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dp" ContentType="image/vnd.ms-photo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embedTrueTypeFonts="1" saveSubsetFonts="1">
  <p:sldMasterIdLst>
    <p:sldMasterId id="2147483648" r:id="rId1"/>
  </p:sldMasterIdLst>
  <p:notesMasterIdLst>
    <p:notesMasterId r:id="rId21"/>
  </p:notesMasterIdLst>
  <p:sldIdLst>
    <p:sldId id="281" r:id="rId2"/>
    <p:sldId id="264" r:id="rId3"/>
    <p:sldId id="265" r:id="rId4"/>
    <p:sldId id="257" r:id="rId5"/>
    <p:sldId id="269" r:id="rId6"/>
    <p:sldId id="270" r:id="rId7"/>
    <p:sldId id="282" r:id="rId8"/>
    <p:sldId id="271" r:id="rId9"/>
    <p:sldId id="272" r:id="rId10"/>
    <p:sldId id="273" r:id="rId11"/>
    <p:sldId id="283" r:id="rId12"/>
    <p:sldId id="274" r:id="rId13"/>
    <p:sldId id="275" r:id="rId14"/>
    <p:sldId id="276" r:id="rId15"/>
    <p:sldId id="284" r:id="rId16"/>
    <p:sldId id="277" r:id="rId17"/>
    <p:sldId id="278" r:id="rId18"/>
    <p:sldId id="279" r:id="rId19"/>
    <p:sldId id="285" r:id="rId20"/>
  </p:sldIdLst>
  <p:sldSz cx="12192000" cy="6858000"/>
  <p:notesSz cx="6858000" cy="9144000"/>
  <p:embeddedFontLst>
    <p:embeddedFont>
      <p:font typeface="Calibri Light" panose="020F0302020204030204" pitchFamily="34" charset="0"/>
      <p:regular r:id="rId22"/>
      <p:italic r:id="rId23"/>
    </p:embeddedFont>
    <p:embeddedFont>
      <p:font typeface="Venera" panose="020B0604020202020204" charset="0"/>
      <p:regular r:id="rId24"/>
    </p:embeddedFont>
    <p:embeddedFont>
      <p:font typeface="造字工房悦黑体验版纤细体" charset="-122"/>
      <p:regular r:id="rId25"/>
    </p:embeddedFont>
    <p:embeddedFont>
      <p:font typeface="方正兰亭超细黑简体" panose="02010600030101010101" charset="-122"/>
      <p:regular r:id="rId26"/>
    </p:embeddedFont>
    <p:embeddedFont>
      <p:font typeface="Calibri" panose="020F0502020204030204" pitchFamily="34" charset="0"/>
      <p:regular r:id="rId27"/>
      <p:bold r:id="rId28"/>
      <p:italic r:id="rId29"/>
      <p:boldItalic r:id="rId30"/>
    </p:embeddedFont>
    <p:embeddedFont>
      <p:font typeface="造字工房悦圆演示版常规体" charset="-122"/>
      <p:regular r:id="rId31"/>
    </p:embeddedFont>
    <p:embeddedFont>
      <p:font typeface="等线" panose="02010600030101010101" pitchFamily="2" charset="-122"/>
      <p:regular r:id="rId32"/>
      <p:bold r:id="rId33"/>
    </p:embeddedFont>
    <p:embeddedFont>
      <p:font typeface="Open Sans" panose="020B0606030504020204" pitchFamily="34" charset="0"/>
      <p:regular r:id="rId34"/>
      <p:bold r:id="rId35"/>
      <p:italic r:id="rId36"/>
      <p:boldItalic r:id="rId37"/>
    </p:embeddedFont>
    <p:embeddedFont>
      <p:font typeface="Century Gothic" panose="020B0502020202020204" pitchFamily="34" charset="0"/>
      <p:regular r:id="rId38"/>
      <p:bold r:id="rId39"/>
      <p:italic r:id="rId40"/>
      <p:boldItalic r:id="rId41"/>
    </p:embeddedFont>
  </p:embeddedFontLst>
  <p:custDataLst>
    <p:tags r:id="rId42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C524A"/>
    <a:srgbClr val="5C4A4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691" autoAdjust="0"/>
    <p:restoredTop sz="94660"/>
  </p:normalViewPr>
  <p:slideViewPr>
    <p:cSldViewPr snapToGrid="0">
      <p:cViewPr varScale="1">
        <p:scale>
          <a:sx n="92" d="100"/>
          <a:sy n="92" d="100"/>
        </p:scale>
        <p:origin x="414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5.fntdata"/><Relationship Id="rId39" Type="http://schemas.openxmlformats.org/officeDocument/2006/relationships/font" Target="fonts/font18.fntdata"/><Relationship Id="rId21" Type="http://schemas.openxmlformats.org/officeDocument/2006/relationships/notesMaster" Target="notesMasters/notesMaster1.xml"/><Relationship Id="rId34" Type="http://schemas.openxmlformats.org/officeDocument/2006/relationships/font" Target="fonts/font13.fntdata"/><Relationship Id="rId42" Type="http://schemas.openxmlformats.org/officeDocument/2006/relationships/tags" Target="tags/tag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font" Target="fonts/font8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3.fntdata"/><Relationship Id="rId32" Type="http://schemas.openxmlformats.org/officeDocument/2006/relationships/font" Target="fonts/font11.fntdata"/><Relationship Id="rId37" Type="http://schemas.openxmlformats.org/officeDocument/2006/relationships/font" Target="fonts/font16.fntdata"/><Relationship Id="rId40" Type="http://schemas.openxmlformats.org/officeDocument/2006/relationships/font" Target="fonts/font19.fntdata"/><Relationship Id="rId45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2.fntdata"/><Relationship Id="rId28" Type="http://schemas.openxmlformats.org/officeDocument/2006/relationships/font" Target="fonts/font7.fntdata"/><Relationship Id="rId36" Type="http://schemas.openxmlformats.org/officeDocument/2006/relationships/font" Target="fonts/font15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10.fntdata"/><Relationship Id="rId44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1.fntdata"/><Relationship Id="rId27" Type="http://schemas.openxmlformats.org/officeDocument/2006/relationships/font" Target="fonts/font6.fntdata"/><Relationship Id="rId30" Type="http://schemas.openxmlformats.org/officeDocument/2006/relationships/font" Target="fonts/font9.fntdata"/><Relationship Id="rId35" Type="http://schemas.openxmlformats.org/officeDocument/2006/relationships/font" Target="fonts/font14.fntdata"/><Relationship Id="rId43" Type="http://schemas.openxmlformats.org/officeDocument/2006/relationships/presProps" Target="presProp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4.fntdata"/><Relationship Id="rId33" Type="http://schemas.openxmlformats.org/officeDocument/2006/relationships/font" Target="fonts/font12.fntdata"/><Relationship Id="rId38" Type="http://schemas.openxmlformats.org/officeDocument/2006/relationships/font" Target="fonts/font17.fntdata"/><Relationship Id="rId46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font" Target="fonts/font20.fntdata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___3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spPr>
            <a:ln w="28575" cap="rnd">
              <a:solidFill>
                <a:srgbClr val="E6EAEC"/>
              </a:solidFill>
              <a:rou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marker>
            <c:symbol val="circle"/>
            <c:size val="10"/>
            <c:spPr>
              <a:solidFill>
                <a:schemeClr val="bg1"/>
              </a:solidFill>
              <a:ln w="25400"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</c:marker>
          <c:dPt>
            <c:idx val="3"/>
            <c:marker>
              <c:symbol val="circle"/>
              <c:size val="10"/>
              <c:spPr>
                <a:solidFill>
                  <a:schemeClr val="bg1"/>
                </a:solidFill>
                <a:ln w="28575">
                  <a:solidFill>
                    <a:srgbClr val="E6EAEC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c:spPr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408F-44F9-B59A-BE4E899F46D8}"/>
              </c:ext>
            </c:extLst>
          </c:dPt>
          <c:val>
            <c:numRef>
              <c:f>Sheet1!$B$3:$B$14</c:f>
              <c:numCache>
                <c:formatCode>General</c:formatCode>
                <c:ptCount val="12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2</c:v>
                </c:pt>
                <c:pt idx="5">
                  <c:v>1</c:v>
                </c:pt>
                <c:pt idx="6">
                  <c:v>3</c:v>
                </c:pt>
                <c:pt idx="7">
                  <c:v>5</c:v>
                </c:pt>
                <c:pt idx="8">
                  <c:v>2.4</c:v>
                </c:pt>
                <c:pt idx="9">
                  <c:v>4.4000000000000004</c:v>
                </c:pt>
                <c:pt idx="10">
                  <c:v>1.8</c:v>
                </c:pt>
                <c:pt idx="11">
                  <c:v>2.8</c:v>
                </c:pt>
              </c:numCache>
            </c:numRef>
          </c: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408F-44F9-B59A-BE4E899F46D8}"/>
            </c:ext>
            <c:ext xmlns:c15="http://schemas.microsoft.com/office/drawing/2012/chart" uri="{02D57815-91ED-43cb-92C2-25804820EDAC}">
              <c15:filteredSeriesTitle>
                <c15:tx>
                  <c:strRef>
                    <c:extLst xmlns:c16="http://schemas.microsoft.com/office/drawing/2014/chart" xmlns:c16r2="http://schemas.microsoft.com/office/drawing/2015/06/chart">
                      <c:ext uri="{02D57815-91ED-43cb-92C2-25804820EDAC}">
                        <c15:formulaRef>
                          <c15:sqref>Sheet1!$B$2</c15:sqref>
                        </c15:formulaRef>
                      </c:ext>
                    </c:extLst>
                    <c:strCache>
                      <c:ptCount val="1"/>
                      <c:pt idx="0">
                        <c:v>Product</c:v>
                      </c:pt>
                    </c:strCache>
                  </c:strRef>
                </c15:tx>
              </c15:filteredSeriesTitle>
            </c:ext>
            <c:ext xmlns:c15="http://schemas.microsoft.com/office/drawing/2012/chart" uri="{02D57815-91ED-43cb-92C2-25804820EDAC}">
              <c15:filteredCategoryTitle>
                <c15:cat>
                  <c:numRef>
                    <c:extLst xmlns:c16r2="http://schemas.microsoft.com/office/drawing/2015/06/chart">
                      <c:ext uri="{02D57815-91ED-43cb-92C2-25804820EDAC}">
                        <c15:formulaRef>
                          <c15:sqref>Sheet1!$A$3:$A$14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1</c:v>
                      </c:pt>
                      <c:pt idx="1">
                        <c:v>2</c:v>
                      </c:pt>
                      <c:pt idx="2">
                        <c:v>3</c:v>
                      </c:pt>
                      <c:pt idx="3">
                        <c:v>4</c:v>
                      </c:pt>
                      <c:pt idx="4">
                        <c:v>5</c:v>
                      </c:pt>
                      <c:pt idx="5">
                        <c:v>6</c:v>
                      </c:pt>
                      <c:pt idx="6">
                        <c:v>7</c:v>
                      </c:pt>
                      <c:pt idx="7">
                        <c:v>8</c:v>
                      </c:pt>
                      <c:pt idx="8">
                        <c:v>9</c:v>
                      </c:pt>
                      <c:pt idx="9">
                        <c:v>10</c:v>
                      </c:pt>
                      <c:pt idx="10">
                        <c:v>11</c:v>
                      </c:pt>
                      <c:pt idx="11">
                        <c:v>12</c:v>
                      </c:pt>
                    </c:numCache>
                  </c:numRef>
                </c15:cat>
              </c15:filteredCategoryTitle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46584576"/>
        <c:axId val="846600896"/>
      </c:lineChart>
      <c:catAx>
        <c:axId val="84658457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E6EAEC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800" b="0" i="0" u="none" strike="noStrike" kern="1200" baseline="0">
                <a:solidFill>
                  <a:srgbClr val="E6EAEC"/>
                </a:solidFill>
                <a:latin typeface="造字工房悦圆演示版常规体" pitchFamily="2" charset="-122"/>
                <a:ea typeface="造字工房悦圆演示版常规体" pitchFamily="2" charset="-122"/>
                <a:cs typeface="+mn-cs"/>
              </a:defRPr>
            </a:pPr>
            <a:endParaRPr lang="zh-CN"/>
          </a:p>
        </c:txPr>
        <c:crossAx val="846600896"/>
        <c:crosses val="autoZero"/>
        <c:auto val="1"/>
        <c:lblAlgn val="ctr"/>
        <c:lblOffset val="100"/>
        <c:tickLblSkip val="2"/>
        <c:noMultiLvlLbl val="0"/>
      </c:catAx>
      <c:valAx>
        <c:axId val="84660089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2000" b="0" i="0" u="none" strike="noStrike" kern="1200" baseline="0">
                <a:solidFill>
                  <a:srgbClr val="E6EAEC"/>
                </a:solidFill>
                <a:latin typeface="造字工房悦圆演示版常规体" pitchFamily="2" charset="-122"/>
                <a:ea typeface="造字工房悦圆演示版常规体" pitchFamily="2" charset="-122"/>
                <a:cs typeface="+mn-cs"/>
              </a:defRPr>
            </a:pPr>
            <a:endParaRPr lang="zh-CN"/>
          </a:p>
        </c:txPr>
        <c:crossAx val="846584576"/>
        <c:crosses val="autoZero"/>
        <c:crossBetween val="between"/>
        <c:majorUnit val="2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>
          <a:solidFill>
            <a:schemeClr val="bg1"/>
          </a:solidFill>
        </a:defRPr>
      </a:pPr>
      <a:endParaRPr lang="zh-CN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spPr>
            <a:ln w="28575" cap="rnd">
              <a:solidFill>
                <a:schemeClr val="bg1"/>
              </a:solidFill>
              <a:round/>
            </a:ln>
            <a:effectLst/>
          </c:spPr>
          <c:marker>
            <c:symbol val="circle"/>
            <c:size val="7"/>
            <c:spPr>
              <a:solidFill>
                <a:schemeClr val="bg1"/>
              </a:solidFill>
              <a:ln w="9525">
                <a:noFill/>
              </a:ln>
              <a:effectLst/>
            </c:spPr>
          </c:marker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2.8</c:v>
                </c:pt>
                <c:pt idx="2">
                  <c:v>3.3</c:v>
                </c:pt>
                <c:pt idx="3">
                  <c:v>4.5</c:v>
                </c:pt>
              </c:numCache>
            </c:numRef>
          </c: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48B2-4C26-9EB7-3281A9D7A1EB}"/>
            </c:ext>
            <c:ext xmlns:c15="http://schemas.microsoft.com/office/drawing/2012/chart" uri="{02D57815-91ED-43cb-92C2-25804820EDAC}">
              <c15:filteredSeriesTitle>
                <c15:tx>
                  <c:strRef>
                    <c:extLst xmlns:c16="http://schemas.microsoft.com/office/drawing/2014/chart" xmlns:c16r2="http://schemas.microsoft.com/office/drawing/2015/06/chart">
                      <c:ext uri="{02D57815-91ED-43cb-92C2-25804820EDAC}">
                        <c15:formulaRef>
                          <c15:sqref>Sheet1!$B$1</c15:sqref>
                        </c15:formulaRef>
                      </c:ext>
                    </c:extLst>
                    <c:strCache>
                      <c:ptCount val="1"/>
                      <c:pt idx="0">
                        <c:v>DATA 1</c:v>
                      </c:pt>
                    </c:strCache>
                  </c:strRef>
                </c15:tx>
              </c15:filteredSeriesTitle>
            </c:ext>
            <c:ext xmlns:c15="http://schemas.microsoft.com/office/drawing/2012/chart" uri="{02D57815-91ED-43cb-92C2-25804820EDAC}">
              <c15:filteredCategoryTitle>
                <c15:cat>
                  <c:numRef>
                    <c:extLst xmlns:c16r2="http://schemas.microsoft.com/office/drawing/2015/06/chart">
                      <c:ext uri="{02D57815-91ED-43cb-92C2-25804820EDAC}">
                        <c15:formulaRef>
                          <c15:sqref>Sheet1!$A$2:$A$5</c15:sqref>
                        </c15:formulaRef>
                      </c:ext>
                    </c:extLst>
                    <c:numCache>
                      <c:formatCode>General</c:formatCode>
                      <c:ptCount val="4"/>
                      <c:pt idx="0">
                        <c:v>2013</c:v>
                      </c:pt>
                      <c:pt idx="1">
                        <c:v>2014</c:v>
                      </c:pt>
                      <c:pt idx="2">
                        <c:v>2015</c:v>
                      </c:pt>
                      <c:pt idx="3">
                        <c:v>2016</c:v>
                      </c:pt>
                    </c:numCache>
                  </c:numRef>
                </c15:cat>
              </c15:filteredCategoryTitle>
            </c:ext>
          </c:extLst>
        </c:ser>
        <c:ser>
          <c:idx val="1"/>
          <c:order val="1"/>
          <c:spPr>
            <a:ln w="28575" cap="rnd">
              <a:solidFill>
                <a:schemeClr val="bg1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7"/>
            <c:spPr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  <a:effectLst/>
            </c:spPr>
          </c:marker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4.5</c:v>
                </c:pt>
                <c:pt idx="2">
                  <c:v>2</c:v>
                </c:pt>
                <c:pt idx="3">
                  <c:v>2.8</c:v>
                </c:pt>
              </c:numCache>
            </c:numRef>
          </c: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48B2-4C26-9EB7-3281A9D7A1EB}"/>
            </c:ext>
            <c:ext xmlns:c15="http://schemas.microsoft.com/office/drawing/2012/chart" uri="{02D57815-91ED-43cb-92C2-25804820EDAC}">
              <c15:filteredSeriesTitle>
                <c15:tx>
                  <c:strRef>
                    <c:extLst xmlns:c16="http://schemas.microsoft.com/office/drawing/2014/chart" xmlns:c16r2="http://schemas.microsoft.com/office/drawing/2015/06/chart">
                      <c:ext uri="{02D57815-91ED-43cb-92C2-25804820EDAC}">
                        <c15:formulaRef>
                          <c15:sqref>Sheet1!$C$1</c15:sqref>
                        </c15:formulaRef>
                      </c:ext>
                    </c:extLst>
                    <c:strCache>
                      <c:ptCount val="1"/>
                      <c:pt idx="0">
                        <c:v>DATA 2</c:v>
                      </c:pt>
                    </c:strCache>
                  </c:strRef>
                </c15:tx>
              </c15:filteredSeriesTitle>
            </c:ext>
            <c:ext xmlns:c15="http://schemas.microsoft.com/office/drawing/2012/chart" uri="{02D57815-91ED-43cb-92C2-25804820EDAC}">
              <c15:filteredCategoryTitle>
                <c15:cat>
                  <c:numRef>
                    <c:extLst xmlns:c16r2="http://schemas.microsoft.com/office/drawing/2015/06/chart">
                      <c:ext uri="{02D57815-91ED-43cb-92C2-25804820EDAC}">
                        <c15:formulaRef>
                          <c15:sqref>Sheet1!$A$2:$A$5</c15:sqref>
                        </c15:formulaRef>
                      </c:ext>
                    </c:extLst>
                    <c:numCache>
                      <c:formatCode>General</c:formatCode>
                      <c:ptCount val="4"/>
                      <c:pt idx="0">
                        <c:v>2013</c:v>
                      </c:pt>
                      <c:pt idx="1">
                        <c:v>2014</c:v>
                      </c:pt>
                      <c:pt idx="2">
                        <c:v>2015</c:v>
                      </c:pt>
                      <c:pt idx="3">
                        <c:v>2016</c:v>
                      </c:pt>
                    </c:numCache>
                  </c:numRef>
                </c15:cat>
              </c15:filteredCategoryTitle>
            </c:ext>
          </c:extLst>
        </c:ser>
        <c:ser>
          <c:idx val="2"/>
          <c:order val="2"/>
          <c:spPr>
            <a:ln w="28575" cap="rnd">
              <a:solidFill>
                <a:schemeClr val="bg1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7"/>
            <c:spPr>
              <a:solidFill>
                <a:schemeClr val="bg1">
                  <a:lumMod val="50000"/>
                </a:schemeClr>
              </a:solidFill>
              <a:ln w="9525">
                <a:solidFill>
                  <a:schemeClr val="bg1">
                    <a:lumMod val="50000"/>
                  </a:schemeClr>
                </a:solidFill>
              </a:ln>
              <a:effectLst/>
            </c:spPr>
          </c:marker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1.5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48B2-4C26-9EB7-3281A9D7A1EB}"/>
            </c:ext>
            <c:ext xmlns:c15="http://schemas.microsoft.com/office/drawing/2012/chart" uri="{02D57815-91ED-43cb-92C2-25804820EDAC}">
              <c15:filteredSeriesTitle>
                <c15:tx>
                  <c:strRef>
                    <c:extLst xmlns:c16="http://schemas.microsoft.com/office/drawing/2014/chart" xmlns:c16r2="http://schemas.microsoft.com/office/drawing/2015/06/chart">
                      <c:ext uri="{02D57815-91ED-43cb-92C2-25804820EDAC}">
                        <c15:formulaRef>
                          <c15:sqref>Sheet1!$D$1</c15:sqref>
                        </c15:formulaRef>
                      </c:ext>
                    </c:extLst>
                    <c:strCache>
                      <c:ptCount val="1"/>
                      <c:pt idx="0">
                        <c:v>DATA 3</c:v>
                      </c:pt>
                    </c:strCache>
                  </c:strRef>
                </c15:tx>
              </c15:filteredSeriesTitle>
            </c:ext>
            <c:ext xmlns:c15="http://schemas.microsoft.com/office/drawing/2012/chart" uri="{02D57815-91ED-43cb-92C2-25804820EDAC}">
              <c15:filteredCategoryTitle>
                <c15:cat>
                  <c:numRef>
                    <c:extLst xmlns:c16r2="http://schemas.microsoft.com/office/drawing/2015/06/chart">
                      <c:ext uri="{02D57815-91ED-43cb-92C2-25804820EDAC}">
                        <c15:formulaRef>
                          <c15:sqref>Sheet1!$A$2:$A$5</c15:sqref>
                        </c15:formulaRef>
                      </c:ext>
                    </c:extLst>
                    <c:numCache>
                      <c:formatCode>General</c:formatCode>
                      <c:ptCount val="4"/>
                      <c:pt idx="0">
                        <c:v>2013</c:v>
                      </c:pt>
                      <c:pt idx="1">
                        <c:v>2014</c:v>
                      </c:pt>
                      <c:pt idx="2">
                        <c:v>2015</c:v>
                      </c:pt>
                      <c:pt idx="3">
                        <c:v>2016</c:v>
                      </c:pt>
                    </c:numCache>
                  </c:numRef>
                </c15:cat>
              </c15:filteredCategoryTitle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07196096"/>
        <c:axId val="707199904"/>
      </c:lineChart>
      <c:catAx>
        <c:axId val="70719609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600" b="0" i="0" u="none" strike="noStrike" kern="1200" baseline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+mn-cs"/>
              </a:defRPr>
            </a:pPr>
            <a:endParaRPr lang="zh-CN"/>
          </a:p>
        </c:txPr>
        <c:crossAx val="707199904"/>
        <c:crosses val="autoZero"/>
        <c:auto val="1"/>
        <c:lblAlgn val="ctr"/>
        <c:lblOffset val="100"/>
        <c:noMultiLvlLbl val="0"/>
      </c:catAx>
      <c:valAx>
        <c:axId val="7071999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600" b="0" i="0" u="none" strike="noStrike" kern="1200" baseline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+mn-cs"/>
              </a:defRPr>
            </a:pPr>
            <a:endParaRPr lang="zh-CN"/>
          </a:p>
        </c:txPr>
        <c:crossAx val="707196096"/>
        <c:crosses val="autoZero"/>
        <c:crossBetween val="between"/>
      </c:valAx>
      <c:spPr>
        <a:noFill/>
        <a:ln w="25400"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zh-CN" sz="1200" b="0" i="0" u="none" strike="noStrike" kern="1200" baseline="0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cs typeface="+mn-cs"/>
            </a:defRPr>
          </a:pPr>
          <a:endParaRPr lang="zh-CN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spPr>
            <a:blipFill>
              <a:blip xmlns:r="http://schemas.openxmlformats.org/officeDocument/2006/relationships" r:embed="rId3"/>
              <a:stretch>
                <a:fillRect/>
              </a:stretch>
            </a:blipFill>
            <a:ln>
              <a:noFill/>
            </a:ln>
            <a:effectLst/>
          </c:spPr>
          <c:invertIfNegative val="0"/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DB0-40BF-93E1-4327D029507A}"/>
            </c:ext>
            <c:ext xmlns:c15="http://schemas.microsoft.com/office/drawing/2012/chart" uri="{02D57815-91ED-43cb-92C2-25804820EDAC}">
              <c15:filteredSeriesTitle>
                <c15:tx>
                  <c:strRef>
                    <c:extLst xmlns:c16="http://schemas.microsoft.com/office/drawing/2014/chart" xmlns:c16r2="http://schemas.microsoft.com/office/drawing/2015/06/chart">
                      <c:ext uri="{02D57815-91ED-43cb-92C2-25804820EDAC}">
                        <c15:formulaRef>
                          <c15:sqref>Sheet1!$B$1</c15:sqref>
                        </c15:formulaRef>
                      </c:ext>
                    </c:extLst>
                    <c:strCache>
                      <c:ptCount val="1"/>
                      <c:pt idx="0">
                        <c:v>系列 1</c:v>
                      </c:pt>
                    </c:strCache>
                  </c:strRef>
                </c15:tx>
              </c15:filteredSeriesTitle>
            </c:ext>
            <c:ext xmlns:c15="http://schemas.microsoft.com/office/drawing/2012/chart" uri="{02D57815-91ED-43cb-92C2-25804820EDAC}">
              <c15:filteredCategoryTitle>
                <c15:cat>
                  <c:numRef>
                    <c:extLst xmlns:c16r2="http://schemas.microsoft.com/office/drawing/2015/06/chart">
                      <c:ext uri="{02D57815-91ED-43cb-92C2-25804820EDAC}">
                        <c15:formulaRef>
                          <c15:sqref>Sheet1!$A$2:$A$5</c15:sqref>
                        </c15:formulaRef>
                      </c:ext>
                    </c:extLst>
                    <c:numCache>
                      <c:formatCode>General</c:formatCode>
                      <c:ptCount val="4"/>
                      <c:pt idx="0">
                        <c:v>2013</c:v>
                      </c:pt>
                      <c:pt idx="1">
                        <c:v>2014</c:v>
                      </c:pt>
                      <c:pt idx="2">
                        <c:v>2015</c:v>
                      </c:pt>
                      <c:pt idx="3">
                        <c:v>2016</c:v>
                      </c:pt>
                    </c:numCache>
                  </c:numRef>
                </c15:cat>
              </c15:filteredCategoryTitle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3"/>
        <c:overlap val="-27"/>
        <c:axId val="977802016"/>
        <c:axId val="977800384"/>
      </c:barChart>
      <c:catAx>
        <c:axId val="9778020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800" b="0" i="0" u="none" strike="noStrike" kern="1200" baseline="0">
                <a:solidFill>
                  <a:srgbClr val="E6EAEC"/>
                </a:solidFill>
                <a:latin typeface="方正兰亭超细黑简体" panose="02000000000000000000" pitchFamily="2" charset="-122"/>
                <a:ea typeface="方正兰亭超细黑简体" panose="02000000000000000000" pitchFamily="2" charset="-122"/>
                <a:cs typeface="+mn-cs"/>
              </a:defRPr>
            </a:pPr>
            <a:endParaRPr lang="zh-CN"/>
          </a:p>
        </c:txPr>
        <c:crossAx val="977800384"/>
        <c:crosses val="autoZero"/>
        <c:auto val="1"/>
        <c:lblAlgn val="ctr"/>
        <c:lblOffset val="100"/>
        <c:noMultiLvlLbl val="0"/>
      </c:catAx>
      <c:valAx>
        <c:axId val="97780038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bg1">
                  <a:alpha val="2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9778020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>
          <a:solidFill>
            <a:schemeClr val="bg1"/>
          </a:solidFill>
        </a:defRPr>
      </a:pPr>
      <a:endParaRPr lang="zh-CN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055483182385199E-2"/>
          <c:y val="9.9201342072184506E-2"/>
          <c:w val="0.97588903363523005"/>
          <c:h val="0.79696118421907303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bg1"/>
            </a:solidFill>
            <a:ln w="19050">
              <a:noFill/>
              <a:prstDash val="sysDot"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/>
              <a:lstStyle/>
              <a:p>
                <a:pPr>
                  <a:defRPr lang="zh-CN" sz="1600" b="0" i="0" u="none" strike="noStrike" kern="1200" baseline="0">
                    <a:solidFill>
                      <a:schemeClr val="bg1"/>
                    </a:solidFill>
                    <a:latin typeface="造字工房悦黑体验版纤细体" pitchFamily="2" charset="-122"/>
                    <a:ea typeface="造字工房悦黑体验版纤细体" pitchFamily="2" charset="-122"/>
                    <a:cs typeface="+mn-cs"/>
                  </a:defRPr>
                </a:pPr>
                <a:endParaRPr lang="zh-CN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Sheet1!$B$2:$B$13</c:f>
              <c:numCache>
                <c:formatCode>0%</c:formatCode>
                <c:ptCount val="12"/>
                <c:pt idx="0">
                  <c:v>0.4</c:v>
                </c:pt>
                <c:pt idx="1">
                  <c:v>0.3</c:v>
                </c:pt>
                <c:pt idx="2">
                  <c:v>0.5</c:v>
                </c:pt>
                <c:pt idx="3">
                  <c:v>0.7</c:v>
                </c:pt>
                <c:pt idx="4">
                  <c:v>0.9</c:v>
                </c:pt>
                <c:pt idx="5">
                  <c:v>0.4</c:v>
                </c:pt>
                <c:pt idx="6">
                  <c:v>0.6</c:v>
                </c:pt>
                <c:pt idx="7">
                  <c:v>0.8</c:v>
                </c:pt>
                <c:pt idx="8">
                  <c:v>0.7</c:v>
                </c:pt>
                <c:pt idx="9">
                  <c:v>0.6</c:v>
                </c:pt>
                <c:pt idx="10">
                  <c:v>0.8</c:v>
                </c:pt>
                <c:pt idx="11">
                  <c:v>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C496-4008-B2D9-1F9BD003D306}"/>
            </c:ext>
            <c:ext xmlns:c15="http://schemas.microsoft.com/office/drawing/2012/chart" uri="{02D57815-91ED-43cb-92C2-25804820EDAC}">
              <c15:filteredSeriesTitle>
                <c15:tx>
                  <c:strRef>
                    <c:extLst xmlns:c16="http://schemas.microsoft.com/office/drawing/2014/chart" xmlns:c16r2="http://schemas.microsoft.com/office/drawing/2015/06/chart">
                      <c:ext uri="{02D57815-91ED-43cb-92C2-25804820EDAC}">
                        <c15:formulaRef>
                          <c15:sqref>Sheet1!$B$1</c15:sqref>
                        </c15:formulaRef>
                      </c:ext>
                    </c:extLst>
                    <c:strCache>
                      <c:ptCount val="1"/>
                      <c:pt idx="0">
                        <c:v>系列 2</c:v>
                      </c:pt>
                    </c:strCache>
                  </c:strRef>
                </c15:tx>
              </c15:filteredSeriesTitle>
            </c:ext>
            <c:ext xmlns:c15="http://schemas.microsoft.com/office/drawing/2012/chart" uri="{02D57815-91ED-43cb-92C2-25804820EDAC}">
              <c15:filteredCategoryTitle>
                <c15:cat>
                  <c:strRef>
                    <c:extLst xmlns:c16r2="http://schemas.microsoft.com/office/drawing/2015/06/chart">
                      <c:ext uri="{02D57815-91ED-43cb-92C2-25804820EDAC}">
                        <c15:formulaRef>
                          <c15:sqref>Sheet1!$A$2:$A$13</c15:sqref>
                        </c15:formulaRef>
                      </c:ext>
                    </c:extLst>
                    <c:strCache>
                      <c:ptCount val="12"/>
                      <c:pt idx="0">
                        <c:v>1月</c:v>
                      </c:pt>
                      <c:pt idx="1">
                        <c:v>2月</c:v>
                      </c:pt>
                      <c:pt idx="2">
                        <c:v>3月</c:v>
                      </c:pt>
                      <c:pt idx="3">
                        <c:v>4月</c:v>
                      </c:pt>
                      <c:pt idx="4">
                        <c:v>5月</c:v>
                      </c:pt>
                      <c:pt idx="5">
                        <c:v>6月</c:v>
                      </c:pt>
                      <c:pt idx="6">
                        <c:v>7月</c:v>
                      </c:pt>
                      <c:pt idx="7">
                        <c:v>8月</c:v>
                      </c:pt>
                      <c:pt idx="8">
                        <c:v>9月</c:v>
                      </c:pt>
                      <c:pt idx="9">
                        <c:v>10月</c:v>
                      </c:pt>
                      <c:pt idx="10">
                        <c:v>11月</c:v>
                      </c:pt>
                      <c:pt idx="11">
                        <c:v>12月</c:v>
                      </c:pt>
                    </c:strCache>
                  </c:strRef>
                </c15:cat>
              </c15:filteredCategoryTitle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41"/>
        <c:overlap val="100"/>
        <c:axId val="846591104"/>
        <c:axId val="846581856"/>
      </c:barChart>
      <c:catAx>
        <c:axId val="8465911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400" b="0" i="0" u="none" strike="noStrike" kern="1200" baseline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  <a:cs typeface="+mn-cs"/>
              </a:defRPr>
            </a:pPr>
            <a:endParaRPr lang="zh-CN"/>
          </a:p>
        </c:txPr>
        <c:crossAx val="846581856"/>
        <c:crosses val="autoZero"/>
        <c:auto val="1"/>
        <c:lblAlgn val="ctr"/>
        <c:lblOffset val="100"/>
        <c:noMultiLvlLbl val="0"/>
      </c:catAx>
      <c:valAx>
        <c:axId val="846581856"/>
        <c:scaling>
          <c:orientation val="minMax"/>
          <c:max val="1"/>
        </c:scaling>
        <c:delete val="1"/>
        <c:axPos val="l"/>
        <c:numFmt formatCode="0%" sourceLinked="1"/>
        <c:majorTickMark val="out"/>
        <c:minorTickMark val="none"/>
        <c:tickLblPos val="nextTo"/>
        <c:crossAx val="8465911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 sz="1400">
          <a:solidFill>
            <a:schemeClr val="bg1"/>
          </a:solidFill>
          <a:latin typeface="造字工房悦黑体验版纤细体" pitchFamily="2" charset="-122"/>
          <a:ea typeface="造字工房悦黑体验版纤细体" pitchFamily="2" charset="-122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36C2FF5-B2D2-44B5-B261-CAB4A2E93EF9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707A82D-6442-4293-A34D-90396F2C9771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113259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3168605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82937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376783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5604004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5432670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6821000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6288852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0044597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0562966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392487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3717863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1943611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7614424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718493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3990441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099883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010959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4136165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707A82D-6442-4293-A34D-90396F2C9771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40596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  <p:transition spd="slow" advTm="2000">
    <p:push dir="u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emf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97B5FA-0921-464F-AAE1-844C04324D75}" type="datetimeFigureOut">
              <a:rPr lang="zh-CN" altLang="en-US" smtClean="0"/>
              <a:t>2018/10/10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  <p:grpSp>
        <p:nvGrpSpPr>
          <p:cNvPr id="8" name="组合 7"/>
          <p:cNvGrpSpPr/>
          <p:nvPr userDrawn="1"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9" name="图片 8"/>
            <p:cNvPicPr>
              <a:picLocks noChangeAspect="1"/>
            </p:cNvPicPr>
            <p:nvPr/>
          </p:nvPicPr>
          <p:blipFill rotWithShape="1">
            <a:blip r:embed="rId13"/>
            <a:srcRect t="15954" r="66418" b="50000"/>
            <a:stretch>
              <a:fillRect/>
            </a:stretch>
          </p:blipFill>
          <p:spPr>
            <a:xfrm rot="5400000">
              <a:off x="2667000" y="-2667000"/>
              <a:ext cx="6858000" cy="12192000"/>
            </a:xfrm>
            <a:prstGeom prst="rect">
              <a:avLst/>
            </a:prstGeom>
          </p:spPr>
        </p:pic>
        <p:sp>
          <p:nvSpPr>
            <p:cNvPr id="10" name="矩形 9"/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rgbClr val="5C524A">
                <a:alpha val="9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 spd="slow" advTm="2000">
    <p:push dir="u"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6.jpeg"/><Relationship Id="rId4" Type="http://schemas.openxmlformats.org/officeDocument/2006/relationships/image" Target="../media/image5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microsoft.com/office/2007/relationships/hdphoto" Target="../media/hdphoto3.wdp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microsoft.com/office/2007/relationships/hdphoto" Target="../media/hdphoto2.wdp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/>
        </p:nvPicPr>
        <p:blipFill rotWithShape="1">
          <a:blip r:embed="rId3"/>
          <a:srcRect t="5123" b="5123"/>
          <a:stretch>
            <a:fillRect/>
          </a:stretch>
        </p:blipFill>
        <p:spPr>
          <a:xfrm>
            <a:off x="22087" y="0"/>
            <a:ext cx="12192000" cy="6858000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>
            <a:off x="4590419" y="2606778"/>
            <a:ext cx="3011162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rPr>
              <a:t>中式新古典风格</a:t>
            </a:r>
            <a:r>
              <a:rPr lang="en-US" altLang="zh-CN" sz="4000" dirty="0" err="1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rPr>
              <a:t>ppt</a:t>
            </a:r>
            <a:r>
              <a:rPr lang="zh-CN" altLang="en-US" sz="40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rPr>
              <a:t>模板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4740334" y="4093028"/>
            <a:ext cx="2755505" cy="0"/>
          </a:xfrm>
          <a:prstGeom prst="line">
            <a:avLst/>
          </a:prstGeom>
          <a:ln>
            <a:solidFill>
              <a:srgbClr val="5C524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文本框 10"/>
          <p:cNvSpPr txBox="1"/>
          <p:nvPr/>
        </p:nvSpPr>
        <p:spPr>
          <a:xfrm>
            <a:off x="4740334" y="4106147"/>
            <a:ext cx="275550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sz="2000" dirty="0">
                <a:solidFill>
                  <a:srgbClr val="5C524A"/>
                </a:solidFill>
                <a:latin typeface="Venera" pitchFamily="2" charset="0"/>
              </a:rPr>
              <a:t>POWERPOINT</a:t>
            </a:r>
            <a:endParaRPr lang="zh-CN" altLang="en-US" sz="2000" dirty="0">
              <a:solidFill>
                <a:srgbClr val="5C524A"/>
              </a:solidFill>
              <a:latin typeface="Venera" pitchFamily="2" charset="0"/>
            </a:endParaRPr>
          </a:p>
        </p:txBody>
      </p:sp>
    </p:spTree>
  </p:cSld>
  <p:clrMapOvr>
    <a:masterClrMapping/>
  </p:clrMapOvr>
  <p:transition spd="slow" advTm="2000">
    <p:push dir="u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图片 27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729" b="99089" l="957" r="89833"/>
                    </a14:imgEffect>
                  </a14:imgLayer>
                </a14:imgProps>
              </a:ext>
            </a:extLst>
          </a:blip>
          <a:srcRect l="27738" t="11913" r="14172" b="2166"/>
          <a:stretch>
            <a:fillRect/>
          </a:stretch>
        </p:blipFill>
        <p:spPr>
          <a:xfrm>
            <a:off x="800025" y="1252907"/>
            <a:ext cx="4612840" cy="4480668"/>
          </a:xfrm>
          <a:prstGeom prst="rect">
            <a:avLst/>
          </a:prstGeom>
        </p:spPr>
      </p:pic>
      <p:sp>
        <p:nvSpPr>
          <p:cNvPr id="24" name="文本框 23"/>
          <p:cNvSpPr txBox="1"/>
          <p:nvPr/>
        </p:nvSpPr>
        <p:spPr>
          <a:xfrm>
            <a:off x="2167198" y="2431412"/>
            <a:ext cx="1719468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66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rPr>
              <a:t>目</a:t>
            </a:r>
            <a:endParaRPr lang="en-US" altLang="zh-CN" sz="6600" dirty="0">
              <a:solidFill>
                <a:srgbClr val="5C524A"/>
              </a:solidFill>
              <a:latin typeface="方正铁筋隶书简体" panose="03000509000000000000" pitchFamily="65" charset="-122"/>
              <a:ea typeface="方正铁筋隶书简体" panose="03000509000000000000" pitchFamily="65" charset="-122"/>
            </a:endParaRPr>
          </a:p>
          <a:p>
            <a:pPr algn="dist"/>
            <a:r>
              <a:rPr lang="zh-CN" altLang="en-US" sz="66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rPr>
              <a:t>录</a:t>
            </a:r>
          </a:p>
        </p:txBody>
      </p:sp>
      <p:sp>
        <p:nvSpPr>
          <p:cNvPr id="25" name="椭圆 24"/>
          <p:cNvSpPr/>
          <p:nvPr/>
        </p:nvSpPr>
        <p:spPr>
          <a:xfrm>
            <a:off x="2947419" y="3376431"/>
            <a:ext cx="159026" cy="159026"/>
          </a:xfrm>
          <a:prstGeom prst="ellipse">
            <a:avLst/>
          </a:prstGeom>
          <a:solidFill>
            <a:srgbClr val="5C524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5C524A"/>
              </a:solidFill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6362153" y="2548278"/>
            <a:ext cx="4780133" cy="869854"/>
            <a:chOff x="6253296" y="1075060"/>
            <a:chExt cx="4780133" cy="869854"/>
          </a:xfrm>
        </p:grpSpPr>
        <p:sp>
          <p:nvSpPr>
            <p:cNvPr id="14" name="文本框 13"/>
            <p:cNvSpPr txBox="1"/>
            <p:nvPr/>
          </p:nvSpPr>
          <p:spPr>
            <a:xfrm>
              <a:off x="7701667" y="1216608"/>
              <a:ext cx="333176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</p:txBody>
        </p:sp>
        <p:pic>
          <p:nvPicPr>
            <p:cNvPr id="29" name="图片 28"/>
            <p:cNvPicPr>
              <a:picLocks noChangeAspect="1"/>
            </p:cNvPicPr>
            <p:nvPr/>
          </p:nvPicPr>
          <p:blipFill rotWithShape="1"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729" b="99089" l="957" r="89833"/>
                      </a14:imgEffect>
                    </a14:imgLayer>
                  </a14:imgProps>
                </a:ext>
              </a:extLst>
            </a:blip>
            <a:srcRect l="27738" t="11913" r="14172" b="2166"/>
            <a:stretch>
              <a:fillRect/>
            </a:stretch>
          </p:blipFill>
          <p:spPr>
            <a:xfrm>
              <a:off x="6665274" y="1075060"/>
              <a:ext cx="895513" cy="869854"/>
            </a:xfrm>
            <a:prstGeom prst="rect">
              <a:avLst/>
            </a:prstGeom>
          </p:spPr>
        </p:pic>
        <p:sp>
          <p:nvSpPr>
            <p:cNvPr id="30" name="文本框 29"/>
            <p:cNvSpPr txBox="1"/>
            <p:nvPr/>
          </p:nvSpPr>
          <p:spPr>
            <a:xfrm>
              <a:off x="6253296" y="1185830"/>
              <a:ext cx="171946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3200" dirty="0">
                  <a:solidFill>
                    <a:srgbClr val="5C524A"/>
                  </a:solidFill>
                  <a:latin typeface="方正铁筋隶书简体" panose="03000509000000000000" pitchFamily="65" charset="-122"/>
                  <a:ea typeface="方正铁筋隶书简体" panose="03000509000000000000" pitchFamily="65" charset="-122"/>
                </a:rPr>
                <a:t>贰</a:t>
              </a:r>
              <a:endParaRPr lang="en-US" altLang="zh-CN" sz="32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endParaRPr>
            </a:p>
          </p:txBody>
        </p:sp>
      </p:grpSp>
      <p:grpSp>
        <p:nvGrpSpPr>
          <p:cNvPr id="32" name="组合 31"/>
          <p:cNvGrpSpPr/>
          <p:nvPr/>
        </p:nvGrpSpPr>
        <p:grpSpPr>
          <a:xfrm>
            <a:off x="6362153" y="3923463"/>
            <a:ext cx="4780133" cy="869854"/>
            <a:chOff x="6253296" y="1075060"/>
            <a:chExt cx="4780133" cy="869854"/>
          </a:xfrm>
        </p:grpSpPr>
        <p:sp>
          <p:nvSpPr>
            <p:cNvPr id="33" name="文本框 32"/>
            <p:cNvSpPr txBox="1"/>
            <p:nvPr/>
          </p:nvSpPr>
          <p:spPr>
            <a:xfrm>
              <a:off x="7701667" y="1216608"/>
              <a:ext cx="333176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</p:txBody>
        </p:sp>
        <p:pic>
          <p:nvPicPr>
            <p:cNvPr id="49" name="图片 48"/>
            <p:cNvPicPr>
              <a:picLocks noChangeAspect="1"/>
            </p:cNvPicPr>
            <p:nvPr/>
          </p:nvPicPr>
          <p:blipFill rotWithShape="1"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729" b="99089" l="957" r="89833"/>
                      </a14:imgEffect>
                    </a14:imgLayer>
                  </a14:imgProps>
                </a:ext>
              </a:extLst>
            </a:blip>
            <a:srcRect l="27738" t="11913" r="14172" b="2166"/>
            <a:stretch>
              <a:fillRect/>
            </a:stretch>
          </p:blipFill>
          <p:spPr>
            <a:xfrm>
              <a:off x="6665274" y="1075060"/>
              <a:ext cx="895513" cy="869854"/>
            </a:xfrm>
            <a:prstGeom prst="rect">
              <a:avLst/>
            </a:prstGeom>
          </p:spPr>
        </p:pic>
        <p:sp>
          <p:nvSpPr>
            <p:cNvPr id="50" name="文本框 49"/>
            <p:cNvSpPr txBox="1"/>
            <p:nvPr/>
          </p:nvSpPr>
          <p:spPr>
            <a:xfrm>
              <a:off x="6253296" y="1185830"/>
              <a:ext cx="171946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3200" dirty="0">
                  <a:solidFill>
                    <a:srgbClr val="5C524A"/>
                  </a:solidFill>
                  <a:latin typeface="方正铁筋隶书简体" panose="03000509000000000000" pitchFamily="65" charset="-122"/>
                  <a:ea typeface="方正铁筋隶书简体" panose="03000509000000000000" pitchFamily="65" charset="-122"/>
                </a:rPr>
                <a:t>叁</a:t>
              </a:r>
              <a:endParaRPr lang="en-US" altLang="zh-CN" sz="32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endParaRPr>
            </a:p>
          </p:txBody>
        </p:sp>
      </p:grpSp>
      <p:grpSp>
        <p:nvGrpSpPr>
          <p:cNvPr id="51" name="组合 50"/>
          <p:cNvGrpSpPr/>
          <p:nvPr/>
        </p:nvGrpSpPr>
        <p:grpSpPr>
          <a:xfrm>
            <a:off x="6774131" y="1173093"/>
            <a:ext cx="4368155" cy="869854"/>
            <a:chOff x="6665274" y="1075060"/>
            <a:chExt cx="4368155" cy="869854"/>
          </a:xfrm>
        </p:grpSpPr>
        <p:sp>
          <p:nvSpPr>
            <p:cNvPr id="52" name="文本框 51"/>
            <p:cNvSpPr txBox="1"/>
            <p:nvPr/>
          </p:nvSpPr>
          <p:spPr>
            <a:xfrm>
              <a:off x="7701667" y="1216608"/>
              <a:ext cx="333176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</p:txBody>
        </p:sp>
        <p:pic>
          <p:nvPicPr>
            <p:cNvPr id="53" name="图片 52"/>
            <p:cNvPicPr>
              <a:picLocks noChangeAspect="1"/>
            </p:cNvPicPr>
            <p:nvPr/>
          </p:nvPicPr>
          <p:blipFill rotWithShape="1"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729" b="99089" l="957" r="89833"/>
                      </a14:imgEffect>
                    </a14:imgLayer>
                  </a14:imgProps>
                </a:ext>
              </a:extLst>
            </a:blip>
            <a:srcRect l="27738" t="11913" r="14172" b="2166"/>
            <a:stretch>
              <a:fillRect/>
            </a:stretch>
          </p:blipFill>
          <p:spPr>
            <a:xfrm>
              <a:off x="6665274" y="1075060"/>
              <a:ext cx="895513" cy="869854"/>
            </a:xfrm>
            <a:prstGeom prst="rect">
              <a:avLst/>
            </a:prstGeom>
          </p:spPr>
        </p:pic>
        <p:sp>
          <p:nvSpPr>
            <p:cNvPr id="54" name="文本框 53"/>
            <p:cNvSpPr txBox="1"/>
            <p:nvPr/>
          </p:nvSpPr>
          <p:spPr>
            <a:xfrm>
              <a:off x="6762476" y="1214722"/>
              <a:ext cx="701107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3200" dirty="0">
                  <a:solidFill>
                    <a:srgbClr val="5C524A"/>
                  </a:solidFill>
                  <a:latin typeface="方正铁筋隶书简体" panose="03000509000000000000" pitchFamily="65" charset="-122"/>
                  <a:ea typeface="方正铁筋隶书简体" panose="03000509000000000000" pitchFamily="65" charset="-122"/>
                </a:rPr>
                <a:t>壹</a:t>
              </a:r>
              <a:endParaRPr lang="en-US" altLang="zh-CN" sz="32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endParaRPr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6362153" y="5298648"/>
            <a:ext cx="4780133" cy="869854"/>
            <a:chOff x="6253296" y="1075060"/>
            <a:chExt cx="4780133" cy="869854"/>
          </a:xfrm>
        </p:grpSpPr>
        <p:sp>
          <p:nvSpPr>
            <p:cNvPr id="56" name="文本框 55"/>
            <p:cNvSpPr txBox="1"/>
            <p:nvPr/>
          </p:nvSpPr>
          <p:spPr>
            <a:xfrm>
              <a:off x="7701667" y="1216608"/>
              <a:ext cx="333176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</p:txBody>
        </p:sp>
        <p:pic>
          <p:nvPicPr>
            <p:cNvPr id="57" name="图片 56"/>
            <p:cNvPicPr>
              <a:picLocks noChangeAspect="1"/>
            </p:cNvPicPr>
            <p:nvPr/>
          </p:nvPicPr>
          <p:blipFill rotWithShape="1"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729" b="99089" l="957" r="89833"/>
                      </a14:imgEffect>
                    </a14:imgLayer>
                  </a14:imgProps>
                </a:ext>
              </a:extLst>
            </a:blip>
            <a:srcRect l="27738" t="11913" r="14172" b="2166"/>
            <a:stretch>
              <a:fillRect/>
            </a:stretch>
          </p:blipFill>
          <p:spPr>
            <a:xfrm>
              <a:off x="6665274" y="1075060"/>
              <a:ext cx="895513" cy="869854"/>
            </a:xfrm>
            <a:prstGeom prst="rect">
              <a:avLst/>
            </a:prstGeom>
          </p:spPr>
        </p:pic>
        <p:sp>
          <p:nvSpPr>
            <p:cNvPr id="58" name="文本框 57"/>
            <p:cNvSpPr txBox="1"/>
            <p:nvPr/>
          </p:nvSpPr>
          <p:spPr>
            <a:xfrm>
              <a:off x="6253296" y="1185830"/>
              <a:ext cx="171946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zh-CN" altLang="en-US" sz="3200" dirty="0">
                  <a:solidFill>
                    <a:srgbClr val="5C524A"/>
                  </a:solidFill>
                  <a:latin typeface="方正铁筋隶书简体" panose="03000509000000000000" pitchFamily="65" charset="-122"/>
                  <a:ea typeface="方正铁筋隶书简体" panose="03000509000000000000" pitchFamily="65" charset="-122"/>
                </a:rPr>
                <a:t>肆</a:t>
              </a:r>
              <a:endParaRPr lang="en-US" altLang="zh-CN" sz="32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endParaRPr>
            </a:p>
          </p:txBody>
        </p:sp>
      </p:grpSp>
    </p:spTree>
  </p:cSld>
  <p:clrMapOvr>
    <a:masterClrMapping/>
  </p:clrMapOvr>
  <p:transition spd="slow" advTm="2000">
    <p:push dir="u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729" b="99089" l="957" r="89833"/>
                    </a14:imgEffect>
                  </a14:imgLayer>
                </a14:imgProps>
              </a:ext>
            </a:extLst>
          </a:blip>
          <a:srcRect l="27738" t="11913" r="14172" b="2166"/>
          <a:stretch>
            <a:fillRect/>
          </a:stretch>
        </p:blipFill>
        <p:spPr>
          <a:xfrm>
            <a:off x="3789580" y="487061"/>
            <a:ext cx="4612840" cy="4480668"/>
          </a:xfrm>
          <a:prstGeom prst="rect">
            <a:avLst/>
          </a:prstGeom>
        </p:spPr>
      </p:pic>
      <p:sp>
        <p:nvSpPr>
          <p:cNvPr id="23" name="文本框 22"/>
          <p:cNvSpPr txBox="1"/>
          <p:nvPr/>
        </p:nvSpPr>
        <p:spPr>
          <a:xfrm>
            <a:off x="3433497" y="5296381"/>
            <a:ext cx="532500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8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5236266" y="1942565"/>
            <a:ext cx="171946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96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rPr>
              <a:t>壹</a:t>
            </a:r>
          </a:p>
        </p:txBody>
      </p:sp>
    </p:spTree>
  </p:cSld>
  <p:clrMapOvr>
    <a:masterClrMapping/>
  </p:clrMapOvr>
  <p:transition spd="slow" advTm="2000">
    <p:push dir="u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aphicFrame>
        <p:nvGraphicFramePr>
          <p:cNvPr id="3" name="图表 2"/>
          <p:cNvGraphicFramePr/>
          <p:nvPr/>
        </p:nvGraphicFramePr>
        <p:xfrm>
          <a:off x="1257782" y="2037444"/>
          <a:ext cx="9676436" cy="27576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矩形 3"/>
          <p:cNvSpPr>
            <a:spLocks noChangeArrowheads="1"/>
          </p:cNvSpPr>
          <p:nvPr/>
        </p:nvSpPr>
        <p:spPr bwMode="auto">
          <a:xfrm>
            <a:off x="1168967" y="5293092"/>
            <a:ext cx="9854067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1pPr>
            <a:lvl2pPr marL="742950" indent="-28575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2pPr>
            <a:lvl3pPr marL="11430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3pPr>
            <a:lvl4pPr marL="16002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4pPr>
            <a:lvl5pPr marL="20574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9pPr>
          </a:lstStyle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添加您的添加您的添加您的标题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标题</a:t>
            </a:r>
          </a:p>
          <a:p>
            <a:pPr algn="dist"/>
            <a:endParaRPr lang="zh-CN" altLang="en-US" sz="1600" dirty="0">
              <a:solidFill>
                <a:schemeClr val="bg1"/>
              </a:solidFill>
              <a:latin typeface="造字工房悦黑体验版纤细体" pitchFamily="2" charset="-122"/>
              <a:ea typeface="造字工房悦黑体验版纤细体" pitchFamily="2" charset="-122"/>
            </a:endParaRPr>
          </a:p>
        </p:txBody>
      </p:sp>
    </p:spTree>
  </p:cSld>
  <p:clrMapOvr>
    <a:masterClrMapping/>
  </p:clrMapOvr>
  <p:transition spd="slow" advTm="2000">
    <p:push dir="u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177663" y="1757367"/>
            <a:ext cx="2464251" cy="2463344"/>
            <a:chOff x="945435" y="1757367"/>
            <a:chExt cx="2464251" cy="2463344"/>
          </a:xfrm>
        </p:grpSpPr>
        <p:sp>
          <p:nvSpPr>
            <p:cNvPr id="13" name="Freeform 7"/>
            <p:cNvSpPr>
              <a:spLocks noEditPoints="1"/>
            </p:cNvSpPr>
            <p:nvPr/>
          </p:nvSpPr>
          <p:spPr bwMode="auto">
            <a:xfrm>
              <a:off x="945435" y="1757367"/>
              <a:ext cx="2464251" cy="2463344"/>
            </a:xfrm>
            <a:custGeom>
              <a:avLst/>
              <a:gdLst>
                <a:gd name="T0" fmla="*/ 1074 w 2732"/>
                <a:gd name="T1" fmla="*/ 640 h 2731"/>
                <a:gd name="T2" fmla="*/ 946 w 2732"/>
                <a:gd name="T3" fmla="*/ 257 h 2731"/>
                <a:gd name="T4" fmla="*/ 1324 w 2732"/>
                <a:gd name="T5" fmla="*/ 218 h 2731"/>
                <a:gd name="T6" fmla="*/ 1473 w 2732"/>
                <a:gd name="T7" fmla="*/ 610 h 2731"/>
                <a:gd name="T8" fmla="*/ 1371 w 2732"/>
                <a:gd name="T9" fmla="*/ 693 h 2731"/>
                <a:gd name="T10" fmla="*/ 1246 w 2732"/>
                <a:gd name="T11" fmla="*/ 503 h 2731"/>
                <a:gd name="T12" fmla="*/ 1146 w 2732"/>
                <a:gd name="T13" fmla="*/ 736 h 2731"/>
                <a:gd name="T14" fmla="*/ 1765 w 2732"/>
                <a:gd name="T15" fmla="*/ 524 h 2731"/>
                <a:gd name="T16" fmla="*/ 1952 w 2732"/>
                <a:gd name="T17" fmla="*/ 733 h 2731"/>
                <a:gd name="T18" fmla="*/ 2102 w 2732"/>
                <a:gd name="T19" fmla="*/ 374 h 2731"/>
                <a:gd name="T20" fmla="*/ 1809 w 2732"/>
                <a:gd name="T21" fmla="*/ 786 h 2731"/>
                <a:gd name="T22" fmla="*/ 1648 w 2732"/>
                <a:gd name="T23" fmla="*/ 640 h 2731"/>
                <a:gd name="T24" fmla="*/ 2434 w 2732"/>
                <a:gd name="T25" fmla="*/ 527 h 2731"/>
                <a:gd name="T26" fmla="*/ 2528 w 2732"/>
                <a:gd name="T27" fmla="*/ 941 h 2731"/>
                <a:gd name="T28" fmla="*/ 2235 w 2732"/>
                <a:gd name="T29" fmla="*/ 484 h 2731"/>
                <a:gd name="T30" fmla="*/ 1916 w 2732"/>
                <a:gd name="T31" fmla="*/ 1235 h 2731"/>
                <a:gd name="T32" fmla="*/ 2083 w 2732"/>
                <a:gd name="T33" fmla="*/ 582 h 2731"/>
                <a:gd name="T34" fmla="*/ 2603 w 2732"/>
                <a:gd name="T35" fmla="*/ 1033 h 2731"/>
                <a:gd name="T36" fmla="*/ 2557 w 2732"/>
                <a:gd name="T37" fmla="*/ 1247 h 2731"/>
                <a:gd name="T38" fmla="*/ 2127 w 2732"/>
                <a:gd name="T39" fmla="*/ 1376 h 2731"/>
                <a:gd name="T40" fmla="*/ 1929 w 2732"/>
                <a:gd name="T41" fmla="*/ 1413 h 2731"/>
                <a:gd name="T42" fmla="*/ 2208 w 2732"/>
                <a:gd name="T43" fmla="*/ 1253 h 2731"/>
                <a:gd name="T44" fmla="*/ 2031 w 2732"/>
                <a:gd name="T45" fmla="*/ 1142 h 2731"/>
                <a:gd name="T46" fmla="*/ 2329 w 2732"/>
                <a:gd name="T47" fmla="*/ 1836 h 2731"/>
                <a:gd name="T48" fmla="*/ 2030 w 2732"/>
                <a:gd name="T49" fmla="*/ 1855 h 2731"/>
                <a:gd name="T50" fmla="*/ 2477 w 2732"/>
                <a:gd name="T51" fmla="*/ 2021 h 2731"/>
                <a:gd name="T52" fmla="*/ 1948 w 2732"/>
                <a:gd name="T53" fmla="*/ 1657 h 2731"/>
                <a:gd name="T54" fmla="*/ 2136 w 2732"/>
                <a:gd name="T55" fmla="*/ 1603 h 2731"/>
                <a:gd name="T56" fmla="*/ 1787 w 2732"/>
                <a:gd name="T57" fmla="*/ 1927 h 2731"/>
                <a:gd name="T58" fmla="*/ 1802 w 2732"/>
                <a:gd name="T59" fmla="*/ 2411 h 2731"/>
                <a:gd name="T60" fmla="*/ 2085 w 2732"/>
                <a:gd name="T61" fmla="*/ 2313 h 2731"/>
                <a:gd name="T62" fmla="*/ 1506 w 2732"/>
                <a:gd name="T63" fmla="*/ 1872 h 2731"/>
                <a:gd name="T64" fmla="*/ 1962 w 2732"/>
                <a:gd name="T65" fmla="*/ 2023 h 2731"/>
                <a:gd name="T66" fmla="*/ 1671 w 2732"/>
                <a:gd name="T67" fmla="*/ 2482 h 2731"/>
                <a:gd name="T68" fmla="*/ 1576 w 2732"/>
                <a:gd name="T69" fmla="*/ 2524 h 2731"/>
                <a:gd name="T70" fmla="*/ 1458 w 2732"/>
                <a:gd name="T71" fmla="*/ 2275 h 2731"/>
                <a:gd name="T72" fmla="*/ 1411 w 2732"/>
                <a:gd name="T73" fmla="*/ 1931 h 2731"/>
                <a:gd name="T74" fmla="*/ 1524 w 2732"/>
                <a:gd name="T75" fmla="*/ 2380 h 2731"/>
                <a:gd name="T76" fmla="*/ 1165 w 2732"/>
                <a:gd name="T77" fmla="*/ 1732 h 2731"/>
                <a:gd name="T78" fmla="*/ 765 w 2732"/>
                <a:gd name="T79" fmla="*/ 2250 h 2731"/>
                <a:gd name="T80" fmla="*/ 1039 w 2732"/>
                <a:gd name="T81" fmla="*/ 2130 h 2731"/>
                <a:gd name="T82" fmla="*/ 939 w 2732"/>
                <a:gd name="T83" fmla="*/ 2284 h 2731"/>
                <a:gd name="T84" fmla="*/ 1140 w 2732"/>
                <a:gd name="T85" fmla="*/ 1915 h 2731"/>
                <a:gd name="T86" fmla="*/ 1139 w 2732"/>
                <a:gd name="T87" fmla="*/ 2031 h 2731"/>
                <a:gd name="T88" fmla="*/ 893 w 2732"/>
                <a:gd name="T89" fmla="*/ 1924 h 2731"/>
                <a:gd name="T90" fmla="*/ 258 w 2732"/>
                <a:gd name="T91" fmla="*/ 1777 h 2731"/>
                <a:gd name="T92" fmla="*/ 448 w 2732"/>
                <a:gd name="T93" fmla="*/ 1984 h 2731"/>
                <a:gd name="T94" fmla="*/ 785 w 2732"/>
                <a:gd name="T95" fmla="*/ 1495 h 2731"/>
                <a:gd name="T96" fmla="*/ 717 w 2732"/>
                <a:gd name="T97" fmla="*/ 1924 h 2731"/>
                <a:gd name="T98" fmla="*/ 220 w 2732"/>
                <a:gd name="T99" fmla="*/ 1712 h 2731"/>
                <a:gd name="T100" fmla="*/ 154 w 2732"/>
                <a:gd name="T101" fmla="*/ 1552 h 2731"/>
                <a:gd name="T102" fmla="*/ 108 w 2732"/>
                <a:gd name="T103" fmla="*/ 1506 h 2731"/>
                <a:gd name="T104" fmla="*/ 834 w 2732"/>
                <a:gd name="T105" fmla="*/ 1363 h 2731"/>
                <a:gd name="T106" fmla="*/ 420 w 2732"/>
                <a:gd name="T107" fmla="*/ 1519 h 2731"/>
                <a:gd name="T108" fmla="*/ 255 w 2732"/>
                <a:gd name="T109" fmla="*/ 1029 h 2731"/>
                <a:gd name="T110" fmla="*/ 457 w 2732"/>
                <a:gd name="T111" fmla="*/ 766 h 2731"/>
                <a:gd name="T112" fmla="*/ 683 w 2732"/>
                <a:gd name="T113" fmla="*/ 1051 h 2731"/>
                <a:gd name="T114" fmla="*/ 646 w 2732"/>
                <a:gd name="T115" fmla="*/ 801 h 2731"/>
                <a:gd name="T116" fmla="*/ 807 w 2732"/>
                <a:gd name="T117" fmla="*/ 978 h 2731"/>
                <a:gd name="T118" fmla="*/ 698 w 2732"/>
                <a:gd name="T119" fmla="*/ 1151 h 2731"/>
                <a:gd name="T120" fmla="*/ 925 w 2732"/>
                <a:gd name="T121" fmla="*/ 593 h 2731"/>
                <a:gd name="T122" fmla="*/ 1055 w 2732"/>
                <a:gd name="T123" fmla="*/ 846 h 2731"/>
                <a:gd name="T124" fmla="*/ 681 w 2732"/>
                <a:gd name="T125" fmla="*/ 575 h 2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32" h="2731">
                  <a:moveTo>
                    <a:pt x="856" y="906"/>
                  </a:moveTo>
                  <a:cubicBezTo>
                    <a:pt x="860" y="907"/>
                    <a:pt x="862" y="910"/>
                    <a:pt x="861" y="913"/>
                  </a:cubicBezTo>
                  <a:cubicBezTo>
                    <a:pt x="860" y="919"/>
                    <a:pt x="852" y="919"/>
                    <a:pt x="850" y="914"/>
                  </a:cubicBezTo>
                  <a:cubicBezTo>
                    <a:pt x="848" y="911"/>
                    <a:pt x="849" y="908"/>
                    <a:pt x="845" y="904"/>
                  </a:cubicBezTo>
                  <a:cubicBezTo>
                    <a:pt x="850" y="907"/>
                    <a:pt x="852" y="905"/>
                    <a:pt x="856" y="906"/>
                  </a:cubicBezTo>
                  <a:close/>
                  <a:moveTo>
                    <a:pt x="1154" y="713"/>
                  </a:moveTo>
                  <a:cubicBezTo>
                    <a:pt x="1157" y="715"/>
                    <a:pt x="1157" y="719"/>
                    <a:pt x="1155" y="722"/>
                  </a:cubicBezTo>
                  <a:cubicBezTo>
                    <a:pt x="1151" y="726"/>
                    <a:pt x="1144" y="722"/>
                    <a:pt x="1144" y="717"/>
                  </a:cubicBezTo>
                  <a:cubicBezTo>
                    <a:pt x="1145" y="713"/>
                    <a:pt x="1147" y="711"/>
                    <a:pt x="1145" y="706"/>
                  </a:cubicBezTo>
                  <a:cubicBezTo>
                    <a:pt x="1149" y="710"/>
                    <a:pt x="1151" y="710"/>
                    <a:pt x="1154" y="713"/>
                  </a:cubicBezTo>
                  <a:close/>
                  <a:moveTo>
                    <a:pt x="1346" y="930"/>
                  </a:moveTo>
                  <a:cubicBezTo>
                    <a:pt x="1330" y="951"/>
                    <a:pt x="1308" y="955"/>
                    <a:pt x="1290" y="950"/>
                  </a:cubicBezTo>
                  <a:cubicBezTo>
                    <a:pt x="1273" y="946"/>
                    <a:pt x="1268" y="933"/>
                    <a:pt x="1258" y="930"/>
                  </a:cubicBezTo>
                  <a:cubicBezTo>
                    <a:pt x="1254" y="929"/>
                    <a:pt x="1250" y="929"/>
                    <a:pt x="1246" y="931"/>
                  </a:cubicBezTo>
                  <a:cubicBezTo>
                    <a:pt x="1248" y="920"/>
                    <a:pt x="1261" y="915"/>
                    <a:pt x="1271" y="919"/>
                  </a:cubicBezTo>
                  <a:cubicBezTo>
                    <a:pt x="1284" y="924"/>
                    <a:pt x="1288" y="934"/>
                    <a:pt x="1303" y="938"/>
                  </a:cubicBezTo>
                  <a:cubicBezTo>
                    <a:pt x="1319" y="942"/>
                    <a:pt x="1334" y="939"/>
                    <a:pt x="1346" y="930"/>
                  </a:cubicBezTo>
                  <a:close/>
                  <a:moveTo>
                    <a:pt x="1396" y="903"/>
                  </a:moveTo>
                  <a:cubicBezTo>
                    <a:pt x="1384" y="925"/>
                    <a:pt x="1360" y="927"/>
                    <a:pt x="1349" y="932"/>
                  </a:cubicBezTo>
                  <a:cubicBezTo>
                    <a:pt x="1334" y="939"/>
                    <a:pt x="1339" y="952"/>
                    <a:pt x="1356" y="948"/>
                  </a:cubicBezTo>
                  <a:cubicBezTo>
                    <a:pt x="1374" y="944"/>
                    <a:pt x="1393" y="924"/>
                    <a:pt x="1396" y="903"/>
                  </a:cubicBezTo>
                  <a:close/>
                  <a:moveTo>
                    <a:pt x="1133" y="325"/>
                  </a:moveTo>
                  <a:cubicBezTo>
                    <a:pt x="1145" y="305"/>
                    <a:pt x="1139" y="279"/>
                    <a:pt x="1126" y="267"/>
                  </a:cubicBezTo>
                  <a:cubicBezTo>
                    <a:pt x="1114" y="256"/>
                    <a:pt x="1101" y="263"/>
                    <a:pt x="1114" y="277"/>
                  </a:cubicBezTo>
                  <a:cubicBezTo>
                    <a:pt x="1125" y="288"/>
                    <a:pt x="1139" y="301"/>
                    <a:pt x="1133" y="325"/>
                  </a:cubicBezTo>
                  <a:close/>
                  <a:moveTo>
                    <a:pt x="857" y="211"/>
                  </a:moveTo>
                  <a:cubicBezTo>
                    <a:pt x="865" y="196"/>
                    <a:pt x="889" y="182"/>
                    <a:pt x="907" y="183"/>
                  </a:cubicBezTo>
                  <a:cubicBezTo>
                    <a:pt x="925" y="183"/>
                    <a:pt x="928" y="199"/>
                    <a:pt x="908" y="202"/>
                  </a:cubicBezTo>
                  <a:cubicBezTo>
                    <a:pt x="892" y="205"/>
                    <a:pt x="872" y="197"/>
                    <a:pt x="857" y="211"/>
                  </a:cubicBezTo>
                  <a:close/>
                  <a:moveTo>
                    <a:pt x="1141" y="274"/>
                  </a:moveTo>
                  <a:cubicBezTo>
                    <a:pt x="1139" y="249"/>
                    <a:pt x="1120" y="240"/>
                    <a:pt x="1102" y="236"/>
                  </a:cubicBezTo>
                  <a:cubicBezTo>
                    <a:pt x="1091" y="233"/>
                    <a:pt x="1077" y="235"/>
                    <a:pt x="1069" y="227"/>
                  </a:cubicBezTo>
                  <a:cubicBezTo>
                    <a:pt x="1065" y="242"/>
                    <a:pt x="1097" y="245"/>
                    <a:pt x="1108" y="248"/>
                  </a:cubicBezTo>
                  <a:cubicBezTo>
                    <a:pt x="1124" y="251"/>
                    <a:pt x="1137" y="260"/>
                    <a:pt x="1141" y="274"/>
                  </a:cubicBezTo>
                  <a:close/>
                  <a:moveTo>
                    <a:pt x="987" y="257"/>
                  </a:moveTo>
                  <a:cubicBezTo>
                    <a:pt x="1006" y="275"/>
                    <a:pt x="1020" y="304"/>
                    <a:pt x="1016" y="321"/>
                  </a:cubicBezTo>
                  <a:cubicBezTo>
                    <a:pt x="1012" y="339"/>
                    <a:pt x="995" y="340"/>
                    <a:pt x="995" y="320"/>
                  </a:cubicBezTo>
                  <a:cubicBezTo>
                    <a:pt x="996" y="304"/>
                    <a:pt x="1001" y="279"/>
                    <a:pt x="987" y="257"/>
                  </a:cubicBezTo>
                  <a:close/>
                  <a:moveTo>
                    <a:pt x="916" y="126"/>
                  </a:moveTo>
                  <a:cubicBezTo>
                    <a:pt x="917" y="122"/>
                    <a:pt x="920" y="119"/>
                    <a:pt x="924" y="119"/>
                  </a:cubicBezTo>
                  <a:cubicBezTo>
                    <a:pt x="931" y="121"/>
                    <a:pt x="931" y="130"/>
                    <a:pt x="926" y="132"/>
                  </a:cubicBezTo>
                  <a:cubicBezTo>
                    <a:pt x="922" y="135"/>
                    <a:pt x="919" y="133"/>
                    <a:pt x="915" y="138"/>
                  </a:cubicBezTo>
                  <a:cubicBezTo>
                    <a:pt x="917" y="132"/>
                    <a:pt x="915" y="130"/>
                    <a:pt x="916" y="126"/>
                  </a:cubicBezTo>
                  <a:close/>
                  <a:moveTo>
                    <a:pt x="914" y="126"/>
                  </a:moveTo>
                  <a:cubicBezTo>
                    <a:pt x="914" y="123"/>
                    <a:pt x="916" y="121"/>
                    <a:pt x="918" y="120"/>
                  </a:cubicBezTo>
                  <a:cubicBezTo>
                    <a:pt x="920" y="118"/>
                    <a:pt x="924" y="117"/>
                    <a:pt x="927" y="119"/>
                  </a:cubicBezTo>
                  <a:cubicBezTo>
                    <a:pt x="931" y="122"/>
                    <a:pt x="932" y="126"/>
                    <a:pt x="931" y="130"/>
                  </a:cubicBezTo>
                  <a:cubicBezTo>
                    <a:pt x="928" y="136"/>
                    <a:pt x="923" y="134"/>
                    <a:pt x="920" y="136"/>
                  </a:cubicBezTo>
                  <a:cubicBezTo>
                    <a:pt x="916" y="138"/>
                    <a:pt x="914" y="144"/>
                    <a:pt x="916" y="149"/>
                  </a:cubicBezTo>
                  <a:cubicBezTo>
                    <a:pt x="917" y="156"/>
                    <a:pt x="922" y="161"/>
                    <a:pt x="929" y="161"/>
                  </a:cubicBezTo>
                  <a:cubicBezTo>
                    <a:pt x="933" y="161"/>
                    <a:pt x="937" y="159"/>
                    <a:pt x="938" y="154"/>
                  </a:cubicBezTo>
                  <a:cubicBezTo>
                    <a:pt x="934" y="157"/>
                    <a:pt x="928" y="155"/>
                    <a:pt x="929" y="149"/>
                  </a:cubicBezTo>
                  <a:cubicBezTo>
                    <a:pt x="929" y="146"/>
                    <a:pt x="933" y="141"/>
                    <a:pt x="937" y="135"/>
                  </a:cubicBezTo>
                  <a:cubicBezTo>
                    <a:pt x="940" y="130"/>
                    <a:pt x="943" y="124"/>
                    <a:pt x="942" y="118"/>
                  </a:cubicBezTo>
                  <a:cubicBezTo>
                    <a:pt x="942" y="107"/>
                    <a:pt x="930" y="99"/>
                    <a:pt x="919" y="102"/>
                  </a:cubicBezTo>
                  <a:cubicBezTo>
                    <a:pt x="913" y="104"/>
                    <a:pt x="910" y="108"/>
                    <a:pt x="907" y="113"/>
                  </a:cubicBezTo>
                  <a:cubicBezTo>
                    <a:pt x="904" y="118"/>
                    <a:pt x="899" y="133"/>
                    <a:pt x="892" y="137"/>
                  </a:cubicBezTo>
                  <a:cubicBezTo>
                    <a:pt x="887" y="139"/>
                    <a:pt x="883" y="136"/>
                    <a:pt x="882" y="132"/>
                  </a:cubicBezTo>
                  <a:cubicBezTo>
                    <a:pt x="879" y="135"/>
                    <a:pt x="879" y="141"/>
                    <a:pt x="883" y="145"/>
                  </a:cubicBezTo>
                  <a:cubicBezTo>
                    <a:pt x="890" y="151"/>
                    <a:pt x="903" y="151"/>
                    <a:pt x="911" y="141"/>
                  </a:cubicBezTo>
                  <a:cubicBezTo>
                    <a:pt x="913" y="137"/>
                    <a:pt x="914" y="132"/>
                    <a:pt x="914" y="126"/>
                  </a:cubicBezTo>
                  <a:close/>
                  <a:moveTo>
                    <a:pt x="912" y="145"/>
                  </a:moveTo>
                  <a:cubicBezTo>
                    <a:pt x="911" y="158"/>
                    <a:pt x="898" y="173"/>
                    <a:pt x="885" y="176"/>
                  </a:cubicBezTo>
                  <a:cubicBezTo>
                    <a:pt x="872" y="180"/>
                    <a:pt x="865" y="170"/>
                    <a:pt x="879" y="163"/>
                  </a:cubicBezTo>
                  <a:cubicBezTo>
                    <a:pt x="889" y="157"/>
                    <a:pt x="907" y="155"/>
                    <a:pt x="912" y="145"/>
                  </a:cubicBezTo>
                  <a:close/>
                  <a:moveTo>
                    <a:pt x="947" y="91"/>
                  </a:moveTo>
                  <a:cubicBezTo>
                    <a:pt x="948" y="91"/>
                    <a:pt x="949" y="93"/>
                    <a:pt x="950" y="94"/>
                  </a:cubicBezTo>
                  <a:cubicBezTo>
                    <a:pt x="955" y="85"/>
                    <a:pt x="968" y="72"/>
                    <a:pt x="984" y="64"/>
                  </a:cubicBezTo>
                  <a:cubicBezTo>
                    <a:pt x="980" y="67"/>
                    <a:pt x="977" y="71"/>
                    <a:pt x="975" y="75"/>
                  </a:cubicBezTo>
                  <a:cubicBezTo>
                    <a:pt x="959" y="104"/>
                    <a:pt x="976" y="120"/>
                    <a:pt x="976" y="147"/>
                  </a:cubicBezTo>
                  <a:cubicBezTo>
                    <a:pt x="975" y="156"/>
                    <a:pt x="969" y="166"/>
                    <a:pt x="957" y="164"/>
                  </a:cubicBezTo>
                  <a:cubicBezTo>
                    <a:pt x="951" y="163"/>
                    <a:pt x="947" y="158"/>
                    <a:pt x="946" y="153"/>
                  </a:cubicBezTo>
                  <a:cubicBezTo>
                    <a:pt x="945" y="149"/>
                    <a:pt x="945" y="146"/>
                    <a:pt x="948" y="143"/>
                  </a:cubicBezTo>
                  <a:cubicBezTo>
                    <a:pt x="949" y="141"/>
                    <a:pt x="950" y="140"/>
                    <a:pt x="951" y="139"/>
                  </a:cubicBezTo>
                  <a:cubicBezTo>
                    <a:pt x="951" y="140"/>
                    <a:pt x="951" y="139"/>
                    <a:pt x="950" y="141"/>
                  </a:cubicBezTo>
                  <a:cubicBezTo>
                    <a:pt x="948" y="143"/>
                    <a:pt x="948" y="150"/>
                    <a:pt x="952" y="152"/>
                  </a:cubicBezTo>
                  <a:cubicBezTo>
                    <a:pt x="955" y="154"/>
                    <a:pt x="960" y="153"/>
                    <a:pt x="963" y="150"/>
                  </a:cubicBezTo>
                  <a:cubicBezTo>
                    <a:pt x="965" y="147"/>
                    <a:pt x="964" y="142"/>
                    <a:pt x="961" y="140"/>
                  </a:cubicBezTo>
                  <a:cubicBezTo>
                    <a:pt x="957" y="135"/>
                    <a:pt x="950" y="137"/>
                    <a:pt x="946" y="142"/>
                  </a:cubicBezTo>
                  <a:cubicBezTo>
                    <a:pt x="944" y="145"/>
                    <a:pt x="943" y="149"/>
                    <a:pt x="944" y="153"/>
                  </a:cubicBezTo>
                  <a:cubicBezTo>
                    <a:pt x="945" y="160"/>
                    <a:pt x="950" y="165"/>
                    <a:pt x="956" y="167"/>
                  </a:cubicBezTo>
                  <a:cubicBezTo>
                    <a:pt x="971" y="170"/>
                    <a:pt x="978" y="159"/>
                    <a:pt x="979" y="147"/>
                  </a:cubicBezTo>
                  <a:cubicBezTo>
                    <a:pt x="979" y="120"/>
                    <a:pt x="961" y="103"/>
                    <a:pt x="980" y="75"/>
                  </a:cubicBezTo>
                  <a:cubicBezTo>
                    <a:pt x="988" y="63"/>
                    <a:pt x="1000" y="55"/>
                    <a:pt x="1016" y="55"/>
                  </a:cubicBezTo>
                  <a:cubicBezTo>
                    <a:pt x="1037" y="56"/>
                    <a:pt x="1056" y="71"/>
                    <a:pt x="1057" y="92"/>
                  </a:cubicBezTo>
                  <a:cubicBezTo>
                    <a:pt x="1055" y="69"/>
                    <a:pt x="1024" y="57"/>
                    <a:pt x="1002" y="66"/>
                  </a:cubicBezTo>
                  <a:cubicBezTo>
                    <a:pt x="991" y="70"/>
                    <a:pt x="978" y="82"/>
                    <a:pt x="976" y="97"/>
                  </a:cubicBezTo>
                  <a:cubicBezTo>
                    <a:pt x="973" y="127"/>
                    <a:pt x="1006" y="131"/>
                    <a:pt x="1009" y="103"/>
                  </a:cubicBezTo>
                  <a:cubicBezTo>
                    <a:pt x="1011" y="88"/>
                    <a:pt x="1021" y="78"/>
                    <a:pt x="1036" y="79"/>
                  </a:cubicBezTo>
                  <a:cubicBezTo>
                    <a:pt x="1046" y="80"/>
                    <a:pt x="1053" y="86"/>
                    <a:pt x="1057" y="92"/>
                  </a:cubicBezTo>
                  <a:cubicBezTo>
                    <a:pt x="1057" y="92"/>
                    <a:pt x="1057" y="92"/>
                    <a:pt x="1057" y="92"/>
                  </a:cubicBezTo>
                  <a:cubicBezTo>
                    <a:pt x="1057" y="92"/>
                    <a:pt x="1057" y="91"/>
                    <a:pt x="1057" y="90"/>
                  </a:cubicBezTo>
                  <a:cubicBezTo>
                    <a:pt x="1057" y="96"/>
                    <a:pt x="1058" y="101"/>
                    <a:pt x="1061" y="108"/>
                  </a:cubicBezTo>
                  <a:cubicBezTo>
                    <a:pt x="1065" y="121"/>
                    <a:pt x="1071" y="130"/>
                    <a:pt x="1082" y="138"/>
                  </a:cubicBezTo>
                  <a:cubicBezTo>
                    <a:pt x="1083" y="139"/>
                    <a:pt x="1083" y="139"/>
                    <a:pt x="1083" y="139"/>
                  </a:cubicBezTo>
                  <a:cubicBezTo>
                    <a:pt x="1070" y="137"/>
                    <a:pt x="1051" y="127"/>
                    <a:pt x="1045" y="117"/>
                  </a:cubicBezTo>
                  <a:cubicBezTo>
                    <a:pt x="1045" y="117"/>
                    <a:pt x="1044" y="117"/>
                    <a:pt x="1043" y="117"/>
                  </a:cubicBezTo>
                  <a:cubicBezTo>
                    <a:pt x="1048" y="127"/>
                    <a:pt x="1063" y="136"/>
                    <a:pt x="1076" y="140"/>
                  </a:cubicBezTo>
                  <a:cubicBezTo>
                    <a:pt x="1074" y="140"/>
                    <a:pt x="1072" y="141"/>
                    <a:pt x="1071" y="141"/>
                  </a:cubicBezTo>
                  <a:cubicBezTo>
                    <a:pt x="1070" y="141"/>
                    <a:pt x="1070" y="141"/>
                    <a:pt x="1070" y="141"/>
                  </a:cubicBezTo>
                  <a:cubicBezTo>
                    <a:pt x="1061" y="142"/>
                    <a:pt x="1053" y="145"/>
                    <a:pt x="1045" y="148"/>
                  </a:cubicBezTo>
                  <a:cubicBezTo>
                    <a:pt x="1036" y="151"/>
                    <a:pt x="1025" y="159"/>
                    <a:pt x="1016" y="157"/>
                  </a:cubicBezTo>
                  <a:cubicBezTo>
                    <a:pt x="1007" y="154"/>
                    <a:pt x="1001" y="148"/>
                    <a:pt x="1000" y="139"/>
                  </a:cubicBezTo>
                  <a:cubicBezTo>
                    <a:pt x="998" y="131"/>
                    <a:pt x="1001" y="122"/>
                    <a:pt x="1008" y="118"/>
                  </a:cubicBezTo>
                  <a:cubicBezTo>
                    <a:pt x="1014" y="114"/>
                    <a:pt x="1022" y="114"/>
                    <a:pt x="1027" y="118"/>
                  </a:cubicBezTo>
                  <a:cubicBezTo>
                    <a:pt x="1032" y="121"/>
                    <a:pt x="1034" y="127"/>
                    <a:pt x="1033" y="132"/>
                  </a:cubicBezTo>
                  <a:cubicBezTo>
                    <a:pt x="1033" y="128"/>
                    <a:pt x="1031" y="124"/>
                    <a:pt x="1027" y="123"/>
                  </a:cubicBezTo>
                  <a:cubicBezTo>
                    <a:pt x="1023" y="121"/>
                    <a:pt x="1017" y="123"/>
                    <a:pt x="1016" y="128"/>
                  </a:cubicBezTo>
                  <a:cubicBezTo>
                    <a:pt x="1014" y="132"/>
                    <a:pt x="1016" y="138"/>
                    <a:pt x="1021" y="139"/>
                  </a:cubicBezTo>
                  <a:cubicBezTo>
                    <a:pt x="1025" y="141"/>
                    <a:pt x="1029" y="140"/>
                    <a:pt x="1032" y="135"/>
                  </a:cubicBezTo>
                  <a:cubicBezTo>
                    <a:pt x="1033" y="133"/>
                    <a:pt x="1034" y="131"/>
                    <a:pt x="1034" y="128"/>
                  </a:cubicBezTo>
                  <a:cubicBezTo>
                    <a:pt x="1034" y="124"/>
                    <a:pt x="1031" y="120"/>
                    <a:pt x="1028" y="117"/>
                  </a:cubicBezTo>
                  <a:cubicBezTo>
                    <a:pt x="1022" y="113"/>
                    <a:pt x="1014" y="113"/>
                    <a:pt x="1008" y="117"/>
                  </a:cubicBezTo>
                  <a:cubicBezTo>
                    <a:pt x="1000" y="122"/>
                    <a:pt x="997" y="131"/>
                    <a:pt x="998" y="140"/>
                  </a:cubicBezTo>
                  <a:cubicBezTo>
                    <a:pt x="1000" y="149"/>
                    <a:pt x="1006" y="156"/>
                    <a:pt x="1015" y="159"/>
                  </a:cubicBezTo>
                  <a:cubicBezTo>
                    <a:pt x="1018" y="159"/>
                    <a:pt x="1020" y="160"/>
                    <a:pt x="1023" y="159"/>
                  </a:cubicBezTo>
                  <a:cubicBezTo>
                    <a:pt x="1022" y="160"/>
                    <a:pt x="1021" y="161"/>
                    <a:pt x="1020" y="162"/>
                  </a:cubicBezTo>
                  <a:cubicBezTo>
                    <a:pt x="1002" y="174"/>
                    <a:pt x="991" y="193"/>
                    <a:pt x="969" y="197"/>
                  </a:cubicBezTo>
                  <a:cubicBezTo>
                    <a:pt x="969" y="197"/>
                    <a:pt x="969" y="198"/>
                    <a:pt x="969" y="199"/>
                  </a:cubicBezTo>
                  <a:cubicBezTo>
                    <a:pt x="972" y="199"/>
                    <a:pt x="976" y="198"/>
                    <a:pt x="979" y="197"/>
                  </a:cubicBezTo>
                  <a:cubicBezTo>
                    <a:pt x="984" y="196"/>
                    <a:pt x="988" y="194"/>
                    <a:pt x="991" y="191"/>
                  </a:cubicBezTo>
                  <a:cubicBezTo>
                    <a:pt x="989" y="195"/>
                    <a:pt x="988" y="200"/>
                    <a:pt x="986" y="204"/>
                  </a:cubicBezTo>
                  <a:cubicBezTo>
                    <a:pt x="984" y="214"/>
                    <a:pt x="983" y="222"/>
                    <a:pt x="984" y="232"/>
                  </a:cubicBezTo>
                  <a:cubicBezTo>
                    <a:pt x="984" y="235"/>
                    <a:pt x="985" y="238"/>
                    <a:pt x="986" y="242"/>
                  </a:cubicBezTo>
                  <a:cubicBezTo>
                    <a:pt x="988" y="250"/>
                    <a:pt x="991" y="255"/>
                    <a:pt x="996" y="262"/>
                  </a:cubicBezTo>
                  <a:cubicBezTo>
                    <a:pt x="1002" y="268"/>
                    <a:pt x="1007" y="272"/>
                    <a:pt x="1015" y="275"/>
                  </a:cubicBezTo>
                  <a:cubicBezTo>
                    <a:pt x="1022" y="278"/>
                    <a:pt x="1030" y="278"/>
                    <a:pt x="1037" y="276"/>
                  </a:cubicBezTo>
                  <a:cubicBezTo>
                    <a:pt x="1050" y="273"/>
                    <a:pt x="1058" y="262"/>
                    <a:pt x="1060" y="249"/>
                  </a:cubicBezTo>
                  <a:cubicBezTo>
                    <a:pt x="1062" y="236"/>
                    <a:pt x="1058" y="223"/>
                    <a:pt x="1050" y="211"/>
                  </a:cubicBezTo>
                  <a:cubicBezTo>
                    <a:pt x="1052" y="240"/>
                    <a:pt x="1029" y="242"/>
                    <a:pt x="1021" y="250"/>
                  </a:cubicBezTo>
                  <a:cubicBezTo>
                    <a:pt x="1010" y="262"/>
                    <a:pt x="1017" y="274"/>
                    <a:pt x="1028" y="276"/>
                  </a:cubicBezTo>
                  <a:cubicBezTo>
                    <a:pt x="1028" y="276"/>
                    <a:pt x="1028" y="276"/>
                    <a:pt x="1028" y="276"/>
                  </a:cubicBezTo>
                  <a:cubicBezTo>
                    <a:pt x="1023" y="276"/>
                    <a:pt x="1020" y="276"/>
                    <a:pt x="1016" y="274"/>
                  </a:cubicBezTo>
                  <a:cubicBezTo>
                    <a:pt x="1008" y="271"/>
                    <a:pt x="1003" y="267"/>
                    <a:pt x="998" y="260"/>
                  </a:cubicBezTo>
                  <a:cubicBezTo>
                    <a:pt x="993" y="254"/>
                    <a:pt x="990" y="249"/>
                    <a:pt x="988" y="241"/>
                  </a:cubicBezTo>
                  <a:cubicBezTo>
                    <a:pt x="985" y="229"/>
                    <a:pt x="986" y="219"/>
                    <a:pt x="989" y="208"/>
                  </a:cubicBezTo>
                  <a:cubicBezTo>
                    <a:pt x="988" y="211"/>
                    <a:pt x="988" y="215"/>
                    <a:pt x="988" y="218"/>
                  </a:cubicBezTo>
                  <a:cubicBezTo>
                    <a:pt x="989" y="229"/>
                    <a:pt x="997" y="240"/>
                    <a:pt x="1009" y="240"/>
                  </a:cubicBezTo>
                  <a:cubicBezTo>
                    <a:pt x="1014" y="240"/>
                    <a:pt x="1019" y="236"/>
                    <a:pt x="1020" y="231"/>
                  </a:cubicBezTo>
                  <a:cubicBezTo>
                    <a:pt x="1022" y="227"/>
                    <a:pt x="1022" y="224"/>
                    <a:pt x="1019" y="220"/>
                  </a:cubicBezTo>
                  <a:cubicBezTo>
                    <a:pt x="1017" y="217"/>
                    <a:pt x="1013" y="215"/>
                    <a:pt x="1010" y="214"/>
                  </a:cubicBezTo>
                  <a:cubicBezTo>
                    <a:pt x="1004" y="214"/>
                    <a:pt x="999" y="217"/>
                    <a:pt x="999" y="223"/>
                  </a:cubicBezTo>
                  <a:cubicBezTo>
                    <a:pt x="998" y="226"/>
                    <a:pt x="1000" y="229"/>
                    <a:pt x="1003" y="230"/>
                  </a:cubicBezTo>
                  <a:cubicBezTo>
                    <a:pt x="1005" y="231"/>
                    <a:pt x="1007" y="230"/>
                    <a:pt x="1008" y="228"/>
                  </a:cubicBezTo>
                  <a:cubicBezTo>
                    <a:pt x="1007" y="229"/>
                    <a:pt x="1005" y="229"/>
                    <a:pt x="1004" y="228"/>
                  </a:cubicBezTo>
                  <a:cubicBezTo>
                    <a:pt x="1001" y="226"/>
                    <a:pt x="1002" y="223"/>
                    <a:pt x="1004" y="221"/>
                  </a:cubicBezTo>
                  <a:cubicBezTo>
                    <a:pt x="1006" y="220"/>
                    <a:pt x="1008" y="220"/>
                    <a:pt x="1010" y="221"/>
                  </a:cubicBezTo>
                  <a:cubicBezTo>
                    <a:pt x="1013" y="223"/>
                    <a:pt x="1014" y="225"/>
                    <a:pt x="1013" y="228"/>
                  </a:cubicBezTo>
                  <a:cubicBezTo>
                    <a:pt x="1013" y="231"/>
                    <a:pt x="1010" y="234"/>
                    <a:pt x="1007" y="234"/>
                  </a:cubicBezTo>
                  <a:cubicBezTo>
                    <a:pt x="997" y="234"/>
                    <a:pt x="990" y="223"/>
                    <a:pt x="990" y="215"/>
                  </a:cubicBezTo>
                  <a:cubicBezTo>
                    <a:pt x="988" y="186"/>
                    <a:pt x="1023" y="159"/>
                    <a:pt x="1050" y="149"/>
                  </a:cubicBezTo>
                  <a:cubicBezTo>
                    <a:pt x="1042" y="155"/>
                    <a:pt x="1036" y="162"/>
                    <a:pt x="1034" y="172"/>
                  </a:cubicBezTo>
                  <a:cubicBezTo>
                    <a:pt x="1032" y="176"/>
                    <a:pt x="1032" y="181"/>
                    <a:pt x="1033" y="187"/>
                  </a:cubicBezTo>
                  <a:cubicBezTo>
                    <a:pt x="1033" y="181"/>
                    <a:pt x="1034" y="176"/>
                    <a:pt x="1035" y="172"/>
                  </a:cubicBezTo>
                  <a:cubicBezTo>
                    <a:pt x="1039" y="161"/>
                    <a:pt x="1047" y="154"/>
                    <a:pt x="1058" y="149"/>
                  </a:cubicBezTo>
                  <a:cubicBezTo>
                    <a:pt x="1065" y="146"/>
                    <a:pt x="1072" y="144"/>
                    <a:pt x="1079" y="144"/>
                  </a:cubicBezTo>
                  <a:cubicBezTo>
                    <a:pt x="1093" y="145"/>
                    <a:pt x="1104" y="150"/>
                    <a:pt x="1117" y="151"/>
                  </a:cubicBezTo>
                  <a:cubicBezTo>
                    <a:pt x="1119" y="151"/>
                    <a:pt x="1119" y="151"/>
                    <a:pt x="1119" y="151"/>
                  </a:cubicBezTo>
                  <a:cubicBezTo>
                    <a:pt x="1126" y="152"/>
                    <a:pt x="1133" y="152"/>
                    <a:pt x="1141" y="151"/>
                  </a:cubicBezTo>
                  <a:cubicBezTo>
                    <a:pt x="1143" y="150"/>
                    <a:pt x="1161" y="147"/>
                    <a:pt x="1161" y="144"/>
                  </a:cubicBezTo>
                  <a:cubicBezTo>
                    <a:pt x="1160" y="144"/>
                    <a:pt x="1148" y="145"/>
                    <a:pt x="1146" y="146"/>
                  </a:cubicBezTo>
                  <a:cubicBezTo>
                    <a:pt x="1137" y="147"/>
                    <a:pt x="1129" y="148"/>
                    <a:pt x="1119" y="147"/>
                  </a:cubicBezTo>
                  <a:cubicBezTo>
                    <a:pt x="1119" y="147"/>
                    <a:pt x="1118" y="147"/>
                    <a:pt x="1118" y="147"/>
                  </a:cubicBezTo>
                  <a:cubicBezTo>
                    <a:pt x="1105" y="145"/>
                    <a:pt x="1095" y="143"/>
                    <a:pt x="1085" y="135"/>
                  </a:cubicBezTo>
                  <a:cubicBezTo>
                    <a:pt x="1073" y="126"/>
                    <a:pt x="1063" y="113"/>
                    <a:pt x="1063" y="97"/>
                  </a:cubicBezTo>
                  <a:cubicBezTo>
                    <a:pt x="1063" y="89"/>
                    <a:pt x="1069" y="77"/>
                    <a:pt x="1079" y="76"/>
                  </a:cubicBezTo>
                  <a:cubicBezTo>
                    <a:pt x="1082" y="76"/>
                    <a:pt x="1085" y="78"/>
                    <a:pt x="1086" y="82"/>
                  </a:cubicBezTo>
                  <a:cubicBezTo>
                    <a:pt x="1087" y="84"/>
                    <a:pt x="1086" y="87"/>
                    <a:pt x="1083" y="89"/>
                  </a:cubicBezTo>
                  <a:cubicBezTo>
                    <a:pt x="1081" y="90"/>
                    <a:pt x="1079" y="90"/>
                    <a:pt x="1078" y="89"/>
                  </a:cubicBezTo>
                  <a:cubicBezTo>
                    <a:pt x="1075" y="88"/>
                    <a:pt x="1074" y="85"/>
                    <a:pt x="1076" y="83"/>
                  </a:cubicBezTo>
                  <a:cubicBezTo>
                    <a:pt x="1077" y="82"/>
                    <a:pt x="1079" y="81"/>
                    <a:pt x="1081" y="82"/>
                  </a:cubicBezTo>
                  <a:cubicBezTo>
                    <a:pt x="1080" y="80"/>
                    <a:pt x="1077" y="79"/>
                    <a:pt x="1075" y="80"/>
                  </a:cubicBezTo>
                  <a:cubicBezTo>
                    <a:pt x="1072" y="82"/>
                    <a:pt x="1071" y="85"/>
                    <a:pt x="1072" y="88"/>
                  </a:cubicBezTo>
                  <a:cubicBezTo>
                    <a:pt x="1073" y="93"/>
                    <a:pt x="1078" y="97"/>
                    <a:pt x="1083" y="96"/>
                  </a:cubicBezTo>
                  <a:cubicBezTo>
                    <a:pt x="1087" y="95"/>
                    <a:pt x="1091" y="93"/>
                    <a:pt x="1093" y="89"/>
                  </a:cubicBezTo>
                  <a:cubicBezTo>
                    <a:pt x="1095" y="86"/>
                    <a:pt x="1095" y="82"/>
                    <a:pt x="1093" y="78"/>
                  </a:cubicBezTo>
                  <a:cubicBezTo>
                    <a:pt x="1091" y="74"/>
                    <a:pt x="1086" y="70"/>
                    <a:pt x="1081" y="70"/>
                  </a:cubicBezTo>
                  <a:cubicBezTo>
                    <a:pt x="1069" y="71"/>
                    <a:pt x="1061" y="82"/>
                    <a:pt x="1061" y="93"/>
                  </a:cubicBezTo>
                  <a:cubicBezTo>
                    <a:pt x="1061" y="97"/>
                    <a:pt x="1062" y="101"/>
                    <a:pt x="1063" y="104"/>
                  </a:cubicBezTo>
                  <a:cubicBezTo>
                    <a:pt x="1059" y="93"/>
                    <a:pt x="1058" y="83"/>
                    <a:pt x="1060" y="71"/>
                  </a:cubicBezTo>
                  <a:cubicBezTo>
                    <a:pt x="1061" y="63"/>
                    <a:pt x="1064" y="57"/>
                    <a:pt x="1068" y="50"/>
                  </a:cubicBezTo>
                  <a:cubicBezTo>
                    <a:pt x="1073" y="44"/>
                    <a:pt x="1078" y="40"/>
                    <a:pt x="1085" y="36"/>
                  </a:cubicBezTo>
                  <a:cubicBezTo>
                    <a:pt x="1089" y="34"/>
                    <a:pt x="1092" y="33"/>
                    <a:pt x="1097" y="32"/>
                  </a:cubicBezTo>
                  <a:cubicBezTo>
                    <a:pt x="1097" y="32"/>
                    <a:pt x="1097" y="32"/>
                    <a:pt x="1097" y="32"/>
                  </a:cubicBezTo>
                  <a:cubicBezTo>
                    <a:pt x="1086" y="36"/>
                    <a:pt x="1080" y="48"/>
                    <a:pt x="1092" y="59"/>
                  </a:cubicBezTo>
                  <a:cubicBezTo>
                    <a:pt x="1101" y="67"/>
                    <a:pt x="1124" y="67"/>
                    <a:pt x="1125" y="96"/>
                  </a:cubicBezTo>
                  <a:cubicBezTo>
                    <a:pt x="1131" y="84"/>
                    <a:pt x="1134" y="70"/>
                    <a:pt x="1132" y="57"/>
                  </a:cubicBezTo>
                  <a:cubicBezTo>
                    <a:pt x="1129" y="45"/>
                    <a:pt x="1119" y="34"/>
                    <a:pt x="1106" y="32"/>
                  </a:cubicBezTo>
                  <a:cubicBezTo>
                    <a:pt x="1099" y="30"/>
                    <a:pt x="1091" y="31"/>
                    <a:pt x="1084" y="34"/>
                  </a:cubicBezTo>
                  <a:cubicBezTo>
                    <a:pt x="1077" y="38"/>
                    <a:pt x="1072" y="42"/>
                    <a:pt x="1066" y="49"/>
                  </a:cubicBezTo>
                  <a:cubicBezTo>
                    <a:pt x="1062" y="56"/>
                    <a:pt x="1059" y="62"/>
                    <a:pt x="1058" y="70"/>
                  </a:cubicBezTo>
                  <a:cubicBezTo>
                    <a:pt x="1057" y="74"/>
                    <a:pt x="1057" y="77"/>
                    <a:pt x="1056" y="80"/>
                  </a:cubicBezTo>
                  <a:cubicBezTo>
                    <a:pt x="1056" y="82"/>
                    <a:pt x="1056" y="84"/>
                    <a:pt x="1056" y="86"/>
                  </a:cubicBezTo>
                  <a:cubicBezTo>
                    <a:pt x="1054" y="65"/>
                    <a:pt x="1034" y="52"/>
                    <a:pt x="1013" y="52"/>
                  </a:cubicBezTo>
                  <a:cubicBezTo>
                    <a:pt x="1013" y="52"/>
                    <a:pt x="1013" y="52"/>
                    <a:pt x="1013" y="52"/>
                  </a:cubicBezTo>
                  <a:cubicBezTo>
                    <a:pt x="1011" y="52"/>
                    <a:pt x="1010" y="52"/>
                    <a:pt x="1008" y="52"/>
                  </a:cubicBezTo>
                  <a:cubicBezTo>
                    <a:pt x="984" y="54"/>
                    <a:pt x="961" y="70"/>
                    <a:pt x="947" y="91"/>
                  </a:cubicBezTo>
                  <a:close/>
                  <a:moveTo>
                    <a:pt x="931" y="100"/>
                  </a:moveTo>
                  <a:cubicBezTo>
                    <a:pt x="937" y="101"/>
                    <a:pt x="942" y="108"/>
                    <a:pt x="943" y="112"/>
                  </a:cubicBezTo>
                  <a:cubicBezTo>
                    <a:pt x="950" y="112"/>
                    <a:pt x="954" y="99"/>
                    <a:pt x="945" y="94"/>
                  </a:cubicBezTo>
                  <a:cubicBezTo>
                    <a:pt x="940" y="90"/>
                    <a:pt x="931" y="94"/>
                    <a:pt x="931" y="100"/>
                  </a:cubicBezTo>
                  <a:close/>
                  <a:moveTo>
                    <a:pt x="935" y="88"/>
                  </a:moveTo>
                  <a:cubicBezTo>
                    <a:pt x="925" y="87"/>
                    <a:pt x="912" y="90"/>
                    <a:pt x="904" y="95"/>
                  </a:cubicBezTo>
                  <a:cubicBezTo>
                    <a:pt x="895" y="100"/>
                    <a:pt x="888" y="108"/>
                    <a:pt x="882" y="117"/>
                  </a:cubicBezTo>
                  <a:cubicBezTo>
                    <a:pt x="872" y="132"/>
                    <a:pt x="866" y="151"/>
                    <a:pt x="849" y="160"/>
                  </a:cubicBezTo>
                  <a:cubicBezTo>
                    <a:pt x="835" y="168"/>
                    <a:pt x="820" y="163"/>
                    <a:pt x="814" y="154"/>
                  </a:cubicBezTo>
                  <a:cubicBezTo>
                    <a:pt x="808" y="146"/>
                    <a:pt x="808" y="134"/>
                    <a:pt x="815" y="127"/>
                  </a:cubicBezTo>
                  <a:cubicBezTo>
                    <a:pt x="819" y="121"/>
                    <a:pt x="830" y="116"/>
                    <a:pt x="836" y="122"/>
                  </a:cubicBezTo>
                  <a:cubicBezTo>
                    <a:pt x="840" y="126"/>
                    <a:pt x="840" y="131"/>
                    <a:pt x="837" y="132"/>
                  </a:cubicBezTo>
                  <a:cubicBezTo>
                    <a:pt x="836" y="128"/>
                    <a:pt x="831" y="128"/>
                    <a:pt x="827" y="131"/>
                  </a:cubicBezTo>
                  <a:cubicBezTo>
                    <a:pt x="825" y="133"/>
                    <a:pt x="824" y="137"/>
                    <a:pt x="824" y="140"/>
                  </a:cubicBezTo>
                  <a:cubicBezTo>
                    <a:pt x="824" y="145"/>
                    <a:pt x="828" y="150"/>
                    <a:pt x="834" y="151"/>
                  </a:cubicBezTo>
                  <a:cubicBezTo>
                    <a:pt x="847" y="152"/>
                    <a:pt x="859" y="134"/>
                    <a:pt x="865" y="123"/>
                  </a:cubicBezTo>
                  <a:cubicBezTo>
                    <a:pt x="873" y="105"/>
                    <a:pt x="886" y="92"/>
                    <a:pt x="905" y="86"/>
                  </a:cubicBezTo>
                  <a:cubicBezTo>
                    <a:pt x="915" y="82"/>
                    <a:pt x="926" y="82"/>
                    <a:pt x="935" y="88"/>
                  </a:cubicBezTo>
                  <a:close/>
                  <a:moveTo>
                    <a:pt x="1137" y="64"/>
                  </a:moveTo>
                  <a:cubicBezTo>
                    <a:pt x="1137" y="49"/>
                    <a:pt x="1150" y="47"/>
                    <a:pt x="1160" y="43"/>
                  </a:cubicBezTo>
                  <a:cubicBezTo>
                    <a:pt x="1169" y="40"/>
                    <a:pt x="1178" y="32"/>
                    <a:pt x="1173" y="21"/>
                  </a:cubicBezTo>
                  <a:cubicBezTo>
                    <a:pt x="1163" y="28"/>
                    <a:pt x="1159" y="21"/>
                    <a:pt x="1147" y="25"/>
                  </a:cubicBezTo>
                  <a:cubicBezTo>
                    <a:pt x="1135" y="28"/>
                    <a:pt x="1127" y="45"/>
                    <a:pt x="1137" y="64"/>
                  </a:cubicBezTo>
                  <a:close/>
                  <a:moveTo>
                    <a:pt x="1225" y="50"/>
                  </a:moveTo>
                  <a:cubicBezTo>
                    <a:pt x="1207" y="24"/>
                    <a:pt x="1240" y="6"/>
                    <a:pt x="1257" y="11"/>
                  </a:cubicBezTo>
                  <a:cubicBezTo>
                    <a:pt x="1242" y="12"/>
                    <a:pt x="1222" y="35"/>
                    <a:pt x="1225" y="50"/>
                  </a:cubicBezTo>
                  <a:close/>
                  <a:moveTo>
                    <a:pt x="1233" y="67"/>
                  </a:moveTo>
                  <a:cubicBezTo>
                    <a:pt x="1214" y="71"/>
                    <a:pt x="1193" y="62"/>
                    <a:pt x="1185" y="48"/>
                  </a:cubicBezTo>
                  <a:cubicBezTo>
                    <a:pt x="1168" y="19"/>
                    <a:pt x="1201" y="1"/>
                    <a:pt x="1209" y="31"/>
                  </a:cubicBezTo>
                  <a:cubicBezTo>
                    <a:pt x="1214" y="47"/>
                    <a:pt x="1217" y="57"/>
                    <a:pt x="1233" y="67"/>
                  </a:cubicBezTo>
                  <a:close/>
                  <a:moveTo>
                    <a:pt x="1383" y="28"/>
                  </a:moveTo>
                  <a:cubicBezTo>
                    <a:pt x="1361" y="0"/>
                    <a:pt x="1330" y="2"/>
                    <a:pt x="1304" y="11"/>
                  </a:cubicBezTo>
                  <a:cubicBezTo>
                    <a:pt x="1290" y="16"/>
                    <a:pt x="1273" y="29"/>
                    <a:pt x="1258" y="24"/>
                  </a:cubicBezTo>
                  <a:cubicBezTo>
                    <a:pt x="1264" y="47"/>
                    <a:pt x="1307" y="26"/>
                    <a:pt x="1321" y="21"/>
                  </a:cubicBezTo>
                  <a:cubicBezTo>
                    <a:pt x="1344" y="13"/>
                    <a:pt x="1366" y="14"/>
                    <a:pt x="1383" y="28"/>
                  </a:cubicBezTo>
                  <a:close/>
                  <a:moveTo>
                    <a:pt x="1282" y="669"/>
                  </a:moveTo>
                  <a:cubicBezTo>
                    <a:pt x="1257" y="676"/>
                    <a:pt x="1251" y="712"/>
                    <a:pt x="1243" y="724"/>
                  </a:cubicBezTo>
                  <a:cubicBezTo>
                    <a:pt x="1231" y="743"/>
                    <a:pt x="1212" y="734"/>
                    <a:pt x="1221" y="713"/>
                  </a:cubicBezTo>
                  <a:cubicBezTo>
                    <a:pt x="1229" y="693"/>
                    <a:pt x="1257" y="670"/>
                    <a:pt x="1282" y="669"/>
                  </a:cubicBezTo>
                  <a:close/>
                  <a:moveTo>
                    <a:pt x="1226" y="810"/>
                  </a:moveTo>
                  <a:cubicBezTo>
                    <a:pt x="1258" y="812"/>
                    <a:pt x="1270" y="840"/>
                    <a:pt x="1283" y="849"/>
                  </a:cubicBezTo>
                  <a:cubicBezTo>
                    <a:pt x="1297" y="859"/>
                    <a:pt x="1308" y="846"/>
                    <a:pt x="1296" y="833"/>
                  </a:cubicBezTo>
                  <a:cubicBezTo>
                    <a:pt x="1280" y="815"/>
                    <a:pt x="1251" y="805"/>
                    <a:pt x="1226" y="810"/>
                  </a:cubicBezTo>
                  <a:close/>
                  <a:moveTo>
                    <a:pt x="1237" y="340"/>
                  </a:moveTo>
                  <a:cubicBezTo>
                    <a:pt x="1223" y="352"/>
                    <a:pt x="1226" y="366"/>
                    <a:pt x="1238" y="382"/>
                  </a:cubicBezTo>
                  <a:cubicBezTo>
                    <a:pt x="1248" y="395"/>
                    <a:pt x="1250" y="409"/>
                    <a:pt x="1240" y="417"/>
                  </a:cubicBezTo>
                  <a:cubicBezTo>
                    <a:pt x="1250" y="418"/>
                    <a:pt x="1260" y="408"/>
                    <a:pt x="1260" y="397"/>
                  </a:cubicBezTo>
                  <a:cubicBezTo>
                    <a:pt x="1259" y="381"/>
                    <a:pt x="1244" y="374"/>
                    <a:pt x="1237" y="360"/>
                  </a:cubicBezTo>
                  <a:cubicBezTo>
                    <a:pt x="1235" y="356"/>
                    <a:pt x="1233" y="348"/>
                    <a:pt x="1237" y="340"/>
                  </a:cubicBezTo>
                  <a:close/>
                  <a:moveTo>
                    <a:pt x="1242" y="768"/>
                  </a:moveTo>
                  <a:cubicBezTo>
                    <a:pt x="1239" y="761"/>
                    <a:pt x="1237" y="754"/>
                    <a:pt x="1239" y="748"/>
                  </a:cubicBezTo>
                  <a:cubicBezTo>
                    <a:pt x="1240" y="742"/>
                    <a:pt x="1246" y="736"/>
                    <a:pt x="1252" y="734"/>
                  </a:cubicBezTo>
                  <a:cubicBezTo>
                    <a:pt x="1260" y="733"/>
                    <a:pt x="1268" y="738"/>
                    <a:pt x="1272" y="744"/>
                  </a:cubicBezTo>
                  <a:cubicBezTo>
                    <a:pt x="1279" y="754"/>
                    <a:pt x="1278" y="766"/>
                    <a:pt x="1273" y="776"/>
                  </a:cubicBezTo>
                  <a:cubicBezTo>
                    <a:pt x="1269" y="785"/>
                    <a:pt x="1256" y="796"/>
                    <a:pt x="1247" y="801"/>
                  </a:cubicBezTo>
                  <a:cubicBezTo>
                    <a:pt x="1239" y="806"/>
                    <a:pt x="1228" y="809"/>
                    <a:pt x="1219" y="810"/>
                  </a:cubicBezTo>
                  <a:cubicBezTo>
                    <a:pt x="1224" y="811"/>
                    <a:pt x="1229" y="813"/>
                    <a:pt x="1235" y="816"/>
                  </a:cubicBezTo>
                  <a:cubicBezTo>
                    <a:pt x="1246" y="822"/>
                    <a:pt x="1253" y="830"/>
                    <a:pt x="1259" y="841"/>
                  </a:cubicBezTo>
                  <a:cubicBezTo>
                    <a:pt x="1261" y="846"/>
                    <a:pt x="1263" y="849"/>
                    <a:pt x="1264" y="853"/>
                  </a:cubicBezTo>
                  <a:cubicBezTo>
                    <a:pt x="1262" y="853"/>
                    <a:pt x="1261" y="853"/>
                    <a:pt x="1260" y="854"/>
                  </a:cubicBezTo>
                  <a:cubicBezTo>
                    <a:pt x="1259" y="850"/>
                    <a:pt x="1258" y="847"/>
                    <a:pt x="1256" y="843"/>
                  </a:cubicBezTo>
                  <a:cubicBezTo>
                    <a:pt x="1250" y="832"/>
                    <a:pt x="1244" y="826"/>
                    <a:pt x="1233" y="820"/>
                  </a:cubicBezTo>
                  <a:cubicBezTo>
                    <a:pt x="1218" y="813"/>
                    <a:pt x="1203" y="812"/>
                    <a:pt x="1188" y="815"/>
                  </a:cubicBezTo>
                  <a:cubicBezTo>
                    <a:pt x="1192" y="815"/>
                    <a:pt x="1196" y="816"/>
                    <a:pt x="1200" y="818"/>
                  </a:cubicBezTo>
                  <a:cubicBezTo>
                    <a:pt x="1200" y="818"/>
                    <a:pt x="1200" y="818"/>
                    <a:pt x="1200" y="818"/>
                  </a:cubicBezTo>
                  <a:cubicBezTo>
                    <a:pt x="1208" y="821"/>
                    <a:pt x="1215" y="826"/>
                    <a:pt x="1219" y="834"/>
                  </a:cubicBezTo>
                  <a:cubicBezTo>
                    <a:pt x="1213" y="827"/>
                    <a:pt x="1208" y="824"/>
                    <a:pt x="1199" y="820"/>
                  </a:cubicBezTo>
                  <a:cubicBezTo>
                    <a:pt x="1199" y="820"/>
                    <a:pt x="1199" y="820"/>
                    <a:pt x="1199" y="820"/>
                  </a:cubicBezTo>
                  <a:cubicBezTo>
                    <a:pt x="1182" y="814"/>
                    <a:pt x="1178" y="816"/>
                    <a:pt x="1161" y="821"/>
                  </a:cubicBezTo>
                  <a:cubicBezTo>
                    <a:pt x="1135" y="829"/>
                    <a:pt x="1109" y="840"/>
                    <a:pt x="1085" y="836"/>
                  </a:cubicBezTo>
                  <a:cubicBezTo>
                    <a:pt x="1101" y="836"/>
                    <a:pt x="1159" y="826"/>
                    <a:pt x="1159" y="804"/>
                  </a:cubicBezTo>
                  <a:cubicBezTo>
                    <a:pt x="1159" y="799"/>
                    <a:pt x="1155" y="794"/>
                    <a:pt x="1150" y="793"/>
                  </a:cubicBezTo>
                  <a:cubicBezTo>
                    <a:pt x="1147" y="793"/>
                    <a:pt x="1144" y="794"/>
                    <a:pt x="1142" y="797"/>
                  </a:cubicBezTo>
                  <a:cubicBezTo>
                    <a:pt x="1141" y="800"/>
                    <a:pt x="1142" y="804"/>
                    <a:pt x="1145" y="805"/>
                  </a:cubicBezTo>
                  <a:cubicBezTo>
                    <a:pt x="1148" y="806"/>
                    <a:pt x="1150" y="805"/>
                    <a:pt x="1152" y="803"/>
                  </a:cubicBezTo>
                  <a:cubicBezTo>
                    <a:pt x="1152" y="808"/>
                    <a:pt x="1143" y="811"/>
                    <a:pt x="1139" y="804"/>
                  </a:cubicBezTo>
                  <a:cubicBezTo>
                    <a:pt x="1137" y="800"/>
                    <a:pt x="1138" y="796"/>
                    <a:pt x="1141" y="793"/>
                  </a:cubicBezTo>
                  <a:cubicBezTo>
                    <a:pt x="1147" y="787"/>
                    <a:pt x="1155" y="789"/>
                    <a:pt x="1159" y="794"/>
                  </a:cubicBezTo>
                  <a:cubicBezTo>
                    <a:pt x="1163" y="799"/>
                    <a:pt x="1163" y="807"/>
                    <a:pt x="1160" y="813"/>
                  </a:cubicBezTo>
                  <a:cubicBezTo>
                    <a:pt x="1170" y="797"/>
                    <a:pt x="1167" y="766"/>
                    <a:pt x="1161" y="754"/>
                  </a:cubicBezTo>
                  <a:cubicBezTo>
                    <a:pt x="1162" y="754"/>
                    <a:pt x="1164" y="754"/>
                    <a:pt x="1165" y="753"/>
                  </a:cubicBezTo>
                  <a:cubicBezTo>
                    <a:pt x="1173" y="774"/>
                    <a:pt x="1172" y="804"/>
                    <a:pt x="1160" y="817"/>
                  </a:cubicBezTo>
                  <a:cubicBezTo>
                    <a:pt x="1185" y="810"/>
                    <a:pt x="1203" y="810"/>
                    <a:pt x="1218" y="803"/>
                  </a:cubicBezTo>
                  <a:cubicBezTo>
                    <a:pt x="1226" y="799"/>
                    <a:pt x="1232" y="794"/>
                    <a:pt x="1235" y="786"/>
                  </a:cubicBezTo>
                  <a:cubicBezTo>
                    <a:pt x="1236" y="786"/>
                    <a:pt x="1239" y="785"/>
                    <a:pt x="1240" y="783"/>
                  </a:cubicBezTo>
                  <a:cubicBezTo>
                    <a:pt x="1239" y="794"/>
                    <a:pt x="1229" y="803"/>
                    <a:pt x="1217" y="807"/>
                  </a:cubicBezTo>
                  <a:cubicBezTo>
                    <a:pt x="1217" y="807"/>
                    <a:pt x="1216" y="808"/>
                    <a:pt x="1215" y="808"/>
                  </a:cubicBezTo>
                  <a:cubicBezTo>
                    <a:pt x="1231" y="809"/>
                    <a:pt x="1249" y="800"/>
                    <a:pt x="1262" y="788"/>
                  </a:cubicBezTo>
                  <a:cubicBezTo>
                    <a:pt x="1267" y="783"/>
                    <a:pt x="1272" y="776"/>
                    <a:pt x="1272" y="769"/>
                  </a:cubicBezTo>
                  <a:cubicBezTo>
                    <a:pt x="1273" y="764"/>
                    <a:pt x="1270" y="758"/>
                    <a:pt x="1265" y="758"/>
                  </a:cubicBezTo>
                  <a:cubicBezTo>
                    <a:pt x="1263" y="758"/>
                    <a:pt x="1262" y="759"/>
                    <a:pt x="1261" y="761"/>
                  </a:cubicBezTo>
                  <a:cubicBezTo>
                    <a:pt x="1261" y="762"/>
                    <a:pt x="1261" y="763"/>
                    <a:pt x="1262" y="764"/>
                  </a:cubicBezTo>
                  <a:cubicBezTo>
                    <a:pt x="1264" y="765"/>
                    <a:pt x="1265" y="765"/>
                    <a:pt x="1265" y="764"/>
                  </a:cubicBezTo>
                  <a:cubicBezTo>
                    <a:pt x="1267" y="764"/>
                    <a:pt x="1267" y="762"/>
                    <a:pt x="1266" y="761"/>
                  </a:cubicBezTo>
                  <a:cubicBezTo>
                    <a:pt x="1265" y="761"/>
                    <a:pt x="1265" y="760"/>
                    <a:pt x="1264" y="761"/>
                  </a:cubicBezTo>
                  <a:cubicBezTo>
                    <a:pt x="1264" y="760"/>
                    <a:pt x="1266" y="760"/>
                    <a:pt x="1267" y="760"/>
                  </a:cubicBezTo>
                  <a:cubicBezTo>
                    <a:pt x="1268" y="761"/>
                    <a:pt x="1269" y="762"/>
                    <a:pt x="1268" y="764"/>
                  </a:cubicBezTo>
                  <a:cubicBezTo>
                    <a:pt x="1268" y="767"/>
                    <a:pt x="1265" y="768"/>
                    <a:pt x="1262" y="768"/>
                  </a:cubicBezTo>
                  <a:cubicBezTo>
                    <a:pt x="1260" y="767"/>
                    <a:pt x="1259" y="766"/>
                    <a:pt x="1258" y="764"/>
                  </a:cubicBezTo>
                  <a:cubicBezTo>
                    <a:pt x="1257" y="762"/>
                    <a:pt x="1257" y="761"/>
                    <a:pt x="1258" y="759"/>
                  </a:cubicBezTo>
                  <a:cubicBezTo>
                    <a:pt x="1259" y="756"/>
                    <a:pt x="1261" y="755"/>
                    <a:pt x="1264" y="755"/>
                  </a:cubicBezTo>
                  <a:cubicBezTo>
                    <a:pt x="1269" y="755"/>
                    <a:pt x="1272" y="760"/>
                    <a:pt x="1273" y="765"/>
                  </a:cubicBezTo>
                  <a:cubicBezTo>
                    <a:pt x="1274" y="767"/>
                    <a:pt x="1274" y="770"/>
                    <a:pt x="1273" y="772"/>
                  </a:cubicBezTo>
                  <a:cubicBezTo>
                    <a:pt x="1278" y="762"/>
                    <a:pt x="1276" y="753"/>
                    <a:pt x="1271" y="745"/>
                  </a:cubicBezTo>
                  <a:cubicBezTo>
                    <a:pt x="1267" y="740"/>
                    <a:pt x="1262" y="736"/>
                    <a:pt x="1256" y="736"/>
                  </a:cubicBezTo>
                  <a:cubicBezTo>
                    <a:pt x="1256" y="736"/>
                    <a:pt x="1256" y="736"/>
                    <a:pt x="1256" y="736"/>
                  </a:cubicBezTo>
                  <a:cubicBezTo>
                    <a:pt x="1262" y="738"/>
                    <a:pt x="1265" y="744"/>
                    <a:pt x="1259" y="749"/>
                  </a:cubicBezTo>
                  <a:cubicBezTo>
                    <a:pt x="1254" y="753"/>
                    <a:pt x="1242" y="753"/>
                    <a:pt x="1242" y="768"/>
                  </a:cubicBezTo>
                  <a:close/>
                  <a:moveTo>
                    <a:pt x="1069" y="615"/>
                  </a:moveTo>
                  <a:cubicBezTo>
                    <a:pt x="1072" y="614"/>
                    <a:pt x="1075" y="614"/>
                    <a:pt x="1078" y="614"/>
                  </a:cubicBezTo>
                  <a:cubicBezTo>
                    <a:pt x="1083" y="613"/>
                    <a:pt x="1088" y="609"/>
                    <a:pt x="1090" y="603"/>
                  </a:cubicBezTo>
                  <a:cubicBezTo>
                    <a:pt x="1093" y="594"/>
                    <a:pt x="1087" y="585"/>
                    <a:pt x="1078" y="581"/>
                  </a:cubicBezTo>
                  <a:cubicBezTo>
                    <a:pt x="1072" y="578"/>
                    <a:pt x="1067" y="577"/>
                    <a:pt x="1062" y="570"/>
                  </a:cubicBezTo>
                  <a:cubicBezTo>
                    <a:pt x="1058" y="565"/>
                    <a:pt x="1057" y="558"/>
                    <a:pt x="1060" y="552"/>
                  </a:cubicBezTo>
                  <a:cubicBezTo>
                    <a:pt x="1062" y="572"/>
                    <a:pt x="1077" y="568"/>
                    <a:pt x="1088" y="576"/>
                  </a:cubicBezTo>
                  <a:cubicBezTo>
                    <a:pt x="1094" y="580"/>
                    <a:pt x="1099" y="588"/>
                    <a:pt x="1099" y="595"/>
                  </a:cubicBezTo>
                  <a:cubicBezTo>
                    <a:pt x="1098" y="603"/>
                    <a:pt x="1092" y="613"/>
                    <a:pt x="1082" y="614"/>
                  </a:cubicBezTo>
                  <a:cubicBezTo>
                    <a:pt x="1082" y="614"/>
                    <a:pt x="1083" y="614"/>
                    <a:pt x="1084" y="615"/>
                  </a:cubicBezTo>
                  <a:cubicBezTo>
                    <a:pt x="1100" y="616"/>
                    <a:pt x="1112" y="624"/>
                    <a:pt x="1120" y="639"/>
                  </a:cubicBezTo>
                  <a:cubicBezTo>
                    <a:pt x="1121" y="642"/>
                    <a:pt x="1122" y="645"/>
                    <a:pt x="1123" y="648"/>
                  </a:cubicBezTo>
                  <a:cubicBezTo>
                    <a:pt x="1122" y="648"/>
                    <a:pt x="1121" y="648"/>
                    <a:pt x="1120" y="648"/>
                  </a:cubicBezTo>
                  <a:cubicBezTo>
                    <a:pt x="1119" y="645"/>
                    <a:pt x="1118" y="643"/>
                    <a:pt x="1117" y="640"/>
                  </a:cubicBezTo>
                  <a:cubicBezTo>
                    <a:pt x="1109" y="626"/>
                    <a:pt x="1099" y="620"/>
                    <a:pt x="1083" y="618"/>
                  </a:cubicBezTo>
                  <a:cubicBezTo>
                    <a:pt x="1081" y="618"/>
                    <a:pt x="1080" y="618"/>
                    <a:pt x="1078" y="618"/>
                  </a:cubicBezTo>
                  <a:cubicBezTo>
                    <a:pt x="1083" y="619"/>
                    <a:pt x="1088" y="622"/>
                    <a:pt x="1092" y="627"/>
                  </a:cubicBezTo>
                  <a:cubicBezTo>
                    <a:pt x="1095" y="630"/>
                    <a:pt x="1096" y="633"/>
                    <a:pt x="1097" y="636"/>
                  </a:cubicBezTo>
                  <a:cubicBezTo>
                    <a:pt x="1098" y="640"/>
                    <a:pt x="1099" y="643"/>
                    <a:pt x="1098" y="646"/>
                  </a:cubicBezTo>
                  <a:cubicBezTo>
                    <a:pt x="1097" y="655"/>
                    <a:pt x="1089" y="662"/>
                    <a:pt x="1080" y="660"/>
                  </a:cubicBezTo>
                  <a:cubicBezTo>
                    <a:pt x="1076" y="659"/>
                    <a:pt x="1073" y="657"/>
                    <a:pt x="1071" y="653"/>
                  </a:cubicBezTo>
                  <a:cubicBezTo>
                    <a:pt x="1070" y="652"/>
                    <a:pt x="1070" y="650"/>
                    <a:pt x="1070" y="648"/>
                  </a:cubicBezTo>
                  <a:cubicBezTo>
                    <a:pt x="1069" y="645"/>
                    <a:pt x="1071" y="642"/>
                    <a:pt x="1073" y="639"/>
                  </a:cubicBezTo>
                  <a:cubicBezTo>
                    <a:pt x="1074" y="638"/>
                    <a:pt x="1075" y="637"/>
                    <a:pt x="1076" y="637"/>
                  </a:cubicBezTo>
                  <a:cubicBezTo>
                    <a:pt x="1077" y="636"/>
                    <a:pt x="1078" y="636"/>
                    <a:pt x="1079" y="636"/>
                  </a:cubicBezTo>
                  <a:cubicBezTo>
                    <a:pt x="1082" y="636"/>
                    <a:pt x="1084" y="637"/>
                    <a:pt x="1086" y="640"/>
                  </a:cubicBezTo>
                  <a:cubicBezTo>
                    <a:pt x="1087" y="642"/>
                    <a:pt x="1087" y="643"/>
                    <a:pt x="1086" y="645"/>
                  </a:cubicBezTo>
                  <a:cubicBezTo>
                    <a:pt x="1085" y="645"/>
                    <a:pt x="1085" y="645"/>
                    <a:pt x="1085" y="645"/>
                  </a:cubicBezTo>
                  <a:cubicBezTo>
                    <a:pt x="1085" y="645"/>
                    <a:pt x="1085" y="645"/>
                    <a:pt x="1085" y="645"/>
                  </a:cubicBezTo>
                  <a:cubicBezTo>
                    <a:pt x="1085" y="645"/>
                    <a:pt x="1085" y="645"/>
                    <a:pt x="1085" y="645"/>
                  </a:cubicBezTo>
                  <a:cubicBezTo>
                    <a:pt x="1086" y="645"/>
                    <a:pt x="1086" y="645"/>
                    <a:pt x="1086" y="645"/>
                  </a:cubicBezTo>
                  <a:cubicBezTo>
                    <a:pt x="1087" y="643"/>
                    <a:pt x="1086" y="642"/>
                    <a:pt x="1085" y="640"/>
                  </a:cubicBezTo>
                  <a:cubicBezTo>
                    <a:pt x="1084" y="638"/>
                    <a:pt x="1082" y="637"/>
                    <a:pt x="1080" y="637"/>
                  </a:cubicBezTo>
                  <a:cubicBezTo>
                    <a:pt x="1079" y="637"/>
                    <a:pt x="1078" y="637"/>
                    <a:pt x="1077" y="638"/>
                  </a:cubicBezTo>
                  <a:cubicBezTo>
                    <a:pt x="1076" y="638"/>
                    <a:pt x="1075" y="639"/>
                    <a:pt x="1074" y="640"/>
                  </a:cubicBezTo>
                  <a:cubicBezTo>
                    <a:pt x="1072" y="642"/>
                    <a:pt x="1071" y="645"/>
                    <a:pt x="1071" y="648"/>
                  </a:cubicBezTo>
                  <a:cubicBezTo>
                    <a:pt x="1071" y="650"/>
                    <a:pt x="1072" y="651"/>
                    <a:pt x="1073" y="652"/>
                  </a:cubicBezTo>
                  <a:cubicBezTo>
                    <a:pt x="1075" y="655"/>
                    <a:pt x="1077" y="657"/>
                    <a:pt x="1080" y="657"/>
                  </a:cubicBezTo>
                  <a:cubicBezTo>
                    <a:pt x="1088" y="659"/>
                    <a:pt x="1094" y="653"/>
                    <a:pt x="1095" y="646"/>
                  </a:cubicBezTo>
                  <a:cubicBezTo>
                    <a:pt x="1095" y="643"/>
                    <a:pt x="1095" y="640"/>
                    <a:pt x="1094" y="637"/>
                  </a:cubicBezTo>
                  <a:cubicBezTo>
                    <a:pt x="1093" y="634"/>
                    <a:pt x="1092" y="632"/>
                    <a:pt x="1089" y="629"/>
                  </a:cubicBezTo>
                  <a:cubicBezTo>
                    <a:pt x="1087" y="627"/>
                    <a:pt x="1084" y="625"/>
                    <a:pt x="1081" y="623"/>
                  </a:cubicBezTo>
                  <a:cubicBezTo>
                    <a:pt x="1077" y="621"/>
                    <a:pt x="1072" y="620"/>
                    <a:pt x="1066" y="620"/>
                  </a:cubicBezTo>
                  <a:cubicBezTo>
                    <a:pt x="1056" y="619"/>
                    <a:pt x="1045" y="622"/>
                    <a:pt x="1037" y="627"/>
                  </a:cubicBezTo>
                  <a:cubicBezTo>
                    <a:pt x="1014" y="640"/>
                    <a:pt x="1006" y="669"/>
                    <a:pt x="997" y="693"/>
                  </a:cubicBezTo>
                  <a:cubicBezTo>
                    <a:pt x="999" y="689"/>
                    <a:pt x="1001" y="685"/>
                    <a:pt x="1003" y="682"/>
                  </a:cubicBezTo>
                  <a:cubicBezTo>
                    <a:pt x="1011" y="670"/>
                    <a:pt x="1029" y="661"/>
                    <a:pt x="1043" y="668"/>
                  </a:cubicBezTo>
                  <a:cubicBezTo>
                    <a:pt x="1052" y="672"/>
                    <a:pt x="1057" y="681"/>
                    <a:pt x="1068" y="678"/>
                  </a:cubicBezTo>
                  <a:cubicBezTo>
                    <a:pt x="1067" y="686"/>
                    <a:pt x="1056" y="693"/>
                    <a:pt x="1045" y="691"/>
                  </a:cubicBezTo>
                  <a:cubicBezTo>
                    <a:pt x="1033" y="688"/>
                    <a:pt x="1019" y="676"/>
                    <a:pt x="1007" y="686"/>
                  </a:cubicBezTo>
                  <a:cubicBezTo>
                    <a:pt x="1001" y="691"/>
                    <a:pt x="997" y="701"/>
                    <a:pt x="994" y="702"/>
                  </a:cubicBezTo>
                  <a:cubicBezTo>
                    <a:pt x="994" y="702"/>
                    <a:pt x="994" y="701"/>
                    <a:pt x="994" y="701"/>
                  </a:cubicBezTo>
                  <a:cubicBezTo>
                    <a:pt x="994" y="701"/>
                    <a:pt x="994" y="702"/>
                    <a:pt x="993" y="703"/>
                  </a:cubicBezTo>
                  <a:cubicBezTo>
                    <a:pt x="986" y="719"/>
                    <a:pt x="980" y="729"/>
                    <a:pt x="967" y="741"/>
                  </a:cubicBezTo>
                  <a:cubicBezTo>
                    <a:pt x="956" y="750"/>
                    <a:pt x="946" y="756"/>
                    <a:pt x="932" y="758"/>
                  </a:cubicBezTo>
                  <a:cubicBezTo>
                    <a:pt x="921" y="759"/>
                    <a:pt x="911" y="756"/>
                    <a:pt x="903" y="752"/>
                  </a:cubicBezTo>
                  <a:cubicBezTo>
                    <a:pt x="885" y="743"/>
                    <a:pt x="872" y="722"/>
                    <a:pt x="864" y="701"/>
                  </a:cubicBezTo>
                  <a:cubicBezTo>
                    <a:pt x="861" y="693"/>
                    <a:pt x="859" y="685"/>
                    <a:pt x="857" y="677"/>
                  </a:cubicBezTo>
                  <a:cubicBezTo>
                    <a:pt x="855" y="661"/>
                    <a:pt x="856" y="646"/>
                    <a:pt x="850" y="632"/>
                  </a:cubicBezTo>
                  <a:cubicBezTo>
                    <a:pt x="847" y="625"/>
                    <a:pt x="842" y="617"/>
                    <a:pt x="836" y="615"/>
                  </a:cubicBezTo>
                  <a:cubicBezTo>
                    <a:pt x="832" y="613"/>
                    <a:pt x="825" y="614"/>
                    <a:pt x="823" y="618"/>
                  </a:cubicBezTo>
                  <a:cubicBezTo>
                    <a:pt x="822" y="620"/>
                    <a:pt x="823" y="622"/>
                    <a:pt x="824" y="623"/>
                  </a:cubicBezTo>
                  <a:cubicBezTo>
                    <a:pt x="825" y="624"/>
                    <a:pt x="827" y="624"/>
                    <a:pt x="828" y="623"/>
                  </a:cubicBezTo>
                  <a:cubicBezTo>
                    <a:pt x="829" y="622"/>
                    <a:pt x="829" y="621"/>
                    <a:pt x="829" y="620"/>
                  </a:cubicBezTo>
                  <a:cubicBezTo>
                    <a:pt x="829" y="619"/>
                    <a:pt x="828" y="618"/>
                    <a:pt x="827" y="618"/>
                  </a:cubicBezTo>
                  <a:cubicBezTo>
                    <a:pt x="826" y="619"/>
                    <a:pt x="825" y="619"/>
                    <a:pt x="825" y="620"/>
                  </a:cubicBezTo>
                  <a:cubicBezTo>
                    <a:pt x="825" y="619"/>
                    <a:pt x="825" y="618"/>
                    <a:pt x="826" y="617"/>
                  </a:cubicBezTo>
                  <a:cubicBezTo>
                    <a:pt x="827" y="616"/>
                    <a:pt x="829" y="616"/>
                    <a:pt x="830" y="617"/>
                  </a:cubicBezTo>
                  <a:cubicBezTo>
                    <a:pt x="832" y="618"/>
                    <a:pt x="833" y="622"/>
                    <a:pt x="831" y="624"/>
                  </a:cubicBezTo>
                  <a:cubicBezTo>
                    <a:pt x="830" y="626"/>
                    <a:pt x="829" y="627"/>
                    <a:pt x="827" y="627"/>
                  </a:cubicBezTo>
                  <a:cubicBezTo>
                    <a:pt x="825" y="627"/>
                    <a:pt x="823" y="627"/>
                    <a:pt x="821" y="625"/>
                  </a:cubicBezTo>
                  <a:cubicBezTo>
                    <a:pt x="820" y="623"/>
                    <a:pt x="819" y="620"/>
                    <a:pt x="820" y="618"/>
                  </a:cubicBezTo>
                  <a:cubicBezTo>
                    <a:pt x="822" y="613"/>
                    <a:pt x="828" y="612"/>
                    <a:pt x="832" y="613"/>
                  </a:cubicBezTo>
                  <a:cubicBezTo>
                    <a:pt x="835" y="613"/>
                    <a:pt x="837" y="614"/>
                    <a:pt x="839" y="615"/>
                  </a:cubicBezTo>
                  <a:cubicBezTo>
                    <a:pt x="832" y="608"/>
                    <a:pt x="822" y="606"/>
                    <a:pt x="813" y="608"/>
                  </a:cubicBezTo>
                  <a:cubicBezTo>
                    <a:pt x="807" y="610"/>
                    <a:pt x="802" y="613"/>
                    <a:pt x="799" y="619"/>
                  </a:cubicBezTo>
                  <a:cubicBezTo>
                    <a:pt x="799" y="619"/>
                    <a:pt x="799" y="619"/>
                    <a:pt x="799" y="619"/>
                  </a:cubicBezTo>
                  <a:cubicBezTo>
                    <a:pt x="803" y="614"/>
                    <a:pt x="810" y="613"/>
                    <a:pt x="813" y="621"/>
                  </a:cubicBezTo>
                  <a:cubicBezTo>
                    <a:pt x="815" y="627"/>
                    <a:pt x="810" y="638"/>
                    <a:pt x="824" y="643"/>
                  </a:cubicBezTo>
                  <a:cubicBezTo>
                    <a:pt x="817" y="644"/>
                    <a:pt x="810" y="643"/>
                    <a:pt x="805" y="639"/>
                  </a:cubicBezTo>
                  <a:cubicBezTo>
                    <a:pt x="799" y="636"/>
                    <a:pt x="795" y="629"/>
                    <a:pt x="797" y="622"/>
                  </a:cubicBezTo>
                  <a:cubicBezTo>
                    <a:pt x="798" y="614"/>
                    <a:pt x="805" y="609"/>
                    <a:pt x="813" y="607"/>
                  </a:cubicBezTo>
                  <a:cubicBezTo>
                    <a:pt x="824" y="604"/>
                    <a:pt x="835" y="608"/>
                    <a:pt x="843" y="617"/>
                  </a:cubicBezTo>
                  <a:cubicBezTo>
                    <a:pt x="849" y="623"/>
                    <a:pt x="852" y="632"/>
                    <a:pt x="855" y="641"/>
                  </a:cubicBezTo>
                  <a:cubicBezTo>
                    <a:pt x="855" y="639"/>
                    <a:pt x="855" y="638"/>
                    <a:pt x="855" y="636"/>
                  </a:cubicBezTo>
                  <a:cubicBezTo>
                    <a:pt x="856" y="613"/>
                    <a:pt x="860" y="590"/>
                    <a:pt x="868" y="568"/>
                  </a:cubicBezTo>
                  <a:cubicBezTo>
                    <a:pt x="878" y="544"/>
                    <a:pt x="890" y="528"/>
                    <a:pt x="887" y="499"/>
                  </a:cubicBezTo>
                  <a:cubicBezTo>
                    <a:pt x="886" y="494"/>
                    <a:pt x="885" y="488"/>
                    <a:pt x="883" y="482"/>
                  </a:cubicBezTo>
                  <a:cubicBezTo>
                    <a:pt x="879" y="474"/>
                    <a:pt x="876" y="469"/>
                    <a:pt x="870" y="462"/>
                  </a:cubicBezTo>
                  <a:cubicBezTo>
                    <a:pt x="864" y="456"/>
                    <a:pt x="858" y="453"/>
                    <a:pt x="850" y="449"/>
                  </a:cubicBezTo>
                  <a:cubicBezTo>
                    <a:pt x="822" y="437"/>
                    <a:pt x="796" y="447"/>
                    <a:pt x="777" y="470"/>
                  </a:cubicBezTo>
                  <a:cubicBezTo>
                    <a:pt x="769" y="481"/>
                    <a:pt x="767" y="493"/>
                    <a:pt x="771" y="506"/>
                  </a:cubicBezTo>
                  <a:cubicBezTo>
                    <a:pt x="774" y="516"/>
                    <a:pt x="782" y="524"/>
                    <a:pt x="793" y="527"/>
                  </a:cubicBezTo>
                  <a:cubicBezTo>
                    <a:pt x="801" y="529"/>
                    <a:pt x="810" y="527"/>
                    <a:pt x="817" y="522"/>
                  </a:cubicBezTo>
                  <a:cubicBezTo>
                    <a:pt x="820" y="520"/>
                    <a:pt x="823" y="518"/>
                    <a:pt x="825" y="515"/>
                  </a:cubicBezTo>
                  <a:cubicBezTo>
                    <a:pt x="824" y="516"/>
                    <a:pt x="823" y="516"/>
                    <a:pt x="822" y="517"/>
                  </a:cubicBezTo>
                  <a:cubicBezTo>
                    <a:pt x="816" y="521"/>
                    <a:pt x="807" y="519"/>
                    <a:pt x="803" y="513"/>
                  </a:cubicBezTo>
                  <a:cubicBezTo>
                    <a:pt x="798" y="506"/>
                    <a:pt x="800" y="498"/>
                    <a:pt x="807" y="493"/>
                  </a:cubicBezTo>
                  <a:cubicBezTo>
                    <a:pt x="813" y="489"/>
                    <a:pt x="822" y="491"/>
                    <a:pt x="826" y="497"/>
                  </a:cubicBezTo>
                  <a:cubicBezTo>
                    <a:pt x="832" y="507"/>
                    <a:pt x="826" y="518"/>
                    <a:pt x="818" y="524"/>
                  </a:cubicBezTo>
                  <a:cubicBezTo>
                    <a:pt x="810" y="529"/>
                    <a:pt x="801" y="531"/>
                    <a:pt x="792" y="530"/>
                  </a:cubicBezTo>
                  <a:cubicBezTo>
                    <a:pt x="781" y="527"/>
                    <a:pt x="773" y="521"/>
                    <a:pt x="769" y="511"/>
                  </a:cubicBezTo>
                  <a:cubicBezTo>
                    <a:pt x="772" y="520"/>
                    <a:pt x="777" y="529"/>
                    <a:pt x="783" y="535"/>
                  </a:cubicBezTo>
                  <a:cubicBezTo>
                    <a:pt x="782" y="536"/>
                    <a:pt x="780" y="537"/>
                    <a:pt x="781" y="539"/>
                  </a:cubicBezTo>
                  <a:cubicBezTo>
                    <a:pt x="770" y="528"/>
                    <a:pt x="766" y="516"/>
                    <a:pt x="764" y="505"/>
                  </a:cubicBezTo>
                  <a:cubicBezTo>
                    <a:pt x="765" y="525"/>
                    <a:pt x="773" y="542"/>
                    <a:pt x="786" y="554"/>
                  </a:cubicBezTo>
                  <a:cubicBezTo>
                    <a:pt x="794" y="562"/>
                    <a:pt x="805" y="567"/>
                    <a:pt x="818" y="569"/>
                  </a:cubicBezTo>
                  <a:cubicBezTo>
                    <a:pt x="825" y="570"/>
                    <a:pt x="831" y="571"/>
                    <a:pt x="838" y="572"/>
                  </a:cubicBezTo>
                  <a:cubicBezTo>
                    <a:pt x="845" y="573"/>
                    <a:pt x="850" y="576"/>
                    <a:pt x="854" y="581"/>
                  </a:cubicBezTo>
                  <a:cubicBezTo>
                    <a:pt x="857" y="586"/>
                    <a:pt x="858" y="591"/>
                    <a:pt x="856" y="596"/>
                  </a:cubicBezTo>
                  <a:cubicBezTo>
                    <a:pt x="853" y="600"/>
                    <a:pt x="849" y="603"/>
                    <a:pt x="845" y="603"/>
                  </a:cubicBezTo>
                  <a:cubicBezTo>
                    <a:pt x="841" y="603"/>
                    <a:pt x="839" y="602"/>
                    <a:pt x="837" y="599"/>
                  </a:cubicBezTo>
                  <a:cubicBezTo>
                    <a:pt x="834" y="596"/>
                    <a:pt x="834" y="591"/>
                    <a:pt x="838" y="588"/>
                  </a:cubicBezTo>
                  <a:cubicBezTo>
                    <a:pt x="840" y="587"/>
                    <a:pt x="843" y="587"/>
                    <a:pt x="845" y="589"/>
                  </a:cubicBezTo>
                  <a:cubicBezTo>
                    <a:pt x="847" y="591"/>
                    <a:pt x="847" y="595"/>
                    <a:pt x="845" y="597"/>
                  </a:cubicBezTo>
                  <a:cubicBezTo>
                    <a:pt x="842" y="599"/>
                    <a:pt x="839" y="599"/>
                    <a:pt x="837" y="597"/>
                  </a:cubicBezTo>
                  <a:cubicBezTo>
                    <a:pt x="836" y="596"/>
                    <a:pt x="836" y="596"/>
                    <a:pt x="836" y="595"/>
                  </a:cubicBezTo>
                  <a:cubicBezTo>
                    <a:pt x="836" y="596"/>
                    <a:pt x="837" y="598"/>
                    <a:pt x="838" y="599"/>
                  </a:cubicBezTo>
                  <a:cubicBezTo>
                    <a:pt x="839" y="601"/>
                    <a:pt x="842" y="602"/>
                    <a:pt x="845" y="602"/>
                  </a:cubicBezTo>
                  <a:cubicBezTo>
                    <a:pt x="849" y="601"/>
                    <a:pt x="852" y="599"/>
                    <a:pt x="854" y="595"/>
                  </a:cubicBezTo>
                  <a:cubicBezTo>
                    <a:pt x="856" y="591"/>
                    <a:pt x="855" y="586"/>
                    <a:pt x="852" y="582"/>
                  </a:cubicBezTo>
                  <a:cubicBezTo>
                    <a:pt x="848" y="578"/>
                    <a:pt x="844" y="576"/>
                    <a:pt x="838" y="575"/>
                  </a:cubicBezTo>
                  <a:cubicBezTo>
                    <a:pt x="831" y="574"/>
                    <a:pt x="825" y="573"/>
                    <a:pt x="819" y="572"/>
                  </a:cubicBezTo>
                  <a:cubicBezTo>
                    <a:pt x="805" y="570"/>
                    <a:pt x="793" y="564"/>
                    <a:pt x="784" y="556"/>
                  </a:cubicBezTo>
                  <a:cubicBezTo>
                    <a:pt x="775" y="548"/>
                    <a:pt x="769" y="538"/>
                    <a:pt x="765" y="527"/>
                  </a:cubicBezTo>
                  <a:cubicBezTo>
                    <a:pt x="760" y="510"/>
                    <a:pt x="761" y="491"/>
                    <a:pt x="769" y="475"/>
                  </a:cubicBezTo>
                  <a:cubicBezTo>
                    <a:pt x="768" y="475"/>
                    <a:pt x="768" y="476"/>
                    <a:pt x="767" y="477"/>
                  </a:cubicBezTo>
                  <a:cubicBezTo>
                    <a:pt x="762" y="479"/>
                    <a:pt x="758" y="482"/>
                    <a:pt x="754" y="484"/>
                  </a:cubicBezTo>
                  <a:cubicBezTo>
                    <a:pt x="747" y="487"/>
                    <a:pt x="740" y="490"/>
                    <a:pt x="732" y="490"/>
                  </a:cubicBezTo>
                  <a:cubicBezTo>
                    <a:pt x="706" y="491"/>
                    <a:pt x="690" y="465"/>
                    <a:pt x="692" y="442"/>
                  </a:cubicBezTo>
                  <a:cubicBezTo>
                    <a:pt x="694" y="433"/>
                    <a:pt x="698" y="424"/>
                    <a:pt x="704" y="418"/>
                  </a:cubicBezTo>
                  <a:cubicBezTo>
                    <a:pt x="706" y="421"/>
                    <a:pt x="706" y="421"/>
                    <a:pt x="706" y="421"/>
                  </a:cubicBezTo>
                  <a:cubicBezTo>
                    <a:pt x="701" y="427"/>
                    <a:pt x="697" y="434"/>
                    <a:pt x="697" y="443"/>
                  </a:cubicBezTo>
                  <a:cubicBezTo>
                    <a:pt x="695" y="463"/>
                    <a:pt x="708" y="487"/>
                    <a:pt x="732" y="486"/>
                  </a:cubicBezTo>
                  <a:cubicBezTo>
                    <a:pt x="739" y="485"/>
                    <a:pt x="745" y="483"/>
                    <a:pt x="752" y="480"/>
                  </a:cubicBezTo>
                  <a:cubicBezTo>
                    <a:pt x="756" y="478"/>
                    <a:pt x="760" y="475"/>
                    <a:pt x="764" y="473"/>
                  </a:cubicBezTo>
                  <a:cubicBezTo>
                    <a:pt x="781" y="461"/>
                    <a:pt x="790" y="447"/>
                    <a:pt x="812" y="441"/>
                  </a:cubicBezTo>
                  <a:cubicBezTo>
                    <a:pt x="824" y="438"/>
                    <a:pt x="838" y="439"/>
                    <a:pt x="852" y="445"/>
                  </a:cubicBezTo>
                  <a:cubicBezTo>
                    <a:pt x="860" y="449"/>
                    <a:pt x="866" y="453"/>
                    <a:pt x="873" y="459"/>
                  </a:cubicBezTo>
                  <a:cubicBezTo>
                    <a:pt x="879" y="466"/>
                    <a:pt x="883" y="472"/>
                    <a:pt x="886" y="481"/>
                  </a:cubicBezTo>
                  <a:cubicBezTo>
                    <a:pt x="891" y="494"/>
                    <a:pt x="891" y="505"/>
                    <a:pt x="889" y="519"/>
                  </a:cubicBezTo>
                  <a:cubicBezTo>
                    <a:pt x="891" y="511"/>
                    <a:pt x="893" y="505"/>
                    <a:pt x="893" y="504"/>
                  </a:cubicBezTo>
                  <a:cubicBezTo>
                    <a:pt x="900" y="476"/>
                    <a:pt x="905" y="448"/>
                    <a:pt x="905" y="421"/>
                  </a:cubicBezTo>
                  <a:cubicBezTo>
                    <a:pt x="905" y="413"/>
                    <a:pt x="904" y="407"/>
                    <a:pt x="900" y="402"/>
                  </a:cubicBezTo>
                  <a:cubicBezTo>
                    <a:pt x="898" y="399"/>
                    <a:pt x="894" y="397"/>
                    <a:pt x="891" y="396"/>
                  </a:cubicBezTo>
                  <a:cubicBezTo>
                    <a:pt x="885" y="395"/>
                    <a:pt x="879" y="397"/>
                    <a:pt x="877" y="403"/>
                  </a:cubicBezTo>
                  <a:cubicBezTo>
                    <a:pt x="875" y="406"/>
                    <a:pt x="876" y="409"/>
                    <a:pt x="878" y="412"/>
                  </a:cubicBezTo>
                  <a:cubicBezTo>
                    <a:pt x="881" y="414"/>
                    <a:pt x="886" y="414"/>
                    <a:pt x="888" y="411"/>
                  </a:cubicBezTo>
                  <a:cubicBezTo>
                    <a:pt x="890" y="409"/>
                    <a:pt x="889" y="406"/>
                    <a:pt x="888" y="403"/>
                  </a:cubicBezTo>
                  <a:cubicBezTo>
                    <a:pt x="891" y="404"/>
                    <a:pt x="893" y="408"/>
                    <a:pt x="892" y="412"/>
                  </a:cubicBezTo>
                  <a:cubicBezTo>
                    <a:pt x="890" y="421"/>
                    <a:pt x="875" y="422"/>
                    <a:pt x="871" y="412"/>
                  </a:cubicBezTo>
                  <a:cubicBezTo>
                    <a:pt x="868" y="403"/>
                    <a:pt x="871" y="395"/>
                    <a:pt x="879" y="392"/>
                  </a:cubicBezTo>
                  <a:cubicBezTo>
                    <a:pt x="889" y="387"/>
                    <a:pt x="903" y="395"/>
                    <a:pt x="905" y="408"/>
                  </a:cubicBezTo>
                  <a:cubicBezTo>
                    <a:pt x="905" y="385"/>
                    <a:pt x="902" y="363"/>
                    <a:pt x="896" y="342"/>
                  </a:cubicBezTo>
                  <a:cubicBezTo>
                    <a:pt x="896" y="351"/>
                    <a:pt x="894" y="359"/>
                    <a:pt x="892" y="367"/>
                  </a:cubicBezTo>
                  <a:cubicBezTo>
                    <a:pt x="882" y="392"/>
                    <a:pt x="850" y="406"/>
                    <a:pt x="829" y="382"/>
                  </a:cubicBezTo>
                  <a:cubicBezTo>
                    <a:pt x="823" y="376"/>
                    <a:pt x="820" y="368"/>
                    <a:pt x="819" y="359"/>
                  </a:cubicBezTo>
                  <a:cubicBezTo>
                    <a:pt x="816" y="345"/>
                    <a:pt x="821" y="329"/>
                    <a:pt x="815" y="317"/>
                  </a:cubicBezTo>
                  <a:cubicBezTo>
                    <a:pt x="812" y="311"/>
                    <a:pt x="807" y="306"/>
                    <a:pt x="800" y="305"/>
                  </a:cubicBezTo>
                  <a:cubicBezTo>
                    <a:pt x="786" y="303"/>
                    <a:pt x="773" y="317"/>
                    <a:pt x="776" y="331"/>
                  </a:cubicBezTo>
                  <a:cubicBezTo>
                    <a:pt x="777" y="337"/>
                    <a:pt x="783" y="341"/>
                    <a:pt x="788" y="341"/>
                  </a:cubicBezTo>
                  <a:cubicBezTo>
                    <a:pt x="797" y="342"/>
                    <a:pt x="803" y="334"/>
                    <a:pt x="800" y="329"/>
                  </a:cubicBezTo>
                  <a:cubicBezTo>
                    <a:pt x="803" y="331"/>
                    <a:pt x="804" y="337"/>
                    <a:pt x="801" y="341"/>
                  </a:cubicBezTo>
                  <a:cubicBezTo>
                    <a:pt x="795" y="349"/>
                    <a:pt x="784" y="348"/>
                    <a:pt x="777" y="343"/>
                  </a:cubicBezTo>
                  <a:cubicBezTo>
                    <a:pt x="769" y="336"/>
                    <a:pt x="768" y="326"/>
                    <a:pt x="770" y="319"/>
                  </a:cubicBezTo>
                  <a:cubicBezTo>
                    <a:pt x="774" y="305"/>
                    <a:pt x="790" y="295"/>
                    <a:pt x="804" y="301"/>
                  </a:cubicBezTo>
                  <a:cubicBezTo>
                    <a:pt x="812" y="305"/>
                    <a:pt x="816" y="309"/>
                    <a:pt x="819" y="315"/>
                  </a:cubicBezTo>
                  <a:cubicBezTo>
                    <a:pt x="824" y="325"/>
                    <a:pt x="823" y="337"/>
                    <a:pt x="828" y="347"/>
                  </a:cubicBezTo>
                  <a:cubicBezTo>
                    <a:pt x="837" y="362"/>
                    <a:pt x="855" y="370"/>
                    <a:pt x="869" y="361"/>
                  </a:cubicBezTo>
                  <a:cubicBezTo>
                    <a:pt x="885" y="351"/>
                    <a:pt x="889" y="321"/>
                    <a:pt x="881" y="302"/>
                  </a:cubicBezTo>
                  <a:cubicBezTo>
                    <a:pt x="876" y="292"/>
                    <a:pt x="865" y="283"/>
                    <a:pt x="853" y="283"/>
                  </a:cubicBezTo>
                  <a:cubicBezTo>
                    <a:pt x="838" y="282"/>
                    <a:pt x="823" y="298"/>
                    <a:pt x="833" y="313"/>
                  </a:cubicBezTo>
                  <a:cubicBezTo>
                    <a:pt x="836" y="318"/>
                    <a:pt x="841" y="321"/>
                    <a:pt x="846" y="322"/>
                  </a:cubicBezTo>
                  <a:cubicBezTo>
                    <a:pt x="854" y="322"/>
                    <a:pt x="864" y="312"/>
                    <a:pt x="858" y="303"/>
                  </a:cubicBezTo>
                  <a:cubicBezTo>
                    <a:pt x="855" y="297"/>
                    <a:pt x="848" y="297"/>
                    <a:pt x="846" y="303"/>
                  </a:cubicBezTo>
                  <a:cubicBezTo>
                    <a:pt x="845" y="296"/>
                    <a:pt x="854" y="292"/>
                    <a:pt x="860" y="298"/>
                  </a:cubicBezTo>
                  <a:cubicBezTo>
                    <a:pt x="871" y="309"/>
                    <a:pt x="860" y="328"/>
                    <a:pt x="844" y="325"/>
                  </a:cubicBezTo>
                  <a:cubicBezTo>
                    <a:pt x="835" y="323"/>
                    <a:pt x="825" y="314"/>
                    <a:pt x="826" y="302"/>
                  </a:cubicBezTo>
                  <a:cubicBezTo>
                    <a:pt x="827" y="286"/>
                    <a:pt x="847" y="273"/>
                    <a:pt x="864" y="281"/>
                  </a:cubicBezTo>
                  <a:cubicBezTo>
                    <a:pt x="866" y="282"/>
                    <a:pt x="868" y="282"/>
                    <a:pt x="869" y="283"/>
                  </a:cubicBezTo>
                  <a:cubicBezTo>
                    <a:pt x="865" y="279"/>
                    <a:pt x="860" y="275"/>
                    <a:pt x="853" y="271"/>
                  </a:cubicBezTo>
                  <a:cubicBezTo>
                    <a:pt x="853" y="271"/>
                    <a:pt x="853" y="271"/>
                    <a:pt x="853" y="271"/>
                  </a:cubicBezTo>
                  <a:cubicBezTo>
                    <a:pt x="844" y="266"/>
                    <a:pt x="837" y="263"/>
                    <a:pt x="826" y="262"/>
                  </a:cubicBezTo>
                  <a:cubicBezTo>
                    <a:pt x="836" y="260"/>
                    <a:pt x="846" y="263"/>
                    <a:pt x="855" y="268"/>
                  </a:cubicBezTo>
                  <a:cubicBezTo>
                    <a:pt x="855" y="268"/>
                    <a:pt x="855" y="268"/>
                    <a:pt x="855" y="268"/>
                  </a:cubicBezTo>
                  <a:cubicBezTo>
                    <a:pt x="859" y="271"/>
                    <a:pt x="863" y="274"/>
                    <a:pt x="866" y="277"/>
                  </a:cubicBezTo>
                  <a:cubicBezTo>
                    <a:pt x="858" y="265"/>
                    <a:pt x="848" y="253"/>
                    <a:pt x="837" y="242"/>
                  </a:cubicBezTo>
                  <a:cubicBezTo>
                    <a:pt x="816" y="224"/>
                    <a:pt x="797" y="213"/>
                    <a:pt x="770" y="207"/>
                  </a:cubicBezTo>
                  <a:cubicBezTo>
                    <a:pt x="745" y="203"/>
                    <a:pt x="719" y="205"/>
                    <a:pt x="696" y="213"/>
                  </a:cubicBezTo>
                  <a:cubicBezTo>
                    <a:pt x="684" y="218"/>
                    <a:pt x="678" y="221"/>
                    <a:pt x="670" y="231"/>
                  </a:cubicBezTo>
                  <a:cubicBezTo>
                    <a:pt x="654" y="252"/>
                    <a:pt x="650" y="282"/>
                    <a:pt x="660" y="299"/>
                  </a:cubicBezTo>
                  <a:cubicBezTo>
                    <a:pt x="665" y="309"/>
                    <a:pt x="677" y="316"/>
                    <a:pt x="687" y="309"/>
                  </a:cubicBezTo>
                  <a:cubicBezTo>
                    <a:pt x="693" y="304"/>
                    <a:pt x="693" y="298"/>
                    <a:pt x="688" y="291"/>
                  </a:cubicBezTo>
                  <a:cubicBezTo>
                    <a:pt x="700" y="292"/>
                    <a:pt x="703" y="311"/>
                    <a:pt x="692" y="322"/>
                  </a:cubicBezTo>
                  <a:cubicBezTo>
                    <a:pt x="682" y="334"/>
                    <a:pt x="669" y="335"/>
                    <a:pt x="659" y="331"/>
                  </a:cubicBezTo>
                  <a:cubicBezTo>
                    <a:pt x="644" y="325"/>
                    <a:pt x="634" y="307"/>
                    <a:pt x="636" y="287"/>
                  </a:cubicBezTo>
                  <a:cubicBezTo>
                    <a:pt x="637" y="268"/>
                    <a:pt x="647" y="248"/>
                    <a:pt x="661" y="234"/>
                  </a:cubicBezTo>
                  <a:cubicBezTo>
                    <a:pt x="658" y="237"/>
                    <a:pt x="655" y="240"/>
                    <a:pt x="652" y="243"/>
                  </a:cubicBezTo>
                  <a:cubicBezTo>
                    <a:pt x="631" y="266"/>
                    <a:pt x="618" y="294"/>
                    <a:pt x="618" y="324"/>
                  </a:cubicBezTo>
                  <a:cubicBezTo>
                    <a:pt x="618" y="341"/>
                    <a:pt x="625" y="352"/>
                    <a:pt x="639" y="362"/>
                  </a:cubicBezTo>
                  <a:cubicBezTo>
                    <a:pt x="648" y="367"/>
                    <a:pt x="663" y="370"/>
                    <a:pt x="673" y="365"/>
                  </a:cubicBezTo>
                  <a:cubicBezTo>
                    <a:pt x="681" y="360"/>
                    <a:pt x="684" y="349"/>
                    <a:pt x="675" y="344"/>
                  </a:cubicBezTo>
                  <a:cubicBezTo>
                    <a:pt x="680" y="340"/>
                    <a:pt x="688" y="343"/>
                    <a:pt x="690" y="350"/>
                  </a:cubicBezTo>
                  <a:cubicBezTo>
                    <a:pt x="692" y="356"/>
                    <a:pt x="689" y="364"/>
                    <a:pt x="682" y="369"/>
                  </a:cubicBezTo>
                  <a:cubicBezTo>
                    <a:pt x="678" y="373"/>
                    <a:pt x="673" y="374"/>
                    <a:pt x="668" y="375"/>
                  </a:cubicBezTo>
                  <a:cubicBezTo>
                    <a:pt x="657" y="376"/>
                    <a:pt x="646" y="372"/>
                    <a:pt x="637" y="366"/>
                  </a:cubicBezTo>
                  <a:cubicBezTo>
                    <a:pt x="630" y="362"/>
                    <a:pt x="625" y="355"/>
                    <a:pt x="622" y="349"/>
                  </a:cubicBezTo>
                  <a:cubicBezTo>
                    <a:pt x="630" y="370"/>
                    <a:pt x="646" y="387"/>
                    <a:pt x="670" y="392"/>
                  </a:cubicBezTo>
                  <a:cubicBezTo>
                    <a:pt x="682" y="395"/>
                    <a:pt x="694" y="394"/>
                    <a:pt x="705" y="390"/>
                  </a:cubicBezTo>
                  <a:cubicBezTo>
                    <a:pt x="755" y="373"/>
                    <a:pt x="719" y="343"/>
                    <a:pt x="711" y="318"/>
                  </a:cubicBezTo>
                  <a:cubicBezTo>
                    <a:pt x="701" y="287"/>
                    <a:pt x="744" y="280"/>
                    <a:pt x="755" y="312"/>
                  </a:cubicBezTo>
                  <a:cubicBezTo>
                    <a:pt x="765" y="339"/>
                    <a:pt x="748" y="363"/>
                    <a:pt x="727" y="379"/>
                  </a:cubicBezTo>
                  <a:cubicBezTo>
                    <a:pt x="732" y="377"/>
                    <a:pt x="736" y="375"/>
                    <a:pt x="741" y="375"/>
                  </a:cubicBezTo>
                  <a:cubicBezTo>
                    <a:pt x="752" y="373"/>
                    <a:pt x="765" y="379"/>
                    <a:pt x="767" y="391"/>
                  </a:cubicBezTo>
                  <a:cubicBezTo>
                    <a:pt x="768" y="396"/>
                    <a:pt x="765" y="402"/>
                    <a:pt x="761" y="404"/>
                  </a:cubicBezTo>
                  <a:cubicBezTo>
                    <a:pt x="757" y="407"/>
                    <a:pt x="753" y="407"/>
                    <a:pt x="750" y="406"/>
                  </a:cubicBezTo>
                  <a:cubicBezTo>
                    <a:pt x="746" y="404"/>
                    <a:pt x="743" y="401"/>
                    <a:pt x="742" y="397"/>
                  </a:cubicBezTo>
                  <a:cubicBezTo>
                    <a:pt x="740" y="392"/>
                    <a:pt x="743" y="386"/>
                    <a:pt x="748" y="384"/>
                  </a:cubicBezTo>
                  <a:cubicBezTo>
                    <a:pt x="751" y="383"/>
                    <a:pt x="754" y="384"/>
                    <a:pt x="756" y="387"/>
                  </a:cubicBezTo>
                  <a:cubicBezTo>
                    <a:pt x="757" y="389"/>
                    <a:pt x="757" y="391"/>
                    <a:pt x="755" y="393"/>
                  </a:cubicBezTo>
                  <a:cubicBezTo>
                    <a:pt x="756" y="391"/>
                    <a:pt x="755" y="389"/>
                    <a:pt x="754" y="389"/>
                  </a:cubicBezTo>
                  <a:cubicBezTo>
                    <a:pt x="752" y="386"/>
                    <a:pt x="748" y="388"/>
                    <a:pt x="747" y="391"/>
                  </a:cubicBezTo>
                  <a:cubicBezTo>
                    <a:pt x="747" y="392"/>
                    <a:pt x="747" y="394"/>
                    <a:pt x="749" y="396"/>
                  </a:cubicBezTo>
                  <a:cubicBezTo>
                    <a:pt x="751" y="399"/>
                    <a:pt x="754" y="399"/>
                    <a:pt x="756" y="398"/>
                  </a:cubicBezTo>
                  <a:cubicBezTo>
                    <a:pt x="759" y="397"/>
                    <a:pt x="761" y="393"/>
                    <a:pt x="761" y="390"/>
                  </a:cubicBezTo>
                  <a:cubicBezTo>
                    <a:pt x="759" y="380"/>
                    <a:pt x="746" y="376"/>
                    <a:pt x="738" y="377"/>
                  </a:cubicBezTo>
                  <a:cubicBezTo>
                    <a:pt x="735" y="377"/>
                    <a:pt x="733" y="378"/>
                    <a:pt x="731" y="379"/>
                  </a:cubicBezTo>
                  <a:cubicBezTo>
                    <a:pt x="723" y="382"/>
                    <a:pt x="716" y="387"/>
                    <a:pt x="708" y="390"/>
                  </a:cubicBezTo>
                  <a:cubicBezTo>
                    <a:pt x="700" y="393"/>
                    <a:pt x="692" y="395"/>
                    <a:pt x="684" y="395"/>
                  </a:cubicBezTo>
                  <a:cubicBezTo>
                    <a:pt x="687" y="396"/>
                    <a:pt x="690" y="397"/>
                    <a:pt x="693" y="398"/>
                  </a:cubicBezTo>
                  <a:cubicBezTo>
                    <a:pt x="709" y="408"/>
                    <a:pt x="715" y="429"/>
                    <a:pt x="708" y="446"/>
                  </a:cubicBezTo>
                  <a:cubicBezTo>
                    <a:pt x="706" y="451"/>
                    <a:pt x="703" y="456"/>
                    <a:pt x="700" y="459"/>
                  </a:cubicBezTo>
                  <a:cubicBezTo>
                    <a:pt x="698" y="456"/>
                    <a:pt x="698" y="456"/>
                    <a:pt x="698" y="456"/>
                  </a:cubicBezTo>
                  <a:cubicBezTo>
                    <a:pt x="701" y="453"/>
                    <a:pt x="704" y="449"/>
                    <a:pt x="705" y="445"/>
                  </a:cubicBezTo>
                  <a:cubicBezTo>
                    <a:pt x="711" y="429"/>
                    <a:pt x="707" y="409"/>
                    <a:pt x="692" y="400"/>
                  </a:cubicBezTo>
                  <a:cubicBezTo>
                    <a:pt x="682" y="395"/>
                    <a:pt x="677" y="396"/>
                    <a:pt x="667" y="393"/>
                  </a:cubicBezTo>
                  <a:cubicBezTo>
                    <a:pt x="635" y="385"/>
                    <a:pt x="617" y="357"/>
                    <a:pt x="615" y="325"/>
                  </a:cubicBezTo>
                  <a:cubicBezTo>
                    <a:pt x="615" y="315"/>
                    <a:pt x="616" y="306"/>
                    <a:pt x="618" y="298"/>
                  </a:cubicBezTo>
                  <a:cubicBezTo>
                    <a:pt x="611" y="315"/>
                    <a:pt x="606" y="333"/>
                    <a:pt x="608" y="348"/>
                  </a:cubicBezTo>
                  <a:cubicBezTo>
                    <a:pt x="610" y="381"/>
                    <a:pt x="610" y="425"/>
                    <a:pt x="615" y="447"/>
                  </a:cubicBezTo>
                  <a:cubicBezTo>
                    <a:pt x="617" y="457"/>
                    <a:pt x="624" y="467"/>
                    <a:pt x="634" y="471"/>
                  </a:cubicBezTo>
                  <a:cubicBezTo>
                    <a:pt x="628" y="470"/>
                    <a:pt x="623" y="465"/>
                    <a:pt x="619" y="460"/>
                  </a:cubicBezTo>
                  <a:cubicBezTo>
                    <a:pt x="619" y="460"/>
                    <a:pt x="619" y="460"/>
                    <a:pt x="619" y="460"/>
                  </a:cubicBezTo>
                  <a:cubicBezTo>
                    <a:pt x="617" y="458"/>
                    <a:pt x="616" y="455"/>
                    <a:pt x="615" y="452"/>
                  </a:cubicBezTo>
                  <a:cubicBezTo>
                    <a:pt x="616" y="464"/>
                    <a:pt x="619" y="474"/>
                    <a:pt x="627" y="483"/>
                  </a:cubicBezTo>
                  <a:cubicBezTo>
                    <a:pt x="635" y="492"/>
                    <a:pt x="645" y="496"/>
                    <a:pt x="657" y="496"/>
                  </a:cubicBezTo>
                  <a:cubicBezTo>
                    <a:pt x="657" y="497"/>
                    <a:pt x="657" y="498"/>
                    <a:pt x="657" y="499"/>
                  </a:cubicBezTo>
                  <a:cubicBezTo>
                    <a:pt x="648" y="499"/>
                    <a:pt x="640" y="496"/>
                    <a:pt x="632" y="490"/>
                  </a:cubicBezTo>
                  <a:cubicBezTo>
                    <a:pt x="625" y="485"/>
                    <a:pt x="619" y="478"/>
                    <a:pt x="617" y="471"/>
                  </a:cubicBezTo>
                  <a:cubicBezTo>
                    <a:pt x="618" y="476"/>
                    <a:pt x="615" y="481"/>
                    <a:pt x="611" y="483"/>
                  </a:cubicBezTo>
                  <a:cubicBezTo>
                    <a:pt x="608" y="485"/>
                    <a:pt x="604" y="485"/>
                    <a:pt x="601" y="484"/>
                  </a:cubicBezTo>
                  <a:cubicBezTo>
                    <a:pt x="597" y="482"/>
                    <a:pt x="594" y="477"/>
                    <a:pt x="597" y="471"/>
                  </a:cubicBezTo>
                  <a:cubicBezTo>
                    <a:pt x="598" y="468"/>
                    <a:pt x="601" y="467"/>
                    <a:pt x="604" y="468"/>
                  </a:cubicBezTo>
                  <a:cubicBezTo>
                    <a:pt x="610" y="469"/>
                    <a:pt x="610" y="476"/>
                    <a:pt x="606" y="477"/>
                  </a:cubicBezTo>
                  <a:cubicBezTo>
                    <a:pt x="607" y="475"/>
                    <a:pt x="608" y="473"/>
                    <a:pt x="607" y="472"/>
                  </a:cubicBezTo>
                  <a:cubicBezTo>
                    <a:pt x="605" y="470"/>
                    <a:pt x="602" y="469"/>
                    <a:pt x="600" y="471"/>
                  </a:cubicBezTo>
                  <a:cubicBezTo>
                    <a:pt x="598" y="473"/>
                    <a:pt x="598" y="475"/>
                    <a:pt x="599" y="478"/>
                  </a:cubicBezTo>
                  <a:cubicBezTo>
                    <a:pt x="601" y="483"/>
                    <a:pt x="608" y="485"/>
                    <a:pt x="613" y="479"/>
                  </a:cubicBezTo>
                  <a:cubicBezTo>
                    <a:pt x="618" y="474"/>
                    <a:pt x="615" y="464"/>
                    <a:pt x="614" y="458"/>
                  </a:cubicBezTo>
                  <a:cubicBezTo>
                    <a:pt x="612" y="450"/>
                    <a:pt x="611" y="441"/>
                    <a:pt x="610" y="437"/>
                  </a:cubicBezTo>
                  <a:cubicBezTo>
                    <a:pt x="609" y="430"/>
                    <a:pt x="607" y="414"/>
                    <a:pt x="607" y="395"/>
                  </a:cubicBezTo>
                  <a:cubicBezTo>
                    <a:pt x="606" y="399"/>
                    <a:pt x="605" y="402"/>
                    <a:pt x="604" y="406"/>
                  </a:cubicBezTo>
                  <a:cubicBezTo>
                    <a:pt x="603" y="407"/>
                    <a:pt x="598" y="420"/>
                    <a:pt x="595" y="419"/>
                  </a:cubicBezTo>
                  <a:cubicBezTo>
                    <a:pt x="595" y="417"/>
                    <a:pt x="598" y="411"/>
                    <a:pt x="598" y="409"/>
                  </a:cubicBezTo>
                  <a:cubicBezTo>
                    <a:pt x="600" y="404"/>
                    <a:pt x="601" y="399"/>
                    <a:pt x="603" y="393"/>
                  </a:cubicBezTo>
                  <a:cubicBezTo>
                    <a:pt x="603" y="391"/>
                    <a:pt x="603" y="388"/>
                    <a:pt x="604" y="386"/>
                  </a:cubicBezTo>
                  <a:cubicBezTo>
                    <a:pt x="605" y="377"/>
                    <a:pt x="605" y="369"/>
                    <a:pt x="603" y="360"/>
                  </a:cubicBezTo>
                  <a:cubicBezTo>
                    <a:pt x="603" y="360"/>
                    <a:pt x="603" y="359"/>
                    <a:pt x="603" y="357"/>
                  </a:cubicBezTo>
                  <a:cubicBezTo>
                    <a:pt x="603" y="360"/>
                    <a:pt x="602" y="363"/>
                    <a:pt x="602" y="366"/>
                  </a:cubicBezTo>
                  <a:cubicBezTo>
                    <a:pt x="600" y="374"/>
                    <a:pt x="599" y="380"/>
                    <a:pt x="594" y="387"/>
                  </a:cubicBezTo>
                  <a:cubicBezTo>
                    <a:pt x="582" y="405"/>
                    <a:pt x="562" y="405"/>
                    <a:pt x="546" y="396"/>
                  </a:cubicBezTo>
                  <a:cubicBezTo>
                    <a:pt x="533" y="388"/>
                    <a:pt x="522" y="374"/>
                    <a:pt x="521" y="358"/>
                  </a:cubicBezTo>
                  <a:cubicBezTo>
                    <a:pt x="521" y="344"/>
                    <a:pt x="529" y="333"/>
                    <a:pt x="542" y="329"/>
                  </a:cubicBezTo>
                  <a:cubicBezTo>
                    <a:pt x="549" y="328"/>
                    <a:pt x="554" y="328"/>
                    <a:pt x="560" y="329"/>
                  </a:cubicBezTo>
                  <a:cubicBezTo>
                    <a:pt x="565" y="331"/>
                    <a:pt x="569" y="334"/>
                    <a:pt x="571" y="338"/>
                  </a:cubicBezTo>
                  <a:cubicBezTo>
                    <a:pt x="574" y="343"/>
                    <a:pt x="575" y="350"/>
                    <a:pt x="572" y="355"/>
                  </a:cubicBezTo>
                  <a:cubicBezTo>
                    <a:pt x="571" y="359"/>
                    <a:pt x="568" y="361"/>
                    <a:pt x="564" y="362"/>
                  </a:cubicBezTo>
                  <a:cubicBezTo>
                    <a:pt x="560" y="363"/>
                    <a:pt x="556" y="362"/>
                    <a:pt x="552" y="360"/>
                  </a:cubicBezTo>
                  <a:cubicBezTo>
                    <a:pt x="549" y="357"/>
                    <a:pt x="546" y="352"/>
                    <a:pt x="548" y="347"/>
                  </a:cubicBezTo>
                  <a:cubicBezTo>
                    <a:pt x="549" y="343"/>
                    <a:pt x="553" y="339"/>
                    <a:pt x="558" y="340"/>
                  </a:cubicBezTo>
                  <a:cubicBezTo>
                    <a:pt x="564" y="340"/>
                    <a:pt x="569" y="345"/>
                    <a:pt x="568" y="350"/>
                  </a:cubicBezTo>
                  <a:cubicBezTo>
                    <a:pt x="568" y="356"/>
                    <a:pt x="563" y="361"/>
                    <a:pt x="557" y="361"/>
                  </a:cubicBezTo>
                  <a:cubicBezTo>
                    <a:pt x="555" y="361"/>
                    <a:pt x="553" y="360"/>
                    <a:pt x="552" y="359"/>
                  </a:cubicBezTo>
                  <a:cubicBezTo>
                    <a:pt x="553" y="360"/>
                    <a:pt x="553" y="360"/>
                    <a:pt x="553" y="360"/>
                  </a:cubicBezTo>
                  <a:cubicBezTo>
                    <a:pt x="556" y="362"/>
                    <a:pt x="560" y="363"/>
                    <a:pt x="564" y="362"/>
                  </a:cubicBezTo>
                  <a:cubicBezTo>
                    <a:pt x="568" y="361"/>
                    <a:pt x="570" y="358"/>
                    <a:pt x="572" y="355"/>
                  </a:cubicBezTo>
                  <a:cubicBezTo>
                    <a:pt x="574" y="349"/>
                    <a:pt x="573" y="344"/>
                    <a:pt x="570" y="338"/>
                  </a:cubicBezTo>
                  <a:cubicBezTo>
                    <a:pt x="568" y="334"/>
                    <a:pt x="564" y="332"/>
                    <a:pt x="560" y="331"/>
                  </a:cubicBezTo>
                  <a:cubicBezTo>
                    <a:pt x="554" y="329"/>
                    <a:pt x="549" y="329"/>
                    <a:pt x="543" y="331"/>
                  </a:cubicBezTo>
                  <a:cubicBezTo>
                    <a:pt x="531" y="335"/>
                    <a:pt x="524" y="345"/>
                    <a:pt x="524" y="358"/>
                  </a:cubicBezTo>
                  <a:cubicBezTo>
                    <a:pt x="524" y="373"/>
                    <a:pt x="536" y="387"/>
                    <a:pt x="549" y="394"/>
                  </a:cubicBezTo>
                  <a:cubicBezTo>
                    <a:pt x="564" y="401"/>
                    <a:pt x="581" y="400"/>
                    <a:pt x="591" y="384"/>
                  </a:cubicBezTo>
                  <a:cubicBezTo>
                    <a:pt x="595" y="378"/>
                    <a:pt x="596" y="372"/>
                    <a:pt x="597" y="365"/>
                  </a:cubicBezTo>
                  <a:cubicBezTo>
                    <a:pt x="602" y="339"/>
                    <a:pt x="607" y="315"/>
                    <a:pt x="619" y="290"/>
                  </a:cubicBezTo>
                  <a:cubicBezTo>
                    <a:pt x="618" y="291"/>
                    <a:pt x="617" y="293"/>
                    <a:pt x="616" y="293"/>
                  </a:cubicBezTo>
                  <a:cubicBezTo>
                    <a:pt x="608" y="300"/>
                    <a:pt x="597" y="302"/>
                    <a:pt x="590" y="294"/>
                  </a:cubicBezTo>
                  <a:cubicBezTo>
                    <a:pt x="585" y="288"/>
                    <a:pt x="586" y="279"/>
                    <a:pt x="590" y="273"/>
                  </a:cubicBezTo>
                  <a:cubicBezTo>
                    <a:pt x="594" y="269"/>
                    <a:pt x="600" y="266"/>
                    <a:pt x="606" y="269"/>
                  </a:cubicBezTo>
                  <a:cubicBezTo>
                    <a:pt x="611" y="270"/>
                    <a:pt x="613" y="276"/>
                    <a:pt x="608" y="279"/>
                  </a:cubicBezTo>
                  <a:cubicBezTo>
                    <a:pt x="604" y="282"/>
                    <a:pt x="601" y="278"/>
                    <a:pt x="596" y="281"/>
                  </a:cubicBezTo>
                  <a:cubicBezTo>
                    <a:pt x="593" y="283"/>
                    <a:pt x="591" y="286"/>
                    <a:pt x="593" y="290"/>
                  </a:cubicBezTo>
                  <a:cubicBezTo>
                    <a:pt x="596" y="297"/>
                    <a:pt x="605" y="295"/>
                    <a:pt x="611" y="291"/>
                  </a:cubicBezTo>
                  <a:cubicBezTo>
                    <a:pt x="623" y="283"/>
                    <a:pt x="625" y="276"/>
                    <a:pt x="632" y="264"/>
                  </a:cubicBezTo>
                  <a:cubicBezTo>
                    <a:pt x="637" y="256"/>
                    <a:pt x="642" y="249"/>
                    <a:pt x="649" y="241"/>
                  </a:cubicBezTo>
                  <a:cubicBezTo>
                    <a:pt x="670" y="219"/>
                    <a:pt x="697" y="206"/>
                    <a:pt x="726" y="202"/>
                  </a:cubicBezTo>
                  <a:cubicBezTo>
                    <a:pt x="720" y="201"/>
                    <a:pt x="715" y="198"/>
                    <a:pt x="713" y="194"/>
                  </a:cubicBezTo>
                  <a:cubicBezTo>
                    <a:pt x="711" y="189"/>
                    <a:pt x="712" y="184"/>
                    <a:pt x="717" y="179"/>
                  </a:cubicBezTo>
                  <a:cubicBezTo>
                    <a:pt x="717" y="181"/>
                    <a:pt x="718" y="182"/>
                    <a:pt x="719" y="183"/>
                  </a:cubicBezTo>
                  <a:cubicBezTo>
                    <a:pt x="709" y="190"/>
                    <a:pt x="720" y="200"/>
                    <a:pt x="732" y="201"/>
                  </a:cubicBezTo>
                  <a:cubicBezTo>
                    <a:pt x="731" y="201"/>
                    <a:pt x="731" y="201"/>
                    <a:pt x="731" y="201"/>
                  </a:cubicBezTo>
                  <a:cubicBezTo>
                    <a:pt x="741" y="200"/>
                    <a:pt x="752" y="200"/>
                    <a:pt x="762" y="201"/>
                  </a:cubicBezTo>
                  <a:cubicBezTo>
                    <a:pt x="750" y="194"/>
                    <a:pt x="742" y="180"/>
                    <a:pt x="747" y="165"/>
                  </a:cubicBezTo>
                  <a:cubicBezTo>
                    <a:pt x="750" y="157"/>
                    <a:pt x="754" y="151"/>
                    <a:pt x="761" y="147"/>
                  </a:cubicBezTo>
                  <a:cubicBezTo>
                    <a:pt x="768" y="143"/>
                    <a:pt x="775" y="142"/>
                    <a:pt x="783" y="143"/>
                  </a:cubicBezTo>
                  <a:cubicBezTo>
                    <a:pt x="790" y="145"/>
                    <a:pt x="796" y="149"/>
                    <a:pt x="801" y="154"/>
                  </a:cubicBezTo>
                  <a:cubicBezTo>
                    <a:pt x="806" y="160"/>
                    <a:pt x="808" y="167"/>
                    <a:pt x="808" y="174"/>
                  </a:cubicBezTo>
                  <a:cubicBezTo>
                    <a:pt x="808" y="182"/>
                    <a:pt x="804" y="188"/>
                    <a:pt x="798" y="192"/>
                  </a:cubicBezTo>
                  <a:cubicBezTo>
                    <a:pt x="794" y="195"/>
                    <a:pt x="789" y="196"/>
                    <a:pt x="784" y="195"/>
                  </a:cubicBezTo>
                  <a:cubicBezTo>
                    <a:pt x="777" y="193"/>
                    <a:pt x="772" y="187"/>
                    <a:pt x="771" y="181"/>
                  </a:cubicBezTo>
                  <a:cubicBezTo>
                    <a:pt x="770" y="174"/>
                    <a:pt x="773" y="168"/>
                    <a:pt x="778" y="165"/>
                  </a:cubicBezTo>
                  <a:cubicBezTo>
                    <a:pt x="785" y="160"/>
                    <a:pt x="794" y="162"/>
                    <a:pt x="799" y="169"/>
                  </a:cubicBezTo>
                  <a:cubicBezTo>
                    <a:pt x="803" y="176"/>
                    <a:pt x="801" y="185"/>
                    <a:pt x="794" y="190"/>
                  </a:cubicBezTo>
                  <a:cubicBezTo>
                    <a:pt x="791" y="192"/>
                    <a:pt x="788" y="192"/>
                    <a:pt x="784" y="192"/>
                  </a:cubicBezTo>
                  <a:cubicBezTo>
                    <a:pt x="785" y="192"/>
                    <a:pt x="785" y="192"/>
                    <a:pt x="785" y="192"/>
                  </a:cubicBezTo>
                  <a:cubicBezTo>
                    <a:pt x="789" y="193"/>
                    <a:pt x="793" y="192"/>
                    <a:pt x="796" y="190"/>
                  </a:cubicBezTo>
                  <a:cubicBezTo>
                    <a:pt x="802" y="186"/>
                    <a:pt x="804" y="181"/>
                    <a:pt x="805" y="174"/>
                  </a:cubicBezTo>
                  <a:cubicBezTo>
                    <a:pt x="805" y="167"/>
                    <a:pt x="803" y="161"/>
                    <a:pt x="799" y="156"/>
                  </a:cubicBezTo>
                  <a:cubicBezTo>
                    <a:pt x="794" y="151"/>
                    <a:pt x="789" y="148"/>
                    <a:pt x="782" y="147"/>
                  </a:cubicBezTo>
                  <a:cubicBezTo>
                    <a:pt x="775" y="145"/>
                    <a:pt x="769" y="146"/>
                    <a:pt x="762" y="150"/>
                  </a:cubicBezTo>
                  <a:cubicBezTo>
                    <a:pt x="756" y="154"/>
                    <a:pt x="752" y="159"/>
                    <a:pt x="750" y="166"/>
                  </a:cubicBezTo>
                  <a:cubicBezTo>
                    <a:pt x="744" y="183"/>
                    <a:pt x="757" y="200"/>
                    <a:pt x="771" y="203"/>
                  </a:cubicBezTo>
                  <a:cubicBezTo>
                    <a:pt x="799" y="209"/>
                    <a:pt x="818" y="219"/>
                    <a:pt x="840" y="238"/>
                  </a:cubicBezTo>
                  <a:cubicBezTo>
                    <a:pt x="842" y="240"/>
                    <a:pt x="844" y="242"/>
                    <a:pt x="846" y="244"/>
                  </a:cubicBezTo>
                  <a:cubicBezTo>
                    <a:pt x="845" y="242"/>
                    <a:pt x="844" y="240"/>
                    <a:pt x="843" y="238"/>
                  </a:cubicBezTo>
                  <a:cubicBezTo>
                    <a:pt x="838" y="229"/>
                    <a:pt x="836" y="220"/>
                    <a:pt x="836" y="210"/>
                  </a:cubicBezTo>
                  <a:cubicBezTo>
                    <a:pt x="839" y="220"/>
                    <a:pt x="841" y="227"/>
                    <a:pt x="846" y="236"/>
                  </a:cubicBezTo>
                  <a:cubicBezTo>
                    <a:pt x="846" y="237"/>
                    <a:pt x="847" y="238"/>
                    <a:pt x="847" y="238"/>
                  </a:cubicBezTo>
                  <a:cubicBezTo>
                    <a:pt x="844" y="230"/>
                    <a:pt x="853" y="219"/>
                    <a:pt x="859" y="215"/>
                  </a:cubicBezTo>
                  <a:cubicBezTo>
                    <a:pt x="863" y="212"/>
                    <a:pt x="868" y="210"/>
                    <a:pt x="872" y="209"/>
                  </a:cubicBezTo>
                  <a:cubicBezTo>
                    <a:pt x="880" y="207"/>
                    <a:pt x="892" y="208"/>
                    <a:pt x="896" y="215"/>
                  </a:cubicBezTo>
                  <a:cubicBezTo>
                    <a:pt x="903" y="211"/>
                    <a:pt x="911" y="211"/>
                    <a:pt x="918" y="212"/>
                  </a:cubicBezTo>
                  <a:cubicBezTo>
                    <a:pt x="929" y="214"/>
                    <a:pt x="939" y="212"/>
                    <a:pt x="942" y="203"/>
                  </a:cubicBezTo>
                  <a:cubicBezTo>
                    <a:pt x="946" y="213"/>
                    <a:pt x="932" y="224"/>
                    <a:pt x="923" y="227"/>
                  </a:cubicBezTo>
                  <a:cubicBezTo>
                    <a:pt x="910" y="230"/>
                    <a:pt x="898" y="223"/>
                    <a:pt x="884" y="218"/>
                  </a:cubicBezTo>
                  <a:cubicBezTo>
                    <a:pt x="875" y="215"/>
                    <a:pt x="868" y="214"/>
                    <a:pt x="861" y="219"/>
                  </a:cubicBezTo>
                  <a:cubicBezTo>
                    <a:pt x="854" y="222"/>
                    <a:pt x="846" y="230"/>
                    <a:pt x="847" y="238"/>
                  </a:cubicBezTo>
                  <a:cubicBezTo>
                    <a:pt x="847" y="237"/>
                    <a:pt x="847" y="235"/>
                    <a:pt x="848" y="234"/>
                  </a:cubicBezTo>
                  <a:cubicBezTo>
                    <a:pt x="849" y="229"/>
                    <a:pt x="854" y="226"/>
                    <a:pt x="861" y="227"/>
                  </a:cubicBezTo>
                  <a:cubicBezTo>
                    <a:pt x="860" y="227"/>
                    <a:pt x="859" y="229"/>
                    <a:pt x="859" y="230"/>
                  </a:cubicBezTo>
                  <a:cubicBezTo>
                    <a:pt x="852" y="230"/>
                    <a:pt x="848" y="236"/>
                    <a:pt x="850" y="243"/>
                  </a:cubicBezTo>
                  <a:cubicBezTo>
                    <a:pt x="851" y="246"/>
                    <a:pt x="853" y="249"/>
                    <a:pt x="854" y="252"/>
                  </a:cubicBezTo>
                  <a:cubicBezTo>
                    <a:pt x="876" y="276"/>
                    <a:pt x="891" y="304"/>
                    <a:pt x="901" y="334"/>
                  </a:cubicBezTo>
                  <a:cubicBezTo>
                    <a:pt x="895" y="309"/>
                    <a:pt x="891" y="279"/>
                    <a:pt x="905" y="256"/>
                  </a:cubicBezTo>
                  <a:cubicBezTo>
                    <a:pt x="912" y="245"/>
                    <a:pt x="921" y="239"/>
                    <a:pt x="934" y="236"/>
                  </a:cubicBezTo>
                  <a:cubicBezTo>
                    <a:pt x="946" y="234"/>
                    <a:pt x="956" y="236"/>
                    <a:pt x="966" y="241"/>
                  </a:cubicBezTo>
                  <a:cubicBezTo>
                    <a:pt x="988" y="253"/>
                    <a:pt x="996" y="281"/>
                    <a:pt x="984" y="303"/>
                  </a:cubicBezTo>
                  <a:cubicBezTo>
                    <a:pt x="974" y="323"/>
                    <a:pt x="949" y="335"/>
                    <a:pt x="930" y="320"/>
                  </a:cubicBezTo>
                  <a:cubicBezTo>
                    <a:pt x="922" y="314"/>
                    <a:pt x="917" y="303"/>
                    <a:pt x="921" y="293"/>
                  </a:cubicBezTo>
                  <a:cubicBezTo>
                    <a:pt x="922" y="290"/>
                    <a:pt x="925" y="287"/>
                    <a:pt x="927" y="285"/>
                  </a:cubicBezTo>
                  <a:cubicBezTo>
                    <a:pt x="927" y="285"/>
                    <a:pt x="927" y="285"/>
                    <a:pt x="927" y="285"/>
                  </a:cubicBezTo>
                  <a:cubicBezTo>
                    <a:pt x="934" y="281"/>
                    <a:pt x="945" y="282"/>
                    <a:pt x="950" y="290"/>
                  </a:cubicBezTo>
                  <a:cubicBezTo>
                    <a:pt x="955" y="298"/>
                    <a:pt x="953" y="308"/>
                    <a:pt x="945" y="313"/>
                  </a:cubicBezTo>
                  <a:cubicBezTo>
                    <a:pt x="938" y="318"/>
                    <a:pt x="927" y="316"/>
                    <a:pt x="923" y="308"/>
                  </a:cubicBezTo>
                  <a:cubicBezTo>
                    <a:pt x="920" y="305"/>
                    <a:pt x="920" y="301"/>
                    <a:pt x="920" y="298"/>
                  </a:cubicBezTo>
                  <a:cubicBezTo>
                    <a:pt x="920" y="298"/>
                    <a:pt x="920" y="298"/>
                    <a:pt x="920" y="298"/>
                  </a:cubicBezTo>
                  <a:cubicBezTo>
                    <a:pt x="919" y="306"/>
                    <a:pt x="923" y="315"/>
                    <a:pt x="930" y="320"/>
                  </a:cubicBezTo>
                  <a:cubicBezTo>
                    <a:pt x="950" y="332"/>
                    <a:pt x="973" y="319"/>
                    <a:pt x="982" y="301"/>
                  </a:cubicBezTo>
                  <a:cubicBezTo>
                    <a:pt x="993" y="280"/>
                    <a:pt x="985" y="254"/>
                    <a:pt x="965" y="243"/>
                  </a:cubicBezTo>
                  <a:cubicBezTo>
                    <a:pt x="961" y="241"/>
                    <a:pt x="957" y="240"/>
                    <a:pt x="953" y="239"/>
                  </a:cubicBezTo>
                  <a:cubicBezTo>
                    <a:pt x="956" y="240"/>
                    <a:pt x="958" y="241"/>
                    <a:pt x="960" y="243"/>
                  </a:cubicBezTo>
                  <a:cubicBezTo>
                    <a:pt x="966" y="249"/>
                    <a:pt x="969" y="259"/>
                    <a:pt x="965" y="266"/>
                  </a:cubicBezTo>
                  <a:cubicBezTo>
                    <a:pt x="962" y="273"/>
                    <a:pt x="954" y="277"/>
                    <a:pt x="945" y="273"/>
                  </a:cubicBezTo>
                  <a:cubicBezTo>
                    <a:pt x="940" y="270"/>
                    <a:pt x="938" y="265"/>
                    <a:pt x="939" y="260"/>
                  </a:cubicBezTo>
                  <a:cubicBezTo>
                    <a:pt x="942" y="251"/>
                    <a:pt x="953" y="252"/>
                    <a:pt x="955" y="258"/>
                  </a:cubicBezTo>
                  <a:cubicBezTo>
                    <a:pt x="952" y="256"/>
                    <a:pt x="949" y="255"/>
                    <a:pt x="946" y="257"/>
                  </a:cubicBezTo>
                  <a:cubicBezTo>
                    <a:pt x="943" y="259"/>
                    <a:pt x="942" y="264"/>
                    <a:pt x="945" y="267"/>
                  </a:cubicBezTo>
                  <a:cubicBezTo>
                    <a:pt x="948" y="270"/>
                    <a:pt x="952" y="271"/>
                    <a:pt x="955" y="270"/>
                  </a:cubicBezTo>
                  <a:cubicBezTo>
                    <a:pt x="961" y="268"/>
                    <a:pt x="964" y="260"/>
                    <a:pt x="962" y="254"/>
                  </a:cubicBezTo>
                  <a:cubicBezTo>
                    <a:pt x="960" y="242"/>
                    <a:pt x="946" y="237"/>
                    <a:pt x="935" y="239"/>
                  </a:cubicBezTo>
                  <a:cubicBezTo>
                    <a:pt x="923" y="241"/>
                    <a:pt x="914" y="248"/>
                    <a:pt x="908" y="258"/>
                  </a:cubicBezTo>
                  <a:cubicBezTo>
                    <a:pt x="889" y="290"/>
                    <a:pt x="908" y="341"/>
                    <a:pt x="911" y="381"/>
                  </a:cubicBezTo>
                  <a:cubicBezTo>
                    <a:pt x="914" y="373"/>
                    <a:pt x="918" y="367"/>
                    <a:pt x="924" y="360"/>
                  </a:cubicBezTo>
                  <a:cubicBezTo>
                    <a:pt x="927" y="357"/>
                    <a:pt x="930" y="355"/>
                    <a:pt x="933" y="352"/>
                  </a:cubicBezTo>
                  <a:cubicBezTo>
                    <a:pt x="933" y="353"/>
                    <a:pt x="934" y="355"/>
                    <a:pt x="935" y="355"/>
                  </a:cubicBezTo>
                  <a:cubicBezTo>
                    <a:pt x="927" y="361"/>
                    <a:pt x="921" y="369"/>
                    <a:pt x="917" y="377"/>
                  </a:cubicBezTo>
                  <a:cubicBezTo>
                    <a:pt x="914" y="383"/>
                    <a:pt x="912" y="389"/>
                    <a:pt x="912" y="395"/>
                  </a:cubicBezTo>
                  <a:cubicBezTo>
                    <a:pt x="914" y="388"/>
                    <a:pt x="920" y="382"/>
                    <a:pt x="924" y="380"/>
                  </a:cubicBezTo>
                  <a:cubicBezTo>
                    <a:pt x="929" y="378"/>
                    <a:pt x="934" y="378"/>
                    <a:pt x="939" y="380"/>
                  </a:cubicBezTo>
                  <a:cubicBezTo>
                    <a:pt x="946" y="383"/>
                    <a:pt x="951" y="391"/>
                    <a:pt x="947" y="400"/>
                  </a:cubicBezTo>
                  <a:cubicBezTo>
                    <a:pt x="944" y="404"/>
                    <a:pt x="939" y="407"/>
                    <a:pt x="935" y="406"/>
                  </a:cubicBezTo>
                  <a:cubicBezTo>
                    <a:pt x="925" y="404"/>
                    <a:pt x="926" y="392"/>
                    <a:pt x="931" y="391"/>
                  </a:cubicBezTo>
                  <a:cubicBezTo>
                    <a:pt x="929" y="393"/>
                    <a:pt x="929" y="397"/>
                    <a:pt x="931" y="399"/>
                  </a:cubicBezTo>
                  <a:cubicBezTo>
                    <a:pt x="933" y="403"/>
                    <a:pt x="939" y="403"/>
                    <a:pt x="941" y="400"/>
                  </a:cubicBezTo>
                  <a:cubicBezTo>
                    <a:pt x="944" y="397"/>
                    <a:pt x="945" y="393"/>
                    <a:pt x="943" y="390"/>
                  </a:cubicBezTo>
                  <a:cubicBezTo>
                    <a:pt x="941" y="384"/>
                    <a:pt x="934" y="382"/>
                    <a:pt x="928" y="383"/>
                  </a:cubicBezTo>
                  <a:cubicBezTo>
                    <a:pt x="923" y="384"/>
                    <a:pt x="919" y="388"/>
                    <a:pt x="916" y="392"/>
                  </a:cubicBezTo>
                  <a:cubicBezTo>
                    <a:pt x="912" y="398"/>
                    <a:pt x="912" y="405"/>
                    <a:pt x="912" y="413"/>
                  </a:cubicBezTo>
                  <a:cubicBezTo>
                    <a:pt x="913" y="437"/>
                    <a:pt x="910" y="460"/>
                    <a:pt x="905" y="485"/>
                  </a:cubicBezTo>
                  <a:cubicBezTo>
                    <a:pt x="904" y="489"/>
                    <a:pt x="897" y="512"/>
                    <a:pt x="891" y="529"/>
                  </a:cubicBezTo>
                  <a:cubicBezTo>
                    <a:pt x="905" y="512"/>
                    <a:pt x="923" y="500"/>
                    <a:pt x="944" y="493"/>
                  </a:cubicBezTo>
                  <a:cubicBezTo>
                    <a:pt x="951" y="490"/>
                    <a:pt x="956" y="489"/>
                    <a:pt x="962" y="488"/>
                  </a:cubicBezTo>
                  <a:cubicBezTo>
                    <a:pt x="972" y="486"/>
                    <a:pt x="988" y="484"/>
                    <a:pt x="989" y="471"/>
                  </a:cubicBezTo>
                  <a:cubicBezTo>
                    <a:pt x="989" y="466"/>
                    <a:pt x="986" y="461"/>
                    <a:pt x="981" y="460"/>
                  </a:cubicBezTo>
                  <a:cubicBezTo>
                    <a:pt x="978" y="460"/>
                    <a:pt x="975" y="461"/>
                    <a:pt x="973" y="463"/>
                  </a:cubicBezTo>
                  <a:cubicBezTo>
                    <a:pt x="972" y="466"/>
                    <a:pt x="973" y="470"/>
                    <a:pt x="976" y="472"/>
                  </a:cubicBezTo>
                  <a:cubicBezTo>
                    <a:pt x="978" y="473"/>
                    <a:pt x="981" y="472"/>
                    <a:pt x="982" y="470"/>
                  </a:cubicBezTo>
                  <a:cubicBezTo>
                    <a:pt x="982" y="475"/>
                    <a:pt x="973" y="477"/>
                    <a:pt x="970" y="470"/>
                  </a:cubicBezTo>
                  <a:cubicBezTo>
                    <a:pt x="968" y="466"/>
                    <a:pt x="969" y="462"/>
                    <a:pt x="972" y="459"/>
                  </a:cubicBezTo>
                  <a:cubicBezTo>
                    <a:pt x="978" y="454"/>
                    <a:pt x="986" y="457"/>
                    <a:pt x="989" y="462"/>
                  </a:cubicBezTo>
                  <a:cubicBezTo>
                    <a:pt x="993" y="467"/>
                    <a:pt x="992" y="475"/>
                    <a:pt x="988" y="481"/>
                  </a:cubicBezTo>
                  <a:cubicBezTo>
                    <a:pt x="986" y="483"/>
                    <a:pt x="984" y="485"/>
                    <a:pt x="982" y="486"/>
                  </a:cubicBezTo>
                  <a:cubicBezTo>
                    <a:pt x="994" y="485"/>
                    <a:pt x="1004" y="485"/>
                    <a:pt x="1014" y="486"/>
                  </a:cubicBezTo>
                  <a:cubicBezTo>
                    <a:pt x="1031" y="488"/>
                    <a:pt x="1057" y="500"/>
                    <a:pt x="1071" y="497"/>
                  </a:cubicBezTo>
                  <a:cubicBezTo>
                    <a:pt x="1075" y="496"/>
                    <a:pt x="1077" y="495"/>
                    <a:pt x="1080" y="493"/>
                  </a:cubicBezTo>
                  <a:cubicBezTo>
                    <a:pt x="1085" y="489"/>
                    <a:pt x="1088" y="484"/>
                    <a:pt x="1089" y="479"/>
                  </a:cubicBezTo>
                  <a:cubicBezTo>
                    <a:pt x="1091" y="472"/>
                    <a:pt x="1090" y="465"/>
                    <a:pt x="1086" y="459"/>
                  </a:cubicBezTo>
                  <a:cubicBezTo>
                    <a:pt x="1082" y="453"/>
                    <a:pt x="1075" y="448"/>
                    <a:pt x="1068" y="446"/>
                  </a:cubicBezTo>
                  <a:cubicBezTo>
                    <a:pt x="1060" y="444"/>
                    <a:pt x="1053" y="445"/>
                    <a:pt x="1046" y="448"/>
                  </a:cubicBezTo>
                  <a:cubicBezTo>
                    <a:pt x="1039" y="452"/>
                    <a:pt x="1034" y="458"/>
                    <a:pt x="1034" y="466"/>
                  </a:cubicBezTo>
                  <a:cubicBezTo>
                    <a:pt x="1035" y="472"/>
                    <a:pt x="1037" y="477"/>
                    <a:pt x="1042" y="480"/>
                  </a:cubicBezTo>
                  <a:cubicBezTo>
                    <a:pt x="1041" y="479"/>
                    <a:pt x="1041" y="479"/>
                    <a:pt x="1041" y="479"/>
                  </a:cubicBezTo>
                  <a:cubicBezTo>
                    <a:pt x="1034" y="472"/>
                    <a:pt x="1041" y="462"/>
                    <a:pt x="1048" y="469"/>
                  </a:cubicBezTo>
                  <a:cubicBezTo>
                    <a:pt x="1051" y="472"/>
                    <a:pt x="1052" y="480"/>
                    <a:pt x="1063" y="479"/>
                  </a:cubicBezTo>
                  <a:cubicBezTo>
                    <a:pt x="1059" y="482"/>
                    <a:pt x="1055" y="483"/>
                    <a:pt x="1052" y="483"/>
                  </a:cubicBezTo>
                  <a:cubicBezTo>
                    <a:pt x="1050" y="483"/>
                    <a:pt x="1049" y="483"/>
                    <a:pt x="1047" y="483"/>
                  </a:cubicBezTo>
                  <a:cubicBezTo>
                    <a:pt x="1039" y="481"/>
                    <a:pt x="1034" y="474"/>
                    <a:pt x="1034" y="466"/>
                  </a:cubicBezTo>
                  <a:cubicBezTo>
                    <a:pt x="1033" y="458"/>
                    <a:pt x="1038" y="451"/>
                    <a:pt x="1045" y="447"/>
                  </a:cubicBezTo>
                  <a:cubicBezTo>
                    <a:pt x="1053" y="443"/>
                    <a:pt x="1060" y="442"/>
                    <a:pt x="1068" y="444"/>
                  </a:cubicBezTo>
                  <a:cubicBezTo>
                    <a:pt x="1076" y="446"/>
                    <a:pt x="1083" y="451"/>
                    <a:pt x="1088" y="458"/>
                  </a:cubicBezTo>
                  <a:cubicBezTo>
                    <a:pt x="1092" y="465"/>
                    <a:pt x="1094" y="472"/>
                    <a:pt x="1092" y="480"/>
                  </a:cubicBezTo>
                  <a:cubicBezTo>
                    <a:pt x="1090" y="486"/>
                    <a:pt x="1087" y="491"/>
                    <a:pt x="1082" y="495"/>
                  </a:cubicBezTo>
                  <a:cubicBezTo>
                    <a:pt x="1078" y="498"/>
                    <a:pt x="1076" y="499"/>
                    <a:pt x="1072" y="500"/>
                  </a:cubicBezTo>
                  <a:cubicBezTo>
                    <a:pt x="1072" y="500"/>
                    <a:pt x="1071" y="500"/>
                    <a:pt x="1071" y="501"/>
                  </a:cubicBezTo>
                  <a:cubicBezTo>
                    <a:pt x="1071" y="501"/>
                    <a:pt x="1072" y="501"/>
                    <a:pt x="1072" y="501"/>
                  </a:cubicBezTo>
                  <a:cubicBezTo>
                    <a:pt x="1073" y="501"/>
                    <a:pt x="1073" y="501"/>
                    <a:pt x="1073" y="501"/>
                  </a:cubicBezTo>
                  <a:cubicBezTo>
                    <a:pt x="1078" y="503"/>
                    <a:pt x="1083" y="505"/>
                    <a:pt x="1088" y="508"/>
                  </a:cubicBezTo>
                  <a:cubicBezTo>
                    <a:pt x="1100" y="515"/>
                    <a:pt x="1113" y="527"/>
                    <a:pt x="1114" y="542"/>
                  </a:cubicBezTo>
                  <a:cubicBezTo>
                    <a:pt x="1115" y="549"/>
                    <a:pt x="1113" y="554"/>
                    <a:pt x="1108" y="559"/>
                  </a:cubicBezTo>
                  <a:cubicBezTo>
                    <a:pt x="1107" y="560"/>
                    <a:pt x="1107" y="560"/>
                    <a:pt x="1107" y="560"/>
                  </a:cubicBezTo>
                  <a:cubicBezTo>
                    <a:pt x="1102" y="566"/>
                    <a:pt x="1096" y="569"/>
                    <a:pt x="1089" y="569"/>
                  </a:cubicBezTo>
                  <a:cubicBezTo>
                    <a:pt x="1082" y="570"/>
                    <a:pt x="1075" y="568"/>
                    <a:pt x="1070" y="564"/>
                  </a:cubicBezTo>
                  <a:cubicBezTo>
                    <a:pt x="1064" y="559"/>
                    <a:pt x="1060" y="553"/>
                    <a:pt x="1061" y="546"/>
                  </a:cubicBezTo>
                  <a:cubicBezTo>
                    <a:pt x="1061" y="540"/>
                    <a:pt x="1064" y="537"/>
                    <a:pt x="1068" y="534"/>
                  </a:cubicBezTo>
                  <a:cubicBezTo>
                    <a:pt x="1073" y="531"/>
                    <a:pt x="1078" y="530"/>
                    <a:pt x="1083" y="532"/>
                  </a:cubicBezTo>
                  <a:cubicBezTo>
                    <a:pt x="1086" y="533"/>
                    <a:pt x="1088" y="535"/>
                    <a:pt x="1090" y="537"/>
                  </a:cubicBezTo>
                  <a:cubicBezTo>
                    <a:pt x="1088" y="535"/>
                    <a:pt x="1086" y="533"/>
                    <a:pt x="1083" y="532"/>
                  </a:cubicBezTo>
                  <a:cubicBezTo>
                    <a:pt x="1078" y="530"/>
                    <a:pt x="1073" y="531"/>
                    <a:pt x="1068" y="534"/>
                  </a:cubicBezTo>
                  <a:cubicBezTo>
                    <a:pt x="1064" y="537"/>
                    <a:pt x="1062" y="541"/>
                    <a:pt x="1062" y="546"/>
                  </a:cubicBezTo>
                  <a:cubicBezTo>
                    <a:pt x="1062" y="553"/>
                    <a:pt x="1065" y="559"/>
                    <a:pt x="1071" y="563"/>
                  </a:cubicBezTo>
                  <a:cubicBezTo>
                    <a:pt x="1076" y="567"/>
                    <a:pt x="1082" y="568"/>
                    <a:pt x="1088" y="567"/>
                  </a:cubicBezTo>
                  <a:cubicBezTo>
                    <a:pt x="1096" y="566"/>
                    <a:pt x="1102" y="563"/>
                    <a:pt x="1106" y="557"/>
                  </a:cubicBezTo>
                  <a:cubicBezTo>
                    <a:pt x="1110" y="553"/>
                    <a:pt x="1112" y="548"/>
                    <a:pt x="1111" y="542"/>
                  </a:cubicBezTo>
                  <a:cubicBezTo>
                    <a:pt x="1110" y="528"/>
                    <a:pt x="1095" y="516"/>
                    <a:pt x="1083" y="510"/>
                  </a:cubicBezTo>
                  <a:cubicBezTo>
                    <a:pt x="1078" y="508"/>
                    <a:pt x="1070" y="505"/>
                    <a:pt x="1062" y="503"/>
                  </a:cubicBezTo>
                  <a:cubicBezTo>
                    <a:pt x="1063" y="503"/>
                    <a:pt x="1064" y="504"/>
                    <a:pt x="1065" y="505"/>
                  </a:cubicBezTo>
                  <a:cubicBezTo>
                    <a:pt x="1070" y="510"/>
                    <a:pt x="1071" y="518"/>
                    <a:pt x="1067" y="524"/>
                  </a:cubicBezTo>
                  <a:cubicBezTo>
                    <a:pt x="1064" y="529"/>
                    <a:pt x="1057" y="532"/>
                    <a:pt x="1050" y="527"/>
                  </a:cubicBezTo>
                  <a:cubicBezTo>
                    <a:pt x="1047" y="525"/>
                    <a:pt x="1046" y="520"/>
                    <a:pt x="1047" y="517"/>
                  </a:cubicBezTo>
                  <a:cubicBezTo>
                    <a:pt x="1050" y="509"/>
                    <a:pt x="1059" y="511"/>
                    <a:pt x="1060" y="516"/>
                  </a:cubicBezTo>
                  <a:cubicBezTo>
                    <a:pt x="1058" y="514"/>
                    <a:pt x="1055" y="514"/>
                    <a:pt x="1053" y="515"/>
                  </a:cubicBezTo>
                  <a:cubicBezTo>
                    <a:pt x="1050" y="516"/>
                    <a:pt x="1049" y="520"/>
                    <a:pt x="1051" y="523"/>
                  </a:cubicBezTo>
                  <a:cubicBezTo>
                    <a:pt x="1053" y="525"/>
                    <a:pt x="1056" y="526"/>
                    <a:pt x="1059" y="526"/>
                  </a:cubicBezTo>
                  <a:cubicBezTo>
                    <a:pt x="1064" y="525"/>
                    <a:pt x="1066" y="519"/>
                    <a:pt x="1066" y="514"/>
                  </a:cubicBezTo>
                  <a:cubicBezTo>
                    <a:pt x="1066" y="511"/>
                    <a:pt x="1063" y="507"/>
                    <a:pt x="1060" y="505"/>
                  </a:cubicBezTo>
                  <a:cubicBezTo>
                    <a:pt x="1050" y="495"/>
                    <a:pt x="1009" y="487"/>
                    <a:pt x="995" y="489"/>
                  </a:cubicBezTo>
                  <a:cubicBezTo>
                    <a:pt x="1009" y="492"/>
                    <a:pt x="1022" y="499"/>
                    <a:pt x="1033" y="511"/>
                  </a:cubicBezTo>
                  <a:cubicBezTo>
                    <a:pt x="1057" y="537"/>
                    <a:pt x="1066" y="585"/>
                    <a:pt x="1035" y="609"/>
                  </a:cubicBezTo>
                  <a:cubicBezTo>
                    <a:pt x="1025" y="616"/>
                    <a:pt x="1010" y="618"/>
                    <a:pt x="1000" y="610"/>
                  </a:cubicBezTo>
                  <a:cubicBezTo>
                    <a:pt x="992" y="603"/>
                    <a:pt x="989" y="593"/>
                    <a:pt x="994" y="584"/>
                  </a:cubicBezTo>
                  <a:cubicBezTo>
                    <a:pt x="999" y="575"/>
                    <a:pt x="1009" y="571"/>
                    <a:pt x="1018" y="573"/>
                  </a:cubicBezTo>
                  <a:cubicBezTo>
                    <a:pt x="1024" y="575"/>
                    <a:pt x="1028" y="579"/>
                    <a:pt x="1031" y="585"/>
                  </a:cubicBezTo>
                  <a:cubicBezTo>
                    <a:pt x="1031" y="587"/>
                    <a:pt x="1032" y="589"/>
                    <a:pt x="1032" y="591"/>
                  </a:cubicBezTo>
                  <a:cubicBezTo>
                    <a:pt x="1032" y="596"/>
                    <a:pt x="1029" y="601"/>
                    <a:pt x="1024" y="604"/>
                  </a:cubicBezTo>
                  <a:cubicBezTo>
                    <a:pt x="1017" y="609"/>
                    <a:pt x="1007" y="607"/>
                    <a:pt x="1003" y="599"/>
                  </a:cubicBezTo>
                  <a:cubicBezTo>
                    <a:pt x="998" y="592"/>
                    <a:pt x="1000" y="582"/>
                    <a:pt x="1007" y="578"/>
                  </a:cubicBezTo>
                  <a:cubicBezTo>
                    <a:pt x="1011" y="575"/>
                    <a:pt x="1016" y="575"/>
                    <a:pt x="1020" y="576"/>
                  </a:cubicBezTo>
                  <a:cubicBezTo>
                    <a:pt x="1019" y="575"/>
                    <a:pt x="1019" y="575"/>
                    <a:pt x="1018" y="575"/>
                  </a:cubicBezTo>
                  <a:cubicBezTo>
                    <a:pt x="1009" y="573"/>
                    <a:pt x="1001" y="577"/>
                    <a:pt x="996" y="585"/>
                  </a:cubicBezTo>
                  <a:cubicBezTo>
                    <a:pt x="993" y="593"/>
                    <a:pt x="995" y="602"/>
                    <a:pt x="1002" y="607"/>
                  </a:cubicBezTo>
                  <a:cubicBezTo>
                    <a:pt x="1011" y="614"/>
                    <a:pt x="1024" y="612"/>
                    <a:pt x="1033" y="606"/>
                  </a:cubicBezTo>
                  <a:cubicBezTo>
                    <a:pt x="1061" y="583"/>
                    <a:pt x="1051" y="538"/>
                    <a:pt x="1029" y="515"/>
                  </a:cubicBezTo>
                  <a:cubicBezTo>
                    <a:pt x="1006" y="492"/>
                    <a:pt x="976" y="488"/>
                    <a:pt x="946" y="498"/>
                  </a:cubicBezTo>
                  <a:cubicBezTo>
                    <a:pt x="885" y="520"/>
                    <a:pt x="862" y="581"/>
                    <a:pt x="859" y="641"/>
                  </a:cubicBezTo>
                  <a:cubicBezTo>
                    <a:pt x="859" y="663"/>
                    <a:pt x="860" y="680"/>
                    <a:pt x="867" y="701"/>
                  </a:cubicBezTo>
                  <a:cubicBezTo>
                    <a:pt x="875" y="721"/>
                    <a:pt x="887" y="742"/>
                    <a:pt x="904" y="751"/>
                  </a:cubicBezTo>
                  <a:cubicBezTo>
                    <a:pt x="904" y="751"/>
                    <a:pt x="904" y="751"/>
                    <a:pt x="904" y="751"/>
                  </a:cubicBezTo>
                  <a:cubicBezTo>
                    <a:pt x="893" y="744"/>
                    <a:pt x="885" y="731"/>
                    <a:pt x="881" y="719"/>
                  </a:cubicBezTo>
                  <a:cubicBezTo>
                    <a:pt x="874" y="696"/>
                    <a:pt x="879" y="661"/>
                    <a:pt x="894" y="642"/>
                  </a:cubicBezTo>
                  <a:cubicBezTo>
                    <a:pt x="895" y="643"/>
                    <a:pt x="897" y="645"/>
                    <a:pt x="898" y="645"/>
                  </a:cubicBezTo>
                  <a:cubicBezTo>
                    <a:pt x="883" y="664"/>
                    <a:pt x="879" y="695"/>
                    <a:pt x="885" y="718"/>
                  </a:cubicBezTo>
                  <a:cubicBezTo>
                    <a:pt x="889" y="733"/>
                    <a:pt x="901" y="752"/>
                    <a:pt x="918" y="754"/>
                  </a:cubicBezTo>
                  <a:cubicBezTo>
                    <a:pt x="923" y="754"/>
                    <a:pt x="927" y="754"/>
                    <a:pt x="932" y="751"/>
                  </a:cubicBezTo>
                  <a:cubicBezTo>
                    <a:pt x="936" y="749"/>
                    <a:pt x="939" y="746"/>
                    <a:pt x="941" y="741"/>
                  </a:cubicBezTo>
                  <a:cubicBezTo>
                    <a:pt x="942" y="736"/>
                    <a:pt x="942" y="732"/>
                    <a:pt x="940" y="728"/>
                  </a:cubicBezTo>
                  <a:cubicBezTo>
                    <a:pt x="938" y="724"/>
                    <a:pt x="935" y="722"/>
                    <a:pt x="930" y="721"/>
                  </a:cubicBezTo>
                  <a:cubicBezTo>
                    <a:pt x="926" y="720"/>
                    <a:pt x="923" y="721"/>
                    <a:pt x="920" y="724"/>
                  </a:cubicBezTo>
                  <a:cubicBezTo>
                    <a:pt x="919" y="726"/>
                    <a:pt x="918" y="727"/>
                    <a:pt x="918" y="729"/>
                  </a:cubicBezTo>
                  <a:cubicBezTo>
                    <a:pt x="918" y="730"/>
                    <a:pt x="918" y="732"/>
                    <a:pt x="920" y="734"/>
                  </a:cubicBezTo>
                  <a:cubicBezTo>
                    <a:pt x="920" y="735"/>
                    <a:pt x="921" y="735"/>
                    <a:pt x="923" y="736"/>
                  </a:cubicBezTo>
                  <a:cubicBezTo>
                    <a:pt x="924" y="736"/>
                    <a:pt x="925" y="736"/>
                    <a:pt x="926" y="735"/>
                  </a:cubicBezTo>
                  <a:cubicBezTo>
                    <a:pt x="925" y="736"/>
                    <a:pt x="924" y="736"/>
                    <a:pt x="923" y="736"/>
                  </a:cubicBezTo>
                  <a:cubicBezTo>
                    <a:pt x="921" y="735"/>
                    <a:pt x="920" y="735"/>
                    <a:pt x="919" y="734"/>
                  </a:cubicBezTo>
                  <a:cubicBezTo>
                    <a:pt x="918" y="732"/>
                    <a:pt x="918" y="731"/>
                    <a:pt x="918" y="729"/>
                  </a:cubicBezTo>
                  <a:cubicBezTo>
                    <a:pt x="918" y="727"/>
                    <a:pt x="918" y="725"/>
                    <a:pt x="920" y="724"/>
                  </a:cubicBezTo>
                  <a:cubicBezTo>
                    <a:pt x="922" y="721"/>
                    <a:pt x="926" y="720"/>
                    <a:pt x="930" y="720"/>
                  </a:cubicBezTo>
                  <a:cubicBezTo>
                    <a:pt x="935" y="721"/>
                    <a:pt x="938" y="724"/>
                    <a:pt x="941" y="728"/>
                  </a:cubicBezTo>
                  <a:cubicBezTo>
                    <a:pt x="943" y="732"/>
                    <a:pt x="944" y="737"/>
                    <a:pt x="942" y="741"/>
                  </a:cubicBezTo>
                  <a:cubicBezTo>
                    <a:pt x="941" y="746"/>
                    <a:pt x="937" y="750"/>
                    <a:pt x="933" y="753"/>
                  </a:cubicBezTo>
                  <a:cubicBezTo>
                    <a:pt x="930" y="755"/>
                    <a:pt x="927" y="755"/>
                    <a:pt x="924" y="756"/>
                  </a:cubicBezTo>
                  <a:cubicBezTo>
                    <a:pt x="926" y="756"/>
                    <a:pt x="929" y="756"/>
                    <a:pt x="931" y="755"/>
                  </a:cubicBezTo>
                  <a:cubicBezTo>
                    <a:pt x="945" y="753"/>
                    <a:pt x="954" y="747"/>
                    <a:pt x="965" y="738"/>
                  </a:cubicBezTo>
                  <a:cubicBezTo>
                    <a:pt x="977" y="727"/>
                    <a:pt x="983" y="716"/>
                    <a:pt x="989" y="701"/>
                  </a:cubicBezTo>
                  <a:cubicBezTo>
                    <a:pt x="1001" y="674"/>
                    <a:pt x="1007" y="639"/>
                    <a:pt x="1035" y="623"/>
                  </a:cubicBezTo>
                  <a:cubicBezTo>
                    <a:pt x="1039" y="621"/>
                    <a:pt x="1043" y="619"/>
                    <a:pt x="1048" y="618"/>
                  </a:cubicBezTo>
                  <a:cubicBezTo>
                    <a:pt x="1052" y="616"/>
                    <a:pt x="1059" y="616"/>
                    <a:pt x="1065" y="615"/>
                  </a:cubicBezTo>
                  <a:cubicBezTo>
                    <a:pt x="1077" y="611"/>
                    <a:pt x="1080" y="600"/>
                    <a:pt x="1076" y="593"/>
                  </a:cubicBezTo>
                  <a:cubicBezTo>
                    <a:pt x="1075" y="591"/>
                    <a:pt x="1072" y="589"/>
                    <a:pt x="1069" y="588"/>
                  </a:cubicBezTo>
                  <a:cubicBezTo>
                    <a:pt x="1066" y="588"/>
                    <a:pt x="1063" y="589"/>
                    <a:pt x="1061" y="592"/>
                  </a:cubicBezTo>
                  <a:cubicBezTo>
                    <a:pt x="1060" y="595"/>
                    <a:pt x="1061" y="599"/>
                    <a:pt x="1064" y="600"/>
                  </a:cubicBezTo>
                  <a:cubicBezTo>
                    <a:pt x="1066" y="601"/>
                    <a:pt x="1069" y="600"/>
                    <a:pt x="1071" y="598"/>
                  </a:cubicBezTo>
                  <a:cubicBezTo>
                    <a:pt x="1070" y="600"/>
                    <a:pt x="1067" y="602"/>
                    <a:pt x="1064" y="602"/>
                  </a:cubicBezTo>
                  <a:cubicBezTo>
                    <a:pt x="1062" y="601"/>
                    <a:pt x="1060" y="600"/>
                    <a:pt x="1059" y="597"/>
                  </a:cubicBezTo>
                  <a:cubicBezTo>
                    <a:pt x="1056" y="589"/>
                    <a:pt x="1065" y="584"/>
                    <a:pt x="1072" y="586"/>
                  </a:cubicBezTo>
                  <a:cubicBezTo>
                    <a:pt x="1076" y="587"/>
                    <a:pt x="1079" y="591"/>
                    <a:pt x="1080" y="596"/>
                  </a:cubicBezTo>
                  <a:cubicBezTo>
                    <a:pt x="1082" y="603"/>
                    <a:pt x="1078" y="611"/>
                    <a:pt x="1069" y="615"/>
                  </a:cubicBezTo>
                  <a:close/>
                  <a:moveTo>
                    <a:pt x="1118" y="682"/>
                  </a:moveTo>
                  <a:cubicBezTo>
                    <a:pt x="1116" y="683"/>
                    <a:pt x="1114" y="683"/>
                    <a:pt x="1113" y="681"/>
                  </a:cubicBezTo>
                  <a:cubicBezTo>
                    <a:pt x="1111" y="679"/>
                    <a:pt x="1112" y="677"/>
                    <a:pt x="1114" y="676"/>
                  </a:cubicBezTo>
                  <a:cubicBezTo>
                    <a:pt x="1115" y="675"/>
                    <a:pt x="1118" y="675"/>
                    <a:pt x="1119" y="677"/>
                  </a:cubicBezTo>
                  <a:cubicBezTo>
                    <a:pt x="1120" y="679"/>
                    <a:pt x="1120" y="681"/>
                    <a:pt x="1118" y="682"/>
                  </a:cubicBezTo>
                  <a:close/>
                  <a:moveTo>
                    <a:pt x="1127" y="663"/>
                  </a:moveTo>
                  <a:cubicBezTo>
                    <a:pt x="1124" y="665"/>
                    <a:pt x="1119" y="664"/>
                    <a:pt x="1117" y="661"/>
                  </a:cubicBezTo>
                  <a:cubicBezTo>
                    <a:pt x="1114" y="657"/>
                    <a:pt x="1115" y="653"/>
                    <a:pt x="1119" y="650"/>
                  </a:cubicBezTo>
                  <a:cubicBezTo>
                    <a:pt x="1122" y="648"/>
                    <a:pt x="1127" y="649"/>
                    <a:pt x="1129" y="652"/>
                  </a:cubicBezTo>
                  <a:cubicBezTo>
                    <a:pt x="1132" y="656"/>
                    <a:pt x="1131" y="661"/>
                    <a:pt x="1127" y="663"/>
                  </a:cubicBezTo>
                  <a:close/>
                  <a:moveTo>
                    <a:pt x="1124" y="675"/>
                  </a:moveTo>
                  <a:cubicBezTo>
                    <a:pt x="1122" y="676"/>
                    <a:pt x="1119" y="676"/>
                    <a:pt x="1117" y="674"/>
                  </a:cubicBezTo>
                  <a:cubicBezTo>
                    <a:pt x="1116" y="671"/>
                    <a:pt x="1117" y="668"/>
                    <a:pt x="1119" y="667"/>
                  </a:cubicBezTo>
                  <a:cubicBezTo>
                    <a:pt x="1121" y="665"/>
                    <a:pt x="1124" y="666"/>
                    <a:pt x="1126" y="668"/>
                  </a:cubicBezTo>
                  <a:cubicBezTo>
                    <a:pt x="1127" y="670"/>
                    <a:pt x="1127" y="673"/>
                    <a:pt x="1124" y="675"/>
                  </a:cubicBezTo>
                  <a:close/>
                  <a:moveTo>
                    <a:pt x="1370" y="476"/>
                  </a:moveTo>
                  <a:cubicBezTo>
                    <a:pt x="1367" y="476"/>
                    <a:pt x="1364" y="476"/>
                    <a:pt x="1361" y="478"/>
                  </a:cubicBezTo>
                  <a:cubicBezTo>
                    <a:pt x="1358" y="480"/>
                    <a:pt x="1356" y="484"/>
                    <a:pt x="1358" y="489"/>
                  </a:cubicBezTo>
                  <a:cubicBezTo>
                    <a:pt x="1359" y="494"/>
                    <a:pt x="1364" y="497"/>
                    <a:pt x="1368" y="497"/>
                  </a:cubicBezTo>
                  <a:cubicBezTo>
                    <a:pt x="1376" y="496"/>
                    <a:pt x="1376" y="490"/>
                    <a:pt x="1380" y="486"/>
                  </a:cubicBezTo>
                  <a:cubicBezTo>
                    <a:pt x="1383" y="482"/>
                    <a:pt x="1390" y="482"/>
                    <a:pt x="1397" y="486"/>
                  </a:cubicBezTo>
                  <a:cubicBezTo>
                    <a:pt x="1404" y="490"/>
                    <a:pt x="1408" y="498"/>
                    <a:pt x="1405" y="506"/>
                  </a:cubicBezTo>
                  <a:cubicBezTo>
                    <a:pt x="1404" y="511"/>
                    <a:pt x="1400" y="515"/>
                    <a:pt x="1395" y="513"/>
                  </a:cubicBezTo>
                  <a:cubicBezTo>
                    <a:pt x="1399" y="510"/>
                    <a:pt x="1399" y="503"/>
                    <a:pt x="1392" y="502"/>
                  </a:cubicBezTo>
                  <a:cubicBezTo>
                    <a:pt x="1388" y="501"/>
                    <a:pt x="1381" y="503"/>
                    <a:pt x="1373" y="506"/>
                  </a:cubicBezTo>
                  <a:cubicBezTo>
                    <a:pt x="1365" y="508"/>
                    <a:pt x="1358" y="509"/>
                    <a:pt x="1351" y="506"/>
                  </a:cubicBezTo>
                  <a:cubicBezTo>
                    <a:pt x="1338" y="502"/>
                    <a:pt x="1333" y="485"/>
                    <a:pt x="1340" y="474"/>
                  </a:cubicBezTo>
                  <a:cubicBezTo>
                    <a:pt x="1344" y="468"/>
                    <a:pt x="1351" y="465"/>
                    <a:pt x="1357" y="463"/>
                  </a:cubicBezTo>
                  <a:cubicBezTo>
                    <a:pt x="1364" y="461"/>
                    <a:pt x="1384" y="461"/>
                    <a:pt x="1390" y="454"/>
                  </a:cubicBezTo>
                  <a:cubicBezTo>
                    <a:pt x="1394" y="449"/>
                    <a:pt x="1392" y="443"/>
                    <a:pt x="1388" y="441"/>
                  </a:cubicBezTo>
                  <a:cubicBezTo>
                    <a:pt x="1392" y="437"/>
                    <a:pt x="1400" y="440"/>
                    <a:pt x="1403" y="446"/>
                  </a:cubicBezTo>
                  <a:cubicBezTo>
                    <a:pt x="1408" y="456"/>
                    <a:pt x="1402" y="472"/>
                    <a:pt x="1388" y="477"/>
                  </a:cubicBezTo>
                  <a:cubicBezTo>
                    <a:pt x="1383" y="479"/>
                    <a:pt x="1378" y="478"/>
                    <a:pt x="1370" y="476"/>
                  </a:cubicBezTo>
                  <a:close/>
                  <a:moveTo>
                    <a:pt x="939" y="197"/>
                  </a:moveTo>
                  <a:cubicBezTo>
                    <a:pt x="938" y="194"/>
                    <a:pt x="939" y="191"/>
                    <a:pt x="942" y="190"/>
                  </a:cubicBezTo>
                  <a:cubicBezTo>
                    <a:pt x="944" y="188"/>
                    <a:pt x="948" y="189"/>
                    <a:pt x="949" y="192"/>
                  </a:cubicBezTo>
                  <a:cubicBezTo>
                    <a:pt x="950" y="195"/>
                    <a:pt x="949" y="198"/>
                    <a:pt x="946" y="199"/>
                  </a:cubicBezTo>
                  <a:cubicBezTo>
                    <a:pt x="944" y="201"/>
                    <a:pt x="941" y="200"/>
                    <a:pt x="939" y="197"/>
                  </a:cubicBezTo>
                  <a:close/>
                  <a:moveTo>
                    <a:pt x="932" y="189"/>
                  </a:moveTo>
                  <a:cubicBezTo>
                    <a:pt x="931" y="187"/>
                    <a:pt x="932" y="184"/>
                    <a:pt x="934" y="183"/>
                  </a:cubicBezTo>
                  <a:cubicBezTo>
                    <a:pt x="936" y="182"/>
                    <a:pt x="939" y="183"/>
                    <a:pt x="940" y="185"/>
                  </a:cubicBezTo>
                  <a:cubicBezTo>
                    <a:pt x="941" y="187"/>
                    <a:pt x="940" y="190"/>
                    <a:pt x="938" y="191"/>
                  </a:cubicBezTo>
                  <a:cubicBezTo>
                    <a:pt x="936" y="192"/>
                    <a:pt x="933" y="191"/>
                    <a:pt x="932" y="189"/>
                  </a:cubicBezTo>
                  <a:close/>
                  <a:moveTo>
                    <a:pt x="952" y="202"/>
                  </a:moveTo>
                  <a:cubicBezTo>
                    <a:pt x="950" y="198"/>
                    <a:pt x="951" y="193"/>
                    <a:pt x="956" y="191"/>
                  </a:cubicBezTo>
                  <a:cubicBezTo>
                    <a:pt x="960" y="189"/>
                    <a:pt x="965" y="191"/>
                    <a:pt x="967" y="195"/>
                  </a:cubicBezTo>
                  <a:cubicBezTo>
                    <a:pt x="969" y="199"/>
                    <a:pt x="967" y="204"/>
                    <a:pt x="963" y="206"/>
                  </a:cubicBezTo>
                  <a:cubicBezTo>
                    <a:pt x="959" y="208"/>
                    <a:pt x="954" y="206"/>
                    <a:pt x="952" y="202"/>
                  </a:cubicBezTo>
                  <a:close/>
                  <a:moveTo>
                    <a:pt x="1258" y="469"/>
                  </a:moveTo>
                  <a:cubicBezTo>
                    <a:pt x="1251" y="466"/>
                    <a:pt x="1246" y="462"/>
                    <a:pt x="1243" y="456"/>
                  </a:cubicBezTo>
                  <a:cubicBezTo>
                    <a:pt x="1240" y="450"/>
                    <a:pt x="1240" y="442"/>
                    <a:pt x="1245" y="437"/>
                  </a:cubicBezTo>
                  <a:cubicBezTo>
                    <a:pt x="1250" y="431"/>
                    <a:pt x="1259" y="430"/>
                    <a:pt x="1267" y="432"/>
                  </a:cubicBezTo>
                  <a:cubicBezTo>
                    <a:pt x="1278" y="435"/>
                    <a:pt x="1285" y="444"/>
                    <a:pt x="1287" y="455"/>
                  </a:cubicBezTo>
                  <a:cubicBezTo>
                    <a:pt x="1289" y="464"/>
                    <a:pt x="1288" y="473"/>
                    <a:pt x="1286" y="482"/>
                  </a:cubicBezTo>
                  <a:cubicBezTo>
                    <a:pt x="1286" y="481"/>
                    <a:pt x="1287" y="480"/>
                    <a:pt x="1288" y="479"/>
                  </a:cubicBezTo>
                  <a:cubicBezTo>
                    <a:pt x="1300" y="459"/>
                    <a:pt x="1315" y="441"/>
                    <a:pt x="1334" y="427"/>
                  </a:cubicBezTo>
                  <a:cubicBezTo>
                    <a:pt x="1354" y="410"/>
                    <a:pt x="1372" y="403"/>
                    <a:pt x="1384" y="376"/>
                  </a:cubicBezTo>
                  <a:cubicBezTo>
                    <a:pt x="1386" y="371"/>
                    <a:pt x="1388" y="365"/>
                    <a:pt x="1389" y="359"/>
                  </a:cubicBezTo>
                  <a:cubicBezTo>
                    <a:pt x="1390" y="350"/>
                    <a:pt x="1390" y="344"/>
                    <a:pt x="1388" y="335"/>
                  </a:cubicBezTo>
                  <a:cubicBezTo>
                    <a:pt x="1385" y="327"/>
                    <a:pt x="1383" y="321"/>
                    <a:pt x="1378" y="314"/>
                  </a:cubicBezTo>
                  <a:cubicBezTo>
                    <a:pt x="1359" y="290"/>
                    <a:pt x="1332" y="285"/>
                    <a:pt x="1304" y="296"/>
                  </a:cubicBezTo>
                  <a:cubicBezTo>
                    <a:pt x="1292" y="301"/>
                    <a:pt x="1283" y="310"/>
                    <a:pt x="1280" y="323"/>
                  </a:cubicBezTo>
                  <a:cubicBezTo>
                    <a:pt x="1278" y="334"/>
                    <a:pt x="1281" y="345"/>
                    <a:pt x="1289" y="352"/>
                  </a:cubicBezTo>
                  <a:cubicBezTo>
                    <a:pt x="1295" y="358"/>
                    <a:pt x="1303" y="361"/>
                    <a:pt x="1312" y="361"/>
                  </a:cubicBezTo>
                  <a:cubicBezTo>
                    <a:pt x="1316" y="361"/>
                    <a:pt x="1319" y="360"/>
                    <a:pt x="1322" y="358"/>
                  </a:cubicBezTo>
                  <a:cubicBezTo>
                    <a:pt x="1321" y="359"/>
                    <a:pt x="1320" y="359"/>
                    <a:pt x="1319" y="359"/>
                  </a:cubicBezTo>
                  <a:cubicBezTo>
                    <a:pt x="1311" y="359"/>
                    <a:pt x="1305" y="353"/>
                    <a:pt x="1304" y="345"/>
                  </a:cubicBezTo>
                  <a:cubicBezTo>
                    <a:pt x="1304" y="338"/>
                    <a:pt x="1310" y="331"/>
                    <a:pt x="1318" y="331"/>
                  </a:cubicBezTo>
                  <a:cubicBezTo>
                    <a:pt x="1326" y="330"/>
                    <a:pt x="1332" y="336"/>
                    <a:pt x="1333" y="344"/>
                  </a:cubicBezTo>
                  <a:cubicBezTo>
                    <a:pt x="1333" y="355"/>
                    <a:pt x="1322" y="362"/>
                    <a:pt x="1312" y="363"/>
                  </a:cubicBezTo>
                  <a:cubicBezTo>
                    <a:pt x="1303" y="364"/>
                    <a:pt x="1294" y="361"/>
                    <a:pt x="1287" y="355"/>
                  </a:cubicBezTo>
                  <a:cubicBezTo>
                    <a:pt x="1279" y="347"/>
                    <a:pt x="1275" y="338"/>
                    <a:pt x="1276" y="327"/>
                  </a:cubicBezTo>
                  <a:cubicBezTo>
                    <a:pt x="1274" y="337"/>
                    <a:pt x="1274" y="347"/>
                    <a:pt x="1276" y="355"/>
                  </a:cubicBezTo>
                  <a:cubicBezTo>
                    <a:pt x="1275" y="355"/>
                    <a:pt x="1273" y="356"/>
                    <a:pt x="1272" y="357"/>
                  </a:cubicBezTo>
                  <a:cubicBezTo>
                    <a:pt x="1269" y="342"/>
                    <a:pt x="1271" y="329"/>
                    <a:pt x="1275" y="320"/>
                  </a:cubicBezTo>
                  <a:cubicBezTo>
                    <a:pt x="1265" y="338"/>
                    <a:pt x="1264" y="356"/>
                    <a:pt x="1269" y="373"/>
                  </a:cubicBezTo>
                  <a:cubicBezTo>
                    <a:pt x="1273" y="384"/>
                    <a:pt x="1279" y="393"/>
                    <a:pt x="1290" y="402"/>
                  </a:cubicBezTo>
                  <a:cubicBezTo>
                    <a:pt x="1295" y="406"/>
                    <a:pt x="1300" y="410"/>
                    <a:pt x="1306" y="415"/>
                  </a:cubicBezTo>
                  <a:cubicBezTo>
                    <a:pt x="1311" y="419"/>
                    <a:pt x="1314" y="424"/>
                    <a:pt x="1315" y="430"/>
                  </a:cubicBezTo>
                  <a:cubicBezTo>
                    <a:pt x="1315" y="436"/>
                    <a:pt x="1313" y="441"/>
                    <a:pt x="1309" y="444"/>
                  </a:cubicBezTo>
                  <a:cubicBezTo>
                    <a:pt x="1305" y="447"/>
                    <a:pt x="1300" y="447"/>
                    <a:pt x="1296" y="444"/>
                  </a:cubicBezTo>
                  <a:cubicBezTo>
                    <a:pt x="1293" y="443"/>
                    <a:pt x="1291" y="440"/>
                    <a:pt x="1291" y="437"/>
                  </a:cubicBezTo>
                  <a:cubicBezTo>
                    <a:pt x="1290" y="433"/>
                    <a:pt x="1293" y="429"/>
                    <a:pt x="1297" y="429"/>
                  </a:cubicBezTo>
                  <a:cubicBezTo>
                    <a:pt x="1300" y="428"/>
                    <a:pt x="1302" y="430"/>
                    <a:pt x="1303" y="433"/>
                  </a:cubicBezTo>
                  <a:cubicBezTo>
                    <a:pt x="1304" y="436"/>
                    <a:pt x="1302" y="439"/>
                    <a:pt x="1299" y="440"/>
                  </a:cubicBezTo>
                  <a:cubicBezTo>
                    <a:pt x="1296" y="440"/>
                    <a:pt x="1293" y="438"/>
                    <a:pt x="1292" y="435"/>
                  </a:cubicBezTo>
                  <a:cubicBezTo>
                    <a:pt x="1292" y="435"/>
                    <a:pt x="1292" y="434"/>
                    <a:pt x="1292" y="433"/>
                  </a:cubicBezTo>
                  <a:cubicBezTo>
                    <a:pt x="1292" y="435"/>
                    <a:pt x="1292" y="436"/>
                    <a:pt x="1292" y="437"/>
                  </a:cubicBezTo>
                  <a:cubicBezTo>
                    <a:pt x="1292" y="440"/>
                    <a:pt x="1294" y="442"/>
                    <a:pt x="1296" y="443"/>
                  </a:cubicBezTo>
                  <a:cubicBezTo>
                    <a:pt x="1300" y="445"/>
                    <a:pt x="1304" y="445"/>
                    <a:pt x="1308" y="442"/>
                  </a:cubicBezTo>
                  <a:cubicBezTo>
                    <a:pt x="1311" y="440"/>
                    <a:pt x="1313" y="435"/>
                    <a:pt x="1312" y="431"/>
                  </a:cubicBezTo>
                  <a:cubicBezTo>
                    <a:pt x="1312" y="425"/>
                    <a:pt x="1308" y="421"/>
                    <a:pt x="1304" y="417"/>
                  </a:cubicBezTo>
                  <a:cubicBezTo>
                    <a:pt x="1298" y="412"/>
                    <a:pt x="1293" y="409"/>
                    <a:pt x="1289" y="405"/>
                  </a:cubicBezTo>
                  <a:cubicBezTo>
                    <a:pt x="1278" y="397"/>
                    <a:pt x="1271" y="386"/>
                    <a:pt x="1267" y="374"/>
                  </a:cubicBezTo>
                  <a:cubicBezTo>
                    <a:pt x="1263" y="363"/>
                    <a:pt x="1262" y="351"/>
                    <a:pt x="1265" y="339"/>
                  </a:cubicBezTo>
                  <a:cubicBezTo>
                    <a:pt x="1268" y="322"/>
                    <a:pt x="1280" y="306"/>
                    <a:pt x="1295" y="296"/>
                  </a:cubicBezTo>
                  <a:cubicBezTo>
                    <a:pt x="1294" y="296"/>
                    <a:pt x="1292" y="296"/>
                    <a:pt x="1291" y="296"/>
                  </a:cubicBezTo>
                  <a:cubicBezTo>
                    <a:pt x="1286" y="297"/>
                    <a:pt x="1282" y="297"/>
                    <a:pt x="1277" y="296"/>
                  </a:cubicBezTo>
                  <a:cubicBezTo>
                    <a:pt x="1269" y="295"/>
                    <a:pt x="1262" y="294"/>
                    <a:pt x="1255" y="291"/>
                  </a:cubicBezTo>
                  <a:cubicBezTo>
                    <a:pt x="1231" y="278"/>
                    <a:pt x="1230" y="248"/>
                    <a:pt x="1244" y="229"/>
                  </a:cubicBezTo>
                  <a:cubicBezTo>
                    <a:pt x="1250" y="222"/>
                    <a:pt x="1258" y="216"/>
                    <a:pt x="1267" y="214"/>
                  </a:cubicBezTo>
                  <a:cubicBezTo>
                    <a:pt x="1266" y="217"/>
                    <a:pt x="1266" y="217"/>
                    <a:pt x="1266" y="217"/>
                  </a:cubicBezTo>
                  <a:cubicBezTo>
                    <a:pt x="1259" y="220"/>
                    <a:pt x="1252" y="225"/>
                    <a:pt x="1248" y="232"/>
                  </a:cubicBezTo>
                  <a:cubicBezTo>
                    <a:pt x="1236" y="249"/>
                    <a:pt x="1236" y="276"/>
                    <a:pt x="1257" y="287"/>
                  </a:cubicBezTo>
                  <a:cubicBezTo>
                    <a:pt x="1264" y="290"/>
                    <a:pt x="1270" y="291"/>
                    <a:pt x="1277" y="292"/>
                  </a:cubicBezTo>
                  <a:cubicBezTo>
                    <a:pt x="1282" y="292"/>
                    <a:pt x="1286" y="292"/>
                    <a:pt x="1291" y="291"/>
                  </a:cubicBezTo>
                  <a:cubicBezTo>
                    <a:pt x="1312" y="290"/>
                    <a:pt x="1326" y="282"/>
                    <a:pt x="1348" y="288"/>
                  </a:cubicBezTo>
                  <a:cubicBezTo>
                    <a:pt x="1361" y="291"/>
                    <a:pt x="1372" y="299"/>
                    <a:pt x="1381" y="311"/>
                  </a:cubicBezTo>
                  <a:cubicBezTo>
                    <a:pt x="1386" y="319"/>
                    <a:pt x="1389" y="325"/>
                    <a:pt x="1392" y="334"/>
                  </a:cubicBezTo>
                  <a:cubicBezTo>
                    <a:pt x="1394" y="343"/>
                    <a:pt x="1394" y="351"/>
                    <a:pt x="1393" y="360"/>
                  </a:cubicBezTo>
                  <a:cubicBezTo>
                    <a:pt x="1390" y="373"/>
                    <a:pt x="1385" y="383"/>
                    <a:pt x="1376" y="394"/>
                  </a:cubicBezTo>
                  <a:cubicBezTo>
                    <a:pt x="1382" y="389"/>
                    <a:pt x="1386" y="384"/>
                    <a:pt x="1388" y="383"/>
                  </a:cubicBezTo>
                  <a:cubicBezTo>
                    <a:pt x="1408" y="362"/>
                    <a:pt x="1425" y="340"/>
                    <a:pt x="1439" y="317"/>
                  </a:cubicBezTo>
                  <a:cubicBezTo>
                    <a:pt x="1443" y="310"/>
                    <a:pt x="1445" y="305"/>
                    <a:pt x="1444" y="299"/>
                  </a:cubicBezTo>
                  <a:cubicBezTo>
                    <a:pt x="1443" y="295"/>
                    <a:pt x="1442" y="291"/>
                    <a:pt x="1439" y="289"/>
                  </a:cubicBezTo>
                  <a:cubicBezTo>
                    <a:pt x="1435" y="285"/>
                    <a:pt x="1428" y="283"/>
                    <a:pt x="1424" y="287"/>
                  </a:cubicBezTo>
                  <a:cubicBezTo>
                    <a:pt x="1421" y="289"/>
                    <a:pt x="1420" y="292"/>
                    <a:pt x="1421" y="296"/>
                  </a:cubicBezTo>
                  <a:cubicBezTo>
                    <a:pt x="1422" y="299"/>
                    <a:pt x="1426" y="302"/>
                    <a:pt x="1429" y="300"/>
                  </a:cubicBezTo>
                  <a:cubicBezTo>
                    <a:pt x="1432" y="299"/>
                    <a:pt x="1433" y="296"/>
                    <a:pt x="1433" y="293"/>
                  </a:cubicBezTo>
                  <a:cubicBezTo>
                    <a:pt x="1435" y="295"/>
                    <a:pt x="1435" y="299"/>
                    <a:pt x="1432" y="302"/>
                  </a:cubicBezTo>
                  <a:cubicBezTo>
                    <a:pt x="1426" y="309"/>
                    <a:pt x="1412" y="303"/>
                    <a:pt x="1414" y="292"/>
                  </a:cubicBezTo>
                  <a:cubicBezTo>
                    <a:pt x="1415" y="283"/>
                    <a:pt x="1423" y="278"/>
                    <a:pt x="1431" y="279"/>
                  </a:cubicBezTo>
                  <a:cubicBezTo>
                    <a:pt x="1442" y="280"/>
                    <a:pt x="1450" y="293"/>
                    <a:pt x="1445" y="306"/>
                  </a:cubicBezTo>
                  <a:cubicBezTo>
                    <a:pt x="1456" y="286"/>
                    <a:pt x="1465" y="265"/>
                    <a:pt x="1471" y="244"/>
                  </a:cubicBezTo>
                  <a:cubicBezTo>
                    <a:pt x="1466" y="252"/>
                    <a:pt x="1461" y="258"/>
                    <a:pt x="1454" y="263"/>
                  </a:cubicBezTo>
                  <a:cubicBezTo>
                    <a:pt x="1433" y="280"/>
                    <a:pt x="1399" y="277"/>
                    <a:pt x="1392" y="245"/>
                  </a:cubicBezTo>
                  <a:cubicBezTo>
                    <a:pt x="1391" y="237"/>
                    <a:pt x="1392" y="229"/>
                    <a:pt x="1395" y="220"/>
                  </a:cubicBezTo>
                  <a:cubicBezTo>
                    <a:pt x="1400" y="207"/>
                    <a:pt x="1412" y="196"/>
                    <a:pt x="1413" y="182"/>
                  </a:cubicBezTo>
                  <a:cubicBezTo>
                    <a:pt x="1414" y="175"/>
                    <a:pt x="1411" y="169"/>
                    <a:pt x="1406" y="165"/>
                  </a:cubicBezTo>
                  <a:cubicBezTo>
                    <a:pt x="1395" y="156"/>
                    <a:pt x="1376" y="161"/>
                    <a:pt x="1372" y="174"/>
                  </a:cubicBezTo>
                  <a:cubicBezTo>
                    <a:pt x="1370" y="180"/>
                    <a:pt x="1373" y="187"/>
                    <a:pt x="1378" y="190"/>
                  </a:cubicBezTo>
                  <a:cubicBezTo>
                    <a:pt x="1385" y="194"/>
                    <a:pt x="1394" y="191"/>
                    <a:pt x="1394" y="185"/>
                  </a:cubicBezTo>
                  <a:cubicBezTo>
                    <a:pt x="1395" y="188"/>
                    <a:pt x="1394" y="194"/>
                    <a:pt x="1389" y="196"/>
                  </a:cubicBezTo>
                  <a:cubicBezTo>
                    <a:pt x="1380" y="200"/>
                    <a:pt x="1371" y="193"/>
                    <a:pt x="1368" y="185"/>
                  </a:cubicBezTo>
                  <a:cubicBezTo>
                    <a:pt x="1364" y="175"/>
                    <a:pt x="1368" y="167"/>
                    <a:pt x="1374" y="161"/>
                  </a:cubicBezTo>
                  <a:cubicBezTo>
                    <a:pt x="1384" y="151"/>
                    <a:pt x="1402" y="150"/>
                    <a:pt x="1412" y="163"/>
                  </a:cubicBezTo>
                  <a:cubicBezTo>
                    <a:pt x="1417" y="170"/>
                    <a:pt x="1418" y="176"/>
                    <a:pt x="1418" y="182"/>
                  </a:cubicBezTo>
                  <a:cubicBezTo>
                    <a:pt x="1417" y="194"/>
                    <a:pt x="1410" y="203"/>
                    <a:pt x="1410" y="214"/>
                  </a:cubicBezTo>
                  <a:cubicBezTo>
                    <a:pt x="1409" y="232"/>
                    <a:pt x="1421" y="248"/>
                    <a:pt x="1438" y="247"/>
                  </a:cubicBezTo>
                  <a:cubicBezTo>
                    <a:pt x="1457" y="246"/>
                    <a:pt x="1475" y="223"/>
                    <a:pt x="1477" y="202"/>
                  </a:cubicBezTo>
                  <a:cubicBezTo>
                    <a:pt x="1479" y="191"/>
                    <a:pt x="1473" y="178"/>
                    <a:pt x="1463" y="171"/>
                  </a:cubicBezTo>
                  <a:cubicBezTo>
                    <a:pt x="1450" y="163"/>
                    <a:pt x="1429" y="170"/>
                    <a:pt x="1430" y="188"/>
                  </a:cubicBezTo>
                  <a:cubicBezTo>
                    <a:pt x="1431" y="194"/>
                    <a:pt x="1433" y="198"/>
                    <a:pt x="1437" y="201"/>
                  </a:cubicBezTo>
                  <a:cubicBezTo>
                    <a:pt x="1444" y="206"/>
                    <a:pt x="1458" y="202"/>
                    <a:pt x="1458" y="191"/>
                  </a:cubicBezTo>
                  <a:cubicBezTo>
                    <a:pt x="1457" y="185"/>
                    <a:pt x="1451" y="181"/>
                    <a:pt x="1447" y="185"/>
                  </a:cubicBezTo>
                  <a:cubicBezTo>
                    <a:pt x="1449" y="178"/>
                    <a:pt x="1459" y="180"/>
                    <a:pt x="1461" y="188"/>
                  </a:cubicBezTo>
                  <a:cubicBezTo>
                    <a:pt x="1465" y="203"/>
                    <a:pt x="1446" y="214"/>
                    <a:pt x="1434" y="204"/>
                  </a:cubicBezTo>
                  <a:cubicBezTo>
                    <a:pt x="1427" y="197"/>
                    <a:pt x="1424" y="184"/>
                    <a:pt x="1430" y="174"/>
                  </a:cubicBezTo>
                  <a:cubicBezTo>
                    <a:pt x="1439" y="161"/>
                    <a:pt x="1462" y="160"/>
                    <a:pt x="1474" y="176"/>
                  </a:cubicBezTo>
                  <a:cubicBezTo>
                    <a:pt x="1475" y="177"/>
                    <a:pt x="1476" y="179"/>
                    <a:pt x="1477" y="180"/>
                  </a:cubicBezTo>
                  <a:cubicBezTo>
                    <a:pt x="1475" y="174"/>
                    <a:pt x="1473" y="168"/>
                    <a:pt x="1469" y="161"/>
                  </a:cubicBezTo>
                  <a:cubicBezTo>
                    <a:pt x="1469" y="161"/>
                    <a:pt x="1469" y="161"/>
                    <a:pt x="1469" y="161"/>
                  </a:cubicBezTo>
                  <a:cubicBezTo>
                    <a:pt x="1464" y="152"/>
                    <a:pt x="1459" y="147"/>
                    <a:pt x="1450" y="141"/>
                  </a:cubicBezTo>
                  <a:cubicBezTo>
                    <a:pt x="1460" y="144"/>
                    <a:pt x="1467" y="151"/>
                    <a:pt x="1472" y="160"/>
                  </a:cubicBezTo>
                  <a:cubicBezTo>
                    <a:pt x="1472" y="160"/>
                    <a:pt x="1472" y="160"/>
                    <a:pt x="1472" y="160"/>
                  </a:cubicBezTo>
                  <a:cubicBezTo>
                    <a:pt x="1474" y="164"/>
                    <a:pt x="1476" y="169"/>
                    <a:pt x="1478" y="173"/>
                  </a:cubicBezTo>
                  <a:cubicBezTo>
                    <a:pt x="1477" y="158"/>
                    <a:pt x="1474" y="143"/>
                    <a:pt x="1469" y="128"/>
                  </a:cubicBezTo>
                  <a:cubicBezTo>
                    <a:pt x="1460" y="102"/>
                    <a:pt x="1449" y="83"/>
                    <a:pt x="1429" y="65"/>
                  </a:cubicBezTo>
                  <a:cubicBezTo>
                    <a:pt x="1409" y="48"/>
                    <a:pt x="1386" y="37"/>
                    <a:pt x="1362" y="33"/>
                  </a:cubicBezTo>
                  <a:cubicBezTo>
                    <a:pt x="1349" y="31"/>
                    <a:pt x="1342" y="31"/>
                    <a:pt x="1330" y="35"/>
                  </a:cubicBezTo>
                  <a:cubicBezTo>
                    <a:pt x="1306" y="45"/>
                    <a:pt x="1288" y="69"/>
                    <a:pt x="1287" y="89"/>
                  </a:cubicBezTo>
                  <a:cubicBezTo>
                    <a:pt x="1287" y="101"/>
                    <a:pt x="1294" y="112"/>
                    <a:pt x="1306" y="111"/>
                  </a:cubicBezTo>
                  <a:cubicBezTo>
                    <a:pt x="1313" y="110"/>
                    <a:pt x="1317" y="104"/>
                    <a:pt x="1316" y="96"/>
                  </a:cubicBezTo>
                  <a:cubicBezTo>
                    <a:pt x="1326" y="103"/>
                    <a:pt x="1318" y="121"/>
                    <a:pt x="1304" y="125"/>
                  </a:cubicBezTo>
                  <a:cubicBezTo>
                    <a:pt x="1289" y="130"/>
                    <a:pt x="1278" y="124"/>
                    <a:pt x="1271" y="116"/>
                  </a:cubicBezTo>
                  <a:cubicBezTo>
                    <a:pt x="1261" y="104"/>
                    <a:pt x="1261" y="83"/>
                    <a:pt x="1273" y="67"/>
                  </a:cubicBezTo>
                  <a:cubicBezTo>
                    <a:pt x="1284" y="50"/>
                    <a:pt x="1302" y="38"/>
                    <a:pt x="1322" y="33"/>
                  </a:cubicBezTo>
                  <a:cubicBezTo>
                    <a:pt x="1317" y="34"/>
                    <a:pt x="1313" y="35"/>
                    <a:pt x="1308" y="36"/>
                  </a:cubicBezTo>
                  <a:cubicBezTo>
                    <a:pt x="1279" y="46"/>
                    <a:pt x="1254" y="63"/>
                    <a:pt x="1239" y="90"/>
                  </a:cubicBezTo>
                  <a:cubicBezTo>
                    <a:pt x="1231" y="105"/>
                    <a:pt x="1231" y="118"/>
                    <a:pt x="1238" y="133"/>
                  </a:cubicBezTo>
                  <a:cubicBezTo>
                    <a:pt x="1243" y="142"/>
                    <a:pt x="1255" y="152"/>
                    <a:pt x="1266" y="152"/>
                  </a:cubicBezTo>
                  <a:cubicBezTo>
                    <a:pt x="1276" y="152"/>
                    <a:pt x="1283" y="144"/>
                    <a:pt x="1278" y="135"/>
                  </a:cubicBezTo>
                  <a:cubicBezTo>
                    <a:pt x="1285" y="135"/>
                    <a:pt x="1290" y="141"/>
                    <a:pt x="1288" y="148"/>
                  </a:cubicBezTo>
                  <a:cubicBezTo>
                    <a:pt x="1287" y="154"/>
                    <a:pt x="1281" y="160"/>
                    <a:pt x="1272" y="161"/>
                  </a:cubicBezTo>
                  <a:cubicBezTo>
                    <a:pt x="1267" y="162"/>
                    <a:pt x="1261" y="161"/>
                    <a:pt x="1256" y="158"/>
                  </a:cubicBezTo>
                  <a:cubicBezTo>
                    <a:pt x="1247" y="154"/>
                    <a:pt x="1239" y="145"/>
                    <a:pt x="1234" y="136"/>
                  </a:cubicBezTo>
                  <a:cubicBezTo>
                    <a:pt x="1231" y="128"/>
                    <a:pt x="1230" y="120"/>
                    <a:pt x="1230" y="113"/>
                  </a:cubicBezTo>
                  <a:cubicBezTo>
                    <a:pt x="1226" y="135"/>
                    <a:pt x="1232" y="158"/>
                    <a:pt x="1250" y="175"/>
                  </a:cubicBezTo>
                  <a:cubicBezTo>
                    <a:pt x="1259" y="183"/>
                    <a:pt x="1270" y="188"/>
                    <a:pt x="1281" y="190"/>
                  </a:cubicBezTo>
                  <a:cubicBezTo>
                    <a:pt x="1334" y="201"/>
                    <a:pt x="1317" y="157"/>
                    <a:pt x="1322" y="131"/>
                  </a:cubicBezTo>
                  <a:cubicBezTo>
                    <a:pt x="1329" y="99"/>
                    <a:pt x="1370" y="115"/>
                    <a:pt x="1364" y="148"/>
                  </a:cubicBezTo>
                  <a:cubicBezTo>
                    <a:pt x="1359" y="176"/>
                    <a:pt x="1332" y="189"/>
                    <a:pt x="1306" y="192"/>
                  </a:cubicBezTo>
                  <a:cubicBezTo>
                    <a:pt x="1311" y="192"/>
                    <a:pt x="1316" y="193"/>
                    <a:pt x="1320" y="195"/>
                  </a:cubicBezTo>
                  <a:cubicBezTo>
                    <a:pt x="1330" y="200"/>
                    <a:pt x="1339" y="211"/>
                    <a:pt x="1334" y="222"/>
                  </a:cubicBezTo>
                  <a:cubicBezTo>
                    <a:pt x="1332" y="227"/>
                    <a:pt x="1327" y="230"/>
                    <a:pt x="1322" y="231"/>
                  </a:cubicBezTo>
                  <a:cubicBezTo>
                    <a:pt x="1318" y="231"/>
                    <a:pt x="1315" y="229"/>
                    <a:pt x="1312" y="226"/>
                  </a:cubicBezTo>
                  <a:cubicBezTo>
                    <a:pt x="1309" y="223"/>
                    <a:pt x="1308" y="219"/>
                    <a:pt x="1309" y="215"/>
                  </a:cubicBezTo>
                  <a:cubicBezTo>
                    <a:pt x="1311" y="210"/>
                    <a:pt x="1316" y="206"/>
                    <a:pt x="1321" y="207"/>
                  </a:cubicBezTo>
                  <a:cubicBezTo>
                    <a:pt x="1325" y="208"/>
                    <a:pt x="1327" y="210"/>
                    <a:pt x="1327" y="214"/>
                  </a:cubicBezTo>
                  <a:cubicBezTo>
                    <a:pt x="1327" y="216"/>
                    <a:pt x="1326" y="218"/>
                    <a:pt x="1324" y="218"/>
                  </a:cubicBezTo>
                  <a:cubicBezTo>
                    <a:pt x="1325" y="217"/>
                    <a:pt x="1325" y="215"/>
                    <a:pt x="1324" y="214"/>
                  </a:cubicBezTo>
                  <a:cubicBezTo>
                    <a:pt x="1323" y="211"/>
                    <a:pt x="1320" y="210"/>
                    <a:pt x="1318" y="212"/>
                  </a:cubicBezTo>
                  <a:cubicBezTo>
                    <a:pt x="1317" y="213"/>
                    <a:pt x="1316" y="215"/>
                    <a:pt x="1316" y="218"/>
                  </a:cubicBezTo>
                  <a:cubicBezTo>
                    <a:pt x="1316" y="221"/>
                    <a:pt x="1319" y="223"/>
                    <a:pt x="1322" y="223"/>
                  </a:cubicBezTo>
                  <a:cubicBezTo>
                    <a:pt x="1325" y="223"/>
                    <a:pt x="1328" y="221"/>
                    <a:pt x="1329" y="218"/>
                  </a:cubicBezTo>
                  <a:cubicBezTo>
                    <a:pt x="1333" y="209"/>
                    <a:pt x="1324" y="199"/>
                    <a:pt x="1316" y="196"/>
                  </a:cubicBezTo>
                  <a:cubicBezTo>
                    <a:pt x="1314" y="195"/>
                    <a:pt x="1312" y="194"/>
                    <a:pt x="1309" y="194"/>
                  </a:cubicBezTo>
                  <a:cubicBezTo>
                    <a:pt x="1301" y="192"/>
                    <a:pt x="1292" y="193"/>
                    <a:pt x="1284" y="192"/>
                  </a:cubicBezTo>
                  <a:cubicBezTo>
                    <a:pt x="1276" y="191"/>
                    <a:pt x="1268" y="188"/>
                    <a:pt x="1260" y="184"/>
                  </a:cubicBezTo>
                  <a:cubicBezTo>
                    <a:pt x="1263" y="186"/>
                    <a:pt x="1265" y="189"/>
                    <a:pt x="1266" y="191"/>
                  </a:cubicBezTo>
                  <a:cubicBezTo>
                    <a:pt x="1276" y="208"/>
                    <a:pt x="1270" y="229"/>
                    <a:pt x="1256" y="241"/>
                  </a:cubicBezTo>
                  <a:cubicBezTo>
                    <a:pt x="1252" y="244"/>
                    <a:pt x="1247" y="246"/>
                    <a:pt x="1242" y="248"/>
                  </a:cubicBezTo>
                  <a:cubicBezTo>
                    <a:pt x="1242" y="244"/>
                    <a:pt x="1242" y="244"/>
                    <a:pt x="1242" y="244"/>
                  </a:cubicBezTo>
                  <a:cubicBezTo>
                    <a:pt x="1247" y="243"/>
                    <a:pt x="1250" y="241"/>
                    <a:pt x="1254" y="238"/>
                  </a:cubicBezTo>
                  <a:cubicBezTo>
                    <a:pt x="1267" y="227"/>
                    <a:pt x="1273" y="208"/>
                    <a:pt x="1264" y="193"/>
                  </a:cubicBezTo>
                  <a:cubicBezTo>
                    <a:pt x="1259" y="183"/>
                    <a:pt x="1254" y="181"/>
                    <a:pt x="1247" y="174"/>
                  </a:cubicBezTo>
                  <a:cubicBezTo>
                    <a:pt x="1223" y="151"/>
                    <a:pt x="1221" y="118"/>
                    <a:pt x="1236" y="89"/>
                  </a:cubicBezTo>
                  <a:cubicBezTo>
                    <a:pt x="1241" y="80"/>
                    <a:pt x="1246" y="74"/>
                    <a:pt x="1252" y="67"/>
                  </a:cubicBezTo>
                  <a:cubicBezTo>
                    <a:pt x="1238" y="79"/>
                    <a:pt x="1224" y="92"/>
                    <a:pt x="1218" y="105"/>
                  </a:cubicBezTo>
                  <a:cubicBezTo>
                    <a:pt x="1203" y="135"/>
                    <a:pt x="1181" y="173"/>
                    <a:pt x="1175" y="195"/>
                  </a:cubicBezTo>
                  <a:cubicBezTo>
                    <a:pt x="1172" y="205"/>
                    <a:pt x="1173" y="216"/>
                    <a:pt x="1180" y="225"/>
                  </a:cubicBezTo>
                  <a:cubicBezTo>
                    <a:pt x="1175" y="221"/>
                    <a:pt x="1173" y="215"/>
                    <a:pt x="1172" y="208"/>
                  </a:cubicBezTo>
                  <a:cubicBezTo>
                    <a:pt x="1172" y="208"/>
                    <a:pt x="1172" y="208"/>
                    <a:pt x="1172" y="208"/>
                  </a:cubicBezTo>
                  <a:cubicBezTo>
                    <a:pt x="1172" y="205"/>
                    <a:pt x="1172" y="202"/>
                    <a:pt x="1172" y="199"/>
                  </a:cubicBezTo>
                  <a:cubicBezTo>
                    <a:pt x="1167" y="210"/>
                    <a:pt x="1165" y="221"/>
                    <a:pt x="1167" y="232"/>
                  </a:cubicBezTo>
                  <a:cubicBezTo>
                    <a:pt x="1170" y="244"/>
                    <a:pt x="1176" y="252"/>
                    <a:pt x="1186" y="258"/>
                  </a:cubicBezTo>
                  <a:cubicBezTo>
                    <a:pt x="1186" y="259"/>
                    <a:pt x="1186" y="260"/>
                    <a:pt x="1185" y="261"/>
                  </a:cubicBezTo>
                  <a:cubicBezTo>
                    <a:pt x="1178" y="256"/>
                    <a:pt x="1172" y="250"/>
                    <a:pt x="1168" y="240"/>
                  </a:cubicBezTo>
                  <a:cubicBezTo>
                    <a:pt x="1164" y="232"/>
                    <a:pt x="1163" y="223"/>
                    <a:pt x="1165" y="217"/>
                  </a:cubicBezTo>
                  <a:cubicBezTo>
                    <a:pt x="1163" y="221"/>
                    <a:pt x="1157" y="224"/>
                    <a:pt x="1153" y="224"/>
                  </a:cubicBezTo>
                  <a:cubicBezTo>
                    <a:pt x="1150" y="224"/>
                    <a:pt x="1147" y="222"/>
                    <a:pt x="1145" y="220"/>
                  </a:cubicBezTo>
                  <a:cubicBezTo>
                    <a:pt x="1142" y="216"/>
                    <a:pt x="1142" y="210"/>
                    <a:pt x="1147" y="207"/>
                  </a:cubicBezTo>
                  <a:cubicBezTo>
                    <a:pt x="1150" y="205"/>
                    <a:pt x="1153" y="205"/>
                    <a:pt x="1155" y="207"/>
                  </a:cubicBezTo>
                  <a:cubicBezTo>
                    <a:pt x="1160" y="211"/>
                    <a:pt x="1156" y="217"/>
                    <a:pt x="1152" y="216"/>
                  </a:cubicBezTo>
                  <a:cubicBezTo>
                    <a:pt x="1154" y="216"/>
                    <a:pt x="1155" y="214"/>
                    <a:pt x="1155" y="212"/>
                  </a:cubicBezTo>
                  <a:cubicBezTo>
                    <a:pt x="1155" y="209"/>
                    <a:pt x="1152" y="208"/>
                    <a:pt x="1150" y="208"/>
                  </a:cubicBezTo>
                  <a:cubicBezTo>
                    <a:pt x="1147" y="209"/>
                    <a:pt x="1146" y="211"/>
                    <a:pt x="1145" y="213"/>
                  </a:cubicBezTo>
                  <a:cubicBezTo>
                    <a:pt x="1145" y="218"/>
                    <a:pt x="1150" y="224"/>
                    <a:pt x="1157" y="222"/>
                  </a:cubicBezTo>
                  <a:cubicBezTo>
                    <a:pt x="1164" y="219"/>
                    <a:pt x="1166" y="209"/>
                    <a:pt x="1168" y="204"/>
                  </a:cubicBezTo>
                  <a:cubicBezTo>
                    <a:pt x="1171" y="196"/>
                    <a:pt x="1174" y="187"/>
                    <a:pt x="1176" y="183"/>
                  </a:cubicBezTo>
                  <a:cubicBezTo>
                    <a:pt x="1178" y="177"/>
                    <a:pt x="1184" y="162"/>
                    <a:pt x="1194" y="146"/>
                  </a:cubicBezTo>
                  <a:cubicBezTo>
                    <a:pt x="1191" y="149"/>
                    <a:pt x="1189" y="151"/>
                    <a:pt x="1186" y="154"/>
                  </a:cubicBezTo>
                  <a:cubicBezTo>
                    <a:pt x="1185" y="154"/>
                    <a:pt x="1174" y="162"/>
                    <a:pt x="1172" y="160"/>
                  </a:cubicBezTo>
                  <a:cubicBezTo>
                    <a:pt x="1172" y="159"/>
                    <a:pt x="1178" y="155"/>
                    <a:pt x="1179" y="154"/>
                  </a:cubicBezTo>
                  <a:cubicBezTo>
                    <a:pt x="1184" y="150"/>
                    <a:pt x="1187" y="146"/>
                    <a:pt x="1191" y="142"/>
                  </a:cubicBezTo>
                  <a:cubicBezTo>
                    <a:pt x="1193" y="140"/>
                    <a:pt x="1194" y="138"/>
                    <a:pt x="1196" y="136"/>
                  </a:cubicBezTo>
                  <a:cubicBezTo>
                    <a:pt x="1201" y="129"/>
                    <a:pt x="1205" y="122"/>
                    <a:pt x="1208" y="114"/>
                  </a:cubicBezTo>
                  <a:cubicBezTo>
                    <a:pt x="1208" y="113"/>
                    <a:pt x="1209" y="112"/>
                    <a:pt x="1209" y="111"/>
                  </a:cubicBezTo>
                  <a:cubicBezTo>
                    <a:pt x="1208" y="113"/>
                    <a:pt x="1206" y="115"/>
                    <a:pt x="1204" y="118"/>
                  </a:cubicBezTo>
                  <a:cubicBezTo>
                    <a:pt x="1199" y="124"/>
                    <a:pt x="1194" y="128"/>
                    <a:pt x="1187" y="132"/>
                  </a:cubicBezTo>
                  <a:cubicBezTo>
                    <a:pt x="1168" y="142"/>
                    <a:pt x="1150" y="132"/>
                    <a:pt x="1141" y="116"/>
                  </a:cubicBezTo>
                  <a:cubicBezTo>
                    <a:pt x="1133" y="102"/>
                    <a:pt x="1130" y="85"/>
                    <a:pt x="1138" y="71"/>
                  </a:cubicBezTo>
                  <a:cubicBezTo>
                    <a:pt x="1145" y="59"/>
                    <a:pt x="1157" y="53"/>
                    <a:pt x="1171" y="57"/>
                  </a:cubicBezTo>
                  <a:cubicBezTo>
                    <a:pt x="1177" y="58"/>
                    <a:pt x="1182" y="61"/>
                    <a:pt x="1186" y="65"/>
                  </a:cubicBezTo>
                  <a:cubicBezTo>
                    <a:pt x="1189" y="69"/>
                    <a:pt x="1191" y="73"/>
                    <a:pt x="1192" y="78"/>
                  </a:cubicBezTo>
                  <a:cubicBezTo>
                    <a:pt x="1192" y="85"/>
                    <a:pt x="1189" y="90"/>
                    <a:pt x="1184" y="94"/>
                  </a:cubicBezTo>
                  <a:cubicBezTo>
                    <a:pt x="1181" y="96"/>
                    <a:pt x="1177" y="97"/>
                    <a:pt x="1173" y="96"/>
                  </a:cubicBezTo>
                  <a:cubicBezTo>
                    <a:pt x="1169" y="95"/>
                    <a:pt x="1166" y="92"/>
                    <a:pt x="1164" y="88"/>
                  </a:cubicBezTo>
                  <a:cubicBezTo>
                    <a:pt x="1162" y="83"/>
                    <a:pt x="1163" y="78"/>
                    <a:pt x="1166" y="75"/>
                  </a:cubicBezTo>
                  <a:cubicBezTo>
                    <a:pt x="1170" y="71"/>
                    <a:pt x="1175" y="71"/>
                    <a:pt x="1179" y="73"/>
                  </a:cubicBezTo>
                  <a:cubicBezTo>
                    <a:pt x="1184" y="76"/>
                    <a:pt x="1186" y="83"/>
                    <a:pt x="1183" y="88"/>
                  </a:cubicBezTo>
                  <a:cubicBezTo>
                    <a:pt x="1180" y="93"/>
                    <a:pt x="1173" y="94"/>
                    <a:pt x="1168" y="91"/>
                  </a:cubicBezTo>
                  <a:cubicBezTo>
                    <a:pt x="1166" y="90"/>
                    <a:pt x="1165" y="88"/>
                    <a:pt x="1164" y="87"/>
                  </a:cubicBezTo>
                  <a:cubicBezTo>
                    <a:pt x="1164" y="87"/>
                    <a:pt x="1164" y="87"/>
                    <a:pt x="1165" y="88"/>
                  </a:cubicBezTo>
                  <a:cubicBezTo>
                    <a:pt x="1166" y="92"/>
                    <a:pt x="1169" y="94"/>
                    <a:pt x="1173" y="95"/>
                  </a:cubicBezTo>
                  <a:cubicBezTo>
                    <a:pt x="1177" y="96"/>
                    <a:pt x="1180" y="95"/>
                    <a:pt x="1183" y="93"/>
                  </a:cubicBezTo>
                  <a:cubicBezTo>
                    <a:pt x="1188" y="90"/>
                    <a:pt x="1191" y="84"/>
                    <a:pt x="1190" y="78"/>
                  </a:cubicBezTo>
                  <a:cubicBezTo>
                    <a:pt x="1190" y="74"/>
                    <a:pt x="1188" y="70"/>
                    <a:pt x="1185" y="66"/>
                  </a:cubicBezTo>
                  <a:cubicBezTo>
                    <a:pt x="1181" y="62"/>
                    <a:pt x="1176" y="60"/>
                    <a:pt x="1170" y="58"/>
                  </a:cubicBezTo>
                  <a:cubicBezTo>
                    <a:pt x="1158" y="56"/>
                    <a:pt x="1147" y="60"/>
                    <a:pt x="1140" y="72"/>
                  </a:cubicBezTo>
                  <a:cubicBezTo>
                    <a:pt x="1133" y="86"/>
                    <a:pt x="1136" y="103"/>
                    <a:pt x="1145" y="115"/>
                  </a:cubicBezTo>
                  <a:cubicBezTo>
                    <a:pt x="1153" y="129"/>
                    <a:pt x="1168" y="137"/>
                    <a:pt x="1185" y="128"/>
                  </a:cubicBezTo>
                  <a:cubicBezTo>
                    <a:pt x="1192" y="125"/>
                    <a:pt x="1196" y="120"/>
                    <a:pt x="1201" y="115"/>
                  </a:cubicBezTo>
                  <a:cubicBezTo>
                    <a:pt x="1217" y="94"/>
                    <a:pt x="1234" y="76"/>
                    <a:pt x="1256" y="61"/>
                  </a:cubicBezTo>
                  <a:cubicBezTo>
                    <a:pt x="1255" y="61"/>
                    <a:pt x="1254" y="62"/>
                    <a:pt x="1252" y="62"/>
                  </a:cubicBezTo>
                  <a:cubicBezTo>
                    <a:pt x="1242" y="64"/>
                    <a:pt x="1231" y="61"/>
                    <a:pt x="1230" y="49"/>
                  </a:cubicBezTo>
                  <a:cubicBezTo>
                    <a:pt x="1229" y="42"/>
                    <a:pt x="1233" y="35"/>
                    <a:pt x="1240" y="32"/>
                  </a:cubicBezTo>
                  <a:cubicBezTo>
                    <a:pt x="1246" y="30"/>
                    <a:pt x="1252" y="31"/>
                    <a:pt x="1256" y="36"/>
                  </a:cubicBezTo>
                  <a:cubicBezTo>
                    <a:pt x="1259" y="40"/>
                    <a:pt x="1258" y="45"/>
                    <a:pt x="1253" y="46"/>
                  </a:cubicBezTo>
                  <a:cubicBezTo>
                    <a:pt x="1248" y="46"/>
                    <a:pt x="1247" y="41"/>
                    <a:pt x="1242" y="41"/>
                  </a:cubicBezTo>
                  <a:cubicBezTo>
                    <a:pt x="1238" y="41"/>
                    <a:pt x="1235" y="43"/>
                    <a:pt x="1234" y="47"/>
                  </a:cubicBezTo>
                  <a:cubicBezTo>
                    <a:pt x="1234" y="55"/>
                    <a:pt x="1242" y="58"/>
                    <a:pt x="1249" y="58"/>
                  </a:cubicBezTo>
                  <a:cubicBezTo>
                    <a:pt x="1264" y="57"/>
                    <a:pt x="1269" y="52"/>
                    <a:pt x="1281" y="45"/>
                  </a:cubicBezTo>
                  <a:cubicBezTo>
                    <a:pt x="1289" y="40"/>
                    <a:pt x="1297" y="36"/>
                    <a:pt x="1307" y="33"/>
                  </a:cubicBezTo>
                  <a:cubicBezTo>
                    <a:pt x="1337" y="24"/>
                    <a:pt x="1367" y="27"/>
                    <a:pt x="1394" y="38"/>
                  </a:cubicBezTo>
                  <a:cubicBezTo>
                    <a:pt x="1389" y="35"/>
                    <a:pt x="1386" y="29"/>
                    <a:pt x="1387" y="24"/>
                  </a:cubicBezTo>
                  <a:cubicBezTo>
                    <a:pt x="1387" y="20"/>
                    <a:pt x="1390" y="15"/>
                    <a:pt x="1397" y="14"/>
                  </a:cubicBezTo>
                  <a:cubicBezTo>
                    <a:pt x="1396" y="15"/>
                    <a:pt x="1397" y="17"/>
                    <a:pt x="1397" y="18"/>
                  </a:cubicBezTo>
                  <a:cubicBezTo>
                    <a:pt x="1385" y="19"/>
                    <a:pt x="1389" y="34"/>
                    <a:pt x="1399" y="40"/>
                  </a:cubicBezTo>
                  <a:cubicBezTo>
                    <a:pt x="1399" y="40"/>
                    <a:pt x="1399" y="40"/>
                    <a:pt x="1399" y="40"/>
                  </a:cubicBezTo>
                  <a:cubicBezTo>
                    <a:pt x="1408" y="44"/>
                    <a:pt x="1417" y="49"/>
                    <a:pt x="1425" y="55"/>
                  </a:cubicBezTo>
                  <a:cubicBezTo>
                    <a:pt x="1419" y="43"/>
                    <a:pt x="1419" y="27"/>
                    <a:pt x="1430" y="16"/>
                  </a:cubicBezTo>
                  <a:cubicBezTo>
                    <a:pt x="1436" y="11"/>
                    <a:pt x="1443" y="8"/>
                    <a:pt x="1451" y="8"/>
                  </a:cubicBezTo>
                  <a:cubicBezTo>
                    <a:pt x="1459" y="8"/>
                    <a:pt x="1466" y="10"/>
                    <a:pt x="1472" y="16"/>
                  </a:cubicBezTo>
                  <a:cubicBezTo>
                    <a:pt x="1477" y="21"/>
                    <a:pt x="1481" y="27"/>
                    <a:pt x="1482" y="34"/>
                  </a:cubicBezTo>
                  <a:cubicBezTo>
                    <a:pt x="1484" y="42"/>
                    <a:pt x="1482" y="49"/>
                    <a:pt x="1478" y="55"/>
                  </a:cubicBezTo>
                  <a:cubicBezTo>
                    <a:pt x="1474" y="61"/>
                    <a:pt x="1468" y="65"/>
                    <a:pt x="1460" y="66"/>
                  </a:cubicBezTo>
                  <a:cubicBezTo>
                    <a:pt x="1455" y="66"/>
                    <a:pt x="1451" y="64"/>
                    <a:pt x="1448" y="61"/>
                  </a:cubicBezTo>
                  <a:cubicBezTo>
                    <a:pt x="1443" y="56"/>
                    <a:pt x="1441" y="49"/>
                    <a:pt x="1443" y="42"/>
                  </a:cubicBezTo>
                  <a:cubicBezTo>
                    <a:pt x="1445" y="36"/>
                    <a:pt x="1451" y="32"/>
                    <a:pt x="1457" y="32"/>
                  </a:cubicBezTo>
                  <a:cubicBezTo>
                    <a:pt x="1465" y="31"/>
                    <a:pt x="1472" y="38"/>
                    <a:pt x="1473" y="46"/>
                  </a:cubicBezTo>
                  <a:cubicBezTo>
                    <a:pt x="1473" y="54"/>
                    <a:pt x="1467" y="61"/>
                    <a:pt x="1459" y="62"/>
                  </a:cubicBezTo>
                  <a:cubicBezTo>
                    <a:pt x="1455" y="62"/>
                    <a:pt x="1452" y="60"/>
                    <a:pt x="1449" y="58"/>
                  </a:cubicBezTo>
                  <a:cubicBezTo>
                    <a:pt x="1449" y="59"/>
                    <a:pt x="1449" y="59"/>
                    <a:pt x="1449" y="59"/>
                  </a:cubicBezTo>
                  <a:cubicBezTo>
                    <a:pt x="1452" y="62"/>
                    <a:pt x="1456" y="63"/>
                    <a:pt x="1460" y="63"/>
                  </a:cubicBezTo>
                  <a:cubicBezTo>
                    <a:pt x="1467" y="62"/>
                    <a:pt x="1472" y="59"/>
                    <a:pt x="1476" y="53"/>
                  </a:cubicBezTo>
                  <a:cubicBezTo>
                    <a:pt x="1479" y="48"/>
                    <a:pt x="1480" y="41"/>
                    <a:pt x="1479" y="35"/>
                  </a:cubicBezTo>
                  <a:cubicBezTo>
                    <a:pt x="1478" y="28"/>
                    <a:pt x="1475" y="23"/>
                    <a:pt x="1470" y="18"/>
                  </a:cubicBezTo>
                  <a:cubicBezTo>
                    <a:pt x="1464" y="13"/>
                    <a:pt x="1458" y="11"/>
                    <a:pt x="1451" y="11"/>
                  </a:cubicBezTo>
                  <a:cubicBezTo>
                    <a:pt x="1444" y="11"/>
                    <a:pt x="1437" y="14"/>
                    <a:pt x="1432" y="18"/>
                  </a:cubicBezTo>
                  <a:cubicBezTo>
                    <a:pt x="1418" y="31"/>
                    <a:pt x="1421" y="51"/>
                    <a:pt x="1432" y="61"/>
                  </a:cubicBezTo>
                  <a:cubicBezTo>
                    <a:pt x="1453" y="80"/>
                    <a:pt x="1465" y="99"/>
                    <a:pt x="1474" y="126"/>
                  </a:cubicBezTo>
                  <a:cubicBezTo>
                    <a:pt x="1475" y="129"/>
                    <a:pt x="1476" y="131"/>
                    <a:pt x="1477" y="134"/>
                  </a:cubicBezTo>
                  <a:cubicBezTo>
                    <a:pt x="1477" y="132"/>
                    <a:pt x="1477" y="130"/>
                    <a:pt x="1477" y="127"/>
                  </a:cubicBezTo>
                  <a:cubicBezTo>
                    <a:pt x="1477" y="117"/>
                    <a:pt x="1479" y="108"/>
                    <a:pt x="1485" y="99"/>
                  </a:cubicBezTo>
                  <a:cubicBezTo>
                    <a:pt x="1482" y="110"/>
                    <a:pt x="1481" y="117"/>
                    <a:pt x="1480" y="128"/>
                  </a:cubicBezTo>
                  <a:cubicBezTo>
                    <a:pt x="1480" y="128"/>
                    <a:pt x="1480" y="129"/>
                    <a:pt x="1480" y="130"/>
                  </a:cubicBezTo>
                  <a:cubicBezTo>
                    <a:pt x="1482" y="122"/>
                    <a:pt x="1494" y="116"/>
                    <a:pt x="1503" y="116"/>
                  </a:cubicBezTo>
                  <a:cubicBezTo>
                    <a:pt x="1508" y="115"/>
                    <a:pt x="1513" y="116"/>
                    <a:pt x="1517" y="117"/>
                  </a:cubicBezTo>
                  <a:cubicBezTo>
                    <a:pt x="1524" y="119"/>
                    <a:pt x="1534" y="126"/>
                    <a:pt x="1534" y="134"/>
                  </a:cubicBezTo>
                  <a:cubicBezTo>
                    <a:pt x="1543" y="134"/>
                    <a:pt x="1549" y="139"/>
                    <a:pt x="1555" y="143"/>
                  </a:cubicBezTo>
                  <a:cubicBezTo>
                    <a:pt x="1563" y="150"/>
                    <a:pt x="1573" y="153"/>
                    <a:pt x="1580" y="147"/>
                  </a:cubicBezTo>
                  <a:cubicBezTo>
                    <a:pt x="1578" y="157"/>
                    <a:pt x="1561" y="160"/>
                    <a:pt x="1552" y="158"/>
                  </a:cubicBezTo>
                  <a:cubicBezTo>
                    <a:pt x="1539" y="154"/>
                    <a:pt x="1532" y="143"/>
                    <a:pt x="1522" y="131"/>
                  </a:cubicBezTo>
                  <a:cubicBezTo>
                    <a:pt x="1516" y="124"/>
                    <a:pt x="1510" y="120"/>
                    <a:pt x="1502" y="120"/>
                  </a:cubicBezTo>
                  <a:cubicBezTo>
                    <a:pt x="1494" y="120"/>
                    <a:pt x="1483" y="123"/>
                    <a:pt x="1480" y="130"/>
                  </a:cubicBezTo>
                  <a:cubicBezTo>
                    <a:pt x="1481" y="129"/>
                    <a:pt x="1482" y="127"/>
                    <a:pt x="1483" y="126"/>
                  </a:cubicBezTo>
                  <a:cubicBezTo>
                    <a:pt x="1487" y="123"/>
                    <a:pt x="1492" y="122"/>
                    <a:pt x="1498" y="127"/>
                  </a:cubicBezTo>
                  <a:cubicBezTo>
                    <a:pt x="1496" y="127"/>
                    <a:pt x="1495" y="128"/>
                    <a:pt x="1495" y="129"/>
                  </a:cubicBezTo>
                  <a:cubicBezTo>
                    <a:pt x="1488" y="125"/>
                    <a:pt x="1482" y="128"/>
                    <a:pt x="1481" y="136"/>
                  </a:cubicBezTo>
                  <a:cubicBezTo>
                    <a:pt x="1480" y="139"/>
                    <a:pt x="1479" y="142"/>
                    <a:pt x="1479" y="145"/>
                  </a:cubicBezTo>
                  <a:cubicBezTo>
                    <a:pt x="1486" y="177"/>
                    <a:pt x="1486" y="209"/>
                    <a:pt x="1479" y="240"/>
                  </a:cubicBezTo>
                  <a:cubicBezTo>
                    <a:pt x="1486" y="215"/>
                    <a:pt x="1498" y="187"/>
                    <a:pt x="1521" y="174"/>
                  </a:cubicBezTo>
                  <a:cubicBezTo>
                    <a:pt x="1533" y="168"/>
                    <a:pt x="1544" y="167"/>
                    <a:pt x="1557" y="172"/>
                  </a:cubicBezTo>
                  <a:cubicBezTo>
                    <a:pt x="1568" y="176"/>
                    <a:pt x="1576" y="182"/>
                    <a:pt x="1582" y="191"/>
                  </a:cubicBezTo>
                  <a:cubicBezTo>
                    <a:pt x="1595" y="213"/>
                    <a:pt x="1588" y="241"/>
                    <a:pt x="1567" y="255"/>
                  </a:cubicBezTo>
                  <a:cubicBezTo>
                    <a:pt x="1548" y="266"/>
                    <a:pt x="1520" y="265"/>
                    <a:pt x="1511" y="242"/>
                  </a:cubicBezTo>
                  <a:cubicBezTo>
                    <a:pt x="1507" y="232"/>
                    <a:pt x="1508" y="221"/>
                    <a:pt x="1517" y="214"/>
                  </a:cubicBezTo>
                  <a:cubicBezTo>
                    <a:pt x="1520" y="212"/>
                    <a:pt x="1523" y="211"/>
                    <a:pt x="1526" y="211"/>
                  </a:cubicBezTo>
                  <a:cubicBezTo>
                    <a:pt x="1526" y="211"/>
                    <a:pt x="1526" y="211"/>
                    <a:pt x="1526" y="211"/>
                  </a:cubicBezTo>
                  <a:cubicBezTo>
                    <a:pt x="1535" y="210"/>
                    <a:pt x="1543" y="217"/>
                    <a:pt x="1543" y="226"/>
                  </a:cubicBezTo>
                  <a:cubicBezTo>
                    <a:pt x="1544" y="235"/>
                    <a:pt x="1537" y="243"/>
                    <a:pt x="1528" y="244"/>
                  </a:cubicBezTo>
                  <a:cubicBezTo>
                    <a:pt x="1519" y="244"/>
                    <a:pt x="1511" y="237"/>
                    <a:pt x="1511" y="228"/>
                  </a:cubicBezTo>
                  <a:cubicBezTo>
                    <a:pt x="1510" y="224"/>
                    <a:pt x="1512" y="221"/>
                    <a:pt x="1514" y="218"/>
                  </a:cubicBezTo>
                  <a:cubicBezTo>
                    <a:pt x="1514" y="218"/>
                    <a:pt x="1514" y="218"/>
                    <a:pt x="1514" y="218"/>
                  </a:cubicBezTo>
                  <a:cubicBezTo>
                    <a:pt x="1508" y="225"/>
                    <a:pt x="1508" y="234"/>
                    <a:pt x="1512" y="242"/>
                  </a:cubicBezTo>
                  <a:cubicBezTo>
                    <a:pt x="1523" y="263"/>
                    <a:pt x="1548" y="263"/>
                    <a:pt x="1566" y="252"/>
                  </a:cubicBezTo>
                  <a:cubicBezTo>
                    <a:pt x="1586" y="240"/>
                    <a:pt x="1592" y="213"/>
                    <a:pt x="1580" y="193"/>
                  </a:cubicBezTo>
                  <a:cubicBezTo>
                    <a:pt x="1577" y="189"/>
                    <a:pt x="1575" y="186"/>
                    <a:pt x="1572" y="184"/>
                  </a:cubicBezTo>
                  <a:cubicBezTo>
                    <a:pt x="1573" y="186"/>
                    <a:pt x="1574" y="188"/>
                    <a:pt x="1575" y="191"/>
                  </a:cubicBezTo>
                  <a:cubicBezTo>
                    <a:pt x="1578" y="199"/>
                    <a:pt x="1575" y="208"/>
                    <a:pt x="1569" y="213"/>
                  </a:cubicBezTo>
                  <a:cubicBezTo>
                    <a:pt x="1562" y="217"/>
                    <a:pt x="1553" y="217"/>
                    <a:pt x="1548" y="209"/>
                  </a:cubicBezTo>
                  <a:cubicBezTo>
                    <a:pt x="1545" y="204"/>
                    <a:pt x="1546" y="199"/>
                    <a:pt x="1549" y="195"/>
                  </a:cubicBezTo>
                  <a:cubicBezTo>
                    <a:pt x="1556" y="188"/>
                    <a:pt x="1565" y="195"/>
                    <a:pt x="1564" y="201"/>
                  </a:cubicBezTo>
                  <a:cubicBezTo>
                    <a:pt x="1563" y="198"/>
                    <a:pt x="1560" y="195"/>
                    <a:pt x="1557" y="196"/>
                  </a:cubicBezTo>
                  <a:cubicBezTo>
                    <a:pt x="1553" y="196"/>
                    <a:pt x="1550" y="200"/>
                    <a:pt x="1551" y="204"/>
                  </a:cubicBezTo>
                  <a:cubicBezTo>
                    <a:pt x="1551" y="208"/>
                    <a:pt x="1554" y="211"/>
                    <a:pt x="1558" y="211"/>
                  </a:cubicBezTo>
                  <a:cubicBezTo>
                    <a:pt x="1564" y="212"/>
                    <a:pt x="1570" y="207"/>
                    <a:pt x="1572" y="202"/>
                  </a:cubicBezTo>
                  <a:cubicBezTo>
                    <a:pt x="1576" y="190"/>
                    <a:pt x="1567" y="178"/>
                    <a:pt x="1556" y="174"/>
                  </a:cubicBezTo>
                  <a:cubicBezTo>
                    <a:pt x="1544" y="171"/>
                    <a:pt x="1534" y="172"/>
                    <a:pt x="1523" y="177"/>
                  </a:cubicBezTo>
                  <a:cubicBezTo>
                    <a:pt x="1490" y="195"/>
                    <a:pt x="1481" y="249"/>
                    <a:pt x="1464" y="286"/>
                  </a:cubicBezTo>
                  <a:cubicBezTo>
                    <a:pt x="1470" y="280"/>
                    <a:pt x="1477" y="277"/>
                    <a:pt x="1486" y="274"/>
                  </a:cubicBezTo>
                  <a:cubicBezTo>
                    <a:pt x="1490" y="273"/>
                    <a:pt x="1494" y="272"/>
                    <a:pt x="1498" y="272"/>
                  </a:cubicBezTo>
                  <a:cubicBezTo>
                    <a:pt x="1497" y="273"/>
                    <a:pt x="1497" y="274"/>
                    <a:pt x="1498" y="275"/>
                  </a:cubicBezTo>
                  <a:cubicBezTo>
                    <a:pt x="1488" y="276"/>
                    <a:pt x="1479" y="280"/>
                    <a:pt x="1471" y="285"/>
                  </a:cubicBezTo>
                  <a:cubicBezTo>
                    <a:pt x="1465" y="289"/>
                    <a:pt x="1461" y="293"/>
                    <a:pt x="1458" y="298"/>
                  </a:cubicBezTo>
                  <a:cubicBezTo>
                    <a:pt x="1463" y="293"/>
                    <a:pt x="1471" y="291"/>
                    <a:pt x="1476" y="292"/>
                  </a:cubicBezTo>
                  <a:cubicBezTo>
                    <a:pt x="1481" y="292"/>
                    <a:pt x="1486" y="295"/>
                    <a:pt x="1489" y="298"/>
                  </a:cubicBezTo>
                  <a:cubicBezTo>
                    <a:pt x="1494" y="305"/>
                    <a:pt x="1494" y="314"/>
                    <a:pt x="1486" y="320"/>
                  </a:cubicBezTo>
                  <a:cubicBezTo>
                    <a:pt x="1481" y="323"/>
                    <a:pt x="1476" y="322"/>
                    <a:pt x="1472" y="319"/>
                  </a:cubicBezTo>
                  <a:cubicBezTo>
                    <a:pt x="1465" y="312"/>
                    <a:pt x="1471" y="303"/>
                    <a:pt x="1477" y="304"/>
                  </a:cubicBezTo>
                  <a:cubicBezTo>
                    <a:pt x="1474" y="305"/>
                    <a:pt x="1472" y="308"/>
                    <a:pt x="1472" y="311"/>
                  </a:cubicBezTo>
                  <a:cubicBezTo>
                    <a:pt x="1473" y="315"/>
                    <a:pt x="1477" y="318"/>
                    <a:pt x="1481" y="317"/>
                  </a:cubicBezTo>
                  <a:cubicBezTo>
                    <a:pt x="1485" y="316"/>
                    <a:pt x="1487" y="313"/>
                    <a:pt x="1488" y="309"/>
                  </a:cubicBezTo>
                  <a:cubicBezTo>
                    <a:pt x="1489" y="303"/>
                    <a:pt x="1483" y="298"/>
                    <a:pt x="1478" y="296"/>
                  </a:cubicBezTo>
                  <a:cubicBezTo>
                    <a:pt x="1473" y="294"/>
                    <a:pt x="1468" y="295"/>
                    <a:pt x="1463" y="298"/>
                  </a:cubicBezTo>
                  <a:cubicBezTo>
                    <a:pt x="1456" y="301"/>
                    <a:pt x="1454" y="307"/>
                    <a:pt x="1450" y="314"/>
                  </a:cubicBezTo>
                  <a:cubicBezTo>
                    <a:pt x="1438" y="334"/>
                    <a:pt x="1424" y="354"/>
                    <a:pt x="1407" y="372"/>
                  </a:cubicBezTo>
                  <a:cubicBezTo>
                    <a:pt x="1404" y="375"/>
                    <a:pt x="1387" y="392"/>
                    <a:pt x="1373" y="403"/>
                  </a:cubicBezTo>
                  <a:cubicBezTo>
                    <a:pt x="1394" y="396"/>
                    <a:pt x="1415" y="394"/>
                    <a:pt x="1437" y="399"/>
                  </a:cubicBezTo>
                  <a:cubicBezTo>
                    <a:pt x="1444" y="400"/>
                    <a:pt x="1449" y="402"/>
                    <a:pt x="1455" y="404"/>
                  </a:cubicBezTo>
                  <a:cubicBezTo>
                    <a:pt x="1464" y="407"/>
                    <a:pt x="1480" y="413"/>
                    <a:pt x="1486" y="403"/>
                  </a:cubicBezTo>
                  <a:cubicBezTo>
                    <a:pt x="1489" y="398"/>
                    <a:pt x="1489" y="392"/>
                    <a:pt x="1485" y="389"/>
                  </a:cubicBezTo>
                  <a:cubicBezTo>
                    <a:pt x="1483" y="387"/>
                    <a:pt x="1480" y="387"/>
                    <a:pt x="1477" y="388"/>
                  </a:cubicBezTo>
                  <a:cubicBezTo>
                    <a:pt x="1474" y="390"/>
                    <a:pt x="1473" y="394"/>
                    <a:pt x="1475" y="396"/>
                  </a:cubicBezTo>
                  <a:cubicBezTo>
                    <a:pt x="1476" y="398"/>
                    <a:pt x="1479" y="399"/>
                    <a:pt x="1481" y="398"/>
                  </a:cubicBezTo>
                  <a:cubicBezTo>
                    <a:pt x="1479" y="402"/>
                    <a:pt x="1470" y="400"/>
                    <a:pt x="1471" y="392"/>
                  </a:cubicBezTo>
                  <a:cubicBezTo>
                    <a:pt x="1471" y="388"/>
                    <a:pt x="1474" y="385"/>
                    <a:pt x="1478" y="384"/>
                  </a:cubicBezTo>
                  <a:cubicBezTo>
                    <a:pt x="1486" y="383"/>
                    <a:pt x="1491" y="388"/>
                    <a:pt x="1492" y="395"/>
                  </a:cubicBezTo>
                  <a:cubicBezTo>
                    <a:pt x="1492" y="401"/>
                    <a:pt x="1488" y="408"/>
                    <a:pt x="1481" y="410"/>
                  </a:cubicBezTo>
                  <a:cubicBezTo>
                    <a:pt x="1479" y="411"/>
                    <a:pt x="1476" y="412"/>
                    <a:pt x="1473" y="412"/>
                  </a:cubicBezTo>
                  <a:cubicBezTo>
                    <a:pt x="1484" y="417"/>
                    <a:pt x="1493" y="422"/>
                    <a:pt x="1500" y="428"/>
                  </a:cubicBezTo>
                  <a:cubicBezTo>
                    <a:pt x="1515" y="438"/>
                    <a:pt x="1531" y="462"/>
                    <a:pt x="1545" y="466"/>
                  </a:cubicBezTo>
                  <a:cubicBezTo>
                    <a:pt x="1548" y="467"/>
                    <a:pt x="1551" y="467"/>
                    <a:pt x="1554" y="467"/>
                  </a:cubicBezTo>
                  <a:cubicBezTo>
                    <a:pt x="1560" y="466"/>
                    <a:pt x="1566" y="463"/>
                    <a:pt x="1570" y="459"/>
                  </a:cubicBezTo>
                  <a:cubicBezTo>
                    <a:pt x="1575" y="454"/>
                    <a:pt x="1577" y="448"/>
                    <a:pt x="1577" y="441"/>
                  </a:cubicBezTo>
                  <a:cubicBezTo>
                    <a:pt x="1576" y="433"/>
                    <a:pt x="1573" y="426"/>
                    <a:pt x="1567" y="420"/>
                  </a:cubicBezTo>
                  <a:cubicBezTo>
                    <a:pt x="1562" y="414"/>
                    <a:pt x="1555" y="412"/>
                    <a:pt x="1548" y="411"/>
                  </a:cubicBezTo>
                  <a:cubicBezTo>
                    <a:pt x="1540" y="411"/>
                    <a:pt x="1533" y="414"/>
                    <a:pt x="1528" y="421"/>
                  </a:cubicBezTo>
                  <a:cubicBezTo>
                    <a:pt x="1526" y="426"/>
                    <a:pt x="1526" y="432"/>
                    <a:pt x="1528" y="437"/>
                  </a:cubicBezTo>
                  <a:cubicBezTo>
                    <a:pt x="1528" y="436"/>
                    <a:pt x="1528" y="436"/>
                    <a:pt x="1527" y="436"/>
                  </a:cubicBezTo>
                  <a:cubicBezTo>
                    <a:pt x="1525" y="426"/>
                    <a:pt x="1536" y="421"/>
                    <a:pt x="1539" y="430"/>
                  </a:cubicBezTo>
                  <a:cubicBezTo>
                    <a:pt x="1540" y="434"/>
                    <a:pt x="1536" y="442"/>
                    <a:pt x="1546" y="447"/>
                  </a:cubicBezTo>
                  <a:cubicBezTo>
                    <a:pt x="1542" y="447"/>
                    <a:pt x="1538" y="446"/>
                    <a:pt x="1535" y="444"/>
                  </a:cubicBezTo>
                  <a:cubicBezTo>
                    <a:pt x="1534" y="444"/>
                    <a:pt x="1532" y="443"/>
                    <a:pt x="1531" y="442"/>
                  </a:cubicBezTo>
                  <a:cubicBezTo>
                    <a:pt x="1525" y="436"/>
                    <a:pt x="1524" y="428"/>
                    <a:pt x="1528" y="421"/>
                  </a:cubicBezTo>
                  <a:cubicBezTo>
                    <a:pt x="1532" y="413"/>
                    <a:pt x="1539" y="410"/>
                    <a:pt x="1548" y="410"/>
                  </a:cubicBezTo>
                  <a:cubicBezTo>
                    <a:pt x="1556" y="410"/>
                    <a:pt x="1563" y="413"/>
                    <a:pt x="1569" y="419"/>
                  </a:cubicBezTo>
                  <a:cubicBezTo>
                    <a:pt x="1575" y="425"/>
                    <a:pt x="1578" y="433"/>
                    <a:pt x="1579" y="441"/>
                  </a:cubicBezTo>
                  <a:cubicBezTo>
                    <a:pt x="1579" y="449"/>
                    <a:pt x="1577" y="456"/>
                    <a:pt x="1571" y="462"/>
                  </a:cubicBezTo>
                  <a:cubicBezTo>
                    <a:pt x="1567" y="466"/>
                    <a:pt x="1561" y="469"/>
                    <a:pt x="1555" y="470"/>
                  </a:cubicBezTo>
                  <a:cubicBezTo>
                    <a:pt x="1551" y="470"/>
                    <a:pt x="1548" y="470"/>
                    <a:pt x="1544" y="469"/>
                  </a:cubicBezTo>
                  <a:cubicBezTo>
                    <a:pt x="1544" y="469"/>
                    <a:pt x="1543" y="469"/>
                    <a:pt x="1543" y="469"/>
                  </a:cubicBezTo>
                  <a:cubicBezTo>
                    <a:pt x="1544" y="470"/>
                    <a:pt x="1544" y="470"/>
                    <a:pt x="1544" y="470"/>
                  </a:cubicBezTo>
                  <a:cubicBezTo>
                    <a:pt x="1544" y="471"/>
                    <a:pt x="1544" y="471"/>
                    <a:pt x="1544" y="471"/>
                  </a:cubicBezTo>
                  <a:cubicBezTo>
                    <a:pt x="1548" y="475"/>
                    <a:pt x="1551" y="479"/>
                    <a:pt x="1554" y="484"/>
                  </a:cubicBezTo>
                  <a:cubicBezTo>
                    <a:pt x="1561" y="496"/>
                    <a:pt x="1566" y="513"/>
                    <a:pt x="1560" y="527"/>
                  </a:cubicBezTo>
                  <a:cubicBezTo>
                    <a:pt x="1557" y="532"/>
                    <a:pt x="1552" y="536"/>
                    <a:pt x="1546" y="538"/>
                  </a:cubicBezTo>
                  <a:cubicBezTo>
                    <a:pt x="1544" y="539"/>
                    <a:pt x="1544" y="539"/>
                    <a:pt x="1544" y="539"/>
                  </a:cubicBezTo>
                  <a:cubicBezTo>
                    <a:pt x="1537" y="541"/>
                    <a:pt x="1531" y="540"/>
                    <a:pt x="1524" y="537"/>
                  </a:cubicBezTo>
                  <a:cubicBezTo>
                    <a:pt x="1518" y="534"/>
                    <a:pt x="1513" y="530"/>
                    <a:pt x="1510" y="523"/>
                  </a:cubicBezTo>
                  <a:cubicBezTo>
                    <a:pt x="1507" y="516"/>
                    <a:pt x="1508" y="509"/>
                    <a:pt x="1512" y="503"/>
                  </a:cubicBezTo>
                  <a:cubicBezTo>
                    <a:pt x="1515" y="499"/>
                    <a:pt x="1519" y="497"/>
                    <a:pt x="1524" y="496"/>
                  </a:cubicBezTo>
                  <a:cubicBezTo>
                    <a:pt x="1529" y="496"/>
                    <a:pt x="1534" y="498"/>
                    <a:pt x="1538" y="503"/>
                  </a:cubicBezTo>
                  <a:cubicBezTo>
                    <a:pt x="1540" y="505"/>
                    <a:pt x="1541" y="507"/>
                    <a:pt x="1541" y="510"/>
                  </a:cubicBezTo>
                  <a:cubicBezTo>
                    <a:pt x="1540" y="507"/>
                    <a:pt x="1540" y="505"/>
                    <a:pt x="1538" y="503"/>
                  </a:cubicBezTo>
                  <a:cubicBezTo>
                    <a:pt x="1534" y="498"/>
                    <a:pt x="1529" y="497"/>
                    <a:pt x="1524" y="497"/>
                  </a:cubicBezTo>
                  <a:cubicBezTo>
                    <a:pt x="1519" y="497"/>
                    <a:pt x="1515" y="499"/>
                    <a:pt x="1513" y="504"/>
                  </a:cubicBezTo>
                  <a:cubicBezTo>
                    <a:pt x="1509" y="510"/>
                    <a:pt x="1509" y="516"/>
                    <a:pt x="1511" y="523"/>
                  </a:cubicBezTo>
                  <a:cubicBezTo>
                    <a:pt x="1514" y="529"/>
                    <a:pt x="1519" y="533"/>
                    <a:pt x="1525" y="536"/>
                  </a:cubicBezTo>
                  <a:cubicBezTo>
                    <a:pt x="1532" y="538"/>
                    <a:pt x="1538" y="538"/>
                    <a:pt x="1545" y="536"/>
                  </a:cubicBezTo>
                  <a:cubicBezTo>
                    <a:pt x="1551" y="534"/>
                    <a:pt x="1554" y="530"/>
                    <a:pt x="1557" y="525"/>
                  </a:cubicBezTo>
                  <a:cubicBezTo>
                    <a:pt x="1563" y="513"/>
                    <a:pt x="1556" y="494"/>
                    <a:pt x="1549" y="484"/>
                  </a:cubicBezTo>
                  <a:cubicBezTo>
                    <a:pt x="1545" y="478"/>
                    <a:pt x="1540" y="472"/>
                    <a:pt x="1535" y="467"/>
                  </a:cubicBezTo>
                  <a:cubicBezTo>
                    <a:pt x="1535" y="468"/>
                    <a:pt x="1535" y="469"/>
                    <a:pt x="1536" y="470"/>
                  </a:cubicBezTo>
                  <a:cubicBezTo>
                    <a:pt x="1537" y="477"/>
                    <a:pt x="1534" y="484"/>
                    <a:pt x="1528" y="487"/>
                  </a:cubicBezTo>
                  <a:cubicBezTo>
                    <a:pt x="1522" y="490"/>
                    <a:pt x="1515" y="489"/>
                    <a:pt x="1512" y="482"/>
                  </a:cubicBezTo>
                  <a:cubicBezTo>
                    <a:pt x="1510" y="478"/>
                    <a:pt x="1511" y="473"/>
                    <a:pt x="1514" y="471"/>
                  </a:cubicBezTo>
                  <a:cubicBezTo>
                    <a:pt x="1521" y="466"/>
                    <a:pt x="1527" y="473"/>
                    <a:pt x="1525" y="477"/>
                  </a:cubicBezTo>
                  <a:cubicBezTo>
                    <a:pt x="1525" y="474"/>
                    <a:pt x="1523" y="472"/>
                    <a:pt x="1520" y="472"/>
                  </a:cubicBezTo>
                  <a:cubicBezTo>
                    <a:pt x="1517" y="472"/>
                    <a:pt x="1514" y="475"/>
                    <a:pt x="1515" y="479"/>
                  </a:cubicBezTo>
                  <a:cubicBezTo>
                    <a:pt x="1515" y="481"/>
                    <a:pt x="1517" y="484"/>
                    <a:pt x="1520" y="485"/>
                  </a:cubicBezTo>
                  <a:cubicBezTo>
                    <a:pt x="1525" y="486"/>
                    <a:pt x="1530" y="483"/>
                    <a:pt x="1532" y="479"/>
                  </a:cubicBezTo>
                  <a:cubicBezTo>
                    <a:pt x="1533" y="475"/>
                    <a:pt x="1533" y="471"/>
                    <a:pt x="1532" y="467"/>
                  </a:cubicBezTo>
                  <a:cubicBezTo>
                    <a:pt x="1528" y="453"/>
                    <a:pt x="1496" y="427"/>
                    <a:pt x="1483" y="421"/>
                  </a:cubicBezTo>
                  <a:cubicBezTo>
                    <a:pt x="1493" y="431"/>
                    <a:pt x="1501" y="444"/>
                    <a:pt x="1505" y="459"/>
                  </a:cubicBezTo>
                  <a:cubicBezTo>
                    <a:pt x="1513" y="494"/>
                    <a:pt x="1497" y="540"/>
                    <a:pt x="1458" y="545"/>
                  </a:cubicBezTo>
                  <a:cubicBezTo>
                    <a:pt x="1445" y="546"/>
                    <a:pt x="1432" y="541"/>
                    <a:pt x="1427" y="528"/>
                  </a:cubicBezTo>
                  <a:cubicBezTo>
                    <a:pt x="1423" y="519"/>
                    <a:pt x="1426" y="508"/>
                    <a:pt x="1435" y="503"/>
                  </a:cubicBezTo>
                  <a:cubicBezTo>
                    <a:pt x="1444" y="498"/>
                    <a:pt x="1454" y="499"/>
                    <a:pt x="1461" y="506"/>
                  </a:cubicBezTo>
                  <a:cubicBezTo>
                    <a:pt x="1465" y="510"/>
                    <a:pt x="1467" y="516"/>
                    <a:pt x="1466" y="522"/>
                  </a:cubicBezTo>
                  <a:cubicBezTo>
                    <a:pt x="1465" y="524"/>
                    <a:pt x="1465" y="526"/>
                    <a:pt x="1464" y="528"/>
                  </a:cubicBezTo>
                  <a:cubicBezTo>
                    <a:pt x="1461" y="532"/>
                    <a:pt x="1456" y="535"/>
                    <a:pt x="1451" y="536"/>
                  </a:cubicBezTo>
                  <a:cubicBezTo>
                    <a:pt x="1442" y="536"/>
                    <a:pt x="1435" y="529"/>
                    <a:pt x="1434" y="521"/>
                  </a:cubicBezTo>
                  <a:cubicBezTo>
                    <a:pt x="1434" y="512"/>
                    <a:pt x="1441" y="504"/>
                    <a:pt x="1449" y="504"/>
                  </a:cubicBezTo>
                  <a:cubicBezTo>
                    <a:pt x="1454" y="504"/>
                    <a:pt x="1458" y="506"/>
                    <a:pt x="1461" y="509"/>
                  </a:cubicBezTo>
                  <a:cubicBezTo>
                    <a:pt x="1461" y="508"/>
                    <a:pt x="1460" y="508"/>
                    <a:pt x="1460" y="507"/>
                  </a:cubicBezTo>
                  <a:cubicBezTo>
                    <a:pt x="1453" y="501"/>
                    <a:pt x="1444" y="500"/>
                    <a:pt x="1436" y="505"/>
                  </a:cubicBezTo>
                  <a:cubicBezTo>
                    <a:pt x="1429" y="510"/>
                    <a:pt x="1427" y="519"/>
                    <a:pt x="1430" y="527"/>
                  </a:cubicBezTo>
                  <a:cubicBezTo>
                    <a:pt x="1434" y="538"/>
                    <a:pt x="1447" y="542"/>
                    <a:pt x="1457" y="541"/>
                  </a:cubicBezTo>
                  <a:cubicBezTo>
                    <a:pt x="1493" y="535"/>
                    <a:pt x="1507" y="492"/>
                    <a:pt x="1500" y="460"/>
                  </a:cubicBezTo>
                  <a:cubicBezTo>
                    <a:pt x="1491" y="429"/>
                    <a:pt x="1467" y="411"/>
                    <a:pt x="1436" y="404"/>
                  </a:cubicBezTo>
                  <a:cubicBezTo>
                    <a:pt x="1372" y="392"/>
                    <a:pt x="1321" y="434"/>
                    <a:pt x="1290" y="485"/>
                  </a:cubicBezTo>
                  <a:cubicBezTo>
                    <a:pt x="1278" y="503"/>
                    <a:pt x="1271" y="519"/>
                    <a:pt x="1266" y="541"/>
                  </a:cubicBezTo>
                  <a:cubicBezTo>
                    <a:pt x="1262" y="562"/>
                    <a:pt x="1263" y="586"/>
                    <a:pt x="1273" y="602"/>
                  </a:cubicBezTo>
                  <a:cubicBezTo>
                    <a:pt x="1273" y="602"/>
                    <a:pt x="1273" y="602"/>
                    <a:pt x="1273" y="602"/>
                  </a:cubicBezTo>
                  <a:cubicBezTo>
                    <a:pt x="1267" y="591"/>
                    <a:pt x="1267" y="575"/>
                    <a:pt x="1269" y="563"/>
                  </a:cubicBezTo>
                  <a:cubicBezTo>
                    <a:pt x="1274" y="540"/>
                    <a:pt x="1296" y="512"/>
                    <a:pt x="1319" y="503"/>
                  </a:cubicBezTo>
                  <a:cubicBezTo>
                    <a:pt x="1319" y="505"/>
                    <a:pt x="1320" y="507"/>
                    <a:pt x="1321" y="507"/>
                  </a:cubicBezTo>
                  <a:cubicBezTo>
                    <a:pt x="1299" y="516"/>
                    <a:pt x="1279" y="541"/>
                    <a:pt x="1273" y="564"/>
                  </a:cubicBezTo>
                  <a:cubicBezTo>
                    <a:pt x="1269" y="580"/>
                    <a:pt x="1271" y="602"/>
                    <a:pt x="1284" y="612"/>
                  </a:cubicBezTo>
                  <a:cubicBezTo>
                    <a:pt x="1288" y="615"/>
                    <a:pt x="1292" y="616"/>
                    <a:pt x="1297" y="617"/>
                  </a:cubicBezTo>
                  <a:cubicBezTo>
                    <a:pt x="1302" y="617"/>
                    <a:pt x="1306" y="615"/>
                    <a:pt x="1310" y="612"/>
                  </a:cubicBezTo>
                  <a:cubicBezTo>
                    <a:pt x="1313" y="609"/>
                    <a:pt x="1315" y="605"/>
                    <a:pt x="1315" y="601"/>
                  </a:cubicBezTo>
                  <a:cubicBezTo>
                    <a:pt x="1316" y="596"/>
                    <a:pt x="1314" y="593"/>
                    <a:pt x="1311" y="590"/>
                  </a:cubicBezTo>
                  <a:cubicBezTo>
                    <a:pt x="1308" y="587"/>
                    <a:pt x="1304" y="586"/>
                    <a:pt x="1300" y="587"/>
                  </a:cubicBezTo>
                  <a:cubicBezTo>
                    <a:pt x="1299" y="588"/>
                    <a:pt x="1297" y="589"/>
                    <a:pt x="1296" y="590"/>
                  </a:cubicBezTo>
                  <a:cubicBezTo>
                    <a:pt x="1295" y="592"/>
                    <a:pt x="1295" y="593"/>
                    <a:pt x="1295" y="595"/>
                  </a:cubicBezTo>
                  <a:cubicBezTo>
                    <a:pt x="1295" y="596"/>
                    <a:pt x="1296" y="598"/>
                    <a:pt x="1297" y="598"/>
                  </a:cubicBezTo>
                  <a:cubicBezTo>
                    <a:pt x="1298" y="599"/>
                    <a:pt x="1299" y="600"/>
                    <a:pt x="1300" y="599"/>
                  </a:cubicBezTo>
                  <a:cubicBezTo>
                    <a:pt x="1299" y="600"/>
                    <a:pt x="1298" y="599"/>
                    <a:pt x="1297" y="599"/>
                  </a:cubicBezTo>
                  <a:cubicBezTo>
                    <a:pt x="1296" y="598"/>
                    <a:pt x="1295" y="596"/>
                    <a:pt x="1295" y="595"/>
                  </a:cubicBezTo>
                  <a:cubicBezTo>
                    <a:pt x="1295" y="593"/>
                    <a:pt x="1295" y="592"/>
                    <a:pt x="1296" y="590"/>
                  </a:cubicBezTo>
                  <a:cubicBezTo>
                    <a:pt x="1297" y="588"/>
                    <a:pt x="1298" y="587"/>
                    <a:pt x="1300" y="587"/>
                  </a:cubicBezTo>
                  <a:cubicBezTo>
                    <a:pt x="1304" y="585"/>
                    <a:pt x="1308" y="586"/>
                    <a:pt x="1311" y="589"/>
                  </a:cubicBezTo>
                  <a:cubicBezTo>
                    <a:pt x="1315" y="592"/>
                    <a:pt x="1317" y="596"/>
                    <a:pt x="1317" y="601"/>
                  </a:cubicBezTo>
                  <a:cubicBezTo>
                    <a:pt x="1316" y="606"/>
                    <a:pt x="1315" y="610"/>
                    <a:pt x="1311" y="613"/>
                  </a:cubicBezTo>
                  <a:cubicBezTo>
                    <a:pt x="1307" y="617"/>
                    <a:pt x="1302" y="618"/>
                    <a:pt x="1297" y="618"/>
                  </a:cubicBezTo>
                  <a:cubicBezTo>
                    <a:pt x="1294" y="618"/>
                    <a:pt x="1291" y="618"/>
                    <a:pt x="1288" y="617"/>
                  </a:cubicBezTo>
                  <a:cubicBezTo>
                    <a:pt x="1290" y="618"/>
                    <a:pt x="1292" y="619"/>
                    <a:pt x="1294" y="620"/>
                  </a:cubicBezTo>
                  <a:cubicBezTo>
                    <a:pt x="1307" y="625"/>
                    <a:pt x="1319" y="624"/>
                    <a:pt x="1332" y="622"/>
                  </a:cubicBezTo>
                  <a:cubicBezTo>
                    <a:pt x="1348" y="618"/>
                    <a:pt x="1359" y="612"/>
                    <a:pt x="1372" y="602"/>
                  </a:cubicBezTo>
                  <a:cubicBezTo>
                    <a:pt x="1395" y="584"/>
                    <a:pt x="1419" y="557"/>
                    <a:pt x="1450" y="557"/>
                  </a:cubicBezTo>
                  <a:cubicBezTo>
                    <a:pt x="1455" y="557"/>
                    <a:pt x="1460" y="558"/>
                    <a:pt x="1465" y="559"/>
                  </a:cubicBezTo>
                  <a:cubicBezTo>
                    <a:pt x="1469" y="560"/>
                    <a:pt x="1475" y="563"/>
                    <a:pt x="1480" y="565"/>
                  </a:cubicBezTo>
                  <a:cubicBezTo>
                    <a:pt x="1493" y="568"/>
                    <a:pt x="1501" y="560"/>
                    <a:pt x="1501" y="552"/>
                  </a:cubicBezTo>
                  <a:cubicBezTo>
                    <a:pt x="1501" y="549"/>
                    <a:pt x="1499" y="546"/>
                    <a:pt x="1497" y="544"/>
                  </a:cubicBezTo>
                  <a:cubicBezTo>
                    <a:pt x="1495" y="542"/>
                    <a:pt x="1491" y="542"/>
                    <a:pt x="1489" y="543"/>
                  </a:cubicBezTo>
                  <a:cubicBezTo>
                    <a:pt x="1486" y="545"/>
                    <a:pt x="1485" y="549"/>
                    <a:pt x="1487" y="552"/>
                  </a:cubicBezTo>
                  <a:cubicBezTo>
                    <a:pt x="1489" y="554"/>
                    <a:pt x="1492" y="554"/>
                    <a:pt x="1494" y="553"/>
                  </a:cubicBezTo>
                  <a:cubicBezTo>
                    <a:pt x="1492" y="555"/>
                    <a:pt x="1488" y="555"/>
                    <a:pt x="1486" y="553"/>
                  </a:cubicBezTo>
                  <a:cubicBezTo>
                    <a:pt x="1485" y="552"/>
                    <a:pt x="1483" y="549"/>
                    <a:pt x="1484" y="547"/>
                  </a:cubicBezTo>
                  <a:cubicBezTo>
                    <a:pt x="1486" y="539"/>
                    <a:pt x="1496" y="538"/>
                    <a:pt x="1501" y="543"/>
                  </a:cubicBezTo>
                  <a:cubicBezTo>
                    <a:pt x="1504" y="547"/>
                    <a:pt x="1505" y="552"/>
                    <a:pt x="1503" y="557"/>
                  </a:cubicBezTo>
                  <a:cubicBezTo>
                    <a:pt x="1501" y="564"/>
                    <a:pt x="1494" y="568"/>
                    <a:pt x="1484" y="567"/>
                  </a:cubicBezTo>
                  <a:cubicBezTo>
                    <a:pt x="1487" y="568"/>
                    <a:pt x="1490" y="570"/>
                    <a:pt x="1492" y="571"/>
                  </a:cubicBezTo>
                  <a:cubicBezTo>
                    <a:pt x="1497" y="572"/>
                    <a:pt x="1504" y="571"/>
                    <a:pt x="1508" y="567"/>
                  </a:cubicBezTo>
                  <a:cubicBezTo>
                    <a:pt x="1516" y="561"/>
                    <a:pt x="1515" y="550"/>
                    <a:pt x="1509" y="542"/>
                  </a:cubicBezTo>
                  <a:cubicBezTo>
                    <a:pt x="1505" y="537"/>
                    <a:pt x="1501" y="533"/>
                    <a:pt x="1500" y="525"/>
                  </a:cubicBezTo>
                  <a:cubicBezTo>
                    <a:pt x="1500" y="518"/>
                    <a:pt x="1502" y="512"/>
                    <a:pt x="1508" y="508"/>
                  </a:cubicBezTo>
                  <a:cubicBezTo>
                    <a:pt x="1500" y="526"/>
                    <a:pt x="1514" y="530"/>
                    <a:pt x="1520" y="542"/>
                  </a:cubicBezTo>
                  <a:cubicBezTo>
                    <a:pt x="1523" y="550"/>
                    <a:pt x="1524" y="558"/>
                    <a:pt x="1520" y="565"/>
                  </a:cubicBezTo>
                  <a:cubicBezTo>
                    <a:pt x="1515" y="571"/>
                    <a:pt x="1505" y="577"/>
                    <a:pt x="1495" y="573"/>
                  </a:cubicBezTo>
                  <a:cubicBezTo>
                    <a:pt x="1496" y="573"/>
                    <a:pt x="1497" y="574"/>
                    <a:pt x="1497" y="574"/>
                  </a:cubicBezTo>
                  <a:cubicBezTo>
                    <a:pt x="1511" y="584"/>
                    <a:pt x="1517" y="596"/>
                    <a:pt x="1516" y="613"/>
                  </a:cubicBezTo>
                  <a:cubicBezTo>
                    <a:pt x="1516" y="616"/>
                    <a:pt x="1515" y="619"/>
                    <a:pt x="1514" y="622"/>
                  </a:cubicBezTo>
                  <a:cubicBezTo>
                    <a:pt x="1513" y="622"/>
                    <a:pt x="1512" y="621"/>
                    <a:pt x="1512" y="621"/>
                  </a:cubicBezTo>
                  <a:cubicBezTo>
                    <a:pt x="1513" y="619"/>
                    <a:pt x="1513" y="616"/>
                    <a:pt x="1513" y="613"/>
                  </a:cubicBezTo>
                  <a:cubicBezTo>
                    <a:pt x="1514" y="597"/>
                    <a:pt x="1507" y="586"/>
                    <a:pt x="1494" y="577"/>
                  </a:cubicBezTo>
                  <a:cubicBezTo>
                    <a:pt x="1493" y="576"/>
                    <a:pt x="1492" y="575"/>
                    <a:pt x="1490" y="574"/>
                  </a:cubicBezTo>
                  <a:cubicBezTo>
                    <a:pt x="1494" y="578"/>
                    <a:pt x="1497" y="583"/>
                    <a:pt x="1498" y="589"/>
                  </a:cubicBezTo>
                  <a:cubicBezTo>
                    <a:pt x="1499" y="593"/>
                    <a:pt x="1499" y="596"/>
                    <a:pt x="1498" y="600"/>
                  </a:cubicBezTo>
                  <a:cubicBezTo>
                    <a:pt x="1497" y="603"/>
                    <a:pt x="1496" y="606"/>
                    <a:pt x="1494" y="609"/>
                  </a:cubicBezTo>
                  <a:cubicBezTo>
                    <a:pt x="1488" y="616"/>
                    <a:pt x="1478" y="618"/>
                    <a:pt x="1471" y="611"/>
                  </a:cubicBezTo>
                  <a:cubicBezTo>
                    <a:pt x="1468" y="609"/>
                    <a:pt x="1467" y="605"/>
                    <a:pt x="1467" y="601"/>
                  </a:cubicBezTo>
                  <a:cubicBezTo>
                    <a:pt x="1467" y="599"/>
                    <a:pt x="1467" y="598"/>
                    <a:pt x="1468" y="596"/>
                  </a:cubicBezTo>
                  <a:cubicBezTo>
                    <a:pt x="1470" y="593"/>
                    <a:pt x="1472" y="591"/>
                    <a:pt x="1475" y="590"/>
                  </a:cubicBezTo>
                  <a:cubicBezTo>
                    <a:pt x="1477" y="590"/>
                    <a:pt x="1478" y="590"/>
                    <a:pt x="1480" y="590"/>
                  </a:cubicBezTo>
                  <a:cubicBezTo>
                    <a:pt x="1480" y="590"/>
                    <a:pt x="1481" y="590"/>
                    <a:pt x="1482" y="591"/>
                  </a:cubicBezTo>
                  <a:cubicBezTo>
                    <a:pt x="1485" y="592"/>
                    <a:pt x="1486" y="594"/>
                    <a:pt x="1486" y="597"/>
                  </a:cubicBezTo>
                  <a:cubicBezTo>
                    <a:pt x="1486" y="599"/>
                    <a:pt x="1485" y="601"/>
                    <a:pt x="1484" y="601"/>
                  </a:cubicBezTo>
                  <a:cubicBezTo>
                    <a:pt x="1483" y="601"/>
                    <a:pt x="1483" y="601"/>
                    <a:pt x="1483" y="601"/>
                  </a:cubicBezTo>
                  <a:cubicBezTo>
                    <a:pt x="1484" y="601"/>
                    <a:pt x="1484" y="601"/>
                    <a:pt x="1484" y="601"/>
                  </a:cubicBezTo>
                  <a:cubicBezTo>
                    <a:pt x="1485" y="601"/>
                    <a:pt x="1486" y="599"/>
                    <a:pt x="1486" y="597"/>
                  </a:cubicBezTo>
                  <a:cubicBezTo>
                    <a:pt x="1486" y="595"/>
                    <a:pt x="1484" y="593"/>
                    <a:pt x="1482" y="592"/>
                  </a:cubicBezTo>
                  <a:cubicBezTo>
                    <a:pt x="1481" y="591"/>
                    <a:pt x="1480" y="591"/>
                    <a:pt x="1479" y="591"/>
                  </a:cubicBezTo>
                  <a:cubicBezTo>
                    <a:pt x="1478" y="591"/>
                    <a:pt x="1477" y="591"/>
                    <a:pt x="1475" y="591"/>
                  </a:cubicBezTo>
                  <a:cubicBezTo>
                    <a:pt x="1473" y="592"/>
                    <a:pt x="1471" y="594"/>
                    <a:pt x="1469" y="597"/>
                  </a:cubicBezTo>
                  <a:cubicBezTo>
                    <a:pt x="1469" y="598"/>
                    <a:pt x="1469" y="600"/>
                    <a:pt x="1469" y="601"/>
                  </a:cubicBezTo>
                  <a:cubicBezTo>
                    <a:pt x="1469" y="605"/>
                    <a:pt x="1470" y="607"/>
                    <a:pt x="1473" y="610"/>
                  </a:cubicBezTo>
                  <a:cubicBezTo>
                    <a:pt x="1478" y="615"/>
                    <a:pt x="1486" y="613"/>
                    <a:pt x="1491" y="607"/>
                  </a:cubicBezTo>
                  <a:cubicBezTo>
                    <a:pt x="1493" y="604"/>
                    <a:pt x="1494" y="602"/>
                    <a:pt x="1495" y="599"/>
                  </a:cubicBezTo>
                  <a:cubicBezTo>
                    <a:pt x="1495" y="596"/>
                    <a:pt x="1495" y="593"/>
                    <a:pt x="1494" y="590"/>
                  </a:cubicBezTo>
                  <a:cubicBezTo>
                    <a:pt x="1494" y="586"/>
                    <a:pt x="1492" y="583"/>
                    <a:pt x="1490" y="581"/>
                  </a:cubicBezTo>
                  <a:cubicBezTo>
                    <a:pt x="1488" y="576"/>
                    <a:pt x="1484" y="573"/>
                    <a:pt x="1479" y="570"/>
                  </a:cubicBezTo>
                  <a:cubicBezTo>
                    <a:pt x="1471" y="565"/>
                    <a:pt x="1460" y="562"/>
                    <a:pt x="1450" y="561"/>
                  </a:cubicBezTo>
                  <a:cubicBezTo>
                    <a:pt x="1424" y="562"/>
                    <a:pt x="1403" y="583"/>
                    <a:pt x="1383" y="599"/>
                  </a:cubicBezTo>
                  <a:cubicBezTo>
                    <a:pt x="1386" y="596"/>
                    <a:pt x="1390" y="594"/>
                    <a:pt x="1394" y="592"/>
                  </a:cubicBezTo>
                  <a:cubicBezTo>
                    <a:pt x="1407" y="586"/>
                    <a:pt x="1426" y="587"/>
                    <a:pt x="1435" y="600"/>
                  </a:cubicBezTo>
                  <a:cubicBezTo>
                    <a:pt x="1440" y="608"/>
                    <a:pt x="1441" y="618"/>
                    <a:pt x="1451" y="621"/>
                  </a:cubicBezTo>
                  <a:cubicBezTo>
                    <a:pt x="1447" y="628"/>
                    <a:pt x="1434" y="629"/>
                    <a:pt x="1425" y="621"/>
                  </a:cubicBezTo>
                  <a:cubicBezTo>
                    <a:pt x="1416" y="613"/>
                    <a:pt x="1410" y="595"/>
                    <a:pt x="1395" y="598"/>
                  </a:cubicBezTo>
                  <a:cubicBezTo>
                    <a:pt x="1387" y="599"/>
                    <a:pt x="1379" y="605"/>
                    <a:pt x="1375" y="605"/>
                  </a:cubicBezTo>
                  <a:cubicBezTo>
                    <a:pt x="1376" y="604"/>
                    <a:pt x="1376" y="604"/>
                    <a:pt x="1376" y="604"/>
                  </a:cubicBezTo>
                  <a:cubicBezTo>
                    <a:pt x="1376" y="605"/>
                    <a:pt x="1375" y="605"/>
                    <a:pt x="1374" y="605"/>
                  </a:cubicBezTo>
                  <a:cubicBezTo>
                    <a:pt x="1361" y="615"/>
                    <a:pt x="1350" y="622"/>
                    <a:pt x="1333" y="625"/>
                  </a:cubicBezTo>
                  <a:cubicBezTo>
                    <a:pt x="1319" y="627"/>
                    <a:pt x="1307" y="627"/>
                    <a:pt x="1294" y="622"/>
                  </a:cubicBezTo>
                  <a:cubicBezTo>
                    <a:pt x="1284" y="618"/>
                    <a:pt x="1277" y="611"/>
                    <a:pt x="1271" y="603"/>
                  </a:cubicBezTo>
                  <a:cubicBezTo>
                    <a:pt x="1261" y="586"/>
                    <a:pt x="1260" y="562"/>
                    <a:pt x="1263" y="539"/>
                  </a:cubicBezTo>
                  <a:cubicBezTo>
                    <a:pt x="1265" y="531"/>
                    <a:pt x="1267" y="523"/>
                    <a:pt x="1270" y="515"/>
                  </a:cubicBezTo>
                  <a:cubicBezTo>
                    <a:pt x="1275" y="500"/>
                    <a:pt x="1284" y="488"/>
                    <a:pt x="1286" y="472"/>
                  </a:cubicBezTo>
                  <a:cubicBezTo>
                    <a:pt x="1287" y="465"/>
                    <a:pt x="1286" y="456"/>
                    <a:pt x="1282" y="450"/>
                  </a:cubicBezTo>
                  <a:cubicBezTo>
                    <a:pt x="1279" y="447"/>
                    <a:pt x="1273" y="444"/>
                    <a:pt x="1269" y="447"/>
                  </a:cubicBezTo>
                  <a:cubicBezTo>
                    <a:pt x="1268" y="448"/>
                    <a:pt x="1268" y="450"/>
                    <a:pt x="1268" y="451"/>
                  </a:cubicBezTo>
                  <a:cubicBezTo>
                    <a:pt x="1269" y="453"/>
                    <a:pt x="1270" y="454"/>
                    <a:pt x="1272" y="453"/>
                  </a:cubicBezTo>
                  <a:cubicBezTo>
                    <a:pt x="1273" y="453"/>
                    <a:pt x="1274" y="452"/>
                    <a:pt x="1274" y="452"/>
                  </a:cubicBezTo>
                  <a:cubicBezTo>
                    <a:pt x="1275" y="450"/>
                    <a:pt x="1274" y="449"/>
                    <a:pt x="1272" y="449"/>
                  </a:cubicBezTo>
                  <a:cubicBezTo>
                    <a:pt x="1272" y="449"/>
                    <a:pt x="1271" y="449"/>
                    <a:pt x="1270" y="450"/>
                  </a:cubicBezTo>
                  <a:cubicBezTo>
                    <a:pt x="1270" y="449"/>
                    <a:pt x="1271" y="448"/>
                    <a:pt x="1272" y="448"/>
                  </a:cubicBezTo>
                  <a:cubicBezTo>
                    <a:pt x="1274" y="447"/>
                    <a:pt x="1275" y="448"/>
                    <a:pt x="1276" y="449"/>
                  </a:cubicBezTo>
                  <a:cubicBezTo>
                    <a:pt x="1277" y="452"/>
                    <a:pt x="1276" y="455"/>
                    <a:pt x="1274" y="456"/>
                  </a:cubicBezTo>
                  <a:cubicBezTo>
                    <a:pt x="1272" y="457"/>
                    <a:pt x="1270" y="457"/>
                    <a:pt x="1268" y="456"/>
                  </a:cubicBezTo>
                  <a:cubicBezTo>
                    <a:pt x="1266" y="456"/>
                    <a:pt x="1265" y="454"/>
                    <a:pt x="1265" y="452"/>
                  </a:cubicBezTo>
                  <a:cubicBezTo>
                    <a:pt x="1264" y="450"/>
                    <a:pt x="1265" y="447"/>
                    <a:pt x="1267" y="445"/>
                  </a:cubicBezTo>
                  <a:cubicBezTo>
                    <a:pt x="1271" y="442"/>
                    <a:pt x="1277" y="444"/>
                    <a:pt x="1280" y="447"/>
                  </a:cubicBezTo>
                  <a:cubicBezTo>
                    <a:pt x="1282" y="448"/>
                    <a:pt x="1284" y="450"/>
                    <a:pt x="1285" y="453"/>
                  </a:cubicBezTo>
                  <a:cubicBezTo>
                    <a:pt x="1282" y="442"/>
                    <a:pt x="1275" y="436"/>
                    <a:pt x="1266" y="433"/>
                  </a:cubicBezTo>
                  <a:cubicBezTo>
                    <a:pt x="1260" y="432"/>
                    <a:pt x="1254" y="432"/>
                    <a:pt x="1249" y="435"/>
                  </a:cubicBezTo>
                  <a:cubicBezTo>
                    <a:pt x="1249" y="435"/>
                    <a:pt x="1249" y="435"/>
                    <a:pt x="1249" y="435"/>
                  </a:cubicBezTo>
                  <a:cubicBezTo>
                    <a:pt x="1254" y="433"/>
                    <a:pt x="1260" y="436"/>
                    <a:pt x="1259" y="444"/>
                  </a:cubicBezTo>
                  <a:cubicBezTo>
                    <a:pt x="1258" y="450"/>
                    <a:pt x="1249" y="458"/>
                    <a:pt x="1258" y="469"/>
                  </a:cubicBezTo>
                  <a:close/>
                  <a:moveTo>
                    <a:pt x="1225" y="108"/>
                  </a:moveTo>
                  <a:cubicBezTo>
                    <a:pt x="1215" y="135"/>
                    <a:pt x="1228" y="155"/>
                    <a:pt x="1227" y="168"/>
                  </a:cubicBezTo>
                  <a:cubicBezTo>
                    <a:pt x="1227" y="183"/>
                    <a:pt x="1210" y="183"/>
                    <a:pt x="1206" y="167"/>
                  </a:cubicBezTo>
                  <a:cubicBezTo>
                    <a:pt x="1203" y="149"/>
                    <a:pt x="1212" y="125"/>
                    <a:pt x="1225" y="108"/>
                  </a:cubicBezTo>
                  <a:close/>
                  <a:moveTo>
                    <a:pt x="1105" y="190"/>
                  </a:moveTo>
                  <a:cubicBezTo>
                    <a:pt x="1093" y="192"/>
                    <a:pt x="1067" y="184"/>
                    <a:pt x="1058" y="171"/>
                  </a:cubicBezTo>
                  <a:cubicBezTo>
                    <a:pt x="1048" y="158"/>
                    <a:pt x="1056" y="147"/>
                    <a:pt x="1069" y="160"/>
                  </a:cubicBezTo>
                  <a:cubicBezTo>
                    <a:pt x="1080" y="169"/>
                    <a:pt x="1091" y="188"/>
                    <a:pt x="1105" y="190"/>
                  </a:cubicBezTo>
                  <a:close/>
                  <a:moveTo>
                    <a:pt x="1220" y="265"/>
                  </a:moveTo>
                  <a:cubicBezTo>
                    <a:pt x="1221" y="264"/>
                    <a:pt x="1222" y="261"/>
                    <a:pt x="1220" y="260"/>
                  </a:cubicBezTo>
                  <a:cubicBezTo>
                    <a:pt x="1219" y="258"/>
                    <a:pt x="1216" y="258"/>
                    <a:pt x="1215" y="259"/>
                  </a:cubicBezTo>
                  <a:cubicBezTo>
                    <a:pt x="1213" y="261"/>
                    <a:pt x="1213" y="263"/>
                    <a:pt x="1214" y="265"/>
                  </a:cubicBezTo>
                  <a:cubicBezTo>
                    <a:pt x="1216" y="266"/>
                    <a:pt x="1218" y="267"/>
                    <a:pt x="1220" y="265"/>
                  </a:cubicBezTo>
                  <a:close/>
                  <a:moveTo>
                    <a:pt x="1176" y="217"/>
                  </a:moveTo>
                  <a:cubicBezTo>
                    <a:pt x="1185" y="213"/>
                    <a:pt x="1189" y="225"/>
                    <a:pt x="1191" y="229"/>
                  </a:cubicBezTo>
                  <a:cubicBezTo>
                    <a:pt x="1192" y="232"/>
                    <a:pt x="1194" y="233"/>
                    <a:pt x="1197" y="234"/>
                  </a:cubicBezTo>
                  <a:cubicBezTo>
                    <a:pt x="1193" y="235"/>
                    <a:pt x="1184" y="235"/>
                    <a:pt x="1180" y="233"/>
                  </a:cubicBezTo>
                  <a:cubicBezTo>
                    <a:pt x="1174" y="231"/>
                    <a:pt x="1171" y="225"/>
                    <a:pt x="1174" y="218"/>
                  </a:cubicBezTo>
                  <a:cubicBezTo>
                    <a:pt x="1175" y="222"/>
                    <a:pt x="1178" y="226"/>
                    <a:pt x="1182" y="227"/>
                  </a:cubicBezTo>
                  <a:cubicBezTo>
                    <a:pt x="1180" y="226"/>
                    <a:pt x="1177" y="221"/>
                    <a:pt x="1176" y="217"/>
                  </a:cubicBezTo>
                  <a:close/>
                  <a:moveTo>
                    <a:pt x="1199" y="269"/>
                  </a:moveTo>
                  <a:cubicBezTo>
                    <a:pt x="1202" y="267"/>
                    <a:pt x="1202" y="262"/>
                    <a:pt x="1200" y="259"/>
                  </a:cubicBezTo>
                  <a:cubicBezTo>
                    <a:pt x="1197" y="255"/>
                    <a:pt x="1192" y="255"/>
                    <a:pt x="1189" y="258"/>
                  </a:cubicBezTo>
                  <a:cubicBezTo>
                    <a:pt x="1186" y="261"/>
                    <a:pt x="1185" y="265"/>
                    <a:pt x="1188" y="268"/>
                  </a:cubicBezTo>
                  <a:cubicBezTo>
                    <a:pt x="1191" y="272"/>
                    <a:pt x="1196" y="272"/>
                    <a:pt x="1199" y="269"/>
                  </a:cubicBezTo>
                  <a:close/>
                  <a:moveTo>
                    <a:pt x="1211" y="270"/>
                  </a:moveTo>
                  <a:cubicBezTo>
                    <a:pt x="1213" y="268"/>
                    <a:pt x="1213" y="265"/>
                    <a:pt x="1212" y="263"/>
                  </a:cubicBezTo>
                  <a:cubicBezTo>
                    <a:pt x="1210" y="261"/>
                    <a:pt x="1207" y="260"/>
                    <a:pt x="1205" y="262"/>
                  </a:cubicBezTo>
                  <a:cubicBezTo>
                    <a:pt x="1203" y="264"/>
                    <a:pt x="1202" y="267"/>
                    <a:pt x="1204" y="269"/>
                  </a:cubicBezTo>
                  <a:cubicBezTo>
                    <a:pt x="1206" y="271"/>
                    <a:pt x="1209" y="271"/>
                    <a:pt x="1211" y="270"/>
                  </a:cubicBezTo>
                  <a:close/>
                  <a:moveTo>
                    <a:pt x="1125" y="192"/>
                  </a:moveTo>
                  <a:cubicBezTo>
                    <a:pt x="1128" y="192"/>
                    <a:pt x="1131" y="191"/>
                    <a:pt x="1134" y="189"/>
                  </a:cubicBezTo>
                  <a:cubicBezTo>
                    <a:pt x="1136" y="187"/>
                    <a:pt x="1138" y="183"/>
                    <a:pt x="1136" y="178"/>
                  </a:cubicBezTo>
                  <a:cubicBezTo>
                    <a:pt x="1135" y="173"/>
                    <a:pt x="1129" y="171"/>
                    <a:pt x="1125" y="171"/>
                  </a:cubicBezTo>
                  <a:cubicBezTo>
                    <a:pt x="1117" y="172"/>
                    <a:pt x="1118" y="179"/>
                    <a:pt x="1115" y="183"/>
                  </a:cubicBezTo>
                  <a:cubicBezTo>
                    <a:pt x="1112" y="187"/>
                    <a:pt x="1105" y="187"/>
                    <a:pt x="1098" y="184"/>
                  </a:cubicBezTo>
                  <a:cubicBezTo>
                    <a:pt x="1091" y="181"/>
                    <a:pt x="1087" y="173"/>
                    <a:pt x="1088" y="165"/>
                  </a:cubicBezTo>
                  <a:cubicBezTo>
                    <a:pt x="1089" y="160"/>
                    <a:pt x="1092" y="156"/>
                    <a:pt x="1098" y="157"/>
                  </a:cubicBezTo>
                  <a:cubicBezTo>
                    <a:pt x="1094" y="160"/>
                    <a:pt x="1095" y="168"/>
                    <a:pt x="1102" y="168"/>
                  </a:cubicBezTo>
                  <a:cubicBezTo>
                    <a:pt x="1105" y="169"/>
                    <a:pt x="1112" y="166"/>
                    <a:pt x="1120" y="163"/>
                  </a:cubicBezTo>
                  <a:cubicBezTo>
                    <a:pt x="1127" y="160"/>
                    <a:pt x="1135" y="159"/>
                    <a:pt x="1141" y="160"/>
                  </a:cubicBezTo>
                  <a:cubicBezTo>
                    <a:pt x="1154" y="164"/>
                    <a:pt x="1161" y="180"/>
                    <a:pt x="1155" y="192"/>
                  </a:cubicBezTo>
                  <a:cubicBezTo>
                    <a:pt x="1151" y="198"/>
                    <a:pt x="1145" y="201"/>
                    <a:pt x="1139" y="204"/>
                  </a:cubicBezTo>
                  <a:cubicBezTo>
                    <a:pt x="1132" y="206"/>
                    <a:pt x="1113" y="208"/>
                    <a:pt x="1107" y="215"/>
                  </a:cubicBezTo>
                  <a:cubicBezTo>
                    <a:pt x="1103" y="220"/>
                    <a:pt x="1106" y="226"/>
                    <a:pt x="1110" y="227"/>
                  </a:cubicBezTo>
                  <a:cubicBezTo>
                    <a:pt x="1106" y="231"/>
                    <a:pt x="1098" y="229"/>
                    <a:pt x="1095" y="224"/>
                  </a:cubicBezTo>
                  <a:cubicBezTo>
                    <a:pt x="1089" y="214"/>
                    <a:pt x="1094" y="198"/>
                    <a:pt x="1107" y="192"/>
                  </a:cubicBezTo>
                  <a:cubicBezTo>
                    <a:pt x="1112" y="190"/>
                    <a:pt x="1118" y="191"/>
                    <a:pt x="1125" y="192"/>
                  </a:cubicBezTo>
                  <a:close/>
                  <a:moveTo>
                    <a:pt x="1036" y="96"/>
                  </a:moveTo>
                  <a:cubicBezTo>
                    <a:pt x="1038" y="94"/>
                    <a:pt x="1040" y="94"/>
                    <a:pt x="1042" y="95"/>
                  </a:cubicBezTo>
                  <a:cubicBezTo>
                    <a:pt x="1044" y="97"/>
                    <a:pt x="1044" y="99"/>
                    <a:pt x="1042" y="101"/>
                  </a:cubicBezTo>
                  <a:cubicBezTo>
                    <a:pt x="1041" y="103"/>
                    <a:pt x="1038" y="103"/>
                    <a:pt x="1036" y="101"/>
                  </a:cubicBezTo>
                  <a:cubicBezTo>
                    <a:pt x="1035" y="100"/>
                    <a:pt x="1035" y="97"/>
                    <a:pt x="1036" y="96"/>
                  </a:cubicBezTo>
                  <a:close/>
                  <a:moveTo>
                    <a:pt x="1040" y="88"/>
                  </a:moveTo>
                  <a:cubicBezTo>
                    <a:pt x="1041" y="87"/>
                    <a:pt x="1043" y="87"/>
                    <a:pt x="1044" y="88"/>
                  </a:cubicBezTo>
                  <a:cubicBezTo>
                    <a:pt x="1046" y="89"/>
                    <a:pt x="1046" y="91"/>
                    <a:pt x="1045" y="93"/>
                  </a:cubicBezTo>
                  <a:cubicBezTo>
                    <a:pt x="1043" y="94"/>
                    <a:pt x="1041" y="94"/>
                    <a:pt x="1040" y="93"/>
                  </a:cubicBezTo>
                  <a:cubicBezTo>
                    <a:pt x="1039" y="92"/>
                    <a:pt x="1039" y="90"/>
                    <a:pt x="1040" y="88"/>
                  </a:cubicBezTo>
                  <a:close/>
                  <a:moveTo>
                    <a:pt x="1036" y="106"/>
                  </a:moveTo>
                  <a:cubicBezTo>
                    <a:pt x="1039" y="103"/>
                    <a:pt x="1043" y="103"/>
                    <a:pt x="1045" y="105"/>
                  </a:cubicBezTo>
                  <a:cubicBezTo>
                    <a:pt x="1048" y="108"/>
                    <a:pt x="1048" y="112"/>
                    <a:pt x="1046" y="114"/>
                  </a:cubicBezTo>
                  <a:cubicBezTo>
                    <a:pt x="1044" y="117"/>
                    <a:pt x="1039" y="117"/>
                    <a:pt x="1037" y="115"/>
                  </a:cubicBezTo>
                  <a:cubicBezTo>
                    <a:pt x="1034" y="113"/>
                    <a:pt x="1034" y="109"/>
                    <a:pt x="1036" y="106"/>
                  </a:cubicBezTo>
                  <a:close/>
                  <a:moveTo>
                    <a:pt x="1126" y="190"/>
                  </a:moveTo>
                  <a:cubicBezTo>
                    <a:pt x="1131" y="190"/>
                    <a:pt x="1135" y="187"/>
                    <a:pt x="1135" y="182"/>
                  </a:cubicBezTo>
                  <a:cubicBezTo>
                    <a:pt x="1136" y="174"/>
                    <a:pt x="1125" y="171"/>
                    <a:pt x="1121" y="176"/>
                  </a:cubicBezTo>
                  <a:cubicBezTo>
                    <a:pt x="1117" y="180"/>
                    <a:pt x="1118" y="185"/>
                    <a:pt x="1111" y="188"/>
                  </a:cubicBezTo>
                  <a:cubicBezTo>
                    <a:pt x="1118" y="186"/>
                    <a:pt x="1120" y="189"/>
                    <a:pt x="1126" y="190"/>
                  </a:cubicBezTo>
                  <a:close/>
                  <a:moveTo>
                    <a:pt x="1159" y="179"/>
                  </a:moveTo>
                  <a:cubicBezTo>
                    <a:pt x="1160" y="171"/>
                    <a:pt x="1154" y="163"/>
                    <a:pt x="1149" y="161"/>
                  </a:cubicBezTo>
                  <a:cubicBezTo>
                    <a:pt x="1150" y="153"/>
                    <a:pt x="1167" y="151"/>
                    <a:pt x="1171" y="163"/>
                  </a:cubicBezTo>
                  <a:cubicBezTo>
                    <a:pt x="1173" y="171"/>
                    <a:pt x="1167" y="179"/>
                    <a:pt x="1159" y="179"/>
                  </a:cubicBezTo>
                  <a:close/>
                  <a:moveTo>
                    <a:pt x="1037" y="172"/>
                  </a:moveTo>
                  <a:cubicBezTo>
                    <a:pt x="1051" y="175"/>
                    <a:pt x="1045" y="194"/>
                    <a:pt x="1044" y="200"/>
                  </a:cubicBezTo>
                  <a:cubicBezTo>
                    <a:pt x="1043" y="205"/>
                    <a:pt x="1044" y="209"/>
                    <a:pt x="1047" y="212"/>
                  </a:cubicBezTo>
                  <a:cubicBezTo>
                    <a:pt x="1042" y="211"/>
                    <a:pt x="1030" y="202"/>
                    <a:pt x="1026" y="196"/>
                  </a:cubicBezTo>
                  <a:cubicBezTo>
                    <a:pt x="1021" y="188"/>
                    <a:pt x="1022" y="178"/>
                    <a:pt x="1032" y="172"/>
                  </a:cubicBezTo>
                  <a:cubicBezTo>
                    <a:pt x="1030" y="177"/>
                    <a:pt x="1031" y="185"/>
                    <a:pt x="1034" y="189"/>
                  </a:cubicBezTo>
                  <a:cubicBezTo>
                    <a:pt x="1033" y="187"/>
                    <a:pt x="1034" y="178"/>
                    <a:pt x="1037" y="172"/>
                  </a:cubicBezTo>
                  <a:close/>
                  <a:moveTo>
                    <a:pt x="1170" y="141"/>
                  </a:moveTo>
                  <a:cubicBezTo>
                    <a:pt x="1137" y="135"/>
                    <a:pt x="1125" y="110"/>
                    <a:pt x="1112" y="102"/>
                  </a:cubicBezTo>
                  <a:cubicBezTo>
                    <a:pt x="1097" y="94"/>
                    <a:pt x="1087" y="111"/>
                    <a:pt x="1100" y="124"/>
                  </a:cubicBezTo>
                  <a:cubicBezTo>
                    <a:pt x="1115" y="138"/>
                    <a:pt x="1144" y="144"/>
                    <a:pt x="1170" y="141"/>
                  </a:cubicBezTo>
                  <a:close/>
                  <a:moveTo>
                    <a:pt x="1235" y="249"/>
                  </a:moveTo>
                  <a:cubicBezTo>
                    <a:pt x="1231" y="249"/>
                    <a:pt x="1228" y="249"/>
                    <a:pt x="1224" y="249"/>
                  </a:cubicBezTo>
                  <a:cubicBezTo>
                    <a:pt x="1213" y="247"/>
                    <a:pt x="1202" y="241"/>
                    <a:pt x="1195" y="230"/>
                  </a:cubicBezTo>
                  <a:cubicBezTo>
                    <a:pt x="1188" y="218"/>
                    <a:pt x="1189" y="200"/>
                    <a:pt x="1200" y="190"/>
                  </a:cubicBezTo>
                  <a:cubicBezTo>
                    <a:pt x="1205" y="186"/>
                    <a:pt x="1211" y="184"/>
                    <a:pt x="1217" y="185"/>
                  </a:cubicBezTo>
                  <a:cubicBezTo>
                    <a:pt x="1221" y="185"/>
                    <a:pt x="1225" y="186"/>
                    <a:pt x="1228" y="189"/>
                  </a:cubicBezTo>
                  <a:cubicBezTo>
                    <a:pt x="1231" y="193"/>
                    <a:pt x="1233" y="198"/>
                    <a:pt x="1231" y="203"/>
                  </a:cubicBezTo>
                  <a:cubicBezTo>
                    <a:pt x="1230" y="207"/>
                    <a:pt x="1228" y="210"/>
                    <a:pt x="1224" y="211"/>
                  </a:cubicBezTo>
                  <a:cubicBezTo>
                    <a:pt x="1218" y="214"/>
                    <a:pt x="1210" y="211"/>
                    <a:pt x="1207" y="205"/>
                  </a:cubicBezTo>
                  <a:cubicBezTo>
                    <a:pt x="1204" y="198"/>
                    <a:pt x="1207" y="191"/>
                    <a:pt x="1214" y="188"/>
                  </a:cubicBezTo>
                  <a:cubicBezTo>
                    <a:pt x="1219" y="186"/>
                    <a:pt x="1225" y="187"/>
                    <a:pt x="1229" y="191"/>
                  </a:cubicBezTo>
                  <a:cubicBezTo>
                    <a:pt x="1228" y="190"/>
                    <a:pt x="1228" y="190"/>
                    <a:pt x="1227" y="189"/>
                  </a:cubicBezTo>
                  <a:cubicBezTo>
                    <a:pt x="1224" y="187"/>
                    <a:pt x="1221" y="185"/>
                    <a:pt x="1217" y="185"/>
                  </a:cubicBezTo>
                  <a:cubicBezTo>
                    <a:pt x="1211" y="185"/>
                    <a:pt x="1205" y="187"/>
                    <a:pt x="1201" y="191"/>
                  </a:cubicBezTo>
                  <a:cubicBezTo>
                    <a:pt x="1190" y="201"/>
                    <a:pt x="1190" y="218"/>
                    <a:pt x="1197" y="229"/>
                  </a:cubicBezTo>
                  <a:cubicBezTo>
                    <a:pt x="1204" y="240"/>
                    <a:pt x="1215" y="246"/>
                    <a:pt x="1227" y="246"/>
                  </a:cubicBezTo>
                  <a:cubicBezTo>
                    <a:pt x="1230" y="247"/>
                    <a:pt x="1233" y="246"/>
                    <a:pt x="1235" y="246"/>
                  </a:cubicBezTo>
                  <a:lnTo>
                    <a:pt x="1235" y="249"/>
                  </a:lnTo>
                  <a:close/>
                  <a:moveTo>
                    <a:pt x="1272" y="213"/>
                  </a:moveTo>
                  <a:cubicBezTo>
                    <a:pt x="1287" y="211"/>
                    <a:pt x="1301" y="217"/>
                    <a:pt x="1308" y="233"/>
                  </a:cubicBezTo>
                  <a:cubicBezTo>
                    <a:pt x="1310" y="239"/>
                    <a:pt x="1311" y="244"/>
                    <a:pt x="1310" y="251"/>
                  </a:cubicBezTo>
                  <a:cubicBezTo>
                    <a:pt x="1308" y="256"/>
                    <a:pt x="1306" y="260"/>
                    <a:pt x="1302" y="263"/>
                  </a:cubicBezTo>
                  <a:cubicBezTo>
                    <a:pt x="1297" y="267"/>
                    <a:pt x="1291" y="268"/>
                    <a:pt x="1285" y="265"/>
                  </a:cubicBezTo>
                  <a:cubicBezTo>
                    <a:pt x="1281" y="264"/>
                    <a:pt x="1278" y="262"/>
                    <a:pt x="1277" y="258"/>
                  </a:cubicBezTo>
                  <a:cubicBezTo>
                    <a:pt x="1275" y="252"/>
                    <a:pt x="1276" y="247"/>
                    <a:pt x="1281" y="243"/>
                  </a:cubicBezTo>
                  <a:cubicBezTo>
                    <a:pt x="1282" y="241"/>
                    <a:pt x="1285" y="240"/>
                    <a:pt x="1288" y="240"/>
                  </a:cubicBezTo>
                  <a:cubicBezTo>
                    <a:pt x="1294" y="239"/>
                    <a:pt x="1299" y="244"/>
                    <a:pt x="1299" y="250"/>
                  </a:cubicBezTo>
                  <a:cubicBezTo>
                    <a:pt x="1299" y="256"/>
                    <a:pt x="1295" y="261"/>
                    <a:pt x="1289" y="261"/>
                  </a:cubicBezTo>
                  <a:cubicBezTo>
                    <a:pt x="1283" y="261"/>
                    <a:pt x="1278" y="257"/>
                    <a:pt x="1278" y="251"/>
                  </a:cubicBezTo>
                  <a:cubicBezTo>
                    <a:pt x="1278" y="249"/>
                    <a:pt x="1278" y="247"/>
                    <a:pt x="1279" y="246"/>
                  </a:cubicBezTo>
                  <a:cubicBezTo>
                    <a:pt x="1278" y="246"/>
                    <a:pt x="1278" y="246"/>
                    <a:pt x="1278" y="246"/>
                  </a:cubicBezTo>
                  <a:cubicBezTo>
                    <a:pt x="1276" y="250"/>
                    <a:pt x="1276" y="254"/>
                    <a:pt x="1277" y="258"/>
                  </a:cubicBezTo>
                  <a:cubicBezTo>
                    <a:pt x="1279" y="261"/>
                    <a:pt x="1281" y="263"/>
                    <a:pt x="1285" y="265"/>
                  </a:cubicBezTo>
                  <a:cubicBezTo>
                    <a:pt x="1291" y="267"/>
                    <a:pt x="1296" y="266"/>
                    <a:pt x="1301" y="262"/>
                  </a:cubicBezTo>
                  <a:cubicBezTo>
                    <a:pt x="1305" y="259"/>
                    <a:pt x="1307" y="255"/>
                    <a:pt x="1308" y="250"/>
                  </a:cubicBezTo>
                  <a:cubicBezTo>
                    <a:pt x="1309" y="244"/>
                    <a:pt x="1309" y="239"/>
                    <a:pt x="1306" y="234"/>
                  </a:cubicBezTo>
                  <a:cubicBezTo>
                    <a:pt x="1300" y="218"/>
                    <a:pt x="1285" y="213"/>
                    <a:pt x="1272" y="216"/>
                  </a:cubicBezTo>
                  <a:lnTo>
                    <a:pt x="1272" y="213"/>
                  </a:lnTo>
                  <a:close/>
                  <a:moveTo>
                    <a:pt x="1533" y="275"/>
                  </a:moveTo>
                  <a:cubicBezTo>
                    <a:pt x="1534" y="278"/>
                    <a:pt x="1533" y="282"/>
                    <a:pt x="1530" y="283"/>
                  </a:cubicBezTo>
                  <a:cubicBezTo>
                    <a:pt x="1526" y="285"/>
                    <a:pt x="1523" y="283"/>
                    <a:pt x="1521" y="280"/>
                  </a:cubicBezTo>
                  <a:cubicBezTo>
                    <a:pt x="1520" y="277"/>
                    <a:pt x="1521" y="273"/>
                    <a:pt x="1524" y="272"/>
                  </a:cubicBezTo>
                  <a:cubicBezTo>
                    <a:pt x="1527" y="270"/>
                    <a:pt x="1531" y="272"/>
                    <a:pt x="1533" y="275"/>
                  </a:cubicBezTo>
                  <a:close/>
                  <a:moveTo>
                    <a:pt x="1541" y="284"/>
                  </a:moveTo>
                  <a:cubicBezTo>
                    <a:pt x="1542" y="287"/>
                    <a:pt x="1541" y="290"/>
                    <a:pt x="1538" y="291"/>
                  </a:cubicBezTo>
                  <a:cubicBezTo>
                    <a:pt x="1536" y="292"/>
                    <a:pt x="1533" y="291"/>
                    <a:pt x="1532" y="289"/>
                  </a:cubicBezTo>
                  <a:cubicBezTo>
                    <a:pt x="1530" y="286"/>
                    <a:pt x="1532" y="283"/>
                    <a:pt x="1534" y="282"/>
                  </a:cubicBezTo>
                  <a:cubicBezTo>
                    <a:pt x="1536" y="281"/>
                    <a:pt x="1539" y="282"/>
                    <a:pt x="1541" y="284"/>
                  </a:cubicBezTo>
                  <a:close/>
                  <a:moveTo>
                    <a:pt x="1518" y="269"/>
                  </a:moveTo>
                  <a:cubicBezTo>
                    <a:pt x="1520" y="274"/>
                    <a:pt x="1518" y="279"/>
                    <a:pt x="1513" y="282"/>
                  </a:cubicBezTo>
                  <a:cubicBezTo>
                    <a:pt x="1508" y="284"/>
                    <a:pt x="1503" y="282"/>
                    <a:pt x="1500" y="277"/>
                  </a:cubicBezTo>
                  <a:cubicBezTo>
                    <a:pt x="1498" y="272"/>
                    <a:pt x="1500" y="266"/>
                    <a:pt x="1505" y="264"/>
                  </a:cubicBezTo>
                  <a:cubicBezTo>
                    <a:pt x="1510" y="262"/>
                    <a:pt x="1516" y="264"/>
                    <a:pt x="1518" y="269"/>
                  </a:cubicBezTo>
                  <a:close/>
                  <a:moveTo>
                    <a:pt x="1393" y="481"/>
                  </a:moveTo>
                  <a:cubicBezTo>
                    <a:pt x="1408" y="483"/>
                    <a:pt x="1430" y="473"/>
                    <a:pt x="1439" y="460"/>
                  </a:cubicBezTo>
                  <a:cubicBezTo>
                    <a:pt x="1448" y="446"/>
                    <a:pt x="1438" y="434"/>
                    <a:pt x="1425" y="447"/>
                  </a:cubicBezTo>
                  <a:cubicBezTo>
                    <a:pt x="1415" y="457"/>
                    <a:pt x="1407" y="478"/>
                    <a:pt x="1393" y="481"/>
                  </a:cubicBezTo>
                  <a:close/>
                  <a:moveTo>
                    <a:pt x="1287" y="300"/>
                  </a:moveTo>
                  <a:cubicBezTo>
                    <a:pt x="1263" y="306"/>
                    <a:pt x="1237" y="333"/>
                    <a:pt x="1240" y="352"/>
                  </a:cubicBezTo>
                  <a:cubicBezTo>
                    <a:pt x="1244" y="373"/>
                    <a:pt x="1264" y="369"/>
                    <a:pt x="1261" y="351"/>
                  </a:cubicBezTo>
                  <a:cubicBezTo>
                    <a:pt x="1260" y="342"/>
                    <a:pt x="1264" y="314"/>
                    <a:pt x="1287" y="300"/>
                  </a:cubicBezTo>
                  <a:close/>
                  <a:moveTo>
                    <a:pt x="1274" y="299"/>
                  </a:moveTo>
                  <a:cubicBezTo>
                    <a:pt x="1266" y="304"/>
                    <a:pt x="1256" y="303"/>
                    <a:pt x="1247" y="301"/>
                  </a:cubicBezTo>
                  <a:cubicBezTo>
                    <a:pt x="1228" y="295"/>
                    <a:pt x="1211" y="275"/>
                    <a:pt x="1193" y="279"/>
                  </a:cubicBezTo>
                  <a:cubicBezTo>
                    <a:pt x="1185" y="281"/>
                    <a:pt x="1178" y="287"/>
                    <a:pt x="1177" y="295"/>
                  </a:cubicBezTo>
                  <a:cubicBezTo>
                    <a:pt x="1176" y="300"/>
                    <a:pt x="1178" y="304"/>
                    <a:pt x="1183" y="306"/>
                  </a:cubicBezTo>
                  <a:cubicBezTo>
                    <a:pt x="1181" y="303"/>
                    <a:pt x="1182" y="296"/>
                    <a:pt x="1186" y="293"/>
                  </a:cubicBezTo>
                  <a:cubicBezTo>
                    <a:pt x="1190" y="290"/>
                    <a:pt x="1197" y="291"/>
                    <a:pt x="1202" y="295"/>
                  </a:cubicBezTo>
                  <a:cubicBezTo>
                    <a:pt x="1217" y="306"/>
                    <a:pt x="1230" y="320"/>
                    <a:pt x="1251" y="315"/>
                  </a:cubicBezTo>
                  <a:cubicBezTo>
                    <a:pt x="1259" y="313"/>
                    <a:pt x="1266" y="308"/>
                    <a:pt x="1274" y="299"/>
                  </a:cubicBezTo>
                  <a:close/>
                  <a:moveTo>
                    <a:pt x="1460" y="151"/>
                  </a:moveTo>
                  <a:cubicBezTo>
                    <a:pt x="1450" y="162"/>
                    <a:pt x="1437" y="146"/>
                    <a:pt x="1432" y="142"/>
                  </a:cubicBezTo>
                  <a:cubicBezTo>
                    <a:pt x="1427" y="139"/>
                    <a:pt x="1424" y="138"/>
                    <a:pt x="1420" y="139"/>
                  </a:cubicBezTo>
                  <a:cubicBezTo>
                    <a:pt x="1424" y="134"/>
                    <a:pt x="1437" y="129"/>
                    <a:pt x="1444" y="129"/>
                  </a:cubicBezTo>
                  <a:cubicBezTo>
                    <a:pt x="1454" y="129"/>
                    <a:pt x="1463" y="135"/>
                    <a:pt x="1463" y="147"/>
                  </a:cubicBezTo>
                  <a:cubicBezTo>
                    <a:pt x="1459" y="142"/>
                    <a:pt x="1452" y="139"/>
                    <a:pt x="1446" y="139"/>
                  </a:cubicBezTo>
                  <a:cubicBezTo>
                    <a:pt x="1449" y="140"/>
                    <a:pt x="1456" y="145"/>
                    <a:pt x="1460" y="151"/>
                  </a:cubicBezTo>
                  <a:close/>
                  <a:moveTo>
                    <a:pt x="1554" y="428"/>
                  </a:moveTo>
                  <a:cubicBezTo>
                    <a:pt x="1554" y="432"/>
                    <a:pt x="1556" y="436"/>
                    <a:pt x="1560" y="435"/>
                  </a:cubicBezTo>
                  <a:cubicBezTo>
                    <a:pt x="1562" y="434"/>
                    <a:pt x="1563" y="433"/>
                    <a:pt x="1562" y="431"/>
                  </a:cubicBezTo>
                  <a:cubicBezTo>
                    <a:pt x="1562" y="430"/>
                    <a:pt x="1561" y="430"/>
                    <a:pt x="1560" y="430"/>
                  </a:cubicBezTo>
                  <a:cubicBezTo>
                    <a:pt x="1560" y="429"/>
                    <a:pt x="1561" y="429"/>
                    <a:pt x="1562" y="428"/>
                  </a:cubicBezTo>
                  <a:cubicBezTo>
                    <a:pt x="1564" y="427"/>
                    <a:pt x="1567" y="429"/>
                    <a:pt x="1569" y="432"/>
                  </a:cubicBezTo>
                  <a:cubicBezTo>
                    <a:pt x="1570" y="434"/>
                    <a:pt x="1570" y="438"/>
                    <a:pt x="1567" y="440"/>
                  </a:cubicBezTo>
                  <a:cubicBezTo>
                    <a:pt x="1564" y="442"/>
                    <a:pt x="1560" y="443"/>
                    <a:pt x="1558" y="444"/>
                  </a:cubicBezTo>
                  <a:cubicBezTo>
                    <a:pt x="1555" y="447"/>
                    <a:pt x="1556" y="450"/>
                    <a:pt x="1558" y="453"/>
                  </a:cubicBezTo>
                  <a:cubicBezTo>
                    <a:pt x="1554" y="450"/>
                    <a:pt x="1553" y="450"/>
                    <a:pt x="1549" y="451"/>
                  </a:cubicBezTo>
                  <a:cubicBezTo>
                    <a:pt x="1546" y="452"/>
                    <a:pt x="1535" y="460"/>
                    <a:pt x="1527" y="450"/>
                  </a:cubicBezTo>
                  <a:cubicBezTo>
                    <a:pt x="1530" y="457"/>
                    <a:pt x="1537" y="461"/>
                    <a:pt x="1544" y="463"/>
                  </a:cubicBezTo>
                  <a:cubicBezTo>
                    <a:pt x="1552" y="464"/>
                    <a:pt x="1561" y="462"/>
                    <a:pt x="1566" y="457"/>
                  </a:cubicBezTo>
                  <a:cubicBezTo>
                    <a:pt x="1574" y="450"/>
                    <a:pt x="1576" y="437"/>
                    <a:pt x="1571" y="428"/>
                  </a:cubicBezTo>
                  <a:cubicBezTo>
                    <a:pt x="1568" y="424"/>
                    <a:pt x="1563" y="420"/>
                    <a:pt x="1558" y="422"/>
                  </a:cubicBezTo>
                  <a:cubicBezTo>
                    <a:pt x="1555" y="423"/>
                    <a:pt x="1554" y="425"/>
                    <a:pt x="1554" y="428"/>
                  </a:cubicBezTo>
                  <a:close/>
                  <a:moveTo>
                    <a:pt x="1537" y="472"/>
                  </a:moveTo>
                  <a:cubicBezTo>
                    <a:pt x="1547" y="490"/>
                    <a:pt x="1544" y="508"/>
                    <a:pt x="1544" y="519"/>
                  </a:cubicBezTo>
                  <a:cubicBezTo>
                    <a:pt x="1545" y="530"/>
                    <a:pt x="1555" y="531"/>
                    <a:pt x="1557" y="519"/>
                  </a:cubicBezTo>
                  <a:cubicBezTo>
                    <a:pt x="1559" y="505"/>
                    <a:pt x="1546" y="479"/>
                    <a:pt x="1537" y="472"/>
                  </a:cubicBezTo>
                  <a:close/>
                  <a:moveTo>
                    <a:pt x="1504" y="156"/>
                  </a:moveTo>
                  <a:cubicBezTo>
                    <a:pt x="1503" y="155"/>
                    <a:pt x="1500" y="155"/>
                    <a:pt x="1499" y="156"/>
                  </a:cubicBezTo>
                  <a:cubicBezTo>
                    <a:pt x="1497" y="158"/>
                    <a:pt x="1497" y="161"/>
                    <a:pt x="1499" y="162"/>
                  </a:cubicBezTo>
                  <a:cubicBezTo>
                    <a:pt x="1501" y="163"/>
                    <a:pt x="1503" y="163"/>
                    <a:pt x="1504" y="162"/>
                  </a:cubicBezTo>
                  <a:cubicBezTo>
                    <a:pt x="1506" y="160"/>
                    <a:pt x="1506" y="158"/>
                    <a:pt x="1504" y="156"/>
                  </a:cubicBezTo>
                  <a:close/>
                  <a:moveTo>
                    <a:pt x="1507" y="128"/>
                  </a:moveTo>
                  <a:cubicBezTo>
                    <a:pt x="1504" y="126"/>
                    <a:pt x="1499" y="126"/>
                    <a:pt x="1496" y="129"/>
                  </a:cubicBezTo>
                  <a:cubicBezTo>
                    <a:pt x="1494" y="132"/>
                    <a:pt x="1494" y="137"/>
                    <a:pt x="1497" y="139"/>
                  </a:cubicBezTo>
                  <a:cubicBezTo>
                    <a:pt x="1500" y="142"/>
                    <a:pt x="1504" y="142"/>
                    <a:pt x="1507" y="139"/>
                  </a:cubicBezTo>
                  <a:cubicBezTo>
                    <a:pt x="1510" y="136"/>
                    <a:pt x="1510" y="131"/>
                    <a:pt x="1507" y="128"/>
                  </a:cubicBezTo>
                  <a:close/>
                  <a:moveTo>
                    <a:pt x="1508" y="144"/>
                  </a:moveTo>
                  <a:cubicBezTo>
                    <a:pt x="1505" y="142"/>
                    <a:pt x="1502" y="142"/>
                    <a:pt x="1500" y="145"/>
                  </a:cubicBezTo>
                  <a:cubicBezTo>
                    <a:pt x="1498" y="147"/>
                    <a:pt x="1498" y="150"/>
                    <a:pt x="1500" y="152"/>
                  </a:cubicBezTo>
                  <a:cubicBezTo>
                    <a:pt x="1503" y="154"/>
                    <a:pt x="1506" y="154"/>
                    <a:pt x="1508" y="152"/>
                  </a:cubicBezTo>
                  <a:cubicBezTo>
                    <a:pt x="1510" y="150"/>
                    <a:pt x="1510" y="146"/>
                    <a:pt x="1508" y="144"/>
                  </a:cubicBezTo>
                  <a:close/>
                  <a:moveTo>
                    <a:pt x="1483" y="119"/>
                  </a:moveTo>
                  <a:cubicBezTo>
                    <a:pt x="1502" y="121"/>
                    <a:pt x="1502" y="95"/>
                    <a:pt x="1504" y="86"/>
                  </a:cubicBezTo>
                  <a:cubicBezTo>
                    <a:pt x="1505" y="79"/>
                    <a:pt x="1507" y="75"/>
                    <a:pt x="1512" y="72"/>
                  </a:cubicBezTo>
                  <a:cubicBezTo>
                    <a:pt x="1504" y="72"/>
                    <a:pt x="1487" y="78"/>
                    <a:pt x="1480" y="84"/>
                  </a:cubicBezTo>
                  <a:cubicBezTo>
                    <a:pt x="1470" y="93"/>
                    <a:pt x="1467" y="106"/>
                    <a:pt x="1478" y="117"/>
                  </a:cubicBezTo>
                  <a:cubicBezTo>
                    <a:pt x="1477" y="110"/>
                    <a:pt x="1481" y="100"/>
                    <a:pt x="1487" y="96"/>
                  </a:cubicBezTo>
                  <a:cubicBezTo>
                    <a:pt x="1485" y="99"/>
                    <a:pt x="1482" y="110"/>
                    <a:pt x="1483" y="119"/>
                  </a:cubicBezTo>
                  <a:close/>
                  <a:moveTo>
                    <a:pt x="1463" y="116"/>
                  </a:moveTo>
                  <a:cubicBezTo>
                    <a:pt x="1451" y="80"/>
                    <a:pt x="1404" y="59"/>
                    <a:pt x="1378" y="75"/>
                  </a:cubicBezTo>
                  <a:cubicBezTo>
                    <a:pt x="1356" y="88"/>
                    <a:pt x="1369" y="107"/>
                    <a:pt x="1390" y="99"/>
                  </a:cubicBezTo>
                  <a:cubicBezTo>
                    <a:pt x="1405" y="94"/>
                    <a:pt x="1442" y="83"/>
                    <a:pt x="1463" y="116"/>
                  </a:cubicBezTo>
                  <a:close/>
                  <a:moveTo>
                    <a:pt x="1294" y="383"/>
                  </a:moveTo>
                  <a:cubicBezTo>
                    <a:pt x="1292" y="384"/>
                    <a:pt x="1291" y="386"/>
                    <a:pt x="1292" y="389"/>
                  </a:cubicBezTo>
                  <a:cubicBezTo>
                    <a:pt x="1293" y="391"/>
                    <a:pt x="1295" y="392"/>
                    <a:pt x="1298" y="391"/>
                  </a:cubicBezTo>
                  <a:cubicBezTo>
                    <a:pt x="1300" y="390"/>
                    <a:pt x="1301" y="387"/>
                    <a:pt x="1300" y="385"/>
                  </a:cubicBezTo>
                  <a:cubicBezTo>
                    <a:pt x="1299" y="383"/>
                    <a:pt x="1297" y="382"/>
                    <a:pt x="1294" y="383"/>
                  </a:cubicBezTo>
                  <a:close/>
                  <a:moveTo>
                    <a:pt x="1285" y="372"/>
                  </a:moveTo>
                  <a:cubicBezTo>
                    <a:pt x="1282" y="374"/>
                    <a:pt x="1281" y="377"/>
                    <a:pt x="1282" y="380"/>
                  </a:cubicBezTo>
                  <a:cubicBezTo>
                    <a:pt x="1283" y="383"/>
                    <a:pt x="1286" y="384"/>
                    <a:pt x="1289" y="383"/>
                  </a:cubicBezTo>
                  <a:cubicBezTo>
                    <a:pt x="1292" y="382"/>
                    <a:pt x="1294" y="378"/>
                    <a:pt x="1292" y="375"/>
                  </a:cubicBezTo>
                  <a:cubicBezTo>
                    <a:pt x="1291" y="373"/>
                    <a:pt x="1288" y="371"/>
                    <a:pt x="1285" y="372"/>
                  </a:cubicBezTo>
                  <a:close/>
                  <a:moveTo>
                    <a:pt x="1276" y="357"/>
                  </a:moveTo>
                  <a:cubicBezTo>
                    <a:pt x="1272" y="359"/>
                    <a:pt x="1270" y="363"/>
                    <a:pt x="1272" y="367"/>
                  </a:cubicBezTo>
                  <a:cubicBezTo>
                    <a:pt x="1273" y="371"/>
                    <a:pt x="1278" y="373"/>
                    <a:pt x="1282" y="371"/>
                  </a:cubicBezTo>
                  <a:cubicBezTo>
                    <a:pt x="1286" y="370"/>
                    <a:pt x="1288" y="365"/>
                    <a:pt x="1286" y="361"/>
                  </a:cubicBezTo>
                  <a:cubicBezTo>
                    <a:pt x="1284" y="357"/>
                    <a:pt x="1280" y="356"/>
                    <a:pt x="1276" y="357"/>
                  </a:cubicBezTo>
                  <a:close/>
                  <a:moveTo>
                    <a:pt x="1333" y="332"/>
                  </a:moveTo>
                  <a:cubicBezTo>
                    <a:pt x="1340" y="336"/>
                    <a:pt x="1347" y="343"/>
                    <a:pt x="1348" y="353"/>
                  </a:cubicBezTo>
                  <a:cubicBezTo>
                    <a:pt x="1350" y="369"/>
                    <a:pt x="1339" y="380"/>
                    <a:pt x="1324" y="382"/>
                  </a:cubicBezTo>
                  <a:cubicBezTo>
                    <a:pt x="1296" y="387"/>
                    <a:pt x="1301" y="421"/>
                    <a:pt x="1332" y="416"/>
                  </a:cubicBezTo>
                  <a:cubicBezTo>
                    <a:pt x="1347" y="414"/>
                    <a:pt x="1359" y="400"/>
                    <a:pt x="1363" y="388"/>
                  </a:cubicBezTo>
                  <a:cubicBezTo>
                    <a:pt x="1371" y="365"/>
                    <a:pt x="1358" y="333"/>
                    <a:pt x="1333" y="332"/>
                  </a:cubicBezTo>
                  <a:close/>
                  <a:moveTo>
                    <a:pt x="1375" y="412"/>
                  </a:moveTo>
                  <a:cubicBezTo>
                    <a:pt x="1422" y="391"/>
                    <a:pt x="1487" y="419"/>
                    <a:pt x="1495" y="460"/>
                  </a:cubicBezTo>
                  <a:cubicBezTo>
                    <a:pt x="1502" y="493"/>
                    <a:pt x="1471" y="498"/>
                    <a:pt x="1459" y="470"/>
                  </a:cubicBezTo>
                  <a:cubicBezTo>
                    <a:pt x="1451" y="450"/>
                    <a:pt x="1428" y="402"/>
                    <a:pt x="1375" y="412"/>
                  </a:cubicBezTo>
                  <a:close/>
                  <a:moveTo>
                    <a:pt x="1385" y="397"/>
                  </a:moveTo>
                  <a:cubicBezTo>
                    <a:pt x="1419" y="363"/>
                    <a:pt x="1437" y="359"/>
                    <a:pt x="1472" y="349"/>
                  </a:cubicBezTo>
                  <a:cubicBezTo>
                    <a:pt x="1482" y="346"/>
                    <a:pt x="1491" y="339"/>
                    <a:pt x="1495" y="332"/>
                  </a:cubicBezTo>
                  <a:cubicBezTo>
                    <a:pt x="1501" y="322"/>
                    <a:pt x="1501" y="309"/>
                    <a:pt x="1499" y="301"/>
                  </a:cubicBezTo>
                  <a:cubicBezTo>
                    <a:pt x="1516" y="310"/>
                    <a:pt x="1513" y="336"/>
                    <a:pt x="1509" y="346"/>
                  </a:cubicBezTo>
                  <a:cubicBezTo>
                    <a:pt x="1501" y="365"/>
                    <a:pt x="1483" y="380"/>
                    <a:pt x="1462" y="385"/>
                  </a:cubicBezTo>
                  <a:cubicBezTo>
                    <a:pt x="1439" y="390"/>
                    <a:pt x="1408" y="389"/>
                    <a:pt x="1385" y="397"/>
                  </a:cubicBezTo>
                  <a:close/>
                  <a:moveTo>
                    <a:pt x="1394" y="346"/>
                  </a:moveTo>
                  <a:cubicBezTo>
                    <a:pt x="1399" y="336"/>
                    <a:pt x="1399" y="323"/>
                    <a:pt x="1397" y="313"/>
                  </a:cubicBezTo>
                  <a:cubicBezTo>
                    <a:pt x="1395" y="301"/>
                    <a:pt x="1386" y="285"/>
                    <a:pt x="1372" y="283"/>
                  </a:cubicBezTo>
                  <a:cubicBezTo>
                    <a:pt x="1374" y="269"/>
                    <a:pt x="1368" y="258"/>
                    <a:pt x="1362" y="249"/>
                  </a:cubicBezTo>
                  <a:cubicBezTo>
                    <a:pt x="1353" y="235"/>
                    <a:pt x="1349" y="218"/>
                    <a:pt x="1359" y="209"/>
                  </a:cubicBezTo>
                  <a:cubicBezTo>
                    <a:pt x="1342" y="210"/>
                    <a:pt x="1335" y="237"/>
                    <a:pt x="1338" y="252"/>
                  </a:cubicBezTo>
                  <a:cubicBezTo>
                    <a:pt x="1342" y="273"/>
                    <a:pt x="1359" y="286"/>
                    <a:pt x="1376" y="302"/>
                  </a:cubicBezTo>
                  <a:cubicBezTo>
                    <a:pt x="1385" y="311"/>
                    <a:pt x="1394" y="325"/>
                    <a:pt x="1394" y="346"/>
                  </a:cubicBezTo>
                  <a:close/>
                  <a:moveTo>
                    <a:pt x="1406" y="49"/>
                  </a:moveTo>
                  <a:cubicBezTo>
                    <a:pt x="1392" y="46"/>
                    <a:pt x="1361" y="46"/>
                    <a:pt x="1350" y="62"/>
                  </a:cubicBezTo>
                  <a:cubicBezTo>
                    <a:pt x="1349" y="62"/>
                    <a:pt x="1346" y="63"/>
                    <a:pt x="1344" y="64"/>
                  </a:cubicBezTo>
                  <a:cubicBezTo>
                    <a:pt x="1348" y="54"/>
                    <a:pt x="1360" y="47"/>
                    <a:pt x="1374" y="45"/>
                  </a:cubicBezTo>
                  <a:cubicBezTo>
                    <a:pt x="1387" y="44"/>
                    <a:pt x="1399" y="45"/>
                    <a:pt x="1406" y="49"/>
                  </a:cubicBezTo>
                  <a:close/>
                  <a:moveTo>
                    <a:pt x="1361" y="104"/>
                  </a:moveTo>
                  <a:cubicBezTo>
                    <a:pt x="1357" y="104"/>
                    <a:pt x="1354" y="107"/>
                    <a:pt x="1355" y="110"/>
                  </a:cubicBezTo>
                  <a:cubicBezTo>
                    <a:pt x="1355" y="114"/>
                    <a:pt x="1358" y="116"/>
                    <a:pt x="1361" y="116"/>
                  </a:cubicBezTo>
                  <a:cubicBezTo>
                    <a:pt x="1365" y="116"/>
                    <a:pt x="1367" y="113"/>
                    <a:pt x="1367" y="110"/>
                  </a:cubicBezTo>
                  <a:cubicBezTo>
                    <a:pt x="1367" y="106"/>
                    <a:pt x="1364" y="104"/>
                    <a:pt x="1361" y="104"/>
                  </a:cubicBezTo>
                  <a:close/>
                  <a:moveTo>
                    <a:pt x="1353" y="87"/>
                  </a:moveTo>
                  <a:cubicBezTo>
                    <a:pt x="1349" y="87"/>
                    <a:pt x="1346" y="91"/>
                    <a:pt x="1346" y="95"/>
                  </a:cubicBezTo>
                  <a:cubicBezTo>
                    <a:pt x="1346" y="99"/>
                    <a:pt x="1350" y="102"/>
                    <a:pt x="1354" y="102"/>
                  </a:cubicBezTo>
                  <a:cubicBezTo>
                    <a:pt x="1359" y="102"/>
                    <a:pt x="1362" y="98"/>
                    <a:pt x="1362" y="94"/>
                  </a:cubicBezTo>
                  <a:cubicBezTo>
                    <a:pt x="1361" y="90"/>
                    <a:pt x="1358" y="86"/>
                    <a:pt x="1353" y="87"/>
                  </a:cubicBezTo>
                  <a:close/>
                  <a:moveTo>
                    <a:pt x="1349" y="63"/>
                  </a:moveTo>
                  <a:cubicBezTo>
                    <a:pt x="1343" y="64"/>
                    <a:pt x="1339" y="69"/>
                    <a:pt x="1339" y="74"/>
                  </a:cubicBezTo>
                  <a:cubicBezTo>
                    <a:pt x="1340" y="80"/>
                    <a:pt x="1344" y="84"/>
                    <a:pt x="1350" y="84"/>
                  </a:cubicBezTo>
                  <a:cubicBezTo>
                    <a:pt x="1356" y="84"/>
                    <a:pt x="1360" y="79"/>
                    <a:pt x="1360" y="73"/>
                  </a:cubicBezTo>
                  <a:cubicBezTo>
                    <a:pt x="1360" y="68"/>
                    <a:pt x="1355" y="63"/>
                    <a:pt x="1349" y="63"/>
                  </a:cubicBezTo>
                  <a:close/>
                  <a:moveTo>
                    <a:pt x="1405" y="9"/>
                  </a:moveTo>
                  <a:cubicBezTo>
                    <a:pt x="1401" y="9"/>
                    <a:pt x="1398" y="13"/>
                    <a:pt x="1398" y="17"/>
                  </a:cubicBezTo>
                  <a:cubicBezTo>
                    <a:pt x="1398" y="21"/>
                    <a:pt x="1401" y="24"/>
                    <a:pt x="1406" y="24"/>
                  </a:cubicBezTo>
                  <a:cubicBezTo>
                    <a:pt x="1410" y="23"/>
                    <a:pt x="1413" y="20"/>
                    <a:pt x="1413" y="16"/>
                  </a:cubicBezTo>
                  <a:cubicBezTo>
                    <a:pt x="1412" y="12"/>
                    <a:pt x="1409" y="9"/>
                    <a:pt x="1405" y="9"/>
                  </a:cubicBezTo>
                  <a:close/>
                  <a:moveTo>
                    <a:pt x="1334" y="581"/>
                  </a:moveTo>
                  <a:cubicBezTo>
                    <a:pt x="1342" y="584"/>
                    <a:pt x="1354" y="578"/>
                    <a:pt x="1352" y="570"/>
                  </a:cubicBezTo>
                  <a:cubicBezTo>
                    <a:pt x="1357" y="566"/>
                    <a:pt x="1364" y="566"/>
                    <a:pt x="1369" y="571"/>
                  </a:cubicBezTo>
                  <a:cubicBezTo>
                    <a:pt x="1377" y="578"/>
                    <a:pt x="1378" y="593"/>
                    <a:pt x="1371" y="601"/>
                  </a:cubicBezTo>
                  <a:cubicBezTo>
                    <a:pt x="1395" y="589"/>
                    <a:pt x="1384" y="548"/>
                    <a:pt x="1357" y="544"/>
                  </a:cubicBezTo>
                  <a:cubicBezTo>
                    <a:pt x="1342" y="541"/>
                    <a:pt x="1331" y="549"/>
                    <a:pt x="1327" y="558"/>
                  </a:cubicBezTo>
                  <a:cubicBezTo>
                    <a:pt x="1323" y="567"/>
                    <a:pt x="1325" y="577"/>
                    <a:pt x="1334" y="581"/>
                  </a:cubicBezTo>
                  <a:close/>
                  <a:moveTo>
                    <a:pt x="1278" y="555"/>
                  </a:moveTo>
                  <a:cubicBezTo>
                    <a:pt x="1297" y="541"/>
                    <a:pt x="1316" y="547"/>
                    <a:pt x="1327" y="544"/>
                  </a:cubicBezTo>
                  <a:cubicBezTo>
                    <a:pt x="1339" y="540"/>
                    <a:pt x="1335" y="526"/>
                    <a:pt x="1322" y="527"/>
                  </a:cubicBezTo>
                  <a:cubicBezTo>
                    <a:pt x="1306" y="528"/>
                    <a:pt x="1289" y="541"/>
                    <a:pt x="1278" y="555"/>
                  </a:cubicBezTo>
                  <a:close/>
                  <a:moveTo>
                    <a:pt x="1334" y="487"/>
                  </a:moveTo>
                  <a:cubicBezTo>
                    <a:pt x="1333" y="494"/>
                    <a:pt x="1339" y="503"/>
                    <a:pt x="1344" y="505"/>
                  </a:cubicBezTo>
                  <a:cubicBezTo>
                    <a:pt x="1342" y="513"/>
                    <a:pt x="1324" y="514"/>
                    <a:pt x="1321" y="502"/>
                  </a:cubicBezTo>
                  <a:cubicBezTo>
                    <a:pt x="1319" y="494"/>
                    <a:pt x="1326" y="485"/>
                    <a:pt x="1334" y="487"/>
                  </a:cubicBezTo>
                  <a:close/>
                  <a:moveTo>
                    <a:pt x="1369" y="478"/>
                  </a:moveTo>
                  <a:cubicBezTo>
                    <a:pt x="1364" y="478"/>
                    <a:pt x="1359" y="480"/>
                    <a:pt x="1359" y="485"/>
                  </a:cubicBezTo>
                  <a:cubicBezTo>
                    <a:pt x="1358" y="493"/>
                    <a:pt x="1368" y="497"/>
                    <a:pt x="1373" y="492"/>
                  </a:cubicBezTo>
                  <a:cubicBezTo>
                    <a:pt x="1377" y="488"/>
                    <a:pt x="1377" y="484"/>
                    <a:pt x="1384" y="481"/>
                  </a:cubicBezTo>
                  <a:cubicBezTo>
                    <a:pt x="1376" y="482"/>
                    <a:pt x="1375" y="479"/>
                    <a:pt x="1369" y="478"/>
                  </a:cubicBezTo>
                  <a:close/>
                  <a:moveTo>
                    <a:pt x="1289" y="467"/>
                  </a:moveTo>
                  <a:cubicBezTo>
                    <a:pt x="1291" y="447"/>
                    <a:pt x="1270" y="414"/>
                    <a:pt x="1251" y="422"/>
                  </a:cubicBezTo>
                  <a:cubicBezTo>
                    <a:pt x="1249" y="418"/>
                    <a:pt x="1253" y="412"/>
                    <a:pt x="1259" y="411"/>
                  </a:cubicBezTo>
                  <a:cubicBezTo>
                    <a:pt x="1265" y="410"/>
                    <a:pt x="1274" y="414"/>
                    <a:pt x="1276" y="422"/>
                  </a:cubicBezTo>
                  <a:cubicBezTo>
                    <a:pt x="1284" y="419"/>
                    <a:pt x="1297" y="442"/>
                    <a:pt x="1289" y="467"/>
                  </a:cubicBezTo>
                  <a:close/>
                  <a:moveTo>
                    <a:pt x="1378" y="745"/>
                  </a:moveTo>
                  <a:cubicBezTo>
                    <a:pt x="1386" y="736"/>
                    <a:pt x="1390" y="725"/>
                    <a:pt x="1387" y="714"/>
                  </a:cubicBezTo>
                  <a:cubicBezTo>
                    <a:pt x="1384" y="705"/>
                    <a:pt x="1378" y="698"/>
                    <a:pt x="1371" y="693"/>
                  </a:cubicBezTo>
                  <a:cubicBezTo>
                    <a:pt x="1367" y="692"/>
                    <a:pt x="1364" y="690"/>
                    <a:pt x="1360" y="690"/>
                  </a:cubicBezTo>
                  <a:cubicBezTo>
                    <a:pt x="1361" y="690"/>
                    <a:pt x="1362" y="691"/>
                    <a:pt x="1363" y="691"/>
                  </a:cubicBezTo>
                  <a:cubicBezTo>
                    <a:pt x="1370" y="695"/>
                    <a:pt x="1373" y="704"/>
                    <a:pt x="1369" y="711"/>
                  </a:cubicBezTo>
                  <a:cubicBezTo>
                    <a:pt x="1365" y="719"/>
                    <a:pt x="1356" y="721"/>
                    <a:pt x="1349" y="717"/>
                  </a:cubicBezTo>
                  <a:cubicBezTo>
                    <a:pt x="1339" y="712"/>
                    <a:pt x="1339" y="697"/>
                    <a:pt x="1349" y="691"/>
                  </a:cubicBezTo>
                  <a:cubicBezTo>
                    <a:pt x="1355" y="687"/>
                    <a:pt x="1365" y="688"/>
                    <a:pt x="1372" y="691"/>
                  </a:cubicBezTo>
                  <a:cubicBezTo>
                    <a:pt x="1380" y="696"/>
                    <a:pt x="1387" y="704"/>
                    <a:pt x="1390" y="713"/>
                  </a:cubicBezTo>
                  <a:cubicBezTo>
                    <a:pt x="1393" y="726"/>
                    <a:pt x="1390" y="738"/>
                    <a:pt x="1381" y="747"/>
                  </a:cubicBezTo>
                  <a:cubicBezTo>
                    <a:pt x="1374" y="755"/>
                    <a:pt x="1366" y="759"/>
                    <a:pt x="1356" y="761"/>
                  </a:cubicBezTo>
                  <a:cubicBezTo>
                    <a:pt x="1358" y="761"/>
                    <a:pt x="1361" y="762"/>
                    <a:pt x="1364" y="763"/>
                  </a:cubicBezTo>
                  <a:cubicBezTo>
                    <a:pt x="1373" y="766"/>
                    <a:pt x="1381" y="769"/>
                    <a:pt x="1389" y="775"/>
                  </a:cubicBezTo>
                  <a:cubicBezTo>
                    <a:pt x="1392" y="776"/>
                    <a:pt x="1394" y="777"/>
                    <a:pt x="1396" y="779"/>
                  </a:cubicBezTo>
                  <a:cubicBezTo>
                    <a:pt x="1399" y="782"/>
                    <a:pt x="1403" y="785"/>
                    <a:pt x="1406" y="788"/>
                  </a:cubicBezTo>
                  <a:cubicBezTo>
                    <a:pt x="1407" y="789"/>
                    <a:pt x="1416" y="800"/>
                    <a:pt x="1414" y="802"/>
                  </a:cubicBezTo>
                  <a:cubicBezTo>
                    <a:pt x="1412" y="802"/>
                    <a:pt x="1407" y="796"/>
                    <a:pt x="1406" y="795"/>
                  </a:cubicBezTo>
                  <a:cubicBezTo>
                    <a:pt x="1402" y="790"/>
                    <a:pt x="1398" y="787"/>
                    <a:pt x="1393" y="783"/>
                  </a:cubicBezTo>
                  <a:cubicBezTo>
                    <a:pt x="1391" y="781"/>
                    <a:pt x="1389" y="780"/>
                    <a:pt x="1387" y="779"/>
                  </a:cubicBezTo>
                  <a:cubicBezTo>
                    <a:pt x="1379" y="773"/>
                    <a:pt x="1371" y="770"/>
                    <a:pt x="1362" y="767"/>
                  </a:cubicBezTo>
                  <a:cubicBezTo>
                    <a:pt x="1362" y="766"/>
                    <a:pt x="1361" y="766"/>
                    <a:pt x="1359" y="766"/>
                  </a:cubicBezTo>
                  <a:cubicBezTo>
                    <a:pt x="1362" y="767"/>
                    <a:pt x="1364" y="769"/>
                    <a:pt x="1367" y="771"/>
                  </a:cubicBezTo>
                  <a:cubicBezTo>
                    <a:pt x="1373" y="776"/>
                    <a:pt x="1378" y="780"/>
                    <a:pt x="1383" y="788"/>
                  </a:cubicBezTo>
                  <a:cubicBezTo>
                    <a:pt x="1395" y="808"/>
                    <a:pt x="1385" y="827"/>
                    <a:pt x="1368" y="838"/>
                  </a:cubicBezTo>
                  <a:cubicBezTo>
                    <a:pt x="1355" y="847"/>
                    <a:pt x="1336" y="851"/>
                    <a:pt x="1321" y="843"/>
                  </a:cubicBezTo>
                  <a:cubicBezTo>
                    <a:pt x="1308" y="837"/>
                    <a:pt x="1301" y="824"/>
                    <a:pt x="1304" y="810"/>
                  </a:cubicBezTo>
                  <a:cubicBezTo>
                    <a:pt x="1305" y="803"/>
                    <a:pt x="1307" y="798"/>
                    <a:pt x="1312" y="793"/>
                  </a:cubicBezTo>
                  <a:cubicBezTo>
                    <a:pt x="1316" y="789"/>
                    <a:pt x="1320" y="787"/>
                    <a:pt x="1326" y="786"/>
                  </a:cubicBezTo>
                  <a:cubicBezTo>
                    <a:pt x="1332" y="786"/>
                    <a:pt x="1338" y="788"/>
                    <a:pt x="1343" y="794"/>
                  </a:cubicBezTo>
                  <a:cubicBezTo>
                    <a:pt x="1345" y="797"/>
                    <a:pt x="1346" y="801"/>
                    <a:pt x="1345" y="805"/>
                  </a:cubicBezTo>
                  <a:cubicBezTo>
                    <a:pt x="1344" y="809"/>
                    <a:pt x="1342" y="813"/>
                    <a:pt x="1337" y="815"/>
                  </a:cubicBezTo>
                  <a:cubicBezTo>
                    <a:pt x="1333" y="817"/>
                    <a:pt x="1327" y="817"/>
                    <a:pt x="1323" y="813"/>
                  </a:cubicBezTo>
                  <a:cubicBezTo>
                    <a:pt x="1319" y="810"/>
                    <a:pt x="1318" y="804"/>
                    <a:pt x="1321" y="800"/>
                  </a:cubicBezTo>
                  <a:cubicBezTo>
                    <a:pt x="1324" y="794"/>
                    <a:pt x="1331" y="792"/>
                    <a:pt x="1336" y="795"/>
                  </a:cubicBezTo>
                  <a:cubicBezTo>
                    <a:pt x="1342" y="798"/>
                    <a:pt x="1344" y="805"/>
                    <a:pt x="1341" y="810"/>
                  </a:cubicBezTo>
                  <a:cubicBezTo>
                    <a:pt x="1340" y="812"/>
                    <a:pt x="1338" y="814"/>
                    <a:pt x="1336" y="815"/>
                  </a:cubicBezTo>
                  <a:cubicBezTo>
                    <a:pt x="1336" y="815"/>
                    <a:pt x="1337" y="815"/>
                    <a:pt x="1337" y="814"/>
                  </a:cubicBezTo>
                  <a:cubicBezTo>
                    <a:pt x="1341" y="812"/>
                    <a:pt x="1344" y="809"/>
                    <a:pt x="1345" y="805"/>
                  </a:cubicBezTo>
                  <a:cubicBezTo>
                    <a:pt x="1345" y="801"/>
                    <a:pt x="1344" y="797"/>
                    <a:pt x="1342" y="794"/>
                  </a:cubicBezTo>
                  <a:cubicBezTo>
                    <a:pt x="1338" y="789"/>
                    <a:pt x="1332" y="787"/>
                    <a:pt x="1326" y="787"/>
                  </a:cubicBezTo>
                  <a:cubicBezTo>
                    <a:pt x="1321" y="788"/>
                    <a:pt x="1317" y="790"/>
                    <a:pt x="1313" y="794"/>
                  </a:cubicBezTo>
                  <a:cubicBezTo>
                    <a:pt x="1309" y="799"/>
                    <a:pt x="1307" y="804"/>
                    <a:pt x="1306" y="810"/>
                  </a:cubicBezTo>
                  <a:cubicBezTo>
                    <a:pt x="1304" y="824"/>
                    <a:pt x="1309" y="835"/>
                    <a:pt x="1322" y="841"/>
                  </a:cubicBezTo>
                  <a:cubicBezTo>
                    <a:pt x="1337" y="848"/>
                    <a:pt x="1355" y="843"/>
                    <a:pt x="1368" y="834"/>
                  </a:cubicBezTo>
                  <a:cubicBezTo>
                    <a:pt x="1382" y="824"/>
                    <a:pt x="1389" y="807"/>
                    <a:pt x="1379" y="790"/>
                  </a:cubicBezTo>
                  <a:cubicBezTo>
                    <a:pt x="1375" y="783"/>
                    <a:pt x="1370" y="779"/>
                    <a:pt x="1364" y="775"/>
                  </a:cubicBezTo>
                  <a:cubicBezTo>
                    <a:pt x="1360" y="772"/>
                    <a:pt x="1356" y="769"/>
                    <a:pt x="1351" y="767"/>
                  </a:cubicBezTo>
                  <a:cubicBezTo>
                    <a:pt x="1335" y="759"/>
                    <a:pt x="1319" y="756"/>
                    <a:pt x="1305" y="745"/>
                  </a:cubicBezTo>
                  <a:cubicBezTo>
                    <a:pt x="1292" y="734"/>
                    <a:pt x="1284" y="719"/>
                    <a:pt x="1282" y="700"/>
                  </a:cubicBezTo>
                  <a:cubicBezTo>
                    <a:pt x="1281" y="690"/>
                    <a:pt x="1282" y="683"/>
                    <a:pt x="1285" y="673"/>
                  </a:cubicBezTo>
                  <a:cubicBezTo>
                    <a:pt x="1286" y="670"/>
                    <a:pt x="1288" y="666"/>
                    <a:pt x="1289" y="663"/>
                  </a:cubicBezTo>
                  <a:cubicBezTo>
                    <a:pt x="1287" y="665"/>
                    <a:pt x="1284" y="666"/>
                    <a:pt x="1281" y="666"/>
                  </a:cubicBezTo>
                  <a:cubicBezTo>
                    <a:pt x="1270" y="668"/>
                    <a:pt x="1259" y="664"/>
                    <a:pt x="1252" y="655"/>
                  </a:cubicBezTo>
                  <a:cubicBezTo>
                    <a:pt x="1246" y="647"/>
                    <a:pt x="1245" y="635"/>
                    <a:pt x="1250" y="626"/>
                  </a:cubicBezTo>
                  <a:cubicBezTo>
                    <a:pt x="1255" y="618"/>
                    <a:pt x="1264" y="613"/>
                    <a:pt x="1272" y="615"/>
                  </a:cubicBezTo>
                  <a:cubicBezTo>
                    <a:pt x="1278" y="616"/>
                    <a:pt x="1282" y="619"/>
                    <a:pt x="1284" y="624"/>
                  </a:cubicBezTo>
                  <a:cubicBezTo>
                    <a:pt x="1286" y="626"/>
                    <a:pt x="1286" y="629"/>
                    <a:pt x="1286" y="632"/>
                  </a:cubicBezTo>
                  <a:cubicBezTo>
                    <a:pt x="1286" y="638"/>
                    <a:pt x="1282" y="642"/>
                    <a:pt x="1276" y="643"/>
                  </a:cubicBezTo>
                  <a:cubicBezTo>
                    <a:pt x="1271" y="643"/>
                    <a:pt x="1265" y="639"/>
                    <a:pt x="1265" y="633"/>
                  </a:cubicBezTo>
                  <a:cubicBezTo>
                    <a:pt x="1264" y="627"/>
                    <a:pt x="1269" y="622"/>
                    <a:pt x="1274" y="621"/>
                  </a:cubicBezTo>
                  <a:cubicBezTo>
                    <a:pt x="1279" y="621"/>
                    <a:pt x="1284" y="624"/>
                    <a:pt x="1286" y="629"/>
                  </a:cubicBezTo>
                  <a:cubicBezTo>
                    <a:pt x="1284" y="622"/>
                    <a:pt x="1279" y="617"/>
                    <a:pt x="1272" y="616"/>
                  </a:cubicBezTo>
                  <a:cubicBezTo>
                    <a:pt x="1264" y="614"/>
                    <a:pt x="1256" y="619"/>
                    <a:pt x="1251" y="626"/>
                  </a:cubicBezTo>
                  <a:cubicBezTo>
                    <a:pt x="1246" y="635"/>
                    <a:pt x="1248" y="646"/>
                    <a:pt x="1254" y="654"/>
                  </a:cubicBezTo>
                  <a:cubicBezTo>
                    <a:pt x="1257" y="659"/>
                    <a:pt x="1262" y="662"/>
                    <a:pt x="1268" y="664"/>
                  </a:cubicBezTo>
                  <a:cubicBezTo>
                    <a:pt x="1287" y="669"/>
                    <a:pt x="1296" y="648"/>
                    <a:pt x="1315" y="637"/>
                  </a:cubicBezTo>
                  <a:cubicBezTo>
                    <a:pt x="1334" y="625"/>
                    <a:pt x="1359" y="620"/>
                    <a:pt x="1380" y="623"/>
                  </a:cubicBezTo>
                  <a:cubicBezTo>
                    <a:pt x="1351" y="624"/>
                    <a:pt x="1322" y="630"/>
                    <a:pt x="1301" y="653"/>
                  </a:cubicBezTo>
                  <a:cubicBezTo>
                    <a:pt x="1295" y="660"/>
                    <a:pt x="1292" y="666"/>
                    <a:pt x="1289" y="675"/>
                  </a:cubicBezTo>
                  <a:cubicBezTo>
                    <a:pt x="1287" y="683"/>
                    <a:pt x="1286" y="690"/>
                    <a:pt x="1287" y="699"/>
                  </a:cubicBezTo>
                  <a:cubicBezTo>
                    <a:pt x="1289" y="726"/>
                    <a:pt x="1305" y="744"/>
                    <a:pt x="1328" y="752"/>
                  </a:cubicBezTo>
                  <a:cubicBezTo>
                    <a:pt x="1346" y="758"/>
                    <a:pt x="1364" y="759"/>
                    <a:pt x="1378" y="745"/>
                  </a:cubicBezTo>
                  <a:close/>
                  <a:moveTo>
                    <a:pt x="1505" y="908"/>
                  </a:moveTo>
                  <a:cubicBezTo>
                    <a:pt x="1502" y="908"/>
                    <a:pt x="1500" y="906"/>
                    <a:pt x="1500" y="903"/>
                  </a:cubicBezTo>
                  <a:cubicBezTo>
                    <a:pt x="1499" y="901"/>
                    <a:pt x="1501" y="898"/>
                    <a:pt x="1504" y="898"/>
                  </a:cubicBezTo>
                  <a:cubicBezTo>
                    <a:pt x="1507" y="898"/>
                    <a:pt x="1510" y="900"/>
                    <a:pt x="1510" y="903"/>
                  </a:cubicBezTo>
                  <a:cubicBezTo>
                    <a:pt x="1510" y="905"/>
                    <a:pt x="1508" y="908"/>
                    <a:pt x="1505" y="908"/>
                  </a:cubicBezTo>
                  <a:close/>
                  <a:moveTo>
                    <a:pt x="1467" y="776"/>
                  </a:moveTo>
                  <a:cubicBezTo>
                    <a:pt x="1470" y="772"/>
                    <a:pt x="1470" y="765"/>
                    <a:pt x="1465" y="762"/>
                  </a:cubicBezTo>
                  <a:cubicBezTo>
                    <a:pt x="1463" y="760"/>
                    <a:pt x="1459" y="760"/>
                    <a:pt x="1457" y="761"/>
                  </a:cubicBezTo>
                  <a:cubicBezTo>
                    <a:pt x="1454" y="763"/>
                    <a:pt x="1453" y="768"/>
                    <a:pt x="1455" y="770"/>
                  </a:cubicBezTo>
                  <a:cubicBezTo>
                    <a:pt x="1456" y="772"/>
                    <a:pt x="1459" y="773"/>
                    <a:pt x="1462" y="772"/>
                  </a:cubicBezTo>
                  <a:cubicBezTo>
                    <a:pt x="1459" y="776"/>
                    <a:pt x="1450" y="774"/>
                    <a:pt x="1450" y="766"/>
                  </a:cubicBezTo>
                  <a:cubicBezTo>
                    <a:pt x="1450" y="762"/>
                    <a:pt x="1453" y="758"/>
                    <a:pt x="1458" y="757"/>
                  </a:cubicBezTo>
                  <a:cubicBezTo>
                    <a:pt x="1466" y="755"/>
                    <a:pt x="1471" y="761"/>
                    <a:pt x="1472" y="768"/>
                  </a:cubicBezTo>
                  <a:cubicBezTo>
                    <a:pt x="1473" y="774"/>
                    <a:pt x="1470" y="780"/>
                    <a:pt x="1464" y="784"/>
                  </a:cubicBezTo>
                  <a:cubicBezTo>
                    <a:pt x="1481" y="775"/>
                    <a:pt x="1493" y="747"/>
                    <a:pt x="1494" y="734"/>
                  </a:cubicBezTo>
                  <a:cubicBezTo>
                    <a:pt x="1495" y="734"/>
                    <a:pt x="1496" y="735"/>
                    <a:pt x="1498" y="735"/>
                  </a:cubicBezTo>
                  <a:cubicBezTo>
                    <a:pt x="1495" y="757"/>
                    <a:pt x="1479" y="782"/>
                    <a:pt x="1462" y="788"/>
                  </a:cubicBezTo>
                  <a:cubicBezTo>
                    <a:pt x="1487" y="794"/>
                    <a:pt x="1502" y="803"/>
                    <a:pt x="1519" y="804"/>
                  </a:cubicBezTo>
                  <a:cubicBezTo>
                    <a:pt x="1528" y="805"/>
                    <a:pt x="1536" y="803"/>
                    <a:pt x="1542" y="798"/>
                  </a:cubicBezTo>
                  <a:cubicBezTo>
                    <a:pt x="1543" y="799"/>
                    <a:pt x="1546" y="799"/>
                    <a:pt x="1548" y="798"/>
                  </a:cubicBezTo>
                  <a:cubicBezTo>
                    <a:pt x="1542" y="807"/>
                    <a:pt x="1529" y="810"/>
                    <a:pt x="1516" y="808"/>
                  </a:cubicBezTo>
                  <a:cubicBezTo>
                    <a:pt x="1516" y="808"/>
                    <a:pt x="1515" y="807"/>
                    <a:pt x="1514" y="807"/>
                  </a:cubicBezTo>
                  <a:cubicBezTo>
                    <a:pt x="1527" y="816"/>
                    <a:pt x="1547" y="818"/>
                    <a:pt x="1564" y="813"/>
                  </a:cubicBezTo>
                  <a:cubicBezTo>
                    <a:pt x="1571" y="811"/>
                    <a:pt x="1580" y="808"/>
                    <a:pt x="1583" y="802"/>
                  </a:cubicBezTo>
                  <a:cubicBezTo>
                    <a:pt x="1586" y="798"/>
                    <a:pt x="1586" y="792"/>
                    <a:pt x="1582" y="789"/>
                  </a:cubicBezTo>
                  <a:cubicBezTo>
                    <a:pt x="1581" y="788"/>
                    <a:pt x="1579" y="788"/>
                    <a:pt x="1578" y="789"/>
                  </a:cubicBezTo>
                  <a:cubicBezTo>
                    <a:pt x="1577" y="790"/>
                    <a:pt x="1576" y="792"/>
                    <a:pt x="1577" y="793"/>
                  </a:cubicBezTo>
                  <a:cubicBezTo>
                    <a:pt x="1578" y="794"/>
                    <a:pt x="1579" y="795"/>
                    <a:pt x="1579" y="795"/>
                  </a:cubicBezTo>
                  <a:cubicBezTo>
                    <a:pt x="1581" y="795"/>
                    <a:pt x="1582" y="794"/>
                    <a:pt x="1582" y="792"/>
                  </a:cubicBezTo>
                  <a:cubicBezTo>
                    <a:pt x="1581" y="792"/>
                    <a:pt x="1581" y="791"/>
                    <a:pt x="1580" y="791"/>
                  </a:cubicBezTo>
                  <a:cubicBezTo>
                    <a:pt x="1581" y="790"/>
                    <a:pt x="1582" y="791"/>
                    <a:pt x="1583" y="791"/>
                  </a:cubicBezTo>
                  <a:cubicBezTo>
                    <a:pt x="1583" y="793"/>
                    <a:pt x="1583" y="795"/>
                    <a:pt x="1582" y="796"/>
                  </a:cubicBezTo>
                  <a:cubicBezTo>
                    <a:pt x="1580" y="798"/>
                    <a:pt x="1577" y="798"/>
                    <a:pt x="1575" y="796"/>
                  </a:cubicBezTo>
                  <a:cubicBezTo>
                    <a:pt x="1574" y="795"/>
                    <a:pt x="1573" y="793"/>
                    <a:pt x="1573" y="791"/>
                  </a:cubicBezTo>
                  <a:cubicBezTo>
                    <a:pt x="1573" y="789"/>
                    <a:pt x="1574" y="787"/>
                    <a:pt x="1576" y="786"/>
                  </a:cubicBezTo>
                  <a:cubicBezTo>
                    <a:pt x="1578" y="785"/>
                    <a:pt x="1581" y="784"/>
                    <a:pt x="1583" y="786"/>
                  </a:cubicBezTo>
                  <a:cubicBezTo>
                    <a:pt x="1587" y="789"/>
                    <a:pt x="1588" y="794"/>
                    <a:pt x="1586" y="799"/>
                  </a:cubicBezTo>
                  <a:cubicBezTo>
                    <a:pt x="1585" y="801"/>
                    <a:pt x="1584" y="804"/>
                    <a:pt x="1582" y="805"/>
                  </a:cubicBezTo>
                  <a:cubicBezTo>
                    <a:pt x="1591" y="799"/>
                    <a:pt x="1594" y="790"/>
                    <a:pt x="1594" y="781"/>
                  </a:cubicBezTo>
                  <a:cubicBezTo>
                    <a:pt x="1593" y="775"/>
                    <a:pt x="1591" y="769"/>
                    <a:pt x="1586" y="765"/>
                  </a:cubicBezTo>
                  <a:cubicBezTo>
                    <a:pt x="1586" y="765"/>
                    <a:pt x="1586" y="765"/>
                    <a:pt x="1586" y="765"/>
                  </a:cubicBezTo>
                  <a:cubicBezTo>
                    <a:pt x="1590" y="770"/>
                    <a:pt x="1589" y="777"/>
                    <a:pt x="1581" y="778"/>
                  </a:cubicBezTo>
                  <a:cubicBezTo>
                    <a:pt x="1575" y="779"/>
                    <a:pt x="1565" y="773"/>
                    <a:pt x="1557" y="786"/>
                  </a:cubicBezTo>
                  <a:cubicBezTo>
                    <a:pt x="1558" y="779"/>
                    <a:pt x="1560" y="772"/>
                    <a:pt x="1564" y="767"/>
                  </a:cubicBezTo>
                  <a:cubicBezTo>
                    <a:pt x="1569" y="762"/>
                    <a:pt x="1577" y="760"/>
                    <a:pt x="1583" y="762"/>
                  </a:cubicBezTo>
                  <a:cubicBezTo>
                    <a:pt x="1590" y="765"/>
                    <a:pt x="1595" y="773"/>
                    <a:pt x="1595" y="781"/>
                  </a:cubicBezTo>
                  <a:cubicBezTo>
                    <a:pt x="1596" y="792"/>
                    <a:pt x="1590" y="802"/>
                    <a:pt x="1581" y="809"/>
                  </a:cubicBezTo>
                  <a:cubicBezTo>
                    <a:pt x="1572" y="814"/>
                    <a:pt x="1556" y="817"/>
                    <a:pt x="1545" y="817"/>
                  </a:cubicBezTo>
                  <a:cubicBezTo>
                    <a:pt x="1536" y="817"/>
                    <a:pt x="1524" y="815"/>
                    <a:pt x="1516" y="811"/>
                  </a:cubicBezTo>
                  <a:cubicBezTo>
                    <a:pt x="1520" y="814"/>
                    <a:pt x="1524" y="819"/>
                    <a:pt x="1527" y="824"/>
                  </a:cubicBezTo>
                  <a:cubicBezTo>
                    <a:pt x="1534" y="835"/>
                    <a:pt x="1536" y="845"/>
                    <a:pt x="1536" y="858"/>
                  </a:cubicBezTo>
                  <a:cubicBezTo>
                    <a:pt x="1535" y="863"/>
                    <a:pt x="1534" y="867"/>
                    <a:pt x="1533" y="871"/>
                  </a:cubicBezTo>
                  <a:cubicBezTo>
                    <a:pt x="1532" y="870"/>
                    <a:pt x="1531" y="870"/>
                    <a:pt x="1530" y="870"/>
                  </a:cubicBezTo>
                  <a:cubicBezTo>
                    <a:pt x="1531" y="866"/>
                    <a:pt x="1532" y="862"/>
                    <a:pt x="1532" y="858"/>
                  </a:cubicBezTo>
                  <a:cubicBezTo>
                    <a:pt x="1532" y="846"/>
                    <a:pt x="1530" y="837"/>
                    <a:pt x="1523" y="826"/>
                  </a:cubicBezTo>
                  <a:cubicBezTo>
                    <a:pt x="1514" y="813"/>
                    <a:pt x="1502" y="805"/>
                    <a:pt x="1487" y="800"/>
                  </a:cubicBezTo>
                  <a:cubicBezTo>
                    <a:pt x="1491" y="802"/>
                    <a:pt x="1494" y="805"/>
                    <a:pt x="1496" y="808"/>
                  </a:cubicBezTo>
                  <a:cubicBezTo>
                    <a:pt x="1496" y="808"/>
                    <a:pt x="1496" y="808"/>
                    <a:pt x="1496" y="808"/>
                  </a:cubicBezTo>
                  <a:cubicBezTo>
                    <a:pt x="1502" y="815"/>
                    <a:pt x="1506" y="823"/>
                    <a:pt x="1505" y="832"/>
                  </a:cubicBezTo>
                  <a:cubicBezTo>
                    <a:pt x="1503" y="823"/>
                    <a:pt x="1500" y="817"/>
                    <a:pt x="1494" y="810"/>
                  </a:cubicBezTo>
                  <a:cubicBezTo>
                    <a:pt x="1494" y="810"/>
                    <a:pt x="1494" y="810"/>
                    <a:pt x="1494" y="810"/>
                  </a:cubicBezTo>
                  <a:cubicBezTo>
                    <a:pt x="1482" y="796"/>
                    <a:pt x="1478" y="796"/>
                    <a:pt x="1461" y="792"/>
                  </a:cubicBezTo>
                  <a:cubicBezTo>
                    <a:pt x="1434" y="786"/>
                    <a:pt x="1406" y="782"/>
                    <a:pt x="1387" y="766"/>
                  </a:cubicBezTo>
                  <a:cubicBezTo>
                    <a:pt x="1401" y="775"/>
                    <a:pt x="1457" y="795"/>
                    <a:pt x="1467" y="776"/>
                  </a:cubicBezTo>
                  <a:close/>
                  <a:moveTo>
                    <a:pt x="1500" y="820"/>
                  </a:moveTo>
                  <a:cubicBezTo>
                    <a:pt x="1488" y="825"/>
                    <a:pt x="1496" y="840"/>
                    <a:pt x="1498" y="846"/>
                  </a:cubicBezTo>
                  <a:cubicBezTo>
                    <a:pt x="1499" y="850"/>
                    <a:pt x="1499" y="853"/>
                    <a:pt x="1497" y="857"/>
                  </a:cubicBezTo>
                  <a:cubicBezTo>
                    <a:pt x="1502" y="855"/>
                    <a:pt x="1510" y="845"/>
                    <a:pt x="1512" y="840"/>
                  </a:cubicBezTo>
                  <a:cubicBezTo>
                    <a:pt x="1516" y="832"/>
                    <a:pt x="1513" y="823"/>
                    <a:pt x="1504" y="820"/>
                  </a:cubicBezTo>
                  <a:cubicBezTo>
                    <a:pt x="1506" y="824"/>
                    <a:pt x="1507" y="831"/>
                    <a:pt x="1504" y="835"/>
                  </a:cubicBezTo>
                  <a:cubicBezTo>
                    <a:pt x="1505" y="833"/>
                    <a:pt x="1503" y="825"/>
                    <a:pt x="1500" y="820"/>
                  </a:cubicBezTo>
                  <a:close/>
                  <a:moveTo>
                    <a:pt x="1544" y="759"/>
                  </a:moveTo>
                  <a:cubicBezTo>
                    <a:pt x="1547" y="760"/>
                    <a:pt x="1550" y="758"/>
                    <a:pt x="1551" y="755"/>
                  </a:cubicBezTo>
                  <a:cubicBezTo>
                    <a:pt x="1551" y="752"/>
                    <a:pt x="1549" y="749"/>
                    <a:pt x="1546" y="748"/>
                  </a:cubicBezTo>
                  <a:cubicBezTo>
                    <a:pt x="1543" y="748"/>
                    <a:pt x="1540" y="749"/>
                    <a:pt x="1539" y="752"/>
                  </a:cubicBezTo>
                  <a:cubicBezTo>
                    <a:pt x="1539" y="756"/>
                    <a:pt x="1541" y="759"/>
                    <a:pt x="1544" y="759"/>
                  </a:cubicBezTo>
                  <a:close/>
                  <a:moveTo>
                    <a:pt x="1545" y="776"/>
                  </a:moveTo>
                  <a:cubicBezTo>
                    <a:pt x="1549" y="777"/>
                    <a:pt x="1553" y="775"/>
                    <a:pt x="1554" y="771"/>
                  </a:cubicBezTo>
                  <a:cubicBezTo>
                    <a:pt x="1555" y="767"/>
                    <a:pt x="1552" y="763"/>
                    <a:pt x="1549" y="763"/>
                  </a:cubicBezTo>
                  <a:cubicBezTo>
                    <a:pt x="1545" y="762"/>
                    <a:pt x="1541" y="764"/>
                    <a:pt x="1540" y="768"/>
                  </a:cubicBezTo>
                  <a:cubicBezTo>
                    <a:pt x="1539" y="772"/>
                    <a:pt x="1542" y="775"/>
                    <a:pt x="1545" y="776"/>
                  </a:cubicBezTo>
                  <a:close/>
                  <a:moveTo>
                    <a:pt x="1543" y="798"/>
                  </a:moveTo>
                  <a:cubicBezTo>
                    <a:pt x="1548" y="799"/>
                    <a:pt x="1554" y="796"/>
                    <a:pt x="1555" y="791"/>
                  </a:cubicBezTo>
                  <a:cubicBezTo>
                    <a:pt x="1556" y="786"/>
                    <a:pt x="1553" y="781"/>
                    <a:pt x="1548" y="780"/>
                  </a:cubicBezTo>
                  <a:cubicBezTo>
                    <a:pt x="1543" y="778"/>
                    <a:pt x="1538" y="781"/>
                    <a:pt x="1536" y="787"/>
                  </a:cubicBezTo>
                  <a:cubicBezTo>
                    <a:pt x="1535" y="792"/>
                    <a:pt x="1538" y="797"/>
                    <a:pt x="1543" y="798"/>
                  </a:cubicBezTo>
                  <a:close/>
                  <a:moveTo>
                    <a:pt x="1529" y="892"/>
                  </a:moveTo>
                  <a:cubicBezTo>
                    <a:pt x="1523" y="892"/>
                    <a:pt x="1518" y="888"/>
                    <a:pt x="1518" y="883"/>
                  </a:cubicBezTo>
                  <a:cubicBezTo>
                    <a:pt x="1517" y="877"/>
                    <a:pt x="1522" y="872"/>
                    <a:pt x="1527" y="872"/>
                  </a:cubicBezTo>
                  <a:cubicBezTo>
                    <a:pt x="1533" y="871"/>
                    <a:pt x="1538" y="875"/>
                    <a:pt x="1538" y="881"/>
                  </a:cubicBezTo>
                  <a:cubicBezTo>
                    <a:pt x="1539" y="887"/>
                    <a:pt x="1534" y="892"/>
                    <a:pt x="1529" y="892"/>
                  </a:cubicBezTo>
                  <a:close/>
                  <a:moveTo>
                    <a:pt x="1517" y="904"/>
                  </a:moveTo>
                  <a:cubicBezTo>
                    <a:pt x="1514" y="904"/>
                    <a:pt x="1511" y="902"/>
                    <a:pt x="1510" y="898"/>
                  </a:cubicBezTo>
                  <a:cubicBezTo>
                    <a:pt x="1510" y="894"/>
                    <a:pt x="1513" y="891"/>
                    <a:pt x="1516" y="891"/>
                  </a:cubicBezTo>
                  <a:cubicBezTo>
                    <a:pt x="1520" y="890"/>
                    <a:pt x="1523" y="893"/>
                    <a:pt x="1524" y="897"/>
                  </a:cubicBezTo>
                  <a:cubicBezTo>
                    <a:pt x="1524" y="900"/>
                    <a:pt x="1521" y="904"/>
                    <a:pt x="1517" y="904"/>
                  </a:cubicBezTo>
                  <a:close/>
                  <a:moveTo>
                    <a:pt x="1349" y="856"/>
                  </a:moveTo>
                  <a:cubicBezTo>
                    <a:pt x="1335" y="850"/>
                    <a:pt x="1320" y="847"/>
                    <a:pt x="1307" y="851"/>
                  </a:cubicBezTo>
                  <a:cubicBezTo>
                    <a:pt x="1294" y="855"/>
                    <a:pt x="1283" y="866"/>
                    <a:pt x="1281" y="880"/>
                  </a:cubicBezTo>
                  <a:cubicBezTo>
                    <a:pt x="1280" y="887"/>
                    <a:pt x="1282" y="896"/>
                    <a:pt x="1286" y="903"/>
                  </a:cubicBezTo>
                  <a:cubicBezTo>
                    <a:pt x="1290" y="911"/>
                    <a:pt x="1295" y="916"/>
                    <a:pt x="1303" y="921"/>
                  </a:cubicBezTo>
                  <a:cubicBezTo>
                    <a:pt x="1310" y="925"/>
                    <a:pt x="1317" y="927"/>
                    <a:pt x="1325" y="929"/>
                  </a:cubicBezTo>
                  <a:cubicBezTo>
                    <a:pt x="1329" y="929"/>
                    <a:pt x="1332" y="930"/>
                    <a:pt x="1336" y="929"/>
                  </a:cubicBezTo>
                  <a:cubicBezTo>
                    <a:pt x="1347" y="929"/>
                    <a:pt x="1355" y="927"/>
                    <a:pt x="1365" y="923"/>
                  </a:cubicBezTo>
                  <a:cubicBezTo>
                    <a:pt x="1378" y="917"/>
                    <a:pt x="1387" y="910"/>
                    <a:pt x="1396" y="898"/>
                  </a:cubicBezTo>
                  <a:cubicBezTo>
                    <a:pt x="1397" y="898"/>
                    <a:pt x="1397" y="897"/>
                    <a:pt x="1398" y="896"/>
                  </a:cubicBezTo>
                  <a:cubicBezTo>
                    <a:pt x="1397" y="906"/>
                    <a:pt x="1401" y="917"/>
                    <a:pt x="1405" y="926"/>
                  </a:cubicBezTo>
                  <a:cubicBezTo>
                    <a:pt x="1412" y="937"/>
                    <a:pt x="1422" y="945"/>
                    <a:pt x="1434" y="948"/>
                  </a:cubicBezTo>
                  <a:cubicBezTo>
                    <a:pt x="1439" y="949"/>
                    <a:pt x="1445" y="949"/>
                    <a:pt x="1451" y="947"/>
                  </a:cubicBezTo>
                  <a:cubicBezTo>
                    <a:pt x="1444" y="948"/>
                    <a:pt x="1439" y="947"/>
                    <a:pt x="1435" y="946"/>
                  </a:cubicBezTo>
                  <a:cubicBezTo>
                    <a:pt x="1423" y="943"/>
                    <a:pt x="1414" y="935"/>
                    <a:pt x="1409" y="924"/>
                  </a:cubicBezTo>
                  <a:cubicBezTo>
                    <a:pt x="1405" y="916"/>
                    <a:pt x="1403" y="909"/>
                    <a:pt x="1403" y="901"/>
                  </a:cubicBezTo>
                  <a:cubicBezTo>
                    <a:pt x="1402" y="886"/>
                    <a:pt x="1407" y="875"/>
                    <a:pt x="1408" y="860"/>
                  </a:cubicBezTo>
                  <a:cubicBezTo>
                    <a:pt x="1408" y="859"/>
                    <a:pt x="1408" y="859"/>
                    <a:pt x="1408" y="859"/>
                  </a:cubicBezTo>
                  <a:cubicBezTo>
                    <a:pt x="1408" y="851"/>
                    <a:pt x="1407" y="844"/>
                    <a:pt x="1406" y="836"/>
                  </a:cubicBezTo>
                  <a:cubicBezTo>
                    <a:pt x="1405" y="834"/>
                    <a:pt x="1400" y="815"/>
                    <a:pt x="1398" y="815"/>
                  </a:cubicBezTo>
                  <a:cubicBezTo>
                    <a:pt x="1397" y="816"/>
                    <a:pt x="1399" y="828"/>
                    <a:pt x="1400" y="830"/>
                  </a:cubicBezTo>
                  <a:cubicBezTo>
                    <a:pt x="1402" y="840"/>
                    <a:pt x="1403" y="849"/>
                    <a:pt x="1403" y="859"/>
                  </a:cubicBezTo>
                  <a:cubicBezTo>
                    <a:pt x="1403" y="859"/>
                    <a:pt x="1403" y="860"/>
                    <a:pt x="1403" y="860"/>
                  </a:cubicBezTo>
                  <a:cubicBezTo>
                    <a:pt x="1402" y="874"/>
                    <a:pt x="1400" y="884"/>
                    <a:pt x="1393" y="896"/>
                  </a:cubicBezTo>
                  <a:cubicBezTo>
                    <a:pt x="1384" y="909"/>
                    <a:pt x="1370" y="920"/>
                    <a:pt x="1353" y="921"/>
                  </a:cubicBezTo>
                  <a:cubicBezTo>
                    <a:pt x="1344" y="922"/>
                    <a:pt x="1331" y="916"/>
                    <a:pt x="1330" y="906"/>
                  </a:cubicBezTo>
                  <a:cubicBezTo>
                    <a:pt x="1330" y="902"/>
                    <a:pt x="1332" y="899"/>
                    <a:pt x="1336" y="898"/>
                  </a:cubicBezTo>
                  <a:cubicBezTo>
                    <a:pt x="1339" y="897"/>
                    <a:pt x="1342" y="898"/>
                    <a:pt x="1343" y="900"/>
                  </a:cubicBezTo>
                  <a:cubicBezTo>
                    <a:pt x="1345" y="903"/>
                    <a:pt x="1345" y="905"/>
                    <a:pt x="1344" y="907"/>
                  </a:cubicBezTo>
                  <a:cubicBezTo>
                    <a:pt x="1343" y="909"/>
                    <a:pt x="1340" y="910"/>
                    <a:pt x="1337" y="908"/>
                  </a:cubicBezTo>
                  <a:cubicBezTo>
                    <a:pt x="1336" y="907"/>
                    <a:pt x="1336" y="905"/>
                    <a:pt x="1336" y="904"/>
                  </a:cubicBezTo>
                  <a:cubicBezTo>
                    <a:pt x="1334" y="905"/>
                    <a:pt x="1334" y="907"/>
                    <a:pt x="1335" y="909"/>
                  </a:cubicBezTo>
                  <a:cubicBezTo>
                    <a:pt x="1336" y="912"/>
                    <a:pt x="1340" y="914"/>
                    <a:pt x="1343" y="913"/>
                  </a:cubicBezTo>
                  <a:cubicBezTo>
                    <a:pt x="1349" y="912"/>
                    <a:pt x="1352" y="906"/>
                    <a:pt x="1351" y="900"/>
                  </a:cubicBezTo>
                  <a:cubicBezTo>
                    <a:pt x="1350" y="896"/>
                    <a:pt x="1347" y="892"/>
                    <a:pt x="1343" y="890"/>
                  </a:cubicBezTo>
                  <a:cubicBezTo>
                    <a:pt x="1339" y="889"/>
                    <a:pt x="1335" y="889"/>
                    <a:pt x="1332" y="891"/>
                  </a:cubicBezTo>
                  <a:cubicBezTo>
                    <a:pt x="1327" y="894"/>
                    <a:pt x="1323" y="899"/>
                    <a:pt x="1324" y="904"/>
                  </a:cubicBezTo>
                  <a:cubicBezTo>
                    <a:pt x="1325" y="917"/>
                    <a:pt x="1338" y="924"/>
                    <a:pt x="1350" y="924"/>
                  </a:cubicBezTo>
                  <a:cubicBezTo>
                    <a:pt x="1353" y="923"/>
                    <a:pt x="1357" y="923"/>
                    <a:pt x="1361" y="921"/>
                  </a:cubicBezTo>
                  <a:cubicBezTo>
                    <a:pt x="1349" y="926"/>
                    <a:pt x="1339" y="928"/>
                    <a:pt x="1326" y="926"/>
                  </a:cubicBezTo>
                  <a:cubicBezTo>
                    <a:pt x="1317" y="925"/>
                    <a:pt x="1311" y="923"/>
                    <a:pt x="1304" y="919"/>
                  </a:cubicBezTo>
                  <a:cubicBezTo>
                    <a:pt x="1296" y="914"/>
                    <a:pt x="1292" y="910"/>
                    <a:pt x="1287" y="902"/>
                  </a:cubicBezTo>
                  <a:cubicBezTo>
                    <a:pt x="1285" y="898"/>
                    <a:pt x="1283" y="894"/>
                    <a:pt x="1283" y="890"/>
                  </a:cubicBezTo>
                  <a:cubicBezTo>
                    <a:pt x="1283" y="889"/>
                    <a:pt x="1283" y="889"/>
                    <a:pt x="1283" y="889"/>
                  </a:cubicBezTo>
                  <a:cubicBezTo>
                    <a:pt x="1287" y="901"/>
                    <a:pt x="1300" y="907"/>
                    <a:pt x="1311" y="893"/>
                  </a:cubicBezTo>
                  <a:cubicBezTo>
                    <a:pt x="1319" y="884"/>
                    <a:pt x="1318" y="859"/>
                    <a:pt x="1349" y="856"/>
                  </a:cubicBezTo>
                  <a:close/>
                  <a:moveTo>
                    <a:pt x="1434" y="945"/>
                  </a:moveTo>
                  <a:cubicBezTo>
                    <a:pt x="1436" y="930"/>
                    <a:pt x="1457" y="935"/>
                    <a:pt x="1464" y="935"/>
                  </a:cubicBezTo>
                  <a:cubicBezTo>
                    <a:pt x="1469" y="936"/>
                    <a:pt x="1473" y="935"/>
                    <a:pt x="1476" y="931"/>
                  </a:cubicBezTo>
                  <a:cubicBezTo>
                    <a:pt x="1475" y="937"/>
                    <a:pt x="1467" y="950"/>
                    <a:pt x="1461" y="954"/>
                  </a:cubicBezTo>
                  <a:cubicBezTo>
                    <a:pt x="1452" y="960"/>
                    <a:pt x="1441" y="960"/>
                    <a:pt x="1435" y="950"/>
                  </a:cubicBezTo>
                  <a:cubicBezTo>
                    <a:pt x="1440" y="951"/>
                    <a:pt x="1449" y="950"/>
                    <a:pt x="1453" y="946"/>
                  </a:cubicBezTo>
                  <a:cubicBezTo>
                    <a:pt x="1450" y="947"/>
                    <a:pt x="1441" y="948"/>
                    <a:pt x="1434" y="945"/>
                  </a:cubicBezTo>
                  <a:close/>
                  <a:moveTo>
                    <a:pt x="1393" y="643"/>
                  </a:moveTo>
                  <a:cubicBezTo>
                    <a:pt x="1412" y="651"/>
                    <a:pt x="1422" y="660"/>
                    <a:pt x="1439" y="671"/>
                  </a:cubicBezTo>
                  <a:cubicBezTo>
                    <a:pt x="1448" y="676"/>
                    <a:pt x="1456" y="679"/>
                    <a:pt x="1466" y="677"/>
                  </a:cubicBezTo>
                  <a:cubicBezTo>
                    <a:pt x="1475" y="675"/>
                    <a:pt x="1481" y="669"/>
                    <a:pt x="1483" y="661"/>
                  </a:cubicBezTo>
                  <a:cubicBezTo>
                    <a:pt x="1485" y="654"/>
                    <a:pt x="1483" y="647"/>
                    <a:pt x="1478" y="642"/>
                  </a:cubicBezTo>
                  <a:cubicBezTo>
                    <a:pt x="1474" y="639"/>
                    <a:pt x="1470" y="638"/>
                    <a:pt x="1465" y="638"/>
                  </a:cubicBezTo>
                  <a:cubicBezTo>
                    <a:pt x="1459" y="639"/>
                    <a:pt x="1453" y="645"/>
                    <a:pt x="1455" y="651"/>
                  </a:cubicBezTo>
                  <a:cubicBezTo>
                    <a:pt x="1456" y="655"/>
                    <a:pt x="1460" y="658"/>
                    <a:pt x="1464" y="658"/>
                  </a:cubicBezTo>
                  <a:cubicBezTo>
                    <a:pt x="1469" y="657"/>
                    <a:pt x="1472" y="653"/>
                    <a:pt x="1472" y="649"/>
                  </a:cubicBezTo>
                  <a:cubicBezTo>
                    <a:pt x="1472" y="644"/>
                    <a:pt x="1468" y="640"/>
                    <a:pt x="1463" y="641"/>
                  </a:cubicBezTo>
                  <a:cubicBezTo>
                    <a:pt x="1462" y="641"/>
                    <a:pt x="1461" y="641"/>
                    <a:pt x="1460" y="642"/>
                  </a:cubicBezTo>
                  <a:cubicBezTo>
                    <a:pt x="1462" y="641"/>
                    <a:pt x="1463" y="640"/>
                    <a:pt x="1465" y="640"/>
                  </a:cubicBezTo>
                  <a:cubicBezTo>
                    <a:pt x="1470" y="639"/>
                    <a:pt x="1473" y="640"/>
                    <a:pt x="1476" y="643"/>
                  </a:cubicBezTo>
                  <a:cubicBezTo>
                    <a:pt x="1481" y="648"/>
                    <a:pt x="1482" y="654"/>
                    <a:pt x="1480" y="660"/>
                  </a:cubicBezTo>
                  <a:cubicBezTo>
                    <a:pt x="1478" y="667"/>
                    <a:pt x="1472" y="671"/>
                    <a:pt x="1465" y="673"/>
                  </a:cubicBezTo>
                  <a:cubicBezTo>
                    <a:pt x="1457" y="674"/>
                    <a:pt x="1449" y="671"/>
                    <a:pt x="1442" y="667"/>
                  </a:cubicBezTo>
                  <a:cubicBezTo>
                    <a:pt x="1425" y="656"/>
                    <a:pt x="1415" y="646"/>
                    <a:pt x="1395" y="638"/>
                  </a:cubicBezTo>
                  <a:cubicBezTo>
                    <a:pt x="1376" y="631"/>
                    <a:pt x="1356" y="630"/>
                    <a:pt x="1337" y="636"/>
                  </a:cubicBezTo>
                  <a:cubicBezTo>
                    <a:pt x="1320" y="642"/>
                    <a:pt x="1308" y="654"/>
                    <a:pt x="1305" y="673"/>
                  </a:cubicBezTo>
                  <a:cubicBezTo>
                    <a:pt x="1304" y="690"/>
                    <a:pt x="1312" y="708"/>
                    <a:pt x="1327" y="716"/>
                  </a:cubicBezTo>
                  <a:cubicBezTo>
                    <a:pt x="1327" y="716"/>
                    <a:pt x="1327" y="716"/>
                    <a:pt x="1327" y="716"/>
                  </a:cubicBezTo>
                  <a:cubicBezTo>
                    <a:pt x="1323" y="709"/>
                    <a:pt x="1321" y="698"/>
                    <a:pt x="1326" y="689"/>
                  </a:cubicBezTo>
                  <a:cubicBezTo>
                    <a:pt x="1333" y="674"/>
                    <a:pt x="1348" y="670"/>
                    <a:pt x="1363" y="676"/>
                  </a:cubicBezTo>
                  <a:cubicBezTo>
                    <a:pt x="1391" y="688"/>
                    <a:pt x="1406" y="654"/>
                    <a:pt x="1375" y="641"/>
                  </a:cubicBezTo>
                  <a:cubicBezTo>
                    <a:pt x="1360" y="635"/>
                    <a:pt x="1342" y="641"/>
                    <a:pt x="1332" y="649"/>
                  </a:cubicBezTo>
                  <a:cubicBezTo>
                    <a:pt x="1312" y="666"/>
                    <a:pt x="1306" y="701"/>
                    <a:pt x="1327" y="715"/>
                  </a:cubicBezTo>
                  <a:cubicBezTo>
                    <a:pt x="1313" y="707"/>
                    <a:pt x="1306" y="690"/>
                    <a:pt x="1309" y="673"/>
                  </a:cubicBezTo>
                  <a:cubicBezTo>
                    <a:pt x="1311" y="656"/>
                    <a:pt x="1322" y="646"/>
                    <a:pt x="1339" y="640"/>
                  </a:cubicBezTo>
                  <a:cubicBezTo>
                    <a:pt x="1357" y="635"/>
                    <a:pt x="1375" y="636"/>
                    <a:pt x="1393" y="643"/>
                  </a:cubicBezTo>
                  <a:close/>
                  <a:moveTo>
                    <a:pt x="1394" y="806"/>
                  </a:moveTo>
                  <a:cubicBezTo>
                    <a:pt x="1389" y="840"/>
                    <a:pt x="1364" y="855"/>
                    <a:pt x="1356" y="869"/>
                  </a:cubicBezTo>
                  <a:cubicBezTo>
                    <a:pt x="1348" y="886"/>
                    <a:pt x="1366" y="895"/>
                    <a:pt x="1379" y="880"/>
                  </a:cubicBezTo>
                  <a:cubicBezTo>
                    <a:pt x="1394" y="863"/>
                    <a:pt x="1398" y="832"/>
                    <a:pt x="1394" y="806"/>
                  </a:cubicBezTo>
                  <a:close/>
                  <a:moveTo>
                    <a:pt x="1383" y="764"/>
                  </a:moveTo>
                  <a:cubicBezTo>
                    <a:pt x="1399" y="767"/>
                    <a:pt x="1415" y="762"/>
                    <a:pt x="1426" y="752"/>
                  </a:cubicBezTo>
                  <a:cubicBezTo>
                    <a:pt x="1436" y="744"/>
                    <a:pt x="1443" y="730"/>
                    <a:pt x="1437" y="718"/>
                  </a:cubicBezTo>
                  <a:cubicBezTo>
                    <a:pt x="1442" y="715"/>
                    <a:pt x="1450" y="721"/>
                    <a:pt x="1451" y="729"/>
                  </a:cubicBezTo>
                  <a:cubicBezTo>
                    <a:pt x="1453" y="738"/>
                    <a:pt x="1447" y="750"/>
                    <a:pt x="1436" y="753"/>
                  </a:cubicBezTo>
                  <a:cubicBezTo>
                    <a:pt x="1439" y="763"/>
                    <a:pt x="1410" y="778"/>
                    <a:pt x="1383" y="764"/>
                  </a:cubicBezTo>
                  <a:close/>
                  <a:moveTo>
                    <a:pt x="1281" y="671"/>
                  </a:moveTo>
                  <a:cubicBezTo>
                    <a:pt x="1274" y="680"/>
                    <a:pt x="1267" y="695"/>
                    <a:pt x="1267" y="705"/>
                  </a:cubicBezTo>
                  <a:cubicBezTo>
                    <a:pt x="1266" y="718"/>
                    <a:pt x="1271" y="736"/>
                    <a:pt x="1284" y="741"/>
                  </a:cubicBezTo>
                  <a:cubicBezTo>
                    <a:pt x="1279" y="754"/>
                    <a:pt x="1282" y="766"/>
                    <a:pt x="1286" y="777"/>
                  </a:cubicBezTo>
                  <a:cubicBezTo>
                    <a:pt x="1292" y="792"/>
                    <a:pt x="1295" y="810"/>
                    <a:pt x="1284" y="818"/>
                  </a:cubicBezTo>
                  <a:cubicBezTo>
                    <a:pt x="1301" y="815"/>
                    <a:pt x="1310" y="795"/>
                    <a:pt x="1310" y="779"/>
                  </a:cubicBezTo>
                  <a:cubicBezTo>
                    <a:pt x="1310" y="758"/>
                    <a:pt x="1300" y="747"/>
                    <a:pt x="1287" y="728"/>
                  </a:cubicBezTo>
                  <a:cubicBezTo>
                    <a:pt x="1281" y="717"/>
                    <a:pt x="1275" y="689"/>
                    <a:pt x="1281" y="671"/>
                  </a:cubicBezTo>
                  <a:close/>
                  <a:moveTo>
                    <a:pt x="1374" y="758"/>
                  </a:moveTo>
                  <a:cubicBezTo>
                    <a:pt x="1387" y="763"/>
                    <a:pt x="1400" y="745"/>
                    <a:pt x="1403" y="731"/>
                  </a:cubicBezTo>
                  <a:cubicBezTo>
                    <a:pt x="1407" y="716"/>
                    <a:pt x="1407" y="698"/>
                    <a:pt x="1422" y="688"/>
                  </a:cubicBezTo>
                  <a:cubicBezTo>
                    <a:pt x="1430" y="683"/>
                    <a:pt x="1440" y="683"/>
                    <a:pt x="1448" y="688"/>
                  </a:cubicBezTo>
                  <a:cubicBezTo>
                    <a:pt x="1453" y="691"/>
                    <a:pt x="1455" y="697"/>
                    <a:pt x="1453" y="702"/>
                  </a:cubicBezTo>
                  <a:cubicBezTo>
                    <a:pt x="1452" y="698"/>
                    <a:pt x="1446" y="693"/>
                    <a:pt x="1439" y="694"/>
                  </a:cubicBezTo>
                  <a:cubicBezTo>
                    <a:pt x="1433" y="695"/>
                    <a:pt x="1429" y="702"/>
                    <a:pt x="1428" y="708"/>
                  </a:cubicBezTo>
                  <a:cubicBezTo>
                    <a:pt x="1426" y="722"/>
                    <a:pt x="1427" y="736"/>
                    <a:pt x="1420" y="748"/>
                  </a:cubicBezTo>
                  <a:cubicBezTo>
                    <a:pt x="1412" y="762"/>
                    <a:pt x="1392" y="770"/>
                    <a:pt x="1374" y="758"/>
                  </a:cubicBezTo>
                  <a:close/>
                  <a:moveTo>
                    <a:pt x="1448" y="874"/>
                  </a:moveTo>
                  <a:cubicBezTo>
                    <a:pt x="1448" y="891"/>
                    <a:pt x="1461" y="912"/>
                    <a:pt x="1476" y="919"/>
                  </a:cubicBezTo>
                  <a:cubicBezTo>
                    <a:pt x="1492" y="926"/>
                    <a:pt x="1503" y="914"/>
                    <a:pt x="1488" y="903"/>
                  </a:cubicBezTo>
                  <a:cubicBezTo>
                    <a:pt x="1476" y="894"/>
                    <a:pt x="1453" y="888"/>
                    <a:pt x="1448" y="874"/>
                  </a:cubicBezTo>
                  <a:close/>
                  <a:moveTo>
                    <a:pt x="1450" y="850"/>
                  </a:moveTo>
                  <a:cubicBezTo>
                    <a:pt x="1450" y="846"/>
                    <a:pt x="1449" y="843"/>
                    <a:pt x="1447" y="841"/>
                  </a:cubicBezTo>
                  <a:cubicBezTo>
                    <a:pt x="1444" y="838"/>
                    <a:pt x="1439" y="837"/>
                    <a:pt x="1435" y="839"/>
                  </a:cubicBezTo>
                  <a:cubicBezTo>
                    <a:pt x="1429" y="841"/>
                    <a:pt x="1427" y="847"/>
                    <a:pt x="1428" y="851"/>
                  </a:cubicBezTo>
                  <a:cubicBezTo>
                    <a:pt x="1430" y="859"/>
                    <a:pt x="1437" y="858"/>
                    <a:pt x="1441" y="861"/>
                  </a:cubicBezTo>
                  <a:cubicBezTo>
                    <a:pt x="1446" y="864"/>
                    <a:pt x="1447" y="872"/>
                    <a:pt x="1444" y="879"/>
                  </a:cubicBezTo>
                  <a:cubicBezTo>
                    <a:pt x="1440" y="887"/>
                    <a:pt x="1433" y="892"/>
                    <a:pt x="1424" y="891"/>
                  </a:cubicBezTo>
                  <a:cubicBezTo>
                    <a:pt x="1419" y="890"/>
                    <a:pt x="1414" y="887"/>
                    <a:pt x="1415" y="881"/>
                  </a:cubicBezTo>
                  <a:cubicBezTo>
                    <a:pt x="1419" y="885"/>
                    <a:pt x="1426" y="883"/>
                    <a:pt x="1427" y="876"/>
                  </a:cubicBezTo>
                  <a:cubicBezTo>
                    <a:pt x="1427" y="872"/>
                    <a:pt x="1423" y="865"/>
                    <a:pt x="1420" y="857"/>
                  </a:cubicBezTo>
                  <a:cubicBezTo>
                    <a:pt x="1416" y="850"/>
                    <a:pt x="1414" y="842"/>
                    <a:pt x="1416" y="835"/>
                  </a:cubicBezTo>
                  <a:cubicBezTo>
                    <a:pt x="1419" y="821"/>
                    <a:pt x="1435" y="813"/>
                    <a:pt x="1448" y="819"/>
                  </a:cubicBezTo>
                  <a:cubicBezTo>
                    <a:pt x="1455" y="822"/>
                    <a:pt x="1459" y="828"/>
                    <a:pt x="1462" y="835"/>
                  </a:cubicBezTo>
                  <a:cubicBezTo>
                    <a:pt x="1465" y="842"/>
                    <a:pt x="1467" y="862"/>
                    <a:pt x="1476" y="867"/>
                  </a:cubicBezTo>
                  <a:cubicBezTo>
                    <a:pt x="1482" y="871"/>
                    <a:pt x="1487" y="868"/>
                    <a:pt x="1489" y="864"/>
                  </a:cubicBezTo>
                  <a:cubicBezTo>
                    <a:pt x="1493" y="867"/>
                    <a:pt x="1491" y="876"/>
                    <a:pt x="1486" y="880"/>
                  </a:cubicBezTo>
                  <a:cubicBezTo>
                    <a:pt x="1476" y="887"/>
                    <a:pt x="1459" y="883"/>
                    <a:pt x="1452" y="869"/>
                  </a:cubicBezTo>
                  <a:cubicBezTo>
                    <a:pt x="1449" y="864"/>
                    <a:pt x="1449" y="858"/>
                    <a:pt x="1450" y="850"/>
                  </a:cubicBezTo>
                  <a:close/>
                  <a:moveTo>
                    <a:pt x="1448" y="849"/>
                  </a:moveTo>
                  <a:cubicBezTo>
                    <a:pt x="1447" y="844"/>
                    <a:pt x="1444" y="840"/>
                    <a:pt x="1439" y="840"/>
                  </a:cubicBezTo>
                  <a:cubicBezTo>
                    <a:pt x="1430" y="840"/>
                    <a:pt x="1428" y="851"/>
                    <a:pt x="1434" y="856"/>
                  </a:cubicBezTo>
                  <a:cubicBezTo>
                    <a:pt x="1438" y="859"/>
                    <a:pt x="1443" y="858"/>
                    <a:pt x="1446" y="865"/>
                  </a:cubicBezTo>
                  <a:cubicBezTo>
                    <a:pt x="1445" y="857"/>
                    <a:pt x="1448" y="855"/>
                    <a:pt x="1448" y="849"/>
                  </a:cubicBezTo>
                  <a:close/>
                  <a:moveTo>
                    <a:pt x="1434" y="814"/>
                  </a:moveTo>
                  <a:cubicBezTo>
                    <a:pt x="1426" y="814"/>
                    <a:pt x="1418" y="821"/>
                    <a:pt x="1416" y="827"/>
                  </a:cubicBezTo>
                  <a:cubicBezTo>
                    <a:pt x="1407" y="826"/>
                    <a:pt x="1404" y="808"/>
                    <a:pt x="1417" y="803"/>
                  </a:cubicBezTo>
                  <a:cubicBezTo>
                    <a:pt x="1425" y="800"/>
                    <a:pt x="1434" y="806"/>
                    <a:pt x="1434" y="814"/>
                  </a:cubicBezTo>
                  <a:close/>
                  <a:moveTo>
                    <a:pt x="1168" y="812"/>
                  </a:moveTo>
                  <a:cubicBezTo>
                    <a:pt x="1190" y="802"/>
                    <a:pt x="1188" y="777"/>
                    <a:pt x="1184" y="765"/>
                  </a:cubicBezTo>
                  <a:cubicBezTo>
                    <a:pt x="1181" y="752"/>
                    <a:pt x="1173" y="737"/>
                    <a:pt x="1181" y="723"/>
                  </a:cubicBezTo>
                  <a:cubicBezTo>
                    <a:pt x="1185" y="716"/>
                    <a:pt x="1193" y="710"/>
                    <a:pt x="1201" y="711"/>
                  </a:cubicBezTo>
                  <a:cubicBezTo>
                    <a:pt x="1206" y="712"/>
                    <a:pt x="1210" y="715"/>
                    <a:pt x="1211" y="721"/>
                  </a:cubicBezTo>
                  <a:cubicBezTo>
                    <a:pt x="1208" y="717"/>
                    <a:pt x="1201" y="716"/>
                    <a:pt x="1197" y="720"/>
                  </a:cubicBezTo>
                  <a:cubicBezTo>
                    <a:pt x="1192" y="723"/>
                    <a:pt x="1192" y="730"/>
                    <a:pt x="1194" y="736"/>
                  </a:cubicBezTo>
                  <a:cubicBezTo>
                    <a:pt x="1200" y="751"/>
                    <a:pt x="1204" y="767"/>
                    <a:pt x="1202" y="780"/>
                  </a:cubicBezTo>
                  <a:cubicBezTo>
                    <a:pt x="1200" y="795"/>
                    <a:pt x="1186" y="811"/>
                    <a:pt x="1168" y="812"/>
                  </a:cubicBezTo>
                  <a:close/>
                  <a:moveTo>
                    <a:pt x="1130" y="569"/>
                  </a:moveTo>
                  <a:cubicBezTo>
                    <a:pt x="1129" y="566"/>
                    <a:pt x="1130" y="564"/>
                    <a:pt x="1131" y="562"/>
                  </a:cubicBezTo>
                  <a:cubicBezTo>
                    <a:pt x="1132" y="559"/>
                    <a:pt x="1136" y="557"/>
                    <a:pt x="1139" y="558"/>
                  </a:cubicBezTo>
                  <a:cubicBezTo>
                    <a:pt x="1144" y="559"/>
                    <a:pt x="1146" y="563"/>
                    <a:pt x="1146" y="566"/>
                  </a:cubicBezTo>
                  <a:cubicBezTo>
                    <a:pt x="1146" y="572"/>
                    <a:pt x="1141" y="573"/>
                    <a:pt x="1138" y="575"/>
                  </a:cubicBezTo>
                  <a:cubicBezTo>
                    <a:pt x="1135" y="579"/>
                    <a:pt x="1136" y="584"/>
                    <a:pt x="1139" y="589"/>
                  </a:cubicBezTo>
                  <a:cubicBezTo>
                    <a:pt x="1143" y="594"/>
                    <a:pt x="1149" y="596"/>
                    <a:pt x="1155" y="594"/>
                  </a:cubicBezTo>
                  <a:cubicBezTo>
                    <a:pt x="1159" y="593"/>
                    <a:pt x="1162" y="590"/>
                    <a:pt x="1161" y="586"/>
                  </a:cubicBezTo>
                  <a:cubicBezTo>
                    <a:pt x="1158" y="589"/>
                    <a:pt x="1153" y="589"/>
                    <a:pt x="1151" y="584"/>
                  </a:cubicBezTo>
                  <a:cubicBezTo>
                    <a:pt x="1150" y="581"/>
                    <a:pt x="1152" y="575"/>
                    <a:pt x="1153" y="569"/>
                  </a:cubicBezTo>
                  <a:cubicBezTo>
                    <a:pt x="1155" y="563"/>
                    <a:pt x="1155" y="557"/>
                    <a:pt x="1152" y="552"/>
                  </a:cubicBezTo>
                  <a:cubicBezTo>
                    <a:pt x="1148" y="542"/>
                    <a:pt x="1135" y="539"/>
                    <a:pt x="1127" y="546"/>
                  </a:cubicBezTo>
                  <a:cubicBezTo>
                    <a:pt x="1122" y="549"/>
                    <a:pt x="1120" y="554"/>
                    <a:pt x="1119" y="559"/>
                  </a:cubicBezTo>
                  <a:cubicBezTo>
                    <a:pt x="1118" y="565"/>
                    <a:pt x="1119" y="580"/>
                    <a:pt x="1114" y="585"/>
                  </a:cubicBezTo>
                  <a:cubicBezTo>
                    <a:pt x="1110" y="589"/>
                    <a:pt x="1106" y="588"/>
                    <a:pt x="1104" y="585"/>
                  </a:cubicBezTo>
                  <a:cubicBezTo>
                    <a:pt x="1101" y="588"/>
                    <a:pt x="1104" y="594"/>
                    <a:pt x="1109" y="596"/>
                  </a:cubicBezTo>
                  <a:cubicBezTo>
                    <a:pt x="1117" y="599"/>
                    <a:pt x="1129" y="594"/>
                    <a:pt x="1132" y="583"/>
                  </a:cubicBezTo>
                  <a:cubicBezTo>
                    <a:pt x="1133" y="579"/>
                    <a:pt x="1132" y="574"/>
                    <a:pt x="1130" y="569"/>
                  </a:cubicBezTo>
                  <a:close/>
                  <a:moveTo>
                    <a:pt x="1230" y="447"/>
                  </a:moveTo>
                  <a:cubicBezTo>
                    <a:pt x="1230" y="464"/>
                    <a:pt x="1242" y="472"/>
                    <a:pt x="1245" y="477"/>
                  </a:cubicBezTo>
                  <a:cubicBezTo>
                    <a:pt x="1249" y="484"/>
                    <a:pt x="1242" y="488"/>
                    <a:pt x="1237" y="482"/>
                  </a:cubicBezTo>
                  <a:cubicBezTo>
                    <a:pt x="1231" y="476"/>
                    <a:pt x="1226" y="461"/>
                    <a:pt x="1230" y="447"/>
                  </a:cubicBezTo>
                  <a:close/>
                  <a:moveTo>
                    <a:pt x="1249" y="510"/>
                  </a:moveTo>
                  <a:cubicBezTo>
                    <a:pt x="1248" y="510"/>
                    <a:pt x="1247" y="509"/>
                    <a:pt x="1246" y="508"/>
                  </a:cubicBezTo>
                  <a:cubicBezTo>
                    <a:pt x="1245" y="507"/>
                    <a:pt x="1245" y="504"/>
                    <a:pt x="1246" y="503"/>
                  </a:cubicBezTo>
                  <a:cubicBezTo>
                    <a:pt x="1248" y="501"/>
                    <a:pt x="1251" y="501"/>
                    <a:pt x="1252" y="502"/>
                  </a:cubicBezTo>
                  <a:cubicBezTo>
                    <a:pt x="1256" y="503"/>
                    <a:pt x="1254" y="506"/>
                    <a:pt x="1255" y="508"/>
                  </a:cubicBezTo>
                  <a:cubicBezTo>
                    <a:pt x="1256" y="510"/>
                    <a:pt x="1259" y="512"/>
                    <a:pt x="1262" y="511"/>
                  </a:cubicBezTo>
                  <a:cubicBezTo>
                    <a:pt x="1266" y="511"/>
                    <a:pt x="1269" y="508"/>
                    <a:pt x="1270" y="505"/>
                  </a:cubicBezTo>
                  <a:cubicBezTo>
                    <a:pt x="1270" y="502"/>
                    <a:pt x="1269" y="500"/>
                    <a:pt x="1267" y="500"/>
                  </a:cubicBezTo>
                  <a:cubicBezTo>
                    <a:pt x="1268" y="502"/>
                    <a:pt x="1266" y="505"/>
                    <a:pt x="1263" y="504"/>
                  </a:cubicBezTo>
                  <a:cubicBezTo>
                    <a:pt x="1261" y="504"/>
                    <a:pt x="1259" y="501"/>
                    <a:pt x="1256" y="499"/>
                  </a:cubicBezTo>
                  <a:cubicBezTo>
                    <a:pt x="1253" y="496"/>
                    <a:pt x="1250" y="495"/>
                    <a:pt x="1247" y="494"/>
                  </a:cubicBezTo>
                  <a:cubicBezTo>
                    <a:pt x="1241" y="494"/>
                    <a:pt x="1236" y="500"/>
                    <a:pt x="1236" y="506"/>
                  </a:cubicBezTo>
                  <a:cubicBezTo>
                    <a:pt x="1237" y="509"/>
                    <a:pt x="1239" y="512"/>
                    <a:pt x="1241" y="514"/>
                  </a:cubicBezTo>
                  <a:cubicBezTo>
                    <a:pt x="1244" y="516"/>
                    <a:pt x="1252" y="519"/>
                    <a:pt x="1253" y="523"/>
                  </a:cubicBezTo>
                  <a:cubicBezTo>
                    <a:pt x="1254" y="526"/>
                    <a:pt x="1252" y="528"/>
                    <a:pt x="1250" y="528"/>
                  </a:cubicBezTo>
                  <a:cubicBezTo>
                    <a:pt x="1251" y="531"/>
                    <a:pt x="1255" y="531"/>
                    <a:pt x="1257" y="529"/>
                  </a:cubicBezTo>
                  <a:cubicBezTo>
                    <a:pt x="1261" y="526"/>
                    <a:pt x="1262" y="518"/>
                    <a:pt x="1257" y="514"/>
                  </a:cubicBezTo>
                  <a:cubicBezTo>
                    <a:pt x="1255" y="512"/>
                    <a:pt x="1253" y="511"/>
                    <a:pt x="1249" y="510"/>
                  </a:cubicBezTo>
                  <a:close/>
                  <a:moveTo>
                    <a:pt x="1249" y="509"/>
                  </a:moveTo>
                  <a:cubicBezTo>
                    <a:pt x="1247" y="509"/>
                    <a:pt x="1246" y="507"/>
                    <a:pt x="1246" y="505"/>
                  </a:cubicBezTo>
                  <a:cubicBezTo>
                    <a:pt x="1247" y="501"/>
                    <a:pt x="1252" y="502"/>
                    <a:pt x="1254" y="504"/>
                  </a:cubicBezTo>
                  <a:cubicBezTo>
                    <a:pt x="1255" y="507"/>
                    <a:pt x="1254" y="509"/>
                    <a:pt x="1256" y="511"/>
                  </a:cubicBezTo>
                  <a:cubicBezTo>
                    <a:pt x="1253" y="509"/>
                    <a:pt x="1252" y="510"/>
                    <a:pt x="1249" y="509"/>
                  </a:cubicBezTo>
                  <a:close/>
                  <a:moveTo>
                    <a:pt x="1236" y="499"/>
                  </a:moveTo>
                  <a:cubicBezTo>
                    <a:pt x="1237" y="496"/>
                    <a:pt x="1241" y="494"/>
                    <a:pt x="1244" y="493"/>
                  </a:cubicBezTo>
                  <a:cubicBezTo>
                    <a:pt x="1244" y="490"/>
                    <a:pt x="1237" y="486"/>
                    <a:pt x="1234" y="491"/>
                  </a:cubicBezTo>
                  <a:cubicBezTo>
                    <a:pt x="1231" y="494"/>
                    <a:pt x="1233" y="498"/>
                    <a:pt x="1236" y="499"/>
                  </a:cubicBezTo>
                  <a:close/>
                  <a:moveTo>
                    <a:pt x="1233" y="490"/>
                  </a:moveTo>
                  <a:cubicBezTo>
                    <a:pt x="1233" y="489"/>
                    <a:pt x="1234" y="488"/>
                    <a:pt x="1235" y="488"/>
                  </a:cubicBezTo>
                  <a:cubicBezTo>
                    <a:pt x="1229" y="483"/>
                    <a:pt x="1226" y="474"/>
                    <a:pt x="1225" y="466"/>
                  </a:cubicBezTo>
                  <a:cubicBezTo>
                    <a:pt x="1223" y="451"/>
                    <a:pt x="1233" y="441"/>
                    <a:pt x="1234" y="419"/>
                  </a:cubicBezTo>
                  <a:cubicBezTo>
                    <a:pt x="1234" y="409"/>
                    <a:pt x="1232" y="400"/>
                    <a:pt x="1229" y="394"/>
                  </a:cubicBezTo>
                  <a:cubicBezTo>
                    <a:pt x="1223" y="380"/>
                    <a:pt x="1210" y="368"/>
                    <a:pt x="1208" y="351"/>
                  </a:cubicBezTo>
                  <a:cubicBezTo>
                    <a:pt x="1211" y="358"/>
                    <a:pt x="1219" y="360"/>
                    <a:pt x="1224" y="351"/>
                  </a:cubicBezTo>
                  <a:cubicBezTo>
                    <a:pt x="1228" y="345"/>
                    <a:pt x="1225" y="332"/>
                    <a:pt x="1241" y="328"/>
                  </a:cubicBezTo>
                  <a:cubicBezTo>
                    <a:pt x="1233" y="326"/>
                    <a:pt x="1223" y="326"/>
                    <a:pt x="1216" y="330"/>
                  </a:cubicBezTo>
                  <a:cubicBezTo>
                    <a:pt x="1211" y="333"/>
                    <a:pt x="1208" y="337"/>
                    <a:pt x="1207" y="342"/>
                  </a:cubicBezTo>
                  <a:cubicBezTo>
                    <a:pt x="1200" y="365"/>
                    <a:pt x="1229" y="385"/>
                    <a:pt x="1229" y="405"/>
                  </a:cubicBezTo>
                  <a:cubicBezTo>
                    <a:pt x="1229" y="404"/>
                    <a:pt x="1229" y="403"/>
                    <a:pt x="1229" y="402"/>
                  </a:cubicBezTo>
                  <a:cubicBezTo>
                    <a:pt x="1226" y="383"/>
                    <a:pt x="1204" y="372"/>
                    <a:pt x="1186" y="378"/>
                  </a:cubicBezTo>
                  <a:cubicBezTo>
                    <a:pt x="1177" y="381"/>
                    <a:pt x="1169" y="388"/>
                    <a:pt x="1166" y="398"/>
                  </a:cubicBezTo>
                  <a:cubicBezTo>
                    <a:pt x="1162" y="409"/>
                    <a:pt x="1164" y="421"/>
                    <a:pt x="1171" y="430"/>
                  </a:cubicBezTo>
                  <a:cubicBezTo>
                    <a:pt x="1179" y="440"/>
                    <a:pt x="1191" y="444"/>
                    <a:pt x="1202" y="438"/>
                  </a:cubicBezTo>
                  <a:cubicBezTo>
                    <a:pt x="1209" y="435"/>
                    <a:pt x="1213" y="428"/>
                    <a:pt x="1212" y="420"/>
                  </a:cubicBezTo>
                  <a:cubicBezTo>
                    <a:pt x="1211" y="410"/>
                    <a:pt x="1203" y="404"/>
                    <a:pt x="1196" y="404"/>
                  </a:cubicBezTo>
                  <a:cubicBezTo>
                    <a:pt x="1187" y="404"/>
                    <a:pt x="1179" y="411"/>
                    <a:pt x="1181" y="421"/>
                  </a:cubicBezTo>
                  <a:cubicBezTo>
                    <a:pt x="1180" y="410"/>
                    <a:pt x="1188" y="404"/>
                    <a:pt x="1197" y="406"/>
                  </a:cubicBezTo>
                  <a:cubicBezTo>
                    <a:pt x="1203" y="407"/>
                    <a:pt x="1209" y="412"/>
                    <a:pt x="1209" y="420"/>
                  </a:cubicBezTo>
                  <a:cubicBezTo>
                    <a:pt x="1210" y="427"/>
                    <a:pt x="1207" y="433"/>
                    <a:pt x="1201" y="435"/>
                  </a:cubicBezTo>
                  <a:cubicBezTo>
                    <a:pt x="1191" y="440"/>
                    <a:pt x="1181" y="436"/>
                    <a:pt x="1174" y="428"/>
                  </a:cubicBezTo>
                  <a:cubicBezTo>
                    <a:pt x="1167" y="420"/>
                    <a:pt x="1166" y="409"/>
                    <a:pt x="1169" y="399"/>
                  </a:cubicBezTo>
                  <a:cubicBezTo>
                    <a:pt x="1173" y="389"/>
                    <a:pt x="1180" y="383"/>
                    <a:pt x="1189" y="381"/>
                  </a:cubicBezTo>
                  <a:cubicBezTo>
                    <a:pt x="1205" y="376"/>
                    <a:pt x="1224" y="386"/>
                    <a:pt x="1227" y="403"/>
                  </a:cubicBezTo>
                  <a:cubicBezTo>
                    <a:pt x="1230" y="417"/>
                    <a:pt x="1226" y="427"/>
                    <a:pt x="1215" y="436"/>
                  </a:cubicBezTo>
                  <a:cubicBezTo>
                    <a:pt x="1198" y="451"/>
                    <a:pt x="1173" y="455"/>
                    <a:pt x="1157" y="448"/>
                  </a:cubicBezTo>
                  <a:cubicBezTo>
                    <a:pt x="1148" y="443"/>
                    <a:pt x="1142" y="434"/>
                    <a:pt x="1148" y="425"/>
                  </a:cubicBezTo>
                  <a:cubicBezTo>
                    <a:pt x="1152" y="420"/>
                    <a:pt x="1158" y="419"/>
                    <a:pt x="1164" y="423"/>
                  </a:cubicBezTo>
                  <a:cubicBezTo>
                    <a:pt x="1162" y="413"/>
                    <a:pt x="1146" y="411"/>
                    <a:pt x="1136" y="421"/>
                  </a:cubicBezTo>
                  <a:cubicBezTo>
                    <a:pt x="1127" y="430"/>
                    <a:pt x="1127" y="441"/>
                    <a:pt x="1131" y="449"/>
                  </a:cubicBezTo>
                  <a:cubicBezTo>
                    <a:pt x="1136" y="462"/>
                    <a:pt x="1152" y="470"/>
                    <a:pt x="1168" y="468"/>
                  </a:cubicBezTo>
                  <a:cubicBezTo>
                    <a:pt x="1186" y="466"/>
                    <a:pt x="1203" y="456"/>
                    <a:pt x="1214" y="442"/>
                  </a:cubicBezTo>
                  <a:cubicBezTo>
                    <a:pt x="1213" y="444"/>
                    <a:pt x="1212" y="446"/>
                    <a:pt x="1210" y="448"/>
                  </a:cubicBezTo>
                  <a:cubicBezTo>
                    <a:pt x="1190" y="470"/>
                    <a:pt x="1162" y="479"/>
                    <a:pt x="1132" y="471"/>
                  </a:cubicBezTo>
                  <a:cubicBezTo>
                    <a:pt x="1110" y="465"/>
                    <a:pt x="1096" y="449"/>
                    <a:pt x="1092" y="427"/>
                  </a:cubicBezTo>
                  <a:cubicBezTo>
                    <a:pt x="1090" y="413"/>
                    <a:pt x="1091" y="400"/>
                    <a:pt x="1096" y="388"/>
                  </a:cubicBezTo>
                  <a:cubicBezTo>
                    <a:pt x="1101" y="375"/>
                    <a:pt x="1109" y="363"/>
                    <a:pt x="1120" y="355"/>
                  </a:cubicBezTo>
                  <a:cubicBezTo>
                    <a:pt x="1125" y="350"/>
                    <a:pt x="1130" y="348"/>
                    <a:pt x="1136" y="346"/>
                  </a:cubicBezTo>
                  <a:cubicBezTo>
                    <a:pt x="1148" y="342"/>
                    <a:pt x="1161" y="342"/>
                    <a:pt x="1172" y="348"/>
                  </a:cubicBezTo>
                  <a:cubicBezTo>
                    <a:pt x="1180" y="354"/>
                    <a:pt x="1185" y="361"/>
                    <a:pt x="1186" y="371"/>
                  </a:cubicBezTo>
                  <a:cubicBezTo>
                    <a:pt x="1197" y="363"/>
                    <a:pt x="1191" y="336"/>
                    <a:pt x="1168" y="338"/>
                  </a:cubicBezTo>
                  <a:cubicBezTo>
                    <a:pt x="1161" y="326"/>
                    <a:pt x="1140" y="335"/>
                    <a:pt x="1128" y="345"/>
                  </a:cubicBezTo>
                  <a:cubicBezTo>
                    <a:pt x="1142" y="332"/>
                    <a:pt x="1169" y="323"/>
                    <a:pt x="1182" y="319"/>
                  </a:cubicBezTo>
                  <a:cubicBezTo>
                    <a:pt x="1182" y="319"/>
                    <a:pt x="1182" y="318"/>
                    <a:pt x="1182" y="317"/>
                  </a:cubicBezTo>
                  <a:cubicBezTo>
                    <a:pt x="1176" y="318"/>
                    <a:pt x="1169" y="320"/>
                    <a:pt x="1162" y="322"/>
                  </a:cubicBezTo>
                  <a:cubicBezTo>
                    <a:pt x="1170" y="315"/>
                    <a:pt x="1174" y="304"/>
                    <a:pt x="1171" y="293"/>
                  </a:cubicBezTo>
                  <a:cubicBezTo>
                    <a:pt x="1167" y="273"/>
                    <a:pt x="1146" y="259"/>
                    <a:pt x="1145" y="234"/>
                  </a:cubicBezTo>
                  <a:cubicBezTo>
                    <a:pt x="1137" y="255"/>
                    <a:pt x="1150" y="276"/>
                    <a:pt x="1154" y="290"/>
                  </a:cubicBezTo>
                  <a:cubicBezTo>
                    <a:pt x="1161" y="317"/>
                    <a:pt x="1151" y="324"/>
                    <a:pt x="1134" y="336"/>
                  </a:cubicBezTo>
                  <a:cubicBezTo>
                    <a:pt x="1136" y="333"/>
                    <a:pt x="1138" y="331"/>
                    <a:pt x="1140" y="327"/>
                  </a:cubicBezTo>
                  <a:cubicBezTo>
                    <a:pt x="1150" y="308"/>
                    <a:pt x="1148" y="285"/>
                    <a:pt x="1136" y="269"/>
                  </a:cubicBezTo>
                  <a:cubicBezTo>
                    <a:pt x="1125" y="255"/>
                    <a:pt x="1110" y="249"/>
                    <a:pt x="1093" y="252"/>
                  </a:cubicBezTo>
                  <a:cubicBezTo>
                    <a:pt x="1072" y="256"/>
                    <a:pt x="1056" y="273"/>
                    <a:pt x="1053" y="294"/>
                  </a:cubicBezTo>
                  <a:cubicBezTo>
                    <a:pt x="1052" y="304"/>
                    <a:pt x="1054" y="313"/>
                    <a:pt x="1059" y="320"/>
                  </a:cubicBezTo>
                  <a:cubicBezTo>
                    <a:pt x="1069" y="334"/>
                    <a:pt x="1084" y="336"/>
                    <a:pt x="1098" y="330"/>
                  </a:cubicBezTo>
                  <a:cubicBezTo>
                    <a:pt x="1081" y="328"/>
                    <a:pt x="1083" y="315"/>
                    <a:pt x="1078" y="309"/>
                  </a:cubicBezTo>
                  <a:cubicBezTo>
                    <a:pt x="1070" y="297"/>
                    <a:pt x="1056" y="312"/>
                    <a:pt x="1065" y="324"/>
                  </a:cubicBezTo>
                  <a:cubicBezTo>
                    <a:pt x="1066" y="325"/>
                    <a:pt x="1067" y="326"/>
                    <a:pt x="1068" y="328"/>
                  </a:cubicBezTo>
                  <a:cubicBezTo>
                    <a:pt x="1058" y="320"/>
                    <a:pt x="1053" y="307"/>
                    <a:pt x="1055" y="294"/>
                  </a:cubicBezTo>
                  <a:cubicBezTo>
                    <a:pt x="1058" y="274"/>
                    <a:pt x="1073" y="259"/>
                    <a:pt x="1094" y="255"/>
                  </a:cubicBezTo>
                  <a:cubicBezTo>
                    <a:pt x="1109" y="253"/>
                    <a:pt x="1123" y="259"/>
                    <a:pt x="1132" y="271"/>
                  </a:cubicBezTo>
                  <a:cubicBezTo>
                    <a:pt x="1144" y="286"/>
                    <a:pt x="1145" y="307"/>
                    <a:pt x="1136" y="324"/>
                  </a:cubicBezTo>
                  <a:cubicBezTo>
                    <a:pt x="1132" y="331"/>
                    <a:pt x="1128" y="336"/>
                    <a:pt x="1123" y="341"/>
                  </a:cubicBezTo>
                  <a:cubicBezTo>
                    <a:pt x="1126" y="338"/>
                    <a:pt x="1128" y="334"/>
                    <a:pt x="1129" y="329"/>
                  </a:cubicBezTo>
                  <a:cubicBezTo>
                    <a:pt x="1133" y="318"/>
                    <a:pt x="1130" y="302"/>
                    <a:pt x="1117" y="297"/>
                  </a:cubicBezTo>
                  <a:cubicBezTo>
                    <a:pt x="1112" y="295"/>
                    <a:pt x="1105" y="297"/>
                    <a:pt x="1101" y="301"/>
                  </a:cubicBezTo>
                  <a:cubicBezTo>
                    <a:pt x="1098" y="304"/>
                    <a:pt x="1097" y="309"/>
                    <a:pt x="1097" y="313"/>
                  </a:cubicBezTo>
                  <a:cubicBezTo>
                    <a:pt x="1098" y="317"/>
                    <a:pt x="1101" y="322"/>
                    <a:pt x="1105" y="324"/>
                  </a:cubicBezTo>
                  <a:cubicBezTo>
                    <a:pt x="1110" y="327"/>
                    <a:pt x="1117" y="325"/>
                    <a:pt x="1120" y="320"/>
                  </a:cubicBezTo>
                  <a:cubicBezTo>
                    <a:pt x="1122" y="317"/>
                    <a:pt x="1122" y="313"/>
                    <a:pt x="1119" y="310"/>
                  </a:cubicBezTo>
                  <a:cubicBezTo>
                    <a:pt x="1117" y="308"/>
                    <a:pt x="1115" y="308"/>
                    <a:pt x="1113" y="310"/>
                  </a:cubicBezTo>
                  <a:cubicBezTo>
                    <a:pt x="1115" y="310"/>
                    <a:pt x="1116" y="311"/>
                    <a:pt x="1117" y="312"/>
                  </a:cubicBezTo>
                  <a:cubicBezTo>
                    <a:pt x="1119" y="315"/>
                    <a:pt x="1117" y="318"/>
                    <a:pt x="1113" y="319"/>
                  </a:cubicBezTo>
                  <a:cubicBezTo>
                    <a:pt x="1112" y="319"/>
                    <a:pt x="1109" y="318"/>
                    <a:pt x="1107" y="316"/>
                  </a:cubicBezTo>
                  <a:cubicBezTo>
                    <a:pt x="1105" y="314"/>
                    <a:pt x="1105" y="310"/>
                    <a:pt x="1107" y="307"/>
                  </a:cubicBezTo>
                  <a:cubicBezTo>
                    <a:pt x="1109" y="304"/>
                    <a:pt x="1113" y="303"/>
                    <a:pt x="1117" y="305"/>
                  </a:cubicBezTo>
                  <a:cubicBezTo>
                    <a:pt x="1127" y="308"/>
                    <a:pt x="1129" y="324"/>
                    <a:pt x="1126" y="333"/>
                  </a:cubicBezTo>
                  <a:cubicBezTo>
                    <a:pt x="1122" y="344"/>
                    <a:pt x="1112" y="353"/>
                    <a:pt x="1105" y="361"/>
                  </a:cubicBezTo>
                  <a:cubicBezTo>
                    <a:pt x="1097" y="371"/>
                    <a:pt x="1091" y="383"/>
                    <a:pt x="1089" y="400"/>
                  </a:cubicBezTo>
                  <a:cubicBezTo>
                    <a:pt x="1089" y="397"/>
                    <a:pt x="1088" y="393"/>
                    <a:pt x="1088" y="390"/>
                  </a:cubicBezTo>
                  <a:cubicBezTo>
                    <a:pt x="1083" y="368"/>
                    <a:pt x="1069" y="352"/>
                    <a:pt x="1047" y="348"/>
                  </a:cubicBezTo>
                  <a:cubicBezTo>
                    <a:pt x="1026" y="345"/>
                    <a:pt x="1006" y="353"/>
                    <a:pt x="994" y="370"/>
                  </a:cubicBezTo>
                  <a:cubicBezTo>
                    <a:pt x="983" y="386"/>
                    <a:pt x="980" y="408"/>
                    <a:pt x="991" y="425"/>
                  </a:cubicBezTo>
                  <a:cubicBezTo>
                    <a:pt x="1001" y="441"/>
                    <a:pt x="1017" y="448"/>
                    <a:pt x="1033" y="444"/>
                  </a:cubicBezTo>
                  <a:cubicBezTo>
                    <a:pt x="1043" y="442"/>
                    <a:pt x="1051" y="436"/>
                    <a:pt x="1055" y="428"/>
                  </a:cubicBezTo>
                  <a:cubicBezTo>
                    <a:pt x="1057" y="423"/>
                    <a:pt x="1059" y="417"/>
                    <a:pt x="1058" y="411"/>
                  </a:cubicBezTo>
                  <a:cubicBezTo>
                    <a:pt x="1057" y="400"/>
                    <a:pt x="1049" y="393"/>
                    <a:pt x="1039" y="393"/>
                  </a:cubicBezTo>
                  <a:cubicBezTo>
                    <a:pt x="1028" y="392"/>
                    <a:pt x="1019" y="400"/>
                    <a:pt x="1018" y="411"/>
                  </a:cubicBezTo>
                  <a:cubicBezTo>
                    <a:pt x="1017" y="422"/>
                    <a:pt x="1025" y="432"/>
                    <a:pt x="1037" y="433"/>
                  </a:cubicBezTo>
                  <a:cubicBezTo>
                    <a:pt x="1046" y="433"/>
                    <a:pt x="1055" y="427"/>
                    <a:pt x="1057" y="419"/>
                  </a:cubicBezTo>
                  <a:cubicBezTo>
                    <a:pt x="1055" y="431"/>
                    <a:pt x="1045" y="441"/>
                    <a:pt x="1032" y="443"/>
                  </a:cubicBezTo>
                  <a:cubicBezTo>
                    <a:pt x="1017" y="446"/>
                    <a:pt x="1002" y="439"/>
                    <a:pt x="993" y="424"/>
                  </a:cubicBezTo>
                  <a:cubicBezTo>
                    <a:pt x="983" y="408"/>
                    <a:pt x="986" y="388"/>
                    <a:pt x="996" y="373"/>
                  </a:cubicBezTo>
                  <a:cubicBezTo>
                    <a:pt x="1007" y="356"/>
                    <a:pt x="1027" y="349"/>
                    <a:pt x="1046" y="352"/>
                  </a:cubicBezTo>
                  <a:cubicBezTo>
                    <a:pt x="1065" y="357"/>
                    <a:pt x="1078" y="370"/>
                    <a:pt x="1082" y="390"/>
                  </a:cubicBezTo>
                  <a:cubicBezTo>
                    <a:pt x="1084" y="404"/>
                    <a:pt x="1082" y="418"/>
                    <a:pt x="1087" y="433"/>
                  </a:cubicBezTo>
                  <a:cubicBezTo>
                    <a:pt x="1093" y="454"/>
                    <a:pt x="1109" y="469"/>
                    <a:pt x="1131" y="476"/>
                  </a:cubicBezTo>
                  <a:cubicBezTo>
                    <a:pt x="1162" y="485"/>
                    <a:pt x="1193" y="476"/>
                    <a:pt x="1215" y="451"/>
                  </a:cubicBezTo>
                  <a:cubicBezTo>
                    <a:pt x="1224" y="440"/>
                    <a:pt x="1230" y="429"/>
                    <a:pt x="1232" y="416"/>
                  </a:cubicBezTo>
                  <a:cubicBezTo>
                    <a:pt x="1232" y="429"/>
                    <a:pt x="1228" y="442"/>
                    <a:pt x="1221" y="453"/>
                  </a:cubicBezTo>
                  <a:cubicBezTo>
                    <a:pt x="1211" y="469"/>
                    <a:pt x="1195" y="483"/>
                    <a:pt x="1179" y="491"/>
                  </a:cubicBezTo>
                  <a:cubicBezTo>
                    <a:pt x="1173" y="495"/>
                    <a:pt x="1168" y="499"/>
                    <a:pt x="1162" y="504"/>
                  </a:cubicBezTo>
                  <a:cubicBezTo>
                    <a:pt x="1161" y="506"/>
                    <a:pt x="1159" y="507"/>
                    <a:pt x="1158" y="508"/>
                  </a:cubicBezTo>
                  <a:cubicBezTo>
                    <a:pt x="1156" y="511"/>
                    <a:pt x="1154" y="514"/>
                    <a:pt x="1152" y="516"/>
                  </a:cubicBezTo>
                  <a:cubicBezTo>
                    <a:pt x="1152" y="518"/>
                    <a:pt x="1147" y="527"/>
                    <a:pt x="1149" y="528"/>
                  </a:cubicBezTo>
                  <a:cubicBezTo>
                    <a:pt x="1150" y="528"/>
                    <a:pt x="1153" y="523"/>
                    <a:pt x="1153" y="522"/>
                  </a:cubicBezTo>
                  <a:cubicBezTo>
                    <a:pt x="1156" y="518"/>
                    <a:pt x="1158" y="514"/>
                    <a:pt x="1161" y="511"/>
                  </a:cubicBezTo>
                  <a:cubicBezTo>
                    <a:pt x="1162" y="509"/>
                    <a:pt x="1163" y="508"/>
                    <a:pt x="1165" y="507"/>
                  </a:cubicBezTo>
                  <a:cubicBezTo>
                    <a:pt x="1170" y="502"/>
                    <a:pt x="1174" y="498"/>
                    <a:pt x="1181" y="494"/>
                  </a:cubicBezTo>
                  <a:cubicBezTo>
                    <a:pt x="1181" y="494"/>
                    <a:pt x="1182" y="493"/>
                    <a:pt x="1183" y="493"/>
                  </a:cubicBezTo>
                  <a:cubicBezTo>
                    <a:pt x="1181" y="494"/>
                    <a:pt x="1180" y="496"/>
                    <a:pt x="1178" y="498"/>
                  </a:cubicBezTo>
                  <a:cubicBezTo>
                    <a:pt x="1174" y="502"/>
                    <a:pt x="1171" y="507"/>
                    <a:pt x="1169" y="513"/>
                  </a:cubicBezTo>
                  <a:cubicBezTo>
                    <a:pt x="1164" y="529"/>
                    <a:pt x="1174" y="541"/>
                    <a:pt x="1187" y="547"/>
                  </a:cubicBezTo>
                  <a:cubicBezTo>
                    <a:pt x="1199" y="551"/>
                    <a:pt x="1213" y="551"/>
                    <a:pt x="1223" y="543"/>
                  </a:cubicBezTo>
                  <a:cubicBezTo>
                    <a:pt x="1232" y="536"/>
                    <a:pt x="1234" y="526"/>
                    <a:pt x="1230" y="516"/>
                  </a:cubicBezTo>
                  <a:cubicBezTo>
                    <a:pt x="1227" y="509"/>
                    <a:pt x="1219" y="501"/>
                    <a:pt x="1210" y="503"/>
                  </a:cubicBezTo>
                  <a:cubicBezTo>
                    <a:pt x="1206" y="503"/>
                    <a:pt x="1201" y="506"/>
                    <a:pt x="1199" y="511"/>
                  </a:cubicBezTo>
                  <a:cubicBezTo>
                    <a:pt x="1198" y="513"/>
                    <a:pt x="1198" y="516"/>
                    <a:pt x="1199" y="519"/>
                  </a:cubicBezTo>
                  <a:cubicBezTo>
                    <a:pt x="1200" y="522"/>
                    <a:pt x="1203" y="524"/>
                    <a:pt x="1206" y="525"/>
                  </a:cubicBezTo>
                  <a:cubicBezTo>
                    <a:pt x="1210" y="526"/>
                    <a:pt x="1214" y="525"/>
                    <a:pt x="1216" y="522"/>
                  </a:cubicBezTo>
                  <a:cubicBezTo>
                    <a:pt x="1219" y="519"/>
                    <a:pt x="1219" y="514"/>
                    <a:pt x="1216" y="511"/>
                  </a:cubicBezTo>
                  <a:cubicBezTo>
                    <a:pt x="1213" y="508"/>
                    <a:pt x="1208" y="508"/>
                    <a:pt x="1204" y="511"/>
                  </a:cubicBezTo>
                  <a:cubicBezTo>
                    <a:pt x="1201" y="514"/>
                    <a:pt x="1200" y="519"/>
                    <a:pt x="1203" y="523"/>
                  </a:cubicBezTo>
                  <a:cubicBezTo>
                    <a:pt x="1204" y="524"/>
                    <a:pt x="1206" y="525"/>
                    <a:pt x="1207" y="525"/>
                  </a:cubicBezTo>
                  <a:cubicBezTo>
                    <a:pt x="1206" y="525"/>
                    <a:pt x="1206" y="525"/>
                    <a:pt x="1206" y="525"/>
                  </a:cubicBezTo>
                  <a:cubicBezTo>
                    <a:pt x="1203" y="524"/>
                    <a:pt x="1201" y="522"/>
                    <a:pt x="1199" y="519"/>
                  </a:cubicBezTo>
                  <a:cubicBezTo>
                    <a:pt x="1198" y="516"/>
                    <a:pt x="1199" y="514"/>
                    <a:pt x="1200" y="511"/>
                  </a:cubicBezTo>
                  <a:cubicBezTo>
                    <a:pt x="1202" y="507"/>
                    <a:pt x="1206" y="504"/>
                    <a:pt x="1211" y="503"/>
                  </a:cubicBezTo>
                  <a:cubicBezTo>
                    <a:pt x="1218" y="503"/>
                    <a:pt x="1226" y="510"/>
                    <a:pt x="1229" y="517"/>
                  </a:cubicBezTo>
                  <a:cubicBezTo>
                    <a:pt x="1232" y="526"/>
                    <a:pt x="1230" y="535"/>
                    <a:pt x="1222" y="542"/>
                  </a:cubicBezTo>
                  <a:cubicBezTo>
                    <a:pt x="1212" y="549"/>
                    <a:pt x="1198" y="549"/>
                    <a:pt x="1187" y="544"/>
                  </a:cubicBezTo>
                  <a:cubicBezTo>
                    <a:pt x="1176" y="539"/>
                    <a:pt x="1167" y="528"/>
                    <a:pt x="1172" y="514"/>
                  </a:cubicBezTo>
                  <a:cubicBezTo>
                    <a:pt x="1174" y="508"/>
                    <a:pt x="1177" y="504"/>
                    <a:pt x="1181" y="500"/>
                  </a:cubicBezTo>
                  <a:cubicBezTo>
                    <a:pt x="1183" y="497"/>
                    <a:pt x="1186" y="495"/>
                    <a:pt x="1189" y="493"/>
                  </a:cubicBezTo>
                  <a:cubicBezTo>
                    <a:pt x="1195" y="487"/>
                    <a:pt x="1204" y="480"/>
                    <a:pt x="1211" y="473"/>
                  </a:cubicBezTo>
                  <a:cubicBezTo>
                    <a:pt x="1215" y="469"/>
                    <a:pt x="1219" y="464"/>
                    <a:pt x="1222" y="459"/>
                  </a:cubicBezTo>
                  <a:cubicBezTo>
                    <a:pt x="1222" y="462"/>
                    <a:pt x="1222" y="465"/>
                    <a:pt x="1223" y="468"/>
                  </a:cubicBezTo>
                  <a:cubicBezTo>
                    <a:pt x="1224" y="477"/>
                    <a:pt x="1228" y="485"/>
                    <a:pt x="1233" y="490"/>
                  </a:cubicBezTo>
                  <a:close/>
                  <a:moveTo>
                    <a:pt x="1132" y="568"/>
                  </a:moveTo>
                  <a:cubicBezTo>
                    <a:pt x="1131" y="564"/>
                    <a:pt x="1133" y="560"/>
                    <a:pt x="1136" y="559"/>
                  </a:cubicBezTo>
                  <a:cubicBezTo>
                    <a:pt x="1143" y="558"/>
                    <a:pt x="1146" y="566"/>
                    <a:pt x="1143" y="570"/>
                  </a:cubicBezTo>
                  <a:cubicBezTo>
                    <a:pt x="1140" y="574"/>
                    <a:pt x="1136" y="573"/>
                    <a:pt x="1135" y="579"/>
                  </a:cubicBezTo>
                  <a:cubicBezTo>
                    <a:pt x="1135" y="573"/>
                    <a:pt x="1132" y="572"/>
                    <a:pt x="1132" y="568"/>
                  </a:cubicBezTo>
                  <a:close/>
                  <a:moveTo>
                    <a:pt x="1173" y="493"/>
                  </a:moveTo>
                  <a:cubicBezTo>
                    <a:pt x="1162" y="500"/>
                    <a:pt x="1145" y="497"/>
                    <a:pt x="1138" y="490"/>
                  </a:cubicBezTo>
                  <a:cubicBezTo>
                    <a:pt x="1132" y="484"/>
                    <a:pt x="1127" y="478"/>
                    <a:pt x="1119" y="477"/>
                  </a:cubicBezTo>
                  <a:cubicBezTo>
                    <a:pt x="1113" y="476"/>
                    <a:pt x="1104" y="479"/>
                    <a:pt x="1104" y="485"/>
                  </a:cubicBezTo>
                  <a:cubicBezTo>
                    <a:pt x="1107" y="481"/>
                    <a:pt x="1113" y="483"/>
                    <a:pt x="1118" y="486"/>
                  </a:cubicBezTo>
                  <a:cubicBezTo>
                    <a:pt x="1122" y="488"/>
                    <a:pt x="1126" y="490"/>
                    <a:pt x="1131" y="489"/>
                  </a:cubicBezTo>
                  <a:cubicBezTo>
                    <a:pt x="1133" y="499"/>
                    <a:pt x="1142" y="502"/>
                    <a:pt x="1149" y="502"/>
                  </a:cubicBezTo>
                  <a:cubicBezTo>
                    <a:pt x="1156" y="502"/>
                    <a:pt x="1167" y="499"/>
                    <a:pt x="1173" y="493"/>
                  </a:cubicBezTo>
                  <a:close/>
                  <a:moveTo>
                    <a:pt x="1191" y="607"/>
                  </a:moveTo>
                  <a:cubicBezTo>
                    <a:pt x="1204" y="624"/>
                    <a:pt x="1194" y="641"/>
                    <a:pt x="1192" y="649"/>
                  </a:cubicBezTo>
                  <a:cubicBezTo>
                    <a:pt x="1189" y="661"/>
                    <a:pt x="1201" y="663"/>
                    <a:pt x="1206" y="651"/>
                  </a:cubicBezTo>
                  <a:cubicBezTo>
                    <a:pt x="1210" y="640"/>
                    <a:pt x="1206" y="620"/>
                    <a:pt x="1191" y="607"/>
                  </a:cubicBezTo>
                  <a:close/>
                  <a:moveTo>
                    <a:pt x="1136" y="540"/>
                  </a:moveTo>
                  <a:cubicBezTo>
                    <a:pt x="1142" y="539"/>
                    <a:pt x="1149" y="543"/>
                    <a:pt x="1151" y="546"/>
                  </a:cubicBezTo>
                  <a:cubicBezTo>
                    <a:pt x="1157" y="544"/>
                    <a:pt x="1157" y="531"/>
                    <a:pt x="1147" y="529"/>
                  </a:cubicBezTo>
                  <a:cubicBezTo>
                    <a:pt x="1141" y="528"/>
                    <a:pt x="1134" y="534"/>
                    <a:pt x="1136" y="540"/>
                  </a:cubicBezTo>
                  <a:close/>
                  <a:moveTo>
                    <a:pt x="1164" y="501"/>
                  </a:moveTo>
                  <a:cubicBezTo>
                    <a:pt x="1142" y="512"/>
                    <a:pt x="1120" y="498"/>
                    <a:pt x="1112" y="496"/>
                  </a:cubicBezTo>
                  <a:cubicBezTo>
                    <a:pt x="1097" y="493"/>
                    <a:pt x="1093" y="510"/>
                    <a:pt x="1110" y="515"/>
                  </a:cubicBezTo>
                  <a:cubicBezTo>
                    <a:pt x="1121" y="518"/>
                    <a:pt x="1143" y="518"/>
                    <a:pt x="1164" y="501"/>
                  </a:cubicBezTo>
                  <a:close/>
                  <a:moveTo>
                    <a:pt x="1205" y="557"/>
                  </a:moveTo>
                  <a:cubicBezTo>
                    <a:pt x="1214" y="551"/>
                    <a:pt x="1224" y="546"/>
                    <a:pt x="1234" y="547"/>
                  </a:cubicBezTo>
                  <a:cubicBezTo>
                    <a:pt x="1244" y="548"/>
                    <a:pt x="1254" y="554"/>
                    <a:pt x="1258" y="563"/>
                  </a:cubicBezTo>
                  <a:cubicBezTo>
                    <a:pt x="1260" y="569"/>
                    <a:pt x="1260" y="575"/>
                    <a:pt x="1258" y="581"/>
                  </a:cubicBezTo>
                  <a:cubicBezTo>
                    <a:pt x="1256" y="587"/>
                    <a:pt x="1253" y="592"/>
                    <a:pt x="1249" y="597"/>
                  </a:cubicBezTo>
                  <a:cubicBezTo>
                    <a:pt x="1244" y="601"/>
                    <a:pt x="1240" y="604"/>
                    <a:pt x="1233" y="606"/>
                  </a:cubicBezTo>
                  <a:cubicBezTo>
                    <a:pt x="1231" y="607"/>
                    <a:pt x="1228" y="608"/>
                    <a:pt x="1225" y="609"/>
                  </a:cubicBezTo>
                  <a:cubicBezTo>
                    <a:pt x="1218" y="610"/>
                    <a:pt x="1212" y="610"/>
                    <a:pt x="1204" y="609"/>
                  </a:cubicBezTo>
                  <a:cubicBezTo>
                    <a:pt x="1193" y="606"/>
                    <a:pt x="1185" y="603"/>
                    <a:pt x="1177" y="595"/>
                  </a:cubicBezTo>
                  <a:cubicBezTo>
                    <a:pt x="1176" y="595"/>
                    <a:pt x="1176" y="594"/>
                    <a:pt x="1175" y="594"/>
                  </a:cubicBezTo>
                  <a:cubicBezTo>
                    <a:pt x="1177" y="601"/>
                    <a:pt x="1177" y="610"/>
                    <a:pt x="1174" y="617"/>
                  </a:cubicBezTo>
                  <a:cubicBezTo>
                    <a:pt x="1171" y="626"/>
                    <a:pt x="1166" y="634"/>
                    <a:pt x="1157" y="638"/>
                  </a:cubicBezTo>
                  <a:cubicBezTo>
                    <a:pt x="1154" y="639"/>
                    <a:pt x="1150" y="640"/>
                    <a:pt x="1145" y="640"/>
                  </a:cubicBezTo>
                  <a:cubicBezTo>
                    <a:pt x="1150" y="639"/>
                    <a:pt x="1153" y="638"/>
                    <a:pt x="1156" y="636"/>
                  </a:cubicBezTo>
                  <a:cubicBezTo>
                    <a:pt x="1164" y="632"/>
                    <a:pt x="1169" y="625"/>
                    <a:pt x="1172" y="616"/>
                  </a:cubicBezTo>
                  <a:cubicBezTo>
                    <a:pt x="1173" y="610"/>
                    <a:pt x="1174" y="604"/>
                    <a:pt x="1173" y="598"/>
                  </a:cubicBezTo>
                  <a:cubicBezTo>
                    <a:pt x="1171" y="588"/>
                    <a:pt x="1166" y="580"/>
                    <a:pt x="1163" y="570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1" y="563"/>
                    <a:pt x="1160" y="557"/>
                    <a:pt x="1160" y="551"/>
                  </a:cubicBezTo>
                  <a:cubicBezTo>
                    <a:pt x="1160" y="550"/>
                    <a:pt x="1161" y="535"/>
                    <a:pt x="1163" y="535"/>
                  </a:cubicBezTo>
                  <a:cubicBezTo>
                    <a:pt x="1163" y="536"/>
                    <a:pt x="1163" y="545"/>
                    <a:pt x="1163" y="546"/>
                  </a:cubicBezTo>
                  <a:cubicBezTo>
                    <a:pt x="1164" y="554"/>
                    <a:pt x="1164" y="560"/>
                    <a:pt x="1166" y="568"/>
                  </a:cubicBezTo>
                  <a:cubicBezTo>
                    <a:pt x="1166" y="569"/>
                    <a:pt x="1166" y="569"/>
                    <a:pt x="1166" y="569"/>
                  </a:cubicBezTo>
                  <a:cubicBezTo>
                    <a:pt x="1169" y="578"/>
                    <a:pt x="1172" y="586"/>
                    <a:pt x="1179" y="593"/>
                  </a:cubicBezTo>
                  <a:cubicBezTo>
                    <a:pt x="1188" y="601"/>
                    <a:pt x="1200" y="607"/>
                    <a:pt x="1212" y="605"/>
                  </a:cubicBezTo>
                  <a:cubicBezTo>
                    <a:pt x="1218" y="604"/>
                    <a:pt x="1227" y="598"/>
                    <a:pt x="1226" y="591"/>
                  </a:cubicBezTo>
                  <a:cubicBezTo>
                    <a:pt x="1226" y="588"/>
                    <a:pt x="1224" y="586"/>
                    <a:pt x="1221" y="585"/>
                  </a:cubicBezTo>
                  <a:cubicBezTo>
                    <a:pt x="1219" y="585"/>
                    <a:pt x="1217" y="586"/>
                    <a:pt x="1216" y="589"/>
                  </a:cubicBezTo>
                  <a:cubicBezTo>
                    <a:pt x="1215" y="590"/>
                    <a:pt x="1215" y="592"/>
                    <a:pt x="1216" y="593"/>
                  </a:cubicBezTo>
                  <a:cubicBezTo>
                    <a:pt x="1217" y="595"/>
                    <a:pt x="1220" y="595"/>
                    <a:pt x="1221" y="593"/>
                  </a:cubicBezTo>
                  <a:cubicBezTo>
                    <a:pt x="1222" y="592"/>
                    <a:pt x="1222" y="591"/>
                    <a:pt x="1222" y="590"/>
                  </a:cubicBezTo>
                  <a:cubicBezTo>
                    <a:pt x="1223" y="590"/>
                    <a:pt x="1224" y="592"/>
                    <a:pt x="1223" y="594"/>
                  </a:cubicBezTo>
                  <a:cubicBezTo>
                    <a:pt x="1223" y="596"/>
                    <a:pt x="1220" y="598"/>
                    <a:pt x="1218" y="598"/>
                  </a:cubicBezTo>
                  <a:cubicBezTo>
                    <a:pt x="1213" y="597"/>
                    <a:pt x="1210" y="594"/>
                    <a:pt x="1210" y="589"/>
                  </a:cubicBezTo>
                  <a:cubicBezTo>
                    <a:pt x="1210" y="586"/>
                    <a:pt x="1212" y="583"/>
                    <a:pt x="1214" y="581"/>
                  </a:cubicBezTo>
                  <a:cubicBezTo>
                    <a:pt x="1217" y="579"/>
                    <a:pt x="1220" y="579"/>
                    <a:pt x="1223" y="580"/>
                  </a:cubicBezTo>
                  <a:cubicBezTo>
                    <a:pt x="1227" y="581"/>
                    <a:pt x="1230" y="584"/>
                    <a:pt x="1230" y="588"/>
                  </a:cubicBezTo>
                  <a:cubicBezTo>
                    <a:pt x="1232" y="598"/>
                    <a:pt x="1223" y="605"/>
                    <a:pt x="1215" y="606"/>
                  </a:cubicBezTo>
                  <a:cubicBezTo>
                    <a:pt x="1212" y="607"/>
                    <a:pt x="1209" y="607"/>
                    <a:pt x="1206" y="607"/>
                  </a:cubicBezTo>
                  <a:cubicBezTo>
                    <a:pt x="1216" y="608"/>
                    <a:pt x="1223" y="608"/>
                    <a:pt x="1233" y="605"/>
                  </a:cubicBezTo>
                  <a:cubicBezTo>
                    <a:pt x="1239" y="602"/>
                    <a:pt x="1243" y="600"/>
                    <a:pt x="1248" y="596"/>
                  </a:cubicBezTo>
                  <a:cubicBezTo>
                    <a:pt x="1252" y="591"/>
                    <a:pt x="1255" y="587"/>
                    <a:pt x="1257" y="581"/>
                  </a:cubicBezTo>
                  <a:cubicBezTo>
                    <a:pt x="1258" y="577"/>
                    <a:pt x="1258" y="574"/>
                    <a:pt x="1258" y="571"/>
                  </a:cubicBezTo>
                  <a:cubicBezTo>
                    <a:pt x="1258" y="571"/>
                    <a:pt x="1258" y="571"/>
                    <a:pt x="1258" y="571"/>
                  </a:cubicBezTo>
                  <a:cubicBezTo>
                    <a:pt x="1257" y="580"/>
                    <a:pt x="1248" y="586"/>
                    <a:pt x="1238" y="578"/>
                  </a:cubicBezTo>
                  <a:cubicBezTo>
                    <a:pt x="1231" y="572"/>
                    <a:pt x="1228" y="554"/>
                    <a:pt x="1205" y="557"/>
                  </a:cubicBezTo>
                  <a:close/>
                  <a:moveTo>
                    <a:pt x="1157" y="635"/>
                  </a:moveTo>
                  <a:cubicBezTo>
                    <a:pt x="1152" y="625"/>
                    <a:pt x="1138" y="632"/>
                    <a:pt x="1134" y="633"/>
                  </a:cubicBezTo>
                  <a:cubicBezTo>
                    <a:pt x="1129" y="634"/>
                    <a:pt x="1127" y="634"/>
                    <a:pt x="1124" y="632"/>
                  </a:cubicBezTo>
                  <a:cubicBezTo>
                    <a:pt x="1125" y="636"/>
                    <a:pt x="1134" y="644"/>
                    <a:pt x="1139" y="646"/>
                  </a:cubicBezTo>
                  <a:cubicBezTo>
                    <a:pt x="1146" y="649"/>
                    <a:pt x="1154" y="648"/>
                    <a:pt x="1157" y="639"/>
                  </a:cubicBezTo>
                  <a:cubicBezTo>
                    <a:pt x="1153" y="641"/>
                    <a:pt x="1147" y="642"/>
                    <a:pt x="1143" y="639"/>
                  </a:cubicBezTo>
                  <a:cubicBezTo>
                    <a:pt x="1145" y="640"/>
                    <a:pt x="1152" y="638"/>
                    <a:pt x="1157" y="635"/>
                  </a:cubicBezTo>
                  <a:close/>
                  <a:moveTo>
                    <a:pt x="1164" y="528"/>
                  </a:moveTo>
                  <a:cubicBezTo>
                    <a:pt x="1173" y="552"/>
                    <a:pt x="1194" y="558"/>
                    <a:pt x="1201" y="568"/>
                  </a:cubicBezTo>
                  <a:cubicBezTo>
                    <a:pt x="1210" y="578"/>
                    <a:pt x="1198" y="589"/>
                    <a:pt x="1186" y="580"/>
                  </a:cubicBezTo>
                  <a:cubicBezTo>
                    <a:pt x="1173" y="570"/>
                    <a:pt x="1165" y="548"/>
                    <a:pt x="1164" y="528"/>
                  </a:cubicBezTo>
                  <a:close/>
                  <a:moveTo>
                    <a:pt x="1197" y="610"/>
                  </a:moveTo>
                  <a:cubicBezTo>
                    <a:pt x="1215" y="620"/>
                    <a:pt x="1254" y="614"/>
                    <a:pt x="1254" y="593"/>
                  </a:cubicBezTo>
                  <a:cubicBezTo>
                    <a:pt x="1259" y="592"/>
                    <a:pt x="1262" y="598"/>
                    <a:pt x="1261" y="604"/>
                  </a:cubicBezTo>
                  <a:cubicBezTo>
                    <a:pt x="1260" y="611"/>
                    <a:pt x="1253" y="617"/>
                    <a:pt x="1244" y="616"/>
                  </a:cubicBezTo>
                  <a:cubicBezTo>
                    <a:pt x="1243" y="622"/>
                    <a:pt x="1230" y="625"/>
                    <a:pt x="1216" y="621"/>
                  </a:cubicBezTo>
                  <a:cubicBezTo>
                    <a:pt x="1222" y="627"/>
                    <a:pt x="1228" y="635"/>
                    <a:pt x="1230" y="643"/>
                  </a:cubicBezTo>
                  <a:cubicBezTo>
                    <a:pt x="1233" y="653"/>
                    <a:pt x="1235" y="664"/>
                    <a:pt x="1232" y="673"/>
                  </a:cubicBezTo>
                  <a:cubicBezTo>
                    <a:pt x="1229" y="683"/>
                    <a:pt x="1222" y="692"/>
                    <a:pt x="1212" y="694"/>
                  </a:cubicBezTo>
                  <a:cubicBezTo>
                    <a:pt x="1205" y="696"/>
                    <a:pt x="1196" y="695"/>
                    <a:pt x="1192" y="689"/>
                  </a:cubicBezTo>
                  <a:cubicBezTo>
                    <a:pt x="1188" y="684"/>
                    <a:pt x="1188" y="676"/>
                    <a:pt x="1191" y="671"/>
                  </a:cubicBezTo>
                  <a:cubicBezTo>
                    <a:pt x="1194" y="666"/>
                    <a:pt x="1199" y="662"/>
                    <a:pt x="1205" y="659"/>
                  </a:cubicBezTo>
                  <a:cubicBezTo>
                    <a:pt x="1196" y="670"/>
                    <a:pt x="1205" y="677"/>
                    <a:pt x="1205" y="682"/>
                  </a:cubicBezTo>
                  <a:cubicBezTo>
                    <a:pt x="1206" y="690"/>
                    <a:pt x="1200" y="693"/>
                    <a:pt x="1195" y="690"/>
                  </a:cubicBezTo>
                  <a:cubicBezTo>
                    <a:pt x="1195" y="690"/>
                    <a:pt x="1195" y="690"/>
                    <a:pt x="1195" y="690"/>
                  </a:cubicBezTo>
                  <a:cubicBezTo>
                    <a:pt x="1200" y="694"/>
                    <a:pt x="1206" y="694"/>
                    <a:pt x="1211" y="693"/>
                  </a:cubicBezTo>
                  <a:cubicBezTo>
                    <a:pt x="1220" y="690"/>
                    <a:pt x="1227" y="685"/>
                    <a:pt x="1230" y="676"/>
                  </a:cubicBezTo>
                  <a:cubicBezTo>
                    <a:pt x="1229" y="678"/>
                    <a:pt x="1227" y="680"/>
                    <a:pt x="1225" y="681"/>
                  </a:cubicBezTo>
                  <a:cubicBezTo>
                    <a:pt x="1222" y="684"/>
                    <a:pt x="1217" y="685"/>
                    <a:pt x="1213" y="682"/>
                  </a:cubicBezTo>
                  <a:cubicBezTo>
                    <a:pt x="1211" y="680"/>
                    <a:pt x="1210" y="678"/>
                    <a:pt x="1211" y="675"/>
                  </a:cubicBezTo>
                  <a:cubicBezTo>
                    <a:pt x="1211" y="674"/>
                    <a:pt x="1213" y="672"/>
                    <a:pt x="1214" y="672"/>
                  </a:cubicBezTo>
                  <a:cubicBezTo>
                    <a:pt x="1216" y="671"/>
                    <a:pt x="1218" y="671"/>
                    <a:pt x="1220" y="672"/>
                  </a:cubicBezTo>
                  <a:cubicBezTo>
                    <a:pt x="1222" y="673"/>
                    <a:pt x="1223" y="676"/>
                    <a:pt x="1221" y="678"/>
                  </a:cubicBezTo>
                  <a:cubicBezTo>
                    <a:pt x="1221" y="680"/>
                    <a:pt x="1219" y="680"/>
                    <a:pt x="1218" y="680"/>
                  </a:cubicBezTo>
                  <a:cubicBezTo>
                    <a:pt x="1217" y="680"/>
                    <a:pt x="1216" y="679"/>
                    <a:pt x="1216" y="678"/>
                  </a:cubicBezTo>
                  <a:cubicBezTo>
                    <a:pt x="1217" y="678"/>
                    <a:pt x="1217" y="679"/>
                    <a:pt x="1218" y="679"/>
                  </a:cubicBezTo>
                  <a:cubicBezTo>
                    <a:pt x="1220" y="679"/>
                    <a:pt x="1220" y="677"/>
                    <a:pt x="1220" y="676"/>
                  </a:cubicBezTo>
                  <a:cubicBezTo>
                    <a:pt x="1219" y="675"/>
                    <a:pt x="1219" y="675"/>
                    <a:pt x="1217" y="675"/>
                  </a:cubicBezTo>
                  <a:cubicBezTo>
                    <a:pt x="1216" y="674"/>
                    <a:pt x="1215" y="675"/>
                    <a:pt x="1214" y="676"/>
                  </a:cubicBezTo>
                  <a:cubicBezTo>
                    <a:pt x="1214" y="678"/>
                    <a:pt x="1214" y="679"/>
                    <a:pt x="1215" y="680"/>
                  </a:cubicBezTo>
                  <a:cubicBezTo>
                    <a:pt x="1219" y="683"/>
                    <a:pt x="1225" y="681"/>
                    <a:pt x="1227" y="678"/>
                  </a:cubicBezTo>
                  <a:cubicBezTo>
                    <a:pt x="1232" y="673"/>
                    <a:pt x="1232" y="664"/>
                    <a:pt x="1232" y="658"/>
                  </a:cubicBezTo>
                  <a:cubicBezTo>
                    <a:pt x="1231" y="641"/>
                    <a:pt x="1222" y="627"/>
                    <a:pt x="1210" y="619"/>
                  </a:cubicBezTo>
                  <a:cubicBezTo>
                    <a:pt x="1205" y="616"/>
                    <a:pt x="1201" y="614"/>
                    <a:pt x="1197" y="610"/>
                  </a:cubicBezTo>
                  <a:close/>
                  <a:moveTo>
                    <a:pt x="1179" y="602"/>
                  </a:moveTo>
                  <a:cubicBezTo>
                    <a:pt x="1187" y="607"/>
                    <a:pt x="1182" y="623"/>
                    <a:pt x="1176" y="631"/>
                  </a:cubicBezTo>
                  <a:cubicBezTo>
                    <a:pt x="1169" y="640"/>
                    <a:pt x="1157" y="649"/>
                    <a:pt x="1159" y="662"/>
                  </a:cubicBezTo>
                  <a:cubicBezTo>
                    <a:pt x="1159" y="669"/>
                    <a:pt x="1164" y="676"/>
                    <a:pt x="1171" y="678"/>
                  </a:cubicBezTo>
                  <a:cubicBezTo>
                    <a:pt x="1175" y="679"/>
                    <a:pt x="1179" y="678"/>
                    <a:pt x="1181" y="674"/>
                  </a:cubicBezTo>
                  <a:cubicBezTo>
                    <a:pt x="1178" y="676"/>
                    <a:pt x="1172" y="674"/>
                    <a:pt x="1170" y="670"/>
                  </a:cubicBezTo>
                  <a:cubicBezTo>
                    <a:pt x="1168" y="666"/>
                    <a:pt x="1170" y="660"/>
                    <a:pt x="1173" y="657"/>
                  </a:cubicBezTo>
                  <a:cubicBezTo>
                    <a:pt x="1181" y="649"/>
                    <a:pt x="1189" y="644"/>
                    <a:pt x="1193" y="634"/>
                  </a:cubicBezTo>
                  <a:cubicBezTo>
                    <a:pt x="1198" y="623"/>
                    <a:pt x="1193" y="607"/>
                    <a:pt x="1179" y="602"/>
                  </a:cubicBezTo>
                  <a:close/>
                  <a:moveTo>
                    <a:pt x="1135" y="584"/>
                  </a:moveTo>
                  <a:cubicBezTo>
                    <a:pt x="1130" y="594"/>
                    <a:pt x="1132" y="611"/>
                    <a:pt x="1139" y="619"/>
                  </a:cubicBezTo>
                  <a:cubicBezTo>
                    <a:pt x="1147" y="628"/>
                    <a:pt x="1157" y="623"/>
                    <a:pt x="1150" y="612"/>
                  </a:cubicBezTo>
                  <a:cubicBezTo>
                    <a:pt x="1146" y="604"/>
                    <a:pt x="1134" y="594"/>
                    <a:pt x="1135" y="584"/>
                  </a:cubicBezTo>
                  <a:close/>
                  <a:moveTo>
                    <a:pt x="1088" y="384"/>
                  </a:moveTo>
                  <a:cubicBezTo>
                    <a:pt x="1083" y="352"/>
                    <a:pt x="1040" y="326"/>
                    <a:pt x="1017" y="348"/>
                  </a:cubicBezTo>
                  <a:cubicBezTo>
                    <a:pt x="1013" y="344"/>
                    <a:pt x="1016" y="333"/>
                    <a:pt x="1024" y="329"/>
                  </a:cubicBezTo>
                  <a:cubicBezTo>
                    <a:pt x="1033" y="324"/>
                    <a:pt x="1046" y="327"/>
                    <a:pt x="1053" y="339"/>
                  </a:cubicBezTo>
                  <a:cubicBezTo>
                    <a:pt x="1063" y="331"/>
                    <a:pt x="1091" y="353"/>
                    <a:pt x="1088" y="384"/>
                  </a:cubicBezTo>
                  <a:close/>
                  <a:moveTo>
                    <a:pt x="1209" y="316"/>
                  </a:moveTo>
                  <a:cubicBezTo>
                    <a:pt x="1211" y="318"/>
                    <a:pt x="1210" y="321"/>
                    <a:pt x="1208" y="323"/>
                  </a:cubicBezTo>
                  <a:cubicBezTo>
                    <a:pt x="1205" y="324"/>
                    <a:pt x="1202" y="324"/>
                    <a:pt x="1201" y="321"/>
                  </a:cubicBezTo>
                  <a:cubicBezTo>
                    <a:pt x="1199" y="319"/>
                    <a:pt x="1200" y="316"/>
                    <a:pt x="1202" y="314"/>
                  </a:cubicBezTo>
                  <a:cubicBezTo>
                    <a:pt x="1205" y="313"/>
                    <a:pt x="1208" y="313"/>
                    <a:pt x="1209" y="316"/>
                  </a:cubicBezTo>
                  <a:close/>
                  <a:moveTo>
                    <a:pt x="1216" y="322"/>
                  </a:moveTo>
                  <a:cubicBezTo>
                    <a:pt x="1218" y="324"/>
                    <a:pt x="1217" y="327"/>
                    <a:pt x="1215" y="328"/>
                  </a:cubicBezTo>
                  <a:cubicBezTo>
                    <a:pt x="1213" y="329"/>
                    <a:pt x="1211" y="328"/>
                    <a:pt x="1210" y="327"/>
                  </a:cubicBezTo>
                  <a:cubicBezTo>
                    <a:pt x="1209" y="325"/>
                    <a:pt x="1209" y="322"/>
                    <a:pt x="1211" y="321"/>
                  </a:cubicBezTo>
                  <a:cubicBezTo>
                    <a:pt x="1213" y="320"/>
                    <a:pt x="1215" y="321"/>
                    <a:pt x="1216" y="322"/>
                  </a:cubicBezTo>
                  <a:close/>
                  <a:moveTo>
                    <a:pt x="1197" y="312"/>
                  </a:moveTo>
                  <a:cubicBezTo>
                    <a:pt x="1200" y="316"/>
                    <a:pt x="1199" y="321"/>
                    <a:pt x="1195" y="323"/>
                  </a:cubicBezTo>
                  <a:cubicBezTo>
                    <a:pt x="1191" y="325"/>
                    <a:pt x="1187" y="324"/>
                    <a:pt x="1184" y="321"/>
                  </a:cubicBezTo>
                  <a:cubicBezTo>
                    <a:pt x="1182" y="317"/>
                    <a:pt x="1183" y="312"/>
                    <a:pt x="1187" y="310"/>
                  </a:cubicBezTo>
                  <a:cubicBezTo>
                    <a:pt x="1190" y="308"/>
                    <a:pt x="1195" y="309"/>
                    <a:pt x="1197" y="312"/>
                  </a:cubicBezTo>
                  <a:close/>
                  <a:moveTo>
                    <a:pt x="1150" y="470"/>
                  </a:moveTo>
                  <a:cubicBezTo>
                    <a:pt x="1139" y="473"/>
                    <a:pt x="1123" y="469"/>
                    <a:pt x="1112" y="458"/>
                  </a:cubicBezTo>
                  <a:cubicBezTo>
                    <a:pt x="1104" y="450"/>
                    <a:pt x="1098" y="439"/>
                    <a:pt x="1097" y="429"/>
                  </a:cubicBezTo>
                  <a:cubicBezTo>
                    <a:pt x="1097" y="423"/>
                    <a:pt x="1097" y="418"/>
                    <a:pt x="1100" y="413"/>
                  </a:cubicBezTo>
                  <a:cubicBezTo>
                    <a:pt x="1104" y="405"/>
                    <a:pt x="1112" y="401"/>
                    <a:pt x="1118" y="401"/>
                  </a:cubicBezTo>
                  <a:cubicBezTo>
                    <a:pt x="1126" y="402"/>
                    <a:pt x="1130" y="409"/>
                    <a:pt x="1127" y="415"/>
                  </a:cubicBezTo>
                  <a:cubicBezTo>
                    <a:pt x="1120" y="407"/>
                    <a:pt x="1110" y="412"/>
                    <a:pt x="1107" y="422"/>
                  </a:cubicBezTo>
                  <a:cubicBezTo>
                    <a:pt x="1103" y="432"/>
                    <a:pt x="1109" y="447"/>
                    <a:pt x="1116" y="455"/>
                  </a:cubicBezTo>
                  <a:cubicBezTo>
                    <a:pt x="1129" y="469"/>
                    <a:pt x="1142" y="470"/>
                    <a:pt x="1150" y="470"/>
                  </a:cubicBezTo>
                  <a:close/>
                  <a:moveTo>
                    <a:pt x="1094" y="409"/>
                  </a:moveTo>
                  <a:cubicBezTo>
                    <a:pt x="1096" y="375"/>
                    <a:pt x="1125" y="347"/>
                    <a:pt x="1150" y="348"/>
                  </a:cubicBezTo>
                  <a:cubicBezTo>
                    <a:pt x="1177" y="349"/>
                    <a:pt x="1175" y="372"/>
                    <a:pt x="1152" y="372"/>
                  </a:cubicBezTo>
                  <a:cubicBezTo>
                    <a:pt x="1139" y="371"/>
                    <a:pt x="1102" y="376"/>
                    <a:pt x="1094" y="409"/>
                  </a:cubicBezTo>
                  <a:close/>
                  <a:moveTo>
                    <a:pt x="1164" y="796"/>
                  </a:moveTo>
                  <a:cubicBezTo>
                    <a:pt x="1155" y="772"/>
                    <a:pt x="1135" y="766"/>
                    <a:pt x="1127" y="757"/>
                  </a:cubicBezTo>
                  <a:cubicBezTo>
                    <a:pt x="1119" y="747"/>
                    <a:pt x="1130" y="737"/>
                    <a:pt x="1142" y="745"/>
                  </a:cubicBezTo>
                  <a:cubicBezTo>
                    <a:pt x="1155" y="755"/>
                    <a:pt x="1163" y="777"/>
                    <a:pt x="1164" y="796"/>
                  </a:cubicBezTo>
                  <a:close/>
                  <a:moveTo>
                    <a:pt x="1155" y="711"/>
                  </a:moveTo>
                  <a:cubicBezTo>
                    <a:pt x="1157" y="713"/>
                    <a:pt x="1158" y="715"/>
                    <a:pt x="1158" y="717"/>
                  </a:cubicBezTo>
                  <a:cubicBezTo>
                    <a:pt x="1158" y="720"/>
                    <a:pt x="1157" y="723"/>
                    <a:pt x="1153" y="724"/>
                  </a:cubicBezTo>
                  <a:cubicBezTo>
                    <a:pt x="1150" y="726"/>
                    <a:pt x="1146" y="724"/>
                    <a:pt x="1144" y="722"/>
                  </a:cubicBezTo>
                  <a:cubicBezTo>
                    <a:pt x="1141" y="717"/>
                    <a:pt x="1144" y="714"/>
                    <a:pt x="1145" y="710"/>
                  </a:cubicBezTo>
                  <a:cubicBezTo>
                    <a:pt x="1146" y="706"/>
                    <a:pt x="1142" y="702"/>
                    <a:pt x="1137" y="701"/>
                  </a:cubicBezTo>
                  <a:cubicBezTo>
                    <a:pt x="1131" y="699"/>
                    <a:pt x="1125" y="700"/>
                    <a:pt x="1122" y="705"/>
                  </a:cubicBezTo>
                  <a:cubicBezTo>
                    <a:pt x="1120" y="708"/>
                    <a:pt x="1119" y="712"/>
                    <a:pt x="1122" y="714"/>
                  </a:cubicBezTo>
                  <a:cubicBezTo>
                    <a:pt x="1122" y="711"/>
                    <a:pt x="1126" y="707"/>
                    <a:pt x="1130" y="711"/>
                  </a:cubicBezTo>
                  <a:cubicBezTo>
                    <a:pt x="1132" y="712"/>
                    <a:pt x="1134" y="718"/>
                    <a:pt x="1137" y="723"/>
                  </a:cubicBezTo>
                  <a:cubicBezTo>
                    <a:pt x="1139" y="729"/>
                    <a:pt x="1142" y="733"/>
                    <a:pt x="1146" y="736"/>
                  </a:cubicBezTo>
                  <a:cubicBezTo>
                    <a:pt x="1155" y="741"/>
                    <a:pt x="1167" y="737"/>
                    <a:pt x="1170" y="727"/>
                  </a:cubicBezTo>
                  <a:cubicBezTo>
                    <a:pt x="1172" y="722"/>
                    <a:pt x="1170" y="717"/>
                    <a:pt x="1168" y="712"/>
                  </a:cubicBezTo>
                  <a:cubicBezTo>
                    <a:pt x="1166" y="707"/>
                    <a:pt x="1157" y="696"/>
                    <a:pt x="1158" y="690"/>
                  </a:cubicBezTo>
                  <a:cubicBezTo>
                    <a:pt x="1159" y="685"/>
                    <a:pt x="1163" y="683"/>
                    <a:pt x="1166" y="685"/>
                  </a:cubicBezTo>
                  <a:cubicBezTo>
                    <a:pt x="1167" y="681"/>
                    <a:pt x="1161" y="678"/>
                    <a:pt x="1157" y="679"/>
                  </a:cubicBezTo>
                  <a:cubicBezTo>
                    <a:pt x="1148" y="680"/>
                    <a:pt x="1142" y="691"/>
                    <a:pt x="1146" y="701"/>
                  </a:cubicBezTo>
                  <a:cubicBezTo>
                    <a:pt x="1147" y="705"/>
                    <a:pt x="1150" y="708"/>
                    <a:pt x="1155" y="711"/>
                  </a:cubicBezTo>
                  <a:close/>
                  <a:moveTo>
                    <a:pt x="1142" y="700"/>
                  </a:moveTo>
                  <a:cubicBezTo>
                    <a:pt x="1133" y="693"/>
                    <a:pt x="1129" y="676"/>
                    <a:pt x="1132" y="665"/>
                  </a:cubicBezTo>
                  <a:cubicBezTo>
                    <a:pt x="1136" y="653"/>
                    <a:pt x="1147" y="653"/>
                    <a:pt x="1146" y="666"/>
                  </a:cubicBezTo>
                  <a:cubicBezTo>
                    <a:pt x="1145" y="677"/>
                    <a:pt x="1137" y="691"/>
                    <a:pt x="1142" y="700"/>
                  </a:cubicBezTo>
                  <a:close/>
                  <a:moveTo>
                    <a:pt x="1166" y="736"/>
                  </a:moveTo>
                  <a:cubicBezTo>
                    <a:pt x="1162" y="741"/>
                    <a:pt x="1154" y="741"/>
                    <a:pt x="1151" y="740"/>
                  </a:cubicBezTo>
                  <a:cubicBezTo>
                    <a:pt x="1147" y="745"/>
                    <a:pt x="1155" y="755"/>
                    <a:pt x="1163" y="751"/>
                  </a:cubicBezTo>
                  <a:cubicBezTo>
                    <a:pt x="1168" y="748"/>
                    <a:pt x="1170" y="740"/>
                    <a:pt x="1166" y="736"/>
                  </a:cubicBezTo>
                  <a:close/>
                  <a:moveTo>
                    <a:pt x="1509" y="694"/>
                  </a:moveTo>
                  <a:cubicBezTo>
                    <a:pt x="1510" y="698"/>
                    <a:pt x="1509" y="702"/>
                    <a:pt x="1505" y="703"/>
                  </a:cubicBezTo>
                  <a:cubicBezTo>
                    <a:pt x="1499" y="704"/>
                    <a:pt x="1496" y="697"/>
                    <a:pt x="1498" y="693"/>
                  </a:cubicBezTo>
                  <a:cubicBezTo>
                    <a:pt x="1501" y="690"/>
                    <a:pt x="1504" y="689"/>
                    <a:pt x="1505" y="684"/>
                  </a:cubicBezTo>
                  <a:cubicBezTo>
                    <a:pt x="1505" y="690"/>
                    <a:pt x="1508" y="690"/>
                    <a:pt x="1509" y="694"/>
                  </a:cubicBezTo>
                  <a:close/>
                  <a:moveTo>
                    <a:pt x="1566" y="978"/>
                  </a:moveTo>
                  <a:cubicBezTo>
                    <a:pt x="1542" y="988"/>
                    <a:pt x="1521" y="981"/>
                    <a:pt x="1508" y="967"/>
                  </a:cubicBezTo>
                  <a:cubicBezTo>
                    <a:pt x="1496" y="956"/>
                    <a:pt x="1497" y="942"/>
                    <a:pt x="1490" y="934"/>
                  </a:cubicBezTo>
                  <a:cubicBezTo>
                    <a:pt x="1488" y="931"/>
                    <a:pt x="1484" y="930"/>
                    <a:pt x="1479" y="930"/>
                  </a:cubicBezTo>
                  <a:cubicBezTo>
                    <a:pt x="1487" y="921"/>
                    <a:pt x="1500" y="923"/>
                    <a:pt x="1507" y="931"/>
                  </a:cubicBezTo>
                  <a:cubicBezTo>
                    <a:pt x="1516" y="942"/>
                    <a:pt x="1514" y="954"/>
                    <a:pt x="1525" y="964"/>
                  </a:cubicBezTo>
                  <a:cubicBezTo>
                    <a:pt x="1537" y="975"/>
                    <a:pt x="1552" y="980"/>
                    <a:pt x="1566" y="978"/>
                  </a:cubicBezTo>
                  <a:close/>
                  <a:moveTo>
                    <a:pt x="1623" y="981"/>
                  </a:moveTo>
                  <a:cubicBezTo>
                    <a:pt x="1602" y="993"/>
                    <a:pt x="1580" y="983"/>
                    <a:pt x="1568" y="982"/>
                  </a:cubicBezTo>
                  <a:cubicBezTo>
                    <a:pt x="1552" y="980"/>
                    <a:pt x="1549" y="994"/>
                    <a:pt x="1566" y="999"/>
                  </a:cubicBezTo>
                  <a:cubicBezTo>
                    <a:pt x="1583" y="1005"/>
                    <a:pt x="1610" y="997"/>
                    <a:pt x="1623" y="981"/>
                  </a:cubicBezTo>
                  <a:close/>
                  <a:moveTo>
                    <a:pt x="1684" y="348"/>
                  </a:moveTo>
                  <a:cubicBezTo>
                    <a:pt x="1705" y="337"/>
                    <a:pt x="1712" y="311"/>
                    <a:pt x="1707" y="294"/>
                  </a:cubicBezTo>
                  <a:cubicBezTo>
                    <a:pt x="1703" y="279"/>
                    <a:pt x="1687" y="278"/>
                    <a:pt x="1692" y="297"/>
                  </a:cubicBezTo>
                  <a:cubicBezTo>
                    <a:pt x="1697" y="312"/>
                    <a:pt x="1701" y="330"/>
                    <a:pt x="1684" y="348"/>
                  </a:cubicBezTo>
                  <a:close/>
                  <a:moveTo>
                    <a:pt x="1502" y="111"/>
                  </a:moveTo>
                  <a:cubicBezTo>
                    <a:pt x="1517" y="102"/>
                    <a:pt x="1545" y="103"/>
                    <a:pt x="1560" y="112"/>
                  </a:cubicBezTo>
                  <a:cubicBezTo>
                    <a:pt x="1576" y="121"/>
                    <a:pt x="1570" y="136"/>
                    <a:pt x="1551" y="129"/>
                  </a:cubicBezTo>
                  <a:cubicBezTo>
                    <a:pt x="1536" y="124"/>
                    <a:pt x="1522" y="107"/>
                    <a:pt x="1502" y="111"/>
                  </a:cubicBezTo>
                  <a:close/>
                  <a:moveTo>
                    <a:pt x="1717" y="308"/>
                  </a:moveTo>
                  <a:cubicBezTo>
                    <a:pt x="1727" y="285"/>
                    <a:pt x="1716" y="268"/>
                    <a:pt x="1702" y="255"/>
                  </a:cubicBezTo>
                  <a:cubicBezTo>
                    <a:pt x="1694" y="248"/>
                    <a:pt x="1681" y="242"/>
                    <a:pt x="1679" y="231"/>
                  </a:cubicBezTo>
                  <a:cubicBezTo>
                    <a:pt x="1667" y="242"/>
                    <a:pt x="1693" y="261"/>
                    <a:pt x="1701" y="268"/>
                  </a:cubicBezTo>
                  <a:cubicBezTo>
                    <a:pt x="1714" y="280"/>
                    <a:pt x="1720" y="294"/>
                    <a:pt x="1717" y="308"/>
                  </a:cubicBezTo>
                  <a:close/>
                  <a:moveTo>
                    <a:pt x="1592" y="217"/>
                  </a:moveTo>
                  <a:cubicBezTo>
                    <a:pt x="1599" y="242"/>
                    <a:pt x="1598" y="273"/>
                    <a:pt x="1585" y="286"/>
                  </a:cubicBezTo>
                  <a:cubicBezTo>
                    <a:pt x="1573" y="300"/>
                    <a:pt x="1557" y="292"/>
                    <a:pt x="1568" y="275"/>
                  </a:cubicBezTo>
                  <a:cubicBezTo>
                    <a:pt x="1576" y="262"/>
                    <a:pt x="1593" y="242"/>
                    <a:pt x="1592" y="217"/>
                  </a:cubicBezTo>
                  <a:close/>
                  <a:moveTo>
                    <a:pt x="1596" y="67"/>
                  </a:moveTo>
                  <a:cubicBezTo>
                    <a:pt x="1599" y="64"/>
                    <a:pt x="1603" y="63"/>
                    <a:pt x="1606" y="65"/>
                  </a:cubicBezTo>
                  <a:cubicBezTo>
                    <a:pt x="1611" y="70"/>
                    <a:pt x="1607" y="78"/>
                    <a:pt x="1601" y="78"/>
                  </a:cubicBezTo>
                  <a:cubicBezTo>
                    <a:pt x="1597" y="78"/>
                    <a:pt x="1595" y="75"/>
                    <a:pt x="1589" y="77"/>
                  </a:cubicBezTo>
                  <a:cubicBezTo>
                    <a:pt x="1594" y="73"/>
                    <a:pt x="1593" y="71"/>
                    <a:pt x="1596" y="67"/>
                  </a:cubicBezTo>
                  <a:close/>
                  <a:moveTo>
                    <a:pt x="1594" y="66"/>
                  </a:moveTo>
                  <a:cubicBezTo>
                    <a:pt x="1596" y="64"/>
                    <a:pt x="1598" y="63"/>
                    <a:pt x="1600" y="62"/>
                  </a:cubicBezTo>
                  <a:cubicBezTo>
                    <a:pt x="1603" y="62"/>
                    <a:pt x="1607" y="63"/>
                    <a:pt x="1609" y="67"/>
                  </a:cubicBezTo>
                  <a:cubicBezTo>
                    <a:pt x="1611" y="71"/>
                    <a:pt x="1610" y="75"/>
                    <a:pt x="1607" y="78"/>
                  </a:cubicBezTo>
                  <a:cubicBezTo>
                    <a:pt x="1602" y="82"/>
                    <a:pt x="1598" y="78"/>
                    <a:pt x="1594" y="78"/>
                  </a:cubicBezTo>
                  <a:cubicBezTo>
                    <a:pt x="1590" y="77"/>
                    <a:pt x="1586" y="81"/>
                    <a:pt x="1584" y="87"/>
                  </a:cubicBezTo>
                  <a:cubicBezTo>
                    <a:pt x="1582" y="94"/>
                    <a:pt x="1584" y="100"/>
                    <a:pt x="1590" y="104"/>
                  </a:cubicBezTo>
                  <a:cubicBezTo>
                    <a:pt x="1593" y="106"/>
                    <a:pt x="1598" y="106"/>
                    <a:pt x="1600" y="103"/>
                  </a:cubicBezTo>
                  <a:cubicBezTo>
                    <a:pt x="1596" y="103"/>
                    <a:pt x="1592" y="98"/>
                    <a:pt x="1596" y="94"/>
                  </a:cubicBezTo>
                  <a:cubicBezTo>
                    <a:pt x="1597" y="91"/>
                    <a:pt x="1603" y="89"/>
                    <a:pt x="1609" y="86"/>
                  </a:cubicBezTo>
                  <a:cubicBezTo>
                    <a:pt x="1615" y="83"/>
                    <a:pt x="1620" y="79"/>
                    <a:pt x="1622" y="74"/>
                  </a:cubicBezTo>
                  <a:cubicBezTo>
                    <a:pt x="1628" y="64"/>
                    <a:pt x="1621" y="51"/>
                    <a:pt x="1611" y="48"/>
                  </a:cubicBezTo>
                  <a:cubicBezTo>
                    <a:pt x="1605" y="47"/>
                    <a:pt x="1599" y="49"/>
                    <a:pt x="1595" y="51"/>
                  </a:cubicBezTo>
                  <a:cubicBezTo>
                    <a:pt x="1589" y="54"/>
                    <a:pt x="1578" y="65"/>
                    <a:pt x="1570" y="64"/>
                  </a:cubicBezTo>
                  <a:cubicBezTo>
                    <a:pt x="1565" y="64"/>
                    <a:pt x="1562" y="59"/>
                    <a:pt x="1564" y="56"/>
                  </a:cubicBezTo>
                  <a:cubicBezTo>
                    <a:pt x="1559" y="56"/>
                    <a:pt x="1556" y="62"/>
                    <a:pt x="1558" y="67"/>
                  </a:cubicBezTo>
                  <a:cubicBezTo>
                    <a:pt x="1561" y="76"/>
                    <a:pt x="1573" y="82"/>
                    <a:pt x="1584" y="77"/>
                  </a:cubicBezTo>
                  <a:cubicBezTo>
                    <a:pt x="1588" y="75"/>
                    <a:pt x="1591" y="72"/>
                    <a:pt x="1594" y="66"/>
                  </a:cubicBezTo>
                  <a:close/>
                  <a:moveTo>
                    <a:pt x="1583" y="82"/>
                  </a:moveTo>
                  <a:cubicBezTo>
                    <a:pt x="1576" y="92"/>
                    <a:pt x="1557" y="99"/>
                    <a:pt x="1544" y="96"/>
                  </a:cubicBezTo>
                  <a:cubicBezTo>
                    <a:pt x="1531" y="92"/>
                    <a:pt x="1530" y="80"/>
                    <a:pt x="1545" y="80"/>
                  </a:cubicBezTo>
                  <a:cubicBezTo>
                    <a:pt x="1557" y="81"/>
                    <a:pt x="1574" y="88"/>
                    <a:pt x="1583" y="82"/>
                  </a:cubicBezTo>
                  <a:close/>
                  <a:moveTo>
                    <a:pt x="1640" y="52"/>
                  </a:moveTo>
                  <a:cubicBezTo>
                    <a:pt x="1641" y="53"/>
                    <a:pt x="1642" y="55"/>
                    <a:pt x="1641" y="56"/>
                  </a:cubicBezTo>
                  <a:cubicBezTo>
                    <a:pt x="1650" y="51"/>
                    <a:pt x="1668" y="47"/>
                    <a:pt x="1686" y="47"/>
                  </a:cubicBezTo>
                  <a:cubicBezTo>
                    <a:pt x="1681" y="48"/>
                    <a:pt x="1677" y="50"/>
                    <a:pt x="1673" y="53"/>
                  </a:cubicBezTo>
                  <a:cubicBezTo>
                    <a:pt x="1644" y="69"/>
                    <a:pt x="1651" y="92"/>
                    <a:pt x="1637" y="115"/>
                  </a:cubicBezTo>
                  <a:cubicBezTo>
                    <a:pt x="1632" y="123"/>
                    <a:pt x="1622" y="129"/>
                    <a:pt x="1613" y="121"/>
                  </a:cubicBezTo>
                  <a:cubicBezTo>
                    <a:pt x="1608" y="117"/>
                    <a:pt x="1607" y="111"/>
                    <a:pt x="1608" y="105"/>
                  </a:cubicBezTo>
                  <a:cubicBezTo>
                    <a:pt x="1609" y="102"/>
                    <a:pt x="1611" y="99"/>
                    <a:pt x="1615" y="97"/>
                  </a:cubicBezTo>
                  <a:cubicBezTo>
                    <a:pt x="1617" y="97"/>
                    <a:pt x="1618" y="96"/>
                    <a:pt x="1620" y="96"/>
                  </a:cubicBezTo>
                  <a:cubicBezTo>
                    <a:pt x="1619" y="96"/>
                    <a:pt x="1620" y="96"/>
                    <a:pt x="1618" y="97"/>
                  </a:cubicBezTo>
                  <a:cubicBezTo>
                    <a:pt x="1615" y="98"/>
                    <a:pt x="1612" y="104"/>
                    <a:pt x="1614" y="108"/>
                  </a:cubicBezTo>
                  <a:cubicBezTo>
                    <a:pt x="1616" y="111"/>
                    <a:pt x="1621" y="113"/>
                    <a:pt x="1624" y="111"/>
                  </a:cubicBezTo>
                  <a:cubicBezTo>
                    <a:pt x="1628" y="109"/>
                    <a:pt x="1629" y="106"/>
                    <a:pt x="1628" y="102"/>
                  </a:cubicBezTo>
                  <a:cubicBezTo>
                    <a:pt x="1627" y="96"/>
                    <a:pt x="1620" y="94"/>
                    <a:pt x="1615" y="96"/>
                  </a:cubicBezTo>
                  <a:cubicBezTo>
                    <a:pt x="1610" y="98"/>
                    <a:pt x="1608" y="101"/>
                    <a:pt x="1606" y="105"/>
                  </a:cubicBezTo>
                  <a:cubicBezTo>
                    <a:pt x="1604" y="111"/>
                    <a:pt x="1606" y="118"/>
                    <a:pt x="1611" y="123"/>
                  </a:cubicBezTo>
                  <a:cubicBezTo>
                    <a:pt x="1622" y="133"/>
                    <a:pt x="1633" y="127"/>
                    <a:pt x="1640" y="117"/>
                  </a:cubicBezTo>
                  <a:cubicBezTo>
                    <a:pt x="1654" y="93"/>
                    <a:pt x="1646" y="70"/>
                    <a:pt x="1677" y="55"/>
                  </a:cubicBezTo>
                  <a:cubicBezTo>
                    <a:pt x="1689" y="49"/>
                    <a:pt x="1704" y="47"/>
                    <a:pt x="1718" y="56"/>
                  </a:cubicBezTo>
                  <a:cubicBezTo>
                    <a:pt x="1736" y="67"/>
                    <a:pt x="1745" y="89"/>
                    <a:pt x="1735" y="108"/>
                  </a:cubicBezTo>
                  <a:cubicBezTo>
                    <a:pt x="1745" y="87"/>
                    <a:pt x="1724" y="62"/>
                    <a:pt x="1700" y="58"/>
                  </a:cubicBezTo>
                  <a:cubicBezTo>
                    <a:pt x="1688" y="56"/>
                    <a:pt x="1672" y="60"/>
                    <a:pt x="1663" y="72"/>
                  </a:cubicBezTo>
                  <a:cubicBezTo>
                    <a:pt x="1645" y="96"/>
                    <a:pt x="1671" y="116"/>
                    <a:pt x="1688" y="94"/>
                  </a:cubicBezTo>
                  <a:cubicBezTo>
                    <a:pt x="1697" y="82"/>
                    <a:pt x="1711" y="78"/>
                    <a:pt x="1724" y="87"/>
                  </a:cubicBezTo>
                  <a:cubicBezTo>
                    <a:pt x="1732" y="92"/>
                    <a:pt x="1735" y="101"/>
                    <a:pt x="1735" y="108"/>
                  </a:cubicBezTo>
                  <a:cubicBezTo>
                    <a:pt x="1735" y="108"/>
                    <a:pt x="1735" y="108"/>
                    <a:pt x="1735" y="108"/>
                  </a:cubicBezTo>
                  <a:cubicBezTo>
                    <a:pt x="1735" y="108"/>
                    <a:pt x="1735" y="108"/>
                    <a:pt x="1735" y="108"/>
                  </a:cubicBezTo>
                  <a:cubicBezTo>
                    <a:pt x="1735" y="108"/>
                    <a:pt x="1735" y="108"/>
                    <a:pt x="1735" y="108"/>
                  </a:cubicBezTo>
                  <a:cubicBezTo>
                    <a:pt x="1735" y="108"/>
                    <a:pt x="1735" y="108"/>
                    <a:pt x="1735" y="108"/>
                  </a:cubicBezTo>
                  <a:cubicBezTo>
                    <a:pt x="1735" y="108"/>
                    <a:pt x="1735" y="107"/>
                    <a:pt x="1736" y="106"/>
                  </a:cubicBezTo>
                  <a:cubicBezTo>
                    <a:pt x="1733" y="112"/>
                    <a:pt x="1732" y="117"/>
                    <a:pt x="1730" y="123"/>
                  </a:cubicBezTo>
                  <a:cubicBezTo>
                    <a:pt x="1728" y="137"/>
                    <a:pt x="1729" y="148"/>
                    <a:pt x="1734" y="161"/>
                  </a:cubicBezTo>
                  <a:cubicBezTo>
                    <a:pt x="1734" y="162"/>
                    <a:pt x="1734" y="162"/>
                    <a:pt x="1734" y="162"/>
                  </a:cubicBezTo>
                  <a:cubicBezTo>
                    <a:pt x="1724" y="154"/>
                    <a:pt x="1713" y="135"/>
                    <a:pt x="1713" y="124"/>
                  </a:cubicBezTo>
                  <a:cubicBezTo>
                    <a:pt x="1712" y="124"/>
                    <a:pt x="1711" y="124"/>
                    <a:pt x="1711" y="123"/>
                  </a:cubicBezTo>
                  <a:cubicBezTo>
                    <a:pt x="1710" y="134"/>
                    <a:pt x="1718" y="150"/>
                    <a:pt x="1727" y="159"/>
                  </a:cubicBezTo>
                  <a:cubicBezTo>
                    <a:pt x="1726" y="159"/>
                    <a:pt x="1724" y="158"/>
                    <a:pt x="1722" y="157"/>
                  </a:cubicBezTo>
                  <a:cubicBezTo>
                    <a:pt x="1722" y="157"/>
                    <a:pt x="1722" y="157"/>
                    <a:pt x="1722" y="157"/>
                  </a:cubicBezTo>
                  <a:cubicBezTo>
                    <a:pt x="1714" y="154"/>
                    <a:pt x="1705" y="152"/>
                    <a:pt x="1697" y="151"/>
                  </a:cubicBezTo>
                  <a:cubicBezTo>
                    <a:pt x="1687" y="149"/>
                    <a:pt x="1674" y="150"/>
                    <a:pt x="1667" y="144"/>
                  </a:cubicBezTo>
                  <a:cubicBezTo>
                    <a:pt x="1661" y="137"/>
                    <a:pt x="1659" y="129"/>
                    <a:pt x="1662" y="120"/>
                  </a:cubicBezTo>
                  <a:cubicBezTo>
                    <a:pt x="1665" y="113"/>
                    <a:pt x="1672" y="107"/>
                    <a:pt x="1680" y="106"/>
                  </a:cubicBezTo>
                  <a:cubicBezTo>
                    <a:pt x="1687" y="106"/>
                    <a:pt x="1694" y="109"/>
                    <a:pt x="1697" y="116"/>
                  </a:cubicBezTo>
                  <a:cubicBezTo>
                    <a:pt x="1699" y="121"/>
                    <a:pt x="1698" y="127"/>
                    <a:pt x="1694" y="131"/>
                  </a:cubicBezTo>
                  <a:cubicBezTo>
                    <a:pt x="1697" y="128"/>
                    <a:pt x="1697" y="123"/>
                    <a:pt x="1694" y="120"/>
                  </a:cubicBezTo>
                  <a:cubicBezTo>
                    <a:pt x="1691" y="116"/>
                    <a:pt x="1685" y="115"/>
                    <a:pt x="1681" y="119"/>
                  </a:cubicBezTo>
                  <a:cubicBezTo>
                    <a:pt x="1678" y="122"/>
                    <a:pt x="1677" y="127"/>
                    <a:pt x="1680" y="131"/>
                  </a:cubicBezTo>
                  <a:cubicBezTo>
                    <a:pt x="1683" y="134"/>
                    <a:pt x="1687" y="136"/>
                    <a:pt x="1692" y="133"/>
                  </a:cubicBezTo>
                  <a:cubicBezTo>
                    <a:pt x="1694" y="132"/>
                    <a:pt x="1696" y="130"/>
                    <a:pt x="1697" y="128"/>
                  </a:cubicBezTo>
                  <a:cubicBezTo>
                    <a:pt x="1699" y="124"/>
                    <a:pt x="1699" y="120"/>
                    <a:pt x="1697" y="116"/>
                  </a:cubicBezTo>
                  <a:cubicBezTo>
                    <a:pt x="1695" y="109"/>
                    <a:pt x="1688" y="105"/>
                    <a:pt x="1680" y="105"/>
                  </a:cubicBezTo>
                  <a:cubicBezTo>
                    <a:pt x="1671" y="106"/>
                    <a:pt x="1664" y="112"/>
                    <a:pt x="1660" y="120"/>
                  </a:cubicBezTo>
                  <a:cubicBezTo>
                    <a:pt x="1657" y="129"/>
                    <a:pt x="1659" y="138"/>
                    <a:pt x="1666" y="145"/>
                  </a:cubicBezTo>
                  <a:cubicBezTo>
                    <a:pt x="1668" y="147"/>
                    <a:pt x="1670" y="149"/>
                    <a:pt x="1672" y="150"/>
                  </a:cubicBezTo>
                  <a:cubicBezTo>
                    <a:pt x="1671" y="150"/>
                    <a:pt x="1669" y="150"/>
                    <a:pt x="1668" y="150"/>
                  </a:cubicBezTo>
                  <a:cubicBezTo>
                    <a:pt x="1647" y="152"/>
                    <a:pt x="1628" y="163"/>
                    <a:pt x="1607" y="155"/>
                  </a:cubicBezTo>
                  <a:cubicBezTo>
                    <a:pt x="1607" y="155"/>
                    <a:pt x="1606" y="156"/>
                    <a:pt x="1605" y="157"/>
                  </a:cubicBezTo>
                  <a:cubicBezTo>
                    <a:pt x="1608" y="158"/>
                    <a:pt x="1612" y="159"/>
                    <a:pt x="1615" y="160"/>
                  </a:cubicBezTo>
                  <a:cubicBezTo>
                    <a:pt x="1620" y="161"/>
                    <a:pt x="1624" y="162"/>
                    <a:pt x="1628" y="161"/>
                  </a:cubicBezTo>
                  <a:cubicBezTo>
                    <a:pt x="1625" y="164"/>
                    <a:pt x="1621" y="167"/>
                    <a:pt x="1618" y="170"/>
                  </a:cubicBezTo>
                  <a:cubicBezTo>
                    <a:pt x="1611" y="177"/>
                    <a:pt x="1606" y="184"/>
                    <a:pt x="1602" y="193"/>
                  </a:cubicBezTo>
                  <a:cubicBezTo>
                    <a:pt x="1601" y="196"/>
                    <a:pt x="1600" y="199"/>
                    <a:pt x="1599" y="202"/>
                  </a:cubicBezTo>
                  <a:cubicBezTo>
                    <a:pt x="1597" y="210"/>
                    <a:pt x="1596" y="217"/>
                    <a:pt x="1598" y="225"/>
                  </a:cubicBezTo>
                  <a:cubicBezTo>
                    <a:pt x="1599" y="233"/>
                    <a:pt x="1602" y="239"/>
                    <a:pt x="1607" y="246"/>
                  </a:cubicBezTo>
                  <a:cubicBezTo>
                    <a:pt x="1612" y="252"/>
                    <a:pt x="1619" y="256"/>
                    <a:pt x="1626" y="258"/>
                  </a:cubicBezTo>
                  <a:cubicBezTo>
                    <a:pt x="1638" y="261"/>
                    <a:pt x="1652" y="256"/>
                    <a:pt x="1659" y="246"/>
                  </a:cubicBezTo>
                  <a:cubicBezTo>
                    <a:pt x="1667" y="236"/>
                    <a:pt x="1670" y="222"/>
                    <a:pt x="1670" y="208"/>
                  </a:cubicBezTo>
                  <a:cubicBezTo>
                    <a:pt x="1657" y="234"/>
                    <a:pt x="1636" y="224"/>
                    <a:pt x="1625" y="227"/>
                  </a:cubicBezTo>
                  <a:cubicBezTo>
                    <a:pt x="1609" y="232"/>
                    <a:pt x="1609" y="245"/>
                    <a:pt x="1618" y="253"/>
                  </a:cubicBezTo>
                  <a:cubicBezTo>
                    <a:pt x="1618" y="253"/>
                    <a:pt x="1618" y="253"/>
                    <a:pt x="1618" y="253"/>
                  </a:cubicBezTo>
                  <a:cubicBezTo>
                    <a:pt x="1614" y="251"/>
                    <a:pt x="1611" y="249"/>
                    <a:pt x="1608" y="245"/>
                  </a:cubicBezTo>
                  <a:cubicBezTo>
                    <a:pt x="1603" y="238"/>
                    <a:pt x="1601" y="233"/>
                    <a:pt x="1600" y="225"/>
                  </a:cubicBezTo>
                  <a:cubicBezTo>
                    <a:pt x="1599" y="217"/>
                    <a:pt x="1599" y="211"/>
                    <a:pt x="1601" y="203"/>
                  </a:cubicBezTo>
                  <a:cubicBezTo>
                    <a:pt x="1605" y="191"/>
                    <a:pt x="1610" y="183"/>
                    <a:pt x="1618" y="174"/>
                  </a:cubicBezTo>
                  <a:cubicBezTo>
                    <a:pt x="1616" y="177"/>
                    <a:pt x="1614" y="180"/>
                    <a:pt x="1612" y="183"/>
                  </a:cubicBezTo>
                  <a:cubicBezTo>
                    <a:pt x="1608" y="193"/>
                    <a:pt x="1609" y="207"/>
                    <a:pt x="1620" y="212"/>
                  </a:cubicBezTo>
                  <a:cubicBezTo>
                    <a:pt x="1624" y="215"/>
                    <a:pt x="1630" y="214"/>
                    <a:pt x="1634" y="210"/>
                  </a:cubicBezTo>
                  <a:cubicBezTo>
                    <a:pt x="1637" y="208"/>
                    <a:pt x="1639" y="204"/>
                    <a:pt x="1638" y="201"/>
                  </a:cubicBezTo>
                  <a:cubicBezTo>
                    <a:pt x="1638" y="197"/>
                    <a:pt x="1636" y="193"/>
                    <a:pt x="1633" y="190"/>
                  </a:cubicBezTo>
                  <a:cubicBezTo>
                    <a:pt x="1628" y="187"/>
                    <a:pt x="1622" y="188"/>
                    <a:pt x="1619" y="192"/>
                  </a:cubicBezTo>
                  <a:cubicBezTo>
                    <a:pt x="1617" y="195"/>
                    <a:pt x="1617" y="198"/>
                    <a:pt x="1619" y="201"/>
                  </a:cubicBezTo>
                  <a:cubicBezTo>
                    <a:pt x="1621" y="203"/>
                    <a:pt x="1623" y="203"/>
                    <a:pt x="1624" y="202"/>
                  </a:cubicBezTo>
                  <a:cubicBezTo>
                    <a:pt x="1623" y="202"/>
                    <a:pt x="1622" y="201"/>
                    <a:pt x="1621" y="199"/>
                  </a:cubicBezTo>
                  <a:cubicBezTo>
                    <a:pt x="1620" y="196"/>
                    <a:pt x="1622" y="194"/>
                    <a:pt x="1625" y="194"/>
                  </a:cubicBezTo>
                  <a:cubicBezTo>
                    <a:pt x="1627" y="194"/>
                    <a:pt x="1628" y="195"/>
                    <a:pt x="1630" y="197"/>
                  </a:cubicBezTo>
                  <a:cubicBezTo>
                    <a:pt x="1632" y="199"/>
                    <a:pt x="1631" y="202"/>
                    <a:pt x="1629" y="204"/>
                  </a:cubicBezTo>
                  <a:cubicBezTo>
                    <a:pt x="1627" y="207"/>
                    <a:pt x="1623" y="207"/>
                    <a:pt x="1620" y="206"/>
                  </a:cubicBezTo>
                  <a:cubicBezTo>
                    <a:pt x="1612" y="202"/>
                    <a:pt x="1612" y="188"/>
                    <a:pt x="1615" y="181"/>
                  </a:cubicBezTo>
                  <a:cubicBezTo>
                    <a:pt x="1628" y="155"/>
                    <a:pt x="1672" y="150"/>
                    <a:pt x="1701" y="155"/>
                  </a:cubicBezTo>
                  <a:cubicBezTo>
                    <a:pt x="1691" y="155"/>
                    <a:pt x="1682" y="159"/>
                    <a:pt x="1675" y="165"/>
                  </a:cubicBezTo>
                  <a:cubicBezTo>
                    <a:pt x="1672" y="169"/>
                    <a:pt x="1669" y="173"/>
                    <a:pt x="1667" y="179"/>
                  </a:cubicBezTo>
                  <a:cubicBezTo>
                    <a:pt x="1670" y="174"/>
                    <a:pt x="1673" y="170"/>
                    <a:pt x="1676" y="167"/>
                  </a:cubicBezTo>
                  <a:cubicBezTo>
                    <a:pt x="1685" y="159"/>
                    <a:pt x="1696" y="157"/>
                    <a:pt x="1707" y="158"/>
                  </a:cubicBezTo>
                  <a:cubicBezTo>
                    <a:pt x="1716" y="159"/>
                    <a:pt x="1722" y="161"/>
                    <a:pt x="1728" y="165"/>
                  </a:cubicBezTo>
                  <a:cubicBezTo>
                    <a:pt x="1740" y="172"/>
                    <a:pt x="1747" y="182"/>
                    <a:pt x="1758" y="190"/>
                  </a:cubicBezTo>
                  <a:cubicBezTo>
                    <a:pt x="1759" y="191"/>
                    <a:pt x="1759" y="191"/>
                    <a:pt x="1759" y="191"/>
                  </a:cubicBezTo>
                  <a:cubicBezTo>
                    <a:pt x="1765" y="195"/>
                    <a:pt x="1771" y="198"/>
                    <a:pt x="1778" y="201"/>
                  </a:cubicBezTo>
                  <a:cubicBezTo>
                    <a:pt x="1780" y="202"/>
                    <a:pt x="1797" y="208"/>
                    <a:pt x="1799" y="206"/>
                  </a:cubicBezTo>
                  <a:cubicBezTo>
                    <a:pt x="1798" y="204"/>
                    <a:pt x="1788" y="200"/>
                    <a:pt x="1786" y="200"/>
                  </a:cubicBezTo>
                  <a:cubicBezTo>
                    <a:pt x="1777" y="196"/>
                    <a:pt x="1769" y="192"/>
                    <a:pt x="1761" y="187"/>
                  </a:cubicBezTo>
                  <a:cubicBezTo>
                    <a:pt x="1760" y="186"/>
                    <a:pt x="1760" y="186"/>
                    <a:pt x="1760" y="186"/>
                  </a:cubicBezTo>
                  <a:cubicBezTo>
                    <a:pt x="1750" y="179"/>
                    <a:pt x="1743" y="171"/>
                    <a:pt x="1737" y="160"/>
                  </a:cubicBezTo>
                  <a:cubicBezTo>
                    <a:pt x="1732" y="146"/>
                    <a:pt x="1730" y="129"/>
                    <a:pt x="1738" y="116"/>
                  </a:cubicBezTo>
                  <a:cubicBezTo>
                    <a:pt x="1742" y="108"/>
                    <a:pt x="1753" y="101"/>
                    <a:pt x="1762" y="106"/>
                  </a:cubicBezTo>
                  <a:cubicBezTo>
                    <a:pt x="1765" y="107"/>
                    <a:pt x="1766" y="111"/>
                    <a:pt x="1766" y="114"/>
                  </a:cubicBezTo>
                  <a:cubicBezTo>
                    <a:pt x="1765" y="117"/>
                    <a:pt x="1763" y="119"/>
                    <a:pt x="1760" y="119"/>
                  </a:cubicBezTo>
                  <a:cubicBezTo>
                    <a:pt x="1757" y="119"/>
                    <a:pt x="1755" y="117"/>
                    <a:pt x="1754" y="116"/>
                  </a:cubicBezTo>
                  <a:cubicBezTo>
                    <a:pt x="1753" y="114"/>
                    <a:pt x="1754" y="111"/>
                    <a:pt x="1757" y="110"/>
                  </a:cubicBezTo>
                  <a:cubicBezTo>
                    <a:pt x="1758" y="110"/>
                    <a:pt x="1760" y="110"/>
                    <a:pt x="1761" y="111"/>
                  </a:cubicBezTo>
                  <a:cubicBezTo>
                    <a:pt x="1761" y="109"/>
                    <a:pt x="1759" y="108"/>
                    <a:pt x="1757" y="107"/>
                  </a:cubicBezTo>
                  <a:cubicBezTo>
                    <a:pt x="1754" y="107"/>
                    <a:pt x="1751" y="109"/>
                    <a:pt x="1750" y="112"/>
                  </a:cubicBezTo>
                  <a:cubicBezTo>
                    <a:pt x="1748" y="117"/>
                    <a:pt x="1751" y="123"/>
                    <a:pt x="1756" y="125"/>
                  </a:cubicBezTo>
                  <a:cubicBezTo>
                    <a:pt x="1760" y="126"/>
                    <a:pt x="1764" y="126"/>
                    <a:pt x="1767" y="124"/>
                  </a:cubicBezTo>
                  <a:cubicBezTo>
                    <a:pt x="1771" y="122"/>
                    <a:pt x="1773" y="118"/>
                    <a:pt x="1773" y="114"/>
                  </a:cubicBezTo>
                  <a:cubicBezTo>
                    <a:pt x="1774" y="109"/>
                    <a:pt x="1771" y="104"/>
                    <a:pt x="1766" y="101"/>
                  </a:cubicBezTo>
                  <a:cubicBezTo>
                    <a:pt x="1756" y="96"/>
                    <a:pt x="1744" y="102"/>
                    <a:pt x="1738" y="112"/>
                  </a:cubicBezTo>
                  <a:cubicBezTo>
                    <a:pt x="1736" y="115"/>
                    <a:pt x="1735" y="118"/>
                    <a:pt x="1734" y="122"/>
                  </a:cubicBezTo>
                  <a:cubicBezTo>
                    <a:pt x="1736" y="110"/>
                    <a:pt x="1741" y="101"/>
                    <a:pt x="1748" y="91"/>
                  </a:cubicBezTo>
                  <a:cubicBezTo>
                    <a:pt x="1754" y="85"/>
                    <a:pt x="1758" y="81"/>
                    <a:pt x="1765" y="78"/>
                  </a:cubicBezTo>
                  <a:cubicBezTo>
                    <a:pt x="1773" y="74"/>
                    <a:pt x="1779" y="73"/>
                    <a:pt x="1788" y="73"/>
                  </a:cubicBezTo>
                  <a:cubicBezTo>
                    <a:pt x="1792" y="74"/>
                    <a:pt x="1795" y="75"/>
                    <a:pt x="1799" y="76"/>
                  </a:cubicBezTo>
                  <a:cubicBezTo>
                    <a:pt x="1800" y="76"/>
                    <a:pt x="1800" y="76"/>
                    <a:pt x="1800" y="76"/>
                  </a:cubicBezTo>
                  <a:cubicBezTo>
                    <a:pt x="1788" y="74"/>
                    <a:pt x="1777" y="82"/>
                    <a:pt x="1782" y="97"/>
                  </a:cubicBezTo>
                  <a:cubicBezTo>
                    <a:pt x="1785" y="108"/>
                    <a:pt x="1806" y="120"/>
                    <a:pt x="1791" y="146"/>
                  </a:cubicBezTo>
                  <a:cubicBezTo>
                    <a:pt x="1803" y="138"/>
                    <a:pt x="1813" y="128"/>
                    <a:pt x="1817" y="115"/>
                  </a:cubicBezTo>
                  <a:cubicBezTo>
                    <a:pt x="1821" y="103"/>
                    <a:pt x="1818" y="89"/>
                    <a:pt x="1808" y="81"/>
                  </a:cubicBezTo>
                  <a:cubicBezTo>
                    <a:pt x="1802" y="76"/>
                    <a:pt x="1795" y="73"/>
                    <a:pt x="1788" y="72"/>
                  </a:cubicBezTo>
                  <a:cubicBezTo>
                    <a:pt x="1779" y="72"/>
                    <a:pt x="1773" y="73"/>
                    <a:pt x="1765" y="76"/>
                  </a:cubicBezTo>
                  <a:cubicBezTo>
                    <a:pt x="1757" y="80"/>
                    <a:pt x="1752" y="84"/>
                    <a:pt x="1747" y="90"/>
                  </a:cubicBezTo>
                  <a:cubicBezTo>
                    <a:pt x="1744" y="92"/>
                    <a:pt x="1742" y="95"/>
                    <a:pt x="1740" y="98"/>
                  </a:cubicBezTo>
                  <a:cubicBezTo>
                    <a:pt x="1739" y="99"/>
                    <a:pt x="1739" y="101"/>
                    <a:pt x="1738" y="102"/>
                  </a:cubicBezTo>
                  <a:cubicBezTo>
                    <a:pt x="1746" y="83"/>
                    <a:pt x="1735" y="62"/>
                    <a:pt x="1717" y="52"/>
                  </a:cubicBezTo>
                  <a:cubicBezTo>
                    <a:pt x="1716" y="51"/>
                    <a:pt x="1714" y="50"/>
                    <a:pt x="1712" y="49"/>
                  </a:cubicBezTo>
                  <a:cubicBezTo>
                    <a:pt x="1691" y="39"/>
                    <a:pt x="1663" y="41"/>
                    <a:pt x="1640" y="52"/>
                  </a:cubicBezTo>
                  <a:close/>
                  <a:moveTo>
                    <a:pt x="1621" y="52"/>
                  </a:moveTo>
                  <a:cubicBezTo>
                    <a:pt x="1626" y="56"/>
                    <a:pt x="1628" y="65"/>
                    <a:pt x="1626" y="69"/>
                  </a:cubicBezTo>
                  <a:cubicBezTo>
                    <a:pt x="1632" y="72"/>
                    <a:pt x="1643" y="63"/>
                    <a:pt x="1638" y="54"/>
                  </a:cubicBezTo>
                  <a:cubicBezTo>
                    <a:pt x="1634" y="48"/>
                    <a:pt x="1625" y="47"/>
                    <a:pt x="1621" y="52"/>
                  </a:cubicBezTo>
                  <a:close/>
                  <a:moveTo>
                    <a:pt x="1631" y="43"/>
                  </a:moveTo>
                  <a:cubicBezTo>
                    <a:pt x="1623" y="38"/>
                    <a:pt x="1611" y="34"/>
                    <a:pt x="1601" y="34"/>
                  </a:cubicBezTo>
                  <a:cubicBezTo>
                    <a:pt x="1591" y="34"/>
                    <a:pt x="1581" y="38"/>
                    <a:pt x="1571" y="42"/>
                  </a:cubicBezTo>
                  <a:cubicBezTo>
                    <a:pt x="1555" y="51"/>
                    <a:pt x="1540" y="64"/>
                    <a:pt x="1521" y="63"/>
                  </a:cubicBezTo>
                  <a:cubicBezTo>
                    <a:pt x="1505" y="63"/>
                    <a:pt x="1494" y="51"/>
                    <a:pt x="1493" y="40"/>
                  </a:cubicBezTo>
                  <a:cubicBezTo>
                    <a:pt x="1493" y="31"/>
                    <a:pt x="1498" y="20"/>
                    <a:pt x="1508" y="17"/>
                  </a:cubicBezTo>
                  <a:cubicBezTo>
                    <a:pt x="1515" y="15"/>
                    <a:pt x="1527" y="16"/>
                    <a:pt x="1529" y="24"/>
                  </a:cubicBezTo>
                  <a:cubicBezTo>
                    <a:pt x="1530" y="29"/>
                    <a:pt x="1528" y="33"/>
                    <a:pt x="1525" y="33"/>
                  </a:cubicBezTo>
                  <a:cubicBezTo>
                    <a:pt x="1526" y="29"/>
                    <a:pt x="1522" y="26"/>
                    <a:pt x="1517" y="27"/>
                  </a:cubicBezTo>
                  <a:cubicBezTo>
                    <a:pt x="1514" y="28"/>
                    <a:pt x="1511" y="30"/>
                    <a:pt x="1509" y="33"/>
                  </a:cubicBezTo>
                  <a:cubicBezTo>
                    <a:pt x="1507" y="38"/>
                    <a:pt x="1508" y="44"/>
                    <a:pt x="1513" y="48"/>
                  </a:cubicBezTo>
                  <a:cubicBezTo>
                    <a:pt x="1523" y="55"/>
                    <a:pt x="1542" y="46"/>
                    <a:pt x="1553" y="39"/>
                  </a:cubicBezTo>
                  <a:cubicBezTo>
                    <a:pt x="1569" y="28"/>
                    <a:pt x="1587" y="23"/>
                    <a:pt x="1606" y="27"/>
                  </a:cubicBezTo>
                  <a:cubicBezTo>
                    <a:pt x="1617" y="29"/>
                    <a:pt x="1627" y="34"/>
                    <a:pt x="1631" y="43"/>
                  </a:cubicBezTo>
                  <a:close/>
                  <a:moveTo>
                    <a:pt x="1818" y="124"/>
                  </a:moveTo>
                  <a:cubicBezTo>
                    <a:pt x="1825" y="111"/>
                    <a:pt x="1838" y="116"/>
                    <a:pt x="1848" y="118"/>
                  </a:cubicBezTo>
                  <a:cubicBezTo>
                    <a:pt x="1858" y="119"/>
                    <a:pt x="1870" y="116"/>
                    <a:pt x="1872" y="105"/>
                  </a:cubicBezTo>
                  <a:cubicBezTo>
                    <a:pt x="1859" y="106"/>
                    <a:pt x="1859" y="98"/>
                    <a:pt x="1847" y="95"/>
                  </a:cubicBezTo>
                  <a:cubicBezTo>
                    <a:pt x="1835" y="92"/>
                    <a:pt x="1819" y="103"/>
                    <a:pt x="1818" y="124"/>
                  </a:cubicBezTo>
                  <a:close/>
                  <a:moveTo>
                    <a:pt x="1902" y="156"/>
                  </a:moveTo>
                  <a:cubicBezTo>
                    <a:pt x="1899" y="125"/>
                    <a:pt x="1936" y="125"/>
                    <a:pt x="1949" y="138"/>
                  </a:cubicBezTo>
                  <a:cubicBezTo>
                    <a:pt x="1935" y="132"/>
                    <a:pt x="1907" y="142"/>
                    <a:pt x="1902" y="156"/>
                  </a:cubicBezTo>
                  <a:close/>
                  <a:moveTo>
                    <a:pt x="1900" y="174"/>
                  </a:moveTo>
                  <a:cubicBezTo>
                    <a:pt x="1882" y="169"/>
                    <a:pt x="1868" y="150"/>
                    <a:pt x="1868" y="135"/>
                  </a:cubicBezTo>
                  <a:cubicBezTo>
                    <a:pt x="1868" y="100"/>
                    <a:pt x="1905" y="101"/>
                    <a:pt x="1898" y="132"/>
                  </a:cubicBezTo>
                  <a:cubicBezTo>
                    <a:pt x="1893" y="148"/>
                    <a:pt x="1891" y="158"/>
                    <a:pt x="1900" y="174"/>
                  </a:cubicBezTo>
                  <a:close/>
                  <a:moveTo>
                    <a:pt x="2049" y="215"/>
                  </a:moveTo>
                  <a:cubicBezTo>
                    <a:pt x="2045" y="180"/>
                    <a:pt x="2017" y="167"/>
                    <a:pt x="1990" y="162"/>
                  </a:cubicBezTo>
                  <a:cubicBezTo>
                    <a:pt x="1975" y="159"/>
                    <a:pt x="1954" y="162"/>
                    <a:pt x="1943" y="150"/>
                  </a:cubicBezTo>
                  <a:cubicBezTo>
                    <a:pt x="1937" y="173"/>
                    <a:pt x="1984" y="176"/>
                    <a:pt x="1999" y="179"/>
                  </a:cubicBezTo>
                  <a:cubicBezTo>
                    <a:pt x="2023" y="183"/>
                    <a:pt x="2042" y="196"/>
                    <a:pt x="2049" y="215"/>
                  </a:cubicBezTo>
                  <a:close/>
                  <a:moveTo>
                    <a:pt x="1641" y="720"/>
                  </a:moveTo>
                  <a:cubicBezTo>
                    <a:pt x="1616" y="714"/>
                    <a:pt x="1593" y="742"/>
                    <a:pt x="1580" y="749"/>
                  </a:cubicBezTo>
                  <a:cubicBezTo>
                    <a:pt x="1560" y="758"/>
                    <a:pt x="1548" y="741"/>
                    <a:pt x="1567" y="728"/>
                  </a:cubicBezTo>
                  <a:cubicBezTo>
                    <a:pt x="1584" y="715"/>
                    <a:pt x="1619" y="709"/>
                    <a:pt x="1641" y="720"/>
                  </a:cubicBezTo>
                  <a:close/>
                  <a:moveTo>
                    <a:pt x="1522" y="814"/>
                  </a:moveTo>
                  <a:cubicBezTo>
                    <a:pt x="1550" y="832"/>
                    <a:pt x="1545" y="863"/>
                    <a:pt x="1552" y="877"/>
                  </a:cubicBezTo>
                  <a:cubicBezTo>
                    <a:pt x="1560" y="892"/>
                    <a:pt x="1575" y="887"/>
                    <a:pt x="1572" y="869"/>
                  </a:cubicBezTo>
                  <a:cubicBezTo>
                    <a:pt x="1567" y="846"/>
                    <a:pt x="1547" y="823"/>
                    <a:pt x="1522" y="814"/>
                  </a:cubicBezTo>
                  <a:close/>
                  <a:moveTo>
                    <a:pt x="1767" y="413"/>
                  </a:moveTo>
                  <a:cubicBezTo>
                    <a:pt x="1749" y="417"/>
                    <a:pt x="1744" y="430"/>
                    <a:pt x="1747" y="450"/>
                  </a:cubicBezTo>
                  <a:cubicBezTo>
                    <a:pt x="1749" y="466"/>
                    <a:pt x="1743" y="479"/>
                    <a:pt x="1731" y="482"/>
                  </a:cubicBezTo>
                  <a:cubicBezTo>
                    <a:pt x="1739" y="487"/>
                    <a:pt x="1753" y="484"/>
                    <a:pt x="1758" y="474"/>
                  </a:cubicBezTo>
                  <a:cubicBezTo>
                    <a:pt x="1766" y="460"/>
                    <a:pt x="1756" y="446"/>
                    <a:pt x="1757" y="430"/>
                  </a:cubicBezTo>
                  <a:cubicBezTo>
                    <a:pt x="1757" y="425"/>
                    <a:pt x="1760" y="418"/>
                    <a:pt x="1767" y="413"/>
                  </a:cubicBezTo>
                  <a:close/>
                  <a:moveTo>
                    <a:pt x="1493" y="650"/>
                  </a:moveTo>
                  <a:cubicBezTo>
                    <a:pt x="1491" y="650"/>
                    <a:pt x="1489" y="648"/>
                    <a:pt x="1489" y="646"/>
                  </a:cubicBezTo>
                  <a:cubicBezTo>
                    <a:pt x="1489" y="644"/>
                    <a:pt x="1490" y="642"/>
                    <a:pt x="1492" y="642"/>
                  </a:cubicBezTo>
                  <a:cubicBezTo>
                    <a:pt x="1494" y="642"/>
                    <a:pt x="1496" y="644"/>
                    <a:pt x="1496" y="646"/>
                  </a:cubicBezTo>
                  <a:cubicBezTo>
                    <a:pt x="1496" y="648"/>
                    <a:pt x="1495" y="650"/>
                    <a:pt x="1493" y="650"/>
                  </a:cubicBezTo>
                  <a:close/>
                  <a:moveTo>
                    <a:pt x="1510" y="638"/>
                  </a:moveTo>
                  <a:cubicBezTo>
                    <a:pt x="1506" y="638"/>
                    <a:pt x="1503" y="635"/>
                    <a:pt x="1502" y="631"/>
                  </a:cubicBezTo>
                  <a:cubicBezTo>
                    <a:pt x="1502" y="627"/>
                    <a:pt x="1505" y="623"/>
                    <a:pt x="1510" y="623"/>
                  </a:cubicBezTo>
                  <a:cubicBezTo>
                    <a:pt x="1514" y="622"/>
                    <a:pt x="1517" y="626"/>
                    <a:pt x="1518" y="630"/>
                  </a:cubicBezTo>
                  <a:cubicBezTo>
                    <a:pt x="1518" y="634"/>
                    <a:pt x="1515" y="638"/>
                    <a:pt x="1510" y="638"/>
                  </a:cubicBezTo>
                  <a:close/>
                  <a:moveTo>
                    <a:pt x="1502" y="647"/>
                  </a:moveTo>
                  <a:cubicBezTo>
                    <a:pt x="1499" y="647"/>
                    <a:pt x="1497" y="645"/>
                    <a:pt x="1497" y="642"/>
                  </a:cubicBezTo>
                  <a:cubicBezTo>
                    <a:pt x="1497" y="639"/>
                    <a:pt x="1499" y="637"/>
                    <a:pt x="1501" y="637"/>
                  </a:cubicBezTo>
                  <a:cubicBezTo>
                    <a:pt x="1504" y="637"/>
                    <a:pt x="1506" y="639"/>
                    <a:pt x="1507" y="641"/>
                  </a:cubicBezTo>
                  <a:cubicBezTo>
                    <a:pt x="1507" y="644"/>
                    <a:pt x="1505" y="647"/>
                    <a:pt x="1502" y="647"/>
                  </a:cubicBezTo>
                  <a:close/>
                  <a:moveTo>
                    <a:pt x="1814" y="598"/>
                  </a:moveTo>
                  <a:cubicBezTo>
                    <a:pt x="1812" y="595"/>
                    <a:pt x="1809" y="594"/>
                    <a:pt x="1806" y="595"/>
                  </a:cubicBezTo>
                  <a:cubicBezTo>
                    <a:pt x="1802" y="595"/>
                    <a:pt x="1798" y="598"/>
                    <a:pt x="1797" y="602"/>
                  </a:cubicBezTo>
                  <a:cubicBezTo>
                    <a:pt x="1795" y="608"/>
                    <a:pt x="1799" y="612"/>
                    <a:pt x="1802" y="614"/>
                  </a:cubicBezTo>
                  <a:cubicBezTo>
                    <a:pt x="1810" y="618"/>
                    <a:pt x="1813" y="612"/>
                    <a:pt x="1818" y="611"/>
                  </a:cubicBezTo>
                  <a:cubicBezTo>
                    <a:pt x="1823" y="609"/>
                    <a:pt x="1829" y="613"/>
                    <a:pt x="1832" y="619"/>
                  </a:cubicBezTo>
                  <a:cubicBezTo>
                    <a:pt x="1836" y="626"/>
                    <a:pt x="1836" y="635"/>
                    <a:pt x="1830" y="641"/>
                  </a:cubicBezTo>
                  <a:cubicBezTo>
                    <a:pt x="1827" y="644"/>
                    <a:pt x="1821" y="646"/>
                    <a:pt x="1817" y="642"/>
                  </a:cubicBezTo>
                  <a:cubicBezTo>
                    <a:pt x="1822" y="642"/>
                    <a:pt x="1826" y="635"/>
                    <a:pt x="1820" y="630"/>
                  </a:cubicBezTo>
                  <a:cubicBezTo>
                    <a:pt x="1818" y="628"/>
                    <a:pt x="1810" y="626"/>
                    <a:pt x="1802" y="625"/>
                  </a:cubicBezTo>
                  <a:cubicBezTo>
                    <a:pt x="1794" y="623"/>
                    <a:pt x="1787" y="620"/>
                    <a:pt x="1783" y="614"/>
                  </a:cubicBezTo>
                  <a:cubicBezTo>
                    <a:pt x="1774" y="604"/>
                    <a:pt x="1778" y="587"/>
                    <a:pt x="1789" y="581"/>
                  </a:cubicBezTo>
                  <a:cubicBezTo>
                    <a:pt x="1796" y="577"/>
                    <a:pt x="1803" y="578"/>
                    <a:pt x="1810" y="579"/>
                  </a:cubicBezTo>
                  <a:cubicBezTo>
                    <a:pt x="1817" y="581"/>
                    <a:pt x="1834" y="591"/>
                    <a:pt x="1842" y="588"/>
                  </a:cubicBezTo>
                  <a:cubicBezTo>
                    <a:pt x="1849" y="586"/>
                    <a:pt x="1850" y="580"/>
                    <a:pt x="1847" y="576"/>
                  </a:cubicBezTo>
                  <a:cubicBezTo>
                    <a:pt x="1853" y="575"/>
                    <a:pt x="1858" y="582"/>
                    <a:pt x="1858" y="588"/>
                  </a:cubicBezTo>
                  <a:cubicBezTo>
                    <a:pt x="1857" y="599"/>
                    <a:pt x="1844" y="610"/>
                    <a:pt x="1830" y="607"/>
                  </a:cubicBezTo>
                  <a:cubicBezTo>
                    <a:pt x="1824" y="606"/>
                    <a:pt x="1820" y="603"/>
                    <a:pt x="1814" y="598"/>
                  </a:cubicBezTo>
                  <a:close/>
                  <a:moveTo>
                    <a:pt x="1581" y="140"/>
                  </a:moveTo>
                  <a:cubicBezTo>
                    <a:pt x="1581" y="137"/>
                    <a:pt x="1583" y="135"/>
                    <a:pt x="1586" y="135"/>
                  </a:cubicBezTo>
                  <a:cubicBezTo>
                    <a:pt x="1589" y="135"/>
                    <a:pt x="1592" y="138"/>
                    <a:pt x="1591" y="141"/>
                  </a:cubicBezTo>
                  <a:cubicBezTo>
                    <a:pt x="1591" y="144"/>
                    <a:pt x="1589" y="146"/>
                    <a:pt x="1586" y="146"/>
                  </a:cubicBezTo>
                  <a:cubicBezTo>
                    <a:pt x="1583" y="146"/>
                    <a:pt x="1580" y="143"/>
                    <a:pt x="1581" y="140"/>
                  </a:cubicBezTo>
                  <a:close/>
                  <a:moveTo>
                    <a:pt x="1579" y="130"/>
                  </a:moveTo>
                  <a:cubicBezTo>
                    <a:pt x="1579" y="127"/>
                    <a:pt x="1581" y="126"/>
                    <a:pt x="1583" y="126"/>
                  </a:cubicBezTo>
                  <a:cubicBezTo>
                    <a:pt x="1586" y="126"/>
                    <a:pt x="1587" y="128"/>
                    <a:pt x="1587" y="130"/>
                  </a:cubicBezTo>
                  <a:cubicBezTo>
                    <a:pt x="1587" y="133"/>
                    <a:pt x="1585" y="134"/>
                    <a:pt x="1583" y="134"/>
                  </a:cubicBezTo>
                  <a:cubicBezTo>
                    <a:pt x="1580" y="134"/>
                    <a:pt x="1579" y="132"/>
                    <a:pt x="1579" y="130"/>
                  </a:cubicBezTo>
                  <a:close/>
                  <a:moveTo>
                    <a:pt x="1589" y="151"/>
                  </a:moveTo>
                  <a:cubicBezTo>
                    <a:pt x="1589" y="146"/>
                    <a:pt x="1593" y="143"/>
                    <a:pt x="1598" y="143"/>
                  </a:cubicBezTo>
                  <a:cubicBezTo>
                    <a:pt x="1602" y="143"/>
                    <a:pt x="1606" y="147"/>
                    <a:pt x="1606" y="152"/>
                  </a:cubicBezTo>
                  <a:cubicBezTo>
                    <a:pt x="1605" y="157"/>
                    <a:pt x="1601" y="160"/>
                    <a:pt x="1597" y="160"/>
                  </a:cubicBezTo>
                  <a:cubicBezTo>
                    <a:pt x="1592" y="159"/>
                    <a:pt x="1589" y="155"/>
                    <a:pt x="1589" y="151"/>
                  </a:cubicBezTo>
                  <a:close/>
                  <a:moveTo>
                    <a:pt x="1720" y="535"/>
                  </a:moveTo>
                  <a:cubicBezTo>
                    <a:pt x="1716" y="530"/>
                    <a:pt x="1714" y="523"/>
                    <a:pt x="1714" y="516"/>
                  </a:cubicBezTo>
                  <a:cubicBezTo>
                    <a:pt x="1714" y="510"/>
                    <a:pt x="1719" y="503"/>
                    <a:pt x="1725" y="501"/>
                  </a:cubicBezTo>
                  <a:cubicBezTo>
                    <a:pt x="1733" y="498"/>
                    <a:pt x="1741" y="502"/>
                    <a:pt x="1747" y="507"/>
                  </a:cubicBezTo>
                  <a:cubicBezTo>
                    <a:pt x="1755" y="516"/>
                    <a:pt x="1756" y="527"/>
                    <a:pt x="1753" y="538"/>
                  </a:cubicBezTo>
                  <a:cubicBezTo>
                    <a:pt x="1750" y="546"/>
                    <a:pt x="1745" y="554"/>
                    <a:pt x="1738" y="561"/>
                  </a:cubicBezTo>
                  <a:cubicBezTo>
                    <a:pt x="1739" y="560"/>
                    <a:pt x="1740" y="559"/>
                    <a:pt x="1742" y="559"/>
                  </a:cubicBezTo>
                  <a:cubicBezTo>
                    <a:pt x="1762" y="547"/>
                    <a:pt x="1784" y="540"/>
                    <a:pt x="1807" y="536"/>
                  </a:cubicBezTo>
                  <a:cubicBezTo>
                    <a:pt x="1834" y="532"/>
                    <a:pt x="1853" y="535"/>
                    <a:pt x="1876" y="518"/>
                  </a:cubicBezTo>
                  <a:cubicBezTo>
                    <a:pt x="1881" y="514"/>
                    <a:pt x="1885" y="511"/>
                    <a:pt x="1889" y="506"/>
                  </a:cubicBezTo>
                  <a:cubicBezTo>
                    <a:pt x="1894" y="499"/>
                    <a:pt x="1897" y="493"/>
                    <a:pt x="1900" y="484"/>
                  </a:cubicBezTo>
                  <a:cubicBezTo>
                    <a:pt x="1902" y="476"/>
                    <a:pt x="1903" y="469"/>
                    <a:pt x="1902" y="461"/>
                  </a:cubicBezTo>
                  <a:cubicBezTo>
                    <a:pt x="1898" y="430"/>
                    <a:pt x="1876" y="413"/>
                    <a:pt x="1847" y="408"/>
                  </a:cubicBezTo>
                  <a:cubicBezTo>
                    <a:pt x="1834" y="407"/>
                    <a:pt x="1822" y="410"/>
                    <a:pt x="1813" y="420"/>
                  </a:cubicBezTo>
                  <a:cubicBezTo>
                    <a:pt x="1806" y="429"/>
                    <a:pt x="1802" y="439"/>
                    <a:pt x="1806" y="450"/>
                  </a:cubicBezTo>
                  <a:cubicBezTo>
                    <a:pt x="1808" y="458"/>
                    <a:pt x="1814" y="465"/>
                    <a:pt x="1822" y="469"/>
                  </a:cubicBezTo>
                  <a:cubicBezTo>
                    <a:pt x="1825" y="470"/>
                    <a:pt x="1828" y="471"/>
                    <a:pt x="1832" y="472"/>
                  </a:cubicBezTo>
                  <a:cubicBezTo>
                    <a:pt x="1831" y="471"/>
                    <a:pt x="1830" y="471"/>
                    <a:pt x="1829" y="470"/>
                  </a:cubicBezTo>
                  <a:cubicBezTo>
                    <a:pt x="1822" y="467"/>
                    <a:pt x="1819" y="458"/>
                    <a:pt x="1823" y="451"/>
                  </a:cubicBezTo>
                  <a:cubicBezTo>
                    <a:pt x="1826" y="445"/>
                    <a:pt x="1835" y="442"/>
                    <a:pt x="1842" y="445"/>
                  </a:cubicBezTo>
                  <a:cubicBezTo>
                    <a:pt x="1849" y="449"/>
                    <a:pt x="1851" y="457"/>
                    <a:pt x="1848" y="464"/>
                  </a:cubicBezTo>
                  <a:cubicBezTo>
                    <a:pt x="1843" y="474"/>
                    <a:pt x="1830" y="475"/>
                    <a:pt x="1821" y="471"/>
                  </a:cubicBezTo>
                  <a:cubicBezTo>
                    <a:pt x="1812" y="467"/>
                    <a:pt x="1806" y="460"/>
                    <a:pt x="1803" y="451"/>
                  </a:cubicBezTo>
                  <a:cubicBezTo>
                    <a:pt x="1799" y="440"/>
                    <a:pt x="1801" y="430"/>
                    <a:pt x="1807" y="421"/>
                  </a:cubicBezTo>
                  <a:cubicBezTo>
                    <a:pt x="1801" y="429"/>
                    <a:pt x="1796" y="438"/>
                    <a:pt x="1793" y="445"/>
                  </a:cubicBezTo>
                  <a:cubicBezTo>
                    <a:pt x="1792" y="445"/>
                    <a:pt x="1790" y="445"/>
                    <a:pt x="1789" y="446"/>
                  </a:cubicBezTo>
                  <a:cubicBezTo>
                    <a:pt x="1793" y="431"/>
                    <a:pt x="1802" y="421"/>
                    <a:pt x="1810" y="415"/>
                  </a:cubicBezTo>
                  <a:cubicBezTo>
                    <a:pt x="1793" y="425"/>
                    <a:pt x="1782" y="440"/>
                    <a:pt x="1778" y="458"/>
                  </a:cubicBezTo>
                  <a:cubicBezTo>
                    <a:pt x="1776" y="469"/>
                    <a:pt x="1777" y="480"/>
                    <a:pt x="1782" y="493"/>
                  </a:cubicBezTo>
                  <a:cubicBezTo>
                    <a:pt x="1784" y="499"/>
                    <a:pt x="1787" y="505"/>
                    <a:pt x="1789" y="512"/>
                  </a:cubicBezTo>
                  <a:cubicBezTo>
                    <a:pt x="1791" y="518"/>
                    <a:pt x="1792" y="524"/>
                    <a:pt x="1789" y="530"/>
                  </a:cubicBezTo>
                  <a:cubicBezTo>
                    <a:pt x="1787" y="535"/>
                    <a:pt x="1783" y="539"/>
                    <a:pt x="1777" y="539"/>
                  </a:cubicBezTo>
                  <a:cubicBezTo>
                    <a:pt x="1772" y="539"/>
                    <a:pt x="1768" y="537"/>
                    <a:pt x="1766" y="533"/>
                  </a:cubicBezTo>
                  <a:cubicBezTo>
                    <a:pt x="1764" y="530"/>
                    <a:pt x="1764" y="527"/>
                    <a:pt x="1765" y="524"/>
                  </a:cubicBezTo>
                  <a:cubicBezTo>
                    <a:pt x="1767" y="521"/>
                    <a:pt x="1771" y="517"/>
                    <a:pt x="1775" y="520"/>
                  </a:cubicBezTo>
                  <a:cubicBezTo>
                    <a:pt x="1777" y="521"/>
                    <a:pt x="1778" y="524"/>
                    <a:pt x="1778" y="526"/>
                  </a:cubicBezTo>
                  <a:cubicBezTo>
                    <a:pt x="1777" y="529"/>
                    <a:pt x="1774" y="531"/>
                    <a:pt x="1771" y="530"/>
                  </a:cubicBezTo>
                  <a:cubicBezTo>
                    <a:pt x="1768" y="529"/>
                    <a:pt x="1766" y="526"/>
                    <a:pt x="1767" y="523"/>
                  </a:cubicBezTo>
                  <a:cubicBezTo>
                    <a:pt x="1767" y="522"/>
                    <a:pt x="1767" y="522"/>
                    <a:pt x="1768" y="521"/>
                  </a:cubicBezTo>
                  <a:cubicBezTo>
                    <a:pt x="1767" y="522"/>
                    <a:pt x="1766" y="523"/>
                    <a:pt x="1766" y="525"/>
                  </a:cubicBezTo>
                  <a:cubicBezTo>
                    <a:pt x="1765" y="527"/>
                    <a:pt x="1765" y="530"/>
                    <a:pt x="1767" y="532"/>
                  </a:cubicBezTo>
                  <a:cubicBezTo>
                    <a:pt x="1769" y="535"/>
                    <a:pt x="1773" y="537"/>
                    <a:pt x="1777" y="537"/>
                  </a:cubicBezTo>
                  <a:cubicBezTo>
                    <a:pt x="1782" y="537"/>
                    <a:pt x="1785" y="533"/>
                    <a:pt x="1787" y="529"/>
                  </a:cubicBezTo>
                  <a:cubicBezTo>
                    <a:pt x="1789" y="524"/>
                    <a:pt x="1788" y="519"/>
                    <a:pt x="1786" y="513"/>
                  </a:cubicBezTo>
                  <a:cubicBezTo>
                    <a:pt x="1784" y="506"/>
                    <a:pt x="1781" y="501"/>
                    <a:pt x="1779" y="495"/>
                  </a:cubicBezTo>
                  <a:cubicBezTo>
                    <a:pt x="1774" y="482"/>
                    <a:pt x="1773" y="469"/>
                    <a:pt x="1776" y="457"/>
                  </a:cubicBezTo>
                  <a:cubicBezTo>
                    <a:pt x="1778" y="446"/>
                    <a:pt x="1784" y="435"/>
                    <a:pt x="1791" y="426"/>
                  </a:cubicBezTo>
                  <a:cubicBezTo>
                    <a:pt x="1803" y="413"/>
                    <a:pt x="1821" y="405"/>
                    <a:pt x="1839" y="404"/>
                  </a:cubicBezTo>
                  <a:cubicBezTo>
                    <a:pt x="1838" y="403"/>
                    <a:pt x="1837" y="403"/>
                    <a:pt x="1836" y="402"/>
                  </a:cubicBezTo>
                  <a:cubicBezTo>
                    <a:pt x="1831" y="400"/>
                    <a:pt x="1827" y="398"/>
                    <a:pt x="1823" y="395"/>
                  </a:cubicBezTo>
                  <a:cubicBezTo>
                    <a:pt x="1817" y="390"/>
                    <a:pt x="1812" y="386"/>
                    <a:pt x="1807" y="379"/>
                  </a:cubicBezTo>
                  <a:cubicBezTo>
                    <a:pt x="1793" y="356"/>
                    <a:pt x="1808" y="330"/>
                    <a:pt x="1829" y="321"/>
                  </a:cubicBezTo>
                  <a:cubicBezTo>
                    <a:pt x="1838" y="317"/>
                    <a:pt x="1847" y="317"/>
                    <a:pt x="1856" y="319"/>
                  </a:cubicBezTo>
                  <a:cubicBezTo>
                    <a:pt x="1854" y="321"/>
                    <a:pt x="1854" y="321"/>
                    <a:pt x="1854" y="321"/>
                  </a:cubicBezTo>
                  <a:cubicBezTo>
                    <a:pt x="1846" y="320"/>
                    <a:pt x="1838" y="321"/>
                    <a:pt x="1830" y="324"/>
                  </a:cubicBezTo>
                  <a:cubicBezTo>
                    <a:pt x="1811" y="333"/>
                    <a:pt x="1798" y="357"/>
                    <a:pt x="1811" y="377"/>
                  </a:cubicBezTo>
                  <a:cubicBezTo>
                    <a:pt x="1815" y="383"/>
                    <a:pt x="1820" y="387"/>
                    <a:pt x="1826" y="391"/>
                  </a:cubicBezTo>
                  <a:cubicBezTo>
                    <a:pt x="1830" y="394"/>
                    <a:pt x="1834" y="396"/>
                    <a:pt x="1838" y="398"/>
                  </a:cubicBezTo>
                  <a:cubicBezTo>
                    <a:pt x="1857" y="407"/>
                    <a:pt x="1873" y="407"/>
                    <a:pt x="1889" y="423"/>
                  </a:cubicBezTo>
                  <a:cubicBezTo>
                    <a:pt x="1898" y="433"/>
                    <a:pt x="1904" y="445"/>
                    <a:pt x="1906" y="460"/>
                  </a:cubicBezTo>
                  <a:cubicBezTo>
                    <a:pt x="1907" y="469"/>
                    <a:pt x="1906" y="477"/>
                    <a:pt x="1904" y="485"/>
                  </a:cubicBezTo>
                  <a:cubicBezTo>
                    <a:pt x="1901" y="494"/>
                    <a:pt x="1898" y="501"/>
                    <a:pt x="1892" y="508"/>
                  </a:cubicBezTo>
                  <a:cubicBezTo>
                    <a:pt x="1883" y="518"/>
                    <a:pt x="1873" y="525"/>
                    <a:pt x="1861" y="529"/>
                  </a:cubicBezTo>
                  <a:cubicBezTo>
                    <a:pt x="1868" y="528"/>
                    <a:pt x="1874" y="526"/>
                    <a:pt x="1876" y="526"/>
                  </a:cubicBezTo>
                  <a:cubicBezTo>
                    <a:pt x="1904" y="518"/>
                    <a:pt x="1930" y="507"/>
                    <a:pt x="1954" y="494"/>
                  </a:cubicBezTo>
                  <a:cubicBezTo>
                    <a:pt x="1960" y="490"/>
                    <a:pt x="1965" y="486"/>
                    <a:pt x="1967" y="481"/>
                  </a:cubicBezTo>
                  <a:cubicBezTo>
                    <a:pt x="1968" y="477"/>
                    <a:pt x="1969" y="473"/>
                    <a:pt x="1968" y="470"/>
                  </a:cubicBezTo>
                  <a:cubicBezTo>
                    <a:pt x="1966" y="464"/>
                    <a:pt x="1961" y="459"/>
                    <a:pt x="1955" y="460"/>
                  </a:cubicBezTo>
                  <a:cubicBezTo>
                    <a:pt x="1952" y="461"/>
                    <a:pt x="1949" y="463"/>
                    <a:pt x="1948" y="466"/>
                  </a:cubicBezTo>
                  <a:cubicBezTo>
                    <a:pt x="1947" y="470"/>
                    <a:pt x="1950" y="474"/>
                    <a:pt x="1954" y="475"/>
                  </a:cubicBezTo>
                  <a:cubicBezTo>
                    <a:pt x="1956" y="475"/>
                    <a:pt x="1959" y="473"/>
                    <a:pt x="1960" y="470"/>
                  </a:cubicBezTo>
                  <a:cubicBezTo>
                    <a:pt x="1961" y="473"/>
                    <a:pt x="1959" y="477"/>
                    <a:pt x="1955" y="478"/>
                  </a:cubicBezTo>
                  <a:cubicBezTo>
                    <a:pt x="1946" y="481"/>
                    <a:pt x="1937" y="469"/>
                    <a:pt x="1944" y="460"/>
                  </a:cubicBezTo>
                  <a:cubicBezTo>
                    <a:pt x="1950" y="453"/>
                    <a:pt x="1959" y="452"/>
                    <a:pt x="1965" y="457"/>
                  </a:cubicBezTo>
                  <a:cubicBezTo>
                    <a:pt x="1975" y="464"/>
                    <a:pt x="1975" y="479"/>
                    <a:pt x="1965" y="488"/>
                  </a:cubicBezTo>
                  <a:cubicBezTo>
                    <a:pt x="1984" y="476"/>
                    <a:pt x="2002" y="462"/>
                    <a:pt x="2017" y="447"/>
                  </a:cubicBezTo>
                  <a:cubicBezTo>
                    <a:pt x="2009" y="451"/>
                    <a:pt x="2001" y="454"/>
                    <a:pt x="1994" y="455"/>
                  </a:cubicBezTo>
                  <a:cubicBezTo>
                    <a:pt x="1967" y="460"/>
                    <a:pt x="1939" y="439"/>
                    <a:pt x="1949" y="409"/>
                  </a:cubicBezTo>
                  <a:cubicBezTo>
                    <a:pt x="1952" y="401"/>
                    <a:pt x="1957" y="394"/>
                    <a:pt x="1964" y="388"/>
                  </a:cubicBezTo>
                  <a:cubicBezTo>
                    <a:pt x="1975" y="379"/>
                    <a:pt x="1991" y="376"/>
                    <a:pt x="1999" y="364"/>
                  </a:cubicBezTo>
                  <a:cubicBezTo>
                    <a:pt x="2002" y="359"/>
                    <a:pt x="2003" y="352"/>
                    <a:pt x="2001" y="346"/>
                  </a:cubicBezTo>
                  <a:cubicBezTo>
                    <a:pt x="1996" y="332"/>
                    <a:pt x="1977" y="328"/>
                    <a:pt x="1967" y="337"/>
                  </a:cubicBezTo>
                  <a:cubicBezTo>
                    <a:pt x="1962" y="341"/>
                    <a:pt x="1961" y="349"/>
                    <a:pt x="1964" y="353"/>
                  </a:cubicBezTo>
                  <a:cubicBezTo>
                    <a:pt x="1968" y="361"/>
                    <a:pt x="1977" y="362"/>
                    <a:pt x="1981" y="357"/>
                  </a:cubicBezTo>
                  <a:cubicBezTo>
                    <a:pt x="1980" y="361"/>
                    <a:pt x="1976" y="365"/>
                    <a:pt x="1970" y="364"/>
                  </a:cubicBezTo>
                  <a:cubicBezTo>
                    <a:pt x="1961" y="363"/>
                    <a:pt x="1956" y="353"/>
                    <a:pt x="1957" y="344"/>
                  </a:cubicBezTo>
                  <a:cubicBezTo>
                    <a:pt x="1959" y="334"/>
                    <a:pt x="1967" y="328"/>
                    <a:pt x="1975" y="327"/>
                  </a:cubicBezTo>
                  <a:cubicBezTo>
                    <a:pt x="1989" y="323"/>
                    <a:pt x="2005" y="331"/>
                    <a:pt x="2007" y="347"/>
                  </a:cubicBezTo>
                  <a:cubicBezTo>
                    <a:pt x="2008" y="355"/>
                    <a:pt x="2006" y="361"/>
                    <a:pt x="2002" y="367"/>
                  </a:cubicBezTo>
                  <a:cubicBezTo>
                    <a:pt x="1996" y="376"/>
                    <a:pt x="1985" y="381"/>
                    <a:pt x="1979" y="391"/>
                  </a:cubicBezTo>
                  <a:cubicBezTo>
                    <a:pt x="1970" y="406"/>
                    <a:pt x="1972" y="425"/>
                    <a:pt x="1987" y="433"/>
                  </a:cubicBezTo>
                  <a:cubicBezTo>
                    <a:pt x="2004" y="442"/>
                    <a:pt x="2032" y="431"/>
                    <a:pt x="2044" y="414"/>
                  </a:cubicBezTo>
                  <a:cubicBezTo>
                    <a:pt x="2051" y="405"/>
                    <a:pt x="2053" y="390"/>
                    <a:pt x="2047" y="380"/>
                  </a:cubicBezTo>
                  <a:cubicBezTo>
                    <a:pt x="2040" y="367"/>
                    <a:pt x="2019" y="362"/>
                    <a:pt x="2010" y="378"/>
                  </a:cubicBezTo>
                  <a:cubicBezTo>
                    <a:pt x="2008" y="383"/>
                    <a:pt x="2008" y="389"/>
                    <a:pt x="2010" y="393"/>
                  </a:cubicBezTo>
                  <a:cubicBezTo>
                    <a:pt x="2013" y="401"/>
                    <a:pt x="2028" y="404"/>
                    <a:pt x="2032" y="395"/>
                  </a:cubicBezTo>
                  <a:cubicBezTo>
                    <a:pt x="2035" y="389"/>
                    <a:pt x="2032" y="383"/>
                    <a:pt x="2026" y="384"/>
                  </a:cubicBezTo>
                  <a:cubicBezTo>
                    <a:pt x="2032" y="379"/>
                    <a:pt x="2040" y="385"/>
                    <a:pt x="2037" y="394"/>
                  </a:cubicBezTo>
                  <a:cubicBezTo>
                    <a:pt x="2033" y="409"/>
                    <a:pt x="2011" y="409"/>
                    <a:pt x="2006" y="393"/>
                  </a:cubicBezTo>
                  <a:cubicBezTo>
                    <a:pt x="2003" y="384"/>
                    <a:pt x="2006" y="371"/>
                    <a:pt x="2017" y="366"/>
                  </a:cubicBezTo>
                  <a:cubicBezTo>
                    <a:pt x="2031" y="359"/>
                    <a:pt x="2052" y="370"/>
                    <a:pt x="2054" y="389"/>
                  </a:cubicBezTo>
                  <a:cubicBezTo>
                    <a:pt x="2055" y="391"/>
                    <a:pt x="2055" y="393"/>
                    <a:pt x="2055" y="395"/>
                  </a:cubicBezTo>
                  <a:cubicBezTo>
                    <a:pt x="2056" y="388"/>
                    <a:pt x="2057" y="382"/>
                    <a:pt x="2057" y="374"/>
                  </a:cubicBezTo>
                  <a:cubicBezTo>
                    <a:pt x="2057" y="374"/>
                    <a:pt x="2057" y="374"/>
                    <a:pt x="2057" y="374"/>
                  </a:cubicBezTo>
                  <a:cubicBezTo>
                    <a:pt x="2057" y="364"/>
                    <a:pt x="2056" y="357"/>
                    <a:pt x="2051" y="347"/>
                  </a:cubicBezTo>
                  <a:cubicBezTo>
                    <a:pt x="2058" y="354"/>
                    <a:pt x="2060" y="364"/>
                    <a:pt x="2061" y="374"/>
                  </a:cubicBezTo>
                  <a:cubicBezTo>
                    <a:pt x="2061" y="374"/>
                    <a:pt x="2061" y="374"/>
                    <a:pt x="2061" y="374"/>
                  </a:cubicBezTo>
                  <a:cubicBezTo>
                    <a:pt x="2061" y="379"/>
                    <a:pt x="2060" y="384"/>
                    <a:pt x="2059" y="389"/>
                  </a:cubicBezTo>
                  <a:cubicBezTo>
                    <a:pt x="2065" y="375"/>
                    <a:pt x="2071" y="361"/>
                    <a:pt x="2074" y="345"/>
                  </a:cubicBezTo>
                  <a:cubicBezTo>
                    <a:pt x="2079" y="318"/>
                    <a:pt x="2079" y="297"/>
                    <a:pt x="2071" y="270"/>
                  </a:cubicBezTo>
                  <a:cubicBezTo>
                    <a:pt x="2062" y="246"/>
                    <a:pt x="2048" y="225"/>
                    <a:pt x="2029" y="209"/>
                  </a:cubicBezTo>
                  <a:cubicBezTo>
                    <a:pt x="2019" y="202"/>
                    <a:pt x="2013" y="198"/>
                    <a:pt x="2000" y="196"/>
                  </a:cubicBezTo>
                  <a:cubicBezTo>
                    <a:pt x="1974" y="192"/>
                    <a:pt x="1947" y="204"/>
                    <a:pt x="1936" y="221"/>
                  </a:cubicBezTo>
                  <a:cubicBezTo>
                    <a:pt x="1930" y="231"/>
                    <a:pt x="1930" y="244"/>
                    <a:pt x="1941" y="249"/>
                  </a:cubicBezTo>
                  <a:cubicBezTo>
                    <a:pt x="1948" y="252"/>
                    <a:pt x="1954" y="249"/>
                    <a:pt x="1958" y="241"/>
                  </a:cubicBezTo>
                  <a:cubicBezTo>
                    <a:pt x="1962" y="252"/>
                    <a:pt x="1947" y="264"/>
                    <a:pt x="1932" y="261"/>
                  </a:cubicBezTo>
                  <a:cubicBezTo>
                    <a:pt x="1917" y="257"/>
                    <a:pt x="1910" y="247"/>
                    <a:pt x="1909" y="236"/>
                  </a:cubicBezTo>
                  <a:cubicBezTo>
                    <a:pt x="1906" y="220"/>
                    <a:pt x="1917" y="202"/>
                    <a:pt x="1934" y="194"/>
                  </a:cubicBezTo>
                  <a:cubicBezTo>
                    <a:pt x="1952" y="186"/>
                    <a:pt x="1974" y="184"/>
                    <a:pt x="1994" y="190"/>
                  </a:cubicBezTo>
                  <a:cubicBezTo>
                    <a:pt x="1990" y="188"/>
                    <a:pt x="1985" y="187"/>
                    <a:pt x="1981" y="186"/>
                  </a:cubicBezTo>
                  <a:cubicBezTo>
                    <a:pt x="1951" y="179"/>
                    <a:pt x="1920" y="182"/>
                    <a:pt x="1893" y="197"/>
                  </a:cubicBezTo>
                  <a:cubicBezTo>
                    <a:pt x="1879" y="206"/>
                    <a:pt x="1873" y="217"/>
                    <a:pt x="1872" y="234"/>
                  </a:cubicBezTo>
                  <a:cubicBezTo>
                    <a:pt x="1871" y="244"/>
                    <a:pt x="1877" y="259"/>
                    <a:pt x="1886" y="265"/>
                  </a:cubicBezTo>
                  <a:cubicBezTo>
                    <a:pt x="1894" y="270"/>
                    <a:pt x="1905" y="267"/>
                    <a:pt x="1905" y="256"/>
                  </a:cubicBezTo>
                  <a:cubicBezTo>
                    <a:pt x="1911" y="259"/>
                    <a:pt x="1912" y="267"/>
                    <a:pt x="1907" y="272"/>
                  </a:cubicBezTo>
                  <a:cubicBezTo>
                    <a:pt x="1903" y="277"/>
                    <a:pt x="1895" y="279"/>
                    <a:pt x="1887" y="276"/>
                  </a:cubicBezTo>
                  <a:cubicBezTo>
                    <a:pt x="1882" y="274"/>
                    <a:pt x="1878" y="270"/>
                    <a:pt x="1875" y="265"/>
                  </a:cubicBezTo>
                  <a:cubicBezTo>
                    <a:pt x="1869" y="257"/>
                    <a:pt x="1866" y="245"/>
                    <a:pt x="1867" y="235"/>
                  </a:cubicBezTo>
                  <a:cubicBezTo>
                    <a:pt x="1868" y="227"/>
                    <a:pt x="1870" y="219"/>
                    <a:pt x="1874" y="213"/>
                  </a:cubicBezTo>
                  <a:cubicBezTo>
                    <a:pt x="1860" y="230"/>
                    <a:pt x="1853" y="253"/>
                    <a:pt x="1861" y="277"/>
                  </a:cubicBezTo>
                  <a:cubicBezTo>
                    <a:pt x="1865" y="288"/>
                    <a:pt x="1871" y="298"/>
                    <a:pt x="1880" y="305"/>
                  </a:cubicBezTo>
                  <a:cubicBezTo>
                    <a:pt x="1920" y="341"/>
                    <a:pt x="1928" y="294"/>
                    <a:pt x="1945" y="275"/>
                  </a:cubicBezTo>
                  <a:cubicBezTo>
                    <a:pt x="1968" y="250"/>
                    <a:pt x="1995" y="284"/>
                    <a:pt x="1973" y="310"/>
                  </a:cubicBezTo>
                  <a:cubicBezTo>
                    <a:pt x="1955" y="332"/>
                    <a:pt x="1925" y="330"/>
                    <a:pt x="1901" y="319"/>
                  </a:cubicBezTo>
                  <a:cubicBezTo>
                    <a:pt x="1905" y="322"/>
                    <a:pt x="1909" y="325"/>
                    <a:pt x="1911" y="329"/>
                  </a:cubicBezTo>
                  <a:cubicBezTo>
                    <a:pt x="1918" y="338"/>
                    <a:pt x="1919" y="352"/>
                    <a:pt x="1910" y="360"/>
                  </a:cubicBezTo>
                  <a:cubicBezTo>
                    <a:pt x="1906" y="363"/>
                    <a:pt x="1900" y="363"/>
                    <a:pt x="1895" y="361"/>
                  </a:cubicBezTo>
                  <a:cubicBezTo>
                    <a:pt x="1892" y="359"/>
                    <a:pt x="1889" y="356"/>
                    <a:pt x="1889" y="352"/>
                  </a:cubicBezTo>
                  <a:cubicBezTo>
                    <a:pt x="1888" y="348"/>
                    <a:pt x="1889" y="344"/>
                    <a:pt x="1892" y="341"/>
                  </a:cubicBezTo>
                  <a:cubicBezTo>
                    <a:pt x="1896" y="337"/>
                    <a:pt x="1902" y="336"/>
                    <a:pt x="1907" y="340"/>
                  </a:cubicBezTo>
                  <a:cubicBezTo>
                    <a:pt x="1909" y="342"/>
                    <a:pt x="1910" y="345"/>
                    <a:pt x="1908" y="348"/>
                  </a:cubicBezTo>
                  <a:cubicBezTo>
                    <a:pt x="1907" y="350"/>
                    <a:pt x="1905" y="351"/>
                    <a:pt x="1903" y="350"/>
                  </a:cubicBezTo>
                  <a:cubicBezTo>
                    <a:pt x="1905" y="350"/>
                    <a:pt x="1906" y="349"/>
                    <a:pt x="1906" y="347"/>
                  </a:cubicBezTo>
                  <a:cubicBezTo>
                    <a:pt x="1906" y="344"/>
                    <a:pt x="1904" y="342"/>
                    <a:pt x="1901" y="343"/>
                  </a:cubicBezTo>
                  <a:cubicBezTo>
                    <a:pt x="1899" y="343"/>
                    <a:pt x="1898" y="344"/>
                    <a:pt x="1897" y="347"/>
                  </a:cubicBezTo>
                  <a:cubicBezTo>
                    <a:pt x="1895" y="349"/>
                    <a:pt x="1896" y="352"/>
                    <a:pt x="1899" y="354"/>
                  </a:cubicBezTo>
                  <a:cubicBezTo>
                    <a:pt x="1902" y="356"/>
                    <a:pt x="1905" y="356"/>
                    <a:pt x="1908" y="354"/>
                  </a:cubicBezTo>
                  <a:cubicBezTo>
                    <a:pt x="1916" y="348"/>
                    <a:pt x="1913" y="334"/>
                    <a:pt x="1908" y="327"/>
                  </a:cubicBezTo>
                  <a:cubicBezTo>
                    <a:pt x="1906" y="326"/>
                    <a:pt x="1905" y="324"/>
                    <a:pt x="1903" y="322"/>
                  </a:cubicBezTo>
                  <a:cubicBezTo>
                    <a:pt x="1897" y="317"/>
                    <a:pt x="1888" y="313"/>
                    <a:pt x="1882" y="308"/>
                  </a:cubicBezTo>
                  <a:cubicBezTo>
                    <a:pt x="1875" y="303"/>
                    <a:pt x="1870" y="297"/>
                    <a:pt x="1865" y="290"/>
                  </a:cubicBezTo>
                  <a:cubicBezTo>
                    <a:pt x="1866" y="293"/>
                    <a:pt x="1867" y="296"/>
                    <a:pt x="1867" y="299"/>
                  </a:cubicBezTo>
                  <a:cubicBezTo>
                    <a:pt x="1867" y="318"/>
                    <a:pt x="1851" y="334"/>
                    <a:pt x="1833" y="337"/>
                  </a:cubicBezTo>
                  <a:cubicBezTo>
                    <a:pt x="1828" y="337"/>
                    <a:pt x="1822" y="337"/>
                    <a:pt x="1817" y="335"/>
                  </a:cubicBezTo>
                  <a:cubicBezTo>
                    <a:pt x="1820" y="333"/>
                    <a:pt x="1820" y="333"/>
                    <a:pt x="1820" y="333"/>
                  </a:cubicBezTo>
                  <a:cubicBezTo>
                    <a:pt x="1824" y="334"/>
                    <a:pt x="1828" y="334"/>
                    <a:pt x="1832" y="333"/>
                  </a:cubicBezTo>
                  <a:cubicBezTo>
                    <a:pt x="1850" y="330"/>
                    <a:pt x="1864" y="317"/>
                    <a:pt x="1864" y="299"/>
                  </a:cubicBezTo>
                  <a:cubicBezTo>
                    <a:pt x="1864" y="288"/>
                    <a:pt x="1861" y="284"/>
                    <a:pt x="1858" y="274"/>
                  </a:cubicBezTo>
                  <a:cubicBezTo>
                    <a:pt x="1850" y="242"/>
                    <a:pt x="1865" y="212"/>
                    <a:pt x="1892" y="195"/>
                  </a:cubicBezTo>
                  <a:cubicBezTo>
                    <a:pt x="1901" y="190"/>
                    <a:pt x="1908" y="187"/>
                    <a:pt x="1917" y="184"/>
                  </a:cubicBezTo>
                  <a:cubicBezTo>
                    <a:pt x="1898" y="187"/>
                    <a:pt x="1880" y="192"/>
                    <a:pt x="1868" y="200"/>
                  </a:cubicBezTo>
                  <a:cubicBezTo>
                    <a:pt x="1840" y="219"/>
                    <a:pt x="1802" y="241"/>
                    <a:pt x="1786" y="256"/>
                  </a:cubicBezTo>
                  <a:cubicBezTo>
                    <a:pt x="1778" y="263"/>
                    <a:pt x="1773" y="274"/>
                    <a:pt x="1775" y="285"/>
                  </a:cubicBezTo>
                  <a:cubicBezTo>
                    <a:pt x="1772" y="279"/>
                    <a:pt x="1774" y="272"/>
                    <a:pt x="1776" y="266"/>
                  </a:cubicBezTo>
                  <a:cubicBezTo>
                    <a:pt x="1776" y="266"/>
                    <a:pt x="1776" y="266"/>
                    <a:pt x="1776" y="266"/>
                  </a:cubicBezTo>
                  <a:cubicBezTo>
                    <a:pt x="1778" y="264"/>
                    <a:pt x="1779" y="261"/>
                    <a:pt x="1781" y="259"/>
                  </a:cubicBezTo>
                  <a:cubicBezTo>
                    <a:pt x="1772" y="265"/>
                    <a:pt x="1764" y="274"/>
                    <a:pt x="1760" y="285"/>
                  </a:cubicBezTo>
                  <a:cubicBezTo>
                    <a:pt x="1757" y="296"/>
                    <a:pt x="1758" y="307"/>
                    <a:pt x="1764" y="317"/>
                  </a:cubicBezTo>
                  <a:cubicBezTo>
                    <a:pt x="1763" y="317"/>
                    <a:pt x="1763" y="318"/>
                    <a:pt x="1762" y="319"/>
                  </a:cubicBezTo>
                  <a:cubicBezTo>
                    <a:pt x="1758" y="311"/>
                    <a:pt x="1755" y="302"/>
                    <a:pt x="1757" y="292"/>
                  </a:cubicBezTo>
                  <a:cubicBezTo>
                    <a:pt x="1758" y="283"/>
                    <a:pt x="1761" y="275"/>
                    <a:pt x="1766" y="270"/>
                  </a:cubicBezTo>
                  <a:cubicBezTo>
                    <a:pt x="1762" y="273"/>
                    <a:pt x="1756" y="273"/>
                    <a:pt x="1752" y="271"/>
                  </a:cubicBezTo>
                  <a:cubicBezTo>
                    <a:pt x="1749" y="269"/>
                    <a:pt x="1747" y="266"/>
                    <a:pt x="1747" y="263"/>
                  </a:cubicBezTo>
                  <a:cubicBezTo>
                    <a:pt x="1747" y="258"/>
                    <a:pt x="1750" y="253"/>
                    <a:pt x="1756" y="252"/>
                  </a:cubicBezTo>
                  <a:cubicBezTo>
                    <a:pt x="1759" y="252"/>
                    <a:pt x="1762" y="254"/>
                    <a:pt x="1763" y="257"/>
                  </a:cubicBezTo>
                  <a:cubicBezTo>
                    <a:pt x="1764" y="263"/>
                    <a:pt x="1758" y="266"/>
                    <a:pt x="1755" y="263"/>
                  </a:cubicBezTo>
                  <a:cubicBezTo>
                    <a:pt x="1757" y="264"/>
                    <a:pt x="1759" y="263"/>
                    <a:pt x="1760" y="261"/>
                  </a:cubicBezTo>
                  <a:cubicBezTo>
                    <a:pt x="1761" y="259"/>
                    <a:pt x="1760" y="256"/>
                    <a:pt x="1757" y="255"/>
                  </a:cubicBezTo>
                  <a:cubicBezTo>
                    <a:pt x="1755" y="255"/>
                    <a:pt x="1753" y="256"/>
                    <a:pt x="1751" y="257"/>
                  </a:cubicBezTo>
                  <a:cubicBezTo>
                    <a:pt x="1748" y="262"/>
                    <a:pt x="1749" y="269"/>
                    <a:pt x="1757" y="271"/>
                  </a:cubicBezTo>
                  <a:cubicBezTo>
                    <a:pt x="1764" y="272"/>
                    <a:pt x="1771" y="264"/>
                    <a:pt x="1776" y="261"/>
                  </a:cubicBezTo>
                  <a:cubicBezTo>
                    <a:pt x="1782" y="255"/>
                    <a:pt x="1789" y="249"/>
                    <a:pt x="1792" y="247"/>
                  </a:cubicBezTo>
                  <a:cubicBezTo>
                    <a:pt x="1797" y="242"/>
                    <a:pt x="1810" y="233"/>
                    <a:pt x="1826" y="223"/>
                  </a:cubicBezTo>
                  <a:cubicBezTo>
                    <a:pt x="1823" y="224"/>
                    <a:pt x="1820" y="225"/>
                    <a:pt x="1816" y="226"/>
                  </a:cubicBezTo>
                  <a:cubicBezTo>
                    <a:pt x="1814" y="226"/>
                    <a:pt x="1801" y="227"/>
                    <a:pt x="1801" y="225"/>
                  </a:cubicBezTo>
                  <a:cubicBezTo>
                    <a:pt x="1801" y="224"/>
                    <a:pt x="1809" y="223"/>
                    <a:pt x="1810" y="223"/>
                  </a:cubicBezTo>
                  <a:cubicBezTo>
                    <a:pt x="1816" y="222"/>
                    <a:pt x="1821" y="220"/>
                    <a:pt x="1826" y="218"/>
                  </a:cubicBezTo>
                  <a:cubicBezTo>
                    <a:pt x="1829" y="217"/>
                    <a:pt x="1831" y="217"/>
                    <a:pt x="1833" y="216"/>
                  </a:cubicBezTo>
                  <a:cubicBezTo>
                    <a:pt x="1841" y="212"/>
                    <a:pt x="1848" y="208"/>
                    <a:pt x="1855" y="203"/>
                  </a:cubicBezTo>
                  <a:cubicBezTo>
                    <a:pt x="1855" y="202"/>
                    <a:pt x="1856" y="202"/>
                    <a:pt x="1858" y="201"/>
                  </a:cubicBezTo>
                  <a:cubicBezTo>
                    <a:pt x="1855" y="202"/>
                    <a:pt x="1852" y="203"/>
                    <a:pt x="1850" y="204"/>
                  </a:cubicBezTo>
                  <a:cubicBezTo>
                    <a:pt x="1842" y="207"/>
                    <a:pt x="1836" y="208"/>
                    <a:pt x="1828" y="208"/>
                  </a:cubicBezTo>
                  <a:cubicBezTo>
                    <a:pt x="1806" y="207"/>
                    <a:pt x="1796" y="189"/>
                    <a:pt x="1796" y="171"/>
                  </a:cubicBezTo>
                  <a:cubicBezTo>
                    <a:pt x="1796" y="155"/>
                    <a:pt x="1802" y="139"/>
                    <a:pt x="1816" y="130"/>
                  </a:cubicBezTo>
                  <a:cubicBezTo>
                    <a:pt x="1828" y="123"/>
                    <a:pt x="1841" y="125"/>
                    <a:pt x="1851" y="134"/>
                  </a:cubicBezTo>
                  <a:cubicBezTo>
                    <a:pt x="1856" y="139"/>
                    <a:pt x="1859" y="143"/>
                    <a:pt x="1860" y="150"/>
                  </a:cubicBezTo>
                  <a:cubicBezTo>
                    <a:pt x="1861" y="155"/>
                    <a:pt x="1861" y="159"/>
                    <a:pt x="1858" y="164"/>
                  </a:cubicBezTo>
                  <a:cubicBezTo>
                    <a:pt x="1855" y="169"/>
                    <a:pt x="1850" y="173"/>
                    <a:pt x="1844" y="173"/>
                  </a:cubicBezTo>
                  <a:cubicBezTo>
                    <a:pt x="1840" y="173"/>
                    <a:pt x="1837" y="172"/>
                    <a:pt x="1834" y="170"/>
                  </a:cubicBezTo>
                  <a:cubicBezTo>
                    <a:pt x="1831" y="167"/>
                    <a:pt x="1830" y="163"/>
                    <a:pt x="1830" y="158"/>
                  </a:cubicBezTo>
                  <a:cubicBezTo>
                    <a:pt x="1831" y="153"/>
                    <a:pt x="1834" y="149"/>
                    <a:pt x="1838" y="148"/>
                  </a:cubicBezTo>
                  <a:cubicBezTo>
                    <a:pt x="1843" y="147"/>
                    <a:pt x="1848" y="149"/>
                    <a:pt x="1850" y="153"/>
                  </a:cubicBezTo>
                  <a:cubicBezTo>
                    <a:pt x="1853" y="158"/>
                    <a:pt x="1851" y="165"/>
                    <a:pt x="1846" y="167"/>
                  </a:cubicBezTo>
                  <a:cubicBezTo>
                    <a:pt x="1841" y="170"/>
                    <a:pt x="1835" y="168"/>
                    <a:pt x="1832" y="163"/>
                  </a:cubicBezTo>
                  <a:cubicBezTo>
                    <a:pt x="1831" y="161"/>
                    <a:pt x="1830" y="159"/>
                    <a:pt x="1831" y="157"/>
                  </a:cubicBezTo>
                  <a:cubicBezTo>
                    <a:pt x="1831" y="157"/>
                    <a:pt x="1830" y="158"/>
                    <a:pt x="1830" y="158"/>
                  </a:cubicBezTo>
                  <a:cubicBezTo>
                    <a:pt x="1830" y="163"/>
                    <a:pt x="1831" y="166"/>
                    <a:pt x="1834" y="169"/>
                  </a:cubicBezTo>
                  <a:cubicBezTo>
                    <a:pt x="1837" y="172"/>
                    <a:pt x="1840" y="173"/>
                    <a:pt x="1844" y="172"/>
                  </a:cubicBezTo>
                  <a:cubicBezTo>
                    <a:pt x="1850" y="172"/>
                    <a:pt x="1855" y="168"/>
                    <a:pt x="1858" y="163"/>
                  </a:cubicBezTo>
                  <a:cubicBezTo>
                    <a:pt x="1860" y="159"/>
                    <a:pt x="1860" y="155"/>
                    <a:pt x="1859" y="150"/>
                  </a:cubicBezTo>
                  <a:cubicBezTo>
                    <a:pt x="1857" y="144"/>
                    <a:pt x="1855" y="140"/>
                    <a:pt x="1850" y="136"/>
                  </a:cubicBezTo>
                  <a:cubicBezTo>
                    <a:pt x="1841" y="127"/>
                    <a:pt x="1829" y="126"/>
                    <a:pt x="1817" y="132"/>
                  </a:cubicBezTo>
                  <a:cubicBezTo>
                    <a:pt x="1804" y="141"/>
                    <a:pt x="1798" y="157"/>
                    <a:pt x="1799" y="172"/>
                  </a:cubicBezTo>
                  <a:cubicBezTo>
                    <a:pt x="1800" y="188"/>
                    <a:pt x="1809" y="203"/>
                    <a:pt x="1828" y="204"/>
                  </a:cubicBezTo>
                  <a:cubicBezTo>
                    <a:pt x="1835" y="204"/>
                    <a:pt x="1841" y="202"/>
                    <a:pt x="1848" y="200"/>
                  </a:cubicBezTo>
                  <a:cubicBezTo>
                    <a:pt x="1873" y="190"/>
                    <a:pt x="1896" y="183"/>
                    <a:pt x="1923" y="181"/>
                  </a:cubicBezTo>
                  <a:cubicBezTo>
                    <a:pt x="1922" y="181"/>
                    <a:pt x="1920" y="180"/>
                    <a:pt x="1919" y="180"/>
                  </a:cubicBezTo>
                  <a:cubicBezTo>
                    <a:pt x="1910" y="176"/>
                    <a:pt x="1902" y="168"/>
                    <a:pt x="1906" y="158"/>
                  </a:cubicBezTo>
                  <a:cubicBezTo>
                    <a:pt x="1909" y="150"/>
                    <a:pt x="1916" y="147"/>
                    <a:pt x="1924" y="148"/>
                  </a:cubicBezTo>
                  <a:cubicBezTo>
                    <a:pt x="1930" y="149"/>
                    <a:pt x="1935" y="153"/>
                    <a:pt x="1936" y="159"/>
                  </a:cubicBezTo>
                  <a:cubicBezTo>
                    <a:pt x="1937" y="164"/>
                    <a:pt x="1933" y="169"/>
                    <a:pt x="1928" y="166"/>
                  </a:cubicBezTo>
                  <a:cubicBezTo>
                    <a:pt x="1923" y="164"/>
                    <a:pt x="1925" y="159"/>
                    <a:pt x="1921" y="157"/>
                  </a:cubicBezTo>
                  <a:cubicBezTo>
                    <a:pt x="1917" y="155"/>
                    <a:pt x="1913" y="154"/>
                    <a:pt x="1911" y="158"/>
                  </a:cubicBezTo>
                  <a:cubicBezTo>
                    <a:pt x="1907" y="165"/>
                    <a:pt x="1913" y="172"/>
                    <a:pt x="1919" y="175"/>
                  </a:cubicBezTo>
                  <a:cubicBezTo>
                    <a:pt x="1932" y="181"/>
                    <a:pt x="1939" y="179"/>
                    <a:pt x="1953" y="179"/>
                  </a:cubicBezTo>
                  <a:cubicBezTo>
                    <a:pt x="1962" y="179"/>
                    <a:pt x="1971" y="180"/>
                    <a:pt x="1981" y="182"/>
                  </a:cubicBezTo>
                  <a:cubicBezTo>
                    <a:pt x="2011" y="189"/>
                    <a:pt x="2036" y="206"/>
                    <a:pt x="2054" y="230"/>
                  </a:cubicBezTo>
                  <a:cubicBezTo>
                    <a:pt x="2051" y="225"/>
                    <a:pt x="2052" y="218"/>
                    <a:pt x="2054" y="214"/>
                  </a:cubicBezTo>
                  <a:cubicBezTo>
                    <a:pt x="2057" y="210"/>
                    <a:pt x="2062" y="208"/>
                    <a:pt x="2069" y="211"/>
                  </a:cubicBezTo>
                  <a:cubicBezTo>
                    <a:pt x="2067" y="211"/>
                    <a:pt x="2067" y="213"/>
                    <a:pt x="2067" y="214"/>
                  </a:cubicBezTo>
                  <a:cubicBezTo>
                    <a:pt x="2056" y="209"/>
                    <a:pt x="2052" y="224"/>
                    <a:pt x="2057" y="234"/>
                  </a:cubicBezTo>
                  <a:cubicBezTo>
                    <a:pt x="2057" y="234"/>
                    <a:pt x="2057" y="234"/>
                    <a:pt x="2057" y="234"/>
                  </a:cubicBezTo>
                  <a:cubicBezTo>
                    <a:pt x="2063" y="242"/>
                    <a:pt x="2068" y="251"/>
                    <a:pt x="2072" y="260"/>
                  </a:cubicBezTo>
                  <a:cubicBezTo>
                    <a:pt x="2073" y="247"/>
                    <a:pt x="2081" y="233"/>
                    <a:pt x="2096" y="229"/>
                  </a:cubicBezTo>
                  <a:cubicBezTo>
                    <a:pt x="2104" y="228"/>
                    <a:pt x="2111" y="229"/>
                    <a:pt x="2118" y="232"/>
                  </a:cubicBezTo>
                  <a:cubicBezTo>
                    <a:pt x="2125" y="236"/>
                    <a:pt x="2130" y="242"/>
                    <a:pt x="2133" y="250"/>
                  </a:cubicBezTo>
                  <a:cubicBezTo>
                    <a:pt x="2135" y="257"/>
                    <a:pt x="2135" y="264"/>
                    <a:pt x="2132" y="271"/>
                  </a:cubicBezTo>
                  <a:cubicBezTo>
                    <a:pt x="2130" y="278"/>
                    <a:pt x="2125" y="283"/>
                    <a:pt x="2119" y="287"/>
                  </a:cubicBezTo>
                  <a:cubicBezTo>
                    <a:pt x="2112" y="290"/>
                    <a:pt x="2105" y="291"/>
                    <a:pt x="2098" y="287"/>
                  </a:cubicBezTo>
                  <a:cubicBezTo>
                    <a:pt x="2093" y="285"/>
                    <a:pt x="2090" y="281"/>
                    <a:pt x="2089" y="276"/>
                  </a:cubicBezTo>
                  <a:cubicBezTo>
                    <a:pt x="2087" y="270"/>
                    <a:pt x="2089" y="263"/>
                    <a:pt x="2095" y="258"/>
                  </a:cubicBezTo>
                  <a:cubicBezTo>
                    <a:pt x="2099" y="254"/>
                    <a:pt x="2106" y="254"/>
                    <a:pt x="2112" y="256"/>
                  </a:cubicBezTo>
                  <a:cubicBezTo>
                    <a:pt x="2119" y="260"/>
                    <a:pt x="2122" y="269"/>
                    <a:pt x="2118" y="276"/>
                  </a:cubicBezTo>
                  <a:cubicBezTo>
                    <a:pt x="2115" y="284"/>
                    <a:pt x="2106" y="286"/>
                    <a:pt x="2098" y="283"/>
                  </a:cubicBezTo>
                  <a:cubicBezTo>
                    <a:pt x="2095" y="281"/>
                    <a:pt x="2093" y="278"/>
                    <a:pt x="2091" y="275"/>
                  </a:cubicBezTo>
                  <a:cubicBezTo>
                    <a:pt x="2091" y="276"/>
                    <a:pt x="2091" y="276"/>
                    <a:pt x="2091" y="276"/>
                  </a:cubicBezTo>
                  <a:cubicBezTo>
                    <a:pt x="2093" y="280"/>
                    <a:pt x="2095" y="283"/>
                    <a:pt x="2099" y="285"/>
                  </a:cubicBezTo>
                  <a:cubicBezTo>
                    <a:pt x="2105" y="287"/>
                    <a:pt x="2111" y="287"/>
                    <a:pt x="2117" y="284"/>
                  </a:cubicBezTo>
                  <a:cubicBezTo>
                    <a:pt x="2123" y="281"/>
                    <a:pt x="2127" y="276"/>
                    <a:pt x="2129" y="270"/>
                  </a:cubicBezTo>
                  <a:cubicBezTo>
                    <a:pt x="2131" y="263"/>
                    <a:pt x="2131" y="257"/>
                    <a:pt x="2129" y="251"/>
                  </a:cubicBezTo>
                  <a:cubicBezTo>
                    <a:pt x="2127" y="244"/>
                    <a:pt x="2123" y="239"/>
                    <a:pt x="2117" y="235"/>
                  </a:cubicBezTo>
                  <a:cubicBezTo>
                    <a:pt x="2110" y="232"/>
                    <a:pt x="2104" y="231"/>
                    <a:pt x="2097" y="232"/>
                  </a:cubicBezTo>
                  <a:cubicBezTo>
                    <a:pt x="2079" y="236"/>
                    <a:pt x="2071" y="255"/>
                    <a:pt x="2075" y="269"/>
                  </a:cubicBezTo>
                  <a:cubicBezTo>
                    <a:pt x="2084" y="296"/>
                    <a:pt x="2085" y="318"/>
                    <a:pt x="2080" y="346"/>
                  </a:cubicBezTo>
                  <a:cubicBezTo>
                    <a:pt x="2079" y="349"/>
                    <a:pt x="2078" y="352"/>
                    <a:pt x="2078" y="355"/>
                  </a:cubicBezTo>
                  <a:cubicBezTo>
                    <a:pt x="2079" y="353"/>
                    <a:pt x="2080" y="351"/>
                    <a:pt x="2081" y="349"/>
                  </a:cubicBezTo>
                  <a:cubicBezTo>
                    <a:pt x="2087" y="340"/>
                    <a:pt x="2093" y="334"/>
                    <a:pt x="2102" y="329"/>
                  </a:cubicBezTo>
                  <a:cubicBezTo>
                    <a:pt x="2095" y="336"/>
                    <a:pt x="2090" y="342"/>
                    <a:pt x="2084" y="351"/>
                  </a:cubicBezTo>
                  <a:cubicBezTo>
                    <a:pt x="2083" y="351"/>
                    <a:pt x="2083" y="352"/>
                    <a:pt x="2082" y="353"/>
                  </a:cubicBezTo>
                  <a:cubicBezTo>
                    <a:pt x="2088" y="346"/>
                    <a:pt x="2102" y="348"/>
                    <a:pt x="2109" y="352"/>
                  </a:cubicBezTo>
                  <a:cubicBezTo>
                    <a:pt x="2114" y="354"/>
                    <a:pt x="2118" y="357"/>
                    <a:pt x="2121" y="360"/>
                  </a:cubicBezTo>
                  <a:cubicBezTo>
                    <a:pt x="2126" y="365"/>
                    <a:pt x="2131" y="376"/>
                    <a:pt x="2127" y="384"/>
                  </a:cubicBezTo>
                  <a:cubicBezTo>
                    <a:pt x="2135" y="388"/>
                    <a:pt x="2138" y="395"/>
                    <a:pt x="2141" y="402"/>
                  </a:cubicBezTo>
                  <a:cubicBezTo>
                    <a:pt x="2145" y="411"/>
                    <a:pt x="2152" y="419"/>
                    <a:pt x="2160" y="417"/>
                  </a:cubicBezTo>
                  <a:cubicBezTo>
                    <a:pt x="2154" y="426"/>
                    <a:pt x="2137" y="419"/>
                    <a:pt x="2131" y="413"/>
                  </a:cubicBezTo>
                  <a:cubicBezTo>
                    <a:pt x="2121" y="403"/>
                    <a:pt x="2121" y="389"/>
                    <a:pt x="2119" y="375"/>
                  </a:cubicBezTo>
                  <a:cubicBezTo>
                    <a:pt x="2117" y="365"/>
                    <a:pt x="2114" y="359"/>
                    <a:pt x="2106" y="355"/>
                  </a:cubicBezTo>
                  <a:cubicBezTo>
                    <a:pt x="2100" y="351"/>
                    <a:pt x="2089" y="348"/>
                    <a:pt x="2082" y="353"/>
                  </a:cubicBezTo>
                  <a:cubicBezTo>
                    <a:pt x="2084" y="352"/>
                    <a:pt x="2085" y="351"/>
                    <a:pt x="2087" y="351"/>
                  </a:cubicBezTo>
                  <a:cubicBezTo>
                    <a:pt x="2092" y="350"/>
                    <a:pt x="2097" y="352"/>
                    <a:pt x="2099" y="359"/>
                  </a:cubicBezTo>
                  <a:cubicBezTo>
                    <a:pt x="2098" y="358"/>
                    <a:pt x="2096" y="359"/>
                    <a:pt x="2096" y="359"/>
                  </a:cubicBezTo>
                  <a:cubicBezTo>
                    <a:pt x="2092" y="353"/>
                    <a:pt x="2085" y="352"/>
                    <a:pt x="2080" y="358"/>
                  </a:cubicBezTo>
                  <a:cubicBezTo>
                    <a:pt x="2078" y="360"/>
                    <a:pt x="2076" y="363"/>
                    <a:pt x="2074" y="366"/>
                  </a:cubicBezTo>
                  <a:cubicBezTo>
                    <a:pt x="2064" y="397"/>
                    <a:pt x="2048" y="424"/>
                    <a:pt x="2026" y="447"/>
                  </a:cubicBezTo>
                  <a:cubicBezTo>
                    <a:pt x="2045" y="429"/>
                    <a:pt x="2069" y="411"/>
                    <a:pt x="2096" y="412"/>
                  </a:cubicBezTo>
                  <a:cubicBezTo>
                    <a:pt x="2109" y="412"/>
                    <a:pt x="2120" y="417"/>
                    <a:pt x="2128" y="427"/>
                  </a:cubicBezTo>
                  <a:cubicBezTo>
                    <a:pt x="2136" y="436"/>
                    <a:pt x="2140" y="446"/>
                    <a:pt x="2140" y="457"/>
                  </a:cubicBezTo>
                  <a:cubicBezTo>
                    <a:pt x="2140" y="482"/>
                    <a:pt x="2120" y="503"/>
                    <a:pt x="2095" y="504"/>
                  </a:cubicBezTo>
                  <a:cubicBezTo>
                    <a:pt x="2073" y="505"/>
                    <a:pt x="2050" y="490"/>
                    <a:pt x="2053" y="465"/>
                  </a:cubicBezTo>
                  <a:cubicBezTo>
                    <a:pt x="2055" y="455"/>
                    <a:pt x="2062" y="445"/>
                    <a:pt x="2072" y="444"/>
                  </a:cubicBezTo>
                  <a:cubicBezTo>
                    <a:pt x="2076" y="444"/>
                    <a:pt x="2079" y="444"/>
                    <a:pt x="2082" y="446"/>
                  </a:cubicBezTo>
                  <a:cubicBezTo>
                    <a:pt x="2082" y="446"/>
                    <a:pt x="2082" y="446"/>
                    <a:pt x="2082" y="446"/>
                  </a:cubicBezTo>
                  <a:cubicBezTo>
                    <a:pt x="2089" y="450"/>
                    <a:pt x="2094" y="459"/>
                    <a:pt x="2089" y="468"/>
                  </a:cubicBezTo>
                  <a:cubicBezTo>
                    <a:pt x="2085" y="476"/>
                    <a:pt x="2075" y="479"/>
                    <a:pt x="2067" y="475"/>
                  </a:cubicBezTo>
                  <a:cubicBezTo>
                    <a:pt x="2059" y="471"/>
                    <a:pt x="2056" y="461"/>
                    <a:pt x="2060" y="453"/>
                  </a:cubicBezTo>
                  <a:cubicBezTo>
                    <a:pt x="2062" y="449"/>
                    <a:pt x="2065" y="447"/>
                    <a:pt x="2068" y="445"/>
                  </a:cubicBezTo>
                  <a:cubicBezTo>
                    <a:pt x="2068" y="445"/>
                    <a:pt x="2068" y="445"/>
                    <a:pt x="2068" y="445"/>
                  </a:cubicBezTo>
                  <a:cubicBezTo>
                    <a:pt x="2060" y="449"/>
                    <a:pt x="2055" y="457"/>
                    <a:pt x="2054" y="465"/>
                  </a:cubicBezTo>
                  <a:cubicBezTo>
                    <a:pt x="2053" y="489"/>
                    <a:pt x="2075" y="502"/>
                    <a:pt x="2096" y="501"/>
                  </a:cubicBezTo>
                  <a:cubicBezTo>
                    <a:pt x="2119" y="500"/>
                    <a:pt x="2138" y="480"/>
                    <a:pt x="2137" y="457"/>
                  </a:cubicBezTo>
                  <a:cubicBezTo>
                    <a:pt x="2137" y="453"/>
                    <a:pt x="2136" y="449"/>
                    <a:pt x="2135" y="445"/>
                  </a:cubicBezTo>
                  <a:cubicBezTo>
                    <a:pt x="2135" y="448"/>
                    <a:pt x="2135" y="450"/>
                    <a:pt x="2135" y="453"/>
                  </a:cubicBezTo>
                  <a:cubicBezTo>
                    <a:pt x="2133" y="461"/>
                    <a:pt x="2126" y="468"/>
                    <a:pt x="2118" y="469"/>
                  </a:cubicBezTo>
                  <a:cubicBezTo>
                    <a:pt x="2110" y="469"/>
                    <a:pt x="2102" y="464"/>
                    <a:pt x="2102" y="455"/>
                  </a:cubicBezTo>
                  <a:cubicBezTo>
                    <a:pt x="2102" y="449"/>
                    <a:pt x="2105" y="445"/>
                    <a:pt x="2110" y="444"/>
                  </a:cubicBezTo>
                  <a:cubicBezTo>
                    <a:pt x="2119" y="441"/>
                    <a:pt x="2124" y="452"/>
                    <a:pt x="2120" y="456"/>
                  </a:cubicBezTo>
                  <a:cubicBezTo>
                    <a:pt x="2120" y="452"/>
                    <a:pt x="2119" y="449"/>
                    <a:pt x="2116" y="448"/>
                  </a:cubicBezTo>
                  <a:cubicBezTo>
                    <a:pt x="2112" y="446"/>
                    <a:pt x="2108" y="448"/>
                    <a:pt x="2106" y="452"/>
                  </a:cubicBezTo>
                  <a:cubicBezTo>
                    <a:pt x="2105" y="456"/>
                    <a:pt x="2107" y="460"/>
                    <a:pt x="2109" y="462"/>
                  </a:cubicBezTo>
                  <a:cubicBezTo>
                    <a:pt x="2114" y="466"/>
                    <a:pt x="2122" y="465"/>
                    <a:pt x="2126" y="461"/>
                  </a:cubicBezTo>
                  <a:cubicBezTo>
                    <a:pt x="2136" y="452"/>
                    <a:pt x="2134" y="438"/>
                    <a:pt x="2126" y="429"/>
                  </a:cubicBezTo>
                  <a:cubicBezTo>
                    <a:pt x="2118" y="420"/>
                    <a:pt x="2108" y="416"/>
                    <a:pt x="2096" y="415"/>
                  </a:cubicBezTo>
                  <a:cubicBezTo>
                    <a:pt x="2059" y="414"/>
                    <a:pt x="2024" y="457"/>
                    <a:pt x="1991" y="480"/>
                  </a:cubicBezTo>
                  <a:cubicBezTo>
                    <a:pt x="1999" y="478"/>
                    <a:pt x="2006" y="478"/>
                    <a:pt x="2016" y="480"/>
                  </a:cubicBezTo>
                  <a:cubicBezTo>
                    <a:pt x="2020" y="481"/>
                    <a:pt x="2023" y="483"/>
                    <a:pt x="2027" y="484"/>
                  </a:cubicBezTo>
                  <a:cubicBezTo>
                    <a:pt x="2026" y="485"/>
                    <a:pt x="2025" y="486"/>
                    <a:pt x="2025" y="487"/>
                  </a:cubicBezTo>
                  <a:cubicBezTo>
                    <a:pt x="2016" y="483"/>
                    <a:pt x="2007" y="482"/>
                    <a:pt x="1997" y="482"/>
                  </a:cubicBezTo>
                  <a:cubicBezTo>
                    <a:pt x="1990" y="483"/>
                    <a:pt x="1984" y="485"/>
                    <a:pt x="1979" y="487"/>
                  </a:cubicBezTo>
                  <a:cubicBezTo>
                    <a:pt x="1986" y="486"/>
                    <a:pt x="1994" y="488"/>
                    <a:pt x="1998" y="491"/>
                  </a:cubicBezTo>
                  <a:cubicBezTo>
                    <a:pt x="2002" y="494"/>
                    <a:pt x="2005" y="498"/>
                    <a:pt x="2006" y="503"/>
                  </a:cubicBezTo>
                  <a:cubicBezTo>
                    <a:pt x="2007" y="511"/>
                    <a:pt x="2002" y="519"/>
                    <a:pt x="1993" y="520"/>
                  </a:cubicBezTo>
                  <a:cubicBezTo>
                    <a:pt x="1987" y="520"/>
                    <a:pt x="1983" y="517"/>
                    <a:pt x="1981" y="512"/>
                  </a:cubicBezTo>
                  <a:cubicBezTo>
                    <a:pt x="1978" y="503"/>
                    <a:pt x="1989" y="498"/>
                    <a:pt x="1993" y="502"/>
                  </a:cubicBezTo>
                  <a:cubicBezTo>
                    <a:pt x="1990" y="501"/>
                    <a:pt x="1986" y="503"/>
                    <a:pt x="1985" y="506"/>
                  </a:cubicBezTo>
                  <a:cubicBezTo>
                    <a:pt x="1983" y="509"/>
                    <a:pt x="1986" y="514"/>
                    <a:pt x="1990" y="515"/>
                  </a:cubicBezTo>
                  <a:cubicBezTo>
                    <a:pt x="1994" y="516"/>
                    <a:pt x="1997" y="515"/>
                    <a:pt x="2000" y="512"/>
                  </a:cubicBezTo>
                  <a:cubicBezTo>
                    <a:pt x="2004" y="507"/>
                    <a:pt x="2002" y="499"/>
                    <a:pt x="1997" y="495"/>
                  </a:cubicBezTo>
                  <a:cubicBezTo>
                    <a:pt x="1994" y="492"/>
                    <a:pt x="1989" y="490"/>
                    <a:pt x="1984" y="489"/>
                  </a:cubicBezTo>
                  <a:cubicBezTo>
                    <a:pt x="1976" y="489"/>
                    <a:pt x="1971" y="492"/>
                    <a:pt x="1964" y="497"/>
                  </a:cubicBezTo>
                  <a:cubicBezTo>
                    <a:pt x="1944" y="509"/>
                    <a:pt x="1922" y="518"/>
                    <a:pt x="1898" y="526"/>
                  </a:cubicBezTo>
                  <a:cubicBezTo>
                    <a:pt x="1894" y="527"/>
                    <a:pt x="1871" y="533"/>
                    <a:pt x="1853" y="536"/>
                  </a:cubicBezTo>
                  <a:cubicBezTo>
                    <a:pt x="1874" y="540"/>
                    <a:pt x="1894" y="549"/>
                    <a:pt x="1911" y="564"/>
                  </a:cubicBezTo>
                  <a:cubicBezTo>
                    <a:pt x="1916" y="568"/>
                    <a:pt x="1920" y="573"/>
                    <a:pt x="1924" y="577"/>
                  </a:cubicBezTo>
                  <a:cubicBezTo>
                    <a:pt x="1930" y="585"/>
                    <a:pt x="1940" y="598"/>
                    <a:pt x="1952" y="592"/>
                  </a:cubicBezTo>
                  <a:cubicBezTo>
                    <a:pt x="1956" y="590"/>
                    <a:pt x="1959" y="584"/>
                    <a:pt x="1957" y="580"/>
                  </a:cubicBezTo>
                  <a:cubicBezTo>
                    <a:pt x="1956" y="577"/>
                    <a:pt x="1954" y="575"/>
                    <a:pt x="1951" y="575"/>
                  </a:cubicBezTo>
                  <a:cubicBezTo>
                    <a:pt x="1947" y="574"/>
                    <a:pt x="1944" y="577"/>
                    <a:pt x="1945" y="581"/>
                  </a:cubicBezTo>
                  <a:cubicBezTo>
                    <a:pt x="1945" y="583"/>
                    <a:pt x="1947" y="585"/>
                    <a:pt x="1950" y="585"/>
                  </a:cubicBezTo>
                  <a:cubicBezTo>
                    <a:pt x="1945" y="588"/>
                    <a:pt x="1939" y="581"/>
                    <a:pt x="1943" y="575"/>
                  </a:cubicBezTo>
                  <a:cubicBezTo>
                    <a:pt x="1946" y="572"/>
                    <a:pt x="1950" y="570"/>
                    <a:pt x="1954" y="572"/>
                  </a:cubicBezTo>
                  <a:cubicBezTo>
                    <a:pt x="1961" y="575"/>
                    <a:pt x="1963" y="582"/>
                    <a:pt x="1960" y="588"/>
                  </a:cubicBezTo>
                  <a:cubicBezTo>
                    <a:pt x="1957" y="594"/>
                    <a:pt x="1950" y="597"/>
                    <a:pt x="1943" y="596"/>
                  </a:cubicBezTo>
                  <a:cubicBezTo>
                    <a:pt x="1941" y="596"/>
                    <a:pt x="1938" y="595"/>
                    <a:pt x="1935" y="593"/>
                  </a:cubicBezTo>
                  <a:cubicBezTo>
                    <a:pt x="1942" y="603"/>
                    <a:pt x="1947" y="612"/>
                    <a:pt x="1951" y="621"/>
                  </a:cubicBezTo>
                  <a:cubicBezTo>
                    <a:pt x="1958" y="637"/>
                    <a:pt x="1961" y="665"/>
                    <a:pt x="1971" y="676"/>
                  </a:cubicBezTo>
                  <a:cubicBezTo>
                    <a:pt x="1973" y="679"/>
                    <a:pt x="1975" y="680"/>
                    <a:pt x="1978" y="681"/>
                  </a:cubicBezTo>
                  <a:cubicBezTo>
                    <a:pt x="1984" y="684"/>
                    <a:pt x="1990" y="684"/>
                    <a:pt x="1996" y="683"/>
                  </a:cubicBezTo>
                  <a:cubicBezTo>
                    <a:pt x="2002" y="681"/>
                    <a:pt x="2007" y="676"/>
                    <a:pt x="2011" y="670"/>
                  </a:cubicBezTo>
                  <a:cubicBezTo>
                    <a:pt x="2014" y="663"/>
                    <a:pt x="2015" y="655"/>
                    <a:pt x="2013" y="647"/>
                  </a:cubicBezTo>
                  <a:cubicBezTo>
                    <a:pt x="2011" y="640"/>
                    <a:pt x="2007" y="634"/>
                    <a:pt x="2000" y="630"/>
                  </a:cubicBezTo>
                  <a:cubicBezTo>
                    <a:pt x="1994" y="626"/>
                    <a:pt x="1986" y="625"/>
                    <a:pt x="1979" y="629"/>
                  </a:cubicBezTo>
                  <a:cubicBezTo>
                    <a:pt x="1974" y="632"/>
                    <a:pt x="1971" y="637"/>
                    <a:pt x="1970" y="642"/>
                  </a:cubicBezTo>
                  <a:cubicBezTo>
                    <a:pt x="1971" y="642"/>
                    <a:pt x="1971" y="641"/>
                    <a:pt x="1971" y="641"/>
                  </a:cubicBezTo>
                  <a:cubicBezTo>
                    <a:pt x="1973" y="632"/>
                    <a:pt x="1986" y="632"/>
                    <a:pt x="1984" y="642"/>
                  </a:cubicBezTo>
                  <a:cubicBezTo>
                    <a:pt x="1983" y="646"/>
                    <a:pt x="1975" y="651"/>
                    <a:pt x="1981" y="660"/>
                  </a:cubicBezTo>
                  <a:cubicBezTo>
                    <a:pt x="1978" y="658"/>
                    <a:pt x="1975" y="655"/>
                    <a:pt x="1973" y="652"/>
                  </a:cubicBezTo>
                  <a:cubicBezTo>
                    <a:pt x="1972" y="651"/>
                    <a:pt x="1971" y="650"/>
                    <a:pt x="1971" y="648"/>
                  </a:cubicBezTo>
                  <a:cubicBezTo>
                    <a:pt x="1968" y="641"/>
                    <a:pt x="1972" y="633"/>
                    <a:pt x="1978" y="628"/>
                  </a:cubicBezTo>
                  <a:cubicBezTo>
                    <a:pt x="1986" y="624"/>
                    <a:pt x="1994" y="625"/>
                    <a:pt x="2001" y="629"/>
                  </a:cubicBezTo>
                  <a:cubicBezTo>
                    <a:pt x="2008" y="633"/>
                    <a:pt x="2013" y="639"/>
                    <a:pt x="2015" y="647"/>
                  </a:cubicBezTo>
                  <a:cubicBezTo>
                    <a:pt x="2017" y="655"/>
                    <a:pt x="2016" y="664"/>
                    <a:pt x="2013" y="671"/>
                  </a:cubicBezTo>
                  <a:cubicBezTo>
                    <a:pt x="2009" y="678"/>
                    <a:pt x="2003" y="683"/>
                    <a:pt x="1996" y="685"/>
                  </a:cubicBezTo>
                  <a:cubicBezTo>
                    <a:pt x="1990" y="687"/>
                    <a:pt x="1983" y="687"/>
                    <a:pt x="1977" y="684"/>
                  </a:cubicBezTo>
                  <a:cubicBezTo>
                    <a:pt x="1973" y="683"/>
                    <a:pt x="1971" y="681"/>
                    <a:pt x="1968" y="678"/>
                  </a:cubicBezTo>
                  <a:cubicBezTo>
                    <a:pt x="1967" y="678"/>
                    <a:pt x="1967" y="678"/>
                    <a:pt x="1967" y="678"/>
                  </a:cubicBezTo>
                  <a:cubicBezTo>
                    <a:pt x="1967" y="678"/>
                    <a:pt x="1968" y="678"/>
                    <a:pt x="1968" y="679"/>
                  </a:cubicBezTo>
                  <a:cubicBezTo>
                    <a:pt x="1968" y="680"/>
                    <a:pt x="1968" y="680"/>
                    <a:pt x="1968" y="680"/>
                  </a:cubicBezTo>
                  <a:cubicBezTo>
                    <a:pt x="1969" y="685"/>
                    <a:pt x="1969" y="691"/>
                    <a:pt x="1969" y="696"/>
                  </a:cubicBezTo>
                  <a:cubicBezTo>
                    <a:pt x="1969" y="710"/>
                    <a:pt x="1966" y="728"/>
                    <a:pt x="1953" y="736"/>
                  </a:cubicBezTo>
                  <a:cubicBezTo>
                    <a:pt x="1948" y="740"/>
                    <a:pt x="1942" y="740"/>
                    <a:pt x="1936" y="739"/>
                  </a:cubicBezTo>
                  <a:cubicBezTo>
                    <a:pt x="1934" y="739"/>
                    <a:pt x="1934" y="739"/>
                    <a:pt x="1934" y="739"/>
                  </a:cubicBezTo>
                  <a:cubicBezTo>
                    <a:pt x="1927" y="737"/>
                    <a:pt x="1921" y="733"/>
                    <a:pt x="1917" y="727"/>
                  </a:cubicBezTo>
                  <a:cubicBezTo>
                    <a:pt x="1913" y="722"/>
                    <a:pt x="1911" y="715"/>
                    <a:pt x="1912" y="708"/>
                  </a:cubicBezTo>
                  <a:cubicBezTo>
                    <a:pt x="1913" y="701"/>
                    <a:pt x="1917" y="695"/>
                    <a:pt x="1923" y="692"/>
                  </a:cubicBezTo>
                  <a:cubicBezTo>
                    <a:pt x="1928" y="689"/>
                    <a:pt x="1933" y="690"/>
                    <a:pt x="1937" y="692"/>
                  </a:cubicBezTo>
                  <a:cubicBezTo>
                    <a:pt x="1942" y="694"/>
                    <a:pt x="1945" y="699"/>
                    <a:pt x="1946" y="704"/>
                  </a:cubicBezTo>
                  <a:cubicBezTo>
                    <a:pt x="1947" y="707"/>
                    <a:pt x="1946" y="710"/>
                    <a:pt x="1945" y="712"/>
                  </a:cubicBezTo>
                  <a:cubicBezTo>
                    <a:pt x="1946" y="710"/>
                    <a:pt x="1947" y="707"/>
                    <a:pt x="1946" y="704"/>
                  </a:cubicBezTo>
                  <a:cubicBezTo>
                    <a:pt x="1945" y="699"/>
                    <a:pt x="1942" y="695"/>
                    <a:pt x="1937" y="692"/>
                  </a:cubicBezTo>
                  <a:cubicBezTo>
                    <a:pt x="1932" y="690"/>
                    <a:pt x="1928" y="690"/>
                    <a:pt x="1924" y="692"/>
                  </a:cubicBezTo>
                  <a:cubicBezTo>
                    <a:pt x="1918" y="696"/>
                    <a:pt x="1914" y="702"/>
                    <a:pt x="1913" y="709"/>
                  </a:cubicBezTo>
                  <a:cubicBezTo>
                    <a:pt x="1913" y="715"/>
                    <a:pt x="1914" y="721"/>
                    <a:pt x="1918" y="726"/>
                  </a:cubicBezTo>
                  <a:cubicBezTo>
                    <a:pt x="1923" y="732"/>
                    <a:pt x="1929" y="735"/>
                    <a:pt x="1936" y="737"/>
                  </a:cubicBezTo>
                  <a:cubicBezTo>
                    <a:pt x="1942" y="738"/>
                    <a:pt x="1947" y="737"/>
                    <a:pt x="1952" y="733"/>
                  </a:cubicBezTo>
                  <a:cubicBezTo>
                    <a:pt x="1963" y="725"/>
                    <a:pt x="1966" y="706"/>
                    <a:pt x="1965" y="693"/>
                  </a:cubicBezTo>
                  <a:cubicBezTo>
                    <a:pt x="1965" y="687"/>
                    <a:pt x="1963" y="679"/>
                    <a:pt x="1961" y="671"/>
                  </a:cubicBezTo>
                  <a:cubicBezTo>
                    <a:pt x="1961" y="673"/>
                    <a:pt x="1961" y="674"/>
                    <a:pt x="1961" y="675"/>
                  </a:cubicBezTo>
                  <a:cubicBezTo>
                    <a:pt x="1958" y="682"/>
                    <a:pt x="1952" y="686"/>
                    <a:pt x="1945" y="686"/>
                  </a:cubicBezTo>
                  <a:cubicBezTo>
                    <a:pt x="1939" y="686"/>
                    <a:pt x="1933" y="681"/>
                    <a:pt x="1934" y="673"/>
                  </a:cubicBezTo>
                  <a:cubicBezTo>
                    <a:pt x="1935" y="669"/>
                    <a:pt x="1938" y="666"/>
                    <a:pt x="1942" y="665"/>
                  </a:cubicBezTo>
                  <a:cubicBezTo>
                    <a:pt x="1949" y="664"/>
                    <a:pt x="1952" y="673"/>
                    <a:pt x="1948" y="676"/>
                  </a:cubicBezTo>
                  <a:cubicBezTo>
                    <a:pt x="1949" y="673"/>
                    <a:pt x="1948" y="671"/>
                    <a:pt x="1946" y="669"/>
                  </a:cubicBezTo>
                  <a:cubicBezTo>
                    <a:pt x="1943" y="667"/>
                    <a:pt x="1939" y="669"/>
                    <a:pt x="1938" y="672"/>
                  </a:cubicBezTo>
                  <a:cubicBezTo>
                    <a:pt x="1937" y="674"/>
                    <a:pt x="1937" y="678"/>
                    <a:pt x="1939" y="680"/>
                  </a:cubicBezTo>
                  <a:cubicBezTo>
                    <a:pt x="1943" y="684"/>
                    <a:pt x="1949" y="683"/>
                    <a:pt x="1953" y="680"/>
                  </a:cubicBezTo>
                  <a:cubicBezTo>
                    <a:pt x="1956" y="678"/>
                    <a:pt x="1957" y="674"/>
                    <a:pt x="1958" y="670"/>
                  </a:cubicBezTo>
                  <a:cubicBezTo>
                    <a:pt x="1962" y="656"/>
                    <a:pt x="1948" y="617"/>
                    <a:pt x="1939" y="607"/>
                  </a:cubicBezTo>
                  <a:cubicBezTo>
                    <a:pt x="1944" y="620"/>
                    <a:pt x="1944" y="635"/>
                    <a:pt x="1940" y="650"/>
                  </a:cubicBezTo>
                  <a:cubicBezTo>
                    <a:pt x="1929" y="684"/>
                    <a:pt x="1892" y="716"/>
                    <a:pt x="1856" y="701"/>
                  </a:cubicBezTo>
                  <a:cubicBezTo>
                    <a:pt x="1844" y="696"/>
                    <a:pt x="1835" y="684"/>
                    <a:pt x="1837" y="671"/>
                  </a:cubicBezTo>
                  <a:cubicBezTo>
                    <a:pt x="1839" y="661"/>
                    <a:pt x="1847" y="653"/>
                    <a:pt x="1857" y="653"/>
                  </a:cubicBezTo>
                  <a:cubicBezTo>
                    <a:pt x="1867" y="653"/>
                    <a:pt x="1875" y="659"/>
                    <a:pt x="1878" y="669"/>
                  </a:cubicBezTo>
                  <a:cubicBezTo>
                    <a:pt x="1879" y="674"/>
                    <a:pt x="1878" y="680"/>
                    <a:pt x="1874" y="685"/>
                  </a:cubicBezTo>
                  <a:cubicBezTo>
                    <a:pt x="1873" y="687"/>
                    <a:pt x="1871" y="688"/>
                    <a:pt x="1870" y="689"/>
                  </a:cubicBezTo>
                  <a:cubicBezTo>
                    <a:pt x="1865" y="691"/>
                    <a:pt x="1859" y="692"/>
                    <a:pt x="1854" y="689"/>
                  </a:cubicBezTo>
                  <a:cubicBezTo>
                    <a:pt x="1847" y="685"/>
                    <a:pt x="1844" y="676"/>
                    <a:pt x="1848" y="668"/>
                  </a:cubicBezTo>
                  <a:cubicBezTo>
                    <a:pt x="1852" y="660"/>
                    <a:pt x="1861" y="657"/>
                    <a:pt x="1869" y="661"/>
                  </a:cubicBezTo>
                  <a:cubicBezTo>
                    <a:pt x="1873" y="663"/>
                    <a:pt x="1876" y="667"/>
                    <a:pt x="1877" y="671"/>
                  </a:cubicBezTo>
                  <a:cubicBezTo>
                    <a:pt x="1877" y="671"/>
                    <a:pt x="1877" y="670"/>
                    <a:pt x="1876" y="669"/>
                  </a:cubicBezTo>
                  <a:cubicBezTo>
                    <a:pt x="1874" y="660"/>
                    <a:pt x="1866" y="655"/>
                    <a:pt x="1857" y="655"/>
                  </a:cubicBezTo>
                  <a:cubicBezTo>
                    <a:pt x="1848" y="656"/>
                    <a:pt x="1842" y="663"/>
                    <a:pt x="1840" y="672"/>
                  </a:cubicBezTo>
                  <a:cubicBezTo>
                    <a:pt x="1839" y="683"/>
                    <a:pt x="1847" y="693"/>
                    <a:pt x="1857" y="697"/>
                  </a:cubicBezTo>
                  <a:cubicBezTo>
                    <a:pt x="1891" y="710"/>
                    <a:pt x="1925" y="679"/>
                    <a:pt x="1934" y="649"/>
                  </a:cubicBezTo>
                  <a:cubicBezTo>
                    <a:pt x="1943" y="617"/>
                    <a:pt x="1930" y="589"/>
                    <a:pt x="1907" y="568"/>
                  </a:cubicBezTo>
                  <a:cubicBezTo>
                    <a:pt x="1858" y="526"/>
                    <a:pt x="1793" y="537"/>
                    <a:pt x="1740" y="565"/>
                  </a:cubicBezTo>
                  <a:cubicBezTo>
                    <a:pt x="1721" y="575"/>
                    <a:pt x="1707" y="585"/>
                    <a:pt x="1692" y="601"/>
                  </a:cubicBezTo>
                  <a:cubicBezTo>
                    <a:pt x="1678" y="618"/>
                    <a:pt x="1667" y="639"/>
                    <a:pt x="1667" y="658"/>
                  </a:cubicBezTo>
                  <a:cubicBezTo>
                    <a:pt x="1667" y="658"/>
                    <a:pt x="1667" y="658"/>
                    <a:pt x="1667" y="658"/>
                  </a:cubicBezTo>
                  <a:cubicBezTo>
                    <a:pt x="1668" y="645"/>
                    <a:pt x="1675" y="632"/>
                    <a:pt x="1683" y="623"/>
                  </a:cubicBezTo>
                  <a:cubicBezTo>
                    <a:pt x="1700" y="605"/>
                    <a:pt x="1732" y="591"/>
                    <a:pt x="1757" y="595"/>
                  </a:cubicBezTo>
                  <a:cubicBezTo>
                    <a:pt x="1756" y="597"/>
                    <a:pt x="1756" y="599"/>
                    <a:pt x="1756" y="600"/>
                  </a:cubicBezTo>
                  <a:cubicBezTo>
                    <a:pt x="1732" y="597"/>
                    <a:pt x="1703" y="608"/>
                    <a:pt x="1686" y="625"/>
                  </a:cubicBezTo>
                  <a:cubicBezTo>
                    <a:pt x="1675" y="637"/>
                    <a:pt x="1665" y="656"/>
                    <a:pt x="1672" y="672"/>
                  </a:cubicBezTo>
                  <a:cubicBezTo>
                    <a:pt x="1674" y="677"/>
                    <a:pt x="1676" y="680"/>
                    <a:pt x="1681" y="683"/>
                  </a:cubicBezTo>
                  <a:cubicBezTo>
                    <a:pt x="1685" y="685"/>
                    <a:pt x="1689" y="686"/>
                    <a:pt x="1694" y="685"/>
                  </a:cubicBezTo>
                  <a:cubicBezTo>
                    <a:pt x="1699" y="684"/>
                    <a:pt x="1702" y="682"/>
                    <a:pt x="1705" y="678"/>
                  </a:cubicBezTo>
                  <a:cubicBezTo>
                    <a:pt x="1707" y="674"/>
                    <a:pt x="1708" y="670"/>
                    <a:pt x="1706" y="666"/>
                  </a:cubicBezTo>
                  <a:cubicBezTo>
                    <a:pt x="1705" y="662"/>
                    <a:pt x="1702" y="660"/>
                    <a:pt x="1698" y="659"/>
                  </a:cubicBezTo>
                  <a:cubicBezTo>
                    <a:pt x="1696" y="658"/>
                    <a:pt x="1695" y="659"/>
                    <a:pt x="1693" y="659"/>
                  </a:cubicBezTo>
                  <a:cubicBezTo>
                    <a:pt x="1692" y="660"/>
                    <a:pt x="1691" y="661"/>
                    <a:pt x="1690" y="663"/>
                  </a:cubicBezTo>
                  <a:cubicBezTo>
                    <a:pt x="1689" y="664"/>
                    <a:pt x="1689" y="665"/>
                    <a:pt x="1690" y="667"/>
                  </a:cubicBezTo>
                  <a:cubicBezTo>
                    <a:pt x="1690" y="668"/>
                    <a:pt x="1691" y="669"/>
                    <a:pt x="1692" y="669"/>
                  </a:cubicBezTo>
                  <a:cubicBezTo>
                    <a:pt x="1691" y="669"/>
                    <a:pt x="1690" y="668"/>
                    <a:pt x="1689" y="667"/>
                  </a:cubicBezTo>
                  <a:cubicBezTo>
                    <a:pt x="1689" y="665"/>
                    <a:pt x="1689" y="664"/>
                    <a:pt x="1690" y="663"/>
                  </a:cubicBezTo>
                  <a:cubicBezTo>
                    <a:pt x="1691" y="661"/>
                    <a:pt x="1692" y="660"/>
                    <a:pt x="1693" y="659"/>
                  </a:cubicBezTo>
                  <a:cubicBezTo>
                    <a:pt x="1695" y="658"/>
                    <a:pt x="1696" y="658"/>
                    <a:pt x="1698" y="658"/>
                  </a:cubicBezTo>
                  <a:cubicBezTo>
                    <a:pt x="1702" y="659"/>
                    <a:pt x="1705" y="662"/>
                    <a:pt x="1707" y="666"/>
                  </a:cubicBezTo>
                  <a:cubicBezTo>
                    <a:pt x="1709" y="670"/>
                    <a:pt x="1708" y="675"/>
                    <a:pt x="1705" y="679"/>
                  </a:cubicBezTo>
                  <a:cubicBezTo>
                    <a:pt x="1703" y="683"/>
                    <a:pt x="1699" y="685"/>
                    <a:pt x="1695" y="687"/>
                  </a:cubicBezTo>
                  <a:cubicBezTo>
                    <a:pt x="1689" y="688"/>
                    <a:pt x="1684" y="687"/>
                    <a:pt x="1680" y="684"/>
                  </a:cubicBezTo>
                  <a:cubicBezTo>
                    <a:pt x="1677" y="682"/>
                    <a:pt x="1675" y="680"/>
                    <a:pt x="1673" y="678"/>
                  </a:cubicBezTo>
                  <a:cubicBezTo>
                    <a:pt x="1674" y="680"/>
                    <a:pt x="1675" y="682"/>
                    <a:pt x="1677" y="684"/>
                  </a:cubicBezTo>
                  <a:cubicBezTo>
                    <a:pt x="1686" y="695"/>
                    <a:pt x="1696" y="700"/>
                    <a:pt x="1709" y="704"/>
                  </a:cubicBezTo>
                  <a:cubicBezTo>
                    <a:pt x="1725" y="709"/>
                    <a:pt x="1736" y="709"/>
                    <a:pt x="1753" y="707"/>
                  </a:cubicBezTo>
                  <a:cubicBezTo>
                    <a:pt x="1782" y="703"/>
                    <a:pt x="1816" y="692"/>
                    <a:pt x="1843" y="708"/>
                  </a:cubicBezTo>
                  <a:cubicBezTo>
                    <a:pt x="1847" y="710"/>
                    <a:pt x="1851" y="713"/>
                    <a:pt x="1855" y="717"/>
                  </a:cubicBezTo>
                  <a:cubicBezTo>
                    <a:pt x="1858" y="720"/>
                    <a:pt x="1861" y="725"/>
                    <a:pt x="1866" y="729"/>
                  </a:cubicBezTo>
                  <a:cubicBezTo>
                    <a:pt x="1875" y="738"/>
                    <a:pt x="1886" y="735"/>
                    <a:pt x="1890" y="729"/>
                  </a:cubicBezTo>
                  <a:cubicBezTo>
                    <a:pt x="1891" y="726"/>
                    <a:pt x="1892" y="722"/>
                    <a:pt x="1890" y="720"/>
                  </a:cubicBezTo>
                  <a:cubicBezTo>
                    <a:pt x="1889" y="717"/>
                    <a:pt x="1886" y="715"/>
                    <a:pt x="1883" y="715"/>
                  </a:cubicBezTo>
                  <a:cubicBezTo>
                    <a:pt x="1880" y="715"/>
                    <a:pt x="1877" y="718"/>
                    <a:pt x="1878" y="722"/>
                  </a:cubicBezTo>
                  <a:cubicBezTo>
                    <a:pt x="1878" y="724"/>
                    <a:pt x="1881" y="726"/>
                    <a:pt x="1883" y="726"/>
                  </a:cubicBezTo>
                  <a:cubicBezTo>
                    <a:pt x="1880" y="727"/>
                    <a:pt x="1877" y="725"/>
                    <a:pt x="1876" y="722"/>
                  </a:cubicBezTo>
                  <a:cubicBezTo>
                    <a:pt x="1875" y="720"/>
                    <a:pt x="1876" y="717"/>
                    <a:pt x="1878" y="716"/>
                  </a:cubicBezTo>
                  <a:cubicBezTo>
                    <a:pt x="1883" y="710"/>
                    <a:pt x="1893" y="714"/>
                    <a:pt x="1894" y="721"/>
                  </a:cubicBezTo>
                  <a:cubicBezTo>
                    <a:pt x="1895" y="725"/>
                    <a:pt x="1893" y="730"/>
                    <a:pt x="1889" y="734"/>
                  </a:cubicBezTo>
                  <a:cubicBezTo>
                    <a:pt x="1884" y="739"/>
                    <a:pt x="1875" y="739"/>
                    <a:pt x="1868" y="733"/>
                  </a:cubicBezTo>
                  <a:cubicBezTo>
                    <a:pt x="1869" y="736"/>
                    <a:pt x="1871" y="738"/>
                    <a:pt x="1872" y="741"/>
                  </a:cubicBezTo>
                  <a:cubicBezTo>
                    <a:pt x="1876" y="744"/>
                    <a:pt x="1882" y="747"/>
                    <a:pt x="1888" y="746"/>
                  </a:cubicBezTo>
                  <a:cubicBezTo>
                    <a:pt x="1898" y="744"/>
                    <a:pt x="1903" y="734"/>
                    <a:pt x="1902" y="724"/>
                  </a:cubicBezTo>
                  <a:cubicBezTo>
                    <a:pt x="1901" y="718"/>
                    <a:pt x="1899" y="712"/>
                    <a:pt x="1903" y="705"/>
                  </a:cubicBezTo>
                  <a:cubicBezTo>
                    <a:pt x="1905" y="699"/>
                    <a:pt x="1910" y="695"/>
                    <a:pt x="1917" y="694"/>
                  </a:cubicBezTo>
                  <a:cubicBezTo>
                    <a:pt x="1901" y="705"/>
                    <a:pt x="1912" y="716"/>
                    <a:pt x="1911" y="730"/>
                  </a:cubicBezTo>
                  <a:cubicBezTo>
                    <a:pt x="1910" y="738"/>
                    <a:pt x="1906" y="746"/>
                    <a:pt x="1899" y="749"/>
                  </a:cubicBezTo>
                  <a:cubicBezTo>
                    <a:pt x="1893" y="752"/>
                    <a:pt x="1881" y="752"/>
                    <a:pt x="1874" y="744"/>
                  </a:cubicBezTo>
                  <a:cubicBezTo>
                    <a:pt x="1875" y="745"/>
                    <a:pt x="1875" y="745"/>
                    <a:pt x="1875" y="746"/>
                  </a:cubicBezTo>
                  <a:cubicBezTo>
                    <a:pt x="1882" y="761"/>
                    <a:pt x="1881" y="775"/>
                    <a:pt x="1872" y="789"/>
                  </a:cubicBezTo>
                  <a:cubicBezTo>
                    <a:pt x="1870" y="792"/>
                    <a:pt x="1868" y="794"/>
                    <a:pt x="1866" y="796"/>
                  </a:cubicBezTo>
                  <a:cubicBezTo>
                    <a:pt x="1865" y="795"/>
                    <a:pt x="1865" y="794"/>
                    <a:pt x="1864" y="794"/>
                  </a:cubicBezTo>
                  <a:cubicBezTo>
                    <a:pt x="1866" y="792"/>
                    <a:pt x="1868" y="790"/>
                    <a:pt x="1870" y="787"/>
                  </a:cubicBezTo>
                  <a:cubicBezTo>
                    <a:pt x="1878" y="774"/>
                    <a:pt x="1878" y="761"/>
                    <a:pt x="1872" y="747"/>
                  </a:cubicBezTo>
                  <a:cubicBezTo>
                    <a:pt x="1871" y="745"/>
                    <a:pt x="1870" y="744"/>
                    <a:pt x="1869" y="742"/>
                  </a:cubicBezTo>
                  <a:cubicBezTo>
                    <a:pt x="1871" y="748"/>
                    <a:pt x="1870" y="754"/>
                    <a:pt x="1869" y="759"/>
                  </a:cubicBezTo>
                  <a:cubicBezTo>
                    <a:pt x="1867" y="763"/>
                    <a:pt x="1866" y="766"/>
                    <a:pt x="1863" y="769"/>
                  </a:cubicBezTo>
                  <a:cubicBezTo>
                    <a:pt x="1860" y="771"/>
                    <a:pt x="1858" y="773"/>
                    <a:pt x="1855" y="774"/>
                  </a:cubicBezTo>
                  <a:cubicBezTo>
                    <a:pt x="1846" y="777"/>
                    <a:pt x="1836" y="774"/>
                    <a:pt x="1834" y="765"/>
                  </a:cubicBezTo>
                  <a:cubicBezTo>
                    <a:pt x="1833" y="761"/>
                    <a:pt x="1833" y="758"/>
                    <a:pt x="1835" y="754"/>
                  </a:cubicBezTo>
                  <a:cubicBezTo>
                    <a:pt x="1836" y="752"/>
                    <a:pt x="1837" y="751"/>
                    <a:pt x="1839" y="750"/>
                  </a:cubicBezTo>
                  <a:cubicBezTo>
                    <a:pt x="1842" y="749"/>
                    <a:pt x="1845" y="748"/>
                    <a:pt x="1848" y="749"/>
                  </a:cubicBezTo>
                  <a:cubicBezTo>
                    <a:pt x="1850" y="749"/>
                    <a:pt x="1851" y="750"/>
                    <a:pt x="1852" y="751"/>
                  </a:cubicBezTo>
                  <a:cubicBezTo>
                    <a:pt x="1853" y="751"/>
                    <a:pt x="1853" y="752"/>
                    <a:pt x="1854" y="753"/>
                  </a:cubicBezTo>
                  <a:cubicBezTo>
                    <a:pt x="1855" y="755"/>
                    <a:pt x="1856" y="758"/>
                    <a:pt x="1854" y="760"/>
                  </a:cubicBezTo>
                  <a:cubicBezTo>
                    <a:pt x="1853" y="762"/>
                    <a:pt x="1852" y="763"/>
                    <a:pt x="1850" y="763"/>
                  </a:cubicBezTo>
                  <a:cubicBezTo>
                    <a:pt x="1849" y="762"/>
                    <a:pt x="1849" y="762"/>
                    <a:pt x="1849" y="762"/>
                  </a:cubicBezTo>
                  <a:cubicBezTo>
                    <a:pt x="1849" y="762"/>
                    <a:pt x="1849" y="762"/>
                    <a:pt x="1849" y="762"/>
                  </a:cubicBezTo>
                  <a:cubicBezTo>
                    <a:pt x="1849" y="762"/>
                    <a:pt x="1849" y="762"/>
                    <a:pt x="1849" y="762"/>
                  </a:cubicBezTo>
                  <a:cubicBezTo>
                    <a:pt x="1850" y="763"/>
                    <a:pt x="1850" y="763"/>
                    <a:pt x="1850" y="763"/>
                  </a:cubicBezTo>
                  <a:cubicBezTo>
                    <a:pt x="1852" y="763"/>
                    <a:pt x="1853" y="762"/>
                    <a:pt x="1854" y="760"/>
                  </a:cubicBezTo>
                  <a:cubicBezTo>
                    <a:pt x="1855" y="758"/>
                    <a:pt x="1855" y="756"/>
                    <a:pt x="1854" y="754"/>
                  </a:cubicBezTo>
                  <a:cubicBezTo>
                    <a:pt x="1853" y="753"/>
                    <a:pt x="1852" y="752"/>
                    <a:pt x="1851" y="751"/>
                  </a:cubicBezTo>
                  <a:cubicBezTo>
                    <a:pt x="1850" y="751"/>
                    <a:pt x="1849" y="750"/>
                    <a:pt x="1848" y="750"/>
                  </a:cubicBezTo>
                  <a:cubicBezTo>
                    <a:pt x="1845" y="749"/>
                    <a:pt x="1842" y="750"/>
                    <a:pt x="1840" y="752"/>
                  </a:cubicBezTo>
                  <a:cubicBezTo>
                    <a:pt x="1839" y="753"/>
                    <a:pt x="1838" y="754"/>
                    <a:pt x="1837" y="755"/>
                  </a:cubicBezTo>
                  <a:cubicBezTo>
                    <a:pt x="1835" y="758"/>
                    <a:pt x="1835" y="761"/>
                    <a:pt x="1836" y="764"/>
                  </a:cubicBezTo>
                  <a:cubicBezTo>
                    <a:pt x="1839" y="772"/>
                    <a:pt x="1847" y="774"/>
                    <a:pt x="1853" y="771"/>
                  </a:cubicBezTo>
                  <a:cubicBezTo>
                    <a:pt x="1856" y="770"/>
                    <a:pt x="1858" y="768"/>
                    <a:pt x="1860" y="766"/>
                  </a:cubicBezTo>
                  <a:cubicBezTo>
                    <a:pt x="1863" y="764"/>
                    <a:pt x="1864" y="761"/>
                    <a:pt x="1865" y="758"/>
                  </a:cubicBezTo>
                  <a:cubicBezTo>
                    <a:pt x="1866" y="755"/>
                    <a:pt x="1866" y="751"/>
                    <a:pt x="1866" y="748"/>
                  </a:cubicBezTo>
                  <a:cubicBezTo>
                    <a:pt x="1866" y="743"/>
                    <a:pt x="1864" y="738"/>
                    <a:pt x="1862" y="733"/>
                  </a:cubicBezTo>
                  <a:cubicBezTo>
                    <a:pt x="1857" y="724"/>
                    <a:pt x="1849" y="716"/>
                    <a:pt x="1841" y="712"/>
                  </a:cubicBezTo>
                  <a:cubicBezTo>
                    <a:pt x="1818" y="699"/>
                    <a:pt x="1789" y="706"/>
                    <a:pt x="1764" y="710"/>
                  </a:cubicBezTo>
                  <a:cubicBezTo>
                    <a:pt x="1768" y="710"/>
                    <a:pt x="1773" y="709"/>
                    <a:pt x="1777" y="710"/>
                  </a:cubicBezTo>
                  <a:cubicBezTo>
                    <a:pt x="1791" y="711"/>
                    <a:pt x="1807" y="722"/>
                    <a:pt x="1808" y="737"/>
                  </a:cubicBezTo>
                  <a:cubicBezTo>
                    <a:pt x="1809" y="747"/>
                    <a:pt x="1805" y="756"/>
                    <a:pt x="1812" y="764"/>
                  </a:cubicBezTo>
                  <a:cubicBezTo>
                    <a:pt x="1805" y="767"/>
                    <a:pt x="1793" y="761"/>
                    <a:pt x="1790" y="750"/>
                  </a:cubicBezTo>
                  <a:cubicBezTo>
                    <a:pt x="1786" y="739"/>
                    <a:pt x="1790" y="720"/>
                    <a:pt x="1775" y="715"/>
                  </a:cubicBezTo>
                  <a:cubicBezTo>
                    <a:pt x="1767" y="712"/>
                    <a:pt x="1757" y="714"/>
                    <a:pt x="1754" y="712"/>
                  </a:cubicBezTo>
                  <a:cubicBezTo>
                    <a:pt x="1755" y="712"/>
                    <a:pt x="1755" y="711"/>
                    <a:pt x="1756" y="711"/>
                  </a:cubicBezTo>
                  <a:cubicBezTo>
                    <a:pt x="1755" y="711"/>
                    <a:pt x="1754" y="712"/>
                    <a:pt x="1753" y="712"/>
                  </a:cubicBezTo>
                  <a:cubicBezTo>
                    <a:pt x="1736" y="713"/>
                    <a:pt x="1724" y="713"/>
                    <a:pt x="1708" y="708"/>
                  </a:cubicBezTo>
                  <a:cubicBezTo>
                    <a:pt x="1694" y="703"/>
                    <a:pt x="1684" y="697"/>
                    <a:pt x="1675" y="686"/>
                  </a:cubicBezTo>
                  <a:cubicBezTo>
                    <a:pt x="1669" y="677"/>
                    <a:pt x="1666" y="667"/>
                    <a:pt x="1665" y="658"/>
                  </a:cubicBezTo>
                  <a:cubicBezTo>
                    <a:pt x="1665" y="638"/>
                    <a:pt x="1676" y="616"/>
                    <a:pt x="1690" y="599"/>
                  </a:cubicBezTo>
                  <a:cubicBezTo>
                    <a:pt x="1696" y="592"/>
                    <a:pt x="1702" y="586"/>
                    <a:pt x="1708" y="581"/>
                  </a:cubicBezTo>
                  <a:cubicBezTo>
                    <a:pt x="1720" y="571"/>
                    <a:pt x="1734" y="565"/>
                    <a:pt x="1743" y="552"/>
                  </a:cubicBezTo>
                  <a:cubicBezTo>
                    <a:pt x="1747" y="546"/>
                    <a:pt x="1752" y="538"/>
                    <a:pt x="1751" y="531"/>
                  </a:cubicBezTo>
                  <a:cubicBezTo>
                    <a:pt x="1750" y="527"/>
                    <a:pt x="1746" y="521"/>
                    <a:pt x="1742" y="522"/>
                  </a:cubicBezTo>
                  <a:cubicBezTo>
                    <a:pt x="1740" y="522"/>
                    <a:pt x="1739" y="523"/>
                    <a:pt x="1738" y="525"/>
                  </a:cubicBezTo>
                  <a:cubicBezTo>
                    <a:pt x="1738" y="527"/>
                    <a:pt x="1739" y="528"/>
                    <a:pt x="1740" y="528"/>
                  </a:cubicBezTo>
                  <a:cubicBezTo>
                    <a:pt x="1742" y="529"/>
                    <a:pt x="1743" y="529"/>
                    <a:pt x="1743" y="528"/>
                  </a:cubicBezTo>
                  <a:cubicBezTo>
                    <a:pt x="1744" y="527"/>
                    <a:pt x="1745" y="526"/>
                    <a:pt x="1743" y="525"/>
                  </a:cubicBezTo>
                  <a:cubicBezTo>
                    <a:pt x="1743" y="525"/>
                    <a:pt x="1742" y="524"/>
                    <a:pt x="1741" y="525"/>
                  </a:cubicBezTo>
                  <a:cubicBezTo>
                    <a:pt x="1741" y="524"/>
                    <a:pt x="1743" y="523"/>
                    <a:pt x="1744" y="524"/>
                  </a:cubicBezTo>
                  <a:cubicBezTo>
                    <a:pt x="1745" y="524"/>
                    <a:pt x="1746" y="526"/>
                    <a:pt x="1746" y="527"/>
                  </a:cubicBezTo>
                  <a:cubicBezTo>
                    <a:pt x="1746" y="530"/>
                    <a:pt x="1744" y="532"/>
                    <a:pt x="1741" y="532"/>
                  </a:cubicBezTo>
                  <a:cubicBezTo>
                    <a:pt x="1739" y="532"/>
                    <a:pt x="1737" y="531"/>
                    <a:pt x="1736" y="529"/>
                  </a:cubicBezTo>
                  <a:cubicBezTo>
                    <a:pt x="1734" y="528"/>
                    <a:pt x="1734" y="526"/>
                    <a:pt x="1735" y="524"/>
                  </a:cubicBezTo>
                  <a:cubicBezTo>
                    <a:pt x="1735" y="521"/>
                    <a:pt x="1738" y="519"/>
                    <a:pt x="1740" y="519"/>
                  </a:cubicBezTo>
                  <a:cubicBezTo>
                    <a:pt x="1746" y="518"/>
                    <a:pt x="1749" y="523"/>
                    <a:pt x="1751" y="527"/>
                  </a:cubicBezTo>
                  <a:cubicBezTo>
                    <a:pt x="1752" y="529"/>
                    <a:pt x="1752" y="532"/>
                    <a:pt x="1752" y="534"/>
                  </a:cubicBezTo>
                  <a:cubicBezTo>
                    <a:pt x="1755" y="524"/>
                    <a:pt x="1752" y="515"/>
                    <a:pt x="1745" y="508"/>
                  </a:cubicBezTo>
                  <a:cubicBezTo>
                    <a:pt x="1741" y="504"/>
                    <a:pt x="1736" y="501"/>
                    <a:pt x="1729" y="501"/>
                  </a:cubicBezTo>
                  <a:cubicBezTo>
                    <a:pt x="1729" y="501"/>
                    <a:pt x="1729" y="501"/>
                    <a:pt x="1729" y="501"/>
                  </a:cubicBezTo>
                  <a:cubicBezTo>
                    <a:pt x="1735" y="502"/>
                    <a:pt x="1739" y="508"/>
                    <a:pt x="1734" y="514"/>
                  </a:cubicBezTo>
                  <a:cubicBezTo>
                    <a:pt x="1730" y="519"/>
                    <a:pt x="1718" y="521"/>
                    <a:pt x="1720" y="535"/>
                  </a:cubicBezTo>
                  <a:close/>
                  <a:moveTo>
                    <a:pt x="1873" y="206"/>
                  </a:moveTo>
                  <a:cubicBezTo>
                    <a:pt x="1851" y="224"/>
                    <a:pt x="1851" y="248"/>
                    <a:pt x="1844" y="259"/>
                  </a:cubicBezTo>
                  <a:cubicBezTo>
                    <a:pt x="1837" y="272"/>
                    <a:pt x="1822" y="263"/>
                    <a:pt x="1827" y="248"/>
                  </a:cubicBezTo>
                  <a:cubicBezTo>
                    <a:pt x="1833" y="231"/>
                    <a:pt x="1853" y="215"/>
                    <a:pt x="1873" y="206"/>
                  </a:cubicBezTo>
                  <a:close/>
                  <a:moveTo>
                    <a:pt x="1728" y="217"/>
                  </a:moveTo>
                  <a:cubicBezTo>
                    <a:pt x="1716" y="213"/>
                    <a:pt x="1698" y="193"/>
                    <a:pt x="1696" y="177"/>
                  </a:cubicBezTo>
                  <a:cubicBezTo>
                    <a:pt x="1694" y="161"/>
                    <a:pt x="1707" y="156"/>
                    <a:pt x="1712" y="173"/>
                  </a:cubicBezTo>
                  <a:cubicBezTo>
                    <a:pt x="1716" y="186"/>
                    <a:pt x="1717" y="208"/>
                    <a:pt x="1728" y="217"/>
                  </a:cubicBezTo>
                  <a:close/>
                  <a:moveTo>
                    <a:pt x="1789" y="340"/>
                  </a:moveTo>
                  <a:cubicBezTo>
                    <a:pt x="1792" y="339"/>
                    <a:pt x="1793" y="337"/>
                    <a:pt x="1793" y="335"/>
                  </a:cubicBezTo>
                  <a:cubicBezTo>
                    <a:pt x="1792" y="333"/>
                    <a:pt x="1790" y="332"/>
                    <a:pt x="1788" y="332"/>
                  </a:cubicBezTo>
                  <a:cubicBezTo>
                    <a:pt x="1786" y="333"/>
                    <a:pt x="1785" y="335"/>
                    <a:pt x="1785" y="337"/>
                  </a:cubicBezTo>
                  <a:cubicBezTo>
                    <a:pt x="1785" y="339"/>
                    <a:pt x="1787" y="340"/>
                    <a:pt x="1789" y="340"/>
                  </a:cubicBezTo>
                  <a:close/>
                  <a:moveTo>
                    <a:pt x="1776" y="276"/>
                  </a:moveTo>
                  <a:cubicBezTo>
                    <a:pt x="1786" y="277"/>
                    <a:pt x="1783" y="289"/>
                    <a:pt x="1783" y="294"/>
                  </a:cubicBezTo>
                  <a:cubicBezTo>
                    <a:pt x="1783" y="297"/>
                    <a:pt x="1783" y="299"/>
                    <a:pt x="1785" y="301"/>
                  </a:cubicBezTo>
                  <a:cubicBezTo>
                    <a:pt x="1782" y="301"/>
                    <a:pt x="1774" y="296"/>
                    <a:pt x="1771" y="292"/>
                  </a:cubicBezTo>
                  <a:cubicBezTo>
                    <a:pt x="1767" y="287"/>
                    <a:pt x="1767" y="281"/>
                    <a:pt x="1773" y="276"/>
                  </a:cubicBezTo>
                  <a:cubicBezTo>
                    <a:pt x="1772" y="280"/>
                    <a:pt x="1773" y="285"/>
                    <a:pt x="1776" y="287"/>
                  </a:cubicBezTo>
                  <a:cubicBezTo>
                    <a:pt x="1775" y="286"/>
                    <a:pt x="1775" y="280"/>
                    <a:pt x="1776" y="276"/>
                  </a:cubicBezTo>
                  <a:close/>
                  <a:moveTo>
                    <a:pt x="1769" y="333"/>
                  </a:moveTo>
                  <a:cubicBezTo>
                    <a:pt x="1773" y="332"/>
                    <a:pt x="1776" y="328"/>
                    <a:pt x="1775" y="324"/>
                  </a:cubicBezTo>
                  <a:cubicBezTo>
                    <a:pt x="1775" y="320"/>
                    <a:pt x="1771" y="317"/>
                    <a:pt x="1767" y="318"/>
                  </a:cubicBezTo>
                  <a:cubicBezTo>
                    <a:pt x="1762" y="319"/>
                    <a:pt x="1760" y="323"/>
                    <a:pt x="1760" y="327"/>
                  </a:cubicBezTo>
                  <a:cubicBezTo>
                    <a:pt x="1761" y="331"/>
                    <a:pt x="1765" y="334"/>
                    <a:pt x="1769" y="333"/>
                  </a:cubicBezTo>
                  <a:close/>
                  <a:moveTo>
                    <a:pt x="1780" y="339"/>
                  </a:moveTo>
                  <a:cubicBezTo>
                    <a:pt x="1783" y="339"/>
                    <a:pt x="1784" y="336"/>
                    <a:pt x="1784" y="333"/>
                  </a:cubicBezTo>
                  <a:cubicBezTo>
                    <a:pt x="1783" y="331"/>
                    <a:pt x="1781" y="329"/>
                    <a:pt x="1778" y="329"/>
                  </a:cubicBezTo>
                  <a:cubicBezTo>
                    <a:pt x="1775" y="330"/>
                    <a:pt x="1774" y="332"/>
                    <a:pt x="1774" y="335"/>
                  </a:cubicBezTo>
                  <a:cubicBezTo>
                    <a:pt x="1775" y="338"/>
                    <a:pt x="1777" y="340"/>
                    <a:pt x="1780" y="339"/>
                  </a:cubicBezTo>
                  <a:close/>
                  <a:moveTo>
                    <a:pt x="1744" y="228"/>
                  </a:moveTo>
                  <a:cubicBezTo>
                    <a:pt x="1747" y="231"/>
                    <a:pt x="1750" y="231"/>
                    <a:pt x="1753" y="231"/>
                  </a:cubicBezTo>
                  <a:cubicBezTo>
                    <a:pt x="1756" y="230"/>
                    <a:pt x="1760" y="227"/>
                    <a:pt x="1761" y="222"/>
                  </a:cubicBezTo>
                  <a:cubicBezTo>
                    <a:pt x="1762" y="217"/>
                    <a:pt x="1758" y="213"/>
                    <a:pt x="1754" y="211"/>
                  </a:cubicBezTo>
                  <a:cubicBezTo>
                    <a:pt x="1747" y="208"/>
                    <a:pt x="1744" y="214"/>
                    <a:pt x="1740" y="216"/>
                  </a:cubicBezTo>
                  <a:cubicBezTo>
                    <a:pt x="1735" y="218"/>
                    <a:pt x="1729" y="215"/>
                    <a:pt x="1725" y="209"/>
                  </a:cubicBezTo>
                  <a:cubicBezTo>
                    <a:pt x="1720" y="202"/>
                    <a:pt x="1720" y="193"/>
                    <a:pt x="1725" y="187"/>
                  </a:cubicBezTo>
                  <a:cubicBezTo>
                    <a:pt x="1728" y="183"/>
                    <a:pt x="1734" y="181"/>
                    <a:pt x="1738" y="185"/>
                  </a:cubicBezTo>
                  <a:cubicBezTo>
                    <a:pt x="1733" y="186"/>
                    <a:pt x="1730" y="193"/>
                    <a:pt x="1736" y="197"/>
                  </a:cubicBezTo>
                  <a:cubicBezTo>
                    <a:pt x="1739" y="199"/>
                    <a:pt x="1746" y="200"/>
                    <a:pt x="1754" y="201"/>
                  </a:cubicBezTo>
                  <a:cubicBezTo>
                    <a:pt x="1762" y="202"/>
                    <a:pt x="1769" y="205"/>
                    <a:pt x="1774" y="210"/>
                  </a:cubicBezTo>
                  <a:cubicBezTo>
                    <a:pt x="1783" y="219"/>
                    <a:pt x="1781" y="236"/>
                    <a:pt x="1770" y="243"/>
                  </a:cubicBezTo>
                  <a:cubicBezTo>
                    <a:pt x="1763" y="247"/>
                    <a:pt x="1757" y="247"/>
                    <a:pt x="1750" y="246"/>
                  </a:cubicBezTo>
                  <a:cubicBezTo>
                    <a:pt x="1743" y="244"/>
                    <a:pt x="1726" y="236"/>
                    <a:pt x="1717" y="240"/>
                  </a:cubicBezTo>
                  <a:cubicBezTo>
                    <a:pt x="1711" y="243"/>
                    <a:pt x="1710" y="248"/>
                    <a:pt x="1713" y="252"/>
                  </a:cubicBezTo>
                  <a:cubicBezTo>
                    <a:pt x="1708" y="253"/>
                    <a:pt x="1702" y="247"/>
                    <a:pt x="1702" y="241"/>
                  </a:cubicBezTo>
                  <a:cubicBezTo>
                    <a:pt x="1702" y="230"/>
                    <a:pt x="1714" y="219"/>
                    <a:pt x="1728" y="220"/>
                  </a:cubicBezTo>
                  <a:cubicBezTo>
                    <a:pt x="1734" y="221"/>
                    <a:pt x="1738" y="224"/>
                    <a:pt x="1744" y="228"/>
                  </a:cubicBezTo>
                  <a:close/>
                  <a:moveTo>
                    <a:pt x="1715" y="101"/>
                  </a:moveTo>
                  <a:cubicBezTo>
                    <a:pt x="1717" y="100"/>
                    <a:pt x="1720" y="101"/>
                    <a:pt x="1721" y="103"/>
                  </a:cubicBezTo>
                  <a:cubicBezTo>
                    <a:pt x="1721" y="106"/>
                    <a:pt x="1720" y="108"/>
                    <a:pt x="1718" y="109"/>
                  </a:cubicBezTo>
                  <a:cubicBezTo>
                    <a:pt x="1716" y="110"/>
                    <a:pt x="1713" y="108"/>
                    <a:pt x="1713" y="106"/>
                  </a:cubicBezTo>
                  <a:cubicBezTo>
                    <a:pt x="1712" y="104"/>
                    <a:pt x="1713" y="102"/>
                    <a:pt x="1715" y="101"/>
                  </a:cubicBezTo>
                  <a:close/>
                  <a:moveTo>
                    <a:pt x="1722" y="96"/>
                  </a:moveTo>
                  <a:cubicBezTo>
                    <a:pt x="1724" y="96"/>
                    <a:pt x="1726" y="97"/>
                    <a:pt x="1726" y="98"/>
                  </a:cubicBezTo>
                  <a:cubicBezTo>
                    <a:pt x="1727" y="100"/>
                    <a:pt x="1726" y="102"/>
                    <a:pt x="1724" y="103"/>
                  </a:cubicBezTo>
                  <a:cubicBezTo>
                    <a:pt x="1722" y="103"/>
                    <a:pt x="1721" y="102"/>
                    <a:pt x="1720" y="100"/>
                  </a:cubicBezTo>
                  <a:cubicBezTo>
                    <a:pt x="1719" y="99"/>
                    <a:pt x="1720" y="97"/>
                    <a:pt x="1722" y="96"/>
                  </a:cubicBezTo>
                  <a:close/>
                  <a:moveTo>
                    <a:pt x="1710" y="110"/>
                  </a:moveTo>
                  <a:cubicBezTo>
                    <a:pt x="1713" y="109"/>
                    <a:pt x="1717" y="111"/>
                    <a:pt x="1718" y="114"/>
                  </a:cubicBezTo>
                  <a:cubicBezTo>
                    <a:pt x="1719" y="117"/>
                    <a:pt x="1718" y="121"/>
                    <a:pt x="1714" y="122"/>
                  </a:cubicBezTo>
                  <a:cubicBezTo>
                    <a:pt x="1711" y="123"/>
                    <a:pt x="1707" y="121"/>
                    <a:pt x="1706" y="118"/>
                  </a:cubicBezTo>
                  <a:cubicBezTo>
                    <a:pt x="1705" y="115"/>
                    <a:pt x="1707" y="111"/>
                    <a:pt x="1710" y="110"/>
                  </a:cubicBezTo>
                  <a:close/>
                  <a:moveTo>
                    <a:pt x="1746" y="227"/>
                  </a:moveTo>
                  <a:cubicBezTo>
                    <a:pt x="1750" y="230"/>
                    <a:pt x="1755" y="229"/>
                    <a:pt x="1758" y="225"/>
                  </a:cubicBezTo>
                  <a:cubicBezTo>
                    <a:pt x="1762" y="218"/>
                    <a:pt x="1754" y="211"/>
                    <a:pt x="1748" y="213"/>
                  </a:cubicBezTo>
                  <a:cubicBezTo>
                    <a:pt x="1743" y="215"/>
                    <a:pt x="1741" y="219"/>
                    <a:pt x="1734" y="218"/>
                  </a:cubicBezTo>
                  <a:cubicBezTo>
                    <a:pt x="1741" y="221"/>
                    <a:pt x="1741" y="224"/>
                    <a:pt x="1746" y="227"/>
                  </a:cubicBezTo>
                  <a:close/>
                  <a:moveTo>
                    <a:pt x="1780" y="235"/>
                  </a:moveTo>
                  <a:cubicBezTo>
                    <a:pt x="1785" y="228"/>
                    <a:pt x="1783" y="218"/>
                    <a:pt x="1780" y="214"/>
                  </a:cubicBezTo>
                  <a:cubicBezTo>
                    <a:pt x="1785" y="208"/>
                    <a:pt x="1801" y="215"/>
                    <a:pt x="1798" y="227"/>
                  </a:cubicBezTo>
                  <a:cubicBezTo>
                    <a:pt x="1797" y="234"/>
                    <a:pt x="1787" y="239"/>
                    <a:pt x="1780" y="235"/>
                  </a:cubicBezTo>
                  <a:close/>
                  <a:moveTo>
                    <a:pt x="1678" y="167"/>
                  </a:moveTo>
                  <a:cubicBezTo>
                    <a:pt x="1688" y="177"/>
                    <a:pt x="1674" y="190"/>
                    <a:pt x="1670" y="195"/>
                  </a:cubicBezTo>
                  <a:cubicBezTo>
                    <a:pt x="1667" y="200"/>
                    <a:pt x="1665" y="203"/>
                    <a:pt x="1666" y="207"/>
                  </a:cubicBezTo>
                  <a:cubicBezTo>
                    <a:pt x="1662" y="203"/>
                    <a:pt x="1657" y="190"/>
                    <a:pt x="1656" y="183"/>
                  </a:cubicBezTo>
                  <a:cubicBezTo>
                    <a:pt x="1656" y="174"/>
                    <a:pt x="1662" y="165"/>
                    <a:pt x="1673" y="165"/>
                  </a:cubicBezTo>
                  <a:cubicBezTo>
                    <a:pt x="1669" y="168"/>
                    <a:pt x="1666" y="176"/>
                    <a:pt x="1667" y="181"/>
                  </a:cubicBezTo>
                  <a:cubicBezTo>
                    <a:pt x="1667" y="178"/>
                    <a:pt x="1672" y="171"/>
                    <a:pt x="1678" y="167"/>
                  </a:cubicBezTo>
                  <a:close/>
                  <a:moveTo>
                    <a:pt x="1808" y="207"/>
                  </a:moveTo>
                  <a:cubicBezTo>
                    <a:pt x="1783" y="186"/>
                    <a:pt x="1785" y="158"/>
                    <a:pt x="1778" y="145"/>
                  </a:cubicBezTo>
                  <a:cubicBezTo>
                    <a:pt x="1769" y="130"/>
                    <a:pt x="1752" y="139"/>
                    <a:pt x="1757" y="157"/>
                  </a:cubicBezTo>
                  <a:cubicBezTo>
                    <a:pt x="1763" y="177"/>
                    <a:pt x="1785" y="197"/>
                    <a:pt x="1808" y="207"/>
                  </a:cubicBezTo>
                  <a:close/>
                  <a:moveTo>
                    <a:pt x="1811" y="333"/>
                  </a:moveTo>
                  <a:cubicBezTo>
                    <a:pt x="1807" y="332"/>
                    <a:pt x="1804" y="330"/>
                    <a:pt x="1802" y="328"/>
                  </a:cubicBezTo>
                  <a:cubicBezTo>
                    <a:pt x="1792" y="321"/>
                    <a:pt x="1786" y="310"/>
                    <a:pt x="1786" y="297"/>
                  </a:cubicBezTo>
                  <a:cubicBezTo>
                    <a:pt x="1786" y="283"/>
                    <a:pt x="1795" y="268"/>
                    <a:pt x="1810" y="265"/>
                  </a:cubicBezTo>
                  <a:cubicBezTo>
                    <a:pt x="1816" y="264"/>
                    <a:pt x="1822" y="265"/>
                    <a:pt x="1827" y="268"/>
                  </a:cubicBezTo>
                  <a:cubicBezTo>
                    <a:pt x="1831" y="271"/>
                    <a:pt x="1833" y="274"/>
                    <a:pt x="1834" y="278"/>
                  </a:cubicBezTo>
                  <a:cubicBezTo>
                    <a:pt x="1836" y="283"/>
                    <a:pt x="1834" y="288"/>
                    <a:pt x="1831" y="292"/>
                  </a:cubicBezTo>
                  <a:cubicBezTo>
                    <a:pt x="1828" y="294"/>
                    <a:pt x="1824" y="296"/>
                    <a:pt x="1820" y="295"/>
                  </a:cubicBezTo>
                  <a:cubicBezTo>
                    <a:pt x="1813" y="294"/>
                    <a:pt x="1808" y="288"/>
                    <a:pt x="1809" y="281"/>
                  </a:cubicBezTo>
                  <a:cubicBezTo>
                    <a:pt x="1810" y="274"/>
                    <a:pt x="1816" y="269"/>
                    <a:pt x="1823" y="270"/>
                  </a:cubicBezTo>
                  <a:cubicBezTo>
                    <a:pt x="1829" y="270"/>
                    <a:pt x="1833" y="275"/>
                    <a:pt x="1834" y="280"/>
                  </a:cubicBezTo>
                  <a:cubicBezTo>
                    <a:pt x="1834" y="279"/>
                    <a:pt x="1834" y="279"/>
                    <a:pt x="1834" y="278"/>
                  </a:cubicBezTo>
                  <a:cubicBezTo>
                    <a:pt x="1833" y="274"/>
                    <a:pt x="1830" y="271"/>
                    <a:pt x="1827" y="269"/>
                  </a:cubicBezTo>
                  <a:cubicBezTo>
                    <a:pt x="1822" y="266"/>
                    <a:pt x="1816" y="265"/>
                    <a:pt x="1810" y="266"/>
                  </a:cubicBezTo>
                  <a:cubicBezTo>
                    <a:pt x="1796" y="269"/>
                    <a:pt x="1787" y="283"/>
                    <a:pt x="1788" y="297"/>
                  </a:cubicBezTo>
                  <a:cubicBezTo>
                    <a:pt x="1788" y="310"/>
                    <a:pt x="1795" y="320"/>
                    <a:pt x="1805" y="327"/>
                  </a:cubicBezTo>
                  <a:cubicBezTo>
                    <a:pt x="1807" y="329"/>
                    <a:pt x="1810" y="330"/>
                    <a:pt x="1813" y="331"/>
                  </a:cubicBezTo>
                  <a:lnTo>
                    <a:pt x="1811" y="333"/>
                  </a:lnTo>
                  <a:close/>
                  <a:moveTo>
                    <a:pt x="1861" y="320"/>
                  </a:moveTo>
                  <a:cubicBezTo>
                    <a:pt x="1875" y="326"/>
                    <a:pt x="1884" y="338"/>
                    <a:pt x="1882" y="356"/>
                  </a:cubicBezTo>
                  <a:cubicBezTo>
                    <a:pt x="1881" y="362"/>
                    <a:pt x="1879" y="367"/>
                    <a:pt x="1875" y="372"/>
                  </a:cubicBezTo>
                  <a:cubicBezTo>
                    <a:pt x="1871" y="376"/>
                    <a:pt x="1867" y="378"/>
                    <a:pt x="1862" y="379"/>
                  </a:cubicBezTo>
                  <a:cubicBezTo>
                    <a:pt x="1855" y="379"/>
                    <a:pt x="1850" y="377"/>
                    <a:pt x="1845" y="372"/>
                  </a:cubicBezTo>
                  <a:cubicBezTo>
                    <a:pt x="1843" y="369"/>
                    <a:pt x="1842" y="366"/>
                    <a:pt x="1842" y="362"/>
                  </a:cubicBezTo>
                  <a:cubicBezTo>
                    <a:pt x="1844" y="356"/>
                    <a:pt x="1848" y="352"/>
                    <a:pt x="1853" y="351"/>
                  </a:cubicBezTo>
                  <a:cubicBezTo>
                    <a:pt x="1856" y="350"/>
                    <a:pt x="1859" y="350"/>
                    <a:pt x="1861" y="351"/>
                  </a:cubicBezTo>
                  <a:cubicBezTo>
                    <a:pt x="1866" y="354"/>
                    <a:pt x="1869" y="361"/>
                    <a:pt x="1866" y="366"/>
                  </a:cubicBezTo>
                  <a:cubicBezTo>
                    <a:pt x="1863" y="371"/>
                    <a:pt x="1857" y="373"/>
                    <a:pt x="1851" y="371"/>
                  </a:cubicBezTo>
                  <a:cubicBezTo>
                    <a:pt x="1846" y="368"/>
                    <a:pt x="1844" y="361"/>
                    <a:pt x="1847" y="356"/>
                  </a:cubicBezTo>
                  <a:cubicBezTo>
                    <a:pt x="1848" y="354"/>
                    <a:pt x="1849" y="353"/>
                    <a:pt x="1850" y="352"/>
                  </a:cubicBezTo>
                  <a:cubicBezTo>
                    <a:pt x="1850" y="352"/>
                    <a:pt x="1850" y="352"/>
                    <a:pt x="1850" y="352"/>
                  </a:cubicBezTo>
                  <a:cubicBezTo>
                    <a:pt x="1846" y="354"/>
                    <a:pt x="1844" y="358"/>
                    <a:pt x="1843" y="362"/>
                  </a:cubicBezTo>
                  <a:cubicBezTo>
                    <a:pt x="1843" y="366"/>
                    <a:pt x="1844" y="369"/>
                    <a:pt x="1846" y="372"/>
                  </a:cubicBezTo>
                  <a:cubicBezTo>
                    <a:pt x="1850" y="376"/>
                    <a:pt x="1856" y="378"/>
                    <a:pt x="1862" y="378"/>
                  </a:cubicBezTo>
                  <a:cubicBezTo>
                    <a:pt x="1867" y="377"/>
                    <a:pt x="1870" y="375"/>
                    <a:pt x="1874" y="371"/>
                  </a:cubicBezTo>
                  <a:cubicBezTo>
                    <a:pt x="1878" y="366"/>
                    <a:pt x="1879" y="362"/>
                    <a:pt x="1880" y="356"/>
                  </a:cubicBezTo>
                  <a:cubicBezTo>
                    <a:pt x="1882" y="338"/>
                    <a:pt x="1872" y="327"/>
                    <a:pt x="1859" y="323"/>
                  </a:cubicBezTo>
                  <a:lnTo>
                    <a:pt x="1861" y="320"/>
                  </a:lnTo>
                  <a:close/>
                  <a:moveTo>
                    <a:pt x="2056" y="504"/>
                  </a:moveTo>
                  <a:cubicBezTo>
                    <a:pt x="2055" y="508"/>
                    <a:pt x="2052" y="511"/>
                    <a:pt x="2049" y="510"/>
                  </a:cubicBezTo>
                  <a:cubicBezTo>
                    <a:pt x="2045" y="510"/>
                    <a:pt x="2043" y="507"/>
                    <a:pt x="2043" y="503"/>
                  </a:cubicBezTo>
                  <a:cubicBezTo>
                    <a:pt x="2043" y="500"/>
                    <a:pt x="2046" y="497"/>
                    <a:pt x="2050" y="498"/>
                  </a:cubicBezTo>
                  <a:cubicBezTo>
                    <a:pt x="2053" y="498"/>
                    <a:pt x="2056" y="501"/>
                    <a:pt x="2056" y="504"/>
                  </a:cubicBezTo>
                  <a:close/>
                  <a:moveTo>
                    <a:pt x="2058" y="517"/>
                  </a:moveTo>
                  <a:cubicBezTo>
                    <a:pt x="2057" y="519"/>
                    <a:pt x="2055" y="521"/>
                    <a:pt x="2052" y="521"/>
                  </a:cubicBezTo>
                  <a:cubicBezTo>
                    <a:pt x="2050" y="521"/>
                    <a:pt x="2048" y="519"/>
                    <a:pt x="2048" y="516"/>
                  </a:cubicBezTo>
                  <a:cubicBezTo>
                    <a:pt x="2048" y="513"/>
                    <a:pt x="2050" y="511"/>
                    <a:pt x="2053" y="511"/>
                  </a:cubicBezTo>
                  <a:cubicBezTo>
                    <a:pt x="2056" y="512"/>
                    <a:pt x="2058" y="514"/>
                    <a:pt x="2058" y="517"/>
                  </a:cubicBezTo>
                  <a:close/>
                  <a:moveTo>
                    <a:pt x="2046" y="492"/>
                  </a:moveTo>
                  <a:cubicBezTo>
                    <a:pt x="2046" y="497"/>
                    <a:pt x="2041" y="501"/>
                    <a:pt x="2035" y="501"/>
                  </a:cubicBezTo>
                  <a:cubicBezTo>
                    <a:pt x="2030" y="500"/>
                    <a:pt x="2026" y="496"/>
                    <a:pt x="2027" y="490"/>
                  </a:cubicBezTo>
                  <a:cubicBezTo>
                    <a:pt x="2027" y="485"/>
                    <a:pt x="2032" y="481"/>
                    <a:pt x="2037" y="481"/>
                  </a:cubicBezTo>
                  <a:cubicBezTo>
                    <a:pt x="2043" y="482"/>
                    <a:pt x="2047" y="486"/>
                    <a:pt x="2046" y="492"/>
                  </a:cubicBezTo>
                  <a:close/>
                  <a:moveTo>
                    <a:pt x="1832" y="613"/>
                  </a:moveTo>
                  <a:cubicBezTo>
                    <a:pt x="1844" y="623"/>
                    <a:pt x="1868" y="625"/>
                    <a:pt x="1882" y="618"/>
                  </a:cubicBezTo>
                  <a:cubicBezTo>
                    <a:pt x="1897" y="610"/>
                    <a:pt x="1894" y="595"/>
                    <a:pt x="1876" y="600"/>
                  </a:cubicBezTo>
                  <a:cubicBezTo>
                    <a:pt x="1863" y="604"/>
                    <a:pt x="1845" y="617"/>
                    <a:pt x="1832" y="613"/>
                  </a:cubicBezTo>
                  <a:close/>
                  <a:moveTo>
                    <a:pt x="1831" y="403"/>
                  </a:moveTo>
                  <a:cubicBezTo>
                    <a:pt x="1806" y="397"/>
                    <a:pt x="1771" y="407"/>
                    <a:pt x="1764" y="425"/>
                  </a:cubicBezTo>
                  <a:cubicBezTo>
                    <a:pt x="1756" y="445"/>
                    <a:pt x="1776" y="452"/>
                    <a:pt x="1782" y="435"/>
                  </a:cubicBezTo>
                  <a:cubicBezTo>
                    <a:pt x="1786" y="426"/>
                    <a:pt x="1803" y="404"/>
                    <a:pt x="1831" y="403"/>
                  </a:cubicBezTo>
                  <a:close/>
                  <a:moveTo>
                    <a:pt x="1820" y="396"/>
                  </a:moveTo>
                  <a:cubicBezTo>
                    <a:pt x="1810" y="396"/>
                    <a:pt x="1802" y="391"/>
                    <a:pt x="1796" y="384"/>
                  </a:cubicBezTo>
                  <a:cubicBezTo>
                    <a:pt x="1782" y="370"/>
                    <a:pt x="1777" y="343"/>
                    <a:pt x="1760" y="338"/>
                  </a:cubicBezTo>
                  <a:cubicBezTo>
                    <a:pt x="1752" y="336"/>
                    <a:pt x="1743" y="338"/>
                    <a:pt x="1738" y="344"/>
                  </a:cubicBezTo>
                  <a:cubicBezTo>
                    <a:pt x="1735" y="348"/>
                    <a:pt x="1734" y="353"/>
                    <a:pt x="1737" y="357"/>
                  </a:cubicBezTo>
                  <a:cubicBezTo>
                    <a:pt x="1737" y="353"/>
                    <a:pt x="1741" y="347"/>
                    <a:pt x="1746" y="347"/>
                  </a:cubicBezTo>
                  <a:cubicBezTo>
                    <a:pt x="1752" y="346"/>
                    <a:pt x="1757" y="351"/>
                    <a:pt x="1759" y="356"/>
                  </a:cubicBezTo>
                  <a:cubicBezTo>
                    <a:pt x="1766" y="374"/>
                    <a:pt x="1771" y="392"/>
                    <a:pt x="1792" y="398"/>
                  </a:cubicBezTo>
                  <a:cubicBezTo>
                    <a:pt x="1800" y="401"/>
                    <a:pt x="1808" y="400"/>
                    <a:pt x="1820" y="396"/>
                  </a:cubicBezTo>
                  <a:close/>
                  <a:moveTo>
                    <a:pt x="2055" y="361"/>
                  </a:moveTo>
                  <a:cubicBezTo>
                    <a:pt x="2041" y="365"/>
                    <a:pt x="2037" y="345"/>
                    <a:pt x="2034" y="339"/>
                  </a:cubicBezTo>
                  <a:cubicBezTo>
                    <a:pt x="2032" y="334"/>
                    <a:pt x="2030" y="331"/>
                    <a:pt x="2026" y="330"/>
                  </a:cubicBezTo>
                  <a:cubicBezTo>
                    <a:pt x="2031" y="328"/>
                    <a:pt x="2046" y="331"/>
                    <a:pt x="2052" y="334"/>
                  </a:cubicBezTo>
                  <a:cubicBezTo>
                    <a:pt x="2061" y="339"/>
                    <a:pt x="2065" y="348"/>
                    <a:pt x="2059" y="358"/>
                  </a:cubicBezTo>
                  <a:cubicBezTo>
                    <a:pt x="2058" y="353"/>
                    <a:pt x="2054" y="346"/>
                    <a:pt x="2048" y="344"/>
                  </a:cubicBezTo>
                  <a:cubicBezTo>
                    <a:pt x="2050" y="346"/>
                    <a:pt x="2055" y="354"/>
                    <a:pt x="2055" y="361"/>
                  </a:cubicBezTo>
                  <a:close/>
                  <a:moveTo>
                    <a:pt x="1997" y="648"/>
                  </a:moveTo>
                  <a:cubicBezTo>
                    <a:pt x="1996" y="651"/>
                    <a:pt x="1996" y="656"/>
                    <a:pt x="2000" y="657"/>
                  </a:cubicBezTo>
                  <a:cubicBezTo>
                    <a:pt x="2001" y="657"/>
                    <a:pt x="2003" y="656"/>
                    <a:pt x="2003" y="655"/>
                  </a:cubicBezTo>
                  <a:cubicBezTo>
                    <a:pt x="2004" y="653"/>
                    <a:pt x="2002" y="653"/>
                    <a:pt x="2002" y="653"/>
                  </a:cubicBezTo>
                  <a:cubicBezTo>
                    <a:pt x="2002" y="652"/>
                    <a:pt x="2003" y="652"/>
                    <a:pt x="2004" y="652"/>
                  </a:cubicBezTo>
                  <a:cubicBezTo>
                    <a:pt x="2007" y="652"/>
                    <a:pt x="2009" y="655"/>
                    <a:pt x="2009" y="658"/>
                  </a:cubicBezTo>
                  <a:cubicBezTo>
                    <a:pt x="2009" y="661"/>
                    <a:pt x="2006" y="665"/>
                    <a:pt x="2003" y="665"/>
                  </a:cubicBezTo>
                  <a:cubicBezTo>
                    <a:pt x="1999" y="665"/>
                    <a:pt x="1995" y="664"/>
                    <a:pt x="1993" y="664"/>
                  </a:cubicBezTo>
                  <a:cubicBezTo>
                    <a:pt x="1989" y="665"/>
                    <a:pt x="1988" y="668"/>
                    <a:pt x="1988" y="671"/>
                  </a:cubicBezTo>
                  <a:cubicBezTo>
                    <a:pt x="1986" y="666"/>
                    <a:pt x="1986" y="666"/>
                    <a:pt x="1982" y="665"/>
                  </a:cubicBezTo>
                  <a:cubicBezTo>
                    <a:pt x="1978" y="665"/>
                    <a:pt x="1966" y="666"/>
                    <a:pt x="1964" y="653"/>
                  </a:cubicBezTo>
                  <a:cubicBezTo>
                    <a:pt x="1963" y="661"/>
                    <a:pt x="1967" y="668"/>
                    <a:pt x="1972" y="673"/>
                  </a:cubicBezTo>
                  <a:cubicBezTo>
                    <a:pt x="1978" y="678"/>
                    <a:pt x="1987" y="680"/>
                    <a:pt x="1994" y="679"/>
                  </a:cubicBezTo>
                  <a:cubicBezTo>
                    <a:pt x="2003" y="677"/>
                    <a:pt x="2012" y="666"/>
                    <a:pt x="2012" y="656"/>
                  </a:cubicBezTo>
                  <a:cubicBezTo>
                    <a:pt x="2012" y="651"/>
                    <a:pt x="2009" y="645"/>
                    <a:pt x="2003" y="645"/>
                  </a:cubicBezTo>
                  <a:cubicBezTo>
                    <a:pt x="2001" y="644"/>
                    <a:pt x="1999" y="645"/>
                    <a:pt x="1997" y="648"/>
                  </a:cubicBezTo>
                  <a:close/>
                  <a:moveTo>
                    <a:pt x="1961" y="677"/>
                  </a:moveTo>
                  <a:cubicBezTo>
                    <a:pt x="1961" y="698"/>
                    <a:pt x="1948" y="712"/>
                    <a:pt x="1944" y="721"/>
                  </a:cubicBezTo>
                  <a:cubicBezTo>
                    <a:pt x="1939" y="732"/>
                    <a:pt x="1947" y="737"/>
                    <a:pt x="1955" y="728"/>
                  </a:cubicBezTo>
                  <a:cubicBezTo>
                    <a:pt x="1964" y="717"/>
                    <a:pt x="1965" y="688"/>
                    <a:pt x="1961" y="677"/>
                  </a:cubicBezTo>
                  <a:close/>
                  <a:moveTo>
                    <a:pt x="2090" y="388"/>
                  </a:moveTo>
                  <a:cubicBezTo>
                    <a:pt x="2090" y="385"/>
                    <a:pt x="2087" y="384"/>
                    <a:pt x="2085" y="385"/>
                  </a:cubicBezTo>
                  <a:cubicBezTo>
                    <a:pt x="2083" y="386"/>
                    <a:pt x="2082" y="388"/>
                    <a:pt x="2083" y="390"/>
                  </a:cubicBezTo>
                  <a:cubicBezTo>
                    <a:pt x="2083" y="392"/>
                    <a:pt x="2086" y="393"/>
                    <a:pt x="2088" y="392"/>
                  </a:cubicBezTo>
                  <a:cubicBezTo>
                    <a:pt x="2090" y="392"/>
                    <a:pt x="2091" y="390"/>
                    <a:pt x="2090" y="388"/>
                  </a:cubicBezTo>
                  <a:close/>
                  <a:moveTo>
                    <a:pt x="2106" y="365"/>
                  </a:moveTo>
                  <a:cubicBezTo>
                    <a:pt x="2105" y="361"/>
                    <a:pt x="2101" y="359"/>
                    <a:pt x="2097" y="360"/>
                  </a:cubicBezTo>
                  <a:cubicBezTo>
                    <a:pt x="2093" y="361"/>
                    <a:pt x="2091" y="365"/>
                    <a:pt x="2092" y="369"/>
                  </a:cubicBezTo>
                  <a:cubicBezTo>
                    <a:pt x="2093" y="373"/>
                    <a:pt x="2098" y="375"/>
                    <a:pt x="2102" y="374"/>
                  </a:cubicBezTo>
                  <a:cubicBezTo>
                    <a:pt x="2105" y="373"/>
                    <a:pt x="2108" y="369"/>
                    <a:pt x="2106" y="365"/>
                  </a:cubicBezTo>
                  <a:close/>
                  <a:moveTo>
                    <a:pt x="2099" y="379"/>
                  </a:moveTo>
                  <a:cubicBezTo>
                    <a:pt x="2098" y="376"/>
                    <a:pt x="2095" y="374"/>
                    <a:pt x="2093" y="375"/>
                  </a:cubicBezTo>
                  <a:cubicBezTo>
                    <a:pt x="2090" y="376"/>
                    <a:pt x="2088" y="379"/>
                    <a:pt x="2089" y="382"/>
                  </a:cubicBezTo>
                  <a:cubicBezTo>
                    <a:pt x="2090" y="385"/>
                    <a:pt x="2093" y="386"/>
                    <a:pt x="2096" y="386"/>
                  </a:cubicBezTo>
                  <a:cubicBezTo>
                    <a:pt x="2099" y="385"/>
                    <a:pt x="2100" y="382"/>
                    <a:pt x="2099" y="379"/>
                  </a:cubicBezTo>
                  <a:close/>
                  <a:moveTo>
                    <a:pt x="2091" y="345"/>
                  </a:moveTo>
                  <a:cubicBezTo>
                    <a:pt x="2107" y="356"/>
                    <a:pt x="2119" y="333"/>
                    <a:pt x="2125" y="327"/>
                  </a:cubicBezTo>
                  <a:cubicBezTo>
                    <a:pt x="2129" y="321"/>
                    <a:pt x="2133" y="319"/>
                    <a:pt x="2139" y="319"/>
                  </a:cubicBezTo>
                  <a:cubicBezTo>
                    <a:pt x="2133" y="314"/>
                    <a:pt x="2114" y="311"/>
                    <a:pt x="2105" y="313"/>
                  </a:cubicBezTo>
                  <a:cubicBezTo>
                    <a:pt x="2093" y="315"/>
                    <a:pt x="2083" y="325"/>
                    <a:pt x="2087" y="340"/>
                  </a:cubicBezTo>
                  <a:cubicBezTo>
                    <a:pt x="2090" y="334"/>
                    <a:pt x="2098" y="327"/>
                    <a:pt x="2106" y="327"/>
                  </a:cubicBezTo>
                  <a:cubicBezTo>
                    <a:pt x="2102" y="329"/>
                    <a:pt x="2094" y="336"/>
                    <a:pt x="2091" y="345"/>
                  </a:cubicBezTo>
                  <a:close/>
                  <a:moveTo>
                    <a:pt x="2075" y="332"/>
                  </a:moveTo>
                  <a:cubicBezTo>
                    <a:pt x="2082" y="295"/>
                    <a:pt x="2052" y="253"/>
                    <a:pt x="2021" y="254"/>
                  </a:cubicBezTo>
                  <a:cubicBezTo>
                    <a:pt x="1996" y="255"/>
                    <a:pt x="1998" y="277"/>
                    <a:pt x="2020" y="281"/>
                  </a:cubicBezTo>
                  <a:cubicBezTo>
                    <a:pt x="2036" y="284"/>
                    <a:pt x="2074" y="293"/>
                    <a:pt x="2075" y="332"/>
                  </a:cubicBezTo>
                  <a:close/>
                  <a:moveTo>
                    <a:pt x="1795" y="479"/>
                  </a:moveTo>
                  <a:cubicBezTo>
                    <a:pt x="1793" y="478"/>
                    <a:pt x="1790" y="480"/>
                    <a:pt x="1790" y="483"/>
                  </a:cubicBezTo>
                  <a:cubicBezTo>
                    <a:pt x="1790" y="485"/>
                    <a:pt x="1792" y="487"/>
                    <a:pt x="1794" y="488"/>
                  </a:cubicBezTo>
                  <a:cubicBezTo>
                    <a:pt x="1797" y="488"/>
                    <a:pt x="1799" y="486"/>
                    <a:pt x="1799" y="484"/>
                  </a:cubicBezTo>
                  <a:cubicBezTo>
                    <a:pt x="1799" y="481"/>
                    <a:pt x="1798" y="479"/>
                    <a:pt x="1795" y="479"/>
                  </a:cubicBezTo>
                  <a:close/>
                  <a:moveTo>
                    <a:pt x="1792" y="465"/>
                  </a:moveTo>
                  <a:cubicBezTo>
                    <a:pt x="1789" y="465"/>
                    <a:pt x="1786" y="467"/>
                    <a:pt x="1786" y="470"/>
                  </a:cubicBezTo>
                  <a:cubicBezTo>
                    <a:pt x="1785" y="473"/>
                    <a:pt x="1788" y="476"/>
                    <a:pt x="1791" y="476"/>
                  </a:cubicBezTo>
                  <a:cubicBezTo>
                    <a:pt x="1794" y="477"/>
                    <a:pt x="1797" y="475"/>
                    <a:pt x="1797" y="471"/>
                  </a:cubicBezTo>
                  <a:cubicBezTo>
                    <a:pt x="1798" y="468"/>
                    <a:pt x="1795" y="465"/>
                    <a:pt x="1792" y="465"/>
                  </a:cubicBezTo>
                  <a:close/>
                  <a:moveTo>
                    <a:pt x="1792" y="447"/>
                  </a:moveTo>
                  <a:cubicBezTo>
                    <a:pt x="1788" y="447"/>
                    <a:pt x="1784" y="450"/>
                    <a:pt x="1784" y="454"/>
                  </a:cubicBezTo>
                  <a:cubicBezTo>
                    <a:pt x="1783" y="458"/>
                    <a:pt x="1786" y="462"/>
                    <a:pt x="1790" y="463"/>
                  </a:cubicBezTo>
                  <a:cubicBezTo>
                    <a:pt x="1794" y="463"/>
                    <a:pt x="1798" y="460"/>
                    <a:pt x="1799" y="456"/>
                  </a:cubicBezTo>
                  <a:cubicBezTo>
                    <a:pt x="1799" y="452"/>
                    <a:pt x="1796" y="448"/>
                    <a:pt x="1792" y="447"/>
                  </a:cubicBezTo>
                  <a:close/>
                  <a:moveTo>
                    <a:pt x="1855" y="454"/>
                  </a:moveTo>
                  <a:cubicBezTo>
                    <a:pt x="1859" y="461"/>
                    <a:pt x="1861" y="471"/>
                    <a:pt x="1857" y="480"/>
                  </a:cubicBezTo>
                  <a:cubicBezTo>
                    <a:pt x="1850" y="494"/>
                    <a:pt x="1836" y="499"/>
                    <a:pt x="1821" y="493"/>
                  </a:cubicBezTo>
                  <a:cubicBezTo>
                    <a:pt x="1794" y="483"/>
                    <a:pt x="1782" y="515"/>
                    <a:pt x="1811" y="526"/>
                  </a:cubicBezTo>
                  <a:cubicBezTo>
                    <a:pt x="1826" y="532"/>
                    <a:pt x="1843" y="526"/>
                    <a:pt x="1852" y="518"/>
                  </a:cubicBezTo>
                  <a:cubicBezTo>
                    <a:pt x="1871" y="501"/>
                    <a:pt x="1876" y="467"/>
                    <a:pt x="1855" y="454"/>
                  </a:cubicBezTo>
                  <a:close/>
                  <a:moveTo>
                    <a:pt x="1851" y="545"/>
                  </a:moveTo>
                  <a:cubicBezTo>
                    <a:pt x="1901" y="550"/>
                    <a:pt x="1944" y="606"/>
                    <a:pt x="1931" y="646"/>
                  </a:cubicBezTo>
                  <a:cubicBezTo>
                    <a:pt x="1920" y="678"/>
                    <a:pt x="1891" y="667"/>
                    <a:pt x="1895" y="636"/>
                  </a:cubicBezTo>
                  <a:cubicBezTo>
                    <a:pt x="1898" y="615"/>
                    <a:pt x="1901" y="562"/>
                    <a:pt x="1851" y="545"/>
                  </a:cubicBezTo>
                  <a:close/>
                  <a:moveTo>
                    <a:pt x="1867" y="537"/>
                  </a:moveTo>
                  <a:cubicBezTo>
                    <a:pt x="1913" y="524"/>
                    <a:pt x="1931" y="530"/>
                    <a:pt x="1966" y="538"/>
                  </a:cubicBezTo>
                  <a:cubicBezTo>
                    <a:pt x="1976" y="541"/>
                    <a:pt x="1987" y="539"/>
                    <a:pt x="1995" y="535"/>
                  </a:cubicBezTo>
                  <a:cubicBezTo>
                    <a:pt x="2005" y="529"/>
                    <a:pt x="2011" y="518"/>
                    <a:pt x="2013" y="510"/>
                  </a:cubicBezTo>
                  <a:cubicBezTo>
                    <a:pt x="2024" y="526"/>
                    <a:pt x="2008" y="548"/>
                    <a:pt x="1999" y="554"/>
                  </a:cubicBezTo>
                  <a:cubicBezTo>
                    <a:pt x="1983" y="567"/>
                    <a:pt x="1960" y="570"/>
                    <a:pt x="1939" y="564"/>
                  </a:cubicBezTo>
                  <a:cubicBezTo>
                    <a:pt x="1917" y="557"/>
                    <a:pt x="1891" y="541"/>
                    <a:pt x="1867" y="537"/>
                  </a:cubicBezTo>
                  <a:close/>
                  <a:moveTo>
                    <a:pt x="1900" y="497"/>
                  </a:moveTo>
                  <a:cubicBezTo>
                    <a:pt x="1909" y="491"/>
                    <a:pt x="1916" y="479"/>
                    <a:pt x="1919" y="470"/>
                  </a:cubicBezTo>
                  <a:cubicBezTo>
                    <a:pt x="1924" y="458"/>
                    <a:pt x="1923" y="439"/>
                    <a:pt x="1913" y="431"/>
                  </a:cubicBezTo>
                  <a:cubicBezTo>
                    <a:pt x="1921" y="420"/>
                    <a:pt x="1921" y="408"/>
                    <a:pt x="1921" y="396"/>
                  </a:cubicBezTo>
                  <a:cubicBezTo>
                    <a:pt x="1920" y="380"/>
                    <a:pt x="1925" y="363"/>
                    <a:pt x="1939" y="361"/>
                  </a:cubicBezTo>
                  <a:cubicBezTo>
                    <a:pt x="1923" y="353"/>
                    <a:pt x="1903" y="373"/>
                    <a:pt x="1898" y="387"/>
                  </a:cubicBezTo>
                  <a:cubicBezTo>
                    <a:pt x="1891" y="407"/>
                    <a:pt x="1900" y="427"/>
                    <a:pt x="1906" y="449"/>
                  </a:cubicBezTo>
                  <a:cubicBezTo>
                    <a:pt x="1910" y="462"/>
                    <a:pt x="1911" y="478"/>
                    <a:pt x="1900" y="497"/>
                  </a:cubicBezTo>
                  <a:close/>
                  <a:moveTo>
                    <a:pt x="2059" y="246"/>
                  </a:moveTo>
                  <a:cubicBezTo>
                    <a:pt x="2048" y="237"/>
                    <a:pt x="2022" y="221"/>
                    <a:pt x="2004" y="229"/>
                  </a:cubicBezTo>
                  <a:cubicBezTo>
                    <a:pt x="2003" y="228"/>
                    <a:pt x="2000" y="227"/>
                    <a:pt x="1997" y="228"/>
                  </a:cubicBezTo>
                  <a:cubicBezTo>
                    <a:pt x="2006" y="220"/>
                    <a:pt x="2021" y="221"/>
                    <a:pt x="2033" y="226"/>
                  </a:cubicBezTo>
                  <a:cubicBezTo>
                    <a:pt x="2045" y="231"/>
                    <a:pt x="2054" y="239"/>
                    <a:pt x="2059" y="246"/>
                  </a:cubicBezTo>
                  <a:close/>
                  <a:moveTo>
                    <a:pt x="1992" y="270"/>
                  </a:moveTo>
                  <a:cubicBezTo>
                    <a:pt x="1989" y="269"/>
                    <a:pt x="1985" y="270"/>
                    <a:pt x="1984" y="273"/>
                  </a:cubicBezTo>
                  <a:cubicBezTo>
                    <a:pt x="1982" y="276"/>
                    <a:pt x="1983" y="280"/>
                    <a:pt x="1986" y="281"/>
                  </a:cubicBezTo>
                  <a:cubicBezTo>
                    <a:pt x="1989" y="283"/>
                    <a:pt x="1993" y="282"/>
                    <a:pt x="1995" y="279"/>
                  </a:cubicBezTo>
                  <a:cubicBezTo>
                    <a:pt x="1996" y="276"/>
                    <a:pt x="1995" y="272"/>
                    <a:pt x="1992" y="270"/>
                  </a:cubicBezTo>
                  <a:close/>
                  <a:moveTo>
                    <a:pt x="1995" y="252"/>
                  </a:moveTo>
                  <a:cubicBezTo>
                    <a:pt x="1991" y="250"/>
                    <a:pt x="1986" y="251"/>
                    <a:pt x="1984" y="255"/>
                  </a:cubicBezTo>
                  <a:cubicBezTo>
                    <a:pt x="1982" y="259"/>
                    <a:pt x="1984" y="264"/>
                    <a:pt x="1988" y="266"/>
                  </a:cubicBezTo>
                  <a:cubicBezTo>
                    <a:pt x="1991" y="268"/>
                    <a:pt x="1996" y="266"/>
                    <a:pt x="1998" y="262"/>
                  </a:cubicBezTo>
                  <a:cubicBezTo>
                    <a:pt x="2000" y="258"/>
                    <a:pt x="1998" y="254"/>
                    <a:pt x="1995" y="252"/>
                  </a:cubicBezTo>
                  <a:close/>
                  <a:moveTo>
                    <a:pt x="2002" y="230"/>
                  </a:moveTo>
                  <a:cubicBezTo>
                    <a:pt x="1997" y="227"/>
                    <a:pt x="1991" y="229"/>
                    <a:pt x="1988" y="234"/>
                  </a:cubicBezTo>
                  <a:cubicBezTo>
                    <a:pt x="1986" y="239"/>
                    <a:pt x="1988" y="245"/>
                    <a:pt x="1993" y="248"/>
                  </a:cubicBezTo>
                  <a:cubicBezTo>
                    <a:pt x="1998" y="250"/>
                    <a:pt x="2004" y="248"/>
                    <a:pt x="2007" y="243"/>
                  </a:cubicBezTo>
                  <a:cubicBezTo>
                    <a:pt x="2009" y="238"/>
                    <a:pt x="2007" y="232"/>
                    <a:pt x="2002" y="230"/>
                  </a:cubicBezTo>
                  <a:close/>
                  <a:moveTo>
                    <a:pt x="2078" y="210"/>
                  </a:moveTo>
                  <a:cubicBezTo>
                    <a:pt x="2074" y="208"/>
                    <a:pt x="2070" y="210"/>
                    <a:pt x="2068" y="213"/>
                  </a:cubicBezTo>
                  <a:cubicBezTo>
                    <a:pt x="2066" y="217"/>
                    <a:pt x="2067" y="221"/>
                    <a:pt x="2071" y="223"/>
                  </a:cubicBezTo>
                  <a:cubicBezTo>
                    <a:pt x="2075" y="225"/>
                    <a:pt x="2079" y="224"/>
                    <a:pt x="2081" y="220"/>
                  </a:cubicBezTo>
                  <a:cubicBezTo>
                    <a:pt x="2083" y="216"/>
                    <a:pt x="2081" y="212"/>
                    <a:pt x="2078" y="210"/>
                  </a:cubicBezTo>
                  <a:close/>
                  <a:moveTo>
                    <a:pt x="1731" y="670"/>
                  </a:moveTo>
                  <a:cubicBezTo>
                    <a:pt x="1736" y="676"/>
                    <a:pt x="1749" y="678"/>
                    <a:pt x="1752" y="669"/>
                  </a:cubicBezTo>
                  <a:cubicBezTo>
                    <a:pt x="1758" y="669"/>
                    <a:pt x="1764" y="673"/>
                    <a:pt x="1766" y="679"/>
                  </a:cubicBezTo>
                  <a:cubicBezTo>
                    <a:pt x="1769" y="689"/>
                    <a:pt x="1762" y="703"/>
                    <a:pt x="1752" y="706"/>
                  </a:cubicBezTo>
                  <a:cubicBezTo>
                    <a:pt x="1779" y="707"/>
                    <a:pt x="1790" y="667"/>
                    <a:pt x="1769" y="650"/>
                  </a:cubicBezTo>
                  <a:cubicBezTo>
                    <a:pt x="1757" y="640"/>
                    <a:pt x="1744" y="641"/>
                    <a:pt x="1736" y="647"/>
                  </a:cubicBezTo>
                  <a:cubicBezTo>
                    <a:pt x="1728" y="652"/>
                    <a:pt x="1725" y="663"/>
                    <a:pt x="1731" y="670"/>
                  </a:cubicBezTo>
                  <a:close/>
                  <a:moveTo>
                    <a:pt x="1695" y="620"/>
                  </a:moveTo>
                  <a:cubicBezTo>
                    <a:pt x="1718" y="617"/>
                    <a:pt x="1732" y="632"/>
                    <a:pt x="1743" y="635"/>
                  </a:cubicBezTo>
                  <a:cubicBezTo>
                    <a:pt x="1755" y="638"/>
                    <a:pt x="1759" y="624"/>
                    <a:pt x="1747" y="617"/>
                  </a:cubicBezTo>
                  <a:cubicBezTo>
                    <a:pt x="1733" y="610"/>
                    <a:pt x="1712" y="613"/>
                    <a:pt x="1695" y="620"/>
                  </a:cubicBezTo>
                  <a:close/>
                  <a:moveTo>
                    <a:pt x="1778" y="589"/>
                  </a:moveTo>
                  <a:cubicBezTo>
                    <a:pt x="1773" y="595"/>
                    <a:pt x="1774" y="605"/>
                    <a:pt x="1777" y="610"/>
                  </a:cubicBezTo>
                  <a:cubicBezTo>
                    <a:pt x="1771" y="615"/>
                    <a:pt x="1756" y="607"/>
                    <a:pt x="1759" y="595"/>
                  </a:cubicBezTo>
                  <a:cubicBezTo>
                    <a:pt x="1762" y="587"/>
                    <a:pt x="1772" y="583"/>
                    <a:pt x="1778" y="589"/>
                  </a:cubicBezTo>
                  <a:close/>
                  <a:moveTo>
                    <a:pt x="1812" y="599"/>
                  </a:moveTo>
                  <a:cubicBezTo>
                    <a:pt x="1808" y="596"/>
                    <a:pt x="1803" y="596"/>
                    <a:pt x="1800" y="600"/>
                  </a:cubicBezTo>
                  <a:cubicBezTo>
                    <a:pt x="1795" y="606"/>
                    <a:pt x="1802" y="614"/>
                    <a:pt x="1809" y="613"/>
                  </a:cubicBezTo>
                  <a:cubicBezTo>
                    <a:pt x="1815" y="611"/>
                    <a:pt x="1816" y="607"/>
                    <a:pt x="1824" y="609"/>
                  </a:cubicBezTo>
                  <a:cubicBezTo>
                    <a:pt x="1817" y="606"/>
                    <a:pt x="1817" y="602"/>
                    <a:pt x="1812" y="599"/>
                  </a:cubicBezTo>
                  <a:close/>
                  <a:moveTo>
                    <a:pt x="1749" y="549"/>
                  </a:moveTo>
                  <a:cubicBezTo>
                    <a:pt x="1760" y="532"/>
                    <a:pt x="1759" y="494"/>
                    <a:pt x="1738" y="491"/>
                  </a:cubicBezTo>
                  <a:cubicBezTo>
                    <a:pt x="1738" y="487"/>
                    <a:pt x="1744" y="484"/>
                    <a:pt x="1750" y="486"/>
                  </a:cubicBezTo>
                  <a:cubicBezTo>
                    <a:pt x="1756" y="488"/>
                    <a:pt x="1762" y="495"/>
                    <a:pt x="1760" y="504"/>
                  </a:cubicBezTo>
                  <a:cubicBezTo>
                    <a:pt x="1768" y="505"/>
                    <a:pt x="1768" y="531"/>
                    <a:pt x="1749" y="549"/>
                  </a:cubicBezTo>
                  <a:close/>
                  <a:moveTo>
                    <a:pt x="1687" y="834"/>
                  </a:moveTo>
                  <a:cubicBezTo>
                    <a:pt x="1698" y="830"/>
                    <a:pt x="1706" y="823"/>
                    <a:pt x="1710" y="812"/>
                  </a:cubicBezTo>
                  <a:cubicBezTo>
                    <a:pt x="1712" y="803"/>
                    <a:pt x="1710" y="794"/>
                    <a:pt x="1706" y="786"/>
                  </a:cubicBezTo>
                  <a:cubicBezTo>
                    <a:pt x="1704" y="782"/>
                    <a:pt x="1702" y="780"/>
                    <a:pt x="1698" y="778"/>
                  </a:cubicBezTo>
                  <a:cubicBezTo>
                    <a:pt x="1699" y="779"/>
                    <a:pt x="1700" y="779"/>
                    <a:pt x="1701" y="780"/>
                  </a:cubicBezTo>
                  <a:cubicBezTo>
                    <a:pt x="1705" y="787"/>
                    <a:pt x="1703" y="796"/>
                    <a:pt x="1696" y="801"/>
                  </a:cubicBezTo>
                  <a:cubicBezTo>
                    <a:pt x="1689" y="805"/>
                    <a:pt x="1680" y="803"/>
                    <a:pt x="1675" y="796"/>
                  </a:cubicBezTo>
                  <a:cubicBezTo>
                    <a:pt x="1669" y="786"/>
                    <a:pt x="1677" y="773"/>
                    <a:pt x="1688" y="773"/>
                  </a:cubicBezTo>
                  <a:cubicBezTo>
                    <a:pt x="1696" y="773"/>
                    <a:pt x="1704" y="778"/>
                    <a:pt x="1708" y="785"/>
                  </a:cubicBezTo>
                  <a:cubicBezTo>
                    <a:pt x="1713" y="793"/>
                    <a:pt x="1715" y="803"/>
                    <a:pt x="1713" y="812"/>
                  </a:cubicBezTo>
                  <a:cubicBezTo>
                    <a:pt x="1710" y="825"/>
                    <a:pt x="1701" y="834"/>
                    <a:pt x="1688" y="838"/>
                  </a:cubicBezTo>
                  <a:cubicBezTo>
                    <a:pt x="1678" y="841"/>
                    <a:pt x="1669" y="840"/>
                    <a:pt x="1660" y="837"/>
                  </a:cubicBezTo>
                  <a:cubicBezTo>
                    <a:pt x="1662" y="838"/>
                    <a:pt x="1663" y="840"/>
                    <a:pt x="1665" y="842"/>
                  </a:cubicBezTo>
                  <a:cubicBezTo>
                    <a:pt x="1672" y="850"/>
                    <a:pt x="1677" y="857"/>
                    <a:pt x="1682" y="865"/>
                  </a:cubicBezTo>
                  <a:cubicBezTo>
                    <a:pt x="1683" y="868"/>
                    <a:pt x="1684" y="870"/>
                    <a:pt x="1685" y="873"/>
                  </a:cubicBezTo>
                  <a:cubicBezTo>
                    <a:pt x="1687" y="877"/>
                    <a:pt x="1688" y="881"/>
                    <a:pt x="1689" y="885"/>
                  </a:cubicBezTo>
                  <a:cubicBezTo>
                    <a:pt x="1689" y="887"/>
                    <a:pt x="1692" y="901"/>
                    <a:pt x="1689" y="902"/>
                  </a:cubicBezTo>
                  <a:cubicBezTo>
                    <a:pt x="1688" y="901"/>
                    <a:pt x="1686" y="893"/>
                    <a:pt x="1686" y="892"/>
                  </a:cubicBezTo>
                  <a:cubicBezTo>
                    <a:pt x="1685" y="886"/>
                    <a:pt x="1683" y="880"/>
                    <a:pt x="1680" y="875"/>
                  </a:cubicBezTo>
                  <a:cubicBezTo>
                    <a:pt x="1679" y="872"/>
                    <a:pt x="1678" y="870"/>
                    <a:pt x="1677" y="868"/>
                  </a:cubicBezTo>
                  <a:cubicBezTo>
                    <a:pt x="1673" y="859"/>
                    <a:pt x="1669" y="852"/>
                    <a:pt x="1662" y="845"/>
                  </a:cubicBezTo>
                  <a:cubicBezTo>
                    <a:pt x="1662" y="845"/>
                    <a:pt x="1661" y="844"/>
                    <a:pt x="1660" y="843"/>
                  </a:cubicBezTo>
                  <a:cubicBezTo>
                    <a:pt x="1661" y="845"/>
                    <a:pt x="1663" y="848"/>
                    <a:pt x="1664" y="851"/>
                  </a:cubicBezTo>
                  <a:cubicBezTo>
                    <a:pt x="1667" y="859"/>
                    <a:pt x="1669" y="865"/>
                    <a:pt x="1670" y="874"/>
                  </a:cubicBezTo>
                  <a:cubicBezTo>
                    <a:pt x="1670" y="897"/>
                    <a:pt x="1652" y="908"/>
                    <a:pt x="1632" y="910"/>
                  </a:cubicBezTo>
                  <a:cubicBezTo>
                    <a:pt x="1615" y="911"/>
                    <a:pt x="1598" y="905"/>
                    <a:pt x="1588" y="891"/>
                  </a:cubicBezTo>
                  <a:cubicBezTo>
                    <a:pt x="1580" y="878"/>
                    <a:pt x="1581" y="865"/>
                    <a:pt x="1590" y="853"/>
                  </a:cubicBezTo>
                  <a:cubicBezTo>
                    <a:pt x="1595" y="848"/>
                    <a:pt x="1599" y="845"/>
                    <a:pt x="1606" y="843"/>
                  </a:cubicBezTo>
                  <a:cubicBezTo>
                    <a:pt x="1611" y="841"/>
                    <a:pt x="1616" y="842"/>
                    <a:pt x="1621" y="844"/>
                  </a:cubicBezTo>
                  <a:cubicBezTo>
                    <a:pt x="1627" y="847"/>
                    <a:pt x="1631" y="852"/>
                    <a:pt x="1632" y="859"/>
                  </a:cubicBezTo>
                  <a:cubicBezTo>
                    <a:pt x="1632" y="863"/>
                    <a:pt x="1631" y="866"/>
                    <a:pt x="1629" y="870"/>
                  </a:cubicBezTo>
                  <a:cubicBezTo>
                    <a:pt x="1625" y="873"/>
                    <a:pt x="1621" y="875"/>
                    <a:pt x="1617" y="874"/>
                  </a:cubicBezTo>
                  <a:cubicBezTo>
                    <a:pt x="1611" y="874"/>
                    <a:pt x="1607" y="871"/>
                    <a:pt x="1605" y="866"/>
                  </a:cubicBezTo>
                  <a:cubicBezTo>
                    <a:pt x="1603" y="861"/>
                    <a:pt x="1605" y="856"/>
                    <a:pt x="1610" y="853"/>
                  </a:cubicBezTo>
                  <a:cubicBezTo>
                    <a:pt x="1615" y="850"/>
                    <a:pt x="1622" y="851"/>
                    <a:pt x="1625" y="857"/>
                  </a:cubicBezTo>
                  <a:cubicBezTo>
                    <a:pt x="1629" y="862"/>
                    <a:pt x="1627" y="869"/>
                    <a:pt x="1622" y="872"/>
                  </a:cubicBezTo>
                  <a:cubicBezTo>
                    <a:pt x="1620" y="873"/>
                    <a:pt x="1617" y="874"/>
                    <a:pt x="1615" y="874"/>
                  </a:cubicBezTo>
                  <a:cubicBezTo>
                    <a:pt x="1616" y="874"/>
                    <a:pt x="1616" y="874"/>
                    <a:pt x="1617" y="874"/>
                  </a:cubicBezTo>
                  <a:cubicBezTo>
                    <a:pt x="1621" y="874"/>
                    <a:pt x="1625" y="873"/>
                    <a:pt x="1628" y="869"/>
                  </a:cubicBezTo>
                  <a:cubicBezTo>
                    <a:pt x="1631" y="866"/>
                    <a:pt x="1631" y="863"/>
                    <a:pt x="1631" y="859"/>
                  </a:cubicBezTo>
                  <a:cubicBezTo>
                    <a:pt x="1630" y="853"/>
                    <a:pt x="1626" y="848"/>
                    <a:pt x="1620" y="845"/>
                  </a:cubicBezTo>
                  <a:cubicBezTo>
                    <a:pt x="1615" y="843"/>
                    <a:pt x="1611" y="843"/>
                    <a:pt x="1606" y="844"/>
                  </a:cubicBezTo>
                  <a:cubicBezTo>
                    <a:pt x="1600" y="846"/>
                    <a:pt x="1596" y="849"/>
                    <a:pt x="1591" y="854"/>
                  </a:cubicBezTo>
                  <a:cubicBezTo>
                    <a:pt x="1583" y="865"/>
                    <a:pt x="1582" y="878"/>
                    <a:pt x="1590" y="889"/>
                  </a:cubicBezTo>
                  <a:cubicBezTo>
                    <a:pt x="1599" y="903"/>
                    <a:pt x="1618" y="908"/>
                    <a:pt x="1633" y="906"/>
                  </a:cubicBezTo>
                  <a:cubicBezTo>
                    <a:pt x="1650" y="904"/>
                    <a:pt x="1665" y="894"/>
                    <a:pt x="1665" y="874"/>
                  </a:cubicBezTo>
                  <a:cubicBezTo>
                    <a:pt x="1665" y="866"/>
                    <a:pt x="1663" y="860"/>
                    <a:pt x="1659" y="853"/>
                  </a:cubicBezTo>
                  <a:cubicBezTo>
                    <a:pt x="1657" y="848"/>
                    <a:pt x="1655" y="844"/>
                    <a:pt x="1652" y="840"/>
                  </a:cubicBezTo>
                  <a:cubicBezTo>
                    <a:pt x="1643" y="825"/>
                    <a:pt x="1630" y="815"/>
                    <a:pt x="1624" y="798"/>
                  </a:cubicBezTo>
                  <a:cubicBezTo>
                    <a:pt x="1617" y="782"/>
                    <a:pt x="1618" y="765"/>
                    <a:pt x="1626" y="747"/>
                  </a:cubicBezTo>
                  <a:cubicBezTo>
                    <a:pt x="1630" y="738"/>
                    <a:pt x="1635" y="732"/>
                    <a:pt x="1642" y="726"/>
                  </a:cubicBezTo>
                  <a:cubicBezTo>
                    <a:pt x="1645" y="723"/>
                    <a:pt x="1648" y="721"/>
                    <a:pt x="1651" y="719"/>
                  </a:cubicBezTo>
                  <a:cubicBezTo>
                    <a:pt x="1648" y="719"/>
                    <a:pt x="1645" y="719"/>
                    <a:pt x="1642" y="718"/>
                  </a:cubicBezTo>
                  <a:cubicBezTo>
                    <a:pt x="1631" y="714"/>
                    <a:pt x="1624" y="705"/>
                    <a:pt x="1623" y="694"/>
                  </a:cubicBezTo>
                  <a:cubicBezTo>
                    <a:pt x="1622" y="683"/>
                    <a:pt x="1626" y="672"/>
                    <a:pt x="1636" y="667"/>
                  </a:cubicBezTo>
                  <a:cubicBezTo>
                    <a:pt x="1644" y="663"/>
                    <a:pt x="1654" y="663"/>
                    <a:pt x="1660" y="669"/>
                  </a:cubicBezTo>
                  <a:cubicBezTo>
                    <a:pt x="1664" y="673"/>
                    <a:pt x="1666" y="677"/>
                    <a:pt x="1666" y="682"/>
                  </a:cubicBezTo>
                  <a:cubicBezTo>
                    <a:pt x="1666" y="685"/>
                    <a:pt x="1665" y="688"/>
                    <a:pt x="1663" y="691"/>
                  </a:cubicBezTo>
                  <a:cubicBezTo>
                    <a:pt x="1660" y="696"/>
                    <a:pt x="1655" y="697"/>
                    <a:pt x="1650" y="695"/>
                  </a:cubicBezTo>
                  <a:cubicBezTo>
                    <a:pt x="1644" y="692"/>
                    <a:pt x="1642" y="686"/>
                    <a:pt x="1645" y="681"/>
                  </a:cubicBezTo>
                  <a:cubicBezTo>
                    <a:pt x="1647" y="675"/>
                    <a:pt x="1653" y="673"/>
                    <a:pt x="1659" y="675"/>
                  </a:cubicBezTo>
                  <a:cubicBezTo>
                    <a:pt x="1663" y="677"/>
                    <a:pt x="1666" y="682"/>
                    <a:pt x="1665" y="687"/>
                  </a:cubicBezTo>
                  <a:cubicBezTo>
                    <a:pt x="1667" y="681"/>
                    <a:pt x="1665" y="674"/>
                    <a:pt x="1659" y="669"/>
                  </a:cubicBezTo>
                  <a:cubicBezTo>
                    <a:pt x="1653" y="664"/>
                    <a:pt x="1644" y="664"/>
                    <a:pt x="1636" y="668"/>
                  </a:cubicBezTo>
                  <a:cubicBezTo>
                    <a:pt x="1628" y="673"/>
                    <a:pt x="1624" y="683"/>
                    <a:pt x="1625" y="693"/>
                  </a:cubicBezTo>
                  <a:cubicBezTo>
                    <a:pt x="1625" y="699"/>
                    <a:pt x="1628" y="705"/>
                    <a:pt x="1632" y="709"/>
                  </a:cubicBezTo>
                  <a:cubicBezTo>
                    <a:pt x="1646" y="723"/>
                    <a:pt x="1664" y="709"/>
                    <a:pt x="1686" y="709"/>
                  </a:cubicBezTo>
                  <a:cubicBezTo>
                    <a:pt x="1709" y="708"/>
                    <a:pt x="1732" y="717"/>
                    <a:pt x="1749" y="730"/>
                  </a:cubicBezTo>
                  <a:cubicBezTo>
                    <a:pt x="1724" y="716"/>
                    <a:pt x="1695" y="706"/>
                    <a:pt x="1666" y="716"/>
                  </a:cubicBezTo>
                  <a:cubicBezTo>
                    <a:pt x="1658" y="719"/>
                    <a:pt x="1652" y="723"/>
                    <a:pt x="1645" y="729"/>
                  </a:cubicBezTo>
                  <a:cubicBezTo>
                    <a:pt x="1638" y="735"/>
                    <a:pt x="1634" y="741"/>
                    <a:pt x="1630" y="749"/>
                  </a:cubicBezTo>
                  <a:cubicBezTo>
                    <a:pt x="1619" y="774"/>
                    <a:pt x="1624" y="797"/>
                    <a:pt x="1640" y="815"/>
                  </a:cubicBezTo>
                  <a:cubicBezTo>
                    <a:pt x="1652" y="830"/>
                    <a:pt x="1667" y="839"/>
                    <a:pt x="1687" y="834"/>
                  </a:cubicBezTo>
                  <a:close/>
                  <a:moveTo>
                    <a:pt x="1715" y="1039"/>
                  </a:moveTo>
                  <a:cubicBezTo>
                    <a:pt x="1712" y="1038"/>
                    <a:pt x="1711" y="1035"/>
                    <a:pt x="1713" y="1032"/>
                  </a:cubicBezTo>
                  <a:cubicBezTo>
                    <a:pt x="1714" y="1030"/>
                    <a:pt x="1717" y="1029"/>
                    <a:pt x="1720" y="1030"/>
                  </a:cubicBezTo>
                  <a:cubicBezTo>
                    <a:pt x="1722" y="1031"/>
                    <a:pt x="1723" y="1034"/>
                    <a:pt x="1722" y="1037"/>
                  </a:cubicBezTo>
                  <a:cubicBezTo>
                    <a:pt x="1721" y="1039"/>
                    <a:pt x="1718" y="1040"/>
                    <a:pt x="1715" y="1039"/>
                  </a:cubicBezTo>
                  <a:close/>
                  <a:moveTo>
                    <a:pt x="1748" y="906"/>
                  </a:moveTo>
                  <a:cubicBezTo>
                    <a:pt x="1753" y="903"/>
                    <a:pt x="1756" y="897"/>
                    <a:pt x="1754" y="892"/>
                  </a:cubicBezTo>
                  <a:cubicBezTo>
                    <a:pt x="1752" y="890"/>
                    <a:pt x="1749" y="888"/>
                    <a:pt x="1746" y="888"/>
                  </a:cubicBezTo>
                  <a:cubicBezTo>
                    <a:pt x="1743" y="888"/>
                    <a:pt x="1740" y="891"/>
                    <a:pt x="1741" y="895"/>
                  </a:cubicBezTo>
                  <a:cubicBezTo>
                    <a:pt x="1741" y="897"/>
                    <a:pt x="1743" y="899"/>
                    <a:pt x="1746" y="899"/>
                  </a:cubicBezTo>
                  <a:cubicBezTo>
                    <a:pt x="1742" y="902"/>
                    <a:pt x="1735" y="895"/>
                    <a:pt x="1739" y="888"/>
                  </a:cubicBezTo>
                  <a:cubicBezTo>
                    <a:pt x="1741" y="885"/>
                    <a:pt x="1745" y="883"/>
                    <a:pt x="1750" y="885"/>
                  </a:cubicBezTo>
                  <a:cubicBezTo>
                    <a:pt x="1757" y="887"/>
                    <a:pt x="1759" y="895"/>
                    <a:pt x="1757" y="901"/>
                  </a:cubicBezTo>
                  <a:cubicBezTo>
                    <a:pt x="1755" y="907"/>
                    <a:pt x="1748" y="911"/>
                    <a:pt x="1742" y="911"/>
                  </a:cubicBezTo>
                  <a:cubicBezTo>
                    <a:pt x="1761" y="912"/>
                    <a:pt x="1785" y="894"/>
                    <a:pt x="1793" y="882"/>
                  </a:cubicBezTo>
                  <a:cubicBezTo>
                    <a:pt x="1793" y="883"/>
                    <a:pt x="1794" y="885"/>
                    <a:pt x="1795" y="885"/>
                  </a:cubicBezTo>
                  <a:cubicBezTo>
                    <a:pt x="1782" y="903"/>
                    <a:pt x="1755" y="917"/>
                    <a:pt x="1738" y="913"/>
                  </a:cubicBezTo>
                  <a:cubicBezTo>
                    <a:pt x="1757" y="931"/>
                    <a:pt x="1765" y="947"/>
                    <a:pt x="1779" y="956"/>
                  </a:cubicBezTo>
                  <a:cubicBezTo>
                    <a:pt x="1786" y="961"/>
                    <a:pt x="1794" y="964"/>
                    <a:pt x="1802" y="962"/>
                  </a:cubicBezTo>
                  <a:cubicBezTo>
                    <a:pt x="1802" y="964"/>
                    <a:pt x="1805" y="965"/>
                    <a:pt x="1807" y="965"/>
                  </a:cubicBezTo>
                  <a:cubicBezTo>
                    <a:pt x="1798" y="970"/>
                    <a:pt x="1785" y="966"/>
                    <a:pt x="1775" y="958"/>
                  </a:cubicBezTo>
                  <a:cubicBezTo>
                    <a:pt x="1774" y="957"/>
                    <a:pt x="1774" y="957"/>
                    <a:pt x="1773" y="956"/>
                  </a:cubicBezTo>
                  <a:cubicBezTo>
                    <a:pt x="1780" y="970"/>
                    <a:pt x="1797" y="982"/>
                    <a:pt x="1814" y="986"/>
                  </a:cubicBezTo>
                  <a:cubicBezTo>
                    <a:pt x="1821" y="988"/>
                    <a:pt x="1830" y="990"/>
                    <a:pt x="1836" y="986"/>
                  </a:cubicBezTo>
                  <a:cubicBezTo>
                    <a:pt x="1840" y="984"/>
                    <a:pt x="1844" y="979"/>
                    <a:pt x="1841" y="974"/>
                  </a:cubicBezTo>
                  <a:cubicBezTo>
                    <a:pt x="1841" y="973"/>
                    <a:pt x="1839" y="972"/>
                    <a:pt x="1837" y="972"/>
                  </a:cubicBezTo>
                  <a:cubicBezTo>
                    <a:pt x="1836" y="973"/>
                    <a:pt x="1835" y="974"/>
                    <a:pt x="1835" y="975"/>
                  </a:cubicBezTo>
                  <a:cubicBezTo>
                    <a:pt x="1835" y="977"/>
                    <a:pt x="1835" y="978"/>
                    <a:pt x="1836" y="978"/>
                  </a:cubicBezTo>
                  <a:cubicBezTo>
                    <a:pt x="1837" y="979"/>
                    <a:pt x="1839" y="978"/>
                    <a:pt x="1839" y="977"/>
                  </a:cubicBezTo>
                  <a:cubicBezTo>
                    <a:pt x="1839" y="976"/>
                    <a:pt x="1839" y="975"/>
                    <a:pt x="1839" y="975"/>
                  </a:cubicBezTo>
                  <a:cubicBezTo>
                    <a:pt x="1840" y="975"/>
                    <a:pt x="1840" y="976"/>
                    <a:pt x="1841" y="977"/>
                  </a:cubicBezTo>
                  <a:cubicBezTo>
                    <a:pt x="1841" y="978"/>
                    <a:pt x="1840" y="980"/>
                    <a:pt x="1838" y="980"/>
                  </a:cubicBezTo>
                  <a:cubicBezTo>
                    <a:pt x="1835" y="981"/>
                    <a:pt x="1833" y="980"/>
                    <a:pt x="1832" y="977"/>
                  </a:cubicBezTo>
                  <a:cubicBezTo>
                    <a:pt x="1831" y="975"/>
                    <a:pt x="1831" y="973"/>
                    <a:pt x="1832" y="971"/>
                  </a:cubicBezTo>
                  <a:cubicBezTo>
                    <a:pt x="1834" y="970"/>
                    <a:pt x="1835" y="969"/>
                    <a:pt x="1837" y="969"/>
                  </a:cubicBezTo>
                  <a:cubicBezTo>
                    <a:pt x="1840" y="968"/>
                    <a:pt x="1842" y="970"/>
                    <a:pt x="1844" y="972"/>
                  </a:cubicBezTo>
                  <a:cubicBezTo>
                    <a:pt x="1846" y="977"/>
                    <a:pt x="1844" y="982"/>
                    <a:pt x="1840" y="985"/>
                  </a:cubicBezTo>
                  <a:cubicBezTo>
                    <a:pt x="1838" y="987"/>
                    <a:pt x="1836" y="988"/>
                    <a:pt x="1833" y="989"/>
                  </a:cubicBezTo>
                  <a:cubicBezTo>
                    <a:pt x="1844" y="988"/>
                    <a:pt x="1851" y="981"/>
                    <a:pt x="1855" y="973"/>
                  </a:cubicBezTo>
                  <a:cubicBezTo>
                    <a:pt x="1858" y="967"/>
                    <a:pt x="1859" y="961"/>
                    <a:pt x="1856" y="956"/>
                  </a:cubicBezTo>
                  <a:cubicBezTo>
                    <a:pt x="1856" y="956"/>
                    <a:pt x="1856" y="956"/>
                    <a:pt x="1856" y="956"/>
                  </a:cubicBezTo>
                  <a:cubicBezTo>
                    <a:pt x="1858" y="961"/>
                    <a:pt x="1854" y="967"/>
                    <a:pt x="1846" y="964"/>
                  </a:cubicBezTo>
                  <a:cubicBezTo>
                    <a:pt x="1840" y="963"/>
                    <a:pt x="1835" y="952"/>
                    <a:pt x="1822" y="959"/>
                  </a:cubicBezTo>
                  <a:cubicBezTo>
                    <a:pt x="1825" y="953"/>
                    <a:pt x="1831" y="948"/>
                    <a:pt x="1837" y="947"/>
                  </a:cubicBezTo>
                  <a:cubicBezTo>
                    <a:pt x="1843" y="945"/>
                    <a:pt x="1851" y="946"/>
                    <a:pt x="1855" y="951"/>
                  </a:cubicBezTo>
                  <a:cubicBezTo>
                    <a:pt x="1861" y="958"/>
                    <a:pt x="1860" y="967"/>
                    <a:pt x="1857" y="974"/>
                  </a:cubicBezTo>
                  <a:cubicBezTo>
                    <a:pt x="1852" y="984"/>
                    <a:pt x="1841" y="990"/>
                    <a:pt x="1830" y="991"/>
                  </a:cubicBezTo>
                  <a:cubicBezTo>
                    <a:pt x="1820" y="991"/>
                    <a:pt x="1805" y="986"/>
                    <a:pt x="1795" y="980"/>
                  </a:cubicBezTo>
                  <a:cubicBezTo>
                    <a:pt x="1787" y="976"/>
                    <a:pt x="1778" y="968"/>
                    <a:pt x="1773" y="960"/>
                  </a:cubicBezTo>
                  <a:cubicBezTo>
                    <a:pt x="1775" y="966"/>
                    <a:pt x="1776" y="971"/>
                    <a:pt x="1776" y="977"/>
                  </a:cubicBezTo>
                  <a:cubicBezTo>
                    <a:pt x="1777" y="991"/>
                    <a:pt x="1774" y="1000"/>
                    <a:pt x="1766" y="1011"/>
                  </a:cubicBezTo>
                  <a:cubicBezTo>
                    <a:pt x="1764" y="1015"/>
                    <a:pt x="1761" y="1018"/>
                    <a:pt x="1758" y="1021"/>
                  </a:cubicBezTo>
                  <a:cubicBezTo>
                    <a:pt x="1758" y="1020"/>
                    <a:pt x="1757" y="1019"/>
                    <a:pt x="1756" y="1018"/>
                  </a:cubicBezTo>
                  <a:cubicBezTo>
                    <a:pt x="1759" y="1016"/>
                    <a:pt x="1761" y="1013"/>
                    <a:pt x="1763" y="1009"/>
                  </a:cubicBezTo>
                  <a:cubicBezTo>
                    <a:pt x="1770" y="999"/>
                    <a:pt x="1772" y="990"/>
                    <a:pt x="1772" y="977"/>
                  </a:cubicBezTo>
                  <a:cubicBezTo>
                    <a:pt x="1771" y="961"/>
                    <a:pt x="1764" y="948"/>
                    <a:pt x="1754" y="936"/>
                  </a:cubicBezTo>
                  <a:cubicBezTo>
                    <a:pt x="1756" y="940"/>
                    <a:pt x="1757" y="944"/>
                    <a:pt x="1757" y="948"/>
                  </a:cubicBezTo>
                  <a:cubicBezTo>
                    <a:pt x="1757" y="948"/>
                    <a:pt x="1757" y="948"/>
                    <a:pt x="1757" y="948"/>
                  </a:cubicBezTo>
                  <a:cubicBezTo>
                    <a:pt x="1759" y="957"/>
                    <a:pt x="1758" y="965"/>
                    <a:pt x="1753" y="973"/>
                  </a:cubicBezTo>
                  <a:cubicBezTo>
                    <a:pt x="1756" y="964"/>
                    <a:pt x="1756" y="958"/>
                    <a:pt x="1755" y="949"/>
                  </a:cubicBezTo>
                  <a:cubicBezTo>
                    <a:pt x="1755" y="949"/>
                    <a:pt x="1755" y="949"/>
                    <a:pt x="1755" y="949"/>
                  </a:cubicBezTo>
                  <a:cubicBezTo>
                    <a:pt x="1751" y="931"/>
                    <a:pt x="1748" y="928"/>
                    <a:pt x="1735" y="916"/>
                  </a:cubicBezTo>
                  <a:cubicBezTo>
                    <a:pt x="1715" y="898"/>
                    <a:pt x="1693" y="880"/>
                    <a:pt x="1684" y="857"/>
                  </a:cubicBezTo>
                  <a:cubicBezTo>
                    <a:pt x="1692" y="871"/>
                    <a:pt x="1730" y="917"/>
                    <a:pt x="1748" y="906"/>
                  </a:cubicBezTo>
                  <a:close/>
                  <a:moveTo>
                    <a:pt x="1754" y="960"/>
                  </a:moveTo>
                  <a:cubicBezTo>
                    <a:pt x="1742" y="959"/>
                    <a:pt x="1741" y="976"/>
                    <a:pt x="1740" y="981"/>
                  </a:cubicBezTo>
                  <a:cubicBezTo>
                    <a:pt x="1739" y="986"/>
                    <a:pt x="1737" y="989"/>
                    <a:pt x="1734" y="991"/>
                  </a:cubicBezTo>
                  <a:cubicBezTo>
                    <a:pt x="1739" y="991"/>
                    <a:pt x="1751" y="987"/>
                    <a:pt x="1756" y="983"/>
                  </a:cubicBezTo>
                  <a:cubicBezTo>
                    <a:pt x="1762" y="978"/>
                    <a:pt x="1765" y="970"/>
                    <a:pt x="1758" y="962"/>
                  </a:cubicBezTo>
                  <a:cubicBezTo>
                    <a:pt x="1758" y="967"/>
                    <a:pt x="1755" y="973"/>
                    <a:pt x="1751" y="976"/>
                  </a:cubicBezTo>
                  <a:cubicBezTo>
                    <a:pt x="1753" y="973"/>
                    <a:pt x="1755" y="966"/>
                    <a:pt x="1754" y="960"/>
                  </a:cubicBezTo>
                  <a:close/>
                  <a:moveTo>
                    <a:pt x="1823" y="930"/>
                  </a:moveTo>
                  <a:cubicBezTo>
                    <a:pt x="1825" y="932"/>
                    <a:pt x="1829" y="932"/>
                    <a:pt x="1831" y="929"/>
                  </a:cubicBezTo>
                  <a:cubicBezTo>
                    <a:pt x="1833" y="927"/>
                    <a:pt x="1833" y="923"/>
                    <a:pt x="1831" y="921"/>
                  </a:cubicBezTo>
                  <a:cubicBezTo>
                    <a:pt x="1828" y="919"/>
                    <a:pt x="1825" y="919"/>
                    <a:pt x="1823" y="921"/>
                  </a:cubicBezTo>
                  <a:cubicBezTo>
                    <a:pt x="1821" y="924"/>
                    <a:pt x="1821" y="927"/>
                    <a:pt x="1823" y="930"/>
                  </a:cubicBezTo>
                  <a:close/>
                  <a:moveTo>
                    <a:pt x="1816" y="945"/>
                  </a:moveTo>
                  <a:cubicBezTo>
                    <a:pt x="1819" y="948"/>
                    <a:pt x="1823" y="948"/>
                    <a:pt x="1826" y="945"/>
                  </a:cubicBezTo>
                  <a:cubicBezTo>
                    <a:pt x="1829" y="942"/>
                    <a:pt x="1828" y="937"/>
                    <a:pt x="1826" y="935"/>
                  </a:cubicBezTo>
                  <a:cubicBezTo>
                    <a:pt x="1823" y="932"/>
                    <a:pt x="1818" y="932"/>
                    <a:pt x="1816" y="935"/>
                  </a:cubicBezTo>
                  <a:cubicBezTo>
                    <a:pt x="1813" y="938"/>
                    <a:pt x="1813" y="942"/>
                    <a:pt x="1816" y="945"/>
                  </a:cubicBezTo>
                  <a:close/>
                  <a:moveTo>
                    <a:pt x="1803" y="963"/>
                  </a:moveTo>
                  <a:cubicBezTo>
                    <a:pt x="1807" y="966"/>
                    <a:pt x="1813" y="966"/>
                    <a:pt x="1817" y="962"/>
                  </a:cubicBezTo>
                  <a:cubicBezTo>
                    <a:pt x="1820" y="959"/>
                    <a:pt x="1820" y="953"/>
                    <a:pt x="1816" y="949"/>
                  </a:cubicBezTo>
                  <a:cubicBezTo>
                    <a:pt x="1813" y="946"/>
                    <a:pt x="1807" y="946"/>
                    <a:pt x="1803" y="949"/>
                  </a:cubicBezTo>
                  <a:cubicBezTo>
                    <a:pt x="1799" y="953"/>
                    <a:pt x="1800" y="959"/>
                    <a:pt x="1803" y="963"/>
                  </a:cubicBezTo>
                  <a:close/>
                  <a:moveTo>
                    <a:pt x="1744" y="1037"/>
                  </a:moveTo>
                  <a:cubicBezTo>
                    <a:pt x="1739" y="1034"/>
                    <a:pt x="1736" y="1028"/>
                    <a:pt x="1739" y="1023"/>
                  </a:cubicBezTo>
                  <a:cubicBezTo>
                    <a:pt x="1741" y="1018"/>
                    <a:pt x="1747" y="1016"/>
                    <a:pt x="1753" y="1018"/>
                  </a:cubicBezTo>
                  <a:cubicBezTo>
                    <a:pt x="1758" y="1021"/>
                    <a:pt x="1760" y="1027"/>
                    <a:pt x="1757" y="1032"/>
                  </a:cubicBezTo>
                  <a:cubicBezTo>
                    <a:pt x="1755" y="1037"/>
                    <a:pt x="1749" y="1039"/>
                    <a:pt x="1744" y="1037"/>
                  </a:cubicBezTo>
                  <a:close/>
                  <a:moveTo>
                    <a:pt x="1728" y="1042"/>
                  </a:moveTo>
                  <a:cubicBezTo>
                    <a:pt x="1725" y="1040"/>
                    <a:pt x="1723" y="1036"/>
                    <a:pt x="1725" y="1033"/>
                  </a:cubicBezTo>
                  <a:cubicBezTo>
                    <a:pt x="1726" y="1029"/>
                    <a:pt x="1730" y="1028"/>
                    <a:pt x="1734" y="1030"/>
                  </a:cubicBezTo>
                  <a:cubicBezTo>
                    <a:pt x="1737" y="1031"/>
                    <a:pt x="1738" y="1035"/>
                    <a:pt x="1737" y="1038"/>
                  </a:cubicBezTo>
                  <a:cubicBezTo>
                    <a:pt x="1735" y="1042"/>
                    <a:pt x="1731" y="1043"/>
                    <a:pt x="1728" y="1042"/>
                  </a:cubicBezTo>
                  <a:close/>
                  <a:moveTo>
                    <a:pt x="1606" y="916"/>
                  </a:moveTo>
                  <a:cubicBezTo>
                    <a:pt x="1597" y="904"/>
                    <a:pt x="1585" y="894"/>
                    <a:pt x="1572" y="891"/>
                  </a:cubicBezTo>
                  <a:cubicBezTo>
                    <a:pt x="1559" y="888"/>
                    <a:pt x="1544" y="891"/>
                    <a:pt x="1536" y="902"/>
                  </a:cubicBezTo>
                  <a:cubicBezTo>
                    <a:pt x="1531" y="909"/>
                    <a:pt x="1528" y="917"/>
                    <a:pt x="1528" y="925"/>
                  </a:cubicBezTo>
                  <a:cubicBezTo>
                    <a:pt x="1528" y="934"/>
                    <a:pt x="1529" y="941"/>
                    <a:pt x="1533" y="949"/>
                  </a:cubicBezTo>
                  <a:cubicBezTo>
                    <a:pt x="1538" y="956"/>
                    <a:pt x="1542" y="962"/>
                    <a:pt x="1549" y="967"/>
                  </a:cubicBezTo>
                  <a:cubicBezTo>
                    <a:pt x="1552" y="969"/>
                    <a:pt x="1555" y="971"/>
                    <a:pt x="1558" y="973"/>
                  </a:cubicBezTo>
                  <a:cubicBezTo>
                    <a:pt x="1567" y="978"/>
                    <a:pt x="1575" y="981"/>
                    <a:pt x="1586" y="982"/>
                  </a:cubicBezTo>
                  <a:cubicBezTo>
                    <a:pt x="1600" y="984"/>
                    <a:pt x="1612" y="982"/>
                    <a:pt x="1626" y="976"/>
                  </a:cubicBezTo>
                  <a:cubicBezTo>
                    <a:pt x="1626" y="976"/>
                    <a:pt x="1627" y="975"/>
                    <a:pt x="1628" y="975"/>
                  </a:cubicBezTo>
                  <a:cubicBezTo>
                    <a:pt x="1623" y="984"/>
                    <a:pt x="1620" y="994"/>
                    <a:pt x="1620" y="1005"/>
                  </a:cubicBezTo>
                  <a:cubicBezTo>
                    <a:pt x="1620" y="1017"/>
                    <a:pt x="1624" y="1030"/>
                    <a:pt x="1634" y="1038"/>
                  </a:cubicBezTo>
                  <a:cubicBezTo>
                    <a:pt x="1637" y="1042"/>
                    <a:pt x="1642" y="1044"/>
                    <a:pt x="1648" y="1046"/>
                  </a:cubicBezTo>
                  <a:cubicBezTo>
                    <a:pt x="1643" y="1043"/>
                    <a:pt x="1638" y="1040"/>
                    <a:pt x="1635" y="1037"/>
                  </a:cubicBezTo>
                  <a:cubicBezTo>
                    <a:pt x="1627" y="1028"/>
                    <a:pt x="1623" y="1017"/>
                    <a:pt x="1624" y="1005"/>
                  </a:cubicBezTo>
                  <a:cubicBezTo>
                    <a:pt x="1624" y="996"/>
                    <a:pt x="1626" y="989"/>
                    <a:pt x="1630" y="982"/>
                  </a:cubicBezTo>
                  <a:cubicBezTo>
                    <a:pt x="1637" y="969"/>
                    <a:pt x="1646" y="961"/>
                    <a:pt x="1654" y="949"/>
                  </a:cubicBezTo>
                  <a:cubicBezTo>
                    <a:pt x="1655" y="948"/>
                    <a:pt x="1655" y="948"/>
                    <a:pt x="1655" y="948"/>
                  </a:cubicBezTo>
                  <a:cubicBezTo>
                    <a:pt x="1659" y="941"/>
                    <a:pt x="1662" y="934"/>
                    <a:pt x="1665" y="927"/>
                  </a:cubicBezTo>
                  <a:cubicBezTo>
                    <a:pt x="1666" y="925"/>
                    <a:pt x="1671" y="906"/>
                    <a:pt x="1669" y="905"/>
                  </a:cubicBezTo>
                  <a:cubicBezTo>
                    <a:pt x="1667" y="905"/>
                    <a:pt x="1664" y="917"/>
                    <a:pt x="1663" y="919"/>
                  </a:cubicBezTo>
                  <a:cubicBezTo>
                    <a:pt x="1660" y="928"/>
                    <a:pt x="1656" y="937"/>
                    <a:pt x="1651" y="945"/>
                  </a:cubicBezTo>
                  <a:cubicBezTo>
                    <a:pt x="1650" y="946"/>
                    <a:pt x="1650" y="946"/>
                    <a:pt x="1650" y="946"/>
                  </a:cubicBezTo>
                  <a:cubicBezTo>
                    <a:pt x="1643" y="958"/>
                    <a:pt x="1636" y="966"/>
                    <a:pt x="1624" y="972"/>
                  </a:cubicBezTo>
                  <a:cubicBezTo>
                    <a:pt x="1609" y="979"/>
                    <a:pt x="1592" y="982"/>
                    <a:pt x="1577" y="975"/>
                  </a:cubicBezTo>
                  <a:cubicBezTo>
                    <a:pt x="1569" y="971"/>
                    <a:pt x="1560" y="959"/>
                    <a:pt x="1565" y="950"/>
                  </a:cubicBezTo>
                  <a:cubicBezTo>
                    <a:pt x="1566" y="947"/>
                    <a:pt x="1570" y="945"/>
                    <a:pt x="1573" y="945"/>
                  </a:cubicBezTo>
                  <a:cubicBezTo>
                    <a:pt x="1577" y="946"/>
                    <a:pt x="1579" y="948"/>
                    <a:pt x="1579" y="952"/>
                  </a:cubicBezTo>
                  <a:cubicBezTo>
                    <a:pt x="1579" y="954"/>
                    <a:pt x="1578" y="956"/>
                    <a:pt x="1577" y="957"/>
                  </a:cubicBezTo>
                  <a:cubicBezTo>
                    <a:pt x="1574" y="959"/>
                    <a:pt x="1571" y="958"/>
                    <a:pt x="1570" y="955"/>
                  </a:cubicBezTo>
                  <a:cubicBezTo>
                    <a:pt x="1569" y="954"/>
                    <a:pt x="1570" y="952"/>
                    <a:pt x="1571" y="951"/>
                  </a:cubicBezTo>
                  <a:cubicBezTo>
                    <a:pt x="1569" y="951"/>
                    <a:pt x="1567" y="953"/>
                    <a:pt x="1567" y="955"/>
                  </a:cubicBezTo>
                  <a:cubicBezTo>
                    <a:pt x="1567" y="958"/>
                    <a:pt x="1569" y="961"/>
                    <a:pt x="1573" y="962"/>
                  </a:cubicBezTo>
                  <a:cubicBezTo>
                    <a:pt x="1578" y="964"/>
                    <a:pt x="1584" y="960"/>
                    <a:pt x="1586" y="955"/>
                  </a:cubicBezTo>
                  <a:cubicBezTo>
                    <a:pt x="1587" y="951"/>
                    <a:pt x="1586" y="946"/>
                    <a:pt x="1584" y="943"/>
                  </a:cubicBezTo>
                  <a:cubicBezTo>
                    <a:pt x="1581" y="939"/>
                    <a:pt x="1578" y="938"/>
                    <a:pt x="1573" y="937"/>
                  </a:cubicBezTo>
                  <a:cubicBezTo>
                    <a:pt x="1568" y="937"/>
                    <a:pt x="1562" y="940"/>
                    <a:pt x="1560" y="945"/>
                  </a:cubicBezTo>
                  <a:cubicBezTo>
                    <a:pt x="1555" y="957"/>
                    <a:pt x="1562" y="969"/>
                    <a:pt x="1573" y="975"/>
                  </a:cubicBezTo>
                  <a:cubicBezTo>
                    <a:pt x="1576" y="976"/>
                    <a:pt x="1580" y="978"/>
                    <a:pt x="1584" y="978"/>
                  </a:cubicBezTo>
                  <a:cubicBezTo>
                    <a:pt x="1571" y="977"/>
                    <a:pt x="1561" y="973"/>
                    <a:pt x="1551" y="965"/>
                  </a:cubicBezTo>
                  <a:cubicBezTo>
                    <a:pt x="1544" y="960"/>
                    <a:pt x="1539" y="955"/>
                    <a:pt x="1535" y="948"/>
                  </a:cubicBezTo>
                  <a:cubicBezTo>
                    <a:pt x="1531" y="940"/>
                    <a:pt x="1529" y="933"/>
                    <a:pt x="1529" y="925"/>
                  </a:cubicBezTo>
                  <a:cubicBezTo>
                    <a:pt x="1529" y="920"/>
                    <a:pt x="1530" y="916"/>
                    <a:pt x="1532" y="912"/>
                  </a:cubicBezTo>
                  <a:cubicBezTo>
                    <a:pt x="1532" y="912"/>
                    <a:pt x="1532" y="912"/>
                    <a:pt x="1532" y="912"/>
                  </a:cubicBezTo>
                  <a:cubicBezTo>
                    <a:pt x="1530" y="924"/>
                    <a:pt x="1539" y="936"/>
                    <a:pt x="1555" y="929"/>
                  </a:cubicBezTo>
                  <a:cubicBezTo>
                    <a:pt x="1566" y="925"/>
                    <a:pt x="1578" y="902"/>
                    <a:pt x="1606" y="916"/>
                  </a:cubicBezTo>
                  <a:close/>
                  <a:moveTo>
                    <a:pt x="1635" y="1035"/>
                  </a:moveTo>
                  <a:cubicBezTo>
                    <a:pt x="1645" y="1023"/>
                    <a:pt x="1660" y="1038"/>
                    <a:pt x="1666" y="1042"/>
                  </a:cubicBezTo>
                  <a:cubicBezTo>
                    <a:pt x="1670" y="1045"/>
                    <a:pt x="1674" y="1046"/>
                    <a:pt x="1679" y="1045"/>
                  </a:cubicBezTo>
                  <a:cubicBezTo>
                    <a:pt x="1675" y="1049"/>
                    <a:pt x="1661" y="1056"/>
                    <a:pt x="1654" y="1057"/>
                  </a:cubicBezTo>
                  <a:cubicBezTo>
                    <a:pt x="1643" y="1058"/>
                    <a:pt x="1634" y="1052"/>
                    <a:pt x="1633" y="1040"/>
                  </a:cubicBezTo>
                  <a:cubicBezTo>
                    <a:pt x="1637" y="1044"/>
                    <a:pt x="1645" y="1047"/>
                    <a:pt x="1651" y="1046"/>
                  </a:cubicBezTo>
                  <a:cubicBezTo>
                    <a:pt x="1648" y="1045"/>
                    <a:pt x="1640" y="1041"/>
                    <a:pt x="1635" y="1035"/>
                  </a:cubicBezTo>
                  <a:close/>
                  <a:moveTo>
                    <a:pt x="1750" y="753"/>
                  </a:moveTo>
                  <a:cubicBezTo>
                    <a:pt x="1763" y="770"/>
                    <a:pt x="1767" y="783"/>
                    <a:pt x="1777" y="801"/>
                  </a:cubicBezTo>
                  <a:cubicBezTo>
                    <a:pt x="1782" y="809"/>
                    <a:pt x="1787" y="816"/>
                    <a:pt x="1797" y="819"/>
                  </a:cubicBezTo>
                  <a:cubicBezTo>
                    <a:pt x="1805" y="822"/>
                    <a:pt x="1814" y="820"/>
                    <a:pt x="1820" y="814"/>
                  </a:cubicBezTo>
                  <a:cubicBezTo>
                    <a:pt x="1825" y="809"/>
                    <a:pt x="1827" y="802"/>
                    <a:pt x="1825" y="795"/>
                  </a:cubicBezTo>
                  <a:cubicBezTo>
                    <a:pt x="1823" y="790"/>
                    <a:pt x="1820" y="787"/>
                    <a:pt x="1815" y="785"/>
                  </a:cubicBezTo>
                  <a:cubicBezTo>
                    <a:pt x="1810" y="783"/>
                    <a:pt x="1802" y="785"/>
                    <a:pt x="1800" y="792"/>
                  </a:cubicBezTo>
                  <a:cubicBezTo>
                    <a:pt x="1799" y="796"/>
                    <a:pt x="1801" y="800"/>
                    <a:pt x="1805" y="802"/>
                  </a:cubicBezTo>
                  <a:cubicBezTo>
                    <a:pt x="1809" y="804"/>
                    <a:pt x="1814" y="802"/>
                    <a:pt x="1816" y="798"/>
                  </a:cubicBezTo>
                  <a:cubicBezTo>
                    <a:pt x="1818" y="794"/>
                    <a:pt x="1816" y="788"/>
                    <a:pt x="1812" y="786"/>
                  </a:cubicBezTo>
                  <a:cubicBezTo>
                    <a:pt x="1811" y="786"/>
                    <a:pt x="1810" y="786"/>
                    <a:pt x="1809" y="786"/>
                  </a:cubicBezTo>
                  <a:cubicBezTo>
                    <a:pt x="1811" y="786"/>
                    <a:pt x="1813" y="786"/>
                    <a:pt x="1815" y="787"/>
                  </a:cubicBezTo>
                  <a:cubicBezTo>
                    <a:pt x="1819" y="789"/>
                    <a:pt x="1821" y="791"/>
                    <a:pt x="1823" y="795"/>
                  </a:cubicBezTo>
                  <a:cubicBezTo>
                    <a:pt x="1824" y="801"/>
                    <a:pt x="1822" y="808"/>
                    <a:pt x="1818" y="812"/>
                  </a:cubicBezTo>
                  <a:cubicBezTo>
                    <a:pt x="1812" y="817"/>
                    <a:pt x="1805" y="818"/>
                    <a:pt x="1798" y="816"/>
                  </a:cubicBezTo>
                  <a:cubicBezTo>
                    <a:pt x="1790" y="812"/>
                    <a:pt x="1785" y="806"/>
                    <a:pt x="1781" y="798"/>
                  </a:cubicBezTo>
                  <a:cubicBezTo>
                    <a:pt x="1771" y="780"/>
                    <a:pt x="1768" y="767"/>
                    <a:pt x="1754" y="750"/>
                  </a:cubicBezTo>
                  <a:cubicBezTo>
                    <a:pt x="1742" y="735"/>
                    <a:pt x="1726" y="724"/>
                    <a:pt x="1706" y="719"/>
                  </a:cubicBezTo>
                  <a:cubicBezTo>
                    <a:pt x="1688" y="716"/>
                    <a:pt x="1671" y="721"/>
                    <a:pt x="1660" y="736"/>
                  </a:cubicBezTo>
                  <a:cubicBezTo>
                    <a:pt x="1650" y="750"/>
                    <a:pt x="1648" y="769"/>
                    <a:pt x="1657" y="783"/>
                  </a:cubicBezTo>
                  <a:cubicBezTo>
                    <a:pt x="1657" y="783"/>
                    <a:pt x="1657" y="783"/>
                    <a:pt x="1657" y="783"/>
                  </a:cubicBezTo>
                  <a:cubicBezTo>
                    <a:pt x="1657" y="775"/>
                    <a:pt x="1661" y="765"/>
                    <a:pt x="1669" y="760"/>
                  </a:cubicBezTo>
                  <a:cubicBezTo>
                    <a:pt x="1683" y="750"/>
                    <a:pt x="1698" y="754"/>
                    <a:pt x="1708" y="767"/>
                  </a:cubicBezTo>
                  <a:cubicBezTo>
                    <a:pt x="1727" y="791"/>
                    <a:pt x="1756" y="770"/>
                    <a:pt x="1736" y="743"/>
                  </a:cubicBezTo>
                  <a:cubicBezTo>
                    <a:pt x="1726" y="730"/>
                    <a:pt x="1708" y="726"/>
                    <a:pt x="1695" y="728"/>
                  </a:cubicBezTo>
                  <a:cubicBezTo>
                    <a:pt x="1669" y="733"/>
                    <a:pt x="1646" y="760"/>
                    <a:pt x="1657" y="783"/>
                  </a:cubicBezTo>
                  <a:cubicBezTo>
                    <a:pt x="1650" y="769"/>
                    <a:pt x="1652" y="751"/>
                    <a:pt x="1662" y="737"/>
                  </a:cubicBezTo>
                  <a:cubicBezTo>
                    <a:pt x="1673" y="724"/>
                    <a:pt x="1688" y="720"/>
                    <a:pt x="1705" y="724"/>
                  </a:cubicBezTo>
                  <a:cubicBezTo>
                    <a:pt x="1723" y="728"/>
                    <a:pt x="1738" y="739"/>
                    <a:pt x="1750" y="753"/>
                  </a:cubicBezTo>
                  <a:close/>
                  <a:moveTo>
                    <a:pt x="1670" y="895"/>
                  </a:moveTo>
                  <a:cubicBezTo>
                    <a:pt x="1648" y="922"/>
                    <a:pt x="1619" y="922"/>
                    <a:pt x="1605" y="931"/>
                  </a:cubicBezTo>
                  <a:cubicBezTo>
                    <a:pt x="1590" y="941"/>
                    <a:pt x="1601" y="959"/>
                    <a:pt x="1620" y="952"/>
                  </a:cubicBezTo>
                  <a:cubicBezTo>
                    <a:pt x="1641" y="945"/>
                    <a:pt x="1660" y="920"/>
                    <a:pt x="1670" y="895"/>
                  </a:cubicBezTo>
                  <a:close/>
                  <a:moveTo>
                    <a:pt x="1681" y="854"/>
                  </a:moveTo>
                  <a:cubicBezTo>
                    <a:pt x="1694" y="864"/>
                    <a:pt x="1710" y="868"/>
                    <a:pt x="1725" y="865"/>
                  </a:cubicBezTo>
                  <a:cubicBezTo>
                    <a:pt x="1738" y="862"/>
                    <a:pt x="1750" y="853"/>
                    <a:pt x="1751" y="840"/>
                  </a:cubicBezTo>
                  <a:cubicBezTo>
                    <a:pt x="1757" y="841"/>
                    <a:pt x="1761" y="849"/>
                    <a:pt x="1758" y="857"/>
                  </a:cubicBezTo>
                  <a:cubicBezTo>
                    <a:pt x="1755" y="865"/>
                    <a:pt x="1744" y="873"/>
                    <a:pt x="1733" y="870"/>
                  </a:cubicBezTo>
                  <a:cubicBezTo>
                    <a:pt x="1730" y="881"/>
                    <a:pt x="1698" y="878"/>
                    <a:pt x="1681" y="854"/>
                  </a:cubicBezTo>
                  <a:close/>
                  <a:moveTo>
                    <a:pt x="1639" y="722"/>
                  </a:moveTo>
                  <a:cubicBezTo>
                    <a:pt x="1629" y="726"/>
                    <a:pt x="1616" y="736"/>
                    <a:pt x="1610" y="744"/>
                  </a:cubicBezTo>
                  <a:cubicBezTo>
                    <a:pt x="1603" y="755"/>
                    <a:pt x="1599" y="773"/>
                    <a:pt x="1607" y="784"/>
                  </a:cubicBezTo>
                  <a:cubicBezTo>
                    <a:pt x="1596" y="792"/>
                    <a:pt x="1593" y="804"/>
                    <a:pt x="1591" y="816"/>
                  </a:cubicBezTo>
                  <a:cubicBezTo>
                    <a:pt x="1588" y="832"/>
                    <a:pt x="1582" y="849"/>
                    <a:pt x="1568" y="851"/>
                  </a:cubicBezTo>
                  <a:cubicBezTo>
                    <a:pt x="1585" y="857"/>
                    <a:pt x="1603" y="843"/>
                    <a:pt x="1611" y="830"/>
                  </a:cubicBezTo>
                  <a:cubicBezTo>
                    <a:pt x="1621" y="811"/>
                    <a:pt x="1618" y="797"/>
                    <a:pt x="1617" y="774"/>
                  </a:cubicBezTo>
                  <a:cubicBezTo>
                    <a:pt x="1616" y="761"/>
                    <a:pt x="1625" y="734"/>
                    <a:pt x="1639" y="722"/>
                  </a:cubicBezTo>
                  <a:close/>
                  <a:moveTo>
                    <a:pt x="1677" y="844"/>
                  </a:moveTo>
                  <a:cubicBezTo>
                    <a:pt x="1685" y="855"/>
                    <a:pt x="1706" y="845"/>
                    <a:pt x="1715" y="835"/>
                  </a:cubicBezTo>
                  <a:cubicBezTo>
                    <a:pt x="1726" y="824"/>
                    <a:pt x="1735" y="808"/>
                    <a:pt x="1753" y="807"/>
                  </a:cubicBezTo>
                  <a:cubicBezTo>
                    <a:pt x="1762" y="807"/>
                    <a:pt x="1772" y="811"/>
                    <a:pt x="1776" y="820"/>
                  </a:cubicBezTo>
                  <a:cubicBezTo>
                    <a:pt x="1778" y="825"/>
                    <a:pt x="1778" y="831"/>
                    <a:pt x="1773" y="835"/>
                  </a:cubicBezTo>
                  <a:cubicBezTo>
                    <a:pt x="1774" y="830"/>
                    <a:pt x="1771" y="823"/>
                    <a:pt x="1765" y="821"/>
                  </a:cubicBezTo>
                  <a:cubicBezTo>
                    <a:pt x="1759" y="818"/>
                    <a:pt x="1752" y="822"/>
                    <a:pt x="1748" y="828"/>
                  </a:cubicBezTo>
                  <a:cubicBezTo>
                    <a:pt x="1740" y="839"/>
                    <a:pt x="1734" y="851"/>
                    <a:pt x="1722" y="858"/>
                  </a:cubicBezTo>
                  <a:cubicBezTo>
                    <a:pt x="1707" y="866"/>
                    <a:pt x="1686" y="863"/>
                    <a:pt x="1677" y="844"/>
                  </a:cubicBezTo>
                  <a:close/>
                  <a:moveTo>
                    <a:pt x="1683" y="981"/>
                  </a:moveTo>
                  <a:cubicBezTo>
                    <a:pt x="1674" y="995"/>
                    <a:pt x="1675" y="1020"/>
                    <a:pt x="1685" y="1034"/>
                  </a:cubicBezTo>
                  <a:cubicBezTo>
                    <a:pt x="1695" y="1048"/>
                    <a:pt x="1710" y="1044"/>
                    <a:pt x="1703" y="1026"/>
                  </a:cubicBezTo>
                  <a:cubicBezTo>
                    <a:pt x="1697" y="1013"/>
                    <a:pt x="1680" y="996"/>
                    <a:pt x="1683" y="981"/>
                  </a:cubicBezTo>
                  <a:close/>
                  <a:moveTo>
                    <a:pt x="1696" y="961"/>
                  </a:moveTo>
                  <a:cubicBezTo>
                    <a:pt x="1698" y="958"/>
                    <a:pt x="1699" y="955"/>
                    <a:pt x="1698" y="952"/>
                  </a:cubicBezTo>
                  <a:cubicBezTo>
                    <a:pt x="1697" y="948"/>
                    <a:pt x="1694" y="944"/>
                    <a:pt x="1689" y="944"/>
                  </a:cubicBezTo>
                  <a:cubicBezTo>
                    <a:pt x="1683" y="943"/>
                    <a:pt x="1679" y="947"/>
                    <a:pt x="1677" y="951"/>
                  </a:cubicBezTo>
                  <a:cubicBezTo>
                    <a:pt x="1675" y="959"/>
                    <a:pt x="1681" y="962"/>
                    <a:pt x="1683" y="966"/>
                  </a:cubicBezTo>
                  <a:cubicBezTo>
                    <a:pt x="1686" y="972"/>
                    <a:pt x="1683" y="978"/>
                    <a:pt x="1676" y="983"/>
                  </a:cubicBezTo>
                  <a:cubicBezTo>
                    <a:pt x="1670" y="988"/>
                    <a:pt x="1661" y="989"/>
                    <a:pt x="1653" y="983"/>
                  </a:cubicBezTo>
                  <a:cubicBezTo>
                    <a:pt x="1649" y="980"/>
                    <a:pt x="1647" y="975"/>
                    <a:pt x="1650" y="971"/>
                  </a:cubicBezTo>
                  <a:cubicBezTo>
                    <a:pt x="1652" y="976"/>
                    <a:pt x="1659" y="978"/>
                    <a:pt x="1663" y="972"/>
                  </a:cubicBezTo>
                  <a:cubicBezTo>
                    <a:pt x="1665" y="969"/>
                    <a:pt x="1666" y="961"/>
                    <a:pt x="1666" y="952"/>
                  </a:cubicBezTo>
                  <a:cubicBezTo>
                    <a:pt x="1667" y="944"/>
                    <a:pt x="1670" y="936"/>
                    <a:pt x="1674" y="931"/>
                  </a:cubicBezTo>
                  <a:cubicBezTo>
                    <a:pt x="1684" y="920"/>
                    <a:pt x="1702" y="922"/>
                    <a:pt x="1710" y="933"/>
                  </a:cubicBezTo>
                  <a:cubicBezTo>
                    <a:pt x="1715" y="939"/>
                    <a:pt x="1715" y="947"/>
                    <a:pt x="1714" y="954"/>
                  </a:cubicBezTo>
                  <a:cubicBezTo>
                    <a:pt x="1713" y="962"/>
                    <a:pt x="1706" y="980"/>
                    <a:pt x="1710" y="989"/>
                  </a:cubicBezTo>
                  <a:cubicBezTo>
                    <a:pt x="1713" y="995"/>
                    <a:pt x="1720" y="996"/>
                    <a:pt x="1723" y="993"/>
                  </a:cubicBezTo>
                  <a:cubicBezTo>
                    <a:pt x="1725" y="998"/>
                    <a:pt x="1719" y="1004"/>
                    <a:pt x="1712" y="1005"/>
                  </a:cubicBezTo>
                  <a:cubicBezTo>
                    <a:pt x="1700" y="1006"/>
                    <a:pt x="1688" y="994"/>
                    <a:pt x="1688" y="978"/>
                  </a:cubicBezTo>
                  <a:cubicBezTo>
                    <a:pt x="1689" y="973"/>
                    <a:pt x="1692" y="968"/>
                    <a:pt x="1696" y="961"/>
                  </a:cubicBezTo>
                  <a:close/>
                  <a:moveTo>
                    <a:pt x="1695" y="959"/>
                  </a:moveTo>
                  <a:cubicBezTo>
                    <a:pt x="1697" y="955"/>
                    <a:pt x="1697" y="949"/>
                    <a:pt x="1692" y="947"/>
                  </a:cubicBezTo>
                  <a:cubicBezTo>
                    <a:pt x="1684" y="942"/>
                    <a:pt x="1677" y="951"/>
                    <a:pt x="1680" y="958"/>
                  </a:cubicBezTo>
                  <a:cubicBezTo>
                    <a:pt x="1682" y="963"/>
                    <a:pt x="1686" y="965"/>
                    <a:pt x="1686" y="973"/>
                  </a:cubicBezTo>
                  <a:cubicBezTo>
                    <a:pt x="1688" y="965"/>
                    <a:pt x="1692" y="965"/>
                    <a:pt x="1695" y="959"/>
                  </a:cubicBezTo>
                  <a:close/>
                  <a:moveTo>
                    <a:pt x="1700" y="922"/>
                  </a:moveTo>
                  <a:cubicBezTo>
                    <a:pt x="1694" y="918"/>
                    <a:pt x="1683" y="920"/>
                    <a:pt x="1679" y="924"/>
                  </a:cubicBezTo>
                  <a:cubicBezTo>
                    <a:pt x="1672" y="919"/>
                    <a:pt x="1678" y="902"/>
                    <a:pt x="1691" y="904"/>
                  </a:cubicBezTo>
                  <a:cubicBezTo>
                    <a:pt x="1699" y="905"/>
                    <a:pt x="1705" y="915"/>
                    <a:pt x="1700" y="922"/>
                  </a:cubicBezTo>
                  <a:close/>
                  <a:moveTo>
                    <a:pt x="1471" y="787"/>
                  </a:moveTo>
                  <a:cubicBezTo>
                    <a:pt x="1496" y="790"/>
                    <a:pt x="1506" y="767"/>
                    <a:pt x="1509" y="755"/>
                  </a:cubicBezTo>
                  <a:cubicBezTo>
                    <a:pt x="1513" y="741"/>
                    <a:pt x="1513" y="725"/>
                    <a:pt x="1527" y="716"/>
                  </a:cubicBezTo>
                  <a:cubicBezTo>
                    <a:pt x="1534" y="712"/>
                    <a:pt x="1543" y="712"/>
                    <a:pt x="1550" y="717"/>
                  </a:cubicBezTo>
                  <a:cubicBezTo>
                    <a:pt x="1554" y="720"/>
                    <a:pt x="1556" y="725"/>
                    <a:pt x="1554" y="730"/>
                  </a:cubicBezTo>
                  <a:cubicBezTo>
                    <a:pt x="1553" y="726"/>
                    <a:pt x="1548" y="721"/>
                    <a:pt x="1542" y="722"/>
                  </a:cubicBezTo>
                  <a:cubicBezTo>
                    <a:pt x="1537" y="723"/>
                    <a:pt x="1533" y="728"/>
                    <a:pt x="1532" y="735"/>
                  </a:cubicBezTo>
                  <a:cubicBezTo>
                    <a:pt x="1530" y="750"/>
                    <a:pt x="1525" y="766"/>
                    <a:pt x="1517" y="777"/>
                  </a:cubicBezTo>
                  <a:cubicBezTo>
                    <a:pt x="1507" y="788"/>
                    <a:pt x="1488" y="796"/>
                    <a:pt x="1471" y="787"/>
                  </a:cubicBezTo>
                  <a:close/>
                  <a:moveTo>
                    <a:pt x="1560" y="558"/>
                  </a:moveTo>
                  <a:cubicBezTo>
                    <a:pt x="1561" y="555"/>
                    <a:pt x="1562" y="553"/>
                    <a:pt x="1564" y="552"/>
                  </a:cubicBezTo>
                  <a:cubicBezTo>
                    <a:pt x="1567" y="551"/>
                    <a:pt x="1570" y="551"/>
                    <a:pt x="1573" y="553"/>
                  </a:cubicBezTo>
                  <a:cubicBezTo>
                    <a:pt x="1577" y="556"/>
                    <a:pt x="1577" y="560"/>
                    <a:pt x="1575" y="563"/>
                  </a:cubicBezTo>
                  <a:cubicBezTo>
                    <a:pt x="1572" y="569"/>
                    <a:pt x="1567" y="566"/>
                    <a:pt x="1564" y="568"/>
                  </a:cubicBezTo>
                  <a:cubicBezTo>
                    <a:pt x="1560" y="569"/>
                    <a:pt x="1557" y="574"/>
                    <a:pt x="1558" y="579"/>
                  </a:cubicBezTo>
                  <a:cubicBezTo>
                    <a:pt x="1559" y="586"/>
                    <a:pt x="1563" y="591"/>
                    <a:pt x="1569" y="592"/>
                  </a:cubicBezTo>
                  <a:cubicBezTo>
                    <a:pt x="1573" y="593"/>
                    <a:pt x="1577" y="592"/>
                    <a:pt x="1578" y="588"/>
                  </a:cubicBezTo>
                  <a:cubicBezTo>
                    <a:pt x="1574" y="589"/>
                    <a:pt x="1569" y="587"/>
                    <a:pt x="1571" y="581"/>
                  </a:cubicBezTo>
                  <a:cubicBezTo>
                    <a:pt x="1571" y="579"/>
                    <a:pt x="1576" y="574"/>
                    <a:pt x="1580" y="570"/>
                  </a:cubicBezTo>
                  <a:cubicBezTo>
                    <a:pt x="1584" y="565"/>
                    <a:pt x="1587" y="560"/>
                    <a:pt x="1588" y="555"/>
                  </a:cubicBezTo>
                  <a:cubicBezTo>
                    <a:pt x="1589" y="544"/>
                    <a:pt x="1579" y="535"/>
                    <a:pt x="1569" y="536"/>
                  </a:cubicBezTo>
                  <a:cubicBezTo>
                    <a:pt x="1563" y="537"/>
                    <a:pt x="1559" y="540"/>
                    <a:pt x="1555" y="544"/>
                  </a:cubicBezTo>
                  <a:cubicBezTo>
                    <a:pt x="1551" y="548"/>
                    <a:pt x="1545" y="562"/>
                    <a:pt x="1538" y="564"/>
                  </a:cubicBezTo>
                  <a:cubicBezTo>
                    <a:pt x="1533" y="565"/>
                    <a:pt x="1529" y="562"/>
                    <a:pt x="1529" y="559"/>
                  </a:cubicBezTo>
                  <a:cubicBezTo>
                    <a:pt x="1525" y="560"/>
                    <a:pt x="1525" y="567"/>
                    <a:pt x="1528" y="571"/>
                  </a:cubicBezTo>
                  <a:cubicBezTo>
                    <a:pt x="1533" y="578"/>
                    <a:pt x="1546" y="579"/>
                    <a:pt x="1555" y="571"/>
                  </a:cubicBezTo>
                  <a:cubicBezTo>
                    <a:pt x="1558" y="568"/>
                    <a:pt x="1559" y="563"/>
                    <a:pt x="1560" y="558"/>
                  </a:cubicBezTo>
                  <a:close/>
                  <a:moveTo>
                    <a:pt x="1707" y="502"/>
                  </a:moveTo>
                  <a:cubicBezTo>
                    <a:pt x="1699" y="517"/>
                    <a:pt x="1705" y="530"/>
                    <a:pt x="1705" y="536"/>
                  </a:cubicBezTo>
                  <a:cubicBezTo>
                    <a:pt x="1705" y="543"/>
                    <a:pt x="1697" y="543"/>
                    <a:pt x="1696" y="536"/>
                  </a:cubicBezTo>
                  <a:cubicBezTo>
                    <a:pt x="1694" y="528"/>
                    <a:pt x="1697" y="512"/>
                    <a:pt x="1707" y="502"/>
                  </a:cubicBezTo>
                  <a:close/>
                  <a:moveTo>
                    <a:pt x="1692" y="567"/>
                  </a:moveTo>
                  <a:cubicBezTo>
                    <a:pt x="1691" y="566"/>
                    <a:pt x="1691" y="564"/>
                    <a:pt x="1691" y="563"/>
                  </a:cubicBezTo>
                  <a:cubicBezTo>
                    <a:pt x="1691" y="561"/>
                    <a:pt x="1692" y="559"/>
                    <a:pt x="1694" y="559"/>
                  </a:cubicBezTo>
                  <a:cubicBezTo>
                    <a:pt x="1696" y="558"/>
                    <a:pt x="1699" y="559"/>
                    <a:pt x="1700" y="561"/>
                  </a:cubicBezTo>
                  <a:cubicBezTo>
                    <a:pt x="1701" y="564"/>
                    <a:pt x="1699" y="565"/>
                    <a:pt x="1699" y="568"/>
                  </a:cubicBezTo>
                  <a:cubicBezTo>
                    <a:pt x="1698" y="570"/>
                    <a:pt x="1700" y="573"/>
                    <a:pt x="1703" y="574"/>
                  </a:cubicBezTo>
                  <a:cubicBezTo>
                    <a:pt x="1707" y="575"/>
                    <a:pt x="1710" y="575"/>
                    <a:pt x="1713" y="572"/>
                  </a:cubicBezTo>
                  <a:cubicBezTo>
                    <a:pt x="1714" y="570"/>
                    <a:pt x="1715" y="568"/>
                    <a:pt x="1713" y="566"/>
                  </a:cubicBezTo>
                  <a:cubicBezTo>
                    <a:pt x="1713" y="568"/>
                    <a:pt x="1710" y="570"/>
                    <a:pt x="1708" y="568"/>
                  </a:cubicBezTo>
                  <a:cubicBezTo>
                    <a:pt x="1706" y="567"/>
                    <a:pt x="1705" y="563"/>
                    <a:pt x="1704" y="560"/>
                  </a:cubicBezTo>
                  <a:cubicBezTo>
                    <a:pt x="1703" y="556"/>
                    <a:pt x="1701" y="553"/>
                    <a:pt x="1699" y="552"/>
                  </a:cubicBezTo>
                  <a:cubicBezTo>
                    <a:pt x="1693" y="548"/>
                    <a:pt x="1686" y="551"/>
                    <a:pt x="1684" y="556"/>
                  </a:cubicBezTo>
                  <a:cubicBezTo>
                    <a:pt x="1682" y="559"/>
                    <a:pt x="1683" y="563"/>
                    <a:pt x="1684" y="565"/>
                  </a:cubicBezTo>
                  <a:cubicBezTo>
                    <a:pt x="1685" y="569"/>
                    <a:pt x="1690" y="576"/>
                    <a:pt x="1689" y="580"/>
                  </a:cubicBezTo>
                  <a:cubicBezTo>
                    <a:pt x="1689" y="583"/>
                    <a:pt x="1686" y="584"/>
                    <a:pt x="1684" y="583"/>
                  </a:cubicBezTo>
                  <a:cubicBezTo>
                    <a:pt x="1684" y="585"/>
                    <a:pt x="1687" y="587"/>
                    <a:pt x="1690" y="587"/>
                  </a:cubicBezTo>
                  <a:cubicBezTo>
                    <a:pt x="1695" y="586"/>
                    <a:pt x="1699" y="580"/>
                    <a:pt x="1698" y="573"/>
                  </a:cubicBezTo>
                  <a:cubicBezTo>
                    <a:pt x="1697" y="571"/>
                    <a:pt x="1695" y="569"/>
                    <a:pt x="1692" y="567"/>
                  </a:cubicBezTo>
                  <a:close/>
                  <a:moveTo>
                    <a:pt x="1693" y="566"/>
                  </a:moveTo>
                  <a:cubicBezTo>
                    <a:pt x="1691" y="564"/>
                    <a:pt x="1691" y="562"/>
                    <a:pt x="1693" y="560"/>
                  </a:cubicBezTo>
                  <a:cubicBezTo>
                    <a:pt x="1696" y="558"/>
                    <a:pt x="1700" y="561"/>
                    <a:pt x="1699" y="564"/>
                  </a:cubicBezTo>
                  <a:cubicBezTo>
                    <a:pt x="1699" y="566"/>
                    <a:pt x="1697" y="567"/>
                    <a:pt x="1698" y="571"/>
                  </a:cubicBezTo>
                  <a:cubicBezTo>
                    <a:pt x="1696" y="567"/>
                    <a:pt x="1695" y="568"/>
                    <a:pt x="1693" y="566"/>
                  </a:cubicBezTo>
                  <a:close/>
                  <a:moveTo>
                    <a:pt x="1687" y="551"/>
                  </a:moveTo>
                  <a:cubicBezTo>
                    <a:pt x="1689" y="548"/>
                    <a:pt x="1694" y="548"/>
                    <a:pt x="1696" y="549"/>
                  </a:cubicBezTo>
                  <a:cubicBezTo>
                    <a:pt x="1699" y="546"/>
                    <a:pt x="1694" y="540"/>
                    <a:pt x="1689" y="542"/>
                  </a:cubicBezTo>
                  <a:cubicBezTo>
                    <a:pt x="1685" y="543"/>
                    <a:pt x="1684" y="548"/>
                    <a:pt x="1687" y="551"/>
                  </a:cubicBezTo>
                  <a:close/>
                  <a:moveTo>
                    <a:pt x="1689" y="541"/>
                  </a:moveTo>
                  <a:cubicBezTo>
                    <a:pt x="1689" y="540"/>
                    <a:pt x="1690" y="540"/>
                    <a:pt x="1691" y="540"/>
                  </a:cubicBezTo>
                  <a:cubicBezTo>
                    <a:pt x="1689" y="533"/>
                    <a:pt x="1690" y="524"/>
                    <a:pt x="1694" y="516"/>
                  </a:cubicBezTo>
                  <a:cubicBezTo>
                    <a:pt x="1700" y="502"/>
                    <a:pt x="1713" y="499"/>
                    <a:pt x="1725" y="480"/>
                  </a:cubicBezTo>
                  <a:cubicBezTo>
                    <a:pt x="1730" y="471"/>
                    <a:pt x="1732" y="463"/>
                    <a:pt x="1733" y="456"/>
                  </a:cubicBezTo>
                  <a:cubicBezTo>
                    <a:pt x="1735" y="441"/>
                    <a:pt x="1730" y="423"/>
                    <a:pt x="1736" y="408"/>
                  </a:cubicBezTo>
                  <a:cubicBezTo>
                    <a:pt x="1735" y="415"/>
                    <a:pt x="1741" y="422"/>
                    <a:pt x="1750" y="417"/>
                  </a:cubicBezTo>
                  <a:cubicBezTo>
                    <a:pt x="1756" y="413"/>
                    <a:pt x="1760" y="400"/>
                    <a:pt x="1777" y="405"/>
                  </a:cubicBezTo>
                  <a:cubicBezTo>
                    <a:pt x="1770" y="398"/>
                    <a:pt x="1762" y="394"/>
                    <a:pt x="1754" y="394"/>
                  </a:cubicBezTo>
                  <a:cubicBezTo>
                    <a:pt x="1748" y="394"/>
                    <a:pt x="1744" y="396"/>
                    <a:pt x="1740" y="400"/>
                  </a:cubicBezTo>
                  <a:cubicBezTo>
                    <a:pt x="1722" y="417"/>
                    <a:pt x="1738" y="448"/>
                    <a:pt x="1728" y="466"/>
                  </a:cubicBezTo>
                  <a:cubicBezTo>
                    <a:pt x="1728" y="465"/>
                    <a:pt x="1729" y="464"/>
                    <a:pt x="1729" y="463"/>
                  </a:cubicBezTo>
                  <a:cubicBezTo>
                    <a:pt x="1736" y="445"/>
                    <a:pt x="1723" y="425"/>
                    <a:pt x="1704" y="421"/>
                  </a:cubicBezTo>
                  <a:cubicBezTo>
                    <a:pt x="1695" y="419"/>
                    <a:pt x="1685" y="421"/>
                    <a:pt x="1676" y="428"/>
                  </a:cubicBezTo>
                  <a:cubicBezTo>
                    <a:pt x="1667" y="436"/>
                    <a:pt x="1663" y="447"/>
                    <a:pt x="1665" y="458"/>
                  </a:cubicBezTo>
                  <a:cubicBezTo>
                    <a:pt x="1667" y="470"/>
                    <a:pt x="1675" y="480"/>
                    <a:pt x="1688" y="481"/>
                  </a:cubicBezTo>
                  <a:cubicBezTo>
                    <a:pt x="1695" y="481"/>
                    <a:pt x="1702" y="477"/>
                    <a:pt x="1705" y="470"/>
                  </a:cubicBezTo>
                  <a:cubicBezTo>
                    <a:pt x="1710" y="460"/>
                    <a:pt x="1706" y="452"/>
                    <a:pt x="1699" y="448"/>
                  </a:cubicBezTo>
                  <a:cubicBezTo>
                    <a:pt x="1692" y="443"/>
                    <a:pt x="1682" y="445"/>
                    <a:pt x="1678" y="455"/>
                  </a:cubicBezTo>
                  <a:cubicBezTo>
                    <a:pt x="1683" y="445"/>
                    <a:pt x="1692" y="444"/>
                    <a:pt x="1699" y="450"/>
                  </a:cubicBezTo>
                  <a:cubicBezTo>
                    <a:pt x="1704" y="454"/>
                    <a:pt x="1707" y="461"/>
                    <a:pt x="1703" y="469"/>
                  </a:cubicBezTo>
                  <a:cubicBezTo>
                    <a:pt x="1700" y="474"/>
                    <a:pt x="1694" y="478"/>
                    <a:pt x="1688" y="478"/>
                  </a:cubicBezTo>
                  <a:cubicBezTo>
                    <a:pt x="1677" y="477"/>
                    <a:pt x="1670" y="468"/>
                    <a:pt x="1668" y="458"/>
                  </a:cubicBezTo>
                  <a:cubicBezTo>
                    <a:pt x="1666" y="447"/>
                    <a:pt x="1671" y="438"/>
                    <a:pt x="1678" y="430"/>
                  </a:cubicBezTo>
                  <a:cubicBezTo>
                    <a:pt x="1687" y="423"/>
                    <a:pt x="1696" y="422"/>
                    <a:pt x="1705" y="424"/>
                  </a:cubicBezTo>
                  <a:cubicBezTo>
                    <a:pt x="1722" y="429"/>
                    <a:pt x="1733" y="446"/>
                    <a:pt x="1727" y="463"/>
                  </a:cubicBezTo>
                  <a:cubicBezTo>
                    <a:pt x="1723" y="476"/>
                    <a:pt x="1713" y="483"/>
                    <a:pt x="1700" y="486"/>
                  </a:cubicBezTo>
                  <a:cubicBezTo>
                    <a:pt x="1678" y="490"/>
                    <a:pt x="1654" y="481"/>
                    <a:pt x="1644" y="466"/>
                  </a:cubicBezTo>
                  <a:cubicBezTo>
                    <a:pt x="1639" y="458"/>
                    <a:pt x="1638" y="447"/>
                    <a:pt x="1648" y="442"/>
                  </a:cubicBezTo>
                  <a:cubicBezTo>
                    <a:pt x="1654" y="440"/>
                    <a:pt x="1659" y="442"/>
                    <a:pt x="1662" y="448"/>
                  </a:cubicBezTo>
                  <a:cubicBezTo>
                    <a:pt x="1665" y="439"/>
                    <a:pt x="1652" y="429"/>
                    <a:pt x="1640" y="433"/>
                  </a:cubicBezTo>
                  <a:cubicBezTo>
                    <a:pt x="1627" y="436"/>
                    <a:pt x="1621" y="445"/>
                    <a:pt x="1620" y="454"/>
                  </a:cubicBezTo>
                  <a:cubicBezTo>
                    <a:pt x="1619" y="468"/>
                    <a:pt x="1628" y="483"/>
                    <a:pt x="1644" y="489"/>
                  </a:cubicBezTo>
                  <a:cubicBezTo>
                    <a:pt x="1660" y="496"/>
                    <a:pt x="1679" y="496"/>
                    <a:pt x="1696" y="490"/>
                  </a:cubicBezTo>
                  <a:cubicBezTo>
                    <a:pt x="1694" y="491"/>
                    <a:pt x="1692" y="492"/>
                    <a:pt x="1690" y="493"/>
                  </a:cubicBezTo>
                  <a:cubicBezTo>
                    <a:pt x="1661" y="502"/>
                    <a:pt x="1632" y="496"/>
                    <a:pt x="1611" y="474"/>
                  </a:cubicBezTo>
                  <a:cubicBezTo>
                    <a:pt x="1595" y="458"/>
                    <a:pt x="1590" y="437"/>
                    <a:pt x="1598" y="416"/>
                  </a:cubicBezTo>
                  <a:cubicBezTo>
                    <a:pt x="1603" y="403"/>
                    <a:pt x="1611" y="392"/>
                    <a:pt x="1621" y="384"/>
                  </a:cubicBezTo>
                  <a:cubicBezTo>
                    <a:pt x="1632" y="376"/>
                    <a:pt x="1644" y="369"/>
                    <a:pt x="1658" y="367"/>
                  </a:cubicBezTo>
                  <a:cubicBezTo>
                    <a:pt x="1665" y="366"/>
                    <a:pt x="1670" y="366"/>
                    <a:pt x="1677" y="367"/>
                  </a:cubicBezTo>
                  <a:cubicBezTo>
                    <a:pt x="1689" y="370"/>
                    <a:pt x="1700" y="377"/>
                    <a:pt x="1706" y="388"/>
                  </a:cubicBezTo>
                  <a:cubicBezTo>
                    <a:pt x="1711" y="396"/>
                    <a:pt x="1711" y="405"/>
                    <a:pt x="1707" y="414"/>
                  </a:cubicBezTo>
                  <a:cubicBezTo>
                    <a:pt x="1720" y="413"/>
                    <a:pt x="1729" y="387"/>
                    <a:pt x="1708" y="377"/>
                  </a:cubicBezTo>
                  <a:cubicBezTo>
                    <a:pt x="1709" y="363"/>
                    <a:pt x="1685" y="360"/>
                    <a:pt x="1670" y="362"/>
                  </a:cubicBezTo>
                  <a:cubicBezTo>
                    <a:pt x="1689" y="358"/>
                    <a:pt x="1717" y="364"/>
                    <a:pt x="1730" y="368"/>
                  </a:cubicBezTo>
                  <a:cubicBezTo>
                    <a:pt x="1730" y="367"/>
                    <a:pt x="1730" y="366"/>
                    <a:pt x="1731" y="365"/>
                  </a:cubicBezTo>
                  <a:cubicBezTo>
                    <a:pt x="1725" y="364"/>
                    <a:pt x="1719" y="362"/>
                    <a:pt x="1711" y="360"/>
                  </a:cubicBezTo>
                  <a:cubicBezTo>
                    <a:pt x="1721" y="358"/>
                    <a:pt x="1730" y="350"/>
                    <a:pt x="1734" y="339"/>
                  </a:cubicBezTo>
                  <a:cubicBezTo>
                    <a:pt x="1739" y="320"/>
                    <a:pt x="1728" y="297"/>
                    <a:pt x="1740" y="275"/>
                  </a:cubicBezTo>
                  <a:cubicBezTo>
                    <a:pt x="1723" y="290"/>
                    <a:pt x="1724" y="315"/>
                    <a:pt x="1720" y="328"/>
                  </a:cubicBezTo>
                  <a:cubicBezTo>
                    <a:pt x="1713" y="355"/>
                    <a:pt x="1700" y="356"/>
                    <a:pt x="1680" y="358"/>
                  </a:cubicBezTo>
                  <a:cubicBezTo>
                    <a:pt x="1683" y="357"/>
                    <a:pt x="1686" y="355"/>
                    <a:pt x="1689" y="354"/>
                  </a:cubicBezTo>
                  <a:cubicBezTo>
                    <a:pt x="1707" y="342"/>
                    <a:pt x="1718" y="321"/>
                    <a:pt x="1715" y="301"/>
                  </a:cubicBezTo>
                  <a:cubicBezTo>
                    <a:pt x="1713" y="284"/>
                    <a:pt x="1702" y="271"/>
                    <a:pt x="1686" y="265"/>
                  </a:cubicBezTo>
                  <a:cubicBezTo>
                    <a:pt x="1666" y="258"/>
                    <a:pt x="1644" y="264"/>
                    <a:pt x="1631" y="281"/>
                  </a:cubicBezTo>
                  <a:cubicBezTo>
                    <a:pt x="1625" y="289"/>
                    <a:pt x="1622" y="298"/>
                    <a:pt x="1623" y="307"/>
                  </a:cubicBezTo>
                  <a:cubicBezTo>
                    <a:pt x="1625" y="324"/>
                    <a:pt x="1636" y="333"/>
                    <a:pt x="1652" y="335"/>
                  </a:cubicBezTo>
                  <a:cubicBezTo>
                    <a:pt x="1638" y="325"/>
                    <a:pt x="1646" y="314"/>
                    <a:pt x="1645" y="307"/>
                  </a:cubicBezTo>
                  <a:cubicBezTo>
                    <a:pt x="1643" y="292"/>
                    <a:pt x="1625" y="298"/>
                    <a:pt x="1626" y="313"/>
                  </a:cubicBezTo>
                  <a:cubicBezTo>
                    <a:pt x="1626" y="315"/>
                    <a:pt x="1626" y="316"/>
                    <a:pt x="1627" y="318"/>
                  </a:cubicBezTo>
                  <a:cubicBezTo>
                    <a:pt x="1622" y="306"/>
                    <a:pt x="1624" y="293"/>
                    <a:pt x="1632" y="282"/>
                  </a:cubicBezTo>
                  <a:cubicBezTo>
                    <a:pt x="1645" y="266"/>
                    <a:pt x="1666" y="261"/>
                    <a:pt x="1685" y="268"/>
                  </a:cubicBezTo>
                  <a:cubicBezTo>
                    <a:pt x="1699" y="273"/>
                    <a:pt x="1709" y="286"/>
                    <a:pt x="1711" y="301"/>
                  </a:cubicBezTo>
                  <a:cubicBezTo>
                    <a:pt x="1713" y="319"/>
                    <a:pt x="1704" y="338"/>
                    <a:pt x="1687" y="348"/>
                  </a:cubicBezTo>
                  <a:cubicBezTo>
                    <a:pt x="1681" y="352"/>
                    <a:pt x="1674" y="355"/>
                    <a:pt x="1667" y="357"/>
                  </a:cubicBezTo>
                  <a:cubicBezTo>
                    <a:pt x="1672" y="355"/>
                    <a:pt x="1676" y="353"/>
                    <a:pt x="1679" y="350"/>
                  </a:cubicBezTo>
                  <a:cubicBezTo>
                    <a:pt x="1688" y="342"/>
                    <a:pt x="1693" y="327"/>
                    <a:pt x="1685" y="316"/>
                  </a:cubicBezTo>
                  <a:cubicBezTo>
                    <a:pt x="1681" y="312"/>
                    <a:pt x="1674" y="310"/>
                    <a:pt x="1669" y="312"/>
                  </a:cubicBezTo>
                  <a:cubicBezTo>
                    <a:pt x="1665" y="313"/>
                    <a:pt x="1661" y="316"/>
                    <a:pt x="1659" y="320"/>
                  </a:cubicBezTo>
                  <a:cubicBezTo>
                    <a:pt x="1658" y="324"/>
                    <a:pt x="1658" y="329"/>
                    <a:pt x="1661" y="333"/>
                  </a:cubicBezTo>
                  <a:cubicBezTo>
                    <a:pt x="1664" y="338"/>
                    <a:pt x="1671" y="340"/>
                    <a:pt x="1676" y="337"/>
                  </a:cubicBezTo>
                  <a:cubicBezTo>
                    <a:pt x="1679" y="335"/>
                    <a:pt x="1681" y="332"/>
                    <a:pt x="1680" y="328"/>
                  </a:cubicBezTo>
                  <a:cubicBezTo>
                    <a:pt x="1679" y="326"/>
                    <a:pt x="1677" y="324"/>
                    <a:pt x="1675" y="325"/>
                  </a:cubicBezTo>
                  <a:cubicBezTo>
                    <a:pt x="1676" y="326"/>
                    <a:pt x="1677" y="327"/>
                    <a:pt x="1677" y="329"/>
                  </a:cubicBezTo>
                  <a:cubicBezTo>
                    <a:pt x="1677" y="332"/>
                    <a:pt x="1674" y="334"/>
                    <a:pt x="1671" y="333"/>
                  </a:cubicBezTo>
                  <a:cubicBezTo>
                    <a:pt x="1669" y="332"/>
                    <a:pt x="1667" y="330"/>
                    <a:pt x="1667" y="328"/>
                  </a:cubicBezTo>
                  <a:cubicBezTo>
                    <a:pt x="1666" y="324"/>
                    <a:pt x="1668" y="321"/>
                    <a:pt x="1671" y="320"/>
                  </a:cubicBezTo>
                  <a:cubicBezTo>
                    <a:pt x="1674" y="318"/>
                    <a:pt x="1678" y="319"/>
                    <a:pt x="1681" y="322"/>
                  </a:cubicBezTo>
                  <a:cubicBezTo>
                    <a:pt x="1688" y="331"/>
                    <a:pt x="1682" y="345"/>
                    <a:pt x="1674" y="351"/>
                  </a:cubicBezTo>
                  <a:cubicBezTo>
                    <a:pt x="1665" y="359"/>
                    <a:pt x="1652" y="361"/>
                    <a:pt x="1642" y="365"/>
                  </a:cubicBezTo>
                  <a:cubicBezTo>
                    <a:pt x="1630" y="370"/>
                    <a:pt x="1619" y="377"/>
                    <a:pt x="1609" y="391"/>
                  </a:cubicBezTo>
                  <a:cubicBezTo>
                    <a:pt x="1610" y="388"/>
                    <a:pt x="1612" y="385"/>
                    <a:pt x="1613" y="381"/>
                  </a:cubicBezTo>
                  <a:cubicBezTo>
                    <a:pt x="1620" y="360"/>
                    <a:pt x="1615" y="340"/>
                    <a:pt x="1598" y="325"/>
                  </a:cubicBezTo>
                  <a:cubicBezTo>
                    <a:pt x="1582" y="312"/>
                    <a:pt x="1560" y="308"/>
                    <a:pt x="1541" y="318"/>
                  </a:cubicBezTo>
                  <a:cubicBezTo>
                    <a:pt x="1524" y="326"/>
                    <a:pt x="1511" y="344"/>
                    <a:pt x="1511" y="364"/>
                  </a:cubicBezTo>
                  <a:cubicBezTo>
                    <a:pt x="1512" y="382"/>
                    <a:pt x="1523" y="397"/>
                    <a:pt x="1538" y="401"/>
                  </a:cubicBezTo>
                  <a:cubicBezTo>
                    <a:pt x="1548" y="404"/>
                    <a:pt x="1558" y="403"/>
                    <a:pt x="1566" y="398"/>
                  </a:cubicBezTo>
                  <a:cubicBezTo>
                    <a:pt x="1570" y="395"/>
                    <a:pt x="1574" y="390"/>
                    <a:pt x="1576" y="385"/>
                  </a:cubicBezTo>
                  <a:cubicBezTo>
                    <a:pt x="1581" y="375"/>
                    <a:pt x="1578" y="365"/>
                    <a:pt x="1570" y="360"/>
                  </a:cubicBezTo>
                  <a:cubicBezTo>
                    <a:pt x="1560" y="354"/>
                    <a:pt x="1548" y="356"/>
                    <a:pt x="1542" y="365"/>
                  </a:cubicBezTo>
                  <a:cubicBezTo>
                    <a:pt x="1535" y="374"/>
                    <a:pt x="1538" y="387"/>
                    <a:pt x="1547" y="393"/>
                  </a:cubicBezTo>
                  <a:cubicBezTo>
                    <a:pt x="1555" y="398"/>
                    <a:pt x="1565" y="397"/>
                    <a:pt x="1572" y="391"/>
                  </a:cubicBezTo>
                  <a:cubicBezTo>
                    <a:pt x="1564" y="401"/>
                    <a:pt x="1550" y="404"/>
                    <a:pt x="1537" y="400"/>
                  </a:cubicBezTo>
                  <a:cubicBezTo>
                    <a:pt x="1523" y="395"/>
                    <a:pt x="1514" y="381"/>
                    <a:pt x="1513" y="364"/>
                  </a:cubicBezTo>
                  <a:cubicBezTo>
                    <a:pt x="1513" y="345"/>
                    <a:pt x="1526" y="329"/>
                    <a:pt x="1542" y="321"/>
                  </a:cubicBezTo>
                  <a:cubicBezTo>
                    <a:pt x="1560" y="312"/>
                    <a:pt x="1580" y="316"/>
                    <a:pt x="1595" y="328"/>
                  </a:cubicBezTo>
                  <a:cubicBezTo>
                    <a:pt x="1610" y="342"/>
                    <a:pt x="1614" y="360"/>
                    <a:pt x="1608" y="378"/>
                  </a:cubicBezTo>
                  <a:cubicBezTo>
                    <a:pt x="1603" y="392"/>
                    <a:pt x="1594" y="403"/>
                    <a:pt x="1591" y="419"/>
                  </a:cubicBezTo>
                  <a:cubicBezTo>
                    <a:pt x="1586" y="440"/>
                    <a:pt x="1591" y="460"/>
                    <a:pt x="1607" y="478"/>
                  </a:cubicBezTo>
                  <a:cubicBezTo>
                    <a:pt x="1630" y="502"/>
                    <a:pt x="1661" y="509"/>
                    <a:pt x="1692" y="498"/>
                  </a:cubicBezTo>
                  <a:cubicBezTo>
                    <a:pt x="1706" y="493"/>
                    <a:pt x="1716" y="487"/>
                    <a:pt x="1724" y="476"/>
                  </a:cubicBezTo>
                  <a:cubicBezTo>
                    <a:pt x="1718" y="487"/>
                    <a:pt x="1708" y="496"/>
                    <a:pt x="1696" y="503"/>
                  </a:cubicBezTo>
                  <a:cubicBezTo>
                    <a:pt x="1680" y="512"/>
                    <a:pt x="1659" y="516"/>
                    <a:pt x="1641" y="515"/>
                  </a:cubicBezTo>
                  <a:cubicBezTo>
                    <a:pt x="1634" y="515"/>
                    <a:pt x="1627" y="516"/>
                    <a:pt x="1620" y="518"/>
                  </a:cubicBezTo>
                  <a:cubicBezTo>
                    <a:pt x="1618" y="518"/>
                    <a:pt x="1616" y="519"/>
                    <a:pt x="1615" y="519"/>
                  </a:cubicBezTo>
                  <a:cubicBezTo>
                    <a:pt x="1611" y="521"/>
                    <a:pt x="1608" y="522"/>
                    <a:pt x="1606" y="524"/>
                  </a:cubicBezTo>
                  <a:cubicBezTo>
                    <a:pt x="1604" y="524"/>
                    <a:pt x="1596" y="530"/>
                    <a:pt x="1597" y="532"/>
                  </a:cubicBezTo>
                  <a:cubicBezTo>
                    <a:pt x="1598" y="532"/>
                    <a:pt x="1603" y="529"/>
                    <a:pt x="1604" y="528"/>
                  </a:cubicBezTo>
                  <a:cubicBezTo>
                    <a:pt x="1608" y="526"/>
                    <a:pt x="1611" y="524"/>
                    <a:pt x="1616" y="523"/>
                  </a:cubicBezTo>
                  <a:cubicBezTo>
                    <a:pt x="1618" y="522"/>
                    <a:pt x="1619" y="522"/>
                    <a:pt x="1621" y="521"/>
                  </a:cubicBezTo>
                  <a:cubicBezTo>
                    <a:pt x="1628" y="519"/>
                    <a:pt x="1634" y="518"/>
                    <a:pt x="1641" y="518"/>
                  </a:cubicBezTo>
                  <a:cubicBezTo>
                    <a:pt x="1642" y="518"/>
                    <a:pt x="1642" y="518"/>
                    <a:pt x="1644" y="518"/>
                  </a:cubicBezTo>
                  <a:cubicBezTo>
                    <a:pt x="1642" y="519"/>
                    <a:pt x="1639" y="519"/>
                    <a:pt x="1637" y="520"/>
                  </a:cubicBezTo>
                  <a:cubicBezTo>
                    <a:pt x="1631" y="522"/>
                    <a:pt x="1627" y="524"/>
                    <a:pt x="1622" y="528"/>
                  </a:cubicBezTo>
                  <a:cubicBezTo>
                    <a:pt x="1609" y="540"/>
                    <a:pt x="1611" y="556"/>
                    <a:pt x="1621" y="567"/>
                  </a:cubicBezTo>
                  <a:cubicBezTo>
                    <a:pt x="1628" y="577"/>
                    <a:pt x="1641" y="584"/>
                    <a:pt x="1653" y="582"/>
                  </a:cubicBezTo>
                  <a:cubicBezTo>
                    <a:pt x="1664" y="580"/>
                    <a:pt x="1671" y="573"/>
                    <a:pt x="1673" y="562"/>
                  </a:cubicBezTo>
                  <a:cubicBezTo>
                    <a:pt x="1674" y="554"/>
                    <a:pt x="1671" y="544"/>
                    <a:pt x="1663" y="541"/>
                  </a:cubicBezTo>
                  <a:cubicBezTo>
                    <a:pt x="1658" y="539"/>
                    <a:pt x="1653" y="539"/>
                    <a:pt x="1649" y="542"/>
                  </a:cubicBezTo>
                  <a:cubicBezTo>
                    <a:pt x="1647" y="544"/>
                    <a:pt x="1645" y="546"/>
                    <a:pt x="1645" y="549"/>
                  </a:cubicBezTo>
                  <a:cubicBezTo>
                    <a:pt x="1644" y="553"/>
                    <a:pt x="1645" y="556"/>
                    <a:pt x="1648" y="558"/>
                  </a:cubicBezTo>
                  <a:cubicBezTo>
                    <a:pt x="1651" y="561"/>
                    <a:pt x="1655" y="562"/>
                    <a:pt x="1658" y="560"/>
                  </a:cubicBezTo>
                  <a:cubicBezTo>
                    <a:pt x="1662" y="559"/>
                    <a:pt x="1664" y="555"/>
                    <a:pt x="1663" y="551"/>
                  </a:cubicBezTo>
                  <a:cubicBezTo>
                    <a:pt x="1662" y="546"/>
                    <a:pt x="1658" y="544"/>
                    <a:pt x="1653" y="544"/>
                  </a:cubicBezTo>
                  <a:cubicBezTo>
                    <a:pt x="1649" y="545"/>
                    <a:pt x="1646" y="550"/>
                    <a:pt x="1647" y="554"/>
                  </a:cubicBezTo>
                  <a:cubicBezTo>
                    <a:pt x="1647" y="556"/>
                    <a:pt x="1648" y="557"/>
                    <a:pt x="1649" y="559"/>
                  </a:cubicBezTo>
                  <a:cubicBezTo>
                    <a:pt x="1648" y="558"/>
                    <a:pt x="1648" y="558"/>
                    <a:pt x="1648" y="558"/>
                  </a:cubicBezTo>
                  <a:cubicBezTo>
                    <a:pt x="1646" y="555"/>
                    <a:pt x="1645" y="552"/>
                    <a:pt x="1645" y="549"/>
                  </a:cubicBezTo>
                  <a:cubicBezTo>
                    <a:pt x="1645" y="546"/>
                    <a:pt x="1647" y="544"/>
                    <a:pt x="1649" y="542"/>
                  </a:cubicBezTo>
                  <a:cubicBezTo>
                    <a:pt x="1653" y="540"/>
                    <a:pt x="1658" y="540"/>
                    <a:pt x="1662" y="541"/>
                  </a:cubicBezTo>
                  <a:cubicBezTo>
                    <a:pt x="1669" y="545"/>
                    <a:pt x="1673" y="555"/>
                    <a:pt x="1672" y="562"/>
                  </a:cubicBezTo>
                  <a:cubicBezTo>
                    <a:pt x="1670" y="572"/>
                    <a:pt x="1663" y="579"/>
                    <a:pt x="1653" y="580"/>
                  </a:cubicBezTo>
                  <a:cubicBezTo>
                    <a:pt x="1641" y="582"/>
                    <a:pt x="1629" y="574"/>
                    <a:pt x="1622" y="565"/>
                  </a:cubicBezTo>
                  <a:cubicBezTo>
                    <a:pt x="1614" y="554"/>
                    <a:pt x="1613" y="541"/>
                    <a:pt x="1624" y="531"/>
                  </a:cubicBezTo>
                  <a:cubicBezTo>
                    <a:pt x="1628" y="527"/>
                    <a:pt x="1633" y="525"/>
                    <a:pt x="1638" y="524"/>
                  </a:cubicBezTo>
                  <a:cubicBezTo>
                    <a:pt x="1642" y="522"/>
                    <a:pt x="1645" y="522"/>
                    <a:pt x="1649" y="521"/>
                  </a:cubicBezTo>
                  <a:cubicBezTo>
                    <a:pt x="1657" y="520"/>
                    <a:pt x="1668" y="518"/>
                    <a:pt x="1678" y="515"/>
                  </a:cubicBezTo>
                  <a:cubicBezTo>
                    <a:pt x="1684" y="514"/>
                    <a:pt x="1689" y="511"/>
                    <a:pt x="1695" y="508"/>
                  </a:cubicBezTo>
                  <a:cubicBezTo>
                    <a:pt x="1693" y="511"/>
                    <a:pt x="1691" y="514"/>
                    <a:pt x="1690" y="517"/>
                  </a:cubicBezTo>
                  <a:cubicBezTo>
                    <a:pt x="1688" y="525"/>
                    <a:pt x="1687" y="534"/>
                    <a:pt x="1689" y="541"/>
                  </a:cubicBezTo>
                  <a:close/>
                  <a:moveTo>
                    <a:pt x="1562" y="558"/>
                  </a:moveTo>
                  <a:cubicBezTo>
                    <a:pt x="1563" y="554"/>
                    <a:pt x="1567" y="551"/>
                    <a:pt x="1570" y="553"/>
                  </a:cubicBezTo>
                  <a:cubicBezTo>
                    <a:pt x="1576" y="555"/>
                    <a:pt x="1575" y="563"/>
                    <a:pt x="1570" y="565"/>
                  </a:cubicBezTo>
                  <a:cubicBezTo>
                    <a:pt x="1566" y="567"/>
                    <a:pt x="1563" y="565"/>
                    <a:pt x="1559" y="569"/>
                  </a:cubicBezTo>
                  <a:cubicBezTo>
                    <a:pt x="1562" y="564"/>
                    <a:pt x="1560" y="562"/>
                    <a:pt x="1562" y="558"/>
                  </a:cubicBezTo>
                  <a:close/>
                  <a:moveTo>
                    <a:pt x="1635" y="514"/>
                  </a:moveTo>
                  <a:cubicBezTo>
                    <a:pt x="1622" y="514"/>
                    <a:pt x="1609" y="503"/>
                    <a:pt x="1606" y="493"/>
                  </a:cubicBezTo>
                  <a:cubicBezTo>
                    <a:pt x="1604" y="485"/>
                    <a:pt x="1603" y="478"/>
                    <a:pt x="1597" y="473"/>
                  </a:cubicBezTo>
                  <a:cubicBezTo>
                    <a:pt x="1592" y="469"/>
                    <a:pt x="1582" y="467"/>
                    <a:pt x="1579" y="472"/>
                  </a:cubicBezTo>
                  <a:cubicBezTo>
                    <a:pt x="1584" y="470"/>
                    <a:pt x="1589" y="475"/>
                    <a:pt x="1592" y="480"/>
                  </a:cubicBezTo>
                  <a:cubicBezTo>
                    <a:pt x="1594" y="483"/>
                    <a:pt x="1596" y="487"/>
                    <a:pt x="1601" y="489"/>
                  </a:cubicBezTo>
                  <a:cubicBezTo>
                    <a:pt x="1597" y="499"/>
                    <a:pt x="1603" y="506"/>
                    <a:pt x="1609" y="509"/>
                  </a:cubicBezTo>
                  <a:cubicBezTo>
                    <a:pt x="1616" y="513"/>
                    <a:pt x="1627" y="516"/>
                    <a:pt x="1635" y="514"/>
                  </a:cubicBezTo>
                  <a:close/>
                  <a:moveTo>
                    <a:pt x="1594" y="622"/>
                  </a:moveTo>
                  <a:cubicBezTo>
                    <a:pt x="1596" y="642"/>
                    <a:pt x="1579" y="652"/>
                    <a:pt x="1574" y="658"/>
                  </a:cubicBezTo>
                  <a:cubicBezTo>
                    <a:pt x="1565" y="668"/>
                    <a:pt x="1574" y="675"/>
                    <a:pt x="1585" y="667"/>
                  </a:cubicBezTo>
                  <a:cubicBezTo>
                    <a:pt x="1593" y="660"/>
                    <a:pt x="1601" y="640"/>
                    <a:pt x="1594" y="622"/>
                  </a:cubicBezTo>
                  <a:close/>
                  <a:moveTo>
                    <a:pt x="1579" y="536"/>
                  </a:moveTo>
                  <a:cubicBezTo>
                    <a:pt x="1585" y="538"/>
                    <a:pt x="1589" y="545"/>
                    <a:pt x="1589" y="549"/>
                  </a:cubicBezTo>
                  <a:cubicBezTo>
                    <a:pt x="1596" y="550"/>
                    <a:pt x="1602" y="538"/>
                    <a:pt x="1594" y="532"/>
                  </a:cubicBezTo>
                  <a:cubicBezTo>
                    <a:pt x="1589" y="528"/>
                    <a:pt x="1581" y="530"/>
                    <a:pt x="1579" y="536"/>
                  </a:cubicBezTo>
                  <a:close/>
                  <a:moveTo>
                    <a:pt x="1623" y="516"/>
                  </a:moveTo>
                  <a:cubicBezTo>
                    <a:pt x="1599" y="514"/>
                    <a:pt x="1587" y="491"/>
                    <a:pt x="1581" y="486"/>
                  </a:cubicBezTo>
                  <a:cubicBezTo>
                    <a:pt x="1569" y="475"/>
                    <a:pt x="1558" y="488"/>
                    <a:pt x="1570" y="501"/>
                  </a:cubicBezTo>
                  <a:cubicBezTo>
                    <a:pt x="1577" y="509"/>
                    <a:pt x="1597" y="520"/>
                    <a:pt x="1623" y="516"/>
                  </a:cubicBezTo>
                  <a:close/>
                  <a:moveTo>
                    <a:pt x="1630" y="585"/>
                  </a:moveTo>
                  <a:cubicBezTo>
                    <a:pt x="1641" y="584"/>
                    <a:pt x="1653" y="585"/>
                    <a:pt x="1661" y="591"/>
                  </a:cubicBezTo>
                  <a:cubicBezTo>
                    <a:pt x="1670" y="597"/>
                    <a:pt x="1675" y="607"/>
                    <a:pt x="1673" y="617"/>
                  </a:cubicBezTo>
                  <a:cubicBezTo>
                    <a:pt x="1672" y="623"/>
                    <a:pt x="1669" y="628"/>
                    <a:pt x="1665" y="632"/>
                  </a:cubicBezTo>
                  <a:cubicBezTo>
                    <a:pt x="1660" y="637"/>
                    <a:pt x="1655" y="639"/>
                    <a:pt x="1649" y="641"/>
                  </a:cubicBezTo>
                  <a:cubicBezTo>
                    <a:pt x="1642" y="643"/>
                    <a:pt x="1637" y="643"/>
                    <a:pt x="1631" y="642"/>
                  </a:cubicBezTo>
                  <a:cubicBezTo>
                    <a:pt x="1628" y="641"/>
                    <a:pt x="1625" y="641"/>
                    <a:pt x="1623" y="640"/>
                  </a:cubicBezTo>
                  <a:cubicBezTo>
                    <a:pt x="1615" y="637"/>
                    <a:pt x="1610" y="634"/>
                    <a:pt x="1604" y="629"/>
                  </a:cubicBezTo>
                  <a:cubicBezTo>
                    <a:pt x="1596" y="622"/>
                    <a:pt x="1591" y="615"/>
                    <a:pt x="1587" y="604"/>
                  </a:cubicBezTo>
                  <a:cubicBezTo>
                    <a:pt x="1587" y="603"/>
                    <a:pt x="1587" y="603"/>
                    <a:pt x="1587" y="602"/>
                  </a:cubicBezTo>
                  <a:cubicBezTo>
                    <a:pt x="1585" y="609"/>
                    <a:pt x="1580" y="616"/>
                    <a:pt x="1574" y="621"/>
                  </a:cubicBezTo>
                  <a:cubicBezTo>
                    <a:pt x="1567" y="628"/>
                    <a:pt x="1558" y="632"/>
                    <a:pt x="1549" y="631"/>
                  </a:cubicBezTo>
                  <a:cubicBezTo>
                    <a:pt x="1545" y="631"/>
                    <a:pt x="1541" y="629"/>
                    <a:pt x="1537" y="626"/>
                  </a:cubicBezTo>
                  <a:cubicBezTo>
                    <a:pt x="1542" y="629"/>
                    <a:pt x="1546" y="629"/>
                    <a:pt x="1549" y="629"/>
                  </a:cubicBezTo>
                  <a:cubicBezTo>
                    <a:pt x="1558" y="630"/>
                    <a:pt x="1566" y="626"/>
                    <a:pt x="1573" y="620"/>
                  </a:cubicBezTo>
                  <a:cubicBezTo>
                    <a:pt x="1577" y="615"/>
                    <a:pt x="1580" y="610"/>
                    <a:pt x="1582" y="605"/>
                  </a:cubicBezTo>
                  <a:cubicBezTo>
                    <a:pt x="1586" y="594"/>
                    <a:pt x="1585" y="585"/>
                    <a:pt x="1588" y="575"/>
                  </a:cubicBezTo>
                  <a:cubicBezTo>
                    <a:pt x="1588" y="574"/>
                    <a:pt x="1588" y="574"/>
                    <a:pt x="1588" y="574"/>
                  </a:cubicBezTo>
                  <a:cubicBezTo>
                    <a:pt x="1590" y="568"/>
                    <a:pt x="1592" y="563"/>
                    <a:pt x="1595" y="558"/>
                  </a:cubicBezTo>
                  <a:cubicBezTo>
                    <a:pt x="1596" y="556"/>
                    <a:pt x="1603" y="544"/>
                    <a:pt x="1605" y="544"/>
                  </a:cubicBezTo>
                  <a:cubicBezTo>
                    <a:pt x="1605" y="546"/>
                    <a:pt x="1601" y="553"/>
                    <a:pt x="1600" y="555"/>
                  </a:cubicBezTo>
                  <a:cubicBezTo>
                    <a:pt x="1597" y="561"/>
                    <a:pt x="1594" y="567"/>
                    <a:pt x="1591" y="575"/>
                  </a:cubicBezTo>
                  <a:cubicBezTo>
                    <a:pt x="1591" y="576"/>
                    <a:pt x="1591" y="576"/>
                    <a:pt x="1591" y="576"/>
                  </a:cubicBezTo>
                  <a:cubicBezTo>
                    <a:pt x="1589" y="585"/>
                    <a:pt x="1588" y="593"/>
                    <a:pt x="1590" y="603"/>
                  </a:cubicBezTo>
                  <a:cubicBezTo>
                    <a:pt x="1594" y="615"/>
                    <a:pt x="1601" y="626"/>
                    <a:pt x="1612" y="630"/>
                  </a:cubicBezTo>
                  <a:cubicBezTo>
                    <a:pt x="1619" y="633"/>
                    <a:pt x="1629" y="632"/>
                    <a:pt x="1632" y="624"/>
                  </a:cubicBezTo>
                  <a:cubicBezTo>
                    <a:pt x="1633" y="622"/>
                    <a:pt x="1632" y="619"/>
                    <a:pt x="1630" y="618"/>
                  </a:cubicBezTo>
                  <a:cubicBezTo>
                    <a:pt x="1628" y="616"/>
                    <a:pt x="1626" y="616"/>
                    <a:pt x="1624" y="618"/>
                  </a:cubicBezTo>
                  <a:cubicBezTo>
                    <a:pt x="1623" y="619"/>
                    <a:pt x="1622" y="620"/>
                    <a:pt x="1622" y="622"/>
                  </a:cubicBezTo>
                  <a:cubicBezTo>
                    <a:pt x="1622" y="624"/>
                    <a:pt x="1625" y="626"/>
                    <a:pt x="1627" y="624"/>
                  </a:cubicBezTo>
                  <a:cubicBezTo>
                    <a:pt x="1628" y="624"/>
                    <a:pt x="1629" y="623"/>
                    <a:pt x="1629" y="622"/>
                  </a:cubicBezTo>
                  <a:cubicBezTo>
                    <a:pt x="1630" y="623"/>
                    <a:pt x="1630" y="625"/>
                    <a:pt x="1628" y="626"/>
                  </a:cubicBezTo>
                  <a:cubicBezTo>
                    <a:pt x="1626" y="628"/>
                    <a:pt x="1624" y="628"/>
                    <a:pt x="1621" y="626"/>
                  </a:cubicBezTo>
                  <a:cubicBezTo>
                    <a:pt x="1618" y="624"/>
                    <a:pt x="1617" y="619"/>
                    <a:pt x="1619" y="616"/>
                  </a:cubicBezTo>
                  <a:cubicBezTo>
                    <a:pt x="1621" y="613"/>
                    <a:pt x="1624" y="611"/>
                    <a:pt x="1627" y="611"/>
                  </a:cubicBezTo>
                  <a:cubicBezTo>
                    <a:pt x="1630" y="610"/>
                    <a:pt x="1633" y="611"/>
                    <a:pt x="1635" y="614"/>
                  </a:cubicBezTo>
                  <a:cubicBezTo>
                    <a:pt x="1638" y="616"/>
                    <a:pt x="1639" y="621"/>
                    <a:pt x="1637" y="625"/>
                  </a:cubicBezTo>
                  <a:cubicBezTo>
                    <a:pt x="1634" y="633"/>
                    <a:pt x="1623" y="636"/>
                    <a:pt x="1615" y="633"/>
                  </a:cubicBezTo>
                  <a:cubicBezTo>
                    <a:pt x="1612" y="632"/>
                    <a:pt x="1609" y="630"/>
                    <a:pt x="1607" y="628"/>
                  </a:cubicBezTo>
                  <a:cubicBezTo>
                    <a:pt x="1614" y="634"/>
                    <a:pt x="1621" y="638"/>
                    <a:pt x="1631" y="640"/>
                  </a:cubicBezTo>
                  <a:cubicBezTo>
                    <a:pt x="1637" y="641"/>
                    <a:pt x="1642" y="641"/>
                    <a:pt x="1648" y="640"/>
                  </a:cubicBezTo>
                  <a:cubicBezTo>
                    <a:pt x="1655" y="638"/>
                    <a:pt x="1659" y="636"/>
                    <a:pt x="1664" y="631"/>
                  </a:cubicBezTo>
                  <a:cubicBezTo>
                    <a:pt x="1667" y="629"/>
                    <a:pt x="1668" y="627"/>
                    <a:pt x="1670" y="624"/>
                  </a:cubicBezTo>
                  <a:cubicBezTo>
                    <a:pt x="1670" y="624"/>
                    <a:pt x="1670" y="624"/>
                    <a:pt x="1670" y="624"/>
                  </a:cubicBezTo>
                  <a:cubicBezTo>
                    <a:pt x="1664" y="631"/>
                    <a:pt x="1653" y="632"/>
                    <a:pt x="1649" y="620"/>
                  </a:cubicBezTo>
                  <a:cubicBezTo>
                    <a:pt x="1645" y="611"/>
                    <a:pt x="1652" y="594"/>
                    <a:pt x="1630" y="585"/>
                  </a:cubicBezTo>
                  <a:close/>
                  <a:moveTo>
                    <a:pt x="1550" y="629"/>
                  </a:moveTo>
                  <a:cubicBezTo>
                    <a:pt x="1552" y="617"/>
                    <a:pt x="1536" y="616"/>
                    <a:pt x="1531" y="615"/>
                  </a:cubicBezTo>
                  <a:cubicBezTo>
                    <a:pt x="1527" y="614"/>
                    <a:pt x="1524" y="612"/>
                    <a:pt x="1523" y="609"/>
                  </a:cubicBezTo>
                  <a:cubicBezTo>
                    <a:pt x="1522" y="614"/>
                    <a:pt x="1525" y="625"/>
                    <a:pt x="1529" y="629"/>
                  </a:cubicBezTo>
                  <a:cubicBezTo>
                    <a:pt x="1533" y="635"/>
                    <a:pt x="1541" y="638"/>
                    <a:pt x="1548" y="632"/>
                  </a:cubicBezTo>
                  <a:cubicBezTo>
                    <a:pt x="1544" y="632"/>
                    <a:pt x="1538" y="629"/>
                    <a:pt x="1536" y="625"/>
                  </a:cubicBezTo>
                  <a:cubicBezTo>
                    <a:pt x="1538" y="627"/>
                    <a:pt x="1544" y="629"/>
                    <a:pt x="1550" y="629"/>
                  </a:cubicBezTo>
                  <a:close/>
                  <a:moveTo>
                    <a:pt x="1610" y="539"/>
                  </a:moveTo>
                  <a:cubicBezTo>
                    <a:pt x="1606" y="565"/>
                    <a:pt x="1620" y="581"/>
                    <a:pt x="1622" y="592"/>
                  </a:cubicBezTo>
                  <a:cubicBezTo>
                    <a:pt x="1625" y="606"/>
                    <a:pt x="1609" y="609"/>
                    <a:pt x="1603" y="595"/>
                  </a:cubicBezTo>
                  <a:cubicBezTo>
                    <a:pt x="1597" y="580"/>
                    <a:pt x="1601" y="557"/>
                    <a:pt x="1610" y="539"/>
                  </a:cubicBezTo>
                  <a:close/>
                  <a:moveTo>
                    <a:pt x="1597" y="627"/>
                  </a:moveTo>
                  <a:cubicBezTo>
                    <a:pt x="1608" y="644"/>
                    <a:pt x="1644" y="659"/>
                    <a:pt x="1656" y="640"/>
                  </a:cubicBezTo>
                  <a:cubicBezTo>
                    <a:pt x="1660" y="642"/>
                    <a:pt x="1660" y="649"/>
                    <a:pt x="1656" y="654"/>
                  </a:cubicBezTo>
                  <a:cubicBezTo>
                    <a:pt x="1651" y="659"/>
                    <a:pt x="1642" y="661"/>
                    <a:pt x="1635" y="656"/>
                  </a:cubicBezTo>
                  <a:cubicBezTo>
                    <a:pt x="1631" y="660"/>
                    <a:pt x="1619" y="657"/>
                    <a:pt x="1608" y="646"/>
                  </a:cubicBezTo>
                  <a:cubicBezTo>
                    <a:pt x="1611" y="654"/>
                    <a:pt x="1612" y="664"/>
                    <a:pt x="1610" y="672"/>
                  </a:cubicBezTo>
                  <a:cubicBezTo>
                    <a:pt x="1608" y="682"/>
                    <a:pt x="1603" y="692"/>
                    <a:pt x="1596" y="699"/>
                  </a:cubicBezTo>
                  <a:cubicBezTo>
                    <a:pt x="1589" y="707"/>
                    <a:pt x="1579" y="710"/>
                    <a:pt x="1568" y="707"/>
                  </a:cubicBezTo>
                  <a:cubicBezTo>
                    <a:pt x="1561" y="705"/>
                    <a:pt x="1554" y="700"/>
                    <a:pt x="1553" y="692"/>
                  </a:cubicBezTo>
                  <a:cubicBezTo>
                    <a:pt x="1552" y="686"/>
                    <a:pt x="1556" y="680"/>
                    <a:pt x="1561" y="676"/>
                  </a:cubicBezTo>
                  <a:cubicBezTo>
                    <a:pt x="1567" y="673"/>
                    <a:pt x="1573" y="673"/>
                    <a:pt x="1580" y="674"/>
                  </a:cubicBezTo>
                  <a:cubicBezTo>
                    <a:pt x="1567" y="678"/>
                    <a:pt x="1571" y="689"/>
                    <a:pt x="1568" y="694"/>
                  </a:cubicBezTo>
                  <a:cubicBezTo>
                    <a:pt x="1565" y="701"/>
                    <a:pt x="1559" y="700"/>
                    <a:pt x="1556" y="696"/>
                  </a:cubicBezTo>
                  <a:cubicBezTo>
                    <a:pt x="1556" y="696"/>
                    <a:pt x="1556" y="696"/>
                    <a:pt x="1556" y="696"/>
                  </a:cubicBezTo>
                  <a:cubicBezTo>
                    <a:pt x="1558" y="701"/>
                    <a:pt x="1563" y="704"/>
                    <a:pt x="1568" y="706"/>
                  </a:cubicBezTo>
                  <a:cubicBezTo>
                    <a:pt x="1577" y="708"/>
                    <a:pt x="1586" y="707"/>
                    <a:pt x="1593" y="700"/>
                  </a:cubicBezTo>
                  <a:cubicBezTo>
                    <a:pt x="1591" y="702"/>
                    <a:pt x="1589" y="702"/>
                    <a:pt x="1587" y="703"/>
                  </a:cubicBezTo>
                  <a:cubicBezTo>
                    <a:pt x="1582" y="703"/>
                    <a:pt x="1577" y="702"/>
                    <a:pt x="1575" y="697"/>
                  </a:cubicBezTo>
                  <a:cubicBezTo>
                    <a:pt x="1574" y="695"/>
                    <a:pt x="1575" y="692"/>
                    <a:pt x="1577" y="690"/>
                  </a:cubicBezTo>
                  <a:cubicBezTo>
                    <a:pt x="1578" y="689"/>
                    <a:pt x="1580" y="688"/>
                    <a:pt x="1582" y="689"/>
                  </a:cubicBezTo>
                  <a:cubicBezTo>
                    <a:pt x="1583" y="689"/>
                    <a:pt x="1585" y="690"/>
                    <a:pt x="1586" y="692"/>
                  </a:cubicBezTo>
                  <a:cubicBezTo>
                    <a:pt x="1587" y="694"/>
                    <a:pt x="1587" y="697"/>
                    <a:pt x="1584" y="698"/>
                  </a:cubicBezTo>
                  <a:cubicBezTo>
                    <a:pt x="1583" y="699"/>
                    <a:pt x="1581" y="699"/>
                    <a:pt x="1580" y="698"/>
                  </a:cubicBezTo>
                  <a:cubicBezTo>
                    <a:pt x="1580" y="697"/>
                    <a:pt x="1579" y="696"/>
                    <a:pt x="1580" y="695"/>
                  </a:cubicBezTo>
                  <a:cubicBezTo>
                    <a:pt x="1580" y="696"/>
                    <a:pt x="1581" y="697"/>
                    <a:pt x="1581" y="697"/>
                  </a:cubicBezTo>
                  <a:cubicBezTo>
                    <a:pt x="1582" y="698"/>
                    <a:pt x="1584" y="697"/>
                    <a:pt x="1584" y="695"/>
                  </a:cubicBezTo>
                  <a:cubicBezTo>
                    <a:pt x="1584" y="695"/>
                    <a:pt x="1584" y="694"/>
                    <a:pt x="1583" y="693"/>
                  </a:cubicBezTo>
                  <a:cubicBezTo>
                    <a:pt x="1582" y="692"/>
                    <a:pt x="1580" y="692"/>
                    <a:pt x="1579" y="693"/>
                  </a:cubicBezTo>
                  <a:cubicBezTo>
                    <a:pt x="1578" y="694"/>
                    <a:pt x="1577" y="695"/>
                    <a:pt x="1578" y="697"/>
                  </a:cubicBezTo>
                  <a:cubicBezTo>
                    <a:pt x="1580" y="701"/>
                    <a:pt x="1586" y="702"/>
                    <a:pt x="1590" y="701"/>
                  </a:cubicBezTo>
                  <a:cubicBezTo>
                    <a:pt x="1596" y="698"/>
                    <a:pt x="1601" y="691"/>
                    <a:pt x="1604" y="685"/>
                  </a:cubicBezTo>
                  <a:cubicBezTo>
                    <a:pt x="1611" y="670"/>
                    <a:pt x="1611" y="654"/>
                    <a:pt x="1604" y="641"/>
                  </a:cubicBezTo>
                  <a:cubicBezTo>
                    <a:pt x="1601" y="637"/>
                    <a:pt x="1599" y="632"/>
                    <a:pt x="1597" y="627"/>
                  </a:cubicBezTo>
                  <a:close/>
                  <a:moveTo>
                    <a:pt x="1585" y="611"/>
                  </a:moveTo>
                  <a:cubicBezTo>
                    <a:pt x="1590" y="620"/>
                    <a:pt x="1578" y="631"/>
                    <a:pt x="1568" y="635"/>
                  </a:cubicBezTo>
                  <a:cubicBezTo>
                    <a:pt x="1558" y="639"/>
                    <a:pt x="1544" y="641"/>
                    <a:pt x="1538" y="653"/>
                  </a:cubicBezTo>
                  <a:cubicBezTo>
                    <a:pt x="1535" y="659"/>
                    <a:pt x="1536" y="667"/>
                    <a:pt x="1541" y="672"/>
                  </a:cubicBezTo>
                  <a:cubicBezTo>
                    <a:pt x="1543" y="675"/>
                    <a:pt x="1548" y="677"/>
                    <a:pt x="1552" y="674"/>
                  </a:cubicBezTo>
                  <a:cubicBezTo>
                    <a:pt x="1548" y="674"/>
                    <a:pt x="1544" y="670"/>
                    <a:pt x="1544" y="665"/>
                  </a:cubicBezTo>
                  <a:cubicBezTo>
                    <a:pt x="1544" y="661"/>
                    <a:pt x="1549" y="657"/>
                    <a:pt x="1554" y="655"/>
                  </a:cubicBezTo>
                  <a:cubicBezTo>
                    <a:pt x="1564" y="653"/>
                    <a:pt x="1574" y="652"/>
                    <a:pt x="1582" y="646"/>
                  </a:cubicBezTo>
                  <a:cubicBezTo>
                    <a:pt x="1592" y="638"/>
                    <a:pt x="1596" y="623"/>
                    <a:pt x="1585" y="611"/>
                  </a:cubicBezTo>
                  <a:close/>
                  <a:moveTo>
                    <a:pt x="1556" y="573"/>
                  </a:moveTo>
                  <a:cubicBezTo>
                    <a:pt x="1547" y="579"/>
                    <a:pt x="1541" y="595"/>
                    <a:pt x="1543" y="606"/>
                  </a:cubicBezTo>
                  <a:cubicBezTo>
                    <a:pt x="1545" y="617"/>
                    <a:pt x="1556" y="618"/>
                    <a:pt x="1556" y="606"/>
                  </a:cubicBezTo>
                  <a:cubicBezTo>
                    <a:pt x="1556" y="596"/>
                    <a:pt x="1550" y="581"/>
                    <a:pt x="1556" y="573"/>
                  </a:cubicBezTo>
                  <a:close/>
                  <a:moveTo>
                    <a:pt x="1616" y="377"/>
                  </a:moveTo>
                  <a:cubicBezTo>
                    <a:pt x="1627" y="347"/>
                    <a:pt x="1603" y="302"/>
                    <a:pt x="1573" y="310"/>
                  </a:cubicBezTo>
                  <a:cubicBezTo>
                    <a:pt x="1571" y="304"/>
                    <a:pt x="1579" y="297"/>
                    <a:pt x="1588" y="297"/>
                  </a:cubicBezTo>
                  <a:cubicBezTo>
                    <a:pt x="1598" y="297"/>
                    <a:pt x="1608" y="307"/>
                    <a:pt x="1609" y="320"/>
                  </a:cubicBezTo>
                  <a:cubicBezTo>
                    <a:pt x="1621" y="318"/>
                    <a:pt x="1634" y="351"/>
                    <a:pt x="1616" y="377"/>
                  </a:cubicBezTo>
                  <a:close/>
                  <a:moveTo>
                    <a:pt x="1755" y="378"/>
                  </a:moveTo>
                  <a:cubicBezTo>
                    <a:pt x="1755" y="381"/>
                    <a:pt x="1753" y="383"/>
                    <a:pt x="1750" y="383"/>
                  </a:cubicBezTo>
                  <a:cubicBezTo>
                    <a:pt x="1748" y="384"/>
                    <a:pt x="1745" y="381"/>
                    <a:pt x="1745" y="379"/>
                  </a:cubicBezTo>
                  <a:cubicBezTo>
                    <a:pt x="1745" y="376"/>
                    <a:pt x="1747" y="374"/>
                    <a:pt x="1750" y="373"/>
                  </a:cubicBezTo>
                  <a:cubicBezTo>
                    <a:pt x="1753" y="373"/>
                    <a:pt x="1755" y="375"/>
                    <a:pt x="1755" y="378"/>
                  </a:cubicBezTo>
                  <a:close/>
                  <a:moveTo>
                    <a:pt x="1758" y="388"/>
                  </a:moveTo>
                  <a:cubicBezTo>
                    <a:pt x="1758" y="390"/>
                    <a:pt x="1756" y="392"/>
                    <a:pt x="1754" y="392"/>
                  </a:cubicBezTo>
                  <a:cubicBezTo>
                    <a:pt x="1752" y="392"/>
                    <a:pt x="1750" y="390"/>
                    <a:pt x="1750" y="388"/>
                  </a:cubicBezTo>
                  <a:cubicBezTo>
                    <a:pt x="1750" y="386"/>
                    <a:pt x="1752" y="384"/>
                    <a:pt x="1754" y="384"/>
                  </a:cubicBezTo>
                  <a:cubicBezTo>
                    <a:pt x="1756" y="384"/>
                    <a:pt x="1758" y="385"/>
                    <a:pt x="1758" y="388"/>
                  </a:cubicBezTo>
                  <a:close/>
                  <a:moveTo>
                    <a:pt x="1746" y="369"/>
                  </a:moveTo>
                  <a:cubicBezTo>
                    <a:pt x="1747" y="374"/>
                    <a:pt x="1743" y="377"/>
                    <a:pt x="1739" y="377"/>
                  </a:cubicBezTo>
                  <a:cubicBezTo>
                    <a:pt x="1735" y="378"/>
                    <a:pt x="1731" y="374"/>
                    <a:pt x="1731" y="370"/>
                  </a:cubicBezTo>
                  <a:cubicBezTo>
                    <a:pt x="1731" y="366"/>
                    <a:pt x="1734" y="362"/>
                    <a:pt x="1738" y="362"/>
                  </a:cubicBezTo>
                  <a:cubicBezTo>
                    <a:pt x="1743" y="362"/>
                    <a:pt x="1746" y="365"/>
                    <a:pt x="1746" y="369"/>
                  </a:cubicBezTo>
                  <a:close/>
                  <a:moveTo>
                    <a:pt x="1626" y="482"/>
                  </a:moveTo>
                  <a:cubicBezTo>
                    <a:pt x="1616" y="479"/>
                    <a:pt x="1604" y="468"/>
                    <a:pt x="1600" y="453"/>
                  </a:cubicBezTo>
                  <a:cubicBezTo>
                    <a:pt x="1597" y="442"/>
                    <a:pt x="1597" y="430"/>
                    <a:pt x="1602" y="420"/>
                  </a:cubicBezTo>
                  <a:cubicBezTo>
                    <a:pt x="1604" y="415"/>
                    <a:pt x="1607" y="411"/>
                    <a:pt x="1612" y="408"/>
                  </a:cubicBezTo>
                  <a:cubicBezTo>
                    <a:pt x="1619" y="403"/>
                    <a:pt x="1628" y="403"/>
                    <a:pt x="1633" y="407"/>
                  </a:cubicBezTo>
                  <a:cubicBezTo>
                    <a:pt x="1639" y="411"/>
                    <a:pt x="1640" y="420"/>
                    <a:pt x="1634" y="423"/>
                  </a:cubicBezTo>
                  <a:cubicBezTo>
                    <a:pt x="1632" y="413"/>
                    <a:pt x="1621" y="412"/>
                    <a:pt x="1613" y="419"/>
                  </a:cubicBezTo>
                  <a:cubicBezTo>
                    <a:pt x="1605" y="426"/>
                    <a:pt x="1603" y="442"/>
                    <a:pt x="1605" y="452"/>
                  </a:cubicBezTo>
                  <a:cubicBezTo>
                    <a:pt x="1610" y="471"/>
                    <a:pt x="1620" y="478"/>
                    <a:pt x="1626" y="482"/>
                  </a:cubicBezTo>
                  <a:close/>
                  <a:moveTo>
                    <a:pt x="1608" y="402"/>
                  </a:moveTo>
                  <a:cubicBezTo>
                    <a:pt x="1627" y="373"/>
                    <a:pt x="1667" y="363"/>
                    <a:pt x="1688" y="376"/>
                  </a:cubicBezTo>
                  <a:cubicBezTo>
                    <a:pt x="1711" y="391"/>
                    <a:pt x="1697" y="410"/>
                    <a:pt x="1677" y="398"/>
                  </a:cubicBezTo>
                  <a:cubicBezTo>
                    <a:pt x="1667" y="391"/>
                    <a:pt x="1631" y="377"/>
                    <a:pt x="1608" y="402"/>
                  </a:cubicBezTo>
                  <a:close/>
                  <a:moveTo>
                    <a:pt x="1475" y="772"/>
                  </a:moveTo>
                  <a:cubicBezTo>
                    <a:pt x="1480" y="746"/>
                    <a:pt x="1465" y="731"/>
                    <a:pt x="1463" y="719"/>
                  </a:cubicBezTo>
                  <a:cubicBezTo>
                    <a:pt x="1461" y="706"/>
                    <a:pt x="1476" y="703"/>
                    <a:pt x="1482" y="717"/>
                  </a:cubicBezTo>
                  <a:cubicBezTo>
                    <a:pt x="1488" y="731"/>
                    <a:pt x="1484" y="754"/>
                    <a:pt x="1475" y="772"/>
                  </a:cubicBezTo>
                  <a:close/>
                  <a:moveTo>
                    <a:pt x="1510" y="693"/>
                  </a:moveTo>
                  <a:cubicBezTo>
                    <a:pt x="1511" y="696"/>
                    <a:pt x="1511" y="698"/>
                    <a:pt x="1510" y="700"/>
                  </a:cubicBezTo>
                  <a:cubicBezTo>
                    <a:pt x="1509" y="702"/>
                    <a:pt x="1506" y="704"/>
                    <a:pt x="1502" y="704"/>
                  </a:cubicBezTo>
                  <a:cubicBezTo>
                    <a:pt x="1498" y="704"/>
                    <a:pt x="1496" y="700"/>
                    <a:pt x="1496" y="697"/>
                  </a:cubicBezTo>
                  <a:cubicBezTo>
                    <a:pt x="1495" y="691"/>
                    <a:pt x="1500" y="690"/>
                    <a:pt x="1502" y="688"/>
                  </a:cubicBezTo>
                  <a:cubicBezTo>
                    <a:pt x="1505" y="685"/>
                    <a:pt x="1504" y="679"/>
                    <a:pt x="1500" y="675"/>
                  </a:cubicBezTo>
                  <a:cubicBezTo>
                    <a:pt x="1496" y="671"/>
                    <a:pt x="1490" y="669"/>
                    <a:pt x="1485" y="671"/>
                  </a:cubicBezTo>
                  <a:cubicBezTo>
                    <a:pt x="1481" y="673"/>
                    <a:pt x="1479" y="676"/>
                    <a:pt x="1480" y="680"/>
                  </a:cubicBezTo>
                  <a:cubicBezTo>
                    <a:pt x="1482" y="676"/>
                    <a:pt x="1488" y="676"/>
                    <a:pt x="1489" y="681"/>
                  </a:cubicBezTo>
                  <a:cubicBezTo>
                    <a:pt x="1490" y="683"/>
                    <a:pt x="1489" y="689"/>
                    <a:pt x="1489" y="695"/>
                  </a:cubicBezTo>
                  <a:cubicBezTo>
                    <a:pt x="1488" y="701"/>
                    <a:pt x="1488" y="706"/>
                    <a:pt x="1491" y="711"/>
                  </a:cubicBezTo>
                  <a:cubicBezTo>
                    <a:pt x="1496" y="719"/>
                    <a:pt x="1508" y="721"/>
                    <a:pt x="1515" y="715"/>
                  </a:cubicBezTo>
                  <a:cubicBezTo>
                    <a:pt x="1519" y="711"/>
                    <a:pt x="1521" y="706"/>
                    <a:pt x="1521" y="701"/>
                  </a:cubicBezTo>
                  <a:cubicBezTo>
                    <a:pt x="1522" y="696"/>
                    <a:pt x="1520" y="682"/>
                    <a:pt x="1524" y="677"/>
                  </a:cubicBezTo>
                  <a:cubicBezTo>
                    <a:pt x="1527" y="673"/>
                    <a:pt x="1532" y="673"/>
                    <a:pt x="1533" y="676"/>
                  </a:cubicBezTo>
                  <a:cubicBezTo>
                    <a:pt x="1536" y="673"/>
                    <a:pt x="1532" y="668"/>
                    <a:pt x="1528" y="666"/>
                  </a:cubicBezTo>
                  <a:cubicBezTo>
                    <a:pt x="1520" y="664"/>
                    <a:pt x="1509" y="670"/>
                    <a:pt x="1507" y="680"/>
                  </a:cubicBezTo>
                  <a:cubicBezTo>
                    <a:pt x="1507" y="684"/>
                    <a:pt x="1508" y="688"/>
                    <a:pt x="1510" y="693"/>
                  </a:cubicBezTo>
                  <a:close/>
                  <a:moveTo>
                    <a:pt x="1504" y="678"/>
                  </a:moveTo>
                  <a:cubicBezTo>
                    <a:pt x="1501" y="667"/>
                    <a:pt x="1505" y="650"/>
                    <a:pt x="1514" y="642"/>
                  </a:cubicBezTo>
                  <a:cubicBezTo>
                    <a:pt x="1523" y="634"/>
                    <a:pt x="1533" y="639"/>
                    <a:pt x="1525" y="650"/>
                  </a:cubicBezTo>
                  <a:cubicBezTo>
                    <a:pt x="1519" y="658"/>
                    <a:pt x="1505" y="667"/>
                    <a:pt x="1504" y="678"/>
                  </a:cubicBezTo>
                  <a:close/>
                  <a:moveTo>
                    <a:pt x="1507" y="721"/>
                  </a:moveTo>
                  <a:cubicBezTo>
                    <a:pt x="1502" y="722"/>
                    <a:pt x="1495" y="719"/>
                    <a:pt x="1492" y="716"/>
                  </a:cubicBezTo>
                  <a:cubicBezTo>
                    <a:pt x="1487" y="718"/>
                    <a:pt x="1488" y="731"/>
                    <a:pt x="1498" y="732"/>
                  </a:cubicBezTo>
                  <a:cubicBezTo>
                    <a:pt x="1504" y="732"/>
                    <a:pt x="1509" y="726"/>
                    <a:pt x="1507" y="721"/>
                  </a:cubicBezTo>
                  <a:close/>
                  <a:moveTo>
                    <a:pt x="1825" y="856"/>
                  </a:moveTo>
                  <a:cubicBezTo>
                    <a:pt x="1824" y="860"/>
                    <a:pt x="1821" y="862"/>
                    <a:pt x="1818" y="861"/>
                  </a:cubicBezTo>
                  <a:cubicBezTo>
                    <a:pt x="1812" y="860"/>
                    <a:pt x="1812" y="852"/>
                    <a:pt x="1817" y="849"/>
                  </a:cubicBezTo>
                  <a:cubicBezTo>
                    <a:pt x="1821" y="848"/>
                    <a:pt x="1823" y="849"/>
                    <a:pt x="1827" y="845"/>
                  </a:cubicBezTo>
                  <a:cubicBezTo>
                    <a:pt x="1825" y="850"/>
                    <a:pt x="1826" y="852"/>
                    <a:pt x="1825" y="856"/>
                  </a:cubicBezTo>
                  <a:close/>
                  <a:moveTo>
                    <a:pt x="1733" y="1130"/>
                  </a:moveTo>
                  <a:cubicBezTo>
                    <a:pt x="1707" y="1127"/>
                    <a:pt x="1693" y="1110"/>
                    <a:pt x="1688" y="1092"/>
                  </a:cubicBezTo>
                  <a:cubicBezTo>
                    <a:pt x="1683" y="1076"/>
                    <a:pt x="1691" y="1065"/>
                    <a:pt x="1689" y="1054"/>
                  </a:cubicBezTo>
                  <a:cubicBezTo>
                    <a:pt x="1688" y="1051"/>
                    <a:pt x="1686" y="1047"/>
                    <a:pt x="1682" y="1045"/>
                  </a:cubicBezTo>
                  <a:cubicBezTo>
                    <a:pt x="1693" y="1041"/>
                    <a:pt x="1704" y="1049"/>
                    <a:pt x="1705" y="1060"/>
                  </a:cubicBezTo>
                  <a:cubicBezTo>
                    <a:pt x="1707" y="1074"/>
                    <a:pt x="1700" y="1083"/>
                    <a:pt x="1705" y="1098"/>
                  </a:cubicBezTo>
                  <a:cubicBezTo>
                    <a:pt x="1709" y="1113"/>
                    <a:pt x="1720" y="1125"/>
                    <a:pt x="1733" y="1130"/>
                  </a:cubicBezTo>
                  <a:close/>
                  <a:moveTo>
                    <a:pt x="1781" y="1161"/>
                  </a:moveTo>
                  <a:cubicBezTo>
                    <a:pt x="1756" y="1161"/>
                    <a:pt x="1743" y="1141"/>
                    <a:pt x="1733" y="1134"/>
                  </a:cubicBezTo>
                  <a:cubicBezTo>
                    <a:pt x="1719" y="1125"/>
                    <a:pt x="1711" y="1135"/>
                    <a:pt x="1723" y="1148"/>
                  </a:cubicBezTo>
                  <a:cubicBezTo>
                    <a:pt x="1735" y="1162"/>
                    <a:pt x="1762" y="1169"/>
                    <a:pt x="1781" y="1161"/>
                  </a:cubicBezTo>
                  <a:close/>
                  <a:moveTo>
                    <a:pt x="2150" y="644"/>
                  </a:moveTo>
                  <a:cubicBezTo>
                    <a:pt x="2174" y="644"/>
                    <a:pt x="2193" y="626"/>
                    <a:pt x="2197" y="608"/>
                  </a:cubicBezTo>
                  <a:cubicBezTo>
                    <a:pt x="2201" y="593"/>
                    <a:pt x="2188" y="585"/>
                    <a:pt x="2183" y="603"/>
                  </a:cubicBezTo>
                  <a:cubicBezTo>
                    <a:pt x="2179" y="618"/>
                    <a:pt x="2174" y="637"/>
                    <a:pt x="2150" y="644"/>
                  </a:cubicBezTo>
                  <a:close/>
                  <a:moveTo>
                    <a:pt x="2111" y="347"/>
                  </a:moveTo>
                  <a:cubicBezTo>
                    <a:pt x="2128" y="347"/>
                    <a:pt x="2152" y="361"/>
                    <a:pt x="2161" y="377"/>
                  </a:cubicBezTo>
                  <a:cubicBezTo>
                    <a:pt x="2169" y="393"/>
                    <a:pt x="2157" y="403"/>
                    <a:pt x="2144" y="387"/>
                  </a:cubicBezTo>
                  <a:cubicBezTo>
                    <a:pt x="2134" y="375"/>
                    <a:pt x="2131" y="354"/>
                    <a:pt x="2111" y="347"/>
                  </a:cubicBezTo>
                  <a:close/>
                  <a:moveTo>
                    <a:pt x="2199" y="625"/>
                  </a:moveTo>
                  <a:cubicBezTo>
                    <a:pt x="2219" y="611"/>
                    <a:pt x="2218" y="590"/>
                    <a:pt x="2212" y="572"/>
                  </a:cubicBezTo>
                  <a:cubicBezTo>
                    <a:pt x="2209" y="562"/>
                    <a:pt x="2200" y="550"/>
                    <a:pt x="2204" y="540"/>
                  </a:cubicBezTo>
                  <a:cubicBezTo>
                    <a:pt x="2188" y="543"/>
                    <a:pt x="2202" y="573"/>
                    <a:pt x="2205" y="583"/>
                  </a:cubicBezTo>
                  <a:cubicBezTo>
                    <a:pt x="2210" y="599"/>
                    <a:pt x="2209" y="614"/>
                    <a:pt x="2199" y="625"/>
                  </a:cubicBezTo>
                  <a:close/>
                  <a:moveTo>
                    <a:pt x="2136" y="484"/>
                  </a:moveTo>
                  <a:cubicBezTo>
                    <a:pt x="2130" y="509"/>
                    <a:pt x="2113" y="535"/>
                    <a:pt x="2095" y="541"/>
                  </a:cubicBezTo>
                  <a:cubicBezTo>
                    <a:pt x="2078" y="546"/>
                    <a:pt x="2068" y="532"/>
                    <a:pt x="2086" y="522"/>
                  </a:cubicBezTo>
                  <a:cubicBezTo>
                    <a:pt x="2100" y="515"/>
                    <a:pt x="2124" y="506"/>
                    <a:pt x="2136" y="484"/>
                  </a:cubicBezTo>
                  <a:close/>
                  <a:moveTo>
                    <a:pt x="2214" y="356"/>
                  </a:moveTo>
                  <a:cubicBezTo>
                    <a:pt x="2218" y="355"/>
                    <a:pt x="2222" y="356"/>
                    <a:pt x="2224" y="360"/>
                  </a:cubicBezTo>
                  <a:cubicBezTo>
                    <a:pt x="2226" y="366"/>
                    <a:pt x="2219" y="371"/>
                    <a:pt x="2214" y="368"/>
                  </a:cubicBezTo>
                  <a:cubicBezTo>
                    <a:pt x="2210" y="366"/>
                    <a:pt x="2209" y="362"/>
                    <a:pt x="2203" y="361"/>
                  </a:cubicBezTo>
                  <a:cubicBezTo>
                    <a:pt x="2209" y="361"/>
                    <a:pt x="2210" y="358"/>
                    <a:pt x="2214" y="356"/>
                  </a:cubicBezTo>
                  <a:close/>
                  <a:moveTo>
                    <a:pt x="2213" y="355"/>
                  </a:moveTo>
                  <a:cubicBezTo>
                    <a:pt x="2216" y="354"/>
                    <a:pt x="2218" y="353"/>
                    <a:pt x="2221" y="354"/>
                  </a:cubicBezTo>
                  <a:cubicBezTo>
                    <a:pt x="2223" y="356"/>
                    <a:pt x="2226" y="359"/>
                    <a:pt x="2226" y="363"/>
                  </a:cubicBezTo>
                  <a:cubicBezTo>
                    <a:pt x="2226" y="367"/>
                    <a:pt x="2222" y="370"/>
                    <a:pt x="2219" y="371"/>
                  </a:cubicBezTo>
                  <a:cubicBezTo>
                    <a:pt x="2212" y="372"/>
                    <a:pt x="2211" y="367"/>
                    <a:pt x="2208" y="364"/>
                  </a:cubicBezTo>
                  <a:cubicBezTo>
                    <a:pt x="2204" y="362"/>
                    <a:pt x="2198" y="363"/>
                    <a:pt x="2194" y="367"/>
                  </a:cubicBezTo>
                  <a:cubicBezTo>
                    <a:pt x="2189" y="372"/>
                    <a:pt x="2188" y="379"/>
                    <a:pt x="2191" y="385"/>
                  </a:cubicBezTo>
                  <a:cubicBezTo>
                    <a:pt x="2193" y="389"/>
                    <a:pt x="2196" y="391"/>
                    <a:pt x="2200" y="389"/>
                  </a:cubicBezTo>
                  <a:cubicBezTo>
                    <a:pt x="2197" y="387"/>
                    <a:pt x="2196" y="382"/>
                    <a:pt x="2201" y="379"/>
                  </a:cubicBezTo>
                  <a:cubicBezTo>
                    <a:pt x="2204" y="378"/>
                    <a:pt x="2210" y="378"/>
                    <a:pt x="2216" y="379"/>
                  </a:cubicBezTo>
                  <a:cubicBezTo>
                    <a:pt x="2223" y="379"/>
                    <a:pt x="2229" y="378"/>
                    <a:pt x="2234" y="375"/>
                  </a:cubicBezTo>
                  <a:cubicBezTo>
                    <a:pt x="2243" y="369"/>
                    <a:pt x="2244" y="355"/>
                    <a:pt x="2237" y="347"/>
                  </a:cubicBezTo>
                  <a:cubicBezTo>
                    <a:pt x="2232" y="343"/>
                    <a:pt x="2227" y="342"/>
                    <a:pt x="2221" y="342"/>
                  </a:cubicBezTo>
                  <a:cubicBezTo>
                    <a:pt x="2215" y="342"/>
                    <a:pt x="2199" y="345"/>
                    <a:pt x="2193" y="341"/>
                  </a:cubicBezTo>
                  <a:cubicBezTo>
                    <a:pt x="2189" y="338"/>
                    <a:pt x="2189" y="333"/>
                    <a:pt x="2192" y="330"/>
                  </a:cubicBezTo>
                  <a:cubicBezTo>
                    <a:pt x="2188" y="328"/>
                    <a:pt x="2183" y="332"/>
                    <a:pt x="2181" y="337"/>
                  </a:cubicBezTo>
                  <a:cubicBezTo>
                    <a:pt x="2179" y="346"/>
                    <a:pt x="2187" y="358"/>
                    <a:pt x="2199" y="359"/>
                  </a:cubicBezTo>
                  <a:cubicBezTo>
                    <a:pt x="2203" y="359"/>
                    <a:pt x="2208" y="357"/>
                    <a:pt x="2213" y="355"/>
                  </a:cubicBezTo>
                  <a:close/>
                  <a:moveTo>
                    <a:pt x="2196" y="363"/>
                  </a:moveTo>
                  <a:cubicBezTo>
                    <a:pt x="2184" y="368"/>
                    <a:pt x="2165" y="364"/>
                    <a:pt x="2155" y="355"/>
                  </a:cubicBezTo>
                  <a:cubicBezTo>
                    <a:pt x="2146" y="346"/>
                    <a:pt x="2151" y="334"/>
                    <a:pt x="2164" y="342"/>
                  </a:cubicBezTo>
                  <a:cubicBezTo>
                    <a:pt x="2173" y="348"/>
                    <a:pt x="2184" y="363"/>
                    <a:pt x="2196" y="363"/>
                  </a:cubicBezTo>
                  <a:close/>
                  <a:moveTo>
                    <a:pt x="2260" y="365"/>
                  </a:moveTo>
                  <a:cubicBezTo>
                    <a:pt x="2261" y="367"/>
                    <a:pt x="2260" y="368"/>
                    <a:pt x="2259" y="369"/>
                  </a:cubicBezTo>
                  <a:cubicBezTo>
                    <a:pt x="2270" y="369"/>
                    <a:pt x="2287" y="375"/>
                    <a:pt x="2302" y="384"/>
                  </a:cubicBezTo>
                  <a:cubicBezTo>
                    <a:pt x="2297" y="383"/>
                    <a:pt x="2293" y="382"/>
                    <a:pt x="2288" y="382"/>
                  </a:cubicBezTo>
                  <a:cubicBezTo>
                    <a:pt x="2255" y="382"/>
                    <a:pt x="2250" y="405"/>
                    <a:pt x="2226" y="418"/>
                  </a:cubicBezTo>
                  <a:cubicBezTo>
                    <a:pt x="2218" y="423"/>
                    <a:pt x="2206" y="422"/>
                    <a:pt x="2202" y="411"/>
                  </a:cubicBezTo>
                  <a:cubicBezTo>
                    <a:pt x="2200" y="405"/>
                    <a:pt x="2202" y="399"/>
                    <a:pt x="2206" y="395"/>
                  </a:cubicBezTo>
                  <a:cubicBezTo>
                    <a:pt x="2209" y="393"/>
                    <a:pt x="2212" y="392"/>
                    <a:pt x="2216" y="392"/>
                  </a:cubicBezTo>
                  <a:cubicBezTo>
                    <a:pt x="2217" y="392"/>
                    <a:pt x="2219" y="393"/>
                    <a:pt x="2221" y="394"/>
                  </a:cubicBezTo>
                  <a:cubicBezTo>
                    <a:pt x="2220" y="393"/>
                    <a:pt x="2221" y="393"/>
                    <a:pt x="2218" y="393"/>
                  </a:cubicBezTo>
                  <a:cubicBezTo>
                    <a:pt x="2215" y="393"/>
                    <a:pt x="2210" y="396"/>
                    <a:pt x="2210" y="400"/>
                  </a:cubicBezTo>
                  <a:cubicBezTo>
                    <a:pt x="2209" y="404"/>
                    <a:pt x="2213" y="408"/>
                    <a:pt x="2217" y="408"/>
                  </a:cubicBezTo>
                  <a:cubicBezTo>
                    <a:pt x="2221" y="409"/>
                    <a:pt x="2224" y="406"/>
                    <a:pt x="2225" y="403"/>
                  </a:cubicBezTo>
                  <a:cubicBezTo>
                    <a:pt x="2227" y="397"/>
                    <a:pt x="2221" y="392"/>
                    <a:pt x="2216" y="391"/>
                  </a:cubicBezTo>
                  <a:cubicBezTo>
                    <a:pt x="2211" y="390"/>
                    <a:pt x="2208" y="391"/>
                    <a:pt x="2204" y="394"/>
                  </a:cubicBezTo>
                  <a:cubicBezTo>
                    <a:pt x="2199" y="398"/>
                    <a:pt x="2198" y="405"/>
                    <a:pt x="2199" y="411"/>
                  </a:cubicBezTo>
                  <a:cubicBezTo>
                    <a:pt x="2204" y="426"/>
                    <a:pt x="2217" y="427"/>
                    <a:pt x="2227" y="421"/>
                  </a:cubicBezTo>
                  <a:cubicBezTo>
                    <a:pt x="2251" y="407"/>
                    <a:pt x="2257" y="384"/>
                    <a:pt x="2291" y="386"/>
                  </a:cubicBezTo>
                  <a:cubicBezTo>
                    <a:pt x="2304" y="387"/>
                    <a:pt x="2318" y="393"/>
                    <a:pt x="2326" y="408"/>
                  </a:cubicBezTo>
                  <a:cubicBezTo>
                    <a:pt x="2335" y="426"/>
                    <a:pt x="2332" y="450"/>
                    <a:pt x="2314" y="461"/>
                  </a:cubicBezTo>
                  <a:cubicBezTo>
                    <a:pt x="2333" y="448"/>
                    <a:pt x="2328" y="416"/>
                    <a:pt x="2309" y="401"/>
                  </a:cubicBezTo>
                  <a:cubicBezTo>
                    <a:pt x="2300" y="393"/>
                    <a:pt x="2283" y="388"/>
                    <a:pt x="2270" y="394"/>
                  </a:cubicBezTo>
                  <a:cubicBezTo>
                    <a:pt x="2242" y="406"/>
                    <a:pt x="2255" y="436"/>
                    <a:pt x="2281" y="425"/>
                  </a:cubicBezTo>
                  <a:cubicBezTo>
                    <a:pt x="2294" y="420"/>
                    <a:pt x="2308" y="423"/>
                    <a:pt x="2315" y="437"/>
                  </a:cubicBezTo>
                  <a:cubicBezTo>
                    <a:pt x="2319" y="445"/>
                    <a:pt x="2318" y="455"/>
                    <a:pt x="2314" y="461"/>
                  </a:cubicBezTo>
                  <a:cubicBezTo>
                    <a:pt x="2314" y="461"/>
                    <a:pt x="2314" y="461"/>
                    <a:pt x="2314" y="461"/>
                  </a:cubicBezTo>
                  <a:cubicBezTo>
                    <a:pt x="2314" y="461"/>
                    <a:pt x="2314" y="461"/>
                    <a:pt x="2314" y="461"/>
                  </a:cubicBezTo>
                  <a:cubicBezTo>
                    <a:pt x="2314" y="461"/>
                    <a:pt x="2314" y="461"/>
                    <a:pt x="2314" y="461"/>
                  </a:cubicBezTo>
                  <a:cubicBezTo>
                    <a:pt x="2314" y="461"/>
                    <a:pt x="2314" y="461"/>
                    <a:pt x="2314" y="461"/>
                  </a:cubicBezTo>
                  <a:cubicBezTo>
                    <a:pt x="2314" y="461"/>
                    <a:pt x="2315" y="460"/>
                    <a:pt x="2316" y="460"/>
                  </a:cubicBezTo>
                  <a:cubicBezTo>
                    <a:pt x="2311" y="463"/>
                    <a:pt x="2307" y="467"/>
                    <a:pt x="2303" y="472"/>
                  </a:cubicBezTo>
                  <a:cubicBezTo>
                    <a:pt x="2294" y="483"/>
                    <a:pt x="2289" y="493"/>
                    <a:pt x="2287" y="507"/>
                  </a:cubicBezTo>
                  <a:cubicBezTo>
                    <a:pt x="2287" y="507"/>
                    <a:pt x="2287" y="507"/>
                    <a:pt x="2287" y="507"/>
                  </a:cubicBezTo>
                  <a:cubicBezTo>
                    <a:pt x="2282" y="496"/>
                    <a:pt x="2281" y="474"/>
                    <a:pt x="2287" y="464"/>
                  </a:cubicBezTo>
                  <a:cubicBezTo>
                    <a:pt x="2287" y="463"/>
                    <a:pt x="2286" y="463"/>
                    <a:pt x="2285" y="462"/>
                  </a:cubicBezTo>
                  <a:cubicBezTo>
                    <a:pt x="2280" y="471"/>
                    <a:pt x="2279" y="489"/>
                    <a:pt x="2282" y="502"/>
                  </a:cubicBezTo>
                  <a:cubicBezTo>
                    <a:pt x="2281" y="500"/>
                    <a:pt x="2280" y="499"/>
                    <a:pt x="2279" y="498"/>
                  </a:cubicBezTo>
                  <a:cubicBezTo>
                    <a:pt x="2278" y="497"/>
                    <a:pt x="2278" y="497"/>
                    <a:pt x="2278" y="497"/>
                  </a:cubicBezTo>
                  <a:cubicBezTo>
                    <a:pt x="2273" y="490"/>
                    <a:pt x="2267" y="484"/>
                    <a:pt x="2260" y="479"/>
                  </a:cubicBezTo>
                  <a:cubicBezTo>
                    <a:pt x="2252" y="473"/>
                    <a:pt x="2240" y="467"/>
                    <a:pt x="2238" y="458"/>
                  </a:cubicBezTo>
                  <a:cubicBezTo>
                    <a:pt x="2235" y="449"/>
                    <a:pt x="2238" y="441"/>
                    <a:pt x="2245" y="435"/>
                  </a:cubicBezTo>
                  <a:cubicBezTo>
                    <a:pt x="2251" y="430"/>
                    <a:pt x="2260" y="428"/>
                    <a:pt x="2267" y="432"/>
                  </a:cubicBezTo>
                  <a:cubicBezTo>
                    <a:pt x="2274" y="435"/>
                    <a:pt x="2278" y="442"/>
                    <a:pt x="2277" y="448"/>
                  </a:cubicBezTo>
                  <a:cubicBezTo>
                    <a:pt x="2277" y="454"/>
                    <a:pt x="2273" y="459"/>
                    <a:pt x="2267" y="461"/>
                  </a:cubicBezTo>
                  <a:cubicBezTo>
                    <a:pt x="2271" y="459"/>
                    <a:pt x="2273" y="455"/>
                    <a:pt x="2273" y="451"/>
                  </a:cubicBezTo>
                  <a:cubicBezTo>
                    <a:pt x="2272" y="446"/>
                    <a:pt x="2267" y="443"/>
                    <a:pt x="2263" y="443"/>
                  </a:cubicBezTo>
                  <a:cubicBezTo>
                    <a:pt x="2258" y="444"/>
                    <a:pt x="2254" y="449"/>
                    <a:pt x="2255" y="454"/>
                  </a:cubicBezTo>
                  <a:cubicBezTo>
                    <a:pt x="2256" y="458"/>
                    <a:pt x="2259" y="461"/>
                    <a:pt x="2264" y="461"/>
                  </a:cubicBezTo>
                  <a:cubicBezTo>
                    <a:pt x="2267" y="461"/>
                    <a:pt x="2269" y="461"/>
                    <a:pt x="2271" y="459"/>
                  </a:cubicBezTo>
                  <a:cubicBezTo>
                    <a:pt x="2275" y="457"/>
                    <a:pt x="2277" y="453"/>
                    <a:pt x="2278" y="449"/>
                  </a:cubicBezTo>
                  <a:cubicBezTo>
                    <a:pt x="2279" y="442"/>
                    <a:pt x="2275" y="435"/>
                    <a:pt x="2268" y="431"/>
                  </a:cubicBezTo>
                  <a:cubicBezTo>
                    <a:pt x="2260" y="427"/>
                    <a:pt x="2250" y="429"/>
                    <a:pt x="2244" y="434"/>
                  </a:cubicBezTo>
                  <a:cubicBezTo>
                    <a:pt x="2236" y="440"/>
                    <a:pt x="2233" y="449"/>
                    <a:pt x="2236" y="459"/>
                  </a:cubicBezTo>
                  <a:cubicBezTo>
                    <a:pt x="2236" y="461"/>
                    <a:pt x="2237" y="464"/>
                    <a:pt x="2239" y="466"/>
                  </a:cubicBezTo>
                  <a:cubicBezTo>
                    <a:pt x="2238" y="465"/>
                    <a:pt x="2236" y="464"/>
                    <a:pt x="2235" y="464"/>
                  </a:cubicBezTo>
                  <a:cubicBezTo>
                    <a:pt x="2216" y="455"/>
                    <a:pt x="2194" y="455"/>
                    <a:pt x="2180" y="437"/>
                  </a:cubicBezTo>
                  <a:cubicBezTo>
                    <a:pt x="2179" y="438"/>
                    <a:pt x="2178" y="438"/>
                    <a:pt x="2177" y="439"/>
                  </a:cubicBezTo>
                  <a:cubicBezTo>
                    <a:pt x="2179" y="441"/>
                    <a:pt x="2182" y="444"/>
                    <a:pt x="2184" y="446"/>
                  </a:cubicBezTo>
                  <a:cubicBezTo>
                    <a:pt x="2188" y="450"/>
                    <a:pt x="2191" y="452"/>
                    <a:pt x="2195" y="454"/>
                  </a:cubicBezTo>
                  <a:cubicBezTo>
                    <a:pt x="2191" y="454"/>
                    <a:pt x="2186" y="455"/>
                    <a:pt x="2182" y="456"/>
                  </a:cubicBezTo>
                  <a:cubicBezTo>
                    <a:pt x="2172" y="459"/>
                    <a:pt x="2165" y="462"/>
                    <a:pt x="2157" y="468"/>
                  </a:cubicBezTo>
                  <a:cubicBezTo>
                    <a:pt x="2154" y="470"/>
                    <a:pt x="2152" y="472"/>
                    <a:pt x="2149" y="475"/>
                  </a:cubicBezTo>
                  <a:cubicBezTo>
                    <a:pt x="2143" y="481"/>
                    <a:pt x="2140" y="486"/>
                    <a:pt x="2137" y="494"/>
                  </a:cubicBezTo>
                  <a:cubicBezTo>
                    <a:pt x="2134" y="502"/>
                    <a:pt x="2134" y="508"/>
                    <a:pt x="2135" y="517"/>
                  </a:cubicBezTo>
                  <a:cubicBezTo>
                    <a:pt x="2136" y="524"/>
                    <a:pt x="2139" y="531"/>
                    <a:pt x="2145" y="536"/>
                  </a:cubicBezTo>
                  <a:cubicBezTo>
                    <a:pt x="2154" y="546"/>
                    <a:pt x="2168" y="547"/>
                    <a:pt x="2180" y="543"/>
                  </a:cubicBezTo>
                  <a:cubicBezTo>
                    <a:pt x="2192" y="538"/>
                    <a:pt x="2202" y="527"/>
                    <a:pt x="2208" y="515"/>
                  </a:cubicBezTo>
                  <a:cubicBezTo>
                    <a:pt x="2184" y="531"/>
                    <a:pt x="2171" y="512"/>
                    <a:pt x="2159" y="509"/>
                  </a:cubicBezTo>
                  <a:cubicBezTo>
                    <a:pt x="2143" y="505"/>
                    <a:pt x="2137" y="517"/>
                    <a:pt x="2140" y="528"/>
                  </a:cubicBezTo>
                  <a:cubicBezTo>
                    <a:pt x="2140" y="528"/>
                    <a:pt x="2140" y="528"/>
                    <a:pt x="2140" y="528"/>
                  </a:cubicBezTo>
                  <a:cubicBezTo>
                    <a:pt x="2138" y="524"/>
                    <a:pt x="2137" y="521"/>
                    <a:pt x="2136" y="517"/>
                  </a:cubicBezTo>
                  <a:cubicBezTo>
                    <a:pt x="2135" y="508"/>
                    <a:pt x="2136" y="502"/>
                    <a:pt x="2139" y="494"/>
                  </a:cubicBezTo>
                  <a:cubicBezTo>
                    <a:pt x="2142" y="487"/>
                    <a:pt x="2145" y="482"/>
                    <a:pt x="2151" y="476"/>
                  </a:cubicBezTo>
                  <a:cubicBezTo>
                    <a:pt x="2160" y="468"/>
                    <a:pt x="2168" y="463"/>
                    <a:pt x="2180" y="460"/>
                  </a:cubicBezTo>
                  <a:cubicBezTo>
                    <a:pt x="2177" y="461"/>
                    <a:pt x="2173" y="463"/>
                    <a:pt x="2170" y="465"/>
                  </a:cubicBezTo>
                  <a:cubicBezTo>
                    <a:pt x="2161" y="471"/>
                    <a:pt x="2156" y="484"/>
                    <a:pt x="2162" y="494"/>
                  </a:cubicBezTo>
                  <a:cubicBezTo>
                    <a:pt x="2165" y="498"/>
                    <a:pt x="2170" y="500"/>
                    <a:pt x="2176" y="499"/>
                  </a:cubicBezTo>
                  <a:cubicBezTo>
                    <a:pt x="2179" y="499"/>
                    <a:pt x="2183" y="496"/>
                    <a:pt x="2184" y="493"/>
                  </a:cubicBezTo>
                  <a:cubicBezTo>
                    <a:pt x="2186" y="489"/>
                    <a:pt x="2186" y="485"/>
                    <a:pt x="2185" y="481"/>
                  </a:cubicBezTo>
                  <a:cubicBezTo>
                    <a:pt x="2182" y="477"/>
                    <a:pt x="2177" y="474"/>
                    <a:pt x="2172" y="476"/>
                  </a:cubicBezTo>
                  <a:cubicBezTo>
                    <a:pt x="2169" y="477"/>
                    <a:pt x="2167" y="480"/>
                    <a:pt x="2167" y="484"/>
                  </a:cubicBezTo>
                  <a:cubicBezTo>
                    <a:pt x="2168" y="486"/>
                    <a:pt x="2169" y="487"/>
                    <a:pt x="2172" y="487"/>
                  </a:cubicBezTo>
                  <a:cubicBezTo>
                    <a:pt x="2170" y="486"/>
                    <a:pt x="2170" y="485"/>
                    <a:pt x="2170" y="483"/>
                  </a:cubicBezTo>
                  <a:cubicBezTo>
                    <a:pt x="2170" y="480"/>
                    <a:pt x="2174" y="479"/>
                    <a:pt x="2176" y="480"/>
                  </a:cubicBezTo>
                  <a:cubicBezTo>
                    <a:pt x="2177" y="481"/>
                    <a:pt x="2179" y="483"/>
                    <a:pt x="2179" y="485"/>
                  </a:cubicBezTo>
                  <a:cubicBezTo>
                    <a:pt x="2179" y="488"/>
                    <a:pt x="2177" y="491"/>
                    <a:pt x="2175" y="492"/>
                  </a:cubicBezTo>
                  <a:cubicBezTo>
                    <a:pt x="2171" y="493"/>
                    <a:pt x="2168" y="491"/>
                    <a:pt x="2166" y="489"/>
                  </a:cubicBezTo>
                  <a:cubicBezTo>
                    <a:pt x="2161" y="481"/>
                    <a:pt x="2167" y="469"/>
                    <a:pt x="2174" y="464"/>
                  </a:cubicBezTo>
                  <a:cubicBezTo>
                    <a:pt x="2199" y="448"/>
                    <a:pt x="2239" y="466"/>
                    <a:pt x="2261" y="484"/>
                  </a:cubicBezTo>
                  <a:cubicBezTo>
                    <a:pt x="2253" y="480"/>
                    <a:pt x="2243" y="478"/>
                    <a:pt x="2234" y="481"/>
                  </a:cubicBezTo>
                  <a:cubicBezTo>
                    <a:pt x="2229" y="482"/>
                    <a:pt x="2224" y="484"/>
                    <a:pt x="2220" y="489"/>
                  </a:cubicBezTo>
                  <a:cubicBezTo>
                    <a:pt x="2225" y="485"/>
                    <a:pt x="2230" y="484"/>
                    <a:pt x="2234" y="483"/>
                  </a:cubicBezTo>
                  <a:cubicBezTo>
                    <a:pt x="2245" y="481"/>
                    <a:pt x="2256" y="484"/>
                    <a:pt x="2265" y="490"/>
                  </a:cubicBezTo>
                  <a:cubicBezTo>
                    <a:pt x="2272" y="495"/>
                    <a:pt x="2277" y="501"/>
                    <a:pt x="2280" y="507"/>
                  </a:cubicBezTo>
                  <a:cubicBezTo>
                    <a:pt x="2287" y="519"/>
                    <a:pt x="2288" y="531"/>
                    <a:pt x="2293" y="543"/>
                  </a:cubicBezTo>
                  <a:cubicBezTo>
                    <a:pt x="2294" y="544"/>
                    <a:pt x="2294" y="544"/>
                    <a:pt x="2294" y="544"/>
                  </a:cubicBezTo>
                  <a:cubicBezTo>
                    <a:pt x="2297" y="551"/>
                    <a:pt x="2300" y="557"/>
                    <a:pt x="2305" y="563"/>
                  </a:cubicBezTo>
                  <a:cubicBezTo>
                    <a:pt x="2307" y="565"/>
                    <a:pt x="2319" y="579"/>
                    <a:pt x="2321" y="578"/>
                  </a:cubicBezTo>
                  <a:cubicBezTo>
                    <a:pt x="2321" y="576"/>
                    <a:pt x="2314" y="567"/>
                    <a:pt x="2312" y="566"/>
                  </a:cubicBezTo>
                  <a:cubicBezTo>
                    <a:pt x="2307" y="558"/>
                    <a:pt x="2302" y="551"/>
                    <a:pt x="2298" y="542"/>
                  </a:cubicBezTo>
                  <a:cubicBezTo>
                    <a:pt x="2297" y="541"/>
                    <a:pt x="2297" y="541"/>
                    <a:pt x="2297" y="541"/>
                  </a:cubicBezTo>
                  <a:cubicBezTo>
                    <a:pt x="2292" y="530"/>
                    <a:pt x="2289" y="520"/>
                    <a:pt x="2291" y="507"/>
                  </a:cubicBezTo>
                  <a:cubicBezTo>
                    <a:pt x="2293" y="492"/>
                    <a:pt x="2300" y="477"/>
                    <a:pt x="2313" y="469"/>
                  </a:cubicBezTo>
                  <a:cubicBezTo>
                    <a:pt x="2320" y="465"/>
                    <a:pt x="2334" y="464"/>
                    <a:pt x="2339" y="472"/>
                  </a:cubicBezTo>
                  <a:cubicBezTo>
                    <a:pt x="2340" y="475"/>
                    <a:pt x="2340" y="479"/>
                    <a:pt x="2338" y="481"/>
                  </a:cubicBezTo>
                  <a:cubicBezTo>
                    <a:pt x="2336" y="484"/>
                    <a:pt x="2333" y="484"/>
                    <a:pt x="2330" y="483"/>
                  </a:cubicBezTo>
                  <a:cubicBezTo>
                    <a:pt x="2328" y="481"/>
                    <a:pt x="2327" y="479"/>
                    <a:pt x="2327" y="478"/>
                  </a:cubicBezTo>
                  <a:cubicBezTo>
                    <a:pt x="2327" y="475"/>
                    <a:pt x="2329" y="473"/>
                    <a:pt x="2332" y="474"/>
                  </a:cubicBezTo>
                  <a:cubicBezTo>
                    <a:pt x="2333" y="474"/>
                    <a:pt x="2335" y="475"/>
                    <a:pt x="2335" y="477"/>
                  </a:cubicBezTo>
                  <a:cubicBezTo>
                    <a:pt x="2336" y="475"/>
                    <a:pt x="2335" y="473"/>
                    <a:pt x="2334" y="471"/>
                  </a:cubicBezTo>
                  <a:cubicBezTo>
                    <a:pt x="2331" y="470"/>
                    <a:pt x="2327" y="470"/>
                    <a:pt x="2325" y="472"/>
                  </a:cubicBezTo>
                  <a:cubicBezTo>
                    <a:pt x="2321" y="476"/>
                    <a:pt x="2321" y="482"/>
                    <a:pt x="2324" y="486"/>
                  </a:cubicBezTo>
                  <a:cubicBezTo>
                    <a:pt x="2327" y="489"/>
                    <a:pt x="2331" y="491"/>
                    <a:pt x="2335" y="491"/>
                  </a:cubicBezTo>
                  <a:cubicBezTo>
                    <a:pt x="2338" y="491"/>
                    <a:pt x="2342" y="489"/>
                    <a:pt x="2344" y="486"/>
                  </a:cubicBezTo>
                  <a:cubicBezTo>
                    <a:pt x="2347" y="481"/>
                    <a:pt x="2348" y="476"/>
                    <a:pt x="2345" y="471"/>
                  </a:cubicBezTo>
                  <a:cubicBezTo>
                    <a:pt x="2339" y="461"/>
                    <a:pt x="2325" y="460"/>
                    <a:pt x="2315" y="466"/>
                  </a:cubicBezTo>
                  <a:cubicBezTo>
                    <a:pt x="2312" y="468"/>
                    <a:pt x="2309" y="470"/>
                    <a:pt x="2307" y="472"/>
                  </a:cubicBezTo>
                  <a:cubicBezTo>
                    <a:pt x="2315" y="463"/>
                    <a:pt x="2323" y="458"/>
                    <a:pt x="2334" y="453"/>
                  </a:cubicBezTo>
                  <a:cubicBezTo>
                    <a:pt x="2342" y="451"/>
                    <a:pt x="2348" y="450"/>
                    <a:pt x="2356" y="450"/>
                  </a:cubicBezTo>
                  <a:cubicBezTo>
                    <a:pt x="2364" y="451"/>
                    <a:pt x="2370" y="453"/>
                    <a:pt x="2377" y="457"/>
                  </a:cubicBezTo>
                  <a:cubicBezTo>
                    <a:pt x="2381" y="460"/>
                    <a:pt x="2383" y="462"/>
                    <a:pt x="2386" y="466"/>
                  </a:cubicBezTo>
                  <a:cubicBezTo>
                    <a:pt x="2386" y="466"/>
                    <a:pt x="2386" y="466"/>
                    <a:pt x="2386" y="466"/>
                  </a:cubicBezTo>
                  <a:cubicBezTo>
                    <a:pt x="2377" y="458"/>
                    <a:pt x="2364" y="459"/>
                    <a:pt x="2360" y="475"/>
                  </a:cubicBezTo>
                  <a:cubicBezTo>
                    <a:pt x="2358" y="487"/>
                    <a:pt x="2369" y="507"/>
                    <a:pt x="2344" y="522"/>
                  </a:cubicBezTo>
                  <a:cubicBezTo>
                    <a:pt x="2358" y="521"/>
                    <a:pt x="2372" y="517"/>
                    <a:pt x="2382" y="509"/>
                  </a:cubicBezTo>
                  <a:cubicBezTo>
                    <a:pt x="2391" y="500"/>
                    <a:pt x="2396" y="486"/>
                    <a:pt x="2391" y="474"/>
                  </a:cubicBezTo>
                  <a:cubicBezTo>
                    <a:pt x="2389" y="467"/>
                    <a:pt x="2384" y="460"/>
                    <a:pt x="2378" y="456"/>
                  </a:cubicBezTo>
                  <a:cubicBezTo>
                    <a:pt x="2371" y="452"/>
                    <a:pt x="2365" y="449"/>
                    <a:pt x="2356" y="448"/>
                  </a:cubicBezTo>
                  <a:cubicBezTo>
                    <a:pt x="2348" y="448"/>
                    <a:pt x="2341" y="448"/>
                    <a:pt x="2333" y="451"/>
                  </a:cubicBezTo>
                  <a:cubicBezTo>
                    <a:pt x="2330" y="452"/>
                    <a:pt x="2327" y="453"/>
                    <a:pt x="2324" y="455"/>
                  </a:cubicBezTo>
                  <a:cubicBezTo>
                    <a:pt x="2322" y="456"/>
                    <a:pt x="2321" y="457"/>
                    <a:pt x="2320" y="458"/>
                  </a:cubicBezTo>
                  <a:cubicBezTo>
                    <a:pt x="2337" y="445"/>
                    <a:pt x="2337" y="422"/>
                    <a:pt x="2327" y="403"/>
                  </a:cubicBezTo>
                  <a:cubicBezTo>
                    <a:pt x="2326" y="402"/>
                    <a:pt x="2325" y="400"/>
                    <a:pt x="2324" y="399"/>
                  </a:cubicBezTo>
                  <a:cubicBezTo>
                    <a:pt x="2310" y="379"/>
                    <a:pt x="2285" y="367"/>
                    <a:pt x="2260" y="365"/>
                  </a:cubicBezTo>
                  <a:close/>
                  <a:moveTo>
                    <a:pt x="2244" y="356"/>
                  </a:moveTo>
                  <a:cubicBezTo>
                    <a:pt x="2246" y="362"/>
                    <a:pt x="2243" y="370"/>
                    <a:pt x="2240" y="373"/>
                  </a:cubicBezTo>
                  <a:cubicBezTo>
                    <a:pt x="2243" y="379"/>
                    <a:pt x="2257" y="376"/>
                    <a:pt x="2257" y="366"/>
                  </a:cubicBezTo>
                  <a:cubicBezTo>
                    <a:pt x="2257" y="359"/>
                    <a:pt x="2250" y="353"/>
                    <a:pt x="2244" y="356"/>
                  </a:cubicBezTo>
                  <a:close/>
                  <a:moveTo>
                    <a:pt x="2257" y="353"/>
                  </a:moveTo>
                  <a:cubicBezTo>
                    <a:pt x="2253" y="344"/>
                    <a:pt x="2243" y="335"/>
                    <a:pt x="2235" y="330"/>
                  </a:cubicBezTo>
                  <a:cubicBezTo>
                    <a:pt x="2226" y="325"/>
                    <a:pt x="2216" y="323"/>
                    <a:pt x="2205" y="323"/>
                  </a:cubicBezTo>
                  <a:cubicBezTo>
                    <a:pt x="2187" y="321"/>
                    <a:pt x="2168" y="325"/>
                    <a:pt x="2151" y="315"/>
                  </a:cubicBezTo>
                  <a:cubicBezTo>
                    <a:pt x="2138" y="307"/>
                    <a:pt x="2134" y="291"/>
                    <a:pt x="2139" y="282"/>
                  </a:cubicBezTo>
                  <a:cubicBezTo>
                    <a:pt x="2143" y="273"/>
                    <a:pt x="2153" y="267"/>
                    <a:pt x="2163" y="269"/>
                  </a:cubicBezTo>
                  <a:cubicBezTo>
                    <a:pt x="2170" y="270"/>
                    <a:pt x="2180" y="277"/>
                    <a:pt x="2178" y="286"/>
                  </a:cubicBezTo>
                  <a:cubicBezTo>
                    <a:pt x="2176" y="290"/>
                    <a:pt x="2172" y="293"/>
                    <a:pt x="2170" y="291"/>
                  </a:cubicBezTo>
                  <a:cubicBezTo>
                    <a:pt x="2173" y="288"/>
                    <a:pt x="2170" y="284"/>
                    <a:pt x="2166" y="282"/>
                  </a:cubicBezTo>
                  <a:cubicBezTo>
                    <a:pt x="2163" y="281"/>
                    <a:pt x="2159" y="282"/>
                    <a:pt x="2156" y="283"/>
                  </a:cubicBezTo>
                  <a:cubicBezTo>
                    <a:pt x="2152" y="286"/>
                    <a:pt x="2149" y="292"/>
                    <a:pt x="2152" y="297"/>
                  </a:cubicBezTo>
                  <a:cubicBezTo>
                    <a:pt x="2157" y="310"/>
                    <a:pt x="2179" y="311"/>
                    <a:pt x="2191" y="310"/>
                  </a:cubicBezTo>
                  <a:cubicBezTo>
                    <a:pt x="2211" y="309"/>
                    <a:pt x="2228" y="313"/>
                    <a:pt x="2243" y="326"/>
                  </a:cubicBezTo>
                  <a:cubicBezTo>
                    <a:pt x="2251" y="333"/>
                    <a:pt x="2257" y="343"/>
                    <a:pt x="2257" y="353"/>
                  </a:cubicBezTo>
                  <a:close/>
                  <a:moveTo>
                    <a:pt x="2379" y="516"/>
                  </a:moveTo>
                  <a:cubicBezTo>
                    <a:pt x="2391" y="509"/>
                    <a:pt x="2400" y="519"/>
                    <a:pt x="2408" y="526"/>
                  </a:cubicBezTo>
                  <a:cubicBezTo>
                    <a:pt x="2415" y="533"/>
                    <a:pt x="2427" y="536"/>
                    <a:pt x="2434" y="527"/>
                  </a:cubicBezTo>
                  <a:cubicBezTo>
                    <a:pt x="2422" y="521"/>
                    <a:pt x="2427" y="514"/>
                    <a:pt x="2418" y="506"/>
                  </a:cubicBezTo>
                  <a:cubicBezTo>
                    <a:pt x="2409" y="497"/>
                    <a:pt x="2390" y="498"/>
                    <a:pt x="2379" y="516"/>
                  </a:cubicBezTo>
                  <a:close/>
                  <a:moveTo>
                    <a:pt x="2434" y="586"/>
                  </a:moveTo>
                  <a:cubicBezTo>
                    <a:pt x="2448" y="557"/>
                    <a:pt x="2480" y="576"/>
                    <a:pt x="2485" y="594"/>
                  </a:cubicBezTo>
                  <a:cubicBezTo>
                    <a:pt x="2476" y="581"/>
                    <a:pt x="2446" y="576"/>
                    <a:pt x="2434" y="586"/>
                  </a:cubicBezTo>
                  <a:close/>
                  <a:moveTo>
                    <a:pt x="2424" y="601"/>
                  </a:moveTo>
                  <a:cubicBezTo>
                    <a:pt x="2411" y="587"/>
                    <a:pt x="2409" y="564"/>
                    <a:pt x="2416" y="551"/>
                  </a:cubicBezTo>
                  <a:cubicBezTo>
                    <a:pt x="2433" y="521"/>
                    <a:pt x="2465" y="540"/>
                    <a:pt x="2443" y="563"/>
                  </a:cubicBezTo>
                  <a:cubicBezTo>
                    <a:pt x="2431" y="575"/>
                    <a:pt x="2424" y="583"/>
                    <a:pt x="2424" y="601"/>
                  </a:cubicBezTo>
                  <a:close/>
                  <a:moveTo>
                    <a:pt x="2533" y="711"/>
                  </a:moveTo>
                  <a:cubicBezTo>
                    <a:pt x="2546" y="678"/>
                    <a:pt x="2529" y="653"/>
                    <a:pt x="2508" y="635"/>
                  </a:cubicBezTo>
                  <a:cubicBezTo>
                    <a:pt x="2496" y="625"/>
                    <a:pt x="2477" y="617"/>
                    <a:pt x="2473" y="602"/>
                  </a:cubicBezTo>
                  <a:cubicBezTo>
                    <a:pt x="2457" y="619"/>
                    <a:pt x="2496" y="645"/>
                    <a:pt x="2508" y="655"/>
                  </a:cubicBezTo>
                  <a:cubicBezTo>
                    <a:pt x="2526" y="671"/>
                    <a:pt x="2536" y="690"/>
                    <a:pt x="2533" y="711"/>
                  </a:cubicBezTo>
                  <a:close/>
                  <a:moveTo>
                    <a:pt x="1927" y="944"/>
                  </a:moveTo>
                  <a:cubicBezTo>
                    <a:pt x="1908" y="927"/>
                    <a:pt x="1874" y="939"/>
                    <a:pt x="1860" y="938"/>
                  </a:cubicBezTo>
                  <a:cubicBezTo>
                    <a:pt x="1838" y="937"/>
                    <a:pt x="1836" y="916"/>
                    <a:pt x="1859" y="914"/>
                  </a:cubicBezTo>
                  <a:cubicBezTo>
                    <a:pt x="1880" y="911"/>
                    <a:pt x="1914" y="924"/>
                    <a:pt x="1927" y="944"/>
                  </a:cubicBezTo>
                  <a:close/>
                  <a:moveTo>
                    <a:pt x="1777" y="967"/>
                  </a:moveTo>
                  <a:cubicBezTo>
                    <a:pt x="1792" y="996"/>
                    <a:pt x="1773" y="1020"/>
                    <a:pt x="1772" y="1035"/>
                  </a:cubicBezTo>
                  <a:cubicBezTo>
                    <a:pt x="1770" y="1052"/>
                    <a:pt x="1787" y="1056"/>
                    <a:pt x="1792" y="1039"/>
                  </a:cubicBezTo>
                  <a:cubicBezTo>
                    <a:pt x="1800" y="1016"/>
                    <a:pt x="1794" y="986"/>
                    <a:pt x="1777" y="967"/>
                  </a:cubicBezTo>
                  <a:close/>
                  <a:moveTo>
                    <a:pt x="2190" y="741"/>
                  </a:moveTo>
                  <a:cubicBezTo>
                    <a:pt x="2172" y="735"/>
                    <a:pt x="2161" y="745"/>
                    <a:pt x="2153" y="763"/>
                  </a:cubicBezTo>
                  <a:cubicBezTo>
                    <a:pt x="2147" y="778"/>
                    <a:pt x="2136" y="787"/>
                    <a:pt x="2124" y="783"/>
                  </a:cubicBezTo>
                  <a:cubicBezTo>
                    <a:pt x="2128" y="791"/>
                    <a:pt x="2142" y="796"/>
                    <a:pt x="2152" y="790"/>
                  </a:cubicBezTo>
                  <a:cubicBezTo>
                    <a:pt x="2165" y="781"/>
                    <a:pt x="2163" y="764"/>
                    <a:pt x="2172" y="751"/>
                  </a:cubicBezTo>
                  <a:cubicBezTo>
                    <a:pt x="2175" y="747"/>
                    <a:pt x="2181" y="742"/>
                    <a:pt x="2190" y="741"/>
                  </a:cubicBezTo>
                  <a:close/>
                  <a:moveTo>
                    <a:pt x="1834" y="809"/>
                  </a:moveTo>
                  <a:cubicBezTo>
                    <a:pt x="1832" y="808"/>
                    <a:pt x="1831" y="806"/>
                    <a:pt x="1832" y="804"/>
                  </a:cubicBezTo>
                  <a:cubicBezTo>
                    <a:pt x="1833" y="802"/>
                    <a:pt x="1835" y="801"/>
                    <a:pt x="1837" y="802"/>
                  </a:cubicBezTo>
                  <a:cubicBezTo>
                    <a:pt x="1839" y="803"/>
                    <a:pt x="1840" y="805"/>
                    <a:pt x="1839" y="807"/>
                  </a:cubicBezTo>
                  <a:cubicBezTo>
                    <a:pt x="1838" y="809"/>
                    <a:pt x="1836" y="810"/>
                    <a:pt x="1834" y="809"/>
                  </a:cubicBezTo>
                  <a:close/>
                  <a:moveTo>
                    <a:pt x="1855" y="808"/>
                  </a:moveTo>
                  <a:cubicBezTo>
                    <a:pt x="1851" y="806"/>
                    <a:pt x="1850" y="801"/>
                    <a:pt x="1851" y="798"/>
                  </a:cubicBezTo>
                  <a:cubicBezTo>
                    <a:pt x="1853" y="794"/>
                    <a:pt x="1858" y="792"/>
                    <a:pt x="1862" y="794"/>
                  </a:cubicBezTo>
                  <a:cubicBezTo>
                    <a:pt x="1865" y="796"/>
                    <a:pt x="1867" y="801"/>
                    <a:pt x="1865" y="804"/>
                  </a:cubicBezTo>
                  <a:cubicBezTo>
                    <a:pt x="1863" y="808"/>
                    <a:pt x="1859" y="810"/>
                    <a:pt x="1855" y="808"/>
                  </a:cubicBezTo>
                  <a:close/>
                  <a:moveTo>
                    <a:pt x="1843" y="811"/>
                  </a:moveTo>
                  <a:cubicBezTo>
                    <a:pt x="1841" y="810"/>
                    <a:pt x="1840" y="807"/>
                    <a:pt x="1841" y="804"/>
                  </a:cubicBezTo>
                  <a:cubicBezTo>
                    <a:pt x="1842" y="802"/>
                    <a:pt x="1845" y="801"/>
                    <a:pt x="1847" y="802"/>
                  </a:cubicBezTo>
                  <a:cubicBezTo>
                    <a:pt x="1850" y="803"/>
                    <a:pt x="1851" y="806"/>
                    <a:pt x="1850" y="809"/>
                  </a:cubicBezTo>
                  <a:cubicBezTo>
                    <a:pt x="1848" y="811"/>
                    <a:pt x="1846" y="812"/>
                    <a:pt x="1843" y="811"/>
                  </a:cubicBezTo>
                  <a:close/>
                  <a:moveTo>
                    <a:pt x="2138" y="925"/>
                  </a:moveTo>
                  <a:cubicBezTo>
                    <a:pt x="2137" y="921"/>
                    <a:pt x="2135" y="919"/>
                    <a:pt x="2132" y="918"/>
                  </a:cubicBezTo>
                  <a:cubicBezTo>
                    <a:pt x="2129" y="916"/>
                    <a:pt x="2124" y="917"/>
                    <a:pt x="2121" y="920"/>
                  </a:cubicBezTo>
                  <a:cubicBezTo>
                    <a:pt x="2117" y="924"/>
                    <a:pt x="2117" y="930"/>
                    <a:pt x="2119" y="933"/>
                  </a:cubicBezTo>
                  <a:cubicBezTo>
                    <a:pt x="2124" y="940"/>
                    <a:pt x="2130" y="937"/>
                    <a:pt x="2134" y="938"/>
                  </a:cubicBezTo>
                  <a:cubicBezTo>
                    <a:pt x="2140" y="939"/>
                    <a:pt x="2143" y="945"/>
                    <a:pt x="2143" y="952"/>
                  </a:cubicBezTo>
                  <a:cubicBezTo>
                    <a:pt x="2143" y="961"/>
                    <a:pt x="2138" y="968"/>
                    <a:pt x="2130" y="970"/>
                  </a:cubicBezTo>
                  <a:cubicBezTo>
                    <a:pt x="2125" y="971"/>
                    <a:pt x="2120" y="970"/>
                    <a:pt x="2118" y="965"/>
                  </a:cubicBezTo>
                  <a:cubicBezTo>
                    <a:pt x="2123" y="967"/>
                    <a:pt x="2129" y="963"/>
                    <a:pt x="2127" y="956"/>
                  </a:cubicBezTo>
                  <a:cubicBezTo>
                    <a:pt x="2126" y="953"/>
                    <a:pt x="2120" y="948"/>
                    <a:pt x="2114" y="942"/>
                  </a:cubicBezTo>
                  <a:cubicBezTo>
                    <a:pt x="2108" y="936"/>
                    <a:pt x="2104" y="930"/>
                    <a:pt x="2103" y="924"/>
                  </a:cubicBezTo>
                  <a:cubicBezTo>
                    <a:pt x="2100" y="910"/>
                    <a:pt x="2112" y="897"/>
                    <a:pt x="2125" y="898"/>
                  </a:cubicBezTo>
                  <a:cubicBezTo>
                    <a:pt x="2133" y="898"/>
                    <a:pt x="2138" y="902"/>
                    <a:pt x="2143" y="907"/>
                  </a:cubicBezTo>
                  <a:cubicBezTo>
                    <a:pt x="2148" y="912"/>
                    <a:pt x="2158" y="929"/>
                    <a:pt x="2167" y="931"/>
                  </a:cubicBezTo>
                  <a:cubicBezTo>
                    <a:pt x="2174" y="932"/>
                    <a:pt x="2178" y="927"/>
                    <a:pt x="2177" y="923"/>
                  </a:cubicBezTo>
                  <a:cubicBezTo>
                    <a:pt x="2183" y="924"/>
                    <a:pt x="2184" y="933"/>
                    <a:pt x="2181" y="938"/>
                  </a:cubicBezTo>
                  <a:cubicBezTo>
                    <a:pt x="2174" y="948"/>
                    <a:pt x="2158" y="950"/>
                    <a:pt x="2147" y="941"/>
                  </a:cubicBezTo>
                  <a:cubicBezTo>
                    <a:pt x="2142" y="937"/>
                    <a:pt x="2140" y="932"/>
                    <a:pt x="2138" y="925"/>
                  </a:cubicBezTo>
                  <a:close/>
                  <a:moveTo>
                    <a:pt x="2165" y="412"/>
                  </a:moveTo>
                  <a:cubicBezTo>
                    <a:pt x="2166" y="409"/>
                    <a:pt x="2170" y="409"/>
                    <a:pt x="2172" y="410"/>
                  </a:cubicBezTo>
                  <a:cubicBezTo>
                    <a:pt x="2175" y="412"/>
                    <a:pt x="2175" y="415"/>
                    <a:pt x="2173" y="418"/>
                  </a:cubicBezTo>
                  <a:cubicBezTo>
                    <a:pt x="2172" y="420"/>
                    <a:pt x="2168" y="421"/>
                    <a:pt x="2166" y="419"/>
                  </a:cubicBezTo>
                  <a:cubicBezTo>
                    <a:pt x="2163" y="418"/>
                    <a:pt x="2163" y="414"/>
                    <a:pt x="2165" y="412"/>
                  </a:cubicBezTo>
                  <a:close/>
                  <a:moveTo>
                    <a:pt x="2168" y="402"/>
                  </a:moveTo>
                  <a:cubicBezTo>
                    <a:pt x="2169" y="400"/>
                    <a:pt x="2172" y="399"/>
                    <a:pt x="2174" y="401"/>
                  </a:cubicBezTo>
                  <a:cubicBezTo>
                    <a:pt x="2176" y="402"/>
                    <a:pt x="2176" y="405"/>
                    <a:pt x="2175" y="407"/>
                  </a:cubicBezTo>
                  <a:cubicBezTo>
                    <a:pt x="2174" y="408"/>
                    <a:pt x="2171" y="409"/>
                    <a:pt x="2169" y="408"/>
                  </a:cubicBezTo>
                  <a:cubicBezTo>
                    <a:pt x="2167" y="406"/>
                    <a:pt x="2167" y="404"/>
                    <a:pt x="2168" y="402"/>
                  </a:cubicBezTo>
                  <a:close/>
                  <a:moveTo>
                    <a:pt x="2166" y="425"/>
                  </a:moveTo>
                  <a:cubicBezTo>
                    <a:pt x="2169" y="421"/>
                    <a:pt x="2174" y="420"/>
                    <a:pt x="2178" y="423"/>
                  </a:cubicBezTo>
                  <a:cubicBezTo>
                    <a:pt x="2182" y="425"/>
                    <a:pt x="2183" y="431"/>
                    <a:pt x="2180" y="434"/>
                  </a:cubicBezTo>
                  <a:cubicBezTo>
                    <a:pt x="2178" y="438"/>
                    <a:pt x="2172" y="439"/>
                    <a:pt x="2169" y="437"/>
                  </a:cubicBezTo>
                  <a:cubicBezTo>
                    <a:pt x="2165" y="434"/>
                    <a:pt x="2164" y="429"/>
                    <a:pt x="2166" y="425"/>
                  </a:cubicBezTo>
                  <a:close/>
                  <a:moveTo>
                    <a:pt x="2088" y="824"/>
                  </a:moveTo>
                  <a:cubicBezTo>
                    <a:pt x="2087" y="817"/>
                    <a:pt x="2088" y="810"/>
                    <a:pt x="2092" y="804"/>
                  </a:cubicBezTo>
                  <a:cubicBezTo>
                    <a:pt x="2096" y="799"/>
                    <a:pt x="2103" y="795"/>
                    <a:pt x="2109" y="796"/>
                  </a:cubicBezTo>
                  <a:cubicBezTo>
                    <a:pt x="2117" y="798"/>
                    <a:pt x="2123" y="805"/>
                    <a:pt x="2125" y="813"/>
                  </a:cubicBezTo>
                  <a:cubicBezTo>
                    <a:pt x="2127" y="824"/>
                    <a:pt x="2123" y="835"/>
                    <a:pt x="2115" y="842"/>
                  </a:cubicBezTo>
                  <a:cubicBezTo>
                    <a:pt x="2108" y="848"/>
                    <a:pt x="2099" y="852"/>
                    <a:pt x="2091" y="855"/>
                  </a:cubicBezTo>
                  <a:cubicBezTo>
                    <a:pt x="2092" y="855"/>
                    <a:pt x="2093" y="855"/>
                    <a:pt x="2095" y="855"/>
                  </a:cubicBezTo>
                  <a:cubicBezTo>
                    <a:pt x="2118" y="855"/>
                    <a:pt x="2141" y="860"/>
                    <a:pt x="2163" y="868"/>
                  </a:cubicBezTo>
                  <a:cubicBezTo>
                    <a:pt x="2188" y="878"/>
                    <a:pt x="2203" y="890"/>
                    <a:pt x="2232" y="887"/>
                  </a:cubicBezTo>
                  <a:cubicBezTo>
                    <a:pt x="2237" y="886"/>
                    <a:pt x="2243" y="885"/>
                    <a:pt x="2249" y="882"/>
                  </a:cubicBezTo>
                  <a:cubicBezTo>
                    <a:pt x="2257" y="879"/>
                    <a:pt x="2263" y="875"/>
                    <a:pt x="2269" y="869"/>
                  </a:cubicBezTo>
                  <a:cubicBezTo>
                    <a:pt x="2275" y="863"/>
                    <a:pt x="2279" y="858"/>
                    <a:pt x="2282" y="850"/>
                  </a:cubicBezTo>
                  <a:cubicBezTo>
                    <a:pt x="2294" y="821"/>
                    <a:pt x="2284" y="796"/>
                    <a:pt x="2261" y="777"/>
                  </a:cubicBezTo>
                  <a:cubicBezTo>
                    <a:pt x="2250" y="769"/>
                    <a:pt x="2238" y="766"/>
                    <a:pt x="2226" y="770"/>
                  </a:cubicBezTo>
                  <a:cubicBezTo>
                    <a:pt x="2215" y="774"/>
                    <a:pt x="2207" y="781"/>
                    <a:pt x="2205" y="792"/>
                  </a:cubicBezTo>
                  <a:cubicBezTo>
                    <a:pt x="2203" y="801"/>
                    <a:pt x="2204" y="809"/>
                    <a:pt x="2209" y="817"/>
                  </a:cubicBezTo>
                  <a:cubicBezTo>
                    <a:pt x="2211" y="820"/>
                    <a:pt x="2213" y="822"/>
                    <a:pt x="2216" y="824"/>
                  </a:cubicBezTo>
                  <a:cubicBezTo>
                    <a:pt x="2216" y="824"/>
                    <a:pt x="2215" y="823"/>
                    <a:pt x="2214" y="822"/>
                  </a:cubicBezTo>
                  <a:cubicBezTo>
                    <a:pt x="2210" y="815"/>
                    <a:pt x="2212" y="807"/>
                    <a:pt x="2218" y="802"/>
                  </a:cubicBezTo>
                  <a:cubicBezTo>
                    <a:pt x="2225" y="798"/>
                    <a:pt x="2234" y="800"/>
                    <a:pt x="2238" y="806"/>
                  </a:cubicBezTo>
                  <a:cubicBezTo>
                    <a:pt x="2242" y="813"/>
                    <a:pt x="2240" y="822"/>
                    <a:pt x="2234" y="826"/>
                  </a:cubicBezTo>
                  <a:cubicBezTo>
                    <a:pt x="2224" y="832"/>
                    <a:pt x="2213" y="826"/>
                    <a:pt x="2207" y="818"/>
                  </a:cubicBezTo>
                  <a:cubicBezTo>
                    <a:pt x="2202" y="810"/>
                    <a:pt x="2200" y="801"/>
                    <a:pt x="2202" y="792"/>
                  </a:cubicBezTo>
                  <a:cubicBezTo>
                    <a:pt x="2204" y="781"/>
                    <a:pt x="2211" y="773"/>
                    <a:pt x="2220" y="769"/>
                  </a:cubicBezTo>
                  <a:cubicBezTo>
                    <a:pt x="2211" y="772"/>
                    <a:pt x="2202" y="777"/>
                    <a:pt x="2196" y="782"/>
                  </a:cubicBezTo>
                  <a:cubicBezTo>
                    <a:pt x="2196" y="782"/>
                    <a:pt x="2194" y="780"/>
                    <a:pt x="2192" y="780"/>
                  </a:cubicBezTo>
                  <a:cubicBezTo>
                    <a:pt x="2203" y="770"/>
                    <a:pt x="2216" y="765"/>
                    <a:pt x="2226" y="764"/>
                  </a:cubicBezTo>
                  <a:cubicBezTo>
                    <a:pt x="2206" y="765"/>
                    <a:pt x="2189" y="772"/>
                    <a:pt x="2177" y="786"/>
                  </a:cubicBezTo>
                  <a:cubicBezTo>
                    <a:pt x="2170" y="794"/>
                    <a:pt x="2165" y="805"/>
                    <a:pt x="2162" y="818"/>
                  </a:cubicBezTo>
                  <a:cubicBezTo>
                    <a:pt x="2161" y="824"/>
                    <a:pt x="2160" y="831"/>
                    <a:pt x="2159" y="838"/>
                  </a:cubicBezTo>
                  <a:cubicBezTo>
                    <a:pt x="2158" y="845"/>
                    <a:pt x="2156" y="850"/>
                    <a:pt x="2150" y="854"/>
                  </a:cubicBezTo>
                  <a:cubicBezTo>
                    <a:pt x="2146" y="857"/>
                    <a:pt x="2140" y="858"/>
                    <a:pt x="2135" y="855"/>
                  </a:cubicBezTo>
                  <a:cubicBezTo>
                    <a:pt x="2131" y="853"/>
                    <a:pt x="2128" y="849"/>
                    <a:pt x="2128" y="844"/>
                  </a:cubicBezTo>
                  <a:cubicBezTo>
                    <a:pt x="2128" y="841"/>
                    <a:pt x="2130" y="839"/>
                    <a:pt x="2132" y="837"/>
                  </a:cubicBezTo>
                  <a:cubicBezTo>
                    <a:pt x="2135" y="834"/>
                    <a:pt x="2141" y="834"/>
                    <a:pt x="2143" y="838"/>
                  </a:cubicBezTo>
                  <a:cubicBezTo>
                    <a:pt x="2144" y="840"/>
                    <a:pt x="2144" y="843"/>
                    <a:pt x="2142" y="845"/>
                  </a:cubicBezTo>
                  <a:cubicBezTo>
                    <a:pt x="2140" y="847"/>
                    <a:pt x="2136" y="847"/>
                    <a:pt x="2134" y="844"/>
                  </a:cubicBezTo>
                  <a:cubicBezTo>
                    <a:pt x="2132" y="842"/>
                    <a:pt x="2132" y="839"/>
                    <a:pt x="2134" y="837"/>
                  </a:cubicBezTo>
                  <a:cubicBezTo>
                    <a:pt x="2135" y="836"/>
                    <a:pt x="2135" y="836"/>
                    <a:pt x="2136" y="835"/>
                  </a:cubicBezTo>
                  <a:cubicBezTo>
                    <a:pt x="2135" y="836"/>
                    <a:pt x="2134" y="836"/>
                    <a:pt x="2133" y="837"/>
                  </a:cubicBezTo>
                  <a:cubicBezTo>
                    <a:pt x="2131" y="839"/>
                    <a:pt x="2130" y="841"/>
                    <a:pt x="2130" y="844"/>
                  </a:cubicBezTo>
                  <a:cubicBezTo>
                    <a:pt x="2130" y="848"/>
                    <a:pt x="2132" y="852"/>
                    <a:pt x="2136" y="854"/>
                  </a:cubicBezTo>
                  <a:cubicBezTo>
                    <a:pt x="2140" y="856"/>
                    <a:pt x="2145" y="855"/>
                    <a:pt x="2149" y="852"/>
                  </a:cubicBezTo>
                  <a:cubicBezTo>
                    <a:pt x="2153" y="848"/>
                    <a:pt x="2155" y="843"/>
                    <a:pt x="2156" y="838"/>
                  </a:cubicBezTo>
                  <a:cubicBezTo>
                    <a:pt x="2157" y="830"/>
                    <a:pt x="2158" y="825"/>
                    <a:pt x="2159" y="818"/>
                  </a:cubicBezTo>
                  <a:cubicBezTo>
                    <a:pt x="2161" y="805"/>
                    <a:pt x="2167" y="793"/>
                    <a:pt x="2175" y="784"/>
                  </a:cubicBezTo>
                  <a:cubicBezTo>
                    <a:pt x="2183" y="775"/>
                    <a:pt x="2193" y="769"/>
                    <a:pt x="2204" y="765"/>
                  </a:cubicBezTo>
                  <a:cubicBezTo>
                    <a:pt x="2221" y="759"/>
                    <a:pt x="2240" y="761"/>
                    <a:pt x="2257" y="769"/>
                  </a:cubicBezTo>
                  <a:cubicBezTo>
                    <a:pt x="2256" y="768"/>
                    <a:pt x="2255" y="767"/>
                    <a:pt x="2255" y="766"/>
                  </a:cubicBezTo>
                  <a:cubicBezTo>
                    <a:pt x="2252" y="762"/>
                    <a:pt x="2249" y="758"/>
                    <a:pt x="2247" y="754"/>
                  </a:cubicBezTo>
                  <a:cubicBezTo>
                    <a:pt x="2244" y="746"/>
                    <a:pt x="2242" y="740"/>
                    <a:pt x="2241" y="732"/>
                  </a:cubicBezTo>
                  <a:cubicBezTo>
                    <a:pt x="2240" y="705"/>
                    <a:pt x="2266" y="689"/>
                    <a:pt x="2289" y="692"/>
                  </a:cubicBezTo>
                  <a:cubicBezTo>
                    <a:pt x="2299" y="693"/>
                    <a:pt x="2307" y="698"/>
                    <a:pt x="2314" y="704"/>
                  </a:cubicBezTo>
                  <a:cubicBezTo>
                    <a:pt x="2311" y="705"/>
                    <a:pt x="2311" y="705"/>
                    <a:pt x="2311" y="705"/>
                  </a:cubicBezTo>
                  <a:cubicBezTo>
                    <a:pt x="2305" y="700"/>
                    <a:pt x="2297" y="697"/>
                    <a:pt x="2289" y="696"/>
                  </a:cubicBezTo>
                  <a:cubicBezTo>
                    <a:pt x="2268" y="694"/>
                    <a:pt x="2244" y="708"/>
                    <a:pt x="2245" y="732"/>
                  </a:cubicBezTo>
                  <a:cubicBezTo>
                    <a:pt x="2246" y="739"/>
                    <a:pt x="2248" y="745"/>
                    <a:pt x="2251" y="752"/>
                  </a:cubicBezTo>
                  <a:cubicBezTo>
                    <a:pt x="2253" y="756"/>
                    <a:pt x="2256" y="760"/>
                    <a:pt x="2258" y="764"/>
                  </a:cubicBezTo>
                  <a:cubicBezTo>
                    <a:pt x="2270" y="781"/>
                    <a:pt x="2284" y="790"/>
                    <a:pt x="2290" y="811"/>
                  </a:cubicBezTo>
                  <a:cubicBezTo>
                    <a:pt x="2293" y="824"/>
                    <a:pt x="2292" y="838"/>
                    <a:pt x="2286" y="852"/>
                  </a:cubicBezTo>
                  <a:cubicBezTo>
                    <a:pt x="2283" y="860"/>
                    <a:pt x="2278" y="866"/>
                    <a:pt x="2272" y="872"/>
                  </a:cubicBezTo>
                  <a:cubicBezTo>
                    <a:pt x="2265" y="879"/>
                    <a:pt x="2259" y="883"/>
                    <a:pt x="2250" y="886"/>
                  </a:cubicBezTo>
                  <a:cubicBezTo>
                    <a:pt x="2237" y="890"/>
                    <a:pt x="2226" y="891"/>
                    <a:pt x="2213" y="889"/>
                  </a:cubicBezTo>
                  <a:cubicBezTo>
                    <a:pt x="2220" y="891"/>
                    <a:pt x="2226" y="893"/>
                    <a:pt x="2228" y="893"/>
                  </a:cubicBezTo>
                  <a:cubicBezTo>
                    <a:pt x="2256" y="900"/>
                    <a:pt x="2283" y="904"/>
                    <a:pt x="2311" y="905"/>
                  </a:cubicBezTo>
                  <a:cubicBezTo>
                    <a:pt x="2318" y="905"/>
                    <a:pt x="2324" y="904"/>
                    <a:pt x="2329" y="900"/>
                  </a:cubicBezTo>
                  <a:cubicBezTo>
                    <a:pt x="2332" y="897"/>
                    <a:pt x="2334" y="894"/>
                    <a:pt x="2335" y="891"/>
                  </a:cubicBezTo>
                  <a:cubicBezTo>
                    <a:pt x="2336" y="885"/>
                    <a:pt x="2334" y="878"/>
                    <a:pt x="2329" y="876"/>
                  </a:cubicBezTo>
                  <a:cubicBezTo>
                    <a:pt x="2326" y="875"/>
                    <a:pt x="2322" y="876"/>
                    <a:pt x="2320" y="878"/>
                  </a:cubicBezTo>
                  <a:cubicBezTo>
                    <a:pt x="2317" y="881"/>
                    <a:pt x="2317" y="886"/>
                    <a:pt x="2320" y="888"/>
                  </a:cubicBezTo>
                  <a:cubicBezTo>
                    <a:pt x="2322" y="889"/>
                    <a:pt x="2326" y="889"/>
                    <a:pt x="2328" y="887"/>
                  </a:cubicBezTo>
                  <a:cubicBezTo>
                    <a:pt x="2327" y="890"/>
                    <a:pt x="2323" y="892"/>
                    <a:pt x="2320" y="891"/>
                  </a:cubicBezTo>
                  <a:cubicBezTo>
                    <a:pt x="2310" y="889"/>
                    <a:pt x="2309" y="875"/>
                    <a:pt x="2320" y="871"/>
                  </a:cubicBezTo>
                  <a:cubicBezTo>
                    <a:pt x="2328" y="867"/>
                    <a:pt x="2336" y="871"/>
                    <a:pt x="2339" y="879"/>
                  </a:cubicBezTo>
                  <a:cubicBezTo>
                    <a:pt x="2344" y="889"/>
                    <a:pt x="2336" y="902"/>
                    <a:pt x="2323" y="905"/>
                  </a:cubicBezTo>
                  <a:cubicBezTo>
                    <a:pt x="2346" y="904"/>
                    <a:pt x="2368" y="901"/>
                    <a:pt x="2389" y="896"/>
                  </a:cubicBezTo>
                  <a:cubicBezTo>
                    <a:pt x="2380" y="896"/>
                    <a:pt x="2372" y="894"/>
                    <a:pt x="2365" y="891"/>
                  </a:cubicBezTo>
                  <a:cubicBezTo>
                    <a:pt x="2339" y="881"/>
                    <a:pt x="2325" y="850"/>
                    <a:pt x="2349" y="829"/>
                  </a:cubicBezTo>
                  <a:cubicBezTo>
                    <a:pt x="2355" y="823"/>
                    <a:pt x="2364" y="820"/>
                    <a:pt x="2372" y="819"/>
                  </a:cubicBezTo>
                  <a:cubicBezTo>
                    <a:pt x="2386" y="816"/>
                    <a:pt x="2402" y="821"/>
                    <a:pt x="2415" y="815"/>
                  </a:cubicBezTo>
                  <a:cubicBezTo>
                    <a:pt x="2420" y="812"/>
                    <a:pt x="2425" y="806"/>
                    <a:pt x="2426" y="800"/>
                  </a:cubicBezTo>
                  <a:cubicBezTo>
                    <a:pt x="2428" y="786"/>
                    <a:pt x="2414" y="773"/>
                    <a:pt x="2400" y="775"/>
                  </a:cubicBezTo>
                  <a:cubicBezTo>
                    <a:pt x="2395" y="776"/>
                    <a:pt x="2390" y="783"/>
                    <a:pt x="2390" y="788"/>
                  </a:cubicBezTo>
                  <a:cubicBezTo>
                    <a:pt x="2390" y="796"/>
                    <a:pt x="2397" y="802"/>
                    <a:pt x="2403" y="800"/>
                  </a:cubicBezTo>
                  <a:cubicBezTo>
                    <a:pt x="2400" y="802"/>
                    <a:pt x="2395" y="804"/>
                    <a:pt x="2390" y="801"/>
                  </a:cubicBezTo>
                  <a:cubicBezTo>
                    <a:pt x="2382" y="795"/>
                    <a:pt x="2383" y="783"/>
                    <a:pt x="2389" y="777"/>
                  </a:cubicBezTo>
                  <a:cubicBezTo>
                    <a:pt x="2395" y="769"/>
                    <a:pt x="2405" y="768"/>
                    <a:pt x="2413" y="770"/>
                  </a:cubicBezTo>
                  <a:cubicBezTo>
                    <a:pt x="2427" y="774"/>
                    <a:pt x="2436" y="789"/>
                    <a:pt x="2430" y="804"/>
                  </a:cubicBezTo>
                  <a:cubicBezTo>
                    <a:pt x="2427" y="812"/>
                    <a:pt x="2422" y="816"/>
                    <a:pt x="2416" y="819"/>
                  </a:cubicBezTo>
                  <a:cubicBezTo>
                    <a:pt x="2406" y="824"/>
                    <a:pt x="2394" y="822"/>
                    <a:pt x="2385" y="828"/>
                  </a:cubicBezTo>
                  <a:cubicBezTo>
                    <a:pt x="2369" y="837"/>
                    <a:pt x="2361" y="854"/>
                    <a:pt x="2370" y="869"/>
                  </a:cubicBezTo>
                  <a:cubicBezTo>
                    <a:pt x="2381" y="885"/>
                    <a:pt x="2410" y="889"/>
                    <a:pt x="2429" y="881"/>
                  </a:cubicBezTo>
                  <a:cubicBezTo>
                    <a:pt x="2439" y="876"/>
                    <a:pt x="2448" y="864"/>
                    <a:pt x="2449" y="853"/>
                  </a:cubicBezTo>
                  <a:cubicBezTo>
                    <a:pt x="2449" y="838"/>
                    <a:pt x="2433" y="823"/>
                    <a:pt x="2418" y="833"/>
                  </a:cubicBezTo>
                  <a:cubicBezTo>
                    <a:pt x="2413" y="836"/>
                    <a:pt x="2410" y="840"/>
                    <a:pt x="2410" y="845"/>
                  </a:cubicBezTo>
                  <a:cubicBezTo>
                    <a:pt x="2409" y="854"/>
                    <a:pt x="2420" y="864"/>
                    <a:pt x="2429" y="858"/>
                  </a:cubicBezTo>
                  <a:cubicBezTo>
                    <a:pt x="2434" y="855"/>
                    <a:pt x="2434" y="847"/>
                    <a:pt x="2429" y="846"/>
                  </a:cubicBezTo>
                  <a:cubicBezTo>
                    <a:pt x="2436" y="844"/>
                    <a:pt x="2439" y="853"/>
                    <a:pt x="2433" y="860"/>
                  </a:cubicBezTo>
                  <a:cubicBezTo>
                    <a:pt x="2422" y="871"/>
                    <a:pt x="2403" y="860"/>
                    <a:pt x="2406" y="844"/>
                  </a:cubicBezTo>
                  <a:cubicBezTo>
                    <a:pt x="2408" y="834"/>
                    <a:pt x="2418" y="825"/>
                    <a:pt x="2429" y="826"/>
                  </a:cubicBezTo>
                  <a:cubicBezTo>
                    <a:pt x="2445" y="827"/>
                    <a:pt x="2458" y="847"/>
                    <a:pt x="2450" y="864"/>
                  </a:cubicBezTo>
                  <a:cubicBezTo>
                    <a:pt x="2450" y="866"/>
                    <a:pt x="2449" y="868"/>
                    <a:pt x="2448" y="869"/>
                  </a:cubicBezTo>
                  <a:cubicBezTo>
                    <a:pt x="2452" y="864"/>
                    <a:pt x="2456" y="860"/>
                    <a:pt x="2460" y="853"/>
                  </a:cubicBezTo>
                  <a:cubicBezTo>
                    <a:pt x="2460" y="853"/>
                    <a:pt x="2460" y="853"/>
                    <a:pt x="2460" y="853"/>
                  </a:cubicBezTo>
                  <a:cubicBezTo>
                    <a:pt x="2465" y="844"/>
                    <a:pt x="2468" y="837"/>
                    <a:pt x="2469" y="826"/>
                  </a:cubicBezTo>
                  <a:cubicBezTo>
                    <a:pt x="2471" y="836"/>
                    <a:pt x="2468" y="846"/>
                    <a:pt x="2463" y="855"/>
                  </a:cubicBezTo>
                  <a:cubicBezTo>
                    <a:pt x="2463" y="855"/>
                    <a:pt x="2463" y="855"/>
                    <a:pt x="2463" y="855"/>
                  </a:cubicBezTo>
                  <a:cubicBezTo>
                    <a:pt x="2461" y="859"/>
                    <a:pt x="2458" y="863"/>
                    <a:pt x="2454" y="866"/>
                  </a:cubicBezTo>
                  <a:cubicBezTo>
                    <a:pt x="2467" y="858"/>
                    <a:pt x="2478" y="848"/>
                    <a:pt x="2489" y="836"/>
                  </a:cubicBezTo>
                  <a:cubicBezTo>
                    <a:pt x="2507" y="815"/>
                    <a:pt x="2518" y="797"/>
                    <a:pt x="2524" y="770"/>
                  </a:cubicBezTo>
                  <a:cubicBezTo>
                    <a:pt x="2529" y="744"/>
                    <a:pt x="2527" y="719"/>
                    <a:pt x="2518" y="696"/>
                  </a:cubicBezTo>
                  <a:cubicBezTo>
                    <a:pt x="2513" y="684"/>
                    <a:pt x="2510" y="678"/>
                    <a:pt x="2500" y="670"/>
                  </a:cubicBezTo>
                  <a:cubicBezTo>
                    <a:pt x="2480" y="654"/>
                    <a:pt x="2449" y="650"/>
                    <a:pt x="2432" y="659"/>
                  </a:cubicBezTo>
                  <a:cubicBezTo>
                    <a:pt x="2422" y="665"/>
                    <a:pt x="2415" y="677"/>
                    <a:pt x="2423" y="686"/>
                  </a:cubicBezTo>
                  <a:cubicBezTo>
                    <a:pt x="2427" y="692"/>
                    <a:pt x="2434" y="693"/>
                    <a:pt x="2441" y="688"/>
                  </a:cubicBezTo>
                  <a:cubicBezTo>
                    <a:pt x="2439" y="700"/>
                    <a:pt x="2420" y="702"/>
                    <a:pt x="2409" y="692"/>
                  </a:cubicBezTo>
                  <a:cubicBezTo>
                    <a:pt x="2398" y="681"/>
                    <a:pt x="2397" y="669"/>
                    <a:pt x="2401" y="659"/>
                  </a:cubicBezTo>
                  <a:cubicBezTo>
                    <a:pt x="2406" y="644"/>
                    <a:pt x="2424" y="634"/>
                    <a:pt x="2444" y="635"/>
                  </a:cubicBezTo>
                  <a:cubicBezTo>
                    <a:pt x="2464" y="637"/>
                    <a:pt x="2483" y="647"/>
                    <a:pt x="2497" y="661"/>
                  </a:cubicBezTo>
                  <a:cubicBezTo>
                    <a:pt x="2495" y="658"/>
                    <a:pt x="2492" y="654"/>
                    <a:pt x="2488" y="651"/>
                  </a:cubicBezTo>
                  <a:cubicBezTo>
                    <a:pt x="2466" y="631"/>
                    <a:pt x="2438" y="618"/>
                    <a:pt x="2407" y="618"/>
                  </a:cubicBezTo>
                  <a:cubicBezTo>
                    <a:pt x="2390" y="618"/>
                    <a:pt x="2379" y="625"/>
                    <a:pt x="2370" y="639"/>
                  </a:cubicBezTo>
                  <a:cubicBezTo>
                    <a:pt x="2364" y="647"/>
                    <a:pt x="2362" y="663"/>
                    <a:pt x="2367" y="672"/>
                  </a:cubicBezTo>
                  <a:cubicBezTo>
                    <a:pt x="2371" y="681"/>
                    <a:pt x="2382" y="684"/>
                    <a:pt x="2387" y="675"/>
                  </a:cubicBezTo>
                  <a:cubicBezTo>
                    <a:pt x="2391" y="680"/>
                    <a:pt x="2388" y="688"/>
                    <a:pt x="2381" y="690"/>
                  </a:cubicBezTo>
                  <a:cubicBezTo>
                    <a:pt x="2376" y="692"/>
                    <a:pt x="2367" y="689"/>
                    <a:pt x="2362" y="682"/>
                  </a:cubicBezTo>
                  <a:cubicBezTo>
                    <a:pt x="2359" y="678"/>
                    <a:pt x="2357" y="673"/>
                    <a:pt x="2356" y="667"/>
                  </a:cubicBezTo>
                  <a:cubicBezTo>
                    <a:pt x="2356" y="657"/>
                    <a:pt x="2359" y="646"/>
                    <a:pt x="2365" y="637"/>
                  </a:cubicBezTo>
                  <a:cubicBezTo>
                    <a:pt x="2370" y="630"/>
                    <a:pt x="2376" y="625"/>
                    <a:pt x="2382" y="622"/>
                  </a:cubicBezTo>
                  <a:cubicBezTo>
                    <a:pt x="2361" y="629"/>
                    <a:pt x="2344" y="646"/>
                    <a:pt x="2339" y="670"/>
                  </a:cubicBezTo>
                  <a:cubicBezTo>
                    <a:pt x="2337" y="682"/>
                    <a:pt x="2338" y="693"/>
                    <a:pt x="2341" y="704"/>
                  </a:cubicBezTo>
                  <a:cubicBezTo>
                    <a:pt x="2358" y="755"/>
                    <a:pt x="2388" y="719"/>
                    <a:pt x="2413" y="711"/>
                  </a:cubicBezTo>
                  <a:cubicBezTo>
                    <a:pt x="2445" y="701"/>
                    <a:pt x="2451" y="744"/>
                    <a:pt x="2420" y="755"/>
                  </a:cubicBezTo>
                  <a:cubicBezTo>
                    <a:pt x="2392" y="765"/>
                    <a:pt x="2368" y="748"/>
                    <a:pt x="2352" y="727"/>
                  </a:cubicBezTo>
                  <a:cubicBezTo>
                    <a:pt x="2354" y="731"/>
                    <a:pt x="2356" y="736"/>
                    <a:pt x="2357" y="741"/>
                  </a:cubicBezTo>
                  <a:cubicBezTo>
                    <a:pt x="2358" y="752"/>
                    <a:pt x="2352" y="765"/>
                    <a:pt x="2340" y="767"/>
                  </a:cubicBezTo>
                  <a:cubicBezTo>
                    <a:pt x="2335" y="768"/>
                    <a:pt x="2330" y="765"/>
                    <a:pt x="2327" y="760"/>
                  </a:cubicBezTo>
                  <a:cubicBezTo>
                    <a:pt x="2325" y="757"/>
                    <a:pt x="2324" y="753"/>
                    <a:pt x="2325" y="749"/>
                  </a:cubicBezTo>
                  <a:cubicBezTo>
                    <a:pt x="2327" y="746"/>
                    <a:pt x="2330" y="742"/>
                    <a:pt x="2334" y="741"/>
                  </a:cubicBezTo>
                  <a:cubicBezTo>
                    <a:pt x="2339" y="740"/>
                    <a:pt x="2345" y="742"/>
                    <a:pt x="2347" y="748"/>
                  </a:cubicBezTo>
                  <a:cubicBezTo>
                    <a:pt x="2348" y="751"/>
                    <a:pt x="2347" y="754"/>
                    <a:pt x="2344" y="756"/>
                  </a:cubicBezTo>
                  <a:cubicBezTo>
                    <a:pt x="2342" y="757"/>
                    <a:pt x="2340" y="757"/>
                    <a:pt x="2339" y="755"/>
                  </a:cubicBezTo>
                  <a:cubicBezTo>
                    <a:pt x="2340" y="755"/>
                    <a:pt x="2342" y="755"/>
                    <a:pt x="2343" y="754"/>
                  </a:cubicBezTo>
                  <a:cubicBezTo>
                    <a:pt x="2345" y="751"/>
                    <a:pt x="2343" y="748"/>
                    <a:pt x="2341" y="747"/>
                  </a:cubicBezTo>
                  <a:cubicBezTo>
                    <a:pt x="2339" y="747"/>
                    <a:pt x="2337" y="747"/>
                    <a:pt x="2335" y="748"/>
                  </a:cubicBezTo>
                  <a:cubicBezTo>
                    <a:pt x="2333" y="750"/>
                    <a:pt x="2332" y="753"/>
                    <a:pt x="2333" y="756"/>
                  </a:cubicBezTo>
                  <a:cubicBezTo>
                    <a:pt x="2334" y="759"/>
                    <a:pt x="2338" y="761"/>
                    <a:pt x="2341" y="760"/>
                  </a:cubicBezTo>
                  <a:cubicBezTo>
                    <a:pt x="2351" y="759"/>
                    <a:pt x="2355" y="746"/>
                    <a:pt x="2354" y="737"/>
                  </a:cubicBezTo>
                  <a:cubicBezTo>
                    <a:pt x="2354" y="735"/>
                    <a:pt x="2353" y="733"/>
                    <a:pt x="2352" y="731"/>
                  </a:cubicBezTo>
                  <a:cubicBezTo>
                    <a:pt x="2350" y="723"/>
                    <a:pt x="2344" y="716"/>
                    <a:pt x="2341" y="708"/>
                  </a:cubicBezTo>
                  <a:cubicBezTo>
                    <a:pt x="2338" y="700"/>
                    <a:pt x="2336" y="692"/>
                    <a:pt x="2336" y="684"/>
                  </a:cubicBezTo>
                  <a:cubicBezTo>
                    <a:pt x="2335" y="687"/>
                    <a:pt x="2334" y="690"/>
                    <a:pt x="2333" y="693"/>
                  </a:cubicBezTo>
                  <a:cubicBezTo>
                    <a:pt x="2323" y="709"/>
                    <a:pt x="2302" y="715"/>
                    <a:pt x="2285" y="708"/>
                  </a:cubicBezTo>
                  <a:cubicBezTo>
                    <a:pt x="2280" y="706"/>
                    <a:pt x="2276" y="703"/>
                    <a:pt x="2272" y="699"/>
                  </a:cubicBezTo>
                  <a:cubicBezTo>
                    <a:pt x="2275" y="698"/>
                    <a:pt x="2275" y="698"/>
                    <a:pt x="2275" y="698"/>
                  </a:cubicBezTo>
                  <a:cubicBezTo>
                    <a:pt x="2278" y="701"/>
                    <a:pt x="2282" y="703"/>
                    <a:pt x="2286" y="705"/>
                  </a:cubicBezTo>
                  <a:cubicBezTo>
                    <a:pt x="2302" y="711"/>
                    <a:pt x="2322" y="707"/>
                    <a:pt x="2331" y="691"/>
                  </a:cubicBezTo>
                  <a:cubicBezTo>
                    <a:pt x="2336" y="682"/>
                    <a:pt x="2336" y="676"/>
                    <a:pt x="2338" y="667"/>
                  </a:cubicBezTo>
                  <a:cubicBezTo>
                    <a:pt x="2346" y="635"/>
                    <a:pt x="2374" y="616"/>
                    <a:pt x="2407" y="615"/>
                  </a:cubicBezTo>
                  <a:cubicBezTo>
                    <a:pt x="2416" y="615"/>
                    <a:pt x="2425" y="616"/>
                    <a:pt x="2433" y="618"/>
                  </a:cubicBezTo>
                  <a:cubicBezTo>
                    <a:pt x="2416" y="611"/>
                    <a:pt x="2398" y="606"/>
                    <a:pt x="2383" y="607"/>
                  </a:cubicBezTo>
                  <a:cubicBezTo>
                    <a:pt x="2350" y="610"/>
                    <a:pt x="2306" y="610"/>
                    <a:pt x="2284" y="615"/>
                  </a:cubicBezTo>
                  <a:cubicBezTo>
                    <a:pt x="2274" y="617"/>
                    <a:pt x="2264" y="624"/>
                    <a:pt x="2260" y="634"/>
                  </a:cubicBezTo>
                  <a:cubicBezTo>
                    <a:pt x="2261" y="628"/>
                    <a:pt x="2266" y="623"/>
                    <a:pt x="2271" y="619"/>
                  </a:cubicBezTo>
                  <a:cubicBezTo>
                    <a:pt x="2271" y="619"/>
                    <a:pt x="2271" y="619"/>
                    <a:pt x="2271" y="619"/>
                  </a:cubicBezTo>
                  <a:cubicBezTo>
                    <a:pt x="2273" y="617"/>
                    <a:pt x="2276" y="616"/>
                    <a:pt x="2279" y="615"/>
                  </a:cubicBezTo>
                  <a:cubicBezTo>
                    <a:pt x="2267" y="616"/>
                    <a:pt x="2257" y="619"/>
                    <a:pt x="2248" y="627"/>
                  </a:cubicBezTo>
                  <a:cubicBezTo>
                    <a:pt x="2239" y="635"/>
                    <a:pt x="2235" y="645"/>
                    <a:pt x="2235" y="657"/>
                  </a:cubicBezTo>
                  <a:cubicBezTo>
                    <a:pt x="2234" y="656"/>
                    <a:pt x="2233" y="657"/>
                    <a:pt x="2232" y="657"/>
                  </a:cubicBezTo>
                  <a:cubicBezTo>
                    <a:pt x="2232" y="648"/>
                    <a:pt x="2235" y="639"/>
                    <a:pt x="2241" y="631"/>
                  </a:cubicBezTo>
                  <a:cubicBezTo>
                    <a:pt x="2246" y="624"/>
                    <a:pt x="2254" y="619"/>
                    <a:pt x="2260" y="617"/>
                  </a:cubicBezTo>
                  <a:cubicBezTo>
                    <a:pt x="2256" y="618"/>
                    <a:pt x="2250" y="615"/>
                    <a:pt x="2248" y="611"/>
                  </a:cubicBezTo>
                  <a:cubicBezTo>
                    <a:pt x="2246" y="607"/>
                    <a:pt x="2246" y="604"/>
                    <a:pt x="2247" y="601"/>
                  </a:cubicBezTo>
                  <a:cubicBezTo>
                    <a:pt x="2250" y="597"/>
                    <a:pt x="2255" y="594"/>
                    <a:pt x="2260" y="596"/>
                  </a:cubicBezTo>
                  <a:cubicBezTo>
                    <a:pt x="2263" y="598"/>
                    <a:pt x="2264" y="601"/>
                    <a:pt x="2264" y="604"/>
                  </a:cubicBezTo>
                  <a:cubicBezTo>
                    <a:pt x="2262" y="610"/>
                    <a:pt x="2255" y="610"/>
                    <a:pt x="2254" y="606"/>
                  </a:cubicBezTo>
                  <a:cubicBezTo>
                    <a:pt x="2256" y="607"/>
                    <a:pt x="2258" y="607"/>
                    <a:pt x="2259" y="606"/>
                  </a:cubicBezTo>
                  <a:cubicBezTo>
                    <a:pt x="2262" y="605"/>
                    <a:pt x="2262" y="602"/>
                    <a:pt x="2260" y="600"/>
                  </a:cubicBezTo>
                  <a:cubicBezTo>
                    <a:pt x="2258" y="598"/>
                    <a:pt x="2256" y="598"/>
                    <a:pt x="2254" y="598"/>
                  </a:cubicBezTo>
                  <a:cubicBezTo>
                    <a:pt x="2249" y="600"/>
                    <a:pt x="2246" y="608"/>
                    <a:pt x="2252" y="613"/>
                  </a:cubicBezTo>
                  <a:cubicBezTo>
                    <a:pt x="2258" y="618"/>
                    <a:pt x="2267" y="615"/>
                    <a:pt x="2273" y="614"/>
                  </a:cubicBezTo>
                  <a:cubicBezTo>
                    <a:pt x="2281" y="612"/>
                    <a:pt x="2290" y="610"/>
                    <a:pt x="2295" y="610"/>
                  </a:cubicBezTo>
                  <a:cubicBezTo>
                    <a:pt x="2301" y="609"/>
                    <a:pt x="2317" y="607"/>
                    <a:pt x="2336" y="607"/>
                  </a:cubicBezTo>
                  <a:cubicBezTo>
                    <a:pt x="2332" y="606"/>
                    <a:pt x="2329" y="605"/>
                    <a:pt x="2325" y="604"/>
                  </a:cubicBezTo>
                  <a:cubicBezTo>
                    <a:pt x="2324" y="603"/>
                    <a:pt x="2312" y="597"/>
                    <a:pt x="2313" y="595"/>
                  </a:cubicBezTo>
                  <a:cubicBezTo>
                    <a:pt x="2314" y="594"/>
                    <a:pt x="2321" y="597"/>
                    <a:pt x="2322" y="598"/>
                  </a:cubicBezTo>
                  <a:cubicBezTo>
                    <a:pt x="2328" y="600"/>
                    <a:pt x="2333" y="601"/>
                    <a:pt x="2338" y="602"/>
                  </a:cubicBezTo>
                  <a:cubicBezTo>
                    <a:pt x="2341" y="603"/>
                    <a:pt x="2343" y="603"/>
                    <a:pt x="2345" y="603"/>
                  </a:cubicBezTo>
                  <a:cubicBezTo>
                    <a:pt x="2354" y="604"/>
                    <a:pt x="2362" y="604"/>
                    <a:pt x="2371" y="603"/>
                  </a:cubicBezTo>
                  <a:cubicBezTo>
                    <a:pt x="2371" y="603"/>
                    <a:pt x="2373" y="603"/>
                    <a:pt x="2374" y="603"/>
                  </a:cubicBezTo>
                  <a:cubicBezTo>
                    <a:pt x="2371" y="602"/>
                    <a:pt x="2369" y="602"/>
                    <a:pt x="2366" y="602"/>
                  </a:cubicBezTo>
                  <a:cubicBezTo>
                    <a:pt x="2358" y="600"/>
                    <a:pt x="2352" y="598"/>
                    <a:pt x="2345" y="594"/>
                  </a:cubicBezTo>
                  <a:cubicBezTo>
                    <a:pt x="2326" y="582"/>
                    <a:pt x="2326" y="562"/>
                    <a:pt x="2336" y="546"/>
                  </a:cubicBezTo>
                  <a:cubicBezTo>
                    <a:pt x="2343" y="532"/>
                    <a:pt x="2357" y="521"/>
                    <a:pt x="2373" y="521"/>
                  </a:cubicBezTo>
                  <a:cubicBezTo>
                    <a:pt x="2387" y="521"/>
                    <a:pt x="2398" y="529"/>
                    <a:pt x="2402" y="542"/>
                  </a:cubicBezTo>
                  <a:cubicBezTo>
                    <a:pt x="2404" y="548"/>
                    <a:pt x="2404" y="554"/>
                    <a:pt x="2402" y="560"/>
                  </a:cubicBezTo>
                  <a:cubicBezTo>
                    <a:pt x="2400" y="565"/>
                    <a:pt x="2398" y="568"/>
                    <a:pt x="2393" y="571"/>
                  </a:cubicBezTo>
                  <a:cubicBezTo>
                    <a:pt x="2388" y="574"/>
                    <a:pt x="2382" y="575"/>
                    <a:pt x="2376" y="572"/>
                  </a:cubicBezTo>
                  <a:cubicBezTo>
                    <a:pt x="2373" y="570"/>
                    <a:pt x="2370" y="568"/>
                    <a:pt x="2369" y="564"/>
                  </a:cubicBezTo>
                  <a:cubicBezTo>
                    <a:pt x="2368" y="560"/>
                    <a:pt x="2369" y="556"/>
                    <a:pt x="2371" y="552"/>
                  </a:cubicBezTo>
                  <a:cubicBezTo>
                    <a:pt x="2374" y="548"/>
                    <a:pt x="2379" y="546"/>
                    <a:pt x="2384" y="547"/>
                  </a:cubicBezTo>
                  <a:cubicBezTo>
                    <a:pt x="2389" y="549"/>
                    <a:pt x="2392" y="553"/>
                    <a:pt x="2392" y="558"/>
                  </a:cubicBezTo>
                  <a:cubicBezTo>
                    <a:pt x="2392" y="564"/>
                    <a:pt x="2387" y="568"/>
                    <a:pt x="2381" y="568"/>
                  </a:cubicBezTo>
                  <a:cubicBezTo>
                    <a:pt x="2375" y="568"/>
                    <a:pt x="2370" y="563"/>
                    <a:pt x="2371" y="557"/>
                  </a:cubicBezTo>
                  <a:cubicBezTo>
                    <a:pt x="2371" y="555"/>
                    <a:pt x="2371" y="553"/>
                    <a:pt x="2373" y="551"/>
                  </a:cubicBezTo>
                  <a:cubicBezTo>
                    <a:pt x="2372" y="552"/>
                    <a:pt x="2372" y="552"/>
                    <a:pt x="2372" y="552"/>
                  </a:cubicBezTo>
                  <a:cubicBezTo>
                    <a:pt x="2369" y="556"/>
                    <a:pt x="2368" y="560"/>
                    <a:pt x="2370" y="564"/>
                  </a:cubicBezTo>
                  <a:cubicBezTo>
                    <a:pt x="2371" y="567"/>
                    <a:pt x="2373" y="570"/>
                    <a:pt x="2376" y="571"/>
                  </a:cubicBezTo>
                  <a:cubicBezTo>
                    <a:pt x="2382" y="574"/>
                    <a:pt x="2388" y="573"/>
                    <a:pt x="2393" y="570"/>
                  </a:cubicBezTo>
                  <a:cubicBezTo>
                    <a:pt x="2397" y="568"/>
                    <a:pt x="2399" y="564"/>
                    <a:pt x="2401" y="559"/>
                  </a:cubicBezTo>
                  <a:cubicBezTo>
                    <a:pt x="2402" y="553"/>
                    <a:pt x="2402" y="549"/>
                    <a:pt x="2400" y="543"/>
                  </a:cubicBezTo>
                  <a:cubicBezTo>
                    <a:pt x="2396" y="530"/>
                    <a:pt x="2386" y="523"/>
                    <a:pt x="2373" y="523"/>
                  </a:cubicBezTo>
                  <a:cubicBezTo>
                    <a:pt x="2358" y="524"/>
                    <a:pt x="2345" y="536"/>
                    <a:pt x="2338" y="549"/>
                  </a:cubicBezTo>
                  <a:cubicBezTo>
                    <a:pt x="2330" y="563"/>
                    <a:pt x="2331" y="580"/>
                    <a:pt x="2347" y="591"/>
                  </a:cubicBezTo>
                  <a:cubicBezTo>
                    <a:pt x="2353" y="594"/>
                    <a:pt x="2359" y="596"/>
                    <a:pt x="2366" y="597"/>
                  </a:cubicBezTo>
                  <a:cubicBezTo>
                    <a:pt x="2393" y="601"/>
                    <a:pt x="2416" y="607"/>
                    <a:pt x="2441" y="619"/>
                  </a:cubicBezTo>
                  <a:cubicBezTo>
                    <a:pt x="2440" y="618"/>
                    <a:pt x="2439" y="616"/>
                    <a:pt x="2438" y="615"/>
                  </a:cubicBezTo>
                  <a:cubicBezTo>
                    <a:pt x="2432" y="608"/>
                    <a:pt x="2429" y="597"/>
                    <a:pt x="2438" y="590"/>
                  </a:cubicBezTo>
                  <a:cubicBezTo>
                    <a:pt x="2444" y="585"/>
                    <a:pt x="2452" y="585"/>
                    <a:pt x="2458" y="590"/>
                  </a:cubicBezTo>
                  <a:cubicBezTo>
                    <a:pt x="2463" y="594"/>
                    <a:pt x="2465" y="600"/>
                    <a:pt x="2463" y="606"/>
                  </a:cubicBezTo>
                  <a:cubicBezTo>
                    <a:pt x="2461" y="610"/>
                    <a:pt x="2455" y="612"/>
                    <a:pt x="2452" y="608"/>
                  </a:cubicBezTo>
                  <a:cubicBezTo>
                    <a:pt x="2450" y="603"/>
                    <a:pt x="2453" y="601"/>
                    <a:pt x="2451" y="596"/>
                  </a:cubicBezTo>
                  <a:cubicBezTo>
                    <a:pt x="2449" y="593"/>
                    <a:pt x="2446" y="591"/>
                    <a:pt x="2442" y="593"/>
                  </a:cubicBezTo>
                  <a:cubicBezTo>
                    <a:pt x="2435" y="596"/>
                    <a:pt x="2436" y="605"/>
                    <a:pt x="2440" y="611"/>
                  </a:cubicBezTo>
                  <a:cubicBezTo>
                    <a:pt x="2448" y="623"/>
                    <a:pt x="2455" y="625"/>
                    <a:pt x="2467" y="632"/>
                  </a:cubicBezTo>
                  <a:cubicBezTo>
                    <a:pt x="2475" y="636"/>
                    <a:pt x="2483" y="642"/>
                    <a:pt x="2491" y="649"/>
                  </a:cubicBezTo>
                  <a:cubicBezTo>
                    <a:pt x="2513" y="670"/>
                    <a:pt x="2526" y="697"/>
                    <a:pt x="2530" y="726"/>
                  </a:cubicBezTo>
                  <a:cubicBezTo>
                    <a:pt x="2530" y="720"/>
                    <a:pt x="2533" y="715"/>
                    <a:pt x="2538" y="713"/>
                  </a:cubicBezTo>
                  <a:cubicBezTo>
                    <a:pt x="2542" y="711"/>
                    <a:pt x="2547" y="712"/>
                    <a:pt x="2552" y="717"/>
                  </a:cubicBezTo>
                  <a:cubicBezTo>
                    <a:pt x="2551" y="717"/>
                    <a:pt x="2549" y="718"/>
                    <a:pt x="2548" y="719"/>
                  </a:cubicBezTo>
                  <a:cubicBezTo>
                    <a:pt x="2542" y="709"/>
                    <a:pt x="2531" y="720"/>
                    <a:pt x="2530" y="732"/>
                  </a:cubicBezTo>
                  <a:cubicBezTo>
                    <a:pt x="2530" y="731"/>
                    <a:pt x="2530" y="731"/>
                    <a:pt x="2530" y="731"/>
                  </a:cubicBezTo>
                  <a:cubicBezTo>
                    <a:pt x="2531" y="741"/>
                    <a:pt x="2531" y="751"/>
                    <a:pt x="2530" y="762"/>
                  </a:cubicBezTo>
                  <a:cubicBezTo>
                    <a:pt x="2538" y="750"/>
                    <a:pt x="2551" y="742"/>
                    <a:pt x="2566" y="747"/>
                  </a:cubicBezTo>
                  <a:cubicBezTo>
                    <a:pt x="2574" y="749"/>
                    <a:pt x="2580" y="754"/>
                    <a:pt x="2584" y="760"/>
                  </a:cubicBezTo>
                  <a:cubicBezTo>
                    <a:pt x="2588" y="767"/>
                    <a:pt x="2589" y="774"/>
                    <a:pt x="2588" y="782"/>
                  </a:cubicBezTo>
                  <a:cubicBezTo>
                    <a:pt x="2586" y="790"/>
                    <a:pt x="2583" y="796"/>
                    <a:pt x="2577" y="801"/>
                  </a:cubicBezTo>
                  <a:cubicBezTo>
                    <a:pt x="2571" y="806"/>
                    <a:pt x="2565" y="808"/>
                    <a:pt x="2557" y="808"/>
                  </a:cubicBezTo>
                  <a:cubicBezTo>
                    <a:pt x="2549" y="807"/>
                    <a:pt x="2543" y="804"/>
                    <a:pt x="2539" y="798"/>
                  </a:cubicBezTo>
                  <a:cubicBezTo>
                    <a:pt x="2536" y="793"/>
                    <a:pt x="2535" y="789"/>
                    <a:pt x="2537" y="784"/>
                  </a:cubicBezTo>
                  <a:cubicBezTo>
                    <a:pt x="2538" y="777"/>
                    <a:pt x="2544" y="772"/>
                    <a:pt x="2551" y="771"/>
                  </a:cubicBezTo>
                  <a:cubicBezTo>
                    <a:pt x="2557" y="770"/>
                    <a:pt x="2563" y="773"/>
                    <a:pt x="2566" y="778"/>
                  </a:cubicBezTo>
                  <a:cubicBezTo>
                    <a:pt x="2571" y="785"/>
                    <a:pt x="2569" y="794"/>
                    <a:pt x="2562" y="798"/>
                  </a:cubicBezTo>
                  <a:cubicBezTo>
                    <a:pt x="2555" y="803"/>
                    <a:pt x="2546" y="801"/>
                    <a:pt x="2542" y="794"/>
                  </a:cubicBezTo>
                  <a:cubicBezTo>
                    <a:pt x="2539" y="791"/>
                    <a:pt x="2539" y="787"/>
                    <a:pt x="2539" y="784"/>
                  </a:cubicBezTo>
                  <a:cubicBezTo>
                    <a:pt x="2539" y="785"/>
                    <a:pt x="2539" y="785"/>
                    <a:pt x="2539" y="785"/>
                  </a:cubicBezTo>
                  <a:cubicBezTo>
                    <a:pt x="2538" y="789"/>
                    <a:pt x="2539" y="792"/>
                    <a:pt x="2541" y="796"/>
                  </a:cubicBezTo>
                  <a:cubicBezTo>
                    <a:pt x="2545" y="802"/>
                    <a:pt x="2550" y="804"/>
                    <a:pt x="2557" y="804"/>
                  </a:cubicBezTo>
                  <a:cubicBezTo>
                    <a:pt x="2564" y="805"/>
                    <a:pt x="2570" y="802"/>
                    <a:pt x="2575" y="798"/>
                  </a:cubicBezTo>
                  <a:cubicBezTo>
                    <a:pt x="2580" y="794"/>
                    <a:pt x="2583" y="788"/>
                    <a:pt x="2585" y="782"/>
                  </a:cubicBezTo>
                  <a:cubicBezTo>
                    <a:pt x="2586" y="775"/>
                    <a:pt x="2585" y="768"/>
                    <a:pt x="2581" y="762"/>
                  </a:cubicBezTo>
                  <a:cubicBezTo>
                    <a:pt x="2578" y="756"/>
                    <a:pt x="2572" y="752"/>
                    <a:pt x="2566" y="749"/>
                  </a:cubicBezTo>
                  <a:cubicBezTo>
                    <a:pt x="2548" y="744"/>
                    <a:pt x="2532" y="757"/>
                    <a:pt x="2529" y="771"/>
                  </a:cubicBezTo>
                  <a:cubicBezTo>
                    <a:pt x="2522" y="799"/>
                    <a:pt x="2512" y="818"/>
                    <a:pt x="2493" y="840"/>
                  </a:cubicBezTo>
                  <a:cubicBezTo>
                    <a:pt x="2492" y="842"/>
                    <a:pt x="2490" y="844"/>
                    <a:pt x="2488" y="846"/>
                  </a:cubicBezTo>
                  <a:cubicBezTo>
                    <a:pt x="2490" y="845"/>
                    <a:pt x="2491" y="844"/>
                    <a:pt x="2493" y="843"/>
                  </a:cubicBezTo>
                  <a:cubicBezTo>
                    <a:pt x="2503" y="838"/>
                    <a:pt x="2511" y="835"/>
                    <a:pt x="2522" y="835"/>
                  </a:cubicBezTo>
                  <a:cubicBezTo>
                    <a:pt x="2512" y="838"/>
                    <a:pt x="2505" y="841"/>
                    <a:pt x="2495" y="846"/>
                  </a:cubicBezTo>
                  <a:cubicBezTo>
                    <a:pt x="2494" y="846"/>
                    <a:pt x="2494" y="846"/>
                    <a:pt x="2493" y="847"/>
                  </a:cubicBezTo>
                  <a:cubicBezTo>
                    <a:pt x="2501" y="844"/>
                    <a:pt x="2512" y="852"/>
                    <a:pt x="2517" y="859"/>
                  </a:cubicBezTo>
                  <a:cubicBezTo>
                    <a:pt x="2519" y="863"/>
                    <a:pt x="2521" y="868"/>
                    <a:pt x="2522" y="872"/>
                  </a:cubicBezTo>
                  <a:cubicBezTo>
                    <a:pt x="2524" y="880"/>
                    <a:pt x="2523" y="891"/>
                    <a:pt x="2516" y="896"/>
                  </a:cubicBezTo>
                  <a:cubicBezTo>
                    <a:pt x="2521" y="903"/>
                    <a:pt x="2520" y="911"/>
                    <a:pt x="2519" y="918"/>
                  </a:cubicBezTo>
                  <a:cubicBezTo>
                    <a:pt x="2518" y="928"/>
                    <a:pt x="2520" y="939"/>
                    <a:pt x="2528" y="941"/>
                  </a:cubicBezTo>
                  <a:cubicBezTo>
                    <a:pt x="2518" y="946"/>
                    <a:pt x="2507" y="932"/>
                    <a:pt x="2505" y="923"/>
                  </a:cubicBezTo>
                  <a:cubicBezTo>
                    <a:pt x="2501" y="910"/>
                    <a:pt x="2508" y="898"/>
                    <a:pt x="2513" y="884"/>
                  </a:cubicBezTo>
                  <a:cubicBezTo>
                    <a:pt x="2517" y="875"/>
                    <a:pt x="2517" y="868"/>
                    <a:pt x="2513" y="860"/>
                  </a:cubicBezTo>
                  <a:cubicBezTo>
                    <a:pt x="2509" y="854"/>
                    <a:pt x="2501" y="846"/>
                    <a:pt x="2493" y="847"/>
                  </a:cubicBezTo>
                  <a:cubicBezTo>
                    <a:pt x="2494" y="847"/>
                    <a:pt x="2496" y="847"/>
                    <a:pt x="2498" y="847"/>
                  </a:cubicBezTo>
                  <a:cubicBezTo>
                    <a:pt x="2502" y="849"/>
                    <a:pt x="2505" y="853"/>
                    <a:pt x="2505" y="860"/>
                  </a:cubicBezTo>
                  <a:cubicBezTo>
                    <a:pt x="2504" y="859"/>
                    <a:pt x="2502" y="859"/>
                    <a:pt x="2501" y="859"/>
                  </a:cubicBezTo>
                  <a:cubicBezTo>
                    <a:pt x="2501" y="851"/>
                    <a:pt x="2495" y="848"/>
                    <a:pt x="2488" y="850"/>
                  </a:cubicBezTo>
                  <a:cubicBezTo>
                    <a:pt x="2485" y="851"/>
                    <a:pt x="2482" y="852"/>
                    <a:pt x="2479" y="854"/>
                  </a:cubicBezTo>
                  <a:cubicBezTo>
                    <a:pt x="2455" y="876"/>
                    <a:pt x="2427" y="891"/>
                    <a:pt x="2397" y="900"/>
                  </a:cubicBezTo>
                  <a:cubicBezTo>
                    <a:pt x="2422" y="894"/>
                    <a:pt x="2453" y="890"/>
                    <a:pt x="2475" y="905"/>
                  </a:cubicBezTo>
                  <a:cubicBezTo>
                    <a:pt x="2486" y="912"/>
                    <a:pt x="2493" y="921"/>
                    <a:pt x="2495" y="934"/>
                  </a:cubicBezTo>
                  <a:cubicBezTo>
                    <a:pt x="2497" y="945"/>
                    <a:pt x="2496" y="956"/>
                    <a:pt x="2491" y="965"/>
                  </a:cubicBezTo>
                  <a:cubicBezTo>
                    <a:pt x="2478" y="988"/>
                    <a:pt x="2450" y="996"/>
                    <a:pt x="2428" y="984"/>
                  </a:cubicBezTo>
                  <a:cubicBezTo>
                    <a:pt x="2409" y="974"/>
                    <a:pt x="2396" y="949"/>
                    <a:pt x="2411" y="929"/>
                  </a:cubicBezTo>
                  <a:cubicBezTo>
                    <a:pt x="2418" y="921"/>
                    <a:pt x="2428" y="917"/>
                    <a:pt x="2438" y="921"/>
                  </a:cubicBezTo>
                  <a:cubicBezTo>
                    <a:pt x="2441" y="922"/>
                    <a:pt x="2444" y="924"/>
                    <a:pt x="2446" y="927"/>
                  </a:cubicBezTo>
                  <a:cubicBezTo>
                    <a:pt x="2446" y="927"/>
                    <a:pt x="2446" y="927"/>
                    <a:pt x="2446" y="927"/>
                  </a:cubicBezTo>
                  <a:cubicBezTo>
                    <a:pt x="2450" y="934"/>
                    <a:pt x="2449" y="944"/>
                    <a:pt x="2441" y="950"/>
                  </a:cubicBezTo>
                  <a:cubicBezTo>
                    <a:pt x="2433" y="955"/>
                    <a:pt x="2423" y="952"/>
                    <a:pt x="2418" y="945"/>
                  </a:cubicBezTo>
                  <a:cubicBezTo>
                    <a:pt x="2414" y="937"/>
                    <a:pt x="2416" y="927"/>
                    <a:pt x="2423" y="922"/>
                  </a:cubicBezTo>
                  <a:cubicBezTo>
                    <a:pt x="2426" y="920"/>
                    <a:pt x="2430" y="919"/>
                    <a:pt x="2434" y="920"/>
                  </a:cubicBezTo>
                  <a:cubicBezTo>
                    <a:pt x="2434" y="920"/>
                    <a:pt x="2434" y="920"/>
                    <a:pt x="2434" y="920"/>
                  </a:cubicBezTo>
                  <a:cubicBezTo>
                    <a:pt x="2425" y="919"/>
                    <a:pt x="2417" y="923"/>
                    <a:pt x="2412" y="930"/>
                  </a:cubicBezTo>
                  <a:cubicBezTo>
                    <a:pt x="2399" y="950"/>
                    <a:pt x="2412" y="972"/>
                    <a:pt x="2430" y="982"/>
                  </a:cubicBezTo>
                  <a:cubicBezTo>
                    <a:pt x="2451" y="993"/>
                    <a:pt x="2477" y="985"/>
                    <a:pt x="2488" y="964"/>
                  </a:cubicBezTo>
                  <a:cubicBezTo>
                    <a:pt x="2490" y="961"/>
                    <a:pt x="2492" y="957"/>
                    <a:pt x="2492" y="953"/>
                  </a:cubicBezTo>
                  <a:cubicBezTo>
                    <a:pt x="2491" y="955"/>
                    <a:pt x="2490" y="958"/>
                    <a:pt x="2488" y="959"/>
                  </a:cubicBezTo>
                  <a:cubicBezTo>
                    <a:pt x="2482" y="966"/>
                    <a:pt x="2473" y="968"/>
                    <a:pt x="2465" y="965"/>
                  </a:cubicBezTo>
                  <a:cubicBezTo>
                    <a:pt x="2458" y="962"/>
                    <a:pt x="2454" y="953"/>
                    <a:pt x="2458" y="945"/>
                  </a:cubicBezTo>
                  <a:cubicBezTo>
                    <a:pt x="2461" y="940"/>
                    <a:pt x="2466" y="938"/>
                    <a:pt x="2471" y="939"/>
                  </a:cubicBezTo>
                  <a:cubicBezTo>
                    <a:pt x="2480" y="942"/>
                    <a:pt x="2479" y="953"/>
                    <a:pt x="2474" y="954"/>
                  </a:cubicBezTo>
                  <a:cubicBezTo>
                    <a:pt x="2476" y="952"/>
                    <a:pt x="2476" y="948"/>
                    <a:pt x="2474" y="946"/>
                  </a:cubicBezTo>
                  <a:cubicBezTo>
                    <a:pt x="2472" y="942"/>
                    <a:pt x="2467" y="942"/>
                    <a:pt x="2464" y="945"/>
                  </a:cubicBezTo>
                  <a:cubicBezTo>
                    <a:pt x="2461" y="948"/>
                    <a:pt x="2460" y="951"/>
                    <a:pt x="2461" y="955"/>
                  </a:cubicBezTo>
                  <a:cubicBezTo>
                    <a:pt x="2464" y="961"/>
                    <a:pt x="2471" y="963"/>
                    <a:pt x="2477" y="962"/>
                  </a:cubicBezTo>
                  <a:cubicBezTo>
                    <a:pt x="2489" y="960"/>
                    <a:pt x="2494" y="946"/>
                    <a:pt x="2492" y="935"/>
                  </a:cubicBezTo>
                  <a:cubicBezTo>
                    <a:pt x="2490" y="923"/>
                    <a:pt x="2484" y="914"/>
                    <a:pt x="2473" y="907"/>
                  </a:cubicBezTo>
                  <a:cubicBezTo>
                    <a:pt x="2442" y="888"/>
                    <a:pt x="2390" y="907"/>
                    <a:pt x="2350" y="911"/>
                  </a:cubicBezTo>
                  <a:cubicBezTo>
                    <a:pt x="2358" y="913"/>
                    <a:pt x="2364" y="917"/>
                    <a:pt x="2371" y="924"/>
                  </a:cubicBezTo>
                  <a:cubicBezTo>
                    <a:pt x="2374" y="927"/>
                    <a:pt x="2377" y="930"/>
                    <a:pt x="2379" y="933"/>
                  </a:cubicBezTo>
                  <a:cubicBezTo>
                    <a:pt x="2378" y="933"/>
                    <a:pt x="2377" y="934"/>
                    <a:pt x="2376" y="934"/>
                  </a:cubicBezTo>
                  <a:cubicBezTo>
                    <a:pt x="2370" y="927"/>
                    <a:pt x="2363" y="920"/>
                    <a:pt x="2354" y="916"/>
                  </a:cubicBezTo>
                  <a:cubicBezTo>
                    <a:pt x="2348" y="914"/>
                    <a:pt x="2342" y="912"/>
                    <a:pt x="2336" y="912"/>
                  </a:cubicBezTo>
                  <a:cubicBezTo>
                    <a:pt x="2343" y="914"/>
                    <a:pt x="2349" y="920"/>
                    <a:pt x="2351" y="924"/>
                  </a:cubicBezTo>
                  <a:cubicBezTo>
                    <a:pt x="2353" y="929"/>
                    <a:pt x="2353" y="934"/>
                    <a:pt x="2351" y="939"/>
                  </a:cubicBezTo>
                  <a:cubicBezTo>
                    <a:pt x="2348" y="946"/>
                    <a:pt x="2340" y="951"/>
                    <a:pt x="2331" y="946"/>
                  </a:cubicBezTo>
                  <a:cubicBezTo>
                    <a:pt x="2327" y="944"/>
                    <a:pt x="2324" y="939"/>
                    <a:pt x="2326" y="934"/>
                  </a:cubicBezTo>
                  <a:cubicBezTo>
                    <a:pt x="2328" y="925"/>
                    <a:pt x="2339" y="925"/>
                    <a:pt x="2340" y="931"/>
                  </a:cubicBezTo>
                  <a:cubicBezTo>
                    <a:pt x="2338" y="929"/>
                    <a:pt x="2334" y="929"/>
                    <a:pt x="2332" y="931"/>
                  </a:cubicBezTo>
                  <a:cubicBezTo>
                    <a:pt x="2329" y="933"/>
                    <a:pt x="2329" y="938"/>
                    <a:pt x="2332" y="941"/>
                  </a:cubicBezTo>
                  <a:cubicBezTo>
                    <a:pt x="2334" y="944"/>
                    <a:pt x="2338" y="944"/>
                    <a:pt x="2341" y="943"/>
                  </a:cubicBezTo>
                  <a:cubicBezTo>
                    <a:pt x="2347" y="941"/>
                    <a:pt x="2349" y="933"/>
                    <a:pt x="2348" y="927"/>
                  </a:cubicBezTo>
                  <a:cubicBezTo>
                    <a:pt x="2347" y="923"/>
                    <a:pt x="2343" y="919"/>
                    <a:pt x="2339" y="916"/>
                  </a:cubicBezTo>
                  <a:cubicBezTo>
                    <a:pt x="2333" y="912"/>
                    <a:pt x="2327" y="912"/>
                    <a:pt x="2319" y="912"/>
                  </a:cubicBezTo>
                  <a:cubicBezTo>
                    <a:pt x="2295" y="912"/>
                    <a:pt x="2271" y="910"/>
                    <a:pt x="2247" y="905"/>
                  </a:cubicBezTo>
                  <a:cubicBezTo>
                    <a:pt x="2242" y="904"/>
                    <a:pt x="2220" y="897"/>
                    <a:pt x="2203" y="891"/>
                  </a:cubicBezTo>
                  <a:cubicBezTo>
                    <a:pt x="2219" y="905"/>
                    <a:pt x="2231" y="923"/>
                    <a:pt x="2239" y="944"/>
                  </a:cubicBezTo>
                  <a:cubicBezTo>
                    <a:pt x="2241" y="950"/>
                    <a:pt x="2242" y="956"/>
                    <a:pt x="2243" y="962"/>
                  </a:cubicBezTo>
                  <a:cubicBezTo>
                    <a:pt x="2245" y="971"/>
                    <a:pt x="2247" y="988"/>
                    <a:pt x="2260" y="989"/>
                  </a:cubicBezTo>
                  <a:cubicBezTo>
                    <a:pt x="2265" y="989"/>
                    <a:pt x="2270" y="986"/>
                    <a:pt x="2271" y="981"/>
                  </a:cubicBezTo>
                  <a:cubicBezTo>
                    <a:pt x="2271" y="978"/>
                    <a:pt x="2270" y="975"/>
                    <a:pt x="2268" y="973"/>
                  </a:cubicBezTo>
                  <a:cubicBezTo>
                    <a:pt x="2265" y="971"/>
                    <a:pt x="2261" y="972"/>
                    <a:pt x="2260" y="975"/>
                  </a:cubicBezTo>
                  <a:cubicBezTo>
                    <a:pt x="2259" y="978"/>
                    <a:pt x="2259" y="980"/>
                    <a:pt x="2261" y="982"/>
                  </a:cubicBezTo>
                  <a:cubicBezTo>
                    <a:pt x="2257" y="982"/>
                    <a:pt x="2254" y="973"/>
                    <a:pt x="2261" y="970"/>
                  </a:cubicBezTo>
                  <a:cubicBezTo>
                    <a:pt x="2265" y="968"/>
                    <a:pt x="2269" y="969"/>
                    <a:pt x="2272" y="972"/>
                  </a:cubicBezTo>
                  <a:cubicBezTo>
                    <a:pt x="2277" y="978"/>
                    <a:pt x="2275" y="985"/>
                    <a:pt x="2269" y="989"/>
                  </a:cubicBezTo>
                  <a:cubicBezTo>
                    <a:pt x="2264" y="993"/>
                    <a:pt x="2256" y="992"/>
                    <a:pt x="2251" y="988"/>
                  </a:cubicBezTo>
                  <a:cubicBezTo>
                    <a:pt x="2248" y="986"/>
                    <a:pt x="2246" y="984"/>
                    <a:pt x="2245" y="981"/>
                  </a:cubicBezTo>
                  <a:cubicBezTo>
                    <a:pt x="2246" y="993"/>
                    <a:pt x="2246" y="1004"/>
                    <a:pt x="2245" y="1013"/>
                  </a:cubicBezTo>
                  <a:cubicBezTo>
                    <a:pt x="2243" y="1031"/>
                    <a:pt x="2231" y="1057"/>
                    <a:pt x="2234" y="1071"/>
                  </a:cubicBezTo>
                  <a:cubicBezTo>
                    <a:pt x="2235" y="1074"/>
                    <a:pt x="2236" y="1077"/>
                    <a:pt x="2238" y="1079"/>
                  </a:cubicBezTo>
                  <a:cubicBezTo>
                    <a:pt x="2242" y="1084"/>
                    <a:pt x="2247" y="1088"/>
                    <a:pt x="2253" y="1089"/>
                  </a:cubicBezTo>
                  <a:cubicBezTo>
                    <a:pt x="2260" y="1091"/>
                    <a:pt x="2266" y="1089"/>
                    <a:pt x="2272" y="1086"/>
                  </a:cubicBezTo>
                  <a:cubicBezTo>
                    <a:pt x="2278" y="1082"/>
                    <a:pt x="2283" y="1075"/>
                    <a:pt x="2286" y="1067"/>
                  </a:cubicBezTo>
                  <a:cubicBezTo>
                    <a:pt x="2288" y="1060"/>
                    <a:pt x="2287" y="1053"/>
                    <a:pt x="2283" y="1046"/>
                  </a:cubicBezTo>
                  <a:cubicBezTo>
                    <a:pt x="2279" y="1039"/>
                    <a:pt x="2273" y="1034"/>
                    <a:pt x="2265" y="1034"/>
                  </a:cubicBezTo>
                  <a:cubicBezTo>
                    <a:pt x="2259" y="1035"/>
                    <a:pt x="2254" y="1037"/>
                    <a:pt x="2251" y="1041"/>
                  </a:cubicBezTo>
                  <a:cubicBezTo>
                    <a:pt x="2252" y="1041"/>
                    <a:pt x="2252" y="1041"/>
                    <a:pt x="2252" y="1041"/>
                  </a:cubicBezTo>
                  <a:cubicBezTo>
                    <a:pt x="2259" y="1034"/>
                    <a:pt x="2269" y="1041"/>
                    <a:pt x="2263" y="1048"/>
                  </a:cubicBezTo>
                  <a:cubicBezTo>
                    <a:pt x="2260" y="1051"/>
                    <a:pt x="2251" y="1051"/>
                    <a:pt x="2252" y="1062"/>
                  </a:cubicBezTo>
                  <a:cubicBezTo>
                    <a:pt x="2250" y="1059"/>
                    <a:pt x="2248" y="1055"/>
                    <a:pt x="2248" y="1051"/>
                  </a:cubicBezTo>
                  <a:cubicBezTo>
                    <a:pt x="2248" y="1050"/>
                    <a:pt x="2248" y="1048"/>
                    <a:pt x="2248" y="1047"/>
                  </a:cubicBezTo>
                  <a:cubicBezTo>
                    <a:pt x="2250" y="1039"/>
                    <a:pt x="2257" y="1034"/>
                    <a:pt x="2265" y="1033"/>
                  </a:cubicBezTo>
                  <a:cubicBezTo>
                    <a:pt x="2274" y="1033"/>
                    <a:pt x="2280" y="1038"/>
                    <a:pt x="2284" y="1045"/>
                  </a:cubicBezTo>
                  <a:cubicBezTo>
                    <a:pt x="2288" y="1052"/>
                    <a:pt x="2289" y="1060"/>
                    <a:pt x="2287" y="1068"/>
                  </a:cubicBezTo>
                  <a:cubicBezTo>
                    <a:pt x="2285" y="1076"/>
                    <a:pt x="2280" y="1083"/>
                    <a:pt x="2273" y="1088"/>
                  </a:cubicBezTo>
                  <a:cubicBezTo>
                    <a:pt x="2266" y="1092"/>
                    <a:pt x="2259" y="1093"/>
                    <a:pt x="2251" y="1091"/>
                  </a:cubicBezTo>
                  <a:cubicBezTo>
                    <a:pt x="2245" y="1090"/>
                    <a:pt x="2240" y="1086"/>
                    <a:pt x="2236" y="1081"/>
                  </a:cubicBezTo>
                  <a:cubicBezTo>
                    <a:pt x="2233" y="1078"/>
                    <a:pt x="2232" y="1076"/>
                    <a:pt x="2231" y="1072"/>
                  </a:cubicBezTo>
                  <a:cubicBezTo>
                    <a:pt x="2231" y="1071"/>
                    <a:pt x="2231" y="1071"/>
                    <a:pt x="2231" y="1071"/>
                  </a:cubicBezTo>
                  <a:cubicBezTo>
                    <a:pt x="2231" y="1071"/>
                    <a:pt x="2230" y="1071"/>
                    <a:pt x="2230" y="1072"/>
                  </a:cubicBezTo>
                  <a:cubicBezTo>
                    <a:pt x="2230" y="1073"/>
                    <a:pt x="2230" y="1073"/>
                    <a:pt x="2230" y="1073"/>
                  </a:cubicBezTo>
                  <a:cubicBezTo>
                    <a:pt x="2228" y="1078"/>
                    <a:pt x="2226" y="1083"/>
                    <a:pt x="2223" y="1088"/>
                  </a:cubicBezTo>
                  <a:cubicBezTo>
                    <a:pt x="2216" y="1100"/>
                    <a:pt x="2204" y="1113"/>
                    <a:pt x="2189" y="1114"/>
                  </a:cubicBezTo>
                  <a:cubicBezTo>
                    <a:pt x="2183" y="1114"/>
                    <a:pt x="2177" y="1112"/>
                    <a:pt x="2172" y="1108"/>
                  </a:cubicBezTo>
                  <a:cubicBezTo>
                    <a:pt x="2171" y="1107"/>
                    <a:pt x="2171" y="1107"/>
                    <a:pt x="2171" y="1107"/>
                  </a:cubicBezTo>
                  <a:cubicBezTo>
                    <a:pt x="2166" y="1102"/>
                    <a:pt x="2163" y="1096"/>
                    <a:pt x="2162" y="1088"/>
                  </a:cubicBezTo>
                  <a:cubicBezTo>
                    <a:pt x="2161" y="1081"/>
                    <a:pt x="2163" y="1075"/>
                    <a:pt x="2167" y="1069"/>
                  </a:cubicBezTo>
                  <a:cubicBezTo>
                    <a:pt x="2172" y="1064"/>
                    <a:pt x="2178" y="1060"/>
                    <a:pt x="2186" y="1061"/>
                  </a:cubicBezTo>
                  <a:cubicBezTo>
                    <a:pt x="2191" y="1061"/>
                    <a:pt x="2195" y="1063"/>
                    <a:pt x="2197" y="1068"/>
                  </a:cubicBezTo>
                  <a:cubicBezTo>
                    <a:pt x="2200" y="1072"/>
                    <a:pt x="2201" y="1078"/>
                    <a:pt x="2199" y="1083"/>
                  </a:cubicBezTo>
                  <a:cubicBezTo>
                    <a:pt x="2198" y="1086"/>
                    <a:pt x="2197" y="1088"/>
                    <a:pt x="2194" y="1089"/>
                  </a:cubicBezTo>
                  <a:cubicBezTo>
                    <a:pt x="2196" y="1088"/>
                    <a:pt x="2198" y="1086"/>
                    <a:pt x="2199" y="1083"/>
                  </a:cubicBezTo>
                  <a:cubicBezTo>
                    <a:pt x="2201" y="1078"/>
                    <a:pt x="2200" y="1073"/>
                    <a:pt x="2197" y="1068"/>
                  </a:cubicBezTo>
                  <a:cubicBezTo>
                    <a:pt x="2194" y="1064"/>
                    <a:pt x="2191" y="1062"/>
                    <a:pt x="2186" y="1062"/>
                  </a:cubicBezTo>
                  <a:cubicBezTo>
                    <a:pt x="2179" y="1061"/>
                    <a:pt x="2173" y="1065"/>
                    <a:pt x="2168" y="1070"/>
                  </a:cubicBezTo>
                  <a:cubicBezTo>
                    <a:pt x="2165" y="1076"/>
                    <a:pt x="2163" y="1082"/>
                    <a:pt x="2164" y="1088"/>
                  </a:cubicBezTo>
                  <a:cubicBezTo>
                    <a:pt x="2165" y="1096"/>
                    <a:pt x="2168" y="1101"/>
                    <a:pt x="2174" y="1106"/>
                  </a:cubicBezTo>
                  <a:cubicBezTo>
                    <a:pt x="2179" y="1110"/>
                    <a:pt x="2183" y="1111"/>
                    <a:pt x="2189" y="1111"/>
                  </a:cubicBezTo>
                  <a:cubicBezTo>
                    <a:pt x="2203" y="1110"/>
                    <a:pt x="2215" y="1095"/>
                    <a:pt x="2221" y="1083"/>
                  </a:cubicBezTo>
                  <a:cubicBezTo>
                    <a:pt x="2224" y="1077"/>
                    <a:pt x="2226" y="1070"/>
                    <a:pt x="2229" y="1062"/>
                  </a:cubicBezTo>
                  <a:cubicBezTo>
                    <a:pt x="2228" y="1063"/>
                    <a:pt x="2227" y="1064"/>
                    <a:pt x="2226" y="1065"/>
                  </a:cubicBezTo>
                  <a:cubicBezTo>
                    <a:pt x="2221" y="1069"/>
                    <a:pt x="2213" y="1070"/>
                    <a:pt x="2208" y="1067"/>
                  </a:cubicBezTo>
                  <a:cubicBezTo>
                    <a:pt x="2202" y="1063"/>
                    <a:pt x="2199" y="1056"/>
                    <a:pt x="2204" y="1050"/>
                  </a:cubicBezTo>
                  <a:cubicBezTo>
                    <a:pt x="2207" y="1047"/>
                    <a:pt x="2211" y="1046"/>
                    <a:pt x="2215" y="1047"/>
                  </a:cubicBezTo>
                  <a:cubicBezTo>
                    <a:pt x="2222" y="1050"/>
                    <a:pt x="2220" y="1059"/>
                    <a:pt x="2215" y="1059"/>
                  </a:cubicBezTo>
                  <a:cubicBezTo>
                    <a:pt x="2217" y="1058"/>
                    <a:pt x="2218" y="1055"/>
                    <a:pt x="2217" y="1053"/>
                  </a:cubicBezTo>
                  <a:cubicBezTo>
                    <a:pt x="2215" y="1050"/>
                    <a:pt x="2211" y="1049"/>
                    <a:pt x="2208" y="1051"/>
                  </a:cubicBezTo>
                  <a:cubicBezTo>
                    <a:pt x="2206" y="1053"/>
                    <a:pt x="2205" y="1056"/>
                    <a:pt x="2205" y="1058"/>
                  </a:cubicBezTo>
                  <a:cubicBezTo>
                    <a:pt x="2206" y="1064"/>
                    <a:pt x="2212" y="1066"/>
                    <a:pt x="2217" y="1066"/>
                  </a:cubicBezTo>
                  <a:cubicBezTo>
                    <a:pt x="2221" y="1065"/>
                    <a:pt x="2224" y="1063"/>
                    <a:pt x="2227" y="1060"/>
                  </a:cubicBezTo>
                  <a:cubicBezTo>
                    <a:pt x="2237" y="1050"/>
                    <a:pt x="2244" y="1009"/>
                    <a:pt x="2242" y="995"/>
                  </a:cubicBezTo>
                  <a:cubicBezTo>
                    <a:pt x="2239" y="1009"/>
                    <a:pt x="2232" y="1022"/>
                    <a:pt x="2220" y="1033"/>
                  </a:cubicBezTo>
                  <a:cubicBezTo>
                    <a:pt x="2194" y="1057"/>
                    <a:pt x="2146" y="1066"/>
                    <a:pt x="2122" y="1035"/>
                  </a:cubicBezTo>
                  <a:cubicBezTo>
                    <a:pt x="2115" y="1025"/>
                    <a:pt x="2113" y="1010"/>
                    <a:pt x="2121" y="1000"/>
                  </a:cubicBezTo>
                  <a:cubicBezTo>
                    <a:pt x="2128" y="992"/>
                    <a:pt x="2138" y="989"/>
                    <a:pt x="2148" y="994"/>
                  </a:cubicBezTo>
                  <a:cubicBezTo>
                    <a:pt x="2156" y="999"/>
                    <a:pt x="2160" y="1008"/>
                    <a:pt x="2158" y="1018"/>
                  </a:cubicBezTo>
                  <a:cubicBezTo>
                    <a:pt x="2156" y="1024"/>
                    <a:pt x="2152" y="1028"/>
                    <a:pt x="2147" y="1030"/>
                  </a:cubicBezTo>
                  <a:cubicBezTo>
                    <a:pt x="2144" y="1031"/>
                    <a:pt x="2143" y="1031"/>
                    <a:pt x="2140" y="1031"/>
                  </a:cubicBezTo>
                  <a:cubicBezTo>
                    <a:pt x="2135" y="1031"/>
                    <a:pt x="2130" y="1029"/>
                    <a:pt x="2127" y="1024"/>
                  </a:cubicBezTo>
                  <a:cubicBezTo>
                    <a:pt x="2122" y="1017"/>
                    <a:pt x="2124" y="1007"/>
                    <a:pt x="2132" y="1002"/>
                  </a:cubicBezTo>
                  <a:cubicBezTo>
                    <a:pt x="2139" y="998"/>
                    <a:pt x="2149" y="1000"/>
                    <a:pt x="2154" y="1007"/>
                  </a:cubicBezTo>
                  <a:cubicBezTo>
                    <a:pt x="2156" y="1011"/>
                    <a:pt x="2157" y="1016"/>
                    <a:pt x="2155" y="1020"/>
                  </a:cubicBezTo>
                  <a:cubicBezTo>
                    <a:pt x="2156" y="1019"/>
                    <a:pt x="2156" y="1018"/>
                    <a:pt x="2156" y="1018"/>
                  </a:cubicBezTo>
                  <a:cubicBezTo>
                    <a:pt x="2158" y="1009"/>
                    <a:pt x="2154" y="1001"/>
                    <a:pt x="2146" y="996"/>
                  </a:cubicBezTo>
                  <a:cubicBezTo>
                    <a:pt x="2138" y="992"/>
                    <a:pt x="2129" y="995"/>
                    <a:pt x="2124" y="1002"/>
                  </a:cubicBezTo>
                  <a:cubicBezTo>
                    <a:pt x="2117" y="1011"/>
                    <a:pt x="2119" y="1024"/>
                    <a:pt x="2126" y="1033"/>
                  </a:cubicBezTo>
                  <a:cubicBezTo>
                    <a:pt x="2148" y="1061"/>
                    <a:pt x="2193" y="1051"/>
                    <a:pt x="2217" y="1029"/>
                  </a:cubicBezTo>
                  <a:cubicBezTo>
                    <a:pt x="2239" y="1006"/>
                    <a:pt x="2243" y="976"/>
                    <a:pt x="2233" y="945"/>
                  </a:cubicBezTo>
                  <a:cubicBezTo>
                    <a:pt x="2212" y="884"/>
                    <a:pt x="2150" y="861"/>
                    <a:pt x="2090" y="859"/>
                  </a:cubicBezTo>
                  <a:cubicBezTo>
                    <a:pt x="2069" y="858"/>
                    <a:pt x="2051" y="860"/>
                    <a:pt x="2031" y="867"/>
                  </a:cubicBezTo>
                  <a:cubicBezTo>
                    <a:pt x="2010" y="874"/>
                    <a:pt x="1990" y="887"/>
                    <a:pt x="1981" y="903"/>
                  </a:cubicBezTo>
                  <a:cubicBezTo>
                    <a:pt x="1980" y="904"/>
                    <a:pt x="1980" y="904"/>
                    <a:pt x="1980" y="904"/>
                  </a:cubicBezTo>
                  <a:cubicBezTo>
                    <a:pt x="1988" y="893"/>
                    <a:pt x="2001" y="885"/>
                    <a:pt x="2012" y="881"/>
                  </a:cubicBezTo>
                  <a:cubicBezTo>
                    <a:pt x="2035" y="874"/>
                    <a:pt x="2070" y="879"/>
                    <a:pt x="2090" y="894"/>
                  </a:cubicBezTo>
                  <a:cubicBezTo>
                    <a:pt x="2088" y="895"/>
                    <a:pt x="2087" y="897"/>
                    <a:pt x="2087" y="898"/>
                  </a:cubicBezTo>
                  <a:cubicBezTo>
                    <a:pt x="2068" y="883"/>
                    <a:pt x="2036" y="879"/>
                    <a:pt x="2013" y="885"/>
                  </a:cubicBezTo>
                  <a:cubicBezTo>
                    <a:pt x="1998" y="889"/>
                    <a:pt x="1980" y="901"/>
                    <a:pt x="1977" y="918"/>
                  </a:cubicBezTo>
                  <a:cubicBezTo>
                    <a:pt x="1977" y="923"/>
                    <a:pt x="1978" y="927"/>
                    <a:pt x="1980" y="932"/>
                  </a:cubicBezTo>
                  <a:cubicBezTo>
                    <a:pt x="1982" y="936"/>
                    <a:pt x="1986" y="939"/>
                    <a:pt x="1991" y="941"/>
                  </a:cubicBezTo>
                  <a:cubicBezTo>
                    <a:pt x="1995" y="942"/>
                    <a:pt x="1999" y="942"/>
                    <a:pt x="2003" y="940"/>
                  </a:cubicBezTo>
                  <a:cubicBezTo>
                    <a:pt x="2007" y="937"/>
                    <a:pt x="2009" y="934"/>
                    <a:pt x="2010" y="930"/>
                  </a:cubicBezTo>
                  <a:cubicBezTo>
                    <a:pt x="2011" y="926"/>
                    <a:pt x="2010" y="922"/>
                    <a:pt x="2007" y="920"/>
                  </a:cubicBezTo>
                  <a:cubicBezTo>
                    <a:pt x="2006" y="919"/>
                    <a:pt x="2004" y="918"/>
                    <a:pt x="2003" y="918"/>
                  </a:cubicBezTo>
                  <a:cubicBezTo>
                    <a:pt x="2001" y="918"/>
                    <a:pt x="1999" y="918"/>
                    <a:pt x="1998" y="919"/>
                  </a:cubicBezTo>
                  <a:cubicBezTo>
                    <a:pt x="1997" y="920"/>
                    <a:pt x="1996" y="921"/>
                    <a:pt x="1996" y="922"/>
                  </a:cubicBezTo>
                  <a:cubicBezTo>
                    <a:pt x="1995" y="924"/>
                    <a:pt x="1996" y="925"/>
                    <a:pt x="1996" y="925"/>
                  </a:cubicBezTo>
                  <a:cubicBezTo>
                    <a:pt x="1995" y="925"/>
                    <a:pt x="1995" y="924"/>
                    <a:pt x="1995" y="922"/>
                  </a:cubicBezTo>
                  <a:cubicBezTo>
                    <a:pt x="1996" y="921"/>
                    <a:pt x="1997" y="920"/>
                    <a:pt x="1998" y="919"/>
                  </a:cubicBezTo>
                  <a:cubicBezTo>
                    <a:pt x="1999" y="918"/>
                    <a:pt x="2001" y="917"/>
                    <a:pt x="2003" y="917"/>
                  </a:cubicBezTo>
                  <a:cubicBezTo>
                    <a:pt x="2004" y="918"/>
                    <a:pt x="2006" y="918"/>
                    <a:pt x="2007" y="919"/>
                  </a:cubicBezTo>
                  <a:cubicBezTo>
                    <a:pt x="2011" y="922"/>
                    <a:pt x="2012" y="926"/>
                    <a:pt x="2011" y="930"/>
                  </a:cubicBezTo>
                  <a:cubicBezTo>
                    <a:pt x="2010" y="935"/>
                    <a:pt x="2008" y="938"/>
                    <a:pt x="2003" y="940"/>
                  </a:cubicBezTo>
                  <a:cubicBezTo>
                    <a:pt x="1999" y="943"/>
                    <a:pt x="1995" y="943"/>
                    <a:pt x="1990" y="942"/>
                  </a:cubicBezTo>
                  <a:cubicBezTo>
                    <a:pt x="1985" y="940"/>
                    <a:pt x="1981" y="937"/>
                    <a:pt x="1978" y="932"/>
                  </a:cubicBezTo>
                  <a:cubicBezTo>
                    <a:pt x="1977" y="929"/>
                    <a:pt x="1976" y="927"/>
                    <a:pt x="1975" y="924"/>
                  </a:cubicBezTo>
                  <a:cubicBezTo>
                    <a:pt x="1975" y="926"/>
                    <a:pt x="1975" y="928"/>
                    <a:pt x="1976" y="931"/>
                  </a:cubicBezTo>
                  <a:cubicBezTo>
                    <a:pt x="1978" y="944"/>
                    <a:pt x="1984" y="954"/>
                    <a:pt x="1993" y="964"/>
                  </a:cubicBezTo>
                  <a:cubicBezTo>
                    <a:pt x="2005" y="977"/>
                    <a:pt x="2015" y="982"/>
                    <a:pt x="2030" y="989"/>
                  </a:cubicBezTo>
                  <a:cubicBezTo>
                    <a:pt x="2058" y="1000"/>
                    <a:pt x="2092" y="1007"/>
                    <a:pt x="2108" y="1035"/>
                  </a:cubicBezTo>
                  <a:cubicBezTo>
                    <a:pt x="2111" y="1039"/>
                    <a:pt x="2112" y="1043"/>
                    <a:pt x="2114" y="1048"/>
                  </a:cubicBezTo>
                  <a:cubicBezTo>
                    <a:pt x="2115" y="1052"/>
                    <a:pt x="2115" y="1059"/>
                    <a:pt x="2117" y="1064"/>
                  </a:cubicBezTo>
                  <a:cubicBezTo>
                    <a:pt x="2120" y="1077"/>
                    <a:pt x="2131" y="1080"/>
                    <a:pt x="2138" y="1076"/>
                  </a:cubicBezTo>
                  <a:cubicBezTo>
                    <a:pt x="2141" y="1074"/>
                    <a:pt x="2143" y="1071"/>
                    <a:pt x="2143" y="1068"/>
                  </a:cubicBezTo>
                  <a:cubicBezTo>
                    <a:pt x="2143" y="1065"/>
                    <a:pt x="2142" y="1063"/>
                    <a:pt x="2139" y="1061"/>
                  </a:cubicBezTo>
                  <a:cubicBezTo>
                    <a:pt x="2136" y="1060"/>
                    <a:pt x="2132" y="1061"/>
                    <a:pt x="2131" y="1064"/>
                  </a:cubicBezTo>
                  <a:cubicBezTo>
                    <a:pt x="2130" y="1066"/>
                    <a:pt x="2131" y="1069"/>
                    <a:pt x="2133" y="1070"/>
                  </a:cubicBezTo>
                  <a:cubicBezTo>
                    <a:pt x="2131" y="1070"/>
                    <a:pt x="2129" y="1066"/>
                    <a:pt x="2129" y="1064"/>
                  </a:cubicBezTo>
                  <a:cubicBezTo>
                    <a:pt x="2130" y="1062"/>
                    <a:pt x="2132" y="1059"/>
                    <a:pt x="2134" y="1059"/>
                  </a:cubicBezTo>
                  <a:cubicBezTo>
                    <a:pt x="2142" y="1056"/>
                    <a:pt x="2148" y="1065"/>
                    <a:pt x="2145" y="1071"/>
                  </a:cubicBezTo>
                  <a:cubicBezTo>
                    <a:pt x="2144" y="1076"/>
                    <a:pt x="2140" y="1079"/>
                    <a:pt x="2135" y="1080"/>
                  </a:cubicBezTo>
                  <a:cubicBezTo>
                    <a:pt x="2128" y="1082"/>
                    <a:pt x="2120" y="1077"/>
                    <a:pt x="2116" y="1069"/>
                  </a:cubicBezTo>
                  <a:cubicBezTo>
                    <a:pt x="2117" y="1072"/>
                    <a:pt x="2117" y="1075"/>
                    <a:pt x="2117" y="1078"/>
                  </a:cubicBezTo>
                  <a:cubicBezTo>
                    <a:pt x="2118" y="1082"/>
                    <a:pt x="2122" y="1088"/>
                    <a:pt x="2128" y="1090"/>
                  </a:cubicBezTo>
                  <a:cubicBezTo>
                    <a:pt x="2137" y="1093"/>
                    <a:pt x="2147" y="1087"/>
                    <a:pt x="2151" y="1078"/>
                  </a:cubicBezTo>
                  <a:cubicBezTo>
                    <a:pt x="2153" y="1072"/>
                    <a:pt x="2154" y="1066"/>
                    <a:pt x="2161" y="1062"/>
                  </a:cubicBezTo>
                  <a:cubicBezTo>
                    <a:pt x="2166" y="1058"/>
                    <a:pt x="2173" y="1057"/>
                    <a:pt x="2179" y="1060"/>
                  </a:cubicBezTo>
                  <a:cubicBezTo>
                    <a:pt x="2160" y="1062"/>
                    <a:pt x="2163" y="1076"/>
                    <a:pt x="2156" y="1087"/>
                  </a:cubicBezTo>
                  <a:cubicBezTo>
                    <a:pt x="2151" y="1094"/>
                    <a:pt x="2144" y="1099"/>
                    <a:pt x="2136" y="1098"/>
                  </a:cubicBezTo>
                  <a:cubicBezTo>
                    <a:pt x="2129" y="1098"/>
                    <a:pt x="2119" y="1092"/>
                    <a:pt x="2117" y="1081"/>
                  </a:cubicBezTo>
                  <a:cubicBezTo>
                    <a:pt x="2117" y="1082"/>
                    <a:pt x="2117" y="1083"/>
                    <a:pt x="2117" y="1084"/>
                  </a:cubicBezTo>
                  <a:cubicBezTo>
                    <a:pt x="2115" y="1100"/>
                    <a:pt x="2107" y="1112"/>
                    <a:pt x="2092" y="1119"/>
                  </a:cubicBezTo>
                  <a:cubicBezTo>
                    <a:pt x="2089" y="1121"/>
                    <a:pt x="2086" y="1122"/>
                    <a:pt x="2084" y="1122"/>
                  </a:cubicBezTo>
                  <a:cubicBezTo>
                    <a:pt x="2084" y="1122"/>
                    <a:pt x="2083" y="1120"/>
                    <a:pt x="2083" y="1120"/>
                  </a:cubicBezTo>
                  <a:cubicBezTo>
                    <a:pt x="2086" y="1119"/>
                    <a:pt x="2088" y="1118"/>
                    <a:pt x="2091" y="1117"/>
                  </a:cubicBezTo>
                  <a:cubicBezTo>
                    <a:pt x="2106" y="1109"/>
                    <a:pt x="2112" y="1098"/>
                    <a:pt x="2113" y="1083"/>
                  </a:cubicBezTo>
                  <a:cubicBezTo>
                    <a:pt x="2113" y="1081"/>
                    <a:pt x="2113" y="1079"/>
                    <a:pt x="2114" y="1078"/>
                  </a:cubicBezTo>
                  <a:cubicBezTo>
                    <a:pt x="2112" y="1083"/>
                    <a:pt x="2109" y="1088"/>
                    <a:pt x="2104" y="1092"/>
                  </a:cubicBezTo>
                  <a:cubicBezTo>
                    <a:pt x="2101" y="1094"/>
                    <a:pt x="2099" y="1096"/>
                    <a:pt x="2095" y="1097"/>
                  </a:cubicBezTo>
                  <a:cubicBezTo>
                    <a:pt x="2091" y="1098"/>
                    <a:pt x="2088" y="1098"/>
                    <a:pt x="2085" y="1098"/>
                  </a:cubicBezTo>
                  <a:cubicBezTo>
                    <a:pt x="2076" y="1096"/>
                    <a:pt x="2069" y="1089"/>
                    <a:pt x="2071" y="1079"/>
                  </a:cubicBezTo>
                  <a:cubicBezTo>
                    <a:pt x="2072" y="1076"/>
                    <a:pt x="2075" y="1073"/>
                    <a:pt x="2078" y="1071"/>
                  </a:cubicBezTo>
                  <a:cubicBezTo>
                    <a:pt x="2080" y="1070"/>
                    <a:pt x="2081" y="1069"/>
                    <a:pt x="2083" y="1069"/>
                  </a:cubicBezTo>
                  <a:cubicBezTo>
                    <a:pt x="2086" y="1069"/>
                    <a:pt x="2089" y="1070"/>
                    <a:pt x="2092" y="1072"/>
                  </a:cubicBezTo>
                  <a:cubicBezTo>
                    <a:pt x="2093" y="1074"/>
                    <a:pt x="2094" y="1075"/>
                    <a:pt x="2094" y="1076"/>
                  </a:cubicBezTo>
                  <a:cubicBezTo>
                    <a:pt x="2095" y="1077"/>
                    <a:pt x="2095" y="1078"/>
                    <a:pt x="2095" y="1079"/>
                  </a:cubicBezTo>
                  <a:cubicBezTo>
                    <a:pt x="2095" y="1082"/>
                    <a:pt x="2094" y="1084"/>
                    <a:pt x="2091" y="1086"/>
                  </a:cubicBezTo>
                  <a:cubicBezTo>
                    <a:pt x="2090" y="1086"/>
                    <a:pt x="2088" y="1087"/>
                    <a:pt x="2086" y="1085"/>
                  </a:cubicBezTo>
                  <a:cubicBezTo>
                    <a:pt x="2086" y="1085"/>
                    <a:pt x="2086" y="1085"/>
                    <a:pt x="2086" y="1085"/>
                  </a:cubicBezTo>
                  <a:cubicBezTo>
                    <a:pt x="2086" y="1085"/>
                    <a:pt x="2086" y="1085"/>
                    <a:pt x="2086" y="1085"/>
                  </a:cubicBezTo>
                  <a:cubicBezTo>
                    <a:pt x="2086" y="1085"/>
                    <a:pt x="2086" y="1085"/>
                    <a:pt x="2086" y="1085"/>
                  </a:cubicBezTo>
                  <a:cubicBezTo>
                    <a:pt x="2087" y="1085"/>
                    <a:pt x="2087" y="1085"/>
                    <a:pt x="2087" y="1085"/>
                  </a:cubicBezTo>
                  <a:cubicBezTo>
                    <a:pt x="2088" y="1086"/>
                    <a:pt x="2089" y="1086"/>
                    <a:pt x="2091" y="1085"/>
                  </a:cubicBezTo>
                  <a:cubicBezTo>
                    <a:pt x="2093" y="1084"/>
                    <a:pt x="2094" y="1082"/>
                    <a:pt x="2094" y="1080"/>
                  </a:cubicBezTo>
                  <a:cubicBezTo>
                    <a:pt x="2094" y="1079"/>
                    <a:pt x="2094" y="1078"/>
                    <a:pt x="2093" y="1077"/>
                  </a:cubicBezTo>
                  <a:cubicBezTo>
                    <a:pt x="2093" y="1075"/>
                    <a:pt x="2092" y="1074"/>
                    <a:pt x="2091" y="1073"/>
                  </a:cubicBezTo>
                  <a:cubicBezTo>
                    <a:pt x="2089" y="1072"/>
                    <a:pt x="2086" y="1071"/>
                    <a:pt x="2083" y="1071"/>
                  </a:cubicBezTo>
                  <a:cubicBezTo>
                    <a:pt x="2082" y="1071"/>
                    <a:pt x="2080" y="1072"/>
                    <a:pt x="2079" y="1073"/>
                  </a:cubicBezTo>
                  <a:cubicBezTo>
                    <a:pt x="2076" y="1074"/>
                    <a:pt x="2075" y="1077"/>
                    <a:pt x="2074" y="1080"/>
                  </a:cubicBezTo>
                  <a:cubicBezTo>
                    <a:pt x="2072" y="1088"/>
                    <a:pt x="2078" y="1094"/>
                    <a:pt x="2085" y="1095"/>
                  </a:cubicBezTo>
                  <a:cubicBezTo>
                    <a:pt x="2088" y="1095"/>
                    <a:pt x="2091" y="1095"/>
                    <a:pt x="2094" y="1094"/>
                  </a:cubicBezTo>
                  <a:cubicBezTo>
                    <a:pt x="2097" y="1093"/>
                    <a:pt x="2099" y="1091"/>
                    <a:pt x="2102" y="1089"/>
                  </a:cubicBezTo>
                  <a:cubicBezTo>
                    <a:pt x="2104" y="1087"/>
                    <a:pt x="2106" y="1084"/>
                    <a:pt x="2108" y="1081"/>
                  </a:cubicBezTo>
                  <a:cubicBezTo>
                    <a:pt x="2110" y="1077"/>
                    <a:pt x="2111" y="1071"/>
                    <a:pt x="2111" y="1066"/>
                  </a:cubicBezTo>
                  <a:cubicBezTo>
                    <a:pt x="2112" y="1056"/>
                    <a:pt x="2109" y="1045"/>
                    <a:pt x="2104" y="1037"/>
                  </a:cubicBezTo>
                  <a:cubicBezTo>
                    <a:pt x="2091" y="1014"/>
                    <a:pt x="2062" y="1006"/>
                    <a:pt x="2038" y="997"/>
                  </a:cubicBezTo>
                  <a:cubicBezTo>
                    <a:pt x="2042" y="999"/>
                    <a:pt x="2046" y="1001"/>
                    <a:pt x="2050" y="1003"/>
                  </a:cubicBezTo>
                  <a:cubicBezTo>
                    <a:pt x="2062" y="1011"/>
                    <a:pt x="2070" y="1029"/>
                    <a:pt x="2063" y="1042"/>
                  </a:cubicBezTo>
                  <a:cubicBezTo>
                    <a:pt x="2059" y="1051"/>
                    <a:pt x="2051" y="1057"/>
                    <a:pt x="2053" y="1067"/>
                  </a:cubicBezTo>
                  <a:cubicBezTo>
                    <a:pt x="2045" y="1067"/>
                    <a:pt x="2038" y="1056"/>
                    <a:pt x="2040" y="1045"/>
                  </a:cubicBezTo>
                  <a:cubicBezTo>
                    <a:pt x="2043" y="1032"/>
                    <a:pt x="2055" y="1019"/>
                    <a:pt x="2045" y="1007"/>
                  </a:cubicBezTo>
                  <a:cubicBezTo>
                    <a:pt x="2040" y="1000"/>
                    <a:pt x="2031" y="997"/>
                    <a:pt x="2029" y="993"/>
                  </a:cubicBezTo>
                  <a:cubicBezTo>
                    <a:pt x="2030" y="994"/>
                    <a:pt x="2030" y="994"/>
                    <a:pt x="2030" y="994"/>
                  </a:cubicBezTo>
                  <a:cubicBezTo>
                    <a:pt x="2030" y="994"/>
                    <a:pt x="2029" y="993"/>
                    <a:pt x="2028" y="993"/>
                  </a:cubicBezTo>
                  <a:cubicBezTo>
                    <a:pt x="2013" y="986"/>
                    <a:pt x="2002" y="980"/>
                    <a:pt x="1991" y="967"/>
                  </a:cubicBezTo>
                  <a:cubicBezTo>
                    <a:pt x="1982" y="956"/>
                    <a:pt x="1975" y="946"/>
                    <a:pt x="1973" y="931"/>
                  </a:cubicBezTo>
                  <a:cubicBezTo>
                    <a:pt x="1973" y="921"/>
                    <a:pt x="1975" y="911"/>
                    <a:pt x="1979" y="902"/>
                  </a:cubicBezTo>
                  <a:cubicBezTo>
                    <a:pt x="1989" y="885"/>
                    <a:pt x="2009" y="872"/>
                    <a:pt x="2030" y="864"/>
                  </a:cubicBezTo>
                  <a:cubicBezTo>
                    <a:pt x="2038" y="861"/>
                    <a:pt x="2046" y="859"/>
                    <a:pt x="2055" y="857"/>
                  </a:cubicBezTo>
                  <a:cubicBezTo>
                    <a:pt x="2070" y="854"/>
                    <a:pt x="2085" y="856"/>
                    <a:pt x="2100" y="850"/>
                  </a:cubicBezTo>
                  <a:cubicBezTo>
                    <a:pt x="2106" y="847"/>
                    <a:pt x="2114" y="842"/>
                    <a:pt x="2116" y="835"/>
                  </a:cubicBezTo>
                  <a:cubicBezTo>
                    <a:pt x="2118" y="831"/>
                    <a:pt x="2118" y="825"/>
                    <a:pt x="2113" y="823"/>
                  </a:cubicBezTo>
                  <a:cubicBezTo>
                    <a:pt x="2111" y="822"/>
                    <a:pt x="2110" y="823"/>
                    <a:pt x="2109" y="824"/>
                  </a:cubicBezTo>
                  <a:cubicBezTo>
                    <a:pt x="2108" y="825"/>
                    <a:pt x="2108" y="827"/>
                    <a:pt x="2109" y="828"/>
                  </a:cubicBezTo>
                  <a:cubicBezTo>
                    <a:pt x="2109" y="829"/>
                    <a:pt x="2110" y="829"/>
                    <a:pt x="2111" y="829"/>
                  </a:cubicBezTo>
                  <a:cubicBezTo>
                    <a:pt x="2113" y="829"/>
                    <a:pt x="2114" y="828"/>
                    <a:pt x="2113" y="826"/>
                  </a:cubicBezTo>
                  <a:cubicBezTo>
                    <a:pt x="2113" y="826"/>
                    <a:pt x="2112" y="825"/>
                    <a:pt x="2111" y="825"/>
                  </a:cubicBezTo>
                  <a:cubicBezTo>
                    <a:pt x="2112" y="824"/>
                    <a:pt x="2113" y="825"/>
                    <a:pt x="2114" y="825"/>
                  </a:cubicBezTo>
                  <a:cubicBezTo>
                    <a:pt x="2115" y="827"/>
                    <a:pt x="2115" y="828"/>
                    <a:pt x="2114" y="830"/>
                  </a:cubicBezTo>
                  <a:cubicBezTo>
                    <a:pt x="2113" y="832"/>
                    <a:pt x="2110" y="833"/>
                    <a:pt x="2107" y="831"/>
                  </a:cubicBezTo>
                  <a:cubicBezTo>
                    <a:pt x="2106" y="830"/>
                    <a:pt x="2104" y="828"/>
                    <a:pt x="2104" y="826"/>
                  </a:cubicBezTo>
                  <a:cubicBezTo>
                    <a:pt x="2104" y="824"/>
                    <a:pt x="2105" y="822"/>
                    <a:pt x="2106" y="821"/>
                  </a:cubicBezTo>
                  <a:cubicBezTo>
                    <a:pt x="2108" y="819"/>
                    <a:pt x="2111" y="819"/>
                    <a:pt x="2113" y="820"/>
                  </a:cubicBezTo>
                  <a:cubicBezTo>
                    <a:pt x="2118" y="822"/>
                    <a:pt x="2119" y="827"/>
                    <a:pt x="2119" y="832"/>
                  </a:cubicBezTo>
                  <a:cubicBezTo>
                    <a:pt x="2118" y="835"/>
                    <a:pt x="2117" y="837"/>
                    <a:pt x="2116" y="839"/>
                  </a:cubicBezTo>
                  <a:cubicBezTo>
                    <a:pt x="2123" y="831"/>
                    <a:pt x="2125" y="822"/>
                    <a:pt x="2123" y="813"/>
                  </a:cubicBezTo>
                  <a:cubicBezTo>
                    <a:pt x="2121" y="807"/>
                    <a:pt x="2118" y="802"/>
                    <a:pt x="2113" y="799"/>
                  </a:cubicBezTo>
                  <a:cubicBezTo>
                    <a:pt x="2113" y="799"/>
                    <a:pt x="2113" y="799"/>
                    <a:pt x="2113" y="799"/>
                  </a:cubicBezTo>
                  <a:cubicBezTo>
                    <a:pt x="2117" y="803"/>
                    <a:pt x="2118" y="810"/>
                    <a:pt x="2110" y="812"/>
                  </a:cubicBezTo>
                  <a:cubicBezTo>
                    <a:pt x="2105" y="815"/>
                    <a:pt x="2094" y="810"/>
                    <a:pt x="2088" y="824"/>
                  </a:cubicBezTo>
                  <a:close/>
                  <a:moveTo>
                    <a:pt x="2385" y="615"/>
                  </a:moveTo>
                  <a:cubicBezTo>
                    <a:pt x="2357" y="620"/>
                    <a:pt x="2345" y="641"/>
                    <a:pt x="2333" y="647"/>
                  </a:cubicBezTo>
                  <a:cubicBezTo>
                    <a:pt x="2320" y="654"/>
                    <a:pt x="2312" y="639"/>
                    <a:pt x="2324" y="628"/>
                  </a:cubicBezTo>
                  <a:cubicBezTo>
                    <a:pt x="2337" y="616"/>
                    <a:pt x="2363" y="612"/>
                    <a:pt x="2385" y="615"/>
                  </a:cubicBezTo>
                  <a:close/>
                  <a:moveTo>
                    <a:pt x="2254" y="552"/>
                  </a:moveTo>
                  <a:cubicBezTo>
                    <a:pt x="2246" y="543"/>
                    <a:pt x="2240" y="516"/>
                    <a:pt x="2246" y="501"/>
                  </a:cubicBezTo>
                  <a:cubicBezTo>
                    <a:pt x="2253" y="486"/>
                    <a:pt x="2266" y="488"/>
                    <a:pt x="2262" y="506"/>
                  </a:cubicBezTo>
                  <a:cubicBezTo>
                    <a:pt x="2259" y="519"/>
                    <a:pt x="2248" y="539"/>
                    <a:pt x="2254" y="552"/>
                  </a:cubicBezTo>
                  <a:close/>
                  <a:moveTo>
                    <a:pt x="2246" y="689"/>
                  </a:moveTo>
                  <a:cubicBezTo>
                    <a:pt x="2248" y="690"/>
                    <a:pt x="2250" y="689"/>
                    <a:pt x="2250" y="687"/>
                  </a:cubicBezTo>
                  <a:cubicBezTo>
                    <a:pt x="2251" y="685"/>
                    <a:pt x="2250" y="682"/>
                    <a:pt x="2248" y="682"/>
                  </a:cubicBezTo>
                  <a:cubicBezTo>
                    <a:pt x="2246" y="681"/>
                    <a:pt x="2244" y="682"/>
                    <a:pt x="2243" y="684"/>
                  </a:cubicBezTo>
                  <a:cubicBezTo>
                    <a:pt x="2243" y="686"/>
                    <a:pt x="2244" y="688"/>
                    <a:pt x="2246" y="689"/>
                  </a:cubicBezTo>
                  <a:close/>
                  <a:moveTo>
                    <a:pt x="2266" y="627"/>
                  </a:moveTo>
                  <a:cubicBezTo>
                    <a:pt x="2274" y="633"/>
                    <a:pt x="2265" y="642"/>
                    <a:pt x="2263" y="646"/>
                  </a:cubicBezTo>
                  <a:cubicBezTo>
                    <a:pt x="2261" y="649"/>
                    <a:pt x="2260" y="651"/>
                    <a:pt x="2261" y="654"/>
                  </a:cubicBezTo>
                  <a:cubicBezTo>
                    <a:pt x="2258" y="651"/>
                    <a:pt x="2254" y="643"/>
                    <a:pt x="2253" y="639"/>
                  </a:cubicBezTo>
                  <a:cubicBezTo>
                    <a:pt x="2252" y="632"/>
                    <a:pt x="2256" y="626"/>
                    <a:pt x="2263" y="626"/>
                  </a:cubicBezTo>
                  <a:cubicBezTo>
                    <a:pt x="2261" y="628"/>
                    <a:pt x="2259" y="633"/>
                    <a:pt x="2260" y="637"/>
                  </a:cubicBezTo>
                  <a:cubicBezTo>
                    <a:pt x="2260" y="635"/>
                    <a:pt x="2263" y="630"/>
                    <a:pt x="2266" y="627"/>
                  </a:cubicBezTo>
                  <a:close/>
                  <a:moveTo>
                    <a:pt x="2232" y="673"/>
                  </a:moveTo>
                  <a:cubicBezTo>
                    <a:pt x="2236" y="674"/>
                    <a:pt x="2240" y="672"/>
                    <a:pt x="2241" y="668"/>
                  </a:cubicBezTo>
                  <a:cubicBezTo>
                    <a:pt x="2243" y="664"/>
                    <a:pt x="2241" y="660"/>
                    <a:pt x="2237" y="659"/>
                  </a:cubicBezTo>
                  <a:cubicBezTo>
                    <a:pt x="2233" y="657"/>
                    <a:pt x="2228" y="659"/>
                    <a:pt x="2227" y="663"/>
                  </a:cubicBezTo>
                  <a:cubicBezTo>
                    <a:pt x="2226" y="667"/>
                    <a:pt x="2228" y="672"/>
                    <a:pt x="2232" y="673"/>
                  </a:cubicBezTo>
                  <a:close/>
                  <a:moveTo>
                    <a:pt x="2238" y="684"/>
                  </a:moveTo>
                  <a:cubicBezTo>
                    <a:pt x="2240" y="685"/>
                    <a:pt x="2243" y="683"/>
                    <a:pt x="2244" y="681"/>
                  </a:cubicBezTo>
                  <a:cubicBezTo>
                    <a:pt x="2245" y="678"/>
                    <a:pt x="2243" y="675"/>
                    <a:pt x="2241" y="674"/>
                  </a:cubicBezTo>
                  <a:cubicBezTo>
                    <a:pt x="2238" y="673"/>
                    <a:pt x="2235" y="675"/>
                    <a:pt x="2235" y="677"/>
                  </a:cubicBezTo>
                  <a:cubicBezTo>
                    <a:pt x="2234" y="680"/>
                    <a:pt x="2235" y="683"/>
                    <a:pt x="2238" y="684"/>
                  </a:cubicBezTo>
                  <a:close/>
                  <a:moveTo>
                    <a:pt x="2262" y="570"/>
                  </a:moveTo>
                  <a:cubicBezTo>
                    <a:pt x="2263" y="573"/>
                    <a:pt x="2266" y="575"/>
                    <a:pt x="2268" y="576"/>
                  </a:cubicBezTo>
                  <a:cubicBezTo>
                    <a:pt x="2272" y="577"/>
                    <a:pt x="2276" y="577"/>
                    <a:pt x="2279" y="573"/>
                  </a:cubicBezTo>
                  <a:cubicBezTo>
                    <a:pt x="2283" y="569"/>
                    <a:pt x="2282" y="563"/>
                    <a:pt x="2280" y="560"/>
                  </a:cubicBezTo>
                  <a:cubicBezTo>
                    <a:pt x="2275" y="554"/>
                    <a:pt x="2269" y="558"/>
                    <a:pt x="2265" y="557"/>
                  </a:cubicBezTo>
                  <a:cubicBezTo>
                    <a:pt x="2259" y="556"/>
                    <a:pt x="2255" y="550"/>
                    <a:pt x="2255" y="543"/>
                  </a:cubicBezTo>
                  <a:cubicBezTo>
                    <a:pt x="2255" y="535"/>
                    <a:pt x="2259" y="528"/>
                    <a:pt x="2266" y="525"/>
                  </a:cubicBezTo>
                  <a:cubicBezTo>
                    <a:pt x="2271" y="523"/>
                    <a:pt x="2276" y="524"/>
                    <a:pt x="2278" y="529"/>
                  </a:cubicBezTo>
                  <a:cubicBezTo>
                    <a:pt x="2274" y="527"/>
                    <a:pt x="2268" y="532"/>
                    <a:pt x="2270" y="538"/>
                  </a:cubicBezTo>
                  <a:cubicBezTo>
                    <a:pt x="2272" y="542"/>
                    <a:pt x="2278" y="546"/>
                    <a:pt x="2284" y="551"/>
                  </a:cubicBezTo>
                  <a:cubicBezTo>
                    <a:pt x="2290" y="556"/>
                    <a:pt x="2295" y="562"/>
                    <a:pt x="2297" y="568"/>
                  </a:cubicBezTo>
                  <a:cubicBezTo>
                    <a:pt x="2300" y="582"/>
                    <a:pt x="2290" y="595"/>
                    <a:pt x="2277" y="596"/>
                  </a:cubicBezTo>
                  <a:cubicBezTo>
                    <a:pt x="2269" y="596"/>
                    <a:pt x="2264" y="592"/>
                    <a:pt x="2258" y="588"/>
                  </a:cubicBezTo>
                  <a:cubicBezTo>
                    <a:pt x="2253" y="583"/>
                    <a:pt x="2242" y="567"/>
                    <a:pt x="2233" y="566"/>
                  </a:cubicBezTo>
                  <a:cubicBezTo>
                    <a:pt x="2226" y="566"/>
                    <a:pt x="2223" y="570"/>
                    <a:pt x="2223" y="575"/>
                  </a:cubicBezTo>
                  <a:cubicBezTo>
                    <a:pt x="2218" y="574"/>
                    <a:pt x="2216" y="566"/>
                    <a:pt x="2219" y="560"/>
                  </a:cubicBezTo>
                  <a:cubicBezTo>
                    <a:pt x="2225" y="550"/>
                    <a:pt x="2241" y="546"/>
                    <a:pt x="2252" y="555"/>
                  </a:cubicBezTo>
                  <a:cubicBezTo>
                    <a:pt x="2257" y="558"/>
                    <a:pt x="2259" y="563"/>
                    <a:pt x="2262" y="570"/>
                  </a:cubicBezTo>
                  <a:close/>
                  <a:moveTo>
                    <a:pt x="2301" y="445"/>
                  </a:moveTo>
                  <a:cubicBezTo>
                    <a:pt x="2303" y="445"/>
                    <a:pt x="2304" y="448"/>
                    <a:pt x="2304" y="450"/>
                  </a:cubicBezTo>
                  <a:cubicBezTo>
                    <a:pt x="2304" y="452"/>
                    <a:pt x="2301" y="454"/>
                    <a:pt x="2299" y="453"/>
                  </a:cubicBezTo>
                  <a:cubicBezTo>
                    <a:pt x="2297" y="453"/>
                    <a:pt x="2295" y="451"/>
                    <a:pt x="2296" y="448"/>
                  </a:cubicBezTo>
                  <a:cubicBezTo>
                    <a:pt x="2296" y="446"/>
                    <a:pt x="2298" y="445"/>
                    <a:pt x="2301" y="445"/>
                  </a:cubicBezTo>
                  <a:close/>
                  <a:moveTo>
                    <a:pt x="2309" y="445"/>
                  </a:moveTo>
                  <a:cubicBezTo>
                    <a:pt x="2311" y="445"/>
                    <a:pt x="2312" y="447"/>
                    <a:pt x="2311" y="448"/>
                  </a:cubicBezTo>
                  <a:cubicBezTo>
                    <a:pt x="2311" y="450"/>
                    <a:pt x="2309" y="451"/>
                    <a:pt x="2308" y="451"/>
                  </a:cubicBezTo>
                  <a:cubicBezTo>
                    <a:pt x="2306" y="451"/>
                    <a:pt x="2305" y="449"/>
                    <a:pt x="2305" y="447"/>
                  </a:cubicBezTo>
                  <a:cubicBezTo>
                    <a:pt x="2305" y="445"/>
                    <a:pt x="2307" y="444"/>
                    <a:pt x="2309" y="445"/>
                  </a:cubicBezTo>
                  <a:close/>
                  <a:moveTo>
                    <a:pt x="2292" y="450"/>
                  </a:moveTo>
                  <a:cubicBezTo>
                    <a:pt x="2295" y="451"/>
                    <a:pt x="2298" y="454"/>
                    <a:pt x="2297" y="458"/>
                  </a:cubicBezTo>
                  <a:cubicBezTo>
                    <a:pt x="2296" y="461"/>
                    <a:pt x="2293" y="464"/>
                    <a:pt x="2289" y="463"/>
                  </a:cubicBezTo>
                  <a:cubicBezTo>
                    <a:pt x="2286" y="462"/>
                    <a:pt x="2284" y="459"/>
                    <a:pt x="2284" y="455"/>
                  </a:cubicBezTo>
                  <a:cubicBezTo>
                    <a:pt x="2285" y="452"/>
                    <a:pt x="2288" y="450"/>
                    <a:pt x="2292" y="450"/>
                  </a:cubicBezTo>
                  <a:close/>
                  <a:moveTo>
                    <a:pt x="2264" y="570"/>
                  </a:moveTo>
                  <a:cubicBezTo>
                    <a:pt x="2267" y="574"/>
                    <a:pt x="2271" y="576"/>
                    <a:pt x="2275" y="574"/>
                  </a:cubicBezTo>
                  <a:cubicBezTo>
                    <a:pt x="2283" y="570"/>
                    <a:pt x="2280" y="560"/>
                    <a:pt x="2273" y="559"/>
                  </a:cubicBezTo>
                  <a:cubicBezTo>
                    <a:pt x="2268" y="557"/>
                    <a:pt x="2264" y="560"/>
                    <a:pt x="2258" y="556"/>
                  </a:cubicBezTo>
                  <a:cubicBezTo>
                    <a:pt x="2263" y="562"/>
                    <a:pt x="2261" y="565"/>
                    <a:pt x="2264" y="570"/>
                  </a:cubicBezTo>
                  <a:close/>
                  <a:moveTo>
                    <a:pt x="2290" y="593"/>
                  </a:moveTo>
                  <a:cubicBezTo>
                    <a:pt x="2297" y="590"/>
                    <a:pt x="2301" y="581"/>
                    <a:pt x="2300" y="575"/>
                  </a:cubicBezTo>
                  <a:cubicBezTo>
                    <a:pt x="2308" y="573"/>
                    <a:pt x="2318" y="586"/>
                    <a:pt x="2310" y="596"/>
                  </a:cubicBezTo>
                  <a:cubicBezTo>
                    <a:pt x="2304" y="601"/>
                    <a:pt x="2294" y="601"/>
                    <a:pt x="2290" y="593"/>
                  </a:cubicBezTo>
                  <a:close/>
                  <a:moveTo>
                    <a:pt x="2235" y="484"/>
                  </a:moveTo>
                  <a:cubicBezTo>
                    <a:pt x="2239" y="497"/>
                    <a:pt x="2220" y="502"/>
                    <a:pt x="2214" y="504"/>
                  </a:cubicBezTo>
                  <a:cubicBezTo>
                    <a:pt x="2209" y="506"/>
                    <a:pt x="2207" y="509"/>
                    <a:pt x="2205" y="513"/>
                  </a:cubicBezTo>
                  <a:cubicBezTo>
                    <a:pt x="2204" y="507"/>
                    <a:pt x="2205" y="493"/>
                    <a:pt x="2209" y="487"/>
                  </a:cubicBezTo>
                  <a:cubicBezTo>
                    <a:pt x="2213" y="478"/>
                    <a:pt x="2222" y="474"/>
                    <a:pt x="2233" y="480"/>
                  </a:cubicBezTo>
                  <a:cubicBezTo>
                    <a:pt x="2227" y="481"/>
                    <a:pt x="2220" y="485"/>
                    <a:pt x="2219" y="491"/>
                  </a:cubicBezTo>
                  <a:cubicBezTo>
                    <a:pt x="2221" y="488"/>
                    <a:pt x="2228" y="484"/>
                    <a:pt x="2235" y="484"/>
                  </a:cubicBezTo>
                  <a:close/>
                  <a:moveTo>
                    <a:pt x="2328" y="584"/>
                  </a:moveTo>
                  <a:cubicBezTo>
                    <a:pt x="2317" y="552"/>
                    <a:pt x="2333" y="530"/>
                    <a:pt x="2333" y="514"/>
                  </a:cubicBezTo>
                  <a:cubicBezTo>
                    <a:pt x="2333" y="497"/>
                    <a:pt x="2313" y="496"/>
                    <a:pt x="2309" y="515"/>
                  </a:cubicBezTo>
                  <a:cubicBezTo>
                    <a:pt x="2303" y="535"/>
                    <a:pt x="2313" y="563"/>
                    <a:pt x="2328" y="584"/>
                  </a:cubicBezTo>
                  <a:close/>
                  <a:moveTo>
                    <a:pt x="2267" y="694"/>
                  </a:moveTo>
                  <a:cubicBezTo>
                    <a:pt x="2265" y="691"/>
                    <a:pt x="2263" y="688"/>
                    <a:pt x="2262" y="685"/>
                  </a:cubicBezTo>
                  <a:cubicBezTo>
                    <a:pt x="2258" y="674"/>
                    <a:pt x="2258" y="661"/>
                    <a:pt x="2264" y="650"/>
                  </a:cubicBezTo>
                  <a:cubicBezTo>
                    <a:pt x="2271" y="638"/>
                    <a:pt x="2287" y="630"/>
                    <a:pt x="2301" y="635"/>
                  </a:cubicBezTo>
                  <a:cubicBezTo>
                    <a:pt x="2306" y="637"/>
                    <a:pt x="2311" y="641"/>
                    <a:pt x="2314" y="646"/>
                  </a:cubicBezTo>
                  <a:cubicBezTo>
                    <a:pt x="2316" y="650"/>
                    <a:pt x="2317" y="654"/>
                    <a:pt x="2315" y="658"/>
                  </a:cubicBezTo>
                  <a:cubicBezTo>
                    <a:pt x="2314" y="663"/>
                    <a:pt x="2310" y="667"/>
                    <a:pt x="2305" y="668"/>
                  </a:cubicBezTo>
                  <a:cubicBezTo>
                    <a:pt x="2301" y="669"/>
                    <a:pt x="2297" y="668"/>
                    <a:pt x="2294" y="666"/>
                  </a:cubicBezTo>
                  <a:cubicBezTo>
                    <a:pt x="2289" y="662"/>
                    <a:pt x="2288" y="654"/>
                    <a:pt x="2292" y="648"/>
                  </a:cubicBezTo>
                  <a:cubicBezTo>
                    <a:pt x="2296" y="642"/>
                    <a:pt x="2304" y="641"/>
                    <a:pt x="2310" y="645"/>
                  </a:cubicBezTo>
                  <a:cubicBezTo>
                    <a:pt x="2314" y="649"/>
                    <a:pt x="2316" y="654"/>
                    <a:pt x="2314" y="659"/>
                  </a:cubicBezTo>
                  <a:cubicBezTo>
                    <a:pt x="2315" y="659"/>
                    <a:pt x="2315" y="658"/>
                    <a:pt x="2315" y="658"/>
                  </a:cubicBezTo>
                  <a:cubicBezTo>
                    <a:pt x="2316" y="654"/>
                    <a:pt x="2315" y="650"/>
                    <a:pt x="2313" y="646"/>
                  </a:cubicBezTo>
                  <a:cubicBezTo>
                    <a:pt x="2311" y="641"/>
                    <a:pt x="2306" y="637"/>
                    <a:pt x="2300" y="636"/>
                  </a:cubicBezTo>
                  <a:cubicBezTo>
                    <a:pt x="2287" y="631"/>
                    <a:pt x="2272" y="639"/>
                    <a:pt x="2265" y="651"/>
                  </a:cubicBezTo>
                  <a:cubicBezTo>
                    <a:pt x="2259" y="662"/>
                    <a:pt x="2260" y="675"/>
                    <a:pt x="2265" y="686"/>
                  </a:cubicBezTo>
                  <a:cubicBezTo>
                    <a:pt x="2267" y="688"/>
                    <a:pt x="2268" y="691"/>
                    <a:pt x="2270" y="693"/>
                  </a:cubicBezTo>
                  <a:lnTo>
                    <a:pt x="2267" y="694"/>
                  </a:lnTo>
                  <a:close/>
                  <a:moveTo>
                    <a:pt x="2317" y="708"/>
                  </a:moveTo>
                  <a:cubicBezTo>
                    <a:pt x="2326" y="720"/>
                    <a:pt x="2329" y="735"/>
                    <a:pt x="2318" y="749"/>
                  </a:cubicBezTo>
                  <a:cubicBezTo>
                    <a:pt x="2314" y="754"/>
                    <a:pt x="2309" y="757"/>
                    <a:pt x="2303" y="759"/>
                  </a:cubicBezTo>
                  <a:cubicBezTo>
                    <a:pt x="2298" y="761"/>
                    <a:pt x="2294" y="761"/>
                    <a:pt x="2289" y="759"/>
                  </a:cubicBezTo>
                  <a:cubicBezTo>
                    <a:pt x="2283" y="756"/>
                    <a:pt x="2279" y="751"/>
                    <a:pt x="2278" y="745"/>
                  </a:cubicBezTo>
                  <a:cubicBezTo>
                    <a:pt x="2277" y="741"/>
                    <a:pt x="2278" y="738"/>
                    <a:pt x="2280" y="735"/>
                  </a:cubicBezTo>
                  <a:cubicBezTo>
                    <a:pt x="2284" y="730"/>
                    <a:pt x="2290" y="729"/>
                    <a:pt x="2296" y="730"/>
                  </a:cubicBezTo>
                  <a:cubicBezTo>
                    <a:pt x="2298" y="731"/>
                    <a:pt x="2300" y="733"/>
                    <a:pt x="2302" y="735"/>
                  </a:cubicBezTo>
                  <a:cubicBezTo>
                    <a:pt x="2305" y="740"/>
                    <a:pt x="2304" y="747"/>
                    <a:pt x="2299" y="750"/>
                  </a:cubicBezTo>
                  <a:cubicBezTo>
                    <a:pt x="2294" y="753"/>
                    <a:pt x="2287" y="752"/>
                    <a:pt x="2284" y="747"/>
                  </a:cubicBezTo>
                  <a:cubicBezTo>
                    <a:pt x="2281" y="742"/>
                    <a:pt x="2282" y="735"/>
                    <a:pt x="2287" y="732"/>
                  </a:cubicBezTo>
                  <a:cubicBezTo>
                    <a:pt x="2289" y="731"/>
                    <a:pt x="2290" y="730"/>
                    <a:pt x="2292" y="730"/>
                  </a:cubicBezTo>
                  <a:cubicBezTo>
                    <a:pt x="2292" y="730"/>
                    <a:pt x="2292" y="730"/>
                    <a:pt x="2292" y="730"/>
                  </a:cubicBezTo>
                  <a:cubicBezTo>
                    <a:pt x="2287" y="730"/>
                    <a:pt x="2284" y="732"/>
                    <a:pt x="2281" y="735"/>
                  </a:cubicBezTo>
                  <a:cubicBezTo>
                    <a:pt x="2279" y="738"/>
                    <a:pt x="2278" y="741"/>
                    <a:pt x="2279" y="745"/>
                  </a:cubicBezTo>
                  <a:cubicBezTo>
                    <a:pt x="2280" y="751"/>
                    <a:pt x="2284" y="755"/>
                    <a:pt x="2289" y="758"/>
                  </a:cubicBezTo>
                  <a:cubicBezTo>
                    <a:pt x="2294" y="760"/>
                    <a:pt x="2298" y="760"/>
                    <a:pt x="2303" y="758"/>
                  </a:cubicBezTo>
                  <a:cubicBezTo>
                    <a:pt x="2309" y="756"/>
                    <a:pt x="2313" y="753"/>
                    <a:pt x="2316" y="748"/>
                  </a:cubicBezTo>
                  <a:cubicBezTo>
                    <a:pt x="2327" y="734"/>
                    <a:pt x="2324" y="719"/>
                    <a:pt x="2315" y="709"/>
                  </a:cubicBezTo>
                  <a:lnTo>
                    <a:pt x="2317" y="708"/>
                  </a:lnTo>
                  <a:close/>
                  <a:moveTo>
                    <a:pt x="2394" y="965"/>
                  </a:moveTo>
                  <a:cubicBezTo>
                    <a:pt x="2392" y="968"/>
                    <a:pt x="2388" y="968"/>
                    <a:pt x="2385" y="966"/>
                  </a:cubicBezTo>
                  <a:cubicBezTo>
                    <a:pt x="2382" y="964"/>
                    <a:pt x="2381" y="960"/>
                    <a:pt x="2383" y="957"/>
                  </a:cubicBezTo>
                  <a:cubicBezTo>
                    <a:pt x="2385" y="955"/>
                    <a:pt x="2389" y="954"/>
                    <a:pt x="2392" y="956"/>
                  </a:cubicBezTo>
                  <a:cubicBezTo>
                    <a:pt x="2395" y="958"/>
                    <a:pt x="2396" y="962"/>
                    <a:pt x="2394" y="965"/>
                  </a:cubicBezTo>
                  <a:close/>
                  <a:moveTo>
                    <a:pt x="2389" y="976"/>
                  </a:moveTo>
                  <a:cubicBezTo>
                    <a:pt x="2388" y="979"/>
                    <a:pt x="2385" y="979"/>
                    <a:pt x="2382" y="978"/>
                  </a:cubicBezTo>
                  <a:cubicBezTo>
                    <a:pt x="2380" y="976"/>
                    <a:pt x="2380" y="973"/>
                    <a:pt x="2381" y="971"/>
                  </a:cubicBezTo>
                  <a:cubicBezTo>
                    <a:pt x="2383" y="968"/>
                    <a:pt x="2386" y="968"/>
                    <a:pt x="2388" y="970"/>
                  </a:cubicBezTo>
                  <a:cubicBezTo>
                    <a:pt x="2390" y="971"/>
                    <a:pt x="2391" y="974"/>
                    <a:pt x="2389" y="976"/>
                  </a:cubicBezTo>
                  <a:close/>
                  <a:moveTo>
                    <a:pt x="2392" y="949"/>
                  </a:moveTo>
                  <a:cubicBezTo>
                    <a:pt x="2389" y="953"/>
                    <a:pt x="2383" y="955"/>
                    <a:pt x="2378" y="951"/>
                  </a:cubicBezTo>
                  <a:cubicBezTo>
                    <a:pt x="2374" y="948"/>
                    <a:pt x="2373" y="942"/>
                    <a:pt x="2376" y="938"/>
                  </a:cubicBezTo>
                  <a:cubicBezTo>
                    <a:pt x="2379" y="933"/>
                    <a:pt x="2385" y="932"/>
                    <a:pt x="2389" y="935"/>
                  </a:cubicBezTo>
                  <a:cubicBezTo>
                    <a:pt x="2394" y="939"/>
                    <a:pt x="2395" y="945"/>
                    <a:pt x="2392" y="949"/>
                  </a:cubicBezTo>
                  <a:close/>
                  <a:moveTo>
                    <a:pt x="2146" y="946"/>
                  </a:moveTo>
                  <a:cubicBezTo>
                    <a:pt x="2151" y="961"/>
                    <a:pt x="2171" y="975"/>
                    <a:pt x="2187" y="976"/>
                  </a:cubicBezTo>
                  <a:cubicBezTo>
                    <a:pt x="2203" y="977"/>
                    <a:pt x="2209" y="962"/>
                    <a:pt x="2191" y="958"/>
                  </a:cubicBezTo>
                  <a:cubicBezTo>
                    <a:pt x="2177" y="954"/>
                    <a:pt x="2155" y="957"/>
                    <a:pt x="2146" y="946"/>
                  </a:cubicBezTo>
                  <a:close/>
                  <a:moveTo>
                    <a:pt x="2250" y="764"/>
                  </a:moveTo>
                  <a:cubicBezTo>
                    <a:pt x="2232" y="747"/>
                    <a:pt x="2196" y="738"/>
                    <a:pt x="2180" y="750"/>
                  </a:cubicBezTo>
                  <a:cubicBezTo>
                    <a:pt x="2164" y="764"/>
                    <a:pt x="2178" y="779"/>
                    <a:pt x="2192" y="768"/>
                  </a:cubicBezTo>
                  <a:cubicBezTo>
                    <a:pt x="2199" y="762"/>
                    <a:pt x="2225" y="752"/>
                    <a:pt x="2250" y="764"/>
                  </a:cubicBezTo>
                  <a:close/>
                  <a:moveTo>
                    <a:pt x="2244" y="753"/>
                  </a:moveTo>
                  <a:cubicBezTo>
                    <a:pt x="2235" y="748"/>
                    <a:pt x="2231" y="739"/>
                    <a:pt x="2229" y="731"/>
                  </a:cubicBezTo>
                  <a:cubicBezTo>
                    <a:pt x="2224" y="711"/>
                    <a:pt x="2233" y="686"/>
                    <a:pt x="2220" y="673"/>
                  </a:cubicBezTo>
                  <a:cubicBezTo>
                    <a:pt x="2215" y="667"/>
                    <a:pt x="2206" y="664"/>
                    <a:pt x="2198" y="667"/>
                  </a:cubicBezTo>
                  <a:cubicBezTo>
                    <a:pt x="2194" y="669"/>
                    <a:pt x="2191" y="673"/>
                    <a:pt x="2192" y="678"/>
                  </a:cubicBezTo>
                  <a:cubicBezTo>
                    <a:pt x="2193" y="674"/>
                    <a:pt x="2200" y="671"/>
                    <a:pt x="2205" y="674"/>
                  </a:cubicBezTo>
                  <a:cubicBezTo>
                    <a:pt x="2210" y="676"/>
                    <a:pt x="2212" y="682"/>
                    <a:pt x="2211" y="688"/>
                  </a:cubicBezTo>
                  <a:cubicBezTo>
                    <a:pt x="2209" y="707"/>
                    <a:pt x="2204" y="725"/>
                    <a:pt x="2218" y="741"/>
                  </a:cubicBezTo>
                  <a:cubicBezTo>
                    <a:pt x="2224" y="747"/>
                    <a:pt x="2232" y="751"/>
                    <a:pt x="2244" y="753"/>
                  </a:cubicBezTo>
                  <a:close/>
                  <a:moveTo>
                    <a:pt x="2465" y="840"/>
                  </a:moveTo>
                  <a:cubicBezTo>
                    <a:pt x="2451" y="837"/>
                    <a:pt x="2457" y="818"/>
                    <a:pt x="2458" y="811"/>
                  </a:cubicBezTo>
                  <a:cubicBezTo>
                    <a:pt x="2459" y="806"/>
                    <a:pt x="2458" y="802"/>
                    <a:pt x="2455" y="799"/>
                  </a:cubicBezTo>
                  <a:cubicBezTo>
                    <a:pt x="2461" y="800"/>
                    <a:pt x="2472" y="809"/>
                    <a:pt x="2476" y="815"/>
                  </a:cubicBezTo>
                  <a:cubicBezTo>
                    <a:pt x="2481" y="824"/>
                    <a:pt x="2480" y="834"/>
                    <a:pt x="2470" y="840"/>
                  </a:cubicBezTo>
                  <a:cubicBezTo>
                    <a:pt x="2472" y="835"/>
                    <a:pt x="2471" y="826"/>
                    <a:pt x="2468" y="822"/>
                  </a:cubicBezTo>
                  <a:cubicBezTo>
                    <a:pt x="2468" y="825"/>
                    <a:pt x="2468" y="834"/>
                    <a:pt x="2465" y="840"/>
                  </a:cubicBezTo>
                  <a:close/>
                  <a:moveTo>
                    <a:pt x="2271" y="1060"/>
                  </a:moveTo>
                  <a:cubicBezTo>
                    <a:pt x="2268" y="1062"/>
                    <a:pt x="2266" y="1066"/>
                    <a:pt x="2269" y="1069"/>
                  </a:cubicBezTo>
                  <a:cubicBezTo>
                    <a:pt x="2270" y="1070"/>
                    <a:pt x="2272" y="1070"/>
                    <a:pt x="2273" y="1069"/>
                  </a:cubicBezTo>
                  <a:cubicBezTo>
                    <a:pt x="2274" y="1068"/>
                    <a:pt x="2273" y="1066"/>
                    <a:pt x="2273" y="1066"/>
                  </a:cubicBezTo>
                  <a:cubicBezTo>
                    <a:pt x="2274" y="1066"/>
                    <a:pt x="2275" y="1066"/>
                    <a:pt x="2275" y="1067"/>
                  </a:cubicBezTo>
                  <a:cubicBezTo>
                    <a:pt x="2277" y="1068"/>
                    <a:pt x="2278" y="1072"/>
                    <a:pt x="2276" y="1074"/>
                  </a:cubicBezTo>
                  <a:cubicBezTo>
                    <a:pt x="2275" y="1077"/>
                    <a:pt x="2271" y="1079"/>
                    <a:pt x="2268" y="1077"/>
                  </a:cubicBezTo>
                  <a:cubicBezTo>
                    <a:pt x="2265" y="1076"/>
                    <a:pt x="2262" y="1072"/>
                    <a:pt x="2260" y="1072"/>
                  </a:cubicBezTo>
                  <a:cubicBezTo>
                    <a:pt x="2256" y="1070"/>
                    <a:pt x="2253" y="1073"/>
                    <a:pt x="2252" y="1075"/>
                  </a:cubicBezTo>
                  <a:cubicBezTo>
                    <a:pt x="2253" y="1070"/>
                    <a:pt x="2253" y="1070"/>
                    <a:pt x="2249" y="1067"/>
                  </a:cubicBezTo>
                  <a:cubicBezTo>
                    <a:pt x="2247" y="1065"/>
                    <a:pt x="2235" y="1059"/>
                    <a:pt x="2240" y="1048"/>
                  </a:cubicBezTo>
                  <a:cubicBezTo>
                    <a:pt x="2235" y="1054"/>
                    <a:pt x="2235" y="1062"/>
                    <a:pt x="2237" y="1069"/>
                  </a:cubicBezTo>
                  <a:cubicBezTo>
                    <a:pt x="2240" y="1076"/>
                    <a:pt x="2246" y="1083"/>
                    <a:pt x="2253" y="1085"/>
                  </a:cubicBezTo>
                  <a:cubicBezTo>
                    <a:pt x="2262" y="1088"/>
                    <a:pt x="2275" y="1083"/>
                    <a:pt x="2280" y="1074"/>
                  </a:cubicBezTo>
                  <a:cubicBezTo>
                    <a:pt x="2282" y="1070"/>
                    <a:pt x="2283" y="1063"/>
                    <a:pt x="2279" y="1060"/>
                  </a:cubicBezTo>
                  <a:cubicBezTo>
                    <a:pt x="2277" y="1059"/>
                    <a:pt x="2274" y="1058"/>
                    <a:pt x="2271" y="1060"/>
                  </a:cubicBezTo>
                  <a:close/>
                  <a:moveTo>
                    <a:pt x="2226" y="1067"/>
                  </a:moveTo>
                  <a:cubicBezTo>
                    <a:pt x="2215" y="1085"/>
                    <a:pt x="2197" y="1091"/>
                    <a:pt x="2188" y="1097"/>
                  </a:cubicBezTo>
                  <a:cubicBezTo>
                    <a:pt x="2179" y="1103"/>
                    <a:pt x="2183" y="1112"/>
                    <a:pt x="2195" y="1108"/>
                  </a:cubicBezTo>
                  <a:cubicBezTo>
                    <a:pt x="2208" y="1103"/>
                    <a:pt x="2224" y="1078"/>
                    <a:pt x="2226" y="1067"/>
                  </a:cubicBezTo>
                  <a:close/>
                  <a:moveTo>
                    <a:pt x="2482" y="881"/>
                  </a:moveTo>
                  <a:cubicBezTo>
                    <a:pt x="2483" y="879"/>
                    <a:pt x="2481" y="877"/>
                    <a:pt x="2479" y="876"/>
                  </a:cubicBezTo>
                  <a:cubicBezTo>
                    <a:pt x="2477" y="876"/>
                    <a:pt x="2475" y="877"/>
                    <a:pt x="2475" y="879"/>
                  </a:cubicBezTo>
                  <a:cubicBezTo>
                    <a:pt x="2474" y="881"/>
                    <a:pt x="2475" y="883"/>
                    <a:pt x="2478" y="884"/>
                  </a:cubicBezTo>
                  <a:cubicBezTo>
                    <a:pt x="2480" y="884"/>
                    <a:pt x="2482" y="883"/>
                    <a:pt x="2482" y="881"/>
                  </a:cubicBezTo>
                  <a:close/>
                  <a:moveTo>
                    <a:pt x="2508" y="869"/>
                  </a:moveTo>
                  <a:cubicBezTo>
                    <a:pt x="2508" y="865"/>
                    <a:pt x="2506" y="861"/>
                    <a:pt x="2502" y="860"/>
                  </a:cubicBezTo>
                  <a:cubicBezTo>
                    <a:pt x="2498" y="859"/>
                    <a:pt x="2494" y="862"/>
                    <a:pt x="2493" y="866"/>
                  </a:cubicBezTo>
                  <a:cubicBezTo>
                    <a:pt x="2492" y="870"/>
                    <a:pt x="2495" y="874"/>
                    <a:pt x="2499" y="875"/>
                  </a:cubicBezTo>
                  <a:cubicBezTo>
                    <a:pt x="2503" y="876"/>
                    <a:pt x="2507" y="873"/>
                    <a:pt x="2508" y="869"/>
                  </a:cubicBezTo>
                  <a:close/>
                  <a:moveTo>
                    <a:pt x="2494" y="878"/>
                  </a:moveTo>
                  <a:cubicBezTo>
                    <a:pt x="2495" y="875"/>
                    <a:pt x="2493" y="872"/>
                    <a:pt x="2490" y="871"/>
                  </a:cubicBezTo>
                  <a:cubicBezTo>
                    <a:pt x="2487" y="871"/>
                    <a:pt x="2484" y="873"/>
                    <a:pt x="2484" y="875"/>
                  </a:cubicBezTo>
                  <a:cubicBezTo>
                    <a:pt x="2483" y="878"/>
                    <a:pt x="2485" y="881"/>
                    <a:pt x="2488" y="882"/>
                  </a:cubicBezTo>
                  <a:cubicBezTo>
                    <a:pt x="2491" y="882"/>
                    <a:pt x="2494" y="881"/>
                    <a:pt x="2494" y="878"/>
                  </a:cubicBezTo>
                  <a:close/>
                  <a:moveTo>
                    <a:pt x="2504" y="844"/>
                  </a:moveTo>
                  <a:cubicBezTo>
                    <a:pt x="2512" y="861"/>
                    <a:pt x="2534" y="848"/>
                    <a:pt x="2542" y="845"/>
                  </a:cubicBezTo>
                  <a:cubicBezTo>
                    <a:pt x="2549" y="843"/>
                    <a:pt x="2554" y="843"/>
                    <a:pt x="2559" y="846"/>
                  </a:cubicBezTo>
                  <a:cubicBezTo>
                    <a:pt x="2555" y="839"/>
                    <a:pt x="2541" y="827"/>
                    <a:pt x="2532" y="824"/>
                  </a:cubicBezTo>
                  <a:cubicBezTo>
                    <a:pt x="2520" y="819"/>
                    <a:pt x="2507" y="823"/>
                    <a:pt x="2503" y="838"/>
                  </a:cubicBezTo>
                  <a:cubicBezTo>
                    <a:pt x="2509" y="834"/>
                    <a:pt x="2519" y="833"/>
                    <a:pt x="2526" y="836"/>
                  </a:cubicBezTo>
                  <a:cubicBezTo>
                    <a:pt x="2522" y="836"/>
                    <a:pt x="2511" y="838"/>
                    <a:pt x="2504" y="844"/>
                  </a:cubicBezTo>
                  <a:close/>
                  <a:moveTo>
                    <a:pt x="2497" y="825"/>
                  </a:moveTo>
                  <a:cubicBezTo>
                    <a:pt x="2521" y="797"/>
                    <a:pt x="2516" y="746"/>
                    <a:pt x="2489" y="731"/>
                  </a:cubicBezTo>
                  <a:cubicBezTo>
                    <a:pt x="2467" y="719"/>
                    <a:pt x="2457" y="739"/>
                    <a:pt x="2475" y="754"/>
                  </a:cubicBezTo>
                  <a:cubicBezTo>
                    <a:pt x="2487" y="764"/>
                    <a:pt x="2515" y="790"/>
                    <a:pt x="2497" y="825"/>
                  </a:cubicBezTo>
                  <a:close/>
                  <a:moveTo>
                    <a:pt x="2181" y="812"/>
                  </a:moveTo>
                  <a:cubicBezTo>
                    <a:pt x="2179" y="811"/>
                    <a:pt x="2176" y="811"/>
                    <a:pt x="2175" y="813"/>
                  </a:cubicBezTo>
                  <a:cubicBezTo>
                    <a:pt x="2173" y="815"/>
                    <a:pt x="2174" y="818"/>
                    <a:pt x="2176" y="819"/>
                  </a:cubicBezTo>
                  <a:cubicBezTo>
                    <a:pt x="2178" y="821"/>
                    <a:pt x="2180" y="821"/>
                    <a:pt x="2182" y="819"/>
                  </a:cubicBezTo>
                  <a:cubicBezTo>
                    <a:pt x="2184" y="817"/>
                    <a:pt x="2183" y="814"/>
                    <a:pt x="2181" y="812"/>
                  </a:cubicBezTo>
                  <a:close/>
                  <a:moveTo>
                    <a:pt x="2185" y="799"/>
                  </a:moveTo>
                  <a:cubicBezTo>
                    <a:pt x="2183" y="797"/>
                    <a:pt x="2179" y="798"/>
                    <a:pt x="2177" y="800"/>
                  </a:cubicBezTo>
                  <a:cubicBezTo>
                    <a:pt x="2175" y="803"/>
                    <a:pt x="2176" y="806"/>
                    <a:pt x="2178" y="808"/>
                  </a:cubicBezTo>
                  <a:cubicBezTo>
                    <a:pt x="2181" y="810"/>
                    <a:pt x="2185" y="809"/>
                    <a:pt x="2186" y="807"/>
                  </a:cubicBezTo>
                  <a:cubicBezTo>
                    <a:pt x="2188" y="804"/>
                    <a:pt x="2188" y="801"/>
                    <a:pt x="2185" y="799"/>
                  </a:cubicBezTo>
                  <a:close/>
                  <a:moveTo>
                    <a:pt x="2194" y="784"/>
                  </a:moveTo>
                  <a:cubicBezTo>
                    <a:pt x="2191" y="781"/>
                    <a:pt x="2186" y="782"/>
                    <a:pt x="2183" y="785"/>
                  </a:cubicBezTo>
                  <a:cubicBezTo>
                    <a:pt x="2181" y="788"/>
                    <a:pt x="2181" y="793"/>
                    <a:pt x="2185" y="796"/>
                  </a:cubicBezTo>
                  <a:cubicBezTo>
                    <a:pt x="2188" y="798"/>
                    <a:pt x="2193" y="798"/>
                    <a:pt x="2195" y="794"/>
                  </a:cubicBezTo>
                  <a:cubicBezTo>
                    <a:pt x="2198" y="791"/>
                    <a:pt x="2197" y="786"/>
                    <a:pt x="2194" y="784"/>
                  </a:cubicBezTo>
                  <a:close/>
                  <a:moveTo>
                    <a:pt x="2245" y="821"/>
                  </a:moveTo>
                  <a:cubicBezTo>
                    <a:pt x="2245" y="828"/>
                    <a:pt x="2242" y="838"/>
                    <a:pt x="2234" y="844"/>
                  </a:cubicBezTo>
                  <a:cubicBezTo>
                    <a:pt x="2221" y="853"/>
                    <a:pt x="2206" y="850"/>
                    <a:pt x="2197" y="838"/>
                  </a:cubicBezTo>
                  <a:cubicBezTo>
                    <a:pt x="2178" y="815"/>
                    <a:pt x="2151" y="837"/>
                    <a:pt x="2171" y="861"/>
                  </a:cubicBezTo>
                  <a:cubicBezTo>
                    <a:pt x="2181" y="874"/>
                    <a:pt x="2198" y="877"/>
                    <a:pt x="2211" y="874"/>
                  </a:cubicBezTo>
                  <a:cubicBezTo>
                    <a:pt x="2235" y="870"/>
                    <a:pt x="2257" y="843"/>
                    <a:pt x="2245" y="821"/>
                  </a:cubicBezTo>
                  <a:close/>
                  <a:moveTo>
                    <a:pt x="2196" y="897"/>
                  </a:moveTo>
                  <a:cubicBezTo>
                    <a:pt x="2237" y="927"/>
                    <a:pt x="2246" y="997"/>
                    <a:pt x="2215" y="1025"/>
                  </a:cubicBezTo>
                  <a:cubicBezTo>
                    <a:pt x="2189" y="1047"/>
                    <a:pt x="2170" y="1023"/>
                    <a:pt x="2188" y="999"/>
                  </a:cubicBezTo>
                  <a:cubicBezTo>
                    <a:pt x="2201" y="982"/>
                    <a:pt x="2231" y="938"/>
                    <a:pt x="2196" y="897"/>
                  </a:cubicBezTo>
                  <a:close/>
                  <a:moveTo>
                    <a:pt x="2214" y="898"/>
                  </a:moveTo>
                  <a:cubicBezTo>
                    <a:pt x="2261" y="910"/>
                    <a:pt x="2273" y="924"/>
                    <a:pt x="2299" y="949"/>
                  </a:cubicBezTo>
                  <a:cubicBezTo>
                    <a:pt x="2307" y="957"/>
                    <a:pt x="2317" y="961"/>
                    <a:pt x="2325" y="961"/>
                  </a:cubicBezTo>
                  <a:cubicBezTo>
                    <a:pt x="2337" y="961"/>
                    <a:pt x="2349" y="955"/>
                    <a:pt x="2354" y="949"/>
                  </a:cubicBezTo>
                  <a:cubicBezTo>
                    <a:pt x="2355" y="968"/>
                    <a:pt x="2331" y="978"/>
                    <a:pt x="2320" y="980"/>
                  </a:cubicBezTo>
                  <a:cubicBezTo>
                    <a:pt x="2300" y="983"/>
                    <a:pt x="2278" y="974"/>
                    <a:pt x="2263" y="958"/>
                  </a:cubicBezTo>
                  <a:cubicBezTo>
                    <a:pt x="2247" y="941"/>
                    <a:pt x="2233" y="914"/>
                    <a:pt x="2214" y="898"/>
                  </a:cubicBezTo>
                  <a:close/>
                  <a:moveTo>
                    <a:pt x="2263" y="881"/>
                  </a:moveTo>
                  <a:cubicBezTo>
                    <a:pt x="2274" y="880"/>
                    <a:pt x="2285" y="873"/>
                    <a:pt x="2293" y="867"/>
                  </a:cubicBezTo>
                  <a:cubicBezTo>
                    <a:pt x="2303" y="859"/>
                    <a:pt x="2312" y="842"/>
                    <a:pt x="2307" y="830"/>
                  </a:cubicBezTo>
                  <a:cubicBezTo>
                    <a:pt x="2319" y="824"/>
                    <a:pt x="2326" y="814"/>
                    <a:pt x="2331" y="803"/>
                  </a:cubicBezTo>
                  <a:cubicBezTo>
                    <a:pt x="2338" y="789"/>
                    <a:pt x="2351" y="777"/>
                    <a:pt x="2364" y="782"/>
                  </a:cubicBezTo>
                  <a:cubicBezTo>
                    <a:pt x="2355" y="767"/>
                    <a:pt x="2327" y="775"/>
                    <a:pt x="2316" y="785"/>
                  </a:cubicBezTo>
                  <a:cubicBezTo>
                    <a:pt x="2300" y="798"/>
                    <a:pt x="2298" y="820"/>
                    <a:pt x="2292" y="842"/>
                  </a:cubicBezTo>
                  <a:cubicBezTo>
                    <a:pt x="2289" y="855"/>
                    <a:pt x="2281" y="870"/>
                    <a:pt x="2263" y="881"/>
                  </a:cubicBezTo>
                  <a:close/>
                  <a:moveTo>
                    <a:pt x="2526" y="743"/>
                  </a:moveTo>
                  <a:cubicBezTo>
                    <a:pt x="2521" y="729"/>
                    <a:pt x="2506" y="702"/>
                    <a:pt x="2487" y="701"/>
                  </a:cubicBezTo>
                  <a:cubicBezTo>
                    <a:pt x="2486" y="699"/>
                    <a:pt x="2484" y="697"/>
                    <a:pt x="2482" y="696"/>
                  </a:cubicBezTo>
                  <a:cubicBezTo>
                    <a:pt x="2493" y="694"/>
                    <a:pt x="2505" y="701"/>
                    <a:pt x="2514" y="713"/>
                  </a:cubicBezTo>
                  <a:cubicBezTo>
                    <a:pt x="2521" y="723"/>
                    <a:pt x="2526" y="734"/>
                    <a:pt x="2526" y="743"/>
                  </a:cubicBezTo>
                  <a:close/>
                  <a:moveTo>
                    <a:pt x="2456" y="730"/>
                  </a:moveTo>
                  <a:cubicBezTo>
                    <a:pt x="2454" y="727"/>
                    <a:pt x="2450" y="726"/>
                    <a:pt x="2447" y="728"/>
                  </a:cubicBezTo>
                  <a:cubicBezTo>
                    <a:pt x="2444" y="730"/>
                    <a:pt x="2443" y="734"/>
                    <a:pt x="2445" y="737"/>
                  </a:cubicBezTo>
                  <a:cubicBezTo>
                    <a:pt x="2447" y="740"/>
                    <a:pt x="2451" y="741"/>
                    <a:pt x="2454" y="739"/>
                  </a:cubicBezTo>
                  <a:cubicBezTo>
                    <a:pt x="2457" y="737"/>
                    <a:pt x="2458" y="733"/>
                    <a:pt x="2456" y="730"/>
                  </a:cubicBezTo>
                  <a:close/>
                  <a:moveTo>
                    <a:pt x="2467" y="715"/>
                  </a:moveTo>
                  <a:cubicBezTo>
                    <a:pt x="2465" y="712"/>
                    <a:pt x="2460" y="711"/>
                    <a:pt x="2456" y="713"/>
                  </a:cubicBezTo>
                  <a:cubicBezTo>
                    <a:pt x="2453" y="716"/>
                    <a:pt x="2452" y="720"/>
                    <a:pt x="2454" y="724"/>
                  </a:cubicBezTo>
                  <a:cubicBezTo>
                    <a:pt x="2456" y="727"/>
                    <a:pt x="2461" y="728"/>
                    <a:pt x="2465" y="726"/>
                  </a:cubicBezTo>
                  <a:cubicBezTo>
                    <a:pt x="2468" y="724"/>
                    <a:pt x="2469" y="719"/>
                    <a:pt x="2467" y="715"/>
                  </a:cubicBezTo>
                  <a:close/>
                  <a:moveTo>
                    <a:pt x="2485" y="700"/>
                  </a:moveTo>
                  <a:cubicBezTo>
                    <a:pt x="2482" y="695"/>
                    <a:pt x="2476" y="694"/>
                    <a:pt x="2471" y="697"/>
                  </a:cubicBezTo>
                  <a:cubicBezTo>
                    <a:pt x="2466" y="700"/>
                    <a:pt x="2465" y="706"/>
                    <a:pt x="2468" y="711"/>
                  </a:cubicBezTo>
                  <a:cubicBezTo>
                    <a:pt x="2471" y="716"/>
                    <a:pt x="2477" y="717"/>
                    <a:pt x="2482" y="714"/>
                  </a:cubicBezTo>
                  <a:cubicBezTo>
                    <a:pt x="2487" y="711"/>
                    <a:pt x="2488" y="705"/>
                    <a:pt x="2485" y="700"/>
                  </a:cubicBezTo>
                  <a:close/>
                  <a:moveTo>
                    <a:pt x="2560" y="721"/>
                  </a:moveTo>
                  <a:cubicBezTo>
                    <a:pt x="2558" y="718"/>
                    <a:pt x="2553" y="717"/>
                    <a:pt x="2550" y="719"/>
                  </a:cubicBezTo>
                  <a:cubicBezTo>
                    <a:pt x="2546" y="721"/>
                    <a:pt x="2545" y="726"/>
                    <a:pt x="2548" y="729"/>
                  </a:cubicBezTo>
                  <a:cubicBezTo>
                    <a:pt x="2550" y="732"/>
                    <a:pt x="2554" y="733"/>
                    <a:pt x="2558" y="731"/>
                  </a:cubicBezTo>
                  <a:cubicBezTo>
                    <a:pt x="2561" y="729"/>
                    <a:pt x="2562" y="724"/>
                    <a:pt x="2560" y="721"/>
                  </a:cubicBezTo>
                  <a:close/>
                  <a:moveTo>
                    <a:pt x="2029" y="946"/>
                  </a:moveTo>
                  <a:cubicBezTo>
                    <a:pt x="2031" y="954"/>
                    <a:pt x="2042" y="962"/>
                    <a:pt x="2048" y="956"/>
                  </a:cubicBezTo>
                  <a:cubicBezTo>
                    <a:pt x="2054" y="958"/>
                    <a:pt x="2057" y="965"/>
                    <a:pt x="2056" y="971"/>
                  </a:cubicBezTo>
                  <a:cubicBezTo>
                    <a:pt x="2053" y="982"/>
                    <a:pt x="2041" y="990"/>
                    <a:pt x="2030" y="988"/>
                  </a:cubicBezTo>
                  <a:cubicBezTo>
                    <a:pt x="2053" y="1002"/>
                    <a:pt x="2083" y="973"/>
                    <a:pt x="2073" y="947"/>
                  </a:cubicBezTo>
                  <a:cubicBezTo>
                    <a:pt x="2068" y="933"/>
                    <a:pt x="2056" y="927"/>
                    <a:pt x="2046" y="928"/>
                  </a:cubicBezTo>
                  <a:cubicBezTo>
                    <a:pt x="2036" y="929"/>
                    <a:pt x="2028" y="936"/>
                    <a:pt x="2029" y="946"/>
                  </a:cubicBezTo>
                  <a:close/>
                  <a:moveTo>
                    <a:pt x="2023" y="884"/>
                  </a:moveTo>
                  <a:cubicBezTo>
                    <a:pt x="2045" y="894"/>
                    <a:pt x="2050" y="913"/>
                    <a:pt x="2058" y="921"/>
                  </a:cubicBezTo>
                  <a:cubicBezTo>
                    <a:pt x="2067" y="930"/>
                    <a:pt x="2077" y="920"/>
                    <a:pt x="2070" y="908"/>
                  </a:cubicBezTo>
                  <a:cubicBezTo>
                    <a:pt x="2061" y="895"/>
                    <a:pt x="2042" y="887"/>
                    <a:pt x="2023" y="884"/>
                  </a:cubicBezTo>
                  <a:close/>
                  <a:moveTo>
                    <a:pt x="2111" y="899"/>
                  </a:moveTo>
                  <a:cubicBezTo>
                    <a:pt x="2104" y="902"/>
                    <a:pt x="2100" y="911"/>
                    <a:pt x="2100" y="916"/>
                  </a:cubicBezTo>
                  <a:cubicBezTo>
                    <a:pt x="2092" y="919"/>
                    <a:pt x="2082" y="904"/>
                    <a:pt x="2092" y="895"/>
                  </a:cubicBezTo>
                  <a:cubicBezTo>
                    <a:pt x="2098" y="890"/>
                    <a:pt x="2108" y="891"/>
                    <a:pt x="2111" y="899"/>
                  </a:cubicBezTo>
                  <a:close/>
                  <a:moveTo>
                    <a:pt x="2136" y="925"/>
                  </a:moveTo>
                  <a:cubicBezTo>
                    <a:pt x="2134" y="920"/>
                    <a:pt x="2129" y="917"/>
                    <a:pt x="2125" y="919"/>
                  </a:cubicBezTo>
                  <a:cubicBezTo>
                    <a:pt x="2117" y="923"/>
                    <a:pt x="2119" y="933"/>
                    <a:pt x="2126" y="935"/>
                  </a:cubicBezTo>
                  <a:cubicBezTo>
                    <a:pt x="2131" y="937"/>
                    <a:pt x="2135" y="934"/>
                    <a:pt x="2141" y="939"/>
                  </a:cubicBezTo>
                  <a:cubicBezTo>
                    <a:pt x="2136" y="933"/>
                    <a:pt x="2138" y="930"/>
                    <a:pt x="2136" y="925"/>
                  </a:cubicBezTo>
                  <a:close/>
                  <a:moveTo>
                    <a:pt x="2106" y="850"/>
                  </a:moveTo>
                  <a:cubicBezTo>
                    <a:pt x="2124" y="841"/>
                    <a:pt x="2142" y="807"/>
                    <a:pt x="2125" y="794"/>
                  </a:cubicBezTo>
                  <a:cubicBezTo>
                    <a:pt x="2128" y="791"/>
                    <a:pt x="2135" y="791"/>
                    <a:pt x="2139" y="796"/>
                  </a:cubicBezTo>
                  <a:cubicBezTo>
                    <a:pt x="2143" y="800"/>
                    <a:pt x="2144" y="810"/>
                    <a:pt x="2138" y="816"/>
                  </a:cubicBezTo>
                  <a:cubicBezTo>
                    <a:pt x="2144" y="822"/>
                    <a:pt x="2132" y="844"/>
                    <a:pt x="2106" y="850"/>
                  </a:cubicBezTo>
                  <a:close/>
                  <a:moveTo>
                    <a:pt x="1910" y="1066"/>
                  </a:moveTo>
                  <a:cubicBezTo>
                    <a:pt x="1921" y="1068"/>
                    <a:pt x="1932" y="1066"/>
                    <a:pt x="1941" y="1058"/>
                  </a:cubicBezTo>
                  <a:cubicBezTo>
                    <a:pt x="1947" y="1051"/>
                    <a:pt x="1950" y="1043"/>
                    <a:pt x="1950" y="1034"/>
                  </a:cubicBezTo>
                  <a:cubicBezTo>
                    <a:pt x="1950" y="1030"/>
                    <a:pt x="1949" y="1026"/>
                    <a:pt x="1948" y="1023"/>
                  </a:cubicBezTo>
                  <a:cubicBezTo>
                    <a:pt x="1948" y="1024"/>
                    <a:pt x="1948" y="1025"/>
                    <a:pt x="1948" y="1026"/>
                  </a:cubicBezTo>
                  <a:cubicBezTo>
                    <a:pt x="1948" y="1034"/>
                    <a:pt x="1942" y="1041"/>
                    <a:pt x="1934" y="1041"/>
                  </a:cubicBezTo>
                  <a:cubicBezTo>
                    <a:pt x="1926" y="1041"/>
                    <a:pt x="1919" y="1035"/>
                    <a:pt x="1919" y="1027"/>
                  </a:cubicBezTo>
                  <a:cubicBezTo>
                    <a:pt x="1918" y="1015"/>
                    <a:pt x="1931" y="1008"/>
                    <a:pt x="1941" y="1014"/>
                  </a:cubicBezTo>
                  <a:cubicBezTo>
                    <a:pt x="1948" y="1017"/>
                    <a:pt x="1952" y="1026"/>
                    <a:pt x="1952" y="1034"/>
                  </a:cubicBezTo>
                  <a:cubicBezTo>
                    <a:pt x="1953" y="1043"/>
                    <a:pt x="1950" y="1053"/>
                    <a:pt x="1943" y="1060"/>
                  </a:cubicBezTo>
                  <a:cubicBezTo>
                    <a:pt x="1934" y="1070"/>
                    <a:pt x="1922" y="1072"/>
                    <a:pt x="1909" y="1070"/>
                  </a:cubicBezTo>
                  <a:cubicBezTo>
                    <a:pt x="1899" y="1067"/>
                    <a:pt x="1891" y="1062"/>
                    <a:pt x="1885" y="1055"/>
                  </a:cubicBezTo>
                  <a:cubicBezTo>
                    <a:pt x="1885" y="1057"/>
                    <a:pt x="1886" y="1059"/>
                    <a:pt x="1887" y="1062"/>
                  </a:cubicBezTo>
                  <a:cubicBezTo>
                    <a:pt x="1889" y="1072"/>
                    <a:pt x="1890" y="1080"/>
                    <a:pt x="1889" y="1090"/>
                  </a:cubicBezTo>
                  <a:cubicBezTo>
                    <a:pt x="1889" y="1093"/>
                    <a:pt x="1889" y="1096"/>
                    <a:pt x="1889" y="1098"/>
                  </a:cubicBezTo>
                  <a:cubicBezTo>
                    <a:pt x="1888" y="1103"/>
                    <a:pt x="1887" y="1107"/>
                    <a:pt x="1886" y="1111"/>
                  </a:cubicBezTo>
                  <a:cubicBezTo>
                    <a:pt x="1885" y="1113"/>
                    <a:pt x="1880" y="1126"/>
                    <a:pt x="1878" y="1125"/>
                  </a:cubicBezTo>
                  <a:cubicBezTo>
                    <a:pt x="1877" y="1124"/>
                    <a:pt x="1880" y="1117"/>
                    <a:pt x="1880" y="1115"/>
                  </a:cubicBezTo>
                  <a:cubicBezTo>
                    <a:pt x="1882" y="1109"/>
                    <a:pt x="1883" y="1104"/>
                    <a:pt x="1884" y="1098"/>
                  </a:cubicBezTo>
                  <a:cubicBezTo>
                    <a:pt x="1884" y="1095"/>
                    <a:pt x="1884" y="1093"/>
                    <a:pt x="1884" y="1090"/>
                  </a:cubicBezTo>
                  <a:cubicBezTo>
                    <a:pt x="1885" y="1081"/>
                    <a:pt x="1885" y="1073"/>
                    <a:pt x="1883" y="1063"/>
                  </a:cubicBezTo>
                  <a:cubicBezTo>
                    <a:pt x="1883" y="1063"/>
                    <a:pt x="1882" y="1061"/>
                    <a:pt x="1882" y="1060"/>
                  </a:cubicBezTo>
                  <a:cubicBezTo>
                    <a:pt x="1882" y="1063"/>
                    <a:pt x="1882" y="1066"/>
                    <a:pt x="1881" y="1069"/>
                  </a:cubicBezTo>
                  <a:cubicBezTo>
                    <a:pt x="1880" y="1077"/>
                    <a:pt x="1879" y="1084"/>
                    <a:pt x="1875" y="1091"/>
                  </a:cubicBezTo>
                  <a:cubicBezTo>
                    <a:pt x="1863" y="1112"/>
                    <a:pt x="1842" y="1113"/>
                    <a:pt x="1824" y="1104"/>
                  </a:cubicBezTo>
                  <a:cubicBezTo>
                    <a:pt x="1809" y="1097"/>
                    <a:pt x="1797" y="1083"/>
                    <a:pt x="1795" y="1065"/>
                  </a:cubicBezTo>
                  <a:cubicBezTo>
                    <a:pt x="1795" y="1051"/>
                    <a:pt x="1802" y="1039"/>
                    <a:pt x="1816" y="1034"/>
                  </a:cubicBezTo>
                  <a:cubicBezTo>
                    <a:pt x="1823" y="1032"/>
                    <a:pt x="1828" y="1031"/>
                    <a:pt x="1835" y="1033"/>
                  </a:cubicBezTo>
                  <a:cubicBezTo>
                    <a:pt x="1840" y="1034"/>
                    <a:pt x="1844" y="1037"/>
                    <a:pt x="1847" y="1041"/>
                  </a:cubicBezTo>
                  <a:cubicBezTo>
                    <a:pt x="1851" y="1047"/>
                    <a:pt x="1852" y="1053"/>
                    <a:pt x="1849" y="1060"/>
                  </a:cubicBezTo>
                  <a:cubicBezTo>
                    <a:pt x="1848" y="1063"/>
                    <a:pt x="1845" y="1066"/>
                    <a:pt x="1841" y="1067"/>
                  </a:cubicBezTo>
                  <a:cubicBezTo>
                    <a:pt x="1837" y="1069"/>
                    <a:pt x="1832" y="1068"/>
                    <a:pt x="1829" y="1066"/>
                  </a:cubicBezTo>
                  <a:cubicBezTo>
                    <a:pt x="1824" y="1063"/>
                    <a:pt x="1822" y="1058"/>
                    <a:pt x="1823" y="1053"/>
                  </a:cubicBezTo>
                  <a:cubicBezTo>
                    <a:pt x="1824" y="1048"/>
                    <a:pt x="1828" y="1044"/>
                    <a:pt x="1833" y="1044"/>
                  </a:cubicBezTo>
                  <a:cubicBezTo>
                    <a:pt x="1840" y="1044"/>
                    <a:pt x="1845" y="1049"/>
                    <a:pt x="1845" y="1055"/>
                  </a:cubicBezTo>
                  <a:cubicBezTo>
                    <a:pt x="1845" y="1061"/>
                    <a:pt x="1840" y="1066"/>
                    <a:pt x="1834" y="1066"/>
                  </a:cubicBezTo>
                  <a:cubicBezTo>
                    <a:pt x="1832" y="1066"/>
                    <a:pt x="1829" y="1066"/>
                    <a:pt x="1828" y="1064"/>
                  </a:cubicBezTo>
                  <a:cubicBezTo>
                    <a:pt x="1828" y="1065"/>
                    <a:pt x="1828" y="1065"/>
                    <a:pt x="1829" y="1065"/>
                  </a:cubicBezTo>
                  <a:cubicBezTo>
                    <a:pt x="1833" y="1068"/>
                    <a:pt x="1837" y="1068"/>
                    <a:pt x="1841" y="1067"/>
                  </a:cubicBezTo>
                  <a:cubicBezTo>
                    <a:pt x="1845" y="1065"/>
                    <a:pt x="1847" y="1063"/>
                    <a:pt x="1849" y="1059"/>
                  </a:cubicBezTo>
                  <a:cubicBezTo>
                    <a:pt x="1851" y="1053"/>
                    <a:pt x="1850" y="1047"/>
                    <a:pt x="1846" y="1042"/>
                  </a:cubicBezTo>
                  <a:cubicBezTo>
                    <a:pt x="1843" y="1038"/>
                    <a:pt x="1839" y="1035"/>
                    <a:pt x="1834" y="1034"/>
                  </a:cubicBezTo>
                  <a:cubicBezTo>
                    <a:pt x="1828" y="1033"/>
                    <a:pt x="1823" y="1033"/>
                    <a:pt x="1817" y="1036"/>
                  </a:cubicBezTo>
                  <a:cubicBezTo>
                    <a:pt x="1804" y="1041"/>
                    <a:pt x="1797" y="1051"/>
                    <a:pt x="1798" y="1065"/>
                  </a:cubicBezTo>
                  <a:cubicBezTo>
                    <a:pt x="1799" y="1082"/>
                    <a:pt x="1813" y="1095"/>
                    <a:pt x="1827" y="1102"/>
                  </a:cubicBezTo>
                  <a:cubicBezTo>
                    <a:pt x="1843" y="1108"/>
                    <a:pt x="1861" y="1107"/>
                    <a:pt x="1871" y="1089"/>
                  </a:cubicBezTo>
                  <a:cubicBezTo>
                    <a:pt x="1874" y="1082"/>
                    <a:pt x="1876" y="1076"/>
                    <a:pt x="1877" y="1068"/>
                  </a:cubicBezTo>
                  <a:cubicBezTo>
                    <a:pt x="1877" y="1063"/>
                    <a:pt x="1877" y="1059"/>
                    <a:pt x="1877" y="1054"/>
                  </a:cubicBezTo>
                  <a:cubicBezTo>
                    <a:pt x="1876" y="1036"/>
                    <a:pt x="1870" y="1021"/>
                    <a:pt x="1873" y="1003"/>
                  </a:cubicBezTo>
                  <a:cubicBezTo>
                    <a:pt x="1875" y="986"/>
                    <a:pt x="1884" y="971"/>
                    <a:pt x="1901" y="960"/>
                  </a:cubicBezTo>
                  <a:cubicBezTo>
                    <a:pt x="1909" y="955"/>
                    <a:pt x="1915" y="952"/>
                    <a:pt x="1925" y="950"/>
                  </a:cubicBezTo>
                  <a:cubicBezTo>
                    <a:pt x="1929" y="949"/>
                    <a:pt x="1932" y="948"/>
                    <a:pt x="1936" y="948"/>
                  </a:cubicBezTo>
                  <a:cubicBezTo>
                    <a:pt x="1933" y="947"/>
                    <a:pt x="1931" y="945"/>
                    <a:pt x="1929" y="942"/>
                  </a:cubicBezTo>
                  <a:cubicBezTo>
                    <a:pt x="1922" y="934"/>
                    <a:pt x="1920" y="922"/>
                    <a:pt x="1924" y="912"/>
                  </a:cubicBezTo>
                  <a:cubicBezTo>
                    <a:pt x="1929" y="903"/>
                    <a:pt x="1938" y="895"/>
                    <a:pt x="1949" y="895"/>
                  </a:cubicBezTo>
                  <a:cubicBezTo>
                    <a:pt x="1958" y="896"/>
                    <a:pt x="1966" y="901"/>
                    <a:pt x="1969" y="909"/>
                  </a:cubicBezTo>
                  <a:cubicBezTo>
                    <a:pt x="1970" y="914"/>
                    <a:pt x="1970" y="920"/>
                    <a:pt x="1967" y="924"/>
                  </a:cubicBezTo>
                  <a:cubicBezTo>
                    <a:pt x="1966" y="927"/>
                    <a:pt x="1963" y="929"/>
                    <a:pt x="1961" y="930"/>
                  </a:cubicBezTo>
                  <a:cubicBezTo>
                    <a:pt x="1956" y="933"/>
                    <a:pt x="1950" y="931"/>
                    <a:pt x="1947" y="927"/>
                  </a:cubicBezTo>
                  <a:cubicBezTo>
                    <a:pt x="1944" y="922"/>
                    <a:pt x="1945" y="915"/>
                    <a:pt x="1950" y="912"/>
                  </a:cubicBezTo>
                  <a:cubicBezTo>
                    <a:pt x="1954" y="908"/>
                    <a:pt x="1961" y="909"/>
                    <a:pt x="1965" y="914"/>
                  </a:cubicBezTo>
                  <a:cubicBezTo>
                    <a:pt x="1968" y="918"/>
                    <a:pt x="1967" y="924"/>
                    <a:pt x="1964" y="928"/>
                  </a:cubicBezTo>
                  <a:cubicBezTo>
                    <a:pt x="1969" y="923"/>
                    <a:pt x="1970" y="916"/>
                    <a:pt x="1968" y="909"/>
                  </a:cubicBezTo>
                  <a:cubicBezTo>
                    <a:pt x="1965" y="902"/>
                    <a:pt x="1958" y="897"/>
                    <a:pt x="1949" y="897"/>
                  </a:cubicBezTo>
                  <a:cubicBezTo>
                    <a:pt x="1939" y="897"/>
                    <a:pt x="1930" y="904"/>
                    <a:pt x="1926" y="913"/>
                  </a:cubicBezTo>
                  <a:cubicBezTo>
                    <a:pt x="1924" y="918"/>
                    <a:pt x="1923" y="925"/>
                    <a:pt x="1925" y="930"/>
                  </a:cubicBezTo>
                  <a:cubicBezTo>
                    <a:pt x="1930" y="949"/>
                    <a:pt x="1952" y="947"/>
                    <a:pt x="1972" y="957"/>
                  </a:cubicBezTo>
                  <a:cubicBezTo>
                    <a:pt x="1991" y="968"/>
                    <a:pt x="2008" y="987"/>
                    <a:pt x="2016" y="1007"/>
                  </a:cubicBezTo>
                  <a:cubicBezTo>
                    <a:pt x="2001" y="982"/>
                    <a:pt x="1981" y="959"/>
                    <a:pt x="1951" y="953"/>
                  </a:cubicBezTo>
                  <a:cubicBezTo>
                    <a:pt x="1942" y="952"/>
                    <a:pt x="1935" y="952"/>
                    <a:pt x="1926" y="954"/>
                  </a:cubicBezTo>
                  <a:cubicBezTo>
                    <a:pt x="1917" y="956"/>
                    <a:pt x="1911" y="959"/>
                    <a:pt x="1903" y="964"/>
                  </a:cubicBezTo>
                  <a:cubicBezTo>
                    <a:pt x="1881" y="980"/>
                    <a:pt x="1874" y="1002"/>
                    <a:pt x="1878" y="1026"/>
                  </a:cubicBezTo>
                  <a:cubicBezTo>
                    <a:pt x="1882" y="1045"/>
                    <a:pt x="1890" y="1061"/>
                    <a:pt x="1910" y="1066"/>
                  </a:cubicBezTo>
                  <a:close/>
                  <a:moveTo>
                    <a:pt x="1831" y="1258"/>
                  </a:moveTo>
                  <a:cubicBezTo>
                    <a:pt x="1830" y="1255"/>
                    <a:pt x="1830" y="1252"/>
                    <a:pt x="1833" y="1250"/>
                  </a:cubicBezTo>
                  <a:cubicBezTo>
                    <a:pt x="1835" y="1249"/>
                    <a:pt x="1838" y="1249"/>
                    <a:pt x="1840" y="1252"/>
                  </a:cubicBezTo>
                  <a:cubicBezTo>
                    <a:pt x="1842" y="1254"/>
                    <a:pt x="1841" y="1257"/>
                    <a:pt x="1839" y="1259"/>
                  </a:cubicBezTo>
                  <a:cubicBezTo>
                    <a:pt x="1836" y="1260"/>
                    <a:pt x="1833" y="1260"/>
                    <a:pt x="1831" y="1258"/>
                  </a:cubicBezTo>
                  <a:close/>
                  <a:moveTo>
                    <a:pt x="1927" y="1159"/>
                  </a:moveTo>
                  <a:cubicBezTo>
                    <a:pt x="1932" y="1158"/>
                    <a:pt x="1938" y="1155"/>
                    <a:pt x="1938" y="1150"/>
                  </a:cubicBezTo>
                  <a:cubicBezTo>
                    <a:pt x="1938" y="1147"/>
                    <a:pt x="1937" y="1144"/>
                    <a:pt x="1934" y="1142"/>
                  </a:cubicBezTo>
                  <a:cubicBezTo>
                    <a:pt x="1931" y="1140"/>
                    <a:pt x="1927" y="1142"/>
                    <a:pt x="1926" y="1145"/>
                  </a:cubicBezTo>
                  <a:cubicBezTo>
                    <a:pt x="1925" y="1147"/>
                    <a:pt x="1926" y="1150"/>
                    <a:pt x="1928" y="1152"/>
                  </a:cubicBezTo>
                  <a:cubicBezTo>
                    <a:pt x="1923" y="1152"/>
                    <a:pt x="1920" y="1143"/>
                    <a:pt x="1927" y="1139"/>
                  </a:cubicBezTo>
                  <a:cubicBezTo>
                    <a:pt x="1931" y="1137"/>
                    <a:pt x="1936" y="1138"/>
                    <a:pt x="1939" y="1141"/>
                  </a:cubicBezTo>
                  <a:cubicBezTo>
                    <a:pt x="1944" y="1147"/>
                    <a:pt x="1942" y="1155"/>
                    <a:pt x="1937" y="1159"/>
                  </a:cubicBezTo>
                  <a:cubicBezTo>
                    <a:pt x="1932" y="1163"/>
                    <a:pt x="1925" y="1163"/>
                    <a:pt x="1919" y="1160"/>
                  </a:cubicBezTo>
                  <a:cubicBezTo>
                    <a:pt x="1935" y="1170"/>
                    <a:pt x="1965" y="1167"/>
                    <a:pt x="1977" y="1161"/>
                  </a:cubicBezTo>
                  <a:cubicBezTo>
                    <a:pt x="1977" y="1162"/>
                    <a:pt x="1977" y="1163"/>
                    <a:pt x="1978" y="1164"/>
                  </a:cubicBezTo>
                  <a:cubicBezTo>
                    <a:pt x="1957" y="1173"/>
                    <a:pt x="1927" y="1172"/>
                    <a:pt x="1914" y="1160"/>
                  </a:cubicBezTo>
                  <a:cubicBezTo>
                    <a:pt x="1922" y="1185"/>
                    <a:pt x="1921" y="1202"/>
                    <a:pt x="1929" y="1218"/>
                  </a:cubicBezTo>
                  <a:cubicBezTo>
                    <a:pt x="1932" y="1225"/>
                    <a:pt x="1938" y="1232"/>
                    <a:pt x="1945" y="1235"/>
                  </a:cubicBezTo>
                  <a:cubicBezTo>
                    <a:pt x="1945" y="1236"/>
                    <a:pt x="1946" y="1238"/>
                    <a:pt x="1948" y="1240"/>
                  </a:cubicBezTo>
                  <a:cubicBezTo>
                    <a:pt x="1938" y="1239"/>
                    <a:pt x="1929" y="1229"/>
                    <a:pt x="1924" y="1217"/>
                  </a:cubicBezTo>
                  <a:cubicBezTo>
                    <a:pt x="1924" y="1216"/>
                    <a:pt x="1924" y="1216"/>
                    <a:pt x="1923" y="1215"/>
                  </a:cubicBezTo>
                  <a:cubicBezTo>
                    <a:pt x="1923" y="1230"/>
                    <a:pt x="1931" y="1249"/>
                    <a:pt x="1944" y="1261"/>
                  </a:cubicBezTo>
                  <a:cubicBezTo>
                    <a:pt x="1948" y="1266"/>
                    <a:pt x="1956" y="1272"/>
                    <a:pt x="1963" y="1272"/>
                  </a:cubicBezTo>
                  <a:cubicBezTo>
                    <a:pt x="1967" y="1272"/>
                    <a:pt x="1973" y="1269"/>
                    <a:pt x="1973" y="1265"/>
                  </a:cubicBezTo>
                  <a:cubicBezTo>
                    <a:pt x="1973" y="1263"/>
                    <a:pt x="1972" y="1261"/>
                    <a:pt x="1971" y="1261"/>
                  </a:cubicBezTo>
                  <a:cubicBezTo>
                    <a:pt x="1969" y="1260"/>
                    <a:pt x="1968" y="1261"/>
                    <a:pt x="1967" y="1262"/>
                  </a:cubicBezTo>
                  <a:cubicBezTo>
                    <a:pt x="1966" y="1263"/>
                    <a:pt x="1966" y="1264"/>
                    <a:pt x="1967" y="1265"/>
                  </a:cubicBezTo>
                  <a:cubicBezTo>
                    <a:pt x="1967" y="1266"/>
                    <a:pt x="1969" y="1267"/>
                    <a:pt x="1970" y="1266"/>
                  </a:cubicBezTo>
                  <a:cubicBezTo>
                    <a:pt x="1971" y="1265"/>
                    <a:pt x="1971" y="1264"/>
                    <a:pt x="1971" y="1264"/>
                  </a:cubicBezTo>
                  <a:cubicBezTo>
                    <a:pt x="1972" y="1264"/>
                    <a:pt x="1972" y="1265"/>
                    <a:pt x="1971" y="1266"/>
                  </a:cubicBezTo>
                  <a:cubicBezTo>
                    <a:pt x="1971" y="1268"/>
                    <a:pt x="1969" y="1268"/>
                    <a:pt x="1967" y="1268"/>
                  </a:cubicBezTo>
                  <a:cubicBezTo>
                    <a:pt x="1965" y="1268"/>
                    <a:pt x="1963" y="1265"/>
                    <a:pt x="1964" y="1262"/>
                  </a:cubicBezTo>
                  <a:cubicBezTo>
                    <a:pt x="1964" y="1260"/>
                    <a:pt x="1965" y="1258"/>
                    <a:pt x="1967" y="1257"/>
                  </a:cubicBezTo>
                  <a:cubicBezTo>
                    <a:pt x="1969" y="1257"/>
                    <a:pt x="1971" y="1257"/>
                    <a:pt x="1972" y="1258"/>
                  </a:cubicBezTo>
                  <a:cubicBezTo>
                    <a:pt x="1975" y="1259"/>
                    <a:pt x="1976" y="1261"/>
                    <a:pt x="1976" y="1264"/>
                  </a:cubicBezTo>
                  <a:cubicBezTo>
                    <a:pt x="1976" y="1269"/>
                    <a:pt x="1971" y="1272"/>
                    <a:pt x="1966" y="1273"/>
                  </a:cubicBezTo>
                  <a:cubicBezTo>
                    <a:pt x="1964" y="1274"/>
                    <a:pt x="1961" y="1274"/>
                    <a:pt x="1959" y="1273"/>
                  </a:cubicBezTo>
                  <a:cubicBezTo>
                    <a:pt x="1969" y="1277"/>
                    <a:pt x="1978" y="1275"/>
                    <a:pt x="1986" y="1270"/>
                  </a:cubicBezTo>
                  <a:cubicBezTo>
                    <a:pt x="1991" y="1267"/>
                    <a:pt x="1995" y="1262"/>
                    <a:pt x="1996" y="1256"/>
                  </a:cubicBezTo>
                  <a:cubicBezTo>
                    <a:pt x="1996" y="1256"/>
                    <a:pt x="1996" y="1256"/>
                    <a:pt x="1996" y="1256"/>
                  </a:cubicBezTo>
                  <a:cubicBezTo>
                    <a:pt x="1994" y="1261"/>
                    <a:pt x="1987" y="1264"/>
                    <a:pt x="1982" y="1258"/>
                  </a:cubicBezTo>
                  <a:cubicBezTo>
                    <a:pt x="1978" y="1254"/>
                    <a:pt x="1978" y="1242"/>
                    <a:pt x="1964" y="1241"/>
                  </a:cubicBezTo>
                  <a:cubicBezTo>
                    <a:pt x="1970" y="1238"/>
                    <a:pt x="1977" y="1237"/>
                    <a:pt x="1983" y="1238"/>
                  </a:cubicBezTo>
                  <a:cubicBezTo>
                    <a:pt x="1990" y="1240"/>
                    <a:pt x="1996" y="1245"/>
                    <a:pt x="1997" y="1252"/>
                  </a:cubicBezTo>
                  <a:cubicBezTo>
                    <a:pt x="1998" y="1260"/>
                    <a:pt x="1993" y="1267"/>
                    <a:pt x="1987" y="1272"/>
                  </a:cubicBezTo>
                  <a:cubicBezTo>
                    <a:pt x="1977" y="1278"/>
                    <a:pt x="1966" y="1278"/>
                    <a:pt x="1955" y="1273"/>
                  </a:cubicBezTo>
                  <a:cubicBezTo>
                    <a:pt x="1946" y="1268"/>
                    <a:pt x="1936" y="1256"/>
                    <a:pt x="1930" y="1247"/>
                  </a:cubicBezTo>
                  <a:cubicBezTo>
                    <a:pt x="1925" y="1239"/>
                    <a:pt x="1922" y="1227"/>
                    <a:pt x="1921" y="1218"/>
                  </a:cubicBezTo>
                  <a:cubicBezTo>
                    <a:pt x="1920" y="1224"/>
                    <a:pt x="1918" y="1229"/>
                    <a:pt x="1916" y="1235"/>
                  </a:cubicBezTo>
                  <a:cubicBezTo>
                    <a:pt x="1909" y="1246"/>
                    <a:pt x="1902" y="1253"/>
                    <a:pt x="1890" y="1259"/>
                  </a:cubicBezTo>
                  <a:cubicBezTo>
                    <a:pt x="1886" y="1261"/>
                    <a:pt x="1882" y="1262"/>
                    <a:pt x="1878" y="1263"/>
                  </a:cubicBezTo>
                  <a:cubicBezTo>
                    <a:pt x="1878" y="1262"/>
                    <a:pt x="1878" y="1261"/>
                    <a:pt x="1877" y="1260"/>
                  </a:cubicBezTo>
                  <a:cubicBezTo>
                    <a:pt x="1881" y="1259"/>
                    <a:pt x="1884" y="1258"/>
                    <a:pt x="1888" y="1256"/>
                  </a:cubicBezTo>
                  <a:cubicBezTo>
                    <a:pt x="1899" y="1250"/>
                    <a:pt x="1906" y="1243"/>
                    <a:pt x="1911" y="1232"/>
                  </a:cubicBezTo>
                  <a:cubicBezTo>
                    <a:pt x="1918" y="1218"/>
                    <a:pt x="1919" y="1203"/>
                    <a:pt x="1917" y="1188"/>
                  </a:cubicBezTo>
                  <a:cubicBezTo>
                    <a:pt x="1916" y="1192"/>
                    <a:pt x="1915" y="1196"/>
                    <a:pt x="1914" y="1200"/>
                  </a:cubicBezTo>
                  <a:cubicBezTo>
                    <a:pt x="1914" y="1200"/>
                    <a:pt x="1914" y="1200"/>
                    <a:pt x="1914" y="1200"/>
                  </a:cubicBezTo>
                  <a:cubicBezTo>
                    <a:pt x="1910" y="1208"/>
                    <a:pt x="1906" y="1215"/>
                    <a:pt x="1898" y="1219"/>
                  </a:cubicBezTo>
                  <a:cubicBezTo>
                    <a:pt x="1904" y="1213"/>
                    <a:pt x="1907" y="1207"/>
                    <a:pt x="1911" y="1199"/>
                  </a:cubicBezTo>
                  <a:cubicBezTo>
                    <a:pt x="1911" y="1199"/>
                    <a:pt x="1911" y="1199"/>
                    <a:pt x="1911" y="1199"/>
                  </a:cubicBezTo>
                  <a:cubicBezTo>
                    <a:pt x="1917" y="1182"/>
                    <a:pt x="1915" y="1178"/>
                    <a:pt x="1910" y="1161"/>
                  </a:cubicBezTo>
                  <a:cubicBezTo>
                    <a:pt x="1902" y="1135"/>
                    <a:pt x="1892" y="1109"/>
                    <a:pt x="1895" y="1084"/>
                  </a:cubicBezTo>
                  <a:cubicBezTo>
                    <a:pt x="1895" y="1101"/>
                    <a:pt x="1905" y="1159"/>
                    <a:pt x="1927" y="1159"/>
                  </a:cubicBezTo>
                  <a:close/>
                  <a:moveTo>
                    <a:pt x="1905" y="1209"/>
                  </a:moveTo>
                  <a:cubicBezTo>
                    <a:pt x="1895" y="1201"/>
                    <a:pt x="1886" y="1216"/>
                    <a:pt x="1882" y="1220"/>
                  </a:cubicBezTo>
                  <a:cubicBezTo>
                    <a:pt x="1879" y="1223"/>
                    <a:pt x="1876" y="1225"/>
                    <a:pt x="1872" y="1225"/>
                  </a:cubicBezTo>
                  <a:cubicBezTo>
                    <a:pt x="1876" y="1228"/>
                    <a:pt x="1888" y="1230"/>
                    <a:pt x="1894" y="1230"/>
                  </a:cubicBezTo>
                  <a:cubicBezTo>
                    <a:pt x="1903" y="1228"/>
                    <a:pt x="1909" y="1222"/>
                    <a:pt x="1907" y="1212"/>
                  </a:cubicBezTo>
                  <a:cubicBezTo>
                    <a:pt x="1905" y="1216"/>
                    <a:pt x="1899" y="1220"/>
                    <a:pt x="1894" y="1220"/>
                  </a:cubicBezTo>
                  <a:cubicBezTo>
                    <a:pt x="1897" y="1219"/>
                    <a:pt x="1902" y="1215"/>
                    <a:pt x="1905" y="1209"/>
                  </a:cubicBezTo>
                  <a:close/>
                  <a:moveTo>
                    <a:pt x="1980" y="1217"/>
                  </a:moveTo>
                  <a:cubicBezTo>
                    <a:pt x="1981" y="1220"/>
                    <a:pt x="1984" y="1221"/>
                    <a:pt x="1987" y="1220"/>
                  </a:cubicBezTo>
                  <a:cubicBezTo>
                    <a:pt x="1990" y="1219"/>
                    <a:pt x="1991" y="1216"/>
                    <a:pt x="1991" y="1213"/>
                  </a:cubicBezTo>
                  <a:cubicBezTo>
                    <a:pt x="1990" y="1210"/>
                    <a:pt x="1986" y="1209"/>
                    <a:pt x="1983" y="1209"/>
                  </a:cubicBezTo>
                  <a:cubicBezTo>
                    <a:pt x="1980" y="1210"/>
                    <a:pt x="1979" y="1214"/>
                    <a:pt x="1980" y="1217"/>
                  </a:cubicBezTo>
                  <a:close/>
                  <a:moveTo>
                    <a:pt x="1966" y="1227"/>
                  </a:moveTo>
                  <a:cubicBezTo>
                    <a:pt x="1967" y="1230"/>
                    <a:pt x="1971" y="1232"/>
                    <a:pt x="1975" y="1231"/>
                  </a:cubicBezTo>
                  <a:cubicBezTo>
                    <a:pt x="1978" y="1230"/>
                    <a:pt x="1980" y="1226"/>
                    <a:pt x="1979" y="1222"/>
                  </a:cubicBezTo>
                  <a:cubicBezTo>
                    <a:pt x="1978" y="1219"/>
                    <a:pt x="1974" y="1217"/>
                    <a:pt x="1971" y="1218"/>
                  </a:cubicBezTo>
                  <a:cubicBezTo>
                    <a:pt x="1967" y="1219"/>
                    <a:pt x="1965" y="1223"/>
                    <a:pt x="1966" y="1227"/>
                  </a:cubicBezTo>
                  <a:close/>
                  <a:moveTo>
                    <a:pt x="1946" y="1236"/>
                  </a:moveTo>
                  <a:cubicBezTo>
                    <a:pt x="1948" y="1241"/>
                    <a:pt x="1953" y="1243"/>
                    <a:pt x="1958" y="1242"/>
                  </a:cubicBezTo>
                  <a:cubicBezTo>
                    <a:pt x="1963" y="1240"/>
                    <a:pt x="1966" y="1235"/>
                    <a:pt x="1964" y="1230"/>
                  </a:cubicBezTo>
                  <a:cubicBezTo>
                    <a:pt x="1963" y="1225"/>
                    <a:pt x="1957" y="1222"/>
                    <a:pt x="1952" y="1224"/>
                  </a:cubicBezTo>
                  <a:cubicBezTo>
                    <a:pt x="1948" y="1225"/>
                    <a:pt x="1945" y="1231"/>
                    <a:pt x="1946" y="1236"/>
                  </a:cubicBezTo>
                  <a:close/>
                  <a:moveTo>
                    <a:pt x="1857" y="1270"/>
                  </a:moveTo>
                  <a:cubicBezTo>
                    <a:pt x="1854" y="1265"/>
                    <a:pt x="1855" y="1259"/>
                    <a:pt x="1860" y="1256"/>
                  </a:cubicBezTo>
                  <a:cubicBezTo>
                    <a:pt x="1865" y="1253"/>
                    <a:pt x="1871" y="1254"/>
                    <a:pt x="1874" y="1258"/>
                  </a:cubicBezTo>
                  <a:cubicBezTo>
                    <a:pt x="1877" y="1263"/>
                    <a:pt x="1876" y="1269"/>
                    <a:pt x="1872" y="1273"/>
                  </a:cubicBezTo>
                  <a:cubicBezTo>
                    <a:pt x="1867" y="1276"/>
                    <a:pt x="1861" y="1275"/>
                    <a:pt x="1857" y="1270"/>
                  </a:cubicBezTo>
                  <a:close/>
                  <a:moveTo>
                    <a:pt x="1841" y="1266"/>
                  </a:moveTo>
                  <a:cubicBezTo>
                    <a:pt x="1839" y="1263"/>
                    <a:pt x="1840" y="1259"/>
                    <a:pt x="1843" y="1257"/>
                  </a:cubicBezTo>
                  <a:cubicBezTo>
                    <a:pt x="1846" y="1255"/>
                    <a:pt x="1850" y="1256"/>
                    <a:pt x="1852" y="1259"/>
                  </a:cubicBezTo>
                  <a:cubicBezTo>
                    <a:pt x="1854" y="1262"/>
                    <a:pt x="1854" y="1266"/>
                    <a:pt x="1851" y="1268"/>
                  </a:cubicBezTo>
                  <a:cubicBezTo>
                    <a:pt x="1847" y="1270"/>
                    <a:pt x="1843" y="1269"/>
                    <a:pt x="1841" y="1266"/>
                  </a:cubicBezTo>
                  <a:close/>
                  <a:moveTo>
                    <a:pt x="1798" y="1096"/>
                  </a:moveTo>
                  <a:cubicBezTo>
                    <a:pt x="1797" y="1082"/>
                    <a:pt x="1792" y="1067"/>
                    <a:pt x="1782" y="1058"/>
                  </a:cubicBezTo>
                  <a:cubicBezTo>
                    <a:pt x="1772" y="1048"/>
                    <a:pt x="1757" y="1044"/>
                    <a:pt x="1744" y="1049"/>
                  </a:cubicBezTo>
                  <a:cubicBezTo>
                    <a:pt x="1737" y="1052"/>
                    <a:pt x="1731" y="1058"/>
                    <a:pt x="1726" y="1065"/>
                  </a:cubicBezTo>
                  <a:cubicBezTo>
                    <a:pt x="1722" y="1073"/>
                    <a:pt x="1720" y="1079"/>
                    <a:pt x="1719" y="1088"/>
                  </a:cubicBezTo>
                  <a:cubicBezTo>
                    <a:pt x="1719" y="1097"/>
                    <a:pt x="1720" y="1104"/>
                    <a:pt x="1724" y="1112"/>
                  </a:cubicBezTo>
                  <a:cubicBezTo>
                    <a:pt x="1725" y="1116"/>
                    <a:pt x="1727" y="1119"/>
                    <a:pt x="1729" y="1122"/>
                  </a:cubicBezTo>
                  <a:cubicBezTo>
                    <a:pt x="1734" y="1131"/>
                    <a:pt x="1740" y="1137"/>
                    <a:pt x="1748" y="1143"/>
                  </a:cubicBezTo>
                  <a:cubicBezTo>
                    <a:pt x="1760" y="1152"/>
                    <a:pt x="1771" y="1157"/>
                    <a:pt x="1785" y="1158"/>
                  </a:cubicBezTo>
                  <a:cubicBezTo>
                    <a:pt x="1786" y="1158"/>
                    <a:pt x="1787" y="1158"/>
                    <a:pt x="1788" y="1158"/>
                  </a:cubicBezTo>
                  <a:cubicBezTo>
                    <a:pt x="1779" y="1163"/>
                    <a:pt x="1772" y="1171"/>
                    <a:pt x="1766" y="1180"/>
                  </a:cubicBezTo>
                  <a:cubicBezTo>
                    <a:pt x="1760" y="1191"/>
                    <a:pt x="1758" y="1204"/>
                    <a:pt x="1761" y="1216"/>
                  </a:cubicBezTo>
                  <a:cubicBezTo>
                    <a:pt x="1763" y="1221"/>
                    <a:pt x="1766" y="1226"/>
                    <a:pt x="1770" y="1230"/>
                  </a:cubicBezTo>
                  <a:cubicBezTo>
                    <a:pt x="1767" y="1225"/>
                    <a:pt x="1764" y="1220"/>
                    <a:pt x="1763" y="1216"/>
                  </a:cubicBezTo>
                  <a:cubicBezTo>
                    <a:pt x="1760" y="1204"/>
                    <a:pt x="1763" y="1192"/>
                    <a:pt x="1770" y="1182"/>
                  </a:cubicBezTo>
                  <a:cubicBezTo>
                    <a:pt x="1774" y="1174"/>
                    <a:pt x="1780" y="1169"/>
                    <a:pt x="1786" y="1165"/>
                  </a:cubicBezTo>
                  <a:cubicBezTo>
                    <a:pt x="1799" y="1157"/>
                    <a:pt x="1811" y="1156"/>
                    <a:pt x="1824" y="1149"/>
                  </a:cubicBezTo>
                  <a:cubicBezTo>
                    <a:pt x="1825" y="1149"/>
                    <a:pt x="1825" y="1149"/>
                    <a:pt x="1825" y="1149"/>
                  </a:cubicBezTo>
                  <a:cubicBezTo>
                    <a:pt x="1832" y="1145"/>
                    <a:pt x="1838" y="1141"/>
                    <a:pt x="1844" y="1135"/>
                  </a:cubicBezTo>
                  <a:cubicBezTo>
                    <a:pt x="1846" y="1134"/>
                    <a:pt x="1860" y="1120"/>
                    <a:pt x="1859" y="1118"/>
                  </a:cubicBezTo>
                  <a:cubicBezTo>
                    <a:pt x="1857" y="1118"/>
                    <a:pt x="1848" y="1126"/>
                    <a:pt x="1847" y="1127"/>
                  </a:cubicBezTo>
                  <a:cubicBezTo>
                    <a:pt x="1839" y="1134"/>
                    <a:pt x="1832" y="1139"/>
                    <a:pt x="1823" y="1144"/>
                  </a:cubicBezTo>
                  <a:cubicBezTo>
                    <a:pt x="1822" y="1145"/>
                    <a:pt x="1822" y="1145"/>
                    <a:pt x="1822" y="1145"/>
                  </a:cubicBezTo>
                  <a:cubicBezTo>
                    <a:pt x="1810" y="1151"/>
                    <a:pt x="1799" y="1154"/>
                    <a:pt x="1786" y="1154"/>
                  </a:cubicBezTo>
                  <a:cubicBezTo>
                    <a:pt x="1770" y="1153"/>
                    <a:pt x="1753" y="1146"/>
                    <a:pt x="1744" y="1133"/>
                  </a:cubicBezTo>
                  <a:cubicBezTo>
                    <a:pt x="1739" y="1125"/>
                    <a:pt x="1738" y="1111"/>
                    <a:pt x="1746" y="1105"/>
                  </a:cubicBezTo>
                  <a:cubicBezTo>
                    <a:pt x="1749" y="1103"/>
                    <a:pt x="1753" y="1103"/>
                    <a:pt x="1756" y="1106"/>
                  </a:cubicBezTo>
                  <a:cubicBezTo>
                    <a:pt x="1758" y="1108"/>
                    <a:pt x="1759" y="1111"/>
                    <a:pt x="1757" y="1114"/>
                  </a:cubicBezTo>
                  <a:cubicBezTo>
                    <a:pt x="1756" y="1116"/>
                    <a:pt x="1754" y="1117"/>
                    <a:pt x="1752" y="1117"/>
                  </a:cubicBezTo>
                  <a:cubicBezTo>
                    <a:pt x="1749" y="1118"/>
                    <a:pt x="1747" y="1115"/>
                    <a:pt x="1748" y="1112"/>
                  </a:cubicBezTo>
                  <a:cubicBezTo>
                    <a:pt x="1748" y="1111"/>
                    <a:pt x="1749" y="1109"/>
                    <a:pt x="1751" y="1109"/>
                  </a:cubicBezTo>
                  <a:cubicBezTo>
                    <a:pt x="1749" y="1108"/>
                    <a:pt x="1747" y="1109"/>
                    <a:pt x="1745" y="1111"/>
                  </a:cubicBezTo>
                  <a:cubicBezTo>
                    <a:pt x="1744" y="1114"/>
                    <a:pt x="1744" y="1117"/>
                    <a:pt x="1746" y="1120"/>
                  </a:cubicBezTo>
                  <a:cubicBezTo>
                    <a:pt x="1750" y="1124"/>
                    <a:pt x="1757" y="1124"/>
                    <a:pt x="1761" y="1120"/>
                  </a:cubicBezTo>
                  <a:cubicBezTo>
                    <a:pt x="1764" y="1117"/>
                    <a:pt x="1766" y="1113"/>
                    <a:pt x="1766" y="1108"/>
                  </a:cubicBezTo>
                  <a:cubicBezTo>
                    <a:pt x="1765" y="1104"/>
                    <a:pt x="1763" y="1101"/>
                    <a:pt x="1760" y="1099"/>
                  </a:cubicBezTo>
                  <a:cubicBezTo>
                    <a:pt x="1755" y="1096"/>
                    <a:pt x="1749" y="1096"/>
                    <a:pt x="1744" y="1099"/>
                  </a:cubicBezTo>
                  <a:cubicBezTo>
                    <a:pt x="1734" y="1106"/>
                    <a:pt x="1734" y="1121"/>
                    <a:pt x="1740" y="1131"/>
                  </a:cubicBezTo>
                  <a:cubicBezTo>
                    <a:pt x="1742" y="1134"/>
                    <a:pt x="1745" y="1137"/>
                    <a:pt x="1748" y="1139"/>
                  </a:cubicBezTo>
                  <a:cubicBezTo>
                    <a:pt x="1738" y="1131"/>
                    <a:pt x="1731" y="1123"/>
                    <a:pt x="1726" y="1111"/>
                  </a:cubicBezTo>
                  <a:cubicBezTo>
                    <a:pt x="1723" y="1103"/>
                    <a:pt x="1721" y="1097"/>
                    <a:pt x="1721" y="1088"/>
                  </a:cubicBezTo>
                  <a:cubicBezTo>
                    <a:pt x="1722" y="1080"/>
                    <a:pt x="1724" y="1073"/>
                    <a:pt x="1728" y="1065"/>
                  </a:cubicBezTo>
                  <a:cubicBezTo>
                    <a:pt x="1730" y="1061"/>
                    <a:pt x="1733" y="1059"/>
                    <a:pt x="1736" y="1056"/>
                  </a:cubicBezTo>
                  <a:cubicBezTo>
                    <a:pt x="1736" y="1055"/>
                    <a:pt x="1736" y="1055"/>
                    <a:pt x="1736" y="1055"/>
                  </a:cubicBezTo>
                  <a:cubicBezTo>
                    <a:pt x="1729" y="1065"/>
                    <a:pt x="1730" y="1080"/>
                    <a:pt x="1747" y="1082"/>
                  </a:cubicBezTo>
                  <a:cubicBezTo>
                    <a:pt x="1760" y="1084"/>
                    <a:pt x="1781" y="1070"/>
                    <a:pt x="1798" y="1096"/>
                  </a:cubicBezTo>
                  <a:close/>
                  <a:moveTo>
                    <a:pt x="1764" y="1214"/>
                  </a:moveTo>
                  <a:cubicBezTo>
                    <a:pt x="1779" y="1209"/>
                    <a:pt x="1784" y="1229"/>
                    <a:pt x="1787" y="1235"/>
                  </a:cubicBezTo>
                  <a:cubicBezTo>
                    <a:pt x="1790" y="1240"/>
                    <a:pt x="1793" y="1243"/>
                    <a:pt x="1797" y="1244"/>
                  </a:cubicBezTo>
                  <a:cubicBezTo>
                    <a:pt x="1791" y="1246"/>
                    <a:pt x="1776" y="1245"/>
                    <a:pt x="1769" y="1242"/>
                  </a:cubicBezTo>
                  <a:cubicBezTo>
                    <a:pt x="1760" y="1238"/>
                    <a:pt x="1754" y="1228"/>
                    <a:pt x="1760" y="1217"/>
                  </a:cubicBezTo>
                  <a:cubicBezTo>
                    <a:pt x="1762" y="1223"/>
                    <a:pt x="1767" y="1230"/>
                    <a:pt x="1773" y="1231"/>
                  </a:cubicBezTo>
                  <a:cubicBezTo>
                    <a:pt x="1770" y="1229"/>
                    <a:pt x="1765" y="1222"/>
                    <a:pt x="1764" y="1214"/>
                  </a:cubicBezTo>
                  <a:close/>
                  <a:moveTo>
                    <a:pt x="2005" y="1028"/>
                  </a:moveTo>
                  <a:cubicBezTo>
                    <a:pt x="2008" y="1048"/>
                    <a:pt x="2005" y="1062"/>
                    <a:pt x="2004" y="1082"/>
                  </a:cubicBezTo>
                  <a:cubicBezTo>
                    <a:pt x="2004" y="1092"/>
                    <a:pt x="2006" y="1100"/>
                    <a:pt x="2013" y="1108"/>
                  </a:cubicBezTo>
                  <a:cubicBezTo>
                    <a:pt x="2018" y="1114"/>
                    <a:pt x="2026" y="1117"/>
                    <a:pt x="2035" y="1115"/>
                  </a:cubicBezTo>
                  <a:cubicBezTo>
                    <a:pt x="2042" y="1113"/>
                    <a:pt x="2047" y="1108"/>
                    <a:pt x="2048" y="1101"/>
                  </a:cubicBezTo>
                  <a:cubicBezTo>
                    <a:pt x="2049" y="1096"/>
                    <a:pt x="2048" y="1092"/>
                    <a:pt x="2045" y="1088"/>
                  </a:cubicBezTo>
                  <a:cubicBezTo>
                    <a:pt x="2041" y="1083"/>
                    <a:pt x="2033" y="1081"/>
                    <a:pt x="2029" y="1086"/>
                  </a:cubicBezTo>
                  <a:cubicBezTo>
                    <a:pt x="2026" y="1089"/>
                    <a:pt x="2025" y="1093"/>
                    <a:pt x="2028" y="1097"/>
                  </a:cubicBezTo>
                  <a:cubicBezTo>
                    <a:pt x="2030" y="1101"/>
                    <a:pt x="2036" y="1102"/>
                    <a:pt x="2040" y="1099"/>
                  </a:cubicBezTo>
                  <a:cubicBezTo>
                    <a:pt x="2044" y="1096"/>
                    <a:pt x="2045" y="1091"/>
                    <a:pt x="2042" y="1087"/>
                  </a:cubicBezTo>
                  <a:cubicBezTo>
                    <a:pt x="2041" y="1086"/>
                    <a:pt x="2041" y="1086"/>
                    <a:pt x="2040" y="1085"/>
                  </a:cubicBezTo>
                  <a:cubicBezTo>
                    <a:pt x="2041" y="1086"/>
                    <a:pt x="2043" y="1087"/>
                    <a:pt x="2044" y="1089"/>
                  </a:cubicBezTo>
                  <a:cubicBezTo>
                    <a:pt x="2047" y="1092"/>
                    <a:pt x="2047" y="1096"/>
                    <a:pt x="2046" y="1100"/>
                  </a:cubicBezTo>
                  <a:cubicBezTo>
                    <a:pt x="2045" y="1106"/>
                    <a:pt x="2040" y="1111"/>
                    <a:pt x="2034" y="1112"/>
                  </a:cubicBezTo>
                  <a:cubicBezTo>
                    <a:pt x="2027" y="1114"/>
                    <a:pt x="2020" y="1111"/>
                    <a:pt x="2015" y="1105"/>
                  </a:cubicBezTo>
                  <a:cubicBezTo>
                    <a:pt x="2010" y="1099"/>
                    <a:pt x="2009" y="1091"/>
                    <a:pt x="2009" y="1082"/>
                  </a:cubicBezTo>
                  <a:cubicBezTo>
                    <a:pt x="2010" y="1062"/>
                    <a:pt x="2013" y="1048"/>
                    <a:pt x="2010" y="1027"/>
                  </a:cubicBezTo>
                  <a:cubicBezTo>
                    <a:pt x="2007" y="1007"/>
                    <a:pt x="1998" y="990"/>
                    <a:pt x="1983" y="976"/>
                  </a:cubicBezTo>
                  <a:cubicBezTo>
                    <a:pt x="1969" y="964"/>
                    <a:pt x="1953" y="960"/>
                    <a:pt x="1935" y="967"/>
                  </a:cubicBezTo>
                  <a:cubicBezTo>
                    <a:pt x="1920" y="974"/>
                    <a:pt x="1908" y="990"/>
                    <a:pt x="1909" y="1007"/>
                  </a:cubicBezTo>
                  <a:cubicBezTo>
                    <a:pt x="1909" y="1007"/>
                    <a:pt x="1909" y="1007"/>
                    <a:pt x="1909" y="1007"/>
                  </a:cubicBezTo>
                  <a:cubicBezTo>
                    <a:pt x="1913" y="1000"/>
                    <a:pt x="1921" y="993"/>
                    <a:pt x="1932" y="993"/>
                  </a:cubicBezTo>
                  <a:cubicBezTo>
                    <a:pt x="1949" y="991"/>
                    <a:pt x="1960" y="1002"/>
                    <a:pt x="1962" y="1019"/>
                  </a:cubicBezTo>
                  <a:cubicBezTo>
                    <a:pt x="1965" y="1049"/>
                    <a:pt x="2001" y="1044"/>
                    <a:pt x="1997" y="1012"/>
                  </a:cubicBezTo>
                  <a:cubicBezTo>
                    <a:pt x="1995" y="995"/>
                    <a:pt x="1982" y="983"/>
                    <a:pt x="1969" y="978"/>
                  </a:cubicBezTo>
                  <a:cubicBezTo>
                    <a:pt x="1945" y="969"/>
                    <a:pt x="1911" y="981"/>
                    <a:pt x="1909" y="1007"/>
                  </a:cubicBezTo>
                  <a:cubicBezTo>
                    <a:pt x="1910" y="990"/>
                    <a:pt x="1921" y="976"/>
                    <a:pt x="1937" y="970"/>
                  </a:cubicBezTo>
                  <a:cubicBezTo>
                    <a:pt x="1953" y="964"/>
                    <a:pt x="1968" y="968"/>
                    <a:pt x="1980" y="979"/>
                  </a:cubicBezTo>
                  <a:cubicBezTo>
                    <a:pt x="1994" y="992"/>
                    <a:pt x="2002" y="1009"/>
                    <a:pt x="2005" y="1028"/>
                  </a:cubicBezTo>
                  <a:close/>
                  <a:moveTo>
                    <a:pt x="1864" y="1110"/>
                  </a:moveTo>
                  <a:cubicBezTo>
                    <a:pt x="1832" y="1123"/>
                    <a:pt x="1807" y="1108"/>
                    <a:pt x="1791" y="1109"/>
                  </a:cubicBezTo>
                  <a:cubicBezTo>
                    <a:pt x="1772" y="1110"/>
                    <a:pt x="1773" y="1131"/>
                    <a:pt x="1793" y="1135"/>
                  </a:cubicBezTo>
                  <a:cubicBezTo>
                    <a:pt x="1814" y="1139"/>
                    <a:pt x="1843" y="1127"/>
                    <a:pt x="1864" y="1110"/>
                  </a:cubicBezTo>
                  <a:close/>
                  <a:moveTo>
                    <a:pt x="1895" y="1080"/>
                  </a:moveTo>
                  <a:cubicBezTo>
                    <a:pt x="1901" y="1095"/>
                    <a:pt x="1913" y="1106"/>
                    <a:pt x="1927" y="1111"/>
                  </a:cubicBezTo>
                  <a:cubicBezTo>
                    <a:pt x="1939" y="1116"/>
                    <a:pt x="1955" y="1114"/>
                    <a:pt x="1962" y="1104"/>
                  </a:cubicBezTo>
                  <a:cubicBezTo>
                    <a:pt x="1967" y="1107"/>
                    <a:pt x="1966" y="1116"/>
                    <a:pt x="1960" y="1122"/>
                  </a:cubicBezTo>
                  <a:cubicBezTo>
                    <a:pt x="1953" y="1127"/>
                    <a:pt x="1940" y="1128"/>
                    <a:pt x="1931" y="1120"/>
                  </a:cubicBezTo>
                  <a:cubicBezTo>
                    <a:pt x="1924" y="1128"/>
                    <a:pt x="1897" y="1110"/>
                    <a:pt x="1895" y="1080"/>
                  </a:cubicBezTo>
                  <a:close/>
                  <a:moveTo>
                    <a:pt x="1924" y="945"/>
                  </a:moveTo>
                  <a:cubicBezTo>
                    <a:pt x="1913" y="943"/>
                    <a:pt x="1897" y="945"/>
                    <a:pt x="1888" y="950"/>
                  </a:cubicBezTo>
                  <a:cubicBezTo>
                    <a:pt x="1877" y="955"/>
                    <a:pt x="1864" y="969"/>
                    <a:pt x="1866" y="982"/>
                  </a:cubicBezTo>
                  <a:cubicBezTo>
                    <a:pt x="1852" y="984"/>
                    <a:pt x="1843" y="993"/>
                    <a:pt x="1836" y="1002"/>
                  </a:cubicBezTo>
                  <a:cubicBezTo>
                    <a:pt x="1825" y="1015"/>
                    <a:pt x="1811" y="1027"/>
                    <a:pt x="1799" y="1021"/>
                  </a:cubicBezTo>
                  <a:cubicBezTo>
                    <a:pt x="1810" y="1034"/>
                    <a:pt x="1832" y="1032"/>
                    <a:pt x="1846" y="1024"/>
                  </a:cubicBezTo>
                  <a:cubicBezTo>
                    <a:pt x="1864" y="1013"/>
                    <a:pt x="1868" y="999"/>
                    <a:pt x="1879" y="979"/>
                  </a:cubicBezTo>
                  <a:cubicBezTo>
                    <a:pt x="1885" y="967"/>
                    <a:pt x="1907" y="948"/>
                    <a:pt x="1924" y="945"/>
                  </a:cubicBezTo>
                  <a:close/>
                  <a:moveTo>
                    <a:pt x="1896" y="1069"/>
                  </a:moveTo>
                  <a:cubicBezTo>
                    <a:pt x="1898" y="1083"/>
                    <a:pt x="1920" y="1085"/>
                    <a:pt x="1934" y="1081"/>
                  </a:cubicBezTo>
                  <a:cubicBezTo>
                    <a:pt x="1948" y="1077"/>
                    <a:pt x="1965" y="1067"/>
                    <a:pt x="1980" y="1076"/>
                  </a:cubicBezTo>
                  <a:cubicBezTo>
                    <a:pt x="1989" y="1080"/>
                    <a:pt x="1995" y="1089"/>
                    <a:pt x="1994" y="1098"/>
                  </a:cubicBezTo>
                  <a:cubicBezTo>
                    <a:pt x="1993" y="1104"/>
                    <a:pt x="1990" y="1109"/>
                    <a:pt x="1984" y="1109"/>
                  </a:cubicBezTo>
                  <a:cubicBezTo>
                    <a:pt x="1987" y="1106"/>
                    <a:pt x="1988" y="1098"/>
                    <a:pt x="1984" y="1093"/>
                  </a:cubicBezTo>
                  <a:cubicBezTo>
                    <a:pt x="1980" y="1089"/>
                    <a:pt x="1972" y="1088"/>
                    <a:pt x="1966" y="1091"/>
                  </a:cubicBezTo>
                  <a:cubicBezTo>
                    <a:pt x="1953" y="1096"/>
                    <a:pt x="1942" y="1104"/>
                    <a:pt x="1928" y="1104"/>
                  </a:cubicBezTo>
                  <a:cubicBezTo>
                    <a:pt x="1911" y="1104"/>
                    <a:pt x="1894" y="1090"/>
                    <a:pt x="1896" y="1069"/>
                  </a:cubicBezTo>
                  <a:close/>
                  <a:moveTo>
                    <a:pt x="1833" y="1191"/>
                  </a:moveTo>
                  <a:cubicBezTo>
                    <a:pt x="1818" y="1199"/>
                    <a:pt x="1806" y="1221"/>
                    <a:pt x="1808" y="1238"/>
                  </a:cubicBezTo>
                  <a:cubicBezTo>
                    <a:pt x="1809" y="1255"/>
                    <a:pt x="1825" y="1259"/>
                    <a:pt x="1827" y="1240"/>
                  </a:cubicBezTo>
                  <a:cubicBezTo>
                    <a:pt x="1829" y="1225"/>
                    <a:pt x="1823" y="1203"/>
                    <a:pt x="1833" y="1191"/>
                  </a:cubicBezTo>
                  <a:close/>
                  <a:moveTo>
                    <a:pt x="1854" y="1180"/>
                  </a:moveTo>
                  <a:cubicBezTo>
                    <a:pt x="1857" y="1179"/>
                    <a:pt x="1860" y="1176"/>
                    <a:pt x="1860" y="1173"/>
                  </a:cubicBezTo>
                  <a:cubicBezTo>
                    <a:pt x="1861" y="1170"/>
                    <a:pt x="1860" y="1165"/>
                    <a:pt x="1856" y="1162"/>
                  </a:cubicBezTo>
                  <a:cubicBezTo>
                    <a:pt x="1852" y="1158"/>
                    <a:pt x="1846" y="1159"/>
                    <a:pt x="1843" y="1162"/>
                  </a:cubicBezTo>
                  <a:cubicBezTo>
                    <a:pt x="1836" y="1168"/>
                    <a:pt x="1840" y="1173"/>
                    <a:pt x="1840" y="1179"/>
                  </a:cubicBezTo>
                  <a:cubicBezTo>
                    <a:pt x="1840" y="1184"/>
                    <a:pt x="1834" y="1189"/>
                    <a:pt x="1826" y="1190"/>
                  </a:cubicBezTo>
                  <a:cubicBezTo>
                    <a:pt x="1818" y="1191"/>
                    <a:pt x="1809" y="1187"/>
                    <a:pt x="1806" y="1179"/>
                  </a:cubicBezTo>
                  <a:cubicBezTo>
                    <a:pt x="1804" y="1174"/>
                    <a:pt x="1804" y="1168"/>
                    <a:pt x="1810" y="1166"/>
                  </a:cubicBezTo>
                  <a:cubicBezTo>
                    <a:pt x="1808" y="1171"/>
                    <a:pt x="1813" y="1177"/>
                    <a:pt x="1820" y="1173"/>
                  </a:cubicBezTo>
                  <a:cubicBezTo>
                    <a:pt x="1823" y="1172"/>
                    <a:pt x="1828" y="1165"/>
                    <a:pt x="1833" y="1158"/>
                  </a:cubicBezTo>
                  <a:cubicBezTo>
                    <a:pt x="1838" y="1151"/>
                    <a:pt x="1843" y="1146"/>
                    <a:pt x="1850" y="1143"/>
                  </a:cubicBezTo>
                  <a:cubicBezTo>
                    <a:pt x="1864" y="1139"/>
                    <a:pt x="1879" y="1149"/>
                    <a:pt x="1880" y="1163"/>
                  </a:cubicBezTo>
                  <a:cubicBezTo>
                    <a:pt x="1881" y="1171"/>
                    <a:pt x="1878" y="1178"/>
                    <a:pt x="1873" y="1183"/>
                  </a:cubicBezTo>
                  <a:cubicBezTo>
                    <a:pt x="1869" y="1189"/>
                    <a:pt x="1853" y="1202"/>
                    <a:pt x="1852" y="1212"/>
                  </a:cubicBezTo>
                  <a:cubicBezTo>
                    <a:pt x="1852" y="1219"/>
                    <a:pt x="1857" y="1222"/>
                    <a:pt x="1862" y="1221"/>
                  </a:cubicBezTo>
                  <a:cubicBezTo>
                    <a:pt x="1861" y="1227"/>
                    <a:pt x="1852" y="1229"/>
                    <a:pt x="1846" y="1226"/>
                  </a:cubicBezTo>
                  <a:cubicBezTo>
                    <a:pt x="1836" y="1221"/>
                    <a:pt x="1830" y="1205"/>
                    <a:pt x="1839" y="1192"/>
                  </a:cubicBezTo>
                  <a:cubicBezTo>
                    <a:pt x="1842" y="1187"/>
                    <a:pt x="1847" y="1184"/>
                    <a:pt x="1854" y="1180"/>
                  </a:cubicBezTo>
                  <a:close/>
                  <a:moveTo>
                    <a:pt x="1854" y="1178"/>
                  </a:moveTo>
                  <a:cubicBezTo>
                    <a:pt x="1858" y="1175"/>
                    <a:pt x="1860" y="1170"/>
                    <a:pt x="1858" y="1166"/>
                  </a:cubicBezTo>
                  <a:cubicBezTo>
                    <a:pt x="1853" y="1158"/>
                    <a:pt x="1843" y="1162"/>
                    <a:pt x="1841" y="1169"/>
                  </a:cubicBezTo>
                  <a:cubicBezTo>
                    <a:pt x="1841" y="1175"/>
                    <a:pt x="1844" y="1179"/>
                    <a:pt x="1839" y="1185"/>
                  </a:cubicBezTo>
                  <a:cubicBezTo>
                    <a:pt x="1845" y="1180"/>
                    <a:pt x="1849" y="1181"/>
                    <a:pt x="1854" y="1178"/>
                  </a:cubicBezTo>
                  <a:close/>
                  <a:moveTo>
                    <a:pt x="1877" y="1149"/>
                  </a:moveTo>
                  <a:cubicBezTo>
                    <a:pt x="1873" y="1142"/>
                    <a:pt x="1863" y="1139"/>
                    <a:pt x="1857" y="1140"/>
                  </a:cubicBezTo>
                  <a:cubicBezTo>
                    <a:pt x="1854" y="1131"/>
                    <a:pt x="1868" y="1120"/>
                    <a:pt x="1878" y="1128"/>
                  </a:cubicBezTo>
                  <a:cubicBezTo>
                    <a:pt x="1885" y="1134"/>
                    <a:pt x="1885" y="1145"/>
                    <a:pt x="1877" y="1149"/>
                  </a:cubicBezTo>
                  <a:close/>
                  <a:moveTo>
                    <a:pt x="1746" y="918"/>
                  </a:moveTo>
                  <a:cubicBezTo>
                    <a:pt x="1766" y="932"/>
                    <a:pt x="1786" y="917"/>
                    <a:pt x="1795" y="908"/>
                  </a:cubicBezTo>
                  <a:cubicBezTo>
                    <a:pt x="1805" y="898"/>
                    <a:pt x="1814" y="884"/>
                    <a:pt x="1830" y="884"/>
                  </a:cubicBezTo>
                  <a:cubicBezTo>
                    <a:pt x="1838" y="884"/>
                    <a:pt x="1847" y="888"/>
                    <a:pt x="1850" y="896"/>
                  </a:cubicBezTo>
                  <a:cubicBezTo>
                    <a:pt x="1852" y="901"/>
                    <a:pt x="1851" y="906"/>
                    <a:pt x="1847" y="909"/>
                  </a:cubicBezTo>
                  <a:cubicBezTo>
                    <a:pt x="1848" y="905"/>
                    <a:pt x="1846" y="898"/>
                    <a:pt x="1840" y="896"/>
                  </a:cubicBezTo>
                  <a:cubicBezTo>
                    <a:pt x="1835" y="894"/>
                    <a:pt x="1829" y="897"/>
                    <a:pt x="1825" y="902"/>
                  </a:cubicBezTo>
                  <a:cubicBezTo>
                    <a:pt x="1815" y="915"/>
                    <a:pt x="1804" y="926"/>
                    <a:pt x="1791" y="931"/>
                  </a:cubicBezTo>
                  <a:cubicBezTo>
                    <a:pt x="1777" y="936"/>
                    <a:pt x="1756" y="933"/>
                    <a:pt x="1746" y="918"/>
                  </a:cubicBezTo>
                  <a:close/>
                  <a:moveTo>
                    <a:pt x="1938" y="763"/>
                  </a:moveTo>
                  <a:cubicBezTo>
                    <a:pt x="1940" y="761"/>
                    <a:pt x="1942" y="760"/>
                    <a:pt x="1944" y="760"/>
                  </a:cubicBezTo>
                  <a:cubicBezTo>
                    <a:pt x="1947" y="760"/>
                    <a:pt x="1950" y="762"/>
                    <a:pt x="1952" y="766"/>
                  </a:cubicBezTo>
                  <a:cubicBezTo>
                    <a:pt x="1953" y="770"/>
                    <a:pt x="1951" y="774"/>
                    <a:pt x="1948" y="775"/>
                  </a:cubicBezTo>
                  <a:cubicBezTo>
                    <a:pt x="1943" y="779"/>
                    <a:pt x="1940" y="774"/>
                    <a:pt x="1936" y="774"/>
                  </a:cubicBezTo>
                  <a:cubicBezTo>
                    <a:pt x="1932" y="773"/>
                    <a:pt x="1928" y="776"/>
                    <a:pt x="1925" y="781"/>
                  </a:cubicBezTo>
                  <a:cubicBezTo>
                    <a:pt x="1923" y="787"/>
                    <a:pt x="1923" y="793"/>
                    <a:pt x="1928" y="798"/>
                  </a:cubicBezTo>
                  <a:cubicBezTo>
                    <a:pt x="1931" y="800"/>
                    <a:pt x="1936" y="801"/>
                    <a:pt x="1938" y="798"/>
                  </a:cubicBezTo>
                  <a:cubicBezTo>
                    <a:pt x="1934" y="798"/>
                    <a:pt x="1931" y="793"/>
                    <a:pt x="1935" y="789"/>
                  </a:cubicBezTo>
                  <a:cubicBezTo>
                    <a:pt x="1937" y="787"/>
                    <a:pt x="1943" y="785"/>
                    <a:pt x="1949" y="783"/>
                  </a:cubicBezTo>
                  <a:cubicBezTo>
                    <a:pt x="1955" y="781"/>
                    <a:pt x="1960" y="779"/>
                    <a:pt x="1963" y="774"/>
                  </a:cubicBezTo>
                  <a:cubicBezTo>
                    <a:pt x="1970" y="765"/>
                    <a:pt x="1966" y="752"/>
                    <a:pt x="1956" y="748"/>
                  </a:cubicBezTo>
                  <a:cubicBezTo>
                    <a:pt x="1951" y="746"/>
                    <a:pt x="1945" y="747"/>
                    <a:pt x="1940" y="749"/>
                  </a:cubicBezTo>
                  <a:cubicBezTo>
                    <a:pt x="1935" y="751"/>
                    <a:pt x="1923" y="759"/>
                    <a:pt x="1915" y="757"/>
                  </a:cubicBezTo>
                  <a:cubicBezTo>
                    <a:pt x="1910" y="756"/>
                    <a:pt x="1909" y="752"/>
                    <a:pt x="1911" y="749"/>
                  </a:cubicBezTo>
                  <a:cubicBezTo>
                    <a:pt x="1907" y="748"/>
                    <a:pt x="1903" y="753"/>
                    <a:pt x="1904" y="758"/>
                  </a:cubicBezTo>
                  <a:cubicBezTo>
                    <a:pt x="1905" y="767"/>
                    <a:pt x="1915" y="775"/>
                    <a:pt x="1927" y="772"/>
                  </a:cubicBezTo>
                  <a:cubicBezTo>
                    <a:pt x="1931" y="771"/>
                    <a:pt x="1934" y="767"/>
                    <a:pt x="1938" y="763"/>
                  </a:cubicBezTo>
                  <a:close/>
                  <a:moveTo>
                    <a:pt x="2093" y="789"/>
                  </a:moveTo>
                  <a:cubicBezTo>
                    <a:pt x="2078" y="797"/>
                    <a:pt x="2078" y="812"/>
                    <a:pt x="2075" y="817"/>
                  </a:cubicBezTo>
                  <a:cubicBezTo>
                    <a:pt x="2071" y="823"/>
                    <a:pt x="2064" y="819"/>
                    <a:pt x="2066" y="812"/>
                  </a:cubicBezTo>
                  <a:cubicBezTo>
                    <a:pt x="2069" y="804"/>
                    <a:pt x="2079" y="792"/>
                    <a:pt x="2093" y="789"/>
                  </a:cubicBezTo>
                  <a:close/>
                  <a:moveTo>
                    <a:pt x="2048" y="837"/>
                  </a:moveTo>
                  <a:cubicBezTo>
                    <a:pt x="2048" y="836"/>
                    <a:pt x="2048" y="834"/>
                    <a:pt x="2048" y="833"/>
                  </a:cubicBezTo>
                  <a:cubicBezTo>
                    <a:pt x="2049" y="832"/>
                    <a:pt x="2051" y="830"/>
                    <a:pt x="2053" y="831"/>
                  </a:cubicBezTo>
                  <a:cubicBezTo>
                    <a:pt x="2056" y="831"/>
                    <a:pt x="2057" y="833"/>
                    <a:pt x="2057" y="835"/>
                  </a:cubicBezTo>
                  <a:cubicBezTo>
                    <a:pt x="2057" y="839"/>
                    <a:pt x="2054" y="839"/>
                    <a:pt x="2053" y="841"/>
                  </a:cubicBezTo>
                  <a:cubicBezTo>
                    <a:pt x="2051" y="843"/>
                    <a:pt x="2052" y="846"/>
                    <a:pt x="2054" y="849"/>
                  </a:cubicBezTo>
                  <a:cubicBezTo>
                    <a:pt x="2056" y="852"/>
                    <a:pt x="2060" y="853"/>
                    <a:pt x="2063" y="852"/>
                  </a:cubicBezTo>
                  <a:cubicBezTo>
                    <a:pt x="2065" y="851"/>
                    <a:pt x="2067" y="849"/>
                    <a:pt x="2066" y="847"/>
                  </a:cubicBezTo>
                  <a:cubicBezTo>
                    <a:pt x="2065" y="849"/>
                    <a:pt x="2061" y="849"/>
                    <a:pt x="2061" y="846"/>
                  </a:cubicBezTo>
                  <a:cubicBezTo>
                    <a:pt x="2060" y="844"/>
                    <a:pt x="2061" y="841"/>
                    <a:pt x="2062" y="837"/>
                  </a:cubicBezTo>
                  <a:cubicBezTo>
                    <a:pt x="2062" y="833"/>
                    <a:pt x="2062" y="830"/>
                    <a:pt x="2061" y="827"/>
                  </a:cubicBezTo>
                  <a:cubicBezTo>
                    <a:pt x="2058" y="821"/>
                    <a:pt x="2050" y="820"/>
                    <a:pt x="2046" y="824"/>
                  </a:cubicBezTo>
                  <a:cubicBezTo>
                    <a:pt x="2043" y="826"/>
                    <a:pt x="2042" y="829"/>
                    <a:pt x="2041" y="832"/>
                  </a:cubicBezTo>
                  <a:cubicBezTo>
                    <a:pt x="2041" y="835"/>
                    <a:pt x="2042" y="844"/>
                    <a:pt x="2039" y="847"/>
                  </a:cubicBezTo>
                  <a:cubicBezTo>
                    <a:pt x="2037" y="849"/>
                    <a:pt x="2034" y="849"/>
                    <a:pt x="2033" y="847"/>
                  </a:cubicBezTo>
                  <a:cubicBezTo>
                    <a:pt x="2031" y="849"/>
                    <a:pt x="2033" y="852"/>
                    <a:pt x="2036" y="853"/>
                  </a:cubicBezTo>
                  <a:cubicBezTo>
                    <a:pt x="2041" y="855"/>
                    <a:pt x="2048" y="852"/>
                    <a:pt x="2049" y="845"/>
                  </a:cubicBezTo>
                  <a:cubicBezTo>
                    <a:pt x="2050" y="843"/>
                    <a:pt x="2049" y="840"/>
                    <a:pt x="2048" y="837"/>
                  </a:cubicBezTo>
                  <a:close/>
                  <a:moveTo>
                    <a:pt x="2049" y="836"/>
                  </a:moveTo>
                  <a:cubicBezTo>
                    <a:pt x="2048" y="834"/>
                    <a:pt x="2049" y="832"/>
                    <a:pt x="2052" y="832"/>
                  </a:cubicBezTo>
                  <a:cubicBezTo>
                    <a:pt x="2055" y="831"/>
                    <a:pt x="2057" y="835"/>
                    <a:pt x="2055" y="838"/>
                  </a:cubicBezTo>
                  <a:cubicBezTo>
                    <a:pt x="2054" y="840"/>
                    <a:pt x="2052" y="840"/>
                    <a:pt x="2051" y="843"/>
                  </a:cubicBezTo>
                  <a:cubicBezTo>
                    <a:pt x="2051" y="840"/>
                    <a:pt x="2049" y="839"/>
                    <a:pt x="2049" y="836"/>
                  </a:cubicBezTo>
                  <a:close/>
                  <a:moveTo>
                    <a:pt x="2051" y="820"/>
                  </a:moveTo>
                  <a:cubicBezTo>
                    <a:pt x="2055" y="819"/>
                    <a:pt x="2059" y="822"/>
                    <a:pt x="2060" y="824"/>
                  </a:cubicBezTo>
                  <a:cubicBezTo>
                    <a:pt x="2064" y="822"/>
                    <a:pt x="2063" y="814"/>
                    <a:pt x="2057" y="814"/>
                  </a:cubicBezTo>
                  <a:cubicBezTo>
                    <a:pt x="2054" y="813"/>
                    <a:pt x="2050" y="817"/>
                    <a:pt x="2051" y="820"/>
                  </a:cubicBezTo>
                  <a:close/>
                  <a:moveTo>
                    <a:pt x="2058" y="813"/>
                  </a:moveTo>
                  <a:cubicBezTo>
                    <a:pt x="2059" y="813"/>
                    <a:pt x="2060" y="813"/>
                    <a:pt x="2060" y="813"/>
                  </a:cubicBezTo>
                  <a:cubicBezTo>
                    <a:pt x="2062" y="806"/>
                    <a:pt x="2068" y="799"/>
                    <a:pt x="2074" y="794"/>
                  </a:cubicBezTo>
                  <a:cubicBezTo>
                    <a:pt x="2086" y="785"/>
                    <a:pt x="2100" y="788"/>
                    <a:pt x="2119" y="778"/>
                  </a:cubicBezTo>
                  <a:cubicBezTo>
                    <a:pt x="2128" y="773"/>
                    <a:pt x="2135" y="767"/>
                    <a:pt x="2138" y="762"/>
                  </a:cubicBezTo>
                  <a:cubicBezTo>
                    <a:pt x="2148" y="749"/>
                    <a:pt x="2152" y="732"/>
                    <a:pt x="2166" y="721"/>
                  </a:cubicBezTo>
                  <a:cubicBezTo>
                    <a:pt x="2161" y="727"/>
                    <a:pt x="2163" y="736"/>
                    <a:pt x="2173" y="736"/>
                  </a:cubicBezTo>
                  <a:cubicBezTo>
                    <a:pt x="2180" y="736"/>
                    <a:pt x="2190" y="726"/>
                    <a:pt x="2202" y="739"/>
                  </a:cubicBezTo>
                  <a:cubicBezTo>
                    <a:pt x="2200" y="730"/>
                    <a:pt x="2195" y="722"/>
                    <a:pt x="2188" y="718"/>
                  </a:cubicBezTo>
                  <a:cubicBezTo>
                    <a:pt x="2183" y="715"/>
                    <a:pt x="2178" y="715"/>
                    <a:pt x="2173" y="716"/>
                  </a:cubicBezTo>
                  <a:cubicBezTo>
                    <a:pt x="2149" y="722"/>
                    <a:pt x="2146" y="757"/>
                    <a:pt x="2129" y="767"/>
                  </a:cubicBezTo>
                  <a:cubicBezTo>
                    <a:pt x="2130" y="767"/>
                    <a:pt x="2131" y="766"/>
                    <a:pt x="2131" y="766"/>
                  </a:cubicBezTo>
                  <a:cubicBezTo>
                    <a:pt x="2147" y="753"/>
                    <a:pt x="2145" y="729"/>
                    <a:pt x="2131" y="716"/>
                  </a:cubicBezTo>
                  <a:cubicBezTo>
                    <a:pt x="2124" y="710"/>
                    <a:pt x="2114" y="707"/>
                    <a:pt x="2103" y="709"/>
                  </a:cubicBezTo>
                  <a:cubicBezTo>
                    <a:pt x="2092" y="711"/>
                    <a:pt x="2082" y="718"/>
                    <a:pt x="2078" y="729"/>
                  </a:cubicBezTo>
                  <a:cubicBezTo>
                    <a:pt x="2074" y="741"/>
                    <a:pt x="2076" y="753"/>
                    <a:pt x="2087" y="760"/>
                  </a:cubicBezTo>
                  <a:cubicBezTo>
                    <a:pt x="2093" y="764"/>
                    <a:pt x="2101" y="764"/>
                    <a:pt x="2108" y="760"/>
                  </a:cubicBezTo>
                  <a:cubicBezTo>
                    <a:pt x="2116" y="754"/>
                    <a:pt x="2117" y="744"/>
                    <a:pt x="2113" y="737"/>
                  </a:cubicBezTo>
                  <a:cubicBezTo>
                    <a:pt x="2109" y="730"/>
                    <a:pt x="2099" y="727"/>
                    <a:pt x="2091" y="733"/>
                  </a:cubicBezTo>
                  <a:cubicBezTo>
                    <a:pt x="2101" y="727"/>
                    <a:pt x="2109" y="731"/>
                    <a:pt x="2112" y="739"/>
                  </a:cubicBezTo>
                  <a:cubicBezTo>
                    <a:pt x="2115" y="745"/>
                    <a:pt x="2113" y="753"/>
                    <a:pt x="2106" y="757"/>
                  </a:cubicBezTo>
                  <a:cubicBezTo>
                    <a:pt x="2101" y="761"/>
                    <a:pt x="2094" y="761"/>
                    <a:pt x="2089" y="757"/>
                  </a:cubicBezTo>
                  <a:cubicBezTo>
                    <a:pt x="2080" y="751"/>
                    <a:pt x="2078" y="741"/>
                    <a:pt x="2082" y="731"/>
                  </a:cubicBezTo>
                  <a:cubicBezTo>
                    <a:pt x="2085" y="721"/>
                    <a:pt x="2094" y="714"/>
                    <a:pt x="2104" y="712"/>
                  </a:cubicBezTo>
                  <a:cubicBezTo>
                    <a:pt x="2115" y="710"/>
                    <a:pt x="2124" y="714"/>
                    <a:pt x="2130" y="720"/>
                  </a:cubicBezTo>
                  <a:cubicBezTo>
                    <a:pt x="2142" y="732"/>
                    <a:pt x="2143" y="753"/>
                    <a:pt x="2130" y="764"/>
                  </a:cubicBezTo>
                  <a:cubicBezTo>
                    <a:pt x="2120" y="774"/>
                    <a:pt x="2108" y="775"/>
                    <a:pt x="2095" y="771"/>
                  </a:cubicBezTo>
                  <a:cubicBezTo>
                    <a:pt x="2074" y="763"/>
                    <a:pt x="2058" y="743"/>
                    <a:pt x="2056" y="726"/>
                  </a:cubicBezTo>
                  <a:cubicBezTo>
                    <a:pt x="2056" y="716"/>
                    <a:pt x="2061" y="706"/>
                    <a:pt x="2072" y="707"/>
                  </a:cubicBezTo>
                  <a:cubicBezTo>
                    <a:pt x="2078" y="708"/>
                    <a:pt x="2081" y="712"/>
                    <a:pt x="2081" y="719"/>
                  </a:cubicBezTo>
                  <a:cubicBezTo>
                    <a:pt x="2089" y="713"/>
                    <a:pt x="2082" y="698"/>
                    <a:pt x="2069" y="694"/>
                  </a:cubicBezTo>
                  <a:cubicBezTo>
                    <a:pt x="2057" y="691"/>
                    <a:pt x="2047" y="696"/>
                    <a:pt x="2042" y="704"/>
                  </a:cubicBezTo>
                  <a:cubicBezTo>
                    <a:pt x="2034" y="715"/>
                    <a:pt x="2034" y="732"/>
                    <a:pt x="2045" y="746"/>
                  </a:cubicBezTo>
                  <a:cubicBezTo>
                    <a:pt x="2055" y="760"/>
                    <a:pt x="2072" y="770"/>
                    <a:pt x="2090" y="773"/>
                  </a:cubicBezTo>
                  <a:cubicBezTo>
                    <a:pt x="2087" y="773"/>
                    <a:pt x="2085" y="772"/>
                    <a:pt x="2083" y="772"/>
                  </a:cubicBezTo>
                  <a:cubicBezTo>
                    <a:pt x="2053" y="765"/>
                    <a:pt x="2031" y="746"/>
                    <a:pt x="2024" y="716"/>
                  </a:cubicBezTo>
                  <a:cubicBezTo>
                    <a:pt x="2018" y="694"/>
                    <a:pt x="2024" y="674"/>
                    <a:pt x="2041" y="659"/>
                  </a:cubicBezTo>
                  <a:cubicBezTo>
                    <a:pt x="2052" y="650"/>
                    <a:pt x="2064" y="645"/>
                    <a:pt x="2077" y="643"/>
                  </a:cubicBezTo>
                  <a:cubicBezTo>
                    <a:pt x="2091" y="641"/>
                    <a:pt x="2105" y="642"/>
                    <a:pt x="2118" y="647"/>
                  </a:cubicBezTo>
                  <a:cubicBezTo>
                    <a:pt x="2124" y="649"/>
                    <a:pt x="2129" y="652"/>
                    <a:pt x="2134" y="657"/>
                  </a:cubicBezTo>
                  <a:cubicBezTo>
                    <a:pt x="2143" y="665"/>
                    <a:pt x="2149" y="676"/>
                    <a:pt x="2149" y="689"/>
                  </a:cubicBezTo>
                  <a:cubicBezTo>
                    <a:pt x="2149" y="699"/>
                    <a:pt x="2145" y="707"/>
                    <a:pt x="2137" y="712"/>
                  </a:cubicBezTo>
                  <a:cubicBezTo>
                    <a:pt x="2149" y="718"/>
                    <a:pt x="2170" y="700"/>
                    <a:pt x="2157" y="681"/>
                  </a:cubicBezTo>
                  <a:cubicBezTo>
                    <a:pt x="2164" y="669"/>
                    <a:pt x="2145" y="655"/>
                    <a:pt x="2131" y="649"/>
                  </a:cubicBezTo>
                  <a:cubicBezTo>
                    <a:pt x="2149" y="655"/>
                    <a:pt x="2170" y="674"/>
                    <a:pt x="2180" y="683"/>
                  </a:cubicBezTo>
                  <a:cubicBezTo>
                    <a:pt x="2180" y="683"/>
                    <a:pt x="2181" y="682"/>
                    <a:pt x="2182" y="682"/>
                  </a:cubicBezTo>
                  <a:cubicBezTo>
                    <a:pt x="2178" y="678"/>
                    <a:pt x="2173" y="673"/>
                    <a:pt x="2167" y="667"/>
                  </a:cubicBezTo>
                  <a:cubicBezTo>
                    <a:pt x="2177" y="670"/>
                    <a:pt x="2189" y="669"/>
                    <a:pt x="2197" y="661"/>
                  </a:cubicBezTo>
                  <a:cubicBezTo>
                    <a:pt x="2212" y="647"/>
                    <a:pt x="2214" y="622"/>
                    <a:pt x="2235" y="608"/>
                  </a:cubicBezTo>
                  <a:cubicBezTo>
                    <a:pt x="2213" y="612"/>
                    <a:pt x="2201" y="634"/>
                    <a:pt x="2191" y="644"/>
                  </a:cubicBezTo>
                  <a:cubicBezTo>
                    <a:pt x="2172" y="664"/>
                    <a:pt x="2160" y="659"/>
                    <a:pt x="2141" y="650"/>
                  </a:cubicBezTo>
                  <a:cubicBezTo>
                    <a:pt x="2145" y="651"/>
                    <a:pt x="2148" y="651"/>
                    <a:pt x="2152" y="651"/>
                  </a:cubicBezTo>
                  <a:cubicBezTo>
                    <a:pt x="2173" y="650"/>
                    <a:pt x="2193" y="637"/>
                    <a:pt x="2201" y="618"/>
                  </a:cubicBezTo>
                  <a:cubicBezTo>
                    <a:pt x="2207" y="602"/>
                    <a:pt x="2204" y="586"/>
                    <a:pt x="2194" y="573"/>
                  </a:cubicBezTo>
                  <a:cubicBezTo>
                    <a:pt x="2179" y="556"/>
                    <a:pt x="2158" y="551"/>
                    <a:pt x="2137" y="559"/>
                  </a:cubicBezTo>
                  <a:cubicBezTo>
                    <a:pt x="2129" y="563"/>
                    <a:pt x="2122" y="570"/>
                    <a:pt x="2118" y="578"/>
                  </a:cubicBezTo>
                  <a:cubicBezTo>
                    <a:pt x="2111" y="593"/>
                    <a:pt x="2116" y="606"/>
                    <a:pt x="2129" y="616"/>
                  </a:cubicBezTo>
                  <a:cubicBezTo>
                    <a:pt x="2122" y="601"/>
                    <a:pt x="2134" y="595"/>
                    <a:pt x="2137" y="589"/>
                  </a:cubicBezTo>
                  <a:cubicBezTo>
                    <a:pt x="2143" y="575"/>
                    <a:pt x="2124" y="570"/>
                    <a:pt x="2117" y="584"/>
                  </a:cubicBezTo>
                  <a:cubicBezTo>
                    <a:pt x="2117" y="585"/>
                    <a:pt x="2116" y="587"/>
                    <a:pt x="2116" y="588"/>
                  </a:cubicBezTo>
                  <a:cubicBezTo>
                    <a:pt x="2117" y="576"/>
                    <a:pt x="2126" y="566"/>
                    <a:pt x="2138" y="561"/>
                  </a:cubicBezTo>
                  <a:cubicBezTo>
                    <a:pt x="2157" y="553"/>
                    <a:pt x="2178" y="559"/>
                    <a:pt x="2191" y="574"/>
                  </a:cubicBezTo>
                  <a:cubicBezTo>
                    <a:pt x="2201" y="586"/>
                    <a:pt x="2203" y="602"/>
                    <a:pt x="2197" y="616"/>
                  </a:cubicBezTo>
                  <a:cubicBezTo>
                    <a:pt x="2190" y="633"/>
                    <a:pt x="2172" y="645"/>
                    <a:pt x="2153" y="645"/>
                  </a:cubicBezTo>
                  <a:cubicBezTo>
                    <a:pt x="2145" y="646"/>
                    <a:pt x="2138" y="645"/>
                    <a:pt x="2131" y="643"/>
                  </a:cubicBezTo>
                  <a:cubicBezTo>
                    <a:pt x="2136" y="644"/>
                    <a:pt x="2140" y="644"/>
                    <a:pt x="2145" y="643"/>
                  </a:cubicBezTo>
                  <a:cubicBezTo>
                    <a:pt x="2157" y="640"/>
                    <a:pt x="2169" y="629"/>
                    <a:pt x="2167" y="616"/>
                  </a:cubicBezTo>
                  <a:cubicBezTo>
                    <a:pt x="2166" y="610"/>
                    <a:pt x="2161" y="606"/>
                    <a:pt x="2155" y="604"/>
                  </a:cubicBezTo>
                  <a:cubicBezTo>
                    <a:pt x="2151" y="603"/>
                    <a:pt x="2147" y="604"/>
                    <a:pt x="2143" y="607"/>
                  </a:cubicBezTo>
                  <a:cubicBezTo>
                    <a:pt x="2139" y="609"/>
                    <a:pt x="2137" y="614"/>
                    <a:pt x="2138" y="619"/>
                  </a:cubicBezTo>
                  <a:cubicBezTo>
                    <a:pt x="2138" y="625"/>
                    <a:pt x="2142" y="630"/>
                    <a:pt x="2149" y="630"/>
                  </a:cubicBezTo>
                  <a:cubicBezTo>
                    <a:pt x="2152" y="630"/>
                    <a:pt x="2156" y="628"/>
                    <a:pt x="2156" y="624"/>
                  </a:cubicBezTo>
                  <a:cubicBezTo>
                    <a:pt x="2157" y="622"/>
                    <a:pt x="2156" y="619"/>
                    <a:pt x="2154" y="619"/>
                  </a:cubicBezTo>
                  <a:cubicBezTo>
                    <a:pt x="2155" y="620"/>
                    <a:pt x="2154" y="622"/>
                    <a:pt x="2154" y="624"/>
                  </a:cubicBezTo>
                  <a:cubicBezTo>
                    <a:pt x="2152" y="626"/>
                    <a:pt x="2148" y="626"/>
                    <a:pt x="2146" y="624"/>
                  </a:cubicBezTo>
                  <a:cubicBezTo>
                    <a:pt x="2145" y="622"/>
                    <a:pt x="2145" y="620"/>
                    <a:pt x="2145" y="617"/>
                  </a:cubicBezTo>
                  <a:cubicBezTo>
                    <a:pt x="2146" y="614"/>
                    <a:pt x="2149" y="612"/>
                    <a:pt x="2153" y="612"/>
                  </a:cubicBezTo>
                  <a:cubicBezTo>
                    <a:pt x="2157" y="613"/>
                    <a:pt x="2160" y="616"/>
                    <a:pt x="2160" y="620"/>
                  </a:cubicBezTo>
                  <a:cubicBezTo>
                    <a:pt x="2162" y="630"/>
                    <a:pt x="2150" y="640"/>
                    <a:pt x="2140" y="641"/>
                  </a:cubicBezTo>
                  <a:cubicBezTo>
                    <a:pt x="2129" y="643"/>
                    <a:pt x="2116" y="639"/>
                    <a:pt x="2105" y="637"/>
                  </a:cubicBezTo>
                  <a:cubicBezTo>
                    <a:pt x="2092" y="636"/>
                    <a:pt x="2079" y="636"/>
                    <a:pt x="2063" y="643"/>
                  </a:cubicBezTo>
                  <a:cubicBezTo>
                    <a:pt x="2066" y="641"/>
                    <a:pt x="2069" y="639"/>
                    <a:pt x="2072" y="637"/>
                  </a:cubicBezTo>
                  <a:cubicBezTo>
                    <a:pt x="2088" y="622"/>
                    <a:pt x="2095" y="602"/>
                    <a:pt x="2088" y="581"/>
                  </a:cubicBezTo>
                  <a:cubicBezTo>
                    <a:pt x="2080" y="561"/>
                    <a:pt x="2063" y="547"/>
                    <a:pt x="2042" y="546"/>
                  </a:cubicBezTo>
                  <a:cubicBezTo>
                    <a:pt x="2022" y="544"/>
                    <a:pt x="2002" y="553"/>
                    <a:pt x="1992" y="571"/>
                  </a:cubicBezTo>
                  <a:cubicBezTo>
                    <a:pt x="1984" y="587"/>
                    <a:pt x="1986" y="605"/>
                    <a:pt x="1997" y="616"/>
                  </a:cubicBezTo>
                  <a:cubicBezTo>
                    <a:pt x="2004" y="624"/>
                    <a:pt x="2013" y="628"/>
                    <a:pt x="2023" y="627"/>
                  </a:cubicBezTo>
                  <a:cubicBezTo>
                    <a:pt x="2028" y="627"/>
                    <a:pt x="2034" y="625"/>
                    <a:pt x="2038" y="622"/>
                  </a:cubicBezTo>
                  <a:cubicBezTo>
                    <a:pt x="2047" y="616"/>
                    <a:pt x="2049" y="605"/>
                    <a:pt x="2045" y="596"/>
                  </a:cubicBezTo>
                  <a:cubicBezTo>
                    <a:pt x="2040" y="586"/>
                    <a:pt x="2028" y="582"/>
                    <a:pt x="2018" y="587"/>
                  </a:cubicBezTo>
                  <a:cubicBezTo>
                    <a:pt x="2008" y="592"/>
                    <a:pt x="2004" y="604"/>
                    <a:pt x="2009" y="614"/>
                  </a:cubicBezTo>
                  <a:cubicBezTo>
                    <a:pt x="2013" y="623"/>
                    <a:pt x="2023" y="627"/>
                    <a:pt x="2032" y="625"/>
                  </a:cubicBezTo>
                  <a:cubicBezTo>
                    <a:pt x="2019" y="629"/>
                    <a:pt x="2006" y="625"/>
                    <a:pt x="1997" y="615"/>
                  </a:cubicBezTo>
                  <a:cubicBezTo>
                    <a:pt x="1988" y="604"/>
                    <a:pt x="1986" y="587"/>
                    <a:pt x="1994" y="572"/>
                  </a:cubicBezTo>
                  <a:cubicBezTo>
                    <a:pt x="2004" y="556"/>
                    <a:pt x="2023" y="548"/>
                    <a:pt x="2041" y="549"/>
                  </a:cubicBezTo>
                  <a:cubicBezTo>
                    <a:pt x="2061" y="551"/>
                    <a:pt x="2076" y="564"/>
                    <a:pt x="2083" y="582"/>
                  </a:cubicBezTo>
                  <a:cubicBezTo>
                    <a:pt x="2089" y="601"/>
                    <a:pt x="2084" y="619"/>
                    <a:pt x="2069" y="632"/>
                  </a:cubicBezTo>
                  <a:cubicBezTo>
                    <a:pt x="2058" y="641"/>
                    <a:pt x="2045" y="646"/>
                    <a:pt x="2034" y="658"/>
                  </a:cubicBezTo>
                  <a:cubicBezTo>
                    <a:pt x="2019" y="674"/>
                    <a:pt x="2014" y="694"/>
                    <a:pt x="2019" y="717"/>
                  </a:cubicBezTo>
                  <a:cubicBezTo>
                    <a:pt x="2026" y="749"/>
                    <a:pt x="2050" y="772"/>
                    <a:pt x="2082" y="778"/>
                  </a:cubicBezTo>
                  <a:cubicBezTo>
                    <a:pt x="2096" y="780"/>
                    <a:pt x="2109" y="780"/>
                    <a:pt x="2121" y="775"/>
                  </a:cubicBezTo>
                  <a:cubicBezTo>
                    <a:pt x="2110" y="781"/>
                    <a:pt x="2097" y="784"/>
                    <a:pt x="2083" y="784"/>
                  </a:cubicBezTo>
                  <a:cubicBezTo>
                    <a:pt x="2065" y="783"/>
                    <a:pt x="2045" y="776"/>
                    <a:pt x="2029" y="767"/>
                  </a:cubicBezTo>
                  <a:cubicBezTo>
                    <a:pt x="2023" y="763"/>
                    <a:pt x="2017" y="761"/>
                    <a:pt x="2010" y="759"/>
                  </a:cubicBezTo>
                  <a:cubicBezTo>
                    <a:pt x="2008" y="758"/>
                    <a:pt x="2006" y="758"/>
                    <a:pt x="2004" y="757"/>
                  </a:cubicBezTo>
                  <a:cubicBezTo>
                    <a:pt x="2001" y="757"/>
                    <a:pt x="1998" y="756"/>
                    <a:pt x="1994" y="756"/>
                  </a:cubicBezTo>
                  <a:cubicBezTo>
                    <a:pt x="1993" y="756"/>
                    <a:pt x="1982" y="757"/>
                    <a:pt x="1983" y="759"/>
                  </a:cubicBezTo>
                  <a:cubicBezTo>
                    <a:pt x="1983" y="760"/>
                    <a:pt x="1989" y="759"/>
                    <a:pt x="1990" y="759"/>
                  </a:cubicBezTo>
                  <a:cubicBezTo>
                    <a:pt x="1995" y="760"/>
                    <a:pt x="1999" y="760"/>
                    <a:pt x="2004" y="761"/>
                  </a:cubicBezTo>
                  <a:cubicBezTo>
                    <a:pt x="2005" y="761"/>
                    <a:pt x="2007" y="762"/>
                    <a:pt x="2009" y="762"/>
                  </a:cubicBezTo>
                  <a:cubicBezTo>
                    <a:pt x="2016" y="764"/>
                    <a:pt x="2022" y="766"/>
                    <a:pt x="2028" y="769"/>
                  </a:cubicBezTo>
                  <a:cubicBezTo>
                    <a:pt x="2028" y="770"/>
                    <a:pt x="2029" y="770"/>
                    <a:pt x="2030" y="771"/>
                  </a:cubicBezTo>
                  <a:cubicBezTo>
                    <a:pt x="2028" y="770"/>
                    <a:pt x="2026" y="770"/>
                    <a:pt x="2024" y="769"/>
                  </a:cubicBezTo>
                  <a:cubicBezTo>
                    <a:pt x="2017" y="768"/>
                    <a:pt x="2012" y="768"/>
                    <a:pt x="2006" y="769"/>
                  </a:cubicBezTo>
                  <a:cubicBezTo>
                    <a:pt x="1989" y="772"/>
                    <a:pt x="1983" y="787"/>
                    <a:pt x="1986" y="802"/>
                  </a:cubicBezTo>
                  <a:cubicBezTo>
                    <a:pt x="1987" y="814"/>
                    <a:pt x="1995" y="826"/>
                    <a:pt x="2006" y="831"/>
                  </a:cubicBezTo>
                  <a:cubicBezTo>
                    <a:pt x="2017" y="835"/>
                    <a:pt x="2027" y="832"/>
                    <a:pt x="2034" y="823"/>
                  </a:cubicBezTo>
                  <a:cubicBezTo>
                    <a:pt x="2038" y="817"/>
                    <a:pt x="2041" y="807"/>
                    <a:pt x="2035" y="800"/>
                  </a:cubicBezTo>
                  <a:cubicBezTo>
                    <a:pt x="2032" y="796"/>
                    <a:pt x="2028" y="794"/>
                    <a:pt x="2023" y="794"/>
                  </a:cubicBezTo>
                  <a:cubicBezTo>
                    <a:pt x="2020" y="794"/>
                    <a:pt x="2017" y="795"/>
                    <a:pt x="2015" y="798"/>
                  </a:cubicBezTo>
                  <a:cubicBezTo>
                    <a:pt x="2013" y="801"/>
                    <a:pt x="2013" y="804"/>
                    <a:pt x="2014" y="807"/>
                  </a:cubicBezTo>
                  <a:cubicBezTo>
                    <a:pt x="2015" y="811"/>
                    <a:pt x="2018" y="814"/>
                    <a:pt x="2022" y="814"/>
                  </a:cubicBezTo>
                  <a:cubicBezTo>
                    <a:pt x="2025" y="815"/>
                    <a:pt x="2029" y="813"/>
                    <a:pt x="2030" y="809"/>
                  </a:cubicBezTo>
                  <a:cubicBezTo>
                    <a:pt x="2032" y="804"/>
                    <a:pt x="2030" y="800"/>
                    <a:pt x="2025" y="798"/>
                  </a:cubicBezTo>
                  <a:cubicBezTo>
                    <a:pt x="2021" y="797"/>
                    <a:pt x="2016" y="799"/>
                    <a:pt x="2015" y="803"/>
                  </a:cubicBezTo>
                  <a:cubicBezTo>
                    <a:pt x="2014" y="805"/>
                    <a:pt x="2014" y="807"/>
                    <a:pt x="2014" y="808"/>
                  </a:cubicBezTo>
                  <a:cubicBezTo>
                    <a:pt x="2014" y="807"/>
                    <a:pt x="2014" y="807"/>
                    <a:pt x="2014" y="807"/>
                  </a:cubicBezTo>
                  <a:cubicBezTo>
                    <a:pt x="2013" y="804"/>
                    <a:pt x="2014" y="801"/>
                    <a:pt x="2016" y="798"/>
                  </a:cubicBezTo>
                  <a:cubicBezTo>
                    <a:pt x="2018" y="796"/>
                    <a:pt x="2020" y="795"/>
                    <a:pt x="2023" y="794"/>
                  </a:cubicBezTo>
                  <a:cubicBezTo>
                    <a:pt x="2028" y="794"/>
                    <a:pt x="2032" y="796"/>
                    <a:pt x="2035" y="800"/>
                  </a:cubicBezTo>
                  <a:cubicBezTo>
                    <a:pt x="2039" y="806"/>
                    <a:pt x="2037" y="817"/>
                    <a:pt x="2032" y="822"/>
                  </a:cubicBezTo>
                  <a:cubicBezTo>
                    <a:pt x="2026" y="830"/>
                    <a:pt x="2017" y="833"/>
                    <a:pt x="2007" y="829"/>
                  </a:cubicBezTo>
                  <a:cubicBezTo>
                    <a:pt x="1996" y="824"/>
                    <a:pt x="1989" y="812"/>
                    <a:pt x="1988" y="800"/>
                  </a:cubicBezTo>
                  <a:cubicBezTo>
                    <a:pt x="1987" y="787"/>
                    <a:pt x="1992" y="775"/>
                    <a:pt x="2007" y="772"/>
                  </a:cubicBezTo>
                  <a:cubicBezTo>
                    <a:pt x="2012" y="771"/>
                    <a:pt x="2017" y="771"/>
                    <a:pt x="2023" y="773"/>
                  </a:cubicBezTo>
                  <a:cubicBezTo>
                    <a:pt x="2026" y="773"/>
                    <a:pt x="2030" y="774"/>
                    <a:pt x="2033" y="776"/>
                  </a:cubicBezTo>
                  <a:cubicBezTo>
                    <a:pt x="2041" y="779"/>
                    <a:pt x="2051" y="783"/>
                    <a:pt x="2061" y="785"/>
                  </a:cubicBezTo>
                  <a:cubicBezTo>
                    <a:pt x="2067" y="787"/>
                    <a:pt x="2073" y="788"/>
                    <a:pt x="2079" y="788"/>
                  </a:cubicBezTo>
                  <a:cubicBezTo>
                    <a:pt x="2076" y="789"/>
                    <a:pt x="2074" y="791"/>
                    <a:pt x="2071" y="793"/>
                  </a:cubicBezTo>
                  <a:cubicBezTo>
                    <a:pt x="2065" y="799"/>
                    <a:pt x="2060" y="806"/>
                    <a:pt x="2058" y="813"/>
                  </a:cubicBezTo>
                  <a:close/>
                  <a:moveTo>
                    <a:pt x="1940" y="764"/>
                  </a:moveTo>
                  <a:cubicBezTo>
                    <a:pt x="1943" y="761"/>
                    <a:pt x="1947" y="761"/>
                    <a:pt x="1949" y="764"/>
                  </a:cubicBezTo>
                  <a:cubicBezTo>
                    <a:pt x="1953" y="769"/>
                    <a:pt x="1948" y="775"/>
                    <a:pt x="1943" y="775"/>
                  </a:cubicBezTo>
                  <a:cubicBezTo>
                    <a:pt x="1939" y="774"/>
                    <a:pt x="1937" y="771"/>
                    <a:pt x="1931" y="773"/>
                  </a:cubicBezTo>
                  <a:cubicBezTo>
                    <a:pt x="1937" y="769"/>
                    <a:pt x="1936" y="767"/>
                    <a:pt x="1940" y="764"/>
                  </a:cubicBezTo>
                  <a:close/>
                  <a:moveTo>
                    <a:pt x="2025" y="762"/>
                  </a:moveTo>
                  <a:cubicBezTo>
                    <a:pt x="2013" y="756"/>
                    <a:pt x="2008" y="740"/>
                    <a:pt x="2010" y="731"/>
                  </a:cubicBezTo>
                  <a:cubicBezTo>
                    <a:pt x="2012" y="722"/>
                    <a:pt x="2015" y="715"/>
                    <a:pt x="2012" y="708"/>
                  </a:cubicBezTo>
                  <a:cubicBezTo>
                    <a:pt x="2010" y="702"/>
                    <a:pt x="2002" y="696"/>
                    <a:pt x="1997" y="699"/>
                  </a:cubicBezTo>
                  <a:cubicBezTo>
                    <a:pt x="2002" y="699"/>
                    <a:pt x="2004" y="705"/>
                    <a:pt x="2004" y="711"/>
                  </a:cubicBezTo>
                  <a:cubicBezTo>
                    <a:pt x="2004" y="716"/>
                    <a:pt x="2004" y="720"/>
                    <a:pt x="2008" y="724"/>
                  </a:cubicBezTo>
                  <a:cubicBezTo>
                    <a:pt x="2000" y="731"/>
                    <a:pt x="2001" y="740"/>
                    <a:pt x="2005" y="746"/>
                  </a:cubicBezTo>
                  <a:cubicBezTo>
                    <a:pt x="2009" y="753"/>
                    <a:pt x="2016" y="760"/>
                    <a:pt x="2025" y="762"/>
                  </a:cubicBezTo>
                  <a:close/>
                  <a:moveTo>
                    <a:pt x="1935" y="835"/>
                  </a:moveTo>
                  <a:cubicBezTo>
                    <a:pt x="1927" y="854"/>
                    <a:pt x="1907" y="854"/>
                    <a:pt x="1899" y="857"/>
                  </a:cubicBezTo>
                  <a:cubicBezTo>
                    <a:pt x="1887" y="861"/>
                    <a:pt x="1892" y="872"/>
                    <a:pt x="1905" y="870"/>
                  </a:cubicBezTo>
                  <a:cubicBezTo>
                    <a:pt x="1916" y="868"/>
                    <a:pt x="1932" y="855"/>
                    <a:pt x="1935" y="835"/>
                  </a:cubicBezTo>
                  <a:close/>
                  <a:moveTo>
                    <a:pt x="1966" y="754"/>
                  </a:moveTo>
                  <a:cubicBezTo>
                    <a:pt x="1970" y="758"/>
                    <a:pt x="1970" y="766"/>
                    <a:pt x="1968" y="770"/>
                  </a:cubicBezTo>
                  <a:cubicBezTo>
                    <a:pt x="1973" y="774"/>
                    <a:pt x="1984" y="767"/>
                    <a:pt x="1981" y="758"/>
                  </a:cubicBezTo>
                  <a:cubicBezTo>
                    <a:pt x="1978" y="752"/>
                    <a:pt x="1970" y="749"/>
                    <a:pt x="1966" y="754"/>
                  </a:cubicBezTo>
                  <a:close/>
                  <a:moveTo>
                    <a:pt x="2014" y="759"/>
                  </a:moveTo>
                  <a:cubicBezTo>
                    <a:pt x="1993" y="745"/>
                    <a:pt x="1995" y="719"/>
                    <a:pt x="1992" y="711"/>
                  </a:cubicBezTo>
                  <a:cubicBezTo>
                    <a:pt x="1987" y="696"/>
                    <a:pt x="1971" y="702"/>
                    <a:pt x="1975" y="719"/>
                  </a:cubicBezTo>
                  <a:cubicBezTo>
                    <a:pt x="1978" y="729"/>
                    <a:pt x="1988" y="749"/>
                    <a:pt x="2014" y="759"/>
                  </a:cubicBezTo>
                  <a:close/>
                  <a:moveTo>
                    <a:pt x="1985" y="822"/>
                  </a:moveTo>
                  <a:cubicBezTo>
                    <a:pt x="1995" y="826"/>
                    <a:pt x="2004" y="833"/>
                    <a:pt x="2009" y="842"/>
                  </a:cubicBezTo>
                  <a:cubicBezTo>
                    <a:pt x="2013" y="851"/>
                    <a:pt x="2013" y="863"/>
                    <a:pt x="2006" y="871"/>
                  </a:cubicBezTo>
                  <a:cubicBezTo>
                    <a:pt x="2002" y="875"/>
                    <a:pt x="1997" y="879"/>
                    <a:pt x="1991" y="880"/>
                  </a:cubicBezTo>
                  <a:cubicBezTo>
                    <a:pt x="1985" y="881"/>
                    <a:pt x="1980" y="881"/>
                    <a:pt x="1973" y="880"/>
                  </a:cubicBezTo>
                  <a:cubicBezTo>
                    <a:pt x="1967" y="878"/>
                    <a:pt x="1962" y="875"/>
                    <a:pt x="1957" y="871"/>
                  </a:cubicBezTo>
                  <a:cubicBezTo>
                    <a:pt x="1955" y="869"/>
                    <a:pt x="1953" y="868"/>
                    <a:pt x="1951" y="866"/>
                  </a:cubicBezTo>
                  <a:cubicBezTo>
                    <a:pt x="1946" y="860"/>
                    <a:pt x="1943" y="854"/>
                    <a:pt x="1940" y="847"/>
                  </a:cubicBezTo>
                  <a:cubicBezTo>
                    <a:pt x="1937" y="836"/>
                    <a:pt x="1936" y="828"/>
                    <a:pt x="1938" y="817"/>
                  </a:cubicBezTo>
                  <a:cubicBezTo>
                    <a:pt x="1938" y="816"/>
                    <a:pt x="1939" y="815"/>
                    <a:pt x="1939" y="815"/>
                  </a:cubicBezTo>
                  <a:cubicBezTo>
                    <a:pt x="1933" y="820"/>
                    <a:pt x="1926" y="824"/>
                    <a:pt x="1918" y="825"/>
                  </a:cubicBezTo>
                  <a:cubicBezTo>
                    <a:pt x="1909" y="827"/>
                    <a:pt x="1900" y="826"/>
                    <a:pt x="1892" y="821"/>
                  </a:cubicBezTo>
                  <a:cubicBezTo>
                    <a:pt x="1889" y="819"/>
                    <a:pt x="1886" y="816"/>
                    <a:pt x="1884" y="811"/>
                  </a:cubicBezTo>
                  <a:cubicBezTo>
                    <a:pt x="1887" y="815"/>
                    <a:pt x="1890" y="818"/>
                    <a:pt x="1893" y="820"/>
                  </a:cubicBezTo>
                  <a:cubicBezTo>
                    <a:pt x="1900" y="824"/>
                    <a:pt x="1909" y="825"/>
                    <a:pt x="1918" y="823"/>
                  </a:cubicBezTo>
                  <a:cubicBezTo>
                    <a:pt x="1924" y="821"/>
                    <a:pt x="1929" y="818"/>
                    <a:pt x="1933" y="815"/>
                  </a:cubicBezTo>
                  <a:cubicBezTo>
                    <a:pt x="1942" y="808"/>
                    <a:pt x="1946" y="799"/>
                    <a:pt x="1953" y="792"/>
                  </a:cubicBezTo>
                  <a:cubicBezTo>
                    <a:pt x="1954" y="791"/>
                    <a:pt x="1954" y="791"/>
                    <a:pt x="1954" y="791"/>
                  </a:cubicBezTo>
                  <a:cubicBezTo>
                    <a:pt x="1958" y="787"/>
                    <a:pt x="1963" y="783"/>
                    <a:pt x="1968" y="780"/>
                  </a:cubicBezTo>
                  <a:cubicBezTo>
                    <a:pt x="1969" y="780"/>
                    <a:pt x="1982" y="773"/>
                    <a:pt x="1984" y="774"/>
                  </a:cubicBezTo>
                  <a:cubicBezTo>
                    <a:pt x="1983" y="775"/>
                    <a:pt x="1975" y="780"/>
                    <a:pt x="1974" y="781"/>
                  </a:cubicBezTo>
                  <a:cubicBezTo>
                    <a:pt x="1968" y="785"/>
                    <a:pt x="1962" y="788"/>
                    <a:pt x="1957" y="794"/>
                  </a:cubicBezTo>
                  <a:cubicBezTo>
                    <a:pt x="1956" y="794"/>
                    <a:pt x="1956" y="794"/>
                    <a:pt x="1956" y="794"/>
                  </a:cubicBezTo>
                  <a:cubicBezTo>
                    <a:pt x="1949" y="801"/>
                    <a:pt x="1944" y="808"/>
                    <a:pt x="1941" y="818"/>
                  </a:cubicBezTo>
                  <a:cubicBezTo>
                    <a:pt x="1939" y="829"/>
                    <a:pt x="1939" y="842"/>
                    <a:pt x="1947" y="852"/>
                  </a:cubicBezTo>
                  <a:cubicBezTo>
                    <a:pt x="1951" y="857"/>
                    <a:pt x="1961" y="862"/>
                    <a:pt x="1967" y="857"/>
                  </a:cubicBezTo>
                  <a:cubicBezTo>
                    <a:pt x="1969" y="855"/>
                    <a:pt x="1970" y="853"/>
                    <a:pt x="1969" y="850"/>
                  </a:cubicBezTo>
                  <a:cubicBezTo>
                    <a:pt x="1968" y="848"/>
                    <a:pt x="1966" y="847"/>
                    <a:pt x="1964" y="847"/>
                  </a:cubicBezTo>
                  <a:cubicBezTo>
                    <a:pt x="1962" y="847"/>
                    <a:pt x="1960" y="848"/>
                    <a:pt x="1960" y="850"/>
                  </a:cubicBezTo>
                  <a:cubicBezTo>
                    <a:pt x="1959" y="852"/>
                    <a:pt x="1960" y="854"/>
                    <a:pt x="1962" y="854"/>
                  </a:cubicBezTo>
                  <a:cubicBezTo>
                    <a:pt x="1963" y="854"/>
                    <a:pt x="1965" y="854"/>
                    <a:pt x="1965" y="853"/>
                  </a:cubicBezTo>
                  <a:cubicBezTo>
                    <a:pt x="1966" y="854"/>
                    <a:pt x="1965" y="856"/>
                    <a:pt x="1963" y="856"/>
                  </a:cubicBezTo>
                  <a:cubicBezTo>
                    <a:pt x="1960" y="857"/>
                    <a:pt x="1958" y="856"/>
                    <a:pt x="1957" y="853"/>
                  </a:cubicBezTo>
                  <a:cubicBezTo>
                    <a:pt x="1955" y="850"/>
                    <a:pt x="1956" y="845"/>
                    <a:pt x="1960" y="843"/>
                  </a:cubicBezTo>
                  <a:cubicBezTo>
                    <a:pt x="1963" y="841"/>
                    <a:pt x="1966" y="841"/>
                    <a:pt x="1969" y="842"/>
                  </a:cubicBezTo>
                  <a:cubicBezTo>
                    <a:pt x="1972" y="843"/>
                    <a:pt x="1974" y="846"/>
                    <a:pt x="1975" y="849"/>
                  </a:cubicBezTo>
                  <a:cubicBezTo>
                    <a:pt x="1976" y="853"/>
                    <a:pt x="1974" y="857"/>
                    <a:pt x="1971" y="860"/>
                  </a:cubicBezTo>
                  <a:cubicBezTo>
                    <a:pt x="1964" y="865"/>
                    <a:pt x="1953" y="862"/>
                    <a:pt x="1948" y="855"/>
                  </a:cubicBezTo>
                  <a:cubicBezTo>
                    <a:pt x="1946" y="853"/>
                    <a:pt x="1944" y="851"/>
                    <a:pt x="1943" y="848"/>
                  </a:cubicBezTo>
                  <a:cubicBezTo>
                    <a:pt x="1947" y="857"/>
                    <a:pt x="1951" y="863"/>
                    <a:pt x="1958" y="870"/>
                  </a:cubicBezTo>
                  <a:cubicBezTo>
                    <a:pt x="1963" y="874"/>
                    <a:pt x="1967" y="876"/>
                    <a:pt x="1973" y="878"/>
                  </a:cubicBezTo>
                  <a:cubicBezTo>
                    <a:pt x="1980" y="880"/>
                    <a:pt x="1985" y="880"/>
                    <a:pt x="1991" y="879"/>
                  </a:cubicBezTo>
                  <a:cubicBezTo>
                    <a:pt x="1995" y="878"/>
                    <a:pt x="1997" y="877"/>
                    <a:pt x="2000" y="875"/>
                  </a:cubicBezTo>
                  <a:cubicBezTo>
                    <a:pt x="2000" y="875"/>
                    <a:pt x="2000" y="875"/>
                    <a:pt x="2000" y="875"/>
                  </a:cubicBezTo>
                  <a:cubicBezTo>
                    <a:pt x="1992" y="878"/>
                    <a:pt x="1982" y="874"/>
                    <a:pt x="1984" y="861"/>
                  </a:cubicBezTo>
                  <a:cubicBezTo>
                    <a:pt x="1985" y="852"/>
                    <a:pt x="2000" y="840"/>
                    <a:pt x="1985" y="822"/>
                  </a:cubicBezTo>
                  <a:close/>
                  <a:moveTo>
                    <a:pt x="1894" y="819"/>
                  </a:moveTo>
                  <a:cubicBezTo>
                    <a:pt x="1901" y="810"/>
                    <a:pt x="1888" y="802"/>
                    <a:pt x="1884" y="798"/>
                  </a:cubicBezTo>
                  <a:cubicBezTo>
                    <a:pt x="1881" y="795"/>
                    <a:pt x="1880" y="793"/>
                    <a:pt x="1880" y="789"/>
                  </a:cubicBezTo>
                  <a:cubicBezTo>
                    <a:pt x="1877" y="793"/>
                    <a:pt x="1874" y="804"/>
                    <a:pt x="1875" y="809"/>
                  </a:cubicBezTo>
                  <a:cubicBezTo>
                    <a:pt x="1876" y="817"/>
                    <a:pt x="1881" y="823"/>
                    <a:pt x="1891" y="822"/>
                  </a:cubicBezTo>
                  <a:cubicBezTo>
                    <a:pt x="1887" y="819"/>
                    <a:pt x="1883" y="814"/>
                    <a:pt x="1883" y="809"/>
                  </a:cubicBezTo>
                  <a:cubicBezTo>
                    <a:pt x="1884" y="812"/>
                    <a:pt x="1889" y="817"/>
                    <a:pt x="1894" y="819"/>
                  </a:cubicBezTo>
                  <a:close/>
                  <a:moveTo>
                    <a:pt x="1990" y="772"/>
                  </a:moveTo>
                  <a:cubicBezTo>
                    <a:pt x="1974" y="792"/>
                    <a:pt x="1979" y="813"/>
                    <a:pt x="1974" y="824"/>
                  </a:cubicBezTo>
                  <a:cubicBezTo>
                    <a:pt x="1970" y="837"/>
                    <a:pt x="1955" y="832"/>
                    <a:pt x="1957" y="817"/>
                  </a:cubicBezTo>
                  <a:cubicBezTo>
                    <a:pt x="1959" y="801"/>
                    <a:pt x="1974" y="783"/>
                    <a:pt x="1990" y="772"/>
                  </a:cubicBezTo>
                  <a:close/>
                  <a:moveTo>
                    <a:pt x="1936" y="841"/>
                  </a:moveTo>
                  <a:cubicBezTo>
                    <a:pt x="1936" y="862"/>
                    <a:pt x="1960" y="893"/>
                    <a:pt x="1979" y="883"/>
                  </a:cubicBezTo>
                  <a:cubicBezTo>
                    <a:pt x="1982" y="886"/>
                    <a:pt x="1978" y="892"/>
                    <a:pt x="1973" y="894"/>
                  </a:cubicBezTo>
                  <a:cubicBezTo>
                    <a:pt x="1966" y="896"/>
                    <a:pt x="1957" y="893"/>
                    <a:pt x="1953" y="885"/>
                  </a:cubicBezTo>
                  <a:cubicBezTo>
                    <a:pt x="1948" y="888"/>
                    <a:pt x="1939" y="878"/>
                    <a:pt x="1936" y="863"/>
                  </a:cubicBezTo>
                  <a:cubicBezTo>
                    <a:pt x="1934" y="872"/>
                    <a:pt x="1930" y="881"/>
                    <a:pt x="1924" y="887"/>
                  </a:cubicBezTo>
                  <a:cubicBezTo>
                    <a:pt x="1917" y="894"/>
                    <a:pt x="1908" y="901"/>
                    <a:pt x="1899" y="904"/>
                  </a:cubicBezTo>
                  <a:cubicBezTo>
                    <a:pt x="1888" y="906"/>
                    <a:pt x="1878" y="904"/>
                    <a:pt x="1870" y="897"/>
                  </a:cubicBezTo>
                  <a:cubicBezTo>
                    <a:pt x="1865" y="891"/>
                    <a:pt x="1862" y="883"/>
                    <a:pt x="1865" y="876"/>
                  </a:cubicBezTo>
                  <a:cubicBezTo>
                    <a:pt x="1867" y="871"/>
                    <a:pt x="1874" y="867"/>
                    <a:pt x="1880" y="867"/>
                  </a:cubicBezTo>
                  <a:cubicBezTo>
                    <a:pt x="1886" y="866"/>
                    <a:pt x="1892" y="869"/>
                    <a:pt x="1897" y="873"/>
                  </a:cubicBezTo>
                  <a:cubicBezTo>
                    <a:pt x="1884" y="871"/>
                    <a:pt x="1882" y="882"/>
                    <a:pt x="1877" y="885"/>
                  </a:cubicBezTo>
                  <a:cubicBezTo>
                    <a:pt x="1871" y="890"/>
                    <a:pt x="1866" y="886"/>
                    <a:pt x="1865" y="880"/>
                  </a:cubicBezTo>
                  <a:cubicBezTo>
                    <a:pt x="1865" y="880"/>
                    <a:pt x="1865" y="880"/>
                    <a:pt x="1865" y="880"/>
                  </a:cubicBezTo>
                  <a:cubicBezTo>
                    <a:pt x="1865" y="886"/>
                    <a:pt x="1867" y="891"/>
                    <a:pt x="1871" y="895"/>
                  </a:cubicBezTo>
                  <a:cubicBezTo>
                    <a:pt x="1877" y="902"/>
                    <a:pt x="1885" y="905"/>
                    <a:pt x="1895" y="903"/>
                  </a:cubicBezTo>
                  <a:cubicBezTo>
                    <a:pt x="1893" y="903"/>
                    <a:pt x="1891" y="903"/>
                    <a:pt x="1888" y="902"/>
                  </a:cubicBezTo>
                  <a:cubicBezTo>
                    <a:pt x="1884" y="900"/>
                    <a:pt x="1880" y="896"/>
                    <a:pt x="1881" y="891"/>
                  </a:cubicBezTo>
                  <a:cubicBezTo>
                    <a:pt x="1882" y="889"/>
                    <a:pt x="1884" y="887"/>
                    <a:pt x="1886" y="886"/>
                  </a:cubicBezTo>
                  <a:cubicBezTo>
                    <a:pt x="1888" y="886"/>
                    <a:pt x="1890" y="886"/>
                    <a:pt x="1891" y="887"/>
                  </a:cubicBezTo>
                  <a:cubicBezTo>
                    <a:pt x="1892" y="888"/>
                    <a:pt x="1893" y="890"/>
                    <a:pt x="1893" y="892"/>
                  </a:cubicBezTo>
                  <a:cubicBezTo>
                    <a:pt x="1893" y="895"/>
                    <a:pt x="1891" y="897"/>
                    <a:pt x="1889" y="897"/>
                  </a:cubicBezTo>
                  <a:cubicBezTo>
                    <a:pt x="1887" y="897"/>
                    <a:pt x="1886" y="896"/>
                    <a:pt x="1885" y="894"/>
                  </a:cubicBezTo>
                  <a:cubicBezTo>
                    <a:pt x="1885" y="894"/>
                    <a:pt x="1886" y="893"/>
                    <a:pt x="1887" y="892"/>
                  </a:cubicBezTo>
                  <a:cubicBezTo>
                    <a:pt x="1886" y="893"/>
                    <a:pt x="1886" y="894"/>
                    <a:pt x="1887" y="894"/>
                  </a:cubicBezTo>
                  <a:cubicBezTo>
                    <a:pt x="1887" y="896"/>
                    <a:pt x="1889" y="895"/>
                    <a:pt x="1890" y="894"/>
                  </a:cubicBezTo>
                  <a:cubicBezTo>
                    <a:pt x="1890" y="894"/>
                    <a:pt x="1890" y="893"/>
                    <a:pt x="1890" y="892"/>
                  </a:cubicBezTo>
                  <a:cubicBezTo>
                    <a:pt x="1890" y="890"/>
                    <a:pt x="1888" y="890"/>
                    <a:pt x="1887" y="890"/>
                  </a:cubicBezTo>
                  <a:cubicBezTo>
                    <a:pt x="1885" y="890"/>
                    <a:pt x="1884" y="891"/>
                    <a:pt x="1884" y="893"/>
                  </a:cubicBezTo>
                  <a:cubicBezTo>
                    <a:pt x="1883" y="897"/>
                    <a:pt x="1888" y="901"/>
                    <a:pt x="1892" y="902"/>
                  </a:cubicBezTo>
                  <a:cubicBezTo>
                    <a:pt x="1899" y="903"/>
                    <a:pt x="1906" y="899"/>
                    <a:pt x="1912" y="895"/>
                  </a:cubicBezTo>
                  <a:cubicBezTo>
                    <a:pt x="1926" y="886"/>
                    <a:pt x="1934" y="872"/>
                    <a:pt x="1935" y="857"/>
                  </a:cubicBezTo>
                  <a:cubicBezTo>
                    <a:pt x="1934" y="852"/>
                    <a:pt x="1934" y="847"/>
                    <a:pt x="1936" y="841"/>
                  </a:cubicBezTo>
                  <a:close/>
                  <a:moveTo>
                    <a:pt x="1933" y="822"/>
                  </a:moveTo>
                  <a:cubicBezTo>
                    <a:pt x="1933" y="832"/>
                    <a:pt x="1917" y="836"/>
                    <a:pt x="1907" y="834"/>
                  </a:cubicBezTo>
                  <a:cubicBezTo>
                    <a:pt x="1895" y="832"/>
                    <a:pt x="1882" y="827"/>
                    <a:pt x="1871" y="834"/>
                  </a:cubicBezTo>
                  <a:cubicBezTo>
                    <a:pt x="1866" y="839"/>
                    <a:pt x="1862" y="846"/>
                    <a:pt x="1864" y="853"/>
                  </a:cubicBezTo>
                  <a:cubicBezTo>
                    <a:pt x="1865" y="857"/>
                    <a:pt x="1868" y="860"/>
                    <a:pt x="1872" y="860"/>
                  </a:cubicBezTo>
                  <a:cubicBezTo>
                    <a:pt x="1869" y="858"/>
                    <a:pt x="1868" y="852"/>
                    <a:pt x="1870" y="848"/>
                  </a:cubicBezTo>
                  <a:cubicBezTo>
                    <a:pt x="1873" y="844"/>
                    <a:pt x="1879" y="843"/>
                    <a:pt x="1884" y="844"/>
                  </a:cubicBezTo>
                  <a:cubicBezTo>
                    <a:pt x="1894" y="847"/>
                    <a:pt x="1903" y="852"/>
                    <a:pt x="1913" y="850"/>
                  </a:cubicBezTo>
                  <a:cubicBezTo>
                    <a:pt x="1925" y="849"/>
                    <a:pt x="1936" y="837"/>
                    <a:pt x="1933" y="822"/>
                  </a:cubicBezTo>
                  <a:close/>
                  <a:moveTo>
                    <a:pt x="1927" y="775"/>
                  </a:moveTo>
                  <a:cubicBezTo>
                    <a:pt x="1916" y="775"/>
                    <a:pt x="1903" y="786"/>
                    <a:pt x="1899" y="796"/>
                  </a:cubicBezTo>
                  <a:cubicBezTo>
                    <a:pt x="1895" y="807"/>
                    <a:pt x="1904" y="813"/>
                    <a:pt x="1910" y="802"/>
                  </a:cubicBezTo>
                  <a:cubicBezTo>
                    <a:pt x="1915" y="794"/>
                    <a:pt x="1918" y="779"/>
                    <a:pt x="1927" y="775"/>
                  </a:cubicBezTo>
                  <a:close/>
                  <a:moveTo>
                    <a:pt x="2077" y="635"/>
                  </a:moveTo>
                  <a:cubicBezTo>
                    <a:pt x="2101" y="614"/>
                    <a:pt x="2103" y="563"/>
                    <a:pt x="2073" y="555"/>
                  </a:cubicBezTo>
                  <a:cubicBezTo>
                    <a:pt x="2074" y="549"/>
                    <a:pt x="2085" y="546"/>
                    <a:pt x="2093" y="551"/>
                  </a:cubicBezTo>
                  <a:cubicBezTo>
                    <a:pt x="2101" y="556"/>
                    <a:pt x="2105" y="569"/>
                    <a:pt x="2099" y="582"/>
                  </a:cubicBezTo>
                  <a:cubicBezTo>
                    <a:pt x="2110" y="586"/>
                    <a:pt x="2105" y="621"/>
                    <a:pt x="2077" y="635"/>
                  </a:cubicBezTo>
                  <a:close/>
                  <a:moveTo>
                    <a:pt x="2197" y="705"/>
                  </a:moveTo>
                  <a:cubicBezTo>
                    <a:pt x="2195" y="708"/>
                    <a:pt x="2192" y="709"/>
                    <a:pt x="2190" y="707"/>
                  </a:cubicBezTo>
                  <a:cubicBezTo>
                    <a:pt x="2187" y="706"/>
                    <a:pt x="2186" y="703"/>
                    <a:pt x="2188" y="701"/>
                  </a:cubicBezTo>
                  <a:cubicBezTo>
                    <a:pt x="2189" y="698"/>
                    <a:pt x="2192" y="697"/>
                    <a:pt x="2194" y="698"/>
                  </a:cubicBezTo>
                  <a:cubicBezTo>
                    <a:pt x="2197" y="700"/>
                    <a:pt x="2198" y="703"/>
                    <a:pt x="2197" y="705"/>
                  </a:cubicBezTo>
                  <a:close/>
                  <a:moveTo>
                    <a:pt x="2194" y="715"/>
                  </a:moveTo>
                  <a:cubicBezTo>
                    <a:pt x="2193" y="717"/>
                    <a:pt x="2191" y="717"/>
                    <a:pt x="2189" y="716"/>
                  </a:cubicBezTo>
                  <a:cubicBezTo>
                    <a:pt x="2187" y="715"/>
                    <a:pt x="2187" y="713"/>
                    <a:pt x="2187" y="711"/>
                  </a:cubicBezTo>
                  <a:cubicBezTo>
                    <a:pt x="2188" y="709"/>
                    <a:pt x="2191" y="708"/>
                    <a:pt x="2193" y="709"/>
                  </a:cubicBezTo>
                  <a:cubicBezTo>
                    <a:pt x="2195" y="710"/>
                    <a:pt x="2195" y="713"/>
                    <a:pt x="2194" y="715"/>
                  </a:cubicBezTo>
                  <a:close/>
                  <a:moveTo>
                    <a:pt x="2193" y="693"/>
                  </a:moveTo>
                  <a:cubicBezTo>
                    <a:pt x="2192" y="697"/>
                    <a:pt x="2187" y="698"/>
                    <a:pt x="2183" y="696"/>
                  </a:cubicBezTo>
                  <a:cubicBezTo>
                    <a:pt x="2179" y="694"/>
                    <a:pt x="2178" y="690"/>
                    <a:pt x="2180" y="686"/>
                  </a:cubicBezTo>
                  <a:cubicBezTo>
                    <a:pt x="2182" y="682"/>
                    <a:pt x="2186" y="681"/>
                    <a:pt x="2190" y="683"/>
                  </a:cubicBezTo>
                  <a:cubicBezTo>
                    <a:pt x="2194" y="685"/>
                    <a:pt x="2195" y="689"/>
                    <a:pt x="2193" y="693"/>
                  </a:cubicBezTo>
                  <a:close/>
                  <a:moveTo>
                    <a:pt x="2033" y="731"/>
                  </a:moveTo>
                  <a:cubicBezTo>
                    <a:pt x="2025" y="723"/>
                    <a:pt x="2021" y="707"/>
                    <a:pt x="2025" y="692"/>
                  </a:cubicBezTo>
                  <a:cubicBezTo>
                    <a:pt x="2028" y="681"/>
                    <a:pt x="2034" y="671"/>
                    <a:pt x="2043" y="665"/>
                  </a:cubicBezTo>
                  <a:cubicBezTo>
                    <a:pt x="2047" y="661"/>
                    <a:pt x="2052" y="659"/>
                    <a:pt x="2058" y="659"/>
                  </a:cubicBezTo>
                  <a:cubicBezTo>
                    <a:pt x="2067" y="659"/>
                    <a:pt x="2074" y="663"/>
                    <a:pt x="2077" y="669"/>
                  </a:cubicBezTo>
                  <a:cubicBezTo>
                    <a:pt x="2080" y="676"/>
                    <a:pt x="2076" y="683"/>
                    <a:pt x="2069" y="684"/>
                  </a:cubicBezTo>
                  <a:cubicBezTo>
                    <a:pt x="2073" y="674"/>
                    <a:pt x="2063" y="667"/>
                    <a:pt x="2053" y="669"/>
                  </a:cubicBezTo>
                  <a:cubicBezTo>
                    <a:pt x="2043" y="672"/>
                    <a:pt x="2033" y="684"/>
                    <a:pt x="2030" y="694"/>
                  </a:cubicBezTo>
                  <a:cubicBezTo>
                    <a:pt x="2024" y="712"/>
                    <a:pt x="2030" y="724"/>
                    <a:pt x="2033" y="731"/>
                  </a:cubicBezTo>
                  <a:close/>
                  <a:moveTo>
                    <a:pt x="2058" y="652"/>
                  </a:moveTo>
                  <a:cubicBezTo>
                    <a:pt x="2088" y="637"/>
                    <a:pt x="2128" y="648"/>
                    <a:pt x="2139" y="670"/>
                  </a:cubicBezTo>
                  <a:cubicBezTo>
                    <a:pt x="2152" y="694"/>
                    <a:pt x="2130" y="704"/>
                    <a:pt x="2119" y="683"/>
                  </a:cubicBezTo>
                  <a:cubicBezTo>
                    <a:pt x="2114" y="672"/>
                    <a:pt x="2090" y="642"/>
                    <a:pt x="2058" y="652"/>
                  </a:cubicBezTo>
                  <a:close/>
                  <a:moveTo>
                    <a:pt x="1758" y="906"/>
                  </a:moveTo>
                  <a:cubicBezTo>
                    <a:pt x="1774" y="886"/>
                    <a:pt x="1769" y="866"/>
                    <a:pt x="1773" y="855"/>
                  </a:cubicBezTo>
                  <a:cubicBezTo>
                    <a:pt x="1778" y="842"/>
                    <a:pt x="1793" y="847"/>
                    <a:pt x="1791" y="862"/>
                  </a:cubicBezTo>
                  <a:cubicBezTo>
                    <a:pt x="1789" y="878"/>
                    <a:pt x="1774" y="895"/>
                    <a:pt x="1758" y="906"/>
                  </a:cubicBezTo>
                  <a:close/>
                  <a:moveTo>
                    <a:pt x="1827" y="856"/>
                  </a:moveTo>
                  <a:cubicBezTo>
                    <a:pt x="1826" y="858"/>
                    <a:pt x="1825" y="860"/>
                    <a:pt x="1823" y="861"/>
                  </a:cubicBezTo>
                  <a:cubicBezTo>
                    <a:pt x="1821" y="863"/>
                    <a:pt x="1818" y="863"/>
                    <a:pt x="1815" y="861"/>
                  </a:cubicBezTo>
                  <a:cubicBezTo>
                    <a:pt x="1811" y="859"/>
                    <a:pt x="1811" y="854"/>
                    <a:pt x="1812" y="852"/>
                  </a:cubicBezTo>
                  <a:cubicBezTo>
                    <a:pt x="1815" y="846"/>
                    <a:pt x="1819" y="848"/>
                    <a:pt x="1823" y="847"/>
                  </a:cubicBezTo>
                  <a:cubicBezTo>
                    <a:pt x="1826" y="845"/>
                    <a:pt x="1828" y="840"/>
                    <a:pt x="1827" y="835"/>
                  </a:cubicBezTo>
                  <a:cubicBezTo>
                    <a:pt x="1826" y="829"/>
                    <a:pt x="1822" y="824"/>
                    <a:pt x="1816" y="824"/>
                  </a:cubicBezTo>
                  <a:cubicBezTo>
                    <a:pt x="1812" y="823"/>
                    <a:pt x="1808" y="825"/>
                    <a:pt x="1808" y="829"/>
                  </a:cubicBezTo>
                  <a:cubicBezTo>
                    <a:pt x="1811" y="827"/>
                    <a:pt x="1816" y="829"/>
                    <a:pt x="1815" y="834"/>
                  </a:cubicBezTo>
                  <a:cubicBezTo>
                    <a:pt x="1815" y="837"/>
                    <a:pt x="1811" y="841"/>
                    <a:pt x="1807" y="846"/>
                  </a:cubicBezTo>
                  <a:cubicBezTo>
                    <a:pt x="1804" y="851"/>
                    <a:pt x="1801" y="856"/>
                    <a:pt x="1801" y="861"/>
                  </a:cubicBezTo>
                  <a:cubicBezTo>
                    <a:pt x="1801" y="871"/>
                    <a:pt x="1811" y="879"/>
                    <a:pt x="1821" y="877"/>
                  </a:cubicBezTo>
                  <a:cubicBezTo>
                    <a:pt x="1826" y="876"/>
                    <a:pt x="1830" y="872"/>
                    <a:pt x="1833" y="868"/>
                  </a:cubicBezTo>
                  <a:cubicBezTo>
                    <a:pt x="1836" y="864"/>
                    <a:pt x="1841" y="850"/>
                    <a:pt x="1847" y="848"/>
                  </a:cubicBezTo>
                  <a:cubicBezTo>
                    <a:pt x="1852" y="846"/>
                    <a:pt x="1855" y="849"/>
                    <a:pt x="1856" y="852"/>
                  </a:cubicBezTo>
                  <a:cubicBezTo>
                    <a:pt x="1859" y="851"/>
                    <a:pt x="1859" y="844"/>
                    <a:pt x="1856" y="841"/>
                  </a:cubicBezTo>
                  <a:cubicBezTo>
                    <a:pt x="1850" y="835"/>
                    <a:pt x="1838" y="835"/>
                    <a:pt x="1831" y="843"/>
                  </a:cubicBezTo>
                  <a:cubicBezTo>
                    <a:pt x="1828" y="846"/>
                    <a:pt x="1828" y="850"/>
                    <a:pt x="1827" y="856"/>
                  </a:cubicBezTo>
                  <a:close/>
                  <a:moveTo>
                    <a:pt x="1830" y="839"/>
                  </a:moveTo>
                  <a:cubicBezTo>
                    <a:pt x="1832" y="828"/>
                    <a:pt x="1844" y="815"/>
                    <a:pt x="1856" y="813"/>
                  </a:cubicBezTo>
                  <a:cubicBezTo>
                    <a:pt x="1868" y="810"/>
                    <a:pt x="1874" y="820"/>
                    <a:pt x="1861" y="825"/>
                  </a:cubicBezTo>
                  <a:cubicBezTo>
                    <a:pt x="1852" y="830"/>
                    <a:pt x="1835" y="830"/>
                    <a:pt x="1830" y="839"/>
                  </a:cubicBezTo>
                  <a:close/>
                  <a:moveTo>
                    <a:pt x="1810" y="878"/>
                  </a:moveTo>
                  <a:cubicBezTo>
                    <a:pt x="1805" y="876"/>
                    <a:pt x="1801" y="870"/>
                    <a:pt x="1800" y="866"/>
                  </a:cubicBezTo>
                  <a:cubicBezTo>
                    <a:pt x="1794" y="866"/>
                    <a:pt x="1789" y="877"/>
                    <a:pt x="1797" y="883"/>
                  </a:cubicBezTo>
                  <a:cubicBezTo>
                    <a:pt x="1802" y="886"/>
                    <a:pt x="1809" y="883"/>
                    <a:pt x="1810" y="878"/>
                  </a:cubicBezTo>
                  <a:close/>
                  <a:moveTo>
                    <a:pt x="2018" y="1154"/>
                  </a:moveTo>
                  <a:cubicBezTo>
                    <a:pt x="2016" y="1157"/>
                    <a:pt x="2012" y="1157"/>
                    <a:pt x="2009" y="1155"/>
                  </a:cubicBezTo>
                  <a:cubicBezTo>
                    <a:pt x="2005" y="1150"/>
                    <a:pt x="2009" y="1144"/>
                    <a:pt x="2014" y="1144"/>
                  </a:cubicBezTo>
                  <a:cubicBezTo>
                    <a:pt x="2019" y="1144"/>
                    <a:pt x="2020" y="1147"/>
                    <a:pt x="2026" y="1145"/>
                  </a:cubicBezTo>
                  <a:cubicBezTo>
                    <a:pt x="2021" y="1148"/>
                    <a:pt x="2021" y="1151"/>
                    <a:pt x="2018" y="1154"/>
                  </a:cubicBezTo>
                  <a:close/>
                  <a:moveTo>
                    <a:pt x="1801" y="1345"/>
                  </a:moveTo>
                  <a:cubicBezTo>
                    <a:pt x="1781" y="1329"/>
                    <a:pt x="1777" y="1307"/>
                    <a:pt x="1781" y="1289"/>
                  </a:cubicBezTo>
                  <a:cubicBezTo>
                    <a:pt x="1786" y="1273"/>
                    <a:pt x="1798" y="1268"/>
                    <a:pt x="1801" y="1258"/>
                  </a:cubicBezTo>
                  <a:cubicBezTo>
                    <a:pt x="1803" y="1254"/>
                    <a:pt x="1802" y="1250"/>
                    <a:pt x="1800" y="1246"/>
                  </a:cubicBezTo>
                  <a:cubicBezTo>
                    <a:pt x="1811" y="1248"/>
                    <a:pt x="1817" y="1260"/>
                    <a:pt x="1812" y="1271"/>
                  </a:cubicBezTo>
                  <a:cubicBezTo>
                    <a:pt x="1807" y="1284"/>
                    <a:pt x="1797" y="1288"/>
                    <a:pt x="1793" y="1303"/>
                  </a:cubicBezTo>
                  <a:cubicBezTo>
                    <a:pt x="1790" y="1318"/>
                    <a:pt x="1793" y="1334"/>
                    <a:pt x="1801" y="1345"/>
                  </a:cubicBezTo>
                  <a:close/>
                  <a:moveTo>
                    <a:pt x="1828" y="1396"/>
                  </a:moveTo>
                  <a:cubicBezTo>
                    <a:pt x="1806" y="1384"/>
                    <a:pt x="1804" y="1359"/>
                    <a:pt x="1799" y="1349"/>
                  </a:cubicBezTo>
                  <a:cubicBezTo>
                    <a:pt x="1792" y="1334"/>
                    <a:pt x="1780" y="1338"/>
                    <a:pt x="1783" y="1356"/>
                  </a:cubicBezTo>
                  <a:cubicBezTo>
                    <a:pt x="1787" y="1374"/>
                    <a:pt x="1807" y="1393"/>
                    <a:pt x="1828" y="1396"/>
                  </a:cubicBezTo>
                  <a:close/>
                  <a:moveTo>
                    <a:pt x="2406" y="1133"/>
                  </a:moveTo>
                  <a:cubicBezTo>
                    <a:pt x="2426" y="1145"/>
                    <a:pt x="2452" y="1138"/>
                    <a:pt x="2464" y="1125"/>
                  </a:cubicBezTo>
                  <a:cubicBezTo>
                    <a:pt x="2475" y="1114"/>
                    <a:pt x="2468" y="1100"/>
                    <a:pt x="2455" y="1114"/>
                  </a:cubicBezTo>
                  <a:cubicBezTo>
                    <a:pt x="2444" y="1125"/>
                    <a:pt x="2430" y="1138"/>
                    <a:pt x="2406" y="1133"/>
                  </a:cubicBezTo>
                  <a:close/>
                  <a:moveTo>
                    <a:pt x="2520" y="856"/>
                  </a:moveTo>
                  <a:cubicBezTo>
                    <a:pt x="2535" y="865"/>
                    <a:pt x="2549" y="889"/>
                    <a:pt x="2548" y="907"/>
                  </a:cubicBezTo>
                  <a:cubicBezTo>
                    <a:pt x="2548" y="925"/>
                    <a:pt x="2533" y="928"/>
                    <a:pt x="2529" y="908"/>
                  </a:cubicBezTo>
                  <a:cubicBezTo>
                    <a:pt x="2526" y="892"/>
                    <a:pt x="2534" y="872"/>
                    <a:pt x="2520" y="856"/>
                  </a:cubicBezTo>
                  <a:close/>
                  <a:moveTo>
                    <a:pt x="2458" y="1141"/>
                  </a:moveTo>
                  <a:cubicBezTo>
                    <a:pt x="2482" y="1139"/>
                    <a:pt x="2492" y="1120"/>
                    <a:pt x="2496" y="1101"/>
                  </a:cubicBezTo>
                  <a:cubicBezTo>
                    <a:pt x="2498" y="1091"/>
                    <a:pt x="2496" y="1076"/>
                    <a:pt x="2505" y="1069"/>
                  </a:cubicBezTo>
                  <a:cubicBezTo>
                    <a:pt x="2489" y="1065"/>
                    <a:pt x="2486" y="1097"/>
                    <a:pt x="2484" y="1107"/>
                  </a:cubicBezTo>
                  <a:cubicBezTo>
                    <a:pt x="2480" y="1124"/>
                    <a:pt x="2471" y="1136"/>
                    <a:pt x="2458" y="1141"/>
                  </a:cubicBezTo>
                  <a:close/>
                  <a:moveTo>
                    <a:pt x="2474" y="987"/>
                  </a:moveTo>
                  <a:cubicBezTo>
                    <a:pt x="2456" y="1006"/>
                    <a:pt x="2428" y="1020"/>
                    <a:pt x="2410" y="1016"/>
                  </a:cubicBezTo>
                  <a:cubicBezTo>
                    <a:pt x="2392" y="1012"/>
                    <a:pt x="2391" y="994"/>
                    <a:pt x="2411" y="995"/>
                  </a:cubicBezTo>
                  <a:cubicBezTo>
                    <a:pt x="2427" y="996"/>
                    <a:pt x="2453" y="1000"/>
                    <a:pt x="2474" y="987"/>
                  </a:cubicBezTo>
                  <a:close/>
                  <a:moveTo>
                    <a:pt x="2605" y="916"/>
                  </a:moveTo>
                  <a:cubicBezTo>
                    <a:pt x="2610" y="916"/>
                    <a:pt x="2612" y="920"/>
                    <a:pt x="2612" y="924"/>
                  </a:cubicBezTo>
                  <a:cubicBezTo>
                    <a:pt x="2611" y="930"/>
                    <a:pt x="2602" y="930"/>
                    <a:pt x="2599" y="926"/>
                  </a:cubicBezTo>
                  <a:cubicBezTo>
                    <a:pt x="2597" y="922"/>
                    <a:pt x="2598" y="918"/>
                    <a:pt x="2593" y="915"/>
                  </a:cubicBezTo>
                  <a:cubicBezTo>
                    <a:pt x="2599" y="917"/>
                    <a:pt x="2601" y="915"/>
                    <a:pt x="2605" y="916"/>
                  </a:cubicBezTo>
                  <a:close/>
                  <a:moveTo>
                    <a:pt x="2605" y="914"/>
                  </a:moveTo>
                  <a:cubicBezTo>
                    <a:pt x="2608" y="914"/>
                    <a:pt x="2610" y="915"/>
                    <a:pt x="2612" y="917"/>
                  </a:cubicBezTo>
                  <a:cubicBezTo>
                    <a:pt x="2613" y="920"/>
                    <a:pt x="2614" y="923"/>
                    <a:pt x="2612" y="927"/>
                  </a:cubicBezTo>
                  <a:cubicBezTo>
                    <a:pt x="2610" y="931"/>
                    <a:pt x="2605" y="932"/>
                    <a:pt x="2602" y="930"/>
                  </a:cubicBezTo>
                  <a:cubicBezTo>
                    <a:pt x="2596" y="928"/>
                    <a:pt x="2597" y="923"/>
                    <a:pt x="2595" y="919"/>
                  </a:cubicBezTo>
                  <a:cubicBezTo>
                    <a:pt x="2593" y="915"/>
                    <a:pt x="2588" y="914"/>
                    <a:pt x="2582" y="915"/>
                  </a:cubicBezTo>
                  <a:cubicBezTo>
                    <a:pt x="2575" y="917"/>
                    <a:pt x="2571" y="922"/>
                    <a:pt x="2570" y="929"/>
                  </a:cubicBezTo>
                  <a:cubicBezTo>
                    <a:pt x="2570" y="933"/>
                    <a:pt x="2572" y="937"/>
                    <a:pt x="2577" y="937"/>
                  </a:cubicBezTo>
                  <a:cubicBezTo>
                    <a:pt x="2574" y="934"/>
                    <a:pt x="2576" y="928"/>
                    <a:pt x="2582" y="929"/>
                  </a:cubicBezTo>
                  <a:cubicBezTo>
                    <a:pt x="2585" y="929"/>
                    <a:pt x="2590" y="933"/>
                    <a:pt x="2596" y="936"/>
                  </a:cubicBezTo>
                  <a:cubicBezTo>
                    <a:pt x="2601" y="940"/>
                    <a:pt x="2607" y="942"/>
                    <a:pt x="2613" y="942"/>
                  </a:cubicBezTo>
                  <a:cubicBezTo>
                    <a:pt x="2624" y="941"/>
                    <a:pt x="2632" y="930"/>
                    <a:pt x="2629" y="919"/>
                  </a:cubicBezTo>
                  <a:cubicBezTo>
                    <a:pt x="2627" y="913"/>
                    <a:pt x="2623" y="909"/>
                    <a:pt x="2618" y="906"/>
                  </a:cubicBezTo>
                  <a:cubicBezTo>
                    <a:pt x="2613" y="903"/>
                    <a:pt x="2598" y="899"/>
                    <a:pt x="2595" y="892"/>
                  </a:cubicBezTo>
                  <a:cubicBezTo>
                    <a:pt x="2592" y="887"/>
                    <a:pt x="2595" y="883"/>
                    <a:pt x="2599" y="882"/>
                  </a:cubicBezTo>
                  <a:cubicBezTo>
                    <a:pt x="2597" y="878"/>
                    <a:pt x="2590" y="879"/>
                    <a:pt x="2586" y="883"/>
                  </a:cubicBezTo>
                  <a:cubicBezTo>
                    <a:pt x="2580" y="890"/>
                    <a:pt x="2581" y="903"/>
                    <a:pt x="2591" y="910"/>
                  </a:cubicBezTo>
                  <a:cubicBezTo>
                    <a:pt x="2594" y="913"/>
                    <a:pt x="2599" y="913"/>
                    <a:pt x="2605" y="914"/>
                  </a:cubicBezTo>
                  <a:close/>
                  <a:moveTo>
                    <a:pt x="2586" y="912"/>
                  </a:moveTo>
                  <a:cubicBezTo>
                    <a:pt x="2573" y="911"/>
                    <a:pt x="2558" y="898"/>
                    <a:pt x="2555" y="885"/>
                  </a:cubicBezTo>
                  <a:cubicBezTo>
                    <a:pt x="2551" y="872"/>
                    <a:pt x="2562" y="865"/>
                    <a:pt x="2569" y="878"/>
                  </a:cubicBezTo>
                  <a:cubicBezTo>
                    <a:pt x="2574" y="888"/>
                    <a:pt x="2576" y="907"/>
                    <a:pt x="2586" y="912"/>
                  </a:cubicBezTo>
                  <a:close/>
                  <a:moveTo>
                    <a:pt x="2641" y="947"/>
                  </a:moveTo>
                  <a:cubicBezTo>
                    <a:pt x="2640" y="948"/>
                    <a:pt x="2639" y="949"/>
                    <a:pt x="2638" y="949"/>
                  </a:cubicBezTo>
                  <a:cubicBezTo>
                    <a:pt x="2647" y="955"/>
                    <a:pt x="2659" y="968"/>
                    <a:pt x="2667" y="983"/>
                  </a:cubicBezTo>
                  <a:cubicBezTo>
                    <a:pt x="2664" y="980"/>
                    <a:pt x="2660" y="977"/>
                    <a:pt x="2656" y="975"/>
                  </a:cubicBezTo>
                  <a:cubicBezTo>
                    <a:pt x="2627" y="959"/>
                    <a:pt x="2611" y="976"/>
                    <a:pt x="2585" y="975"/>
                  </a:cubicBezTo>
                  <a:cubicBezTo>
                    <a:pt x="2575" y="975"/>
                    <a:pt x="2565" y="969"/>
                    <a:pt x="2567" y="957"/>
                  </a:cubicBezTo>
                  <a:cubicBezTo>
                    <a:pt x="2569" y="951"/>
                    <a:pt x="2573" y="947"/>
                    <a:pt x="2578" y="945"/>
                  </a:cubicBezTo>
                  <a:cubicBezTo>
                    <a:pt x="2582" y="944"/>
                    <a:pt x="2585" y="945"/>
                    <a:pt x="2589" y="947"/>
                  </a:cubicBezTo>
                  <a:cubicBezTo>
                    <a:pt x="2590" y="948"/>
                    <a:pt x="2591" y="950"/>
                    <a:pt x="2592" y="951"/>
                  </a:cubicBezTo>
                  <a:cubicBezTo>
                    <a:pt x="2592" y="950"/>
                    <a:pt x="2592" y="951"/>
                    <a:pt x="2590" y="949"/>
                  </a:cubicBezTo>
                  <a:cubicBezTo>
                    <a:pt x="2588" y="948"/>
                    <a:pt x="2582" y="948"/>
                    <a:pt x="2579" y="951"/>
                  </a:cubicBezTo>
                  <a:cubicBezTo>
                    <a:pt x="2577" y="955"/>
                    <a:pt x="2578" y="960"/>
                    <a:pt x="2581" y="962"/>
                  </a:cubicBezTo>
                  <a:cubicBezTo>
                    <a:pt x="2585" y="965"/>
                    <a:pt x="2589" y="964"/>
                    <a:pt x="2591" y="961"/>
                  </a:cubicBezTo>
                  <a:cubicBezTo>
                    <a:pt x="2596" y="957"/>
                    <a:pt x="2594" y="950"/>
                    <a:pt x="2589" y="946"/>
                  </a:cubicBezTo>
                  <a:cubicBezTo>
                    <a:pt x="2586" y="944"/>
                    <a:pt x="2582" y="943"/>
                    <a:pt x="2578" y="943"/>
                  </a:cubicBezTo>
                  <a:cubicBezTo>
                    <a:pt x="2571" y="945"/>
                    <a:pt x="2566" y="950"/>
                    <a:pt x="2565" y="956"/>
                  </a:cubicBezTo>
                  <a:cubicBezTo>
                    <a:pt x="2561" y="971"/>
                    <a:pt x="2572" y="978"/>
                    <a:pt x="2584" y="978"/>
                  </a:cubicBezTo>
                  <a:cubicBezTo>
                    <a:pt x="2612" y="979"/>
                    <a:pt x="2628" y="961"/>
                    <a:pt x="2656" y="980"/>
                  </a:cubicBezTo>
                  <a:cubicBezTo>
                    <a:pt x="2668" y="987"/>
                    <a:pt x="2677" y="1000"/>
                    <a:pt x="2676" y="1016"/>
                  </a:cubicBezTo>
                  <a:cubicBezTo>
                    <a:pt x="2675" y="1037"/>
                    <a:pt x="2661" y="1055"/>
                    <a:pt x="2639" y="1056"/>
                  </a:cubicBezTo>
                  <a:cubicBezTo>
                    <a:pt x="2663" y="1055"/>
                    <a:pt x="2674" y="1024"/>
                    <a:pt x="2665" y="1002"/>
                  </a:cubicBezTo>
                  <a:cubicBezTo>
                    <a:pt x="2661" y="990"/>
                    <a:pt x="2649" y="978"/>
                    <a:pt x="2634" y="976"/>
                  </a:cubicBezTo>
                  <a:cubicBezTo>
                    <a:pt x="2604" y="972"/>
                    <a:pt x="2601" y="1005"/>
                    <a:pt x="2628" y="1009"/>
                  </a:cubicBezTo>
                  <a:cubicBezTo>
                    <a:pt x="2643" y="1011"/>
                    <a:pt x="2653" y="1021"/>
                    <a:pt x="2652" y="1036"/>
                  </a:cubicBezTo>
                  <a:cubicBezTo>
                    <a:pt x="2652" y="1045"/>
                    <a:pt x="2645" y="1053"/>
                    <a:pt x="2639" y="1056"/>
                  </a:cubicBezTo>
                  <a:cubicBezTo>
                    <a:pt x="2640" y="1056"/>
                    <a:pt x="2641" y="1056"/>
                    <a:pt x="2641" y="1056"/>
                  </a:cubicBezTo>
                  <a:cubicBezTo>
                    <a:pt x="2635" y="1057"/>
                    <a:pt x="2630" y="1058"/>
                    <a:pt x="2624" y="1060"/>
                  </a:cubicBezTo>
                  <a:cubicBezTo>
                    <a:pt x="2611" y="1065"/>
                    <a:pt x="2602" y="1071"/>
                    <a:pt x="2593" y="1082"/>
                  </a:cubicBezTo>
                  <a:cubicBezTo>
                    <a:pt x="2592" y="1083"/>
                    <a:pt x="2592" y="1083"/>
                    <a:pt x="2592" y="1083"/>
                  </a:cubicBezTo>
                  <a:cubicBezTo>
                    <a:pt x="2594" y="1070"/>
                    <a:pt x="2605" y="1051"/>
                    <a:pt x="2615" y="1045"/>
                  </a:cubicBezTo>
                  <a:cubicBezTo>
                    <a:pt x="2614" y="1045"/>
                    <a:pt x="2614" y="1044"/>
                    <a:pt x="2614" y="1043"/>
                  </a:cubicBezTo>
                  <a:cubicBezTo>
                    <a:pt x="2604" y="1048"/>
                    <a:pt x="2595" y="1063"/>
                    <a:pt x="2591" y="1075"/>
                  </a:cubicBezTo>
                  <a:cubicBezTo>
                    <a:pt x="2591" y="1074"/>
                    <a:pt x="2591" y="1072"/>
                    <a:pt x="2590" y="1070"/>
                  </a:cubicBezTo>
                  <a:cubicBezTo>
                    <a:pt x="2590" y="1070"/>
                    <a:pt x="2590" y="1070"/>
                    <a:pt x="2590" y="1070"/>
                  </a:cubicBezTo>
                  <a:cubicBezTo>
                    <a:pt x="2589" y="1061"/>
                    <a:pt x="2587" y="1053"/>
                    <a:pt x="2584" y="1045"/>
                  </a:cubicBezTo>
                  <a:cubicBezTo>
                    <a:pt x="2580" y="1036"/>
                    <a:pt x="2572" y="1025"/>
                    <a:pt x="2574" y="1015"/>
                  </a:cubicBezTo>
                  <a:cubicBezTo>
                    <a:pt x="2577" y="1007"/>
                    <a:pt x="2583" y="1001"/>
                    <a:pt x="2592" y="999"/>
                  </a:cubicBezTo>
                  <a:cubicBezTo>
                    <a:pt x="2600" y="998"/>
                    <a:pt x="2609" y="1001"/>
                    <a:pt x="2613" y="1008"/>
                  </a:cubicBezTo>
                  <a:cubicBezTo>
                    <a:pt x="2618" y="1014"/>
                    <a:pt x="2618" y="1022"/>
                    <a:pt x="2614" y="1027"/>
                  </a:cubicBezTo>
                  <a:cubicBezTo>
                    <a:pt x="2610" y="1032"/>
                    <a:pt x="2604" y="1034"/>
                    <a:pt x="2599" y="1033"/>
                  </a:cubicBezTo>
                  <a:cubicBezTo>
                    <a:pt x="2603" y="1033"/>
                    <a:pt x="2607" y="1031"/>
                    <a:pt x="2609" y="1027"/>
                  </a:cubicBezTo>
                  <a:cubicBezTo>
                    <a:pt x="2610" y="1022"/>
                    <a:pt x="2608" y="1017"/>
                    <a:pt x="2603" y="1015"/>
                  </a:cubicBezTo>
                  <a:cubicBezTo>
                    <a:pt x="2599" y="1014"/>
                    <a:pt x="2594" y="1016"/>
                    <a:pt x="2592" y="1021"/>
                  </a:cubicBezTo>
                  <a:cubicBezTo>
                    <a:pt x="2590" y="1024"/>
                    <a:pt x="2592" y="1029"/>
                    <a:pt x="2596" y="1032"/>
                  </a:cubicBezTo>
                  <a:cubicBezTo>
                    <a:pt x="2598" y="1033"/>
                    <a:pt x="2601" y="1033"/>
                    <a:pt x="2603" y="1033"/>
                  </a:cubicBezTo>
                  <a:cubicBezTo>
                    <a:pt x="2607" y="1033"/>
                    <a:pt x="2611" y="1031"/>
                    <a:pt x="2614" y="1028"/>
                  </a:cubicBezTo>
                  <a:cubicBezTo>
                    <a:pt x="2618" y="1022"/>
                    <a:pt x="2618" y="1014"/>
                    <a:pt x="2614" y="1007"/>
                  </a:cubicBezTo>
                  <a:cubicBezTo>
                    <a:pt x="2609" y="1000"/>
                    <a:pt x="2600" y="997"/>
                    <a:pt x="2592" y="998"/>
                  </a:cubicBezTo>
                  <a:cubicBezTo>
                    <a:pt x="2582" y="999"/>
                    <a:pt x="2575" y="1006"/>
                    <a:pt x="2573" y="1015"/>
                  </a:cubicBezTo>
                  <a:cubicBezTo>
                    <a:pt x="2572" y="1018"/>
                    <a:pt x="2572" y="1020"/>
                    <a:pt x="2572" y="1023"/>
                  </a:cubicBezTo>
                  <a:cubicBezTo>
                    <a:pt x="2571" y="1022"/>
                    <a:pt x="2570" y="1020"/>
                    <a:pt x="2570" y="1019"/>
                  </a:cubicBezTo>
                  <a:cubicBezTo>
                    <a:pt x="2557" y="1002"/>
                    <a:pt x="2538" y="991"/>
                    <a:pt x="2535" y="969"/>
                  </a:cubicBezTo>
                  <a:cubicBezTo>
                    <a:pt x="2534" y="969"/>
                    <a:pt x="2533" y="969"/>
                    <a:pt x="2532" y="969"/>
                  </a:cubicBezTo>
                  <a:cubicBezTo>
                    <a:pt x="2532" y="972"/>
                    <a:pt x="2533" y="975"/>
                    <a:pt x="2534" y="979"/>
                  </a:cubicBezTo>
                  <a:cubicBezTo>
                    <a:pt x="2536" y="983"/>
                    <a:pt x="2537" y="987"/>
                    <a:pt x="2540" y="991"/>
                  </a:cubicBezTo>
                  <a:cubicBezTo>
                    <a:pt x="2536" y="989"/>
                    <a:pt x="2532" y="987"/>
                    <a:pt x="2527" y="986"/>
                  </a:cubicBezTo>
                  <a:cubicBezTo>
                    <a:pt x="2517" y="984"/>
                    <a:pt x="2510" y="983"/>
                    <a:pt x="2500" y="984"/>
                  </a:cubicBezTo>
                  <a:cubicBezTo>
                    <a:pt x="2496" y="984"/>
                    <a:pt x="2493" y="985"/>
                    <a:pt x="2490" y="986"/>
                  </a:cubicBezTo>
                  <a:cubicBezTo>
                    <a:pt x="2482" y="988"/>
                    <a:pt x="2476" y="991"/>
                    <a:pt x="2470" y="996"/>
                  </a:cubicBezTo>
                  <a:cubicBezTo>
                    <a:pt x="2463" y="1002"/>
                    <a:pt x="2459" y="1007"/>
                    <a:pt x="2456" y="1015"/>
                  </a:cubicBezTo>
                  <a:cubicBezTo>
                    <a:pt x="2453" y="1022"/>
                    <a:pt x="2453" y="1030"/>
                    <a:pt x="2455" y="1037"/>
                  </a:cubicBezTo>
                  <a:cubicBezTo>
                    <a:pt x="2458" y="1050"/>
                    <a:pt x="2470" y="1058"/>
                    <a:pt x="2482" y="1060"/>
                  </a:cubicBezTo>
                  <a:cubicBezTo>
                    <a:pt x="2495" y="1062"/>
                    <a:pt x="2509" y="1057"/>
                    <a:pt x="2521" y="1050"/>
                  </a:cubicBezTo>
                  <a:cubicBezTo>
                    <a:pt x="2491" y="1052"/>
                    <a:pt x="2490" y="1029"/>
                    <a:pt x="2481" y="1020"/>
                  </a:cubicBezTo>
                  <a:cubicBezTo>
                    <a:pt x="2469" y="1009"/>
                    <a:pt x="2457" y="1016"/>
                    <a:pt x="2455" y="1028"/>
                  </a:cubicBezTo>
                  <a:cubicBezTo>
                    <a:pt x="2455" y="1027"/>
                    <a:pt x="2455" y="1027"/>
                    <a:pt x="2455" y="1027"/>
                  </a:cubicBezTo>
                  <a:cubicBezTo>
                    <a:pt x="2455" y="1023"/>
                    <a:pt x="2456" y="1020"/>
                    <a:pt x="2457" y="1015"/>
                  </a:cubicBezTo>
                  <a:cubicBezTo>
                    <a:pt x="2461" y="1008"/>
                    <a:pt x="2464" y="1003"/>
                    <a:pt x="2471" y="998"/>
                  </a:cubicBezTo>
                  <a:cubicBezTo>
                    <a:pt x="2477" y="993"/>
                    <a:pt x="2483" y="990"/>
                    <a:pt x="2490" y="988"/>
                  </a:cubicBezTo>
                  <a:cubicBezTo>
                    <a:pt x="2502" y="985"/>
                    <a:pt x="2512" y="985"/>
                    <a:pt x="2524" y="988"/>
                  </a:cubicBezTo>
                  <a:cubicBezTo>
                    <a:pt x="2520" y="988"/>
                    <a:pt x="2516" y="987"/>
                    <a:pt x="2513" y="988"/>
                  </a:cubicBezTo>
                  <a:cubicBezTo>
                    <a:pt x="2502" y="989"/>
                    <a:pt x="2491" y="997"/>
                    <a:pt x="2491" y="1009"/>
                  </a:cubicBezTo>
                  <a:cubicBezTo>
                    <a:pt x="2492" y="1014"/>
                    <a:pt x="2495" y="1018"/>
                    <a:pt x="2500" y="1020"/>
                  </a:cubicBezTo>
                  <a:cubicBezTo>
                    <a:pt x="2504" y="1022"/>
                    <a:pt x="2508" y="1021"/>
                    <a:pt x="2511" y="1019"/>
                  </a:cubicBezTo>
                  <a:cubicBezTo>
                    <a:pt x="2514" y="1017"/>
                    <a:pt x="2517" y="1013"/>
                    <a:pt x="2517" y="1009"/>
                  </a:cubicBezTo>
                  <a:cubicBezTo>
                    <a:pt x="2517" y="1004"/>
                    <a:pt x="2514" y="999"/>
                    <a:pt x="2508" y="998"/>
                  </a:cubicBezTo>
                  <a:cubicBezTo>
                    <a:pt x="2505" y="998"/>
                    <a:pt x="2502" y="1000"/>
                    <a:pt x="2501" y="1003"/>
                  </a:cubicBezTo>
                  <a:cubicBezTo>
                    <a:pt x="2500" y="1005"/>
                    <a:pt x="2501" y="1007"/>
                    <a:pt x="2503" y="1008"/>
                  </a:cubicBezTo>
                  <a:cubicBezTo>
                    <a:pt x="2502" y="1006"/>
                    <a:pt x="2503" y="1005"/>
                    <a:pt x="2503" y="1004"/>
                  </a:cubicBezTo>
                  <a:cubicBezTo>
                    <a:pt x="2505" y="1001"/>
                    <a:pt x="2509" y="1002"/>
                    <a:pt x="2510" y="1004"/>
                  </a:cubicBezTo>
                  <a:cubicBezTo>
                    <a:pt x="2511" y="1006"/>
                    <a:pt x="2511" y="1008"/>
                    <a:pt x="2510" y="1010"/>
                  </a:cubicBezTo>
                  <a:cubicBezTo>
                    <a:pt x="2509" y="1013"/>
                    <a:pt x="2506" y="1014"/>
                    <a:pt x="2503" y="1013"/>
                  </a:cubicBezTo>
                  <a:cubicBezTo>
                    <a:pt x="2500" y="1013"/>
                    <a:pt x="2497" y="1010"/>
                    <a:pt x="2497" y="1006"/>
                  </a:cubicBezTo>
                  <a:cubicBezTo>
                    <a:pt x="2497" y="997"/>
                    <a:pt x="2508" y="990"/>
                    <a:pt x="2517" y="989"/>
                  </a:cubicBezTo>
                  <a:cubicBezTo>
                    <a:pt x="2546" y="987"/>
                    <a:pt x="2572" y="1023"/>
                    <a:pt x="2582" y="1050"/>
                  </a:cubicBezTo>
                  <a:cubicBezTo>
                    <a:pt x="2576" y="1042"/>
                    <a:pt x="2569" y="1036"/>
                    <a:pt x="2560" y="1033"/>
                  </a:cubicBezTo>
                  <a:cubicBezTo>
                    <a:pt x="2555" y="1032"/>
                    <a:pt x="2550" y="1032"/>
                    <a:pt x="2544" y="1033"/>
                  </a:cubicBezTo>
                  <a:cubicBezTo>
                    <a:pt x="2550" y="1033"/>
                    <a:pt x="2555" y="1034"/>
                    <a:pt x="2559" y="1035"/>
                  </a:cubicBezTo>
                  <a:cubicBezTo>
                    <a:pt x="2570" y="1039"/>
                    <a:pt x="2578" y="1047"/>
                    <a:pt x="2582" y="1057"/>
                  </a:cubicBezTo>
                  <a:cubicBezTo>
                    <a:pt x="2586" y="1065"/>
                    <a:pt x="2587" y="1072"/>
                    <a:pt x="2587" y="1079"/>
                  </a:cubicBezTo>
                  <a:cubicBezTo>
                    <a:pt x="2587" y="1093"/>
                    <a:pt x="2582" y="1104"/>
                    <a:pt x="2580" y="1117"/>
                  </a:cubicBezTo>
                  <a:cubicBezTo>
                    <a:pt x="2580" y="1118"/>
                    <a:pt x="2580" y="1118"/>
                    <a:pt x="2580" y="1118"/>
                  </a:cubicBezTo>
                  <a:cubicBezTo>
                    <a:pt x="2579" y="1126"/>
                    <a:pt x="2579" y="1133"/>
                    <a:pt x="2580" y="1140"/>
                  </a:cubicBezTo>
                  <a:cubicBezTo>
                    <a:pt x="2581" y="1143"/>
                    <a:pt x="2584" y="1160"/>
                    <a:pt x="2587" y="1161"/>
                  </a:cubicBezTo>
                  <a:cubicBezTo>
                    <a:pt x="2588" y="1159"/>
                    <a:pt x="2586" y="1148"/>
                    <a:pt x="2585" y="1146"/>
                  </a:cubicBezTo>
                  <a:cubicBezTo>
                    <a:pt x="2584" y="1137"/>
                    <a:pt x="2584" y="1128"/>
                    <a:pt x="2584" y="1119"/>
                  </a:cubicBezTo>
                  <a:cubicBezTo>
                    <a:pt x="2584" y="1118"/>
                    <a:pt x="2584" y="1118"/>
                    <a:pt x="2584" y="1118"/>
                  </a:cubicBezTo>
                  <a:cubicBezTo>
                    <a:pt x="2586" y="1105"/>
                    <a:pt x="2588" y="1095"/>
                    <a:pt x="2596" y="1084"/>
                  </a:cubicBezTo>
                  <a:cubicBezTo>
                    <a:pt x="2605" y="1073"/>
                    <a:pt x="2619" y="1063"/>
                    <a:pt x="2634" y="1063"/>
                  </a:cubicBezTo>
                  <a:cubicBezTo>
                    <a:pt x="2643" y="1063"/>
                    <a:pt x="2655" y="1069"/>
                    <a:pt x="2655" y="1079"/>
                  </a:cubicBezTo>
                  <a:cubicBezTo>
                    <a:pt x="2655" y="1082"/>
                    <a:pt x="2653" y="1085"/>
                    <a:pt x="2650" y="1086"/>
                  </a:cubicBezTo>
                  <a:cubicBezTo>
                    <a:pt x="2647" y="1087"/>
                    <a:pt x="2644" y="1086"/>
                    <a:pt x="2642" y="1083"/>
                  </a:cubicBezTo>
                  <a:cubicBezTo>
                    <a:pt x="2641" y="1081"/>
                    <a:pt x="2641" y="1079"/>
                    <a:pt x="2642" y="1077"/>
                  </a:cubicBezTo>
                  <a:cubicBezTo>
                    <a:pt x="2643" y="1075"/>
                    <a:pt x="2647" y="1074"/>
                    <a:pt x="2649" y="1076"/>
                  </a:cubicBezTo>
                  <a:cubicBezTo>
                    <a:pt x="2649" y="1077"/>
                    <a:pt x="2650" y="1079"/>
                    <a:pt x="2649" y="1080"/>
                  </a:cubicBezTo>
                  <a:cubicBezTo>
                    <a:pt x="2651" y="1079"/>
                    <a:pt x="2652" y="1077"/>
                    <a:pt x="2651" y="1075"/>
                  </a:cubicBezTo>
                  <a:cubicBezTo>
                    <a:pt x="2650" y="1072"/>
                    <a:pt x="2646" y="1071"/>
                    <a:pt x="2643" y="1071"/>
                  </a:cubicBezTo>
                  <a:cubicBezTo>
                    <a:pt x="2638" y="1072"/>
                    <a:pt x="2635" y="1078"/>
                    <a:pt x="2635" y="1083"/>
                  </a:cubicBezTo>
                  <a:cubicBezTo>
                    <a:pt x="2636" y="1087"/>
                    <a:pt x="2639" y="1091"/>
                    <a:pt x="2642" y="1092"/>
                  </a:cubicBezTo>
                  <a:cubicBezTo>
                    <a:pt x="2646" y="1094"/>
                    <a:pt x="2650" y="1094"/>
                    <a:pt x="2653" y="1093"/>
                  </a:cubicBezTo>
                  <a:cubicBezTo>
                    <a:pt x="2658" y="1090"/>
                    <a:pt x="2661" y="1086"/>
                    <a:pt x="2661" y="1080"/>
                  </a:cubicBezTo>
                  <a:cubicBezTo>
                    <a:pt x="2661" y="1069"/>
                    <a:pt x="2649" y="1061"/>
                    <a:pt x="2638" y="1061"/>
                  </a:cubicBezTo>
                  <a:cubicBezTo>
                    <a:pt x="2634" y="1061"/>
                    <a:pt x="2631" y="1061"/>
                    <a:pt x="2627" y="1062"/>
                  </a:cubicBezTo>
                  <a:cubicBezTo>
                    <a:pt x="2638" y="1059"/>
                    <a:pt x="2648" y="1058"/>
                    <a:pt x="2661" y="1060"/>
                  </a:cubicBezTo>
                  <a:cubicBezTo>
                    <a:pt x="2668" y="1061"/>
                    <a:pt x="2674" y="1063"/>
                    <a:pt x="2681" y="1068"/>
                  </a:cubicBezTo>
                  <a:cubicBezTo>
                    <a:pt x="2688" y="1073"/>
                    <a:pt x="2692" y="1077"/>
                    <a:pt x="2696" y="1085"/>
                  </a:cubicBezTo>
                  <a:cubicBezTo>
                    <a:pt x="2698" y="1089"/>
                    <a:pt x="2698" y="1092"/>
                    <a:pt x="2699" y="1097"/>
                  </a:cubicBezTo>
                  <a:cubicBezTo>
                    <a:pt x="2699" y="1097"/>
                    <a:pt x="2699" y="1097"/>
                    <a:pt x="2699" y="1097"/>
                  </a:cubicBezTo>
                  <a:cubicBezTo>
                    <a:pt x="2695" y="1086"/>
                    <a:pt x="2683" y="1079"/>
                    <a:pt x="2672" y="1092"/>
                  </a:cubicBezTo>
                  <a:cubicBezTo>
                    <a:pt x="2664" y="1100"/>
                    <a:pt x="2664" y="1124"/>
                    <a:pt x="2635" y="1124"/>
                  </a:cubicBezTo>
                  <a:cubicBezTo>
                    <a:pt x="2647" y="1131"/>
                    <a:pt x="2661" y="1134"/>
                    <a:pt x="2674" y="1131"/>
                  </a:cubicBezTo>
                  <a:cubicBezTo>
                    <a:pt x="2686" y="1128"/>
                    <a:pt x="2697" y="1119"/>
                    <a:pt x="2700" y="1106"/>
                  </a:cubicBezTo>
                  <a:cubicBezTo>
                    <a:pt x="2701" y="1099"/>
                    <a:pt x="2700" y="1091"/>
                    <a:pt x="2697" y="1084"/>
                  </a:cubicBezTo>
                  <a:cubicBezTo>
                    <a:pt x="2693" y="1076"/>
                    <a:pt x="2689" y="1071"/>
                    <a:pt x="2682" y="1066"/>
                  </a:cubicBezTo>
                  <a:cubicBezTo>
                    <a:pt x="2675" y="1061"/>
                    <a:pt x="2669" y="1059"/>
                    <a:pt x="2661" y="1057"/>
                  </a:cubicBezTo>
                  <a:cubicBezTo>
                    <a:pt x="2658" y="1057"/>
                    <a:pt x="2654" y="1056"/>
                    <a:pt x="2651" y="1056"/>
                  </a:cubicBezTo>
                  <a:cubicBezTo>
                    <a:pt x="2649" y="1056"/>
                    <a:pt x="2647" y="1056"/>
                    <a:pt x="2646" y="1056"/>
                  </a:cubicBezTo>
                  <a:cubicBezTo>
                    <a:pt x="2667" y="1054"/>
                    <a:pt x="2679" y="1034"/>
                    <a:pt x="2679" y="1013"/>
                  </a:cubicBezTo>
                  <a:cubicBezTo>
                    <a:pt x="2679" y="1011"/>
                    <a:pt x="2679" y="1009"/>
                    <a:pt x="2679" y="1007"/>
                  </a:cubicBezTo>
                  <a:cubicBezTo>
                    <a:pt x="2677" y="984"/>
                    <a:pt x="2662" y="960"/>
                    <a:pt x="2641" y="947"/>
                  </a:cubicBezTo>
                  <a:close/>
                  <a:moveTo>
                    <a:pt x="2631" y="930"/>
                  </a:moveTo>
                  <a:cubicBezTo>
                    <a:pt x="2630" y="937"/>
                    <a:pt x="2623" y="942"/>
                    <a:pt x="2619" y="943"/>
                  </a:cubicBezTo>
                  <a:cubicBezTo>
                    <a:pt x="2619" y="950"/>
                    <a:pt x="2632" y="954"/>
                    <a:pt x="2638" y="945"/>
                  </a:cubicBezTo>
                  <a:cubicBezTo>
                    <a:pt x="2641" y="939"/>
                    <a:pt x="2637" y="931"/>
                    <a:pt x="2631" y="930"/>
                  </a:cubicBezTo>
                  <a:close/>
                  <a:moveTo>
                    <a:pt x="2643" y="935"/>
                  </a:moveTo>
                  <a:cubicBezTo>
                    <a:pt x="2644" y="924"/>
                    <a:pt x="2641" y="912"/>
                    <a:pt x="2636" y="904"/>
                  </a:cubicBezTo>
                  <a:cubicBezTo>
                    <a:pt x="2631" y="895"/>
                    <a:pt x="2623" y="888"/>
                    <a:pt x="2614" y="882"/>
                  </a:cubicBezTo>
                  <a:cubicBezTo>
                    <a:pt x="2599" y="872"/>
                    <a:pt x="2580" y="866"/>
                    <a:pt x="2571" y="849"/>
                  </a:cubicBezTo>
                  <a:cubicBezTo>
                    <a:pt x="2563" y="835"/>
                    <a:pt x="2568" y="820"/>
                    <a:pt x="2577" y="813"/>
                  </a:cubicBezTo>
                  <a:cubicBezTo>
                    <a:pt x="2585" y="808"/>
                    <a:pt x="2597" y="808"/>
                    <a:pt x="2605" y="814"/>
                  </a:cubicBezTo>
                  <a:cubicBezTo>
                    <a:pt x="2610" y="819"/>
                    <a:pt x="2615" y="830"/>
                    <a:pt x="2609" y="836"/>
                  </a:cubicBezTo>
                  <a:cubicBezTo>
                    <a:pt x="2606" y="839"/>
                    <a:pt x="2601" y="840"/>
                    <a:pt x="2599" y="837"/>
                  </a:cubicBezTo>
                  <a:cubicBezTo>
                    <a:pt x="2603" y="836"/>
                    <a:pt x="2604" y="831"/>
                    <a:pt x="2600" y="827"/>
                  </a:cubicBezTo>
                  <a:cubicBezTo>
                    <a:pt x="2598" y="825"/>
                    <a:pt x="2594" y="823"/>
                    <a:pt x="2591" y="824"/>
                  </a:cubicBezTo>
                  <a:cubicBezTo>
                    <a:pt x="2586" y="824"/>
                    <a:pt x="2581" y="828"/>
                    <a:pt x="2581" y="834"/>
                  </a:cubicBezTo>
                  <a:cubicBezTo>
                    <a:pt x="2579" y="847"/>
                    <a:pt x="2597" y="859"/>
                    <a:pt x="2608" y="864"/>
                  </a:cubicBezTo>
                  <a:cubicBezTo>
                    <a:pt x="2626" y="873"/>
                    <a:pt x="2639" y="886"/>
                    <a:pt x="2645" y="904"/>
                  </a:cubicBezTo>
                  <a:cubicBezTo>
                    <a:pt x="2649" y="915"/>
                    <a:pt x="2649" y="925"/>
                    <a:pt x="2643" y="935"/>
                  </a:cubicBezTo>
                  <a:close/>
                  <a:moveTo>
                    <a:pt x="2667" y="1137"/>
                  </a:moveTo>
                  <a:cubicBezTo>
                    <a:pt x="2682" y="1136"/>
                    <a:pt x="2684" y="1150"/>
                    <a:pt x="2688" y="1159"/>
                  </a:cubicBezTo>
                  <a:cubicBezTo>
                    <a:pt x="2691" y="1169"/>
                    <a:pt x="2700" y="1178"/>
                    <a:pt x="2711" y="1173"/>
                  </a:cubicBezTo>
                  <a:cubicBezTo>
                    <a:pt x="2703" y="1163"/>
                    <a:pt x="2710" y="1159"/>
                    <a:pt x="2707" y="1147"/>
                  </a:cubicBezTo>
                  <a:cubicBezTo>
                    <a:pt x="2703" y="1135"/>
                    <a:pt x="2686" y="1127"/>
                    <a:pt x="2667" y="1137"/>
                  </a:cubicBezTo>
                  <a:close/>
                  <a:moveTo>
                    <a:pt x="2681" y="1225"/>
                  </a:moveTo>
                  <a:cubicBezTo>
                    <a:pt x="2707" y="1207"/>
                    <a:pt x="2726" y="1239"/>
                    <a:pt x="2720" y="1257"/>
                  </a:cubicBezTo>
                  <a:cubicBezTo>
                    <a:pt x="2719" y="1241"/>
                    <a:pt x="2696" y="1222"/>
                    <a:pt x="2681" y="1225"/>
                  </a:cubicBezTo>
                  <a:close/>
                  <a:moveTo>
                    <a:pt x="2664" y="1232"/>
                  </a:moveTo>
                  <a:cubicBezTo>
                    <a:pt x="2660" y="1214"/>
                    <a:pt x="2670" y="1193"/>
                    <a:pt x="2683" y="1185"/>
                  </a:cubicBezTo>
                  <a:cubicBezTo>
                    <a:pt x="2713" y="1168"/>
                    <a:pt x="2731" y="1201"/>
                    <a:pt x="2700" y="1209"/>
                  </a:cubicBezTo>
                  <a:cubicBezTo>
                    <a:pt x="2684" y="1214"/>
                    <a:pt x="2674" y="1217"/>
                    <a:pt x="2664" y="1232"/>
                  </a:cubicBezTo>
                  <a:close/>
                  <a:moveTo>
                    <a:pt x="2704" y="1382"/>
                  </a:moveTo>
                  <a:cubicBezTo>
                    <a:pt x="2732" y="1361"/>
                    <a:pt x="2729" y="1330"/>
                    <a:pt x="2720" y="1304"/>
                  </a:cubicBezTo>
                  <a:cubicBezTo>
                    <a:pt x="2715" y="1290"/>
                    <a:pt x="2702" y="1273"/>
                    <a:pt x="2707" y="1258"/>
                  </a:cubicBezTo>
                  <a:cubicBezTo>
                    <a:pt x="2684" y="1264"/>
                    <a:pt x="2705" y="1306"/>
                    <a:pt x="2710" y="1321"/>
                  </a:cubicBezTo>
                  <a:cubicBezTo>
                    <a:pt x="2718" y="1344"/>
                    <a:pt x="2717" y="1366"/>
                    <a:pt x="2704" y="1382"/>
                  </a:cubicBezTo>
                  <a:close/>
                  <a:moveTo>
                    <a:pt x="2062" y="1281"/>
                  </a:moveTo>
                  <a:cubicBezTo>
                    <a:pt x="2055" y="1257"/>
                    <a:pt x="2019" y="1251"/>
                    <a:pt x="2007" y="1243"/>
                  </a:cubicBezTo>
                  <a:cubicBezTo>
                    <a:pt x="1989" y="1230"/>
                    <a:pt x="1998" y="1212"/>
                    <a:pt x="2019" y="1221"/>
                  </a:cubicBezTo>
                  <a:cubicBezTo>
                    <a:pt x="2039" y="1229"/>
                    <a:pt x="2061" y="1257"/>
                    <a:pt x="2062" y="1281"/>
                  </a:cubicBezTo>
                  <a:close/>
                  <a:moveTo>
                    <a:pt x="1921" y="1226"/>
                  </a:moveTo>
                  <a:cubicBezTo>
                    <a:pt x="1920" y="1258"/>
                    <a:pt x="1891" y="1270"/>
                    <a:pt x="1882" y="1283"/>
                  </a:cubicBezTo>
                  <a:cubicBezTo>
                    <a:pt x="1873" y="1297"/>
                    <a:pt x="1885" y="1308"/>
                    <a:pt x="1899" y="1296"/>
                  </a:cubicBezTo>
                  <a:cubicBezTo>
                    <a:pt x="1916" y="1280"/>
                    <a:pt x="1926" y="1251"/>
                    <a:pt x="1921" y="1226"/>
                  </a:cubicBezTo>
                  <a:close/>
                  <a:moveTo>
                    <a:pt x="2391" y="1237"/>
                  </a:moveTo>
                  <a:cubicBezTo>
                    <a:pt x="2379" y="1223"/>
                    <a:pt x="2365" y="1226"/>
                    <a:pt x="2349" y="1238"/>
                  </a:cubicBezTo>
                  <a:cubicBezTo>
                    <a:pt x="2336" y="1248"/>
                    <a:pt x="2322" y="1249"/>
                    <a:pt x="2314" y="1240"/>
                  </a:cubicBezTo>
                  <a:cubicBezTo>
                    <a:pt x="2313" y="1250"/>
                    <a:pt x="2323" y="1260"/>
                    <a:pt x="2334" y="1260"/>
                  </a:cubicBezTo>
                  <a:cubicBezTo>
                    <a:pt x="2350" y="1259"/>
                    <a:pt x="2357" y="1243"/>
                    <a:pt x="2371" y="1236"/>
                  </a:cubicBezTo>
                  <a:cubicBezTo>
                    <a:pt x="2376" y="1234"/>
                    <a:pt x="2384" y="1233"/>
                    <a:pt x="2391" y="1237"/>
                  </a:cubicBezTo>
                  <a:close/>
                  <a:moveTo>
                    <a:pt x="2049" y="1118"/>
                  </a:moveTo>
                  <a:cubicBezTo>
                    <a:pt x="2048" y="1116"/>
                    <a:pt x="2048" y="1113"/>
                    <a:pt x="2050" y="1112"/>
                  </a:cubicBezTo>
                  <a:cubicBezTo>
                    <a:pt x="2052" y="1111"/>
                    <a:pt x="2054" y="1112"/>
                    <a:pt x="2056" y="1113"/>
                  </a:cubicBezTo>
                  <a:cubicBezTo>
                    <a:pt x="2057" y="1115"/>
                    <a:pt x="2056" y="1117"/>
                    <a:pt x="2054" y="1119"/>
                  </a:cubicBezTo>
                  <a:cubicBezTo>
                    <a:pt x="2053" y="1120"/>
                    <a:pt x="2050" y="1119"/>
                    <a:pt x="2049" y="1118"/>
                  </a:cubicBezTo>
                  <a:close/>
                  <a:moveTo>
                    <a:pt x="2068" y="1127"/>
                  </a:moveTo>
                  <a:cubicBezTo>
                    <a:pt x="2066" y="1124"/>
                    <a:pt x="2067" y="1119"/>
                    <a:pt x="2070" y="1117"/>
                  </a:cubicBezTo>
                  <a:cubicBezTo>
                    <a:pt x="2074" y="1114"/>
                    <a:pt x="2079" y="1115"/>
                    <a:pt x="2081" y="1119"/>
                  </a:cubicBezTo>
                  <a:cubicBezTo>
                    <a:pt x="2083" y="1122"/>
                    <a:pt x="2082" y="1127"/>
                    <a:pt x="2079" y="1129"/>
                  </a:cubicBezTo>
                  <a:cubicBezTo>
                    <a:pt x="2075" y="1131"/>
                    <a:pt x="2071" y="1131"/>
                    <a:pt x="2068" y="1127"/>
                  </a:cubicBezTo>
                  <a:close/>
                  <a:moveTo>
                    <a:pt x="2056" y="1124"/>
                  </a:moveTo>
                  <a:cubicBezTo>
                    <a:pt x="2055" y="1122"/>
                    <a:pt x="2055" y="1119"/>
                    <a:pt x="2058" y="1117"/>
                  </a:cubicBezTo>
                  <a:cubicBezTo>
                    <a:pt x="2060" y="1116"/>
                    <a:pt x="2063" y="1116"/>
                    <a:pt x="2065" y="1119"/>
                  </a:cubicBezTo>
                  <a:cubicBezTo>
                    <a:pt x="2066" y="1121"/>
                    <a:pt x="2065" y="1124"/>
                    <a:pt x="2063" y="1125"/>
                  </a:cubicBezTo>
                  <a:cubicBezTo>
                    <a:pt x="2061" y="1127"/>
                    <a:pt x="2058" y="1126"/>
                    <a:pt x="2056" y="1124"/>
                  </a:cubicBezTo>
                  <a:close/>
                  <a:moveTo>
                    <a:pt x="2255" y="1370"/>
                  </a:moveTo>
                  <a:cubicBezTo>
                    <a:pt x="2256" y="1366"/>
                    <a:pt x="2255" y="1363"/>
                    <a:pt x="2253" y="1361"/>
                  </a:cubicBezTo>
                  <a:cubicBezTo>
                    <a:pt x="2251" y="1358"/>
                    <a:pt x="2247" y="1356"/>
                    <a:pt x="2242" y="1357"/>
                  </a:cubicBezTo>
                  <a:cubicBezTo>
                    <a:pt x="2237" y="1359"/>
                    <a:pt x="2234" y="1364"/>
                    <a:pt x="2235" y="1368"/>
                  </a:cubicBezTo>
                  <a:cubicBezTo>
                    <a:pt x="2235" y="1376"/>
                    <a:pt x="2242" y="1376"/>
                    <a:pt x="2245" y="1379"/>
                  </a:cubicBezTo>
                  <a:cubicBezTo>
                    <a:pt x="2249" y="1383"/>
                    <a:pt x="2249" y="1390"/>
                    <a:pt x="2246" y="1396"/>
                  </a:cubicBezTo>
                  <a:cubicBezTo>
                    <a:pt x="2241" y="1403"/>
                    <a:pt x="2234" y="1407"/>
                    <a:pt x="2225" y="1405"/>
                  </a:cubicBezTo>
                  <a:cubicBezTo>
                    <a:pt x="2221" y="1404"/>
                    <a:pt x="2217" y="1400"/>
                    <a:pt x="2218" y="1395"/>
                  </a:cubicBezTo>
                  <a:cubicBezTo>
                    <a:pt x="2221" y="1399"/>
                    <a:pt x="2228" y="1399"/>
                    <a:pt x="2230" y="1392"/>
                  </a:cubicBezTo>
                  <a:cubicBezTo>
                    <a:pt x="2230" y="1388"/>
                    <a:pt x="2228" y="1381"/>
                    <a:pt x="2226" y="1373"/>
                  </a:cubicBezTo>
                  <a:cubicBezTo>
                    <a:pt x="2223" y="1365"/>
                    <a:pt x="2222" y="1358"/>
                    <a:pt x="2225" y="1351"/>
                  </a:cubicBezTo>
                  <a:cubicBezTo>
                    <a:pt x="2230" y="1338"/>
                    <a:pt x="2246" y="1333"/>
                    <a:pt x="2257" y="1340"/>
                  </a:cubicBezTo>
                  <a:cubicBezTo>
                    <a:pt x="2264" y="1344"/>
                    <a:pt x="2267" y="1350"/>
                    <a:pt x="2268" y="1357"/>
                  </a:cubicBezTo>
                  <a:cubicBezTo>
                    <a:pt x="2270" y="1364"/>
                    <a:pt x="2270" y="1383"/>
                    <a:pt x="2277" y="1390"/>
                  </a:cubicBezTo>
                  <a:cubicBezTo>
                    <a:pt x="2282" y="1394"/>
                    <a:pt x="2288" y="1392"/>
                    <a:pt x="2290" y="1388"/>
                  </a:cubicBezTo>
                  <a:cubicBezTo>
                    <a:pt x="2294" y="1392"/>
                    <a:pt x="2291" y="1400"/>
                    <a:pt x="2285" y="1403"/>
                  </a:cubicBezTo>
                  <a:cubicBezTo>
                    <a:pt x="2275" y="1408"/>
                    <a:pt x="2259" y="1402"/>
                    <a:pt x="2254" y="1388"/>
                  </a:cubicBezTo>
                  <a:cubicBezTo>
                    <a:pt x="2252" y="1383"/>
                    <a:pt x="2253" y="1377"/>
                    <a:pt x="2255" y="1370"/>
                  </a:cubicBezTo>
                  <a:close/>
                  <a:moveTo>
                    <a:pt x="2534" y="939"/>
                  </a:moveTo>
                  <a:cubicBezTo>
                    <a:pt x="2537" y="938"/>
                    <a:pt x="2540" y="939"/>
                    <a:pt x="2542" y="941"/>
                  </a:cubicBezTo>
                  <a:cubicBezTo>
                    <a:pt x="2543" y="944"/>
                    <a:pt x="2542" y="947"/>
                    <a:pt x="2539" y="949"/>
                  </a:cubicBezTo>
                  <a:cubicBezTo>
                    <a:pt x="2536" y="950"/>
                    <a:pt x="2533" y="949"/>
                    <a:pt x="2532" y="946"/>
                  </a:cubicBezTo>
                  <a:cubicBezTo>
                    <a:pt x="2531" y="943"/>
                    <a:pt x="2532" y="940"/>
                    <a:pt x="2534" y="939"/>
                  </a:cubicBezTo>
                  <a:close/>
                  <a:moveTo>
                    <a:pt x="2542" y="932"/>
                  </a:moveTo>
                  <a:cubicBezTo>
                    <a:pt x="2545" y="931"/>
                    <a:pt x="2547" y="932"/>
                    <a:pt x="2548" y="934"/>
                  </a:cubicBezTo>
                  <a:cubicBezTo>
                    <a:pt x="2549" y="936"/>
                    <a:pt x="2548" y="939"/>
                    <a:pt x="2546" y="940"/>
                  </a:cubicBezTo>
                  <a:cubicBezTo>
                    <a:pt x="2544" y="941"/>
                    <a:pt x="2541" y="940"/>
                    <a:pt x="2540" y="938"/>
                  </a:cubicBezTo>
                  <a:cubicBezTo>
                    <a:pt x="2539" y="936"/>
                    <a:pt x="2540" y="933"/>
                    <a:pt x="2542" y="932"/>
                  </a:cubicBezTo>
                  <a:close/>
                  <a:moveTo>
                    <a:pt x="2529" y="951"/>
                  </a:moveTo>
                  <a:cubicBezTo>
                    <a:pt x="2533" y="949"/>
                    <a:pt x="2538" y="951"/>
                    <a:pt x="2540" y="955"/>
                  </a:cubicBezTo>
                  <a:cubicBezTo>
                    <a:pt x="2542" y="959"/>
                    <a:pt x="2541" y="964"/>
                    <a:pt x="2537" y="966"/>
                  </a:cubicBezTo>
                  <a:cubicBezTo>
                    <a:pt x="2532" y="968"/>
                    <a:pt x="2527" y="967"/>
                    <a:pt x="2525" y="963"/>
                  </a:cubicBezTo>
                  <a:cubicBezTo>
                    <a:pt x="2523" y="958"/>
                    <a:pt x="2525" y="953"/>
                    <a:pt x="2529" y="951"/>
                  </a:cubicBezTo>
                  <a:close/>
                  <a:moveTo>
                    <a:pt x="2262" y="1258"/>
                  </a:moveTo>
                  <a:cubicBezTo>
                    <a:pt x="2265" y="1251"/>
                    <a:pt x="2269" y="1245"/>
                    <a:pt x="2275" y="1243"/>
                  </a:cubicBezTo>
                  <a:cubicBezTo>
                    <a:pt x="2281" y="1240"/>
                    <a:pt x="2289" y="1240"/>
                    <a:pt x="2294" y="1244"/>
                  </a:cubicBezTo>
                  <a:cubicBezTo>
                    <a:pt x="2300" y="1250"/>
                    <a:pt x="2301" y="1259"/>
                    <a:pt x="2299" y="1266"/>
                  </a:cubicBezTo>
                  <a:cubicBezTo>
                    <a:pt x="2296" y="1277"/>
                    <a:pt x="2287" y="1284"/>
                    <a:pt x="2276" y="1287"/>
                  </a:cubicBezTo>
                  <a:cubicBezTo>
                    <a:pt x="2268" y="1289"/>
                    <a:pt x="2258" y="1288"/>
                    <a:pt x="2249" y="1285"/>
                  </a:cubicBezTo>
                  <a:cubicBezTo>
                    <a:pt x="2250" y="1286"/>
                    <a:pt x="2251" y="1287"/>
                    <a:pt x="2253" y="1288"/>
                  </a:cubicBezTo>
                  <a:cubicBezTo>
                    <a:pt x="2273" y="1300"/>
                    <a:pt x="2290" y="1315"/>
                    <a:pt x="2305" y="1333"/>
                  </a:cubicBezTo>
                  <a:cubicBezTo>
                    <a:pt x="2321" y="1354"/>
                    <a:pt x="2329" y="1372"/>
                    <a:pt x="2355" y="1384"/>
                  </a:cubicBezTo>
                  <a:cubicBezTo>
                    <a:pt x="2360" y="1386"/>
                    <a:pt x="2366" y="1388"/>
                    <a:pt x="2372" y="1389"/>
                  </a:cubicBezTo>
                  <a:cubicBezTo>
                    <a:pt x="2381" y="1390"/>
                    <a:pt x="2387" y="1390"/>
                    <a:pt x="2396" y="1387"/>
                  </a:cubicBezTo>
                  <a:cubicBezTo>
                    <a:pt x="2404" y="1385"/>
                    <a:pt x="2410" y="1382"/>
                    <a:pt x="2417" y="1377"/>
                  </a:cubicBezTo>
                  <a:cubicBezTo>
                    <a:pt x="2442" y="1358"/>
                    <a:pt x="2446" y="1331"/>
                    <a:pt x="2435" y="1303"/>
                  </a:cubicBezTo>
                  <a:cubicBezTo>
                    <a:pt x="2430" y="1291"/>
                    <a:pt x="2421" y="1283"/>
                    <a:pt x="2408" y="1280"/>
                  </a:cubicBezTo>
                  <a:cubicBezTo>
                    <a:pt x="2397" y="1278"/>
                    <a:pt x="2387" y="1280"/>
                    <a:pt x="2379" y="1289"/>
                  </a:cubicBezTo>
                  <a:cubicBezTo>
                    <a:pt x="2373" y="1295"/>
                    <a:pt x="2370" y="1303"/>
                    <a:pt x="2370" y="1312"/>
                  </a:cubicBezTo>
                  <a:cubicBezTo>
                    <a:pt x="2371" y="1316"/>
                    <a:pt x="2371" y="1319"/>
                    <a:pt x="2373" y="1322"/>
                  </a:cubicBezTo>
                  <a:cubicBezTo>
                    <a:pt x="2373" y="1321"/>
                    <a:pt x="2372" y="1320"/>
                    <a:pt x="2372" y="1319"/>
                  </a:cubicBezTo>
                  <a:cubicBezTo>
                    <a:pt x="2372" y="1311"/>
                    <a:pt x="2378" y="1305"/>
                    <a:pt x="2386" y="1304"/>
                  </a:cubicBezTo>
                  <a:cubicBezTo>
                    <a:pt x="2394" y="1304"/>
                    <a:pt x="2400" y="1310"/>
                    <a:pt x="2401" y="1317"/>
                  </a:cubicBezTo>
                  <a:cubicBezTo>
                    <a:pt x="2401" y="1325"/>
                    <a:pt x="2395" y="1332"/>
                    <a:pt x="2387" y="1332"/>
                  </a:cubicBezTo>
                  <a:cubicBezTo>
                    <a:pt x="2376" y="1333"/>
                    <a:pt x="2369" y="1322"/>
                    <a:pt x="2368" y="1312"/>
                  </a:cubicBezTo>
                  <a:cubicBezTo>
                    <a:pt x="2368" y="1303"/>
                    <a:pt x="2370" y="1294"/>
                    <a:pt x="2376" y="1286"/>
                  </a:cubicBezTo>
                  <a:cubicBezTo>
                    <a:pt x="2384" y="1278"/>
                    <a:pt x="2394" y="1275"/>
                    <a:pt x="2404" y="1276"/>
                  </a:cubicBezTo>
                  <a:cubicBezTo>
                    <a:pt x="2394" y="1274"/>
                    <a:pt x="2384" y="1274"/>
                    <a:pt x="2376" y="1276"/>
                  </a:cubicBezTo>
                  <a:cubicBezTo>
                    <a:pt x="2376" y="1275"/>
                    <a:pt x="2376" y="1273"/>
                    <a:pt x="2374" y="1272"/>
                  </a:cubicBezTo>
                  <a:cubicBezTo>
                    <a:pt x="2389" y="1268"/>
                    <a:pt x="2402" y="1271"/>
                    <a:pt x="2411" y="1275"/>
                  </a:cubicBezTo>
                  <a:cubicBezTo>
                    <a:pt x="2394" y="1265"/>
                    <a:pt x="2375" y="1263"/>
                    <a:pt x="2358" y="1269"/>
                  </a:cubicBezTo>
                  <a:cubicBezTo>
                    <a:pt x="2348" y="1273"/>
                    <a:pt x="2338" y="1279"/>
                    <a:pt x="2329" y="1289"/>
                  </a:cubicBezTo>
                  <a:cubicBezTo>
                    <a:pt x="2325" y="1294"/>
                    <a:pt x="2321" y="1300"/>
                    <a:pt x="2316" y="1305"/>
                  </a:cubicBezTo>
                  <a:cubicBezTo>
                    <a:pt x="2312" y="1310"/>
                    <a:pt x="2308" y="1314"/>
                    <a:pt x="2301" y="1315"/>
                  </a:cubicBezTo>
                  <a:cubicBezTo>
                    <a:pt x="2295" y="1315"/>
                    <a:pt x="2290" y="1313"/>
                    <a:pt x="2287" y="1308"/>
                  </a:cubicBezTo>
                  <a:cubicBezTo>
                    <a:pt x="2285" y="1304"/>
                    <a:pt x="2284" y="1299"/>
                    <a:pt x="2287" y="1295"/>
                  </a:cubicBezTo>
                  <a:cubicBezTo>
                    <a:pt x="2288" y="1293"/>
                    <a:pt x="2291" y="1291"/>
                    <a:pt x="2294" y="1291"/>
                  </a:cubicBezTo>
                  <a:cubicBezTo>
                    <a:pt x="2298" y="1290"/>
                    <a:pt x="2303" y="1292"/>
                    <a:pt x="2303" y="1297"/>
                  </a:cubicBezTo>
                  <a:cubicBezTo>
                    <a:pt x="2303" y="1299"/>
                    <a:pt x="2301" y="1302"/>
                    <a:pt x="2298" y="1303"/>
                  </a:cubicBezTo>
                  <a:cubicBezTo>
                    <a:pt x="2295" y="1303"/>
                    <a:pt x="2292" y="1301"/>
                    <a:pt x="2292" y="1298"/>
                  </a:cubicBezTo>
                  <a:cubicBezTo>
                    <a:pt x="2291" y="1295"/>
                    <a:pt x="2293" y="1292"/>
                    <a:pt x="2296" y="1292"/>
                  </a:cubicBezTo>
                  <a:cubicBezTo>
                    <a:pt x="2296" y="1292"/>
                    <a:pt x="2297" y="1292"/>
                    <a:pt x="2298" y="1292"/>
                  </a:cubicBezTo>
                  <a:cubicBezTo>
                    <a:pt x="2297" y="1291"/>
                    <a:pt x="2295" y="1291"/>
                    <a:pt x="2294" y="1292"/>
                  </a:cubicBezTo>
                  <a:cubicBezTo>
                    <a:pt x="2291" y="1292"/>
                    <a:pt x="2289" y="1294"/>
                    <a:pt x="2288" y="1296"/>
                  </a:cubicBezTo>
                  <a:cubicBezTo>
                    <a:pt x="2286" y="1300"/>
                    <a:pt x="2287" y="1304"/>
                    <a:pt x="2289" y="1307"/>
                  </a:cubicBezTo>
                  <a:cubicBezTo>
                    <a:pt x="2292" y="1311"/>
                    <a:pt x="2296" y="1313"/>
                    <a:pt x="2301" y="1312"/>
                  </a:cubicBezTo>
                  <a:cubicBezTo>
                    <a:pt x="2307" y="1311"/>
                    <a:pt x="2311" y="1308"/>
                    <a:pt x="2314" y="1304"/>
                  </a:cubicBezTo>
                  <a:cubicBezTo>
                    <a:pt x="2319" y="1298"/>
                    <a:pt x="2322" y="1293"/>
                    <a:pt x="2326" y="1288"/>
                  </a:cubicBezTo>
                  <a:cubicBezTo>
                    <a:pt x="2335" y="1278"/>
                    <a:pt x="2346" y="1270"/>
                    <a:pt x="2357" y="1266"/>
                  </a:cubicBezTo>
                  <a:cubicBezTo>
                    <a:pt x="2369" y="1263"/>
                    <a:pt x="2380" y="1262"/>
                    <a:pt x="2392" y="1265"/>
                  </a:cubicBezTo>
                  <a:cubicBezTo>
                    <a:pt x="2409" y="1268"/>
                    <a:pt x="2425" y="1279"/>
                    <a:pt x="2435" y="1294"/>
                  </a:cubicBezTo>
                  <a:cubicBezTo>
                    <a:pt x="2435" y="1293"/>
                    <a:pt x="2435" y="1292"/>
                    <a:pt x="2435" y="1291"/>
                  </a:cubicBezTo>
                  <a:cubicBezTo>
                    <a:pt x="2435" y="1286"/>
                    <a:pt x="2435" y="1281"/>
                    <a:pt x="2435" y="1276"/>
                  </a:cubicBezTo>
                  <a:cubicBezTo>
                    <a:pt x="2436" y="1268"/>
                    <a:pt x="2437" y="1262"/>
                    <a:pt x="2441" y="1255"/>
                  </a:cubicBezTo>
                  <a:cubicBezTo>
                    <a:pt x="2453" y="1231"/>
                    <a:pt x="2484" y="1230"/>
                    <a:pt x="2502" y="1244"/>
                  </a:cubicBezTo>
                  <a:cubicBezTo>
                    <a:pt x="2510" y="1250"/>
                    <a:pt x="2515" y="1258"/>
                    <a:pt x="2517" y="1267"/>
                  </a:cubicBezTo>
                  <a:cubicBezTo>
                    <a:pt x="2514" y="1266"/>
                    <a:pt x="2514" y="1266"/>
                    <a:pt x="2514" y="1266"/>
                  </a:cubicBezTo>
                  <a:cubicBezTo>
                    <a:pt x="2511" y="1259"/>
                    <a:pt x="2506" y="1252"/>
                    <a:pt x="2500" y="1247"/>
                  </a:cubicBezTo>
                  <a:cubicBezTo>
                    <a:pt x="2483" y="1235"/>
                    <a:pt x="2455" y="1235"/>
                    <a:pt x="2444" y="1256"/>
                  </a:cubicBezTo>
                  <a:cubicBezTo>
                    <a:pt x="2441" y="1263"/>
                    <a:pt x="2440" y="1269"/>
                    <a:pt x="2440" y="1277"/>
                  </a:cubicBezTo>
                  <a:cubicBezTo>
                    <a:pt x="2439" y="1281"/>
                    <a:pt x="2439" y="1286"/>
                    <a:pt x="2440" y="1291"/>
                  </a:cubicBezTo>
                  <a:cubicBezTo>
                    <a:pt x="2441" y="1312"/>
                    <a:pt x="2449" y="1326"/>
                    <a:pt x="2443" y="1348"/>
                  </a:cubicBezTo>
                  <a:cubicBezTo>
                    <a:pt x="2440" y="1360"/>
                    <a:pt x="2432" y="1372"/>
                    <a:pt x="2420" y="1381"/>
                  </a:cubicBezTo>
                  <a:cubicBezTo>
                    <a:pt x="2412" y="1386"/>
                    <a:pt x="2406" y="1389"/>
                    <a:pt x="2397" y="1391"/>
                  </a:cubicBezTo>
                  <a:cubicBezTo>
                    <a:pt x="2388" y="1394"/>
                    <a:pt x="2381" y="1394"/>
                    <a:pt x="2371" y="1392"/>
                  </a:cubicBezTo>
                  <a:cubicBezTo>
                    <a:pt x="2358" y="1390"/>
                    <a:pt x="2348" y="1385"/>
                    <a:pt x="2338" y="1376"/>
                  </a:cubicBezTo>
                  <a:cubicBezTo>
                    <a:pt x="2343" y="1382"/>
                    <a:pt x="2347" y="1386"/>
                    <a:pt x="2348" y="1387"/>
                  </a:cubicBezTo>
                  <a:cubicBezTo>
                    <a:pt x="2369" y="1407"/>
                    <a:pt x="2391" y="1425"/>
                    <a:pt x="2414" y="1439"/>
                  </a:cubicBezTo>
                  <a:cubicBezTo>
                    <a:pt x="2421" y="1443"/>
                    <a:pt x="2427" y="1445"/>
                    <a:pt x="2433" y="1444"/>
                  </a:cubicBezTo>
                  <a:cubicBezTo>
                    <a:pt x="2437" y="1443"/>
                    <a:pt x="2440" y="1441"/>
                    <a:pt x="2443" y="1439"/>
                  </a:cubicBezTo>
                  <a:cubicBezTo>
                    <a:pt x="2446" y="1435"/>
                    <a:pt x="2448" y="1428"/>
                    <a:pt x="2444" y="1423"/>
                  </a:cubicBezTo>
                  <a:cubicBezTo>
                    <a:pt x="2442" y="1421"/>
                    <a:pt x="2439" y="1419"/>
                    <a:pt x="2436" y="1420"/>
                  </a:cubicBezTo>
                  <a:cubicBezTo>
                    <a:pt x="2432" y="1421"/>
                    <a:pt x="2430" y="1426"/>
                    <a:pt x="2431" y="1429"/>
                  </a:cubicBezTo>
                  <a:cubicBezTo>
                    <a:pt x="2432" y="1431"/>
                    <a:pt x="2435" y="1433"/>
                    <a:pt x="2438" y="1432"/>
                  </a:cubicBezTo>
                  <a:cubicBezTo>
                    <a:pt x="2436" y="1435"/>
                    <a:pt x="2432" y="1435"/>
                    <a:pt x="2429" y="1432"/>
                  </a:cubicBezTo>
                  <a:cubicBezTo>
                    <a:pt x="2422" y="1425"/>
                    <a:pt x="2428" y="1412"/>
                    <a:pt x="2439" y="1414"/>
                  </a:cubicBezTo>
                  <a:cubicBezTo>
                    <a:pt x="2448" y="1415"/>
                    <a:pt x="2453" y="1422"/>
                    <a:pt x="2452" y="1431"/>
                  </a:cubicBezTo>
                  <a:cubicBezTo>
                    <a:pt x="2451" y="1442"/>
                    <a:pt x="2438" y="1450"/>
                    <a:pt x="2425" y="1445"/>
                  </a:cubicBezTo>
                  <a:cubicBezTo>
                    <a:pt x="2445" y="1456"/>
                    <a:pt x="2466" y="1465"/>
                    <a:pt x="2487" y="1470"/>
                  </a:cubicBezTo>
                  <a:cubicBezTo>
                    <a:pt x="2479" y="1466"/>
                    <a:pt x="2473" y="1460"/>
                    <a:pt x="2468" y="1454"/>
                  </a:cubicBezTo>
                  <a:cubicBezTo>
                    <a:pt x="2451" y="1433"/>
                    <a:pt x="2454" y="1399"/>
                    <a:pt x="2486" y="1392"/>
                  </a:cubicBezTo>
                  <a:cubicBezTo>
                    <a:pt x="2494" y="1391"/>
                    <a:pt x="2503" y="1392"/>
                    <a:pt x="2511" y="1395"/>
                  </a:cubicBezTo>
                  <a:cubicBezTo>
                    <a:pt x="2524" y="1400"/>
                    <a:pt x="2536" y="1412"/>
                    <a:pt x="2549" y="1413"/>
                  </a:cubicBezTo>
                  <a:cubicBezTo>
                    <a:pt x="2556" y="1414"/>
                    <a:pt x="2562" y="1411"/>
                    <a:pt x="2567" y="1406"/>
                  </a:cubicBezTo>
                  <a:cubicBezTo>
                    <a:pt x="2576" y="1395"/>
                    <a:pt x="2570" y="1376"/>
                    <a:pt x="2557" y="1372"/>
                  </a:cubicBezTo>
                  <a:cubicBezTo>
                    <a:pt x="2551" y="1370"/>
                    <a:pt x="2544" y="1373"/>
                    <a:pt x="2541" y="1378"/>
                  </a:cubicBezTo>
                  <a:cubicBezTo>
                    <a:pt x="2537" y="1385"/>
                    <a:pt x="2540" y="1393"/>
                    <a:pt x="2547" y="1394"/>
                  </a:cubicBezTo>
                  <a:cubicBezTo>
                    <a:pt x="2543" y="1395"/>
                    <a:pt x="2538" y="1393"/>
                    <a:pt x="2535" y="1388"/>
                  </a:cubicBezTo>
                  <a:cubicBezTo>
                    <a:pt x="2532" y="1380"/>
                    <a:pt x="2538" y="1370"/>
                    <a:pt x="2546" y="1367"/>
                  </a:cubicBezTo>
                  <a:cubicBezTo>
                    <a:pt x="2556" y="1364"/>
                    <a:pt x="2565" y="1368"/>
                    <a:pt x="2570" y="1373"/>
                  </a:cubicBezTo>
                  <a:cubicBezTo>
                    <a:pt x="2580" y="1384"/>
                    <a:pt x="2581" y="1402"/>
                    <a:pt x="2568" y="1411"/>
                  </a:cubicBezTo>
                  <a:cubicBezTo>
                    <a:pt x="2561" y="1416"/>
                    <a:pt x="2555" y="1418"/>
                    <a:pt x="2549" y="1417"/>
                  </a:cubicBezTo>
                  <a:cubicBezTo>
                    <a:pt x="2538" y="1416"/>
                    <a:pt x="2528" y="1409"/>
                    <a:pt x="2517" y="1409"/>
                  </a:cubicBezTo>
                  <a:cubicBezTo>
                    <a:pt x="2499" y="1409"/>
                    <a:pt x="2483" y="1420"/>
                    <a:pt x="2484" y="1437"/>
                  </a:cubicBezTo>
                  <a:cubicBezTo>
                    <a:pt x="2485" y="1456"/>
                    <a:pt x="2509" y="1475"/>
                    <a:pt x="2529" y="1477"/>
                  </a:cubicBezTo>
                  <a:cubicBezTo>
                    <a:pt x="2540" y="1478"/>
                    <a:pt x="2554" y="1473"/>
                    <a:pt x="2560" y="1463"/>
                  </a:cubicBezTo>
                  <a:cubicBezTo>
                    <a:pt x="2568" y="1450"/>
                    <a:pt x="2561" y="1429"/>
                    <a:pt x="2543" y="1430"/>
                  </a:cubicBezTo>
                  <a:cubicBezTo>
                    <a:pt x="2538" y="1430"/>
                    <a:pt x="2533" y="1433"/>
                    <a:pt x="2530" y="1437"/>
                  </a:cubicBezTo>
                  <a:cubicBezTo>
                    <a:pt x="2525" y="1444"/>
                    <a:pt x="2529" y="1458"/>
                    <a:pt x="2540" y="1457"/>
                  </a:cubicBezTo>
                  <a:cubicBezTo>
                    <a:pt x="2546" y="1457"/>
                    <a:pt x="2550" y="1451"/>
                    <a:pt x="2546" y="1447"/>
                  </a:cubicBezTo>
                  <a:cubicBezTo>
                    <a:pt x="2553" y="1449"/>
                    <a:pt x="2552" y="1459"/>
                    <a:pt x="2543" y="1461"/>
                  </a:cubicBezTo>
                  <a:cubicBezTo>
                    <a:pt x="2528" y="1465"/>
                    <a:pt x="2517" y="1446"/>
                    <a:pt x="2528" y="1434"/>
                  </a:cubicBezTo>
                  <a:cubicBezTo>
                    <a:pt x="2534" y="1427"/>
                    <a:pt x="2547" y="1423"/>
                    <a:pt x="2557" y="1430"/>
                  </a:cubicBezTo>
                  <a:cubicBezTo>
                    <a:pt x="2570" y="1439"/>
                    <a:pt x="2571" y="1462"/>
                    <a:pt x="2556" y="1474"/>
                  </a:cubicBezTo>
                  <a:cubicBezTo>
                    <a:pt x="2554" y="1475"/>
                    <a:pt x="2553" y="1476"/>
                    <a:pt x="2551" y="1477"/>
                  </a:cubicBezTo>
                  <a:cubicBezTo>
                    <a:pt x="2557" y="1475"/>
                    <a:pt x="2563" y="1473"/>
                    <a:pt x="2570" y="1469"/>
                  </a:cubicBezTo>
                  <a:cubicBezTo>
                    <a:pt x="2570" y="1469"/>
                    <a:pt x="2570" y="1469"/>
                    <a:pt x="2570" y="1469"/>
                  </a:cubicBezTo>
                  <a:cubicBezTo>
                    <a:pt x="2579" y="1463"/>
                    <a:pt x="2584" y="1459"/>
                    <a:pt x="2591" y="1450"/>
                  </a:cubicBezTo>
                  <a:cubicBezTo>
                    <a:pt x="2588" y="1460"/>
                    <a:pt x="2580" y="1466"/>
                    <a:pt x="2572" y="1472"/>
                  </a:cubicBezTo>
                  <a:cubicBezTo>
                    <a:pt x="2572" y="1472"/>
                    <a:pt x="2572" y="1472"/>
                    <a:pt x="2572" y="1472"/>
                  </a:cubicBezTo>
                  <a:cubicBezTo>
                    <a:pt x="2567" y="1474"/>
                    <a:pt x="2563" y="1476"/>
                    <a:pt x="2558" y="1477"/>
                  </a:cubicBezTo>
                  <a:cubicBezTo>
                    <a:pt x="2573" y="1476"/>
                    <a:pt x="2588" y="1474"/>
                    <a:pt x="2603" y="1469"/>
                  </a:cubicBezTo>
                  <a:cubicBezTo>
                    <a:pt x="2630" y="1460"/>
                    <a:pt x="2648" y="1449"/>
                    <a:pt x="2667" y="1429"/>
                  </a:cubicBezTo>
                  <a:cubicBezTo>
                    <a:pt x="2683" y="1409"/>
                    <a:pt x="2694" y="1386"/>
                    <a:pt x="2698" y="1361"/>
                  </a:cubicBezTo>
                  <a:cubicBezTo>
                    <a:pt x="2700" y="1349"/>
                    <a:pt x="2701" y="1342"/>
                    <a:pt x="2696" y="1330"/>
                  </a:cubicBezTo>
                  <a:cubicBezTo>
                    <a:pt x="2686" y="1306"/>
                    <a:pt x="2662" y="1288"/>
                    <a:pt x="2642" y="1287"/>
                  </a:cubicBezTo>
                  <a:cubicBezTo>
                    <a:pt x="2631" y="1287"/>
                    <a:pt x="2619" y="1293"/>
                    <a:pt x="2621" y="1306"/>
                  </a:cubicBezTo>
                  <a:cubicBezTo>
                    <a:pt x="2622" y="1313"/>
                    <a:pt x="2627" y="1317"/>
                    <a:pt x="2635" y="1316"/>
                  </a:cubicBezTo>
                  <a:cubicBezTo>
                    <a:pt x="2628" y="1325"/>
                    <a:pt x="2610" y="1318"/>
                    <a:pt x="2606" y="1304"/>
                  </a:cubicBezTo>
                  <a:cubicBezTo>
                    <a:pt x="2601" y="1289"/>
                    <a:pt x="2607" y="1277"/>
                    <a:pt x="2615" y="1271"/>
                  </a:cubicBezTo>
                  <a:cubicBezTo>
                    <a:pt x="2628" y="1261"/>
                    <a:pt x="2648" y="1261"/>
                    <a:pt x="2665" y="1272"/>
                  </a:cubicBezTo>
                  <a:cubicBezTo>
                    <a:pt x="2681" y="1284"/>
                    <a:pt x="2693" y="1302"/>
                    <a:pt x="2698" y="1321"/>
                  </a:cubicBezTo>
                  <a:cubicBezTo>
                    <a:pt x="2697" y="1317"/>
                    <a:pt x="2696" y="1313"/>
                    <a:pt x="2695" y="1308"/>
                  </a:cubicBezTo>
                  <a:cubicBezTo>
                    <a:pt x="2686" y="1279"/>
                    <a:pt x="2668" y="1254"/>
                    <a:pt x="2641" y="1238"/>
                  </a:cubicBezTo>
                  <a:cubicBezTo>
                    <a:pt x="2627" y="1231"/>
                    <a:pt x="2614" y="1230"/>
                    <a:pt x="2599" y="1238"/>
                  </a:cubicBezTo>
                  <a:cubicBezTo>
                    <a:pt x="2590" y="1243"/>
                    <a:pt x="2579" y="1255"/>
                    <a:pt x="2579" y="1266"/>
                  </a:cubicBezTo>
                  <a:cubicBezTo>
                    <a:pt x="2579" y="1275"/>
                    <a:pt x="2587" y="1283"/>
                    <a:pt x="2596" y="1278"/>
                  </a:cubicBezTo>
                  <a:cubicBezTo>
                    <a:pt x="2597" y="1284"/>
                    <a:pt x="2590" y="1290"/>
                    <a:pt x="2583" y="1288"/>
                  </a:cubicBezTo>
                  <a:cubicBezTo>
                    <a:pt x="2577" y="1287"/>
                    <a:pt x="2571" y="1280"/>
                    <a:pt x="2570" y="1272"/>
                  </a:cubicBezTo>
                  <a:cubicBezTo>
                    <a:pt x="2569" y="1267"/>
                    <a:pt x="2570" y="1261"/>
                    <a:pt x="2573" y="1256"/>
                  </a:cubicBezTo>
                  <a:cubicBezTo>
                    <a:pt x="2577" y="1247"/>
                    <a:pt x="2586" y="1239"/>
                    <a:pt x="2596" y="1234"/>
                  </a:cubicBezTo>
                  <a:cubicBezTo>
                    <a:pt x="2603" y="1231"/>
                    <a:pt x="2611" y="1229"/>
                    <a:pt x="2618" y="1230"/>
                  </a:cubicBezTo>
                  <a:cubicBezTo>
                    <a:pt x="2596" y="1226"/>
                    <a:pt x="2573" y="1232"/>
                    <a:pt x="2556" y="1250"/>
                  </a:cubicBezTo>
                  <a:cubicBezTo>
                    <a:pt x="2548" y="1259"/>
                    <a:pt x="2543" y="1269"/>
                    <a:pt x="2541" y="1281"/>
                  </a:cubicBezTo>
                  <a:cubicBezTo>
                    <a:pt x="2531" y="1333"/>
                    <a:pt x="2575" y="1317"/>
                    <a:pt x="2600" y="1322"/>
                  </a:cubicBezTo>
                  <a:cubicBezTo>
                    <a:pt x="2633" y="1329"/>
                    <a:pt x="2617" y="1370"/>
                    <a:pt x="2584" y="1364"/>
                  </a:cubicBezTo>
                  <a:cubicBezTo>
                    <a:pt x="2555" y="1359"/>
                    <a:pt x="2542" y="1332"/>
                    <a:pt x="2539" y="1306"/>
                  </a:cubicBezTo>
                  <a:cubicBezTo>
                    <a:pt x="2539" y="1311"/>
                    <a:pt x="2538" y="1316"/>
                    <a:pt x="2536" y="1320"/>
                  </a:cubicBezTo>
                  <a:cubicBezTo>
                    <a:pt x="2532" y="1330"/>
                    <a:pt x="2520" y="1338"/>
                    <a:pt x="2509" y="1334"/>
                  </a:cubicBezTo>
                  <a:cubicBezTo>
                    <a:pt x="2504" y="1332"/>
                    <a:pt x="2501" y="1327"/>
                    <a:pt x="2501" y="1322"/>
                  </a:cubicBezTo>
                  <a:cubicBezTo>
                    <a:pt x="2500" y="1318"/>
                    <a:pt x="2502" y="1314"/>
                    <a:pt x="2505" y="1312"/>
                  </a:cubicBezTo>
                  <a:cubicBezTo>
                    <a:pt x="2508" y="1309"/>
                    <a:pt x="2513" y="1308"/>
                    <a:pt x="2516" y="1309"/>
                  </a:cubicBezTo>
                  <a:cubicBezTo>
                    <a:pt x="2522" y="1310"/>
                    <a:pt x="2525" y="1316"/>
                    <a:pt x="2524" y="1321"/>
                  </a:cubicBezTo>
                  <a:cubicBezTo>
                    <a:pt x="2524" y="1324"/>
                    <a:pt x="2521" y="1327"/>
                    <a:pt x="2518" y="1327"/>
                  </a:cubicBezTo>
                  <a:cubicBezTo>
                    <a:pt x="2516" y="1327"/>
                    <a:pt x="2514" y="1326"/>
                    <a:pt x="2513" y="1323"/>
                  </a:cubicBezTo>
                  <a:cubicBezTo>
                    <a:pt x="2515" y="1324"/>
                    <a:pt x="2516" y="1325"/>
                    <a:pt x="2518" y="1324"/>
                  </a:cubicBezTo>
                  <a:cubicBezTo>
                    <a:pt x="2521" y="1323"/>
                    <a:pt x="2521" y="1320"/>
                    <a:pt x="2519" y="1317"/>
                  </a:cubicBezTo>
                  <a:cubicBezTo>
                    <a:pt x="2518" y="1316"/>
                    <a:pt x="2516" y="1315"/>
                    <a:pt x="2514" y="1316"/>
                  </a:cubicBezTo>
                  <a:cubicBezTo>
                    <a:pt x="2511" y="1316"/>
                    <a:pt x="2509" y="1318"/>
                    <a:pt x="2508" y="1321"/>
                  </a:cubicBezTo>
                  <a:cubicBezTo>
                    <a:pt x="2508" y="1325"/>
                    <a:pt x="2510" y="1328"/>
                    <a:pt x="2513" y="1329"/>
                  </a:cubicBezTo>
                  <a:cubicBezTo>
                    <a:pt x="2522" y="1333"/>
                    <a:pt x="2532" y="1324"/>
                    <a:pt x="2536" y="1316"/>
                  </a:cubicBezTo>
                  <a:cubicBezTo>
                    <a:pt x="2537" y="1314"/>
                    <a:pt x="2537" y="1311"/>
                    <a:pt x="2538" y="1309"/>
                  </a:cubicBezTo>
                  <a:cubicBezTo>
                    <a:pt x="2539" y="1301"/>
                    <a:pt x="2538" y="1292"/>
                    <a:pt x="2539" y="1284"/>
                  </a:cubicBezTo>
                  <a:cubicBezTo>
                    <a:pt x="2541" y="1275"/>
                    <a:pt x="2543" y="1268"/>
                    <a:pt x="2547" y="1260"/>
                  </a:cubicBezTo>
                  <a:cubicBezTo>
                    <a:pt x="2545" y="1263"/>
                    <a:pt x="2542" y="1265"/>
                    <a:pt x="2540" y="1266"/>
                  </a:cubicBezTo>
                  <a:cubicBezTo>
                    <a:pt x="2523" y="1276"/>
                    <a:pt x="2502" y="1270"/>
                    <a:pt x="2490" y="1256"/>
                  </a:cubicBezTo>
                  <a:cubicBezTo>
                    <a:pt x="2487" y="1251"/>
                    <a:pt x="2485" y="1247"/>
                    <a:pt x="2484" y="1242"/>
                  </a:cubicBezTo>
                  <a:cubicBezTo>
                    <a:pt x="2487" y="1242"/>
                    <a:pt x="2487" y="1242"/>
                    <a:pt x="2487" y="1242"/>
                  </a:cubicBezTo>
                  <a:cubicBezTo>
                    <a:pt x="2488" y="1246"/>
                    <a:pt x="2490" y="1250"/>
                    <a:pt x="2493" y="1254"/>
                  </a:cubicBezTo>
                  <a:cubicBezTo>
                    <a:pt x="2504" y="1267"/>
                    <a:pt x="2523" y="1273"/>
                    <a:pt x="2539" y="1264"/>
                  </a:cubicBezTo>
                  <a:cubicBezTo>
                    <a:pt x="2548" y="1259"/>
                    <a:pt x="2550" y="1254"/>
                    <a:pt x="2557" y="1247"/>
                  </a:cubicBezTo>
                  <a:cubicBezTo>
                    <a:pt x="2580" y="1223"/>
                    <a:pt x="2614" y="1221"/>
                    <a:pt x="2642" y="1236"/>
                  </a:cubicBezTo>
                  <a:cubicBezTo>
                    <a:pt x="2651" y="1241"/>
                    <a:pt x="2658" y="1246"/>
                    <a:pt x="2664" y="1252"/>
                  </a:cubicBezTo>
                  <a:cubicBezTo>
                    <a:pt x="2653" y="1237"/>
                    <a:pt x="2640" y="1224"/>
                    <a:pt x="2626" y="1217"/>
                  </a:cubicBezTo>
                  <a:cubicBezTo>
                    <a:pt x="2596" y="1203"/>
                    <a:pt x="2558" y="1181"/>
                    <a:pt x="2537" y="1175"/>
                  </a:cubicBezTo>
                  <a:cubicBezTo>
                    <a:pt x="2527" y="1172"/>
                    <a:pt x="2515" y="1173"/>
                    <a:pt x="2506" y="1179"/>
                  </a:cubicBezTo>
                  <a:cubicBezTo>
                    <a:pt x="2510" y="1174"/>
                    <a:pt x="2516" y="1172"/>
                    <a:pt x="2523" y="1172"/>
                  </a:cubicBezTo>
                  <a:cubicBezTo>
                    <a:pt x="2523" y="1172"/>
                    <a:pt x="2523" y="1172"/>
                    <a:pt x="2523" y="1172"/>
                  </a:cubicBezTo>
                  <a:cubicBezTo>
                    <a:pt x="2526" y="1171"/>
                    <a:pt x="2529" y="1171"/>
                    <a:pt x="2532" y="1172"/>
                  </a:cubicBezTo>
                  <a:cubicBezTo>
                    <a:pt x="2522" y="1167"/>
                    <a:pt x="2511" y="1165"/>
                    <a:pt x="2499" y="1167"/>
                  </a:cubicBezTo>
                  <a:cubicBezTo>
                    <a:pt x="2488" y="1170"/>
                    <a:pt x="2479" y="1176"/>
                    <a:pt x="2473" y="1186"/>
                  </a:cubicBezTo>
                  <a:cubicBezTo>
                    <a:pt x="2472" y="1186"/>
                    <a:pt x="2471" y="1185"/>
                    <a:pt x="2471" y="1185"/>
                  </a:cubicBezTo>
                  <a:cubicBezTo>
                    <a:pt x="2475" y="1178"/>
                    <a:pt x="2481" y="1171"/>
                    <a:pt x="2491" y="1167"/>
                  </a:cubicBezTo>
                  <a:cubicBezTo>
                    <a:pt x="2499" y="1164"/>
                    <a:pt x="2508" y="1163"/>
                    <a:pt x="2515" y="1165"/>
                  </a:cubicBezTo>
                  <a:cubicBezTo>
                    <a:pt x="2510" y="1163"/>
                    <a:pt x="2507" y="1157"/>
                    <a:pt x="2507" y="1153"/>
                  </a:cubicBezTo>
                  <a:cubicBezTo>
                    <a:pt x="2507" y="1149"/>
                    <a:pt x="2509" y="1146"/>
                    <a:pt x="2512" y="1144"/>
                  </a:cubicBezTo>
                  <a:cubicBezTo>
                    <a:pt x="2516" y="1141"/>
                    <a:pt x="2521" y="1141"/>
                    <a:pt x="2525" y="1147"/>
                  </a:cubicBezTo>
                  <a:cubicBezTo>
                    <a:pt x="2526" y="1149"/>
                    <a:pt x="2526" y="1153"/>
                    <a:pt x="2524" y="1155"/>
                  </a:cubicBezTo>
                  <a:cubicBezTo>
                    <a:pt x="2520" y="1159"/>
                    <a:pt x="2514" y="1156"/>
                    <a:pt x="2515" y="1152"/>
                  </a:cubicBezTo>
                  <a:cubicBezTo>
                    <a:pt x="2516" y="1154"/>
                    <a:pt x="2517" y="1155"/>
                    <a:pt x="2519" y="1155"/>
                  </a:cubicBezTo>
                  <a:cubicBezTo>
                    <a:pt x="2522" y="1155"/>
                    <a:pt x="2524" y="1152"/>
                    <a:pt x="2523" y="1149"/>
                  </a:cubicBezTo>
                  <a:cubicBezTo>
                    <a:pt x="2522" y="1147"/>
                    <a:pt x="2520" y="1146"/>
                    <a:pt x="2518" y="1145"/>
                  </a:cubicBezTo>
                  <a:cubicBezTo>
                    <a:pt x="2513" y="1144"/>
                    <a:pt x="2507" y="1150"/>
                    <a:pt x="2510" y="1157"/>
                  </a:cubicBezTo>
                  <a:cubicBezTo>
                    <a:pt x="2512" y="1164"/>
                    <a:pt x="2522" y="1166"/>
                    <a:pt x="2528" y="1168"/>
                  </a:cubicBezTo>
                  <a:cubicBezTo>
                    <a:pt x="2535" y="1171"/>
                    <a:pt x="2544" y="1174"/>
                    <a:pt x="2548" y="1175"/>
                  </a:cubicBezTo>
                  <a:cubicBezTo>
                    <a:pt x="2554" y="1178"/>
                    <a:pt x="2569" y="1184"/>
                    <a:pt x="2585" y="1193"/>
                  </a:cubicBezTo>
                  <a:cubicBezTo>
                    <a:pt x="2583" y="1191"/>
                    <a:pt x="2580" y="1188"/>
                    <a:pt x="2578" y="1185"/>
                  </a:cubicBezTo>
                  <a:cubicBezTo>
                    <a:pt x="2577" y="1184"/>
                    <a:pt x="2569" y="1173"/>
                    <a:pt x="2571" y="1172"/>
                  </a:cubicBezTo>
                  <a:cubicBezTo>
                    <a:pt x="2572" y="1172"/>
                    <a:pt x="2577" y="1178"/>
                    <a:pt x="2578" y="1179"/>
                  </a:cubicBezTo>
                  <a:cubicBezTo>
                    <a:pt x="2581" y="1183"/>
                    <a:pt x="2585" y="1187"/>
                    <a:pt x="2590" y="1191"/>
                  </a:cubicBezTo>
                  <a:cubicBezTo>
                    <a:pt x="2591" y="1192"/>
                    <a:pt x="2593" y="1194"/>
                    <a:pt x="2595" y="1195"/>
                  </a:cubicBezTo>
                  <a:cubicBezTo>
                    <a:pt x="2602" y="1201"/>
                    <a:pt x="2609" y="1204"/>
                    <a:pt x="2617" y="1208"/>
                  </a:cubicBezTo>
                  <a:cubicBezTo>
                    <a:pt x="2618" y="1208"/>
                    <a:pt x="2619" y="1208"/>
                    <a:pt x="2620" y="1209"/>
                  </a:cubicBezTo>
                  <a:cubicBezTo>
                    <a:pt x="2618" y="1207"/>
                    <a:pt x="2616" y="1206"/>
                    <a:pt x="2614" y="1204"/>
                  </a:cubicBezTo>
                  <a:cubicBezTo>
                    <a:pt x="2607" y="1199"/>
                    <a:pt x="2603" y="1194"/>
                    <a:pt x="2599" y="1187"/>
                  </a:cubicBezTo>
                  <a:cubicBezTo>
                    <a:pt x="2589" y="1167"/>
                    <a:pt x="2599" y="1150"/>
                    <a:pt x="2615" y="1141"/>
                  </a:cubicBezTo>
                  <a:cubicBezTo>
                    <a:pt x="2629" y="1133"/>
                    <a:pt x="2646" y="1130"/>
                    <a:pt x="2661" y="1138"/>
                  </a:cubicBezTo>
                  <a:cubicBezTo>
                    <a:pt x="2673" y="1145"/>
                    <a:pt x="2678" y="1157"/>
                    <a:pt x="2675" y="1171"/>
                  </a:cubicBezTo>
                  <a:cubicBezTo>
                    <a:pt x="2673" y="1177"/>
                    <a:pt x="2671" y="1181"/>
                    <a:pt x="2666" y="1186"/>
                  </a:cubicBezTo>
                  <a:cubicBezTo>
                    <a:pt x="2662" y="1189"/>
                    <a:pt x="2658" y="1191"/>
                    <a:pt x="2653" y="1191"/>
                  </a:cubicBezTo>
                  <a:cubicBezTo>
                    <a:pt x="2647" y="1191"/>
                    <a:pt x="2641" y="1189"/>
                    <a:pt x="2637" y="1184"/>
                  </a:cubicBezTo>
                  <a:cubicBezTo>
                    <a:pt x="2635" y="1180"/>
                    <a:pt x="2634" y="1177"/>
                    <a:pt x="2635" y="1173"/>
                  </a:cubicBezTo>
                  <a:cubicBezTo>
                    <a:pt x="2637" y="1169"/>
                    <a:pt x="2639" y="1166"/>
                    <a:pt x="2643" y="1164"/>
                  </a:cubicBezTo>
                  <a:cubicBezTo>
                    <a:pt x="2648" y="1162"/>
                    <a:pt x="2653" y="1162"/>
                    <a:pt x="2657" y="1166"/>
                  </a:cubicBezTo>
                  <a:cubicBezTo>
                    <a:pt x="2660" y="1169"/>
                    <a:pt x="2661" y="1175"/>
                    <a:pt x="2658" y="1179"/>
                  </a:cubicBezTo>
                  <a:cubicBezTo>
                    <a:pt x="2655" y="1184"/>
                    <a:pt x="2648" y="1186"/>
                    <a:pt x="2643" y="1182"/>
                  </a:cubicBezTo>
                  <a:cubicBezTo>
                    <a:pt x="2638" y="1179"/>
                    <a:pt x="2637" y="1173"/>
                    <a:pt x="2640" y="1168"/>
                  </a:cubicBezTo>
                  <a:cubicBezTo>
                    <a:pt x="2641" y="1166"/>
                    <a:pt x="2643" y="1165"/>
                    <a:pt x="2645" y="1164"/>
                  </a:cubicBezTo>
                  <a:cubicBezTo>
                    <a:pt x="2644" y="1164"/>
                    <a:pt x="2644" y="1164"/>
                    <a:pt x="2644" y="1164"/>
                  </a:cubicBezTo>
                  <a:cubicBezTo>
                    <a:pt x="2640" y="1166"/>
                    <a:pt x="2637" y="1169"/>
                    <a:pt x="2636" y="1173"/>
                  </a:cubicBezTo>
                  <a:cubicBezTo>
                    <a:pt x="2635" y="1177"/>
                    <a:pt x="2636" y="1180"/>
                    <a:pt x="2638" y="1183"/>
                  </a:cubicBezTo>
                  <a:cubicBezTo>
                    <a:pt x="2642" y="1188"/>
                    <a:pt x="2647" y="1190"/>
                    <a:pt x="2653" y="1190"/>
                  </a:cubicBezTo>
                  <a:cubicBezTo>
                    <a:pt x="2658" y="1190"/>
                    <a:pt x="2661" y="1188"/>
                    <a:pt x="2665" y="1185"/>
                  </a:cubicBezTo>
                  <a:cubicBezTo>
                    <a:pt x="2669" y="1181"/>
                    <a:pt x="2672" y="1176"/>
                    <a:pt x="2673" y="1170"/>
                  </a:cubicBezTo>
                  <a:cubicBezTo>
                    <a:pt x="2676" y="1157"/>
                    <a:pt x="2671" y="1147"/>
                    <a:pt x="2660" y="1140"/>
                  </a:cubicBezTo>
                  <a:cubicBezTo>
                    <a:pt x="2646" y="1133"/>
                    <a:pt x="2628" y="1136"/>
                    <a:pt x="2616" y="1144"/>
                  </a:cubicBezTo>
                  <a:cubicBezTo>
                    <a:pt x="2602" y="1153"/>
                    <a:pt x="2594" y="1168"/>
                    <a:pt x="2603" y="1185"/>
                  </a:cubicBezTo>
                  <a:cubicBezTo>
                    <a:pt x="2607" y="1191"/>
                    <a:pt x="2611" y="1196"/>
                    <a:pt x="2616" y="1200"/>
                  </a:cubicBezTo>
                  <a:cubicBezTo>
                    <a:pt x="2637" y="1217"/>
                    <a:pt x="2655" y="1233"/>
                    <a:pt x="2670" y="1256"/>
                  </a:cubicBezTo>
                  <a:cubicBezTo>
                    <a:pt x="2670" y="1255"/>
                    <a:pt x="2669" y="1253"/>
                    <a:pt x="2669" y="1252"/>
                  </a:cubicBezTo>
                  <a:cubicBezTo>
                    <a:pt x="2668" y="1242"/>
                    <a:pt x="2671" y="1231"/>
                    <a:pt x="2682" y="1229"/>
                  </a:cubicBezTo>
                  <a:cubicBezTo>
                    <a:pt x="2690" y="1228"/>
                    <a:pt x="2697" y="1233"/>
                    <a:pt x="2699" y="1240"/>
                  </a:cubicBezTo>
                  <a:cubicBezTo>
                    <a:pt x="2701" y="1246"/>
                    <a:pt x="2701" y="1252"/>
                    <a:pt x="2695" y="1256"/>
                  </a:cubicBezTo>
                  <a:cubicBezTo>
                    <a:pt x="2692" y="1259"/>
                    <a:pt x="2686" y="1258"/>
                    <a:pt x="2686" y="1253"/>
                  </a:cubicBezTo>
                  <a:cubicBezTo>
                    <a:pt x="2685" y="1247"/>
                    <a:pt x="2690" y="1247"/>
                    <a:pt x="2690" y="1242"/>
                  </a:cubicBezTo>
                  <a:cubicBezTo>
                    <a:pt x="2690" y="1238"/>
                    <a:pt x="2688" y="1234"/>
                    <a:pt x="2684" y="1234"/>
                  </a:cubicBezTo>
                  <a:cubicBezTo>
                    <a:pt x="2676" y="1234"/>
                    <a:pt x="2673" y="1242"/>
                    <a:pt x="2673" y="1249"/>
                  </a:cubicBezTo>
                  <a:cubicBezTo>
                    <a:pt x="2674" y="1263"/>
                    <a:pt x="2680" y="1269"/>
                    <a:pt x="2686" y="1281"/>
                  </a:cubicBezTo>
                  <a:cubicBezTo>
                    <a:pt x="2691" y="1289"/>
                    <a:pt x="2695" y="1297"/>
                    <a:pt x="2698" y="1307"/>
                  </a:cubicBezTo>
                  <a:cubicBezTo>
                    <a:pt x="2707" y="1336"/>
                    <a:pt x="2705" y="1366"/>
                    <a:pt x="2693" y="1394"/>
                  </a:cubicBezTo>
                  <a:cubicBezTo>
                    <a:pt x="2697" y="1389"/>
                    <a:pt x="2702" y="1386"/>
                    <a:pt x="2707" y="1386"/>
                  </a:cubicBezTo>
                  <a:cubicBezTo>
                    <a:pt x="2712" y="1387"/>
                    <a:pt x="2716" y="1390"/>
                    <a:pt x="2717" y="1397"/>
                  </a:cubicBezTo>
                  <a:cubicBezTo>
                    <a:pt x="2716" y="1396"/>
                    <a:pt x="2714" y="1396"/>
                    <a:pt x="2713" y="1397"/>
                  </a:cubicBezTo>
                  <a:cubicBezTo>
                    <a:pt x="2712" y="1385"/>
                    <a:pt x="2698" y="1389"/>
                    <a:pt x="2691" y="1399"/>
                  </a:cubicBezTo>
                  <a:cubicBezTo>
                    <a:pt x="2691" y="1398"/>
                    <a:pt x="2691" y="1398"/>
                    <a:pt x="2691" y="1398"/>
                  </a:cubicBezTo>
                  <a:cubicBezTo>
                    <a:pt x="2687" y="1408"/>
                    <a:pt x="2682" y="1416"/>
                    <a:pt x="2676" y="1425"/>
                  </a:cubicBezTo>
                  <a:cubicBezTo>
                    <a:pt x="2688" y="1418"/>
                    <a:pt x="2704" y="1419"/>
                    <a:pt x="2715" y="1430"/>
                  </a:cubicBezTo>
                  <a:cubicBezTo>
                    <a:pt x="2720" y="1436"/>
                    <a:pt x="2723" y="1443"/>
                    <a:pt x="2723" y="1451"/>
                  </a:cubicBezTo>
                  <a:cubicBezTo>
                    <a:pt x="2723" y="1459"/>
                    <a:pt x="2721" y="1465"/>
                    <a:pt x="2716" y="1472"/>
                  </a:cubicBezTo>
                  <a:cubicBezTo>
                    <a:pt x="2710" y="1477"/>
                    <a:pt x="2704" y="1481"/>
                    <a:pt x="2697" y="1482"/>
                  </a:cubicBezTo>
                  <a:cubicBezTo>
                    <a:pt x="2690" y="1483"/>
                    <a:pt x="2683" y="1482"/>
                    <a:pt x="2676" y="1478"/>
                  </a:cubicBezTo>
                  <a:cubicBezTo>
                    <a:pt x="2670" y="1474"/>
                    <a:pt x="2666" y="1468"/>
                    <a:pt x="2666" y="1460"/>
                  </a:cubicBezTo>
                  <a:cubicBezTo>
                    <a:pt x="2665" y="1455"/>
                    <a:pt x="2667" y="1451"/>
                    <a:pt x="2670" y="1447"/>
                  </a:cubicBezTo>
                  <a:cubicBezTo>
                    <a:pt x="2675" y="1442"/>
                    <a:pt x="2683" y="1441"/>
                    <a:pt x="2689" y="1443"/>
                  </a:cubicBezTo>
                  <a:cubicBezTo>
                    <a:pt x="2695" y="1445"/>
                    <a:pt x="2699" y="1451"/>
                    <a:pt x="2699" y="1457"/>
                  </a:cubicBezTo>
                  <a:cubicBezTo>
                    <a:pt x="2700" y="1465"/>
                    <a:pt x="2693" y="1472"/>
                    <a:pt x="2685" y="1473"/>
                  </a:cubicBezTo>
                  <a:cubicBezTo>
                    <a:pt x="2677" y="1473"/>
                    <a:pt x="2670" y="1467"/>
                    <a:pt x="2670" y="1459"/>
                  </a:cubicBezTo>
                  <a:cubicBezTo>
                    <a:pt x="2670" y="1455"/>
                    <a:pt x="2671" y="1451"/>
                    <a:pt x="2673" y="1449"/>
                  </a:cubicBezTo>
                  <a:cubicBezTo>
                    <a:pt x="2672" y="1449"/>
                    <a:pt x="2672" y="1449"/>
                    <a:pt x="2672" y="1449"/>
                  </a:cubicBezTo>
                  <a:cubicBezTo>
                    <a:pt x="2670" y="1452"/>
                    <a:pt x="2668" y="1456"/>
                    <a:pt x="2669" y="1460"/>
                  </a:cubicBezTo>
                  <a:cubicBezTo>
                    <a:pt x="2669" y="1467"/>
                    <a:pt x="2672" y="1472"/>
                    <a:pt x="2678" y="1475"/>
                  </a:cubicBezTo>
                  <a:cubicBezTo>
                    <a:pt x="2684" y="1479"/>
                    <a:pt x="2690" y="1480"/>
                    <a:pt x="2696" y="1479"/>
                  </a:cubicBezTo>
                  <a:cubicBezTo>
                    <a:pt x="2703" y="1477"/>
                    <a:pt x="2708" y="1474"/>
                    <a:pt x="2713" y="1469"/>
                  </a:cubicBezTo>
                  <a:cubicBezTo>
                    <a:pt x="2718" y="1464"/>
                    <a:pt x="2720" y="1458"/>
                    <a:pt x="2720" y="1451"/>
                  </a:cubicBezTo>
                  <a:cubicBezTo>
                    <a:pt x="2720" y="1443"/>
                    <a:pt x="2717" y="1437"/>
                    <a:pt x="2713" y="1432"/>
                  </a:cubicBezTo>
                  <a:cubicBezTo>
                    <a:pt x="2701" y="1418"/>
                    <a:pt x="2680" y="1421"/>
                    <a:pt x="2670" y="1432"/>
                  </a:cubicBezTo>
                  <a:cubicBezTo>
                    <a:pt x="2651" y="1453"/>
                    <a:pt x="2632" y="1464"/>
                    <a:pt x="2605" y="1474"/>
                  </a:cubicBezTo>
                  <a:cubicBezTo>
                    <a:pt x="2602" y="1475"/>
                    <a:pt x="2600" y="1476"/>
                    <a:pt x="2597" y="1476"/>
                  </a:cubicBezTo>
                  <a:cubicBezTo>
                    <a:pt x="2599" y="1476"/>
                    <a:pt x="2602" y="1476"/>
                    <a:pt x="2604" y="1476"/>
                  </a:cubicBezTo>
                  <a:cubicBezTo>
                    <a:pt x="2614" y="1477"/>
                    <a:pt x="2623" y="1479"/>
                    <a:pt x="2632" y="1484"/>
                  </a:cubicBezTo>
                  <a:cubicBezTo>
                    <a:pt x="2622" y="1482"/>
                    <a:pt x="2614" y="1480"/>
                    <a:pt x="2604" y="1480"/>
                  </a:cubicBezTo>
                  <a:cubicBezTo>
                    <a:pt x="2603" y="1480"/>
                    <a:pt x="2602" y="1480"/>
                    <a:pt x="2601" y="1480"/>
                  </a:cubicBezTo>
                  <a:cubicBezTo>
                    <a:pt x="2610" y="1481"/>
                    <a:pt x="2615" y="1494"/>
                    <a:pt x="2616" y="1502"/>
                  </a:cubicBezTo>
                  <a:cubicBezTo>
                    <a:pt x="2616" y="1507"/>
                    <a:pt x="2615" y="1512"/>
                    <a:pt x="2614" y="1516"/>
                  </a:cubicBezTo>
                  <a:cubicBezTo>
                    <a:pt x="2612" y="1524"/>
                    <a:pt x="2605" y="1534"/>
                    <a:pt x="2597" y="1534"/>
                  </a:cubicBezTo>
                  <a:cubicBezTo>
                    <a:pt x="2597" y="1543"/>
                    <a:pt x="2593" y="1549"/>
                    <a:pt x="2588" y="1555"/>
                  </a:cubicBezTo>
                  <a:cubicBezTo>
                    <a:pt x="2582" y="1563"/>
                    <a:pt x="2578" y="1573"/>
                    <a:pt x="2585" y="1580"/>
                  </a:cubicBezTo>
                  <a:cubicBezTo>
                    <a:pt x="2574" y="1578"/>
                    <a:pt x="2571" y="1560"/>
                    <a:pt x="2573" y="1551"/>
                  </a:cubicBezTo>
                  <a:cubicBezTo>
                    <a:pt x="2577" y="1539"/>
                    <a:pt x="2589" y="1531"/>
                    <a:pt x="2600" y="1522"/>
                  </a:cubicBezTo>
                  <a:cubicBezTo>
                    <a:pt x="2608" y="1516"/>
                    <a:pt x="2611" y="1510"/>
                    <a:pt x="2612" y="1501"/>
                  </a:cubicBezTo>
                  <a:cubicBezTo>
                    <a:pt x="2612" y="1494"/>
                    <a:pt x="2609" y="1483"/>
                    <a:pt x="2601" y="1480"/>
                  </a:cubicBezTo>
                  <a:cubicBezTo>
                    <a:pt x="2603" y="1481"/>
                    <a:pt x="2604" y="1482"/>
                    <a:pt x="2605" y="1483"/>
                  </a:cubicBezTo>
                  <a:cubicBezTo>
                    <a:pt x="2608" y="1486"/>
                    <a:pt x="2609" y="1492"/>
                    <a:pt x="2605" y="1497"/>
                  </a:cubicBezTo>
                  <a:cubicBezTo>
                    <a:pt x="2605" y="1496"/>
                    <a:pt x="2603" y="1495"/>
                    <a:pt x="2602" y="1495"/>
                  </a:cubicBezTo>
                  <a:cubicBezTo>
                    <a:pt x="2606" y="1488"/>
                    <a:pt x="2603" y="1482"/>
                    <a:pt x="2596" y="1480"/>
                  </a:cubicBezTo>
                  <a:cubicBezTo>
                    <a:pt x="2592" y="1479"/>
                    <a:pt x="2589" y="1479"/>
                    <a:pt x="2586" y="1479"/>
                  </a:cubicBezTo>
                  <a:cubicBezTo>
                    <a:pt x="2554" y="1486"/>
                    <a:pt x="2522" y="1485"/>
                    <a:pt x="2492" y="1478"/>
                  </a:cubicBezTo>
                  <a:cubicBezTo>
                    <a:pt x="2516" y="1486"/>
                    <a:pt x="2545" y="1498"/>
                    <a:pt x="2557" y="1521"/>
                  </a:cubicBezTo>
                  <a:cubicBezTo>
                    <a:pt x="2563" y="1533"/>
                    <a:pt x="2564" y="1544"/>
                    <a:pt x="2560" y="1557"/>
                  </a:cubicBezTo>
                  <a:cubicBezTo>
                    <a:pt x="2556" y="1567"/>
                    <a:pt x="2549" y="1576"/>
                    <a:pt x="2540" y="1581"/>
                  </a:cubicBezTo>
                  <a:cubicBezTo>
                    <a:pt x="2518" y="1595"/>
                    <a:pt x="2490" y="1588"/>
                    <a:pt x="2477" y="1567"/>
                  </a:cubicBezTo>
                  <a:cubicBezTo>
                    <a:pt x="2465" y="1548"/>
                    <a:pt x="2466" y="1520"/>
                    <a:pt x="2490" y="1511"/>
                  </a:cubicBezTo>
                  <a:cubicBezTo>
                    <a:pt x="2499" y="1507"/>
                    <a:pt x="2511" y="1508"/>
                    <a:pt x="2517" y="1517"/>
                  </a:cubicBezTo>
                  <a:cubicBezTo>
                    <a:pt x="2519" y="1519"/>
                    <a:pt x="2520" y="1523"/>
                    <a:pt x="2520" y="1526"/>
                  </a:cubicBezTo>
                  <a:cubicBezTo>
                    <a:pt x="2520" y="1526"/>
                    <a:pt x="2520" y="1526"/>
                    <a:pt x="2520" y="1526"/>
                  </a:cubicBezTo>
                  <a:cubicBezTo>
                    <a:pt x="2521" y="1534"/>
                    <a:pt x="2515" y="1543"/>
                    <a:pt x="2505" y="1543"/>
                  </a:cubicBezTo>
                  <a:cubicBezTo>
                    <a:pt x="2496" y="1544"/>
                    <a:pt x="2488" y="1537"/>
                    <a:pt x="2488" y="1528"/>
                  </a:cubicBezTo>
                  <a:cubicBezTo>
                    <a:pt x="2487" y="1519"/>
                    <a:pt x="2494" y="1511"/>
                    <a:pt x="2503" y="1510"/>
                  </a:cubicBezTo>
                  <a:cubicBezTo>
                    <a:pt x="2507" y="1510"/>
                    <a:pt x="2511" y="1511"/>
                    <a:pt x="2514" y="1513"/>
                  </a:cubicBezTo>
                  <a:cubicBezTo>
                    <a:pt x="2514" y="1513"/>
                    <a:pt x="2514" y="1513"/>
                    <a:pt x="2514" y="1513"/>
                  </a:cubicBezTo>
                  <a:cubicBezTo>
                    <a:pt x="2506" y="1508"/>
                    <a:pt x="2497" y="1508"/>
                    <a:pt x="2489" y="1511"/>
                  </a:cubicBezTo>
                  <a:cubicBezTo>
                    <a:pt x="2468" y="1522"/>
                    <a:pt x="2468" y="1548"/>
                    <a:pt x="2479" y="1566"/>
                  </a:cubicBezTo>
                  <a:cubicBezTo>
                    <a:pt x="2492" y="1585"/>
                    <a:pt x="2518" y="1592"/>
                    <a:pt x="2539" y="1579"/>
                  </a:cubicBezTo>
                  <a:cubicBezTo>
                    <a:pt x="2542" y="1577"/>
                    <a:pt x="2545" y="1575"/>
                    <a:pt x="2548" y="1572"/>
                  </a:cubicBezTo>
                  <a:cubicBezTo>
                    <a:pt x="2546" y="1573"/>
                    <a:pt x="2543" y="1574"/>
                    <a:pt x="2541" y="1575"/>
                  </a:cubicBezTo>
                  <a:cubicBezTo>
                    <a:pt x="2533" y="1578"/>
                    <a:pt x="2523" y="1575"/>
                    <a:pt x="2518" y="1569"/>
                  </a:cubicBezTo>
                  <a:cubicBezTo>
                    <a:pt x="2514" y="1562"/>
                    <a:pt x="2514" y="1553"/>
                    <a:pt x="2522" y="1547"/>
                  </a:cubicBezTo>
                  <a:cubicBezTo>
                    <a:pt x="2527" y="1545"/>
                    <a:pt x="2533" y="1546"/>
                    <a:pt x="2536" y="1549"/>
                  </a:cubicBezTo>
                  <a:cubicBezTo>
                    <a:pt x="2543" y="1556"/>
                    <a:pt x="2536" y="1565"/>
                    <a:pt x="2531" y="1563"/>
                  </a:cubicBezTo>
                  <a:cubicBezTo>
                    <a:pt x="2534" y="1562"/>
                    <a:pt x="2536" y="1559"/>
                    <a:pt x="2536" y="1557"/>
                  </a:cubicBezTo>
                  <a:cubicBezTo>
                    <a:pt x="2535" y="1552"/>
                    <a:pt x="2531" y="1549"/>
                    <a:pt x="2527" y="1550"/>
                  </a:cubicBezTo>
                  <a:cubicBezTo>
                    <a:pt x="2523" y="1551"/>
                    <a:pt x="2521" y="1554"/>
                    <a:pt x="2520" y="1558"/>
                  </a:cubicBezTo>
                  <a:cubicBezTo>
                    <a:pt x="2519" y="1564"/>
                    <a:pt x="2524" y="1570"/>
                    <a:pt x="2530" y="1572"/>
                  </a:cubicBezTo>
                  <a:cubicBezTo>
                    <a:pt x="2542" y="1576"/>
                    <a:pt x="2553" y="1567"/>
                    <a:pt x="2557" y="1556"/>
                  </a:cubicBezTo>
                  <a:cubicBezTo>
                    <a:pt x="2561" y="1544"/>
                    <a:pt x="2559" y="1534"/>
                    <a:pt x="2554" y="1523"/>
                  </a:cubicBezTo>
                  <a:cubicBezTo>
                    <a:pt x="2536" y="1490"/>
                    <a:pt x="2482" y="1481"/>
                    <a:pt x="2445" y="1464"/>
                  </a:cubicBezTo>
                  <a:cubicBezTo>
                    <a:pt x="2451" y="1470"/>
                    <a:pt x="2455" y="1477"/>
                    <a:pt x="2457" y="1486"/>
                  </a:cubicBezTo>
                  <a:cubicBezTo>
                    <a:pt x="2458" y="1490"/>
                    <a:pt x="2459" y="1494"/>
                    <a:pt x="2459" y="1497"/>
                  </a:cubicBezTo>
                  <a:cubicBezTo>
                    <a:pt x="2458" y="1497"/>
                    <a:pt x="2457" y="1497"/>
                    <a:pt x="2456" y="1497"/>
                  </a:cubicBezTo>
                  <a:cubicBezTo>
                    <a:pt x="2455" y="1488"/>
                    <a:pt x="2452" y="1478"/>
                    <a:pt x="2446" y="1471"/>
                  </a:cubicBezTo>
                  <a:cubicBezTo>
                    <a:pt x="2442" y="1465"/>
                    <a:pt x="2438" y="1461"/>
                    <a:pt x="2433" y="1458"/>
                  </a:cubicBezTo>
                  <a:cubicBezTo>
                    <a:pt x="2438" y="1463"/>
                    <a:pt x="2440" y="1471"/>
                    <a:pt x="2440" y="1476"/>
                  </a:cubicBezTo>
                  <a:cubicBezTo>
                    <a:pt x="2439" y="1481"/>
                    <a:pt x="2437" y="1486"/>
                    <a:pt x="2433" y="1489"/>
                  </a:cubicBezTo>
                  <a:cubicBezTo>
                    <a:pt x="2426" y="1493"/>
                    <a:pt x="2417" y="1494"/>
                    <a:pt x="2412" y="1485"/>
                  </a:cubicBezTo>
                  <a:cubicBezTo>
                    <a:pt x="2409" y="1481"/>
                    <a:pt x="2409" y="1475"/>
                    <a:pt x="2413" y="1472"/>
                  </a:cubicBezTo>
                  <a:cubicBezTo>
                    <a:pt x="2419" y="1465"/>
                    <a:pt x="2429" y="1471"/>
                    <a:pt x="2427" y="1477"/>
                  </a:cubicBezTo>
                  <a:cubicBezTo>
                    <a:pt x="2426" y="1474"/>
                    <a:pt x="2423" y="1472"/>
                    <a:pt x="2420" y="1472"/>
                  </a:cubicBezTo>
                  <a:cubicBezTo>
                    <a:pt x="2416" y="1472"/>
                    <a:pt x="2413" y="1477"/>
                    <a:pt x="2414" y="1481"/>
                  </a:cubicBezTo>
                  <a:cubicBezTo>
                    <a:pt x="2415" y="1484"/>
                    <a:pt x="2418" y="1487"/>
                    <a:pt x="2422" y="1488"/>
                  </a:cubicBezTo>
                  <a:cubicBezTo>
                    <a:pt x="2428" y="1488"/>
                    <a:pt x="2434" y="1483"/>
                    <a:pt x="2436" y="1477"/>
                  </a:cubicBezTo>
                  <a:cubicBezTo>
                    <a:pt x="2437" y="1473"/>
                    <a:pt x="2436" y="1467"/>
                    <a:pt x="2434" y="1463"/>
                  </a:cubicBezTo>
                  <a:cubicBezTo>
                    <a:pt x="2430" y="1456"/>
                    <a:pt x="2425" y="1453"/>
                    <a:pt x="2418" y="1449"/>
                  </a:cubicBezTo>
                  <a:cubicBezTo>
                    <a:pt x="2397" y="1438"/>
                    <a:pt x="2378" y="1423"/>
                    <a:pt x="2359" y="1407"/>
                  </a:cubicBezTo>
                  <a:cubicBezTo>
                    <a:pt x="2356" y="1404"/>
                    <a:pt x="2339" y="1387"/>
                    <a:pt x="2328" y="1373"/>
                  </a:cubicBezTo>
                  <a:cubicBezTo>
                    <a:pt x="2335" y="1393"/>
                    <a:pt x="2337" y="1415"/>
                    <a:pt x="2333" y="1437"/>
                  </a:cubicBezTo>
                  <a:cubicBezTo>
                    <a:pt x="2331" y="1444"/>
                    <a:pt x="2329" y="1449"/>
                    <a:pt x="2327" y="1454"/>
                  </a:cubicBezTo>
                  <a:cubicBezTo>
                    <a:pt x="2324" y="1464"/>
                    <a:pt x="2318" y="1479"/>
                    <a:pt x="2329" y="1486"/>
                  </a:cubicBezTo>
                  <a:cubicBezTo>
                    <a:pt x="2333" y="1489"/>
                    <a:pt x="2339" y="1489"/>
                    <a:pt x="2342" y="1485"/>
                  </a:cubicBezTo>
                  <a:cubicBezTo>
                    <a:pt x="2344" y="1482"/>
                    <a:pt x="2344" y="1479"/>
                    <a:pt x="2343" y="1477"/>
                  </a:cubicBezTo>
                  <a:cubicBezTo>
                    <a:pt x="2342" y="1474"/>
                    <a:pt x="2338" y="1473"/>
                    <a:pt x="2335" y="1475"/>
                  </a:cubicBezTo>
                  <a:cubicBezTo>
                    <a:pt x="2333" y="1476"/>
                    <a:pt x="2332" y="1479"/>
                    <a:pt x="2333" y="1481"/>
                  </a:cubicBezTo>
                  <a:cubicBezTo>
                    <a:pt x="2329" y="1479"/>
                    <a:pt x="2332" y="1470"/>
                    <a:pt x="2339" y="1470"/>
                  </a:cubicBezTo>
                  <a:cubicBezTo>
                    <a:pt x="2343" y="1471"/>
                    <a:pt x="2347" y="1474"/>
                    <a:pt x="2347" y="1478"/>
                  </a:cubicBezTo>
                  <a:cubicBezTo>
                    <a:pt x="2348" y="1486"/>
                    <a:pt x="2343" y="1491"/>
                    <a:pt x="2336" y="1491"/>
                  </a:cubicBezTo>
                  <a:cubicBezTo>
                    <a:pt x="2330" y="1492"/>
                    <a:pt x="2324" y="1487"/>
                    <a:pt x="2321" y="1481"/>
                  </a:cubicBezTo>
                  <a:cubicBezTo>
                    <a:pt x="2320" y="1478"/>
                    <a:pt x="2319" y="1475"/>
                    <a:pt x="2319" y="1472"/>
                  </a:cubicBezTo>
                  <a:cubicBezTo>
                    <a:pt x="2314" y="1484"/>
                    <a:pt x="2309" y="1492"/>
                    <a:pt x="2304" y="1500"/>
                  </a:cubicBezTo>
                  <a:cubicBezTo>
                    <a:pt x="2293" y="1514"/>
                    <a:pt x="2270" y="1531"/>
                    <a:pt x="2265" y="1545"/>
                  </a:cubicBezTo>
                  <a:cubicBezTo>
                    <a:pt x="2264" y="1548"/>
                    <a:pt x="2264" y="1551"/>
                    <a:pt x="2264" y="1554"/>
                  </a:cubicBezTo>
                  <a:cubicBezTo>
                    <a:pt x="2265" y="1560"/>
                    <a:pt x="2268" y="1565"/>
                    <a:pt x="2272" y="1570"/>
                  </a:cubicBezTo>
                  <a:cubicBezTo>
                    <a:pt x="2277" y="1574"/>
                    <a:pt x="2283" y="1576"/>
                    <a:pt x="2290" y="1576"/>
                  </a:cubicBezTo>
                  <a:cubicBezTo>
                    <a:pt x="2298" y="1576"/>
                    <a:pt x="2306" y="1573"/>
                    <a:pt x="2311" y="1567"/>
                  </a:cubicBezTo>
                  <a:cubicBezTo>
                    <a:pt x="2317" y="1562"/>
                    <a:pt x="2320" y="1555"/>
                    <a:pt x="2320" y="1547"/>
                  </a:cubicBezTo>
                  <a:cubicBezTo>
                    <a:pt x="2320" y="1539"/>
                    <a:pt x="2317" y="1532"/>
                    <a:pt x="2310" y="1528"/>
                  </a:cubicBezTo>
                  <a:cubicBezTo>
                    <a:pt x="2305" y="1526"/>
                    <a:pt x="2299" y="1525"/>
                    <a:pt x="2295" y="1528"/>
                  </a:cubicBezTo>
                  <a:cubicBezTo>
                    <a:pt x="2295" y="1527"/>
                    <a:pt x="2295" y="1527"/>
                    <a:pt x="2296" y="1527"/>
                  </a:cubicBezTo>
                  <a:cubicBezTo>
                    <a:pt x="2305" y="1525"/>
                    <a:pt x="2311" y="1536"/>
                    <a:pt x="2301" y="1539"/>
                  </a:cubicBezTo>
                  <a:cubicBezTo>
                    <a:pt x="2297" y="1540"/>
                    <a:pt x="2289" y="1536"/>
                    <a:pt x="2285" y="1546"/>
                  </a:cubicBezTo>
                  <a:cubicBezTo>
                    <a:pt x="2285" y="1542"/>
                    <a:pt x="2285" y="1538"/>
                    <a:pt x="2287" y="1535"/>
                  </a:cubicBezTo>
                  <a:cubicBezTo>
                    <a:pt x="2287" y="1533"/>
                    <a:pt x="2288" y="1532"/>
                    <a:pt x="2289" y="1531"/>
                  </a:cubicBezTo>
                  <a:cubicBezTo>
                    <a:pt x="2295" y="1525"/>
                    <a:pt x="2303" y="1524"/>
                    <a:pt x="2311" y="1528"/>
                  </a:cubicBezTo>
                  <a:cubicBezTo>
                    <a:pt x="2318" y="1532"/>
                    <a:pt x="2321" y="1539"/>
                    <a:pt x="2321" y="1547"/>
                  </a:cubicBezTo>
                  <a:cubicBezTo>
                    <a:pt x="2321" y="1556"/>
                    <a:pt x="2318" y="1563"/>
                    <a:pt x="2313" y="1568"/>
                  </a:cubicBezTo>
                  <a:cubicBezTo>
                    <a:pt x="2307" y="1574"/>
                    <a:pt x="2299" y="1578"/>
                    <a:pt x="2290" y="1579"/>
                  </a:cubicBezTo>
                  <a:cubicBezTo>
                    <a:pt x="2282" y="1579"/>
                    <a:pt x="2275" y="1576"/>
                    <a:pt x="2270" y="1571"/>
                  </a:cubicBezTo>
                  <a:cubicBezTo>
                    <a:pt x="2265" y="1567"/>
                    <a:pt x="2262" y="1561"/>
                    <a:pt x="2261" y="1554"/>
                  </a:cubicBezTo>
                  <a:cubicBezTo>
                    <a:pt x="2261" y="1551"/>
                    <a:pt x="2261" y="1548"/>
                    <a:pt x="2262" y="1544"/>
                  </a:cubicBezTo>
                  <a:cubicBezTo>
                    <a:pt x="2262" y="1543"/>
                    <a:pt x="2262" y="1543"/>
                    <a:pt x="2262" y="1543"/>
                  </a:cubicBezTo>
                  <a:cubicBezTo>
                    <a:pt x="2261" y="1543"/>
                    <a:pt x="2261" y="1543"/>
                    <a:pt x="2261" y="1543"/>
                  </a:cubicBezTo>
                  <a:cubicBezTo>
                    <a:pt x="2261" y="1544"/>
                    <a:pt x="2261" y="1544"/>
                    <a:pt x="2261" y="1544"/>
                  </a:cubicBezTo>
                  <a:cubicBezTo>
                    <a:pt x="2257" y="1547"/>
                    <a:pt x="2252" y="1551"/>
                    <a:pt x="2247" y="1554"/>
                  </a:cubicBezTo>
                  <a:cubicBezTo>
                    <a:pt x="2235" y="1560"/>
                    <a:pt x="2218" y="1566"/>
                    <a:pt x="2205" y="1560"/>
                  </a:cubicBezTo>
                  <a:cubicBezTo>
                    <a:pt x="2199" y="1557"/>
                    <a:pt x="2195" y="1552"/>
                    <a:pt x="2193" y="1546"/>
                  </a:cubicBezTo>
                  <a:cubicBezTo>
                    <a:pt x="2192" y="1544"/>
                    <a:pt x="2192" y="1544"/>
                    <a:pt x="2192" y="1544"/>
                  </a:cubicBezTo>
                  <a:cubicBezTo>
                    <a:pt x="2190" y="1537"/>
                    <a:pt x="2191" y="1530"/>
                    <a:pt x="2194" y="1524"/>
                  </a:cubicBezTo>
                  <a:cubicBezTo>
                    <a:pt x="2197" y="1517"/>
                    <a:pt x="2201" y="1512"/>
                    <a:pt x="2208" y="1510"/>
                  </a:cubicBezTo>
                  <a:cubicBezTo>
                    <a:pt x="2215" y="1507"/>
                    <a:pt x="2222" y="1507"/>
                    <a:pt x="2228" y="1512"/>
                  </a:cubicBezTo>
                  <a:cubicBezTo>
                    <a:pt x="2232" y="1515"/>
                    <a:pt x="2235" y="1518"/>
                    <a:pt x="2235" y="1524"/>
                  </a:cubicBezTo>
                  <a:cubicBezTo>
                    <a:pt x="2235" y="1529"/>
                    <a:pt x="2233" y="1534"/>
                    <a:pt x="2229" y="1538"/>
                  </a:cubicBezTo>
                  <a:cubicBezTo>
                    <a:pt x="2226" y="1540"/>
                    <a:pt x="2224" y="1540"/>
                    <a:pt x="2221" y="1541"/>
                  </a:cubicBezTo>
                  <a:cubicBezTo>
                    <a:pt x="2224" y="1540"/>
                    <a:pt x="2226" y="1539"/>
                    <a:pt x="2229" y="1538"/>
                  </a:cubicBezTo>
                  <a:cubicBezTo>
                    <a:pt x="2233" y="1534"/>
                    <a:pt x="2235" y="1529"/>
                    <a:pt x="2234" y="1524"/>
                  </a:cubicBezTo>
                  <a:cubicBezTo>
                    <a:pt x="2234" y="1519"/>
                    <a:pt x="2232" y="1515"/>
                    <a:pt x="2228" y="1512"/>
                  </a:cubicBezTo>
                  <a:cubicBezTo>
                    <a:pt x="2222" y="1509"/>
                    <a:pt x="2215" y="1508"/>
                    <a:pt x="2208" y="1511"/>
                  </a:cubicBezTo>
                  <a:cubicBezTo>
                    <a:pt x="2202" y="1514"/>
                    <a:pt x="2198" y="1518"/>
                    <a:pt x="2196" y="1524"/>
                  </a:cubicBezTo>
                  <a:cubicBezTo>
                    <a:pt x="2193" y="1531"/>
                    <a:pt x="2193" y="1538"/>
                    <a:pt x="2195" y="1545"/>
                  </a:cubicBezTo>
                  <a:cubicBezTo>
                    <a:pt x="2198" y="1550"/>
                    <a:pt x="2201" y="1554"/>
                    <a:pt x="2206" y="1557"/>
                  </a:cubicBezTo>
                  <a:cubicBezTo>
                    <a:pt x="2219" y="1563"/>
                    <a:pt x="2237" y="1556"/>
                    <a:pt x="2247" y="1549"/>
                  </a:cubicBezTo>
                  <a:cubicBezTo>
                    <a:pt x="2253" y="1545"/>
                    <a:pt x="2259" y="1540"/>
                    <a:pt x="2265" y="1534"/>
                  </a:cubicBezTo>
                  <a:cubicBezTo>
                    <a:pt x="2264" y="1535"/>
                    <a:pt x="2262" y="1535"/>
                    <a:pt x="2261" y="1535"/>
                  </a:cubicBezTo>
                  <a:cubicBezTo>
                    <a:pt x="2254" y="1537"/>
                    <a:pt x="2247" y="1534"/>
                    <a:pt x="2244" y="1528"/>
                  </a:cubicBezTo>
                  <a:cubicBezTo>
                    <a:pt x="2241" y="1522"/>
                    <a:pt x="2242" y="1515"/>
                    <a:pt x="2249" y="1512"/>
                  </a:cubicBezTo>
                  <a:cubicBezTo>
                    <a:pt x="2253" y="1510"/>
                    <a:pt x="2258" y="1511"/>
                    <a:pt x="2260" y="1514"/>
                  </a:cubicBezTo>
                  <a:cubicBezTo>
                    <a:pt x="2265" y="1520"/>
                    <a:pt x="2259" y="1527"/>
                    <a:pt x="2254" y="1525"/>
                  </a:cubicBezTo>
                  <a:cubicBezTo>
                    <a:pt x="2257" y="1525"/>
                    <a:pt x="2259" y="1522"/>
                    <a:pt x="2259" y="1520"/>
                  </a:cubicBezTo>
                  <a:cubicBezTo>
                    <a:pt x="2259" y="1517"/>
                    <a:pt x="2256" y="1514"/>
                    <a:pt x="2253" y="1514"/>
                  </a:cubicBezTo>
                  <a:cubicBezTo>
                    <a:pt x="2250" y="1515"/>
                    <a:pt x="2247" y="1517"/>
                    <a:pt x="2246" y="1519"/>
                  </a:cubicBezTo>
                  <a:cubicBezTo>
                    <a:pt x="2245" y="1524"/>
                    <a:pt x="2248" y="1529"/>
                    <a:pt x="2253" y="1532"/>
                  </a:cubicBezTo>
                  <a:cubicBezTo>
                    <a:pt x="2256" y="1533"/>
                    <a:pt x="2260" y="1532"/>
                    <a:pt x="2264" y="1531"/>
                  </a:cubicBezTo>
                  <a:cubicBezTo>
                    <a:pt x="2278" y="1527"/>
                    <a:pt x="2305" y="1495"/>
                    <a:pt x="2310" y="1483"/>
                  </a:cubicBezTo>
                  <a:cubicBezTo>
                    <a:pt x="2300" y="1493"/>
                    <a:pt x="2288" y="1501"/>
                    <a:pt x="2272" y="1505"/>
                  </a:cubicBezTo>
                  <a:cubicBezTo>
                    <a:pt x="2238" y="1513"/>
                    <a:pt x="2192" y="1496"/>
                    <a:pt x="2186" y="1458"/>
                  </a:cubicBezTo>
                  <a:cubicBezTo>
                    <a:pt x="2185" y="1445"/>
                    <a:pt x="2191" y="1431"/>
                    <a:pt x="2203" y="1426"/>
                  </a:cubicBezTo>
                  <a:cubicBezTo>
                    <a:pt x="2213" y="1423"/>
                    <a:pt x="2223" y="1426"/>
                    <a:pt x="2229" y="1435"/>
                  </a:cubicBezTo>
                  <a:cubicBezTo>
                    <a:pt x="2234" y="1443"/>
                    <a:pt x="2232" y="1453"/>
                    <a:pt x="2225" y="1461"/>
                  </a:cubicBezTo>
                  <a:cubicBezTo>
                    <a:pt x="2221" y="1465"/>
                    <a:pt x="2215" y="1466"/>
                    <a:pt x="2210" y="1466"/>
                  </a:cubicBezTo>
                  <a:cubicBezTo>
                    <a:pt x="2207" y="1465"/>
                    <a:pt x="2205" y="1465"/>
                    <a:pt x="2204" y="1464"/>
                  </a:cubicBezTo>
                  <a:cubicBezTo>
                    <a:pt x="2199" y="1461"/>
                    <a:pt x="2196" y="1456"/>
                    <a:pt x="2196" y="1451"/>
                  </a:cubicBezTo>
                  <a:cubicBezTo>
                    <a:pt x="2195" y="1442"/>
                    <a:pt x="2202" y="1435"/>
                    <a:pt x="2211" y="1434"/>
                  </a:cubicBezTo>
                  <a:cubicBezTo>
                    <a:pt x="2219" y="1434"/>
                    <a:pt x="2227" y="1440"/>
                    <a:pt x="2227" y="1449"/>
                  </a:cubicBezTo>
                  <a:cubicBezTo>
                    <a:pt x="2227" y="1454"/>
                    <a:pt x="2226" y="1458"/>
                    <a:pt x="2222" y="1461"/>
                  </a:cubicBezTo>
                  <a:cubicBezTo>
                    <a:pt x="2223" y="1461"/>
                    <a:pt x="2224" y="1460"/>
                    <a:pt x="2224" y="1460"/>
                  </a:cubicBezTo>
                  <a:cubicBezTo>
                    <a:pt x="2230" y="1453"/>
                    <a:pt x="2231" y="1444"/>
                    <a:pt x="2226" y="1436"/>
                  </a:cubicBezTo>
                  <a:cubicBezTo>
                    <a:pt x="2221" y="1429"/>
                    <a:pt x="2212" y="1427"/>
                    <a:pt x="2204" y="1430"/>
                  </a:cubicBezTo>
                  <a:cubicBezTo>
                    <a:pt x="2194" y="1434"/>
                    <a:pt x="2189" y="1446"/>
                    <a:pt x="2190" y="1457"/>
                  </a:cubicBezTo>
                  <a:cubicBezTo>
                    <a:pt x="2196" y="1493"/>
                    <a:pt x="2239" y="1507"/>
                    <a:pt x="2271" y="1500"/>
                  </a:cubicBezTo>
                  <a:cubicBezTo>
                    <a:pt x="2302" y="1491"/>
                    <a:pt x="2320" y="1466"/>
                    <a:pt x="2327" y="1435"/>
                  </a:cubicBezTo>
                  <a:cubicBezTo>
                    <a:pt x="2339" y="1372"/>
                    <a:pt x="2297" y="1321"/>
                    <a:pt x="2246" y="1289"/>
                  </a:cubicBezTo>
                  <a:cubicBezTo>
                    <a:pt x="2228" y="1278"/>
                    <a:pt x="2212" y="1270"/>
                    <a:pt x="2191" y="1266"/>
                  </a:cubicBezTo>
                  <a:cubicBezTo>
                    <a:pt x="2169" y="1262"/>
                    <a:pt x="2145" y="1263"/>
                    <a:pt x="2129" y="1273"/>
                  </a:cubicBezTo>
                  <a:cubicBezTo>
                    <a:pt x="2129" y="1273"/>
                    <a:pt x="2129" y="1273"/>
                    <a:pt x="2129" y="1273"/>
                  </a:cubicBezTo>
                  <a:cubicBezTo>
                    <a:pt x="2141" y="1267"/>
                    <a:pt x="2156" y="1267"/>
                    <a:pt x="2168" y="1269"/>
                  </a:cubicBezTo>
                  <a:cubicBezTo>
                    <a:pt x="2192" y="1274"/>
                    <a:pt x="2219" y="1296"/>
                    <a:pt x="2228" y="1319"/>
                  </a:cubicBezTo>
                  <a:cubicBezTo>
                    <a:pt x="2227" y="1319"/>
                    <a:pt x="2225" y="1320"/>
                    <a:pt x="2224" y="1321"/>
                  </a:cubicBezTo>
                  <a:cubicBezTo>
                    <a:pt x="2215" y="1299"/>
                    <a:pt x="2190" y="1279"/>
                    <a:pt x="2167" y="1273"/>
                  </a:cubicBezTo>
                  <a:cubicBezTo>
                    <a:pt x="2152" y="1269"/>
                    <a:pt x="2129" y="1270"/>
                    <a:pt x="2119" y="1284"/>
                  </a:cubicBezTo>
                  <a:cubicBezTo>
                    <a:pt x="2116" y="1288"/>
                    <a:pt x="2115" y="1292"/>
                    <a:pt x="2115" y="1297"/>
                  </a:cubicBezTo>
                  <a:cubicBezTo>
                    <a:pt x="2114" y="1302"/>
                    <a:pt x="2116" y="1306"/>
                    <a:pt x="2119" y="1310"/>
                  </a:cubicBezTo>
                  <a:cubicBezTo>
                    <a:pt x="2122" y="1313"/>
                    <a:pt x="2126" y="1315"/>
                    <a:pt x="2131" y="1315"/>
                  </a:cubicBezTo>
                  <a:cubicBezTo>
                    <a:pt x="2135" y="1315"/>
                    <a:pt x="2139" y="1314"/>
                    <a:pt x="2142" y="1311"/>
                  </a:cubicBezTo>
                  <a:cubicBezTo>
                    <a:pt x="2144" y="1308"/>
                    <a:pt x="2145" y="1304"/>
                    <a:pt x="2144" y="1300"/>
                  </a:cubicBezTo>
                  <a:cubicBezTo>
                    <a:pt x="2143" y="1298"/>
                    <a:pt x="2143" y="1297"/>
                    <a:pt x="2141" y="1296"/>
                  </a:cubicBezTo>
                  <a:cubicBezTo>
                    <a:pt x="2140" y="1295"/>
                    <a:pt x="2138" y="1295"/>
                    <a:pt x="2136" y="1295"/>
                  </a:cubicBezTo>
                  <a:cubicBezTo>
                    <a:pt x="2135" y="1295"/>
                    <a:pt x="2134" y="1296"/>
                    <a:pt x="2133" y="1297"/>
                  </a:cubicBezTo>
                  <a:cubicBezTo>
                    <a:pt x="2132" y="1297"/>
                    <a:pt x="2132" y="1299"/>
                    <a:pt x="2132" y="1300"/>
                  </a:cubicBezTo>
                  <a:cubicBezTo>
                    <a:pt x="2132" y="1298"/>
                    <a:pt x="2132" y="1297"/>
                    <a:pt x="2133" y="1296"/>
                  </a:cubicBezTo>
                  <a:cubicBezTo>
                    <a:pt x="2134" y="1296"/>
                    <a:pt x="2135" y="1295"/>
                    <a:pt x="2136" y="1295"/>
                  </a:cubicBezTo>
                  <a:cubicBezTo>
                    <a:pt x="2138" y="1295"/>
                    <a:pt x="2140" y="1295"/>
                    <a:pt x="2141" y="1296"/>
                  </a:cubicBezTo>
                  <a:cubicBezTo>
                    <a:pt x="2143" y="1297"/>
                    <a:pt x="2144" y="1298"/>
                    <a:pt x="2144" y="1300"/>
                  </a:cubicBezTo>
                  <a:cubicBezTo>
                    <a:pt x="2146" y="1304"/>
                    <a:pt x="2145" y="1308"/>
                    <a:pt x="2142" y="1311"/>
                  </a:cubicBezTo>
                  <a:cubicBezTo>
                    <a:pt x="2139" y="1315"/>
                    <a:pt x="2135" y="1316"/>
                    <a:pt x="2130" y="1316"/>
                  </a:cubicBezTo>
                  <a:cubicBezTo>
                    <a:pt x="2126" y="1316"/>
                    <a:pt x="2122" y="1314"/>
                    <a:pt x="2118" y="1311"/>
                  </a:cubicBezTo>
                  <a:cubicBezTo>
                    <a:pt x="2114" y="1307"/>
                    <a:pt x="2113" y="1302"/>
                    <a:pt x="2113" y="1297"/>
                  </a:cubicBezTo>
                  <a:cubicBezTo>
                    <a:pt x="2113" y="1293"/>
                    <a:pt x="2113" y="1290"/>
                    <a:pt x="2115" y="1288"/>
                  </a:cubicBezTo>
                  <a:cubicBezTo>
                    <a:pt x="2113" y="1290"/>
                    <a:pt x="2112" y="1292"/>
                    <a:pt x="2111" y="1294"/>
                  </a:cubicBezTo>
                  <a:cubicBezTo>
                    <a:pt x="2107" y="1307"/>
                    <a:pt x="2107" y="1319"/>
                    <a:pt x="2110" y="1332"/>
                  </a:cubicBezTo>
                  <a:cubicBezTo>
                    <a:pt x="2113" y="1348"/>
                    <a:pt x="2120" y="1358"/>
                    <a:pt x="2129" y="1372"/>
                  </a:cubicBezTo>
                  <a:cubicBezTo>
                    <a:pt x="2147" y="1395"/>
                    <a:pt x="2174" y="1418"/>
                    <a:pt x="2174" y="1450"/>
                  </a:cubicBezTo>
                  <a:cubicBezTo>
                    <a:pt x="2174" y="1455"/>
                    <a:pt x="2174" y="1460"/>
                    <a:pt x="2172" y="1464"/>
                  </a:cubicBezTo>
                  <a:cubicBezTo>
                    <a:pt x="2171" y="1469"/>
                    <a:pt x="2168" y="1474"/>
                    <a:pt x="2167" y="1480"/>
                  </a:cubicBezTo>
                  <a:cubicBezTo>
                    <a:pt x="2164" y="1493"/>
                    <a:pt x="2172" y="1501"/>
                    <a:pt x="2179" y="1501"/>
                  </a:cubicBezTo>
                  <a:cubicBezTo>
                    <a:pt x="2182" y="1501"/>
                    <a:pt x="2186" y="1499"/>
                    <a:pt x="2187" y="1497"/>
                  </a:cubicBezTo>
                  <a:cubicBezTo>
                    <a:pt x="2189" y="1494"/>
                    <a:pt x="2189" y="1491"/>
                    <a:pt x="2188" y="1489"/>
                  </a:cubicBezTo>
                  <a:cubicBezTo>
                    <a:pt x="2186" y="1486"/>
                    <a:pt x="2182" y="1485"/>
                    <a:pt x="2179" y="1487"/>
                  </a:cubicBezTo>
                  <a:cubicBezTo>
                    <a:pt x="2178" y="1489"/>
                    <a:pt x="2177" y="1491"/>
                    <a:pt x="2178" y="1494"/>
                  </a:cubicBezTo>
                  <a:cubicBezTo>
                    <a:pt x="2176" y="1492"/>
                    <a:pt x="2176" y="1488"/>
                    <a:pt x="2178" y="1486"/>
                  </a:cubicBezTo>
                  <a:cubicBezTo>
                    <a:pt x="2179" y="1484"/>
                    <a:pt x="2182" y="1483"/>
                    <a:pt x="2185" y="1484"/>
                  </a:cubicBezTo>
                  <a:cubicBezTo>
                    <a:pt x="2192" y="1486"/>
                    <a:pt x="2193" y="1496"/>
                    <a:pt x="2188" y="1501"/>
                  </a:cubicBezTo>
                  <a:cubicBezTo>
                    <a:pt x="2184" y="1503"/>
                    <a:pt x="2179" y="1504"/>
                    <a:pt x="2175" y="1503"/>
                  </a:cubicBezTo>
                  <a:cubicBezTo>
                    <a:pt x="2168" y="1501"/>
                    <a:pt x="2163" y="1493"/>
                    <a:pt x="2164" y="1484"/>
                  </a:cubicBezTo>
                  <a:cubicBezTo>
                    <a:pt x="2163" y="1487"/>
                    <a:pt x="2162" y="1489"/>
                    <a:pt x="2160" y="1492"/>
                  </a:cubicBezTo>
                  <a:cubicBezTo>
                    <a:pt x="2159" y="1497"/>
                    <a:pt x="2160" y="1503"/>
                    <a:pt x="2164" y="1508"/>
                  </a:cubicBezTo>
                  <a:cubicBezTo>
                    <a:pt x="2170" y="1515"/>
                    <a:pt x="2181" y="1515"/>
                    <a:pt x="2189" y="1509"/>
                  </a:cubicBezTo>
                  <a:cubicBezTo>
                    <a:pt x="2194" y="1505"/>
                    <a:pt x="2198" y="1501"/>
                    <a:pt x="2206" y="1500"/>
                  </a:cubicBezTo>
                  <a:cubicBezTo>
                    <a:pt x="2213" y="1500"/>
                    <a:pt x="2219" y="1502"/>
                    <a:pt x="2223" y="1508"/>
                  </a:cubicBezTo>
                  <a:cubicBezTo>
                    <a:pt x="2205" y="1499"/>
                    <a:pt x="2201" y="1514"/>
                    <a:pt x="2189" y="1520"/>
                  </a:cubicBezTo>
                  <a:cubicBezTo>
                    <a:pt x="2181" y="1523"/>
                    <a:pt x="2173" y="1524"/>
                    <a:pt x="2167" y="1519"/>
                  </a:cubicBezTo>
                  <a:cubicBezTo>
                    <a:pt x="2160" y="1515"/>
                    <a:pt x="2155" y="1505"/>
                    <a:pt x="2158" y="1495"/>
                  </a:cubicBezTo>
                  <a:cubicBezTo>
                    <a:pt x="2158" y="1496"/>
                    <a:pt x="2157" y="1496"/>
                    <a:pt x="2157" y="1497"/>
                  </a:cubicBezTo>
                  <a:cubicBezTo>
                    <a:pt x="2148" y="1510"/>
                    <a:pt x="2135" y="1517"/>
                    <a:pt x="2118" y="1516"/>
                  </a:cubicBezTo>
                  <a:cubicBezTo>
                    <a:pt x="2115" y="1515"/>
                    <a:pt x="2112" y="1515"/>
                    <a:pt x="2109" y="1514"/>
                  </a:cubicBezTo>
                  <a:cubicBezTo>
                    <a:pt x="2109" y="1513"/>
                    <a:pt x="2110" y="1512"/>
                    <a:pt x="2110" y="1512"/>
                  </a:cubicBezTo>
                  <a:cubicBezTo>
                    <a:pt x="2112" y="1512"/>
                    <a:pt x="2115" y="1513"/>
                    <a:pt x="2118" y="1513"/>
                  </a:cubicBezTo>
                  <a:cubicBezTo>
                    <a:pt x="2135" y="1513"/>
                    <a:pt x="2145" y="1507"/>
                    <a:pt x="2155" y="1494"/>
                  </a:cubicBezTo>
                  <a:cubicBezTo>
                    <a:pt x="2155" y="1493"/>
                    <a:pt x="2156" y="1491"/>
                    <a:pt x="2157" y="1490"/>
                  </a:cubicBezTo>
                  <a:cubicBezTo>
                    <a:pt x="2153" y="1494"/>
                    <a:pt x="2148" y="1497"/>
                    <a:pt x="2142" y="1498"/>
                  </a:cubicBezTo>
                  <a:cubicBezTo>
                    <a:pt x="2138" y="1499"/>
                    <a:pt x="2135" y="1499"/>
                    <a:pt x="2131" y="1498"/>
                  </a:cubicBezTo>
                  <a:cubicBezTo>
                    <a:pt x="2128" y="1497"/>
                    <a:pt x="2125" y="1496"/>
                    <a:pt x="2122" y="1493"/>
                  </a:cubicBezTo>
                  <a:cubicBezTo>
                    <a:pt x="2115" y="1488"/>
                    <a:pt x="2113" y="1477"/>
                    <a:pt x="2120" y="1471"/>
                  </a:cubicBezTo>
                  <a:cubicBezTo>
                    <a:pt x="2123" y="1468"/>
                    <a:pt x="2126" y="1466"/>
                    <a:pt x="2130" y="1466"/>
                  </a:cubicBezTo>
                  <a:cubicBezTo>
                    <a:pt x="2132" y="1466"/>
                    <a:pt x="2133" y="1467"/>
                    <a:pt x="2135" y="1468"/>
                  </a:cubicBezTo>
                  <a:cubicBezTo>
                    <a:pt x="2138" y="1469"/>
                    <a:pt x="2140" y="1472"/>
                    <a:pt x="2141" y="1475"/>
                  </a:cubicBezTo>
                  <a:cubicBezTo>
                    <a:pt x="2142" y="1476"/>
                    <a:pt x="2142" y="1478"/>
                    <a:pt x="2141" y="1479"/>
                  </a:cubicBezTo>
                  <a:cubicBezTo>
                    <a:pt x="2141" y="1480"/>
                    <a:pt x="2141" y="1481"/>
                    <a:pt x="2141" y="1482"/>
                  </a:cubicBezTo>
                  <a:cubicBezTo>
                    <a:pt x="2139" y="1484"/>
                    <a:pt x="2137" y="1486"/>
                    <a:pt x="2134" y="1486"/>
                  </a:cubicBezTo>
                  <a:cubicBezTo>
                    <a:pt x="2132" y="1486"/>
                    <a:pt x="2131" y="1485"/>
                    <a:pt x="2130" y="1483"/>
                  </a:cubicBezTo>
                  <a:cubicBezTo>
                    <a:pt x="2130" y="1483"/>
                    <a:pt x="2130" y="1483"/>
                    <a:pt x="2130" y="1483"/>
                  </a:cubicBezTo>
                  <a:cubicBezTo>
                    <a:pt x="2130" y="1483"/>
                    <a:pt x="2130" y="1483"/>
                    <a:pt x="2130" y="1483"/>
                  </a:cubicBezTo>
                  <a:cubicBezTo>
                    <a:pt x="2130" y="1483"/>
                    <a:pt x="2130" y="1483"/>
                    <a:pt x="2130" y="1483"/>
                  </a:cubicBezTo>
                  <a:cubicBezTo>
                    <a:pt x="2130" y="1483"/>
                    <a:pt x="2130" y="1483"/>
                    <a:pt x="2130" y="1483"/>
                  </a:cubicBezTo>
                  <a:cubicBezTo>
                    <a:pt x="2131" y="1485"/>
                    <a:pt x="2132" y="1485"/>
                    <a:pt x="2134" y="1485"/>
                  </a:cubicBezTo>
                  <a:cubicBezTo>
                    <a:pt x="2136" y="1485"/>
                    <a:pt x="2138" y="1484"/>
                    <a:pt x="2139" y="1482"/>
                  </a:cubicBezTo>
                  <a:cubicBezTo>
                    <a:pt x="2140" y="1481"/>
                    <a:pt x="2140" y="1480"/>
                    <a:pt x="2140" y="1479"/>
                  </a:cubicBezTo>
                  <a:cubicBezTo>
                    <a:pt x="2141" y="1478"/>
                    <a:pt x="2140" y="1477"/>
                    <a:pt x="2140" y="1475"/>
                  </a:cubicBezTo>
                  <a:cubicBezTo>
                    <a:pt x="2139" y="1473"/>
                    <a:pt x="2137" y="1471"/>
                    <a:pt x="2134" y="1469"/>
                  </a:cubicBezTo>
                  <a:cubicBezTo>
                    <a:pt x="2133" y="1469"/>
                    <a:pt x="2132" y="1468"/>
                    <a:pt x="2130" y="1468"/>
                  </a:cubicBezTo>
                  <a:cubicBezTo>
                    <a:pt x="2127" y="1469"/>
                    <a:pt x="2124" y="1470"/>
                    <a:pt x="2122" y="1472"/>
                  </a:cubicBezTo>
                  <a:cubicBezTo>
                    <a:pt x="2117" y="1478"/>
                    <a:pt x="2118" y="1486"/>
                    <a:pt x="2124" y="1491"/>
                  </a:cubicBezTo>
                  <a:cubicBezTo>
                    <a:pt x="2127" y="1493"/>
                    <a:pt x="2129" y="1494"/>
                    <a:pt x="2132" y="1494"/>
                  </a:cubicBezTo>
                  <a:cubicBezTo>
                    <a:pt x="2136" y="1495"/>
                    <a:pt x="2138" y="1495"/>
                    <a:pt x="2142" y="1494"/>
                  </a:cubicBezTo>
                  <a:cubicBezTo>
                    <a:pt x="2145" y="1493"/>
                    <a:pt x="2148" y="1492"/>
                    <a:pt x="2151" y="1490"/>
                  </a:cubicBezTo>
                  <a:cubicBezTo>
                    <a:pt x="2155" y="1487"/>
                    <a:pt x="2158" y="1484"/>
                    <a:pt x="2161" y="1479"/>
                  </a:cubicBezTo>
                  <a:cubicBezTo>
                    <a:pt x="2167" y="1470"/>
                    <a:pt x="2170" y="1460"/>
                    <a:pt x="2170" y="1450"/>
                  </a:cubicBezTo>
                  <a:cubicBezTo>
                    <a:pt x="2170" y="1424"/>
                    <a:pt x="2149" y="1403"/>
                    <a:pt x="2132" y="1382"/>
                  </a:cubicBezTo>
                  <a:cubicBezTo>
                    <a:pt x="2135" y="1386"/>
                    <a:pt x="2138" y="1390"/>
                    <a:pt x="2139" y="1394"/>
                  </a:cubicBezTo>
                  <a:cubicBezTo>
                    <a:pt x="2146" y="1407"/>
                    <a:pt x="2144" y="1426"/>
                    <a:pt x="2131" y="1434"/>
                  </a:cubicBezTo>
                  <a:cubicBezTo>
                    <a:pt x="2123" y="1440"/>
                    <a:pt x="2113" y="1441"/>
                    <a:pt x="2110" y="1451"/>
                  </a:cubicBezTo>
                  <a:cubicBezTo>
                    <a:pt x="2103" y="1447"/>
                    <a:pt x="2103" y="1434"/>
                    <a:pt x="2110" y="1425"/>
                  </a:cubicBezTo>
                  <a:cubicBezTo>
                    <a:pt x="2119" y="1416"/>
                    <a:pt x="2136" y="1410"/>
                    <a:pt x="2134" y="1395"/>
                  </a:cubicBezTo>
                  <a:cubicBezTo>
                    <a:pt x="2132" y="1386"/>
                    <a:pt x="2126" y="1379"/>
                    <a:pt x="2126" y="1375"/>
                  </a:cubicBezTo>
                  <a:cubicBezTo>
                    <a:pt x="2127" y="1376"/>
                    <a:pt x="2127" y="1376"/>
                    <a:pt x="2127" y="1376"/>
                  </a:cubicBezTo>
                  <a:cubicBezTo>
                    <a:pt x="2127" y="1375"/>
                    <a:pt x="2126" y="1375"/>
                    <a:pt x="2126" y="1374"/>
                  </a:cubicBezTo>
                  <a:cubicBezTo>
                    <a:pt x="2116" y="1360"/>
                    <a:pt x="2110" y="1350"/>
                    <a:pt x="2106" y="1333"/>
                  </a:cubicBezTo>
                  <a:cubicBezTo>
                    <a:pt x="2104" y="1319"/>
                    <a:pt x="2104" y="1307"/>
                    <a:pt x="2109" y="1293"/>
                  </a:cubicBezTo>
                  <a:cubicBezTo>
                    <a:pt x="2114" y="1284"/>
                    <a:pt x="2120" y="1276"/>
                    <a:pt x="2129" y="1271"/>
                  </a:cubicBezTo>
                  <a:cubicBezTo>
                    <a:pt x="2145" y="1261"/>
                    <a:pt x="2170" y="1259"/>
                    <a:pt x="2192" y="1263"/>
                  </a:cubicBezTo>
                  <a:cubicBezTo>
                    <a:pt x="2200" y="1265"/>
                    <a:pt x="2209" y="1267"/>
                    <a:pt x="2217" y="1270"/>
                  </a:cubicBezTo>
                  <a:cubicBezTo>
                    <a:pt x="2231" y="1275"/>
                    <a:pt x="2244" y="1284"/>
                    <a:pt x="2259" y="1286"/>
                  </a:cubicBezTo>
                  <a:cubicBezTo>
                    <a:pt x="2266" y="1286"/>
                    <a:pt x="2275" y="1286"/>
                    <a:pt x="2281" y="1282"/>
                  </a:cubicBezTo>
                  <a:cubicBezTo>
                    <a:pt x="2284" y="1279"/>
                    <a:pt x="2287" y="1273"/>
                    <a:pt x="2284" y="1269"/>
                  </a:cubicBezTo>
                  <a:cubicBezTo>
                    <a:pt x="2283" y="1268"/>
                    <a:pt x="2281" y="1267"/>
                    <a:pt x="2280" y="1268"/>
                  </a:cubicBezTo>
                  <a:cubicBezTo>
                    <a:pt x="2278" y="1269"/>
                    <a:pt x="2278" y="1270"/>
                    <a:pt x="2278" y="1271"/>
                  </a:cubicBezTo>
                  <a:cubicBezTo>
                    <a:pt x="2278" y="1273"/>
                    <a:pt x="2279" y="1273"/>
                    <a:pt x="2280" y="1274"/>
                  </a:cubicBezTo>
                  <a:cubicBezTo>
                    <a:pt x="2281" y="1274"/>
                    <a:pt x="2282" y="1274"/>
                    <a:pt x="2282" y="1272"/>
                  </a:cubicBezTo>
                  <a:cubicBezTo>
                    <a:pt x="2282" y="1271"/>
                    <a:pt x="2282" y="1271"/>
                    <a:pt x="2282" y="1270"/>
                  </a:cubicBezTo>
                  <a:cubicBezTo>
                    <a:pt x="2283" y="1270"/>
                    <a:pt x="2283" y="1271"/>
                    <a:pt x="2284" y="1272"/>
                  </a:cubicBezTo>
                  <a:cubicBezTo>
                    <a:pt x="2284" y="1273"/>
                    <a:pt x="2283" y="1275"/>
                    <a:pt x="2282" y="1276"/>
                  </a:cubicBezTo>
                  <a:cubicBezTo>
                    <a:pt x="2279" y="1277"/>
                    <a:pt x="2276" y="1276"/>
                    <a:pt x="2275" y="1274"/>
                  </a:cubicBezTo>
                  <a:cubicBezTo>
                    <a:pt x="2274" y="1272"/>
                    <a:pt x="2274" y="1270"/>
                    <a:pt x="2275" y="1268"/>
                  </a:cubicBezTo>
                  <a:cubicBezTo>
                    <a:pt x="2276" y="1266"/>
                    <a:pt x="2277" y="1265"/>
                    <a:pt x="2279" y="1264"/>
                  </a:cubicBezTo>
                  <a:cubicBezTo>
                    <a:pt x="2282" y="1264"/>
                    <a:pt x="2284" y="1264"/>
                    <a:pt x="2286" y="1267"/>
                  </a:cubicBezTo>
                  <a:cubicBezTo>
                    <a:pt x="2289" y="1271"/>
                    <a:pt x="2288" y="1276"/>
                    <a:pt x="2284" y="1280"/>
                  </a:cubicBezTo>
                  <a:cubicBezTo>
                    <a:pt x="2283" y="1282"/>
                    <a:pt x="2281" y="1284"/>
                    <a:pt x="2279" y="1285"/>
                  </a:cubicBezTo>
                  <a:cubicBezTo>
                    <a:pt x="2289" y="1282"/>
                    <a:pt x="2295" y="1275"/>
                    <a:pt x="2298" y="1265"/>
                  </a:cubicBezTo>
                  <a:cubicBezTo>
                    <a:pt x="2299" y="1259"/>
                    <a:pt x="2299" y="1254"/>
                    <a:pt x="2296" y="1248"/>
                  </a:cubicBezTo>
                  <a:cubicBezTo>
                    <a:pt x="2296" y="1248"/>
                    <a:pt x="2296" y="1248"/>
                    <a:pt x="2296" y="1248"/>
                  </a:cubicBezTo>
                  <a:cubicBezTo>
                    <a:pt x="2298" y="1254"/>
                    <a:pt x="2295" y="1260"/>
                    <a:pt x="2287" y="1259"/>
                  </a:cubicBezTo>
                  <a:cubicBezTo>
                    <a:pt x="2281" y="1258"/>
                    <a:pt x="2274" y="1248"/>
                    <a:pt x="2262" y="1258"/>
                  </a:cubicBezTo>
                  <a:close/>
                  <a:moveTo>
                    <a:pt x="2623" y="1225"/>
                  </a:moveTo>
                  <a:cubicBezTo>
                    <a:pt x="2597" y="1215"/>
                    <a:pt x="2576" y="1227"/>
                    <a:pt x="2563" y="1227"/>
                  </a:cubicBezTo>
                  <a:cubicBezTo>
                    <a:pt x="2548" y="1227"/>
                    <a:pt x="2548" y="1209"/>
                    <a:pt x="2564" y="1206"/>
                  </a:cubicBezTo>
                  <a:cubicBezTo>
                    <a:pt x="2582" y="1202"/>
                    <a:pt x="2606" y="1212"/>
                    <a:pt x="2623" y="1225"/>
                  </a:cubicBezTo>
                  <a:close/>
                  <a:moveTo>
                    <a:pt x="2542" y="1105"/>
                  </a:moveTo>
                  <a:cubicBezTo>
                    <a:pt x="2539" y="1093"/>
                    <a:pt x="2548" y="1067"/>
                    <a:pt x="2560" y="1057"/>
                  </a:cubicBezTo>
                  <a:cubicBezTo>
                    <a:pt x="2573" y="1048"/>
                    <a:pt x="2584" y="1056"/>
                    <a:pt x="2572" y="1069"/>
                  </a:cubicBezTo>
                  <a:cubicBezTo>
                    <a:pt x="2562" y="1079"/>
                    <a:pt x="2543" y="1091"/>
                    <a:pt x="2542" y="1105"/>
                  </a:cubicBezTo>
                  <a:close/>
                  <a:moveTo>
                    <a:pt x="2466" y="1220"/>
                  </a:moveTo>
                  <a:cubicBezTo>
                    <a:pt x="2467" y="1221"/>
                    <a:pt x="2470" y="1221"/>
                    <a:pt x="2471" y="1220"/>
                  </a:cubicBezTo>
                  <a:cubicBezTo>
                    <a:pt x="2473" y="1219"/>
                    <a:pt x="2473" y="1216"/>
                    <a:pt x="2472" y="1215"/>
                  </a:cubicBezTo>
                  <a:cubicBezTo>
                    <a:pt x="2470" y="1213"/>
                    <a:pt x="2468" y="1213"/>
                    <a:pt x="2466" y="1214"/>
                  </a:cubicBezTo>
                  <a:cubicBezTo>
                    <a:pt x="2465" y="1216"/>
                    <a:pt x="2465" y="1218"/>
                    <a:pt x="2466" y="1220"/>
                  </a:cubicBezTo>
                  <a:close/>
                  <a:moveTo>
                    <a:pt x="2515" y="1176"/>
                  </a:moveTo>
                  <a:cubicBezTo>
                    <a:pt x="2518" y="1185"/>
                    <a:pt x="2506" y="1189"/>
                    <a:pt x="2502" y="1191"/>
                  </a:cubicBezTo>
                  <a:cubicBezTo>
                    <a:pt x="2499" y="1192"/>
                    <a:pt x="2498" y="1194"/>
                    <a:pt x="2497" y="1197"/>
                  </a:cubicBezTo>
                  <a:cubicBezTo>
                    <a:pt x="2496" y="1193"/>
                    <a:pt x="2496" y="1184"/>
                    <a:pt x="2498" y="1180"/>
                  </a:cubicBezTo>
                  <a:cubicBezTo>
                    <a:pt x="2500" y="1174"/>
                    <a:pt x="2506" y="1170"/>
                    <a:pt x="2513" y="1174"/>
                  </a:cubicBezTo>
                  <a:cubicBezTo>
                    <a:pt x="2509" y="1175"/>
                    <a:pt x="2505" y="1178"/>
                    <a:pt x="2504" y="1182"/>
                  </a:cubicBezTo>
                  <a:cubicBezTo>
                    <a:pt x="2506" y="1180"/>
                    <a:pt x="2510" y="1177"/>
                    <a:pt x="2515" y="1176"/>
                  </a:cubicBezTo>
                  <a:close/>
                  <a:moveTo>
                    <a:pt x="2462" y="1199"/>
                  </a:moveTo>
                  <a:cubicBezTo>
                    <a:pt x="2465" y="1202"/>
                    <a:pt x="2469" y="1202"/>
                    <a:pt x="2473" y="1199"/>
                  </a:cubicBezTo>
                  <a:cubicBezTo>
                    <a:pt x="2476" y="1197"/>
                    <a:pt x="2476" y="1192"/>
                    <a:pt x="2473" y="1189"/>
                  </a:cubicBezTo>
                  <a:cubicBezTo>
                    <a:pt x="2471" y="1186"/>
                    <a:pt x="2466" y="1185"/>
                    <a:pt x="2463" y="1188"/>
                  </a:cubicBezTo>
                  <a:cubicBezTo>
                    <a:pt x="2460" y="1191"/>
                    <a:pt x="2459" y="1195"/>
                    <a:pt x="2462" y="1199"/>
                  </a:cubicBezTo>
                  <a:close/>
                  <a:moveTo>
                    <a:pt x="2462" y="1211"/>
                  </a:moveTo>
                  <a:cubicBezTo>
                    <a:pt x="2463" y="1213"/>
                    <a:pt x="2467" y="1213"/>
                    <a:pt x="2469" y="1211"/>
                  </a:cubicBezTo>
                  <a:cubicBezTo>
                    <a:pt x="2471" y="1210"/>
                    <a:pt x="2471" y="1207"/>
                    <a:pt x="2469" y="1204"/>
                  </a:cubicBezTo>
                  <a:cubicBezTo>
                    <a:pt x="2467" y="1202"/>
                    <a:pt x="2464" y="1202"/>
                    <a:pt x="2462" y="1204"/>
                  </a:cubicBezTo>
                  <a:cubicBezTo>
                    <a:pt x="2460" y="1206"/>
                    <a:pt x="2460" y="1209"/>
                    <a:pt x="2462" y="1211"/>
                  </a:cubicBezTo>
                  <a:close/>
                  <a:moveTo>
                    <a:pt x="2540" y="1125"/>
                  </a:moveTo>
                  <a:cubicBezTo>
                    <a:pt x="2539" y="1128"/>
                    <a:pt x="2540" y="1131"/>
                    <a:pt x="2542" y="1133"/>
                  </a:cubicBezTo>
                  <a:cubicBezTo>
                    <a:pt x="2544" y="1136"/>
                    <a:pt x="2549" y="1138"/>
                    <a:pt x="2553" y="1136"/>
                  </a:cubicBezTo>
                  <a:cubicBezTo>
                    <a:pt x="2558" y="1134"/>
                    <a:pt x="2561" y="1129"/>
                    <a:pt x="2560" y="1125"/>
                  </a:cubicBezTo>
                  <a:cubicBezTo>
                    <a:pt x="2559" y="1117"/>
                    <a:pt x="2552" y="1118"/>
                    <a:pt x="2548" y="1115"/>
                  </a:cubicBezTo>
                  <a:cubicBezTo>
                    <a:pt x="2544" y="1111"/>
                    <a:pt x="2544" y="1104"/>
                    <a:pt x="2547" y="1098"/>
                  </a:cubicBezTo>
                  <a:cubicBezTo>
                    <a:pt x="2551" y="1091"/>
                    <a:pt x="2558" y="1086"/>
                    <a:pt x="2566" y="1088"/>
                  </a:cubicBezTo>
                  <a:cubicBezTo>
                    <a:pt x="2571" y="1089"/>
                    <a:pt x="2575" y="1092"/>
                    <a:pt x="2574" y="1097"/>
                  </a:cubicBezTo>
                  <a:cubicBezTo>
                    <a:pt x="2571" y="1094"/>
                    <a:pt x="2564" y="1095"/>
                    <a:pt x="2563" y="1101"/>
                  </a:cubicBezTo>
                  <a:cubicBezTo>
                    <a:pt x="2562" y="1105"/>
                    <a:pt x="2566" y="1112"/>
                    <a:pt x="2568" y="1119"/>
                  </a:cubicBezTo>
                  <a:cubicBezTo>
                    <a:pt x="2571" y="1127"/>
                    <a:pt x="2573" y="1134"/>
                    <a:pt x="2571" y="1141"/>
                  </a:cubicBezTo>
                  <a:cubicBezTo>
                    <a:pt x="2567" y="1154"/>
                    <a:pt x="2551" y="1160"/>
                    <a:pt x="2540" y="1154"/>
                  </a:cubicBezTo>
                  <a:cubicBezTo>
                    <a:pt x="2533" y="1151"/>
                    <a:pt x="2530" y="1145"/>
                    <a:pt x="2528" y="1139"/>
                  </a:cubicBezTo>
                  <a:cubicBezTo>
                    <a:pt x="2525" y="1132"/>
                    <a:pt x="2524" y="1113"/>
                    <a:pt x="2516" y="1107"/>
                  </a:cubicBezTo>
                  <a:cubicBezTo>
                    <a:pt x="2511" y="1103"/>
                    <a:pt x="2505" y="1105"/>
                    <a:pt x="2504" y="1109"/>
                  </a:cubicBezTo>
                  <a:cubicBezTo>
                    <a:pt x="2500" y="1106"/>
                    <a:pt x="2502" y="1098"/>
                    <a:pt x="2508" y="1095"/>
                  </a:cubicBezTo>
                  <a:cubicBezTo>
                    <a:pt x="2517" y="1089"/>
                    <a:pt x="2533" y="1093"/>
                    <a:pt x="2539" y="1107"/>
                  </a:cubicBezTo>
                  <a:cubicBezTo>
                    <a:pt x="2541" y="1112"/>
                    <a:pt x="2541" y="1117"/>
                    <a:pt x="2540" y="1125"/>
                  </a:cubicBezTo>
                  <a:close/>
                  <a:moveTo>
                    <a:pt x="2636" y="1036"/>
                  </a:moveTo>
                  <a:cubicBezTo>
                    <a:pt x="2637" y="1037"/>
                    <a:pt x="2638" y="1040"/>
                    <a:pt x="2636" y="1042"/>
                  </a:cubicBezTo>
                  <a:cubicBezTo>
                    <a:pt x="2635" y="1043"/>
                    <a:pt x="2632" y="1044"/>
                    <a:pt x="2630" y="1042"/>
                  </a:cubicBezTo>
                  <a:cubicBezTo>
                    <a:pt x="2628" y="1041"/>
                    <a:pt x="2628" y="1038"/>
                    <a:pt x="2630" y="1036"/>
                  </a:cubicBezTo>
                  <a:cubicBezTo>
                    <a:pt x="2631" y="1034"/>
                    <a:pt x="2634" y="1034"/>
                    <a:pt x="2636" y="1036"/>
                  </a:cubicBezTo>
                  <a:close/>
                  <a:moveTo>
                    <a:pt x="2643" y="1040"/>
                  </a:moveTo>
                  <a:cubicBezTo>
                    <a:pt x="2644" y="1041"/>
                    <a:pt x="2645" y="1043"/>
                    <a:pt x="2643" y="1044"/>
                  </a:cubicBezTo>
                  <a:cubicBezTo>
                    <a:pt x="2642" y="1045"/>
                    <a:pt x="2640" y="1046"/>
                    <a:pt x="2639" y="1044"/>
                  </a:cubicBezTo>
                  <a:cubicBezTo>
                    <a:pt x="2637" y="1043"/>
                    <a:pt x="2637" y="1041"/>
                    <a:pt x="2638" y="1040"/>
                  </a:cubicBezTo>
                  <a:cubicBezTo>
                    <a:pt x="2640" y="1038"/>
                    <a:pt x="2642" y="1038"/>
                    <a:pt x="2643" y="1040"/>
                  </a:cubicBezTo>
                  <a:close/>
                  <a:moveTo>
                    <a:pt x="2625" y="1036"/>
                  </a:moveTo>
                  <a:cubicBezTo>
                    <a:pt x="2628" y="1038"/>
                    <a:pt x="2628" y="1042"/>
                    <a:pt x="2626" y="1045"/>
                  </a:cubicBezTo>
                  <a:cubicBezTo>
                    <a:pt x="2624" y="1048"/>
                    <a:pt x="2619" y="1048"/>
                    <a:pt x="2617" y="1046"/>
                  </a:cubicBezTo>
                  <a:cubicBezTo>
                    <a:pt x="2614" y="1043"/>
                    <a:pt x="2614" y="1039"/>
                    <a:pt x="2616" y="1037"/>
                  </a:cubicBezTo>
                  <a:cubicBezTo>
                    <a:pt x="2619" y="1034"/>
                    <a:pt x="2623" y="1034"/>
                    <a:pt x="2625" y="1036"/>
                  </a:cubicBezTo>
                  <a:close/>
                  <a:moveTo>
                    <a:pt x="2542" y="1126"/>
                  </a:moveTo>
                  <a:cubicBezTo>
                    <a:pt x="2542" y="1131"/>
                    <a:pt x="2544" y="1135"/>
                    <a:pt x="2549" y="1135"/>
                  </a:cubicBezTo>
                  <a:cubicBezTo>
                    <a:pt x="2558" y="1135"/>
                    <a:pt x="2560" y="1125"/>
                    <a:pt x="2555" y="1120"/>
                  </a:cubicBezTo>
                  <a:cubicBezTo>
                    <a:pt x="2551" y="1117"/>
                    <a:pt x="2547" y="1117"/>
                    <a:pt x="2544" y="1111"/>
                  </a:cubicBezTo>
                  <a:cubicBezTo>
                    <a:pt x="2545" y="1118"/>
                    <a:pt x="2542" y="1120"/>
                    <a:pt x="2542" y="1126"/>
                  </a:cubicBezTo>
                  <a:close/>
                  <a:moveTo>
                    <a:pt x="2553" y="1159"/>
                  </a:moveTo>
                  <a:cubicBezTo>
                    <a:pt x="2560" y="1160"/>
                    <a:pt x="2568" y="1153"/>
                    <a:pt x="2570" y="1148"/>
                  </a:cubicBezTo>
                  <a:cubicBezTo>
                    <a:pt x="2578" y="1150"/>
                    <a:pt x="2580" y="1167"/>
                    <a:pt x="2568" y="1171"/>
                  </a:cubicBezTo>
                  <a:cubicBezTo>
                    <a:pt x="2561" y="1173"/>
                    <a:pt x="2552" y="1167"/>
                    <a:pt x="2553" y="1159"/>
                  </a:cubicBezTo>
                  <a:close/>
                  <a:moveTo>
                    <a:pt x="2559" y="1036"/>
                  </a:moveTo>
                  <a:cubicBezTo>
                    <a:pt x="2556" y="1051"/>
                    <a:pt x="2538" y="1045"/>
                    <a:pt x="2531" y="1044"/>
                  </a:cubicBezTo>
                  <a:cubicBezTo>
                    <a:pt x="2526" y="1043"/>
                    <a:pt x="2522" y="1044"/>
                    <a:pt x="2519" y="1047"/>
                  </a:cubicBezTo>
                  <a:cubicBezTo>
                    <a:pt x="2520" y="1041"/>
                    <a:pt x="2529" y="1030"/>
                    <a:pt x="2535" y="1026"/>
                  </a:cubicBezTo>
                  <a:cubicBezTo>
                    <a:pt x="2543" y="1021"/>
                    <a:pt x="2553" y="1021"/>
                    <a:pt x="2559" y="1032"/>
                  </a:cubicBezTo>
                  <a:cubicBezTo>
                    <a:pt x="2554" y="1030"/>
                    <a:pt x="2546" y="1031"/>
                    <a:pt x="2542" y="1034"/>
                  </a:cubicBezTo>
                  <a:cubicBezTo>
                    <a:pt x="2545" y="1033"/>
                    <a:pt x="2553" y="1033"/>
                    <a:pt x="2559" y="1036"/>
                  </a:cubicBezTo>
                  <a:close/>
                  <a:moveTo>
                    <a:pt x="2590" y="1169"/>
                  </a:moveTo>
                  <a:cubicBezTo>
                    <a:pt x="2596" y="1137"/>
                    <a:pt x="2621" y="1125"/>
                    <a:pt x="2629" y="1112"/>
                  </a:cubicBezTo>
                  <a:cubicBezTo>
                    <a:pt x="2638" y="1097"/>
                    <a:pt x="2621" y="1086"/>
                    <a:pt x="2608" y="1100"/>
                  </a:cubicBezTo>
                  <a:cubicBezTo>
                    <a:pt x="2593" y="1115"/>
                    <a:pt x="2588" y="1144"/>
                    <a:pt x="2590" y="1169"/>
                  </a:cubicBezTo>
                  <a:close/>
                  <a:moveTo>
                    <a:pt x="2482" y="1235"/>
                  </a:moveTo>
                  <a:cubicBezTo>
                    <a:pt x="2482" y="1231"/>
                    <a:pt x="2482" y="1228"/>
                    <a:pt x="2482" y="1224"/>
                  </a:cubicBezTo>
                  <a:cubicBezTo>
                    <a:pt x="2484" y="1212"/>
                    <a:pt x="2490" y="1201"/>
                    <a:pt x="2501" y="1195"/>
                  </a:cubicBezTo>
                  <a:cubicBezTo>
                    <a:pt x="2513" y="1188"/>
                    <a:pt x="2531" y="1189"/>
                    <a:pt x="2541" y="1200"/>
                  </a:cubicBezTo>
                  <a:cubicBezTo>
                    <a:pt x="2545" y="1205"/>
                    <a:pt x="2547" y="1211"/>
                    <a:pt x="2547" y="1217"/>
                  </a:cubicBezTo>
                  <a:cubicBezTo>
                    <a:pt x="2547" y="1221"/>
                    <a:pt x="2545" y="1224"/>
                    <a:pt x="2542" y="1227"/>
                  </a:cubicBezTo>
                  <a:cubicBezTo>
                    <a:pt x="2538" y="1231"/>
                    <a:pt x="2533" y="1233"/>
                    <a:pt x="2528" y="1231"/>
                  </a:cubicBezTo>
                  <a:cubicBezTo>
                    <a:pt x="2524" y="1230"/>
                    <a:pt x="2521" y="1227"/>
                    <a:pt x="2520" y="1224"/>
                  </a:cubicBezTo>
                  <a:cubicBezTo>
                    <a:pt x="2517" y="1217"/>
                    <a:pt x="2520" y="1210"/>
                    <a:pt x="2527" y="1207"/>
                  </a:cubicBezTo>
                  <a:cubicBezTo>
                    <a:pt x="2533" y="1204"/>
                    <a:pt x="2541" y="1207"/>
                    <a:pt x="2543" y="1214"/>
                  </a:cubicBezTo>
                  <a:cubicBezTo>
                    <a:pt x="2546" y="1219"/>
                    <a:pt x="2544" y="1225"/>
                    <a:pt x="2540" y="1228"/>
                  </a:cubicBezTo>
                  <a:cubicBezTo>
                    <a:pt x="2541" y="1228"/>
                    <a:pt x="2541" y="1228"/>
                    <a:pt x="2542" y="1227"/>
                  </a:cubicBezTo>
                  <a:cubicBezTo>
                    <a:pt x="2545" y="1224"/>
                    <a:pt x="2546" y="1221"/>
                    <a:pt x="2546" y="1217"/>
                  </a:cubicBezTo>
                  <a:cubicBezTo>
                    <a:pt x="2546" y="1211"/>
                    <a:pt x="2544" y="1205"/>
                    <a:pt x="2540" y="1201"/>
                  </a:cubicBezTo>
                  <a:cubicBezTo>
                    <a:pt x="2531" y="1190"/>
                    <a:pt x="2514" y="1190"/>
                    <a:pt x="2502" y="1197"/>
                  </a:cubicBezTo>
                  <a:cubicBezTo>
                    <a:pt x="2491" y="1203"/>
                    <a:pt x="2486" y="1215"/>
                    <a:pt x="2485" y="1227"/>
                  </a:cubicBezTo>
                  <a:cubicBezTo>
                    <a:pt x="2485" y="1230"/>
                    <a:pt x="2485" y="1232"/>
                    <a:pt x="2485" y="1235"/>
                  </a:cubicBezTo>
                  <a:lnTo>
                    <a:pt x="2482" y="1235"/>
                  </a:lnTo>
                  <a:close/>
                  <a:moveTo>
                    <a:pt x="2518" y="1272"/>
                  </a:moveTo>
                  <a:cubicBezTo>
                    <a:pt x="2520" y="1286"/>
                    <a:pt x="2515" y="1301"/>
                    <a:pt x="2498" y="1308"/>
                  </a:cubicBezTo>
                  <a:cubicBezTo>
                    <a:pt x="2492" y="1310"/>
                    <a:pt x="2487" y="1311"/>
                    <a:pt x="2481" y="1309"/>
                  </a:cubicBezTo>
                  <a:cubicBezTo>
                    <a:pt x="2476" y="1308"/>
                    <a:pt x="2472" y="1306"/>
                    <a:pt x="2468" y="1302"/>
                  </a:cubicBezTo>
                  <a:cubicBezTo>
                    <a:pt x="2465" y="1297"/>
                    <a:pt x="2464" y="1290"/>
                    <a:pt x="2466" y="1284"/>
                  </a:cubicBezTo>
                  <a:cubicBezTo>
                    <a:pt x="2467" y="1281"/>
                    <a:pt x="2470" y="1278"/>
                    <a:pt x="2473" y="1276"/>
                  </a:cubicBezTo>
                  <a:cubicBezTo>
                    <a:pt x="2479" y="1275"/>
                    <a:pt x="2485" y="1276"/>
                    <a:pt x="2489" y="1280"/>
                  </a:cubicBezTo>
                  <a:cubicBezTo>
                    <a:pt x="2490" y="1282"/>
                    <a:pt x="2492" y="1285"/>
                    <a:pt x="2492" y="1288"/>
                  </a:cubicBezTo>
                  <a:cubicBezTo>
                    <a:pt x="2492" y="1293"/>
                    <a:pt x="2487" y="1299"/>
                    <a:pt x="2482" y="1299"/>
                  </a:cubicBezTo>
                  <a:cubicBezTo>
                    <a:pt x="2476" y="1299"/>
                    <a:pt x="2471" y="1295"/>
                    <a:pt x="2470" y="1289"/>
                  </a:cubicBezTo>
                  <a:cubicBezTo>
                    <a:pt x="2470" y="1283"/>
                    <a:pt x="2475" y="1278"/>
                    <a:pt x="2480" y="1277"/>
                  </a:cubicBezTo>
                  <a:cubicBezTo>
                    <a:pt x="2482" y="1277"/>
                    <a:pt x="2484" y="1278"/>
                    <a:pt x="2486" y="1278"/>
                  </a:cubicBezTo>
                  <a:cubicBezTo>
                    <a:pt x="2485" y="1278"/>
                    <a:pt x="2485" y="1278"/>
                    <a:pt x="2485" y="1278"/>
                  </a:cubicBezTo>
                  <a:cubicBezTo>
                    <a:pt x="2482" y="1276"/>
                    <a:pt x="2478" y="1276"/>
                    <a:pt x="2474" y="1277"/>
                  </a:cubicBezTo>
                  <a:cubicBezTo>
                    <a:pt x="2470" y="1278"/>
                    <a:pt x="2468" y="1281"/>
                    <a:pt x="2467" y="1285"/>
                  </a:cubicBezTo>
                  <a:cubicBezTo>
                    <a:pt x="2465" y="1290"/>
                    <a:pt x="2466" y="1296"/>
                    <a:pt x="2469" y="1301"/>
                  </a:cubicBezTo>
                  <a:cubicBezTo>
                    <a:pt x="2472" y="1305"/>
                    <a:pt x="2476" y="1307"/>
                    <a:pt x="2481" y="1308"/>
                  </a:cubicBezTo>
                  <a:cubicBezTo>
                    <a:pt x="2487" y="1309"/>
                    <a:pt x="2492" y="1308"/>
                    <a:pt x="2498" y="1306"/>
                  </a:cubicBezTo>
                  <a:cubicBezTo>
                    <a:pt x="2514" y="1299"/>
                    <a:pt x="2519" y="1285"/>
                    <a:pt x="2516" y="1272"/>
                  </a:cubicBezTo>
                  <a:lnTo>
                    <a:pt x="2518" y="1272"/>
                  </a:lnTo>
                  <a:close/>
                  <a:moveTo>
                    <a:pt x="2456" y="1532"/>
                  </a:moveTo>
                  <a:cubicBezTo>
                    <a:pt x="2453" y="1534"/>
                    <a:pt x="2449" y="1533"/>
                    <a:pt x="2448" y="1529"/>
                  </a:cubicBezTo>
                  <a:cubicBezTo>
                    <a:pt x="2446" y="1526"/>
                    <a:pt x="2448" y="1522"/>
                    <a:pt x="2451" y="1521"/>
                  </a:cubicBezTo>
                  <a:cubicBezTo>
                    <a:pt x="2454" y="1519"/>
                    <a:pt x="2458" y="1521"/>
                    <a:pt x="2459" y="1524"/>
                  </a:cubicBezTo>
                  <a:cubicBezTo>
                    <a:pt x="2461" y="1527"/>
                    <a:pt x="2460" y="1531"/>
                    <a:pt x="2456" y="1532"/>
                  </a:cubicBezTo>
                  <a:close/>
                  <a:moveTo>
                    <a:pt x="2447" y="1540"/>
                  </a:moveTo>
                  <a:cubicBezTo>
                    <a:pt x="2444" y="1541"/>
                    <a:pt x="2441" y="1540"/>
                    <a:pt x="2440" y="1538"/>
                  </a:cubicBezTo>
                  <a:cubicBezTo>
                    <a:pt x="2439" y="1535"/>
                    <a:pt x="2440" y="1533"/>
                    <a:pt x="2443" y="1531"/>
                  </a:cubicBezTo>
                  <a:cubicBezTo>
                    <a:pt x="2445" y="1530"/>
                    <a:pt x="2448" y="1531"/>
                    <a:pt x="2449" y="1534"/>
                  </a:cubicBezTo>
                  <a:cubicBezTo>
                    <a:pt x="2450" y="1536"/>
                    <a:pt x="2449" y="1539"/>
                    <a:pt x="2447" y="1540"/>
                  </a:cubicBezTo>
                  <a:close/>
                  <a:moveTo>
                    <a:pt x="2463" y="1518"/>
                  </a:moveTo>
                  <a:cubicBezTo>
                    <a:pt x="2458" y="1520"/>
                    <a:pt x="2452" y="1518"/>
                    <a:pt x="2450" y="1513"/>
                  </a:cubicBezTo>
                  <a:cubicBezTo>
                    <a:pt x="2447" y="1508"/>
                    <a:pt x="2449" y="1502"/>
                    <a:pt x="2454" y="1500"/>
                  </a:cubicBezTo>
                  <a:cubicBezTo>
                    <a:pt x="2459" y="1498"/>
                    <a:pt x="2465" y="1500"/>
                    <a:pt x="2467" y="1505"/>
                  </a:cubicBezTo>
                  <a:cubicBezTo>
                    <a:pt x="2470" y="1510"/>
                    <a:pt x="2467" y="1516"/>
                    <a:pt x="2463" y="1518"/>
                  </a:cubicBezTo>
                  <a:close/>
                  <a:moveTo>
                    <a:pt x="2251" y="1392"/>
                  </a:moveTo>
                  <a:cubicBezTo>
                    <a:pt x="2248" y="1408"/>
                    <a:pt x="2258" y="1430"/>
                    <a:pt x="2271" y="1439"/>
                  </a:cubicBezTo>
                  <a:cubicBezTo>
                    <a:pt x="2285" y="1448"/>
                    <a:pt x="2297" y="1438"/>
                    <a:pt x="2284" y="1425"/>
                  </a:cubicBezTo>
                  <a:cubicBezTo>
                    <a:pt x="2274" y="1415"/>
                    <a:pt x="2253" y="1407"/>
                    <a:pt x="2251" y="1392"/>
                  </a:cubicBezTo>
                  <a:close/>
                  <a:moveTo>
                    <a:pt x="2432" y="1287"/>
                  </a:moveTo>
                  <a:cubicBezTo>
                    <a:pt x="2425" y="1263"/>
                    <a:pt x="2398" y="1237"/>
                    <a:pt x="2379" y="1240"/>
                  </a:cubicBezTo>
                  <a:cubicBezTo>
                    <a:pt x="2358" y="1243"/>
                    <a:pt x="2362" y="1264"/>
                    <a:pt x="2380" y="1261"/>
                  </a:cubicBezTo>
                  <a:cubicBezTo>
                    <a:pt x="2389" y="1260"/>
                    <a:pt x="2417" y="1264"/>
                    <a:pt x="2432" y="1287"/>
                  </a:cubicBezTo>
                  <a:close/>
                  <a:moveTo>
                    <a:pt x="2433" y="1274"/>
                  </a:moveTo>
                  <a:cubicBezTo>
                    <a:pt x="2427" y="1266"/>
                    <a:pt x="2428" y="1256"/>
                    <a:pt x="2430" y="1247"/>
                  </a:cubicBezTo>
                  <a:cubicBezTo>
                    <a:pt x="2436" y="1228"/>
                    <a:pt x="2457" y="1211"/>
                    <a:pt x="2452" y="1193"/>
                  </a:cubicBezTo>
                  <a:cubicBezTo>
                    <a:pt x="2450" y="1185"/>
                    <a:pt x="2444" y="1178"/>
                    <a:pt x="2436" y="1177"/>
                  </a:cubicBezTo>
                  <a:cubicBezTo>
                    <a:pt x="2431" y="1176"/>
                    <a:pt x="2427" y="1178"/>
                    <a:pt x="2425" y="1183"/>
                  </a:cubicBezTo>
                  <a:cubicBezTo>
                    <a:pt x="2428" y="1181"/>
                    <a:pt x="2435" y="1181"/>
                    <a:pt x="2438" y="1186"/>
                  </a:cubicBezTo>
                  <a:cubicBezTo>
                    <a:pt x="2441" y="1190"/>
                    <a:pt x="2440" y="1197"/>
                    <a:pt x="2436" y="1202"/>
                  </a:cubicBezTo>
                  <a:cubicBezTo>
                    <a:pt x="2425" y="1217"/>
                    <a:pt x="2412" y="1230"/>
                    <a:pt x="2416" y="1251"/>
                  </a:cubicBezTo>
                  <a:cubicBezTo>
                    <a:pt x="2418" y="1259"/>
                    <a:pt x="2423" y="1266"/>
                    <a:pt x="2433" y="1274"/>
                  </a:cubicBezTo>
                  <a:close/>
                  <a:moveTo>
                    <a:pt x="2580" y="1460"/>
                  </a:moveTo>
                  <a:cubicBezTo>
                    <a:pt x="2570" y="1450"/>
                    <a:pt x="2585" y="1437"/>
                    <a:pt x="2589" y="1431"/>
                  </a:cubicBezTo>
                  <a:cubicBezTo>
                    <a:pt x="2592" y="1427"/>
                    <a:pt x="2594" y="1424"/>
                    <a:pt x="2593" y="1419"/>
                  </a:cubicBezTo>
                  <a:cubicBezTo>
                    <a:pt x="2597" y="1423"/>
                    <a:pt x="2602" y="1437"/>
                    <a:pt x="2602" y="1444"/>
                  </a:cubicBezTo>
                  <a:cubicBezTo>
                    <a:pt x="2602" y="1454"/>
                    <a:pt x="2597" y="1463"/>
                    <a:pt x="2585" y="1462"/>
                  </a:cubicBezTo>
                  <a:cubicBezTo>
                    <a:pt x="2589" y="1459"/>
                    <a:pt x="2593" y="1451"/>
                    <a:pt x="2592" y="1446"/>
                  </a:cubicBezTo>
                  <a:cubicBezTo>
                    <a:pt x="2591" y="1449"/>
                    <a:pt x="2586" y="1456"/>
                    <a:pt x="2580" y="1460"/>
                  </a:cubicBezTo>
                  <a:close/>
                  <a:moveTo>
                    <a:pt x="2303" y="1554"/>
                  </a:moveTo>
                  <a:cubicBezTo>
                    <a:pt x="2299" y="1554"/>
                    <a:pt x="2296" y="1556"/>
                    <a:pt x="2297" y="1560"/>
                  </a:cubicBezTo>
                  <a:cubicBezTo>
                    <a:pt x="2297" y="1562"/>
                    <a:pt x="2299" y="1563"/>
                    <a:pt x="2300" y="1562"/>
                  </a:cubicBezTo>
                  <a:cubicBezTo>
                    <a:pt x="2301" y="1562"/>
                    <a:pt x="2301" y="1560"/>
                    <a:pt x="2301" y="1560"/>
                  </a:cubicBezTo>
                  <a:cubicBezTo>
                    <a:pt x="2302" y="1560"/>
                    <a:pt x="2303" y="1561"/>
                    <a:pt x="2303" y="1562"/>
                  </a:cubicBezTo>
                  <a:cubicBezTo>
                    <a:pt x="2304" y="1564"/>
                    <a:pt x="2303" y="1567"/>
                    <a:pt x="2300" y="1569"/>
                  </a:cubicBezTo>
                  <a:cubicBezTo>
                    <a:pt x="2297" y="1570"/>
                    <a:pt x="2293" y="1570"/>
                    <a:pt x="2291" y="1567"/>
                  </a:cubicBezTo>
                  <a:cubicBezTo>
                    <a:pt x="2289" y="1564"/>
                    <a:pt x="2288" y="1560"/>
                    <a:pt x="2287" y="1558"/>
                  </a:cubicBezTo>
                  <a:cubicBezTo>
                    <a:pt x="2285" y="1555"/>
                    <a:pt x="2281" y="1556"/>
                    <a:pt x="2279" y="1557"/>
                  </a:cubicBezTo>
                  <a:cubicBezTo>
                    <a:pt x="2281" y="1553"/>
                    <a:pt x="2282" y="1553"/>
                    <a:pt x="2280" y="1549"/>
                  </a:cubicBezTo>
                  <a:cubicBezTo>
                    <a:pt x="2279" y="1545"/>
                    <a:pt x="2272" y="1535"/>
                    <a:pt x="2282" y="1527"/>
                  </a:cubicBezTo>
                  <a:cubicBezTo>
                    <a:pt x="2274" y="1530"/>
                    <a:pt x="2270" y="1537"/>
                    <a:pt x="2269" y="1544"/>
                  </a:cubicBezTo>
                  <a:cubicBezTo>
                    <a:pt x="2267" y="1552"/>
                    <a:pt x="2270" y="1561"/>
                    <a:pt x="2274" y="1566"/>
                  </a:cubicBezTo>
                  <a:cubicBezTo>
                    <a:pt x="2281" y="1573"/>
                    <a:pt x="2295" y="1576"/>
                    <a:pt x="2303" y="1570"/>
                  </a:cubicBezTo>
                  <a:cubicBezTo>
                    <a:pt x="2307" y="1568"/>
                    <a:pt x="2311" y="1562"/>
                    <a:pt x="2309" y="1557"/>
                  </a:cubicBezTo>
                  <a:cubicBezTo>
                    <a:pt x="2308" y="1555"/>
                    <a:pt x="2306" y="1554"/>
                    <a:pt x="2303" y="1554"/>
                  </a:cubicBezTo>
                  <a:close/>
                  <a:moveTo>
                    <a:pt x="2260" y="1537"/>
                  </a:moveTo>
                  <a:cubicBezTo>
                    <a:pt x="2241" y="1547"/>
                    <a:pt x="2223" y="1543"/>
                    <a:pt x="2213" y="1544"/>
                  </a:cubicBezTo>
                  <a:cubicBezTo>
                    <a:pt x="2201" y="1545"/>
                    <a:pt x="2200" y="1555"/>
                    <a:pt x="2213" y="1557"/>
                  </a:cubicBezTo>
                  <a:cubicBezTo>
                    <a:pt x="2226" y="1559"/>
                    <a:pt x="2253" y="1546"/>
                    <a:pt x="2260" y="1537"/>
                  </a:cubicBezTo>
                  <a:close/>
                  <a:moveTo>
                    <a:pt x="2575" y="1504"/>
                  </a:moveTo>
                  <a:cubicBezTo>
                    <a:pt x="2576" y="1502"/>
                    <a:pt x="2576" y="1500"/>
                    <a:pt x="2575" y="1498"/>
                  </a:cubicBezTo>
                  <a:cubicBezTo>
                    <a:pt x="2573" y="1497"/>
                    <a:pt x="2571" y="1497"/>
                    <a:pt x="2569" y="1499"/>
                  </a:cubicBezTo>
                  <a:cubicBezTo>
                    <a:pt x="2568" y="1500"/>
                    <a:pt x="2568" y="1503"/>
                    <a:pt x="2569" y="1504"/>
                  </a:cubicBezTo>
                  <a:cubicBezTo>
                    <a:pt x="2571" y="1506"/>
                    <a:pt x="2574" y="1506"/>
                    <a:pt x="2575" y="1504"/>
                  </a:cubicBezTo>
                  <a:close/>
                  <a:moveTo>
                    <a:pt x="2603" y="1506"/>
                  </a:moveTo>
                  <a:cubicBezTo>
                    <a:pt x="2606" y="1503"/>
                    <a:pt x="2605" y="1499"/>
                    <a:pt x="2602" y="1496"/>
                  </a:cubicBezTo>
                  <a:cubicBezTo>
                    <a:pt x="2599" y="1493"/>
                    <a:pt x="2595" y="1493"/>
                    <a:pt x="2592" y="1496"/>
                  </a:cubicBezTo>
                  <a:cubicBezTo>
                    <a:pt x="2589" y="1499"/>
                    <a:pt x="2589" y="1504"/>
                    <a:pt x="2592" y="1507"/>
                  </a:cubicBezTo>
                  <a:cubicBezTo>
                    <a:pt x="2595" y="1510"/>
                    <a:pt x="2600" y="1509"/>
                    <a:pt x="2603" y="1506"/>
                  </a:cubicBezTo>
                  <a:close/>
                  <a:moveTo>
                    <a:pt x="2587" y="1507"/>
                  </a:moveTo>
                  <a:cubicBezTo>
                    <a:pt x="2589" y="1505"/>
                    <a:pt x="2589" y="1502"/>
                    <a:pt x="2587" y="1500"/>
                  </a:cubicBezTo>
                  <a:cubicBezTo>
                    <a:pt x="2584" y="1498"/>
                    <a:pt x="2581" y="1498"/>
                    <a:pt x="2579" y="1500"/>
                  </a:cubicBezTo>
                  <a:cubicBezTo>
                    <a:pt x="2577" y="1502"/>
                    <a:pt x="2577" y="1506"/>
                    <a:pt x="2579" y="1508"/>
                  </a:cubicBezTo>
                  <a:cubicBezTo>
                    <a:pt x="2582" y="1510"/>
                    <a:pt x="2585" y="1510"/>
                    <a:pt x="2587" y="1507"/>
                  </a:cubicBezTo>
                  <a:close/>
                  <a:moveTo>
                    <a:pt x="2612" y="1483"/>
                  </a:moveTo>
                  <a:cubicBezTo>
                    <a:pt x="2611" y="1502"/>
                    <a:pt x="2636" y="1502"/>
                    <a:pt x="2645" y="1503"/>
                  </a:cubicBezTo>
                  <a:cubicBezTo>
                    <a:pt x="2652" y="1505"/>
                    <a:pt x="2656" y="1507"/>
                    <a:pt x="2659" y="1512"/>
                  </a:cubicBezTo>
                  <a:cubicBezTo>
                    <a:pt x="2659" y="1504"/>
                    <a:pt x="2653" y="1486"/>
                    <a:pt x="2647" y="1479"/>
                  </a:cubicBezTo>
                  <a:cubicBezTo>
                    <a:pt x="2639" y="1470"/>
                    <a:pt x="2625" y="1467"/>
                    <a:pt x="2614" y="1477"/>
                  </a:cubicBezTo>
                  <a:cubicBezTo>
                    <a:pt x="2621" y="1477"/>
                    <a:pt x="2631" y="1481"/>
                    <a:pt x="2635" y="1487"/>
                  </a:cubicBezTo>
                  <a:cubicBezTo>
                    <a:pt x="2632" y="1485"/>
                    <a:pt x="2621" y="1482"/>
                    <a:pt x="2612" y="1483"/>
                  </a:cubicBezTo>
                  <a:close/>
                  <a:moveTo>
                    <a:pt x="2615" y="1463"/>
                  </a:moveTo>
                  <a:cubicBezTo>
                    <a:pt x="2651" y="1451"/>
                    <a:pt x="2672" y="1404"/>
                    <a:pt x="2656" y="1378"/>
                  </a:cubicBezTo>
                  <a:cubicBezTo>
                    <a:pt x="2643" y="1356"/>
                    <a:pt x="2624" y="1369"/>
                    <a:pt x="2632" y="1390"/>
                  </a:cubicBezTo>
                  <a:cubicBezTo>
                    <a:pt x="2637" y="1405"/>
                    <a:pt x="2649" y="1442"/>
                    <a:pt x="2615" y="1463"/>
                  </a:cubicBezTo>
                  <a:close/>
                  <a:moveTo>
                    <a:pt x="2349" y="1294"/>
                  </a:moveTo>
                  <a:cubicBezTo>
                    <a:pt x="2348" y="1292"/>
                    <a:pt x="2345" y="1290"/>
                    <a:pt x="2343" y="1291"/>
                  </a:cubicBezTo>
                  <a:cubicBezTo>
                    <a:pt x="2340" y="1292"/>
                    <a:pt x="2339" y="1295"/>
                    <a:pt x="2340" y="1298"/>
                  </a:cubicBezTo>
                  <a:cubicBezTo>
                    <a:pt x="2341" y="1300"/>
                    <a:pt x="2344" y="1301"/>
                    <a:pt x="2346" y="1300"/>
                  </a:cubicBezTo>
                  <a:cubicBezTo>
                    <a:pt x="2348" y="1299"/>
                    <a:pt x="2350" y="1296"/>
                    <a:pt x="2349" y="1294"/>
                  </a:cubicBezTo>
                  <a:close/>
                  <a:moveTo>
                    <a:pt x="2359" y="1285"/>
                  </a:moveTo>
                  <a:cubicBezTo>
                    <a:pt x="2358" y="1282"/>
                    <a:pt x="2354" y="1280"/>
                    <a:pt x="2351" y="1282"/>
                  </a:cubicBezTo>
                  <a:cubicBezTo>
                    <a:pt x="2348" y="1283"/>
                    <a:pt x="2347" y="1286"/>
                    <a:pt x="2348" y="1289"/>
                  </a:cubicBezTo>
                  <a:cubicBezTo>
                    <a:pt x="2350" y="1292"/>
                    <a:pt x="2353" y="1293"/>
                    <a:pt x="2356" y="1292"/>
                  </a:cubicBezTo>
                  <a:cubicBezTo>
                    <a:pt x="2359" y="1291"/>
                    <a:pt x="2360" y="1288"/>
                    <a:pt x="2359" y="1285"/>
                  </a:cubicBezTo>
                  <a:close/>
                  <a:moveTo>
                    <a:pt x="2374" y="1276"/>
                  </a:moveTo>
                  <a:cubicBezTo>
                    <a:pt x="2372" y="1272"/>
                    <a:pt x="2368" y="1270"/>
                    <a:pt x="2364" y="1272"/>
                  </a:cubicBezTo>
                  <a:cubicBezTo>
                    <a:pt x="2360" y="1273"/>
                    <a:pt x="2358" y="1278"/>
                    <a:pt x="2360" y="1282"/>
                  </a:cubicBezTo>
                  <a:cubicBezTo>
                    <a:pt x="2362" y="1285"/>
                    <a:pt x="2366" y="1287"/>
                    <a:pt x="2370" y="1286"/>
                  </a:cubicBezTo>
                  <a:cubicBezTo>
                    <a:pt x="2374" y="1284"/>
                    <a:pt x="2376" y="1280"/>
                    <a:pt x="2374" y="1276"/>
                  </a:cubicBezTo>
                  <a:close/>
                  <a:moveTo>
                    <a:pt x="2399" y="1333"/>
                  </a:moveTo>
                  <a:cubicBezTo>
                    <a:pt x="2396" y="1340"/>
                    <a:pt x="2388" y="1347"/>
                    <a:pt x="2378" y="1348"/>
                  </a:cubicBezTo>
                  <a:cubicBezTo>
                    <a:pt x="2362" y="1349"/>
                    <a:pt x="2352" y="1339"/>
                    <a:pt x="2349" y="1324"/>
                  </a:cubicBezTo>
                  <a:cubicBezTo>
                    <a:pt x="2345" y="1295"/>
                    <a:pt x="2310" y="1300"/>
                    <a:pt x="2315" y="1332"/>
                  </a:cubicBezTo>
                  <a:cubicBezTo>
                    <a:pt x="2317" y="1347"/>
                    <a:pt x="2331" y="1359"/>
                    <a:pt x="2343" y="1363"/>
                  </a:cubicBezTo>
                  <a:cubicBezTo>
                    <a:pt x="2367" y="1371"/>
                    <a:pt x="2399" y="1358"/>
                    <a:pt x="2399" y="1333"/>
                  </a:cubicBezTo>
                  <a:close/>
                  <a:moveTo>
                    <a:pt x="2319" y="1375"/>
                  </a:moveTo>
                  <a:cubicBezTo>
                    <a:pt x="2340" y="1422"/>
                    <a:pt x="2312" y="1487"/>
                    <a:pt x="2271" y="1495"/>
                  </a:cubicBezTo>
                  <a:cubicBezTo>
                    <a:pt x="2238" y="1502"/>
                    <a:pt x="2233" y="1471"/>
                    <a:pt x="2262" y="1459"/>
                  </a:cubicBezTo>
                  <a:cubicBezTo>
                    <a:pt x="2281" y="1451"/>
                    <a:pt x="2329" y="1428"/>
                    <a:pt x="2319" y="1375"/>
                  </a:cubicBezTo>
                  <a:close/>
                  <a:moveTo>
                    <a:pt x="2334" y="1385"/>
                  </a:moveTo>
                  <a:cubicBezTo>
                    <a:pt x="2369" y="1419"/>
                    <a:pt x="2372" y="1437"/>
                    <a:pt x="2382" y="1472"/>
                  </a:cubicBezTo>
                  <a:cubicBezTo>
                    <a:pt x="2385" y="1482"/>
                    <a:pt x="2392" y="1491"/>
                    <a:pt x="2399" y="1495"/>
                  </a:cubicBezTo>
                  <a:cubicBezTo>
                    <a:pt x="2410" y="1501"/>
                    <a:pt x="2422" y="1501"/>
                    <a:pt x="2430" y="1498"/>
                  </a:cubicBezTo>
                  <a:cubicBezTo>
                    <a:pt x="2422" y="1516"/>
                    <a:pt x="2395" y="1512"/>
                    <a:pt x="2385" y="1509"/>
                  </a:cubicBezTo>
                  <a:cubicBezTo>
                    <a:pt x="2366" y="1501"/>
                    <a:pt x="2351" y="1482"/>
                    <a:pt x="2347" y="1461"/>
                  </a:cubicBezTo>
                  <a:cubicBezTo>
                    <a:pt x="2341" y="1439"/>
                    <a:pt x="2343" y="1408"/>
                    <a:pt x="2334" y="1385"/>
                  </a:cubicBezTo>
                  <a:close/>
                  <a:moveTo>
                    <a:pt x="2385" y="1394"/>
                  </a:moveTo>
                  <a:cubicBezTo>
                    <a:pt x="2395" y="1399"/>
                    <a:pt x="2409" y="1399"/>
                    <a:pt x="2418" y="1397"/>
                  </a:cubicBezTo>
                  <a:cubicBezTo>
                    <a:pt x="2430" y="1395"/>
                    <a:pt x="2447" y="1385"/>
                    <a:pt x="2448" y="1372"/>
                  </a:cubicBezTo>
                  <a:cubicBezTo>
                    <a:pt x="2462" y="1374"/>
                    <a:pt x="2473" y="1368"/>
                    <a:pt x="2483" y="1361"/>
                  </a:cubicBezTo>
                  <a:cubicBezTo>
                    <a:pt x="2496" y="1352"/>
                    <a:pt x="2513" y="1348"/>
                    <a:pt x="2522" y="1359"/>
                  </a:cubicBezTo>
                  <a:cubicBezTo>
                    <a:pt x="2522" y="1342"/>
                    <a:pt x="2494" y="1335"/>
                    <a:pt x="2479" y="1338"/>
                  </a:cubicBezTo>
                  <a:cubicBezTo>
                    <a:pt x="2459" y="1342"/>
                    <a:pt x="2446" y="1359"/>
                    <a:pt x="2430" y="1376"/>
                  </a:cubicBezTo>
                  <a:cubicBezTo>
                    <a:pt x="2421" y="1385"/>
                    <a:pt x="2407" y="1394"/>
                    <a:pt x="2385" y="1394"/>
                  </a:cubicBezTo>
                  <a:close/>
                  <a:moveTo>
                    <a:pt x="2682" y="1406"/>
                  </a:moveTo>
                  <a:cubicBezTo>
                    <a:pt x="2685" y="1392"/>
                    <a:pt x="2685" y="1361"/>
                    <a:pt x="2669" y="1350"/>
                  </a:cubicBezTo>
                  <a:cubicBezTo>
                    <a:pt x="2669" y="1349"/>
                    <a:pt x="2669" y="1346"/>
                    <a:pt x="2667" y="1344"/>
                  </a:cubicBezTo>
                  <a:cubicBezTo>
                    <a:pt x="2678" y="1347"/>
                    <a:pt x="2685" y="1360"/>
                    <a:pt x="2686" y="1374"/>
                  </a:cubicBezTo>
                  <a:cubicBezTo>
                    <a:pt x="2688" y="1386"/>
                    <a:pt x="2686" y="1399"/>
                    <a:pt x="2682" y="1406"/>
                  </a:cubicBezTo>
                  <a:close/>
                  <a:moveTo>
                    <a:pt x="2627" y="1360"/>
                  </a:moveTo>
                  <a:cubicBezTo>
                    <a:pt x="2627" y="1357"/>
                    <a:pt x="2624" y="1354"/>
                    <a:pt x="2621" y="1354"/>
                  </a:cubicBezTo>
                  <a:cubicBezTo>
                    <a:pt x="2617" y="1355"/>
                    <a:pt x="2615" y="1357"/>
                    <a:pt x="2615" y="1361"/>
                  </a:cubicBezTo>
                  <a:cubicBezTo>
                    <a:pt x="2615" y="1364"/>
                    <a:pt x="2618" y="1367"/>
                    <a:pt x="2621" y="1367"/>
                  </a:cubicBezTo>
                  <a:cubicBezTo>
                    <a:pt x="2625" y="1367"/>
                    <a:pt x="2627" y="1364"/>
                    <a:pt x="2627" y="1360"/>
                  </a:cubicBezTo>
                  <a:close/>
                  <a:moveTo>
                    <a:pt x="2645" y="1353"/>
                  </a:moveTo>
                  <a:cubicBezTo>
                    <a:pt x="2644" y="1349"/>
                    <a:pt x="2641" y="1346"/>
                    <a:pt x="2636" y="1346"/>
                  </a:cubicBezTo>
                  <a:cubicBezTo>
                    <a:pt x="2632" y="1346"/>
                    <a:pt x="2629" y="1350"/>
                    <a:pt x="2629" y="1354"/>
                  </a:cubicBezTo>
                  <a:cubicBezTo>
                    <a:pt x="2629" y="1358"/>
                    <a:pt x="2633" y="1362"/>
                    <a:pt x="2637" y="1361"/>
                  </a:cubicBezTo>
                  <a:cubicBezTo>
                    <a:pt x="2642" y="1361"/>
                    <a:pt x="2645" y="1357"/>
                    <a:pt x="2645" y="1353"/>
                  </a:cubicBezTo>
                  <a:close/>
                  <a:moveTo>
                    <a:pt x="2668" y="1349"/>
                  </a:moveTo>
                  <a:cubicBezTo>
                    <a:pt x="2667" y="1343"/>
                    <a:pt x="2663" y="1339"/>
                    <a:pt x="2657" y="1339"/>
                  </a:cubicBezTo>
                  <a:cubicBezTo>
                    <a:pt x="2651" y="1339"/>
                    <a:pt x="2647" y="1344"/>
                    <a:pt x="2647" y="1350"/>
                  </a:cubicBezTo>
                  <a:cubicBezTo>
                    <a:pt x="2648" y="1355"/>
                    <a:pt x="2652" y="1360"/>
                    <a:pt x="2658" y="1360"/>
                  </a:cubicBezTo>
                  <a:cubicBezTo>
                    <a:pt x="2664" y="1359"/>
                    <a:pt x="2668" y="1354"/>
                    <a:pt x="2668" y="1349"/>
                  </a:cubicBezTo>
                  <a:close/>
                  <a:moveTo>
                    <a:pt x="2722" y="1405"/>
                  </a:moveTo>
                  <a:cubicBezTo>
                    <a:pt x="2722" y="1400"/>
                    <a:pt x="2719" y="1397"/>
                    <a:pt x="2715" y="1398"/>
                  </a:cubicBezTo>
                  <a:cubicBezTo>
                    <a:pt x="2710" y="1398"/>
                    <a:pt x="2707" y="1401"/>
                    <a:pt x="2708" y="1405"/>
                  </a:cubicBezTo>
                  <a:cubicBezTo>
                    <a:pt x="2708" y="1409"/>
                    <a:pt x="2711" y="1412"/>
                    <a:pt x="2715" y="1412"/>
                  </a:cubicBezTo>
                  <a:cubicBezTo>
                    <a:pt x="2719" y="1412"/>
                    <a:pt x="2722" y="1409"/>
                    <a:pt x="2722" y="1405"/>
                  </a:cubicBezTo>
                  <a:close/>
                  <a:moveTo>
                    <a:pt x="2150" y="1334"/>
                  </a:moveTo>
                  <a:cubicBezTo>
                    <a:pt x="2147" y="1341"/>
                    <a:pt x="2153" y="1354"/>
                    <a:pt x="2162" y="1352"/>
                  </a:cubicBezTo>
                  <a:cubicBezTo>
                    <a:pt x="2165" y="1357"/>
                    <a:pt x="2165" y="1364"/>
                    <a:pt x="2160" y="1369"/>
                  </a:cubicBezTo>
                  <a:cubicBezTo>
                    <a:pt x="2153" y="1377"/>
                    <a:pt x="2138" y="1378"/>
                    <a:pt x="2130" y="1371"/>
                  </a:cubicBezTo>
                  <a:cubicBezTo>
                    <a:pt x="2143" y="1394"/>
                    <a:pt x="2183" y="1384"/>
                    <a:pt x="2187" y="1357"/>
                  </a:cubicBezTo>
                  <a:cubicBezTo>
                    <a:pt x="2190" y="1342"/>
                    <a:pt x="2183" y="1331"/>
                    <a:pt x="2173" y="1327"/>
                  </a:cubicBezTo>
                  <a:cubicBezTo>
                    <a:pt x="2165" y="1323"/>
                    <a:pt x="2154" y="1325"/>
                    <a:pt x="2150" y="1334"/>
                  </a:cubicBezTo>
                  <a:close/>
                  <a:moveTo>
                    <a:pt x="2176" y="1277"/>
                  </a:moveTo>
                  <a:cubicBezTo>
                    <a:pt x="2190" y="1297"/>
                    <a:pt x="2184" y="1316"/>
                    <a:pt x="2187" y="1327"/>
                  </a:cubicBezTo>
                  <a:cubicBezTo>
                    <a:pt x="2191" y="1339"/>
                    <a:pt x="2205" y="1335"/>
                    <a:pt x="2204" y="1321"/>
                  </a:cubicBezTo>
                  <a:cubicBezTo>
                    <a:pt x="2203" y="1306"/>
                    <a:pt x="2191" y="1289"/>
                    <a:pt x="2176" y="1277"/>
                  </a:cubicBezTo>
                  <a:close/>
                  <a:moveTo>
                    <a:pt x="2245" y="1334"/>
                  </a:moveTo>
                  <a:cubicBezTo>
                    <a:pt x="2237" y="1333"/>
                    <a:pt x="2229" y="1339"/>
                    <a:pt x="2226" y="1344"/>
                  </a:cubicBezTo>
                  <a:cubicBezTo>
                    <a:pt x="2218" y="1341"/>
                    <a:pt x="2217" y="1324"/>
                    <a:pt x="2230" y="1321"/>
                  </a:cubicBezTo>
                  <a:cubicBezTo>
                    <a:pt x="2238" y="1319"/>
                    <a:pt x="2246" y="1326"/>
                    <a:pt x="2245" y="1334"/>
                  </a:cubicBezTo>
                  <a:close/>
                  <a:moveTo>
                    <a:pt x="2253" y="1369"/>
                  </a:moveTo>
                  <a:cubicBezTo>
                    <a:pt x="2254" y="1364"/>
                    <a:pt x="2251" y="1359"/>
                    <a:pt x="2246" y="1359"/>
                  </a:cubicBezTo>
                  <a:cubicBezTo>
                    <a:pt x="2238" y="1358"/>
                    <a:pt x="2235" y="1368"/>
                    <a:pt x="2239" y="1373"/>
                  </a:cubicBezTo>
                  <a:cubicBezTo>
                    <a:pt x="2243" y="1377"/>
                    <a:pt x="2247" y="1377"/>
                    <a:pt x="2250" y="1384"/>
                  </a:cubicBezTo>
                  <a:cubicBezTo>
                    <a:pt x="2249" y="1376"/>
                    <a:pt x="2252" y="1375"/>
                    <a:pt x="2253" y="1369"/>
                  </a:cubicBezTo>
                  <a:close/>
                  <a:moveTo>
                    <a:pt x="2264" y="1289"/>
                  </a:moveTo>
                  <a:cubicBezTo>
                    <a:pt x="2285" y="1291"/>
                    <a:pt x="2317" y="1270"/>
                    <a:pt x="2309" y="1251"/>
                  </a:cubicBezTo>
                  <a:cubicBezTo>
                    <a:pt x="2313" y="1249"/>
                    <a:pt x="2319" y="1253"/>
                    <a:pt x="2320" y="1258"/>
                  </a:cubicBezTo>
                  <a:cubicBezTo>
                    <a:pt x="2321" y="1265"/>
                    <a:pt x="2317" y="1274"/>
                    <a:pt x="2309" y="1276"/>
                  </a:cubicBezTo>
                  <a:cubicBezTo>
                    <a:pt x="2312" y="1284"/>
                    <a:pt x="2289" y="1297"/>
                    <a:pt x="2264" y="1289"/>
                  </a:cubicBezTo>
                  <a:close/>
                  <a:moveTo>
                    <a:pt x="1987" y="1378"/>
                  </a:moveTo>
                  <a:cubicBezTo>
                    <a:pt x="1995" y="1386"/>
                    <a:pt x="2006" y="1389"/>
                    <a:pt x="2017" y="1386"/>
                  </a:cubicBezTo>
                  <a:cubicBezTo>
                    <a:pt x="2026" y="1384"/>
                    <a:pt x="2033" y="1378"/>
                    <a:pt x="2038" y="1370"/>
                  </a:cubicBezTo>
                  <a:cubicBezTo>
                    <a:pt x="2040" y="1367"/>
                    <a:pt x="2041" y="1364"/>
                    <a:pt x="2041" y="1360"/>
                  </a:cubicBezTo>
                  <a:cubicBezTo>
                    <a:pt x="2041" y="1361"/>
                    <a:pt x="2040" y="1362"/>
                    <a:pt x="2040" y="1363"/>
                  </a:cubicBezTo>
                  <a:cubicBezTo>
                    <a:pt x="2036" y="1370"/>
                    <a:pt x="2027" y="1373"/>
                    <a:pt x="2020" y="1369"/>
                  </a:cubicBezTo>
                  <a:cubicBezTo>
                    <a:pt x="2013" y="1365"/>
                    <a:pt x="2010" y="1356"/>
                    <a:pt x="2014" y="1349"/>
                  </a:cubicBezTo>
                  <a:cubicBezTo>
                    <a:pt x="2020" y="1338"/>
                    <a:pt x="2034" y="1339"/>
                    <a:pt x="2040" y="1348"/>
                  </a:cubicBezTo>
                  <a:cubicBezTo>
                    <a:pt x="2044" y="1355"/>
                    <a:pt x="2043" y="1364"/>
                    <a:pt x="2040" y="1371"/>
                  </a:cubicBezTo>
                  <a:cubicBezTo>
                    <a:pt x="2035" y="1380"/>
                    <a:pt x="2028" y="1387"/>
                    <a:pt x="2018" y="1390"/>
                  </a:cubicBezTo>
                  <a:cubicBezTo>
                    <a:pt x="2006" y="1393"/>
                    <a:pt x="1994" y="1390"/>
                    <a:pt x="1984" y="1381"/>
                  </a:cubicBezTo>
                  <a:cubicBezTo>
                    <a:pt x="1976" y="1374"/>
                    <a:pt x="1972" y="1365"/>
                    <a:pt x="1971" y="1356"/>
                  </a:cubicBezTo>
                  <a:cubicBezTo>
                    <a:pt x="1970" y="1358"/>
                    <a:pt x="1969" y="1361"/>
                    <a:pt x="1969" y="1363"/>
                  </a:cubicBezTo>
                  <a:cubicBezTo>
                    <a:pt x="1966" y="1373"/>
                    <a:pt x="1962" y="1381"/>
                    <a:pt x="1957" y="1389"/>
                  </a:cubicBezTo>
                  <a:cubicBezTo>
                    <a:pt x="1955" y="1391"/>
                    <a:pt x="1954" y="1393"/>
                    <a:pt x="1952" y="1396"/>
                  </a:cubicBezTo>
                  <a:cubicBezTo>
                    <a:pt x="1949" y="1399"/>
                    <a:pt x="1947" y="1402"/>
                    <a:pt x="1943" y="1405"/>
                  </a:cubicBezTo>
                  <a:cubicBezTo>
                    <a:pt x="1942" y="1406"/>
                    <a:pt x="1931" y="1416"/>
                    <a:pt x="1929" y="1413"/>
                  </a:cubicBezTo>
                  <a:cubicBezTo>
                    <a:pt x="1929" y="1412"/>
                    <a:pt x="1935" y="1407"/>
                    <a:pt x="1936" y="1406"/>
                  </a:cubicBezTo>
                  <a:cubicBezTo>
                    <a:pt x="1941" y="1402"/>
                    <a:pt x="1945" y="1397"/>
                    <a:pt x="1948" y="1393"/>
                  </a:cubicBezTo>
                  <a:cubicBezTo>
                    <a:pt x="1950" y="1391"/>
                    <a:pt x="1951" y="1388"/>
                    <a:pt x="1953" y="1386"/>
                  </a:cubicBezTo>
                  <a:cubicBezTo>
                    <a:pt x="1958" y="1378"/>
                    <a:pt x="1962" y="1371"/>
                    <a:pt x="1965" y="1362"/>
                  </a:cubicBezTo>
                  <a:cubicBezTo>
                    <a:pt x="1965" y="1362"/>
                    <a:pt x="1965" y="1360"/>
                    <a:pt x="1966" y="1359"/>
                  </a:cubicBezTo>
                  <a:cubicBezTo>
                    <a:pt x="1964" y="1361"/>
                    <a:pt x="1963" y="1364"/>
                    <a:pt x="1961" y="1366"/>
                  </a:cubicBezTo>
                  <a:cubicBezTo>
                    <a:pt x="1956" y="1373"/>
                    <a:pt x="1951" y="1378"/>
                    <a:pt x="1944" y="1383"/>
                  </a:cubicBezTo>
                  <a:cubicBezTo>
                    <a:pt x="1923" y="1394"/>
                    <a:pt x="1905" y="1385"/>
                    <a:pt x="1894" y="1368"/>
                  </a:cubicBezTo>
                  <a:cubicBezTo>
                    <a:pt x="1884" y="1354"/>
                    <a:pt x="1881" y="1336"/>
                    <a:pt x="1888" y="1320"/>
                  </a:cubicBezTo>
                  <a:cubicBezTo>
                    <a:pt x="1895" y="1307"/>
                    <a:pt x="1907" y="1301"/>
                    <a:pt x="1922" y="1304"/>
                  </a:cubicBezTo>
                  <a:cubicBezTo>
                    <a:pt x="1928" y="1305"/>
                    <a:pt x="1933" y="1307"/>
                    <a:pt x="1938" y="1312"/>
                  </a:cubicBezTo>
                  <a:cubicBezTo>
                    <a:pt x="1942" y="1316"/>
                    <a:pt x="1944" y="1320"/>
                    <a:pt x="1945" y="1325"/>
                  </a:cubicBezTo>
                  <a:cubicBezTo>
                    <a:pt x="1945" y="1332"/>
                    <a:pt x="1943" y="1338"/>
                    <a:pt x="1938" y="1342"/>
                  </a:cubicBezTo>
                  <a:cubicBezTo>
                    <a:pt x="1934" y="1345"/>
                    <a:pt x="1931" y="1346"/>
                    <a:pt x="1927" y="1345"/>
                  </a:cubicBezTo>
                  <a:cubicBezTo>
                    <a:pt x="1922" y="1344"/>
                    <a:pt x="1919" y="1341"/>
                    <a:pt x="1916" y="1337"/>
                  </a:cubicBezTo>
                  <a:cubicBezTo>
                    <a:pt x="1914" y="1332"/>
                    <a:pt x="1914" y="1327"/>
                    <a:pt x="1918" y="1323"/>
                  </a:cubicBezTo>
                  <a:cubicBezTo>
                    <a:pt x="1921" y="1319"/>
                    <a:pt x="1927" y="1318"/>
                    <a:pt x="1932" y="1321"/>
                  </a:cubicBezTo>
                  <a:cubicBezTo>
                    <a:pt x="1937" y="1324"/>
                    <a:pt x="1939" y="1331"/>
                    <a:pt x="1936" y="1336"/>
                  </a:cubicBezTo>
                  <a:cubicBezTo>
                    <a:pt x="1933" y="1341"/>
                    <a:pt x="1926" y="1343"/>
                    <a:pt x="1921" y="1340"/>
                  </a:cubicBezTo>
                  <a:cubicBezTo>
                    <a:pt x="1919" y="1339"/>
                    <a:pt x="1917" y="1338"/>
                    <a:pt x="1916" y="1336"/>
                  </a:cubicBezTo>
                  <a:cubicBezTo>
                    <a:pt x="1916" y="1336"/>
                    <a:pt x="1917" y="1337"/>
                    <a:pt x="1917" y="1337"/>
                  </a:cubicBezTo>
                  <a:cubicBezTo>
                    <a:pt x="1919" y="1341"/>
                    <a:pt x="1922" y="1344"/>
                    <a:pt x="1927" y="1345"/>
                  </a:cubicBezTo>
                  <a:cubicBezTo>
                    <a:pt x="1931" y="1345"/>
                    <a:pt x="1934" y="1344"/>
                    <a:pt x="1937" y="1342"/>
                  </a:cubicBezTo>
                  <a:cubicBezTo>
                    <a:pt x="1942" y="1338"/>
                    <a:pt x="1944" y="1332"/>
                    <a:pt x="1944" y="1326"/>
                  </a:cubicBezTo>
                  <a:cubicBezTo>
                    <a:pt x="1943" y="1320"/>
                    <a:pt x="1941" y="1316"/>
                    <a:pt x="1937" y="1313"/>
                  </a:cubicBezTo>
                  <a:cubicBezTo>
                    <a:pt x="1932" y="1309"/>
                    <a:pt x="1928" y="1306"/>
                    <a:pt x="1921" y="1305"/>
                  </a:cubicBezTo>
                  <a:cubicBezTo>
                    <a:pt x="1908" y="1303"/>
                    <a:pt x="1896" y="1309"/>
                    <a:pt x="1890" y="1322"/>
                  </a:cubicBezTo>
                  <a:cubicBezTo>
                    <a:pt x="1883" y="1337"/>
                    <a:pt x="1888" y="1355"/>
                    <a:pt x="1897" y="1368"/>
                  </a:cubicBezTo>
                  <a:cubicBezTo>
                    <a:pt x="1908" y="1381"/>
                    <a:pt x="1924" y="1389"/>
                    <a:pt x="1941" y="1379"/>
                  </a:cubicBezTo>
                  <a:cubicBezTo>
                    <a:pt x="1948" y="1375"/>
                    <a:pt x="1952" y="1370"/>
                    <a:pt x="1957" y="1363"/>
                  </a:cubicBezTo>
                  <a:cubicBezTo>
                    <a:pt x="1960" y="1359"/>
                    <a:pt x="1962" y="1355"/>
                    <a:pt x="1964" y="1351"/>
                  </a:cubicBezTo>
                  <a:cubicBezTo>
                    <a:pt x="1972" y="1335"/>
                    <a:pt x="1975" y="1319"/>
                    <a:pt x="1986" y="1305"/>
                  </a:cubicBezTo>
                  <a:cubicBezTo>
                    <a:pt x="1997" y="1292"/>
                    <a:pt x="2012" y="1283"/>
                    <a:pt x="2032" y="1282"/>
                  </a:cubicBezTo>
                  <a:cubicBezTo>
                    <a:pt x="2041" y="1281"/>
                    <a:pt x="2049" y="1282"/>
                    <a:pt x="2058" y="1285"/>
                  </a:cubicBezTo>
                  <a:cubicBezTo>
                    <a:pt x="2062" y="1286"/>
                    <a:pt x="2065" y="1287"/>
                    <a:pt x="2068" y="1289"/>
                  </a:cubicBezTo>
                  <a:cubicBezTo>
                    <a:pt x="2067" y="1287"/>
                    <a:pt x="2066" y="1284"/>
                    <a:pt x="2065" y="1281"/>
                  </a:cubicBezTo>
                  <a:cubicBezTo>
                    <a:pt x="2063" y="1270"/>
                    <a:pt x="2067" y="1259"/>
                    <a:pt x="2076" y="1252"/>
                  </a:cubicBezTo>
                  <a:cubicBezTo>
                    <a:pt x="2085" y="1246"/>
                    <a:pt x="2096" y="1245"/>
                    <a:pt x="2106" y="1250"/>
                  </a:cubicBezTo>
                  <a:cubicBezTo>
                    <a:pt x="2114" y="1255"/>
                    <a:pt x="2118" y="1264"/>
                    <a:pt x="2116" y="1272"/>
                  </a:cubicBezTo>
                  <a:cubicBezTo>
                    <a:pt x="2115" y="1277"/>
                    <a:pt x="2112" y="1282"/>
                    <a:pt x="2107" y="1284"/>
                  </a:cubicBezTo>
                  <a:cubicBezTo>
                    <a:pt x="2105" y="1285"/>
                    <a:pt x="2102" y="1286"/>
                    <a:pt x="2099" y="1286"/>
                  </a:cubicBezTo>
                  <a:cubicBezTo>
                    <a:pt x="2093" y="1285"/>
                    <a:pt x="2089" y="1281"/>
                    <a:pt x="2089" y="1276"/>
                  </a:cubicBezTo>
                  <a:cubicBezTo>
                    <a:pt x="2088" y="1270"/>
                    <a:pt x="2092" y="1265"/>
                    <a:pt x="2098" y="1264"/>
                  </a:cubicBezTo>
                  <a:cubicBezTo>
                    <a:pt x="2104" y="1264"/>
                    <a:pt x="2109" y="1268"/>
                    <a:pt x="2110" y="1274"/>
                  </a:cubicBezTo>
                  <a:cubicBezTo>
                    <a:pt x="2110" y="1279"/>
                    <a:pt x="2107" y="1284"/>
                    <a:pt x="2103" y="1285"/>
                  </a:cubicBezTo>
                  <a:cubicBezTo>
                    <a:pt x="2109" y="1284"/>
                    <a:pt x="2114" y="1278"/>
                    <a:pt x="2115" y="1271"/>
                  </a:cubicBezTo>
                  <a:cubicBezTo>
                    <a:pt x="2117" y="1264"/>
                    <a:pt x="2113" y="1256"/>
                    <a:pt x="2105" y="1251"/>
                  </a:cubicBezTo>
                  <a:cubicBezTo>
                    <a:pt x="2096" y="1246"/>
                    <a:pt x="2085" y="1248"/>
                    <a:pt x="2078" y="1253"/>
                  </a:cubicBezTo>
                  <a:cubicBezTo>
                    <a:pt x="2072" y="1257"/>
                    <a:pt x="2069" y="1262"/>
                    <a:pt x="2067" y="1268"/>
                  </a:cubicBezTo>
                  <a:cubicBezTo>
                    <a:pt x="2062" y="1287"/>
                    <a:pt x="2083" y="1296"/>
                    <a:pt x="2095" y="1315"/>
                  </a:cubicBezTo>
                  <a:cubicBezTo>
                    <a:pt x="2106" y="1334"/>
                    <a:pt x="2111" y="1358"/>
                    <a:pt x="2108" y="1380"/>
                  </a:cubicBezTo>
                  <a:cubicBezTo>
                    <a:pt x="2108" y="1350"/>
                    <a:pt x="2101" y="1321"/>
                    <a:pt x="2079" y="1301"/>
                  </a:cubicBezTo>
                  <a:cubicBezTo>
                    <a:pt x="2071" y="1295"/>
                    <a:pt x="2065" y="1292"/>
                    <a:pt x="2056" y="1289"/>
                  </a:cubicBezTo>
                  <a:cubicBezTo>
                    <a:pt x="2048" y="1286"/>
                    <a:pt x="2041" y="1286"/>
                    <a:pt x="2032" y="1286"/>
                  </a:cubicBezTo>
                  <a:cubicBezTo>
                    <a:pt x="2005" y="1289"/>
                    <a:pt x="1987" y="1305"/>
                    <a:pt x="1979" y="1328"/>
                  </a:cubicBezTo>
                  <a:cubicBezTo>
                    <a:pt x="1973" y="1346"/>
                    <a:pt x="1972" y="1364"/>
                    <a:pt x="1987" y="1378"/>
                  </a:cubicBezTo>
                  <a:close/>
                  <a:moveTo>
                    <a:pt x="1823" y="1505"/>
                  </a:moveTo>
                  <a:cubicBezTo>
                    <a:pt x="1823" y="1502"/>
                    <a:pt x="1825" y="1500"/>
                    <a:pt x="1828" y="1499"/>
                  </a:cubicBezTo>
                  <a:cubicBezTo>
                    <a:pt x="1831" y="1499"/>
                    <a:pt x="1833" y="1501"/>
                    <a:pt x="1833" y="1504"/>
                  </a:cubicBezTo>
                  <a:cubicBezTo>
                    <a:pt x="1834" y="1507"/>
                    <a:pt x="1831" y="1509"/>
                    <a:pt x="1829" y="1510"/>
                  </a:cubicBezTo>
                  <a:cubicBezTo>
                    <a:pt x="1826" y="1510"/>
                    <a:pt x="1823" y="1508"/>
                    <a:pt x="1823" y="1505"/>
                  </a:cubicBezTo>
                  <a:close/>
                  <a:moveTo>
                    <a:pt x="1955" y="1467"/>
                  </a:moveTo>
                  <a:cubicBezTo>
                    <a:pt x="1960" y="1469"/>
                    <a:pt x="1966" y="1469"/>
                    <a:pt x="1969" y="1465"/>
                  </a:cubicBezTo>
                  <a:cubicBezTo>
                    <a:pt x="1971" y="1462"/>
                    <a:pt x="1971" y="1459"/>
                    <a:pt x="1970" y="1456"/>
                  </a:cubicBezTo>
                  <a:cubicBezTo>
                    <a:pt x="1968" y="1453"/>
                    <a:pt x="1964" y="1452"/>
                    <a:pt x="1961" y="1455"/>
                  </a:cubicBezTo>
                  <a:cubicBezTo>
                    <a:pt x="1959" y="1456"/>
                    <a:pt x="1959" y="1459"/>
                    <a:pt x="1960" y="1462"/>
                  </a:cubicBezTo>
                  <a:cubicBezTo>
                    <a:pt x="1955" y="1459"/>
                    <a:pt x="1957" y="1450"/>
                    <a:pt x="1965" y="1450"/>
                  </a:cubicBezTo>
                  <a:cubicBezTo>
                    <a:pt x="1969" y="1450"/>
                    <a:pt x="1973" y="1453"/>
                    <a:pt x="1974" y="1457"/>
                  </a:cubicBezTo>
                  <a:cubicBezTo>
                    <a:pt x="1976" y="1465"/>
                    <a:pt x="1970" y="1471"/>
                    <a:pt x="1964" y="1472"/>
                  </a:cubicBezTo>
                  <a:cubicBezTo>
                    <a:pt x="1957" y="1473"/>
                    <a:pt x="1951" y="1469"/>
                    <a:pt x="1948" y="1464"/>
                  </a:cubicBezTo>
                  <a:cubicBezTo>
                    <a:pt x="1956" y="1480"/>
                    <a:pt x="1984" y="1493"/>
                    <a:pt x="1998" y="1494"/>
                  </a:cubicBezTo>
                  <a:cubicBezTo>
                    <a:pt x="1997" y="1495"/>
                    <a:pt x="1996" y="1496"/>
                    <a:pt x="1996" y="1497"/>
                  </a:cubicBezTo>
                  <a:cubicBezTo>
                    <a:pt x="1974" y="1495"/>
                    <a:pt x="1949" y="1479"/>
                    <a:pt x="1944" y="1462"/>
                  </a:cubicBezTo>
                  <a:cubicBezTo>
                    <a:pt x="1937" y="1487"/>
                    <a:pt x="1928" y="1502"/>
                    <a:pt x="1927" y="1519"/>
                  </a:cubicBezTo>
                  <a:cubicBezTo>
                    <a:pt x="1927" y="1527"/>
                    <a:pt x="1928" y="1536"/>
                    <a:pt x="1933" y="1542"/>
                  </a:cubicBezTo>
                  <a:cubicBezTo>
                    <a:pt x="1932" y="1543"/>
                    <a:pt x="1932" y="1546"/>
                    <a:pt x="1933" y="1548"/>
                  </a:cubicBezTo>
                  <a:cubicBezTo>
                    <a:pt x="1924" y="1542"/>
                    <a:pt x="1921" y="1529"/>
                    <a:pt x="1924" y="1516"/>
                  </a:cubicBezTo>
                  <a:cubicBezTo>
                    <a:pt x="1924" y="1515"/>
                    <a:pt x="1924" y="1515"/>
                    <a:pt x="1924" y="1514"/>
                  </a:cubicBezTo>
                  <a:cubicBezTo>
                    <a:pt x="1916" y="1527"/>
                    <a:pt x="1914" y="1547"/>
                    <a:pt x="1918" y="1564"/>
                  </a:cubicBezTo>
                  <a:cubicBezTo>
                    <a:pt x="1920" y="1571"/>
                    <a:pt x="1923" y="1579"/>
                    <a:pt x="1929" y="1583"/>
                  </a:cubicBezTo>
                  <a:cubicBezTo>
                    <a:pt x="1933" y="1585"/>
                    <a:pt x="1940" y="1586"/>
                    <a:pt x="1942" y="1582"/>
                  </a:cubicBezTo>
                  <a:cubicBezTo>
                    <a:pt x="1943" y="1580"/>
                    <a:pt x="1943" y="1579"/>
                    <a:pt x="1942" y="1577"/>
                  </a:cubicBezTo>
                  <a:cubicBezTo>
                    <a:pt x="1941" y="1576"/>
                    <a:pt x="1939" y="1576"/>
                    <a:pt x="1938" y="1577"/>
                  </a:cubicBezTo>
                  <a:cubicBezTo>
                    <a:pt x="1937" y="1577"/>
                    <a:pt x="1937" y="1578"/>
                    <a:pt x="1936" y="1579"/>
                  </a:cubicBezTo>
                  <a:cubicBezTo>
                    <a:pt x="1936" y="1581"/>
                    <a:pt x="1938" y="1582"/>
                    <a:pt x="1939" y="1581"/>
                  </a:cubicBezTo>
                  <a:cubicBezTo>
                    <a:pt x="1940" y="1581"/>
                    <a:pt x="1940" y="1580"/>
                    <a:pt x="1940" y="1580"/>
                  </a:cubicBezTo>
                  <a:cubicBezTo>
                    <a:pt x="1941" y="1581"/>
                    <a:pt x="1941" y="1582"/>
                    <a:pt x="1940" y="1582"/>
                  </a:cubicBezTo>
                  <a:cubicBezTo>
                    <a:pt x="1938" y="1583"/>
                    <a:pt x="1937" y="1583"/>
                    <a:pt x="1935" y="1582"/>
                  </a:cubicBezTo>
                  <a:cubicBezTo>
                    <a:pt x="1933" y="1580"/>
                    <a:pt x="1933" y="1577"/>
                    <a:pt x="1935" y="1575"/>
                  </a:cubicBezTo>
                  <a:cubicBezTo>
                    <a:pt x="1936" y="1573"/>
                    <a:pt x="1938" y="1572"/>
                    <a:pt x="1940" y="1573"/>
                  </a:cubicBezTo>
                  <a:cubicBezTo>
                    <a:pt x="1942" y="1573"/>
                    <a:pt x="1944" y="1574"/>
                    <a:pt x="1945" y="1575"/>
                  </a:cubicBezTo>
                  <a:cubicBezTo>
                    <a:pt x="1947" y="1578"/>
                    <a:pt x="1947" y="1580"/>
                    <a:pt x="1945" y="1583"/>
                  </a:cubicBezTo>
                  <a:cubicBezTo>
                    <a:pt x="1942" y="1587"/>
                    <a:pt x="1937" y="1587"/>
                    <a:pt x="1932" y="1586"/>
                  </a:cubicBezTo>
                  <a:cubicBezTo>
                    <a:pt x="1930" y="1585"/>
                    <a:pt x="1928" y="1584"/>
                    <a:pt x="1926" y="1582"/>
                  </a:cubicBezTo>
                  <a:cubicBezTo>
                    <a:pt x="1932" y="1591"/>
                    <a:pt x="1941" y="1594"/>
                    <a:pt x="1951" y="1593"/>
                  </a:cubicBezTo>
                  <a:cubicBezTo>
                    <a:pt x="1957" y="1593"/>
                    <a:pt x="1962" y="1590"/>
                    <a:pt x="1966" y="1586"/>
                  </a:cubicBezTo>
                  <a:cubicBezTo>
                    <a:pt x="1966" y="1586"/>
                    <a:pt x="1966" y="1586"/>
                    <a:pt x="1966" y="1586"/>
                  </a:cubicBezTo>
                  <a:cubicBezTo>
                    <a:pt x="1962" y="1589"/>
                    <a:pt x="1955" y="1589"/>
                    <a:pt x="1953" y="1581"/>
                  </a:cubicBezTo>
                  <a:cubicBezTo>
                    <a:pt x="1952" y="1575"/>
                    <a:pt x="1958" y="1565"/>
                    <a:pt x="1946" y="1557"/>
                  </a:cubicBezTo>
                  <a:cubicBezTo>
                    <a:pt x="1953" y="1558"/>
                    <a:pt x="1960" y="1560"/>
                    <a:pt x="1964" y="1564"/>
                  </a:cubicBezTo>
                  <a:cubicBezTo>
                    <a:pt x="1969" y="1569"/>
                    <a:pt x="1971" y="1576"/>
                    <a:pt x="1969" y="1582"/>
                  </a:cubicBezTo>
                  <a:cubicBezTo>
                    <a:pt x="1966" y="1590"/>
                    <a:pt x="1958" y="1594"/>
                    <a:pt x="1950" y="1595"/>
                  </a:cubicBezTo>
                  <a:cubicBezTo>
                    <a:pt x="1939" y="1596"/>
                    <a:pt x="1929" y="1590"/>
                    <a:pt x="1923" y="1580"/>
                  </a:cubicBezTo>
                  <a:cubicBezTo>
                    <a:pt x="1917" y="1572"/>
                    <a:pt x="1914" y="1556"/>
                    <a:pt x="1914" y="1545"/>
                  </a:cubicBezTo>
                  <a:cubicBezTo>
                    <a:pt x="1914" y="1536"/>
                    <a:pt x="1917" y="1524"/>
                    <a:pt x="1921" y="1516"/>
                  </a:cubicBezTo>
                  <a:cubicBezTo>
                    <a:pt x="1917" y="1520"/>
                    <a:pt x="1912" y="1524"/>
                    <a:pt x="1907" y="1527"/>
                  </a:cubicBezTo>
                  <a:cubicBezTo>
                    <a:pt x="1896" y="1534"/>
                    <a:pt x="1886" y="1536"/>
                    <a:pt x="1873" y="1535"/>
                  </a:cubicBezTo>
                  <a:cubicBezTo>
                    <a:pt x="1868" y="1535"/>
                    <a:pt x="1864" y="1534"/>
                    <a:pt x="1860" y="1533"/>
                  </a:cubicBezTo>
                  <a:cubicBezTo>
                    <a:pt x="1861" y="1532"/>
                    <a:pt x="1862" y="1531"/>
                    <a:pt x="1861" y="1530"/>
                  </a:cubicBezTo>
                  <a:cubicBezTo>
                    <a:pt x="1865" y="1531"/>
                    <a:pt x="1869" y="1531"/>
                    <a:pt x="1873" y="1532"/>
                  </a:cubicBezTo>
                  <a:cubicBezTo>
                    <a:pt x="1885" y="1532"/>
                    <a:pt x="1894" y="1530"/>
                    <a:pt x="1905" y="1523"/>
                  </a:cubicBezTo>
                  <a:cubicBezTo>
                    <a:pt x="1918" y="1514"/>
                    <a:pt x="1926" y="1501"/>
                    <a:pt x="1932" y="1487"/>
                  </a:cubicBezTo>
                  <a:cubicBezTo>
                    <a:pt x="1929" y="1490"/>
                    <a:pt x="1926" y="1493"/>
                    <a:pt x="1923" y="1496"/>
                  </a:cubicBezTo>
                  <a:cubicBezTo>
                    <a:pt x="1923" y="1496"/>
                    <a:pt x="1923" y="1496"/>
                    <a:pt x="1923" y="1496"/>
                  </a:cubicBezTo>
                  <a:cubicBezTo>
                    <a:pt x="1916" y="1501"/>
                    <a:pt x="1909" y="1505"/>
                    <a:pt x="1900" y="1505"/>
                  </a:cubicBezTo>
                  <a:cubicBezTo>
                    <a:pt x="1908" y="1502"/>
                    <a:pt x="1914" y="1499"/>
                    <a:pt x="1921" y="1494"/>
                  </a:cubicBezTo>
                  <a:cubicBezTo>
                    <a:pt x="1921" y="1494"/>
                    <a:pt x="1921" y="1494"/>
                    <a:pt x="1921" y="1494"/>
                  </a:cubicBezTo>
                  <a:cubicBezTo>
                    <a:pt x="1935" y="1482"/>
                    <a:pt x="1935" y="1478"/>
                    <a:pt x="1939" y="1461"/>
                  </a:cubicBezTo>
                  <a:cubicBezTo>
                    <a:pt x="1945" y="1434"/>
                    <a:pt x="1949" y="1406"/>
                    <a:pt x="1965" y="1387"/>
                  </a:cubicBezTo>
                  <a:cubicBezTo>
                    <a:pt x="1957" y="1401"/>
                    <a:pt x="1936" y="1456"/>
                    <a:pt x="1955" y="1467"/>
                  </a:cubicBezTo>
                  <a:close/>
                  <a:moveTo>
                    <a:pt x="1911" y="1500"/>
                  </a:moveTo>
                  <a:cubicBezTo>
                    <a:pt x="1906" y="1488"/>
                    <a:pt x="1891" y="1496"/>
                    <a:pt x="1885" y="1497"/>
                  </a:cubicBezTo>
                  <a:cubicBezTo>
                    <a:pt x="1881" y="1499"/>
                    <a:pt x="1878" y="1499"/>
                    <a:pt x="1874" y="1497"/>
                  </a:cubicBezTo>
                  <a:cubicBezTo>
                    <a:pt x="1877" y="1501"/>
                    <a:pt x="1886" y="1510"/>
                    <a:pt x="1892" y="1512"/>
                  </a:cubicBezTo>
                  <a:cubicBezTo>
                    <a:pt x="1899" y="1515"/>
                    <a:pt x="1908" y="1513"/>
                    <a:pt x="1911" y="1503"/>
                  </a:cubicBezTo>
                  <a:cubicBezTo>
                    <a:pt x="1907" y="1506"/>
                    <a:pt x="1900" y="1507"/>
                    <a:pt x="1896" y="1504"/>
                  </a:cubicBezTo>
                  <a:cubicBezTo>
                    <a:pt x="1899" y="1504"/>
                    <a:pt x="1906" y="1503"/>
                    <a:pt x="1911" y="1500"/>
                  </a:cubicBezTo>
                  <a:close/>
                  <a:moveTo>
                    <a:pt x="1972" y="1543"/>
                  </a:moveTo>
                  <a:cubicBezTo>
                    <a:pt x="1971" y="1546"/>
                    <a:pt x="1973" y="1550"/>
                    <a:pt x="1976" y="1550"/>
                  </a:cubicBezTo>
                  <a:cubicBezTo>
                    <a:pt x="1979" y="1551"/>
                    <a:pt x="1982" y="1549"/>
                    <a:pt x="1983" y="1546"/>
                  </a:cubicBezTo>
                  <a:cubicBezTo>
                    <a:pt x="1984" y="1543"/>
                    <a:pt x="1982" y="1540"/>
                    <a:pt x="1979" y="1539"/>
                  </a:cubicBezTo>
                  <a:cubicBezTo>
                    <a:pt x="1976" y="1538"/>
                    <a:pt x="1973" y="1540"/>
                    <a:pt x="1972" y="1543"/>
                  </a:cubicBezTo>
                  <a:close/>
                  <a:moveTo>
                    <a:pt x="1955" y="1545"/>
                  </a:moveTo>
                  <a:cubicBezTo>
                    <a:pt x="1954" y="1549"/>
                    <a:pt x="1956" y="1553"/>
                    <a:pt x="1960" y="1554"/>
                  </a:cubicBezTo>
                  <a:cubicBezTo>
                    <a:pt x="1964" y="1555"/>
                    <a:pt x="1968" y="1552"/>
                    <a:pt x="1969" y="1548"/>
                  </a:cubicBezTo>
                  <a:cubicBezTo>
                    <a:pt x="1970" y="1545"/>
                    <a:pt x="1967" y="1541"/>
                    <a:pt x="1963" y="1540"/>
                  </a:cubicBezTo>
                  <a:cubicBezTo>
                    <a:pt x="1960" y="1539"/>
                    <a:pt x="1956" y="1541"/>
                    <a:pt x="1955" y="1545"/>
                  </a:cubicBezTo>
                  <a:close/>
                  <a:moveTo>
                    <a:pt x="1933" y="1543"/>
                  </a:moveTo>
                  <a:cubicBezTo>
                    <a:pt x="1932" y="1548"/>
                    <a:pt x="1935" y="1553"/>
                    <a:pt x="1940" y="1554"/>
                  </a:cubicBezTo>
                  <a:cubicBezTo>
                    <a:pt x="1945" y="1556"/>
                    <a:pt x="1950" y="1553"/>
                    <a:pt x="1952" y="1547"/>
                  </a:cubicBezTo>
                  <a:cubicBezTo>
                    <a:pt x="1953" y="1542"/>
                    <a:pt x="1950" y="1537"/>
                    <a:pt x="1945" y="1536"/>
                  </a:cubicBezTo>
                  <a:cubicBezTo>
                    <a:pt x="1940" y="1535"/>
                    <a:pt x="1935" y="1538"/>
                    <a:pt x="1933" y="1543"/>
                  </a:cubicBezTo>
                  <a:close/>
                  <a:moveTo>
                    <a:pt x="1839" y="1529"/>
                  </a:moveTo>
                  <a:cubicBezTo>
                    <a:pt x="1839" y="1523"/>
                    <a:pt x="1843" y="1518"/>
                    <a:pt x="1849" y="1518"/>
                  </a:cubicBezTo>
                  <a:cubicBezTo>
                    <a:pt x="1854" y="1517"/>
                    <a:pt x="1859" y="1521"/>
                    <a:pt x="1860" y="1527"/>
                  </a:cubicBezTo>
                  <a:cubicBezTo>
                    <a:pt x="1860" y="1533"/>
                    <a:pt x="1856" y="1537"/>
                    <a:pt x="1850" y="1538"/>
                  </a:cubicBezTo>
                  <a:cubicBezTo>
                    <a:pt x="1845" y="1538"/>
                    <a:pt x="1840" y="1534"/>
                    <a:pt x="1839" y="1529"/>
                  </a:cubicBezTo>
                  <a:close/>
                  <a:moveTo>
                    <a:pt x="1827" y="1517"/>
                  </a:moveTo>
                  <a:cubicBezTo>
                    <a:pt x="1827" y="1513"/>
                    <a:pt x="1830" y="1510"/>
                    <a:pt x="1833" y="1510"/>
                  </a:cubicBezTo>
                  <a:cubicBezTo>
                    <a:pt x="1837" y="1510"/>
                    <a:pt x="1840" y="1512"/>
                    <a:pt x="1841" y="1516"/>
                  </a:cubicBezTo>
                  <a:cubicBezTo>
                    <a:pt x="1841" y="1520"/>
                    <a:pt x="1838" y="1523"/>
                    <a:pt x="1834" y="1523"/>
                  </a:cubicBezTo>
                  <a:cubicBezTo>
                    <a:pt x="1831" y="1524"/>
                    <a:pt x="1828" y="1521"/>
                    <a:pt x="1827" y="1517"/>
                  </a:cubicBezTo>
                  <a:close/>
                  <a:moveTo>
                    <a:pt x="1875" y="1349"/>
                  </a:moveTo>
                  <a:cubicBezTo>
                    <a:pt x="1881" y="1335"/>
                    <a:pt x="1884" y="1320"/>
                    <a:pt x="1880" y="1307"/>
                  </a:cubicBezTo>
                  <a:cubicBezTo>
                    <a:pt x="1876" y="1294"/>
                    <a:pt x="1865" y="1283"/>
                    <a:pt x="1852" y="1281"/>
                  </a:cubicBezTo>
                  <a:cubicBezTo>
                    <a:pt x="1844" y="1280"/>
                    <a:pt x="1835" y="1282"/>
                    <a:pt x="1829" y="1285"/>
                  </a:cubicBezTo>
                  <a:cubicBezTo>
                    <a:pt x="1821" y="1290"/>
                    <a:pt x="1816" y="1295"/>
                    <a:pt x="1811" y="1302"/>
                  </a:cubicBezTo>
                  <a:cubicBezTo>
                    <a:pt x="1806" y="1310"/>
                    <a:pt x="1804" y="1316"/>
                    <a:pt x="1802" y="1325"/>
                  </a:cubicBezTo>
                  <a:cubicBezTo>
                    <a:pt x="1802" y="1329"/>
                    <a:pt x="1802" y="1332"/>
                    <a:pt x="1802" y="1336"/>
                  </a:cubicBezTo>
                  <a:cubicBezTo>
                    <a:pt x="1802" y="1346"/>
                    <a:pt x="1804" y="1355"/>
                    <a:pt x="1808" y="1364"/>
                  </a:cubicBezTo>
                  <a:cubicBezTo>
                    <a:pt x="1814" y="1378"/>
                    <a:pt x="1821" y="1387"/>
                    <a:pt x="1833" y="1396"/>
                  </a:cubicBezTo>
                  <a:cubicBezTo>
                    <a:pt x="1834" y="1396"/>
                    <a:pt x="1835" y="1397"/>
                    <a:pt x="1835" y="1397"/>
                  </a:cubicBezTo>
                  <a:cubicBezTo>
                    <a:pt x="1825" y="1397"/>
                    <a:pt x="1814" y="1400"/>
                    <a:pt x="1805" y="1405"/>
                  </a:cubicBezTo>
                  <a:cubicBezTo>
                    <a:pt x="1795" y="1412"/>
                    <a:pt x="1786" y="1421"/>
                    <a:pt x="1783" y="1434"/>
                  </a:cubicBezTo>
                  <a:cubicBezTo>
                    <a:pt x="1782" y="1439"/>
                    <a:pt x="1782" y="1444"/>
                    <a:pt x="1784" y="1450"/>
                  </a:cubicBezTo>
                  <a:cubicBezTo>
                    <a:pt x="1783" y="1444"/>
                    <a:pt x="1784" y="1439"/>
                    <a:pt x="1785" y="1434"/>
                  </a:cubicBezTo>
                  <a:cubicBezTo>
                    <a:pt x="1788" y="1423"/>
                    <a:pt x="1797" y="1414"/>
                    <a:pt x="1807" y="1408"/>
                  </a:cubicBezTo>
                  <a:cubicBezTo>
                    <a:pt x="1815" y="1404"/>
                    <a:pt x="1822" y="1403"/>
                    <a:pt x="1830" y="1402"/>
                  </a:cubicBezTo>
                  <a:cubicBezTo>
                    <a:pt x="1845" y="1402"/>
                    <a:pt x="1856" y="1406"/>
                    <a:pt x="1871" y="1407"/>
                  </a:cubicBezTo>
                  <a:cubicBezTo>
                    <a:pt x="1872" y="1407"/>
                    <a:pt x="1872" y="1407"/>
                    <a:pt x="1872" y="1407"/>
                  </a:cubicBezTo>
                  <a:cubicBezTo>
                    <a:pt x="1880" y="1408"/>
                    <a:pt x="1887" y="1407"/>
                    <a:pt x="1895" y="1405"/>
                  </a:cubicBezTo>
                  <a:cubicBezTo>
                    <a:pt x="1898" y="1405"/>
                    <a:pt x="1916" y="1400"/>
                    <a:pt x="1916" y="1397"/>
                  </a:cubicBezTo>
                  <a:cubicBezTo>
                    <a:pt x="1915" y="1396"/>
                    <a:pt x="1903" y="1399"/>
                    <a:pt x="1901" y="1400"/>
                  </a:cubicBezTo>
                  <a:cubicBezTo>
                    <a:pt x="1891" y="1401"/>
                    <a:pt x="1882" y="1403"/>
                    <a:pt x="1872" y="1402"/>
                  </a:cubicBezTo>
                  <a:cubicBezTo>
                    <a:pt x="1872" y="1402"/>
                    <a:pt x="1871" y="1402"/>
                    <a:pt x="1871" y="1402"/>
                  </a:cubicBezTo>
                  <a:cubicBezTo>
                    <a:pt x="1857" y="1402"/>
                    <a:pt x="1847" y="1400"/>
                    <a:pt x="1835" y="1392"/>
                  </a:cubicBezTo>
                  <a:cubicBezTo>
                    <a:pt x="1822" y="1383"/>
                    <a:pt x="1811" y="1369"/>
                    <a:pt x="1810" y="1353"/>
                  </a:cubicBezTo>
                  <a:cubicBezTo>
                    <a:pt x="1809" y="1344"/>
                    <a:pt x="1815" y="1331"/>
                    <a:pt x="1825" y="1330"/>
                  </a:cubicBezTo>
                  <a:cubicBezTo>
                    <a:pt x="1829" y="1330"/>
                    <a:pt x="1832" y="1332"/>
                    <a:pt x="1833" y="1335"/>
                  </a:cubicBezTo>
                  <a:cubicBezTo>
                    <a:pt x="1834" y="1338"/>
                    <a:pt x="1833" y="1341"/>
                    <a:pt x="1831" y="1343"/>
                  </a:cubicBezTo>
                  <a:cubicBezTo>
                    <a:pt x="1828" y="1345"/>
                    <a:pt x="1826" y="1345"/>
                    <a:pt x="1825" y="1344"/>
                  </a:cubicBezTo>
                  <a:cubicBezTo>
                    <a:pt x="1822" y="1343"/>
                    <a:pt x="1821" y="1339"/>
                    <a:pt x="1823" y="1337"/>
                  </a:cubicBezTo>
                  <a:cubicBezTo>
                    <a:pt x="1824" y="1336"/>
                    <a:pt x="1826" y="1335"/>
                    <a:pt x="1827" y="1336"/>
                  </a:cubicBezTo>
                  <a:cubicBezTo>
                    <a:pt x="1826" y="1334"/>
                    <a:pt x="1824" y="1333"/>
                    <a:pt x="1822" y="1335"/>
                  </a:cubicBezTo>
                  <a:cubicBezTo>
                    <a:pt x="1819" y="1336"/>
                    <a:pt x="1817" y="1340"/>
                    <a:pt x="1818" y="1343"/>
                  </a:cubicBezTo>
                  <a:cubicBezTo>
                    <a:pt x="1820" y="1349"/>
                    <a:pt x="1826" y="1352"/>
                    <a:pt x="1831" y="1351"/>
                  </a:cubicBezTo>
                  <a:cubicBezTo>
                    <a:pt x="1835" y="1350"/>
                    <a:pt x="1839" y="1347"/>
                    <a:pt x="1841" y="1343"/>
                  </a:cubicBezTo>
                  <a:cubicBezTo>
                    <a:pt x="1842" y="1339"/>
                    <a:pt x="1842" y="1335"/>
                    <a:pt x="1840" y="1331"/>
                  </a:cubicBezTo>
                  <a:cubicBezTo>
                    <a:pt x="1838" y="1326"/>
                    <a:pt x="1832" y="1323"/>
                    <a:pt x="1827" y="1324"/>
                  </a:cubicBezTo>
                  <a:cubicBezTo>
                    <a:pt x="1814" y="1325"/>
                    <a:pt x="1807" y="1338"/>
                    <a:pt x="1808" y="1349"/>
                  </a:cubicBezTo>
                  <a:cubicBezTo>
                    <a:pt x="1808" y="1353"/>
                    <a:pt x="1809" y="1357"/>
                    <a:pt x="1810" y="1361"/>
                  </a:cubicBezTo>
                  <a:cubicBezTo>
                    <a:pt x="1805" y="1349"/>
                    <a:pt x="1804" y="1338"/>
                    <a:pt x="1805" y="1325"/>
                  </a:cubicBezTo>
                  <a:cubicBezTo>
                    <a:pt x="1806" y="1317"/>
                    <a:pt x="1808" y="1311"/>
                    <a:pt x="1812" y="1303"/>
                  </a:cubicBezTo>
                  <a:cubicBezTo>
                    <a:pt x="1817" y="1296"/>
                    <a:pt x="1822" y="1291"/>
                    <a:pt x="1829" y="1287"/>
                  </a:cubicBezTo>
                  <a:cubicBezTo>
                    <a:pt x="1833" y="1284"/>
                    <a:pt x="1837" y="1283"/>
                    <a:pt x="1842" y="1282"/>
                  </a:cubicBezTo>
                  <a:cubicBezTo>
                    <a:pt x="1842" y="1282"/>
                    <a:pt x="1842" y="1282"/>
                    <a:pt x="1842" y="1282"/>
                  </a:cubicBezTo>
                  <a:cubicBezTo>
                    <a:pt x="1830" y="1287"/>
                    <a:pt x="1825" y="1300"/>
                    <a:pt x="1838" y="1311"/>
                  </a:cubicBezTo>
                  <a:cubicBezTo>
                    <a:pt x="1848" y="1319"/>
                    <a:pt x="1873" y="1318"/>
                    <a:pt x="1875" y="1349"/>
                  </a:cubicBezTo>
                  <a:close/>
                  <a:moveTo>
                    <a:pt x="1786" y="1434"/>
                  </a:moveTo>
                  <a:cubicBezTo>
                    <a:pt x="1802" y="1436"/>
                    <a:pt x="1796" y="1457"/>
                    <a:pt x="1796" y="1463"/>
                  </a:cubicBezTo>
                  <a:cubicBezTo>
                    <a:pt x="1796" y="1469"/>
                    <a:pt x="1797" y="1473"/>
                    <a:pt x="1800" y="1476"/>
                  </a:cubicBezTo>
                  <a:cubicBezTo>
                    <a:pt x="1794" y="1475"/>
                    <a:pt x="1781" y="1466"/>
                    <a:pt x="1777" y="1460"/>
                  </a:cubicBezTo>
                  <a:cubicBezTo>
                    <a:pt x="1771" y="1452"/>
                    <a:pt x="1771" y="1441"/>
                    <a:pt x="1781" y="1434"/>
                  </a:cubicBezTo>
                  <a:cubicBezTo>
                    <a:pt x="1780" y="1440"/>
                    <a:pt x="1781" y="1448"/>
                    <a:pt x="1785" y="1453"/>
                  </a:cubicBezTo>
                  <a:cubicBezTo>
                    <a:pt x="1784" y="1450"/>
                    <a:pt x="1783" y="1441"/>
                    <a:pt x="1786" y="1434"/>
                  </a:cubicBezTo>
                  <a:close/>
                  <a:moveTo>
                    <a:pt x="2088" y="1392"/>
                  </a:moveTo>
                  <a:cubicBezTo>
                    <a:pt x="2081" y="1412"/>
                    <a:pt x="2071" y="1422"/>
                    <a:pt x="2061" y="1439"/>
                  </a:cubicBezTo>
                  <a:cubicBezTo>
                    <a:pt x="2056" y="1448"/>
                    <a:pt x="2053" y="1456"/>
                    <a:pt x="2055" y="1466"/>
                  </a:cubicBezTo>
                  <a:cubicBezTo>
                    <a:pt x="2057" y="1474"/>
                    <a:pt x="2062" y="1481"/>
                    <a:pt x="2070" y="1483"/>
                  </a:cubicBezTo>
                  <a:cubicBezTo>
                    <a:pt x="2077" y="1485"/>
                    <a:pt x="2085" y="1483"/>
                    <a:pt x="2089" y="1478"/>
                  </a:cubicBezTo>
                  <a:cubicBezTo>
                    <a:pt x="2093" y="1474"/>
                    <a:pt x="2094" y="1470"/>
                    <a:pt x="2093" y="1465"/>
                  </a:cubicBezTo>
                  <a:cubicBezTo>
                    <a:pt x="2092" y="1459"/>
                    <a:pt x="2086" y="1453"/>
                    <a:pt x="2080" y="1455"/>
                  </a:cubicBezTo>
                  <a:cubicBezTo>
                    <a:pt x="2076" y="1456"/>
                    <a:pt x="2073" y="1460"/>
                    <a:pt x="2073" y="1464"/>
                  </a:cubicBezTo>
                  <a:cubicBezTo>
                    <a:pt x="2074" y="1469"/>
                    <a:pt x="2078" y="1472"/>
                    <a:pt x="2083" y="1472"/>
                  </a:cubicBezTo>
                  <a:cubicBezTo>
                    <a:pt x="2087" y="1471"/>
                    <a:pt x="2091" y="1467"/>
                    <a:pt x="2090" y="1463"/>
                  </a:cubicBezTo>
                  <a:cubicBezTo>
                    <a:pt x="2090" y="1462"/>
                    <a:pt x="2090" y="1461"/>
                    <a:pt x="2090" y="1460"/>
                  </a:cubicBezTo>
                  <a:cubicBezTo>
                    <a:pt x="2091" y="1461"/>
                    <a:pt x="2091" y="1463"/>
                    <a:pt x="2092" y="1465"/>
                  </a:cubicBezTo>
                  <a:cubicBezTo>
                    <a:pt x="2092" y="1469"/>
                    <a:pt x="2091" y="1473"/>
                    <a:pt x="2088" y="1476"/>
                  </a:cubicBezTo>
                  <a:cubicBezTo>
                    <a:pt x="2083" y="1480"/>
                    <a:pt x="2077" y="1482"/>
                    <a:pt x="2071" y="1480"/>
                  </a:cubicBezTo>
                  <a:cubicBezTo>
                    <a:pt x="2064" y="1478"/>
                    <a:pt x="2060" y="1472"/>
                    <a:pt x="2058" y="1465"/>
                  </a:cubicBezTo>
                  <a:cubicBezTo>
                    <a:pt x="2057" y="1456"/>
                    <a:pt x="2060" y="1449"/>
                    <a:pt x="2064" y="1441"/>
                  </a:cubicBezTo>
                  <a:cubicBezTo>
                    <a:pt x="2075" y="1424"/>
                    <a:pt x="2085" y="1414"/>
                    <a:pt x="2093" y="1394"/>
                  </a:cubicBezTo>
                  <a:cubicBezTo>
                    <a:pt x="2100" y="1376"/>
                    <a:pt x="2102" y="1356"/>
                    <a:pt x="2095" y="1337"/>
                  </a:cubicBezTo>
                  <a:cubicBezTo>
                    <a:pt x="2089" y="1320"/>
                    <a:pt x="2077" y="1308"/>
                    <a:pt x="2058" y="1305"/>
                  </a:cubicBezTo>
                  <a:cubicBezTo>
                    <a:pt x="2041" y="1304"/>
                    <a:pt x="2024" y="1311"/>
                    <a:pt x="2016" y="1327"/>
                  </a:cubicBezTo>
                  <a:cubicBezTo>
                    <a:pt x="2016" y="1327"/>
                    <a:pt x="2016" y="1327"/>
                    <a:pt x="2016" y="1327"/>
                  </a:cubicBezTo>
                  <a:cubicBezTo>
                    <a:pt x="2016" y="1327"/>
                    <a:pt x="2016" y="1327"/>
                    <a:pt x="2016" y="1327"/>
                  </a:cubicBezTo>
                  <a:cubicBezTo>
                    <a:pt x="2016" y="1327"/>
                    <a:pt x="2016" y="1327"/>
                    <a:pt x="2016" y="1327"/>
                  </a:cubicBezTo>
                  <a:cubicBezTo>
                    <a:pt x="2016" y="1327"/>
                    <a:pt x="2016" y="1327"/>
                    <a:pt x="2016" y="1327"/>
                  </a:cubicBezTo>
                  <a:cubicBezTo>
                    <a:pt x="2023" y="1323"/>
                    <a:pt x="2033" y="1321"/>
                    <a:pt x="2042" y="1325"/>
                  </a:cubicBezTo>
                  <a:cubicBezTo>
                    <a:pt x="2057" y="1333"/>
                    <a:pt x="2061" y="1348"/>
                    <a:pt x="2055" y="1363"/>
                  </a:cubicBezTo>
                  <a:cubicBezTo>
                    <a:pt x="2044" y="1391"/>
                    <a:pt x="2077" y="1405"/>
                    <a:pt x="2090" y="1375"/>
                  </a:cubicBezTo>
                  <a:cubicBezTo>
                    <a:pt x="2096" y="1360"/>
                    <a:pt x="2090" y="1342"/>
                    <a:pt x="2082" y="1332"/>
                  </a:cubicBezTo>
                  <a:cubicBezTo>
                    <a:pt x="2065" y="1312"/>
                    <a:pt x="2030" y="1305"/>
                    <a:pt x="2016" y="1327"/>
                  </a:cubicBezTo>
                  <a:cubicBezTo>
                    <a:pt x="2025" y="1313"/>
                    <a:pt x="2041" y="1306"/>
                    <a:pt x="2058" y="1308"/>
                  </a:cubicBezTo>
                  <a:cubicBezTo>
                    <a:pt x="2075" y="1311"/>
                    <a:pt x="2086" y="1322"/>
                    <a:pt x="2091" y="1338"/>
                  </a:cubicBezTo>
                  <a:cubicBezTo>
                    <a:pt x="2097" y="1357"/>
                    <a:pt x="2095" y="1375"/>
                    <a:pt x="2088" y="1392"/>
                  </a:cubicBezTo>
                  <a:close/>
                  <a:moveTo>
                    <a:pt x="1925" y="1394"/>
                  </a:moveTo>
                  <a:cubicBezTo>
                    <a:pt x="1891" y="1389"/>
                    <a:pt x="1877" y="1363"/>
                    <a:pt x="1862" y="1356"/>
                  </a:cubicBezTo>
                  <a:cubicBezTo>
                    <a:pt x="1846" y="1347"/>
                    <a:pt x="1836" y="1366"/>
                    <a:pt x="1851" y="1379"/>
                  </a:cubicBezTo>
                  <a:cubicBezTo>
                    <a:pt x="1868" y="1393"/>
                    <a:pt x="1899" y="1398"/>
                    <a:pt x="1925" y="1394"/>
                  </a:cubicBezTo>
                  <a:close/>
                  <a:moveTo>
                    <a:pt x="1967" y="1383"/>
                  </a:moveTo>
                  <a:cubicBezTo>
                    <a:pt x="1964" y="1399"/>
                    <a:pt x="1969" y="1415"/>
                    <a:pt x="1979" y="1426"/>
                  </a:cubicBezTo>
                  <a:cubicBezTo>
                    <a:pt x="1988" y="1436"/>
                    <a:pt x="2002" y="1443"/>
                    <a:pt x="2013" y="1437"/>
                  </a:cubicBezTo>
                  <a:cubicBezTo>
                    <a:pt x="2016" y="1442"/>
                    <a:pt x="2010" y="1450"/>
                    <a:pt x="2002" y="1451"/>
                  </a:cubicBezTo>
                  <a:cubicBezTo>
                    <a:pt x="1994" y="1453"/>
                    <a:pt x="1982" y="1447"/>
                    <a:pt x="1979" y="1435"/>
                  </a:cubicBezTo>
                  <a:cubicBezTo>
                    <a:pt x="1968" y="1439"/>
                    <a:pt x="1954" y="1410"/>
                    <a:pt x="1967" y="1383"/>
                  </a:cubicBezTo>
                  <a:close/>
                  <a:moveTo>
                    <a:pt x="2060" y="1281"/>
                  </a:moveTo>
                  <a:cubicBezTo>
                    <a:pt x="2051" y="1273"/>
                    <a:pt x="2036" y="1267"/>
                    <a:pt x="2026" y="1267"/>
                  </a:cubicBezTo>
                  <a:cubicBezTo>
                    <a:pt x="2013" y="1266"/>
                    <a:pt x="1995" y="1271"/>
                    <a:pt x="1990" y="1284"/>
                  </a:cubicBezTo>
                  <a:cubicBezTo>
                    <a:pt x="1977" y="1279"/>
                    <a:pt x="1965" y="1282"/>
                    <a:pt x="1955" y="1286"/>
                  </a:cubicBezTo>
                  <a:cubicBezTo>
                    <a:pt x="1939" y="1291"/>
                    <a:pt x="1921" y="1295"/>
                    <a:pt x="1913" y="1284"/>
                  </a:cubicBezTo>
                  <a:cubicBezTo>
                    <a:pt x="1916" y="1301"/>
                    <a:pt x="1936" y="1310"/>
                    <a:pt x="1952" y="1310"/>
                  </a:cubicBezTo>
                  <a:cubicBezTo>
                    <a:pt x="1973" y="1310"/>
                    <a:pt x="1984" y="1299"/>
                    <a:pt x="2004" y="1287"/>
                  </a:cubicBezTo>
                  <a:cubicBezTo>
                    <a:pt x="2014" y="1280"/>
                    <a:pt x="2043" y="1275"/>
                    <a:pt x="2060" y="1281"/>
                  </a:cubicBezTo>
                  <a:close/>
                  <a:moveTo>
                    <a:pt x="1973" y="1374"/>
                  </a:moveTo>
                  <a:cubicBezTo>
                    <a:pt x="1968" y="1387"/>
                    <a:pt x="1986" y="1400"/>
                    <a:pt x="2000" y="1403"/>
                  </a:cubicBezTo>
                  <a:cubicBezTo>
                    <a:pt x="2015" y="1407"/>
                    <a:pt x="2034" y="1406"/>
                    <a:pt x="2043" y="1422"/>
                  </a:cubicBezTo>
                  <a:cubicBezTo>
                    <a:pt x="2048" y="1430"/>
                    <a:pt x="2049" y="1440"/>
                    <a:pt x="2043" y="1448"/>
                  </a:cubicBezTo>
                  <a:cubicBezTo>
                    <a:pt x="2040" y="1453"/>
                    <a:pt x="2035" y="1455"/>
                    <a:pt x="2029" y="1452"/>
                  </a:cubicBezTo>
                  <a:cubicBezTo>
                    <a:pt x="2033" y="1452"/>
                    <a:pt x="2039" y="1445"/>
                    <a:pt x="2037" y="1439"/>
                  </a:cubicBezTo>
                  <a:cubicBezTo>
                    <a:pt x="2036" y="1433"/>
                    <a:pt x="2030" y="1429"/>
                    <a:pt x="2023" y="1428"/>
                  </a:cubicBezTo>
                  <a:cubicBezTo>
                    <a:pt x="2009" y="1426"/>
                    <a:pt x="1996" y="1427"/>
                    <a:pt x="1984" y="1420"/>
                  </a:cubicBezTo>
                  <a:cubicBezTo>
                    <a:pt x="1969" y="1412"/>
                    <a:pt x="1961" y="1391"/>
                    <a:pt x="1973" y="1374"/>
                  </a:cubicBezTo>
                  <a:close/>
                  <a:moveTo>
                    <a:pt x="1857" y="1448"/>
                  </a:moveTo>
                  <a:cubicBezTo>
                    <a:pt x="1841" y="1448"/>
                    <a:pt x="1819" y="1461"/>
                    <a:pt x="1812" y="1476"/>
                  </a:cubicBezTo>
                  <a:cubicBezTo>
                    <a:pt x="1805" y="1492"/>
                    <a:pt x="1817" y="1503"/>
                    <a:pt x="1828" y="1487"/>
                  </a:cubicBezTo>
                  <a:cubicBezTo>
                    <a:pt x="1837" y="1476"/>
                    <a:pt x="1843" y="1453"/>
                    <a:pt x="1857" y="1448"/>
                  </a:cubicBezTo>
                  <a:close/>
                  <a:moveTo>
                    <a:pt x="1881" y="1449"/>
                  </a:moveTo>
                  <a:cubicBezTo>
                    <a:pt x="1885" y="1450"/>
                    <a:pt x="1888" y="1449"/>
                    <a:pt x="1890" y="1447"/>
                  </a:cubicBezTo>
                  <a:cubicBezTo>
                    <a:pt x="1893" y="1444"/>
                    <a:pt x="1894" y="1439"/>
                    <a:pt x="1893" y="1434"/>
                  </a:cubicBezTo>
                  <a:cubicBezTo>
                    <a:pt x="1890" y="1429"/>
                    <a:pt x="1885" y="1427"/>
                    <a:pt x="1880" y="1428"/>
                  </a:cubicBezTo>
                  <a:cubicBezTo>
                    <a:pt x="1872" y="1430"/>
                    <a:pt x="1873" y="1437"/>
                    <a:pt x="1870" y="1441"/>
                  </a:cubicBezTo>
                  <a:cubicBezTo>
                    <a:pt x="1867" y="1445"/>
                    <a:pt x="1859" y="1446"/>
                    <a:pt x="1852" y="1443"/>
                  </a:cubicBezTo>
                  <a:cubicBezTo>
                    <a:pt x="1844" y="1440"/>
                    <a:pt x="1839" y="1433"/>
                    <a:pt x="1840" y="1424"/>
                  </a:cubicBezTo>
                  <a:cubicBezTo>
                    <a:pt x="1841" y="1419"/>
                    <a:pt x="1844" y="1414"/>
                    <a:pt x="1850" y="1414"/>
                  </a:cubicBezTo>
                  <a:cubicBezTo>
                    <a:pt x="1846" y="1418"/>
                    <a:pt x="1848" y="1426"/>
                    <a:pt x="1855" y="1426"/>
                  </a:cubicBezTo>
                  <a:cubicBezTo>
                    <a:pt x="1859" y="1427"/>
                    <a:pt x="1866" y="1423"/>
                    <a:pt x="1874" y="1419"/>
                  </a:cubicBezTo>
                  <a:cubicBezTo>
                    <a:pt x="1882" y="1416"/>
                    <a:pt x="1889" y="1414"/>
                    <a:pt x="1896" y="1416"/>
                  </a:cubicBezTo>
                  <a:cubicBezTo>
                    <a:pt x="1911" y="1419"/>
                    <a:pt x="1918" y="1435"/>
                    <a:pt x="1913" y="1448"/>
                  </a:cubicBezTo>
                  <a:cubicBezTo>
                    <a:pt x="1909" y="1455"/>
                    <a:pt x="1903" y="1459"/>
                    <a:pt x="1897" y="1461"/>
                  </a:cubicBezTo>
                  <a:cubicBezTo>
                    <a:pt x="1889" y="1465"/>
                    <a:pt x="1869" y="1467"/>
                    <a:pt x="1864" y="1475"/>
                  </a:cubicBezTo>
                  <a:cubicBezTo>
                    <a:pt x="1860" y="1481"/>
                    <a:pt x="1863" y="1487"/>
                    <a:pt x="1867" y="1488"/>
                  </a:cubicBezTo>
                  <a:cubicBezTo>
                    <a:pt x="1864" y="1493"/>
                    <a:pt x="1855" y="1491"/>
                    <a:pt x="1852" y="1485"/>
                  </a:cubicBezTo>
                  <a:cubicBezTo>
                    <a:pt x="1845" y="1475"/>
                    <a:pt x="1848" y="1458"/>
                    <a:pt x="1862" y="1451"/>
                  </a:cubicBezTo>
                  <a:cubicBezTo>
                    <a:pt x="1867" y="1449"/>
                    <a:pt x="1873" y="1449"/>
                    <a:pt x="1881" y="1449"/>
                  </a:cubicBezTo>
                  <a:close/>
                  <a:moveTo>
                    <a:pt x="1882" y="1447"/>
                  </a:moveTo>
                  <a:cubicBezTo>
                    <a:pt x="1887" y="1447"/>
                    <a:pt x="1892" y="1444"/>
                    <a:pt x="1892" y="1439"/>
                  </a:cubicBezTo>
                  <a:cubicBezTo>
                    <a:pt x="1891" y="1430"/>
                    <a:pt x="1880" y="1428"/>
                    <a:pt x="1876" y="1434"/>
                  </a:cubicBezTo>
                  <a:cubicBezTo>
                    <a:pt x="1872" y="1438"/>
                    <a:pt x="1873" y="1443"/>
                    <a:pt x="1866" y="1446"/>
                  </a:cubicBezTo>
                  <a:cubicBezTo>
                    <a:pt x="1874" y="1444"/>
                    <a:pt x="1876" y="1448"/>
                    <a:pt x="1882" y="1447"/>
                  </a:cubicBezTo>
                  <a:close/>
                  <a:moveTo>
                    <a:pt x="1917" y="1434"/>
                  </a:moveTo>
                  <a:cubicBezTo>
                    <a:pt x="1917" y="1426"/>
                    <a:pt x="1910" y="1418"/>
                    <a:pt x="1904" y="1416"/>
                  </a:cubicBezTo>
                  <a:cubicBezTo>
                    <a:pt x="1906" y="1407"/>
                    <a:pt x="1924" y="1404"/>
                    <a:pt x="1928" y="1416"/>
                  </a:cubicBezTo>
                  <a:cubicBezTo>
                    <a:pt x="1931" y="1424"/>
                    <a:pt x="1925" y="1434"/>
                    <a:pt x="1917" y="1434"/>
                  </a:cubicBezTo>
                  <a:close/>
                  <a:moveTo>
                    <a:pt x="1919" y="1168"/>
                  </a:moveTo>
                  <a:cubicBezTo>
                    <a:pt x="1929" y="1190"/>
                    <a:pt x="1954" y="1187"/>
                    <a:pt x="1966" y="1184"/>
                  </a:cubicBezTo>
                  <a:cubicBezTo>
                    <a:pt x="1980" y="1181"/>
                    <a:pt x="1994" y="1172"/>
                    <a:pt x="2008" y="1180"/>
                  </a:cubicBezTo>
                  <a:cubicBezTo>
                    <a:pt x="2016" y="1184"/>
                    <a:pt x="2021" y="1192"/>
                    <a:pt x="2020" y="1201"/>
                  </a:cubicBezTo>
                  <a:cubicBezTo>
                    <a:pt x="2019" y="1206"/>
                    <a:pt x="2016" y="1210"/>
                    <a:pt x="2011" y="1211"/>
                  </a:cubicBezTo>
                  <a:cubicBezTo>
                    <a:pt x="2014" y="1208"/>
                    <a:pt x="2015" y="1201"/>
                    <a:pt x="2012" y="1196"/>
                  </a:cubicBezTo>
                  <a:cubicBezTo>
                    <a:pt x="2008" y="1192"/>
                    <a:pt x="2001" y="1192"/>
                    <a:pt x="1995" y="1194"/>
                  </a:cubicBezTo>
                  <a:cubicBezTo>
                    <a:pt x="1980" y="1200"/>
                    <a:pt x="1965" y="1204"/>
                    <a:pt x="1951" y="1202"/>
                  </a:cubicBezTo>
                  <a:cubicBezTo>
                    <a:pt x="1936" y="1199"/>
                    <a:pt x="1920" y="1186"/>
                    <a:pt x="1919" y="1168"/>
                  </a:cubicBezTo>
                  <a:close/>
                  <a:moveTo>
                    <a:pt x="2163" y="1130"/>
                  </a:moveTo>
                  <a:cubicBezTo>
                    <a:pt x="2165" y="1129"/>
                    <a:pt x="2168" y="1129"/>
                    <a:pt x="2170" y="1131"/>
                  </a:cubicBezTo>
                  <a:cubicBezTo>
                    <a:pt x="2172" y="1132"/>
                    <a:pt x="2174" y="1135"/>
                    <a:pt x="2173" y="1139"/>
                  </a:cubicBezTo>
                  <a:cubicBezTo>
                    <a:pt x="2172" y="1143"/>
                    <a:pt x="2169" y="1146"/>
                    <a:pt x="2165" y="1146"/>
                  </a:cubicBezTo>
                  <a:cubicBezTo>
                    <a:pt x="2159" y="1146"/>
                    <a:pt x="2159" y="1141"/>
                    <a:pt x="2156" y="1138"/>
                  </a:cubicBezTo>
                  <a:cubicBezTo>
                    <a:pt x="2153" y="1135"/>
                    <a:pt x="2147" y="1136"/>
                    <a:pt x="2143" y="1139"/>
                  </a:cubicBezTo>
                  <a:cubicBezTo>
                    <a:pt x="2137" y="1143"/>
                    <a:pt x="2135" y="1149"/>
                    <a:pt x="2137" y="1155"/>
                  </a:cubicBezTo>
                  <a:cubicBezTo>
                    <a:pt x="2138" y="1159"/>
                    <a:pt x="2141" y="1162"/>
                    <a:pt x="2145" y="1160"/>
                  </a:cubicBezTo>
                  <a:cubicBezTo>
                    <a:pt x="2142" y="1158"/>
                    <a:pt x="2142" y="1152"/>
                    <a:pt x="2147" y="1151"/>
                  </a:cubicBezTo>
                  <a:cubicBezTo>
                    <a:pt x="2150" y="1150"/>
                    <a:pt x="2156" y="1152"/>
                    <a:pt x="2162" y="1153"/>
                  </a:cubicBezTo>
                  <a:cubicBezTo>
                    <a:pt x="2168" y="1154"/>
                    <a:pt x="2174" y="1154"/>
                    <a:pt x="2179" y="1152"/>
                  </a:cubicBezTo>
                  <a:cubicBezTo>
                    <a:pt x="2189" y="1148"/>
                    <a:pt x="2192" y="1135"/>
                    <a:pt x="2186" y="1126"/>
                  </a:cubicBezTo>
                  <a:cubicBezTo>
                    <a:pt x="2182" y="1122"/>
                    <a:pt x="2177" y="1120"/>
                    <a:pt x="2172" y="1119"/>
                  </a:cubicBezTo>
                  <a:cubicBezTo>
                    <a:pt x="2166" y="1118"/>
                    <a:pt x="2151" y="1119"/>
                    <a:pt x="2146" y="1114"/>
                  </a:cubicBezTo>
                  <a:cubicBezTo>
                    <a:pt x="2142" y="1110"/>
                    <a:pt x="2143" y="1105"/>
                    <a:pt x="2146" y="1104"/>
                  </a:cubicBezTo>
                  <a:cubicBezTo>
                    <a:pt x="2143" y="1101"/>
                    <a:pt x="2137" y="1104"/>
                    <a:pt x="2135" y="1108"/>
                  </a:cubicBezTo>
                  <a:cubicBezTo>
                    <a:pt x="2132" y="1117"/>
                    <a:pt x="2137" y="1129"/>
                    <a:pt x="2148" y="1132"/>
                  </a:cubicBezTo>
                  <a:cubicBezTo>
                    <a:pt x="2153" y="1133"/>
                    <a:pt x="2157" y="1132"/>
                    <a:pt x="2163" y="1130"/>
                  </a:cubicBezTo>
                  <a:close/>
                  <a:moveTo>
                    <a:pt x="2284" y="1230"/>
                  </a:moveTo>
                  <a:cubicBezTo>
                    <a:pt x="2267" y="1230"/>
                    <a:pt x="2259" y="1242"/>
                    <a:pt x="2254" y="1245"/>
                  </a:cubicBezTo>
                  <a:cubicBezTo>
                    <a:pt x="2248" y="1249"/>
                    <a:pt x="2244" y="1242"/>
                    <a:pt x="2249" y="1236"/>
                  </a:cubicBezTo>
                  <a:cubicBezTo>
                    <a:pt x="2255" y="1231"/>
                    <a:pt x="2271" y="1225"/>
                    <a:pt x="2284" y="1230"/>
                  </a:cubicBezTo>
                  <a:close/>
                  <a:moveTo>
                    <a:pt x="2221" y="1249"/>
                  </a:moveTo>
                  <a:cubicBezTo>
                    <a:pt x="2221" y="1247"/>
                    <a:pt x="2222" y="1246"/>
                    <a:pt x="2223" y="1246"/>
                  </a:cubicBezTo>
                  <a:cubicBezTo>
                    <a:pt x="2225" y="1245"/>
                    <a:pt x="2227" y="1245"/>
                    <a:pt x="2229" y="1246"/>
                  </a:cubicBezTo>
                  <a:cubicBezTo>
                    <a:pt x="2231" y="1248"/>
                    <a:pt x="2231" y="1250"/>
                    <a:pt x="2230" y="1252"/>
                  </a:cubicBezTo>
                  <a:cubicBezTo>
                    <a:pt x="2228" y="1255"/>
                    <a:pt x="2225" y="1254"/>
                    <a:pt x="2223" y="1255"/>
                  </a:cubicBezTo>
                  <a:cubicBezTo>
                    <a:pt x="2221" y="1256"/>
                    <a:pt x="2219" y="1259"/>
                    <a:pt x="2220" y="1262"/>
                  </a:cubicBezTo>
                  <a:cubicBezTo>
                    <a:pt x="2220" y="1266"/>
                    <a:pt x="2223" y="1269"/>
                    <a:pt x="2227" y="1269"/>
                  </a:cubicBezTo>
                  <a:cubicBezTo>
                    <a:pt x="2229" y="1270"/>
                    <a:pt x="2231" y="1269"/>
                    <a:pt x="2232" y="1266"/>
                  </a:cubicBezTo>
                  <a:cubicBezTo>
                    <a:pt x="2230" y="1267"/>
                    <a:pt x="2227" y="1266"/>
                    <a:pt x="2227" y="1263"/>
                  </a:cubicBezTo>
                  <a:cubicBezTo>
                    <a:pt x="2228" y="1261"/>
                    <a:pt x="2230" y="1259"/>
                    <a:pt x="2233" y="1256"/>
                  </a:cubicBezTo>
                  <a:cubicBezTo>
                    <a:pt x="2235" y="1253"/>
                    <a:pt x="2237" y="1250"/>
                    <a:pt x="2237" y="1247"/>
                  </a:cubicBezTo>
                  <a:cubicBezTo>
                    <a:pt x="2237" y="1241"/>
                    <a:pt x="2232" y="1235"/>
                    <a:pt x="2225" y="1236"/>
                  </a:cubicBezTo>
                  <a:cubicBezTo>
                    <a:pt x="2222" y="1237"/>
                    <a:pt x="2220" y="1239"/>
                    <a:pt x="2218" y="1241"/>
                  </a:cubicBezTo>
                  <a:cubicBezTo>
                    <a:pt x="2216" y="1244"/>
                    <a:pt x="2212" y="1252"/>
                    <a:pt x="2208" y="1253"/>
                  </a:cubicBezTo>
                  <a:cubicBezTo>
                    <a:pt x="2205" y="1254"/>
                    <a:pt x="2203" y="1252"/>
                    <a:pt x="2203" y="1250"/>
                  </a:cubicBezTo>
                  <a:cubicBezTo>
                    <a:pt x="2201" y="1251"/>
                    <a:pt x="2200" y="1255"/>
                    <a:pt x="2202" y="1257"/>
                  </a:cubicBezTo>
                  <a:cubicBezTo>
                    <a:pt x="2205" y="1261"/>
                    <a:pt x="2213" y="1262"/>
                    <a:pt x="2218" y="1257"/>
                  </a:cubicBezTo>
                  <a:cubicBezTo>
                    <a:pt x="2220" y="1255"/>
                    <a:pt x="2220" y="1252"/>
                    <a:pt x="2221" y="1249"/>
                  </a:cubicBezTo>
                  <a:close/>
                  <a:moveTo>
                    <a:pt x="2222" y="1249"/>
                  </a:moveTo>
                  <a:cubicBezTo>
                    <a:pt x="2223" y="1247"/>
                    <a:pt x="2225" y="1245"/>
                    <a:pt x="2227" y="1246"/>
                  </a:cubicBezTo>
                  <a:cubicBezTo>
                    <a:pt x="2230" y="1247"/>
                    <a:pt x="2230" y="1252"/>
                    <a:pt x="2227" y="1253"/>
                  </a:cubicBezTo>
                  <a:cubicBezTo>
                    <a:pt x="2224" y="1254"/>
                    <a:pt x="2223" y="1253"/>
                    <a:pt x="2220" y="1256"/>
                  </a:cubicBezTo>
                  <a:cubicBezTo>
                    <a:pt x="2222" y="1253"/>
                    <a:pt x="2221" y="1251"/>
                    <a:pt x="2222" y="1249"/>
                  </a:cubicBezTo>
                  <a:close/>
                  <a:moveTo>
                    <a:pt x="2232" y="1236"/>
                  </a:moveTo>
                  <a:cubicBezTo>
                    <a:pt x="2235" y="1237"/>
                    <a:pt x="2238" y="1241"/>
                    <a:pt x="2238" y="1244"/>
                  </a:cubicBezTo>
                  <a:cubicBezTo>
                    <a:pt x="2242" y="1244"/>
                    <a:pt x="2245" y="1237"/>
                    <a:pt x="2241" y="1233"/>
                  </a:cubicBezTo>
                  <a:cubicBezTo>
                    <a:pt x="2238" y="1231"/>
                    <a:pt x="2233" y="1232"/>
                    <a:pt x="2232" y="1236"/>
                  </a:cubicBezTo>
                  <a:close/>
                  <a:moveTo>
                    <a:pt x="2241" y="1233"/>
                  </a:moveTo>
                  <a:cubicBezTo>
                    <a:pt x="2242" y="1233"/>
                    <a:pt x="2243" y="1234"/>
                    <a:pt x="2243" y="1235"/>
                  </a:cubicBezTo>
                  <a:cubicBezTo>
                    <a:pt x="2249" y="1229"/>
                    <a:pt x="2257" y="1226"/>
                    <a:pt x="2265" y="1225"/>
                  </a:cubicBezTo>
                  <a:cubicBezTo>
                    <a:pt x="2280" y="1223"/>
                    <a:pt x="2290" y="1233"/>
                    <a:pt x="2312" y="1234"/>
                  </a:cubicBezTo>
                  <a:cubicBezTo>
                    <a:pt x="2322" y="1234"/>
                    <a:pt x="2331" y="1232"/>
                    <a:pt x="2337" y="1229"/>
                  </a:cubicBezTo>
                  <a:cubicBezTo>
                    <a:pt x="2351" y="1223"/>
                    <a:pt x="2364" y="1210"/>
                    <a:pt x="2381" y="1207"/>
                  </a:cubicBezTo>
                  <a:cubicBezTo>
                    <a:pt x="2374" y="1210"/>
                    <a:pt x="2371" y="1219"/>
                    <a:pt x="2380" y="1224"/>
                  </a:cubicBezTo>
                  <a:cubicBezTo>
                    <a:pt x="2386" y="1227"/>
                    <a:pt x="2399" y="1224"/>
                    <a:pt x="2404" y="1241"/>
                  </a:cubicBezTo>
                  <a:cubicBezTo>
                    <a:pt x="2406" y="1232"/>
                    <a:pt x="2406" y="1223"/>
                    <a:pt x="2401" y="1216"/>
                  </a:cubicBezTo>
                  <a:cubicBezTo>
                    <a:pt x="2398" y="1211"/>
                    <a:pt x="2394" y="1208"/>
                    <a:pt x="2389" y="1207"/>
                  </a:cubicBezTo>
                  <a:cubicBezTo>
                    <a:pt x="2366" y="1200"/>
                    <a:pt x="2346" y="1229"/>
                    <a:pt x="2326" y="1229"/>
                  </a:cubicBezTo>
                  <a:cubicBezTo>
                    <a:pt x="2327" y="1229"/>
                    <a:pt x="2328" y="1229"/>
                    <a:pt x="2329" y="1229"/>
                  </a:cubicBezTo>
                  <a:cubicBezTo>
                    <a:pt x="2348" y="1225"/>
                    <a:pt x="2359" y="1204"/>
                    <a:pt x="2353" y="1186"/>
                  </a:cubicBezTo>
                  <a:cubicBezTo>
                    <a:pt x="2350" y="1177"/>
                    <a:pt x="2343" y="1169"/>
                    <a:pt x="2333" y="1165"/>
                  </a:cubicBezTo>
                  <a:cubicBezTo>
                    <a:pt x="2322" y="1162"/>
                    <a:pt x="2310" y="1163"/>
                    <a:pt x="2301" y="1171"/>
                  </a:cubicBezTo>
                  <a:cubicBezTo>
                    <a:pt x="2292" y="1179"/>
                    <a:pt x="2288" y="1190"/>
                    <a:pt x="2293" y="1202"/>
                  </a:cubicBezTo>
                  <a:cubicBezTo>
                    <a:pt x="2296" y="1209"/>
                    <a:pt x="2304" y="1212"/>
                    <a:pt x="2311" y="1212"/>
                  </a:cubicBezTo>
                  <a:cubicBezTo>
                    <a:pt x="2321" y="1211"/>
                    <a:pt x="2327" y="1203"/>
                    <a:pt x="2327" y="1195"/>
                  </a:cubicBezTo>
                  <a:cubicBezTo>
                    <a:pt x="2328" y="1187"/>
                    <a:pt x="2320" y="1179"/>
                    <a:pt x="2310" y="1181"/>
                  </a:cubicBezTo>
                  <a:cubicBezTo>
                    <a:pt x="2322" y="1180"/>
                    <a:pt x="2327" y="1188"/>
                    <a:pt x="2325" y="1196"/>
                  </a:cubicBezTo>
                  <a:cubicBezTo>
                    <a:pt x="2325" y="1203"/>
                    <a:pt x="2320" y="1209"/>
                    <a:pt x="2311" y="1209"/>
                  </a:cubicBezTo>
                  <a:cubicBezTo>
                    <a:pt x="2305" y="1210"/>
                    <a:pt x="2298" y="1206"/>
                    <a:pt x="2296" y="1200"/>
                  </a:cubicBezTo>
                  <a:cubicBezTo>
                    <a:pt x="2291" y="1190"/>
                    <a:pt x="2295" y="1180"/>
                    <a:pt x="2303" y="1174"/>
                  </a:cubicBezTo>
                  <a:cubicBezTo>
                    <a:pt x="2311" y="1167"/>
                    <a:pt x="2322" y="1166"/>
                    <a:pt x="2332" y="1169"/>
                  </a:cubicBezTo>
                  <a:cubicBezTo>
                    <a:pt x="2342" y="1172"/>
                    <a:pt x="2348" y="1180"/>
                    <a:pt x="2351" y="1189"/>
                  </a:cubicBezTo>
                  <a:cubicBezTo>
                    <a:pt x="2355" y="1205"/>
                    <a:pt x="2345" y="1223"/>
                    <a:pt x="2329" y="1227"/>
                  </a:cubicBezTo>
                  <a:cubicBezTo>
                    <a:pt x="2314" y="1230"/>
                    <a:pt x="2304" y="1225"/>
                    <a:pt x="2295" y="1215"/>
                  </a:cubicBezTo>
                  <a:cubicBezTo>
                    <a:pt x="2280" y="1198"/>
                    <a:pt x="2276" y="1172"/>
                    <a:pt x="2284" y="1157"/>
                  </a:cubicBezTo>
                  <a:cubicBezTo>
                    <a:pt x="2288" y="1148"/>
                    <a:pt x="2298" y="1142"/>
                    <a:pt x="2306" y="1148"/>
                  </a:cubicBezTo>
                  <a:cubicBezTo>
                    <a:pt x="2312" y="1152"/>
                    <a:pt x="2312" y="1157"/>
                    <a:pt x="2308" y="1163"/>
                  </a:cubicBezTo>
                  <a:cubicBezTo>
                    <a:pt x="2318" y="1162"/>
                    <a:pt x="2320" y="1145"/>
                    <a:pt x="2311" y="1136"/>
                  </a:cubicBezTo>
                  <a:cubicBezTo>
                    <a:pt x="2301" y="1127"/>
                    <a:pt x="2290" y="1127"/>
                    <a:pt x="2282" y="1130"/>
                  </a:cubicBezTo>
                  <a:cubicBezTo>
                    <a:pt x="2270" y="1136"/>
                    <a:pt x="2261" y="1151"/>
                    <a:pt x="2264" y="1168"/>
                  </a:cubicBezTo>
                  <a:cubicBezTo>
                    <a:pt x="2266" y="1185"/>
                    <a:pt x="2275" y="1202"/>
                    <a:pt x="2289" y="1214"/>
                  </a:cubicBezTo>
                  <a:cubicBezTo>
                    <a:pt x="2287" y="1213"/>
                    <a:pt x="2285" y="1211"/>
                    <a:pt x="2283" y="1210"/>
                  </a:cubicBezTo>
                  <a:cubicBezTo>
                    <a:pt x="2261" y="1189"/>
                    <a:pt x="2252" y="1162"/>
                    <a:pt x="2260" y="1132"/>
                  </a:cubicBezTo>
                  <a:cubicBezTo>
                    <a:pt x="2267" y="1110"/>
                    <a:pt x="2282" y="1096"/>
                    <a:pt x="2304" y="1092"/>
                  </a:cubicBezTo>
                  <a:cubicBezTo>
                    <a:pt x="2318" y="1089"/>
                    <a:pt x="2331" y="1091"/>
                    <a:pt x="2343" y="1096"/>
                  </a:cubicBezTo>
                  <a:cubicBezTo>
                    <a:pt x="2356" y="1101"/>
                    <a:pt x="2368" y="1109"/>
                    <a:pt x="2377" y="1119"/>
                  </a:cubicBezTo>
                  <a:cubicBezTo>
                    <a:pt x="2381" y="1125"/>
                    <a:pt x="2383" y="1129"/>
                    <a:pt x="2386" y="1136"/>
                  </a:cubicBezTo>
                  <a:cubicBezTo>
                    <a:pt x="2389" y="1148"/>
                    <a:pt x="2389" y="1160"/>
                    <a:pt x="2383" y="1171"/>
                  </a:cubicBezTo>
                  <a:cubicBezTo>
                    <a:pt x="2378" y="1180"/>
                    <a:pt x="2370" y="1185"/>
                    <a:pt x="2360" y="1185"/>
                  </a:cubicBezTo>
                  <a:cubicBezTo>
                    <a:pt x="2368" y="1196"/>
                    <a:pt x="2395" y="1191"/>
                    <a:pt x="2393" y="1168"/>
                  </a:cubicBezTo>
                  <a:cubicBezTo>
                    <a:pt x="2405" y="1161"/>
                    <a:pt x="2396" y="1140"/>
                    <a:pt x="2386" y="1127"/>
                  </a:cubicBezTo>
                  <a:cubicBezTo>
                    <a:pt x="2400" y="1142"/>
                    <a:pt x="2408" y="1169"/>
                    <a:pt x="2412" y="1182"/>
                  </a:cubicBezTo>
                  <a:cubicBezTo>
                    <a:pt x="2412" y="1182"/>
                    <a:pt x="2413" y="1181"/>
                    <a:pt x="2414" y="1182"/>
                  </a:cubicBezTo>
                  <a:cubicBezTo>
                    <a:pt x="2413" y="1176"/>
                    <a:pt x="2411" y="1169"/>
                    <a:pt x="2409" y="1162"/>
                  </a:cubicBezTo>
                  <a:cubicBezTo>
                    <a:pt x="2416" y="1169"/>
                    <a:pt x="2427" y="1174"/>
                    <a:pt x="2438" y="1171"/>
                  </a:cubicBezTo>
                  <a:cubicBezTo>
                    <a:pt x="2458" y="1167"/>
                    <a:pt x="2472" y="1145"/>
                    <a:pt x="2497" y="1144"/>
                  </a:cubicBezTo>
                  <a:cubicBezTo>
                    <a:pt x="2476" y="1137"/>
                    <a:pt x="2455" y="1150"/>
                    <a:pt x="2441" y="1154"/>
                  </a:cubicBezTo>
                  <a:cubicBezTo>
                    <a:pt x="2415" y="1161"/>
                    <a:pt x="2407" y="1150"/>
                    <a:pt x="2395" y="1134"/>
                  </a:cubicBezTo>
                  <a:cubicBezTo>
                    <a:pt x="2398" y="1136"/>
                    <a:pt x="2401" y="1138"/>
                    <a:pt x="2404" y="1140"/>
                  </a:cubicBezTo>
                  <a:cubicBezTo>
                    <a:pt x="2423" y="1150"/>
                    <a:pt x="2446" y="1148"/>
                    <a:pt x="2463" y="1136"/>
                  </a:cubicBezTo>
                  <a:cubicBezTo>
                    <a:pt x="2476" y="1125"/>
                    <a:pt x="2482" y="1109"/>
                    <a:pt x="2479" y="1093"/>
                  </a:cubicBezTo>
                  <a:cubicBezTo>
                    <a:pt x="2475" y="1071"/>
                    <a:pt x="2459" y="1056"/>
                    <a:pt x="2437" y="1053"/>
                  </a:cubicBezTo>
                  <a:cubicBezTo>
                    <a:pt x="2428" y="1052"/>
                    <a:pt x="2418" y="1054"/>
                    <a:pt x="2411" y="1059"/>
                  </a:cubicBezTo>
                  <a:cubicBezTo>
                    <a:pt x="2397" y="1069"/>
                    <a:pt x="2396" y="1083"/>
                    <a:pt x="2401" y="1098"/>
                  </a:cubicBezTo>
                  <a:cubicBezTo>
                    <a:pt x="2403" y="1081"/>
                    <a:pt x="2416" y="1082"/>
                    <a:pt x="2422" y="1078"/>
                  </a:cubicBezTo>
                  <a:cubicBezTo>
                    <a:pt x="2434" y="1069"/>
                    <a:pt x="2420" y="1056"/>
                    <a:pt x="2407" y="1064"/>
                  </a:cubicBezTo>
                  <a:cubicBezTo>
                    <a:pt x="2406" y="1065"/>
                    <a:pt x="2405" y="1066"/>
                    <a:pt x="2404" y="1068"/>
                  </a:cubicBezTo>
                  <a:cubicBezTo>
                    <a:pt x="2411" y="1058"/>
                    <a:pt x="2424" y="1053"/>
                    <a:pt x="2437" y="1054"/>
                  </a:cubicBezTo>
                  <a:cubicBezTo>
                    <a:pt x="2457" y="1058"/>
                    <a:pt x="2473" y="1073"/>
                    <a:pt x="2476" y="1093"/>
                  </a:cubicBezTo>
                  <a:cubicBezTo>
                    <a:pt x="2479" y="1108"/>
                    <a:pt x="2473" y="1123"/>
                    <a:pt x="2461" y="1132"/>
                  </a:cubicBezTo>
                  <a:cubicBezTo>
                    <a:pt x="2446" y="1143"/>
                    <a:pt x="2424" y="1144"/>
                    <a:pt x="2407" y="1135"/>
                  </a:cubicBezTo>
                  <a:cubicBezTo>
                    <a:pt x="2401" y="1132"/>
                    <a:pt x="2395" y="1127"/>
                    <a:pt x="2390" y="1123"/>
                  </a:cubicBezTo>
                  <a:cubicBezTo>
                    <a:pt x="2393" y="1125"/>
                    <a:pt x="2398" y="1128"/>
                    <a:pt x="2402" y="1129"/>
                  </a:cubicBezTo>
                  <a:cubicBezTo>
                    <a:pt x="2414" y="1133"/>
                    <a:pt x="2429" y="1129"/>
                    <a:pt x="2434" y="1117"/>
                  </a:cubicBezTo>
                  <a:cubicBezTo>
                    <a:pt x="2436" y="1111"/>
                    <a:pt x="2434" y="1105"/>
                    <a:pt x="2430" y="1101"/>
                  </a:cubicBezTo>
                  <a:cubicBezTo>
                    <a:pt x="2427" y="1098"/>
                    <a:pt x="2423" y="1096"/>
                    <a:pt x="2418" y="1097"/>
                  </a:cubicBezTo>
                  <a:cubicBezTo>
                    <a:pt x="2414" y="1098"/>
                    <a:pt x="2410" y="1101"/>
                    <a:pt x="2408" y="1105"/>
                  </a:cubicBezTo>
                  <a:cubicBezTo>
                    <a:pt x="2405" y="1110"/>
                    <a:pt x="2406" y="1117"/>
                    <a:pt x="2412" y="1120"/>
                  </a:cubicBezTo>
                  <a:cubicBezTo>
                    <a:pt x="2415" y="1122"/>
                    <a:pt x="2419" y="1121"/>
                    <a:pt x="2421" y="1119"/>
                  </a:cubicBezTo>
                  <a:cubicBezTo>
                    <a:pt x="2423" y="1117"/>
                    <a:pt x="2423" y="1114"/>
                    <a:pt x="2422" y="1113"/>
                  </a:cubicBezTo>
                  <a:cubicBezTo>
                    <a:pt x="2422" y="1114"/>
                    <a:pt x="2420" y="1116"/>
                    <a:pt x="2419" y="1117"/>
                  </a:cubicBezTo>
                  <a:cubicBezTo>
                    <a:pt x="2416" y="1119"/>
                    <a:pt x="2413" y="1116"/>
                    <a:pt x="2412" y="1113"/>
                  </a:cubicBezTo>
                  <a:cubicBezTo>
                    <a:pt x="2412" y="1111"/>
                    <a:pt x="2413" y="1109"/>
                    <a:pt x="2415" y="1107"/>
                  </a:cubicBezTo>
                  <a:cubicBezTo>
                    <a:pt x="2418" y="1105"/>
                    <a:pt x="2421" y="1105"/>
                    <a:pt x="2424" y="1107"/>
                  </a:cubicBezTo>
                  <a:cubicBezTo>
                    <a:pt x="2427" y="1109"/>
                    <a:pt x="2428" y="1113"/>
                    <a:pt x="2427" y="1117"/>
                  </a:cubicBezTo>
                  <a:cubicBezTo>
                    <a:pt x="2423" y="1127"/>
                    <a:pt x="2408" y="1129"/>
                    <a:pt x="2399" y="1126"/>
                  </a:cubicBezTo>
                  <a:cubicBezTo>
                    <a:pt x="2387" y="1121"/>
                    <a:pt x="2379" y="1111"/>
                    <a:pt x="2370" y="1105"/>
                  </a:cubicBezTo>
                  <a:cubicBezTo>
                    <a:pt x="2360" y="1097"/>
                    <a:pt x="2348" y="1090"/>
                    <a:pt x="2331" y="1089"/>
                  </a:cubicBezTo>
                  <a:cubicBezTo>
                    <a:pt x="2335" y="1088"/>
                    <a:pt x="2338" y="1088"/>
                    <a:pt x="2342" y="1087"/>
                  </a:cubicBezTo>
                  <a:cubicBezTo>
                    <a:pt x="2363" y="1083"/>
                    <a:pt x="2379" y="1069"/>
                    <a:pt x="2383" y="1047"/>
                  </a:cubicBezTo>
                  <a:cubicBezTo>
                    <a:pt x="2386" y="1026"/>
                    <a:pt x="2379" y="1006"/>
                    <a:pt x="2361" y="994"/>
                  </a:cubicBezTo>
                  <a:cubicBezTo>
                    <a:pt x="2345" y="983"/>
                    <a:pt x="2323" y="980"/>
                    <a:pt x="2306" y="991"/>
                  </a:cubicBezTo>
                  <a:cubicBezTo>
                    <a:pt x="2291" y="1001"/>
                    <a:pt x="2283" y="1017"/>
                    <a:pt x="2287" y="1032"/>
                  </a:cubicBezTo>
                  <a:cubicBezTo>
                    <a:pt x="2289" y="1042"/>
                    <a:pt x="2295" y="1051"/>
                    <a:pt x="2304" y="1055"/>
                  </a:cubicBezTo>
                  <a:cubicBezTo>
                    <a:pt x="2309" y="1057"/>
                    <a:pt x="2314" y="1058"/>
                    <a:pt x="2320" y="1058"/>
                  </a:cubicBezTo>
                  <a:cubicBezTo>
                    <a:pt x="2331" y="1057"/>
                    <a:pt x="2338" y="1049"/>
                    <a:pt x="2339" y="1039"/>
                  </a:cubicBezTo>
                  <a:cubicBezTo>
                    <a:pt x="2339" y="1028"/>
                    <a:pt x="2331" y="1018"/>
                    <a:pt x="2320" y="1018"/>
                  </a:cubicBezTo>
                  <a:cubicBezTo>
                    <a:pt x="2309" y="1017"/>
                    <a:pt x="2299" y="1025"/>
                    <a:pt x="2298" y="1036"/>
                  </a:cubicBezTo>
                  <a:cubicBezTo>
                    <a:pt x="2298" y="1046"/>
                    <a:pt x="2304" y="1054"/>
                    <a:pt x="2313" y="1057"/>
                  </a:cubicBezTo>
                  <a:cubicBezTo>
                    <a:pt x="2300" y="1055"/>
                    <a:pt x="2291" y="1044"/>
                    <a:pt x="2288" y="1031"/>
                  </a:cubicBezTo>
                  <a:cubicBezTo>
                    <a:pt x="2285" y="1017"/>
                    <a:pt x="2293" y="1002"/>
                    <a:pt x="2307" y="992"/>
                  </a:cubicBezTo>
                  <a:cubicBezTo>
                    <a:pt x="2323" y="983"/>
                    <a:pt x="2343" y="986"/>
                    <a:pt x="2358" y="996"/>
                  </a:cubicBezTo>
                  <a:cubicBezTo>
                    <a:pt x="2375" y="1007"/>
                    <a:pt x="2382" y="1026"/>
                    <a:pt x="2379" y="1046"/>
                  </a:cubicBezTo>
                  <a:cubicBezTo>
                    <a:pt x="2375" y="1065"/>
                    <a:pt x="2361" y="1078"/>
                    <a:pt x="2342" y="1082"/>
                  </a:cubicBezTo>
                  <a:cubicBezTo>
                    <a:pt x="2328" y="1084"/>
                    <a:pt x="2313" y="1082"/>
                    <a:pt x="2298" y="1087"/>
                  </a:cubicBezTo>
                  <a:cubicBezTo>
                    <a:pt x="2278" y="1093"/>
                    <a:pt x="2262" y="1108"/>
                    <a:pt x="2255" y="1131"/>
                  </a:cubicBezTo>
                  <a:cubicBezTo>
                    <a:pt x="2246" y="1162"/>
                    <a:pt x="2255" y="1193"/>
                    <a:pt x="2280" y="1214"/>
                  </a:cubicBezTo>
                  <a:cubicBezTo>
                    <a:pt x="2291" y="1224"/>
                    <a:pt x="2302" y="1230"/>
                    <a:pt x="2315" y="1231"/>
                  </a:cubicBezTo>
                  <a:cubicBezTo>
                    <a:pt x="2302" y="1231"/>
                    <a:pt x="2289" y="1227"/>
                    <a:pt x="2278" y="1221"/>
                  </a:cubicBezTo>
                  <a:cubicBezTo>
                    <a:pt x="2263" y="1211"/>
                    <a:pt x="2248" y="1195"/>
                    <a:pt x="2240" y="1179"/>
                  </a:cubicBezTo>
                  <a:cubicBezTo>
                    <a:pt x="2236" y="1172"/>
                    <a:pt x="2232" y="1167"/>
                    <a:pt x="2227" y="1162"/>
                  </a:cubicBezTo>
                  <a:cubicBezTo>
                    <a:pt x="2226" y="1161"/>
                    <a:pt x="2224" y="1159"/>
                    <a:pt x="2223" y="1158"/>
                  </a:cubicBezTo>
                  <a:cubicBezTo>
                    <a:pt x="2220" y="1156"/>
                    <a:pt x="2218" y="1154"/>
                    <a:pt x="2215" y="1152"/>
                  </a:cubicBezTo>
                  <a:cubicBezTo>
                    <a:pt x="2214" y="1152"/>
                    <a:pt x="2204" y="1147"/>
                    <a:pt x="2203" y="1149"/>
                  </a:cubicBezTo>
                  <a:cubicBezTo>
                    <a:pt x="2203" y="1150"/>
                    <a:pt x="2209" y="1152"/>
                    <a:pt x="2210" y="1153"/>
                  </a:cubicBezTo>
                  <a:cubicBezTo>
                    <a:pt x="2214" y="1155"/>
                    <a:pt x="2217" y="1158"/>
                    <a:pt x="2220" y="1161"/>
                  </a:cubicBezTo>
                  <a:cubicBezTo>
                    <a:pt x="2222" y="1162"/>
                    <a:pt x="2223" y="1163"/>
                    <a:pt x="2225" y="1165"/>
                  </a:cubicBezTo>
                  <a:cubicBezTo>
                    <a:pt x="2230" y="1170"/>
                    <a:pt x="2233" y="1174"/>
                    <a:pt x="2237" y="1180"/>
                  </a:cubicBezTo>
                  <a:cubicBezTo>
                    <a:pt x="2237" y="1181"/>
                    <a:pt x="2238" y="1182"/>
                    <a:pt x="2239" y="1183"/>
                  </a:cubicBezTo>
                  <a:cubicBezTo>
                    <a:pt x="2237" y="1181"/>
                    <a:pt x="2235" y="1179"/>
                    <a:pt x="2234" y="1178"/>
                  </a:cubicBezTo>
                  <a:cubicBezTo>
                    <a:pt x="2229" y="1174"/>
                    <a:pt x="2225" y="1171"/>
                    <a:pt x="2219" y="1169"/>
                  </a:cubicBezTo>
                  <a:cubicBezTo>
                    <a:pt x="2202" y="1163"/>
                    <a:pt x="2190" y="1173"/>
                    <a:pt x="2184" y="1187"/>
                  </a:cubicBezTo>
                  <a:cubicBezTo>
                    <a:pt x="2180" y="1199"/>
                    <a:pt x="2180" y="1213"/>
                    <a:pt x="2188" y="1223"/>
                  </a:cubicBezTo>
                  <a:cubicBezTo>
                    <a:pt x="2195" y="1231"/>
                    <a:pt x="2205" y="1234"/>
                    <a:pt x="2215" y="1230"/>
                  </a:cubicBezTo>
                  <a:cubicBezTo>
                    <a:pt x="2223" y="1226"/>
                    <a:pt x="2230" y="1219"/>
                    <a:pt x="2229" y="1210"/>
                  </a:cubicBezTo>
                  <a:cubicBezTo>
                    <a:pt x="2228" y="1205"/>
                    <a:pt x="2225" y="1201"/>
                    <a:pt x="2221" y="1199"/>
                  </a:cubicBezTo>
                  <a:cubicBezTo>
                    <a:pt x="2218" y="1198"/>
                    <a:pt x="2215" y="1198"/>
                    <a:pt x="2212" y="1199"/>
                  </a:cubicBezTo>
                  <a:cubicBezTo>
                    <a:pt x="2209" y="1200"/>
                    <a:pt x="2207" y="1203"/>
                    <a:pt x="2206" y="1206"/>
                  </a:cubicBezTo>
                  <a:cubicBezTo>
                    <a:pt x="2205" y="1210"/>
                    <a:pt x="2206" y="1214"/>
                    <a:pt x="2209" y="1216"/>
                  </a:cubicBezTo>
                  <a:cubicBezTo>
                    <a:pt x="2212" y="1218"/>
                    <a:pt x="2217" y="1218"/>
                    <a:pt x="2220" y="1216"/>
                  </a:cubicBezTo>
                  <a:cubicBezTo>
                    <a:pt x="2223" y="1213"/>
                    <a:pt x="2224" y="1207"/>
                    <a:pt x="2221" y="1204"/>
                  </a:cubicBezTo>
                  <a:cubicBezTo>
                    <a:pt x="2218" y="1200"/>
                    <a:pt x="2212" y="1200"/>
                    <a:pt x="2209" y="1203"/>
                  </a:cubicBezTo>
                  <a:cubicBezTo>
                    <a:pt x="2207" y="1204"/>
                    <a:pt x="2207" y="1206"/>
                    <a:pt x="2206" y="1207"/>
                  </a:cubicBezTo>
                  <a:cubicBezTo>
                    <a:pt x="2206" y="1206"/>
                    <a:pt x="2206" y="1206"/>
                    <a:pt x="2206" y="1206"/>
                  </a:cubicBezTo>
                  <a:cubicBezTo>
                    <a:pt x="2207" y="1203"/>
                    <a:pt x="2209" y="1200"/>
                    <a:pt x="2212" y="1199"/>
                  </a:cubicBezTo>
                  <a:cubicBezTo>
                    <a:pt x="2215" y="1198"/>
                    <a:pt x="2218" y="1198"/>
                    <a:pt x="2220" y="1200"/>
                  </a:cubicBezTo>
                  <a:cubicBezTo>
                    <a:pt x="2225" y="1202"/>
                    <a:pt x="2227" y="1206"/>
                    <a:pt x="2228" y="1210"/>
                  </a:cubicBezTo>
                  <a:cubicBezTo>
                    <a:pt x="2229" y="1218"/>
                    <a:pt x="2221" y="1226"/>
                    <a:pt x="2215" y="1229"/>
                  </a:cubicBezTo>
                  <a:cubicBezTo>
                    <a:pt x="2205" y="1232"/>
                    <a:pt x="2196" y="1230"/>
                    <a:pt x="2189" y="1222"/>
                  </a:cubicBezTo>
                  <a:cubicBezTo>
                    <a:pt x="2182" y="1212"/>
                    <a:pt x="2182" y="1198"/>
                    <a:pt x="2187" y="1187"/>
                  </a:cubicBezTo>
                  <a:cubicBezTo>
                    <a:pt x="2193" y="1175"/>
                    <a:pt x="2203" y="1167"/>
                    <a:pt x="2218" y="1172"/>
                  </a:cubicBezTo>
                  <a:cubicBezTo>
                    <a:pt x="2223" y="1174"/>
                    <a:pt x="2227" y="1177"/>
                    <a:pt x="2231" y="1181"/>
                  </a:cubicBezTo>
                  <a:cubicBezTo>
                    <a:pt x="2234" y="1183"/>
                    <a:pt x="2236" y="1186"/>
                    <a:pt x="2239" y="1188"/>
                  </a:cubicBezTo>
                  <a:cubicBezTo>
                    <a:pt x="2244" y="1195"/>
                    <a:pt x="2251" y="1203"/>
                    <a:pt x="2258" y="1210"/>
                  </a:cubicBezTo>
                  <a:cubicBezTo>
                    <a:pt x="2262" y="1215"/>
                    <a:pt x="2267" y="1219"/>
                    <a:pt x="2273" y="1222"/>
                  </a:cubicBezTo>
                  <a:cubicBezTo>
                    <a:pt x="2269" y="1222"/>
                    <a:pt x="2266" y="1222"/>
                    <a:pt x="2263" y="1222"/>
                  </a:cubicBezTo>
                  <a:cubicBezTo>
                    <a:pt x="2255" y="1224"/>
                    <a:pt x="2247" y="1228"/>
                    <a:pt x="2241" y="1233"/>
                  </a:cubicBezTo>
                  <a:close/>
                  <a:moveTo>
                    <a:pt x="2164" y="1131"/>
                  </a:moveTo>
                  <a:cubicBezTo>
                    <a:pt x="2167" y="1131"/>
                    <a:pt x="2171" y="1132"/>
                    <a:pt x="2172" y="1136"/>
                  </a:cubicBezTo>
                  <a:cubicBezTo>
                    <a:pt x="2173" y="1143"/>
                    <a:pt x="2165" y="1146"/>
                    <a:pt x="2161" y="1142"/>
                  </a:cubicBezTo>
                  <a:cubicBezTo>
                    <a:pt x="2158" y="1140"/>
                    <a:pt x="2158" y="1136"/>
                    <a:pt x="2152" y="1135"/>
                  </a:cubicBezTo>
                  <a:cubicBezTo>
                    <a:pt x="2158" y="1135"/>
                    <a:pt x="2159" y="1132"/>
                    <a:pt x="2164" y="1131"/>
                  </a:cubicBezTo>
                  <a:close/>
                  <a:moveTo>
                    <a:pt x="2238" y="1173"/>
                  </a:moveTo>
                  <a:cubicBezTo>
                    <a:pt x="2231" y="1161"/>
                    <a:pt x="2235" y="1145"/>
                    <a:pt x="2241" y="1138"/>
                  </a:cubicBezTo>
                  <a:cubicBezTo>
                    <a:pt x="2247" y="1132"/>
                    <a:pt x="2253" y="1127"/>
                    <a:pt x="2254" y="1119"/>
                  </a:cubicBezTo>
                  <a:cubicBezTo>
                    <a:pt x="2255" y="1113"/>
                    <a:pt x="2252" y="1104"/>
                    <a:pt x="2246" y="1104"/>
                  </a:cubicBezTo>
                  <a:cubicBezTo>
                    <a:pt x="2250" y="1107"/>
                    <a:pt x="2249" y="1113"/>
                    <a:pt x="2246" y="1118"/>
                  </a:cubicBezTo>
                  <a:cubicBezTo>
                    <a:pt x="2244" y="1122"/>
                    <a:pt x="2241" y="1126"/>
                    <a:pt x="2242" y="1131"/>
                  </a:cubicBezTo>
                  <a:cubicBezTo>
                    <a:pt x="2232" y="1133"/>
                    <a:pt x="2229" y="1141"/>
                    <a:pt x="2229" y="1148"/>
                  </a:cubicBezTo>
                  <a:cubicBezTo>
                    <a:pt x="2229" y="1156"/>
                    <a:pt x="2232" y="1167"/>
                    <a:pt x="2238" y="1173"/>
                  </a:cubicBezTo>
                  <a:close/>
                  <a:moveTo>
                    <a:pt x="2124" y="1191"/>
                  </a:moveTo>
                  <a:cubicBezTo>
                    <a:pt x="2107" y="1203"/>
                    <a:pt x="2091" y="1193"/>
                    <a:pt x="2082" y="1192"/>
                  </a:cubicBezTo>
                  <a:cubicBezTo>
                    <a:pt x="2070" y="1189"/>
                    <a:pt x="2068" y="1201"/>
                    <a:pt x="2080" y="1206"/>
                  </a:cubicBezTo>
                  <a:cubicBezTo>
                    <a:pt x="2091" y="1210"/>
                    <a:pt x="2111" y="1206"/>
                    <a:pt x="2124" y="1191"/>
                  </a:cubicBezTo>
                  <a:close/>
                  <a:moveTo>
                    <a:pt x="2191" y="1136"/>
                  </a:moveTo>
                  <a:cubicBezTo>
                    <a:pt x="2193" y="1142"/>
                    <a:pt x="2188" y="1149"/>
                    <a:pt x="2185" y="1151"/>
                  </a:cubicBezTo>
                  <a:cubicBezTo>
                    <a:pt x="2187" y="1157"/>
                    <a:pt x="2201" y="1156"/>
                    <a:pt x="2202" y="1147"/>
                  </a:cubicBezTo>
                  <a:cubicBezTo>
                    <a:pt x="2203" y="1140"/>
                    <a:pt x="2197" y="1134"/>
                    <a:pt x="2191" y="1136"/>
                  </a:cubicBezTo>
                  <a:close/>
                  <a:moveTo>
                    <a:pt x="2230" y="1164"/>
                  </a:moveTo>
                  <a:cubicBezTo>
                    <a:pt x="2219" y="1142"/>
                    <a:pt x="2234" y="1120"/>
                    <a:pt x="2235" y="1112"/>
                  </a:cubicBezTo>
                  <a:cubicBezTo>
                    <a:pt x="2239" y="1097"/>
                    <a:pt x="2221" y="1093"/>
                    <a:pt x="2217" y="1110"/>
                  </a:cubicBezTo>
                  <a:cubicBezTo>
                    <a:pt x="2214" y="1120"/>
                    <a:pt x="2213" y="1143"/>
                    <a:pt x="2230" y="1164"/>
                  </a:cubicBezTo>
                  <a:close/>
                  <a:moveTo>
                    <a:pt x="2174" y="1204"/>
                  </a:moveTo>
                  <a:cubicBezTo>
                    <a:pt x="2180" y="1213"/>
                    <a:pt x="2185" y="1224"/>
                    <a:pt x="2184" y="1234"/>
                  </a:cubicBezTo>
                  <a:cubicBezTo>
                    <a:pt x="2184" y="1244"/>
                    <a:pt x="2178" y="1254"/>
                    <a:pt x="2168" y="1257"/>
                  </a:cubicBezTo>
                  <a:cubicBezTo>
                    <a:pt x="2162" y="1259"/>
                    <a:pt x="2156" y="1259"/>
                    <a:pt x="2150" y="1258"/>
                  </a:cubicBezTo>
                  <a:cubicBezTo>
                    <a:pt x="2144" y="1256"/>
                    <a:pt x="2139" y="1253"/>
                    <a:pt x="2134" y="1248"/>
                  </a:cubicBezTo>
                  <a:cubicBezTo>
                    <a:pt x="2130" y="1244"/>
                    <a:pt x="2127" y="1239"/>
                    <a:pt x="2125" y="1233"/>
                  </a:cubicBezTo>
                  <a:cubicBezTo>
                    <a:pt x="2124" y="1230"/>
                    <a:pt x="2123" y="1228"/>
                    <a:pt x="2123" y="1225"/>
                  </a:cubicBezTo>
                  <a:cubicBezTo>
                    <a:pt x="2121" y="1218"/>
                    <a:pt x="2121" y="1211"/>
                    <a:pt x="2123" y="1204"/>
                  </a:cubicBezTo>
                  <a:cubicBezTo>
                    <a:pt x="2125" y="1193"/>
                    <a:pt x="2128" y="1185"/>
                    <a:pt x="2136" y="1177"/>
                  </a:cubicBezTo>
                  <a:cubicBezTo>
                    <a:pt x="2136" y="1176"/>
                    <a:pt x="2137" y="1176"/>
                    <a:pt x="2137" y="1175"/>
                  </a:cubicBezTo>
                  <a:cubicBezTo>
                    <a:pt x="2130" y="1177"/>
                    <a:pt x="2122" y="1176"/>
                    <a:pt x="2114" y="1174"/>
                  </a:cubicBezTo>
                  <a:cubicBezTo>
                    <a:pt x="2106" y="1171"/>
                    <a:pt x="2098" y="1165"/>
                    <a:pt x="2094" y="1157"/>
                  </a:cubicBezTo>
                  <a:cubicBezTo>
                    <a:pt x="2092" y="1154"/>
                    <a:pt x="2091" y="1149"/>
                    <a:pt x="2092" y="1145"/>
                  </a:cubicBezTo>
                  <a:cubicBezTo>
                    <a:pt x="2092" y="1149"/>
                    <a:pt x="2093" y="1153"/>
                    <a:pt x="2095" y="1156"/>
                  </a:cubicBezTo>
                  <a:cubicBezTo>
                    <a:pt x="2099" y="1164"/>
                    <a:pt x="2106" y="1169"/>
                    <a:pt x="2115" y="1172"/>
                  </a:cubicBezTo>
                  <a:cubicBezTo>
                    <a:pt x="2122" y="1173"/>
                    <a:pt x="2127" y="1173"/>
                    <a:pt x="2133" y="1172"/>
                  </a:cubicBezTo>
                  <a:cubicBezTo>
                    <a:pt x="2144" y="1170"/>
                    <a:pt x="2151" y="1165"/>
                    <a:pt x="2162" y="1162"/>
                  </a:cubicBezTo>
                  <a:cubicBezTo>
                    <a:pt x="2163" y="1162"/>
                    <a:pt x="2163" y="1162"/>
                    <a:pt x="2163" y="1162"/>
                  </a:cubicBezTo>
                  <a:cubicBezTo>
                    <a:pt x="2168" y="1161"/>
                    <a:pt x="2174" y="1160"/>
                    <a:pt x="2180" y="1160"/>
                  </a:cubicBezTo>
                  <a:cubicBezTo>
                    <a:pt x="2182" y="1160"/>
                    <a:pt x="2196" y="1160"/>
                    <a:pt x="2196" y="1162"/>
                  </a:cubicBezTo>
                  <a:cubicBezTo>
                    <a:pt x="2196" y="1163"/>
                    <a:pt x="2187" y="1163"/>
                    <a:pt x="2185" y="1163"/>
                  </a:cubicBezTo>
                  <a:cubicBezTo>
                    <a:pt x="2177" y="1163"/>
                    <a:pt x="2171" y="1164"/>
                    <a:pt x="2163" y="1166"/>
                  </a:cubicBezTo>
                  <a:cubicBezTo>
                    <a:pt x="2163" y="1166"/>
                    <a:pt x="2163" y="1166"/>
                    <a:pt x="2163" y="1166"/>
                  </a:cubicBezTo>
                  <a:cubicBezTo>
                    <a:pt x="2153" y="1168"/>
                    <a:pt x="2145" y="1172"/>
                    <a:pt x="2138" y="1179"/>
                  </a:cubicBezTo>
                  <a:cubicBezTo>
                    <a:pt x="2130" y="1187"/>
                    <a:pt x="2124" y="1199"/>
                    <a:pt x="2126" y="1211"/>
                  </a:cubicBezTo>
                  <a:cubicBezTo>
                    <a:pt x="2127" y="1218"/>
                    <a:pt x="2133" y="1227"/>
                    <a:pt x="2141" y="1226"/>
                  </a:cubicBezTo>
                  <a:cubicBezTo>
                    <a:pt x="2143" y="1225"/>
                    <a:pt x="2145" y="1223"/>
                    <a:pt x="2146" y="1221"/>
                  </a:cubicBezTo>
                  <a:cubicBezTo>
                    <a:pt x="2146" y="1218"/>
                    <a:pt x="2145" y="1216"/>
                    <a:pt x="2143" y="1215"/>
                  </a:cubicBezTo>
                  <a:cubicBezTo>
                    <a:pt x="2141" y="1215"/>
                    <a:pt x="2139" y="1215"/>
                    <a:pt x="2138" y="1216"/>
                  </a:cubicBezTo>
                  <a:cubicBezTo>
                    <a:pt x="2136" y="1217"/>
                    <a:pt x="2136" y="1220"/>
                    <a:pt x="2138" y="1221"/>
                  </a:cubicBezTo>
                  <a:cubicBezTo>
                    <a:pt x="2139" y="1222"/>
                    <a:pt x="2140" y="1222"/>
                    <a:pt x="2141" y="1221"/>
                  </a:cubicBezTo>
                  <a:cubicBezTo>
                    <a:pt x="2141" y="1223"/>
                    <a:pt x="2139" y="1223"/>
                    <a:pt x="2138" y="1223"/>
                  </a:cubicBezTo>
                  <a:cubicBezTo>
                    <a:pt x="2135" y="1222"/>
                    <a:pt x="2134" y="1220"/>
                    <a:pt x="2134" y="1217"/>
                  </a:cubicBezTo>
                  <a:cubicBezTo>
                    <a:pt x="2134" y="1213"/>
                    <a:pt x="2138" y="1210"/>
                    <a:pt x="2142" y="1210"/>
                  </a:cubicBezTo>
                  <a:cubicBezTo>
                    <a:pt x="2145" y="1210"/>
                    <a:pt x="2148" y="1211"/>
                    <a:pt x="2150" y="1214"/>
                  </a:cubicBezTo>
                  <a:cubicBezTo>
                    <a:pt x="2152" y="1216"/>
                    <a:pt x="2152" y="1220"/>
                    <a:pt x="2152" y="1222"/>
                  </a:cubicBezTo>
                  <a:cubicBezTo>
                    <a:pt x="2150" y="1226"/>
                    <a:pt x="2147" y="1230"/>
                    <a:pt x="2143" y="1230"/>
                  </a:cubicBezTo>
                  <a:cubicBezTo>
                    <a:pt x="2134" y="1231"/>
                    <a:pt x="2126" y="1223"/>
                    <a:pt x="2125" y="1215"/>
                  </a:cubicBezTo>
                  <a:cubicBezTo>
                    <a:pt x="2124" y="1212"/>
                    <a:pt x="2124" y="1209"/>
                    <a:pt x="2125" y="1206"/>
                  </a:cubicBezTo>
                  <a:cubicBezTo>
                    <a:pt x="2123" y="1215"/>
                    <a:pt x="2124" y="1223"/>
                    <a:pt x="2127" y="1232"/>
                  </a:cubicBezTo>
                  <a:cubicBezTo>
                    <a:pt x="2129" y="1238"/>
                    <a:pt x="2131" y="1243"/>
                    <a:pt x="2136" y="1247"/>
                  </a:cubicBezTo>
                  <a:cubicBezTo>
                    <a:pt x="2140" y="1252"/>
                    <a:pt x="2144" y="1255"/>
                    <a:pt x="2151" y="1257"/>
                  </a:cubicBezTo>
                  <a:cubicBezTo>
                    <a:pt x="2154" y="1258"/>
                    <a:pt x="2157" y="1258"/>
                    <a:pt x="2160" y="1258"/>
                  </a:cubicBezTo>
                  <a:cubicBezTo>
                    <a:pt x="2160" y="1258"/>
                    <a:pt x="2160" y="1258"/>
                    <a:pt x="2160" y="1258"/>
                  </a:cubicBezTo>
                  <a:cubicBezTo>
                    <a:pt x="2151" y="1257"/>
                    <a:pt x="2145" y="1248"/>
                    <a:pt x="2153" y="1238"/>
                  </a:cubicBezTo>
                  <a:cubicBezTo>
                    <a:pt x="2159" y="1230"/>
                    <a:pt x="2177" y="1227"/>
                    <a:pt x="2174" y="1204"/>
                  </a:cubicBezTo>
                  <a:close/>
                  <a:moveTo>
                    <a:pt x="2096" y="1156"/>
                  </a:moveTo>
                  <a:cubicBezTo>
                    <a:pt x="2107" y="1152"/>
                    <a:pt x="2100" y="1138"/>
                    <a:pt x="2098" y="1133"/>
                  </a:cubicBezTo>
                  <a:cubicBezTo>
                    <a:pt x="2097" y="1129"/>
                    <a:pt x="2097" y="1126"/>
                    <a:pt x="2099" y="1123"/>
                  </a:cubicBezTo>
                  <a:cubicBezTo>
                    <a:pt x="2095" y="1125"/>
                    <a:pt x="2087" y="1133"/>
                    <a:pt x="2085" y="1139"/>
                  </a:cubicBezTo>
                  <a:cubicBezTo>
                    <a:pt x="2082" y="1145"/>
                    <a:pt x="2084" y="1153"/>
                    <a:pt x="2092" y="1157"/>
                  </a:cubicBezTo>
                  <a:cubicBezTo>
                    <a:pt x="2090" y="1153"/>
                    <a:pt x="2090" y="1147"/>
                    <a:pt x="2092" y="1143"/>
                  </a:cubicBezTo>
                  <a:cubicBezTo>
                    <a:pt x="2092" y="1145"/>
                    <a:pt x="2093" y="1152"/>
                    <a:pt x="2096" y="1156"/>
                  </a:cubicBezTo>
                  <a:close/>
                  <a:moveTo>
                    <a:pt x="2204" y="1164"/>
                  </a:moveTo>
                  <a:cubicBezTo>
                    <a:pt x="2179" y="1173"/>
                    <a:pt x="2173" y="1193"/>
                    <a:pt x="2163" y="1201"/>
                  </a:cubicBezTo>
                  <a:cubicBezTo>
                    <a:pt x="2153" y="1210"/>
                    <a:pt x="2143" y="1198"/>
                    <a:pt x="2152" y="1186"/>
                  </a:cubicBezTo>
                  <a:cubicBezTo>
                    <a:pt x="2162" y="1173"/>
                    <a:pt x="2184" y="1165"/>
                    <a:pt x="2204" y="1164"/>
                  </a:cubicBezTo>
                  <a:close/>
                  <a:moveTo>
                    <a:pt x="2121" y="1196"/>
                  </a:moveTo>
                  <a:cubicBezTo>
                    <a:pt x="2111" y="1215"/>
                    <a:pt x="2117" y="1253"/>
                    <a:pt x="2139" y="1254"/>
                  </a:cubicBezTo>
                  <a:cubicBezTo>
                    <a:pt x="2139" y="1258"/>
                    <a:pt x="2133" y="1262"/>
                    <a:pt x="2127" y="1261"/>
                  </a:cubicBezTo>
                  <a:cubicBezTo>
                    <a:pt x="2121" y="1259"/>
                    <a:pt x="2114" y="1252"/>
                    <a:pt x="2115" y="1243"/>
                  </a:cubicBezTo>
                  <a:cubicBezTo>
                    <a:pt x="2109" y="1243"/>
                    <a:pt x="2106" y="1230"/>
                    <a:pt x="2110" y="1216"/>
                  </a:cubicBezTo>
                  <a:cubicBezTo>
                    <a:pt x="2104" y="1222"/>
                    <a:pt x="2096" y="1227"/>
                    <a:pt x="2088" y="1230"/>
                  </a:cubicBezTo>
                  <a:cubicBezTo>
                    <a:pt x="2079" y="1233"/>
                    <a:pt x="2067" y="1235"/>
                    <a:pt x="2058" y="1232"/>
                  </a:cubicBezTo>
                  <a:cubicBezTo>
                    <a:pt x="2048" y="1229"/>
                    <a:pt x="2040" y="1222"/>
                    <a:pt x="2037" y="1212"/>
                  </a:cubicBezTo>
                  <a:cubicBezTo>
                    <a:pt x="2035" y="1205"/>
                    <a:pt x="2037" y="1196"/>
                    <a:pt x="2043" y="1191"/>
                  </a:cubicBezTo>
                  <a:cubicBezTo>
                    <a:pt x="2047" y="1188"/>
                    <a:pt x="2055" y="1188"/>
                    <a:pt x="2060" y="1190"/>
                  </a:cubicBezTo>
                  <a:cubicBezTo>
                    <a:pt x="2066" y="1193"/>
                    <a:pt x="2070" y="1199"/>
                    <a:pt x="2072" y="1205"/>
                  </a:cubicBezTo>
                  <a:cubicBezTo>
                    <a:pt x="2061" y="1196"/>
                    <a:pt x="2054" y="1204"/>
                    <a:pt x="2049" y="1205"/>
                  </a:cubicBezTo>
                  <a:cubicBezTo>
                    <a:pt x="2041" y="1206"/>
                    <a:pt x="2039" y="1200"/>
                    <a:pt x="2041" y="1195"/>
                  </a:cubicBezTo>
                  <a:cubicBezTo>
                    <a:pt x="2041" y="1195"/>
                    <a:pt x="2041" y="1195"/>
                    <a:pt x="2041" y="1195"/>
                  </a:cubicBezTo>
                  <a:cubicBezTo>
                    <a:pt x="2038" y="1200"/>
                    <a:pt x="2037" y="1205"/>
                    <a:pt x="2038" y="1211"/>
                  </a:cubicBezTo>
                  <a:cubicBezTo>
                    <a:pt x="2041" y="1220"/>
                    <a:pt x="2046" y="1227"/>
                    <a:pt x="2055" y="1230"/>
                  </a:cubicBezTo>
                  <a:cubicBezTo>
                    <a:pt x="2053" y="1229"/>
                    <a:pt x="2052" y="1227"/>
                    <a:pt x="2050" y="1225"/>
                  </a:cubicBezTo>
                  <a:cubicBezTo>
                    <a:pt x="2048" y="1222"/>
                    <a:pt x="2046" y="1216"/>
                    <a:pt x="2049" y="1213"/>
                  </a:cubicBezTo>
                  <a:cubicBezTo>
                    <a:pt x="2051" y="1211"/>
                    <a:pt x="2054" y="1210"/>
                    <a:pt x="2056" y="1211"/>
                  </a:cubicBezTo>
                  <a:cubicBezTo>
                    <a:pt x="2058" y="1211"/>
                    <a:pt x="2059" y="1212"/>
                    <a:pt x="2060" y="1214"/>
                  </a:cubicBezTo>
                  <a:cubicBezTo>
                    <a:pt x="2060" y="1216"/>
                    <a:pt x="2060" y="1218"/>
                    <a:pt x="2059" y="1219"/>
                  </a:cubicBezTo>
                  <a:cubicBezTo>
                    <a:pt x="2058" y="1222"/>
                    <a:pt x="2055" y="1222"/>
                    <a:pt x="2053" y="1221"/>
                  </a:cubicBezTo>
                  <a:cubicBezTo>
                    <a:pt x="2051" y="1220"/>
                    <a:pt x="2051" y="1219"/>
                    <a:pt x="2051" y="1217"/>
                  </a:cubicBezTo>
                  <a:cubicBezTo>
                    <a:pt x="2052" y="1216"/>
                    <a:pt x="2052" y="1216"/>
                    <a:pt x="2053" y="1216"/>
                  </a:cubicBezTo>
                  <a:cubicBezTo>
                    <a:pt x="2053" y="1216"/>
                    <a:pt x="2052" y="1217"/>
                    <a:pt x="2052" y="1218"/>
                  </a:cubicBezTo>
                  <a:cubicBezTo>
                    <a:pt x="2052" y="1219"/>
                    <a:pt x="2054" y="1220"/>
                    <a:pt x="2055" y="1219"/>
                  </a:cubicBezTo>
                  <a:cubicBezTo>
                    <a:pt x="2056" y="1219"/>
                    <a:pt x="2056" y="1218"/>
                    <a:pt x="2057" y="1217"/>
                  </a:cubicBezTo>
                  <a:cubicBezTo>
                    <a:pt x="2057" y="1216"/>
                    <a:pt x="2056" y="1215"/>
                    <a:pt x="2055" y="1214"/>
                  </a:cubicBezTo>
                  <a:cubicBezTo>
                    <a:pt x="2054" y="1213"/>
                    <a:pt x="2052" y="1214"/>
                    <a:pt x="2051" y="1215"/>
                  </a:cubicBezTo>
                  <a:cubicBezTo>
                    <a:pt x="2048" y="1219"/>
                    <a:pt x="2050" y="1224"/>
                    <a:pt x="2053" y="1227"/>
                  </a:cubicBezTo>
                  <a:cubicBezTo>
                    <a:pt x="2059" y="1231"/>
                    <a:pt x="2067" y="1232"/>
                    <a:pt x="2074" y="1231"/>
                  </a:cubicBezTo>
                  <a:cubicBezTo>
                    <a:pt x="2090" y="1230"/>
                    <a:pt x="2104" y="1222"/>
                    <a:pt x="2113" y="1210"/>
                  </a:cubicBezTo>
                  <a:cubicBezTo>
                    <a:pt x="2115" y="1205"/>
                    <a:pt x="2118" y="1201"/>
                    <a:pt x="2121" y="1196"/>
                  </a:cubicBezTo>
                  <a:close/>
                  <a:moveTo>
                    <a:pt x="2129" y="1178"/>
                  </a:moveTo>
                  <a:cubicBezTo>
                    <a:pt x="2124" y="1187"/>
                    <a:pt x="2108" y="1182"/>
                    <a:pt x="2100" y="1176"/>
                  </a:cubicBezTo>
                  <a:cubicBezTo>
                    <a:pt x="2091" y="1168"/>
                    <a:pt x="2082" y="1157"/>
                    <a:pt x="2069" y="1158"/>
                  </a:cubicBezTo>
                  <a:cubicBezTo>
                    <a:pt x="2062" y="1159"/>
                    <a:pt x="2056" y="1163"/>
                    <a:pt x="2053" y="1170"/>
                  </a:cubicBezTo>
                  <a:cubicBezTo>
                    <a:pt x="2052" y="1174"/>
                    <a:pt x="2053" y="1179"/>
                    <a:pt x="2057" y="1181"/>
                  </a:cubicBezTo>
                  <a:cubicBezTo>
                    <a:pt x="2056" y="1178"/>
                    <a:pt x="2057" y="1172"/>
                    <a:pt x="2061" y="1170"/>
                  </a:cubicBezTo>
                  <a:cubicBezTo>
                    <a:pt x="2065" y="1168"/>
                    <a:pt x="2071" y="1169"/>
                    <a:pt x="2075" y="1173"/>
                  </a:cubicBezTo>
                  <a:cubicBezTo>
                    <a:pt x="2082" y="1181"/>
                    <a:pt x="2088" y="1189"/>
                    <a:pt x="2097" y="1193"/>
                  </a:cubicBezTo>
                  <a:cubicBezTo>
                    <a:pt x="2109" y="1198"/>
                    <a:pt x="2124" y="1193"/>
                    <a:pt x="2129" y="1178"/>
                  </a:cubicBezTo>
                  <a:close/>
                  <a:moveTo>
                    <a:pt x="2147" y="1134"/>
                  </a:moveTo>
                  <a:cubicBezTo>
                    <a:pt x="2137" y="1130"/>
                    <a:pt x="2121" y="1132"/>
                    <a:pt x="2112" y="1139"/>
                  </a:cubicBezTo>
                  <a:cubicBezTo>
                    <a:pt x="2104" y="1146"/>
                    <a:pt x="2108" y="1156"/>
                    <a:pt x="2119" y="1150"/>
                  </a:cubicBezTo>
                  <a:cubicBezTo>
                    <a:pt x="2127" y="1145"/>
                    <a:pt x="2137" y="1133"/>
                    <a:pt x="2147" y="1134"/>
                  </a:cubicBezTo>
                  <a:close/>
                  <a:moveTo>
                    <a:pt x="2347" y="1088"/>
                  </a:moveTo>
                  <a:cubicBezTo>
                    <a:pt x="2379" y="1082"/>
                    <a:pt x="2405" y="1039"/>
                    <a:pt x="2383" y="1017"/>
                  </a:cubicBezTo>
                  <a:cubicBezTo>
                    <a:pt x="2388" y="1013"/>
                    <a:pt x="2398" y="1016"/>
                    <a:pt x="2402" y="1024"/>
                  </a:cubicBezTo>
                  <a:cubicBezTo>
                    <a:pt x="2407" y="1032"/>
                    <a:pt x="2404" y="1046"/>
                    <a:pt x="2393" y="1053"/>
                  </a:cubicBezTo>
                  <a:cubicBezTo>
                    <a:pt x="2400" y="1063"/>
                    <a:pt x="2378" y="1091"/>
                    <a:pt x="2347" y="1088"/>
                  </a:cubicBezTo>
                  <a:close/>
                  <a:moveTo>
                    <a:pt x="2415" y="1209"/>
                  </a:moveTo>
                  <a:cubicBezTo>
                    <a:pt x="2413" y="1211"/>
                    <a:pt x="2410" y="1210"/>
                    <a:pt x="2409" y="1208"/>
                  </a:cubicBezTo>
                  <a:cubicBezTo>
                    <a:pt x="2407" y="1205"/>
                    <a:pt x="2408" y="1202"/>
                    <a:pt x="2410" y="1201"/>
                  </a:cubicBezTo>
                  <a:cubicBezTo>
                    <a:pt x="2412" y="1199"/>
                    <a:pt x="2415" y="1200"/>
                    <a:pt x="2417" y="1202"/>
                  </a:cubicBezTo>
                  <a:cubicBezTo>
                    <a:pt x="2418" y="1204"/>
                    <a:pt x="2418" y="1208"/>
                    <a:pt x="2415" y="1209"/>
                  </a:cubicBezTo>
                  <a:close/>
                  <a:moveTo>
                    <a:pt x="2409" y="1216"/>
                  </a:moveTo>
                  <a:cubicBezTo>
                    <a:pt x="2407" y="1217"/>
                    <a:pt x="2405" y="1217"/>
                    <a:pt x="2403" y="1215"/>
                  </a:cubicBezTo>
                  <a:cubicBezTo>
                    <a:pt x="2402" y="1213"/>
                    <a:pt x="2403" y="1211"/>
                    <a:pt x="2405" y="1210"/>
                  </a:cubicBezTo>
                  <a:cubicBezTo>
                    <a:pt x="2406" y="1209"/>
                    <a:pt x="2409" y="1209"/>
                    <a:pt x="2410" y="1211"/>
                  </a:cubicBezTo>
                  <a:cubicBezTo>
                    <a:pt x="2411" y="1213"/>
                    <a:pt x="2411" y="1215"/>
                    <a:pt x="2409" y="1216"/>
                  </a:cubicBezTo>
                  <a:close/>
                  <a:moveTo>
                    <a:pt x="2419" y="1197"/>
                  </a:moveTo>
                  <a:cubicBezTo>
                    <a:pt x="2415" y="1199"/>
                    <a:pt x="2410" y="1198"/>
                    <a:pt x="2408" y="1195"/>
                  </a:cubicBezTo>
                  <a:cubicBezTo>
                    <a:pt x="2406" y="1191"/>
                    <a:pt x="2407" y="1186"/>
                    <a:pt x="2410" y="1184"/>
                  </a:cubicBezTo>
                  <a:cubicBezTo>
                    <a:pt x="2414" y="1182"/>
                    <a:pt x="2419" y="1183"/>
                    <a:pt x="2421" y="1186"/>
                  </a:cubicBezTo>
                  <a:cubicBezTo>
                    <a:pt x="2423" y="1190"/>
                    <a:pt x="2422" y="1195"/>
                    <a:pt x="2419" y="1197"/>
                  </a:cubicBezTo>
                  <a:close/>
                  <a:moveTo>
                    <a:pt x="2261" y="1149"/>
                  </a:moveTo>
                  <a:cubicBezTo>
                    <a:pt x="2259" y="1138"/>
                    <a:pt x="2263" y="1123"/>
                    <a:pt x="2273" y="1112"/>
                  </a:cubicBezTo>
                  <a:cubicBezTo>
                    <a:pt x="2281" y="1104"/>
                    <a:pt x="2292" y="1098"/>
                    <a:pt x="2302" y="1097"/>
                  </a:cubicBezTo>
                  <a:cubicBezTo>
                    <a:pt x="2308" y="1096"/>
                    <a:pt x="2314" y="1097"/>
                    <a:pt x="2318" y="1100"/>
                  </a:cubicBezTo>
                  <a:cubicBezTo>
                    <a:pt x="2326" y="1104"/>
                    <a:pt x="2331" y="1112"/>
                    <a:pt x="2330" y="1118"/>
                  </a:cubicBezTo>
                  <a:cubicBezTo>
                    <a:pt x="2329" y="1125"/>
                    <a:pt x="2322" y="1130"/>
                    <a:pt x="2316" y="1127"/>
                  </a:cubicBezTo>
                  <a:cubicBezTo>
                    <a:pt x="2324" y="1120"/>
                    <a:pt x="2319" y="1110"/>
                    <a:pt x="2309" y="1106"/>
                  </a:cubicBezTo>
                  <a:cubicBezTo>
                    <a:pt x="2299" y="1103"/>
                    <a:pt x="2284" y="1109"/>
                    <a:pt x="2276" y="1116"/>
                  </a:cubicBezTo>
                  <a:cubicBezTo>
                    <a:pt x="2263" y="1129"/>
                    <a:pt x="2261" y="1142"/>
                    <a:pt x="2261" y="1149"/>
                  </a:cubicBezTo>
                  <a:close/>
                  <a:moveTo>
                    <a:pt x="2322" y="1094"/>
                  </a:moveTo>
                  <a:cubicBezTo>
                    <a:pt x="2356" y="1096"/>
                    <a:pt x="2384" y="1125"/>
                    <a:pt x="2383" y="1150"/>
                  </a:cubicBezTo>
                  <a:cubicBezTo>
                    <a:pt x="2382" y="1177"/>
                    <a:pt x="2359" y="1175"/>
                    <a:pt x="2360" y="1151"/>
                  </a:cubicBezTo>
                  <a:cubicBezTo>
                    <a:pt x="2360" y="1139"/>
                    <a:pt x="2355" y="1101"/>
                    <a:pt x="2322" y="1094"/>
                  </a:cubicBezTo>
                  <a:close/>
                  <a:moveTo>
                    <a:pt x="1935" y="1164"/>
                  </a:moveTo>
                  <a:cubicBezTo>
                    <a:pt x="1959" y="1155"/>
                    <a:pt x="1965" y="1134"/>
                    <a:pt x="1974" y="1127"/>
                  </a:cubicBezTo>
                  <a:cubicBezTo>
                    <a:pt x="1985" y="1118"/>
                    <a:pt x="1995" y="1130"/>
                    <a:pt x="1986" y="1142"/>
                  </a:cubicBezTo>
                  <a:cubicBezTo>
                    <a:pt x="1976" y="1155"/>
                    <a:pt x="1955" y="1162"/>
                    <a:pt x="1935" y="1164"/>
                  </a:cubicBezTo>
                  <a:close/>
                  <a:moveTo>
                    <a:pt x="2020" y="1155"/>
                  </a:moveTo>
                  <a:cubicBezTo>
                    <a:pt x="2018" y="1157"/>
                    <a:pt x="2016" y="1158"/>
                    <a:pt x="2014" y="1158"/>
                  </a:cubicBezTo>
                  <a:cubicBezTo>
                    <a:pt x="2012" y="1158"/>
                    <a:pt x="2008" y="1156"/>
                    <a:pt x="2007" y="1153"/>
                  </a:cubicBezTo>
                  <a:cubicBezTo>
                    <a:pt x="2005" y="1149"/>
                    <a:pt x="2007" y="1146"/>
                    <a:pt x="2009" y="1144"/>
                  </a:cubicBezTo>
                  <a:cubicBezTo>
                    <a:pt x="2014" y="1140"/>
                    <a:pt x="2017" y="1144"/>
                    <a:pt x="2021" y="1145"/>
                  </a:cubicBezTo>
                  <a:cubicBezTo>
                    <a:pt x="2025" y="1145"/>
                    <a:pt x="2029" y="1142"/>
                    <a:pt x="2031" y="1137"/>
                  </a:cubicBezTo>
                  <a:cubicBezTo>
                    <a:pt x="2033" y="1131"/>
                    <a:pt x="2031" y="1125"/>
                    <a:pt x="2026" y="1121"/>
                  </a:cubicBezTo>
                  <a:cubicBezTo>
                    <a:pt x="2023" y="1119"/>
                    <a:pt x="2019" y="1119"/>
                    <a:pt x="2017" y="1122"/>
                  </a:cubicBezTo>
                  <a:cubicBezTo>
                    <a:pt x="2021" y="1122"/>
                    <a:pt x="2024" y="1126"/>
                    <a:pt x="2021" y="1130"/>
                  </a:cubicBezTo>
                  <a:cubicBezTo>
                    <a:pt x="2019" y="1132"/>
                    <a:pt x="2013" y="1134"/>
                    <a:pt x="2008" y="1136"/>
                  </a:cubicBezTo>
                  <a:cubicBezTo>
                    <a:pt x="2003" y="1139"/>
                    <a:pt x="1998" y="1142"/>
                    <a:pt x="1995" y="1146"/>
                  </a:cubicBezTo>
                  <a:cubicBezTo>
                    <a:pt x="1990" y="1155"/>
                    <a:pt x="1995" y="1167"/>
                    <a:pt x="2004" y="1170"/>
                  </a:cubicBezTo>
                  <a:cubicBezTo>
                    <a:pt x="2009" y="1171"/>
                    <a:pt x="2014" y="1170"/>
                    <a:pt x="2019" y="1168"/>
                  </a:cubicBezTo>
                  <a:cubicBezTo>
                    <a:pt x="2024" y="1166"/>
                    <a:pt x="2035" y="1157"/>
                    <a:pt x="2042" y="1158"/>
                  </a:cubicBezTo>
                  <a:cubicBezTo>
                    <a:pt x="2046" y="1159"/>
                    <a:pt x="2048" y="1163"/>
                    <a:pt x="2047" y="1166"/>
                  </a:cubicBezTo>
                  <a:cubicBezTo>
                    <a:pt x="2051" y="1166"/>
                    <a:pt x="2054" y="1161"/>
                    <a:pt x="2053" y="1156"/>
                  </a:cubicBezTo>
                  <a:cubicBezTo>
                    <a:pt x="2051" y="1148"/>
                    <a:pt x="2040" y="1142"/>
                    <a:pt x="2030" y="1146"/>
                  </a:cubicBezTo>
                  <a:cubicBezTo>
                    <a:pt x="2026" y="1147"/>
                    <a:pt x="2023" y="1150"/>
                    <a:pt x="2020" y="1155"/>
                  </a:cubicBezTo>
                  <a:close/>
                  <a:moveTo>
                    <a:pt x="2031" y="1142"/>
                  </a:moveTo>
                  <a:cubicBezTo>
                    <a:pt x="2038" y="1133"/>
                    <a:pt x="2055" y="1128"/>
                    <a:pt x="2067" y="1132"/>
                  </a:cubicBezTo>
                  <a:cubicBezTo>
                    <a:pt x="2078" y="1136"/>
                    <a:pt x="2078" y="1147"/>
                    <a:pt x="2065" y="1146"/>
                  </a:cubicBezTo>
                  <a:cubicBezTo>
                    <a:pt x="2055" y="1144"/>
                    <a:pt x="2040" y="1136"/>
                    <a:pt x="2031" y="1142"/>
                  </a:cubicBezTo>
                  <a:close/>
                  <a:moveTo>
                    <a:pt x="1995" y="1165"/>
                  </a:moveTo>
                  <a:cubicBezTo>
                    <a:pt x="1991" y="1162"/>
                    <a:pt x="1990" y="1154"/>
                    <a:pt x="1992" y="1150"/>
                  </a:cubicBezTo>
                  <a:cubicBezTo>
                    <a:pt x="1987" y="1147"/>
                    <a:pt x="1976" y="1155"/>
                    <a:pt x="1981" y="1163"/>
                  </a:cubicBezTo>
                  <a:cubicBezTo>
                    <a:pt x="1983" y="1168"/>
                    <a:pt x="1991" y="1170"/>
                    <a:pt x="1995" y="1165"/>
                  </a:cubicBezTo>
                  <a:close/>
                  <a:moveTo>
                    <a:pt x="2037" y="1509"/>
                  </a:moveTo>
                  <a:cubicBezTo>
                    <a:pt x="2033" y="1510"/>
                    <a:pt x="2030" y="1508"/>
                    <a:pt x="2029" y="1505"/>
                  </a:cubicBezTo>
                  <a:cubicBezTo>
                    <a:pt x="2027" y="1499"/>
                    <a:pt x="2034" y="1495"/>
                    <a:pt x="2038" y="1498"/>
                  </a:cubicBezTo>
                  <a:cubicBezTo>
                    <a:pt x="2042" y="1500"/>
                    <a:pt x="2042" y="1504"/>
                    <a:pt x="2047" y="1505"/>
                  </a:cubicBezTo>
                  <a:cubicBezTo>
                    <a:pt x="2042" y="1505"/>
                    <a:pt x="2041" y="1508"/>
                    <a:pt x="2037" y="1509"/>
                  </a:cubicBezTo>
                  <a:close/>
                  <a:moveTo>
                    <a:pt x="1753" y="1566"/>
                  </a:moveTo>
                  <a:cubicBezTo>
                    <a:pt x="1743" y="1542"/>
                    <a:pt x="1751" y="1521"/>
                    <a:pt x="1764" y="1507"/>
                  </a:cubicBezTo>
                  <a:cubicBezTo>
                    <a:pt x="1776" y="1496"/>
                    <a:pt x="1789" y="1497"/>
                    <a:pt x="1797" y="1490"/>
                  </a:cubicBezTo>
                  <a:cubicBezTo>
                    <a:pt x="1800" y="1487"/>
                    <a:pt x="1802" y="1484"/>
                    <a:pt x="1802" y="1479"/>
                  </a:cubicBezTo>
                  <a:cubicBezTo>
                    <a:pt x="1810" y="1487"/>
                    <a:pt x="1809" y="1500"/>
                    <a:pt x="1800" y="1507"/>
                  </a:cubicBezTo>
                  <a:cubicBezTo>
                    <a:pt x="1789" y="1516"/>
                    <a:pt x="1778" y="1514"/>
                    <a:pt x="1767" y="1525"/>
                  </a:cubicBezTo>
                  <a:cubicBezTo>
                    <a:pt x="1756" y="1537"/>
                    <a:pt x="1751" y="1552"/>
                    <a:pt x="1753" y="1566"/>
                  </a:cubicBezTo>
                  <a:close/>
                  <a:moveTo>
                    <a:pt x="1751" y="1623"/>
                  </a:moveTo>
                  <a:cubicBezTo>
                    <a:pt x="1738" y="1602"/>
                    <a:pt x="1749" y="1580"/>
                    <a:pt x="1750" y="1568"/>
                  </a:cubicBezTo>
                  <a:cubicBezTo>
                    <a:pt x="1751" y="1551"/>
                    <a:pt x="1738" y="1549"/>
                    <a:pt x="1732" y="1566"/>
                  </a:cubicBezTo>
                  <a:cubicBezTo>
                    <a:pt x="1727" y="1583"/>
                    <a:pt x="1734" y="1610"/>
                    <a:pt x="1751" y="1623"/>
                  </a:cubicBezTo>
                  <a:close/>
                  <a:moveTo>
                    <a:pt x="2383" y="1684"/>
                  </a:moveTo>
                  <a:cubicBezTo>
                    <a:pt x="2394" y="1705"/>
                    <a:pt x="2420" y="1712"/>
                    <a:pt x="2437" y="1707"/>
                  </a:cubicBezTo>
                  <a:cubicBezTo>
                    <a:pt x="2452" y="1702"/>
                    <a:pt x="2453" y="1687"/>
                    <a:pt x="2435" y="1692"/>
                  </a:cubicBezTo>
                  <a:cubicBezTo>
                    <a:pt x="2419" y="1696"/>
                    <a:pt x="2401" y="1701"/>
                    <a:pt x="2383" y="1684"/>
                  </a:cubicBezTo>
                  <a:close/>
                  <a:moveTo>
                    <a:pt x="2620" y="1502"/>
                  </a:moveTo>
                  <a:cubicBezTo>
                    <a:pt x="2629" y="1517"/>
                    <a:pt x="2629" y="1544"/>
                    <a:pt x="2619" y="1560"/>
                  </a:cubicBezTo>
                  <a:cubicBezTo>
                    <a:pt x="2610" y="1575"/>
                    <a:pt x="2595" y="1570"/>
                    <a:pt x="2602" y="1551"/>
                  </a:cubicBezTo>
                  <a:cubicBezTo>
                    <a:pt x="2607" y="1536"/>
                    <a:pt x="2624" y="1522"/>
                    <a:pt x="2620" y="1502"/>
                  </a:cubicBezTo>
                  <a:close/>
                  <a:moveTo>
                    <a:pt x="2424" y="1717"/>
                  </a:moveTo>
                  <a:cubicBezTo>
                    <a:pt x="2446" y="1727"/>
                    <a:pt x="2464" y="1716"/>
                    <a:pt x="2476" y="1702"/>
                  </a:cubicBezTo>
                  <a:cubicBezTo>
                    <a:pt x="2483" y="1694"/>
                    <a:pt x="2489" y="1680"/>
                    <a:pt x="2500" y="1678"/>
                  </a:cubicBezTo>
                  <a:cubicBezTo>
                    <a:pt x="2489" y="1666"/>
                    <a:pt x="2470" y="1693"/>
                    <a:pt x="2463" y="1701"/>
                  </a:cubicBezTo>
                  <a:cubicBezTo>
                    <a:pt x="2452" y="1713"/>
                    <a:pt x="2438" y="1720"/>
                    <a:pt x="2424" y="1717"/>
                  </a:cubicBezTo>
                  <a:close/>
                  <a:moveTo>
                    <a:pt x="2515" y="1592"/>
                  </a:moveTo>
                  <a:cubicBezTo>
                    <a:pt x="2490" y="1599"/>
                    <a:pt x="2458" y="1597"/>
                    <a:pt x="2445" y="1585"/>
                  </a:cubicBezTo>
                  <a:cubicBezTo>
                    <a:pt x="2432" y="1573"/>
                    <a:pt x="2439" y="1557"/>
                    <a:pt x="2456" y="1568"/>
                  </a:cubicBezTo>
                  <a:cubicBezTo>
                    <a:pt x="2470" y="1576"/>
                    <a:pt x="2490" y="1593"/>
                    <a:pt x="2515" y="1592"/>
                  </a:cubicBezTo>
                  <a:close/>
                  <a:moveTo>
                    <a:pt x="2664" y="1596"/>
                  </a:moveTo>
                  <a:cubicBezTo>
                    <a:pt x="2667" y="1599"/>
                    <a:pt x="2668" y="1603"/>
                    <a:pt x="2666" y="1606"/>
                  </a:cubicBezTo>
                  <a:cubicBezTo>
                    <a:pt x="2661" y="1611"/>
                    <a:pt x="2654" y="1607"/>
                    <a:pt x="2654" y="1601"/>
                  </a:cubicBezTo>
                  <a:cubicBezTo>
                    <a:pt x="2654" y="1597"/>
                    <a:pt x="2656" y="1594"/>
                    <a:pt x="2654" y="1589"/>
                  </a:cubicBezTo>
                  <a:cubicBezTo>
                    <a:pt x="2658" y="1594"/>
                    <a:pt x="2661" y="1593"/>
                    <a:pt x="2664" y="1596"/>
                  </a:cubicBezTo>
                  <a:close/>
                  <a:moveTo>
                    <a:pt x="2665" y="1594"/>
                  </a:moveTo>
                  <a:cubicBezTo>
                    <a:pt x="2667" y="1596"/>
                    <a:pt x="2668" y="1598"/>
                    <a:pt x="2669" y="1600"/>
                  </a:cubicBezTo>
                  <a:cubicBezTo>
                    <a:pt x="2669" y="1603"/>
                    <a:pt x="2668" y="1607"/>
                    <a:pt x="2664" y="1609"/>
                  </a:cubicBezTo>
                  <a:cubicBezTo>
                    <a:pt x="2660" y="1611"/>
                    <a:pt x="2656" y="1609"/>
                    <a:pt x="2654" y="1607"/>
                  </a:cubicBezTo>
                  <a:cubicBezTo>
                    <a:pt x="2650" y="1602"/>
                    <a:pt x="2653" y="1598"/>
                    <a:pt x="2654" y="1594"/>
                  </a:cubicBezTo>
                  <a:cubicBezTo>
                    <a:pt x="2654" y="1590"/>
                    <a:pt x="2650" y="1585"/>
                    <a:pt x="2644" y="1584"/>
                  </a:cubicBezTo>
                  <a:cubicBezTo>
                    <a:pt x="2638" y="1582"/>
                    <a:pt x="2631" y="1584"/>
                    <a:pt x="2627" y="1590"/>
                  </a:cubicBezTo>
                  <a:cubicBezTo>
                    <a:pt x="2625" y="1593"/>
                    <a:pt x="2625" y="1598"/>
                    <a:pt x="2629" y="1600"/>
                  </a:cubicBezTo>
                  <a:cubicBezTo>
                    <a:pt x="2628" y="1596"/>
                    <a:pt x="2633" y="1592"/>
                    <a:pt x="2637" y="1595"/>
                  </a:cubicBezTo>
                  <a:cubicBezTo>
                    <a:pt x="2640" y="1597"/>
                    <a:pt x="2643" y="1603"/>
                    <a:pt x="2646" y="1609"/>
                  </a:cubicBezTo>
                  <a:cubicBezTo>
                    <a:pt x="2649" y="1615"/>
                    <a:pt x="2652" y="1620"/>
                    <a:pt x="2657" y="1622"/>
                  </a:cubicBezTo>
                  <a:cubicBezTo>
                    <a:pt x="2668" y="1627"/>
                    <a:pt x="2680" y="1621"/>
                    <a:pt x="2683" y="1611"/>
                  </a:cubicBezTo>
                  <a:cubicBezTo>
                    <a:pt x="2684" y="1605"/>
                    <a:pt x="2683" y="1599"/>
                    <a:pt x="2680" y="1594"/>
                  </a:cubicBezTo>
                  <a:cubicBezTo>
                    <a:pt x="2677" y="1589"/>
                    <a:pt x="2666" y="1577"/>
                    <a:pt x="2667" y="1570"/>
                  </a:cubicBezTo>
                  <a:cubicBezTo>
                    <a:pt x="2667" y="1564"/>
                    <a:pt x="2672" y="1562"/>
                    <a:pt x="2675" y="1564"/>
                  </a:cubicBezTo>
                  <a:cubicBezTo>
                    <a:pt x="2675" y="1559"/>
                    <a:pt x="2669" y="1556"/>
                    <a:pt x="2664" y="1558"/>
                  </a:cubicBezTo>
                  <a:cubicBezTo>
                    <a:pt x="2655" y="1560"/>
                    <a:pt x="2649" y="1573"/>
                    <a:pt x="2654" y="1584"/>
                  </a:cubicBezTo>
                  <a:cubicBezTo>
                    <a:pt x="2656" y="1588"/>
                    <a:pt x="2660" y="1591"/>
                    <a:pt x="2665" y="1594"/>
                  </a:cubicBezTo>
                  <a:close/>
                  <a:moveTo>
                    <a:pt x="2649" y="1583"/>
                  </a:moveTo>
                  <a:cubicBezTo>
                    <a:pt x="2639" y="1575"/>
                    <a:pt x="2633" y="1557"/>
                    <a:pt x="2636" y="1544"/>
                  </a:cubicBezTo>
                  <a:cubicBezTo>
                    <a:pt x="2639" y="1531"/>
                    <a:pt x="2652" y="1530"/>
                    <a:pt x="2651" y="1545"/>
                  </a:cubicBezTo>
                  <a:cubicBezTo>
                    <a:pt x="2651" y="1556"/>
                    <a:pt x="2643" y="1573"/>
                    <a:pt x="2649" y="1583"/>
                  </a:cubicBezTo>
                  <a:close/>
                  <a:moveTo>
                    <a:pt x="2679" y="1640"/>
                  </a:moveTo>
                  <a:cubicBezTo>
                    <a:pt x="2678" y="1641"/>
                    <a:pt x="2676" y="1641"/>
                    <a:pt x="2675" y="1641"/>
                  </a:cubicBezTo>
                  <a:cubicBezTo>
                    <a:pt x="2680" y="1650"/>
                    <a:pt x="2684" y="1668"/>
                    <a:pt x="2684" y="1685"/>
                  </a:cubicBezTo>
                  <a:cubicBezTo>
                    <a:pt x="2683" y="1681"/>
                    <a:pt x="2681" y="1676"/>
                    <a:pt x="2678" y="1672"/>
                  </a:cubicBezTo>
                  <a:cubicBezTo>
                    <a:pt x="2662" y="1644"/>
                    <a:pt x="2639" y="1651"/>
                    <a:pt x="2616" y="1637"/>
                  </a:cubicBezTo>
                  <a:cubicBezTo>
                    <a:pt x="2608" y="1632"/>
                    <a:pt x="2603" y="1621"/>
                    <a:pt x="2611" y="1612"/>
                  </a:cubicBezTo>
                  <a:cubicBezTo>
                    <a:pt x="2615" y="1608"/>
                    <a:pt x="2620" y="1606"/>
                    <a:pt x="2626" y="1608"/>
                  </a:cubicBezTo>
                  <a:cubicBezTo>
                    <a:pt x="2630" y="1609"/>
                    <a:pt x="2632" y="1611"/>
                    <a:pt x="2634" y="1615"/>
                  </a:cubicBezTo>
                  <a:cubicBezTo>
                    <a:pt x="2635" y="1616"/>
                    <a:pt x="2635" y="1618"/>
                    <a:pt x="2635" y="1620"/>
                  </a:cubicBezTo>
                  <a:cubicBezTo>
                    <a:pt x="2635" y="1619"/>
                    <a:pt x="2635" y="1620"/>
                    <a:pt x="2634" y="1617"/>
                  </a:cubicBezTo>
                  <a:cubicBezTo>
                    <a:pt x="2633" y="1615"/>
                    <a:pt x="2628" y="1612"/>
                    <a:pt x="2624" y="1614"/>
                  </a:cubicBezTo>
                  <a:cubicBezTo>
                    <a:pt x="2620" y="1616"/>
                    <a:pt x="2618" y="1620"/>
                    <a:pt x="2620" y="1624"/>
                  </a:cubicBezTo>
                  <a:cubicBezTo>
                    <a:pt x="2622" y="1628"/>
                    <a:pt x="2626" y="1629"/>
                    <a:pt x="2629" y="1628"/>
                  </a:cubicBezTo>
                  <a:cubicBezTo>
                    <a:pt x="2635" y="1627"/>
                    <a:pt x="2637" y="1620"/>
                    <a:pt x="2635" y="1614"/>
                  </a:cubicBezTo>
                  <a:cubicBezTo>
                    <a:pt x="2633" y="1610"/>
                    <a:pt x="2631" y="1607"/>
                    <a:pt x="2626" y="1606"/>
                  </a:cubicBezTo>
                  <a:cubicBezTo>
                    <a:pt x="2620" y="1604"/>
                    <a:pt x="2613" y="1606"/>
                    <a:pt x="2609" y="1610"/>
                  </a:cubicBezTo>
                  <a:cubicBezTo>
                    <a:pt x="2598" y="1622"/>
                    <a:pt x="2604" y="1633"/>
                    <a:pt x="2614" y="1639"/>
                  </a:cubicBezTo>
                  <a:cubicBezTo>
                    <a:pt x="2638" y="1653"/>
                    <a:pt x="2661" y="1646"/>
                    <a:pt x="2676" y="1677"/>
                  </a:cubicBezTo>
                  <a:cubicBezTo>
                    <a:pt x="2682" y="1689"/>
                    <a:pt x="2684" y="1704"/>
                    <a:pt x="2675" y="1718"/>
                  </a:cubicBezTo>
                  <a:cubicBezTo>
                    <a:pt x="2664" y="1736"/>
                    <a:pt x="2642" y="1744"/>
                    <a:pt x="2623" y="1734"/>
                  </a:cubicBezTo>
                  <a:cubicBezTo>
                    <a:pt x="2644" y="1745"/>
                    <a:pt x="2669" y="1724"/>
                    <a:pt x="2673" y="1700"/>
                  </a:cubicBezTo>
                  <a:cubicBezTo>
                    <a:pt x="2675" y="1688"/>
                    <a:pt x="2671" y="1671"/>
                    <a:pt x="2659" y="1662"/>
                  </a:cubicBezTo>
                  <a:cubicBezTo>
                    <a:pt x="2635" y="1644"/>
                    <a:pt x="2615" y="1671"/>
                    <a:pt x="2637" y="1688"/>
                  </a:cubicBezTo>
                  <a:cubicBezTo>
                    <a:pt x="2649" y="1697"/>
                    <a:pt x="2653" y="1710"/>
                    <a:pt x="2645" y="1723"/>
                  </a:cubicBezTo>
                  <a:cubicBezTo>
                    <a:pt x="2639" y="1731"/>
                    <a:pt x="2630" y="1734"/>
                    <a:pt x="2623" y="1734"/>
                  </a:cubicBezTo>
                  <a:cubicBezTo>
                    <a:pt x="2624" y="1735"/>
                    <a:pt x="2624" y="1735"/>
                    <a:pt x="2625" y="1736"/>
                  </a:cubicBezTo>
                  <a:cubicBezTo>
                    <a:pt x="2620" y="1733"/>
                    <a:pt x="2614" y="1732"/>
                    <a:pt x="2608" y="1730"/>
                  </a:cubicBezTo>
                  <a:cubicBezTo>
                    <a:pt x="2594" y="1728"/>
                    <a:pt x="2583" y="1729"/>
                    <a:pt x="2570" y="1734"/>
                  </a:cubicBezTo>
                  <a:cubicBezTo>
                    <a:pt x="2569" y="1734"/>
                    <a:pt x="2569" y="1734"/>
                    <a:pt x="2569" y="1734"/>
                  </a:cubicBezTo>
                  <a:cubicBezTo>
                    <a:pt x="2577" y="1724"/>
                    <a:pt x="2596" y="1713"/>
                    <a:pt x="2608" y="1712"/>
                  </a:cubicBezTo>
                  <a:cubicBezTo>
                    <a:pt x="2607" y="1712"/>
                    <a:pt x="2607" y="1711"/>
                    <a:pt x="2608" y="1710"/>
                  </a:cubicBezTo>
                  <a:cubicBezTo>
                    <a:pt x="2597" y="1710"/>
                    <a:pt x="2582" y="1718"/>
                    <a:pt x="2572" y="1727"/>
                  </a:cubicBezTo>
                  <a:cubicBezTo>
                    <a:pt x="2573" y="1725"/>
                    <a:pt x="2573" y="1724"/>
                    <a:pt x="2574" y="1722"/>
                  </a:cubicBezTo>
                  <a:cubicBezTo>
                    <a:pt x="2574" y="1722"/>
                    <a:pt x="2574" y="1722"/>
                    <a:pt x="2574" y="1722"/>
                  </a:cubicBezTo>
                  <a:cubicBezTo>
                    <a:pt x="2577" y="1713"/>
                    <a:pt x="2579" y="1705"/>
                    <a:pt x="2581" y="1697"/>
                  </a:cubicBezTo>
                  <a:cubicBezTo>
                    <a:pt x="2582" y="1687"/>
                    <a:pt x="2581" y="1674"/>
                    <a:pt x="2588" y="1667"/>
                  </a:cubicBezTo>
                  <a:cubicBezTo>
                    <a:pt x="2594" y="1661"/>
                    <a:pt x="2603" y="1658"/>
                    <a:pt x="2611" y="1662"/>
                  </a:cubicBezTo>
                  <a:cubicBezTo>
                    <a:pt x="2618" y="1665"/>
                    <a:pt x="2625" y="1671"/>
                    <a:pt x="2625" y="1680"/>
                  </a:cubicBezTo>
                  <a:cubicBezTo>
                    <a:pt x="2625" y="1687"/>
                    <a:pt x="2622" y="1694"/>
                    <a:pt x="2616" y="1696"/>
                  </a:cubicBezTo>
                  <a:cubicBezTo>
                    <a:pt x="2610" y="1699"/>
                    <a:pt x="2604" y="1698"/>
                    <a:pt x="2600" y="1694"/>
                  </a:cubicBezTo>
                  <a:cubicBezTo>
                    <a:pt x="2603" y="1696"/>
                    <a:pt x="2608" y="1696"/>
                    <a:pt x="2611" y="1694"/>
                  </a:cubicBezTo>
                  <a:cubicBezTo>
                    <a:pt x="2615" y="1691"/>
                    <a:pt x="2616" y="1685"/>
                    <a:pt x="2613" y="1681"/>
                  </a:cubicBezTo>
                  <a:cubicBezTo>
                    <a:pt x="2610" y="1677"/>
                    <a:pt x="2604" y="1677"/>
                    <a:pt x="2600" y="1680"/>
                  </a:cubicBezTo>
                  <a:cubicBezTo>
                    <a:pt x="2597" y="1682"/>
                    <a:pt x="2596" y="1687"/>
                    <a:pt x="2598" y="1691"/>
                  </a:cubicBezTo>
                  <a:cubicBezTo>
                    <a:pt x="2599" y="1693"/>
                    <a:pt x="2601" y="1695"/>
                    <a:pt x="2603" y="1696"/>
                  </a:cubicBezTo>
                  <a:cubicBezTo>
                    <a:pt x="2607" y="1698"/>
                    <a:pt x="2611" y="1699"/>
                    <a:pt x="2616" y="1697"/>
                  </a:cubicBezTo>
                  <a:cubicBezTo>
                    <a:pt x="2622" y="1694"/>
                    <a:pt x="2626" y="1688"/>
                    <a:pt x="2626" y="1680"/>
                  </a:cubicBezTo>
                  <a:cubicBezTo>
                    <a:pt x="2626" y="1671"/>
                    <a:pt x="2619" y="1663"/>
                    <a:pt x="2611" y="1660"/>
                  </a:cubicBezTo>
                  <a:cubicBezTo>
                    <a:pt x="2602" y="1657"/>
                    <a:pt x="2593" y="1659"/>
                    <a:pt x="2586" y="1665"/>
                  </a:cubicBezTo>
                  <a:cubicBezTo>
                    <a:pt x="2584" y="1667"/>
                    <a:pt x="2583" y="1669"/>
                    <a:pt x="2582" y="1672"/>
                  </a:cubicBezTo>
                  <a:cubicBezTo>
                    <a:pt x="2582" y="1670"/>
                    <a:pt x="2581" y="1669"/>
                    <a:pt x="2581" y="1668"/>
                  </a:cubicBezTo>
                  <a:cubicBezTo>
                    <a:pt x="2579" y="1647"/>
                    <a:pt x="2568" y="1627"/>
                    <a:pt x="2577" y="1606"/>
                  </a:cubicBezTo>
                  <a:cubicBezTo>
                    <a:pt x="2576" y="1606"/>
                    <a:pt x="2575" y="1606"/>
                    <a:pt x="2574" y="1605"/>
                  </a:cubicBezTo>
                  <a:cubicBezTo>
                    <a:pt x="2573" y="1608"/>
                    <a:pt x="2572" y="1611"/>
                    <a:pt x="2571" y="1615"/>
                  </a:cubicBezTo>
                  <a:cubicBezTo>
                    <a:pt x="2570" y="1620"/>
                    <a:pt x="2570" y="1624"/>
                    <a:pt x="2570" y="1628"/>
                  </a:cubicBezTo>
                  <a:cubicBezTo>
                    <a:pt x="2567" y="1624"/>
                    <a:pt x="2565" y="1621"/>
                    <a:pt x="2561" y="1617"/>
                  </a:cubicBezTo>
                  <a:cubicBezTo>
                    <a:pt x="2554" y="1610"/>
                    <a:pt x="2548" y="1606"/>
                    <a:pt x="2539" y="1602"/>
                  </a:cubicBezTo>
                  <a:cubicBezTo>
                    <a:pt x="2535" y="1601"/>
                    <a:pt x="2532" y="1599"/>
                    <a:pt x="2529" y="1599"/>
                  </a:cubicBezTo>
                  <a:cubicBezTo>
                    <a:pt x="2521" y="1597"/>
                    <a:pt x="2515" y="1596"/>
                    <a:pt x="2506" y="1597"/>
                  </a:cubicBezTo>
                  <a:cubicBezTo>
                    <a:pt x="2498" y="1599"/>
                    <a:pt x="2492" y="1602"/>
                    <a:pt x="2485" y="1607"/>
                  </a:cubicBezTo>
                  <a:cubicBezTo>
                    <a:pt x="2480" y="1612"/>
                    <a:pt x="2475" y="1618"/>
                    <a:pt x="2473" y="1626"/>
                  </a:cubicBezTo>
                  <a:cubicBezTo>
                    <a:pt x="2470" y="1638"/>
                    <a:pt x="2475" y="1651"/>
                    <a:pt x="2485" y="1659"/>
                  </a:cubicBezTo>
                  <a:cubicBezTo>
                    <a:pt x="2495" y="1667"/>
                    <a:pt x="2510" y="1670"/>
                    <a:pt x="2523" y="1670"/>
                  </a:cubicBezTo>
                  <a:cubicBezTo>
                    <a:pt x="2497" y="1657"/>
                    <a:pt x="2508" y="1636"/>
                    <a:pt x="2504" y="1624"/>
                  </a:cubicBezTo>
                  <a:cubicBezTo>
                    <a:pt x="2500" y="1609"/>
                    <a:pt x="2486" y="1609"/>
                    <a:pt x="2478" y="1617"/>
                  </a:cubicBezTo>
                  <a:cubicBezTo>
                    <a:pt x="2478" y="1617"/>
                    <a:pt x="2478" y="1617"/>
                    <a:pt x="2478" y="1617"/>
                  </a:cubicBezTo>
                  <a:cubicBezTo>
                    <a:pt x="2480" y="1614"/>
                    <a:pt x="2483" y="1611"/>
                    <a:pt x="2486" y="1608"/>
                  </a:cubicBezTo>
                  <a:cubicBezTo>
                    <a:pt x="2493" y="1603"/>
                    <a:pt x="2499" y="1601"/>
                    <a:pt x="2507" y="1599"/>
                  </a:cubicBezTo>
                  <a:cubicBezTo>
                    <a:pt x="2515" y="1598"/>
                    <a:pt x="2521" y="1599"/>
                    <a:pt x="2528" y="1601"/>
                  </a:cubicBezTo>
                  <a:cubicBezTo>
                    <a:pt x="2540" y="1604"/>
                    <a:pt x="2549" y="1610"/>
                    <a:pt x="2557" y="1618"/>
                  </a:cubicBezTo>
                  <a:cubicBezTo>
                    <a:pt x="2554" y="1615"/>
                    <a:pt x="2551" y="1613"/>
                    <a:pt x="2548" y="1612"/>
                  </a:cubicBezTo>
                  <a:cubicBezTo>
                    <a:pt x="2538" y="1607"/>
                    <a:pt x="2524" y="1609"/>
                    <a:pt x="2519" y="1619"/>
                  </a:cubicBezTo>
                  <a:cubicBezTo>
                    <a:pt x="2517" y="1624"/>
                    <a:pt x="2518" y="1630"/>
                    <a:pt x="2521" y="1634"/>
                  </a:cubicBezTo>
                  <a:cubicBezTo>
                    <a:pt x="2523" y="1637"/>
                    <a:pt x="2527" y="1638"/>
                    <a:pt x="2531" y="1638"/>
                  </a:cubicBezTo>
                  <a:cubicBezTo>
                    <a:pt x="2535" y="1638"/>
                    <a:pt x="2539" y="1636"/>
                    <a:pt x="2541" y="1633"/>
                  </a:cubicBezTo>
                  <a:cubicBezTo>
                    <a:pt x="2544" y="1628"/>
                    <a:pt x="2543" y="1622"/>
                    <a:pt x="2539" y="1619"/>
                  </a:cubicBezTo>
                  <a:cubicBezTo>
                    <a:pt x="2536" y="1617"/>
                    <a:pt x="2533" y="1617"/>
                    <a:pt x="2530" y="1619"/>
                  </a:cubicBezTo>
                  <a:cubicBezTo>
                    <a:pt x="2529" y="1620"/>
                    <a:pt x="2528" y="1622"/>
                    <a:pt x="2529" y="1624"/>
                  </a:cubicBezTo>
                  <a:cubicBezTo>
                    <a:pt x="2529" y="1623"/>
                    <a:pt x="2531" y="1621"/>
                    <a:pt x="2532" y="1621"/>
                  </a:cubicBezTo>
                  <a:cubicBezTo>
                    <a:pt x="2535" y="1620"/>
                    <a:pt x="2537" y="1622"/>
                    <a:pt x="2537" y="1625"/>
                  </a:cubicBezTo>
                  <a:cubicBezTo>
                    <a:pt x="2537" y="1626"/>
                    <a:pt x="2537" y="1628"/>
                    <a:pt x="2534" y="1630"/>
                  </a:cubicBezTo>
                  <a:cubicBezTo>
                    <a:pt x="2532" y="1631"/>
                    <a:pt x="2529" y="1631"/>
                    <a:pt x="2527" y="1629"/>
                  </a:cubicBezTo>
                  <a:cubicBezTo>
                    <a:pt x="2524" y="1627"/>
                    <a:pt x="2524" y="1623"/>
                    <a:pt x="2525" y="1620"/>
                  </a:cubicBezTo>
                  <a:cubicBezTo>
                    <a:pt x="2530" y="1612"/>
                    <a:pt x="2543" y="1611"/>
                    <a:pt x="2551" y="1615"/>
                  </a:cubicBezTo>
                  <a:cubicBezTo>
                    <a:pt x="2577" y="1628"/>
                    <a:pt x="2581" y="1672"/>
                    <a:pt x="2577" y="1700"/>
                  </a:cubicBezTo>
                  <a:cubicBezTo>
                    <a:pt x="2576" y="1691"/>
                    <a:pt x="2573" y="1682"/>
                    <a:pt x="2566" y="1675"/>
                  </a:cubicBezTo>
                  <a:cubicBezTo>
                    <a:pt x="2563" y="1671"/>
                    <a:pt x="2558" y="1668"/>
                    <a:pt x="2552" y="1667"/>
                  </a:cubicBezTo>
                  <a:cubicBezTo>
                    <a:pt x="2558" y="1669"/>
                    <a:pt x="2562" y="1673"/>
                    <a:pt x="2564" y="1676"/>
                  </a:cubicBezTo>
                  <a:cubicBezTo>
                    <a:pt x="2572" y="1685"/>
                    <a:pt x="2574" y="1696"/>
                    <a:pt x="2573" y="1707"/>
                  </a:cubicBezTo>
                  <a:cubicBezTo>
                    <a:pt x="2572" y="1715"/>
                    <a:pt x="2570" y="1722"/>
                    <a:pt x="2566" y="1728"/>
                  </a:cubicBezTo>
                  <a:cubicBezTo>
                    <a:pt x="2559" y="1740"/>
                    <a:pt x="2550" y="1747"/>
                    <a:pt x="2541" y="1758"/>
                  </a:cubicBezTo>
                  <a:cubicBezTo>
                    <a:pt x="2541" y="1758"/>
                    <a:pt x="2541" y="1758"/>
                    <a:pt x="2541" y="1758"/>
                  </a:cubicBezTo>
                  <a:cubicBezTo>
                    <a:pt x="2536" y="1765"/>
                    <a:pt x="2533" y="1771"/>
                    <a:pt x="2530" y="1778"/>
                  </a:cubicBezTo>
                  <a:cubicBezTo>
                    <a:pt x="2530" y="1780"/>
                    <a:pt x="2524" y="1797"/>
                    <a:pt x="2526" y="1799"/>
                  </a:cubicBezTo>
                  <a:cubicBezTo>
                    <a:pt x="2527" y="1798"/>
                    <a:pt x="2531" y="1787"/>
                    <a:pt x="2532" y="1785"/>
                  </a:cubicBezTo>
                  <a:cubicBezTo>
                    <a:pt x="2535" y="1777"/>
                    <a:pt x="2539" y="1769"/>
                    <a:pt x="2544" y="1761"/>
                  </a:cubicBezTo>
                  <a:cubicBezTo>
                    <a:pt x="2545" y="1760"/>
                    <a:pt x="2545" y="1760"/>
                    <a:pt x="2545" y="1760"/>
                  </a:cubicBezTo>
                  <a:cubicBezTo>
                    <a:pt x="2553" y="1750"/>
                    <a:pt x="2560" y="1743"/>
                    <a:pt x="2572" y="1737"/>
                  </a:cubicBezTo>
                  <a:cubicBezTo>
                    <a:pt x="2585" y="1731"/>
                    <a:pt x="2602" y="1730"/>
                    <a:pt x="2616" y="1738"/>
                  </a:cubicBezTo>
                  <a:cubicBezTo>
                    <a:pt x="2623" y="1742"/>
                    <a:pt x="2630" y="1753"/>
                    <a:pt x="2626" y="1762"/>
                  </a:cubicBezTo>
                  <a:cubicBezTo>
                    <a:pt x="2624" y="1765"/>
                    <a:pt x="2621" y="1766"/>
                    <a:pt x="2617" y="1765"/>
                  </a:cubicBezTo>
                  <a:cubicBezTo>
                    <a:pt x="2615" y="1765"/>
                    <a:pt x="2613" y="1762"/>
                    <a:pt x="2613" y="1759"/>
                  </a:cubicBezTo>
                  <a:cubicBezTo>
                    <a:pt x="2613" y="1757"/>
                    <a:pt x="2614" y="1755"/>
                    <a:pt x="2615" y="1754"/>
                  </a:cubicBezTo>
                  <a:cubicBezTo>
                    <a:pt x="2617" y="1752"/>
                    <a:pt x="2621" y="1753"/>
                    <a:pt x="2621" y="1756"/>
                  </a:cubicBezTo>
                  <a:cubicBezTo>
                    <a:pt x="2622" y="1758"/>
                    <a:pt x="2621" y="1759"/>
                    <a:pt x="2620" y="1760"/>
                  </a:cubicBezTo>
                  <a:cubicBezTo>
                    <a:pt x="2622" y="1761"/>
                    <a:pt x="2624" y="1759"/>
                    <a:pt x="2624" y="1757"/>
                  </a:cubicBezTo>
                  <a:cubicBezTo>
                    <a:pt x="2624" y="1753"/>
                    <a:pt x="2622" y="1750"/>
                    <a:pt x="2619" y="1749"/>
                  </a:cubicBezTo>
                  <a:cubicBezTo>
                    <a:pt x="2614" y="1748"/>
                    <a:pt x="2608" y="1751"/>
                    <a:pt x="2607" y="1756"/>
                  </a:cubicBezTo>
                  <a:cubicBezTo>
                    <a:pt x="2605" y="1759"/>
                    <a:pt x="2605" y="1764"/>
                    <a:pt x="2608" y="1767"/>
                  </a:cubicBezTo>
                  <a:cubicBezTo>
                    <a:pt x="2610" y="1771"/>
                    <a:pt x="2613" y="1772"/>
                    <a:pt x="2617" y="1773"/>
                  </a:cubicBezTo>
                  <a:cubicBezTo>
                    <a:pt x="2622" y="1773"/>
                    <a:pt x="2627" y="1771"/>
                    <a:pt x="2630" y="1766"/>
                  </a:cubicBezTo>
                  <a:cubicBezTo>
                    <a:pt x="2636" y="1756"/>
                    <a:pt x="2629" y="1744"/>
                    <a:pt x="2620" y="1738"/>
                  </a:cubicBezTo>
                  <a:cubicBezTo>
                    <a:pt x="2617" y="1736"/>
                    <a:pt x="2613" y="1735"/>
                    <a:pt x="2610" y="1734"/>
                  </a:cubicBezTo>
                  <a:cubicBezTo>
                    <a:pt x="2621" y="1736"/>
                    <a:pt x="2630" y="1740"/>
                    <a:pt x="2640" y="1748"/>
                  </a:cubicBezTo>
                  <a:cubicBezTo>
                    <a:pt x="2646" y="1753"/>
                    <a:pt x="2650" y="1758"/>
                    <a:pt x="2653" y="1765"/>
                  </a:cubicBezTo>
                  <a:cubicBezTo>
                    <a:pt x="2657" y="1773"/>
                    <a:pt x="2658" y="1779"/>
                    <a:pt x="2658" y="1787"/>
                  </a:cubicBezTo>
                  <a:cubicBezTo>
                    <a:pt x="2657" y="1792"/>
                    <a:pt x="2657" y="1795"/>
                    <a:pt x="2655" y="1799"/>
                  </a:cubicBezTo>
                  <a:cubicBezTo>
                    <a:pt x="2655" y="1799"/>
                    <a:pt x="2655" y="1799"/>
                    <a:pt x="2655" y="1799"/>
                  </a:cubicBezTo>
                  <a:cubicBezTo>
                    <a:pt x="2657" y="1788"/>
                    <a:pt x="2650" y="1776"/>
                    <a:pt x="2634" y="1781"/>
                  </a:cubicBezTo>
                  <a:cubicBezTo>
                    <a:pt x="2623" y="1785"/>
                    <a:pt x="2611" y="1805"/>
                    <a:pt x="2585" y="1791"/>
                  </a:cubicBezTo>
                  <a:cubicBezTo>
                    <a:pt x="2593" y="1803"/>
                    <a:pt x="2603" y="1813"/>
                    <a:pt x="2616" y="1817"/>
                  </a:cubicBezTo>
                  <a:cubicBezTo>
                    <a:pt x="2628" y="1820"/>
                    <a:pt x="2642" y="1818"/>
                    <a:pt x="2651" y="1808"/>
                  </a:cubicBezTo>
                  <a:cubicBezTo>
                    <a:pt x="2656" y="1802"/>
                    <a:pt x="2659" y="1795"/>
                    <a:pt x="2659" y="1787"/>
                  </a:cubicBezTo>
                  <a:cubicBezTo>
                    <a:pt x="2660" y="1779"/>
                    <a:pt x="2659" y="1772"/>
                    <a:pt x="2655" y="1764"/>
                  </a:cubicBezTo>
                  <a:cubicBezTo>
                    <a:pt x="2652" y="1757"/>
                    <a:pt x="2648" y="1752"/>
                    <a:pt x="2642" y="1746"/>
                  </a:cubicBezTo>
                  <a:cubicBezTo>
                    <a:pt x="2639" y="1744"/>
                    <a:pt x="2636" y="1742"/>
                    <a:pt x="2633" y="1740"/>
                  </a:cubicBezTo>
                  <a:cubicBezTo>
                    <a:pt x="2632" y="1739"/>
                    <a:pt x="2630" y="1738"/>
                    <a:pt x="2629" y="1738"/>
                  </a:cubicBezTo>
                  <a:cubicBezTo>
                    <a:pt x="2648" y="1746"/>
                    <a:pt x="2669" y="1735"/>
                    <a:pt x="2680" y="1717"/>
                  </a:cubicBezTo>
                  <a:cubicBezTo>
                    <a:pt x="2681" y="1715"/>
                    <a:pt x="2681" y="1714"/>
                    <a:pt x="2682" y="1712"/>
                  </a:cubicBezTo>
                  <a:cubicBezTo>
                    <a:pt x="2692" y="1691"/>
                    <a:pt x="2691" y="1663"/>
                    <a:pt x="2679" y="1640"/>
                  </a:cubicBezTo>
                  <a:close/>
                  <a:moveTo>
                    <a:pt x="2679" y="1621"/>
                  </a:moveTo>
                  <a:cubicBezTo>
                    <a:pt x="2675" y="1626"/>
                    <a:pt x="2667" y="1627"/>
                    <a:pt x="2662" y="1626"/>
                  </a:cubicBezTo>
                  <a:cubicBezTo>
                    <a:pt x="2659" y="1632"/>
                    <a:pt x="2668" y="1643"/>
                    <a:pt x="2677" y="1637"/>
                  </a:cubicBezTo>
                  <a:cubicBezTo>
                    <a:pt x="2683" y="1634"/>
                    <a:pt x="2684" y="1625"/>
                    <a:pt x="2679" y="1621"/>
                  </a:cubicBezTo>
                  <a:close/>
                  <a:moveTo>
                    <a:pt x="2688" y="1631"/>
                  </a:moveTo>
                  <a:cubicBezTo>
                    <a:pt x="2694" y="1623"/>
                    <a:pt x="2697" y="1610"/>
                    <a:pt x="2697" y="1601"/>
                  </a:cubicBezTo>
                  <a:cubicBezTo>
                    <a:pt x="2697" y="1591"/>
                    <a:pt x="2693" y="1580"/>
                    <a:pt x="2689" y="1571"/>
                  </a:cubicBezTo>
                  <a:cubicBezTo>
                    <a:pt x="2681" y="1555"/>
                    <a:pt x="2668" y="1540"/>
                    <a:pt x="2668" y="1521"/>
                  </a:cubicBezTo>
                  <a:cubicBezTo>
                    <a:pt x="2668" y="1505"/>
                    <a:pt x="2680" y="1494"/>
                    <a:pt x="2691" y="1493"/>
                  </a:cubicBezTo>
                  <a:cubicBezTo>
                    <a:pt x="2700" y="1492"/>
                    <a:pt x="2711" y="1498"/>
                    <a:pt x="2714" y="1508"/>
                  </a:cubicBezTo>
                  <a:cubicBezTo>
                    <a:pt x="2717" y="1515"/>
                    <a:pt x="2715" y="1526"/>
                    <a:pt x="2707" y="1529"/>
                  </a:cubicBezTo>
                  <a:cubicBezTo>
                    <a:pt x="2703" y="1530"/>
                    <a:pt x="2698" y="1528"/>
                    <a:pt x="2698" y="1525"/>
                  </a:cubicBezTo>
                  <a:cubicBezTo>
                    <a:pt x="2702" y="1525"/>
                    <a:pt x="2705" y="1521"/>
                    <a:pt x="2704" y="1516"/>
                  </a:cubicBezTo>
                  <a:cubicBezTo>
                    <a:pt x="2704" y="1514"/>
                    <a:pt x="2701" y="1510"/>
                    <a:pt x="2698" y="1509"/>
                  </a:cubicBezTo>
                  <a:cubicBezTo>
                    <a:pt x="2693" y="1507"/>
                    <a:pt x="2687" y="1508"/>
                    <a:pt x="2684" y="1512"/>
                  </a:cubicBezTo>
                  <a:cubicBezTo>
                    <a:pt x="2676" y="1523"/>
                    <a:pt x="2686" y="1542"/>
                    <a:pt x="2693" y="1553"/>
                  </a:cubicBezTo>
                  <a:cubicBezTo>
                    <a:pt x="2703" y="1569"/>
                    <a:pt x="2708" y="1587"/>
                    <a:pt x="2704" y="1606"/>
                  </a:cubicBezTo>
                  <a:cubicBezTo>
                    <a:pt x="2702" y="1617"/>
                    <a:pt x="2697" y="1626"/>
                    <a:pt x="2688" y="1631"/>
                  </a:cubicBezTo>
                  <a:close/>
                  <a:moveTo>
                    <a:pt x="2607" y="1818"/>
                  </a:moveTo>
                  <a:cubicBezTo>
                    <a:pt x="2620" y="1825"/>
                    <a:pt x="2616" y="1838"/>
                    <a:pt x="2614" y="1848"/>
                  </a:cubicBezTo>
                  <a:cubicBezTo>
                    <a:pt x="2612" y="1858"/>
                    <a:pt x="2615" y="1870"/>
                    <a:pt x="2627" y="1871"/>
                  </a:cubicBezTo>
                  <a:cubicBezTo>
                    <a:pt x="2625" y="1858"/>
                    <a:pt x="2633" y="1859"/>
                    <a:pt x="2636" y="1846"/>
                  </a:cubicBezTo>
                  <a:cubicBezTo>
                    <a:pt x="2639" y="1835"/>
                    <a:pt x="2629" y="1819"/>
                    <a:pt x="2607" y="1818"/>
                  </a:cubicBezTo>
                  <a:close/>
                  <a:moveTo>
                    <a:pt x="2575" y="1901"/>
                  </a:moveTo>
                  <a:cubicBezTo>
                    <a:pt x="2607" y="1899"/>
                    <a:pt x="2607" y="1936"/>
                    <a:pt x="2593" y="1949"/>
                  </a:cubicBezTo>
                  <a:cubicBezTo>
                    <a:pt x="2600" y="1935"/>
                    <a:pt x="2590" y="1907"/>
                    <a:pt x="2575" y="1901"/>
                  </a:cubicBezTo>
                  <a:close/>
                  <a:moveTo>
                    <a:pt x="2557" y="1900"/>
                  </a:moveTo>
                  <a:cubicBezTo>
                    <a:pt x="2563" y="1881"/>
                    <a:pt x="2581" y="1868"/>
                    <a:pt x="2597" y="1868"/>
                  </a:cubicBezTo>
                  <a:cubicBezTo>
                    <a:pt x="2631" y="1868"/>
                    <a:pt x="2630" y="1905"/>
                    <a:pt x="2599" y="1897"/>
                  </a:cubicBezTo>
                  <a:cubicBezTo>
                    <a:pt x="2583" y="1893"/>
                    <a:pt x="2573" y="1891"/>
                    <a:pt x="2557" y="1900"/>
                  </a:cubicBezTo>
                  <a:close/>
                  <a:moveTo>
                    <a:pt x="2516" y="2049"/>
                  </a:moveTo>
                  <a:cubicBezTo>
                    <a:pt x="2551" y="2044"/>
                    <a:pt x="2564" y="2017"/>
                    <a:pt x="2569" y="1990"/>
                  </a:cubicBezTo>
                  <a:cubicBezTo>
                    <a:pt x="2572" y="1975"/>
                    <a:pt x="2569" y="1954"/>
                    <a:pt x="2581" y="1943"/>
                  </a:cubicBezTo>
                  <a:cubicBezTo>
                    <a:pt x="2558" y="1937"/>
                    <a:pt x="2555" y="1984"/>
                    <a:pt x="2552" y="1999"/>
                  </a:cubicBezTo>
                  <a:cubicBezTo>
                    <a:pt x="2548" y="2023"/>
                    <a:pt x="2536" y="2042"/>
                    <a:pt x="2516" y="2049"/>
                  </a:cubicBezTo>
                  <a:close/>
                  <a:moveTo>
                    <a:pt x="2011" y="1641"/>
                  </a:moveTo>
                  <a:cubicBezTo>
                    <a:pt x="2017" y="1616"/>
                    <a:pt x="1989" y="1593"/>
                    <a:pt x="1983" y="1580"/>
                  </a:cubicBezTo>
                  <a:cubicBezTo>
                    <a:pt x="1973" y="1560"/>
                    <a:pt x="1990" y="1548"/>
                    <a:pt x="2004" y="1566"/>
                  </a:cubicBezTo>
                  <a:cubicBezTo>
                    <a:pt x="2017" y="1584"/>
                    <a:pt x="2022" y="1619"/>
                    <a:pt x="2011" y="1641"/>
                  </a:cubicBezTo>
                  <a:close/>
                  <a:moveTo>
                    <a:pt x="1917" y="1522"/>
                  </a:moveTo>
                  <a:cubicBezTo>
                    <a:pt x="1899" y="1550"/>
                    <a:pt x="1869" y="1545"/>
                    <a:pt x="1854" y="1552"/>
                  </a:cubicBezTo>
                  <a:cubicBezTo>
                    <a:pt x="1839" y="1559"/>
                    <a:pt x="1844" y="1575"/>
                    <a:pt x="1862" y="1572"/>
                  </a:cubicBezTo>
                  <a:cubicBezTo>
                    <a:pt x="1885" y="1567"/>
                    <a:pt x="1908" y="1546"/>
                    <a:pt x="1917" y="1522"/>
                  </a:cubicBezTo>
                  <a:close/>
                  <a:moveTo>
                    <a:pt x="2318" y="1767"/>
                  </a:moveTo>
                  <a:cubicBezTo>
                    <a:pt x="2314" y="1748"/>
                    <a:pt x="2301" y="1744"/>
                    <a:pt x="2281" y="1747"/>
                  </a:cubicBezTo>
                  <a:cubicBezTo>
                    <a:pt x="2265" y="1749"/>
                    <a:pt x="2252" y="1743"/>
                    <a:pt x="2250" y="1731"/>
                  </a:cubicBezTo>
                  <a:cubicBezTo>
                    <a:pt x="2244" y="1739"/>
                    <a:pt x="2247" y="1753"/>
                    <a:pt x="2257" y="1758"/>
                  </a:cubicBezTo>
                  <a:cubicBezTo>
                    <a:pt x="2271" y="1765"/>
                    <a:pt x="2285" y="1755"/>
                    <a:pt x="2301" y="1757"/>
                  </a:cubicBezTo>
                  <a:cubicBezTo>
                    <a:pt x="2306" y="1757"/>
                    <a:pt x="2313" y="1760"/>
                    <a:pt x="2318" y="1767"/>
                  </a:cubicBezTo>
                  <a:close/>
                  <a:moveTo>
                    <a:pt x="2082" y="1492"/>
                  </a:moveTo>
                  <a:cubicBezTo>
                    <a:pt x="2081" y="1490"/>
                    <a:pt x="2083" y="1489"/>
                    <a:pt x="2085" y="1488"/>
                  </a:cubicBezTo>
                  <a:cubicBezTo>
                    <a:pt x="2087" y="1488"/>
                    <a:pt x="2089" y="1490"/>
                    <a:pt x="2089" y="1492"/>
                  </a:cubicBezTo>
                  <a:cubicBezTo>
                    <a:pt x="2089" y="1494"/>
                    <a:pt x="2088" y="1496"/>
                    <a:pt x="2086" y="1496"/>
                  </a:cubicBezTo>
                  <a:cubicBezTo>
                    <a:pt x="2084" y="1496"/>
                    <a:pt x="2082" y="1495"/>
                    <a:pt x="2082" y="1492"/>
                  </a:cubicBezTo>
                  <a:close/>
                  <a:moveTo>
                    <a:pt x="2093" y="1510"/>
                  </a:moveTo>
                  <a:cubicBezTo>
                    <a:pt x="2093" y="1506"/>
                    <a:pt x="2096" y="1502"/>
                    <a:pt x="2100" y="1502"/>
                  </a:cubicBezTo>
                  <a:cubicBezTo>
                    <a:pt x="2105" y="1502"/>
                    <a:pt x="2108" y="1505"/>
                    <a:pt x="2108" y="1509"/>
                  </a:cubicBezTo>
                  <a:cubicBezTo>
                    <a:pt x="2109" y="1513"/>
                    <a:pt x="2106" y="1517"/>
                    <a:pt x="2101" y="1517"/>
                  </a:cubicBezTo>
                  <a:cubicBezTo>
                    <a:pt x="2097" y="1518"/>
                    <a:pt x="2094" y="1514"/>
                    <a:pt x="2093" y="1510"/>
                  </a:cubicBezTo>
                  <a:close/>
                  <a:moveTo>
                    <a:pt x="2085" y="1502"/>
                  </a:moveTo>
                  <a:cubicBezTo>
                    <a:pt x="2084" y="1499"/>
                    <a:pt x="2086" y="1497"/>
                    <a:pt x="2089" y="1496"/>
                  </a:cubicBezTo>
                  <a:cubicBezTo>
                    <a:pt x="2092" y="1496"/>
                    <a:pt x="2094" y="1498"/>
                    <a:pt x="2094" y="1501"/>
                  </a:cubicBezTo>
                  <a:cubicBezTo>
                    <a:pt x="2095" y="1504"/>
                    <a:pt x="2093" y="1506"/>
                    <a:pt x="2090" y="1506"/>
                  </a:cubicBezTo>
                  <a:cubicBezTo>
                    <a:pt x="2087" y="1506"/>
                    <a:pt x="2085" y="1504"/>
                    <a:pt x="2085" y="1502"/>
                  </a:cubicBezTo>
                  <a:close/>
                  <a:moveTo>
                    <a:pt x="2134" y="1814"/>
                  </a:moveTo>
                  <a:cubicBezTo>
                    <a:pt x="2136" y="1811"/>
                    <a:pt x="2137" y="1808"/>
                    <a:pt x="2137" y="1805"/>
                  </a:cubicBezTo>
                  <a:cubicBezTo>
                    <a:pt x="2136" y="1802"/>
                    <a:pt x="2134" y="1798"/>
                    <a:pt x="2129" y="1797"/>
                  </a:cubicBezTo>
                  <a:cubicBezTo>
                    <a:pt x="2124" y="1795"/>
                    <a:pt x="2119" y="1798"/>
                    <a:pt x="2117" y="1802"/>
                  </a:cubicBezTo>
                  <a:cubicBezTo>
                    <a:pt x="2113" y="1809"/>
                    <a:pt x="2119" y="1813"/>
                    <a:pt x="2121" y="1817"/>
                  </a:cubicBezTo>
                  <a:cubicBezTo>
                    <a:pt x="2122" y="1822"/>
                    <a:pt x="2118" y="1829"/>
                    <a:pt x="2112" y="1832"/>
                  </a:cubicBezTo>
                  <a:cubicBezTo>
                    <a:pt x="2105" y="1836"/>
                    <a:pt x="2096" y="1836"/>
                    <a:pt x="2090" y="1830"/>
                  </a:cubicBezTo>
                  <a:cubicBezTo>
                    <a:pt x="2087" y="1826"/>
                    <a:pt x="2085" y="1821"/>
                    <a:pt x="2089" y="1817"/>
                  </a:cubicBezTo>
                  <a:cubicBezTo>
                    <a:pt x="2090" y="1822"/>
                    <a:pt x="2096" y="1825"/>
                    <a:pt x="2101" y="1820"/>
                  </a:cubicBezTo>
                  <a:cubicBezTo>
                    <a:pt x="2103" y="1817"/>
                    <a:pt x="2105" y="1810"/>
                    <a:pt x="2107" y="1802"/>
                  </a:cubicBezTo>
                  <a:cubicBezTo>
                    <a:pt x="2109" y="1794"/>
                    <a:pt x="2112" y="1787"/>
                    <a:pt x="2117" y="1783"/>
                  </a:cubicBezTo>
                  <a:cubicBezTo>
                    <a:pt x="2128" y="1774"/>
                    <a:pt x="2144" y="1777"/>
                    <a:pt x="2151" y="1789"/>
                  </a:cubicBezTo>
                  <a:cubicBezTo>
                    <a:pt x="2154" y="1796"/>
                    <a:pt x="2154" y="1803"/>
                    <a:pt x="2152" y="1809"/>
                  </a:cubicBezTo>
                  <a:cubicBezTo>
                    <a:pt x="2150" y="1817"/>
                    <a:pt x="2140" y="1833"/>
                    <a:pt x="2143" y="1842"/>
                  </a:cubicBezTo>
                  <a:cubicBezTo>
                    <a:pt x="2145" y="1849"/>
                    <a:pt x="2151" y="1850"/>
                    <a:pt x="2155" y="1847"/>
                  </a:cubicBezTo>
                  <a:cubicBezTo>
                    <a:pt x="2156" y="1852"/>
                    <a:pt x="2150" y="1858"/>
                    <a:pt x="2143" y="1857"/>
                  </a:cubicBezTo>
                  <a:cubicBezTo>
                    <a:pt x="2132" y="1857"/>
                    <a:pt x="2121" y="1844"/>
                    <a:pt x="2124" y="1829"/>
                  </a:cubicBezTo>
                  <a:cubicBezTo>
                    <a:pt x="2125" y="1824"/>
                    <a:pt x="2129" y="1820"/>
                    <a:pt x="2134" y="1814"/>
                  </a:cubicBezTo>
                  <a:close/>
                  <a:moveTo>
                    <a:pt x="2591" y="1580"/>
                  </a:moveTo>
                  <a:cubicBezTo>
                    <a:pt x="2594" y="1581"/>
                    <a:pt x="2596" y="1583"/>
                    <a:pt x="2596" y="1586"/>
                  </a:cubicBezTo>
                  <a:cubicBezTo>
                    <a:pt x="2596" y="1589"/>
                    <a:pt x="2593" y="1591"/>
                    <a:pt x="2590" y="1591"/>
                  </a:cubicBezTo>
                  <a:cubicBezTo>
                    <a:pt x="2587" y="1591"/>
                    <a:pt x="2585" y="1588"/>
                    <a:pt x="2585" y="1585"/>
                  </a:cubicBezTo>
                  <a:cubicBezTo>
                    <a:pt x="2585" y="1582"/>
                    <a:pt x="2588" y="1580"/>
                    <a:pt x="2591" y="1580"/>
                  </a:cubicBezTo>
                  <a:close/>
                  <a:moveTo>
                    <a:pt x="2601" y="1578"/>
                  </a:moveTo>
                  <a:cubicBezTo>
                    <a:pt x="2604" y="1579"/>
                    <a:pt x="2606" y="1581"/>
                    <a:pt x="2605" y="1583"/>
                  </a:cubicBezTo>
                  <a:cubicBezTo>
                    <a:pt x="2605" y="1585"/>
                    <a:pt x="2603" y="1587"/>
                    <a:pt x="2601" y="1587"/>
                  </a:cubicBezTo>
                  <a:cubicBezTo>
                    <a:pt x="2599" y="1587"/>
                    <a:pt x="2597" y="1585"/>
                    <a:pt x="2597" y="1582"/>
                  </a:cubicBezTo>
                  <a:cubicBezTo>
                    <a:pt x="2597" y="1580"/>
                    <a:pt x="2599" y="1578"/>
                    <a:pt x="2601" y="1578"/>
                  </a:cubicBezTo>
                  <a:close/>
                  <a:moveTo>
                    <a:pt x="2580" y="1589"/>
                  </a:moveTo>
                  <a:cubicBezTo>
                    <a:pt x="2585" y="1589"/>
                    <a:pt x="2588" y="1593"/>
                    <a:pt x="2588" y="1598"/>
                  </a:cubicBezTo>
                  <a:cubicBezTo>
                    <a:pt x="2588" y="1602"/>
                    <a:pt x="2584" y="1606"/>
                    <a:pt x="2579" y="1605"/>
                  </a:cubicBezTo>
                  <a:cubicBezTo>
                    <a:pt x="2575" y="1605"/>
                    <a:pt x="2571" y="1601"/>
                    <a:pt x="2572" y="1596"/>
                  </a:cubicBezTo>
                  <a:cubicBezTo>
                    <a:pt x="2572" y="1592"/>
                    <a:pt x="2576" y="1588"/>
                    <a:pt x="2580" y="1589"/>
                  </a:cubicBezTo>
                  <a:close/>
                  <a:moveTo>
                    <a:pt x="2196" y="1720"/>
                  </a:moveTo>
                  <a:cubicBezTo>
                    <a:pt x="2202" y="1716"/>
                    <a:pt x="2208" y="1713"/>
                    <a:pt x="2215" y="1714"/>
                  </a:cubicBezTo>
                  <a:cubicBezTo>
                    <a:pt x="2221" y="1714"/>
                    <a:pt x="2228" y="1719"/>
                    <a:pt x="2230" y="1725"/>
                  </a:cubicBezTo>
                  <a:cubicBezTo>
                    <a:pt x="2233" y="1732"/>
                    <a:pt x="2229" y="1741"/>
                    <a:pt x="2224" y="1746"/>
                  </a:cubicBezTo>
                  <a:cubicBezTo>
                    <a:pt x="2215" y="1754"/>
                    <a:pt x="2204" y="1756"/>
                    <a:pt x="2193" y="1753"/>
                  </a:cubicBezTo>
                  <a:cubicBezTo>
                    <a:pt x="2185" y="1750"/>
                    <a:pt x="2177" y="1744"/>
                    <a:pt x="2171" y="1738"/>
                  </a:cubicBezTo>
                  <a:cubicBezTo>
                    <a:pt x="2171" y="1739"/>
                    <a:pt x="2172" y="1740"/>
                    <a:pt x="2173" y="1741"/>
                  </a:cubicBezTo>
                  <a:cubicBezTo>
                    <a:pt x="2184" y="1762"/>
                    <a:pt x="2191" y="1784"/>
                    <a:pt x="2195" y="1807"/>
                  </a:cubicBezTo>
                  <a:cubicBezTo>
                    <a:pt x="2199" y="1834"/>
                    <a:pt x="2196" y="1853"/>
                    <a:pt x="2213" y="1876"/>
                  </a:cubicBezTo>
                  <a:cubicBezTo>
                    <a:pt x="2217" y="1881"/>
                    <a:pt x="2221" y="1885"/>
                    <a:pt x="2226" y="1889"/>
                  </a:cubicBezTo>
                  <a:cubicBezTo>
                    <a:pt x="2233" y="1894"/>
                    <a:pt x="2239" y="1897"/>
                    <a:pt x="2247" y="1900"/>
                  </a:cubicBezTo>
                  <a:cubicBezTo>
                    <a:pt x="2255" y="1902"/>
                    <a:pt x="2262" y="1902"/>
                    <a:pt x="2270" y="1901"/>
                  </a:cubicBezTo>
                  <a:cubicBezTo>
                    <a:pt x="2301" y="1897"/>
                    <a:pt x="2318" y="1876"/>
                    <a:pt x="2323" y="1846"/>
                  </a:cubicBezTo>
                  <a:cubicBezTo>
                    <a:pt x="2324" y="1833"/>
                    <a:pt x="2321" y="1822"/>
                    <a:pt x="2311" y="1813"/>
                  </a:cubicBezTo>
                  <a:cubicBezTo>
                    <a:pt x="2303" y="1805"/>
                    <a:pt x="2292" y="1802"/>
                    <a:pt x="2282" y="1805"/>
                  </a:cubicBezTo>
                  <a:cubicBezTo>
                    <a:pt x="2273" y="1808"/>
                    <a:pt x="2267" y="1814"/>
                    <a:pt x="2263" y="1821"/>
                  </a:cubicBezTo>
                  <a:cubicBezTo>
                    <a:pt x="2261" y="1825"/>
                    <a:pt x="2260" y="1828"/>
                    <a:pt x="2260" y="1832"/>
                  </a:cubicBezTo>
                  <a:cubicBezTo>
                    <a:pt x="2260" y="1831"/>
                    <a:pt x="2260" y="1829"/>
                    <a:pt x="2261" y="1828"/>
                  </a:cubicBezTo>
                  <a:cubicBezTo>
                    <a:pt x="2264" y="1822"/>
                    <a:pt x="2273" y="1819"/>
                    <a:pt x="2280" y="1822"/>
                  </a:cubicBezTo>
                  <a:cubicBezTo>
                    <a:pt x="2287" y="1826"/>
                    <a:pt x="2289" y="1834"/>
                    <a:pt x="2286" y="1841"/>
                  </a:cubicBezTo>
                  <a:cubicBezTo>
                    <a:pt x="2282" y="1848"/>
                    <a:pt x="2274" y="1851"/>
                    <a:pt x="2267" y="1847"/>
                  </a:cubicBezTo>
                  <a:cubicBezTo>
                    <a:pt x="2257" y="1842"/>
                    <a:pt x="2257" y="1829"/>
                    <a:pt x="2261" y="1820"/>
                  </a:cubicBezTo>
                  <a:cubicBezTo>
                    <a:pt x="2265" y="1812"/>
                    <a:pt x="2272" y="1806"/>
                    <a:pt x="2281" y="1802"/>
                  </a:cubicBezTo>
                  <a:cubicBezTo>
                    <a:pt x="2291" y="1799"/>
                    <a:pt x="2301" y="1801"/>
                    <a:pt x="2310" y="1807"/>
                  </a:cubicBezTo>
                  <a:cubicBezTo>
                    <a:pt x="2302" y="1800"/>
                    <a:pt x="2294" y="1796"/>
                    <a:pt x="2286" y="1793"/>
                  </a:cubicBezTo>
                  <a:cubicBezTo>
                    <a:pt x="2286" y="1792"/>
                    <a:pt x="2287" y="1790"/>
                    <a:pt x="2286" y="1788"/>
                  </a:cubicBezTo>
                  <a:cubicBezTo>
                    <a:pt x="2300" y="1793"/>
                    <a:pt x="2310" y="1801"/>
                    <a:pt x="2317" y="1810"/>
                  </a:cubicBezTo>
                  <a:cubicBezTo>
                    <a:pt x="2306" y="1793"/>
                    <a:pt x="2291" y="1782"/>
                    <a:pt x="2273" y="1778"/>
                  </a:cubicBezTo>
                  <a:cubicBezTo>
                    <a:pt x="2263" y="1776"/>
                    <a:pt x="2251" y="1777"/>
                    <a:pt x="2238" y="1781"/>
                  </a:cubicBezTo>
                  <a:cubicBezTo>
                    <a:pt x="2232" y="1784"/>
                    <a:pt x="2226" y="1786"/>
                    <a:pt x="2219" y="1789"/>
                  </a:cubicBezTo>
                  <a:cubicBezTo>
                    <a:pt x="2213" y="1791"/>
                    <a:pt x="2207" y="1792"/>
                    <a:pt x="2201" y="1789"/>
                  </a:cubicBezTo>
                  <a:cubicBezTo>
                    <a:pt x="2196" y="1787"/>
                    <a:pt x="2193" y="1782"/>
                    <a:pt x="2192" y="1777"/>
                  </a:cubicBezTo>
                  <a:cubicBezTo>
                    <a:pt x="2192" y="1772"/>
                    <a:pt x="2194" y="1768"/>
                    <a:pt x="2198" y="1765"/>
                  </a:cubicBezTo>
                  <a:cubicBezTo>
                    <a:pt x="2201" y="1764"/>
                    <a:pt x="2204" y="1764"/>
                    <a:pt x="2207" y="1765"/>
                  </a:cubicBezTo>
                  <a:cubicBezTo>
                    <a:pt x="2211" y="1766"/>
                    <a:pt x="2214" y="1771"/>
                    <a:pt x="2212" y="1775"/>
                  </a:cubicBezTo>
                  <a:cubicBezTo>
                    <a:pt x="2210" y="1777"/>
                    <a:pt x="2208" y="1778"/>
                    <a:pt x="2205" y="1777"/>
                  </a:cubicBezTo>
                  <a:cubicBezTo>
                    <a:pt x="2202" y="1776"/>
                    <a:pt x="2200" y="1773"/>
                    <a:pt x="2201" y="1770"/>
                  </a:cubicBezTo>
                  <a:cubicBezTo>
                    <a:pt x="2202" y="1767"/>
                    <a:pt x="2205" y="1766"/>
                    <a:pt x="2208" y="1767"/>
                  </a:cubicBezTo>
                  <a:cubicBezTo>
                    <a:pt x="2209" y="1767"/>
                    <a:pt x="2209" y="1767"/>
                    <a:pt x="2210" y="1768"/>
                  </a:cubicBezTo>
                  <a:cubicBezTo>
                    <a:pt x="2209" y="1767"/>
                    <a:pt x="2208" y="1766"/>
                    <a:pt x="2207" y="1766"/>
                  </a:cubicBezTo>
                  <a:cubicBezTo>
                    <a:pt x="2204" y="1765"/>
                    <a:pt x="2202" y="1765"/>
                    <a:pt x="2199" y="1767"/>
                  </a:cubicBezTo>
                  <a:cubicBezTo>
                    <a:pt x="2196" y="1769"/>
                    <a:pt x="2194" y="1773"/>
                    <a:pt x="2194" y="1777"/>
                  </a:cubicBezTo>
                  <a:cubicBezTo>
                    <a:pt x="2195" y="1781"/>
                    <a:pt x="2198" y="1785"/>
                    <a:pt x="2202" y="1787"/>
                  </a:cubicBezTo>
                  <a:cubicBezTo>
                    <a:pt x="2208" y="1789"/>
                    <a:pt x="2213" y="1788"/>
                    <a:pt x="2218" y="1786"/>
                  </a:cubicBezTo>
                  <a:cubicBezTo>
                    <a:pt x="2225" y="1784"/>
                    <a:pt x="2230" y="1781"/>
                    <a:pt x="2236" y="1779"/>
                  </a:cubicBezTo>
                  <a:cubicBezTo>
                    <a:pt x="2249" y="1774"/>
                    <a:pt x="2262" y="1773"/>
                    <a:pt x="2274" y="1776"/>
                  </a:cubicBezTo>
                  <a:cubicBezTo>
                    <a:pt x="2286" y="1778"/>
                    <a:pt x="2296" y="1783"/>
                    <a:pt x="2305" y="1791"/>
                  </a:cubicBezTo>
                  <a:cubicBezTo>
                    <a:pt x="2318" y="1803"/>
                    <a:pt x="2327" y="1821"/>
                    <a:pt x="2328" y="1839"/>
                  </a:cubicBezTo>
                  <a:cubicBezTo>
                    <a:pt x="2328" y="1838"/>
                    <a:pt x="2329" y="1837"/>
                    <a:pt x="2329" y="1836"/>
                  </a:cubicBezTo>
                  <a:cubicBezTo>
                    <a:pt x="2331" y="1831"/>
                    <a:pt x="2333" y="1827"/>
                    <a:pt x="2336" y="1823"/>
                  </a:cubicBezTo>
                  <a:cubicBezTo>
                    <a:pt x="2341" y="1816"/>
                    <a:pt x="2345" y="1811"/>
                    <a:pt x="2352" y="1807"/>
                  </a:cubicBezTo>
                  <a:cubicBezTo>
                    <a:pt x="2375" y="1793"/>
                    <a:pt x="2402" y="1807"/>
                    <a:pt x="2411" y="1829"/>
                  </a:cubicBezTo>
                  <a:cubicBezTo>
                    <a:pt x="2414" y="1837"/>
                    <a:pt x="2415" y="1847"/>
                    <a:pt x="2412" y="1856"/>
                  </a:cubicBezTo>
                  <a:cubicBezTo>
                    <a:pt x="2410" y="1854"/>
                    <a:pt x="2410" y="1854"/>
                    <a:pt x="2410" y="1854"/>
                  </a:cubicBezTo>
                  <a:cubicBezTo>
                    <a:pt x="2411" y="1846"/>
                    <a:pt x="2410" y="1838"/>
                    <a:pt x="2407" y="1830"/>
                  </a:cubicBezTo>
                  <a:cubicBezTo>
                    <a:pt x="2398" y="1811"/>
                    <a:pt x="2374" y="1798"/>
                    <a:pt x="2354" y="1810"/>
                  </a:cubicBezTo>
                  <a:cubicBezTo>
                    <a:pt x="2348" y="1815"/>
                    <a:pt x="2344" y="1819"/>
                    <a:pt x="2340" y="1826"/>
                  </a:cubicBezTo>
                  <a:cubicBezTo>
                    <a:pt x="2338" y="1829"/>
                    <a:pt x="2335" y="1833"/>
                    <a:pt x="2333" y="1838"/>
                  </a:cubicBezTo>
                  <a:cubicBezTo>
                    <a:pt x="2324" y="1857"/>
                    <a:pt x="2324" y="1873"/>
                    <a:pt x="2308" y="1889"/>
                  </a:cubicBezTo>
                  <a:cubicBezTo>
                    <a:pt x="2299" y="1898"/>
                    <a:pt x="2286" y="1904"/>
                    <a:pt x="2271" y="1906"/>
                  </a:cubicBezTo>
                  <a:cubicBezTo>
                    <a:pt x="2262" y="1907"/>
                    <a:pt x="2255" y="1906"/>
                    <a:pt x="2246" y="1904"/>
                  </a:cubicBezTo>
                  <a:cubicBezTo>
                    <a:pt x="2237" y="1901"/>
                    <a:pt x="2231" y="1898"/>
                    <a:pt x="2223" y="1892"/>
                  </a:cubicBezTo>
                  <a:cubicBezTo>
                    <a:pt x="2213" y="1882"/>
                    <a:pt x="2207" y="1873"/>
                    <a:pt x="2202" y="1861"/>
                  </a:cubicBezTo>
                  <a:cubicBezTo>
                    <a:pt x="2204" y="1868"/>
                    <a:pt x="2205" y="1874"/>
                    <a:pt x="2206" y="1876"/>
                  </a:cubicBezTo>
                  <a:cubicBezTo>
                    <a:pt x="2214" y="1903"/>
                    <a:pt x="2224" y="1929"/>
                    <a:pt x="2237" y="1953"/>
                  </a:cubicBezTo>
                  <a:cubicBezTo>
                    <a:pt x="2241" y="1960"/>
                    <a:pt x="2245" y="1964"/>
                    <a:pt x="2251" y="1967"/>
                  </a:cubicBezTo>
                  <a:cubicBezTo>
                    <a:pt x="2254" y="1968"/>
                    <a:pt x="2258" y="1968"/>
                    <a:pt x="2262" y="1967"/>
                  </a:cubicBezTo>
                  <a:cubicBezTo>
                    <a:pt x="2267" y="1966"/>
                    <a:pt x="2272" y="1961"/>
                    <a:pt x="2271" y="1955"/>
                  </a:cubicBezTo>
                  <a:cubicBezTo>
                    <a:pt x="2270" y="1952"/>
                    <a:pt x="2268" y="1949"/>
                    <a:pt x="2265" y="1948"/>
                  </a:cubicBezTo>
                  <a:cubicBezTo>
                    <a:pt x="2261" y="1947"/>
                    <a:pt x="2257" y="1949"/>
                    <a:pt x="2257" y="1953"/>
                  </a:cubicBezTo>
                  <a:cubicBezTo>
                    <a:pt x="2256" y="1956"/>
                    <a:pt x="2258" y="1959"/>
                    <a:pt x="2261" y="1960"/>
                  </a:cubicBezTo>
                  <a:cubicBezTo>
                    <a:pt x="2258" y="1961"/>
                    <a:pt x="2254" y="1958"/>
                    <a:pt x="2253" y="1955"/>
                  </a:cubicBezTo>
                  <a:cubicBezTo>
                    <a:pt x="2250" y="1945"/>
                    <a:pt x="2262" y="1937"/>
                    <a:pt x="2271" y="1944"/>
                  </a:cubicBezTo>
                  <a:cubicBezTo>
                    <a:pt x="2278" y="1950"/>
                    <a:pt x="2279" y="1958"/>
                    <a:pt x="2274" y="1965"/>
                  </a:cubicBezTo>
                  <a:cubicBezTo>
                    <a:pt x="2268" y="1974"/>
                    <a:pt x="2252" y="1975"/>
                    <a:pt x="2243" y="1964"/>
                  </a:cubicBezTo>
                  <a:cubicBezTo>
                    <a:pt x="2255" y="1984"/>
                    <a:pt x="2269" y="2002"/>
                    <a:pt x="2284" y="2017"/>
                  </a:cubicBezTo>
                  <a:cubicBezTo>
                    <a:pt x="2280" y="2009"/>
                    <a:pt x="2277" y="2001"/>
                    <a:pt x="2276" y="1993"/>
                  </a:cubicBezTo>
                  <a:cubicBezTo>
                    <a:pt x="2272" y="1966"/>
                    <a:pt x="2292" y="1939"/>
                    <a:pt x="2322" y="1949"/>
                  </a:cubicBezTo>
                  <a:cubicBezTo>
                    <a:pt x="2330" y="1951"/>
                    <a:pt x="2337" y="1957"/>
                    <a:pt x="2343" y="1964"/>
                  </a:cubicBezTo>
                  <a:cubicBezTo>
                    <a:pt x="2352" y="1975"/>
                    <a:pt x="2356" y="1991"/>
                    <a:pt x="2367" y="1998"/>
                  </a:cubicBezTo>
                  <a:cubicBezTo>
                    <a:pt x="2372" y="2002"/>
                    <a:pt x="2379" y="2003"/>
                    <a:pt x="2386" y="2001"/>
                  </a:cubicBezTo>
                  <a:cubicBezTo>
                    <a:pt x="2399" y="1996"/>
                    <a:pt x="2403" y="1977"/>
                    <a:pt x="2394" y="1966"/>
                  </a:cubicBezTo>
                  <a:cubicBezTo>
                    <a:pt x="2390" y="1962"/>
                    <a:pt x="2383" y="1961"/>
                    <a:pt x="2378" y="1964"/>
                  </a:cubicBezTo>
                  <a:cubicBezTo>
                    <a:pt x="2371" y="1968"/>
                    <a:pt x="2369" y="1977"/>
                    <a:pt x="2374" y="1981"/>
                  </a:cubicBezTo>
                  <a:cubicBezTo>
                    <a:pt x="2371" y="1980"/>
                    <a:pt x="2367" y="1976"/>
                    <a:pt x="2367" y="1970"/>
                  </a:cubicBezTo>
                  <a:cubicBezTo>
                    <a:pt x="2368" y="1961"/>
                    <a:pt x="2379" y="1956"/>
                    <a:pt x="2387" y="1957"/>
                  </a:cubicBezTo>
                  <a:cubicBezTo>
                    <a:pt x="2397" y="1959"/>
                    <a:pt x="2403" y="1967"/>
                    <a:pt x="2405" y="1974"/>
                  </a:cubicBezTo>
                  <a:cubicBezTo>
                    <a:pt x="2408" y="1989"/>
                    <a:pt x="2400" y="2005"/>
                    <a:pt x="2384" y="2006"/>
                  </a:cubicBezTo>
                  <a:cubicBezTo>
                    <a:pt x="2376" y="2007"/>
                    <a:pt x="2370" y="2006"/>
                    <a:pt x="2365" y="2002"/>
                  </a:cubicBezTo>
                  <a:cubicBezTo>
                    <a:pt x="2355" y="1996"/>
                    <a:pt x="2350" y="1985"/>
                    <a:pt x="2341" y="1979"/>
                  </a:cubicBezTo>
                  <a:cubicBezTo>
                    <a:pt x="2325" y="1970"/>
                    <a:pt x="2306" y="1972"/>
                    <a:pt x="2298" y="1987"/>
                  </a:cubicBezTo>
                  <a:cubicBezTo>
                    <a:pt x="2290" y="2004"/>
                    <a:pt x="2301" y="2032"/>
                    <a:pt x="2317" y="2044"/>
                  </a:cubicBezTo>
                  <a:cubicBezTo>
                    <a:pt x="2326" y="2050"/>
                    <a:pt x="2341" y="2052"/>
                    <a:pt x="2351" y="2047"/>
                  </a:cubicBezTo>
                  <a:cubicBezTo>
                    <a:pt x="2365" y="2040"/>
                    <a:pt x="2369" y="2018"/>
                    <a:pt x="2353" y="2010"/>
                  </a:cubicBezTo>
                  <a:cubicBezTo>
                    <a:pt x="2348" y="2008"/>
                    <a:pt x="2343" y="2007"/>
                    <a:pt x="2338" y="2010"/>
                  </a:cubicBezTo>
                  <a:cubicBezTo>
                    <a:pt x="2330" y="2013"/>
                    <a:pt x="2327" y="2027"/>
                    <a:pt x="2337" y="2032"/>
                  </a:cubicBezTo>
                  <a:cubicBezTo>
                    <a:pt x="2342" y="2035"/>
                    <a:pt x="2348" y="2032"/>
                    <a:pt x="2347" y="2026"/>
                  </a:cubicBezTo>
                  <a:cubicBezTo>
                    <a:pt x="2352" y="2032"/>
                    <a:pt x="2346" y="2039"/>
                    <a:pt x="2338" y="2037"/>
                  </a:cubicBezTo>
                  <a:cubicBezTo>
                    <a:pt x="2323" y="2033"/>
                    <a:pt x="2322" y="2011"/>
                    <a:pt x="2338" y="2006"/>
                  </a:cubicBezTo>
                  <a:cubicBezTo>
                    <a:pt x="2347" y="2003"/>
                    <a:pt x="2360" y="2006"/>
                    <a:pt x="2365" y="2017"/>
                  </a:cubicBezTo>
                  <a:cubicBezTo>
                    <a:pt x="2372" y="2031"/>
                    <a:pt x="2361" y="2052"/>
                    <a:pt x="2342" y="2054"/>
                  </a:cubicBezTo>
                  <a:cubicBezTo>
                    <a:pt x="2340" y="2054"/>
                    <a:pt x="2339" y="2054"/>
                    <a:pt x="2337" y="2054"/>
                  </a:cubicBezTo>
                  <a:cubicBezTo>
                    <a:pt x="2343" y="2056"/>
                    <a:pt x="2349" y="2057"/>
                    <a:pt x="2357" y="2057"/>
                  </a:cubicBezTo>
                  <a:cubicBezTo>
                    <a:pt x="2357" y="2057"/>
                    <a:pt x="2357" y="2057"/>
                    <a:pt x="2357" y="2057"/>
                  </a:cubicBezTo>
                  <a:cubicBezTo>
                    <a:pt x="2368" y="2057"/>
                    <a:pt x="2375" y="2055"/>
                    <a:pt x="2384" y="2051"/>
                  </a:cubicBezTo>
                  <a:cubicBezTo>
                    <a:pt x="2377" y="2058"/>
                    <a:pt x="2367" y="2060"/>
                    <a:pt x="2357" y="2060"/>
                  </a:cubicBezTo>
                  <a:cubicBezTo>
                    <a:pt x="2357" y="2060"/>
                    <a:pt x="2357" y="2060"/>
                    <a:pt x="2357" y="2060"/>
                  </a:cubicBezTo>
                  <a:cubicBezTo>
                    <a:pt x="2352" y="2060"/>
                    <a:pt x="2347" y="2060"/>
                    <a:pt x="2342" y="2058"/>
                  </a:cubicBezTo>
                  <a:cubicBezTo>
                    <a:pt x="2356" y="2065"/>
                    <a:pt x="2370" y="2070"/>
                    <a:pt x="2386" y="2074"/>
                  </a:cubicBezTo>
                  <a:cubicBezTo>
                    <a:pt x="2413" y="2079"/>
                    <a:pt x="2434" y="2079"/>
                    <a:pt x="2461" y="2071"/>
                  </a:cubicBezTo>
                  <a:cubicBezTo>
                    <a:pt x="2485" y="2062"/>
                    <a:pt x="2506" y="2047"/>
                    <a:pt x="2522" y="2028"/>
                  </a:cubicBezTo>
                  <a:cubicBezTo>
                    <a:pt x="2530" y="2019"/>
                    <a:pt x="2534" y="2012"/>
                    <a:pt x="2535" y="2000"/>
                  </a:cubicBezTo>
                  <a:cubicBezTo>
                    <a:pt x="2539" y="1974"/>
                    <a:pt x="2527" y="1946"/>
                    <a:pt x="2510" y="1936"/>
                  </a:cubicBezTo>
                  <a:cubicBezTo>
                    <a:pt x="2501" y="1930"/>
                    <a:pt x="2487" y="1930"/>
                    <a:pt x="2482" y="1941"/>
                  </a:cubicBezTo>
                  <a:cubicBezTo>
                    <a:pt x="2479" y="1948"/>
                    <a:pt x="2482" y="1954"/>
                    <a:pt x="2490" y="1957"/>
                  </a:cubicBezTo>
                  <a:cubicBezTo>
                    <a:pt x="2479" y="1962"/>
                    <a:pt x="2467" y="1947"/>
                    <a:pt x="2471" y="1932"/>
                  </a:cubicBezTo>
                  <a:cubicBezTo>
                    <a:pt x="2474" y="1917"/>
                    <a:pt x="2485" y="1910"/>
                    <a:pt x="2495" y="1908"/>
                  </a:cubicBezTo>
                  <a:cubicBezTo>
                    <a:pt x="2511" y="1906"/>
                    <a:pt x="2529" y="1916"/>
                    <a:pt x="2537" y="1934"/>
                  </a:cubicBezTo>
                  <a:cubicBezTo>
                    <a:pt x="2545" y="1952"/>
                    <a:pt x="2547" y="1974"/>
                    <a:pt x="2542" y="1993"/>
                  </a:cubicBezTo>
                  <a:cubicBezTo>
                    <a:pt x="2543" y="1989"/>
                    <a:pt x="2544" y="1985"/>
                    <a:pt x="2545" y="1980"/>
                  </a:cubicBezTo>
                  <a:cubicBezTo>
                    <a:pt x="2552" y="1951"/>
                    <a:pt x="2549" y="1920"/>
                    <a:pt x="2534" y="1893"/>
                  </a:cubicBezTo>
                  <a:cubicBezTo>
                    <a:pt x="2525" y="1879"/>
                    <a:pt x="2514" y="1872"/>
                    <a:pt x="2497" y="1872"/>
                  </a:cubicBezTo>
                  <a:cubicBezTo>
                    <a:pt x="2487" y="1871"/>
                    <a:pt x="2472" y="1877"/>
                    <a:pt x="2467" y="1886"/>
                  </a:cubicBezTo>
                  <a:cubicBezTo>
                    <a:pt x="2462" y="1894"/>
                    <a:pt x="2465" y="1905"/>
                    <a:pt x="2475" y="1905"/>
                  </a:cubicBezTo>
                  <a:cubicBezTo>
                    <a:pt x="2472" y="1911"/>
                    <a:pt x="2464" y="1912"/>
                    <a:pt x="2459" y="1907"/>
                  </a:cubicBezTo>
                  <a:cubicBezTo>
                    <a:pt x="2454" y="1903"/>
                    <a:pt x="2452" y="1895"/>
                    <a:pt x="2456" y="1887"/>
                  </a:cubicBezTo>
                  <a:cubicBezTo>
                    <a:pt x="2458" y="1882"/>
                    <a:pt x="2461" y="1878"/>
                    <a:pt x="2466" y="1874"/>
                  </a:cubicBezTo>
                  <a:cubicBezTo>
                    <a:pt x="2474" y="1868"/>
                    <a:pt x="2486" y="1866"/>
                    <a:pt x="2497" y="1867"/>
                  </a:cubicBezTo>
                  <a:cubicBezTo>
                    <a:pt x="2505" y="1867"/>
                    <a:pt x="2512" y="1870"/>
                    <a:pt x="2518" y="1874"/>
                  </a:cubicBezTo>
                  <a:cubicBezTo>
                    <a:pt x="2501" y="1859"/>
                    <a:pt x="2478" y="1853"/>
                    <a:pt x="2455" y="1861"/>
                  </a:cubicBezTo>
                  <a:cubicBezTo>
                    <a:pt x="2443" y="1865"/>
                    <a:pt x="2434" y="1871"/>
                    <a:pt x="2426" y="1880"/>
                  </a:cubicBezTo>
                  <a:cubicBezTo>
                    <a:pt x="2391" y="1920"/>
                    <a:pt x="2437" y="1928"/>
                    <a:pt x="2456" y="1945"/>
                  </a:cubicBezTo>
                  <a:cubicBezTo>
                    <a:pt x="2481" y="1967"/>
                    <a:pt x="2447" y="1995"/>
                    <a:pt x="2421" y="1973"/>
                  </a:cubicBezTo>
                  <a:cubicBezTo>
                    <a:pt x="2399" y="1954"/>
                    <a:pt x="2402" y="1925"/>
                    <a:pt x="2412" y="1901"/>
                  </a:cubicBezTo>
                  <a:cubicBezTo>
                    <a:pt x="2409" y="1905"/>
                    <a:pt x="2406" y="1908"/>
                    <a:pt x="2402" y="1911"/>
                  </a:cubicBezTo>
                  <a:cubicBezTo>
                    <a:pt x="2393" y="1918"/>
                    <a:pt x="2379" y="1919"/>
                    <a:pt x="2371" y="1910"/>
                  </a:cubicBezTo>
                  <a:cubicBezTo>
                    <a:pt x="2368" y="1906"/>
                    <a:pt x="2368" y="1900"/>
                    <a:pt x="2370" y="1895"/>
                  </a:cubicBezTo>
                  <a:cubicBezTo>
                    <a:pt x="2372" y="1892"/>
                    <a:pt x="2375" y="1889"/>
                    <a:pt x="2379" y="1889"/>
                  </a:cubicBezTo>
                  <a:cubicBezTo>
                    <a:pt x="2383" y="1888"/>
                    <a:pt x="2388" y="1889"/>
                    <a:pt x="2390" y="1892"/>
                  </a:cubicBezTo>
                  <a:cubicBezTo>
                    <a:pt x="2394" y="1896"/>
                    <a:pt x="2395" y="1902"/>
                    <a:pt x="2391" y="1906"/>
                  </a:cubicBezTo>
                  <a:cubicBezTo>
                    <a:pt x="2389" y="1909"/>
                    <a:pt x="2386" y="1909"/>
                    <a:pt x="2383" y="1908"/>
                  </a:cubicBezTo>
                  <a:cubicBezTo>
                    <a:pt x="2381" y="1907"/>
                    <a:pt x="2380" y="1905"/>
                    <a:pt x="2381" y="1903"/>
                  </a:cubicBezTo>
                  <a:cubicBezTo>
                    <a:pt x="2381" y="1904"/>
                    <a:pt x="2383" y="1905"/>
                    <a:pt x="2384" y="1906"/>
                  </a:cubicBezTo>
                  <a:cubicBezTo>
                    <a:pt x="2387" y="1906"/>
                    <a:pt x="2389" y="1904"/>
                    <a:pt x="2389" y="1901"/>
                  </a:cubicBezTo>
                  <a:cubicBezTo>
                    <a:pt x="2388" y="1899"/>
                    <a:pt x="2387" y="1897"/>
                    <a:pt x="2385" y="1896"/>
                  </a:cubicBezTo>
                  <a:cubicBezTo>
                    <a:pt x="2382" y="1895"/>
                    <a:pt x="2379" y="1896"/>
                    <a:pt x="2377" y="1898"/>
                  </a:cubicBezTo>
                  <a:cubicBezTo>
                    <a:pt x="2375" y="1901"/>
                    <a:pt x="2375" y="1905"/>
                    <a:pt x="2378" y="1908"/>
                  </a:cubicBezTo>
                  <a:cubicBezTo>
                    <a:pt x="2384" y="1915"/>
                    <a:pt x="2397" y="1913"/>
                    <a:pt x="2404" y="1907"/>
                  </a:cubicBezTo>
                  <a:cubicBezTo>
                    <a:pt x="2406" y="1906"/>
                    <a:pt x="2407" y="1904"/>
                    <a:pt x="2409" y="1903"/>
                  </a:cubicBezTo>
                  <a:cubicBezTo>
                    <a:pt x="2414" y="1896"/>
                    <a:pt x="2418" y="1888"/>
                    <a:pt x="2423" y="1882"/>
                  </a:cubicBezTo>
                  <a:cubicBezTo>
                    <a:pt x="2428" y="1875"/>
                    <a:pt x="2434" y="1869"/>
                    <a:pt x="2442" y="1865"/>
                  </a:cubicBezTo>
                  <a:cubicBezTo>
                    <a:pt x="2438" y="1866"/>
                    <a:pt x="2435" y="1867"/>
                    <a:pt x="2432" y="1867"/>
                  </a:cubicBezTo>
                  <a:cubicBezTo>
                    <a:pt x="2413" y="1866"/>
                    <a:pt x="2398" y="1851"/>
                    <a:pt x="2395" y="1833"/>
                  </a:cubicBezTo>
                  <a:cubicBezTo>
                    <a:pt x="2394" y="1827"/>
                    <a:pt x="2394" y="1822"/>
                    <a:pt x="2396" y="1817"/>
                  </a:cubicBezTo>
                  <a:cubicBezTo>
                    <a:pt x="2398" y="1819"/>
                    <a:pt x="2398" y="1819"/>
                    <a:pt x="2398" y="1819"/>
                  </a:cubicBezTo>
                  <a:cubicBezTo>
                    <a:pt x="2397" y="1823"/>
                    <a:pt x="2397" y="1828"/>
                    <a:pt x="2398" y="1832"/>
                  </a:cubicBezTo>
                  <a:cubicBezTo>
                    <a:pt x="2401" y="1849"/>
                    <a:pt x="2414" y="1864"/>
                    <a:pt x="2432" y="1864"/>
                  </a:cubicBezTo>
                  <a:cubicBezTo>
                    <a:pt x="2443" y="1864"/>
                    <a:pt x="2448" y="1861"/>
                    <a:pt x="2457" y="1858"/>
                  </a:cubicBezTo>
                  <a:cubicBezTo>
                    <a:pt x="2489" y="1849"/>
                    <a:pt x="2519" y="1864"/>
                    <a:pt x="2536" y="1892"/>
                  </a:cubicBezTo>
                  <a:cubicBezTo>
                    <a:pt x="2541" y="1900"/>
                    <a:pt x="2544" y="1908"/>
                    <a:pt x="2547" y="1916"/>
                  </a:cubicBezTo>
                  <a:cubicBezTo>
                    <a:pt x="2544" y="1898"/>
                    <a:pt x="2540" y="1880"/>
                    <a:pt x="2531" y="1867"/>
                  </a:cubicBezTo>
                  <a:cubicBezTo>
                    <a:pt x="2512" y="1840"/>
                    <a:pt x="2491" y="1802"/>
                    <a:pt x="2475" y="1786"/>
                  </a:cubicBezTo>
                  <a:cubicBezTo>
                    <a:pt x="2468" y="1778"/>
                    <a:pt x="2457" y="1773"/>
                    <a:pt x="2446" y="1774"/>
                  </a:cubicBezTo>
                  <a:cubicBezTo>
                    <a:pt x="2453" y="1772"/>
                    <a:pt x="2459" y="1774"/>
                    <a:pt x="2465" y="1776"/>
                  </a:cubicBezTo>
                  <a:cubicBezTo>
                    <a:pt x="2465" y="1776"/>
                    <a:pt x="2465" y="1776"/>
                    <a:pt x="2465" y="1776"/>
                  </a:cubicBezTo>
                  <a:cubicBezTo>
                    <a:pt x="2468" y="1777"/>
                    <a:pt x="2470" y="1779"/>
                    <a:pt x="2473" y="1781"/>
                  </a:cubicBezTo>
                  <a:cubicBezTo>
                    <a:pt x="2466" y="1772"/>
                    <a:pt x="2458" y="1764"/>
                    <a:pt x="2446" y="1760"/>
                  </a:cubicBezTo>
                  <a:cubicBezTo>
                    <a:pt x="2435" y="1757"/>
                    <a:pt x="2424" y="1758"/>
                    <a:pt x="2414" y="1764"/>
                  </a:cubicBezTo>
                  <a:cubicBezTo>
                    <a:pt x="2414" y="1763"/>
                    <a:pt x="2413" y="1762"/>
                    <a:pt x="2413" y="1762"/>
                  </a:cubicBezTo>
                  <a:cubicBezTo>
                    <a:pt x="2420" y="1757"/>
                    <a:pt x="2429" y="1755"/>
                    <a:pt x="2439" y="1756"/>
                  </a:cubicBezTo>
                  <a:cubicBezTo>
                    <a:pt x="2448" y="1758"/>
                    <a:pt x="2456" y="1761"/>
                    <a:pt x="2461" y="1766"/>
                  </a:cubicBezTo>
                  <a:cubicBezTo>
                    <a:pt x="2458" y="1762"/>
                    <a:pt x="2458" y="1756"/>
                    <a:pt x="2461" y="1752"/>
                  </a:cubicBezTo>
                  <a:cubicBezTo>
                    <a:pt x="2463" y="1749"/>
                    <a:pt x="2465" y="1747"/>
                    <a:pt x="2469" y="1747"/>
                  </a:cubicBezTo>
                  <a:cubicBezTo>
                    <a:pt x="2474" y="1746"/>
                    <a:pt x="2479" y="1749"/>
                    <a:pt x="2479" y="1755"/>
                  </a:cubicBezTo>
                  <a:cubicBezTo>
                    <a:pt x="2479" y="1759"/>
                    <a:pt x="2477" y="1761"/>
                    <a:pt x="2474" y="1762"/>
                  </a:cubicBezTo>
                  <a:cubicBezTo>
                    <a:pt x="2468" y="1764"/>
                    <a:pt x="2465" y="1758"/>
                    <a:pt x="2468" y="1755"/>
                  </a:cubicBezTo>
                  <a:cubicBezTo>
                    <a:pt x="2467" y="1757"/>
                    <a:pt x="2468" y="1759"/>
                    <a:pt x="2470" y="1760"/>
                  </a:cubicBezTo>
                  <a:cubicBezTo>
                    <a:pt x="2472" y="1761"/>
                    <a:pt x="2475" y="1759"/>
                    <a:pt x="2476" y="1757"/>
                  </a:cubicBezTo>
                  <a:cubicBezTo>
                    <a:pt x="2477" y="1755"/>
                    <a:pt x="2476" y="1752"/>
                    <a:pt x="2474" y="1751"/>
                  </a:cubicBezTo>
                  <a:cubicBezTo>
                    <a:pt x="2470" y="1748"/>
                    <a:pt x="2462" y="1749"/>
                    <a:pt x="2461" y="1757"/>
                  </a:cubicBezTo>
                  <a:cubicBezTo>
                    <a:pt x="2459" y="1764"/>
                    <a:pt x="2467" y="1771"/>
                    <a:pt x="2471" y="1775"/>
                  </a:cubicBezTo>
                  <a:cubicBezTo>
                    <a:pt x="2476" y="1782"/>
                    <a:pt x="2482" y="1789"/>
                    <a:pt x="2485" y="1792"/>
                  </a:cubicBezTo>
                  <a:cubicBezTo>
                    <a:pt x="2489" y="1797"/>
                    <a:pt x="2499" y="1810"/>
                    <a:pt x="2508" y="1826"/>
                  </a:cubicBezTo>
                  <a:cubicBezTo>
                    <a:pt x="2507" y="1823"/>
                    <a:pt x="2506" y="1819"/>
                    <a:pt x="2505" y="1816"/>
                  </a:cubicBezTo>
                  <a:cubicBezTo>
                    <a:pt x="2505" y="1814"/>
                    <a:pt x="2504" y="1801"/>
                    <a:pt x="2506" y="1800"/>
                  </a:cubicBezTo>
                  <a:cubicBezTo>
                    <a:pt x="2508" y="1801"/>
                    <a:pt x="2508" y="1808"/>
                    <a:pt x="2509" y="1810"/>
                  </a:cubicBezTo>
                  <a:cubicBezTo>
                    <a:pt x="2510" y="1816"/>
                    <a:pt x="2511" y="1821"/>
                    <a:pt x="2513" y="1826"/>
                  </a:cubicBezTo>
                  <a:cubicBezTo>
                    <a:pt x="2514" y="1828"/>
                    <a:pt x="2515" y="1831"/>
                    <a:pt x="2516" y="1833"/>
                  </a:cubicBezTo>
                  <a:cubicBezTo>
                    <a:pt x="2519" y="1841"/>
                    <a:pt x="2523" y="1848"/>
                    <a:pt x="2528" y="1855"/>
                  </a:cubicBezTo>
                  <a:cubicBezTo>
                    <a:pt x="2529" y="1855"/>
                    <a:pt x="2530" y="1856"/>
                    <a:pt x="2531" y="1857"/>
                  </a:cubicBezTo>
                  <a:cubicBezTo>
                    <a:pt x="2529" y="1855"/>
                    <a:pt x="2528" y="1852"/>
                    <a:pt x="2527" y="1849"/>
                  </a:cubicBezTo>
                  <a:cubicBezTo>
                    <a:pt x="2524" y="1842"/>
                    <a:pt x="2523" y="1836"/>
                    <a:pt x="2523" y="1828"/>
                  </a:cubicBezTo>
                  <a:cubicBezTo>
                    <a:pt x="2524" y="1806"/>
                    <a:pt x="2542" y="1796"/>
                    <a:pt x="2560" y="1796"/>
                  </a:cubicBezTo>
                  <a:cubicBezTo>
                    <a:pt x="2576" y="1796"/>
                    <a:pt x="2592" y="1802"/>
                    <a:pt x="2601" y="1816"/>
                  </a:cubicBezTo>
                  <a:cubicBezTo>
                    <a:pt x="2608" y="1828"/>
                    <a:pt x="2606" y="1841"/>
                    <a:pt x="2597" y="1851"/>
                  </a:cubicBezTo>
                  <a:cubicBezTo>
                    <a:pt x="2592" y="1856"/>
                    <a:pt x="2588" y="1858"/>
                    <a:pt x="2582" y="1860"/>
                  </a:cubicBezTo>
                  <a:cubicBezTo>
                    <a:pt x="2577" y="1861"/>
                    <a:pt x="2572" y="1861"/>
                    <a:pt x="2568" y="1858"/>
                  </a:cubicBezTo>
                  <a:cubicBezTo>
                    <a:pt x="2562" y="1855"/>
                    <a:pt x="2559" y="1850"/>
                    <a:pt x="2558" y="1844"/>
                  </a:cubicBezTo>
                  <a:cubicBezTo>
                    <a:pt x="2558" y="1840"/>
                    <a:pt x="2559" y="1836"/>
                    <a:pt x="2561" y="1834"/>
                  </a:cubicBezTo>
                  <a:cubicBezTo>
                    <a:pt x="2565" y="1831"/>
                    <a:pt x="2569" y="1829"/>
                    <a:pt x="2573" y="1830"/>
                  </a:cubicBezTo>
                  <a:cubicBezTo>
                    <a:pt x="2578" y="1831"/>
                    <a:pt x="2582" y="1833"/>
                    <a:pt x="2583" y="1838"/>
                  </a:cubicBezTo>
                  <a:cubicBezTo>
                    <a:pt x="2585" y="1843"/>
                    <a:pt x="2583" y="1848"/>
                    <a:pt x="2578" y="1850"/>
                  </a:cubicBezTo>
                  <a:cubicBezTo>
                    <a:pt x="2573" y="1853"/>
                    <a:pt x="2567" y="1851"/>
                    <a:pt x="2564" y="1846"/>
                  </a:cubicBezTo>
                  <a:cubicBezTo>
                    <a:pt x="2561" y="1841"/>
                    <a:pt x="2563" y="1834"/>
                    <a:pt x="2568" y="1832"/>
                  </a:cubicBezTo>
                  <a:cubicBezTo>
                    <a:pt x="2570" y="1830"/>
                    <a:pt x="2572" y="1830"/>
                    <a:pt x="2574" y="1830"/>
                  </a:cubicBezTo>
                  <a:cubicBezTo>
                    <a:pt x="2574" y="1830"/>
                    <a:pt x="2573" y="1830"/>
                    <a:pt x="2573" y="1830"/>
                  </a:cubicBezTo>
                  <a:cubicBezTo>
                    <a:pt x="2569" y="1830"/>
                    <a:pt x="2565" y="1831"/>
                    <a:pt x="2562" y="1834"/>
                  </a:cubicBezTo>
                  <a:cubicBezTo>
                    <a:pt x="2559" y="1837"/>
                    <a:pt x="2558" y="1840"/>
                    <a:pt x="2559" y="1844"/>
                  </a:cubicBezTo>
                  <a:cubicBezTo>
                    <a:pt x="2559" y="1850"/>
                    <a:pt x="2563" y="1854"/>
                    <a:pt x="2568" y="1857"/>
                  </a:cubicBezTo>
                  <a:cubicBezTo>
                    <a:pt x="2572" y="1859"/>
                    <a:pt x="2577" y="1860"/>
                    <a:pt x="2581" y="1859"/>
                  </a:cubicBezTo>
                  <a:cubicBezTo>
                    <a:pt x="2587" y="1857"/>
                    <a:pt x="2591" y="1854"/>
                    <a:pt x="2596" y="1850"/>
                  </a:cubicBezTo>
                  <a:cubicBezTo>
                    <a:pt x="2604" y="1840"/>
                    <a:pt x="2605" y="1828"/>
                    <a:pt x="2599" y="1817"/>
                  </a:cubicBezTo>
                  <a:cubicBezTo>
                    <a:pt x="2591" y="1804"/>
                    <a:pt x="2574" y="1798"/>
                    <a:pt x="2559" y="1799"/>
                  </a:cubicBezTo>
                  <a:cubicBezTo>
                    <a:pt x="2543" y="1800"/>
                    <a:pt x="2528" y="1809"/>
                    <a:pt x="2527" y="1828"/>
                  </a:cubicBezTo>
                  <a:cubicBezTo>
                    <a:pt x="2527" y="1835"/>
                    <a:pt x="2529" y="1841"/>
                    <a:pt x="2531" y="1848"/>
                  </a:cubicBezTo>
                  <a:cubicBezTo>
                    <a:pt x="2541" y="1873"/>
                    <a:pt x="2548" y="1896"/>
                    <a:pt x="2550" y="1923"/>
                  </a:cubicBezTo>
                  <a:cubicBezTo>
                    <a:pt x="2551" y="1922"/>
                    <a:pt x="2551" y="1920"/>
                    <a:pt x="2551" y="1919"/>
                  </a:cubicBezTo>
                  <a:cubicBezTo>
                    <a:pt x="2555" y="1910"/>
                    <a:pt x="2563" y="1902"/>
                    <a:pt x="2574" y="1906"/>
                  </a:cubicBezTo>
                  <a:cubicBezTo>
                    <a:pt x="2581" y="1909"/>
                    <a:pt x="2585" y="1916"/>
                    <a:pt x="2583" y="1924"/>
                  </a:cubicBezTo>
                  <a:cubicBezTo>
                    <a:pt x="2582" y="1930"/>
                    <a:pt x="2578" y="1935"/>
                    <a:pt x="2572" y="1936"/>
                  </a:cubicBezTo>
                  <a:cubicBezTo>
                    <a:pt x="2567" y="1936"/>
                    <a:pt x="2563" y="1933"/>
                    <a:pt x="2565" y="1928"/>
                  </a:cubicBezTo>
                  <a:cubicBezTo>
                    <a:pt x="2568" y="1923"/>
                    <a:pt x="2572" y="1925"/>
                    <a:pt x="2575" y="1920"/>
                  </a:cubicBezTo>
                  <a:cubicBezTo>
                    <a:pt x="2577" y="1917"/>
                    <a:pt x="2577" y="1913"/>
                    <a:pt x="2573" y="1911"/>
                  </a:cubicBezTo>
                  <a:cubicBezTo>
                    <a:pt x="2566" y="1906"/>
                    <a:pt x="2559" y="1912"/>
                    <a:pt x="2556" y="1918"/>
                  </a:cubicBezTo>
                  <a:cubicBezTo>
                    <a:pt x="2550" y="1931"/>
                    <a:pt x="2552" y="1939"/>
                    <a:pt x="2552" y="1952"/>
                  </a:cubicBezTo>
                  <a:cubicBezTo>
                    <a:pt x="2552" y="1962"/>
                    <a:pt x="2551" y="1971"/>
                    <a:pt x="2549" y="1981"/>
                  </a:cubicBezTo>
                  <a:cubicBezTo>
                    <a:pt x="2542" y="2011"/>
                    <a:pt x="2525" y="2036"/>
                    <a:pt x="2502" y="2054"/>
                  </a:cubicBezTo>
                  <a:cubicBezTo>
                    <a:pt x="2507" y="2051"/>
                    <a:pt x="2513" y="2051"/>
                    <a:pt x="2517" y="2054"/>
                  </a:cubicBezTo>
                  <a:cubicBezTo>
                    <a:pt x="2521" y="2057"/>
                    <a:pt x="2523" y="2062"/>
                    <a:pt x="2520" y="2068"/>
                  </a:cubicBezTo>
                  <a:cubicBezTo>
                    <a:pt x="2520" y="2067"/>
                    <a:pt x="2518" y="2066"/>
                    <a:pt x="2517" y="2066"/>
                  </a:cubicBezTo>
                  <a:cubicBezTo>
                    <a:pt x="2522" y="2056"/>
                    <a:pt x="2507" y="2052"/>
                    <a:pt x="2497" y="2057"/>
                  </a:cubicBezTo>
                  <a:cubicBezTo>
                    <a:pt x="2497" y="2057"/>
                    <a:pt x="2497" y="2057"/>
                    <a:pt x="2497" y="2057"/>
                  </a:cubicBezTo>
                  <a:cubicBezTo>
                    <a:pt x="2489" y="2063"/>
                    <a:pt x="2480" y="2068"/>
                    <a:pt x="2471" y="2072"/>
                  </a:cubicBezTo>
                  <a:cubicBezTo>
                    <a:pt x="2485" y="2073"/>
                    <a:pt x="2498" y="2081"/>
                    <a:pt x="2502" y="2096"/>
                  </a:cubicBezTo>
                  <a:cubicBezTo>
                    <a:pt x="2503" y="2104"/>
                    <a:pt x="2503" y="2111"/>
                    <a:pt x="2499" y="2118"/>
                  </a:cubicBezTo>
                  <a:cubicBezTo>
                    <a:pt x="2495" y="2125"/>
                    <a:pt x="2489" y="2130"/>
                    <a:pt x="2482" y="2132"/>
                  </a:cubicBezTo>
                  <a:cubicBezTo>
                    <a:pt x="2474" y="2135"/>
                    <a:pt x="2467" y="2135"/>
                    <a:pt x="2460" y="2132"/>
                  </a:cubicBezTo>
                  <a:cubicBezTo>
                    <a:pt x="2453" y="2130"/>
                    <a:pt x="2448" y="2125"/>
                    <a:pt x="2445" y="2118"/>
                  </a:cubicBezTo>
                  <a:cubicBezTo>
                    <a:pt x="2441" y="2111"/>
                    <a:pt x="2441" y="2105"/>
                    <a:pt x="2444" y="2097"/>
                  </a:cubicBezTo>
                  <a:cubicBezTo>
                    <a:pt x="2446" y="2093"/>
                    <a:pt x="2450" y="2090"/>
                    <a:pt x="2455" y="2089"/>
                  </a:cubicBezTo>
                  <a:cubicBezTo>
                    <a:pt x="2462" y="2087"/>
                    <a:pt x="2469" y="2089"/>
                    <a:pt x="2473" y="2094"/>
                  </a:cubicBezTo>
                  <a:cubicBezTo>
                    <a:pt x="2477" y="2099"/>
                    <a:pt x="2478" y="2106"/>
                    <a:pt x="2475" y="2112"/>
                  </a:cubicBezTo>
                  <a:cubicBezTo>
                    <a:pt x="2471" y="2119"/>
                    <a:pt x="2462" y="2122"/>
                    <a:pt x="2455" y="2118"/>
                  </a:cubicBezTo>
                  <a:cubicBezTo>
                    <a:pt x="2448" y="2114"/>
                    <a:pt x="2445" y="2105"/>
                    <a:pt x="2449" y="2098"/>
                  </a:cubicBezTo>
                  <a:cubicBezTo>
                    <a:pt x="2450" y="2095"/>
                    <a:pt x="2453" y="2092"/>
                    <a:pt x="2456" y="2091"/>
                  </a:cubicBezTo>
                  <a:cubicBezTo>
                    <a:pt x="2456" y="2091"/>
                    <a:pt x="2456" y="2091"/>
                    <a:pt x="2456" y="2091"/>
                  </a:cubicBezTo>
                  <a:cubicBezTo>
                    <a:pt x="2451" y="2093"/>
                    <a:pt x="2449" y="2095"/>
                    <a:pt x="2447" y="2099"/>
                  </a:cubicBezTo>
                  <a:cubicBezTo>
                    <a:pt x="2444" y="2105"/>
                    <a:pt x="2444" y="2111"/>
                    <a:pt x="2447" y="2117"/>
                  </a:cubicBezTo>
                  <a:cubicBezTo>
                    <a:pt x="2451" y="2123"/>
                    <a:pt x="2455" y="2127"/>
                    <a:pt x="2461" y="2129"/>
                  </a:cubicBezTo>
                  <a:cubicBezTo>
                    <a:pt x="2468" y="2131"/>
                    <a:pt x="2474" y="2131"/>
                    <a:pt x="2481" y="2129"/>
                  </a:cubicBezTo>
                  <a:cubicBezTo>
                    <a:pt x="2488" y="2127"/>
                    <a:pt x="2493" y="2123"/>
                    <a:pt x="2496" y="2116"/>
                  </a:cubicBezTo>
                  <a:cubicBezTo>
                    <a:pt x="2500" y="2110"/>
                    <a:pt x="2500" y="2103"/>
                    <a:pt x="2499" y="2096"/>
                  </a:cubicBezTo>
                  <a:cubicBezTo>
                    <a:pt x="2495" y="2079"/>
                    <a:pt x="2476" y="2071"/>
                    <a:pt x="2462" y="2075"/>
                  </a:cubicBezTo>
                  <a:cubicBezTo>
                    <a:pt x="2435" y="2084"/>
                    <a:pt x="2413" y="2084"/>
                    <a:pt x="2385" y="2079"/>
                  </a:cubicBezTo>
                  <a:cubicBezTo>
                    <a:pt x="2382" y="2079"/>
                    <a:pt x="2379" y="2078"/>
                    <a:pt x="2377" y="2077"/>
                  </a:cubicBezTo>
                  <a:cubicBezTo>
                    <a:pt x="2379" y="2078"/>
                    <a:pt x="2381" y="2079"/>
                    <a:pt x="2382" y="2081"/>
                  </a:cubicBezTo>
                  <a:cubicBezTo>
                    <a:pt x="2391" y="2086"/>
                    <a:pt x="2397" y="2093"/>
                    <a:pt x="2403" y="2102"/>
                  </a:cubicBezTo>
                  <a:cubicBezTo>
                    <a:pt x="2395" y="2094"/>
                    <a:pt x="2390" y="2089"/>
                    <a:pt x="2381" y="2083"/>
                  </a:cubicBezTo>
                  <a:cubicBezTo>
                    <a:pt x="2380" y="2083"/>
                    <a:pt x="2379" y="2083"/>
                    <a:pt x="2379" y="2082"/>
                  </a:cubicBezTo>
                  <a:cubicBezTo>
                    <a:pt x="2385" y="2088"/>
                    <a:pt x="2383" y="2101"/>
                    <a:pt x="2380" y="2109"/>
                  </a:cubicBezTo>
                  <a:cubicBezTo>
                    <a:pt x="2378" y="2113"/>
                    <a:pt x="2374" y="2117"/>
                    <a:pt x="2371" y="2120"/>
                  </a:cubicBezTo>
                  <a:cubicBezTo>
                    <a:pt x="2366" y="2126"/>
                    <a:pt x="2355" y="2131"/>
                    <a:pt x="2348" y="2127"/>
                  </a:cubicBezTo>
                  <a:cubicBezTo>
                    <a:pt x="2344" y="2135"/>
                    <a:pt x="2336" y="2138"/>
                    <a:pt x="2330" y="2141"/>
                  </a:cubicBezTo>
                  <a:cubicBezTo>
                    <a:pt x="2320" y="2144"/>
                    <a:pt x="2312" y="2152"/>
                    <a:pt x="2314" y="2160"/>
                  </a:cubicBezTo>
                  <a:cubicBezTo>
                    <a:pt x="2306" y="2154"/>
                    <a:pt x="2312" y="2137"/>
                    <a:pt x="2319" y="2130"/>
                  </a:cubicBezTo>
                  <a:cubicBezTo>
                    <a:pt x="2328" y="2121"/>
                    <a:pt x="2342" y="2121"/>
                    <a:pt x="2356" y="2118"/>
                  </a:cubicBezTo>
                  <a:cubicBezTo>
                    <a:pt x="2366" y="2117"/>
                    <a:pt x="2372" y="2113"/>
                    <a:pt x="2377" y="2106"/>
                  </a:cubicBezTo>
                  <a:cubicBezTo>
                    <a:pt x="2381" y="2100"/>
                    <a:pt x="2383" y="2089"/>
                    <a:pt x="2379" y="2082"/>
                  </a:cubicBezTo>
                  <a:cubicBezTo>
                    <a:pt x="2379" y="2084"/>
                    <a:pt x="2380" y="2085"/>
                    <a:pt x="2380" y="2087"/>
                  </a:cubicBezTo>
                  <a:cubicBezTo>
                    <a:pt x="2381" y="2091"/>
                    <a:pt x="2379" y="2096"/>
                    <a:pt x="2373" y="2099"/>
                  </a:cubicBezTo>
                  <a:cubicBezTo>
                    <a:pt x="2373" y="2098"/>
                    <a:pt x="2372" y="2096"/>
                    <a:pt x="2372" y="2095"/>
                  </a:cubicBezTo>
                  <a:cubicBezTo>
                    <a:pt x="2379" y="2092"/>
                    <a:pt x="2379" y="2085"/>
                    <a:pt x="2373" y="2080"/>
                  </a:cubicBezTo>
                  <a:cubicBezTo>
                    <a:pt x="2371" y="2077"/>
                    <a:pt x="2368" y="2076"/>
                    <a:pt x="2366" y="2074"/>
                  </a:cubicBezTo>
                  <a:cubicBezTo>
                    <a:pt x="2335" y="2064"/>
                    <a:pt x="2308" y="2048"/>
                    <a:pt x="2284" y="2026"/>
                  </a:cubicBezTo>
                  <a:cubicBezTo>
                    <a:pt x="2302" y="2045"/>
                    <a:pt x="2321" y="2069"/>
                    <a:pt x="2320" y="2096"/>
                  </a:cubicBezTo>
                  <a:cubicBezTo>
                    <a:pt x="2319" y="2109"/>
                    <a:pt x="2314" y="2119"/>
                    <a:pt x="2304" y="2128"/>
                  </a:cubicBezTo>
                  <a:cubicBezTo>
                    <a:pt x="2295" y="2135"/>
                    <a:pt x="2285" y="2139"/>
                    <a:pt x="2275" y="2140"/>
                  </a:cubicBezTo>
                  <a:cubicBezTo>
                    <a:pt x="2249" y="2140"/>
                    <a:pt x="2228" y="2120"/>
                    <a:pt x="2227" y="2095"/>
                  </a:cubicBezTo>
                  <a:cubicBezTo>
                    <a:pt x="2227" y="2073"/>
                    <a:pt x="2241" y="2050"/>
                    <a:pt x="2266" y="2053"/>
                  </a:cubicBezTo>
                  <a:cubicBezTo>
                    <a:pt x="2276" y="2054"/>
                    <a:pt x="2286" y="2061"/>
                    <a:pt x="2287" y="2072"/>
                  </a:cubicBezTo>
                  <a:cubicBezTo>
                    <a:pt x="2288" y="2075"/>
                    <a:pt x="2287" y="2079"/>
                    <a:pt x="2285" y="2082"/>
                  </a:cubicBezTo>
                  <a:cubicBezTo>
                    <a:pt x="2285" y="2082"/>
                    <a:pt x="2285" y="2082"/>
                    <a:pt x="2285" y="2082"/>
                  </a:cubicBezTo>
                  <a:cubicBezTo>
                    <a:pt x="2282" y="2089"/>
                    <a:pt x="2272" y="2093"/>
                    <a:pt x="2263" y="2089"/>
                  </a:cubicBezTo>
                  <a:cubicBezTo>
                    <a:pt x="2255" y="2085"/>
                    <a:pt x="2252" y="2075"/>
                    <a:pt x="2256" y="2067"/>
                  </a:cubicBezTo>
                  <a:cubicBezTo>
                    <a:pt x="2260" y="2059"/>
                    <a:pt x="2270" y="2056"/>
                    <a:pt x="2278" y="2060"/>
                  </a:cubicBezTo>
                  <a:cubicBezTo>
                    <a:pt x="2282" y="2061"/>
                    <a:pt x="2284" y="2064"/>
                    <a:pt x="2286" y="2068"/>
                  </a:cubicBezTo>
                  <a:cubicBezTo>
                    <a:pt x="2286" y="2068"/>
                    <a:pt x="2286" y="2068"/>
                    <a:pt x="2286" y="2068"/>
                  </a:cubicBezTo>
                  <a:cubicBezTo>
                    <a:pt x="2282" y="2059"/>
                    <a:pt x="2274" y="2055"/>
                    <a:pt x="2266" y="2054"/>
                  </a:cubicBezTo>
                  <a:cubicBezTo>
                    <a:pt x="2242" y="2053"/>
                    <a:pt x="2229" y="2075"/>
                    <a:pt x="2230" y="2096"/>
                  </a:cubicBezTo>
                  <a:cubicBezTo>
                    <a:pt x="2231" y="2119"/>
                    <a:pt x="2251" y="2138"/>
                    <a:pt x="2274" y="2137"/>
                  </a:cubicBezTo>
                  <a:cubicBezTo>
                    <a:pt x="2279" y="2137"/>
                    <a:pt x="2282" y="2136"/>
                    <a:pt x="2286" y="2135"/>
                  </a:cubicBezTo>
                  <a:cubicBezTo>
                    <a:pt x="2284" y="2135"/>
                    <a:pt x="2281" y="2135"/>
                    <a:pt x="2279" y="2134"/>
                  </a:cubicBezTo>
                  <a:cubicBezTo>
                    <a:pt x="2270" y="2133"/>
                    <a:pt x="2263" y="2126"/>
                    <a:pt x="2262" y="2118"/>
                  </a:cubicBezTo>
                  <a:cubicBezTo>
                    <a:pt x="2262" y="2110"/>
                    <a:pt x="2267" y="2102"/>
                    <a:pt x="2276" y="2101"/>
                  </a:cubicBezTo>
                  <a:cubicBezTo>
                    <a:pt x="2282" y="2101"/>
                    <a:pt x="2286" y="2105"/>
                    <a:pt x="2287" y="2109"/>
                  </a:cubicBezTo>
                  <a:cubicBezTo>
                    <a:pt x="2290" y="2119"/>
                    <a:pt x="2280" y="2124"/>
                    <a:pt x="2276" y="2119"/>
                  </a:cubicBezTo>
                  <a:cubicBezTo>
                    <a:pt x="2279" y="2120"/>
                    <a:pt x="2282" y="2118"/>
                    <a:pt x="2283" y="2116"/>
                  </a:cubicBezTo>
                  <a:cubicBezTo>
                    <a:pt x="2285" y="2112"/>
                    <a:pt x="2283" y="2107"/>
                    <a:pt x="2279" y="2106"/>
                  </a:cubicBezTo>
                  <a:cubicBezTo>
                    <a:pt x="2275" y="2105"/>
                    <a:pt x="2272" y="2106"/>
                    <a:pt x="2269" y="2109"/>
                  </a:cubicBezTo>
                  <a:cubicBezTo>
                    <a:pt x="2265" y="2114"/>
                    <a:pt x="2267" y="2121"/>
                    <a:pt x="2271" y="2126"/>
                  </a:cubicBezTo>
                  <a:cubicBezTo>
                    <a:pt x="2279" y="2136"/>
                    <a:pt x="2293" y="2133"/>
                    <a:pt x="2302" y="2126"/>
                  </a:cubicBezTo>
                  <a:cubicBezTo>
                    <a:pt x="2311" y="2117"/>
                    <a:pt x="2315" y="2108"/>
                    <a:pt x="2316" y="2096"/>
                  </a:cubicBezTo>
                  <a:cubicBezTo>
                    <a:pt x="2317" y="2059"/>
                    <a:pt x="2275" y="2023"/>
                    <a:pt x="2251" y="1991"/>
                  </a:cubicBezTo>
                  <a:cubicBezTo>
                    <a:pt x="2253" y="1999"/>
                    <a:pt x="2253" y="2006"/>
                    <a:pt x="2251" y="2015"/>
                  </a:cubicBezTo>
                  <a:cubicBezTo>
                    <a:pt x="2250" y="2019"/>
                    <a:pt x="2249" y="2023"/>
                    <a:pt x="2247" y="2027"/>
                  </a:cubicBezTo>
                  <a:cubicBezTo>
                    <a:pt x="2246" y="2026"/>
                    <a:pt x="2245" y="2025"/>
                    <a:pt x="2244" y="2025"/>
                  </a:cubicBezTo>
                  <a:cubicBezTo>
                    <a:pt x="2248" y="2016"/>
                    <a:pt x="2250" y="2006"/>
                    <a:pt x="2249" y="1997"/>
                  </a:cubicBezTo>
                  <a:cubicBezTo>
                    <a:pt x="2248" y="1990"/>
                    <a:pt x="2246" y="1984"/>
                    <a:pt x="2244" y="1979"/>
                  </a:cubicBezTo>
                  <a:cubicBezTo>
                    <a:pt x="2245" y="1986"/>
                    <a:pt x="2243" y="1994"/>
                    <a:pt x="2240" y="1998"/>
                  </a:cubicBezTo>
                  <a:cubicBezTo>
                    <a:pt x="2237" y="2002"/>
                    <a:pt x="2233" y="2005"/>
                    <a:pt x="2228" y="2006"/>
                  </a:cubicBezTo>
                  <a:cubicBezTo>
                    <a:pt x="2220" y="2007"/>
                    <a:pt x="2212" y="2002"/>
                    <a:pt x="2211" y="1992"/>
                  </a:cubicBezTo>
                  <a:cubicBezTo>
                    <a:pt x="2211" y="1987"/>
                    <a:pt x="2214" y="1982"/>
                    <a:pt x="2219" y="1981"/>
                  </a:cubicBezTo>
                  <a:cubicBezTo>
                    <a:pt x="2228" y="1978"/>
                    <a:pt x="2234" y="1988"/>
                    <a:pt x="2229" y="1992"/>
                  </a:cubicBezTo>
                  <a:cubicBezTo>
                    <a:pt x="2230" y="1989"/>
                    <a:pt x="2228" y="1986"/>
                    <a:pt x="2226" y="1985"/>
                  </a:cubicBezTo>
                  <a:cubicBezTo>
                    <a:pt x="2222" y="1983"/>
                    <a:pt x="2217" y="1986"/>
                    <a:pt x="2216" y="1990"/>
                  </a:cubicBezTo>
                  <a:cubicBezTo>
                    <a:pt x="2215" y="1993"/>
                    <a:pt x="2217" y="1997"/>
                    <a:pt x="2219" y="1999"/>
                  </a:cubicBezTo>
                  <a:cubicBezTo>
                    <a:pt x="2224" y="2003"/>
                    <a:pt x="2232" y="2001"/>
                    <a:pt x="2236" y="1997"/>
                  </a:cubicBezTo>
                  <a:cubicBezTo>
                    <a:pt x="2240" y="1994"/>
                    <a:pt x="2241" y="1989"/>
                    <a:pt x="2242" y="1984"/>
                  </a:cubicBezTo>
                  <a:cubicBezTo>
                    <a:pt x="2242" y="1976"/>
                    <a:pt x="2239" y="1971"/>
                    <a:pt x="2235" y="1964"/>
                  </a:cubicBezTo>
                  <a:cubicBezTo>
                    <a:pt x="2223" y="1943"/>
                    <a:pt x="2213" y="1922"/>
                    <a:pt x="2205" y="1898"/>
                  </a:cubicBezTo>
                  <a:cubicBezTo>
                    <a:pt x="2204" y="1894"/>
                    <a:pt x="2198" y="1871"/>
                    <a:pt x="2195" y="1853"/>
                  </a:cubicBezTo>
                  <a:cubicBezTo>
                    <a:pt x="2191" y="1874"/>
                    <a:pt x="2182" y="1894"/>
                    <a:pt x="2168" y="1910"/>
                  </a:cubicBezTo>
                  <a:cubicBezTo>
                    <a:pt x="2163" y="1916"/>
                    <a:pt x="2158" y="1920"/>
                    <a:pt x="2154" y="1923"/>
                  </a:cubicBezTo>
                  <a:cubicBezTo>
                    <a:pt x="2147" y="1930"/>
                    <a:pt x="2133" y="1940"/>
                    <a:pt x="2139" y="1951"/>
                  </a:cubicBezTo>
                  <a:cubicBezTo>
                    <a:pt x="2142" y="1956"/>
                    <a:pt x="2147" y="1959"/>
                    <a:pt x="2152" y="1957"/>
                  </a:cubicBezTo>
                  <a:cubicBezTo>
                    <a:pt x="2154" y="1956"/>
                    <a:pt x="2156" y="1953"/>
                    <a:pt x="2157" y="1951"/>
                  </a:cubicBezTo>
                  <a:cubicBezTo>
                    <a:pt x="2157" y="1947"/>
                    <a:pt x="2154" y="1944"/>
                    <a:pt x="2150" y="1945"/>
                  </a:cubicBezTo>
                  <a:cubicBezTo>
                    <a:pt x="2148" y="1945"/>
                    <a:pt x="2146" y="1947"/>
                    <a:pt x="2146" y="1949"/>
                  </a:cubicBezTo>
                  <a:cubicBezTo>
                    <a:pt x="2144" y="1945"/>
                    <a:pt x="2150" y="1939"/>
                    <a:pt x="2156" y="1943"/>
                  </a:cubicBezTo>
                  <a:cubicBezTo>
                    <a:pt x="2160" y="1945"/>
                    <a:pt x="2161" y="1950"/>
                    <a:pt x="2159" y="1954"/>
                  </a:cubicBezTo>
                  <a:cubicBezTo>
                    <a:pt x="2157" y="1961"/>
                    <a:pt x="2149" y="1962"/>
                    <a:pt x="2143" y="1960"/>
                  </a:cubicBezTo>
                  <a:cubicBezTo>
                    <a:pt x="2138" y="1957"/>
                    <a:pt x="2134" y="1950"/>
                    <a:pt x="2135" y="1943"/>
                  </a:cubicBezTo>
                  <a:cubicBezTo>
                    <a:pt x="2136" y="1940"/>
                    <a:pt x="2137" y="1937"/>
                    <a:pt x="2138" y="1935"/>
                  </a:cubicBezTo>
                  <a:cubicBezTo>
                    <a:pt x="2128" y="1942"/>
                    <a:pt x="2119" y="1947"/>
                    <a:pt x="2111" y="1951"/>
                  </a:cubicBezTo>
                  <a:cubicBezTo>
                    <a:pt x="2094" y="1958"/>
                    <a:pt x="2066" y="1961"/>
                    <a:pt x="2055" y="1970"/>
                  </a:cubicBezTo>
                  <a:cubicBezTo>
                    <a:pt x="2053" y="1973"/>
                    <a:pt x="2051" y="1975"/>
                    <a:pt x="2050" y="1978"/>
                  </a:cubicBezTo>
                  <a:cubicBezTo>
                    <a:pt x="2047" y="1984"/>
                    <a:pt x="2047" y="1990"/>
                    <a:pt x="2049" y="1995"/>
                  </a:cubicBezTo>
                  <a:cubicBezTo>
                    <a:pt x="2051" y="2002"/>
                    <a:pt x="2055" y="2007"/>
                    <a:pt x="2061" y="2010"/>
                  </a:cubicBezTo>
                  <a:cubicBezTo>
                    <a:pt x="2068" y="2014"/>
                    <a:pt x="2076" y="2015"/>
                    <a:pt x="2084" y="2013"/>
                  </a:cubicBezTo>
                  <a:cubicBezTo>
                    <a:pt x="2091" y="2011"/>
                    <a:pt x="2097" y="2007"/>
                    <a:pt x="2101" y="2000"/>
                  </a:cubicBezTo>
                  <a:cubicBezTo>
                    <a:pt x="2105" y="1993"/>
                    <a:pt x="2106" y="1986"/>
                    <a:pt x="2102" y="1979"/>
                  </a:cubicBezTo>
                  <a:cubicBezTo>
                    <a:pt x="2099" y="1974"/>
                    <a:pt x="2094" y="1971"/>
                    <a:pt x="2089" y="1970"/>
                  </a:cubicBezTo>
                  <a:cubicBezTo>
                    <a:pt x="2089" y="1970"/>
                    <a:pt x="2090" y="1970"/>
                    <a:pt x="2090" y="1971"/>
                  </a:cubicBezTo>
                  <a:cubicBezTo>
                    <a:pt x="2100" y="1973"/>
                    <a:pt x="2099" y="1986"/>
                    <a:pt x="2090" y="1983"/>
                  </a:cubicBezTo>
                  <a:cubicBezTo>
                    <a:pt x="2085" y="1982"/>
                    <a:pt x="2080" y="1975"/>
                    <a:pt x="2071" y="1981"/>
                  </a:cubicBezTo>
                  <a:cubicBezTo>
                    <a:pt x="2073" y="1978"/>
                    <a:pt x="2076" y="1975"/>
                    <a:pt x="2079" y="1972"/>
                  </a:cubicBezTo>
                  <a:cubicBezTo>
                    <a:pt x="2080" y="1972"/>
                    <a:pt x="2081" y="1971"/>
                    <a:pt x="2083" y="1970"/>
                  </a:cubicBezTo>
                  <a:cubicBezTo>
                    <a:pt x="2091" y="1968"/>
                    <a:pt x="2098" y="1972"/>
                    <a:pt x="2103" y="1978"/>
                  </a:cubicBezTo>
                  <a:cubicBezTo>
                    <a:pt x="2107" y="1986"/>
                    <a:pt x="2106" y="1993"/>
                    <a:pt x="2102" y="2001"/>
                  </a:cubicBezTo>
                  <a:cubicBezTo>
                    <a:pt x="2098" y="2008"/>
                    <a:pt x="2092" y="2012"/>
                    <a:pt x="2084" y="2015"/>
                  </a:cubicBezTo>
                  <a:cubicBezTo>
                    <a:pt x="2076" y="2017"/>
                    <a:pt x="2067" y="2016"/>
                    <a:pt x="2060" y="2012"/>
                  </a:cubicBezTo>
                  <a:cubicBezTo>
                    <a:pt x="2053" y="2009"/>
                    <a:pt x="2048" y="2003"/>
                    <a:pt x="2046" y="1995"/>
                  </a:cubicBezTo>
                  <a:cubicBezTo>
                    <a:pt x="2044" y="1989"/>
                    <a:pt x="2044" y="1983"/>
                    <a:pt x="2047" y="1977"/>
                  </a:cubicBezTo>
                  <a:cubicBezTo>
                    <a:pt x="2048" y="1973"/>
                    <a:pt x="2050" y="1971"/>
                    <a:pt x="2053" y="1968"/>
                  </a:cubicBezTo>
                  <a:cubicBezTo>
                    <a:pt x="2054" y="1967"/>
                    <a:pt x="2054" y="1967"/>
                    <a:pt x="2054" y="1967"/>
                  </a:cubicBezTo>
                  <a:cubicBezTo>
                    <a:pt x="2053" y="1967"/>
                    <a:pt x="2053" y="1967"/>
                    <a:pt x="2053" y="1967"/>
                  </a:cubicBezTo>
                  <a:cubicBezTo>
                    <a:pt x="2052" y="1968"/>
                    <a:pt x="2052" y="1968"/>
                    <a:pt x="2052" y="1968"/>
                  </a:cubicBezTo>
                  <a:cubicBezTo>
                    <a:pt x="2046" y="1968"/>
                    <a:pt x="2041" y="1969"/>
                    <a:pt x="2035" y="1969"/>
                  </a:cubicBezTo>
                  <a:cubicBezTo>
                    <a:pt x="2021" y="1969"/>
                    <a:pt x="2003" y="1965"/>
                    <a:pt x="1995" y="1953"/>
                  </a:cubicBezTo>
                  <a:cubicBezTo>
                    <a:pt x="1992" y="1947"/>
                    <a:pt x="1991" y="1942"/>
                    <a:pt x="1992" y="1935"/>
                  </a:cubicBezTo>
                  <a:cubicBezTo>
                    <a:pt x="1992" y="1933"/>
                    <a:pt x="1992" y="1933"/>
                    <a:pt x="1992" y="1933"/>
                  </a:cubicBezTo>
                  <a:cubicBezTo>
                    <a:pt x="1994" y="1926"/>
                    <a:pt x="1998" y="1921"/>
                    <a:pt x="2004" y="1916"/>
                  </a:cubicBezTo>
                  <a:cubicBezTo>
                    <a:pt x="2010" y="1912"/>
                    <a:pt x="2016" y="1911"/>
                    <a:pt x="2023" y="1911"/>
                  </a:cubicBezTo>
                  <a:cubicBezTo>
                    <a:pt x="2030" y="1913"/>
                    <a:pt x="2036" y="1916"/>
                    <a:pt x="2040" y="1923"/>
                  </a:cubicBezTo>
                  <a:cubicBezTo>
                    <a:pt x="2042" y="1928"/>
                    <a:pt x="2042" y="1932"/>
                    <a:pt x="2039" y="1937"/>
                  </a:cubicBezTo>
                  <a:cubicBezTo>
                    <a:pt x="2037" y="1942"/>
                    <a:pt x="2033" y="1945"/>
                    <a:pt x="2027" y="1946"/>
                  </a:cubicBezTo>
                  <a:cubicBezTo>
                    <a:pt x="2024" y="1946"/>
                    <a:pt x="2022" y="1946"/>
                    <a:pt x="2019" y="1945"/>
                  </a:cubicBezTo>
                  <a:cubicBezTo>
                    <a:pt x="2022" y="1946"/>
                    <a:pt x="2024" y="1946"/>
                    <a:pt x="2027" y="1946"/>
                  </a:cubicBezTo>
                  <a:cubicBezTo>
                    <a:pt x="2032" y="1945"/>
                    <a:pt x="2036" y="1942"/>
                    <a:pt x="2039" y="1937"/>
                  </a:cubicBezTo>
                  <a:cubicBezTo>
                    <a:pt x="2041" y="1932"/>
                    <a:pt x="2041" y="1928"/>
                    <a:pt x="2039" y="1924"/>
                  </a:cubicBezTo>
                  <a:cubicBezTo>
                    <a:pt x="2036" y="1917"/>
                    <a:pt x="2030" y="1914"/>
                    <a:pt x="2023" y="1913"/>
                  </a:cubicBezTo>
                  <a:cubicBezTo>
                    <a:pt x="2016" y="1912"/>
                    <a:pt x="2010" y="1914"/>
                    <a:pt x="2005" y="1918"/>
                  </a:cubicBezTo>
                  <a:cubicBezTo>
                    <a:pt x="1999" y="1923"/>
                    <a:pt x="1996" y="1928"/>
                    <a:pt x="1995" y="1936"/>
                  </a:cubicBezTo>
                  <a:cubicBezTo>
                    <a:pt x="1994" y="1941"/>
                    <a:pt x="1995" y="1946"/>
                    <a:pt x="1998" y="1951"/>
                  </a:cubicBezTo>
                  <a:cubicBezTo>
                    <a:pt x="2006" y="1963"/>
                    <a:pt x="2025" y="1966"/>
                    <a:pt x="2038" y="1965"/>
                  </a:cubicBezTo>
                  <a:cubicBezTo>
                    <a:pt x="2044" y="1964"/>
                    <a:pt x="2052" y="1963"/>
                    <a:pt x="2060" y="1961"/>
                  </a:cubicBezTo>
                  <a:cubicBezTo>
                    <a:pt x="2059" y="1961"/>
                    <a:pt x="2057" y="1961"/>
                    <a:pt x="2056" y="1960"/>
                  </a:cubicBezTo>
                  <a:cubicBezTo>
                    <a:pt x="2050" y="1958"/>
                    <a:pt x="2045" y="1952"/>
                    <a:pt x="2045" y="1945"/>
                  </a:cubicBezTo>
                  <a:cubicBezTo>
                    <a:pt x="2046" y="1939"/>
                    <a:pt x="2050" y="1933"/>
                    <a:pt x="2058" y="1934"/>
                  </a:cubicBezTo>
                  <a:cubicBezTo>
                    <a:pt x="2062" y="1934"/>
                    <a:pt x="2065" y="1938"/>
                    <a:pt x="2066" y="1941"/>
                  </a:cubicBezTo>
                  <a:cubicBezTo>
                    <a:pt x="2067" y="1949"/>
                    <a:pt x="2058" y="1952"/>
                    <a:pt x="2056" y="1948"/>
                  </a:cubicBezTo>
                  <a:cubicBezTo>
                    <a:pt x="2058" y="1949"/>
                    <a:pt x="2061" y="1948"/>
                    <a:pt x="2062" y="1946"/>
                  </a:cubicBezTo>
                  <a:cubicBezTo>
                    <a:pt x="2064" y="1943"/>
                    <a:pt x="2063" y="1939"/>
                    <a:pt x="2060" y="1938"/>
                  </a:cubicBezTo>
                  <a:cubicBezTo>
                    <a:pt x="2057" y="1937"/>
                    <a:pt x="2054" y="1937"/>
                    <a:pt x="2052" y="1939"/>
                  </a:cubicBezTo>
                  <a:cubicBezTo>
                    <a:pt x="2048" y="1943"/>
                    <a:pt x="2048" y="1949"/>
                    <a:pt x="2051" y="1953"/>
                  </a:cubicBezTo>
                  <a:cubicBezTo>
                    <a:pt x="2053" y="1956"/>
                    <a:pt x="2057" y="1957"/>
                    <a:pt x="2061" y="1958"/>
                  </a:cubicBezTo>
                  <a:cubicBezTo>
                    <a:pt x="2075" y="1962"/>
                    <a:pt x="2114" y="1947"/>
                    <a:pt x="2125" y="1939"/>
                  </a:cubicBezTo>
                  <a:cubicBezTo>
                    <a:pt x="2111" y="1943"/>
                    <a:pt x="2096" y="1944"/>
                    <a:pt x="2081" y="1940"/>
                  </a:cubicBezTo>
                  <a:cubicBezTo>
                    <a:pt x="2047" y="1929"/>
                    <a:pt x="2015" y="1892"/>
                    <a:pt x="2030" y="1855"/>
                  </a:cubicBezTo>
                  <a:cubicBezTo>
                    <a:pt x="2035" y="1844"/>
                    <a:pt x="2047" y="1835"/>
                    <a:pt x="2060" y="1837"/>
                  </a:cubicBezTo>
                  <a:cubicBezTo>
                    <a:pt x="2070" y="1839"/>
                    <a:pt x="2078" y="1846"/>
                    <a:pt x="2078" y="1857"/>
                  </a:cubicBezTo>
                  <a:cubicBezTo>
                    <a:pt x="2078" y="1867"/>
                    <a:pt x="2072" y="1875"/>
                    <a:pt x="2063" y="1878"/>
                  </a:cubicBezTo>
                  <a:cubicBezTo>
                    <a:pt x="2057" y="1879"/>
                    <a:pt x="2051" y="1878"/>
                    <a:pt x="2046" y="1874"/>
                  </a:cubicBezTo>
                  <a:cubicBezTo>
                    <a:pt x="2045" y="1873"/>
                    <a:pt x="2043" y="1871"/>
                    <a:pt x="2042" y="1869"/>
                  </a:cubicBezTo>
                  <a:cubicBezTo>
                    <a:pt x="2040" y="1865"/>
                    <a:pt x="2039" y="1859"/>
                    <a:pt x="2042" y="1854"/>
                  </a:cubicBezTo>
                  <a:cubicBezTo>
                    <a:pt x="2046" y="1846"/>
                    <a:pt x="2055" y="1843"/>
                    <a:pt x="2063" y="1847"/>
                  </a:cubicBezTo>
                  <a:cubicBezTo>
                    <a:pt x="2071" y="1851"/>
                    <a:pt x="2074" y="1861"/>
                    <a:pt x="2070" y="1869"/>
                  </a:cubicBezTo>
                  <a:cubicBezTo>
                    <a:pt x="2068" y="1873"/>
                    <a:pt x="2064" y="1876"/>
                    <a:pt x="2060" y="1877"/>
                  </a:cubicBezTo>
                  <a:cubicBezTo>
                    <a:pt x="2061" y="1877"/>
                    <a:pt x="2061" y="1876"/>
                    <a:pt x="2062" y="1876"/>
                  </a:cubicBezTo>
                  <a:cubicBezTo>
                    <a:pt x="2071" y="1873"/>
                    <a:pt x="2076" y="1866"/>
                    <a:pt x="2076" y="1857"/>
                  </a:cubicBezTo>
                  <a:cubicBezTo>
                    <a:pt x="2075" y="1848"/>
                    <a:pt x="2068" y="1842"/>
                    <a:pt x="2060" y="1840"/>
                  </a:cubicBezTo>
                  <a:cubicBezTo>
                    <a:pt x="2048" y="1839"/>
                    <a:pt x="2038" y="1847"/>
                    <a:pt x="2034" y="1857"/>
                  </a:cubicBezTo>
                  <a:cubicBezTo>
                    <a:pt x="2021" y="1891"/>
                    <a:pt x="2052" y="1925"/>
                    <a:pt x="2082" y="1934"/>
                  </a:cubicBezTo>
                  <a:cubicBezTo>
                    <a:pt x="2114" y="1942"/>
                    <a:pt x="2142" y="1930"/>
                    <a:pt x="2163" y="1907"/>
                  </a:cubicBezTo>
                  <a:cubicBezTo>
                    <a:pt x="2205" y="1857"/>
                    <a:pt x="2195" y="1793"/>
                    <a:pt x="2167" y="1740"/>
                  </a:cubicBezTo>
                  <a:cubicBezTo>
                    <a:pt x="2156" y="1721"/>
                    <a:pt x="2146" y="1706"/>
                    <a:pt x="2130" y="1692"/>
                  </a:cubicBezTo>
                  <a:cubicBezTo>
                    <a:pt x="2113" y="1678"/>
                    <a:pt x="2092" y="1666"/>
                    <a:pt x="2073" y="1667"/>
                  </a:cubicBezTo>
                  <a:cubicBezTo>
                    <a:pt x="2073" y="1667"/>
                    <a:pt x="2073" y="1667"/>
                    <a:pt x="2073" y="1667"/>
                  </a:cubicBezTo>
                  <a:cubicBezTo>
                    <a:pt x="2086" y="1668"/>
                    <a:pt x="2100" y="1675"/>
                    <a:pt x="2109" y="1683"/>
                  </a:cubicBezTo>
                  <a:cubicBezTo>
                    <a:pt x="2127" y="1699"/>
                    <a:pt x="2140" y="1732"/>
                    <a:pt x="2136" y="1757"/>
                  </a:cubicBezTo>
                  <a:cubicBezTo>
                    <a:pt x="2135" y="1755"/>
                    <a:pt x="2132" y="1755"/>
                    <a:pt x="2131" y="1756"/>
                  </a:cubicBezTo>
                  <a:cubicBezTo>
                    <a:pt x="2135" y="1732"/>
                    <a:pt x="2123" y="1703"/>
                    <a:pt x="2106" y="1686"/>
                  </a:cubicBezTo>
                  <a:cubicBezTo>
                    <a:pt x="2095" y="1675"/>
                    <a:pt x="2075" y="1665"/>
                    <a:pt x="2059" y="1671"/>
                  </a:cubicBezTo>
                  <a:cubicBezTo>
                    <a:pt x="2054" y="1674"/>
                    <a:pt x="2051" y="1676"/>
                    <a:pt x="2049" y="1680"/>
                  </a:cubicBezTo>
                  <a:cubicBezTo>
                    <a:pt x="2046" y="1685"/>
                    <a:pt x="2045" y="1689"/>
                    <a:pt x="2046" y="1694"/>
                  </a:cubicBezTo>
                  <a:cubicBezTo>
                    <a:pt x="2047" y="1698"/>
                    <a:pt x="2050" y="1702"/>
                    <a:pt x="2053" y="1704"/>
                  </a:cubicBezTo>
                  <a:cubicBezTo>
                    <a:pt x="2057" y="1707"/>
                    <a:pt x="2061" y="1707"/>
                    <a:pt x="2065" y="1706"/>
                  </a:cubicBezTo>
                  <a:cubicBezTo>
                    <a:pt x="2069" y="1705"/>
                    <a:pt x="2072" y="1702"/>
                    <a:pt x="2072" y="1698"/>
                  </a:cubicBezTo>
                  <a:cubicBezTo>
                    <a:pt x="2073" y="1696"/>
                    <a:pt x="2073" y="1695"/>
                    <a:pt x="2072" y="1693"/>
                  </a:cubicBezTo>
                  <a:cubicBezTo>
                    <a:pt x="2071" y="1692"/>
                    <a:pt x="2070" y="1690"/>
                    <a:pt x="2068" y="1690"/>
                  </a:cubicBezTo>
                  <a:cubicBezTo>
                    <a:pt x="2067" y="1689"/>
                    <a:pt x="2066" y="1689"/>
                    <a:pt x="2064" y="1689"/>
                  </a:cubicBezTo>
                  <a:cubicBezTo>
                    <a:pt x="2063" y="1690"/>
                    <a:pt x="2063" y="1690"/>
                    <a:pt x="2062" y="1692"/>
                  </a:cubicBezTo>
                  <a:cubicBezTo>
                    <a:pt x="2062" y="1690"/>
                    <a:pt x="2063" y="1690"/>
                    <a:pt x="2064" y="1689"/>
                  </a:cubicBezTo>
                  <a:cubicBezTo>
                    <a:pt x="2066" y="1689"/>
                    <a:pt x="2067" y="1689"/>
                    <a:pt x="2068" y="1690"/>
                  </a:cubicBezTo>
                  <a:cubicBezTo>
                    <a:pt x="2070" y="1690"/>
                    <a:pt x="2071" y="1691"/>
                    <a:pt x="2072" y="1693"/>
                  </a:cubicBezTo>
                  <a:cubicBezTo>
                    <a:pt x="2073" y="1695"/>
                    <a:pt x="2073" y="1696"/>
                    <a:pt x="2073" y="1698"/>
                  </a:cubicBezTo>
                  <a:cubicBezTo>
                    <a:pt x="2072" y="1702"/>
                    <a:pt x="2069" y="1705"/>
                    <a:pt x="2065" y="1707"/>
                  </a:cubicBezTo>
                  <a:cubicBezTo>
                    <a:pt x="2061" y="1708"/>
                    <a:pt x="2057" y="1708"/>
                    <a:pt x="2053" y="1705"/>
                  </a:cubicBezTo>
                  <a:cubicBezTo>
                    <a:pt x="2049" y="1703"/>
                    <a:pt x="2046" y="1699"/>
                    <a:pt x="2045" y="1694"/>
                  </a:cubicBezTo>
                  <a:cubicBezTo>
                    <a:pt x="2043" y="1689"/>
                    <a:pt x="2044" y="1684"/>
                    <a:pt x="2047" y="1679"/>
                  </a:cubicBezTo>
                  <a:cubicBezTo>
                    <a:pt x="2049" y="1677"/>
                    <a:pt x="2051" y="1674"/>
                    <a:pt x="2053" y="1672"/>
                  </a:cubicBezTo>
                  <a:cubicBezTo>
                    <a:pt x="2051" y="1674"/>
                    <a:pt x="2049" y="1675"/>
                    <a:pt x="2047" y="1677"/>
                  </a:cubicBezTo>
                  <a:cubicBezTo>
                    <a:pt x="2037" y="1685"/>
                    <a:pt x="2031" y="1696"/>
                    <a:pt x="2027" y="1708"/>
                  </a:cubicBezTo>
                  <a:cubicBezTo>
                    <a:pt x="2022" y="1724"/>
                    <a:pt x="2022" y="1736"/>
                    <a:pt x="2024" y="1753"/>
                  </a:cubicBezTo>
                  <a:cubicBezTo>
                    <a:pt x="2028" y="1782"/>
                    <a:pt x="2039" y="1816"/>
                    <a:pt x="2024" y="1843"/>
                  </a:cubicBezTo>
                  <a:cubicBezTo>
                    <a:pt x="2021" y="1847"/>
                    <a:pt x="2018" y="1851"/>
                    <a:pt x="2015" y="1854"/>
                  </a:cubicBezTo>
                  <a:cubicBezTo>
                    <a:pt x="2012" y="1858"/>
                    <a:pt x="2006" y="1861"/>
                    <a:pt x="2002" y="1865"/>
                  </a:cubicBezTo>
                  <a:cubicBezTo>
                    <a:pt x="1993" y="1875"/>
                    <a:pt x="1996" y="1886"/>
                    <a:pt x="2002" y="1889"/>
                  </a:cubicBezTo>
                  <a:cubicBezTo>
                    <a:pt x="2005" y="1891"/>
                    <a:pt x="2009" y="1891"/>
                    <a:pt x="2012" y="1890"/>
                  </a:cubicBezTo>
                  <a:cubicBezTo>
                    <a:pt x="2014" y="1889"/>
                    <a:pt x="2016" y="1886"/>
                    <a:pt x="2016" y="1883"/>
                  </a:cubicBezTo>
                  <a:cubicBezTo>
                    <a:pt x="2016" y="1880"/>
                    <a:pt x="2013" y="1877"/>
                    <a:pt x="2010" y="1878"/>
                  </a:cubicBezTo>
                  <a:cubicBezTo>
                    <a:pt x="2007" y="1878"/>
                    <a:pt x="2005" y="1880"/>
                    <a:pt x="2005" y="1883"/>
                  </a:cubicBezTo>
                  <a:cubicBezTo>
                    <a:pt x="2004" y="1880"/>
                    <a:pt x="2006" y="1877"/>
                    <a:pt x="2009" y="1876"/>
                  </a:cubicBezTo>
                  <a:cubicBezTo>
                    <a:pt x="2011" y="1875"/>
                    <a:pt x="2014" y="1876"/>
                    <a:pt x="2016" y="1877"/>
                  </a:cubicBezTo>
                  <a:cubicBezTo>
                    <a:pt x="2022" y="1883"/>
                    <a:pt x="2017" y="1892"/>
                    <a:pt x="2010" y="1894"/>
                  </a:cubicBezTo>
                  <a:cubicBezTo>
                    <a:pt x="2006" y="1894"/>
                    <a:pt x="2001" y="1893"/>
                    <a:pt x="1998" y="1889"/>
                  </a:cubicBezTo>
                  <a:cubicBezTo>
                    <a:pt x="1993" y="1884"/>
                    <a:pt x="1992" y="1875"/>
                    <a:pt x="1998" y="1867"/>
                  </a:cubicBezTo>
                  <a:cubicBezTo>
                    <a:pt x="1996" y="1869"/>
                    <a:pt x="1993" y="1871"/>
                    <a:pt x="1990" y="1872"/>
                  </a:cubicBezTo>
                  <a:cubicBezTo>
                    <a:pt x="1987" y="1876"/>
                    <a:pt x="1985" y="1882"/>
                    <a:pt x="1986" y="1888"/>
                  </a:cubicBezTo>
                  <a:cubicBezTo>
                    <a:pt x="1987" y="1898"/>
                    <a:pt x="1997" y="1902"/>
                    <a:pt x="2007" y="1901"/>
                  </a:cubicBezTo>
                  <a:cubicBezTo>
                    <a:pt x="2014" y="1901"/>
                    <a:pt x="2019" y="1899"/>
                    <a:pt x="2027" y="1902"/>
                  </a:cubicBezTo>
                  <a:cubicBezTo>
                    <a:pt x="2032" y="1905"/>
                    <a:pt x="2036" y="1910"/>
                    <a:pt x="2037" y="1917"/>
                  </a:cubicBezTo>
                  <a:cubicBezTo>
                    <a:pt x="2026" y="1901"/>
                    <a:pt x="2015" y="1912"/>
                    <a:pt x="2002" y="1911"/>
                  </a:cubicBezTo>
                  <a:cubicBezTo>
                    <a:pt x="1993" y="1910"/>
                    <a:pt x="1986" y="1906"/>
                    <a:pt x="1982" y="1899"/>
                  </a:cubicBezTo>
                  <a:cubicBezTo>
                    <a:pt x="1979" y="1892"/>
                    <a:pt x="1979" y="1880"/>
                    <a:pt x="1987" y="1874"/>
                  </a:cubicBezTo>
                  <a:cubicBezTo>
                    <a:pt x="1987" y="1874"/>
                    <a:pt x="1986" y="1875"/>
                    <a:pt x="1985" y="1875"/>
                  </a:cubicBezTo>
                  <a:cubicBezTo>
                    <a:pt x="1970" y="1882"/>
                    <a:pt x="1956" y="1881"/>
                    <a:pt x="1942" y="1872"/>
                  </a:cubicBezTo>
                  <a:cubicBezTo>
                    <a:pt x="1940" y="1870"/>
                    <a:pt x="1937" y="1868"/>
                    <a:pt x="1935" y="1866"/>
                  </a:cubicBezTo>
                  <a:cubicBezTo>
                    <a:pt x="1936" y="1865"/>
                    <a:pt x="1937" y="1865"/>
                    <a:pt x="1937" y="1864"/>
                  </a:cubicBezTo>
                  <a:cubicBezTo>
                    <a:pt x="1939" y="1866"/>
                    <a:pt x="1941" y="1868"/>
                    <a:pt x="1944" y="1869"/>
                  </a:cubicBezTo>
                  <a:cubicBezTo>
                    <a:pt x="1958" y="1878"/>
                    <a:pt x="1970" y="1878"/>
                    <a:pt x="1984" y="1871"/>
                  </a:cubicBezTo>
                  <a:cubicBezTo>
                    <a:pt x="1986" y="1871"/>
                    <a:pt x="1987" y="1870"/>
                    <a:pt x="1989" y="1869"/>
                  </a:cubicBezTo>
                  <a:cubicBezTo>
                    <a:pt x="1983" y="1870"/>
                    <a:pt x="1978" y="1870"/>
                    <a:pt x="1972" y="1868"/>
                  </a:cubicBezTo>
                  <a:cubicBezTo>
                    <a:pt x="1968" y="1867"/>
                    <a:pt x="1966" y="1865"/>
                    <a:pt x="1963" y="1863"/>
                  </a:cubicBezTo>
                  <a:cubicBezTo>
                    <a:pt x="1960" y="1860"/>
                    <a:pt x="1958" y="1858"/>
                    <a:pt x="1957" y="1854"/>
                  </a:cubicBezTo>
                  <a:cubicBezTo>
                    <a:pt x="1954" y="1846"/>
                    <a:pt x="1957" y="1836"/>
                    <a:pt x="1966" y="1834"/>
                  </a:cubicBezTo>
                  <a:cubicBezTo>
                    <a:pt x="1970" y="1833"/>
                    <a:pt x="1974" y="1833"/>
                    <a:pt x="1977" y="1835"/>
                  </a:cubicBezTo>
                  <a:cubicBezTo>
                    <a:pt x="1979" y="1836"/>
                    <a:pt x="1980" y="1837"/>
                    <a:pt x="1981" y="1839"/>
                  </a:cubicBezTo>
                  <a:cubicBezTo>
                    <a:pt x="1983" y="1842"/>
                    <a:pt x="1983" y="1845"/>
                    <a:pt x="1983" y="1848"/>
                  </a:cubicBezTo>
                  <a:cubicBezTo>
                    <a:pt x="1982" y="1849"/>
                    <a:pt x="1982" y="1851"/>
                    <a:pt x="1981" y="1852"/>
                  </a:cubicBezTo>
                  <a:cubicBezTo>
                    <a:pt x="1980" y="1853"/>
                    <a:pt x="1979" y="1853"/>
                    <a:pt x="1979" y="1854"/>
                  </a:cubicBezTo>
                  <a:cubicBezTo>
                    <a:pt x="1976" y="1855"/>
                    <a:pt x="1973" y="1855"/>
                    <a:pt x="1971" y="1854"/>
                  </a:cubicBezTo>
                  <a:cubicBezTo>
                    <a:pt x="1969" y="1853"/>
                    <a:pt x="1968" y="1851"/>
                    <a:pt x="1969" y="1850"/>
                  </a:cubicBezTo>
                  <a:cubicBezTo>
                    <a:pt x="1969" y="1849"/>
                    <a:pt x="1969" y="1849"/>
                    <a:pt x="1969" y="1849"/>
                  </a:cubicBezTo>
                  <a:cubicBezTo>
                    <a:pt x="1969" y="1849"/>
                    <a:pt x="1969" y="1849"/>
                    <a:pt x="1969" y="1849"/>
                  </a:cubicBezTo>
                  <a:cubicBezTo>
                    <a:pt x="1969" y="1849"/>
                    <a:pt x="1969" y="1849"/>
                    <a:pt x="1969" y="1849"/>
                  </a:cubicBezTo>
                  <a:cubicBezTo>
                    <a:pt x="1969" y="1850"/>
                    <a:pt x="1969" y="1850"/>
                    <a:pt x="1969" y="1850"/>
                  </a:cubicBezTo>
                  <a:cubicBezTo>
                    <a:pt x="1969" y="1851"/>
                    <a:pt x="1970" y="1853"/>
                    <a:pt x="1971" y="1853"/>
                  </a:cubicBezTo>
                  <a:cubicBezTo>
                    <a:pt x="1973" y="1855"/>
                    <a:pt x="1976" y="1854"/>
                    <a:pt x="1978" y="1853"/>
                  </a:cubicBezTo>
                  <a:cubicBezTo>
                    <a:pt x="1978" y="1853"/>
                    <a:pt x="1979" y="1852"/>
                    <a:pt x="1980" y="1851"/>
                  </a:cubicBezTo>
                  <a:cubicBezTo>
                    <a:pt x="1981" y="1850"/>
                    <a:pt x="1981" y="1849"/>
                    <a:pt x="1981" y="1848"/>
                  </a:cubicBezTo>
                  <a:cubicBezTo>
                    <a:pt x="1982" y="1845"/>
                    <a:pt x="1981" y="1842"/>
                    <a:pt x="1980" y="1840"/>
                  </a:cubicBezTo>
                  <a:cubicBezTo>
                    <a:pt x="1979" y="1838"/>
                    <a:pt x="1978" y="1837"/>
                    <a:pt x="1976" y="1837"/>
                  </a:cubicBezTo>
                  <a:cubicBezTo>
                    <a:pt x="1973" y="1835"/>
                    <a:pt x="1970" y="1835"/>
                    <a:pt x="1967" y="1836"/>
                  </a:cubicBezTo>
                  <a:cubicBezTo>
                    <a:pt x="1960" y="1838"/>
                    <a:pt x="1957" y="1846"/>
                    <a:pt x="1960" y="1853"/>
                  </a:cubicBezTo>
                  <a:cubicBezTo>
                    <a:pt x="1961" y="1856"/>
                    <a:pt x="1963" y="1858"/>
                    <a:pt x="1965" y="1860"/>
                  </a:cubicBezTo>
                  <a:cubicBezTo>
                    <a:pt x="1968" y="1862"/>
                    <a:pt x="1970" y="1864"/>
                    <a:pt x="1973" y="1865"/>
                  </a:cubicBezTo>
                  <a:cubicBezTo>
                    <a:pt x="1976" y="1866"/>
                    <a:pt x="1980" y="1866"/>
                    <a:pt x="1983" y="1866"/>
                  </a:cubicBezTo>
                  <a:cubicBezTo>
                    <a:pt x="1988" y="1866"/>
                    <a:pt x="1993" y="1864"/>
                    <a:pt x="1998" y="1862"/>
                  </a:cubicBezTo>
                  <a:cubicBezTo>
                    <a:pt x="2007" y="1857"/>
                    <a:pt x="2015" y="1849"/>
                    <a:pt x="2020" y="1841"/>
                  </a:cubicBezTo>
                  <a:cubicBezTo>
                    <a:pt x="2033" y="1818"/>
                    <a:pt x="2025" y="1789"/>
                    <a:pt x="2021" y="1763"/>
                  </a:cubicBezTo>
                  <a:cubicBezTo>
                    <a:pt x="2022" y="1768"/>
                    <a:pt x="2022" y="1773"/>
                    <a:pt x="2022" y="1777"/>
                  </a:cubicBezTo>
                  <a:cubicBezTo>
                    <a:pt x="2021" y="1791"/>
                    <a:pt x="2010" y="1807"/>
                    <a:pt x="1994" y="1808"/>
                  </a:cubicBezTo>
                  <a:cubicBezTo>
                    <a:pt x="1984" y="1809"/>
                    <a:pt x="1975" y="1804"/>
                    <a:pt x="1968" y="1812"/>
                  </a:cubicBezTo>
                  <a:cubicBezTo>
                    <a:pt x="1964" y="1805"/>
                    <a:pt x="1970" y="1793"/>
                    <a:pt x="1981" y="1789"/>
                  </a:cubicBezTo>
                  <a:cubicBezTo>
                    <a:pt x="1993" y="1785"/>
                    <a:pt x="2011" y="1789"/>
                    <a:pt x="2016" y="1775"/>
                  </a:cubicBezTo>
                  <a:cubicBezTo>
                    <a:pt x="2019" y="1767"/>
                    <a:pt x="2017" y="1757"/>
                    <a:pt x="2020" y="1754"/>
                  </a:cubicBezTo>
                  <a:cubicBezTo>
                    <a:pt x="2020" y="1754"/>
                    <a:pt x="2020" y="1755"/>
                    <a:pt x="2020" y="1755"/>
                  </a:cubicBezTo>
                  <a:cubicBezTo>
                    <a:pt x="2020" y="1755"/>
                    <a:pt x="2020" y="1754"/>
                    <a:pt x="2020" y="1753"/>
                  </a:cubicBezTo>
                  <a:cubicBezTo>
                    <a:pt x="2018" y="1736"/>
                    <a:pt x="2018" y="1724"/>
                    <a:pt x="2023" y="1707"/>
                  </a:cubicBezTo>
                  <a:cubicBezTo>
                    <a:pt x="2028" y="1694"/>
                    <a:pt x="2034" y="1684"/>
                    <a:pt x="2046" y="1675"/>
                  </a:cubicBezTo>
                  <a:cubicBezTo>
                    <a:pt x="2055" y="1668"/>
                    <a:pt x="2064" y="1666"/>
                    <a:pt x="2074" y="1665"/>
                  </a:cubicBezTo>
                  <a:cubicBezTo>
                    <a:pt x="2093" y="1664"/>
                    <a:pt x="2115" y="1676"/>
                    <a:pt x="2132" y="1690"/>
                  </a:cubicBezTo>
                  <a:cubicBezTo>
                    <a:pt x="2139" y="1695"/>
                    <a:pt x="2145" y="1701"/>
                    <a:pt x="2150" y="1708"/>
                  </a:cubicBezTo>
                  <a:cubicBezTo>
                    <a:pt x="2161" y="1720"/>
                    <a:pt x="2167" y="1734"/>
                    <a:pt x="2179" y="1743"/>
                  </a:cubicBezTo>
                  <a:cubicBezTo>
                    <a:pt x="2185" y="1747"/>
                    <a:pt x="2193" y="1752"/>
                    <a:pt x="2200" y="1751"/>
                  </a:cubicBezTo>
                  <a:cubicBezTo>
                    <a:pt x="2204" y="1750"/>
                    <a:pt x="2210" y="1746"/>
                    <a:pt x="2209" y="1741"/>
                  </a:cubicBezTo>
                  <a:cubicBezTo>
                    <a:pt x="2209" y="1740"/>
                    <a:pt x="2208" y="1738"/>
                    <a:pt x="2206" y="1738"/>
                  </a:cubicBezTo>
                  <a:cubicBezTo>
                    <a:pt x="2205" y="1738"/>
                    <a:pt x="2203" y="1739"/>
                    <a:pt x="2203" y="1740"/>
                  </a:cubicBezTo>
                  <a:cubicBezTo>
                    <a:pt x="2202" y="1741"/>
                    <a:pt x="2203" y="1742"/>
                    <a:pt x="2203" y="1743"/>
                  </a:cubicBezTo>
                  <a:cubicBezTo>
                    <a:pt x="2204" y="1744"/>
                    <a:pt x="2205" y="1744"/>
                    <a:pt x="2206" y="1743"/>
                  </a:cubicBezTo>
                  <a:cubicBezTo>
                    <a:pt x="2207" y="1742"/>
                    <a:pt x="2207" y="1742"/>
                    <a:pt x="2206" y="1741"/>
                  </a:cubicBezTo>
                  <a:cubicBezTo>
                    <a:pt x="2208" y="1741"/>
                    <a:pt x="2208" y="1742"/>
                    <a:pt x="2208" y="1743"/>
                  </a:cubicBezTo>
                  <a:cubicBezTo>
                    <a:pt x="2207" y="1745"/>
                    <a:pt x="2206" y="1746"/>
                    <a:pt x="2204" y="1746"/>
                  </a:cubicBezTo>
                  <a:cubicBezTo>
                    <a:pt x="2201" y="1746"/>
                    <a:pt x="2199" y="1743"/>
                    <a:pt x="2199" y="1741"/>
                  </a:cubicBezTo>
                  <a:cubicBezTo>
                    <a:pt x="2199" y="1739"/>
                    <a:pt x="2200" y="1737"/>
                    <a:pt x="2202" y="1735"/>
                  </a:cubicBezTo>
                  <a:cubicBezTo>
                    <a:pt x="2203" y="1734"/>
                    <a:pt x="2205" y="1734"/>
                    <a:pt x="2207" y="1734"/>
                  </a:cubicBezTo>
                  <a:cubicBezTo>
                    <a:pt x="2210" y="1735"/>
                    <a:pt x="2212" y="1737"/>
                    <a:pt x="2212" y="1740"/>
                  </a:cubicBezTo>
                  <a:cubicBezTo>
                    <a:pt x="2213" y="1745"/>
                    <a:pt x="2209" y="1749"/>
                    <a:pt x="2204" y="1751"/>
                  </a:cubicBezTo>
                  <a:cubicBezTo>
                    <a:pt x="2202" y="1752"/>
                    <a:pt x="2199" y="1752"/>
                    <a:pt x="2197" y="1752"/>
                  </a:cubicBezTo>
                  <a:cubicBezTo>
                    <a:pt x="2207" y="1755"/>
                    <a:pt x="2216" y="1751"/>
                    <a:pt x="2223" y="1745"/>
                  </a:cubicBezTo>
                  <a:cubicBezTo>
                    <a:pt x="2227" y="1741"/>
                    <a:pt x="2230" y="1735"/>
                    <a:pt x="2230" y="1729"/>
                  </a:cubicBezTo>
                  <a:cubicBezTo>
                    <a:pt x="2230" y="1729"/>
                    <a:pt x="2230" y="1729"/>
                    <a:pt x="2230" y="1729"/>
                  </a:cubicBezTo>
                  <a:cubicBezTo>
                    <a:pt x="2229" y="1735"/>
                    <a:pt x="2223" y="1739"/>
                    <a:pt x="2217" y="1734"/>
                  </a:cubicBezTo>
                  <a:cubicBezTo>
                    <a:pt x="2212" y="1730"/>
                    <a:pt x="2211" y="1718"/>
                    <a:pt x="2196" y="1720"/>
                  </a:cubicBezTo>
                  <a:close/>
                  <a:moveTo>
                    <a:pt x="2525" y="1873"/>
                  </a:moveTo>
                  <a:cubicBezTo>
                    <a:pt x="2507" y="1851"/>
                    <a:pt x="2483" y="1851"/>
                    <a:pt x="2472" y="1844"/>
                  </a:cubicBezTo>
                  <a:cubicBezTo>
                    <a:pt x="2459" y="1836"/>
                    <a:pt x="2468" y="1821"/>
                    <a:pt x="2483" y="1827"/>
                  </a:cubicBezTo>
                  <a:cubicBezTo>
                    <a:pt x="2501" y="1832"/>
                    <a:pt x="2517" y="1852"/>
                    <a:pt x="2525" y="1873"/>
                  </a:cubicBezTo>
                  <a:close/>
                  <a:moveTo>
                    <a:pt x="2514" y="1728"/>
                  </a:moveTo>
                  <a:cubicBezTo>
                    <a:pt x="2518" y="1716"/>
                    <a:pt x="2539" y="1698"/>
                    <a:pt x="2554" y="1696"/>
                  </a:cubicBezTo>
                  <a:cubicBezTo>
                    <a:pt x="2570" y="1694"/>
                    <a:pt x="2576" y="1706"/>
                    <a:pt x="2558" y="1712"/>
                  </a:cubicBezTo>
                  <a:cubicBezTo>
                    <a:pt x="2545" y="1716"/>
                    <a:pt x="2523" y="1716"/>
                    <a:pt x="2514" y="1728"/>
                  </a:cubicBezTo>
                  <a:close/>
                  <a:moveTo>
                    <a:pt x="2392" y="1789"/>
                  </a:moveTo>
                  <a:cubicBezTo>
                    <a:pt x="2392" y="1791"/>
                    <a:pt x="2394" y="1793"/>
                    <a:pt x="2396" y="1792"/>
                  </a:cubicBezTo>
                  <a:cubicBezTo>
                    <a:pt x="2398" y="1792"/>
                    <a:pt x="2399" y="1790"/>
                    <a:pt x="2399" y="1788"/>
                  </a:cubicBezTo>
                  <a:cubicBezTo>
                    <a:pt x="2399" y="1786"/>
                    <a:pt x="2397" y="1784"/>
                    <a:pt x="2395" y="1785"/>
                  </a:cubicBezTo>
                  <a:cubicBezTo>
                    <a:pt x="2392" y="1785"/>
                    <a:pt x="2391" y="1787"/>
                    <a:pt x="2392" y="1789"/>
                  </a:cubicBezTo>
                  <a:close/>
                  <a:moveTo>
                    <a:pt x="2455" y="1776"/>
                  </a:moveTo>
                  <a:cubicBezTo>
                    <a:pt x="2454" y="1785"/>
                    <a:pt x="2442" y="1782"/>
                    <a:pt x="2438" y="1782"/>
                  </a:cubicBezTo>
                  <a:cubicBezTo>
                    <a:pt x="2434" y="1782"/>
                    <a:pt x="2432" y="1783"/>
                    <a:pt x="2430" y="1785"/>
                  </a:cubicBezTo>
                  <a:cubicBezTo>
                    <a:pt x="2431" y="1781"/>
                    <a:pt x="2436" y="1773"/>
                    <a:pt x="2439" y="1771"/>
                  </a:cubicBezTo>
                  <a:cubicBezTo>
                    <a:pt x="2444" y="1767"/>
                    <a:pt x="2451" y="1767"/>
                    <a:pt x="2455" y="1773"/>
                  </a:cubicBezTo>
                  <a:cubicBezTo>
                    <a:pt x="2452" y="1772"/>
                    <a:pt x="2446" y="1773"/>
                    <a:pt x="2444" y="1775"/>
                  </a:cubicBezTo>
                  <a:cubicBezTo>
                    <a:pt x="2446" y="1775"/>
                    <a:pt x="2451" y="1774"/>
                    <a:pt x="2455" y="1776"/>
                  </a:cubicBezTo>
                  <a:close/>
                  <a:moveTo>
                    <a:pt x="2399" y="1769"/>
                  </a:moveTo>
                  <a:cubicBezTo>
                    <a:pt x="2399" y="1773"/>
                    <a:pt x="2403" y="1776"/>
                    <a:pt x="2407" y="1775"/>
                  </a:cubicBezTo>
                  <a:cubicBezTo>
                    <a:pt x="2411" y="1774"/>
                    <a:pt x="2414" y="1770"/>
                    <a:pt x="2413" y="1766"/>
                  </a:cubicBezTo>
                  <a:cubicBezTo>
                    <a:pt x="2413" y="1762"/>
                    <a:pt x="2409" y="1759"/>
                    <a:pt x="2405" y="1760"/>
                  </a:cubicBezTo>
                  <a:cubicBezTo>
                    <a:pt x="2400" y="1761"/>
                    <a:pt x="2398" y="1765"/>
                    <a:pt x="2399" y="1769"/>
                  </a:cubicBezTo>
                  <a:close/>
                  <a:moveTo>
                    <a:pt x="2392" y="1780"/>
                  </a:moveTo>
                  <a:cubicBezTo>
                    <a:pt x="2393" y="1782"/>
                    <a:pt x="2395" y="1784"/>
                    <a:pt x="2398" y="1784"/>
                  </a:cubicBezTo>
                  <a:cubicBezTo>
                    <a:pt x="2401" y="1783"/>
                    <a:pt x="2402" y="1780"/>
                    <a:pt x="2402" y="1778"/>
                  </a:cubicBezTo>
                  <a:cubicBezTo>
                    <a:pt x="2401" y="1775"/>
                    <a:pt x="2399" y="1773"/>
                    <a:pt x="2396" y="1774"/>
                  </a:cubicBezTo>
                  <a:cubicBezTo>
                    <a:pt x="2393" y="1774"/>
                    <a:pt x="2392" y="1777"/>
                    <a:pt x="2392" y="1780"/>
                  </a:cubicBezTo>
                  <a:close/>
                  <a:moveTo>
                    <a:pt x="2503" y="1744"/>
                  </a:moveTo>
                  <a:cubicBezTo>
                    <a:pt x="2501" y="1747"/>
                    <a:pt x="2500" y="1750"/>
                    <a:pt x="2501" y="1752"/>
                  </a:cubicBezTo>
                  <a:cubicBezTo>
                    <a:pt x="2501" y="1756"/>
                    <a:pt x="2504" y="1760"/>
                    <a:pt x="2509" y="1761"/>
                  </a:cubicBezTo>
                  <a:cubicBezTo>
                    <a:pt x="2514" y="1762"/>
                    <a:pt x="2519" y="1758"/>
                    <a:pt x="2520" y="1754"/>
                  </a:cubicBezTo>
                  <a:cubicBezTo>
                    <a:pt x="2523" y="1747"/>
                    <a:pt x="2517" y="1744"/>
                    <a:pt x="2515" y="1740"/>
                  </a:cubicBezTo>
                  <a:cubicBezTo>
                    <a:pt x="2513" y="1735"/>
                    <a:pt x="2517" y="1728"/>
                    <a:pt x="2523" y="1724"/>
                  </a:cubicBezTo>
                  <a:cubicBezTo>
                    <a:pt x="2529" y="1720"/>
                    <a:pt x="2538" y="1720"/>
                    <a:pt x="2544" y="1725"/>
                  </a:cubicBezTo>
                  <a:cubicBezTo>
                    <a:pt x="2548" y="1728"/>
                    <a:pt x="2550" y="1733"/>
                    <a:pt x="2546" y="1738"/>
                  </a:cubicBezTo>
                  <a:cubicBezTo>
                    <a:pt x="2545" y="1733"/>
                    <a:pt x="2539" y="1730"/>
                    <a:pt x="2535" y="1735"/>
                  </a:cubicBezTo>
                  <a:cubicBezTo>
                    <a:pt x="2532" y="1738"/>
                    <a:pt x="2532" y="1746"/>
                    <a:pt x="2530" y="1754"/>
                  </a:cubicBezTo>
                  <a:cubicBezTo>
                    <a:pt x="2529" y="1762"/>
                    <a:pt x="2527" y="1769"/>
                    <a:pt x="2522" y="1773"/>
                  </a:cubicBezTo>
                  <a:cubicBezTo>
                    <a:pt x="2512" y="1783"/>
                    <a:pt x="2495" y="1781"/>
                    <a:pt x="2488" y="1770"/>
                  </a:cubicBezTo>
                  <a:cubicBezTo>
                    <a:pt x="2484" y="1763"/>
                    <a:pt x="2484" y="1756"/>
                    <a:pt x="2485" y="1750"/>
                  </a:cubicBezTo>
                  <a:cubicBezTo>
                    <a:pt x="2487" y="1743"/>
                    <a:pt x="2495" y="1725"/>
                    <a:pt x="2491" y="1717"/>
                  </a:cubicBezTo>
                  <a:cubicBezTo>
                    <a:pt x="2489" y="1711"/>
                    <a:pt x="2483" y="1710"/>
                    <a:pt x="2479" y="1713"/>
                  </a:cubicBezTo>
                  <a:cubicBezTo>
                    <a:pt x="2478" y="1708"/>
                    <a:pt x="2484" y="1702"/>
                    <a:pt x="2490" y="1702"/>
                  </a:cubicBezTo>
                  <a:cubicBezTo>
                    <a:pt x="2501" y="1702"/>
                    <a:pt x="2513" y="1713"/>
                    <a:pt x="2511" y="1728"/>
                  </a:cubicBezTo>
                  <a:cubicBezTo>
                    <a:pt x="2511" y="1734"/>
                    <a:pt x="2507" y="1738"/>
                    <a:pt x="2503" y="1744"/>
                  </a:cubicBezTo>
                  <a:close/>
                  <a:moveTo>
                    <a:pt x="2630" y="1715"/>
                  </a:moveTo>
                  <a:cubicBezTo>
                    <a:pt x="2631" y="1717"/>
                    <a:pt x="2630" y="1720"/>
                    <a:pt x="2628" y="1720"/>
                  </a:cubicBezTo>
                  <a:cubicBezTo>
                    <a:pt x="2626" y="1721"/>
                    <a:pt x="2623" y="1720"/>
                    <a:pt x="2622" y="1718"/>
                  </a:cubicBezTo>
                  <a:cubicBezTo>
                    <a:pt x="2622" y="1715"/>
                    <a:pt x="2623" y="1713"/>
                    <a:pt x="2625" y="1712"/>
                  </a:cubicBezTo>
                  <a:cubicBezTo>
                    <a:pt x="2627" y="1712"/>
                    <a:pt x="2630" y="1713"/>
                    <a:pt x="2630" y="1715"/>
                  </a:cubicBezTo>
                  <a:close/>
                  <a:moveTo>
                    <a:pt x="2635" y="1722"/>
                  </a:moveTo>
                  <a:cubicBezTo>
                    <a:pt x="2635" y="1724"/>
                    <a:pt x="2635" y="1725"/>
                    <a:pt x="2633" y="1726"/>
                  </a:cubicBezTo>
                  <a:cubicBezTo>
                    <a:pt x="2631" y="1727"/>
                    <a:pt x="2629" y="1726"/>
                    <a:pt x="2629" y="1724"/>
                  </a:cubicBezTo>
                  <a:cubicBezTo>
                    <a:pt x="2628" y="1722"/>
                    <a:pt x="2629" y="1720"/>
                    <a:pt x="2631" y="1720"/>
                  </a:cubicBezTo>
                  <a:cubicBezTo>
                    <a:pt x="2632" y="1719"/>
                    <a:pt x="2634" y="1720"/>
                    <a:pt x="2635" y="1722"/>
                  </a:cubicBezTo>
                  <a:close/>
                  <a:moveTo>
                    <a:pt x="2621" y="1710"/>
                  </a:moveTo>
                  <a:cubicBezTo>
                    <a:pt x="2622" y="1713"/>
                    <a:pt x="2621" y="1717"/>
                    <a:pt x="2617" y="1718"/>
                  </a:cubicBezTo>
                  <a:cubicBezTo>
                    <a:pt x="2614" y="1719"/>
                    <a:pt x="2610" y="1717"/>
                    <a:pt x="2609" y="1714"/>
                  </a:cubicBezTo>
                  <a:cubicBezTo>
                    <a:pt x="2608" y="1711"/>
                    <a:pt x="2610" y="1707"/>
                    <a:pt x="2613" y="1706"/>
                  </a:cubicBezTo>
                  <a:cubicBezTo>
                    <a:pt x="2617" y="1705"/>
                    <a:pt x="2620" y="1707"/>
                    <a:pt x="2621" y="1710"/>
                  </a:cubicBezTo>
                  <a:close/>
                  <a:moveTo>
                    <a:pt x="2504" y="1746"/>
                  </a:moveTo>
                  <a:cubicBezTo>
                    <a:pt x="2501" y="1750"/>
                    <a:pt x="2502" y="1755"/>
                    <a:pt x="2506" y="1758"/>
                  </a:cubicBezTo>
                  <a:cubicBezTo>
                    <a:pt x="2513" y="1762"/>
                    <a:pt x="2520" y="1754"/>
                    <a:pt x="2518" y="1748"/>
                  </a:cubicBezTo>
                  <a:cubicBezTo>
                    <a:pt x="2516" y="1743"/>
                    <a:pt x="2512" y="1741"/>
                    <a:pt x="2513" y="1734"/>
                  </a:cubicBezTo>
                  <a:cubicBezTo>
                    <a:pt x="2510" y="1741"/>
                    <a:pt x="2507" y="1741"/>
                    <a:pt x="2504" y="1746"/>
                  </a:cubicBezTo>
                  <a:close/>
                  <a:moveTo>
                    <a:pt x="2497" y="1780"/>
                  </a:moveTo>
                  <a:cubicBezTo>
                    <a:pt x="2503" y="1785"/>
                    <a:pt x="2513" y="1783"/>
                    <a:pt x="2517" y="1780"/>
                  </a:cubicBezTo>
                  <a:cubicBezTo>
                    <a:pt x="2524" y="1785"/>
                    <a:pt x="2517" y="1801"/>
                    <a:pt x="2504" y="1798"/>
                  </a:cubicBezTo>
                  <a:cubicBezTo>
                    <a:pt x="2497" y="1796"/>
                    <a:pt x="2492" y="1787"/>
                    <a:pt x="2497" y="1780"/>
                  </a:cubicBezTo>
                  <a:close/>
                  <a:moveTo>
                    <a:pt x="2564" y="1677"/>
                  </a:moveTo>
                  <a:cubicBezTo>
                    <a:pt x="2554" y="1688"/>
                    <a:pt x="2541" y="1674"/>
                    <a:pt x="2536" y="1670"/>
                  </a:cubicBezTo>
                  <a:cubicBezTo>
                    <a:pt x="2532" y="1666"/>
                    <a:pt x="2528" y="1665"/>
                    <a:pt x="2524" y="1666"/>
                  </a:cubicBezTo>
                  <a:cubicBezTo>
                    <a:pt x="2528" y="1662"/>
                    <a:pt x="2541" y="1656"/>
                    <a:pt x="2548" y="1656"/>
                  </a:cubicBezTo>
                  <a:cubicBezTo>
                    <a:pt x="2558" y="1656"/>
                    <a:pt x="2566" y="1661"/>
                    <a:pt x="2566" y="1673"/>
                  </a:cubicBezTo>
                  <a:cubicBezTo>
                    <a:pt x="2563" y="1669"/>
                    <a:pt x="2555" y="1666"/>
                    <a:pt x="2550" y="1667"/>
                  </a:cubicBezTo>
                  <a:cubicBezTo>
                    <a:pt x="2553" y="1667"/>
                    <a:pt x="2560" y="1672"/>
                    <a:pt x="2564" y="1677"/>
                  </a:cubicBezTo>
                  <a:close/>
                  <a:moveTo>
                    <a:pt x="2524" y="1808"/>
                  </a:moveTo>
                  <a:cubicBezTo>
                    <a:pt x="2546" y="1783"/>
                    <a:pt x="2573" y="1785"/>
                    <a:pt x="2586" y="1777"/>
                  </a:cubicBezTo>
                  <a:cubicBezTo>
                    <a:pt x="2602" y="1769"/>
                    <a:pt x="2592" y="1751"/>
                    <a:pt x="2574" y="1757"/>
                  </a:cubicBezTo>
                  <a:cubicBezTo>
                    <a:pt x="2554" y="1762"/>
                    <a:pt x="2535" y="1785"/>
                    <a:pt x="2524" y="1808"/>
                  </a:cubicBezTo>
                  <a:close/>
                  <a:moveTo>
                    <a:pt x="2398" y="1810"/>
                  </a:moveTo>
                  <a:cubicBezTo>
                    <a:pt x="2400" y="1807"/>
                    <a:pt x="2401" y="1804"/>
                    <a:pt x="2403" y="1801"/>
                  </a:cubicBezTo>
                  <a:cubicBezTo>
                    <a:pt x="2411" y="1792"/>
                    <a:pt x="2422" y="1786"/>
                    <a:pt x="2434" y="1785"/>
                  </a:cubicBezTo>
                  <a:cubicBezTo>
                    <a:pt x="2449" y="1786"/>
                    <a:pt x="2463" y="1795"/>
                    <a:pt x="2466" y="1810"/>
                  </a:cubicBezTo>
                  <a:cubicBezTo>
                    <a:pt x="2467" y="1816"/>
                    <a:pt x="2466" y="1822"/>
                    <a:pt x="2463" y="1827"/>
                  </a:cubicBezTo>
                  <a:cubicBezTo>
                    <a:pt x="2461" y="1831"/>
                    <a:pt x="2458" y="1833"/>
                    <a:pt x="2454" y="1834"/>
                  </a:cubicBezTo>
                  <a:cubicBezTo>
                    <a:pt x="2448" y="1835"/>
                    <a:pt x="2443" y="1834"/>
                    <a:pt x="2439" y="1830"/>
                  </a:cubicBezTo>
                  <a:cubicBezTo>
                    <a:pt x="2437" y="1828"/>
                    <a:pt x="2436" y="1824"/>
                    <a:pt x="2436" y="1820"/>
                  </a:cubicBezTo>
                  <a:cubicBezTo>
                    <a:pt x="2437" y="1813"/>
                    <a:pt x="2443" y="1808"/>
                    <a:pt x="2450" y="1809"/>
                  </a:cubicBezTo>
                  <a:cubicBezTo>
                    <a:pt x="2457" y="1809"/>
                    <a:pt x="2462" y="1816"/>
                    <a:pt x="2462" y="1823"/>
                  </a:cubicBezTo>
                  <a:cubicBezTo>
                    <a:pt x="2461" y="1829"/>
                    <a:pt x="2457" y="1833"/>
                    <a:pt x="2451" y="1834"/>
                  </a:cubicBezTo>
                  <a:cubicBezTo>
                    <a:pt x="2452" y="1834"/>
                    <a:pt x="2453" y="1834"/>
                    <a:pt x="2453" y="1834"/>
                  </a:cubicBezTo>
                  <a:cubicBezTo>
                    <a:pt x="2457" y="1832"/>
                    <a:pt x="2460" y="1830"/>
                    <a:pt x="2462" y="1827"/>
                  </a:cubicBezTo>
                  <a:cubicBezTo>
                    <a:pt x="2465" y="1822"/>
                    <a:pt x="2466" y="1816"/>
                    <a:pt x="2465" y="1810"/>
                  </a:cubicBezTo>
                  <a:cubicBezTo>
                    <a:pt x="2462" y="1796"/>
                    <a:pt x="2448" y="1787"/>
                    <a:pt x="2434" y="1787"/>
                  </a:cubicBezTo>
                  <a:cubicBezTo>
                    <a:pt x="2422" y="1788"/>
                    <a:pt x="2411" y="1795"/>
                    <a:pt x="2404" y="1805"/>
                  </a:cubicBezTo>
                  <a:cubicBezTo>
                    <a:pt x="2403" y="1807"/>
                    <a:pt x="2401" y="1810"/>
                    <a:pt x="2400" y="1812"/>
                  </a:cubicBezTo>
                  <a:lnTo>
                    <a:pt x="2398" y="1810"/>
                  </a:lnTo>
                  <a:close/>
                  <a:moveTo>
                    <a:pt x="2411" y="1861"/>
                  </a:moveTo>
                  <a:cubicBezTo>
                    <a:pt x="2405" y="1874"/>
                    <a:pt x="2393" y="1884"/>
                    <a:pt x="2375" y="1882"/>
                  </a:cubicBezTo>
                  <a:cubicBezTo>
                    <a:pt x="2369" y="1881"/>
                    <a:pt x="2364" y="1879"/>
                    <a:pt x="2359" y="1874"/>
                  </a:cubicBezTo>
                  <a:cubicBezTo>
                    <a:pt x="2355" y="1871"/>
                    <a:pt x="2353" y="1867"/>
                    <a:pt x="2353" y="1862"/>
                  </a:cubicBezTo>
                  <a:cubicBezTo>
                    <a:pt x="2352" y="1855"/>
                    <a:pt x="2354" y="1849"/>
                    <a:pt x="2359" y="1845"/>
                  </a:cubicBezTo>
                  <a:cubicBezTo>
                    <a:pt x="2362" y="1843"/>
                    <a:pt x="2365" y="1842"/>
                    <a:pt x="2369" y="1842"/>
                  </a:cubicBezTo>
                  <a:cubicBezTo>
                    <a:pt x="2375" y="1843"/>
                    <a:pt x="2379" y="1848"/>
                    <a:pt x="2381" y="1853"/>
                  </a:cubicBezTo>
                  <a:cubicBezTo>
                    <a:pt x="2381" y="1856"/>
                    <a:pt x="2381" y="1858"/>
                    <a:pt x="2380" y="1861"/>
                  </a:cubicBezTo>
                  <a:cubicBezTo>
                    <a:pt x="2377" y="1866"/>
                    <a:pt x="2371" y="1868"/>
                    <a:pt x="2365" y="1866"/>
                  </a:cubicBezTo>
                  <a:cubicBezTo>
                    <a:pt x="2360" y="1863"/>
                    <a:pt x="2358" y="1856"/>
                    <a:pt x="2361" y="1851"/>
                  </a:cubicBezTo>
                  <a:cubicBezTo>
                    <a:pt x="2363" y="1846"/>
                    <a:pt x="2370" y="1844"/>
                    <a:pt x="2375" y="1846"/>
                  </a:cubicBezTo>
                  <a:cubicBezTo>
                    <a:pt x="2377" y="1847"/>
                    <a:pt x="2378" y="1849"/>
                    <a:pt x="2379" y="1850"/>
                  </a:cubicBezTo>
                  <a:cubicBezTo>
                    <a:pt x="2379" y="1850"/>
                    <a:pt x="2379" y="1850"/>
                    <a:pt x="2379" y="1850"/>
                  </a:cubicBezTo>
                  <a:cubicBezTo>
                    <a:pt x="2377" y="1846"/>
                    <a:pt x="2374" y="1844"/>
                    <a:pt x="2369" y="1843"/>
                  </a:cubicBezTo>
                  <a:cubicBezTo>
                    <a:pt x="2366" y="1842"/>
                    <a:pt x="2362" y="1843"/>
                    <a:pt x="2360" y="1846"/>
                  </a:cubicBezTo>
                  <a:cubicBezTo>
                    <a:pt x="2355" y="1850"/>
                    <a:pt x="2353" y="1855"/>
                    <a:pt x="2354" y="1861"/>
                  </a:cubicBezTo>
                  <a:cubicBezTo>
                    <a:pt x="2354" y="1866"/>
                    <a:pt x="2357" y="1870"/>
                    <a:pt x="2360" y="1873"/>
                  </a:cubicBezTo>
                  <a:cubicBezTo>
                    <a:pt x="2365" y="1877"/>
                    <a:pt x="2370" y="1879"/>
                    <a:pt x="2376" y="1880"/>
                  </a:cubicBezTo>
                  <a:cubicBezTo>
                    <a:pt x="2393" y="1882"/>
                    <a:pt x="2404" y="1872"/>
                    <a:pt x="2409" y="1859"/>
                  </a:cubicBezTo>
                  <a:lnTo>
                    <a:pt x="2411" y="1861"/>
                  </a:lnTo>
                  <a:close/>
                  <a:moveTo>
                    <a:pt x="2227" y="2055"/>
                  </a:moveTo>
                  <a:cubicBezTo>
                    <a:pt x="2223" y="2055"/>
                    <a:pt x="2221" y="2052"/>
                    <a:pt x="2221" y="2048"/>
                  </a:cubicBezTo>
                  <a:cubicBezTo>
                    <a:pt x="2221" y="2045"/>
                    <a:pt x="2224" y="2042"/>
                    <a:pt x="2228" y="2043"/>
                  </a:cubicBezTo>
                  <a:cubicBezTo>
                    <a:pt x="2231" y="2043"/>
                    <a:pt x="2234" y="2046"/>
                    <a:pt x="2234" y="2050"/>
                  </a:cubicBezTo>
                  <a:cubicBezTo>
                    <a:pt x="2233" y="2053"/>
                    <a:pt x="2230" y="2056"/>
                    <a:pt x="2227" y="2055"/>
                  </a:cubicBezTo>
                  <a:close/>
                  <a:moveTo>
                    <a:pt x="2215" y="2057"/>
                  </a:moveTo>
                  <a:cubicBezTo>
                    <a:pt x="2212" y="2057"/>
                    <a:pt x="2210" y="2055"/>
                    <a:pt x="2210" y="2052"/>
                  </a:cubicBezTo>
                  <a:cubicBezTo>
                    <a:pt x="2210" y="2049"/>
                    <a:pt x="2213" y="2047"/>
                    <a:pt x="2215" y="2048"/>
                  </a:cubicBezTo>
                  <a:cubicBezTo>
                    <a:pt x="2218" y="2048"/>
                    <a:pt x="2220" y="2050"/>
                    <a:pt x="2220" y="2053"/>
                  </a:cubicBezTo>
                  <a:cubicBezTo>
                    <a:pt x="2220" y="2056"/>
                    <a:pt x="2217" y="2058"/>
                    <a:pt x="2215" y="2057"/>
                  </a:cubicBezTo>
                  <a:close/>
                  <a:moveTo>
                    <a:pt x="2239" y="2046"/>
                  </a:moveTo>
                  <a:cubicBezTo>
                    <a:pt x="2234" y="2045"/>
                    <a:pt x="2230" y="2041"/>
                    <a:pt x="2230" y="2035"/>
                  </a:cubicBezTo>
                  <a:cubicBezTo>
                    <a:pt x="2231" y="2030"/>
                    <a:pt x="2236" y="2026"/>
                    <a:pt x="2241" y="2026"/>
                  </a:cubicBezTo>
                  <a:cubicBezTo>
                    <a:pt x="2246" y="2027"/>
                    <a:pt x="2250" y="2032"/>
                    <a:pt x="2250" y="2037"/>
                  </a:cubicBezTo>
                  <a:cubicBezTo>
                    <a:pt x="2250" y="2042"/>
                    <a:pt x="2245" y="2046"/>
                    <a:pt x="2239" y="2046"/>
                  </a:cubicBezTo>
                  <a:close/>
                  <a:moveTo>
                    <a:pt x="2119" y="1831"/>
                  </a:moveTo>
                  <a:cubicBezTo>
                    <a:pt x="2108" y="1844"/>
                    <a:pt x="2106" y="1867"/>
                    <a:pt x="2114" y="1882"/>
                  </a:cubicBezTo>
                  <a:cubicBezTo>
                    <a:pt x="2121" y="1896"/>
                    <a:pt x="2136" y="1894"/>
                    <a:pt x="2131" y="1876"/>
                  </a:cubicBezTo>
                  <a:cubicBezTo>
                    <a:pt x="2128" y="1863"/>
                    <a:pt x="2114" y="1845"/>
                    <a:pt x="2119" y="1831"/>
                  </a:cubicBezTo>
                  <a:close/>
                  <a:moveTo>
                    <a:pt x="2328" y="1830"/>
                  </a:moveTo>
                  <a:cubicBezTo>
                    <a:pt x="2334" y="1806"/>
                    <a:pt x="2324" y="1770"/>
                    <a:pt x="2306" y="1763"/>
                  </a:cubicBezTo>
                  <a:cubicBezTo>
                    <a:pt x="2286" y="1756"/>
                    <a:pt x="2279" y="1776"/>
                    <a:pt x="2296" y="1782"/>
                  </a:cubicBezTo>
                  <a:cubicBezTo>
                    <a:pt x="2305" y="1786"/>
                    <a:pt x="2327" y="1803"/>
                    <a:pt x="2328" y="1830"/>
                  </a:cubicBezTo>
                  <a:close/>
                  <a:moveTo>
                    <a:pt x="2336" y="1819"/>
                  </a:moveTo>
                  <a:cubicBezTo>
                    <a:pt x="2335" y="1810"/>
                    <a:pt x="2340" y="1802"/>
                    <a:pt x="2347" y="1795"/>
                  </a:cubicBezTo>
                  <a:cubicBezTo>
                    <a:pt x="2361" y="1782"/>
                    <a:pt x="2388" y="1777"/>
                    <a:pt x="2393" y="1759"/>
                  </a:cubicBezTo>
                  <a:cubicBezTo>
                    <a:pt x="2395" y="1752"/>
                    <a:pt x="2393" y="1743"/>
                    <a:pt x="2387" y="1737"/>
                  </a:cubicBezTo>
                  <a:cubicBezTo>
                    <a:pt x="2383" y="1734"/>
                    <a:pt x="2378" y="1734"/>
                    <a:pt x="2374" y="1737"/>
                  </a:cubicBezTo>
                  <a:cubicBezTo>
                    <a:pt x="2378" y="1737"/>
                    <a:pt x="2384" y="1741"/>
                    <a:pt x="2384" y="1746"/>
                  </a:cubicBezTo>
                  <a:cubicBezTo>
                    <a:pt x="2385" y="1751"/>
                    <a:pt x="2380" y="1757"/>
                    <a:pt x="2375" y="1759"/>
                  </a:cubicBezTo>
                  <a:cubicBezTo>
                    <a:pt x="2357" y="1766"/>
                    <a:pt x="2339" y="1771"/>
                    <a:pt x="2333" y="1791"/>
                  </a:cubicBezTo>
                  <a:cubicBezTo>
                    <a:pt x="2331" y="1799"/>
                    <a:pt x="2331" y="1808"/>
                    <a:pt x="2336" y="1819"/>
                  </a:cubicBezTo>
                  <a:close/>
                  <a:moveTo>
                    <a:pt x="2370" y="2055"/>
                  </a:moveTo>
                  <a:cubicBezTo>
                    <a:pt x="2366" y="2040"/>
                    <a:pt x="2386" y="2037"/>
                    <a:pt x="2392" y="2034"/>
                  </a:cubicBezTo>
                  <a:cubicBezTo>
                    <a:pt x="2397" y="2032"/>
                    <a:pt x="2400" y="2030"/>
                    <a:pt x="2401" y="2026"/>
                  </a:cubicBezTo>
                  <a:cubicBezTo>
                    <a:pt x="2403" y="2031"/>
                    <a:pt x="2401" y="2046"/>
                    <a:pt x="2397" y="2052"/>
                  </a:cubicBezTo>
                  <a:cubicBezTo>
                    <a:pt x="2393" y="2060"/>
                    <a:pt x="2383" y="2065"/>
                    <a:pt x="2373" y="2059"/>
                  </a:cubicBezTo>
                  <a:cubicBezTo>
                    <a:pt x="2378" y="2058"/>
                    <a:pt x="2385" y="2053"/>
                    <a:pt x="2387" y="2048"/>
                  </a:cubicBezTo>
                  <a:cubicBezTo>
                    <a:pt x="2385" y="2050"/>
                    <a:pt x="2378" y="2054"/>
                    <a:pt x="2370" y="2055"/>
                  </a:cubicBezTo>
                  <a:close/>
                  <a:moveTo>
                    <a:pt x="2083" y="1997"/>
                  </a:moveTo>
                  <a:cubicBezTo>
                    <a:pt x="2080" y="1995"/>
                    <a:pt x="2076" y="1996"/>
                    <a:pt x="2075" y="1999"/>
                  </a:cubicBezTo>
                  <a:cubicBezTo>
                    <a:pt x="2074" y="2001"/>
                    <a:pt x="2075" y="2003"/>
                    <a:pt x="2076" y="2003"/>
                  </a:cubicBezTo>
                  <a:cubicBezTo>
                    <a:pt x="2078" y="2003"/>
                    <a:pt x="2079" y="2002"/>
                    <a:pt x="2078" y="2001"/>
                  </a:cubicBezTo>
                  <a:cubicBezTo>
                    <a:pt x="2079" y="2002"/>
                    <a:pt x="2079" y="2003"/>
                    <a:pt x="2079" y="2004"/>
                  </a:cubicBezTo>
                  <a:cubicBezTo>
                    <a:pt x="2079" y="2006"/>
                    <a:pt x="2076" y="2009"/>
                    <a:pt x="2073" y="2008"/>
                  </a:cubicBezTo>
                  <a:cubicBezTo>
                    <a:pt x="2070" y="2008"/>
                    <a:pt x="2066" y="2006"/>
                    <a:pt x="2066" y="2003"/>
                  </a:cubicBezTo>
                  <a:cubicBezTo>
                    <a:pt x="2066" y="1999"/>
                    <a:pt x="2068" y="1995"/>
                    <a:pt x="2067" y="1993"/>
                  </a:cubicBezTo>
                  <a:cubicBezTo>
                    <a:pt x="2067" y="1989"/>
                    <a:pt x="2063" y="1988"/>
                    <a:pt x="2060" y="1988"/>
                  </a:cubicBezTo>
                  <a:cubicBezTo>
                    <a:pt x="2065" y="1986"/>
                    <a:pt x="2065" y="1986"/>
                    <a:pt x="2066" y="1982"/>
                  </a:cubicBezTo>
                  <a:cubicBezTo>
                    <a:pt x="2067" y="1978"/>
                    <a:pt x="2065" y="1965"/>
                    <a:pt x="2078" y="1964"/>
                  </a:cubicBezTo>
                  <a:cubicBezTo>
                    <a:pt x="2070" y="1962"/>
                    <a:pt x="2063" y="1966"/>
                    <a:pt x="2058" y="1972"/>
                  </a:cubicBezTo>
                  <a:cubicBezTo>
                    <a:pt x="2053" y="1978"/>
                    <a:pt x="2051" y="1986"/>
                    <a:pt x="2052" y="1993"/>
                  </a:cubicBezTo>
                  <a:cubicBezTo>
                    <a:pt x="2054" y="2003"/>
                    <a:pt x="2065" y="2012"/>
                    <a:pt x="2075" y="2012"/>
                  </a:cubicBezTo>
                  <a:cubicBezTo>
                    <a:pt x="2080" y="2012"/>
                    <a:pt x="2086" y="2009"/>
                    <a:pt x="2087" y="2003"/>
                  </a:cubicBezTo>
                  <a:cubicBezTo>
                    <a:pt x="2087" y="2001"/>
                    <a:pt x="2086" y="1998"/>
                    <a:pt x="2083" y="1997"/>
                  </a:cubicBezTo>
                  <a:close/>
                  <a:moveTo>
                    <a:pt x="2054" y="1961"/>
                  </a:moveTo>
                  <a:cubicBezTo>
                    <a:pt x="2033" y="1960"/>
                    <a:pt x="2019" y="1948"/>
                    <a:pt x="2010" y="1944"/>
                  </a:cubicBezTo>
                  <a:cubicBezTo>
                    <a:pt x="2000" y="1938"/>
                    <a:pt x="1994" y="1947"/>
                    <a:pt x="2003" y="1955"/>
                  </a:cubicBezTo>
                  <a:cubicBezTo>
                    <a:pt x="2014" y="1964"/>
                    <a:pt x="2044" y="1965"/>
                    <a:pt x="2054" y="1961"/>
                  </a:cubicBezTo>
                  <a:close/>
                  <a:moveTo>
                    <a:pt x="2344" y="2090"/>
                  </a:moveTo>
                  <a:cubicBezTo>
                    <a:pt x="2346" y="2089"/>
                    <a:pt x="2347" y="2087"/>
                    <a:pt x="2346" y="2085"/>
                  </a:cubicBezTo>
                  <a:cubicBezTo>
                    <a:pt x="2346" y="2083"/>
                    <a:pt x="2343" y="2082"/>
                    <a:pt x="2341" y="2083"/>
                  </a:cubicBezTo>
                  <a:cubicBezTo>
                    <a:pt x="2339" y="2083"/>
                    <a:pt x="2338" y="2085"/>
                    <a:pt x="2339" y="2087"/>
                  </a:cubicBezTo>
                  <a:cubicBezTo>
                    <a:pt x="2339" y="2090"/>
                    <a:pt x="2342" y="2091"/>
                    <a:pt x="2344" y="2090"/>
                  </a:cubicBezTo>
                  <a:close/>
                  <a:moveTo>
                    <a:pt x="2367" y="2106"/>
                  </a:moveTo>
                  <a:cubicBezTo>
                    <a:pt x="2370" y="2105"/>
                    <a:pt x="2373" y="2101"/>
                    <a:pt x="2371" y="2097"/>
                  </a:cubicBezTo>
                  <a:cubicBezTo>
                    <a:pt x="2370" y="2093"/>
                    <a:pt x="2366" y="2091"/>
                    <a:pt x="2362" y="2092"/>
                  </a:cubicBezTo>
                  <a:cubicBezTo>
                    <a:pt x="2358" y="2093"/>
                    <a:pt x="2356" y="2097"/>
                    <a:pt x="2357" y="2101"/>
                  </a:cubicBezTo>
                  <a:cubicBezTo>
                    <a:pt x="2359" y="2105"/>
                    <a:pt x="2363" y="2107"/>
                    <a:pt x="2367" y="2106"/>
                  </a:cubicBezTo>
                  <a:close/>
                  <a:moveTo>
                    <a:pt x="2352" y="2099"/>
                  </a:moveTo>
                  <a:cubicBezTo>
                    <a:pt x="2355" y="2098"/>
                    <a:pt x="2357" y="2095"/>
                    <a:pt x="2356" y="2092"/>
                  </a:cubicBezTo>
                  <a:cubicBezTo>
                    <a:pt x="2355" y="2089"/>
                    <a:pt x="2352" y="2088"/>
                    <a:pt x="2349" y="2089"/>
                  </a:cubicBezTo>
                  <a:cubicBezTo>
                    <a:pt x="2346" y="2090"/>
                    <a:pt x="2345" y="2093"/>
                    <a:pt x="2346" y="2095"/>
                  </a:cubicBezTo>
                  <a:cubicBezTo>
                    <a:pt x="2347" y="2098"/>
                    <a:pt x="2350" y="2100"/>
                    <a:pt x="2352" y="2099"/>
                  </a:cubicBezTo>
                  <a:close/>
                  <a:moveTo>
                    <a:pt x="2386" y="2090"/>
                  </a:moveTo>
                  <a:cubicBezTo>
                    <a:pt x="2375" y="2106"/>
                    <a:pt x="2398" y="2119"/>
                    <a:pt x="2405" y="2124"/>
                  </a:cubicBezTo>
                  <a:cubicBezTo>
                    <a:pt x="2410" y="2129"/>
                    <a:pt x="2413" y="2133"/>
                    <a:pt x="2413" y="2139"/>
                  </a:cubicBezTo>
                  <a:cubicBezTo>
                    <a:pt x="2417" y="2132"/>
                    <a:pt x="2420" y="2114"/>
                    <a:pt x="2418" y="2105"/>
                  </a:cubicBezTo>
                  <a:cubicBezTo>
                    <a:pt x="2416" y="2092"/>
                    <a:pt x="2406" y="2083"/>
                    <a:pt x="2391" y="2086"/>
                  </a:cubicBezTo>
                  <a:cubicBezTo>
                    <a:pt x="2397" y="2090"/>
                    <a:pt x="2404" y="2098"/>
                    <a:pt x="2404" y="2106"/>
                  </a:cubicBezTo>
                  <a:cubicBezTo>
                    <a:pt x="2403" y="2102"/>
                    <a:pt x="2395" y="2094"/>
                    <a:pt x="2386" y="2090"/>
                  </a:cubicBezTo>
                  <a:close/>
                  <a:moveTo>
                    <a:pt x="2399" y="2075"/>
                  </a:moveTo>
                  <a:cubicBezTo>
                    <a:pt x="2436" y="2082"/>
                    <a:pt x="2478" y="2052"/>
                    <a:pt x="2477" y="2021"/>
                  </a:cubicBezTo>
                  <a:cubicBezTo>
                    <a:pt x="2476" y="1996"/>
                    <a:pt x="2454" y="1998"/>
                    <a:pt x="2450" y="2020"/>
                  </a:cubicBezTo>
                  <a:cubicBezTo>
                    <a:pt x="2447" y="2035"/>
                    <a:pt x="2438" y="2073"/>
                    <a:pt x="2399" y="2075"/>
                  </a:cubicBezTo>
                  <a:close/>
                  <a:moveTo>
                    <a:pt x="2253" y="1795"/>
                  </a:moveTo>
                  <a:cubicBezTo>
                    <a:pt x="2253" y="1792"/>
                    <a:pt x="2251" y="1790"/>
                    <a:pt x="2249" y="1790"/>
                  </a:cubicBezTo>
                  <a:cubicBezTo>
                    <a:pt x="2246" y="1789"/>
                    <a:pt x="2244" y="1791"/>
                    <a:pt x="2244" y="1794"/>
                  </a:cubicBezTo>
                  <a:cubicBezTo>
                    <a:pt x="2243" y="1796"/>
                    <a:pt x="2245" y="1799"/>
                    <a:pt x="2248" y="1799"/>
                  </a:cubicBezTo>
                  <a:cubicBezTo>
                    <a:pt x="2250" y="1799"/>
                    <a:pt x="2252" y="1797"/>
                    <a:pt x="2253" y="1795"/>
                  </a:cubicBezTo>
                  <a:close/>
                  <a:moveTo>
                    <a:pt x="2266" y="1792"/>
                  </a:moveTo>
                  <a:cubicBezTo>
                    <a:pt x="2267" y="1789"/>
                    <a:pt x="2264" y="1786"/>
                    <a:pt x="2261" y="1786"/>
                  </a:cubicBezTo>
                  <a:cubicBezTo>
                    <a:pt x="2258" y="1785"/>
                    <a:pt x="2255" y="1787"/>
                    <a:pt x="2255" y="1791"/>
                  </a:cubicBezTo>
                  <a:cubicBezTo>
                    <a:pt x="2254" y="1794"/>
                    <a:pt x="2257" y="1797"/>
                    <a:pt x="2260" y="1797"/>
                  </a:cubicBezTo>
                  <a:cubicBezTo>
                    <a:pt x="2263" y="1797"/>
                    <a:pt x="2266" y="1795"/>
                    <a:pt x="2266" y="1792"/>
                  </a:cubicBezTo>
                  <a:close/>
                  <a:moveTo>
                    <a:pt x="2284" y="1792"/>
                  </a:moveTo>
                  <a:cubicBezTo>
                    <a:pt x="2284" y="1788"/>
                    <a:pt x="2281" y="1784"/>
                    <a:pt x="2277" y="1783"/>
                  </a:cubicBezTo>
                  <a:cubicBezTo>
                    <a:pt x="2273" y="1783"/>
                    <a:pt x="2269" y="1786"/>
                    <a:pt x="2269" y="1790"/>
                  </a:cubicBezTo>
                  <a:cubicBezTo>
                    <a:pt x="2268" y="1794"/>
                    <a:pt x="2271" y="1798"/>
                    <a:pt x="2275" y="1798"/>
                  </a:cubicBezTo>
                  <a:cubicBezTo>
                    <a:pt x="2279" y="1799"/>
                    <a:pt x="2283" y="1796"/>
                    <a:pt x="2284" y="1792"/>
                  </a:cubicBezTo>
                  <a:close/>
                  <a:moveTo>
                    <a:pt x="2277" y="1854"/>
                  </a:moveTo>
                  <a:cubicBezTo>
                    <a:pt x="2270" y="1858"/>
                    <a:pt x="2261" y="1861"/>
                    <a:pt x="2252" y="1857"/>
                  </a:cubicBezTo>
                  <a:cubicBezTo>
                    <a:pt x="2237" y="1850"/>
                    <a:pt x="2233" y="1836"/>
                    <a:pt x="2238" y="1821"/>
                  </a:cubicBezTo>
                  <a:cubicBezTo>
                    <a:pt x="2249" y="1794"/>
                    <a:pt x="2216" y="1781"/>
                    <a:pt x="2205" y="1811"/>
                  </a:cubicBezTo>
                  <a:cubicBezTo>
                    <a:pt x="2199" y="1825"/>
                    <a:pt x="2205" y="1842"/>
                    <a:pt x="2214" y="1852"/>
                  </a:cubicBezTo>
                  <a:cubicBezTo>
                    <a:pt x="2230" y="1871"/>
                    <a:pt x="2264" y="1875"/>
                    <a:pt x="2277" y="1854"/>
                  </a:cubicBezTo>
                  <a:close/>
                  <a:moveTo>
                    <a:pt x="2187" y="1850"/>
                  </a:moveTo>
                  <a:cubicBezTo>
                    <a:pt x="2181" y="1901"/>
                    <a:pt x="2125" y="1944"/>
                    <a:pt x="2085" y="1930"/>
                  </a:cubicBezTo>
                  <a:cubicBezTo>
                    <a:pt x="2053" y="1919"/>
                    <a:pt x="2064" y="1891"/>
                    <a:pt x="2095" y="1895"/>
                  </a:cubicBezTo>
                  <a:cubicBezTo>
                    <a:pt x="2116" y="1897"/>
                    <a:pt x="2169" y="1901"/>
                    <a:pt x="2187" y="1850"/>
                  </a:cubicBezTo>
                  <a:close/>
                  <a:moveTo>
                    <a:pt x="2195" y="1866"/>
                  </a:moveTo>
                  <a:cubicBezTo>
                    <a:pt x="2208" y="1913"/>
                    <a:pt x="2202" y="1930"/>
                    <a:pt x="2193" y="1966"/>
                  </a:cubicBezTo>
                  <a:cubicBezTo>
                    <a:pt x="2190" y="1976"/>
                    <a:pt x="2192" y="1987"/>
                    <a:pt x="2196" y="1994"/>
                  </a:cubicBezTo>
                  <a:cubicBezTo>
                    <a:pt x="2202" y="2005"/>
                    <a:pt x="2213" y="2011"/>
                    <a:pt x="2221" y="2013"/>
                  </a:cubicBezTo>
                  <a:cubicBezTo>
                    <a:pt x="2205" y="2024"/>
                    <a:pt x="2184" y="2007"/>
                    <a:pt x="2177" y="1999"/>
                  </a:cubicBezTo>
                  <a:cubicBezTo>
                    <a:pt x="2164" y="1983"/>
                    <a:pt x="2161" y="1959"/>
                    <a:pt x="2167" y="1939"/>
                  </a:cubicBezTo>
                  <a:cubicBezTo>
                    <a:pt x="2174" y="1917"/>
                    <a:pt x="2190" y="1891"/>
                    <a:pt x="2195" y="1866"/>
                  </a:cubicBezTo>
                  <a:close/>
                  <a:moveTo>
                    <a:pt x="2234" y="1900"/>
                  </a:moveTo>
                  <a:cubicBezTo>
                    <a:pt x="2240" y="1909"/>
                    <a:pt x="2252" y="1916"/>
                    <a:pt x="2261" y="1919"/>
                  </a:cubicBezTo>
                  <a:cubicBezTo>
                    <a:pt x="2273" y="1923"/>
                    <a:pt x="2292" y="1923"/>
                    <a:pt x="2300" y="1913"/>
                  </a:cubicBezTo>
                  <a:cubicBezTo>
                    <a:pt x="2311" y="1921"/>
                    <a:pt x="2324" y="1921"/>
                    <a:pt x="2335" y="1920"/>
                  </a:cubicBezTo>
                  <a:cubicBezTo>
                    <a:pt x="2352" y="1919"/>
                    <a:pt x="2368" y="1924"/>
                    <a:pt x="2371" y="1938"/>
                  </a:cubicBezTo>
                  <a:cubicBezTo>
                    <a:pt x="2379" y="1923"/>
                    <a:pt x="2358" y="1903"/>
                    <a:pt x="2344" y="1898"/>
                  </a:cubicBezTo>
                  <a:cubicBezTo>
                    <a:pt x="2324" y="1891"/>
                    <a:pt x="2304" y="1900"/>
                    <a:pt x="2282" y="1906"/>
                  </a:cubicBezTo>
                  <a:cubicBezTo>
                    <a:pt x="2270" y="1910"/>
                    <a:pt x="2253" y="1910"/>
                    <a:pt x="2234" y="1900"/>
                  </a:cubicBezTo>
                  <a:close/>
                  <a:moveTo>
                    <a:pt x="2485" y="2059"/>
                  </a:moveTo>
                  <a:cubicBezTo>
                    <a:pt x="2495" y="2048"/>
                    <a:pt x="2511" y="2021"/>
                    <a:pt x="2502" y="2004"/>
                  </a:cubicBezTo>
                  <a:cubicBezTo>
                    <a:pt x="2503" y="2003"/>
                    <a:pt x="2504" y="2000"/>
                    <a:pt x="2503" y="1997"/>
                  </a:cubicBezTo>
                  <a:cubicBezTo>
                    <a:pt x="2511" y="2006"/>
                    <a:pt x="2511" y="2020"/>
                    <a:pt x="2505" y="2033"/>
                  </a:cubicBezTo>
                  <a:cubicBezTo>
                    <a:pt x="2500" y="2045"/>
                    <a:pt x="2492" y="2054"/>
                    <a:pt x="2485" y="2059"/>
                  </a:cubicBezTo>
                  <a:close/>
                  <a:moveTo>
                    <a:pt x="2461" y="1992"/>
                  </a:moveTo>
                  <a:cubicBezTo>
                    <a:pt x="2462" y="1989"/>
                    <a:pt x="2461" y="1985"/>
                    <a:pt x="2458" y="1983"/>
                  </a:cubicBezTo>
                  <a:cubicBezTo>
                    <a:pt x="2455" y="1982"/>
                    <a:pt x="2451" y="1983"/>
                    <a:pt x="2450" y="1986"/>
                  </a:cubicBezTo>
                  <a:cubicBezTo>
                    <a:pt x="2448" y="1989"/>
                    <a:pt x="2450" y="1993"/>
                    <a:pt x="2453" y="1994"/>
                  </a:cubicBezTo>
                  <a:cubicBezTo>
                    <a:pt x="2456" y="1996"/>
                    <a:pt x="2459" y="1995"/>
                    <a:pt x="2461" y="1992"/>
                  </a:cubicBezTo>
                  <a:close/>
                  <a:moveTo>
                    <a:pt x="2479" y="1994"/>
                  </a:moveTo>
                  <a:cubicBezTo>
                    <a:pt x="2481" y="1990"/>
                    <a:pt x="2480" y="1986"/>
                    <a:pt x="2476" y="1984"/>
                  </a:cubicBezTo>
                  <a:cubicBezTo>
                    <a:pt x="2472" y="1982"/>
                    <a:pt x="2468" y="1983"/>
                    <a:pt x="2466" y="1987"/>
                  </a:cubicBezTo>
                  <a:cubicBezTo>
                    <a:pt x="2464" y="1991"/>
                    <a:pt x="2465" y="1996"/>
                    <a:pt x="2469" y="1998"/>
                  </a:cubicBezTo>
                  <a:cubicBezTo>
                    <a:pt x="2473" y="2000"/>
                    <a:pt x="2477" y="1998"/>
                    <a:pt x="2479" y="1994"/>
                  </a:cubicBezTo>
                  <a:close/>
                  <a:moveTo>
                    <a:pt x="2502" y="2002"/>
                  </a:moveTo>
                  <a:cubicBezTo>
                    <a:pt x="2504" y="1997"/>
                    <a:pt x="2502" y="1991"/>
                    <a:pt x="2497" y="1988"/>
                  </a:cubicBezTo>
                  <a:cubicBezTo>
                    <a:pt x="2492" y="1986"/>
                    <a:pt x="2486" y="1988"/>
                    <a:pt x="2483" y="1993"/>
                  </a:cubicBezTo>
                  <a:cubicBezTo>
                    <a:pt x="2481" y="1998"/>
                    <a:pt x="2483" y="2004"/>
                    <a:pt x="2488" y="2006"/>
                  </a:cubicBezTo>
                  <a:cubicBezTo>
                    <a:pt x="2493" y="2009"/>
                    <a:pt x="2499" y="2007"/>
                    <a:pt x="2502" y="2002"/>
                  </a:cubicBezTo>
                  <a:close/>
                  <a:moveTo>
                    <a:pt x="2521" y="2078"/>
                  </a:moveTo>
                  <a:cubicBezTo>
                    <a:pt x="2523" y="2074"/>
                    <a:pt x="2521" y="2070"/>
                    <a:pt x="2518" y="2068"/>
                  </a:cubicBezTo>
                  <a:cubicBezTo>
                    <a:pt x="2514" y="2066"/>
                    <a:pt x="2510" y="2067"/>
                    <a:pt x="2508" y="2071"/>
                  </a:cubicBezTo>
                  <a:cubicBezTo>
                    <a:pt x="2506" y="2074"/>
                    <a:pt x="2507" y="2079"/>
                    <a:pt x="2511" y="2081"/>
                  </a:cubicBezTo>
                  <a:cubicBezTo>
                    <a:pt x="2515" y="2083"/>
                    <a:pt x="2519" y="2081"/>
                    <a:pt x="2521" y="2078"/>
                  </a:cubicBezTo>
                  <a:close/>
                  <a:moveTo>
                    <a:pt x="2061" y="1730"/>
                  </a:moveTo>
                  <a:cubicBezTo>
                    <a:pt x="2055" y="1736"/>
                    <a:pt x="2054" y="1749"/>
                    <a:pt x="2062" y="1752"/>
                  </a:cubicBezTo>
                  <a:cubicBezTo>
                    <a:pt x="2063" y="1758"/>
                    <a:pt x="2059" y="1764"/>
                    <a:pt x="2052" y="1766"/>
                  </a:cubicBezTo>
                  <a:cubicBezTo>
                    <a:pt x="2042" y="1769"/>
                    <a:pt x="2029" y="1762"/>
                    <a:pt x="2025" y="1752"/>
                  </a:cubicBezTo>
                  <a:cubicBezTo>
                    <a:pt x="2024" y="1779"/>
                    <a:pt x="2064" y="1790"/>
                    <a:pt x="2081" y="1769"/>
                  </a:cubicBezTo>
                  <a:cubicBezTo>
                    <a:pt x="2091" y="1757"/>
                    <a:pt x="2091" y="1744"/>
                    <a:pt x="2084" y="1736"/>
                  </a:cubicBezTo>
                  <a:cubicBezTo>
                    <a:pt x="2079" y="1728"/>
                    <a:pt x="2068" y="1724"/>
                    <a:pt x="2061" y="1730"/>
                  </a:cubicBezTo>
                  <a:close/>
                  <a:moveTo>
                    <a:pt x="2111" y="1694"/>
                  </a:moveTo>
                  <a:cubicBezTo>
                    <a:pt x="2114" y="1718"/>
                    <a:pt x="2099" y="1732"/>
                    <a:pt x="2097" y="1743"/>
                  </a:cubicBezTo>
                  <a:cubicBezTo>
                    <a:pt x="2094" y="1755"/>
                    <a:pt x="2108" y="1759"/>
                    <a:pt x="2114" y="1746"/>
                  </a:cubicBezTo>
                  <a:cubicBezTo>
                    <a:pt x="2121" y="1733"/>
                    <a:pt x="2119" y="1711"/>
                    <a:pt x="2111" y="1694"/>
                  </a:cubicBezTo>
                  <a:close/>
                  <a:moveTo>
                    <a:pt x="2143" y="1778"/>
                  </a:moveTo>
                  <a:cubicBezTo>
                    <a:pt x="2137" y="1773"/>
                    <a:pt x="2126" y="1774"/>
                    <a:pt x="2122" y="1777"/>
                  </a:cubicBezTo>
                  <a:cubicBezTo>
                    <a:pt x="2116" y="1771"/>
                    <a:pt x="2124" y="1755"/>
                    <a:pt x="2136" y="1759"/>
                  </a:cubicBezTo>
                  <a:cubicBezTo>
                    <a:pt x="2144" y="1761"/>
                    <a:pt x="2148" y="1772"/>
                    <a:pt x="2143" y="1778"/>
                  </a:cubicBezTo>
                  <a:close/>
                  <a:moveTo>
                    <a:pt x="2133" y="1812"/>
                  </a:moveTo>
                  <a:cubicBezTo>
                    <a:pt x="2136" y="1808"/>
                    <a:pt x="2136" y="1803"/>
                    <a:pt x="2132" y="1800"/>
                  </a:cubicBezTo>
                  <a:cubicBezTo>
                    <a:pt x="2125" y="1795"/>
                    <a:pt x="2117" y="1802"/>
                    <a:pt x="2118" y="1809"/>
                  </a:cubicBezTo>
                  <a:cubicBezTo>
                    <a:pt x="2120" y="1814"/>
                    <a:pt x="2124" y="1816"/>
                    <a:pt x="2122" y="1824"/>
                  </a:cubicBezTo>
                  <a:cubicBezTo>
                    <a:pt x="2126" y="1816"/>
                    <a:pt x="2129" y="1817"/>
                    <a:pt x="2133" y="1812"/>
                  </a:cubicBezTo>
                  <a:close/>
                  <a:moveTo>
                    <a:pt x="2182" y="1748"/>
                  </a:moveTo>
                  <a:cubicBezTo>
                    <a:pt x="2199" y="1760"/>
                    <a:pt x="2237" y="1759"/>
                    <a:pt x="2240" y="1738"/>
                  </a:cubicBezTo>
                  <a:cubicBezTo>
                    <a:pt x="2245" y="1738"/>
                    <a:pt x="2248" y="1744"/>
                    <a:pt x="2246" y="1750"/>
                  </a:cubicBezTo>
                  <a:cubicBezTo>
                    <a:pt x="2244" y="1756"/>
                    <a:pt x="2236" y="1762"/>
                    <a:pt x="2227" y="1760"/>
                  </a:cubicBezTo>
                  <a:cubicBezTo>
                    <a:pt x="2226" y="1768"/>
                    <a:pt x="2200" y="1768"/>
                    <a:pt x="2182" y="1748"/>
                  </a:cubicBezTo>
                  <a:close/>
                  <a:moveTo>
                    <a:pt x="1897" y="1687"/>
                  </a:moveTo>
                  <a:cubicBezTo>
                    <a:pt x="1901" y="1698"/>
                    <a:pt x="1908" y="1706"/>
                    <a:pt x="1920" y="1709"/>
                  </a:cubicBezTo>
                  <a:cubicBezTo>
                    <a:pt x="1928" y="1712"/>
                    <a:pt x="1937" y="1710"/>
                    <a:pt x="1945" y="1706"/>
                  </a:cubicBezTo>
                  <a:cubicBezTo>
                    <a:pt x="1949" y="1704"/>
                    <a:pt x="1951" y="1701"/>
                    <a:pt x="1954" y="1698"/>
                  </a:cubicBezTo>
                  <a:cubicBezTo>
                    <a:pt x="1953" y="1699"/>
                    <a:pt x="1952" y="1700"/>
                    <a:pt x="1951" y="1700"/>
                  </a:cubicBezTo>
                  <a:cubicBezTo>
                    <a:pt x="1944" y="1705"/>
                    <a:pt x="1935" y="1702"/>
                    <a:pt x="1931" y="1695"/>
                  </a:cubicBezTo>
                  <a:cubicBezTo>
                    <a:pt x="1926" y="1688"/>
                    <a:pt x="1929" y="1679"/>
                    <a:pt x="1935" y="1675"/>
                  </a:cubicBezTo>
                  <a:cubicBezTo>
                    <a:pt x="1946" y="1669"/>
                    <a:pt x="1958" y="1676"/>
                    <a:pt x="1958" y="1688"/>
                  </a:cubicBezTo>
                  <a:cubicBezTo>
                    <a:pt x="1958" y="1696"/>
                    <a:pt x="1953" y="1703"/>
                    <a:pt x="1947" y="1708"/>
                  </a:cubicBezTo>
                  <a:cubicBezTo>
                    <a:pt x="1938" y="1713"/>
                    <a:pt x="1928" y="1715"/>
                    <a:pt x="1919" y="1713"/>
                  </a:cubicBezTo>
                  <a:cubicBezTo>
                    <a:pt x="1906" y="1709"/>
                    <a:pt x="1898" y="1700"/>
                    <a:pt x="1893" y="1688"/>
                  </a:cubicBezTo>
                  <a:cubicBezTo>
                    <a:pt x="1890" y="1678"/>
                    <a:pt x="1891" y="1668"/>
                    <a:pt x="1894" y="1660"/>
                  </a:cubicBezTo>
                  <a:cubicBezTo>
                    <a:pt x="1893" y="1661"/>
                    <a:pt x="1891" y="1663"/>
                    <a:pt x="1889" y="1665"/>
                  </a:cubicBezTo>
                  <a:cubicBezTo>
                    <a:pt x="1882" y="1672"/>
                    <a:pt x="1875" y="1677"/>
                    <a:pt x="1866" y="1681"/>
                  </a:cubicBezTo>
                  <a:cubicBezTo>
                    <a:pt x="1863" y="1683"/>
                    <a:pt x="1861" y="1684"/>
                    <a:pt x="1859" y="1685"/>
                  </a:cubicBezTo>
                  <a:cubicBezTo>
                    <a:pt x="1854" y="1686"/>
                    <a:pt x="1850" y="1688"/>
                    <a:pt x="1846" y="1689"/>
                  </a:cubicBezTo>
                  <a:cubicBezTo>
                    <a:pt x="1844" y="1689"/>
                    <a:pt x="1830" y="1691"/>
                    <a:pt x="1830" y="1689"/>
                  </a:cubicBezTo>
                  <a:cubicBezTo>
                    <a:pt x="1830" y="1687"/>
                    <a:pt x="1838" y="1686"/>
                    <a:pt x="1840" y="1686"/>
                  </a:cubicBezTo>
                  <a:cubicBezTo>
                    <a:pt x="1846" y="1684"/>
                    <a:pt x="1851" y="1683"/>
                    <a:pt x="1857" y="1680"/>
                  </a:cubicBezTo>
                  <a:cubicBezTo>
                    <a:pt x="1859" y="1679"/>
                    <a:pt x="1861" y="1678"/>
                    <a:pt x="1864" y="1677"/>
                  </a:cubicBezTo>
                  <a:cubicBezTo>
                    <a:pt x="1872" y="1673"/>
                    <a:pt x="1879" y="1668"/>
                    <a:pt x="1886" y="1662"/>
                  </a:cubicBezTo>
                  <a:cubicBezTo>
                    <a:pt x="1887" y="1662"/>
                    <a:pt x="1887" y="1661"/>
                    <a:pt x="1889" y="1660"/>
                  </a:cubicBezTo>
                  <a:cubicBezTo>
                    <a:pt x="1886" y="1661"/>
                    <a:pt x="1883" y="1662"/>
                    <a:pt x="1881" y="1664"/>
                  </a:cubicBezTo>
                  <a:cubicBezTo>
                    <a:pt x="1873" y="1667"/>
                    <a:pt x="1866" y="1669"/>
                    <a:pt x="1858" y="1669"/>
                  </a:cubicBezTo>
                  <a:cubicBezTo>
                    <a:pt x="1834" y="1669"/>
                    <a:pt x="1823" y="1651"/>
                    <a:pt x="1822" y="1632"/>
                  </a:cubicBezTo>
                  <a:cubicBezTo>
                    <a:pt x="1820" y="1615"/>
                    <a:pt x="1826" y="1597"/>
                    <a:pt x="1840" y="1588"/>
                  </a:cubicBezTo>
                  <a:cubicBezTo>
                    <a:pt x="1853" y="1580"/>
                    <a:pt x="1867" y="1580"/>
                    <a:pt x="1878" y="1590"/>
                  </a:cubicBezTo>
                  <a:cubicBezTo>
                    <a:pt x="1883" y="1594"/>
                    <a:pt x="1886" y="1599"/>
                    <a:pt x="1888" y="1605"/>
                  </a:cubicBezTo>
                  <a:cubicBezTo>
                    <a:pt x="1890" y="1611"/>
                    <a:pt x="1890" y="1615"/>
                    <a:pt x="1887" y="1620"/>
                  </a:cubicBezTo>
                  <a:cubicBezTo>
                    <a:pt x="1884" y="1626"/>
                    <a:pt x="1879" y="1630"/>
                    <a:pt x="1873" y="1631"/>
                  </a:cubicBezTo>
                  <a:cubicBezTo>
                    <a:pt x="1868" y="1632"/>
                    <a:pt x="1865" y="1631"/>
                    <a:pt x="1862" y="1628"/>
                  </a:cubicBezTo>
                  <a:cubicBezTo>
                    <a:pt x="1858" y="1625"/>
                    <a:pt x="1857" y="1621"/>
                    <a:pt x="1857" y="1616"/>
                  </a:cubicBezTo>
                  <a:cubicBezTo>
                    <a:pt x="1857" y="1611"/>
                    <a:pt x="1860" y="1606"/>
                    <a:pt x="1865" y="1605"/>
                  </a:cubicBezTo>
                  <a:cubicBezTo>
                    <a:pt x="1870" y="1603"/>
                    <a:pt x="1875" y="1605"/>
                    <a:pt x="1878" y="1610"/>
                  </a:cubicBezTo>
                  <a:cubicBezTo>
                    <a:pt x="1881" y="1615"/>
                    <a:pt x="1880" y="1622"/>
                    <a:pt x="1874" y="1625"/>
                  </a:cubicBezTo>
                  <a:cubicBezTo>
                    <a:pt x="1869" y="1628"/>
                    <a:pt x="1862" y="1627"/>
                    <a:pt x="1859" y="1621"/>
                  </a:cubicBezTo>
                  <a:cubicBezTo>
                    <a:pt x="1858" y="1619"/>
                    <a:pt x="1857" y="1617"/>
                    <a:pt x="1857" y="1615"/>
                  </a:cubicBezTo>
                  <a:cubicBezTo>
                    <a:pt x="1857" y="1615"/>
                    <a:pt x="1857" y="1616"/>
                    <a:pt x="1857" y="1616"/>
                  </a:cubicBezTo>
                  <a:cubicBezTo>
                    <a:pt x="1857" y="1621"/>
                    <a:pt x="1859" y="1625"/>
                    <a:pt x="1862" y="1628"/>
                  </a:cubicBezTo>
                  <a:cubicBezTo>
                    <a:pt x="1865" y="1630"/>
                    <a:pt x="1869" y="1631"/>
                    <a:pt x="1872" y="1631"/>
                  </a:cubicBezTo>
                  <a:cubicBezTo>
                    <a:pt x="1879" y="1630"/>
                    <a:pt x="1884" y="1626"/>
                    <a:pt x="1886" y="1620"/>
                  </a:cubicBezTo>
                  <a:cubicBezTo>
                    <a:pt x="1888" y="1615"/>
                    <a:pt x="1888" y="1611"/>
                    <a:pt x="1887" y="1606"/>
                  </a:cubicBezTo>
                  <a:cubicBezTo>
                    <a:pt x="1885" y="1600"/>
                    <a:pt x="1882" y="1595"/>
                    <a:pt x="1877" y="1591"/>
                  </a:cubicBezTo>
                  <a:cubicBezTo>
                    <a:pt x="1866" y="1583"/>
                    <a:pt x="1853" y="1582"/>
                    <a:pt x="1842" y="1590"/>
                  </a:cubicBezTo>
                  <a:cubicBezTo>
                    <a:pt x="1828" y="1599"/>
                    <a:pt x="1823" y="1617"/>
                    <a:pt x="1825" y="1633"/>
                  </a:cubicBezTo>
                  <a:cubicBezTo>
                    <a:pt x="1827" y="1650"/>
                    <a:pt x="1837" y="1665"/>
                    <a:pt x="1857" y="1665"/>
                  </a:cubicBezTo>
                  <a:cubicBezTo>
                    <a:pt x="1865" y="1664"/>
                    <a:pt x="1871" y="1662"/>
                    <a:pt x="1879" y="1659"/>
                  </a:cubicBezTo>
                  <a:cubicBezTo>
                    <a:pt x="1883" y="1657"/>
                    <a:pt x="1887" y="1655"/>
                    <a:pt x="1891" y="1652"/>
                  </a:cubicBezTo>
                  <a:cubicBezTo>
                    <a:pt x="1906" y="1643"/>
                    <a:pt x="1917" y="1630"/>
                    <a:pt x="1933" y="1623"/>
                  </a:cubicBezTo>
                  <a:cubicBezTo>
                    <a:pt x="1949" y="1617"/>
                    <a:pt x="1966" y="1618"/>
                    <a:pt x="1984" y="1626"/>
                  </a:cubicBezTo>
                  <a:cubicBezTo>
                    <a:pt x="1993" y="1630"/>
                    <a:pt x="1999" y="1635"/>
                    <a:pt x="2005" y="1642"/>
                  </a:cubicBezTo>
                  <a:cubicBezTo>
                    <a:pt x="2008" y="1645"/>
                    <a:pt x="2010" y="1648"/>
                    <a:pt x="2012" y="1651"/>
                  </a:cubicBezTo>
                  <a:cubicBezTo>
                    <a:pt x="2012" y="1648"/>
                    <a:pt x="2013" y="1645"/>
                    <a:pt x="2014" y="1642"/>
                  </a:cubicBezTo>
                  <a:cubicBezTo>
                    <a:pt x="2017" y="1631"/>
                    <a:pt x="2026" y="1624"/>
                    <a:pt x="2038" y="1623"/>
                  </a:cubicBezTo>
                  <a:cubicBezTo>
                    <a:pt x="2048" y="1622"/>
                    <a:pt x="2059" y="1626"/>
                    <a:pt x="2064" y="1635"/>
                  </a:cubicBezTo>
                  <a:cubicBezTo>
                    <a:pt x="2069" y="1644"/>
                    <a:pt x="2068" y="1653"/>
                    <a:pt x="2062" y="1660"/>
                  </a:cubicBezTo>
                  <a:cubicBezTo>
                    <a:pt x="2059" y="1664"/>
                    <a:pt x="2054" y="1666"/>
                    <a:pt x="2049" y="1666"/>
                  </a:cubicBezTo>
                  <a:cubicBezTo>
                    <a:pt x="2046" y="1666"/>
                    <a:pt x="2043" y="1665"/>
                    <a:pt x="2040" y="1663"/>
                  </a:cubicBezTo>
                  <a:cubicBezTo>
                    <a:pt x="2036" y="1660"/>
                    <a:pt x="2034" y="1654"/>
                    <a:pt x="2036" y="1650"/>
                  </a:cubicBezTo>
                  <a:cubicBezTo>
                    <a:pt x="2039" y="1644"/>
                    <a:pt x="2045" y="1642"/>
                    <a:pt x="2051" y="1644"/>
                  </a:cubicBezTo>
                  <a:cubicBezTo>
                    <a:pt x="2056" y="1647"/>
                    <a:pt x="2058" y="1653"/>
                    <a:pt x="2056" y="1659"/>
                  </a:cubicBezTo>
                  <a:cubicBezTo>
                    <a:pt x="2054" y="1663"/>
                    <a:pt x="2049" y="1666"/>
                    <a:pt x="2044" y="1665"/>
                  </a:cubicBezTo>
                  <a:cubicBezTo>
                    <a:pt x="2051" y="1667"/>
                    <a:pt x="2058" y="1664"/>
                    <a:pt x="2062" y="1659"/>
                  </a:cubicBezTo>
                  <a:cubicBezTo>
                    <a:pt x="2067" y="1653"/>
                    <a:pt x="2068" y="1644"/>
                    <a:pt x="2063" y="1636"/>
                  </a:cubicBezTo>
                  <a:cubicBezTo>
                    <a:pt x="2058" y="1627"/>
                    <a:pt x="2048" y="1623"/>
                    <a:pt x="2038" y="1624"/>
                  </a:cubicBezTo>
                  <a:cubicBezTo>
                    <a:pt x="2032" y="1625"/>
                    <a:pt x="2026" y="1628"/>
                    <a:pt x="2022" y="1632"/>
                  </a:cubicBezTo>
                  <a:cubicBezTo>
                    <a:pt x="2008" y="1646"/>
                    <a:pt x="2022" y="1664"/>
                    <a:pt x="2022" y="1686"/>
                  </a:cubicBezTo>
                  <a:cubicBezTo>
                    <a:pt x="2023" y="1709"/>
                    <a:pt x="2015" y="1732"/>
                    <a:pt x="2001" y="1749"/>
                  </a:cubicBezTo>
                  <a:cubicBezTo>
                    <a:pt x="2016" y="1723"/>
                    <a:pt x="2025" y="1695"/>
                    <a:pt x="2015" y="1666"/>
                  </a:cubicBezTo>
                  <a:cubicBezTo>
                    <a:pt x="2012" y="1657"/>
                    <a:pt x="2008" y="1651"/>
                    <a:pt x="2002" y="1645"/>
                  </a:cubicBezTo>
                  <a:cubicBezTo>
                    <a:pt x="1996" y="1638"/>
                    <a:pt x="1990" y="1634"/>
                    <a:pt x="1982" y="1630"/>
                  </a:cubicBezTo>
                  <a:cubicBezTo>
                    <a:pt x="1958" y="1619"/>
                    <a:pt x="1935" y="1624"/>
                    <a:pt x="1916" y="1640"/>
                  </a:cubicBezTo>
                  <a:cubicBezTo>
                    <a:pt x="1901" y="1652"/>
                    <a:pt x="1892" y="1667"/>
                    <a:pt x="1897" y="1687"/>
                  </a:cubicBezTo>
                  <a:close/>
                  <a:moveTo>
                    <a:pt x="1692" y="1715"/>
                  </a:moveTo>
                  <a:cubicBezTo>
                    <a:pt x="1693" y="1712"/>
                    <a:pt x="1696" y="1711"/>
                    <a:pt x="1699" y="1712"/>
                  </a:cubicBezTo>
                  <a:cubicBezTo>
                    <a:pt x="1702" y="1714"/>
                    <a:pt x="1703" y="1717"/>
                    <a:pt x="1701" y="1719"/>
                  </a:cubicBezTo>
                  <a:cubicBezTo>
                    <a:pt x="1700" y="1722"/>
                    <a:pt x="1697" y="1723"/>
                    <a:pt x="1695" y="1722"/>
                  </a:cubicBezTo>
                  <a:cubicBezTo>
                    <a:pt x="1692" y="1720"/>
                    <a:pt x="1691" y="1717"/>
                    <a:pt x="1692" y="1715"/>
                  </a:cubicBezTo>
                  <a:close/>
                  <a:moveTo>
                    <a:pt x="1825" y="1748"/>
                  </a:moveTo>
                  <a:cubicBezTo>
                    <a:pt x="1828" y="1752"/>
                    <a:pt x="1834" y="1756"/>
                    <a:pt x="1839" y="1753"/>
                  </a:cubicBezTo>
                  <a:cubicBezTo>
                    <a:pt x="1842" y="1752"/>
                    <a:pt x="1843" y="1749"/>
                    <a:pt x="1843" y="1746"/>
                  </a:cubicBezTo>
                  <a:cubicBezTo>
                    <a:pt x="1843" y="1743"/>
                    <a:pt x="1840" y="1740"/>
                    <a:pt x="1837" y="1740"/>
                  </a:cubicBezTo>
                  <a:cubicBezTo>
                    <a:pt x="1834" y="1741"/>
                    <a:pt x="1832" y="1743"/>
                    <a:pt x="1832" y="1746"/>
                  </a:cubicBezTo>
                  <a:cubicBezTo>
                    <a:pt x="1829" y="1741"/>
                    <a:pt x="1836" y="1734"/>
                    <a:pt x="1843" y="1739"/>
                  </a:cubicBezTo>
                  <a:cubicBezTo>
                    <a:pt x="1846" y="1741"/>
                    <a:pt x="1848" y="1745"/>
                    <a:pt x="1847" y="1749"/>
                  </a:cubicBezTo>
                  <a:cubicBezTo>
                    <a:pt x="1844" y="1757"/>
                    <a:pt x="1837" y="1759"/>
                    <a:pt x="1830" y="1757"/>
                  </a:cubicBezTo>
                  <a:cubicBezTo>
                    <a:pt x="1824" y="1755"/>
                    <a:pt x="1821" y="1748"/>
                    <a:pt x="1821" y="1741"/>
                  </a:cubicBezTo>
                  <a:cubicBezTo>
                    <a:pt x="1820" y="1760"/>
                    <a:pt x="1838" y="1785"/>
                    <a:pt x="1849" y="1793"/>
                  </a:cubicBezTo>
                  <a:cubicBezTo>
                    <a:pt x="1848" y="1793"/>
                    <a:pt x="1846" y="1794"/>
                    <a:pt x="1846" y="1795"/>
                  </a:cubicBezTo>
                  <a:cubicBezTo>
                    <a:pt x="1828" y="1782"/>
                    <a:pt x="1814" y="1755"/>
                    <a:pt x="1818" y="1738"/>
                  </a:cubicBezTo>
                  <a:cubicBezTo>
                    <a:pt x="1800" y="1756"/>
                    <a:pt x="1785" y="1765"/>
                    <a:pt x="1775" y="1779"/>
                  </a:cubicBezTo>
                  <a:cubicBezTo>
                    <a:pt x="1770" y="1786"/>
                    <a:pt x="1767" y="1794"/>
                    <a:pt x="1769" y="1802"/>
                  </a:cubicBezTo>
                  <a:cubicBezTo>
                    <a:pt x="1768" y="1802"/>
                    <a:pt x="1766" y="1805"/>
                    <a:pt x="1766" y="1807"/>
                  </a:cubicBezTo>
                  <a:cubicBezTo>
                    <a:pt x="1761" y="1798"/>
                    <a:pt x="1765" y="1785"/>
                    <a:pt x="1773" y="1775"/>
                  </a:cubicBezTo>
                  <a:cubicBezTo>
                    <a:pt x="1774" y="1774"/>
                    <a:pt x="1775" y="1774"/>
                    <a:pt x="1775" y="1773"/>
                  </a:cubicBezTo>
                  <a:cubicBezTo>
                    <a:pt x="1761" y="1780"/>
                    <a:pt x="1749" y="1797"/>
                    <a:pt x="1745" y="1814"/>
                  </a:cubicBezTo>
                  <a:cubicBezTo>
                    <a:pt x="1743" y="1821"/>
                    <a:pt x="1742" y="1830"/>
                    <a:pt x="1745" y="1836"/>
                  </a:cubicBezTo>
                  <a:cubicBezTo>
                    <a:pt x="1747" y="1840"/>
                    <a:pt x="1753" y="1843"/>
                    <a:pt x="1757" y="1841"/>
                  </a:cubicBezTo>
                  <a:cubicBezTo>
                    <a:pt x="1758" y="1840"/>
                    <a:pt x="1759" y="1839"/>
                    <a:pt x="1759" y="1837"/>
                  </a:cubicBezTo>
                  <a:cubicBezTo>
                    <a:pt x="1758" y="1836"/>
                    <a:pt x="1757" y="1835"/>
                    <a:pt x="1756" y="1835"/>
                  </a:cubicBezTo>
                  <a:cubicBezTo>
                    <a:pt x="1755" y="1835"/>
                    <a:pt x="1754" y="1835"/>
                    <a:pt x="1753" y="1836"/>
                  </a:cubicBezTo>
                  <a:cubicBezTo>
                    <a:pt x="1752" y="1837"/>
                    <a:pt x="1753" y="1839"/>
                    <a:pt x="1754" y="1839"/>
                  </a:cubicBezTo>
                  <a:cubicBezTo>
                    <a:pt x="1755" y="1839"/>
                    <a:pt x="1756" y="1839"/>
                    <a:pt x="1756" y="1838"/>
                  </a:cubicBezTo>
                  <a:cubicBezTo>
                    <a:pt x="1756" y="1839"/>
                    <a:pt x="1756" y="1840"/>
                    <a:pt x="1754" y="1840"/>
                  </a:cubicBezTo>
                  <a:cubicBezTo>
                    <a:pt x="1753" y="1840"/>
                    <a:pt x="1751" y="1839"/>
                    <a:pt x="1751" y="1838"/>
                  </a:cubicBezTo>
                  <a:cubicBezTo>
                    <a:pt x="1750" y="1835"/>
                    <a:pt x="1752" y="1832"/>
                    <a:pt x="1754" y="1832"/>
                  </a:cubicBezTo>
                  <a:cubicBezTo>
                    <a:pt x="1756" y="1831"/>
                    <a:pt x="1758" y="1831"/>
                    <a:pt x="1760" y="1832"/>
                  </a:cubicBezTo>
                  <a:cubicBezTo>
                    <a:pt x="1762" y="1833"/>
                    <a:pt x="1762" y="1835"/>
                    <a:pt x="1763" y="1837"/>
                  </a:cubicBezTo>
                  <a:cubicBezTo>
                    <a:pt x="1763" y="1840"/>
                    <a:pt x="1762" y="1842"/>
                    <a:pt x="1759" y="1843"/>
                  </a:cubicBezTo>
                  <a:cubicBezTo>
                    <a:pt x="1754" y="1846"/>
                    <a:pt x="1749" y="1843"/>
                    <a:pt x="1746" y="1840"/>
                  </a:cubicBezTo>
                  <a:cubicBezTo>
                    <a:pt x="1745" y="1838"/>
                    <a:pt x="1743" y="1835"/>
                    <a:pt x="1743" y="1833"/>
                  </a:cubicBezTo>
                  <a:cubicBezTo>
                    <a:pt x="1744" y="1844"/>
                    <a:pt x="1750" y="1851"/>
                    <a:pt x="1758" y="1855"/>
                  </a:cubicBezTo>
                  <a:cubicBezTo>
                    <a:pt x="1764" y="1858"/>
                    <a:pt x="1770" y="1859"/>
                    <a:pt x="1775" y="1856"/>
                  </a:cubicBezTo>
                  <a:cubicBezTo>
                    <a:pt x="1776" y="1856"/>
                    <a:pt x="1776" y="1856"/>
                    <a:pt x="1776" y="1856"/>
                  </a:cubicBezTo>
                  <a:cubicBezTo>
                    <a:pt x="1770" y="1857"/>
                    <a:pt x="1764" y="1853"/>
                    <a:pt x="1767" y="1846"/>
                  </a:cubicBezTo>
                  <a:cubicBezTo>
                    <a:pt x="1769" y="1840"/>
                    <a:pt x="1779" y="1834"/>
                    <a:pt x="1772" y="1821"/>
                  </a:cubicBezTo>
                  <a:cubicBezTo>
                    <a:pt x="1778" y="1825"/>
                    <a:pt x="1783" y="1831"/>
                    <a:pt x="1785" y="1837"/>
                  </a:cubicBezTo>
                  <a:cubicBezTo>
                    <a:pt x="1786" y="1843"/>
                    <a:pt x="1785" y="1851"/>
                    <a:pt x="1780" y="1855"/>
                  </a:cubicBezTo>
                  <a:cubicBezTo>
                    <a:pt x="1774" y="1860"/>
                    <a:pt x="1764" y="1860"/>
                    <a:pt x="1757" y="1857"/>
                  </a:cubicBezTo>
                  <a:cubicBezTo>
                    <a:pt x="1747" y="1851"/>
                    <a:pt x="1741" y="1841"/>
                    <a:pt x="1741" y="1830"/>
                  </a:cubicBezTo>
                  <a:cubicBezTo>
                    <a:pt x="1740" y="1820"/>
                    <a:pt x="1745" y="1804"/>
                    <a:pt x="1751" y="1795"/>
                  </a:cubicBezTo>
                  <a:cubicBezTo>
                    <a:pt x="1755" y="1787"/>
                    <a:pt x="1764" y="1778"/>
                    <a:pt x="1771" y="1773"/>
                  </a:cubicBezTo>
                  <a:cubicBezTo>
                    <a:pt x="1766" y="1775"/>
                    <a:pt x="1760" y="1776"/>
                    <a:pt x="1754" y="1776"/>
                  </a:cubicBezTo>
                  <a:cubicBezTo>
                    <a:pt x="1741" y="1776"/>
                    <a:pt x="1731" y="1773"/>
                    <a:pt x="1720" y="1766"/>
                  </a:cubicBezTo>
                  <a:cubicBezTo>
                    <a:pt x="1716" y="1763"/>
                    <a:pt x="1713" y="1761"/>
                    <a:pt x="1710" y="1758"/>
                  </a:cubicBezTo>
                  <a:cubicBezTo>
                    <a:pt x="1711" y="1757"/>
                    <a:pt x="1712" y="1757"/>
                    <a:pt x="1713" y="1756"/>
                  </a:cubicBezTo>
                  <a:cubicBezTo>
                    <a:pt x="1716" y="1758"/>
                    <a:pt x="1719" y="1761"/>
                    <a:pt x="1722" y="1763"/>
                  </a:cubicBezTo>
                  <a:cubicBezTo>
                    <a:pt x="1732" y="1769"/>
                    <a:pt x="1741" y="1772"/>
                    <a:pt x="1754" y="1772"/>
                  </a:cubicBezTo>
                  <a:cubicBezTo>
                    <a:pt x="1770" y="1770"/>
                    <a:pt x="1783" y="1763"/>
                    <a:pt x="1795" y="1754"/>
                  </a:cubicBezTo>
                  <a:cubicBezTo>
                    <a:pt x="1791" y="1755"/>
                    <a:pt x="1787" y="1756"/>
                    <a:pt x="1783" y="1757"/>
                  </a:cubicBezTo>
                  <a:cubicBezTo>
                    <a:pt x="1783" y="1757"/>
                    <a:pt x="1783" y="1757"/>
                    <a:pt x="1783" y="1757"/>
                  </a:cubicBezTo>
                  <a:cubicBezTo>
                    <a:pt x="1775" y="1758"/>
                    <a:pt x="1766" y="1758"/>
                    <a:pt x="1759" y="1753"/>
                  </a:cubicBezTo>
                  <a:cubicBezTo>
                    <a:pt x="1767" y="1755"/>
                    <a:pt x="1774" y="1756"/>
                    <a:pt x="1783" y="1754"/>
                  </a:cubicBezTo>
                  <a:cubicBezTo>
                    <a:pt x="1783" y="1754"/>
                    <a:pt x="1783" y="1754"/>
                    <a:pt x="1783" y="1754"/>
                  </a:cubicBezTo>
                  <a:cubicBezTo>
                    <a:pt x="1800" y="1751"/>
                    <a:pt x="1803" y="1747"/>
                    <a:pt x="1815" y="1735"/>
                  </a:cubicBezTo>
                  <a:cubicBezTo>
                    <a:pt x="1833" y="1715"/>
                    <a:pt x="1851" y="1693"/>
                    <a:pt x="1874" y="1684"/>
                  </a:cubicBezTo>
                  <a:cubicBezTo>
                    <a:pt x="1860" y="1692"/>
                    <a:pt x="1814" y="1729"/>
                    <a:pt x="1825" y="1748"/>
                  </a:cubicBezTo>
                  <a:close/>
                  <a:moveTo>
                    <a:pt x="1771" y="1754"/>
                  </a:moveTo>
                  <a:cubicBezTo>
                    <a:pt x="1773" y="1742"/>
                    <a:pt x="1755" y="1741"/>
                    <a:pt x="1750" y="1740"/>
                  </a:cubicBezTo>
                  <a:cubicBezTo>
                    <a:pt x="1745" y="1739"/>
                    <a:pt x="1743" y="1737"/>
                    <a:pt x="1741" y="1733"/>
                  </a:cubicBezTo>
                  <a:cubicBezTo>
                    <a:pt x="1740" y="1739"/>
                    <a:pt x="1744" y="1751"/>
                    <a:pt x="1748" y="1755"/>
                  </a:cubicBezTo>
                  <a:cubicBezTo>
                    <a:pt x="1753" y="1762"/>
                    <a:pt x="1761" y="1765"/>
                    <a:pt x="1769" y="1758"/>
                  </a:cubicBezTo>
                  <a:cubicBezTo>
                    <a:pt x="1765" y="1758"/>
                    <a:pt x="1758" y="1755"/>
                    <a:pt x="1756" y="1751"/>
                  </a:cubicBezTo>
                  <a:cubicBezTo>
                    <a:pt x="1758" y="1752"/>
                    <a:pt x="1765" y="1755"/>
                    <a:pt x="1771" y="1754"/>
                  </a:cubicBezTo>
                  <a:close/>
                  <a:moveTo>
                    <a:pt x="1802" y="1823"/>
                  </a:moveTo>
                  <a:cubicBezTo>
                    <a:pt x="1800" y="1825"/>
                    <a:pt x="1800" y="1829"/>
                    <a:pt x="1802" y="1831"/>
                  </a:cubicBezTo>
                  <a:cubicBezTo>
                    <a:pt x="1804" y="1833"/>
                    <a:pt x="1808" y="1833"/>
                    <a:pt x="1810" y="1830"/>
                  </a:cubicBezTo>
                  <a:cubicBezTo>
                    <a:pt x="1812" y="1828"/>
                    <a:pt x="1812" y="1825"/>
                    <a:pt x="1810" y="1822"/>
                  </a:cubicBezTo>
                  <a:cubicBezTo>
                    <a:pt x="1807" y="1820"/>
                    <a:pt x="1804" y="1820"/>
                    <a:pt x="1802" y="1823"/>
                  </a:cubicBezTo>
                  <a:close/>
                  <a:moveTo>
                    <a:pt x="1786" y="1816"/>
                  </a:moveTo>
                  <a:cubicBezTo>
                    <a:pt x="1783" y="1819"/>
                    <a:pt x="1784" y="1823"/>
                    <a:pt x="1786" y="1826"/>
                  </a:cubicBezTo>
                  <a:cubicBezTo>
                    <a:pt x="1789" y="1828"/>
                    <a:pt x="1794" y="1828"/>
                    <a:pt x="1796" y="1825"/>
                  </a:cubicBezTo>
                  <a:cubicBezTo>
                    <a:pt x="1799" y="1823"/>
                    <a:pt x="1799" y="1818"/>
                    <a:pt x="1796" y="1815"/>
                  </a:cubicBezTo>
                  <a:cubicBezTo>
                    <a:pt x="1793" y="1813"/>
                    <a:pt x="1789" y="1813"/>
                    <a:pt x="1786" y="1816"/>
                  </a:cubicBezTo>
                  <a:close/>
                  <a:moveTo>
                    <a:pt x="1768" y="1803"/>
                  </a:moveTo>
                  <a:cubicBezTo>
                    <a:pt x="1765" y="1807"/>
                    <a:pt x="1765" y="1813"/>
                    <a:pt x="1769" y="1816"/>
                  </a:cubicBezTo>
                  <a:cubicBezTo>
                    <a:pt x="1773" y="1820"/>
                    <a:pt x="1779" y="1820"/>
                    <a:pt x="1782" y="1816"/>
                  </a:cubicBezTo>
                  <a:cubicBezTo>
                    <a:pt x="1786" y="1812"/>
                    <a:pt x="1786" y="1806"/>
                    <a:pt x="1782" y="1803"/>
                  </a:cubicBezTo>
                  <a:cubicBezTo>
                    <a:pt x="1778" y="1799"/>
                    <a:pt x="1772" y="1799"/>
                    <a:pt x="1768" y="1803"/>
                  </a:cubicBezTo>
                  <a:close/>
                  <a:moveTo>
                    <a:pt x="1694" y="1743"/>
                  </a:moveTo>
                  <a:cubicBezTo>
                    <a:pt x="1697" y="1738"/>
                    <a:pt x="1703" y="1736"/>
                    <a:pt x="1708" y="1739"/>
                  </a:cubicBezTo>
                  <a:cubicBezTo>
                    <a:pt x="1713" y="1741"/>
                    <a:pt x="1715" y="1747"/>
                    <a:pt x="1713" y="1752"/>
                  </a:cubicBezTo>
                  <a:cubicBezTo>
                    <a:pt x="1710" y="1757"/>
                    <a:pt x="1704" y="1760"/>
                    <a:pt x="1699" y="1757"/>
                  </a:cubicBezTo>
                  <a:cubicBezTo>
                    <a:pt x="1694" y="1755"/>
                    <a:pt x="1692" y="1749"/>
                    <a:pt x="1694" y="1743"/>
                  </a:cubicBezTo>
                  <a:close/>
                  <a:moveTo>
                    <a:pt x="1690" y="1728"/>
                  </a:moveTo>
                  <a:cubicBezTo>
                    <a:pt x="1691" y="1724"/>
                    <a:pt x="1695" y="1723"/>
                    <a:pt x="1698" y="1724"/>
                  </a:cubicBezTo>
                  <a:cubicBezTo>
                    <a:pt x="1702" y="1726"/>
                    <a:pt x="1703" y="1730"/>
                    <a:pt x="1702" y="1733"/>
                  </a:cubicBezTo>
                  <a:cubicBezTo>
                    <a:pt x="1700" y="1737"/>
                    <a:pt x="1696" y="1738"/>
                    <a:pt x="1693" y="1736"/>
                  </a:cubicBezTo>
                  <a:cubicBezTo>
                    <a:pt x="1689" y="1735"/>
                    <a:pt x="1688" y="1731"/>
                    <a:pt x="1690" y="1728"/>
                  </a:cubicBezTo>
                  <a:close/>
                  <a:moveTo>
                    <a:pt x="1815" y="1606"/>
                  </a:moveTo>
                  <a:cubicBezTo>
                    <a:pt x="1827" y="1597"/>
                    <a:pt x="1837" y="1585"/>
                    <a:pt x="1840" y="1572"/>
                  </a:cubicBezTo>
                  <a:cubicBezTo>
                    <a:pt x="1844" y="1559"/>
                    <a:pt x="1840" y="1544"/>
                    <a:pt x="1829" y="1535"/>
                  </a:cubicBezTo>
                  <a:cubicBezTo>
                    <a:pt x="1823" y="1530"/>
                    <a:pt x="1814" y="1528"/>
                    <a:pt x="1807" y="1527"/>
                  </a:cubicBezTo>
                  <a:cubicBezTo>
                    <a:pt x="1797" y="1528"/>
                    <a:pt x="1791" y="1529"/>
                    <a:pt x="1783" y="1533"/>
                  </a:cubicBezTo>
                  <a:cubicBezTo>
                    <a:pt x="1775" y="1537"/>
                    <a:pt x="1770" y="1542"/>
                    <a:pt x="1764" y="1549"/>
                  </a:cubicBezTo>
                  <a:cubicBezTo>
                    <a:pt x="1762" y="1552"/>
                    <a:pt x="1760" y="1555"/>
                    <a:pt x="1758" y="1558"/>
                  </a:cubicBezTo>
                  <a:cubicBezTo>
                    <a:pt x="1753" y="1567"/>
                    <a:pt x="1751" y="1575"/>
                    <a:pt x="1749" y="1586"/>
                  </a:cubicBezTo>
                  <a:cubicBezTo>
                    <a:pt x="1748" y="1600"/>
                    <a:pt x="1749" y="1612"/>
                    <a:pt x="1755" y="1625"/>
                  </a:cubicBezTo>
                  <a:cubicBezTo>
                    <a:pt x="1756" y="1626"/>
                    <a:pt x="1756" y="1627"/>
                    <a:pt x="1757" y="1628"/>
                  </a:cubicBezTo>
                  <a:cubicBezTo>
                    <a:pt x="1748" y="1623"/>
                    <a:pt x="1737" y="1620"/>
                    <a:pt x="1727" y="1620"/>
                  </a:cubicBezTo>
                  <a:cubicBezTo>
                    <a:pt x="1714" y="1620"/>
                    <a:pt x="1702" y="1624"/>
                    <a:pt x="1693" y="1633"/>
                  </a:cubicBezTo>
                  <a:cubicBezTo>
                    <a:pt x="1690" y="1637"/>
                    <a:pt x="1687" y="1642"/>
                    <a:pt x="1685" y="1648"/>
                  </a:cubicBezTo>
                  <a:cubicBezTo>
                    <a:pt x="1688" y="1642"/>
                    <a:pt x="1691" y="1638"/>
                    <a:pt x="1694" y="1635"/>
                  </a:cubicBezTo>
                  <a:cubicBezTo>
                    <a:pt x="1703" y="1626"/>
                    <a:pt x="1714" y="1623"/>
                    <a:pt x="1727" y="1623"/>
                  </a:cubicBezTo>
                  <a:cubicBezTo>
                    <a:pt x="1736" y="1624"/>
                    <a:pt x="1743" y="1626"/>
                    <a:pt x="1749" y="1630"/>
                  </a:cubicBezTo>
                  <a:cubicBezTo>
                    <a:pt x="1763" y="1636"/>
                    <a:pt x="1770" y="1646"/>
                    <a:pt x="1782" y="1654"/>
                  </a:cubicBezTo>
                  <a:cubicBezTo>
                    <a:pt x="1783" y="1655"/>
                    <a:pt x="1783" y="1655"/>
                    <a:pt x="1783" y="1655"/>
                  </a:cubicBezTo>
                  <a:cubicBezTo>
                    <a:pt x="1790" y="1659"/>
                    <a:pt x="1797" y="1662"/>
                    <a:pt x="1805" y="1665"/>
                  </a:cubicBezTo>
                  <a:cubicBezTo>
                    <a:pt x="1807" y="1665"/>
                    <a:pt x="1825" y="1671"/>
                    <a:pt x="1827" y="1668"/>
                  </a:cubicBezTo>
                  <a:cubicBezTo>
                    <a:pt x="1826" y="1667"/>
                    <a:pt x="1814" y="1663"/>
                    <a:pt x="1812" y="1663"/>
                  </a:cubicBezTo>
                  <a:cubicBezTo>
                    <a:pt x="1803" y="1659"/>
                    <a:pt x="1795" y="1656"/>
                    <a:pt x="1786" y="1651"/>
                  </a:cubicBezTo>
                  <a:cubicBezTo>
                    <a:pt x="1785" y="1650"/>
                    <a:pt x="1785" y="1650"/>
                    <a:pt x="1785" y="1650"/>
                  </a:cubicBezTo>
                  <a:cubicBezTo>
                    <a:pt x="1773" y="1643"/>
                    <a:pt x="1765" y="1636"/>
                    <a:pt x="1759" y="1623"/>
                  </a:cubicBezTo>
                  <a:cubicBezTo>
                    <a:pt x="1752" y="1609"/>
                    <a:pt x="1749" y="1592"/>
                    <a:pt x="1757" y="1577"/>
                  </a:cubicBezTo>
                  <a:cubicBezTo>
                    <a:pt x="1761" y="1569"/>
                    <a:pt x="1772" y="1560"/>
                    <a:pt x="1781" y="1565"/>
                  </a:cubicBezTo>
                  <a:cubicBezTo>
                    <a:pt x="1785" y="1566"/>
                    <a:pt x="1786" y="1570"/>
                    <a:pt x="1786" y="1573"/>
                  </a:cubicBezTo>
                  <a:cubicBezTo>
                    <a:pt x="1785" y="1576"/>
                    <a:pt x="1783" y="1578"/>
                    <a:pt x="1780" y="1579"/>
                  </a:cubicBezTo>
                  <a:cubicBezTo>
                    <a:pt x="1777" y="1579"/>
                    <a:pt x="1775" y="1578"/>
                    <a:pt x="1774" y="1576"/>
                  </a:cubicBezTo>
                  <a:cubicBezTo>
                    <a:pt x="1772" y="1574"/>
                    <a:pt x="1773" y="1570"/>
                    <a:pt x="1776" y="1570"/>
                  </a:cubicBezTo>
                  <a:cubicBezTo>
                    <a:pt x="1777" y="1569"/>
                    <a:pt x="1779" y="1569"/>
                    <a:pt x="1780" y="1571"/>
                  </a:cubicBezTo>
                  <a:cubicBezTo>
                    <a:pt x="1780" y="1568"/>
                    <a:pt x="1779" y="1567"/>
                    <a:pt x="1776" y="1567"/>
                  </a:cubicBezTo>
                  <a:cubicBezTo>
                    <a:pt x="1773" y="1567"/>
                    <a:pt x="1770" y="1569"/>
                    <a:pt x="1769" y="1572"/>
                  </a:cubicBezTo>
                  <a:cubicBezTo>
                    <a:pt x="1767" y="1578"/>
                    <a:pt x="1771" y="1584"/>
                    <a:pt x="1776" y="1585"/>
                  </a:cubicBezTo>
                  <a:cubicBezTo>
                    <a:pt x="1780" y="1587"/>
                    <a:pt x="1785" y="1586"/>
                    <a:pt x="1788" y="1583"/>
                  </a:cubicBezTo>
                  <a:cubicBezTo>
                    <a:pt x="1792" y="1581"/>
                    <a:pt x="1794" y="1577"/>
                    <a:pt x="1794" y="1573"/>
                  </a:cubicBezTo>
                  <a:cubicBezTo>
                    <a:pt x="1794" y="1568"/>
                    <a:pt x="1791" y="1562"/>
                    <a:pt x="1786" y="1560"/>
                  </a:cubicBezTo>
                  <a:cubicBezTo>
                    <a:pt x="1775" y="1554"/>
                    <a:pt x="1762" y="1562"/>
                    <a:pt x="1757" y="1572"/>
                  </a:cubicBezTo>
                  <a:cubicBezTo>
                    <a:pt x="1755" y="1576"/>
                    <a:pt x="1754" y="1580"/>
                    <a:pt x="1753" y="1583"/>
                  </a:cubicBezTo>
                  <a:cubicBezTo>
                    <a:pt x="1755" y="1571"/>
                    <a:pt x="1759" y="1561"/>
                    <a:pt x="1766" y="1550"/>
                  </a:cubicBezTo>
                  <a:cubicBezTo>
                    <a:pt x="1771" y="1544"/>
                    <a:pt x="1776" y="1539"/>
                    <a:pt x="1783" y="1535"/>
                  </a:cubicBezTo>
                  <a:cubicBezTo>
                    <a:pt x="1791" y="1531"/>
                    <a:pt x="1798" y="1529"/>
                    <a:pt x="1807" y="1529"/>
                  </a:cubicBezTo>
                  <a:cubicBezTo>
                    <a:pt x="1811" y="1529"/>
                    <a:pt x="1815" y="1530"/>
                    <a:pt x="1819" y="1531"/>
                  </a:cubicBezTo>
                  <a:cubicBezTo>
                    <a:pt x="1820" y="1532"/>
                    <a:pt x="1820" y="1532"/>
                    <a:pt x="1820" y="1532"/>
                  </a:cubicBezTo>
                  <a:cubicBezTo>
                    <a:pt x="1807" y="1529"/>
                    <a:pt x="1796" y="1538"/>
                    <a:pt x="1802" y="1554"/>
                  </a:cubicBezTo>
                  <a:cubicBezTo>
                    <a:pt x="1806" y="1566"/>
                    <a:pt x="1829" y="1577"/>
                    <a:pt x="1815" y="1606"/>
                  </a:cubicBezTo>
                  <a:close/>
                  <a:moveTo>
                    <a:pt x="1696" y="1635"/>
                  </a:moveTo>
                  <a:cubicBezTo>
                    <a:pt x="1708" y="1645"/>
                    <a:pt x="1693" y="1660"/>
                    <a:pt x="1689" y="1665"/>
                  </a:cubicBezTo>
                  <a:cubicBezTo>
                    <a:pt x="1686" y="1670"/>
                    <a:pt x="1685" y="1674"/>
                    <a:pt x="1686" y="1679"/>
                  </a:cubicBezTo>
                  <a:cubicBezTo>
                    <a:pt x="1682" y="1674"/>
                    <a:pt x="1675" y="1661"/>
                    <a:pt x="1674" y="1653"/>
                  </a:cubicBezTo>
                  <a:cubicBezTo>
                    <a:pt x="1673" y="1643"/>
                    <a:pt x="1679" y="1634"/>
                    <a:pt x="1691" y="1633"/>
                  </a:cubicBezTo>
                  <a:cubicBezTo>
                    <a:pt x="1687" y="1637"/>
                    <a:pt x="1684" y="1645"/>
                    <a:pt x="1685" y="1651"/>
                  </a:cubicBezTo>
                  <a:cubicBezTo>
                    <a:pt x="1686" y="1648"/>
                    <a:pt x="1690" y="1639"/>
                    <a:pt x="1696" y="1635"/>
                  </a:cubicBezTo>
                  <a:close/>
                  <a:moveTo>
                    <a:pt x="1978" y="1750"/>
                  </a:moveTo>
                  <a:cubicBezTo>
                    <a:pt x="1961" y="1763"/>
                    <a:pt x="1948" y="1767"/>
                    <a:pt x="1931" y="1777"/>
                  </a:cubicBezTo>
                  <a:cubicBezTo>
                    <a:pt x="1922" y="1782"/>
                    <a:pt x="1915" y="1787"/>
                    <a:pt x="1912" y="1797"/>
                  </a:cubicBezTo>
                  <a:cubicBezTo>
                    <a:pt x="1910" y="1805"/>
                    <a:pt x="1911" y="1813"/>
                    <a:pt x="1917" y="1820"/>
                  </a:cubicBezTo>
                  <a:cubicBezTo>
                    <a:pt x="1922" y="1825"/>
                    <a:pt x="1930" y="1827"/>
                    <a:pt x="1936" y="1824"/>
                  </a:cubicBezTo>
                  <a:cubicBezTo>
                    <a:pt x="1941" y="1823"/>
                    <a:pt x="1944" y="1820"/>
                    <a:pt x="1946" y="1815"/>
                  </a:cubicBezTo>
                  <a:cubicBezTo>
                    <a:pt x="1948" y="1809"/>
                    <a:pt x="1946" y="1801"/>
                    <a:pt x="1939" y="1800"/>
                  </a:cubicBezTo>
                  <a:cubicBezTo>
                    <a:pt x="1935" y="1799"/>
                    <a:pt x="1931" y="1801"/>
                    <a:pt x="1929" y="1805"/>
                  </a:cubicBezTo>
                  <a:cubicBezTo>
                    <a:pt x="1927" y="1809"/>
                    <a:pt x="1929" y="1814"/>
                    <a:pt x="1933" y="1816"/>
                  </a:cubicBezTo>
                  <a:cubicBezTo>
                    <a:pt x="1938" y="1818"/>
                    <a:pt x="1943" y="1816"/>
                    <a:pt x="1945" y="1812"/>
                  </a:cubicBezTo>
                  <a:cubicBezTo>
                    <a:pt x="1945" y="1811"/>
                    <a:pt x="1946" y="1810"/>
                    <a:pt x="1946" y="1809"/>
                  </a:cubicBezTo>
                  <a:cubicBezTo>
                    <a:pt x="1946" y="1811"/>
                    <a:pt x="1945" y="1813"/>
                    <a:pt x="1945" y="1815"/>
                  </a:cubicBezTo>
                  <a:cubicBezTo>
                    <a:pt x="1943" y="1819"/>
                    <a:pt x="1940" y="1821"/>
                    <a:pt x="1936" y="1822"/>
                  </a:cubicBezTo>
                  <a:cubicBezTo>
                    <a:pt x="1930" y="1824"/>
                    <a:pt x="1923" y="1822"/>
                    <a:pt x="1919" y="1818"/>
                  </a:cubicBezTo>
                  <a:cubicBezTo>
                    <a:pt x="1914" y="1812"/>
                    <a:pt x="1913" y="1805"/>
                    <a:pt x="1916" y="1798"/>
                  </a:cubicBezTo>
                  <a:cubicBezTo>
                    <a:pt x="1919" y="1790"/>
                    <a:pt x="1925" y="1785"/>
                    <a:pt x="1933" y="1781"/>
                  </a:cubicBezTo>
                  <a:cubicBezTo>
                    <a:pt x="1951" y="1771"/>
                    <a:pt x="1964" y="1767"/>
                    <a:pt x="1981" y="1754"/>
                  </a:cubicBezTo>
                  <a:cubicBezTo>
                    <a:pt x="1997" y="1741"/>
                    <a:pt x="2008" y="1725"/>
                    <a:pt x="2012" y="1706"/>
                  </a:cubicBezTo>
                  <a:cubicBezTo>
                    <a:pt x="2015" y="1687"/>
                    <a:pt x="2011" y="1671"/>
                    <a:pt x="1996" y="1660"/>
                  </a:cubicBezTo>
                  <a:cubicBezTo>
                    <a:pt x="1982" y="1650"/>
                    <a:pt x="1962" y="1648"/>
                    <a:pt x="1948" y="1657"/>
                  </a:cubicBezTo>
                  <a:cubicBezTo>
                    <a:pt x="1948" y="1657"/>
                    <a:pt x="1948" y="1657"/>
                    <a:pt x="1948" y="1657"/>
                  </a:cubicBezTo>
                  <a:cubicBezTo>
                    <a:pt x="1956" y="1657"/>
                    <a:pt x="1966" y="1660"/>
                    <a:pt x="1972" y="1669"/>
                  </a:cubicBezTo>
                  <a:cubicBezTo>
                    <a:pt x="1981" y="1683"/>
                    <a:pt x="1977" y="1698"/>
                    <a:pt x="1964" y="1708"/>
                  </a:cubicBezTo>
                  <a:cubicBezTo>
                    <a:pt x="1940" y="1726"/>
                    <a:pt x="1962" y="1756"/>
                    <a:pt x="1988" y="1736"/>
                  </a:cubicBezTo>
                  <a:cubicBezTo>
                    <a:pt x="2001" y="1726"/>
                    <a:pt x="2005" y="1707"/>
                    <a:pt x="2003" y="1694"/>
                  </a:cubicBezTo>
                  <a:cubicBezTo>
                    <a:pt x="1999" y="1669"/>
                    <a:pt x="1971" y="1646"/>
                    <a:pt x="1948" y="1657"/>
                  </a:cubicBezTo>
                  <a:cubicBezTo>
                    <a:pt x="1963" y="1649"/>
                    <a:pt x="1981" y="1652"/>
                    <a:pt x="1994" y="1662"/>
                  </a:cubicBezTo>
                  <a:cubicBezTo>
                    <a:pt x="2007" y="1673"/>
                    <a:pt x="2011" y="1688"/>
                    <a:pt x="2008" y="1705"/>
                  </a:cubicBezTo>
                  <a:cubicBezTo>
                    <a:pt x="2003" y="1723"/>
                    <a:pt x="1993" y="1738"/>
                    <a:pt x="1978" y="1750"/>
                  </a:cubicBezTo>
                  <a:close/>
                  <a:moveTo>
                    <a:pt x="1836" y="1670"/>
                  </a:moveTo>
                  <a:cubicBezTo>
                    <a:pt x="1809" y="1648"/>
                    <a:pt x="1809" y="1619"/>
                    <a:pt x="1800" y="1605"/>
                  </a:cubicBezTo>
                  <a:cubicBezTo>
                    <a:pt x="1791" y="1590"/>
                    <a:pt x="1773" y="1601"/>
                    <a:pt x="1779" y="1620"/>
                  </a:cubicBezTo>
                  <a:cubicBezTo>
                    <a:pt x="1787" y="1641"/>
                    <a:pt x="1811" y="1660"/>
                    <a:pt x="1836" y="1670"/>
                  </a:cubicBezTo>
                  <a:close/>
                  <a:moveTo>
                    <a:pt x="1877" y="1681"/>
                  </a:moveTo>
                  <a:cubicBezTo>
                    <a:pt x="1867" y="1694"/>
                    <a:pt x="1864" y="1710"/>
                    <a:pt x="1866" y="1724"/>
                  </a:cubicBezTo>
                  <a:cubicBezTo>
                    <a:pt x="1869" y="1737"/>
                    <a:pt x="1878" y="1750"/>
                    <a:pt x="1891" y="1751"/>
                  </a:cubicBezTo>
                  <a:cubicBezTo>
                    <a:pt x="1890" y="1757"/>
                    <a:pt x="1882" y="1761"/>
                    <a:pt x="1874" y="1758"/>
                  </a:cubicBezTo>
                  <a:cubicBezTo>
                    <a:pt x="1866" y="1755"/>
                    <a:pt x="1858" y="1744"/>
                    <a:pt x="1862" y="1732"/>
                  </a:cubicBezTo>
                  <a:cubicBezTo>
                    <a:pt x="1851" y="1730"/>
                    <a:pt x="1853" y="1698"/>
                    <a:pt x="1877" y="1681"/>
                  </a:cubicBezTo>
                  <a:close/>
                  <a:moveTo>
                    <a:pt x="2009" y="1639"/>
                  </a:moveTo>
                  <a:cubicBezTo>
                    <a:pt x="2006" y="1628"/>
                    <a:pt x="1995" y="1615"/>
                    <a:pt x="1987" y="1610"/>
                  </a:cubicBezTo>
                  <a:cubicBezTo>
                    <a:pt x="1977" y="1603"/>
                    <a:pt x="1958" y="1599"/>
                    <a:pt x="1948" y="1607"/>
                  </a:cubicBezTo>
                  <a:cubicBezTo>
                    <a:pt x="1939" y="1596"/>
                    <a:pt x="1927" y="1593"/>
                    <a:pt x="1915" y="1591"/>
                  </a:cubicBezTo>
                  <a:cubicBezTo>
                    <a:pt x="1899" y="1588"/>
                    <a:pt x="1882" y="1582"/>
                    <a:pt x="1881" y="1568"/>
                  </a:cubicBezTo>
                  <a:cubicBezTo>
                    <a:pt x="1875" y="1584"/>
                    <a:pt x="1888" y="1603"/>
                    <a:pt x="1901" y="1610"/>
                  </a:cubicBezTo>
                  <a:cubicBezTo>
                    <a:pt x="1920" y="1621"/>
                    <a:pt x="1934" y="1617"/>
                    <a:pt x="1957" y="1617"/>
                  </a:cubicBezTo>
                  <a:cubicBezTo>
                    <a:pt x="1970" y="1616"/>
                    <a:pt x="1997" y="1625"/>
                    <a:pt x="2009" y="1639"/>
                  </a:cubicBezTo>
                  <a:close/>
                  <a:moveTo>
                    <a:pt x="1887" y="1676"/>
                  </a:moveTo>
                  <a:cubicBezTo>
                    <a:pt x="1877" y="1685"/>
                    <a:pt x="1886" y="1705"/>
                    <a:pt x="1896" y="1715"/>
                  </a:cubicBezTo>
                  <a:cubicBezTo>
                    <a:pt x="1907" y="1726"/>
                    <a:pt x="1924" y="1735"/>
                    <a:pt x="1924" y="1753"/>
                  </a:cubicBezTo>
                  <a:cubicBezTo>
                    <a:pt x="1924" y="1762"/>
                    <a:pt x="1920" y="1772"/>
                    <a:pt x="1911" y="1776"/>
                  </a:cubicBezTo>
                  <a:cubicBezTo>
                    <a:pt x="1906" y="1778"/>
                    <a:pt x="1900" y="1777"/>
                    <a:pt x="1897" y="1772"/>
                  </a:cubicBezTo>
                  <a:cubicBezTo>
                    <a:pt x="1901" y="1774"/>
                    <a:pt x="1908" y="1771"/>
                    <a:pt x="1911" y="1765"/>
                  </a:cubicBezTo>
                  <a:cubicBezTo>
                    <a:pt x="1913" y="1759"/>
                    <a:pt x="1909" y="1752"/>
                    <a:pt x="1904" y="1748"/>
                  </a:cubicBezTo>
                  <a:cubicBezTo>
                    <a:pt x="1892" y="1739"/>
                    <a:pt x="1880" y="1734"/>
                    <a:pt x="1874" y="1722"/>
                  </a:cubicBezTo>
                  <a:cubicBezTo>
                    <a:pt x="1865" y="1707"/>
                    <a:pt x="1868" y="1686"/>
                    <a:pt x="1887" y="1676"/>
                  </a:cubicBezTo>
                  <a:close/>
                  <a:moveTo>
                    <a:pt x="1750" y="1683"/>
                  </a:moveTo>
                  <a:cubicBezTo>
                    <a:pt x="1736" y="1674"/>
                    <a:pt x="1711" y="1675"/>
                    <a:pt x="1697" y="1685"/>
                  </a:cubicBezTo>
                  <a:cubicBezTo>
                    <a:pt x="1683" y="1694"/>
                    <a:pt x="1688" y="1710"/>
                    <a:pt x="1705" y="1702"/>
                  </a:cubicBezTo>
                  <a:cubicBezTo>
                    <a:pt x="1719" y="1696"/>
                    <a:pt x="1735" y="1680"/>
                    <a:pt x="1750" y="1683"/>
                  </a:cubicBezTo>
                  <a:close/>
                  <a:moveTo>
                    <a:pt x="1770" y="1696"/>
                  </a:moveTo>
                  <a:cubicBezTo>
                    <a:pt x="1773" y="1698"/>
                    <a:pt x="1776" y="1699"/>
                    <a:pt x="1779" y="1698"/>
                  </a:cubicBezTo>
                  <a:cubicBezTo>
                    <a:pt x="1783" y="1697"/>
                    <a:pt x="1787" y="1694"/>
                    <a:pt x="1787" y="1689"/>
                  </a:cubicBezTo>
                  <a:cubicBezTo>
                    <a:pt x="1788" y="1683"/>
                    <a:pt x="1784" y="1678"/>
                    <a:pt x="1780" y="1677"/>
                  </a:cubicBezTo>
                  <a:cubicBezTo>
                    <a:pt x="1772" y="1674"/>
                    <a:pt x="1769" y="1681"/>
                    <a:pt x="1765" y="1683"/>
                  </a:cubicBezTo>
                  <a:cubicBezTo>
                    <a:pt x="1760" y="1685"/>
                    <a:pt x="1753" y="1682"/>
                    <a:pt x="1748" y="1676"/>
                  </a:cubicBezTo>
                  <a:cubicBezTo>
                    <a:pt x="1743" y="1669"/>
                    <a:pt x="1742" y="1660"/>
                    <a:pt x="1748" y="1653"/>
                  </a:cubicBezTo>
                  <a:cubicBezTo>
                    <a:pt x="1751" y="1649"/>
                    <a:pt x="1756" y="1647"/>
                    <a:pt x="1761" y="1650"/>
                  </a:cubicBezTo>
                  <a:cubicBezTo>
                    <a:pt x="1756" y="1652"/>
                    <a:pt x="1753" y="1659"/>
                    <a:pt x="1759" y="1663"/>
                  </a:cubicBezTo>
                  <a:cubicBezTo>
                    <a:pt x="1762" y="1665"/>
                    <a:pt x="1771" y="1665"/>
                    <a:pt x="1779" y="1666"/>
                  </a:cubicBezTo>
                  <a:cubicBezTo>
                    <a:pt x="1787" y="1667"/>
                    <a:pt x="1795" y="1669"/>
                    <a:pt x="1800" y="1674"/>
                  </a:cubicBezTo>
                  <a:cubicBezTo>
                    <a:pt x="1811" y="1684"/>
                    <a:pt x="1810" y="1702"/>
                    <a:pt x="1798" y="1710"/>
                  </a:cubicBezTo>
                  <a:cubicBezTo>
                    <a:pt x="1792" y="1715"/>
                    <a:pt x="1785" y="1715"/>
                    <a:pt x="1777" y="1714"/>
                  </a:cubicBezTo>
                  <a:cubicBezTo>
                    <a:pt x="1770" y="1713"/>
                    <a:pt x="1751" y="1705"/>
                    <a:pt x="1742" y="1710"/>
                  </a:cubicBezTo>
                  <a:cubicBezTo>
                    <a:pt x="1736" y="1713"/>
                    <a:pt x="1735" y="1719"/>
                    <a:pt x="1739" y="1723"/>
                  </a:cubicBezTo>
                  <a:cubicBezTo>
                    <a:pt x="1733" y="1725"/>
                    <a:pt x="1727" y="1719"/>
                    <a:pt x="1727" y="1712"/>
                  </a:cubicBezTo>
                  <a:cubicBezTo>
                    <a:pt x="1726" y="1700"/>
                    <a:pt x="1737" y="1687"/>
                    <a:pt x="1753" y="1688"/>
                  </a:cubicBezTo>
                  <a:cubicBezTo>
                    <a:pt x="1759" y="1688"/>
                    <a:pt x="1764" y="1692"/>
                    <a:pt x="1770" y="1696"/>
                  </a:cubicBezTo>
                  <a:close/>
                  <a:moveTo>
                    <a:pt x="1772" y="1695"/>
                  </a:moveTo>
                  <a:cubicBezTo>
                    <a:pt x="1777" y="1697"/>
                    <a:pt x="1782" y="1696"/>
                    <a:pt x="1785" y="1692"/>
                  </a:cubicBezTo>
                  <a:cubicBezTo>
                    <a:pt x="1789" y="1684"/>
                    <a:pt x="1780" y="1677"/>
                    <a:pt x="1773" y="1679"/>
                  </a:cubicBezTo>
                  <a:cubicBezTo>
                    <a:pt x="1768" y="1682"/>
                    <a:pt x="1767" y="1686"/>
                    <a:pt x="1759" y="1686"/>
                  </a:cubicBezTo>
                  <a:cubicBezTo>
                    <a:pt x="1766" y="1688"/>
                    <a:pt x="1767" y="1692"/>
                    <a:pt x="1772" y="1695"/>
                  </a:cubicBezTo>
                  <a:close/>
                  <a:moveTo>
                    <a:pt x="1809" y="1700"/>
                  </a:moveTo>
                  <a:cubicBezTo>
                    <a:pt x="1813" y="1693"/>
                    <a:pt x="1811" y="1683"/>
                    <a:pt x="1807" y="1678"/>
                  </a:cubicBezTo>
                  <a:cubicBezTo>
                    <a:pt x="1813" y="1671"/>
                    <a:pt x="1830" y="1678"/>
                    <a:pt x="1827" y="1691"/>
                  </a:cubicBezTo>
                  <a:cubicBezTo>
                    <a:pt x="1826" y="1699"/>
                    <a:pt x="1816" y="1705"/>
                    <a:pt x="1809" y="1700"/>
                  </a:cubicBezTo>
                  <a:close/>
                  <a:moveTo>
                    <a:pt x="1944" y="1471"/>
                  </a:moveTo>
                  <a:cubicBezTo>
                    <a:pt x="1942" y="1495"/>
                    <a:pt x="1964" y="1505"/>
                    <a:pt x="1976" y="1509"/>
                  </a:cubicBezTo>
                  <a:cubicBezTo>
                    <a:pt x="1990" y="1512"/>
                    <a:pt x="2007" y="1513"/>
                    <a:pt x="2015" y="1526"/>
                  </a:cubicBezTo>
                  <a:cubicBezTo>
                    <a:pt x="2019" y="1534"/>
                    <a:pt x="2020" y="1543"/>
                    <a:pt x="2014" y="1550"/>
                  </a:cubicBezTo>
                  <a:cubicBezTo>
                    <a:pt x="2011" y="1554"/>
                    <a:pt x="2007" y="1556"/>
                    <a:pt x="2002" y="1554"/>
                  </a:cubicBezTo>
                  <a:cubicBezTo>
                    <a:pt x="2006" y="1553"/>
                    <a:pt x="2010" y="1548"/>
                    <a:pt x="2010" y="1542"/>
                  </a:cubicBezTo>
                  <a:cubicBezTo>
                    <a:pt x="2009" y="1536"/>
                    <a:pt x="2003" y="1532"/>
                    <a:pt x="1997" y="1532"/>
                  </a:cubicBezTo>
                  <a:cubicBezTo>
                    <a:pt x="1981" y="1529"/>
                    <a:pt x="1965" y="1525"/>
                    <a:pt x="1955" y="1516"/>
                  </a:cubicBezTo>
                  <a:cubicBezTo>
                    <a:pt x="1943" y="1507"/>
                    <a:pt x="1936" y="1487"/>
                    <a:pt x="1944" y="1471"/>
                  </a:cubicBezTo>
                  <a:close/>
                  <a:moveTo>
                    <a:pt x="2174" y="1560"/>
                  </a:moveTo>
                  <a:cubicBezTo>
                    <a:pt x="2176" y="1561"/>
                    <a:pt x="2178" y="1562"/>
                    <a:pt x="2179" y="1564"/>
                  </a:cubicBezTo>
                  <a:cubicBezTo>
                    <a:pt x="2181" y="1567"/>
                    <a:pt x="2181" y="1570"/>
                    <a:pt x="2178" y="1573"/>
                  </a:cubicBezTo>
                  <a:cubicBezTo>
                    <a:pt x="2175" y="1576"/>
                    <a:pt x="2171" y="1577"/>
                    <a:pt x="2168" y="1575"/>
                  </a:cubicBezTo>
                  <a:cubicBezTo>
                    <a:pt x="2163" y="1572"/>
                    <a:pt x="2165" y="1567"/>
                    <a:pt x="2164" y="1564"/>
                  </a:cubicBezTo>
                  <a:cubicBezTo>
                    <a:pt x="2162" y="1559"/>
                    <a:pt x="2157" y="1557"/>
                    <a:pt x="2152" y="1558"/>
                  </a:cubicBezTo>
                  <a:cubicBezTo>
                    <a:pt x="2145" y="1558"/>
                    <a:pt x="2140" y="1562"/>
                    <a:pt x="2139" y="1569"/>
                  </a:cubicBezTo>
                  <a:cubicBezTo>
                    <a:pt x="2138" y="1573"/>
                    <a:pt x="2139" y="1577"/>
                    <a:pt x="2144" y="1578"/>
                  </a:cubicBezTo>
                  <a:cubicBezTo>
                    <a:pt x="2142" y="1574"/>
                    <a:pt x="2144" y="1569"/>
                    <a:pt x="2150" y="1570"/>
                  </a:cubicBezTo>
                  <a:cubicBezTo>
                    <a:pt x="2153" y="1571"/>
                    <a:pt x="2157" y="1575"/>
                    <a:pt x="2162" y="1580"/>
                  </a:cubicBezTo>
                  <a:cubicBezTo>
                    <a:pt x="2166" y="1584"/>
                    <a:pt x="2171" y="1587"/>
                    <a:pt x="2177" y="1587"/>
                  </a:cubicBezTo>
                  <a:cubicBezTo>
                    <a:pt x="2187" y="1588"/>
                    <a:pt x="2197" y="1579"/>
                    <a:pt x="2195" y="1568"/>
                  </a:cubicBezTo>
                  <a:cubicBezTo>
                    <a:pt x="2195" y="1562"/>
                    <a:pt x="2191" y="1558"/>
                    <a:pt x="2187" y="1555"/>
                  </a:cubicBezTo>
                  <a:cubicBezTo>
                    <a:pt x="2183" y="1551"/>
                    <a:pt x="2169" y="1545"/>
                    <a:pt x="2167" y="1538"/>
                  </a:cubicBezTo>
                  <a:cubicBezTo>
                    <a:pt x="2166" y="1532"/>
                    <a:pt x="2169" y="1529"/>
                    <a:pt x="2172" y="1529"/>
                  </a:cubicBezTo>
                  <a:cubicBezTo>
                    <a:pt x="2171" y="1525"/>
                    <a:pt x="2164" y="1525"/>
                    <a:pt x="2161" y="1528"/>
                  </a:cubicBezTo>
                  <a:cubicBezTo>
                    <a:pt x="2154" y="1533"/>
                    <a:pt x="2152" y="1546"/>
                    <a:pt x="2160" y="1554"/>
                  </a:cubicBezTo>
                  <a:cubicBezTo>
                    <a:pt x="2164" y="1557"/>
                    <a:pt x="2168" y="1558"/>
                    <a:pt x="2174" y="1560"/>
                  </a:cubicBezTo>
                  <a:close/>
                  <a:moveTo>
                    <a:pt x="2229" y="1707"/>
                  </a:moveTo>
                  <a:cubicBezTo>
                    <a:pt x="2214" y="1698"/>
                    <a:pt x="2201" y="1705"/>
                    <a:pt x="2195" y="1705"/>
                  </a:cubicBezTo>
                  <a:cubicBezTo>
                    <a:pt x="2188" y="1705"/>
                    <a:pt x="2188" y="1697"/>
                    <a:pt x="2195" y="1695"/>
                  </a:cubicBezTo>
                  <a:cubicBezTo>
                    <a:pt x="2204" y="1693"/>
                    <a:pt x="2219" y="1697"/>
                    <a:pt x="2229" y="1707"/>
                  </a:cubicBezTo>
                  <a:close/>
                  <a:moveTo>
                    <a:pt x="2165" y="1692"/>
                  </a:moveTo>
                  <a:cubicBezTo>
                    <a:pt x="2166" y="1691"/>
                    <a:pt x="2167" y="1690"/>
                    <a:pt x="2168" y="1690"/>
                  </a:cubicBezTo>
                  <a:cubicBezTo>
                    <a:pt x="2170" y="1690"/>
                    <a:pt x="2172" y="1691"/>
                    <a:pt x="2173" y="1694"/>
                  </a:cubicBezTo>
                  <a:cubicBezTo>
                    <a:pt x="2174" y="1696"/>
                    <a:pt x="2172" y="1698"/>
                    <a:pt x="2171" y="1699"/>
                  </a:cubicBezTo>
                  <a:cubicBezTo>
                    <a:pt x="2168" y="1701"/>
                    <a:pt x="2166" y="1699"/>
                    <a:pt x="2164" y="1698"/>
                  </a:cubicBezTo>
                  <a:cubicBezTo>
                    <a:pt x="2161" y="1698"/>
                    <a:pt x="2159" y="1700"/>
                    <a:pt x="2157" y="1703"/>
                  </a:cubicBezTo>
                  <a:cubicBezTo>
                    <a:pt x="2156" y="1706"/>
                    <a:pt x="2156" y="1710"/>
                    <a:pt x="2159" y="1713"/>
                  </a:cubicBezTo>
                  <a:cubicBezTo>
                    <a:pt x="2161" y="1714"/>
                    <a:pt x="2164" y="1715"/>
                    <a:pt x="2165" y="1713"/>
                  </a:cubicBezTo>
                  <a:cubicBezTo>
                    <a:pt x="2163" y="1713"/>
                    <a:pt x="2161" y="1710"/>
                    <a:pt x="2163" y="1707"/>
                  </a:cubicBezTo>
                  <a:cubicBezTo>
                    <a:pt x="2164" y="1706"/>
                    <a:pt x="2168" y="1705"/>
                    <a:pt x="2171" y="1704"/>
                  </a:cubicBezTo>
                  <a:cubicBezTo>
                    <a:pt x="2175" y="1703"/>
                    <a:pt x="2178" y="1701"/>
                    <a:pt x="2180" y="1698"/>
                  </a:cubicBezTo>
                  <a:cubicBezTo>
                    <a:pt x="2183" y="1693"/>
                    <a:pt x="2181" y="1686"/>
                    <a:pt x="2175" y="1683"/>
                  </a:cubicBezTo>
                  <a:cubicBezTo>
                    <a:pt x="2172" y="1682"/>
                    <a:pt x="2169" y="1683"/>
                    <a:pt x="2166" y="1684"/>
                  </a:cubicBezTo>
                  <a:cubicBezTo>
                    <a:pt x="2163" y="1685"/>
                    <a:pt x="2155" y="1690"/>
                    <a:pt x="2151" y="1689"/>
                  </a:cubicBezTo>
                  <a:cubicBezTo>
                    <a:pt x="2148" y="1688"/>
                    <a:pt x="2147" y="1686"/>
                    <a:pt x="2148" y="1684"/>
                  </a:cubicBezTo>
                  <a:cubicBezTo>
                    <a:pt x="2146" y="1684"/>
                    <a:pt x="2144" y="1687"/>
                    <a:pt x="2144" y="1690"/>
                  </a:cubicBezTo>
                  <a:cubicBezTo>
                    <a:pt x="2145" y="1695"/>
                    <a:pt x="2151" y="1699"/>
                    <a:pt x="2158" y="1697"/>
                  </a:cubicBezTo>
                  <a:cubicBezTo>
                    <a:pt x="2160" y="1697"/>
                    <a:pt x="2162" y="1695"/>
                    <a:pt x="2165" y="1692"/>
                  </a:cubicBezTo>
                  <a:close/>
                  <a:moveTo>
                    <a:pt x="2165" y="1693"/>
                  </a:moveTo>
                  <a:cubicBezTo>
                    <a:pt x="2167" y="1691"/>
                    <a:pt x="2170" y="1691"/>
                    <a:pt x="2171" y="1692"/>
                  </a:cubicBezTo>
                  <a:cubicBezTo>
                    <a:pt x="2174" y="1695"/>
                    <a:pt x="2171" y="1699"/>
                    <a:pt x="2168" y="1699"/>
                  </a:cubicBezTo>
                  <a:cubicBezTo>
                    <a:pt x="2165" y="1699"/>
                    <a:pt x="2164" y="1697"/>
                    <a:pt x="2161" y="1698"/>
                  </a:cubicBezTo>
                  <a:cubicBezTo>
                    <a:pt x="2164" y="1696"/>
                    <a:pt x="2163" y="1694"/>
                    <a:pt x="2165" y="1693"/>
                  </a:cubicBezTo>
                  <a:close/>
                  <a:moveTo>
                    <a:pt x="2181" y="1686"/>
                  </a:moveTo>
                  <a:cubicBezTo>
                    <a:pt x="2183" y="1689"/>
                    <a:pt x="2183" y="1694"/>
                    <a:pt x="2182" y="1696"/>
                  </a:cubicBezTo>
                  <a:cubicBezTo>
                    <a:pt x="2185" y="1698"/>
                    <a:pt x="2192" y="1694"/>
                    <a:pt x="2189" y="1688"/>
                  </a:cubicBezTo>
                  <a:cubicBezTo>
                    <a:pt x="2188" y="1685"/>
                    <a:pt x="2183" y="1684"/>
                    <a:pt x="2181" y="1686"/>
                  </a:cubicBezTo>
                  <a:close/>
                  <a:moveTo>
                    <a:pt x="2190" y="1688"/>
                  </a:moveTo>
                  <a:cubicBezTo>
                    <a:pt x="2191" y="1689"/>
                    <a:pt x="2191" y="1690"/>
                    <a:pt x="2191" y="1691"/>
                  </a:cubicBezTo>
                  <a:cubicBezTo>
                    <a:pt x="2198" y="1689"/>
                    <a:pt x="2207" y="1690"/>
                    <a:pt x="2215" y="1693"/>
                  </a:cubicBezTo>
                  <a:cubicBezTo>
                    <a:pt x="2229" y="1699"/>
                    <a:pt x="2233" y="1713"/>
                    <a:pt x="2251" y="1724"/>
                  </a:cubicBezTo>
                  <a:cubicBezTo>
                    <a:pt x="2260" y="1730"/>
                    <a:pt x="2268" y="1732"/>
                    <a:pt x="2275" y="1733"/>
                  </a:cubicBezTo>
                  <a:cubicBezTo>
                    <a:pt x="2291" y="1735"/>
                    <a:pt x="2308" y="1729"/>
                    <a:pt x="2324" y="1736"/>
                  </a:cubicBezTo>
                  <a:cubicBezTo>
                    <a:pt x="2316" y="1735"/>
                    <a:pt x="2309" y="1741"/>
                    <a:pt x="2315" y="1750"/>
                  </a:cubicBezTo>
                  <a:cubicBezTo>
                    <a:pt x="2318" y="1756"/>
                    <a:pt x="2331" y="1760"/>
                    <a:pt x="2327" y="1777"/>
                  </a:cubicBezTo>
                  <a:cubicBezTo>
                    <a:pt x="2333" y="1770"/>
                    <a:pt x="2338" y="1762"/>
                    <a:pt x="2337" y="1754"/>
                  </a:cubicBezTo>
                  <a:cubicBezTo>
                    <a:pt x="2337" y="1748"/>
                    <a:pt x="2335" y="1743"/>
                    <a:pt x="2331" y="1740"/>
                  </a:cubicBezTo>
                  <a:cubicBezTo>
                    <a:pt x="2315" y="1722"/>
                    <a:pt x="2283" y="1737"/>
                    <a:pt x="2266" y="1727"/>
                  </a:cubicBezTo>
                  <a:cubicBezTo>
                    <a:pt x="2266" y="1728"/>
                    <a:pt x="2267" y="1728"/>
                    <a:pt x="2268" y="1729"/>
                  </a:cubicBezTo>
                  <a:cubicBezTo>
                    <a:pt x="2287" y="1735"/>
                    <a:pt x="2307" y="1722"/>
                    <a:pt x="2311" y="1704"/>
                  </a:cubicBezTo>
                  <a:cubicBezTo>
                    <a:pt x="2313" y="1694"/>
                    <a:pt x="2311" y="1684"/>
                    <a:pt x="2303" y="1676"/>
                  </a:cubicBezTo>
                  <a:cubicBezTo>
                    <a:pt x="2296" y="1667"/>
                    <a:pt x="2284" y="1662"/>
                    <a:pt x="2273" y="1665"/>
                  </a:cubicBezTo>
                  <a:cubicBezTo>
                    <a:pt x="2261" y="1667"/>
                    <a:pt x="2252" y="1675"/>
                    <a:pt x="2251" y="1687"/>
                  </a:cubicBezTo>
                  <a:cubicBezTo>
                    <a:pt x="2250" y="1695"/>
                    <a:pt x="2255" y="1702"/>
                    <a:pt x="2261" y="1705"/>
                  </a:cubicBezTo>
                  <a:cubicBezTo>
                    <a:pt x="2271" y="1709"/>
                    <a:pt x="2279" y="1705"/>
                    <a:pt x="2284" y="1699"/>
                  </a:cubicBezTo>
                  <a:cubicBezTo>
                    <a:pt x="2288" y="1691"/>
                    <a:pt x="2286" y="1681"/>
                    <a:pt x="2276" y="1678"/>
                  </a:cubicBezTo>
                  <a:cubicBezTo>
                    <a:pt x="2286" y="1683"/>
                    <a:pt x="2287" y="1692"/>
                    <a:pt x="2281" y="1699"/>
                  </a:cubicBezTo>
                  <a:cubicBezTo>
                    <a:pt x="2277" y="1704"/>
                    <a:pt x="2270" y="1706"/>
                    <a:pt x="2263" y="1703"/>
                  </a:cubicBezTo>
                  <a:cubicBezTo>
                    <a:pt x="2257" y="1700"/>
                    <a:pt x="2253" y="1694"/>
                    <a:pt x="2254" y="1687"/>
                  </a:cubicBezTo>
                  <a:cubicBezTo>
                    <a:pt x="2255" y="1677"/>
                    <a:pt x="2263" y="1670"/>
                    <a:pt x="2273" y="1668"/>
                  </a:cubicBezTo>
                  <a:cubicBezTo>
                    <a:pt x="2284" y="1666"/>
                    <a:pt x="2294" y="1670"/>
                    <a:pt x="2301" y="1678"/>
                  </a:cubicBezTo>
                  <a:cubicBezTo>
                    <a:pt x="2308" y="1686"/>
                    <a:pt x="2309" y="1696"/>
                    <a:pt x="2307" y="1705"/>
                  </a:cubicBezTo>
                  <a:cubicBezTo>
                    <a:pt x="2302" y="1721"/>
                    <a:pt x="2285" y="1732"/>
                    <a:pt x="2269" y="1727"/>
                  </a:cubicBezTo>
                  <a:cubicBezTo>
                    <a:pt x="2255" y="1722"/>
                    <a:pt x="2248" y="1713"/>
                    <a:pt x="2246" y="1700"/>
                  </a:cubicBezTo>
                  <a:cubicBezTo>
                    <a:pt x="2241" y="1678"/>
                    <a:pt x="2251" y="1653"/>
                    <a:pt x="2265" y="1644"/>
                  </a:cubicBezTo>
                  <a:cubicBezTo>
                    <a:pt x="2273" y="1638"/>
                    <a:pt x="2285" y="1638"/>
                    <a:pt x="2289" y="1648"/>
                  </a:cubicBezTo>
                  <a:cubicBezTo>
                    <a:pt x="2292" y="1653"/>
                    <a:pt x="2289" y="1658"/>
                    <a:pt x="2283" y="1662"/>
                  </a:cubicBezTo>
                  <a:cubicBezTo>
                    <a:pt x="2292" y="1665"/>
                    <a:pt x="2302" y="1652"/>
                    <a:pt x="2299" y="1639"/>
                  </a:cubicBezTo>
                  <a:cubicBezTo>
                    <a:pt x="2295" y="1627"/>
                    <a:pt x="2286" y="1621"/>
                    <a:pt x="2277" y="1620"/>
                  </a:cubicBezTo>
                  <a:cubicBezTo>
                    <a:pt x="2263" y="1619"/>
                    <a:pt x="2248" y="1628"/>
                    <a:pt x="2242" y="1643"/>
                  </a:cubicBezTo>
                  <a:cubicBezTo>
                    <a:pt x="2235" y="1660"/>
                    <a:pt x="2235" y="1679"/>
                    <a:pt x="2241" y="1696"/>
                  </a:cubicBezTo>
                  <a:cubicBezTo>
                    <a:pt x="2240" y="1694"/>
                    <a:pt x="2239" y="1692"/>
                    <a:pt x="2238" y="1689"/>
                  </a:cubicBezTo>
                  <a:cubicBezTo>
                    <a:pt x="2229" y="1661"/>
                    <a:pt x="2235" y="1632"/>
                    <a:pt x="2257" y="1610"/>
                  </a:cubicBezTo>
                  <a:cubicBezTo>
                    <a:pt x="2274" y="1595"/>
                    <a:pt x="2294" y="1590"/>
                    <a:pt x="2315" y="1597"/>
                  </a:cubicBezTo>
                  <a:cubicBezTo>
                    <a:pt x="2329" y="1603"/>
                    <a:pt x="2339" y="1610"/>
                    <a:pt x="2347" y="1621"/>
                  </a:cubicBezTo>
                  <a:cubicBezTo>
                    <a:pt x="2356" y="1631"/>
                    <a:pt x="2362" y="1644"/>
                    <a:pt x="2364" y="1658"/>
                  </a:cubicBezTo>
                  <a:cubicBezTo>
                    <a:pt x="2365" y="1664"/>
                    <a:pt x="2365" y="1670"/>
                    <a:pt x="2364" y="1676"/>
                  </a:cubicBezTo>
                  <a:cubicBezTo>
                    <a:pt x="2361" y="1689"/>
                    <a:pt x="2354" y="1700"/>
                    <a:pt x="2344" y="1706"/>
                  </a:cubicBezTo>
                  <a:cubicBezTo>
                    <a:pt x="2335" y="1711"/>
                    <a:pt x="2326" y="1711"/>
                    <a:pt x="2317" y="1707"/>
                  </a:cubicBezTo>
                  <a:cubicBezTo>
                    <a:pt x="2318" y="1720"/>
                    <a:pt x="2344" y="1729"/>
                    <a:pt x="2354" y="1708"/>
                  </a:cubicBezTo>
                  <a:cubicBezTo>
                    <a:pt x="2368" y="1708"/>
                    <a:pt x="2371" y="1685"/>
                    <a:pt x="2369" y="1670"/>
                  </a:cubicBezTo>
                  <a:cubicBezTo>
                    <a:pt x="2373" y="1689"/>
                    <a:pt x="2367" y="1717"/>
                    <a:pt x="2364" y="1730"/>
                  </a:cubicBezTo>
                  <a:cubicBezTo>
                    <a:pt x="2364" y="1729"/>
                    <a:pt x="2365" y="1730"/>
                    <a:pt x="2366" y="1730"/>
                  </a:cubicBezTo>
                  <a:cubicBezTo>
                    <a:pt x="2367" y="1725"/>
                    <a:pt x="2370" y="1718"/>
                    <a:pt x="2371" y="1711"/>
                  </a:cubicBezTo>
                  <a:cubicBezTo>
                    <a:pt x="2374" y="1721"/>
                    <a:pt x="2381" y="1730"/>
                    <a:pt x="2392" y="1733"/>
                  </a:cubicBezTo>
                  <a:cubicBezTo>
                    <a:pt x="2411" y="1739"/>
                    <a:pt x="2434" y="1728"/>
                    <a:pt x="2456" y="1740"/>
                  </a:cubicBezTo>
                  <a:cubicBezTo>
                    <a:pt x="2441" y="1723"/>
                    <a:pt x="2417" y="1723"/>
                    <a:pt x="2403" y="1720"/>
                  </a:cubicBezTo>
                  <a:cubicBezTo>
                    <a:pt x="2376" y="1713"/>
                    <a:pt x="2375" y="1700"/>
                    <a:pt x="2373" y="1680"/>
                  </a:cubicBezTo>
                  <a:cubicBezTo>
                    <a:pt x="2374" y="1683"/>
                    <a:pt x="2376" y="1686"/>
                    <a:pt x="2378" y="1689"/>
                  </a:cubicBezTo>
                  <a:cubicBezTo>
                    <a:pt x="2389" y="1707"/>
                    <a:pt x="2410" y="1718"/>
                    <a:pt x="2431" y="1715"/>
                  </a:cubicBezTo>
                  <a:cubicBezTo>
                    <a:pt x="2447" y="1712"/>
                    <a:pt x="2460" y="1702"/>
                    <a:pt x="2466" y="1686"/>
                  </a:cubicBezTo>
                  <a:cubicBezTo>
                    <a:pt x="2473" y="1665"/>
                    <a:pt x="2467" y="1644"/>
                    <a:pt x="2450" y="1630"/>
                  </a:cubicBezTo>
                  <a:cubicBezTo>
                    <a:pt x="2442" y="1625"/>
                    <a:pt x="2433" y="1622"/>
                    <a:pt x="2424" y="1623"/>
                  </a:cubicBezTo>
                  <a:cubicBezTo>
                    <a:pt x="2407" y="1624"/>
                    <a:pt x="2399" y="1636"/>
                    <a:pt x="2396" y="1651"/>
                  </a:cubicBezTo>
                  <a:cubicBezTo>
                    <a:pt x="2406" y="1638"/>
                    <a:pt x="2417" y="1646"/>
                    <a:pt x="2424" y="1645"/>
                  </a:cubicBezTo>
                  <a:cubicBezTo>
                    <a:pt x="2439" y="1643"/>
                    <a:pt x="2433" y="1624"/>
                    <a:pt x="2418" y="1626"/>
                  </a:cubicBezTo>
                  <a:cubicBezTo>
                    <a:pt x="2417" y="1626"/>
                    <a:pt x="2415" y="1626"/>
                    <a:pt x="2414" y="1626"/>
                  </a:cubicBezTo>
                  <a:cubicBezTo>
                    <a:pt x="2425" y="1621"/>
                    <a:pt x="2438" y="1624"/>
                    <a:pt x="2449" y="1632"/>
                  </a:cubicBezTo>
                  <a:cubicBezTo>
                    <a:pt x="2465" y="1645"/>
                    <a:pt x="2471" y="1665"/>
                    <a:pt x="2464" y="1685"/>
                  </a:cubicBezTo>
                  <a:cubicBezTo>
                    <a:pt x="2458" y="1699"/>
                    <a:pt x="2446" y="1709"/>
                    <a:pt x="2431" y="1711"/>
                  </a:cubicBezTo>
                  <a:cubicBezTo>
                    <a:pt x="2412" y="1713"/>
                    <a:pt x="2393" y="1703"/>
                    <a:pt x="2383" y="1687"/>
                  </a:cubicBezTo>
                  <a:cubicBezTo>
                    <a:pt x="2379" y="1681"/>
                    <a:pt x="2376" y="1674"/>
                    <a:pt x="2374" y="1667"/>
                  </a:cubicBezTo>
                  <a:cubicBezTo>
                    <a:pt x="2376" y="1671"/>
                    <a:pt x="2378" y="1675"/>
                    <a:pt x="2381" y="1679"/>
                  </a:cubicBezTo>
                  <a:cubicBezTo>
                    <a:pt x="2390" y="1688"/>
                    <a:pt x="2405" y="1693"/>
                    <a:pt x="2415" y="1684"/>
                  </a:cubicBezTo>
                  <a:cubicBezTo>
                    <a:pt x="2420" y="1681"/>
                    <a:pt x="2421" y="1674"/>
                    <a:pt x="2420" y="1669"/>
                  </a:cubicBezTo>
                  <a:cubicBezTo>
                    <a:pt x="2419" y="1664"/>
                    <a:pt x="2416" y="1661"/>
                    <a:pt x="2411" y="1659"/>
                  </a:cubicBezTo>
                  <a:cubicBezTo>
                    <a:pt x="2407" y="1658"/>
                    <a:pt x="2402" y="1658"/>
                    <a:pt x="2398" y="1660"/>
                  </a:cubicBezTo>
                  <a:cubicBezTo>
                    <a:pt x="2393" y="1664"/>
                    <a:pt x="2391" y="1670"/>
                    <a:pt x="2394" y="1676"/>
                  </a:cubicBezTo>
                  <a:cubicBezTo>
                    <a:pt x="2396" y="1679"/>
                    <a:pt x="2400" y="1681"/>
                    <a:pt x="2403" y="1680"/>
                  </a:cubicBezTo>
                  <a:cubicBezTo>
                    <a:pt x="2405" y="1679"/>
                    <a:pt x="2407" y="1677"/>
                    <a:pt x="2406" y="1675"/>
                  </a:cubicBezTo>
                  <a:cubicBezTo>
                    <a:pt x="2406" y="1676"/>
                    <a:pt x="2404" y="1677"/>
                    <a:pt x="2402" y="1677"/>
                  </a:cubicBezTo>
                  <a:cubicBezTo>
                    <a:pt x="2399" y="1677"/>
                    <a:pt x="2397" y="1673"/>
                    <a:pt x="2398" y="1670"/>
                  </a:cubicBezTo>
                  <a:cubicBezTo>
                    <a:pt x="2399" y="1669"/>
                    <a:pt x="2401" y="1667"/>
                    <a:pt x="2404" y="1667"/>
                  </a:cubicBezTo>
                  <a:cubicBezTo>
                    <a:pt x="2407" y="1666"/>
                    <a:pt x="2410" y="1668"/>
                    <a:pt x="2411" y="1671"/>
                  </a:cubicBezTo>
                  <a:cubicBezTo>
                    <a:pt x="2413" y="1674"/>
                    <a:pt x="2412" y="1678"/>
                    <a:pt x="2409" y="1681"/>
                  </a:cubicBezTo>
                  <a:cubicBezTo>
                    <a:pt x="2400" y="1687"/>
                    <a:pt x="2386" y="1681"/>
                    <a:pt x="2380" y="1674"/>
                  </a:cubicBezTo>
                  <a:cubicBezTo>
                    <a:pt x="2373" y="1665"/>
                    <a:pt x="2370" y="1652"/>
                    <a:pt x="2366" y="1642"/>
                  </a:cubicBezTo>
                  <a:cubicBezTo>
                    <a:pt x="2361" y="1630"/>
                    <a:pt x="2354" y="1618"/>
                    <a:pt x="2340" y="1609"/>
                  </a:cubicBezTo>
                  <a:cubicBezTo>
                    <a:pt x="2343" y="1610"/>
                    <a:pt x="2346" y="1611"/>
                    <a:pt x="2350" y="1613"/>
                  </a:cubicBezTo>
                  <a:cubicBezTo>
                    <a:pt x="2371" y="1620"/>
                    <a:pt x="2391" y="1615"/>
                    <a:pt x="2406" y="1598"/>
                  </a:cubicBezTo>
                  <a:cubicBezTo>
                    <a:pt x="2420" y="1582"/>
                    <a:pt x="2423" y="1560"/>
                    <a:pt x="2414" y="1541"/>
                  </a:cubicBezTo>
                  <a:cubicBezTo>
                    <a:pt x="2405" y="1524"/>
                    <a:pt x="2387" y="1510"/>
                    <a:pt x="2367" y="1511"/>
                  </a:cubicBezTo>
                  <a:cubicBezTo>
                    <a:pt x="2349" y="1512"/>
                    <a:pt x="2335" y="1522"/>
                    <a:pt x="2330" y="1538"/>
                  </a:cubicBezTo>
                  <a:cubicBezTo>
                    <a:pt x="2327" y="1547"/>
                    <a:pt x="2328" y="1557"/>
                    <a:pt x="2333" y="1565"/>
                  </a:cubicBezTo>
                  <a:cubicBezTo>
                    <a:pt x="2336" y="1570"/>
                    <a:pt x="2341" y="1574"/>
                    <a:pt x="2346" y="1576"/>
                  </a:cubicBezTo>
                  <a:cubicBezTo>
                    <a:pt x="2356" y="1581"/>
                    <a:pt x="2366" y="1577"/>
                    <a:pt x="2371" y="1569"/>
                  </a:cubicBezTo>
                  <a:cubicBezTo>
                    <a:pt x="2378" y="1560"/>
                    <a:pt x="2375" y="1548"/>
                    <a:pt x="2366" y="1541"/>
                  </a:cubicBezTo>
                  <a:cubicBezTo>
                    <a:pt x="2357" y="1535"/>
                    <a:pt x="2344" y="1538"/>
                    <a:pt x="2338" y="1547"/>
                  </a:cubicBezTo>
                  <a:cubicBezTo>
                    <a:pt x="2333" y="1555"/>
                    <a:pt x="2334" y="1565"/>
                    <a:pt x="2340" y="1572"/>
                  </a:cubicBezTo>
                  <a:cubicBezTo>
                    <a:pt x="2330" y="1563"/>
                    <a:pt x="2327" y="1550"/>
                    <a:pt x="2332" y="1537"/>
                  </a:cubicBezTo>
                  <a:cubicBezTo>
                    <a:pt x="2336" y="1523"/>
                    <a:pt x="2350" y="1514"/>
                    <a:pt x="2367" y="1513"/>
                  </a:cubicBezTo>
                  <a:cubicBezTo>
                    <a:pt x="2386" y="1513"/>
                    <a:pt x="2402" y="1525"/>
                    <a:pt x="2410" y="1542"/>
                  </a:cubicBezTo>
                  <a:cubicBezTo>
                    <a:pt x="2419" y="1560"/>
                    <a:pt x="2416" y="1580"/>
                    <a:pt x="2403" y="1595"/>
                  </a:cubicBezTo>
                  <a:cubicBezTo>
                    <a:pt x="2390" y="1610"/>
                    <a:pt x="2371" y="1614"/>
                    <a:pt x="2353" y="1608"/>
                  </a:cubicBezTo>
                  <a:cubicBezTo>
                    <a:pt x="2339" y="1603"/>
                    <a:pt x="2328" y="1594"/>
                    <a:pt x="2313" y="1590"/>
                  </a:cubicBezTo>
                  <a:cubicBezTo>
                    <a:pt x="2292" y="1586"/>
                    <a:pt x="2271" y="1591"/>
                    <a:pt x="2254" y="1607"/>
                  </a:cubicBezTo>
                  <a:cubicBezTo>
                    <a:pt x="2230" y="1629"/>
                    <a:pt x="2222" y="1661"/>
                    <a:pt x="2233" y="1692"/>
                  </a:cubicBezTo>
                  <a:cubicBezTo>
                    <a:pt x="2238" y="1705"/>
                    <a:pt x="2244" y="1716"/>
                    <a:pt x="2255" y="1724"/>
                  </a:cubicBezTo>
                  <a:cubicBezTo>
                    <a:pt x="2244" y="1718"/>
                    <a:pt x="2235" y="1708"/>
                    <a:pt x="2228" y="1696"/>
                  </a:cubicBezTo>
                  <a:cubicBezTo>
                    <a:pt x="2220" y="1680"/>
                    <a:pt x="2215" y="1659"/>
                    <a:pt x="2216" y="1641"/>
                  </a:cubicBezTo>
                  <a:cubicBezTo>
                    <a:pt x="2216" y="1633"/>
                    <a:pt x="2215" y="1627"/>
                    <a:pt x="2214" y="1620"/>
                  </a:cubicBezTo>
                  <a:cubicBezTo>
                    <a:pt x="2213" y="1618"/>
                    <a:pt x="2212" y="1616"/>
                    <a:pt x="2212" y="1614"/>
                  </a:cubicBezTo>
                  <a:cubicBezTo>
                    <a:pt x="2211" y="1611"/>
                    <a:pt x="2209" y="1608"/>
                    <a:pt x="2208" y="1605"/>
                  </a:cubicBezTo>
                  <a:cubicBezTo>
                    <a:pt x="2207" y="1604"/>
                    <a:pt x="2201" y="1595"/>
                    <a:pt x="2199" y="1596"/>
                  </a:cubicBezTo>
                  <a:cubicBezTo>
                    <a:pt x="2199" y="1597"/>
                    <a:pt x="2202" y="1602"/>
                    <a:pt x="2203" y="1603"/>
                  </a:cubicBezTo>
                  <a:cubicBezTo>
                    <a:pt x="2205" y="1607"/>
                    <a:pt x="2207" y="1611"/>
                    <a:pt x="2208" y="1616"/>
                  </a:cubicBezTo>
                  <a:cubicBezTo>
                    <a:pt x="2209" y="1617"/>
                    <a:pt x="2209" y="1619"/>
                    <a:pt x="2210" y="1621"/>
                  </a:cubicBezTo>
                  <a:cubicBezTo>
                    <a:pt x="2212" y="1628"/>
                    <a:pt x="2213" y="1634"/>
                    <a:pt x="2213" y="1641"/>
                  </a:cubicBezTo>
                  <a:cubicBezTo>
                    <a:pt x="2213" y="1641"/>
                    <a:pt x="2213" y="1642"/>
                    <a:pt x="2213" y="1644"/>
                  </a:cubicBezTo>
                  <a:cubicBezTo>
                    <a:pt x="2212" y="1641"/>
                    <a:pt x="2212" y="1639"/>
                    <a:pt x="2211" y="1637"/>
                  </a:cubicBezTo>
                  <a:cubicBezTo>
                    <a:pt x="2209" y="1631"/>
                    <a:pt x="2207" y="1626"/>
                    <a:pt x="2203" y="1621"/>
                  </a:cubicBezTo>
                  <a:cubicBezTo>
                    <a:pt x="2191" y="1609"/>
                    <a:pt x="2175" y="1611"/>
                    <a:pt x="2164" y="1620"/>
                  </a:cubicBezTo>
                  <a:cubicBezTo>
                    <a:pt x="2154" y="1628"/>
                    <a:pt x="2147" y="1640"/>
                    <a:pt x="2149" y="1653"/>
                  </a:cubicBezTo>
                  <a:cubicBezTo>
                    <a:pt x="2151" y="1664"/>
                    <a:pt x="2158" y="1671"/>
                    <a:pt x="2169" y="1673"/>
                  </a:cubicBezTo>
                  <a:cubicBezTo>
                    <a:pt x="2177" y="1674"/>
                    <a:pt x="2187" y="1671"/>
                    <a:pt x="2191" y="1662"/>
                  </a:cubicBezTo>
                  <a:cubicBezTo>
                    <a:pt x="2192" y="1658"/>
                    <a:pt x="2192" y="1653"/>
                    <a:pt x="2189" y="1649"/>
                  </a:cubicBezTo>
                  <a:cubicBezTo>
                    <a:pt x="2188" y="1646"/>
                    <a:pt x="2185" y="1645"/>
                    <a:pt x="2182" y="1644"/>
                  </a:cubicBezTo>
                  <a:cubicBezTo>
                    <a:pt x="2179" y="1644"/>
                    <a:pt x="2176" y="1645"/>
                    <a:pt x="2173" y="1648"/>
                  </a:cubicBezTo>
                  <a:cubicBezTo>
                    <a:pt x="2171" y="1651"/>
                    <a:pt x="2169" y="1654"/>
                    <a:pt x="2171" y="1658"/>
                  </a:cubicBezTo>
                  <a:cubicBezTo>
                    <a:pt x="2173" y="1661"/>
                    <a:pt x="2176" y="1664"/>
                    <a:pt x="2180" y="1663"/>
                  </a:cubicBezTo>
                  <a:cubicBezTo>
                    <a:pt x="2185" y="1662"/>
                    <a:pt x="2188" y="1657"/>
                    <a:pt x="2187" y="1653"/>
                  </a:cubicBezTo>
                  <a:cubicBezTo>
                    <a:pt x="2186" y="1648"/>
                    <a:pt x="2182" y="1645"/>
                    <a:pt x="2177" y="1646"/>
                  </a:cubicBezTo>
                  <a:cubicBezTo>
                    <a:pt x="2175" y="1647"/>
                    <a:pt x="2174" y="1647"/>
                    <a:pt x="2173" y="1649"/>
                  </a:cubicBezTo>
                  <a:cubicBezTo>
                    <a:pt x="2173" y="1648"/>
                    <a:pt x="2173" y="1648"/>
                    <a:pt x="2173" y="1648"/>
                  </a:cubicBezTo>
                  <a:cubicBezTo>
                    <a:pt x="2176" y="1645"/>
                    <a:pt x="2179" y="1644"/>
                    <a:pt x="2182" y="1645"/>
                  </a:cubicBezTo>
                  <a:cubicBezTo>
                    <a:pt x="2185" y="1645"/>
                    <a:pt x="2187" y="1647"/>
                    <a:pt x="2189" y="1649"/>
                  </a:cubicBezTo>
                  <a:cubicBezTo>
                    <a:pt x="2191" y="1653"/>
                    <a:pt x="2192" y="1658"/>
                    <a:pt x="2190" y="1662"/>
                  </a:cubicBezTo>
                  <a:cubicBezTo>
                    <a:pt x="2187" y="1669"/>
                    <a:pt x="2177" y="1672"/>
                    <a:pt x="2169" y="1671"/>
                  </a:cubicBezTo>
                  <a:cubicBezTo>
                    <a:pt x="2159" y="1670"/>
                    <a:pt x="2152" y="1663"/>
                    <a:pt x="2151" y="1653"/>
                  </a:cubicBezTo>
                  <a:cubicBezTo>
                    <a:pt x="2149" y="1641"/>
                    <a:pt x="2157" y="1629"/>
                    <a:pt x="2167" y="1622"/>
                  </a:cubicBezTo>
                  <a:cubicBezTo>
                    <a:pt x="2177" y="1614"/>
                    <a:pt x="2190" y="1612"/>
                    <a:pt x="2200" y="1624"/>
                  </a:cubicBezTo>
                  <a:cubicBezTo>
                    <a:pt x="2204" y="1628"/>
                    <a:pt x="2206" y="1633"/>
                    <a:pt x="2208" y="1638"/>
                  </a:cubicBezTo>
                  <a:cubicBezTo>
                    <a:pt x="2209" y="1642"/>
                    <a:pt x="2210" y="1645"/>
                    <a:pt x="2210" y="1649"/>
                  </a:cubicBezTo>
                  <a:cubicBezTo>
                    <a:pt x="2212" y="1657"/>
                    <a:pt x="2213" y="1668"/>
                    <a:pt x="2216" y="1677"/>
                  </a:cubicBezTo>
                  <a:cubicBezTo>
                    <a:pt x="2218" y="1683"/>
                    <a:pt x="2220" y="1689"/>
                    <a:pt x="2223" y="1695"/>
                  </a:cubicBezTo>
                  <a:cubicBezTo>
                    <a:pt x="2220" y="1693"/>
                    <a:pt x="2217" y="1691"/>
                    <a:pt x="2214" y="1690"/>
                  </a:cubicBezTo>
                  <a:cubicBezTo>
                    <a:pt x="2206" y="1687"/>
                    <a:pt x="2197" y="1687"/>
                    <a:pt x="2190" y="1688"/>
                  </a:cubicBezTo>
                  <a:close/>
                  <a:moveTo>
                    <a:pt x="2174" y="1562"/>
                  </a:moveTo>
                  <a:cubicBezTo>
                    <a:pt x="2177" y="1563"/>
                    <a:pt x="2180" y="1566"/>
                    <a:pt x="2179" y="1570"/>
                  </a:cubicBezTo>
                  <a:cubicBezTo>
                    <a:pt x="2176" y="1576"/>
                    <a:pt x="2168" y="1575"/>
                    <a:pt x="2166" y="1570"/>
                  </a:cubicBezTo>
                  <a:cubicBezTo>
                    <a:pt x="2164" y="1566"/>
                    <a:pt x="2166" y="1563"/>
                    <a:pt x="2162" y="1559"/>
                  </a:cubicBezTo>
                  <a:cubicBezTo>
                    <a:pt x="2167" y="1562"/>
                    <a:pt x="2169" y="1560"/>
                    <a:pt x="2174" y="1562"/>
                  </a:cubicBezTo>
                  <a:close/>
                  <a:moveTo>
                    <a:pt x="2218" y="1635"/>
                  </a:moveTo>
                  <a:cubicBezTo>
                    <a:pt x="2217" y="1622"/>
                    <a:pt x="2228" y="1609"/>
                    <a:pt x="2238" y="1606"/>
                  </a:cubicBezTo>
                  <a:cubicBezTo>
                    <a:pt x="2246" y="1604"/>
                    <a:pt x="2254" y="1602"/>
                    <a:pt x="2259" y="1596"/>
                  </a:cubicBezTo>
                  <a:cubicBezTo>
                    <a:pt x="2263" y="1591"/>
                    <a:pt x="2264" y="1582"/>
                    <a:pt x="2259" y="1579"/>
                  </a:cubicBezTo>
                  <a:cubicBezTo>
                    <a:pt x="2261" y="1584"/>
                    <a:pt x="2257" y="1588"/>
                    <a:pt x="2251" y="1591"/>
                  </a:cubicBezTo>
                  <a:cubicBezTo>
                    <a:pt x="2248" y="1593"/>
                    <a:pt x="2244" y="1596"/>
                    <a:pt x="2242" y="1601"/>
                  </a:cubicBezTo>
                  <a:cubicBezTo>
                    <a:pt x="2233" y="1597"/>
                    <a:pt x="2225" y="1603"/>
                    <a:pt x="2222" y="1609"/>
                  </a:cubicBezTo>
                  <a:cubicBezTo>
                    <a:pt x="2218" y="1616"/>
                    <a:pt x="2215" y="1626"/>
                    <a:pt x="2218" y="1635"/>
                  </a:cubicBezTo>
                  <a:close/>
                  <a:moveTo>
                    <a:pt x="2110" y="1593"/>
                  </a:moveTo>
                  <a:cubicBezTo>
                    <a:pt x="2089" y="1596"/>
                    <a:pt x="2080" y="1579"/>
                    <a:pt x="2073" y="1573"/>
                  </a:cubicBezTo>
                  <a:cubicBezTo>
                    <a:pt x="2064" y="1565"/>
                    <a:pt x="2056" y="1574"/>
                    <a:pt x="2064" y="1584"/>
                  </a:cubicBezTo>
                  <a:cubicBezTo>
                    <a:pt x="2072" y="1593"/>
                    <a:pt x="2091" y="1600"/>
                    <a:pt x="2110" y="1593"/>
                  </a:cubicBezTo>
                  <a:close/>
                  <a:moveTo>
                    <a:pt x="2195" y="1579"/>
                  </a:moveTo>
                  <a:cubicBezTo>
                    <a:pt x="2194" y="1585"/>
                    <a:pt x="2187" y="1589"/>
                    <a:pt x="2182" y="1589"/>
                  </a:cubicBezTo>
                  <a:cubicBezTo>
                    <a:pt x="2181" y="1596"/>
                    <a:pt x="2193" y="1602"/>
                    <a:pt x="2200" y="1594"/>
                  </a:cubicBezTo>
                  <a:cubicBezTo>
                    <a:pt x="2203" y="1589"/>
                    <a:pt x="2201" y="1581"/>
                    <a:pt x="2195" y="1579"/>
                  </a:cubicBezTo>
                  <a:close/>
                  <a:moveTo>
                    <a:pt x="2215" y="1623"/>
                  </a:moveTo>
                  <a:cubicBezTo>
                    <a:pt x="2217" y="1598"/>
                    <a:pt x="2240" y="1587"/>
                    <a:pt x="2246" y="1581"/>
                  </a:cubicBezTo>
                  <a:cubicBezTo>
                    <a:pt x="2256" y="1569"/>
                    <a:pt x="2243" y="1557"/>
                    <a:pt x="2230" y="1570"/>
                  </a:cubicBezTo>
                  <a:cubicBezTo>
                    <a:pt x="2223" y="1577"/>
                    <a:pt x="2211" y="1597"/>
                    <a:pt x="2215" y="1623"/>
                  </a:cubicBezTo>
                  <a:close/>
                  <a:moveTo>
                    <a:pt x="2146" y="1630"/>
                  </a:moveTo>
                  <a:cubicBezTo>
                    <a:pt x="2147" y="1641"/>
                    <a:pt x="2146" y="1652"/>
                    <a:pt x="2140" y="1661"/>
                  </a:cubicBezTo>
                  <a:cubicBezTo>
                    <a:pt x="2135" y="1669"/>
                    <a:pt x="2125" y="1675"/>
                    <a:pt x="2114" y="1673"/>
                  </a:cubicBezTo>
                  <a:cubicBezTo>
                    <a:pt x="2109" y="1672"/>
                    <a:pt x="2103" y="1669"/>
                    <a:pt x="2099" y="1665"/>
                  </a:cubicBezTo>
                  <a:cubicBezTo>
                    <a:pt x="2094" y="1659"/>
                    <a:pt x="2092" y="1655"/>
                    <a:pt x="2090" y="1648"/>
                  </a:cubicBezTo>
                  <a:cubicBezTo>
                    <a:pt x="2088" y="1642"/>
                    <a:pt x="2088" y="1637"/>
                    <a:pt x="2089" y="1630"/>
                  </a:cubicBezTo>
                  <a:cubicBezTo>
                    <a:pt x="2090" y="1628"/>
                    <a:pt x="2091" y="1625"/>
                    <a:pt x="2091" y="1623"/>
                  </a:cubicBezTo>
                  <a:cubicBezTo>
                    <a:pt x="2094" y="1615"/>
                    <a:pt x="2097" y="1610"/>
                    <a:pt x="2102" y="1604"/>
                  </a:cubicBezTo>
                  <a:cubicBezTo>
                    <a:pt x="2109" y="1595"/>
                    <a:pt x="2117" y="1590"/>
                    <a:pt x="2127" y="1587"/>
                  </a:cubicBezTo>
                  <a:cubicBezTo>
                    <a:pt x="2128" y="1587"/>
                    <a:pt x="2129" y="1587"/>
                    <a:pt x="2129" y="1586"/>
                  </a:cubicBezTo>
                  <a:cubicBezTo>
                    <a:pt x="2122" y="1584"/>
                    <a:pt x="2115" y="1580"/>
                    <a:pt x="2110" y="1574"/>
                  </a:cubicBezTo>
                  <a:cubicBezTo>
                    <a:pt x="2104" y="1567"/>
                    <a:pt x="2100" y="1558"/>
                    <a:pt x="2100" y="1549"/>
                  </a:cubicBezTo>
                  <a:cubicBezTo>
                    <a:pt x="2101" y="1545"/>
                    <a:pt x="2102" y="1541"/>
                    <a:pt x="2105" y="1537"/>
                  </a:cubicBezTo>
                  <a:cubicBezTo>
                    <a:pt x="2103" y="1541"/>
                    <a:pt x="2102" y="1545"/>
                    <a:pt x="2102" y="1549"/>
                  </a:cubicBezTo>
                  <a:cubicBezTo>
                    <a:pt x="2102" y="1558"/>
                    <a:pt x="2105" y="1566"/>
                    <a:pt x="2112" y="1572"/>
                  </a:cubicBezTo>
                  <a:cubicBezTo>
                    <a:pt x="2116" y="1577"/>
                    <a:pt x="2121" y="1580"/>
                    <a:pt x="2127" y="1582"/>
                  </a:cubicBezTo>
                  <a:cubicBezTo>
                    <a:pt x="2137" y="1586"/>
                    <a:pt x="2146" y="1585"/>
                    <a:pt x="2157" y="1587"/>
                  </a:cubicBezTo>
                  <a:cubicBezTo>
                    <a:pt x="2158" y="1588"/>
                    <a:pt x="2158" y="1588"/>
                    <a:pt x="2158" y="1588"/>
                  </a:cubicBezTo>
                  <a:cubicBezTo>
                    <a:pt x="2163" y="1589"/>
                    <a:pt x="2168" y="1592"/>
                    <a:pt x="2174" y="1594"/>
                  </a:cubicBezTo>
                  <a:cubicBezTo>
                    <a:pt x="2175" y="1595"/>
                    <a:pt x="2187" y="1603"/>
                    <a:pt x="2187" y="1605"/>
                  </a:cubicBezTo>
                  <a:cubicBezTo>
                    <a:pt x="2186" y="1605"/>
                    <a:pt x="2178" y="1601"/>
                    <a:pt x="2177" y="1600"/>
                  </a:cubicBezTo>
                  <a:cubicBezTo>
                    <a:pt x="2170" y="1596"/>
                    <a:pt x="2164" y="1593"/>
                    <a:pt x="2156" y="1591"/>
                  </a:cubicBezTo>
                  <a:cubicBezTo>
                    <a:pt x="2156" y="1591"/>
                    <a:pt x="2156" y="1591"/>
                    <a:pt x="2156" y="1591"/>
                  </a:cubicBezTo>
                  <a:cubicBezTo>
                    <a:pt x="2146" y="1588"/>
                    <a:pt x="2138" y="1588"/>
                    <a:pt x="2128" y="1590"/>
                  </a:cubicBezTo>
                  <a:cubicBezTo>
                    <a:pt x="2117" y="1593"/>
                    <a:pt x="2106" y="1601"/>
                    <a:pt x="2101" y="1612"/>
                  </a:cubicBezTo>
                  <a:cubicBezTo>
                    <a:pt x="2099" y="1618"/>
                    <a:pt x="2100" y="1629"/>
                    <a:pt x="2107" y="1632"/>
                  </a:cubicBezTo>
                  <a:cubicBezTo>
                    <a:pt x="2109" y="1633"/>
                    <a:pt x="2112" y="1632"/>
                    <a:pt x="2114" y="1630"/>
                  </a:cubicBezTo>
                  <a:cubicBezTo>
                    <a:pt x="2115" y="1628"/>
                    <a:pt x="2115" y="1626"/>
                    <a:pt x="2114" y="1624"/>
                  </a:cubicBezTo>
                  <a:cubicBezTo>
                    <a:pt x="2112" y="1622"/>
                    <a:pt x="2111" y="1622"/>
                    <a:pt x="2110" y="1622"/>
                  </a:cubicBezTo>
                  <a:cubicBezTo>
                    <a:pt x="2107" y="1622"/>
                    <a:pt x="2106" y="1624"/>
                    <a:pt x="2107" y="1627"/>
                  </a:cubicBezTo>
                  <a:cubicBezTo>
                    <a:pt x="2107" y="1628"/>
                    <a:pt x="2108" y="1628"/>
                    <a:pt x="2110" y="1628"/>
                  </a:cubicBezTo>
                  <a:cubicBezTo>
                    <a:pt x="2108" y="1630"/>
                    <a:pt x="2107" y="1629"/>
                    <a:pt x="2105" y="1628"/>
                  </a:cubicBezTo>
                  <a:cubicBezTo>
                    <a:pt x="2104" y="1626"/>
                    <a:pt x="2103" y="1623"/>
                    <a:pt x="2105" y="1621"/>
                  </a:cubicBezTo>
                  <a:cubicBezTo>
                    <a:pt x="2107" y="1618"/>
                    <a:pt x="2112" y="1617"/>
                    <a:pt x="2116" y="1619"/>
                  </a:cubicBezTo>
                  <a:cubicBezTo>
                    <a:pt x="2118" y="1620"/>
                    <a:pt x="2120" y="1623"/>
                    <a:pt x="2121" y="1626"/>
                  </a:cubicBezTo>
                  <a:cubicBezTo>
                    <a:pt x="2121" y="1629"/>
                    <a:pt x="2120" y="1632"/>
                    <a:pt x="2118" y="1635"/>
                  </a:cubicBezTo>
                  <a:cubicBezTo>
                    <a:pt x="2115" y="1637"/>
                    <a:pt x="2110" y="1639"/>
                    <a:pt x="2106" y="1637"/>
                  </a:cubicBezTo>
                  <a:cubicBezTo>
                    <a:pt x="2098" y="1633"/>
                    <a:pt x="2096" y="1623"/>
                    <a:pt x="2099" y="1614"/>
                  </a:cubicBezTo>
                  <a:cubicBezTo>
                    <a:pt x="2100" y="1612"/>
                    <a:pt x="2101" y="1609"/>
                    <a:pt x="2103" y="1607"/>
                  </a:cubicBezTo>
                  <a:cubicBezTo>
                    <a:pt x="2097" y="1614"/>
                    <a:pt x="2093" y="1621"/>
                    <a:pt x="2091" y="1631"/>
                  </a:cubicBezTo>
                  <a:cubicBezTo>
                    <a:pt x="2090" y="1637"/>
                    <a:pt x="2090" y="1642"/>
                    <a:pt x="2091" y="1648"/>
                  </a:cubicBezTo>
                  <a:cubicBezTo>
                    <a:pt x="2093" y="1654"/>
                    <a:pt x="2095" y="1659"/>
                    <a:pt x="2100" y="1664"/>
                  </a:cubicBezTo>
                  <a:cubicBezTo>
                    <a:pt x="2102" y="1666"/>
                    <a:pt x="2105" y="1668"/>
                    <a:pt x="2108" y="1670"/>
                  </a:cubicBezTo>
                  <a:cubicBezTo>
                    <a:pt x="2108" y="1670"/>
                    <a:pt x="2108" y="1670"/>
                    <a:pt x="2108" y="1670"/>
                  </a:cubicBezTo>
                  <a:cubicBezTo>
                    <a:pt x="2100" y="1664"/>
                    <a:pt x="2099" y="1653"/>
                    <a:pt x="2111" y="1648"/>
                  </a:cubicBezTo>
                  <a:cubicBezTo>
                    <a:pt x="2120" y="1645"/>
                    <a:pt x="2138" y="1652"/>
                    <a:pt x="2146" y="1630"/>
                  </a:cubicBezTo>
                  <a:close/>
                  <a:moveTo>
                    <a:pt x="2103" y="1549"/>
                  </a:moveTo>
                  <a:cubicBezTo>
                    <a:pt x="2114" y="1551"/>
                    <a:pt x="2115" y="1536"/>
                    <a:pt x="2116" y="1531"/>
                  </a:cubicBezTo>
                  <a:cubicBezTo>
                    <a:pt x="2117" y="1527"/>
                    <a:pt x="2119" y="1524"/>
                    <a:pt x="2122" y="1523"/>
                  </a:cubicBezTo>
                  <a:cubicBezTo>
                    <a:pt x="2117" y="1522"/>
                    <a:pt x="2106" y="1525"/>
                    <a:pt x="2102" y="1528"/>
                  </a:cubicBezTo>
                  <a:cubicBezTo>
                    <a:pt x="2096" y="1533"/>
                    <a:pt x="2093" y="1541"/>
                    <a:pt x="2099" y="1548"/>
                  </a:cubicBezTo>
                  <a:cubicBezTo>
                    <a:pt x="2099" y="1544"/>
                    <a:pt x="2102" y="1538"/>
                    <a:pt x="2106" y="1536"/>
                  </a:cubicBezTo>
                  <a:cubicBezTo>
                    <a:pt x="2105" y="1538"/>
                    <a:pt x="2102" y="1544"/>
                    <a:pt x="2103" y="1549"/>
                  </a:cubicBezTo>
                  <a:close/>
                  <a:moveTo>
                    <a:pt x="2192" y="1610"/>
                  </a:moveTo>
                  <a:cubicBezTo>
                    <a:pt x="2167" y="1605"/>
                    <a:pt x="2151" y="1620"/>
                    <a:pt x="2139" y="1622"/>
                  </a:cubicBezTo>
                  <a:cubicBezTo>
                    <a:pt x="2125" y="1624"/>
                    <a:pt x="2122" y="1609"/>
                    <a:pt x="2136" y="1603"/>
                  </a:cubicBezTo>
                  <a:cubicBezTo>
                    <a:pt x="2151" y="1597"/>
                    <a:pt x="2174" y="1601"/>
                    <a:pt x="2192" y="1610"/>
                  </a:cubicBezTo>
                  <a:close/>
                  <a:moveTo>
                    <a:pt x="2105" y="1597"/>
                  </a:moveTo>
                  <a:cubicBezTo>
                    <a:pt x="2087" y="1607"/>
                    <a:pt x="2072" y="1644"/>
                    <a:pt x="2091" y="1655"/>
                  </a:cubicBezTo>
                  <a:cubicBezTo>
                    <a:pt x="2089" y="1659"/>
                    <a:pt x="2082" y="1660"/>
                    <a:pt x="2077" y="1655"/>
                  </a:cubicBezTo>
                  <a:cubicBezTo>
                    <a:pt x="2073" y="1651"/>
                    <a:pt x="2070" y="1641"/>
                    <a:pt x="2076" y="1634"/>
                  </a:cubicBezTo>
                  <a:cubicBezTo>
                    <a:pt x="2071" y="1631"/>
                    <a:pt x="2074" y="1618"/>
                    <a:pt x="2086" y="1608"/>
                  </a:cubicBezTo>
                  <a:cubicBezTo>
                    <a:pt x="2077" y="1611"/>
                    <a:pt x="2068" y="1611"/>
                    <a:pt x="2059" y="1609"/>
                  </a:cubicBezTo>
                  <a:cubicBezTo>
                    <a:pt x="2049" y="1607"/>
                    <a:pt x="2039" y="1603"/>
                    <a:pt x="2032" y="1596"/>
                  </a:cubicBezTo>
                  <a:cubicBezTo>
                    <a:pt x="2025" y="1589"/>
                    <a:pt x="2021" y="1578"/>
                    <a:pt x="2024" y="1568"/>
                  </a:cubicBezTo>
                  <a:cubicBezTo>
                    <a:pt x="2026" y="1561"/>
                    <a:pt x="2031" y="1554"/>
                    <a:pt x="2039" y="1553"/>
                  </a:cubicBezTo>
                  <a:cubicBezTo>
                    <a:pt x="2045" y="1552"/>
                    <a:pt x="2052" y="1556"/>
                    <a:pt x="2055" y="1561"/>
                  </a:cubicBezTo>
                  <a:cubicBezTo>
                    <a:pt x="2058" y="1566"/>
                    <a:pt x="2059" y="1573"/>
                    <a:pt x="2058" y="1580"/>
                  </a:cubicBezTo>
                  <a:cubicBezTo>
                    <a:pt x="2053" y="1567"/>
                    <a:pt x="2043" y="1570"/>
                    <a:pt x="2037" y="1568"/>
                  </a:cubicBezTo>
                  <a:cubicBezTo>
                    <a:pt x="2030" y="1565"/>
                    <a:pt x="2031" y="1559"/>
                    <a:pt x="2036" y="1555"/>
                  </a:cubicBezTo>
                  <a:cubicBezTo>
                    <a:pt x="2036" y="1555"/>
                    <a:pt x="2036" y="1555"/>
                    <a:pt x="2036" y="1555"/>
                  </a:cubicBezTo>
                  <a:cubicBezTo>
                    <a:pt x="2030" y="1558"/>
                    <a:pt x="2027" y="1562"/>
                    <a:pt x="2026" y="1568"/>
                  </a:cubicBezTo>
                  <a:cubicBezTo>
                    <a:pt x="2023" y="1577"/>
                    <a:pt x="2024" y="1585"/>
                    <a:pt x="2031" y="1593"/>
                  </a:cubicBezTo>
                  <a:cubicBezTo>
                    <a:pt x="2030" y="1591"/>
                    <a:pt x="2029" y="1588"/>
                    <a:pt x="2029" y="1586"/>
                  </a:cubicBezTo>
                  <a:cubicBezTo>
                    <a:pt x="2028" y="1582"/>
                    <a:pt x="2029" y="1577"/>
                    <a:pt x="2034" y="1575"/>
                  </a:cubicBezTo>
                  <a:cubicBezTo>
                    <a:pt x="2037" y="1574"/>
                    <a:pt x="2039" y="1575"/>
                    <a:pt x="2041" y="1576"/>
                  </a:cubicBezTo>
                  <a:cubicBezTo>
                    <a:pt x="2042" y="1578"/>
                    <a:pt x="2043" y="1579"/>
                    <a:pt x="2042" y="1581"/>
                  </a:cubicBezTo>
                  <a:cubicBezTo>
                    <a:pt x="2042" y="1583"/>
                    <a:pt x="2041" y="1585"/>
                    <a:pt x="2039" y="1586"/>
                  </a:cubicBezTo>
                  <a:cubicBezTo>
                    <a:pt x="2037" y="1587"/>
                    <a:pt x="2034" y="1586"/>
                    <a:pt x="2033" y="1584"/>
                  </a:cubicBezTo>
                  <a:cubicBezTo>
                    <a:pt x="2032" y="1583"/>
                    <a:pt x="2032" y="1581"/>
                    <a:pt x="2033" y="1580"/>
                  </a:cubicBezTo>
                  <a:cubicBezTo>
                    <a:pt x="2034" y="1579"/>
                    <a:pt x="2035" y="1579"/>
                    <a:pt x="2036" y="1580"/>
                  </a:cubicBezTo>
                  <a:cubicBezTo>
                    <a:pt x="2035" y="1580"/>
                    <a:pt x="2035" y="1580"/>
                    <a:pt x="2034" y="1581"/>
                  </a:cubicBezTo>
                  <a:cubicBezTo>
                    <a:pt x="2034" y="1582"/>
                    <a:pt x="2034" y="1584"/>
                    <a:pt x="2036" y="1584"/>
                  </a:cubicBezTo>
                  <a:cubicBezTo>
                    <a:pt x="2037" y="1584"/>
                    <a:pt x="2037" y="1583"/>
                    <a:pt x="2038" y="1583"/>
                  </a:cubicBezTo>
                  <a:cubicBezTo>
                    <a:pt x="2039" y="1582"/>
                    <a:pt x="2039" y="1580"/>
                    <a:pt x="2038" y="1579"/>
                  </a:cubicBezTo>
                  <a:cubicBezTo>
                    <a:pt x="2037" y="1578"/>
                    <a:pt x="2036" y="1577"/>
                    <a:pt x="2034" y="1578"/>
                  </a:cubicBezTo>
                  <a:cubicBezTo>
                    <a:pt x="2030" y="1579"/>
                    <a:pt x="2029" y="1586"/>
                    <a:pt x="2031" y="1589"/>
                  </a:cubicBezTo>
                  <a:cubicBezTo>
                    <a:pt x="2033" y="1596"/>
                    <a:pt x="2040" y="1600"/>
                    <a:pt x="2046" y="1603"/>
                  </a:cubicBezTo>
                  <a:cubicBezTo>
                    <a:pt x="2061" y="1611"/>
                    <a:pt x="2077" y="1610"/>
                    <a:pt x="2091" y="1604"/>
                  </a:cubicBezTo>
                  <a:cubicBezTo>
                    <a:pt x="2095" y="1601"/>
                    <a:pt x="2099" y="1599"/>
                    <a:pt x="2105" y="1597"/>
                  </a:cubicBezTo>
                  <a:close/>
                  <a:moveTo>
                    <a:pt x="2120" y="1585"/>
                  </a:moveTo>
                  <a:cubicBezTo>
                    <a:pt x="2111" y="1590"/>
                    <a:pt x="2100" y="1578"/>
                    <a:pt x="2096" y="1568"/>
                  </a:cubicBezTo>
                  <a:cubicBezTo>
                    <a:pt x="2092" y="1557"/>
                    <a:pt x="2091" y="1543"/>
                    <a:pt x="2078" y="1538"/>
                  </a:cubicBezTo>
                  <a:cubicBezTo>
                    <a:pt x="2072" y="1535"/>
                    <a:pt x="2064" y="1535"/>
                    <a:pt x="2059" y="1540"/>
                  </a:cubicBezTo>
                  <a:cubicBezTo>
                    <a:pt x="2056" y="1543"/>
                    <a:pt x="2055" y="1547"/>
                    <a:pt x="2057" y="1551"/>
                  </a:cubicBezTo>
                  <a:cubicBezTo>
                    <a:pt x="2057" y="1548"/>
                    <a:pt x="2061" y="1543"/>
                    <a:pt x="2066" y="1544"/>
                  </a:cubicBezTo>
                  <a:cubicBezTo>
                    <a:pt x="2071" y="1544"/>
                    <a:pt x="2075" y="1548"/>
                    <a:pt x="2076" y="1553"/>
                  </a:cubicBezTo>
                  <a:cubicBezTo>
                    <a:pt x="2078" y="1564"/>
                    <a:pt x="2079" y="1573"/>
                    <a:pt x="2085" y="1582"/>
                  </a:cubicBezTo>
                  <a:cubicBezTo>
                    <a:pt x="2093" y="1592"/>
                    <a:pt x="2109" y="1596"/>
                    <a:pt x="2120" y="1585"/>
                  </a:cubicBezTo>
                  <a:close/>
                  <a:moveTo>
                    <a:pt x="2158" y="1556"/>
                  </a:moveTo>
                  <a:cubicBezTo>
                    <a:pt x="2152" y="1547"/>
                    <a:pt x="2136" y="1541"/>
                    <a:pt x="2126" y="1543"/>
                  </a:cubicBezTo>
                  <a:cubicBezTo>
                    <a:pt x="2114" y="1545"/>
                    <a:pt x="2113" y="1555"/>
                    <a:pt x="2126" y="1555"/>
                  </a:cubicBezTo>
                  <a:cubicBezTo>
                    <a:pt x="2135" y="1556"/>
                    <a:pt x="2150" y="1550"/>
                    <a:pt x="2158" y="1556"/>
                  </a:cubicBezTo>
                  <a:close/>
                  <a:moveTo>
                    <a:pt x="2354" y="1616"/>
                  </a:moveTo>
                  <a:cubicBezTo>
                    <a:pt x="2385" y="1627"/>
                    <a:pt x="2429" y="1603"/>
                    <a:pt x="2421" y="1572"/>
                  </a:cubicBezTo>
                  <a:cubicBezTo>
                    <a:pt x="2427" y="1571"/>
                    <a:pt x="2435" y="1579"/>
                    <a:pt x="2434" y="1588"/>
                  </a:cubicBezTo>
                  <a:cubicBezTo>
                    <a:pt x="2434" y="1598"/>
                    <a:pt x="2425" y="1607"/>
                    <a:pt x="2411" y="1608"/>
                  </a:cubicBezTo>
                  <a:cubicBezTo>
                    <a:pt x="2413" y="1621"/>
                    <a:pt x="2380" y="1634"/>
                    <a:pt x="2354" y="1616"/>
                  </a:cubicBezTo>
                  <a:close/>
                  <a:moveTo>
                    <a:pt x="2353" y="1755"/>
                  </a:moveTo>
                  <a:cubicBezTo>
                    <a:pt x="2350" y="1755"/>
                    <a:pt x="2348" y="1753"/>
                    <a:pt x="2348" y="1750"/>
                  </a:cubicBezTo>
                  <a:cubicBezTo>
                    <a:pt x="2348" y="1747"/>
                    <a:pt x="2350" y="1745"/>
                    <a:pt x="2353" y="1745"/>
                  </a:cubicBezTo>
                  <a:cubicBezTo>
                    <a:pt x="2355" y="1745"/>
                    <a:pt x="2358" y="1747"/>
                    <a:pt x="2358" y="1750"/>
                  </a:cubicBezTo>
                  <a:cubicBezTo>
                    <a:pt x="2358" y="1752"/>
                    <a:pt x="2356" y="1755"/>
                    <a:pt x="2353" y="1755"/>
                  </a:cubicBezTo>
                  <a:close/>
                  <a:moveTo>
                    <a:pt x="2344" y="1758"/>
                  </a:moveTo>
                  <a:cubicBezTo>
                    <a:pt x="2342" y="1758"/>
                    <a:pt x="2340" y="1756"/>
                    <a:pt x="2340" y="1754"/>
                  </a:cubicBezTo>
                  <a:cubicBezTo>
                    <a:pt x="2340" y="1752"/>
                    <a:pt x="2341" y="1750"/>
                    <a:pt x="2343" y="1750"/>
                  </a:cubicBezTo>
                  <a:cubicBezTo>
                    <a:pt x="2345" y="1750"/>
                    <a:pt x="2347" y="1752"/>
                    <a:pt x="2347" y="1754"/>
                  </a:cubicBezTo>
                  <a:cubicBezTo>
                    <a:pt x="2347" y="1756"/>
                    <a:pt x="2346" y="1758"/>
                    <a:pt x="2344" y="1758"/>
                  </a:cubicBezTo>
                  <a:close/>
                  <a:moveTo>
                    <a:pt x="2362" y="1746"/>
                  </a:moveTo>
                  <a:cubicBezTo>
                    <a:pt x="2358" y="1746"/>
                    <a:pt x="2354" y="1743"/>
                    <a:pt x="2354" y="1739"/>
                  </a:cubicBezTo>
                  <a:cubicBezTo>
                    <a:pt x="2354" y="1735"/>
                    <a:pt x="2357" y="1731"/>
                    <a:pt x="2361" y="1731"/>
                  </a:cubicBezTo>
                  <a:cubicBezTo>
                    <a:pt x="2365" y="1731"/>
                    <a:pt x="2369" y="1734"/>
                    <a:pt x="2369" y="1738"/>
                  </a:cubicBezTo>
                  <a:cubicBezTo>
                    <a:pt x="2369" y="1742"/>
                    <a:pt x="2366" y="1746"/>
                    <a:pt x="2362" y="1746"/>
                  </a:cubicBezTo>
                  <a:close/>
                  <a:moveTo>
                    <a:pt x="2249" y="1626"/>
                  </a:moveTo>
                  <a:cubicBezTo>
                    <a:pt x="2252" y="1615"/>
                    <a:pt x="2264" y="1604"/>
                    <a:pt x="2278" y="1600"/>
                  </a:cubicBezTo>
                  <a:cubicBezTo>
                    <a:pt x="2289" y="1597"/>
                    <a:pt x="2301" y="1597"/>
                    <a:pt x="2311" y="1601"/>
                  </a:cubicBezTo>
                  <a:cubicBezTo>
                    <a:pt x="2316" y="1604"/>
                    <a:pt x="2321" y="1607"/>
                    <a:pt x="2324" y="1612"/>
                  </a:cubicBezTo>
                  <a:cubicBezTo>
                    <a:pt x="2328" y="1619"/>
                    <a:pt x="2328" y="1628"/>
                    <a:pt x="2325" y="1633"/>
                  </a:cubicBezTo>
                  <a:cubicBezTo>
                    <a:pt x="2320" y="1639"/>
                    <a:pt x="2312" y="1639"/>
                    <a:pt x="2308" y="1634"/>
                  </a:cubicBezTo>
                  <a:cubicBezTo>
                    <a:pt x="2318" y="1632"/>
                    <a:pt x="2319" y="1620"/>
                    <a:pt x="2312" y="1613"/>
                  </a:cubicBezTo>
                  <a:cubicBezTo>
                    <a:pt x="2305" y="1605"/>
                    <a:pt x="2289" y="1602"/>
                    <a:pt x="2279" y="1605"/>
                  </a:cubicBezTo>
                  <a:cubicBezTo>
                    <a:pt x="2261" y="1609"/>
                    <a:pt x="2253" y="1620"/>
                    <a:pt x="2249" y="1626"/>
                  </a:cubicBezTo>
                  <a:close/>
                  <a:moveTo>
                    <a:pt x="2330" y="1608"/>
                  </a:moveTo>
                  <a:cubicBezTo>
                    <a:pt x="2358" y="1627"/>
                    <a:pt x="2368" y="1666"/>
                    <a:pt x="2355" y="1688"/>
                  </a:cubicBezTo>
                  <a:cubicBezTo>
                    <a:pt x="2340" y="1710"/>
                    <a:pt x="2321" y="1697"/>
                    <a:pt x="2334" y="1677"/>
                  </a:cubicBezTo>
                  <a:cubicBezTo>
                    <a:pt x="2340" y="1667"/>
                    <a:pt x="2354" y="1631"/>
                    <a:pt x="2330" y="1608"/>
                  </a:cubicBezTo>
                  <a:close/>
                  <a:moveTo>
                    <a:pt x="1960" y="1475"/>
                  </a:moveTo>
                  <a:cubicBezTo>
                    <a:pt x="1985" y="1480"/>
                    <a:pt x="2000" y="1465"/>
                    <a:pt x="2012" y="1463"/>
                  </a:cubicBezTo>
                  <a:cubicBezTo>
                    <a:pt x="2025" y="1461"/>
                    <a:pt x="2028" y="1476"/>
                    <a:pt x="2015" y="1482"/>
                  </a:cubicBezTo>
                  <a:cubicBezTo>
                    <a:pt x="2000" y="1488"/>
                    <a:pt x="1977" y="1484"/>
                    <a:pt x="1960" y="1475"/>
                  </a:cubicBezTo>
                  <a:close/>
                  <a:moveTo>
                    <a:pt x="2038" y="1510"/>
                  </a:moveTo>
                  <a:cubicBezTo>
                    <a:pt x="2035" y="1511"/>
                    <a:pt x="2033" y="1511"/>
                    <a:pt x="2031" y="1510"/>
                  </a:cubicBezTo>
                  <a:cubicBezTo>
                    <a:pt x="2029" y="1509"/>
                    <a:pt x="2027" y="1506"/>
                    <a:pt x="2027" y="1502"/>
                  </a:cubicBezTo>
                  <a:cubicBezTo>
                    <a:pt x="2028" y="1498"/>
                    <a:pt x="2031" y="1496"/>
                    <a:pt x="2034" y="1495"/>
                  </a:cubicBezTo>
                  <a:cubicBezTo>
                    <a:pt x="2040" y="1495"/>
                    <a:pt x="2041" y="1500"/>
                    <a:pt x="2044" y="1502"/>
                  </a:cubicBezTo>
                  <a:cubicBezTo>
                    <a:pt x="2047" y="1504"/>
                    <a:pt x="2052" y="1503"/>
                    <a:pt x="2056" y="1500"/>
                  </a:cubicBezTo>
                  <a:cubicBezTo>
                    <a:pt x="2060" y="1496"/>
                    <a:pt x="2062" y="1490"/>
                    <a:pt x="2060" y="1484"/>
                  </a:cubicBezTo>
                  <a:cubicBezTo>
                    <a:pt x="2058" y="1481"/>
                    <a:pt x="2055" y="1478"/>
                    <a:pt x="2052" y="1480"/>
                  </a:cubicBezTo>
                  <a:cubicBezTo>
                    <a:pt x="2055" y="1482"/>
                    <a:pt x="2055" y="1487"/>
                    <a:pt x="2051" y="1489"/>
                  </a:cubicBezTo>
                  <a:cubicBezTo>
                    <a:pt x="2048" y="1490"/>
                    <a:pt x="2042" y="1489"/>
                    <a:pt x="2037" y="1488"/>
                  </a:cubicBezTo>
                  <a:cubicBezTo>
                    <a:pt x="2031" y="1488"/>
                    <a:pt x="2025" y="1488"/>
                    <a:pt x="2021" y="1490"/>
                  </a:cubicBezTo>
                  <a:cubicBezTo>
                    <a:pt x="2012" y="1495"/>
                    <a:pt x="2010" y="1508"/>
                    <a:pt x="2016" y="1515"/>
                  </a:cubicBezTo>
                  <a:cubicBezTo>
                    <a:pt x="2020" y="1519"/>
                    <a:pt x="2025" y="1521"/>
                    <a:pt x="2030" y="1521"/>
                  </a:cubicBezTo>
                  <a:cubicBezTo>
                    <a:pt x="2035" y="1522"/>
                    <a:pt x="2049" y="1519"/>
                    <a:pt x="2055" y="1524"/>
                  </a:cubicBezTo>
                  <a:cubicBezTo>
                    <a:pt x="2058" y="1527"/>
                    <a:pt x="2058" y="1531"/>
                    <a:pt x="2055" y="1533"/>
                  </a:cubicBezTo>
                  <a:cubicBezTo>
                    <a:pt x="2058" y="1535"/>
                    <a:pt x="2064" y="1532"/>
                    <a:pt x="2065" y="1528"/>
                  </a:cubicBezTo>
                  <a:cubicBezTo>
                    <a:pt x="2068" y="1520"/>
                    <a:pt x="2062" y="1509"/>
                    <a:pt x="2051" y="1507"/>
                  </a:cubicBezTo>
                  <a:cubicBezTo>
                    <a:pt x="2047" y="1506"/>
                    <a:pt x="2043" y="1508"/>
                    <a:pt x="2038" y="1510"/>
                  </a:cubicBezTo>
                  <a:close/>
                  <a:moveTo>
                    <a:pt x="2054" y="1504"/>
                  </a:moveTo>
                  <a:cubicBezTo>
                    <a:pt x="2065" y="1500"/>
                    <a:pt x="2082" y="1505"/>
                    <a:pt x="2090" y="1514"/>
                  </a:cubicBezTo>
                  <a:cubicBezTo>
                    <a:pt x="2098" y="1523"/>
                    <a:pt x="2092" y="1533"/>
                    <a:pt x="2081" y="1525"/>
                  </a:cubicBezTo>
                  <a:cubicBezTo>
                    <a:pt x="2073" y="1518"/>
                    <a:pt x="2064" y="1504"/>
                    <a:pt x="2054" y="1504"/>
                  </a:cubicBezTo>
                  <a:close/>
                  <a:moveTo>
                    <a:pt x="2011" y="1507"/>
                  </a:moveTo>
                  <a:cubicBezTo>
                    <a:pt x="2009" y="1501"/>
                    <a:pt x="2012" y="1495"/>
                    <a:pt x="2015" y="1492"/>
                  </a:cubicBezTo>
                  <a:cubicBezTo>
                    <a:pt x="2013" y="1486"/>
                    <a:pt x="2000" y="1488"/>
                    <a:pt x="1999" y="1497"/>
                  </a:cubicBezTo>
                  <a:cubicBezTo>
                    <a:pt x="1999" y="1503"/>
                    <a:pt x="2005" y="1509"/>
                    <a:pt x="2011" y="1507"/>
                  </a:cubicBezTo>
                  <a:close/>
                  <a:moveTo>
                    <a:pt x="1875" y="1825"/>
                  </a:moveTo>
                  <a:cubicBezTo>
                    <a:pt x="1872" y="1824"/>
                    <a:pt x="1869" y="1821"/>
                    <a:pt x="1870" y="1818"/>
                  </a:cubicBezTo>
                  <a:cubicBezTo>
                    <a:pt x="1872" y="1812"/>
                    <a:pt x="1880" y="1812"/>
                    <a:pt x="1882" y="1817"/>
                  </a:cubicBezTo>
                  <a:cubicBezTo>
                    <a:pt x="1884" y="1820"/>
                    <a:pt x="1882" y="1823"/>
                    <a:pt x="1886" y="1827"/>
                  </a:cubicBezTo>
                  <a:cubicBezTo>
                    <a:pt x="1881" y="1824"/>
                    <a:pt x="1879" y="1826"/>
                    <a:pt x="1875" y="1825"/>
                  </a:cubicBezTo>
                  <a:close/>
                  <a:moveTo>
                    <a:pt x="1601" y="1733"/>
                  </a:moveTo>
                  <a:cubicBezTo>
                    <a:pt x="1604" y="1707"/>
                    <a:pt x="1621" y="1692"/>
                    <a:pt x="1639" y="1687"/>
                  </a:cubicBezTo>
                  <a:cubicBezTo>
                    <a:pt x="1656" y="1683"/>
                    <a:pt x="1667" y="1691"/>
                    <a:pt x="1677" y="1689"/>
                  </a:cubicBezTo>
                  <a:cubicBezTo>
                    <a:pt x="1681" y="1688"/>
                    <a:pt x="1684" y="1686"/>
                    <a:pt x="1687" y="1682"/>
                  </a:cubicBezTo>
                  <a:cubicBezTo>
                    <a:pt x="1690" y="1693"/>
                    <a:pt x="1682" y="1703"/>
                    <a:pt x="1671" y="1705"/>
                  </a:cubicBezTo>
                  <a:cubicBezTo>
                    <a:pt x="1657" y="1707"/>
                    <a:pt x="1648" y="1700"/>
                    <a:pt x="1634" y="1705"/>
                  </a:cubicBezTo>
                  <a:cubicBezTo>
                    <a:pt x="1619" y="1709"/>
                    <a:pt x="1606" y="1720"/>
                    <a:pt x="1601" y="1733"/>
                  </a:cubicBezTo>
                  <a:close/>
                  <a:moveTo>
                    <a:pt x="1570" y="1781"/>
                  </a:moveTo>
                  <a:cubicBezTo>
                    <a:pt x="1570" y="1756"/>
                    <a:pt x="1590" y="1742"/>
                    <a:pt x="1597" y="1732"/>
                  </a:cubicBezTo>
                  <a:cubicBezTo>
                    <a:pt x="1606" y="1719"/>
                    <a:pt x="1596" y="1710"/>
                    <a:pt x="1583" y="1722"/>
                  </a:cubicBezTo>
                  <a:cubicBezTo>
                    <a:pt x="1569" y="1734"/>
                    <a:pt x="1562" y="1762"/>
                    <a:pt x="1570" y="1781"/>
                  </a:cubicBezTo>
                  <a:close/>
                  <a:moveTo>
                    <a:pt x="2088" y="2150"/>
                  </a:moveTo>
                  <a:cubicBezTo>
                    <a:pt x="2087" y="2174"/>
                    <a:pt x="2106" y="2193"/>
                    <a:pt x="2123" y="2197"/>
                  </a:cubicBezTo>
                  <a:cubicBezTo>
                    <a:pt x="2138" y="2201"/>
                    <a:pt x="2147" y="2188"/>
                    <a:pt x="2128" y="2183"/>
                  </a:cubicBezTo>
                  <a:cubicBezTo>
                    <a:pt x="2113" y="2179"/>
                    <a:pt x="2095" y="2174"/>
                    <a:pt x="2088" y="2150"/>
                  </a:cubicBezTo>
                  <a:close/>
                  <a:moveTo>
                    <a:pt x="2384" y="2110"/>
                  </a:moveTo>
                  <a:cubicBezTo>
                    <a:pt x="2384" y="2128"/>
                    <a:pt x="2370" y="2152"/>
                    <a:pt x="2354" y="2160"/>
                  </a:cubicBezTo>
                  <a:cubicBezTo>
                    <a:pt x="2338" y="2169"/>
                    <a:pt x="2328" y="2157"/>
                    <a:pt x="2344" y="2144"/>
                  </a:cubicBezTo>
                  <a:cubicBezTo>
                    <a:pt x="2356" y="2134"/>
                    <a:pt x="2378" y="2130"/>
                    <a:pt x="2384" y="2110"/>
                  </a:cubicBezTo>
                  <a:close/>
                  <a:moveTo>
                    <a:pt x="2106" y="2199"/>
                  </a:moveTo>
                  <a:cubicBezTo>
                    <a:pt x="2120" y="2219"/>
                    <a:pt x="2142" y="2218"/>
                    <a:pt x="2160" y="2212"/>
                  </a:cubicBezTo>
                  <a:cubicBezTo>
                    <a:pt x="2170" y="2209"/>
                    <a:pt x="2181" y="2200"/>
                    <a:pt x="2192" y="2204"/>
                  </a:cubicBezTo>
                  <a:cubicBezTo>
                    <a:pt x="2188" y="2188"/>
                    <a:pt x="2158" y="2201"/>
                    <a:pt x="2148" y="2205"/>
                  </a:cubicBezTo>
                  <a:cubicBezTo>
                    <a:pt x="2132" y="2210"/>
                    <a:pt x="2117" y="2208"/>
                    <a:pt x="2106" y="2199"/>
                  </a:cubicBezTo>
                  <a:close/>
                  <a:moveTo>
                    <a:pt x="2248" y="2136"/>
                  </a:moveTo>
                  <a:cubicBezTo>
                    <a:pt x="2222" y="2130"/>
                    <a:pt x="2196" y="2112"/>
                    <a:pt x="2191" y="2095"/>
                  </a:cubicBezTo>
                  <a:cubicBezTo>
                    <a:pt x="2185" y="2078"/>
                    <a:pt x="2200" y="2068"/>
                    <a:pt x="2209" y="2086"/>
                  </a:cubicBezTo>
                  <a:cubicBezTo>
                    <a:pt x="2217" y="2100"/>
                    <a:pt x="2225" y="2124"/>
                    <a:pt x="2248" y="2136"/>
                  </a:cubicBezTo>
                  <a:close/>
                  <a:moveTo>
                    <a:pt x="2375" y="2214"/>
                  </a:moveTo>
                  <a:cubicBezTo>
                    <a:pt x="2377" y="2218"/>
                    <a:pt x="2375" y="2222"/>
                    <a:pt x="2372" y="2224"/>
                  </a:cubicBezTo>
                  <a:cubicBezTo>
                    <a:pt x="2365" y="2226"/>
                    <a:pt x="2360" y="2218"/>
                    <a:pt x="2363" y="2213"/>
                  </a:cubicBezTo>
                  <a:cubicBezTo>
                    <a:pt x="2366" y="2209"/>
                    <a:pt x="2369" y="2209"/>
                    <a:pt x="2370" y="2203"/>
                  </a:cubicBezTo>
                  <a:cubicBezTo>
                    <a:pt x="2371" y="2209"/>
                    <a:pt x="2374" y="2210"/>
                    <a:pt x="2375" y="2214"/>
                  </a:cubicBezTo>
                  <a:close/>
                  <a:moveTo>
                    <a:pt x="2376" y="2213"/>
                  </a:moveTo>
                  <a:cubicBezTo>
                    <a:pt x="2378" y="2216"/>
                    <a:pt x="2378" y="2218"/>
                    <a:pt x="2377" y="2220"/>
                  </a:cubicBezTo>
                  <a:cubicBezTo>
                    <a:pt x="2376" y="2223"/>
                    <a:pt x="2373" y="2226"/>
                    <a:pt x="2369" y="2225"/>
                  </a:cubicBezTo>
                  <a:cubicBezTo>
                    <a:pt x="2364" y="2225"/>
                    <a:pt x="2361" y="2222"/>
                    <a:pt x="2360" y="2218"/>
                  </a:cubicBezTo>
                  <a:cubicBezTo>
                    <a:pt x="2359" y="2212"/>
                    <a:pt x="2365" y="2211"/>
                    <a:pt x="2367" y="2207"/>
                  </a:cubicBezTo>
                  <a:cubicBezTo>
                    <a:pt x="2369" y="2204"/>
                    <a:pt x="2368" y="2198"/>
                    <a:pt x="2364" y="2194"/>
                  </a:cubicBezTo>
                  <a:cubicBezTo>
                    <a:pt x="2359" y="2189"/>
                    <a:pt x="2352" y="2187"/>
                    <a:pt x="2346" y="2191"/>
                  </a:cubicBezTo>
                  <a:cubicBezTo>
                    <a:pt x="2343" y="2192"/>
                    <a:pt x="2340" y="2196"/>
                    <a:pt x="2342" y="2200"/>
                  </a:cubicBezTo>
                  <a:cubicBezTo>
                    <a:pt x="2344" y="2196"/>
                    <a:pt x="2350" y="2195"/>
                    <a:pt x="2352" y="2201"/>
                  </a:cubicBezTo>
                  <a:cubicBezTo>
                    <a:pt x="2353" y="2203"/>
                    <a:pt x="2353" y="2210"/>
                    <a:pt x="2352" y="2216"/>
                  </a:cubicBezTo>
                  <a:cubicBezTo>
                    <a:pt x="2352" y="2223"/>
                    <a:pt x="2353" y="2229"/>
                    <a:pt x="2356" y="2234"/>
                  </a:cubicBezTo>
                  <a:cubicBezTo>
                    <a:pt x="2362" y="2243"/>
                    <a:pt x="2376" y="2244"/>
                    <a:pt x="2384" y="2236"/>
                  </a:cubicBezTo>
                  <a:cubicBezTo>
                    <a:pt x="2388" y="2232"/>
                    <a:pt x="2389" y="2226"/>
                    <a:pt x="2390" y="2221"/>
                  </a:cubicBezTo>
                  <a:cubicBezTo>
                    <a:pt x="2390" y="2215"/>
                    <a:pt x="2386" y="2199"/>
                    <a:pt x="2390" y="2193"/>
                  </a:cubicBezTo>
                  <a:cubicBezTo>
                    <a:pt x="2394" y="2189"/>
                    <a:pt x="2399" y="2189"/>
                    <a:pt x="2401" y="2192"/>
                  </a:cubicBezTo>
                  <a:cubicBezTo>
                    <a:pt x="2403" y="2188"/>
                    <a:pt x="2399" y="2182"/>
                    <a:pt x="2394" y="2181"/>
                  </a:cubicBezTo>
                  <a:cubicBezTo>
                    <a:pt x="2385" y="2179"/>
                    <a:pt x="2374" y="2187"/>
                    <a:pt x="2372" y="2199"/>
                  </a:cubicBezTo>
                  <a:cubicBezTo>
                    <a:pt x="2372" y="2203"/>
                    <a:pt x="2374" y="2207"/>
                    <a:pt x="2376" y="2213"/>
                  </a:cubicBezTo>
                  <a:close/>
                  <a:moveTo>
                    <a:pt x="2369" y="2196"/>
                  </a:moveTo>
                  <a:cubicBezTo>
                    <a:pt x="2364" y="2184"/>
                    <a:pt x="2367" y="2165"/>
                    <a:pt x="2376" y="2155"/>
                  </a:cubicBezTo>
                  <a:cubicBezTo>
                    <a:pt x="2386" y="2145"/>
                    <a:pt x="2397" y="2151"/>
                    <a:pt x="2389" y="2164"/>
                  </a:cubicBezTo>
                  <a:cubicBezTo>
                    <a:pt x="2383" y="2173"/>
                    <a:pt x="2368" y="2184"/>
                    <a:pt x="2369" y="2196"/>
                  </a:cubicBezTo>
                  <a:close/>
                  <a:moveTo>
                    <a:pt x="2366" y="2260"/>
                  </a:moveTo>
                  <a:cubicBezTo>
                    <a:pt x="2365" y="2260"/>
                    <a:pt x="2363" y="2260"/>
                    <a:pt x="2362" y="2259"/>
                  </a:cubicBezTo>
                  <a:cubicBezTo>
                    <a:pt x="2362" y="2269"/>
                    <a:pt x="2357" y="2287"/>
                    <a:pt x="2347" y="2302"/>
                  </a:cubicBezTo>
                  <a:cubicBezTo>
                    <a:pt x="2349" y="2297"/>
                    <a:pt x="2349" y="2292"/>
                    <a:pt x="2349" y="2288"/>
                  </a:cubicBezTo>
                  <a:cubicBezTo>
                    <a:pt x="2349" y="2255"/>
                    <a:pt x="2326" y="2249"/>
                    <a:pt x="2313" y="2226"/>
                  </a:cubicBezTo>
                  <a:cubicBezTo>
                    <a:pt x="2308" y="2217"/>
                    <a:pt x="2309" y="2206"/>
                    <a:pt x="2321" y="2202"/>
                  </a:cubicBezTo>
                  <a:cubicBezTo>
                    <a:pt x="2326" y="2200"/>
                    <a:pt x="2332" y="2201"/>
                    <a:pt x="2336" y="2205"/>
                  </a:cubicBezTo>
                  <a:cubicBezTo>
                    <a:pt x="2339" y="2208"/>
                    <a:pt x="2340" y="2212"/>
                    <a:pt x="2339" y="2215"/>
                  </a:cubicBezTo>
                  <a:cubicBezTo>
                    <a:pt x="2339" y="2217"/>
                    <a:pt x="2339" y="2219"/>
                    <a:pt x="2338" y="2220"/>
                  </a:cubicBezTo>
                  <a:cubicBezTo>
                    <a:pt x="2338" y="2220"/>
                    <a:pt x="2338" y="2220"/>
                    <a:pt x="2338" y="2218"/>
                  </a:cubicBezTo>
                  <a:cubicBezTo>
                    <a:pt x="2339" y="2215"/>
                    <a:pt x="2335" y="2210"/>
                    <a:pt x="2331" y="2209"/>
                  </a:cubicBezTo>
                  <a:cubicBezTo>
                    <a:pt x="2327" y="2209"/>
                    <a:pt x="2323" y="2213"/>
                    <a:pt x="2323" y="2217"/>
                  </a:cubicBezTo>
                  <a:cubicBezTo>
                    <a:pt x="2322" y="2221"/>
                    <a:pt x="2325" y="2224"/>
                    <a:pt x="2329" y="2225"/>
                  </a:cubicBezTo>
                  <a:cubicBezTo>
                    <a:pt x="2335" y="2227"/>
                    <a:pt x="2340" y="2221"/>
                    <a:pt x="2341" y="2216"/>
                  </a:cubicBezTo>
                  <a:cubicBezTo>
                    <a:pt x="2341" y="2211"/>
                    <a:pt x="2340" y="2207"/>
                    <a:pt x="2337" y="2204"/>
                  </a:cubicBezTo>
                  <a:cubicBezTo>
                    <a:pt x="2333" y="2199"/>
                    <a:pt x="2326" y="2197"/>
                    <a:pt x="2320" y="2199"/>
                  </a:cubicBezTo>
                  <a:cubicBezTo>
                    <a:pt x="2305" y="2203"/>
                    <a:pt x="2304" y="2216"/>
                    <a:pt x="2310" y="2227"/>
                  </a:cubicBezTo>
                  <a:cubicBezTo>
                    <a:pt x="2324" y="2251"/>
                    <a:pt x="2347" y="2256"/>
                    <a:pt x="2345" y="2290"/>
                  </a:cubicBezTo>
                  <a:cubicBezTo>
                    <a:pt x="2344" y="2304"/>
                    <a:pt x="2338" y="2318"/>
                    <a:pt x="2323" y="2326"/>
                  </a:cubicBezTo>
                  <a:cubicBezTo>
                    <a:pt x="2305" y="2335"/>
                    <a:pt x="2282" y="2332"/>
                    <a:pt x="2270" y="2313"/>
                  </a:cubicBezTo>
                  <a:cubicBezTo>
                    <a:pt x="2283" y="2333"/>
                    <a:pt x="2316" y="2327"/>
                    <a:pt x="2331" y="2309"/>
                  </a:cubicBezTo>
                  <a:cubicBezTo>
                    <a:pt x="2338" y="2300"/>
                    <a:pt x="2343" y="2283"/>
                    <a:pt x="2337" y="2269"/>
                  </a:cubicBezTo>
                  <a:cubicBezTo>
                    <a:pt x="2325" y="2242"/>
                    <a:pt x="2295" y="2255"/>
                    <a:pt x="2306" y="2280"/>
                  </a:cubicBezTo>
                  <a:cubicBezTo>
                    <a:pt x="2312" y="2294"/>
                    <a:pt x="2308" y="2308"/>
                    <a:pt x="2294" y="2315"/>
                  </a:cubicBezTo>
                  <a:cubicBezTo>
                    <a:pt x="2286" y="2319"/>
                    <a:pt x="2276" y="2317"/>
                    <a:pt x="2270" y="2313"/>
                  </a:cubicBezTo>
                  <a:cubicBezTo>
                    <a:pt x="2270" y="2313"/>
                    <a:pt x="2270" y="2313"/>
                    <a:pt x="2270" y="2313"/>
                  </a:cubicBezTo>
                  <a:cubicBezTo>
                    <a:pt x="2270" y="2313"/>
                    <a:pt x="2270" y="2313"/>
                    <a:pt x="2270" y="2313"/>
                  </a:cubicBezTo>
                  <a:cubicBezTo>
                    <a:pt x="2270" y="2313"/>
                    <a:pt x="2270" y="2313"/>
                    <a:pt x="2270" y="2313"/>
                  </a:cubicBezTo>
                  <a:cubicBezTo>
                    <a:pt x="2270" y="2313"/>
                    <a:pt x="2270" y="2313"/>
                    <a:pt x="2270" y="2313"/>
                  </a:cubicBezTo>
                  <a:cubicBezTo>
                    <a:pt x="2270" y="2314"/>
                    <a:pt x="2271" y="2315"/>
                    <a:pt x="2271" y="2316"/>
                  </a:cubicBezTo>
                  <a:cubicBezTo>
                    <a:pt x="2268" y="2311"/>
                    <a:pt x="2264" y="2307"/>
                    <a:pt x="2259" y="2302"/>
                  </a:cubicBezTo>
                  <a:cubicBezTo>
                    <a:pt x="2248" y="2293"/>
                    <a:pt x="2238" y="2289"/>
                    <a:pt x="2225" y="2286"/>
                  </a:cubicBezTo>
                  <a:cubicBezTo>
                    <a:pt x="2224" y="2286"/>
                    <a:pt x="2224" y="2286"/>
                    <a:pt x="2224" y="2286"/>
                  </a:cubicBezTo>
                  <a:cubicBezTo>
                    <a:pt x="2236" y="2282"/>
                    <a:pt x="2258" y="2281"/>
                    <a:pt x="2268" y="2287"/>
                  </a:cubicBezTo>
                  <a:cubicBezTo>
                    <a:pt x="2268" y="2286"/>
                    <a:pt x="2268" y="2286"/>
                    <a:pt x="2269" y="2285"/>
                  </a:cubicBezTo>
                  <a:cubicBezTo>
                    <a:pt x="2260" y="2280"/>
                    <a:pt x="2242" y="2279"/>
                    <a:pt x="2230" y="2282"/>
                  </a:cubicBezTo>
                  <a:cubicBezTo>
                    <a:pt x="2231" y="2281"/>
                    <a:pt x="2232" y="2279"/>
                    <a:pt x="2234" y="2278"/>
                  </a:cubicBezTo>
                  <a:cubicBezTo>
                    <a:pt x="2234" y="2278"/>
                    <a:pt x="2234" y="2278"/>
                    <a:pt x="2234" y="2278"/>
                  </a:cubicBezTo>
                  <a:cubicBezTo>
                    <a:pt x="2241" y="2272"/>
                    <a:pt x="2247" y="2266"/>
                    <a:pt x="2252" y="2260"/>
                  </a:cubicBezTo>
                  <a:cubicBezTo>
                    <a:pt x="2258" y="2252"/>
                    <a:pt x="2264" y="2240"/>
                    <a:pt x="2273" y="2237"/>
                  </a:cubicBezTo>
                  <a:cubicBezTo>
                    <a:pt x="2282" y="2235"/>
                    <a:pt x="2290" y="2238"/>
                    <a:pt x="2296" y="2245"/>
                  </a:cubicBezTo>
                  <a:cubicBezTo>
                    <a:pt x="2301" y="2251"/>
                    <a:pt x="2303" y="2260"/>
                    <a:pt x="2299" y="2267"/>
                  </a:cubicBezTo>
                  <a:cubicBezTo>
                    <a:pt x="2296" y="2274"/>
                    <a:pt x="2289" y="2278"/>
                    <a:pt x="2283" y="2277"/>
                  </a:cubicBezTo>
                  <a:cubicBezTo>
                    <a:pt x="2277" y="2276"/>
                    <a:pt x="2272" y="2273"/>
                    <a:pt x="2271" y="2267"/>
                  </a:cubicBezTo>
                  <a:cubicBezTo>
                    <a:pt x="2272" y="2271"/>
                    <a:pt x="2276" y="2273"/>
                    <a:pt x="2280" y="2273"/>
                  </a:cubicBezTo>
                  <a:cubicBezTo>
                    <a:pt x="2285" y="2272"/>
                    <a:pt x="2289" y="2267"/>
                    <a:pt x="2288" y="2262"/>
                  </a:cubicBezTo>
                  <a:cubicBezTo>
                    <a:pt x="2287" y="2257"/>
                    <a:pt x="2282" y="2254"/>
                    <a:pt x="2278" y="2255"/>
                  </a:cubicBezTo>
                  <a:cubicBezTo>
                    <a:pt x="2273" y="2255"/>
                    <a:pt x="2270" y="2259"/>
                    <a:pt x="2270" y="2264"/>
                  </a:cubicBezTo>
                  <a:cubicBezTo>
                    <a:pt x="2270" y="2266"/>
                    <a:pt x="2271" y="2269"/>
                    <a:pt x="2272" y="2271"/>
                  </a:cubicBezTo>
                  <a:cubicBezTo>
                    <a:pt x="2274" y="2274"/>
                    <a:pt x="2278" y="2277"/>
                    <a:pt x="2282" y="2278"/>
                  </a:cubicBezTo>
                  <a:cubicBezTo>
                    <a:pt x="2289" y="2279"/>
                    <a:pt x="2296" y="2275"/>
                    <a:pt x="2300" y="2268"/>
                  </a:cubicBezTo>
                  <a:cubicBezTo>
                    <a:pt x="2304" y="2260"/>
                    <a:pt x="2302" y="2250"/>
                    <a:pt x="2297" y="2243"/>
                  </a:cubicBezTo>
                  <a:cubicBezTo>
                    <a:pt x="2291" y="2236"/>
                    <a:pt x="2282" y="2233"/>
                    <a:pt x="2273" y="2235"/>
                  </a:cubicBezTo>
                  <a:cubicBezTo>
                    <a:pt x="2270" y="2236"/>
                    <a:pt x="2268" y="2237"/>
                    <a:pt x="2266" y="2239"/>
                  </a:cubicBezTo>
                  <a:cubicBezTo>
                    <a:pt x="2266" y="2237"/>
                    <a:pt x="2267" y="2236"/>
                    <a:pt x="2267" y="2235"/>
                  </a:cubicBezTo>
                  <a:cubicBezTo>
                    <a:pt x="2276" y="2216"/>
                    <a:pt x="2276" y="2193"/>
                    <a:pt x="2294" y="2179"/>
                  </a:cubicBezTo>
                  <a:cubicBezTo>
                    <a:pt x="2293" y="2179"/>
                    <a:pt x="2293" y="2178"/>
                    <a:pt x="2293" y="2177"/>
                  </a:cubicBezTo>
                  <a:cubicBezTo>
                    <a:pt x="2290" y="2179"/>
                    <a:pt x="2287" y="2181"/>
                    <a:pt x="2285" y="2184"/>
                  </a:cubicBezTo>
                  <a:cubicBezTo>
                    <a:pt x="2281" y="2188"/>
                    <a:pt x="2279" y="2191"/>
                    <a:pt x="2277" y="2195"/>
                  </a:cubicBezTo>
                  <a:cubicBezTo>
                    <a:pt x="2277" y="2191"/>
                    <a:pt x="2276" y="2186"/>
                    <a:pt x="2275" y="2181"/>
                  </a:cubicBezTo>
                  <a:cubicBezTo>
                    <a:pt x="2272" y="2172"/>
                    <a:pt x="2269" y="2165"/>
                    <a:pt x="2263" y="2157"/>
                  </a:cubicBezTo>
                  <a:cubicBezTo>
                    <a:pt x="2261" y="2154"/>
                    <a:pt x="2259" y="2151"/>
                    <a:pt x="2257" y="2149"/>
                  </a:cubicBezTo>
                  <a:cubicBezTo>
                    <a:pt x="2251" y="2143"/>
                    <a:pt x="2245" y="2140"/>
                    <a:pt x="2238" y="2137"/>
                  </a:cubicBezTo>
                  <a:cubicBezTo>
                    <a:pt x="2229" y="2134"/>
                    <a:pt x="2223" y="2133"/>
                    <a:pt x="2214" y="2134"/>
                  </a:cubicBezTo>
                  <a:cubicBezTo>
                    <a:pt x="2207" y="2136"/>
                    <a:pt x="2200" y="2139"/>
                    <a:pt x="2195" y="2144"/>
                  </a:cubicBezTo>
                  <a:cubicBezTo>
                    <a:pt x="2186" y="2154"/>
                    <a:pt x="2184" y="2168"/>
                    <a:pt x="2189" y="2180"/>
                  </a:cubicBezTo>
                  <a:cubicBezTo>
                    <a:pt x="2193" y="2192"/>
                    <a:pt x="2204" y="2201"/>
                    <a:pt x="2216" y="2208"/>
                  </a:cubicBezTo>
                  <a:cubicBezTo>
                    <a:pt x="2200" y="2184"/>
                    <a:pt x="2219" y="2170"/>
                    <a:pt x="2222" y="2159"/>
                  </a:cubicBezTo>
                  <a:cubicBezTo>
                    <a:pt x="2226" y="2143"/>
                    <a:pt x="2214" y="2136"/>
                    <a:pt x="2203" y="2140"/>
                  </a:cubicBezTo>
                  <a:cubicBezTo>
                    <a:pt x="2203" y="2140"/>
                    <a:pt x="2203" y="2140"/>
                    <a:pt x="2203" y="2140"/>
                  </a:cubicBezTo>
                  <a:cubicBezTo>
                    <a:pt x="2207" y="2138"/>
                    <a:pt x="2210" y="2136"/>
                    <a:pt x="2215" y="2136"/>
                  </a:cubicBezTo>
                  <a:cubicBezTo>
                    <a:pt x="2223" y="2135"/>
                    <a:pt x="2229" y="2136"/>
                    <a:pt x="2237" y="2138"/>
                  </a:cubicBezTo>
                  <a:cubicBezTo>
                    <a:pt x="2244" y="2141"/>
                    <a:pt x="2249" y="2145"/>
                    <a:pt x="2255" y="2151"/>
                  </a:cubicBezTo>
                  <a:cubicBezTo>
                    <a:pt x="2263" y="2160"/>
                    <a:pt x="2268" y="2168"/>
                    <a:pt x="2271" y="2180"/>
                  </a:cubicBezTo>
                  <a:cubicBezTo>
                    <a:pt x="2270" y="2176"/>
                    <a:pt x="2269" y="2173"/>
                    <a:pt x="2267" y="2170"/>
                  </a:cubicBezTo>
                  <a:cubicBezTo>
                    <a:pt x="2260" y="2161"/>
                    <a:pt x="2247" y="2156"/>
                    <a:pt x="2238" y="2162"/>
                  </a:cubicBezTo>
                  <a:cubicBezTo>
                    <a:pt x="2233" y="2165"/>
                    <a:pt x="2231" y="2170"/>
                    <a:pt x="2232" y="2175"/>
                  </a:cubicBezTo>
                  <a:cubicBezTo>
                    <a:pt x="2233" y="2179"/>
                    <a:pt x="2235" y="2182"/>
                    <a:pt x="2238" y="2184"/>
                  </a:cubicBezTo>
                  <a:cubicBezTo>
                    <a:pt x="2242" y="2186"/>
                    <a:pt x="2246" y="2186"/>
                    <a:pt x="2250" y="2184"/>
                  </a:cubicBezTo>
                  <a:cubicBezTo>
                    <a:pt x="2255" y="2182"/>
                    <a:pt x="2257" y="2176"/>
                    <a:pt x="2255" y="2171"/>
                  </a:cubicBezTo>
                  <a:cubicBezTo>
                    <a:pt x="2254" y="2168"/>
                    <a:pt x="2251" y="2167"/>
                    <a:pt x="2248" y="2167"/>
                  </a:cubicBezTo>
                  <a:cubicBezTo>
                    <a:pt x="2245" y="2168"/>
                    <a:pt x="2244" y="2169"/>
                    <a:pt x="2244" y="2171"/>
                  </a:cubicBezTo>
                  <a:cubicBezTo>
                    <a:pt x="2245" y="2170"/>
                    <a:pt x="2247" y="2170"/>
                    <a:pt x="2248" y="2170"/>
                  </a:cubicBezTo>
                  <a:cubicBezTo>
                    <a:pt x="2251" y="2170"/>
                    <a:pt x="2252" y="2173"/>
                    <a:pt x="2251" y="2176"/>
                  </a:cubicBezTo>
                  <a:cubicBezTo>
                    <a:pt x="2250" y="2177"/>
                    <a:pt x="2248" y="2178"/>
                    <a:pt x="2246" y="2179"/>
                  </a:cubicBezTo>
                  <a:cubicBezTo>
                    <a:pt x="2243" y="2179"/>
                    <a:pt x="2240" y="2177"/>
                    <a:pt x="2239" y="2174"/>
                  </a:cubicBezTo>
                  <a:cubicBezTo>
                    <a:pt x="2238" y="2171"/>
                    <a:pt x="2240" y="2168"/>
                    <a:pt x="2243" y="2166"/>
                  </a:cubicBezTo>
                  <a:cubicBezTo>
                    <a:pt x="2251" y="2161"/>
                    <a:pt x="2262" y="2167"/>
                    <a:pt x="2267" y="2174"/>
                  </a:cubicBezTo>
                  <a:cubicBezTo>
                    <a:pt x="2283" y="2198"/>
                    <a:pt x="2265" y="2239"/>
                    <a:pt x="2247" y="2261"/>
                  </a:cubicBezTo>
                  <a:cubicBezTo>
                    <a:pt x="2251" y="2252"/>
                    <a:pt x="2253" y="2243"/>
                    <a:pt x="2250" y="2233"/>
                  </a:cubicBezTo>
                  <a:cubicBezTo>
                    <a:pt x="2249" y="2229"/>
                    <a:pt x="2247" y="2224"/>
                    <a:pt x="2243" y="2220"/>
                  </a:cubicBezTo>
                  <a:cubicBezTo>
                    <a:pt x="2246" y="2225"/>
                    <a:pt x="2248" y="2230"/>
                    <a:pt x="2249" y="2234"/>
                  </a:cubicBezTo>
                  <a:cubicBezTo>
                    <a:pt x="2251" y="2245"/>
                    <a:pt x="2247" y="2256"/>
                    <a:pt x="2241" y="2265"/>
                  </a:cubicBezTo>
                  <a:cubicBezTo>
                    <a:pt x="2236" y="2272"/>
                    <a:pt x="2230" y="2276"/>
                    <a:pt x="2224" y="2280"/>
                  </a:cubicBezTo>
                  <a:cubicBezTo>
                    <a:pt x="2212" y="2287"/>
                    <a:pt x="2200" y="2287"/>
                    <a:pt x="2188" y="2293"/>
                  </a:cubicBezTo>
                  <a:cubicBezTo>
                    <a:pt x="2187" y="2293"/>
                    <a:pt x="2187" y="2293"/>
                    <a:pt x="2187" y="2293"/>
                  </a:cubicBezTo>
                  <a:cubicBezTo>
                    <a:pt x="2180" y="2297"/>
                    <a:pt x="2174" y="2300"/>
                    <a:pt x="2168" y="2305"/>
                  </a:cubicBezTo>
                  <a:cubicBezTo>
                    <a:pt x="2166" y="2306"/>
                    <a:pt x="2153" y="2318"/>
                    <a:pt x="2154" y="2320"/>
                  </a:cubicBezTo>
                  <a:cubicBezTo>
                    <a:pt x="2155" y="2321"/>
                    <a:pt x="2164" y="2313"/>
                    <a:pt x="2165" y="2312"/>
                  </a:cubicBezTo>
                  <a:cubicBezTo>
                    <a:pt x="2173" y="2306"/>
                    <a:pt x="2180" y="2302"/>
                    <a:pt x="2189" y="2297"/>
                  </a:cubicBezTo>
                  <a:cubicBezTo>
                    <a:pt x="2190" y="2297"/>
                    <a:pt x="2190" y="2297"/>
                    <a:pt x="2190" y="2297"/>
                  </a:cubicBezTo>
                  <a:cubicBezTo>
                    <a:pt x="2201" y="2292"/>
                    <a:pt x="2211" y="2289"/>
                    <a:pt x="2224" y="2290"/>
                  </a:cubicBezTo>
                  <a:cubicBezTo>
                    <a:pt x="2239" y="2292"/>
                    <a:pt x="2254" y="2299"/>
                    <a:pt x="2262" y="2313"/>
                  </a:cubicBezTo>
                  <a:cubicBezTo>
                    <a:pt x="2266" y="2320"/>
                    <a:pt x="2267" y="2333"/>
                    <a:pt x="2259" y="2338"/>
                  </a:cubicBezTo>
                  <a:cubicBezTo>
                    <a:pt x="2256" y="2340"/>
                    <a:pt x="2252" y="2340"/>
                    <a:pt x="2250" y="2338"/>
                  </a:cubicBezTo>
                  <a:cubicBezTo>
                    <a:pt x="2248" y="2335"/>
                    <a:pt x="2247" y="2333"/>
                    <a:pt x="2249" y="2330"/>
                  </a:cubicBezTo>
                  <a:cubicBezTo>
                    <a:pt x="2250" y="2328"/>
                    <a:pt x="2252" y="2327"/>
                    <a:pt x="2253" y="2327"/>
                  </a:cubicBezTo>
                  <a:cubicBezTo>
                    <a:pt x="2256" y="2326"/>
                    <a:pt x="2259" y="2329"/>
                    <a:pt x="2258" y="2332"/>
                  </a:cubicBezTo>
                  <a:cubicBezTo>
                    <a:pt x="2257" y="2333"/>
                    <a:pt x="2256" y="2334"/>
                    <a:pt x="2255" y="2335"/>
                  </a:cubicBezTo>
                  <a:cubicBezTo>
                    <a:pt x="2256" y="2336"/>
                    <a:pt x="2259" y="2335"/>
                    <a:pt x="2260" y="2333"/>
                  </a:cubicBezTo>
                  <a:cubicBezTo>
                    <a:pt x="2262" y="2331"/>
                    <a:pt x="2261" y="2327"/>
                    <a:pt x="2259" y="2325"/>
                  </a:cubicBezTo>
                  <a:cubicBezTo>
                    <a:pt x="2256" y="2321"/>
                    <a:pt x="2249" y="2320"/>
                    <a:pt x="2245" y="2324"/>
                  </a:cubicBezTo>
                  <a:cubicBezTo>
                    <a:pt x="2242" y="2326"/>
                    <a:pt x="2240" y="2330"/>
                    <a:pt x="2240" y="2334"/>
                  </a:cubicBezTo>
                  <a:cubicBezTo>
                    <a:pt x="2241" y="2338"/>
                    <a:pt x="2243" y="2342"/>
                    <a:pt x="2246" y="2344"/>
                  </a:cubicBezTo>
                  <a:cubicBezTo>
                    <a:pt x="2250" y="2347"/>
                    <a:pt x="2256" y="2347"/>
                    <a:pt x="2260" y="2345"/>
                  </a:cubicBezTo>
                  <a:cubicBezTo>
                    <a:pt x="2270" y="2339"/>
                    <a:pt x="2271" y="2325"/>
                    <a:pt x="2265" y="2315"/>
                  </a:cubicBezTo>
                  <a:cubicBezTo>
                    <a:pt x="2264" y="2312"/>
                    <a:pt x="2261" y="2309"/>
                    <a:pt x="2259" y="2306"/>
                  </a:cubicBezTo>
                  <a:cubicBezTo>
                    <a:pt x="2268" y="2314"/>
                    <a:pt x="2274" y="2322"/>
                    <a:pt x="2278" y="2334"/>
                  </a:cubicBezTo>
                  <a:cubicBezTo>
                    <a:pt x="2281" y="2341"/>
                    <a:pt x="2282" y="2348"/>
                    <a:pt x="2281" y="2356"/>
                  </a:cubicBezTo>
                  <a:cubicBezTo>
                    <a:pt x="2280" y="2364"/>
                    <a:pt x="2278" y="2370"/>
                    <a:pt x="2274" y="2377"/>
                  </a:cubicBezTo>
                  <a:cubicBezTo>
                    <a:pt x="2271" y="2380"/>
                    <a:pt x="2269" y="2383"/>
                    <a:pt x="2265" y="2386"/>
                  </a:cubicBezTo>
                  <a:cubicBezTo>
                    <a:pt x="2265" y="2386"/>
                    <a:pt x="2265" y="2386"/>
                    <a:pt x="2265" y="2386"/>
                  </a:cubicBezTo>
                  <a:cubicBezTo>
                    <a:pt x="2273" y="2377"/>
                    <a:pt x="2272" y="2363"/>
                    <a:pt x="2256" y="2360"/>
                  </a:cubicBezTo>
                  <a:cubicBezTo>
                    <a:pt x="2245" y="2357"/>
                    <a:pt x="2224" y="2369"/>
                    <a:pt x="2209" y="2344"/>
                  </a:cubicBezTo>
                  <a:cubicBezTo>
                    <a:pt x="2210" y="2358"/>
                    <a:pt x="2214" y="2372"/>
                    <a:pt x="2223" y="2381"/>
                  </a:cubicBezTo>
                  <a:cubicBezTo>
                    <a:pt x="2231" y="2391"/>
                    <a:pt x="2245" y="2395"/>
                    <a:pt x="2257" y="2391"/>
                  </a:cubicBezTo>
                  <a:cubicBezTo>
                    <a:pt x="2264" y="2389"/>
                    <a:pt x="2271" y="2384"/>
                    <a:pt x="2275" y="2378"/>
                  </a:cubicBezTo>
                  <a:cubicBezTo>
                    <a:pt x="2280" y="2370"/>
                    <a:pt x="2282" y="2364"/>
                    <a:pt x="2283" y="2356"/>
                  </a:cubicBezTo>
                  <a:cubicBezTo>
                    <a:pt x="2284" y="2347"/>
                    <a:pt x="2283" y="2341"/>
                    <a:pt x="2280" y="2333"/>
                  </a:cubicBezTo>
                  <a:cubicBezTo>
                    <a:pt x="2279" y="2330"/>
                    <a:pt x="2278" y="2327"/>
                    <a:pt x="2276" y="2324"/>
                  </a:cubicBezTo>
                  <a:cubicBezTo>
                    <a:pt x="2275" y="2322"/>
                    <a:pt x="2274" y="2321"/>
                    <a:pt x="2274" y="2319"/>
                  </a:cubicBezTo>
                  <a:cubicBezTo>
                    <a:pt x="2286" y="2336"/>
                    <a:pt x="2310" y="2337"/>
                    <a:pt x="2328" y="2327"/>
                  </a:cubicBezTo>
                  <a:cubicBezTo>
                    <a:pt x="2329" y="2326"/>
                    <a:pt x="2331" y="2325"/>
                    <a:pt x="2332" y="2324"/>
                  </a:cubicBezTo>
                  <a:cubicBezTo>
                    <a:pt x="2352" y="2310"/>
                    <a:pt x="2365" y="2285"/>
                    <a:pt x="2366" y="2260"/>
                  </a:cubicBezTo>
                  <a:close/>
                  <a:moveTo>
                    <a:pt x="2375" y="2243"/>
                  </a:moveTo>
                  <a:cubicBezTo>
                    <a:pt x="2369" y="2246"/>
                    <a:pt x="2361" y="2243"/>
                    <a:pt x="2358" y="2239"/>
                  </a:cubicBezTo>
                  <a:cubicBezTo>
                    <a:pt x="2352" y="2243"/>
                    <a:pt x="2355" y="2257"/>
                    <a:pt x="2366" y="2257"/>
                  </a:cubicBezTo>
                  <a:cubicBezTo>
                    <a:pt x="2372" y="2257"/>
                    <a:pt x="2378" y="2250"/>
                    <a:pt x="2375" y="2243"/>
                  </a:cubicBezTo>
                  <a:close/>
                  <a:moveTo>
                    <a:pt x="2378" y="2257"/>
                  </a:moveTo>
                  <a:cubicBezTo>
                    <a:pt x="2387" y="2252"/>
                    <a:pt x="2396" y="2243"/>
                    <a:pt x="2401" y="2235"/>
                  </a:cubicBezTo>
                  <a:cubicBezTo>
                    <a:pt x="2406" y="2226"/>
                    <a:pt x="2408" y="2215"/>
                    <a:pt x="2409" y="2205"/>
                  </a:cubicBezTo>
                  <a:cubicBezTo>
                    <a:pt x="2410" y="2187"/>
                    <a:pt x="2406" y="2167"/>
                    <a:pt x="2416" y="2151"/>
                  </a:cubicBezTo>
                  <a:cubicBezTo>
                    <a:pt x="2424" y="2138"/>
                    <a:pt x="2440" y="2134"/>
                    <a:pt x="2450" y="2139"/>
                  </a:cubicBezTo>
                  <a:cubicBezTo>
                    <a:pt x="2458" y="2143"/>
                    <a:pt x="2464" y="2153"/>
                    <a:pt x="2462" y="2163"/>
                  </a:cubicBezTo>
                  <a:cubicBezTo>
                    <a:pt x="2461" y="2170"/>
                    <a:pt x="2454" y="2179"/>
                    <a:pt x="2446" y="2177"/>
                  </a:cubicBezTo>
                  <a:cubicBezTo>
                    <a:pt x="2441" y="2176"/>
                    <a:pt x="2438" y="2172"/>
                    <a:pt x="2440" y="2170"/>
                  </a:cubicBezTo>
                  <a:cubicBezTo>
                    <a:pt x="2443" y="2172"/>
                    <a:pt x="2448" y="2170"/>
                    <a:pt x="2449" y="2165"/>
                  </a:cubicBezTo>
                  <a:cubicBezTo>
                    <a:pt x="2450" y="2163"/>
                    <a:pt x="2450" y="2159"/>
                    <a:pt x="2448" y="2156"/>
                  </a:cubicBezTo>
                  <a:cubicBezTo>
                    <a:pt x="2445" y="2151"/>
                    <a:pt x="2439" y="2149"/>
                    <a:pt x="2434" y="2152"/>
                  </a:cubicBezTo>
                  <a:cubicBezTo>
                    <a:pt x="2422" y="2157"/>
                    <a:pt x="2420" y="2178"/>
                    <a:pt x="2421" y="2191"/>
                  </a:cubicBezTo>
                  <a:cubicBezTo>
                    <a:pt x="2422" y="2210"/>
                    <a:pt x="2418" y="2228"/>
                    <a:pt x="2405" y="2243"/>
                  </a:cubicBezTo>
                  <a:cubicBezTo>
                    <a:pt x="2398" y="2251"/>
                    <a:pt x="2389" y="2257"/>
                    <a:pt x="2378" y="2257"/>
                  </a:cubicBezTo>
                  <a:close/>
                  <a:moveTo>
                    <a:pt x="2215" y="2378"/>
                  </a:moveTo>
                  <a:cubicBezTo>
                    <a:pt x="2222" y="2391"/>
                    <a:pt x="2212" y="2400"/>
                    <a:pt x="2205" y="2407"/>
                  </a:cubicBezTo>
                  <a:cubicBezTo>
                    <a:pt x="2199" y="2415"/>
                    <a:pt x="2195" y="2427"/>
                    <a:pt x="2205" y="2434"/>
                  </a:cubicBezTo>
                  <a:cubicBezTo>
                    <a:pt x="2210" y="2422"/>
                    <a:pt x="2217" y="2426"/>
                    <a:pt x="2226" y="2417"/>
                  </a:cubicBezTo>
                  <a:cubicBezTo>
                    <a:pt x="2234" y="2409"/>
                    <a:pt x="2233" y="2390"/>
                    <a:pt x="2215" y="2378"/>
                  </a:cubicBezTo>
                  <a:close/>
                  <a:moveTo>
                    <a:pt x="2145" y="2434"/>
                  </a:moveTo>
                  <a:cubicBezTo>
                    <a:pt x="2174" y="2448"/>
                    <a:pt x="2155" y="2480"/>
                    <a:pt x="2137" y="2484"/>
                  </a:cubicBezTo>
                  <a:cubicBezTo>
                    <a:pt x="2150" y="2475"/>
                    <a:pt x="2155" y="2446"/>
                    <a:pt x="2145" y="2434"/>
                  </a:cubicBezTo>
                  <a:close/>
                  <a:moveTo>
                    <a:pt x="2130" y="2424"/>
                  </a:moveTo>
                  <a:cubicBezTo>
                    <a:pt x="2144" y="2411"/>
                    <a:pt x="2167" y="2408"/>
                    <a:pt x="2181" y="2416"/>
                  </a:cubicBezTo>
                  <a:cubicBezTo>
                    <a:pt x="2211" y="2433"/>
                    <a:pt x="2191" y="2465"/>
                    <a:pt x="2168" y="2443"/>
                  </a:cubicBezTo>
                  <a:cubicBezTo>
                    <a:pt x="2156" y="2431"/>
                    <a:pt x="2148" y="2424"/>
                    <a:pt x="2130" y="2424"/>
                  </a:cubicBezTo>
                  <a:close/>
                  <a:moveTo>
                    <a:pt x="2020" y="2532"/>
                  </a:moveTo>
                  <a:cubicBezTo>
                    <a:pt x="2053" y="2546"/>
                    <a:pt x="2078" y="2529"/>
                    <a:pt x="2096" y="2508"/>
                  </a:cubicBezTo>
                  <a:cubicBezTo>
                    <a:pt x="2106" y="2496"/>
                    <a:pt x="2114" y="2476"/>
                    <a:pt x="2130" y="2473"/>
                  </a:cubicBezTo>
                  <a:cubicBezTo>
                    <a:pt x="2113" y="2456"/>
                    <a:pt x="2087" y="2496"/>
                    <a:pt x="2077" y="2507"/>
                  </a:cubicBezTo>
                  <a:cubicBezTo>
                    <a:pt x="2061" y="2526"/>
                    <a:pt x="2041" y="2536"/>
                    <a:pt x="2020" y="2532"/>
                  </a:cubicBezTo>
                  <a:close/>
                  <a:moveTo>
                    <a:pt x="1787" y="1927"/>
                  </a:moveTo>
                  <a:cubicBezTo>
                    <a:pt x="1805" y="1908"/>
                    <a:pt x="1792" y="1874"/>
                    <a:pt x="1793" y="1860"/>
                  </a:cubicBezTo>
                  <a:cubicBezTo>
                    <a:pt x="1794" y="1837"/>
                    <a:pt x="1815" y="1836"/>
                    <a:pt x="1818" y="1858"/>
                  </a:cubicBezTo>
                  <a:cubicBezTo>
                    <a:pt x="1820" y="1880"/>
                    <a:pt x="1807" y="1913"/>
                    <a:pt x="1787" y="1927"/>
                  </a:cubicBezTo>
                  <a:close/>
                  <a:moveTo>
                    <a:pt x="1765" y="1777"/>
                  </a:moveTo>
                  <a:cubicBezTo>
                    <a:pt x="1736" y="1792"/>
                    <a:pt x="1712" y="1772"/>
                    <a:pt x="1696" y="1771"/>
                  </a:cubicBezTo>
                  <a:cubicBezTo>
                    <a:pt x="1679" y="1770"/>
                    <a:pt x="1675" y="1786"/>
                    <a:pt x="1693" y="1792"/>
                  </a:cubicBezTo>
                  <a:cubicBezTo>
                    <a:pt x="1715" y="1800"/>
                    <a:pt x="1745" y="1793"/>
                    <a:pt x="1765" y="1777"/>
                  </a:cubicBezTo>
                  <a:close/>
                  <a:moveTo>
                    <a:pt x="1990" y="2189"/>
                  </a:moveTo>
                  <a:cubicBezTo>
                    <a:pt x="1996" y="2171"/>
                    <a:pt x="1987" y="2161"/>
                    <a:pt x="1968" y="2153"/>
                  </a:cubicBezTo>
                  <a:cubicBezTo>
                    <a:pt x="1953" y="2147"/>
                    <a:pt x="1944" y="2135"/>
                    <a:pt x="1948" y="2124"/>
                  </a:cubicBezTo>
                  <a:cubicBezTo>
                    <a:pt x="1940" y="2128"/>
                    <a:pt x="1936" y="2142"/>
                    <a:pt x="1942" y="2151"/>
                  </a:cubicBezTo>
                  <a:cubicBezTo>
                    <a:pt x="1950" y="2165"/>
                    <a:pt x="1967" y="2163"/>
                    <a:pt x="1980" y="2172"/>
                  </a:cubicBezTo>
                  <a:cubicBezTo>
                    <a:pt x="1984" y="2175"/>
                    <a:pt x="1989" y="2181"/>
                    <a:pt x="1990" y="2189"/>
                  </a:cubicBezTo>
                  <a:close/>
                  <a:moveTo>
                    <a:pt x="1922" y="1833"/>
                  </a:moveTo>
                  <a:cubicBezTo>
                    <a:pt x="1923" y="1831"/>
                    <a:pt x="1925" y="1831"/>
                    <a:pt x="1927" y="1832"/>
                  </a:cubicBezTo>
                  <a:cubicBezTo>
                    <a:pt x="1929" y="1833"/>
                    <a:pt x="1930" y="1835"/>
                    <a:pt x="1929" y="1837"/>
                  </a:cubicBezTo>
                  <a:cubicBezTo>
                    <a:pt x="1928" y="1839"/>
                    <a:pt x="1926" y="1839"/>
                    <a:pt x="1924" y="1839"/>
                  </a:cubicBezTo>
                  <a:cubicBezTo>
                    <a:pt x="1922" y="1838"/>
                    <a:pt x="1921" y="1835"/>
                    <a:pt x="1922" y="1833"/>
                  </a:cubicBezTo>
                  <a:close/>
                  <a:moveTo>
                    <a:pt x="1923" y="1855"/>
                  </a:moveTo>
                  <a:cubicBezTo>
                    <a:pt x="1925" y="1851"/>
                    <a:pt x="1930" y="1849"/>
                    <a:pt x="1934" y="1851"/>
                  </a:cubicBezTo>
                  <a:cubicBezTo>
                    <a:pt x="1937" y="1853"/>
                    <a:pt x="1939" y="1858"/>
                    <a:pt x="1937" y="1861"/>
                  </a:cubicBezTo>
                  <a:cubicBezTo>
                    <a:pt x="1935" y="1865"/>
                    <a:pt x="1931" y="1867"/>
                    <a:pt x="1927" y="1865"/>
                  </a:cubicBezTo>
                  <a:cubicBezTo>
                    <a:pt x="1923" y="1863"/>
                    <a:pt x="1922" y="1858"/>
                    <a:pt x="1923" y="1855"/>
                  </a:cubicBezTo>
                  <a:close/>
                  <a:moveTo>
                    <a:pt x="1920" y="1843"/>
                  </a:moveTo>
                  <a:cubicBezTo>
                    <a:pt x="1921" y="1840"/>
                    <a:pt x="1924" y="1839"/>
                    <a:pt x="1927" y="1841"/>
                  </a:cubicBezTo>
                  <a:cubicBezTo>
                    <a:pt x="1929" y="1842"/>
                    <a:pt x="1930" y="1845"/>
                    <a:pt x="1929" y="1847"/>
                  </a:cubicBezTo>
                  <a:cubicBezTo>
                    <a:pt x="1928" y="1850"/>
                    <a:pt x="1925" y="1851"/>
                    <a:pt x="1922" y="1849"/>
                  </a:cubicBezTo>
                  <a:cubicBezTo>
                    <a:pt x="1920" y="1848"/>
                    <a:pt x="1919" y="1845"/>
                    <a:pt x="1920" y="1843"/>
                  </a:cubicBezTo>
                  <a:close/>
                  <a:moveTo>
                    <a:pt x="1807" y="2138"/>
                  </a:moveTo>
                  <a:cubicBezTo>
                    <a:pt x="1810" y="2137"/>
                    <a:pt x="1812" y="2135"/>
                    <a:pt x="1813" y="2132"/>
                  </a:cubicBezTo>
                  <a:cubicBezTo>
                    <a:pt x="1815" y="2129"/>
                    <a:pt x="1815" y="2124"/>
                    <a:pt x="1811" y="2120"/>
                  </a:cubicBezTo>
                  <a:cubicBezTo>
                    <a:pt x="1807" y="2116"/>
                    <a:pt x="1801" y="2117"/>
                    <a:pt x="1798" y="2119"/>
                  </a:cubicBezTo>
                  <a:cubicBezTo>
                    <a:pt x="1791" y="2124"/>
                    <a:pt x="1795" y="2129"/>
                    <a:pt x="1794" y="2134"/>
                  </a:cubicBezTo>
                  <a:cubicBezTo>
                    <a:pt x="1792" y="2139"/>
                    <a:pt x="1786" y="2143"/>
                    <a:pt x="1779" y="2143"/>
                  </a:cubicBezTo>
                  <a:cubicBezTo>
                    <a:pt x="1771" y="2143"/>
                    <a:pt x="1763" y="2138"/>
                    <a:pt x="1761" y="2130"/>
                  </a:cubicBezTo>
                  <a:cubicBezTo>
                    <a:pt x="1760" y="2125"/>
                    <a:pt x="1761" y="2120"/>
                    <a:pt x="1766" y="2118"/>
                  </a:cubicBezTo>
                  <a:cubicBezTo>
                    <a:pt x="1764" y="2123"/>
                    <a:pt x="1768" y="2129"/>
                    <a:pt x="1775" y="2127"/>
                  </a:cubicBezTo>
                  <a:cubicBezTo>
                    <a:pt x="1779" y="2126"/>
                    <a:pt x="1784" y="2120"/>
                    <a:pt x="1789" y="2114"/>
                  </a:cubicBezTo>
                  <a:cubicBezTo>
                    <a:pt x="1795" y="2108"/>
                    <a:pt x="1801" y="2103"/>
                    <a:pt x="1808" y="2102"/>
                  </a:cubicBezTo>
                  <a:cubicBezTo>
                    <a:pt x="1821" y="2100"/>
                    <a:pt x="1834" y="2111"/>
                    <a:pt x="1834" y="2125"/>
                  </a:cubicBezTo>
                  <a:cubicBezTo>
                    <a:pt x="1833" y="2132"/>
                    <a:pt x="1829" y="2138"/>
                    <a:pt x="1825" y="2143"/>
                  </a:cubicBezTo>
                  <a:cubicBezTo>
                    <a:pt x="1819" y="2148"/>
                    <a:pt x="1802" y="2158"/>
                    <a:pt x="1801" y="2167"/>
                  </a:cubicBezTo>
                  <a:cubicBezTo>
                    <a:pt x="1799" y="2174"/>
                    <a:pt x="1804" y="2178"/>
                    <a:pt x="1808" y="2177"/>
                  </a:cubicBezTo>
                  <a:cubicBezTo>
                    <a:pt x="1807" y="2182"/>
                    <a:pt x="1799" y="2184"/>
                    <a:pt x="1793" y="2180"/>
                  </a:cubicBezTo>
                  <a:cubicBezTo>
                    <a:pt x="1784" y="2174"/>
                    <a:pt x="1781" y="2158"/>
                    <a:pt x="1790" y="2146"/>
                  </a:cubicBezTo>
                  <a:cubicBezTo>
                    <a:pt x="1794" y="2142"/>
                    <a:pt x="1799" y="2140"/>
                    <a:pt x="1807" y="2138"/>
                  </a:cubicBezTo>
                  <a:close/>
                  <a:moveTo>
                    <a:pt x="2319" y="2164"/>
                  </a:moveTo>
                  <a:cubicBezTo>
                    <a:pt x="2322" y="2166"/>
                    <a:pt x="2323" y="2169"/>
                    <a:pt x="2321" y="2172"/>
                  </a:cubicBezTo>
                  <a:cubicBezTo>
                    <a:pt x="2319" y="2174"/>
                    <a:pt x="2316" y="2175"/>
                    <a:pt x="2313" y="2173"/>
                  </a:cubicBezTo>
                  <a:cubicBezTo>
                    <a:pt x="2311" y="2172"/>
                    <a:pt x="2310" y="2168"/>
                    <a:pt x="2312" y="2166"/>
                  </a:cubicBezTo>
                  <a:cubicBezTo>
                    <a:pt x="2314" y="2163"/>
                    <a:pt x="2317" y="2163"/>
                    <a:pt x="2319" y="2164"/>
                  </a:cubicBezTo>
                  <a:close/>
                  <a:moveTo>
                    <a:pt x="2329" y="2168"/>
                  </a:moveTo>
                  <a:cubicBezTo>
                    <a:pt x="2331" y="2169"/>
                    <a:pt x="2332" y="2172"/>
                    <a:pt x="2331" y="2174"/>
                  </a:cubicBezTo>
                  <a:cubicBezTo>
                    <a:pt x="2329" y="2176"/>
                    <a:pt x="2327" y="2176"/>
                    <a:pt x="2325" y="2175"/>
                  </a:cubicBezTo>
                  <a:cubicBezTo>
                    <a:pt x="2323" y="2173"/>
                    <a:pt x="2322" y="2171"/>
                    <a:pt x="2324" y="2169"/>
                  </a:cubicBezTo>
                  <a:cubicBezTo>
                    <a:pt x="2325" y="2167"/>
                    <a:pt x="2327" y="2167"/>
                    <a:pt x="2329" y="2168"/>
                  </a:cubicBezTo>
                  <a:close/>
                  <a:moveTo>
                    <a:pt x="2306" y="2166"/>
                  </a:moveTo>
                  <a:cubicBezTo>
                    <a:pt x="2310" y="2169"/>
                    <a:pt x="2311" y="2174"/>
                    <a:pt x="2308" y="2178"/>
                  </a:cubicBezTo>
                  <a:cubicBezTo>
                    <a:pt x="2306" y="2181"/>
                    <a:pt x="2301" y="2182"/>
                    <a:pt x="2297" y="2180"/>
                  </a:cubicBezTo>
                  <a:cubicBezTo>
                    <a:pt x="2293" y="2177"/>
                    <a:pt x="2292" y="2172"/>
                    <a:pt x="2295" y="2168"/>
                  </a:cubicBezTo>
                  <a:cubicBezTo>
                    <a:pt x="2297" y="2165"/>
                    <a:pt x="2302" y="2164"/>
                    <a:pt x="2306" y="2166"/>
                  </a:cubicBezTo>
                  <a:close/>
                  <a:moveTo>
                    <a:pt x="1907" y="2088"/>
                  </a:moveTo>
                  <a:cubicBezTo>
                    <a:pt x="1914" y="2087"/>
                    <a:pt x="1922" y="2088"/>
                    <a:pt x="1927" y="2092"/>
                  </a:cubicBezTo>
                  <a:cubicBezTo>
                    <a:pt x="1932" y="2095"/>
                    <a:pt x="1936" y="2102"/>
                    <a:pt x="1935" y="2109"/>
                  </a:cubicBezTo>
                  <a:cubicBezTo>
                    <a:pt x="1933" y="2117"/>
                    <a:pt x="1926" y="2122"/>
                    <a:pt x="1918" y="2124"/>
                  </a:cubicBezTo>
                  <a:cubicBezTo>
                    <a:pt x="1907" y="2127"/>
                    <a:pt x="1896" y="2123"/>
                    <a:pt x="1889" y="2114"/>
                  </a:cubicBezTo>
                  <a:cubicBezTo>
                    <a:pt x="1883" y="2108"/>
                    <a:pt x="1879" y="2099"/>
                    <a:pt x="1877" y="2090"/>
                  </a:cubicBezTo>
                  <a:cubicBezTo>
                    <a:pt x="1877" y="2092"/>
                    <a:pt x="1877" y="2093"/>
                    <a:pt x="1877" y="2095"/>
                  </a:cubicBezTo>
                  <a:cubicBezTo>
                    <a:pt x="1876" y="2118"/>
                    <a:pt x="1871" y="2141"/>
                    <a:pt x="1863" y="2163"/>
                  </a:cubicBezTo>
                  <a:cubicBezTo>
                    <a:pt x="1853" y="2187"/>
                    <a:pt x="1841" y="2203"/>
                    <a:pt x="1845" y="2232"/>
                  </a:cubicBezTo>
                  <a:cubicBezTo>
                    <a:pt x="1845" y="2237"/>
                    <a:pt x="1847" y="2243"/>
                    <a:pt x="1849" y="2249"/>
                  </a:cubicBezTo>
                  <a:cubicBezTo>
                    <a:pt x="1852" y="2257"/>
                    <a:pt x="1856" y="2262"/>
                    <a:pt x="1862" y="2269"/>
                  </a:cubicBezTo>
                  <a:cubicBezTo>
                    <a:pt x="1868" y="2275"/>
                    <a:pt x="1873" y="2278"/>
                    <a:pt x="1881" y="2282"/>
                  </a:cubicBezTo>
                  <a:cubicBezTo>
                    <a:pt x="1910" y="2294"/>
                    <a:pt x="1936" y="2284"/>
                    <a:pt x="1954" y="2261"/>
                  </a:cubicBezTo>
                  <a:cubicBezTo>
                    <a:pt x="1962" y="2250"/>
                    <a:pt x="1965" y="2238"/>
                    <a:pt x="1961" y="2225"/>
                  </a:cubicBezTo>
                  <a:cubicBezTo>
                    <a:pt x="1957" y="2215"/>
                    <a:pt x="1950" y="2207"/>
                    <a:pt x="1939" y="2204"/>
                  </a:cubicBezTo>
                  <a:cubicBezTo>
                    <a:pt x="1930" y="2202"/>
                    <a:pt x="1922" y="2204"/>
                    <a:pt x="1914" y="2209"/>
                  </a:cubicBezTo>
                  <a:cubicBezTo>
                    <a:pt x="1911" y="2211"/>
                    <a:pt x="1909" y="2213"/>
                    <a:pt x="1907" y="2216"/>
                  </a:cubicBezTo>
                  <a:cubicBezTo>
                    <a:pt x="1908" y="2215"/>
                    <a:pt x="1908" y="2215"/>
                    <a:pt x="1909" y="2214"/>
                  </a:cubicBezTo>
                  <a:cubicBezTo>
                    <a:pt x="1916" y="2210"/>
                    <a:pt x="1925" y="2212"/>
                    <a:pt x="1929" y="2218"/>
                  </a:cubicBezTo>
                  <a:cubicBezTo>
                    <a:pt x="1933" y="2225"/>
                    <a:pt x="1931" y="2233"/>
                    <a:pt x="1925" y="2238"/>
                  </a:cubicBezTo>
                  <a:cubicBezTo>
                    <a:pt x="1918" y="2242"/>
                    <a:pt x="1909" y="2240"/>
                    <a:pt x="1905" y="2233"/>
                  </a:cubicBezTo>
                  <a:cubicBezTo>
                    <a:pt x="1899" y="2224"/>
                    <a:pt x="1905" y="2213"/>
                    <a:pt x="1913" y="2207"/>
                  </a:cubicBezTo>
                  <a:cubicBezTo>
                    <a:pt x="1921" y="2202"/>
                    <a:pt x="1930" y="2200"/>
                    <a:pt x="1940" y="2201"/>
                  </a:cubicBezTo>
                  <a:cubicBezTo>
                    <a:pt x="1950" y="2204"/>
                    <a:pt x="1958" y="2210"/>
                    <a:pt x="1963" y="2220"/>
                  </a:cubicBezTo>
                  <a:cubicBezTo>
                    <a:pt x="1959" y="2211"/>
                    <a:pt x="1954" y="2202"/>
                    <a:pt x="1949" y="2196"/>
                  </a:cubicBezTo>
                  <a:cubicBezTo>
                    <a:pt x="1950" y="2195"/>
                    <a:pt x="1951" y="2194"/>
                    <a:pt x="1951" y="2192"/>
                  </a:cubicBezTo>
                  <a:cubicBezTo>
                    <a:pt x="1961" y="2203"/>
                    <a:pt x="1966" y="2215"/>
                    <a:pt x="1967" y="2225"/>
                  </a:cubicBezTo>
                  <a:cubicBezTo>
                    <a:pt x="1967" y="2206"/>
                    <a:pt x="1959" y="2189"/>
                    <a:pt x="1945" y="2177"/>
                  </a:cubicBezTo>
                  <a:cubicBezTo>
                    <a:pt x="1937" y="2169"/>
                    <a:pt x="1927" y="2164"/>
                    <a:pt x="1914" y="2162"/>
                  </a:cubicBezTo>
                  <a:cubicBezTo>
                    <a:pt x="1907" y="2161"/>
                    <a:pt x="1901" y="2160"/>
                    <a:pt x="1893" y="2159"/>
                  </a:cubicBezTo>
                  <a:cubicBezTo>
                    <a:pt x="1887" y="2157"/>
                    <a:pt x="1881" y="2155"/>
                    <a:pt x="1877" y="2150"/>
                  </a:cubicBezTo>
                  <a:cubicBezTo>
                    <a:pt x="1874" y="2145"/>
                    <a:pt x="1873" y="2140"/>
                    <a:pt x="1876" y="2135"/>
                  </a:cubicBezTo>
                  <a:cubicBezTo>
                    <a:pt x="1878" y="2131"/>
                    <a:pt x="1882" y="2128"/>
                    <a:pt x="1887" y="2128"/>
                  </a:cubicBezTo>
                  <a:cubicBezTo>
                    <a:pt x="1890" y="2128"/>
                    <a:pt x="1893" y="2129"/>
                    <a:pt x="1895" y="2132"/>
                  </a:cubicBezTo>
                  <a:cubicBezTo>
                    <a:pt x="1897" y="2135"/>
                    <a:pt x="1898" y="2140"/>
                    <a:pt x="1894" y="2143"/>
                  </a:cubicBezTo>
                  <a:cubicBezTo>
                    <a:pt x="1891" y="2144"/>
                    <a:pt x="1888" y="2144"/>
                    <a:pt x="1887" y="2142"/>
                  </a:cubicBezTo>
                  <a:cubicBezTo>
                    <a:pt x="1884" y="2140"/>
                    <a:pt x="1885" y="2136"/>
                    <a:pt x="1887" y="2134"/>
                  </a:cubicBezTo>
                  <a:cubicBezTo>
                    <a:pt x="1889" y="2132"/>
                    <a:pt x="1893" y="2132"/>
                    <a:pt x="1895" y="2134"/>
                  </a:cubicBezTo>
                  <a:cubicBezTo>
                    <a:pt x="1895" y="2135"/>
                    <a:pt x="1895" y="2135"/>
                    <a:pt x="1896" y="2136"/>
                  </a:cubicBezTo>
                  <a:cubicBezTo>
                    <a:pt x="1895" y="2135"/>
                    <a:pt x="1895" y="2133"/>
                    <a:pt x="1894" y="2132"/>
                  </a:cubicBezTo>
                  <a:cubicBezTo>
                    <a:pt x="1892" y="2130"/>
                    <a:pt x="1890" y="2129"/>
                    <a:pt x="1887" y="2129"/>
                  </a:cubicBezTo>
                  <a:cubicBezTo>
                    <a:pt x="1883" y="2130"/>
                    <a:pt x="1879" y="2132"/>
                    <a:pt x="1878" y="2136"/>
                  </a:cubicBezTo>
                  <a:cubicBezTo>
                    <a:pt x="1876" y="2140"/>
                    <a:pt x="1877" y="2145"/>
                    <a:pt x="1879" y="2149"/>
                  </a:cubicBezTo>
                  <a:cubicBezTo>
                    <a:pt x="1883" y="2153"/>
                    <a:pt x="1888" y="2155"/>
                    <a:pt x="1894" y="2156"/>
                  </a:cubicBezTo>
                  <a:cubicBezTo>
                    <a:pt x="1901" y="2157"/>
                    <a:pt x="1907" y="2158"/>
                    <a:pt x="1913" y="2159"/>
                  </a:cubicBezTo>
                  <a:cubicBezTo>
                    <a:pt x="1926" y="2161"/>
                    <a:pt x="1938" y="2167"/>
                    <a:pt x="1947" y="2175"/>
                  </a:cubicBezTo>
                  <a:cubicBezTo>
                    <a:pt x="1956" y="2183"/>
                    <a:pt x="1963" y="2193"/>
                    <a:pt x="1966" y="2204"/>
                  </a:cubicBezTo>
                  <a:cubicBezTo>
                    <a:pt x="1972" y="2221"/>
                    <a:pt x="1970" y="2240"/>
                    <a:pt x="1962" y="2256"/>
                  </a:cubicBezTo>
                  <a:cubicBezTo>
                    <a:pt x="1963" y="2256"/>
                    <a:pt x="1964" y="2255"/>
                    <a:pt x="1965" y="2254"/>
                  </a:cubicBezTo>
                  <a:cubicBezTo>
                    <a:pt x="1969" y="2251"/>
                    <a:pt x="1973" y="2249"/>
                    <a:pt x="1978" y="2247"/>
                  </a:cubicBezTo>
                  <a:cubicBezTo>
                    <a:pt x="1985" y="2244"/>
                    <a:pt x="1991" y="2241"/>
                    <a:pt x="1999" y="2241"/>
                  </a:cubicBezTo>
                  <a:cubicBezTo>
                    <a:pt x="2026" y="2240"/>
                    <a:pt x="2042" y="2266"/>
                    <a:pt x="2039" y="2289"/>
                  </a:cubicBezTo>
                  <a:cubicBezTo>
                    <a:pt x="2038" y="2298"/>
                    <a:pt x="2033" y="2307"/>
                    <a:pt x="2027" y="2313"/>
                  </a:cubicBezTo>
                  <a:cubicBezTo>
                    <a:pt x="2026" y="2310"/>
                    <a:pt x="2026" y="2310"/>
                    <a:pt x="2026" y="2310"/>
                  </a:cubicBezTo>
                  <a:cubicBezTo>
                    <a:pt x="2031" y="2304"/>
                    <a:pt x="2034" y="2297"/>
                    <a:pt x="2035" y="2288"/>
                  </a:cubicBezTo>
                  <a:cubicBezTo>
                    <a:pt x="2037" y="2268"/>
                    <a:pt x="2023" y="2244"/>
                    <a:pt x="2000" y="2245"/>
                  </a:cubicBezTo>
                  <a:cubicBezTo>
                    <a:pt x="1992" y="2246"/>
                    <a:pt x="1986" y="2248"/>
                    <a:pt x="1980" y="2251"/>
                  </a:cubicBezTo>
                  <a:cubicBezTo>
                    <a:pt x="1975" y="2253"/>
                    <a:pt x="1971" y="2256"/>
                    <a:pt x="1968" y="2258"/>
                  </a:cubicBezTo>
                  <a:cubicBezTo>
                    <a:pt x="1950" y="2270"/>
                    <a:pt x="1942" y="2284"/>
                    <a:pt x="1920" y="2290"/>
                  </a:cubicBezTo>
                  <a:cubicBezTo>
                    <a:pt x="1907" y="2293"/>
                    <a:pt x="1894" y="2292"/>
                    <a:pt x="1879" y="2286"/>
                  </a:cubicBezTo>
                  <a:cubicBezTo>
                    <a:pt x="1871" y="2282"/>
                    <a:pt x="1865" y="2278"/>
                    <a:pt x="1859" y="2272"/>
                  </a:cubicBezTo>
                  <a:cubicBezTo>
                    <a:pt x="1853" y="2265"/>
                    <a:pt x="1849" y="2259"/>
                    <a:pt x="1845" y="2250"/>
                  </a:cubicBezTo>
                  <a:cubicBezTo>
                    <a:pt x="1841" y="2237"/>
                    <a:pt x="1840" y="2226"/>
                    <a:pt x="1842" y="2212"/>
                  </a:cubicBezTo>
                  <a:cubicBezTo>
                    <a:pt x="1840" y="2220"/>
                    <a:pt x="1838" y="2226"/>
                    <a:pt x="1838" y="2227"/>
                  </a:cubicBezTo>
                  <a:cubicBezTo>
                    <a:pt x="1831" y="2255"/>
                    <a:pt x="1827" y="2283"/>
                    <a:pt x="1826" y="2310"/>
                  </a:cubicBezTo>
                  <a:cubicBezTo>
                    <a:pt x="1826" y="2318"/>
                    <a:pt x="1828" y="2324"/>
                    <a:pt x="1832" y="2329"/>
                  </a:cubicBezTo>
                  <a:cubicBezTo>
                    <a:pt x="1834" y="2332"/>
                    <a:pt x="1837" y="2334"/>
                    <a:pt x="1841" y="2335"/>
                  </a:cubicBezTo>
                  <a:cubicBezTo>
                    <a:pt x="1846" y="2336"/>
                    <a:pt x="1853" y="2334"/>
                    <a:pt x="1855" y="2328"/>
                  </a:cubicBezTo>
                  <a:cubicBezTo>
                    <a:pt x="1856" y="2325"/>
                    <a:pt x="1856" y="2322"/>
                    <a:pt x="1853" y="2319"/>
                  </a:cubicBezTo>
                  <a:cubicBezTo>
                    <a:pt x="1850" y="2317"/>
                    <a:pt x="1846" y="2317"/>
                    <a:pt x="1843" y="2320"/>
                  </a:cubicBezTo>
                  <a:cubicBezTo>
                    <a:pt x="1842" y="2322"/>
                    <a:pt x="1842" y="2325"/>
                    <a:pt x="1844" y="2328"/>
                  </a:cubicBezTo>
                  <a:cubicBezTo>
                    <a:pt x="1841" y="2327"/>
                    <a:pt x="1839" y="2323"/>
                    <a:pt x="1840" y="2319"/>
                  </a:cubicBezTo>
                  <a:cubicBezTo>
                    <a:pt x="1842" y="2310"/>
                    <a:pt x="1856" y="2309"/>
                    <a:pt x="1861" y="2319"/>
                  </a:cubicBezTo>
                  <a:cubicBezTo>
                    <a:pt x="1864" y="2328"/>
                    <a:pt x="1860" y="2336"/>
                    <a:pt x="1853" y="2339"/>
                  </a:cubicBezTo>
                  <a:cubicBezTo>
                    <a:pt x="1842" y="2344"/>
                    <a:pt x="1829" y="2336"/>
                    <a:pt x="1826" y="2323"/>
                  </a:cubicBezTo>
                  <a:cubicBezTo>
                    <a:pt x="1827" y="2346"/>
                    <a:pt x="1830" y="2368"/>
                    <a:pt x="1836" y="2389"/>
                  </a:cubicBezTo>
                  <a:cubicBezTo>
                    <a:pt x="1836" y="2380"/>
                    <a:pt x="1837" y="2372"/>
                    <a:pt x="1840" y="2364"/>
                  </a:cubicBezTo>
                  <a:cubicBezTo>
                    <a:pt x="1850" y="2339"/>
                    <a:pt x="1881" y="2325"/>
                    <a:pt x="1903" y="2349"/>
                  </a:cubicBezTo>
                  <a:cubicBezTo>
                    <a:pt x="1908" y="2355"/>
                    <a:pt x="1911" y="2363"/>
                    <a:pt x="1913" y="2372"/>
                  </a:cubicBezTo>
                  <a:cubicBezTo>
                    <a:pt x="1915" y="2386"/>
                    <a:pt x="1911" y="2402"/>
                    <a:pt x="1916" y="2414"/>
                  </a:cubicBezTo>
                  <a:cubicBezTo>
                    <a:pt x="1919" y="2420"/>
                    <a:pt x="1925" y="2425"/>
                    <a:pt x="1931" y="2426"/>
                  </a:cubicBezTo>
                  <a:cubicBezTo>
                    <a:pt x="1945" y="2428"/>
                    <a:pt x="1959" y="2414"/>
                    <a:pt x="1956" y="2400"/>
                  </a:cubicBezTo>
                  <a:cubicBezTo>
                    <a:pt x="1955" y="2394"/>
                    <a:pt x="1949" y="2390"/>
                    <a:pt x="1943" y="2390"/>
                  </a:cubicBezTo>
                  <a:cubicBezTo>
                    <a:pt x="1935" y="2389"/>
                    <a:pt x="1929" y="2397"/>
                    <a:pt x="1932" y="2402"/>
                  </a:cubicBezTo>
                  <a:cubicBezTo>
                    <a:pt x="1929" y="2400"/>
                    <a:pt x="1927" y="2394"/>
                    <a:pt x="1931" y="2390"/>
                  </a:cubicBezTo>
                  <a:cubicBezTo>
                    <a:pt x="1936" y="2382"/>
                    <a:pt x="1948" y="2383"/>
                    <a:pt x="1954" y="2388"/>
                  </a:cubicBezTo>
                  <a:cubicBezTo>
                    <a:pt x="1963" y="2395"/>
                    <a:pt x="1963" y="2405"/>
                    <a:pt x="1961" y="2412"/>
                  </a:cubicBezTo>
                  <a:cubicBezTo>
                    <a:pt x="1957" y="2426"/>
                    <a:pt x="1942" y="2436"/>
                    <a:pt x="1927" y="2430"/>
                  </a:cubicBezTo>
                  <a:cubicBezTo>
                    <a:pt x="1920" y="2426"/>
                    <a:pt x="1915" y="2422"/>
                    <a:pt x="1913" y="2416"/>
                  </a:cubicBezTo>
                  <a:cubicBezTo>
                    <a:pt x="1907" y="2406"/>
                    <a:pt x="1909" y="2394"/>
                    <a:pt x="1903" y="2384"/>
                  </a:cubicBezTo>
                  <a:cubicBezTo>
                    <a:pt x="1894" y="2369"/>
                    <a:pt x="1877" y="2361"/>
                    <a:pt x="1863" y="2370"/>
                  </a:cubicBezTo>
                  <a:cubicBezTo>
                    <a:pt x="1847" y="2380"/>
                    <a:pt x="1842" y="2410"/>
                    <a:pt x="1851" y="2429"/>
                  </a:cubicBezTo>
                  <a:cubicBezTo>
                    <a:pt x="1855" y="2439"/>
                    <a:pt x="1867" y="2448"/>
                    <a:pt x="1878" y="2448"/>
                  </a:cubicBezTo>
                  <a:cubicBezTo>
                    <a:pt x="1894" y="2449"/>
                    <a:pt x="1908" y="2433"/>
                    <a:pt x="1899" y="2418"/>
                  </a:cubicBezTo>
                  <a:cubicBezTo>
                    <a:pt x="1895" y="2413"/>
                    <a:pt x="1891" y="2410"/>
                    <a:pt x="1886" y="2409"/>
                  </a:cubicBezTo>
                  <a:cubicBezTo>
                    <a:pt x="1877" y="2409"/>
                    <a:pt x="1867" y="2419"/>
                    <a:pt x="1873" y="2428"/>
                  </a:cubicBezTo>
                  <a:cubicBezTo>
                    <a:pt x="1877" y="2434"/>
                    <a:pt x="1884" y="2434"/>
                    <a:pt x="1885" y="2428"/>
                  </a:cubicBezTo>
                  <a:cubicBezTo>
                    <a:pt x="1887" y="2435"/>
                    <a:pt x="1878" y="2439"/>
                    <a:pt x="1872" y="2433"/>
                  </a:cubicBezTo>
                  <a:cubicBezTo>
                    <a:pt x="1861" y="2422"/>
                    <a:pt x="1872" y="2403"/>
                    <a:pt x="1887" y="2406"/>
                  </a:cubicBezTo>
                  <a:cubicBezTo>
                    <a:pt x="1897" y="2408"/>
                    <a:pt x="1906" y="2417"/>
                    <a:pt x="1906" y="2429"/>
                  </a:cubicBezTo>
                  <a:cubicBezTo>
                    <a:pt x="1905" y="2445"/>
                    <a:pt x="1885" y="2458"/>
                    <a:pt x="1867" y="2450"/>
                  </a:cubicBezTo>
                  <a:cubicBezTo>
                    <a:pt x="1865" y="2449"/>
                    <a:pt x="1864" y="2449"/>
                    <a:pt x="1862" y="2448"/>
                  </a:cubicBezTo>
                  <a:cubicBezTo>
                    <a:pt x="1867" y="2452"/>
                    <a:pt x="1872" y="2456"/>
                    <a:pt x="1878" y="2460"/>
                  </a:cubicBezTo>
                  <a:cubicBezTo>
                    <a:pt x="1878" y="2460"/>
                    <a:pt x="1878" y="2460"/>
                    <a:pt x="1878" y="2460"/>
                  </a:cubicBezTo>
                  <a:cubicBezTo>
                    <a:pt x="1888" y="2465"/>
                    <a:pt x="1895" y="2467"/>
                    <a:pt x="1905" y="2468"/>
                  </a:cubicBezTo>
                  <a:cubicBezTo>
                    <a:pt x="1895" y="2471"/>
                    <a:pt x="1885" y="2468"/>
                    <a:pt x="1877" y="2463"/>
                  </a:cubicBezTo>
                  <a:cubicBezTo>
                    <a:pt x="1877" y="2463"/>
                    <a:pt x="1877" y="2463"/>
                    <a:pt x="1877" y="2463"/>
                  </a:cubicBezTo>
                  <a:cubicBezTo>
                    <a:pt x="1872" y="2460"/>
                    <a:pt x="1868" y="2457"/>
                    <a:pt x="1865" y="2454"/>
                  </a:cubicBezTo>
                  <a:cubicBezTo>
                    <a:pt x="1873" y="2466"/>
                    <a:pt x="1883" y="2478"/>
                    <a:pt x="1895" y="2489"/>
                  </a:cubicBezTo>
                  <a:cubicBezTo>
                    <a:pt x="1916" y="2507"/>
                    <a:pt x="1935" y="2517"/>
                    <a:pt x="1962" y="2524"/>
                  </a:cubicBezTo>
                  <a:cubicBezTo>
                    <a:pt x="1987" y="2528"/>
                    <a:pt x="2013" y="2526"/>
                    <a:pt x="2036" y="2518"/>
                  </a:cubicBezTo>
                  <a:cubicBezTo>
                    <a:pt x="2047" y="2513"/>
                    <a:pt x="2054" y="2510"/>
                    <a:pt x="2062" y="2500"/>
                  </a:cubicBezTo>
                  <a:cubicBezTo>
                    <a:pt x="2078" y="2479"/>
                    <a:pt x="2081" y="2449"/>
                    <a:pt x="2072" y="2432"/>
                  </a:cubicBezTo>
                  <a:cubicBezTo>
                    <a:pt x="2067" y="2422"/>
                    <a:pt x="2055" y="2415"/>
                    <a:pt x="2045" y="2422"/>
                  </a:cubicBezTo>
                  <a:cubicBezTo>
                    <a:pt x="2039" y="2427"/>
                    <a:pt x="2038" y="2433"/>
                    <a:pt x="2044" y="2440"/>
                  </a:cubicBezTo>
                  <a:cubicBezTo>
                    <a:pt x="2032" y="2439"/>
                    <a:pt x="2029" y="2420"/>
                    <a:pt x="2039" y="2409"/>
                  </a:cubicBezTo>
                  <a:cubicBezTo>
                    <a:pt x="2050" y="2397"/>
                    <a:pt x="2063" y="2396"/>
                    <a:pt x="2073" y="2400"/>
                  </a:cubicBezTo>
                  <a:cubicBezTo>
                    <a:pt x="2087" y="2406"/>
                    <a:pt x="2098" y="2424"/>
                    <a:pt x="2096" y="2444"/>
                  </a:cubicBezTo>
                  <a:cubicBezTo>
                    <a:pt x="2094" y="2463"/>
                    <a:pt x="2084" y="2483"/>
                    <a:pt x="2070" y="2497"/>
                  </a:cubicBezTo>
                  <a:cubicBezTo>
                    <a:pt x="2073" y="2494"/>
                    <a:pt x="2077" y="2491"/>
                    <a:pt x="2080" y="2488"/>
                  </a:cubicBezTo>
                  <a:cubicBezTo>
                    <a:pt x="2100" y="2465"/>
                    <a:pt x="2113" y="2437"/>
                    <a:pt x="2114" y="2406"/>
                  </a:cubicBezTo>
                  <a:cubicBezTo>
                    <a:pt x="2113" y="2390"/>
                    <a:pt x="2107" y="2379"/>
                    <a:pt x="2092" y="2369"/>
                  </a:cubicBezTo>
                  <a:cubicBezTo>
                    <a:pt x="2084" y="2364"/>
                    <a:pt x="2068" y="2361"/>
                    <a:pt x="2059" y="2366"/>
                  </a:cubicBezTo>
                  <a:cubicBezTo>
                    <a:pt x="2050" y="2371"/>
                    <a:pt x="2048" y="2382"/>
                    <a:pt x="2057" y="2387"/>
                  </a:cubicBezTo>
                  <a:cubicBezTo>
                    <a:pt x="2051" y="2391"/>
                    <a:pt x="2044" y="2388"/>
                    <a:pt x="2041" y="2381"/>
                  </a:cubicBezTo>
                  <a:cubicBezTo>
                    <a:pt x="2040" y="2375"/>
                    <a:pt x="2042" y="2367"/>
                    <a:pt x="2049" y="2362"/>
                  </a:cubicBezTo>
                  <a:cubicBezTo>
                    <a:pt x="2053" y="2358"/>
                    <a:pt x="2058" y="2357"/>
                    <a:pt x="2064" y="2356"/>
                  </a:cubicBezTo>
                  <a:cubicBezTo>
                    <a:pt x="2074" y="2355"/>
                    <a:pt x="2086" y="2359"/>
                    <a:pt x="2095" y="2365"/>
                  </a:cubicBezTo>
                  <a:cubicBezTo>
                    <a:pt x="2101" y="2369"/>
                    <a:pt x="2106" y="2376"/>
                    <a:pt x="2109" y="2382"/>
                  </a:cubicBezTo>
                  <a:cubicBezTo>
                    <a:pt x="2102" y="2361"/>
                    <a:pt x="2085" y="2344"/>
                    <a:pt x="2061" y="2339"/>
                  </a:cubicBezTo>
                  <a:cubicBezTo>
                    <a:pt x="2049" y="2336"/>
                    <a:pt x="2038" y="2337"/>
                    <a:pt x="2027" y="2341"/>
                  </a:cubicBezTo>
                  <a:cubicBezTo>
                    <a:pt x="1976" y="2358"/>
                    <a:pt x="2012" y="2388"/>
                    <a:pt x="2020" y="2413"/>
                  </a:cubicBezTo>
                  <a:cubicBezTo>
                    <a:pt x="2031" y="2444"/>
                    <a:pt x="1988" y="2451"/>
                    <a:pt x="1976" y="2419"/>
                  </a:cubicBezTo>
                  <a:cubicBezTo>
                    <a:pt x="1966" y="2392"/>
                    <a:pt x="1983" y="2368"/>
                    <a:pt x="2004" y="2352"/>
                  </a:cubicBezTo>
                  <a:cubicBezTo>
                    <a:pt x="2000" y="2354"/>
                    <a:pt x="1995" y="2356"/>
                    <a:pt x="1990" y="2356"/>
                  </a:cubicBezTo>
                  <a:cubicBezTo>
                    <a:pt x="1979" y="2358"/>
                    <a:pt x="1966" y="2352"/>
                    <a:pt x="1965" y="2340"/>
                  </a:cubicBezTo>
                  <a:cubicBezTo>
                    <a:pt x="1964" y="2335"/>
                    <a:pt x="1966" y="2329"/>
                    <a:pt x="1971" y="2326"/>
                  </a:cubicBezTo>
                  <a:cubicBezTo>
                    <a:pt x="1974" y="2324"/>
                    <a:pt x="1978" y="2324"/>
                    <a:pt x="1982" y="2325"/>
                  </a:cubicBezTo>
                  <a:cubicBezTo>
                    <a:pt x="1986" y="2327"/>
                    <a:pt x="1989" y="2330"/>
                    <a:pt x="1990" y="2334"/>
                  </a:cubicBezTo>
                  <a:cubicBezTo>
                    <a:pt x="1991" y="2339"/>
                    <a:pt x="1989" y="2345"/>
                    <a:pt x="1984" y="2347"/>
                  </a:cubicBezTo>
                  <a:cubicBezTo>
                    <a:pt x="1980" y="2348"/>
                    <a:pt x="1977" y="2347"/>
                    <a:pt x="1975" y="2344"/>
                  </a:cubicBezTo>
                  <a:cubicBezTo>
                    <a:pt x="1974" y="2342"/>
                    <a:pt x="1974" y="2340"/>
                    <a:pt x="1976" y="2338"/>
                  </a:cubicBezTo>
                  <a:cubicBezTo>
                    <a:pt x="1976" y="2340"/>
                    <a:pt x="1977" y="2341"/>
                    <a:pt x="1978" y="2342"/>
                  </a:cubicBezTo>
                  <a:cubicBezTo>
                    <a:pt x="1980" y="2344"/>
                    <a:pt x="1983" y="2343"/>
                    <a:pt x="1984" y="2340"/>
                  </a:cubicBezTo>
                  <a:cubicBezTo>
                    <a:pt x="1985" y="2339"/>
                    <a:pt x="1984" y="2337"/>
                    <a:pt x="1983" y="2335"/>
                  </a:cubicBezTo>
                  <a:cubicBezTo>
                    <a:pt x="1981" y="2332"/>
                    <a:pt x="1978" y="2332"/>
                    <a:pt x="1975" y="2333"/>
                  </a:cubicBezTo>
                  <a:cubicBezTo>
                    <a:pt x="1972" y="2334"/>
                    <a:pt x="1970" y="2337"/>
                    <a:pt x="1971" y="2341"/>
                  </a:cubicBezTo>
                  <a:cubicBezTo>
                    <a:pt x="1972" y="2351"/>
                    <a:pt x="1985" y="2355"/>
                    <a:pt x="1994" y="2354"/>
                  </a:cubicBezTo>
                  <a:cubicBezTo>
                    <a:pt x="1996" y="2354"/>
                    <a:pt x="1998" y="2353"/>
                    <a:pt x="2001" y="2352"/>
                  </a:cubicBezTo>
                  <a:cubicBezTo>
                    <a:pt x="2008" y="2349"/>
                    <a:pt x="2016" y="2344"/>
                    <a:pt x="2023" y="2341"/>
                  </a:cubicBezTo>
                  <a:cubicBezTo>
                    <a:pt x="2031" y="2338"/>
                    <a:pt x="2039" y="2336"/>
                    <a:pt x="2048" y="2336"/>
                  </a:cubicBezTo>
                  <a:cubicBezTo>
                    <a:pt x="2044" y="2335"/>
                    <a:pt x="2041" y="2334"/>
                    <a:pt x="2039" y="2333"/>
                  </a:cubicBezTo>
                  <a:cubicBezTo>
                    <a:pt x="2022" y="2323"/>
                    <a:pt x="2017" y="2302"/>
                    <a:pt x="2023" y="2285"/>
                  </a:cubicBezTo>
                  <a:cubicBezTo>
                    <a:pt x="2025" y="2280"/>
                    <a:pt x="2028" y="2275"/>
                    <a:pt x="2032" y="2272"/>
                  </a:cubicBezTo>
                  <a:cubicBezTo>
                    <a:pt x="2033" y="2275"/>
                    <a:pt x="2033" y="2275"/>
                    <a:pt x="2033" y="2275"/>
                  </a:cubicBezTo>
                  <a:cubicBezTo>
                    <a:pt x="2030" y="2278"/>
                    <a:pt x="2028" y="2282"/>
                    <a:pt x="2026" y="2286"/>
                  </a:cubicBezTo>
                  <a:cubicBezTo>
                    <a:pt x="2020" y="2302"/>
                    <a:pt x="2025" y="2322"/>
                    <a:pt x="2040" y="2331"/>
                  </a:cubicBezTo>
                  <a:cubicBezTo>
                    <a:pt x="2050" y="2336"/>
                    <a:pt x="2055" y="2335"/>
                    <a:pt x="2065" y="2338"/>
                  </a:cubicBezTo>
                  <a:cubicBezTo>
                    <a:pt x="2097" y="2346"/>
                    <a:pt x="2115" y="2374"/>
                    <a:pt x="2116" y="2406"/>
                  </a:cubicBezTo>
                  <a:cubicBezTo>
                    <a:pt x="2116" y="2416"/>
                    <a:pt x="2115" y="2425"/>
                    <a:pt x="2113" y="2433"/>
                  </a:cubicBezTo>
                  <a:cubicBezTo>
                    <a:pt x="2120" y="2416"/>
                    <a:pt x="2125" y="2398"/>
                    <a:pt x="2124" y="2383"/>
                  </a:cubicBezTo>
                  <a:cubicBezTo>
                    <a:pt x="2122" y="2350"/>
                    <a:pt x="2122" y="2306"/>
                    <a:pt x="2116" y="2284"/>
                  </a:cubicBezTo>
                  <a:cubicBezTo>
                    <a:pt x="2114" y="2274"/>
                    <a:pt x="2107" y="2264"/>
                    <a:pt x="2097" y="2260"/>
                  </a:cubicBezTo>
                  <a:cubicBezTo>
                    <a:pt x="2104" y="2261"/>
                    <a:pt x="2108" y="2265"/>
                    <a:pt x="2112" y="2271"/>
                  </a:cubicBezTo>
                  <a:cubicBezTo>
                    <a:pt x="2112" y="2271"/>
                    <a:pt x="2112" y="2271"/>
                    <a:pt x="2112" y="2271"/>
                  </a:cubicBezTo>
                  <a:cubicBezTo>
                    <a:pt x="2114" y="2273"/>
                    <a:pt x="2116" y="2276"/>
                    <a:pt x="2117" y="2279"/>
                  </a:cubicBezTo>
                  <a:cubicBezTo>
                    <a:pt x="2115" y="2267"/>
                    <a:pt x="2112" y="2257"/>
                    <a:pt x="2104" y="2248"/>
                  </a:cubicBezTo>
                  <a:cubicBezTo>
                    <a:pt x="2096" y="2239"/>
                    <a:pt x="2086" y="2235"/>
                    <a:pt x="2075" y="2235"/>
                  </a:cubicBezTo>
                  <a:cubicBezTo>
                    <a:pt x="2075" y="2234"/>
                    <a:pt x="2075" y="2233"/>
                    <a:pt x="2074" y="2232"/>
                  </a:cubicBezTo>
                  <a:cubicBezTo>
                    <a:pt x="2083" y="2232"/>
                    <a:pt x="2092" y="2235"/>
                    <a:pt x="2100" y="2241"/>
                  </a:cubicBezTo>
                  <a:cubicBezTo>
                    <a:pt x="2107" y="2246"/>
                    <a:pt x="2113" y="2253"/>
                    <a:pt x="2114" y="2260"/>
                  </a:cubicBezTo>
                  <a:cubicBezTo>
                    <a:pt x="2114" y="2255"/>
                    <a:pt x="2117" y="2249"/>
                    <a:pt x="2121" y="2248"/>
                  </a:cubicBezTo>
                  <a:cubicBezTo>
                    <a:pt x="2124" y="2246"/>
                    <a:pt x="2127" y="2246"/>
                    <a:pt x="2130" y="2247"/>
                  </a:cubicBezTo>
                  <a:cubicBezTo>
                    <a:pt x="2135" y="2249"/>
                    <a:pt x="2138" y="2254"/>
                    <a:pt x="2135" y="2260"/>
                  </a:cubicBezTo>
                  <a:cubicBezTo>
                    <a:pt x="2133" y="2263"/>
                    <a:pt x="2130" y="2264"/>
                    <a:pt x="2127" y="2263"/>
                  </a:cubicBezTo>
                  <a:cubicBezTo>
                    <a:pt x="2121" y="2262"/>
                    <a:pt x="2122" y="2255"/>
                    <a:pt x="2125" y="2254"/>
                  </a:cubicBezTo>
                  <a:cubicBezTo>
                    <a:pt x="2124" y="2255"/>
                    <a:pt x="2124" y="2258"/>
                    <a:pt x="2125" y="2259"/>
                  </a:cubicBezTo>
                  <a:cubicBezTo>
                    <a:pt x="2126" y="2261"/>
                    <a:pt x="2130" y="2261"/>
                    <a:pt x="2131" y="2260"/>
                  </a:cubicBezTo>
                  <a:cubicBezTo>
                    <a:pt x="2133" y="2258"/>
                    <a:pt x="2134" y="2256"/>
                    <a:pt x="2133" y="2253"/>
                  </a:cubicBezTo>
                  <a:cubicBezTo>
                    <a:pt x="2131" y="2248"/>
                    <a:pt x="2123" y="2246"/>
                    <a:pt x="2118" y="2252"/>
                  </a:cubicBezTo>
                  <a:cubicBezTo>
                    <a:pt x="2114" y="2257"/>
                    <a:pt x="2117" y="2267"/>
                    <a:pt x="2118" y="2273"/>
                  </a:cubicBezTo>
                  <a:cubicBezTo>
                    <a:pt x="2119" y="2281"/>
                    <a:pt x="2121" y="2290"/>
                    <a:pt x="2122" y="2294"/>
                  </a:cubicBezTo>
                  <a:cubicBezTo>
                    <a:pt x="2122" y="2301"/>
                    <a:pt x="2125" y="2317"/>
                    <a:pt x="2125" y="2336"/>
                  </a:cubicBezTo>
                  <a:cubicBezTo>
                    <a:pt x="2125" y="2332"/>
                    <a:pt x="2126" y="2329"/>
                    <a:pt x="2128" y="2325"/>
                  </a:cubicBezTo>
                  <a:cubicBezTo>
                    <a:pt x="2128" y="2324"/>
                    <a:pt x="2134" y="2311"/>
                    <a:pt x="2136" y="2312"/>
                  </a:cubicBezTo>
                  <a:cubicBezTo>
                    <a:pt x="2137" y="2314"/>
                    <a:pt x="2134" y="2320"/>
                    <a:pt x="2133" y="2322"/>
                  </a:cubicBezTo>
                  <a:cubicBezTo>
                    <a:pt x="2131" y="2327"/>
                    <a:pt x="2130" y="2332"/>
                    <a:pt x="2129" y="2338"/>
                  </a:cubicBezTo>
                  <a:cubicBezTo>
                    <a:pt x="2129" y="2340"/>
                    <a:pt x="2128" y="2343"/>
                    <a:pt x="2128" y="2345"/>
                  </a:cubicBezTo>
                  <a:cubicBezTo>
                    <a:pt x="2127" y="2354"/>
                    <a:pt x="2127" y="2362"/>
                    <a:pt x="2128" y="2371"/>
                  </a:cubicBezTo>
                  <a:cubicBezTo>
                    <a:pt x="2128" y="2371"/>
                    <a:pt x="2128" y="2372"/>
                    <a:pt x="2129" y="2374"/>
                  </a:cubicBezTo>
                  <a:cubicBezTo>
                    <a:pt x="2129" y="2371"/>
                    <a:pt x="2129" y="2368"/>
                    <a:pt x="2130" y="2365"/>
                  </a:cubicBezTo>
                  <a:cubicBezTo>
                    <a:pt x="2131" y="2357"/>
                    <a:pt x="2133" y="2351"/>
                    <a:pt x="2137" y="2344"/>
                  </a:cubicBezTo>
                  <a:cubicBezTo>
                    <a:pt x="2149" y="2326"/>
                    <a:pt x="2169" y="2326"/>
                    <a:pt x="2185" y="2335"/>
                  </a:cubicBezTo>
                  <a:cubicBezTo>
                    <a:pt x="2199" y="2343"/>
                    <a:pt x="2210" y="2357"/>
                    <a:pt x="2210" y="2373"/>
                  </a:cubicBezTo>
                  <a:cubicBezTo>
                    <a:pt x="2210" y="2387"/>
                    <a:pt x="2202" y="2398"/>
                    <a:pt x="2189" y="2402"/>
                  </a:cubicBezTo>
                  <a:cubicBezTo>
                    <a:pt x="2183" y="2403"/>
                    <a:pt x="2178" y="2403"/>
                    <a:pt x="2171" y="2402"/>
                  </a:cubicBezTo>
                  <a:cubicBezTo>
                    <a:pt x="2167" y="2400"/>
                    <a:pt x="2163" y="2397"/>
                    <a:pt x="2160" y="2393"/>
                  </a:cubicBezTo>
                  <a:cubicBezTo>
                    <a:pt x="2157" y="2388"/>
                    <a:pt x="2156" y="2381"/>
                    <a:pt x="2159" y="2376"/>
                  </a:cubicBezTo>
                  <a:cubicBezTo>
                    <a:pt x="2161" y="2372"/>
                    <a:pt x="2163" y="2370"/>
                    <a:pt x="2167" y="2369"/>
                  </a:cubicBezTo>
                  <a:cubicBezTo>
                    <a:pt x="2171" y="2368"/>
                    <a:pt x="2176" y="2369"/>
                    <a:pt x="2179" y="2371"/>
                  </a:cubicBezTo>
                  <a:cubicBezTo>
                    <a:pt x="2183" y="2374"/>
                    <a:pt x="2185" y="2379"/>
                    <a:pt x="2184" y="2384"/>
                  </a:cubicBezTo>
                  <a:cubicBezTo>
                    <a:pt x="2183" y="2388"/>
                    <a:pt x="2178" y="2392"/>
                    <a:pt x="2173" y="2391"/>
                  </a:cubicBezTo>
                  <a:cubicBezTo>
                    <a:pt x="2167" y="2391"/>
                    <a:pt x="2163" y="2386"/>
                    <a:pt x="2163" y="2380"/>
                  </a:cubicBezTo>
                  <a:cubicBezTo>
                    <a:pt x="2163" y="2375"/>
                    <a:pt x="2168" y="2370"/>
                    <a:pt x="2174" y="2370"/>
                  </a:cubicBezTo>
                  <a:cubicBezTo>
                    <a:pt x="2176" y="2370"/>
                    <a:pt x="2178" y="2371"/>
                    <a:pt x="2180" y="2372"/>
                  </a:cubicBezTo>
                  <a:cubicBezTo>
                    <a:pt x="2179" y="2371"/>
                    <a:pt x="2179" y="2371"/>
                    <a:pt x="2179" y="2371"/>
                  </a:cubicBezTo>
                  <a:cubicBezTo>
                    <a:pt x="2175" y="2369"/>
                    <a:pt x="2171" y="2368"/>
                    <a:pt x="2167" y="2369"/>
                  </a:cubicBezTo>
                  <a:cubicBezTo>
                    <a:pt x="2164" y="2370"/>
                    <a:pt x="2161" y="2373"/>
                    <a:pt x="2160" y="2376"/>
                  </a:cubicBezTo>
                  <a:cubicBezTo>
                    <a:pt x="2157" y="2382"/>
                    <a:pt x="2158" y="2387"/>
                    <a:pt x="2161" y="2393"/>
                  </a:cubicBezTo>
                  <a:cubicBezTo>
                    <a:pt x="2164" y="2397"/>
                    <a:pt x="2167" y="2399"/>
                    <a:pt x="2172" y="2400"/>
                  </a:cubicBezTo>
                  <a:cubicBezTo>
                    <a:pt x="2178" y="2402"/>
                    <a:pt x="2183" y="2402"/>
                    <a:pt x="2189" y="2400"/>
                  </a:cubicBezTo>
                  <a:cubicBezTo>
                    <a:pt x="2201" y="2396"/>
                    <a:pt x="2208" y="2386"/>
                    <a:pt x="2208" y="2373"/>
                  </a:cubicBezTo>
                  <a:cubicBezTo>
                    <a:pt x="2207" y="2358"/>
                    <a:pt x="2196" y="2344"/>
                    <a:pt x="2182" y="2337"/>
                  </a:cubicBezTo>
                  <a:cubicBezTo>
                    <a:pt x="2168" y="2330"/>
                    <a:pt x="2151" y="2331"/>
                    <a:pt x="2141" y="2347"/>
                  </a:cubicBezTo>
                  <a:cubicBezTo>
                    <a:pt x="2137" y="2353"/>
                    <a:pt x="2135" y="2359"/>
                    <a:pt x="2134" y="2366"/>
                  </a:cubicBezTo>
                  <a:cubicBezTo>
                    <a:pt x="2130" y="2392"/>
                    <a:pt x="2125" y="2416"/>
                    <a:pt x="2113" y="2441"/>
                  </a:cubicBezTo>
                  <a:cubicBezTo>
                    <a:pt x="2114" y="2440"/>
                    <a:pt x="2115" y="2438"/>
                    <a:pt x="2116" y="2437"/>
                  </a:cubicBezTo>
                  <a:cubicBezTo>
                    <a:pt x="2123" y="2431"/>
                    <a:pt x="2135" y="2428"/>
                    <a:pt x="2142" y="2437"/>
                  </a:cubicBezTo>
                  <a:cubicBezTo>
                    <a:pt x="2146" y="2443"/>
                    <a:pt x="2146" y="2452"/>
                    <a:pt x="2141" y="2458"/>
                  </a:cubicBezTo>
                  <a:cubicBezTo>
                    <a:pt x="2137" y="2462"/>
                    <a:pt x="2131" y="2465"/>
                    <a:pt x="2125" y="2462"/>
                  </a:cubicBezTo>
                  <a:cubicBezTo>
                    <a:pt x="2121" y="2461"/>
                    <a:pt x="2119" y="2455"/>
                    <a:pt x="2123" y="2452"/>
                  </a:cubicBezTo>
                  <a:cubicBezTo>
                    <a:pt x="2128" y="2449"/>
                    <a:pt x="2130" y="2453"/>
                    <a:pt x="2135" y="2450"/>
                  </a:cubicBezTo>
                  <a:cubicBezTo>
                    <a:pt x="2139" y="2448"/>
                    <a:pt x="2141" y="2445"/>
                    <a:pt x="2139" y="2441"/>
                  </a:cubicBezTo>
                  <a:cubicBezTo>
                    <a:pt x="2135" y="2434"/>
                    <a:pt x="2126" y="2436"/>
                    <a:pt x="2120" y="2440"/>
                  </a:cubicBezTo>
                  <a:cubicBezTo>
                    <a:pt x="2108" y="2448"/>
                    <a:pt x="2106" y="2455"/>
                    <a:pt x="2099" y="2467"/>
                  </a:cubicBezTo>
                  <a:cubicBezTo>
                    <a:pt x="2095" y="2475"/>
                    <a:pt x="2089" y="2482"/>
                    <a:pt x="2082" y="2490"/>
                  </a:cubicBezTo>
                  <a:cubicBezTo>
                    <a:pt x="2062" y="2512"/>
                    <a:pt x="2034" y="2525"/>
                    <a:pt x="2005" y="2529"/>
                  </a:cubicBezTo>
                  <a:cubicBezTo>
                    <a:pt x="2011" y="2530"/>
                    <a:pt x="2016" y="2533"/>
                    <a:pt x="2018" y="2537"/>
                  </a:cubicBezTo>
                  <a:cubicBezTo>
                    <a:pt x="2020" y="2542"/>
                    <a:pt x="2020" y="2547"/>
                    <a:pt x="2014" y="2552"/>
                  </a:cubicBezTo>
                  <a:cubicBezTo>
                    <a:pt x="2015" y="2550"/>
                    <a:pt x="2013" y="2549"/>
                    <a:pt x="2012" y="2548"/>
                  </a:cubicBezTo>
                  <a:cubicBezTo>
                    <a:pt x="2022" y="2541"/>
                    <a:pt x="2011" y="2531"/>
                    <a:pt x="2000" y="2530"/>
                  </a:cubicBezTo>
                  <a:cubicBezTo>
                    <a:pt x="2000" y="2530"/>
                    <a:pt x="2000" y="2530"/>
                    <a:pt x="2000" y="2530"/>
                  </a:cubicBezTo>
                  <a:cubicBezTo>
                    <a:pt x="1990" y="2531"/>
                    <a:pt x="1980" y="2531"/>
                    <a:pt x="1970" y="2530"/>
                  </a:cubicBezTo>
                  <a:cubicBezTo>
                    <a:pt x="1981" y="2537"/>
                    <a:pt x="1989" y="2551"/>
                    <a:pt x="1984" y="2566"/>
                  </a:cubicBezTo>
                  <a:cubicBezTo>
                    <a:pt x="1982" y="2574"/>
                    <a:pt x="1978" y="2580"/>
                    <a:pt x="1971" y="2584"/>
                  </a:cubicBezTo>
                  <a:cubicBezTo>
                    <a:pt x="1964" y="2588"/>
                    <a:pt x="1957" y="2589"/>
                    <a:pt x="1949" y="2588"/>
                  </a:cubicBezTo>
                  <a:cubicBezTo>
                    <a:pt x="1941" y="2586"/>
                    <a:pt x="1935" y="2582"/>
                    <a:pt x="1930" y="2577"/>
                  </a:cubicBezTo>
                  <a:cubicBezTo>
                    <a:pt x="1926" y="2571"/>
                    <a:pt x="1923" y="2564"/>
                    <a:pt x="1924" y="2557"/>
                  </a:cubicBezTo>
                  <a:cubicBezTo>
                    <a:pt x="1924" y="2549"/>
                    <a:pt x="1927" y="2543"/>
                    <a:pt x="1934" y="2539"/>
                  </a:cubicBezTo>
                  <a:cubicBezTo>
                    <a:pt x="1938" y="2536"/>
                    <a:pt x="1942" y="2535"/>
                    <a:pt x="1947" y="2536"/>
                  </a:cubicBezTo>
                  <a:cubicBezTo>
                    <a:pt x="1954" y="2538"/>
                    <a:pt x="1959" y="2543"/>
                    <a:pt x="1960" y="2550"/>
                  </a:cubicBezTo>
                  <a:cubicBezTo>
                    <a:pt x="1961" y="2557"/>
                    <a:pt x="1958" y="2563"/>
                    <a:pt x="1953" y="2566"/>
                  </a:cubicBezTo>
                  <a:cubicBezTo>
                    <a:pt x="1946" y="2571"/>
                    <a:pt x="1937" y="2569"/>
                    <a:pt x="1933" y="2562"/>
                  </a:cubicBezTo>
                  <a:cubicBezTo>
                    <a:pt x="1928" y="2555"/>
                    <a:pt x="1930" y="2546"/>
                    <a:pt x="1937" y="2541"/>
                  </a:cubicBezTo>
                  <a:cubicBezTo>
                    <a:pt x="1940" y="2539"/>
                    <a:pt x="1944" y="2539"/>
                    <a:pt x="1947" y="2539"/>
                  </a:cubicBezTo>
                  <a:cubicBezTo>
                    <a:pt x="1947" y="2539"/>
                    <a:pt x="1947" y="2539"/>
                    <a:pt x="1947" y="2539"/>
                  </a:cubicBezTo>
                  <a:cubicBezTo>
                    <a:pt x="1943" y="2538"/>
                    <a:pt x="1939" y="2539"/>
                    <a:pt x="1935" y="2541"/>
                  </a:cubicBezTo>
                  <a:cubicBezTo>
                    <a:pt x="1930" y="2545"/>
                    <a:pt x="1927" y="2550"/>
                    <a:pt x="1927" y="2557"/>
                  </a:cubicBezTo>
                  <a:cubicBezTo>
                    <a:pt x="1927" y="2564"/>
                    <a:pt x="1929" y="2569"/>
                    <a:pt x="1933" y="2574"/>
                  </a:cubicBezTo>
                  <a:cubicBezTo>
                    <a:pt x="1937" y="2580"/>
                    <a:pt x="1943" y="2583"/>
                    <a:pt x="1949" y="2584"/>
                  </a:cubicBezTo>
                  <a:cubicBezTo>
                    <a:pt x="1957" y="2586"/>
                    <a:pt x="1963" y="2585"/>
                    <a:pt x="1969" y="2581"/>
                  </a:cubicBezTo>
                  <a:cubicBezTo>
                    <a:pt x="1975" y="2577"/>
                    <a:pt x="1979" y="2572"/>
                    <a:pt x="1982" y="2565"/>
                  </a:cubicBezTo>
                  <a:cubicBezTo>
                    <a:pt x="1988" y="2548"/>
                    <a:pt x="1975" y="2531"/>
                    <a:pt x="1961" y="2528"/>
                  </a:cubicBezTo>
                  <a:cubicBezTo>
                    <a:pt x="1933" y="2522"/>
                    <a:pt x="1913" y="2512"/>
                    <a:pt x="1891" y="2493"/>
                  </a:cubicBezTo>
                  <a:cubicBezTo>
                    <a:pt x="1889" y="2491"/>
                    <a:pt x="1887" y="2489"/>
                    <a:pt x="1885" y="2487"/>
                  </a:cubicBezTo>
                  <a:cubicBezTo>
                    <a:pt x="1887" y="2489"/>
                    <a:pt x="1888" y="2491"/>
                    <a:pt x="1889" y="2493"/>
                  </a:cubicBezTo>
                  <a:cubicBezTo>
                    <a:pt x="1893" y="2502"/>
                    <a:pt x="1896" y="2511"/>
                    <a:pt x="1896" y="2521"/>
                  </a:cubicBezTo>
                  <a:cubicBezTo>
                    <a:pt x="1893" y="2511"/>
                    <a:pt x="1891" y="2504"/>
                    <a:pt x="1886" y="2495"/>
                  </a:cubicBezTo>
                  <a:cubicBezTo>
                    <a:pt x="1885" y="2494"/>
                    <a:pt x="1885" y="2493"/>
                    <a:pt x="1885" y="2493"/>
                  </a:cubicBezTo>
                  <a:cubicBezTo>
                    <a:pt x="1887" y="2501"/>
                    <a:pt x="1879" y="2512"/>
                    <a:pt x="1872" y="2516"/>
                  </a:cubicBezTo>
                  <a:cubicBezTo>
                    <a:pt x="1868" y="2519"/>
                    <a:pt x="1863" y="2521"/>
                    <a:pt x="1859" y="2522"/>
                  </a:cubicBezTo>
                  <a:cubicBezTo>
                    <a:pt x="1852" y="2524"/>
                    <a:pt x="1840" y="2523"/>
                    <a:pt x="1835" y="2516"/>
                  </a:cubicBezTo>
                  <a:cubicBezTo>
                    <a:pt x="1828" y="2520"/>
                    <a:pt x="1820" y="2520"/>
                    <a:pt x="1813" y="2519"/>
                  </a:cubicBezTo>
                  <a:cubicBezTo>
                    <a:pt x="1803" y="2517"/>
                    <a:pt x="1792" y="2519"/>
                    <a:pt x="1790" y="2528"/>
                  </a:cubicBezTo>
                  <a:cubicBezTo>
                    <a:pt x="1786" y="2518"/>
                    <a:pt x="1800" y="2507"/>
                    <a:pt x="1809" y="2504"/>
                  </a:cubicBezTo>
                  <a:cubicBezTo>
                    <a:pt x="1821" y="2501"/>
                    <a:pt x="1834" y="2507"/>
                    <a:pt x="1847" y="2513"/>
                  </a:cubicBezTo>
                  <a:cubicBezTo>
                    <a:pt x="1856" y="2516"/>
                    <a:pt x="1863" y="2517"/>
                    <a:pt x="1871" y="2512"/>
                  </a:cubicBezTo>
                  <a:cubicBezTo>
                    <a:pt x="1878" y="2509"/>
                    <a:pt x="1885" y="2501"/>
                    <a:pt x="1885" y="2493"/>
                  </a:cubicBezTo>
                  <a:cubicBezTo>
                    <a:pt x="1885" y="2494"/>
                    <a:pt x="1884" y="2496"/>
                    <a:pt x="1884" y="2497"/>
                  </a:cubicBezTo>
                  <a:cubicBezTo>
                    <a:pt x="1882" y="2502"/>
                    <a:pt x="1878" y="2505"/>
                    <a:pt x="1871" y="2504"/>
                  </a:cubicBezTo>
                  <a:cubicBezTo>
                    <a:pt x="1872" y="2504"/>
                    <a:pt x="1872" y="2502"/>
                    <a:pt x="1872" y="2501"/>
                  </a:cubicBezTo>
                  <a:cubicBezTo>
                    <a:pt x="1880" y="2501"/>
                    <a:pt x="1884" y="2495"/>
                    <a:pt x="1881" y="2488"/>
                  </a:cubicBezTo>
                  <a:cubicBezTo>
                    <a:pt x="1880" y="2484"/>
                    <a:pt x="1879" y="2482"/>
                    <a:pt x="1877" y="2479"/>
                  </a:cubicBezTo>
                  <a:cubicBezTo>
                    <a:pt x="1855" y="2455"/>
                    <a:pt x="1840" y="2427"/>
                    <a:pt x="1831" y="2397"/>
                  </a:cubicBezTo>
                  <a:cubicBezTo>
                    <a:pt x="1837" y="2422"/>
                    <a:pt x="1841" y="2452"/>
                    <a:pt x="1827" y="2475"/>
                  </a:cubicBezTo>
                  <a:cubicBezTo>
                    <a:pt x="1819" y="2486"/>
                    <a:pt x="1810" y="2492"/>
                    <a:pt x="1797" y="2495"/>
                  </a:cubicBezTo>
                  <a:cubicBezTo>
                    <a:pt x="1786" y="2497"/>
                    <a:pt x="1775" y="2495"/>
                    <a:pt x="1766" y="2490"/>
                  </a:cubicBezTo>
                  <a:cubicBezTo>
                    <a:pt x="1743" y="2478"/>
                    <a:pt x="1735" y="2450"/>
                    <a:pt x="1747" y="2428"/>
                  </a:cubicBezTo>
                  <a:cubicBezTo>
                    <a:pt x="1758" y="2408"/>
                    <a:pt x="1782" y="2396"/>
                    <a:pt x="1802" y="2411"/>
                  </a:cubicBezTo>
                  <a:cubicBezTo>
                    <a:pt x="1810" y="2417"/>
                    <a:pt x="1815" y="2428"/>
                    <a:pt x="1811" y="2438"/>
                  </a:cubicBezTo>
                  <a:cubicBezTo>
                    <a:pt x="1809" y="2441"/>
                    <a:pt x="1807" y="2444"/>
                    <a:pt x="1804" y="2446"/>
                  </a:cubicBezTo>
                  <a:cubicBezTo>
                    <a:pt x="1804" y="2446"/>
                    <a:pt x="1804" y="2446"/>
                    <a:pt x="1804" y="2446"/>
                  </a:cubicBezTo>
                  <a:cubicBezTo>
                    <a:pt x="1797" y="2450"/>
                    <a:pt x="1787" y="2449"/>
                    <a:pt x="1782" y="2441"/>
                  </a:cubicBezTo>
                  <a:cubicBezTo>
                    <a:pt x="1777" y="2433"/>
                    <a:pt x="1779" y="2423"/>
                    <a:pt x="1786" y="2418"/>
                  </a:cubicBezTo>
                  <a:cubicBezTo>
                    <a:pt x="1794" y="2413"/>
                    <a:pt x="1804" y="2415"/>
                    <a:pt x="1809" y="2423"/>
                  </a:cubicBezTo>
                  <a:cubicBezTo>
                    <a:pt x="1811" y="2426"/>
                    <a:pt x="1812" y="2430"/>
                    <a:pt x="1812" y="2433"/>
                  </a:cubicBezTo>
                  <a:cubicBezTo>
                    <a:pt x="1812" y="2433"/>
                    <a:pt x="1812" y="2433"/>
                    <a:pt x="1812" y="2433"/>
                  </a:cubicBezTo>
                  <a:cubicBezTo>
                    <a:pt x="1813" y="2425"/>
                    <a:pt x="1808" y="2416"/>
                    <a:pt x="1801" y="2411"/>
                  </a:cubicBezTo>
                  <a:cubicBezTo>
                    <a:pt x="1781" y="2399"/>
                    <a:pt x="1759" y="2412"/>
                    <a:pt x="1749" y="2430"/>
                  </a:cubicBezTo>
                  <a:cubicBezTo>
                    <a:pt x="1738" y="2451"/>
                    <a:pt x="1746" y="2477"/>
                    <a:pt x="1767" y="2488"/>
                  </a:cubicBezTo>
                  <a:cubicBezTo>
                    <a:pt x="1771" y="2490"/>
                    <a:pt x="1774" y="2491"/>
                    <a:pt x="1778" y="2492"/>
                  </a:cubicBezTo>
                  <a:cubicBezTo>
                    <a:pt x="1776" y="2491"/>
                    <a:pt x="1774" y="2489"/>
                    <a:pt x="1772" y="2488"/>
                  </a:cubicBezTo>
                  <a:cubicBezTo>
                    <a:pt x="1765" y="2482"/>
                    <a:pt x="1763" y="2472"/>
                    <a:pt x="1766" y="2465"/>
                  </a:cubicBezTo>
                  <a:cubicBezTo>
                    <a:pt x="1770" y="2458"/>
                    <a:pt x="1778" y="2454"/>
                    <a:pt x="1786" y="2458"/>
                  </a:cubicBezTo>
                  <a:cubicBezTo>
                    <a:pt x="1791" y="2461"/>
                    <a:pt x="1793" y="2466"/>
                    <a:pt x="1792" y="2471"/>
                  </a:cubicBezTo>
                  <a:cubicBezTo>
                    <a:pt x="1789" y="2480"/>
                    <a:pt x="1778" y="2479"/>
                    <a:pt x="1777" y="2473"/>
                  </a:cubicBezTo>
                  <a:cubicBezTo>
                    <a:pt x="1779" y="2475"/>
                    <a:pt x="1783" y="2476"/>
                    <a:pt x="1785" y="2474"/>
                  </a:cubicBezTo>
                  <a:cubicBezTo>
                    <a:pt x="1789" y="2472"/>
                    <a:pt x="1789" y="2467"/>
                    <a:pt x="1786" y="2464"/>
                  </a:cubicBezTo>
                  <a:cubicBezTo>
                    <a:pt x="1784" y="2461"/>
                    <a:pt x="1780" y="2460"/>
                    <a:pt x="1776" y="2461"/>
                  </a:cubicBezTo>
                  <a:cubicBezTo>
                    <a:pt x="1770" y="2463"/>
                    <a:pt x="1768" y="2471"/>
                    <a:pt x="1769" y="2477"/>
                  </a:cubicBezTo>
                  <a:cubicBezTo>
                    <a:pt x="1771" y="2489"/>
                    <a:pt x="1785" y="2494"/>
                    <a:pt x="1797" y="2492"/>
                  </a:cubicBezTo>
                  <a:cubicBezTo>
                    <a:pt x="1809" y="2490"/>
                    <a:pt x="1817" y="2483"/>
                    <a:pt x="1824" y="2473"/>
                  </a:cubicBezTo>
                  <a:cubicBezTo>
                    <a:pt x="1843" y="2441"/>
                    <a:pt x="1824" y="2390"/>
                    <a:pt x="1820" y="2350"/>
                  </a:cubicBezTo>
                  <a:cubicBezTo>
                    <a:pt x="1818" y="2358"/>
                    <a:pt x="1814" y="2364"/>
                    <a:pt x="1808" y="2371"/>
                  </a:cubicBezTo>
                  <a:cubicBezTo>
                    <a:pt x="1805" y="2374"/>
                    <a:pt x="1801" y="2376"/>
                    <a:pt x="1798" y="2379"/>
                  </a:cubicBezTo>
                  <a:cubicBezTo>
                    <a:pt x="1798" y="2378"/>
                    <a:pt x="1797" y="2376"/>
                    <a:pt x="1797" y="2376"/>
                  </a:cubicBezTo>
                  <a:cubicBezTo>
                    <a:pt x="1804" y="2370"/>
                    <a:pt x="1811" y="2362"/>
                    <a:pt x="1815" y="2353"/>
                  </a:cubicBezTo>
                  <a:cubicBezTo>
                    <a:pt x="1818" y="2348"/>
                    <a:pt x="1819" y="2342"/>
                    <a:pt x="1820" y="2336"/>
                  </a:cubicBezTo>
                  <a:cubicBezTo>
                    <a:pt x="1817" y="2343"/>
                    <a:pt x="1812" y="2349"/>
                    <a:pt x="1807" y="2351"/>
                  </a:cubicBezTo>
                  <a:cubicBezTo>
                    <a:pt x="1802" y="2353"/>
                    <a:pt x="1797" y="2353"/>
                    <a:pt x="1793" y="2351"/>
                  </a:cubicBezTo>
                  <a:cubicBezTo>
                    <a:pt x="1785" y="2348"/>
                    <a:pt x="1780" y="2340"/>
                    <a:pt x="1785" y="2331"/>
                  </a:cubicBezTo>
                  <a:cubicBezTo>
                    <a:pt x="1787" y="2327"/>
                    <a:pt x="1792" y="2324"/>
                    <a:pt x="1797" y="2325"/>
                  </a:cubicBezTo>
                  <a:cubicBezTo>
                    <a:pt x="1806" y="2327"/>
                    <a:pt x="1806" y="2339"/>
                    <a:pt x="1800" y="2340"/>
                  </a:cubicBezTo>
                  <a:cubicBezTo>
                    <a:pt x="1802" y="2338"/>
                    <a:pt x="1802" y="2334"/>
                    <a:pt x="1801" y="2332"/>
                  </a:cubicBezTo>
                  <a:cubicBezTo>
                    <a:pt x="1798" y="2328"/>
                    <a:pt x="1793" y="2328"/>
                    <a:pt x="1790" y="2331"/>
                  </a:cubicBezTo>
                  <a:cubicBezTo>
                    <a:pt x="1787" y="2334"/>
                    <a:pt x="1787" y="2338"/>
                    <a:pt x="1788" y="2341"/>
                  </a:cubicBezTo>
                  <a:cubicBezTo>
                    <a:pt x="1791" y="2347"/>
                    <a:pt x="1798" y="2349"/>
                    <a:pt x="1804" y="2348"/>
                  </a:cubicBezTo>
                  <a:cubicBezTo>
                    <a:pt x="1808" y="2347"/>
                    <a:pt x="1812" y="2343"/>
                    <a:pt x="1815" y="2339"/>
                  </a:cubicBezTo>
                  <a:cubicBezTo>
                    <a:pt x="1820" y="2333"/>
                    <a:pt x="1819" y="2326"/>
                    <a:pt x="1819" y="2318"/>
                  </a:cubicBezTo>
                  <a:cubicBezTo>
                    <a:pt x="1819" y="2294"/>
                    <a:pt x="1821" y="2271"/>
                    <a:pt x="1827" y="2246"/>
                  </a:cubicBezTo>
                  <a:cubicBezTo>
                    <a:pt x="1828" y="2242"/>
                    <a:pt x="1834" y="2219"/>
                    <a:pt x="1840" y="2202"/>
                  </a:cubicBezTo>
                  <a:cubicBezTo>
                    <a:pt x="1826" y="2219"/>
                    <a:pt x="1809" y="2231"/>
                    <a:pt x="1788" y="2238"/>
                  </a:cubicBezTo>
                  <a:cubicBezTo>
                    <a:pt x="1781" y="2241"/>
                    <a:pt x="1775" y="2242"/>
                    <a:pt x="1770" y="2243"/>
                  </a:cubicBezTo>
                  <a:cubicBezTo>
                    <a:pt x="1760" y="2245"/>
                    <a:pt x="1743" y="2247"/>
                    <a:pt x="1743" y="2260"/>
                  </a:cubicBezTo>
                  <a:cubicBezTo>
                    <a:pt x="1743" y="2265"/>
                    <a:pt x="1746" y="2270"/>
                    <a:pt x="1751" y="2271"/>
                  </a:cubicBezTo>
                  <a:cubicBezTo>
                    <a:pt x="1754" y="2271"/>
                    <a:pt x="1757" y="2270"/>
                    <a:pt x="1758" y="2268"/>
                  </a:cubicBezTo>
                  <a:cubicBezTo>
                    <a:pt x="1760" y="2265"/>
                    <a:pt x="1759" y="2261"/>
                    <a:pt x="1756" y="2259"/>
                  </a:cubicBezTo>
                  <a:cubicBezTo>
                    <a:pt x="1754" y="2258"/>
                    <a:pt x="1751" y="2259"/>
                    <a:pt x="1749" y="2261"/>
                  </a:cubicBezTo>
                  <a:cubicBezTo>
                    <a:pt x="1749" y="2256"/>
                    <a:pt x="1758" y="2254"/>
                    <a:pt x="1762" y="2261"/>
                  </a:cubicBezTo>
                  <a:cubicBezTo>
                    <a:pt x="1763" y="2265"/>
                    <a:pt x="1762" y="2269"/>
                    <a:pt x="1759" y="2272"/>
                  </a:cubicBezTo>
                  <a:cubicBezTo>
                    <a:pt x="1753" y="2277"/>
                    <a:pt x="1746" y="2274"/>
                    <a:pt x="1742" y="2269"/>
                  </a:cubicBezTo>
                  <a:cubicBezTo>
                    <a:pt x="1738" y="2264"/>
                    <a:pt x="1739" y="2256"/>
                    <a:pt x="1743" y="2250"/>
                  </a:cubicBezTo>
                  <a:cubicBezTo>
                    <a:pt x="1745" y="2248"/>
                    <a:pt x="1747" y="2246"/>
                    <a:pt x="1750" y="2245"/>
                  </a:cubicBezTo>
                  <a:cubicBezTo>
                    <a:pt x="1738" y="2246"/>
                    <a:pt x="1728" y="2246"/>
                    <a:pt x="1718" y="2245"/>
                  </a:cubicBezTo>
                  <a:cubicBezTo>
                    <a:pt x="1700" y="2243"/>
                    <a:pt x="1675" y="2231"/>
                    <a:pt x="1660" y="2234"/>
                  </a:cubicBezTo>
                  <a:cubicBezTo>
                    <a:pt x="1657" y="2235"/>
                    <a:pt x="1655" y="2236"/>
                    <a:pt x="1652" y="2238"/>
                  </a:cubicBezTo>
                  <a:cubicBezTo>
                    <a:pt x="1647" y="2242"/>
                    <a:pt x="1644" y="2247"/>
                    <a:pt x="1642" y="2252"/>
                  </a:cubicBezTo>
                  <a:cubicBezTo>
                    <a:pt x="1641" y="2259"/>
                    <a:pt x="1642" y="2266"/>
                    <a:pt x="1645" y="2271"/>
                  </a:cubicBezTo>
                  <a:cubicBezTo>
                    <a:pt x="1650" y="2278"/>
                    <a:pt x="1656" y="2283"/>
                    <a:pt x="1664" y="2285"/>
                  </a:cubicBezTo>
                  <a:cubicBezTo>
                    <a:pt x="1671" y="2287"/>
                    <a:pt x="1679" y="2286"/>
                    <a:pt x="1685" y="2283"/>
                  </a:cubicBezTo>
                  <a:cubicBezTo>
                    <a:pt x="1692" y="2279"/>
                    <a:pt x="1697" y="2273"/>
                    <a:pt x="1697" y="2265"/>
                  </a:cubicBezTo>
                  <a:cubicBezTo>
                    <a:pt x="1697" y="2259"/>
                    <a:pt x="1694" y="2254"/>
                    <a:pt x="1690" y="2251"/>
                  </a:cubicBezTo>
                  <a:cubicBezTo>
                    <a:pt x="1691" y="2252"/>
                    <a:pt x="1691" y="2252"/>
                    <a:pt x="1691" y="2252"/>
                  </a:cubicBezTo>
                  <a:cubicBezTo>
                    <a:pt x="1698" y="2259"/>
                    <a:pt x="1691" y="2269"/>
                    <a:pt x="1684" y="2262"/>
                  </a:cubicBezTo>
                  <a:cubicBezTo>
                    <a:pt x="1680" y="2259"/>
                    <a:pt x="1680" y="2251"/>
                    <a:pt x="1669" y="2252"/>
                  </a:cubicBezTo>
                  <a:cubicBezTo>
                    <a:pt x="1672" y="2249"/>
                    <a:pt x="1676" y="2248"/>
                    <a:pt x="1680" y="2248"/>
                  </a:cubicBezTo>
                  <a:cubicBezTo>
                    <a:pt x="1681" y="2248"/>
                    <a:pt x="1683" y="2248"/>
                    <a:pt x="1684" y="2248"/>
                  </a:cubicBezTo>
                  <a:cubicBezTo>
                    <a:pt x="1692" y="2250"/>
                    <a:pt x="1697" y="2257"/>
                    <a:pt x="1698" y="2265"/>
                  </a:cubicBezTo>
                  <a:cubicBezTo>
                    <a:pt x="1698" y="2273"/>
                    <a:pt x="1693" y="2280"/>
                    <a:pt x="1686" y="2284"/>
                  </a:cubicBezTo>
                  <a:cubicBezTo>
                    <a:pt x="1679" y="2288"/>
                    <a:pt x="1671" y="2289"/>
                    <a:pt x="1663" y="2287"/>
                  </a:cubicBezTo>
                  <a:cubicBezTo>
                    <a:pt x="1655" y="2285"/>
                    <a:pt x="1648" y="2280"/>
                    <a:pt x="1643" y="2273"/>
                  </a:cubicBezTo>
                  <a:cubicBezTo>
                    <a:pt x="1639" y="2266"/>
                    <a:pt x="1638" y="2259"/>
                    <a:pt x="1640" y="2251"/>
                  </a:cubicBezTo>
                  <a:cubicBezTo>
                    <a:pt x="1641" y="2245"/>
                    <a:pt x="1645" y="2240"/>
                    <a:pt x="1650" y="2236"/>
                  </a:cubicBezTo>
                  <a:cubicBezTo>
                    <a:pt x="1653" y="2233"/>
                    <a:pt x="1656" y="2232"/>
                    <a:pt x="1660" y="2231"/>
                  </a:cubicBezTo>
                  <a:cubicBezTo>
                    <a:pt x="1660" y="2231"/>
                    <a:pt x="1660" y="2231"/>
                    <a:pt x="1661" y="2230"/>
                  </a:cubicBezTo>
                  <a:cubicBezTo>
                    <a:pt x="1660" y="2230"/>
                    <a:pt x="1660" y="2230"/>
                    <a:pt x="1660" y="2230"/>
                  </a:cubicBezTo>
                  <a:cubicBezTo>
                    <a:pt x="1659" y="2230"/>
                    <a:pt x="1659" y="2230"/>
                    <a:pt x="1659" y="2230"/>
                  </a:cubicBezTo>
                  <a:cubicBezTo>
                    <a:pt x="1654" y="2228"/>
                    <a:pt x="1648" y="2226"/>
                    <a:pt x="1643" y="2223"/>
                  </a:cubicBezTo>
                  <a:cubicBezTo>
                    <a:pt x="1632" y="2216"/>
                    <a:pt x="1618" y="2204"/>
                    <a:pt x="1617" y="2189"/>
                  </a:cubicBezTo>
                  <a:cubicBezTo>
                    <a:pt x="1617" y="2182"/>
                    <a:pt x="1619" y="2177"/>
                    <a:pt x="1623" y="2172"/>
                  </a:cubicBezTo>
                  <a:cubicBezTo>
                    <a:pt x="1624" y="2171"/>
                    <a:pt x="1624" y="2171"/>
                    <a:pt x="1624" y="2171"/>
                  </a:cubicBezTo>
                  <a:cubicBezTo>
                    <a:pt x="1630" y="2165"/>
                    <a:pt x="1636" y="2162"/>
                    <a:pt x="1643" y="2162"/>
                  </a:cubicBezTo>
                  <a:cubicBezTo>
                    <a:pt x="1650" y="2161"/>
                    <a:pt x="1656" y="2163"/>
                    <a:pt x="1662" y="2167"/>
                  </a:cubicBezTo>
                  <a:cubicBezTo>
                    <a:pt x="1668" y="2172"/>
                    <a:pt x="1671" y="2178"/>
                    <a:pt x="1671" y="2185"/>
                  </a:cubicBezTo>
                  <a:cubicBezTo>
                    <a:pt x="1670" y="2191"/>
                    <a:pt x="1668" y="2194"/>
                    <a:pt x="1663" y="2197"/>
                  </a:cubicBezTo>
                  <a:cubicBezTo>
                    <a:pt x="1659" y="2200"/>
                    <a:pt x="1653" y="2201"/>
                    <a:pt x="1648" y="2199"/>
                  </a:cubicBezTo>
                  <a:cubicBezTo>
                    <a:pt x="1645" y="2198"/>
                    <a:pt x="1644" y="2196"/>
                    <a:pt x="1642" y="2194"/>
                  </a:cubicBezTo>
                  <a:cubicBezTo>
                    <a:pt x="1644" y="2196"/>
                    <a:pt x="1645" y="2198"/>
                    <a:pt x="1648" y="2199"/>
                  </a:cubicBezTo>
                  <a:cubicBezTo>
                    <a:pt x="1653" y="2201"/>
                    <a:pt x="1659" y="2200"/>
                    <a:pt x="1663" y="2197"/>
                  </a:cubicBezTo>
                  <a:cubicBezTo>
                    <a:pt x="1667" y="2194"/>
                    <a:pt x="1669" y="2190"/>
                    <a:pt x="1670" y="2185"/>
                  </a:cubicBezTo>
                  <a:cubicBezTo>
                    <a:pt x="1670" y="2178"/>
                    <a:pt x="1667" y="2172"/>
                    <a:pt x="1661" y="2168"/>
                  </a:cubicBezTo>
                  <a:cubicBezTo>
                    <a:pt x="1656" y="2164"/>
                    <a:pt x="1650" y="2163"/>
                    <a:pt x="1643" y="2164"/>
                  </a:cubicBezTo>
                  <a:cubicBezTo>
                    <a:pt x="1636" y="2165"/>
                    <a:pt x="1630" y="2168"/>
                    <a:pt x="1625" y="2174"/>
                  </a:cubicBezTo>
                  <a:cubicBezTo>
                    <a:pt x="1622" y="2178"/>
                    <a:pt x="1620" y="2183"/>
                    <a:pt x="1620" y="2189"/>
                  </a:cubicBezTo>
                  <a:cubicBezTo>
                    <a:pt x="1622" y="2203"/>
                    <a:pt x="1637" y="2215"/>
                    <a:pt x="1648" y="2221"/>
                  </a:cubicBezTo>
                  <a:cubicBezTo>
                    <a:pt x="1654" y="2223"/>
                    <a:pt x="1662" y="2226"/>
                    <a:pt x="1669" y="2228"/>
                  </a:cubicBezTo>
                  <a:cubicBezTo>
                    <a:pt x="1668" y="2228"/>
                    <a:pt x="1667" y="2227"/>
                    <a:pt x="1666" y="2226"/>
                  </a:cubicBezTo>
                  <a:cubicBezTo>
                    <a:pt x="1662" y="2221"/>
                    <a:pt x="1661" y="2213"/>
                    <a:pt x="1664" y="2207"/>
                  </a:cubicBezTo>
                  <a:cubicBezTo>
                    <a:pt x="1668" y="2202"/>
                    <a:pt x="1675" y="2199"/>
                    <a:pt x="1681" y="2204"/>
                  </a:cubicBezTo>
                  <a:cubicBezTo>
                    <a:pt x="1685" y="2206"/>
                    <a:pt x="1686" y="2211"/>
                    <a:pt x="1684" y="2214"/>
                  </a:cubicBezTo>
                  <a:cubicBezTo>
                    <a:pt x="1681" y="2221"/>
                    <a:pt x="1672" y="2220"/>
                    <a:pt x="1672" y="2215"/>
                  </a:cubicBezTo>
                  <a:cubicBezTo>
                    <a:pt x="1674" y="2217"/>
                    <a:pt x="1676" y="2217"/>
                    <a:pt x="1678" y="2216"/>
                  </a:cubicBezTo>
                  <a:cubicBezTo>
                    <a:pt x="1682" y="2215"/>
                    <a:pt x="1682" y="2211"/>
                    <a:pt x="1680" y="2208"/>
                  </a:cubicBezTo>
                  <a:cubicBezTo>
                    <a:pt x="1679" y="2206"/>
                    <a:pt x="1676" y="2205"/>
                    <a:pt x="1673" y="2205"/>
                  </a:cubicBezTo>
                  <a:cubicBezTo>
                    <a:pt x="1668" y="2206"/>
                    <a:pt x="1665" y="2212"/>
                    <a:pt x="1665" y="2217"/>
                  </a:cubicBezTo>
                  <a:cubicBezTo>
                    <a:pt x="1666" y="2220"/>
                    <a:pt x="1669" y="2224"/>
                    <a:pt x="1671" y="2226"/>
                  </a:cubicBezTo>
                  <a:cubicBezTo>
                    <a:pt x="1682" y="2236"/>
                    <a:pt x="1723" y="2244"/>
                    <a:pt x="1736" y="2242"/>
                  </a:cubicBezTo>
                  <a:cubicBezTo>
                    <a:pt x="1722" y="2239"/>
                    <a:pt x="1709" y="2232"/>
                    <a:pt x="1698" y="2220"/>
                  </a:cubicBezTo>
                  <a:cubicBezTo>
                    <a:pt x="1674" y="2194"/>
                    <a:pt x="1665" y="2146"/>
                    <a:pt x="1696" y="2122"/>
                  </a:cubicBezTo>
                  <a:cubicBezTo>
                    <a:pt x="1706" y="2115"/>
                    <a:pt x="1721" y="2113"/>
                    <a:pt x="1732" y="2121"/>
                  </a:cubicBezTo>
                  <a:cubicBezTo>
                    <a:pt x="1739" y="2128"/>
                    <a:pt x="1742" y="2138"/>
                    <a:pt x="1737" y="2147"/>
                  </a:cubicBezTo>
                  <a:cubicBezTo>
                    <a:pt x="1732" y="2156"/>
                    <a:pt x="1723" y="2160"/>
                    <a:pt x="1713" y="2158"/>
                  </a:cubicBezTo>
                  <a:cubicBezTo>
                    <a:pt x="1707" y="2156"/>
                    <a:pt x="1703" y="2152"/>
                    <a:pt x="1701" y="2146"/>
                  </a:cubicBezTo>
                  <a:cubicBezTo>
                    <a:pt x="1700" y="2144"/>
                    <a:pt x="1700" y="2142"/>
                    <a:pt x="1700" y="2140"/>
                  </a:cubicBezTo>
                  <a:cubicBezTo>
                    <a:pt x="1700" y="2135"/>
                    <a:pt x="1702" y="2130"/>
                    <a:pt x="1707" y="2127"/>
                  </a:cubicBezTo>
                  <a:cubicBezTo>
                    <a:pt x="1714" y="2122"/>
                    <a:pt x="1724" y="2124"/>
                    <a:pt x="1729" y="2131"/>
                  </a:cubicBezTo>
                  <a:cubicBezTo>
                    <a:pt x="1734" y="2139"/>
                    <a:pt x="1731" y="2149"/>
                    <a:pt x="1724" y="2153"/>
                  </a:cubicBezTo>
                  <a:cubicBezTo>
                    <a:pt x="1720" y="2156"/>
                    <a:pt x="1716" y="2156"/>
                    <a:pt x="1711" y="2155"/>
                  </a:cubicBezTo>
                  <a:cubicBezTo>
                    <a:pt x="1712" y="2156"/>
                    <a:pt x="1713" y="2156"/>
                    <a:pt x="1714" y="2156"/>
                  </a:cubicBezTo>
                  <a:cubicBezTo>
                    <a:pt x="1722" y="2158"/>
                    <a:pt x="1731" y="2154"/>
                    <a:pt x="1735" y="2146"/>
                  </a:cubicBezTo>
                  <a:cubicBezTo>
                    <a:pt x="1739" y="2138"/>
                    <a:pt x="1736" y="2129"/>
                    <a:pt x="1729" y="2124"/>
                  </a:cubicBezTo>
                  <a:cubicBezTo>
                    <a:pt x="1720" y="2117"/>
                    <a:pt x="1707" y="2119"/>
                    <a:pt x="1699" y="2125"/>
                  </a:cubicBezTo>
                  <a:cubicBezTo>
                    <a:pt x="1671" y="2148"/>
                    <a:pt x="1680" y="2193"/>
                    <a:pt x="1702" y="2216"/>
                  </a:cubicBezTo>
                  <a:cubicBezTo>
                    <a:pt x="1726" y="2239"/>
                    <a:pt x="1756" y="2243"/>
                    <a:pt x="1786" y="2233"/>
                  </a:cubicBezTo>
                  <a:cubicBezTo>
                    <a:pt x="1847" y="2211"/>
                    <a:pt x="1870" y="2150"/>
                    <a:pt x="1872" y="2090"/>
                  </a:cubicBezTo>
                  <a:cubicBezTo>
                    <a:pt x="1873" y="2068"/>
                    <a:pt x="1871" y="2051"/>
                    <a:pt x="1864" y="2030"/>
                  </a:cubicBezTo>
                  <a:cubicBezTo>
                    <a:pt x="1857" y="2010"/>
                    <a:pt x="1845" y="1989"/>
                    <a:pt x="1828" y="1980"/>
                  </a:cubicBezTo>
                  <a:cubicBezTo>
                    <a:pt x="1827" y="1980"/>
                    <a:pt x="1827" y="1980"/>
                    <a:pt x="1827" y="1980"/>
                  </a:cubicBezTo>
                  <a:cubicBezTo>
                    <a:pt x="1838" y="1987"/>
                    <a:pt x="1847" y="2000"/>
                    <a:pt x="1850" y="2012"/>
                  </a:cubicBezTo>
                  <a:cubicBezTo>
                    <a:pt x="1858" y="2035"/>
                    <a:pt x="1853" y="2070"/>
                    <a:pt x="1837" y="2089"/>
                  </a:cubicBezTo>
                  <a:cubicBezTo>
                    <a:pt x="1837" y="2088"/>
                    <a:pt x="1835" y="2086"/>
                    <a:pt x="1833" y="2086"/>
                  </a:cubicBezTo>
                  <a:cubicBezTo>
                    <a:pt x="1848" y="2067"/>
                    <a:pt x="1853" y="2036"/>
                    <a:pt x="1846" y="2013"/>
                  </a:cubicBezTo>
                  <a:cubicBezTo>
                    <a:pt x="1842" y="1998"/>
                    <a:pt x="1830" y="1979"/>
                    <a:pt x="1813" y="1977"/>
                  </a:cubicBezTo>
                  <a:cubicBezTo>
                    <a:pt x="1808" y="1977"/>
                    <a:pt x="1804" y="1977"/>
                    <a:pt x="1800" y="1980"/>
                  </a:cubicBezTo>
                  <a:cubicBezTo>
                    <a:pt x="1795" y="1982"/>
                    <a:pt x="1792" y="1985"/>
                    <a:pt x="1791" y="1990"/>
                  </a:cubicBezTo>
                  <a:cubicBezTo>
                    <a:pt x="1789" y="1995"/>
                    <a:pt x="1790" y="1999"/>
                    <a:pt x="1792" y="2003"/>
                  </a:cubicBezTo>
                  <a:cubicBezTo>
                    <a:pt x="1794" y="2007"/>
                    <a:pt x="1797" y="2009"/>
                    <a:pt x="1801" y="2010"/>
                  </a:cubicBezTo>
                  <a:cubicBezTo>
                    <a:pt x="1805" y="2011"/>
                    <a:pt x="1809" y="2010"/>
                    <a:pt x="1812" y="2007"/>
                  </a:cubicBezTo>
                  <a:cubicBezTo>
                    <a:pt x="1813" y="2005"/>
                    <a:pt x="1813" y="2004"/>
                    <a:pt x="1813" y="2002"/>
                  </a:cubicBezTo>
                  <a:cubicBezTo>
                    <a:pt x="1814" y="2000"/>
                    <a:pt x="1813" y="1999"/>
                    <a:pt x="1812" y="1997"/>
                  </a:cubicBezTo>
                  <a:cubicBezTo>
                    <a:pt x="1811" y="1996"/>
                    <a:pt x="1810" y="1996"/>
                    <a:pt x="1809" y="1995"/>
                  </a:cubicBezTo>
                  <a:cubicBezTo>
                    <a:pt x="1808" y="1995"/>
                    <a:pt x="1807" y="1995"/>
                    <a:pt x="1806" y="1996"/>
                  </a:cubicBezTo>
                  <a:cubicBezTo>
                    <a:pt x="1807" y="1995"/>
                    <a:pt x="1808" y="1995"/>
                    <a:pt x="1809" y="1995"/>
                  </a:cubicBezTo>
                  <a:cubicBezTo>
                    <a:pt x="1810" y="1996"/>
                    <a:pt x="1811" y="1996"/>
                    <a:pt x="1812" y="1997"/>
                  </a:cubicBezTo>
                  <a:cubicBezTo>
                    <a:pt x="1813" y="1999"/>
                    <a:pt x="1814" y="2000"/>
                    <a:pt x="1814" y="2002"/>
                  </a:cubicBezTo>
                  <a:cubicBezTo>
                    <a:pt x="1814" y="2004"/>
                    <a:pt x="1813" y="2006"/>
                    <a:pt x="1812" y="2007"/>
                  </a:cubicBezTo>
                  <a:cubicBezTo>
                    <a:pt x="1809" y="2010"/>
                    <a:pt x="1805" y="2011"/>
                    <a:pt x="1801" y="2011"/>
                  </a:cubicBezTo>
                  <a:cubicBezTo>
                    <a:pt x="1796" y="2010"/>
                    <a:pt x="1793" y="2007"/>
                    <a:pt x="1791" y="2003"/>
                  </a:cubicBezTo>
                  <a:cubicBezTo>
                    <a:pt x="1789" y="1999"/>
                    <a:pt x="1788" y="1994"/>
                    <a:pt x="1789" y="1990"/>
                  </a:cubicBezTo>
                  <a:cubicBezTo>
                    <a:pt x="1791" y="1985"/>
                    <a:pt x="1794" y="1981"/>
                    <a:pt x="1799" y="1978"/>
                  </a:cubicBezTo>
                  <a:cubicBezTo>
                    <a:pt x="1802" y="1976"/>
                    <a:pt x="1805" y="1975"/>
                    <a:pt x="1808" y="1975"/>
                  </a:cubicBezTo>
                  <a:cubicBezTo>
                    <a:pt x="1805" y="1975"/>
                    <a:pt x="1803" y="1975"/>
                    <a:pt x="1800" y="1975"/>
                  </a:cubicBezTo>
                  <a:cubicBezTo>
                    <a:pt x="1787" y="1978"/>
                    <a:pt x="1777" y="1984"/>
                    <a:pt x="1767" y="1993"/>
                  </a:cubicBezTo>
                  <a:cubicBezTo>
                    <a:pt x="1755" y="2004"/>
                    <a:pt x="1749" y="2015"/>
                    <a:pt x="1742" y="2030"/>
                  </a:cubicBezTo>
                  <a:cubicBezTo>
                    <a:pt x="1731" y="2057"/>
                    <a:pt x="1724" y="2092"/>
                    <a:pt x="1697" y="2108"/>
                  </a:cubicBezTo>
                  <a:cubicBezTo>
                    <a:pt x="1693" y="2110"/>
                    <a:pt x="1688" y="2112"/>
                    <a:pt x="1683" y="2113"/>
                  </a:cubicBezTo>
                  <a:cubicBezTo>
                    <a:pt x="1679" y="2115"/>
                    <a:pt x="1673" y="2115"/>
                    <a:pt x="1667" y="2116"/>
                  </a:cubicBezTo>
                  <a:cubicBezTo>
                    <a:pt x="1654" y="2120"/>
                    <a:pt x="1651" y="2131"/>
                    <a:pt x="1655" y="2138"/>
                  </a:cubicBezTo>
                  <a:cubicBezTo>
                    <a:pt x="1657" y="2140"/>
                    <a:pt x="1660" y="2142"/>
                    <a:pt x="1663" y="2143"/>
                  </a:cubicBezTo>
                  <a:cubicBezTo>
                    <a:pt x="1666" y="2143"/>
                    <a:pt x="1669" y="2142"/>
                    <a:pt x="1670" y="2139"/>
                  </a:cubicBezTo>
                  <a:cubicBezTo>
                    <a:pt x="1672" y="2136"/>
                    <a:pt x="1670" y="2132"/>
                    <a:pt x="1667" y="2131"/>
                  </a:cubicBezTo>
                  <a:cubicBezTo>
                    <a:pt x="1665" y="2130"/>
                    <a:pt x="1662" y="2131"/>
                    <a:pt x="1661" y="2133"/>
                  </a:cubicBezTo>
                  <a:cubicBezTo>
                    <a:pt x="1661" y="2131"/>
                    <a:pt x="1665" y="2129"/>
                    <a:pt x="1668" y="2129"/>
                  </a:cubicBezTo>
                  <a:cubicBezTo>
                    <a:pt x="1670" y="2129"/>
                    <a:pt x="1672" y="2131"/>
                    <a:pt x="1673" y="2134"/>
                  </a:cubicBezTo>
                  <a:cubicBezTo>
                    <a:pt x="1675" y="2142"/>
                    <a:pt x="1666" y="2147"/>
                    <a:pt x="1660" y="2145"/>
                  </a:cubicBezTo>
                  <a:cubicBezTo>
                    <a:pt x="1656" y="2144"/>
                    <a:pt x="1652" y="2140"/>
                    <a:pt x="1651" y="2135"/>
                  </a:cubicBezTo>
                  <a:cubicBezTo>
                    <a:pt x="1650" y="2128"/>
                    <a:pt x="1654" y="2120"/>
                    <a:pt x="1662" y="2116"/>
                  </a:cubicBezTo>
                  <a:cubicBezTo>
                    <a:pt x="1659" y="2117"/>
                    <a:pt x="1656" y="2117"/>
                    <a:pt x="1653" y="2117"/>
                  </a:cubicBezTo>
                  <a:cubicBezTo>
                    <a:pt x="1649" y="2118"/>
                    <a:pt x="1643" y="2122"/>
                    <a:pt x="1641" y="2128"/>
                  </a:cubicBezTo>
                  <a:cubicBezTo>
                    <a:pt x="1638" y="2137"/>
                    <a:pt x="1644" y="2146"/>
                    <a:pt x="1654" y="2150"/>
                  </a:cubicBezTo>
                  <a:cubicBezTo>
                    <a:pt x="1659" y="2153"/>
                    <a:pt x="1665" y="2154"/>
                    <a:pt x="1670" y="2161"/>
                  </a:cubicBezTo>
                  <a:cubicBezTo>
                    <a:pt x="1673" y="2166"/>
                    <a:pt x="1674" y="2173"/>
                    <a:pt x="1671" y="2179"/>
                  </a:cubicBezTo>
                  <a:cubicBezTo>
                    <a:pt x="1670" y="2159"/>
                    <a:pt x="1655" y="2163"/>
                    <a:pt x="1644" y="2155"/>
                  </a:cubicBezTo>
                  <a:cubicBezTo>
                    <a:pt x="1637" y="2151"/>
                    <a:pt x="1632" y="2143"/>
                    <a:pt x="1633" y="2136"/>
                  </a:cubicBezTo>
                  <a:cubicBezTo>
                    <a:pt x="1633" y="2128"/>
                    <a:pt x="1640" y="2118"/>
                    <a:pt x="1650" y="2117"/>
                  </a:cubicBezTo>
                  <a:cubicBezTo>
                    <a:pt x="1649" y="2117"/>
                    <a:pt x="1648" y="2117"/>
                    <a:pt x="1648" y="2116"/>
                  </a:cubicBezTo>
                  <a:cubicBezTo>
                    <a:pt x="1631" y="2115"/>
                    <a:pt x="1619" y="2107"/>
                    <a:pt x="1612" y="2092"/>
                  </a:cubicBezTo>
                  <a:cubicBezTo>
                    <a:pt x="1611" y="2089"/>
                    <a:pt x="1610" y="2086"/>
                    <a:pt x="1609" y="2083"/>
                  </a:cubicBezTo>
                  <a:cubicBezTo>
                    <a:pt x="1610" y="2083"/>
                    <a:pt x="1611" y="2083"/>
                    <a:pt x="1611" y="2083"/>
                  </a:cubicBezTo>
                  <a:cubicBezTo>
                    <a:pt x="1612" y="2086"/>
                    <a:pt x="1613" y="2088"/>
                    <a:pt x="1614" y="2091"/>
                  </a:cubicBezTo>
                  <a:cubicBezTo>
                    <a:pt x="1622" y="2105"/>
                    <a:pt x="1633" y="2111"/>
                    <a:pt x="1649" y="2113"/>
                  </a:cubicBezTo>
                  <a:cubicBezTo>
                    <a:pt x="1650" y="2113"/>
                    <a:pt x="1652" y="2113"/>
                    <a:pt x="1654" y="2113"/>
                  </a:cubicBezTo>
                  <a:cubicBezTo>
                    <a:pt x="1648" y="2112"/>
                    <a:pt x="1643" y="2109"/>
                    <a:pt x="1639" y="2104"/>
                  </a:cubicBezTo>
                  <a:cubicBezTo>
                    <a:pt x="1637" y="2101"/>
                    <a:pt x="1635" y="2098"/>
                    <a:pt x="1634" y="2095"/>
                  </a:cubicBezTo>
                  <a:cubicBezTo>
                    <a:pt x="1633" y="2091"/>
                    <a:pt x="1633" y="2088"/>
                    <a:pt x="1633" y="2084"/>
                  </a:cubicBezTo>
                  <a:cubicBezTo>
                    <a:pt x="1635" y="2076"/>
                    <a:pt x="1643" y="2069"/>
                    <a:pt x="1652" y="2071"/>
                  </a:cubicBezTo>
                  <a:cubicBezTo>
                    <a:pt x="1655" y="2072"/>
                    <a:pt x="1658" y="2074"/>
                    <a:pt x="1660" y="2078"/>
                  </a:cubicBezTo>
                  <a:cubicBezTo>
                    <a:pt x="1661" y="2079"/>
                    <a:pt x="1662" y="2081"/>
                    <a:pt x="1662" y="2083"/>
                  </a:cubicBezTo>
                  <a:cubicBezTo>
                    <a:pt x="1662" y="2086"/>
                    <a:pt x="1661" y="2089"/>
                    <a:pt x="1659" y="2092"/>
                  </a:cubicBezTo>
                  <a:cubicBezTo>
                    <a:pt x="1658" y="2093"/>
                    <a:pt x="1657" y="2094"/>
                    <a:pt x="1655" y="2094"/>
                  </a:cubicBezTo>
                  <a:cubicBezTo>
                    <a:pt x="1654" y="2094"/>
                    <a:pt x="1653" y="2095"/>
                    <a:pt x="1652" y="2095"/>
                  </a:cubicBezTo>
                  <a:cubicBezTo>
                    <a:pt x="1650" y="2095"/>
                    <a:pt x="1647" y="2094"/>
                    <a:pt x="1646" y="2091"/>
                  </a:cubicBezTo>
                  <a:cubicBezTo>
                    <a:pt x="1645" y="2089"/>
                    <a:pt x="1645" y="2088"/>
                    <a:pt x="1646" y="2086"/>
                  </a:cubicBezTo>
                  <a:cubicBezTo>
                    <a:pt x="1646" y="2086"/>
                    <a:pt x="1646" y="2086"/>
                    <a:pt x="1646" y="2086"/>
                  </a:cubicBezTo>
                  <a:cubicBezTo>
                    <a:pt x="1646" y="2086"/>
                    <a:pt x="1646" y="2086"/>
                    <a:pt x="1646" y="2086"/>
                  </a:cubicBezTo>
                  <a:cubicBezTo>
                    <a:pt x="1645" y="2088"/>
                    <a:pt x="1645" y="2089"/>
                    <a:pt x="1646" y="2091"/>
                  </a:cubicBezTo>
                  <a:cubicBezTo>
                    <a:pt x="1647" y="2093"/>
                    <a:pt x="1649" y="2094"/>
                    <a:pt x="1652" y="2094"/>
                  </a:cubicBezTo>
                  <a:cubicBezTo>
                    <a:pt x="1653" y="2094"/>
                    <a:pt x="1654" y="2094"/>
                    <a:pt x="1655" y="2093"/>
                  </a:cubicBezTo>
                  <a:cubicBezTo>
                    <a:pt x="1656" y="2093"/>
                    <a:pt x="1657" y="2092"/>
                    <a:pt x="1658" y="2091"/>
                  </a:cubicBezTo>
                  <a:cubicBezTo>
                    <a:pt x="1660" y="2089"/>
                    <a:pt x="1660" y="2086"/>
                    <a:pt x="1660" y="2083"/>
                  </a:cubicBezTo>
                  <a:cubicBezTo>
                    <a:pt x="1660" y="2081"/>
                    <a:pt x="1660" y="2080"/>
                    <a:pt x="1659" y="2079"/>
                  </a:cubicBezTo>
                  <a:cubicBezTo>
                    <a:pt x="1657" y="2076"/>
                    <a:pt x="1654" y="2074"/>
                    <a:pt x="1651" y="2074"/>
                  </a:cubicBezTo>
                  <a:cubicBezTo>
                    <a:pt x="1644" y="2072"/>
                    <a:pt x="1638" y="2078"/>
                    <a:pt x="1636" y="2085"/>
                  </a:cubicBezTo>
                  <a:cubicBezTo>
                    <a:pt x="1636" y="2088"/>
                    <a:pt x="1636" y="2091"/>
                    <a:pt x="1637" y="2094"/>
                  </a:cubicBezTo>
                  <a:cubicBezTo>
                    <a:pt x="1639" y="2097"/>
                    <a:pt x="1640" y="2099"/>
                    <a:pt x="1642" y="2102"/>
                  </a:cubicBezTo>
                  <a:cubicBezTo>
                    <a:pt x="1644" y="2104"/>
                    <a:pt x="1647" y="2106"/>
                    <a:pt x="1650" y="2108"/>
                  </a:cubicBezTo>
                  <a:cubicBezTo>
                    <a:pt x="1655" y="2110"/>
                    <a:pt x="1660" y="2111"/>
                    <a:pt x="1665" y="2111"/>
                  </a:cubicBezTo>
                  <a:cubicBezTo>
                    <a:pt x="1675" y="2112"/>
                    <a:pt x="1686" y="2109"/>
                    <a:pt x="1694" y="2104"/>
                  </a:cubicBezTo>
                  <a:cubicBezTo>
                    <a:pt x="1717" y="2091"/>
                    <a:pt x="1725" y="2062"/>
                    <a:pt x="1734" y="2038"/>
                  </a:cubicBezTo>
                  <a:cubicBezTo>
                    <a:pt x="1732" y="2042"/>
                    <a:pt x="1730" y="2046"/>
                    <a:pt x="1728" y="2049"/>
                  </a:cubicBezTo>
                  <a:cubicBezTo>
                    <a:pt x="1720" y="2061"/>
                    <a:pt x="1703" y="2070"/>
                    <a:pt x="1689" y="2063"/>
                  </a:cubicBezTo>
                  <a:cubicBezTo>
                    <a:pt x="1680" y="2059"/>
                    <a:pt x="1674" y="2050"/>
                    <a:pt x="1664" y="2053"/>
                  </a:cubicBezTo>
                  <a:cubicBezTo>
                    <a:pt x="1664" y="2045"/>
                    <a:pt x="1675" y="2038"/>
                    <a:pt x="1687" y="2040"/>
                  </a:cubicBezTo>
                  <a:cubicBezTo>
                    <a:pt x="1699" y="2043"/>
                    <a:pt x="1713" y="2055"/>
                    <a:pt x="1725" y="2045"/>
                  </a:cubicBezTo>
                  <a:cubicBezTo>
                    <a:pt x="1731" y="2040"/>
                    <a:pt x="1734" y="2030"/>
                    <a:pt x="1738" y="2029"/>
                  </a:cubicBezTo>
                  <a:cubicBezTo>
                    <a:pt x="1738" y="2029"/>
                    <a:pt x="1737" y="2030"/>
                    <a:pt x="1737" y="2030"/>
                  </a:cubicBezTo>
                  <a:cubicBezTo>
                    <a:pt x="1738" y="2029"/>
                    <a:pt x="1738" y="2029"/>
                    <a:pt x="1738" y="2028"/>
                  </a:cubicBezTo>
                  <a:cubicBezTo>
                    <a:pt x="1745" y="2012"/>
                    <a:pt x="1751" y="2002"/>
                    <a:pt x="1764" y="1990"/>
                  </a:cubicBezTo>
                  <a:cubicBezTo>
                    <a:pt x="1775" y="1981"/>
                    <a:pt x="1786" y="1975"/>
                    <a:pt x="1800" y="1973"/>
                  </a:cubicBezTo>
                  <a:cubicBezTo>
                    <a:pt x="1811" y="1972"/>
                    <a:pt x="1820" y="1974"/>
                    <a:pt x="1829" y="1979"/>
                  </a:cubicBezTo>
                  <a:cubicBezTo>
                    <a:pt x="1846" y="1988"/>
                    <a:pt x="1860" y="2009"/>
                    <a:pt x="1867" y="2030"/>
                  </a:cubicBezTo>
                  <a:cubicBezTo>
                    <a:pt x="1870" y="2038"/>
                    <a:pt x="1873" y="2046"/>
                    <a:pt x="1874" y="2054"/>
                  </a:cubicBezTo>
                  <a:cubicBezTo>
                    <a:pt x="1877" y="2070"/>
                    <a:pt x="1875" y="2085"/>
                    <a:pt x="1882" y="2099"/>
                  </a:cubicBezTo>
                  <a:cubicBezTo>
                    <a:pt x="1884" y="2106"/>
                    <a:pt x="1889" y="2114"/>
                    <a:pt x="1896" y="2116"/>
                  </a:cubicBezTo>
                  <a:cubicBezTo>
                    <a:pt x="1900" y="2118"/>
                    <a:pt x="1906" y="2117"/>
                    <a:pt x="1908" y="2113"/>
                  </a:cubicBezTo>
                  <a:cubicBezTo>
                    <a:pt x="1909" y="2111"/>
                    <a:pt x="1909" y="2109"/>
                    <a:pt x="1907" y="2108"/>
                  </a:cubicBezTo>
                  <a:cubicBezTo>
                    <a:pt x="1906" y="2107"/>
                    <a:pt x="1905" y="2107"/>
                    <a:pt x="1903" y="2108"/>
                  </a:cubicBezTo>
                  <a:cubicBezTo>
                    <a:pt x="1902" y="2109"/>
                    <a:pt x="1902" y="2110"/>
                    <a:pt x="1902" y="2111"/>
                  </a:cubicBezTo>
                  <a:cubicBezTo>
                    <a:pt x="1902" y="2112"/>
                    <a:pt x="1904" y="2113"/>
                    <a:pt x="1905" y="2113"/>
                  </a:cubicBezTo>
                  <a:cubicBezTo>
                    <a:pt x="1906" y="2112"/>
                    <a:pt x="1906" y="2112"/>
                    <a:pt x="1906" y="2111"/>
                  </a:cubicBezTo>
                  <a:cubicBezTo>
                    <a:pt x="1907" y="2112"/>
                    <a:pt x="1907" y="2113"/>
                    <a:pt x="1906" y="2114"/>
                  </a:cubicBezTo>
                  <a:cubicBezTo>
                    <a:pt x="1905" y="2115"/>
                    <a:pt x="1903" y="2115"/>
                    <a:pt x="1902" y="2114"/>
                  </a:cubicBezTo>
                  <a:cubicBezTo>
                    <a:pt x="1899" y="2113"/>
                    <a:pt x="1899" y="2109"/>
                    <a:pt x="1900" y="2107"/>
                  </a:cubicBezTo>
                  <a:cubicBezTo>
                    <a:pt x="1901" y="2105"/>
                    <a:pt x="1903" y="2104"/>
                    <a:pt x="1905" y="2104"/>
                  </a:cubicBezTo>
                  <a:cubicBezTo>
                    <a:pt x="1907" y="2104"/>
                    <a:pt x="1909" y="2104"/>
                    <a:pt x="1910" y="2106"/>
                  </a:cubicBezTo>
                  <a:cubicBezTo>
                    <a:pt x="1912" y="2108"/>
                    <a:pt x="1913" y="2111"/>
                    <a:pt x="1912" y="2113"/>
                  </a:cubicBezTo>
                  <a:cubicBezTo>
                    <a:pt x="1909" y="2118"/>
                    <a:pt x="1904" y="2119"/>
                    <a:pt x="1899" y="2118"/>
                  </a:cubicBezTo>
                  <a:cubicBezTo>
                    <a:pt x="1897" y="2118"/>
                    <a:pt x="1894" y="2117"/>
                    <a:pt x="1892" y="2116"/>
                  </a:cubicBezTo>
                  <a:cubicBezTo>
                    <a:pt x="1900" y="2123"/>
                    <a:pt x="1909" y="2125"/>
                    <a:pt x="1918" y="2123"/>
                  </a:cubicBezTo>
                  <a:cubicBezTo>
                    <a:pt x="1924" y="2121"/>
                    <a:pt x="1929" y="2118"/>
                    <a:pt x="1932" y="2112"/>
                  </a:cubicBezTo>
                  <a:cubicBezTo>
                    <a:pt x="1932" y="2112"/>
                    <a:pt x="1932" y="2112"/>
                    <a:pt x="1932" y="2112"/>
                  </a:cubicBezTo>
                  <a:cubicBezTo>
                    <a:pt x="1929" y="2117"/>
                    <a:pt x="1922" y="2118"/>
                    <a:pt x="1919" y="2110"/>
                  </a:cubicBezTo>
                  <a:cubicBezTo>
                    <a:pt x="1917" y="2104"/>
                    <a:pt x="1921" y="2093"/>
                    <a:pt x="1907" y="2088"/>
                  </a:cubicBezTo>
                  <a:close/>
                  <a:moveTo>
                    <a:pt x="2116" y="2384"/>
                  </a:moveTo>
                  <a:cubicBezTo>
                    <a:pt x="2112" y="2356"/>
                    <a:pt x="2091" y="2345"/>
                    <a:pt x="2084" y="2333"/>
                  </a:cubicBezTo>
                  <a:cubicBezTo>
                    <a:pt x="2077" y="2320"/>
                    <a:pt x="2092" y="2311"/>
                    <a:pt x="2103" y="2324"/>
                  </a:cubicBezTo>
                  <a:cubicBezTo>
                    <a:pt x="2115" y="2337"/>
                    <a:pt x="2119" y="2363"/>
                    <a:pt x="2116" y="2384"/>
                  </a:cubicBezTo>
                  <a:close/>
                  <a:moveTo>
                    <a:pt x="2179" y="2254"/>
                  </a:moveTo>
                  <a:cubicBezTo>
                    <a:pt x="2189" y="2245"/>
                    <a:pt x="2215" y="2240"/>
                    <a:pt x="2230" y="2246"/>
                  </a:cubicBezTo>
                  <a:cubicBezTo>
                    <a:pt x="2245" y="2252"/>
                    <a:pt x="2243" y="2266"/>
                    <a:pt x="2225" y="2262"/>
                  </a:cubicBezTo>
                  <a:cubicBezTo>
                    <a:pt x="2212" y="2259"/>
                    <a:pt x="2192" y="2248"/>
                    <a:pt x="2179" y="2254"/>
                  </a:cubicBezTo>
                  <a:close/>
                  <a:moveTo>
                    <a:pt x="2042" y="2245"/>
                  </a:moveTo>
                  <a:cubicBezTo>
                    <a:pt x="2042" y="2247"/>
                    <a:pt x="2043" y="2250"/>
                    <a:pt x="2045" y="2250"/>
                  </a:cubicBezTo>
                  <a:cubicBezTo>
                    <a:pt x="2047" y="2251"/>
                    <a:pt x="2049" y="2250"/>
                    <a:pt x="2049" y="2248"/>
                  </a:cubicBezTo>
                  <a:cubicBezTo>
                    <a:pt x="2050" y="2246"/>
                    <a:pt x="2049" y="2244"/>
                    <a:pt x="2047" y="2243"/>
                  </a:cubicBezTo>
                  <a:cubicBezTo>
                    <a:pt x="2045" y="2242"/>
                    <a:pt x="2043" y="2243"/>
                    <a:pt x="2042" y="2245"/>
                  </a:cubicBezTo>
                  <a:close/>
                  <a:moveTo>
                    <a:pt x="2104" y="2266"/>
                  </a:moveTo>
                  <a:cubicBezTo>
                    <a:pt x="2099" y="2273"/>
                    <a:pt x="2089" y="2265"/>
                    <a:pt x="2086" y="2262"/>
                  </a:cubicBezTo>
                  <a:cubicBezTo>
                    <a:pt x="2083" y="2261"/>
                    <a:pt x="2080" y="2260"/>
                    <a:pt x="2078" y="2261"/>
                  </a:cubicBezTo>
                  <a:cubicBezTo>
                    <a:pt x="2080" y="2258"/>
                    <a:pt x="2088" y="2254"/>
                    <a:pt x="2093" y="2253"/>
                  </a:cubicBezTo>
                  <a:cubicBezTo>
                    <a:pt x="2099" y="2252"/>
                    <a:pt x="2105" y="2255"/>
                    <a:pt x="2105" y="2263"/>
                  </a:cubicBezTo>
                  <a:cubicBezTo>
                    <a:pt x="2103" y="2261"/>
                    <a:pt x="2098" y="2259"/>
                    <a:pt x="2094" y="2260"/>
                  </a:cubicBezTo>
                  <a:cubicBezTo>
                    <a:pt x="2096" y="2260"/>
                    <a:pt x="2101" y="2262"/>
                    <a:pt x="2104" y="2266"/>
                  </a:cubicBezTo>
                  <a:close/>
                  <a:moveTo>
                    <a:pt x="2058" y="2231"/>
                  </a:moveTo>
                  <a:cubicBezTo>
                    <a:pt x="2057" y="2235"/>
                    <a:pt x="2059" y="2240"/>
                    <a:pt x="2063" y="2241"/>
                  </a:cubicBezTo>
                  <a:cubicBezTo>
                    <a:pt x="2067" y="2242"/>
                    <a:pt x="2071" y="2240"/>
                    <a:pt x="2073" y="2236"/>
                  </a:cubicBezTo>
                  <a:cubicBezTo>
                    <a:pt x="2074" y="2232"/>
                    <a:pt x="2072" y="2228"/>
                    <a:pt x="2068" y="2227"/>
                  </a:cubicBezTo>
                  <a:cubicBezTo>
                    <a:pt x="2064" y="2225"/>
                    <a:pt x="2060" y="2227"/>
                    <a:pt x="2058" y="2231"/>
                  </a:cubicBezTo>
                  <a:close/>
                  <a:moveTo>
                    <a:pt x="2048" y="2237"/>
                  </a:moveTo>
                  <a:cubicBezTo>
                    <a:pt x="2047" y="2240"/>
                    <a:pt x="2048" y="2243"/>
                    <a:pt x="2051" y="2244"/>
                  </a:cubicBezTo>
                  <a:cubicBezTo>
                    <a:pt x="2053" y="2244"/>
                    <a:pt x="2056" y="2243"/>
                    <a:pt x="2057" y="2241"/>
                  </a:cubicBezTo>
                  <a:cubicBezTo>
                    <a:pt x="2058" y="2238"/>
                    <a:pt x="2056" y="2235"/>
                    <a:pt x="2054" y="2234"/>
                  </a:cubicBezTo>
                  <a:cubicBezTo>
                    <a:pt x="2051" y="2233"/>
                    <a:pt x="2048" y="2235"/>
                    <a:pt x="2048" y="2237"/>
                  </a:cubicBezTo>
                  <a:close/>
                  <a:moveTo>
                    <a:pt x="2161" y="2262"/>
                  </a:moveTo>
                  <a:cubicBezTo>
                    <a:pt x="2158" y="2263"/>
                    <a:pt x="2156" y="2265"/>
                    <a:pt x="2155" y="2268"/>
                  </a:cubicBezTo>
                  <a:cubicBezTo>
                    <a:pt x="2154" y="2271"/>
                    <a:pt x="2154" y="2276"/>
                    <a:pt x="2158" y="2279"/>
                  </a:cubicBezTo>
                  <a:cubicBezTo>
                    <a:pt x="2162" y="2283"/>
                    <a:pt x="2168" y="2282"/>
                    <a:pt x="2171" y="2279"/>
                  </a:cubicBezTo>
                  <a:cubicBezTo>
                    <a:pt x="2177" y="2275"/>
                    <a:pt x="2174" y="2269"/>
                    <a:pt x="2174" y="2264"/>
                  </a:cubicBezTo>
                  <a:cubicBezTo>
                    <a:pt x="2175" y="2259"/>
                    <a:pt x="2181" y="2255"/>
                    <a:pt x="2188" y="2255"/>
                  </a:cubicBezTo>
                  <a:cubicBezTo>
                    <a:pt x="2196" y="2254"/>
                    <a:pt x="2204" y="2258"/>
                    <a:pt x="2206" y="2266"/>
                  </a:cubicBezTo>
                  <a:cubicBezTo>
                    <a:pt x="2208" y="2271"/>
                    <a:pt x="2207" y="2276"/>
                    <a:pt x="2202" y="2278"/>
                  </a:cubicBezTo>
                  <a:cubicBezTo>
                    <a:pt x="2204" y="2273"/>
                    <a:pt x="2199" y="2267"/>
                    <a:pt x="2193" y="2270"/>
                  </a:cubicBezTo>
                  <a:cubicBezTo>
                    <a:pt x="2190" y="2272"/>
                    <a:pt x="2185" y="2278"/>
                    <a:pt x="2180" y="2284"/>
                  </a:cubicBezTo>
                  <a:cubicBezTo>
                    <a:pt x="2175" y="2290"/>
                    <a:pt x="2169" y="2295"/>
                    <a:pt x="2163" y="2297"/>
                  </a:cubicBezTo>
                  <a:cubicBezTo>
                    <a:pt x="2150" y="2300"/>
                    <a:pt x="2136" y="2290"/>
                    <a:pt x="2136" y="2277"/>
                  </a:cubicBezTo>
                  <a:cubicBezTo>
                    <a:pt x="2135" y="2269"/>
                    <a:pt x="2139" y="2263"/>
                    <a:pt x="2143" y="2258"/>
                  </a:cubicBezTo>
                  <a:cubicBezTo>
                    <a:pt x="2148" y="2253"/>
                    <a:pt x="2164" y="2242"/>
                    <a:pt x="2165" y="2233"/>
                  </a:cubicBezTo>
                  <a:cubicBezTo>
                    <a:pt x="2166" y="2226"/>
                    <a:pt x="2161" y="2222"/>
                    <a:pt x="2157" y="2223"/>
                  </a:cubicBezTo>
                  <a:cubicBezTo>
                    <a:pt x="2158" y="2218"/>
                    <a:pt x="2166" y="2216"/>
                    <a:pt x="2171" y="2219"/>
                  </a:cubicBezTo>
                  <a:cubicBezTo>
                    <a:pt x="2181" y="2224"/>
                    <a:pt x="2185" y="2240"/>
                    <a:pt x="2176" y="2252"/>
                  </a:cubicBezTo>
                  <a:cubicBezTo>
                    <a:pt x="2173" y="2257"/>
                    <a:pt x="2168" y="2259"/>
                    <a:pt x="2161" y="2262"/>
                  </a:cubicBezTo>
                  <a:close/>
                  <a:moveTo>
                    <a:pt x="2286" y="2300"/>
                  </a:moveTo>
                  <a:cubicBezTo>
                    <a:pt x="2286" y="2303"/>
                    <a:pt x="2284" y="2304"/>
                    <a:pt x="2281" y="2304"/>
                  </a:cubicBezTo>
                  <a:cubicBezTo>
                    <a:pt x="2279" y="2303"/>
                    <a:pt x="2278" y="2301"/>
                    <a:pt x="2278" y="2299"/>
                  </a:cubicBezTo>
                  <a:cubicBezTo>
                    <a:pt x="2278" y="2297"/>
                    <a:pt x="2281" y="2295"/>
                    <a:pt x="2283" y="2296"/>
                  </a:cubicBezTo>
                  <a:cubicBezTo>
                    <a:pt x="2285" y="2296"/>
                    <a:pt x="2287" y="2298"/>
                    <a:pt x="2286" y="2300"/>
                  </a:cubicBezTo>
                  <a:close/>
                  <a:moveTo>
                    <a:pt x="2287" y="2309"/>
                  </a:moveTo>
                  <a:cubicBezTo>
                    <a:pt x="2286" y="2310"/>
                    <a:pt x="2285" y="2312"/>
                    <a:pt x="2283" y="2311"/>
                  </a:cubicBezTo>
                  <a:cubicBezTo>
                    <a:pt x="2281" y="2311"/>
                    <a:pt x="2280" y="2309"/>
                    <a:pt x="2280" y="2307"/>
                  </a:cubicBezTo>
                  <a:cubicBezTo>
                    <a:pt x="2281" y="2306"/>
                    <a:pt x="2282" y="2304"/>
                    <a:pt x="2284" y="2305"/>
                  </a:cubicBezTo>
                  <a:cubicBezTo>
                    <a:pt x="2286" y="2305"/>
                    <a:pt x="2287" y="2307"/>
                    <a:pt x="2287" y="2309"/>
                  </a:cubicBezTo>
                  <a:close/>
                  <a:moveTo>
                    <a:pt x="2281" y="2292"/>
                  </a:moveTo>
                  <a:cubicBezTo>
                    <a:pt x="2280" y="2295"/>
                    <a:pt x="2277" y="2297"/>
                    <a:pt x="2273" y="2297"/>
                  </a:cubicBezTo>
                  <a:cubicBezTo>
                    <a:pt x="2270" y="2296"/>
                    <a:pt x="2268" y="2292"/>
                    <a:pt x="2268" y="2289"/>
                  </a:cubicBezTo>
                  <a:cubicBezTo>
                    <a:pt x="2269" y="2286"/>
                    <a:pt x="2272" y="2283"/>
                    <a:pt x="2276" y="2284"/>
                  </a:cubicBezTo>
                  <a:cubicBezTo>
                    <a:pt x="2279" y="2285"/>
                    <a:pt x="2282" y="2288"/>
                    <a:pt x="2281" y="2292"/>
                  </a:cubicBezTo>
                  <a:close/>
                  <a:moveTo>
                    <a:pt x="2161" y="2264"/>
                  </a:moveTo>
                  <a:cubicBezTo>
                    <a:pt x="2157" y="2266"/>
                    <a:pt x="2155" y="2271"/>
                    <a:pt x="2157" y="2275"/>
                  </a:cubicBezTo>
                  <a:cubicBezTo>
                    <a:pt x="2161" y="2283"/>
                    <a:pt x="2171" y="2279"/>
                    <a:pt x="2173" y="2273"/>
                  </a:cubicBezTo>
                  <a:cubicBezTo>
                    <a:pt x="2174" y="2267"/>
                    <a:pt x="2171" y="2264"/>
                    <a:pt x="2175" y="2258"/>
                  </a:cubicBezTo>
                  <a:cubicBezTo>
                    <a:pt x="2169" y="2263"/>
                    <a:pt x="2166" y="2261"/>
                    <a:pt x="2161" y="2264"/>
                  </a:cubicBezTo>
                  <a:close/>
                  <a:moveTo>
                    <a:pt x="2138" y="2290"/>
                  </a:moveTo>
                  <a:cubicBezTo>
                    <a:pt x="2141" y="2297"/>
                    <a:pt x="2151" y="2301"/>
                    <a:pt x="2156" y="2300"/>
                  </a:cubicBezTo>
                  <a:cubicBezTo>
                    <a:pt x="2159" y="2308"/>
                    <a:pt x="2145" y="2318"/>
                    <a:pt x="2136" y="2310"/>
                  </a:cubicBezTo>
                  <a:cubicBezTo>
                    <a:pt x="2130" y="2304"/>
                    <a:pt x="2131" y="2293"/>
                    <a:pt x="2138" y="2290"/>
                  </a:cubicBezTo>
                  <a:close/>
                  <a:moveTo>
                    <a:pt x="2248" y="2235"/>
                  </a:moveTo>
                  <a:cubicBezTo>
                    <a:pt x="2234" y="2239"/>
                    <a:pt x="2230" y="2220"/>
                    <a:pt x="2227" y="2214"/>
                  </a:cubicBezTo>
                  <a:cubicBezTo>
                    <a:pt x="2225" y="2209"/>
                    <a:pt x="2223" y="2206"/>
                    <a:pt x="2218" y="2205"/>
                  </a:cubicBezTo>
                  <a:cubicBezTo>
                    <a:pt x="2224" y="2203"/>
                    <a:pt x="2238" y="2205"/>
                    <a:pt x="2244" y="2208"/>
                  </a:cubicBezTo>
                  <a:cubicBezTo>
                    <a:pt x="2253" y="2213"/>
                    <a:pt x="2258" y="2222"/>
                    <a:pt x="2252" y="2232"/>
                  </a:cubicBezTo>
                  <a:cubicBezTo>
                    <a:pt x="2251" y="2227"/>
                    <a:pt x="2246" y="2220"/>
                    <a:pt x="2241" y="2218"/>
                  </a:cubicBezTo>
                  <a:cubicBezTo>
                    <a:pt x="2243" y="2220"/>
                    <a:pt x="2247" y="2228"/>
                    <a:pt x="2248" y="2235"/>
                  </a:cubicBezTo>
                  <a:close/>
                  <a:moveTo>
                    <a:pt x="2148" y="2328"/>
                  </a:moveTo>
                  <a:cubicBezTo>
                    <a:pt x="2179" y="2317"/>
                    <a:pt x="2202" y="2332"/>
                    <a:pt x="2217" y="2332"/>
                  </a:cubicBezTo>
                  <a:cubicBezTo>
                    <a:pt x="2234" y="2333"/>
                    <a:pt x="2235" y="2313"/>
                    <a:pt x="2217" y="2308"/>
                  </a:cubicBezTo>
                  <a:cubicBezTo>
                    <a:pt x="2196" y="2303"/>
                    <a:pt x="2168" y="2313"/>
                    <a:pt x="2148" y="2328"/>
                  </a:cubicBezTo>
                  <a:close/>
                  <a:moveTo>
                    <a:pt x="2037" y="2267"/>
                  </a:moveTo>
                  <a:cubicBezTo>
                    <a:pt x="2040" y="2265"/>
                    <a:pt x="2043" y="2263"/>
                    <a:pt x="2046" y="2262"/>
                  </a:cubicBezTo>
                  <a:cubicBezTo>
                    <a:pt x="2057" y="2257"/>
                    <a:pt x="2070" y="2257"/>
                    <a:pt x="2081" y="2263"/>
                  </a:cubicBezTo>
                  <a:cubicBezTo>
                    <a:pt x="2093" y="2271"/>
                    <a:pt x="2102" y="2286"/>
                    <a:pt x="2097" y="2300"/>
                  </a:cubicBezTo>
                  <a:cubicBezTo>
                    <a:pt x="2095" y="2306"/>
                    <a:pt x="2091" y="2311"/>
                    <a:pt x="2085" y="2314"/>
                  </a:cubicBezTo>
                  <a:cubicBezTo>
                    <a:pt x="2081" y="2316"/>
                    <a:pt x="2078" y="2316"/>
                    <a:pt x="2073" y="2315"/>
                  </a:cubicBezTo>
                  <a:cubicBezTo>
                    <a:pt x="2068" y="2314"/>
                    <a:pt x="2064" y="2310"/>
                    <a:pt x="2063" y="2305"/>
                  </a:cubicBezTo>
                  <a:cubicBezTo>
                    <a:pt x="2062" y="2301"/>
                    <a:pt x="2063" y="2297"/>
                    <a:pt x="2065" y="2294"/>
                  </a:cubicBezTo>
                  <a:cubicBezTo>
                    <a:pt x="2070" y="2289"/>
                    <a:pt x="2078" y="2287"/>
                    <a:pt x="2083" y="2292"/>
                  </a:cubicBezTo>
                  <a:cubicBezTo>
                    <a:pt x="2089" y="2296"/>
                    <a:pt x="2090" y="2304"/>
                    <a:pt x="2086" y="2310"/>
                  </a:cubicBezTo>
                  <a:cubicBezTo>
                    <a:pt x="2083" y="2314"/>
                    <a:pt x="2077" y="2316"/>
                    <a:pt x="2072" y="2314"/>
                  </a:cubicBezTo>
                  <a:cubicBezTo>
                    <a:pt x="2072" y="2314"/>
                    <a:pt x="2073" y="2315"/>
                    <a:pt x="2074" y="2315"/>
                  </a:cubicBezTo>
                  <a:cubicBezTo>
                    <a:pt x="2078" y="2316"/>
                    <a:pt x="2081" y="2315"/>
                    <a:pt x="2085" y="2313"/>
                  </a:cubicBezTo>
                  <a:cubicBezTo>
                    <a:pt x="2090" y="2310"/>
                    <a:pt x="2094" y="2306"/>
                    <a:pt x="2096" y="2300"/>
                  </a:cubicBezTo>
                  <a:cubicBezTo>
                    <a:pt x="2100" y="2287"/>
                    <a:pt x="2092" y="2272"/>
                    <a:pt x="2080" y="2265"/>
                  </a:cubicBezTo>
                  <a:cubicBezTo>
                    <a:pt x="2069" y="2259"/>
                    <a:pt x="2056" y="2260"/>
                    <a:pt x="2045" y="2265"/>
                  </a:cubicBezTo>
                  <a:cubicBezTo>
                    <a:pt x="2043" y="2266"/>
                    <a:pt x="2041" y="2268"/>
                    <a:pt x="2038" y="2270"/>
                  </a:cubicBezTo>
                  <a:lnTo>
                    <a:pt x="2037" y="2267"/>
                  </a:lnTo>
                  <a:close/>
                  <a:moveTo>
                    <a:pt x="2023" y="2317"/>
                  </a:moveTo>
                  <a:cubicBezTo>
                    <a:pt x="2012" y="2326"/>
                    <a:pt x="1996" y="2328"/>
                    <a:pt x="1982" y="2317"/>
                  </a:cubicBezTo>
                  <a:cubicBezTo>
                    <a:pt x="1977" y="2313"/>
                    <a:pt x="1974" y="2309"/>
                    <a:pt x="1972" y="2303"/>
                  </a:cubicBezTo>
                  <a:cubicBezTo>
                    <a:pt x="1970" y="2298"/>
                    <a:pt x="1970" y="2293"/>
                    <a:pt x="1972" y="2288"/>
                  </a:cubicBezTo>
                  <a:cubicBezTo>
                    <a:pt x="1975" y="2283"/>
                    <a:pt x="1980" y="2279"/>
                    <a:pt x="1986" y="2278"/>
                  </a:cubicBezTo>
                  <a:cubicBezTo>
                    <a:pt x="1990" y="2277"/>
                    <a:pt x="1993" y="2278"/>
                    <a:pt x="1997" y="2280"/>
                  </a:cubicBezTo>
                  <a:cubicBezTo>
                    <a:pt x="2001" y="2284"/>
                    <a:pt x="2003" y="2290"/>
                    <a:pt x="2001" y="2295"/>
                  </a:cubicBezTo>
                  <a:cubicBezTo>
                    <a:pt x="2000" y="2298"/>
                    <a:pt x="1999" y="2300"/>
                    <a:pt x="1996" y="2302"/>
                  </a:cubicBezTo>
                  <a:cubicBezTo>
                    <a:pt x="1991" y="2305"/>
                    <a:pt x="1985" y="2303"/>
                    <a:pt x="1981" y="2298"/>
                  </a:cubicBezTo>
                  <a:cubicBezTo>
                    <a:pt x="1978" y="2293"/>
                    <a:pt x="1980" y="2287"/>
                    <a:pt x="1985" y="2284"/>
                  </a:cubicBezTo>
                  <a:cubicBezTo>
                    <a:pt x="1990" y="2280"/>
                    <a:pt x="1996" y="2282"/>
                    <a:pt x="1999" y="2287"/>
                  </a:cubicBezTo>
                  <a:cubicBezTo>
                    <a:pt x="2000" y="2288"/>
                    <a:pt x="2001" y="2290"/>
                    <a:pt x="2001" y="2292"/>
                  </a:cubicBezTo>
                  <a:cubicBezTo>
                    <a:pt x="2001" y="2291"/>
                    <a:pt x="2001" y="2291"/>
                    <a:pt x="2001" y="2291"/>
                  </a:cubicBezTo>
                  <a:cubicBezTo>
                    <a:pt x="2001" y="2287"/>
                    <a:pt x="2000" y="2283"/>
                    <a:pt x="1996" y="2281"/>
                  </a:cubicBezTo>
                  <a:cubicBezTo>
                    <a:pt x="1993" y="2278"/>
                    <a:pt x="1990" y="2278"/>
                    <a:pt x="1986" y="2278"/>
                  </a:cubicBezTo>
                  <a:cubicBezTo>
                    <a:pt x="1980" y="2280"/>
                    <a:pt x="1976" y="2283"/>
                    <a:pt x="1973" y="2289"/>
                  </a:cubicBezTo>
                  <a:cubicBezTo>
                    <a:pt x="1971" y="2294"/>
                    <a:pt x="1972" y="2298"/>
                    <a:pt x="1973" y="2302"/>
                  </a:cubicBezTo>
                  <a:cubicBezTo>
                    <a:pt x="1975" y="2308"/>
                    <a:pt x="1978" y="2312"/>
                    <a:pt x="1983" y="2316"/>
                  </a:cubicBezTo>
                  <a:cubicBezTo>
                    <a:pt x="1997" y="2326"/>
                    <a:pt x="2012" y="2324"/>
                    <a:pt x="2022" y="2314"/>
                  </a:cubicBezTo>
                  <a:lnTo>
                    <a:pt x="2023" y="2317"/>
                  </a:lnTo>
                  <a:close/>
                  <a:moveTo>
                    <a:pt x="1767" y="2393"/>
                  </a:moveTo>
                  <a:cubicBezTo>
                    <a:pt x="1764" y="2391"/>
                    <a:pt x="1763" y="2387"/>
                    <a:pt x="1765" y="2385"/>
                  </a:cubicBezTo>
                  <a:cubicBezTo>
                    <a:pt x="1767" y="2382"/>
                    <a:pt x="1771" y="2381"/>
                    <a:pt x="1774" y="2383"/>
                  </a:cubicBezTo>
                  <a:cubicBezTo>
                    <a:pt x="1777" y="2385"/>
                    <a:pt x="1777" y="2389"/>
                    <a:pt x="1775" y="2392"/>
                  </a:cubicBezTo>
                  <a:cubicBezTo>
                    <a:pt x="1773" y="2395"/>
                    <a:pt x="1769" y="2395"/>
                    <a:pt x="1767" y="2393"/>
                  </a:cubicBezTo>
                  <a:close/>
                  <a:moveTo>
                    <a:pt x="1755" y="2389"/>
                  </a:moveTo>
                  <a:cubicBezTo>
                    <a:pt x="1753" y="2388"/>
                    <a:pt x="1752" y="2384"/>
                    <a:pt x="1754" y="2382"/>
                  </a:cubicBezTo>
                  <a:cubicBezTo>
                    <a:pt x="1755" y="2380"/>
                    <a:pt x="1758" y="2379"/>
                    <a:pt x="1761" y="2381"/>
                  </a:cubicBezTo>
                  <a:cubicBezTo>
                    <a:pt x="1763" y="2383"/>
                    <a:pt x="1763" y="2386"/>
                    <a:pt x="1762" y="2388"/>
                  </a:cubicBezTo>
                  <a:cubicBezTo>
                    <a:pt x="1760" y="2390"/>
                    <a:pt x="1757" y="2391"/>
                    <a:pt x="1755" y="2389"/>
                  </a:cubicBezTo>
                  <a:close/>
                  <a:moveTo>
                    <a:pt x="1782" y="2391"/>
                  </a:moveTo>
                  <a:cubicBezTo>
                    <a:pt x="1778" y="2388"/>
                    <a:pt x="1777" y="2382"/>
                    <a:pt x="1780" y="2378"/>
                  </a:cubicBezTo>
                  <a:cubicBezTo>
                    <a:pt x="1783" y="2373"/>
                    <a:pt x="1789" y="2372"/>
                    <a:pt x="1793" y="2375"/>
                  </a:cubicBezTo>
                  <a:cubicBezTo>
                    <a:pt x="1798" y="2379"/>
                    <a:pt x="1799" y="2385"/>
                    <a:pt x="1796" y="2389"/>
                  </a:cubicBezTo>
                  <a:cubicBezTo>
                    <a:pt x="1793" y="2393"/>
                    <a:pt x="1787" y="2395"/>
                    <a:pt x="1782" y="2391"/>
                  </a:cubicBezTo>
                  <a:close/>
                  <a:moveTo>
                    <a:pt x="1785" y="2145"/>
                  </a:moveTo>
                  <a:cubicBezTo>
                    <a:pt x="1770" y="2151"/>
                    <a:pt x="1756" y="2170"/>
                    <a:pt x="1755" y="2186"/>
                  </a:cubicBezTo>
                  <a:cubicBezTo>
                    <a:pt x="1754" y="2203"/>
                    <a:pt x="1769" y="2208"/>
                    <a:pt x="1773" y="2191"/>
                  </a:cubicBezTo>
                  <a:cubicBezTo>
                    <a:pt x="1777" y="2177"/>
                    <a:pt x="1774" y="2155"/>
                    <a:pt x="1785" y="2145"/>
                  </a:cubicBezTo>
                  <a:close/>
                  <a:moveTo>
                    <a:pt x="1967" y="2249"/>
                  </a:moveTo>
                  <a:cubicBezTo>
                    <a:pt x="1984" y="2231"/>
                    <a:pt x="1993" y="2195"/>
                    <a:pt x="1981" y="2180"/>
                  </a:cubicBezTo>
                  <a:cubicBezTo>
                    <a:pt x="1968" y="2164"/>
                    <a:pt x="1952" y="2177"/>
                    <a:pt x="1963" y="2192"/>
                  </a:cubicBezTo>
                  <a:cubicBezTo>
                    <a:pt x="1969" y="2199"/>
                    <a:pt x="1980" y="2225"/>
                    <a:pt x="1967" y="2249"/>
                  </a:cubicBezTo>
                  <a:close/>
                  <a:moveTo>
                    <a:pt x="1979" y="2243"/>
                  </a:moveTo>
                  <a:cubicBezTo>
                    <a:pt x="1983" y="2235"/>
                    <a:pt x="1992" y="2231"/>
                    <a:pt x="2001" y="2228"/>
                  </a:cubicBezTo>
                  <a:cubicBezTo>
                    <a:pt x="2020" y="2224"/>
                    <a:pt x="2045" y="2233"/>
                    <a:pt x="2058" y="2220"/>
                  </a:cubicBezTo>
                  <a:cubicBezTo>
                    <a:pt x="2064" y="2215"/>
                    <a:pt x="2067" y="2206"/>
                    <a:pt x="2064" y="2198"/>
                  </a:cubicBezTo>
                  <a:cubicBezTo>
                    <a:pt x="2062" y="2194"/>
                    <a:pt x="2059" y="2191"/>
                    <a:pt x="2053" y="2192"/>
                  </a:cubicBezTo>
                  <a:cubicBezTo>
                    <a:pt x="2057" y="2193"/>
                    <a:pt x="2060" y="2199"/>
                    <a:pt x="2058" y="2205"/>
                  </a:cubicBezTo>
                  <a:cubicBezTo>
                    <a:pt x="2055" y="2209"/>
                    <a:pt x="2049" y="2212"/>
                    <a:pt x="2043" y="2211"/>
                  </a:cubicBezTo>
                  <a:cubicBezTo>
                    <a:pt x="2024" y="2208"/>
                    <a:pt x="2006" y="2203"/>
                    <a:pt x="1990" y="2218"/>
                  </a:cubicBezTo>
                  <a:cubicBezTo>
                    <a:pt x="1984" y="2224"/>
                    <a:pt x="1981" y="2232"/>
                    <a:pt x="1979" y="2243"/>
                  </a:cubicBezTo>
                  <a:close/>
                  <a:moveTo>
                    <a:pt x="1891" y="2465"/>
                  </a:moveTo>
                  <a:cubicBezTo>
                    <a:pt x="1895" y="2450"/>
                    <a:pt x="1914" y="2457"/>
                    <a:pt x="1920" y="2458"/>
                  </a:cubicBezTo>
                  <a:cubicBezTo>
                    <a:pt x="1926" y="2459"/>
                    <a:pt x="1929" y="2458"/>
                    <a:pt x="1933" y="2455"/>
                  </a:cubicBezTo>
                  <a:cubicBezTo>
                    <a:pt x="1931" y="2461"/>
                    <a:pt x="1922" y="2472"/>
                    <a:pt x="1916" y="2476"/>
                  </a:cubicBezTo>
                  <a:cubicBezTo>
                    <a:pt x="1908" y="2481"/>
                    <a:pt x="1897" y="2480"/>
                    <a:pt x="1891" y="2469"/>
                  </a:cubicBezTo>
                  <a:cubicBezTo>
                    <a:pt x="1896" y="2471"/>
                    <a:pt x="1905" y="2471"/>
                    <a:pt x="1909" y="2467"/>
                  </a:cubicBezTo>
                  <a:cubicBezTo>
                    <a:pt x="1906" y="2468"/>
                    <a:pt x="1898" y="2468"/>
                    <a:pt x="1891" y="2465"/>
                  </a:cubicBezTo>
                  <a:close/>
                  <a:moveTo>
                    <a:pt x="1671" y="2271"/>
                  </a:moveTo>
                  <a:cubicBezTo>
                    <a:pt x="1670" y="2268"/>
                    <a:pt x="1666" y="2266"/>
                    <a:pt x="1663" y="2269"/>
                  </a:cubicBezTo>
                  <a:cubicBezTo>
                    <a:pt x="1661" y="2270"/>
                    <a:pt x="1662" y="2272"/>
                    <a:pt x="1662" y="2273"/>
                  </a:cubicBezTo>
                  <a:cubicBezTo>
                    <a:pt x="1664" y="2274"/>
                    <a:pt x="1665" y="2273"/>
                    <a:pt x="1665" y="2272"/>
                  </a:cubicBezTo>
                  <a:cubicBezTo>
                    <a:pt x="1665" y="2274"/>
                    <a:pt x="1665" y="2274"/>
                    <a:pt x="1665" y="2275"/>
                  </a:cubicBezTo>
                  <a:cubicBezTo>
                    <a:pt x="1663" y="2277"/>
                    <a:pt x="1660" y="2278"/>
                    <a:pt x="1657" y="2276"/>
                  </a:cubicBezTo>
                  <a:cubicBezTo>
                    <a:pt x="1654" y="2274"/>
                    <a:pt x="1652" y="2271"/>
                    <a:pt x="1654" y="2267"/>
                  </a:cubicBezTo>
                  <a:cubicBezTo>
                    <a:pt x="1655" y="2264"/>
                    <a:pt x="1659" y="2262"/>
                    <a:pt x="1660" y="2259"/>
                  </a:cubicBezTo>
                  <a:cubicBezTo>
                    <a:pt x="1661" y="2256"/>
                    <a:pt x="1658" y="2253"/>
                    <a:pt x="1656" y="2252"/>
                  </a:cubicBezTo>
                  <a:cubicBezTo>
                    <a:pt x="1661" y="2252"/>
                    <a:pt x="1662" y="2252"/>
                    <a:pt x="1664" y="2249"/>
                  </a:cubicBezTo>
                  <a:cubicBezTo>
                    <a:pt x="1667" y="2246"/>
                    <a:pt x="1672" y="2235"/>
                    <a:pt x="1684" y="2240"/>
                  </a:cubicBezTo>
                  <a:cubicBezTo>
                    <a:pt x="1677" y="2235"/>
                    <a:pt x="1669" y="2235"/>
                    <a:pt x="1663" y="2237"/>
                  </a:cubicBezTo>
                  <a:cubicBezTo>
                    <a:pt x="1655" y="2239"/>
                    <a:pt x="1649" y="2246"/>
                    <a:pt x="1646" y="2253"/>
                  </a:cubicBezTo>
                  <a:cubicBezTo>
                    <a:pt x="1643" y="2262"/>
                    <a:pt x="1648" y="2275"/>
                    <a:pt x="1657" y="2280"/>
                  </a:cubicBezTo>
                  <a:cubicBezTo>
                    <a:pt x="1661" y="2282"/>
                    <a:pt x="1668" y="2283"/>
                    <a:pt x="1671" y="2278"/>
                  </a:cubicBezTo>
                  <a:cubicBezTo>
                    <a:pt x="1673" y="2276"/>
                    <a:pt x="1673" y="2274"/>
                    <a:pt x="1671" y="2271"/>
                  </a:cubicBezTo>
                  <a:close/>
                  <a:moveTo>
                    <a:pt x="1664" y="2226"/>
                  </a:moveTo>
                  <a:cubicBezTo>
                    <a:pt x="1646" y="2214"/>
                    <a:pt x="1640" y="2197"/>
                    <a:pt x="1635" y="2188"/>
                  </a:cubicBezTo>
                  <a:cubicBezTo>
                    <a:pt x="1628" y="2179"/>
                    <a:pt x="1619" y="2183"/>
                    <a:pt x="1623" y="2194"/>
                  </a:cubicBezTo>
                  <a:cubicBezTo>
                    <a:pt x="1628" y="2208"/>
                    <a:pt x="1653" y="2224"/>
                    <a:pt x="1664" y="2226"/>
                  </a:cubicBezTo>
                  <a:close/>
                  <a:moveTo>
                    <a:pt x="1850" y="2482"/>
                  </a:moveTo>
                  <a:cubicBezTo>
                    <a:pt x="1853" y="2482"/>
                    <a:pt x="1855" y="2481"/>
                    <a:pt x="1855" y="2479"/>
                  </a:cubicBezTo>
                  <a:cubicBezTo>
                    <a:pt x="1856" y="2477"/>
                    <a:pt x="1854" y="2475"/>
                    <a:pt x="1852" y="2474"/>
                  </a:cubicBezTo>
                  <a:cubicBezTo>
                    <a:pt x="1850" y="2474"/>
                    <a:pt x="1848" y="2475"/>
                    <a:pt x="1847" y="2477"/>
                  </a:cubicBezTo>
                  <a:cubicBezTo>
                    <a:pt x="1847" y="2479"/>
                    <a:pt x="1848" y="2481"/>
                    <a:pt x="1850" y="2482"/>
                  </a:cubicBezTo>
                  <a:close/>
                  <a:moveTo>
                    <a:pt x="1862" y="2507"/>
                  </a:moveTo>
                  <a:cubicBezTo>
                    <a:pt x="1866" y="2508"/>
                    <a:pt x="1870" y="2506"/>
                    <a:pt x="1871" y="2502"/>
                  </a:cubicBezTo>
                  <a:cubicBezTo>
                    <a:pt x="1872" y="2498"/>
                    <a:pt x="1869" y="2494"/>
                    <a:pt x="1865" y="2493"/>
                  </a:cubicBezTo>
                  <a:cubicBezTo>
                    <a:pt x="1861" y="2492"/>
                    <a:pt x="1857" y="2494"/>
                    <a:pt x="1857" y="2498"/>
                  </a:cubicBezTo>
                  <a:cubicBezTo>
                    <a:pt x="1856" y="2502"/>
                    <a:pt x="1858" y="2506"/>
                    <a:pt x="1862" y="2507"/>
                  </a:cubicBezTo>
                  <a:close/>
                  <a:moveTo>
                    <a:pt x="1853" y="2494"/>
                  </a:moveTo>
                  <a:cubicBezTo>
                    <a:pt x="1856" y="2495"/>
                    <a:pt x="1859" y="2493"/>
                    <a:pt x="1860" y="2490"/>
                  </a:cubicBezTo>
                  <a:cubicBezTo>
                    <a:pt x="1861" y="2487"/>
                    <a:pt x="1859" y="2484"/>
                    <a:pt x="1856" y="2484"/>
                  </a:cubicBezTo>
                  <a:cubicBezTo>
                    <a:pt x="1853" y="2483"/>
                    <a:pt x="1850" y="2485"/>
                    <a:pt x="1849" y="2488"/>
                  </a:cubicBezTo>
                  <a:cubicBezTo>
                    <a:pt x="1849" y="2491"/>
                    <a:pt x="1851" y="2493"/>
                    <a:pt x="1853" y="2494"/>
                  </a:cubicBezTo>
                  <a:close/>
                  <a:moveTo>
                    <a:pt x="1887" y="2504"/>
                  </a:moveTo>
                  <a:cubicBezTo>
                    <a:pt x="1870" y="2512"/>
                    <a:pt x="1883" y="2534"/>
                    <a:pt x="1886" y="2542"/>
                  </a:cubicBezTo>
                  <a:cubicBezTo>
                    <a:pt x="1888" y="2549"/>
                    <a:pt x="1889" y="2554"/>
                    <a:pt x="1886" y="2559"/>
                  </a:cubicBezTo>
                  <a:cubicBezTo>
                    <a:pt x="1892" y="2555"/>
                    <a:pt x="1905" y="2541"/>
                    <a:pt x="1908" y="2532"/>
                  </a:cubicBezTo>
                  <a:cubicBezTo>
                    <a:pt x="1912" y="2520"/>
                    <a:pt x="1908" y="2507"/>
                    <a:pt x="1893" y="2502"/>
                  </a:cubicBezTo>
                  <a:cubicBezTo>
                    <a:pt x="1897" y="2508"/>
                    <a:pt x="1899" y="2519"/>
                    <a:pt x="1895" y="2526"/>
                  </a:cubicBezTo>
                  <a:cubicBezTo>
                    <a:pt x="1896" y="2522"/>
                    <a:pt x="1893" y="2511"/>
                    <a:pt x="1887" y="2504"/>
                  </a:cubicBezTo>
                  <a:close/>
                  <a:moveTo>
                    <a:pt x="1906" y="2496"/>
                  </a:moveTo>
                  <a:cubicBezTo>
                    <a:pt x="1934" y="2521"/>
                    <a:pt x="1986" y="2516"/>
                    <a:pt x="2000" y="2489"/>
                  </a:cubicBezTo>
                  <a:cubicBezTo>
                    <a:pt x="2012" y="2467"/>
                    <a:pt x="1992" y="2457"/>
                    <a:pt x="1977" y="2474"/>
                  </a:cubicBezTo>
                  <a:cubicBezTo>
                    <a:pt x="1967" y="2486"/>
                    <a:pt x="1941" y="2515"/>
                    <a:pt x="1906" y="2496"/>
                  </a:cubicBezTo>
                  <a:close/>
                  <a:moveTo>
                    <a:pt x="1919" y="2181"/>
                  </a:moveTo>
                  <a:cubicBezTo>
                    <a:pt x="1921" y="2179"/>
                    <a:pt x="1920" y="2176"/>
                    <a:pt x="1918" y="2174"/>
                  </a:cubicBezTo>
                  <a:cubicBezTo>
                    <a:pt x="1916" y="2173"/>
                    <a:pt x="1913" y="2173"/>
                    <a:pt x="1912" y="2175"/>
                  </a:cubicBezTo>
                  <a:cubicBezTo>
                    <a:pt x="1910" y="2177"/>
                    <a:pt x="1911" y="2180"/>
                    <a:pt x="1913" y="2182"/>
                  </a:cubicBezTo>
                  <a:cubicBezTo>
                    <a:pt x="1915" y="2183"/>
                    <a:pt x="1918" y="2183"/>
                    <a:pt x="1919" y="2181"/>
                  </a:cubicBezTo>
                  <a:close/>
                  <a:moveTo>
                    <a:pt x="1932" y="2185"/>
                  </a:moveTo>
                  <a:cubicBezTo>
                    <a:pt x="1934" y="2183"/>
                    <a:pt x="1934" y="2179"/>
                    <a:pt x="1931" y="2177"/>
                  </a:cubicBezTo>
                  <a:cubicBezTo>
                    <a:pt x="1929" y="2175"/>
                    <a:pt x="1925" y="2176"/>
                    <a:pt x="1923" y="2178"/>
                  </a:cubicBezTo>
                  <a:cubicBezTo>
                    <a:pt x="1921" y="2181"/>
                    <a:pt x="1922" y="2184"/>
                    <a:pt x="1924" y="2186"/>
                  </a:cubicBezTo>
                  <a:cubicBezTo>
                    <a:pt x="1927" y="2188"/>
                    <a:pt x="1930" y="2188"/>
                    <a:pt x="1932" y="2185"/>
                  </a:cubicBezTo>
                  <a:close/>
                  <a:moveTo>
                    <a:pt x="1948" y="2194"/>
                  </a:moveTo>
                  <a:cubicBezTo>
                    <a:pt x="1950" y="2190"/>
                    <a:pt x="1950" y="2186"/>
                    <a:pt x="1946" y="2183"/>
                  </a:cubicBezTo>
                  <a:cubicBezTo>
                    <a:pt x="1943" y="2180"/>
                    <a:pt x="1938" y="2181"/>
                    <a:pt x="1935" y="2184"/>
                  </a:cubicBezTo>
                  <a:cubicBezTo>
                    <a:pt x="1933" y="2188"/>
                    <a:pt x="1934" y="2193"/>
                    <a:pt x="1937" y="2195"/>
                  </a:cubicBezTo>
                  <a:cubicBezTo>
                    <a:pt x="1940" y="2198"/>
                    <a:pt x="1945" y="2197"/>
                    <a:pt x="1948" y="2194"/>
                  </a:cubicBezTo>
                  <a:close/>
                  <a:moveTo>
                    <a:pt x="1910" y="2244"/>
                  </a:moveTo>
                  <a:cubicBezTo>
                    <a:pt x="1903" y="2245"/>
                    <a:pt x="1893" y="2242"/>
                    <a:pt x="1887" y="2234"/>
                  </a:cubicBezTo>
                  <a:cubicBezTo>
                    <a:pt x="1878" y="2221"/>
                    <a:pt x="1881" y="2206"/>
                    <a:pt x="1894" y="2196"/>
                  </a:cubicBezTo>
                  <a:cubicBezTo>
                    <a:pt x="1916" y="2178"/>
                    <a:pt x="1894" y="2151"/>
                    <a:pt x="1870" y="2171"/>
                  </a:cubicBezTo>
                  <a:cubicBezTo>
                    <a:pt x="1858" y="2180"/>
                    <a:pt x="1854" y="2198"/>
                    <a:pt x="1857" y="2211"/>
                  </a:cubicBezTo>
                  <a:cubicBezTo>
                    <a:pt x="1862" y="2235"/>
                    <a:pt x="1889" y="2256"/>
                    <a:pt x="1910" y="2244"/>
                  </a:cubicBezTo>
                  <a:close/>
                  <a:moveTo>
                    <a:pt x="1834" y="2196"/>
                  </a:moveTo>
                  <a:cubicBezTo>
                    <a:pt x="1804" y="2237"/>
                    <a:pt x="1734" y="2246"/>
                    <a:pt x="1706" y="2214"/>
                  </a:cubicBezTo>
                  <a:cubicBezTo>
                    <a:pt x="1684" y="2189"/>
                    <a:pt x="1708" y="2170"/>
                    <a:pt x="1733" y="2188"/>
                  </a:cubicBezTo>
                  <a:cubicBezTo>
                    <a:pt x="1750" y="2201"/>
                    <a:pt x="1793" y="2231"/>
                    <a:pt x="1834" y="2196"/>
                  </a:cubicBezTo>
                  <a:close/>
                  <a:moveTo>
                    <a:pt x="1833" y="2214"/>
                  </a:moveTo>
                  <a:cubicBezTo>
                    <a:pt x="1821" y="2261"/>
                    <a:pt x="1807" y="2273"/>
                    <a:pt x="1782" y="2299"/>
                  </a:cubicBezTo>
                  <a:cubicBezTo>
                    <a:pt x="1775" y="2307"/>
                    <a:pt x="1770" y="2317"/>
                    <a:pt x="1770" y="2325"/>
                  </a:cubicBezTo>
                  <a:cubicBezTo>
                    <a:pt x="1771" y="2337"/>
                    <a:pt x="1777" y="2348"/>
                    <a:pt x="1783" y="2353"/>
                  </a:cubicBezTo>
                  <a:cubicBezTo>
                    <a:pt x="1763" y="2355"/>
                    <a:pt x="1753" y="2330"/>
                    <a:pt x="1751" y="2320"/>
                  </a:cubicBezTo>
                  <a:cubicBezTo>
                    <a:pt x="1748" y="2300"/>
                    <a:pt x="1757" y="2277"/>
                    <a:pt x="1773" y="2263"/>
                  </a:cubicBezTo>
                  <a:cubicBezTo>
                    <a:pt x="1790" y="2247"/>
                    <a:pt x="1817" y="2233"/>
                    <a:pt x="1833" y="2214"/>
                  </a:cubicBezTo>
                  <a:close/>
                  <a:moveTo>
                    <a:pt x="1851" y="2263"/>
                  </a:moveTo>
                  <a:cubicBezTo>
                    <a:pt x="1851" y="2274"/>
                    <a:pt x="1858" y="2285"/>
                    <a:pt x="1865" y="2293"/>
                  </a:cubicBezTo>
                  <a:cubicBezTo>
                    <a:pt x="1873" y="2302"/>
                    <a:pt x="1889" y="2311"/>
                    <a:pt x="1901" y="2306"/>
                  </a:cubicBezTo>
                  <a:cubicBezTo>
                    <a:pt x="1907" y="2319"/>
                    <a:pt x="1918" y="2325"/>
                    <a:pt x="1928" y="2331"/>
                  </a:cubicBezTo>
                  <a:cubicBezTo>
                    <a:pt x="1942" y="2338"/>
                    <a:pt x="1954" y="2351"/>
                    <a:pt x="1950" y="2364"/>
                  </a:cubicBezTo>
                  <a:cubicBezTo>
                    <a:pt x="1964" y="2355"/>
                    <a:pt x="1956" y="2327"/>
                    <a:pt x="1947" y="2316"/>
                  </a:cubicBezTo>
                  <a:cubicBezTo>
                    <a:pt x="1933" y="2300"/>
                    <a:pt x="1911" y="2297"/>
                    <a:pt x="1889" y="2292"/>
                  </a:cubicBezTo>
                  <a:cubicBezTo>
                    <a:pt x="1877" y="2289"/>
                    <a:pt x="1862" y="2281"/>
                    <a:pt x="1851" y="2263"/>
                  </a:cubicBezTo>
                  <a:close/>
                  <a:moveTo>
                    <a:pt x="1989" y="2526"/>
                  </a:moveTo>
                  <a:cubicBezTo>
                    <a:pt x="2002" y="2521"/>
                    <a:pt x="2029" y="2506"/>
                    <a:pt x="2031" y="2486"/>
                  </a:cubicBezTo>
                  <a:cubicBezTo>
                    <a:pt x="2032" y="2486"/>
                    <a:pt x="2034" y="2484"/>
                    <a:pt x="2035" y="2481"/>
                  </a:cubicBezTo>
                  <a:cubicBezTo>
                    <a:pt x="2037" y="2493"/>
                    <a:pt x="2030" y="2505"/>
                    <a:pt x="2019" y="2513"/>
                  </a:cubicBezTo>
                  <a:cubicBezTo>
                    <a:pt x="2009" y="2521"/>
                    <a:pt x="1997" y="2525"/>
                    <a:pt x="1989" y="2526"/>
                  </a:cubicBezTo>
                  <a:close/>
                  <a:moveTo>
                    <a:pt x="2001" y="2455"/>
                  </a:moveTo>
                  <a:cubicBezTo>
                    <a:pt x="2004" y="2454"/>
                    <a:pt x="2005" y="2450"/>
                    <a:pt x="2003" y="2447"/>
                  </a:cubicBezTo>
                  <a:cubicBezTo>
                    <a:pt x="2001" y="2444"/>
                    <a:pt x="1997" y="2443"/>
                    <a:pt x="1994" y="2445"/>
                  </a:cubicBezTo>
                  <a:cubicBezTo>
                    <a:pt x="1991" y="2447"/>
                    <a:pt x="1991" y="2451"/>
                    <a:pt x="1992" y="2454"/>
                  </a:cubicBezTo>
                  <a:cubicBezTo>
                    <a:pt x="1994" y="2456"/>
                    <a:pt x="1998" y="2457"/>
                    <a:pt x="2001" y="2455"/>
                  </a:cubicBezTo>
                  <a:close/>
                  <a:moveTo>
                    <a:pt x="2016" y="2467"/>
                  </a:moveTo>
                  <a:cubicBezTo>
                    <a:pt x="2019" y="2465"/>
                    <a:pt x="2020" y="2460"/>
                    <a:pt x="2018" y="2456"/>
                  </a:cubicBezTo>
                  <a:cubicBezTo>
                    <a:pt x="2016" y="2453"/>
                    <a:pt x="2011" y="2452"/>
                    <a:pt x="2007" y="2454"/>
                  </a:cubicBezTo>
                  <a:cubicBezTo>
                    <a:pt x="2004" y="2456"/>
                    <a:pt x="2003" y="2461"/>
                    <a:pt x="2005" y="2465"/>
                  </a:cubicBezTo>
                  <a:cubicBezTo>
                    <a:pt x="2007" y="2468"/>
                    <a:pt x="2012" y="2469"/>
                    <a:pt x="2016" y="2467"/>
                  </a:cubicBezTo>
                  <a:close/>
                  <a:moveTo>
                    <a:pt x="2031" y="2485"/>
                  </a:moveTo>
                  <a:cubicBezTo>
                    <a:pt x="2036" y="2482"/>
                    <a:pt x="2037" y="2475"/>
                    <a:pt x="2034" y="2471"/>
                  </a:cubicBezTo>
                  <a:cubicBezTo>
                    <a:pt x="2031" y="2466"/>
                    <a:pt x="2025" y="2464"/>
                    <a:pt x="2020" y="2467"/>
                  </a:cubicBezTo>
                  <a:cubicBezTo>
                    <a:pt x="2015" y="2471"/>
                    <a:pt x="2014" y="2477"/>
                    <a:pt x="2017" y="2482"/>
                  </a:cubicBezTo>
                  <a:cubicBezTo>
                    <a:pt x="2020" y="2486"/>
                    <a:pt x="2026" y="2488"/>
                    <a:pt x="2031" y="2485"/>
                  </a:cubicBezTo>
                  <a:close/>
                  <a:moveTo>
                    <a:pt x="2010" y="2560"/>
                  </a:moveTo>
                  <a:cubicBezTo>
                    <a:pt x="2014" y="2558"/>
                    <a:pt x="2015" y="2553"/>
                    <a:pt x="2012" y="2550"/>
                  </a:cubicBezTo>
                  <a:cubicBezTo>
                    <a:pt x="2010" y="2546"/>
                    <a:pt x="2006" y="2545"/>
                    <a:pt x="2002" y="2547"/>
                  </a:cubicBezTo>
                  <a:cubicBezTo>
                    <a:pt x="1999" y="2550"/>
                    <a:pt x="1998" y="2554"/>
                    <a:pt x="2000" y="2558"/>
                  </a:cubicBezTo>
                  <a:cubicBezTo>
                    <a:pt x="2002" y="2561"/>
                    <a:pt x="2007" y="2562"/>
                    <a:pt x="2010" y="2560"/>
                  </a:cubicBezTo>
                  <a:close/>
                  <a:moveTo>
                    <a:pt x="1785" y="2029"/>
                  </a:moveTo>
                  <a:cubicBezTo>
                    <a:pt x="1777" y="2030"/>
                    <a:pt x="1770" y="2041"/>
                    <a:pt x="1775" y="2048"/>
                  </a:cubicBezTo>
                  <a:cubicBezTo>
                    <a:pt x="1773" y="2053"/>
                    <a:pt x="1767" y="2057"/>
                    <a:pt x="1760" y="2055"/>
                  </a:cubicBezTo>
                  <a:cubicBezTo>
                    <a:pt x="1750" y="2053"/>
                    <a:pt x="1741" y="2040"/>
                    <a:pt x="1744" y="2030"/>
                  </a:cubicBezTo>
                  <a:cubicBezTo>
                    <a:pt x="1729" y="2053"/>
                    <a:pt x="1758" y="2082"/>
                    <a:pt x="1784" y="2073"/>
                  </a:cubicBezTo>
                  <a:cubicBezTo>
                    <a:pt x="1798" y="2067"/>
                    <a:pt x="1804" y="2055"/>
                    <a:pt x="1803" y="2045"/>
                  </a:cubicBezTo>
                  <a:cubicBezTo>
                    <a:pt x="1802" y="2036"/>
                    <a:pt x="1795" y="2028"/>
                    <a:pt x="1785" y="2029"/>
                  </a:cubicBezTo>
                  <a:close/>
                  <a:moveTo>
                    <a:pt x="1847" y="2023"/>
                  </a:moveTo>
                  <a:cubicBezTo>
                    <a:pt x="1837" y="2045"/>
                    <a:pt x="1818" y="2050"/>
                    <a:pt x="1810" y="2058"/>
                  </a:cubicBezTo>
                  <a:cubicBezTo>
                    <a:pt x="1801" y="2067"/>
                    <a:pt x="1812" y="2077"/>
                    <a:pt x="1823" y="2069"/>
                  </a:cubicBezTo>
                  <a:cubicBezTo>
                    <a:pt x="1836" y="2061"/>
                    <a:pt x="1845" y="2041"/>
                    <a:pt x="1847" y="2023"/>
                  </a:cubicBezTo>
                  <a:close/>
                  <a:moveTo>
                    <a:pt x="1832" y="2111"/>
                  </a:moveTo>
                  <a:cubicBezTo>
                    <a:pt x="1830" y="2104"/>
                    <a:pt x="1820" y="2099"/>
                    <a:pt x="1815" y="2100"/>
                  </a:cubicBezTo>
                  <a:cubicBezTo>
                    <a:pt x="1813" y="2091"/>
                    <a:pt x="1828" y="2082"/>
                    <a:pt x="1836" y="2092"/>
                  </a:cubicBezTo>
                  <a:cubicBezTo>
                    <a:pt x="1842" y="2097"/>
                    <a:pt x="1840" y="2108"/>
                    <a:pt x="1832" y="2111"/>
                  </a:cubicBezTo>
                  <a:close/>
                  <a:moveTo>
                    <a:pt x="1807" y="2136"/>
                  </a:moveTo>
                  <a:cubicBezTo>
                    <a:pt x="1811" y="2134"/>
                    <a:pt x="1814" y="2129"/>
                    <a:pt x="1812" y="2125"/>
                  </a:cubicBezTo>
                  <a:cubicBezTo>
                    <a:pt x="1808" y="2117"/>
                    <a:pt x="1798" y="2119"/>
                    <a:pt x="1796" y="2126"/>
                  </a:cubicBezTo>
                  <a:cubicBezTo>
                    <a:pt x="1794" y="2131"/>
                    <a:pt x="1797" y="2135"/>
                    <a:pt x="1792" y="2140"/>
                  </a:cubicBezTo>
                  <a:cubicBezTo>
                    <a:pt x="1798" y="2136"/>
                    <a:pt x="1801" y="2138"/>
                    <a:pt x="1807" y="2136"/>
                  </a:cubicBezTo>
                  <a:close/>
                  <a:moveTo>
                    <a:pt x="1882" y="2105"/>
                  </a:moveTo>
                  <a:cubicBezTo>
                    <a:pt x="1890" y="2124"/>
                    <a:pt x="1924" y="2142"/>
                    <a:pt x="1937" y="2125"/>
                  </a:cubicBezTo>
                  <a:cubicBezTo>
                    <a:pt x="1941" y="2128"/>
                    <a:pt x="1940" y="2134"/>
                    <a:pt x="1936" y="2138"/>
                  </a:cubicBezTo>
                  <a:cubicBezTo>
                    <a:pt x="1931" y="2143"/>
                    <a:pt x="1921" y="2144"/>
                    <a:pt x="1915" y="2138"/>
                  </a:cubicBezTo>
                  <a:cubicBezTo>
                    <a:pt x="1910" y="2144"/>
                    <a:pt x="1887" y="2131"/>
                    <a:pt x="1882" y="2105"/>
                  </a:cubicBezTo>
                  <a:close/>
                  <a:moveTo>
                    <a:pt x="1666" y="1909"/>
                  </a:moveTo>
                  <a:cubicBezTo>
                    <a:pt x="1663" y="1921"/>
                    <a:pt x="1665" y="1932"/>
                    <a:pt x="1673" y="1940"/>
                  </a:cubicBezTo>
                  <a:cubicBezTo>
                    <a:pt x="1680" y="1947"/>
                    <a:pt x="1689" y="1950"/>
                    <a:pt x="1698" y="1950"/>
                  </a:cubicBezTo>
                  <a:cubicBezTo>
                    <a:pt x="1702" y="1950"/>
                    <a:pt x="1705" y="1949"/>
                    <a:pt x="1708" y="1947"/>
                  </a:cubicBezTo>
                  <a:cubicBezTo>
                    <a:pt x="1707" y="1948"/>
                    <a:pt x="1706" y="1948"/>
                    <a:pt x="1705" y="1948"/>
                  </a:cubicBezTo>
                  <a:cubicBezTo>
                    <a:pt x="1697" y="1948"/>
                    <a:pt x="1690" y="1942"/>
                    <a:pt x="1690" y="1934"/>
                  </a:cubicBezTo>
                  <a:cubicBezTo>
                    <a:pt x="1690" y="1925"/>
                    <a:pt x="1696" y="1919"/>
                    <a:pt x="1704" y="1918"/>
                  </a:cubicBezTo>
                  <a:cubicBezTo>
                    <a:pt x="1716" y="1918"/>
                    <a:pt x="1723" y="1931"/>
                    <a:pt x="1718" y="1941"/>
                  </a:cubicBezTo>
                  <a:cubicBezTo>
                    <a:pt x="1714" y="1948"/>
                    <a:pt x="1705" y="1952"/>
                    <a:pt x="1698" y="1952"/>
                  </a:cubicBezTo>
                  <a:cubicBezTo>
                    <a:pt x="1688" y="1953"/>
                    <a:pt x="1678" y="1949"/>
                    <a:pt x="1671" y="1943"/>
                  </a:cubicBezTo>
                  <a:cubicBezTo>
                    <a:pt x="1662" y="1933"/>
                    <a:pt x="1659" y="1921"/>
                    <a:pt x="1661" y="1908"/>
                  </a:cubicBezTo>
                  <a:cubicBezTo>
                    <a:pt x="1664" y="1898"/>
                    <a:pt x="1669" y="1890"/>
                    <a:pt x="1676" y="1885"/>
                  </a:cubicBezTo>
                  <a:cubicBezTo>
                    <a:pt x="1674" y="1885"/>
                    <a:pt x="1672" y="1886"/>
                    <a:pt x="1669" y="1887"/>
                  </a:cubicBezTo>
                  <a:cubicBezTo>
                    <a:pt x="1659" y="1889"/>
                    <a:pt x="1651" y="1889"/>
                    <a:pt x="1641" y="1889"/>
                  </a:cubicBezTo>
                  <a:cubicBezTo>
                    <a:pt x="1638" y="1889"/>
                    <a:pt x="1636" y="1889"/>
                    <a:pt x="1633" y="1888"/>
                  </a:cubicBezTo>
                  <a:cubicBezTo>
                    <a:pt x="1628" y="1888"/>
                    <a:pt x="1624" y="1887"/>
                    <a:pt x="1620" y="1886"/>
                  </a:cubicBezTo>
                  <a:cubicBezTo>
                    <a:pt x="1618" y="1885"/>
                    <a:pt x="1605" y="1880"/>
                    <a:pt x="1606" y="1877"/>
                  </a:cubicBezTo>
                  <a:cubicBezTo>
                    <a:pt x="1607" y="1877"/>
                    <a:pt x="1614" y="1879"/>
                    <a:pt x="1616" y="1880"/>
                  </a:cubicBezTo>
                  <a:cubicBezTo>
                    <a:pt x="1622" y="1882"/>
                    <a:pt x="1627" y="1883"/>
                    <a:pt x="1634" y="1883"/>
                  </a:cubicBezTo>
                  <a:cubicBezTo>
                    <a:pt x="1636" y="1884"/>
                    <a:pt x="1639" y="1884"/>
                    <a:pt x="1641" y="1884"/>
                  </a:cubicBezTo>
                  <a:cubicBezTo>
                    <a:pt x="1651" y="1885"/>
                    <a:pt x="1659" y="1884"/>
                    <a:pt x="1668" y="1882"/>
                  </a:cubicBezTo>
                  <a:cubicBezTo>
                    <a:pt x="1669" y="1882"/>
                    <a:pt x="1670" y="1882"/>
                    <a:pt x="1672" y="1882"/>
                  </a:cubicBezTo>
                  <a:cubicBezTo>
                    <a:pt x="1669" y="1882"/>
                    <a:pt x="1666" y="1881"/>
                    <a:pt x="1662" y="1881"/>
                  </a:cubicBezTo>
                  <a:cubicBezTo>
                    <a:pt x="1654" y="1880"/>
                    <a:pt x="1647" y="1878"/>
                    <a:pt x="1640" y="1875"/>
                  </a:cubicBezTo>
                  <a:cubicBezTo>
                    <a:pt x="1620" y="1863"/>
                    <a:pt x="1619" y="1842"/>
                    <a:pt x="1627" y="1824"/>
                  </a:cubicBezTo>
                  <a:cubicBezTo>
                    <a:pt x="1635" y="1809"/>
                    <a:pt x="1649" y="1797"/>
                    <a:pt x="1666" y="1795"/>
                  </a:cubicBezTo>
                  <a:cubicBezTo>
                    <a:pt x="1681" y="1794"/>
                    <a:pt x="1692" y="1802"/>
                    <a:pt x="1697" y="1816"/>
                  </a:cubicBezTo>
                  <a:cubicBezTo>
                    <a:pt x="1699" y="1822"/>
                    <a:pt x="1700" y="1828"/>
                    <a:pt x="1698" y="1834"/>
                  </a:cubicBezTo>
                  <a:cubicBezTo>
                    <a:pt x="1697" y="1840"/>
                    <a:pt x="1695" y="1844"/>
                    <a:pt x="1690" y="1847"/>
                  </a:cubicBezTo>
                  <a:cubicBezTo>
                    <a:pt x="1684" y="1851"/>
                    <a:pt x="1678" y="1852"/>
                    <a:pt x="1672" y="1849"/>
                  </a:cubicBezTo>
                  <a:cubicBezTo>
                    <a:pt x="1668" y="1847"/>
                    <a:pt x="1665" y="1845"/>
                    <a:pt x="1664" y="1841"/>
                  </a:cubicBezTo>
                  <a:cubicBezTo>
                    <a:pt x="1662" y="1837"/>
                    <a:pt x="1663" y="1832"/>
                    <a:pt x="1666" y="1828"/>
                  </a:cubicBezTo>
                  <a:cubicBezTo>
                    <a:pt x="1669" y="1824"/>
                    <a:pt x="1673" y="1821"/>
                    <a:pt x="1679" y="1822"/>
                  </a:cubicBezTo>
                  <a:cubicBezTo>
                    <a:pt x="1684" y="1823"/>
                    <a:pt x="1687" y="1828"/>
                    <a:pt x="1688" y="1833"/>
                  </a:cubicBezTo>
                  <a:cubicBezTo>
                    <a:pt x="1688" y="1839"/>
                    <a:pt x="1683" y="1845"/>
                    <a:pt x="1677" y="1845"/>
                  </a:cubicBezTo>
                  <a:cubicBezTo>
                    <a:pt x="1670" y="1845"/>
                    <a:pt x="1665" y="1840"/>
                    <a:pt x="1665" y="1834"/>
                  </a:cubicBezTo>
                  <a:cubicBezTo>
                    <a:pt x="1665" y="1831"/>
                    <a:pt x="1666" y="1829"/>
                    <a:pt x="1667" y="1827"/>
                  </a:cubicBezTo>
                  <a:cubicBezTo>
                    <a:pt x="1667" y="1828"/>
                    <a:pt x="1666" y="1828"/>
                    <a:pt x="1666" y="1828"/>
                  </a:cubicBezTo>
                  <a:cubicBezTo>
                    <a:pt x="1664" y="1832"/>
                    <a:pt x="1663" y="1837"/>
                    <a:pt x="1664" y="1841"/>
                  </a:cubicBezTo>
                  <a:cubicBezTo>
                    <a:pt x="1666" y="1845"/>
                    <a:pt x="1668" y="1847"/>
                    <a:pt x="1672" y="1848"/>
                  </a:cubicBezTo>
                  <a:cubicBezTo>
                    <a:pt x="1678" y="1851"/>
                    <a:pt x="1684" y="1850"/>
                    <a:pt x="1689" y="1846"/>
                  </a:cubicBezTo>
                  <a:cubicBezTo>
                    <a:pt x="1694" y="1843"/>
                    <a:pt x="1696" y="1839"/>
                    <a:pt x="1697" y="1834"/>
                  </a:cubicBezTo>
                  <a:cubicBezTo>
                    <a:pt x="1698" y="1828"/>
                    <a:pt x="1698" y="1823"/>
                    <a:pt x="1696" y="1817"/>
                  </a:cubicBezTo>
                  <a:cubicBezTo>
                    <a:pt x="1691" y="1804"/>
                    <a:pt x="1680" y="1797"/>
                    <a:pt x="1666" y="1798"/>
                  </a:cubicBezTo>
                  <a:cubicBezTo>
                    <a:pt x="1649" y="1799"/>
                    <a:pt x="1636" y="1812"/>
                    <a:pt x="1630" y="1827"/>
                  </a:cubicBezTo>
                  <a:cubicBezTo>
                    <a:pt x="1623" y="1843"/>
                    <a:pt x="1624" y="1861"/>
                    <a:pt x="1642" y="1871"/>
                  </a:cubicBezTo>
                  <a:cubicBezTo>
                    <a:pt x="1649" y="1874"/>
                    <a:pt x="1655" y="1875"/>
                    <a:pt x="1663" y="1876"/>
                  </a:cubicBezTo>
                  <a:cubicBezTo>
                    <a:pt x="1668" y="1877"/>
                    <a:pt x="1673" y="1877"/>
                    <a:pt x="1678" y="1877"/>
                  </a:cubicBezTo>
                  <a:cubicBezTo>
                    <a:pt x="1695" y="1876"/>
                    <a:pt x="1711" y="1870"/>
                    <a:pt x="1728" y="1873"/>
                  </a:cubicBezTo>
                  <a:cubicBezTo>
                    <a:pt x="1745" y="1875"/>
                    <a:pt x="1760" y="1884"/>
                    <a:pt x="1771" y="1900"/>
                  </a:cubicBezTo>
                  <a:cubicBezTo>
                    <a:pt x="1777" y="1908"/>
                    <a:pt x="1780" y="1915"/>
                    <a:pt x="1782" y="1924"/>
                  </a:cubicBezTo>
                  <a:cubicBezTo>
                    <a:pt x="1782" y="1928"/>
                    <a:pt x="1783" y="1932"/>
                    <a:pt x="1783" y="1936"/>
                  </a:cubicBezTo>
                  <a:cubicBezTo>
                    <a:pt x="1785" y="1933"/>
                    <a:pt x="1786" y="1931"/>
                    <a:pt x="1789" y="1929"/>
                  </a:cubicBezTo>
                  <a:cubicBezTo>
                    <a:pt x="1797" y="1921"/>
                    <a:pt x="1809" y="1919"/>
                    <a:pt x="1819" y="1924"/>
                  </a:cubicBezTo>
                  <a:cubicBezTo>
                    <a:pt x="1828" y="1928"/>
                    <a:pt x="1836" y="1938"/>
                    <a:pt x="1836" y="1948"/>
                  </a:cubicBezTo>
                  <a:cubicBezTo>
                    <a:pt x="1835" y="1958"/>
                    <a:pt x="1830" y="1966"/>
                    <a:pt x="1822" y="1969"/>
                  </a:cubicBezTo>
                  <a:cubicBezTo>
                    <a:pt x="1817" y="1970"/>
                    <a:pt x="1811" y="1970"/>
                    <a:pt x="1807" y="1967"/>
                  </a:cubicBezTo>
                  <a:cubicBezTo>
                    <a:pt x="1805" y="1966"/>
                    <a:pt x="1802" y="1963"/>
                    <a:pt x="1801" y="1961"/>
                  </a:cubicBezTo>
                  <a:cubicBezTo>
                    <a:pt x="1799" y="1955"/>
                    <a:pt x="1800" y="1950"/>
                    <a:pt x="1805" y="1947"/>
                  </a:cubicBezTo>
                  <a:cubicBezTo>
                    <a:pt x="1809" y="1943"/>
                    <a:pt x="1816" y="1945"/>
                    <a:pt x="1819" y="1949"/>
                  </a:cubicBezTo>
                  <a:cubicBezTo>
                    <a:pt x="1823" y="1954"/>
                    <a:pt x="1822" y="1961"/>
                    <a:pt x="1817" y="1964"/>
                  </a:cubicBezTo>
                  <a:cubicBezTo>
                    <a:pt x="1813" y="1967"/>
                    <a:pt x="1807" y="1967"/>
                    <a:pt x="1804" y="1964"/>
                  </a:cubicBezTo>
                  <a:cubicBezTo>
                    <a:pt x="1808" y="1969"/>
                    <a:pt x="1815" y="1970"/>
                    <a:pt x="1822" y="1968"/>
                  </a:cubicBezTo>
                  <a:cubicBezTo>
                    <a:pt x="1830" y="1965"/>
                    <a:pt x="1834" y="1957"/>
                    <a:pt x="1835" y="1948"/>
                  </a:cubicBezTo>
                  <a:cubicBezTo>
                    <a:pt x="1834" y="1938"/>
                    <a:pt x="1828" y="1930"/>
                    <a:pt x="1819" y="1926"/>
                  </a:cubicBezTo>
                  <a:cubicBezTo>
                    <a:pt x="1813" y="1923"/>
                    <a:pt x="1807" y="1923"/>
                    <a:pt x="1801" y="1924"/>
                  </a:cubicBezTo>
                  <a:cubicBezTo>
                    <a:pt x="1782" y="1929"/>
                    <a:pt x="1785" y="1952"/>
                    <a:pt x="1774" y="1972"/>
                  </a:cubicBezTo>
                  <a:cubicBezTo>
                    <a:pt x="1763" y="1991"/>
                    <a:pt x="1745" y="2007"/>
                    <a:pt x="1724" y="2016"/>
                  </a:cubicBezTo>
                  <a:cubicBezTo>
                    <a:pt x="1750" y="2000"/>
                    <a:pt x="1772" y="1981"/>
                    <a:pt x="1778" y="1950"/>
                  </a:cubicBezTo>
                  <a:cubicBezTo>
                    <a:pt x="1780" y="1941"/>
                    <a:pt x="1779" y="1934"/>
                    <a:pt x="1777" y="1925"/>
                  </a:cubicBezTo>
                  <a:cubicBezTo>
                    <a:pt x="1775" y="1917"/>
                    <a:pt x="1773" y="1910"/>
                    <a:pt x="1768" y="1903"/>
                  </a:cubicBezTo>
                  <a:cubicBezTo>
                    <a:pt x="1752" y="1881"/>
                    <a:pt x="1729" y="1874"/>
                    <a:pt x="1705" y="1878"/>
                  </a:cubicBezTo>
                  <a:cubicBezTo>
                    <a:pt x="1686" y="1881"/>
                    <a:pt x="1671" y="1890"/>
                    <a:pt x="1666" y="1909"/>
                  </a:cubicBezTo>
                  <a:close/>
                  <a:moveTo>
                    <a:pt x="1474" y="1831"/>
                  </a:moveTo>
                  <a:cubicBezTo>
                    <a:pt x="1476" y="1830"/>
                    <a:pt x="1479" y="1830"/>
                    <a:pt x="1481" y="1833"/>
                  </a:cubicBezTo>
                  <a:cubicBezTo>
                    <a:pt x="1483" y="1835"/>
                    <a:pt x="1482" y="1838"/>
                    <a:pt x="1480" y="1840"/>
                  </a:cubicBezTo>
                  <a:cubicBezTo>
                    <a:pt x="1477" y="1841"/>
                    <a:pt x="1474" y="1841"/>
                    <a:pt x="1472" y="1838"/>
                  </a:cubicBezTo>
                  <a:cubicBezTo>
                    <a:pt x="1471" y="1836"/>
                    <a:pt x="1471" y="1833"/>
                    <a:pt x="1474" y="1831"/>
                  </a:cubicBezTo>
                  <a:close/>
                  <a:moveTo>
                    <a:pt x="1573" y="1927"/>
                  </a:moveTo>
                  <a:cubicBezTo>
                    <a:pt x="1573" y="1932"/>
                    <a:pt x="1576" y="1937"/>
                    <a:pt x="1581" y="1938"/>
                  </a:cubicBezTo>
                  <a:cubicBezTo>
                    <a:pt x="1585" y="1938"/>
                    <a:pt x="1588" y="1937"/>
                    <a:pt x="1589" y="1934"/>
                  </a:cubicBezTo>
                  <a:cubicBezTo>
                    <a:pt x="1591" y="1931"/>
                    <a:pt x="1590" y="1927"/>
                    <a:pt x="1586" y="1926"/>
                  </a:cubicBezTo>
                  <a:cubicBezTo>
                    <a:pt x="1584" y="1925"/>
                    <a:pt x="1581" y="1926"/>
                    <a:pt x="1580" y="1928"/>
                  </a:cubicBezTo>
                  <a:cubicBezTo>
                    <a:pt x="1579" y="1923"/>
                    <a:pt x="1588" y="1920"/>
                    <a:pt x="1592" y="1927"/>
                  </a:cubicBezTo>
                  <a:cubicBezTo>
                    <a:pt x="1594" y="1931"/>
                    <a:pt x="1594" y="1935"/>
                    <a:pt x="1590" y="1938"/>
                  </a:cubicBezTo>
                  <a:cubicBezTo>
                    <a:pt x="1584" y="1944"/>
                    <a:pt x="1577" y="1942"/>
                    <a:pt x="1572" y="1937"/>
                  </a:cubicBezTo>
                  <a:cubicBezTo>
                    <a:pt x="1568" y="1932"/>
                    <a:pt x="1568" y="1924"/>
                    <a:pt x="1572" y="1918"/>
                  </a:cubicBezTo>
                  <a:cubicBezTo>
                    <a:pt x="1561" y="1934"/>
                    <a:pt x="1565" y="1965"/>
                    <a:pt x="1570" y="1977"/>
                  </a:cubicBezTo>
                  <a:cubicBezTo>
                    <a:pt x="1570" y="1977"/>
                    <a:pt x="1568" y="1977"/>
                    <a:pt x="1567" y="1978"/>
                  </a:cubicBezTo>
                  <a:cubicBezTo>
                    <a:pt x="1558" y="1957"/>
                    <a:pt x="1559" y="1927"/>
                    <a:pt x="1571" y="1914"/>
                  </a:cubicBezTo>
                  <a:cubicBezTo>
                    <a:pt x="1546" y="1921"/>
                    <a:pt x="1529" y="1921"/>
                    <a:pt x="1514" y="1928"/>
                  </a:cubicBezTo>
                  <a:cubicBezTo>
                    <a:pt x="1506" y="1932"/>
                    <a:pt x="1499" y="1937"/>
                    <a:pt x="1497" y="1945"/>
                  </a:cubicBezTo>
                  <a:cubicBezTo>
                    <a:pt x="1495" y="1945"/>
                    <a:pt x="1493" y="1946"/>
                    <a:pt x="1491" y="1948"/>
                  </a:cubicBezTo>
                  <a:cubicBezTo>
                    <a:pt x="1492" y="1937"/>
                    <a:pt x="1502" y="1928"/>
                    <a:pt x="1514" y="1924"/>
                  </a:cubicBezTo>
                  <a:cubicBezTo>
                    <a:pt x="1515" y="1924"/>
                    <a:pt x="1516" y="1923"/>
                    <a:pt x="1516" y="1923"/>
                  </a:cubicBezTo>
                  <a:cubicBezTo>
                    <a:pt x="1501" y="1922"/>
                    <a:pt x="1482" y="1931"/>
                    <a:pt x="1470" y="1943"/>
                  </a:cubicBezTo>
                  <a:cubicBezTo>
                    <a:pt x="1465" y="1948"/>
                    <a:pt x="1459" y="1955"/>
                    <a:pt x="1459" y="1962"/>
                  </a:cubicBezTo>
                  <a:cubicBezTo>
                    <a:pt x="1459" y="1967"/>
                    <a:pt x="1462" y="1973"/>
                    <a:pt x="1467" y="1973"/>
                  </a:cubicBezTo>
                  <a:cubicBezTo>
                    <a:pt x="1468" y="1973"/>
                    <a:pt x="1470" y="1972"/>
                    <a:pt x="1470" y="1970"/>
                  </a:cubicBezTo>
                  <a:cubicBezTo>
                    <a:pt x="1471" y="1969"/>
                    <a:pt x="1470" y="1968"/>
                    <a:pt x="1469" y="1967"/>
                  </a:cubicBezTo>
                  <a:cubicBezTo>
                    <a:pt x="1468" y="1966"/>
                    <a:pt x="1467" y="1966"/>
                    <a:pt x="1466" y="1967"/>
                  </a:cubicBezTo>
                  <a:cubicBezTo>
                    <a:pt x="1465" y="1967"/>
                    <a:pt x="1464" y="1969"/>
                    <a:pt x="1465" y="1970"/>
                  </a:cubicBezTo>
                  <a:cubicBezTo>
                    <a:pt x="1466" y="1970"/>
                    <a:pt x="1467" y="1971"/>
                    <a:pt x="1468" y="1970"/>
                  </a:cubicBezTo>
                  <a:cubicBezTo>
                    <a:pt x="1467" y="1971"/>
                    <a:pt x="1466" y="1971"/>
                    <a:pt x="1465" y="1971"/>
                  </a:cubicBezTo>
                  <a:cubicBezTo>
                    <a:pt x="1463" y="1970"/>
                    <a:pt x="1463" y="1969"/>
                    <a:pt x="1463" y="1967"/>
                  </a:cubicBezTo>
                  <a:cubicBezTo>
                    <a:pt x="1464" y="1964"/>
                    <a:pt x="1466" y="1963"/>
                    <a:pt x="1469" y="1963"/>
                  </a:cubicBezTo>
                  <a:cubicBezTo>
                    <a:pt x="1471" y="1964"/>
                    <a:pt x="1473" y="1965"/>
                    <a:pt x="1474" y="1967"/>
                  </a:cubicBezTo>
                  <a:cubicBezTo>
                    <a:pt x="1475" y="1968"/>
                    <a:pt x="1475" y="1970"/>
                    <a:pt x="1474" y="1972"/>
                  </a:cubicBezTo>
                  <a:cubicBezTo>
                    <a:pt x="1473" y="1975"/>
                    <a:pt x="1470" y="1976"/>
                    <a:pt x="1468" y="1976"/>
                  </a:cubicBezTo>
                  <a:cubicBezTo>
                    <a:pt x="1462" y="1976"/>
                    <a:pt x="1459" y="1971"/>
                    <a:pt x="1458" y="1966"/>
                  </a:cubicBezTo>
                  <a:cubicBezTo>
                    <a:pt x="1458" y="1964"/>
                    <a:pt x="1458" y="1961"/>
                    <a:pt x="1458" y="1959"/>
                  </a:cubicBezTo>
                  <a:cubicBezTo>
                    <a:pt x="1454" y="1969"/>
                    <a:pt x="1456" y="1978"/>
                    <a:pt x="1461" y="1986"/>
                  </a:cubicBezTo>
                  <a:cubicBezTo>
                    <a:pt x="1464" y="1991"/>
                    <a:pt x="1469" y="1995"/>
                    <a:pt x="1475" y="1995"/>
                  </a:cubicBezTo>
                  <a:cubicBezTo>
                    <a:pt x="1475" y="1995"/>
                    <a:pt x="1475" y="1995"/>
                    <a:pt x="1475" y="1995"/>
                  </a:cubicBezTo>
                  <a:cubicBezTo>
                    <a:pt x="1470" y="1993"/>
                    <a:pt x="1467" y="1987"/>
                    <a:pt x="1473" y="1982"/>
                  </a:cubicBezTo>
                  <a:cubicBezTo>
                    <a:pt x="1477" y="1978"/>
                    <a:pt x="1489" y="1978"/>
                    <a:pt x="1490" y="1963"/>
                  </a:cubicBezTo>
                  <a:cubicBezTo>
                    <a:pt x="1493" y="1970"/>
                    <a:pt x="1494" y="1977"/>
                    <a:pt x="1493" y="1983"/>
                  </a:cubicBezTo>
                  <a:cubicBezTo>
                    <a:pt x="1491" y="1989"/>
                    <a:pt x="1486" y="1995"/>
                    <a:pt x="1480" y="1997"/>
                  </a:cubicBezTo>
                  <a:cubicBezTo>
                    <a:pt x="1471" y="1998"/>
                    <a:pt x="1464" y="1993"/>
                    <a:pt x="1459" y="1987"/>
                  </a:cubicBezTo>
                  <a:cubicBezTo>
                    <a:pt x="1453" y="1977"/>
                    <a:pt x="1453" y="1965"/>
                    <a:pt x="1458" y="1955"/>
                  </a:cubicBezTo>
                  <a:cubicBezTo>
                    <a:pt x="1463" y="1946"/>
                    <a:pt x="1475" y="1935"/>
                    <a:pt x="1485" y="1930"/>
                  </a:cubicBezTo>
                  <a:cubicBezTo>
                    <a:pt x="1493" y="1925"/>
                    <a:pt x="1504" y="1922"/>
                    <a:pt x="1513" y="1921"/>
                  </a:cubicBezTo>
                  <a:cubicBezTo>
                    <a:pt x="1507" y="1920"/>
                    <a:pt x="1502" y="1918"/>
                    <a:pt x="1497" y="1915"/>
                  </a:cubicBezTo>
                  <a:cubicBezTo>
                    <a:pt x="1485" y="1909"/>
                    <a:pt x="1478" y="1901"/>
                    <a:pt x="1472" y="1890"/>
                  </a:cubicBezTo>
                  <a:cubicBezTo>
                    <a:pt x="1470" y="1885"/>
                    <a:pt x="1469" y="1882"/>
                    <a:pt x="1468" y="1878"/>
                  </a:cubicBezTo>
                  <a:cubicBezTo>
                    <a:pt x="1469" y="1878"/>
                    <a:pt x="1471" y="1878"/>
                    <a:pt x="1471" y="1877"/>
                  </a:cubicBezTo>
                  <a:cubicBezTo>
                    <a:pt x="1472" y="1881"/>
                    <a:pt x="1474" y="1884"/>
                    <a:pt x="1475" y="1888"/>
                  </a:cubicBezTo>
                  <a:cubicBezTo>
                    <a:pt x="1481" y="1899"/>
                    <a:pt x="1488" y="1905"/>
                    <a:pt x="1499" y="1911"/>
                  </a:cubicBezTo>
                  <a:cubicBezTo>
                    <a:pt x="1513" y="1918"/>
                    <a:pt x="1528" y="1919"/>
                    <a:pt x="1543" y="1916"/>
                  </a:cubicBezTo>
                  <a:cubicBezTo>
                    <a:pt x="1539" y="1916"/>
                    <a:pt x="1535" y="1915"/>
                    <a:pt x="1531" y="1913"/>
                  </a:cubicBezTo>
                  <a:cubicBezTo>
                    <a:pt x="1531" y="1913"/>
                    <a:pt x="1531" y="1913"/>
                    <a:pt x="1531" y="1913"/>
                  </a:cubicBezTo>
                  <a:cubicBezTo>
                    <a:pt x="1523" y="1910"/>
                    <a:pt x="1516" y="1905"/>
                    <a:pt x="1512" y="1897"/>
                  </a:cubicBezTo>
                  <a:cubicBezTo>
                    <a:pt x="1519" y="1904"/>
                    <a:pt x="1524" y="1907"/>
                    <a:pt x="1532" y="1911"/>
                  </a:cubicBezTo>
                  <a:cubicBezTo>
                    <a:pt x="1532" y="1911"/>
                    <a:pt x="1532" y="1911"/>
                    <a:pt x="1532" y="1911"/>
                  </a:cubicBezTo>
                  <a:cubicBezTo>
                    <a:pt x="1549" y="1917"/>
                    <a:pt x="1553" y="1915"/>
                    <a:pt x="1570" y="1910"/>
                  </a:cubicBezTo>
                  <a:cubicBezTo>
                    <a:pt x="1596" y="1902"/>
                    <a:pt x="1622" y="1891"/>
                    <a:pt x="1647" y="1895"/>
                  </a:cubicBezTo>
                  <a:cubicBezTo>
                    <a:pt x="1631" y="1895"/>
                    <a:pt x="1572" y="1905"/>
                    <a:pt x="1573" y="1927"/>
                  </a:cubicBezTo>
                  <a:close/>
                  <a:moveTo>
                    <a:pt x="1522" y="1905"/>
                  </a:moveTo>
                  <a:cubicBezTo>
                    <a:pt x="1530" y="1895"/>
                    <a:pt x="1515" y="1885"/>
                    <a:pt x="1511" y="1881"/>
                  </a:cubicBezTo>
                  <a:cubicBezTo>
                    <a:pt x="1508" y="1878"/>
                    <a:pt x="1506" y="1876"/>
                    <a:pt x="1506" y="1872"/>
                  </a:cubicBezTo>
                  <a:cubicBezTo>
                    <a:pt x="1504" y="1876"/>
                    <a:pt x="1501" y="1888"/>
                    <a:pt x="1502" y="1894"/>
                  </a:cubicBezTo>
                  <a:cubicBezTo>
                    <a:pt x="1503" y="1902"/>
                    <a:pt x="1509" y="1909"/>
                    <a:pt x="1519" y="1907"/>
                  </a:cubicBezTo>
                  <a:cubicBezTo>
                    <a:pt x="1515" y="1905"/>
                    <a:pt x="1511" y="1899"/>
                    <a:pt x="1511" y="1894"/>
                  </a:cubicBezTo>
                  <a:cubicBezTo>
                    <a:pt x="1512" y="1896"/>
                    <a:pt x="1517" y="1902"/>
                    <a:pt x="1522" y="1905"/>
                  </a:cubicBezTo>
                  <a:close/>
                  <a:moveTo>
                    <a:pt x="1515" y="1979"/>
                  </a:moveTo>
                  <a:cubicBezTo>
                    <a:pt x="1512" y="1980"/>
                    <a:pt x="1510" y="1983"/>
                    <a:pt x="1511" y="1986"/>
                  </a:cubicBezTo>
                  <a:cubicBezTo>
                    <a:pt x="1512" y="1989"/>
                    <a:pt x="1515" y="1991"/>
                    <a:pt x="1518" y="1990"/>
                  </a:cubicBezTo>
                  <a:cubicBezTo>
                    <a:pt x="1521" y="1989"/>
                    <a:pt x="1523" y="1986"/>
                    <a:pt x="1522" y="1983"/>
                  </a:cubicBezTo>
                  <a:cubicBezTo>
                    <a:pt x="1521" y="1980"/>
                    <a:pt x="1518" y="1979"/>
                    <a:pt x="1515" y="1979"/>
                  </a:cubicBezTo>
                  <a:close/>
                  <a:moveTo>
                    <a:pt x="1505" y="1966"/>
                  </a:moveTo>
                  <a:cubicBezTo>
                    <a:pt x="1501" y="1967"/>
                    <a:pt x="1499" y="1971"/>
                    <a:pt x="1500" y="1974"/>
                  </a:cubicBezTo>
                  <a:cubicBezTo>
                    <a:pt x="1501" y="1978"/>
                    <a:pt x="1505" y="1980"/>
                    <a:pt x="1509" y="1979"/>
                  </a:cubicBezTo>
                  <a:cubicBezTo>
                    <a:pt x="1513" y="1978"/>
                    <a:pt x="1515" y="1974"/>
                    <a:pt x="1513" y="1970"/>
                  </a:cubicBezTo>
                  <a:cubicBezTo>
                    <a:pt x="1512" y="1967"/>
                    <a:pt x="1508" y="1964"/>
                    <a:pt x="1505" y="1966"/>
                  </a:cubicBezTo>
                  <a:close/>
                  <a:moveTo>
                    <a:pt x="1496" y="1946"/>
                  </a:moveTo>
                  <a:cubicBezTo>
                    <a:pt x="1491" y="1947"/>
                    <a:pt x="1488" y="1953"/>
                    <a:pt x="1489" y="1958"/>
                  </a:cubicBezTo>
                  <a:cubicBezTo>
                    <a:pt x="1491" y="1963"/>
                    <a:pt x="1496" y="1965"/>
                    <a:pt x="1501" y="1964"/>
                  </a:cubicBezTo>
                  <a:cubicBezTo>
                    <a:pt x="1506" y="1962"/>
                    <a:pt x="1509" y="1957"/>
                    <a:pt x="1507" y="1952"/>
                  </a:cubicBezTo>
                  <a:cubicBezTo>
                    <a:pt x="1506" y="1947"/>
                    <a:pt x="1501" y="1944"/>
                    <a:pt x="1496" y="1946"/>
                  </a:cubicBezTo>
                  <a:close/>
                  <a:moveTo>
                    <a:pt x="1461" y="1857"/>
                  </a:moveTo>
                  <a:cubicBezTo>
                    <a:pt x="1466" y="1854"/>
                    <a:pt x="1472" y="1855"/>
                    <a:pt x="1476" y="1860"/>
                  </a:cubicBezTo>
                  <a:cubicBezTo>
                    <a:pt x="1479" y="1864"/>
                    <a:pt x="1478" y="1871"/>
                    <a:pt x="1473" y="1874"/>
                  </a:cubicBezTo>
                  <a:cubicBezTo>
                    <a:pt x="1468" y="1877"/>
                    <a:pt x="1462" y="1876"/>
                    <a:pt x="1459" y="1871"/>
                  </a:cubicBezTo>
                  <a:cubicBezTo>
                    <a:pt x="1455" y="1867"/>
                    <a:pt x="1457" y="1860"/>
                    <a:pt x="1461" y="1857"/>
                  </a:cubicBezTo>
                  <a:close/>
                  <a:moveTo>
                    <a:pt x="1465" y="1841"/>
                  </a:moveTo>
                  <a:cubicBezTo>
                    <a:pt x="1468" y="1839"/>
                    <a:pt x="1472" y="1840"/>
                    <a:pt x="1474" y="1843"/>
                  </a:cubicBezTo>
                  <a:cubicBezTo>
                    <a:pt x="1476" y="1846"/>
                    <a:pt x="1476" y="1850"/>
                    <a:pt x="1473" y="1852"/>
                  </a:cubicBezTo>
                  <a:cubicBezTo>
                    <a:pt x="1470" y="1854"/>
                    <a:pt x="1466" y="1853"/>
                    <a:pt x="1463" y="1850"/>
                  </a:cubicBezTo>
                  <a:cubicBezTo>
                    <a:pt x="1461" y="1847"/>
                    <a:pt x="1462" y="1843"/>
                    <a:pt x="1465" y="1841"/>
                  </a:cubicBezTo>
                  <a:close/>
                  <a:moveTo>
                    <a:pt x="1635" y="1798"/>
                  </a:moveTo>
                  <a:cubicBezTo>
                    <a:pt x="1650" y="1796"/>
                    <a:pt x="1664" y="1791"/>
                    <a:pt x="1674" y="1781"/>
                  </a:cubicBezTo>
                  <a:cubicBezTo>
                    <a:pt x="1683" y="1772"/>
                    <a:pt x="1687" y="1757"/>
                    <a:pt x="1682" y="1744"/>
                  </a:cubicBezTo>
                  <a:cubicBezTo>
                    <a:pt x="1679" y="1737"/>
                    <a:pt x="1673" y="1730"/>
                    <a:pt x="1667" y="1726"/>
                  </a:cubicBezTo>
                  <a:cubicBezTo>
                    <a:pt x="1659" y="1722"/>
                    <a:pt x="1652" y="1720"/>
                    <a:pt x="1643" y="1719"/>
                  </a:cubicBezTo>
                  <a:cubicBezTo>
                    <a:pt x="1634" y="1719"/>
                    <a:pt x="1627" y="1720"/>
                    <a:pt x="1619" y="1723"/>
                  </a:cubicBezTo>
                  <a:cubicBezTo>
                    <a:pt x="1616" y="1725"/>
                    <a:pt x="1613" y="1726"/>
                    <a:pt x="1609" y="1728"/>
                  </a:cubicBezTo>
                  <a:cubicBezTo>
                    <a:pt x="1600" y="1734"/>
                    <a:pt x="1594" y="1739"/>
                    <a:pt x="1588" y="1748"/>
                  </a:cubicBezTo>
                  <a:cubicBezTo>
                    <a:pt x="1579" y="1760"/>
                    <a:pt x="1574" y="1770"/>
                    <a:pt x="1573" y="1785"/>
                  </a:cubicBezTo>
                  <a:cubicBezTo>
                    <a:pt x="1573" y="1786"/>
                    <a:pt x="1573" y="1787"/>
                    <a:pt x="1573" y="1788"/>
                  </a:cubicBezTo>
                  <a:cubicBezTo>
                    <a:pt x="1568" y="1779"/>
                    <a:pt x="1560" y="1771"/>
                    <a:pt x="1551" y="1766"/>
                  </a:cubicBezTo>
                  <a:cubicBezTo>
                    <a:pt x="1540" y="1760"/>
                    <a:pt x="1527" y="1757"/>
                    <a:pt x="1515" y="1761"/>
                  </a:cubicBezTo>
                  <a:cubicBezTo>
                    <a:pt x="1511" y="1763"/>
                    <a:pt x="1506" y="1765"/>
                    <a:pt x="1501" y="1770"/>
                  </a:cubicBezTo>
                  <a:cubicBezTo>
                    <a:pt x="1506" y="1766"/>
                    <a:pt x="1511" y="1764"/>
                    <a:pt x="1516" y="1763"/>
                  </a:cubicBezTo>
                  <a:cubicBezTo>
                    <a:pt x="1528" y="1760"/>
                    <a:pt x="1539" y="1763"/>
                    <a:pt x="1549" y="1769"/>
                  </a:cubicBezTo>
                  <a:cubicBezTo>
                    <a:pt x="1557" y="1774"/>
                    <a:pt x="1562" y="1780"/>
                    <a:pt x="1566" y="1786"/>
                  </a:cubicBezTo>
                  <a:cubicBezTo>
                    <a:pt x="1574" y="1799"/>
                    <a:pt x="1576" y="1811"/>
                    <a:pt x="1582" y="1824"/>
                  </a:cubicBezTo>
                  <a:cubicBezTo>
                    <a:pt x="1583" y="1825"/>
                    <a:pt x="1583" y="1825"/>
                    <a:pt x="1583" y="1825"/>
                  </a:cubicBezTo>
                  <a:cubicBezTo>
                    <a:pt x="1587" y="1832"/>
                    <a:pt x="1591" y="1838"/>
                    <a:pt x="1596" y="1844"/>
                  </a:cubicBezTo>
                  <a:cubicBezTo>
                    <a:pt x="1598" y="1846"/>
                    <a:pt x="1611" y="1859"/>
                    <a:pt x="1613" y="1858"/>
                  </a:cubicBezTo>
                  <a:cubicBezTo>
                    <a:pt x="1614" y="1857"/>
                    <a:pt x="1605" y="1848"/>
                    <a:pt x="1604" y="1846"/>
                  </a:cubicBezTo>
                  <a:cubicBezTo>
                    <a:pt x="1597" y="1839"/>
                    <a:pt x="1592" y="1831"/>
                    <a:pt x="1587" y="1823"/>
                  </a:cubicBezTo>
                  <a:cubicBezTo>
                    <a:pt x="1586" y="1821"/>
                    <a:pt x="1586" y="1821"/>
                    <a:pt x="1586" y="1821"/>
                  </a:cubicBezTo>
                  <a:cubicBezTo>
                    <a:pt x="1580" y="1809"/>
                    <a:pt x="1577" y="1799"/>
                    <a:pt x="1577" y="1785"/>
                  </a:cubicBezTo>
                  <a:cubicBezTo>
                    <a:pt x="1578" y="1770"/>
                    <a:pt x="1585" y="1753"/>
                    <a:pt x="1599" y="1744"/>
                  </a:cubicBezTo>
                  <a:cubicBezTo>
                    <a:pt x="1606" y="1739"/>
                    <a:pt x="1620" y="1737"/>
                    <a:pt x="1626" y="1746"/>
                  </a:cubicBezTo>
                  <a:cubicBezTo>
                    <a:pt x="1628" y="1749"/>
                    <a:pt x="1628" y="1753"/>
                    <a:pt x="1626" y="1755"/>
                  </a:cubicBezTo>
                  <a:cubicBezTo>
                    <a:pt x="1624" y="1758"/>
                    <a:pt x="1621" y="1758"/>
                    <a:pt x="1618" y="1757"/>
                  </a:cubicBezTo>
                  <a:cubicBezTo>
                    <a:pt x="1615" y="1756"/>
                    <a:pt x="1614" y="1754"/>
                    <a:pt x="1614" y="1752"/>
                  </a:cubicBezTo>
                  <a:cubicBezTo>
                    <a:pt x="1613" y="1749"/>
                    <a:pt x="1616" y="1746"/>
                    <a:pt x="1619" y="1747"/>
                  </a:cubicBezTo>
                  <a:cubicBezTo>
                    <a:pt x="1620" y="1748"/>
                    <a:pt x="1622" y="1749"/>
                    <a:pt x="1622" y="1750"/>
                  </a:cubicBezTo>
                  <a:cubicBezTo>
                    <a:pt x="1623" y="1749"/>
                    <a:pt x="1623" y="1746"/>
                    <a:pt x="1621" y="1745"/>
                  </a:cubicBezTo>
                  <a:cubicBezTo>
                    <a:pt x="1618" y="1743"/>
                    <a:pt x="1614" y="1744"/>
                    <a:pt x="1611" y="1746"/>
                  </a:cubicBezTo>
                  <a:cubicBezTo>
                    <a:pt x="1607" y="1750"/>
                    <a:pt x="1608" y="1757"/>
                    <a:pt x="1611" y="1761"/>
                  </a:cubicBezTo>
                  <a:cubicBezTo>
                    <a:pt x="1614" y="1764"/>
                    <a:pt x="1619" y="1766"/>
                    <a:pt x="1623" y="1766"/>
                  </a:cubicBezTo>
                  <a:cubicBezTo>
                    <a:pt x="1627" y="1765"/>
                    <a:pt x="1630" y="1763"/>
                    <a:pt x="1633" y="1759"/>
                  </a:cubicBezTo>
                  <a:cubicBezTo>
                    <a:pt x="1635" y="1755"/>
                    <a:pt x="1636" y="1749"/>
                    <a:pt x="1633" y="1744"/>
                  </a:cubicBezTo>
                  <a:cubicBezTo>
                    <a:pt x="1625" y="1734"/>
                    <a:pt x="1611" y="1734"/>
                    <a:pt x="1601" y="1740"/>
                  </a:cubicBezTo>
                  <a:cubicBezTo>
                    <a:pt x="1597" y="1742"/>
                    <a:pt x="1595" y="1745"/>
                    <a:pt x="1592" y="1748"/>
                  </a:cubicBezTo>
                  <a:cubicBezTo>
                    <a:pt x="1600" y="1738"/>
                    <a:pt x="1608" y="1731"/>
                    <a:pt x="1620" y="1726"/>
                  </a:cubicBezTo>
                  <a:cubicBezTo>
                    <a:pt x="1628" y="1722"/>
                    <a:pt x="1634" y="1721"/>
                    <a:pt x="1643" y="1721"/>
                  </a:cubicBezTo>
                  <a:cubicBezTo>
                    <a:pt x="1652" y="1721"/>
                    <a:pt x="1658" y="1723"/>
                    <a:pt x="1666" y="1728"/>
                  </a:cubicBezTo>
                  <a:cubicBezTo>
                    <a:pt x="1670" y="1730"/>
                    <a:pt x="1673" y="1732"/>
                    <a:pt x="1676" y="1736"/>
                  </a:cubicBezTo>
                  <a:cubicBezTo>
                    <a:pt x="1676" y="1736"/>
                    <a:pt x="1676" y="1736"/>
                    <a:pt x="1676" y="1736"/>
                  </a:cubicBezTo>
                  <a:cubicBezTo>
                    <a:pt x="1666" y="1728"/>
                    <a:pt x="1652" y="1730"/>
                    <a:pt x="1649" y="1747"/>
                  </a:cubicBezTo>
                  <a:cubicBezTo>
                    <a:pt x="1647" y="1760"/>
                    <a:pt x="1661" y="1781"/>
                    <a:pt x="1635" y="1798"/>
                  </a:cubicBezTo>
                  <a:close/>
                  <a:moveTo>
                    <a:pt x="1517" y="1764"/>
                  </a:moveTo>
                  <a:cubicBezTo>
                    <a:pt x="1522" y="1778"/>
                    <a:pt x="1502" y="1784"/>
                    <a:pt x="1496" y="1787"/>
                  </a:cubicBezTo>
                  <a:cubicBezTo>
                    <a:pt x="1491" y="1790"/>
                    <a:pt x="1488" y="1792"/>
                    <a:pt x="1487" y="1797"/>
                  </a:cubicBezTo>
                  <a:cubicBezTo>
                    <a:pt x="1485" y="1791"/>
                    <a:pt x="1486" y="1776"/>
                    <a:pt x="1489" y="1769"/>
                  </a:cubicBezTo>
                  <a:cubicBezTo>
                    <a:pt x="1493" y="1760"/>
                    <a:pt x="1503" y="1754"/>
                    <a:pt x="1514" y="1760"/>
                  </a:cubicBezTo>
                  <a:cubicBezTo>
                    <a:pt x="1508" y="1761"/>
                    <a:pt x="1501" y="1767"/>
                    <a:pt x="1500" y="1772"/>
                  </a:cubicBezTo>
                  <a:cubicBezTo>
                    <a:pt x="1502" y="1770"/>
                    <a:pt x="1509" y="1765"/>
                    <a:pt x="1517" y="1764"/>
                  </a:cubicBezTo>
                  <a:close/>
                  <a:moveTo>
                    <a:pt x="1704" y="2005"/>
                  </a:moveTo>
                  <a:cubicBezTo>
                    <a:pt x="1683" y="2008"/>
                    <a:pt x="1669" y="2005"/>
                    <a:pt x="1649" y="2004"/>
                  </a:cubicBezTo>
                  <a:cubicBezTo>
                    <a:pt x="1640" y="2004"/>
                    <a:pt x="1631" y="2005"/>
                    <a:pt x="1623" y="2012"/>
                  </a:cubicBezTo>
                  <a:cubicBezTo>
                    <a:pt x="1617" y="2018"/>
                    <a:pt x="1614" y="2026"/>
                    <a:pt x="1616" y="2034"/>
                  </a:cubicBezTo>
                  <a:cubicBezTo>
                    <a:pt x="1618" y="2041"/>
                    <a:pt x="1623" y="2047"/>
                    <a:pt x="1631" y="2048"/>
                  </a:cubicBezTo>
                  <a:cubicBezTo>
                    <a:pt x="1635" y="2049"/>
                    <a:pt x="1639" y="2048"/>
                    <a:pt x="1643" y="2045"/>
                  </a:cubicBezTo>
                  <a:cubicBezTo>
                    <a:pt x="1648" y="2041"/>
                    <a:pt x="1650" y="2033"/>
                    <a:pt x="1645" y="2029"/>
                  </a:cubicBezTo>
                  <a:cubicBezTo>
                    <a:pt x="1642" y="2026"/>
                    <a:pt x="1638" y="2025"/>
                    <a:pt x="1634" y="2028"/>
                  </a:cubicBezTo>
                  <a:cubicBezTo>
                    <a:pt x="1630" y="2030"/>
                    <a:pt x="1629" y="2036"/>
                    <a:pt x="1632" y="2039"/>
                  </a:cubicBezTo>
                  <a:cubicBezTo>
                    <a:pt x="1635" y="2043"/>
                    <a:pt x="1640" y="2044"/>
                    <a:pt x="1644" y="2042"/>
                  </a:cubicBezTo>
                  <a:cubicBezTo>
                    <a:pt x="1645" y="2041"/>
                    <a:pt x="1646" y="2040"/>
                    <a:pt x="1646" y="2040"/>
                  </a:cubicBezTo>
                  <a:cubicBezTo>
                    <a:pt x="1645" y="2041"/>
                    <a:pt x="1644" y="2043"/>
                    <a:pt x="1642" y="2044"/>
                  </a:cubicBezTo>
                  <a:cubicBezTo>
                    <a:pt x="1639" y="2046"/>
                    <a:pt x="1635" y="2047"/>
                    <a:pt x="1631" y="2046"/>
                  </a:cubicBezTo>
                  <a:cubicBezTo>
                    <a:pt x="1625" y="2045"/>
                    <a:pt x="1620" y="2040"/>
                    <a:pt x="1619" y="2034"/>
                  </a:cubicBezTo>
                  <a:cubicBezTo>
                    <a:pt x="1617" y="2026"/>
                    <a:pt x="1620" y="2020"/>
                    <a:pt x="1626" y="2015"/>
                  </a:cubicBezTo>
                  <a:cubicBezTo>
                    <a:pt x="1633" y="2009"/>
                    <a:pt x="1641" y="2008"/>
                    <a:pt x="1649" y="2009"/>
                  </a:cubicBezTo>
                  <a:cubicBezTo>
                    <a:pt x="1670" y="2009"/>
                    <a:pt x="1683" y="2013"/>
                    <a:pt x="1704" y="2010"/>
                  </a:cubicBezTo>
                  <a:cubicBezTo>
                    <a:pt x="1724" y="2006"/>
                    <a:pt x="1742" y="1998"/>
                    <a:pt x="1755" y="1983"/>
                  </a:cubicBezTo>
                  <a:cubicBezTo>
                    <a:pt x="1767" y="1969"/>
                    <a:pt x="1771" y="1953"/>
                    <a:pt x="1764" y="1935"/>
                  </a:cubicBezTo>
                  <a:cubicBezTo>
                    <a:pt x="1757" y="1919"/>
                    <a:pt x="1741" y="1908"/>
                    <a:pt x="1724" y="1909"/>
                  </a:cubicBezTo>
                  <a:cubicBezTo>
                    <a:pt x="1724" y="1909"/>
                    <a:pt x="1724" y="1909"/>
                    <a:pt x="1724" y="1909"/>
                  </a:cubicBezTo>
                  <a:cubicBezTo>
                    <a:pt x="1731" y="1913"/>
                    <a:pt x="1738" y="1921"/>
                    <a:pt x="1739" y="1931"/>
                  </a:cubicBezTo>
                  <a:cubicBezTo>
                    <a:pt x="1740" y="1948"/>
                    <a:pt x="1729" y="1959"/>
                    <a:pt x="1713" y="1961"/>
                  </a:cubicBezTo>
                  <a:cubicBezTo>
                    <a:pt x="1683" y="1965"/>
                    <a:pt x="1687" y="2001"/>
                    <a:pt x="1720" y="1997"/>
                  </a:cubicBezTo>
                  <a:cubicBezTo>
                    <a:pt x="1736" y="1995"/>
                    <a:pt x="1749" y="1981"/>
                    <a:pt x="1753" y="1969"/>
                  </a:cubicBezTo>
                  <a:cubicBezTo>
                    <a:pt x="1762" y="1944"/>
                    <a:pt x="1750" y="1911"/>
                    <a:pt x="1724" y="1909"/>
                  </a:cubicBezTo>
                  <a:cubicBezTo>
                    <a:pt x="1741" y="1910"/>
                    <a:pt x="1755" y="1921"/>
                    <a:pt x="1761" y="1936"/>
                  </a:cubicBezTo>
                  <a:cubicBezTo>
                    <a:pt x="1767" y="1953"/>
                    <a:pt x="1763" y="1967"/>
                    <a:pt x="1752" y="1980"/>
                  </a:cubicBezTo>
                  <a:cubicBezTo>
                    <a:pt x="1739" y="1994"/>
                    <a:pt x="1722" y="2002"/>
                    <a:pt x="1704" y="2005"/>
                  </a:cubicBezTo>
                  <a:close/>
                  <a:moveTo>
                    <a:pt x="1621" y="1864"/>
                  </a:moveTo>
                  <a:cubicBezTo>
                    <a:pt x="1608" y="1832"/>
                    <a:pt x="1623" y="1807"/>
                    <a:pt x="1622" y="1790"/>
                  </a:cubicBezTo>
                  <a:cubicBezTo>
                    <a:pt x="1622" y="1772"/>
                    <a:pt x="1600" y="1773"/>
                    <a:pt x="1597" y="1792"/>
                  </a:cubicBezTo>
                  <a:cubicBezTo>
                    <a:pt x="1593" y="1814"/>
                    <a:pt x="1605" y="1843"/>
                    <a:pt x="1621" y="1864"/>
                  </a:cubicBezTo>
                  <a:close/>
                  <a:moveTo>
                    <a:pt x="1651" y="1895"/>
                  </a:moveTo>
                  <a:cubicBezTo>
                    <a:pt x="1636" y="1901"/>
                    <a:pt x="1625" y="1912"/>
                    <a:pt x="1620" y="1927"/>
                  </a:cubicBezTo>
                  <a:cubicBezTo>
                    <a:pt x="1616" y="1939"/>
                    <a:pt x="1617" y="1955"/>
                    <a:pt x="1628" y="1962"/>
                  </a:cubicBezTo>
                  <a:cubicBezTo>
                    <a:pt x="1624" y="1967"/>
                    <a:pt x="1615" y="1966"/>
                    <a:pt x="1610" y="1960"/>
                  </a:cubicBezTo>
                  <a:cubicBezTo>
                    <a:pt x="1604" y="1953"/>
                    <a:pt x="1603" y="1940"/>
                    <a:pt x="1612" y="1931"/>
                  </a:cubicBezTo>
                  <a:cubicBezTo>
                    <a:pt x="1603" y="1924"/>
                    <a:pt x="1622" y="1897"/>
                    <a:pt x="1651" y="1895"/>
                  </a:cubicBezTo>
                  <a:close/>
                  <a:moveTo>
                    <a:pt x="1786" y="1924"/>
                  </a:moveTo>
                  <a:cubicBezTo>
                    <a:pt x="1788" y="1913"/>
                    <a:pt x="1786" y="1897"/>
                    <a:pt x="1782" y="1888"/>
                  </a:cubicBezTo>
                  <a:cubicBezTo>
                    <a:pt x="1776" y="1877"/>
                    <a:pt x="1762" y="1864"/>
                    <a:pt x="1749" y="1866"/>
                  </a:cubicBezTo>
                  <a:cubicBezTo>
                    <a:pt x="1747" y="1852"/>
                    <a:pt x="1738" y="1843"/>
                    <a:pt x="1729" y="1836"/>
                  </a:cubicBezTo>
                  <a:cubicBezTo>
                    <a:pt x="1717" y="1825"/>
                    <a:pt x="1705" y="1811"/>
                    <a:pt x="1710" y="1798"/>
                  </a:cubicBezTo>
                  <a:cubicBezTo>
                    <a:pt x="1697" y="1809"/>
                    <a:pt x="1699" y="1832"/>
                    <a:pt x="1707" y="1845"/>
                  </a:cubicBezTo>
                  <a:cubicBezTo>
                    <a:pt x="1718" y="1864"/>
                    <a:pt x="1732" y="1868"/>
                    <a:pt x="1753" y="1879"/>
                  </a:cubicBezTo>
                  <a:cubicBezTo>
                    <a:pt x="1764" y="1885"/>
                    <a:pt x="1783" y="1906"/>
                    <a:pt x="1786" y="1924"/>
                  </a:cubicBezTo>
                  <a:close/>
                  <a:moveTo>
                    <a:pt x="1662" y="1895"/>
                  </a:moveTo>
                  <a:cubicBezTo>
                    <a:pt x="1648" y="1898"/>
                    <a:pt x="1647" y="1920"/>
                    <a:pt x="1650" y="1933"/>
                  </a:cubicBezTo>
                  <a:cubicBezTo>
                    <a:pt x="1655" y="1948"/>
                    <a:pt x="1664" y="1964"/>
                    <a:pt x="1656" y="1980"/>
                  </a:cubicBezTo>
                  <a:cubicBezTo>
                    <a:pt x="1651" y="1988"/>
                    <a:pt x="1642" y="1994"/>
                    <a:pt x="1633" y="1993"/>
                  </a:cubicBezTo>
                  <a:cubicBezTo>
                    <a:pt x="1627" y="1993"/>
                    <a:pt x="1623" y="1989"/>
                    <a:pt x="1622" y="1983"/>
                  </a:cubicBezTo>
                  <a:cubicBezTo>
                    <a:pt x="1625" y="1987"/>
                    <a:pt x="1633" y="1988"/>
                    <a:pt x="1638" y="1984"/>
                  </a:cubicBezTo>
                  <a:cubicBezTo>
                    <a:pt x="1643" y="1980"/>
                    <a:pt x="1643" y="1972"/>
                    <a:pt x="1640" y="1966"/>
                  </a:cubicBezTo>
                  <a:cubicBezTo>
                    <a:pt x="1635" y="1953"/>
                    <a:pt x="1627" y="1942"/>
                    <a:pt x="1627" y="1928"/>
                  </a:cubicBezTo>
                  <a:cubicBezTo>
                    <a:pt x="1627" y="1911"/>
                    <a:pt x="1641" y="1894"/>
                    <a:pt x="1662" y="1895"/>
                  </a:cubicBezTo>
                  <a:close/>
                  <a:moveTo>
                    <a:pt x="1540" y="1832"/>
                  </a:moveTo>
                  <a:cubicBezTo>
                    <a:pt x="1532" y="1818"/>
                    <a:pt x="1510" y="1806"/>
                    <a:pt x="1493" y="1807"/>
                  </a:cubicBezTo>
                  <a:cubicBezTo>
                    <a:pt x="1476" y="1809"/>
                    <a:pt x="1472" y="1825"/>
                    <a:pt x="1491" y="1827"/>
                  </a:cubicBezTo>
                  <a:cubicBezTo>
                    <a:pt x="1506" y="1829"/>
                    <a:pt x="1529" y="1822"/>
                    <a:pt x="1540" y="1832"/>
                  </a:cubicBezTo>
                  <a:close/>
                  <a:moveTo>
                    <a:pt x="1551" y="1854"/>
                  </a:moveTo>
                  <a:cubicBezTo>
                    <a:pt x="1552" y="1857"/>
                    <a:pt x="1555" y="1859"/>
                    <a:pt x="1558" y="1860"/>
                  </a:cubicBezTo>
                  <a:cubicBezTo>
                    <a:pt x="1561" y="1861"/>
                    <a:pt x="1566" y="1860"/>
                    <a:pt x="1569" y="1856"/>
                  </a:cubicBezTo>
                  <a:cubicBezTo>
                    <a:pt x="1573" y="1852"/>
                    <a:pt x="1572" y="1846"/>
                    <a:pt x="1569" y="1842"/>
                  </a:cubicBezTo>
                  <a:cubicBezTo>
                    <a:pt x="1563" y="1836"/>
                    <a:pt x="1558" y="1840"/>
                    <a:pt x="1553" y="1840"/>
                  </a:cubicBezTo>
                  <a:cubicBezTo>
                    <a:pt x="1547" y="1839"/>
                    <a:pt x="1543" y="1833"/>
                    <a:pt x="1542" y="1826"/>
                  </a:cubicBezTo>
                  <a:cubicBezTo>
                    <a:pt x="1541" y="1817"/>
                    <a:pt x="1544" y="1809"/>
                    <a:pt x="1553" y="1806"/>
                  </a:cubicBezTo>
                  <a:cubicBezTo>
                    <a:pt x="1557" y="1804"/>
                    <a:pt x="1563" y="1804"/>
                    <a:pt x="1565" y="1809"/>
                  </a:cubicBezTo>
                  <a:cubicBezTo>
                    <a:pt x="1560" y="1808"/>
                    <a:pt x="1554" y="1813"/>
                    <a:pt x="1558" y="1820"/>
                  </a:cubicBezTo>
                  <a:cubicBezTo>
                    <a:pt x="1559" y="1823"/>
                    <a:pt x="1566" y="1828"/>
                    <a:pt x="1573" y="1833"/>
                  </a:cubicBezTo>
                  <a:cubicBezTo>
                    <a:pt x="1580" y="1838"/>
                    <a:pt x="1586" y="1843"/>
                    <a:pt x="1588" y="1850"/>
                  </a:cubicBezTo>
                  <a:cubicBezTo>
                    <a:pt x="1592" y="1864"/>
                    <a:pt x="1582" y="1879"/>
                    <a:pt x="1568" y="1880"/>
                  </a:cubicBezTo>
                  <a:cubicBezTo>
                    <a:pt x="1560" y="1881"/>
                    <a:pt x="1554" y="1878"/>
                    <a:pt x="1548" y="1873"/>
                  </a:cubicBezTo>
                  <a:cubicBezTo>
                    <a:pt x="1542" y="1868"/>
                    <a:pt x="1529" y="1852"/>
                    <a:pt x="1520" y="1852"/>
                  </a:cubicBezTo>
                  <a:cubicBezTo>
                    <a:pt x="1513" y="1852"/>
                    <a:pt x="1509" y="1857"/>
                    <a:pt x="1510" y="1861"/>
                  </a:cubicBezTo>
                  <a:cubicBezTo>
                    <a:pt x="1505" y="1860"/>
                    <a:pt x="1502" y="1852"/>
                    <a:pt x="1505" y="1846"/>
                  </a:cubicBezTo>
                  <a:cubicBezTo>
                    <a:pt x="1510" y="1835"/>
                    <a:pt x="1527" y="1830"/>
                    <a:pt x="1540" y="1838"/>
                  </a:cubicBezTo>
                  <a:cubicBezTo>
                    <a:pt x="1545" y="1841"/>
                    <a:pt x="1547" y="1847"/>
                    <a:pt x="1551" y="1854"/>
                  </a:cubicBezTo>
                  <a:close/>
                  <a:moveTo>
                    <a:pt x="1553" y="1854"/>
                  </a:moveTo>
                  <a:cubicBezTo>
                    <a:pt x="1556" y="1858"/>
                    <a:pt x="1561" y="1860"/>
                    <a:pt x="1565" y="1857"/>
                  </a:cubicBezTo>
                  <a:cubicBezTo>
                    <a:pt x="1573" y="1853"/>
                    <a:pt x="1569" y="1842"/>
                    <a:pt x="1562" y="1841"/>
                  </a:cubicBezTo>
                  <a:cubicBezTo>
                    <a:pt x="1556" y="1840"/>
                    <a:pt x="1553" y="1843"/>
                    <a:pt x="1546" y="1839"/>
                  </a:cubicBezTo>
                  <a:cubicBezTo>
                    <a:pt x="1551" y="1845"/>
                    <a:pt x="1550" y="1848"/>
                    <a:pt x="1553" y="1854"/>
                  </a:cubicBezTo>
                  <a:close/>
                  <a:moveTo>
                    <a:pt x="1582" y="1877"/>
                  </a:moveTo>
                  <a:cubicBezTo>
                    <a:pt x="1589" y="1873"/>
                    <a:pt x="1593" y="1863"/>
                    <a:pt x="1592" y="1857"/>
                  </a:cubicBezTo>
                  <a:cubicBezTo>
                    <a:pt x="1600" y="1854"/>
                    <a:pt x="1611" y="1868"/>
                    <a:pt x="1603" y="1878"/>
                  </a:cubicBezTo>
                  <a:cubicBezTo>
                    <a:pt x="1598" y="1885"/>
                    <a:pt x="1586" y="1884"/>
                    <a:pt x="1582" y="1877"/>
                  </a:cubicBezTo>
                  <a:close/>
                  <a:moveTo>
                    <a:pt x="1814" y="1746"/>
                  </a:moveTo>
                  <a:cubicBezTo>
                    <a:pt x="1799" y="1766"/>
                    <a:pt x="1814" y="1786"/>
                    <a:pt x="1823" y="1795"/>
                  </a:cubicBezTo>
                  <a:cubicBezTo>
                    <a:pt x="1833" y="1805"/>
                    <a:pt x="1847" y="1813"/>
                    <a:pt x="1847" y="1829"/>
                  </a:cubicBezTo>
                  <a:cubicBezTo>
                    <a:pt x="1847" y="1838"/>
                    <a:pt x="1843" y="1846"/>
                    <a:pt x="1835" y="1850"/>
                  </a:cubicBezTo>
                  <a:cubicBezTo>
                    <a:pt x="1831" y="1852"/>
                    <a:pt x="1825" y="1851"/>
                    <a:pt x="1822" y="1847"/>
                  </a:cubicBezTo>
                  <a:cubicBezTo>
                    <a:pt x="1826" y="1848"/>
                    <a:pt x="1833" y="1846"/>
                    <a:pt x="1835" y="1840"/>
                  </a:cubicBezTo>
                  <a:cubicBezTo>
                    <a:pt x="1837" y="1835"/>
                    <a:pt x="1834" y="1829"/>
                    <a:pt x="1829" y="1825"/>
                  </a:cubicBezTo>
                  <a:cubicBezTo>
                    <a:pt x="1816" y="1815"/>
                    <a:pt x="1805" y="1803"/>
                    <a:pt x="1800" y="1791"/>
                  </a:cubicBezTo>
                  <a:cubicBezTo>
                    <a:pt x="1795" y="1777"/>
                    <a:pt x="1798" y="1756"/>
                    <a:pt x="1814" y="1746"/>
                  </a:cubicBezTo>
                  <a:close/>
                  <a:moveTo>
                    <a:pt x="1968" y="1938"/>
                  </a:moveTo>
                  <a:cubicBezTo>
                    <a:pt x="1970" y="1940"/>
                    <a:pt x="1971" y="1942"/>
                    <a:pt x="1971" y="1944"/>
                  </a:cubicBezTo>
                  <a:cubicBezTo>
                    <a:pt x="1971" y="1947"/>
                    <a:pt x="1969" y="1950"/>
                    <a:pt x="1966" y="1952"/>
                  </a:cubicBezTo>
                  <a:cubicBezTo>
                    <a:pt x="1961" y="1953"/>
                    <a:pt x="1958" y="1951"/>
                    <a:pt x="1956" y="1948"/>
                  </a:cubicBezTo>
                  <a:cubicBezTo>
                    <a:pt x="1953" y="1943"/>
                    <a:pt x="1957" y="1940"/>
                    <a:pt x="1958" y="1936"/>
                  </a:cubicBezTo>
                  <a:cubicBezTo>
                    <a:pt x="1959" y="1932"/>
                    <a:pt x="1955" y="1927"/>
                    <a:pt x="1950" y="1925"/>
                  </a:cubicBezTo>
                  <a:cubicBezTo>
                    <a:pt x="1944" y="1922"/>
                    <a:pt x="1938" y="1923"/>
                    <a:pt x="1933" y="1928"/>
                  </a:cubicBezTo>
                  <a:cubicBezTo>
                    <a:pt x="1931" y="1931"/>
                    <a:pt x="1930" y="1935"/>
                    <a:pt x="1933" y="1938"/>
                  </a:cubicBezTo>
                  <a:cubicBezTo>
                    <a:pt x="1933" y="1934"/>
                    <a:pt x="1938" y="1931"/>
                    <a:pt x="1942" y="1935"/>
                  </a:cubicBezTo>
                  <a:cubicBezTo>
                    <a:pt x="1944" y="1937"/>
                    <a:pt x="1946" y="1943"/>
                    <a:pt x="1948" y="1949"/>
                  </a:cubicBezTo>
                  <a:cubicBezTo>
                    <a:pt x="1950" y="1955"/>
                    <a:pt x="1953" y="1960"/>
                    <a:pt x="1957" y="1963"/>
                  </a:cubicBezTo>
                  <a:cubicBezTo>
                    <a:pt x="1966" y="1969"/>
                    <a:pt x="1979" y="1966"/>
                    <a:pt x="1983" y="1956"/>
                  </a:cubicBezTo>
                  <a:cubicBezTo>
                    <a:pt x="1985" y="1951"/>
                    <a:pt x="1984" y="1945"/>
                    <a:pt x="1982" y="1940"/>
                  </a:cubicBezTo>
                  <a:cubicBezTo>
                    <a:pt x="1981" y="1935"/>
                    <a:pt x="1972" y="1922"/>
                    <a:pt x="1974" y="1915"/>
                  </a:cubicBezTo>
                  <a:cubicBezTo>
                    <a:pt x="1975" y="1910"/>
                    <a:pt x="1980" y="1909"/>
                    <a:pt x="1983" y="1911"/>
                  </a:cubicBezTo>
                  <a:cubicBezTo>
                    <a:pt x="1983" y="1906"/>
                    <a:pt x="1978" y="1903"/>
                    <a:pt x="1973" y="1903"/>
                  </a:cubicBezTo>
                  <a:cubicBezTo>
                    <a:pt x="1964" y="1905"/>
                    <a:pt x="1957" y="1915"/>
                    <a:pt x="1960" y="1926"/>
                  </a:cubicBezTo>
                  <a:cubicBezTo>
                    <a:pt x="1961" y="1931"/>
                    <a:pt x="1964" y="1934"/>
                    <a:pt x="1968" y="1938"/>
                  </a:cubicBezTo>
                  <a:close/>
                  <a:moveTo>
                    <a:pt x="1943" y="2093"/>
                  </a:moveTo>
                  <a:cubicBezTo>
                    <a:pt x="1934" y="2078"/>
                    <a:pt x="1919" y="2077"/>
                    <a:pt x="1914" y="2074"/>
                  </a:cubicBezTo>
                  <a:cubicBezTo>
                    <a:pt x="1908" y="2071"/>
                    <a:pt x="1912" y="2064"/>
                    <a:pt x="1919" y="2066"/>
                  </a:cubicBezTo>
                  <a:cubicBezTo>
                    <a:pt x="1927" y="2068"/>
                    <a:pt x="1939" y="2079"/>
                    <a:pt x="1943" y="2093"/>
                  </a:cubicBezTo>
                  <a:close/>
                  <a:moveTo>
                    <a:pt x="1894" y="2048"/>
                  </a:moveTo>
                  <a:cubicBezTo>
                    <a:pt x="1896" y="2047"/>
                    <a:pt x="1897" y="2047"/>
                    <a:pt x="1898" y="2048"/>
                  </a:cubicBezTo>
                  <a:cubicBezTo>
                    <a:pt x="1900" y="2049"/>
                    <a:pt x="1901" y="2051"/>
                    <a:pt x="1900" y="2053"/>
                  </a:cubicBezTo>
                  <a:cubicBezTo>
                    <a:pt x="1900" y="2056"/>
                    <a:pt x="1898" y="2057"/>
                    <a:pt x="1896" y="2057"/>
                  </a:cubicBezTo>
                  <a:cubicBezTo>
                    <a:pt x="1892" y="2057"/>
                    <a:pt x="1892" y="2054"/>
                    <a:pt x="1890" y="2053"/>
                  </a:cubicBezTo>
                  <a:cubicBezTo>
                    <a:pt x="1888" y="2051"/>
                    <a:pt x="1885" y="2051"/>
                    <a:pt x="1883" y="2053"/>
                  </a:cubicBezTo>
                  <a:cubicBezTo>
                    <a:pt x="1880" y="2056"/>
                    <a:pt x="1878" y="2059"/>
                    <a:pt x="1879" y="2063"/>
                  </a:cubicBezTo>
                  <a:cubicBezTo>
                    <a:pt x="1880" y="2065"/>
                    <a:pt x="1882" y="2067"/>
                    <a:pt x="1885" y="2066"/>
                  </a:cubicBezTo>
                  <a:cubicBezTo>
                    <a:pt x="1883" y="2065"/>
                    <a:pt x="1882" y="2061"/>
                    <a:pt x="1885" y="2060"/>
                  </a:cubicBezTo>
                  <a:cubicBezTo>
                    <a:pt x="1887" y="2060"/>
                    <a:pt x="1891" y="2061"/>
                    <a:pt x="1894" y="2061"/>
                  </a:cubicBezTo>
                  <a:cubicBezTo>
                    <a:pt x="1898" y="2062"/>
                    <a:pt x="1901" y="2062"/>
                    <a:pt x="1904" y="2061"/>
                  </a:cubicBezTo>
                  <a:cubicBezTo>
                    <a:pt x="1910" y="2058"/>
                    <a:pt x="1911" y="2050"/>
                    <a:pt x="1908" y="2045"/>
                  </a:cubicBezTo>
                  <a:cubicBezTo>
                    <a:pt x="1905" y="2043"/>
                    <a:pt x="1903" y="2042"/>
                    <a:pt x="1899" y="2041"/>
                  </a:cubicBezTo>
                  <a:cubicBezTo>
                    <a:pt x="1896" y="2041"/>
                    <a:pt x="1887" y="2042"/>
                    <a:pt x="1884" y="2039"/>
                  </a:cubicBezTo>
                  <a:cubicBezTo>
                    <a:pt x="1882" y="2036"/>
                    <a:pt x="1882" y="2034"/>
                    <a:pt x="1884" y="2033"/>
                  </a:cubicBezTo>
                  <a:cubicBezTo>
                    <a:pt x="1882" y="2031"/>
                    <a:pt x="1879" y="2033"/>
                    <a:pt x="1878" y="2036"/>
                  </a:cubicBezTo>
                  <a:cubicBezTo>
                    <a:pt x="1876" y="2041"/>
                    <a:pt x="1879" y="2047"/>
                    <a:pt x="1886" y="2049"/>
                  </a:cubicBezTo>
                  <a:cubicBezTo>
                    <a:pt x="1888" y="2050"/>
                    <a:pt x="1891" y="2049"/>
                    <a:pt x="1894" y="2048"/>
                  </a:cubicBezTo>
                  <a:close/>
                  <a:moveTo>
                    <a:pt x="1895" y="2049"/>
                  </a:moveTo>
                  <a:cubicBezTo>
                    <a:pt x="1897" y="2048"/>
                    <a:pt x="1899" y="2049"/>
                    <a:pt x="1900" y="2051"/>
                  </a:cubicBezTo>
                  <a:cubicBezTo>
                    <a:pt x="1900" y="2055"/>
                    <a:pt x="1896" y="2057"/>
                    <a:pt x="1893" y="2055"/>
                  </a:cubicBezTo>
                  <a:cubicBezTo>
                    <a:pt x="1891" y="2054"/>
                    <a:pt x="1891" y="2052"/>
                    <a:pt x="1888" y="2051"/>
                  </a:cubicBezTo>
                  <a:cubicBezTo>
                    <a:pt x="1892" y="2051"/>
                    <a:pt x="1892" y="2049"/>
                    <a:pt x="1895" y="2049"/>
                  </a:cubicBezTo>
                  <a:close/>
                  <a:moveTo>
                    <a:pt x="1911" y="2051"/>
                  </a:moveTo>
                  <a:cubicBezTo>
                    <a:pt x="1912" y="2054"/>
                    <a:pt x="1910" y="2058"/>
                    <a:pt x="1907" y="2060"/>
                  </a:cubicBezTo>
                  <a:cubicBezTo>
                    <a:pt x="1909" y="2063"/>
                    <a:pt x="1917" y="2063"/>
                    <a:pt x="1918" y="2057"/>
                  </a:cubicBezTo>
                  <a:cubicBezTo>
                    <a:pt x="1918" y="2053"/>
                    <a:pt x="1914" y="2050"/>
                    <a:pt x="1911" y="2051"/>
                  </a:cubicBezTo>
                  <a:close/>
                  <a:moveTo>
                    <a:pt x="1919" y="2058"/>
                  </a:moveTo>
                  <a:cubicBezTo>
                    <a:pt x="1919" y="2058"/>
                    <a:pt x="1918" y="2059"/>
                    <a:pt x="1918" y="2060"/>
                  </a:cubicBezTo>
                  <a:cubicBezTo>
                    <a:pt x="1925" y="2062"/>
                    <a:pt x="1932" y="2067"/>
                    <a:pt x="1937" y="2074"/>
                  </a:cubicBezTo>
                  <a:cubicBezTo>
                    <a:pt x="1946" y="2086"/>
                    <a:pt x="1943" y="2100"/>
                    <a:pt x="1953" y="2119"/>
                  </a:cubicBezTo>
                  <a:cubicBezTo>
                    <a:pt x="1958" y="2128"/>
                    <a:pt x="1964" y="2134"/>
                    <a:pt x="1970" y="2138"/>
                  </a:cubicBezTo>
                  <a:cubicBezTo>
                    <a:pt x="1982" y="2148"/>
                    <a:pt x="2000" y="2152"/>
                    <a:pt x="2010" y="2165"/>
                  </a:cubicBezTo>
                  <a:cubicBezTo>
                    <a:pt x="2004" y="2161"/>
                    <a:pt x="1995" y="2163"/>
                    <a:pt x="1995" y="2173"/>
                  </a:cubicBezTo>
                  <a:cubicBezTo>
                    <a:pt x="1995" y="2180"/>
                    <a:pt x="2005" y="2190"/>
                    <a:pt x="1992" y="2202"/>
                  </a:cubicBezTo>
                  <a:cubicBezTo>
                    <a:pt x="2001" y="2199"/>
                    <a:pt x="2009" y="2195"/>
                    <a:pt x="2013" y="2187"/>
                  </a:cubicBezTo>
                  <a:cubicBezTo>
                    <a:pt x="2016" y="2182"/>
                    <a:pt x="2016" y="2177"/>
                    <a:pt x="2015" y="2172"/>
                  </a:cubicBezTo>
                  <a:cubicBezTo>
                    <a:pt x="2009" y="2149"/>
                    <a:pt x="1974" y="2146"/>
                    <a:pt x="1964" y="2129"/>
                  </a:cubicBezTo>
                  <a:cubicBezTo>
                    <a:pt x="1965" y="2130"/>
                    <a:pt x="1965" y="2131"/>
                    <a:pt x="1966" y="2131"/>
                  </a:cubicBezTo>
                  <a:cubicBezTo>
                    <a:pt x="1978" y="2146"/>
                    <a:pt x="2002" y="2145"/>
                    <a:pt x="2015" y="2131"/>
                  </a:cubicBezTo>
                  <a:cubicBezTo>
                    <a:pt x="2021" y="2124"/>
                    <a:pt x="2025" y="2114"/>
                    <a:pt x="2023" y="2103"/>
                  </a:cubicBezTo>
                  <a:cubicBezTo>
                    <a:pt x="2020" y="2092"/>
                    <a:pt x="2013" y="2082"/>
                    <a:pt x="2002" y="2078"/>
                  </a:cubicBezTo>
                  <a:cubicBezTo>
                    <a:pt x="1990" y="2074"/>
                    <a:pt x="1978" y="2076"/>
                    <a:pt x="1971" y="2087"/>
                  </a:cubicBezTo>
                  <a:cubicBezTo>
                    <a:pt x="1967" y="2093"/>
                    <a:pt x="1967" y="2101"/>
                    <a:pt x="1972" y="2107"/>
                  </a:cubicBezTo>
                  <a:cubicBezTo>
                    <a:pt x="1978" y="2116"/>
                    <a:pt x="1987" y="2117"/>
                    <a:pt x="1994" y="2113"/>
                  </a:cubicBezTo>
                  <a:cubicBezTo>
                    <a:pt x="2002" y="2109"/>
                    <a:pt x="2005" y="2099"/>
                    <a:pt x="1998" y="2091"/>
                  </a:cubicBezTo>
                  <a:cubicBezTo>
                    <a:pt x="2004" y="2101"/>
                    <a:pt x="2000" y="2109"/>
                    <a:pt x="1992" y="2112"/>
                  </a:cubicBezTo>
                  <a:cubicBezTo>
                    <a:pt x="1986" y="2114"/>
                    <a:pt x="1979" y="2113"/>
                    <a:pt x="1974" y="2106"/>
                  </a:cubicBezTo>
                  <a:cubicBezTo>
                    <a:pt x="1970" y="2101"/>
                    <a:pt x="1970" y="2094"/>
                    <a:pt x="1974" y="2088"/>
                  </a:cubicBezTo>
                  <a:cubicBezTo>
                    <a:pt x="1980" y="2079"/>
                    <a:pt x="1991" y="2078"/>
                    <a:pt x="2001" y="2081"/>
                  </a:cubicBezTo>
                  <a:cubicBezTo>
                    <a:pt x="2010" y="2085"/>
                    <a:pt x="2017" y="2094"/>
                    <a:pt x="2019" y="2104"/>
                  </a:cubicBezTo>
                  <a:cubicBezTo>
                    <a:pt x="2021" y="2114"/>
                    <a:pt x="2018" y="2124"/>
                    <a:pt x="2011" y="2130"/>
                  </a:cubicBezTo>
                  <a:cubicBezTo>
                    <a:pt x="1999" y="2142"/>
                    <a:pt x="1979" y="2143"/>
                    <a:pt x="1967" y="2130"/>
                  </a:cubicBezTo>
                  <a:cubicBezTo>
                    <a:pt x="1958" y="2119"/>
                    <a:pt x="1956" y="2108"/>
                    <a:pt x="1961" y="2095"/>
                  </a:cubicBezTo>
                  <a:cubicBezTo>
                    <a:pt x="1968" y="2074"/>
                    <a:pt x="1988" y="2057"/>
                    <a:pt x="2005" y="2056"/>
                  </a:cubicBezTo>
                  <a:cubicBezTo>
                    <a:pt x="2015" y="2055"/>
                    <a:pt x="2025" y="2061"/>
                    <a:pt x="2024" y="2071"/>
                  </a:cubicBezTo>
                  <a:cubicBezTo>
                    <a:pt x="2024" y="2078"/>
                    <a:pt x="2019" y="2081"/>
                    <a:pt x="2012" y="2080"/>
                  </a:cubicBezTo>
                  <a:cubicBezTo>
                    <a:pt x="2018" y="2088"/>
                    <a:pt x="2034" y="2082"/>
                    <a:pt x="2037" y="2069"/>
                  </a:cubicBezTo>
                  <a:cubicBezTo>
                    <a:pt x="2040" y="2056"/>
                    <a:pt x="2035" y="2047"/>
                    <a:pt x="2027" y="2041"/>
                  </a:cubicBezTo>
                  <a:cubicBezTo>
                    <a:pt x="2017" y="2033"/>
                    <a:pt x="1999" y="2034"/>
                    <a:pt x="1986" y="2044"/>
                  </a:cubicBezTo>
                  <a:cubicBezTo>
                    <a:pt x="1972" y="2055"/>
                    <a:pt x="1962" y="2072"/>
                    <a:pt x="1958" y="2089"/>
                  </a:cubicBezTo>
                  <a:cubicBezTo>
                    <a:pt x="1959" y="2087"/>
                    <a:pt x="1959" y="2085"/>
                    <a:pt x="1959" y="2082"/>
                  </a:cubicBezTo>
                  <a:cubicBezTo>
                    <a:pt x="1966" y="2053"/>
                    <a:pt x="1985" y="2031"/>
                    <a:pt x="2015" y="2023"/>
                  </a:cubicBezTo>
                  <a:cubicBezTo>
                    <a:pt x="2037" y="2018"/>
                    <a:pt x="2057" y="2024"/>
                    <a:pt x="2072" y="2041"/>
                  </a:cubicBezTo>
                  <a:cubicBezTo>
                    <a:pt x="2081" y="2052"/>
                    <a:pt x="2086" y="2064"/>
                    <a:pt x="2088" y="2077"/>
                  </a:cubicBezTo>
                  <a:cubicBezTo>
                    <a:pt x="2090" y="2091"/>
                    <a:pt x="2089" y="2105"/>
                    <a:pt x="2084" y="2118"/>
                  </a:cubicBezTo>
                  <a:cubicBezTo>
                    <a:pt x="2082" y="2124"/>
                    <a:pt x="2079" y="2129"/>
                    <a:pt x="2075" y="2134"/>
                  </a:cubicBezTo>
                  <a:cubicBezTo>
                    <a:pt x="2066" y="2143"/>
                    <a:pt x="2055" y="2149"/>
                    <a:pt x="2042" y="2149"/>
                  </a:cubicBezTo>
                  <a:cubicBezTo>
                    <a:pt x="2032" y="2149"/>
                    <a:pt x="2025" y="2145"/>
                    <a:pt x="2019" y="2137"/>
                  </a:cubicBezTo>
                  <a:cubicBezTo>
                    <a:pt x="2013" y="2149"/>
                    <a:pt x="2031" y="2170"/>
                    <a:pt x="2051" y="2156"/>
                  </a:cubicBezTo>
                  <a:cubicBezTo>
                    <a:pt x="2063" y="2164"/>
                    <a:pt x="2076" y="2145"/>
                    <a:pt x="2082" y="2130"/>
                  </a:cubicBezTo>
                  <a:cubicBezTo>
                    <a:pt x="2076" y="2149"/>
                    <a:pt x="2057" y="2170"/>
                    <a:pt x="2048" y="2180"/>
                  </a:cubicBezTo>
                  <a:cubicBezTo>
                    <a:pt x="2048" y="2180"/>
                    <a:pt x="2049" y="2181"/>
                    <a:pt x="2049" y="2182"/>
                  </a:cubicBezTo>
                  <a:cubicBezTo>
                    <a:pt x="2053" y="2178"/>
                    <a:pt x="2059" y="2173"/>
                    <a:pt x="2064" y="2167"/>
                  </a:cubicBezTo>
                  <a:cubicBezTo>
                    <a:pt x="2061" y="2177"/>
                    <a:pt x="2063" y="2189"/>
                    <a:pt x="2070" y="2197"/>
                  </a:cubicBezTo>
                  <a:cubicBezTo>
                    <a:pt x="2084" y="2212"/>
                    <a:pt x="2110" y="2214"/>
                    <a:pt x="2123" y="2235"/>
                  </a:cubicBezTo>
                  <a:cubicBezTo>
                    <a:pt x="2119" y="2213"/>
                    <a:pt x="2097" y="2201"/>
                    <a:pt x="2087" y="2191"/>
                  </a:cubicBezTo>
                  <a:cubicBezTo>
                    <a:pt x="2067" y="2172"/>
                    <a:pt x="2073" y="2160"/>
                    <a:pt x="2081" y="2141"/>
                  </a:cubicBezTo>
                  <a:cubicBezTo>
                    <a:pt x="2080" y="2145"/>
                    <a:pt x="2080" y="2148"/>
                    <a:pt x="2080" y="2152"/>
                  </a:cubicBezTo>
                  <a:cubicBezTo>
                    <a:pt x="2081" y="2173"/>
                    <a:pt x="2094" y="2193"/>
                    <a:pt x="2113" y="2200"/>
                  </a:cubicBezTo>
                  <a:cubicBezTo>
                    <a:pt x="2129" y="2207"/>
                    <a:pt x="2146" y="2204"/>
                    <a:pt x="2159" y="2193"/>
                  </a:cubicBezTo>
                  <a:cubicBezTo>
                    <a:pt x="2175" y="2179"/>
                    <a:pt x="2180" y="2157"/>
                    <a:pt x="2172" y="2137"/>
                  </a:cubicBezTo>
                  <a:cubicBezTo>
                    <a:pt x="2168" y="2128"/>
                    <a:pt x="2162" y="2121"/>
                    <a:pt x="2154" y="2118"/>
                  </a:cubicBezTo>
                  <a:cubicBezTo>
                    <a:pt x="2139" y="2111"/>
                    <a:pt x="2125" y="2116"/>
                    <a:pt x="2115" y="2128"/>
                  </a:cubicBezTo>
                  <a:cubicBezTo>
                    <a:pt x="2131" y="2122"/>
                    <a:pt x="2136" y="2134"/>
                    <a:pt x="2143" y="2137"/>
                  </a:cubicBezTo>
                  <a:cubicBezTo>
                    <a:pt x="2156" y="2142"/>
                    <a:pt x="2161" y="2123"/>
                    <a:pt x="2147" y="2117"/>
                  </a:cubicBezTo>
                  <a:cubicBezTo>
                    <a:pt x="2146" y="2116"/>
                    <a:pt x="2144" y="2116"/>
                    <a:pt x="2143" y="2115"/>
                  </a:cubicBezTo>
                  <a:cubicBezTo>
                    <a:pt x="2155" y="2117"/>
                    <a:pt x="2166" y="2125"/>
                    <a:pt x="2171" y="2138"/>
                  </a:cubicBezTo>
                  <a:cubicBezTo>
                    <a:pt x="2178" y="2157"/>
                    <a:pt x="2173" y="2178"/>
                    <a:pt x="2157" y="2191"/>
                  </a:cubicBezTo>
                  <a:cubicBezTo>
                    <a:pt x="2145" y="2201"/>
                    <a:pt x="2129" y="2203"/>
                    <a:pt x="2115" y="2197"/>
                  </a:cubicBezTo>
                  <a:cubicBezTo>
                    <a:pt x="2098" y="2190"/>
                    <a:pt x="2086" y="2172"/>
                    <a:pt x="2086" y="2152"/>
                  </a:cubicBezTo>
                  <a:cubicBezTo>
                    <a:pt x="2086" y="2145"/>
                    <a:pt x="2087" y="2138"/>
                    <a:pt x="2088" y="2131"/>
                  </a:cubicBezTo>
                  <a:cubicBezTo>
                    <a:pt x="2088" y="2135"/>
                    <a:pt x="2088" y="2140"/>
                    <a:pt x="2089" y="2145"/>
                  </a:cubicBezTo>
                  <a:cubicBezTo>
                    <a:pt x="2091" y="2157"/>
                    <a:pt x="2102" y="2168"/>
                    <a:pt x="2115" y="2166"/>
                  </a:cubicBezTo>
                  <a:cubicBezTo>
                    <a:pt x="2121" y="2165"/>
                    <a:pt x="2125" y="2161"/>
                    <a:pt x="2127" y="2155"/>
                  </a:cubicBezTo>
                  <a:cubicBezTo>
                    <a:pt x="2128" y="2151"/>
                    <a:pt x="2127" y="2146"/>
                    <a:pt x="2125" y="2143"/>
                  </a:cubicBezTo>
                  <a:cubicBezTo>
                    <a:pt x="2122" y="2139"/>
                    <a:pt x="2117" y="2137"/>
                    <a:pt x="2113" y="2137"/>
                  </a:cubicBezTo>
                  <a:cubicBezTo>
                    <a:pt x="2107" y="2137"/>
                    <a:pt x="2101" y="2142"/>
                    <a:pt x="2101" y="2148"/>
                  </a:cubicBezTo>
                  <a:cubicBezTo>
                    <a:pt x="2101" y="2152"/>
                    <a:pt x="2104" y="2155"/>
                    <a:pt x="2107" y="2156"/>
                  </a:cubicBezTo>
                  <a:cubicBezTo>
                    <a:pt x="2109" y="2157"/>
                    <a:pt x="2112" y="2156"/>
                    <a:pt x="2113" y="2154"/>
                  </a:cubicBezTo>
                  <a:cubicBezTo>
                    <a:pt x="2111" y="2154"/>
                    <a:pt x="2109" y="2154"/>
                    <a:pt x="2108" y="2153"/>
                  </a:cubicBezTo>
                  <a:cubicBezTo>
                    <a:pt x="2105" y="2152"/>
                    <a:pt x="2105" y="2148"/>
                    <a:pt x="2108" y="2146"/>
                  </a:cubicBezTo>
                  <a:cubicBezTo>
                    <a:pt x="2109" y="2145"/>
                    <a:pt x="2111" y="2144"/>
                    <a:pt x="2114" y="2145"/>
                  </a:cubicBezTo>
                  <a:cubicBezTo>
                    <a:pt x="2117" y="2146"/>
                    <a:pt x="2119" y="2149"/>
                    <a:pt x="2119" y="2152"/>
                  </a:cubicBezTo>
                  <a:cubicBezTo>
                    <a:pt x="2118" y="2156"/>
                    <a:pt x="2115" y="2159"/>
                    <a:pt x="2112" y="2160"/>
                  </a:cubicBezTo>
                  <a:cubicBezTo>
                    <a:pt x="2101" y="2162"/>
                    <a:pt x="2092" y="2149"/>
                    <a:pt x="2090" y="2140"/>
                  </a:cubicBezTo>
                  <a:cubicBezTo>
                    <a:pt x="2088" y="2128"/>
                    <a:pt x="2092" y="2116"/>
                    <a:pt x="2094" y="2105"/>
                  </a:cubicBezTo>
                  <a:cubicBezTo>
                    <a:pt x="2096" y="2092"/>
                    <a:pt x="2095" y="2079"/>
                    <a:pt x="2088" y="2063"/>
                  </a:cubicBezTo>
                  <a:cubicBezTo>
                    <a:pt x="2090" y="2066"/>
                    <a:pt x="2092" y="2069"/>
                    <a:pt x="2095" y="2072"/>
                  </a:cubicBezTo>
                  <a:cubicBezTo>
                    <a:pt x="2109" y="2088"/>
                    <a:pt x="2129" y="2095"/>
                    <a:pt x="2151" y="2087"/>
                  </a:cubicBezTo>
                  <a:cubicBezTo>
                    <a:pt x="2170" y="2080"/>
                    <a:pt x="2184" y="2063"/>
                    <a:pt x="2185" y="2041"/>
                  </a:cubicBezTo>
                  <a:cubicBezTo>
                    <a:pt x="2187" y="2022"/>
                    <a:pt x="2178" y="2002"/>
                    <a:pt x="2161" y="1992"/>
                  </a:cubicBezTo>
                  <a:cubicBezTo>
                    <a:pt x="2144" y="1984"/>
                    <a:pt x="2126" y="1986"/>
                    <a:pt x="2115" y="1997"/>
                  </a:cubicBezTo>
                  <a:cubicBezTo>
                    <a:pt x="2107" y="2004"/>
                    <a:pt x="2103" y="2013"/>
                    <a:pt x="2104" y="2022"/>
                  </a:cubicBezTo>
                  <a:cubicBezTo>
                    <a:pt x="2104" y="2028"/>
                    <a:pt x="2106" y="2034"/>
                    <a:pt x="2109" y="2038"/>
                  </a:cubicBezTo>
                  <a:cubicBezTo>
                    <a:pt x="2116" y="2047"/>
                    <a:pt x="2126" y="2049"/>
                    <a:pt x="2135" y="2045"/>
                  </a:cubicBezTo>
                  <a:cubicBezTo>
                    <a:pt x="2145" y="2040"/>
                    <a:pt x="2149" y="2028"/>
                    <a:pt x="2144" y="2018"/>
                  </a:cubicBezTo>
                  <a:cubicBezTo>
                    <a:pt x="2139" y="2008"/>
                    <a:pt x="2127" y="2004"/>
                    <a:pt x="2117" y="2009"/>
                  </a:cubicBezTo>
                  <a:cubicBezTo>
                    <a:pt x="2109" y="2013"/>
                    <a:pt x="2104" y="2022"/>
                    <a:pt x="2106" y="2031"/>
                  </a:cubicBezTo>
                  <a:cubicBezTo>
                    <a:pt x="2102" y="2019"/>
                    <a:pt x="2106" y="2006"/>
                    <a:pt x="2116" y="1997"/>
                  </a:cubicBezTo>
                  <a:cubicBezTo>
                    <a:pt x="2128" y="1987"/>
                    <a:pt x="2144" y="1986"/>
                    <a:pt x="2159" y="1994"/>
                  </a:cubicBezTo>
                  <a:cubicBezTo>
                    <a:pt x="2176" y="2003"/>
                    <a:pt x="2183" y="2022"/>
                    <a:pt x="2182" y="2040"/>
                  </a:cubicBezTo>
                  <a:cubicBezTo>
                    <a:pt x="2181" y="2060"/>
                    <a:pt x="2168" y="2076"/>
                    <a:pt x="2149" y="2083"/>
                  </a:cubicBezTo>
                  <a:cubicBezTo>
                    <a:pt x="2130" y="2089"/>
                    <a:pt x="2112" y="2083"/>
                    <a:pt x="2100" y="2069"/>
                  </a:cubicBezTo>
                  <a:cubicBezTo>
                    <a:pt x="2090" y="2058"/>
                    <a:pt x="2085" y="2044"/>
                    <a:pt x="2073" y="2034"/>
                  </a:cubicBezTo>
                  <a:cubicBezTo>
                    <a:pt x="2058" y="2019"/>
                    <a:pt x="2037" y="2013"/>
                    <a:pt x="2014" y="2018"/>
                  </a:cubicBezTo>
                  <a:cubicBezTo>
                    <a:pt x="1982" y="2026"/>
                    <a:pt x="1960" y="2049"/>
                    <a:pt x="1954" y="2081"/>
                  </a:cubicBezTo>
                  <a:cubicBezTo>
                    <a:pt x="1951" y="2096"/>
                    <a:pt x="1951" y="2108"/>
                    <a:pt x="1957" y="2121"/>
                  </a:cubicBezTo>
                  <a:cubicBezTo>
                    <a:pt x="1950" y="2109"/>
                    <a:pt x="1947" y="2096"/>
                    <a:pt x="1948" y="2083"/>
                  </a:cubicBezTo>
                  <a:cubicBezTo>
                    <a:pt x="1948" y="2065"/>
                    <a:pt x="1955" y="2044"/>
                    <a:pt x="1965" y="2029"/>
                  </a:cubicBezTo>
                  <a:cubicBezTo>
                    <a:pt x="1968" y="2023"/>
                    <a:pt x="1971" y="2017"/>
                    <a:pt x="1973" y="2010"/>
                  </a:cubicBezTo>
                  <a:cubicBezTo>
                    <a:pt x="1973" y="2008"/>
                    <a:pt x="1974" y="2006"/>
                    <a:pt x="1974" y="2004"/>
                  </a:cubicBezTo>
                  <a:cubicBezTo>
                    <a:pt x="1975" y="2001"/>
                    <a:pt x="1975" y="1998"/>
                    <a:pt x="1975" y="1994"/>
                  </a:cubicBezTo>
                  <a:cubicBezTo>
                    <a:pt x="1975" y="1993"/>
                    <a:pt x="1974" y="1982"/>
                    <a:pt x="1972" y="1982"/>
                  </a:cubicBezTo>
                  <a:cubicBezTo>
                    <a:pt x="1971" y="1983"/>
                    <a:pt x="1972" y="1989"/>
                    <a:pt x="1972" y="1990"/>
                  </a:cubicBezTo>
                  <a:cubicBezTo>
                    <a:pt x="1972" y="1995"/>
                    <a:pt x="1971" y="1999"/>
                    <a:pt x="1970" y="2003"/>
                  </a:cubicBezTo>
                  <a:cubicBezTo>
                    <a:pt x="1970" y="2005"/>
                    <a:pt x="1970" y="2007"/>
                    <a:pt x="1969" y="2009"/>
                  </a:cubicBezTo>
                  <a:cubicBezTo>
                    <a:pt x="1967" y="2016"/>
                    <a:pt x="1965" y="2021"/>
                    <a:pt x="1962" y="2028"/>
                  </a:cubicBezTo>
                  <a:cubicBezTo>
                    <a:pt x="1962" y="2028"/>
                    <a:pt x="1961" y="2029"/>
                    <a:pt x="1960" y="2030"/>
                  </a:cubicBezTo>
                  <a:cubicBezTo>
                    <a:pt x="1961" y="2028"/>
                    <a:pt x="1962" y="2026"/>
                    <a:pt x="1962" y="2023"/>
                  </a:cubicBezTo>
                  <a:cubicBezTo>
                    <a:pt x="1963" y="2017"/>
                    <a:pt x="1964" y="2012"/>
                    <a:pt x="1963" y="2006"/>
                  </a:cubicBezTo>
                  <a:cubicBezTo>
                    <a:pt x="1959" y="1989"/>
                    <a:pt x="1944" y="1983"/>
                    <a:pt x="1930" y="1985"/>
                  </a:cubicBezTo>
                  <a:cubicBezTo>
                    <a:pt x="1917" y="1987"/>
                    <a:pt x="1905" y="1994"/>
                    <a:pt x="1900" y="2006"/>
                  </a:cubicBezTo>
                  <a:cubicBezTo>
                    <a:pt x="1897" y="2017"/>
                    <a:pt x="1899" y="2026"/>
                    <a:pt x="1908" y="2033"/>
                  </a:cubicBezTo>
                  <a:cubicBezTo>
                    <a:pt x="1915" y="2038"/>
                    <a:pt x="1925" y="2041"/>
                    <a:pt x="1932" y="2035"/>
                  </a:cubicBezTo>
                  <a:cubicBezTo>
                    <a:pt x="1936" y="2032"/>
                    <a:pt x="1938" y="2028"/>
                    <a:pt x="1937" y="2023"/>
                  </a:cubicBezTo>
                  <a:cubicBezTo>
                    <a:pt x="1937" y="2020"/>
                    <a:pt x="1936" y="2017"/>
                    <a:pt x="1933" y="2015"/>
                  </a:cubicBezTo>
                  <a:cubicBezTo>
                    <a:pt x="1931" y="2013"/>
                    <a:pt x="1927" y="2013"/>
                    <a:pt x="1924" y="2014"/>
                  </a:cubicBezTo>
                  <a:cubicBezTo>
                    <a:pt x="1920" y="2015"/>
                    <a:pt x="1917" y="2017"/>
                    <a:pt x="1917" y="2021"/>
                  </a:cubicBezTo>
                  <a:cubicBezTo>
                    <a:pt x="1916" y="2025"/>
                    <a:pt x="1919" y="2029"/>
                    <a:pt x="1922" y="2030"/>
                  </a:cubicBezTo>
                  <a:cubicBezTo>
                    <a:pt x="1927" y="2032"/>
                    <a:pt x="1932" y="2029"/>
                    <a:pt x="1933" y="2025"/>
                  </a:cubicBezTo>
                  <a:cubicBezTo>
                    <a:pt x="1935" y="2021"/>
                    <a:pt x="1932" y="2016"/>
                    <a:pt x="1928" y="2014"/>
                  </a:cubicBezTo>
                  <a:cubicBezTo>
                    <a:pt x="1926" y="2014"/>
                    <a:pt x="1925" y="2014"/>
                    <a:pt x="1923" y="2014"/>
                  </a:cubicBezTo>
                  <a:cubicBezTo>
                    <a:pt x="1924" y="2014"/>
                    <a:pt x="1924" y="2014"/>
                    <a:pt x="1924" y="2014"/>
                  </a:cubicBezTo>
                  <a:cubicBezTo>
                    <a:pt x="1927" y="2013"/>
                    <a:pt x="1930" y="2013"/>
                    <a:pt x="1933" y="2016"/>
                  </a:cubicBezTo>
                  <a:cubicBezTo>
                    <a:pt x="1935" y="2017"/>
                    <a:pt x="1937" y="2020"/>
                    <a:pt x="1937" y="2023"/>
                  </a:cubicBezTo>
                  <a:cubicBezTo>
                    <a:pt x="1937" y="2027"/>
                    <a:pt x="1935" y="2032"/>
                    <a:pt x="1931" y="2034"/>
                  </a:cubicBezTo>
                  <a:cubicBezTo>
                    <a:pt x="1925" y="2039"/>
                    <a:pt x="1915" y="2037"/>
                    <a:pt x="1909" y="2032"/>
                  </a:cubicBezTo>
                  <a:cubicBezTo>
                    <a:pt x="1901" y="2026"/>
                    <a:pt x="1898" y="2017"/>
                    <a:pt x="1902" y="2007"/>
                  </a:cubicBezTo>
                  <a:cubicBezTo>
                    <a:pt x="1907" y="1995"/>
                    <a:pt x="1919" y="1989"/>
                    <a:pt x="1931" y="1988"/>
                  </a:cubicBezTo>
                  <a:cubicBezTo>
                    <a:pt x="1944" y="1986"/>
                    <a:pt x="1956" y="1992"/>
                    <a:pt x="1959" y="2006"/>
                  </a:cubicBezTo>
                  <a:cubicBezTo>
                    <a:pt x="1960" y="2012"/>
                    <a:pt x="1960" y="2017"/>
                    <a:pt x="1959" y="2023"/>
                  </a:cubicBezTo>
                  <a:cubicBezTo>
                    <a:pt x="1958" y="2026"/>
                    <a:pt x="1957" y="2030"/>
                    <a:pt x="1956" y="2033"/>
                  </a:cubicBezTo>
                  <a:cubicBezTo>
                    <a:pt x="1953" y="2041"/>
                    <a:pt x="1949" y="2051"/>
                    <a:pt x="1946" y="2061"/>
                  </a:cubicBezTo>
                  <a:cubicBezTo>
                    <a:pt x="1944" y="2067"/>
                    <a:pt x="1944" y="2073"/>
                    <a:pt x="1943" y="2079"/>
                  </a:cubicBezTo>
                  <a:cubicBezTo>
                    <a:pt x="1942" y="2076"/>
                    <a:pt x="1940" y="2073"/>
                    <a:pt x="1938" y="2071"/>
                  </a:cubicBezTo>
                  <a:cubicBezTo>
                    <a:pt x="1933" y="2065"/>
                    <a:pt x="1925" y="2059"/>
                    <a:pt x="1919" y="2058"/>
                  </a:cubicBezTo>
                  <a:close/>
                  <a:moveTo>
                    <a:pt x="1967" y="1939"/>
                  </a:moveTo>
                  <a:cubicBezTo>
                    <a:pt x="1970" y="1942"/>
                    <a:pt x="1970" y="1946"/>
                    <a:pt x="1967" y="1949"/>
                  </a:cubicBezTo>
                  <a:cubicBezTo>
                    <a:pt x="1962" y="1953"/>
                    <a:pt x="1956" y="1948"/>
                    <a:pt x="1957" y="1943"/>
                  </a:cubicBezTo>
                  <a:cubicBezTo>
                    <a:pt x="1957" y="1938"/>
                    <a:pt x="1960" y="1937"/>
                    <a:pt x="1959" y="1931"/>
                  </a:cubicBezTo>
                  <a:cubicBezTo>
                    <a:pt x="1962" y="1936"/>
                    <a:pt x="1964" y="1936"/>
                    <a:pt x="1967" y="1939"/>
                  </a:cubicBezTo>
                  <a:close/>
                  <a:moveTo>
                    <a:pt x="1969" y="2025"/>
                  </a:moveTo>
                  <a:cubicBezTo>
                    <a:pt x="1975" y="2013"/>
                    <a:pt x="1991" y="2008"/>
                    <a:pt x="2001" y="2010"/>
                  </a:cubicBezTo>
                  <a:cubicBezTo>
                    <a:pt x="2009" y="2012"/>
                    <a:pt x="2016" y="2015"/>
                    <a:pt x="2024" y="2012"/>
                  </a:cubicBezTo>
                  <a:cubicBezTo>
                    <a:pt x="2030" y="2009"/>
                    <a:pt x="2036" y="2002"/>
                    <a:pt x="2033" y="1997"/>
                  </a:cubicBezTo>
                  <a:cubicBezTo>
                    <a:pt x="2032" y="2002"/>
                    <a:pt x="2026" y="2004"/>
                    <a:pt x="2020" y="2004"/>
                  </a:cubicBezTo>
                  <a:cubicBezTo>
                    <a:pt x="2016" y="2004"/>
                    <a:pt x="2011" y="2004"/>
                    <a:pt x="2007" y="2007"/>
                  </a:cubicBezTo>
                  <a:cubicBezTo>
                    <a:pt x="2001" y="2000"/>
                    <a:pt x="1991" y="2001"/>
                    <a:pt x="1985" y="2005"/>
                  </a:cubicBezTo>
                  <a:cubicBezTo>
                    <a:pt x="1979" y="2008"/>
                    <a:pt x="1971" y="2016"/>
                    <a:pt x="1969" y="2025"/>
                  </a:cubicBezTo>
                  <a:close/>
                  <a:moveTo>
                    <a:pt x="1896" y="1935"/>
                  </a:moveTo>
                  <a:cubicBezTo>
                    <a:pt x="1877" y="1927"/>
                    <a:pt x="1877" y="1907"/>
                    <a:pt x="1875" y="1899"/>
                  </a:cubicBezTo>
                  <a:cubicBezTo>
                    <a:pt x="1870" y="1887"/>
                    <a:pt x="1859" y="1891"/>
                    <a:pt x="1861" y="1904"/>
                  </a:cubicBezTo>
                  <a:cubicBezTo>
                    <a:pt x="1863" y="1916"/>
                    <a:pt x="1877" y="1932"/>
                    <a:pt x="1896" y="1935"/>
                  </a:cubicBezTo>
                  <a:close/>
                  <a:moveTo>
                    <a:pt x="1977" y="1965"/>
                  </a:moveTo>
                  <a:cubicBezTo>
                    <a:pt x="1973" y="1970"/>
                    <a:pt x="1965" y="1969"/>
                    <a:pt x="1961" y="1968"/>
                  </a:cubicBezTo>
                  <a:cubicBezTo>
                    <a:pt x="1957" y="1973"/>
                    <a:pt x="1964" y="1984"/>
                    <a:pt x="1974" y="1980"/>
                  </a:cubicBezTo>
                  <a:cubicBezTo>
                    <a:pt x="1979" y="1978"/>
                    <a:pt x="1982" y="1970"/>
                    <a:pt x="1977" y="1965"/>
                  </a:cubicBezTo>
                  <a:close/>
                  <a:moveTo>
                    <a:pt x="1973" y="2013"/>
                  </a:moveTo>
                  <a:cubicBezTo>
                    <a:pt x="1986" y="1993"/>
                    <a:pt x="2013" y="1994"/>
                    <a:pt x="2020" y="1992"/>
                  </a:cubicBezTo>
                  <a:cubicBezTo>
                    <a:pt x="2035" y="1987"/>
                    <a:pt x="2029" y="1970"/>
                    <a:pt x="2013" y="1975"/>
                  </a:cubicBezTo>
                  <a:cubicBezTo>
                    <a:pt x="2002" y="1977"/>
                    <a:pt x="1982" y="1988"/>
                    <a:pt x="1973" y="2013"/>
                  </a:cubicBezTo>
                  <a:close/>
                  <a:moveTo>
                    <a:pt x="1909" y="1985"/>
                  </a:moveTo>
                  <a:cubicBezTo>
                    <a:pt x="1905" y="1995"/>
                    <a:pt x="1898" y="2004"/>
                    <a:pt x="1889" y="2009"/>
                  </a:cubicBezTo>
                  <a:cubicBezTo>
                    <a:pt x="1880" y="2013"/>
                    <a:pt x="1868" y="2013"/>
                    <a:pt x="1860" y="2006"/>
                  </a:cubicBezTo>
                  <a:cubicBezTo>
                    <a:pt x="1856" y="2002"/>
                    <a:pt x="1853" y="1997"/>
                    <a:pt x="1851" y="1991"/>
                  </a:cubicBezTo>
                  <a:cubicBezTo>
                    <a:pt x="1850" y="1984"/>
                    <a:pt x="1850" y="1979"/>
                    <a:pt x="1852" y="1973"/>
                  </a:cubicBezTo>
                  <a:cubicBezTo>
                    <a:pt x="1853" y="1966"/>
                    <a:pt x="1856" y="1962"/>
                    <a:pt x="1860" y="1957"/>
                  </a:cubicBezTo>
                  <a:cubicBezTo>
                    <a:pt x="1862" y="1955"/>
                    <a:pt x="1864" y="1953"/>
                    <a:pt x="1866" y="1951"/>
                  </a:cubicBezTo>
                  <a:cubicBezTo>
                    <a:pt x="1872" y="1946"/>
                    <a:pt x="1877" y="1943"/>
                    <a:pt x="1884" y="1940"/>
                  </a:cubicBezTo>
                  <a:cubicBezTo>
                    <a:pt x="1895" y="1937"/>
                    <a:pt x="1903" y="1936"/>
                    <a:pt x="1914" y="1938"/>
                  </a:cubicBezTo>
                  <a:cubicBezTo>
                    <a:pt x="1915" y="1938"/>
                    <a:pt x="1916" y="1938"/>
                    <a:pt x="1916" y="1939"/>
                  </a:cubicBezTo>
                  <a:cubicBezTo>
                    <a:pt x="1911" y="1933"/>
                    <a:pt x="1908" y="1926"/>
                    <a:pt x="1906" y="1918"/>
                  </a:cubicBezTo>
                  <a:cubicBezTo>
                    <a:pt x="1904" y="1909"/>
                    <a:pt x="1905" y="1899"/>
                    <a:pt x="1910" y="1891"/>
                  </a:cubicBezTo>
                  <a:cubicBezTo>
                    <a:pt x="1912" y="1889"/>
                    <a:pt x="1915" y="1886"/>
                    <a:pt x="1920" y="1884"/>
                  </a:cubicBezTo>
                  <a:cubicBezTo>
                    <a:pt x="1916" y="1886"/>
                    <a:pt x="1913" y="1889"/>
                    <a:pt x="1912" y="1892"/>
                  </a:cubicBezTo>
                  <a:cubicBezTo>
                    <a:pt x="1907" y="1900"/>
                    <a:pt x="1906" y="1909"/>
                    <a:pt x="1908" y="1918"/>
                  </a:cubicBezTo>
                  <a:cubicBezTo>
                    <a:pt x="1910" y="1924"/>
                    <a:pt x="1913" y="1929"/>
                    <a:pt x="1917" y="1933"/>
                  </a:cubicBezTo>
                  <a:cubicBezTo>
                    <a:pt x="1924" y="1942"/>
                    <a:pt x="1932" y="1946"/>
                    <a:pt x="1940" y="1953"/>
                  </a:cubicBezTo>
                  <a:cubicBezTo>
                    <a:pt x="1940" y="1954"/>
                    <a:pt x="1940" y="1954"/>
                    <a:pt x="1940" y="1954"/>
                  </a:cubicBezTo>
                  <a:cubicBezTo>
                    <a:pt x="1945" y="1958"/>
                    <a:pt x="1948" y="1963"/>
                    <a:pt x="1951" y="1968"/>
                  </a:cubicBezTo>
                  <a:cubicBezTo>
                    <a:pt x="1952" y="1969"/>
                    <a:pt x="1958" y="1982"/>
                    <a:pt x="1957" y="1983"/>
                  </a:cubicBezTo>
                  <a:cubicBezTo>
                    <a:pt x="1956" y="1983"/>
                    <a:pt x="1952" y="1975"/>
                    <a:pt x="1951" y="1974"/>
                  </a:cubicBezTo>
                  <a:cubicBezTo>
                    <a:pt x="1947" y="1967"/>
                    <a:pt x="1943" y="1962"/>
                    <a:pt x="1938" y="1956"/>
                  </a:cubicBezTo>
                  <a:cubicBezTo>
                    <a:pt x="1937" y="1956"/>
                    <a:pt x="1937" y="1956"/>
                    <a:pt x="1937" y="1956"/>
                  </a:cubicBezTo>
                  <a:cubicBezTo>
                    <a:pt x="1930" y="1949"/>
                    <a:pt x="1923" y="1944"/>
                    <a:pt x="1914" y="1941"/>
                  </a:cubicBezTo>
                  <a:cubicBezTo>
                    <a:pt x="1902" y="1938"/>
                    <a:pt x="1889" y="1939"/>
                    <a:pt x="1879" y="1947"/>
                  </a:cubicBezTo>
                  <a:cubicBezTo>
                    <a:pt x="1874" y="1951"/>
                    <a:pt x="1870" y="1961"/>
                    <a:pt x="1874" y="1967"/>
                  </a:cubicBezTo>
                  <a:cubicBezTo>
                    <a:pt x="1876" y="1969"/>
                    <a:pt x="1879" y="1970"/>
                    <a:pt x="1881" y="1969"/>
                  </a:cubicBezTo>
                  <a:cubicBezTo>
                    <a:pt x="1883" y="1968"/>
                    <a:pt x="1885" y="1966"/>
                    <a:pt x="1884" y="1963"/>
                  </a:cubicBezTo>
                  <a:cubicBezTo>
                    <a:pt x="1884" y="1961"/>
                    <a:pt x="1883" y="1960"/>
                    <a:pt x="1882" y="1960"/>
                  </a:cubicBezTo>
                  <a:cubicBezTo>
                    <a:pt x="1880" y="1959"/>
                    <a:pt x="1877" y="1960"/>
                    <a:pt x="1877" y="1962"/>
                  </a:cubicBezTo>
                  <a:cubicBezTo>
                    <a:pt x="1877" y="1963"/>
                    <a:pt x="1878" y="1965"/>
                    <a:pt x="1879" y="1965"/>
                  </a:cubicBezTo>
                  <a:cubicBezTo>
                    <a:pt x="1877" y="1966"/>
                    <a:pt x="1875" y="1964"/>
                    <a:pt x="1875" y="1963"/>
                  </a:cubicBezTo>
                  <a:cubicBezTo>
                    <a:pt x="1874" y="1960"/>
                    <a:pt x="1876" y="1958"/>
                    <a:pt x="1878" y="1956"/>
                  </a:cubicBezTo>
                  <a:cubicBezTo>
                    <a:pt x="1882" y="1954"/>
                    <a:pt x="1886" y="1956"/>
                    <a:pt x="1889" y="1960"/>
                  </a:cubicBezTo>
                  <a:cubicBezTo>
                    <a:pt x="1890" y="1962"/>
                    <a:pt x="1890" y="1966"/>
                    <a:pt x="1889" y="1969"/>
                  </a:cubicBezTo>
                  <a:cubicBezTo>
                    <a:pt x="1888" y="1972"/>
                    <a:pt x="1885" y="1974"/>
                    <a:pt x="1882" y="1974"/>
                  </a:cubicBezTo>
                  <a:cubicBezTo>
                    <a:pt x="1878" y="1975"/>
                    <a:pt x="1874" y="1974"/>
                    <a:pt x="1872" y="1971"/>
                  </a:cubicBezTo>
                  <a:cubicBezTo>
                    <a:pt x="1866" y="1964"/>
                    <a:pt x="1869" y="1953"/>
                    <a:pt x="1876" y="1947"/>
                  </a:cubicBezTo>
                  <a:cubicBezTo>
                    <a:pt x="1878" y="1946"/>
                    <a:pt x="1881" y="1944"/>
                    <a:pt x="1883" y="1943"/>
                  </a:cubicBezTo>
                  <a:cubicBezTo>
                    <a:pt x="1875" y="1946"/>
                    <a:pt x="1868" y="1951"/>
                    <a:pt x="1861" y="1958"/>
                  </a:cubicBezTo>
                  <a:cubicBezTo>
                    <a:pt x="1857" y="1963"/>
                    <a:pt x="1855" y="1967"/>
                    <a:pt x="1853" y="1973"/>
                  </a:cubicBezTo>
                  <a:cubicBezTo>
                    <a:pt x="1851" y="1979"/>
                    <a:pt x="1851" y="1984"/>
                    <a:pt x="1852" y="1991"/>
                  </a:cubicBezTo>
                  <a:cubicBezTo>
                    <a:pt x="1853" y="1994"/>
                    <a:pt x="1854" y="1997"/>
                    <a:pt x="1856" y="2000"/>
                  </a:cubicBezTo>
                  <a:cubicBezTo>
                    <a:pt x="1856" y="2000"/>
                    <a:pt x="1856" y="2000"/>
                    <a:pt x="1856" y="2000"/>
                  </a:cubicBezTo>
                  <a:cubicBezTo>
                    <a:pt x="1853" y="1991"/>
                    <a:pt x="1857" y="1981"/>
                    <a:pt x="1870" y="1983"/>
                  </a:cubicBezTo>
                  <a:cubicBezTo>
                    <a:pt x="1879" y="1985"/>
                    <a:pt x="1891" y="1999"/>
                    <a:pt x="1909" y="1985"/>
                  </a:cubicBezTo>
                  <a:close/>
                  <a:moveTo>
                    <a:pt x="1912" y="1893"/>
                  </a:moveTo>
                  <a:cubicBezTo>
                    <a:pt x="1921" y="1901"/>
                    <a:pt x="1930" y="1887"/>
                    <a:pt x="1933" y="1884"/>
                  </a:cubicBezTo>
                  <a:cubicBezTo>
                    <a:pt x="1936" y="1881"/>
                    <a:pt x="1939" y="1879"/>
                    <a:pt x="1942" y="1880"/>
                  </a:cubicBezTo>
                  <a:cubicBezTo>
                    <a:pt x="1938" y="1877"/>
                    <a:pt x="1927" y="1874"/>
                    <a:pt x="1922" y="1875"/>
                  </a:cubicBezTo>
                  <a:cubicBezTo>
                    <a:pt x="1914" y="1876"/>
                    <a:pt x="1908" y="1881"/>
                    <a:pt x="1910" y="1890"/>
                  </a:cubicBezTo>
                  <a:cubicBezTo>
                    <a:pt x="1912" y="1887"/>
                    <a:pt x="1917" y="1883"/>
                    <a:pt x="1922" y="1883"/>
                  </a:cubicBezTo>
                  <a:cubicBezTo>
                    <a:pt x="1920" y="1884"/>
                    <a:pt x="1914" y="1888"/>
                    <a:pt x="1912" y="1893"/>
                  </a:cubicBezTo>
                  <a:close/>
                  <a:moveTo>
                    <a:pt x="1959" y="1990"/>
                  </a:moveTo>
                  <a:cubicBezTo>
                    <a:pt x="1939" y="1974"/>
                    <a:pt x="1918" y="1978"/>
                    <a:pt x="1907" y="1974"/>
                  </a:cubicBezTo>
                  <a:cubicBezTo>
                    <a:pt x="1894" y="1969"/>
                    <a:pt x="1899" y="1955"/>
                    <a:pt x="1914" y="1956"/>
                  </a:cubicBezTo>
                  <a:cubicBezTo>
                    <a:pt x="1931" y="1958"/>
                    <a:pt x="1948" y="1974"/>
                    <a:pt x="1959" y="1990"/>
                  </a:cubicBezTo>
                  <a:close/>
                  <a:moveTo>
                    <a:pt x="1890" y="1935"/>
                  </a:moveTo>
                  <a:cubicBezTo>
                    <a:pt x="1869" y="1936"/>
                    <a:pt x="1839" y="1960"/>
                    <a:pt x="1849" y="1979"/>
                  </a:cubicBezTo>
                  <a:cubicBezTo>
                    <a:pt x="1845" y="1981"/>
                    <a:pt x="1839" y="1978"/>
                    <a:pt x="1837" y="1972"/>
                  </a:cubicBezTo>
                  <a:cubicBezTo>
                    <a:pt x="1835" y="1966"/>
                    <a:pt x="1838" y="1957"/>
                    <a:pt x="1846" y="1953"/>
                  </a:cubicBezTo>
                  <a:cubicBezTo>
                    <a:pt x="1843" y="1948"/>
                    <a:pt x="1853" y="1939"/>
                    <a:pt x="1868" y="1935"/>
                  </a:cubicBezTo>
                  <a:cubicBezTo>
                    <a:pt x="1859" y="1934"/>
                    <a:pt x="1851" y="1929"/>
                    <a:pt x="1844" y="1923"/>
                  </a:cubicBezTo>
                  <a:cubicBezTo>
                    <a:pt x="1837" y="1917"/>
                    <a:pt x="1830" y="1908"/>
                    <a:pt x="1828" y="1898"/>
                  </a:cubicBezTo>
                  <a:cubicBezTo>
                    <a:pt x="1825" y="1888"/>
                    <a:pt x="1827" y="1877"/>
                    <a:pt x="1834" y="1870"/>
                  </a:cubicBezTo>
                  <a:cubicBezTo>
                    <a:pt x="1840" y="1865"/>
                    <a:pt x="1848" y="1862"/>
                    <a:pt x="1855" y="1865"/>
                  </a:cubicBezTo>
                  <a:cubicBezTo>
                    <a:pt x="1861" y="1867"/>
                    <a:pt x="1864" y="1873"/>
                    <a:pt x="1865" y="1879"/>
                  </a:cubicBezTo>
                  <a:cubicBezTo>
                    <a:pt x="1865" y="1886"/>
                    <a:pt x="1862" y="1892"/>
                    <a:pt x="1858" y="1897"/>
                  </a:cubicBezTo>
                  <a:cubicBezTo>
                    <a:pt x="1860" y="1883"/>
                    <a:pt x="1849" y="1881"/>
                    <a:pt x="1846" y="1877"/>
                  </a:cubicBezTo>
                  <a:cubicBezTo>
                    <a:pt x="1842" y="1871"/>
                    <a:pt x="1845" y="1866"/>
                    <a:pt x="1851" y="1865"/>
                  </a:cubicBezTo>
                  <a:cubicBezTo>
                    <a:pt x="1851" y="1865"/>
                    <a:pt x="1851" y="1865"/>
                    <a:pt x="1851" y="1865"/>
                  </a:cubicBezTo>
                  <a:cubicBezTo>
                    <a:pt x="1845" y="1864"/>
                    <a:pt x="1840" y="1867"/>
                    <a:pt x="1836" y="1871"/>
                  </a:cubicBezTo>
                  <a:cubicBezTo>
                    <a:pt x="1830" y="1877"/>
                    <a:pt x="1826" y="1885"/>
                    <a:pt x="1828" y="1895"/>
                  </a:cubicBezTo>
                  <a:cubicBezTo>
                    <a:pt x="1828" y="1893"/>
                    <a:pt x="1829" y="1890"/>
                    <a:pt x="1830" y="1888"/>
                  </a:cubicBezTo>
                  <a:cubicBezTo>
                    <a:pt x="1831" y="1884"/>
                    <a:pt x="1835" y="1880"/>
                    <a:pt x="1840" y="1881"/>
                  </a:cubicBezTo>
                  <a:cubicBezTo>
                    <a:pt x="1842" y="1881"/>
                    <a:pt x="1844" y="1883"/>
                    <a:pt x="1845" y="1886"/>
                  </a:cubicBezTo>
                  <a:cubicBezTo>
                    <a:pt x="1845" y="1887"/>
                    <a:pt x="1845" y="1889"/>
                    <a:pt x="1844" y="1891"/>
                  </a:cubicBezTo>
                  <a:cubicBezTo>
                    <a:pt x="1843" y="1892"/>
                    <a:pt x="1841" y="1893"/>
                    <a:pt x="1839" y="1893"/>
                  </a:cubicBezTo>
                  <a:cubicBezTo>
                    <a:pt x="1836" y="1893"/>
                    <a:pt x="1834" y="1891"/>
                    <a:pt x="1834" y="1888"/>
                  </a:cubicBezTo>
                  <a:cubicBezTo>
                    <a:pt x="1834" y="1887"/>
                    <a:pt x="1835" y="1886"/>
                    <a:pt x="1837" y="1885"/>
                  </a:cubicBezTo>
                  <a:cubicBezTo>
                    <a:pt x="1838" y="1885"/>
                    <a:pt x="1839" y="1885"/>
                    <a:pt x="1839" y="1886"/>
                  </a:cubicBezTo>
                  <a:cubicBezTo>
                    <a:pt x="1838" y="1886"/>
                    <a:pt x="1838" y="1886"/>
                    <a:pt x="1837" y="1886"/>
                  </a:cubicBezTo>
                  <a:cubicBezTo>
                    <a:pt x="1836" y="1887"/>
                    <a:pt x="1836" y="1889"/>
                    <a:pt x="1837" y="1889"/>
                  </a:cubicBezTo>
                  <a:cubicBezTo>
                    <a:pt x="1838" y="1890"/>
                    <a:pt x="1838" y="1890"/>
                    <a:pt x="1840" y="1890"/>
                  </a:cubicBezTo>
                  <a:cubicBezTo>
                    <a:pt x="1841" y="1889"/>
                    <a:pt x="1842" y="1888"/>
                    <a:pt x="1842" y="1887"/>
                  </a:cubicBezTo>
                  <a:cubicBezTo>
                    <a:pt x="1841" y="1885"/>
                    <a:pt x="1840" y="1884"/>
                    <a:pt x="1839" y="1884"/>
                  </a:cubicBezTo>
                  <a:cubicBezTo>
                    <a:pt x="1834" y="1883"/>
                    <a:pt x="1830" y="1888"/>
                    <a:pt x="1830" y="1892"/>
                  </a:cubicBezTo>
                  <a:cubicBezTo>
                    <a:pt x="1828" y="1898"/>
                    <a:pt x="1832" y="1906"/>
                    <a:pt x="1836" y="1911"/>
                  </a:cubicBezTo>
                  <a:cubicBezTo>
                    <a:pt x="1845" y="1926"/>
                    <a:pt x="1860" y="1933"/>
                    <a:pt x="1874" y="1934"/>
                  </a:cubicBezTo>
                  <a:cubicBezTo>
                    <a:pt x="1879" y="1934"/>
                    <a:pt x="1884" y="1934"/>
                    <a:pt x="1890" y="1935"/>
                  </a:cubicBezTo>
                  <a:close/>
                  <a:moveTo>
                    <a:pt x="1909" y="1933"/>
                  </a:moveTo>
                  <a:cubicBezTo>
                    <a:pt x="1899" y="1933"/>
                    <a:pt x="1896" y="1916"/>
                    <a:pt x="1897" y="1906"/>
                  </a:cubicBezTo>
                  <a:cubicBezTo>
                    <a:pt x="1899" y="1895"/>
                    <a:pt x="1905" y="1882"/>
                    <a:pt x="1897" y="1871"/>
                  </a:cubicBezTo>
                  <a:cubicBezTo>
                    <a:pt x="1893" y="1865"/>
                    <a:pt x="1886" y="1862"/>
                    <a:pt x="1879" y="1863"/>
                  </a:cubicBezTo>
                  <a:cubicBezTo>
                    <a:pt x="1875" y="1864"/>
                    <a:pt x="1871" y="1867"/>
                    <a:pt x="1871" y="1872"/>
                  </a:cubicBezTo>
                  <a:cubicBezTo>
                    <a:pt x="1873" y="1869"/>
                    <a:pt x="1879" y="1867"/>
                    <a:pt x="1883" y="1870"/>
                  </a:cubicBezTo>
                  <a:cubicBezTo>
                    <a:pt x="1887" y="1872"/>
                    <a:pt x="1888" y="1878"/>
                    <a:pt x="1887" y="1883"/>
                  </a:cubicBezTo>
                  <a:cubicBezTo>
                    <a:pt x="1884" y="1893"/>
                    <a:pt x="1880" y="1902"/>
                    <a:pt x="1881" y="1912"/>
                  </a:cubicBezTo>
                  <a:cubicBezTo>
                    <a:pt x="1882" y="1925"/>
                    <a:pt x="1894" y="1936"/>
                    <a:pt x="1909" y="1933"/>
                  </a:cubicBezTo>
                  <a:close/>
                  <a:moveTo>
                    <a:pt x="1957" y="1927"/>
                  </a:moveTo>
                  <a:cubicBezTo>
                    <a:pt x="1956" y="1916"/>
                    <a:pt x="1946" y="1902"/>
                    <a:pt x="1935" y="1899"/>
                  </a:cubicBezTo>
                  <a:cubicBezTo>
                    <a:pt x="1925" y="1895"/>
                    <a:pt x="1918" y="1903"/>
                    <a:pt x="1929" y="1910"/>
                  </a:cubicBezTo>
                  <a:cubicBezTo>
                    <a:pt x="1937" y="1915"/>
                    <a:pt x="1953" y="1917"/>
                    <a:pt x="1957" y="1927"/>
                  </a:cubicBezTo>
                  <a:close/>
                  <a:moveTo>
                    <a:pt x="2097" y="2076"/>
                  </a:moveTo>
                  <a:cubicBezTo>
                    <a:pt x="2118" y="2101"/>
                    <a:pt x="2168" y="2103"/>
                    <a:pt x="2176" y="2072"/>
                  </a:cubicBezTo>
                  <a:cubicBezTo>
                    <a:pt x="2182" y="2074"/>
                    <a:pt x="2185" y="2084"/>
                    <a:pt x="2180" y="2092"/>
                  </a:cubicBezTo>
                  <a:cubicBezTo>
                    <a:pt x="2175" y="2101"/>
                    <a:pt x="2162" y="2105"/>
                    <a:pt x="2150" y="2099"/>
                  </a:cubicBezTo>
                  <a:cubicBezTo>
                    <a:pt x="2145" y="2110"/>
                    <a:pt x="2110" y="2105"/>
                    <a:pt x="2097" y="2076"/>
                  </a:cubicBezTo>
                  <a:close/>
                  <a:moveTo>
                    <a:pt x="2026" y="2196"/>
                  </a:moveTo>
                  <a:cubicBezTo>
                    <a:pt x="2024" y="2195"/>
                    <a:pt x="2023" y="2192"/>
                    <a:pt x="2024" y="2190"/>
                  </a:cubicBezTo>
                  <a:cubicBezTo>
                    <a:pt x="2025" y="2187"/>
                    <a:pt x="2028" y="2186"/>
                    <a:pt x="2031" y="2187"/>
                  </a:cubicBezTo>
                  <a:cubicBezTo>
                    <a:pt x="2033" y="2189"/>
                    <a:pt x="2034" y="2192"/>
                    <a:pt x="2033" y="2194"/>
                  </a:cubicBezTo>
                  <a:cubicBezTo>
                    <a:pt x="2032" y="2197"/>
                    <a:pt x="2029" y="2198"/>
                    <a:pt x="2026" y="2196"/>
                  </a:cubicBezTo>
                  <a:close/>
                  <a:moveTo>
                    <a:pt x="2017" y="2194"/>
                  </a:moveTo>
                  <a:cubicBezTo>
                    <a:pt x="2015" y="2193"/>
                    <a:pt x="2014" y="2191"/>
                    <a:pt x="2015" y="2189"/>
                  </a:cubicBezTo>
                  <a:cubicBezTo>
                    <a:pt x="2016" y="2187"/>
                    <a:pt x="2018" y="2186"/>
                    <a:pt x="2020" y="2187"/>
                  </a:cubicBezTo>
                  <a:cubicBezTo>
                    <a:pt x="2022" y="2188"/>
                    <a:pt x="2023" y="2191"/>
                    <a:pt x="2022" y="2192"/>
                  </a:cubicBezTo>
                  <a:cubicBezTo>
                    <a:pt x="2021" y="2194"/>
                    <a:pt x="2018" y="2195"/>
                    <a:pt x="2017" y="2194"/>
                  </a:cubicBezTo>
                  <a:close/>
                  <a:moveTo>
                    <a:pt x="2038" y="2193"/>
                  </a:moveTo>
                  <a:cubicBezTo>
                    <a:pt x="2034" y="2191"/>
                    <a:pt x="2033" y="2187"/>
                    <a:pt x="2035" y="2183"/>
                  </a:cubicBezTo>
                  <a:cubicBezTo>
                    <a:pt x="2037" y="2179"/>
                    <a:pt x="2041" y="2178"/>
                    <a:pt x="2045" y="2180"/>
                  </a:cubicBezTo>
                  <a:cubicBezTo>
                    <a:pt x="2049" y="2182"/>
                    <a:pt x="2050" y="2186"/>
                    <a:pt x="2048" y="2190"/>
                  </a:cubicBezTo>
                  <a:cubicBezTo>
                    <a:pt x="2046" y="2194"/>
                    <a:pt x="2042" y="2195"/>
                    <a:pt x="2038" y="2193"/>
                  </a:cubicBezTo>
                  <a:close/>
                  <a:moveTo>
                    <a:pt x="2001" y="2033"/>
                  </a:moveTo>
                  <a:cubicBezTo>
                    <a:pt x="2009" y="2025"/>
                    <a:pt x="2024" y="2021"/>
                    <a:pt x="2039" y="2025"/>
                  </a:cubicBezTo>
                  <a:cubicBezTo>
                    <a:pt x="2050" y="2027"/>
                    <a:pt x="2060" y="2034"/>
                    <a:pt x="2066" y="2042"/>
                  </a:cubicBezTo>
                  <a:cubicBezTo>
                    <a:pt x="2070" y="2047"/>
                    <a:pt x="2072" y="2052"/>
                    <a:pt x="2072" y="2058"/>
                  </a:cubicBezTo>
                  <a:cubicBezTo>
                    <a:pt x="2073" y="2066"/>
                    <a:pt x="2068" y="2074"/>
                    <a:pt x="2062" y="2077"/>
                  </a:cubicBezTo>
                  <a:cubicBezTo>
                    <a:pt x="2055" y="2080"/>
                    <a:pt x="2048" y="2076"/>
                    <a:pt x="2048" y="2069"/>
                  </a:cubicBezTo>
                  <a:cubicBezTo>
                    <a:pt x="2057" y="2072"/>
                    <a:pt x="2064" y="2063"/>
                    <a:pt x="2062" y="2053"/>
                  </a:cubicBezTo>
                  <a:cubicBezTo>
                    <a:pt x="2060" y="2043"/>
                    <a:pt x="2047" y="2032"/>
                    <a:pt x="2037" y="2029"/>
                  </a:cubicBezTo>
                  <a:cubicBezTo>
                    <a:pt x="2019" y="2024"/>
                    <a:pt x="2007" y="2029"/>
                    <a:pt x="2001" y="2033"/>
                  </a:cubicBezTo>
                  <a:close/>
                  <a:moveTo>
                    <a:pt x="2079" y="2058"/>
                  </a:moveTo>
                  <a:cubicBezTo>
                    <a:pt x="2095" y="2088"/>
                    <a:pt x="2084" y="2127"/>
                    <a:pt x="2061" y="2139"/>
                  </a:cubicBezTo>
                  <a:cubicBezTo>
                    <a:pt x="2037" y="2151"/>
                    <a:pt x="2028" y="2130"/>
                    <a:pt x="2048" y="2119"/>
                  </a:cubicBezTo>
                  <a:cubicBezTo>
                    <a:pt x="2059" y="2113"/>
                    <a:pt x="2089" y="2090"/>
                    <a:pt x="2079" y="2058"/>
                  </a:cubicBezTo>
                  <a:close/>
                  <a:moveTo>
                    <a:pt x="1825" y="1758"/>
                  </a:moveTo>
                  <a:cubicBezTo>
                    <a:pt x="1845" y="1774"/>
                    <a:pt x="1866" y="1769"/>
                    <a:pt x="1877" y="1773"/>
                  </a:cubicBezTo>
                  <a:cubicBezTo>
                    <a:pt x="1889" y="1778"/>
                    <a:pt x="1884" y="1792"/>
                    <a:pt x="1870" y="1791"/>
                  </a:cubicBezTo>
                  <a:cubicBezTo>
                    <a:pt x="1854" y="1789"/>
                    <a:pt x="1836" y="1774"/>
                    <a:pt x="1825" y="1758"/>
                  </a:cubicBezTo>
                  <a:close/>
                  <a:moveTo>
                    <a:pt x="1876" y="1827"/>
                  </a:moveTo>
                  <a:cubicBezTo>
                    <a:pt x="1873" y="1826"/>
                    <a:pt x="1871" y="1825"/>
                    <a:pt x="1870" y="1823"/>
                  </a:cubicBezTo>
                  <a:cubicBezTo>
                    <a:pt x="1868" y="1821"/>
                    <a:pt x="1868" y="1817"/>
                    <a:pt x="1870" y="1815"/>
                  </a:cubicBezTo>
                  <a:cubicBezTo>
                    <a:pt x="1873" y="1811"/>
                    <a:pt x="1877" y="1811"/>
                    <a:pt x="1880" y="1812"/>
                  </a:cubicBezTo>
                  <a:cubicBezTo>
                    <a:pt x="1885" y="1815"/>
                    <a:pt x="1883" y="1819"/>
                    <a:pt x="1885" y="1822"/>
                  </a:cubicBezTo>
                  <a:cubicBezTo>
                    <a:pt x="1886" y="1826"/>
                    <a:pt x="1891" y="1828"/>
                    <a:pt x="1896" y="1827"/>
                  </a:cubicBezTo>
                  <a:cubicBezTo>
                    <a:pt x="1902" y="1826"/>
                    <a:pt x="1907" y="1822"/>
                    <a:pt x="1907" y="1815"/>
                  </a:cubicBezTo>
                  <a:cubicBezTo>
                    <a:pt x="1908" y="1812"/>
                    <a:pt x="1906" y="1808"/>
                    <a:pt x="1902" y="1808"/>
                  </a:cubicBezTo>
                  <a:cubicBezTo>
                    <a:pt x="1904" y="1811"/>
                    <a:pt x="1902" y="1816"/>
                    <a:pt x="1897" y="1815"/>
                  </a:cubicBezTo>
                  <a:cubicBezTo>
                    <a:pt x="1894" y="1814"/>
                    <a:pt x="1890" y="1811"/>
                    <a:pt x="1885" y="1807"/>
                  </a:cubicBezTo>
                  <a:cubicBezTo>
                    <a:pt x="1881" y="1804"/>
                    <a:pt x="1876" y="1801"/>
                    <a:pt x="1871" y="1801"/>
                  </a:cubicBezTo>
                  <a:cubicBezTo>
                    <a:pt x="1860" y="1801"/>
                    <a:pt x="1852" y="1811"/>
                    <a:pt x="1854" y="1820"/>
                  </a:cubicBezTo>
                  <a:cubicBezTo>
                    <a:pt x="1856" y="1826"/>
                    <a:pt x="1859" y="1829"/>
                    <a:pt x="1863" y="1832"/>
                  </a:cubicBezTo>
                  <a:cubicBezTo>
                    <a:pt x="1868" y="1836"/>
                    <a:pt x="1881" y="1841"/>
                    <a:pt x="1883" y="1847"/>
                  </a:cubicBezTo>
                  <a:cubicBezTo>
                    <a:pt x="1885" y="1852"/>
                    <a:pt x="1882" y="1855"/>
                    <a:pt x="1879" y="1855"/>
                  </a:cubicBezTo>
                  <a:cubicBezTo>
                    <a:pt x="1881" y="1859"/>
                    <a:pt x="1887" y="1859"/>
                    <a:pt x="1890" y="1856"/>
                  </a:cubicBezTo>
                  <a:cubicBezTo>
                    <a:pt x="1896" y="1850"/>
                    <a:pt x="1897" y="1838"/>
                    <a:pt x="1888" y="1831"/>
                  </a:cubicBezTo>
                  <a:cubicBezTo>
                    <a:pt x="1885" y="1828"/>
                    <a:pt x="1881" y="1827"/>
                    <a:pt x="1876" y="1827"/>
                  </a:cubicBezTo>
                  <a:close/>
                  <a:moveTo>
                    <a:pt x="1892" y="1829"/>
                  </a:moveTo>
                  <a:cubicBezTo>
                    <a:pt x="1904" y="1832"/>
                    <a:pt x="1916" y="1844"/>
                    <a:pt x="1918" y="1856"/>
                  </a:cubicBezTo>
                  <a:cubicBezTo>
                    <a:pt x="1921" y="1867"/>
                    <a:pt x="1911" y="1873"/>
                    <a:pt x="1906" y="1861"/>
                  </a:cubicBezTo>
                  <a:cubicBezTo>
                    <a:pt x="1902" y="1851"/>
                    <a:pt x="1901" y="1835"/>
                    <a:pt x="1892" y="1829"/>
                  </a:cubicBezTo>
                  <a:close/>
                  <a:moveTo>
                    <a:pt x="1854" y="1810"/>
                  </a:moveTo>
                  <a:cubicBezTo>
                    <a:pt x="1855" y="1805"/>
                    <a:pt x="1861" y="1800"/>
                    <a:pt x="1865" y="1800"/>
                  </a:cubicBezTo>
                  <a:cubicBezTo>
                    <a:pt x="1866" y="1794"/>
                    <a:pt x="1854" y="1789"/>
                    <a:pt x="1849" y="1797"/>
                  </a:cubicBezTo>
                  <a:cubicBezTo>
                    <a:pt x="1845" y="1801"/>
                    <a:pt x="1848" y="1809"/>
                    <a:pt x="1854" y="1810"/>
                  </a:cubicBezTo>
                  <a:close/>
                  <a:moveTo>
                    <a:pt x="1577" y="2018"/>
                  </a:moveTo>
                  <a:cubicBezTo>
                    <a:pt x="1575" y="2016"/>
                    <a:pt x="1574" y="2012"/>
                    <a:pt x="1577" y="2009"/>
                  </a:cubicBezTo>
                  <a:cubicBezTo>
                    <a:pt x="1581" y="2005"/>
                    <a:pt x="1587" y="2009"/>
                    <a:pt x="1587" y="2014"/>
                  </a:cubicBezTo>
                  <a:cubicBezTo>
                    <a:pt x="1587" y="2018"/>
                    <a:pt x="1584" y="2020"/>
                    <a:pt x="1586" y="2025"/>
                  </a:cubicBezTo>
                  <a:cubicBezTo>
                    <a:pt x="1583" y="2021"/>
                    <a:pt x="1580" y="2021"/>
                    <a:pt x="1577" y="2018"/>
                  </a:cubicBezTo>
                  <a:close/>
                  <a:moveTo>
                    <a:pt x="1386" y="1801"/>
                  </a:moveTo>
                  <a:cubicBezTo>
                    <a:pt x="1402" y="1780"/>
                    <a:pt x="1424" y="1776"/>
                    <a:pt x="1442" y="1781"/>
                  </a:cubicBezTo>
                  <a:cubicBezTo>
                    <a:pt x="1458" y="1785"/>
                    <a:pt x="1464" y="1798"/>
                    <a:pt x="1474" y="1801"/>
                  </a:cubicBezTo>
                  <a:cubicBezTo>
                    <a:pt x="1477" y="1802"/>
                    <a:pt x="1481" y="1802"/>
                    <a:pt x="1486" y="1800"/>
                  </a:cubicBezTo>
                  <a:cubicBezTo>
                    <a:pt x="1483" y="1811"/>
                    <a:pt x="1471" y="1816"/>
                    <a:pt x="1460" y="1812"/>
                  </a:cubicBezTo>
                  <a:cubicBezTo>
                    <a:pt x="1447" y="1807"/>
                    <a:pt x="1443" y="1797"/>
                    <a:pt x="1428" y="1793"/>
                  </a:cubicBezTo>
                  <a:cubicBezTo>
                    <a:pt x="1413" y="1789"/>
                    <a:pt x="1397" y="1792"/>
                    <a:pt x="1386" y="1801"/>
                  </a:cubicBezTo>
                  <a:close/>
                  <a:moveTo>
                    <a:pt x="1335" y="1828"/>
                  </a:moveTo>
                  <a:cubicBezTo>
                    <a:pt x="1348" y="1806"/>
                    <a:pt x="1372" y="1804"/>
                    <a:pt x="1383" y="1799"/>
                  </a:cubicBezTo>
                  <a:cubicBezTo>
                    <a:pt x="1397" y="1792"/>
                    <a:pt x="1393" y="1779"/>
                    <a:pt x="1375" y="1783"/>
                  </a:cubicBezTo>
                  <a:cubicBezTo>
                    <a:pt x="1358" y="1787"/>
                    <a:pt x="1338" y="1807"/>
                    <a:pt x="1335" y="1828"/>
                  </a:cubicBezTo>
                  <a:close/>
                  <a:moveTo>
                    <a:pt x="1598" y="2406"/>
                  </a:moveTo>
                  <a:cubicBezTo>
                    <a:pt x="1586" y="2426"/>
                    <a:pt x="1593" y="2452"/>
                    <a:pt x="1606" y="2464"/>
                  </a:cubicBezTo>
                  <a:cubicBezTo>
                    <a:pt x="1617" y="2475"/>
                    <a:pt x="1631" y="2468"/>
                    <a:pt x="1617" y="2454"/>
                  </a:cubicBezTo>
                  <a:cubicBezTo>
                    <a:pt x="1606" y="2443"/>
                    <a:pt x="1593" y="2430"/>
                    <a:pt x="1598" y="2406"/>
                  </a:cubicBezTo>
                  <a:close/>
                  <a:moveTo>
                    <a:pt x="1875" y="2520"/>
                  </a:moveTo>
                  <a:cubicBezTo>
                    <a:pt x="1866" y="2535"/>
                    <a:pt x="1842" y="2549"/>
                    <a:pt x="1824" y="2548"/>
                  </a:cubicBezTo>
                  <a:cubicBezTo>
                    <a:pt x="1806" y="2548"/>
                    <a:pt x="1803" y="2532"/>
                    <a:pt x="1824" y="2529"/>
                  </a:cubicBezTo>
                  <a:cubicBezTo>
                    <a:pt x="1839" y="2526"/>
                    <a:pt x="1860" y="2534"/>
                    <a:pt x="1875" y="2520"/>
                  </a:cubicBezTo>
                  <a:close/>
                  <a:moveTo>
                    <a:pt x="1590" y="2457"/>
                  </a:moveTo>
                  <a:cubicBezTo>
                    <a:pt x="1593" y="2482"/>
                    <a:pt x="1612" y="2491"/>
                    <a:pt x="1630" y="2495"/>
                  </a:cubicBezTo>
                  <a:cubicBezTo>
                    <a:pt x="1640" y="2498"/>
                    <a:pt x="1655" y="2496"/>
                    <a:pt x="1662" y="2504"/>
                  </a:cubicBezTo>
                  <a:cubicBezTo>
                    <a:pt x="1667" y="2489"/>
                    <a:pt x="1634" y="2486"/>
                    <a:pt x="1624" y="2483"/>
                  </a:cubicBezTo>
                  <a:cubicBezTo>
                    <a:pt x="1607" y="2480"/>
                    <a:pt x="1595" y="2471"/>
                    <a:pt x="1590" y="2457"/>
                  </a:cubicBezTo>
                  <a:close/>
                  <a:moveTo>
                    <a:pt x="1744" y="2474"/>
                  </a:moveTo>
                  <a:cubicBezTo>
                    <a:pt x="1725" y="2456"/>
                    <a:pt x="1711" y="2427"/>
                    <a:pt x="1715" y="2410"/>
                  </a:cubicBezTo>
                  <a:cubicBezTo>
                    <a:pt x="1719" y="2392"/>
                    <a:pt x="1737" y="2391"/>
                    <a:pt x="1736" y="2411"/>
                  </a:cubicBezTo>
                  <a:cubicBezTo>
                    <a:pt x="1736" y="2427"/>
                    <a:pt x="1731" y="2452"/>
                    <a:pt x="1744" y="2474"/>
                  </a:cubicBezTo>
                  <a:close/>
                  <a:moveTo>
                    <a:pt x="1816" y="2605"/>
                  </a:moveTo>
                  <a:cubicBezTo>
                    <a:pt x="1815" y="2609"/>
                    <a:pt x="1812" y="2612"/>
                    <a:pt x="1808" y="2612"/>
                  </a:cubicBezTo>
                  <a:cubicBezTo>
                    <a:pt x="1801" y="2610"/>
                    <a:pt x="1801" y="2601"/>
                    <a:pt x="1806" y="2599"/>
                  </a:cubicBezTo>
                  <a:cubicBezTo>
                    <a:pt x="1810" y="2596"/>
                    <a:pt x="1813" y="2598"/>
                    <a:pt x="1817" y="2593"/>
                  </a:cubicBezTo>
                  <a:cubicBezTo>
                    <a:pt x="1814" y="2599"/>
                    <a:pt x="1816" y="2600"/>
                    <a:pt x="1816" y="2605"/>
                  </a:cubicBezTo>
                  <a:close/>
                  <a:moveTo>
                    <a:pt x="1817" y="2605"/>
                  </a:moveTo>
                  <a:cubicBezTo>
                    <a:pt x="1817" y="2608"/>
                    <a:pt x="1816" y="2610"/>
                    <a:pt x="1814" y="2611"/>
                  </a:cubicBezTo>
                  <a:cubicBezTo>
                    <a:pt x="1812" y="2613"/>
                    <a:pt x="1808" y="2614"/>
                    <a:pt x="1804" y="2612"/>
                  </a:cubicBezTo>
                  <a:cubicBezTo>
                    <a:pt x="1800" y="2609"/>
                    <a:pt x="1800" y="2605"/>
                    <a:pt x="1801" y="2601"/>
                  </a:cubicBezTo>
                  <a:cubicBezTo>
                    <a:pt x="1803" y="2595"/>
                    <a:pt x="1808" y="2597"/>
                    <a:pt x="1812" y="2595"/>
                  </a:cubicBezTo>
                  <a:cubicBezTo>
                    <a:pt x="1816" y="2593"/>
                    <a:pt x="1817" y="2587"/>
                    <a:pt x="1816" y="2582"/>
                  </a:cubicBezTo>
                  <a:cubicBezTo>
                    <a:pt x="1814" y="2575"/>
                    <a:pt x="1809" y="2570"/>
                    <a:pt x="1802" y="2570"/>
                  </a:cubicBezTo>
                  <a:cubicBezTo>
                    <a:pt x="1798" y="2570"/>
                    <a:pt x="1794" y="2572"/>
                    <a:pt x="1794" y="2577"/>
                  </a:cubicBezTo>
                  <a:cubicBezTo>
                    <a:pt x="1797" y="2574"/>
                    <a:pt x="1803" y="2576"/>
                    <a:pt x="1802" y="2582"/>
                  </a:cubicBezTo>
                  <a:cubicBezTo>
                    <a:pt x="1802" y="2585"/>
                    <a:pt x="1798" y="2590"/>
                    <a:pt x="1795" y="2596"/>
                  </a:cubicBezTo>
                  <a:cubicBezTo>
                    <a:pt x="1791" y="2601"/>
                    <a:pt x="1789" y="2607"/>
                    <a:pt x="1789" y="2613"/>
                  </a:cubicBezTo>
                  <a:cubicBezTo>
                    <a:pt x="1790" y="2624"/>
                    <a:pt x="1802" y="2632"/>
                    <a:pt x="1812" y="2629"/>
                  </a:cubicBezTo>
                  <a:cubicBezTo>
                    <a:pt x="1818" y="2627"/>
                    <a:pt x="1822" y="2623"/>
                    <a:pt x="1825" y="2618"/>
                  </a:cubicBezTo>
                  <a:cubicBezTo>
                    <a:pt x="1828" y="2613"/>
                    <a:pt x="1832" y="2598"/>
                    <a:pt x="1839" y="2594"/>
                  </a:cubicBezTo>
                  <a:cubicBezTo>
                    <a:pt x="1844" y="2592"/>
                    <a:pt x="1849" y="2595"/>
                    <a:pt x="1849" y="2599"/>
                  </a:cubicBezTo>
                  <a:cubicBezTo>
                    <a:pt x="1853" y="2596"/>
                    <a:pt x="1852" y="2590"/>
                    <a:pt x="1849" y="2586"/>
                  </a:cubicBezTo>
                  <a:cubicBezTo>
                    <a:pt x="1842" y="2580"/>
                    <a:pt x="1828" y="2580"/>
                    <a:pt x="1821" y="2590"/>
                  </a:cubicBezTo>
                  <a:cubicBezTo>
                    <a:pt x="1818" y="2594"/>
                    <a:pt x="1818" y="2599"/>
                    <a:pt x="1817" y="2605"/>
                  </a:cubicBezTo>
                  <a:close/>
                  <a:moveTo>
                    <a:pt x="1819" y="2586"/>
                  </a:moveTo>
                  <a:cubicBezTo>
                    <a:pt x="1821" y="2573"/>
                    <a:pt x="1834" y="2558"/>
                    <a:pt x="1846" y="2555"/>
                  </a:cubicBezTo>
                  <a:cubicBezTo>
                    <a:pt x="1859" y="2551"/>
                    <a:pt x="1866" y="2561"/>
                    <a:pt x="1853" y="2568"/>
                  </a:cubicBezTo>
                  <a:cubicBezTo>
                    <a:pt x="1843" y="2574"/>
                    <a:pt x="1824" y="2575"/>
                    <a:pt x="1819" y="2586"/>
                  </a:cubicBezTo>
                  <a:close/>
                  <a:moveTo>
                    <a:pt x="1785" y="2640"/>
                  </a:moveTo>
                  <a:cubicBezTo>
                    <a:pt x="1783" y="2640"/>
                    <a:pt x="1782" y="2638"/>
                    <a:pt x="1782" y="2637"/>
                  </a:cubicBezTo>
                  <a:cubicBezTo>
                    <a:pt x="1777" y="2646"/>
                    <a:pt x="1763" y="2659"/>
                    <a:pt x="1748" y="2667"/>
                  </a:cubicBezTo>
                  <a:cubicBezTo>
                    <a:pt x="1751" y="2664"/>
                    <a:pt x="1754" y="2660"/>
                    <a:pt x="1756" y="2656"/>
                  </a:cubicBezTo>
                  <a:cubicBezTo>
                    <a:pt x="1773" y="2627"/>
                    <a:pt x="1755" y="2611"/>
                    <a:pt x="1756" y="2584"/>
                  </a:cubicBezTo>
                  <a:cubicBezTo>
                    <a:pt x="1756" y="2575"/>
                    <a:pt x="1762" y="2565"/>
                    <a:pt x="1775" y="2567"/>
                  </a:cubicBezTo>
                  <a:cubicBezTo>
                    <a:pt x="1780" y="2568"/>
                    <a:pt x="1784" y="2572"/>
                    <a:pt x="1786" y="2578"/>
                  </a:cubicBezTo>
                  <a:cubicBezTo>
                    <a:pt x="1787" y="2582"/>
                    <a:pt x="1786" y="2585"/>
                    <a:pt x="1784" y="2588"/>
                  </a:cubicBezTo>
                  <a:cubicBezTo>
                    <a:pt x="1783" y="2590"/>
                    <a:pt x="1782" y="2591"/>
                    <a:pt x="1780" y="2592"/>
                  </a:cubicBezTo>
                  <a:cubicBezTo>
                    <a:pt x="1781" y="2591"/>
                    <a:pt x="1780" y="2592"/>
                    <a:pt x="1782" y="2590"/>
                  </a:cubicBezTo>
                  <a:cubicBezTo>
                    <a:pt x="1783" y="2588"/>
                    <a:pt x="1783" y="2581"/>
                    <a:pt x="1780" y="2579"/>
                  </a:cubicBezTo>
                  <a:cubicBezTo>
                    <a:pt x="1776" y="2577"/>
                    <a:pt x="1771" y="2578"/>
                    <a:pt x="1769" y="2581"/>
                  </a:cubicBezTo>
                  <a:cubicBezTo>
                    <a:pt x="1767" y="2584"/>
                    <a:pt x="1767" y="2588"/>
                    <a:pt x="1770" y="2591"/>
                  </a:cubicBezTo>
                  <a:cubicBezTo>
                    <a:pt x="1774" y="2596"/>
                    <a:pt x="1781" y="2594"/>
                    <a:pt x="1785" y="2589"/>
                  </a:cubicBezTo>
                  <a:cubicBezTo>
                    <a:pt x="1788" y="2586"/>
                    <a:pt x="1789" y="2582"/>
                    <a:pt x="1788" y="2578"/>
                  </a:cubicBezTo>
                  <a:cubicBezTo>
                    <a:pt x="1787" y="2571"/>
                    <a:pt x="1782" y="2566"/>
                    <a:pt x="1775" y="2564"/>
                  </a:cubicBezTo>
                  <a:cubicBezTo>
                    <a:pt x="1760" y="2561"/>
                    <a:pt x="1753" y="2572"/>
                    <a:pt x="1753" y="2584"/>
                  </a:cubicBezTo>
                  <a:cubicBezTo>
                    <a:pt x="1753" y="2611"/>
                    <a:pt x="1770" y="2628"/>
                    <a:pt x="1751" y="2656"/>
                  </a:cubicBezTo>
                  <a:cubicBezTo>
                    <a:pt x="1744" y="2668"/>
                    <a:pt x="1732" y="2676"/>
                    <a:pt x="1715" y="2676"/>
                  </a:cubicBezTo>
                  <a:cubicBezTo>
                    <a:pt x="1694" y="2675"/>
                    <a:pt x="1676" y="2660"/>
                    <a:pt x="1675" y="2639"/>
                  </a:cubicBezTo>
                  <a:cubicBezTo>
                    <a:pt x="1676" y="2662"/>
                    <a:pt x="1707" y="2674"/>
                    <a:pt x="1730" y="2665"/>
                  </a:cubicBezTo>
                  <a:cubicBezTo>
                    <a:pt x="1741" y="2661"/>
                    <a:pt x="1754" y="2649"/>
                    <a:pt x="1755" y="2634"/>
                  </a:cubicBezTo>
                  <a:cubicBezTo>
                    <a:pt x="1759" y="2604"/>
                    <a:pt x="1726" y="2600"/>
                    <a:pt x="1722" y="2628"/>
                  </a:cubicBezTo>
                  <a:cubicBezTo>
                    <a:pt x="1721" y="2643"/>
                    <a:pt x="1711" y="2653"/>
                    <a:pt x="1695" y="2652"/>
                  </a:cubicBezTo>
                  <a:cubicBezTo>
                    <a:pt x="1686" y="2651"/>
                    <a:pt x="1678" y="2645"/>
                    <a:pt x="1675" y="2639"/>
                  </a:cubicBezTo>
                  <a:cubicBezTo>
                    <a:pt x="1675" y="2639"/>
                    <a:pt x="1675" y="2640"/>
                    <a:pt x="1675" y="2641"/>
                  </a:cubicBezTo>
                  <a:cubicBezTo>
                    <a:pt x="1674" y="2635"/>
                    <a:pt x="1673" y="2630"/>
                    <a:pt x="1671" y="2623"/>
                  </a:cubicBezTo>
                  <a:cubicBezTo>
                    <a:pt x="1666" y="2610"/>
                    <a:pt x="1660" y="2601"/>
                    <a:pt x="1649" y="2593"/>
                  </a:cubicBezTo>
                  <a:cubicBezTo>
                    <a:pt x="1649" y="2592"/>
                    <a:pt x="1649" y="2592"/>
                    <a:pt x="1649" y="2592"/>
                  </a:cubicBezTo>
                  <a:cubicBezTo>
                    <a:pt x="1661" y="2594"/>
                    <a:pt x="1680" y="2604"/>
                    <a:pt x="1686" y="2614"/>
                  </a:cubicBezTo>
                  <a:cubicBezTo>
                    <a:pt x="1687" y="2614"/>
                    <a:pt x="1687" y="2614"/>
                    <a:pt x="1688" y="2614"/>
                  </a:cubicBezTo>
                  <a:cubicBezTo>
                    <a:pt x="1683" y="2604"/>
                    <a:pt x="1668" y="2595"/>
                    <a:pt x="1656" y="2591"/>
                  </a:cubicBezTo>
                  <a:cubicBezTo>
                    <a:pt x="1658" y="2591"/>
                    <a:pt x="1659" y="2590"/>
                    <a:pt x="1661" y="2590"/>
                  </a:cubicBezTo>
                  <a:cubicBezTo>
                    <a:pt x="1661" y="2590"/>
                    <a:pt x="1661" y="2590"/>
                    <a:pt x="1661" y="2590"/>
                  </a:cubicBezTo>
                  <a:cubicBezTo>
                    <a:pt x="1670" y="2589"/>
                    <a:pt x="1679" y="2586"/>
                    <a:pt x="1686" y="2583"/>
                  </a:cubicBezTo>
                  <a:cubicBezTo>
                    <a:pt x="1696" y="2580"/>
                    <a:pt x="1706" y="2572"/>
                    <a:pt x="1716" y="2574"/>
                  </a:cubicBezTo>
                  <a:cubicBezTo>
                    <a:pt x="1724" y="2577"/>
                    <a:pt x="1730" y="2583"/>
                    <a:pt x="1732" y="2592"/>
                  </a:cubicBezTo>
                  <a:cubicBezTo>
                    <a:pt x="1733" y="2600"/>
                    <a:pt x="1730" y="2609"/>
                    <a:pt x="1723" y="2613"/>
                  </a:cubicBezTo>
                  <a:cubicBezTo>
                    <a:pt x="1717" y="2617"/>
                    <a:pt x="1710" y="2617"/>
                    <a:pt x="1704" y="2613"/>
                  </a:cubicBezTo>
                  <a:cubicBezTo>
                    <a:pt x="1699" y="2610"/>
                    <a:pt x="1697" y="2604"/>
                    <a:pt x="1699" y="2599"/>
                  </a:cubicBezTo>
                  <a:cubicBezTo>
                    <a:pt x="1698" y="2603"/>
                    <a:pt x="1700" y="2607"/>
                    <a:pt x="1704" y="2608"/>
                  </a:cubicBezTo>
                  <a:cubicBezTo>
                    <a:pt x="1709" y="2610"/>
                    <a:pt x="1714" y="2608"/>
                    <a:pt x="1716" y="2603"/>
                  </a:cubicBezTo>
                  <a:cubicBezTo>
                    <a:pt x="1718" y="2599"/>
                    <a:pt x="1715" y="2593"/>
                    <a:pt x="1711" y="2592"/>
                  </a:cubicBezTo>
                  <a:cubicBezTo>
                    <a:pt x="1707" y="2590"/>
                    <a:pt x="1702" y="2591"/>
                    <a:pt x="1700" y="2596"/>
                  </a:cubicBezTo>
                  <a:cubicBezTo>
                    <a:pt x="1698" y="2598"/>
                    <a:pt x="1698" y="2600"/>
                    <a:pt x="1698" y="2603"/>
                  </a:cubicBezTo>
                  <a:cubicBezTo>
                    <a:pt x="1698" y="2607"/>
                    <a:pt x="1700" y="2611"/>
                    <a:pt x="1704" y="2614"/>
                  </a:cubicBezTo>
                  <a:cubicBezTo>
                    <a:pt x="1709" y="2618"/>
                    <a:pt x="1717" y="2618"/>
                    <a:pt x="1724" y="2614"/>
                  </a:cubicBezTo>
                  <a:cubicBezTo>
                    <a:pt x="1731" y="2609"/>
                    <a:pt x="1735" y="2600"/>
                    <a:pt x="1733" y="2591"/>
                  </a:cubicBezTo>
                  <a:cubicBezTo>
                    <a:pt x="1732" y="2582"/>
                    <a:pt x="1725" y="2575"/>
                    <a:pt x="1716" y="2572"/>
                  </a:cubicBezTo>
                  <a:cubicBezTo>
                    <a:pt x="1714" y="2572"/>
                    <a:pt x="1711" y="2571"/>
                    <a:pt x="1709" y="2572"/>
                  </a:cubicBezTo>
                  <a:cubicBezTo>
                    <a:pt x="1710" y="2571"/>
                    <a:pt x="1711" y="2570"/>
                    <a:pt x="1712" y="2569"/>
                  </a:cubicBezTo>
                  <a:cubicBezTo>
                    <a:pt x="1729" y="2557"/>
                    <a:pt x="1740" y="2538"/>
                    <a:pt x="1763" y="2534"/>
                  </a:cubicBezTo>
                  <a:cubicBezTo>
                    <a:pt x="1762" y="2534"/>
                    <a:pt x="1762" y="2533"/>
                    <a:pt x="1762" y="2532"/>
                  </a:cubicBezTo>
                  <a:cubicBezTo>
                    <a:pt x="1759" y="2532"/>
                    <a:pt x="1756" y="2533"/>
                    <a:pt x="1752" y="2534"/>
                  </a:cubicBezTo>
                  <a:cubicBezTo>
                    <a:pt x="1748" y="2535"/>
                    <a:pt x="1744" y="2537"/>
                    <a:pt x="1740" y="2540"/>
                  </a:cubicBezTo>
                  <a:cubicBezTo>
                    <a:pt x="1742" y="2536"/>
                    <a:pt x="1744" y="2531"/>
                    <a:pt x="1745" y="2527"/>
                  </a:cubicBezTo>
                  <a:cubicBezTo>
                    <a:pt x="1748" y="2517"/>
                    <a:pt x="1748" y="2509"/>
                    <a:pt x="1747" y="2499"/>
                  </a:cubicBezTo>
                  <a:cubicBezTo>
                    <a:pt x="1747" y="2496"/>
                    <a:pt x="1746" y="2493"/>
                    <a:pt x="1745" y="2489"/>
                  </a:cubicBezTo>
                  <a:cubicBezTo>
                    <a:pt x="1743" y="2481"/>
                    <a:pt x="1740" y="2476"/>
                    <a:pt x="1735" y="2469"/>
                  </a:cubicBezTo>
                  <a:cubicBezTo>
                    <a:pt x="1730" y="2463"/>
                    <a:pt x="1724" y="2459"/>
                    <a:pt x="1716" y="2456"/>
                  </a:cubicBezTo>
                  <a:cubicBezTo>
                    <a:pt x="1709" y="2453"/>
                    <a:pt x="1701" y="2453"/>
                    <a:pt x="1694" y="2455"/>
                  </a:cubicBezTo>
                  <a:cubicBezTo>
                    <a:pt x="1682" y="2458"/>
                    <a:pt x="1673" y="2469"/>
                    <a:pt x="1671" y="2482"/>
                  </a:cubicBezTo>
                  <a:cubicBezTo>
                    <a:pt x="1669" y="2495"/>
                    <a:pt x="1674" y="2508"/>
                    <a:pt x="1681" y="2520"/>
                  </a:cubicBezTo>
                  <a:cubicBezTo>
                    <a:pt x="1679" y="2491"/>
                    <a:pt x="1703" y="2489"/>
                    <a:pt x="1711" y="2481"/>
                  </a:cubicBezTo>
                  <a:cubicBezTo>
                    <a:pt x="1722" y="2469"/>
                    <a:pt x="1715" y="2457"/>
                    <a:pt x="1704" y="2455"/>
                  </a:cubicBezTo>
                  <a:cubicBezTo>
                    <a:pt x="1704" y="2455"/>
                    <a:pt x="1704" y="2455"/>
                    <a:pt x="1704" y="2455"/>
                  </a:cubicBezTo>
                  <a:cubicBezTo>
                    <a:pt x="1708" y="2455"/>
                    <a:pt x="1712" y="2455"/>
                    <a:pt x="1716" y="2457"/>
                  </a:cubicBezTo>
                  <a:cubicBezTo>
                    <a:pt x="1723" y="2460"/>
                    <a:pt x="1728" y="2464"/>
                    <a:pt x="1734" y="2470"/>
                  </a:cubicBezTo>
                  <a:cubicBezTo>
                    <a:pt x="1739" y="2477"/>
                    <a:pt x="1741" y="2482"/>
                    <a:pt x="1743" y="2490"/>
                  </a:cubicBezTo>
                  <a:cubicBezTo>
                    <a:pt x="1746" y="2502"/>
                    <a:pt x="1746" y="2512"/>
                    <a:pt x="1743" y="2523"/>
                  </a:cubicBezTo>
                  <a:cubicBezTo>
                    <a:pt x="1744" y="2520"/>
                    <a:pt x="1744" y="2516"/>
                    <a:pt x="1744" y="2513"/>
                  </a:cubicBezTo>
                  <a:cubicBezTo>
                    <a:pt x="1743" y="2502"/>
                    <a:pt x="1734" y="2491"/>
                    <a:pt x="1723" y="2491"/>
                  </a:cubicBezTo>
                  <a:cubicBezTo>
                    <a:pt x="1717" y="2491"/>
                    <a:pt x="1713" y="2495"/>
                    <a:pt x="1711" y="2500"/>
                  </a:cubicBezTo>
                  <a:cubicBezTo>
                    <a:pt x="1710" y="2504"/>
                    <a:pt x="1710" y="2507"/>
                    <a:pt x="1712" y="2511"/>
                  </a:cubicBezTo>
                  <a:cubicBezTo>
                    <a:pt x="1714" y="2514"/>
                    <a:pt x="1718" y="2516"/>
                    <a:pt x="1722" y="2517"/>
                  </a:cubicBezTo>
                  <a:cubicBezTo>
                    <a:pt x="1727" y="2517"/>
                    <a:pt x="1732" y="2513"/>
                    <a:pt x="1733" y="2508"/>
                  </a:cubicBezTo>
                  <a:cubicBezTo>
                    <a:pt x="1733" y="2505"/>
                    <a:pt x="1732" y="2502"/>
                    <a:pt x="1729" y="2501"/>
                  </a:cubicBezTo>
                  <a:cubicBezTo>
                    <a:pt x="1727" y="2500"/>
                    <a:pt x="1724" y="2501"/>
                    <a:pt x="1724" y="2503"/>
                  </a:cubicBezTo>
                  <a:cubicBezTo>
                    <a:pt x="1725" y="2502"/>
                    <a:pt x="1727" y="2502"/>
                    <a:pt x="1728" y="2503"/>
                  </a:cubicBezTo>
                  <a:cubicBezTo>
                    <a:pt x="1730" y="2505"/>
                    <a:pt x="1730" y="2508"/>
                    <a:pt x="1727" y="2510"/>
                  </a:cubicBezTo>
                  <a:cubicBezTo>
                    <a:pt x="1726" y="2511"/>
                    <a:pt x="1724" y="2511"/>
                    <a:pt x="1721" y="2510"/>
                  </a:cubicBezTo>
                  <a:cubicBezTo>
                    <a:pt x="1719" y="2508"/>
                    <a:pt x="1717" y="2506"/>
                    <a:pt x="1718" y="2503"/>
                  </a:cubicBezTo>
                  <a:cubicBezTo>
                    <a:pt x="1719" y="2500"/>
                    <a:pt x="1722" y="2497"/>
                    <a:pt x="1725" y="2497"/>
                  </a:cubicBezTo>
                  <a:cubicBezTo>
                    <a:pt x="1735" y="2496"/>
                    <a:pt x="1741" y="2508"/>
                    <a:pt x="1742" y="2516"/>
                  </a:cubicBezTo>
                  <a:cubicBezTo>
                    <a:pt x="1744" y="2545"/>
                    <a:pt x="1708" y="2572"/>
                    <a:pt x="1681" y="2582"/>
                  </a:cubicBezTo>
                  <a:cubicBezTo>
                    <a:pt x="1689" y="2576"/>
                    <a:pt x="1695" y="2569"/>
                    <a:pt x="1698" y="2559"/>
                  </a:cubicBezTo>
                  <a:cubicBezTo>
                    <a:pt x="1699" y="2555"/>
                    <a:pt x="1700" y="2550"/>
                    <a:pt x="1698" y="2544"/>
                  </a:cubicBezTo>
                  <a:cubicBezTo>
                    <a:pt x="1698" y="2550"/>
                    <a:pt x="1698" y="2555"/>
                    <a:pt x="1696" y="2559"/>
                  </a:cubicBezTo>
                  <a:cubicBezTo>
                    <a:pt x="1692" y="2570"/>
                    <a:pt x="1684" y="2577"/>
                    <a:pt x="1674" y="2582"/>
                  </a:cubicBezTo>
                  <a:cubicBezTo>
                    <a:pt x="1666" y="2585"/>
                    <a:pt x="1659" y="2587"/>
                    <a:pt x="1652" y="2586"/>
                  </a:cubicBezTo>
                  <a:cubicBezTo>
                    <a:pt x="1638" y="2586"/>
                    <a:pt x="1628" y="2581"/>
                    <a:pt x="1614" y="2580"/>
                  </a:cubicBezTo>
                  <a:cubicBezTo>
                    <a:pt x="1613" y="2580"/>
                    <a:pt x="1613" y="2580"/>
                    <a:pt x="1613" y="2580"/>
                  </a:cubicBezTo>
                  <a:cubicBezTo>
                    <a:pt x="1605" y="2579"/>
                    <a:pt x="1598" y="2579"/>
                    <a:pt x="1591" y="2580"/>
                  </a:cubicBezTo>
                  <a:cubicBezTo>
                    <a:pt x="1589" y="2581"/>
                    <a:pt x="1571" y="2584"/>
                    <a:pt x="1571" y="2587"/>
                  </a:cubicBezTo>
                  <a:cubicBezTo>
                    <a:pt x="1572" y="2587"/>
                    <a:pt x="1583" y="2585"/>
                    <a:pt x="1585" y="2585"/>
                  </a:cubicBezTo>
                  <a:cubicBezTo>
                    <a:pt x="1594" y="2584"/>
                    <a:pt x="1603" y="2583"/>
                    <a:pt x="1612" y="2584"/>
                  </a:cubicBezTo>
                  <a:cubicBezTo>
                    <a:pt x="1613" y="2584"/>
                    <a:pt x="1613" y="2584"/>
                    <a:pt x="1614" y="2584"/>
                  </a:cubicBezTo>
                  <a:cubicBezTo>
                    <a:pt x="1626" y="2586"/>
                    <a:pt x="1636" y="2588"/>
                    <a:pt x="1647" y="2596"/>
                  </a:cubicBezTo>
                  <a:cubicBezTo>
                    <a:pt x="1659" y="2605"/>
                    <a:pt x="1668" y="2618"/>
                    <a:pt x="1668" y="2634"/>
                  </a:cubicBezTo>
                  <a:cubicBezTo>
                    <a:pt x="1668" y="2642"/>
                    <a:pt x="1662" y="2654"/>
                    <a:pt x="1653" y="2655"/>
                  </a:cubicBezTo>
                  <a:cubicBezTo>
                    <a:pt x="1649" y="2655"/>
                    <a:pt x="1646" y="2653"/>
                    <a:pt x="1645" y="2649"/>
                  </a:cubicBezTo>
                  <a:cubicBezTo>
                    <a:pt x="1645" y="2646"/>
                    <a:pt x="1646" y="2644"/>
                    <a:pt x="1648" y="2642"/>
                  </a:cubicBezTo>
                  <a:cubicBezTo>
                    <a:pt x="1650" y="2641"/>
                    <a:pt x="1652" y="2641"/>
                    <a:pt x="1654" y="2642"/>
                  </a:cubicBezTo>
                  <a:cubicBezTo>
                    <a:pt x="1657" y="2643"/>
                    <a:pt x="1657" y="2646"/>
                    <a:pt x="1655" y="2648"/>
                  </a:cubicBezTo>
                  <a:cubicBezTo>
                    <a:pt x="1654" y="2649"/>
                    <a:pt x="1652" y="2650"/>
                    <a:pt x="1651" y="2649"/>
                  </a:cubicBezTo>
                  <a:cubicBezTo>
                    <a:pt x="1652" y="2651"/>
                    <a:pt x="1654" y="2652"/>
                    <a:pt x="1656" y="2651"/>
                  </a:cubicBezTo>
                  <a:cubicBezTo>
                    <a:pt x="1659" y="2649"/>
                    <a:pt x="1661" y="2646"/>
                    <a:pt x="1660" y="2643"/>
                  </a:cubicBezTo>
                  <a:cubicBezTo>
                    <a:pt x="1659" y="2638"/>
                    <a:pt x="1654" y="2634"/>
                    <a:pt x="1648" y="2635"/>
                  </a:cubicBezTo>
                  <a:cubicBezTo>
                    <a:pt x="1644" y="2636"/>
                    <a:pt x="1641" y="2638"/>
                    <a:pt x="1639" y="2642"/>
                  </a:cubicBezTo>
                  <a:cubicBezTo>
                    <a:pt x="1637" y="2645"/>
                    <a:pt x="1637" y="2649"/>
                    <a:pt x="1639" y="2653"/>
                  </a:cubicBezTo>
                  <a:cubicBezTo>
                    <a:pt x="1641" y="2657"/>
                    <a:pt x="1646" y="2661"/>
                    <a:pt x="1651" y="2661"/>
                  </a:cubicBezTo>
                  <a:cubicBezTo>
                    <a:pt x="1663" y="2660"/>
                    <a:pt x="1670" y="2649"/>
                    <a:pt x="1670" y="2638"/>
                  </a:cubicBezTo>
                  <a:cubicBezTo>
                    <a:pt x="1670" y="2634"/>
                    <a:pt x="1670" y="2630"/>
                    <a:pt x="1669" y="2627"/>
                  </a:cubicBezTo>
                  <a:cubicBezTo>
                    <a:pt x="1673" y="2638"/>
                    <a:pt x="1673" y="2648"/>
                    <a:pt x="1672" y="2660"/>
                  </a:cubicBezTo>
                  <a:cubicBezTo>
                    <a:pt x="1670" y="2668"/>
                    <a:pt x="1668" y="2674"/>
                    <a:pt x="1663" y="2681"/>
                  </a:cubicBezTo>
                  <a:cubicBezTo>
                    <a:pt x="1659" y="2687"/>
                    <a:pt x="1654" y="2691"/>
                    <a:pt x="1647" y="2695"/>
                  </a:cubicBezTo>
                  <a:cubicBezTo>
                    <a:pt x="1643" y="2697"/>
                    <a:pt x="1639" y="2698"/>
                    <a:pt x="1635" y="2699"/>
                  </a:cubicBezTo>
                  <a:cubicBezTo>
                    <a:pt x="1635" y="2699"/>
                    <a:pt x="1635" y="2699"/>
                    <a:pt x="1635" y="2699"/>
                  </a:cubicBezTo>
                  <a:cubicBezTo>
                    <a:pt x="1646" y="2695"/>
                    <a:pt x="1652" y="2683"/>
                    <a:pt x="1640" y="2672"/>
                  </a:cubicBezTo>
                  <a:cubicBezTo>
                    <a:pt x="1631" y="2664"/>
                    <a:pt x="1607" y="2664"/>
                    <a:pt x="1607" y="2635"/>
                  </a:cubicBezTo>
                  <a:cubicBezTo>
                    <a:pt x="1601" y="2647"/>
                    <a:pt x="1597" y="2661"/>
                    <a:pt x="1600" y="2674"/>
                  </a:cubicBezTo>
                  <a:cubicBezTo>
                    <a:pt x="1603" y="2686"/>
                    <a:pt x="1612" y="2697"/>
                    <a:pt x="1625" y="2699"/>
                  </a:cubicBezTo>
                  <a:cubicBezTo>
                    <a:pt x="1632" y="2701"/>
                    <a:pt x="1640" y="2700"/>
                    <a:pt x="1647" y="2697"/>
                  </a:cubicBezTo>
                  <a:cubicBezTo>
                    <a:pt x="1655" y="2693"/>
                    <a:pt x="1660" y="2689"/>
                    <a:pt x="1665" y="2682"/>
                  </a:cubicBezTo>
                  <a:cubicBezTo>
                    <a:pt x="1670" y="2675"/>
                    <a:pt x="1672" y="2669"/>
                    <a:pt x="1674" y="2661"/>
                  </a:cubicBezTo>
                  <a:cubicBezTo>
                    <a:pt x="1675" y="2657"/>
                    <a:pt x="1675" y="2654"/>
                    <a:pt x="1675" y="2650"/>
                  </a:cubicBezTo>
                  <a:cubicBezTo>
                    <a:pt x="1675" y="2649"/>
                    <a:pt x="1675" y="2647"/>
                    <a:pt x="1675" y="2645"/>
                  </a:cubicBezTo>
                  <a:cubicBezTo>
                    <a:pt x="1678" y="2666"/>
                    <a:pt x="1697" y="2679"/>
                    <a:pt x="1718" y="2679"/>
                  </a:cubicBezTo>
                  <a:cubicBezTo>
                    <a:pt x="1720" y="2679"/>
                    <a:pt x="1722" y="2679"/>
                    <a:pt x="1724" y="2679"/>
                  </a:cubicBezTo>
                  <a:cubicBezTo>
                    <a:pt x="1747" y="2677"/>
                    <a:pt x="1771" y="2661"/>
                    <a:pt x="1785" y="2640"/>
                  </a:cubicBezTo>
                  <a:close/>
                  <a:moveTo>
                    <a:pt x="1801" y="2631"/>
                  </a:moveTo>
                  <a:cubicBezTo>
                    <a:pt x="1795" y="2630"/>
                    <a:pt x="1789" y="2623"/>
                    <a:pt x="1788" y="2619"/>
                  </a:cubicBezTo>
                  <a:cubicBezTo>
                    <a:pt x="1782" y="2619"/>
                    <a:pt x="1777" y="2632"/>
                    <a:pt x="1786" y="2637"/>
                  </a:cubicBezTo>
                  <a:cubicBezTo>
                    <a:pt x="1792" y="2640"/>
                    <a:pt x="1800" y="2637"/>
                    <a:pt x="1801" y="2631"/>
                  </a:cubicBezTo>
                  <a:close/>
                  <a:moveTo>
                    <a:pt x="1797" y="2643"/>
                  </a:moveTo>
                  <a:cubicBezTo>
                    <a:pt x="1807" y="2644"/>
                    <a:pt x="1819" y="2641"/>
                    <a:pt x="1828" y="2636"/>
                  </a:cubicBezTo>
                  <a:cubicBezTo>
                    <a:pt x="1836" y="2631"/>
                    <a:pt x="1843" y="2623"/>
                    <a:pt x="1849" y="2614"/>
                  </a:cubicBezTo>
                  <a:cubicBezTo>
                    <a:pt x="1859" y="2599"/>
                    <a:pt x="1866" y="2580"/>
                    <a:pt x="1882" y="2571"/>
                  </a:cubicBezTo>
                  <a:cubicBezTo>
                    <a:pt x="1896" y="2563"/>
                    <a:pt x="1912" y="2568"/>
                    <a:pt x="1918" y="2577"/>
                  </a:cubicBezTo>
                  <a:cubicBezTo>
                    <a:pt x="1923" y="2585"/>
                    <a:pt x="1923" y="2597"/>
                    <a:pt x="1917" y="2604"/>
                  </a:cubicBezTo>
                  <a:cubicBezTo>
                    <a:pt x="1912" y="2610"/>
                    <a:pt x="1901" y="2614"/>
                    <a:pt x="1895" y="2609"/>
                  </a:cubicBezTo>
                  <a:cubicBezTo>
                    <a:pt x="1892" y="2605"/>
                    <a:pt x="1891" y="2600"/>
                    <a:pt x="1894" y="2599"/>
                  </a:cubicBezTo>
                  <a:cubicBezTo>
                    <a:pt x="1896" y="2603"/>
                    <a:pt x="1900" y="2603"/>
                    <a:pt x="1904" y="2600"/>
                  </a:cubicBezTo>
                  <a:cubicBezTo>
                    <a:pt x="1907" y="2598"/>
                    <a:pt x="1908" y="2594"/>
                    <a:pt x="1908" y="2591"/>
                  </a:cubicBezTo>
                  <a:cubicBezTo>
                    <a:pt x="1907" y="2586"/>
                    <a:pt x="1903" y="2581"/>
                    <a:pt x="1898" y="2580"/>
                  </a:cubicBezTo>
                  <a:cubicBezTo>
                    <a:pt x="1884" y="2579"/>
                    <a:pt x="1873" y="2597"/>
                    <a:pt x="1867" y="2608"/>
                  </a:cubicBezTo>
                  <a:cubicBezTo>
                    <a:pt x="1858" y="2626"/>
                    <a:pt x="1845" y="2639"/>
                    <a:pt x="1827" y="2645"/>
                  </a:cubicBezTo>
                  <a:cubicBezTo>
                    <a:pt x="1817" y="2649"/>
                    <a:pt x="1806" y="2649"/>
                    <a:pt x="1797" y="2643"/>
                  </a:cubicBezTo>
                  <a:close/>
                  <a:moveTo>
                    <a:pt x="1595" y="2667"/>
                  </a:moveTo>
                  <a:cubicBezTo>
                    <a:pt x="1595" y="2682"/>
                    <a:pt x="1581" y="2684"/>
                    <a:pt x="1572" y="2688"/>
                  </a:cubicBezTo>
                  <a:cubicBezTo>
                    <a:pt x="1562" y="2691"/>
                    <a:pt x="1554" y="2699"/>
                    <a:pt x="1558" y="2710"/>
                  </a:cubicBezTo>
                  <a:cubicBezTo>
                    <a:pt x="1569" y="2703"/>
                    <a:pt x="1573" y="2710"/>
                    <a:pt x="1585" y="2706"/>
                  </a:cubicBezTo>
                  <a:cubicBezTo>
                    <a:pt x="1596" y="2703"/>
                    <a:pt x="1604" y="2686"/>
                    <a:pt x="1595" y="2667"/>
                  </a:cubicBezTo>
                  <a:close/>
                  <a:moveTo>
                    <a:pt x="1506" y="2681"/>
                  </a:moveTo>
                  <a:cubicBezTo>
                    <a:pt x="1525" y="2707"/>
                    <a:pt x="1492" y="2725"/>
                    <a:pt x="1474" y="2720"/>
                  </a:cubicBezTo>
                  <a:cubicBezTo>
                    <a:pt x="1490" y="2719"/>
                    <a:pt x="1509" y="2696"/>
                    <a:pt x="1506" y="2681"/>
                  </a:cubicBezTo>
                  <a:close/>
                  <a:moveTo>
                    <a:pt x="1499" y="2664"/>
                  </a:moveTo>
                  <a:cubicBezTo>
                    <a:pt x="1518" y="2660"/>
                    <a:pt x="1538" y="2669"/>
                    <a:pt x="1546" y="2683"/>
                  </a:cubicBezTo>
                  <a:cubicBezTo>
                    <a:pt x="1564" y="2712"/>
                    <a:pt x="1531" y="2730"/>
                    <a:pt x="1522" y="2700"/>
                  </a:cubicBezTo>
                  <a:cubicBezTo>
                    <a:pt x="1517" y="2684"/>
                    <a:pt x="1514" y="2674"/>
                    <a:pt x="1499" y="2664"/>
                  </a:cubicBezTo>
                  <a:close/>
                  <a:moveTo>
                    <a:pt x="1349" y="2703"/>
                  </a:moveTo>
                  <a:cubicBezTo>
                    <a:pt x="1370" y="2731"/>
                    <a:pt x="1401" y="2729"/>
                    <a:pt x="1427" y="2720"/>
                  </a:cubicBezTo>
                  <a:cubicBezTo>
                    <a:pt x="1441" y="2715"/>
                    <a:pt x="1458" y="2702"/>
                    <a:pt x="1473" y="2707"/>
                  </a:cubicBezTo>
                  <a:cubicBezTo>
                    <a:pt x="1467" y="2684"/>
                    <a:pt x="1425" y="2705"/>
                    <a:pt x="1410" y="2710"/>
                  </a:cubicBezTo>
                  <a:cubicBezTo>
                    <a:pt x="1387" y="2718"/>
                    <a:pt x="1365" y="2717"/>
                    <a:pt x="1349" y="2703"/>
                  </a:cubicBezTo>
                  <a:close/>
                  <a:moveTo>
                    <a:pt x="1450" y="2062"/>
                  </a:moveTo>
                  <a:cubicBezTo>
                    <a:pt x="1475" y="2055"/>
                    <a:pt x="1481" y="2019"/>
                    <a:pt x="1489" y="2007"/>
                  </a:cubicBezTo>
                  <a:cubicBezTo>
                    <a:pt x="1501" y="1988"/>
                    <a:pt x="1520" y="1997"/>
                    <a:pt x="1511" y="2018"/>
                  </a:cubicBezTo>
                  <a:cubicBezTo>
                    <a:pt x="1502" y="2038"/>
                    <a:pt x="1474" y="2061"/>
                    <a:pt x="1450" y="2062"/>
                  </a:cubicBezTo>
                  <a:close/>
                  <a:moveTo>
                    <a:pt x="1506" y="1921"/>
                  </a:moveTo>
                  <a:cubicBezTo>
                    <a:pt x="1473" y="1919"/>
                    <a:pt x="1462" y="1891"/>
                    <a:pt x="1449" y="1882"/>
                  </a:cubicBezTo>
                  <a:cubicBezTo>
                    <a:pt x="1435" y="1872"/>
                    <a:pt x="1423" y="1885"/>
                    <a:pt x="1435" y="1898"/>
                  </a:cubicBezTo>
                  <a:cubicBezTo>
                    <a:pt x="1451" y="1916"/>
                    <a:pt x="1480" y="1926"/>
                    <a:pt x="1506" y="1921"/>
                  </a:cubicBezTo>
                  <a:close/>
                  <a:moveTo>
                    <a:pt x="1494" y="2391"/>
                  </a:moveTo>
                  <a:cubicBezTo>
                    <a:pt x="1509" y="2379"/>
                    <a:pt x="1506" y="2365"/>
                    <a:pt x="1493" y="2349"/>
                  </a:cubicBezTo>
                  <a:cubicBezTo>
                    <a:pt x="1484" y="2336"/>
                    <a:pt x="1482" y="2322"/>
                    <a:pt x="1491" y="2314"/>
                  </a:cubicBezTo>
                  <a:cubicBezTo>
                    <a:pt x="1482" y="2313"/>
                    <a:pt x="1471" y="2323"/>
                    <a:pt x="1472" y="2334"/>
                  </a:cubicBezTo>
                  <a:cubicBezTo>
                    <a:pt x="1472" y="2350"/>
                    <a:pt x="1488" y="2357"/>
                    <a:pt x="1495" y="2371"/>
                  </a:cubicBezTo>
                  <a:cubicBezTo>
                    <a:pt x="1497" y="2375"/>
                    <a:pt x="1498" y="2383"/>
                    <a:pt x="1494" y="2391"/>
                  </a:cubicBezTo>
                  <a:close/>
                  <a:moveTo>
                    <a:pt x="1614" y="2049"/>
                  </a:moveTo>
                  <a:cubicBezTo>
                    <a:pt x="1615" y="2048"/>
                    <a:pt x="1618" y="2048"/>
                    <a:pt x="1619" y="2050"/>
                  </a:cubicBezTo>
                  <a:cubicBezTo>
                    <a:pt x="1620" y="2052"/>
                    <a:pt x="1620" y="2054"/>
                    <a:pt x="1618" y="2055"/>
                  </a:cubicBezTo>
                  <a:cubicBezTo>
                    <a:pt x="1616" y="2056"/>
                    <a:pt x="1614" y="2056"/>
                    <a:pt x="1613" y="2054"/>
                  </a:cubicBezTo>
                  <a:cubicBezTo>
                    <a:pt x="1611" y="2052"/>
                    <a:pt x="1612" y="2050"/>
                    <a:pt x="1614" y="2049"/>
                  </a:cubicBezTo>
                  <a:close/>
                  <a:moveTo>
                    <a:pt x="1604" y="2068"/>
                  </a:moveTo>
                  <a:cubicBezTo>
                    <a:pt x="1608" y="2066"/>
                    <a:pt x="1612" y="2067"/>
                    <a:pt x="1615" y="2070"/>
                  </a:cubicBezTo>
                  <a:cubicBezTo>
                    <a:pt x="1617" y="2074"/>
                    <a:pt x="1616" y="2078"/>
                    <a:pt x="1613" y="2081"/>
                  </a:cubicBezTo>
                  <a:cubicBezTo>
                    <a:pt x="1609" y="2083"/>
                    <a:pt x="1604" y="2082"/>
                    <a:pt x="1602" y="2079"/>
                  </a:cubicBezTo>
                  <a:cubicBezTo>
                    <a:pt x="1600" y="2075"/>
                    <a:pt x="1601" y="2070"/>
                    <a:pt x="1604" y="2068"/>
                  </a:cubicBezTo>
                  <a:close/>
                  <a:moveTo>
                    <a:pt x="1607" y="2056"/>
                  </a:moveTo>
                  <a:cubicBezTo>
                    <a:pt x="1609" y="2055"/>
                    <a:pt x="1613" y="2055"/>
                    <a:pt x="1614" y="2057"/>
                  </a:cubicBezTo>
                  <a:cubicBezTo>
                    <a:pt x="1616" y="2060"/>
                    <a:pt x="1615" y="2063"/>
                    <a:pt x="1613" y="2064"/>
                  </a:cubicBezTo>
                  <a:cubicBezTo>
                    <a:pt x="1610" y="2066"/>
                    <a:pt x="1607" y="2065"/>
                    <a:pt x="1606" y="2063"/>
                  </a:cubicBezTo>
                  <a:cubicBezTo>
                    <a:pt x="1604" y="2061"/>
                    <a:pt x="1605" y="2058"/>
                    <a:pt x="1607" y="2056"/>
                  </a:cubicBezTo>
                  <a:close/>
                  <a:moveTo>
                    <a:pt x="1361" y="2255"/>
                  </a:moveTo>
                  <a:cubicBezTo>
                    <a:pt x="1365" y="2255"/>
                    <a:pt x="1368" y="2255"/>
                    <a:pt x="1370" y="2253"/>
                  </a:cubicBezTo>
                  <a:cubicBezTo>
                    <a:pt x="1373" y="2251"/>
                    <a:pt x="1375" y="2247"/>
                    <a:pt x="1374" y="2242"/>
                  </a:cubicBezTo>
                  <a:cubicBezTo>
                    <a:pt x="1373" y="2237"/>
                    <a:pt x="1367" y="2234"/>
                    <a:pt x="1363" y="2234"/>
                  </a:cubicBezTo>
                  <a:cubicBezTo>
                    <a:pt x="1355" y="2235"/>
                    <a:pt x="1355" y="2241"/>
                    <a:pt x="1352" y="2245"/>
                  </a:cubicBezTo>
                  <a:cubicBezTo>
                    <a:pt x="1348" y="2249"/>
                    <a:pt x="1341" y="2249"/>
                    <a:pt x="1335" y="2245"/>
                  </a:cubicBezTo>
                  <a:cubicBezTo>
                    <a:pt x="1328" y="2241"/>
                    <a:pt x="1324" y="2233"/>
                    <a:pt x="1326" y="2225"/>
                  </a:cubicBezTo>
                  <a:cubicBezTo>
                    <a:pt x="1327" y="2220"/>
                    <a:pt x="1331" y="2216"/>
                    <a:pt x="1336" y="2218"/>
                  </a:cubicBezTo>
                  <a:cubicBezTo>
                    <a:pt x="1332" y="2221"/>
                    <a:pt x="1333" y="2228"/>
                    <a:pt x="1340" y="2229"/>
                  </a:cubicBezTo>
                  <a:cubicBezTo>
                    <a:pt x="1343" y="2230"/>
                    <a:pt x="1351" y="2228"/>
                    <a:pt x="1358" y="2225"/>
                  </a:cubicBezTo>
                  <a:cubicBezTo>
                    <a:pt x="1366" y="2223"/>
                    <a:pt x="1374" y="2222"/>
                    <a:pt x="1380" y="2225"/>
                  </a:cubicBezTo>
                  <a:cubicBezTo>
                    <a:pt x="1393" y="2229"/>
                    <a:pt x="1398" y="2246"/>
                    <a:pt x="1391" y="2257"/>
                  </a:cubicBezTo>
                  <a:cubicBezTo>
                    <a:pt x="1387" y="2263"/>
                    <a:pt x="1381" y="2266"/>
                    <a:pt x="1374" y="2268"/>
                  </a:cubicBezTo>
                  <a:cubicBezTo>
                    <a:pt x="1367" y="2270"/>
                    <a:pt x="1348" y="2270"/>
                    <a:pt x="1342" y="2277"/>
                  </a:cubicBezTo>
                  <a:cubicBezTo>
                    <a:pt x="1337" y="2282"/>
                    <a:pt x="1339" y="2288"/>
                    <a:pt x="1343" y="2290"/>
                  </a:cubicBezTo>
                  <a:cubicBezTo>
                    <a:pt x="1339" y="2294"/>
                    <a:pt x="1331" y="2290"/>
                    <a:pt x="1329" y="2285"/>
                  </a:cubicBezTo>
                  <a:cubicBezTo>
                    <a:pt x="1323" y="2275"/>
                    <a:pt x="1329" y="2259"/>
                    <a:pt x="1343" y="2254"/>
                  </a:cubicBezTo>
                  <a:cubicBezTo>
                    <a:pt x="1348" y="2252"/>
                    <a:pt x="1354" y="2253"/>
                    <a:pt x="1361" y="2255"/>
                  </a:cubicBezTo>
                  <a:close/>
                  <a:moveTo>
                    <a:pt x="1792" y="2534"/>
                  </a:moveTo>
                  <a:cubicBezTo>
                    <a:pt x="1794" y="2537"/>
                    <a:pt x="1792" y="2540"/>
                    <a:pt x="1790" y="2541"/>
                  </a:cubicBezTo>
                  <a:cubicBezTo>
                    <a:pt x="1787" y="2543"/>
                    <a:pt x="1784" y="2542"/>
                    <a:pt x="1783" y="2539"/>
                  </a:cubicBezTo>
                  <a:cubicBezTo>
                    <a:pt x="1781" y="2536"/>
                    <a:pt x="1782" y="2533"/>
                    <a:pt x="1785" y="2532"/>
                  </a:cubicBezTo>
                  <a:cubicBezTo>
                    <a:pt x="1788" y="2530"/>
                    <a:pt x="1791" y="2531"/>
                    <a:pt x="1792" y="2534"/>
                  </a:cubicBezTo>
                  <a:close/>
                  <a:moveTo>
                    <a:pt x="1799" y="2542"/>
                  </a:moveTo>
                  <a:cubicBezTo>
                    <a:pt x="1800" y="2544"/>
                    <a:pt x="1799" y="2547"/>
                    <a:pt x="1797" y="2548"/>
                  </a:cubicBezTo>
                  <a:cubicBezTo>
                    <a:pt x="1795" y="2549"/>
                    <a:pt x="1793" y="2548"/>
                    <a:pt x="1792" y="2546"/>
                  </a:cubicBezTo>
                  <a:cubicBezTo>
                    <a:pt x="1791" y="2544"/>
                    <a:pt x="1791" y="2541"/>
                    <a:pt x="1794" y="2540"/>
                  </a:cubicBezTo>
                  <a:cubicBezTo>
                    <a:pt x="1796" y="2539"/>
                    <a:pt x="1798" y="2540"/>
                    <a:pt x="1799" y="2542"/>
                  </a:cubicBezTo>
                  <a:close/>
                  <a:moveTo>
                    <a:pt x="1780" y="2529"/>
                  </a:moveTo>
                  <a:cubicBezTo>
                    <a:pt x="1782" y="2533"/>
                    <a:pt x="1780" y="2538"/>
                    <a:pt x="1776" y="2540"/>
                  </a:cubicBezTo>
                  <a:cubicBezTo>
                    <a:pt x="1772" y="2542"/>
                    <a:pt x="1767" y="2540"/>
                    <a:pt x="1765" y="2536"/>
                  </a:cubicBezTo>
                  <a:cubicBezTo>
                    <a:pt x="1763" y="2532"/>
                    <a:pt x="1765" y="2527"/>
                    <a:pt x="1769" y="2525"/>
                  </a:cubicBezTo>
                  <a:cubicBezTo>
                    <a:pt x="1773" y="2523"/>
                    <a:pt x="1778" y="2525"/>
                    <a:pt x="1780" y="2529"/>
                  </a:cubicBezTo>
                  <a:close/>
                  <a:moveTo>
                    <a:pt x="1474" y="2262"/>
                  </a:moveTo>
                  <a:cubicBezTo>
                    <a:pt x="1480" y="2265"/>
                    <a:pt x="1486" y="2269"/>
                    <a:pt x="1489" y="2275"/>
                  </a:cubicBezTo>
                  <a:cubicBezTo>
                    <a:pt x="1491" y="2281"/>
                    <a:pt x="1491" y="2289"/>
                    <a:pt x="1487" y="2294"/>
                  </a:cubicBezTo>
                  <a:cubicBezTo>
                    <a:pt x="1482" y="2300"/>
                    <a:pt x="1473" y="2301"/>
                    <a:pt x="1465" y="2299"/>
                  </a:cubicBezTo>
                  <a:cubicBezTo>
                    <a:pt x="1454" y="2296"/>
                    <a:pt x="1447" y="2287"/>
                    <a:pt x="1444" y="2276"/>
                  </a:cubicBezTo>
                  <a:cubicBezTo>
                    <a:pt x="1442" y="2267"/>
                    <a:pt x="1443" y="2258"/>
                    <a:pt x="1446" y="2249"/>
                  </a:cubicBezTo>
                  <a:cubicBezTo>
                    <a:pt x="1445" y="2250"/>
                    <a:pt x="1444" y="2251"/>
                    <a:pt x="1444" y="2252"/>
                  </a:cubicBezTo>
                  <a:cubicBezTo>
                    <a:pt x="1431" y="2272"/>
                    <a:pt x="1416" y="2290"/>
                    <a:pt x="1398" y="2304"/>
                  </a:cubicBezTo>
                  <a:cubicBezTo>
                    <a:pt x="1377" y="2321"/>
                    <a:pt x="1359" y="2328"/>
                    <a:pt x="1347" y="2355"/>
                  </a:cubicBezTo>
                  <a:cubicBezTo>
                    <a:pt x="1345" y="2360"/>
                    <a:pt x="1344" y="2366"/>
                    <a:pt x="1343" y="2372"/>
                  </a:cubicBezTo>
                  <a:cubicBezTo>
                    <a:pt x="1341" y="2380"/>
                    <a:pt x="1342" y="2387"/>
                    <a:pt x="1344" y="2396"/>
                  </a:cubicBezTo>
                  <a:cubicBezTo>
                    <a:pt x="1346" y="2404"/>
                    <a:pt x="1349" y="2410"/>
                    <a:pt x="1354" y="2417"/>
                  </a:cubicBezTo>
                  <a:cubicBezTo>
                    <a:pt x="1373" y="2441"/>
                    <a:pt x="1400" y="2446"/>
                    <a:pt x="1428" y="2435"/>
                  </a:cubicBezTo>
                  <a:cubicBezTo>
                    <a:pt x="1440" y="2430"/>
                    <a:pt x="1448" y="2421"/>
                    <a:pt x="1451" y="2408"/>
                  </a:cubicBezTo>
                  <a:cubicBezTo>
                    <a:pt x="1453" y="2397"/>
                    <a:pt x="1451" y="2386"/>
                    <a:pt x="1443" y="2379"/>
                  </a:cubicBezTo>
                  <a:cubicBezTo>
                    <a:pt x="1436" y="2373"/>
                    <a:pt x="1428" y="2370"/>
                    <a:pt x="1419" y="2370"/>
                  </a:cubicBezTo>
                  <a:cubicBezTo>
                    <a:pt x="1415" y="2370"/>
                    <a:pt x="1412" y="2371"/>
                    <a:pt x="1409" y="2373"/>
                  </a:cubicBezTo>
                  <a:cubicBezTo>
                    <a:pt x="1410" y="2372"/>
                    <a:pt x="1411" y="2372"/>
                    <a:pt x="1412" y="2372"/>
                  </a:cubicBezTo>
                  <a:cubicBezTo>
                    <a:pt x="1420" y="2372"/>
                    <a:pt x="1427" y="2378"/>
                    <a:pt x="1427" y="2385"/>
                  </a:cubicBezTo>
                  <a:cubicBezTo>
                    <a:pt x="1428" y="2393"/>
                    <a:pt x="1422" y="2400"/>
                    <a:pt x="1414" y="2400"/>
                  </a:cubicBezTo>
                  <a:cubicBezTo>
                    <a:pt x="1406" y="2401"/>
                    <a:pt x="1399" y="2395"/>
                    <a:pt x="1399" y="2387"/>
                  </a:cubicBezTo>
                  <a:cubicBezTo>
                    <a:pt x="1398" y="2376"/>
                    <a:pt x="1409" y="2369"/>
                    <a:pt x="1419" y="2368"/>
                  </a:cubicBezTo>
                  <a:cubicBezTo>
                    <a:pt x="1429" y="2367"/>
                    <a:pt x="1438" y="2370"/>
                    <a:pt x="1445" y="2376"/>
                  </a:cubicBezTo>
                  <a:cubicBezTo>
                    <a:pt x="1453" y="2384"/>
                    <a:pt x="1456" y="2393"/>
                    <a:pt x="1456" y="2404"/>
                  </a:cubicBezTo>
                  <a:cubicBezTo>
                    <a:pt x="1457" y="2394"/>
                    <a:pt x="1457" y="2384"/>
                    <a:pt x="1455" y="2376"/>
                  </a:cubicBezTo>
                  <a:cubicBezTo>
                    <a:pt x="1456" y="2376"/>
                    <a:pt x="1459" y="2375"/>
                    <a:pt x="1459" y="2374"/>
                  </a:cubicBezTo>
                  <a:cubicBezTo>
                    <a:pt x="1463" y="2389"/>
                    <a:pt x="1460" y="2401"/>
                    <a:pt x="1457" y="2411"/>
                  </a:cubicBezTo>
                  <a:cubicBezTo>
                    <a:pt x="1466" y="2393"/>
                    <a:pt x="1468" y="2375"/>
                    <a:pt x="1462" y="2358"/>
                  </a:cubicBezTo>
                  <a:cubicBezTo>
                    <a:pt x="1459" y="2347"/>
                    <a:pt x="1452" y="2338"/>
                    <a:pt x="1442" y="2329"/>
                  </a:cubicBezTo>
                  <a:cubicBezTo>
                    <a:pt x="1437" y="2325"/>
                    <a:pt x="1432" y="2321"/>
                    <a:pt x="1426" y="2316"/>
                  </a:cubicBezTo>
                  <a:cubicBezTo>
                    <a:pt x="1421" y="2312"/>
                    <a:pt x="1417" y="2307"/>
                    <a:pt x="1417" y="2301"/>
                  </a:cubicBezTo>
                  <a:cubicBezTo>
                    <a:pt x="1416" y="2295"/>
                    <a:pt x="1418" y="2290"/>
                    <a:pt x="1423" y="2287"/>
                  </a:cubicBezTo>
                  <a:cubicBezTo>
                    <a:pt x="1427" y="2284"/>
                    <a:pt x="1432" y="2284"/>
                    <a:pt x="1436" y="2287"/>
                  </a:cubicBezTo>
                  <a:cubicBezTo>
                    <a:pt x="1439" y="2288"/>
                    <a:pt x="1440" y="2291"/>
                    <a:pt x="1441" y="2294"/>
                  </a:cubicBezTo>
                  <a:cubicBezTo>
                    <a:pt x="1441" y="2298"/>
                    <a:pt x="1439" y="2302"/>
                    <a:pt x="1434" y="2302"/>
                  </a:cubicBezTo>
                  <a:cubicBezTo>
                    <a:pt x="1432" y="2303"/>
                    <a:pt x="1429" y="2301"/>
                    <a:pt x="1429" y="2298"/>
                  </a:cubicBezTo>
                  <a:cubicBezTo>
                    <a:pt x="1428" y="2295"/>
                    <a:pt x="1430" y="2292"/>
                    <a:pt x="1433" y="2291"/>
                  </a:cubicBezTo>
                  <a:cubicBezTo>
                    <a:pt x="1436" y="2291"/>
                    <a:pt x="1439" y="2293"/>
                    <a:pt x="1439" y="2296"/>
                  </a:cubicBezTo>
                  <a:cubicBezTo>
                    <a:pt x="1440" y="2296"/>
                    <a:pt x="1440" y="2297"/>
                    <a:pt x="1440" y="2298"/>
                  </a:cubicBezTo>
                  <a:cubicBezTo>
                    <a:pt x="1440" y="2296"/>
                    <a:pt x="1440" y="2295"/>
                    <a:pt x="1440" y="2294"/>
                  </a:cubicBezTo>
                  <a:cubicBezTo>
                    <a:pt x="1439" y="2291"/>
                    <a:pt x="1438" y="2289"/>
                    <a:pt x="1435" y="2288"/>
                  </a:cubicBezTo>
                  <a:cubicBezTo>
                    <a:pt x="1432" y="2286"/>
                    <a:pt x="1427" y="2286"/>
                    <a:pt x="1424" y="2289"/>
                  </a:cubicBezTo>
                  <a:cubicBezTo>
                    <a:pt x="1420" y="2291"/>
                    <a:pt x="1419" y="2296"/>
                    <a:pt x="1419" y="2300"/>
                  </a:cubicBezTo>
                  <a:cubicBezTo>
                    <a:pt x="1420" y="2306"/>
                    <a:pt x="1423" y="2310"/>
                    <a:pt x="1428" y="2314"/>
                  </a:cubicBezTo>
                  <a:cubicBezTo>
                    <a:pt x="1433" y="2319"/>
                    <a:pt x="1438" y="2322"/>
                    <a:pt x="1443" y="2326"/>
                  </a:cubicBezTo>
                  <a:cubicBezTo>
                    <a:pt x="1454" y="2334"/>
                    <a:pt x="1461" y="2345"/>
                    <a:pt x="1465" y="2357"/>
                  </a:cubicBezTo>
                  <a:cubicBezTo>
                    <a:pt x="1468" y="2368"/>
                    <a:pt x="1469" y="2380"/>
                    <a:pt x="1467" y="2392"/>
                  </a:cubicBezTo>
                  <a:cubicBezTo>
                    <a:pt x="1463" y="2409"/>
                    <a:pt x="1452" y="2425"/>
                    <a:pt x="1437" y="2435"/>
                  </a:cubicBezTo>
                  <a:cubicBezTo>
                    <a:pt x="1438" y="2435"/>
                    <a:pt x="1439" y="2435"/>
                    <a:pt x="1440" y="2435"/>
                  </a:cubicBezTo>
                  <a:cubicBezTo>
                    <a:pt x="1445" y="2434"/>
                    <a:pt x="1450" y="2434"/>
                    <a:pt x="1455" y="2435"/>
                  </a:cubicBezTo>
                  <a:cubicBezTo>
                    <a:pt x="1463" y="2435"/>
                    <a:pt x="1469" y="2437"/>
                    <a:pt x="1477" y="2440"/>
                  </a:cubicBezTo>
                  <a:cubicBezTo>
                    <a:pt x="1500" y="2453"/>
                    <a:pt x="1501" y="2483"/>
                    <a:pt x="1487" y="2502"/>
                  </a:cubicBezTo>
                  <a:cubicBezTo>
                    <a:pt x="1481" y="2509"/>
                    <a:pt x="1473" y="2515"/>
                    <a:pt x="1464" y="2517"/>
                  </a:cubicBezTo>
                  <a:cubicBezTo>
                    <a:pt x="1465" y="2514"/>
                    <a:pt x="1465" y="2514"/>
                    <a:pt x="1465" y="2514"/>
                  </a:cubicBezTo>
                  <a:cubicBezTo>
                    <a:pt x="1472" y="2511"/>
                    <a:pt x="1479" y="2506"/>
                    <a:pt x="1484" y="2499"/>
                  </a:cubicBezTo>
                  <a:cubicBezTo>
                    <a:pt x="1496" y="2482"/>
                    <a:pt x="1496" y="2455"/>
                    <a:pt x="1475" y="2444"/>
                  </a:cubicBezTo>
                  <a:cubicBezTo>
                    <a:pt x="1468" y="2441"/>
                    <a:pt x="1462" y="2440"/>
                    <a:pt x="1455" y="2439"/>
                  </a:cubicBezTo>
                  <a:cubicBezTo>
                    <a:pt x="1450" y="2439"/>
                    <a:pt x="1445" y="2439"/>
                    <a:pt x="1441" y="2440"/>
                  </a:cubicBezTo>
                  <a:cubicBezTo>
                    <a:pt x="1420" y="2441"/>
                    <a:pt x="1405" y="2449"/>
                    <a:pt x="1383" y="2443"/>
                  </a:cubicBezTo>
                  <a:cubicBezTo>
                    <a:pt x="1371" y="2440"/>
                    <a:pt x="1360" y="2432"/>
                    <a:pt x="1350" y="2420"/>
                  </a:cubicBezTo>
                  <a:cubicBezTo>
                    <a:pt x="1345" y="2412"/>
                    <a:pt x="1342" y="2406"/>
                    <a:pt x="1340" y="2397"/>
                  </a:cubicBezTo>
                  <a:cubicBezTo>
                    <a:pt x="1338" y="2388"/>
                    <a:pt x="1337" y="2380"/>
                    <a:pt x="1339" y="2371"/>
                  </a:cubicBezTo>
                  <a:cubicBezTo>
                    <a:pt x="1342" y="2357"/>
                    <a:pt x="1347" y="2348"/>
                    <a:pt x="1355" y="2337"/>
                  </a:cubicBezTo>
                  <a:cubicBezTo>
                    <a:pt x="1350" y="2342"/>
                    <a:pt x="1345" y="2347"/>
                    <a:pt x="1344" y="2348"/>
                  </a:cubicBezTo>
                  <a:cubicBezTo>
                    <a:pt x="1324" y="2369"/>
                    <a:pt x="1307" y="2391"/>
                    <a:pt x="1292" y="2414"/>
                  </a:cubicBezTo>
                  <a:cubicBezTo>
                    <a:pt x="1288" y="2421"/>
                    <a:pt x="1287" y="2426"/>
                    <a:pt x="1288" y="2432"/>
                  </a:cubicBezTo>
                  <a:cubicBezTo>
                    <a:pt x="1288" y="2436"/>
                    <a:pt x="1290" y="2440"/>
                    <a:pt x="1292" y="2442"/>
                  </a:cubicBezTo>
                  <a:cubicBezTo>
                    <a:pt x="1297" y="2446"/>
                    <a:pt x="1303" y="2448"/>
                    <a:pt x="1308" y="2444"/>
                  </a:cubicBezTo>
                  <a:cubicBezTo>
                    <a:pt x="1310" y="2442"/>
                    <a:pt x="1312" y="2439"/>
                    <a:pt x="1311" y="2435"/>
                  </a:cubicBezTo>
                  <a:cubicBezTo>
                    <a:pt x="1310" y="2432"/>
                    <a:pt x="1306" y="2429"/>
                    <a:pt x="1302" y="2431"/>
                  </a:cubicBezTo>
                  <a:cubicBezTo>
                    <a:pt x="1300" y="2432"/>
                    <a:pt x="1298" y="2435"/>
                    <a:pt x="1299" y="2438"/>
                  </a:cubicBezTo>
                  <a:cubicBezTo>
                    <a:pt x="1297" y="2436"/>
                    <a:pt x="1297" y="2432"/>
                    <a:pt x="1299" y="2429"/>
                  </a:cubicBezTo>
                  <a:cubicBezTo>
                    <a:pt x="1306" y="2422"/>
                    <a:pt x="1319" y="2428"/>
                    <a:pt x="1317" y="2439"/>
                  </a:cubicBezTo>
                  <a:cubicBezTo>
                    <a:pt x="1316" y="2448"/>
                    <a:pt x="1309" y="2453"/>
                    <a:pt x="1301" y="2452"/>
                  </a:cubicBezTo>
                  <a:cubicBezTo>
                    <a:pt x="1289" y="2451"/>
                    <a:pt x="1282" y="2438"/>
                    <a:pt x="1286" y="2425"/>
                  </a:cubicBezTo>
                  <a:cubicBezTo>
                    <a:pt x="1275" y="2445"/>
                    <a:pt x="1266" y="2466"/>
                    <a:pt x="1261" y="2487"/>
                  </a:cubicBezTo>
                  <a:cubicBezTo>
                    <a:pt x="1265" y="2479"/>
                    <a:pt x="1271" y="2472"/>
                    <a:pt x="1277" y="2468"/>
                  </a:cubicBezTo>
                  <a:cubicBezTo>
                    <a:pt x="1298" y="2451"/>
                    <a:pt x="1332" y="2454"/>
                    <a:pt x="1339" y="2485"/>
                  </a:cubicBezTo>
                  <a:cubicBezTo>
                    <a:pt x="1341" y="2494"/>
                    <a:pt x="1339" y="2502"/>
                    <a:pt x="1336" y="2511"/>
                  </a:cubicBezTo>
                  <a:cubicBezTo>
                    <a:pt x="1331" y="2524"/>
                    <a:pt x="1319" y="2535"/>
                    <a:pt x="1318" y="2549"/>
                  </a:cubicBezTo>
                  <a:cubicBezTo>
                    <a:pt x="1318" y="2556"/>
                    <a:pt x="1320" y="2562"/>
                    <a:pt x="1325" y="2566"/>
                  </a:cubicBezTo>
                  <a:cubicBezTo>
                    <a:pt x="1336" y="2575"/>
                    <a:pt x="1355" y="2570"/>
                    <a:pt x="1360" y="2557"/>
                  </a:cubicBezTo>
                  <a:cubicBezTo>
                    <a:pt x="1362" y="2551"/>
                    <a:pt x="1358" y="2544"/>
                    <a:pt x="1354" y="2541"/>
                  </a:cubicBezTo>
                  <a:cubicBezTo>
                    <a:pt x="1347" y="2537"/>
                    <a:pt x="1338" y="2540"/>
                    <a:pt x="1337" y="2546"/>
                  </a:cubicBezTo>
                  <a:cubicBezTo>
                    <a:pt x="1336" y="2543"/>
                    <a:pt x="1338" y="2537"/>
                    <a:pt x="1343" y="2535"/>
                  </a:cubicBezTo>
                  <a:cubicBezTo>
                    <a:pt x="1352" y="2531"/>
                    <a:pt x="1361" y="2538"/>
                    <a:pt x="1364" y="2546"/>
                  </a:cubicBezTo>
                  <a:cubicBezTo>
                    <a:pt x="1368" y="2556"/>
                    <a:pt x="1363" y="2564"/>
                    <a:pt x="1358" y="2570"/>
                  </a:cubicBezTo>
                  <a:cubicBezTo>
                    <a:pt x="1347" y="2580"/>
                    <a:pt x="1329" y="2581"/>
                    <a:pt x="1320" y="2568"/>
                  </a:cubicBezTo>
                  <a:cubicBezTo>
                    <a:pt x="1315" y="2561"/>
                    <a:pt x="1313" y="2555"/>
                    <a:pt x="1314" y="2549"/>
                  </a:cubicBezTo>
                  <a:cubicBezTo>
                    <a:pt x="1315" y="2537"/>
                    <a:pt x="1322" y="2528"/>
                    <a:pt x="1322" y="2517"/>
                  </a:cubicBezTo>
                  <a:cubicBezTo>
                    <a:pt x="1322" y="2498"/>
                    <a:pt x="1311" y="2483"/>
                    <a:pt x="1294" y="2484"/>
                  </a:cubicBezTo>
                  <a:cubicBezTo>
                    <a:pt x="1275" y="2485"/>
                    <a:pt x="1256" y="2508"/>
                    <a:pt x="1254" y="2528"/>
                  </a:cubicBezTo>
                  <a:cubicBezTo>
                    <a:pt x="1253" y="2540"/>
                    <a:pt x="1258" y="2553"/>
                    <a:pt x="1268" y="2560"/>
                  </a:cubicBezTo>
                  <a:cubicBezTo>
                    <a:pt x="1281" y="2568"/>
                    <a:pt x="1302" y="2561"/>
                    <a:pt x="1301" y="2543"/>
                  </a:cubicBezTo>
                  <a:cubicBezTo>
                    <a:pt x="1301" y="2537"/>
                    <a:pt x="1298" y="2533"/>
                    <a:pt x="1294" y="2530"/>
                  </a:cubicBezTo>
                  <a:cubicBezTo>
                    <a:pt x="1287" y="2525"/>
                    <a:pt x="1273" y="2529"/>
                    <a:pt x="1274" y="2540"/>
                  </a:cubicBezTo>
                  <a:cubicBezTo>
                    <a:pt x="1274" y="2546"/>
                    <a:pt x="1280" y="2550"/>
                    <a:pt x="1284" y="2546"/>
                  </a:cubicBezTo>
                  <a:cubicBezTo>
                    <a:pt x="1282" y="2553"/>
                    <a:pt x="1272" y="2551"/>
                    <a:pt x="1270" y="2543"/>
                  </a:cubicBezTo>
                  <a:cubicBezTo>
                    <a:pt x="1266" y="2528"/>
                    <a:pt x="1285" y="2517"/>
                    <a:pt x="1297" y="2527"/>
                  </a:cubicBezTo>
                  <a:cubicBezTo>
                    <a:pt x="1304" y="2534"/>
                    <a:pt x="1308" y="2547"/>
                    <a:pt x="1301" y="2557"/>
                  </a:cubicBezTo>
                  <a:cubicBezTo>
                    <a:pt x="1293" y="2570"/>
                    <a:pt x="1269" y="2571"/>
                    <a:pt x="1258" y="2555"/>
                  </a:cubicBezTo>
                  <a:cubicBezTo>
                    <a:pt x="1256" y="2554"/>
                    <a:pt x="1255" y="2552"/>
                    <a:pt x="1255" y="2551"/>
                  </a:cubicBezTo>
                  <a:cubicBezTo>
                    <a:pt x="1256" y="2557"/>
                    <a:pt x="1259" y="2563"/>
                    <a:pt x="1262" y="2570"/>
                  </a:cubicBezTo>
                  <a:cubicBezTo>
                    <a:pt x="1262" y="2570"/>
                    <a:pt x="1262" y="2570"/>
                    <a:pt x="1262" y="2570"/>
                  </a:cubicBezTo>
                  <a:cubicBezTo>
                    <a:pt x="1268" y="2579"/>
                    <a:pt x="1273" y="2584"/>
                    <a:pt x="1281" y="2590"/>
                  </a:cubicBezTo>
                  <a:cubicBezTo>
                    <a:pt x="1271" y="2587"/>
                    <a:pt x="1265" y="2580"/>
                    <a:pt x="1260" y="2571"/>
                  </a:cubicBezTo>
                  <a:cubicBezTo>
                    <a:pt x="1259" y="2571"/>
                    <a:pt x="1259" y="2571"/>
                    <a:pt x="1259" y="2571"/>
                  </a:cubicBezTo>
                  <a:cubicBezTo>
                    <a:pt x="1257" y="2567"/>
                    <a:pt x="1255" y="2562"/>
                    <a:pt x="1254" y="2558"/>
                  </a:cubicBezTo>
                  <a:cubicBezTo>
                    <a:pt x="1255" y="2573"/>
                    <a:pt x="1258" y="2588"/>
                    <a:pt x="1262" y="2603"/>
                  </a:cubicBezTo>
                  <a:cubicBezTo>
                    <a:pt x="1271" y="2629"/>
                    <a:pt x="1282" y="2648"/>
                    <a:pt x="1303" y="2666"/>
                  </a:cubicBezTo>
                  <a:cubicBezTo>
                    <a:pt x="1322" y="2683"/>
                    <a:pt x="1345" y="2694"/>
                    <a:pt x="1370" y="2698"/>
                  </a:cubicBezTo>
                  <a:cubicBezTo>
                    <a:pt x="1382" y="2700"/>
                    <a:pt x="1389" y="2700"/>
                    <a:pt x="1401" y="2696"/>
                  </a:cubicBezTo>
                  <a:cubicBezTo>
                    <a:pt x="1425" y="2686"/>
                    <a:pt x="1444" y="2662"/>
                    <a:pt x="1444" y="2642"/>
                  </a:cubicBezTo>
                  <a:cubicBezTo>
                    <a:pt x="1445" y="2630"/>
                    <a:pt x="1438" y="2619"/>
                    <a:pt x="1425" y="2620"/>
                  </a:cubicBezTo>
                  <a:cubicBezTo>
                    <a:pt x="1418" y="2621"/>
                    <a:pt x="1414" y="2627"/>
                    <a:pt x="1415" y="2635"/>
                  </a:cubicBezTo>
                  <a:cubicBezTo>
                    <a:pt x="1406" y="2628"/>
                    <a:pt x="1413" y="2610"/>
                    <a:pt x="1427" y="2606"/>
                  </a:cubicBezTo>
                  <a:cubicBezTo>
                    <a:pt x="1442" y="2601"/>
                    <a:pt x="1454" y="2607"/>
                    <a:pt x="1460" y="2615"/>
                  </a:cubicBezTo>
                  <a:cubicBezTo>
                    <a:pt x="1470" y="2627"/>
                    <a:pt x="1470" y="2648"/>
                    <a:pt x="1459" y="2664"/>
                  </a:cubicBezTo>
                  <a:cubicBezTo>
                    <a:pt x="1448" y="2680"/>
                    <a:pt x="1429" y="2693"/>
                    <a:pt x="1410" y="2698"/>
                  </a:cubicBezTo>
                  <a:cubicBezTo>
                    <a:pt x="1414" y="2697"/>
                    <a:pt x="1419" y="2696"/>
                    <a:pt x="1423" y="2695"/>
                  </a:cubicBezTo>
                  <a:cubicBezTo>
                    <a:pt x="1452" y="2685"/>
                    <a:pt x="1477" y="2668"/>
                    <a:pt x="1493" y="2641"/>
                  </a:cubicBezTo>
                  <a:cubicBezTo>
                    <a:pt x="1501" y="2626"/>
                    <a:pt x="1501" y="2613"/>
                    <a:pt x="1493" y="2598"/>
                  </a:cubicBezTo>
                  <a:cubicBezTo>
                    <a:pt x="1488" y="2589"/>
                    <a:pt x="1476" y="2579"/>
                    <a:pt x="1466" y="2579"/>
                  </a:cubicBezTo>
                  <a:cubicBezTo>
                    <a:pt x="1456" y="2579"/>
                    <a:pt x="1448" y="2587"/>
                    <a:pt x="1453" y="2596"/>
                  </a:cubicBezTo>
                  <a:cubicBezTo>
                    <a:pt x="1447" y="2596"/>
                    <a:pt x="1442" y="2590"/>
                    <a:pt x="1443" y="2583"/>
                  </a:cubicBezTo>
                  <a:cubicBezTo>
                    <a:pt x="1444" y="2577"/>
                    <a:pt x="1451" y="2571"/>
                    <a:pt x="1459" y="2570"/>
                  </a:cubicBezTo>
                  <a:cubicBezTo>
                    <a:pt x="1465" y="2569"/>
                    <a:pt x="1470" y="2570"/>
                    <a:pt x="1475" y="2573"/>
                  </a:cubicBezTo>
                  <a:cubicBezTo>
                    <a:pt x="1484" y="2577"/>
                    <a:pt x="1493" y="2586"/>
                    <a:pt x="1497" y="2595"/>
                  </a:cubicBezTo>
                  <a:cubicBezTo>
                    <a:pt x="1501" y="2603"/>
                    <a:pt x="1502" y="2611"/>
                    <a:pt x="1501" y="2618"/>
                  </a:cubicBezTo>
                  <a:cubicBezTo>
                    <a:pt x="1506" y="2595"/>
                    <a:pt x="1500" y="2573"/>
                    <a:pt x="1481" y="2556"/>
                  </a:cubicBezTo>
                  <a:cubicBezTo>
                    <a:pt x="1472" y="2548"/>
                    <a:pt x="1462" y="2543"/>
                    <a:pt x="1451" y="2541"/>
                  </a:cubicBezTo>
                  <a:cubicBezTo>
                    <a:pt x="1398" y="2530"/>
                    <a:pt x="1415" y="2574"/>
                    <a:pt x="1409" y="2600"/>
                  </a:cubicBezTo>
                  <a:cubicBezTo>
                    <a:pt x="1402" y="2632"/>
                    <a:pt x="1362" y="2616"/>
                    <a:pt x="1367" y="2583"/>
                  </a:cubicBezTo>
                  <a:cubicBezTo>
                    <a:pt x="1372" y="2555"/>
                    <a:pt x="1399" y="2542"/>
                    <a:pt x="1425" y="2539"/>
                  </a:cubicBezTo>
                  <a:cubicBezTo>
                    <a:pt x="1420" y="2539"/>
                    <a:pt x="1416" y="2538"/>
                    <a:pt x="1411" y="2536"/>
                  </a:cubicBezTo>
                  <a:cubicBezTo>
                    <a:pt x="1401" y="2531"/>
                    <a:pt x="1393" y="2520"/>
                    <a:pt x="1397" y="2509"/>
                  </a:cubicBezTo>
                  <a:cubicBezTo>
                    <a:pt x="1399" y="2504"/>
                    <a:pt x="1404" y="2501"/>
                    <a:pt x="1409" y="2500"/>
                  </a:cubicBezTo>
                  <a:cubicBezTo>
                    <a:pt x="1413" y="2500"/>
                    <a:pt x="1417" y="2502"/>
                    <a:pt x="1420" y="2505"/>
                  </a:cubicBezTo>
                  <a:cubicBezTo>
                    <a:pt x="1422" y="2508"/>
                    <a:pt x="1423" y="2512"/>
                    <a:pt x="1422" y="2516"/>
                  </a:cubicBezTo>
                  <a:cubicBezTo>
                    <a:pt x="1421" y="2521"/>
                    <a:pt x="1416" y="2525"/>
                    <a:pt x="1410" y="2524"/>
                  </a:cubicBezTo>
                  <a:cubicBezTo>
                    <a:pt x="1407" y="2523"/>
                    <a:pt x="1405" y="2521"/>
                    <a:pt x="1405" y="2517"/>
                  </a:cubicBezTo>
                  <a:cubicBezTo>
                    <a:pt x="1404" y="2515"/>
                    <a:pt x="1406" y="2513"/>
                    <a:pt x="1408" y="2513"/>
                  </a:cubicBezTo>
                  <a:cubicBezTo>
                    <a:pt x="1407" y="2514"/>
                    <a:pt x="1407" y="2516"/>
                    <a:pt x="1407" y="2517"/>
                  </a:cubicBezTo>
                  <a:cubicBezTo>
                    <a:pt x="1408" y="2520"/>
                    <a:pt x="1412" y="2521"/>
                    <a:pt x="1414" y="2519"/>
                  </a:cubicBezTo>
                  <a:cubicBezTo>
                    <a:pt x="1415" y="2518"/>
                    <a:pt x="1416" y="2516"/>
                    <a:pt x="1415" y="2513"/>
                  </a:cubicBezTo>
                  <a:cubicBezTo>
                    <a:pt x="1415" y="2510"/>
                    <a:pt x="1413" y="2508"/>
                    <a:pt x="1410" y="2508"/>
                  </a:cubicBezTo>
                  <a:cubicBezTo>
                    <a:pt x="1407" y="2508"/>
                    <a:pt x="1403" y="2510"/>
                    <a:pt x="1402" y="2513"/>
                  </a:cubicBezTo>
                  <a:cubicBezTo>
                    <a:pt x="1399" y="2522"/>
                    <a:pt x="1408" y="2532"/>
                    <a:pt x="1415" y="2535"/>
                  </a:cubicBezTo>
                  <a:cubicBezTo>
                    <a:pt x="1418" y="2536"/>
                    <a:pt x="1420" y="2537"/>
                    <a:pt x="1422" y="2537"/>
                  </a:cubicBezTo>
                  <a:cubicBezTo>
                    <a:pt x="1430" y="2539"/>
                    <a:pt x="1439" y="2538"/>
                    <a:pt x="1447" y="2539"/>
                  </a:cubicBezTo>
                  <a:cubicBezTo>
                    <a:pt x="1456" y="2540"/>
                    <a:pt x="1464" y="2543"/>
                    <a:pt x="1471" y="2547"/>
                  </a:cubicBezTo>
                  <a:cubicBezTo>
                    <a:pt x="1469" y="2545"/>
                    <a:pt x="1466" y="2542"/>
                    <a:pt x="1465" y="2540"/>
                  </a:cubicBezTo>
                  <a:cubicBezTo>
                    <a:pt x="1456" y="2523"/>
                    <a:pt x="1461" y="2502"/>
                    <a:pt x="1476" y="2490"/>
                  </a:cubicBezTo>
                  <a:cubicBezTo>
                    <a:pt x="1480" y="2487"/>
                    <a:pt x="1485" y="2485"/>
                    <a:pt x="1490" y="2483"/>
                  </a:cubicBezTo>
                  <a:cubicBezTo>
                    <a:pt x="1489" y="2487"/>
                    <a:pt x="1489" y="2487"/>
                    <a:pt x="1489" y="2487"/>
                  </a:cubicBezTo>
                  <a:cubicBezTo>
                    <a:pt x="1485" y="2488"/>
                    <a:pt x="1481" y="2490"/>
                    <a:pt x="1478" y="2493"/>
                  </a:cubicBezTo>
                  <a:cubicBezTo>
                    <a:pt x="1464" y="2504"/>
                    <a:pt x="1458" y="2523"/>
                    <a:pt x="1467" y="2538"/>
                  </a:cubicBezTo>
                  <a:cubicBezTo>
                    <a:pt x="1473" y="2548"/>
                    <a:pt x="1478" y="2550"/>
                    <a:pt x="1485" y="2557"/>
                  </a:cubicBezTo>
                  <a:cubicBezTo>
                    <a:pt x="1508" y="2580"/>
                    <a:pt x="1510" y="2613"/>
                    <a:pt x="1495" y="2642"/>
                  </a:cubicBezTo>
                  <a:cubicBezTo>
                    <a:pt x="1490" y="2651"/>
                    <a:pt x="1485" y="2657"/>
                    <a:pt x="1479" y="2664"/>
                  </a:cubicBezTo>
                  <a:cubicBezTo>
                    <a:pt x="1494" y="2652"/>
                    <a:pt x="1507" y="2639"/>
                    <a:pt x="1514" y="2626"/>
                  </a:cubicBezTo>
                  <a:cubicBezTo>
                    <a:pt x="1528" y="2596"/>
                    <a:pt x="1550" y="2558"/>
                    <a:pt x="1557" y="2536"/>
                  </a:cubicBezTo>
                  <a:cubicBezTo>
                    <a:pt x="1560" y="2526"/>
                    <a:pt x="1558" y="2514"/>
                    <a:pt x="1552" y="2506"/>
                  </a:cubicBezTo>
                  <a:cubicBezTo>
                    <a:pt x="1557" y="2510"/>
                    <a:pt x="1559" y="2516"/>
                    <a:pt x="1560" y="2523"/>
                  </a:cubicBezTo>
                  <a:cubicBezTo>
                    <a:pt x="1560" y="2523"/>
                    <a:pt x="1560" y="2523"/>
                    <a:pt x="1560" y="2523"/>
                  </a:cubicBezTo>
                  <a:cubicBezTo>
                    <a:pt x="1560" y="2526"/>
                    <a:pt x="1560" y="2529"/>
                    <a:pt x="1560" y="2532"/>
                  </a:cubicBezTo>
                  <a:cubicBezTo>
                    <a:pt x="1564" y="2521"/>
                    <a:pt x="1567" y="2510"/>
                    <a:pt x="1564" y="2499"/>
                  </a:cubicBezTo>
                  <a:cubicBezTo>
                    <a:pt x="1561" y="2487"/>
                    <a:pt x="1555" y="2479"/>
                    <a:pt x="1545" y="2473"/>
                  </a:cubicBezTo>
                  <a:cubicBezTo>
                    <a:pt x="1545" y="2472"/>
                    <a:pt x="1546" y="2471"/>
                    <a:pt x="1546" y="2470"/>
                  </a:cubicBezTo>
                  <a:cubicBezTo>
                    <a:pt x="1554" y="2475"/>
                    <a:pt x="1560" y="2481"/>
                    <a:pt x="1564" y="2491"/>
                  </a:cubicBezTo>
                  <a:cubicBezTo>
                    <a:pt x="1567" y="2499"/>
                    <a:pt x="1569" y="2508"/>
                    <a:pt x="1567" y="2514"/>
                  </a:cubicBezTo>
                  <a:cubicBezTo>
                    <a:pt x="1569" y="2510"/>
                    <a:pt x="1574" y="2507"/>
                    <a:pt x="1579" y="2507"/>
                  </a:cubicBezTo>
                  <a:cubicBezTo>
                    <a:pt x="1582" y="2507"/>
                    <a:pt x="1585" y="2509"/>
                    <a:pt x="1587" y="2511"/>
                  </a:cubicBezTo>
                  <a:cubicBezTo>
                    <a:pt x="1590" y="2515"/>
                    <a:pt x="1590" y="2521"/>
                    <a:pt x="1585" y="2524"/>
                  </a:cubicBezTo>
                  <a:cubicBezTo>
                    <a:pt x="1582" y="2526"/>
                    <a:pt x="1578" y="2526"/>
                    <a:pt x="1576" y="2524"/>
                  </a:cubicBezTo>
                  <a:cubicBezTo>
                    <a:pt x="1572" y="2520"/>
                    <a:pt x="1576" y="2514"/>
                    <a:pt x="1579" y="2515"/>
                  </a:cubicBezTo>
                  <a:cubicBezTo>
                    <a:pt x="1577" y="2515"/>
                    <a:pt x="1576" y="2517"/>
                    <a:pt x="1576" y="2519"/>
                  </a:cubicBezTo>
                  <a:cubicBezTo>
                    <a:pt x="1576" y="2522"/>
                    <a:pt x="1579" y="2523"/>
                    <a:pt x="1582" y="2523"/>
                  </a:cubicBezTo>
                  <a:cubicBezTo>
                    <a:pt x="1584" y="2522"/>
                    <a:pt x="1586" y="2520"/>
                    <a:pt x="1586" y="2518"/>
                  </a:cubicBezTo>
                  <a:cubicBezTo>
                    <a:pt x="1587" y="2513"/>
                    <a:pt x="1582" y="2507"/>
                    <a:pt x="1574" y="2509"/>
                  </a:cubicBezTo>
                  <a:cubicBezTo>
                    <a:pt x="1568" y="2512"/>
                    <a:pt x="1565" y="2522"/>
                    <a:pt x="1563" y="2527"/>
                  </a:cubicBezTo>
                  <a:cubicBezTo>
                    <a:pt x="1560" y="2535"/>
                    <a:pt x="1557" y="2544"/>
                    <a:pt x="1556" y="2548"/>
                  </a:cubicBezTo>
                  <a:cubicBezTo>
                    <a:pt x="1553" y="2554"/>
                    <a:pt x="1548" y="2569"/>
                    <a:pt x="1538" y="2585"/>
                  </a:cubicBezTo>
                  <a:cubicBezTo>
                    <a:pt x="1540" y="2582"/>
                    <a:pt x="1543" y="2580"/>
                    <a:pt x="1546" y="2577"/>
                  </a:cubicBezTo>
                  <a:cubicBezTo>
                    <a:pt x="1547" y="2577"/>
                    <a:pt x="1558" y="2569"/>
                    <a:pt x="1560" y="2571"/>
                  </a:cubicBezTo>
                  <a:cubicBezTo>
                    <a:pt x="1559" y="2572"/>
                    <a:pt x="1554" y="2576"/>
                    <a:pt x="1552" y="2577"/>
                  </a:cubicBezTo>
                  <a:cubicBezTo>
                    <a:pt x="1548" y="2581"/>
                    <a:pt x="1544" y="2585"/>
                    <a:pt x="1540" y="2589"/>
                  </a:cubicBezTo>
                  <a:cubicBezTo>
                    <a:pt x="1539" y="2591"/>
                    <a:pt x="1537" y="2593"/>
                    <a:pt x="1536" y="2595"/>
                  </a:cubicBezTo>
                  <a:cubicBezTo>
                    <a:pt x="1531" y="2602"/>
                    <a:pt x="1527" y="2609"/>
                    <a:pt x="1523" y="2617"/>
                  </a:cubicBezTo>
                  <a:cubicBezTo>
                    <a:pt x="1523" y="2618"/>
                    <a:pt x="1523" y="2619"/>
                    <a:pt x="1522" y="2620"/>
                  </a:cubicBezTo>
                  <a:cubicBezTo>
                    <a:pt x="1524" y="2618"/>
                    <a:pt x="1525" y="2616"/>
                    <a:pt x="1527" y="2613"/>
                  </a:cubicBezTo>
                  <a:cubicBezTo>
                    <a:pt x="1532" y="2607"/>
                    <a:pt x="1537" y="2603"/>
                    <a:pt x="1544" y="2599"/>
                  </a:cubicBezTo>
                  <a:cubicBezTo>
                    <a:pt x="1564" y="2589"/>
                    <a:pt x="1581" y="2599"/>
                    <a:pt x="1590" y="2615"/>
                  </a:cubicBezTo>
                  <a:cubicBezTo>
                    <a:pt x="1598" y="2629"/>
                    <a:pt x="1601" y="2646"/>
                    <a:pt x="1593" y="2660"/>
                  </a:cubicBezTo>
                  <a:cubicBezTo>
                    <a:pt x="1586" y="2672"/>
                    <a:pt x="1574" y="2678"/>
                    <a:pt x="1561" y="2674"/>
                  </a:cubicBezTo>
                  <a:cubicBezTo>
                    <a:pt x="1554" y="2673"/>
                    <a:pt x="1550" y="2670"/>
                    <a:pt x="1545" y="2666"/>
                  </a:cubicBezTo>
                  <a:cubicBezTo>
                    <a:pt x="1542" y="2662"/>
                    <a:pt x="1540" y="2658"/>
                    <a:pt x="1540" y="2653"/>
                  </a:cubicBezTo>
                  <a:cubicBezTo>
                    <a:pt x="1540" y="2646"/>
                    <a:pt x="1543" y="2641"/>
                    <a:pt x="1548" y="2637"/>
                  </a:cubicBezTo>
                  <a:cubicBezTo>
                    <a:pt x="1551" y="2635"/>
                    <a:pt x="1554" y="2634"/>
                    <a:pt x="1558" y="2635"/>
                  </a:cubicBezTo>
                  <a:cubicBezTo>
                    <a:pt x="1562" y="2636"/>
                    <a:pt x="1566" y="2639"/>
                    <a:pt x="1567" y="2643"/>
                  </a:cubicBezTo>
                  <a:cubicBezTo>
                    <a:pt x="1569" y="2648"/>
                    <a:pt x="1569" y="2653"/>
                    <a:pt x="1565" y="2656"/>
                  </a:cubicBezTo>
                  <a:cubicBezTo>
                    <a:pt x="1562" y="2660"/>
                    <a:pt x="1556" y="2660"/>
                    <a:pt x="1552" y="2658"/>
                  </a:cubicBezTo>
                  <a:cubicBezTo>
                    <a:pt x="1547" y="2655"/>
                    <a:pt x="1546" y="2648"/>
                    <a:pt x="1549" y="2643"/>
                  </a:cubicBezTo>
                  <a:cubicBezTo>
                    <a:pt x="1552" y="2638"/>
                    <a:pt x="1558" y="2637"/>
                    <a:pt x="1563" y="2640"/>
                  </a:cubicBezTo>
                  <a:cubicBezTo>
                    <a:pt x="1565" y="2641"/>
                    <a:pt x="1567" y="2643"/>
                    <a:pt x="1567" y="2644"/>
                  </a:cubicBezTo>
                  <a:cubicBezTo>
                    <a:pt x="1567" y="2644"/>
                    <a:pt x="1567" y="2644"/>
                    <a:pt x="1567" y="2643"/>
                  </a:cubicBezTo>
                  <a:cubicBezTo>
                    <a:pt x="1565" y="2639"/>
                    <a:pt x="1562" y="2637"/>
                    <a:pt x="1558" y="2636"/>
                  </a:cubicBezTo>
                  <a:cubicBezTo>
                    <a:pt x="1554" y="2635"/>
                    <a:pt x="1551" y="2636"/>
                    <a:pt x="1548" y="2638"/>
                  </a:cubicBezTo>
                  <a:cubicBezTo>
                    <a:pt x="1543" y="2641"/>
                    <a:pt x="1541" y="2647"/>
                    <a:pt x="1541" y="2653"/>
                  </a:cubicBezTo>
                  <a:cubicBezTo>
                    <a:pt x="1541" y="2657"/>
                    <a:pt x="1543" y="2661"/>
                    <a:pt x="1546" y="2665"/>
                  </a:cubicBezTo>
                  <a:cubicBezTo>
                    <a:pt x="1551" y="2669"/>
                    <a:pt x="1555" y="2671"/>
                    <a:pt x="1561" y="2673"/>
                  </a:cubicBezTo>
                  <a:cubicBezTo>
                    <a:pt x="1574" y="2675"/>
                    <a:pt x="1585" y="2671"/>
                    <a:pt x="1591" y="2659"/>
                  </a:cubicBezTo>
                  <a:cubicBezTo>
                    <a:pt x="1599" y="2645"/>
                    <a:pt x="1595" y="2628"/>
                    <a:pt x="1587" y="2616"/>
                  </a:cubicBezTo>
                  <a:cubicBezTo>
                    <a:pt x="1578" y="2602"/>
                    <a:pt x="1563" y="2594"/>
                    <a:pt x="1546" y="2603"/>
                  </a:cubicBezTo>
                  <a:cubicBezTo>
                    <a:pt x="1540" y="2606"/>
                    <a:pt x="1536" y="2610"/>
                    <a:pt x="1531" y="2616"/>
                  </a:cubicBezTo>
                  <a:cubicBezTo>
                    <a:pt x="1514" y="2637"/>
                    <a:pt x="1498" y="2655"/>
                    <a:pt x="1475" y="2670"/>
                  </a:cubicBezTo>
                  <a:cubicBezTo>
                    <a:pt x="1476" y="2670"/>
                    <a:pt x="1478" y="2669"/>
                    <a:pt x="1479" y="2669"/>
                  </a:cubicBezTo>
                  <a:cubicBezTo>
                    <a:pt x="1489" y="2667"/>
                    <a:pt x="1500" y="2670"/>
                    <a:pt x="1502" y="2682"/>
                  </a:cubicBezTo>
                  <a:cubicBezTo>
                    <a:pt x="1503" y="2689"/>
                    <a:pt x="1498" y="2696"/>
                    <a:pt x="1491" y="2699"/>
                  </a:cubicBezTo>
                  <a:cubicBezTo>
                    <a:pt x="1486" y="2701"/>
                    <a:pt x="1479" y="2700"/>
                    <a:pt x="1475" y="2695"/>
                  </a:cubicBezTo>
                  <a:cubicBezTo>
                    <a:pt x="1472" y="2691"/>
                    <a:pt x="1473" y="2686"/>
                    <a:pt x="1478" y="2685"/>
                  </a:cubicBezTo>
                  <a:cubicBezTo>
                    <a:pt x="1484" y="2685"/>
                    <a:pt x="1484" y="2690"/>
                    <a:pt x="1490" y="2690"/>
                  </a:cubicBezTo>
                  <a:cubicBezTo>
                    <a:pt x="1494" y="2690"/>
                    <a:pt x="1497" y="2688"/>
                    <a:pt x="1497" y="2684"/>
                  </a:cubicBezTo>
                  <a:cubicBezTo>
                    <a:pt x="1498" y="2676"/>
                    <a:pt x="1489" y="2673"/>
                    <a:pt x="1482" y="2673"/>
                  </a:cubicBezTo>
                  <a:cubicBezTo>
                    <a:pt x="1468" y="2674"/>
                    <a:pt x="1462" y="2679"/>
                    <a:pt x="1451" y="2686"/>
                  </a:cubicBezTo>
                  <a:cubicBezTo>
                    <a:pt x="1442" y="2691"/>
                    <a:pt x="1434" y="2695"/>
                    <a:pt x="1424" y="2698"/>
                  </a:cubicBezTo>
                  <a:cubicBezTo>
                    <a:pt x="1395" y="2707"/>
                    <a:pt x="1365" y="2704"/>
                    <a:pt x="1338" y="2693"/>
                  </a:cubicBezTo>
                  <a:cubicBezTo>
                    <a:pt x="1343" y="2696"/>
                    <a:pt x="1345" y="2702"/>
                    <a:pt x="1345" y="2707"/>
                  </a:cubicBezTo>
                  <a:cubicBezTo>
                    <a:pt x="1345" y="2711"/>
                    <a:pt x="1341" y="2716"/>
                    <a:pt x="1334" y="2717"/>
                  </a:cubicBezTo>
                  <a:cubicBezTo>
                    <a:pt x="1335" y="2716"/>
                    <a:pt x="1335" y="2714"/>
                    <a:pt x="1334" y="2713"/>
                  </a:cubicBezTo>
                  <a:cubicBezTo>
                    <a:pt x="1346" y="2712"/>
                    <a:pt x="1342" y="2697"/>
                    <a:pt x="1332" y="2691"/>
                  </a:cubicBezTo>
                  <a:cubicBezTo>
                    <a:pt x="1333" y="2691"/>
                    <a:pt x="1333" y="2691"/>
                    <a:pt x="1333" y="2691"/>
                  </a:cubicBezTo>
                  <a:cubicBezTo>
                    <a:pt x="1324" y="2687"/>
                    <a:pt x="1315" y="2682"/>
                    <a:pt x="1307" y="2676"/>
                  </a:cubicBezTo>
                  <a:cubicBezTo>
                    <a:pt x="1313" y="2688"/>
                    <a:pt x="1313" y="2704"/>
                    <a:pt x="1301" y="2715"/>
                  </a:cubicBezTo>
                  <a:cubicBezTo>
                    <a:pt x="1295" y="2720"/>
                    <a:pt x="1289" y="2723"/>
                    <a:pt x="1281" y="2723"/>
                  </a:cubicBezTo>
                  <a:cubicBezTo>
                    <a:pt x="1273" y="2723"/>
                    <a:pt x="1266" y="2721"/>
                    <a:pt x="1260" y="2715"/>
                  </a:cubicBezTo>
                  <a:cubicBezTo>
                    <a:pt x="1254" y="2710"/>
                    <a:pt x="1251" y="2704"/>
                    <a:pt x="1249" y="2697"/>
                  </a:cubicBezTo>
                  <a:cubicBezTo>
                    <a:pt x="1248" y="2689"/>
                    <a:pt x="1249" y="2682"/>
                    <a:pt x="1253" y="2676"/>
                  </a:cubicBezTo>
                  <a:cubicBezTo>
                    <a:pt x="1257" y="2670"/>
                    <a:pt x="1263" y="2666"/>
                    <a:pt x="1271" y="2665"/>
                  </a:cubicBezTo>
                  <a:cubicBezTo>
                    <a:pt x="1276" y="2665"/>
                    <a:pt x="1280" y="2667"/>
                    <a:pt x="1284" y="2670"/>
                  </a:cubicBezTo>
                  <a:cubicBezTo>
                    <a:pt x="1289" y="2675"/>
                    <a:pt x="1291" y="2682"/>
                    <a:pt x="1288" y="2689"/>
                  </a:cubicBezTo>
                  <a:cubicBezTo>
                    <a:pt x="1286" y="2695"/>
                    <a:pt x="1280" y="2699"/>
                    <a:pt x="1274" y="2699"/>
                  </a:cubicBezTo>
                  <a:cubicBezTo>
                    <a:pt x="1266" y="2699"/>
                    <a:pt x="1259" y="2693"/>
                    <a:pt x="1259" y="2685"/>
                  </a:cubicBezTo>
                  <a:cubicBezTo>
                    <a:pt x="1258" y="2677"/>
                    <a:pt x="1265" y="2670"/>
                    <a:pt x="1273" y="2669"/>
                  </a:cubicBezTo>
                  <a:cubicBezTo>
                    <a:pt x="1276" y="2669"/>
                    <a:pt x="1280" y="2670"/>
                    <a:pt x="1283" y="2673"/>
                  </a:cubicBezTo>
                  <a:cubicBezTo>
                    <a:pt x="1282" y="2672"/>
                    <a:pt x="1282" y="2672"/>
                    <a:pt x="1282" y="2672"/>
                  </a:cubicBezTo>
                  <a:cubicBezTo>
                    <a:pt x="1279" y="2669"/>
                    <a:pt x="1275" y="2668"/>
                    <a:pt x="1271" y="2668"/>
                  </a:cubicBezTo>
                  <a:cubicBezTo>
                    <a:pt x="1264" y="2669"/>
                    <a:pt x="1259" y="2672"/>
                    <a:pt x="1256" y="2678"/>
                  </a:cubicBezTo>
                  <a:cubicBezTo>
                    <a:pt x="1253" y="2683"/>
                    <a:pt x="1251" y="2690"/>
                    <a:pt x="1252" y="2696"/>
                  </a:cubicBezTo>
                  <a:cubicBezTo>
                    <a:pt x="1254" y="2703"/>
                    <a:pt x="1257" y="2708"/>
                    <a:pt x="1262" y="2713"/>
                  </a:cubicBezTo>
                  <a:cubicBezTo>
                    <a:pt x="1267" y="2718"/>
                    <a:pt x="1273" y="2720"/>
                    <a:pt x="1281" y="2720"/>
                  </a:cubicBezTo>
                  <a:cubicBezTo>
                    <a:pt x="1288" y="2720"/>
                    <a:pt x="1294" y="2717"/>
                    <a:pt x="1299" y="2713"/>
                  </a:cubicBezTo>
                  <a:cubicBezTo>
                    <a:pt x="1313" y="2700"/>
                    <a:pt x="1310" y="2679"/>
                    <a:pt x="1300" y="2670"/>
                  </a:cubicBezTo>
                  <a:cubicBezTo>
                    <a:pt x="1278" y="2651"/>
                    <a:pt x="1267" y="2632"/>
                    <a:pt x="1257" y="2605"/>
                  </a:cubicBezTo>
                  <a:cubicBezTo>
                    <a:pt x="1256" y="2602"/>
                    <a:pt x="1255" y="2600"/>
                    <a:pt x="1255" y="2597"/>
                  </a:cubicBezTo>
                  <a:cubicBezTo>
                    <a:pt x="1255" y="2599"/>
                    <a:pt x="1255" y="2601"/>
                    <a:pt x="1255" y="2604"/>
                  </a:cubicBezTo>
                  <a:cubicBezTo>
                    <a:pt x="1254" y="2614"/>
                    <a:pt x="1252" y="2623"/>
                    <a:pt x="1247" y="2632"/>
                  </a:cubicBezTo>
                  <a:cubicBezTo>
                    <a:pt x="1249" y="2621"/>
                    <a:pt x="1251" y="2614"/>
                    <a:pt x="1251" y="2603"/>
                  </a:cubicBezTo>
                  <a:cubicBezTo>
                    <a:pt x="1251" y="2603"/>
                    <a:pt x="1251" y="2602"/>
                    <a:pt x="1252" y="2601"/>
                  </a:cubicBezTo>
                  <a:cubicBezTo>
                    <a:pt x="1250" y="2609"/>
                    <a:pt x="1237" y="2615"/>
                    <a:pt x="1229" y="2615"/>
                  </a:cubicBezTo>
                  <a:cubicBezTo>
                    <a:pt x="1224" y="2616"/>
                    <a:pt x="1219" y="2615"/>
                    <a:pt x="1215" y="2614"/>
                  </a:cubicBezTo>
                  <a:cubicBezTo>
                    <a:pt x="1207" y="2612"/>
                    <a:pt x="1198" y="2605"/>
                    <a:pt x="1197" y="2596"/>
                  </a:cubicBezTo>
                  <a:cubicBezTo>
                    <a:pt x="1189" y="2597"/>
                    <a:pt x="1182" y="2592"/>
                    <a:pt x="1176" y="2588"/>
                  </a:cubicBezTo>
                  <a:cubicBezTo>
                    <a:pt x="1168" y="2581"/>
                    <a:pt x="1158" y="2578"/>
                    <a:pt x="1152" y="2584"/>
                  </a:cubicBezTo>
                  <a:cubicBezTo>
                    <a:pt x="1153" y="2574"/>
                    <a:pt x="1171" y="2571"/>
                    <a:pt x="1180" y="2573"/>
                  </a:cubicBezTo>
                  <a:cubicBezTo>
                    <a:pt x="1193" y="2577"/>
                    <a:pt x="1200" y="2588"/>
                    <a:pt x="1209" y="2600"/>
                  </a:cubicBezTo>
                  <a:cubicBezTo>
                    <a:pt x="1215" y="2607"/>
                    <a:pt x="1221" y="2611"/>
                    <a:pt x="1230" y="2611"/>
                  </a:cubicBezTo>
                  <a:cubicBezTo>
                    <a:pt x="1237" y="2611"/>
                    <a:pt x="1248" y="2608"/>
                    <a:pt x="1252" y="2601"/>
                  </a:cubicBezTo>
                  <a:cubicBezTo>
                    <a:pt x="1251" y="2602"/>
                    <a:pt x="1250" y="2604"/>
                    <a:pt x="1248" y="2605"/>
                  </a:cubicBezTo>
                  <a:cubicBezTo>
                    <a:pt x="1245" y="2608"/>
                    <a:pt x="1239" y="2609"/>
                    <a:pt x="1234" y="2604"/>
                  </a:cubicBezTo>
                  <a:cubicBezTo>
                    <a:pt x="1235" y="2604"/>
                    <a:pt x="1236" y="2603"/>
                    <a:pt x="1237" y="2602"/>
                  </a:cubicBezTo>
                  <a:cubicBezTo>
                    <a:pt x="1243" y="2606"/>
                    <a:pt x="1249" y="2603"/>
                    <a:pt x="1251" y="2595"/>
                  </a:cubicBezTo>
                  <a:cubicBezTo>
                    <a:pt x="1252" y="2592"/>
                    <a:pt x="1252" y="2589"/>
                    <a:pt x="1252" y="2586"/>
                  </a:cubicBezTo>
                  <a:cubicBezTo>
                    <a:pt x="1245" y="2554"/>
                    <a:pt x="1246" y="2522"/>
                    <a:pt x="1253" y="2491"/>
                  </a:cubicBezTo>
                  <a:cubicBezTo>
                    <a:pt x="1245" y="2516"/>
                    <a:pt x="1234" y="2544"/>
                    <a:pt x="1210" y="2557"/>
                  </a:cubicBezTo>
                  <a:cubicBezTo>
                    <a:pt x="1198" y="2563"/>
                    <a:pt x="1187" y="2564"/>
                    <a:pt x="1175" y="2559"/>
                  </a:cubicBezTo>
                  <a:cubicBezTo>
                    <a:pt x="1164" y="2555"/>
                    <a:pt x="1155" y="2549"/>
                    <a:pt x="1150" y="2540"/>
                  </a:cubicBezTo>
                  <a:cubicBezTo>
                    <a:pt x="1136" y="2518"/>
                    <a:pt x="1143" y="2490"/>
                    <a:pt x="1165" y="2476"/>
                  </a:cubicBezTo>
                  <a:cubicBezTo>
                    <a:pt x="1184" y="2465"/>
                    <a:pt x="1211" y="2466"/>
                    <a:pt x="1221" y="2489"/>
                  </a:cubicBezTo>
                  <a:cubicBezTo>
                    <a:pt x="1224" y="2499"/>
                    <a:pt x="1223" y="2510"/>
                    <a:pt x="1215" y="2517"/>
                  </a:cubicBezTo>
                  <a:cubicBezTo>
                    <a:pt x="1212" y="2519"/>
                    <a:pt x="1209" y="2520"/>
                    <a:pt x="1205" y="2520"/>
                  </a:cubicBezTo>
                  <a:cubicBezTo>
                    <a:pt x="1205" y="2520"/>
                    <a:pt x="1205" y="2520"/>
                    <a:pt x="1205" y="2520"/>
                  </a:cubicBezTo>
                  <a:cubicBezTo>
                    <a:pt x="1197" y="2521"/>
                    <a:pt x="1189" y="2514"/>
                    <a:pt x="1188" y="2505"/>
                  </a:cubicBezTo>
                  <a:cubicBezTo>
                    <a:pt x="1188" y="2496"/>
                    <a:pt x="1195" y="2488"/>
                    <a:pt x="1204" y="2487"/>
                  </a:cubicBezTo>
                  <a:cubicBezTo>
                    <a:pt x="1213" y="2487"/>
                    <a:pt x="1220" y="2494"/>
                    <a:pt x="1221" y="2503"/>
                  </a:cubicBezTo>
                  <a:cubicBezTo>
                    <a:pt x="1221" y="2507"/>
                    <a:pt x="1220" y="2510"/>
                    <a:pt x="1218" y="2513"/>
                  </a:cubicBezTo>
                  <a:cubicBezTo>
                    <a:pt x="1218" y="2513"/>
                    <a:pt x="1218" y="2513"/>
                    <a:pt x="1218" y="2513"/>
                  </a:cubicBezTo>
                  <a:cubicBezTo>
                    <a:pt x="1223" y="2506"/>
                    <a:pt x="1223" y="2497"/>
                    <a:pt x="1220" y="2489"/>
                  </a:cubicBezTo>
                  <a:cubicBezTo>
                    <a:pt x="1209" y="2468"/>
                    <a:pt x="1183" y="2468"/>
                    <a:pt x="1166" y="2479"/>
                  </a:cubicBezTo>
                  <a:cubicBezTo>
                    <a:pt x="1146" y="2491"/>
                    <a:pt x="1139" y="2518"/>
                    <a:pt x="1152" y="2538"/>
                  </a:cubicBezTo>
                  <a:cubicBezTo>
                    <a:pt x="1154" y="2542"/>
                    <a:pt x="1157" y="2545"/>
                    <a:pt x="1160" y="2547"/>
                  </a:cubicBezTo>
                  <a:cubicBezTo>
                    <a:pt x="1158" y="2545"/>
                    <a:pt x="1157" y="2543"/>
                    <a:pt x="1156" y="2540"/>
                  </a:cubicBezTo>
                  <a:cubicBezTo>
                    <a:pt x="1154" y="2532"/>
                    <a:pt x="1156" y="2523"/>
                    <a:pt x="1163" y="2518"/>
                  </a:cubicBezTo>
                  <a:cubicBezTo>
                    <a:pt x="1169" y="2514"/>
                    <a:pt x="1179" y="2514"/>
                    <a:pt x="1184" y="2522"/>
                  </a:cubicBezTo>
                  <a:cubicBezTo>
                    <a:pt x="1186" y="2527"/>
                    <a:pt x="1186" y="2532"/>
                    <a:pt x="1182" y="2536"/>
                  </a:cubicBezTo>
                  <a:cubicBezTo>
                    <a:pt x="1175" y="2543"/>
                    <a:pt x="1166" y="2536"/>
                    <a:pt x="1168" y="2530"/>
                  </a:cubicBezTo>
                  <a:cubicBezTo>
                    <a:pt x="1169" y="2533"/>
                    <a:pt x="1172" y="2536"/>
                    <a:pt x="1175" y="2535"/>
                  </a:cubicBezTo>
                  <a:cubicBezTo>
                    <a:pt x="1179" y="2535"/>
                    <a:pt x="1182" y="2531"/>
                    <a:pt x="1181" y="2527"/>
                  </a:cubicBezTo>
                  <a:cubicBezTo>
                    <a:pt x="1180" y="2523"/>
                    <a:pt x="1177" y="2520"/>
                    <a:pt x="1174" y="2520"/>
                  </a:cubicBezTo>
                  <a:cubicBezTo>
                    <a:pt x="1167" y="2519"/>
                    <a:pt x="1162" y="2524"/>
                    <a:pt x="1160" y="2529"/>
                  </a:cubicBezTo>
                  <a:cubicBezTo>
                    <a:pt x="1155" y="2541"/>
                    <a:pt x="1165" y="2553"/>
                    <a:pt x="1176" y="2557"/>
                  </a:cubicBezTo>
                  <a:cubicBezTo>
                    <a:pt x="1187" y="2560"/>
                    <a:pt x="1198" y="2559"/>
                    <a:pt x="1209" y="2554"/>
                  </a:cubicBezTo>
                  <a:cubicBezTo>
                    <a:pt x="1241" y="2536"/>
                    <a:pt x="1250" y="2482"/>
                    <a:pt x="1267" y="2445"/>
                  </a:cubicBezTo>
                  <a:cubicBezTo>
                    <a:pt x="1261" y="2451"/>
                    <a:pt x="1255" y="2454"/>
                    <a:pt x="1246" y="2457"/>
                  </a:cubicBezTo>
                  <a:cubicBezTo>
                    <a:pt x="1242" y="2458"/>
                    <a:pt x="1238" y="2459"/>
                    <a:pt x="1234" y="2459"/>
                  </a:cubicBezTo>
                  <a:cubicBezTo>
                    <a:pt x="1234" y="2458"/>
                    <a:pt x="1234" y="2457"/>
                    <a:pt x="1234" y="2456"/>
                  </a:cubicBezTo>
                  <a:cubicBezTo>
                    <a:pt x="1243" y="2455"/>
                    <a:pt x="1253" y="2451"/>
                    <a:pt x="1261" y="2446"/>
                  </a:cubicBezTo>
                  <a:cubicBezTo>
                    <a:pt x="1266" y="2442"/>
                    <a:pt x="1270" y="2438"/>
                    <a:pt x="1274" y="2433"/>
                  </a:cubicBezTo>
                  <a:cubicBezTo>
                    <a:pt x="1268" y="2438"/>
                    <a:pt x="1260" y="2440"/>
                    <a:pt x="1255" y="2439"/>
                  </a:cubicBezTo>
                  <a:cubicBezTo>
                    <a:pt x="1250" y="2439"/>
                    <a:pt x="1245" y="2436"/>
                    <a:pt x="1243" y="2433"/>
                  </a:cubicBezTo>
                  <a:cubicBezTo>
                    <a:pt x="1238" y="2426"/>
                    <a:pt x="1238" y="2417"/>
                    <a:pt x="1246" y="2411"/>
                  </a:cubicBezTo>
                  <a:cubicBezTo>
                    <a:pt x="1250" y="2408"/>
                    <a:pt x="1256" y="2409"/>
                    <a:pt x="1259" y="2412"/>
                  </a:cubicBezTo>
                  <a:cubicBezTo>
                    <a:pt x="1266" y="2419"/>
                    <a:pt x="1260" y="2428"/>
                    <a:pt x="1255" y="2427"/>
                  </a:cubicBezTo>
                  <a:cubicBezTo>
                    <a:pt x="1258" y="2426"/>
                    <a:pt x="1260" y="2423"/>
                    <a:pt x="1259" y="2420"/>
                  </a:cubicBezTo>
                  <a:cubicBezTo>
                    <a:pt x="1259" y="2416"/>
                    <a:pt x="1254" y="2413"/>
                    <a:pt x="1250" y="2414"/>
                  </a:cubicBezTo>
                  <a:cubicBezTo>
                    <a:pt x="1247" y="2415"/>
                    <a:pt x="1244" y="2418"/>
                    <a:pt x="1244" y="2422"/>
                  </a:cubicBezTo>
                  <a:cubicBezTo>
                    <a:pt x="1243" y="2428"/>
                    <a:pt x="1248" y="2433"/>
                    <a:pt x="1254" y="2435"/>
                  </a:cubicBezTo>
                  <a:cubicBezTo>
                    <a:pt x="1258" y="2437"/>
                    <a:pt x="1264" y="2436"/>
                    <a:pt x="1268" y="2433"/>
                  </a:cubicBezTo>
                  <a:cubicBezTo>
                    <a:pt x="1275" y="2430"/>
                    <a:pt x="1278" y="2424"/>
                    <a:pt x="1282" y="2417"/>
                  </a:cubicBezTo>
                  <a:cubicBezTo>
                    <a:pt x="1294" y="2397"/>
                    <a:pt x="1308" y="2377"/>
                    <a:pt x="1325" y="2359"/>
                  </a:cubicBezTo>
                  <a:cubicBezTo>
                    <a:pt x="1327" y="2356"/>
                    <a:pt x="1344" y="2339"/>
                    <a:pt x="1358" y="2328"/>
                  </a:cubicBezTo>
                  <a:cubicBezTo>
                    <a:pt x="1338" y="2335"/>
                    <a:pt x="1316" y="2337"/>
                    <a:pt x="1295" y="2332"/>
                  </a:cubicBezTo>
                  <a:cubicBezTo>
                    <a:pt x="1288" y="2331"/>
                    <a:pt x="1282" y="2329"/>
                    <a:pt x="1277" y="2327"/>
                  </a:cubicBezTo>
                  <a:cubicBezTo>
                    <a:pt x="1268" y="2324"/>
                    <a:pt x="1252" y="2318"/>
                    <a:pt x="1245" y="2328"/>
                  </a:cubicBezTo>
                  <a:cubicBezTo>
                    <a:pt x="1243" y="2333"/>
                    <a:pt x="1242" y="2339"/>
                    <a:pt x="1246" y="2342"/>
                  </a:cubicBezTo>
                  <a:cubicBezTo>
                    <a:pt x="1249" y="2344"/>
                    <a:pt x="1252" y="2344"/>
                    <a:pt x="1255" y="2343"/>
                  </a:cubicBezTo>
                  <a:cubicBezTo>
                    <a:pt x="1258" y="2341"/>
                    <a:pt x="1259" y="2337"/>
                    <a:pt x="1257" y="2335"/>
                  </a:cubicBezTo>
                  <a:cubicBezTo>
                    <a:pt x="1255" y="2333"/>
                    <a:pt x="1252" y="2332"/>
                    <a:pt x="1250" y="2333"/>
                  </a:cubicBezTo>
                  <a:cubicBezTo>
                    <a:pt x="1253" y="2329"/>
                    <a:pt x="1261" y="2331"/>
                    <a:pt x="1261" y="2339"/>
                  </a:cubicBezTo>
                  <a:cubicBezTo>
                    <a:pt x="1260" y="2343"/>
                    <a:pt x="1257" y="2346"/>
                    <a:pt x="1253" y="2347"/>
                  </a:cubicBezTo>
                  <a:cubicBezTo>
                    <a:pt x="1246" y="2348"/>
                    <a:pt x="1241" y="2343"/>
                    <a:pt x="1240" y="2336"/>
                  </a:cubicBezTo>
                  <a:cubicBezTo>
                    <a:pt x="1239" y="2330"/>
                    <a:pt x="1244" y="2323"/>
                    <a:pt x="1250" y="2321"/>
                  </a:cubicBezTo>
                  <a:cubicBezTo>
                    <a:pt x="1253" y="2320"/>
                    <a:pt x="1256" y="2319"/>
                    <a:pt x="1259" y="2319"/>
                  </a:cubicBezTo>
                  <a:cubicBezTo>
                    <a:pt x="1248" y="2314"/>
                    <a:pt x="1239" y="2309"/>
                    <a:pt x="1231" y="2303"/>
                  </a:cubicBezTo>
                  <a:cubicBezTo>
                    <a:pt x="1217" y="2293"/>
                    <a:pt x="1200" y="2269"/>
                    <a:pt x="1187" y="2265"/>
                  </a:cubicBezTo>
                  <a:cubicBezTo>
                    <a:pt x="1183" y="2264"/>
                    <a:pt x="1181" y="2264"/>
                    <a:pt x="1177" y="2264"/>
                  </a:cubicBezTo>
                  <a:cubicBezTo>
                    <a:pt x="1171" y="2265"/>
                    <a:pt x="1166" y="2268"/>
                    <a:pt x="1162" y="2272"/>
                  </a:cubicBezTo>
                  <a:cubicBezTo>
                    <a:pt x="1157" y="2277"/>
                    <a:pt x="1155" y="2283"/>
                    <a:pt x="1155" y="2290"/>
                  </a:cubicBezTo>
                  <a:cubicBezTo>
                    <a:pt x="1155" y="2298"/>
                    <a:pt x="1159" y="2305"/>
                    <a:pt x="1164" y="2311"/>
                  </a:cubicBezTo>
                  <a:cubicBezTo>
                    <a:pt x="1170" y="2317"/>
                    <a:pt x="1176" y="2319"/>
                    <a:pt x="1184" y="2320"/>
                  </a:cubicBezTo>
                  <a:cubicBezTo>
                    <a:pt x="1192" y="2320"/>
                    <a:pt x="1199" y="2317"/>
                    <a:pt x="1203" y="2310"/>
                  </a:cubicBezTo>
                  <a:cubicBezTo>
                    <a:pt x="1206" y="2305"/>
                    <a:pt x="1206" y="2299"/>
                    <a:pt x="1204" y="2294"/>
                  </a:cubicBezTo>
                  <a:cubicBezTo>
                    <a:pt x="1204" y="2295"/>
                    <a:pt x="1204" y="2295"/>
                    <a:pt x="1204" y="2295"/>
                  </a:cubicBezTo>
                  <a:cubicBezTo>
                    <a:pt x="1207" y="2305"/>
                    <a:pt x="1195" y="2310"/>
                    <a:pt x="1193" y="2301"/>
                  </a:cubicBezTo>
                  <a:cubicBezTo>
                    <a:pt x="1191" y="2297"/>
                    <a:pt x="1195" y="2289"/>
                    <a:pt x="1185" y="2284"/>
                  </a:cubicBezTo>
                  <a:cubicBezTo>
                    <a:pt x="1189" y="2284"/>
                    <a:pt x="1193" y="2285"/>
                    <a:pt x="1197" y="2287"/>
                  </a:cubicBezTo>
                  <a:cubicBezTo>
                    <a:pt x="1198" y="2287"/>
                    <a:pt x="1199" y="2288"/>
                    <a:pt x="1200" y="2289"/>
                  </a:cubicBezTo>
                  <a:cubicBezTo>
                    <a:pt x="1206" y="2295"/>
                    <a:pt x="1207" y="2303"/>
                    <a:pt x="1204" y="2310"/>
                  </a:cubicBezTo>
                  <a:cubicBezTo>
                    <a:pt x="1200" y="2318"/>
                    <a:pt x="1192" y="2321"/>
                    <a:pt x="1184" y="2321"/>
                  </a:cubicBezTo>
                  <a:cubicBezTo>
                    <a:pt x="1176" y="2321"/>
                    <a:pt x="1169" y="2318"/>
                    <a:pt x="1163" y="2312"/>
                  </a:cubicBezTo>
                  <a:cubicBezTo>
                    <a:pt x="1157" y="2306"/>
                    <a:pt x="1153" y="2298"/>
                    <a:pt x="1153" y="2290"/>
                  </a:cubicBezTo>
                  <a:cubicBezTo>
                    <a:pt x="1152" y="2282"/>
                    <a:pt x="1155" y="2275"/>
                    <a:pt x="1160" y="2269"/>
                  </a:cubicBezTo>
                  <a:cubicBezTo>
                    <a:pt x="1165" y="2265"/>
                    <a:pt x="1170" y="2262"/>
                    <a:pt x="1177" y="2261"/>
                  </a:cubicBezTo>
                  <a:cubicBezTo>
                    <a:pt x="1181" y="2261"/>
                    <a:pt x="1184" y="2261"/>
                    <a:pt x="1188" y="2262"/>
                  </a:cubicBezTo>
                  <a:cubicBezTo>
                    <a:pt x="1188" y="2262"/>
                    <a:pt x="1188" y="2262"/>
                    <a:pt x="1189" y="2262"/>
                  </a:cubicBezTo>
                  <a:cubicBezTo>
                    <a:pt x="1188" y="2261"/>
                    <a:pt x="1188" y="2261"/>
                    <a:pt x="1188" y="2261"/>
                  </a:cubicBezTo>
                  <a:cubicBezTo>
                    <a:pt x="1187" y="2260"/>
                    <a:pt x="1187" y="2260"/>
                    <a:pt x="1187" y="2260"/>
                  </a:cubicBezTo>
                  <a:cubicBezTo>
                    <a:pt x="1184" y="2256"/>
                    <a:pt x="1180" y="2252"/>
                    <a:pt x="1178" y="2247"/>
                  </a:cubicBezTo>
                  <a:cubicBezTo>
                    <a:pt x="1171" y="2235"/>
                    <a:pt x="1165" y="2218"/>
                    <a:pt x="1172" y="2204"/>
                  </a:cubicBezTo>
                  <a:cubicBezTo>
                    <a:pt x="1175" y="2199"/>
                    <a:pt x="1179" y="2195"/>
                    <a:pt x="1185" y="2193"/>
                  </a:cubicBezTo>
                  <a:cubicBezTo>
                    <a:pt x="1187" y="2192"/>
                    <a:pt x="1187" y="2192"/>
                    <a:pt x="1187" y="2192"/>
                  </a:cubicBezTo>
                  <a:cubicBezTo>
                    <a:pt x="1194" y="2190"/>
                    <a:pt x="1201" y="2191"/>
                    <a:pt x="1208" y="2194"/>
                  </a:cubicBezTo>
                  <a:cubicBezTo>
                    <a:pt x="1214" y="2197"/>
                    <a:pt x="1219" y="2201"/>
                    <a:pt x="1222" y="2208"/>
                  </a:cubicBezTo>
                  <a:cubicBezTo>
                    <a:pt x="1224" y="2214"/>
                    <a:pt x="1224" y="2222"/>
                    <a:pt x="1220" y="2228"/>
                  </a:cubicBezTo>
                  <a:cubicBezTo>
                    <a:pt x="1217" y="2232"/>
                    <a:pt x="1213" y="2234"/>
                    <a:pt x="1208" y="2235"/>
                  </a:cubicBezTo>
                  <a:cubicBezTo>
                    <a:pt x="1202" y="2235"/>
                    <a:pt x="1197" y="2233"/>
                    <a:pt x="1194" y="2228"/>
                  </a:cubicBezTo>
                  <a:cubicBezTo>
                    <a:pt x="1192" y="2226"/>
                    <a:pt x="1191" y="2224"/>
                    <a:pt x="1191" y="2221"/>
                  </a:cubicBezTo>
                  <a:cubicBezTo>
                    <a:pt x="1191" y="2224"/>
                    <a:pt x="1192" y="2226"/>
                    <a:pt x="1194" y="2228"/>
                  </a:cubicBezTo>
                  <a:cubicBezTo>
                    <a:pt x="1197" y="2232"/>
                    <a:pt x="1202" y="2234"/>
                    <a:pt x="1208" y="2234"/>
                  </a:cubicBezTo>
                  <a:cubicBezTo>
                    <a:pt x="1213" y="2234"/>
                    <a:pt x="1216" y="2231"/>
                    <a:pt x="1219" y="2227"/>
                  </a:cubicBezTo>
                  <a:cubicBezTo>
                    <a:pt x="1223" y="2221"/>
                    <a:pt x="1223" y="2215"/>
                    <a:pt x="1220" y="2208"/>
                  </a:cubicBezTo>
                  <a:cubicBezTo>
                    <a:pt x="1217" y="2202"/>
                    <a:pt x="1213" y="2198"/>
                    <a:pt x="1207" y="2195"/>
                  </a:cubicBezTo>
                  <a:cubicBezTo>
                    <a:pt x="1200" y="2193"/>
                    <a:pt x="1193" y="2193"/>
                    <a:pt x="1186" y="2195"/>
                  </a:cubicBezTo>
                  <a:cubicBezTo>
                    <a:pt x="1181" y="2197"/>
                    <a:pt x="1177" y="2201"/>
                    <a:pt x="1174" y="2206"/>
                  </a:cubicBezTo>
                  <a:cubicBezTo>
                    <a:pt x="1169" y="2218"/>
                    <a:pt x="1176" y="2236"/>
                    <a:pt x="1183" y="2247"/>
                  </a:cubicBezTo>
                  <a:cubicBezTo>
                    <a:pt x="1186" y="2253"/>
                    <a:pt x="1192" y="2259"/>
                    <a:pt x="1197" y="2264"/>
                  </a:cubicBezTo>
                  <a:cubicBezTo>
                    <a:pt x="1196" y="2263"/>
                    <a:pt x="1196" y="2262"/>
                    <a:pt x="1196" y="2261"/>
                  </a:cubicBezTo>
                  <a:cubicBezTo>
                    <a:pt x="1195" y="2254"/>
                    <a:pt x="1198" y="2247"/>
                    <a:pt x="1203" y="2244"/>
                  </a:cubicBezTo>
                  <a:cubicBezTo>
                    <a:pt x="1209" y="2241"/>
                    <a:pt x="1217" y="2242"/>
                    <a:pt x="1220" y="2249"/>
                  </a:cubicBezTo>
                  <a:cubicBezTo>
                    <a:pt x="1221" y="2253"/>
                    <a:pt x="1220" y="2257"/>
                    <a:pt x="1217" y="2260"/>
                  </a:cubicBezTo>
                  <a:cubicBezTo>
                    <a:pt x="1211" y="2265"/>
                    <a:pt x="1204" y="2258"/>
                    <a:pt x="1206" y="2254"/>
                  </a:cubicBezTo>
                  <a:cubicBezTo>
                    <a:pt x="1207" y="2257"/>
                    <a:pt x="1209" y="2259"/>
                    <a:pt x="1211" y="2259"/>
                  </a:cubicBezTo>
                  <a:cubicBezTo>
                    <a:pt x="1215" y="2259"/>
                    <a:pt x="1217" y="2256"/>
                    <a:pt x="1217" y="2252"/>
                  </a:cubicBezTo>
                  <a:cubicBezTo>
                    <a:pt x="1217" y="2250"/>
                    <a:pt x="1215" y="2247"/>
                    <a:pt x="1212" y="2246"/>
                  </a:cubicBezTo>
                  <a:cubicBezTo>
                    <a:pt x="1207" y="2245"/>
                    <a:pt x="1202" y="2248"/>
                    <a:pt x="1200" y="2252"/>
                  </a:cubicBezTo>
                  <a:cubicBezTo>
                    <a:pt x="1198" y="2256"/>
                    <a:pt x="1199" y="2260"/>
                    <a:pt x="1200" y="2264"/>
                  </a:cubicBezTo>
                  <a:cubicBezTo>
                    <a:pt x="1204" y="2278"/>
                    <a:pt x="1236" y="2304"/>
                    <a:pt x="1248" y="2310"/>
                  </a:cubicBezTo>
                  <a:cubicBezTo>
                    <a:pt x="1238" y="2300"/>
                    <a:pt x="1230" y="2287"/>
                    <a:pt x="1226" y="2272"/>
                  </a:cubicBezTo>
                  <a:cubicBezTo>
                    <a:pt x="1219" y="2237"/>
                    <a:pt x="1235" y="2191"/>
                    <a:pt x="1274" y="2186"/>
                  </a:cubicBezTo>
                  <a:cubicBezTo>
                    <a:pt x="1286" y="2185"/>
                    <a:pt x="1300" y="2190"/>
                    <a:pt x="1305" y="2203"/>
                  </a:cubicBezTo>
                  <a:cubicBezTo>
                    <a:pt x="1308" y="2212"/>
                    <a:pt x="1305" y="2223"/>
                    <a:pt x="1297" y="2228"/>
                  </a:cubicBezTo>
                  <a:cubicBezTo>
                    <a:pt x="1288" y="2233"/>
                    <a:pt x="1278" y="2232"/>
                    <a:pt x="1271" y="2225"/>
                  </a:cubicBezTo>
                  <a:cubicBezTo>
                    <a:pt x="1267" y="2221"/>
                    <a:pt x="1265" y="2215"/>
                    <a:pt x="1266" y="2209"/>
                  </a:cubicBezTo>
                  <a:cubicBezTo>
                    <a:pt x="1266" y="2207"/>
                    <a:pt x="1267" y="2205"/>
                    <a:pt x="1268" y="2203"/>
                  </a:cubicBezTo>
                  <a:cubicBezTo>
                    <a:pt x="1270" y="2199"/>
                    <a:pt x="1275" y="2196"/>
                    <a:pt x="1281" y="2195"/>
                  </a:cubicBezTo>
                  <a:cubicBezTo>
                    <a:pt x="1289" y="2195"/>
                    <a:pt x="1297" y="2202"/>
                    <a:pt x="1297" y="2210"/>
                  </a:cubicBezTo>
                  <a:cubicBezTo>
                    <a:pt x="1298" y="2219"/>
                    <a:pt x="1291" y="2226"/>
                    <a:pt x="1282" y="2227"/>
                  </a:cubicBezTo>
                  <a:cubicBezTo>
                    <a:pt x="1278" y="2227"/>
                    <a:pt x="1273" y="2225"/>
                    <a:pt x="1270" y="2222"/>
                  </a:cubicBezTo>
                  <a:cubicBezTo>
                    <a:pt x="1271" y="2223"/>
                    <a:pt x="1271" y="2223"/>
                    <a:pt x="1272" y="2224"/>
                  </a:cubicBezTo>
                  <a:cubicBezTo>
                    <a:pt x="1278" y="2230"/>
                    <a:pt x="1287" y="2231"/>
                    <a:pt x="1295" y="2226"/>
                  </a:cubicBezTo>
                  <a:cubicBezTo>
                    <a:pt x="1303" y="2221"/>
                    <a:pt x="1305" y="2212"/>
                    <a:pt x="1302" y="2204"/>
                  </a:cubicBezTo>
                  <a:cubicBezTo>
                    <a:pt x="1297" y="2193"/>
                    <a:pt x="1285" y="2189"/>
                    <a:pt x="1274" y="2190"/>
                  </a:cubicBezTo>
                  <a:cubicBezTo>
                    <a:pt x="1238" y="2196"/>
                    <a:pt x="1225" y="2239"/>
                    <a:pt x="1232" y="2270"/>
                  </a:cubicBezTo>
                  <a:cubicBezTo>
                    <a:pt x="1240" y="2302"/>
                    <a:pt x="1265" y="2320"/>
                    <a:pt x="1296" y="2327"/>
                  </a:cubicBezTo>
                  <a:cubicBezTo>
                    <a:pt x="1359" y="2339"/>
                    <a:pt x="1410" y="2297"/>
                    <a:pt x="1442" y="2246"/>
                  </a:cubicBezTo>
                  <a:cubicBezTo>
                    <a:pt x="1453" y="2228"/>
                    <a:pt x="1461" y="2212"/>
                    <a:pt x="1465" y="2190"/>
                  </a:cubicBezTo>
                  <a:cubicBezTo>
                    <a:pt x="1469" y="2169"/>
                    <a:pt x="1469" y="2145"/>
                    <a:pt x="1459" y="2129"/>
                  </a:cubicBezTo>
                  <a:cubicBezTo>
                    <a:pt x="1458" y="2129"/>
                    <a:pt x="1458" y="2129"/>
                    <a:pt x="1458" y="2129"/>
                  </a:cubicBezTo>
                  <a:cubicBezTo>
                    <a:pt x="1464" y="2140"/>
                    <a:pt x="1465" y="2156"/>
                    <a:pt x="1462" y="2168"/>
                  </a:cubicBezTo>
                  <a:cubicBezTo>
                    <a:pt x="1457" y="2191"/>
                    <a:pt x="1435" y="2219"/>
                    <a:pt x="1412" y="2228"/>
                  </a:cubicBezTo>
                  <a:cubicBezTo>
                    <a:pt x="1412" y="2226"/>
                    <a:pt x="1411" y="2224"/>
                    <a:pt x="1410" y="2224"/>
                  </a:cubicBezTo>
                  <a:cubicBezTo>
                    <a:pt x="1433" y="2215"/>
                    <a:pt x="1452" y="2190"/>
                    <a:pt x="1458" y="2167"/>
                  </a:cubicBezTo>
                  <a:cubicBezTo>
                    <a:pt x="1462" y="2151"/>
                    <a:pt x="1461" y="2129"/>
                    <a:pt x="1447" y="2119"/>
                  </a:cubicBezTo>
                  <a:cubicBezTo>
                    <a:pt x="1443" y="2116"/>
                    <a:pt x="1439" y="2115"/>
                    <a:pt x="1434" y="2114"/>
                  </a:cubicBezTo>
                  <a:cubicBezTo>
                    <a:pt x="1429" y="2114"/>
                    <a:pt x="1425" y="2116"/>
                    <a:pt x="1421" y="2119"/>
                  </a:cubicBezTo>
                  <a:cubicBezTo>
                    <a:pt x="1418" y="2122"/>
                    <a:pt x="1416" y="2126"/>
                    <a:pt x="1416" y="2130"/>
                  </a:cubicBezTo>
                  <a:cubicBezTo>
                    <a:pt x="1416" y="2135"/>
                    <a:pt x="1417" y="2138"/>
                    <a:pt x="1421" y="2141"/>
                  </a:cubicBezTo>
                  <a:cubicBezTo>
                    <a:pt x="1424" y="2144"/>
                    <a:pt x="1427" y="2145"/>
                    <a:pt x="1431" y="2144"/>
                  </a:cubicBezTo>
                  <a:cubicBezTo>
                    <a:pt x="1433" y="2143"/>
                    <a:pt x="1434" y="2142"/>
                    <a:pt x="1435" y="2141"/>
                  </a:cubicBezTo>
                  <a:cubicBezTo>
                    <a:pt x="1436" y="2139"/>
                    <a:pt x="1436" y="2138"/>
                    <a:pt x="1436" y="2136"/>
                  </a:cubicBezTo>
                  <a:cubicBezTo>
                    <a:pt x="1436" y="2135"/>
                    <a:pt x="1436" y="2133"/>
                    <a:pt x="1435" y="2133"/>
                  </a:cubicBezTo>
                  <a:cubicBezTo>
                    <a:pt x="1434" y="2132"/>
                    <a:pt x="1433" y="2131"/>
                    <a:pt x="1431" y="2132"/>
                  </a:cubicBezTo>
                  <a:cubicBezTo>
                    <a:pt x="1433" y="2131"/>
                    <a:pt x="1434" y="2132"/>
                    <a:pt x="1435" y="2132"/>
                  </a:cubicBezTo>
                  <a:cubicBezTo>
                    <a:pt x="1436" y="2133"/>
                    <a:pt x="1436" y="2135"/>
                    <a:pt x="1436" y="2136"/>
                  </a:cubicBezTo>
                  <a:cubicBezTo>
                    <a:pt x="1437" y="2138"/>
                    <a:pt x="1436" y="2139"/>
                    <a:pt x="1435" y="2141"/>
                  </a:cubicBezTo>
                  <a:cubicBezTo>
                    <a:pt x="1434" y="2143"/>
                    <a:pt x="1433" y="2143"/>
                    <a:pt x="1431" y="2144"/>
                  </a:cubicBezTo>
                  <a:cubicBezTo>
                    <a:pt x="1427" y="2146"/>
                    <a:pt x="1423" y="2145"/>
                    <a:pt x="1420" y="2142"/>
                  </a:cubicBezTo>
                  <a:cubicBezTo>
                    <a:pt x="1416" y="2139"/>
                    <a:pt x="1415" y="2135"/>
                    <a:pt x="1415" y="2130"/>
                  </a:cubicBezTo>
                  <a:cubicBezTo>
                    <a:pt x="1415" y="2125"/>
                    <a:pt x="1417" y="2121"/>
                    <a:pt x="1420" y="2118"/>
                  </a:cubicBezTo>
                  <a:cubicBezTo>
                    <a:pt x="1424" y="2114"/>
                    <a:pt x="1429" y="2113"/>
                    <a:pt x="1435" y="2113"/>
                  </a:cubicBezTo>
                  <a:cubicBezTo>
                    <a:pt x="1438" y="2113"/>
                    <a:pt x="1441" y="2113"/>
                    <a:pt x="1444" y="2114"/>
                  </a:cubicBezTo>
                  <a:cubicBezTo>
                    <a:pt x="1442" y="2113"/>
                    <a:pt x="1439" y="2112"/>
                    <a:pt x="1437" y="2111"/>
                  </a:cubicBezTo>
                  <a:cubicBezTo>
                    <a:pt x="1424" y="2106"/>
                    <a:pt x="1413" y="2107"/>
                    <a:pt x="1399" y="2109"/>
                  </a:cubicBezTo>
                  <a:cubicBezTo>
                    <a:pt x="1383" y="2113"/>
                    <a:pt x="1373" y="2119"/>
                    <a:pt x="1360" y="2129"/>
                  </a:cubicBezTo>
                  <a:cubicBezTo>
                    <a:pt x="1336" y="2147"/>
                    <a:pt x="1313" y="2174"/>
                    <a:pt x="1281" y="2174"/>
                  </a:cubicBezTo>
                  <a:cubicBezTo>
                    <a:pt x="1276" y="2174"/>
                    <a:pt x="1272" y="2173"/>
                    <a:pt x="1267" y="2172"/>
                  </a:cubicBezTo>
                  <a:cubicBezTo>
                    <a:pt x="1263" y="2171"/>
                    <a:pt x="1257" y="2168"/>
                    <a:pt x="1251" y="2166"/>
                  </a:cubicBezTo>
                  <a:cubicBezTo>
                    <a:pt x="1238" y="2163"/>
                    <a:pt x="1230" y="2171"/>
                    <a:pt x="1230" y="2179"/>
                  </a:cubicBezTo>
                  <a:cubicBezTo>
                    <a:pt x="1230" y="2182"/>
                    <a:pt x="1232" y="2185"/>
                    <a:pt x="1234" y="2187"/>
                  </a:cubicBezTo>
                  <a:cubicBezTo>
                    <a:pt x="1237" y="2189"/>
                    <a:pt x="1240" y="2189"/>
                    <a:pt x="1243" y="2187"/>
                  </a:cubicBezTo>
                  <a:cubicBezTo>
                    <a:pt x="1245" y="2186"/>
                    <a:pt x="1246" y="2182"/>
                    <a:pt x="1244" y="2179"/>
                  </a:cubicBezTo>
                  <a:cubicBezTo>
                    <a:pt x="1243" y="2177"/>
                    <a:pt x="1240" y="2177"/>
                    <a:pt x="1238" y="2178"/>
                  </a:cubicBezTo>
                  <a:cubicBezTo>
                    <a:pt x="1239" y="2176"/>
                    <a:pt x="1243" y="2176"/>
                    <a:pt x="1245" y="2178"/>
                  </a:cubicBezTo>
                  <a:cubicBezTo>
                    <a:pt x="1247" y="2179"/>
                    <a:pt x="1248" y="2182"/>
                    <a:pt x="1247" y="2184"/>
                  </a:cubicBezTo>
                  <a:cubicBezTo>
                    <a:pt x="1246" y="2192"/>
                    <a:pt x="1235" y="2193"/>
                    <a:pt x="1231" y="2188"/>
                  </a:cubicBezTo>
                  <a:cubicBezTo>
                    <a:pt x="1228" y="2184"/>
                    <a:pt x="1227" y="2179"/>
                    <a:pt x="1228" y="2174"/>
                  </a:cubicBezTo>
                  <a:cubicBezTo>
                    <a:pt x="1230" y="2167"/>
                    <a:pt x="1238" y="2163"/>
                    <a:pt x="1247" y="2164"/>
                  </a:cubicBezTo>
                  <a:cubicBezTo>
                    <a:pt x="1244" y="2163"/>
                    <a:pt x="1242" y="2161"/>
                    <a:pt x="1239" y="2160"/>
                  </a:cubicBezTo>
                  <a:cubicBezTo>
                    <a:pt x="1235" y="2159"/>
                    <a:pt x="1228" y="2160"/>
                    <a:pt x="1223" y="2164"/>
                  </a:cubicBezTo>
                  <a:cubicBezTo>
                    <a:pt x="1216" y="2170"/>
                    <a:pt x="1217" y="2181"/>
                    <a:pt x="1223" y="2189"/>
                  </a:cubicBezTo>
                  <a:cubicBezTo>
                    <a:pt x="1226" y="2194"/>
                    <a:pt x="1231" y="2198"/>
                    <a:pt x="1231" y="2206"/>
                  </a:cubicBezTo>
                  <a:cubicBezTo>
                    <a:pt x="1232" y="2213"/>
                    <a:pt x="1229" y="2219"/>
                    <a:pt x="1224" y="2223"/>
                  </a:cubicBezTo>
                  <a:cubicBezTo>
                    <a:pt x="1232" y="2205"/>
                    <a:pt x="1217" y="2201"/>
                    <a:pt x="1212" y="2189"/>
                  </a:cubicBezTo>
                  <a:cubicBezTo>
                    <a:pt x="1208" y="2181"/>
                    <a:pt x="1208" y="2173"/>
                    <a:pt x="1212" y="2166"/>
                  </a:cubicBezTo>
                  <a:cubicBezTo>
                    <a:pt x="1216" y="2160"/>
                    <a:pt x="1227" y="2154"/>
                    <a:pt x="1236" y="2158"/>
                  </a:cubicBezTo>
                  <a:cubicBezTo>
                    <a:pt x="1236" y="2158"/>
                    <a:pt x="1235" y="2157"/>
                    <a:pt x="1234" y="2157"/>
                  </a:cubicBezTo>
                  <a:cubicBezTo>
                    <a:pt x="1221" y="2147"/>
                    <a:pt x="1214" y="2135"/>
                    <a:pt x="1216" y="2118"/>
                  </a:cubicBezTo>
                  <a:cubicBezTo>
                    <a:pt x="1216" y="2115"/>
                    <a:pt x="1217" y="2112"/>
                    <a:pt x="1217" y="2109"/>
                  </a:cubicBezTo>
                  <a:cubicBezTo>
                    <a:pt x="1218" y="2109"/>
                    <a:pt x="1219" y="2110"/>
                    <a:pt x="1220" y="2110"/>
                  </a:cubicBezTo>
                  <a:cubicBezTo>
                    <a:pt x="1219" y="2112"/>
                    <a:pt x="1219" y="2115"/>
                    <a:pt x="1218" y="2118"/>
                  </a:cubicBezTo>
                  <a:cubicBezTo>
                    <a:pt x="1218" y="2134"/>
                    <a:pt x="1224" y="2145"/>
                    <a:pt x="1237" y="2154"/>
                  </a:cubicBezTo>
                  <a:cubicBezTo>
                    <a:pt x="1238" y="2155"/>
                    <a:pt x="1240" y="2156"/>
                    <a:pt x="1241" y="2157"/>
                  </a:cubicBezTo>
                  <a:cubicBezTo>
                    <a:pt x="1237" y="2153"/>
                    <a:pt x="1235" y="2148"/>
                    <a:pt x="1233" y="2142"/>
                  </a:cubicBezTo>
                  <a:cubicBezTo>
                    <a:pt x="1233" y="2138"/>
                    <a:pt x="1233" y="2135"/>
                    <a:pt x="1234" y="2131"/>
                  </a:cubicBezTo>
                  <a:cubicBezTo>
                    <a:pt x="1234" y="2128"/>
                    <a:pt x="1236" y="2125"/>
                    <a:pt x="1238" y="2122"/>
                  </a:cubicBezTo>
                  <a:cubicBezTo>
                    <a:pt x="1244" y="2115"/>
                    <a:pt x="1254" y="2113"/>
                    <a:pt x="1261" y="2120"/>
                  </a:cubicBezTo>
                  <a:cubicBezTo>
                    <a:pt x="1263" y="2122"/>
                    <a:pt x="1265" y="2126"/>
                    <a:pt x="1265" y="2130"/>
                  </a:cubicBezTo>
                  <a:cubicBezTo>
                    <a:pt x="1265" y="2132"/>
                    <a:pt x="1265" y="2133"/>
                    <a:pt x="1264" y="2135"/>
                  </a:cubicBezTo>
                  <a:cubicBezTo>
                    <a:pt x="1262" y="2138"/>
                    <a:pt x="1260" y="2140"/>
                    <a:pt x="1256" y="2141"/>
                  </a:cubicBezTo>
                  <a:cubicBezTo>
                    <a:pt x="1255" y="2141"/>
                    <a:pt x="1254" y="2141"/>
                    <a:pt x="1252" y="2141"/>
                  </a:cubicBezTo>
                  <a:cubicBezTo>
                    <a:pt x="1251" y="2141"/>
                    <a:pt x="1250" y="2141"/>
                    <a:pt x="1249" y="2140"/>
                  </a:cubicBezTo>
                  <a:cubicBezTo>
                    <a:pt x="1247" y="2139"/>
                    <a:pt x="1245" y="2137"/>
                    <a:pt x="1245" y="2134"/>
                  </a:cubicBezTo>
                  <a:cubicBezTo>
                    <a:pt x="1246" y="2132"/>
                    <a:pt x="1246" y="2130"/>
                    <a:pt x="1248" y="2130"/>
                  </a:cubicBezTo>
                  <a:cubicBezTo>
                    <a:pt x="1248" y="2130"/>
                    <a:pt x="1248" y="2130"/>
                    <a:pt x="1248" y="2130"/>
                  </a:cubicBezTo>
                  <a:cubicBezTo>
                    <a:pt x="1248" y="2130"/>
                    <a:pt x="1248" y="2130"/>
                    <a:pt x="1248" y="2130"/>
                  </a:cubicBezTo>
                  <a:cubicBezTo>
                    <a:pt x="1248" y="2130"/>
                    <a:pt x="1248" y="2130"/>
                    <a:pt x="1248" y="2130"/>
                  </a:cubicBezTo>
                  <a:cubicBezTo>
                    <a:pt x="1248" y="2130"/>
                    <a:pt x="1248" y="2130"/>
                    <a:pt x="1248" y="2130"/>
                  </a:cubicBezTo>
                  <a:cubicBezTo>
                    <a:pt x="1246" y="2130"/>
                    <a:pt x="1246" y="2132"/>
                    <a:pt x="1246" y="2134"/>
                  </a:cubicBezTo>
                  <a:cubicBezTo>
                    <a:pt x="1246" y="2136"/>
                    <a:pt x="1247" y="2138"/>
                    <a:pt x="1249" y="2139"/>
                  </a:cubicBezTo>
                  <a:cubicBezTo>
                    <a:pt x="1250" y="2140"/>
                    <a:pt x="1251" y="2140"/>
                    <a:pt x="1252" y="2140"/>
                  </a:cubicBezTo>
                  <a:cubicBezTo>
                    <a:pt x="1254" y="2140"/>
                    <a:pt x="1255" y="2140"/>
                    <a:pt x="1256" y="2140"/>
                  </a:cubicBezTo>
                  <a:cubicBezTo>
                    <a:pt x="1259" y="2139"/>
                    <a:pt x="1261" y="2137"/>
                    <a:pt x="1262" y="2134"/>
                  </a:cubicBezTo>
                  <a:cubicBezTo>
                    <a:pt x="1263" y="2133"/>
                    <a:pt x="1263" y="2131"/>
                    <a:pt x="1263" y="2130"/>
                  </a:cubicBezTo>
                  <a:cubicBezTo>
                    <a:pt x="1263" y="2126"/>
                    <a:pt x="1261" y="2124"/>
                    <a:pt x="1259" y="2121"/>
                  </a:cubicBezTo>
                  <a:cubicBezTo>
                    <a:pt x="1253" y="2116"/>
                    <a:pt x="1245" y="2118"/>
                    <a:pt x="1240" y="2124"/>
                  </a:cubicBezTo>
                  <a:cubicBezTo>
                    <a:pt x="1239" y="2126"/>
                    <a:pt x="1238" y="2129"/>
                    <a:pt x="1237" y="2132"/>
                  </a:cubicBezTo>
                  <a:cubicBezTo>
                    <a:pt x="1236" y="2135"/>
                    <a:pt x="1236" y="2138"/>
                    <a:pt x="1237" y="2141"/>
                  </a:cubicBezTo>
                  <a:cubicBezTo>
                    <a:pt x="1238" y="2145"/>
                    <a:pt x="1239" y="2148"/>
                    <a:pt x="1241" y="2150"/>
                  </a:cubicBezTo>
                  <a:cubicBezTo>
                    <a:pt x="1244" y="2155"/>
                    <a:pt x="1248" y="2158"/>
                    <a:pt x="1252" y="2161"/>
                  </a:cubicBezTo>
                  <a:cubicBezTo>
                    <a:pt x="1261" y="2166"/>
                    <a:pt x="1272" y="2169"/>
                    <a:pt x="1281" y="2170"/>
                  </a:cubicBezTo>
                  <a:cubicBezTo>
                    <a:pt x="1307" y="2169"/>
                    <a:pt x="1329" y="2148"/>
                    <a:pt x="1349" y="2132"/>
                  </a:cubicBezTo>
                  <a:cubicBezTo>
                    <a:pt x="1345" y="2135"/>
                    <a:pt x="1341" y="2137"/>
                    <a:pt x="1338" y="2139"/>
                  </a:cubicBezTo>
                  <a:cubicBezTo>
                    <a:pt x="1325" y="2145"/>
                    <a:pt x="1305" y="2144"/>
                    <a:pt x="1297" y="2131"/>
                  </a:cubicBezTo>
                  <a:cubicBezTo>
                    <a:pt x="1291" y="2123"/>
                    <a:pt x="1291" y="2113"/>
                    <a:pt x="1280" y="2110"/>
                  </a:cubicBezTo>
                  <a:cubicBezTo>
                    <a:pt x="1284" y="2103"/>
                    <a:pt x="1297" y="2102"/>
                    <a:pt x="1306" y="2110"/>
                  </a:cubicBezTo>
                  <a:cubicBezTo>
                    <a:pt x="1316" y="2118"/>
                    <a:pt x="1321" y="2136"/>
                    <a:pt x="1337" y="2133"/>
                  </a:cubicBezTo>
                  <a:cubicBezTo>
                    <a:pt x="1345" y="2132"/>
                    <a:pt x="1352" y="2126"/>
                    <a:pt x="1356" y="2126"/>
                  </a:cubicBezTo>
                  <a:cubicBezTo>
                    <a:pt x="1355" y="2127"/>
                    <a:pt x="1355" y="2127"/>
                    <a:pt x="1355" y="2127"/>
                  </a:cubicBezTo>
                  <a:cubicBezTo>
                    <a:pt x="1356" y="2126"/>
                    <a:pt x="1356" y="2126"/>
                    <a:pt x="1357" y="2126"/>
                  </a:cubicBezTo>
                  <a:cubicBezTo>
                    <a:pt x="1371" y="2116"/>
                    <a:pt x="1382" y="2109"/>
                    <a:pt x="1399" y="2106"/>
                  </a:cubicBezTo>
                  <a:cubicBezTo>
                    <a:pt x="1413" y="2104"/>
                    <a:pt x="1425" y="2103"/>
                    <a:pt x="1438" y="2109"/>
                  </a:cubicBezTo>
                  <a:cubicBezTo>
                    <a:pt x="1448" y="2113"/>
                    <a:pt x="1455" y="2120"/>
                    <a:pt x="1460" y="2128"/>
                  </a:cubicBezTo>
                  <a:cubicBezTo>
                    <a:pt x="1471" y="2145"/>
                    <a:pt x="1472" y="2169"/>
                    <a:pt x="1468" y="2192"/>
                  </a:cubicBezTo>
                  <a:cubicBezTo>
                    <a:pt x="1467" y="2200"/>
                    <a:pt x="1464" y="2208"/>
                    <a:pt x="1462" y="2216"/>
                  </a:cubicBezTo>
                  <a:cubicBezTo>
                    <a:pt x="1456" y="2231"/>
                    <a:pt x="1447" y="2243"/>
                    <a:pt x="1446" y="2259"/>
                  </a:cubicBezTo>
                  <a:cubicBezTo>
                    <a:pt x="1445" y="2266"/>
                    <a:pt x="1445" y="2275"/>
                    <a:pt x="1449" y="2281"/>
                  </a:cubicBezTo>
                  <a:cubicBezTo>
                    <a:pt x="1452" y="2284"/>
                    <a:pt x="1458" y="2287"/>
                    <a:pt x="1462" y="2284"/>
                  </a:cubicBezTo>
                  <a:cubicBezTo>
                    <a:pt x="1463" y="2283"/>
                    <a:pt x="1464" y="2281"/>
                    <a:pt x="1463" y="2280"/>
                  </a:cubicBezTo>
                  <a:cubicBezTo>
                    <a:pt x="1463" y="2278"/>
                    <a:pt x="1461" y="2277"/>
                    <a:pt x="1460" y="2278"/>
                  </a:cubicBezTo>
                  <a:cubicBezTo>
                    <a:pt x="1459" y="2278"/>
                    <a:pt x="1458" y="2279"/>
                    <a:pt x="1457" y="2279"/>
                  </a:cubicBezTo>
                  <a:cubicBezTo>
                    <a:pt x="1457" y="2281"/>
                    <a:pt x="1458" y="2282"/>
                    <a:pt x="1459" y="2282"/>
                  </a:cubicBezTo>
                  <a:cubicBezTo>
                    <a:pt x="1460" y="2282"/>
                    <a:pt x="1461" y="2282"/>
                    <a:pt x="1461" y="2281"/>
                  </a:cubicBezTo>
                  <a:cubicBezTo>
                    <a:pt x="1461" y="2282"/>
                    <a:pt x="1461" y="2283"/>
                    <a:pt x="1459" y="2283"/>
                  </a:cubicBezTo>
                  <a:cubicBezTo>
                    <a:pt x="1458" y="2284"/>
                    <a:pt x="1456" y="2283"/>
                    <a:pt x="1456" y="2282"/>
                  </a:cubicBezTo>
                  <a:cubicBezTo>
                    <a:pt x="1454" y="2279"/>
                    <a:pt x="1455" y="2276"/>
                    <a:pt x="1458" y="2275"/>
                  </a:cubicBezTo>
                  <a:cubicBezTo>
                    <a:pt x="1459" y="2274"/>
                    <a:pt x="1462" y="2274"/>
                    <a:pt x="1463" y="2275"/>
                  </a:cubicBezTo>
                  <a:cubicBezTo>
                    <a:pt x="1465" y="2275"/>
                    <a:pt x="1467" y="2277"/>
                    <a:pt x="1467" y="2279"/>
                  </a:cubicBezTo>
                  <a:cubicBezTo>
                    <a:pt x="1468" y="2281"/>
                    <a:pt x="1467" y="2284"/>
                    <a:pt x="1465" y="2286"/>
                  </a:cubicBezTo>
                  <a:cubicBezTo>
                    <a:pt x="1460" y="2289"/>
                    <a:pt x="1455" y="2287"/>
                    <a:pt x="1451" y="2284"/>
                  </a:cubicBezTo>
                  <a:cubicBezTo>
                    <a:pt x="1449" y="2283"/>
                    <a:pt x="1448" y="2281"/>
                    <a:pt x="1447" y="2278"/>
                  </a:cubicBezTo>
                  <a:cubicBezTo>
                    <a:pt x="1449" y="2289"/>
                    <a:pt x="1457" y="2295"/>
                    <a:pt x="1466" y="2298"/>
                  </a:cubicBezTo>
                  <a:cubicBezTo>
                    <a:pt x="1472" y="2299"/>
                    <a:pt x="1478" y="2299"/>
                    <a:pt x="1483" y="2296"/>
                  </a:cubicBezTo>
                  <a:cubicBezTo>
                    <a:pt x="1483" y="2296"/>
                    <a:pt x="1483" y="2296"/>
                    <a:pt x="1483" y="2296"/>
                  </a:cubicBezTo>
                  <a:cubicBezTo>
                    <a:pt x="1477" y="2298"/>
                    <a:pt x="1471" y="2295"/>
                    <a:pt x="1473" y="2287"/>
                  </a:cubicBezTo>
                  <a:cubicBezTo>
                    <a:pt x="1473" y="2281"/>
                    <a:pt x="1483" y="2273"/>
                    <a:pt x="1474" y="2262"/>
                  </a:cubicBezTo>
                  <a:close/>
                  <a:moveTo>
                    <a:pt x="1506" y="2623"/>
                  </a:moveTo>
                  <a:cubicBezTo>
                    <a:pt x="1516" y="2596"/>
                    <a:pt x="1504" y="2576"/>
                    <a:pt x="1504" y="2563"/>
                  </a:cubicBezTo>
                  <a:cubicBezTo>
                    <a:pt x="1505" y="2548"/>
                    <a:pt x="1522" y="2548"/>
                    <a:pt x="1525" y="2564"/>
                  </a:cubicBezTo>
                  <a:cubicBezTo>
                    <a:pt x="1529" y="2582"/>
                    <a:pt x="1520" y="2606"/>
                    <a:pt x="1506" y="2623"/>
                  </a:cubicBezTo>
                  <a:close/>
                  <a:moveTo>
                    <a:pt x="1626" y="2541"/>
                  </a:moveTo>
                  <a:cubicBezTo>
                    <a:pt x="1638" y="2539"/>
                    <a:pt x="1665" y="2547"/>
                    <a:pt x="1674" y="2560"/>
                  </a:cubicBezTo>
                  <a:cubicBezTo>
                    <a:pt x="1683" y="2573"/>
                    <a:pt x="1676" y="2584"/>
                    <a:pt x="1662" y="2571"/>
                  </a:cubicBezTo>
                  <a:cubicBezTo>
                    <a:pt x="1652" y="2562"/>
                    <a:pt x="1640" y="2543"/>
                    <a:pt x="1626" y="2541"/>
                  </a:cubicBezTo>
                  <a:close/>
                  <a:moveTo>
                    <a:pt x="1512" y="2466"/>
                  </a:moveTo>
                  <a:cubicBezTo>
                    <a:pt x="1510" y="2467"/>
                    <a:pt x="1510" y="2470"/>
                    <a:pt x="1511" y="2471"/>
                  </a:cubicBezTo>
                  <a:cubicBezTo>
                    <a:pt x="1513" y="2473"/>
                    <a:pt x="1515" y="2473"/>
                    <a:pt x="1517" y="2472"/>
                  </a:cubicBezTo>
                  <a:cubicBezTo>
                    <a:pt x="1518" y="2470"/>
                    <a:pt x="1518" y="2468"/>
                    <a:pt x="1517" y="2466"/>
                  </a:cubicBezTo>
                  <a:cubicBezTo>
                    <a:pt x="1516" y="2465"/>
                    <a:pt x="1513" y="2464"/>
                    <a:pt x="1512" y="2466"/>
                  </a:cubicBezTo>
                  <a:close/>
                  <a:moveTo>
                    <a:pt x="1555" y="2514"/>
                  </a:moveTo>
                  <a:cubicBezTo>
                    <a:pt x="1546" y="2518"/>
                    <a:pt x="1543" y="2506"/>
                    <a:pt x="1541" y="2502"/>
                  </a:cubicBezTo>
                  <a:cubicBezTo>
                    <a:pt x="1539" y="2499"/>
                    <a:pt x="1537" y="2497"/>
                    <a:pt x="1535" y="2497"/>
                  </a:cubicBezTo>
                  <a:cubicBezTo>
                    <a:pt x="1538" y="2496"/>
                    <a:pt x="1547" y="2496"/>
                    <a:pt x="1552" y="2498"/>
                  </a:cubicBezTo>
                  <a:cubicBezTo>
                    <a:pt x="1557" y="2500"/>
                    <a:pt x="1561" y="2506"/>
                    <a:pt x="1558" y="2513"/>
                  </a:cubicBezTo>
                  <a:cubicBezTo>
                    <a:pt x="1557" y="2509"/>
                    <a:pt x="1553" y="2505"/>
                    <a:pt x="1550" y="2504"/>
                  </a:cubicBezTo>
                  <a:cubicBezTo>
                    <a:pt x="1551" y="2505"/>
                    <a:pt x="1554" y="2510"/>
                    <a:pt x="1555" y="2514"/>
                  </a:cubicBezTo>
                  <a:close/>
                  <a:moveTo>
                    <a:pt x="1533" y="2462"/>
                  </a:moveTo>
                  <a:cubicBezTo>
                    <a:pt x="1529" y="2464"/>
                    <a:pt x="1529" y="2469"/>
                    <a:pt x="1532" y="2472"/>
                  </a:cubicBezTo>
                  <a:cubicBezTo>
                    <a:pt x="1535" y="2476"/>
                    <a:pt x="1539" y="2476"/>
                    <a:pt x="1542" y="2473"/>
                  </a:cubicBezTo>
                  <a:cubicBezTo>
                    <a:pt x="1546" y="2470"/>
                    <a:pt x="1546" y="2466"/>
                    <a:pt x="1543" y="2462"/>
                  </a:cubicBezTo>
                  <a:cubicBezTo>
                    <a:pt x="1541" y="2459"/>
                    <a:pt x="1536" y="2459"/>
                    <a:pt x="1533" y="2462"/>
                  </a:cubicBezTo>
                  <a:close/>
                  <a:moveTo>
                    <a:pt x="1520" y="2461"/>
                  </a:moveTo>
                  <a:cubicBezTo>
                    <a:pt x="1518" y="2463"/>
                    <a:pt x="1518" y="2466"/>
                    <a:pt x="1520" y="2468"/>
                  </a:cubicBezTo>
                  <a:cubicBezTo>
                    <a:pt x="1522" y="2470"/>
                    <a:pt x="1525" y="2471"/>
                    <a:pt x="1527" y="2469"/>
                  </a:cubicBezTo>
                  <a:cubicBezTo>
                    <a:pt x="1529" y="2467"/>
                    <a:pt x="1529" y="2464"/>
                    <a:pt x="1527" y="2462"/>
                  </a:cubicBezTo>
                  <a:cubicBezTo>
                    <a:pt x="1525" y="2460"/>
                    <a:pt x="1522" y="2460"/>
                    <a:pt x="1520" y="2461"/>
                  </a:cubicBezTo>
                  <a:close/>
                  <a:moveTo>
                    <a:pt x="1606" y="2539"/>
                  </a:moveTo>
                  <a:cubicBezTo>
                    <a:pt x="1603" y="2539"/>
                    <a:pt x="1600" y="2540"/>
                    <a:pt x="1598" y="2542"/>
                  </a:cubicBezTo>
                  <a:cubicBezTo>
                    <a:pt x="1595" y="2544"/>
                    <a:pt x="1594" y="2548"/>
                    <a:pt x="1595" y="2553"/>
                  </a:cubicBezTo>
                  <a:cubicBezTo>
                    <a:pt x="1597" y="2558"/>
                    <a:pt x="1602" y="2560"/>
                    <a:pt x="1606" y="2560"/>
                  </a:cubicBezTo>
                  <a:cubicBezTo>
                    <a:pt x="1614" y="2559"/>
                    <a:pt x="1614" y="2552"/>
                    <a:pt x="1617" y="2548"/>
                  </a:cubicBezTo>
                  <a:cubicBezTo>
                    <a:pt x="1620" y="2544"/>
                    <a:pt x="1627" y="2544"/>
                    <a:pt x="1633" y="2547"/>
                  </a:cubicBezTo>
                  <a:cubicBezTo>
                    <a:pt x="1641" y="2550"/>
                    <a:pt x="1645" y="2558"/>
                    <a:pt x="1643" y="2566"/>
                  </a:cubicBezTo>
                  <a:cubicBezTo>
                    <a:pt x="1643" y="2571"/>
                    <a:pt x="1639" y="2575"/>
                    <a:pt x="1634" y="2574"/>
                  </a:cubicBezTo>
                  <a:cubicBezTo>
                    <a:pt x="1638" y="2571"/>
                    <a:pt x="1637" y="2563"/>
                    <a:pt x="1630" y="2563"/>
                  </a:cubicBezTo>
                  <a:cubicBezTo>
                    <a:pt x="1626" y="2562"/>
                    <a:pt x="1619" y="2565"/>
                    <a:pt x="1612" y="2568"/>
                  </a:cubicBezTo>
                  <a:cubicBezTo>
                    <a:pt x="1604" y="2571"/>
                    <a:pt x="1597" y="2572"/>
                    <a:pt x="1590" y="2571"/>
                  </a:cubicBezTo>
                  <a:cubicBezTo>
                    <a:pt x="1577" y="2567"/>
                    <a:pt x="1571" y="2551"/>
                    <a:pt x="1577" y="2539"/>
                  </a:cubicBezTo>
                  <a:cubicBezTo>
                    <a:pt x="1580" y="2533"/>
                    <a:pt x="1586" y="2530"/>
                    <a:pt x="1593" y="2527"/>
                  </a:cubicBezTo>
                  <a:cubicBezTo>
                    <a:pt x="1600" y="2525"/>
                    <a:pt x="1619" y="2523"/>
                    <a:pt x="1624" y="2516"/>
                  </a:cubicBezTo>
                  <a:cubicBezTo>
                    <a:pt x="1628" y="2511"/>
                    <a:pt x="1626" y="2505"/>
                    <a:pt x="1622" y="2504"/>
                  </a:cubicBezTo>
                  <a:cubicBezTo>
                    <a:pt x="1625" y="2500"/>
                    <a:pt x="1633" y="2502"/>
                    <a:pt x="1636" y="2507"/>
                  </a:cubicBezTo>
                  <a:cubicBezTo>
                    <a:pt x="1642" y="2517"/>
                    <a:pt x="1638" y="2533"/>
                    <a:pt x="1625" y="2539"/>
                  </a:cubicBezTo>
                  <a:cubicBezTo>
                    <a:pt x="1619" y="2541"/>
                    <a:pt x="1614" y="2540"/>
                    <a:pt x="1606" y="2539"/>
                  </a:cubicBezTo>
                  <a:close/>
                  <a:moveTo>
                    <a:pt x="1695" y="2635"/>
                  </a:moveTo>
                  <a:cubicBezTo>
                    <a:pt x="1694" y="2637"/>
                    <a:pt x="1691" y="2637"/>
                    <a:pt x="1690" y="2636"/>
                  </a:cubicBezTo>
                  <a:cubicBezTo>
                    <a:pt x="1688" y="2634"/>
                    <a:pt x="1688" y="2632"/>
                    <a:pt x="1689" y="2630"/>
                  </a:cubicBezTo>
                  <a:cubicBezTo>
                    <a:pt x="1691" y="2628"/>
                    <a:pt x="1693" y="2628"/>
                    <a:pt x="1695" y="2630"/>
                  </a:cubicBezTo>
                  <a:cubicBezTo>
                    <a:pt x="1697" y="2631"/>
                    <a:pt x="1697" y="2634"/>
                    <a:pt x="1695" y="2635"/>
                  </a:cubicBezTo>
                  <a:close/>
                  <a:moveTo>
                    <a:pt x="1692" y="2643"/>
                  </a:moveTo>
                  <a:cubicBezTo>
                    <a:pt x="1691" y="2644"/>
                    <a:pt x="1688" y="2644"/>
                    <a:pt x="1687" y="2643"/>
                  </a:cubicBezTo>
                  <a:cubicBezTo>
                    <a:pt x="1686" y="2642"/>
                    <a:pt x="1686" y="2640"/>
                    <a:pt x="1687" y="2638"/>
                  </a:cubicBezTo>
                  <a:cubicBezTo>
                    <a:pt x="1688" y="2637"/>
                    <a:pt x="1690" y="2637"/>
                    <a:pt x="1691" y="2638"/>
                  </a:cubicBezTo>
                  <a:cubicBezTo>
                    <a:pt x="1693" y="2639"/>
                    <a:pt x="1693" y="2641"/>
                    <a:pt x="1692" y="2643"/>
                  </a:cubicBezTo>
                  <a:close/>
                  <a:moveTo>
                    <a:pt x="1695" y="2625"/>
                  </a:moveTo>
                  <a:cubicBezTo>
                    <a:pt x="1693" y="2628"/>
                    <a:pt x="1689" y="2628"/>
                    <a:pt x="1686" y="2626"/>
                  </a:cubicBezTo>
                  <a:cubicBezTo>
                    <a:pt x="1684" y="2623"/>
                    <a:pt x="1683" y="2619"/>
                    <a:pt x="1686" y="2617"/>
                  </a:cubicBezTo>
                  <a:cubicBezTo>
                    <a:pt x="1688" y="2614"/>
                    <a:pt x="1692" y="2614"/>
                    <a:pt x="1695" y="2616"/>
                  </a:cubicBezTo>
                  <a:cubicBezTo>
                    <a:pt x="1697" y="2618"/>
                    <a:pt x="1698" y="2622"/>
                    <a:pt x="1695" y="2625"/>
                  </a:cubicBezTo>
                  <a:close/>
                  <a:moveTo>
                    <a:pt x="1606" y="2541"/>
                  </a:moveTo>
                  <a:cubicBezTo>
                    <a:pt x="1601" y="2541"/>
                    <a:pt x="1596" y="2544"/>
                    <a:pt x="1596" y="2549"/>
                  </a:cubicBezTo>
                  <a:cubicBezTo>
                    <a:pt x="1596" y="2557"/>
                    <a:pt x="1606" y="2560"/>
                    <a:pt x="1611" y="2555"/>
                  </a:cubicBezTo>
                  <a:cubicBezTo>
                    <a:pt x="1615" y="2551"/>
                    <a:pt x="1614" y="2546"/>
                    <a:pt x="1621" y="2543"/>
                  </a:cubicBezTo>
                  <a:cubicBezTo>
                    <a:pt x="1613" y="2545"/>
                    <a:pt x="1611" y="2542"/>
                    <a:pt x="1606" y="2541"/>
                  </a:cubicBezTo>
                  <a:close/>
                  <a:moveTo>
                    <a:pt x="1572" y="2552"/>
                  </a:moveTo>
                  <a:cubicBezTo>
                    <a:pt x="1571" y="2560"/>
                    <a:pt x="1578" y="2568"/>
                    <a:pt x="1583" y="2570"/>
                  </a:cubicBezTo>
                  <a:cubicBezTo>
                    <a:pt x="1581" y="2578"/>
                    <a:pt x="1564" y="2580"/>
                    <a:pt x="1560" y="2568"/>
                  </a:cubicBezTo>
                  <a:cubicBezTo>
                    <a:pt x="1558" y="2560"/>
                    <a:pt x="1564" y="2551"/>
                    <a:pt x="1572" y="2552"/>
                  </a:cubicBezTo>
                  <a:close/>
                  <a:moveTo>
                    <a:pt x="1695" y="2559"/>
                  </a:moveTo>
                  <a:cubicBezTo>
                    <a:pt x="1681" y="2556"/>
                    <a:pt x="1687" y="2537"/>
                    <a:pt x="1687" y="2531"/>
                  </a:cubicBezTo>
                  <a:cubicBezTo>
                    <a:pt x="1688" y="2526"/>
                    <a:pt x="1687" y="2522"/>
                    <a:pt x="1684" y="2519"/>
                  </a:cubicBezTo>
                  <a:cubicBezTo>
                    <a:pt x="1690" y="2520"/>
                    <a:pt x="1701" y="2529"/>
                    <a:pt x="1705" y="2535"/>
                  </a:cubicBezTo>
                  <a:cubicBezTo>
                    <a:pt x="1710" y="2543"/>
                    <a:pt x="1710" y="2553"/>
                    <a:pt x="1700" y="2559"/>
                  </a:cubicBezTo>
                  <a:cubicBezTo>
                    <a:pt x="1701" y="2554"/>
                    <a:pt x="1701" y="2546"/>
                    <a:pt x="1697" y="2541"/>
                  </a:cubicBezTo>
                  <a:cubicBezTo>
                    <a:pt x="1698" y="2544"/>
                    <a:pt x="1698" y="2553"/>
                    <a:pt x="1695" y="2559"/>
                  </a:cubicBezTo>
                  <a:close/>
                  <a:moveTo>
                    <a:pt x="1562" y="2590"/>
                  </a:moveTo>
                  <a:cubicBezTo>
                    <a:pt x="1594" y="2596"/>
                    <a:pt x="1606" y="2621"/>
                    <a:pt x="1619" y="2629"/>
                  </a:cubicBezTo>
                  <a:cubicBezTo>
                    <a:pt x="1634" y="2637"/>
                    <a:pt x="1645" y="2620"/>
                    <a:pt x="1631" y="2607"/>
                  </a:cubicBezTo>
                  <a:cubicBezTo>
                    <a:pt x="1616" y="2593"/>
                    <a:pt x="1587" y="2587"/>
                    <a:pt x="1562" y="2590"/>
                  </a:cubicBezTo>
                  <a:close/>
                  <a:moveTo>
                    <a:pt x="1497" y="2482"/>
                  </a:moveTo>
                  <a:cubicBezTo>
                    <a:pt x="1500" y="2482"/>
                    <a:pt x="1504" y="2482"/>
                    <a:pt x="1507" y="2482"/>
                  </a:cubicBezTo>
                  <a:cubicBezTo>
                    <a:pt x="1519" y="2484"/>
                    <a:pt x="1530" y="2490"/>
                    <a:pt x="1536" y="2501"/>
                  </a:cubicBezTo>
                  <a:cubicBezTo>
                    <a:pt x="1543" y="2513"/>
                    <a:pt x="1543" y="2531"/>
                    <a:pt x="1531" y="2541"/>
                  </a:cubicBezTo>
                  <a:cubicBezTo>
                    <a:pt x="1527" y="2545"/>
                    <a:pt x="1521" y="2547"/>
                    <a:pt x="1515" y="2546"/>
                  </a:cubicBezTo>
                  <a:cubicBezTo>
                    <a:pt x="1510" y="2546"/>
                    <a:pt x="1507" y="2545"/>
                    <a:pt x="1504" y="2542"/>
                  </a:cubicBezTo>
                  <a:cubicBezTo>
                    <a:pt x="1500" y="2538"/>
                    <a:pt x="1499" y="2533"/>
                    <a:pt x="1500" y="2528"/>
                  </a:cubicBezTo>
                  <a:cubicBezTo>
                    <a:pt x="1501" y="2524"/>
                    <a:pt x="1504" y="2521"/>
                    <a:pt x="1507" y="2520"/>
                  </a:cubicBezTo>
                  <a:cubicBezTo>
                    <a:pt x="1514" y="2517"/>
                    <a:pt x="1521" y="2520"/>
                    <a:pt x="1524" y="2526"/>
                  </a:cubicBezTo>
                  <a:cubicBezTo>
                    <a:pt x="1527" y="2533"/>
                    <a:pt x="1524" y="2540"/>
                    <a:pt x="1518" y="2543"/>
                  </a:cubicBezTo>
                  <a:cubicBezTo>
                    <a:pt x="1512" y="2545"/>
                    <a:pt x="1506" y="2544"/>
                    <a:pt x="1503" y="2540"/>
                  </a:cubicBezTo>
                  <a:cubicBezTo>
                    <a:pt x="1503" y="2541"/>
                    <a:pt x="1504" y="2541"/>
                    <a:pt x="1504" y="2541"/>
                  </a:cubicBezTo>
                  <a:cubicBezTo>
                    <a:pt x="1507" y="2544"/>
                    <a:pt x="1511" y="2546"/>
                    <a:pt x="1515" y="2546"/>
                  </a:cubicBezTo>
                  <a:cubicBezTo>
                    <a:pt x="1521" y="2546"/>
                    <a:pt x="1526" y="2544"/>
                    <a:pt x="1531" y="2540"/>
                  </a:cubicBezTo>
                  <a:cubicBezTo>
                    <a:pt x="1541" y="2530"/>
                    <a:pt x="1542" y="2513"/>
                    <a:pt x="1535" y="2502"/>
                  </a:cubicBezTo>
                  <a:cubicBezTo>
                    <a:pt x="1528" y="2491"/>
                    <a:pt x="1516" y="2485"/>
                    <a:pt x="1505" y="2485"/>
                  </a:cubicBezTo>
                  <a:cubicBezTo>
                    <a:pt x="1502" y="2484"/>
                    <a:pt x="1499" y="2484"/>
                    <a:pt x="1496" y="2485"/>
                  </a:cubicBezTo>
                  <a:lnTo>
                    <a:pt x="1497" y="2482"/>
                  </a:lnTo>
                  <a:close/>
                  <a:moveTo>
                    <a:pt x="1459" y="2518"/>
                  </a:moveTo>
                  <a:cubicBezTo>
                    <a:pt x="1445" y="2520"/>
                    <a:pt x="1430" y="2514"/>
                    <a:pt x="1423" y="2498"/>
                  </a:cubicBezTo>
                  <a:cubicBezTo>
                    <a:pt x="1421" y="2492"/>
                    <a:pt x="1421" y="2487"/>
                    <a:pt x="1422" y="2480"/>
                  </a:cubicBezTo>
                  <a:cubicBezTo>
                    <a:pt x="1423" y="2475"/>
                    <a:pt x="1425" y="2471"/>
                    <a:pt x="1430" y="2468"/>
                  </a:cubicBezTo>
                  <a:cubicBezTo>
                    <a:pt x="1435" y="2464"/>
                    <a:pt x="1441" y="2463"/>
                    <a:pt x="1447" y="2466"/>
                  </a:cubicBezTo>
                  <a:cubicBezTo>
                    <a:pt x="1451" y="2467"/>
                    <a:pt x="1453" y="2469"/>
                    <a:pt x="1455" y="2473"/>
                  </a:cubicBezTo>
                  <a:cubicBezTo>
                    <a:pt x="1457" y="2479"/>
                    <a:pt x="1455" y="2484"/>
                    <a:pt x="1451" y="2488"/>
                  </a:cubicBezTo>
                  <a:cubicBezTo>
                    <a:pt x="1449" y="2490"/>
                    <a:pt x="1447" y="2491"/>
                    <a:pt x="1444" y="2491"/>
                  </a:cubicBezTo>
                  <a:cubicBezTo>
                    <a:pt x="1438" y="2492"/>
                    <a:pt x="1433" y="2487"/>
                    <a:pt x="1432" y="2481"/>
                  </a:cubicBezTo>
                  <a:cubicBezTo>
                    <a:pt x="1432" y="2475"/>
                    <a:pt x="1437" y="2470"/>
                    <a:pt x="1443" y="2470"/>
                  </a:cubicBezTo>
                  <a:cubicBezTo>
                    <a:pt x="1449" y="2470"/>
                    <a:pt x="1454" y="2474"/>
                    <a:pt x="1454" y="2480"/>
                  </a:cubicBezTo>
                  <a:cubicBezTo>
                    <a:pt x="1454" y="2482"/>
                    <a:pt x="1454" y="2484"/>
                    <a:pt x="1453" y="2485"/>
                  </a:cubicBezTo>
                  <a:cubicBezTo>
                    <a:pt x="1453" y="2485"/>
                    <a:pt x="1453" y="2485"/>
                    <a:pt x="1453" y="2485"/>
                  </a:cubicBezTo>
                  <a:cubicBezTo>
                    <a:pt x="1455" y="2481"/>
                    <a:pt x="1456" y="2477"/>
                    <a:pt x="1454" y="2473"/>
                  </a:cubicBezTo>
                  <a:cubicBezTo>
                    <a:pt x="1453" y="2470"/>
                    <a:pt x="1450" y="2468"/>
                    <a:pt x="1447" y="2466"/>
                  </a:cubicBezTo>
                  <a:cubicBezTo>
                    <a:pt x="1441" y="2464"/>
                    <a:pt x="1435" y="2465"/>
                    <a:pt x="1430" y="2469"/>
                  </a:cubicBezTo>
                  <a:cubicBezTo>
                    <a:pt x="1426" y="2472"/>
                    <a:pt x="1424" y="2476"/>
                    <a:pt x="1423" y="2481"/>
                  </a:cubicBezTo>
                  <a:cubicBezTo>
                    <a:pt x="1422" y="2487"/>
                    <a:pt x="1423" y="2492"/>
                    <a:pt x="1425" y="2497"/>
                  </a:cubicBezTo>
                  <a:cubicBezTo>
                    <a:pt x="1432" y="2513"/>
                    <a:pt x="1446" y="2518"/>
                    <a:pt x="1460" y="2515"/>
                  </a:cubicBezTo>
                  <a:lnTo>
                    <a:pt x="1459" y="2518"/>
                  </a:lnTo>
                  <a:close/>
                  <a:moveTo>
                    <a:pt x="1199" y="2456"/>
                  </a:moveTo>
                  <a:cubicBezTo>
                    <a:pt x="1197" y="2453"/>
                    <a:pt x="1199" y="2449"/>
                    <a:pt x="1202" y="2448"/>
                  </a:cubicBezTo>
                  <a:cubicBezTo>
                    <a:pt x="1205" y="2446"/>
                    <a:pt x="1209" y="2448"/>
                    <a:pt x="1210" y="2451"/>
                  </a:cubicBezTo>
                  <a:cubicBezTo>
                    <a:pt x="1212" y="2454"/>
                    <a:pt x="1210" y="2458"/>
                    <a:pt x="1207" y="2459"/>
                  </a:cubicBezTo>
                  <a:cubicBezTo>
                    <a:pt x="1204" y="2461"/>
                    <a:pt x="1200" y="2459"/>
                    <a:pt x="1199" y="2456"/>
                  </a:cubicBezTo>
                  <a:close/>
                  <a:moveTo>
                    <a:pt x="1191" y="2447"/>
                  </a:moveTo>
                  <a:cubicBezTo>
                    <a:pt x="1190" y="2444"/>
                    <a:pt x="1191" y="2441"/>
                    <a:pt x="1193" y="2440"/>
                  </a:cubicBezTo>
                  <a:cubicBezTo>
                    <a:pt x="1196" y="2439"/>
                    <a:pt x="1199" y="2440"/>
                    <a:pt x="1200" y="2442"/>
                  </a:cubicBezTo>
                  <a:cubicBezTo>
                    <a:pt x="1201" y="2445"/>
                    <a:pt x="1200" y="2448"/>
                    <a:pt x="1197" y="2449"/>
                  </a:cubicBezTo>
                  <a:cubicBezTo>
                    <a:pt x="1195" y="2450"/>
                    <a:pt x="1192" y="2449"/>
                    <a:pt x="1191" y="2447"/>
                  </a:cubicBezTo>
                  <a:close/>
                  <a:moveTo>
                    <a:pt x="1213" y="2462"/>
                  </a:moveTo>
                  <a:cubicBezTo>
                    <a:pt x="1211" y="2457"/>
                    <a:pt x="1213" y="2452"/>
                    <a:pt x="1218" y="2449"/>
                  </a:cubicBezTo>
                  <a:cubicBezTo>
                    <a:pt x="1223" y="2447"/>
                    <a:pt x="1229" y="2449"/>
                    <a:pt x="1231" y="2454"/>
                  </a:cubicBezTo>
                  <a:cubicBezTo>
                    <a:pt x="1233" y="2459"/>
                    <a:pt x="1231" y="2465"/>
                    <a:pt x="1226" y="2467"/>
                  </a:cubicBezTo>
                  <a:cubicBezTo>
                    <a:pt x="1222" y="2469"/>
                    <a:pt x="1216" y="2467"/>
                    <a:pt x="1213" y="2462"/>
                  </a:cubicBezTo>
                  <a:close/>
                  <a:moveTo>
                    <a:pt x="1339" y="2250"/>
                  </a:moveTo>
                  <a:cubicBezTo>
                    <a:pt x="1323" y="2248"/>
                    <a:pt x="1301" y="2258"/>
                    <a:pt x="1293" y="2271"/>
                  </a:cubicBezTo>
                  <a:cubicBezTo>
                    <a:pt x="1284" y="2285"/>
                    <a:pt x="1294" y="2297"/>
                    <a:pt x="1306" y="2284"/>
                  </a:cubicBezTo>
                  <a:cubicBezTo>
                    <a:pt x="1316" y="2274"/>
                    <a:pt x="1325" y="2253"/>
                    <a:pt x="1339" y="2250"/>
                  </a:cubicBezTo>
                  <a:close/>
                  <a:moveTo>
                    <a:pt x="1444" y="2431"/>
                  </a:moveTo>
                  <a:cubicBezTo>
                    <a:pt x="1469" y="2425"/>
                    <a:pt x="1494" y="2398"/>
                    <a:pt x="1491" y="2379"/>
                  </a:cubicBezTo>
                  <a:cubicBezTo>
                    <a:pt x="1488" y="2358"/>
                    <a:pt x="1467" y="2362"/>
                    <a:pt x="1470" y="2380"/>
                  </a:cubicBezTo>
                  <a:cubicBezTo>
                    <a:pt x="1472" y="2389"/>
                    <a:pt x="1468" y="2417"/>
                    <a:pt x="1444" y="2431"/>
                  </a:cubicBezTo>
                  <a:close/>
                  <a:moveTo>
                    <a:pt x="1458" y="2432"/>
                  </a:moveTo>
                  <a:cubicBezTo>
                    <a:pt x="1466" y="2427"/>
                    <a:pt x="1475" y="2428"/>
                    <a:pt x="1484" y="2430"/>
                  </a:cubicBezTo>
                  <a:cubicBezTo>
                    <a:pt x="1503" y="2436"/>
                    <a:pt x="1520" y="2456"/>
                    <a:pt x="1538" y="2452"/>
                  </a:cubicBezTo>
                  <a:cubicBezTo>
                    <a:pt x="1546" y="2450"/>
                    <a:pt x="1553" y="2444"/>
                    <a:pt x="1554" y="2436"/>
                  </a:cubicBezTo>
                  <a:cubicBezTo>
                    <a:pt x="1555" y="2431"/>
                    <a:pt x="1553" y="2427"/>
                    <a:pt x="1548" y="2425"/>
                  </a:cubicBezTo>
                  <a:cubicBezTo>
                    <a:pt x="1550" y="2428"/>
                    <a:pt x="1550" y="2435"/>
                    <a:pt x="1545" y="2438"/>
                  </a:cubicBezTo>
                  <a:cubicBezTo>
                    <a:pt x="1541" y="2441"/>
                    <a:pt x="1534" y="2440"/>
                    <a:pt x="1530" y="2436"/>
                  </a:cubicBezTo>
                  <a:cubicBezTo>
                    <a:pt x="1515" y="2425"/>
                    <a:pt x="1501" y="2411"/>
                    <a:pt x="1481" y="2416"/>
                  </a:cubicBezTo>
                  <a:cubicBezTo>
                    <a:pt x="1472" y="2418"/>
                    <a:pt x="1465" y="2423"/>
                    <a:pt x="1458" y="2432"/>
                  </a:cubicBezTo>
                  <a:close/>
                  <a:moveTo>
                    <a:pt x="1271" y="2580"/>
                  </a:moveTo>
                  <a:cubicBezTo>
                    <a:pt x="1281" y="2569"/>
                    <a:pt x="1295" y="2585"/>
                    <a:pt x="1300" y="2589"/>
                  </a:cubicBezTo>
                  <a:cubicBezTo>
                    <a:pt x="1304" y="2592"/>
                    <a:pt x="1307" y="2593"/>
                    <a:pt x="1312" y="2592"/>
                  </a:cubicBezTo>
                  <a:cubicBezTo>
                    <a:pt x="1308" y="2597"/>
                    <a:pt x="1294" y="2602"/>
                    <a:pt x="1287" y="2602"/>
                  </a:cubicBezTo>
                  <a:cubicBezTo>
                    <a:pt x="1277" y="2602"/>
                    <a:pt x="1269" y="2596"/>
                    <a:pt x="1269" y="2584"/>
                  </a:cubicBezTo>
                  <a:cubicBezTo>
                    <a:pt x="1272" y="2588"/>
                    <a:pt x="1280" y="2592"/>
                    <a:pt x="1285" y="2591"/>
                  </a:cubicBezTo>
                  <a:cubicBezTo>
                    <a:pt x="1282" y="2591"/>
                    <a:pt x="1275" y="2586"/>
                    <a:pt x="1271" y="2580"/>
                  </a:cubicBezTo>
                  <a:close/>
                  <a:moveTo>
                    <a:pt x="1178" y="2303"/>
                  </a:moveTo>
                  <a:cubicBezTo>
                    <a:pt x="1178" y="2299"/>
                    <a:pt x="1175" y="2295"/>
                    <a:pt x="1171" y="2296"/>
                  </a:cubicBezTo>
                  <a:cubicBezTo>
                    <a:pt x="1169" y="2297"/>
                    <a:pt x="1169" y="2298"/>
                    <a:pt x="1169" y="2300"/>
                  </a:cubicBezTo>
                  <a:cubicBezTo>
                    <a:pt x="1169" y="2301"/>
                    <a:pt x="1171" y="2301"/>
                    <a:pt x="1171" y="2301"/>
                  </a:cubicBezTo>
                  <a:cubicBezTo>
                    <a:pt x="1171" y="2302"/>
                    <a:pt x="1171" y="2302"/>
                    <a:pt x="1170" y="2303"/>
                  </a:cubicBezTo>
                  <a:cubicBezTo>
                    <a:pt x="1167" y="2304"/>
                    <a:pt x="1164" y="2302"/>
                    <a:pt x="1163" y="2299"/>
                  </a:cubicBezTo>
                  <a:cubicBezTo>
                    <a:pt x="1161" y="2297"/>
                    <a:pt x="1161" y="2293"/>
                    <a:pt x="1164" y="2291"/>
                  </a:cubicBezTo>
                  <a:cubicBezTo>
                    <a:pt x="1167" y="2289"/>
                    <a:pt x="1171" y="2288"/>
                    <a:pt x="1173" y="2287"/>
                  </a:cubicBezTo>
                  <a:cubicBezTo>
                    <a:pt x="1176" y="2284"/>
                    <a:pt x="1175" y="2281"/>
                    <a:pt x="1174" y="2278"/>
                  </a:cubicBezTo>
                  <a:cubicBezTo>
                    <a:pt x="1178" y="2281"/>
                    <a:pt x="1178" y="2281"/>
                    <a:pt x="1182" y="2280"/>
                  </a:cubicBezTo>
                  <a:cubicBezTo>
                    <a:pt x="1186" y="2279"/>
                    <a:pt x="1196" y="2271"/>
                    <a:pt x="1204" y="2281"/>
                  </a:cubicBezTo>
                  <a:cubicBezTo>
                    <a:pt x="1201" y="2274"/>
                    <a:pt x="1194" y="2270"/>
                    <a:pt x="1187" y="2268"/>
                  </a:cubicBezTo>
                  <a:cubicBezTo>
                    <a:pt x="1179" y="2267"/>
                    <a:pt x="1171" y="2269"/>
                    <a:pt x="1165" y="2274"/>
                  </a:cubicBezTo>
                  <a:cubicBezTo>
                    <a:pt x="1158" y="2281"/>
                    <a:pt x="1156" y="2294"/>
                    <a:pt x="1161" y="2303"/>
                  </a:cubicBezTo>
                  <a:cubicBezTo>
                    <a:pt x="1163" y="2307"/>
                    <a:pt x="1169" y="2311"/>
                    <a:pt x="1174" y="2309"/>
                  </a:cubicBezTo>
                  <a:cubicBezTo>
                    <a:pt x="1176" y="2308"/>
                    <a:pt x="1178" y="2306"/>
                    <a:pt x="1178" y="2303"/>
                  </a:cubicBezTo>
                  <a:close/>
                  <a:moveTo>
                    <a:pt x="1194" y="2259"/>
                  </a:moveTo>
                  <a:cubicBezTo>
                    <a:pt x="1184" y="2241"/>
                    <a:pt x="1188" y="2223"/>
                    <a:pt x="1187" y="2212"/>
                  </a:cubicBezTo>
                  <a:cubicBezTo>
                    <a:pt x="1187" y="2201"/>
                    <a:pt x="1177" y="2200"/>
                    <a:pt x="1174" y="2212"/>
                  </a:cubicBezTo>
                  <a:cubicBezTo>
                    <a:pt x="1172" y="2226"/>
                    <a:pt x="1186" y="2252"/>
                    <a:pt x="1194" y="2259"/>
                  </a:cubicBezTo>
                  <a:close/>
                  <a:moveTo>
                    <a:pt x="1227" y="2575"/>
                  </a:moveTo>
                  <a:cubicBezTo>
                    <a:pt x="1229" y="2576"/>
                    <a:pt x="1231" y="2576"/>
                    <a:pt x="1233" y="2574"/>
                  </a:cubicBezTo>
                  <a:cubicBezTo>
                    <a:pt x="1234" y="2573"/>
                    <a:pt x="1234" y="2570"/>
                    <a:pt x="1233" y="2569"/>
                  </a:cubicBezTo>
                  <a:cubicBezTo>
                    <a:pt x="1231" y="2568"/>
                    <a:pt x="1229" y="2568"/>
                    <a:pt x="1227" y="2569"/>
                  </a:cubicBezTo>
                  <a:cubicBezTo>
                    <a:pt x="1226" y="2571"/>
                    <a:pt x="1226" y="2573"/>
                    <a:pt x="1227" y="2575"/>
                  </a:cubicBezTo>
                  <a:close/>
                  <a:moveTo>
                    <a:pt x="1225" y="2603"/>
                  </a:moveTo>
                  <a:cubicBezTo>
                    <a:pt x="1228" y="2605"/>
                    <a:pt x="1232" y="2605"/>
                    <a:pt x="1235" y="2602"/>
                  </a:cubicBezTo>
                  <a:cubicBezTo>
                    <a:pt x="1238" y="2599"/>
                    <a:pt x="1238" y="2594"/>
                    <a:pt x="1235" y="2592"/>
                  </a:cubicBezTo>
                  <a:cubicBezTo>
                    <a:pt x="1232" y="2589"/>
                    <a:pt x="1227" y="2589"/>
                    <a:pt x="1224" y="2592"/>
                  </a:cubicBezTo>
                  <a:cubicBezTo>
                    <a:pt x="1222" y="2595"/>
                    <a:pt x="1222" y="2600"/>
                    <a:pt x="1225" y="2603"/>
                  </a:cubicBezTo>
                  <a:close/>
                  <a:moveTo>
                    <a:pt x="1224" y="2587"/>
                  </a:moveTo>
                  <a:cubicBezTo>
                    <a:pt x="1226" y="2589"/>
                    <a:pt x="1229" y="2589"/>
                    <a:pt x="1231" y="2586"/>
                  </a:cubicBezTo>
                  <a:cubicBezTo>
                    <a:pt x="1233" y="2584"/>
                    <a:pt x="1233" y="2581"/>
                    <a:pt x="1231" y="2579"/>
                  </a:cubicBezTo>
                  <a:cubicBezTo>
                    <a:pt x="1229" y="2577"/>
                    <a:pt x="1226" y="2577"/>
                    <a:pt x="1224" y="2579"/>
                  </a:cubicBezTo>
                  <a:cubicBezTo>
                    <a:pt x="1222" y="2581"/>
                    <a:pt x="1222" y="2585"/>
                    <a:pt x="1224" y="2587"/>
                  </a:cubicBezTo>
                  <a:close/>
                  <a:moveTo>
                    <a:pt x="1248" y="2612"/>
                  </a:moveTo>
                  <a:cubicBezTo>
                    <a:pt x="1229" y="2610"/>
                    <a:pt x="1229" y="2636"/>
                    <a:pt x="1228" y="2645"/>
                  </a:cubicBezTo>
                  <a:cubicBezTo>
                    <a:pt x="1227" y="2652"/>
                    <a:pt x="1224" y="2656"/>
                    <a:pt x="1219" y="2659"/>
                  </a:cubicBezTo>
                  <a:cubicBezTo>
                    <a:pt x="1227" y="2659"/>
                    <a:pt x="1245" y="2653"/>
                    <a:pt x="1252" y="2647"/>
                  </a:cubicBezTo>
                  <a:cubicBezTo>
                    <a:pt x="1261" y="2638"/>
                    <a:pt x="1265" y="2625"/>
                    <a:pt x="1254" y="2614"/>
                  </a:cubicBezTo>
                  <a:cubicBezTo>
                    <a:pt x="1254" y="2621"/>
                    <a:pt x="1250" y="2631"/>
                    <a:pt x="1244" y="2635"/>
                  </a:cubicBezTo>
                  <a:cubicBezTo>
                    <a:pt x="1246" y="2632"/>
                    <a:pt x="1250" y="2621"/>
                    <a:pt x="1248" y="2612"/>
                  </a:cubicBezTo>
                  <a:close/>
                  <a:moveTo>
                    <a:pt x="1268" y="2615"/>
                  </a:moveTo>
                  <a:cubicBezTo>
                    <a:pt x="1280" y="2651"/>
                    <a:pt x="1327" y="2672"/>
                    <a:pt x="1354" y="2656"/>
                  </a:cubicBezTo>
                  <a:cubicBezTo>
                    <a:pt x="1375" y="2643"/>
                    <a:pt x="1362" y="2624"/>
                    <a:pt x="1341" y="2632"/>
                  </a:cubicBezTo>
                  <a:cubicBezTo>
                    <a:pt x="1326" y="2637"/>
                    <a:pt x="1289" y="2648"/>
                    <a:pt x="1268" y="2615"/>
                  </a:cubicBezTo>
                  <a:close/>
                  <a:moveTo>
                    <a:pt x="1437" y="2348"/>
                  </a:moveTo>
                  <a:cubicBezTo>
                    <a:pt x="1440" y="2347"/>
                    <a:pt x="1441" y="2345"/>
                    <a:pt x="1440" y="2342"/>
                  </a:cubicBezTo>
                  <a:cubicBezTo>
                    <a:pt x="1439" y="2340"/>
                    <a:pt x="1436" y="2339"/>
                    <a:pt x="1434" y="2340"/>
                  </a:cubicBezTo>
                  <a:cubicBezTo>
                    <a:pt x="1431" y="2341"/>
                    <a:pt x="1430" y="2343"/>
                    <a:pt x="1431" y="2346"/>
                  </a:cubicBezTo>
                  <a:cubicBezTo>
                    <a:pt x="1432" y="2348"/>
                    <a:pt x="1435" y="2349"/>
                    <a:pt x="1437" y="2348"/>
                  </a:cubicBezTo>
                  <a:close/>
                  <a:moveTo>
                    <a:pt x="1447" y="2359"/>
                  </a:moveTo>
                  <a:cubicBezTo>
                    <a:pt x="1450" y="2357"/>
                    <a:pt x="1451" y="2354"/>
                    <a:pt x="1450" y="2351"/>
                  </a:cubicBezTo>
                  <a:cubicBezTo>
                    <a:pt x="1448" y="2348"/>
                    <a:pt x="1445" y="2347"/>
                    <a:pt x="1442" y="2348"/>
                  </a:cubicBezTo>
                  <a:cubicBezTo>
                    <a:pt x="1439" y="2349"/>
                    <a:pt x="1438" y="2353"/>
                    <a:pt x="1439" y="2356"/>
                  </a:cubicBezTo>
                  <a:cubicBezTo>
                    <a:pt x="1440" y="2358"/>
                    <a:pt x="1444" y="2360"/>
                    <a:pt x="1447" y="2359"/>
                  </a:cubicBezTo>
                  <a:close/>
                  <a:moveTo>
                    <a:pt x="1456" y="2374"/>
                  </a:moveTo>
                  <a:cubicBezTo>
                    <a:pt x="1459" y="2372"/>
                    <a:pt x="1461" y="2368"/>
                    <a:pt x="1460" y="2364"/>
                  </a:cubicBezTo>
                  <a:cubicBezTo>
                    <a:pt x="1458" y="2360"/>
                    <a:pt x="1454" y="2358"/>
                    <a:pt x="1450" y="2360"/>
                  </a:cubicBezTo>
                  <a:cubicBezTo>
                    <a:pt x="1446" y="2361"/>
                    <a:pt x="1444" y="2366"/>
                    <a:pt x="1446" y="2370"/>
                  </a:cubicBezTo>
                  <a:cubicBezTo>
                    <a:pt x="1447" y="2374"/>
                    <a:pt x="1452" y="2375"/>
                    <a:pt x="1456" y="2374"/>
                  </a:cubicBezTo>
                  <a:close/>
                  <a:moveTo>
                    <a:pt x="1398" y="2399"/>
                  </a:moveTo>
                  <a:cubicBezTo>
                    <a:pt x="1391" y="2395"/>
                    <a:pt x="1384" y="2388"/>
                    <a:pt x="1383" y="2378"/>
                  </a:cubicBezTo>
                  <a:cubicBezTo>
                    <a:pt x="1382" y="2362"/>
                    <a:pt x="1392" y="2351"/>
                    <a:pt x="1407" y="2349"/>
                  </a:cubicBezTo>
                  <a:cubicBezTo>
                    <a:pt x="1436" y="2344"/>
                    <a:pt x="1431" y="2310"/>
                    <a:pt x="1400" y="2315"/>
                  </a:cubicBezTo>
                  <a:cubicBezTo>
                    <a:pt x="1384" y="2317"/>
                    <a:pt x="1373" y="2331"/>
                    <a:pt x="1368" y="2343"/>
                  </a:cubicBezTo>
                  <a:cubicBezTo>
                    <a:pt x="1360" y="2366"/>
                    <a:pt x="1373" y="2398"/>
                    <a:pt x="1398" y="2399"/>
                  </a:cubicBezTo>
                  <a:close/>
                  <a:moveTo>
                    <a:pt x="1356" y="2319"/>
                  </a:moveTo>
                  <a:cubicBezTo>
                    <a:pt x="1310" y="2340"/>
                    <a:pt x="1245" y="2312"/>
                    <a:pt x="1236" y="2271"/>
                  </a:cubicBezTo>
                  <a:cubicBezTo>
                    <a:pt x="1230" y="2238"/>
                    <a:pt x="1260" y="2233"/>
                    <a:pt x="1272" y="2261"/>
                  </a:cubicBezTo>
                  <a:cubicBezTo>
                    <a:pt x="1280" y="2281"/>
                    <a:pt x="1303" y="2329"/>
                    <a:pt x="1356" y="2319"/>
                  </a:cubicBezTo>
                  <a:close/>
                  <a:moveTo>
                    <a:pt x="1346" y="2334"/>
                  </a:moveTo>
                  <a:cubicBezTo>
                    <a:pt x="1313" y="2368"/>
                    <a:pt x="1295" y="2372"/>
                    <a:pt x="1259" y="2382"/>
                  </a:cubicBezTo>
                  <a:cubicBezTo>
                    <a:pt x="1249" y="2385"/>
                    <a:pt x="1241" y="2392"/>
                    <a:pt x="1236" y="2399"/>
                  </a:cubicBezTo>
                  <a:cubicBezTo>
                    <a:pt x="1231" y="2409"/>
                    <a:pt x="1230" y="2422"/>
                    <a:pt x="1233" y="2430"/>
                  </a:cubicBezTo>
                  <a:cubicBezTo>
                    <a:pt x="1215" y="2421"/>
                    <a:pt x="1219" y="2395"/>
                    <a:pt x="1223" y="2385"/>
                  </a:cubicBezTo>
                  <a:cubicBezTo>
                    <a:pt x="1230" y="2366"/>
                    <a:pt x="1249" y="2351"/>
                    <a:pt x="1270" y="2346"/>
                  </a:cubicBezTo>
                  <a:cubicBezTo>
                    <a:pt x="1293" y="2341"/>
                    <a:pt x="1323" y="2342"/>
                    <a:pt x="1346" y="2334"/>
                  </a:cubicBezTo>
                  <a:close/>
                  <a:moveTo>
                    <a:pt x="1337" y="2385"/>
                  </a:moveTo>
                  <a:cubicBezTo>
                    <a:pt x="1332" y="2395"/>
                    <a:pt x="1332" y="2408"/>
                    <a:pt x="1334" y="2418"/>
                  </a:cubicBezTo>
                  <a:cubicBezTo>
                    <a:pt x="1336" y="2430"/>
                    <a:pt x="1346" y="2446"/>
                    <a:pt x="1359" y="2448"/>
                  </a:cubicBezTo>
                  <a:cubicBezTo>
                    <a:pt x="1357" y="2462"/>
                    <a:pt x="1364" y="2473"/>
                    <a:pt x="1370" y="2482"/>
                  </a:cubicBezTo>
                  <a:cubicBezTo>
                    <a:pt x="1379" y="2496"/>
                    <a:pt x="1383" y="2513"/>
                    <a:pt x="1372" y="2522"/>
                  </a:cubicBezTo>
                  <a:cubicBezTo>
                    <a:pt x="1389" y="2521"/>
                    <a:pt x="1396" y="2494"/>
                    <a:pt x="1394" y="2479"/>
                  </a:cubicBezTo>
                  <a:cubicBezTo>
                    <a:pt x="1390" y="2458"/>
                    <a:pt x="1372" y="2445"/>
                    <a:pt x="1356" y="2429"/>
                  </a:cubicBezTo>
                  <a:cubicBezTo>
                    <a:pt x="1346" y="2420"/>
                    <a:pt x="1337" y="2406"/>
                    <a:pt x="1337" y="2385"/>
                  </a:cubicBezTo>
                  <a:close/>
                  <a:moveTo>
                    <a:pt x="1325" y="2682"/>
                  </a:moveTo>
                  <a:cubicBezTo>
                    <a:pt x="1339" y="2684"/>
                    <a:pt x="1370" y="2685"/>
                    <a:pt x="1381" y="2669"/>
                  </a:cubicBezTo>
                  <a:cubicBezTo>
                    <a:pt x="1382" y="2669"/>
                    <a:pt x="1386" y="2668"/>
                    <a:pt x="1387" y="2666"/>
                  </a:cubicBezTo>
                  <a:cubicBezTo>
                    <a:pt x="1384" y="2677"/>
                    <a:pt x="1371" y="2684"/>
                    <a:pt x="1357" y="2686"/>
                  </a:cubicBezTo>
                  <a:cubicBezTo>
                    <a:pt x="1345" y="2687"/>
                    <a:pt x="1333" y="2686"/>
                    <a:pt x="1325" y="2682"/>
                  </a:cubicBezTo>
                  <a:close/>
                  <a:moveTo>
                    <a:pt x="1371" y="2627"/>
                  </a:moveTo>
                  <a:cubicBezTo>
                    <a:pt x="1374" y="2627"/>
                    <a:pt x="1377" y="2624"/>
                    <a:pt x="1377" y="2621"/>
                  </a:cubicBezTo>
                  <a:cubicBezTo>
                    <a:pt x="1377" y="2617"/>
                    <a:pt x="1374" y="2615"/>
                    <a:pt x="1370" y="2615"/>
                  </a:cubicBezTo>
                  <a:cubicBezTo>
                    <a:pt x="1367" y="2615"/>
                    <a:pt x="1364" y="2618"/>
                    <a:pt x="1364" y="2621"/>
                  </a:cubicBezTo>
                  <a:cubicBezTo>
                    <a:pt x="1365" y="2625"/>
                    <a:pt x="1368" y="2627"/>
                    <a:pt x="1371" y="2627"/>
                  </a:cubicBezTo>
                  <a:close/>
                  <a:moveTo>
                    <a:pt x="1378" y="2644"/>
                  </a:moveTo>
                  <a:cubicBezTo>
                    <a:pt x="1382" y="2644"/>
                    <a:pt x="1386" y="2640"/>
                    <a:pt x="1385" y="2636"/>
                  </a:cubicBezTo>
                  <a:cubicBezTo>
                    <a:pt x="1385" y="2632"/>
                    <a:pt x="1381" y="2629"/>
                    <a:pt x="1377" y="2629"/>
                  </a:cubicBezTo>
                  <a:cubicBezTo>
                    <a:pt x="1373" y="2629"/>
                    <a:pt x="1370" y="2633"/>
                    <a:pt x="1370" y="2637"/>
                  </a:cubicBezTo>
                  <a:cubicBezTo>
                    <a:pt x="1370" y="2641"/>
                    <a:pt x="1374" y="2645"/>
                    <a:pt x="1378" y="2644"/>
                  </a:cubicBezTo>
                  <a:close/>
                  <a:moveTo>
                    <a:pt x="1382" y="2667"/>
                  </a:moveTo>
                  <a:cubicBezTo>
                    <a:pt x="1388" y="2667"/>
                    <a:pt x="1392" y="2662"/>
                    <a:pt x="1392" y="2657"/>
                  </a:cubicBezTo>
                  <a:cubicBezTo>
                    <a:pt x="1392" y="2651"/>
                    <a:pt x="1387" y="2647"/>
                    <a:pt x="1381" y="2647"/>
                  </a:cubicBezTo>
                  <a:cubicBezTo>
                    <a:pt x="1376" y="2647"/>
                    <a:pt x="1371" y="2652"/>
                    <a:pt x="1372" y="2658"/>
                  </a:cubicBezTo>
                  <a:cubicBezTo>
                    <a:pt x="1372" y="2663"/>
                    <a:pt x="1377" y="2668"/>
                    <a:pt x="1382" y="2667"/>
                  </a:cubicBezTo>
                  <a:close/>
                  <a:moveTo>
                    <a:pt x="1327" y="2722"/>
                  </a:moveTo>
                  <a:cubicBezTo>
                    <a:pt x="1331" y="2722"/>
                    <a:pt x="1334" y="2718"/>
                    <a:pt x="1334" y="2714"/>
                  </a:cubicBezTo>
                  <a:cubicBezTo>
                    <a:pt x="1333" y="2710"/>
                    <a:pt x="1330" y="2707"/>
                    <a:pt x="1326" y="2707"/>
                  </a:cubicBezTo>
                  <a:cubicBezTo>
                    <a:pt x="1322" y="2708"/>
                    <a:pt x="1319" y="2711"/>
                    <a:pt x="1319" y="2715"/>
                  </a:cubicBezTo>
                  <a:cubicBezTo>
                    <a:pt x="1319" y="2719"/>
                    <a:pt x="1323" y="2722"/>
                    <a:pt x="1327" y="2722"/>
                  </a:cubicBezTo>
                  <a:close/>
                  <a:moveTo>
                    <a:pt x="1397" y="2150"/>
                  </a:moveTo>
                  <a:cubicBezTo>
                    <a:pt x="1390" y="2147"/>
                    <a:pt x="1378" y="2153"/>
                    <a:pt x="1379" y="2161"/>
                  </a:cubicBezTo>
                  <a:cubicBezTo>
                    <a:pt x="1374" y="2165"/>
                    <a:pt x="1367" y="2165"/>
                    <a:pt x="1362" y="2160"/>
                  </a:cubicBezTo>
                  <a:cubicBezTo>
                    <a:pt x="1354" y="2153"/>
                    <a:pt x="1354" y="2138"/>
                    <a:pt x="1361" y="2130"/>
                  </a:cubicBezTo>
                  <a:cubicBezTo>
                    <a:pt x="1337" y="2142"/>
                    <a:pt x="1347" y="2183"/>
                    <a:pt x="1374" y="2187"/>
                  </a:cubicBezTo>
                  <a:cubicBezTo>
                    <a:pt x="1389" y="2190"/>
                    <a:pt x="1401" y="2182"/>
                    <a:pt x="1405" y="2173"/>
                  </a:cubicBezTo>
                  <a:cubicBezTo>
                    <a:pt x="1408" y="2164"/>
                    <a:pt x="1406" y="2154"/>
                    <a:pt x="1397" y="2150"/>
                  </a:cubicBezTo>
                  <a:close/>
                  <a:moveTo>
                    <a:pt x="1454" y="2176"/>
                  </a:moveTo>
                  <a:cubicBezTo>
                    <a:pt x="1434" y="2190"/>
                    <a:pt x="1415" y="2184"/>
                    <a:pt x="1404" y="2187"/>
                  </a:cubicBezTo>
                  <a:cubicBezTo>
                    <a:pt x="1392" y="2191"/>
                    <a:pt x="1396" y="2205"/>
                    <a:pt x="1410" y="2204"/>
                  </a:cubicBezTo>
                  <a:cubicBezTo>
                    <a:pt x="1425" y="2203"/>
                    <a:pt x="1443" y="2190"/>
                    <a:pt x="1454" y="2176"/>
                  </a:cubicBezTo>
                  <a:close/>
                  <a:moveTo>
                    <a:pt x="1397" y="2244"/>
                  </a:moveTo>
                  <a:cubicBezTo>
                    <a:pt x="1398" y="2237"/>
                    <a:pt x="1392" y="2228"/>
                    <a:pt x="1388" y="2226"/>
                  </a:cubicBezTo>
                  <a:cubicBezTo>
                    <a:pt x="1390" y="2218"/>
                    <a:pt x="1407" y="2217"/>
                    <a:pt x="1410" y="2229"/>
                  </a:cubicBezTo>
                  <a:cubicBezTo>
                    <a:pt x="1412" y="2237"/>
                    <a:pt x="1405" y="2246"/>
                    <a:pt x="1397" y="2244"/>
                  </a:cubicBezTo>
                  <a:close/>
                  <a:moveTo>
                    <a:pt x="1362" y="2253"/>
                  </a:moveTo>
                  <a:cubicBezTo>
                    <a:pt x="1368" y="2253"/>
                    <a:pt x="1372" y="2251"/>
                    <a:pt x="1373" y="2246"/>
                  </a:cubicBezTo>
                  <a:cubicBezTo>
                    <a:pt x="1374" y="2237"/>
                    <a:pt x="1363" y="2234"/>
                    <a:pt x="1358" y="2239"/>
                  </a:cubicBezTo>
                  <a:cubicBezTo>
                    <a:pt x="1354" y="2243"/>
                    <a:pt x="1355" y="2247"/>
                    <a:pt x="1347" y="2250"/>
                  </a:cubicBezTo>
                  <a:cubicBezTo>
                    <a:pt x="1355" y="2249"/>
                    <a:pt x="1357" y="2252"/>
                    <a:pt x="1362" y="2253"/>
                  </a:cubicBezTo>
                  <a:close/>
                  <a:moveTo>
                    <a:pt x="1443" y="2264"/>
                  </a:moveTo>
                  <a:cubicBezTo>
                    <a:pt x="1440" y="2284"/>
                    <a:pt x="1461" y="2317"/>
                    <a:pt x="1481" y="2309"/>
                  </a:cubicBezTo>
                  <a:cubicBezTo>
                    <a:pt x="1483" y="2313"/>
                    <a:pt x="1479" y="2319"/>
                    <a:pt x="1473" y="2320"/>
                  </a:cubicBezTo>
                  <a:cubicBezTo>
                    <a:pt x="1467" y="2321"/>
                    <a:pt x="1458" y="2317"/>
                    <a:pt x="1455" y="2309"/>
                  </a:cubicBezTo>
                  <a:cubicBezTo>
                    <a:pt x="1448" y="2312"/>
                    <a:pt x="1434" y="2289"/>
                    <a:pt x="1443" y="2264"/>
                  </a:cubicBezTo>
                  <a:close/>
                  <a:moveTo>
                    <a:pt x="1353" y="1986"/>
                  </a:moveTo>
                  <a:cubicBezTo>
                    <a:pt x="1345" y="1995"/>
                    <a:pt x="1342" y="2006"/>
                    <a:pt x="1345" y="2017"/>
                  </a:cubicBezTo>
                  <a:cubicBezTo>
                    <a:pt x="1347" y="2026"/>
                    <a:pt x="1353" y="2033"/>
                    <a:pt x="1361" y="2038"/>
                  </a:cubicBezTo>
                  <a:cubicBezTo>
                    <a:pt x="1364" y="2039"/>
                    <a:pt x="1368" y="2041"/>
                    <a:pt x="1372" y="2041"/>
                  </a:cubicBezTo>
                  <a:cubicBezTo>
                    <a:pt x="1370" y="2041"/>
                    <a:pt x="1369" y="2040"/>
                    <a:pt x="1368" y="2040"/>
                  </a:cubicBezTo>
                  <a:cubicBezTo>
                    <a:pt x="1361" y="2036"/>
                    <a:pt x="1359" y="2027"/>
                    <a:pt x="1362" y="2020"/>
                  </a:cubicBezTo>
                  <a:cubicBezTo>
                    <a:pt x="1366" y="2012"/>
                    <a:pt x="1375" y="2010"/>
                    <a:pt x="1383" y="2014"/>
                  </a:cubicBezTo>
                  <a:cubicBezTo>
                    <a:pt x="1393" y="2019"/>
                    <a:pt x="1392" y="2034"/>
                    <a:pt x="1383" y="2040"/>
                  </a:cubicBezTo>
                  <a:cubicBezTo>
                    <a:pt x="1376" y="2044"/>
                    <a:pt x="1367" y="2043"/>
                    <a:pt x="1360" y="2040"/>
                  </a:cubicBezTo>
                  <a:cubicBezTo>
                    <a:pt x="1351" y="2035"/>
                    <a:pt x="1345" y="2027"/>
                    <a:pt x="1342" y="2018"/>
                  </a:cubicBezTo>
                  <a:cubicBezTo>
                    <a:pt x="1338" y="2005"/>
                    <a:pt x="1342" y="1993"/>
                    <a:pt x="1350" y="1984"/>
                  </a:cubicBezTo>
                  <a:cubicBezTo>
                    <a:pt x="1357" y="1976"/>
                    <a:pt x="1366" y="1972"/>
                    <a:pt x="1375" y="1970"/>
                  </a:cubicBezTo>
                  <a:cubicBezTo>
                    <a:pt x="1373" y="1970"/>
                    <a:pt x="1371" y="1969"/>
                    <a:pt x="1368" y="1968"/>
                  </a:cubicBezTo>
                  <a:cubicBezTo>
                    <a:pt x="1358" y="1965"/>
                    <a:pt x="1351" y="1962"/>
                    <a:pt x="1342" y="1956"/>
                  </a:cubicBezTo>
                  <a:cubicBezTo>
                    <a:pt x="1340" y="1955"/>
                    <a:pt x="1338" y="1954"/>
                    <a:pt x="1336" y="1952"/>
                  </a:cubicBezTo>
                  <a:cubicBezTo>
                    <a:pt x="1332" y="1949"/>
                    <a:pt x="1329" y="1946"/>
                    <a:pt x="1326" y="1943"/>
                  </a:cubicBezTo>
                  <a:cubicBezTo>
                    <a:pt x="1325" y="1942"/>
                    <a:pt x="1316" y="1931"/>
                    <a:pt x="1318" y="1929"/>
                  </a:cubicBezTo>
                  <a:cubicBezTo>
                    <a:pt x="1319" y="1929"/>
                    <a:pt x="1324" y="1935"/>
                    <a:pt x="1325" y="1936"/>
                  </a:cubicBezTo>
                  <a:cubicBezTo>
                    <a:pt x="1330" y="1941"/>
                    <a:pt x="1334" y="1944"/>
                    <a:pt x="1339" y="1948"/>
                  </a:cubicBezTo>
                  <a:cubicBezTo>
                    <a:pt x="1341" y="1950"/>
                    <a:pt x="1343" y="1951"/>
                    <a:pt x="1345" y="1952"/>
                  </a:cubicBezTo>
                  <a:cubicBezTo>
                    <a:pt x="1353" y="1958"/>
                    <a:pt x="1360" y="1961"/>
                    <a:pt x="1369" y="1964"/>
                  </a:cubicBezTo>
                  <a:cubicBezTo>
                    <a:pt x="1370" y="1965"/>
                    <a:pt x="1371" y="1965"/>
                    <a:pt x="1373" y="1965"/>
                  </a:cubicBezTo>
                  <a:cubicBezTo>
                    <a:pt x="1370" y="1964"/>
                    <a:pt x="1367" y="1962"/>
                    <a:pt x="1365" y="1960"/>
                  </a:cubicBezTo>
                  <a:cubicBezTo>
                    <a:pt x="1358" y="1955"/>
                    <a:pt x="1353" y="1951"/>
                    <a:pt x="1349" y="1943"/>
                  </a:cubicBezTo>
                  <a:cubicBezTo>
                    <a:pt x="1337" y="1923"/>
                    <a:pt x="1347" y="1904"/>
                    <a:pt x="1363" y="1893"/>
                  </a:cubicBezTo>
                  <a:cubicBezTo>
                    <a:pt x="1377" y="1884"/>
                    <a:pt x="1395" y="1880"/>
                    <a:pt x="1411" y="1888"/>
                  </a:cubicBezTo>
                  <a:cubicBezTo>
                    <a:pt x="1424" y="1894"/>
                    <a:pt x="1430" y="1907"/>
                    <a:pt x="1428" y="1921"/>
                  </a:cubicBezTo>
                  <a:cubicBezTo>
                    <a:pt x="1426" y="1928"/>
                    <a:pt x="1424" y="1933"/>
                    <a:pt x="1419" y="1938"/>
                  </a:cubicBezTo>
                  <a:cubicBezTo>
                    <a:pt x="1416" y="1942"/>
                    <a:pt x="1411" y="1944"/>
                    <a:pt x="1406" y="1945"/>
                  </a:cubicBezTo>
                  <a:cubicBezTo>
                    <a:pt x="1399" y="1945"/>
                    <a:pt x="1393" y="1943"/>
                    <a:pt x="1389" y="1937"/>
                  </a:cubicBezTo>
                  <a:cubicBezTo>
                    <a:pt x="1386" y="1934"/>
                    <a:pt x="1385" y="1930"/>
                    <a:pt x="1386" y="1926"/>
                  </a:cubicBezTo>
                  <a:cubicBezTo>
                    <a:pt x="1387" y="1922"/>
                    <a:pt x="1390" y="1918"/>
                    <a:pt x="1394" y="1916"/>
                  </a:cubicBezTo>
                  <a:cubicBezTo>
                    <a:pt x="1399" y="1914"/>
                    <a:pt x="1404" y="1914"/>
                    <a:pt x="1408" y="1918"/>
                  </a:cubicBezTo>
                  <a:cubicBezTo>
                    <a:pt x="1412" y="1921"/>
                    <a:pt x="1413" y="1927"/>
                    <a:pt x="1411" y="1931"/>
                  </a:cubicBezTo>
                  <a:cubicBezTo>
                    <a:pt x="1408" y="1937"/>
                    <a:pt x="1401" y="1939"/>
                    <a:pt x="1395" y="1936"/>
                  </a:cubicBezTo>
                  <a:cubicBezTo>
                    <a:pt x="1390" y="1933"/>
                    <a:pt x="1388" y="1926"/>
                    <a:pt x="1391" y="1921"/>
                  </a:cubicBezTo>
                  <a:cubicBezTo>
                    <a:pt x="1392" y="1919"/>
                    <a:pt x="1394" y="1917"/>
                    <a:pt x="1396" y="1916"/>
                  </a:cubicBezTo>
                  <a:cubicBezTo>
                    <a:pt x="1395" y="1916"/>
                    <a:pt x="1395" y="1916"/>
                    <a:pt x="1394" y="1917"/>
                  </a:cubicBezTo>
                  <a:cubicBezTo>
                    <a:pt x="1390" y="1919"/>
                    <a:pt x="1388" y="1922"/>
                    <a:pt x="1387" y="1926"/>
                  </a:cubicBezTo>
                  <a:cubicBezTo>
                    <a:pt x="1386" y="1930"/>
                    <a:pt x="1387" y="1934"/>
                    <a:pt x="1390" y="1937"/>
                  </a:cubicBezTo>
                  <a:cubicBezTo>
                    <a:pt x="1394" y="1942"/>
                    <a:pt x="1399" y="1944"/>
                    <a:pt x="1406" y="1943"/>
                  </a:cubicBezTo>
                  <a:cubicBezTo>
                    <a:pt x="1411" y="1943"/>
                    <a:pt x="1415" y="1941"/>
                    <a:pt x="1418" y="1937"/>
                  </a:cubicBezTo>
                  <a:cubicBezTo>
                    <a:pt x="1423" y="1932"/>
                    <a:pt x="1425" y="1927"/>
                    <a:pt x="1426" y="1921"/>
                  </a:cubicBezTo>
                  <a:cubicBezTo>
                    <a:pt x="1428" y="1907"/>
                    <a:pt x="1422" y="1896"/>
                    <a:pt x="1410" y="1890"/>
                  </a:cubicBezTo>
                  <a:cubicBezTo>
                    <a:pt x="1395" y="1883"/>
                    <a:pt x="1376" y="1888"/>
                    <a:pt x="1364" y="1897"/>
                  </a:cubicBezTo>
                  <a:cubicBezTo>
                    <a:pt x="1350" y="1907"/>
                    <a:pt x="1342" y="1924"/>
                    <a:pt x="1352" y="1941"/>
                  </a:cubicBezTo>
                  <a:cubicBezTo>
                    <a:pt x="1357" y="1948"/>
                    <a:pt x="1361" y="1952"/>
                    <a:pt x="1368" y="1956"/>
                  </a:cubicBezTo>
                  <a:cubicBezTo>
                    <a:pt x="1372" y="1959"/>
                    <a:pt x="1376" y="1962"/>
                    <a:pt x="1380" y="1964"/>
                  </a:cubicBezTo>
                  <a:cubicBezTo>
                    <a:pt x="1396" y="1972"/>
                    <a:pt x="1412" y="1975"/>
                    <a:pt x="1426" y="1986"/>
                  </a:cubicBezTo>
                  <a:cubicBezTo>
                    <a:pt x="1439" y="1996"/>
                    <a:pt x="1448" y="2012"/>
                    <a:pt x="1450" y="2031"/>
                  </a:cubicBezTo>
                  <a:cubicBezTo>
                    <a:pt x="1450" y="2041"/>
                    <a:pt x="1449" y="2048"/>
                    <a:pt x="1446" y="2058"/>
                  </a:cubicBezTo>
                  <a:cubicBezTo>
                    <a:pt x="1445" y="2061"/>
                    <a:pt x="1444" y="2065"/>
                    <a:pt x="1442" y="2068"/>
                  </a:cubicBezTo>
                  <a:cubicBezTo>
                    <a:pt x="1445" y="2066"/>
                    <a:pt x="1447" y="2065"/>
                    <a:pt x="1451" y="2065"/>
                  </a:cubicBezTo>
                  <a:cubicBezTo>
                    <a:pt x="1462" y="2063"/>
                    <a:pt x="1472" y="2067"/>
                    <a:pt x="1479" y="2076"/>
                  </a:cubicBezTo>
                  <a:cubicBezTo>
                    <a:pt x="1485" y="2084"/>
                    <a:pt x="1487" y="2096"/>
                    <a:pt x="1481" y="2105"/>
                  </a:cubicBezTo>
                  <a:cubicBezTo>
                    <a:pt x="1476" y="2113"/>
                    <a:pt x="1468" y="2118"/>
                    <a:pt x="1459" y="2116"/>
                  </a:cubicBezTo>
                  <a:cubicBezTo>
                    <a:pt x="1454" y="2115"/>
                    <a:pt x="1450" y="2112"/>
                    <a:pt x="1447" y="2107"/>
                  </a:cubicBezTo>
                  <a:cubicBezTo>
                    <a:pt x="1446" y="2105"/>
                    <a:pt x="1445" y="2102"/>
                    <a:pt x="1445" y="2099"/>
                  </a:cubicBezTo>
                  <a:cubicBezTo>
                    <a:pt x="1446" y="2093"/>
                    <a:pt x="1450" y="2089"/>
                    <a:pt x="1455" y="2088"/>
                  </a:cubicBezTo>
                  <a:cubicBezTo>
                    <a:pt x="1461" y="2088"/>
                    <a:pt x="1466" y="2092"/>
                    <a:pt x="1467" y="2098"/>
                  </a:cubicBezTo>
                  <a:cubicBezTo>
                    <a:pt x="1467" y="2104"/>
                    <a:pt x="1463" y="2109"/>
                    <a:pt x="1457" y="2110"/>
                  </a:cubicBezTo>
                  <a:cubicBezTo>
                    <a:pt x="1452" y="2110"/>
                    <a:pt x="1447" y="2107"/>
                    <a:pt x="1446" y="2102"/>
                  </a:cubicBezTo>
                  <a:cubicBezTo>
                    <a:pt x="1447" y="2109"/>
                    <a:pt x="1453" y="2114"/>
                    <a:pt x="1460" y="2115"/>
                  </a:cubicBezTo>
                  <a:cubicBezTo>
                    <a:pt x="1468" y="2117"/>
                    <a:pt x="1476" y="2112"/>
                    <a:pt x="1480" y="2105"/>
                  </a:cubicBezTo>
                  <a:cubicBezTo>
                    <a:pt x="1485" y="2096"/>
                    <a:pt x="1483" y="2085"/>
                    <a:pt x="1478" y="2077"/>
                  </a:cubicBezTo>
                  <a:cubicBezTo>
                    <a:pt x="1474" y="2072"/>
                    <a:pt x="1469" y="2069"/>
                    <a:pt x="1463" y="2067"/>
                  </a:cubicBezTo>
                  <a:cubicBezTo>
                    <a:pt x="1444" y="2062"/>
                    <a:pt x="1435" y="2083"/>
                    <a:pt x="1416" y="2094"/>
                  </a:cubicBezTo>
                  <a:cubicBezTo>
                    <a:pt x="1397" y="2106"/>
                    <a:pt x="1373" y="2111"/>
                    <a:pt x="1351" y="2108"/>
                  </a:cubicBezTo>
                  <a:cubicBezTo>
                    <a:pt x="1381" y="2107"/>
                    <a:pt x="1410" y="2101"/>
                    <a:pt x="1430" y="2078"/>
                  </a:cubicBezTo>
                  <a:cubicBezTo>
                    <a:pt x="1436" y="2071"/>
                    <a:pt x="1439" y="2065"/>
                    <a:pt x="1442" y="2056"/>
                  </a:cubicBezTo>
                  <a:cubicBezTo>
                    <a:pt x="1445" y="2048"/>
                    <a:pt x="1446" y="2041"/>
                    <a:pt x="1445" y="2032"/>
                  </a:cubicBezTo>
                  <a:cubicBezTo>
                    <a:pt x="1442" y="2005"/>
                    <a:pt x="1427" y="1987"/>
                    <a:pt x="1403" y="1979"/>
                  </a:cubicBezTo>
                  <a:cubicBezTo>
                    <a:pt x="1386" y="1973"/>
                    <a:pt x="1368" y="1972"/>
                    <a:pt x="1353" y="1986"/>
                  </a:cubicBezTo>
                  <a:close/>
                  <a:moveTo>
                    <a:pt x="1226" y="1823"/>
                  </a:moveTo>
                  <a:cubicBezTo>
                    <a:pt x="1229" y="1823"/>
                    <a:pt x="1232" y="1825"/>
                    <a:pt x="1232" y="1828"/>
                  </a:cubicBezTo>
                  <a:cubicBezTo>
                    <a:pt x="1232" y="1830"/>
                    <a:pt x="1230" y="1833"/>
                    <a:pt x="1227" y="1833"/>
                  </a:cubicBezTo>
                  <a:cubicBezTo>
                    <a:pt x="1224" y="1833"/>
                    <a:pt x="1222" y="1831"/>
                    <a:pt x="1222" y="1828"/>
                  </a:cubicBezTo>
                  <a:cubicBezTo>
                    <a:pt x="1221" y="1825"/>
                    <a:pt x="1224" y="1823"/>
                    <a:pt x="1226" y="1823"/>
                  </a:cubicBezTo>
                  <a:close/>
                  <a:moveTo>
                    <a:pt x="1264" y="1955"/>
                  </a:moveTo>
                  <a:cubicBezTo>
                    <a:pt x="1262" y="1959"/>
                    <a:pt x="1262" y="1966"/>
                    <a:pt x="1266" y="1969"/>
                  </a:cubicBezTo>
                  <a:cubicBezTo>
                    <a:pt x="1269" y="1971"/>
                    <a:pt x="1272" y="1971"/>
                    <a:pt x="1275" y="1970"/>
                  </a:cubicBezTo>
                  <a:cubicBezTo>
                    <a:pt x="1278" y="1968"/>
                    <a:pt x="1279" y="1963"/>
                    <a:pt x="1277" y="1961"/>
                  </a:cubicBezTo>
                  <a:cubicBezTo>
                    <a:pt x="1275" y="1959"/>
                    <a:pt x="1272" y="1958"/>
                    <a:pt x="1270" y="1959"/>
                  </a:cubicBezTo>
                  <a:cubicBezTo>
                    <a:pt x="1272" y="1955"/>
                    <a:pt x="1281" y="1957"/>
                    <a:pt x="1281" y="1965"/>
                  </a:cubicBezTo>
                  <a:cubicBezTo>
                    <a:pt x="1281" y="1969"/>
                    <a:pt x="1278" y="1973"/>
                    <a:pt x="1274" y="1974"/>
                  </a:cubicBezTo>
                  <a:cubicBezTo>
                    <a:pt x="1266" y="1976"/>
                    <a:pt x="1260" y="1970"/>
                    <a:pt x="1259" y="1963"/>
                  </a:cubicBezTo>
                  <a:cubicBezTo>
                    <a:pt x="1258" y="1957"/>
                    <a:pt x="1262" y="1951"/>
                    <a:pt x="1268" y="1947"/>
                  </a:cubicBezTo>
                  <a:cubicBezTo>
                    <a:pt x="1251" y="1956"/>
                    <a:pt x="1238" y="1984"/>
                    <a:pt x="1237" y="1997"/>
                  </a:cubicBezTo>
                  <a:cubicBezTo>
                    <a:pt x="1237" y="1997"/>
                    <a:pt x="1235" y="1996"/>
                    <a:pt x="1234" y="1996"/>
                  </a:cubicBezTo>
                  <a:cubicBezTo>
                    <a:pt x="1237" y="1974"/>
                    <a:pt x="1253" y="1949"/>
                    <a:pt x="1269" y="1943"/>
                  </a:cubicBezTo>
                  <a:cubicBezTo>
                    <a:pt x="1244" y="1937"/>
                    <a:pt x="1229" y="1928"/>
                    <a:pt x="1212" y="1927"/>
                  </a:cubicBezTo>
                  <a:cubicBezTo>
                    <a:pt x="1204" y="1926"/>
                    <a:pt x="1195" y="1928"/>
                    <a:pt x="1190" y="1933"/>
                  </a:cubicBezTo>
                  <a:cubicBezTo>
                    <a:pt x="1188" y="1932"/>
                    <a:pt x="1186" y="1932"/>
                    <a:pt x="1183" y="1933"/>
                  </a:cubicBezTo>
                  <a:cubicBezTo>
                    <a:pt x="1189" y="1924"/>
                    <a:pt x="1202" y="1921"/>
                    <a:pt x="1215" y="1923"/>
                  </a:cubicBezTo>
                  <a:cubicBezTo>
                    <a:pt x="1216" y="1923"/>
                    <a:pt x="1217" y="1924"/>
                    <a:pt x="1217" y="1924"/>
                  </a:cubicBezTo>
                  <a:cubicBezTo>
                    <a:pt x="1204" y="1915"/>
                    <a:pt x="1184" y="1913"/>
                    <a:pt x="1167" y="1918"/>
                  </a:cubicBezTo>
                  <a:cubicBezTo>
                    <a:pt x="1160" y="1920"/>
                    <a:pt x="1152" y="1923"/>
                    <a:pt x="1148" y="1929"/>
                  </a:cubicBezTo>
                  <a:cubicBezTo>
                    <a:pt x="1146" y="1933"/>
                    <a:pt x="1145" y="1939"/>
                    <a:pt x="1149" y="1942"/>
                  </a:cubicBezTo>
                  <a:cubicBezTo>
                    <a:pt x="1151" y="1943"/>
                    <a:pt x="1153" y="1943"/>
                    <a:pt x="1154" y="1942"/>
                  </a:cubicBezTo>
                  <a:cubicBezTo>
                    <a:pt x="1155" y="1941"/>
                    <a:pt x="1155" y="1939"/>
                    <a:pt x="1155" y="1938"/>
                  </a:cubicBezTo>
                  <a:cubicBezTo>
                    <a:pt x="1154" y="1937"/>
                    <a:pt x="1153" y="1936"/>
                    <a:pt x="1152" y="1936"/>
                  </a:cubicBezTo>
                  <a:cubicBezTo>
                    <a:pt x="1151" y="1936"/>
                    <a:pt x="1150" y="1937"/>
                    <a:pt x="1150" y="1939"/>
                  </a:cubicBezTo>
                  <a:cubicBezTo>
                    <a:pt x="1150" y="1939"/>
                    <a:pt x="1151" y="1940"/>
                    <a:pt x="1152" y="1940"/>
                  </a:cubicBezTo>
                  <a:cubicBezTo>
                    <a:pt x="1151" y="1941"/>
                    <a:pt x="1150" y="1940"/>
                    <a:pt x="1149" y="1940"/>
                  </a:cubicBezTo>
                  <a:cubicBezTo>
                    <a:pt x="1148" y="1938"/>
                    <a:pt x="1148" y="1936"/>
                    <a:pt x="1149" y="1935"/>
                  </a:cubicBezTo>
                  <a:cubicBezTo>
                    <a:pt x="1151" y="1933"/>
                    <a:pt x="1154" y="1933"/>
                    <a:pt x="1156" y="1935"/>
                  </a:cubicBezTo>
                  <a:cubicBezTo>
                    <a:pt x="1158" y="1936"/>
                    <a:pt x="1159" y="1938"/>
                    <a:pt x="1159" y="1940"/>
                  </a:cubicBezTo>
                  <a:cubicBezTo>
                    <a:pt x="1159" y="1942"/>
                    <a:pt x="1158" y="1944"/>
                    <a:pt x="1156" y="1945"/>
                  </a:cubicBezTo>
                  <a:cubicBezTo>
                    <a:pt x="1154" y="1946"/>
                    <a:pt x="1151" y="1947"/>
                    <a:pt x="1149" y="1945"/>
                  </a:cubicBezTo>
                  <a:cubicBezTo>
                    <a:pt x="1144" y="1942"/>
                    <a:pt x="1144" y="1937"/>
                    <a:pt x="1145" y="1932"/>
                  </a:cubicBezTo>
                  <a:cubicBezTo>
                    <a:pt x="1146" y="1930"/>
                    <a:pt x="1147" y="1927"/>
                    <a:pt x="1149" y="1926"/>
                  </a:cubicBezTo>
                  <a:cubicBezTo>
                    <a:pt x="1141" y="1932"/>
                    <a:pt x="1138" y="1941"/>
                    <a:pt x="1138" y="1950"/>
                  </a:cubicBezTo>
                  <a:cubicBezTo>
                    <a:pt x="1138" y="1956"/>
                    <a:pt x="1141" y="1962"/>
                    <a:pt x="1146" y="1966"/>
                  </a:cubicBezTo>
                  <a:cubicBezTo>
                    <a:pt x="1146" y="1966"/>
                    <a:pt x="1146" y="1966"/>
                    <a:pt x="1146" y="1966"/>
                  </a:cubicBezTo>
                  <a:cubicBezTo>
                    <a:pt x="1142" y="1961"/>
                    <a:pt x="1142" y="1954"/>
                    <a:pt x="1150" y="1953"/>
                  </a:cubicBezTo>
                  <a:cubicBezTo>
                    <a:pt x="1156" y="1952"/>
                    <a:pt x="1166" y="1958"/>
                    <a:pt x="1174" y="1945"/>
                  </a:cubicBezTo>
                  <a:cubicBezTo>
                    <a:pt x="1174" y="1952"/>
                    <a:pt x="1172" y="1959"/>
                    <a:pt x="1167" y="1964"/>
                  </a:cubicBezTo>
                  <a:cubicBezTo>
                    <a:pt x="1163" y="1969"/>
                    <a:pt x="1155" y="1971"/>
                    <a:pt x="1149" y="1969"/>
                  </a:cubicBezTo>
                  <a:cubicBezTo>
                    <a:pt x="1141" y="1966"/>
                    <a:pt x="1137" y="1958"/>
                    <a:pt x="1136" y="1950"/>
                  </a:cubicBezTo>
                  <a:cubicBezTo>
                    <a:pt x="1135" y="1939"/>
                    <a:pt x="1142" y="1929"/>
                    <a:pt x="1151" y="1922"/>
                  </a:cubicBezTo>
                  <a:cubicBezTo>
                    <a:pt x="1160" y="1917"/>
                    <a:pt x="1176" y="1914"/>
                    <a:pt x="1186" y="1914"/>
                  </a:cubicBezTo>
                  <a:cubicBezTo>
                    <a:pt x="1196" y="1914"/>
                    <a:pt x="1207" y="1916"/>
                    <a:pt x="1215" y="1920"/>
                  </a:cubicBezTo>
                  <a:cubicBezTo>
                    <a:pt x="1211" y="1917"/>
                    <a:pt x="1207" y="1912"/>
                    <a:pt x="1204" y="1907"/>
                  </a:cubicBezTo>
                  <a:cubicBezTo>
                    <a:pt x="1197" y="1896"/>
                    <a:pt x="1195" y="1886"/>
                    <a:pt x="1196" y="1873"/>
                  </a:cubicBezTo>
                  <a:cubicBezTo>
                    <a:pt x="1196" y="1868"/>
                    <a:pt x="1197" y="1864"/>
                    <a:pt x="1198" y="1860"/>
                  </a:cubicBezTo>
                  <a:cubicBezTo>
                    <a:pt x="1199" y="1861"/>
                    <a:pt x="1200" y="1861"/>
                    <a:pt x="1201" y="1861"/>
                  </a:cubicBezTo>
                  <a:cubicBezTo>
                    <a:pt x="1200" y="1865"/>
                    <a:pt x="1200" y="1869"/>
                    <a:pt x="1200" y="1873"/>
                  </a:cubicBezTo>
                  <a:cubicBezTo>
                    <a:pt x="1199" y="1885"/>
                    <a:pt x="1202" y="1894"/>
                    <a:pt x="1208" y="1905"/>
                  </a:cubicBezTo>
                  <a:cubicBezTo>
                    <a:pt x="1217" y="1918"/>
                    <a:pt x="1230" y="1926"/>
                    <a:pt x="1244" y="1931"/>
                  </a:cubicBezTo>
                  <a:cubicBezTo>
                    <a:pt x="1241" y="1929"/>
                    <a:pt x="1238" y="1926"/>
                    <a:pt x="1235" y="1923"/>
                  </a:cubicBezTo>
                  <a:cubicBezTo>
                    <a:pt x="1235" y="1923"/>
                    <a:pt x="1235" y="1923"/>
                    <a:pt x="1235" y="1923"/>
                  </a:cubicBezTo>
                  <a:cubicBezTo>
                    <a:pt x="1230" y="1916"/>
                    <a:pt x="1226" y="1908"/>
                    <a:pt x="1227" y="1899"/>
                  </a:cubicBezTo>
                  <a:cubicBezTo>
                    <a:pt x="1229" y="1908"/>
                    <a:pt x="1232" y="1914"/>
                    <a:pt x="1237" y="1921"/>
                  </a:cubicBezTo>
                  <a:cubicBezTo>
                    <a:pt x="1238" y="1921"/>
                    <a:pt x="1238" y="1921"/>
                    <a:pt x="1238" y="1921"/>
                  </a:cubicBezTo>
                  <a:cubicBezTo>
                    <a:pt x="1249" y="1935"/>
                    <a:pt x="1254" y="1935"/>
                    <a:pt x="1271" y="1939"/>
                  </a:cubicBezTo>
                  <a:cubicBezTo>
                    <a:pt x="1297" y="1945"/>
                    <a:pt x="1325" y="1949"/>
                    <a:pt x="1344" y="1965"/>
                  </a:cubicBezTo>
                  <a:cubicBezTo>
                    <a:pt x="1330" y="1956"/>
                    <a:pt x="1275" y="1936"/>
                    <a:pt x="1264" y="1955"/>
                  </a:cubicBezTo>
                  <a:close/>
                  <a:moveTo>
                    <a:pt x="1232" y="1911"/>
                  </a:moveTo>
                  <a:cubicBezTo>
                    <a:pt x="1244" y="1906"/>
                    <a:pt x="1235" y="1891"/>
                    <a:pt x="1234" y="1885"/>
                  </a:cubicBezTo>
                  <a:cubicBezTo>
                    <a:pt x="1232" y="1881"/>
                    <a:pt x="1232" y="1878"/>
                    <a:pt x="1235" y="1874"/>
                  </a:cubicBezTo>
                  <a:cubicBezTo>
                    <a:pt x="1230" y="1876"/>
                    <a:pt x="1221" y="1886"/>
                    <a:pt x="1219" y="1891"/>
                  </a:cubicBezTo>
                  <a:cubicBezTo>
                    <a:pt x="1216" y="1899"/>
                    <a:pt x="1218" y="1908"/>
                    <a:pt x="1228" y="1911"/>
                  </a:cubicBezTo>
                  <a:cubicBezTo>
                    <a:pt x="1225" y="1907"/>
                    <a:pt x="1225" y="1900"/>
                    <a:pt x="1227" y="1896"/>
                  </a:cubicBezTo>
                  <a:cubicBezTo>
                    <a:pt x="1227" y="1898"/>
                    <a:pt x="1228" y="1906"/>
                    <a:pt x="1232" y="1911"/>
                  </a:cubicBezTo>
                  <a:close/>
                  <a:moveTo>
                    <a:pt x="1188" y="1972"/>
                  </a:moveTo>
                  <a:cubicBezTo>
                    <a:pt x="1185" y="1971"/>
                    <a:pt x="1182" y="1973"/>
                    <a:pt x="1181" y="1976"/>
                  </a:cubicBezTo>
                  <a:cubicBezTo>
                    <a:pt x="1180" y="1979"/>
                    <a:pt x="1182" y="1982"/>
                    <a:pt x="1185" y="1983"/>
                  </a:cubicBezTo>
                  <a:cubicBezTo>
                    <a:pt x="1188" y="1983"/>
                    <a:pt x="1191" y="1982"/>
                    <a:pt x="1192" y="1978"/>
                  </a:cubicBezTo>
                  <a:cubicBezTo>
                    <a:pt x="1193" y="1975"/>
                    <a:pt x="1191" y="1972"/>
                    <a:pt x="1188" y="1972"/>
                  </a:cubicBezTo>
                  <a:close/>
                  <a:moveTo>
                    <a:pt x="1186" y="1955"/>
                  </a:moveTo>
                  <a:cubicBezTo>
                    <a:pt x="1182" y="1954"/>
                    <a:pt x="1178" y="1956"/>
                    <a:pt x="1178" y="1960"/>
                  </a:cubicBezTo>
                  <a:cubicBezTo>
                    <a:pt x="1177" y="1964"/>
                    <a:pt x="1179" y="1968"/>
                    <a:pt x="1183" y="1968"/>
                  </a:cubicBezTo>
                  <a:cubicBezTo>
                    <a:pt x="1187" y="1969"/>
                    <a:pt x="1190" y="1967"/>
                    <a:pt x="1191" y="1963"/>
                  </a:cubicBezTo>
                  <a:cubicBezTo>
                    <a:pt x="1192" y="1959"/>
                    <a:pt x="1190" y="1956"/>
                    <a:pt x="1186" y="1955"/>
                  </a:cubicBezTo>
                  <a:close/>
                  <a:moveTo>
                    <a:pt x="1188" y="1933"/>
                  </a:moveTo>
                  <a:cubicBezTo>
                    <a:pt x="1183" y="1932"/>
                    <a:pt x="1178" y="1935"/>
                    <a:pt x="1177" y="1940"/>
                  </a:cubicBezTo>
                  <a:cubicBezTo>
                    <a:pt x="1176" y="1945"/>
                    <a:pt x="1179" y="1950"/>
                    <a:pt x="1184" y="1951"/>
                  </a:cubicBezTo>
                  <a:cubicBezTo>
                    <a:pt x="1189" y="1953"/>
                    <a:pt x="1194" y="1949"/>
                    <a:pt x="1195" y="1944"/>
                  </a:cubicBezTo>
                  <a:cubicBezTo>
                    <a:pt x="1196" y="1939"/>
                    <a:pt x="1193" y="1934"/>
                    <a:pt x="1188" y="1933"/>
                  </a:cubicBezTo>
                  <a:close/>
                  <a:moveTo>
                    <a:pt x="1203" y="1839"/>
                  </a:moveTo>
                  <a:cubicBezTo>
                    <a:pt x="1208" y="1839"/>
                    <a:pt x="1213" y="1843"/>
                    <a:pt x="1214" y="1848"/>
                  </a:cubicBezTo>
                  <a:cubicBezTo>
                    <a:pt x="1214" y="1854"/>
                    <a:pt x="1210" y="1859"/>
                    <a:pt x="1204" y="1859"/>
                  </a:cubicBezTo>
                  <a:cubicBezTo>
                    <a:pt x="1199" y="1860"/>
                    <a:pt x="1194" y="1856"/>
                    <a:pt x="1193" y="1850"/>
                  </a:cubicBezTo>
                  <a:cubicBezTo>
                    <a:pt x="1193" y="1844"/>
                    <a:pt x="1197" y="1839"/>
                    <a:pt x="1203" y="1839"/>
                  </a:cubicBezTo>
                  <a:close/>
                  <a:moveTo>
                    <a:pt x="1214" y="1827"/>
                  </a:moveTo>
                  <a:cubicBezTo>
                    <a:pt x="1218" y="1827"/>
                    <a:pt x="1221" y="1829"/>
                    <a:pt x="1221" y="1833"/>
                  </a:cubicBezTo>
                  <a:cubicBezTo>
                    <a:pt x="1222" y="1837"/>
                    <a:pt x="1219" y="1840"/>
                    <a:pt x="1215" y="1840"/>
                  </a:cubicBezTo>
                  <a:cubicBezTo>
                    <a:pt x="1211" y="1841"/>
                    <a:pt x="1208" y="1838"/>
                    <a:pt x="1208" y="1834"/>
                  </a:cubicBezTo>
                  <a:cubicBezTo>
                    <a:pt x="1208" y="1831"/>
                    <a:pt x="1210" y="1827"/>
                    <a:pt x="1214" y="1827"/>
                  </a:cubicBezTo>
                  <a:close/>
                  <a:moveTo>
                    <a:pt x="1383" y="1875"/>
                  </a:moveTo>
                  <a:cubicBezTo>
                    <a:pt x="1396" y="1881"/>
                    <a:pt x="1411" y="1884"/>
                    <a:pt x="1424" y="1880"/>
                  </a:cubicBezTo>
                  <a:cubicBezTo>
                    <a:pt x="1438" y="1876"/>
                    <a:pt x="1448" y="1865"/>
                    <a:pt x="1450" y="1851"/>
                  </a:cubicBezTo>
                  <a:cubicBezTo>
                    <a:pt x="1451" y="1844"/>
                    <a:pt x="1450" y="1835"/>
                    <a:pt x="1446" y="1828"/>
                  </a:cubicBezTo>
                  <a:cubicBezTo>
                    <a:pt x="1441" y="1820"/>
                    <a:pt x="1437" y="1815"/>
                    <a:pt x="1429" y="1810"/>
                  </a:cubicBezTo>
                  <a:cubicBezTo>
                    <a:pt x="1421" y="1806"/>
                    <a:pt x="1415" y="1803"/>
                    <a:pt x="1406" y="1802"/>
                  </a:cubicBezTo>
                  <a:cubicBezTo>
                    <a:pt x="1402" y="1802"/>
                    <a:pt x="1399" y="1801"/>
                    <a:pt x="1395" y="1802"/>
                  </a:cubicBezTo>
                  <a:cubicBezTo>
                    <a:pt x="1385" y="1802"/>
                    <a:pt x="1377" y="1804"/>
                    <a:pt x="1367" y="1808"/>
                  </a:cubicBezTo>
                  <a:cubicBezTo>
                    <a:pt x="1353" y="1814"/>
                    <a:pt x="1344" y="1821"/>
                    <a:pt x="1335" y="1833"/>
                  </a:cubicBezTo>
                  <a:cubicBezTo>
                    <a:pt x="1335" y="1833"/>
                    <a:pt x="1334" y="1834"/>
                    <a:pt x="1334" y="1835"/>
                  </a:cubicBezTo>
                  <a:cubicBezTo>
                    <a:pt x="1334" y="1825"/>
                    <a:pt x="1331" y="1814"/>
                    <a:pt x="1326" y="1805"/>
                  </a:cubicBezTo>
                  <a:cubicBezTo>
                    <a:pt x="1320" y="1794"/>
                    <a:pt x="1310" y="1786"/>
                    <a:pt x="1297" y="1783"/>
                  </a:cubicBezTo>
                  <a:cubicBezTo>
                    <a:pt x="1293" y="1782"/>
                    <a:pt x="1287" y="1782"/>
                    <a:pt x="1281" y="1784"/>
                  </a:cubicBezTo>
                  <a:cubicBezTo>
                    <a:pt x="1287" y="1783"/>
                    <a:pt x="1292" y="1784"/>
                    <a:pt x="1297" y="1785"/>
                  </a:cubicBezTo>
                  <a:cubicBezTo>
                    <a:pt x="1309" y="1788"/>
                    <a:pt x="1317" y="1796"/>
                    <a:pt x="1323" y="1807"/>
                  </a:cubicBezTo>
                  <a:cubicBezTo>
                    <a:pt x="1327" y="1815"/>
                    <a:pt x="1329" y="1822"/>
                    <a:pt x="1329" y="1830"/>
                  </a:cubicBezTo>
                  <a:cubicBezTo>
                    <a:pt x="1329" y="1845"/>
                    <a:pt x="1325" y="1856"/>
                    <a:pt x="1324" y="1871"/>
                  </a:cubicBezTo>
                  <a:cubicBezTo>
                    <a:pt x="1324" y="1872"/>
                    <a:pt x="1324" y="1872"/>
                    <a:pt x="1324" y="1872"/>
                  </a:cubicBezTo>
                  <a:cubicBezTo>
                    <a:pt x="1324" y="1880"/>
                    <a:pt x="1324" y="1887"/>
                    <a:pt x="1326" y="1895"/>
                  </a:cubicBezTo>
                  <a:cubicBezTo>
                    <a:pt x="1326" y="1897"/>
                    <a:pt x="1331" y="1916"/>
                    <a:pt x="1334" y="1916"/>
                  </a:cubicBezTo>
                  <a:cubicBezTo>
                    <a:pt x="1335" y="1915"/>
                    <a:pt x="1332" y="1903"/>
                    <a:pt x="1332" y="1901"/>
                  </a:cubicBezTo>
                  <a:cubicBezTo>
                    <a:pt x="1330" y="1891"/>
                    <a:pt x="1329" y="1882"/>
                    <a:pt x="1329" y="1872"/>
                  </a:cubicBezTo>
                  <a:cubicBezTo>
                    <a:pt x="1329" y="1872"/>
                    <a:pt x="1329" y="1871"/>
                    <a:pt x="1329" y="1871"/>
                  </a:cubicBezTo>
                  <a:cubicBezTo>
                    <a:pt x="1329" y="1857"/>
                    <a:pt x="1332" y="1847"/>
                    <a:pt x="1339" y="1835"/>
                  </a:cubicBezTo>
                  <a:cubicBezTo>
                    <a:pt x="1348" y="1822"/>
                    <a:pt x="1362" y="1811"/>
                    <a:pt x="1378" y="1810"/>
                  </a:cubicBezTo>
                  <a:cubicBezTo>
                    <a:pt x="1387" y="1809"/>
                    <a:pt x="1400" y="1815"/>
                    <a:pt x="1401" y="1825"/>
                  </a:cubicBezTo>
                  <a:cubicBezTo>
                    <a:pt x="1401" y="1829"/>
                    <a:pt x="1399" y="1832"/>
                    <a:pt x="1396" y="1833"/>
                  </a:cubicBezTo>
                  <a:cubicBezTo>
                    <a:pt x="1393" y="1834"/>
                    <a:pt x="1390" y="1833"/>
                    <a:pt x="1388" y="1831"/>
                  </a:cubicBezTo>
                  <a:cubicBezTo>
                    <a:pt x="1387" y="1828"/>
                    <a:pt x="1387" y="1826"/>
                    <a:pt x="1387" y="1824"/>
                  </a:cubicBezTo>
                  <a:cubicBezTo>
                    <a:pt x="1388" y="1822"/>
                    <a:pt x="1392" y="1821"/>
                    <a:pt x="1394" y="1823"/>
                  </a:cubicBezTo>
                  <a:cubicBezTo>
                    <a:pt x="1395" y="1824"/>
                    <a:pt x="1396" y="1826"/>
                    <a:pt x="1395" y="1827"/>
                  </a:cubicBezTo>
                  <a:cubicBezTo>
                    <a:pt x="1397" y="1826"/>
                    <a:pt x="1398" y="1824"/>
                    <a:pt x="1397" y="1822"/>
                  </a:cubicBezTo>
                  <a:cubicBezTo>
                    <a:pt x="1395" y="1819"/>
                    <a:pt x="1392" y="1817"/>
                    <a:pt x="1388" y="1818"/>
                  </a:cubicBezTo>
                  <a:cubicBezTo>
                    <a:pt x="1383" y="1819"/>
                    <a:pt x="1379" y="1825"/>
                    <a:pt x="1381" y="1831"/>
                  </a:cubicBezTo>
                  <a:cubicBezTo>
                    <a:pt x="1382" y="1835"/>
                    <a:pt x="1384" y="1839"/>
                    <a:pt x="1388" y="1841"/>
                  </a:cubicBezTo>
                  <a:cubicBezTo>
                    <a:pt x="1392" y="1842"/>
                    <a:pt x="1396" y="1842"/>
                    <a:pt x="1400" y="1840"/>
                  </a:cubicBezTo>
                  <a:cubicBezTo>
                    <a:pt x="1405" y="1837"/>
                    <a:pt x="1408" y="1832"/>
                    <a:pt x="1408" y="1827"/>
                  </a:cubicBezTo>
                  <a:cubicBezTo>
                    <a:pt x="1407" y="1814"/>
                    <a:pt x="1394" y="1807"/>
                    <a:pt x="1382" y="1807"/>
                  </a:cubicBezTo>
                  <a:cubicBezTo>
                    <a:pt x="1378" y="1808"/>
                    <a:pt x="1374" y="1808"/>
                    <a:pt x="1371" y="1810"/>
                  </a:cubicBezTo>
                  <a:cubicBezTo>
                    <a:pt x="1382" y="1805"/>
                    <a:pt x="1393" y="1803"/>
                    <a:pt x="1406" y="1805"/>
                  </a:cubicBezTo>
                  <a:cubicBezTo>
                    <a:pt x="1414" y="1806"/>
                    <a:pt x="1421" y="1808"/>
                    <a:pt x="1428" y="1812"/>
                  </a:cubicBezTo>
                  <a:cubicBezTo>
                    <a:pt x="1435" y="1817"/>
                    <a:pt x="1440" y="1821"/>
                    <a:pt x="1445" y="1829"/>
                  </a:cubicBezTo>
                  <a:cubicBezTo>
                    <a:pt x="1447" y="1833"/>
                    <a:pt x="1448" y="1837"/>
                    <a:pt x="1449" y="1841"/>
                  </a:cubicBezTo>
                  <a:cubicBezTo>
                    <a:pt x="1449" y="1842"/>
                    <a:pt x="1449" y="1842"/>
                    <a:pt x="1449" y="1842"/>
                  </a:cubicBezTo>
                  <a:cubicBezTo>
                    <a:pt x="1445" y="1830"/>
                    <a:pt x="1431" y="1824"/>
                    <a:pt x="1420" y="1838"/>
                  </a:cubicBezTo>
                  <a:cubicBezTo>
                    <a:pt x="1412" y="1847"/>
                    <a:pt x="1414" y="1872"/>
                    <a:pt x="1383" y="1875"/>
                  </a:cubicBezTo>
                  <a:close/>
                  <a:moveTo>
                    <a:pt x="1297" y="1786"/>
                  </a:moveTo>
                  <a:cubicBezTo>
                    <a:pt x="1295" y="1801"/>
                    <a:pt x="1275" y="1796"/>
                    <a:pt x="1268" y="1796"/>
                  </a:cubicBezTo>
                  <a:cubicBezTo>
                    <a:pt x="1262" y="1795"/>
                    <a:pt x="1258" y="1796"/>
                    <a:pt x="1255" y="1800"/>
                  </a:cubicBezTo>
                  <a:cubicBezTo>
                    <a:pt x="1256" y="1794"/>
                    <a:pt x="1265" y="1781"/>
                    <a:pt x="1271" y="1777"/>
                  </a:cubicBezTo>
                  <a:cubicBezTo>
                    <a:pt x="1279" y="1771"/>
                    <a:pt x="1290" y="1771"/>
                    <a:pt x="1297" y="1781"/>
                  </a:cubicBezTo>
                  <a:cubicBezTo>
                    <a:pt x="1291" y="1780"/>
                    <a:pt x="1283" y="1781"/>
                    <a:pt x="1278" y="1785"/>
                  </a:cubicBezTo>
                  <a:cubicBezTo>
                    <a:pt x="1281" y="1784"/>
                    <a:pt x="1291" y="1783"/>
                    <a:pt x="1297" y="1786"/>
                  </a:cubicBezTo>
                  <a:close/>
                  <a:moveTo>
                    <a:pt x="1339" y="2088"/>
                  </a:moveTo>
                  <a:cubicBezTo>
                    <a:pt x="1319" y="2080"/>
                    <a:pt x="1309" y="2071"/>
                    <a:pt x="1292" y="2060"/>
                  </a:cubicBezTo>
                  <a:cubicBezTo>
                    <a:pt x="1284" y="2055"/>
                    <a:pt x="1275" y="2052"/>
                    <a:pt x="1265" y="2054"/>
                  </a:cubicBezTo>
                  <a:cubicBezTo>
                    <a:pt x="1257" y="2056"/>
                    <a:pt x="1250" y="2062"/>
                    <a:pt x="1248" y="2070"/>
                  </a:cubicBezTo>
                  <a:cubicBezTo>
                    <a:pt x="1246" y="2077"/>
                    <a:pt x="1248" y="2084"/>
                    <a:pt x="1254" y="2089"/>
                  </a:cubicBezTo>
                  <a:cubicBezTo>
                    <a:pt x="1257" y="2092"/>
                    <a:pt x="1262" y="2093"/>
                    <a:pt x="1266" y="2093"/>
                  </a:cubicBezTo>
                  <a:cubicBezTo>
                    <a:pt x="1272" y="2092"/>
                    <a:pt x="1278" y="2086"/>
                    <a:pt x="1276" y="2080"/>
                  </a:cubicBezTo>
                  <a:cubicBezTo>
                    <a:pt x="1275" y="2076"/>
                    <a:pt x="1272" y="2073"/>
                    <a:pt x="1267" y="2073"/>
                  </a:cubicBezTo>
                  <a:cubicBezTo>
                    <a:pt x="1263" y="2073"/>
                    <a:pt x="1259" y="2078"/>
                    <a:pt x="1259" y="2082"/>
                  </a:cubicBezTo>
                  <a:cubicBezTo>
                    <a:pt x="1260" y="2087"/>
                    <a:pt x="1264" y="2091"/>
                    <a:pt x="1269" y="2090"/>
                  </a:cubicBezTo>
                  <a:cubicBezTo>
                    <a:pt x="1270" y="2090"/>
                    <a:pt x="1271" y="2090"/>
                    <a:pt x="1272" y="2089"/>
                  </a:cubicBezTo>
                  <a:cubicBezTo>
                    <a:pt x="1270" y="2090"/>
                    <a:pt x="1268" y="2091"/>
                    <a:pt x="1266" y="2091"/>
                  </a:cubicBezTo>
                  <a:cubicBezTo>
                    <a:pt x="1262" y="2092"/>
                    <a:pt x="1258" y="2091"/>
                    <a:pt x="1255" y="2088"/>
                  </a:cubicBezTo>
                  <a:cubicBezTo>
                    <a:pt x="1251" y="2083"/>
                    <a:pt x="1249" y="2077"/>
                    <a:pt x="1251" y="2071"/>
                  </a:cubicBezTo>
                  <a:cubicBezTo>
                    <a:pt x="1253" y="2064"/>
                    <a:pt x="1259" y="2060"/>
                    <a:pt x="1266" y="2058"/>
                  </a:cubicBezTo>
                  <a:cubicBezTo>
                    <a:pt x="1275" y="2057"/>
                    <a:pt x="1282" y="2060"/>
                    <a:pt x="1290" y="2064"/>
                  </a:cubicBezTo>
                  <a:cubicBezTo>
                    <a:pt x="1307" y="2075"/>
                    <a:pt x="1317" y="2085"/>
                    <a:pt x="1337" y="2093"/>
                  </a:cubicBezTo>
                  <a:cubicBezTo>
                    <a:pt x="1356" y="2100"/>
                    <a:pt x="1375" y="2101"/>
                    <a:pt x="1394" y="2095"/>
                  </a:cubicBezTo>
                  <a:cubicBezTo>
                    <a:pt x="1412" y="2089"/>
                    <a:pt x="1424" y="2077"/>
                    <a:pt x="1426" y="2058"/>
                  </a:cubicBezTo>
                  <a:cubicBezTo>
                    <a:pt x="1428" y="2041"/>
                    <a:pt x="1420" y="2023"/>
                    <a:pt x="1404" y="2015"/>
                  </a:cubicBezTo>
                  <a:cubicBezTo>
                    <a:pt x="1404" y="2015"/>
                    <a:pt x="1404" y="2015"/>
                    <a:pt x="1404" y="2015"/>
                  </a:cubicBezTo>
                  <a:cubicBezTo>
                    <a:pt x="1404" y="2015"/>
                    <a:pt x="1404" y="2015"/>
                    <a:pt x="1404" y="2015"/>
                  </a:cubicBezTo>
                  <a:cubicBezTo>
                    <a:pt x="1408" y="2022"/>
                    <a:pt x="1410" y="2033"/>
                    <a:pt x="1406" y="2042"/>
                  </a:cubicBezTo>
                  <a:cubicBezTo>
                    <a:pt x="1398" y="2057"/>
                    <a:pt x="1383" y="2061"/>
                    <a:pt x="1368" y="2055"/>
                  </a:cubicBezTo>
                  <a:cubicBezTo>
                    <a:pt x="1340" y="2043"/>
                    <a:pt x="1326" y="2077"/>
                    <a:pt x="1356" y="2090"/>
                  </a:cubicBezTo>
                  <a:cubicBezTo>
                    <a:pt x="1371" y="2096"/>
                    <a:pt x="1389" y="2090"/>
                    <a:pt x="1400" y="2082"/>
                  </a:cubicBezTo>
                  <a:cubicBezTo>
                    <a:pt x="1420" y="2065"/>
                    <a:pt x="1426" y="2030"/>
                    <a:pt x="1404" y="2015"/>
                  </a:cubicBezTo>
                  <a:cubicBezTo>
                    <a:pt x="1418" y="2024"/>
                    <a:pt x="1425" y="2041"/>
                    <a:pt x="1423" y="2058"/>
                  </a:cubicBezTo>
                  <a:cubicBezTo>
                    <a:pt x="1420" y="2075"/>
                    <a:pt x="1409" y="2085"/>
                    <a:pt x="1393" y="2091"/>
                  </a:cubicBezTo>
                  <a:cubicBezTo>
                    <a:pt x="1375" y="2096"/>
                    <a:pt x="1356" y="2095"/>
                    <a:pt x="1339" y="2088"/>
                  </a:cubicBezTo>
                  <a:close/>
                  <a:moveTo>
                    <a:pt x="1338" y="1925"/>
                  </a:moveTo>
                  <a:cubicBezTo>
                    <a:pt x="1343" y="1891"/>
                    <a:pt x="1368" y="1876"/>
                    <a:pt x="1375" y="1862"/>
                  </a:cubicBezTo>
                  <a:cubicBezTo>
                    <a:pt x="1384" y="1845"/>
                    <a:pt x="1365" y="1836"/>
                    <a:pt x="1352" y="1851"/>
                  </a:cubicBezTo>
                  <a:cubicBezTo>
                    <a:pt x="1338" y="1867"/>
                    <a:pt x="1334" y="1899"/>
                    <a:pt x="1338" y="1925"/>
                  </a:cubicBezTo>
                  <a:close/>
                  <a:moveTo>
                    <a:pt x="1348" y="1966"/>
                  </a:moveTo>
                  <a:cubicBezTo>
                    <a:pt x="1332" y="1964"/>
                    <a:pt x="1317" y="1969"/>
                    <a:pt x="1305" y="1979"/>
                  </a:cubicBezTo>
                  <a:cubicBezTo>
                    <a:pt x="1295" y="1987"/>
                    <a:pt x="1289" y="2001"/>
                    <a:pt x="1294" y="2013"/>
                  </a:cubicBezTo>
                  <a:cubicBezTo>
                    <a:pt x="1289" y="2016"/>
                    <a:pt x="1281" y="2010"/>
                    <a:pt x="1280" y="2002"/>
                  </a:cubicBezTo>
                  <a:cubicBezTo>
                    <a:pt x="1279" y="1993"/>
                    <a:pt x="1284" y="1981"/>
                    <a:pt x="1296" y="1978"/>
                  </a:cubicBezTo>
                  <a:cubicBezTo>
                    <a:pt x="1292" y="1968"/>
                    <a:pt x="1322" y="1953"/>
                    <a:pt x="1348" y="1966"/>
                  </a:cubicBezTo>
                  <a:close/>
                  <a:moveTo>
                    <a:pt x="1451" y="2060"/>
                  </a:moveTo>
                  <a:cubicBezTo>
                    <a:pt x="1458" y="2051"/>
                    <a:pt x="1464" y="2036"/>
                    <a:pt x="1465" y="2026"/>
                  </a:cubicBezTo>
                  <a:cubicBezTo>
                    <a:pt x="1466" y="2013"/>
                    <a:pt x="1460" y="1995"/>
                    <a:pt x="1448" y="1990"/>
                  </a:cubicBezTo>
                  <a:cubicBezTo>
                    <a:pt x="1453" y="1977"/>
                    <a:pt x="1449" y="1965"/>
                    <a:pt x="1445" y="1954"/>
                  </a:cubicBezTo>
                  <a:cubicBezTo>
                    <a:pt x="1440" y="1939"/>
                    <a:pt x="1436" y="1921"/>
                    <a:pt x="1448" y="1913"/>
                  </a:cubicBezTo>
                  <a:cubicBezTo>
                    <a:pt x="1431" y="1916"/>
                    <a:pt x="1422" y="1936"/>
                    <a:pt x="1422" y="1952"/>
                  </a:cubicBezTo>
                  <a:cubicBezTo>
                    <a:pt x="1422" y="1973"/>
                    <a:pt x="1432" y="1984"/>
                    <a:pt x="1444" y="2003"/>
                  </a:cubicBezTo>
                  <a:cubicBezTo>
                    <a:pt x="1451" y="2014"/>
                    <a:pt x="1457" y="2042"/>
                    <a:pt x="1451" y="2060"/>
                  </a:cubicBezTo>
                  <a:close/>
                  <a:moveTo>
                    <a:pt x="1357" y="1973"/>
                  </a:moveTo>
                  <a:cubicBezTo>
                    <a:pt x="1344" y="1968"/>
                    <a:pt x="1332" y="1986"/>
                    <a:pt x="1328" y="2000"/>
                  </a:cubicBezTo>
                  <a:cubicBezTo>
                    <a:pt x="1325" y="2015"/>
                    <a:pt x="1325" y="2033"/>
                    <a:pt x="1310" y="2043"/>
                  </a:cubicBezTo>
                  <a:cubicBezTo>
                    <a:pt x="1302" y="2048"/>
                    <a:pt x="1291" y="2048"/>
                    <a:pt x="1283" y="2043"/>
                  </a:cubicBezTo>
                  <a:cubicBezTo>
                    <a:pt x="1279" y="2040"/>
                    <a:pt x="1276" y="2034"/>
                    <a:pt x="1279" y="2029"/>
                  </a:cubicBezTo>
                  <a:cubicBezTo>
                    <a:pt x="1280" y="2033"/>
                    <a:pt x="1286" y="2038"/>
                    <a:pt x="1292" y="2037"/>
                  </a:cubicBezTo>
                  <a:cubicBezTo>
                    <a:pt x="1298" y="2036"/>
                    <a:pt x="1303" y="2029"/>
                    <a:pt x="1303" y="2023"/>
                  </a:cubicBezTo>
                  <a:cubicBezTo>
                    <a:pt x="1305" y="2009"/>
                    <a:pt x="1304" y="1995"/>
                    <a:pt x="1311" y="1983"/>
                  </a:cubicBezTo>
                  <a:cubicBezTo>
                    <a:pt x="1319" y="1969"/>
                    <a:pt x="1340" y="1961"/>
                    <a:pt x="1357" y="1973"/>
                  </a:cubicBezTo>
                  <a:close/>
                  <a:moveTo>
                    <a:pt x="1283" y="1857"/>
                  </a:moveTo>
                  <a:cubicBezTo>
                    <a:pt x="1284" y="1840"/>
                    <a:pt x="1270" y="1819"/>
                    <a:pt x="1255" y="1812"/>
                  </a:cubicBezTo>
                  <a:cubicBezTo>
                    <a:pt x="1239" y="1805"/>
                    <a:pt x="1228" y="1817"/>
                    <a:pt x="1244" y="1828"/>
                  </a:cubicBezTo>
                  <a:cubicBezTo>
                    <a:pt x="1256" y="1837"/>
                    <a:pt x="1278" y="1843"/>
                    <a:pt x="1283" y="1857"/>
                  </a:cubicBezTo>
                  <a:close/>
                  <a:moveTo>
                    <a:pt x="1282" y="1881"/>
                  </a:moveTo>
                  <a:cubicBezTo>
                    <a:pt x="1282" y="1885"/>
                    <a:pt x="1283" y="1888"/>
                    <a:pt x="1285" y="1890"/>
                  </a:cubicBezTo>
                  <a:cubicBezTo>
                    <a:pt x="1287" y="1893"/>
                    <a:pt x="1292" y="1894"/>
                    <a:pt x="1297" y="1892"/>
                  </a:cubicBezTo>
                  <a:cubicBezTo>
                    <a:pt x="1302" y="1890"/>
                    <a:pt x="1304" y="1884"/>
                    <a:pt x="1303" y="1880"/>
                  </a:cubicBezTo>
                  <a:cubicBezTo>
                    <a:pt x="1302" y="1872"/>
                    <a:pt x="1295" y="1873"/>
                    <a:pt x="1290" y="1870"/>
                  </a:cubicBezTo>
                  <a:cubicBezTo>
                    <a:pt x="1286" y="1867"/>
                    <a:pt x="1285" y="1859"/>
                    <a:pt x="1288" y="1852"/>
                  </a:cubicBezTo>
                  <a:cubicBezTo>
                    <a:pt x="1291" y="1844"/>
                    <a:pt x="1299" y="1839"/>
                    <a:pt x="1308" y="1840"/>
                  </a:cubicBezTo>
                  <a:cubicBezTo>
                    <a:pt x="1313" y="1841"/>
                    <a:pt x="1317" y="1844"/>
                    <a:pt x="1317" y="1850"/>
                  </a:cubicBezTo>
                  <a:cubicBezTo>
                    <a:pt x="1313" y="1846"/>
                    <a:pt x="1305" y="1848"/>
                    <a:pt x="1305" y="1855"/>
                  </a:cubicBezTo>
                  <a:cubicBezTo>
                    <a:pt x="1305" y="1859"/>
                    <a:pt x="1308" y="1866"/>
                    <a:pt x="1312" y="1874"/>
                  </a:cubicBezTo>
                  <a:cubicBezTo>
                    <a:pt x="1315" y="1881"/>
                    <a:pt x="1317" y="1889"/>
                    <a:pt x="1316" y="1896"/>
                  </a:cubicBezTo>
                  <a:cubicBezTo>
                    <a:pt x="1313" y="1910"/>
                    <a:pt x="1296" y="1918"/>
                    <a:pt x="1284" y="1912"/>
                  </a:cubicBezTo>
                  <a:cubicBezTo>
                    <a:pt x="1276" y="1909"/>
                    <a:pt x="1272" y="1903"/>
                    <a:pt x="1270" y="1896"/>
                  </a:cubicBezTo>
                  <a:cubicBezTo>
                    <a:pt x="1267" y="1889"/>
                    <a:pt x="1264" y="1869"/>
                    <a:pt x="1256" y="1864"/>
                  </a:cubicBezTo>
                  <a:cubicBezTo>
                    <a:pt x="1250" y="1860"/>
                    <a:pt x="1244" y="1863"/>
                    <a:pt x="1243" y="1867"/>
                  </a:cubicBezTo>
                  <a:cubicBezTo>
                    <a:pt x="1238" y="1864"/>
                    <a:pt x="1241" y="1855"/>
                    <a:pt x="1246" y="1851"/>
                  </a:cubicBezTo>
                  <a:cubicBezTo>
                    <a:pt x="1256" y="1844"/>
                    <a:pt x="1273" y="1848"/>
                    <a:pt x="1280" y="1862"/>
                  </a:cubicBezTo>
                  <a:cubicBezTo>
                    <a:pt x="1283" y="1867"/>
                    <a:pt x="1282" y="1873"/>
                    <a:pt x="1282" y="1881"/>
                  </a:cubicBezTo>
                  <a:close/>
                  <a:moveTo>
                    <a:pt x="1284" y="1882"/>
                  </a:moveTo>
                  <a:cubicBezTo>
                    <a:pt x="1284" y="1887"/>
                    <a:pt x="1287" y="1891"/>
                    <a:pt x="1293" y="1891"/>
                  </a:cubicBezTo>
                  <a:cubicBezTo>
                    <a:pt x="1301" y="1891"/>
                    <a:pt x="1303" y="1880"/>
                    <a:pt x="1298" y="1875"/>
                  </a:cubicBezTo>
                  <a:cubicBezTo>
                    <a:pt x="1293" y="1872"/>
                    <a:pt x="1289" y="1873"/>
                    <a:pt x="1285" y="1866"/>
                  </a:cubicBezTo>
                  <a:cubicBezTo>
                    <a:pt x="1287" y="1874"/>
                    <a:pt x="1284" y="1876"/>
                    <a:pt x="1284" y="1882"/>
                  </a:cubicBezTo>
                  <a:close/>
                  <a:moveTo>
                    <a:pt x="1298" y="1917"/>
                  </a:moveTo>
                  <a:cubicBezTo>
                    <a:pt x="1306" y="1917"/>
                    <a:pt x="1313" y="1910"/>
                    <a:pt x="1316" y="1904"/>
                  </a:cubicBezTo>
                  <a:cubicBezTo>
                    <a:pt x="1324" y="1905"/>
                    <a:pt x="1327" y="1923"/>
                    <a:pt x="1315" y="1928"/>
                  </a:cubicBezTo>
                  <a:cubicBezTo>
                    <a:pt x="1307" y="1931"/>
                    <a:pt x="1297" y="1925"/>
                    <a:pt x="1298" y="1917"/>
                  </a:cubicBezTo>
                  <a:close/>
                  <a:moveTo>
                    <a:pt x="1564" y="1919"/>
                  </a:moveTo>
                  <a:cubicBezTo>
                    <a:pt x="1541" y="1929"/>
                    <a:pt x="1544" y="1954"/>
                    <a:pt x="1547" y="1966"/>
                  </a:cubicBezTo>
                  <a:cubicBezTo>
                    <a:pt x="1551" y="1979"/>
                    <a:pt x="1559" y="1994"/>
                    <a:pt x="1551" y="2008"/>
                  </a:cubicBezTo>
                  <a:cubicBezTo>
                    <a:pt x="1547" y="2015"/>
                    <a:pt x="1539" y="2021"/>
                    <a:pt x="1530" y="2020"/>
                  </a:cubicBezTo>
                  <a:cubicBezTo>
                    <a:pt x="1525" y="2019"/>
                    <a:pt x="1521" y="2016"/>
                    <a:pt x="1521" y="2010"/>
                  </a:cubicBezTo>
                  <a:cubicBezTo>
                    <a:pt x="1523" y="2014"/>
                    <a:pt x="1530" y="2015"/>
                    <a:pt x="1535" y="2011"/>
                  </a:cubicBezTo>
                  <a:cubicBezTo>
                    <a:pt x="1539" y="2008"/>
                    <a:pt x="1540" y="2001"/>
                    <a:pt x="1537" y="1995"/>
                  </a:cubicBezTo>
                  <a:cubicBezTo>
                    <a:pt x="1531" y="1980"/>
                    <a:pt x="1527" y="1964"/>
                    <a:pt x="1530" y="1951"/>
                  </a:cubicBezTo>
                  <a:cubicBezTo>
                    <a:pt x="1532" y="1936"/>
                    <a:pt x="1545" y="1920"/>
                    <a:pt x="1564" y="1919"/>
                  </a:cubicBezTo>
                  <a:close/>
                  <a:moveTo>
                    <a:pt x="1601" y="2162"/>
                  </a:moveTo>
                  <a:cubicBezTo>
                    <a:pt x="1602" y="2165"/>
                    <a:pt x="1602" y="2167"/>
                    <a:pt x="1601" y="2169"/>
                  </a:cubicBezTo>
                  <a:cubicBezTo>
                    <a:pt x="1599" y="2172"/>
                    <a:pt x="1596" y="2174"/>
                    <a:pt x="1592" y="2173"/>
                  </a:cubicBezTo>
                  <a:cubicBezTo>
                    <a:pt x="1588" y="2172"/>
                    <a:pt x="1586" y="2168"/>
                    <a:pt x="1586" y="2165"/>
                  </a:cubicBezTo>
                  <a:cubicBezTo>
                    <a:pt x="1585" y="2159"/>
                    <a:pt x="1591" y="2158"/>
                    <a:pt x="1593" y="2156"/>
                  </a:cubicBezTo>
                  <a:cubicBezTo>
                    <a:pt x="1596" y="2152"/>
                    <a:pt x="1596" y="2147"/>
                    <a:pt x="1592" y="2142"/>
                  </a:cubicBezTo>
                  <a:cubicBezTo>
                    <a:pt x="1588" y="2137"/>
                    <a:pt x="1582" y="2134"/>
                    <a:pt x="1576" y="2137"/>
                  </a:cubicBezTo>
                  <a:cubicBezTo>
                    <a:pt x="1573" y="2138"/>
                    <a:pt x="1569" y="2141"/>
                    <a:pt x="1571" y="2145"/>
                  </a:cubicBezTo>
                  <a:cubicBezTo>
                    <a:pt x="1573" y="2142"/>
                    <a:pt x="1579" y="2142"/>
                    <a:pt x="1580" y="2147"/>
                  </a:cubicBezTo>
                  <a:cubicBezTo>
                    <a:pt x="1581" y="2150"/>
                    <a:pt x="1579" y="2156"/>
                    <a:pt x="1578" y="2162"/>
                  </a:cubicBezTo>
                  <a:cubicBezTo>
                    <a:pt x="1577" y="2168"/>
                    <a:pt x="1577" y="2174"/>
                    <a:pt x="1579" y="2179"/>
                  </a:cubicBezTo>
                  <a:cubicBezTo>
                    <a:pt x="1584" y="2189"/>
                    <a:pt x="1597" y="2192"/>
                    <a:pt x="1605" y="2185"/>
                  </a:cubicBezTo>
                  <a:cubicBezTo>
                    <a:pt x="1610" y="2182"/>
                    <a:pt x="1612" y="2177"/>
                    <a:pt x="1612" y="2172"/>
                  </a:cubicBezTo>
                  <a:cubicBezTo>
                    <a:pt x="1614" y="2166"/>
                    <a:pt x="1612" y="2151"/>
                    <a:pt x="1617" y="2146"/>
                  </a:cubicBezTo>
                  <a:cubicBezTo>
                    <a:pt x="1621" y="2142"/>
                    <a:pt x="1626" y="2143"/>
                    <a:pt x="1627" y="2146"/>
                  </a:cubicBezTo>
                  <a:cubicBezTo>
                    <a:pt x="1630" y="2143"/>
                    <a:pt x="1627" y="2137"/>
                    <a:pt x="1623" y="2135"/>
                  </a:cubicBezTo>
                  <a:cubicBezTo>
                    <a:pt x="1614" y="2132"/>
                    <a:pt x="1603" y="2137"/>
                    <a:pt x="1600" y="2148"/>
                  </a:cubicBezTo>
                  <a:cubicBezTo>
                    <a:pt x="1598" y="2152"/>
                    <a:pt x="1600" y="2157"/>
                    <a:pt x="1601" y="2162"/>
                  </a:cubicBezTo>
                  <a:close/>
                  <a:moveTo>
                    <a:pt x="1502" y="2284"/>
                  </a:moveTo>
                  <a:cubicBezTo>
                    <a:pt x="1501" y="2267"/>
                    <a:pt x="1489" y="2259"/>
                    <a:pt x="1486" y="2254"/>
                  </a:cubicBezTo>
                  <a:cubicBezTo>
                    <a:pt x="1483" y="2247"/>
                    <a:pt x="1490" y="2243"/>
                    <a:pt x="1495" y="2249"/>
                  </a:cubicBezTo>
                  <a:cubicBezTo>
                    <a:pt x="1501" y="2255"/>
                    <a:pt x="1506" y="2270"/>
                    <a:pt x="1502" y="2284"/>
                  </a:cubicBezTo>
                  <a:close/>
                  <a:moveTo>
                    <a:pt x="1482" y="2221"/>
                  </a:moveTo>
                  <a:cubicBezTo>
                    <a:pt x="1484" y="2221"/>
                    <a:pt x="1485" y="2222"/>
                    <a:pt x="1486" y="2223"/>
                  </a:cubicBezTo>
                  <a:cubicBezTo>
                    <a:pt x="1486" y="2224"/>
                    <a:pt x="1486" y="2227"/>
                    <a:pt x="1485" y="2228"/>
                  </a:cubicBezTo>
                  <a:cubicBezTo>
                    <a:pt x="1483" y="2230"/>
                    <a:pt x="1481" y="2230"/>
                    <a:pt x="1479" y="2229"/>
                  </a:cubicBezTo>
                  <a:cubicBezTo>
                    <a:pt x="1476" y="2228"/>
                    <a:pt x="1477" y="2225"/>
                    <a:pt x="1476" y="2223"/>
                  </a:cubicBezTo>
                  <a:cubicBezTo>
                    <a:pt x="1476" y="2220"/>
                    <a:pt x="1473" y="2219"/>
                    <a:pt x="1469" y="2220"/>
                  </a:cubicBezTo>
                  <a:cubicBezTo>
                    <a:pt x="1466" y="2220"/>
                    <a:pt x="1463" y="2222"/>
                    <a:pt x="1462" y="2226"/>
                  </a:cubicBezTo>
                  <a:cubicBezTo>
                    <a:pt x="1462" y="2229"/>
                    <a:pt x="1462" y="2231"/>
                    <a:pt x="1465" y="2231"/>
                  </a:cubicBezTo>
                  <a:cubicBezTo>
                    <a:pt x="1464" y="2229"/>
                    <a:pt x="1465" y="2226"/>
                    <a:pt x="1468" y="2227"/>
                  </a:cubicBezTo>
                  <a:cubicBezTo>
                    <a:pt x="1470" y="2227"/>
                    <a:pt x="1473" y="2230"/>
                    <a:pt x="1475" y="2232"/>
                  </a:cubicBezTo>
                  <a:cubicBezTo>
                    <a:pt x="1478" y="2235"/>
                    <a:pt x="1481" y="2236"/>
                    <a:pt x="1484" y="2237"/>
                  </a:cubicBezTo>
                  <a:cubicBezTo>
                    <a:pt x="1491" y="2237"/>
                    <a:pt x="1496" y="2231"/>
                    <a:pt x="1495" y="2225"/>
                  </a:cubicBezTo>
                  <a:cubicBezTo>
                    <a:pt x="1495" y="2222"/>
                    <a:pt x="1493" y="2219"/>
                    <a:pt x="1490" y="2217"/>
                  </a:cubicBezTo>
                  <a:cubicBezTo>
                    <a:pt x="1487" y="2215"/>
                    <a:pt x="1479" y="2212"/>
                    <a:pt x="1478" y="2208"/>
                  </a:cubicBezTo>
                  <a:cubicBezTo>
                    <a:pt x="1477" y="2205"/>
                    <a:pt x="1479" y="2203"/>
                    <a:pt x="1481" y="2203"/>
                  </a:cubicBezTo>
                  <a:cubicBezTo>
                    <a:pt x="1480" y="2200"/>
                    <a:pt x="1476" y="2200"/>
                    <a:pt x="1474" y="2202"/>
                  </a:cubicBezTo>
                  <a:cubicBezTo>
                    <a:pt x="1470" y="2205"/>
                    <a:pt x="1470" y="2213"/>
                    <a:pt x="1474" y="2217"/>
                  </a:cubicBezTo>
                  <a:cubicBezTo>
                    <a:pt x="1476" y="2219"/>
                    <a:pt x="1479" y="2220"/>
                    <a:pt x="1482" y="2221"/>
                  </a:cubicBezTo>
                  <a:close/>
                  <a:moveTo>
                    <a:pt x="1482" y="2222"/>
                  </a:moveTo>
                  <a:cubicBezTo>
                    <a:pt x="1485" y="2222"/>
                    <a:pt x="1486" y="2224"/>
                    <a:pt x="1485" y="2226"/>
                  </a:cubicBezTo>
                  <a:cubicBezTo>
                    <a:pt x="1484" y="2230"/>
                    <a:pt x="1479" y="2229"/>
                    <a:pt x="1478" y="2227"/>
                  </a:cubicBezTo>
                  <a:cubicBezTo>
                    <a:pt x="1477" y="2224"/>
                    <a:pt x="1478" y="2222"/>
                    <a:pt x="1475" y="2220"/>
                  </a:cubicBezTo>
                  <a:cubicBezTo>
                    <a:pt x="1479" y="2222"/>
                    <a:pt x="1480" y="2221"/>
                    <a:pt x="1482" y="2222"/>
                  </a:cubicBezTo>
                  <a:close/>
                  <a:moveTo>
                    <a:pt x="1495" y="2232"/>
                  </a:moveTo>
                  <a:cubicBezTo>
                    <a:pt x="1494" y="2235"/>
                    <a:pt x="1490" y="2237"/>
                    <a:pt x="1488" y="2238"/>
                  </a:cubicBezTo>
                  <a:cubicBezTo>
                    <a:pt x="1487" y="2241"/>
                    <a:pt x="1494" y="2245"/>
                    <a:pt x="1498" y="2240"/>
                  </a:cubicBezTo>
                  <a:cubicBezTo>
                    <a:pt x="1500" y="2237"/>
                    <a:pt x="1499" y="2232"/>
                    <a:pt x="1495" y="2232"/>
                  </a:cubicBezTo>
                  <a:close/>
                  <a:moveTo>
                    <a:pt x="1498" y="2241"/>
                  </a:moveTo>
                  <a:cubicBezTo>
                    <a:pt x="1498" y="2242"/>
                    <a:pt x="1497" y="2243"/>
                    <a:pt x="1497" y="2243"/>
                  </a:cubicBezTo>
                  <a:cubicBezTo>
                    <a:pt x="1502" y="2248"/>
                    <a:pt x="1506" y="2257"/>
                    <a:pt x="1507" y="2265"/>
                  </a:cubicBezTo>
                  <a:cubicBezTo>
                    <a:pt x="1508" y="2280"/>
                    <a:pt x="1498" y="2290"/>
                    <a:pt x="1498" y="2312"/>
                  </a:cubicBezTo>
                  <a:cubicBezTo>
                    <a:pt x="1497" y="2322"/>
                    <a:pt x="1500" y="2331"/>
                    <a:pt x="1502" y="2336"/>
                  </a:cubicBezTo>
                  <a:cubicBezTo>
                    <a:pt x="1509" y="2351"/>
                    <a:pt x="1522" y="2363"/>
                    <a:pt x="1524" y="2380"/>
                  </a:cubicBezTo>
                  <a:cubicBezTo>
                    <a:pt x="1521" y="2373"/>
                    <a:pt x="1512" y="2371"/>
                    <a:pt x="1507" y="2380"/>
                  </a:cubicBezTo>
                  <a:cubicBezTo>
                    <a:pt x="1504" y="2386"/>
                    <a:pt x="1507" y="2399"/>
                    <a:pt x="1490" y="2403"/>
                  </a:cubicBezTo>
                  <a:cubicBezTo>
                    <a:pt x="1499" y="2405"/>
                    <a:pt x="1508" y="2405"/>
                    <a:pt x="1515" y="2401"/>
                  </a:cubicBezTo>
                  <a:cubicBezTo>
                    <a:pt x="1520" y="2398"/>
                    <a:pt x="1523" y="2394"/>
                    <a:pt x="1525" y="2389"/>
                  </a:cubicBezTo>
                  <a:cubicBezTo>
                    <a:pt x="1531" y="2366"/>
                    <a:pt x="1502" y="2346"/>
                    <a:pt x="1502" y="2326"/>
                  </a:cubicBezTo>
                  <a:cubicBezTo>
                    <a:pt x="1502" y="2327"/>
                    <a:pt x="1502" y="2328"/>
                    <a:pt x="1502" y="2329"/>
                  </a:cubicBezTo>
                  <a:cubicBezTo>
                    <a:pt x="1506" y="2348"/>
                    <a:pt x="1527" y="2359"/>
                    <a:pt x="1545" y="2353"/>
                  </a:cubicBezTo>
                  <a:cubicBezTo>
                    <a:pt x="1554" y="2350"/>
                    <a:pt x="1562" y="2343"/>
                    <a:pt x="1566" y="2333"/>
                  </a:cubicBezTo>
                  <a:cubicBezTo>
                    <a:pt x="1569" y="2322"/>
                    <a:pt x="1568" y="2310"/>
                    <a:pt x="1560" y="2301"/>
                  </a:cubicBezTo>
                  <a:cubicBezTo>
                    <a:pt x="1552" y="2291"/>
                    <a:pt x="1541" y="2287"/>
                    <a:pt x="1530" y="2293"/>
                  </a:cubicBezTo>
                  <a:cubicBezTo>
                    <a:pt x="1523" y="2296"/>
                    <a:pt x="1519" y="2303"/>
                    <a:pt x="1520" y="2311"/>
                  </a:cubicBezTo>
                  <a:cubicBezTo>
                    <a:pt x="1521" y="2321"/>
                    <a:pt x="1528" y="2327"/>
                    <a:pt x="1536" y="2327"/>
                  </a:cubicBezTo>
                  <a:cubicBezTo>
                    <a:pt x="1545" y="2327"/>
                    <a:pt x="1552" y="2320"/>
                    <a:pt x="1550" y="2310"/>
                  </a:cubicBezTo>
                  <a:cubicBezTo>
                    <a:pt x="1551" y="2321"/>
                    <a:pt x="1543" y="2327"/>
                    <a:pt x="1535" y="2325"/>
                  </a:cubicBezTo>
                  <a:cubicBezTo>
                    <a:pt x="1528" y="2324"/>
                    <a:pt x="1523" y="2319"/>
                    <a:pt x="1522" y="2311"/>
                  </a:cubicBezTo>
                  <a:cubicBezTo>
                    <a:pt x="1522" y="2304"/>
                    <a:pt x="1525" y="2298"/>
                    <a:pt x="1531" y="2295"/>
                  </a:cubicBezTo>
                  <a:cubicBezTo>
                    <a:pt x="1541" y="2291"/>
                    <a:pt x="1551" y="2295"/>
                    <a:pt x="1558" y="2303"/>
                  </a:cubicBezTo>
                  <a:cubicBezTo>
                    <a:pt x="1564" y="2311"/>
                    <a:pt x="1566" y="2322"/>
                    <a:pt x="1562" y="2332"/>
                  </a:cubicBezTo>
                  <a:cubicBezTo>
                    <a:pt x="1559" y="2342"/>
                    <a:pt x="1551" y="2348"/>
                    <a:pt x="1542" y="2350"/>
                  </a:cubicBezTo>
                  <a:cubicBezTo>
                    <a:pt x="1526" y="2355"/>
                    <a:pt x="1508" y="2345"/>
                    <a:pt x="1504" y="2328"/>
                  </a:cubicBezTo>
                  <a:cubicBezTo>
                    <a:pt x="1501" y="2314"/>
                    <a:pt x="1506" y="2304"/>
                    <a:pt x="1516" y="2295"/>
                  </a:cubicBezTo>
                  <a:cubicBezTo>
                    <a:pt x="1533" y="2280"/>
                    <a:pt x="1559" y="2276"/>
                    <a:pt x="1574" y="2283"/>
                  </a:cubicBezTo>
                  <a:cubicBezTo>
                    <a:pt x="1583" y="2287"/>
                    <a:pt x="1589" y="2297"/>
                    <a:pt x="1583" y="2306"/>
                  </a:cubicBezTo>
                  <a:cubicBezTo>
                    <a:pt x="1579" y="2311"/>
                    <a:pt x="1574" y="2312"/>
                    <a:pt x="1568" y="2308"/>
                  </a:cubicBezTo>
                  <a:cubicBezTo>
                    <a:pt x="1570" y="2318"/>
                    <a:pt x="1586" y="2320"/>
                    <a:pt x="1595" y="2310"/>
                  </a:cubicBezTo>
                  <a:cubicBezTo>
                    <a:pt x="1604" y="2301"/>
                    <a:pt x="1605" y="2290"/>
                    <a:pt x="1601" y="2282"/>
                  </a:cubicBezTo>
                  <a:cubicBezTo>
                    <a:pt x="1595" y="2269"/>
                    <a:pt x="1580" y="2261"/>
                    <a:pt x="1563" y="2263"/>
                  </a:cubicBezTo>
                  <a:cubicBezTo>
                    <a:pt x="1546" y="2265"/>
                    <a:pt x="1529" y="2275"/>
                    <a:pt x="1517" y="2289"/>
                  </a:cubicBezTo>
                  <a:cubicBezTo>
                    <a:pt x="1518" y="2287"/>
                    <a:pt x="1520" y="2285"/>
                    <a:pt x="1521" y="2283"/>
                  </a:cubicBezTo>
                  <a:cubicBezTo>
                    <a:pt x="1542" y="2261"/>
                    <a:pt x="1569" y="2252"/>
                    <a:pt x="1599" y="2260"/>
                  </a:cubicBezTo>
                  <a:cubicBezTo>
                    <a:pt x="1621" y="2266"/>
                    <a:pt x="1635" y="2282"/>
                    <a:pt x="1640" y="2304"/>
                  </a:cubicBezTo>
                  <a:cubicBezTo>
                    <a:pt x="1642" y="2318"/>
                    <a:pt x="1640" y="2331"/>
                    <a:pt x="1635" y="2343"/>
                  </a:cubicBezTo>
                  <a:cubicBezTo>
                    <a:pt x="1631" y="2356"/>
                    <a:pt x="1622" y="2368"/>
                    <a:pt x="1612" y="2376"/>
                  </a:cubicBezTo>
                  <a:cubicBezTo>
                    <a:pt x="1607" y="2381"/>
                    <a:pt x="1602" y="2383"/>
                    <a:pt x="1595" y="2385"/>
                  </a:cubicBezTo>
                  <a:cubicBezTo>
                    <a:pt x="1584" y="2389"/>
                    <a:pt x="1571" y="2389"/>
                    <a:pt x="1560" y="2383"/>
                  </a:cubicBezTo>
                  <a:cubicBezTo>
                    <a:pt x="1551" y="2377"/>
                    <a:pt x="1547" y="2370"/>
                    <a:pt x="1546" y="2360"/>
                  </a:cubicBezTo>
                  <a:cubicBezTo>
                    <a:pt x="1535" y="2368"/>
                    <a:pt x="1540" y="2395"/>
                    <a:pt x="1563" y="2393"/>
                  </a:cubicBezTo>
                  <a:cubicBezTo>
                    <a:pt x="1570" y="2405"/>
                    <a:pt x="1592" y="2396"/>
                    <a:pt x="1604" y="2386"/>
                  </a:cubicBezTo>
                  <a:cubicBezTo>
                    <a:pt x="1589" y="2399"/>
                    <a:pt x="1562" y="2408"/>
                    <a:pt x="1549" y="2412"/>
                  </a:cubicBezTo>
                  <a:cubicBezTo>
                    <a:pt x="1550" y="2412"/>
                    <a:pt x="1550" y="2413"/>
                    <a:pt x="1550" y="2414"/>
                  </a:cubicBezTo>
                  <a:cubicBezTo>
                    <a:pt x="1555" y="2413"/>
                    <a:pt x="1562" y="2411"/>
                    <a:pt x="1570" y="2409"/>
                  </a:cubicBezTo>
                  <a:cubicBezTo>
                    <a:pt x="1562" y="2416"/>
                    <a:pt x="1558" y="2427"/>
                    <a:pt x="1560" y="2438"/>
                  </a:cubicBezTo>
                  <a:cubicBezTo>
                    <a:pt x="1565" y="2457"/>
                    <a:pt x="1586" y="2472"/>
                    <a:pt x="1587" y="2497"/>
                  </a:cubicBezTo>
                  <a:cubicBezTo>
                    <a:pt x="1594" y="2476"/>
                    <a:pt x="1581" y="2455"/>
                    <a:pt x="1578" y="2441"/>
                  </a:cubicBezTo>
                  <a:cubicBezTo>
                    <a:pt x="1570" y="2414"/>
                    <a:pt x="1581" y="2407"/>
                    <a:pt x="1597" y="2395"/>
                  </a:cubicBezTo>
                  <a:cubicBezTo>
                    <a:pt x="1595" y="2398"/>
                    <a:pt x="1593" y="2400"/>
                    <a:pt x="1592" y="2404"/>
                  </a:cubicBezTo>
                  <a:cubicBezTo>
                    <a:pt x="1582" y="2423"/>
                    <a:pt x="1583" y="2446"/>
                    <a:pt x="1596" y="2462"/>
                  </a:cubicBezTo>
                  <a:cubicBezTo>
                    <a:pt x="1606" y="2476"/>
                    <a:pt x="1622" y="2482"/>
                    <a:pt x="1638" y="2479"/>
                  </a:cubicBezTo>
                  <a:cubicBezTo>
                    <a:pt x="1660" y="2475"/>
                    <a:pt x="1675" y="2458"/>
                    <a:pt x="1678" y="2437"/>
                  </a:cubicBezTo>
                  <a:cubicBezTo>
                    <a:pt x="1679" y="2427"/>
                    <a:pt x="1677" y="2418"/>
                    <a:pt x="1672" y="2411"/>
                  </a:cubicBezTo>
                  <a:cubicBezTo>
                    <a:pt x="1662" y="2397"/>
                    <a:pt x="1648" y="2395"/>
                    <a:pt x="1633" y="2401"/>
                  </a:cubicBezTo>
                  <a:cubicBezTo>
                    <a:pt x="1650" y="2403"/>
                    <a:pt x="1649" y="2416"/>
                    <a:pt x="1653" y="2422"/>
                  </a:cubicBezTo>
                  <a:cubicBezTo>
                    <a:pt x="1662" y="2434"/>
                    <a:pt x="1675" y="2419"/>
                    <a:pt x="1667" y="2407"/>
                  </a:cubicBezTo>
                  <a:cubicBezTo>
                    <a:pt x="1666" y="2406"/>
                    <a:pt x="1665" y="2405"/>
                    <a:pt x="1664" y="2403"/>
                  </a:cubicBezTo>
                  <a:cubicBezTo>
                    <a:pt x="1674" y="2411"/>
                    <a:pt x="1679" y="2424"/>
                    <a:pt x="1677" y="2437"/>
                  </a:cubicBezTo>
                  <a:cubicBezTo>
                    <a:pt x="1673" y="2457"/>
                    <a:pt x="1658" y="2472"/>
                    <a:pt x="1638" y="2476"/>
                  </a:cubicBezTo>
                  <a:cubicBezTo>
                    <a:pt x="1623" y="2478"/>
                    <a:pt x="1608" y="2472"/>
                    <a:pt x="1599" y="2460"/>
                  </a:cubicBezTo>
                  <a:cubicBezTo>
                    <a:pt x="1588" y="2445"/>
                    <a:pt x="1587" y="2424"/>
                    <a:pt x="1596" y="2407"/>
                  </a:cubicBezTo>
                  <a:cubicBezTo>
                    <a:pt x="1599" y="2400"/>
                    <a:pt x="1604" y="2395"/>
                    <a:pt x="1609" y="2390"/>
                  </a:cubicBezTo>
                  <a:cubicBezTo>
                    <a:pt x="1606" y="2393"/>
                    <a:pt x="1604" y="2397"/>
                    <a:pt x="1602" y="2402"/>
                  </a:cubicBezTo>
                  <a:cubicBezTo>
                    <a:pt x="1598" y="2413"/>
                    <a:pt x="1602" y="2429"/>
                    <a:pt x="1614" y="2434"/>
                  </a:cubicBezTo>
                  <a:cubicBezTo>
                    <a:pt x="1620" y="2436"/>
                    <a:pt x="1626" y="2434"/>
                    <a:pt x="1630" y="2430"/>
                  </a:cubicBezTo>
                  <a:cubicBezTo>
                    <a:pt x="1633" y="2427"/>
                    <a:pt x="1635" y="2422"/>
                    <a:pt x="1634" y="2418"/>
                  </a:cubicBezTo>
                  <a:cubicBezTo>
                    <a:pt x="1634" y="2414"/>
                    <a:pt x="1631" y="2409"/>
                    <a:pt x="1627" y="2407"/>
                  </a:cubicBezTo>
                  <a:cubicBezTo>
                    <a:pt x="1621" y="2404"/>
                    <a:pt x="1614" y="2406"/>
                    <a:pt x="1611" y="2411"/>
                  </a:cubicBezTo>
                  <a:cubicBezTo>
                    <a:pt x="1609" y="2414"/>
                    <a:pt x="1610" y="2418"/>
                    <a:pt x="1612" y="2421"/>
                  </a:cubicBezTo>
                  <a:cubicBezTo>
                    <a:pt x="1614" y="2423"/>
                    <a:pt x="1617" y="2423"/>
                    <a:pt x="1618" y="2421"/>
                  </a:cubicBezTo>
                  <a:cubicBezTo>
                    <a:pt x="1617" y="2421"/>
                    <a:pt x="1615" y="2420"/>
                    <a:pt x="1614" y="2419"/>
                  </a:cubicBezTo>
                  <a:cubicBezTo>
                    <a:pt x="1613" y="2416"/>
                    <a:pt x="1615" y="2413"/>
                    <a:pt x="1618" y="2412"/>
                  </a:cubicBezTo>
                  <a:cubicBezTo>
                    <a:pt x="1620" y="2412"/>
                    <a:pt x="1622" y="2413"/>
                    <a:pt x="1624" y="2415"/>
                  </a:cubicBezTo>
                  <a:cubicBezTo>
                    <a:pt x="1626" y="2417"/>
                    <a:pt x="1626" y="2421"/>
                    <a:pt x="1624" y="2424"/>
                  </a:cubicBezTo>
                  <a:cubicBezTo>
                    <a:pt x="1622" y="2427"/>
                    <a:pt x="1618" y="2428"/>
                    <a:pt x="1615" y="2426"/>
                  </a:cubicBezTo>
                  <a:cubicBezTo>
                    <a:pt x="1604" y="2423"/>
                    <a:pt x="1602" y="2407"/>
                    <a:pt x="1606" y="2398"/>
                  </a:cubicBezTo>
                  <a:cubicBezTo>
                    <a:pt x="1610" y="2387"/>
                    <a:pt x="1620" y="2378"/>
                    <a:pt x="1627" y="2370"/>
                  </a:cubicBezTo>
                  <a:cubicBezTo>
                    <a:pt x="1634" y="2360"/>
                    <a:pt x="1641" y="2348"/>
                    <a:pt x="1643" y="2331"/>
                  </a:cubicBezTo>
                  <a:cubicBezTo>
                    <a:pt x="1643" y="2334"/>
                    <a:pt x="1643" y="2338"/>
                    <a:pt x="1644" y="2341"/>
                  </a:cubicBezTo>
                  <a:cubicBezTo>
                    <a:pt x="1648" y="2363"/>
                    <a:pt x="1662" y="2379"/>
                    <a:pt x="1685" y="2383"/>
                  </a:cubicBezTo>
                  <a:cubicBezTo>
                    <a:pt x="1705" y="2386"/>
                    <a:pt x="1726" y="2378"/>
                    <a:pt x="1738" y="2361"/>
                  </a:cubicBezTo>
                  <a:cubicBezTo>
                    <a:pt x="1749" y="2345"/>
                    <a:pt x="1751" y="2323"/>
                    <a:pt x="1741" y="2306"/>
                  </a:cubicBezTo>
                  <a:cubicBezTo>
                    <a:pt x="1731" y="2290"/>
                    <a:pt x="1714" y="2283"/>
                    <a:pt x="1699" y="2287"/>
                  </a:cubicBezTo>
                  <a:cubicBezTo>
                    <a:pt x="1689" y="2289"/>
                    <a:pt x="1681" y="2295"/>
                    <a:pt x="1676" y="2303"/>
                  </a:cubicBezTo>
                  <a:cubicBezTo>
                    <a:pt x="1674" y="2308"/>
                    <a:pt x="1673" y="2314"/>
                    <a:pt x="1673" y="2320"/>
                  </a:cubicBezTo>
                  <a:cubicBezTo>
                    <a:pt x="1675" y="2331"/>
                    <a:pt x="1682" y="2338"/>
                    <a:pt x="1692" y="2338"/>
                  </a:cubicBezTo>
                  <a:cubicBezTo>
                    <a:pt x="1703" y="2339"/>
                    <a:pt x="1713" y="2331"/>
                    <a:pt x="1714" y="2320"/>
                  </a:cubicBezTo>
                  <a:cubicBezTo>
                    <a:pt x="1714" y="2309"/>
                    <a:pt x="1706" y="2299"/>
                    <a:pt x="1695" y="2298"/>
                  </a:cubicBezTo>
                  <a:cubicBezTo>
                    <a:pt x="1685" y="2298"/>
                    <a:pt x="1677" y="2304"/>
                    <a:pt x="1674" y="2312"/>
                  </a:cubicBezTo>
                  <a:cubicBezTo>
                    <a:pt x="1676" y="2300"/>
                    <a:pt x="1687" y="2290"/>
                    <a:pt x="1700" y="2288"/>
                  </a:cubicBezTo>
                  <a:cubicBezTo>
                    <a:pt x="1715" y="2285"/>
                    <a:pt x="1730" y="2292"/>
                    <a:pt x="1739" y="2307"/>
                  </a:cubicBezTo>
                  <a:cubicBezTo>
                    <a:pt x="1748" y="2323"/>
                    <a:pt x="1745" y="2343"/>
                    <a:pt x="1735" y="2358"/>
                  </a:cubicBezTo>
                  <a:cubicBezTo>
                    <a:pt x="1724" y="2375"/>
                    <a:pt x="1705" y="2382"/>
                    <a:pt x="1685" y="2379"/>
                  </a:cubicBezTo>
                  <a:cubicBezTo>
                    <a:pt x="1666" y="2374"/>
                    <a:pt x="1653" y="2361"/>
                    <a:pt x="1650" y="2341"/>
                  </a:cubicBezTo>
                  <a:cubicBezTo>
                    <a:pt x="1647" y="2327"/>
                    <a:pt x="1649" y="2313"/>
                    <a:pt x="1644" y="2298"/>
                  </a:cubicBezTo>
                  <a:cubicBezTo>
                    <a:pt x="1638" y="2277"/>
                    <a:pt x="1623" y="2262"/>
                    <a:pt x="1601" y="2255"/>
                  </a:cubicBezTo>
                  <a:cubicBezTo>
                    <a:pt x="1569" y="2246"/>
                    <a:pt x="1538" y="2255"/>
                    <a:pt x="1517" y="2279"/>
                  </a:cubicBezTo>
                  <a:cubicBezTo>
                    <a:pt x="1507" y="2291"/>
                    <a:pt x="1501" y="2302"/>
                    <a:pt x="1500" y="2315"/>
                  </a:cubicBezTo>
                  <a:cubicBezTo>
                    <a:pt x="1500" y="2302"/>
                    <a:pt x="1504" y="2289"/>
                    <a:pt x="1511" y="2278"/>
                  </a:cubicBezTo>
                  <a:cubicBezTo>
                    <a:pt x="1520" y="2262"/>
                    <a:pt x="1537" y="2248"/>
                    <a:pt x="1552" y="2240"/>
                  </a:cubicBezTo>
                  <a:cubicBezTo>
                    <a:pt x="1559" y="2236"/>
                    <a:pt x="1564" y="2232"/>
                    <a:pt x="1569" y="2227"/>
                  </a:cubicBezTo>
                  <a:cubicBezTo>
                    <a:pt x="1571" y="2225"/>
                    <a:pt x="1572" y="2224"/>
                    <a:pt x="1573" y="2223"/>
                  </a:cubicBezTo>
                  <a:cubicBezTo>
                    <a:pt x="1575" y="2220"/>
                    <a:pt x="1577" y="2217"/>
                    <a:pt x="1579" y="2215"/>
                  </a:cubicBezTo>
                  <a:cubicBezTo>
                    <a:pt x="1580" y="2213"/>
                    <a:pt x="1584" y="2204"/>
                    <a:pt x="1583" y="2203"/>
                  </a:cubicBezTo>
                  <a:cubicBezTo>
                    <a:pt x="1582" y="2203"/>
                    <a:pt x="1579" y="2208"/>
                    <a:pt x="1578" y="2209"/>
                  </a:cubicBezTo>
                  <a:cubicBezTo>
                    <a:pt x="1576" y="2213"/>
                    <a:pt x="1573" y="2217"/>
                    <a:pt x="1570" y="2220"/>
                  </a:cubicBezTo>
                  <a:cubicBezTo>
                    <a:pt x="1569" y="2222"/>
                    <a:pt x="1568" y="2223"/>
                    <a:pt x="1567" y="2224"/>
                  </a:cubicBezTo>
                  <a:cubicBezTo>
                    <a:pt x="1562" y="2229"/>
                    <a:pt x="1557" y="2233"/>
                    <a:pt x="1551" y="2237"/>
                  </a:cubicBezTo>
                  <a:cubicBezTo>
                    <a:pt x="1551" y="2237"/>
                    <a:pt x="1550" y="2238"/>
                    <a:pt x="1549" y="2238"/>
                  </a:cubicBezTo>
                  <a:cubicBezTo>
                    <a:pt x="1550" y="2237"/>
                    <a:pt x="1552" y="2235"/>
                    <a:pt x="1553" y="2233"/>
                  </a:cubicBezTo>
                  <a:cubicBezTo>
                    <a:pt x="1557" y="2229"/>
                    <a:pt x="1560" y="2224"/>
                    <a:pt x="1563" y="2218"/>
                  </a:cubicBezTo>
                  <a:cubicBezTo>
                    <a:pt x="1568" y="2202"/>
                    <a:pt x="1558" y="2190"/>
                    <a:pt x="1544" y="2184"/>
                  </a:cubicBezTo>
                  <a:cubicBezTo>
                    <a:pt x="1532" y="2180"/>
                    <a:pt x="1519" y="2180"/>
                    <a:pt x="1508" y="2188"/>
                  </a:cubicBezTo>
                  <a:cubicBezTo>
                    <a:pt x="1500" y="2195"/>
                    <a:pt x="1497" y="2205"/>
                    <a:pt x="1501" y="2215"/>
                  </a:cubicBezTo>
                  <a:cubicBezTo>
                    <a:pt x="1505" y="2222"/>
                    <a:pt x="1512" y="2229"/>
                    <a:pt x="1521" y="2228"/>
                  </a:cubicBezTo>
                  <a:cubicBezTo>
                    <a:pt x="1526" y="2228"/>
                    <a:pt x="1530" y="2225"/>
                    <a:pt x="1532" y="2220"/>
                  </a:cubicBezTo>
                  <a:cubicBezTo>
                    <a:pt x="1533" y="2218"/>
                    <a:pt x="1534" y="2215"/>
                    <a:pt x="1533" y="2212"/>
                  </a:cubicBezTo>
                  <a:cubicBezTo>
                    <a:pt x="1531" y="2209"/>
                    <a:pt x="1528" y="2207"/>
                    <a:pt x="1525" y="2206"/>
                  </a:cubicBezTo>
                  <a:cubicBezTo>
                    <a:pt x="1521" y="2205"/>
                    <a:pt x="1517" y="2206"/>
                    <a:pt x="1515" y="2209"/>
                  </a:cubicBezTo>
                  <a:cubicBezTo>
                    <a:pt x="1513" y="2212"/>
                    <a:pt x="1513" y="2216"/>
                    <a:pt x="1516" y="2219"/>
                  </a:cubicBezTo>
                  <a:cubicBezTo>
                    <a:pt x="1519" y="2223"/>
                    <a:pt x="1524" y="2223"/>
                    <a:pt x="1527" y="2220"/>
                  </a:cubicBezTo>
                  <a:cubicBezTo>
                    <a:pt x="1531" y="2217"/>
                    <a:pt x="1531" y="2212"/>
                    <a:pt x="1528" y="2208"/>
                  </a:cubicBezTo>
                  <a:cubicBezTo>
                    <a:pt x="1527" y="2207"/>
                    <a:pt x="1526" y="2206"/>
                    <a:pt x="1524" y="2206"/>
                  </a:cubicBezTo>
                  <a:cubicBezTo>
                    <a:pt x="1525" y="2206"/>
                    <a:pt x="1525" y="2206"/>
                    <a:pt x="1525" y="2206"/>
                  </a:cubicBezTo>
                  <a:cubicBezTo>
                    <a:pt x="1528" y="2207"/>
                    <a:pt x="1531" y="2209"/>
                    <a:pt x="1532" y="2212"/>
                  </a:cubicBezTo>
                  <a:cubicBezTo>
                    <a:pt x="1533" y="2215"/>
                    <a:pt x="1533" y="2217"/>
                    <a:pt x="1532" y="2220"/>
                  </a:cubicBezTo>
                  <a:cubicBezTo>
                    <a:pt x="1530" y="2224"/>
                    <a:pt x="1526" y="2227"/>
                    <a:pt x="1521" y="2228"/>
                  </a:cubicBezTo>
                  <a:cubicBezTo>
                    <a:pt x="1513" y="2228"/>
                    <a:pt x="1506" y="2221"/>
                    <a:pt x="1503" y="2214"/>
                  </a:cubicBezTo>
                  <a:cubicBezTo>
                    <a:pt x="1499" y="2205"/>
                    <a:pt x="1501" y="2196"/>
                    <a:pt x="1510" y="2189"/>
                  </a:cubicBezTo>
                  <a:cubicBezTo>
                    <a:pt x="1519" y="2182"/>
                    <a:pt x="1533" y="2182"/>
                    <a:pt x="1544" y="2187"/>
                  </a:cubicBezTo>
                  <a:cubicBezTo>
                    <a:pt x="1556" y="2192"/>
                    <a:pt x="1564" y="2203"/>
                    <a:pt x="1559" y="2217"/>
                  </a:cubicBezTo>
                  <a:cubicBezTo>
                    <a:pt x="1557" y="2223"/>
                    <a:pt x="1555" y="2227"/>
                    <a:pt x="1551" y="2231"/>
                  </a:cubicBezTo>
                  <a:cubicBezTo>
                    <a:pt x="1548" y="2234"/>
                    <a:pt x="1546" y="2236"/>
                    <a:pt x="1543" y="2238"/>
                  </a:cubicBezTo>
                  <a:cubicBezTo>
                    <a:pt x="1536" y="2244"/>
                    <a:pt x="1528" y="2250"/>
                    <a:pt x="1521" y="2258"/>
                  </a:cubicBezTo>
                  <a:cubicBezTo>
                    <a:pt x="1516" y="2262"/>
                    <a:pt x="1513" y="2267"/>
                    <a:pt x="1509" y="2272"/>
                  </a:cubicBezTo>
                  <a:cubicBezTo>
                    <a:pt x="1510" y="2269"/>
                    <a:pt x="1509" y="2266"/>
                    <a:pt x="1509" y="2263"/>
                  </a:cubicBezTo>
                  <a:cubicBezTo>
                    <a:pt x="1507" y="2254"/>
                    <a:pt x="1503" y="2246"/>
                    <a:pt x="1498" y="2241"/>
                  </a:cubicBezTo>
                  <a:close/>
                  <a:moveTo>
                    <a:pt x="1600" y="2163"/>
                  </a:moveTo>
                  <a:cubicBezTo>
                    <a:pt x="1601" y="2167"/>
                    <a:pt x="1599" y="2171"/>
                    <a:pt x="1595" y="2172"/>
                  </a:cubicBezTo>
                  <a:cubicBezTo>
                    <a:pt x="1589" y="2173"/>
                    <a:pt x="1586" y="2165"/>
                    <a:pt x="1589" y="2161"/>
                  </a:cubicBezTo>
                  <a:cubicBezTo>
                    <a:pt x="1592" y="2157"/>
                    <a:pt x="1595" y="2157"/>
                    <a:pt x="1597" y="2152"/>
                  </a:cubicBezTo>
                  <a:cubicBezTo>
                    <a:pt x="1597" y="2158"/>
                    <a:pt x="1599" y="2159"/>
                    <a:pt x="1600" y="2163"/>
                  </a:cubicBezTo>
                  <a:close/>
                  <a:moveTo>
                    <a:pt x="1559" y="2238"/>
                  </a:moveTo>
                  <a:cubicBezTo>
                    <a:pt x="1570" y="2231"/>
                    <a:pt x="1586" y="2234"/>
                    <a:pt x="1593" y="2241"/>
                  </a:cubicBezTo>
                  <a:cubicBezTo>
                    <a:pt x="1600" y="2247"/>
                    <a:pt x="1605" y="2253"/>
                    <a:pt x="1612" y="2254"/>
                  </a:cubicBezTo>
                  <a:cubicBezTo>
                    <a:pt x="1619" y="2255"/>
                    <a:pt x="1628" y="2252"/>
                    <a:pt x="1628" y="2246"/>
                  </a:cubicBezTo>
                  <a:cubicBezTo>
                    <a:pt x="1624" y="2250"/>
                    <a:pt x="1618" y="2248"/>
                    <a:pt x="1613" y="2245"/>
                  </a:cubicBezTo>
                  <a:cubicBezTo>
                    <a:pt x="1609" y="2243"/>
                    <a:pt x="1605" y="2241"/>
                    <a:pt x="1600" y="2242"/>
                  </a:cubicBezTo>
                  <a:cubicBezTo>
                    <a:pt x="1599" y="2232"/>
                    <a:pt x="1590" y="2229"/>
                    <a:pt x="1583" y="2229"/>
                  </a:cubicBezTo>
                  <a:cubicBezTo>
                    <a:pt x="1575" y="2229"/>
                    <a:pt x="1565" y="2232"/>
                    <a:pt x="1559" y="2238"/>
                  </a:cubicBezTo>
                  <a:close/>
                  <a:moveTo>
                    <a:pt x="1540" y="2124"/>
                  </a:moveTo>
                  <a:cubicBezTo>
                    <a:pt x="1528" y="2107"/>
                    <a:pt x="1538" y="2090"/>
                    <a:pt x="1540" y="2082"/>
                  </a:cubicBezTo>
                  <a:cubicBezTo>
                    <a:pt x="1542" y="2070"/>
                    <a:pt x="1530" y="2068"/>
                    <a:pt x="1526" y="2080"/>
                  </a:cubicBezTo>
                  <a:cubicBezTo>
                    <a:pt x="1522" y="2091"/>
                    <a:pt x="1525" y="2111"/>
                    <a:pt x="1540" y="2124"/>
                  </a:cubicBezTo>
                  <a:close/>
                  <a:moveTo>
                    <a:pt x="1596" y="2191"/>
                  </a:moveTo>
                  <a:cubicBezTo>
                    <a:pt x="1590" y="2192"/>
                    <a:pt x="1583" y="2188"/>
                    <a:pt x="1580" y="2185"/>
                  </a:cubicBezTo>
                  <a:cubicBezTo>
                    <a:pt x="1574" y="2187"/>
                    <a:pt x="1575" y="2200"/>
                    <a:pt x="1585" y="2202"/>
                  </a:cubicBezTo>
                  <a:cubicBezTo>
                    <a:pt x="1591" y="2203"/>
                    <a:pt x="1597" y="2197"/>
                    <a:pt x="1596" y="2191"/>
                  </a:cubicBezTo>
                  <a:close/>
                  <a:moveTo>
                    <a:pt x="1567" y="2230"/>
                  </a:moveTo>
                  <a:cubicBezTo>
                    <a:pt x="1590" y="2219"/>
                    <a:pt x="1611" y="2233"/>
                    <a:pt x="1619" y="2235"/>
                  </a:cubicBezTo>
                  <a:cubicBezTo>
                    <a:pt x="1635" y="2238"/>
                    <a:pt x="1638" y="2221"/>
                    <a:pt x="1621" y="2216"/>
                  </a:cubicBezTo>
                  <a:cubicBezTo>
                    <a:pt x="1611" y="2213"/>
                    <a:pt x="1588" y="2213"/>
                    <a:pt x="1567" y="2230"/>
                  </a:cubicBezTo>
                  <a:close/>
                  <a:moveTo>
                    <a:pt x="1527" y="2174"/>
                  </a:moveTo>
                  <a:cubicBezTo>
                    <a:pt x="1518" y="2180"/>
                    <a:pt x="1507" y="2185"/>
                    <a:pt x="1497" y="2184"/>
                  </a:cubicBezTo>
                  <a:cubicBezTo>
                    <a:pt x="1487" y="2183"/>
                    <a:pt x="1477" y="2177"/>
                    <a:pt x="1474" y="2168"/>
                  </a:cubicBezTo>
                  <a:cubicBezTo>
                    <a:pt x="1472" y="2162"/>
                    <a:pt x="1472" y="2156"/>
                    <a:pt x="1473" y="2150"/>
                  </a:cubicBezTo>
                  <a:cubicBezTo>
                    <a:pt x="1476" y="2143"/>
                    <a:pt x="1478" y="2139"/>
                    <a:pt x="1483" y="2134"/>
                  </a:cubicBezTo>
                  <a:cubicBezTo>
                    <a:pt x="1488" y="2130"/>
                    <a:pt x="1492" y="2127"/>
                    <a:pt x="1498" y="2125"/>
                  </a:cubicBezTo>
                  <a:cubicBezTo>
                    <a:pt x="1501" y="2124"/>
                    <a:pt x="1503" y="2123"/>
                    <a:pt x="1506" y="2122"/>
                  </a:cubicBezTo>
                  <a:cubicBezTo>
                    <a:pt x="1514" y="2121"/>
                    <a:pt x="1520" y="2121"/>
                    <a:pt x="1528" y="2122"/>
                  </a:cubicBezTo>
                  <a:cubicBezTo>
                    <a:pt x="1538" y="2125"/>
                    <a:pt x="1546" y="2128"/>
                    <a:pt x="1555" y="2136"/>
                  </a:cubicBezTo>
                  <a:cubicBezTo>
                    <a:pt x="1555" y="2136"/>
                    <a:pt x="1556" y="2137"/>
                    <a:pt x="1556" y="2137"/>
                  </a:cubicBezTo>
                  <a:cubicBezTo>
                    <a:pt x="1554" y="2130"/>
                    <a:pt x="1555" y="2121"/>
                    <a:pt x="1557" y="2114"/>
                  </a:cubicBezTo>
                  <a:cubicBezTo>
                    <a:pt x="1560" y="2105"/>
                    <a:pt x="1566" y="2097"/>
                    <a:pt x="1574" y="2093"/>
                  </a:cubicBezTo>
                  <a:cubicBezTo>
                    <a:pt x="1578" y="2092"/>
                    <a:pt x="1582" y="2091"/>
                    <a:pt x="1587" y="2091"/>
                  </a:cubicBezTo>
                  <a:cubicBezTo>
                    <a:pt x="1582" y="2092"/>
                    <a:pt x="1578" y="2093"/>
                    <a:pt x="1575" y="2095"/>
                  </a:cubicBezTo>
                  <a:cubicBezTo>
                    <a:pt x="1567" y="2099"/>
                    <a:pt x="1562" y="2106"/>
                    <a:pt x="1560" y="2115"/>
                  </a:cubicBezTo>
                  <a:cubicBezTo>
                    <a:pt x="1558" y="2121"/>
                    <a:pt x="1558" y="2127"/>
                    <a:pt x="1559" y="2133"/>
                  </a:cubicBezTo>
                  <a:cubicBezTo>
                    <a:pt x="1561" y="2143"/>
                    <a:pt x="1566" y="2151"/>
                    <a:pt x="1569" y="2161"/>
                  </a:cubicBezTo>
                  <a:cubicBezTo>
                    <a:pt x="1569" y="2162"/>
                    <a:pt x="1569" y="2162"/>
                    <a:pt x="1569" y="2162"/>
                  </a:cubicBezTo>
                  <a:cubicBezTo>
                    <a:pt x="1571" y="2168"/>
                    <a:pt x="1571" y="2174"/>
                    <a:pt x="1571" y="2180"/>
                  </a:cubicBezTo>
                  <a:cubicBezTo>
                    <a:pt x="1571" y="2181"/>
                    <a:pt x="1571" y="2196"/>
                    <a:pt x="1569" y="2196"/>
                  </a:cubicBezTo>
                  <a:cubicBezTo>
                    <a:pt x="1568" y="2195"/>
                    <a:pt x="1568" y="2186"/>
                    <a:pt x="1568" y="2185"/>
                  </a:cubicBezTo>
                  <a:cubicBezTo>
                    <a:pt x="1568" y="2177"/>
                    <a:pt x="1567" y="2171"/>
                    <a:pt x="1566" y="2163"/>
                  </a:cubicBezTo>
                  <a:cubicBezTo>
                    <a:pt x="1565" y="2162"/>
                    <a:pt x="1565" y="2162"/>
                    <a:pt x="1565" y="2162"/>
                  </a:cubicBezTo>
                  <a:cubicBezTo>
                    <a:pt x="1563" y="2152"/>
                    <a:pt x="1559" y="2145"/>
                    <a:pt x="1552" y="2138"/>
                  </a:cubicBezTo>
                  <a:cubicBezTo>
                    <a:pt x="1544" y="2130"/>
                    <a:pt x="1532" y="2124"/>
                    <a:pt x="1520" y="2126"/>
                  </a:cubicBezTo>
                  <a:cubicBezTo>
                    <a:pt x="1513" y="2127"/>
                    <a:pt x="1504" y="2133"/>
                    <a:pt x="1506" y="2140"/>
                  </a:cubicBezTo>
                  <a:cubicBezTo>
                    <a:pt x="1506" y="2143"/>
                    <a:pt x="1508" y="2145"/>
                    <a:pt x="1511" y="2146"/>
                  </a:cubicBezTo>
                  <a:cubicBezTo>
                    <a:pt x="1513" y="2146"/>
                    <a:pt x="1515" y="2145"/>
                    <a:pt x="1516" y="2142"/>
                  </a:cubicBezTo>
                  <a:cubicBezTo>
                    <a:pt x="1516" y="2141"/>
                    <a:pt x="1516" y="2139"/>
                    <a:pt x="1515" y="2138"/>
                  </a:cubicBezTo>
                  <a:cubicBezTo>
                    <a:pt x="1514" y="2136"/>
                    <a:pt x="1511" y="2136"/>
                    <a:pt x="1510" y="2138"/>
                  </a:cubicBezTo>
                  <a:cubicBezTo>
                    <a:pt x="1510" y="2139"/>
                    <a:pt x="1509" y="2140"/>
                    <a:pt x="1510" y="2141"/>
                  </a:cubicBezTo>
                  <a:cubicBezTo>
                    <a:pt x="1508" y="2141"/>
                    <a:pt x="1508" y="2139"/>
                    <a:pt x="1508" y="2137"/>
                  </a:cubicBezTo>
                  <a:cubicBezTo>
                    <a:pt x="1509" y="2135"/>
                    <a:pt x="1511" y="2133"/>
                    <a:pt x="1514" y="2133"/>
                  </a:cubicBezTo>
                  <a:cubicBezTo>
                    <a:pt x="1518" y="2134"/>
                    <a:pt x="1521" y="2137"/>
                    <a:pt x="1521" y="2142"/>
                  </a:cubicBezTo>
                  <a:cubicBezTo>
                    <a:pt x="1521" y="2145"/>
                    <a:pt x="1520" y="2148"/>
                    <a:pt x="1517" y="2150"/>
                  </a:cubicBezTo>
                  <a:cubicBezTo>
                    <a:pt x="1515" y="2152"/>
                    <a:pt x="1512" y="2152"/>
                    <a:pt x="1509" y="2151"/>
                  </a:cubicBezTo>
                  <a:cubicBezTo>
                    <a:pt x="1505" y="2150"/>
                    <a:pt x="1502" y="2147"/>
                    <a:pt x="1501" y="2143"/>
                  </a:cubicBezTo>
                  <a:cubicBezTo>
                    <a:pt x="1500" y="2133"/>
                    <a:pt x="1508" y="2126"/>
                    <a:pt x="1517" y="2125"/>
                  </a:cubicBezTo>
                  <a:cubicBezTo>
                    <a:pt x="1519" y="2124"/>
                    <a:pt x="1522" y="2124"/>
                    <a:pt x="1525" y="2124"/>
                  </a:cubicBezTo>
                  <a:cubicBezTo>
                    <a:pt x="1516" y="2123"/>
                    <a:pt x="1508" y="2123"/>
                    <a:pt x="1499" y="2126"/>
                  </a:cubicBezTo>
                  <a:cubicBezTo>
                    <a:pt x="1493" y="2129"/>
                    <a:pt x="1489" y="2131"/>
                    <a:pt x="1484" y="2135"/>
                  </a:cubicBezTo>
                  <a:cubicBezTo>
                    <a:pt x="1479" y="2140"/>
                    <a:pt x="1477" y="2144"/>
                    <a:pt x="1474" y="2150"/>
                  </a:cubicBezTo>
                  <a:cubicBezTo>
                    <a:pt x="1473" y="2154"/>
                    <a:pt x="1473" y="2157"/>
                    <a:pt x="1473" y="2160"/>
                  </a:cubicBezTo>
                  <a:cubicBezTo>
                    <a:pt x="1473" y="2160"/>
                    <a:pt x="1473" y="2160"/>
                    <a:pt x="1473" y="2160"/>
                  </a:cubicBezTo>
                  <a:cubicBezTo>
                    <a:pt x="1475" y="2151"/>
                    <a:pt x="1484" y="2145"/>
                    <a:pt x="1494" y="2153"/>
                  </a:cubicBezTo>
                  <a:cubicBezTo>
                    <a:pt x="1501" y="2159"/>
                    <a:pt x="1504" y="2177"/>
                    <a:pt x="1527" y="2174"/>
                  </a:cubicBezTo>
                  <a:close/>
                  <a:moveTo>
                    <a:pt x="1575" y="2096"/>
                  </a:moveTo>
                  <a:cubicBezTo>
                    <a:pt x="1579" y="2106"/>
                    <a:pt x="1593" y="2099"/>
                    <a:pt x="1598" y="2098"/>
                  </a:cubicBezTo>
                  <a:cubicBezTo>
                    <a:pt x="1602" y="2097"/>
                    <a:pt x="1605" y="2097"/>
                    <a:pt x="1608" y="2099"/>
                  </a:cubicBezTo>
                  <a:cubicBezTo>
                    <a:pt x="1606" y="2095"/>
                    <a:pt x="1598" y="2087"/>
                    <a:pt x="1593" y="2085"/>
                  </a:cubicBezTo>
                  <a:cubicBezTo>
                    <a:pt x="1586" y="2082"/>
                    <a:pt x="1578" y="2083"/>
                    <a:pt x="1574" y="2092"/>
                  </a:cubicBezTo>
                  <a:cubicBezTo>
                    <a:pt x="1578" y="2090"/>
                    <a:pt x="1585" y="2089"/>
                    <a:pt x="1588" y="2092"/>
                  </a:cubicBezTo>
                  <a:cubicBezTo>
                    <a:pt x="1586" y="2091"/>
                    <a:pt x="1579" y="2093"/>
                    <a:pt x="1575" y="2096"/>
                  </a:cubicBezTo>
                  <a:close/>
                  <a:moveTo>
                    <a:pt x="1568" y="2203"/>
                  </a:moveTo>
                  <a:cubicBezTo>
                    <a:pt x="1559" y="2179"/>
                    <a:pt x="1538" y="2173"/>
                    <a:pt x="1530" y="2163"/>
                  </a:cubicBezTo>
                  <a:cubicBezTo>
                    <a:pt x="1521" y="2153"/>
                    <a:pt x="1533" y="2142"/>
                    <a:pt x="1545" y="2151"/>
                  </a:cubicBezTo>
                  <a:cubicBezTo>
                    <a:pt x="1558" y="2161"/>
                    <a:pt x="1566" y="2183"/>
                    <a:pt x="1568" y="2203"/>
                  </a:cubicBezTo>
                  <a:close/>
                  <a:moveTo>
                    <a:pt x="1535" y="2121"/>
                  </a:moveTo>
                  <a:cubicBezTo>
                    <a:pt x="1517" y="2111"/>
                    <a:pt x="1478" y="2117"/>
                    <a:pt x="1477" y="2138"/>
                  </a:cubicBezTo>
                  <a:cubicBezTo>
                    <a:pt x="1473" y="2139"/>
                    <a:pt x="1469" y="2133"/>
                    <a:pt x="1470" y="2127"/>
                  </a:cubicBezTo>
                  <a:cubicBezTo>
                    <a:pt x="1472" y="2120"/>
                    <a:pt x="1479" y="2114"/>
                    <a:pt x="1488" y="2115"/>
                  </a:cubicBezTo>
                  <a:cubicBezTo>
                    <a:pt x="1488" y="2109"/>
                    <a:pt x="1501" y="2106"/>
                    <a:pt x="1516" y="2110"/>
                  </a:cubicBezTo>
                  <a:cubicBezTo>
                    <a:pt x="1509" y="2104"/>
                    <a:pt x="1504" y="2096"/>
                    <a:pt x="1501" y="2088"/>
                  </a:cubicBezTo>
                  <a:cubicBezTo>
                    <a:pt x="1498" y="2078"/>
                    <a:pt x="1497" y="2067"/>
                    <a:pt x="1499" y="2058"/>
                  </a:cubicBezTo>
                  <a:cubicBezTo>
                    <a:pt x="1502" y="2048"/>
                    <a:pt x="1509" y="2039"/>
                    <a:pt x="1520" y="2037"/>
                  </a:cubicBezTo>
                  <a:cubicBezTo>
                    <a:pt x="1527" y="2035"/>
                    <a:pt x="1535" y="2036"/>
                    <a:pt x="1540" y="2042"/>
                  </a:cubicBezTo>
                  <a:cubicBezTo>
                    <a:pt x="1544" y="2047"/>
                    <a:pt x="1544" y="2055"/>
                    <a:pt x="1541" y="2060"/>
                  </a:cubicBezTo>
                  <a:cubicBezTo>
                    <a:pt x="1538" y="2065"/>
                    <a:pt x="1532" y="2069"/>
                    <a:pt x="1526" y="2072"/>
                  </a:cubicBezTo>
                  <a:cubicBezTo>
                    <a:pt x="1535" y="2061"/>
                    <a:pt x="1527" y="2054"/>
                    <a:pt x="1526" y="2048"/>
                  </a:cubicBezTo>
                  <a:cubicBezTo>
                    <a:pt x="1525" y="2041"/>
                    <a:pt x="1531" y="2038"/>
                    <a:pt x="1536" y="2041"/>
                  </a:cubicBezTo>
                  <a:cubicBezTo>
                    <a:pt x="1536" y="2041"/>
                    <a:pt x="1536" y="2041"/>
                    <a:pt x="1536" y="2041"/>
                  </a:cubicBezTo>
                  <a:cubicBezTo>
                    <a:pt x="1531" y="2037"/>
                    <a:pt x="1526" y="2037"/>
                    <a:pt x="1520" y="2038"/>
                  </a:cubicBezTo>
                  <a:cubicBezTo>
                    <a:pt x="1512" y="2041"/>
                    <a:pt x="1505" y="2046"/>
                    <a:pt x="1502" y="2055"/>
                  </a:cubicBezTo>
                  <a:cubicBezTo>
                    <a:pt x="1503" y="2053"/>
                    <a:pt x="1504" y="2051"/>
                    <a:pt x="1506" y="2050"/>
                  </a:cubicBezTo>
                  <a:cubicBezTo>
                    <a:pt x="1510" y="2047"/>
                    <a:pt x="1515" y="2046"/>
                    <a:pt x="1519" y="2049"/>
                  </a:cubicBezTo>
                  <a:cubicBezTo>
                    <a:pt x="1521" y="2051"/>
                    <a:pt x="1521" y="2053"/>
                    <a:pt x="1521" y="2056"/>
                  </a:cubicBezTo>
                  <a:cubicBezTo>
                    <a:pt x="1520" y="2057"/>
                    <a:pt x="1519" y="2059"/>
                    <a:pt x="1517" y="2059"/>
                  </a:cubicBezTo>
                  <a:cubicBezTo>
                    <a:pt x="1515" y="2060"/>
                    <a:pt x="1513" y="2060"/>
                    <a:pt x="1512" y="2059"/>
                  </a:cubicBezTo>
                  <a:cubicBezTo>
                    <a:pt x="1510" y="2058"/>
                    <a:pt x="1509" y="2055"/>
                    <a:pt x="1510" y="2053"/>
                  </a:cubicBezTo>
                  <a:cubicBezTo>
                    <a:pt x="1511" y="2051"/>
                    <a:pt x="1512" y="2051"/>
                    <a:pt x="1514" y="2051"/>
                  </a:cubicBezTo>
                  <a:cubicBezTo>
                    <a:pt x="1515" y="2051"/>
                    <a:pt x="1515" y="2052"/>
                    <a:pt x="1515" y="2053"/>
                  </a:cubicBezTo>
                  <a:cubicBezTo>
                    <a:pt x="1515" y="2053"/>
                    <a:pt x="1514" y="2052"/>
                    <a:pt x="1513" y="2052"/>
                  </a:cubicBezTo>
                  <a:cubicBezTo>
                    <a:pt x="1512" y="2052"/>
                    <a:pt x="1511" y="2054"/>
                    <a:pt x="1512" y="2055"/>
                  </a:cubicBezTo>
                  <a:cubicBezTo>
                    <a:pt x="1512" y="2056"/>
                    <a:pt x="1513" y="2056"/>
                    <a:pt x="1514" y="2056"/>
                  </a:cubicBezTo>
                  <a:cubicBezTo>
                    <a:pt x="1515" y="2057"/>
                    <a:pt x="1517" y="2056"/>
                    <a:pt x="1517" y="2055"/>
                  </a:cubicBezTo>
                  <a:cubicBezTo>
                    <a:pt x="1518" y="2053"/>
                    <a:pt x="1517" y="2052"/>
                    <a:pt x="1516" y="2051"/>
                  </a:cubicBezTo>
                  <a:cubicBezTo>
                    <a:pt x="1513" y="2048"/>
                    <a:pt x="1507" y="2050"/>
                    <a:pt x="1504" y="2053"/>
                  </a:cubicBezTo>
                  <a:cubicBezTo>
                    <a:pt x="1500" y="2058"/>
                    <a:pt x="1499" y="2067"/>
                    <a:pt x="1500" y="2073"/>
                  </a:cubicBezTo>
                  <a:cubicBezTo>
                    <a:pt x="1501" y="2090"/>
                    <a:pt x="1510" y="2104"/>
                    <a:pt x="1522" y="2112"/>
                  </a:cubicBezTo>
                  <a:cubicBezTo>
                    <a:pt x="1526" y="2114"/>
                    <a:pt x="1531" y="2117"/>
                    <a:pt x="1535" y="2121"/>
                  </a:cubicBezTo>
                  <a:close/>
                  <a:moveTo>
                    <a:pt x="1553" y="2129"/>
                  </a:moveTo>
                  <a:cubicBezTo>
                    <a:pt x="1544" y="2124"/>
                    <a:pt x="1549" y="2108"/>
                    <a:pt x="1556" y="2100"/>
                  </a:cubicBezTo>
                  <a:cubicBezTo>
                    <a:pt x="1563" y="2091"/>
                    <a:pt x="1574" y="2082"/>
                    <a:pt x="1573" y="2069"/>
                  </a:cubicBezTo>
                  <a:cubicBezTo>
                    <a:pt x="1572" y="2062"/>
                    <a:pt x="1568" y="2055"/>
                    <a:pt x="1561" y="2053"/>
                  </a:cubicBezTo>
                  <a:cubicBezTo>
                    <a:pt x="1557" y="2052"/>
                    <a:pt x="1553" y="2053"/>
                    <a:pt x="1550" y="2057"/>
                  </a:cubicBezTo>
                  <a:cubicBezTo>
                    <a:pt x="1554" y="2055"/>
                    <a:pt x="1559" y="2057"/>
                    <a:pt x="1562" y="2061"/>
                  </a:cubicBezTo>
                  <a:cubicBezTo>
                    <a:pt x="1564" y="2065"/>
                    <a:pt x="1562" y="2071"/>
                    <a:pt x="1558" y="2074"/>
                  </a:cubicBezTo>
                  <a:cubicBezTo>
                    <a:pt x="1551" y="2082"/>
                    <a:pt x="1542" y="2087"/>
                    <a:pt x="1538" y="2097"/>
                  </a:cubicBezTo>
                  <a:cubicBezTo>
                    <a:pt x="1533" y="2108"/>
                    <a:pt x="1538" y="2124"/>
                    <a:pt x="1553" y="2129"/>
                  </a:cubicBezTo>
                  <a:close/>
                  <a:moveTo>
                    <a:pt x="1597" y="2147"/>
                  </a:moveTo>
                  <a:cubicBezTo>
                    <a:pt x="1602" y="2137"/>
                    <a:pt x="1600" y="2120"/>
                    <a:pt x="1592" y="2112"/>
                  </a:cubicBezTo>
                  <a:cubicBezTo>
                    <a:pt x="1585" y="2103"/>
                    <a:pt x="1575" y="2107"/>
                    <a:pt x="1581" y="2119"/>
                  </a:cubicBezTo>
                  <a:cubicBezTo>
                    <a:pt x="1586" y="2127"/>
                    <a:pt x="1598" y="2137"/>
                    <a:pt x="1597" y="2147"/>
                  </a:cubicBezTo>
                  <a:close/>
                  <a:moveTo>
                    <a:pt x="1643" y="2347"/>
                  </a:moveTo>
                  <a:cubicBezTo>
                    <a:pt x="1649" y="2379"/>
                    <a:pt x="1692" y="2405"/>
                    <a:pt x="1714" y="2383"/>
                  </a:cubicBezTo>
                  <a:cubicBezTo>
                    <a:pt x="1719" y="2387"/>
                    <a:pt x="1716" y="2398"/>
                    <a:pt x="1707" y="2402"/>
                  </a:cubicBezTo>
                  <a:cubicBezTo>
                    <a:pt x="1699" y="2407"/>
                    <a:pt x="1686" y="2404"/>
                    <a:pt x="1678" y="2392"/>
                  </a:cubicBezTo>
                  <a:cubicBezTo>
                    <a:pt x="1668" y="2400"/>
                    <a:pt x="1640" y="2378"/>
                    <a:pt x="1643" y="2347"/>
                  </a:cubicBezTo>
                  <a:close/>
                  <a:moveTo>
                    <a:pt x="1522" y="2415"/>
                  </a:moveTo>
                  <a:cubicBezTo>
                    <a:pt x="1521" y="2413"/>
                    <a:pt x="1521" y="2410"/>
                    <a:pt x="1524" y="2408"/>
                  </a:cubicBezTo>
                  <a:cubicBezTo>
                    <a:pt x="1526" y="2407"/>
                    <a:pt x="1529" y="2407"/>
                    <a:pt x="1531" y="2410"/>
                  </a:cubicBezTo>
                  <a:cubicBezTo>
                    <a:pt x="1532" y="2412"/>
                    <a:pt x="1531" y="2415"/>
                    <a:pt x="1529" y="2417"/>
                  </a:cubicBezTo>
                  <a:cubicBezTo>
                    <a:pt x="1527" y="2418"/>
                    <a:pt x="1524" y="2417"/>
                    <a:pt x="1522" y="2415"/>
                  </a:cubicBezTo>
                  <a:close/>
                  <a:moveTo>
                    <a:pt x="1515" y="2409"/>
                  </a:moveTo>
                  <a:cubicBezTo>
                    <a:pt x="1514" y="2407"/>
                    <a:pt x="1514" y="2404"/>
                    <a:pt x="1516" y="2403"/>
                  </a:cubicBezTo>
                  <a:cubicBezTo>
                    <a:pt x="1518" y="2402"/>
                    <a:pt x="1520" y="2403"/>
                    <a:pt x="1522" y="2404"/>
                  </a:cubicBezTo>
                  <a:cubicBezTo>
                    <a:pt x="1523" y="2406"/>
                    <a:pt x="1522" y="2409"/>
                    <a:pt x="1520" y="2410"/>
                  </a:cubicBezTo>
                  <a:cubicBezTo>
                    <a:pt x="1519" y="2411"/>
                    <a:pt x="1516" y="2410"/>
                    <a:pt x="1515" y="2409"/>
                  </a:cubicBezTo>
                  <a:close/>
                  <a:moveTo>
                    <a:pt x="1534" y="2418"/>
                  </a:moveTo>
                  <a:cubicBezTo>
                    <a:pt x="1532" y="2415"/>
                    <a:pt x="1533" y="2410"/>
                    <a:pt x="1536" y="2408"/>
                  </a:cubicBezTo>
                  <a:cubicBezTo>
                    <a:pt x="1540" y="2406"/>
                    <a:pt x="1545" y="2407"/>
                    <a:pt x="1547" y="2410"/>
                  </a:cubicBezTo>
                  <a:cubicBezTo>
                    <a:pt x="1549" y="2414"/>
                    <a:pt x="1548" y="2419"/>
                    <a:pt x="1545" y="2421"/>
                  </a:cubicBezTo>
                  <a:cubicBezTo>
                    <a:pt x="1541" y="2423"/>
                    <a:pt x="1536" y="2422"/>
                    <a:pt x="1534" y="2418"/>
                  </a:cubicBezTo>
                  <a:close/>
                  <a:moveTo>
                    <a:pt x="1582" y="2261"/>
                  </a:moveTo>
                  <a:cubicBezTo>
                    <a:pt x="1593" y="2258"/>
                    <a:pt x="1608" y="2262"/>
                    <a:pt x="1619" y="2273"/>
                  </a:cubicBezTo>
                  <a:cubicBezTo>
                    <a:pt x="1627" y="2281"/>
                    <a:pt x="1633" y="2292"/>
                    <a:pt x="1634" y="2302"/>
                  </a:cubicBezTo>
                  <a:cubicBezTo>
                    <a:pt x="1635" y="2308"/>
                    <a:pt x="1634" y="2313"/>
                    <a:pt x="1632" y="2318"/>
                  </a:cubicBezTo>
                  <a:cubicBezTo>
                    <a:pt x="1627" y="2326"/>
                    <a:pt x="1620" y="2330"/>
                    <a:pt x="1613" y="2330"/>
                  </a:cubicBezTo>
                  <a:cubicBezTo>
                    <a:pt x="1606" y="2329"/>
                    <a:pt x="1601" y="2322"/>
                    <a:pt x="1604" y="2316"/>
                  </a:cubicBezTo>
                  <a:cubicBezTo>
                    <a:pt x="1611" y="2324"/>
                    <a:pt x="1622" y="2319"/>
                    <a:pt x="1625" y="2309"/>
                  </a:cubicBezTo>
                  <a:cubicBezTo>
                    <a:pt x="1628" y="2299"/>
                    <a:pt x="1622" y="2284"/>
                    <a:pt x="1615" y="2276"/>
                  </a:cubicBezTo>
                  <a:cubicBezTo>
                    <a:pt x="1602" y="2262"/>
                    <a:pt x="1589" y="2261"/>
                    <a:pt x="1582" y="2261"/>
                  </a:cubicBezTo>
                  <a:close/>
                  <a:moveTo>
                    <a:pt x="1638" y="2321"/>
                  </a:moveTo>
                  <a:cubicBezTo>
                    <a:pt x="1636" y="2356"/>
                    <a:pt x="1607" y="2384"/>
                    <a:pt x="1581" y="2383"/>
                  </a:cubicBezTo>
                  <a:cubicBezTo>
                    <a:pt x="1554" y="2382"/>
                    <a:pt x="1557" y="2359"/>
                    <a:pt x="1580" y="2359"/>
                  </a:cubicBezTo>
                  <a:cubicBezTo>
                    <a:pt x="1592" y="2360"/>
                    <a:pt x="1630" y="2355"/>
                    <a:pt x="1638" y="2321"/>
                  </a:cubicBezTo>
                  <a:close/>
                  <a:moveTo>
                    <a:pt x="1568" y="1935"/>
                  </a:moveTo>
                  <a:cubicBezTo>
                    <a:pt x="1576" y="1959"/>
                    <a:pt x="1597" y="1965"/>
                    <a:pt x="1604" y="1974"/>
                  </a:cubicBezTo>
                  <a:cubicBezTo>
                    <a:pt x="1613" y="1984"/>
                    <a:pt x="1601" y="1994"/>
                    <a:pt x="1590" y="1986"/>
                  </a:cubicBezTo>
                  <a:cubicBezTo>
                    <a:pt x="1577" y="1976"/>
                    <a:pt x="1569" y="1954"/>
                    <a:pt x="1568" y="1935"/>
                  </a:cubicBezTo>
                  <a:close/>
                  <a:moveTo>
                    <a:pt x="1577" y="2020"/>
                  </a:moveTo>
                  <a:cubicBezTo>
                    <a:pt x="1575" y="2018"/>
                    <a:pt x="1574" y="2016"/>
                    <a:pt x="1574" y="2014"/>
                  </a:cubicBezTo>
                  <a:cubicBezTo>
                    <a:pt x="1573" y="2011"/>
                    <a:pt x="1575" y="2008"/>
                    <a:pt x="1578" y="2007"/>
                  </a:cubicBezTo>
                  <a:cubicBezTo>
                    <a:pt x="1582" y="2005"/>
                    <a:pt x="1586" y="2007"/>
                    <a:pt x="1587" y="2009"/>
                  </a:cubicBezTo>
                  <a:cubicBezTo>
                    <a:pt x="1591" y="2014"/>
                    <a:pt x="1587" y="2017"/>
                    <a:pt x="1587" y="2021"/>
                  </a:cubicBezTo>
                  <a:cubicBezTo>
                    <a:pt x="1586" y="2025"/>
                    <a:pt x="1589" y="2029"/>
                    <a:pt x="1594" y="2030"/>
                  </a:cubicBezTo>
                  <a:cubicBezTo>
                    <a:pt x="1600" y="2032"/>
                    <a:pt x="1606" y="2031"/>
                    <a:pt x="1610" y="2026"/>
                  </a:cubicBezTo>
                  <a:cubicBezTo>
                    <a:pt x="1612" y="2023"/>
                    <a:pt x="1613" y="2019"/>
                    <a:pt x="1609" y="2017"/>
                  </a:cubicBezTo>
                  <a:cubicBezTo>
                    <a:pt x="1609" y="2020"/>
                    <a:pt x="1605" y="2024"/>
                    <a:pt x="1601" y="2020"/>
                  </a:cubicBezTo>
                  <a:cubicBezTo>
                    <a:pt x="1599" y="2019"/>
                    <a:pt x="1597" y="2013"/>
                    <a:pt x="1595" y="2008"/>
                  </a:cubicBezTo>
                  <a:cubicBezTo>
                    <a:pt x="1592" y="2002"/>
                    <a:pt x="1589" y="1998"/>
                    <a:pt x="1585" y="1995"/>
                  </a:cubicBezTo>
                  <a:cubicBezTo>
                    <a:pt x="1576" y="1990"/>
                    <a:pt x="1565" y="1994"/>
                    <a:pt x="1562" y="2004"/>
                  </a:cubicBezTo>
                  <a:cubicBezTo>
                    <a:pt x="1560" y="2009"/>
                    <a:pt x="1561" y="2014"/>
                    <a:pt x="1563" y="2019"/>
                  </a:cubicBezTo>
                  <a:cubicBezTo>
                    <a:pt x="1565" y="2024"/>
                    <a:pt x="1574" y="2035"/>
                    <a:pt x="1573" y="2041"/>
                  </a:cubicBezTo>
                  <a:cubicBezTo>
                    <a:pt x="1572" y="2046"/>
                    <a:pt x="1568" y="2048"/>
                    <a:pt x="1565" y="2046"/>
                  </a:cubicBezTo>
                  <a:cubicBezTo>
                    <a:pt x="1565" y="2050"/>
                    <a:pt x="1570" y="2053"/>
                    <a:pt x="1575" y="2052"/>
                  </a:cubicBezTo>
                  <a:cubicBezTo>
                    <a:pt x="1583" y="2051"/>
                    <a:pt x="1589" y="2040"/>
                    <a:pt x="1586" y="2030"/>
                  </a:cubicBezTo>
                  <a:cubicBezTo>
                    <a:pt x="1584" y="2026"/>
                    <a:pt x="1581" y="2023"/>
                    <a:pt x="1577" y="2020"/>
                  </a:cubicBezTo>
                  <a:close/>
                  <a:moveTo>
                    <a:pt x="1590" y="2030"/>
                  </a:moveTo>
                  <a:cubicBezTo>
                    <a:pt x="1598" y="2038"/>
                    <a:pt x="1603" y="2055"/>
                    <a:pt x="1599" y="2066"/>
                  </a:cubicBezTo>
                  <a:cubicBezTo>
                    <a:pt x="1596" y="2078"/>
                    <a:pt x="1584" y="2078"/>
                    <a:pt x="1586" y="2065"/>
                  </a:cubicBezTo>
                  <a:cubicBezTo>
                    <a:pt x="1587" y="2054"/>
                    <a:pt x="1595" y="2040"/>
                    <a:pt x="1590" y="2030"/>
                  </a:cubicBezTo>
                  <a:close/>
                  <a:moveTo>
                    <a:pt x="1566" y="1995"/>
                  </a:moveTo>
                  <a:cubicBezTo>
                    <a:pt x="1570" y="1990"/>
                    <a:pt x="1577" y="1990"/>
                    <a:pt x="1581" y="1991"/>
                  </a:cubicBezTo>
                  <a:cubicBezTo>
                    <a:pt x="1585" y="1986"/>
                    <a:pt x="1577" y="1976"/>
                    <a:pt x="1568" y="1980"/>
                  </a:cubicBezTo>
                  <a:cubicBezTo>
                    <a:pt x="1563" y="1983"/>
                    <a:pt x="1561" y="1991"/>
                    <a:pt x="1566" y="1995"/>
                  </a:cubicBezTo>
                  <a:close/>
                  <a:moveTo>
                    <a:pt x="1223" y="2037"/>
                  </a:moveTo>
                  <a:cubicBezTo>
                    <a:pt x="1222" y="2033"/>
                    <a:pt x="1223" y="2029"/>
                    <a:pt x="1226" y="2028"/>
                  </a:cubicBezTo>
                  <a:cubicBezTo>
                    <a:pt x="1232" y="2027"/>
                    <a:pt x="1236" y="2034"/>
                    <a:pt x="1233" y="2038"/>
                  </a:cubicBezTo>
                  <a:cubicBezTo>
                    <a:pt x="1231" y="2041"/>
                    <a:pt x="1228" y="2042"/>
                    <a:pt x="1227" y="2047"/>
                  </a:cubicBezTo>
                  <a:cubicBezTo>
                    <a:pt x="1226" y="2041"/>
                    <a:pt x="1224" y="2041"/>
                    <a:pt x="1223" y="2037"/>
                  </a:cubicBezTo>
                  <a:close/>
                  <a:moveTo>
                    <a:pt x="1165" y="1753"/>
                  </a:moveTo>
                  <a:cubicBezTo>
                    <a:pt x="1190" y="1743"/>
                    <a:pt x="1211" y="1750"/>
                    <a:pt x="1224" y="1763"/>
                  </a:cubicBezTo>
                  <a:cubicBezTo>
                    <a:pt x="1236" y="1775"/>
                    <a:pt x="1234" y="1789"/>
                    <a:pt x="1241" y="1797"/>
                  </a:cubicBezTo>
                  <a:cubicBezTo>
                    <a:pt x="1244" y="1799"/>
                    <a:pt x="1247" y="1801"/>
                    <a:pt x="1253" y="1801"/>
                  </a:cubicBezTo>
                  <a:cubicBezTo>
                    <a:pt x="1245" y="1810"/>
                    <a:pt x="1231" y="1808"/>
                    <a:pt x="1224" y="1800"/>
                  </a:cubicBezTo>
                  <a:cubicBezTo>
                    <a:pt x="1216" y="1789"/>
                    <a:pt x="1217" y="1777"/>
                    <a:pt x="1206" y="1767"/>
                  </a:cubicBezTo>
                  <a:cubicBezTo>
                    <a:pt x="1195" y="1756"/>
                    <a:pt x="1179" y="1751"/>
                    <a:pt x="1165" y="1753"/>
                  </a:cubicBezTo>
                  <a:close/>
                  <a:moveTo>
                    <a:pt x="1108" y="1750"/>
                  </a:moveTo>
                  <a:cubicBezTo>
                    <a:pt x="1130" y="1738"/>
                    <a:pt x="1152" y="1748"/>
                    <a:pt x="1164" y="1749"/>
                  </a:cubicBezTo>
                  <a:cubicBezTo>
                    <a:pt x="1180" y="1751"/>
                    <a:pt x="1182" y="1737"/>
                    <a:pt x="1165" y="1732"/>
                  </a:cubicBezTo>
                  <a:cubicBezTo>
                    <a:pt x="1148" y="1726"/>
                    <a:pt x="1121" y="1734"/>
                    <a:pt x="1108" y="1750"/>
                  </a:cubicBezTo>
                  <a:close/>
                  <a:moveTo>
                    <a:pt x="1047" y="2383"/>
                  </a:moveTo>
                  <a:cubicBezTo>
                    <a:pt x="1026" y="2394"/>
                    <a:pt x="1019" y="2420"/>
                    <a:pt x="1024" y="2437"/>
                  </a:cubicBezTo>
                  <a:cubicBezTo>
                    <a:pt x="1029" y="2452"/>
                    <a:pt x="1044" y="2453"/>
                    <a:pt x="1039" y="2434"/>
                  </a:cubicBezTo>
                  <a:cubicBezTo>
                    <a:pt x="1035" y="2419"/>
                    <a:pt x="1030" y="2401"/>
                    <a:pt x="1047" y="2383"/>
                  </a:cubicBezTo>
                  <a:close/>
                  <a:moveTo>
                    <a:pt x="1230" y="2620"/>
                  </a:moveTo>
                  <a:cubicBezTo>
                    <a:pt x="1215" y="2629"/>
                    <a:pt x="1187" y="2628"/>
                    <a:pt x="1171" y="2619"/>
                  </a:cubicBezTo>
                  <a:cubicBezTo>
                    <a:pt x="1156" y="2610"/>
                    <a:pt x="1161" y="2595"/>
                    <a:pt x="1181" y="2602"/>
                  </a:cubicBezTo>
                  <a:cubicBezTo>
                    <a:pt x="1195" y="2607"/>
                    <a:pt x="1209" y="2624"/>
                    <a:pt x="1230" y="2620"/>
                  </a:cubicBezTo>
                  <a:close/>
                  <a:moveTo>
                    <a:pt x="1014" y="2423"/>
                  </a:moveTo>
                  <a:cubicBezTo>
                    <a:pt x="1004" y="2446"/>
                    <a:pt x="1016" y="2463"/>
                    <a:pt x="1030" y="2476"/>
                  </a:cubicBezTo>
                  <a:cubicBezTo>
                    <a:pt x="1037" y="2483"/>
                    <a:pt x="1051" y="2489"/>
                    <a:pt x="1053" y="2500"/>
                  </a:cubicBezTo>
                  <a:cubicBezTo>
                    <a:pt x="1065" y="2489"/>
                    <a:pt x="1038" y="2470"/>
                    <a:pt x="1030" y="2463"/>
                  </a:cubicBezTo>
                  <a:cubicBezTo>
                    <a:pt x="1018" y="2451"/>
                    <a:pt x="1011" y="2437"/>
                    <a:pt x="1014" y="2423"/>
                  </a:cubicBezTo>
                  <a:close/>
                  <a:moveTo>
                    <a:pt x="1139" y="2514"/>
                  </a:moveTo>
                  <a:cubicBezTo>
                    <a:pt x="1132" y="2489"/>
                    <a:pt x="1134" y="2458"/>
                    <a:pt x="1146" y="2445"/>
                  </a:cubicBezTo>
                  <a:cubicBezTo>
                    <a:pt x="1159" y="2431"/>
                    <a:pt x="1174" y="2439"/>
                    <a:pt x="1164" y="2456"/>
                  </a:cubicBezTo>
                  <a:cubicBezTo>
                    <a:pt x="1155" y="2469"/>
                    <a:pt x="1139" y="2489"/>
                    <a:pt x="1139" y="2514"/>
                  </a:cubicBezTo>
                  <a:close/>
                  <a:moveTo>
                    <a:pt x="1135" y="2664"/>
                  </a:moveTo>
                  <a:cubicBezTo>
                    <a:pt x="1133" y="2667"/>
                    <a:pt x="1129" y="2668"/>
                    <a:pt x="1125" y="2666"/>
                  </a:cubicBezTo>
                  <a:cubicBezTo>
                    <a:pt x="1120" y="2661"/>
                    <a:pt x="1125" y="2653"/>
                    <a:pt x="1130" y="2653"/>
                  </a:cubicBezTo>
                  <a:cubicBezTo>
                    <a:pt x="1135" y="2653"/>
                    <a:pt x="1137" y="2656"/>
                    <a:pt x="1143" y="2654"/>
                  </a:cubicBezTo>
                  <a:cubicBezTo>
                    <a:pt x="1138" y="2658"/>
                    <a:pt x="1139" y="2660"/>
                    <a:pt x="1135" y="2664"/>
                  </a:cubicBezTo>
                  <a:close/>
                  <a:moveTo>
                    <a:pt x="1137" y="2665"/>
                  </a:moveTo>
                  <a:cubicBezTo>
                    <a:pt x="1135" y="2667"/>
                    <a:pt x="1133" y="2668"/>
                    <a:pt x="1131" y="2669"/>
                  </a:cubicBezTo>
                  <a:cubicBezTo>
                    <a:pt x="1128" y="2669"/>
                    <a:pt x="1124" y="2668"/>
                    <a:pt x="1122" y="2664"/>
                  </a:cubicBezTo>
                  <a:cubicBezTo>
                    <a:pt x="1120" y="2660"/>
                    <a:pt x="1122" y="2656"/>
                    <a:pt x="1125" y="2653"/>
                  </a:cubicBezTo>
                  <a:cubicBezTo>
                    <a:pt x="1130" y="2649"/>
                    <a:pt x="1133" y="2653"/>
                    <a:pt x="1137" y="2653"/>
                  </a:cubicBezTo>
                  <a:cubicBezTo>
                    <a:pt x="1142" y="2654"/>
                    <a:pt x="1146" y="2650"/>
                    <a:pt x="1147" y="2644"/>
                  </a:cubicBezTo>
                  <a:cubicBezTo>
                    <a:pt x="1149" y="2637"/>
                    <a:pt x="1147" y="2631"/>
                    <a:pt x="1141" y="2627"/>
                  </a:cubicBezTo>
                  <a:cubicBezTo>
                    <a:pt x="1138" y="2625"/>
                    <a:pt x="1133" y="2625"/>
                    <a:pt x="1131" y="2628"/>
                  </a:cubicBezTo>
                  <a:cubicBezTo>
                    <a:pt x="1135" y="2628"/>
                    <a:pt x="1139" y="2633"/>
                    <a:pt x="1136" y="2637"/>
                  </a:cubicBezTo>
                  <a:cubicBezTo>
                    <a:pt x="1134" y="2640"/>
                    <a:pt x="1128" y="2642"/>
                    <a:pt x="1122" y="2645"/>
                  </a:cubicBezTo>
                  <a:cubicBezTo>
                    <a:pt x="1116" y="2648"/>
                    <a:pt x="1111" y="2652"/>
                    <a:pt x="1109" y="2657"/>
                  </a:cubicBezTo>
                  <a:cubicBezTo>
                    <a:pt x="1104" y="2667"/>
                    <a:pt x="1110" y="2680"/>
                    <a:pt x="1121" y="2683"/>
                  </a:cubicBezTo>
                  <a:cubicBezTo>
                    <a:pt x="1127" y="2684"/>
                    <a:pt x="1132" y="2682"/>
                    <a:pt x="1137" y="2680"/>
                  </a:cubicBezTo>
                  <a:cubicBezTo>
                    <a:pt x="1142" y="2677"/>
                    <a:pt x="1154" y="2666"/>
                    <a:pt x="1161" y="2667"/>
                  </a:cubicBezTo>
                  <a:cubicBezTo>
                    <a:pt x="1167" y="2667"/>
                    <a:pt x="1169" y="2672"/>
                    <a:pt x="1168" y="2675"/>
                  </a:cubicBezTo>
                  <a:cubicBezTo>
                    <a:pt x="1172" y="2675"/>
                    <a:pt x="1175" y="2669"/>
                    <a:pt x="1174" y="2664"/>
                  </a:cubicBezTo>
                  <a:cubicBezTo>
                    <a:pt x="1171" y="2655"/>
                    <a:pt x="1159" y="2649"/>
                    <a:pt x="1148" y="2654"/>
                  </a:cubicBezTo>
                  <a:cubicBezTo>
                    <a:pt x="1143" y="2656"/>
                    <a:pt x="1141" y="2659"/>
                    <a:pt x="1137" y="2665"/>
                  </a:cubicBezTo>
                  <a:close/>
                  <a:moveTo>
                    <a:pt x="1148" y="2649"/>
                  </a:moveTo>
                  <a:cubicBezTo>
                    <a:pt x="1156" y="2639"/>
                    <a:pt x="1174" y="2632"/>
                    <a:pt x="1187" y="2635"/>
                  </a:cubicBezTo>
                  <a:cubicBezTo>
                    <a:pt x="1200" y="2639"/>
                    <a:pt x="1201" y="2651"/>
                    <a:pt x="1186" y="2651"/>
                  </a:cubicBezTo>
                  <a:cubicBezTo>
                    <a:pt x="1175" y="2650"/>
                    <a:pt x="1158" y="2643"/>
                    <a:pt x="1148" y="2649"/>
                  </a:cubicBezTo>
                  <a:close/>
                  <a:moveTo>
                    <a:pt x="1091" y="2679"/>
                  </a:moveTo>
                  <a:cubicBezTo>
                    <a:pt x="1090" y="2678"/>
                    <a:pt x="1090" y="2676"/>
                    <a:pt x="1090" y="2675"/>
                  </a:cubicBezTo>
                  <a:cubicBezTo>
                    <a:pt x="1081" y="2680"/>
                    <a:pt x="1063" y="2684"/>
                    <a:pt x="1046" y="2684"/>
                  </a:cubicBezTo>
                  <a:cubicBezTo>
                    <a:pt x="1051" y="2683"/>
                    <a:pt x="1055" y="2681"/>
                    <a:pt x="1059" y="2678"/>
                  </a:cubicBezTo>
                  <a:cubicBezTo>
                    <a:pt x="1087" y="2662"/>
                    <a:pt x="1080" y="2639"/>
                    <a:pt x="1094" y="2616"/>
                  </a:cubicBezTo>
                  <a:cubicBezTo>
                    <a:pt x="1099" y="2608"/>
                    <a:pt x="1110" y="2602"/>
                    <a:pt x="1119" y="2610"/>
                  </a:cubicBezTo>
                  <a:cubicBezTo>
                    <a:pt x="1123" y="2614"/>
                    <a:pt x="1125" y="2620"/>
                    <a:pt x="1123" y="2626"/>
                  </a:cubicBezTo>
                  <a:cubicBezTo>
                    <a:pt x="1122" y="2629"/>
                    <a:pt x="1120" y="2632"/>
                    <a:pt x="1116" y="2634"/>
                  </a:cubicBezTo>
                  <a:cubicBezTo>
                    <a:pt x="1115" y="2634"/>
                    <a:pt x="1113" y="2635"/>
                    <a:pt x="1111" y="2635"/>
                  </a:cubicBezTo>
                  <a:cubicBezTo>
                    <a:pt x="1112" y="2635"/>
                    <a:pt x="1112" y="2635"/>
                    <a:pt x="1114" y="2634"/>
                  </a:cubicBezTo>
                  <a:cubicBezTo>
                    <a:pt x="1116" y="2633"/>
                    <a:pt x="1119" y="2627"/>
                    <a:pt x="1118" y="2623"/>
                  </a:cubicBezTo>
                  <a:cubicBezTo>
                    <a:pt x="1116" y="2620"/>
                    <a:pt x="1111" y="2618"/>
                    <a:pt x="1107" y="2620"/>
                  </a:cubicBezTo>
                  <a:cubicBezTo>
                    <a:pt x="1103" y="2622"/>
                    <a:pt x="1102" y="2625"/>
                    <a:pt x="1103" y="2629"/>
                  </a:cubicBezTo>
                  <a:cubicBezTo>
                    <a:pt x="1104" y="2635"/>
                    <a:pt x="1112" y="2637"/>
                    <a:pt x="1117" y="2635"/>
                  </a:cubicBezTo>
                  <a:cubicBezTo>
                    <a:pt x="1121" y="2633"/>
                    <a:pt x="1124" y="2630"/>
                    <a:pt x="1125" y="2626"/>
                  </a:cubicBezTo>
                  <a:cubicBezTo>
                    <a:pt x="1127" y="2620"/>
                    <a:pt x="1125" y="2613"/>
                    <a:pt x="1121" y="2608"/>
                  </a:cubicBezTo>
                  <a:cubicBezTo>
                    <a:pt x="1110" y="2598"/>
                    <a:pt x="1098" y="2604"/>
                    <a:pt x="1092" y="2614"/>
                  </a:cubicBezTo>
                  <a:cubicBezTo>
                    <a:pt x="1078" y="2638"/>
                    <a:pt x="1085" y="2661"/>
                    <a:pt x="1054" y="2676"/>
                  </a:cubicBezTo>
                  <a:cubicBezTo>
                    <a:pt x="1042" y="2682"/>
                    <a:pt x="1027" y="2684"/>
                    <a:pt x="1013" y="2675"/>
                  </a:cubicBezTo>
                  <a:cubicBezTo>
                    <a:pt x="996" y="2664"/>
                    <a:pt x="987" y="2642"/>
                    <a:pt x="997" y="2623"/>
                  </a:cubicBezTo>
                  <a:cubicBezTo>
                    <a:pt x="986" y="2644"/>
                    <a:pt x="1008" y="2669"/>
                    <a:pt x="1031" y="2673"/>
                  </a:cubicBezTo>
                  <a:cubicBezTo>
                    <a:pt x="1043" y="2675"/>
                    <a:pt x="1060" y="2671"/>
                    <a:pt x="1069" y="2659"/>
                  </a:cubicBezTo>
                  <a:cubicBezTo>
                    <a:pt x="1087" y="2635"/>
                    <a:pt x="1060" y="2615"/>
                    <a:pt x="1044" y="2637"/>
                  </a:cubicBezTo>
                  <a:cubicBezTo>
                    <a:pt x="1035" y="2649"/>
                    <a:pt x="1021" y="2653"/>
                    <a:pt x="1008" y="2644"/>
                  </a:cubicBezTo>
                  <a:cubicBezTo>
                    <a:pt x="1000" y="2639"/>
                    <a:pt x="997" y="2630"/>
                    <a:pt x="997" y="2623"/>
                  </a:cubicBezTo>
                  <a:cubicBezTo>
                    <a:pt x="997" y="2623"/>
                    <a:pt x="997" y="2623"/>
                    <a:pt x="997" y="2623"/>
                  </a:cubicBezTo>
                  <a:cubicBezTo>
                    <a:pt x="997" y="2623"/>
                    <a:pt x="997" y="2623"/>
                    <a:pt x="997" y="2623"/>
                  </a:cubicBezTo>
                  <a:cubicBezTo>
                    <a:pt x="996" y="2623"/>
                    <a:pt x="996" y="2624"/>
                    <a:pt x="996" y="2625"/>
                  </a:cubicBezTo>
                  <a:cubicBezTo>
                    <a:pt x="998" y="2619"/>
                    <a:pt x="1000" y="2614"/>
                    <a:pt x="1001" y="2608"/>
                  </a:cubicBezTo>
                  <a:cubicBezTo>
                    <a:pt x="1003" y="2594"/>
                    <a:pt x="1003" y="2583"/>
                    <a:pt x="998" y="2570"/>
                  </a:cubicBezTo>
                  <a:cubicBezTo>
                    <a:pt x="997" y="2569"/>
                    <a:pt x="997" y="2569"/>
                    <a:pt x="997" y="2569"/>
                  </a:cubicBezTo>
                  <a:cubicBezTo>
                    <a:pt x="1007" y="2577"/>
                    <a:pt x="1019" y="2596"/>
                    <a:pt x="1019" y="2607"/>
                  </a:cubicBezTo>
                  <a:cubicBezTo>
                    <a:pt x="1019" y="2607"/>
                    <a:pt x="1020" y="2607"/>
                    <a:pt x="1021" y="2607"/>
                  </a:cubicBezTo>
                  <a:cubicBezTo>
                    <a:pt x="1021" y="2597"/>
                    <a:pt x="1013" y="2581"/>
                    <a:pt x="1004" y="2572"/>
                  </a:cubicBezTo>
                  <a:cubicBezTo>
                    <a:pt x="1006" y="2572"/>
                    <a:pt x="1008" y="2573"/>
                    <a:pt x="1009" y="2574"/>
                  </a:cubicBezTo>
                  <a:cubicBezTo>
                    <a:pt x="1009" y="2574"/>
                    <a:pt x="1009" y="2574"/>
                    <a:pt x="1009" y="2574"/>
                  </a:cubicBezTo>
                  <a:cubicBezTo>
                    <a:pt x="1018" y="2577"/>
                    <a:pt x="1026" y="2579"/>
                    <a:pt x="1034" y="2580"/>
                  </a:cubicBezTo>
                  <a:cubicBezTo>
                    <a:pt x="1044" y="2582"/>
                    <a:pt x="1057" y="2581"/>
                    <a:pt x="1065" y="2587"/>
                  </a:cubicBezTo>
                  <a:cubicBezTo>
                    <a:pt x="1071" y="2594"/>
                    <a:pt x="1073" y="2602"/>
                    <a:pt x="1070" y="2611"/>
                  </a:cubicBezTo>
                  <a:cubicBezTo>
                    <a:pt x="1067" y="2618"/>
                    <a:pt x="1060" y="2624"/>
                    <a:pt x="1052" y="2625"/>
                  </a:cubicBezTo>
                  <a:cubicBezTo>
                    <a:pt x="1044" y="2625"/>
                    <a:pt x="1038" y="2622"/>
                    <a:pt x="1035" y="2615"/>
                  </a:cubicBezTo>
                  <a:cubicBezTo>
                    <a:pt x="1033" y="2610"/>
                    <a:pt x="1033" y="2604"/>
                    <a:pt x="1037" y="2600"/>
                  </a:cubicBezTo>
                  <a:cubicBezTo>
                    <a:pt x="1035" y="2603"/>
                    <a:pt x="1035" y="2608"/>
                    <a:pt x="1037" y="2611"/>
                  </a:cubicBezTo>
                  <a:cubicBezTo>
                    <a:pt x="1041" y="2615"/>
                    <a:pt x="1046" y="2615"/>
                    <a:pt x="1050" y="2612"/>
                  </a:cubicBezTo>
                  <a:cubicBezTo>
                    <a:pt x="1054" y="2609"/>
                    <a:pt x="1055" y="2604"/>
                    <a:pt x="1051" y="2600"/>
                  </a:cubicBezTo>
                  <a:cubicBezTo>
                    <a:pt x="1049" y="2596"/>
                    <a:pt x="1044" y="2595"/>
                    <a:pt x="1040" y="2598"/>
                  </a:cubicBezTo>
                  <a:cubicBezTo>
                    <a:pt x="1038" y="2599"/>
                    <a:pt x="1036" y="2601"/>
                    <a:pt x="1035" y="2603"/>
                  </a:cubicBezTo>
                  <a:cubicBezTo>
                    <a:pt x="1033" y="2607"/>
                    <a:pt x="1033" y="2611"/>
                    <a:pt x="1034" y="2615"/>
                  </a:cubicBezTo>
                  <a:cubicBezTo>
                    <a:pt x="1037" y="2622"/>
                    <a:pt x="1044" y="2626"/>
                    <a:pt x="1052" y="2626"/>
                  </a:cubicBezTo>
                  <a:cubicBezTo>
                    <a:pt x="1060" y="2625"/>
                    <a:pt x="1068" y="2619"/>
                    <a:pt x="1071" y="2611"/>
                  </a:cubicBezTo>
                  <a:cubicBezTo>
                    <a:pt x="1075" y="2602"/>
                    <a:pt x="1072" y="2593"/>
                    <a:pt x="1066" y="2586"/>
                  </a:cubicBezTo>
                  <a:cubicBezTo>
                    <a:pt x="1064" y="2584"/>
                    <a:pt x="1062" y="2582"/>
                    <a:pt x="1060" y="2581"/>
                  </a:cubicBezTo>
                  <a:cubicBezTo>
                    <a:pt x="1061" y="2581"/>
                    <a:pt x="1062" y="2581"/>
                    <a:pt x="1064" y="2581"/>
                  </a:cubicBezTo>
                  <a:cubicBezTo>
                    <a:pt x="1085" y="2579"/>
                    <a:pt x="1104" y="2568"/>
                    <a:pt x="1125" y="2576"/>
                  </a:cubicBezTo>
                  <a:cubicBezTo>
                    <a:pt x="1125" y="2576"/>
                    <a:pt x="1125" y="2575"/>
                    <a:pt x="1126" y="2574"/>
                  </a:cubicBezTo>
                  <a:cubicBezTo>
                    <a:pt x="1123" y="2573"/>
                    <a:pt x="1120" y="2572"/>
                    <a:pt x="1116" y="2571"/>
                  </a:cubicBezTo>
                  <a:cubicBezTo>
                    <a:pt x="1112" y="2570"/>
                    <a:pt x="1107" y="2569"/>
                    <a:pt x="1103" y="2570"/>
                  </a:cubicBezTo>
                  <a:cubicBezTo>
                    <a:pt x="1107" y="2567"/>
                    <a:pt x="1110" y="2564"/>
                    <a:pt x="1114" y="2561"/>
                  </a:cubicBezTo>
                  <a:cubicBezTo>
                    <a:pt x="1121" y="2554"/>
                    <a:pt x="1125" y="2547"/>
                    <a:pt x="1129" y="2538"/>
                  </a:cubicBezTo>
                  <a:cubicBezTo>
                    <a:pt x="1131" y="2535"/>
                    <a:pt x="1132" y="2532"/>
                    <a:pt x="1133" y="2529"/>
                  </a:cubicBezTo>
                  <a:cubicBezTo>
                    <a:pt x="1135" y="2521"/>
                    <a:pt x="1135" y="2514"/>
                    <a:pt x="1134" y="2506"/>
                  </a:cubicBezTo>
                  <a:cubicBezTo>
                    <a:pt x="1132" y="2498"/>
                    <a:pt x="1129" y="2492"/>
                    <a:pt x="1124" y="2485"/>
                  </a:cubicBezTo>
                  <a:cubicBezTo>
                    <a:pt x="1120" y="2479"/>
                    <a:pt x="1113" y="2475"/>
                    <a:pt x="1106" y="2473"/>
                  </a:cubicBezTo>
                  <a:cubicBezTo>
                    <a:pt x="1093" y="2470"/>
                    <a:pt x="1080" y="2475"/>
                    <a:pt x="1072" y="2485"/>
                  </a:cubicBezTo>
                  <a:cubicBezTo>
                    <a:pt x="1064" y="2495"/>
                    <a:pt x="1061" y="2509"/>
                    <a:pt x="1061" y="2523"/>
                  </a:cubicBezTo>
                  <a:cubicBezTo>
                    <a:pt x="1074" y="2497"/>
                    <a:pt x="1096" y="2507"/>
                    <a:pt x="1107" y="2504"/>
                  </a:cubicBezTo>
                  <a:cubicBezTo>
                    <a:pt x="1122" y="2499"/>
                    <a:pt x="1122" y="2486"/>
                    <a:pt x="1114" y="2478"/>
                  </a:cubicBezTo>
                  <a:cubicBezTo>
                    <a:pt x="1114" y="2478"/>
                    <a:pt x="1114" y="2478"/>
                    <a:pt x="1114" y="2478"/>
                  </a:cubicBezTo>
                  <a:cubicBezTo>
                    <a:pt x="1118" y="2480"/>
                    <a:pt x="1120" y="2482"/>
                    <a:pt x="1123" y="2486"/>
                  </a:cubicBezTo>
                  <a:cubicBezTo>
                    <a:pt x="1128" y="2493"/>
                    <a:pt x="1131" y="2498"/>
                    <a:pt x="1132" y="2506"/>
                  </a:cubicBezTo>
                  <a:cubicBezTo>
                    <a:pt x="1133" y="2514"/>
                    <a:pt x="1132" y="2520"/>
                    <a:pt x="1130" y="2528"/>
                  </a:cubicBezTo>
                  <a:cubicBezTo>
                    <a:pt x="1127" y="2540"/>
                    <a:pt x="1122" y="2548"/>
                    <a:pt x="1113" y="2557"/>
                  </a:cubicBezTo>
                  <a:cubicBezTo>
                    <a:pt x="1116" y="2554"/>
                    <a:pt x="1118" y="2551"/>
                    <a:pt x="1119" y="2548"/>
                  </a:cubicBezTo>
                  <a:cubicBezTo>
                    <a:pt x="1124" y="2538"/>
                    <a:pt x="1122" y="2524"/>
                    <a:pt x="1112" y="2519"/>
                  </a:cubicBezTo>
                  <a:cubicBezTo>
                    <a:pt x="1107" y="2516"/>
                    <a:pt x="1102" y="2517"/>
                    <a:pt x="1098" y="2521"/>
                  </a:cubicBezTo>
                  <a:cubicBezTo>
                    <a:pt x="1095" y="2523"/>
                    <a:pt x="1093" y="2527"/>
                    <a:pt x="1093" y="2530"/>
                  </a:cubicBezTo>
                  <a:cubicBezTo>
                    <a:pt x="1093" y="2534"/>
                    <a:pt x="1095" y="2538"/>
                    <a:pt x="1099" y="2541"/>
                  </a:cubicBezTo>
                  <a:cubicBezTo>
                    <a:pt x="1103" y="2544"/>
                    <a:pt x="1109" y="2543"/>
                    <a:pt x="1112" y="2539"/>
                  </a:cubicBezTo>
                  <a:cubicBezTo>
                    <a:pt x="1114" y="2536"/>
                    <a:pt x="1114" y="2533"/>
                    <a:pt x="1112" y="2530"/>
                  </a:cubicBezTo>
                  <a:cubicBezTo>
                    <a:pt x="1111" y="2528"/>
                    <a:pt x="1109" y="2528"/>
                    <a:pt x="1107" y="2529"/>
                  </a:cubicBezTo>
                  <a:cubicBezTo>
                    <a:pt x="1109" y="2529"/>
                    <a:pt x="1110" y="2530"/>
                    <a:pt x="1110" y="2532"/>
                  </a:cubicBezTo>
                  <a:cubicBezTo>
                    <a:pt x="1112" y="2535"/>
                    <a:pt x="1109" y="2537"/>
                    <a:pt x="1107" y="2537"/>
                  </a:cubicBezTo>
                  <a:cubicBezTo>
                    <a:pt x="1105" y="2537"/>
                    <a:pt x="1103" y="2536"/>
                    <a:pt x="1102" y="2534"/>
                  </a:cubicBezTo>
                  <a:cubicBezTo>
                    <a:pt x="1100" y="2532"/>
                    <a:pt x="1100" y="2529"/>
                    <a:pt x="1102" y="2527"/>
                  </a:cubicBezTo>
                  <a:cubicBezTo>
                    <a:pt x="1104" y="2524"/>
                    <a:pt x="1108" y="2524"/>
                    <a:pt x="1111" y="2525"/>
                  </a:cubicBezTo>
                  <a:cubicBezTo>
                    <a:pt x="1120" y="2529"/>
                    <a:pt x="1120" y="2543"/>
                    <a:pt x="1116" y="2550"/>
                  </a:cubicBezTo>
                  <a:cubicBezTo>
                    <a:pt x="1103" y="2576"/>
                    <a:pt x="1059" y="2581"/>
                    <a:pt x="1031" y="2576"/>
                  </a:cubicBezTo>
                  <a:cubicBezTo>
                    <a:pt x="1040" y="2576"/>
                    <a:pt x="1050" y="2572"/>
                    <a:pt x="1056" y="2566"/>
                  </a:cubicBezTo>
                  <a:cubicBezTo>
                    <a:pt x="1060" y="2562"/>
                    <a:pt x="1063" y="2558"/>
                    <a:pt x="1064" y="2552"/>
                  </a:cubicBezTo>
                  <a:cubicBezTo>
                    <a:pt x="1062" y="2557"/>
                    <a:pt x="1058" y="2561"/>
                    <a:pt x="1055" y="2564"/>
                  </a:cubicBezTo>
                  <a:cubicBezTo>
                    <a:pt x="1046" y="2572"/>
                    <a:pt x="1036" y="2574"/>
                    <a:pt x="1024" y="2573"/>
                  </a:cubicBezTo>
                  <a:cubicBezTo>
                    <a:pt x="1016" y="2572"/>
                    <a:pt x="1009" y="2570"/>
                    <a:pt x="1003" y="2566"/>
                  </a:cubicBezTo>
                  <a:cubicBezTo>
                    <a:pt x="991" y="2559"/>
                    <a:pt x="985" y="2549"/>
                    <a:pt x="974" y="2541"/>
                  </a:cubicBezTo>
                  <a:cubicBezTo>
                    <a:pt x="973" y="2540"/>
                    <a:pt x="973" y="2540"/>
                    <a:pt x="973" y="2540"/>
                  </a:cubicBezTo>
                  <a:cubicBezTo>
                    <a:pt x="966" y="2536"/>
                    <a:pt x="960" y="2533"/>
                    <a:pt x="953" y="2530"/>
                  </a:cubicBezTo>
                  <a:cubicBezTo>
                    <a:pt x="951" y="2529"/>
                    <a:pt x="934" y="2523"/>
                    <a:pt x="933" y="2525"/>
                  </a:cubicBezTo>
                  <a:cubicBezTo>
                    <a:pt x="933" y="2527"/>
                    <a:pt x="944" y="2531"/>
                    <a:pt x="946" y="2531"/>
                  </a:cubicBezTo>
                  <a:cubicBezTo>
                    <a:pt x="955" y="2535"/>
                    <a:pt x="962" y="2539"/>
                    <a:pt x="970" y="2544"/>
                  </a:cubicBezTo>
                  <a:cubicBezTo>
                    <a:pt x="971" y="2545"/>
                    <a:pt x="971" y="2545"/>
                    <a:pt x="971" y="2545"/>
                  </a:cubicBezTo>
                  <a:cubicBezTo>
                    <a:pt x="981" y="2552"/>
                    <a:pt x="989" y="2560"/>
                    <a:pt x="994" y="2571"/>
                  </a:cubicBezTo>
                  <a:cubicBezTo>
                    <a:pt x="1000" y="2585"/>
                    <a:pt x="1001" y="2602"/>
                    <a:pt x="994" y="2615"/>
                  </a:cubicBezTo>
                  <a:cubicBezTo>
                    <a:pt x="989" y="2623"/>
                    <a:pt x="978" y="2630"/>
                    <a:pt x="970" y="2625"/>
                  </a:cubicBezTo>
                  <a:cubicBezTo>
                    <a:pt x="967" y="2624"/>
                    <a:pt x="965" y="2620"/>
                    <a:pt x="966" y="2617"/>
                  </a:cubicBezTo>
                  <a:cubicBezTo>
                    <a:pt x="967" y="2614"/>
                    <a:pt x="969" y="2612"/>
                    <a:pt x="972" y="2612"/>
                  </a:cubicBezTo>
                  <a:cubicBezTo>
                    <a:pt x="975" y="2612"/>
                    <a:pt x="976" y="2613"/>
                    <a:pt x="977" y="2615"/>
                  </a:cubicBezTo>
                  <a:cubicBezTo>
                    <a:pt x="979" y="2617"/>
                    <a:pt x="978" y="2620"/>
                    <a:pt x="975" y="2621"/>
                  </a:cubicBezTo>
                  <a:cubicBezTo>
                    <a:pt x="974" y="2621"/>
                    <a:pt x="972" y="2621"/>
                    <a:pt x="971" y="2620"/>
                  </a:cubicBezTo>
                  <a:cubicBezTo>
                    <a:pt x="971" y="2622"/>
                    <a:pt x="972" y="2623"/>
                    <a:pt x="975" y="2624"/>
                  </a:cubicBezTo>
                  <a:cubicBezTo>
                    <a:pt x="978" y="2624"/>
                    <a:pt x="981" y="2622"/>
                    <a:pt x="982" y="2619"/>
                  </a:cubicBezTo>
                  <a:cubicBezTo>
                    <a:pt x="984" y="2614"/>
                    <a:pt x="981" y="2608"/>
                    <a:pt x="976" y="2606"/>
                  </a:cubicBezTo>
                  <a:cubicBezTo>
                    <a:pt x="972" y="2605"/>
                    <a:pt x="967" y="2605"/>
                    <a:pt x="964" y="2607"/>
                  </a:cubicBezTo>
                  <a:cubicBezTo>
                    <a:pt x="961" y="2609"/>
                    <a:pt x="959" y="2613"/>
                    <a:pt x="958" y="2617"/>
                  </a:cubicBezTo>
                  <a:cubicBezTo>
                    <a:pt x="958" y="2622"/>
                    <a:pt x="960" y="2627"/>
                    <a:pt x="965" y="2630"/>
                  </a:cubicBezTo>
                  <a:cubicBezTo>
                    <a:pt x="975" y="2635"/>
                    <a:pt x="988" y="2629"/>
                    <a:pt x="993" y="2619"/>
                  </a:cubicBezTo>
                  <a:cubicBezTo>
                    <a:pt x="995" y="2616"/>
                    <a:pt x="997" y="2613"/>
                    <a:pt x="997" y="2609"/>
                  </a:cubicBezTo>
                  <a:cubicBezTo>
                    <a:pt x="995" y="2621"/>
                    <a:pt x="991" y="2630"/>
                    <a:pt x="983" y="2640"/>
                  </a:cubicBezTo>
                  <a:cubicBezTo>
                    <a:pt x="978" y="2646"/>
                    <a:pt x="973" y="2650"/>
                    <a:pt x="966" y="2653"/>
                  </a:cubicBezTo>
                  <a:cubicBezTo>
                    <a:pt x="958" y="2657"/>
                    <a:pt x="952" y="2658"/>
                    <a:pt x="944" y="2658"/>
                  </a:cubicBezTo>
                  <a:cubicBezTo>
                    <a:pt x="940" y="2657"/>
                    <a:pt x="936" y="2656"/>
                    <a:pt x="932" y="2655"/>
                  </a:cubicBezTo>
                  <a:cubicBezTo>
                    <a:pt x="932" y="2654"/>
                    <a:pt x="932" y="2654"/>
                    <a:pt x="932" y="2654"/>
                  </a:cubicBezTo>
                  <a:cubicBezTo>
                    <a:pt x="943" y="2657"/>
                    <a:pt x="955" y="2649"/>
                    <a:pt x="950" y="2634"/>
                  </a:cubicBezTo>
                  <a:cubicBezTo>
                    <a:pt x="946" y="2623"/>
                    <a:pt x="926" y="2611"/>
                    <a:pt x="940" y="2585"/>
                  </a:cubicBezTo>
                  <a:cubicBezTo>
                    <a:pt x="928" y="2593"/>
                    <a:pt x="918" y="2603"/>
                    <a:pt x="915" y="2616"/>
                  </a:cubicBezTo>
                  <a:cubicBezTo>
                    <a:pt x="911" y="2628"/>
                    <a:pt x="913" y="2642"/>
                    <a:pt x="923" y="2650"/>
                  </a:cubicBezTo>
                  <a:cubicBezTo>
                    <a:pt x="929" y="2655"/>
                    <a:pt x="937" y="2658"/>
                    <a:pt x="944" y="2659"/>
                  </a:cubicBezTo>
                  <a:cubicBezTo>
                    <a:pt x="953" y="2659"/>
                    <a:pt x="959" y="2658"/>
                    <a:pt x="967" y="2655"/>
                  </a:cubicBezTo>
                  <a:cubicBezTo>
                    <a:pt x="974" y="2651"/>
                    <a:pt x="979" y="2647"/>
                    <a:pt x="985" y="2641"/>
                  </a:cubicBezTo>
                  <a:cubicBezTo>
                    <a:pt x="987" y="2639"/>
                    <a:pt x="989" y="2636"/>
                    <a:pt x="991" y="2633"/>
                  </a:cubicBezTo>
                  <a:cubicBezTo>
                    <a:pt x="992" y="2632"/>
                    <a:pt x="993" y="2630"/>
                    <a:pt x="994" y="2629"/>
                  </a:cubicBezTo>
                  <a:cubicBezTo>
                    <a:pt x="985" y="2648"/>
                    <a:pt x="996" y="2669"/>
                    <a:pt x="1014" y="2679"/>
                  </a:cubicBezTo>
                  <a:cubicBezTo>
                    <a:pt x="1016" y="2680"/>
                    <a:pt x="1017" y="2681"/>
                    <a:pt x="1019" y="2682"/>
                  </a:cubicBezTo>
                  <a:cubicBezTo>
                    <a:pt x="1041" y="2692"/>
                    <a:pt x="1069" y="2690"/>
                    <a:pt x="1091" y="2679"/>
                  </a:cubicBezTo>
                  <a:close/>
                  <a:moveTo>
                    <a:pt x="1110" y="2679"/>
                  </a:moveTo>
                  <a:cubicBezTo>
                    <a:pt x="1105" y="2675"/>
                    <a:pt x="1104" y="2666"/>
                    <a:pt x="1105" y="2662"/>
                  </a:cubicBezTo>
                  <a:cubicBezTo>
                    <a:pt x="1099" y="2659"/>
                    <a:pt x="1089" y="2668"/>
                    <a:pt x="1094" y="2677"/>
                  </a:cubicBezTo>
                  <a:cubicBezTo>
                    <a:pt x="1097" y="2683"/>
                    <a:pt x="1106" y="2684"/>
                    <a:pt x="1110" y="2679"/>
                  </a:cubicBezTo>
                  <a:close/>
                  <a:moveTo>
                    <a:pt x="1100" y="2688"/>
                  </a:moveTo>
                  <a:cubicBezTo>
                    <a:pt x="1108" y="2693"/>
                    <a:pt x="1121" y="2697"/>
                    <a:pt x="1131" y="2697"/>
                  </a:cubicBezTo>
                  <a:cubicBezTo>
                    <a:pt x="1141" y="2697"/>
                    <a:pt x="1151" y="2693"/>
                    <a:pt x="1160" y="2689"/>
                  </a:cubicBezTo>
                  <a:cubicBezTo>
                    <a:pt x="1176" y="2680"/>
                    <a:pt x="1191" y="2667"/>
                    <a:pt x="1211" y="2668"/>
                  </a:cubicBezTo>
                  <a:cubicBezTo>
                    <a:pt x="1226" y="2668"/>
                    <a:pt x="1237" y="2680"/>
                    <a:pt x="1238" y="2691"/>
                  </a:cubicBezTo>
                  <a:cubicBezTo>
                    <a:pt x="1239" y="2700"/>
                    <a:pt x="1233" y="2711"/>
                    <a:pt x="1223" y="2714"/>
                  </a:cubicBezTo>
                  <a:cubicBezTo>
                    <a:pt x="1217" y="2716"/>
                    <a:pt x="1205" y="2715"/>
                    <a:pt x="1203" y="2707"/>
                  </a:cubicBezTo>
                  <a:cubicBezTo>
                    <a:pt x="1201" y="2702"/>
                    <a:pt x="1203" y="2698"/>
                    <a:pt x="1207" y="2698"/>
                  </a:cubicBezTo>
                  <a:cubicBezTo>
                    <a:pt x="1206" y="2702"/>
                    <a:pt x="1210" y="2705"/>
                    <a:pt x="1215" y="2704"/>
                  </a:cubicBezTo>
                  <a:cubicBezTo>
                    <a:pt x="1218" y="2703"/>
                    <a:pt x="1221" y="2701"/>
                    <a:pt x="1222" y="2698"/>
                  </a:cubicBezTo>
                  <a:cubicBezTo>
                    <a:pt x="1225" y="2693"/>
                    <a:pt x="1224" y="2687"/>
                    <a:pt x="1219" y="2683"/>
                  </a:cubicBezTo>
                  <a:cubicBezTo>
                    <a:pt x="1208" y="2676"/>
                    <a:pt x="1189" y="2685"/>
                    <a:pt x="1178" y="2692"/>
                  </a:cubicBezTo>
                  <a:cubicBezTo>
                    <a:pt x="1162" y="2703"/>
                    <a:pt x="1145" y="2708"/>
                    <a:pt x="1125" y="2704"/>
                  </a:cubicBezTo>
                  <a:cubicBezTo>
                    <a:pt x="1115" y="2702"/>
                    <a:pt x="1105" y="2697"/>
                    <a:pt x="1100" y="2688"/>
                  </a:cubicBezTo>
                  <a:close/>
                  <a:moveTo>
                    <a:pt x="913" y="2607"/>
                  </a:moveTo>
                  <a:cubicBezTo>
                    <a:pt x="906" y="2620"/>
                    <a:pt x="893" y="2615"/>
                    <a:pt x="883" y="2613"/>
                  </a:cubicBezTo>
                  <a:cubicBezTo>
                    <a:pt x="873" y="2612"/>
                    <a:pt x="862" y="2615"/>
                    <a:pt x="860" y="2626"/>
                  </a:cubicBezTo>
                  <a:cubicBezTo>
                    <a:pt x="873" y="2625"/>
                    <a:pt x="873" y="2633"/>
                    <a:pt x="885" y="2636"/>
                  </a:cubicBezTo>
                  <a:cubicBezTo>
                    <a:pt x="896" y="2639"/>
                    <a:pt x="912" y="2628"/>
                    <a:pt x="913" y="2607"/>
                  </a:cubicBezTo>
                  <a:close/>
                  <a:moveTo>
                    <a:pt x="830" y="2575"/>
                  </a:moveTo>
                  <a:cubicBezTo>
                    <a:pt x="833" y="2606"/>
                    <a:pt x="795" y="2606"/>
                    <a:pt x="782" y="2593"/>
                  </a:cubicBezTo>
                  <a:cubicBezTo>
                    <a:pt x="797" y="2599"/>
                    <a:pt x="825" y="2589"/>
                    <a:pt x="830" y="2575"/>
                  </a:cubicBezTo>
                  <a:close/>
                  <a:moveTo>
                    <a:pt x="832" y="2557"/>
                  </a:moveTo>
                  <a:cubicBezTo>
                    <a:pt x="850" y="2562"/>
                    <a:pt x="863" y="2581"/>
                    <a:pt x="863" y="2596"/>
                  </a:cubicBezTo>
                  <a:cubicBezTo>
                    <a:pt x="864" y="2631"/>
                    <a:pt x="826" y="2630"/>
                    <a:pt x="834" y="2599"/>
                  </a:cubicBezTo>
                  <a:cubicBezTo>
                    <a:pt x="838" y="2583"/>
                    <a:pt x="840" y="2572"/>
                    <a:pt x="832" y="2557"/>
                  </a:cubicBezTo>
                  <a:close/>
                  <a:moveTo>
                    <a:pt x="682" y="2516"/>
                  </a:moveTo>
                  <a:cubicBezTo>
                    <a:pt x="687" y="2551"/>
                    <a:pt x="715" y="2564"/>
                    <a:pt x="742" y="2569"/>
                  </a:cubicBezTo>
                  <a:cubicBezTo>
                    <a:pt x="757" y="2572"/>
                    <a:pt x="778" y="2569"/>
                    <a:pt x="788" y="2581"/>
                  </a:cubicBezTo>
                  <a:cubicBezTo>
                    <a:pt x="795" y="2558"/>
                    <a:pt x="747" y="2555"/>
                    <a:pt x="732" y="2552"/>
                  </a:cubicBezTo>
                  <a:cubicBezTo>
                    <a:pt x="708" y="2548"/>
                    <a:pt x="690" y="2535"/>
                    <a:pt x="682" y="2516"/>
                  </a:cubicBezTo>
                  <a:close/>
                  <a:moveTo>
                    <a:pt x="1090" y="2011"/>
                  </a:moveTo>
                  <a:cubicBezTo>
                    <a:pt x="1115" y="2017"/>
                    <a:pt x="1138" y="1989"/>
                    <a:pt x="1151" y="1982"/>
                  </a:cubicBezTo>
                  <a:cubicBezTo>
                    <a:pt x="1171" y="1972"/>
                    <a:pt x="1183" y="1990"/>
                    <a:pt x="1165" y="2003"/>
                  </a:cubicBezTo>
                  <a:cubicBezTo>
                    <a:pt x="1147" y="2016"/>
                    <a:pt x="1112" y="2022"/>
                    <a:pt x="1090" y="2011"/>
                  </a:cubicBezTo>
                  <a:close/>
                  <a:moveTo>
                    <a:pt x="1209" y="1917"/>
                  </a:moveTo>
                  <a:cubicBezTo>
                    <a:pt x="1182" y="1899"/>
                    <a:pt x="1186" y="1868"/>
                    <a:pt x="1179" y="1854"/>
                  </a:cubicBezTo>
                  <a:cubicBezTo>
                    <a:pt x="1172" y="1839"/>
                    <a:pt x="1156" y="1844"/>
                    <a:pt x="1160" y="1862"/>
                  </a:cubicBezTo>
                  <a:cubicBezTo>
                    <a:pt x="1164" y="1885"/>
                    <a:pt x="1185" y="1908"/>
                    <a:pt x="1209" y="1917"/>
                  </a:cubicBezTo>
                  <a:close/>
                  <a:moveTo>
                    <a:pt x="964" y="2318"/>
                  </a:moveTo>
                  <a:cubicBezTo>
                    <a:pt x="983" y="2314"/>
                    <a:pt x="987" y="2301"/>
                    <a:pt x="985" y="2281"/>
                  </a:cubicBezTo>
                  <a:cubicBezTo>
                    <a:pt x="983" y="2265"/>
                    <a:pt x="988" y="2252"/>
                    <a:pt x="1000" y="2249"/>
                  </a:cubicBezTo>
                  <a:cubicBezTo>
                    <a:pt x="992" y="2244"/>
                    <a:pt x="979" y="2247"/>
                    <a:pt x="973" y="2257"/>
                  </a:cubicBezTo>
                  <a:cubicBezTo>
                    <a:pt x="966" y="2271"/>
                    <a:pt x="976" y="2285"/>
                    <a:pt x="975" y="2301"/>
                  </a:cubicBezTo>
                  <a:cubicBezTo>
                    <a:pt x="974" y="2306"/>
                    <a:pt x="972" y="2313"/>
                    <a:pt x="964" y="2318"/>
                  </a:cubicBezTo>
                  <a:close/>
                  <a:moveTo>
                    <a:pt x="1239" y="2081"/>
                  </a:moveTo>
                  <a:cubicBezTo>
                    <a:pt x="1241" y="2081"/>
                    <a:pt x="1243" y="2083"/>
                    <a:pt x="1243" y="2085"/>
                  </a:cubicBezTo>
                  <a:cubicBezTo>
                    <a:pt x="1243" y="2087"/>
                    <a:pt x="1241" y="2089"/>
                    <a:pt x="1239" y="2089"/>
                  </a:cubicBezTo>
                  <a:cubicBezTo>
                    <a:pt x="1237" y="2089"/>
                    <a:pt x="1235" y="2087"/>
                    <a:pt x="1235" y="2085"/>
                  </a:cubicBezTo>
                  <a:cubicBezTo>
                    <a:pt x="1235" y="2083"/>
                    <a:pt x="1237" y="2081"/>
                    <a:pt x="1239" y="2081"/>
                  </a:cubicBezTo>
                  <a:close/>
                  <a:moveTo>
                    <a:pt x="1221" y="2093"/>
                  </a:moveTo>
                  <a:cubicBezTo>
                    <a:pt x="1225" y="2093"/>
                    <a:pt x="1229" y="2096"/>
                    <a:pt x="1229" y="2100"/>
                  </a:cubicBezTo>
                  <a:cubicBezTo>
                    <a:pt x="1229" y="2104"/>
                    <a:pt x="1226" y="2108"/>
                    <a:pt x="1222" y="2108"/>
                  </a:cubicBezTo>
                  <a:cubicBezTo>
                    <a:pt x="1218" y="2108"/>
                    <a:pt x="1214" y="2105"/>
                    <a:pt x="1214" y="2101"/>
                  </a:cubicBezTo>
                  <a:cubicBezTo>
                    <a:pt x="1214" y="2097"/>
                    <a:pt x="1217" y="2093"/>
                    <a:pt x="1221" y="2093"/>
                  </a:cubicBezTo>
                  <a:close/>
                  <a:moveTo>
                    <a:pt x="1230" y="2084"/>
                  </a:moveTo>
                  <a:cubicBezTo>
                    <a:pt x="1232" y="2084"/>
                    <a:pt x="1235" y="2086"/>
                    <a:pt x="1235" y="2089"/>
                  </a:cubicBezTo>
                  <a:cubicBezTo>
                    <a:pt x="1235" y="2092"/>
                    <a:pt x="1233" y="2094"/>
                    <a:pt x="1230" y="2094"/>
                  </a:cubicBezTo>
                  <a:cubicBezTo>
                    <a:pt x="1227" y="2094"/>
                    <a:pt x="1225" y="2092"/>
                    <a:pt x="1225" y="2090"/>
                  </a:cubicBezTo>
                  <a:cubicBezTo>
                    <a:pt x="1225" y="2087"/>
                    <a:pt x="1227" y="2084"/>
                    <a:pt x="1230" y="2084"/>
                  </a:cubicBezTo>
                  <a:close/>
                  <a:moveTo>
                    <a:pt x="917" y="2133"/>
                  </a:moveTo>
                  <a:cubicBezTo>
                    <a:pt x="920" y="2136"/>
                    <a:pt x="923" y="2137"/>
                    <a:pt x="926" y="2136"/>
                  </a:cubicBezTo>
                  <a:cubicBezTo>
                    <a:pt x="929" y="2136"/>
                    <a:pt x="933" y="2133"/>
                    <a:pt x="935" y="2129"/>
                  </a:cubicBezTo>
                  <a:cubicBezTo>
                    <a:pt x="936" y="2123"/>
                    <a:pt x="933" y="2118"/>
                    <a:pt x="929" y="2117"/>
                  </a:cubicBezTo>
                  <a:cubicBezTo>
                    <a:pt x="922" y="2113"/>
                    <a:pt x="919" y="2119"/>
                    <a:pt x="914" y="2120"/>
                  </a:cubicBezTo>
                  <a:cubicBezTo>
                    <a:pt x="909" y="2122"/>
                    <a:pt x="903" y="2118"/>
                    <a:pt x="899" y="2112"/>
                  </a:cubicBezTo>
                  <a:cubicBezTo>
                    <a:pt x="895" y="2105"/>
                    <a:pt x="896" y="2096"/>
                    <a:pt x="902" y="2090"/>
                  </a:cubicBezTo>
                  <a:cubicBezTo>
                    <a:pt x="905" y="2087"/>
                    <a:pt x="910" y="2085"/>
                    <a:pt x="914" y="2089"/>
                  </a:cubicBezTo>
                  <a:cubicBezTo>
                    <a:pt x="909" y="2089"/>
                    <a:pt x="906" y="2096"/>
                    <a:pt x="911" y="2101"/>
                  </a:cubicBezTo>
                  <a:cubicBezTo>
                    <a:pt x="914" y="2103"/>
                    <a:pt x="922" y="2105"/>
                    <a:pt x="929" y="2106"/>
                  </a:cubicBezTo>
                  <a:cubicBezTo>
                    <a:pt x="937" y="2108"/>
                    <a:pt x="944" y="2111"/>
                    <a:pt x="949" y="2117"/>
                  </a:cubicBezTo>
                  <a:cubicBezTo>
                    <a:pt x="958" y="2127"/>
                    <a:pt x="954" y="2144"/>
                    <a:pt x="942" y="2150"/>
                  </a:cubicBezTo>
                  <a:cubicBezTo>
                    <a:pt x="935" y="2154"/>
                    <a:pt x="928" y="2153"/>
                    <a:pt x="922" y="2151"/>
                  </a:cubicBezTo>
                  <a:cubicBezTo>
                    <a:pt x="915" y="2150"/>
                    <a:pt x="898" y="2140"/>
                    <a:pt x="889" y="2143"/>
                  </a:cubicBezTo>
                  <a:cubicBezTo>
                    <a:pt x="883" y="2145"/>
                    <a:pt x="881" y="2151"/>
                    <a:pt x="884" y="2155"/>
                  </a:cubicBezTo>
                  <a:cubicBezTo>
                    <a:pt x="879" y="2156"/>
                    <a:pt x="874" y="2149"/>
                    <a:pt x="874" y="2143"/>
                  </a:cubicBezTo>
                  <a:cubicBezTo>
                    <a:pt x="875" y="2132"/>
                    <a:pt x="887" y="2121"/>
                    <a:pt x="902" y="2124"/>
                  </a:cubicBezTo>
                  <a:cubicBezTo>
                    <a:pt x="907" y="2125"/>
                    <a:pt x="912" y="2128"/>
                    <a:pt x="917" y="2133"/>
                  </a:cubicBezTo>
                  <a:close/>
                  <a:moveTo>
                    <a:pt x="1151" y="2591"/>
                  </a:moveTo>
                  <a:cubicBezTo>
                    <a:pt x="1151" y="2594"/>
                    <a:pt x="1148" y="2596"/>
                    <a:pt x="1145" y="2596"/>
                  </a:cubicBezTo>
                  <a:cubicBezTo>
                    <a:pt x="1142" y="2596"/>
                    <a:pt x="1140" y="2593"/>
                    <a:pt x="1140" y="2590"/>
                  </a:cubicBezTo>
                  <a:cubicBezTo>
                    <a:pt x="1140" y="2587"/>
                    <a:pt x="1143" y="2585"/>
                    <a:pt x="1146" y="2585"/>
                  </a:cubicBezTo>
                  <a:cubicBezTo>
                    <a:pt x="1149" y="2585"/>
                    <a:pt x="1151" y="2588"/>
                    <a:pt x="1151" y="2591"/>
                  </a:cubicBezTo>
                  <a:close/>
                  <a:moveTo>
                    <a:pt x="1153" y="2601"/>
                  </a:moveTo>
                  <a:cubicBezTo>
                    <a:pt x="1153" y="2604"/>
                    <a:pt x="1151" y="2605"/>
                    <a:pt x="1148" y="2605"/>
                  </a:cubicBezTo>
                  <a:cubicBezTo>
                    <a:pt x="1146" y="2605"/>
                    <a:pt x="1144" y="2603"/>
                    <a:pt x="1144" y="2601"/>
                  </a:cubicBezTo>
                  <a:cubicBezTo>
                    <a:pt x="1145" y="2598"/>
                    <a:pt x="1147" y="2597"/>
                    <a:pt x="1149" y="2597"/>
                  </a:cubicBezTo>
                  <a:cubicBezTo>
                    <a:pt x="1151" y="2597"/>
                    <a:pt x="1153" y="2599"/>
                    <a:pt x="1153" y="2601"/>
                  </a:cubicBezTo>
                  <a:close/>
                  <a:moveTo>
                    <a:pt x="1143" y="2580"/>
                  </a:moveTo>
                  <a:cubicBezTo>
                    <a:pt x="1142" y="2585"/>
                    <a:pt x="1138" y="2588"/>
                    <a:pt x="1134" y="2588"/>
                  </a:cubicBezTo>
                  <a:cubicBezTo>
                    <a:pt x="1129" y="2588"/>
                    <a:pt x="1126" y="2584"/>
                    <a:pt x="1126" y="2579"/>
                  </a:cubicBezTo>
                  <a:cubicBezTo>
                    <a:pt x="1126" y="2574"/>
                    <a:pt x="1130" y="2571"/>
                    <a:pt x="1135" y="2571"/>
                  </a:cubicBezTo>
                  <a:cubicBezTo>
                    <a:pt x="1139" y="2572"/>
                    <a:pt x="1143" y="2576"/>
                    <a:pt x="1143" y="2580"/>
                  </a:cubicBezTo>
                  <a:close/>
                  <a:moveTo>
                    <a:pt x="1011" y="2196"/>
                  </a:moveTo>
                  <a:cubicBezTo>
                    <a:pt x="1015" y="2201"/>
                    <a:pt x="1018" y="2208"/>
                    <a:pt x="1017" y="2215"/>
                  </a:cubicBezTo>
                  <a:cubicBezTo>
                    <a:pt x="1017" y="2221"/>
                    <a:pt x="1013" y="2228"/>
                    <a:pt x="1007" y="2230"/>
                  </a:cubicBezTo>
                  <a:cubicBezTo>
                    <a:pt x="999" y="2233"/>
                    <a:pt x="990" y="2229"/>
                    <a:pt x="985" y="2224"/>
                  </a:cubicBezTo>
                  <a:cubicBezTo>
                    <a:pt x="977" y="2215"/>
                    <a:pt x="975" y="2204"/>
                    <a:pt x="979" y="2193"/>
                  </a:cubicBezTo>
                  <a:cubicBezTo>
                    <a:pt x="981" y="2185"/>
                    <a:pt x="987" y="2177"/>
                    <a:pt x="994" y="2170"/>
                  </a:cubicBezTo>
                  <a:cubicBezTo>
                    <a:pt x="992" y="2171"/>
                    <a:pt x="991" y="2172"/>
                    <a:pt x="990" y="2172"/>
                  </a:cubicBezTo>
                  <a:cubicBezTo>
                    <a:pt x="969" y="2184"/>
                    <a:pt x="947" y="2191"/>
                    <a:pt x="924" y="2195"/>
                  </a:cubicBezTo>
                  <a:cubicBezTo>
                    <a:pt x="898" y="2199"/>
                    <a:pt x="879" y="2196"/>
                    <a:pt x="855" y="2213"/>
                  </a:cubicBezTo>
                  <a:cubicBezTo>
                    <a:pt x="851" y="2217"/>
                    <a:pt x="847" y="2220"/>
                    <a:pt x="842" y="2225"/>
                  </a:cubicBezTo>
                  <a:cubicBezTo>
                    <a:pt x="837" y="2232"/>
                    <a:pt x="834" y="2238"/>
                    <a:pt x="832" y="2247"/>
                  </a:cubicBezTo>
                  <a:cubicBezTo>
                    <a:pt x="829" y="2255"/>
                    <a:pt x="829" y="2262"/>
                    <a:pt x="830" y="2270"/>
                  </a:cubicBezTo>
                  <a:cubicBezTo>
                    <a:pt x="834" y="2301"/>
                    <a:pt x="855" y="2318"/>
                    <a:pt x="885" y="2323"/>
                  </a:cubicBezTo>
                  <a:cubicBezTo>
                    <a:pt x="898" y="2324"/>
                    <a:pt x="909" y="2321"/>
                    <a:pt x="919" y="2311"/>
                  </a:cubicBezTo>
                  <a:cubicBezTo>
                    <a:pt x="926" y="2302"/>
                    <a:pt x="929" y="2292"/>
                    <a:pt x="926" y="2281"/>
                  </a:cubicBezTo>
                  <a:cubicBezTo>
                    <a:pt x="923" y="2273"/>
                    <a:pt x="917" y="2266"/>
                    <a:pt x="910" y="2262"/>
                  </a:cubicBezTo>
                  <a:cubicBezTo>
                    <a:pt x="906" y="2261"/>
                    <a:pt x="903" y="2260"/>
                    <a:pt x="900" y="2259"/>
                  </a:cubicBezTo>
                  <a:cubicBezTo>
                    <a:pt x="901" y="2260"/>
                    <a:pt x="902" y="2260"/>
                    <a:pt x="903" y="2261"/>
                  </a:cubicBezTo>
                  <a:cubicBezTo>
                    <a:pt x="910" y="2264"/>
                    <a:pt x="912" y="2273"/>
                    <a:pt x="909" y="2280"/>
                  </a:cubicBezTo>
                  <a:cubicBezTo>
                    <a:pt x="905" y="2286"/>
                    <a:pt x="897" y="2289"/>
                    <a:pt x="890" y="2286"/>
                  </a:cubicBezTo>
                  <a:cubicBezTo>
                    <a:pt x="883" y="2282"/>
                    <a:pt x="880" y="2274"/>
                    <a:pt x="884" y="2267"/>
                  </a:cubicBezTo>
                  <a:cubicBezTo>
                    <a:pt x="889" y="2257"/>
                    <a:pt x="902" y="2256"/>
                    <a:pt x="911" y="2260"/>
                  </a:cubicBezTo>
                  <a:cubicBezTo>
                    <a:pt x="919" y="2264"/>
                    <a:pt x="926" y="2271"/>
                    <a:pt x="929" y="2280"/>
                  </a:cubicBezTo>
                  <a:cubicBezTo>
                    <a:pt x="932" y="2291"/>
                    <a:pt x="930" y="2301"/>
                    <a:pt x="924" y="2310"/>
                  </a:cubicBezTo>
                  <a:cubicBezTo>
                    <a:pt x="931" y="2302"/>
                    <a:pt x="936" y="2293"/>
                    <a:pt x="938" y="2286"/>
                  </a:cubicBezTo>
                  <a:cubicBezTo>
                    <a:pt x="939" y="2286"/>
                    <a:pt x="941" y="2286"/>
                    <a:pt x="943" y="2285"/>
                  </a:cubicBezTo>
                  <a:cubicBezTo>
                    <a:pt x="938" y="2300"/>
                    <a:pt x="930" y="2310"/>
                    <a:pt x="922" y="2316"/>
                  </a:cubicBezTo>
                  <a:cubicBezTo>
                    <a:pt x="939" y="2306"/>
                    <a:pt x="950" y="2291"/>
                    <a:pt x="953" y="2273"/>
                  </a:cubicBezTo>
                  <a:cubicBezTo>
                    <a:pt x="955" y="2262"/>
                    <a:pt x="954" y="2251"/>
                    <a:pt x="950" y="2238"/>
                  </a:cubicBezTo>
                  <a:cubicBezTo>
                    <a:pt x="948" y="2232"/>
                    <a:pt x="945" y="2226"/>
                    <a:pt x="942" y="2219"/>
                  </a:cubicBezTo>
                  <a:cubicBezTo>
                    <a:pt x="940" y="2213"/>
                    <a:pt x="939" y="2207"/>
                    <a:pt x="942" y="2201"/>
                  </a:cubicBezTo>
                  <a:cubicBezTo>
                    <a:pt x="945" y="2196"/>
                    <a:pt x="949" y="2192"/>
                    <a:pt x="954" y="2192"/>
                  </a:cubicBezTo>
                  <a:cubicBezTo>
                    <a:pt x="959" y="2192"/>
                    <a:pt x="964" y="2194"/>
                    <a:pt x="966" y="2198"/>
                  </a:cubicBezTo>
                  <a:cubicBezTo>
                    <a:pt x="967" y="2201"/>
                    <a:pt x="968" y="2204"/>
                    <a:pt x="967" y="2207"/>
                  </a:cubicBezTo>
                  <a:cubicBezTo>
                    <a:pt x="965" y="2210"/>
                    <a:pt x="961" y="2213"/>
                    <a:pt x="957" y="2211"/>
                  </a:cubicBezTo>
                  <a:cubicBezTo>
                    <a:pt x="954" y="2210"/>
                    <a:pt x="953" y="2207"/>
                    <a:pt x="954" y="2205"/>
                  </a:cubicBezTo>
                  <a:cubicBezTo>
                    <a:pt x="955" y="2202"/>
                    <a:pt x="958" y="2200"/>
                    <a:pt x="961" y="2201"/>
                  </a:cubicBezTo>
                  <a:cubicBezTo>
                    <a:pt x="964" y="2202"/>
                    <a:pt x="965" y="2205"/>
                    <a:pt x="965" y="2208"/>
                  </a:cubicBezTo>
                  <a:cubicBezTo>
                    <a:pt x="964" y="2208"/>
                    <a:pt x="964" y="2209"/>
                    <a:pt x="964" y="2210"/>
                  </a:cubicBezTo>
                  <a:cubicBezTo>
                    <a:pt x="965" y="2209"/>
                    <a:pt x="965" y="2208"/>
                    <a:pt x="966" y="2206"/>
                  </a:cubicBezTo>
                  <a:cubicBezTo>
                    <a:pt x="966" y="2204"/>
                    <a:pt x="966" y="2201"/>
                    <a:pt x="965" y="2199"/>
                  </a:cubicBezTo>
                  <a:cubicBezTo>
                    <a:pt x="963" y="2195"/>
                    <a:pt x="959" y="2194"/>
                    <a:pt x="955" y="2194"/>
                  </a:cubicBezTo>
                  <a:cubicBezTo>
                    <a:pt x="950" y="2194"/>
                    <a:pt x="946" y="2198"/>
                    <a:pt x="944" y="2202"/>
                  </a:cubicBezTo>
                  <a:cubicBezTo>
                    <a:pt x="942" y="2207"/>
                    <a:pt x="943" y="2212"/>
                    <a:pt x="945" y="2218"/>
                  </a:cubicBezTo>
                  <a:cubicBezTo>
                    <a:pt x="948" y="2225"/>
                    <a:pt x="950" y="2230"/>
                    <a:pt x="952" y="2236"/>
                  </a:cubicBezTo>
                  <a:cubicBezTo>
                    <a:pt x="957" y="2249"/>
                    <a:pt x="958" y="2262"/>
                    <a:pt x="956" y="2274"/>
                  </a:cubicBezTo>
                  <a:cubicBezTo>
                    <a:pt x="953" y="2285"/>
                    <a:pt x="948" y="2296"/>
                    <a:pt x="940" y="2305"/>
                  </a:cubicBezTo>
                  <a:cubicBezTo>
                    <a:pt x="928" y="2318"/>
                    <a:pt x="910" y="2326"/>
                    <a:pt x="892" y="2327"/>
                  </a:cubicBezTo>
                  <a:cubicBezTo>
                    <a:pt x="894" y="2328"/>
                    <a:pt x="895" y="2328"/>
                    <a:pt x="896" y="2329"/>
                  </a:cubicBezTo>
                  <a:cubicBezTo>
                    <a:pt x="900" y="2331"/>
                    <a:pt x="904" y="2333"/>
                    <a:pt x="908" y="2336"/>
                  </a:cubicBezTo>
                  <a:cubicBezTo>
                    <a:pt x="915" y="2341"/>
                    <a:pt x="920" y="2345"/>
                    <a:pt x="924" y="2352"/>
                  </a:cubicBezTo>
                  <a:cubicBezTo>
                    <a:pt x="938" y="2375"/>
                    <a:pt x="924" y="2401"/>
                    <a:pt x="903" y="2410"/>
                  </a:cubicBezTo>
                  <a:cubicBezTo>
                    <a:pt x="894" y="2414"/>
                    <a:pt x="884" y="2414"/>
                    <a:pt x="875" y="2412"/>
                  </a:cubicBezTo>
                  <a:cubicBezTo>
                    <a:pt x="878" y="2410"/>
                    <a:pt x="878" y="2410"/>
                    <a:pt x="878" y="2410"/>
                  </a:cubicBezTo>
                  <a:cubicBezTo>
                    <a:pt x="885" y="2411"/>
                    <a:pt x="894" y="2410"/>
                    <a:pt x="901" y="2407"/>
                  </a:cubicBezTo>
                  <a:cubicBezTo>
                    <a:pt x="920" y="2398"/>
                    <a:pt x="934" y="2374"/>
                    <a:pt x="921" y="2354"/>
                  </a:cubicBezTo>
                  <a:cubicBezTo>
                    <a:pt x="917" y="2348"/>
                    <a:pt x="912" y="2344"/>
                    <a:pt x="906" y="2340"/>
                  </a:cubicBezTo>
                  <a:cubicBezTo>
                    <a:pt x="902" y="2337"/>
                    <a:pt x="898" y="2335"/>
                    <a:pt x="894" y="2333"/>
                  </a:cubicBezTo>
                  <a:cubicBezTo>
                    <a:pt x="875" y="2324"/>
                    <a:pt x="858" y="2324"/>
                    <a:pt x="842" y="2308"/>
                  </a:cubicBezTo>
                  <a:cubicBezTo>
                    <a:pt x="833" y="2298"/>
                    <a:pt x="827" y="2286"/>
                    <a:pt x="825" y="2271"/>
                  </a:cubicBezTo>
                  <a:cubicBezTo>
                    <a:pt x="824" y="2261"/>
                    <a:pt x="825" y="2254"/>
                    <a:pt x="828" y="2246"/>
                  </a:cubicBezTo>
                  <a:cubicBezTo>
                    <a:pt x="830" y="2237"/>
                    <a:pt x="834" y="2230"/>
                    <a:pt x="840" y="2223"/>
                  </a:cubicBezTo>
                  <a:cubicBezTo>
                    <a:pt x="849" y="2213"/>
                    <a:pt x="858" y="2206"/>
                    <a:pt x="871" y="2202"/>
                  </a:cubicBezTo>
                  <a:cubicBezTo>
                    <a:pt x="863" y="2203"/>
                    <a:pt x="857" y="2205"/>
                    <a:pt x="856" y="2205"/>
                  </a:cubicBezTo>
                  <a:cubicBezTo>
                    <a:pt x="828" y="2213"/>
                    <a:pt x="802" y="2224"/>
                    <a:pt x="778" y="2237"/>
                  </a:cubicBezTo>
                  <a:cubicBezTo>
                    <a:pt x="771" y="2241"/>
                    <a:pt x="767" y="2245"/>
                    <a:pt x="765" y="2250"/>
                  </a:cubicBezTo>
                  <a:cubicBezTo>
                    <a:pt x="763" y="2254"/>
                    <a:pt x="763" y="2258"/>
                    <a:pt x="764" y="2261"/>
                  </a:cubicBezTo>
                  <a:cubicBezTo>
                    <a:pt x="766" y="2267"/>
                    <a:pt x="770" y="2272"/>
                    <a:pt x="776" y="2271"/>
                  </a:cubicBezTo>
                  <a:cubicBezTo>
                    <a:pt x="780" y="2270"/>
                    <a:pt x="782" y="2268"/>
                    <a:pt x="783" y="2265"/>
                  </a:cubicBezTo>
                  <a:cubicBezTo>
                    <a:pt x="784" y="2261"/>
                    <a:pt x="782" y="2257"/>
                    <a:pt x="778" y="2256"/>
                  </a:cubicBezTo>
                  <a:cubicBezTo>
                    <a:pt x="775" y="2256"/>
                    <a:pt x="773" y="2258"/>
                    <a:pt x="772" y="2261"/>
                  </a:cubicBezTo>
                  <a:cubicBezTo>
                    <a:pt x="771" y="2258"/>
                    <a:pt x="773" y="2254"/>
                    <a:pt x="777" y="2253"/>
                  </a:cubicBezTo>
                  <a:cubicBezTo>
                    <a:pt x="786" y="2250"/>
                    <a:pt x="794" y="2262"/>
                    <a:pt x="787" y="2271"/>
                  </a:cubicBezTo>
                  <a:cubicBezTo>
                    <a:pt x="782" y="2278"/>
                    <a:pt x="773" y="2279"/>
                    <a:pt x="766" y="2274"/>
                  </a:cubicBezTo>
                  <a:cubicBezTo>
                    <a:pt x="757" y="2267"/>
                    <a:pt x="757" y="2252"/>
                    <a:pt x="767" y="2243"/>
                  </a:cubicBezTo>
                  <a:cubicBezTo>
                    <a:pt x="747" y="2255"/>
                    <a:pt x="730" y="2269"/>
                    <a:pt x="714" y="2284"/>
                  </a:cubicBezTo>
                  <a:cubicBezTo>
                    <a:pt x="722" y="2280"/>
                    <a:pt x="730" y="2277"/>
                    <a:pt x="738" y="2276"/>
                  </a:cubicBezTo>
                  <a:cubicBezTo>
                    <a:pt x="765" y="2271"/>
                    <a:pt x="793" y="2292"/>
                    <a:pt x="783" y="2322"/>
                  </a:cubicBezTo>
                  <a:cubicBezTo>
                    <a:pt x="780" y="2330"/>
                    <a:pt x="774" y="2337"/>
                    <a:pt x="767" y="2343"/>
                  </a:cubicBezTo>
                  <a:cubicBezTo>
                    <a:pt x="756" y="2352"/>
                    <a:pt x="741" y="2355"/>
                    <a:pt x="733" y="2367"/>
                  </a:cubicBezTo>
                  <a:cubicBezTo>
                    <a:pt x="729" y="2372"/>
                    <a:pt x="728" y="2379"/>
                    <a:pt x="730" y="2385"/>
                  </a:cubicBezTo>
                  <a:cubicBezTo>
                    <a:pt x="735" y="2399"/>
                    <a:pt x="754" y="2403"/>
                    <a:pt x="765" y="2394"/>
                  </a:cubicBezTo>
                  <a:cubicBezTo>
                    <a:pt x="769" y="2390"/>
                    <a:pt x="770" y="2382"/>
                    <a:pt x="768" y="2378"/>
                  </a:cubicBezTo>
                  <a:cubicBezTo>
                    <a:pt x="763" y="2370"/>
                    <a:pt x="754" y="2369"/>
                    <a:pt x="751" y="2374"/>
                  </a:cubicBezTo>
                  <a:cubicBezTo>
                    <a:pt x="751" y="2370"/>
                    <a:pt x="756" y="2366"/>
                    <a:pt x="761" y="2367"/>
                  </a:cubicBezTo>
                  <a:cubicBezTo>
                    <a:pt x="771" y="2368"/>
                    <a:pt x="775" y="2378"/>
                    <a:pt x="774" y="2387"/>
                  </a:cubicBezTo>
                  <a:cubicBezTo>
                    <a:pt x="772" y="2397"/>
                    <a:pt x="764" y="2403"/>
                    <a:pt x="757" y="2404"/>
                  </a:cubicBezTo>
                  <a:cubicBezTo>
                    <a:pt x="743" y="2408"/>
                    <a:pt x="727" y="2400"/>
                    <a:pt x="725" y="2384"/>
                  </a:cubicBezTo>
                  <a:cubicBezTo>
                    <a:pt x="724" y="2376"/>
                    <a:pt x="726" y="2370"/>
                    <a:pt x="729" y="2364"/>
                  </a:cubicBezTo>
                  <a:cubicBezTo>
                    <a:pt x="736" y="2355"/>
                    <a:pt x="747" y="2350"/>
                    <a:pt x="752" y="2340"/>
                  </a:cubicBezTo>
                  <a:cubicBezTo>
                    <a:pt x="761" y="2325"/>
                    <a:pt x="760" y="2306"/>
                    <a:pt x="744" y="2298"/>
                  </a:cubicBezTo>
                  <a:cubicBezTo>
                    <a:pt x="727" y="2289"/>
                    <a:pt x="700" y="2300"/>
                    <a:pt x="688" y="2317"/>
                  </a:cubicBezTo>
                  <a:cubicBezTo>
                    <a:pt x="681" y="2326"/>
                    <a:pt x="679" y="2341"/>
                    <a:pt x="684" y="2351"/>
                  </a:cubicBezTo>
                  <a:cubicBezTo>
                    <a:pt x="691" y="2364"/>
                    <a:pt x="713" y="2369"/>
                    <a:pt x="721" y="2353"/>
                  </a:cubicBezTo>
                  <a:cubicBezTo>
                    <a:pt x="724" y="2348"/>
                    <a:pt x="724" y="2342"/>
                    <a:pt x="722" y="2338"/>
                  </a:cubicBezTo>
                  <a:cubicBezTo>
                    <a:pt x="718" y="2330"/>
                    <a:pt x="704" y="2327"/>
                    <a:pt x="699" y="2336"/>
                  </a:cubicBezTo>
                  <a:cubicBezTo>
                    <a:pt x="696" y="2342"/>
                    <a:pt x="700" y="2348"/>
                    <a:pt x="705" y="2347"/>
                  </a:cubicBezTo>
                  <a:cubicBezTo>
                    <a:pt x="700" y="2352"/>
                    <a:pt x="692" y="2346"/>
                    <a:pt x="694" y="2337"/>
                  </a:cubicBezTo>
                  <a:cubicBezTo>
                    <a:pt x="698" y="2322"/>
                    <a:pt x="720" y="2322"/>
                    <a:pt x="726" y="2337"/>
                  </a:cubicBezTo>
                  <a:cubicBezTo>
                    <a:pt x="729" y="2347"/>
                    <a:pt x="725" y="2360"/>
                    <a:pt x="715" y="2365"/>
                  </a:cubicBezTo>
                  <a:cubicBezTo>
                    <a:pt x="700" y="2372"/>
                    <a:pt x="679" y="2361"/>
                    <a:pt x="677" y="2342"/>
                  </a:cubicBezTo>
                  <a:cubicBezTo>
                    <a:pt x="677" y="2340"/>
                    <a:pt x="677" y="2338"/>
                    <a:pt x="677" y="2336"/>
                  </a:cubicBezTo>
                  <a:cubicBezTo>
                    <a:pt x="675" y="2343"/>
                    <a:pt x="674" y="2349"/>
                    <a:pt x="674" y="2357"/>
                  </a:cubicBezTo>
                  <a:cubicBezTo>
                    <a:pt x="674" y="2357"/>
                    <a:pt x="674" y="2357"/>
                    <a:pt x="674" y="2357"/>
                  </a:cubicBezTo>
                  <a:cubicBezTo>
                    <a:pt x="674" y="2367"/>
                    <a:pt x="676" y="2374"/>
                    <a:pt x="680" y="2384"/>
                  </a:cubicBezTo>
                  <a:cubicBezTo>
                    <a:pt x="673" y="2377"/>
                    <a:pt x="671" y="2367"/>
                    <a:pt x="671" y="2357"/>
                  </a:cubicBezTo>
                  <a:cubicBezTo>
                    <a:pt x="671" y="2357"/>
                    <a:pt x="671" y="2357"/>
                    <a:pt x="671" y="2357"/>
                  </a:cubicBezTo>
                  <a:cubicBezTo>
                    <a:pt x="671" y="2352"/>
                    <a:pt x="672" y="2347"/>
                    <a:pt x="673" y="2342"/>
                  </a:cubicBezTo>
                  <a:cubicBezTo>
                    <a:pt x="666" y="2356"/>
                    <a:pt x="661" y="2370"/>
                    <a:pt x="657" y="2386"/>
                  </a:cubicBezTo>
                  <a:cubicBezTo>
                    <a:pt x="652" y="2413"/>
                    <a:pt x="652" y="2434"/>
                    <a:pt x="661" y="2461"/>
                  </a:cubicBezTo>
                  <a:cubicBezTo>
                    <a:pt x="669" y="2485"/>
                    <a:pt x="684" y="2506"/>
                    <a:pt x="703" y="2522"/>
                  </a:cubicBezTo>
                  <a:cubicBezTo>
                    <a:pt x="713" y="2529"/>
                    <a:pt x="719" y="2533"/>
                    <a:pt x="731" y="2535"/>
                  </a:cubicBezTo>
                  <a:cubicBezTo>
                    <a:pt x="757" y="2539"/>
                    <a:pt x="785" y="2527"/>
                    <a:pt x="796" y="2510"/>
                  </a:cubicBezTo>
                  <a:cubicBezTo>
                    <a:pt x="802" y="2500"/>
                    <a:pt x="802" y="2487"/>
                    <a:pt x="790" y="2482"/>
                  </a:cubicBezTo>
                  <a:cubicBezTo>
                    <a:pt x="783" y="2479"/>
                    <a:pt x="777" y="2482"/>
                    <a:pt x="774" y="2490"/>
                  </a:cubicBezTo>
                  <a:cubicBezTo>
                    <a:pt x="769" y="2479"/>
                    <a:pt x="784" y="2467"/>
                    <a:pt x="799" y="2470"/>
                  </a:cubicBezTo>
                  <a:cubicBezTo>
                    <a:pt x="814" y="2474"/>
                    <a:pt x="821" y="2484"/>
                    <a:pt x="823" y="2495"/>
                  </a:cubicBezTo>
                  <a:cubicBezTo>
                    <a:pt x="825" y="2511"/>
                    <a:pt x="815" y="2529"/>
                    <a:pt x="797" y="2537"/>
                  </a:cubicBezTo>
                  <a:cubicBezTo>
                    <a:pt x="779" y="2545"/>
                    <a:pt x="757" y="2547"/>
                    <a:pt x="738" y="2541"/>
                  </a:cubicBezTo>
                  <a:cubicBezTo>
                    <a:pt x="742" y="2543"/>
                    <a:pt x="746" y="2544"/>
                    <a:pt x="751" y="2545"/>
                  </a:cubicBezTo>
                  <a:cubicBezTo>
                    <a:pt x="781" y="2552"/>
                    <a:pt x="811" y="2549"/>
                    <a:pt x="838" y="2534"/>
                  </a:cubicBezTo>
                  <a:cubicBezTo>
                    <a:pt x="852" y="2525"/>
                    <a:pt x="859" y="2514"/>
                    <a:pt x="860" y="2497"/>
                  </a:cubicBezTo>
                  <a:cubicBezTo>
                    <a:pt x="860" y="2487"/>
                    <a:pt x="855" y="2472"/>
                    <a:pt x="846" y="2466"/>
                  </a:cubicBezTo>
                  <a:cubicBezTo>
                    <a:pt x="837" y="2461"/>
                    <a:pt x="826" y="2464"/>
                    <a:pt x="827" y="2475"/>
                  </a:cubicBezTo>
                  <a:cubicBezTo>
                    <a:pt x="820" y="2472"/>
                    <a:pt x="819" y="2464"/>
                    <a:pt x="824" y="2458"/>
                  </a:cubicBezTo>
                  <a:cubicBezTo>
                    <a:pt x="828" y="2454"/>
                    <a:pt x="837" y="2452"/>
                    <a:pt x="845" y="2455"/>
                  </a:cubicBezTo>
                  <a:cubicBezTo>
                    <a:pt x="850" y="2457"/>
                    <a:pt x="854" y="2461"/>
                    <a:pt x="857" y="2465"/>
                  </a:cubicBezTo>
                  <a:cubicBezTo>
                    <a:pt x="863" y="2474"/>
                    <a:pt x="866" y="2486"/>
                    <a:pt x="865" y="2496"/>
                  </a:cubicBezTo>
                  <a:cubicBezTo>
                    <a:pt x="864" y="2504"/>
                    <a:pt x="861" y="2512"/>
                    <a:pt x="857" y="2518"/>
                  </a:cubicBezTo>
                  <a:cubicBezTo>
                    <a:pt x="872" y="2501"/>
                    <a:pt x="878" y="2478"/>
                    <a:pt x="871" y="2454"/>
                  </a:cubicBezTo>
                  <a:cubicBezTo>
                    <a:pt x="867" y="2443"/>
                    <a:pt x="860" y="2433"/>
                    <a:pt x="852" y="2426"/>
                  </a:cubicBezTo>
                  <a:cubicBezTo>
                    <a:pt x="811" y="2390"/>
                    <a:pt x="804" y="2437"/>
                    <a:pt x="786" y="2456"/>
                  </a:cubicBezTo>
                  <a:cubicBezTo>
                    <a:pt x="764" y="2481"/>
                    <a:pt x="737" y="2447"/>
                    <a:pt x="758" y="2421"/>
                  </a:cubicBezTo>
                  <a:cubicBezTo>
                    <a:pt x="777" y="2399"/>
                    <a:pt x="807" y="2401"/>
                    <a:pt x="831" y="2412"/>
                  </a:cubicBezTo>
                  <a:cubicBezTo>
                    <a:pt x="827" y="2409"/>
                    <a:pt x="823" y="2406"/>
                    <a:pt x="820" y="2402"/>
                  </a:cubicBezTo>
                  <a:cubicBezTo>
                    <a:pt x="813" y="2393"/>
                    <a:pt x="812" y="2379"/>
                    <a:pt x="821" y="2371"/>
                  </a:cubicBezTo>
                  <a:cubicBezTo>
                    <a:pt x="826" y="2368"/>
                    <a:pt x="831" y="2368"/>
                    <a:pt x="836" y="2370"/>
                  </a:cubicBezTo>
                  <a:cubicBezTo>
                    <a:pt x="840" y="2372"/>
                    <a:pt x="842" y="2375"/>
                    <a:pt x="843" y="2379"/>
                  </a:cubicBezTo>
                  <a:cubicBezTo>
                    <a:pt x="843" y="2383"/>
                    <a:pt x="842" y="2387"/>
                    <a:pt x="839" y="2390"/>
                  </a:cubicBezTo>
                  <a:cubicBezTo>
                    <a:pt x="835" y="2394"/>
                    <a:pt x="829" y="2395"/>
                    <a:pt x="825" y="2391"/>
                  </a:cubicBezTo>
                  <a:cubicBezTo>
                    <a:pt x="822" y="2389"/>
                    <a:pt x="822" y="2385"/>
                    <a:pt x="823" y="2383"/>
                  </a:cubicBezTo>
                  <a:cubicBezTo>
                    <a:pt x="824" y="2381"/>
                    <a:pt x="826" y="2380"/>
                    <a:pt x="828" y="2381"/>
                  </a:cubicBezTo>
                  <a:cubicBezTo>
                    <a:pt x="827" y="2381"/>
                    <a:pt x="826" y="2382"/>
                    <a:pt x="826" y="2384"/>
                  </a:cubicBezTo>
                  <a:cubicBezTo>
                    <a:pt x="825" y="2387"/>
                    <a:pt x="828" y="2389"/>
                    <a:pt x="831" y="2388"/>
                  </a:cubicBezTo>
                  <a:cubicBezTo>
                    <a:pt x="832" y="2388"/>
                    <a:pt x="834" y="2387"/>
                    <a:pt x="835" y="2384"/>
                  </a:cubicBezTo>
                  <a:cubicBezTo>
                    <a:pt x="836" y="2382"/>
                    <a:pt x="835" y="2379"/>
                    <a:pt x="833" y="2377"/>
                  </a:cubicBezTo>
                  <a:cubicBezTo>
                    <a:pt x="830" y="2375"/>
                    <a:pt x="826" y="2375"/>
                    <a:pt x="824" y="2377"/>
                  </a:cubicBezTo>
                  <a:cubicBezTo>
                    <a:pt x="816" y="2383"/>
                    <a:pt x="819" y="2397"/>
                    <a:pt x="824" y="2404"/>
                  </a:cubicBezTo>
                  <a:cubicBezTo>
                    <a:pt x="825" y="2405"/>
                    <a:pt x="827" y="2407"/>
                    <a:pt x="829" y="2409"/>
                  </a:cubicBezTo>
                  <a:cubicBezTo>
                    <a:pt x="835" y="2414"/>
                    <a:pt x="843" y="2418"/>
                    <a:pt x="850" y="2423"/>
                  </a:cubicBezTo>
                  <a:cubicBezTo>
                    <a:pt x="856" y="2428"/>
                    <a:pt x="862" y="2434"/>
                    <a:pt x="866" y="2441"/>
                  </a:cubicBezTo>
                  <a:cubicBezTo>
                    <a:pt x="865" y="2438"/>
                    <a:pt x="865" y="2435"/>
                    <a:pt x="865" y="2432"/>
                  </a:cubicBezTo>
                  <a:cubicBezTo>
                    <a:pt x="865" y="2413"/>
                    <a:pt x="880" y="2397"/>
                    <a:pt x="899" y="2394"/>
                  </a:cubicBezTo>
                  <a:cubicBezTo>
                    <a:pt x="904" y="2394"/>
                    <a:pt x="909" y="2394"/>
                    <a:pt x="914" y="2396"/>
                  </a:cubicBezTo>
                  <a:cubicBezTo>
                    <a:pt x="912" y="2398"/>
                    <a:pt x="912" y="2398"/>
                    <a:pt x="912" y="2398"/>
                  </a:cubicBezTo>
                  <a:cubicBezTo>
                    <a:pt x="908" y="2397"/>
                    <a:pt x="903" y="2397"/>
                    <a:pt x="899" y="2398"/>
                  </a:cubicBezTo>
                  <a:cubicBezTo>
                    <a:pt x="882" y="2401"/>
                    <a:pt x="867" y="2414"/>
                    <a:pt x="867" y="2432"/>
                  </a:cubicBezTo>
                  <a:cubicBezTo>
                    <a:pt x="867" y="2443"/>
                    <a:pt x="870" y="2447"/>
                    <a:pt x="873" y="2457"/>
                  </a:cubicBezTo>
                  <a:cubicBezTo>
                    <a:pt x="882" y="2489"/>
                    <a:pt x="867" y="2518"/>
                    <a:pt x="839" y="2536"/>
                  </a:cubicBezTo>
                  <a:cubicBezTo>
                    <a:pt x="831" y="2541"/>
                    <a:pt x="823" y="2544"/>
                    <a:pt x="815" y="2547"/>
                  </a:cubicBezTo>
                  <a:cubicBezTo>
                    <a:pt x="833" y="2544"/>
                    <a:pt x="851" y="2539"/>
                    <a:pt x="864" y="2531"/>
                  </a:cubicBezTo>
                  <a:cubicBezTo>
                    <a:pt x="891" y="2512"/>
                    <a:pt x="929" y="2490"/>
                    <a:pt x="946" y="2475"/>
                  </a:cubicBezTo>
                  <a:cubicBezTo>
                    <a:pt x="953" y="2468"/>
                    <a:pt x="958" y="2457"/>
                    <a:pt x="957" y="2446"/>
                  </a:cubicBezTo>
                  <a:cubicBezTo>
                    <a:pt x="959" y="2452"/>
                    <a:pt x="958" y="2459"/>
                    <a:pt x="955" y="2465"/>
                  </a:cubicBezTo>
                  <a:cubicBezTo>
                    <a:pt x="955" y="2465"/>
                    <a:pt x="955" y="2465"/>
                    <a:pt x="955" y="2465"/>
                  </a:cubicBezTo>
                  <a:cubicBezTo>
                    <a:pt x="954" y="2467"/>
                    <a:pt x="952" y="2470"/>
                    <a:pt x="950" y="2472"/>
                  </a:cubicBezTo>
                  <a:cubicBezTo>
                    <a:pt x="960" y="2466"/>
                    <a:pt x="967" y="2457"/>
                    <a:pt x="971" y="2446"/>
                  </a:cubicBezTo>
                  <a:cubicBezTo>
                    <a:pt x="974" y="2435"/>
                    <a:pt x="973" y="2424"/>
                    <a:pt x="968" y="2414"/>
                  </a:cubicBezTo>
                  <a:cubicBezTo>
                    <a:pt x="968" y="2414"/>
                    <a:pt x="969" y="2413"/>
                    <a:pt x="969" y="2412"/>
                  </a:cubicBezTo>
                  <a:cubicBezTo>
                    <a:pt x="974" y="2420"/>
                    <a:pt x="976" y="2429"/>
                    <a:pt x="975" y="2439"/>
                  </a:cubicBezTo>
                  <a:cubicBezTo>
                    <a:pt x="974" y="2448"/>
                    <a:pt x="970" y="2456"/>
                    <a:pt x="965" y="2461"/>
                  </a:cubicBezTo>
                  <a:cubicBezTo>
                    <a:pt x="969" y="2458"/>
                    <a:pt x="976" y="2458"/>
                    <a:pt x="979" y="2460"/>
                  </a:cubicBezTo>
                  <a:cubicBezTo>
                    <a:pt x="982" y="2462"/>
                    <a:pt x="984" y="2465"/>
                    <a:pt x="984" y="2468"/>
                  </a:cubicBezTo>
                  <a:cubicBezTo>
                    <a:pt x="985" y="2473"/>
                    <a:pt x="982" y="2478"/>
                    <a:pt x="976" y="2479"/>
                  </a:cubicBezTo>
                  <a:cubicBezTo>
                    <a:pt x="973" y="2479"/>
                    <a:pt x="970" y="2477"/>
                    <a:pt x="969" y="2474"/>
                  </a:cubicBezTo>
                  <a:cubicBezTo>
                    <a:pt x="967" y="2468"/>
                    <a:pt x="974" y="2465"/>
                    <a:pt x="976" y="2468"/>
                  </a:cubicBezTo>
                  <a:cubicBezTo>
                    <a:pt x="974" y="2467"/>
                    <a:pt x="972" y="2468"/>
                    <a:pt x="971" y="2470"/>
                  </a:cubicBezTo>
                  <a:cubicBezTo>
                    <a:pt x="970" y="2472"/>
                    <a:pt x="972" y="2475"/>
                    <a:pt x="974" y="2476"/>
                  </a:cubicBezTo>
                  <a:cubicBezTo>
                    <a:pt x="976" y="2476"/>
                    <a:pt x="979" y="2475"/>
                    <a:pt x="980" y="2474"/>
                  </a:cubicBezTo>
                  <a:cubicBezTo>
                    <a:pt x="984" y="2469"/>
                    <a:pt x="982" y="2462"/>
                    <a:pt x="975" y="2460"/>
                  </a:cubicBezTo>
                  <a:cubicBezTo>
                    <a:pt x="967" y="2459"/>
                    <a:pt x="961" y="2467"/>
                    <a:pt x="956" y="2470"/>
                  </a:cubicBezTo>
                  <a:cubicBezTo>
                    <a:pt x="949" y="2476"/>
                    <a:pt x="942" y="2482"/>
                    <a:pt x="939" y="2484"/>
                  </a:cubicBezTo>
                  <a:cubicBezTo>
                    <a:pt x="934" y="2488"/>
                    <a:pt x="922" y="2498"/>
                    <a:pt x="905" y="2508"/>
                  </a:cubicBezTo>
                  <a:cubicBezTo>
                    <a:pt x="909" y="2507"/>
                    <a:pt x="912" y="2506"/>
                    <a:pt x="916" y="2505"/>
                  </a:cubicBezTo>
                  <a:cubicBezTo>
                    <a:pt x="917" y="2505"/>
                    <a:pt x="931" y="2504"/>
                    <a:pt x="931" y="2506"/>
                  </a:cubicBezTo>
                  <a:cubicBezTo>
                    <a:pt x="930" y="2507"/>
                    <a:pt x="923" y="2508"/>
                    <a:pt x="921" y="2508"/>
                  </a:cubicBezTo>
                  <a:cubicBezTo>
                    <a:pt x="916" y="2509"/>
                    <a:pt x="911" y="2511"/>
                    <a:pt x="905" y="2513"/>
                  </a:cubicBezTo>
                  <a:cubicBezTo>
                    <a:pt x="903" y="2513"/>
                    <a:pt x="901" y="2514"/>
                    <a:pt x="898" y="2515"/>
                  </a:cubicBezTo>
                  <a:cubicBezTo>
                    <a:pt x="890" y="2519"/>
                    <a:pt x="884" y="2523"/>
                    <a:pt x="876" y="2528"/>
                  </a:cubicBezTo>
                  <a:cubicBezTo>
                    <a:pt x="876" y="2529"/>
                    <a:pt x="875" y="2529"/>
                    <a:pt x="874" y="2530"/>
                  </a:cubicBezTo>
                  <a:cubicBezTo>
                    <a:pt x="876" y="2529"/>
                    <a:pt x="879" y="2528"/>
                    <a:pt x="882" y="2527"/>
                  </a:cubicBezTo>
                  <a:cubicBezTo>
                    <a:pt x="889" y="2524"/>
                    <a:pt x="896" y="2523"/>
                    <a:pt x="904" y="2523"/>
                  </a:cubicBezTo>
                  <a:cubicBezTo>
                    <a:pt x="925" y="2524"/>
                    <a:pt x="935" y="2542"/>
                    <a:pt x="936" y="2560"/>
                  </a:cubicBezTo>
                  <a:cubicBezTo>
                    <a:pt x="936" y="2576"/>
                    <a:pt x="929" y="2592"/>
                    <a:pt x="915" y="2601"/>
                  </a:cubicBezTo>
                  <a:cubicBezTo>
                    <a:pt x="903" y="2607"/>
                    <a:pt x="890" y="2606"/>
                    <a:pt x="880" y="2597"/>
                  </a:cubicBezTo>
                  <a:cubicBezTo>
                    <a:pt x="876" y="2592"/>
                    <a:pt x="873" y="2588"/>
                    <a:pt x="871" y="2581"/>
                  </a:cubicBezTo>
                  <a:cubicBezTo>
                    <a:pt x="870" y="2576"/>
                    <a:pt x="871" y="2572"/>
                    <a:pt x="873" y="2567"/>
                  </a:cubicBezTo>
                  <a:cubicBezTo>
                    <a:pt x="876" y="2562"/>
                    <a:pt x="881" y="2558"/>
                    <a:pt x="888" y="2558"/>
                  </a:cubicBezTo>
                  <a:cubicBezTo>
                    <a:pt x="891" y="2558"/>
                    <a:pt x="895" y="2558"/>
                    <a:pt x="898" y="2561"/>
                  </a:cubicBezTo>
                  <a:cubicBezTo>
                    <a:pt x="901" y="2564"/>
                    <a:pt x="902" y="2568"/>
                    <a:pt x="901" y="2573"/>
                  </a:cubicBezTo>
                  <a:cubicBezTo>
                    <a:pt x="901" y="2578"/>
                    <a:pt x="898" y="2582"/>
                    <a:pt x="893" y="2583"/>
                  </a:cubicBezTo>
                  <a:cubicBezTo>
                    <a:pt x="888" y="2584"/>
                    <a:pt x="883" y="2582"/>
                    <a:pt x="881" y="2578"/>
                  </a:cubicBezTo>
                  <a:cubicBezTo>
                    <a:pt x="878" y="2573"/>
                    <a:pt x="880" y="2566"/>
                    <a:pt x="885" y="2564"/>
                  </a:cubicBezTo>
                  <a:cubicBezTo>
                    <a:pt x="891" y="2561"/>
                    <a:pt x="897" y="2563"/>
                    <a:pt x="900" y="2568"/>
                  </a:cubicBezTo>
                  <a:cubicBezTo>
                    <a:pt x="901" y="2570"/>
                    <a:pt x="901" y="2572"/>
                    <a:pt x="901" y="2574"/>
                  </a:cubicBezTo>
                  <a:cubicBezTo>
                    <a:pt x="901" y="2574"/>
                    <a:pt x="901" y="2573"/>
                    <a:pt x="901" y="2573"/>
                  </a:cubicBezTo>
                  <a:cubicBezTo>
                    <a:pt x="902" y="2568"/>
                    <a:pt x="900" y="2565"/>
                    <a:pt x="897" y="2562"/>
                  </a:cubicBezTo>
                  <a:cubicBezTo>
                    <a:pt x="894" y="2559"/>
                    <a:pt x="891" y="2558"/>
                    <a:pt x="888" y="2559"/>
                  </a:cubicBezTo>
                  <a:cubicBezTo>
                    <a:pt x="882" y="2559"/>
                    <a:pt x="877" y="2563"/>
                    <a:pt x="874" y="2568"/>
                  </a:cubicBezTo>
                  <a:cubicBezTo>
                    <a:pt x="872" y="2572"/>
                    <a:pt x="872" y="2576"/>
                    <a:pt x="873" y="2581"/>
                  </a:cubicBezTo>
                  <a:cubicBezTo>
                    <a:pt x="874" y="2587"/>
                    <a:pt x="877" y="2591"/>
                    <a:pt x="881" y="2595"/>
                  </a:cubicBezTo>
                  <a:cubicBezTo>
                    <a:pt x="891" y="2604"/>
                    <a:pt x="903" y="2605"/>
                    <a:pt x="914" y="2599"/>
                  </a:cubicBezTo>
                  <a:cubicBezTo>
                    <a:pt x="927" y="2590"/>
                    <a:pt x="933" y="2574"/>
                    <a:pt x="932" y="2559"/>
                  </a:cubicBezTo>
                  <a:cubicBezTo>
                    <a:pt x="931" y="2542"/>
                    <a:pt x="923" y="2528"/>
                    <a:pt x="904" y="2527"/>
                  </a:cubicBezTo>
                  <a:cubicBezTo>
                    <a:pt x="896" y="2527"/>
                    <a:pt x="890" y="2529"/>
                    <a:pt x="883" y="2531"/>
                  </a:cubicBezTo>
                  <a:cubicBezTo>
                    <a:pt x="858" y="2541"/>
                    <a:pt x="836" y="2548"/>
                    <a:pt x="808" y="2550"/>
                  </a:cubicBezTo>
                  <a:cubicBezTo>
                    <a:pt x="810" y="2550"/>
                    <a:pt x="811" y="2551"/>
                    <a:pt x="812" y="2551"/>
                  </a:cubicBezTo>
                  <a:cubicBezTo>
                    <a:pt x="822" y="2555"/>
                    <a:pt x="830" y="2563"/>
                    <a:pt x="825" y="2573"/>
                  </a:cubicBezTo>
                  <a:cubicBezTo>
                    <a:pt x="823" y="2581"/>
                    <a:pt x="815" y="2584"/>
                    <a:pt x="807" y="2583"/>
                  </a:cubicBezTo>
                  <a:cubicBezTo>
                    <a:pt x="802" y="2582"/>
                    <a:pt x="797" y="2578"/>
                    <a:pt x="796" y="2572"/>
                  </a:cubicBezTo>
                  <a:cubicBezTo>
                    <a:pt x="795" y="2567"/>
                    <a:pt x="799" y="2562"/>
                    <a:pt x="803" y="2565"/>
                  </a:cubicBezTo>
                  <a:cubicBezTo>
                    <a:pt x="808" y="2567"/>
                    <a:pt x="806" y="2572"/>
                    <a:pt x="811" y="2574"/>
                  </a:cubicBezTo>
                  <a:cubicBezTo>
                    <a:pt x="814" y="2576"/>
                    <a:pt x="818" y="2577"/>
                    <a:pt x="821" y="2573"/>
                  </a:cubicBezTo>
                  <a:cubicBezTo>
                    <a:pt x="825" y="2566"/>
                    <a:pt x="819" y="2559"/>
                    <a:pt x="813" y="2556"/>
                  </a:cubicBezTo>
                  <a:cubicBezTo>
                    <a:pt x="800" y="2550"/>
                    <a:pt x="792" y="2552"/>
                    <a:pt x="779" y="2552"/>
                  </a:cubicBezTo>
                  <a:cubicBezTo>
                    <a:pt x="769" y="2552"/>
                    <a:pt x="760" y="2551"/>
                    <a:pt x="750" y="2549"/>
                  </a:cubicBezTo>
                  <a:cubicBezTo>
                    <a:pt x="720" y="2542"/>
                    <a:pt x="696" y="2525"/>
                    <a:pt x="678" y="2501"/>
                  </a:cubicBezTo>
                  <a:cubicBezTo>
                    <a:pt x="680" y="2506"/>
                    <a:pt x="680" y="2513"/>
                    <a:pt x="677" y="2517"/>
                  </a:cubicBezTo>
                  <a:cubicBezTo>
                    <a:pt x="674" y="2521"/>
                    <a:pt x="669" y="2523"/>
                    <a:pt x="663" y="2520"/>
                  </a:cubicBezTo>
                  <a:cubicBezTo>
                    <a:pt x="664" y="2520"/>
                    <a:pt x="665" y="2518"/>
                    <a:pt x="665" y="2517"/>
                  </a:cubicBezTo>
                  <a:cubicBezTo>
                    <a:pt x="676" y="2522"/>
                    <a:pt x="679" y="2507"/>
                    <a:pt x="674" y="2497"/>
                  </a:cubicBezTo>
                  <a:cubicBezTo>
                    <a:pt x="674" y="2497"/>
                    <a:pt x="674" y="2497"/>
                    <a:pt x="674" y="2497"/>
                  </a:cubicBezTo>
                  <a:cubicBezTo>
                    <a:pt x="669" y="2489"/>
                    <a:pt x="664" y="2480"/>
                    <a:pt x="660" y="2471"/>
                  </a:cubicBezTo>
                  <a:cubicBezTo>
                    <a:pt x="659" y="2484"/>
                    <a:pt x="650" y="2498"/>
                    <a:pt x="635" y="2502"/>
                  </a:cubicBezTo>
                  <a:cubicBezTo>
                    <a:pt x="628" y="2503"/>
                    <a:pt x="620" y="2502"/>
                    <a:pt x="613" y="2499"/>
                  </a:cubicBezTo>
                  <a:cubicBezTo>
                    <a:pt x="606" y="2495"/>
                    <a:pt x="602" y="2489"/>
                    <a:pt x="599" y="2481"/>
                  </a:cubicBezTo>
                  <a:cubicBezTo>
                    <a:pt x="597" y="2474"/>
                    <a:pt x="597" y="2467"/>
                    <a:pt x="599" y="2460"/>
                  </a:cubicBezTo>
                  <a:cubicBezTo>
                    <a:pt x="602" y="2453"/>
                    <a:pt x="606" y="2448"/>
                    <a:pt x="613" y="2444"/>
                  </a:cubicBezTo>
                  <a:cubicBezTo>
                    <a:pt x="620" y="2441"/>
                    <a:pt x="627" y="2440"/>
                    <a:pt x="634" y="2444"/>
                  </a:cubicBezTo>
                  <a:cubicBezTo>
                    <a:pt x="638" y="2446"/>
                    <a:pt x="641" y="2450"/>
                    <a:pt x="643" y="2455"/>
                  </a:cubicBezTo>
                  <a:cubicBezTo>
                    <a:pt x="644" y="2461"/>
                    <a:pt x="642" y="2468"/>
                    <a:pt x="637" y="2473"/>
                  </a:cubicBezTo>
                  <a:cubicBezTo>
                    <a:pt x="632" y="2477"/>
                    <a:pt x="625" y="2477"/>
                    <a:pt x="620" y="2475"/>
                  </a:cubicBezTo>
                  <a:cubicBezTo>
                    <a:pt x="612" y="2471"/>
                    <a:pt x="610" y="2462"/>
                    <a:pt x="613" y="2455"/>
                  </a:cubicBezTo>
                  <a:cubicBezTo>
                    <a:pt x="617" y="2447"/>
                    <a:pt x="626" y="2445"/>
                    <a:pt x="633" y="2448"/>
                  </a:cubicBezTo>
                  <a:cubicBezTo>
                    <a:pt x="637" y="2450"/>
                    <a:pt x="639" y="2453"/>
                    <a:pt x="640" y="2456"/>
                  </a:cubicBezTo>
                  <a:cubicBezTo>
                    <a:pt x="640" y="2455"/>
                    <a:pt x="640" y="2455"/>
                    <a:pt x="640" y="2455"/>
                  </a:cubicBezTo>
                  <a:cubicBezTo>
                    <a:pt x="639" y="2451"/>
                    <a:pt x="636" y="2448"/>
                    <a:pt x="633" y="2446"/>
                  </a:cubicBezTo>
                  <a:cubicBezTo>
                    <a:pt x="626" y="2444"/>
                    <a:pt x="620" y="2444"/>
                    <a:pt x="614" y="2447"/>
                  </a:cubicBezTo>
                  <a:cubicBezTo>
                    <a:pt x="609" y="2450"/>
                    <a:pt x="605" y="2455"/>
                    <a:pt x="602" y="2461"/>
                  </a:cubicBezTo>
                  <a:cubicBezTo>
                    <a:pt x="600" y="2468"/>
                    <a:pt x="600" y="2474"/>
                    <a:pt x="602" y="2480"/>
                  </a:cubicBezTo>
                  <a:cubicBezTo>
                    <a:pt x="604" y="2487"/>
                    <a:pt x="609" y="2492"/>
                    <a:pt x="615" y="2496"/>
                  </a:cubicBezTo>
                  <a:cubicBezTo>
                    <a:pt x="621" y="2499"/>
                    <a:pt x="628" y="2500"/>
                    <a:pt x="635" y="2499"/>
                  </a:cubicBezTo>
                  <a:cubicBezTo>
                    <a:pt x="653" y="2495"/>
                    <a:pt x="661" y="2476"/>
                    <a:pt x="656" y="2462"/>
                  </a:cubicBezTo>
                  <a:cubicBezTo>
                    <a:pt x="647" y="2435"/>
                    <a:pt x="647" y="2413"/>
                    <a:pt x="652" y="2385"/>
                  </a:cubicBezTo>
                  <a:cubicBezTo>
                    <a:pt x="653" y="2382"/>
                    <a:pt x="653" y="2379"/>
                    <a:pt x="654" y="2376"/>
                  </a:cubicBezTo>
                  <a:cubicBezTo>
                    <a:pt x="653" y="2378"/>
                    <a:pt x="652" y="2380"/>
                    <a:pt x="651" y="2382"/>
                  </a:cubicBezTo>
                  <a:cubicBezTo>
                    <a:pt x="645" y="2391"/>
                    <a:pt x="639" y="2397"/>
                    <a:pt x="630" y="2402"/>
                  </a:cubicBezTo>
                  <a:cubicBezTo>
                    <a:pt x="637" y="2395"/>
                    <a:pt x="642" y="2389"/>
                    <a:pt x="648" y="2380"/>
                  </a:cubicBezTo>
                  <a:cubicBezTo>
                    <a:pt x="648" y="2380"/>
                    <a:pt x="649" y="2379"/>
                    <a:pt x="649" y="2378"/>
                  </a:cubicBezTo>
                  <a:cubicBezTo>
                    <a:pt x="643" y="2385"/>
                    <a:pt x="630" y="2383"/>
                    <a:pt x="622" y="2379"/>
                  </a:cubicBezTo>
                  <a:cubicBezTo>
                    <a:pt x="618" y="2377"/>
                    <a:pt x="614" y="2374"/>
                    <a:pt x="611" y="2371"/>
                  </a:cubicBezTo>
                  <a:cubicBezTo>
                    <a:pt x="605" y="2366"/>
                    <a:pt x="601" y="2355"/>
                    <a:pt x="604" y="2347"/>
                  </a:cubicBezTo>
                  <a:cubicBezTo>
                    <a:pt x="597" y="2343"/>
                    <a:pt x="593" y="2336"/>
                    <a:pt x="591" y="2329"/>
                  </a:cubicBezTo>
                  <a:cubicBezTo>
                    <a:pt x="587" y="2320"/>
                    <a:pt x="580" y="2312"/>
                    <a:pt x="571" y="2314"/>
                  </a:cubicBezTo>
                  <a:cubicBezTo>
                    <a:pt x="578" y="2305"/>
                    <a:pt x="594" y="2312"/>
                    <a:pt x="601" y="2318"/>
                  </a:cubicBezTo>
                  <a:cubicBezTo>
                    <a:pt x="610" y="2328"/>
                    <a:pt x="611" y="2342"/>
                    <a:pt x="613" y="2356"/>
                  </a:cubicBezTo>
                  <a:cubicBezTo>
                    <a:pt x="614" y="2366"/>
                    <a:pt x="618" y="2372"/>
                    <a:pt x="625" y="2376"/>
                  </a:cubicBezTo>
                  <a:cubicBezTo>
                    <a:pt x="632" y="2380"/>
                    <a:pt x="642" y="2383"/>
                    <a:pt x="649" y="2378"/>
                  </a:cubicBezTo>
                  <a:cubicBezTo>
                    <a:pt x="648" y="2379"/>
                    <a:pt x="646" y="2380"/>
                    <a:pt x="645" y="2380"/>
                  </a:cubicBezTo>
                  <a:cubicBezTo>
                    <a:pt x="640" y="2381"/>
                    <a:pt x="635" y="2379"/>
                    <a:pt x="632" y="2372"/>
                  </a:cubicBezTo>
                  <a:cubicBezTo>
                    <a:pt x="633" y="2373"/>
                    <a:pt x="635" y="2372"/>
                    <a:pt x="636" y="2372"/>
                  </a:cubicBezTo>
                  <a:cubicBezTo>
                    <a:pt x="640" y="2378"/>
                    <a:pt x="646" y="2379"/>
                    <a:pt x="651" y="2373"/>
                  </a:cubicBezTo>
                  <a:cubicBezTo>
                    <a:pt x="654" y="2371"/>
                    <a:pt x="656" y="2368"/>
                    <a:pt x="657" y="2365"/>
                  </a:cubicBezTo>
                  <a:cubicBezTo>
                    <a:pt x="667" y="2334"/>
                    <a:pt x="684" y="2307"/>
                    <a:pt x="705" y="2284"/>
                  </a:cubicBezTo>
                  <a:cubicBezTo>
                    <a:pt x="686" y="2302"/>
                    <a:pt x="662" y="2320"/>
                    <a:pt x="635" y="2319"/>
                  </a:cubicBezTo>
                  <a:cubicBezTo>
                    <a:pt x="622" y="2319"/>
                    <a:pt x="612" y="2314"/>
                    <a:pt x="603" y="2304"/>
                  </a:cubicBezTo>
                  <a:cubicBezTo>
                    <a:pt x="596" y="2295"/>
                    <a:pt x="592" y="2285"/>
                    <a:pt x="592" y="2274"/>
                  </a:cubicBezTo>
                  <a:cubicBezTo>
                    <a:pt x="591" y="2249"/>
                    <a:pt x="611" y="2228"/>
                    <a:pt x="636" y="2227"/>
                  </a:cubicBezTo>
                  <a:cubicBezTo>
                    <a:pt x="658" y="2226"/>
                    <a:pt x="682" y="2241"/>
                    <a:pt x="678" y="2266"/>
                  </a:cubicBezTo>
                  <a:cubicBezTo>
                    <a:pt x="677" y="2276"/>
                    <a:pt x="670" y="2286"/>
                    <a:pt x="659" y="2287"/>
                  </a:cubicBezTo>
                  <a:cubicBezTo>
                    <a:pt x="656" y="2287"/>
                    <a:pt x="653" y="2287"/>
                    <a:pt x="650" y="2285"/>
                  </a:cubicBezTo>
                  <a:cubicBezTo>
                    <a:pt x="650" y="2285"/>
                    <a:pt x="650" y="2285"/>
                    <a:pt x="650" y="2285"/>
                  </a:cubicBezTo>
                  <a:cubicBezTo>
                    <a:pt x="642" y="2281"/>
                    <a:pt x="638" y="2272"/>
                    <a:pt x="642" y="2263"/>
                  </a:cubicBezTo>
                  <a:cubicBezTo>
                    <a:pt x="647" y="2255"/>
                    <a:pt x="656" y="2252"/>
                    <a:pt x="664" y="2256"/>
                  </a:cubicBezTo>
                  <a:cubicBezTo>
                    <a:pt x="672" y="2260"/>
                    <a:pt x="676" y="2270"/>
                    <a:pt x="672" y="2278"/>
                  </a:cubicBezTo>
                  <a:cubicBezTo>
                    <a:pt x="670" y="2282"/>
                    <a:pt x="667" y="2284"/>
                    <a:pt x="664" y="2286"/>
                  </a:cubicBezTo>
                  <a:cubicBezTo>
                    <a:pt x="664" y="2286"/>
                    <a:pt x="664" y="2286"/>
                    <a:pt x="664" y="2286"/>
                  </a:cubicBezTo>
                  <a:cubicBezTo>
                    <a:pt x="672" y="2282"/>
                    <a:pt x="677" y="2274"/>
                    <a:pt x="678" y="2265"/>
                  </a:cubicBezTo>
                  <a:cubicBezTo>
                    <a:pt x="679" y="2242"/>
                    <a:pt x="656" y="2229"/>
                    <a:pt x="636" y="2230"/>
                  </a:cubicBezTo>
                  <a:cubicBezTo>
                    <a:pt x="612" y="2231"/>
                    <a:pt x="593" y="2251"/>
                    <a:pt x="594" y="2274"/>
                  </a:cubicBezTo>
                  <a:cubicBezTo>
                    <a:pt x="594" y="2278"/>
                    <a:pt x="595" y="2282"/>
                    <a:pt x="596" y="2286"/>
                  </a:cubicBezTo>
                  <a:cubicBezTo>
                    <a:pt x="596" y="2283"/>
                    <a:pt x="596" y="2281"/>
                    <a:pt x="597" y="2278"/>
                  </a:cubicBezTo>
                  <a:cubicBezTo>
                    <a:pt x="599" y="2270"/>
                    <a:pt x="606" y="2263"/>
                    <a:pt x="614" y="2262"/>
                  </a:cubicBezTo>
                  <a:cubicBezTo>
                    <a:pt x="622" y="2262"/>
                    <a:pt x="630" y="2266"/>
                    <a:pt x="630" y="2276"/>
                  </a:cubicBezTo>
                  <a:cubicBezTo>
                    <a:pt x="630" y="2282"/>
                    <a:pt x="626" y="2286"/>
                    <a:pt x="622" y="2287"/>
                  </a:cubicBezTo>
                  <a:cubicBezTo>
                    <a:pt x="612" y="2290"/>
                    <a:pt x="608" y="2279"/>
                    <a:pt x="612" y="2275"/>
                  </a:cubicBezTo>
                  <a:cubicBezTo>
                    <a:pt x="611" y="2279"/>
                    <a:pt x="613" y="2282"/>
                    <a:pt x="615" y="2283"/>
                  </a:cubicBezTo>
                  <a:cubicBezTo>
                    <a:pt x="619" y="2285"/>
                    <a:pt x="624" y="2283"/>
                    <a:pt x="625" y="2279"/>
                  </a:cubicBezTo>
                  <a:cubicBezTo>
                    <a:pt x="626" y="2275"/>
                    <a:pt x="625" y="2271"/>
                    <a:pt x="622" y="2269"/>
                  </a:cubicBezTo>
                  <a:cubicBezTo>
                    <a:pt x="617" y="2265"/>
                    <a:pt x="610" y="2266"/>
                    <a:pt x="605" y="2270"/>
                  </a:cubicBezTo>
                  <a:cubicBezTo>
                    <a:pt x="595" y="2279"/>
                    <a:pt x="598" y="2293"/>
                    <a:pt x="606" y="2302"/>
                  </a:cubicBezTo>
                  <a:cubicBezTo>
                    <a:pt x="614" y="2311"/>
                    <a:pt x="623" y="2315"/>
                    <a:pt x="636" y="2316"/>
                  </a:cubicBezTo>
                  <a:cubicBezTo>
                    <a:pt x="673" y="2317"/>
                    <a:pt x="708" y="2274"/>
                    <a:pt x="741" y="2251"/>
                  </a:cubicBezTo>
                  <a:cubicBezTo>
                    <a:pt x="733" y="2253"/>
                    <a:pt x="725" y="2253"/>
                    <a:pt x="716" y="2251"/>
                  </a:cubicBezTo>
                  <a:cubicBezTo>
                    <a:pt x="712" y="2250"/>
                    <a:pt x="708" y="2248"/>
                    <a:pt x="705" y="2247"/>
                  </a:cubicBezTo>
                  <a:cubicBezTo>
                    <a:pt x="705" y="2246"/>
                    <a:pt x="706" y="2245"/>
                    <a:pt x="706" y="2244"/>
                  </a:cubicBezTo>
                  <a:cubicBezTo>
                    <a:pt x="715" y="2248"/>
                    <a:pt x="725" y="2249"/>
                    <a:pt x="735" y="2248"/>
                  </a:cubicBezTo>
                  <a:cubicBezTo>
                    <a:pt x="741" y="2248"/>
                    <a:pt x="747" y="2246"/>
                    <a:pt x="752" y="2244"/>
                  </a:cubicBezTo>
                  <a:cubicBezTo>
                    <a:pt x="745" y="2245"/>
                    <a:pt x="737" y="2243"/>
                    <a:pt x="733" y="2240"/>
                  </a:cubicBezTo>
                  <a:cubicBezTo>
                    <a:pt x="729" y="2237"/>
                    <a:pt x="726" y="2233"/>
                    <a:pt x="726" y="2228"/>
                  </a:cubicBezTo>
                  <a:cubicBezTo>
                    <a:pt x="725" y="2220"/>
                    <a:pt x="729" y="2212"/>
                    <a:pt x="739" y="2211"/>
                  </a:cubicBezTo>
                  <a:cubicBezTo>
                    <a:pt x="744" y="2211"/>
                    <a:pt x="749" y="2214"/>
                    <a:pt x="750" y="2219"/>
                  </a:cubicBezTo>
                  <a:cubicBezTo>
                    <a:pt x="753" y="2228"/>
                    <a:pt x="743" y="2233"/>
                    <a:pt x="739" y="2229"/>
                  </a:cubicBezTo>
                  <a:cubicBezTo>
                    <a:pt x="742" y="2230"/>
                    <a:pt x="745" y="2228"/>
                    <a:pt x="746" y="2225"/>
                  </a:cubicBezTo>
                  <a:cubicBezTo>
                    <a:pt x="748" y="2222"/>
                    <a:pt x="746" y="2217"/>
                    <a:pt x="742" y="2216"/>
                  </a:cubicBezTo>
                  <a:cubicBezTo>
                    <a:pt x="738" y="2215"/>
                    <a:pt x="734" y="2216"/>
                    <a:pt x="732" y="2219"/>
                  </a:cubicBezTo>
                  <a:cubicBezTo>
                    <a:pt x="728" y="2224"/>
                    <a:pt x="730" y="2232"/>
                    <a:pt x="734" y="2236"/>
                  </a:cubicBezTo>
                  <a:cubicBezTo>
                    <a:pt x="737" y="2239"/>
                    <a:pt x="742" y="2241"/>
                    <a:pt x="748" y="2242"/>
                  </a:cubicBezTo>
                  <a:cubicBezTo>
                    <a:pt x="755" y="2242"/>
                    <a:pt x="760" y="2239"/>
                    <a:pt x="767" y="2234"/>
                  </a:cubicBezTo>
                  <a:cubicBezTo>
                    <a:pt x="788" y="2222"/>
                    <a:pt x="810" y="2213"/>
                    <a:pt x="833" y="2205"/>
                  </a:cubicBezTo>
                  <a:cubicBezTo>
                    <a:pt x="837" y="2204"/>
                    <a:pt x="860" y="2198"/>
                    <a:pt x="878" y="2195"/>
                  </a:cubicBezTo>
                  <a:cubicBezTo>
                    <a:pt x="857" y="2191"/>
                    <a:pt x="837" y="2182"/>
                    <a:pt x="821" y="2167"/>
                  </a:cubicBezTo>
                  <a:cubicBezTo>
                    <a:pt x="815" y="2163"/>
                    <a:pt x="812" y="2158"/>
                    <a:pt x="808" y="2154"/>
                  </a:cubicBezTo>
                  <a:cubicBezTo>
                    <a:pt x="801" y="2146"/>
                    <a:pt x="791" y="2133"/>
                    <a:pt x="780" y="2139"/>
                  </a:cubicBezTo>
                  <a:cubicBezTo>
                    <a:pt x="776" y="2141"/>
                    <a:pt x="772" y="2147"/>
                    <a:pt x="774" y="2151"/>
                  </a:cubicBezTo>
                  <a:cubicBezTo>
                    <a:pt x="775" y="2154"/>
                    <a:pt x="778" y="2156"/>
                    <a:pt x="781" y="2156"/>
                  </a:cubicBezTo>
                  <a:cubicBezTo>
                    <a:pt x="784" y="2157"/>
                    <a:pt x="787" y="2154"/>
                    <a:pt x="787" y="2150"/>
                  </a:cubicBezTo>
                  <a:cubicBezTo>
                    <a:pt x="786" y="2148"/>
                    <a:pt x="784" y="2146"/>
                    <a:pt x="782" y="2146"/>
                  </a:cubicBezTo>
                  <a:cubicBezTo>
                    <a:pt x="786" y="2143"/>
                    <a:pt x="792" y="2150"/>
                    <a:pt x="788" y="2156"/>
                  </a:cubicBezTo>
                  <a:cubicBezTo>
                    <a:pt x="786" y="2159"/>
                    <a:pt x="782" y="2161"/>
                    <a:pt x="778" y="2159"/>
                  </a:cubicBezTo>
                  <a:cubicBezTo>
                    <a:pt x="770" y="2156"/>
                    <a:pt x="769" y="2149"/>
                    <a:pt x="771" y="2143"/>
                  </a:cubicBezTo>
                  <a:cubicBezTo>
                    <a:pt x="774" y="2137"/>
                    <a:pt x="781" y="2134"/>
                    <a:pt x="788" y="2135"/>
                  </a:cubicBezTo>
                  <a:cubicBezTo>
                    <a:pt x="791" y="2135"/>
                    <a:pt x="794" y="2136"/>
                    <a:pt x="796" y="2138"/>
                  </a:cubicBezTo>
                  <a:cubicBezTo>
                    <a:pt x="789" y="2128"/>
                    <a:pt x="784" y="2119"/>
                    <a:pt x="780" y="2110"/>
                  </a:cubicBezTo>
                  <a:cubicBezTo>
                    <a:pt x="773" y="2094"/>
                    <a:pt x="771" y="2066"/>
                    <a:pt x="761" y="2055"/>
                  </a:cubicBezTo>
                  <a:cubicBezTo>
                    <a:pt x="758" y="2052"/>
                    <a:pt x="756" y="2051"/>
                    <a:pt x="753" y="2049"/>
                  </a:cubicBezTo>
                  <a:cubicBezTo>
                    <a:pt x="747" y="2047"/>
                    <a:pt x="741" y="2047"/>
                    <a:pt x="736" y="2048"/>
                  </a:cubicBezTo>
                  <a:cubicBezTo>
                    <a:pt x="729" y="2050"/>
                    <a:pt x="724" y="2055"/>
                    <a:pt x="721" y="2061"/>
                  </a:cubicBezTo>
                  <a:cubicBezTo>
                    <a:pt x="717" y="2068"/>
                    <a:pt x="716" y="2076"/>
                    <a:pt x="718" y="2084"/>
                  </a:cubicBezTo>
                  <a:cubicBezTo>
                    <a:pt x="720" y="2091"/>
                    <a:pt x="725" y="2097"/>
                    <a:pt x="731" y="2101"/>
                  </a:cubicBezTo>
                  <a:cubicBezTo>
                    <a:pt x="738" y="2105"/>
                    <a:pt x="746" y="2106"/>
                    <a:pt x="753" y="2102"/>
                  </a:cubicBezTo>
                  <a:cubicBezTo>
                    <a:pt x="757" y="2099"/>
                    <a:pt x="760" y="2094"/>
                    <a:pt x="761" y="2089"/>
                  </a:cubicBezTo>
                  <a:cubicBezTo>
                    <a:pt x="761" y="2089"/>
                    <a:pt x="761" y="2090"/>
                    <a:pt x="761" y="2090"/>
                  </a:cubicBezTo>
                  <a:cubicBezTo>
                    <a:pt x="758" y="2099"/>
                    <a:pt x="746" y="2099"/>
                    <a:pt x="748" y="2089"/>
                  </a:cubicBezTo>
                  <a:cubicBezTo>
                    <a:pt x="749" y="2085"/>
                    <a:pt x="756" y="2080"/>
                    <a:pt x="750" y="2071"/>
                  </a:cubicBezTo>
                  <a:cubicBezTo>
                    <a:pt x="754" y="2073"/>
                    <a:pt x="757" y="2076"/>
                    <a:pt x="759" y="2079"/>
                  </a:cubicBezTo>
                  <a:cubicBezTo>
                    <a:pt x="760" y="2080"/>
                    <a:pt x="760" y="2081"/>
                    <a:pt x="761" y="2083"/>
                  </a:cubicBezTo>
                  <a:cubicBezTo>
                    <a:pt x="763" y="2090"/>
                    <a:pt x="760" y="2098"/>
                    <a:pt x="753" y="2103"/>
                  </a:cubicBezTo>
                  <a:cubicBezTo>
                    <a:pt x="746" y="2107"/>
                    <a:pt x="738" y="2106"/>
                    <a:pt x="731" y="2102"/>
                  </a:cubicBezTo>
                  <a:cubicBezTo>
                    <a:pt x="723" y="2098"/>
                    <a:pt x="719" y="2092"/>
                    <a:pt x="717" y="2084"/>
                  </a:cubicBezTo>
                  <a:cubicBezTo>
                    <a:pt x="714" y="2076"/>
                    <a:pt x="715" y="2067"/>
                    <a:pt x="719" y="2060"/>
                  </a:cubicBezTo>
                  <a:cubicBezTo>
                    <a:pt x="723" y="2053"/>
                    <a:pt x="728" y="2048"/>
                    <a:pt x="736" y="2046"/>
                  </a:cubicBezTo>
                  <a:cubicBezTo>
                    <a:pt x="742" y="2044"/>
                    <a:pt x="748" y="2044"/>
                    <a:pt x="754" y="2047"/>
                  </a:cubicBezTo>
                  <a:cubicBezTo>
                    <a:pt x="758" y="2048"/>
                    <a:pt x="760" y="2050"/>
                    <a:pt x="763" y="2053"/>
                  </a:cubicBezTo>
                  <a:cubicBezTo>
                    <a:pt x="764" y="2053"/>
                    <a:pt x="764" y="2053"/>
                    <a:pt x="764" y="2053"/>
                  </a:cubicBezTo>
                  <a:cubicBezTo>
                    <a:pt x="764" y="2053"/>
                    <a:pt x="764" y="2053"/>
                    <a:pt x="764" y="2052"/>
                  </a:cubicBezTo>
                  <a:cubicBezTo>
                    <a:pt x="764" y="2051"/>
                    <a:pt x="764" y="2051"/>
                    <a:pt x="764" y="2051"/>
                  </a:cubicBezTo>
                  <a:cubicBezTo>
                    <a:pt x="763" y="2046"/>
                    <a:pt x="762" y="2040"/>
                    <a:pt x="762" y="2035"/>
                  </a:cubicBezTo>
                  <a:cubicBezTo>
                    <a:pt x="762" y="2021"/>
                    <a:pt x="766" y="2003"/>
                    <a:pt x="778" y="1995"/>
                  </a:cubicBezTo>
                  <a:cubicBezTo>
                    <a:pt x="784" y="1991"/>
                    <a:pt x="789" y="1991"/>
                    <a:pt x="796" y="1992"/>
                  </a:cubicBezTo>
                  <a:cubicBezTo>
                    <a:pt x="798" y="1992"/>
                    <a:pt x="798" y="1992"/>
                    <a:pt x="798" y="1992"/>
                  </a:cubicBezTo>
                  <a:cubicBezTo>
                    <a:pt x="805" y="1994"/>
                    <a:pt x="811" y="1998"/>
                    <a:pt x="815" y="2004"/>
                  </a:cubicBezTo>
                  <a:cubicBezTo>
                    <a:pt x="819" y="2009"/>
                    <a:pt x="821" y="2016"/>
                    <a:pt x="820" y="2023"/>
                  </a:cubicBezTo>
                  <a:cubicBezTo>
                    <a:pt x="819" y="2030"/>
                    <a:pt x="815" y="2036"/>
                    <a:pt x="808" y="2039"/>
                  </a:cubicBezTo>
                  <a:cubicBezTo>
                    <a:pt x="803" y="2042"/>
                    <a:pt x="799" y="2041"/>
                    <a:pt x="794" y="2039"/>
                  </a:cubicBezTo>
                  <a:cubicBezTo>
                    <a:pt x="789" y="2037"/>
                    <a:pt x="786" y="2032"/>
                    <a:pt x="785" y="2027"/>
                  </a:cubicBezTo>
                  <a:cubicBezTo>
                    <a:pt x="785" y="2024"/>
                    <a:pt x="785" y="2021"/>
                    <a:pt x="786" y="2019"/>
                  </a:cubicBezTo>
                  <a:cubicBezTo>
                    <a:pt x="785" y="2021"/>
                    <a:pt x="785" y="2024"/>
                    <a:pt x="785" y="2027"/>
                  </a:cubicBezTo>
                  <a:cubicBezTo>
                    <a:pt x="786" y="2032"/>
                    <a:pt x="790" y="2036"/>
                    <a:pt x="795" y="2039"/>
                  </a:cubicBezTo>
                  <a:cubicBezTo>
                    <a:pt x="799" y="2041"/>
                    <a:pt x="803" y="2041"/>
                    <a:pt x="808" y="2039"/>
                  </a:cubicBezTo>
                  <a:cubicBezTo>
                    <a:pt x="814" y="2035"/>
                    <a:pt x="817" y="2029"/>
                    <a:pt x="818" y="2022"/>
                  </a:cubicBezTo>
                  <a:cubicBezTo>
                    <a:pt x="819" y="2016"/>
                    <a:pt x="817" y="2010"/>
                    <a:pt x="813" y="2005"/>
                  </a:cubicBezTo>
                  <a:cubicBezTo>
                    <a:pt x="809" y="1999"/>
                    <a:pt x="803" y="1996"/>
                    <a:pt x="795" y="1994"/>
                  </a:cubicBezTo>
                  <a:cubicBezTo>
                    <a:pt x="790" y="1993"/>
                    <a:pt x="785" y="1994"/>
                    <a:pt x="780" y="1998"/>
                  </a:cubicBezTo>
                  <a:cubicBezTo>
                    <a:pt x="769" y="2006"/>
                    <a:pt x="766" y="2025"/>
                    <a:pt x="766" y="2038"/>
                  </a:cubicBezTo>
                  <a:cubicBezTo>
                    <a:pt x="767" y="2044"/>
                    <a:pt x="768" y="2052"/>
                    <a:pt x="770" y="2060"/>
                  </a:cubicBezTo>
                  <a:cubicBezTo>
                    <a:pt x="770" y="2058"/>
                    <a:pt x="771" y="2057"/>
                    <a:pt x="771" y="2056"/>
                  </a:cubicBezTo>
                  <a:cubicBezTo>
                    <a:pt x="773" y="2049"/>
                    <a:pt x="780" y="2045"/>
                    <a:pt x="786" y="2045"/>
                  </a:cubicBezTo>
                  <a:cubicBezTo>
                    <a:pt x="792" y="2045"/>
                    <a:pt x="798" y="2050"/>
                    <a:pt x="797" y="2058"/>
                  </a:cubicBezTo>
                  <a:cubicBezTo>
                    <a:pt x="797" y="2062"/>
                    <a:pt x="794" y="2065"/>
                    <a:pt x="790" y="2066"/>
                  </a:cubicBezTo>
                  <a:cubicBezTo>
                    <a:pt x="782" y="2067"/>
                    <a:pt x="779" y="2058"/>
                    <a:pt x="783" y="2055"/>
                  </a:cubicBezTo>
                  <a:cubicBezTo>
                    <a:pt x="782" y="2058"/>
                    <a:pt x="783" y="2060"/>
                    <a:pt x="785" y="2062"/>
                  </a:cubicBezTo>
                  <a:cubicBezTo>
                    <a:pt x="788" y="2064"/>
                    <a:pt x="792" y="2062"/>
                    <a:pt x="793" y="2059"/>
                  </a:cubicBezTo>
                  <a:cubicBezTo>
                    <a:pt x="795" y="2057"/>
                    <a:pt x="794" y="2053"/>
                    <a:pt x="792" y="2051"/>
                  </a:cubicBezTo>
                  <a:cubicBezTo>
                    <a:pt x="789" y="2047"/>
                    <a:pt x="783" y="2048"/>
                    <a:pt x="778" y="2051"/>
                  </a:cubicBezTo>
                  <a:cubicBezTo>
                    <a:pt x="776" y="2053"/>
                    <a:pt x="774" y="2057"/>
                    <a:pt x="773" y="2061"/>
                  </a:cubicBezTo>
                  <a:cubicBezTo>
                    <a:pt x="769" y="2075"/>
                    <a:pt x="784" y="2114"/>
                    <a:pt x="792" y="2124"/>
                  </a:cubicBezTo>
                  <a:cubicBezTo>
                    <a:pt x="788" y="2111"/>
                    <a:pt x="788" y="2096"/>
                    <a:pt x="792" y="2081"/>
                  </a:cubicBezTo>
                  <a:cubicBezTo>
                    <a:pt x="802" y="2047"/>
                    <a:pt x="840" y="2015"/>
                    <a:pt x="876" y="2030"/>
                  </a:cubicBezTo>
                  <a:cubicBezTo>
                    <a:pt x="887" y="2035"/>
                    <a:pt x="896" y="2047"/>
                    <a:pt x="894" y="2060"/>
                  </a:cubicBezTo>
                  <a:cubicBezTo>
                    <a:pt x="892" y="2070"/>
                    <a:pt x="885" y="2078"/>
                    <a:pt x="874" y="2078"/>
                  </a:cubicBezTo>
                  <a:cubicBezTo>
                    <a:pt x="864" y="2078"/>
                    <a:pt x="856" y="2072"/>
                    <a:pt x="853" y="2062"/>
                  </a:cubicBezTo>
                  <a:cubicBezTo>
                    <a:pt x="852" y="2057"/>
                    <a:pt x="854" y="2051"/>
                    <a:pt x="857" y="2046"/>
                  </a:cubicBezTo>
                  <a:cubicBezTo>
                    <a:pt x="859" y="2044"/>
                    <a:pt x="860" y="2043"/>
                    <a:pt x="862" y="2042"/>
                  </a:cubicBezTo>
                  <a:cubicBezTo>
                    <a:pt x="866" y="2040"/>
                    <a:pt x="872" y="2039"/>
                    <a:pt x="877" y="2042"/>
                  </a:cubicBezTo>
                  <a:cubicBezTo>
                    <a:pt x="885" y="2046"/>
                    <a:pt x="888" y="2055"/>
                    <a:pt x="884" y="2063"/>
                  </a:cubicBezTo>
                  <a:cubicBezTo>
                    <a:pt x="880" y="2071"/>
                    <a:pt x="870" y="2074"/>
                    <a:pt x="863" y="2070"/>
                  </a:cubicBezTo>
                  <a:cubicBezTo>
                    <a:pt x="859" y="2068"/>
                    <a:pt x="856" y="2064"/>
                    <a:pt x="855" y="2060"/>
                  </a:cubicBezTo>
                  <a:cubicBezTo>
                    <a:pt x="855" y="2060"/>
                    <a:pt x="855" y="2061"/>
                    <a:pt x="855" y="2062"/>
                  </a:cubicBezTo>
                  <a:cubicBezTo>
                    <a:pt x="858" y="2071"/>
                    <a:pt x="865" y="2076"/>
                    <a:pt x="874" y="2076"/>
                  </a:cubicBezTo>
                  <a:cubicBezTo>
                    <a:pt x="883" y="2075"/>
                    <a:pt x="890" y="2068"/>
                    <a:pt x="891" y="2059"/>
                  </a:cubicBezTo>
                  <a:cubicBezTo>
                    <a:pt x="892" y="2048"/>
                    <a:pt x="884" y="2038"/>
                    <a:pt x="874" y="2034"/>
                  </a:cubicBezTo>
                  <a:cubicBezTo>
                    <a:pt x="840" y="2021"/>
                    <a:pt x="807" y="2052"/>
                    <a:pt x="797" y="2082"/>
                  </a:cubicBezTo>
                  <a:cubicBezTo>
                    <a:pt x="789" y="2114"/>
                    <a:pt x="801" y="2142"/>
                    <a:pt x="825" y="2163"/>
                  </a:cubicBezTo>
                  <a:cubicBezTo>
                    <a:pt x="874" y="2205"/>
                    <a:pt x="938" y="2194"/>
                    <a:pt x="991" y="2166"/>
                  </a:cubicBezTo>
                  <a:cubicBezTo>
                    <a:pt x="1011" y="2156"/>
                    <a:pt x="1025" y="2146"/>
                    <a:pt x="1039" y="2130"/>
                  </a:cubicBezTo>
                  <a:cubicBezTo>
                    <a:pt x="1054" y="2113"/>
                    <a:pt x="1065" y="2092"/>
                    <a:pt x="1064" y="2073"/>
                  </a:cubicBezTo>
                  <a:cubicBezTo>
                    <a:pt x="1064" y="2073"/>
                    <a:pt x="1064" y="2073"/>
                    <a:pt x="1064" y="2073"/>
                  </a:cubicBezTo>
                  <a:cubicBezTo>
                    <a:pt x="1064" y="2086"/>
                    <a:pt x="1056" y="2099"/>
                    <a:pt x="1048" y="2108"/>
                  </a:cubicBezTo>
                  <a:cubicBezTo>
                    <a:pt x="1032" y="2126"/>
                    <a:pt x="999" y="2140"/>
                    <a:pt x="975" y="2136"/>
                  </a:cubicBezTo>
                  <a:cubicBezTo>
                    <a:pt x="976" y="2134"/>
                    <a:pt x="976" y="2132"/>
                    <a:pt x="975" y="2131"/>
                  </a:cubicBezTo>
                  <a:cubicBezTo>
                    <a:pt x="999" y="2134"/>
                    <a:pt x="1028" y="2123"/>
                    <a:pt x="1045" y="2106"/>
                  </a:cubicBezTo>
                  <a:cubicBezTo>
                    <a:pt x="1056" y="2094"/>
                    <a:pt x="1066" y="2075"/>
                    <a:pt x="1060" y="2059"/>
                  </a:cubicBezTo>
                  <a:cubicBezTo>
                    <a:pt x="1058" y="2054"/>
                    <a:pt x="1055" y="2051"/>
                    <a:pt x="1051" y="2048"/>
                  </a:cubicBezTo>
                  <a:cubicBezTo>
                    <a:pt x="1047" y="2046"/>
                    <a:pt x="1042" y="2045"/>
                    <a:pt x="1037" y="2046"/>
                  </a:cubicBezTo>
                  <a:cubicBezTo>
                    <a:pt x="1033" y="2047"/>
                    <a:pt x="1029" y="2049"/>
                    <a:pt x="1027" y="2053"/>
                  </a:cubicBezTo>
                  <a:cubicBezTo>
                    <a:pt x="1025" y="2057"/>
                    <a:pt x="1024" y="2061"/>
                    <a:pt x="1025" y="2065"/>
                  </a:cubicBezTo>
                  <a:cubicBezTo>
                    <a:pt x="1027" y="2069"/>
                    <a:pt x="1029" y="2071"/>
                    <a:pt x="1033" y="2072"/>
                  </a:cubicBezTo>
                  <a:cubicBezTo>
                    <a:pt x="1035" y="2073"/>
                    <a:pt x="1036" y="2072"/>
                    <a:pt x="1038" y="2072"/>
                  </a:cubicBezTo>
                  <a:cubicBezTo>
                    <a:pt x="1040" y="2071"/>
                    <a:pt x="1041" y="2070"/>
                    <a:pt x="1042" y="2068"/>
                  </a:cubicBezTo>
                  <a:cubicBezTo>
                    <a:pt x="1042" y="2067"/>
                    <a:pt x="1042" y="2065"/>
                    <a:pt x="1042" y="2064"/>
                  </a:cubicBezTo>
                  <a:cubicBezTo>
                    <a:pt x="1042" y="2063"/>
                    <a:pt x="1041" y="2062"/>
                    <a:pt x="1040" y="2062"/>
                  </a:cubicBezTo>
                  <a:cubicBezTo>
                    <a:pt x="1041" y="2062"/>
                    <a:pt x="1042" y="2063"/>
                    <a:pt x="1042" y="2064"/>
                  </a:cubicBezTo>
                  <a:cubicBezTo>
                    <a:pt x="1042" y="2065"/>
                    <a:pt x="1042" y="2067"/>
                    <a:pt x="1042" y="2068"/>
                  </a:cubicBezTo>
                  <a:cubicBezTo>
                    <a:pt x="1041" y="2070"/>
                    <a:pt x="1040" y="2071"/>
                    <a:pt x="1038" y="2072"/>
                  </a:cubicBezTo>
                  <a:cubicBezTo>
                    <a:pt x="1037" y="2073"/>
                    <a:pt x="1035" y="2073"/>
                    <a:pt x="1033" y="2073"/>
                  </a:cubicBezTo>
                  <a:cubicBezTo>
                    <a:pt x="1029" y="2072"/>
                    <a:pt x="1026" y="2069"/>
                    <a:pt x="1025" y="2065"/>
                  </a:cubicBezTo>
                  <a:cubicBezTo>
                    <a:pt x="1023" y="2061"/>
                    <a:pt x="1024" y="2056"/>
                    <a:pt x="1026" y="2052"/>
                  </a:cubicBezTo>
                  <a:cubicBezTo>
                    <a:pt x="1029" y="2048"/>
                    <a:pt x="1032" y="2046"/>
                    <a:pt x="1037" y="2044"/>
                  </a:cubicBezTo>
                  <a:cubicBezTo>
                    <a:pt x="1042" y="2043"/>
                    <a:pt x="1047" y="2044"/>
                    <a:pt x="1052" y="2047"/>
                  </a:cubicBezTo>
                  <a:cubicBezTo>
                    <a:pt x="1055" y="2049"/>
                    <a:pt x="1057" y="2051"/>
                    <a:pt x="1059" y="2053"/>
                  </a:cubicBezTo>
                  <a:cubicBezTo>
                    <a:pt x="1058" y="2051"/>
                    <a:pt x="1056" y="2049"/>
                    <a:pt x="1055" y="2047"/>
                  </a:cubicBezTo>
                  <a:cubicBezTo>
                    <a:pt x="1046" y="2036"/>
                    <a:pt x="1036" y="2031"/>
                    <a:pt x="1023" y="2027"/>
                  </a:cubicBezTo>
                  <a:cubicBezTo>
                    <a:pt x="1007" y="2022"/>
                    <a:pt x="995" y="2022"/>
                    <a:pt x="979" y="2024"/>
                  </a:cubicBezTo>
                  <a:cubicBezTo>
                    <a:pt x="949" y="2028"/>
                    <a:pt x="916" y="2039"/>
                    <a:pt x="888" y="2023"/>
                  </a:cubicBezTo>
                  <a:cubicBezTo>
                    <a:pt x="884" y="2021"/>
                    <a:pt x="880" y="2018"/>
                    <a:pt x="877" y="2014"/>
                  </a:cubicBezTo>
                  <a:cubicBezTo>
                    <a:pt x="874" y="2011"/>
                    <a:pt x="870" y="2006"/>
                    <a:pt x="866" y="2002"/>
                  </a:cubicBezTo>
                  <a:cubicBezTo>
                    <a:pt x="857" y="1993"/>
                    <a:pt x="846" y="1996"/>
                    <a:pt x="842" y="2002"/>
                  </a:cubicBezTo>
                  <a:cubicBezTo>
                    <a:pt x="840" y="2005"/>
                    <a:pt x="840" y="2009"/>
                    <a:pt x="841" y="2011"/>
                  </a:cubicBezTo>
                  <a:cubicBezTo>
                    <a:pt x="843" y="2014"/>
                    <a:pt x="845" y="2016"/>
                    <a:pt x="848" y="2016"/>
                  </a:cubicBezTo>
                  <a:cubicBezTo>
                    <a:pt x="851" y="2016"/>
                    <a:pt x="854" y="2013"/>
                    <a:pt x="854" y="2009"/>
                  </a:cubicBezTo>
                  <a:cubicBezTo>
                    <a:pt x="853" y="2007"/>
                    <a:pt x="851" y="2005"/>
                    <a:pt x="848" y="2005"/>
                  </a:cubicBezTo>
                  <a:cubicBezTo>
                    <a:pt x="851" y="2004"/>
                    <a:pt x="854" y="2006"/>
                    <a:pt x="855" y="2009"/>
                  </a:cubicBezTo>
                  <a:cubicBezTo>
                    <a:pt x="856" y="2011"/>
                    <a:pt x="856" y="2013"/>
                    <a:pt x="854" y="2015"/>
                  </a:cubicBezTo>
                  <a:cubicBezTo>
                    <a:pt x="848" y="2021"/>
                    <a:pt x="839" y="2017"/>
                    <a:pt x="838" y="2010"/>
                  </a:cubicBezTo>
                  <a:cubicBezTo>
                    <a:pt x="837" y="2006"/>
                    <a:pt x="839" y="2001"/>
                    <a:pt x="842" y="1997"/>
                  </a:cubicBezTo>
                  <a:cubicBezTo>
                    <a:pt x="848" y="1992"/>
                    <a:pt x="856" y="1992"/>
                    <a:pt x="864" y="1998"/>
                  </a:cubicBezTo>
                  <a:cubicBezTo>
                    <a:pt x="862" y="1995"/>
                    <a:pt x="860" y="1993"/>
                    <a:pt x="859" y="1990"/>
                  </a:cubicBezTo>
                  <a:cubicBezTo>
                    <a:pt x="856" y="1987"/>
                    <a:pt x="849" y="1984"/>
                    <a:pt x="843" y="1985"/>
                  </a:cubicBezTo>
                  <a:cubicBezTo>
                    <a:pt x="834" y="1987"/>
                    <a:pt x="829" y="1997"/>
                    <a:pt x="830" y="2007"/>
                  </a:cubicBezTo>
                  <a:cubicBezTo>
                    <a:pt x="831" y="2013"/>
                    <a:pt x="832" y="2019"/>
                    <a:pt x="829" y="2026"/>
                  </a:cubicBezTo>
                  <a:cubicBezTo>
                    <a:pt x="826" y="2032"/>
                    <a:pt x="821" y="2036"/>
                    <a:pt x="814" y="2037"/>
                  </a:cubicBezTo>
                  <a:cubicBezTo>
                    <a:pt x="830" y="2026"/>
                    <a:pt x="820" y="2015"/>
                    <a:pt x="821" y="2001"/>
                  </a:cubicBezTo>
                  <a:cubicBezTo>
                    <a:pt x="821" y="1993"/>
                    <a:pt x="825" y="1985"/>
                    <a:pt x="832" y="1982"/>
                  </a:cubicBezTo>
                  <a:cubicBezTo>
                    <a:pt x="839" y="1979"/>
                    <a:pt x="851" y="1979"/>
                    <a:pt x="857" y="1987"/>
                  </a:cubicBezTo>
                  <a:cubicBezTo>
                    <a:pt x="857" y="1986"/>
                    <a:pt x="857" y="1986"/>
                    <a:pt x="856" y="1985"/>
                  </a:cubicBezTo>
                  <a:cubicBezTo>
                    <a:pt x="849" y="1970"/>
                    <a:pt x="850" y="1956"/>
                    <a:pt x="860" y="1942"/>
                  </a:cubicBezTo>
                  <a:cubicBezTo>
                    <a:pt x="862" y="1939"/>
                    <a:pt x="864" y="1937"/>
                    <a:pt x="866" y="1935"/>
                  </a:cubicBezTo>
                  <a:cubicBezTo>
                    <a:pt x="866" y="1936"/>
                    <a:pt x="867" y="1937"/>
                    <a:pt x="867" y="1937"/>
                  </a:cubicBezTo>
                  <a:cubicBezTo>
                    <a:pt x="865" y="1939"/>
                    <a:pt x="864" y="1941"/>
                    <a:pt x="862" y="1944"/>
                  </a:cubicBezTo>
                  <a:cubicBezTo>
                    <a:pt x="853" y="1957"/>
                    <a:pt x="853" y="1970"/>
                    <a:pt x="860" y="1984"/>
                  </a:cubicBezTo>
                  <a:cubicBezTo>
                    <a:pt x="861" y="1986"/>
                    <a:pt x="861" y="1987"/>
                    <a:pt x="862" y="1989"/>
                  </a:cubicBezTo>
                  <a:cubicBezTo>
                    <a:pt x="861" y="1983"/>
                    <a:pt x="861" y="1977"/>
                    <a:pt x="863" y="1972"/>
                  </a:cubicBezTo>
                  <a:cubicBezTo>
                    <a:pt x="864" y="1968"/>
                    <a:pt x="866" y="1965"/>
                    <a:pt x="868" y="1962"/>
                  </a:cubicBezTo>
                  <a:cubicBezTo>
                    <a:pt x="871" y="1960"/>
                    <a:pt x="873" y="1958"/>
                    <a:pt x="877" y="1957"/>
                  </a:cubicBezTo>
                  <a:cubicBezTo>
                    <a:pt x="885" y="1954"/>
                    <a:pt x="895" y="1957"/>
                    <a:pt x="898" y="1966"/>
                  </a:cubicBezTo>
                  <a:cubicBezTo>
                    <a:pt x="899" y="1970"/>
                    <a:pt x="898" y="1973"/>
                    <a:pt x="896" y="1977"/>
                  </a:cubicBezTo>
                  <a:cubicBezTo>
                    <a:pt x="895" y="1979"/>
                    <a:pt x="894" y="1980"/>
                    <a:pt x="893" y="1981"/>
                  </a:cubicBezTo>
                  <a:cubicBezTo>
                    <a:pt x="890" y="1982"/>
                    <a:pt x="887" y="1983"/>
                    <a:pt x="883" y="1982"/>
                  </a:cubicBezTo>
                  <a:cubicBezTo>
                    <a:pt x="882" y="1982"/>
                    <a:pt x="881" y="1981"/>
                    <a:pt x="879" y="1980"/>
                  </a:cubicBezTo>
                  <a:cubicBezTo>
                    <a:pt x="879" y="1980"/>
                    <a:pt x="878" y="1979"/>
                    <a:pt x="878" y="1978"/>
                  </a:cubicBezTo>
                  <a:cubicBezTo>
                    <a:pt x="876" y="1976"/>
                    <a:pt x="876" y="1973"/>
                    <a:pt x="877" y="1971"/>
                  </a:cubicBezTo>
                  <a:cubicBezTo>
                    <a:pt x="878" y="1969"/>
                    <a:pt x="880" y="1968"/>
                    <a:pt x="882" y="1968"/>
                  </a:cubicBezTo>
                  <a:cubicBezTo>
                    <a:pt x="882" y="1968"/>
                    <a:pt x="882" y="1968"/>
                    <a:pt x="882" y="1968"/>
                  </a:cubicBezTo>
                  <a:cubicBezTo>
                    <a:pt x="882" y="1968"/>
                    <a:pt x="882" y="1968"/>
                    <a:pt x="882" y="1968"/>
                  </a:cubicBezTo>
                  <a:cubicBezTo>
                    <a:pt x="882" y="1968"/>
                    <a:pt x="882" y="1968"/>
                    <a:pt x="882" y="1968"/>
                  </a:cubicBezTo>
                  <a:cubicBezTo>
                    <a:pt x="882" y="1968"/>
                    <a:pt x="882" y="1968"/>
                    <a:pt x="882" y="1968"/>
                  </a:cubicBezTo>
                  <a:cubicBezTo>
                    <a:pt x="880" y="1968"/>
                    <a:pt x="879" y="1969"/>
                    <a:pt x="878" y="1971"/>
                  </a:cubicBezTo>
                  <a:cubicBezTo>
                    <a:pt x="877" y="1973"/>
                    <a:pt x="877" y="1975"/>
                    <a:pt x="878" y="1977"/>
                  </a:cubicBezTo>
                  <a:cubicBezTo>
                    <a:pt x="878" y="1978"/>
                    <a:pt x="879" y="1979"/>
                    <a:pt x="880" y="1980"/>
                  </a:cubicBezTo>
                  <a:cubicBezTo>
                    <a:pt x="881" y="1980"/>
                    <a:pt x="882" y="1981"/>
                    <a:pt x="884" y="1981"/>
                  </a:cubicBezTo>
                  <a:cubicBezTo>
                    <a:pt x="886" y="1981"/>
                    <a:pt x="889" y="1981"/>
                    <a:pt x="892" y="1979"/>
                  </a:cubicBezTo>
                  <a:cubicBezTo>
                    <a:pt x="893" y="1978"/>
                    <a:pt x="894" y="1977"/>
                    <a:pt x="895" y="1976"/>
                  </a:cubicBezTo>
                  <a:cubicBezTo>
                    <a:pt x="896" y="1973"/>
                    <a:pt x="896" y="1970"/>
                    <a:pt x="895" y="1967"/>
                  </a:cubicBezTo>
                  <a:cubicBezTo>
                    <a:pt x="893" y="1959"/>
                    <a:pt x="885" y="1957"/>
                    <a:pt x="878" y="1960"/>
                  </a:cubicBezTo>
                  <a:cubicBezTo>
                    <a:pt x="875" y="1961"/>
                    <a:pt x="873" y="1962"/>
                    <a:pt x="871" y="1965"/>
                  </a:cubicBezTo>
                  <a:cubicBezTo>
                    <a:pt x="869" y="1967"/>
                    <a:pt x="867" y="1970"/>
                    <a:pt x="866" y="1973"/>
                  </a:cubicBezTo>
                  <a:cubicBezTo>
                    <a:pt x="865" y="1976"/>
                    <a:pt x="865" y="1980"/>
                    <a:pt x="865" y="1983"/>
                  </a:cubicBezTo>
                  <a:cubicBezTo>
                    <a:pt x="866" y="1988"/>
                    <a:pt x="867" y="1993"/>
                    <a:pt x="870" y="1998"/>
                  </a:cubicBezTo>
                  <a:cubicBezTo>
                    <a:pt x="874" y="2007"/>
                    <a:pt x="882" y="2015"/>
                    <a:pt x="890" y="2019"/>
                  </a:cubicBezTo>
                  <a:cubicBezTo>
                    <a:pt x="913" y="2032"/>
                    <a:pt x="942" y="2025"/>
                    <a:pt x="968" y="2021"/>
                  </a:cubicBezTo>
                  <a:cubicBezTo>
                    <a:pt x="963" y="2021"/>
                    <a:pt x="958" y="2022"/>
                    <a:pt x="955" y="2021"/>
                  </a:cubicBezTo>
                  <a:cubicBezTo>
                    <a:pt x="940" y="2020"/>
                    <a:pt x="924" y="2009"/>
                    <a:pt x="923" y="1994"/>
                  </a:cubicBezTo>
                  <a:cubicBezTo>
                    <a:pt x="923" y="1984"/>
                    <a:pt x="927" y="1975"/>
                    <a:pt x="919" y="1967"/>
                  </a:cubicBezTo>
                  <a:cubicBezTo>
                    <a:pt x="926" y="1964"/>
                    <a:pt x="938" y="1969"/>
                    <a:pt x="942" y="1981"/>
                  </a:cubicBezTo>
                  <a:cubicBezTo>
                    <a:pt x="946" y="1992"/>
                    <a:pt x="942" y="2011"/>
                    <a:pt x="957" y="2016"/>
                  </a:cubicBezTo>
                  <a:cubicBezTo>
                    <a:pt x="964" y="2019"/>
                    <a:pt x="974" y="2017"/>
                    <a:pt x="977" y="2019"/>
                  </a:cubicBezTo>
                  <a:cubicBezTo>
                    <a:pt x="977" y="2019"/>
                    <a:pt x="976" y="2020"/>
                    <a:pt x="976" y="2020"/>
                  </a:cubicBezTo>
                  <a:cubicBezTo>
                    <a:pt x="977" y="2020"/>
                    <a:pt x="977" y="2019"/>
                    <a:pt x="978" y="2019"/>
                  </a:cubicBezTo>
                  <a:cubicBezTo>
                    <a:pt x="995" y="2018"/>
                    <a:pt x="1008" y="2018"/>
                    <a:pt x="1024" y="2023"/>
                  </a:cubicBezTo>
                  <a:cubicBezTo>
                    <a:pt x="1037" y="2028"/>
                    <a:pt x="1048" y="2034"/>
                    <a:pt x="1056" y="2045"/>
                  </a:cubicBezTo>
                  <a:cubicBezTo>
                    <a:pt x="1063" y="2054"/>
                    <a:pt x="1066" y="2064"/>
                    <a:pt x="1066" y="2073"/>
                  </a:cubicBezTo>
                  <a:cubicBezTo>
                    <a:pt x="1067" y="2093"/>
                    <a:pt x="1056" y="2115"/>
                    <a:pt x="1041" y="2132"/>
                  </a:cubicBezTo>
                  <a:cubicBezTo>
                    <a:pt x="1036" y="2139"/>
                    <a:pt x="1030" y="2145"/>
                    <a:pt x="1023" y="2150"/>
                  </a:cubicBezTo>
                  <a:cubicBezTo>
                    <a:pt x="1011" y="2160"/>
                    <a:pt x="997" y="2166"/>
                    <a:pt x="988" y="2179"/>
                  </a:cubicBezTo>
                  <a:cubicBezTo>
                    <a:pt x="984" y="2185"/>
                    <a:pt x="980" y="2193"/>
                    <a:pt x="981" y="2200"/>
                  </a:cubicBezTo>
                  <a:cubicBezTo>
                    <a:pt x="981" y="2204"/>
                    <a:pt x="985" y="2210"/>
                    <a:pt x="990" y="2209"/>
                  </a:cubicBezTo>
                  <a:cubicBezTo>
                    <a:pt x="992" y="2209"/>
                    <a:pt x="993" y="2208"/>
                    <a:pt x="993" y="2206"/>
                  </a:cubicBezTo>
                  <a:cubicBezTo>
                    <a:pt x="993" y="2204"/>
                    <a:pt x="993" y="2203"/>
                    <a:pt x="991" y="2203"/>
                  </a:cubicBezTo>
                  <a:cubicBezTo>
                    <a:pt x="990" y="2202"/>
                    <a:pt x="989" y="2202"/>
                    <a:pt x="988" y="2203"/>
                  </a:cubicBezTo>
                  <a:cubicBezTo>
                    <a:pt x="987" y="2204"/>
                    <a:pt x="987" y="2205"/>
                    <a:pt x="988" y="2206"/>
                  </a:cubicBezTo>
                  <a:cubicBezTo>
                    <a:pt x="989" y="2206"/>
                    <a:pt x="990" y="2207"/>
                    <a:pt x="990" y="2206"/>
                  </a:cubicBezTo>
                  <a:cubicBezTo>
                    <a:pt x="990" y="2207"/>
                    <a:pt x="989" y="2208"/>
                    <a:pt x="988" y="2207"/>
                  </a:cubicBezTo>
                  <a:cubicBezTo>
                    <a:pt x="986" y="2207"/>
                    <a:pt x="985" y="2205"/>
                    <a:pt x="985" y="2204"/>
                  </a:cubicBezTo>
                  <a:cubicBezTo>
                    <a:pt x="986" y="2201"/>
                    <a:pt x="988" y="2199"/>
                    <a:pt x="991" y="2199"/>
                  </a:cubicBezTo>
                  <a:cubicBezTo>
                    <a:pt x="993" y="2199"/>
                    <a:pt x="995" y="2200"/>
                    <a:pt x="996" y="2202"/>
                  </a:cubicBezTo>
                  <a:cubicBezTo>
                    <a:pt x="997" y="2203"/>
                    <a:pt x="997" y="2205"/>
                    <a:pt x="997" y="2207"/>
                  </a:cubicBezTo>
                  <a:cubicBezTo>
                    <a:pt x="996" y="2210"/>
                    <a:pt x="994" y="2212"/>
                    <a:pt x="991" y="2212"/>
                  </a:cubicBezTo>
                  <a:cubicBezTo>
                    <a:pt x="986" y="2213"/>
                    <a:pt x="982" y="2208"/>
                    <a:pt x="980" y="2204"/>
                  </a:cubicBezTo>
                  <a:cubicBezTo>
                    <a:pt x="980" y="2202"/>
                    <a:pt x="979" y="2199"/>
                    <a:pt x="979" y="2197"/>
                  </a:cubicBezTo>
                  <a:cubicBezTo>
                    <a:pt x="977" y="2207"/>
                    <a:pt x="980" y="2216"/>
                    <a:pt x="986" y="2223"/>
                  </a:cubicBezTo>
                  <a:cubicBezTo>
                    <a:pt x="991" y="2227"/>
                    <a:pt x="996" y="2230"/>
                    <a:pt x="1002" y="2230"/>
                  </a:cubicBezTo>
                  <a:cubicBezTo>
                    <a:pt x="1002" y="2230"/>
                    <a:pt x="1002" y="2230"/>
                    <a:pt x="1002" y="2230"/>
                  </a:cubicBezTo>
                  <a:cubicBezTo>
                    <a:pt x="996" y="2229"/>
                    <a:pt x="992" y="2223"/>
                    <a:pt x="998" y="2217"/>
                  </a:cubicBezTo>
                  <a:cubicBezTo>
                    <a:pt x="1001" y="2212"/>
                    <a:pt x="1013" y="2210"/>
                    <a:pt x="1011" y="2196"/>
                  </a:cubicBezTo>
                  <a:close/>
                  <a:moveTo>
                    <a:pt x="858" y="2525"/>
                  </a:moveTo>
                  <a:cubicBezTo>
                    <a:pt x="881" y="2507"/>
                    <a:pt x="880" y="2483"/>
                    <a:pt x="887" y="2472"/>
                  </a:cubicBezTo>
                  <a:cubicBezTo>
                    <a:pt x="895" y="2459"/>
                    <a:pt x="910" y="2468"/>
                    <a:pt x="905" y="2483"/>
                  </a:cubicBezTo>
                  <a:cubicBezTo>
                    <a:pt x="899" y="2500"/>
                    <a:pt x="879" y="2516"/>
                    <a:pt x="858" y="2525"/>
                  </a:cubicBezTo>
                  <a:close/>
                  <a:moveTo>
                    <a:pt x="1003" y="2514"/>
                  </a:moveTo>
                  <a:cubicBezTo>
                    <a:pt x="1015" y="2518"/>
                    <a:pt x="1034" y="2538"/>
                    <a:pt x="1035" y="2554"/>
                  </a:cubicBezTo>
                  <a:cubicBezTo>
                    <a:pt x="1037" y="2570"/>
                    <a:pt x="1025" y="2575"/>
                    <a:pt x="1019" y="2558"/>
                  </a:cubicBezTo>
                  <a:cubicBezTo>
                    <a:pt x="1015" y="2545"/>
                    <a:pt x="1015" y="2523"/>
                    <a:pt x="1003" y="2514"/>
                  </a:cubicBezTo>
                  <a:close/>
                  <a:moveTo>
                    <a:pt x="942" y="2391"/>
                  </a:moveTo>
                  <a:cubicBezTo>
                    <a:pt x="940" y="2392"/>
                    <a:pt x="939" y="2394"/>
                    <a:pt x="939" y="2396"/>
                  </a:cubicBezTo>
                  <a:cubicBezTo>
                    <a:pt x="939" y="2398"/>
                    <a:pt x="941" y="2399"/>
                    <a:pt x="943" y="2399"/>
                  </a:cubicBezTo>
                  <a:cubicBezTo>
                    <a:pt x="946" y="2398"/>
                    <a:pt x="947" y="2396"/>
                    <a:pt x="946" y="2394"/>
                  </a:cubicBezTo>
                  <a:cubicBezTo>
                    <a:pt x="946" y="2392"/>
                    <a:pt x="944" y="2391"/>
                    <a:pt x="942" y="2391"/>
                  </a:cubicBezTo>
                  <a:close/>
                  <a:moveTo>
                    <a:pt x="955" y="2455"/>
                  </a:moveTo>
                  <a:cubicBezTo>
                    <a:pt x="946" y="2454"/>
                    <a:pt x="949" y="2442"/>
                    <a:pt x="949" y="2437"/>
                  </a:cubicBezTo>
                  <a:cubicBezTo>
                    <a:pt x="949" y="2434"/>
                    <a:pt x="948" y="2432"/>
                    <a:pt x="946" y="2430"/>
                  </a:cubicBezTo>
                  <a:cubicBezTo>
                    <a:pt x="950" y="2430"/>
                    <a:pt x="958" y="2435"/>
                    <a:pt x="961" y="2439"/>
                  </a:cubicBezTo>
                  <a:cubicBezTo>
                    <a:pt x="964" y="2444"/>
                    <a:pt x="965" y="2450"/>
                    <a:pt x="958" y="2455"/>
                  </a:cubicBezTo>
                  <a:cubicBezTo>
                    <a:pt x="959" y="2451"/>
                    <a:pt x="958" y="2446"/>
                    <a:pt x="956" y="2444"/>
                  </a:cubicBezTo>
                  <a:cubicBezTo>
                    <a:pt x="956" y="2445"/>
                    <a:pt x="957" y="2451"/>
                    <a:pt x="955" y="2455"/>
                  </a:cubicBezTo>
                  <a:close/>
                  <a:moveTo>
                    <a:pt x="962" y="2398"/>
                  </a:moveTo>
                  <a:cubicBezTo>
                    <a:pt x="958" y="2399"/>
                    <a:pt x="955" y="2403"/>
                    <a:pt x="956" y="2407"/>
                  </a:cubicBezTo>
                  <a:cubicBezTo>
                    <a:pt x="957" y="2411"/>
                    <a:pt x="961" y="2414"/>
                    <a:pt x="965" y="2413"/>
                  </a:cubicBezTo>
                  <a:cubicBezTo>
                    <a:pt x="969" y="2412"/>
                    <a:pt x="972" y="2408"/>
                    <a:pt x="971" y="2404"/>
                  </a:cubicBezTo>
                  <a:cubicBezTo>
                    <a:pt x="970" y="2400"/>
                    <a:pt x="966" y="2397"/>
                    <a:pt x="962" y="2398"/>
                  </a:cubicBezTo>
                  <a:close/>
                  <a:moveTo>
                    <a:pt x="952" y="2392"/>
                  </a:moveTo>
                  <a:cubicBezTo>
                    <a:pt x="949" y="2392"/>
                    <a:pt x="947" y="2395"/>
                    <a:pt x="948" y="2398"/>
                  </a:cubicBezTo>
                  <a:cubicBezTo>
                    <a:pt x="948" y="2400"/>
                    <a:pt x="951" y="2402"/>
                    <a:pt x="953" y="2402"/>
                  </a:cubicBezTo>
                  <a:cubicBezTo>
                    <a:pt x="956" y="2401"/>
                    <a:pt x="958" y="2398"/>
                    <a:pt x="957" y="2396"/>
                  </a:cubicBezTo>
                  <a:cubicBezTo>
                    <a:pt x="957" y="2393"/>
                    <a:pt x="954" y="2391"/>
                    <a:pt x="952" y="2392"/>
                  </a:cubicBezTo>
                  <a:close/>
                  <a:moveTo>
                    <a:pt x="987" y="2503"/>
                  </a:moveTo>
                  <a:cubicBezTo>
                    <a:pt x="984" y="2500"/>
                    <a:pt x="982" y="2500"/>
                    <a:pt x="979" y="2500"/>
                  </a:cubicBezTo>
                  <a:cubicBezTo>
                    <a:pt x="975" y="2501"/>
                    <a:pt x="972" y="2504"/>
                    <a:pt x="971" y="2508"/>
                  </a:cubicBezTo>
                  <a:cubicBezTo>
                    <a:pt x="970" y="2514"/>
                    <a:pt x="973" y="2518"/>
                    <a:pt x="977" y="2520"/>
                  </a:cubicBezTo>
                  <a:cubicBezTo>
                    <a:pt x="984" y="2523"/>
                    <a:pt x="987" y="2517"/>
                    <a:pt x="992" y="2515"/>
                  </a:cubicBezTo>
                  <a:cubicBezTo>
                    <a:pt x="997" y="2513"/>
                    <a:pt x="1003" y="2516"/>
                    <a:pt x="1007" y="2522"/>
                  </a:cubicBezTo>
                  <a:cubicBezTo>
                    <a:pt x="1011" y="2529"/>
                    <a:pt x="1012" y="2538"/>
                    <a:pt x="1006" y="2544"/>
                  </a:cubicBezTo>
                  <a:cubicBezTo>
                    <a:pt x="1003" y="2548"/>
                    <a:pt x="998" y="2550"/>
                    <a:pt x="994" y="2546"/>
                  </a:cubicBezTo>
                  <a:cubicBezTo>
                    <a:pt x="999" y="2545"/>
                    <a:pt x="1001" y="2538"/>
                    <a:pt x="996" y="2534"/>
                  </a:cubicBezTo>
                  <a:cubicBezTo>
                    <a:pt x="993" y="2532"/>
                    <a:pt x="985" y="2531"/>
                    <a:pt x="978" y="2530"/>
                  </a:cubicBezTo>
                  <a:cubicBezTo>
                    <a:pt x="970" y="2529"/>
                    <a:pt x="963" y="2526"/>
                    <a:pt x="958" y="2521"/>
                  </a:cubicBezTo>
                  <a:cubicBezTo>
                    <a:pt x="948" y="2512"/>
                    <a:pt x="950" y="2495"/>
                    <a:pt x="962" y="2488"/>
                  </a:cubicBezTo>
                  <a:cubicBezTo>
                    <a:pt x="968" y="2484"/>
                    <a:pt x="975" y="2484"/>
                    <a:pt x="981" y="2485"/>
                  </a:cubicBezTo>
                  <a:cubicBezTo>
                    <a:pt x="989" y="2487"/>
                    <a:pt x="1006" y="2495"/>
                    <a:pt x="1014" y="2491"/>
                  </a:cubicBezTo>
                  <a:cubicBezTo>
                    <a:pt x="1020" y="2488"/>
                    <a:pt x="1021" y="2482"/>
                    <a:pt x="1018" y="2479"/>
                  </a:cubicBezTo>
                  <a:cubicBezTo>
                    <a:pt x="1023" y="2477"/>
                    <a:pt x="1029" y="2484"/>
                    <a:pt x="1029" y="2490"/>
                  </a:cubicBezTo>
                  <a:cubicBezTo>
                    <a:pt x="1029" y="2501"/>
                    <a:pt x="1018" y="2512"/>
                    <a:pt x="1003" y="2511"/>
                  </a:cubicBezTo>
                  <a:cubicBezTo>
                    <a:pt x="998" y="2510"/>
                    <a:pt x="993" y="2507"/>
                    <a:pt x="987" y="2503"/>
                  </a:cubicBezTo>
                  <a:close/>
                  <a:moveTo>
                    <a:pt x="1016" y="2630"/>
                  </a:moveTo>
                  <a:cubicBezTo>
                    <a:pt x="1014" y="2631"/>
                    <a:pt x="1012" y="2630"/>
                    <a:pt x="1011" y="2628"/>
                  </a:cubicBezTo>
                  <a:cubicBezTo>
                    <a:pt x="1010" y="2625"/>
                    <a:pt x="1011" y="2623"/>
                    <a:pt x="1014" y="2622"/>
                  </a:cubicBezTo>
                  <a:cubicBezTo>
                    <a:pt x="1016" y="2621"/>
                    <a:pt x="1018" y="2623"/>
                    <a:pt x="1019" y="2625"/>
                  </a:cubicBezTo>
                  <a:cubicBezTo>
                    <a:pt x="1020" y="2627"/>
                    <a:pt x="1018" y="2629"/>
                    <a:pt x="1016" y="2630"/>
                  </a:cubicBezTo>
                  <a:close/>
                  <a:moveTo>
                    <a:pt x="1009" y="2635"/>
                  </a:moveTo>
                  <a:cubicBezTo>
                    <a:pt x="1008" y="2635"/>
                    <a:pt x="1006" y="2634"/>
                    <a:pt x="1005" y="2633"/>
                  </a:cubicBezTo>
                  <a:cubicBezTo>
                    <a:pt x="1005" y="2631"/>
                    <a:pt x="1006" y="2629"/>
                    <a:pt x="1007" y="2628"/>
                  </a:cubicBezTo>
                  <a:cubicBezTo>
                    <a:pt x="1009" y="2628"/>
                    <a:pt x="1011" y="2629"/>
                    <a:pt x="1011" y="2631"/>
                  </a:cubicBezTo>
                  <a:cubicBezTo>
                    <a:pt x="1012" y="2632"/>
                    <a:pt x="1011" y="2634"/>
                    <a:pt x="1009" y="2635"/>
                  </a:cubicBezTo>
                  <a:close/>
                  <a:moveTo>
                    <a:pt x="1021" y="2621"/>
                  </a:moveTo>
                  <a:cubicBezTo>
                    <a:pt x="1018" y="2622"/>
                    <a:pt x="1014" y="2620"/>
                    <a:pt x="1013" y="2617"/>
                  </a:cubicBezTo>
                  <a:cubicBezTo>
                    <a:pt x="1012" y="2614"/>
                    <a:pt x="1014" y="2610"/>
                    <a:pt x="1017" y="2609"/>
                  </a:cubicBezTo>
                  <a:cubicBezTo>
                    <a:pt x="1021" y="2608"/>
                    <a:pt x="1024" y="2610"/>
                    <a:pt x="1025" y="2613"/>
                  </a:cubicBezTo>
                  <a:cubicBezTo>
                    <a:pt x="1027" y="2616"/>
                    <a:pt x="1025" y="2620"/>
                    <a:pt x="1021" y="2621"/>
                  </a:cubicBezTo>
                  <a:close/>
                  <a:moveTo>
                    <a:pt x="986" y="2504"/>
                  </a:moveTo>
                  <a:cubicBezTo>
                    <a:pt x="981" y="2501"/>
                    <a:pt x="976" y="2502"/>
                    <a:pt x="974" y="2506"/>
                  </a:cubicBezTo>
                  <a:cubicBezTo>
                    <a:pt x="969" y="2513"/>
                    <a:pt x="977" y="2520"/>
                    <a:pt x="983" y="2518"/>
                  </a:cubicBezTo>
                  <a:cubicBezTo>
                    <a:pt x="989" y="2516"/>
                    <a:pt x="990" y="2512"/>
                    <a:pt x="998" y="2513"/>
                  </a:cubicBezTo>
                  <a:cubicBezTo>
                    <a:pt x="990" y="2510"/>
                    <a:pt x="990" y="2507"/>
                    <a:pt x="986" y="2504"/>
                  </a:cubicBezTo>
                  <a:close/>
                  <a:moveTo>
                    <a:pt x="951" y="2496"/>
                  </a:moveTo>
                  <a:cubicBezTo>
                    <a:pt x="947" y="2503"/>
                    <a:pt x="948" y="2513"/>
                    <a:pt x="952" y="2517"/>
                  </a:cubicBezTo>
                  <a:cubicBezTo>
                    <a:pt x="946" y="2523"/>
                    <a:pt x="930" y="2516"/>
                    <a:pt x="933" y="2504"/>
                  </a:cubicBezTo>
                  <a:cubicBezTo>
                    <a:pt x="935" y="2497"/>
                    <a:pt x="945" y="2492"/>
                    <a:pt x="951" y="2496"/>
                  </a:cubicBezTo>
                  <a:close/>
                  <a:moveTo>
                    <a:pt x="1054" y="2564"/>
                  </a:moveTo>
                  <a:cubicBezTo>
                    <a:pt x="1043" y="2554"/>
                    <a:pt x="1058" y="2541"/>
                    <a:pt x="1062" y="2536"/>
                  </a:cubicBezTo>
                  <a:cubicBezTo>
                    <a:pt x="1065" y="2531"/>
                    <a:pt x="1066" y="2528"/>
                    <a:pt x="1065" y="2523"/>
                  </a:cubicBezTo>
                  <a:cubicBezTo>
                    <a:pt x="1069" y="2528"/>
                    <a:pt x="1075" y="2541"/>
                    <a:pt x="1075" y="2548"/>
                  </a:cubicBezTo>
                  <a:cubicBezTo>
                    <a:pt x="1075" y="2557"/>
                    <a:pt x="1070" y="2566"/>
                    <a:pt x="1058" y="2566"/>
                  </a:cubicBezTo>
                  <a:cubicBezTo>
                    <a:pt x="1062" y="2563"/>
                    <a:pt x="1066" y="2555"/>
                    <a:pt x="1065" y="2550"/>
                  </a:cubicBezTo>
                  <a:cubicBezTo>
                    <a:pt x="1064" y="2553"/>
                    <a:pt x="1060" y="2560"/>
                    <a:pt x="1054" y="2564"/>
                  </a:cubicBezTo>
                  <a:close/>
                  <a:moveTo>
                    <a:pt x="924" y="2524"/>
                  </a:moveTo>
                  <a:cubicBezTo>
                    <a:pt x="948" y="2545"/>
                    <a:pt x="946" y="2573"/>
                    <a:pt x="954" y="2586"/>
                  </a:cubicBezTo>
                  <a:cubicBezTo>
                    <a:pt x="962" y="2601"/>
                    <a:pt x="980" y="2592"/>
                    <a:pt x="975" y="2574"/>
                  </a:cubicBezTo>
                  <a:cubicBezTo>
                    <a:pt x="969" y="2554"/>
                    <a:pt x="947" y="2534"/>
                    <a:pt x="924" y="2524"/>
                  </a:cubicBezTo>
                  <a:close/>
                  <a:moveTo>
                    <a:pt x="921" y="2398"/>
                  </a:moveTo>
                  <a:cubicBezTo>
                    <a:pt x="924" y="2399"/>
                    <a:pt x="927" y="2401"/>
                    <a:pt x="930" y="2403"/>
                  </a:cubicBezTo>
                  <a:cubicBezTo>
                    <a:pt x="939" y="2410"/>
                    <a:pt x="946" y="2421"/>
                    <a:pt x="946" y="2434"/>
                  </a:cubicBezTo>
                  <a:cubicBezTo>
                    <a:pt x="946" y="2448"/>
                    <a:pt x="936" y="2463"/>
                    <a:pt x="922" y="2466"/>
                  </a:cubicBezTo>
                  <a:cubicBezTo>
                    <a:pt x="916" y="2467"/>
                    <a:pt x="909" y="2466"/>
                    <a:pt x="904" y="2463"/>
                  </a:cubicBezTo>
                  <a:cubicBezTo>
                    <a:pt x="901" y="2460"/>
                    <a:pt x="898" y="2457"/>
                    <a:pt x="897" y="2453"/>
                  </a:cubicBezTo>
                  <a:cubicBezTo>
                    <a:pt x="896" y="2448"/>
                    <a:pt x="897" y="2443"/>
                    <a:pt x="901" y="2439"/>
                  </a:cubicBezTo>
                  <a:cubicBezTo>
                    <a:pt x="904" y="2437"/>
                    <a:pt x="908" y="2435"/>
                    <a:pt x="911" y="2436"/>
                  </a:cubicBezTo>
                  <a:cubicBezTo>
                    <a:pt x="918" y="2437"/>
                    <a:pt x="923" y="2443"/>
                    <a:pt x="923" y="2450"/>
                  </a:cubicBezTo>
                  <a:cubicBezTo>
                    <a:pt x="922" y="2457"/>
                    <a:pt x="915" y="2462"/>
                    <a:pt x="908" y="2461"/>
                  </a:cubicBezTo>
                  <a:cubicBezTo>
                    <a:pt x="903" y="2461"/>
                    <a:pt x="898" y="2456"/>
                    <a:pt x="897" y="2451"/>
                  </a:cubicBezTo>
                  <a:cubicBezTo>
                    <a:pt x="897" y="2452"/>
                    <a:pt x="897" y="2452"/>
                    <a:pt x="898" y="2453"/>
                  </a:cubicBezTo>
                  <a:cubicBezTo>
                    <a:pt x="899" y="2457"/>
                    <a:pt x="901" y="2460"/>
                    <a:pt x="905" y="2462"/>
                  </a:cubicBezTo>
                  <a:cubicBezTo>
                    <a:pt x="910" y="2465"/>
                    <a:pt x="916" y="2466"/>
                    <a:pt x="921" y="2465"/>
                  </a:cubicBezTo>
                  <a:cubicBezTo>
                    <a:pt x="935" y="2462"/>
                    <a:pt x="944" y="2448"/>
                    <a:pt x="944" y="2434"/>
                  </a:cubicBezTo>
                  <a:cubicBezTo>
                    <a:pt x="943" y="2421"/>
                    <a:pt x="936" y="2411"/>
                    <a:pt x="926" y="2404"/>
                  </a:cubicBezTo>
                  <a:cubicBezTo>
                    <a:pt x="924" y="2402"/>
                    <a:pt x="922" y="2401"/>
                    <a:pt x="919" y="2400"/>
                  </a:cubicBezTo>
                  <a:lnTo>
                    <a:pt x="921" y="2398"/>
                  </a:lnTo>
                  <a:close/>
                  <a:moveTo>
                    <a:pt x="870" y="2410"/>
                  </a:moveTo>
                  <a:cubicBezTo>
                    <a:pt x="857" y="2405"/>
                    <a:pt x="847" y="2393"/>
                    <a:pt x="849" y="2375"/>
                  </a:cubicBezTo>
                  <a:cubicBezTo>
                    <a:pt x="851" y="2369"/>
                    <a:pt x="853" y="2364"/>
                    <a:pt x="857" y="2359"/>
                  </a:cubicBezTo>
                  <a:cubicBezTo>
                    <a:pt x="860" y="2355"/>
                    <a:pt x="864" y="2353"/>
                    <a:pt x="870" y="2352"/>
                  </a:cubicBezTo>
                  <a:cubicBezTo>
                    <a:pt x="876" y="2352"/>
                    <a:pt x="882" y="2354"/>
                    <a:pt x="886" y="2359"/>
                  </a:cubicBezTo>
                  <a:cubicBezTo>
                    <a:pt x="888" y="2362"/>
                    <a:pt x="890" y="2365"/>
                    <a:pt x="889" y="2369"/>
                  </a:cubicBezTo>
                  <a:cubicBezTo>
                    <a:pt x="888" y="2375"/>
                    <a:pt x="884" y="2379"/>
                    <a:pt x="878" y="2380"/>
                  </a:cubicBezTo>
                  <a:cubicBezTo>
                    <a:pt x="876" y="2381"/>
                    <a:pt x="873" y="2381"/>
                    <a:pt x="870" y="2380"/>
                  </a:cubicBezTo>
                  <a:cubicBezTo>
                    <a:pt x="865" y="2377"/>
                    <a:pt x="863" y="2370"/>
                    <a:pt x="866" y="2365"/>
                  </a:cubicBezTo>
                  <a:cubicBezTo>
                    <a:pt x="868" y="2360"/>
                    <a:pt x="875" y="2358"/>
                    <a:pt x="880" y="2360"/>
                  </a:cubicBezTo>
                  <a:cubicBezTo>
                    <a:pt x="885" y="2363"/>
                    <a:pt x="887" y="2370"/>
                    <a:pt x="885" y="2375"/>
                  </a:cubicBezTo>
                  <a:cubicBezTo>
                    <a:pt x="884" y="2377"/>
                    <a:pt x="883" y="2378"/>
                    <a:pt x="881" y="2379"/>
                  </a:cubicBezTo>
                  <a:cubicBezTo>
                    <a:pt x="882" y="2379"/>
                    <a:pt x="882" y="2379"/>
                    <a:pt x="882" y="2379"/>
                  </a:cubicBezTo>
                  <a:cubicBezTo>
                    <a:pt x="885" y="2377"/>
                    <a:pt x="888" y="2373"/>
                    <a:pt x="888" y="2369"/>
                  </a:cubicBezTo>
                  <a:cubicBezTo>
                    <a:pt x="889" y="2365"/>
                    <a:pt x="888" y="2362"/>
                    <a:pt x="885" y="2359"/>
                  </a:cubicBezTo>
                  <a:cubicBezTo>
                    <a:pt x="881" y="2355"/>
                    <a:pt x="876" y="2353"/>
                    <a:pt x="870" y="2353"/>
                  </a:cubicBezTo>
                  <a:cubicBezTo>
                    <a:pt x="865" y="2354"/>
                    <a:pt x="861" y="2356"/>
                    <a:pt x="858" y="2360"/>
                  </a:cubicBezTo>
                  <a:cubicBezTo>
                    <a:pt x="854" y="2365"/>
                    <a:pt x="852" y="2369"/>
                    <a:pt x="851" y="2375"/>
                  </a:cubicBezTo>
                  <a:cubicBezTo>
                    <a:pt x="849" y="2393"/>
                    <a:pt x="859" y="2404"/>
                    <a:pt x="872" y="2408"/>
                  </a:cubicBezTo>
                  <a:lnTo>
                    <a:pt x="870" y="2410"/>
                  </a:lnTo>
                  <a:close/>
                  <a:moveTo>
                    <a:pt x="676" y="2227"/>
                  </a:moveTo>
                  <a:cubicBezTo>
                    <a:pt x="676" y="2223"/>
                    <a:pt x="679" y="2220"/>
                    <a:pt x="683" y="2221"/>
                  </a:cubicBezTo>
                  <a:cubicBezTo>
                    <a:pt x="686" y="2221"/>
                    <a:pt x="689" y="2224"/>
                    <a:pt x="689" y="2228"/>
                  </a:cubicBezTo>
                  <a:cubicBezTo>
                    <a:pt x="688" y="2231"/>
                    <a:pt x="685" y="2234"/>
                    <a:pt x="682" y="2233"/>
                  </a:cubicBezTo>
                  <a:cubicBezTo>
                    <a:pt x="678" y="2233"/>
                    <a:pt x="676" y="2230"/>
                    <a:pt x="676" y="2227"/>
                  </a:cubicBezTo>
                  <a:close/>
                  <a:moveTo>
                    <a:pt x="674" y="2214"/>
                  </a:moveTo>
                  <a:cubicBezTo>
                    <a:pt x="674" y="2212"/>
                    <a:pt x="676" y="2210"/>
                    <a:pt x="679" y="2210"/>
                  </a:cubicBezTo>
                  <a:cubicBezTo>
                    <a:pt x="682" y="2210"/>
                    <a:pt x="684" y="2212"/>
                    <a:pt x="684" y="2215"/>
                  </a:cubicBezTo>
                  <a:cubicBezTo>
                    <a:pt x="683" y="2218"/>
                    <a:pt x="681" y="2220"/>
                    <a:pt x="678" y="2220"/>
                  </a:cubicBezTo>
                  <a:cubicBezTo>
                    <a:pt x="676" y="2219"/>
                    <a:pt x="674" y="2217"/>
                    <a:pt x="674" y="2214"/>
                  </a:cubicBezTo>
                  <a:close/>
                  <a:moveTo>
                    <a:pt x="685" y="2239"/>
                  </a:moveTo>
                  <a:cubicBezTo>
                    <a:pt x="686" y="2234"/>
                    <a:pt x="691" y="2230"/>
                    <a:pt x="696" y="2230"/>
                  </a:cubicBezTo>
                  <a:cubicBezTo>
                    <a:pt x="701" y="2231"/>
                    <a:pt x="705" y="2235"/>
                    <a:pt x="705" y="2241"/>
                  </a:cubicBezTo>
                  <a:cubicBezTo>
                    <a:pt x="704" y="2246"/>
                    <a:pt x="700" y="2250"/>
                    <a:pt x="694" y="2250"/>
                  </a:cubicBezTo>
                  <a:cubicBezTo>
                    <a:pt x="689" y="2249"/>
                    <a:pt x="685" y="2245"/>
                    <a:pt x="685" y="2239"/>
                  </a:cubicBezTo>
                  <a:close/>
                  <a:moveTo>
                    <a:pt x="900" y="2118"/>
                  </a:moveTo>
                  <a:cubicBezTo>
                    <a:pt x="888" y="2108"/>
                    <a:pt x="864" y="2106"/>
                    <a:pt x="849" y="2113"/>
                  </a:cubicBezTo>
                  <a:cubicBezTo>
                    <a:pt x="835" y="2121"/>
                    <a:pt x="837" y="2136"/>
                    <a:pt x="855" y="2131"/>
                  </a:cubicBezTo>
                  <a:cubicBezTo>
                    <a:pt x="869" y="2127"/>
                    <a:pt x="886" y="2114"/>
                    <a:pt x="900" y="2118"/>
                  </a:cubicBezTo>
                  <a:close/>
                  <a:moveTo>
                    <a:pt x="901" y="2328"/>
                  </a:moveTo>
                  <a:cubicBezTo>
                    <a:pt x="925" y="2334"/>
                    <a:pt x="961" y="2324"/>
                    <a:pt x="968" y="2306"/>
                  </a:cubicBezTo>
                  <a:cubicBezTo>
                    <a:pt x="975" y="2286"/>
                    <a:pt x="956" y="2279"/>
                    <a:pt x="949" y="2296"/>
                  </a:cubicBezTo>
                  <a:cubicBezTo>
                    <a:pt x="946" y="2305"/>
                    <a:pt x="928" y="2327"/>
                    <a:pt x="901" y="2328"/>
                  </a:cubicBezTo>
                  <a:close/>
                  <a:moveTo>
                    <a:pt x="912" y="2335"/>
                  </a:moveTo>
                  <a:cubicBezTo>
                    <a:pt x="921" y="2335"/>
                    <a:pt x="930" y="2340"/>
                    <a:pt x="936" y="2347"/>
                  </a:cubicBezTo>
                  <a:cubicBezTo>
                    <a:pt x="950" y="2361"/>
                    <a:pt x="954" y="2388"/>
                    <a:pt x="972" y="2393"/>
                  </a:cubicBezTo>
                  <a:cubicBezTo>
                    <a:pt x="980" y="2395"/>
                    <a:pt x="989" y="2393"/>
                    <a:pt x="994" y="2387"/>
                  </a:cubicBezTo>
                  <a:cubicBezTo>
                    <a:pt x="997" y="2383"/>
                    <a:pt x="998" y="2378"/>
                    <a:pt x="994" y="2374"/>
                  </a:cubicBezTo>
                  <a:cubicBezTo>
                    <a:pt x="994" y="2378"/>
                    <a:pt x="991" y="2384"/>
                    <a:pt x="985" y="2384"/>
                  </a:cubicBezTo>
                  <a:cubicBezTo>
                    <a:pt x="980" y="2385"/>
                    <a:pt x="975" y="2380"/>
                    <a:pt x="972" y="2375"/>
                  </a:cubicBezTo>
                  <a:cubicBezTo>
                    <a:pt x="965" y="2357"/>
                    <a:pt x="960" y="2339"/>
                    <a:pt x="940" y="2333"/>
                  </a:cubicBezTo>
                  <a:cubicBezTo>
                    <a:pt x="932" y="2330"/>
                    <a:pt x="923" y="2331"/>
                    <a:pt x="912" y="2335"/>
                  </a:cubicBezTo>
                  <a:close/>
                  <a:moveTo>
                    <a:pt x="677" y="2370"/>
                  </a:moveTo>
                  <a:cubicBezTo>
                    <a:pt x="691" y="2366"/>
                    <a:pt x="695" y="2386"/>
                    <a:pt x="697" y="2392"/>
                  </a:cubicBezTo>
                  <a:cubicBezTo>
                    <a:pt x="699" y="2397"/>
                    <a:pt x="701" y="2400"/>
                    <a:pt x="706" y="2401"/>
                  </a:cubicBezTo>
                  <a:cubicBezTo>
                    <a:pt x="700" y="2403"/>
                    <a:pt x="686" y="2400"/>
                    <a:pt x="679" y="2397"/>
                  </a:cubicBezTo>
                  <a:cubicBezTo>
                    <a:pt x="671" y="2392"/>
                    <a:pt x="666" y="2383"/>
                    <a:pt x="672" y="2373"/>
                  </a:cubicBezTo>
                  <a:cubicBezTo>
                    <a:pt x="673" y="2378"/>
                    <a:pt x="678" y="2385"/>
                    <a:pt x="683" y="2387"/>
                  </a:cubicBezTo>
                  <a:cubicBezTo>
                    <a:pt x="681" y="2385"/>
                    <a:pt x="677" y="2377"/>
                    <a:pt x="677" y="2370"/>
                  </a:cubicBezTo>
                  <a:close/>
                  <a:moveTo>
                    <a:pt x="734" y="2083"/>
                  </a:moveTo>
                  <a:cubicBezTo>
                    <a:pt x="736" y="2080"/>
                    <a:pt x="736" y="2075"/>
                    <a:pt x="732" y="2074"/>
                  </a:cubicBezTo>
                  <a:cubicBezTo>
                    <a:pt x="730" y="2074"/>
                    <a:pt x="729" y="2075"/>
                    <a:pt x="728" y="2076"/>
                  </a:cubicBezTo>
                  <a:cubicBezTo>
                    <a:pt x="728" y="2078"/>
                    <a:pt x="729" y="2078"/>
                    <a:pt x="730" y="2078"/>
                  </a:cubicBezTo>
                  <a:cubicBezTo>
                    <a:pt x="729" y="2079"/>
                    <a:pt x="728" y="2079"/>
                    <a:pt x="727" y="2079"/>
                  </a:cubicBezTo>
                  <a:cubicBezTo>
                    <a:pt x="725" y="2079"/>
                    <a:pt x="723" y="2076"/>
                    <a:pt x="723" y="2073"/>
                  </a:cubicBezTo>
                  <a:cubicBezTo>
                    <a:pt x="723" y="2070"/>
                    <a:pt x="725" y="2066"/>
                    <a:pt x="729" y="2066"/>
                  </a:cubicBezTo>
                  <a:cubicBezTo>
                    <a:pt x="732" y="2066"/>
                    <a:pt x="736" y="2067"/>
                    <a:pt x="739" y="2067"/>
                  </a:cubicBezTo>
                  <a:cubicBezTo>
                    <a:pt x="742" y="2066"/>
                    <a:pt x="743" y="2063"/>
                    <a:pt x="743" y="2060"/>
                  </a:cubicBezTo>
                  <a:cubicBezTo>
                    <a:pt x="745" y="2065"/>
                    <a:pt x="746" y="2065"/>
                    <a:pt x="750" y="2066"/>
                  </a:cubicBezTo>
                  <a:cubicBezTo>
                    <a:pt x="753" y="2066"/>
                    <a:pt x="766" y="2065"/>
                    <a:pt x="768" y="2078"/>
                  </a:cubicBezTo>
                  <a:cubicBezTo>
                    <a:pt x="769" y="2070"/>
                    <a:pt x="765" y="2063"/>
                    <a:pt x="760" y="2058"/>
                  </a:cubicBezTo>
                  <a:cubicBezTo>
                    <a:pt x="754" y="2053"/>
                    <a:pt x="745" y="2051"/>
                    <a:pt x="738" y="2052"/>
                  </a:cubicBezTo>
                  <a:cubicBezTo>
                    <a:pt x="728" y="2054"/>
                    <a:pt x="719" y="2065"/>
                    <a:pt x="719" y="2075"/>
                  </a:cubicBezTo>
                  <a:cubicBezTo>
                    <a:pt x="720" y="2080"/>
                    <a:pt x="723" y="2086"/>
                    <a:pt x="728" y="2086"/>
                  </a:cubicBezTo>
                  <a:cubicBezTo>
                    <a:pt x="730" y="2087"/>
                    <a:pt x="733" y="2086"/>
                    <a:pt x="734" y="2083"/>
                  </a:cubicBezTo>
                  <a:close/>
                  <a:moveTo>
                    <a:pt x="770" y="2054"/>
                  </a:moveTo>
                  <a:cubicBezTo>
                    <a:pt x="771" y="2033"/>
                    <a:pt x="783" y="2019"/>
                    <a:pt x="788" y="2010"/>
                  </a:cubicBezTo>
                  <a:cubicBezTo>
                    <a:pt x="793" y="1999"/>
                    <a:pt x="785" y="1994"/>
                    <a:pt x="777" y="2003"/>
                  </a:cubicBezTo>
                  <a:cubicBezTo>
                    <a:pt x="768" y="2014"/>
                    <a:pt x="766" y="2043"/>
                    <a:pt x="770" y="2054"/>
                  </a:cubicBezTo>
                  <a:close/>
                  <a:moveTo>
                    <a:pt x="641" y="2343"/>
                  </a:moveTo>
                  <a:cubicBezTo>
                    <a:pt x="642" y="2346"/>
                    <a:pt x="644" y="2347"/>
                    <a:pt x="646" y="2346"/>
                  </a:cubicBezTo>
                  <a:cubicBezTo>
                    <a:pt x="648" y="2345"/>
                    <a:pt x="649" y="2343"/>
                    <a:pt x="649" y="2341"/>
                  </a:cubicBezTo>
                  <a:cubicBezTo>
                    <a:pt x="648" y="2339"/>
                    <a:pt x="646" y="2338"/>
                    <a:pt x="644" y="2339"/>
                  </a:cubicBezTo>
                  <a:cubicBezTo>
                    <a:pt x="642" y="2339"/>
                    <a:pt x="641" y="2341"/>
                    <a:pt x="641" y="2343"/>
                  </a:cubicBezTo>
                  <a:close/>
                  <a:moveTo>
                    <a:pt x="625" y="2366"/>
                  </a:moveTo>
                  <a:cubicBezTo>
                    <a:pt x="626" y="2370"/>
                    <a:pt x="631" y="2372"/>
                    <a:pt x="634" y="2371"/>
                  </a:cubicBezTo>
                  <a:cubicBezTo>
                    <a:pt x="638" y="2370"/>
                    <a:pt x="640" y="2366"/>
                    <a:pt x="639" y="2362"/>
                  </a:cubicBezTo>
                  <a:cubicBezTo>
                    <a:pt x="638" y="2358"/>
                    <a:pt x="634" y="2356"/>
                    <a:pt x="630" y="2357"/>
                  </a:cubicBezTo>
                  <a:cubicBezTo>
                    <a:pt x="626" y="2358"/>
                    <a:pt x="624" y="2362"/>
                    <a:pt x="625" y="2366"/>
                  </a:cubicBezTo>
                  <a:close/>
                  <a:moveTo>
                    <a:pt x="632" y="2352"/>
                  </a:moveTo>
                  <a:cubicBezTo>
                    <a:pt x="633" y="2355"/>
                    <a:pt x="636" y="2357"/>
                    <a:pt x="639" y="2356"/>
                  </a:cubicBezTo>
                  <a:cubicBezTo>
                    <a:pt x="642" y="2355"/>
                    <a:pt x="643" y="2352"/>
                    <a:pt x="642" y="2349"/>
                  </a:cubicBezTo>
                  <a:cubicBezTo>
                    <a:pt x="642" y="2346"/>
                    <a:pt x="639" y="2345"/>
                    <a:pt x="636" y="2345"/>
                  </a:cubicBezTo>
                  <a:cubicBezTo>
                    <a:pt x="633" y="2346"/>
                    <a:pt x="631" y="2349"/>
                    <a:pt x="632" y="2352"/>
                  </a:cubicBezTo>
                  <a:close/>
                  <a:moveTo>
                    <a:pt x="641" y="2386"/>
                  </a:moveTo>
                  <a:cubicBezTo>
                    <a:pt x="625" y="2375"/>
                    <a:pt x="612" y="2398"/>
                    <a:pt x="607" y="2404"/>
                  </a:cubicBezTo>
                  <a:cubicBezTo>
                    <a:pt x="602" y="2410"/>
                    <a:pt x="598" y="2412"/>
                    <a:pt x="592" y="2412"/>
                  </a:cubicBezTo>
                  <a:cubicBezTo>
                    <a:pt x="599" y="2417"/>
                    <a:pt x="617" y="2420"/>
                    <a:pt x="627" y="2418"/>
                  </a:cubicBezTo>
                  <a:cubicBezTo>
                    <a:pt x="639" y="2416"/>
                    <a:pt x="648" y="2406"/>
                    <a:pt x="645" y="2391"/>
                  </a:cubicBezTo>
                  <a:cubicBezTo>
                    <a:pt x="641" y="2397"/>
                    <a:pt x="633" y="2404"/>
                    <a:pt x="626" y="2404"/>
                  </a:cubicBezTo>
                  <a:cubicBezTo>
                    <a:pt x="629" y="2402"/>
                    <a:pt x="637" y="2395"/>
                    <a:pt x="641" y="2386"/>
                  </a:cubicBezTo>
                  <a:close/>
                  <a:moveTo>
                    <a:pt x="656" y="2399"/>
                  </a:moveTo>
                  <a:cubicBezTo>
                    <a:pt x="649" y="2436"/>
                    <a:pt x="679" y="2478"/>
                    <a:pt x="710" y="2477"/>
                  </a:cubicBezTo>
                  <a:cubicBezTo>
                    <a:pt x="735" y="2476"/>
                    <a:pt x="733" y="2454"/>
                    <a:pt x="711" y="2450"/>
                  </a:cubicBezTo>
                  <a:cubicBezTo>
                    <a:pt x="696" y="2447"/>
                    <a:pt x="658" y="2438"/>
                    <a:pt x="656" y="2399"/>
                  </a:cubicBezTo>
                  <a:close/>
                  <a:moveTo>
                    <a:pt x="936" y="2252"/>
                  </a:moveTo>
                  <a:cubicBezTo>
                    <a:pt x="939" y="2253"/>
                    <a:pt x="941" y="2251"/>
                    <a:pt x="941" y="2248"/>
                  </a:cubicBezTo>
                  <a:cubicBezTo>
                    <a:pt x="942" y="2246"/>
                    <a:pt x="940" y="2244"/>
                    <a:pt x="937" y="2243"/>
                  </a:cubicBezTo>
                  <a:cubicBezTo>
                    <a:pt x="935" y="2243"/>
                    <a:pt x="933" y="2245"/>
                    <a:pt x="932" y="2247"/>
                  </a:cubicBezTo>
                  <a:cubicBezTo>
                    <a:pt x="932" y="2250"/>
                    <a:pt x="934" y="2252"/>
                    <a:pt x="936" y="2252"/>
                  </a:cubicBezTo>
                  <a:close/>
                  <a:moveTo>
                    <a:pt x="939" y="2266"/>
                  </a:moveTo>
                  <a:cubicBezTo>
                    <a:pt x="942" y="2266"/>
                    <a:pt x="945" y="2264"/>
                    <a:pt x="946" y="2261"/>
                  </a:cubicBezTo>
                  <a:cubicBezTo>
                    <a:pt x="946" y="2258"/>
                    <a:pt x="944" y="2255"/>
                    <a:pt x="941" y="2255"/>
                  </a:cubicBezTo>
                  <a:cubicBezTo>
                    <a:pt x="937" y="2254"/>
                    <a:pt x="935" y="2256"/>
                    <a:pt x="934" y="2260"/>
                  </a:cubicBezTo>
                  <a:cubicBezTo>
                    <a:pt x="934" y="2263"/>
                    <a:pt x="936" y="2266"/>
                    <a:pt x="939" y="2266"/>
                  </a:cubicBezTo>
                  <a:close/>
                  <a:moveTo>
                    <a:pt x="939" y="2284"/>
                  </a:moveTo>
                  <a:cubicBezTo>
                    <a:pt x="944" y="2284"/>
                    <a:pt x="947" y="2281"/>
                    <a:pt x="948" y="2277"/>
                  </a:cubicBezTo>
                  <a:cubicBezTo>
                    <a:pt x="948" y="2273"/>
                    <a:pt x="946" y="2269"/>
                    <a:pt x="941" y="2268"/>
                  </a:cubicBezTo>
                  <a:cubicBezTo>
                    <a:pt x="937" y="2268"/>
                    <a:pt x="933" y="2271"/>
                    <a:pt x="933" y="2275"/>
                  </a:cubicBezTo>
                  <a:cubicBezTo>
                    <a:pt x="932" y="2279"/>
                    <a:pt x="935" y="2283"/>
                    <a:pt x="939" y="2284"/>
                  </a:cubicBezTo>
                  <a:close/>
                  <a:moveTo>
                    <a:pt x="877" y="2277"/>
                  </a:moveTo>
                  <a:cubicBezTo>
                    <a:pt x="873" y="2270"/>
                    <a:pt x="870" y="2260"/>
                    <a:pt x="875" y="2251"/>
                  </a:cubicBezTo>
                  <a:cubicBezTo>
                    <a:pt x="881" y="2237"/>
                    <a:pt x="896" y="2232"/>
                    <a:pt x="910" y="2238"/>
                  </a:cubicBezTo>
                  <a:cubicBezTo>
                    <a:pt x="937" y="2248"/>
                    <a:pt x="950" y="2216"/>
                    <a:pt x="920" y="2205"/>
                  </a:cubicBezTo>
                  <a:cubicBezTo>
                    <a:pt x="906" y="2199"/>
                    <a:pt x="889" y="2205"/>
                    <a:pt x="879" y="2213"/>
                  </a:cubicBezTo>
                  <a:cubicBezTo>
                    <a:pt x="861" y="2230"/>
                    <a:pt x="856" y="2264"/>
                    <a:pt x="877" y="2277"/>
                  </a:cubicBezTo>
                  <a:close/>
                  <a:moveTo>
                    <a:pt x="881" y="2186"/>
                  </a:moveTo>
                  <a:cubicBezTo>
                    <a:pt x="830" y="2181"/>
                    <a:pt x="787" y="2125"/>
                    <a:pt x="801" y="2085"/>
                  </a:cubicBezTo>
                  <a:cubicBezTo>
                    <a:pt x="812" y="2053"/>
                    <a:pt x="841" y="2064"/>
                    <a:pt x="837" y="2095"/>
                  </a:cubicBezTo>
                  <a:cubicBezTo>
                    <a:pt x="834" y="2116"/>
                    <a:pt x="830" y="2169"/>
                    <a:pt x="881" y="2186"/>
                  </a:cubicBezTo>
                  <a:close/>
                  <a:moveTo>
                    <a:pt x="865" y="2194"/>
                  </a:moveTo>
                  <a:cubicBezTo>
                    <a:pt x="818" y="2207"/>
                    <a:pt x="801" y="2201"/>
                    <a:pt x="765" y="2193"/>
                  </a:cubicBezTo>
                  <a:cubicBezTo>
                    <a:pt x="755" y="2190"/>
                    <a:pt x="744" y="2192"/>
                    <a:pt x="737" y="2196"/>
                  </a:cubicBezTo>
                  <a:cubicBezTo>
                    <a:pt x="727" y="2202"/>
                    <a:pt x="720" y="2213"/>
                    <a:pt x="719" y="2221"/>
                  </a:cubicBezTo>
                  <a:cubicBezTo>
                    <a:pt x="708" y="2205"/>
                    <a:pt x="724" y="2183"/>
                    <a:pt x="732" y="2177"/>
                  </a:cubicBezTo>
                  <a:cubicBezTo>
                    <a:pt x="748" y="2164"/>
                    <a:pt x="772" y="2161"/>
                    <a:pt x="792" y="2167"/>
                  </a:cubicBezTo>
                  <a:cubicBezTo>
                    <a:pt x="815" y="2174"/>
                    <a:pt x="840" y="2190"/>
                    <a:pt x="865" y="2194"/>
                  </a:cubicBezTo>
                  <a:close/>
                  <a:moveTo>
                    <a:pt x="831" y="2234"/>
                  </a:moveTo>
                  <a:cubicBezTo>
                    <a:pt x="822" y="2240"/>
                    <a:pt x="816" y="2252"/>
                    <a:pt x="812" y="2261"/>
                  </a:cubicBezTo>
                  <a:cubicBezTo>
                    <a:pt x="808" y="2273"/>
                    <a:pt x="808" y="2292"/>
                    <a:pt x="819" y="2300"/>
                  </a:cubicBezTo>
                  <a:cubicBezTo>
                    <a:pt x="810" y="2311"/>
                    <a:pt x="810" y="2323"/>
                    <a:pt x="811" y="2335"/>
                  </a:cubicBezTo>
                  <a:cubicBezTo>
                    <a:pt x="812" y="2351"/>
                    <a:pt x="807" y="2368"/>
                    <a:pt x="793" y="2370"/>
                  </a:cubicBezTo>
                  <a:cubicBezTo>
                    <a:pt x="808" y="2378"/>
                    <a:pt x="828" y="2358"/>
                    <a:pt x="833" y="2344"/>
                  </a:cubicBezTo>
                  <a:cubicBezTo>
                    <a:pt x="840" y="2324"/>
                    <a:pt x="832" y="2304"/>
                    <a:pt x="825" y="2282"/>
                  </a:cubicBezTo>
                  <a:cubicBezTo>
                    <a:pt x="822" y="2269"/>
                    <a:pt x="821" y="2253"/>
                    <a:pt x="831" y="2234"/>
                  </a:cubicBezTo>
                  <a:close/>
                  <a:moveTo>
                    <a:pt x="672" y="2485"/>
                  </a:moveTo>
                  <a:cubicBezTo>
                    <a:pt x="683" y="2494"/>
                    <a:pt x="710" y="2510"/>
                    <a:pt x="727" y="2502"/>
                  </a:cubicBezTo>
                  <a:cubicBezTo>
                    <a:pt x="728" y="2503"/>
                    <a:pt x="732" y="2504"/>
                    <a:pt x="734" y="2503"/>
                  </a:cubicBezTo>
                  <a:cubicBezTo>
                    <a:pt x="725" y="2511"/>
                    <a:pt x="711" y="2510"/>
                    <a:pt x="698" y="2505"/>
                  </a:cubicBezTo>
                  <a:cubicBezTo>
                    <a:pt x="687" y="2500"/>
                    <a:pt x="677" y="2492"/>
                    <a:pt x="672" y="2485"/>
                  </a:cubicBezTo>
                  <a:close/>
                  <a:moveTo>
                    <a:pt x="739" y="2461"/>
                  </a:moveTo>
                  <a:cubicBezTo>
                    <a:pt x="743" y="2462"/>
                    <a:pt x="746" y="2461"/>
                    <a:pt x="748" y="2458"/>
                  </a:cubicBezTo>
                  <a:cubicBezTo>
                    <a:pt x="749" y="2455"/>
                    <a:pt x="748" y="2451"/>
                    <a:pt x="745" y="2450"/>
                  </a:cubicBezTo>
                  <a:cubicBezTo>
                    <a:pt x="742" y="2448"/>
                    <a:pt x="738" y="2449"/>
                    <a:pt x="737" y="2452"/>
                  </a:cubicBezTo>
                  <a:cubicBezTo>
                    <a:pt x="735" y="2455"/>
                    <a:pt x="736" y="2459"/>
                    <a:pt x="739" y="2461"/>
                  </a:cubicBezTo>
                  <a:close/>
                  <a:moveTo>
                    <a:pt x="737" y="2479"/>
                  </a:moveTo>
                  <a:cubicBezTo>
                    <a:pt x="741" y="2481"/>
                    <a:pt x="745" y="2480"/>
                    <a:pt x="747" y="2476"/>
                  </a:cubicBezTo>
                  <a:cubicBezTo>
                    <a:pt x="749" y="2472"/>
                    <a:pt x="748" y="2467"/>
                    <a:pt x="744" y="2465"/>
                  </a:cubicBezTo>
                  <a:cubicBezTo>
                    <a:pt x="740" y="2463"/>
                    <a:pt x="736" y="2465"/>
                    <a:pt x="734" y="2469"/>
                  </a:cubicBezTo>
                  <a:cubicBezTo>
                    <a:pt x="732" y="2473"/>
                    <a:pt x="733" y="2477"/>
                    <a:pt x="737" y="2479"/>
                  </a:cubicBezTo>
                  <a:close/>
                  <a:moveTo>
                    <a:pt x="729" y="2501"/>
                  </a:moveTo>
                  <a:cubicBezTo>
                    <a:pt x="734" y="2504"/>
                    <a:pt x="740" y="2502"/>
                    <a:pt x="743" y="2497"/>
                  </a:cubicBezTo>
                  <a:cubicBezTo>
                    <a:pt x="746" y="2492"/>
                    <a:pt x="744" y="2486"/>
                    <a:pt x="739" y="2483"/>
                  </a:cubicBezTo>
                  <a:cubicBezTo>
                    <a:pt x="733" y="2481"/>
                    <a:pt x="727" y="2483"/>
                    <a:pt x="725" y="2488"/>
                  </a:cubicBezTo>
                  <a:cubicBezTo>
                    <a:pt x="722" y="2493"/>
                    <a:pt x="724" y="2499"/>
                    <a:pt x="729" y="2501"/>
                  </a:cubicBezTo>
                  <a:close/>
                  <a:moveTo>
                    <a:pt x="654" y="2521"/>
                  </a:moveTo>
                  <a:cubicBezTo>
                    <a:pt x="657" y="2523"/>
                    <a:pt x="662" y="2521"/>
                    <a:pt x="664" y="2518"/>
                  </a:cubicBezTo>
                  <a:cubicBezTo>
                    <a:pt x="665" y="2514"/>
                    <a:pt x="664" y="2510"/>
                    <a:pt x="660" y="2508"/>
                  </a:cubicBezTo>
                  <a:cubicBezTo>
                    <a:pt x="657" y="2506"/>
                    <a:pt x="652" y="2507"/>
                    <a:pt x="650" y="2511"/>
                  </a:cubicBezTo>
                  <a:cubicBezTo>
                    <a:pt x="649" y="2514"/>
                    <a:pt x="650" y="2519"/>
                    <a:pt x="654" y="2521"/>
                  </a:cubicBezTo>
                  <a:close/>
                  <a:moveTo>
                    <a:pt x="1001" y="2061"/>
                  </a:moveTo>
                  <a:cubicBezTo>
                    <a:pt x="996" y="2055"/>
                    <a:pt x="982" y="2053"/>
                    <a:pt x="980" y="2062"/>
                  </a:cubicBezTo>
                  <a:cubicBezTo>
                    <a:pt x="974" y="2062"/>
                    <a:pt x="968" y="2058"/>
                    <a:pt x="965" y="2052"/>
                  </a:cubicBezTo>
                  <a:cubicBezTo>
                    <a:pt x="962" y="2042"/>
                    <a:pt x="969" y="2028"/>
                    <a:pt x="979" y="2025"/>
                  </a:cubicBezTo>
                  <a:cubicBezTo>
                    <a:pt x="952" y="2024"/>
                    <a:pt x="941" y="2064"/>
                    <a:pt x="962" y="2081"/>
                  </a:cubicBezTo>
                  <a:cubicBezTo>
                    <a:pt x="974" y="2091"/>
                    <a:pt x="988" y="2090"/>
                    <a:pt x="996" y="2084"/>
                  </a:cubicBezTo>
                  <a:cubicBezTo>
                    <a:pt x="1003" y="2079"/>
                    <a:pt x="1007" y="2068"/>
                    <a:pt x="1001" y="2061"/>
                  </a:cubicBezTo>
                  <a:close/>
                  <a:moveTo>
                    <a:pt x="1037" y="2111"/>
                  </a:moveTo>
                  <a:cubicBezTo>
                    <a:pt x="1013" y="2114"/>
                    <a:pt x="999" y="2099"/>
                    <a:pt x="988" y="2096"/>
                  </a:cubicBezTo>
                  <a:cubicBezTo>
                    <a:pt x="976" y="2093"/>
                    <a:pt x="973" y="2107"/>
                    <a:pt x="985" y="2114"/>
                  </a:cubicBezTo>
                  <a:cubicBezTo>
                    <a:pt x="998" y="2121"/>
                    <a:pt x="1020" y="2118"/>
                    <a:pt x="1037" y="2111"/>
                  </a:cubicBezTo>
                  <a:close/>
                  <a:moveTo>
                    <a:pt x="954" y="2142"/>
                  </a:moveTo>
                  <a:cubicBezTo>
                    <a:pt x="958" y="2136"/>
                    <a:pt x="957" y="2126"/>
                    <a:pt x="955" y="2121"/>
                  </a:cubicBezTo>
                  <a:cubicBezTo>
                    <a:pt x="961" y="2116"/>
                    <a:pt x="976" y="2124"/>
                    <a:pt x="972" y="2136"/>
                  </a:cubicBezTo>
                  <a:cubicBezTo>
                    <a:pt x="970" y="2144"/>
                    <a:pt x="960" y="2148"/>
                    <a:pt x="954" y="2142"/>
                  </a:cubicBezTo>
                  <a:close/>
                  <a:moveTo>
                    <a:pt x="919" y="2132"/>
                  </a:moveTo>
                  <a:cubicBezTo>
                    <a:pt x="923" y="2135"/>
                    <a:pt x="929" y="2135"/>
                    <a:pt x="931" y="2131"/>
                  </a:cubicBezTo>
                  <a:cubicBezTo>
                    <a:pt x="936" y="2125"/>
                    <a:pt x="929" y="2117"/>
                    <a:pt x="922" y="2118"/>
                  </a:cubicBezTo>
                  <a:cubicBezTo>
                    <a:pt x="917" y="2119"/>
                    <a:pt x="915" y="2123"/>
                    <a:pt x="908" y="2122"/>
                  </a:cubicBezTo>
                  <a:cubicBezTo>
                    <a:pt x="915" y="2125"/>
                    <a:pt x="914" y="2129"/>
                    <a:pt x="919" y="2132"/>
                  </a:cubicBezTo>
                  <a:close/>
                  <a:moveTo>
                    <a:pt x="983" y="2182"/>
                  </a:moveTo>
                  <a:cubicBezTo>
                    <a:pt x="971" y="2199"/>
                    <a:pt x="973" y="2237"/>
                    <a:pt x="993" y="2240"/>
                  </a:cubicBezTo>
                  <a:cubicBezTo>
                    <a:pt x="993" y="2244"/>
                    <a:pt x="987" y="2247"/>
                    <a:pt x="981" y="2245"/>
                  </a:cubicBezTo>
                  <a:cubicBezTo>
                    <a:pt x="975" y="2243"/>
                    <a:pt x="969" y="2236"/>
                    <a:pt x="972" y="2227"/>
                  </a:cubicBezTo>
                  <a:cubicBezTo>
                    <a:pt x="963" y="2226"/>
                    <a:pt x="963" y="2200"/>
                    <a:pt x="983" y="2182"/>
                  </a:cubicBezTo>
                  <a:close/>
                  <a:moveTo>
                    <a:pt x="1045" y="1897"/>
                  </a:moveTo>
                  <a:cubicBezTo>
                    <a:pt x="1033" y="1901"/>
                    <a:pt x="1025" y="1908"/>
                    <a:pt x="1022" y="1919"/>
                  </a:cubicBezTo>
                  <a:cubicBezTo>
                    <a:pt x="1020" y="1928"/>
                    <a:pt x="1021" y="1937"/>
                    <a:pt x="1026" y="1945"/>
                  </a:cubicBezTo>
                  <a:cubicBezTo>
                    <a:pt x="1028" y="1949"/>
                    <a:pt x="1030" y="1951"/>
                    <a:pt x="1033" y="1953"/>
                  </a:cubicBezTo>
                  <a:cubicBezTo>
                    <a:pt x="1032" y="1952"/>
                    <a:pt x="1032" y="1952"/>
                    <a:pt x="1031" y="1951"/>
                  </a:cubicBezTo>
                  <a:cubicBezTo>
                    <a:pt x="1027" y="1944"/>
                    <a:pt x="1029" y="1934"/>
                    <a:pt x="1036" y="1930"/>
                  </a:cubicBezTo>
                  <a:cubicBezTo>
                    <a:pt x="1043" y="1926"/>
                    <a:pt x="1052" y="1928"/>
                    <a:pt x="1056" y="1935"/>
                  </a:cubicBezTo>
                  <a:cubicBezTo>
                    <a:pt x="1062" y="1945"/>
                    <a:pt x="1055" y="1958"/>
                    <a:pt x="1043" y="1958"/>
                  </a:cubicBezTo>
                  <a:cubicBezTo>
                    <a:pt x="1036" y="1958"/>
                    <a:pt x="1028" y="1953"/>
                    <a:pt x="1024" y="1946"/>
                  </a:cubicBezTo>
                  <a:cubicBezTo>
                    <a:pt x="1018" y="1938"/>
                    <a:pt x="1017" y="1928"/>
                    <a:pt x="1019" y="1919"/>
                  </a:cubicBezTo>
                  <a:cubicBezTo>
                    <a:pt x="1022" y="1906"/>
                    <a:pt x="1031" y="1897"/>
                    <a:pt x="1043" y="1893"/>
                  </a:cubicBezTo>
                  <a:cubicBezTo>
                    <a:pt x="1053" y="1890"/>
                    <a:pt x="1063" y="1891"/>
                    <a:pt x="1072" y="1894"/>
                  </a:cubicBezTo>
                  <a:cubicBezTo>
                    <a:pt x="1070" y="1892"/>
                    <a:pt x="1068" y="1891"/>
                    <a:pt x="1066" y="1889"/>
                  </a:cubicBezTo>
                  <a:cubicBezTo>
                    <a:pt x="1059" y="1881"/>
                    <a:pt x="1055" y="1874"/>
                    <a:pt x="1050" y="1866"/>
                  </a:cubicBezTo>
                  <a:cubicBezTo>
                    <a:pt x="1049" y="1863"/>
                    <a:pt x="1048" y="1861"/>
                    <a:pt x="1046" y="1858"/>
                  </a:cubicBezTo>
                  <a:cubicBezTo>
                    <a:pt x="1045" y="1854"/>
                    <a:pt x="1043" y="1850"/>
                    <a:pt x="1042" y="1846"/>
                  </a:cubicBezTo>
                  <a:cubicBezTo>
                    <a:pt x="1042" y="1844"/>
                    <a:pt x="1040" y="1830"/>
                    <a:pt x="1043" y="1829"/>
                  </a:cubicBezTo>
                  <a:cubicBezTo>
                    <a:pt x="1044" y="1830"/>
                    <a:pt x="1045" y="1838"/>
                    <a:pt x="1045" y="1839"/>
                  </a:cubicBezTo>
                  <a:cubicBezTo>
                    <a:pt x="1047" y="1845"/>
                    <a:pt x="1049" y="1851"/>
                    <a:pt x="1051" y="1856"/>
                  </a:cubicBezTo>
                  <a:cubicBezTo>
                    <a:pt x="1052" y="1859"/>
                    <a:pt x="1053" y="1861"/>
                    <a:pt x="1054" y="1863"/>
                  </a:cubicBezTo>
                  <a:cubicBezTo>
                    <a:pt x="1059" y="1872"/>
                    <a:pt x="1063" y="1879"/>
                    <a:pt x="1069" y="1886"/>
                  </a:cubicBezTo>
                  <a:cubicBezTo>
                    <a:pt x="1070" y="1886"/>
                    <a:pt x="1071" y="1887"/>
                    <a:pt x="1072" y="1888"/>
                  </a:cubicBezTo>
                  <a:cubicBezTo>
                    <a:pt x="1070" y="1886"/>
                    <a:pt x="1069" y="1883"/>
                    <a:pt x="1068" y="1880"/>
                  </a:cubicBezTo>
                  <a:cubicBezTo>
                    <a:pt x="1064" y="1872"/>
                    <a:pt x="1062" y="1866"/>
                    <a:pt x="1062" y="1857"/>
                  </a:cubicBezTo>
                  <a:cubicBezTo>
                    <a:pt x="1062" y="1834"/>
                    <a:pt x="1080" y="1823"/>
                    <a:pt x="1099" y="1821"/>
                  </a:cubicBezTo>
                  <a:cubicBezTo>
                    <a:pt x="1116" y="1820"/>
                    <a:pt x="1134" y="1826"/>
                    <a:pt x="1144" y="1840"/>
                  </a:cubicBezTo>
                  <a:cubicBezTo>
                    <a:pt x="1152" y="1853"/>
                    <a:pt x="1151" y="1866"/>
                    <a:pt x="1141" y="1878"/>
                  </a:cubicBezTo>
                  <a:cubicBezTo>
                    <a:pt x="1137" y="1883"/>
                    <a:pt x="1132" y="1886"/>
                    <a:pt x="1126" y="1888"/>
                  </a:cubicBezTo>
                  <a:cubicBezTo>
                    <a:pt x="1121" y="1889"/>
                    <a:pt x="1116" y="1889"/>
                    <a:pt x="1111" y="1887"/>
                  </a:cubicBezTo>
                  <a:cubicBezTo>
                    <a:pt x="1105" y="1884"/>
                    <a:pt x="1101" y="1879"/>
                    <a:pt x="1100" y="1872"/>
                  </a:cubicBezTo>
                  <a:cubicBezTo>
                    <a:pt x="1099" y="1868"/>
                    <a:pt x="1100" y="1865"/>
                    <a:pt x="1103" y="1861"/>
                  </a:cubicBezTo>
                  <a:cubicBezTo>
                    <a:pt x="1106" y="1858"/>
                    <a:pt x="1110" y="1856"/>
                    <a:pt x="1115" y="1857"/>
                  </a:cubicBezTo>
                  <a:cubicBezTo>
                    <a:pt x="1120" y="1857"/>
                    <a:pt x="1125" y="1860"/>
                    <a:pt x="1126" y="1865"/>
                  </a:cubicBezTo>
                  <a:cubicBezTo>
                    <a:pt x="1128" y="1870"/>
                    <a:pt x="1126" y="1875"/>
                    <a:pt x="1122" y="1878"/>
                  </a:cubicBezTo>
                  <a:cubicBezTo>
                    <a:pt x="1116" y="1881"/>
                    <a:pt x="1109" y="1880"/>
                    <a:pt x="1106" y="1874"/>
                  </a:cubicBezTo>
                  <a:cubicBezTo>
                    <a:pt x="1103" y="1869"/>
                    <a:pt x="1105" y="1862"/>
                    <a:pt x="1110" y="1859"/>
                  </a:cubicBezTo>
                  <a:cubicBezTo>
                    <a:pt x="1112" y="1858"/>
                    <a:pt x="1114" y="1857"/>
                    <a:pt x="1116" y="1857"/>
                  </a:cubicBezTo>
                  <a:cubicBezTo>
                    <a:pt x="1116" y="1857"/>
                    <a:pt x="1115" y="1857"/>
                    <a:pt x="1115" y="1857"/>
                  </a:cubicBezTo>
                  <a:cubicBezTo>
                    <a:pt x="1110" y="1857"/>
                    <a:pt x="1106" y="1858"/>
                    <a:pt x="1103" y="1862"/>
                  </a:cubicBezTo>
                  <a:cubicBezTo>
                    <a:pt x="1101" y="1865"/>
                    <a:pt x="1100" y="1868"/>
                    <a:pt x="1101" y="1872"/>
                  </a:cubicBezTo>
                  <a:cubicBezTo>
                    <a:pt x="1102" y="1878"/>
                    <a:pt x="1106" y="1883"/>
                    <a:pt x="1111" y="1886"/>
                  </a:cubicBezTo>
                  <a:cubicBezTo>
                    <a:pt x="1116" y="1888"/>
                    <a:pt x="1121" y="1888"/>
                    <a:pt x="1126" y="1887"/>
                  </a:cubicBezTo>
                  <a:cubicBezTo>
                    <a:pt x="1132" y="1885"/>
                    <a:pt x="1136" y="1882"/>
                    <a:pt x="1140" y="1877"/>
                  </a:cubicBezTo>
                  <a:cubicBezTo>
                    <a:pt x="1149" y="1866"/>
                    <a:pt x="1149" y="1853"/>
                    <a:pt x="1142" y="1842"/>
                  </a:cubicBezTo>
                  <a:cubicBezTo>
                    <a:pt x="1132" y="1828"/>
                    <a:pt x="1114" y="1823"/>
                    <a:pt x="1098" y="1825"/>
                  </a:cubicBezTo>
                  <a:cubicBezTo>
                    <a:pt x="1081" y="1827"/>
                    <a:pt x="1066" y="1837"/>
                    <a:pt x="1066" y="1857"/>
                  </a:cubicBezTo>
                  <a:cubicBezTo>
                    <a:pt x="1067" y="1865"/>
                    <a:pt x="1069" y="1871"/>
                    <a:pt x="1072" y="1878"/>
                  </a:cubicBezTo>
                  <a:cubicBezTo>
                    <a:pt x="1074" y="1883"/>
                    <a:pt x="1076" y="1887"/>
                    <a:pt x="1079" y="1891"/>
                  </a:cubicBezTo>
                  <a:cubicBezTo>
                    <a:pt x="1089" y="1906"/>
                    <a:pt x="1101" y="1916"/>
                    <a:pt x="1108" y="1933"/>
                  </a:cubicBezTo>
                  <a:cubicBezTo>
                    <a:pt x="1114" y="1949"/>
                    <a:pt x="1114" y="1966"/>
                    <a:pt x="1105" y="1984"/>
                  </a:cubicBezTo>
                  <a:cubicBezTo>
                    <a:pt x="1101" y="1993"/>
                    <a:pt x="1097" y="1999"/>
                    <a:pt x="1090" y="2005"/>
                  </a:cubicBezTo>
                  <a:cubicBezTo>
                    <a:pt x="1087" y="2008"/>
                    <a:pt x="1084" y="2010"/>
                    <a:pt x="1081" y="2012"/>
                  </a:cubicBezTo>
                  <a:cubicBezTo>
                    <a:pt x="1084" y="2012"/>
                    <a:pt x="1087" y="2012"/>
                    <a:pt x="1090" y="2013"/>
                  </a:cubicBezTo>
                  <a:cubicBezTo>
                    <a:pt x="1100" y="2017"/>
                    <a:pt x="1108" y="2026"/>
                    <a:pt x="1109" y="2037"/>
                  </a:cubicBezTo>
                  <a:cubicBezTo>
                    <a:pt x="1110" y="2048"/>
                    <a:pt x="1105" y="2059"/>
                    <a:pt x="1096" y="2064"/>
                  </a:cubicBezTo>
                  <a:cubicBezTo>
                    <a:pt x="1087" y="2068"/>
                    <a:pt x="1078" y="2068"/>
                    <a:pt x="1072" y="2062"/>
                  </a:cubicBezTo>
                  <a:cubicBezTo>
                    <a:pt x="1068" y="2058"/>
                    <a:pt x="1065" y="2054"/>
                    <a:pt x="1065" y="2049"/>
                  </a:cubicBezTo>
                  <a:cubicBezTo>
                    <a:pt x="1066" y="2046"/>
                    <a:pt x="1066" y="2043"/>
                    <a:pt x="1068" y="2040"/>
                  </a:cubicBezTo>
                  <a:cubicBezTo>
                    <a:pt x="1071" y="2035"/>
                    <a:pt x="1077" y="2034"/>
                    <a:pt x="1082" y="2036"/>
                  </a:cubicBezTo>
                  <a:cubicBezTo>
                    <a:pt x="1087" y="2039"/>
                    <a:pt x="1089" y="2045"/>
                    <a:pt x="1087" y="2050"/>
                  </a:cubicBezTo>
                  <a:cubicBezTo>
                    <a:pt x="1084" y="2056"/>
                    <a:pt x="1078" y="2058"/>
                    <a:pt x="1073" y="2056"/>
                  </a:cubicBezTo>
                  <a:cubicBezTo>
                    <a:pt x="1068" y="2054"/>
                    <a:pt x="1066" y="2049"/>
                    <a:pt x="1067" y="2044"/>
                  </a:cubicBezTo>
                  <a:cubicBezTo>
                    <a:pt x="1064" y="2050"/>
                    <a:pt x="1067" y="2057"/>
                    <a:pt x="1072" y="2062"/>
                  </a:cubicBezTo>
                  <a:cubicBezTo>
                    <a:pt x="1078" y="2067"/>
                    <a:pt x="1087" y="2067"/>
                    <a:pt x="1095" y="2063"/>
                  </a:cubicBezTo>
                  <a:cubicBezTo>
                    <a:pt x="1104" y="2058"/>
                    <a:pt x="1108" y="2048"/>
                    <a:pt x="1107" y="2038"/>
                  </a:cubicBezTo>
                  <a:cubicBezTo>
                    <a:pt x="1106" y="2032"/>
                    <a:pt x="1104" y="2026"/>
                    <a:pt x="1099" y="2022"/>
                  </a:cubicBezTo>
                  <a:cubicBezTo>
                    <a:pt x="1085" y="2008"/>
                    <a:pt x="1067" y="2022"/>
                    <a:pt x="1045" y="2022"/>
                  </a:cubicBezTo>
                  <a:cubicBezTo>
                    <a:pt x="1023" y="2023"/>
                    <a:pt x="999" y="2014"/>
                    <a:pt x="982" y="2001"/>
                  </a:cubicBezTo>
                  <a:cubicBezTo>
                    <a:pt x="1008" y="2015"/>
                    <a:pt x="1036" y="2025"/>
                    <a:pt x="1065" y="2015"/>
                  </a:cubicBezTo>
                  <a:cubicBezTo>
                    <a:pt x="1074" y="2012"/>
                    <a:pt x="1080" y="2008"/>
                    <a:pt x="1087" y="2002"/>
                  </a:cubicBezTo>
                  <a:cubicBezTo>
                    <a:pt x="1093" y="1996"/>
                    <a:pt x="1097" y="1990"/>
                    <a:pt x="1101" y="1982"/>
                  </a:cubicBezTo>
                  <a:cubicBezTo>
                    <a:pt x="1112" y="1957"/>
                    <a:pt x="1108" y="1934"/>
                    <a:pt x="1092" y="1916"/>
                  </a:cubicBezTo>
                  <a:cubicBezTo>
                    <a:pt x="1079" y="1901"/>
                    <a:pt x="1064" y="1892"/>
                    <a:pt x="1045" y="1897"/>
                  </a:cubicBezTo>
                  <a:close/>
                  <a:moveTo>
                    <a:pt x="1016" y="1692"/>
                  </a:moveTo>
                  <a:cubicBezTo>
                    <a:pt x="1019" y="1693"/>
                    <a:pt x="1020" y="1696"/>
                    <a:pt x="1019" y="1699"/>
                  </a:cubicBezTo>
                  <a:cubicBezTo>
                    <a:pt x="1018" y="1701"/>
                    <a:pt x="1015" y="1702"/>
                    <a:pt x="1012" y="1701"/>
                  </a:cubicBezTo>
                  <a:cubicBezTo>
                    <a:pt x="1009" y="1700"/>
                    <a:pt x="1008" y="1697"/>
                    <a:pt x="1010" y="1694"/>
                  </a:cubicBezTo>
                  <a:cubicBezTo>
                    <a:pt x="1011" y="1692"/>
                    <a:pt x="1014" y="1691"/>
                    <a:pt x="1016" y="1692"/>
                  </a:cubicBezTo>
                  <a:close/>
                  <a:moveTo>
                    <a:pt x="983" y="1825"/>
                  </a:moveTo>
                  <a:cubicBezTo>
                    <a:pt x="979" y="1828"/>
                    <a:pt x="976" y="1834"/>
                    <a:pt x="978" y="1838"/>
                  </a:cubicBezTo>
                  <a:cubicBezTo>
                    <a:pt x="979" y="1841"/>
                    <a:pt x="982" y="1843"/>
                    <a:pt x="985" y="1843"/>
                  </a:cubicBezTo>
                  <a:cubicBezTo>
                    <a:pt x="989" y="1843"/>
                    <a:pt x="992" y="1840"/>
                    <a:pt x="991" y="1836"/>
                  </a:cubicBezTo>
                  <a:cubicBezTo>
                    <a:pt x="991" y="1834"/>
                    <a:pt x="988" y="1832"/>
                    <a:pt x="986" y="1832"/>
                  </a:cubicBezTo>
                  <a:cubicBezTo>
                    <a:pt x="990" y="1829"/>
                    <a:pt x="997" y="1836"/>
                    <a:pt x="993" y="1843"/>
                  </a:cubicBezTo>
                  <a:cubicBezTo>
                    <a:pt x="991" y="1846"/>
                    <a:pt x="986" y="1848"/>
                    <a:pt x="982" y="1846"/>
                  </a:cubicBezTo>
                  <a:cubicBezTo>
                    <a:pt x="974" y="1844"/>
                    <a:pt x="972" y="1836"/>
                    <a:pt x="975" y="1830"/>
                  </a:cubicBezTo>
                  <a:cubicBezTo>
                    <a:pt x="977" y="1824"/>
                    <a:pt x="983" y="1820"/>
                    <a:pt x="990" y="1820"/>
                  </a:cubicBezTo>
                  <a:cubicBezTo>
                    <a:pt x="971" y="1819"/>
                    <a:pt x="946" y="1837"/>
                    <a:pt x="938" y="1849"/>
                  </a:cubicBezTo>
                  <a:cubicBezTo>
                    <a:pt x="938" y="1848"/>
                    <a:pt x="937" y="1846"/>
                    <a:pt x="936" y="1846"/>
                  </a:cubicBezTo>
                  <a:cubicBezTo>
                    <a:pt x="950" y="1828"/>
                    <a:pt x="976" y="1814"/>
                    <a:pt x="993" y="1818"/>
                  </a:cubicBezTo>
                  <a:cubicBezTo>
                    <a:pt x="975" y="1800"/>
                    <a:pt x="966" y="1784"/>
                    <a:pt x="952" y="1775"/>
                  </a:cubicBezTo>
                  <a:cubicBezTo>
                    <a:pt x="945" y="1770"/>
                    <a:pt x="937" y="1767"/>
                    <a:pt x="930" y="1768"/>
                  </a:cubicBezTo>
                  <a:cubicBezTo>
                    <a:pt x="929" y="1767"/>
                    <a:pt x="927" y="1766"/>
                    <a:pt x="924" y="1766"/>
                  </a:cubicBezTo>
                  <a:cubicBezTo>
                    <a:pt x="934" y="1761"/>
                    <a:pt x="946" y="1765"/>
                    <a:pt x="956" y="1773"/>
                  </a:cubicBezTo>
                  <a:cubicBezTo>
                    <a:pt x="957" y="1774"/>
                    <a:pt x="958" y="1774"/>
                    <a:pt x="958" y="1775"/>
                  </a:cubicBezTo>
                  <a:cubicBezTo>
                    <a:pt x="951" y="1761"/>
                    <a:pt x="934" y="1749"/>
                    <a:pt x="917" y="1745"/>
                  </a:cubicBezTo>
                  <a:cubicBezTo>
                    <a:pt x="911" y="1743"/>
                    <a:pt x="902" y="1741"/>
                    <a:pt x="895" y="1745"/>
                  </a:cubicBezTo>
                  <a:cubicBezTo>
                    <a:pt x="892" y="1747"/>
                    <a:pt x="888" y="1752"/>
                    <a:pt x="890" y="1757"/>
                  </a:cubicBezTo>
                  <a:cubicBezTo>
                    <a:pt x="891" y="1758"/>
                    <a:pt x="892" y="1759"/>
                    <a:pt x="894" y="1759"/>
                  </a:cubicBezTo>
                  <a:cubicBezTo>
                    <a:pt x="896" y="1758"/>
                    <a:pt x="897" y="1757"/>
                    <a:pt x="897" y="1756"/>
                  </a:cubicBezTo>
                  <a:cubicBezTo>
                    <a:pt x="897" y="1754"/>
                    <a:pt x="896" y="1753"/>
                    <a:pt x="895" y="1753"/>
                  </a:cubicBezTo>
                  <a:cubicBezTo>
                    <a:pt x="894" y="1752"/>
                    <a:pt x="893" y="1753"/>
                    <a:pt x="892" y="1754"/>
                  </a:cubicBezTo>
                  <a:cubicBezTo>
                    <a:pt x="892" y="1755"/>
                    <a:pt x="892" y="1756"/>
                    <a:pt x="893" y="1756"/>
                  </a:cubicBezTo>
                  <a:cubicBezTo>
                    <a:pt x="892" y="1756"/>
                    <a:pt x="891" y="1755"/>
                    <a:pt x="891" y="1754"/>
                  </a:cubicBezTo>
                  <a:cubicBezTo>
                    <a:pt x="891" y="1753"/>
                    <a:pt x="892" y="1751"/>
                    <a:pt x="893" y="1751"/>
                  </a:cubicBezTo>
                  <a:cubicBezTo>
                    <a:pt x="896" y="1750"/>
                    <a:pt x="899" y="1751"/>
                    <a:pt x="900" y="1754"/>
                  </a:cubicBezTo>
                  <a:cubicBezTo>
                    <a:pt x="900" y="1756"/>
                    <a:pt x="900" y="1758"/>
                    <a:pt x="899" y="1760"/>
                  </a:cubicBezTo>
                  <a:cubicBezTo>
                    <a:pt x="898" y="1761"/>
                    <a:pt x="896" y="1762"/>
                    <a:pt x="894" y="1762"/>
                  </a:cubicBezTo>
                  <a:cubicBezTo>
                    <a:pt x="892" y="1763"/>
                    <a:pt x="889" y="1761"/>
                    <a:pt x="888" y="1759"/>
                  </a:cubicBezTo>
                  <a:cubicBezTo>
                    <a:pt x="885" y="1754"/>
                    <a:pt x="888" y="1749"/>
                    <a:pt x="892" y="1746"/>
                  </a:cubicBezTo>
                  <a:cubicBezTo>
                    <a:pt x="893" y="1744"/>
                    <a:pt x="896" y="1743"/>
                    <a:pt x="898" y="1742"/>
                  </a:cubicBezTo>
                  <a:cubicBezTo>
                    <a:pt x="888" y="1743"/>
                    <a:pt x="881" y="1750"/>
                    <a:pt x="876" y="1758"/>
                  </a:cubicBezTo>
                  <a:cubicBezTo>
                    <a:pt x="873" y="1764"/>
                    <a:pt x="873" y="1770"/>
                    <a:pt x="875" y="1775"/>
                  </a:cubicBezTo>
                  <a:cubicBezTo>
                    <a:pt x="875" y="1775"/>
                    <a:pt x="875" y="1775"/>
                    <a:pt x="875" y="1775"/>
                  </a:cubicBezTo>
                  <a:cubicBezTo>
                    <a:pt x="874" y="1770"/>
                    <a:pt x="878" y="1764"/>
                    <a:pt x="886" y="1767"/>
                  </a:cubicBezTo>
                  <a:cubicBezTo>
                    <a:pt x="891" y="1768"/>
                    <a:pt x="897" y="1779"/>
                    <a:pt x="910" y="1772"/>
                  </a:cubicBezTo>
                  <a:cubicBezTo>
                    <a:pt x="906" y="1778"/>
                    <a:pt x="901" y="1783"/>
                    <a:pt x="894" y="1784"/>
                  </a:cubicBezTo>
                  <a:cubicBezTo>
                    <a:pt x="888" y="1786"/>
                    <a:pt x="880" y="1785"/>
                    <a:pt x="876" y="1780"/>
                  </a:cubicBezTo>
                  <a:cubicBezTo>
                    <a:pt x="871" y="1773"/>
                    <a:pt x="871" y="1764"/>
                    <a:pt x="875" y="1757"/>
                  </a:cubicBezTo>
                  <a:cubicBezTo>
                    <a:pt x="880" y="1747"/>
                    <a:pt x="890" y="1741"/>
                    <a:pt x="901" y="1740"/>
                  </a:cubicBezTo>
                  <a:cubicBezTo>
                    <a:pt x="911" y="1740"/>
                    <a:pt x="927" y="1745"/>
                    <a:pt x="936" y="1751"/>
                  </a:cubicBezTo>
                  <a:cubicBezTo>
                    <a:pt x="944" y="1755"/>
                    <a:pt x="953" y="1763"/>
                    <a:pt x="958" y="1771"/>
                  </a:cubicBezTo>
                  <a:cubicBezTo>
                    <a:pt x="956" y="1765"/>
                    <a:pt x="955" y="1760"/>
                    <a:pt x="955" y="1754"/>
                  </a:cubicBezTo>
                  <a:cubicBezTo>
                    <a:pt x="955" y="1740"/>
                    <a:pt x="958" y="1731"/>
                    <a:pt x="965" y="1720"/>
                  </a:cubicBezTo>
                  <a:cubicBezTo>
                    <a:pt x="968" y="1716"/>
                    <a:pt x="970" y="1713"/>
                    <a:pt x="973" y="1710"/>
                  </a:cubicBezTo>
                  <a:cubicBezTo>
                    <a:pt x="974" y="1711"/>
                    <a:pt x="975" y="1712"/>
                    <a:pt x="975" y="1713"/>
                  </a:cubicBezTo>
                  <a:cubicBezTo>
                    <a:pt x="973" y="1715"/>
                    <a:pt x="971" y="1718"/>
                    <a:pt x="968" y="1722"/>
                  </a:cubicBezTo>
                  <a:cubicBezTo>
                    <a:pt x="962" y="1732"/>
                    <a:pt x="959" y="1741"/>
                    <a:pt x="960" y="1754"/>
                  </a:cubicBezTo>
                  <a:cubicBezTo>
                    <a:pt x="961" y="1770"/>
                    <a:pt x="968" y="1783"/>
                    <a:pt x="978" y="1795"/>
                  </a:cubicBezTo>
                  <a:cubicBezTo>
                    <a:pt x="976" y="1791"/>
                    <a:pt x="975" y="1787"/>
                    <a:pt x="974" y="1783"/>
                  </a:cubicBezTo>
                  <a:cubicBezTo>
                    <a:pt x="974" y="1783"/>
                    <a:pt x="974" y="1783"/>
                    <a:pt x="974" y="1783"/>
                  </a:cubicBezTo>
                  <a:cubicBezTo>
                    <a:pt x="973" y="1774"/>
                    <a:pt x="973" y="1766"/>
                    <a:pt x="978" y="1758"/>
                  </a:cubicBezTo>
                  <a:cubicBezTo>
                    <a:pt x="976" y="1767"/>
                    <a:pt x="976" y="1773"/>
                    <a:pt x="977" y="1782"/>
                  </a:cubicBezTo>
                  <a:cubicBezTo>
                    <a:pt x="977" y="1782"/>
                    <a:pt x="977" y="1782"/>
                    <a:pt x="977" y="1782"/>
                  </a:cubicBezTo>
                  <a:cubicBezTo>
                    <a:pt x="980" y="1800"/>
                    <a:pt x="984" y="1803"/>
                    <a:pt x="997" y="1815"/>
                  </a:cubicBezTo>
                  <a:cubicBezTo>
                    <a:pt x="1017" y="1833"/>
                    <a:pt x="1039" y="1851"/>
                    <a:pt x="1048" y="1874"/>
                  </a:cubicBezTo>
                  <a:cubicBezTo>
                    <a:pt x="1040" y="1860"/>
                    <a:pt x="1002" y="1814"/>
                    <a:pt x="983" y="1825"/>
                  </a:cubicBezTo>
                  <a:close/>
                  <a:moveTo>
                    <a:pt x="977" y="1771"/>
                  </a:moveTo>
                  <a:cubicBezTo>
                    <a:pt x="990" y="1772"/>
                    <a:pt x="990" y="1755"/>
                    <a:pt x="992" y="1750"/>
                  </a:cubicBezTo>
                  <a:cubicBezTo>
                    <a:pt x="993" y="1745"/>
                    <a:pt x="994" y="1742"/>
                    <a:pt x="998" y="1740"/>
                  </a:cubicBezTo>
                  <a:cubicBezTo>
                    <a:pt x="993" y="1740"/>
                    <a:pt x="981" y="1744"/>
                    <a:pt x="976" y="1748"/>
                  </a:cubicBezTo>
                  <a:cubicBezTo>
                    <a:pt x="969" y="1753"/>
                    <a:pt x="967" y="1761"/>
                    <a:pt x="973" y="1769"/>
                  </a:cubicBezTo>
                  <a:cubicBezTo>
                    <a:pt x="973" y="1764"/>
                    <a:pt x="976" y="1758"/>
                    <a:pt x="981" y="1755"/>
                  </a:cubicBezTo>
                  <a:cubicBezTo>
                    <a:pt x="979" y="1758"/>
                    <a:pt x="976" y="1765"/>
                    <a:pt x="977" y="1771"/>
                  </a:cubicBezTo>
                  <a:close/>
                  <a:moveTo>
                    <a:pt x="909" y="1801"/>
                  </a:moveTo>
                  <a:cubicBezTo>
                    <a:pt x="906" y="1799"/>
                    <a:pt x="903" y="1799"/>
                    <a:pt x="901" y="1802"/>
                  </a:cubicBezTo>
                  <a:cubicBezTo>
                    <a:pt x="898" y="1804"/>
                    <a:pt x="898" y="1808"/>
                    <a:pt x="901" y="1810"/>
                  </a:cubicBezTo>
                  <a:cubicBezTo>
                    <a:pt x="903" y="1812"/>
                    <a:pt x="907" y="1812"/>
                    <a:pt x="909" y="1809"/>
                  </a:cubicBezTo>
                  <a:cubicBezTo>
                    <a:pt x="911" y="1807"/>
                    <a:pt x="911" y="1804"/>
                    <a:pt x="909" y="1801"/>
                  </a:cubicBezTo>
                  <a:close/>
                  <a:moveTo>
                    <a:pt x="916" y="1786"/>
                  </a:moveTo>
                  <a:cubicBezTo>
                    <a:pt x="913" y="1783"/>
                    <a:pt x="908" y="1783"/>
                    <a:pt x="906" y="1786"/>
                  </a:cubicBezTo>
                  <a:cubicBezTo>
                    <a:pt x="903" y="1789"/>
                    <a:pt x="903" y="1793"/>
                    <a:pt x="906" y="1796"/>
                  </a:cubicBezTo>
                  <a:cubicBezTo>
                    <a:pt x="909" y="1799"/>
                    <a:pt x="913" y="1799"/>
                    <a:pt x="916" y="1796"/>
                  </a:cubicBezTo>
                  <a:cubicBezTo>
                    <a:pt x="918" y="1793"/>
                    <a:pt x="918" y="1789"/>
                    <a:pt x="916" y="1786"/>
                  </a:cubicBezTo>
                  <a:close/>
                  <a:moveTo>
                    <a:pt x="928" y="1768"/>
                  </a:moveTo>
                  <a:cubicBezTo>
                    <a:pt x="924" y="1765"/>
                    <a:pt x="918" y="1765"/>
                    <a:pt x="915" y="1769"/>
                  </a:cubicBezTo>
                  <a:cubicBezTo>
                    <a:pt x="911" y="1772"/>
                    <a:pt x="911" y="1778"/>
                    <a:pt x="915" y="1782"/>
                  </a:cubicBezTo>
                  <a:cubicBezTo>
                    <a:pt x="919" y="1785"/>
                    <a:pt x="925" y="1785"/>
                    <a:pt x="928" y="1782"/>
                  </a:cubicBezTo>
                  <a:cubicBezTo>
                    <a:pt x="932" y="1778"/>
                    <a:pt x="932" y="1772"/>
                    <a:pt x="928" y="1768"/>
                  </a:cubicBezTo>
                  <a:close/>
                  <a:moveTo>
                    <a:pt x="988" y="1694"/>
                  </a:moveTo>
                  <a:cubicBezTo>
                    <a:pt x="993" y="1696"/>
                    <a:pt x="995" y="1703"/>
                    <a:pt x="993" y="1708"/>
                  </a:cubicBezTo>
                  <a:cubicBezTo>
                    <a:pt x="990" y="1713"/>
                    <a:pt x="984" y="1715"/>
                    <a:pt x="979" y="1713"/>
                  </a:cubicBezTo>
                  <a:cubicBezTo>
                    <a:pt x="974" y="1710"/>
                    <a:pt x="972" y="1704"/>
                    <a:pt x="974" y="1699"/>
                  </a:cubicBezTo>
                  <a:cubicBezTo>
                    <a:pt x="977" y="1694"/>
                    <a:pt x="983" y="1692"/>
                    <a:pt x="988" y="1694"/>
                  </a:cubicBezTo>
                  <a:close/>
                  <a:moveTo>
                    <a:pt x="1004" y="1689"/>
                  </a:moveTo>
                  <a:cubicBezTo>
                    <a:pt x="1007" y="1691"/>
                    <a:pt x="1008" y="1695"/>
                    <a:pt x="1007" y="1698"/>
                  </a:cubicBezTo>
                  <a:cubicBezTo>
                    <a:pt x="1005" y="1702"/>
                    <a:pt x="1001" y="1703"/>
                    <a:pt x="998" y="1701"/>
                  </a:cubicBezTo>
                  <a:cubicBezTo>
                    <a:pt x="995" y="1700"/>
                    <a:pt x="993" y="1696"/>
                    <a:pt x="995" y="1692"/>
                  </a:cubicBezTo>
                  <a:cubicBezTo>
                    <a:pt x="996" y="1689"/>
                    <a:pt x="1000" y="1688"/>
                    <a:pt x="1004" y="1689"/>
                  </a:cubicBezTo>
                  <a:close/>
                  <a:moveTo>
                    <a:pt x="1126" y="1815"/>
                  </a:moveTo>
                  <a:cubicBezTo>
                    <a:pt x="1135" y="1827"/>
                    <a:pt x="1146" y="1837"/>
                    <a:pt x="1159" y="1840"/>
                  </a:cubicBezTo>
                  <a:cubicBezTo>
                    <a:pt x="1173" y="1843"/>
                    <a:pt x="1188" y="1840"/>
                    <a:pt x="1196" y="1829"/>
                  </a:cubicBezTo>
                  <a:cubicBezTo>
                    <a:pt x="1201" y="1822"/>
                    <a:pt x="1203" y="1814"/>
                    <a:pt x="1204" y="1806"/>
                  </a:cubicBezTo>
                  <a:cubicBezTo>
                    <a:pt x="1204" y="1797"/>
                    <a:pt x="1202" y="1790"/>
                    <a:pt x="1198" y="1782"/>
                  </a:cubicBezTo>
                  <a:cubicBezTo>
                    <a:pt x="1194" y="1775"/>
                    <a:pt x="1189" y="1769"/>
                    <a:pt x="1183" y="1764"/>
                  </a:cubicBezTo>
                  <a:cubicBezTo>
                    <a:pt x="1179" y="1762"/>
                    <a:pt x="1177" y="1760"/>
                    <a:pt x="1173" y="1758"/>
                  </a:cubicBezTo>
                  <a:cubicBezTo>
                    <a:pt x="1164" y="1753"/>
                    <a:pt x="1156" y="1750"/>
                    <a:pt x="1146" y="1749"/>
                  </a:cubicBezTo>
                  <a:cubicBezTo>
                    <a:pt x="1131" y="1747"/>
                    <a:pt x="1119" y="1749"/>
                    <a:pt x="1106" y="1755"/>
                  </a:cubicBezTo>
                  <a:cubicBezTo>
                    <a:pt x="1105" y="1755"/>
                    <a:pt x="1104" y="1756"/>
                    <a:pt x="1103" y="1756"/>
                  </a:cubicBezTo>
                  <a:cubicBezTo>
                    <a:pt x="1109" y="1747"/>
                    <a:pt x="1111" y="1737"/>
                    <a:pt x="1111" y="1726"/>
                  </a:cubicBezTo>
                  <a:cubicBezTo>
                    <a:pt x="1111" y="1714"/>
                    <a:pt x="1107" y="1701"/>
                    <a:pt x="1098" y="1693"/>
                  </a:cubicBezTo>
                  <a:cubicBezTo>
                    <a:pt x="1094" y="1689"/>
                    <a:pt x="1089" y="1687"/>
                    <a:pt x="1083" y="1685"/>
                  </a:cubicBezTo>
                  <a:cubicBezTo>
                    <a:pt x="1089" y="1688"/>
                    <a:pt x="1093" y="1691"/>
                    <a:pt x="1096" y="1694"/>
                  </a:cubicBezTo>
                  <a:cubicBezTo>
                    <a:pt x="1105" y="1703"/>
                    <a:pt x="1108" y="1714"/>
                    <a:pt x="1108" y="1726"/>
                  </a:cubicBezTo>
                  <a:cubicBezTo>
                    <a:pt x="1107" y="1735"/>
                    <a:pt x="1105" y="1742"/>
                    <a:pt x="1102" y="1749"/>
                  </a:cubicBezTo>
                  <a:cubicBezTo>
                    <a:pt x="1095" y="1762"/>
                    <a:pt x="1085" y="1770"/>
                    <a:pt x="1077" y="1782"/>
                  </a:cubicBezTo>
                  <a:cubicBezTo>
                    <a:pt x="1076" y="1783"/>
                    <a:pt x="1076" y="1783"/>
                    <a:pt x="1076" y="1783"/>
                  </a:cubicBezTo>
                  <a:cubicBezTo>
                    <a:pt x="1072" y="1790"/>
                    <a:pt x="1069" y="1797"/>
                    <a:pt x="1066" y="1804"/>
                  </a:cubicBezTo>
                  <a:cubicBezTo>
                    <a:pt x="1066" y="1806"/>
                    <a:pt x="1061" y="1825"/>
                    <a:pt x="1063" y="1826"/>
                  </a:cubicBezTo>
                  <a:cubicBezTo>
                    <a:pt x="1064" y="1826"/>
                    <a:pt x="1068" y="1814"/>
                    <a:pt x="1068" y="1812"/>
                  </a:cubicBezTo>
                  <a:cubicBezTo>
                    <a:pt x="1072" y="1803"/>
                    <a:pt x="1075" y="1794"/>
                    <a:pt x="1081" y="1786"/>
                  </a:cubicBezTo>
                  <a:cubicBezTo>
                    <a:pt x="1081" y="1785"/>
                    <a:pt x="1081" y="1785"/>
                    <a:pt x="1081" y="1785"/>
                  </a:cubicBezTo>
                  <a:cubicBezTo>
                    <a:pt x="1088" y="1773"/>
                    <a:pt x="1096" y="1765"/>
                    <a:pt x="1108" y="1759"/>
                  </a:cubicBezTo>
                  <a:cubicBezTo>
                    <a:pt x="1122" y="1752"/>
                    <a:pt x="1140" y="1749"/>
                    <a:pt x="1154" y="1756"/>
                  </a:cubicBezTo>
                  <a:cubicBezTo>
                    <a:pt x="1162" y="1760"/>
                    <a:pt x="1171" y="1772"/>
                    <a:pt x="1167" y="1781"/>
                  </a:cubicBezTo>
                  <a:cubicBezTo>
                    <a:pt x="1165" y="1784"/>
                    <a:pt x="1162" y="1786"/>
                    <a:pt x="1158" y="1786"/>
                  </a:cubicBezTo>
                  <a:cubicBezTo>
                    <a:pt x="1155" y="1785"/>
                    <a:pt x="1153" y="1783"/>
                    <a:pt x="1153" y="1779"/>
                  </a:cubicBezTo>
                  <a:cubicBezTo>
                    <a:pt x="1153" y="1777"/>
                    <a:pt x="1154" y="1775"/>
                    <a:pt x="1155" y="1774"/>
                  </a:cubicBezTo>
                  <a:cubicBezTo>
                    <a:pt x="1157" y="1772"/>
                    <a:pt x="1161" y="1773"/>
                    <a:pt x="1162" y="1776"/>
                  </a:cubicBezTo>
                  <a:cubicBezTo>
                    <a:pt x="1162" y="1777"/>
                    <a:pt x="1162" y="1779"/>
                    <a:pt x="1161" y="1780"/>
                  </a:cubicBezTo>
                  <a:cubicBezTo>
                    <a:pt x="1163" y="1780"/>
                    <a:pt x="1164" y="1778"/>
                    <a:pt x="1164" y="1776"/>
                  </a:cubicBezTo>
                  <a:cubicBezTo>
                    <a:pt x="1165" y="1773"/>
                    <a:pt x="1162" y="1770"/>
                    <a:pt x="1159" y="1769"/>
                  </a:cubicBezTo>
                  <a:cubicBezTo>
                    <a:pt x="1153" y="1767"/>
                    <a:pt x="1148" y="1771"/>
                    <a:pt x="1146" y="1776"/>
                  </a:cubicBezTo>
                  <a:cubicBezTo>
                    <a:pt x="1145" y="1780"/>
                    <a:pt x="1145" y="1785"/>
                    <a:pt x="1148" y="1788"/>
                  </a:cubicBezTo>
                  <a:cubicBezTo>
                    <a:pt x="1150" y="1792"/>
                    <a:pt x="1154" y="1793"/>
                    <a:pt x="1158" y="1794"/>
                  </a:cubicBezTo>
                  <a:cubicBezTo>
                    <a:pt x="1164" y="1794"/>
                    <a:pt x="1169" y="1791"/>
                    <a:pt x="1171" y="1786"/>
                  </a:cubicBezTo>
                  <a:cubicBezTo>
                    <a:pt x="1177" y="1774"/>
                    <a:pt x="1169" y="1762"/>
                    <a:pt x="1159" y="1756"/>
                  </a:cubicBezTo>
                  <a:cubicBezTo>
                    <a:pt x="1155" y="1755"/>
                    <a:pt x="1152" y="1753"/>
                    <a:pt x="1148" y="1753"/>
                  </a:cubicBezTo>
                  <a:cubicBezTo>
                    <a:pt x="1160" y="1754"/>
                    <a:pt x="1170" y="1758"/>
                    <a:pt x="1181" y="1766"/>
                  </a:cubicBezTo>
                  <a:cubicBezTo>
                    <a:pt x="1188" y="1771"/>
                    <a:pt x="1192" y="1776"/>
                    <a:pt x="1196" y="1783"/>
                  </a:cubicBezTo>
                  <a:cubicBezTo>
                    <a:pt x="1200" y="1791"/>
                    <a:pt x="1202" y="1797"/>
                    <a:pt x="1202" y="1806"/>
                  </a:cubicBezTo>
                  <a:cubicBezTo>
                    <a:pt x="1202" y="1811"/>
                    <a:pt x="1201" y="1815"/>
                    <a:pt x="1200" y="1819"/>
                  </a:cubicBezTo>
                  <a:cubicBezTo>
                    <a:pt x="1200" y="1819"/>
                    <a:pt x="1200" y="1819"/>
                    <a:pt x="1200" y="1819"/>
                  </a:cubicBezTo>
                  <a:cubicBezTo>
                    <a:pt x="1202" y="1807"/>
                    <a:pt x="1193" y="1795"/>
                    <a:pt x="1177" y="1802"/>
                  </a:cubicBezTo>
                  <a:cubicBezTo>
                    <a:pt x="1165" y="1806"/>
                    <a:pt x="1154" y="1829"/>
                    <a:pt x="1126" y="1815"/>
                  </a:cubicBezTo>
                  <a:close/>
                  <a:moveTo>
                    <a:pt x="1096" y="1696"/>
                  </a:moveTo>
                  <a:cubicBezTo>
                    <a:pt x="1087" y="1708"/>
                    <a:pt x="1072" y="1693"/>
                    <a:pt x="1066" y="1689"/>
                  </a:cubicBezTo>
                  <a:cubicBezTo>
                    <a:pt x="1061" y="1686"/>
                    <a:pt x="1057" y="1685"/>
                    <a:pt x="1053" y="1686"/>
                  </a:cubicBezTo>
                  <a:cubicBezTo>
                    <a:pt x="1057" y="1682"/>
                    <a:pt x="1071" y="1675"/>
                    <a:pt x="1078" y="1674"/>
                  </a:cubicBezTo>
                  <a:cubicBezTo>
                    <a:pt x="1088" y="1673"/>
                    <a:pt x="1098" y="1679"/>
                    <a:pt x="1098" y="1691"/>
                  </a:cubicBezTo>
                  <a:cubicBezTo>
                    <a:pt x="1094" y="1687"/>
                    <a:pt x="1086" y="1684"/>
                    <a:pt x="1080" y="1685"/>
                  </a:cubicBezTo>
                  <a:cubicBezTo>
                    <a:pt x="1084" y="1686"/>
                    <a:pt x="1092" y="1690"/>
                    <a:pt x="1096" y="1696"/>
                  </a:cubicBezTo>
                  <a:close/>
                  <a:moveTo>
                    <a:pt x="981" y="1978"/>
                  </a:moveTo>
                  <a:cubicBezTo>
                    <a:pt x="968" y="1961"/>
                    <a:pt x="964" y="1948"/>
                    <a:pt x="955" y="1930"/>
                  </a:cubicBezTo>
                  <a:cubicBezTo>
                    <a:pt x="950" y="1922"/>
                    <a:pt x="944" y="1915"/>
                    <a:pt x="934" y="1912"/>
                  </a:cubicBezTo>
                  <a:cubicBezTo>
                    <a:pt x="926" y="1909"/>
                    <a:pt x="918" y="1911"/>
                    <a:pt x="912" y="1917"/>
                  </a:cubicBezTo>
                  <a:cubicBezTo>
                    <a:pt x="907" y="1922"/>
                    <a:pt x="905" y="1929"/>
                    <a:pt x="907" y="1936"/>
                  </a:cubicBezTo>
                  <a:cubicBezTo>
                    <a:pt x="909" y="1941"/>
                    <a:pt x="912" y="1944"/>
                    <a:pt x="916" y="1946"/>
                  </a:cubicBezTo>
                  <a:cubicBezTo>
                    <a:pt x="922" y="1948"/>
                    <a:pt x="930" y="1946"/>
                    <a:pt x="931" y="1939"/>
                  </a:cubicBezTo>
                  <a:cubicBezTo>
                    <a:pt x="932" y="1935"/>
                    <a:pt x="930" y="1931"/>
                    <a:pt x="927" y="1929"/>
                  </a:cubicBezTo>
                  <a:cubicBezTo>
                    <a:pt x="922" y="1927"/>
                    <a:pt x="917" y="1929"/>
                    <a:pt x="915" y="1933"/>
                  </a:cubicBezTo>
                  <a:cubicBezTo>
                    <a:pt x="913" y="1937"/>
                    <a:pt x="915" y="1943"/>
                    <a:pt x="919" y="1945"/>
                  </a:cubicBezTo>
                  <a:cubicBezTo>
                    <a:pt x="920" y="1945"/>
                    <a:pt x="921" y="1945"/>
                    <a:pt x="922" y="1945"/>
                  </a:cubicBezTo>
                  <a:cubicBezTo>
                    <a:pt x="920" y="1945"/>
                    <a:pt x="918" y="1945"/>
                    <a:pt x="917" y="1944"/>
                  </a:cubicBezTo>
                  <a:cubicBezTo>
                    <a:pt x="913" y="1942"/>
                    <a:pt x="910" y="1940"/>
                    <a:pt x="909" y="1936"/>
                  </a:cubicBezTo>
                  <a:cubicBezTo>
                    <a:pt x="907" y="1930"/>
                    <a:pt x="909" y="1923"/>
                    <a:pt x="914" y="1919"/>
                  </a:cubicBezTo>
                  <a:cubicBezTo>
                    <a:pt x="919" y="1914"/>
                    <a:pt x="926" y="1913"/>
                    <a:pt x="933" y="1915"/>
                  </a:cubicBezTo>
                  <a:cubicBezTo>
                    <a:pt x="942" y="1919"/>
                    <a:pt x="946" y="1925"/>
                    <a:pt x="951" y="1933"/>
                  </a:cubicBezTo>
                  <a:cubicBezTo>
                    <a:pt x="960" y="1951"/>
                    <a:pt x="964" y="1964"/>
                    <a:pt x="977" y="1981"/>
                  </a:cubicBezTo>
                  <a:cubicBezTo>
                    <a:pt x="990" y="1996"/>
                    <a:pt x="1006" y="2007"/>
                    <a:pt x="1026" y="2012"/>
                  </a:cubicBezTo>
                  <a:cubicBezTo>
                    <a:pt x="1044" y="2015"/>
                    <a:pt x="1060" y="2010"/>
                    <a:pt x="1072" y="1995"/>
                  </a:cubicBezTo>
                  <a:cubicBezTo>
                    <a:pt x="1082" y="1981"/>
                    <a:pt x="1084" y="1962"/>
                    <a:pt x="1074" y="1948"/>
                  </a:cubicBezTo>
                  <a:cubicBezTo>
                    <a:pt x="1074" y="1948"/>
                    <a:pt x="1074" y="1948"/>
                    <a:pt x="1074" y="1948"/>
                  </a:cubicBezTo>
                  <a:cubicBezTo>
                    <a:pt x="1074" y="1956"/>
                    <a:pt x="1071" y="1966"/>
                    <a:pt x="1062" y="1971"/>
                  </a:cubicBezTo>
                  <a:cubicBezTo>
                    <a:pt x="1048" y="1981"/>
                    <a:pt x="1033" y="1977"/>
                    <a:pt x="1023" y="1964"/>
                  </a:cubicBezTo>
                  <a:cubicBezTo>
                    <a:pt x="1005" y="1940"/>
                    <a:pt x="976" y="1961"/>
                    <a:pt x="996" y="1988"/>
                  </a:cubicBezTo>
                  <a:cubicBezTo>
                    <a:pt x="1005" y="2001"/>
                    <a:pt x="1024" y="2005"/>
                    <a:pt x="1037" y="2003"/>
                  </a:cubicBezTo>
                  <a:cubicBezTo>
                    <a:pt x="1063" y="1998"/>
                    <a:pt x="1086" y="1971"/>
                    <a:pt x="1074" y="1948"/>
                  </a:cubicBezTo>
                  <a:cubicBezTo>
                    <a:pt x="1082" y="1962"/>
                    <a:pt x="1079" y="1980"/>
                    <a:pt x="1069" y="1994"/>
                  </a:cubicBezTo>
                  <a:cubicBezTo>
                    <a:pt x="1058" y="2007"/>
                    <a:pt x="1043" y="2011"/>
                    <a:pt x="1027" y="2007"/>
                  </a:cubicBezTo>
                  <a:cubicBezTo>
                    <a:pt x="1008" y="2003"/>
                    <a:pt x="993" y="1992"/>
                    <a:pt x="981" y="1978"/>
                  </a:cubicBezTo>
                  <a:close/>
                  <a:moveTo>
                    <a:pt x="1062" y="1836"/>
                  </a:moveTo>
                  <a:cubicBezTo>
                    <a:pt x="1083" y="1809"/>
                    <a:pt x="1112" y="1809"/>
                    <a:pt x="1126" y="1800"/>
                  </a:cubicBezTo>
                  <a:cubicBezTo>
                    <a:pt x="1142" y="1790"/>
                    <a:pt x="1130" y="1772"/>
                    <a:pt x="1112" y="1779"/>
                  </a:cubicBezTo>
                  <a:cubicBezTo>
                    <a:pt x="1091" y="1786"/>
                    <a:pt x="1071" y="1811"/>
                    <a:pt x="1062" y="1836"/>
                  </a:cubicBezTo>
                  <a:close/>
                  <a:moveTo>
                    <a:pt x="1050" y="1877"/>
                  </a:moveTo>
                  <a:cubicBezTo>
                    <a:pt x="1037" y="1867"/>
                    <a:pt x="1022" y="1863"/>
                    <a:pt x="1007" y="1866"/>
                  </a:cubicBezTo>
                  <a:cubicBezTo>
                    <a:pt x="994" y="1869"/>
                    <a:pt x="981" y="1877"/>
                    <a:pt x="980" y="1891"/>
                  </a:cubicBezTo>
                  <a:cubicBezTo>
                    <a:pt x="974" y="1890"/>
                    <a:pt x="970" y="1882"/>
                    <a:pt x="973" y="1874"/>
                  </a:cubicBezTo>
                  <a:cubicBezTo>
                    <a:pt x="976" y="1866"/>
                    <a:pt x="987" y="1858"/>
                    <a:pt x="999" y="1861"/>
                  </a:cubicBezTo>
                  <a:cubicBezTo>
                    <a:pt x="1001" y="1850"/>
                    <a:pt x="1034" y="1853"/>
                    <a:pt x="1050" y="1877"/>
                  </a:cubicBezTo>
                  <a:close/>
                  <a:moveTo>
                    <a:pt x="1092" y="2009"/>
                  </a:moveTo>
                  <a:cubicBezTo>
                    <a:pt x="1103" y="2005"/>
                    <a:pt x="1116" y="1995"/>
                    <a:pt x="1121" y="1987"/>
                  </a:cubicBezTo>
                  <a:cubicBezTo>
                    <a:pt x="1128" y="1976"/>
                    <a:pt x="1133" y="1958"/>
                    <a:pt x="1124" y="1947"/>
                  </a:cubicBezTo>
                  <a:cubicBezTo>
                    <a:pt x="1135" y="1939"/>
                    <a:pt x="1138" y="1927"/>
                    <a:pt x="1140" y="1915"/>
                  </a:cubicBezTo>
                  <a:cubicBezTo>
                    <a:pt x="1143" y="1899"/>
                    <a:pt x="1149" y="1882"/>
                    <a:pt x="1163" y="1880"/>
                  </a:cubicBezTo>
                  <a:cubicBezTo>
                    <a:pt x="1147" y="1874"/>
                    <a:pt x="1129" y="1888"/>
                    <a:pt x="1121" y="1901"/>
                  </a:cubicBezTo>
                  <a:cubicBezTo>
                    <a:pt x="1110" y="1920"/>
                    <a:pt x="1114" y="1934"/>
                    <a:pt x="1115" y="1957"/>
                  </a:cubicBezTo>
                  <a:cubicBezTo>
                    <a:pt x="1115" y="1970"/>
                    <a:pt x="1106" y="1997"/>
                    <a:pt x="1092" y="2009"/>
                  </a:cubicBezTo>
                  <a:close/>
                  <a:moveTo>
                    <a:pt x="1055" y="1887"/>
                  </a:moveTo>
                  <a:cubicBezTo>
                    <a:pt x="1046" y="1876"/>
                    <a:pt x="1026" y="1886"/>
                    <a:pt x="1016" y="1896"/>
                  </a:cubicBezTo>
                  <a:cubicBezTo>
                    <a:pt x="1006" y="1907"/>
                    <a:pt x="996" y="1923"/>
                    <a:pt x="979" y="1924"/>
                  </a:cubicBezTo>
                  <a:cubicBezTo>
                    <a:pt x="969" y="1924"/>
                    <a:pt x="960" y="1920"/>
                    <a:pt x="956" y="1911"/>
                  </a:cubicBezTo>
                  <a:cubicBezTo>
                    <a:pt x="953" y="1906"/>
                    <a:pt x="954" y="1900"/>
                    <a:pt x="959" y="1896"/>
                  </a:cubicBezTo>
                  <a:cubicBezTo>
                    <a:pt x="957" y="1901"/>
                    <a:pt x="960" y="1908"/>
                    <a:pt x="966" y="1910"/>
                  </a:cubicBezTo>
                  <a:cubicBezTo>
                    <a:pt x="972" y="1913"/>
                    <a:pt x="979" y="1909"/>
                    <a:pt x="983" y="1903"/>
                  </a:cubicBezTo>
                  <a:cubicBezTo>
                    <a:pt x="992" y="1892"/>
                    <a:pt x="998" y="1880"/>
                    <a:pt x="1010" y="1873"/>
                  </a:cubicBezTo>
                  <a:cubicBezTo>
                    <a:pt x="1024" y="1865"/>
                    <a:pt x="1046" y="1868"/>
                    <a:pt x="1055" y="1887"/>
                  </a:cubicBezTo>
                  <a:close/>
                  <a:moveTo>
                    <a:pt x="1048" y="1750"/>
                  </a:moveTo>
                  <a:cubicBezTo>
                    <a:pt x="1057" y="1736"/>
                    <a:pt x="1056" y="1711"/>
                    <a:pt x="1047" y="1697"/>
                  </a:cubicBezTo>
                  <a:cubicBezTo>
                    <a:pt x="1037" y="1683"/>
                    <a:pt x="1021" y="1687"/>
                    <a:pt x="1029" y="1705"/>
                  </a:cubicBezTo>
                  <a:cubicBezTo>
                    <a:pt x="1035" y="1718"/>
                    <a:pt x="1052" y="1735"/>
                    <a:pt x="1048" y="1750"/>
                  </a:cubicBezTo>
                  <a:close/>
                  <a:moveTo>
                    <a:pt x="1035" y="1770"/>
                  </a:moveTo>
                  <a:cubicBezTo>
                    <a:pt x="1033" y="1773"/>
                    <a:pt x="1033" y="1776"/>
                    <a:pt x="1033" y="1779"/>
                  </a:cubicBezTo>
                  <a:cubicBezTo>
                    <a:pt x="1034" y="1783"/>
                    <a:pt x="1038" y="1787"/>
                    <a:pt x="1043" y="1787"/>
                  </a:cubicBezTo>
                  <a:cubicBezTo>
                    <a:pt x="1048" y="1788"/>
                    <a:pt x="1053" y="1784"/>
                    <a:pt x="1054" y="1780"/>
                  </a:cubicBezTo>
                  <a:cubicBezTo>
                    <a:pt x="1057" y="1772"/>
                    <a:pt x="1051" y="1769"/>
                    <a:pt x="1048" y="1765"/>
                  </a:cubicBezTo>
                  <a:cubicBezTo>
                    <a:pt x="1046" y="1759"/>
                    <a:pt x="1049" y="1753"/>
                    <a:pt x="1055" y="1748"/>
                  </a:cubicBezTo>
                  <a:cubicBezTo>
                    <a:pt x="1062" y="1743"/>
                    <a:pt x="1071" y="1742"/>
                    <a:pt x="1078" y="1748"/>
                  </a:cubicBezTo>
                  <a:cubicBezTo>
                    <a:pt x="1082" y="1751"/>
                    <a:pt x="1085" y="1756"/>
                    <a:pt x="1081" y="1760"/>
                  </a:cubicBezTo>
                  <a:cubicBezTo>
                    <a:pt x="1080" y="1755"/>
                    <a:pt x="1072" y="1753"/>
                    <a:pt x="1068" y="1759"/>
                  </a:cubicBezTo>
                  <a:cubicBezTo>
                    <a:pt x="1066" y="1762"/>
                    <a:pt x="1066" y="1770"/>
                    <a:pt x="1065" y="1779"/>
                  </a:cubicBezTo>
                  <a:cubicBezTo>
                    <a:pt x="1064" y="1787"/>
                    <a:pt x="1062" y="1795"/>
                    <a:pt x="1057" y="1800"/>
                  </a:cubicBezTo>
                  <a:cubicBezTo>
                    <a:pt x="1047" y="1811"/>
                    <a:pt x="1029" y="1809"/>
                    <a:pt x="1021" y="1798"/>
                  </a:cubicBezTo>
                  <a:cubicBezTo>
                    <a:pt x="1017" y="1791"/>
                    <a:pt x="1016" y="1784"/>
                    <a:pt x="1017" y="1777"/>
                  </a:cubicBezTo>
                  <a:cubicBezTo>
                    <a:pt x="1018" y="1769"/>
                    <a:pt x="1026" y="1751"/>
                    <a:pt x="1021" y="1742"/>
                  </a:cubicBezTo>
                  <a:cubicBezTo>
                    <a:pt x="1018" y="1736"/>
                    <a:pt x="1012" y="1735"/>
                    <a:pt x="1009" y="1738"/>
                  </a:cubicBezTo>
                  <a:cubicBezTo>
                    <a:pt x="1007" y="1733"/>
                    <a:pt x="1013" y="1727"/>
                    <a:pt x="1019" y="1726"/>
                  </a:cubicBezTo>
                  <a:cubicBezTo>
                    <a:pt x="1031" y="1725"/>
                    <a:pt x="1044" y="1737"/>
                    <a:pt x="1043" y="1753"/>
                  </a:cubicBezTo>
                  <a:cubicBezTo>
                    <a:pt x="1043" y="1758"/>
                    <a:pt x="1040" y="1763"/>
                    <a:pt x="1035" y="1770"/>
                  </a:cubicBezTo>
                  <a:close/>
                  <a:moveTo>
                    <a:pt x="1037" y="1772"/>
                  </a:moveTo>
                  <a:cubicBezTo>
                    <a:pt x="1034" y="1776"/>
                    <a:pt x="1035" y="1782"/>
                    <a:pt x="1039" y="1784"/>
                  </a:cubicBezTo>
                  <a:cubicBezTo>
                    <a:pt x="1047" y="1789"/>
                    <a:pt x="1054" y="1780"/>
                    <a:pt x="1052" y="1773"/>
                  </a:cubicBezTo>
                  <a:cubicBezTo>
                    <a:pt x="1050" y="1768"/>
                    <a:pt x="1045" y="1766"/>
                    <a:pt x="1046" y="1758"/>
                  </a:cubicBezTo>
                  <a:cubicBezTo>
                    <a:pt x="1043" y="1766"/>
                    <a:pt x="1040" y="1766"/>
                    <a:pt x="1037" y="1772"/>
                  </a:cubicBezTo>
                  <a:close/>
                  <a:moveTo>
                    <a:pt x="1031" y="1809"/>
                  </a:moveTo>
                  <a:cubicBezTo>
                    <a:pt x="1038" y="1813"/>
                    <a:pt x="1048" y="1811"/>
                    <a:pt x="1053" y="1807"/>
                  </a:cubicBezTo>
                  <a:cubicBezTo>
                    <a:pt x="1060" y="1812"/>
                    <a:pt x="1053" y="1829"/>
                    <a:pt x="1040" y="1827"/>
                  </a:cubicBezTo>
                  <a:cubicBezTo>
                    <a:pt x="1032" y="1826"/>
                    <a:pt x="1027" y="1816"/>
                    <a:pt x="1031" y="1809"/>
                  </a:cubicBezTo>
                  <a:close/>
                  <a:moveTo>
                    <a:pt x="1260" y="1944"/>
                  </a:moveTo>
                  <a:cubicBezTo>
                    <a:pt x="1236" y="1941"/>
                    <a:pt x="1226" y="1964"/>
                    <a:pt x="1223" y="1976"/>
                  </a:cubicBezTo>
                  <a:cubicBezTo>
                    <a:pt x="1219" y="1990"/>
                    <a:pt x="1219" y="2006"/>
                    <a:pt x="1205" y="2015"/>
                  </a:cubicBezTo>
                  <a:cubicBezTo>
                    <a:pt x="1197" y="2019"/>
                    <a:pt x="1188" y="2019"/>
                    <a:pt x="1181" y="2014"/>
                  </a:cubicBezTo>
                  <a:cubicBezTo>
                    <a:pt x="1177" y="2011"/>
                    <a:pt x="1175" y="2006"/>
                    <a:pt x="1177" y="2001"/>
                  </a:cubicBezTo>
                  <a:cubicBezTo>
                    <a:pt x="1178" y="2005"/>
                    <a:pt x="1184" y="2010"/>
                    <a:pt x="1189" y="2009"/>
                  </a:cubicBezTo>
                  <a:cubicBezTo>
                    <a:pt x="1195" y="2008"/>
                    <a:pt x="1199" y="2003"/>
                    <a:pt x="1200" y="1996"/>
                  </a:cubicBezTo>
                  <a:cubicBezTo>
                    <a:pt x="1202" y="1981"/>
                    <a:pt x="1206" y="1965"/>
                    <a:pt x="1215" y="1954"/>
                  </a:cubicBezTo>
                  <a:cubicBezTo>
                    <a:pt x="1224" y="1943"/>
                    <a:pt x="1244" y="1935"/>
                    <a:pt x="1260" y="1944"/>
                  </a:cubicBezTo>
                  <a:close/>
                  <a:moveTo>
                    <a:pt x="1171" y="2173"/>
                  </a:moveTo>
                  <a:cubicBezTo>
                    <a:pt x="1171" y="2176"/>
                    <a:pt x="1169" y="2178"/>
                    <a:pt x="1167" y="2179"/>
                  </a:cubicBezTo>
                  <a:cubicBezTo>
                    <a:pt x="1165" y="2180"/>
                    <a:pt x="1161" y="2180"/>
                    <a:pt x="1158" y="2178"/>
                  </a:cubicBezTo>
                  <a:cubicBezTo>
                    <a:pt x="1155" y="2175"/>
                    <a:pt x="1155" y="2171"/>
                    <a:pt x="1156" y="2168"/>
                  </a:cubicBezTo>
                  <a:cubicBezTo>
                    <a:pt x="1159" y="2162"/>
                    <a:pt x="1164" y="2164"/>
                    <a:pt x="1168" y="2163"/>
                  </a:cubicBezTo>
                  <a:cubicBezTo>
                    <a:pt x="1172" y="2162"/>
                    <a:pt x="1174" y="2157"/>
                    <a:pt x="1174" y="2151"/>
                  </a:cubicBezTo>
                  <a:cubicBezTo>
                    <a:pt x="1173" y="2145"/>
                    <a:pt x="1169" y="2140"/>
                    <a:pt x="1162" y="2139"/>
                  </a:cubicBezTo>
                  <a:cubicBezTo>
                    <a:pt x="1159" y="2138"/>
                    <a:pt x="1154" y="2139"/>
                    <a:pt x="1154" y="2143"/>
                  </a:cubicBezTo>
                  <a:cubicBezTo>
                    <a:pt x="1157" y="2142"/>
                    <a:pt x="1162" y="2144"/>
                    <a:pt x="1161" y="2150"/>
                  </a:cubicBezTo>
                  <a:cubicBezTo>
                    <a:pt x="1160" y="2152"/>
                    <a:pt x="1156" y="2157"/>
                    <a:pt x="1152" y="2161"/>
                  </a:cubicBezTo>
                  <a:cubicBezTo>
                    <a:pt x="1147" y="2166"/>
                    <a:pt x="1144" y="2171"/>
                    <a:pt x="1144" y="2176"/>
                  </a:cubicBezTo>
                  <a:cubicBezTo>
                    <a:pt x="1143" y="2187"/>
                    <a:pt x="1153" y="2196"/>
                    <a:pt x="1163" y="2195"/>
                  </a:cubicBezTo>
                  <a:cubicBezTo>
                    <a:pt x="1169" y="2194"/>
                    <a:pt x="1173" y="2191"/>
                    <a:pt x="1176" y="2187"/>
                  </a:cubicBezTo>
                  <a:cubicBezTo>
                    <a:pt x="1180" y="2182"/>
                    <a:pt x="1187" y="2169"/>
                    <a:pt x="1194" y="2167"/>
                  </a:cubicBezTo>
                  <a:cubicBezTo>
                    <a:pt x="1199" y="2166"/>
                    <a:pt x="1202" y="2169"/>
                    <a:pt x="1202" y="2172"/>
                  </a:cubicBezTo>
                  <a:cubicBezTo>
                    <a:pt x="1206" y="2171"/>
                    <a:pt x="1207" y="2164"/>
                    <a:pt x="1204" y="2160"/>
                  </a:cubicBezTo>
                  <a:cubicBezTo>
                    <a:pt x="1198" y="2153"/>
                    <a:pt x="1185" y="2152"/>
                    <a:pt x="1177" y="2160"/>
                  </a:cubicBezTo>
                  <a:cubicBezTo>
                    <a:pt x="1174" y="2163"/>
                    <a:pt x="1173" y="2168"/>
                    <a:pt x="1171" y="2173"/>
                  </a:cubicBezTo>
                  <a:close/>
                  <a:moveTo>
                    <a:pt x="1024" y="2229"/>
                  </a:moveTo>
                  <a:cubicBezTo>
                    <a:pt x="1033" y="2214"/>
                    <a:pt x="1026" y="2201"/>
                    <a:pt x="1026" y="2195"/>
                  </a:cubicBezTo>
                  <a:cubicBezTo>
                    <a:pt x="1026" y="2188"/>
                    <a:pt x="1034" y="2188"/>
                    <a:pt x="1036" y="2195"/>
                  </a:cubicBezTo>
                  <a:cubicBezTo>
                    <a:pt x="1038" y="2203"/>
                    <a:pt x="1035" y="2219"/>
                    <a:pt x="1024" y="2229"/>
                  </a:cubicBezTo>
                  <a:close/>
                  <a:moveTo>
                    <a:pt x="1039" y="2164"/>
                  </a:moveTo>
                  <a:cubicBezTo>
                    <a:pt x="1040" y="2165"/>
                    <a:pt x="1041" y="2167"/>
                    <a:pt x="1041" y="2168"/>
                  </a:cubicBezTo>
                  <a:cubicBezTo>
                    <a:pt x="1041" y="2170"/>
                    <a:pt x="1040" y="2172"/>
                    <a:pt x="1038" y="2172"/>
                  </a:cubicBezTo>
                  <a:cubicBezTo>
                    <a:pt x="1035" y="2173"/>
                    <a:pt x="1033" y="2172"/>
                    <a:pt x="1032" y="2170"/>
                  </a:cubicBezTo>
                  <a:cubicBezTo>
                    <a:pt x="1030" y="2167"/>
                    <a:pt x="1032" y="2166"/>
                    <a:pt x="1033" y="2163"/>
                  </a:cubicBezTo>
                  <a:cubicBezTo>
                    <a:pt x="1033" y="2161"/>
                    <a:pt x="1031" y="2158"/>
                    <a:pt x="1028" y="2157"/>
                  </a:cubicBezTo>
                  <a:cubicBezTo>
                    <a:pt x="1025" y="2156"/>
                    <a:pt x="1021" y="2156"/>
                    <a:pt x="1019" y="2159"/>
                  </a:cubicBezTo>
                  <a:cubicBezTo>
                    <a:pt x="1017" y="2161"/>
                    <a:pt x="1017" y="2163"/>
                    <a:pt x="1019" y="2165"/>
                  </a:cubicBezTo>
                  <a:cubicBezTo>
                    <a:pt x="1019" y="2163"/>
                    <a:pt x="1022" y="2161"/>
                    <a:pt x="1024" y="2163"/>
                  </a:cubicBezTo>
                  <a:cubicBezTo>
                    <a:pt x="1025" y="2164"/>
                    <a:pt x="1026" y="2168"/>
                    <a:pt x="1027" y="2171"/>
                  </a:cubicBezTo>
                  <a:cubicBezTo>
                    <a:pt x="1029" y="2175"/>
                    <a:pt x="1030" y="2178"/>
                    <a:pt x="1033" y="2179"/>
                  </a:cubicBezTo>
                  <a:cubicBezTo>
                    <a:pt x="1038" y="2183"/>
                    <a:pt x="1046" y="2180"/>
                    <a:pt x="1048" y="2175"/>
                  </a:cubicBezTo>
                  <a:cubicBezTo>
                    <a:pt x="1049" y="2172"/>
                    <a:pt x="1049" y="2168"/>
                    <a:pt x="1047" y="2166"/>
                  </a:cubicBezTo>
                  <a:cubicBezTo>
                    <a:pt x="1046" y="2162"/>
                    <a:pt x="1041" y="2155"/>
                    <a:pt x="1042" y="2151"/>
                  </a:cubicBezTo>
                  <a:cubicBezTo>
                    <a:pt x="1043" y="2148"/>
                    <a:pt x="1045" y="2147"/>
                    <a:pt x="1047" y="2148"/>
                  </a:cubicBezTo>
                  <a:cubicBezTo>
                    <a:pt x="1048" y="2146"/>
                    <a:pt x="1044" y="2144"/>
                    <a:pt x="1041" y="2144"/>
                  </a:cubicBezTo>
                  <a:cubicBezTo>
                    <a:pt x="1036" y="2145"/>
                    <a:pt x="1032" y="2151"/>
                    <a:pt x="1034" y="2158"/>
                  </a:cubicBezTo>
                  <a:cubicBezTo>
                    <a:pt x="1035" y="2160"/>
                    <a:pt x="1036" y="2162"/>
                    <a:pt x="1039" y="2164"/>
                  </a:cubicBezTo>
                  <a:close/>
                  <a:moveTo>
                    <a:pt x="1039" y="2165"/>
                  </a:moveTo>
                  <a:cubicBezTo>
                    <a:pt x="1040" y="2167"/>
                    <a:pt x="1040" y="2169"/>
                    <a:pt x="1039" y="2171"/>
                  </a:cubicBezTo>
                  <a:cubicBezTo>
                    <a:pt x="1036" y="2173"/>
                    <a:pt x="1032" y="2170"/>
                    <a:pt x="1032" y="2167"/>
                  </a:cubicBezTo>
                  <a:cubicBezTo>
                    <a:pt x="1033" y="2165"/>
                    <a:pt x="1034" y="2164"/>
                    <a:pt x="1033" y="2160"/>
                  </a:cubicBezTo>
                  <a:cubicBezTo>
                    <a:pt x="1035" y="2163"/>
                    <a:pt x="1037" y="2163"/>
                    <a:pt x="1039" y="2165"/>
                  </a:cubicBezTo>
                  <a:close/>
                  <a:moveTo>
                    <a:pt x="1045" y="2180"/>
                  </a:moveTo>
                  <a:cubicBezTo>
                    <a:pt x="1042" y="2183"/>
                    <a:pt x="1038" y="2183"/>
                    <a:pt x="1035" y="2182"/>
                  </a:cubicBezTo>
                  <a:cubicBezTo>
                    <a:pt x="1033" y="2185"/>
                    <a:pt x="1037" y="2191"/>
                    <a:pt x="1043" y="2189"/>
                  </a:cubicBezTo>
                  <a:cubicBezTo>
                    <a:pt x="1046" y="2188"/>
                    <a:pt x="1047" y="2183"/>
                    <a:pt x="1045" y="2180"/>
                  </a:cubicBezTo>
                  <a:close/>
                  <a:moveTo>
                    <a:pt x="1043" y="2190"/>
                  </a:moveTo>
                  <a:cubicBezTo>
                    <a:pt x="1042" y="2191"/>
                    <a:pt x="1041" y="2191"/>
                    <a:pt x="1041" y="2191"/>
                  </a:cubicBezTo>
                  <a:cubicBezTo>
                    <a:pt x="1042" y="2198"/>
                    <a:pt x="1041" y="2207"/>
                    <a:pt x="1038" y="2215"/>
                  </a:cubicBezTo>
                  <a:cubicBezTo>
                    <a:pt x="1032" y="2229"/>
                    <a:pt x="1018" y="2232"/>
                    <a:pt x="1007" y="2251"/>
                  </a:cubicBezTo>
                  <a:cubicBezTo>
                    <a:pt x="1001" y="2260"/>
                    <a:pt x="999" y="2268"/>
                    <a:pt x="999" y="2275"/>
                  </a:cubicBezTo>
                  <a:cubicBezTo>
                    <a:pt x="997" y="2290"/>
                    <a:pt x="1002" y="2308"/>
                    <a:pt x="995" y="2323"/>
                  </a:cubicBezTo>
                  <a:cubicBezTo>
                    <a:pt x="996" y="2316"/>
                    <a:pt x="990" y="2309"/>
                    <a:pt x="981" y="2314"/>
                  </a:cubicBezTo>
                  <a:cubicBezTo>
                    <a:pt x="975" y="2318"/>
                    <a:pt x="971" y="2331"/>
                    <a:pt x="955" y="2326"/>
                  </a:cubicBezTo>
                  <a:cubicBezTo>
                    <a:pt x="961" y="2333"/>
                    <a:pt x="969" y="2337"/>
                    <a:pt x="978" y="2337"/>
                  </a:cubicBezTo>
                  <a:cubicBezTo>
                    <a:pt x="983" y="2337"/>
                    <a:pt x="988" y="2335"/>
                    <a:pt x="992" y="2331"/>
                  </a:cubicBezTo>
                  <a:cubicBezTo>
                    <a:pt x="1009" y="2314"/>
                    <a:pt x="994" y="2283"/>
                    <a:pt x="1004" y="2265"/>
                  </a:cubicBezTo>
                  <a:cubicBezTo>
                    <a:pt x="1003" y="2266"/>
                    <a:pt x="1003" y="2267"/>
                    <a:pt x="1003" y="2268"/>
                  </a:cubicBezTo>
                  <a:cubicBezTo>
                    <a:pt x="996" y="2286"/>
                    <a:pt x="1009" y="2306"/>
                    <a:pt x="1028" y="2310"/>
                  </a:cubicBezTo>
                  <a:cubicBezTo>
                    <a:pt x="1037" y="2312"/>
                    <a:pt x="1047" y="2310"/>
                    <a:pt x="1055" y="2303"/>
                  </a:cubicBezTo>
                  <a:cubicBezTo>
                    <a:pt x="1064" y="2295"/>
                    <a:pt x="1069" y="2284"/>
                    <a:pt x="1067" y="2273"/>
                  </a:cubicBezTo>
                  <a:cubicBezTo>
                    <a:pt x="1065" y="2261"/>
                    <a:pt x="1056" y="2251"/>
                    <a:pt x="1044" y="2250"/>
                  </a:cubicBezTo>
                  <a:cubicBezTo>
                    <a:pt x="1036" y="2250"/>
                    <a:pt x="1029" y="2254"/>
                    <a:pt x="1026" y="2261"/>
                  </a:cubicBezTo>
                  <a:cubicBezTo>
                    <a:pt x="1022" y="2271"/>
                    <a:pt x="1026" y="2279"/>
                    <a:pt x="1032" y="2283"/>
                  </a:cubicBezTo>
                  <a:cubicBezTo>
                    <a:pt x="1040" y="2288"/>
                    <a:pt x="1050" y="2286"/>
                    <a:pt x="1053" y="2276"/>
                  </a:cubicBezTo>
                  <a:cubicBezTo>
                    <a:pt x="1049" y="2286"/>
                    <a:pt x="1039" y="2287"/>
                    <a:pt x="1032" y="2281"/>
                  </a:cubicBezTo>
                  <a:cubicBezTo>
                    <a:pt x="1027" y="2277"/>
                    <a:pt x="1025" y="2270"/>
                    <a:pt x="1029" y="2262"/>
                  </a:cubicBezTo>
                  <a:cubicBezTo>
                    <a:pt x="1031" y="2256"/>
                    <a:pt x="1037" y="2253"/>
                    <a:pt x="1044" y="2253"/>
                  </a:cubicBezTo>
                  <a:cubicBezTo>
                    <a:pt x="1055" y="2254"/>
                    <a:pt x="1061" y="2263"/>
                    <a:pt x="1063" y="2273"/>
                  </a:cubicBezTo>
                  <a:cubicBezTo>
                    <a:pt x="1065" y="2284"/>
                    <a:pt x="1061" y="2293"/>
                    <a:pt x="1053" y="2300"/>
                  </a:cubicBezTo>
                  <a:cubicBezTo>
                    <a:pt x="1045" y="2308"/>
                    <a:pt x="1035" y="2309"/>
                    <a:pt x="1026" y="2307"/>
                  </a:cubicBezTo>
                  <a:cubicBezTo>
                    <a:pt x="1010" y="2302"/>
                    <a:pt x="999" y="2285"/>
                    <a:pt x="1004" y="2268"/>
                  </a:cubicBezTo>
                  <a:cubicBezTo>
                    <a:pt x="1009" y="2255"/>
                    <a:pt x="1018" y="2248"/>
                    <a:pt x="1032" y="2245"/>
                  </a:cubicBezTo>
                  <a:cubicBezTo>
                    <a:pt x="1054" y="2241"/>
                    <a:pt x="1078" y="2250"/>
                    <a:pt x="1087" y="2265"/>
                  </a:cubicBezTo>
                  <a:cubicBezTo>
                    <a:pt x="1093" y="2273"/>
                    <a:pt x="1093" y="2284"/>
                    <a:pt x="1084" y="2289"/>
                  </a:cubicBezTo>
                  <a:cubicBezTo>
                    <a:pt x="1078" y="2291"/>
                    <a:pt x="1073" y="2289"/>
                    <a:pt x="1070" y="2283"/>
                  </a:cubicBezTo>
                  <a:cubicBezTo>
                    <a:pt x="1066" y="2292"/>
                    <a:pt x="1079" y="2302"/>
                    <a:pt x="1092" y="2298"/>
                  </a:cubicBezTo>
                  <a:cubicBezTo>
                    <a:pt x="1105" y="2295"/>
                    <a:pt x="1110" y="2286"/>
                    <a:pt x="1111" y="2277"/>
                  </a:cubicBezTo>
                  <a:cubicBezTo>
                    <a:pt x="1113" y="2263"/>
                    <a:pt x="1103" y="2248"/>
                    <a:pt x="1088" y="2242"/>
                  </a:cubicBezTo>
                  <a:cubicBezTo>
                    <a:pt x="1072" y="2235"/>
                    <a:pt x="1052" y="2235"/>
                    <a:pt x="1035" y="2241"/>
                  </a:cubicBezTo>
                  <a:cubicBezTo>
                    <a:pt x="1037" y="2240"/>
                    <a:pt x="1040" y="2239"/>
                    <a:pt x="1042" y="2238"/>
                  </a:cubicBezTo>
                  <a:cubicBezTo>
                    <a:pt x="1071" y="2229"/>
                    <a:pt x="1099" y="2235"/>
                    <a:pt x="1121" y="2257"/>
                  </a:cubicBezTo>
                  <a:cubicBezTo>
                    <a:pt x="1136" y="2273"/>
                    <a:pt x="1141" y="2294"/>
                    <a:pt x="1134" y="2315"/>
                  </a:cubicBezTo>
                  <a:cubicBezTo>
                    <a:pt x="1129" y="2328"/>
                    <a:pt x="1121" y="2339"/>
                    <a:pt x="1111" y="2347"/>
                  </a:cubicBezTo>
                  <a:cubicBezTo>
                    <a:pt x="1100" y="2355"/>
                    <a:pt x="1087" y="2362"/>
                    <a:pt x="1074" y="2364"/>
                  </a:cubicBezTo>
                  <a:cubicBezTo>
                    <a:pt x="1067" y="2365"/>
                    <a:pt x="1061" y="2365"/>
                    <a:pt x="1055" y="2364"/>
                  </a:cubicBezTo>
                  <a:cubicBezTo>
                    <a:pt x="1043" y="2361"/>
                    <a:pt x="1032" y="2354"/>
                    <a:pt x="1025" y="2343"/>
                  </a:cubicBezTo>
                  <a:cubicBezTo>
                    <a:pt x="1021" y="2335"/>
                    <a:pt x="1020" y="2326"/>
                    <a:pt x="1025" y="2317"/>
                  </a:cubicBezTo>
                  <a:cubicBezTo>
                    <a:pt x="1011" y="2318"/>
                    <a:pt x="1002" y="2344"/>
                    <a:pt x="1023" y="2354"/>
                  </a:cubicBezTo>
                  <a:cubicBezTo>
                    <a:pt x="1023" y="2368"/>
                    <a:pt x="1046" y="2371"/>
                    <a:pt x="1062" y="2368"/>
                  </a:cubicBezTo>
                  <a:cubicBezTo>
                    <a:pt x="1043" y="2373"/>
                    <a:pt x="1015" y="2367"/>
                    <a:pt x="1002" y="2363"/>
                  </a:cubicBezTo>
                  <a:cubicBezTo>
                    <a:pt x="1002" y="2364"/>
                    <a:pt x="1001" y="2365"/>
                    <a:pt x="1001" y="2366"/>
                  </a:cubicBezTo>
                  <a:cubicBezTo>
                    <a:pt x="1006" y="2367"/>
                    <a:pt x="1013" y="2369"/>
                    <a:pt x="1021" y="2371"/>
                  </a:cubicBezTo>
                  <a:cubicBezTo>
                    <a:pt x="1010" y="2373"/>
                    <a:pt x="1001" y="2381"/>
                    <a:pt x="998" y="2392"/>
                  </a:cubicBezTo>
                  <a:cubicBezTo>
                    <a:pt x="992" y="2411"/>
                    <a:pt x="1003" y="2434"/>
                    <a:pt x="992" y="2456"/>
                  </a:cubicBezTo>
                  <a:cubicBezTo>
                    <a:pt x="1009" y="2441"/>
                    <a:pt x="1008" y="2416"/>
                    <a:pt x="1011" y="2403"/>
                  </a:cubicBezTo>
                  <a:cubicBezTo>
                    <a:pt x="1018" y="2376"/>
                    <a:pt x="1031" y="2375"/>
                    <a:pt x="1052" y="2373"/>
                  </a:cubicBezTo>
                  <a:cubicBezTo>
                    <a:pt x="1048" y="2374"/>
                    <a:pt x="1045" y="2376"/>
                    <a:pt x="1042" y="2377"/>
                  </a:cubicBezTo>
                  <a:cubicBezTo>
                    <a:pt x="1024" y="2389"/>
                    <a:pt x="1014" y="2410"/>
                    <a:pt x="1016" y="2430"/>
                  </a:cubicBezTo>
                  <a:cubicBezTo>
                    <a:pt x="1019" y="2447"/>
                    <a:pt x="1029" y="2460"/>
                    <a:pt x="1045" y="2466"/>
                  </a:cubicBezTo>
                  <a:cubicBezTo>
                    <a:pt x="1066" y="2473"/>
                    <a:pt x="1087" y="2467"/>
                    <a:pt x="1101" y="2450"/>
                  </a:cubicBezTo>
                  <a:cubicBezTo>
                    <a:pt x="1106" y="2442"/>
                    <a:pt x="1109" y="2433"/>
                    <a:pt x="1108" y="2424"/>
                  </a:cubicBezTo>
                  <a:cubicBezTo>
                    <a:pt x="1107" y="2407"/>
                    <a:pt x="1095" y="2398"/>
                    <a:pt x="1080" y="2396"/>
                  </a:cubicBezTo>
                  <a:cubicBezTo>
                    <a:pt x="1093" y="2406"/>
                    <a:pt x="1086" y="2417"/>
                    <a:pt x="1086" y="2424"/>
                  </a:cubicBezTo>
                  <a:cubicBezTo>
                    <a:pt x="1088" y="2439"/>
                    <a:pt x="1107" y="2433"/>
                    <a:pt x="1106" y="2418"/>
                  </a:cubicBezTo>
                  <a:cubicBezTo>
                    <a:pt x="1106" y="2416"/>
                    <a:pt x="1105" y="2415"/>
                    <a:pt x="1105" y="2413"/>
                  </a:cubicBezTo>
                  <a:cubicBezTo>
                    <a:pt x="1110" y="2425"/>
                    <a:pt x="1108" y="2438"/>
                    <a:pt x="1100" y="2449"/>
                  </a:cubicBezTo>
                  <a:cubicBezTo>
                    <a:pt x="1086" y="2464"/>
                    <a:pt x="1066" y="2470"/>
                    <a:pt x="1046" y="2463"/>
                  </a:cubicBezTo>
                  <a:cubicBezTo>
                    <a:pt x="1032" y="2458"/>
                    <a:pt x="1022" y="2445"/>
                    <a:pt x="1020" y="2430"/>
                  </a:cubicBezTo>
                  <a:cubicBezTo>
                    <a:pt x="1018" y="2412"/>
                    <a:pt x="1028" y="2393"/>
                    <a:pt x="1044" y="2383"/>
                  </a:cubicBezTo>
                  <a:cubicBezTo>
                    <a:pt x="1051" y="2379"/>
                    <a:pt x="1057" y="2376"/>
                    <a:pt x="1064" y="2374"/>
                  </a:cubicBezTo>
                  <a:cubicBezTo>
                    <a:pt x="1060" y="2376"/>
                    <a:pt x="1056" y="2378"/>
                    <a:pt x="1052" y="2381"/>
                  </a:cubicBezTo>
                  <a:cubicBezTo>
                    <a:pt x="1043" y="2389"/>
                    <a:pt x="1038" y="2404"/>
                    <a:pt x="1047" y="2415"/>
                  </a:cubicBezTo>
                  <a:cubicBezTo>
                    <a:pt x="1051" y="2419"/>
                    <a:pt x="1057" y="2421"/>
                    <a:pt x="1063" y="2419"/>
                  </a:cubicBezTo>
                  <a:cubicBezTo>
                    <a:pt x="1067" y="2418"/>
                    <a:pt x="1070" y="2415"/>
                    <a:pt x="1072" y="2411"/>
                  </a:cubicBezTo>
                  <a:cubicBezTo>
                    <a:pt x="1074" y="2407"/>
                    <a:pt x="1073" y="2402"/>
                    <a:pt x="1071" y="2398"/>
                  </a:cubicBezTo>
                  <a:cubicBezTo>
                    <a:pt x="1068" y="2393"/>
                    <a:pt x="1061" y="2391"/>
                    <a:pt x="1055" y="2394"/>
                  </a:cubicBezTo>
                  <a:cubicBezTo>
                    <a:pt x="1052" y="2396"/>
                    <a:pt x="1051" y="2399"/>
                    <a:pt x="1052" y="2403"/>
                  </a:cubicBezTo>
                  <a:cubicBezTo>
                    <a:pt x="1052" y="2405"/>
                    <a:pt x="1054" y="2407"/>
                    <a:pt x="1057" y="2406"/>
                  </a:cubicBezTo>
                  <a:cubicBezTo>
                    <a:pt x="1055" y="2405"/>
                    <a:pt x="1054" y="2404"/>
                    <a:pt x="1054" y="2402"/>
                  </a:cubicBezTo>
                  <a:cubicBezTo>
                    <a:pt x="1054" y="2399"/>
                    <a:pt x="1058" y="2397"/>
                    <a:pt x="1061" y="2398"/>
                  </a:cubicBezTo>
                  <a:cubicBezTo>
                    <a:pt x="1063" y="2399"/>
                    <a:pt x="1064" y="2401"/>
                    <a:pt x="1065" y="2403"/>
                  </a:cubicBezTo>
                  <a:cubicBezTo>
                    <a:pt x="1065" y="2407"/>
                    <a:pt x="1064" y="2410"/>
                    <a:pt x="1061" y="2411"/>
                  </a:cubicBezTo>
                  <a:cubicBezTo>
                    <a:pt x="1057" y="2413"/>
                    <a:pt x="1053" y="2412"/>
                    <a:pt x="1051" y="2409"/>
                  </a:cubicBezTo>
                  <a:cubicBezTo>
                    <a:pt x="1044" y="2400"/>
                    <a:pt x="1050" y="2386"/>
                    <a:pt x="1057" y="2380"/>
                  </a:cubicBezTo>
                  <a:cubicBezTo>
                    <a:pt x="1066" y="2372"/>
                    <a:pt x="1079" y="2370"/>
                    <a:pt x="1090" y="2366"/>
                  </a:cubicBezTo>
                  <a:cubicBezTo>
                    <a:pt x="1101" y="2361"/>
                    <a:pt x="1113" y="2354"/>
                    <a:pt x="1123" y="2340"/>
                  </a:cubicBezTo>
                  <a:cubicBezTo>
                    <a:pt x="1121" y="2343"/>
                    <a:pt x="1120" y="2346"/>
                    <a:pt x="1119" y="2350"/>
                  </a:cubicBezTo>
                  <a:cubicBezTo>
                    <a:pt x="1112" y="2371"/>
                    <a:pt x="1116" y="2391"/>
                    <a:pt x="1133" y="2406"/>
                  </a:cubicBezTo>
                  <a:cubicBezTo>
                    <a:pt x="1150" y="2419"/>
                    <a:pt x="1171" y="2423"/>
                    <a:pt x="1190" y="2413"/>
                  </a:cubicBezTo>
                  <a:cubicBezTo>
                    <a:pt x="1208" y="2405"/>
                    <a:pt x="1221" y="2387"/>
                    <a:pt x="1220" y="2367"/>
                  </a:cubicBezTo>
                  <a:cubicBezTo>
                    <a:pt x="1219" y="2349"/>
                    <a:pt x="1209" y="2334"/>
                    <a:pt x="1194" y="2330"/>
                  </a:cubicBezTo>
                  <a:cubicBezTo>
                    <a:pt x="1184" y="2327"/>
                    <a:pt x="1174" y="2328"/>
                    <a:pt x="1166" y="2333"/>
                  </a:cubicBezTo>
                  <a:cubicBezTo>
                    <a:pt x="1161" y="2336"/>
                    <a:pt x="1157" y="2341"/>
                    <a:pt x="1155" y="2346"/>
                  </a:cubicBezTo>
                  <a:cubicBezTo>
                    <a:pt x="1151" y="2356"/>
                    <a:pt x="1154" y="2366"/>
                    <a:pt x="1162" y="2371"/>
                  </a:cubicBezTo>
                  <a:cubicBezTo>
                    <a:pt x="1171" y="2377"/>
                    <a:pt x="1184" y="2375"/>
                    <a:pt x="1190" y="2366"/>
                  </a:cubicBezTo>
                  <a:cubicBezTo>
                    <a:pt x="1196" y="2357"/>
                    <a:pt x="1194" y="2344"/>
                    <a:pt x="1184" y="2338"/>
                  </a:cubicBezTo>
                  <a:cubicBezTo>
                    <a:pt x="1177" y="2332"/>
                    <a:pt x="1166" y="2334"/>
                    <a:pt x="1159" y="2340"/>
                  </a:cubicBezTo>
                  <a:cubicBezTo>
                    <a:pt x="1168" y="2330"/>
                    <a:pt x="1181" y="2327"/>
                    <a:pt x="1194" y="2331"/>
                  </a:cubicBezTo>
                  <a:cubicBezTo>
                    <a:pt x="1208" y="2336"/>
                    <a:pt x="1217" y="2350"/>
                    <a:pt x="1218" y="2367"/>
                  </a:cubicBezTo>
                  <a:cubicBezTo>
                    <a:pt x="1218" y="2386"/>
                    <a:pt x="1206" y="2402"/>
                    <a:pt x="1189" y="2410"/>
                  </a:cubicBezTo>
                  <a:cubicBezTo>
                    <a:pt x="1171" y="2419"/>
                    <a:pt x="1151" y="2415"/>
                    <a:pt x="1136" y="2403"/>
                  </a:cubicBezTo>
                  <a:cubicBezTo>
                    <a:pt x="1121" y="2389"/>
                    <a:pt x="1117" y="2371"/>
                    <a:pt x="1124" y="2352"/>
                  </a:cubicBezTo>
                  <a:cubicBezTo>
                    <a:pt x="1128" y="2339"/>
                    <a:pt x="1137" y="2328"/>
                    <a:pt x="1141" y="2312"/>
                  </a:cubicBezTo>
                  <a:cubicBezTo>
                    <a:pt x="1146" y="2291"/>
                    <a:pt x="1140" y="2271"/>
                    <a:pt x="1124" y="2253"/>
                  </a:cubicBezTo>
                  <a:cubicBezTo>
                    <a:pt x="1102" y="2229"/>
                    <a:pt x="1070" y="2222"/>
                    <a:pt x="1040" y="2233"/>
                  </a:cubicBezTo>
                  <a:cubicBezTo>
                    <a:pt x="1026" y="2238"/>
                    <a:pt x="1015" y="2244"/>
                    <a:pt x="1007" y="2255"/>
                  </a:cubicBezTo>
                  <a:cubicBezTo>
                    <a:pt x="1014" y="2244"/>
                    <a:pt x="1024" y="2235"/>
                    <a:pt x="1035" y="2228"/>
                  </a:cubicBezTo>
                  <a:cubicBezTo>
                    <a:pt x="1051" y="2219"/>
                    <a:pt x="1072" y="2215"/>
                    <a:pt x="1090" y="2216"/>
                  </a:cubicBezTo>
                  <a:cubicBezTo>
                    <a:pt x="1098" y="2216"/>
                    <a:pt x="1104" y="2215"/>
                    <a:pt x="1111" y="2213"/>
                  </a:cubicBezTo>
                  <a:cubicBezTo>
                    <a:pt x="1113" y="2213"/>
                    <a:pt x="1115" y="2212"/>
                    <a:pt x="1117" y="2212"/>
                  </a:cubicBezTo>
                  <a:cubicBezTo>
                    <a:pt x="1120" y="2210"/>
                    <a:pt x="1123" y="2209"/>
                    <a:pt x="1126" y="2207"/>
                  </a:cubicBezTo>
                  <a:cubicBezTo>
                    <a:pt x="1127" y="2207"/>
                    <a:pt x="1136" y="2201"/>
                    <a:pt x="1135" y="2199"/>
                  </a:cubicBezTo>
                  <a:cubicBezTo>
                    <a:pt x="1134" y="2199"/>
                    <a:pt x="1129" y="2202"/>
                    <a:pt x="1128" y="2203"/>
                  </a:cubicBezTo>
                  <a:cubicBezTo>
                    <a:pt x="1124" y="2205"/>
                    <a:pt x="1120" y="2206"/>
                    <a:pt x="1116" y="2208"/>
                  </a:cubicBezTo>
                  <a:cubicBezTo>
                    <a:pt x="1114" y="2209"/>
                    <a:pt x="1112" y="2209"/>
                    <a:pt x="1110" y="2210"/>
                  </a:cubicBezTo>
                  <a:cubicBezTo>
                    <a:pt x="1103" y="2212"/>
                    <a:pt x="1098" y="2213"/>
                    <a:pt x="1090" y="2213"/>
                  </a:cubicBezTo>
                  <a:cubicBezTo>
                    <a:pt x="1090" y="2213"/>
                    <a:pt x="1089" y="2213"/>
                    <a:pt x="1088" y="2213"/>
                  </a:cubicBezTo>
                  <a:cubicBezTo>
                    <a:pt x="1090" y="2212"/>
                    <a:pt x="1092" y="2212"/>
                    <a:pt x="1094" y="2211"/>
                  </a:cubicBezTo>
                  <a:cubicBezTo>
                    <a:pt x="1100" y="2209"/>
                    <a:pt x="1105" y="2207"/>
                    <a:pt x="1110" y="2202"/>
                  </a:cubicBezTo>
                  <a:cubicBezTo>
                    <a:pt x="1123" y="2191"/>
                    <a:pt x="1120" y="2175"/>
                    <a:pt x="1111" y="2164"/>
                  </a:cubicBezTo>
                  <a:cubicBezTo>
                    <a:pt x="1103" y="2154"/>
                    <a:pt x="1091" y="2147"/>
                    <a:pt x="1078" y="2149"/>
                  </a:cubicBezTo>
                  <a:cubicBezTo>
                    <a:pt x="1067" y="2151"/>
                    <a:pt x="1060" y="2158"/>
                    <a:pt x="1059" y="2169"/>
                  </a:cubicBezTo>
                  <a:cubicBezTo>
                    <a:pt x="1058" y="2177"/>
                    <a:pt x="1061" y="2187"/>
                    <a:pt x="1069" y="2190"/>
                  </a:cubicBezTo>
                  <a:cubicBezTo>
                    <a:pt x="1073" y="2192"/>
                    <a:pt x="1078" y="2192"/>
                    <a:pt x="1082" y="2189"/>
                  </a:cubicBezTo>
                  <a:cubicBezTo>
                    <a:pt x="1085" y="2187"/>
                    <a:pt x="1087" y="2185"/>
                    <a:pt x="1087" y="2182"/>
                  </a:cubicBezTo>
                  <a:cubicBezTo>
                    <a:pt x="1087" y="2178"/>
                    <a:pt x="1086" y="2175"/>
                    <a:pt x="1084" y="2173"/>
                  </a:cubicBezTo>
                  <a:cubicBezTo>
                    <a:pt x="1081" y="2170"/>
                    <a:pt x="1077" y="2169"/>
                    <a:pt x="1073" y="2171"/>
                  </a:cubicBezTo>
                  <a:cubicBezTo>
                    <a:pt x="1070" y="2172"/>
                    <a:pt x="1068" y="2176"/>
                    <a:pt x="1068" y="2180"/>
                  </a:cubicBezTo>
                  <a:cubicBezTo>
                    <a:pt x="1069" y="2185"/>
                    <a:pt x="1074" y="2187"/>
                    <a:pt x="1078" y="2187"/>
                  </a:cubicBezTo>
                  <a:cubicBezTo>
                    <a:pt x="1083" y="2186"/>
                    <a:pt x="1086" y="2181"/>
                    <a:pt x="1085" y="2177"/>
                  </a:cubicBezTo>
                  <a:cubicBezTo>
                    <a:pt x="1085" y="2175"/>
                    <a:pt x="1084" y="2174"/>
                    <a:pt x="1083" y="2172"/>
                  </a:cubicBezTo>
                  <a:cubicBezTo>
                    <a:pt x="1083" y="2173"/>
                    <a:pt x="1083" y="2173"/>
                    <a:pt x="1083" y="2173"/>
                  </a:cubicBezTo>
                  <a:cubicBezTo>
                    <a:pt x="1086" y="2175"/>
                    <a:pt x="1087" y="2178"/>
                    <a:pt x="1086" y="2182"/>
                  </a:cubicBezTo>
                  <a:cubicBezTo>
                    <a:pt x="1086" y="2185"/>
                    <a:pt x="1085" y="2187"/>
                    <a:pt x="1082" y="2189"/>
                  </a:cubicBezTo>
                  <a:cubicBezTo>
                    <a:pt x="1078" y="2191"/>
                    <a:pt x="1074" y="2191"/>
                    <a:pt x="1069" y="2190"/>
                  </a:cubicBezTo>
                  <a:cubicBezTo>
                    <a:pt x="1062" y="2186"/>
                    <a:pt x="1059" y="2176"/>
                    <a:pt x="1060" y="2169"/>
                  </a:cubicBezTo>
                  <a:cubicBezTo>
                    <a:pt x="1062" y="2159"/>
                    <a:pt x="1068" y="2152"/>
                    <a:pt x="1078" y="2151"/>
                  </a:cubicBezTo>
                  <a:cubicBezTo>
                    <a:pt x="1091" y="2149"/>
                    <a:pt x="1103" y="2157"/>
                    <a:pt x="1110" y="2166"/>
                  </a:cubicBezTo>
                  <a:cubicBezTo>
                    <a:pt x="1117" y="2177"/>
                    <a:pt x="1119" y="2190"/>
                    <a:pt x="1108" y="2200"/>
                  </a:cubicBezTo>
                  <a:cubicBezTo>
                    <a:pt x="1103" y="2204"/>
                    <a:pt x="1099" y="2206"/>
                    <a:pt x="1093" y="2207"/>
                  </a:cubicBezTo>
                  <a:cubicBezTo>
                    <a:pt x="1090" y="2209"/>
                    <a:pt x="1086" y="2209"/>
                    <a:pt x="1083" y="2210"/>
                  </a:cubicBezTo>
                  <a:cubicBezTo>
                    <a:pt x="1074" y="2211"/>
                    <a:pt x="1064" y="2213"/>
                    <a:pt x="1054" y="2216"/>
                  </a:cubicBezTo>
                  <a:cubicBezTo>
                    <a:pt x="1048" y="2217"/>
                    <a:pt x="1042" y="2220"/>
                    <a:pt x="1037" y="2223"/>
                  </a:cubicBezTo>
                  <a:cubicBezTo>
                    <a:pt x="1038" y="2220"/>
                    <a:pt x="1040" y="2217"/>
                    <a:pt x="1041" y="2214"/>
                  </a:cubicBezTo>
                  <a:cubicBezTo>
                    <a:pt x="1044" y="2206"/>
                    <a:pt x="1045" y="2197"/>
                    <a:pt x="1043" y="2190"/>
                  </a:cubicBezTo>
                  <a:close/>
                  <a:moveTo>
                    <a:pt x="1170" y="2173"/>
                  </a:moveTo>
                  <a:cubicBezTo>
                    <a:pt x="1168" y="2177"/>
                    <a:pt x="1165" y="2179"/>
                    <a:pt x="1161" y="2178"/>
                  </a:cubicBezTo>
                  <a:cubicBezTo>
                    <a:pt x="1155" y="2176"/>
                    <a:pt x="1156" y="2168"/>
                    <a:pt x="1161" y="2166"/>
                  </a:cubicBezTo>
                  <a:cubicBezTo>
                    <a:pt x="1165" y="2164"/>
                    <a:pt x="1168" y="2166"/>
                    <a:pt x="1173" y="2162"/>
                  </a:cubicBezTo>
                  <a:cubicBezTo>
                    <a:pt x="1169" y="2167"/>
                    <a:pt x="1171" y="2169"/>
                    <a:pt x="1170" y="2173"/>
                  </a:cubicBezTo>
                  <a:close/>
                  <a:moveTo>
                    <a:pt x="1097" y="2217"/>
                  </a:moveTo>
                  <a:cubicBezTo>
                    <a:pt x="1110" y="2217"/>
                    <a:pt x="1122" y="2228"/>
                    <a:pt x="1125" y="2238"/>
                  </a:cubicBezTo>
                  <a:cubicBezTo>
                    <a:pt x="1127" y="2246"/>
                    <a:pt x="1129" y="2253"/>
                    <a:pt x="1135" y="2258"/>
                  </a:cubicBezTo>
                  <a:cubicBezTo>
                    <a:pt x="1140" y="2262"/>
                    <a:pt x="1149" y="2264"/>
                    <a:pt x="1152" y="2259"/>
                  </a:cubicBezTo>
                  <a:cubicBezTo>
                    <a:pt x="1148" y="2261"/>
                    <a:pt x="1143" y="2256"/>
                    <a:pt x="1140" y="2251"/>
                  </a:cubicBezTo>
                  <a:cubicBezTo>
                    <a:pt x="1138" y="2248"/>
                    <a:pt x="1135" y="2244"/>
                    <a:pt x="1131" y="2242"/>
                  </a:cubicBezTo>
                  <a:cubicBezTo>
                    <a:pt x="1134" y="2232"/>
                    <a:pt x="1128" y="2225"/>
                    <a:pt x="1122" y="2222"/>
                  </a:cubicBezTo>
                  <a:cubicBezTo>
                    <a:pt x="1115" y="2218"/>
                    <a:pt x="1105" y="2215"/>
                    <a:pt x="1097" y="2217"/>
                  </a:cubicBezTo>
                  <a:close/>
                  <a:moveTo>
                    <a:pt x="1138" y="2109"/>
                  </a:moveTo>
                  <a:cubicBezTo>
                    <a:pt x="1135" y="2089"/>
                    <a:pt x="1152" y="2079"/>
                    <a:pt x="1158" y="2073"/>
                  </a:cubicBezTo>
                  <a:cubicBezTo>
                    <a:pt x="1166" y="2063"/>
                    <a:pt x="1157" y="2056"/>
                    <a:pt x="1147" y="2064"/>
                  </a:cubicBezTo>
                  <a:cubicBezTo>
                    <a:pt x="1138" y="2071"/>
                    <a:pt x="1131" y="2091"/>
                    <a:pt x="1138" y="2109"/>
                  </a:cubicBezTo>
                  <a:close/>
                  <a:moveTo>
                    <a:pt x="1152" y="2195"/>
                  </a:moveTo>
                  <a:cubicBezTo>
                    <a:pt x="1146" y="2193"/>
                    <a:pt x="1142" y="2186"/>
                    <a:pt x="1142" y="2182"/>
                  </a:cubicBezTo>
                  <a:cubicBezTo>
                    <a:pt x="1136" y="2181"/>
                    <a:pt x="1129" y="2193"/>
                    <a:pt x="1137" y="2199"/>
                  </a:cubicBezTo>
                  <a:cubicBezTo>
                    <a:pt x="1142" y="2203"/>
                    <a:pt x="1150" y="2201"/>
                    <a:pt x="1152" y="2195"/>
                  </a:cubicBezTo>
                  <a:close/>
                  <a:moveTo>
                    <a:pt x="1108" y="2215"/>
                  </a:moveTo>
                  <a:cubicBezTo>
                    <a:pt x="1133" y="2217"/>
                    <a:pt x="1145" y="2240"/>
                    <a:pt x="1151" y="2245"/>
                  </a:cubicBezTo>
                  <a:cubicBezTo>
                    <a:pt x="1162" y="2256"/>
                    <a:pt x="1174" y="2243"/>
                    <a:pt x="1162" y="2230"/>
                  </a:cubicBezTo>
                  <a:cubicBezTo>
                    <a:pt x="1154" y="2222"/>
                    <a:pt x="1135" y="2211"/>
                    <a:pt x="1108" y="2215"/>
                  </a:cubicBezTo>
                  <a:close/>
                  <a:moveTo>
                    <a:pt x="1101" y="2146"/>
                  </a:moveTo>
                  <a:cubicBezTo>
                    <a:pt x="1090" y="2147"/>
                    <a:pt x="1079" y="2146"/>
                    <a:pt x="1070" y="2140"/>
                  </a:cubicBezTo>
                  <a:cubicBezTo>
                    <a:pt x="1062" y="2134"/>
                    <a:pt x="1057" y="2124"/>
                    <a:pt x="1058" y="2114"/>
                  </a:cubicBezTo>
                  <a:cubicBezTo>
                    <a:pt x="1059" y="2108"/>
                    <a:pt x="1063" y="2103"/>
                    <a:pt x="1067" y="2099"/>
                  </a:cubicBezTo>
                  <a:cubicBezTo>
                    <a:pt x="1072" y="2094"/>
                    <a:pt x="1076" y="2092"/>
                    <a:pt x="1083" y="2090"/>
                  </a:cubicBezTo>
                  <a:cubicBezTo>
                    <a:pt x="1089" y="2088"/>
                    <a:pt x="1094" y="2088"/>
                    <a:pt x="1101" y="2089"/>
                  </a:cubicBezTo>
                  <a:cubicBezTo>
                    <a:pt x="1104" y="2090"/>
                    <a:pt x="1106" y="2090"/>
                    <a:pt x="1109" y="2091"/>
                  </a:cubicBezTo>
                  <a:cubicBezTo>
                    <a:pt x="1116" y="2094"/>
                    <a:pt x="1121" y="2097"/>
                    <a:pt x="1128" y="2102"/>
                  </a:cubicBezTo>
                  <a:cubicBezTo>
                    <a:pt x="1136" y="2109"/>
                    <a:pt x="1141" y="2116"/>
                    <a:pt x="1144" y="2127"/>
                  </a:cubicBezTo>
                  <a:cubicBezTo>
                    <a:pt x="1144" y="2128"/>
                    <a:pt x="1145" y="2128"/>
                    <a:pt x="1145" y="2129"/>
                  </a:cubicBezTo>
                  <a:cubicBezTo>
                    <a:pt x="1147" y="2122"/>
                    <a:pt x="1152" y="2115"/>
                    <a:pt x="1157" y="2110"/>
                  </a:cubicBezTo>
                  <a:cubicBezTo>
                    <a:pt x="1164" y="2103"/>
                    <a:pt x="1173" y="2099"/>
                    <a:pt x="1183" y="2100"/>
                  </a:cubicBezTo>
                  <a:cubicBezTo>
                    <a:pt x="1186" y="2100"/>
                    <a:pt x="1190" y="2102"/>
                    <a:pt x="1194" y="2105"/>
                  </a:cubicBezTo>
                  <a:cubicBezTo>
                    <a:pt x="1190" y="2102"/>
                    <a:pt x="1186" y="2102"/>
                    <a:pt x="1182" y="2102"/>
                  </a:cubicBezTo>
                  <a:cubicBezTo>
                    <a:pt x="1173" y="2101"/>
                    <a:pt x="1165" y="2105"/>
                    <a:pt x="1159" y="2111"/>
                  </a:cubicBezTo>
                  <a:cubicBezTo>
                    <a:pt x="1154" y="2116"/>
                    <a:pt x="1151" y="2121"/>
                    <a:pt x="1149" y="2126"/>
                  </a:cubicBezTo>
                  <a:cubicBezTo>
                    <a:pt x="1146" y="2137"/>
                    <a:pt x="1146" y="2146"/>
                    <a:pt x="1144" y="2156"/>
                  </a:cubicBezTo>
                  <a:cubicBezTo>
                    <a:pt x="1144" y="2157"/>
                    <a:pt x="1144" y="2157"/>
                    <a:pt x="1144" y="2157"/>
                  </a:cubicBezTo>
                  <a:cubicBezTo>
                    <a:pt x="1142" y="2163"/>
                    <a:pt x="1140" y="2168"/>
                    <a:pt x="1137" y="2173"/>
                  </a:cubicBezTo>
                  <a:cubicBezTo>
                    <a:pt x="1136" y="2175"/>
                    <a:pt x="1128" y="2187"/>
                    <a:pt x="1126" y="2187"/>
                  </a:cubicBezTo>
                  <a:cubicBezTo>
                    <a:pt x="1126" y="2185"/>
                    <a:pt x="1131" y="2178"/>
                    <a:pt x="1131" y="2176"/>
                  </a:cubicBezTo>
                  <a:cubicBezTo>
                    <a:pt x="1135" y="2170"/>
                    <a:pt x="1138" y="2163"/>
                    <a:pt x="1140" y="2156"/>
                  </a:cubicBezTo>
                  <a:cubicBezTo>
                    <a:pt x="1140" y="2155"/>
                    <a:pt x="1140" y="2155"/>
                    <a:pt x="1140" y="2155"/>
                  </a:cubicBezTo>
                  <a:cubicBezTo>
                    <a:pt x="1143" y="2146"/>
                    <a:pt x="1144" y="2138"/>
                    <a:pt x="1141" y="2128"/>
                  </a:cubicBezTo>
                  <a:cubicBezTo>
                    <a:pt x="1138" y="2116"/>
                    <a:pt x="1130" y="2105"/>
                    <a:pt x="1119" y="2101"/>
                  </a:cubicBezTo>
                  <a:cubicBezTo>
                    <a:pt x="1113" y="2098"/>
                    <a:pt x="1102" y="2099"/>
                    <a:pt x="1099" y="2107"/>
                  </a:cubicBezTo>
                  <a:cubicBezTo>
                    <a:pt x="1098" y="2109"/>
                    <a:pt x="1099" y="2112"/>
                    <a:pt x="1101" y="2113"/>
                  </a:cubicBezTo>
                  <a:cubicBezTo>
                    <a:pt x="1103" y="2115"/>
                    <a:pt x="1105" y="2115"/>
                    <a:pt x="1107" y="2113"/>
                  </a:cubicBezTo>
                  <a:cubicBezTo>
                    <a:pt x="1109" y="2112"/>
                    <a:pt x="1109" y="2111"/>
                    <a:pt x="1109" y="2109"/>
                  </a:cubicBezTo>
                  <a:cubicBezTo>
                    <a:pt x="1109" y="2107"/>
                    <a:pt x="1107" y="2105"/>
                    <a:pt x="1105" y="2107"/>
                  </a:cubicBezTo>
                  <a:cubicBezTo>
                    <a:pt x="1104" y="2107"/>
                    <a:pt x="1103" y="2108"/>
                    <a:pt x="1103" y="2109"/>
                  </a:cubicBezTo>
                  <a:cubicBezTo>
                    <a:pt x="1102" y="2108"/>
                    <a:pt x="1102" y="2106"/>
                    <a:pt x="1103" y="2105"/>
                  </a:cubicBezTo>
                  <a:cubicBezTo>
                    <a:pt x="1105" y="2103"/>
                    <a:pt x="1108" y="2103"/>
                    <a:pt x="1110" y="2104"/>
                  </a:cubicBezTo>
                  <a:cubicBezTo>
                    <a:pt x="1114" y="2107"/>
                    <a:pt x="1115" y="2112"/>
                    <a:pt x="1112" y="2115"/>
                  </a:cubicBezTo>
                  <a:cubicBezTo>
                    <a:pt x="1111" y="2118"/>
                    <a:pt x="1108" y="2120"/>
                    <a:pt x="1105" y="2120"/>
                  </a:cubicBezTo>
                  <a:cubicBezTo>
                    <a:pt x="1102" y="2121"/>
                    <a:pt x="1099" y="2120"/>
                    <a:pt x="1097" y="2117"/>
                  </a:cubicBezTo>
                  <a:cubicBezTo>
                    <a:pt x="1094" y="2115"/>
                    <a:pt x="1093" y="2110"/>
                    <a:pt x="1094" y="2106"/>
                  </a:cubicBezTo>
                  <a:cubicBezTo>
                    <a:pt x="1098" y="2098"/>
                    <a:pt x="1109" y="2095"/>
                    <a:pt x="1117" y="2098"/>
                  </a:cubicBezTo>
                  <a:cubicBezTo>
                    <a:pt x="1120" y="2099"/>
                    <a:pt x="1122" y="2101"/>
                    <a:pt x="1124" y="2103"/>
                  </a:cubicBezTo>
                  <a:cubicBezTo>
                    <a:pt x="1117" y="2097"/>
                    <a:pt x="1110" y="2093"/>
                    <a:pt x="1100" y="2091"/>
                  </a:cubicBezTo>
                  <a:cubicBezTo>
                    <a:pt x="1094" y="2090"/>
                    <a:pt x="1089" y="2090"/>
                    <a:pt x="1083" y="2091"/>
                  </a:cubicBezTo>
                  <a:cubicBezTo>
                    <a:pt x="1077" y="2093"/>
                    <a:pt x="1072" y="2095"/>
                    <a:pt x="1067" y="2100"/>
                  </a:cubicBezTo>
                  <a:cubicBezTo>
                    <a:pt x="1065" y="2102"/>
                    <a:pt x="1063" y="2104"/>
                    <a:pt x="1062" y="2107"/>
                  </a:cubicBezTo>
                  <a:cubicBezTo>
                    <a:pt x="1062" y="2107"/>
                    <a:pt x="1062" y="2107"/>
                    <a:pt x="1062" y="2107"/>
                  </a:cubicBezTo>
                  <a:cubicBezTo>
                    <a:pt x="1067" y="2100"/>
                    <a:pt x="1078" y="2099"/>
                    <a:pt x="1083" y="2111"/>
                  </a:cubicBezTo>
                  <a:cubicBezTo>
                    <a:pt x="1086" y="2120"/>
                    <a:pt x="1080" y="2137"/>
                    <a:pt x="1101" y="2146"/>
                  </a:cubicBezTo>
                  <a:close/>
                  <a:moveTo>
                    <a:pt x="1182" y="2102"/>
                  </a:moveTo>
                  <a:cubicBezTo>
                    <a:pt x="1180" y="2114"/>
                    <a:pt x="1196" y="2115"/>
                    <a:pt x="1201" y="2116"/>
                  </a:cubicBezTo>
                  <a:cubicBezTo>
                    <a:pt x="1205" y="2117"/>
                    <a:pt x="1207" y="2119"/>
                    <a:pt x="1209" y="2122"/>
                  </a:cubicBezTo>
                  <a:cubicBezTo>
                    <a:pt x="1209" y="2117"/>
                    <a:pt x="1206" y="2106"/>
                    <a:pt x="1203" y="2102"/>
                  </a:cubicBezTo>
                  <a:cubicBezTo>
                    <a:pt x="1198" y="2096"/>
                    <a:pt x="1190" y="2093"/>
                    <a:pt x="1183" y="2099"/>
                  </a:cubicBezTo>
                  <a:cubicBezTo>
                    <a:pt x="1187" y="2099"/>
                    <a:pt x="1193" y="2102"/>
                    <a:pt x="1196" y="2106"/>
                  </a:cubicBezTo>
                  <a:cubicBezTo>
                    <a:pt x="1194" y="2104"/>
                    <a:pt x="1187" y="2102"/>
                    <a:pt x="1182" y="2102"/>
                  </a:cubicBezTo>
                  <a:close/>
                  <a:moveTo>
                    <a:pt x="1122" y="2192"/>
                  </a:moveTo>
                  <a:cubicBezTo>
                    <a:pt x="1126" y="2166"/>
                    <a:pt x="1111" y="2150"/>
                    <a:pt x="1109" y="2139"/>
                  </a:cubicBezTo>
                  <a:cubicBezTo>
                    <a:pt x="1107" y="2125"/>
                    <a:pt x="1122" y="2122"/>
                    <a:pt x="1128" y="2136"/>
                  </a:cubicBezTo>
                  <a:cubicBezTo>
                    <a:pt x="1135" y="2151"/>
                    <a:pt x="1130" y="2174"/>
                    <a:pt x="1122" y="2192"/>
                  </a:cubicBezTo>
                  <a:close/>
                  <a:moveTo>
                    <a:pt x="1134" y="2104"/>
                  </a:moveTo>
                  <a:cubicBezTo>
                    <a:pt x="1124" y="2087"/>
                    <a:pt x="1087" y="2072"/>
                    <a:pt x="1076" y="2091"/>
                  </a:cubicBezTo>
                  <a:cubicBezTo>
                    <a:pt x="1072" y="2089"/>
                    <a:pt x="1072" y="2082"/>
                    <a:pt x="1076" y="2077"/>
                  </a:cubicBezTo>
                  <a:cubicBezTo>
                    <a:pt x="1080" y="2072"/>
                    <a:pt x="1090" y="2070"/>
                    <a:pt x="1097" y="2075"/>
                  </a:cubicBezTo>
                  <a:cubicBezTo>
                    <a:pt x="1100" y="2071"/>
                    <a:pt x="1113" y="2074"/>
                    <a:pt x="1123" y="2085"/>
                  </a:cubicBezTo>
                  <a:cubicBezTo>
                    <a:pt x="1121" y="2077"/>
                    <a:pt x="1120" y="2067"/>
                    <a:pt x="1122" y="2059"/>
                  </a:cubicBezTo>
                  <a:cubicBezTo>
                    <a:pt x="1124" y="2049"/>
                    <a:pt x="1128" y="2039"/>
                    <a:pt x="1135" y="2032"/>
                  </a:cubicBezTo>
                  <a:cubicBezTo>
                    <a:pt x="1143" y="2024"/>
                    <a:pt x="1153" y="2021"/>
                    <a:pt x="1163" y="2024"/>
                  </a:cubicBezTo>
                  <a:cubicBezTo>
                    <a:pt x="1170" y="2026"/>
                    <a:pt x="1177" y="2031"/>
                    <a:pt x="1178" y="2039"/>
                  </a:cubicBezTo>
                  <a:cubicBezTo>
                    <a:pt x="1179" y="2045"/>
                    <a:pt x="1175" y="2051"/>
                    <a:pt x="1170" y="2055"/>
                  </a:cubicBezTo>
                  <a:cubicBezTo>
                    <a:pt x="1165" y="2058"/>
                    <a:pt x="1158" y="2058"/>
                    <a:pt x="1152" y="2057"/>
                  </a:cubicBezTo>
                  <a:cubicBezTo>
                    <a:pt x="1165" y="2053"/>
                    <a:pt x="1161" y="2042"/>
                    <a:pt x="1163" y="2037"/>
                  </a:cubicBezTo>
                  <a:cubicBezTo>
                    <a:pt x="1166" y="2030"/>
                    <a:pt x="1173" y="2031"/>
                    <a:pt x="1176" y="2035"/>
                  </a:cubicBezTo>
                  <a:cubicBezTo>
                    <a:pt x="1176" y="2035"/>
                    <a:pt x="1176" y="2035"/>
                    <a:pt x="1176" y="2035"/>
                  </a:cubicBezTo>
                  <a:cubicBezTo>
                    <a:pt x="1173" y="2030"/>
                    <a:pt x="1169" y="2027"/>
                    <a:pt x="1163" y="2025"/>
                  </a:cubicBezTo>
                  <a:cubicBezTo>
                    <a:pt x="1155" y="2023"/>
                    <a:pt x="1146" y="2024"/>
                    <a:pt x="1139" y="2031"/>
                  </a:cubicBezTo>
                  <a:cubicBezTo>
                    <a:pt x="1140" y="2029"/>
                    <a:pt x="1143" y="2029"/>
                    <a:pt x="1145" y="2028"/>
                  </a:cubicBezTo>
                  <a:cubicBezTo>
                    <a:pt x="1150" y="2028"/>
                    <a:pt x="1155" y="2029"/>
                    <a:pt x="1156" y="2034"/>
                  </a:cubicBezTo>
                  <a:cubicBezTo>
                    <a:pt x="1157" y="2036"/>
                    <a:pt x="1157" y="2039"/>
                    <a:pt x="1155" y="2041"/>
                  </a:cubicBezTo>
                  <a:cubicBezTo>
                    <a:pt x="1154" y="2042"/>
                    <a:pt x="1152" y="2043"/>
                    <a:pt x="1150" y="2042"/>
                  </a:cubicBezTo>
                  <a:cubicBezTo>
                    <a:pt x="1148" y="2042"/>
                    <a:pt x="1146" y="2041"/>
                    <a:pt x="1146" y="2039"/>
                  </a:cubicBezTo>
                  <a:cubicBezTo>
                    <a:pt x="1144" y="2037"/>
                    <a:pt x="1145" y="2034"/>
                    <a:pt x="1147" y="2033"/>
                  </a:cubicBezTo>
                  <a:cubicBezTo>
                    <a:pt x="1149" y="2032"/>
                    <a:pt x="1150" y="2032"/>
                    <a:pt x="1151" y="2033"/>
                  </a:cubicBezTo>
                  <a:cubicBezTo>
                    <a:pt x="1152" y="2034"/>
                    <a:pt x="1152" y="2035"/>
                    <a:pt x="1151" y="2036"/>
                  </a:cubicBezTo>
                  <a:cubicBezTo>
                    <a:pt x="1151" y="2035"/>
                    <a:pt x="1151" y="2034"/>
                    <a:pt x="1150" y="2034"/>
                  </a:cubicBezTo>
                  <a:cubicBezTo>
                    <a:pt x="1149" y="2033"/>
                    <a:pt x="1148" y="2034"/>
                    <a:pt x="1148" y="2036"/>
                  </a:cubicBezTo>
                  <a:cubicBezTo>
                    <a:pt x="1147" y="2036"/>
                    <a:pt x="1148" y="2037"/>
                    <a:pt x="1149" y="2038"/>
                  </a:cubicBezTo>
                  <a:cubicBezTo>
                    <a:pt x="1150" y="2039"/>
                    <a:pt x="1151" y="2039"/>
                    <a:pt x="1152" y="2038"/>
                  </a:cubicBezTo>
                  <a:cubicBezTo>
                    <a:pt x="1154" y="2037"/>
                    <a:pt x="1154" y="2036"/>
                    <a:pt x="1153" y="2034"/>
                  </a:cubicBezTo>
                  <a:cubicBezTo>
                    <a:pt x="1152" y="2030"/>
                    <a:pt x="1146" y="2029"/>
                    <a:pt x="1142" y="2030"/>
                  </a:cubicBezTo>
                  <a:cubicBezTo>
                    <a:pt x="1136" y="2033"/>
                    <a:pt x="1131" y="2040"/>
                    <a:pt x="1128" y="2046"/>
                  </a:cubicBezTo>
                  <a:cubicBezTo>
                    <a:pt x="1120" y="2061"/>
                    <a:pt x="1121" y="2077"/>
                    <a:pt x="1127" y="2090"/>
                  </a:cubicBezTo>
                  <a:cubicBezTo>
                    <a:pt x="1130" y="2094"/>
                    <a:pt x="1133" y="2099"/>
                    <a:pt x="1134" y="2104"/>
                  </a:cubicBezTo>
                  <a:close/>
                  <a:moveTo>
                    <a:pt x="1146" y="2120"/>
                  </a:moveTo>
                  <a:cubicBezTo>
                    <a:pt x="1141" y="2111"/>
                    <a:pt x="1154" y="2100"/>
                    <a:pt x="1163" y="2096"/>
                  </a:cubicBezTo>
                  <a:cubicBezTo>
                    <a:pt x="1174" y="2092"/>
                    <a:pt x="1188" y="2090"/>
                    <a:pt x="1193" y="2078"/>
                  </a:cubicBezTo>
                  <a:cubicBezTo>
                    <a:pt x="1196" y="2072"/>
                    <a:pt x="1196" y="2064"/>
                    <a:pt x="1191" y="2059"/>
                  </a:cubicBezTo>
                  <a:cubicBezTo>
                    <a:pt x="1188" y="2056"/>
                    <a:pt x="1184" y="2054"/>
                    <a:pt x="1180" y="2057"/>
                  </a:cubicBezTo>
                  <a:cubicBezTo>
                    <a:pt x="1183" y="2057"/>
                    <a:pt x="1188" y="2061"/>
                    <a:pt x="1188" y="2066"/>
                  </a:cubicBezTo>
                  <a:cubicBezTo>
                    <a:pt x="1187" y="2070"/>
                    <a:pt x="1183" y="2074"/>
                    <a:pt x="1178" y="2076"/>
                  </a:cubicBezTo>
                  <a:cubicBezTo>
                    <a:pt x="1168" y="2078"/>
                    <a:pt x="1158" y="2079"/>
                    <a:pt x="1150" y="2085"/>
                  </a:cubicBezTo>
                  <a:cubicBezTo>
                    <a:pt x="1140" y="2093"/>
                    <a:pt x="1136" y="2108"/>
                    <a:pt x="1146" y="2120"/>
                  </a:cubicBezTo>
                  <a:close/>
                  <a:moveTo>
                    <a:pt x="1175" y="2158"/>
                  </a:moveTo>
                  <a:cubicBezTo>
                    <a:pt x="1184" y="2152"/>
                    <a:pt x="1191" y="2136"/>
                    <a:pt x="1189" y="2125"/>
                  </a:cubicBezTo>
                  <a:cubicBezTo>
                    <a:pt x="1187" y="2114"/>
                    <a:pt x="1176" y="2113"/>
                    <a:pt x="1176" y="2125"/>
                  </a:cubicBezTo>
                  <a:cubicBezTo>
                    <a:pt x="1176" y="2135"/>
                    <a:pt x="1181" y="2150"/>
                    <a:pt x="1175" y="2158"/>
                  </a:cubicBezTo>
                  <a:close/>
                  <a:moveTo>
                    <a:pt x="1115" y="2354"/>
                  </a:moveTo>
                  <a:cubicBezTo>
                    <a:pt x="1105" y="2384"/>
                    <a:pt x="1129" y="2429"/>
                    <a:pt x="1159" y="2421"/>
                  </a:cubicBezTo>
                  <a:cubicBezTo>
                    <a:pt x="1160" y="2427"/>
                    <a:pt x="1153" y="2434"/>
                    <a:pt x="1143" y="2434"/>
                  </a:cubicBezTo>
                  <a:cubicBezTo>
                    <a:pt x="1134" y="2434"/>
                    <a:pt x="1124" y="2424"/>
                    <a:pt x="1123" y="2411"/>
                  </a:cubicBezTo>
                  <a:cubicBezTo>
                    <a:pt x="1110" y="2413"/>
                    <a:pt x="1097" y="2380"/>
                    <a:pt x="1115" y="2354"/>
                  </a:cubicBezTo>
                  <a:close/>
                  <a:moveTo>
                    <a:pt x="976" y="2353"/>
                  </a:moveTo>
                  <a:cubicBezTo>
                    <a:pt x="976" y="2350"/>
                    <a:pt x="978" y="2348"/>
                    <a:pt x="981" y="2348"/>
                  </a:cubicBezTo>
                  <a:cubicBezTo>
                    <a:pt x="984" y="2347"/>
                    <a:pt x="986" y="2350"/>
                    <a:pt x="986" y="2352"/>
                  </a:cubicBezTo>
                  <a:cubicBezTo>
                    <a:pt x="986" y="2355"/>
                    <a:pt x="984" y="2357"/>
                    <a:pt x="982" y="2358"/>
                  </a:cubicBezTo>
                  <a:cubicBezTo>
                    <a:pt x="979" y="2358"/>
                    <a:pt x="976" y="2356"/>
                    <a:pt x="976" y="2353"/>
                  </a:cubicBezTo>
                  <a:close/>
                  <a:moveTo>
                    <a:pt x="974" y="2343"/>
                  </a:moveTo>
                  <a:cubicBezTo>
                    <a:pt x="973" y="2341"/>
                    <a:pt x="975" y="2339"/>
                    <a:pt x="977" y="2339"/>
                  </a:cubicBezTo>
                  <a:cubicBezTo>
                    <a:pt x="979" y="2339"/>
                    <a:pt x="981" y="2341"/>
                    <a:pt x="981" y="2343"/>
                  </a:cubicBezTo>
                  <a:cubicBezTo>
                    <a:pt x="981" y="2345"/>
                    <a:pt x="980" y="2347"/>
                    <a:pt x="978" y="2347"/>
                  </a:cubicBezTo>
                  <a:cubicBezTo>
                    <a:pt x="975" y="2347"/>
                    <a:pt x="974" y="2346"/>
                    <a:pt x="974" y="2343"/>
                  </a:cubicBezTo>
                  <a:close/>
                  <a:moveTo>
                    <a:pt x="985" y="2362"/>
                  </a:moveTo>
                  <a:cubicBezTo>
                    <a:pt x="985" y="2357"/>
                    <a:pt x="988" y="2354"/>
                    <a:pt x="992" y="2354"/>
                  </a:cubicBezTo>
                  <a:cubicBezTo>
                    <a:pt x="997" y="2353"/>
                    <a:pt x="1000" y="2357"/>
                    <a:pt x="1000" y="2361"/>
                  </a:cubicBezTo>
                  <a:cubicBezTo>
                    <a:pt x="1001" y="2365"/>
                    <a:pt x="997" y="2369"/>
                    <a:pt x="993" y="2369"/>
                  </a:cubicBezTo>
                  <a:cubicBezTo>
                    <a:pt x="989" y="2369"/>
                    <a:pt x="985" y="2366"/>
                    <a:pt x="985" y="2362"/>
                  </a:cubicBezTo>
                  <a:close/>
                  <a:moveTo>
                    <a:pt x="1105" y="2249"/>
                  </a:moveTo>
                  <a:cubicBezTo>
                    <a:pt x="1116" y="2252"/>
                    <a:pt x="1127" y="2263"/>
                    <a:pt x="1132" y="2278"/>
                  </a:cubicBezTo>
                  <a:cubicBezTo>
                    <a:pt x="1135" y="2289"/>
                    <a:pt x="1134" y="2301"/>
                    <a:pt x="1130" y="2311"/>
                  </a:cubicBezTo>
                  <a:cubicBezTo>
                    <a:pt x="1128" y="2316"/>
                    <a:pt x="1124" y="2320"/>
                    <a:pt x="1120" y="2323"/>
                  </a:cubicBezTo>
                  <a:cubicBezTo>
                    <a:pt x="1112" y="2328"/>
                    <a:pt x="1103" y="2328"/>
                    <a:pt x="1098" y="2324"/>
                  </a:cubicBezTo>
                  <a:cubicBezTo>
                    <a:pt x="1092" y="2320"/>
                    <a:pt x="1092" y="2311"/>
                    <a:pt x="1097" y="2308"/>
                  </a:cubicBezTo>
                  <a:cubicBezTo>
                    <a:pt x="1099" y="2318"/>
                    <a:pt x="1111" y="2319"/>
                    <a:pt x="1118" y="2312"/>
                  </a:cubicBezTo>
                  <a:cubicBezTo>
                    <a:pt x="1126" y="2305"/>
                    <a:pt x="1129" y="2289"/>
                    <a:pt x="1126" y="2279"/>
                  </a:cubicBezTo>
                  <a:cubicBezTo>
                    <a:pt x="1122" y="2260"/>
                    <a:pt x="1111" y="2253"/>
                    <a:pt x="1105" y="2249"/>
                  </a:cubicBezTo>
                  <a:close/>
                  <a:moveTo>
                    <a:pt x="1123" y="2329"/>
                  </a:moveTo>
                  <a:cubicBezTo>
                    <a:pt x="1104" y="2358"/>
                    <a:pt x="1065" y="2368"/>
                    <a:pt x="1044" y="2355"/>
                  </a:cubicBezTo>
                  <a:cubicBezTo>
                    <a:pt x="1021" y="2340"/>
                    <a:pt x="1034" y="2321"/>
                    <a:pt x="1054" y="2333"/>
                  </a:cubicBezTo>
                  <a:cubicBezTo>
                    <a:pt x="1065" y="2340"/>
                    <a:pt x="1100" y="2354"/>
                    <a:pt x="1123" y="2329"/>
                  </a:cubicBezTo>
                  <a:close/>
                  <a:moveTo>
                    <a:pt x="1256" y="1959"/>
                  </a:moveTo>
                  <a:cubicBezTo>
                    <a:pt x="1252" y="1984"/>
                    <a:pt x="1266" y="2000"/>
                    <a:pt x="1268" y="2012"/>
                  </a:cubicBezTo>
                  <a:cubicBezTo>
                    <a:pt x="1270" y="2025"/>
                    <a:pt x="1255" y="2028"/>
                    <a:pt x="1250" y="2014"/>
                  </a:cubicBezTo>
                  <a:cubicBezTo>
                    <a:pt x="1243" y="2000"/>
                    <a:pt x="1247" y="1977"/>
                    <a:pt x="1256" y="1959"/>
                  </a:cubicBezTo>
                  <a:close/>
                  <a:moveTo>
                    <a:pt x="1221" y="2038"/>
                  </a:moveTo>
                  <a:cubicBezTo>
                    <a:pt x="1220" y="2035"/>
                    <a:pt x="1220" y="2033"/>
                    <a:pt x="1221" y="2031"/>
                  </a:cubicBezTo>
                  <a:cubicBezTo>
                    <a:pt x="1223" y="2029"/>
                    <a:pt x="1225" y="2027"/>
                    <a:pt x="1229" y="2027"/>
                  </a:cubicBezTo>
                  <a:cubicBezTo>
                    <a:pt x="1233" y="2027"/>
                    <a:pt x="1236" y="2031"/>
                    <a:pt x="1236" y="2034"/>
                  </a:cubicBezTo>
                  <a:cubicBezTo>
                    <a:pt x="1236" y="2040"/>
                    <a:pt x="1232" y="2040"/>
                    <a:pt x="1229" y="2043"/>
                  </a:cubicBezTo>
                  <a:cubicBezTo>
                    <a:pt x="1227" y="2046"/>
                    <a:pt x="1228" y="2052"/>
                    <a:pt x="1231" y="2056"/>
                  </a:cubicBezTo>
                  <a:cubicBezTo>
                    <a:pt x="1235" y="2060"/>
                    <a:pt x="1241" y="2062"/>
                    <a:pt x="1247" y="2060"/>
                  </a:cubicBezTo>
                  <a:cubicBezTo>
                    <a:pt x="1250" y="2058"/>
                    <a:pt x="1253" y="2055"/>
                    <a:pt x="1251" y="2051"/>
                  </a:cubicBezTo>
                  <a:cubicBezTo>
                    <a:pt x="1249" y="2055"/>
                    <a:pt x="1244" y="2055"/>
                    <a:pt x="1242" y="2050"/>
                  </a:cubicBezTo>
                  <a:cubicBezTo>
                    <a:pt x="1241" y="2048"/>
                    <a:pt x="1242" y="2042"/>
                    <a:pt x="1243" y="2036"/>
                  </a:cubicBezTo>
                  <a:cubicBezTo>
                    <a:pt x="1244" y="2030"/>
                    <a:pt x="1243" y="2025"/>
                    <a:pt x="1241" y="2020"/>
                  </a:cubicBezTo>
                  <a:cubicBezTo>
                    <a:pt x="1236" y="2012"/>
                    <a:pt x="1223" y="2010"/>
                    <a:pt x="1216" y="2016"/>
                  </a:cubicBezTo>
                  <a:cubicBezTo>
                    <a:pt x="1212" y="2020"/>
                    <a:pt x="1211" y="2025"/>
                    <a:pt x="1210" y="2030"/>
                  </a:cubicBezTo>
                  <a:cubicBezTo>
                    <a:pt x="1210" y="2035"/>
                    <a:pt x="1212" y="2049"/>
                    <a:pt x="1207" y="2054"/>
                  </a:cubicBezTo>
                  <a:cubicBezTo>
                    <a:pt x="1204" y="2058"/>
                    <a:pt x="1200" y="2058"/>
                    <a:pt x="1198" y="2055"/>
                  </a:cubicBezTo>
                  <a:cubicBezTo>
                    <a:pt x="1196" y="2058"/>
                    <a:pt x="1199" y="2063"/>
                    <a:pt x="1203" y="2065"/>
                  </a:cubicBezTo>
                  <a:cubicBezTo>
                    <a:pt x="1211" y="2067"/>
                    <a:pt x="1222" y="2061"/>
                    <a:pt x="1224" y="2051"/>
                  </a:cubicBezTo>
                  <a:cubicBezTo>
                    <a:pt x="1225" y="2047"/>
                    <a:pt x="1223" y="2043"/>
                    <a:pt x="1221" y="2038"/>
                  </a:cubicBezTo>
                  <a:close/>
                  <a:moveTo>
                    <a:pt x="1227" y="2053"/>
                  </a:moveTo>
                  <a:cubicBezTo>
                    <a:pt x="1231" y="2064"/>
                    <a:pt x="1226" y="2081"/>
                    <a:pt x="1218" y="2089"/>
                  </a:cubicBezTo>
                  <a:cubicBezTo>
                    <a:pt x="1209" y="2097"/>
                    <a:pt x="1199" y="2092"/>
                    <a:pt x="1207" y="2081"/>
                  </a:cubicBezTo>
                  <a:cubicBezTo>
                    <a:pt x="1213" y="2073"/>
                    <a:pt x="1227" y="2064"/>
                    <a:pt x="1227" y="2053"/>
                  </a:cubicBezTo>
                  <a:close/>
                  <a:moveTo>
                    <a:pt x="1225" y="2010"/>
                  </a:moveTo>
                  <a:cubicBezTo>
                    <a:pt x="1230" y="2009"/>
                    <a:pt x="1237" y="2012"/>
                    <a:pt x="1239" y="2015"/>
                  </a:cubicBezTo>
                  <a:cubicBezTo>
                    <a:pt x="1245" y="2013"/>
                    <a:pt x="1243" y="2000"/>
                    <a:pt x="1234" y="1999"/>
                  </a:cubicBezTo>
                  <a:cubicBezTo>
                    <a:pt x="1228" y="1999"/>
                    <a:pt x="1223" y="2005"/>
                    <a:pt x="1225" y="2010"/>
                  </a:cubicBezTo>
                  <a:close/>
                  <a:moveTo>
                    <a:pt x="906" y="1875"/>
                  </a:moveTo>
                  <a:cubicBezTo>
                    <a:pt x="907" y="1871"/>
                    <a:pt x="910" y="1869"/>
                    <a:pt x="914" y="1870"/>
                  </a:cubicBezTo>
                  <a:cubicBezTo>
                    <a:pt x="920" y="1871"/>
                    <a:pt x="919" y="1879"/>
                    <a:pt x="915" y="1882"/>
                  </a:cubicBezTo>
                  <a:cubicBezTo>
                    <a:pt x="911" y="1883"/>
                    <a:pt x="908" y="1882"/>
                    <a:pt x="904" y="1886"/>
                  </a:cubicBezTo>
                  <a:cubicBezTo>
                    <a:pt x="907" y="1881"/>
                    <a:pt x="905" y="1879"/>
                    <a:pt x="906" y="1875"/>
                  </a:cubicBezTo>
                  <a:close/>
                  <a:moveTo>
                    <a:pt x="999" y="1601"/>
                  </a:moveTo>
                  <a:cubicBezTo>
                    <a:pt x="1025" y="1604"/>
                    <a:pt x="1039" y="1621"/>
                    <a:pt x="1044" y="1639"/>
                  </a:cubicBezTo>
                  <a:cubicBezTo>
                    <a:pt x="1048" y="1655"/>
                    <a:pt x="1040" y="1666"/>
                    <a:pt x="1042" y="1677"/>
                  </a:cubicBezTo>
                  <a:cubicBezTo>
                    <a:pt x="1043" y="1680"/>
                    <a:pt x="1045" y="1684"/>
                    <a:pt x="1050" y="1686"/>
                  </a:cubicBezTo>
                  <a:cubicBezTo>
                    <a:pt x="1039" y="1690"/>
                    <a:pt x="1028" y="1682"/>
                    <a:pt x="1026" y="1671"/>
                  </a:cubicBezTo>
                  <a:cubicBezTo>
                    <a:pt x="1024" y="1657"/>
                    <a:pt x="1031" y="1648"/>
                    <a:pt x="1027" y="1633"/>
                  </a:cubicBezTo>
                  <a:cubicBezTo>
                    <a:pt x="1022" y="1618"/>
                    <a:pt x="1012" y="1606"/>
                    <a:pt x="999" y="1601"/>
                  </a:cubicBezTo>
                  <a:close/>
                  <a:moveTo>
                    <a:pt x="950" y="1570"/>
                  </a:moveTo>
                  <a:cubicBezTo>
                    <a:pt x="975" y="1570"/>
                    <a:pt x="989" y="1590"/>
                    <a:pt x="999" y="1597"/>
                  </a:cubicBezTo>
                  <a:cubicBezTo>
                    <a:pt x="1012" y="1606"/>
                    <a:pt x="1021" y="1596"/>
                    <a:pt x="1009" y="1583"/>
                  </a:cubicBezTo>
                  <a:cubicBezTo>
                    <a:pt x="997" y="1569"/>
                    <a:pt x="970" y="1562"/>
                    <a:pt x="950" y="1570"/>
                  </a:cubicBezTo>
                  <a:close/>
                  <a:moveTo>
                    <a:pt x="581" y="2087"/>
                  </a:moveTo>
                  <a:cubicBezTo>
                    <a:pt x="558" y="2087"/>
                    <a:pt x="539" y="2105"/>
                    <a:pt x="534" y="2123"/>
                  </a:cubicBezTo>
                  <a:cubicBezTo>
                    <a:pt x="531" y="2138"/>
                    <a:pt x="543" y="2146"/>
                    <a:pt x="548" y="2128"/>
                  </a:cubicBezTo>
                  <a:cubicBezTo>
                    <a:pt x="552" y="2113"/>
                    <a:pt x="557" y="2094"/>
                    <a:pt x="581" y="2087"/>
                  </a:cubicBezTo>
                  <a:close/>
                  <a:moveTo>
                    <a:pt x="621" y="2384"/>
                  </a:moveTo>
                  <a:cubicBezTo>
                    <a:pt x="603" y="2384"/>
                    <a:pt x="579" y="2370"/>
                    <a:pt x="571" y="2354"/>
                  </a:cubicBezTo>
                  <a:cubicBezTo>
                    <a:pt x="562" y="2338"/>
                    <a:pt x="574" y="2328"/>
                    <a:pt x="587" y="2344"/>
                  </a:cubicBezTo>
                  <a:cubicBezTo>
                    <a:pt x="597" y="2356"/>
                    <a:pt x="601" y="2377"/>
                    <a:pt x="621" y="2384"/>
                  </a:cubicBezTo>
                  <a:close/>
                  <a:moveTo>
                    <a:pt x="532" y="2106"/>
                  </a:moveTo>
                  <a:cubicBezTo>
                    <a:pt x="513" y="2120"/>
                    <a:pt x="514" y="2141"/>
                    <a:pt x="519" y="2159"/>
                  </a:cubicBezTo>
                  <a:cubicBezTo>
                    <a:pt x="523" y="2169"/>
                    <a:pt x="531" y="2181"/>
                    <a:pt x="528" y="2191"/>
                  </a:cubicBezTo>
                  <a:cubicBezTo>
                    <a:pt x="544" y="2188"/>
                    <a:pt x="530" y="2158"/>
                    <a:pt x="527" y="2148"/>
                  </a:cubicBezTo>
                  <a:cubicBezTo>
                    <a:pt x="522" y="2132"/>
                    <a:pt x="523" y="2117"/>
                    <a:pt x="532" y="2106"/>
                  </a:cubicBezTo>
                  <a:close/>
                  <a:moveTo>
                    <a:pt x="595" y="2247"/>
                  </a:moveTo>
                  <a:cubicBezTo>
                    <a:pt x="601" y="2222"/>
                    <a:pt x="619" y="2195"/>
                    <a:pt x="636" y="2190"/>
                  </a:cubicBezTo>
                  <a:cubicBezTo>
                    <a:pt x="653" y="2185"/>
                    <a:pt x="663" y="2199"/>
                    <a:pt x="645" y="2209"/>
                  </a:cubicBezTo>
                  <a:cubicBezTo>
                    <a:pt x="632" y="2216"/>
                    <a:pt x="607" y="2225"/>
                    <a:pt x="595" y="2247"/>
                  </a:cubicBezTo>
                  <a:close/>
                  <a:moveTo>
                    <a:pt x="517" y="2375"/>
                  </a:moveTo>
                  <a:cubicBezTo>
                    <a:pt x="513" y="2376"/>
                    <a:pt x="509" y="2375"/>
                    <a:pt x="508" y="2371"/>
                  </a:cubicBezTo>
                  <a:cubicBezTo>
                    <a:pt x="505" y="2365"/>
                    <a:pt x="513" y="2360"/>
                    <a:pt x="518" y="2363"/>
                  </a:cubicBezTo>
                  <a:cubicBezTo>
                    <a:pt x="522" y="2365"/>
                    <a:pt x="522" y="2369"/>
                    <a:pt x="528" y="2369"/>
                  </a:cubicBezTo>
                  <a:cubicBezTo>
                    <a:pt x="522" y="2370"/>
                    <a:pt x="522" y="2373"/>
                    <a:pt x="517" y="2375"/>
                  </a:cubicBezTo>
                  <a:close/>
                  <a:moveTo>
                    <a:pt x="518" y="2376"/>
                  </a:moveTo>
                  <a:cubicBezTo>
                    <a:pt x="516" y="2377"/>
                    <a:pt x="513" y="2378"/>
                    <a:pt x="511" y="2377"/>
                  </a:cubicBezTo>
                  <a:cubicBezTo>
                    <a:pt x="508" y="2375"/>
                    <a:pt x="506" y="2372"/>
                    <a:pt x="506" y="2368"/>
                  </a:cubicBezTo>
                  <a:cubicBezTo>
                    <a:pt x="506" y="2364"/>
                    <a:pt x="509" y="2361"/>
                    <a:pt x="513" y="2360"/>
                  </a:cubicBezTo>
                  <a:cubicBezTo>
                    <a:pt x="519" y="2359"/>
                    <a:pt x="521" y="2364"/>
                    <a:pt x="524" y="2367"/>
                  </a:cubicBezTo>
                  <a:cubicBezTo>
                    <a:pt x="528" y="2369"/>
                    <a:pt x="533" y="2368"/>
                    <a:pt x="538" y="2364"/>
                  </a:cubicBezTo>
                  <a:cubicBezTo>
                    <a:pt x="542" y="2359"/>
                    <a:pt x="544" y="2352"/>
                    <a:pt x="541" y="2346"/>
                  </a:cubicBezTo>
                  <a:cubicBezTo>
                    <a:pt x="539" y="2342"/>
                    <a:pt x="535" y="2340"/>
                    <a:pt x="531" y="2342"/>
                  </a:cubicBezTo>
                  <a:cubicBezTo>
                    <a:pt x="535" y="2344"/>
                    <a:pt x="536" y="2349"/>
                    <a:pt x="531" y="2352"/>
                  </a:cubicBezTo>
                  <a:cubicBezTo>
                    <a:pt x="528" y="2353"/>
                    <a:pt x="522" y="2352"/>
                    <a:pt x="515" y="2352"/>
                  </a:cubicBezTo>
                  <a:cubicBezTo>
                    <a:pt x="508" y="2352"/>
                    <a:pt x="502" y="2353"/>
                    <a:pt x="498" y="2356"/>
                  </a:cubicBezTo>
                  <a:cubicBezTo>
                    <a:pt x="488" y="2362"/>
                    <a:pt x="487" y="2376"/>
                    <a:pt x="495" y="2384"/>
                  </a:cubicBezTo>
                  <a:cubicBezTo>
                    <a:pt x="499" y="2388"/>
                    <a:pt x="505" y="2389"/>
                    <a:pt x="510" y="2389"/>
                  </a:cubicBezTo>
                  <a:cubicBezTo>
                    <a:pt x="517" y="2389"/>
                    <a:pt x="532" y="2386"/>
                    <a:pt x="538" y="2390"/>
                  </a:cubicBezTo>
                  <a:cubicBezTo>
                    <a:pt x="543" y="2393"/>
                    <a:pt x="542" y="2398"/>
                    <a:pt x="539" y="2401"/>
                  </a:cubicBezTo>
                  <a:cubicBezTo>
                    <a:pt x="543" y="2403"/>
                    <a:pt x="549" y="2399"/>
                    <a:pt x="550" y="2394"/>
                  </a:cubicBezTo>
                  <a:cubicBezTo>
                    <a:pt x="552" y="2385"/>
                    <a:pt x="545" y="2373"/>
                    <a:pt x="533" y="2372"/>
                  </a:cubicBezTo>
                  <a:cubicBezTo>
                    <a:pt x="528" y="2372"/>
                    <a:pt x="524" y="2374"/>
                    <a:pt x="518" y="2376"/>
                  </a:cubicBezTo>
                  <a:close/>
                  <a:moveTo>
                    <a:pt x="535" y="2368"/>
                  </a:moveTo>
                  <a:cubicBezTo>
                    <a:pt x="547" y="2363"/>
                    <a:pt x="567" y="2367"/>
                    <a:pt x="576" y="2376"/>
                  </a:cubicBezTo>
                  <a:cubicBezTo>
                    <a:pt x="586" y="2385"/>
                    <a:pt x="580" y="2397"/>
                    <a:pt x="568" y="2389"/>
                  </a:cubicBezTo>
                  <a:cubicBezTo>
                    <a:pt x="558" y="2383"/>
                    <a:pt x="547" y="2368"/>
                    <a:pt x="535" y="2368"/>
                  </a:cubicBezTo>
                  <a:close/>
                  <a:moveTo>
                    <a:pt x="471" y="2366"/>
                  </a:moveTo>
                  <a:cubicBezTo>
                    <a:pt x="471" y="2364"/>
                    <a:pt x="471" y="2362"/>
                    <a:pt x="472" y="2362"/>
                  </a:cubicBezTo>
                  <a:cubicBezTo>
                    <a:pt x="462" y="2362"/>
                    <a:pt x="445" y="2356"/>
                    <a:pt x="430" y="2347"/>
                  </a:cubicBezTo>
                  <a:cubicBezTo>
                    <a:pt x="434" y="2348"/>
                    <a:pt x="439" y="2349"/>
                    <a:pt x="444" y="2349"/>
                  </a:cubicBezTo>
                  <a:cubicBezTo>
                    <a:pt x="477" y="2349"/>
                    <a:pt x="482" y="2326"/>
                    <a:pt x="505" y="2313"/>
                  </a:cubicBezTo>
                  <a:cubicBezTo>
                    <a:pt x="514" y="2308"/>
                    <a:pt x="526" y="2309"/>
                    <a:pt x="530" y="2320"/>
                  </a:cubicBezTo>
                  <a:cubicBezTo>
                    <a:pt x="531" y="2326"/>
                    <a:pt x="530" y="2332"/>
                    <a:pt x="526" y="2336"/>
                  </a:cubicBezTo>
                  <a:cubicBezTo>
                    <a:pt x="523" y="2338"/>
                    <a:pt x="520" y="2339"/>
                    <a:pt x="516" y="2339"/>
                  </a:cubicBezTo>
                  <a:cubicBezTo>
                    <a:pt x="514" y="2339"/>
                    <a:pt x="512" y="2338"/>
                    <a:pt x="511" y="2337"/>
                  </a:cubicBezTo>
                  <a:cubicBezTo>
                    <a:pt x="512" y="2338"/>
                    <a:pt x="511" y="2338"/>
                    <a:pt x="513" y="2338"/>
                  </a:cubicBezTo>
                  <a:cubicBezTo>
                    <a:pt x="516" y="2338"/>
                    <a:pt x="522" y="2335"/>
                    <a:pt x="522" y="2331"/>
                  </a:cubicBezTo>
                  <a:cubicBezTo>
                    <a:pt x="522" y="2327"/>
                    <a:pt x="519" y="2323"/>
                    <a:pt x="515" y="2323"/>
                  </a:cubicBezTo>
                  <a:cubicBezTo>
                    <a:pt x="511" y="2322"/>
                    <a:pt x="507" y="2325"/>
                    <a:pt x="506" y="2328"/>
                  </a:cubicBezTo>
                  <a:cubicBezTo>
                    <a:pt x="505" y="2334"/>
                    <a:pt x="510" y="2339"/>
                    <a:pt x="516" y="2340"/>
                  </a:cubicBezTo>
                  <a:cubicBezTo>
                    <a:pt x="520" y="2341"/>
                    <a:pt x="524" y="2340"/>
                    <a:pt x="527" y="2337"/>
                  </a:cubicBezTo>
                  <a:cubicBezTo>
                    <a:pt x="532" y="2333"/>
                    <a:pt x="534" y="2326"/>
                    <a:pt x="532" y="2320"/>
                  </a:cubicBezTo>
                  <a:cubicBezTo>
                    <a:pt x="528" y="2305"/>
                    <a:pt x="515" y="2304"/>
                    <a:pt x="504" y="2310"/>
                  </a:cubicBezTo>
                  <a:cubicBezTo>
                    <a:pt x="480" y="2324"/>
                    <a:pt x="475" y="2347"/>
                    <a:pt x="441" y="2345"/>
                  </a:cubicBezTo>
                  <a:cubicBezTo>
                    <a:pt x="427" y="2344"/>
                    <a:pt x="413" y="2338"/>
                    <a:pt x="406" y="2323"/>
                  </a:cubicBezTo>
                  <a:cubicBezTo>
                    <a:pt x="396" y="2305"/>
                    <a:pt x="399" y="2281"/>
                    <a:pt x="418" y="2270"/>
                  </a:cubicBezTo>
                  <a:cubicBezTo>
                    <a:pt x="398" y="2283"/>
                    <a:pt x="404" y="2315"/>
                    <a:pt x="422" y="2330"/>
                  </a:cubicBezTo>
                  <a:cubicBezTo>
                    <a:pt x="432" y="2338"/>
                    <a:pt x="448" y="2343"/>
                    <a:pt x="462" y="2337"/>
                  </a:cubicBezTo>
                  <a:cubicBezTo>
                    <a:pt x="490" y="2325"/>
                    <a:pt x="476" y="2295"/>
                    <a:pt x="451" y="2306"/>
                  </a:cubicBezTo>
                  <a:cubicBezTo>
                    <a:pt x="437" y="2311"/>
                    <a:pt x="423" y="2308"/>
                    <a:pt x="416" y="2294"/>
                  </a:cubicBezTo>
                  <a:cubicBezTo>
                    <a:pt x="412" y="2286"/>
                    <a:pt x="414" y="2276"/>
                    <a:pt x="418" y="2270"/>
                  </a:cubicBezTo>
                  <a:cubicBezTo>
                    <a:pt x="418" y="2270"/>
                    <a:pt x="418" y="2270"/>
                    <a:pt x="418" y="2270"/>
                  </a:cubicBezTo>
                  <a:cubicBezTo>
                    <a:pt x="418" y="2270"/>
                    <a:pt x="418" y="2270"/>
                    <a:pt x="418" y="2270"/>
                  </a:cubicBezTo>
                  <a:cubicBezTo>
                    <a:pt x="418" y="2270"/>
                    <a:pt x="418" y="2270"/>
                    <a:pt x="418" y="2270"/>
                  </a:cubicBezTo>
                  <a:cubicBezTo>
                    <a:pt x="418" y="2270"/>
                    <a:pt x="418" y="2270"/>
                    <a:pt x="418" y="2270"/>
                  </a:cubicBezTo>
                  <a:cubicBezTo>
                    <a:pt x="417" y="2270"/>
                    <a:pt x="416" y="2271"/>
                    <a:pt x="416" y="2271"/>
                  </a:cubicBezTo>
                  <a:cubicBezTo>
                    <a:pt x="420" y="2268"/>
                    <a:pt x="425" y="2264"/>
                    <a:pt x="429" y="2259"/>
                  </a:cubicBezTo>
                  <a:cubicBezTo>
                    <a:pt x="438" y="2248"/>
                    <a:pt x="443" y="2238"/>
                    <a:pt x="445" y="2224"/>
                  </a:cubicBezTo>
                  <a:cubicBezTo>
                    <a:pt x="445" y="2224"/>
                    <a:pt x="445" y="2224"/>
                    <a:pt x="445" y="2224"/>
                  </a:cubicBezTo>
                  <a:cubicBezTo>
                    <a:pt x="450" y="2235"/>
                    <a:pt x="450" y="2257"/>
                    <a:pt x="444" y="2267"/>
                  </a:cubicBezTo>
                  <a:cubicBezTo>
                    <a:pt x="445" y="2268"/>
                    <a:pt x="446" y="2268"/>
                    <a:pt x="446" y="2269"/>
                  </a:cubicBezTo>
                  <a:cubicBezTo>
                    <a:pt x="452" y="2260"/>
                    <a:pt x="453" y="2242"/>
                    <a:pt x="450" y="2229"/>
                  </a:cubicBezTo>
                  <a:cubicBezTo>
                    <a:pt x="451" y="2231"/>
                    <a:pt x="452" y="2232"/>
                    <a:pt x="453" y="2233"/>
                  </a:cubicBezTo>
                  <a:cubicBezTo>
                    <a:pt x="453" y="2234"/>
                    <a:pt x="453" y="2234"/>
                    <a:pt x="453" y="2234"/>
                  </a:cubicBezTo>
                  <a:cubicBezTo>
                    <a:pt x="459" y="2241"/>
                    <a:pt x="465" y="2247"/>
                    <a:pt x="471" y="2252"/>
                  </a:cubicBezTo>
                  <a:cubicBezTo>
                    <a:pt x="479" y="2258"/>
                    <a:pt x="491" y="2264"/>
                    <a:pt x="494" y="2273"/>
                  </a:cubicBezTo>
                  <a:cubicBezTo>
                    <a:pt x="496" y="2282"/>
                    <a:pt x="494" y="2290"/>
                    <a:pt x="487" y="2296"/>
                  </a:cubicBezTo>
                  <a:cubicBezTo>
                    <a:pt x="480" y="2301"/>
                    <a:pt x="471" y="2303"/>
                    <a:pt x="464" y="2299"/>
                  </a:cubicBezTo>
                  <a:cubicBezTo>
                    <a:pt x="457" y="2296"/>
                    <a:pt x="454" y="2289"/>
                    <a:pt x="454" y="2283"/>
                  </a:cubicBezTo>
                  <a:cubicBezTo>
                    <a:pt x="455" y="2277"/>
                    <a:pt x="459" y="2272"/>
                    <a:pt x="464" y="2270"/>
                  </a:cubicBezTo>
                  <a:cubicBezTo>
                    <a:pt x="460" y="2272"/>
                    <a:pt x="458" y="2276"/>
                    <a:pt x="459" y="2280"/>
                  </a:cubicBezTo>
                  <a:cubicBezTo>
                    <a:pt x="459" y="2285"/>
                    <a:pt x="464" y="2288"/>
                    <a:pt x="469" y="2288"/>
                  </a:cubicBezTo>
                  <a:cubicBezTo>
                    <a:pt x="474" y="2287"/>
                    <a:pt x="477" y="2282"/>
                    <a:pt x="476" y="2277"/>
                  </a:cubicBezTo>
                  <a:cubicBezTo>
                    <a:pt x="476" y="2273"/>
                    <a:pt x="472" y="2270"/>
                    <a:pt x="467" y="2270"/>
                  </a:cubicBezTo>
                  <a:cubicBezTo>
                    <a:pt x="465" y="2270"/>
                    <a:pt x="462" y="2270"/>
                    <a:pt x="460" y="2272"/>
                  </a:cubicBezTo>
                  <a:cubicBezTo>
                    <a:pt x="457" y="2274"/>
                    <a:pt x="454" y="2278"/>
                    <a:pt x="454" y="2282"/>
                  </a:cubicBezTo>
                  <a:cubicBezTo>
                    <a:pt x="453" y="2289"/>
                    <a:pt x="457" y="2296"/>
                    <a:pt x="464" y="2300"/>
                  </a:cubicBezTo>
                  <a:cubicBezTo>
                    <a:pt x="471" y="2304"/>
                    <a:pt x="481" y="2302"/>
                    <a:pt x="488" y="2297"/>
                  </a:cubicBezTo>
                  <a:cubicBezTo>
                    <a:pt x="495" y="2291"/>
                    <a:pt x="498" y="2282"/>
                    <a:pt x="496" y="2272"/>
                  </a:cubicBezTo>
                  <a:cubicBezTo>
                    <a:pt x="495" y="2270"/>
                    <a:pt x="494" y="2267"/>
                    <a:pt x="493" y="2265"/>
                  </a:cubicBezTo>
                  <a:cubicBezTo>
                    <a:pt x="494" y="2266"/>
                    <a:pt x="495" y="2267"/>
                    <a:pt x="496" y="2267"/>
                  </a:cubicBezTo>
                  <a:cubicBezTo>
                    <a:pt x="516" y="2276"/>
                    <a:pt x="538" y="2276"/>
                    <a:pt x="552" y="2294"/>
                  </a:cubicBezTo>
                  <a:cubicBezTo>
                    <a:pt x="552" y="2293"/>
                    <a:pt x="553" y="2292"/>
                    <a:pt x="554" y="2292"/>
                  </a:cubicBezTo>
                  <a:cubicBezTo>
                    <a:pt x="552" y="2290"/>
                    <a:pt x="550" y="2287"/>
                    <a:pt x="547" y="2285"/>
                  </a:cubicBezTo>
                  <a:cubicBezTo>
                    <a:pt x="544" y="2281"/>
                    <a:pt x="540" y="2279"/>
                    <a:pt x="536" y="2277"/>
                  </a:cubicBezTo>
                  <a:cubicBezTo>
                    <a:pt x="541" y="2277"/>
                    <a:pt x="545" y="2276"/>
                    <a:pt x="550" y="2275"/>
                  </a:cubicBezTo>
                  <a:cubicBezTo>
                    <a:pt x="559" y="2272"/>
                    <a:pt x="566" y="2269"/>
                    <a:pt x="575" y="2263"/>
                  </a:cubicBezTo>
                  <a:cubicBezTo>
                    <a:pt x="577" y="2261"/>
                    <a:pt x="580" y="2259"/>
                    <a:pt x="582" y="2256"/>
                  </a:cubicBezTo>
                  <a:cubicBezTo>
                    <a:pt x="588" y="2250"/>
                    <a:pt x="592" y="2245"/>
                    <a:pt x="595" y="2237"/>
                  </a:cubicBezTo>
                  <a:cubicBezTo>
                    <a:pt x="597" y="2229"/>
                    <a:pt x="598" y="2223"/>
                    <a:pt x="597" y="2214"/>
                  </a:cubicBezTo>
                  <a:cubicBezTo>
                    <a:pt x="596" y="2207"/>
                    <a:pt x="592" y="2200"/>
                    <a:pt x="587" y="2195"/>
                  </a:cubicBezTo>
                  <a:cubicBezTo>
                    <a:pt x="578" y="2185"/>
                    <a:pt x="563" y="2184"/>
                    <a:pt x="552" y="2188"/>
                  </a:cubicBezTo>
                  <a:cubicBezTo>
                    <a:pt x="540" y="2193"/>
                    <a:pt x="530" y="2204"/>
                    <a:pt x="523" y="2216"/>
                  </a:cubicBezTo>
                  <a:cubicBezTo>
                    <a:pt x="548" y="2200"/>
                    <a:pt x="561" y="2219"/>
                    <a:pt x="572" y="2222"/>
                  </a:cubicBezTo>
                  <a:cubicBezTo>
                    <a:pt x="588" y="2226"/>
                    <a:pt x="595" y="2214"/>
                    <a:pt x="592" y="2203"/>
                  </a:cubicBezTo>
                  <a:cubicBezTo>
                    <a:pt x="592" y="2203"/>
                    <a:pt x="592" y="2203"/>
                    <a:pt x="592" y="2203"/>
                  </a:cubicBezTo>
                  <a:cubicBezTo>
                    <a:pt x="594" y="2207"/>
                    <a:pt x="595" y="2210"/>
                    <a:pt x="595" y="2214"/>
                  </a:cubicBezTo>
                  <a:cubicBezTo>
                    <a:pt x="596" y="2223"/>
                    <a:pt x="596" y="2229"/>
                    <a:pt x="593" y="2237"/>
                  </a:cubicBezTo>
                  <a:cubicBezTo>
                    <a:pt x="590" y="2244"/>
                    <a:pt x="586" y="2249"/>
                    <a:pt x="581" y="2255"/>
                  </a:cubicBezTo>
                  <a:cubicBezTo>
                    <a:pt x="572" y="2263"/>
                    <a:pt x="563" y="2268"/>
                    <a:pt x="552" y="2271"/>
                  </a:cubicBezTo>
                  <a:cubicBezTo>
                    <a:pt x="555" y="2270"/>
                    <a:pt x="558" y="2268"/>
                    <a:pt x="561" y="2266"/>
                  </a:cubicBezTo>
                  <a:cubicBezTo>
                    <a:pt x="570" y="2260"/>
                    <a:pt x="576" y="2247"/>
                    <a:pt x="569" y="2237"/>
                  </a:cubicBezTo>
                  <a:cubicBezTo>
                    <a:pt x="566" y="2233"/>
                    <a:pt x="561" y="2231"/>
                    <a:pt x="556" y="2232"/>
                  </a:cubicBezTo>
                  <a:cubicBezTo>
                    <a:pt x="552" y="2232"/>
                    <a:pt x="549" y="2235"/>
                    <a:pt x="547" y="2238"/>
                  </a:cubicBezTo>
                  <a:cubicBezTo>
                    <a:pt x="545" y="2241"/>
                    <a:pt x="545" y="2246"/>
                    <a:pt x="547" y="2250"/>
                  </a:cubicBezTo>
                  <a:cubicBezTo>
                    <a:pt x="549" y="2254"/>
                    <a:pt x="555" y="2257"/>
                    <a:pt x="560" y="2255"/>
                  </a:cubicBezTo>
                  <a:cubicBezTo>
                    <a:pt x="563" y="2254"/>
                    <a:pt x="565" y="2251"/>
                    <a:pt x="564" y="2247"/>
                  </a:cubicBezTo>
                  <a:cubicBezTo>
                    <a:pt x="564" y="2245"/>
                    <a:pt x="562" y="2244"/>
                    <a:pt x="560" y="2244"/>
                  </a:cubicBezTo>
                  <a:cubicBezTo>
                    <a:pt x="561" y="2245"/>
                    <a:pt x="562" y="2246"/>
                    <a:pt x="561" y="2248"/>
                  </a:cubicBezTo>
                  <a:cubicBezTo>
                    <a:pt x="561" y="2251"/>
                    <a:pt x="558" y="2252"/>
                    <a:pt x="555" y="2251"/>
                  </a:cubicBezTo>
                  <a:cubicBezTo>
                    <a:pt x="554" y="2250"/>
                    <a:pt x="553" y="2248"/>
                    <a:pt x="553" y="2246"/>
                  </a:cubicBezTo>
                  <a:cubicBezTo>
                    <a:pt x="552" y="2243"/>
                    <a:pt x="554" y="2240"/>
                    <a:pt x="557" y="2239"/>
                  </a:cubicBezTo>
                  <a:cubicBezTo>
                    <a:pt x="560" y="2238"/>
                    <a:pt x="564" y="2239"/>
                    <a:pt x="565" y="2242"/>
                  </a:cubicBezTo>
                  <a:cubicBezTo>
                    <a:pt x="571" y="2250"/>
                    <a:pt x="564" y="2262"/>
                    <a:pt x="557" y="2267"/>
                  </a:cubicBezTo>
                  <a:cubicBezTo>
                    <a:pt x="533" y="2283"/>
                    <a:pt x="492" y="2265"/>
                    <a:pt x="470" y="2247"/>
                  </a:cubicBezTo>
                  <a:cubicBezTo>
                    <a:pt x="479" y="2251"/>
                    <a:pt x="488" y="2252"/>
                    <a:pt x="498" y="2250"/>
                  </a:cubicBezTo>
                  <a:cubicBezTo>
                    <a:pt x="502" y="2249"/>
                    <a:pt x="507" y="2247"/>
                    <a:pt x="511" y="2242"/>
                  </a:cubicBezTo>
                  <a:cubicBezTo>
                    <a:pt x="507" y="2246"/>
                    <a:pt x="502" y="2247"/>
                    <a:pt x="497" y="2248"/>
                  </a:cubicBezTo>
                  <a:cubicBezTo>
                    <a:pt x="486" y="2250"/>
                    <a:pt x="476" y="2247"/>
                    <a:pt x="466" y="2241"/>
                  </a:cubicBezTo>
                  <a:cubicBezTo>
                    <a:pt x="460" y="2236"/>
                    <a:pt x="455" y="2230"/>
                    <a:pt x="451" y="2224"/>
                  </a:cubicBezTo>
                  <a:cubicBezTo>
                    <a:pt x="445" y="2212"/>
                    <a:pt x="444" y="2200"/>
                    <a:pt x="438" y="2188"/>
                  </a:cubicBezTo>
                  <a:cubicBezTo>
                    <a:pt x="438" y="2187"/>
                    <a:pt x="438" y="2187"/>
                    <a:pt x="438" y="2187"/>
                  </a:cubicBezTo>
                  <a:cubicBezTo>
                    <a:pt x="435" y="2180"/>
                    <a:pt x="431" y="2174"/>
                    <a:pt x="426" y="2168"/>
                  </a:cubicBezTo>
                  <a:cubicBezTo>
                    <a:pt x="425" y="2166"/>
                    <a:pt x="413" y="2152"/>
                    <a:pt x="411" y="2153"/>
                  </a:cubicBezTo>
                  <a:cubicBezTo>
                    <a:pt x="411" y="2155"/>
                    <a:pt x="418" y="2164"/>
                    <a:pt x="419" y="2165"/>
                  </a:cubicBezTo>
                  <a:cubicBezTo>
                    <a:pt x="425" y="2173"/>
                    <a:pt x="430" y="2180"/>
                    <a:pt x="434" y="2189"/>
                  </a:cubicBezTo>
                  <a:cubicBezTo>
                    <a:pt x="434" y="2190"/>
                    <a:pt x="434" y="2190"/>
                    <a:pt x="434" y="2190"/>
                  </a:cubicBezTo>
                  <a:cubicBezTo>
                    <a:pt x="439" y="2201"/>
                    <a:pt x="442" y="2211"/>
                    <a:pt x="441" y="2224"/>
                  </a:cubicBezTo>
                  <a:cubicBezTo>
                    <a:pt x="439" y="2239"/>
                    <a:pt x="432" y="2254"/>
                    <a:pt x="419" y="2262"/>
                  </a:cubicBezTo>
                  <a:cubicBezTo>
                    <a:pt x="411" y="2266"/>
                    <a:pt x="398" y="2267"/>
                    <a:pt x="393" y="2259"/>
                  </a:cubicBezTo>
                  <a:cubicBezTo>
                    <a:pt x="391" y="2256"/>
                    <a:pt x="391" y="2252"/>
                    <a:pt x="394" y="2250"/>
                  </a:cubicBezTo>
                  <a:cubicBezTo>
                    <a:pt x="396" y="2247"/>
                    <a:pt x="399" y="2247"/>
                    <a:pt x="401" y="2248"/>
                  </a:cubicBezTo>
                  <a:cubicBezTo>
                    <a:pt x="404" y="2250"/>
                    <a:pt x="404" y="2252"/>
                    <a:pt x="405" y="2253"/>
                  </a:cubicBezTo>
                  <a:cubicBezTo>
                    <a:pt x="405" y="2256"/>
                    <a:pt x="402" y="2258"/>
                    <a:pt x="399" y="2257"/>
                  </a:cubicBezTo>
                  <a:cubicBezTo>
                    <a:pt x="398" y="2257"/>
                    <a:pt x="397" y="2256"/>
                    <a:pt x="397" y="2254"/>
                  </a:cubicBezTo>
                  <a:cubicBezTo>
                    <a:pt x="395" y="2256"/>
                    <a:pt x="396" y="2258"/>
                    <a:pt x="398" y="2259"/>
                  </a:cubicBezTo>
                  <a:cubicBezTo>
                    <a:pt x="401" y="2261"/>
                    <a:pt x="404" y="2261"/>
                    <a:pt x="407" y="2259"/>
                  </a:cubicBezTo>
                  <a:cubicBezTo>
                    <a:pt x="411" y="2255"/>
                    <a:pt x="411" y="2249"/>
                    <a:pt x="407" y="2245"/>
                  </a:cubicBezTo>
                  <a:cubicBezTo>
                    <a:pt x="405" y="2242"/>
                    <a:pt x="401" y="2240"/>
                    <a:pt x="397" y="2240"/>
                  </a:cubicBezTo>
                  <a:cubicBezTo>
                    <a:pt x="393" y="2240"/>
                    <a:pt x="390" y="2242"/>
                    <a:pt x="387" y="2245"/>
                  </a:cubicBezTo>
                  <a:cubicBezTo>
                    <a:pt x="384" y="2250"/>
                    <a:pt x="384" y="2255"/>
                    <a:pt x="387" y="2260"/>
                  </a:cubicBezTo>
                  <a:cubicBezTo>
                    <a:pt x="393" y="2270"/>
                    <a:pt x="407" y="2271"/>
                    <a:pt x="416" y="2265"/>
                  </a:cubicBezTo>
                  <a:cubicBezTo>
                    <a:pt x="419" y="2263"/>
                    <a:pt x="422" y="2261"/>
                    <a:pt x="425" y="2259"/>
                  </a:cubicBezTo>
                  <a:cubicBezTo>
                    <a:pt x="417" y="2268"/>
                    <a:pt x="409" y="2273"/>
                    <a:pt x="397" y="2278"/>
                  </a:cubicBezTo>
                  <a:cubicBezTo>
                    <a:pt x="390" y="2280"/>
                    <a:pt x="384" y="2281"/>
                    <a:pt x="376" y="2281"/>
                  </a:cubicBezTo>
                  <a:cubicBezTo>
                    <a:pt x="367" y="2280"/>
                    <a:pt x="362" y="2278"/>
                    <a:pt x="354" y="2274"/>
                  </a:cubicBezTo>
                  <a:cubicBezTo>
                    <a:pt x="351" y="2271"/>
                    <a:pt x="348" y="2269"/>
                    <a:pt x="346" y="2265"/>
                  </a:cubicBezTo>
                  <a:cubicBezTo>
                    <a:pt x="346" y="2265"/>
                    <a:pt x="346" y="2265"/>
                    <a:pt x="346" y="2265"/>
                  </a:cubicBezTo>
                  <a:cubicBezTo>
                    <a:pt x="354" y="2273"/>
                    <a:pt x="368" y="2272"/>
                    <a:pt x="371" y="2256"/>
                  </a:cubicBezTo>
                  <a:cubicBezTo>
                    <a:pt x="374" y="2244"/>
                    <a:pt x="362" y="2224"/>
                    <a:pt x="387" y="2209"/>
                  </a:cubicBezTo>
                  <a:cubicBezTo>
                    <a:pt x="373" y="2210"/>
                    <a:pt x="359" y="2214"/>
                    <a:pt x="350" y="2222"/>
                  </a:cubicBezTo>
                  <a:cubicBezTo>
                    <a:pt x="341" y="2231"/>
                    <a:pt x="336" y="2245"/>
                    <a:pt x="340" y="2257"/>
                  </a:cubicBezTo>
                  <a:cubicBezTo>
                    <a:pt x="343" y="2264"/>
                    <a:pt x="348" y="2270"/>
                    <a:pt x="354" y="2275"/>
                  </a:cubicBezTo>
                  <a:cubicBezTo>
                    <a:pt x="361" y="2279"/>
                    <a:pt x="367" y="2282"/>
                    <a:pt x="376" y="2283"/>
                  </a:cubicBezTo>
                  <a:cubicBezTo>
                    <a:pt x="384" y="2283"/>
                    <a:pt x="390" y="2283"/>
                    <a:pt x="398" y="2280"/>
                  </a:cubicBezTo>
                  <a:cubicBezTo>
                    <a:pt x="401" y="2279"/>
                    <a:pt x="404" y="2278"/>
                    <a:pt x="408" y="2276"/>
                  </a:cubicBezTo>
                  <a:cubicBezTo>
                    <a:pt x="409" y="2275"/>
                    <a:pt x="411" y="2274"/>
                    <a:pt x="412" y="2273"/>
                  </a:cubicBezTo>
                  <a:cubicBezTo>
                    <a:pt x="395" y="2286"/>
                    <a:pt x="394" y="2309"/>
                    <a:pt x="404" y="2328"/>
                  </a:cubicBezTo>
                  <a:cubicBezTo>
                    <a:pt x="405" y="2329"/>
                    <a:pt x="406" y="2331"/>
                    <a:pt x="407" y="2332"/>
                  </a:cubicBezTo>
                  <a:cubicBezTo>
                    <a:pt x="421" y="2352"/>
                    <a:pt x="446" y="2364"/>
                    <a:pt x="471" y="2366"/>
                  </a:cubicBezTo>
                  <a:close/>
                  <a:moveTo>
                    <a:pt x="488" y="2375"/>
                  </a:moveTo>
                  <a:cubicBezTo>
                    <a:pt x="485" y="2369"/>
                    <a:pt x="488" y="2361"/>
                    <a:pt x="492" y="2358"/>
                  </a:cubicBezTo>
                  <a:cubicBezTo>
                    <a:pt x="488" y="2352"/>
                    <a:pt x="474" y="2355"/>
                    <a:pt x="475" y="2365"/>
                  </a:cubicBezTo>
                  <a:cubicBezTo>
                    <a:pt x="475" y="2372"/>
                    <a:pt x="482" y="2378"/>
                    <a:pt x="488" y="2375"/>
                  </a:cubicBezTo>
                  <a:close/>
                  <a:moveTo>
                    <a:pt x="475" y="2378"/>
                  </a:moveTo>
                  <a:cubicBezTo>
                    <a:pt x="479" y="2387"/>
                    <a:pt x="488" y="2396"/>
                    <a:pt x="497" y="2401"/>
                  </a:cubicBezTo>
                  <a:cubicBezTo>
                    <a:pt x="505" y="2406"/>
                    <a:pt x="516" y="2408"/>
                    <a:pt x="526" y="2408"/>
                  </a:cubicBezTo>
                  <a:cubicBezTo>
                    <a:pt x="544" y="2410"/>
                    <a:pt x="564" y="2406"/>
                    <a:pt x="580" y="2416"/>
                  </a:cubicBezTo>
                  <a:cubicBezTo>
                    <a:pt x="594" y="2424"/>
                    <a:pt x="597" y="2440"/>
                    <a:pt x="593" y="2449"/>
                  </a:cubicBezTo>
                  <a:cubicBezTo>
                    <a:pt x="589" y="2458"/>
                    <a:pt x="578" y="2464"/>
                    <a:pt x="568" y="2462"/>
                  </a:cubicBezTo>
                  <a:cubicBezTo>
                    <a:pt x="561" y="2461"/>
                    <a:pt x="552" y="2454"/>
                    <a:pt x="554" y="2445"/>
                  </a:cubicBezTo>
                  <a:cubicBezTo>
                    <a:pt x="555" y="2441"/>
                    <a:pt x="559" y="2438"/>
                    <a:pt x="562" y="2440"/>
                  </a:cubicBezTo>
                  <a:cubicBezTo>
                    <a:pt x="559" y="2443"/>
                    <a:pt x="561" y="2447"/>
                    <a:pt x="566" y="2449"/>
                  </a:cubicBezTo>
                  <a:cubicBezTo>
                    <a:pt x="569" y="2450"/>
                    <a:pt x="573" y="2449"/>
                    <a:pt x="575" y="2448"/>
                  </a:cubicBezTo>
                  <a:cubicBezTo>
                    <a:pt x="580" y="2445"/>
                    <a:pt x="582" y="2439"/>
                    <a:pt x="580" y="2433"/>
                  </a:cubicBezTo>
                  <a:cubicBezTo>
                    <a:pt x="574" y="2421"/>
                    <a:pt x="553" y="2420"/>
                    <a:pt x="540" y="2421"/>
                  </a:cubicBezTo>
                  <a:cubicBezTo>
                    <a:pt x="521" y="2422"/>
                    <a:pt x="503" y="2417"/>
                    <a:pt x="488" y="2405"/>
                  </a:cubicBezTo>
                  <a:cubicBezTo>
                    <a:pt x="480" y="2398"/>
                    <a:pt x="474" y="2388"/>
                    <a:pt x="475" y="2378"/>
                  </a:cubicBezTo>
                  <a:close/>
                  <a:moveTo>
                    <a:pt x="353" y="2214"/>
                  </a:moveTo>
                  <a:cubicBezTo>
                    <a:pt x="341" y="2222"/>
                    <a:pt x="332" y="2212"/>
                    <a:pt x="324" y="2205"/>
                  </a:cubicBezTo>
                  <a:cubicBezTo>
                    <a:pt x="316" y="2198"/>
                    <a:pt x="305" y="2195"/>
                    <a:pt x="297" y="2204"/>
                  </a:cubicBezTo>
                  <a:cubicBezTo>
                    <a:pt x="309" y="2210"/>
                    <a:pt x="305" y="2217"/>
                    <a:pt x="314" y="2225"/>
                  </a:cubicBezTo>
                  <a:cubicBezTo>
                    <a:pt x="323" y="2234"/>
                    <a:pt x="341" y="2233"/>
                    <a:pt x="353" y="2214"/>
                  </a:cubicBezTo>
                  <a:close/>
                  <a:moveTo>
                    <a:pt x="297" y="2145"/>
                  </a:moveTo>
                  <a:cubicBezTo>
                    <a:pt x="284" y="2174"/>
                    <a:pt x="251" y="2155"/>
                    <a:pt x="247" y="2137"/>
                  </a:cubicBezTo>
                  <a:cubicBezTo>
                    <a:pt x="256" y="2150"/>
                    <a:pt x="285" y="2155"/>
                    <a:pt x="297" y="2145"/>
                  </a:cubicBezTo>
                  <a:close/>
                  <a:moveTo>
                    <a:pt x="308" y="2130"/>
                  </a:moveTo>
                  <a:cubicBezTo>
                    <a:pt x="321" y="2144"/>
                    <a:pt x="323" y="2167"/>
                    <a:pt x="315" y="2180"/>
                  </a:cubicBezTo>
                  <a:cubicBezTo>
                    <a:pt x="298" y="2210"/>
                    <a:pt x="266" y="2191"/>
                    <a:pt x="288" y="2168"/>
                  </a:cubicBezTo>
                  <a:cubicBezTo>
                    <a:pt x="300" y="2156"/>
                    <a:pt x="307" y="2148"/>
                    <a:pt x="308" y="2130"/>
                  </a:cubicBezTo>
                  <a:close/>
                  <a:moveTo>
                    <a:pt x="199" y="2020"/>
                  </a:moveTo>
                  <a:cubicBezTo>
                    <a:pt x="185" y="2052"/>
                    <a:pt x="203" y="2078"/>
                    <a:pt x="223" y="2096"/>
                  </a:cubicBezTo>
                  <a:cubicBezTo>
                    <a:pt x="235" y="2106"/>
                    <a:pt x="255" y="2113"/>
                    <a:pt x="258" y="2129"/>
                  </a:cubicBezTo>
                  <a:cubicBezTo>
                    <a:pt x="275" y="2112"/>
                    <a:pt x="235" y="2086"/>
                    <a:pt x="224" y="2076"/>
                  </a:cubicBezTo>
                  <a:cubicBezTo>
                    <a:pt x="205" y="2060"/>
                    <a:pt x="195" y="2041"/>
                    <a:pt x="199" y="2020"/>
                  </a:cubicBezTo>
                  <a:close/>
                  <a:moveTo>
                    <a:pt x="805" y="1787"/>
                  </a:moveTo>
                  <a:cubicBezTo>
                    <a:pt x="823" y="1804"/>
                    <a:pt x="857" y="1792"/>
                    <a:pt x="872" y="1793"/>
                  </a:cubicBezTo>
                  <a:cubicBezTo>
                    <a:pt x="894" y="1794"/>
                    <a:pt x="895" y="1815"/>
                    <a:pt x="873" y="1817"/>
                  </a:cubicBezTo>
                  <a:cubicBezTo>
                    <a:pt x="851" y="1820"/>
                    <a:pt x="818" y="1807"/>
                    <a:pt x="805" y="1787"/>
                  </a:cubicBezTo>
                  <a:close/>
                  <a:moveTo>
                    <a:pt x="954" y="1764"/>
                  </a:moveTo>
                  <a:cubicBezTo>
                    <a:pt x="940" y="1735"/>
                    <a:pt x="959" y="1711"/>
                    <a:pt x="960" y="1695"/>
                  </a:cubicBezTo>
                  <a:cubicBezTo>
                    <a:pt x="961" y="1678"/>
                    <a:pt x="945" y="1675"/>
                    <a:pt x="939" y="1692"/>
                  </a:cubicBezTo>
                  <a:cubicBezTo>
                    <a:pt x="932" y="1715"/>
                    <a:pt x="938" y="1745"/>
                    <a:pt x="954" y="1764"/>
                  </a:cubicBezTo>
                  <a:close/>
                  <a:moveTo>
                    <a:pt x="542" y="1990"/>
                  </a:moveTo>
                  <a:cubicBezTo>
                    <a:pt x="560" y="1996"/>
                    <a:pt x="570" y="1986"/>
                    <a:pt x="578" y="1968"/>
                  </a:cubicBezTo>
                  <a:cubicBezTo>
                    <a:pt x="584" y="1953"/>
                    <a:pt x="596" y="1944"/>
                    <a:pt x="607" y="1948"/>
                  </a:cubicBezTo>
                  <a:cubicBezTo>
                    <a:pt x="603" y="1940"/>
                    <a:pt x="590" y="1935"/>
                    <a:pt x="580" y="1941"/>
                  </a:cubicBezTo>
                  <a:cubicBezTo>
                    <a:pt x="567" y="1950"/>
                    <a:pt x="568" y="1967"/>
                    <a:pt x="559" y="1980"/>
                  </a:cubicBezTo>
                  <a:cubicBezTo>
                    <a:pt x="557" y="1984"/>
                    <a:pt x="551" y="1989"/>
                    <a:pt x="542" y="1990"/>
                  </a:cubicBezTo>
                  <a:close/>
                  <a:moveTo>
                    <a:pt x="898" y="1922"/>
                  </a:moveTo>
                  <a:cubicBezTo>
                    <a:pt x="900" y="1923"/>
                    <a:pt x="901" y="1925"/>
                    <a:pt x="900" y="1927"/>
                  </a:cubicBezTo>
                  <a:cubicBezTo>
                    <a:pt x="899" y="1929"/>
                    <a:pt x="896" y="1930"/>
                    <a:pt x="894" y="1929"/>
                  </a:cubicBezTo>
                  <a:cubicBezTo>
                    <a:pt x="893" y="1928"/>
                    <a:pt x="892" y="1926"/>
                    <a:pt x="893" y="1924"/>
                  </a:cubicBezTo>
                  <a:cubicBezTo>
                    <a:pt x="894" y="1922"/>
                    <a:pt x="896" y="1921"/>
                    <a:pt x="898" y="1922"/>
                  </a:cubicBezTo>
                  <a:close/>
                  <a:moveTo>
                    <a:pt x="877" y="1923"/>
                  </a:moveTo>
                  <a:cubicBezTo>
                    <a:pt x="880" y="1925"/>
                    <a:pt x="882" y="1930"/>
                    <a:pt x="880" y="1933"/>
                  </a:cubicBezTo>
                  <a:cubicBezTo>
                    <a:pt x="878" y="1937"/>
                    <a:pt x="874" y="1939"/>
                    <a:pt x="870" y="1937"/>
                  </a:cubicBezTo>
                  <a:cubicBezTo>
                    <a:pt x="866" y="1935"/>
                    <a:pt x="865" y="1930"/>
                    <a:pt x="866" y="1927"/>
                  </a:cubicBezTo>
                  <a:cubicBezTo>
                    <a:pt x="868" y="1923"/>
                    <a:pt x="873" y="1921"/>
                    <a:pt x="877" y="1923"/>
                  </a:cubicBezTo>
                  <a:close/>
                  <a:moveTo>
                    <a:pt x="888" y="1920"/>
                  </a:moveTo>
                  <a:cubicBezTo>
                    <a:pt x="891" y="1921"/>
                    <a:pt x="892" y="1924"/>
                    <a:pt x="891" y="1927"/>
                  </a:cubicBezTo>
                  <a:cubicBezTo>
                    <a:pt x="889" y="1929"/>
                    <a:pt x="886" y="1930"/>
                    <a:pt x="884" y="1929"/>
                  </a:cubicBezTo>
                  <a:cubicBezTo>
                    <a:pt x="882" y="1928"/>
                    <a:pt x="881" y="1925"/>
                    <a:pt x="882" y="1922"/>
                  </a:cubicBezTo>
                  <a:cubicBezTo>
                    <a:pt x="883" y="1920"/>
                    <a:pt x="886" y="1919"/>
                    <a:pt x="888" y="1920"/>
                  </a:cubicBezTo>
                  <a:close/>
                  <a:moveTo>
                    <a:pt x="593" y="1806"/>
                  </a:moveTo>
                  <a:cubicBezTo>
                    <a:pt x="595" y="1810"/>
                    <a:pt x="597" y="1812"/>
                    <a:pt x="599" y="1813"/>
                  </a:cubicBezTo>
                  <a:cubicBezTo>
                    <a:pt x="603" y="1815"/>
                    <a:pt x="607" y="1814"/>
                    <a:pt x="611" y="1811"/>
                  </a:cubicBezTo>
                  <a:cubicBezTo>
                    <a:pt x="615" y="1807"/>
                    <a:pt x="614" y="1801"/>
                    <a:pt x="612" y="1798"/>
                  </a:cubicBezTo>
                  <a:cubicBezTo>
                    <a:pt x="608" y="1791"/>
                    <a:pt x="602" y="1794"/>
                    <a:pt x="597" y="1793"/>
                  </a:cubicBezTo>
                  <a:cubicBezTo>
                    <a:pt x="592" y="1792"/>
                    <a:pt x="588" y="1786"/>
                    <a:pt x="588" y="1779"/>
                  </a:cubicBezTo>
                  <a:cubicBezTo>
                    <a:pt x="589" y="1770"/>
                    <a:pt x="593" y="1763"/>
                    <a:pt x="601" y="1761"/>
                  </a:cubicBezTo>
                  <a:cubicBezTo>
                    <a:pt x="606" y="1760"/>
                    <a:pt x="612" y="1761"/>
                    <a:pt x="613" y="1766"/>
                  </a:cubicBezTo>
                  <a:cubicBezTo>
                    <a:pt x="608" y="1764"/>
                    <a:pt x="602" y="1768"/>
                    <a:pt x="604" y="1775"/>
                  </a:cubicBezTo>
                  <a:cubicBezTo>
                    <a:pt x="606" y="1778"/>
                    <a:pt x="612" y="1783"/>
                    <a:pt x="617" y="1789"/>
                  </a:cubicBezTo>
                  <a:cubicBezTo>
                    <a:pt x="623" y="1795"/>
                    <a:pt x="628" y="1801"/>
                    <a:pt x="629" y="1807"/>
                  </a:cubicBezTo>
                  <a:cubicBezTo>
                    <a:pt x="631" y="1821"/>
                    <a:pt x="620" y="1834"/>
                    <a:pt x="606" y="1833"/>
                  </a:cubicBezTo>
                  <a:cubicBezTo>
                    <a:pt x="599" y="1833"/>
                    <a:pt x="593" y="1829"/>
                    <a:pt x="588" y="1824"/>
                  </a:cubicBezTo>
                  <a:cubicBezTo>
                    <a:pt x="583" y="1819"/>
                    <a:pt x="573" y="1802"/>
                    <a:pt x="564" y="1800"/>
                  </a:cubicBezTo>
                  <a:cubicBezTo>
                    <a:pt x="558" y="1799"/>
                    <a:pt x="554" y="1804"/>
                    <a:pt x="554" y="1808"/>
                  </a:cubicBezTo>
                  <a:cubicBezTo>
                    <a:pt x="549" y="1807"/>
                    <a:pt x="548" y="1798"/>
                    <a:pt x="551" y="1793"/>
                  </a:cubicBezTo>
                  <a:cubicBezTo>
                    <a:pt x="557" y="1783"/>
                    <a:pt x="574" y="1781"/>
                    <a:pt x="585" y="1790"/>
                  </a:cubicBezTo>
                  <a:cubicBezTo>
                    <a:pt x="589" y="1794"/>
                    <a:pt x="591" y="1799"/>
                    <a:pt x="593" y="1806"/>
                  </a:cubicBezTo>
                  <a:close/>
                  <a:moveTo>
                    <a:pt x="567" y="2319"/>
                  </a:moveTo>
                  <a:cubicBezTo>
                    <a:pt x="565" y="2322"/>
                    <a:pt x="562" y="2322"/>
                    <a:pt x="559" y="2321"/>
                  </a:cubicBezTo>
                  <a:cubicBezTo>
                    <a:pt x="557" y="2319"/>
                    <a:pt x="556" y="2316"/>
                    <a:pt x="558" y="2313"/>
                  </a:cubicBezTo>
                  <a:cubicBezTo>
                    <a:pt x="560" y="2311"/>
                    <a:pt x="563" y="2310"/>
                    <a:pt x="566" y="2312"/>
                  </a:cubicBezTo>
                  <a:cubicBezTo>
                    <a:pt x="568" y="2313"/>
                    <a:pt x="569" y="2317"/>
                    <a:pt x="567" y="2319"/>
                  </a:cubicBezTo>
                  <a:close/>
                  <a:moveTo>
                    <a:pt x="563" y="2329"/>
                  </a:moveTo>
                  <a:cubicBezTo>
                    <a:pt x="562" y="2331"/>
                    <a:pt x="559" y="2332"/>
                    <a:pt x="558" y="2330"/>
                  </a:cubicBezTo>
                  <a:cubicBezTo>
                    <a:pt x="556" y="2329"/>
                    <a:pt x="555" y="2326"/>
                    <a:pt x="556" y="2324"/>
                  </a:cubicBezTo>
                  <a:cubicBezTo>
                    <a:pt x="558" y="2323"/>
                    <a:pt x="560" y="2322"/>
                    <a:pt x="562" y="2323"/>
                  </a:cubicBezTo>
                  <a:cubicBezTo>
                    <a:pt x="564" y="2325"/>
                    <a:pt x="565" y="2327"/>
                    <a:pt x="563" y="2329"/>
                  </a:cubicBezTo>
                  <a:close/>
                  <a:moveTo>
                    <a:pt x="565" y="2306"/>
                  </a:moveTo>
                  <a:cubicBezTo>
                    <a:pt x="563" y="2310"/>
                    <a:pt x="557" y="2311"/>
                    <a:pt x="554" y="2308"/>
                  </a:cubicBezTo>
                  <a:cubicBezTo>
                    <a:pt x="550" y="2305"/>
                    <a:pt x="549" y="2300"/>
                    <a:pt x="551" y="2297"/>
                  </a:cubicBezTo>
                  <a:cubicBezTo>
                    <a:pt x="554" y="2293"/>
                    <a:pt x="559" y="2292"/>
                    <a:pt x="563" y="2294"/>
                  </a:cubicBezTo>
                  <a:cubicBezTo>
                    <a:pt x="567" y="2297"/>
                    <a:pt x="568" y="2302"/>
                    <a:pt x="565" y="2306"/>
                  </a:cubicBezTo>
                  <a:close/>
                  <a:moveTo>
                    <a:pt x="644" y="1907"/>
                  </a:moveTo>
                  <a:cubicBezTo>
                    <a:pt x="644" y="1914"/>
                    <a:pt x="643" y="1921"/>
                    <a:pt x="640" y="1927"/>
                  </a:cubicBezTo>
                  <a:cubicBezTo>
                    <a:pt x="636" y="1932"/>
                    <a:pt x="629" y="1936"/>
                    <a:pt x="622" y="1935"/>
                  </a:cubicBezTo>
                  <a:cubicBezTo>
                    <a:pt x="614" y="1933"/>
                    <a:pt x="609" y="1926"/>
                    <a:pt x="607" y="1918"/>
                  </a:cubicBezTo>
                  <a:cubicBezTo>
                    <a:pt x="604" y="1907"/>
                    <a:pt x="609" y="1896"/>
                    <a:pt x="617" y="1889"/>
                  </a:cubicBezTo>
                  <a:cubicBezTo>
                    <a:pt x="623" y="1883"/>
                    <a:pt x="632" y="1879"/>
                    <a:pt x="641" y="1876"/>
                  </a:cubicBezTo>
                  <a:cubicBezTo>
                    <a:pt x="640" y="1876"/>
                    <a:pt x="638" y="1876"/>
                    <a:pt x="637" y="1876"/>
                  </a:cubicBezTo>
                  <a:cubicBezTo>
                    <a:pt x="613" y="1876"/>
                    <a:pt x="591" y="1871"/>
                    <a:pt x="569" y="1863"/>
                  </a:cubicBezTo>
                  <a:cubicBezTo>
                    <a:pt x="544" y="1853"/>
                    <a:pt x="529" y="1841"/>
                    <a:pt x="500" y="1844"/>
                  </a:cubicBezTo>
                  <a:cubicBezTo>
                    <a:pt x="494" y="1845"/>
                    <a:pt x="489" y="1846"/>
                    <a:pt x="483" y="1849"/>
                  </a:cubicBezTo>
                  <a:cubicBezTo>
                    <a:pt x="475" y="1852"/>
                    <a:pt x="469" y="1856"/>
                    <a:pt x="463" y="1862"/>
                  </a:cubicBezTo>
                  <a:cubicBezTo>
                    <a:pt x="457" y="1868"/>
                    <a:pt x="453" y="1873"/>
                    <a:pt x="449" y="1881"/>
                  </a:cubicBezTo>
                  <a:cubicBezTo>
                    <a:pt x="438" y="1910"/>
                    <a:pt x="447" y="1935"/>
                    <a:pt x="471" y="1954"/>
                  </a:cubicBezTo>
                  <a:cubicBezTo>
                    <a:pt x="481" y="1962"/>
                    <a:pt x="493" y="1965"/>
                    <a:pt x="506" y="1961"/>
                  </a:cubicBezTo>
                  <a:cubicBezTo>
                    <a:pt x="516" y="1957"/>
                    <a:pt x="524" y="1950"/>
                    <a:pt x="527" y="1939"/>
                  </a:cubicBezTo>
                  <a:cubicBezTo>
                    <a:pt x="529" y="1930"/>
                    <a:pt x="527" y="1922"/>
                    <a:pt x="523" y="1914"/>
                  </a:cubicBezTo>
                  <a:cubicBezTo>
                    <a:pt x="520" y="1911"/>
                    <a:pt x="518" y="1909"/>
                    <a:pt x="515" y="1907"/>
                  </a:cubicBezTo>
                  <a:cubicBezTo>
                    <a:pt x="516" y="1907"/>
                    <a:pt x="517" y="1908"/>
                    <a:pt x="517" y="1909"/>
                  </a:cubicBezTo>
                  <a:cubicBezTo>
                    <a:pt x="522" y="1916"/>
                    <a:pt x="520" y="1924"/>
                    <a:pt x="513" y="1929"/>
                  </a:cubicBezTo>
                  <a:cubicBezTo>
                    <a:pt x="507" y="1933"/>
                    <a:pt x="498" y="1931"/>
                    <a:pt x="494" y="1924"/>
                  </a:cubicBezTo>
                  <a:cubicBezTo>
                    <a:pt x="489" y="1918"/>
                    <a:pt x="491" y="1909"/>
                    <a:pt x="498" y="1905"/>
                  </a:cubicBezTo>
                  <a:cubicBezTo>
                    <a:pt x="507" y="1899"/>
                    <a:pt x="519" y="1905"/>
                    <a:pt x="524" y="1913"/>
                  </a:cubicBezTo>
                  <a:cubicBezTo>
                    <a:pt x="530" y="1921"/>
                    <a:pt x="532" y="1930"/>
                    <a:pt x="530" y="1939"/>
                  </a:cubicBezTo>
                  <a:cubicBezTo>
                    <a:pt x="528" y="1950"/>
                    <a:pt x="521" y="1958"/>
                    <a:pt x="511" y="1962"/>
                  </a:cubicBezTo>
                  <a:cubicBezTo>
                    <a:pt x="521" y="1959"/>
                    <a:pt x="529" y="1954"/>
                    <a:pt x="535" y="1948"/>
                  </a:cubicBezTo>
                  <a:cubicBezTo>
                    <a:pt x="536" y="1949"/>
                    <a:pt x="538" y="1951"/>
                    <a:pt x="539" y="1951"/>
                  </a:cubicBezTo>
                  <a:cubicBezTo>
                    <a:pt x="528" y="1961"/>
                    <a:pt x="516" y="1966"/>
                    <a:pt x="506" y="1967"/>
                  </a:cubicBezTo>
                  <a:cubicBezTo>
                    <a:pt x="526" y="1966"/>
                    <a:pt x="543" y="1959"/>
                    <a:pt x="555" y="1945"/>
                  </a:cubicBezTo>
                  <a:cubicBezTo>
                    <a:pt x="562" y="1937"/>
                    <a:pt x="567" y="1926"/>
                    <a:pt x="569" y="1913"/>
                  </a:cubicBezTo>
                  <a:cubicBezTo>
                    <a:pt x="571" y="1907"/>
                    <a:pt x="571" y="1900"/>
                    <a:pt x="572" y="1893"/>
                  </a:cubicBezTo>
                  <a:cubicBezTo>
                    <a:pt x="574" y="1886"/>
                    <a:pt x="576" y="1881"/>
                    <a:pt x="581" y="1877"/>
                  </a:cubicBezTo>
                  <a:cubicBezTo>
                    <a:pt x="586" y="1874"/>
                    <a:pt x="591" y="1873"/>
                    <a:pt x="596" y="1876"/>
                  </a:cubicBezTo>
                  <a:cubicBezTo>
                    <a:pt x="600" y="1878"/>
                    <a:pt x="603" y="1882"/>
                    <a:pt x="603" y="1887"/>
                  </a:cubicBezTo>
                  <a:cubicBezTo>
                    <a:pt x="603" y="1890"/>
                    <a:pt x="602" y="1892"/>
                    <a:pt x="599" y="1894"/>
                  </a:cubicBezTo>
                  <a:cubicBezTo>
                    <a:pt x="596" y="1897"/>
                    <a:pt x="591" y="1897"/>
                    <a:pt x="589" y="1893"/>
                  </a:cubicBezTo>
                  <a:cubicBezTo>
                    <a:pt x="587" y="1891"/>
                    <a:pt x="587" y="1888"/>
                    <a:pt x="589" y="1886"/>
                  </a:cubicBezTo>
                  <a:cubicBezTo>
                    <a:pt x="592" y="1884"/>
                    <a:pt x="595" y="1884"/>
                    <a:pt x="597" y="1887"/>
                  </a:cubicBezTo>
                  <a:cubicBezTo>
                    <a:pt x="599" y="1889"/>
                    <a:pt x="599" y="1892"/>
                    <a:pt x="597" y="1894"/>
                  </a:cubicBezTo>
                  <a:cubicBezTo>
                    <a:pt x="597" y="1895"/>
                    <a:pt x="596" y="1895"/>
                    <a:pt x="595" y="1895"/>
                  </a:cubicBezTo>
                  <a:cubicBezTo>
                    <a:pt x="597" y="1895"/>
                    <a:pt x="598" y="1895"/>
                    <a:pt x="599" y="1894"/>
                  </a:cubicBezTo>
                  <a:cubicBezTo>
                    <a:pt x="601" y="1892"/>
                    <a:pt x="602" y="1890"/>
                    <a:pt x="602" y="1887"/>
                  </a:cubicBezTo>
                  <a:cubicBezTo>
                    <a:pt x="602" y="1883"/>
                    <a:pt x="599" y="1879"/>
                    <a:pt x="595" y="1877"/>
                  </a:cubicBezTo>
                  <a:cubicBezTo>
                    <a:pt x="591" y="1875"/>
                    <a:pt x="587" y="1876"/>
                    <a:pt x="583" y="1879"/>
                  </a:cubicBezTo>
                  <a:cubicBezTo>
                    <a:pt x="578" y="1883"/>
                    <a:pt x="576" y="1888"/>
                    <a:pt x="575" y="1893"/>
                  </a:cubicBezTo>
                  <a:cubicBezTo>
                    <a:pt x="574" y="1900"/>
                    <a:pt x="574" y="1906"/>
                    <a:pt x="573" y="1912"/>
                  </a:cubicBezTo>
                  <a:cubicBezTo>
                    <a:pt x="571" y="1926"/>
                    <a:pt x="565" y="1938"/>
                    <a:pt x="556" y="1947"/>
                  </a:cubicBezTo>
                  <a:cubicBezTo>
                    <a:pt x="549" y="1956"/>
                    <a:pt x="539" y="1962"/>
                    <a:pt x="528" y="1966"/>
                  </a:cubicBezTo>
                  <a:cubicBezTo>
                    <a:pt x="510" y="1972"/>
                    <a:pt x="491" y="1970"/>
                    <a:pt x="475" y="1962"/>
                  </a:cubicBezTo>
                  <a:cubicBezTo>
                    <a:pt x="476" y="1963"/>
                    <a:pt x="476" y="1964"/>
                    <a:pt x="477" y="1965"/>
                  </a:cubicBezTo>
                  <a:cubicBezTo>
                    <a:pt x="480" y="1969"/>
                    <a:pt x="482" y="1973"/>
                    <a:pt x="484" y="1977"/>
                  </a:cubicBezTo>
                  <a:cubicBezTo>
                    <a:pt x="488" y="1985"/>
                    <a:pt x="490" y="1991"/>
                    <a:pt x="490" y="1999"/>
                  </a:cubicBezTo>
                  <a:cubicBezTo>
                    <a:pt x="491" y="2026"/>
                    <a:pt x="465" y="2042"/>
                    <a:pt x="442" y="2039"/>
                  </a:cubicBezTo>
                  <a:cubicBezTo>
                    <a:pt x="433" y="2038"/>
                    <a:pt x="424" y="2033"/>
                    <a:pt x="418" y="2027"/>
                  </a:cubicBezTo>
                  <a:cubicBezTo>
                    <a:pt x="421" y="2026"/>
                    <a:pt x="421" y="2026"/>
                    <a:pt x="421" y="2026"/>
                  </a:cubicBezTo>
                  <a:cubicBezTo>
                    <a:pt x="427" y="2031"/>
                    <a:pt x="435" y="2034"/>
                    <a:pt x="443" y="2035"/>
                  </a:cubicBezTo>
                  <a:cubicBezTo>
                    <a:pt x="464" y="2037"/>
                    <a:pt x="487" y="2023"/>
                    <a:pt x="486" y="1999"/>
                  </a:cubicBezTo>
                  <a:cubicBezTo>
                    <a:pt x="485" y="1992"/>
                    <a:pt x="483" y="1986"/>
                    <a:pt x="480" y="1979"/>
                  </a:cubicBezTo>
                  <a:cubicBezTo>
                    <a:pt x="478" y="1975"/>
                    <a:pt x="476" y="1971"/>
                    <a:pt x="473" y="1967"/>
                  </a:cubicBezTo>
                  <a:cubicBezTo>
                    <a:pt x="461" y="1950"/>
                    <a:pt x="447" y="1941"/>
                    <a:pt x="441" y="1920"/>
                  </a:cubicBezTo>
                  <a:cubicBezTo>
                    <a:pt x="438" y="1907"/>
                    <a:pt x="439" y="1893"/>
                    <a:pt x="445" y="1879"/>
                  </a:cubicBezTo>
                  <a:cubicBezTo>
                    <a:pt x="449" y="1871"/>
                    <a:pt x="453" y="1865"/>
                    <a:pt x="460" y="1859"/>
                  </a:cubicBezTo>
                  <a:cubicBezTo>
                    <a:pt x="466" y="1852"/>
                    <a:pt x="473" y="1848"/>
                    <a:pt x="481" y="1845"/>
                  </a:cubicBezTo>
                  <a:cubicBezTo>
                    <a:pt x="495" y="1841"/>
                    <a:pt x="506" y="1840"/>
                    <a:pt x="519" y="1842"/>
                  </a:cubicBezTo>
                  <a:cubicBezTo>
                    <a:pt x="512" y="1840"/>
                    <a:pt x="506" y="1838"/>
                    <a:pt x="504" y="1838"/>
                  </a:cubicBezTo>
                  <a:cubicBezTo>
                    <a:pt x="476" y="1831"/>
                    <a:pt x="448" y="1827"/>
                    <a:pt x="421" y="1826"/>
                  </a:cubicBezTo>
                  <a:cubicBezTo>
                    <a:pt x="413" y="1826"/>
                    <a:pt x="407" y="1827"/>
                    <a:pt x="403" y="1831"/>
                  </a:cubicBezTo>
                  <a:cubicBezTo>
                    <a:pt x="400" y="1834"/>
                    <a:pt x="397" y="1837"/>
                    <a:pt x="397" y="1840"/>
                  </a:cubicBezTo>
                  <a:cubicBezTo>
                    <a:pt x="395" y="1846"/>
                    <a:pt x="397" y="1853"/>
                    <a:pt x="403" y="1855"/>
                  </a:cubicBezTo>
                  <a:cubicBezTo>
                    <a:pt x="406" y="1856"/>
                    <a:pt x="409" y="1855"/>
                    <a:pt x="412" y="1853"/>
                  </a:cubicBezTo>
                  <a:cubicBezTo>
                    <a:pt x="415" y="1850"/>
                    <a:pt x="414" y="1845"/>
                    <a:pt x="411" y="1843"/>
                  </a:cubicBezTo>
                  <a:cubicBezTo>
                    <a:pt x="409" y="1842"/>
                    <a:pt x="406" y="1842"/>
                    <a:pt x="404" y="1844"/>
                  </a:cubicBezTo>
                  <a:cubicBezTo>
                    <a:pt x="404" y="1841"/>
                    <a:pt x="408" y="1839"/>
                    <a:pt x="412" y="1840"/>
                  </a:cubicBezTo>
                  <a:cubicBezTo>
                    <a:pt x="421" y="1842"/>
                    <a:pt x="422" y="1856"/>
                    <a:pt x="412" y="1860"/>
                  </a:cubicBezTo>
                  <a:cubicBezTo>
                    <a:pt x="404" y="1864"/>
                    <a:pt x="396" y="1860"/>
                    <a:pt x="392" y="1852"/>
                  </a:cubicBezTo>
                  <a:cubicBezTo>
                    <a:pt x="388" y="1842"/>
                    <a:pt x="395" y="1829"/>
                    <a:pt x="408" y="1826"/>
                  </a:cubicBezTo>
                  <a:cubicBezTo>
                    <a:pt x="385" y="1827"/>
                    <a:pt x="363" y="1830"/>
                    <a:pt x="342" y="1835"/>
                  </a:cubicBezTo>
                  <a:cubicBezTo>
                    <a:pt x="351" y="1835"/>
                    <a:pt x="360" y="1837"/>
                    <a:pt x="367" y="1840"/>
                  </a:cubicBezTo>
                  <a:cubicBezTo>
                    <a:pt x="392" y="1850"/>
                    <a:pt x="406" y="1881"/>
                    <a:pt x="382" y="1902"/>
                  </a:cubicBezTo>
                  <a:cubicBezTo>
                    <a:pt x="376" y="1908"/>
                    <a:pt x="368" y="1911"/>
                    <a:pt x="359" y="1912"/>
                  </a:cubicBezTo>
                  <a:cubicBezTo>
                    <a:pt x="345" y="1915"/>
                    <a:pt x="329" y="1910"/>
                    <a:pt x="317" y="1916"/>
                  </a:cubicBezTo>
                  <a:cubicBezTo>
                    <a:pt x="311" y="1919"/>
                    <a:pt x="307" y="1925"/>
                    <a:pt x="306" y="1931"/>
                  </a:cubicBezTo>
                  <a:cubicBezTo>
                    <a:pt x="303" y="1945"/>
                    <a:pt x="317" y="1958"/>
                    <a:pt x="331" y="1956"/>
                  </a:cubicBezTo>
                  <a:cubicBezTo>
                    <a:pt x="337" y="1955"/>
                    <a:pt x="342" y="1948"/>
                    <a:pt x="342" y="1943"/>
                  </a:cubicBezTo>
                  <a:cubicBezTo>
                    <a:pt x="342" y="1935"/>
                    <a:pt x="335" y="1929"/>
                    <a:pt x="329" y="1931"/>
                  </a:cubicBezTo>
                  <a:cubicBezTo>
                    <a:pt x="331" y="1929"/>
                    <a:pt x="337" y="1927"/>
                    <a:pt x="341" y="1930"/>
                  </a:cubicBezTo>
                  <a:cubicBezTo>
                    <a:pt x="349" y="1936"/>
                    <a:pt x="348" y="1948"/>
                    <a:pt x="343" y="1954"/>
                  </a:cubicBezTo>
                  <a:cubicBezTo>
                    <a:pt x="336" y="1962"/>
                    <a:pt x="326" y="1963"/>
                    <a:pt x="319" y="1961"/>
                  </a:cubicBezTo>
                  <a:cubicBezTo>
                    <a:pt x="305" y="1957"/>
                    <a:pt x="295" y="1942"/>
                    <a:pt x="301" y="1927"/>
                  </a:cubicBezTo>
                  <a:cubicBezTo>
                    <a:pt x="305" y="1919"/>
                    <a:pt x="309" y="1915"/>
                    <a:pt x="315" y="1912"/>
                  </a:cubicBezTo>
                  <a:cubicBezTo>
                    <a:pt x="325" y="1907"/>
                    <a:pt x="337" y="1909"/>
                    <a:pt x="347" y="1903"/>
                  </a:cubicBezTo>
                  <a:cubicBezTo>
                    <a:pt x="363" y="1894"/>
                    <a:pt x="371" y="1877"/>
                    <a:pt x="361" y="1862"/>
                  </a:cubicBezTo>
                  <a:cubicBezTo>
                    <a:pt x="351" y="1846"/>
                    <a:pt x="321" y="1842"/>
                    <a:pt x="303" y="1850"/>
                  </a:cubicBezTo>
                  <a:cubicBezTo>
                    <a:pt x="292" y="1855"/>
                    <a:pt x="283" y="1867"/>
                    <a:pt x="283" y="1878"/>
                  </a:cubicBezTo>
                  <a:cubicBezTo>
                    <a:pt x="282" y="1893"/>
                    <a:pt x="299" y="1908"/>
                    <a:pt x="314" y="1898"/>
                  </a:cubicBezTo>
                  <a:cubicBezTo>
                    <a:pt x="318" y="1895"/>
                    <a:pt x="321" y="1891"/>
                    <a:pt x="322" y="1886"/>
                  </a:cubicBezTo>
                  <a:cubicBezTo>
                    <a:pt x="323" y="1877"/>
                    <a:pt x="312" y="1867"/>
                    <a:pt x="303" y="1873"/>
                  </a:cubicBezTo>
                  <a:cubicBezTo>
                    <a:pt x="298" y="1876"/>
                    <a:pt x="298" y="1884"/>
                    <a:pt x="303" y="1885"/>
                  </a:cubicBezTo>
                  <a:cubicBezTo>
                    <a:pt x="296" y="1887"/>
                    <a:pt x="292" y="1877"/>
                    <a:pt x="298" y="1871"/>
                  </a:cubicBezTo>
                  <a:cubicBezTo>
                    <a:pt x="309" y="1860"/>
                    <a:pt x="329" y="1871"/>
                    <a:pt x="325" y="1887"/>
                  </a:cubicBezTo>
                  <a:cubicBezTo>
                    <a:pt x="323" y="1897"/>
                    <a:pt x="314" y="1906"/>
                    <a:pt x="302" y="1905"/>
                  </a:cubicBezTo>
                  <a:cubicBezTo>
                    <a:pt x="286" y="1904"/>
                    <a:pt x="274" y="1884"/>
                    <a:pt x="281" y="1867"/>
                  </a:cubicBezTo>
                  <a:cubicBezTo>
                    <a:pt x="282" y="1865"/>
                    <a:pt x="283" y="1863"/>
                    <a:pt x="284" y="1862"/>
                  </a:cubicBezTo>
                  <a:cubicBezTo>
                    <a:pt x="279" y="1867"/>
                    <a:pt x="275" y="1871"/>
                    <a:pt x="271" y="1878"/>
                  </a:cubicBezTo>
                  <a:cubicBezTo>
                    <a:pt x="271" y="1878"/>
                    <a:pt x="271" y="1878"/>
                    <a:pt x="271" y="1878"/>
                  </a:cubicBezTo>
                  <a:cubicBezTo>
                    <a:pt x="266" y="1887"/>
                    <a:pt x="264" y="1894"/>
                    <a:pt x="263" y="1905"/>
                  </a:cubicBezTo>
                  <a:cubicBezTo>
                    <a:pt x="260" y="1895"/>
                    <a:pt x="264" y="1885"/>
                    <a:pt x="268" y="1876"/>
                  </a:cubicBezTo>
                  <a:cubicBezTo>
                    <a:pt x="268" y="1876"/>
                    <a:pt x="268" y="1876"/>
                    <a:pt x="268" y="1876"/>
                  </a:cubicBezTo>
                  <a:cubicBezTo>
                    <a:pt x="271" y="1872"/>
                    <a:pt x="274" y="1868"/>
                    <a:pt x="277" y="1865"/>
                  </a:cubicBezTo>
                  <a:cubicBezTo>
                    <a:pt x="265" y="1873"/>
                    <a:pt x="253" y="1883"/>
                    <a:pt x="242" y="1895"/>
                  </a:cubicBezTo>
                  <a:cubicBezTo>
                    <a:pt x="224" y="1916"/>
                    <a:pt x="214" y="1934"/>
                    <a:pt x="208" y="1961"/>
                  </a:cubicBezTo>
                  <a:cubicBezTo>
                    <a:pt x="203" y="1987"/>
                    <a:pt x="205" y="2012"/>
                    <a:pt x="214" y="2035"/>
                  </a:cubicBezTo>
                  <a:cubicBezTo>
                    <a:pt x="218" y="2047"/>
                    <a:pt x="222" y="2053"/>
                    <a:pt x="232" y="2061"/>
                  </a:cubicBezTo>
                  <a:cubicBezTo>
                    <a:pt x="252" y="2077"/>
                    <a:pt x="282" y="2081"/>
                    <a:pt x="300" y="2072"/>
                  </a:cubicBezTo>
                  <a:cubicBezTo>
                    <a:pt x="310" y="2066"/>
                    <a:pt x="317" y="2054"/>
                    <a:pt x="309" y="2045"/>
                  </a:cubicBezTo>
                  <a:cubicBezTo>
                    <a:pt x="304" y="2039"/>
                    <a:pt x="298" y="2038"/>
                    <a:pt x="291" y="2043"/>
                  </a:cubicBezTo>
                  <a:cubicBezTo>
                    <a:pt x="292" y="2031"/>
                    <a:pt x="312" y="2029"/>
                    <a:pt x="323" y="2039"/>
                  </a:cubicBezTo>
                  <a:cubicBezTo>
                    <a:pt x="334" y="2049"/>
                    <a:pt x="335" y="2062"/>
                    <a:pt x="331" y="2072"/>
                  </a:cubicBezTo>
                  <a:cubicBezTo>
                    <a:pt x="325" y="2087"/>
                    <a:pt x="307" y="2097"/>
                    <a:pt x="288" y="2096"/>
                  </a:cubicBezTo>
                  <a:cubicBezTo>
                    <a:pt x="268" y="2094"/>
                    <a:pt x="248" y="2084"/>
                    <a:pt x="234" y="2070"/>
                  </a:cubicBezTo>
                  <a:cubicBezTo>
                    <a:pt x="237" y="2073"/>
                    <a:pt x="240" y="2076"/>
                    <a:pt x="243" y="2080"/>
                  </a:cubicBezTo>
                  <a:cubicBezTo>
                    <a:pt x="266" y="2100"/>
                    <a:pt x="294" y="2113"/>
                    <a:pt x="325" y="2113"/>
                  </a:cubicBezTo>
                  <a:cubicBezTo>
                    <a:pt x="341" y="2113"/>
                    <a:pt x="353" y="2106"/>
                    <a:pt x="362" y="2092"/>
                  </a:cubicBezTo>
                  <a:cubicBezTo>
                    <a:pt x="367" y="2084"/>
                    <a:pt x="370" y="2068"/>
                    <a:pt x="365" y="2059"/>
                  </a:cubicBezTo>
                  <a:cubicBezTo>
                    <a:pt x="360" y="2050"/>
                    <a:pt x="349" y="2047"/>
                    <a:pt x="344" y="2056"/>
                  </a:cubicBezTo>
                  <a:cubicBezTo>
                    <a:pt x="340" y="2051"/>
                    <a:pt x="343" y="2043"/>
                    <a:pt x="350" y="2041"/>
                  </a:cubicBezTo>
                  <a:cubicBezTo>
                    <a:pt x="356" y="2039"/>
                    <a:pt x="364" y="2042"/>
                    <a:pt x="370" y="2049"/>
                  </a:cubicBezTo>
                  <a:cubicBezTo>
                    <a:pt x="373" y="2053"/>
                    <a:pt x="375" y="2058"/>
                    <a:pt x="375" y="2064"/>
                  </a:cubicBezTo>
                  <a:cubicBezTo>
                    <a:pt x="376" y="2074"/>
                    <a:pt x="373" y="2085"/>
                    <a:pt x="366" y="2094"/>
                  </a:cubicBezTo>
                  <a:cubicBezTo>
                    <a:pt x="362" y="2101"/>
                    <a:pt x="356" y="2106"/>
                    <a:pt x="349" y="2109"/>
                  </a:cubicBezTo>
                  <a:cubicBezTo>
                    <a:pt x="371" y="2102"/>
                    <a:pt x="387" y="2085"/>
                    <a:pt x="392" y="2061"/>
                  </a:cubicBezTo>
                  <a:cubicBezTo>
                    <a:pt x="395" y="2049"/>
                    <a:pt x="394" y="2038"/>
                    <a:pt x="390" y="2027"/>
                  </a:cubicBezTo>
                  <a:cubicBezTo>
                    <a:pt x="373" y="1976"/>
                    <a:pt x="343" y="2012"/>
                    <a:pt x="318" y="2020"/>
                  </a:cubicBezTo>
                  <a:cubicBezTo>
                    <a:pt x="287" y="2030"/>
                    <a:pt x="280" y="1987"/>
                    <a:pt x="312" y="1976"/>
                  </a:cubicBezTo>
                  <a:cubicBezTo>
                    <a:pt x="339" y="1966"/>
                    <a:pt x="364" y="1983"/>
                    <a:pt x="379" y="2004"/>
                  </a:cubicBezTo>
                  <a:cubicBezTo>
                    <a:pt x="377" y="1999"/>
                    <a:pt x="376" y="1995"/>
                    <a:pt x="375" y="1990"/>
                  </a:cubicBezTo>
                  <a:cubicBezTo>
                    <a:pt x="374" y="1979"/>
                    <a:pt x="380" y="1966"/>
                    <a:pt x="391" y="1964"/>
                  </a:cubicBezTo>
                  <a:cubicBezTo>
                    <a:pt x="397" y="1963"/>
                    <a:pt x="402" y="1966"/>
                    <a:pt x="405" y="1971"/>
                  </a:cubicBezTo>
                  <a:cubicBezTo>
                    <a:pt x="407" y="1974"/>
                    <a:pt x="407" y="1978"/>
                    <a:pt x="406" y="1982"/>
                  </a:cubicBezTo>
                  <a:cubicBezTo>
                    <a:pt x="405" y="1985"/>
                    <a:pt x="401" y="1989"/>
                    <a:pt x="397" y="1990"/>
                  </a:cubicBezTo>
                  <a:cubicBezTo>
                    <a:pt x="392" y="1991"/>
                    <a:pt x="386" y="1989"/>
                    <a:pt x="385" y="1983"/>
                  </a:cubicBezTo>
                  <a:cubicBezTo>
                    <a:pt x="384" y="1980"/>
                    <a:pt x="385" y="1977"/>
                    <a:pt x="388" y="1975"/>
                  </a:cubicBezTo>
                  <a:cubicBezTo>
                    <a:pt x="389" y="1974"/>
                    <a:pt x="392" y="1974"/>
                    <a:pt x="393" y="1976"/>
                  </a:cubicBezTo>
                  <a:cubicBezTo>
                    <a:pt x="391" y="1976"/>
                    <a:pt x="390" y="1976"/>
                    <a:pt x="389" y="1977"/>
                  </a:cubicBezTo>
                  <a:cubicBezTo>
                    <a:pt x="387" y="1980"/>
                    <a:pt x="388" y="1983"/>
                    <a:pt x="391" y="1984"/>
                  </a:cubicBezTo>
                  <a:cubicBezTo>
                    <a:pt x="392" y="1984"/>
                    <a:pt x="394" y="1984"/>
                    <a:pt x="397" y="1982"/>
                  </a:cubicBezTo>
                  <a:cubicBezTo>
                    <a:pt x="399" y="1981"/>
                    <a:pt x="400" y="1978"/>
                    <a:pt x="398" y="1975"/>
                  </a:cubicBezTo>
                  <a:cubicBezTo>
                    <a:pt x="397" y="1972"/>
                    <a:pt x="394" y="1970"/>
                    <a:pt x="390" y="1971"/>
                  </a:cubicBezTo>
                  <a:cubicBezTo>
                    <a:pt x="381" y="1972"/>
                    <a:pt x="376" y="1985"/>
                    <a:pt x="377" y="1994"/>
                  </a:cubicBezTo>
                  <a:cubicBezTo>
                    <a:pt x="378" y="1996"/>
                    <a:pt x="378" y="1998"/>
                    <a:pt x="379" y="2000"/>
                  </a:cubicBezTo>
                  <a:cubicBezTo>
                    <a:pt x="382" y="2008"/>
                    <a:pt x="387" y="2015"/>
                    <a:pt x="390" y="2023"/>
                  </a:cubicBezTo>
                  <a:cubicBezTo>
                    <a:pt x="393" y="2031"/>
                    <a:pt x="395" y="2039"/>
                    <a:pt x="395" y="2047"/>
                  </a:cubicBezTo>
                  <a:cubicBezTo>
                    <a:pt x="396" y="2044"/>
                    <a:pt x="397" y="2041"/>
                    <a:pt x="399" y="2038"/>
                  </a:cubicBezTo>
                  <a:cubicBezTo>
                    <a:pt x="408" y="2022"/>
                    <a:pt x="429" y="2016"/>
                    <a:pt x="447" y="2023"/>
                  </a:cubicBezTo>
                  <a:cubicBezTo>
                    <a:pt x="452" y="2025"/>
                    <a:pt x="456" y="2028"/>
                    <a:pt x="460" y="2032"/>
                  </a:cubicBezTo>
                  <a:cubicBezTo>
                    <a:pt x="456" y="2033"/>
                    <a:pt x="456" y="2033"/>
                    <a:pt x="456" y="2033"/>
                  </a:cubicBezTo>
                  <a:cubicBezTo>
                    <a:pt x="453" y="2030"/>
                    <a:pt x="450" y="2028"/>
                    <a:pt x="446" y="2026"/>
                  </a:cubicBezTo>
                  <a:cubicBezTo>
                    <a:pt x="429" y="2020"/>
                    <a:pt x="410" y="2024"/>
                    <a:pt x="401" y="2040"/>
                  </a:cubicBezTo>
                  <a:cubicBezTo>
                    <a:pt x="395" y="2049"/>
                    <a:pt x="396" y="2055"/>
                    <a:pt x="393" y="2064"/>
                  </a:cubicBezTo>
                  <a:cubicBezTo>
                    <a:pt x="385" y="2096"/>
                    <a:pt x="357" y="2115"/>
                    <a:pt x="325" y="2116"/>
                  </a:cubicBezTo>
                  <a:cubicBezTo>
                    <a:pt x="315" y="2116"/>
                    <a:pt x="307" y="2115"/>
                    <a:pt x="298" y="2113"/>
                  </a:cubicBezTo>
                  <a:cubicBezTo>
                    <a:pt x="315" y="2120"/>
                    <a:pt x="333" y="2125"/>
                    <a:pt x="349" y="2124"/>
                  </a:cubicBezTo>
                  <a:cubicBezTo>
                    <a:pt x="382" y="2121"/>
                    <a:pt x="425" y="2121"/>
                    <a:pt x="447" y="2116"/>
                  </a:cubicBezTo>
                  <a:cubicBezTo>
                    <a:pt x="457" y="2114"/>
                    <a:pt x="467" y="2107"/>
                    <a:pt x="471" y="2097"/>
                  </a:cubicBezTo>
                  <a:cubicBezTo>
                    <a:pt x="470" y="2103"/>
                    <a:pt x="466" y="2108"/>
                    <a:pt x="461" y="2112"/>
                  </a:cubicBezTo>
                  <a:cubicBezTo>
                    <a:pt x="461" y="2112"/>
                    <a:pt x="461" y="2112"/>
                    <a:pt x="461" y="2112"/>
                  </a:cubicBezTo>
                  <a:cubicBezTo>
                    <a:pt x="458" y="2114"/>
                    <a:pt x="455" y="2115"/>
                    <a:pt x="453" y="2116"/>
                  </a:cubicBezTo>
                  <a:cubicBezTo>
                    <a:pt x="464" y="2115"/>
                    <a:pt x="475" y="2112"/>
                    <a:pt x="484" y="2104"/>
                  </a:cubicBezTo>
                  <a:cubicBezTo>
                    <a:pt x="492" y="2096"/>
                    <a:pt x="496" y="2086"/>
                    <a:pt x="497" y="2074"/>
                  </a:cubicBezTo>
                  <a:cubicBezTo>
                    <a:pt x="497" y="2074"/>
                    <a:pt x="498" y="2074"/>
                    <a:pt x="499" y="2074"/>
                  </a:cubicBezTo>
                  <a:cubicBezTo>
                    <a:pt x="499" y="2083"/>
                    <a:pt x="497" y="2092"/>
                    <a:pt x="490" y="2100"/>
                  </a:cubicBezTo>
                  <a:cubicBezTo>
                    <a:pt x="485" y="2107"/>
                    <a:pt x="478" y="2112"/>
                    <a:pt x="471" y="2114"/>
                  </a:cubicBezTo>
                  <a:cubicBezTo>
                    <a:pt x="476" y="2113"/>
                    <a:pt x="482" y="2116"/>
                    <a:pt x="484" y="2120"/>
                  </a:cubicBezTo>
                  <a:cubicBezTo>
                    <a:pt x="485" y="2123"/>
                    <a:pt x="485" y="2127"/>
                    <a:pt x="484" y="2130"/>
                  </a:cubicBezTo>
                  <a:cubicBezTo>
                    <a:pt x="482" y="2134"/>
                    <a:pt x="477" y="2137"/>
                    <a:pt x="472" y="2135"/>
                  </a:cubicBezTo>
                  <a:cubicBezTo>
                    <a:pt x="469" y="2133"/>
                    <a:pt x="467" y="2130"/>
                    <a:pt x="468" y="2127"/>
                  </a:cubicBezTo>
                  <a:cubicBezTo>
                    <a:pt x="469" y="2121"/>
                    <a:pt x="476" y="2121"/>
                    <a:pt x="477" y="2125"/>
                  </a:cubicBezTo>
                  <a:cubicBezTo>
                    <a:pt x="476" y="2124"/>
                    <a:pt x="474" y="2124"/>
                    <a:pt x="472" y="2125"/>
                  </a:cubicBezTo>
                  <a:cubicBezTo>
                    <a:pt x="470" y="2126"/>
                    <a:pt x="470" y="2129"/>
                    <a:pt x="472" y="2131"/>
                  </a:cubicBezTo>
                  <a:cubicBezTo>
                    <a:pt x="473" y="2133"/>
                    <a:pt x="476" y="2133"/>
                    <a:pt x="478" y="2132"/>
                  </a:cubicBezTo>
                  <a:cubicBezTo>
                    <a:pt x="483" y="2131"/>
                    <a:pt x="485" y="2123"/>
                    <a:pt x="479" y="2118"/>
                  </a:cubicBezTo>
                  <a:cubicBezTo>
                    <a:pt x="474" y="2113"/>
                    <a:pt x="464" y="2116"/>
                    <a:pt x="458" y="2117"/>
                  </a:cubicBezTo>
                  <a:cubicBezTo>
                    <a:pt x="450" y="2119"/>
                    <a:pt x="441" y="2121"/>
                    <a:pt x="437" y="2121"/>
                  </a:cubicBezTo>
                  <a:cubicBezTo>
                    <a:pt x="430" y="2122"/>
                    <a:pt x="415" y="2124"/>
                    <a:pt x="396" y="2124"/>
                  </a:cubicBezTo>
                  <a:cubicBezTo>
                    <a:pt x="399" y="2125"/>
                    <a:pt x="403" y="2126"/>
                    <a:pt x="406" y="2127"/>
                  </a:cubicBezTo>
                  <a:cubicBezTo>
                    <a:pt x="408" y="2128"/>
                    <a:pt x="420" y="2134"/>
                    <a:pt x="419" y="2136"/>
                  </a:cubicBezTo>
                  <a:cubicBezTo>
                    <a:pt x="418" y="2137"/>
                    <a:pt x="411" y="2134"/>
                    <a:pt x="409" y="2133"/>
                  </a:cubicBezTo>
                  <a:cubicBezTo>
                    <a:pt x="404" y="2131"/>
                    <a:pt x="399" y="2130"/>
                    <a:pt x="393" y="2129"/>
                  </a:cubicBezTo>
                  <a:cubicBezTo>
                    <a:pt x="391" y="2128"/>
                    <a:pt x="389" y="2128"/>
                    <a:pt x="386" y="2128"/>
                  </a:cubicBezTo>
                  <a:cubicBezTo>
                    <a:pt x="377" y="2127"/>
                    <a:pt x="370" y="2127"/>
                    <a:pt x="361" y="2128"/>
                  </a:cubicBezTo>
                  <a:cubicBezTo>
                    <a:pt x="360" y="2128"/>
                    <a:pt x="359" y="2128"/>
                    <a:pt x="357" y="2128"/>
                  </a:cubicBezTo>
                  <a:cubicBezTo>
                    <a:pt x="360" y="2129"/>
                    <a:pt x="363" y="2129"/>
                    <a:pt x="366" y="2129"/>
                  </a:cubicBezTo>
                  <a:cubicBezTo>
                    <a:pt x="374" y="2131"/>
                    <a:pt x="380" y="2133"/>
                    <a:pt x="387" y="2137"/>
                  </a:cubicBezTo>
                  <a:cubicBezTo>
                    <a:pt x="405" y="2149"/>
                    <a:pt x="405" y="2169"/>
                    <a:pt x="396" y="2185"/>
                  </a:cubicBezTo>
                  <a:cubicBezTo>
                    <a:pt x="388" y="2199"/>
                    <a:pt x="374" y="2210"/>
                    <a:pt x="358" y="2210"/>
                  </a:cubicBezTo>
                  <a:cubicBezTo>
                    <a:pt x="344" y="2210"/>
                    <a:pt x="334" y="2202"/>
                    <a:pt x="330" y="2189"/>
                  </a:cubicBezTo>
                  <a:cubicBezTo>
                    <a:pt x="328" y="2183"/>
                    <a:pt x="328" y="2177"/>
                    <a:pt x="330" y="2171"/>
                  </a:cubicBezTo>
                  <a:cubicBezTo>
                    <a:pt x="331" y="2166"/>
                    <a:pt x="334" y="2163"/>
                    <a:pt x="338" y="2160"/>
                  </a:cubicBezTo>
                  <a:cubicBezTo>
                    <a:pt x="344" y="2157"/>
                    <a:pt x="350" y="2156"/>
                    <a:pt x="355" y="2159"/>
                  </a:cubicBezTo>
                  <a:cubicBezTo>
                    <a:pt x="359" y="2161"/>
                    <a:pt x="361" y="2163"/>
                    <a:pt x="362" y="2167"/>
                  </a:cubicBezTo>
                  <a:cubicBezTo>
                    <a:pt x="364" y="2171"/>
                    <a:pt x="363" y="2175"/>
                    <a:pt x="360" y="2179"/>
                  </a:cubicBezTo>
                  <a:cubicBezTo>
                    <a:pt x="357" y="2183"/>
                    <a:pt x="353" y="2185"/>
                    <a:pt x="348" y="2184"/>
                  </a:cubicBezTo>
                  <a:cubicBezTo>
                    <a:pt x="343" y="2182"/>
                    <a:pt x="340" y="2178"/>
                    <a:pt x="340" y="2173"/>
                  </a:cubicBezTo>
                  <a:cubicBezTo>
                    <a:pt x="340" y="2167"/>
                    <a:pt x="345" y="2163"/>
                    <a:pt x="351" y="2163"/>
                  </a:cubicBezTo>
                  <a:cubicBezTo>
                    <a:pt x="357" y="2163"/>
                    <a:pt x="361" y="2168"/>
                    <a:pt x="361" y="2174"/>
                  </a:cubicBezTo>
                  <a:cubicBezTo>
                    <a:pt x="361" y="2176"/>
                    <a:pt x="360" y="2178"/>
                    <a:pt x="359" y="2180"/>
                  </a:cubicBezTo>
                  <a:cubicBezTo>
                    <a:pt x="360" y="2179"/>
                    <a:pt x="360" y="2179"/>
                    <a:pt x="360" y="2179"/>
                  </a:cubicBezTo>
                  <a:cubicBezTo>
                    <a:pt x="362" y="2175"/>
                    <a:pt x="363" y="2171"/>
                    <a:pt x="362" y="2167"/>
                  </a:cubicBezTo>
                  <a:cubicBezTo>
                    <a:pt x="361" y="2164"/>
                    <a:pt x="358" y="2161"/>
                    <a:pt x="355" y="2160"/>
                  </a:cubicBezTo>
                  <a:cubicBezTo>
                    <a:pt x="350" y="2157"/>
                    <a:pt x="344" y="2158"/>
                    <a:pt x="339" y="2161"/>
                  </a:cubicBezTo>
                  <a:cubicBezTo>
                    <a:pt x="335" y="2163"/>
                    <a:pt x="332" y="2167"/>
                    <a:pt x="331" y="2172"/>
                  </a:cubicBezTo>
                  <a:cubicBezTo>
                    <a:pt x="329" y="2177"/>
                    <a:pt x="330" y="2182"/>
                    <a:pt x="331" y="2188"/>
                  </a:cubicBezTo>
                  <a:cubicBezTo>
                    <a:pt x="335" y="2201"/>
                    <a:pt x="345" y="2208"/>
                    <a:pt x="358" y="2208"/>
                  </a:cubicBezTo>
                  <a:cubicBezTo>
                    <a:pt x="374" y="2207"/>
                    <a:pt x="387" y="2195"/>
                    <a:pt x="394" y="2182"/>
                  </a:cubicBezTo>
                  <a:cubicBezTo>
                    <a:pt x="401" y="2168"/>
                    <a:pt x="401" y="2151"/>
                    <a:pt x="385" y="2140"/>
                  </a:cubicBezTo>
                  <a:cubicBezTo>
                    <a:pt x="378" y="2137"/>
                    <a:pt x="372" y="2135"/>
                    <a:pt x="365" y="2134"/>
                  </a:cubicBezTo>
                  <a:cubicBezTo>
                    <a:pt x="339" y="2130"/>
                    <a:pt x="315" y="2124"/>
                    <a:pt x="291" y="2112"/>
                  </a:cubicBezTo>
                  <a:cubicBezTo>
                    <a:pt x="292" y="2113"/>
                    <a:pt x="293" y="2115"/>
                    <a:pt x="294" y="2116"/>
                  </a:cubicBezTo>
                  <a:cubicBezTo>
                    <a:pt x="300" y="2123"/>
                    <a:pt x="303" y="2134"/>
                    <a:pt x="294" y="2141"/>
                  </a:cubicBezTo>
                  <a:cubicBezTo>
                    <a:pt x="288" y="2146"/>
                    <a:pt x="279" y="2146"/>
                    <a:pt x="273" y="2141"/>
                  </a:cubicBezTo>
                  <a:cubicBezTo>
                    <a:pt x="269" y="2137"/>
                    <a:pt x="266" y="2131"/>
                    <a:pt x="269" y="2125"/>
                  </a:cubicBezTo>
                  <a:cubicBezTo>
                    <a:pt x="271" y="2121"/>
                    <a:pt x="276" y="2118"/>
                    <a:pt x="279" y="2123"/>
                  </a:cubicBezTo>
                  <a:cubicBezTo>
                    <a:pt x="282" y="2128"/>
                    <a:pt x="278" y="2130"/>
                    <a:pt x="281" y="2135"/>
                  </a:cubicBezTo>
                  <a:cubicBezTo>
                    <a:pt x="283" y="2138"/>
                    <a:pt x="286" y="2140"/>
                    <a:pt x="290" y="2138"/>
                  </a:cubicBezTo>
                  <a:cubicBezTo>
                    <a:pt x="297" y="2135"/>
                    <a:pt x="295" y="2126"/>
                    <a:pt x="292" y="2120"/>
                  </a:cubicBezTo>
                  <a:cubicBezTo>
                    <a:pt x="284" y="2108"/>
                    <a:pt x="276" y="2106"/>
                    <a:pt x="264" y="2099"/>
                  </a:cubicBezTo>
                  <a:cubicBezTo>
                    <a:pt x="256" y="2095"/>
                    <a:pt x="249" y="2089"/>
                    <a:pt x="241" y="2082"/>
                  </a:cubicBezTo>
                  <a:cubicBezTo>
                    <a:pt x="219" y="2061"/>
                    <a:pt x="206" y="2034"/>
                    <a:pt x="202" y="2005"/>
                  </a:cubicBezTo>
                  <a:cubicBezTo>
                    <a:pt x="202" y="2011"/>
                    <a:pt x="198" y="2016"/>
                    <a:pt x="194" y="2018"/>
                  </a:cubicBezTo>
                  <a:cubicBezTo>
                    <a:pt x="189" y="2020"/>
                    <a:pt x="184" y="2019"/>
                    <a:pt x="180" y="2014"/>
                  </a:cubicBezTo>
                  <a:cubicBezTo>
                    <a:pt x="181" y="2014"/>
                    <a:pt x="183" y="2013"/>
                    <a:pt x="183" y="2012"/>
                  </a:cubicBezTo>
                  <a:cubicBezTo>
                    <a:pt x="190" y="2022"/>
                    <a:pt x="200" y="2011"/>
                    <a:pt x="201" y="1999"/>
                  </a:cubicBezTo>
                  <a:cubicBezTo>
                    <a:pt x="201" y="2000"/>
                    <a:pt x="201" y="2000"/>
                    <a:pt x="201" y="2000"/>
                  </a:cubicBezTo>
                  <a:cubicBezTo>
                    <a:pt x="200" y="1990"/>
                    <a:pt x="200" y="1980"/>
                    <a:pt x="202" y="1969"/>
                  </a:cubicBezTo>
                  <a:cubicBezTo>
                    <a:pt x="194" y="1981"/>
                    <a:pt x="180" y="1989"/>
                    <a:pt x="165" y="1984"/>
                  </a:cubicBezTo>
                  <a:cubicBezTo>
                    <a:pt x="158" y="1982"/>
                    <a:pt x="152" y="1977"/>
                    <a:pt x="147" y="1971"/>
                  </a:cubicBezTo>
                  <a:cubicBezTo>
                    <a:pt x="143" y="1964"/>
                    <a:pt x="142" y="1956"/>
                    <a:pt x="144" y="1948"/>
                  </a:cubicBezTo>
                  <a:cubicBezTo>
                    <a:pt x="145" y="1941"/>
                    <a:pt x="149" y="1935"/>
                    <a:pt x="155" y="1930"/>
                  </a:cubicBezTo>
                  <a:cubicBezTo>
                    <a:pt x="160" y="1925"/>
                    <a:pt x="167" y="1923"/>
                    <a:pt x="174" y="1923"/>
                  </a:cubicBezTo>
                  <a:cubicBezTo>
                    <a:pt x="182" y="1924"/>
                    <a:pt x="188" y="1927"/>
                    <a:pt x="193" y="1933"/>
                  </a:cubicBezTo>
                  <a:cubicBezTo>
                    <a:pt x="195" y="1938"/>
                    <a:pt x="196" y="1942"/>
                    <a:pt x="195" y="1947"/>
                  </a:cubicBezTo>
                  <a:cubicBezTo>
                    <a:pt x="193" y="1954"/>
                    <a:pt x="188" y="1959"/>
                    <a:pt x="181" y="1960"/>
                  </a:cubicBezTo>
                  <a:cubicBezTo>
                    <a:pt x="175" y="1961"/>
                    <a:pt x="168" y="1958"/>
                    <a:pt x="165" y="1953"/>
                  </a:cubicBezTo>
                  <a:cubicBezTo>
                    <a:pt x="161" y="1946"/>
                    <a:pt x="163" y="1937"/>
                    <a:pt x="169" y="1933"/>
                  </a:cubicBezTo>
                  <a:cubicBezTo>
                    <a:pt x="176" y="1928"/>
                    <a:pt x="186" y="1930"/>
                    <a:pt x="190" y="1937"/>
                  </a:cubicBezTo>
                  <a:cubicBezTo>
                    <a:pt x="192" y="1940"/>
                    <a:pt x="193" y="1944"/>
                    <a:pt x="192" y="1947"/>
                  </a:cubicBezTo>
                  <a:cubicBezTo>
                    <a:pt x="192" y="1946"/>
                    <a:pt x="192" y="1946"/>
                    <a:pt x="192" y="1946"/>
                  </a:cubicBezTo>
                  <a:cubicBezTo>
                    <a:pt x="193" y="1942"/>
                    <a:pt x="193" y="1939"/>
                    <a:pt x="190" y="1935"/>
                  </a:cubicBezTo>
                  <a:cubicBezTo>
                    <a:pt x="186" y="1929"/>
                    <a:pt x="181" y="1927"/>
                    <a:pt x="174" y="1927"/>
                  </a:cubicBezTo>
                  <a:cubicBezTo>
                    <a:pt x="168" y="1926"/>
                    <a:pt x="162" y="1929"/>
                    <a:pt x="157" y="1933"/>
                  </a:cubicBezTo>
                  <a:cubicBezTo>
                    <a:pt x="152" y="1937"/>
                    <a:pt x="148" y="1943"/>
                    <a:pt x="147" y="1949"/>
                  </a:cubicBezTo>
                  <a:cubicBezTo>
                    <a:pt x="146" y="1956"/>
                    <a:pt x="147" y="1963"/>
                    <a:pt x="150" y="1969"/>
                  </a:cubicBezTo>
                  <a:cubicBezTo>
                    <a:pt x="154" y="1975"/>
                    <a:pt x="159" y="1979"/>
                    <a:pt x="166" y="1982"/>
                  </a:cubicBezTo>
                  <a:cubicBezTo>
                    <a:pt x="183" y="1987"/>
                    <a:pt x="200" y="1974"/>
                    <a:pt x="203" y="1960"/>
                  </a:cubicBezTo>
                  <a:cubicBezTo>
                    <a:pt x="209" y="1932"/>
                    <a:pt x="220" y="1913"/>
                    <a:pt x="238" y="1891"/>
                  </a:cubicBezTo>
                  <a:cubicBezTo>
                    <a:pt x="240" y="1889"/>
                    <a:pt x="242" y="1887"/>
                    <a:pt x="244" y="1885"/>
                  </a:cubicBezTo>
                  <a:cubicBezTo>
                    <a:pt x="242" y="1886"/>
                    <a:pt x="240" y="1887"/>
                    <a:pt x="238" y="1888"/>
                  </a:cubicBezTo>
                  <a:cubicBezTo>
                    <a:pt x="229" y="1893"/>
                    <a:pt x="220" y="1895"/>
                    <a:pt x="210" y="1895"/>
                  </a:cubicBezTo>
                  <a:cubicBezTo>
                    <a:pt x="220" y="1892"/>
                    <a:pt x="227" y="1890"/>
                    <a:pt x="237" y="1885"/>
                  </a:cubicBezTo>
                  <a:cubicBezTo>
                    <a:pt x="237" y="1885"/>
                    <a:pt x="238" y="1885"/>
                    <a:pt x="239" y="1884"/>
                  </a:cubicBezTo>
                  <a:cubicBezTo>
                    <a:pt x="231" y="1887"/>
                    <a:pt x="220" y="1879"/>
                    <a:pt x="215" y="1872"/>
                  </a:cubicBezTo>
                  <a:cubicBezTo>
                    <a:pt x="212" y="1868"/>
                    <a:pt x="210" y="1863"/>
                    <a:pt x="209" y="1859"/>
                  </a:cubicBezTo>
                  <a:cubicBezTo>
                    <a:pt x="207" y="1851"/>
                    <a:pt x="208" y="1840"/>
                    <a:pt x="215" y="1835"/>
                  </a:cubicBezTo>
                  <a:cubicBezTo>
                    <a:pt x="211" y="1828"/>
                    <a:pt x="212" y="1820"/>
                    <a:pt x="213" y="1813"/>
                  </a:cubicBezTo>
                  <a:cubicBezTo>
                    <a:pt x="214" y="1802"/>
                    <a:pt x="212" y="1792"/>
                    <a:pt x="203" y="1790"/>
                  </a:cubicBezTo>
                  <a:cubicBezTo>
                    <a:pt x="213" y="1785"/>
                    <a:pt x="225" y="1799"/>
                    <a:pt x="227" y="1808"/>
                  </a:cubicBezTo>
                  <a:cubicBezTo>
                    <a:pt x="230" y="1821"/>
                    <a:pt x="224" y="1833"/>
                    <a:pt x="218" y="1847"/>
                  </a:cubicBezTo>
                  <a:cubicBezTo>
                    <a:pt x="215" y="1856"/>
                    <a:pt x="215" y="1863"/>
                    <a:pt x="219" y="1871"/>
                  </a:cubicBezTo>
                  <a:cubicBezTo>
                    <a:pt x="223" y="1877"/>
                    <a:pt x="231" y="1885"/>
                    <a:pt x="239" y="1884"/>
                  </a:cubicBezTo>
                  <a:cubicBezTo>
                    <a:pt x="237" y="1884"/>
                    <a:pt x="235" y="1884"/>
                    <a:pt x="234" y="1884"/>
                  </a:cubicBezTo>
                  <a:cubicBezTo>
                    <a:pt x="229" y="1882"/>
                    <a:pt x="226" y="1878"/>
                    <a:pt x="227" y="1871"/>
                  </a:cubicBezTo>
                  <a:cubicBezTo>
                    <a:pt x="227" y="1872"/>
                    <a:pt x="230" y="1872"/>
                    <a:pt x="231" y="1872"/>
                  </a:cubicBezTo>
                  <a:cubicBezTo>
                    <a:pt x="230" y="1880"/>
                    <a:pt x="236" y="1883"/>
                    <a:pt x="243" y="1881"/>
                  </a:cubicBezTo>
                  <a:cubicBezTo>
                    <a:pt x="247" y="1880"/>
                    <a:pt x="250" y="1879"/>
                    <a:pt x="252" y="1877"/>
                  </a:cubicBezTo>
                  <a:cubicBezTo>
                    <a:pt x="276" y="1855"/>
                    <a:pt x="304" y="1840"/>
                    <a:pt x="334" y="1831"/>
                  </a:cubicBezTo>
                  <a:cubicBezTo>
                    <a:pt x="309" y="1837"/>
                    <a:pt x="279" y="1841"/>
                    <a:pt x="256" y="1826"/>
                  </a:cubicBezTo>
                  <a:cubicBezTo>
                    <a:pt x="245" y="1819"/>
                    <a:pt x="239" y="1810"/>
                    <a:pt x="236" y="1797"/>
                  </a:cubicBezTo>
                  <a:cubicBezTo>
                    <a:pt x="234" y="1786"/>
                    <a:pt x="236" y="1775"/>
                    <a:pt x="241" y="1766"/>
                  </a:cubicBezTo>
                  <a:cubicBezTo>
                    <a:pt x="253" y="1743"/>
                    <a:pt x="281" y="1735"/>
                    <a:pt x="303" y="1747"/>
                  </a:cubicBezTo>
                  <a:cubicBezTo>
                    <a:pt x="323" y="1757"/>
                    <a:pt x="335" y="1782"/>
                    <a:pt x="320" y="1802"/>
                  </a:cubicBezTo>
                  <a:cubicBezTo>
                    <a:pt x="314" y="1810"/>
                    <a:pt x="303" y="1814"/>
                    <a:pt x="293" y="1810"/>
                  </a:cubicBezTo>
                  <a:cubicBezTo>
                    <a:pt x="290" y="1809"/>
                    <a:pt x="287" y="1807"/>
                    <a:pt x="286" y="1804"/>
                  </a:cubicBezTo>
                  <a:cubicBezTo>
                    <a:pt x="286" y="1804"/>
                    <a:pt x="286" y="1804"/>
                    <a:pt x="286" y="1804"/>
                  </a:cubicBezTo>
                  <a:cubicBezTo>
                    <a:pt x="281" y="1797"/>
                    <a:pt x="282" y="1787"/>
                    <a:pt x="290" y="1781"/>
                  </a:cubicBezTo>
                  <a:cubicBezTo>
                    <a:pt x="298" y="1776"/>
                    <a:pt x="308" y="1779"/>
                    <a:pt x="313" y="1786"/>
                  </a:cubicBezTo>
                  <a:cubicBezTo>
                    <a:pt x="318" y="1794"/>
                    <a:pt x="316" y="1804"/>
                    <a:pt x="308" y="1809"/>
                  </a:cubicBezTo>
                  <a:cubicBezTo>
                    <a:pt x="305" y="1811"/>
                    <a:pt x="301" y="1812"/>
                    <a:pt x="298" y="1811"/>
                  </a:cubicBezTo>
                  <a:cubicBezTo>
                    <a:pt x="298" y="1811"/>
                    <a:pt x="298" y="1811"/>
                    <a:pt x="298" y="1811"/>
                  </a:cubicBezTo>
                  <a:cubicBezTo>
                    <a:pt x="307" y="1812"/>
                    <a:pt x="315" y="1808"/>
                    <a:pt x="320" y="1801"/>
                  </a:cubicBezTo>
                  <a:cubicBezTo>
                    <a:pt x="333" y="1781"/>
                    <a:pt x="320" y="1759"/>
                    <a:pt x="301" y="1749"/>
                  </a:cubicBezTo>
                  <a:cubicBezTo>
                    <a:pt x="281" y="1738"/>
                    <a:pt x="254" y="1746"/>
                    <a:pt x="243" y="1767"/>
                  </a:cubicBezTo>
                  <a:cubicBezTo>
                    <a:pt x="241" y="1770"/>
                    <a:pt x="240" y="1774"/>
                    <a:pt x="239" y="1778"/>
                  </a:cubicBezTo>
                  <a:cubicBezTo>
                    <a:pt x="240" y="1776"/>
                    <a:pt x="242" y="1773"/>
                    <a:pt x="243" y="1772"/>
                  </a:cubicBezTo>
                  <a:cubicBezTo>
                    <a:pt x="249" y="1765"/>
                    <a:pt x="259" y="1762"/>
                    <a:pt x="266" y="1766"/>
                  </a:cubicBezTo>
                  <a:cubicBezTo>
                    <a:pt x="273" y="1769"/>
                    <a:pt x="278" y="1778"/>
                    <a:pt x="273" y="1786"/>
                  </a:cubicBezTo>
                  <a:cubicBezTo>
                    <a:pt x="270" y="1791"/>
                    <a:pt x="265" y="1793"/>
                    <a:pt x="261" y="1792"/>
                  </a:cubicBezTo>
                  <a:cubicBezTo>
                    <a:pt x="251" y="1789"/>
                    <a:pt x="252" y="1778"/>
                    <a:pt x="258" y="1777"/>
                  </a:cubicBezTo>
                  <a:cubicBezTo>
                    <a:pt x="256" y="1779"/>
                    <a:pt x="255" y="1783"/>
                    <a:pt x="257" y="1785"/>
                  </a:cubicBezTo>
                  <a:cubicBezTo>
                    <a:pt x="259" y="1789"/>
                    <a:pt x="265" y="1789"/>
                    <a:pt x="268" y="1786"/>
                  </a:cubicBezTo>
                  <a:cubicBezTo>
                    <a:pt x="270" y="1783"/>
                    <a:pt x="271" y="1780"/>
                    <a:pt x="270" y="1776"/>
                  </a:cubicBezTo>
                  <a:cubicBezTo>
                    <a:pt x="268" y="1770"/>
                    <a:pt x="261" y="1768"/>
                    <a:pt x="255" y="1769"/>
                  </a:cubicBezTo>
                  <a:cubicBezTo>
                    <a:pt x="242" y="1771"/>
                    <a:pt x="237" y="1785"/>
                    <a:pt x="239" y="1796"/>
                  </a:cubicBezTo>
                  <a:cubicBezTo>
                    <a:pt x="242" y="1808"/>
                    <a:pt x="248" y="1817"/>
                    <a:pt x="258" y="1824"/>
                  </a:cubicBezTo>
                  <a:cubicBezTo>
                    <a:pt x="290" y="1843"/>
                    <a:pt x="342" y="1824"/>
                    <a:pt x="382" y="1820"/>
                  </a:cubicBezTo>
                  <a:cubicBezTo>
                    <a:pt x="374" y="1818"/>
                    <a:pt x="367" y="1814"/>
                    <a:pt x="360" y="1807"/>
                  </a:cubicBezTo>
                  <a:cubicBezTo>
                    <a:pt x="357" y="1804"/>
                    <a:pt x="355" y="1801"/>
                    <a:pt x="353" y="1798"/>
                  </a:cubicBezTo>
                  <a:cubicBezTo>
                    <a:pt x="354" y="1798"/>
                    <a:pt x="355" y="1797"/>
                    <a:pt x="355" y="1797"/>
                  </a:cubicBezTo>
                  <a:cubicBezTo>
                    <a:pt x="361" y="1804"/>
                    <a:pt x="369" y="1811"/>
                    <a:pt x="378" y="1815"/>
                  </a:cubicBezTo>
                  <a:cubicBezTo>
                    <a:pt x="384" y="1817"/>
                    <a:pt x="390" y="1819"/>
                    <a:pt x="395" y="1819"/>
                  </a:cubicBezTo>
                  <a:cubicBezTo>
                    <a:pt x="389" y="1817"/>
                    <a:pt x="383" y="1811"/>
                    <a:pt x="381" y="1807"/>
                  </a:cubicBezTo>
                  <a:cubicBezTo>
                    <a:pt x="379" y="1802"/>
                    <a:pt x="378" y="1797"/>
                    <a:pt x="380" y="1792"/>
                  </a:cubicBezTo>
                  <a:cubicBezTo>
                    <a:pt x="383" y="1785"/>
                    <a:pt x="391" y="1780"/>
                    <a:pt x="400" y="1784"/>
                  </a:cubicBezTo>
                  <a:cubicBezTo>
                    <a:pt x="405" y="1787"/>
                    <a:pt x="407" y="1792"/>
                    <a:pt x="406" y="1797"/>
                  </a:cubicBezTo>
                  <a:cubicBezTo>
                    <a:pt x="404" y="1806"/>
                    <a:pt x="392" y="1806"/>
                    <a:pt x="391" y="1800"/>
                  </a:cubicBezTo>
                  <a:cubicBezTo>
                    <a:pt x="393" y="1802"/>
                    <a:pt x="397" y="1802"/>
                    <a:pt x="399" y="1800"/>
                  </a:cubicBezTo>
                  <a:cubicBezTo>
                    <a:pt x="403" y="1798"/>
                    <a:pt x="403" y="1793"/>
                    <a:pt x="400" y="1790"/>
                  </a:cubicBezTo>
                  <a:cubicBezTo>
                    <a:pt x="397" y="1787"/>
                    <a:pt x="393" y="1787"/>
                    <a:pt x="390" y="1788"/>
                  </a:cubicBezTo>
                  <a:cubicBezTo>
                    <a:pt x="384" y="1790"/>
                    <a:pt x="382" y="1798"/>
                    <a:pt x="383" y="1804"/>
                  </a:cubicBezTo>
                  <a:cubicBezTo>
                    <a:pt x="384" y="1808"/>
                    <a:pt x="388" y="1812"/>
                    <a:pt x="392" y="1815"/>
                  </a:cubicBezTo>
                  <a:cubicBezTo>
                    <a:pt x="399" y="1819"/>
                    <a:pt x="405" y="1819"/>
                    <a:pt x="413" y="1819"/>
                  </a:cubicBezTo>
                  <a:cubicBezTo>
                    <a:pt x="437" y="1819"/>
                    <a:pt x="461" y="1821"/>
                    <a:pt x="485" y="1826"/>
                  </a:cubicBezTo>
                  <a:cubicBezTo>
                    <a:pt x="489" y="1827"/>
                    <a:pt x="512" y="1834"/>
                    <a:pt x="529" y="1840"/>
                  </a:cubicBezTo>
                  <a:cubicBezTo>
                    <a:pt x="512" y="1826"/>
                    <a:pt x="500" y="1808"/>
                    <a:pt x="493" y="1787"/>
                  </a:cubicBezTo>
                  <a:cubicBezTo>
                    <a:pt x="491" y="1781"/>
                    <a:pt x="489" y="1775"/>
                    <a:pt x="488" y="1769"/>
                  </a:cubicBezTo>
                  <a:cubicBezTo>
                    <a:pt x="487" y="1760"/>
                    <a:pt x="484" y="1743"/>
                    <a:pt x="472" y="1742"/>
                  </a:cubicBezTo>
                  <a:cubicBezTo>
                    <a:pt x="467" y="1742"/>
                    <a:pt x="461" y="1745"/>
                    <a:pt x="460" y="1750"/>
                  </a:cubicBezTo>
                  <a:cubicBezTo>
                    <a:pt x="460" y="1753"/>
                    <a:pt x="461" y="1756"/>
                    <a:pt x="464" y="1758"/>
                  </a:cubicBezTo>
                  <a:cubicBezTo>
                    <a:pt x="466" y="1760"/>
                    <a:pt x="471" y="1759"/>
                    <a:pt x="472" y="1756"/>
                  </a:cubicBezTo>
                  <a:cubicBezTo>
                    <a:pt x="473" y="1753"/>
                    <a:pt x="472" y="1751"/>
                    <a:pt x="470" y="1749"/>
                  </a:cubicBezTo>
                  <a:cubicBezTo>
                    <a:pt x="475" y="1749"/>
                    <a:pt x="477" y="1758"/>
                    <a:pt x="470" y="1761"/>
                  </a:cubicBezTo>
                  <a:cubicBezTo>
                    <a:pt x="467" y="1763"/>
                    <a:pt x="462" y="1762"/>
                    <a:pt x="460" y="1759"/>
                  </a:cubicBezTo>
                  <a:cubicBezTo>
                    <a:pt x="455" y="1753"/>
                    <a:pt x="457" y="1746"/>
                    <a:pt x="462" y="1742"/>
                  </a:cubicBezTo>
                  <a:cubicBezTo>
                    <a:pt x="467" y="1738"/>
                    <a:pt x="475" y="1739"/>
                    <a:pt x="481" y="1743"/>
                  </a:cubicBezTo>
                  <a:cubicBezTo>
                    <a:pt x="483" y="1745"/>
                    <a:pt x="485" y="1747"/>
                    <a:pt x="486" y="1750"/>
                  </a:cubicBezTo>
                  <a:cubicBezTo>
                    <a:pt x="485" y="1738"/>
                    <a:pt x="485" y="1727"/>
                    <a:pt x="486" y="1718"/>
                  </a:cubicBezTo>
                  <a:cubicBezTo>
                    <a:pt x="488" y="1700"/>
                    <a:pt x="500" y="1674"/>
                    <a:pt x="497" y="1660"/>
                  </a:cubicBezTo>
                  <a:cubicBezTo>
                    <a:pt x="496" y="1657"/>
                    <a:pt x="495" y="1654"/>
                    <a:pt x="493" y="1652"/>
                  </a:cubicBezTo>
                  <a:cubicBezTo>
                    <a:pt x="489" y="1647"/>
                    <a:pt x="484" y="1643"/>
                    <a:pt x="479" y="1642"/>
                  </a:cubicBezTo>
                  <a:cubicBezTo>
                    <a:pt x="472" y="1640"/>
                    <a:pt x="466" y="1641"/>
                    <a:pt x="460" y="1645"/>
                  </a:cubicBezTo>
                  <a:cubicBezTo>
                    <a:pt x="453" y="1649"/>
                    <a:pt x="448" y="1656"/>
                    <a:pt x="446" y="1664"/>
                  </a:cubicBezTo>
                  <a:cubicBezTo>
                    <a:pt x="444" y="1671"/>
                    <a:pt x="445" y="1678"/>
                    <a:pt x="448" y="1685"/>
                  </a:cubicBezTo>
                  <a:cubicBezTo>
                    <a:pt x="452" y="1692"/>
                    <a:pt x="458" y="1697"/>
                    <a:pt x="467" y="1697"/>
                  </a:cubicBezTo>
                  <a:cubicBezTo>
                    <a:pt x="472" y="1696"/>
                    <a:pt x="477" y="1694"/>
                    <a:pt x="480" y="1690"/>
                  </a:cubicBezTo>
                  <a:cubicBezTo>
                    <a:pt x="480" y="1690"/>
                    <a:pt x="480" y="1690"/>
                    <a:pt x="480" y="1690"/>
                  </a:cubicBezTo>
                  <a:cubicBezTo>
                    <a:pt x="473" y="1697"/>
                    <a:pt x="462" y="1690"/>
                    <a:pt x="469" y="1683"/>
                  </a:cubicBezTo>
                  <a:cubicBezTo>
                    <a:pt x="472" y="1680"/>
                    <a:pt x="480" y="1679"/>
                    <a:pt x="480" y="1669"/>
                  </a:cubicBezTo>
                  <a:cubicBezTo>
                    <a:pt x="482" y="1672"/>
                    <a:pt x="483" y="1676"/>
                    <a:pt x="484" y="1680"/>
                  </a:cubicBezTo>
                  <a:cubicBezTo>
                    <a:pt x="484" y="1681"/>
                    <a:pt x="484" y="1683"/>
                    <a:pt x="483" y="1684"/>
                  </a:cubicBezTo>
                  <a:cubicBezTo>
                    <a:pt x="481" y="1692"/>
                    <a:pt x="475" y="1697"/>
                    <a:pt x="467" y="1698"/>
                  </a:cubicBezTo>
                  <a:cubicBezTo>
                    <a:pt x="458" y="1698"/>
                    <a:pt x="452" y="1693"/>
                    <a:pt x="447" y="1686"/>
                  </a:cubicBezTo>
                  <a:cubicBezTo>
                    <a:pt x="443" y="1679"/>
                    <a:pt x="442" y="1671"/>
                    <a:pt x="444" y="1663"/>
                  </a:cubicBezTo>
                  <a:cubicBezTo>
                    <a:pt x="446" y="1655"/>
                    <a:pt x="451" y="1648"/>
                    <a:pt x="459" y="1643"/>
                  </a:cubicBezTo>
                  <a:cubicBezTo>
                    <a:pt x="465" y="1639"/>
                    <a:pt x="473" y="1638"/>
                    <a:pt x="480" y="1640"/>
                  </a:cubicBezTo>
                  <a:cubicBezTo>
                    <a:pt x="486" y="1641"/>
                    <a:pt x="492" y="1645"/>
                    <a:pt x="496" y="1650"/>
                  </a:cubicBezTo>
                  <a:cubicBezTo>
                    <a:pt x="498" y="1653"/>
                    <a:pt x="499" y="1655"/>
                    <a:pt x="500" y="1659"/>
                  </a:cubicBezTo>
                  <a:cubicBezTo>
                    <a:pt x="501" y="1660"/>
                    <a:pt x="501" y="1660"/>
                    <a:pt x="501" y="1660"/>
                  </a:cubicBezTo>
                  <a:cubicBezTo>
                    <a:pt x="501" y="1660"/>
                    <a:pt x="501" y="1660"/>
                    <a:pt x="501" y="1659"/>
                  </a:cubicBezTo>
                  <a:cubicBezTo>
                    <a:pt x="501" y="1658"/>
                    <a:pt x="501" y="1658"/>
                    <a:pt x="501" y="1658"/>
                  </a:cubicBezTo>
                  <a:cubicBezTo>
                    <a:pt x="503" y="1653"/>
                    <a:pt x="506" y="1648"/>
                    <a:pt x="508" y="1643"/>
                  </a:cubicBezTo>
                  <a:cubicBezTo>
                    <a:pt x="515" y="1631"/>
                    <a:pt x="527" y="1618"/>
                    <a:pt x="542" y="1617"/>
                  </a:cubicBezTo>
                  <a:cubicBezTo>
                    <a:pt x="549" y="1617"/>
                    <a:pt x="554" y="1619"/>
                    <a:pt x="559" y="1623"/>
                  </a:cubicBezTo>
                  <a:cubicBezTo>
                    <a:pt x="561" y="1624"/>
                    <a:pt x="561" y="1624"/>
                    <a:pt x="561" y="1624"/>
                  </a:cubicBezTo>
                  <a:cubicBezTo>
                    <a:pt x="566" y="1629"/>
                    <a:pt x="569" y="1635"/>
                    <a:pt x="570" y="1643"/>
                  </a:cubicBezTo>
                  <a:cubicBezTo>
                    <a:pt x="570" y="1650"/>
                    <a:pt x="569" y="1656"/>
                    <a:pt x="564" y="1662"/>
                  </a:cubicBezTo>
                  <a:cubicBezTo>
                    <a:pt x="560" y="1667"/>
                    <a:pt x="553" y="1671"/>
                    <a:pt x="546" y="1670"/>
                  </a:cubicBezTo>
                  <a:cubicBezTo>
                    <a:pt x="541" y="1670"/>
                    <a:pt x="537" y="1667"/>
                    <a:pt x="534" y="1663"/>
                  </a:cubicBezTo>
                  <a:cubicBezTo>
                    <a:pt x="531" y="1658"/>
                    <a:pt x="530" y="1653"/>
                    <a:pt x="532" y="1648"/>
                  </a:cubicBezTo>
                  <a:cubicBezTo>
                    <a:pt x="534" y="1645"/>
                    <a:pt x="535" y="1643"/>
                    <a:pt x="537" y="1641"/>
                  </a:cubicBezTo>
                  <a:cubicBezTo>
                    <a:pt x="535" y="1643"/>
                    <a:pt x="534" y="1645"/>
                    <a:pt x="532" y="1648"/>
                  </a:cubicBezTo>
                  <a:cubicBezTo>
                    <a:pt x="531" y="1653"/>
                    <a:pt x="532" y="1658"/>
                    <a:pt x="535" y="1663"/>
                  </a:cubicBezTo>
                  <a:cubicBezTo>
                    <a:pt x="537" y="1667"/>
                    <a:pt x="541" y="1669"/>
                    <a:pt x="546" y="1669"/>
                  </a:cubicBezTo>
                  <a:cubicBezTo>
                    <a:pt x="553" y="1670"/>
                    <a:pt x="559" y="1666"/>
                    <a:pt x="563" y="1661"/>
                  </a:cubicBezTo>
                  <a:cubicBezTo>
                    <a:pt x="567" y="1655"/>
                    <a:pt x="568" y="1649"/>
                    <a:pt x="568" y="1643"/>
                  </a:cubicBezTo>
                  <a:cubicBezTo>
                    <a:pt x="567" y="1635"/>
                    <a:pt x="563" y="1630"/>
                    <a:pt x="558" y="1625"/>
                  </a:cubicBezTo>
                  <a:cubicBezTo>
                    <a:pt x="553" y="1621"/>
                    <a:pt x="548" y="1620"/>
                    <a:pt x="542" y="1620"/>
                  </a:cubicBezTo>
                  <a:cubicBezTo>
                    <a:pt x="529" y="1621"/>
                    <a:pt x="516" y="1636"/>
                    <a:pt x="511" y="1648"/>
                  </a:cubicBezTo>
                  <a:cubicBezTo>
                    <a:pt x="508" y="1654"/>
                    <a:pt x="505" y="1661"/>
                    <a:pt x="503" y="1669"/>
                  </a:cubicBezTo>
                  <a:cubicBezTo>
                    <a:pt x="504" y="1668"/>
                    <a:pt x="504" y="1667"/>
                    <a:pt x="505" y="1666"/>
                  </a:cubicBezTo>
                  <a:cubicBezTo>
                    <a:pt x="511" y="1662"/>
                    <a:pt x="519" y="1660"/>
                    <a:pt x="524" y="1664"/>
                  </a:cubicBezTo>
                  <a:cubicBezTo>
                    <a:pt x="529" y="1668"/>
                    <a:pt x="532" y="1675"/>
                    <a:pt x="527" y="1681"/>
                  </a:cubicBezTo>
                  <a:cubicBezTo>
                    <a:pt x="525" y="1684"/>
                    <a:pt x="520" y="1685"/>
                    <a:pt x="517" y="1684"/>
                  </a:cubicBezTo>
                  <a:cubicBezTo>
                    <a:pt x="510" y="1681"/>
                    <a:pt x="512" y="1672"/>
                    <a:pt x="516" y="1672"/>
                  </a:cubicBezTo>
                  <a:cubicBezTo>
                    <a:pt x="515" y="1673"/>
                    <a:pt x="514" y="1676"/>
                    <a:pt x="515" y="1678"/>
                  </a:cubicBezTo>
                  <a:cubicBezTo>
                    <a:pt x="516" y="1681"/>
                    <a:pt x="520" y="1682"/>
                    <a:pt x="523" y="1680"/>
                  </a:cubicBezTo>
                  <a:cubicBezTo>
                    <a:pt x="526" y="1678"/>
                    <a:pt x="527" y="1675"/>
                    <a:pt x="526" y="1673"/>
                  </a:cubicBezTo>
                  <a:cubicBezTo>
                    <a:pt x="525" y="1667"/>
                    <a:pt x="519" y="1665"/>
                    <a:pt x="515" y="1665"/>
                  </a:cubicBezTo>
                  <a:cubicBezTo>
                    <a:pt x="511" y="1666"/>
                    <a:pt x="508" y="1668"/>
                    <a:pt x="505" y="1671"/>
                  </a:cubicBezTo>
                  <a:cubicBezTo>
                    <a:pt x="495" y="1681"/>
                    <a:pt x="488" y="1722"/>
                    <a:pt x="489" y="1736"/>
                  </a:cubicBezTo>
                  <a:cubicBezTo>
                    <a:pt x="493" y="1722"/>
                    <a:pt x="500" y="1709"/>
                    <a:pt x="511" y="1698"/>
                  </a:cubicBezTo>
                  <a:cubicBezTo>
                    <a:pt x="537" y="1674"/>
                    <a:pt x="585" y="1665"/>
                    <a:pt x="609" y="1696"/>
                  </a:cubicBezTo>
                  <a:cubicBezTo>
                    <a:pt x="617" y="1706"/>
                    <a:pt x="619" y="1721"/>
                    <a:pt x="610" y="1731"/>
                  </a:cubicBezTo>
                  <a:cubicBezTo>
                    <a:pt x="604" y="1739"/>
                    <a:pt x="593" y="1742"/>
                    <a:pt x="584" y="1737"/>
                  </a:cubicBezTo>
                  <a:cubicBezTo>
                    <a:pt x="575" y="1732"/>
                    <a:pt x="571" y="1723"/>
                    <a:pt x="574" y="1713"/>
                  </a:cubicBezTo>
                  <a:cubicBezTo>
                    <a:pt x="575" y="1707"/>
                    <a:pt x="579" y="1703"/>
                    <a:pt x="585" y="1701"/>
                  </a:cubicBezTo>
                  <a:cubicBezTo>
                    <a:pt x="587" y="1700"/>
                    <a:pt x="589" y="1700"/>
                    <a:pt x="591" y="1700"/>
                  </a:cubicBezTo>
                  <a:cubicBezTo>
                    <a:pt x="596" y="1700"/>
                    <a:pt x="601" y="1702"/>
                    <a:pt x="604" y="1707"/>
                  </a:cubicBezTo>
                  <a:cubicBezTo>
                    <a:pt x="609" y="1714"/>
                    <a:pt x="607" y="1724"/>
                    <a:pt x="600" y="1729"/>
                  </a:cubicBezTo>
                  <a:cubicBezTo>
                    <a:pt x="592" y="1733"/>
                    <a:pt x="583" y="1731"/>
                    <a:pt x="578" y="1724"/>
                  </a:cubicBezTo>
                  <a:cubicBezTo>
                    <a:pt x="575" y="1720"/>
                    <a:pt x="575" y="1715"/>
                    <a:pt x="576" y="1711"/>
                  </a:cubicBezTo>
                  <a:cubicBezTo>
                    <a:pt x="576" y="1712"/>
                    <a:pt x="575" y="1713"/>
                    <a:pt x="575" y="1713"/>
                  </a:cubicBezTo>
                  <a:cubicBezTo>
                    <a:pt x="573" y="1722"/>
                    <a:pt x="577" y="1730"/>
                    <a:pt x="585" y="1735"/>
                  </a:cubicBezTo>
                  <a:cubicBezTo>
                    <a:pt x="593" y="1739"/>
                    <a:pt x="602" y="1736"/>
                    <a:pt x="608" y="1729"/>
                  </a:cubicBezTo>
                  <a:cubicBezTo>
                    <a:pt x="615" y="1720"/>
                    <a:pt x="612" y="1707"/>
                    <a:pt x="606" y="1698"/>
                  </a:cubicBezTo>
                  <a:cubicBezTo>
                    <a:pt x="583" y="1670"/>
                    <a:pt x="539" y="1680"/>
                    <a:pt x="515" y="1702"/>
                  </a:cubicBezTo>
                  <a:cubicBezTo>
                    <a:pt x="492" y="1725"/>
                    <a:pt x="489" y="1755"/>
                    <a:pt x="499" y="1786"/>
                  </a:cubicBezTo>
                  <a:cubicBezTo>
                    <a:pt x="520" y="1847"/>
                    <a:pt x="581" y="1870"/>
                    <a:pt x="641" y="1872"/>
                  </a:cubicBezTo>
                  <a:cubicBezTo>
                    <a:pt x="663" y="1873"/>
                    <a:pt x="680" y="1871"/>
                    <a:pt x="701" y="1864"/>
                  </a:cubicBezTo>
                  <a:cubicBezTo>
                    <a:pt x="722" y="1857"/>
                    <a:pt x="742" y="1844"/>
                    <a:pt x="751" y="1828"/>
                  </a:cubicBezTo>
                  <a:cubicBezTo>
                    <a:pt x="751" y="1827"/>
                    <a:pt x="751" y="1827"/>
                    <a:pt x="751" y="1827"/>
                  </a:cubicBezTo>
                  <a:cubicBezTo>
                    <a:pt x="744" y="1838"/>
                    <a:pt x="731" y="1846"/>
                    <a:pt x="719" y="1850"/>
                  </a:cubicBezTo>
                  <a:cubicBezTo>
                    <a:pt x="696" y="1857"/>
                    <a:pt x="661" y="1852"/>
                    <a:pt x="642" y="1837"/>
                  </a:cubicBezTo>
                  <a:cubicBezTo>
                    <a:pt x="644" y="1836"/>
                    <a:pt x="645" y="1834"/>
                    <a:pt x="645" y="1833"/>
                  </a:cubicBezTo>
                  <a:cubicBezTo>
                    <a:pt x="664" y="1848"/>
                    <a:pt x="695" y="1852"/>
                    <a:pt x="718" y="1846"/>
                  </a:cubicBezTo>
                  <a:cubicBezTo>
                    <a:pt x="733" y="1842"/>
                    <a:pt x="752" y="1830"/>
                    <a:pt x="754" y="1813"/>
                  </a:cubicBezTo>
                  <a:cubicBezTo>
                    <a:pt x="755" y="1808"/>
                    <a:pt x="754" y="1804"/>
                    <a:pt x="752" y="1799"/>
                  </a:cubicBezTo>
                  <a:cubicBezTo>
                    <a:pt x="749" y="1795"/>
                    <a:pt x="746" y="1792"/>
                    <a:pt x="741" y="1790"/>
                  </a:cubicBezTo>
                  <a:cubicBezTo>
                    <a:pt x="737" y="1789"/>
                    <a:pt x="733" y="1789"/>
                    <a:pt x="729" y="1791"/>
                  </a:cubicBezTo>
                  <a:cubicBezTo>
                    <a:pt x="725" y="1794"/>
                    <a:pt x="722" y="1797"/>
                    <a:pt x="721" y="1801"/>
                  </a:cubicBezTo>
                  <a:cubicBezTo>
                    <a:pt x="721" y="1805"/>
                    <a:pt x="721" y="1809"/>
                    <a:pt x="724" y="1811"/>
                  </a:cubicBezTo>
                  <a:cubicBezTo>
                    <a:pt x="726" y="1812"/>
                    <a:pt x="727" y="1813"/>
                    <a:pt x="729" y="1813"/>
                  </a:cubicBezTo>
                  <a:cubicBezTo>
                    <a:pt x="731" y="1813"/>
                    <a:pt x="732" y="1813"/>
                    <a:pt x="734" y="1812"/>
                  </a:cubicBezTo>
                  <a:cubicBezTo>
                    <a:pt x="735" y="1811"/>
                    <a:pt x="736" y="1810"/>
                    <a:pt x="736" y="1809"/>
                  </a:cubicBezTo>
                  <a:cubicBezTo>
                    <a:pt x="736" y="1807"/>
                    <a:pt x="736" y="1806"/>
                    <a:pt x="735" y="1806"/>
                  </a:cubicBezTo>
                  <a:cubicBezTo>
                    <a:pt x="736" y="1806"/>
                    <a:pt x="736" y="1807"/>
                    <a:pt x="736" y="1809"/>
                  </a:cubicBezTo>
                  <a:cubicBezTo>
                    <a:pt x="736" y="1810"/>
                    <a:pt x="735" y="1811"/>
                    <a:pt x="734" y="1812"/>
                  </a:cubicBezTo>
                  <a:cubicBezTo>
                    <a:pt x="732" y="1813"/>
                    <a:pt x="731" y="1814"/>
                    <a:pt x="729" y="1814"/>
                  </a:cubicBezTo>
                  <a:cubicBezTo>
                    <a:pt x="727" y="1813"/>
                    <a:pt x="726" y="1813"/>
                    <a:pt x="724" y="1812"/>
                  </a:cubicBezTo>
                  <a:cubicBezTo>
                    <a:pt x="721" y="1809"/>
                    <a:pt x="720" y="1805"/>
                    <a:pt x="720" y="1801"/>
                  </a:cubicBezTo>
                  <a:cubicBezTo>
                    <a:pt x="721" y="1796"/>
                    <a:pt x="724" y="1793"/>
                    <a:pt x="728" y="1790"/>
                  </a:cubicBezTo>
                  <a:cubicBezTo>
                    <a:pt x="732" y="1788"/>
                    <a:pt x="737" y="1788"/>
                    <a:pt x="741" y="1789"/>
                  </a:cubicBezTo>
                  <a:cubicBezTo>
                    <a:pt x="747" y="1791"/>
                    <a:pt x="750" y="1794"/>
                    <a:pt x="753" y="1799"/>
                  </a:cubicBezTo>
                  <a:cubicBezTo>
                    <a:pt x="755" y="1802"/>
                    <a:pt x="756" y="1804"/>
                    <a:pt x="756" y="1807"/>
                  </a:cubicBezTo>
                  <a:cubicBezTo>
                    <a:pt x="756" y="1805"/>
                    <a:pt x="756" y="1802"/>
                    <a:pt x="756" y="1800"/>
                  </a:cubicBezTo>
                  <a:cubicBezTo>
                    <a:pt x="753" y="1786"/>
                    <a:pt x="747" y="1777"/>
                    <a:pt x="738" y="1767"/>
                  </a:cubicBezTo>
                  <a:cubicBezTo>
                    <a:pt x="727" y="1754"/>
                    <a:pt x="716" y="1749"/>
                    <a:pt x="701" y="1742"/>
                  </a:cubicBezTo>
                  <a:cubicBezTo>
                    <a:pt x="674" y="1731"/>
                    <a:pt x="639" y="1724"/>
                    <a:pt x="623" y="1696"/>
                  </a:cubicBezTo>
                  <a:cubicBezTo>
                    <a:pt x="621" y="1692"/>
                    <a:pt x="619" y="1688"/>
                    <a:pt x="618" y="1683"/>
                  </a:cubicBezTo>
                  <a:cubicBezTo>
                    <a:pt x="617" y="1679"/>
                    <a:pt x="616" y="1672"/>
                    <a:pt x="615" y="1667"/>
                  </a:cubicBezTo>
                  <a:cubicBezTo>
                    <a:pt x="611" y="1654"/>
                    <a:pt x="600" y="1651"/>
                    <a:pt x="594" y="1655"/>
                  </a:cubicBezTo>
                  <a:cubicBezTo>
                    <a:pt x="591" y="1657"/>
                    <a:pt x="589" y="1660"/>
                    <a:pt x="589" y="1663"/>
                  </a:cubicBezTo>
                  <a:cubicBezTo>
                    <a:pt x="588" y="1666"/>
                    <a:pt x="590" y="1668"/>
                    <a:pt x="592" y="1670"/>
                  </a:cubicBezTo>
                  <a:cubicBezTo>
                    <a:pt x="595" y="1671"/>
                    <a:pt x="599" y="1670"/>
                    <a:pt x="600" y="1667"/>
                  </a:cubicBezTo>
                  <a:cubicBezTo>
                    <a:pt x="601" y="1665"/>
                    <a:pt x="600" y="1662"/>
                    <a:pt x="598" y="1661"/>
                  </a:cubicBezTo>
                  <a:cubicBezTo>
                    <a:pt x="601" y="1661"/>
                    <a:pt x="603" y="1665"/>
                    <a:pt x="602" y="1667"/>
                  </a:cubicBezTo>
                  <a:cubicBezTo>
                    <a:pt x="602" y="1669"/>
                    <a:pt x="600" y="1672"/>
                    <a:pt x="598" y="1672"/>
                  </a:cubicBezTo>
                  <a:cubicBezTo>
                    <a:pt x="590" y="1675"/>
                    <a:pt x="584" y="1666"/>
                    <a:pt x="586" y="1660"/>
                  </a:cubicBezTo>
                  <a:cubicBezTo>
                    <a:pt x="588" y="1655"/>
                    <a:pt x="592" y="1652"/>
                    <a:pt x="597" y="1651"/>
                  </a:cubicBezTo>
                  <a:cubicBezTo>
                    <a:pt x="604" y="1649"/>
                    <a:pt x="611" y="1654"/>
                    <a:pt x="615" y="1662"/>
                  </a:cubicBezTo>
                  <a:cubicBezTo>
                    <a:pt x="615" y="1659"/>
                    <a:pt x="615" y="1656"/>
                    <a:pt x="615" y="1653"/>
                  </a:cubicBezTo>
                  <a:cubicBezTo>
                    <a:pt x="613" y="1649"/>
                    <a:pt x="609" y="1643"/>
                    <a:pt x="603" y="1641"/>
                  </a:cubicBezTo>
                  <a:cubicBezTo>
                    <a:pt x="594" y="1638"/>
                    <a:pt x="585" y="1644"/>
                    <a:pt x="581" y="1653"/>
                  </a:cubicBezTo>
                  <a:cubicBezTo>
                    <a:pt x="578" y="1659"/>
                    <a:pt x="577" y="1665"/>
                    <a:pt x="570" y="1669"/>
                  </a:cubicBezTo>
                  <a:cubicBezTo>
                    <a:pt x="565" y="1673"/>
                    <a:pt x="559" y="1674"/>
                    <a:pt x="552" y="1671"/>
                  </a:cubicBezTo>
                  <a:cubicBezTo>
                    <a:pt x="572" y="1669"/>
                    <a:pt x="568" y="1655"/>
                    <a:pt x="576" y="1644"/>
                  </a:cubicBezTo>
                  <a:cubicBezTo>
                    <a:pt x="581" y="1637"/>
                    <a:pt x="588" y="1632"/>
                    <a:pt x="595" y="1633"/>
                  </a:cubicBezTo>
                  <a:cubicBezTo>
                    <a:pt x="603" y="1633"/>
                    <a:pt x="613" y="1639"/>
                    <a:pt x="615" y="1650"/>
                  </a:cubicBezTo>
                  <a:cubicBezTo>
                    <a:pt x="615" y="1649"/>
                    <a:pt x="615" y="1648"/>
                    <a:pt x="615" y="1647"/>
                  </a:cubicBezTo>
                  <a:cubicBezTo>
                    <a:pt x="616" y="1631"/>
                    <a:pt x="624" y="1619"/>
                    <a:pt x="639" y="1612"/>
                  </a:cubicBezTo>
                  <a:cubicBezTo>
                    <a:pt x="642" y="1610"/>
                    <a:pt x="645" y="1609"/>
                    <a:pt x="648" y="1609"/>
                  </a:cubicBezTo>
                  <a:cubicBezTo>
                    <a:pt x="648" y="1609"/>
                    <a:pt x="648" y="1611"/>
                    <a:pt x="648" y="1611"/>
                  </a:cubicBezTo>
                  <a:cubicBezTo>
                    <a:pt x="646" y="1612"/>
                    <a:pt x="643" y="1613"/>
                    <a:pt x="640" y="1614"/>
                  </a:cubicBezTo>
                  <a:cubicBezTo>
                    <a:pt x="626" y="1622"/>
                    <a:pt x="620" y="1633"/>
                    <a:pt x="618" y="1648"/>
                  </a:cubicBezTo>
                  <a:cubicBezTo>
                    <a:pt x="618" y="1650"/>
                    <a:pt x="618" y="1652"/>
                    <a:pt x="618" y="1653"/>
                  </a:cubicBezTo>
                  <a:cubicBezTo>
                    <a:pt x="620" y="1648"/>
                    <a:pt x="623" y="1643"/>
                    <a:pt x="627" y="1639"/>
                  </a:cubicBezTo>
                  <a:cubicBezTo>
                    <a:pt x="630" y="1637"/>
                    <a:pt x="633" y="1635"/>
                    <a:pt x="637" y="1634"/>
                  </a:cubicBezTo>
                  <a:cubicBezTo>
                    <a:pt x="640" y="1633"/>
                    <a:pt x="643" y="1633"/>
                    <a:pt x="647" y="1633"/>
                  </a:cubicBezTo>
                  <a:cubicBezTo>
                    <a:pt x="656" y="1635"/>
                    <a:pt x="662" y="1642"/>
                    <a:pt x="660" y="1652"/>
                  </a:cubicBezTo>
                  <a:cubicBezTo>
                    <a:pt x="659" y="1655"/>
                    <a:pt x="657" y="1658"/>
                    <a:pt x="654" y="1660"/>
                  </a:cubicBezTo>
                  <a:cubicBezTo>
                    <a:pt x="652" y="1661"/>
                    <a:pt x="650" y="1662"/>
                    <a:pt x="648" y="1662"/>
                  </a:cubicBezTo>
                  <a:cubicBezTo>
                    <a:pt x="645" y="1662"/>
                    <a:pt x="642" y="1661"/>
                    <a:pt x="640" y="1658"/>
                  </a:cubicBezTo>
                  <a:cubicBezTo>
                    <a:pt x="638" y="1657"/>
                    <a:pt x="638" y="1656"/>
                    <a:pt x="637" y="1655"/>
                  </a:cubicBezTo>
                  <a:cubicBezTo>
                    <a:pt x="637" y="1654"/>
                    <a:pt x="637" y="1653"/>
                    <a:pt x="637" y="1652"/>
                  </a:cubicBezTo>
                  <a:cubicBezTo>
                    <a:pt x="636" y="1649"/>
                    <a:pt x="638" y="1647"/>
                    <a:pt x="640" y="1645"/>
                  </a:cubicBezTo>
                  <a:cubicBezTo>
                    <a:pt x="642" y="1645"/>
                    <a:pt x="644" y="1644"/>
                    <a:pt x="645" y="1646"/>
                  </a:cubicBezTo>
                  <a:cubicBezTo>
                    <a:pt x="645" y="1646"/>
                    <a:pt x="645" y="1646"/>
                    <a:pt x="645" y="1646"/>
                  </a:cubicBezTo>
                  <a:cubicBezTo>
                    <a:pt x="645" y="1646"/>
                    <a:pt x="645" y="1646"/>
                    <a:pt x="645" y="1646"/>
                  </a:cubicBezTo>
                  <a:cubicBezTo>
                    <a:pt x="645" y="1646"/>
                    <a:pt x="645" y="1646"/>
                    <a:pt x="645" y="1646"/>
                  </a:cubicBezTo>
                  <a:cubicBezTo>
                    <a:pt x="645" y="1646"/>
                    <a:pt x="645" y="1646"/>
                    <a:pt x="645" y="1646"/>
                  </a:cubicBezTo>
                  <a:cubicBezTo>
                    <a:pt x="644" y="1645"/>
                    <a:pt x="642" y="1645"/>
                    <a:pt x="641" y="1646"/>
                  </a:cubicBezTo>
                  <a:cubicBezTo>
                    <a:pt x="638" y="1647"/>
                    <a:pt x="637" y="1649"/>
                    <a:pt x="637" y="1651"/>
                  </a:cubicBezTo>
                  <a:cubicBezTo>
                    <a:pt x="637" y="1652"/>
                    <a:pt x="638" y="1653"/>
                    <a:pt x="638" y="1654"/>
                  </a:cubicBezTo>
                  <a:cubicBezTo>
                    <a:pt x="639" y="1656"/>
                    <a:pt x="639" y="1657"/>
                    <a:pt x="640" y="1658"/>
                  </a:cubicBezTo>
                  <a:cubicBezTo>
                    <a:pt x="643" y="1659"/>
                    <a:pt x="645" y="1660"/>
                    <a:pt x="648" y="1660"/>
                  </a:cubicBezTo>
                  <a:cubicBezTo>
                    <a:pt x="650" y="1660"/>
                    <a:pt x="651" y="1659"/>
                    <a:pt x="653" y="1658"/>
                  </a:cubicBezTo>
                  <a:cubicBezTo>
                    <a:pt x="655" y="1657"/>
                    <a:pt x="657" y="1654"/>
                    <a:pt x="658" y="1651"/>
                  </a:cubicBezTo>
                  <a:cubicBezTo>
                    <a:pt x="659" y="1643"/>
                    <a:pt x="654" y="1637"/>
                    <a:pt x="646" y="1636"/>
                  </a:cubicBezTo>
                  <a:cubicBezTo>
                    <a:pt x="643" y="1636"/>
                    <a:pt x="641" y="1636"/>
                    <a:pt x="638" y="1637"/>
                  </a:cubicBezTo>
                  <a:cubicBezTo>
                    <a:pt x="634" y="1638"/>
                    <a:pt x="632" y="1640"/>
                    <a:pt x="630" y="1642"/>
                  </a:cubicBezTo>
                  <a:cubicBezTo>
                    <a:pt x="627" y="1644"/>
                    <a:pt x="625" y="1647"/>
                    <a:pt x="624" y="1650"/>
                  </a:cubicBezTo>
                  <a:cubicBezTo>
                    <a:pt x="621" y="1654"/>
                    <a:pt x="620" y="1660"/>
                    <a:pt x="620" y="1665"/>
                  </a:cubicBezTo>
                  <a:cubicBezTo>
                    <a:pt x="620" y="1675"/>
                    <a:pt x="623" y="1686"/>
                    <a:pt x="627" y="1694"/>
                  </a:cubicBezTo>
                  <a:cubicBezTo>
                    <a:pt x="640" y="1717"/>
                    <a:pt x="669" y="1725"/>
                    <a:pt x="693" y="1734"/>
                  </a:cubicBezTo>
                  <a:cubicBezTo>
                    <a:pt x="689" y="1732"/>
                    <a:pt x="685" y="1730"/>
                    <a:pt x="682" y="1728"/>
                  </a:cubicBezTo>
                  <a:cubicBezTo>
                    <a:pt x="670" y="1720"/>
                    <a:pt x="662" y="1702"/>
                    <a:pt x="668" y="1689"/>
                  </a:cubicBezTo>
                  <a:cubicBezTo>
                    <a:pt x="673" y="1680"/>
                    <a:pt x="681" y="1674"/>
                    <a:pt x="678" y="1663"/>
                  </a:cubicBezTo>
                  <a:cubicBezTo>
                    <a:pt x="686" y="1664"/>
                    <a:pt x="693" y="1675"/>
                    <a:pt x="691" y="1686"/>
                  </a:cubicBezTo>
                  <a:cubicBezTo>
                    <a:pt x="689" y="1699"/>
                    <a:pt x="676" y="1712"/>
                    <a:pt x="686" y="1724"/>
                  </a:cubicBezTo>
                  <a:cubicBezTo>
                    <a:pt x="692" y="1731"/>
                    <a:pt x="701" y="1734"/>
                    <a:pt x="702" y="1737"/>
                  </a:cubicBezTo>
                  <a:cubicBezTo>
                    <a:pt x="702" y="1737"/>
                    <a:pt x="701" y="1737"/>
                    <a:pt x="701" y="1737"/>
                  </a:cubicBezTo>
                  <a:cubicBezTo>
                    <a:pt x="702" y="1737"/>
                    <a:pt x="702" y="1738"/>
                    <a:pt x="703" y="1738"/>
                  </a:cubicBezTo>
                  <a:cubicBezTo>
                    <a:pt x="719" y="1745"/>
                    <a:pt x="729" y="1751"/>
                    <a:pt x="741" y="1764"/>
                  </a:cubicBezTo>
                  <a:cubicBezTo>
                    <a:pt x="750" y="1775"/>
                    <a:pt x="756" y="1785"/>
                    <a:pt x="758" y="1800"/>
                  </a:cubicBezTo>
                  <a:cubicBezTo>
                    <a:pt x="759" y="1810"/>
                    <a:pt x="757" y="1820"/>
                    <a:pt x="752" y="1829"/>
                  </a:cubicBezTo>
                  <a:cubicBezTo>
                    <a:pt x="743" y="1846"/>
                    <a:pt x="723" y="1859"/>
                    <a:pt x="701" y="1867"/>
                  </a:cubicBezTo>
                  <a:cubicBezTo>
                    <a:pt x="693" y="1870"/>
                    <a:pt x="685" y="1872"/>
                    <a:pt x="677" y="1874"/>
                  </a:cubicBezTo>
                  <a:cubicBezTo>
                    <a:pt x="661" y="1877"/>
                    <a:pt x="646" y="1875"/>
                    <a:pt x="632" y="1881"/>
                  </a:cubicBezTo>
                  <a:cubicBezTo>
                    <a:pt x="625" y="1884"/>
                    <a:pt x="618" y="1889"/>
                    <a:pt x="615" y="1896"/>
                  </a:cubicBezTo>
                  <a:cubicBezTo>
                    <a:pt x="613" y="1899"/>
                    <a:pt x="614" y="1906"/>
                    <a:pt x="618" y="1908"/>
                  </a:cubicBezTo>
                  <a:cubicBezTo>
                    <a:pt x="620" y="1909"/>
                    <a:pt x="622" y="1908"/>
                    <a:pt x="623" y="1907"/>
                  </a:cubicBezTo>
                  <a:cubicBezTo>
                    <a:pt x="624" y="1906"/>
                    <a:pt x="624" y="1904"/>
                    <a:pt x="623" y="1903"/>
                  </a:cubicBezTo>
                  <a:cubicBezTo>
                    <a:pt x="622" y="1902"/>
                    <a:pt x="621" y="1902"/>
                    <a:pt x="620" y="1902"/>
                  </a:cubicBezTo>
                  <a:cubicBezTo>
                    <a:pt x="619" y="1902"/>
                    <a:pt x="618" y="1903"/>
                    <a:pt x="619" y="1905"/>
                  </a:cubicBezTo>
                  <a:cubicBezTo>
                    <a:pt x="619" y="1905"/>
                    <a:pt x="620" y="1906"/>
                    <a:pt x="620" y="1906"/>
                  </a:cubicBezTo>
                  <a:cubicBezTo>
                    <a:pt x="619" y="1907"/>
                    <a:pt x="618" y="1906"/>
                    <a:pt x="618" y="1906"/>
                  </a:cubicBezTo>
                  <a:cubicBezTo>
                    <a:pt x="616" y="1904"/>
                    <a:pt x="616" y="1903"/>
                    <a:pt x="617" y="1901"/>
                  </a:cubicBezTo>
                  <a:cubicBezTo>
                    <a:pt x="619" y="1899"/>
                    <a:pt x="622" y="1898"/>
                    <a:pt x="624" y="1900"/>
                  </a:cubicBezTo>
                  <a:cubicBezTo>
                    <a:pt x="626" y="1901"/>
                    <a:pt x="627" y="1903"/>
                    <a:pt x="627" y="1905"/>
                  </a:cubicBezTo>
                  <a:cubicBezTo>
                    <a:pt x="628" y="1907"/>
                    <a:pt x="627" y="1908"/>
                    <a:pt x="625" y="1910"/>
                  </a:cubicBezTo>
                  <a:cubicBezTo>
                    <a:pt x="624" y="1912"/>
                    <a:pt x="621" y="1912"/>
                    <a:pt x="618" y="1911"/>
                  </a:cubicBezTo>
                  <a:cubicBezTo>
                    <a:pt x="613" y="1909"/>
                    <a:pt x="612" y="1904"/>
                    <a:pt x="613" y="1899"/>
                  </a:cubicBezTo>
                  <a:cubicBezTo>
                    <a:pt x="613" y="1896"/>
                    <a:pt x="614" y="1894"/>
                    <a:pt x="616" y="1892"/>
                  </a:cubicBezTo>
                  <a:cubicBezTo>
                    <a:pt x="608" y="1900"/>
                    <a:pt x="607" y="1909"/>
                    <a:pt x="609" y="1918"/>
                  </a:cubicBezTo>
                  <a:cubicBezTo>
                    <a:pt x="610" y="1924"/>
                    <a:pt x="613" y="1929"/>
                    <a:pt x="619" y="1932"/>
                  </a:cubicBezTo>
                  <a:cubicBezTo>
                    <a:pt x="619" y="1932"/>
                    <a:pt x="619" y="1932"/>
                    <a:pt x="619" y="1932"/>
                  </a:cubicBezTo>
                  <a:cubicBezTo>
                    <a:pt x="614" y="1928"/>
                    <a:pt x="614" y="1921"/>
                    <a:pt x="621" y="1919"/>
                  </a:cubicBezTo>
                  <a:cubicBezTo>
                    <a:pt x="627" y="1916"/>
                    <a:pt x="638" y="1921"/>
                    <a:pt x="644" y="1907"/>
                  </a:cubicBezTo>
                  <a:close/>
                  <a:moveTo>
                    <a:pt x="347" y="2116"/>
                  </a:moveTo>
                  <a:cubicBezTo>
                    <a:pt x="375" y="2111"/>
                    <a:pt x="386" y="2090"/>
                    <a:pt x="398" y="2084"/>
                  </a:cubicBezTo>
                  <a:cubicBezTo>
                    <a:pt x="411" y="2077"/>
                    <a:pt x="420" y="2092"/>
                    <a:pt x="408" y="2103"/>
                  </a:cubicBezTo>
                  <a:cubicBezTo>
                    <a:pt x="394" y="2115"/>
                    <a:pt x="369" y="2119"/>
                    <a:pt x="347" y="2116"/>
                  </a:cubicBezTo>
                  <a:close/>
                  <a:moveTo>
                    <a:pt x="478" y="2179"/>
                  </a:moveTo>
                  <a:cubicBezTo>
                    <a:pt x="486" y="2188"/>
                    <a:pt x="492" y="2215"/>
                    <a:pt x="485" y="2230"/>
                  </a:cubicBezTo>
                  <a:cubicBezTo>
                    <a:pt x="479" y="2244"/>
                    <a:pt x="466" y="2243"/>
                    <a:pt x="470" y="2225"/>
                  </a:cubicBezTo>
                  <a:cubicBezTo>
                    <a:pt x="473" y="2212"/>
                    <a:pt x="483" y="2192"/>
                    <a:pt x="478" y="2179"/>
                  </a:cubicBezTo>
                  <a:close/>
                  <a:moveTo>
                    <a:pt x="486" y="2042"/>
                  </a:moveTo>
                  <a:cubicBezTo>
                    <a:pt x="484" y="2041"/>
                    <a:pt x="482" y="2042"/>
                    <a:pt x="481" y="2044"/>
                  </a:cubicBezTo>
                  <a:cubicBezTo>
                    <a:pt x="480" y="2046"/>
                    <a:pt x="481" y="2049"/>
                    <a:pt x="483" y="2049"/>
                  </a:cubicBezTo>
                  <a:cubicBezTo>
                    <a:pt x="485" y="2050"/>
                    <a:pt x="488" y="2049"/>
                    <a:pt x="488" y="2047"/>
                  </a:cubicBezTo>
                  <a:cubicBezTo>
                    <a:pt x="489" y="2045"/>
                    <a:pt x="488" y="2043"/>
                    <a:pt x="486" y="2042"/>
                  </a:cubicBezTo>
                  <a:close/>
                  <a:moveTo>
                    <a:pt x="465" y="2104"/>
                  </a:moveTo>
                  <a:cubicBezTo>
                    <a:pt x="458" y="2098"/>
                    <a:pt x="467" y="2089"/>
                    <a:pt x="469" y="2085"/>
                  </a:cubicBezTo>
                  <a:cubicBezTo>
                    <a:pt x="471" y="2082"/>
                    <a:pt x="471" y="2080"/>
                    <a:pt x="470" y="2077"/>
                  </a:cubicBezTo>
                  <a:cubicBezTo>
                    <a:pt x="473" y="2080"/>
                    <a:pt x="478" y="2088"/>
                    <a:pt x="478" y="2092"/>
                  </a:cubicBezTo>
                  <a:cubicBezTo>
                    <a:pt x="479" y="2099"/>
                    <a:pt x="476" y="2104"/>
                    <a:pt x="468" y="2105"/>
                  </a:cubicBezTo>
                  <a:cubicBezTo>
                    <a:pt x="471" y="2103"/>
                    <a:pt x="473" y="2098"/>
                    <a:pt x="472" y="2094"/>
                  </a:cubicBezTo>
                  <a:cubicBezTo>
                    <a:pt x="471" y="2096"/>
                    <a:pt x="469" y="2101"/>
                    <a:pt x="465" y="2104"/>
                  </a:cubicBezTo>
                  <a:close/>
                  <a:moveTo>
                    <a:pt x="500" y="2058"/>
                  </a:moveTo>
                  <a:cubicBezTo>
                    <a:pt x="496" y="2057"/>
                    <a:pt x="492" y="2059"/>
                    <a:pt x="490" y="2063"/>
                  </a:cubicBezTo>
                  <a:cubicBezTo>
                    <a:pt x="489" y="2067"/>
                    <a:pt x="491" y="2071"/>
                    <a:pt x="495" y="2072"/>
                  </a:cubicBezTo>
                  <a:cubicBezTo>
                    <a:pt x="499" y="2074"/>
                    <a:pt x="503" y="2072"/>
                    <a:pt x="504" y="2068"/>
                  </a:cubicBezTo>
                  <a:cubicBezTo>
                    <a:pt x="506" y="2064"/>
                    <a:pt x="504" y="2059"/>
                    <a:pt x="500" y="2058"/>
                  </a:cubicBezTo>
                  <a:close/>
                  <a:moveTo>
                    <a:pt x="494" y="2047"/>
                  </a:moveTo>
                  <a:cubicBezTo>
                    <a:pt x="491" y="2046"/>
                    <a:pt x="489" y="2048"/>
                    <a:pt x="488" y="2050"/>
                  </a:cubicBezTo>
                  <a:cubicBezTo>
                    <a:pt x="487" y="2053"/>
                    <a:pt x="488" y="2056"/>
                    <a:pt x="491" y="2057"/>
                  </a:cubicBezTo>
                  <a:cubicBezTo>
                    <a:pt x="493" y="2058"/>
                    <a:pt x="496" y="2056"/>
                    <a:pt x="497" y="2054"/>
                  </a:cubicBezTo>
                  <a:cubicBezTo>
                    <a:pt x="498" y="2051"/>
                    <a:pt x="496" y="2048"/>
                    <a:pt x="494" y="2047"/>
                  </a:cubicBezTo>
                  <a:close/>
                  <a:moveTo>
                    <a:pt x="469" y="2161"/>
                  </a:moveTo>
                  <a:cubicBezTo>
                    <a:pt x="468" y="2158"/>
                    <a:pt x="466" y="2156"/>
                    <a:pt x="463" y="2155"/>
                  </a:cubicBezTo>
                  <a:cubicBezTo>
                    <a:pt x="460" y="2154"/>
                    <a:pt x="455" y="2154"/>
                    <a:pt x="452" y="2158"/>
                  </a:cubicBezTo>
                  <a:cubicBezTo>
                    <a:pt x="448" y="2162"/>
                    <a:pt x="449" y="2168"/>
                    <a:pt x="452" y="2171"/>
                  </a:cubicBezTo>
                  <a:cubicBezTo>
                    <a:pt x="457" y="2177"/>
                    <a:pt x="462" y="2173"/>
                    <a:pt x="467" y="2174"/>
                  </a:cubicBezTo>
                  <a:cubicBezTo>
                    <a:pt x="472" y="2175"/>
                    <a:pt x="476" y="2181"/>
                    <a:pt x="476" y="2188"/>
                  </a:cubicBezTo>
                  <a:cubicBezTo>
                    <a:pt x="477" y="2196"/>
                    <a:pt x="473" y="2203"/>
                    <a:pt x="465" y="2206"/>
                  </a:cubicBezTo>
                  <a:cubicBezTo>
                    <a:pt x="461" y="2208"/>
                    <a:pt x="455" y="2207"/>
                    <a:pt x="453" y="2202"/>
                  </a:cubicBezTo>
                  <a:cubicBezTo>
                    <a:pt x="458" y="2204"/>
                    <a:pt x="464" y="2199"/>
                    <a:pt x="461" y="2193"/>
                  </a:cubicBezTo>
                  <a:cubicBezTo>
                    <a:pt x="460" y="2189"/>
                    <a:pt x="453" y="2185"/>
                    <a:pt x="447" y="2180"/>
                  </a:cubicBezTo>
                  <a:cubicBezTo>
                    <a:pt x="441" y="2175"/>
                    <a:pt x="436" y="2169"/>
                    <a:pt x="434" y="2163"/>
                  </a:cubicBezTo>
                  <a:cubicBezTo>
                    <a:pt x="431" y="2149"/>
                    <a:pt x="441" y="2136"/>
                    <a:pt x="455" y="2135"/>
                  </a:cubicBezTo>
                  <a:cubicBezTo>
                    <a:pt x="462" y="2135"/>
                    <a:pt x="468" y="2139"/>
                    <a:pt x="473" y="2143"/>
                  </a:cubicBezTo>
                  <a:cubicBezTo>
                    <a:pt x="479" y="2148"/>
                    <a:pt x="489" y="2164"/>
                    <a:pt x="499" y="2165"/>
                  </a:cubicBezTo>
                  <a:cubicBezTo>
                    <a:pt x="505" y="2165"/>
                    <a:pt x="509" y="2161"/>
                    <a:pt x="508" y="2156"/>
                  </a:cubicBezTo>
                  <a:cubicBezTo>
                    <a:pt x="513" y="2157"/>
                    <a:pt x="515" y="2165"/>
                    <a:pt x="512" y="2171"/>
                  </a:cubicBezTo>
                  <a:cubicBezTo>
                    <a:pt x="507" y="2181"/>
                    <a:pt x="491" y="2185"/>
                    <a:pt x="479" y="2176"/>
                  </a:cubicBezTo>
                  <a:cubicBezTo>
                    <a:pt x="475" y="2173"/>
                    <a:pt x="472" y="2168"/>
                    <a:pt x="469" y="2161"/>
                  </a:cubicBezTo>
                  <a:close/>
                  <a:moveTo>
                    <a:pt x="431" y="2286"/>
                  </a:moveTo>
                  <a:cubicBezTo>
                    <a:pt x="428" y="2286"/>
                    <a:pt x="427" y="2283"/>
                    <a:pt x="427" y="2281"/>
                  </a:cubicBezTo>
                  <a:cubicBezTo>
                    <a:pt x="428" y="2279"/>
                    <a:pt x="430" y="2277"/>
                    <a:pt x="432" y="2278"/>
                  </a:cubicBezTo>
                  <a:cubicBezTo>
                    <a:pt x="435" y="2278"/>
                    <a:pt x="436" y="2280"/>
                    <a:pt x="436" y="2283"/>
                  </a:cubicBezTo>
                  <a:cubicBezTo>
                    <a:pt x="435" y="2285"/>
                    <a:pt x="433" y="2286"/>
                    <a:pt x="431" y="2286"/>
                  </a:cubicBezTo>
                  <a:close/>
                  <a:moveTo>
                    <a:pt x="423" y="2286"/>
                  </a:moveTo>
                  <a:cubicBezTo>
                    <a:pt x="421" y="2286"/>
                    <a:pt x="420" y="2284"/>
                    <a:pt x="420" y="2283"/>
                  </a:cubicBezTo>
                  <a:cubicBezTo>
                    <a:pt x="420" y="2281"/>
                    <a:pt x="422" y="2280"/>
                    <a:pt x="424" y="2280"/>
                  </a:cubicBezTo>
                  <a:cubicBezTo>
                    <a:pt x="426" y="2280"/>
                    <a:pt x="427" y="2282"/>
                    <a:pt x="426" y="2284"/>
                  </a:cubicBezTo>
                  <a:cubicBezTo>
                    <a:pt x="426" y="2286"/>
                    <a:pt x="424" y="2287"/>
                    <a:pt x="423" y="2286"/>
                  </a:cubicBezTo>
                  <a:close/>
                  <a:moveTo>
                    <a:pt x="440" y="2281"/>
                  </a:moveTo>
                  <a:cubicBezTo>
                    <a:pt x="436" y="2280"/>
                    <a:pt x="434" y="2277"/>
                    <a:pt x="435" y="2273"/>
                  </a:cubicBezTo>
                  <a:cubicBezTo>
                    <a:pt x="435" y="2270"/>
                    <a:pt x="439" y="2267"/>
                    <a:pt x="442" y="2268"/>
                  </a:cubicBezTo>
                  <a:cubicBezTo>
                    <a:pt x="446" y="2269"/>
                    <a:pt x="448" y="2272"/>
                    <a:pt x="447" y="2276"/>
                  </a:cubicBezTo>
                  <a:cubicBezTo>
                    <a:pt x="447" y="2279"/>
                    <a:pt x="443" y="2281"/>
                    <a:pt x="440" y="2281"/>
                  </a:cubicBezTo>
                  <a:close/>
                  <a:moveTo>
                    <a:pt x="467" y="2161"/>
                  </a:moveTo>
                  <a:cubicBezTo>
                    <a:pt x="465" y="2157"/>
                    <a:pt x="460" y="2155"/>
                    <a:pt x="456" y="2157"/>
                  </a:cubicBezTo>
                  <a:cubicBezTo>
                    <a:pt x="449" y="2161"/>
                    <a:pt x="452" y="2171"/>
                    <a:pt x="458" y="2172"/>
                  </a:cubicBezTo>
                  <a:cubicBezTo>
                    <a:pt x="464" y="2174"/>
                    <a:pt x="467" y="2171"/>
                    <a:pt x="473" y="2175"/>
                  </a:cubicBezTo>
                  <a:cubicBezTo>
                    <a:pt x="468" y="2169"/>
                    <a:pt x="470" y="2166"/>
                    <a:pt x="467" y="2161"/>
                  </a:cubicBezTo>
                  <a:close/>
                  <a:moveTo>
                    <a:pt x="441" y="2138"/>
                  </a:moveTo>
                  <a:cubicBezTo>
                    <a:pt x="434" y="2141"/>
                    <a:pt x="431" y="2150"/>
                    <a:pt x="431" y="2156"/>
                  </a:cubicBezTo>
                  <a:cubicBezTo>
                    <a:pt x="423" y="2158"/>
                    <a:pt x="413" y="2145"/>
                    <a:pt x="422" y="2135"/>
                  </a:cubicBezTo>
                  <a:cubicBezTo>
                    <a:pt x="427" y="2130"/>
                    <a:pt x="438" y="2130"/>
                    <a:pt x="441" y="2138"/>
                  </a:cubicBezTo>
                  <a:close/>
                  <a:moveTo>
                    <a:pt x="497" y="2247"/>
                  </a:moveTo>
                  <a:cubicBezTo>
                    <a:pt x="492" y="2234"/>
                    <a:pt x="511" y="2229"/>
                    <a:pt x="517" y="2227"/>
                  </a:cubicBezTo>
                  <a:cubicBezTo>
                    <a:pt x="522" y="2225"/>
                    <a:pt x="525" y="2222"/>
                    <a:pt x="526" y="2218"/>
                  </a:cubicBezTo>
                  <a:cubicBezTo>
                    <a:pt x="528" y="2224"/>
                    <a:pt x="526" y="2238"/>
                    <a:pt x="523" y="2244"/>
                  </a:cubicBezTo>
                  <a:cubicBezTo>
                    <a:pt x="518" y="2253"/>
                    <a:pt x="509" y="2257"/>
                    <a:pt x="499" y="2251"/>
                  </a:cubicBezTo>
                  <a:cubicBezTo>
                    <a:pt x="504" y="2250"/>
                    <a:pt x="511" y="2246"/>
                    <a:pt x="513" y="2240"/>
                  </a:cubicBezTo>
                  <a:cubicBezTo>
                    <a:pt x="511" y="2243"/>
                    <a:pt x="503" y="2247"/>
                    <a:pt x="497" y="2247"/>
                  </a:cubicBezTo>
                  <a:close/>
                  <a:moveTo>
                    <a:pt x="404" y="2147"/>
                  </a:moveTo>
                  <a:cubicBezTo>
                    <a:pt x="414" y="2179"/>
                    <a:pt x="399" y="2201"/>
                    <a:pt x="399" y="2217"/>
                  </a:cubicBezTo>
                  <a:cubicBezTo>
                    <a:pt x="399" y="2234"/>
                    <a:pt x="418" y="2235"/>
                    <a:pt x="423" y="2216"/>
                  </a:cubicBezTo>
                  <a:cubicBezTo>
                    <a:pt x="428" y="2196"/>
                    <a:pt x="418" y="2168"/>
                    <a:pt x="404" y="2147"/>
                  </a:cubicBezTo>
                  <a:close/>
                  <a:moveTo>
                    <a:pt x="464" y="2037"/>
                  </a:moveTo>
                  <a:cubicBezTo>
                    <a:pt x="466" y="2040"/>
                    <a:pt x="468" y="2043"/>
                    <a:pt x="469" y="2046"/>
                  </a:cubicBezTo>
                  <a:cubicBezTo>
                    <a:pt x="474" y="2057"/>
                    <a:pt x="474" y="2070"/>
                    <a:pt x="468" y="2081"/>
                  </a:cubicBezTo>
                  <a:cubicBezTo>
                    <a:pt x="461" y="2093"/>
                    <a:pt x="445" y="2101"/>
                    <a:pt x="431" y="2096"/>
                  </a:cubicBezTo>
                  <a:cubicBezTo>
                    <a:pt x="425" y="2094"/>
                    <a:pt x="420" y="2090"/>
                    <a:pt x="417" y="2085"/>
                  </a:cubicBezTo>
                  <a:cubicBezTo>
                    <a:pt x="415" y="2081"/>
                    <a:pt x="415" y="2077"/>
                    <a:pt x="416" y="2073"/>
                  </a:cubicBezTo>
                  <a:cubicBezTo>
                    <a:pt x="418" y="2068"/>
                    <a:pt x="421" y="2064"/>
                    <a:pt x="426" y="2063"/>
                  </a:cubicBezTo>
                  <a:cubicBezTo>
                    <a:pt x="430" y="2062"/>
                    <a:pt x="434" y="2063"/>
                    <a:pt x="437" y="2065"/>
                  </a:cubicBezTo>
                  <a:cubicBezTo>
                    <a:pt x="443" y="2069"/>
                    <a:pt x="444" y="2077"/>
                    <a:pt x="440" y="2083"/>
                  </a:cubicBezTo>
                  <a:cubicBezTo>
                    <a:pt x="435" y="2089"/>
                    <a:pt x="427" y="2090"/>
                    <a:pt x="422" y="2086"/>
                  </a:cubicBezTo>
                  <a:cubicBezTo>
                    <a:pt x="417" y="2082"/>
                    <a:pt x="415" y="2077"/>
                    <a:pt x="417" y="2071"/>
                  </a:cubicBezTo>
                  <a:cubicBezTo>
                    <a:pt x="417" y="2072"/>
                    <a:pt x="417" y="2073"/>
                    <a:pt x="416" y="2073"/>
                  </a:cubicBezTo>
                  <a:cubicBezTo>
                    <a:pt x="415" y="2077"/>
                    <a:pt x="416" y="2081"/>
                    <a:pt x="418" y="2085"/>
                  </a:cubicBezTo>
                  <a:cubicBezTo>
                    <a:pt x="421" y="2090"/>
                    <a:pt x="426" y="2094"/>
                    <a:pt x="431" y="2095"/>
                  </a:cubicBezTo>
                  <a:cubicBezTo>
                    <a:pt x="445" y="2100"/>
                    <a:pt x="460" y="2092"/>
                    <a:pt x="466" y="2080"/>
                  </a:cubicBezTo>
                  <a:cubicBezTo>
                    <a:pt x="472" y="2069"/>
                    <a:pt x="471" y="2056"/>
                    <a:pt x="466" y="2045"/>
                  </a:cubicBezTo>
                  <a:cubicBezTo>
                    <a:pt x="465" y="2043"/>
                    <a:pt x="463" y="2040"/>
                    <a:pt x="462" y="2038"/>
                  </a:cubicBezTo>
                  <a:lnTo>
                    <a:pt x="464" y="2037"/>
                  </a:lnTo>
                  <a:close/>
                  <a:moveTo>
                    <a:pt x="414" y="2023"/>
                  </a:moveTo>
                  <a:cubicBezTo>
                    <a:pt x="405" y="2011"/>
                    <a:pt x="403" y="1996"/>
                    <a:pt x="414" y="1982"/>
                  </a:cubicBezTo>
                  <a:cubicBezTo>
                    <a:pt x="418" y="1977"/>
                    <a:pt x="422" y="1974"/>
                    <a:pt x="428" y="1971"/>
                  </a:cubicBezTo>
                  <a:cubicBezTo>
                    <a:pt x="433" y="1970"/>
                    <a:pt x="438" y="1970"/>
                    <a:pt x="443" y="1972"/>
                  </a:cubicBezTo>
                  <a:cubicBezTo>
                    <a:pt x="448" y="1975"/>
                    <a:pt x="453" y="1980"/>
                    <a:pt x="454" y="1986"/>
                  </a:cubicBezTo>
                  <a:cubicBezTo>
                    <a:pt x="454" y="1990"/>
                    <a:pt x="454" y="1993"/>
                    <a:pt x="451" y="1996"/>
                  </a:cubicBezTo>
                  <a:cubicBezTo>
                    <a:pt x="447" y="2001"/>
                    <a:pt x="441" y="2002"/>
                    <a:pt x="436" y="2001"/>
                  </a:cubicBezTo>
                  <a:cubicBezTo>
                    <a:pt x="433" y="2000"/>
                    <a:pt x="431" y="1998"/>
                    <a:pt x="430" y="1996"/>
                  </a:cubicBezTo>
                  <a:cubicBezTo>
                    <a:pt x="426" y="1991"/>
                    <a:pt x="428" y="1984"/>
                    <a:pt x="433" y="1981"/>
                  </a:cubicBezTo>
                  <a:cubicBezTo>
                    <a:pt x="438" y="1978"/>
                    <a:pt x="444" y="1979"/>
                    <a:pt x="448" y="1984"/>
                  </a:cubicBezTo>
                  <a:cubicBezTo>
                    <a:pt x="451" y="1989"/>
                    <a:pt x="449" y="1996"/>
                    <a:pt x="444" y="1999"/>
                  </a:cubicBezTo>
                  <a:cubicBezTo>
                    <a:pt x="443" y="2000"/>
                    <a:pt x="441" y="2001"/>
                    <a:pt x="439" y="2001"/>
                  </a:cubicBezTo>
                  <a:cubicBezTo>
                    <a:pt x="440" y="2001"/>
                    <a:pt x="440" y="2001"/>
                    <a:pt x="440" y="2001"/>
                  </a:cubicBezTo>
                  <a:cubicBezTo>
                    <a:pt x="444" y="2001"/>
                    <a:pt x="448" y="1999"/>
                    <a:pt x="451" y="1996"/>
                  </a:cubicBezTo>
                  <a:cubicBezTo>
                    <a:pt x="453" y="1993"/>
                    <a:pt x="453" y="1990"/>
                    <a:pt x="453" y="1986"/>
                  </a:cubicBezTo>
                  <a:cubicBezTo>
                    <a:pt x="452" y="1980"/>
                    <a:pt x="448" y="1976"/>
                    <a:pt x="442" y="1973"/>
                  </a:cubicBezTo>
                  <a:cubicBezTo>
                    <a:pt x="438" y="1971"/>
                    <a:pt x="433" y="1971"/>
                    <a:pt x="429" y="1973"/>
                  </a:cubicBezTo>
                  <a:cubicBezTo>
                    <a:pt x="423" y="1975"/>
                    <a:pt x="419" y="1978"/>
                    <a:pt x="415" y="1983"/>
                  </a:cubicBezTo>
                  <a:cubicBezTo>
                    <a:pt x="405" y="1997"/>
                    <a:pt x="408" y="2012"/>
                    <a:pt x="417" y="2022"/>
                  </a:cubicBezTo>
                  <a:lnTo>
                    <a:pt x="414" y="2023"/>
                  </a:lnTo>
                  <a:close/>
                  <a:moveTo>
                    <a:pt x="338" y="1766"/>
                  </a:moveTo>
                  <a:cubicBezTo>
                    <a:pt x="340" y="1763"/>
                    <a:pt x="344" y="1763"/>
                    <a:pt x="347" y="1765"/>
                  </a:cubicBezTo>
                  <a:cubicBezTo>
                    <a:pt x="350" y="1767"/>
                    <a:pt x="350" y="1771"/>
                    <a:pt x="348" y="1774"/>
                  </a:cubicBezTo>
                  <a:cubicBezTo>
                    <a:pt x="346" y="1776"/>
                    <a:pt x="342" y="1777"/>
                    <a:pt x="339" y="1775"/>
                  </a:cubicBezTo>
                  <a:cubicBezTo>
                    <a:pt x="336" y="1773"/>
                    <a:pt x="336" y="1769"/>
                    <a:pt x="338" y="1766"/>
                  </a:cubicBezTo>
                  <a:close/>
                  <a:moveTo>
                    <a:pt x="342" y="1755"/>
                  </a:moveTo>
                  <a:cubicBezTo>
                    <a:pt x="344" y="1752"/>
                    <a:pt x="347" y="1752"/>
                    <a:pt x="349" y="1753"/>
                  </a:cubicBezTo>
                  <a:cubicBezTo>
                    <a:pt x="351" y="1755"/>
                    <a:pt x="352" y="1758"/>
                    <a:pt x="350" y="1760"/>
                  </a:cubicBezTo>
                  <a:cubicBezTo>
                    <a:pt x="349" y="1762"/>
                    <a:pt x="346" y="1763"/>
                    <a:pt x="343" y="1761"/>
                  </a:cubicBezTo>
                  <a:cubicBezTo>
                    <a:pt x="341" y="1760"/>
                    <a:pt x="341" y="1757"/>
                    <a:pt x="342" y="1755"/>
                  </a:cubicBezTo>
                  <a:close/>
                  <a:moveTo>
                    <a:pt x="340" y="1782"/>
                  </a:moveTo>
                  <a:cubicBezTo>
                    <a:pt x="343" y="1778"/>
                    <a:pt x="349" y="1776"/>
                    <a:pt x="353" y="1780"/>
                  </a:cubicBezTo>
                  <a:cubicBezTo>
                    <a:pt x="358" y="1783"/>
                    <a:pt x="359" y="1789"/>
                    <a:pt x="356" y="1793"/>
                  </a:cubicBezTo>
                  <a:cubicBezTo>
                    <a:pt x="353" y="1798"/>
                    <a:pt x="347" y="1799"/>
                    <a:pt x="342" y="1796"/>
                  </a:cubicBezTo>
                  <a:cubicBezTo>
                    <a:pt x="338" y="1792"/>
                    <a:pt x="337" y="1786"/>
                    <a:pt x="340" y="1782"/>
                  </a:cubicBezTo>
                  <a:close/>
                  <a:moveTo>
                    <a:pt x="586" y="1785"/>
                  </a:moveTo>
                  <a:cubicBezTo>
                    <a:pt x="580" y="1770"/>
                    <a:pt x="561" y="1756"/>
                    <a:pt x="545" y="1755"/>
                  </a:cubicBezTo>
                  <a:cubicBezTo>
                    <a:pt x="528" y="1754"/>
                    <a:pt x="523" y="1769"/>
                    <a:pt x="541" y="1773"/>
                  </a:cubicBezTo>
                  <a:cubicBezTo>
                    <a:pt x="554" y="1777"/>
                    <a:pt x="577" y="1774"/>
                    <a:pt x="586" y="1785"/>
                  </a:cubicBezTo>
                  <a:close/>
                  <a:moveTo>
                    <a:pt x="482" y="1967"/>
                  </a:moveTo>
                  <a:cubicBezTo>
                    <a:pt x="500" y="1984"/>
                    <a:pt x="536" y="1993"/>
                    <a:pt x="551" y="1981"/>
                  </a:cubicBezTo>
                  <a:cubicBezTo>
                    <a:pt x="568" y="1967"/>
                    <a:pt x="554" y="1952"/>
                    <a:pt x="540" y="1963"/>
                  </a:cubicBezTo>
                  <a:cubicBezTo>
                    <a:pt x="532" y="1969"/>
                    <a:pt x="506" y="1979"/>
                    <a:pt x="482" y="1967"/>
                  </a:cubicBezTo>
                  <a:close/>
                  <a:moveTo>
                    <a:pt x="488" y="1978"/>
                  </a:moveTo>
                  <a:cubicBezTo>
                    <a:pt x="496" y="1983"/>
                    <a:pt x="501" y="1992"/>
                    <a:pt x="503" y="2000"/>
                  </a:cubicBezTo>
                  <a:cubicBezTo>
                    <a:pt x="508" y="2020"/>
                    <a:pt x="498" y="2045"/>
                    <a:pt x="511" y="2058"/>
                  </a:cubicBezTo>
                  <a:cubicBezTo>
                    <a:pt x="517" y="2064"/>
                    <a:pt x="525" y="2067"/>
                    <a:pt x="533" y="2064"/>
                  </a:cubicBezTo>
                  <a:cubicBezTo>
                    <a:pt x="537" y="2062"/>
                    <a:pt x="541" y="2058"/>
                    <a:pt x="540" y="2053"/>
                  </a:cubicBezTo>
                  <a:cubicBezTo>
                    <a:pt x="538" y="2057"/>
                    <a:pt x="532" y="2060"/>
                    <a:pt x="527" y="2057"/>
                  </a:cubicBezTo>
                  <a:cubicBezTo>
                    <a:pt x="522" y="2055"/>
                    <a:pt x="520" y="2049"/>
                    <a:pt x="520" y="2043"/>
                  </a:cubicBezTo>
                  <a:cubicBezTo>
                    <a:pt x="523" y="2024"/>
                    <a:pt x="528" y="2006"/>
                    <a:pt x="513" y="1990"/>
                  </a:cubicBezTo>
                  <a:cubicBezTo>
                    <a:pt x="508" y="1984"/>
                    <a:pt x="500" y="1980"/>
                    <a:pt x="488" y="1978"/>
                  </a:cubicBezTo>
                  <a:close/>
                  <a:moveTo>
                    <a:pt x="267" y="1891"/>
                  </a:moveTo>
                  <a:cubicBezTo>
                    <a:pt x="281" y="1894"/>
                    <a:pt x="274" y="1913"/>
                    <a:pt x="273" y="1920"/>
                  </a:cubicBezTo>
                  <a:cubicBezTo>
                    <a:pt x="273" y="1925"/>
                    <a:pt x="273" y="1929"/>
                    <a:pt x="276" y="1932"/>
                  </a:cubicBezTo>
                  <a:cubicBezTo>
                    <a:pt x="271" y="1931"/>
                    <a:pt x="259" y="1922"/>
                    <a:pt x="256" y="1916"/>
                  </a:cubicBezTo>
                  <a:cubicBezTo>
                    <a:pt x="250" y="1907"/>
                    <a:pt x="251" y="1897"/>
                    <a:pt x="262" y="1891"/>
                  </a:cubicBezTo>
                  <a:cubicBezTo>
                    <a:pt x="260" y="1896"/>
                    <a:pt x="260" y="1905"/>
                    <a:pt x="264" y="1909"/>
                  </a:cubicBezTo>
                  <a:cubicBezTo>
                    <a:pt x="263" y="1906"/>
                    <a:pt x="263" y="1897"/>
                    <a:pt x="267" y="1891"/>
                  </a:cubicBezTo>
                  <a:close/>
                  <a:moveTo>
                    <a:pt x="460" y="1671"/>
                  </a:moveTo>
                  <a:cubicBezTo>
                    <a:pt x="463" y="1669"/>
                    <a:pt x="465" y="1665"/>
                    <a:pt x="462" y="1662"/>
                  </a:cubicBezTo>
                  <a:cubicBezTo>
                    <a:pt x="461" y="1661"/>
                    <a:pt x="459" y="1661"/>
                    <a:pt x="458" y="1662"/>
                  </a:cubicBezTo>
                  <a:cubicBezTo>
                    <a:pt x="457" y="1663"/>
                    <a:pt x="458" y="1665"/>
                    <a:pt x="459" y="1665"/>
                  </a:cubicBezTo>
                  <a:cubicBezTo>
                    <a:pt x="458" y="1665"/>
                    <a:pt x="457" y="1665"/>
                    <a:pt x="456" y="1664"/>
                  </a:cubicBezTo>
                  <a:cubicBezTo>
                    <a:pt x="454" y="1663"/>
                    <a:pt x="454" y="1659"/>
                    <a:pt x="455" y="1656"/>
                  </a:cubicBezTo>
                  <a:cubicBezTo>
                    <a:pt x="457" y="1654"/>
                    <a:pt x="461" y="1652"/>
                    <a:pt x="464" y="1654"/>
                  </a:cubicBezTo>
                  <a:cubicBezTo>
                    <a:pt x="467" y="1655"/>
                    <a:pt x="469" y="1659"/>
                    <a:pt x="472" y="1659"/>
                  </a:cubicBezTo>
                  <a:cubicBezTo>
                    <a:pt x="475" y="1661"/>
                    <a:pt x="478" y="1658"/>
                    <a:pt x="479" y="1656"/>
                  </a:cubicBezTo>
                  <a:cubicBezTo>
                    <a:pt x="479" y="1661"/>
                    <a:pt x="479" y="1661"/>
                    <a:pt x="482" y="1664"/>
                  </a:cubicBezTo>
                  <a:cubicBezTo>
                    <a:pt x="485" y="1666"/>
                    <a:pt x="496" y="1672"/>
                    <a:pt x="492" y="1683"/>
                  </a:cubicBezTo>
                  <a:cubicBezTo>
                    <a:pt x="497" y="1677"/>
                    <a:pt x="497" y="1669"/>
                    <a:pt x="494" y="1662"/>
                  </a:cubicBezTo>
                  <a:cubicBezTo>
                    <a:pt x="492" y="1655"/>
                    <a:pt x="485" y="1648"/>
                    <a:pt x="479" y="1646"/>
                  </a:cubicBezTo>
                  <a:cubicBezTo>
                    <a:pt x="469" y="1643"/>
                    <a:pt x="456" y="1648"/>
                    <a:pt x="451" y="1657"/>
                  </a:cubicBezTo>
                  <a:cubicBezTo>
                    <a:pt x="449" y="1661"/>
                    <a:pt x="448" y="1668"/>
                    <a:pt x="453" y="1671"/>
                  </a:cubicBezTo>
                  <a:cubicBezTo>
                    <a:pt x="455" y="1672"/>
                    <a:pt x="458" y="1673"/>
                    <a:pt x="460" y="1671"/>
                  </a:cubicBezTo>
                  <a:close/>
                  <a:moveTo>
                    <a:pt x="506" y="1664"/>
                  </a:moveTo>
                  <a:cubicBezTo>
                    <a:pt x="517" y="1646"/>
                    <a:pt x="535" y="1640"/>
                    <a:pt x="543" y="1634"/>
                  </a:cubicBezTo>
                  <a:cubicBezTo>
                    <a:pt x="553" y="1628"/>
                    <a:pt x="548" y="1619"/>
                    <a:pt x="537" y="1623"/>
                  </a:cubicBezTo>
                  <a:cubicBezTo>
                    <a:pt x="524" y="1628"/>
                    <a:pt x="508" y="1653"/>
                    <a:pt x="506" y="1664"/>
                  </a:cubicBezTo>
                  <a:close/>
                  <a:moveTo>
                    <a:pt x="249" y="1850"/>
                  </a:moveTo>
                  <a:cubicBezTo>
                    <a:pt x="249" y="1852"/>
                    <a:pt x="250" y="1854"/>
                    <a:pt x="252" y="1855"/>
                  </a:cubicBezTo>
                  <a:cubicBezTo>
                    <a:pt x="254" y="1855"/>
                    <a:pt x="256" y="1854"/>
                    <a:pt x="257" y="1852"/>
                  </a:cubicBezTo>
                  <a:cubicBezTo>
                    <a:pt x="257" y="1850"/>
                    <a:pt x="256" y="1848"/>
                    <a:pt x="254" y="1847"/>
                  </a:cubicBezTo>
                  <a:cubicBezTo>
                    <a:pt x="252" y="1847"/>
                    <a:pt x="250" y="1848"/>
                    <a:pt x="249" y="1850"/>
                  </a:cubicBezTo>
                  <a:close/>
                  <a:moveTo>
                    <a:pt x="224" y="1862"/>
                  </a:moveTo>
                  <a:cubicBezTo>
                    <a:pt x="223" y="1866"/>
                    <a:pt x="226" y="1870"/>
                    <a:pt x="230" y="1871"/>
                  </a:cubicBezTo>
                  <a:cubicBezTo>
                    <a:pt x="234" y="1872"/>
                    <a:pt x="237" y="1869"/>
                    <a:pt x="238" y="1865"/>
                  </a:cubicBezTo>
                  <a:cubicBezTo>
                    <a:pt x="239" y="1861"/>
                    <a:pt x="237" y="1857"/>
                    <a:pt x="233" y="1856"/>
                  </a:cubicBezTo>
                  <a:cubicBezTo>
                    <a:pt x="229" y="1855"/>
                    <a:pt x="225" y="1858"/>
                    <a:pt x="224" y="1862"/>
                  </a:cubicBezTo>
                  <a:close/>
                  <a:moveTo>
                    <a:pt x="237" y="1853"/>
                  </a:moveTo>
                  <a:cubicBezTo>
                    <a:pt x="237" y="1856"/>
                    <a:pt x="238" y="1859"/>
                    <a:pt x="241" y="1860"/>
                  </a:cubicBezTo>
                  <a:cubicBezTo>
                    <a:pt x="244" y="1860"/>
                    <a:pt x="247" y="1858"/>
                    <a:pt x="248" y="1856"/>
                  </a:cubicBezTo>
                  <a:cubicBezTo>
                    <a:pt x="248" y="1853"/>
                    <a:pt x="246" y="1850"/>
                    <a:pt x="244" y="1849"/>
                  </a:cubicBezTo>
                  <a:cubicBezTo>
                    <a:pt x="241" y="1849"/>
                    <a:pt x="238" y="1850"/>
                    <a:pt x="237" y="1853"/>
                  </a:cubicBezTo>
                  <a:close/>
                  <a:moveTo>
                    <a:pt x="228" y="1887"/>
                  </a:moveTo>
                  <a:cubicBezTo>
                    <a:pt x="219" y="1869"/>
                    <a:pt x="197" y="1883"/>
                    <a:pt x="189" y="1886"/>
                  </a:cubicBezTo>
                  <a:cubicBezTo>
                    <a:pt x="182" y="1888"/>
                    <a:pt x="178" y="1888"/>
                    <a:pt x="173" y="1885"/>
                  </a:cubicBezTo>
                  <a:cubicBezTo>
                    <a:pt x="176" y="1892"/>
                    <a:pt x="191" y="1904"/>
                    <a:pt x="199" y="1907"/>
                  </a:cubicBezTo>
                  <a:cubicBezTo>
                    <a:pt x="211" y="1912"/>
                    <a:pt x="224" y="1908"/>
                    <a:pt x="229" y="1893"/>
                  </a:cubicBezTo>
                  <a:cubicBezTo>
                    <a:pt x="223" y="1897"/>
                    <a:pt x="212" y="1898"/>
                    <a:pt x="205" y="1895"/>
                  </a:cubicBezTo>
                  <a:cubicBezTo>
                    <a:pt x="209" y="1895"/>
                    <a:pt x="220" y="1893"/>
                    <a:pt x="228" y="1887"/>
                  </a:cubicBezTo>
                  <a:close/>
                  <a:moveTo>
                    <a:pt x="235" y="1906"/>
                  </a:moveTo>
                  <a:cubicBezTo>
                    <a:pt x="210" y="1934"/>
                    <a:pt x="215" y="1985"/>
                    <a:pt x="242" y="2000"/>
                  </a:cubicBezTo>
                  <a:cubicBezTo>
                    <a:pt x="264" y="2012"/>
                    <a:pt x="274" y="1992"/>
                    <a:pt x="257" y="1977"/>
                  </a:cubicBezTo>
                  <a:cubicBezTo>
                    <a:pt x="245" y="1967"/>
                    <a:pt x="216" y="1941"/>
                    <a:pt x="235" y="1906"/>
                  </a:cubicBezTo>
                  <a:close/>
                  <a:moveTo>
                    <a:pt x="550" y="1919"/>
                  </a:moveTo>
                  <a:cubicBezTo>
                    <a:pt x="552" y="1920"/>
                    <a:pt x="555" y="1920"/>
                    <a:pt x="557" y="1918"/>
                  </a:cubicBezTo>
                  <a:cubicBezTo>
                    <a:pt x="558" y="1916"/>
                    <a:pt x="558" y="1913"/>
                    <a:pt x="556" y="1912"/>
                  </a:cubicBezTo>
                  <a:cubicBezTo>
                    <a:pt x="554" y="1910"/>
                    <a:pt x="551" y="1910"/>
                    <a:pt x="549" y="1912"/>
                  </a:cubicBezTo>
                  <a:cubicBezTo>
                    <a:pt x="548" y="1914"/>
                    <a:pt x="548" y="1917"/>
                    <a:pt x="550" y="1919"/>
                  </a:cubicBezTo>
                  <a:close/>
                  <a:moveTo>
                    <a:pt x="546" y="1932"/>
                  </a:moveTo>
                  <a:cubicBezTo>
                    <a:pt x="549" y="1934"/>
                    <a:pt x="552" y="1933"/>
                    <a:pt x="554" y="1931"/>
                  </a:cubicBezTo>
                  <a:cubicBezTo>
                    <a:pt x="556" y="1928"/>
                    <a:pt x="556" y="1925"/>
                    <a:pt x="553" y="1923"/>
                  </a:cubicBezTo>
                  <a:cubicBezTo>
                    <a:pt x="551" y="1921"/>
                    <a:pt x="547" y="1921"/>
                    <a:pt x="545" y="1924"/>
                  </a:cubicBezTo>
                  <a:cubicBezTo>
                    <a:pt x="543" y="1927"/>
                    <a:pt x="544" y="1930"/>
                    <a:pt x="546" y="1932"/>
                  </a:cubicBezTo>
                  <a:close/>
                  <a:moveTo>
                    <a:pt x="538" y="1947"/>
                  </a:moveTo>
                  <a:cubicBezTo>
                    <a:pt x="541" y="1950"/>
                    <a:pt x="546" y="1949"/>
                    <a:pt x="548" y="1946"/>
                  </a:cubicBezTo>
                  <a:cubicBezTo>
                    <a:pt x="551" y="1943"/>
                    <a:pt x="550" y="1938"/>
                    <a:pt x="547" y="1935"/>
                  </a:cubicBezTo>
                  <a:cubicBezTo>
                    <a:pt x="543" y="1933"/>
                    <a:pt x="539" y="1933"/>
                    <a:pt x="536" y="1937"/>
                  </a:cubicBezTo>
                  <a:cubicBezTo>
                    <a:pt x="534" y="1940"/>
                    <a:pt x="534" y="1945"/>
                    <a:pt x="538" y="1947"/>
                  </a:cubicBezTo>
                  <a:close/>
                  <a:moveTo>
                    <a:pt x="487" y="1910"/>
                  </a:moveTo>
                  <a:cubicBezTo>
                    <a:pt x="486" y="1902"/>
                    <a:pt x="489" y="1893"/>
                    <a:pt x="497" y="1887"/>
                  </a:cubicBezTo>
                  <a:cubicBezTo>
                    <a:pt x="511" y="1878"/>
                    <a:pt x="525" y="1881"/>
                    <a:pt x="535" y="1893"/>
                  </a:cubicBezTo>
                  <a:cubicBezTo>
                    <a:pt x="553" y="1916"/>
                    <a:pt x="580" y="1894"/>
                    <a:pt x="561" y="1870"/>
                  </a:cubicBezTo>
                  <a:cubicBezTo>
                    <a:pt x="551" y="1857"/>
                    <a:pt x="533" y="1854"/>
                    <a:pt x="521" y="1856"/>
                  </a:cubicBezTo>
                  <a:cubicBezTo>
                    <a:pt x="496" y="1861"/>
                    <a:pt x="475" y="1888"/>
                    <a:pt x="487" y="1910"/>
                  </a:cubicBezTo>
                  <a:close/>
                  <a:moveTo>
                    <a:pt x="535" y="1834"/>
                  </a:moveTo>
                  <a:cubicBezTo>
                    <a:pt x="494" y="1804"/>
                    <a:pt x="485" y="1734"/>
                    <a:pt x="517" y="1706"/>
                  </a:cubicBezTo>
                  <a:cubicBezTo>
                    <a:pt x="542" y="1684"/>
                    <a:pt x="562" y="1708"/>
                    <a:pt x="543" y="1732"/>
                  </a:cubicBezTo>
                  <a:cubicBezTo>
                    <a:pt x="530" y="1749"/>
                    <a:pt x="500" y="1793"/>
                    <a:pt x="535" y="1834"/>
                  </a:cubicBezTo>
                  <a:close/>
                  <a:moveTo>
                    <a:pt x="517" y="1833"/>
                  </a:moveTo>
                  <a:cubicBezTo>
                    <a:pt x="471" y="1821"/>
                    <a:pt x="459" y="1807"/>
                    <a:pt x="432" y="1782"/>
                  </a:cubicBezTo>
                  <a:cubicBezTo>
                    <a:pt x="425" y="1774"/>
                    <a:pt x="414" y="1770"/>
                    <a:pt x="406" y="1770"/>
                  </a:cubicBezTo>
                  <a:cubicBezTo>
                    <a:pt x="394" y="1770"/>
                    <a:pt x="383" y="1776"/>
                    <a:pt x="378" y="1782"/>
                  </a:cubicBezTo>
                  <a:cubicBezTo>
                    <a:pt x="376" y="1763"/>
                    <a:pt x="401" y="1753"/>
                    <a:pt x="411" y="1751"/>
                  </a:cubicBezTo>
                  <a:cubicBezTo>
                    <a:pt x="432" y="1748"/>
                    <a:pt x="454" y="1757"/>
                    <a:pt x="468" y="1773"/>
                  </a:cubicBezTo>
                  <a:cubicBezTo>
                    <a:pt x="484" y="1790"/>
                    <a:pt x="498" y="1817"/>
                    <a:pt x="517" y="1833"/>
                  </a:cubicBezTo>
                  <a:close/>
                  <a:moveTo>
                    <a:pt x="469" y="1850"/>
                  </a:moveTo>
                  <a:cubicBezTo>
                    <a:pt x="458" y="1851"/>
                    <a:pt x="446" y="1858"/>
                    <a:pt x="439" y="1864"/>
                  </a:cubicBezTo>
                  <a:cubicBezTo>
                    <a:pt x="429" y="1872"/>
                    <a:pt x="420" y="1889"/>
                    <a:pt x="425" y="1901"/>
                  </a:cubicBezTo>
                  <a:cubicBezTo>
                    <a:pt x="412" y="1906"/>
                    <a:pt x="406" y="1917"/>
                    <a:pt x="401" y="1928"/>
                  </a:cubicBezTo>
                  <a:cubicBezTo>
                    <a:pt x="393" y="1942"/>
                    <a:pt x="381" y="1954"/>
                    <a:pt x="367" y="1949"/>
                  </a:cubicBezTo>
                  <a:cubicBezTo>
                    <a:pt x="376" y="1964"/>
                    <a:pt x="404" y="1956"/>
                    <a:pt x="415" y="1946"/>
                  </a:cubicBezTo>
                  <a:cubicBezTo>
                    <a:pt x="431" y="1933"/>
                    <a:pt x="434" y="1911"/>
                    <a:pt x="439" y="1889"/>
                  </a:cubicBezTo>
                  <a:cubicBezTo>
                    <a:pt x="443" y="1876"/>
                    <a:pt x="450" y="1861"/>
                    <a:pt x="469" y="1850"/>
                  </a:cubicBezTo>
                  <a:close/>
                  <a:moveTo>
                    <a:pt x="205" y="1988"/>
                  </a:moveTo>
                  <a:cubicBezTo>
                    <a:pt x="210" y="2002"/>
                    <a:pt x="225" y="2029"/>
                    <a:pt x="245" y="2030"/>
                  </a:cubicBezTo>
                  <a:cubicBezTo>
                    <a:pt x="245" y="2032"/>
                    <a:pt x="247" y="2034"/>
                    <a:pt x="250" y="2035"/>
                  </a:cubicBezTo>
                  <a:cubicBezTo>
                    <a:pt x="239" y="2037"/>
                    <a:pt x="226" y="2030"/>
                    <a:pt x="218" y="2018"/>
                  </a:cubicBezTo>
                  <a:cubicBezTo>
                    <a:pt x="210" y="2008"/>
                    <a:pt x="206" y="1997"/>
                    <a:pt x="205" y="1988"/>
                  </a:cubicBezTo>
                  <a:close/>
                  <a:moveTo>
                    <a:pt x="276" y="2001"/>
                  </a:moveTo>
                  <a:cubicBezTo>
                    <a:pt x="278" y="2004"/>
                    <a:pt x="282" y="2004"/>
                    <a:pt x="284" y="2003"/>
                  </a:cubicBezTo>
                  <a:cubicBezTo>
                    <a:pt x="287" y="2001"/>
                    <a:pt x="288" y="1997"/>
                    <a:pt x="286" y="1994"/>
                  </a:cubicBezTo>
                  <a:cubicBezTo>
                    <a:pt x="284" y="1991"/>
                    <a:pt x="281" y="1990"/>
                    <a:pt x="278" y="1992"/>
                  </a:cubicBezTo>
                  <a:cubicBezTo>
                    <a:pt x="275" y="1994"/>
                    <a:pt x="274" y="1998"/>
                    <a:pt x="276" y="2001"/>
                  </a:cubicBezTo>
                  <a:close/>
                  <a:moveTo>
                    <a:pt x="264" y="2016"/>
                  </a:moveTo>
                  <a:cubicBezTo>
                    <a:pt x="267" y="2019"/>
                    <a:pt x="271" y="2020"/>
                    <a:pt x="275" y="2018"/>
                  </a:cubicBezTo>
                  <a:cubicBezTo>
                    <a:pt x="279" y="2015"/>
                    <a:pt x="280" y="2011"/>
                    <a:pt x="277" y="2007"/>
                  </a:cubicBezTo>
                  <a:cubicBezTo>
                    <a:pt x="275" y="2004"/>
                    <a:pt x="270" y="2003"/>
                    <a:pt x="267" y="2005"/>
                  </a:cubicBezTo>
                  <a:cubicBezTo>
                    <a:pt x="263" y="2007"/>
                    <a:pt x="262" y="2012"/>
                    <a:pt x="264" y="2016"/>
                  </a:cubicBezTo>
                  <a:close/>
                  <a:moveTo>
                    <a:pt x="247" y="2031"/>
                  </a:moveTo>
                  <a:cubicBezTo>
                    <a:pt x="250" y="2036"/>
                    <a:pt x="256" y="2037"/>
                    <a:pt x="261" y="2034"/>
                  </a:cubicBezTo>
                  <a:cubicBezTo>
                    <a:pt x="265" y="2031"/>
                    <a:pt x="267" y="2025"/>
                    <a:pt x="264" y="2020"/>
                  </a:cubicBezTo>
                  <a:cubicBezTo>
                    <a:pt x="261" y="2015"/>
                    <a:pt x="254" y="2014"/>
                    <a:pt x="250" y="2017"/>
                  </a:cubicBezTo>
                  <a:cubicBezTo>
                    <a:pt x="245" y="2020"/>
                    <a:pt x="243" y="2026"/>
                    <a:pt x="247" y="2031"/>
                  </a:cubicBezTo>
                  <a:close/>
                  <a:moveTo>
                    <a:pt x="171" y="2010"/>
                  </a:moveTo>
                  <a:cubicBezTo>
                    <a:pt x="174" y="2013"/>
                    <a:pt x="178" y="2014"/>
                    <a:pt x="182" y="2012"/>
                  </a:cubicBezTo>
                  <a:cubicBezTo>
                    <a:pt x="185" y="2010"/>
                    <a:pt x="186" y="2005"/>
                    <a:pt x="184" y="2002"/>
                  </a:cubicBezTo>
                  <a:cubicBezTo>
                    <a:pt x="182" y="1999"/>
                    <a:pt x="177" y="1998"/>
                    <a:pt x="174" y="2000"/>
                  </a:cubicBezTo>
                  <a:cubicBezTo>
                    <a:pt x="170" y="2002"/>
                    <a:pt x="169" y="2007"/>
                    <a:pt x="171" y="2010"/>
                  </a:cubicBezTo>
                  <a:close/>
                  <a:moveTo>
                    <a:pt x="702" y="1785"/>
                  </a:moveTo>
                  <a:cubicBezTo>
                    <a:pt x="701" y="1777"/>
                    <a:pt x="690" y="1769"/>
                    <a:pt x="683" y="1775"/>
                  </a:cubicBezTo>
                  <a:cubicBezTo>
                    <a:pt x="678" y="1773"/>
                    <a:pt x="675" y="1766"/>
                    <a:pt x="676" y="1760"/>
                  </a:cubicBezTo>
                  <a:cubicBezTo>
                    <a:pt x="678" y="1749"/>
                    <a:pt x="691" y="1741"/>
                    <a:pt x="701" y="1743"/>
                  </a:cubicBezTo>
                  <a:cubicBezTo>
                    <a:pt x="679" y="1729"/>
                    <a:pt x="649" y="1758"/>
                    <a:pt x="658" y="1784"/>
                  </a:cubicBezTo>
                  <a:cubicBezTo>
                    <a:pt x="664" y="1798"/>
                    <a:pt x="676" y="1804"/>
                    <a:pt x="686" y="1803"/>
                  </a:cubicBezTo>
                  <a:cubicBezTo>
                    <a:pt x="695" y="1802"/>
                    <a:pt x="704" y="1795"/>
                    <a:pt x="702" y="1785"/>
                  </a:cubicBezTo>
                  <a:close/>
                  <a:moveTo>
                    <a:pt x="708" y="1847"/>
                  </a:moveTo>
                  <a:cubicBezTo>
                    <a:pt x="686" y="1837"/>
                    <a:pt x="682" y="1818"/>
                    <a:pt x="674" y="1810"/>
                  </a:cubicBezTo>
                  <a:cubicBezTo>
                    <a:pt x="664" y="1801"/>
                    <a:pt x="654" y="1811"/>
                    <a:pt x="662" y="1823"/>
                  </a:cubicBezTo>
                  <a:cubicBezTo>
                    <a:pt x="670" y="1836"/>
                    <a:pt x="690" y="1844"/>
                    <a:pt x="708" y="1847"/>
                  </a:cubicBezTo>
                  <a:close/>
                  <a:moveTo>
                    <a:pt x="620" y="1832"/>
                  </a:moveTo>
                  <a:cubicBezTo>
                    <a:pt x="628" y="1829"/>
                    <a:pt x="632" y="1820"/>
                    <a:pt x="632" y="1815"/>
                  </a:cubicBezTo>
                  <a:cubicBezTo>
                    <a:pt x="640" y="1812"/>
                    <a:pt x="649" y="1827"/>
                    <a:pt x="640" y="1836"/>
                  </a:cubicBezTo>
                  <a:cubicBezTo>
                    <a:pt x="634" y="1841"/>
                    <a:pt x="623" y="1840"/>
                    <a:pt x="620" y="1832"/>
                  </a:cubicBezTo>
                  <a:close/>
                  <a:moveTo>
                    <a:pt x="596" y="1806"/>
                  </a:moveTo>
                  <a:cubicBezTo>
                    <a:pt x="598" y="1811"/>
                    <a:pt x="602" y="1814"/>
                    <a:pt x="607" y="1812"/>
                  </a:cubicBezTo>
                  <a:cubicBezTo>
                    <a:pt x="614" y="1808"/>
                    <a:pt x="612" y="1798"/>
                    <a:pt x="605" y="1796"/>
                  </a:cubicBezTo>
                  <a:cubicBezTo>
                    <a:pt x="600" y="1794"/>
                    <a:pt x="597" y="1797"/>
                    <a:pt x="591" y="1792"/>
                  </a:cubicBezTo>
                  <a:cubicBezTo>
                    <a:pt x="595" y="1798"/>
                    <a:pt x="593" y="1801"/>
                    <a:pt x="596" y="1806"/>
                  </a:cubicBezTo>
                  <a:close/>
                  <a:moveTo>
                    <a:pt x="626" y="1881"/>
                  </a:moveTo>
                  <a:cubicBezTo>
                    <a:pt x="607" y="1890"/>
                    <a:pt x="589" y="1924"/>
                    <a:pt x="606" y="1937"/>
                  </a:cubicBezTo>
                  <a:cubicBezTo>
                    <a:pt x="604" y="1940"/>
                    <a:pt x="597" y="1940"/>
                    <a:pt x="593" y="1935"/>
                  </a:cubicBezTo>
                  <a:cubicBezTo>
                    <a:pt x="589" y="1931"/>
                    <a:pt x="587" y="1921"/>
                    <a:pt x="594" y="1915"/>
                  </a:cubicBezTo>
                  <a:cubicBezTo>
                    <a:pt x="587" y="1909"/>
                    <a:pt x="600" y="1887"/>
                    <a:pt x="626" y="1881"/>
                  </a:cubicBezTo>
                  <a:close/>
                  <a:moveTo>
                    <a:pt x="822" y="1665"/>
                  </a:moveTo>
                  <a:cubicBezTo>
                    <a:pt x="810" y="1663"/>
                    <a:pt x="799" y="1665"/>
                    <a:pt x="791" y="1673"/>
                  </a:cubicBezTo>
                  <a:cubicBezTo>
                    <a:pt x="785" y="1680"/>
                    <a:pt x="781" y="1688"/>
                    <a:pt x="781" y="1697"/>
                  </a:cubicBezTo>
                  <a:cubicBezTo>
                    <a:pt x="781" y="1701"/>
                    <a:pt x="782" y="1705"/>
                    <a:pt x="784" y="1708"/>
                  </a:cubicBezTo>
                  <a:cubicBezTo>
                    <a:pt x="783" y="1707"/>
                    <a:pt x="783" y="1706"/>
                    <a:pt x="783" y="1705"/>
                  </a:cubicBezTo>
                  <a:cubicBezTo>
                    <a:pt x="783" y="1697"/>
                    <a:pt x="790" y="1690"/>
                    <a:pt x="798" y="1690"/>
                  </a:cubicBezTo>
                  <a:cubicBezTo>
                    <a:pt x="806" y="1690"/>
                    <a:pt x="813" y="1696"/>
                    <a:pt x="813" y="1704"/>
                  </a:cubicBezTo>
                  <a:cubicBezTo>
                    <a:pt x="813" y="1716"/>
                    <a:pt x="800" y="1723"/>
                    <a:pt x="790" y="1717"/>
                  </a:cubicBezTo>
                  <a:cubicBezTo>
                    <a:pt x="784" y="1714"/>
                    <a:pt x="780" y="1705"/>
                    <a:pt x="779" y="1697"/>
                  </a:cubicBezTo>
                  <a:cubicBezTo>
                    <a:pt x="779" y="1688"/>
                    <a:pt x="782" y="1678"/>
                    <a:pt x="789" y="1671"/>
                  </a:cubicBezTo>
                  <a:cubicBezTo>
                    <a:pt x="798" y="1661"/>
                    <a:pt x="810" y="1659"/>
                    <a:pt x="823" y="1661"/>
                  </a:cubicBezTo>
                  <a:cubicBezTo>
                    <a:pt x="833" y="1664"/>
                    <a:pt x="841" y="1669"/>
                    <a:pt x="847" y="1676"/>
                  </a:cubicBezTo>
                  <a:cubicBezTo>
                    <a:pt x="846" y="1674"/>
                    <a:pt x="845" y="1672"/>
                    <a:pt x="845" y="1669"/>
                  </a:cubicBezTo>
                  <a:cubicBezTo>
                    <a:pt x="842" y="1659"/>
                    <a:pt x="842" y="1651"/>
                    <a:pt x="842" y="1641"/>
                  </a:cubicBezTo>
                  <a:cubicBezTo>
                    <a:pt x="842" y="1638"/>
                    <a:pt x="843" y="1635"/>
                    <a:pt x="843" y="1633"/>
                  </a:cubicBezTo>
                  <a:cubicBezTo>
                    <a:pt x="843" y="1628"/>
                    <a:pt x="844" y="1624"/>
                    <a:pt x="846" y="1620"/>
                  </a:cubicBezTo>
                  <a:cubicBezTo>
                    <a:pt x="846" y="1618"/>
                    <a:pt x="851" y="1605"/>
                    <a:pt x="854" y="1606"/>
                  </a:cubicBezTo>
                  <a:cubicBezTo>
                    <a:pt x="855" y="1607"/>
                    <a:pt x="852" y="1614"/>
                    <a:pt x="851" y="1616"/>
                  </a:cubicBezTo>
                  <a:cubicBezTo>
                    <a:pt x="850" y="1622"/>
                    <a:pt x="849" y="1627"/>
                    <a:pt x="848" y="1633"/>
                  </a:cubicBezTo>
                  <a:cubicBezTo>
                    <a:pt x="847" y="1636"/>
                    <a:pt x="847" y="1638"/>
                    <a:pt x="847" y="1641"/>
                  </a:cubicBezTo>
                  <a:cubicBezTo>
                    <a:pt x="846" y="1650"/>
                    <a:pt x="847" y="1658"/>
                    <a:pt x="849" y="1668"/>
                  </a:cubicBezTo>
                  <a:cubicBezTo>
                    <a:pt x="849" y="1668"/>
                    <a:pt x="849" y="1670"/>
                    <a:pt x="850" y="1671"/>
                  </a:cubicBezTo>
                  <a:cubicBezTo>
                    <a:pt x="850" y="1668"/>
                    <a:pt x="850" y="1665"/>
                    <a:pt x="850" y="1662"/>
                  </a:cubicBezTo>
                  <a:cubicBezTo>
                    <a:pt x="851" y="1654"/>
                    <a:pt x="853" y="1647"/>
                    <a:pt x="857" y="1640"/>
                  </a:cubicBezTo>
                  <a:cubicBezTo>
                    <a:pt x="868" y="1619"/>
                    <a:pt x="890" y="1618"/>
                    <a:pt x="907" y="1627"/>
                  </a:cubicBezTo>
                  <a:cubicBezTo>
                    <a:pt x="922" y="1634"/>
                    <a:pt x="935" y="1648"/>
                    <a:pt x="936" y="1666"/>
                  </a:cubicBezTo>
                  <a:cubicBezTo>
                    <a:pt x="937" y="1680"/>
                    <a:pt x="929" y="1692"/>
                    <a:pt x="915" y="1697"/>
                  </a:cubicBezTo>
                  <a:cubicBezTo>
                    <a:pt x="909" y="1699"/>
                    <a:pt x="903" y="1700"/>
                    <a:pt x="897" y="1698"/>
                  </a:cubicBezTo>
                  <a:cubicBezTo>
                    <a:pt x="892" y="1697"/>
                    <a:pt x="887" y="1694"/>
                    <a:pt x="884" y="1690"/>
                  </a:cubicBezTo>
                  <a:cubicBezTo>
                    <a:pt x="881" y="1684"/>
                    <a:pt x="880" y="1678"/>
                    <a:pt x="882" y="1671"/>
                  </a:cubicBezTo>
                  <a:cubicBezTo>
                    <a:pt x="884" y="1668"/>
                    <a:pt x="886" y="1665"/>
                    <a:pt x="890" y="1664"/>
                  </a:cubicBezTo>
                  <a:cubicBezTo>
                    <a:pt x="895" y="1662"/>
                    <a:pt x="899" y="1663"/>
                    <a:pt x="903" y="1665"/>
                  </a:cubicBezTo>
                  <a:cubicBezTo>
                    <a:pt x="907" y="1668"/>
                    <a:pt x="910" y="1673"/>
                    <a:pt x="909" y="1678"/>
                  </a:cubicBezTo>
                  <a:cubicBezTo>
                    <a:pt x="908" y="1683"/>
                    <a:pt x="903" y="1687"/>
                    <a:pt x="898" y="1687"/>
                  </a:cubicBezTo>
                  <a:cubicBezTo>
                    <a:pt x="892" y="1687"/>
                    <a:pt x="887" y="1682"/>
                    <a:pt x="887" y="1676"/>
                  </a:cubicBezTo>
                  <a:cubicBezTo>
                    <a:pt x="886" y="1670"/>
                    <a:pt x="891" y="1665"/>
                    <a:pt x="898" y="1665"/>
                  </a:cubicBezTo>
                  <a:cubicBezTo>
                    <a:pt x="900" y="1665"/>
                    <a:pt x="902" y="1665"/>
                    <a:pt x="904" y="1667"/>
                  </a:cubicBezTo>
                  <a:cubicBezTo>
                    <a:pt x="904" y="1666"/>
                    <a:pt x="903" y="1666"/>
                    <a:pt x="903" y="1666"/>
                  </a:cubicBezTo>
                  <a:cubicBezTo>
                    <a:pt x="899" y="1663"/>
                    <a:pt x="895" y="1663"/>
                    <a:pt x="890" y="1664"/>
                  </a:cubicBezTo>
                  <a:cubicBezTo>
                    <a:pt x="887" y="1666"/>
                    <a:pt x="884" y="1668"/>
                    <a:pt x="883" y="1672"/>
                  </a:cubicBezTo>
                  <a:cubicBezTo>
                    <a:pt x="881" y="1678"/>
                    <a:pt x="882" y="1684"/>
                    <a:pt x="885" y="1689"/>
                  </a:cubicBezTo>
                  <a:cubicBezTo>
                    <a:pt x="888" y="1693"/>
                    <a:pt x="892" y="1696"/>
                    <a:pt x="897" y="1697"/>
                  </a:cubicBezTo>
                  <a:cubicBezTo>
                    <a:pt x="903" y="1698"/>
                    <a:pt x="909" y="1698"/>
                    <a:pt x="915" y="1695"/>
                  </a:cubicBezTo>
                  <a:cubicBezTo>
                    <a:pt x="928" y="1690"/>
                    <a:pt x="934" y="1680"/>
                    <a:pt x="934" y="1666"/>
                  </a:cubicBezTo>
                  <a:cubicBezTo>
                    <a:pt x="932" y="1649"/>
                    <a:pt x="919" y="1636"/>
                    <a:pt x="904" y="1629"/>
                  </a:cubicBezTo>
                  <a:cubicBezTo>
                    <a:pt x="889" y="1623"/>
                    <a:pt x="870" y="1624"/>
                    <a:pt x="861" y="1642"/>
                  </a:cubicBezTo>
                  <a:cubicBezTo>
                    <a:pt x="857" y="1649"/>
                    <a:pt x="856" y="1655"/>
                    <a:pt x="855" y="1663"/>
                  </a:cubicBezTo>
                  <a:cubicBezTo>
                    <a:pt x="854" y="1668"/>
                    <a:pt x="854" y="1672"/>
                    <a:pt x="855" y="1677"/>
                  </a:cubicBezTo>
                  <a:cubicBezTo>
                    <a:pt x="855" y="1695"/>
                    <a:pt x="861" y="1710"/>
                    <a:pt x="859" y="1728"/>
                  </a:cubicBezTo>
                  <a:cubicBezTo>
                    <a:pt x="856" y="1745"/>
                    <a:pt x="847" y="1760"/>
                    <a:pt x="831" y="1771"/>
                  </a:cubicBezTo>
                  <a:cubicBezTo>
                    <a:pt x="823" y="1776"/>
                    <a:pt x="816" y="1779"/>
                    <a:pt x="807" y="1781"/>
                  </a:cubicBezTo>
                  <a:cubicBezTo>
                    <a:pt x="803" y="1782"/>
                    <a:pt x="799" y="1783"/>
                    <a:pt x="796" y="1783"/>
                  </a:cubicBezTo>
                  <a:cubicBezTo>
                    <a:pt x="798" y="1784"/>
                    <a:pt x="800" y="1786"/>
                    <a:pt x="803" y="1789"/>
                  </a:cubicBezTo>
                  <a:cubicBezTo>
                    <a:pt x="810" y="1797"/>
                    <a:pt x="812" y="1809"/>
                    <a:pt x="807" y="1819"/>
                  </a:cubicBezTo>
                  <a:cubicBezTo>
                    <a:pt x="803" y="1828"/>
                    <a:pt x="793" y="1836"/>
                    <a:pt x="783" y="1835"/>
                  </a:cubicBezTo>
                  <a:cubicBezTo>
                    <a:pt x="773" y="1835"/>
                    <a:pt x="765" y="1830"/>
                    <a:pt x="763" y="1822"/>
                  </a:cubicBezTo>
                  <a:cubicBezTo>
                    <a:pt x="761" y="1817"/>
                    <a:pt x="761" y="1811"/>
                    <a:pt x="764" y="1807"/>
                  </a:cubicBezTo>
                  <a:cubicBezTo>
                    <a:pt x="766" y="1804"/>
                    <a:pt x="768" y="1802"/>
                    <a:pt x="771" y="1801"/>
                  </a:cubicBezTo>
                  <a:cubicBezTo>
                    <a:pt x="776" y="1798"/>
                    <a:pt x="781" y="1800"/>
                    <a:pt x="784" y="1804"/>
                  </a:cubicBezTo>
                  <a:cubicBezTo>
                    <a:pt x="788" y="1809"/>
                    <a:pt x="787" y="1816"/>
                    <a:pt x="782" y="1819"/>
                  </a:cubicBezTo>
                  <a:cubicBezTo>
                    <a:pt x="777" y="1823"/>
                    <a:pt x="770" y="1822"/>
                    <a:pt x="767" y="1817"/>
                  </a:cubicBezTo>
                  <a:cubicBezTo>
                    <a:pt x="764" y="1813"/>
                    <a:pt x="764" y="1807"/>
                    <a:pt x="768" y="1803"/>
                  </a:cubicBezTo>
                  <a:cubicBezTo>
                    <a:pt x="762" y="1808"/>
                    <a:pt x="761" y="1815"/>
                    <a:pt x="763" y="1822"/>
                  </a:cubicBezTo>
                  <a:cubicBezTo>
                    <a:pt x="766" y="1829"/>
                    <a:pt x="774" y="1834"/>
                    <a:pt x="783" y="1834"/>
                  </a:cubicBezTo>
                  <a:cubicBezTo>
                    <a:pt x="793" y="1834"/>
                    <a:pt x="801" y="1827"/>
                    <a:pt x="805" y="1818"/>
                  </a:cubicBezTo>
                  <a:cubicBezTo>
                    <a:pt x="808" y="1813"/>
                    <a:pt x="808" y="1806"/>
                    <a:pt x="807" y="1801"/>
                  </a:cubicBezTo>
                  <a:cubicBezTo>
                    <a:pt x="802" y="1782"/>
                    <a:pt x="779" y="1784"/>
                    <a:pt x="760" y="1774"/>
                  </a:cubicBezTo>
                  <a:cubicBezTo>
                    <a:pt x="740" y="1763"/>
                    <a:pt x="724" y="1744"/>
                    <a:pt x="716" y="1724"/>
                  </a:cubicBezTo>
                  <a:cubicBezTo>
                    <a:pt x="731" y="1749"/>
                    <a:pt x="751" y="1772"/>
                    <a:pt x="781" y="1778"/>
                  </a:cubicBezTo>
                  <a:cubicBezTo>
                    <a:pt x="790" y="1779"/>
                    <a:pt x="797" y="1779"/>
                    <a:pt x="806" y="1777"/>
                  </a:cubicBezTo>
                  <a:cubicBezTo>
                    <a:pt x="815" y="1775"/>
                    <a:pt x="821" y="1772"/>
                    <a:pt x="828" y="1767"/>
                  </a:cubicBezTo>
                  <a:cubicBezTo>
                    <a:pt x="850" y="1751"/>
                    <a:pt x="858" y="1729"/>
                    <a:pt x="853" y="1705"/>
                  </a:cubicBezTo>
                  <a:cubicBezTo>
                    <a:pt x="850" y="1686"/>
                    <a:pt x="842" y="1670"/>
                    <a:pt x="822" y="1665"/>
                  </a:cubicBezTo>
                  <a:close/>
                  <a:moveTo>
                    <a:pt x="900" y="1473"/>
                  </a:moveTo>
                  <a:cubicBezTo>
                    <a:pt x="902" y="1476"/>
                    <a:pt x="901" y="1479"/>
                    <a:pt x="899" y="1481"/>
                  </a:cubicBezTo>
                  <a:cubicBezTo>
                    <a:pt x="896" y="1482"/>
                    <a:pt x="893" y="1482"/>
                    <a:pt x="892" y="1479"/>
                  </a:cubicBezTo>
                  <a:cubicBezTo>
                    <a:pt x="890" y="1477"/>
                    <a:pt x="890" y="1474"/>
                    <a:pt x="893" y="1472"/>
                  </a:cubicBezTo>
                  <a:cubicBezTo>
                    <a:pt x="895" y="1471"/>
                    <a:pt x="898" y="1471"/>
                    <a:pt x="900" y="1473"/>
                  </a:cubicBezTo>
                  <a:close/>
                  <a:moveTo>
                    <a:pt x="805" y="1572"/>
                  </a:moveTo>
                  <a:cubicBezTo>
                    <a:pt x="799" y="1573"/>
                    <a:pt x="794" y="1576"/>
                    <a:pt x="793" y="1581"/>
                  </a:cubicBezTo>
                  <a:cubicBezTo>
                    <a:pt x="793" y="1584"/>
                    <a:pt x="795" y="1587"/>
                    <a:pt x="797" y="1589"/>
                  </a:cubicBezTo>
                  <a:cubicBezTo>
                    <a:pt x="800" y="1591"/>
                    <a:pt x="805" y="1589"/>
                    <a:pt x="806" y="1586"/>
                  </a:cubicBezTo>
                  <a:cubicBezTo>
                    <a:pt x="807" y="1584"/>
                    <a:pt x="806" y="1581"/>
                    <a:pt x="803" y="1579"/>
                  </a:cubicBezTo>
                  <a:cubicBezTo>
                    <a:pt x="808" y="1579"/>
                    <a:pt x="811" y="1588"/>
                    <a:pt x="804" y="1592"/>
                  </a:cubicBezTo>
                  <a:cubicBezTo>
                    <a:pt x="801" y="1594"/>
                    <a:pt x="796" y="1593"/>
                    <a:pt x="793" y="1590"/>
                  </a:cubicBezTo>
                  <a:cubicBezTo>
                    <a:pt x="787" y="1584"/>
                    <a:pt x="789" y="1576"/>
                    <a:pt x="795" y="1572"/>
                  </a:cubicBezTo>
                  <a:cubicBezTo>
                    <a:pt x="800" y="1568"/>
                    <a:pt x="807" y="1568"/>
                    <a:pt x="813" y="1571"/>
                  </a:cubicBezTo>
                  <a:cubicBezTo>
                    <a:pt x="797" y="1561"/>
                    <a:pt x="766" y="1564"/>
                    <a:pt x="754" y="1570"/>
                  </a:cubicBezTo>
                  <a:cubicBezTo>
                    <a:pt x="755" y="1569"/>
                    <a:pt x="754" y="1567"/>
                    <a:pt x="754" y="1567"/>
                  </a:cubicBezTo>
                  <a:cubicBezTo>
                    <a:pt x="774" y="1558"/>
                    <a:pt x="804" y="1559"/>
                    <a:pt x="817" y="1571"/>
                  </a:cubicBezTo>
                  <a:cubicBezTo>
                    <a:pt x="810" y="1546"/>
                    <a:pt x="810" y="1529"/>
                    <a:pt x="803" y="1513"/>
                  </a:cubicBezTo>
                  <a:cubicBezTo>
                    <a:pt x="799" y="1506"/>
                    <a:pt x="794" y="1499"/>
                    <a:pt x="787" y="1496"/>
                  </a:cubicBezTo>
                  <a:cubicBezTo>
                    <a:pt x="787" y="1495"/>
                    <a:pt x="785" y="1493"/>
                    <a:pt x="783" y="1491"/>
                  </a:cubicBezTo>
                  <a:cubicBezTo>
                    <a:pt x="794" y="1492"/>
                    <a:pt x="803" y="1502"/>
                    <a:pt x="807" y="1514"/>
                  </a:cubicBezTo>
                  <a:cubicBezTo>
                    <a:pt x="808" y="1515"/>
                    <a:pt x="808" y="1515"/>
                    <a:pt x="808" y="1516"/>
                  </a:cubicBezTo>
                  <a:cubicBezTo>
                    <a:pt x="809" y="1501"/>
                    <a:pt x="800" y="1482"/>
                    <a:pt x="788" y="1470"/>
                  </a:cubicBezTo>
                  <a:cubicBezTo>
                    <a:pt x="783" y="1465"/>
                    <a:pt x="776" y="1459"/>
                    <a:pt x="769" y="1459"/>
                  </a:cubicBezTo>
                  <a:cubicBezTo>
                    <a:pt x="765" y="1459"/>
                    <a:pt x="758" y="1462"/>
                    <a:pt x="758" y="1466"/>
                  </a:cubicBezTo>
                  <a:cubicBezTo>
                    <a:pt x="758" y="1468"/>
                    <a:pt x="759" y="1470"/>
                    <a:pt x="761" y="1470"/>
                  </a:cubicBezTo>
                  <a:cubicBezTo>
                    <a:pt x="762" y="1471"/>
                    <a:pt x="764" y="1470"/>
                    <a:pt x="764" y="1469"/>
                  </a:cubicBezTo>
                  <a:cubicBezTo>
                    <a:pt x="765" y="1468"/>
                    <a:pt x="765" y="1467"/>
                    <a:pt x="765" y="1466"/>
                  </a:cubicBezTo>
                  <a:cubicBezTo>
                    <a:pt x="764" y="1465"/>
                    <a:pt x="762" y="1464"/>
                    <a:pt x="761" y="1465"/>
                  </a:cubicBezTo>
                  <a:cubicBezTo>
                    <a:pt x="761" y="1466"/>
                    <a:pt x="761" y="1467"/>
                    <a:pt x="761" y="1467"/>
                  </a:cubicBezTo>
                  <a:cubicBezTo>
                    <a:pt x="760" y="1467"/>
                    <a:pt x="760" y="1466"/>
                    <a:pt x="760" y="1465"/>
                  </a:cubicBezTo>
                  <a:cubicBezTo>
                    <a:pt x="761" y="1463"/>
                    <a:pt x="763" y="1462"/>
                    <a:pt x="764" y="1463"/>
                  </a:cubicBezTo>
                  <a:cubicBezTo>
                    <a:pt x="767" y="1463"/>
                    <a:pt x="768" y="1466"/>
                    <a:pt x="768" y="1469"/>
                  </a:cubicBezTo>
                  <a:cubicBezTo>
                    <a:pt x="768" y="1471"/>
                    <a:pt x="766" y="1473"/>
                    <a:pt x="765" y="1473"/>
                  </a:cubicBezTo>
                  <a:cubicBezTo>
                    <a:pt x="763" y="1474"/>
                    <a:pt x="761" y="1474"/>
                    <a:pt x="759" y="1473"/>
                  </a:cubicBezTo>
                  <a:cubicBezTo>
                    <a:pt x="757" y="1472"/>
                    <a:pt x="755" y="1470"/>
                    <a:pt x="755" y="1467"/>
                  </a:cubicBezTo>
                  <a:cubicBezTo>
                    <a:pt x="755" y="1462"/>
                    <a:pt x="760" y="1459"/>
                    <a:pt x="765" y="1458"/>
                  </a:cubicBezTo>
                  <a:cubicBezTo>
                    <a:pt x="767" y="1457"/>
                    <a:pt x="770" y="1457"/>
                    <a:pt x="772" y="1458"/>
                  </a:cubicBezTo>
                  <a:cubicBezTo>
                    <a:pt x="763" y="1454"/>
                    <a:pt x="753" y="1455"/>
                    <a:pt x="745" y="1461"/>
                  </a:cubicBezTo>
                  <a:cubicBezTo>
                    <a:pt x="740" y="1464"/>
                    <a:pt x="737" y="1469"/>
                    <a:pt x="736" y="1475"/>
                  </a:cubicBezTo>
                  <a:cubicBezTo>
                    <a:pt x="736" y="1475"/>
                    <a:pt x="736" y="1475"/>
                    <a:pt x="736" y="1475"/>
                  </a:cubicBezTo>
                  <a:cubicBezTo>
                    <a:pt x="738" y="1469"/>
                    <a:pt x="744" y="1467"/>
                    <a:pt x="749" y="1473"/>
                  </a:cubicBezTo>
                  <a:cubicBezTo>
                    <a:pt x="753" y="1477"/>
                    <a:pt x="753" y="1489"/>
                    <a:pt x="768" y="1490"/>
                  </a:cubicBezTo>
                  <a:cubicBezTo>
                    <a:pt x="762" y="1493"/>
                    <a:pt x="754" y="1494"/>
                    <a:pt x="748" y="1493"/>
                  </a:cubicBezTo>
                  <a:cubicBezTo>
                    <a:pt x="742" y="1491"/>
                    <a:pt x="736" y="1486"/>
                    <a:pt x="735" y="1479"/>
                  </a:cubicBezTo>
                  <a:cubicBezTo>
                    <a:pt x="733" y="1471"/>
                    <a:pt x="738" y="1464"/>
                    <a:pt x="745" y="1459"/>
                  </a:cubicBezTo>
                  <a:cubicBezTo>
                    <a:pt x="754" y="1453"/>
                    <a:pt x="766" y="1453"/>
                    <a:pt x="776" y="1458"/>
                  </a:cubicBezTo>
                  <a:cubicBezTo>
                    <a:pt x="785" y="1463"/>
                    <a:pt x="796" y="1475"/>
                    <a:pt x="801" y="1484"/>
                  </a:cubicBezTo>
                  <a:cubicBezTo>
                    <a:pt x="806" y="1492"/>
                    <a:pt x="810" y="1504"/>
                    <a:pt x="810" y="1513"/>
                  </a:cubicBezTo>
                  <a:cubicBezTo>
                    <a:pt x="811" y="1507"/>
                    <a:pt x="813" y="1502"/>
                    <a:pt x="816" y="1496"/>
                  </a:cubicBezTo>
                  <a:cubicBezTo>
                    <a:pt x="823" y="1485"/>
                    <a:pt x="830" y="1478"/>
                    <a:pt x="842" y="1472"/>
                  </a:cubicBezTo>
                  <a:cubicBezTo>
                    <a:pt x="846" y="1470"/>
                    <a:pt x="850" y="1469"/>
                    <a:pt x="854" y="1468"/>
                  </a:cubicBezTo>
                  <a:cubicBezTo>
                    <a:pt x="853" y="1469"/>
                    <a:pt x="854" y="1470"/>
                    <a:pt x="854" y="1471"/>
                  </a:cubicBezTo>
                  <a:cubicBezTo>
                    <a:pt x="851" y="1472"/>
                    <a:pt x="847" y="1473"/>
                    <a:pt x="843" y="1475"/>
                  </a:cubicBezTo>
                  <a:cubicBezTo>
                    <a:pt x="833" y="1481"/>
                    <a:pt x="826" y="1488"/>
                    <a:pt x="820" y="1499"/>
                  </a:cubicBezTo>
                  <a:cubicBezTo>
                    <a:pt x="813" y="1513"/>
                    <a:pt x="813" y="1528"/>
                    <a:pt x="815" y="1543"/>
                  </a:cubicBezTo>
                  <a:cubicBezTo>
                    <a:pt x="815" y="1539"/>
                    <a:pt x="816" y="1535"/>
                    <a:pt x="818" y="1531"/>
                  </a:cubicBezTo>
                  <a:cubicBezTo>
                    <a:pt x="818" y="1531"/>
                    <a:pt x="818" y="1531"/>
                    <a:pt x="818" y="1531"/>
                  </a:cubicBezTo>
                  <a:cubicBezTo>
                    <a:pt x="821" y="1523"/>
                    <a:pt x="826" y="1516"/>
                    <a:pt x="834" y="1512"/>
                  </a:cubicBezTo>
                  <a:cubicBezTo>
                    <a:pt x="827" y="1518"/>
                    <a:pt x="824" y="1524"/>
                    <a:pt x="821" y="1532"/>
                  </a:cubicBezTo>
                  <a:cubicBezTo>
                    <a:pt x="821" y="1532"/>
                    <a:pt x="821" y="1532"/>
                    <a:pt x="821" y="1532"/>
                  </a:cubicBezTo>
                  <a:cubicBezTo>
                    <a:pt x="814" y="1549"/>
                    <a:pt x="816" y="1553"/>
                    <a:pt x="822" y="1570"/>
                  </a:cubicBezTo>
                  <a:cubicBezTo>
                    <a:pt x="830" y="1596"/>
                    <a:pt x="840" y="1622"/>
                    <a:pt x="836" y="1647"/>
                  </a:cubicBezTo>
                  <a:cubicBezTo>
                    <a:pt x="836" y="1630"/>
                    <a:pt x="826" y="1572"/>
                    <a:pt x="805" y="1572"/>
                  </a:cubicBezTo>
                  <a:close/>
                  <a:moveTo>
                    <a:pt x="827" y="1522"/>
                  </a:moveTo>
                  <a:cubicBezTo>
                    <a:pt x="837" y="1530"/>
                    <a:pt x="846" y="1515"/>
                    <a:pt x="850" y="1511"/>
                  </a:cubicBezTo>
                  <a:cubicBezTo>
                    <a:pt x="853" y="1508"/>
                    <a:pt x="856" y="1506"/>
                    <a:pt x="860" y="1506"/>
                  </a:cubicBezTo>
                  <a:cubicBezTo>
                    <a:pt x="855" y="1503"/>
                    <a:pt x="843" y="1501"/>
                    <a:pt x="837" y="1501"/>
                  </a:cubicBezTo>
                  <a:cubicBezTo>
                    <a:pt x="829" y="1502"/>
                    <a:pt x="822" y="1509"/>
                    <a:pt x="824" y="1519"/>
                  </a:cubicBezTo>
                  <a:cubicBezTo>
                    <a:pt x="827" y="1515"/>
                    <a:pt x="832" y="1511"/>
                    <a:pt x="837" y="1511"/>
                  </a:cubicBezTo>
                  <a:cubicBezTo>
                    <a:pt x="835" y="1512"/>
                    <a:pt x="829" y="1516"/>
                    <a:pt x="827" y="1522"/>
                  </a:cubicBezTo>
                  <a:close/>
                  <a:moveTo>
                    <a:pt x="752" y="1514"/>
                  </a:moveTo>
                  <a:cubicBezTo>
                    <a:pt x="751" y="1511"/>
                    <a:pt x="748" y="1510"/>
                    <a:pt x="745" y="1511"/>
                  </a:cubicBezTo>
                  <a:cubicBezTo>
                    <a:pt x="742" y="1512"/>
                    <a:pt x="740" y="1515"/>
                    <a:pt x="741" y="1518"/>
                  </a:cubicBezTo>
                  <a:cubicBezTo>
                    <a:pt x="742" y="1521"/>
                    <a:pt x="745" y="1522"/>
                    <a:pt x="748" y="1522"/>
                  </a:cubicBezTo>
                  <a:cubicBezTo>
                    <a:pt x="751" y="1521"/>
                    <a:pt x="753" y="1517"/>
                    <a:pt x="752" y="1514"/>
                  </a:cubicBezTo>
                  <a:close/>
                  <a:moveTo>
                    <a:pt x="766" y="1504"/>
                  </a:moveTo>
                  <a:cubicBezTo>
                    <a:pt x="765" y="1501"/>
                    <a:pt x="761" y="1499"/>
                    <a:pt x="757" y="1500"/>
                  </a:cubicBezTo>
                  <a:cubicBezTo>
                    <a:pt x="753" y="1501"/>
                    <a:pt x="751" y="1505"/>
                    <a:pt x="752" y="1509"/>
                  </a:cubicBezTo>
                  <a:cubicBezTo>
                    <a:pt x="753" y="1512"/>
                    <a:pt x="757" y="1514"/>
                    <a:pt x="761" y="1513"/>
                  </a:cubicBezTo>
                  <a:cubicBezTo>
                    <a:pt x="765" y="1512"/>
                    <a:pt x="767" y="1508"/>
                    <a:pt x="766" y="1504"/>
                  </a:cubicBezTo>
                  <a:close/>
                  <a:moveTo>
                    <a:pt x="785" y="1495"/>
                  </a:moveTo>
                  <a:cubicBezTo>
                    <a:pt x="784" y="1490"/>
                    <a:pt x="779" y="1488"/>
                    <a:pt x="774" y="1489"/>
                  </a:cubicBezTo>
                  <a:cubicBezTo>
                    <a:pt x="769" y="1491"/>
                    <a:pt x="766" y="1496"/>
                    <a:pt x="767" y="1501"/>
                  </a:cubicBezTo>
                  <a:cubicBezTo>
                    <a:pt x="769" y="1506"/>
                    <a:pt x="774" y="1509"/>
                    <a:pt x="779" y="1507"/>
                  </a:cubicBezTo>
                  <a:cubicBezTo>
                    <a:pt x="784" y="1506"/>
                    <a:pt x="787" y="1500"/>
                    <a:pt x="785" y="1495"/>
                  </a:cubicBezTo>
                  <a:close/>
                  <a:moveTo>
                    <a:pt x="874" y="1461"/>
                  </a:moveTo>
                  <a:cubicBezTo>
                    <a:pt x="877" y="1466"/>
                    <a:pt x="876" y="1472"/>
                    <a:pt x="871" y="1475"/>
                  </a:cubicBezTo>
                  <a:cubicBezTo>
                    <a:pt x="867" y="1478"/>
                    <a:pt x="860" y="1477"/>
                    <a:pt x="857" y="1473"/>
                  </a:cubicBezTo>
                  <a:cubicBezTo>
                    <a:pt x="854" y="1468"/>
                    <a:pt x="855" y="1462"/>
                    <a:pt x="860" y="1458"/>
                  </a:cubicBezTo>
                  <a:cubicBezTo>
                    <a:pt x="865" y="1455"/>
                    <a:pt x="871" y="1456"/>
                    <a:pt x="874" y="1461"/>
                  </a:cubicBezTo>
                  <a:close/>
                  <a:moveTo>
                    <a:pt x="890" y="1465"/>
                  </a:moveTo>
                  <a:cubicBezTo>
                    <a:pt x="892" y="1468"/>
                    <a:pt x="892" y="1472"/>
                    <a:pt x="889" y="1474"/>
                  </a:cubicBezTo>
                  <a:cubicBezTo>
                    <a:pt x="885" y="1476"/>
                    <a:pt x="881" y="1475"/>
                    <a:pt x="879" y="1472"/>
                  </a:cubicBezTo>
                  <a:cubicBezTo>
                    <a:pt x="877" y="1469"/>
                    <a:pt x="878" y="1465"/>
                    <a:pt x="881" y="1463"/>
                  </a:cubicBezTo>
                  <a:cubicBezTo>
                    <a:pt x="884" y="1461"/>
                    <a:pt x="888" y="1462"/>
                    <a:pt x="890" y="1465"/>
                  </a:cubicBezTo>
                  <a:close/>
                  <a:moveTo>
                    <a:pt x="933" y="1635"/>
                  </a:moveTo>
                  <a:cubicBezTo>
                    <a:pt x="935" y="1649"/>
                    <a:pt x="940" y="1664"/>
                    <a:pt x="950" y="1673"/>
                  </a:cubicBezTo>
                  <a:cubicBezTo>
                    <a:pt x="960" y="1683"/>
                    <a:pt x="974" y="1687"/>
                    <a:pt x="987" y="1682"/>
                  </a:cubicBezTo>
                  <a:cubicBezTo>
                    <a:pt x="994" y="1679"/>
                    <a:pt x="1001" y="1673"/>
                    <a:pt x="1005" y="1666"/>
                  </a:cubicBezTo>
                  <a:cubicBezTo>
                    <a:pt x="1010" y="1658"/>
                    <a:pt x="1012" y="1652"/>
                    <a:pt x="1012" y="1643"/>
                  </a:cubicBezTo>
                  <a:cubicBezTo>
                    <a:pt x="1012" y="1634"/>
                    <a:pt x="1011" y="1627"/>
                    <a:pt x="1008" y="1619"/>
                  </a:cubicBezTo>
                  <a:cubicBezTo>
                    <a:pt x="1006" y="1615"/>
                    <a:pt x="1005" y="1612"/>
                    <a:pt x="1003" y="1609"/>
                  </a:cubicBezTo>
                  <a:cubicBezTo>
                    <a:pt x="997" y="1600"/>
                    <a:pt x="992" y="1594"/>
                    <a:pt x="983" y="1588"/>
                  </a:cubicBezTo>
                  <a:cubicBezTo>
                    <a:pt x="972" y="1579"/>
                    <a:pt x="961" y="1574"/>
                    <a:pt x="946" y="1573"/>
                  </a:cubicBezTo>
                  <a:cubicBezTo>
                    <a:pt x="945" y="1573"/>
                    <a:pt x="944" y="1573"/>
                    <a:pt x="943" y="1573"/>
                  </a:cubicBezTo>
                  <a:cubicBezTo>
                    <a:pt x="952" y="1568"/>
                    <a:pt x="960" y="1560"/>
                    <a:pt x="965" y="1551"/>
                  </a:cubicBezTo>
                  <a:cubicBezTo>
                    <a:pt x="971" y="1540"/>
                    <a:pt x="974" y="1527"/>
                    <a:pt x="970" y="1515"/>
                  </a:cubicBezTo>
                  <a:cubicBezTo>
                    <a:pt x="969" y="1510"/>
                    <a:pt x="966" y="1505"/>
                    <a:pt x="961" y="1501"/>
                  </a:cubicBezTo>
                  <a:cubicBezTo>
                    <a:pt x="965" y="1506"/>
                    <a:pt x="967" y="1511"/>
                    <a:pt x="968" y="1515"/>
                  </a:cubicBezTo>
                  <a:cubicBezTo>
                    <a:pt x="971" y="1527"/>
                    <a:pt x="968" y="1539"/>
                    <a:pt x="962" y="1549"/>
                  </a:cubicBezTo>
                  <a:cubicBezTo>
                    <a:pt x="957" y="1557"/>
                    <a:pt x="952" y="1562"/>
                    <a:pt x="945" y="1566"/>
                  </a:cubicBezTo>
                  <a:cubicBezTo>
                    <a:pt x="933" y="1574"/>
                    <a:pt x="921" y="1575"/>
                    <a:pt x="907" y="1582"/>
                  </a:cubicBezTo>
                  <a:cubicBezTo>
                    <a:pt x="906" y="1582"/>
                    <a:pt x="906" y="1582"/>
                    <a:pt x="906" y="1582"/>
                  </a:cubicBezTo>
                  <a:cubicBezTo>
                    <a:pt x="899" y="1586"/>
                    <a:pt x="893" y="1590"/>
                    <a:pt x="887" y="1596"/>
                  </a:cubicBezTo>
                  <a:cubicBezTo>
                    <a:pt x="886" y="1597"/>
                    <a:pt x="872" y="1611"/>
                    <a:pt x="873" y="1613"/>
                  </a:cubicBezTo>
                  <a:cubicBezTo>
                    <a:pt x="875" y="1613"/>
                    <a:pt x="883" y="1605"/>
                    <a:pt x="885" y="1604"/>
                  </a:cubicBezTo>
                  <a:cubicBezTo>
                    <a:pt x="893" y="1597"/>
                    <a:pt x="900" y="1592"/>
                    <a:pt x="909" y="1587"/>
                  </a:cubicBezTo>
                  <a:cubicBezTo>
                    <a:pt x="910" y="1586"/>
                    <a:pt x="910" y="1586"/>
                    <a:pt x="910" y="1586"/>
                  </a:cubicBezTo>
                  <a:cubicBezTo>
                    <a:pt x="922" y="1580"/>
                    <a:pt x="932" y="1577"/>
                    <a:pt x="946" y="1577"/>
                  </a:cubicBezTo>
                  <a:cubicBezTo>
                    <a:pt x="962" y="1578"/>
                    <a:pt x="978" y="1585"/>
                    <a:pt x="987" y="1598"/>
                  </a:cubicBezTo>
                  <a:cubicBezTo>
                    <a:pt x="992" y="1606"/>
                    <a:pt x="994" y="1620"/>
                    <a:pt x="985" y="1626"/>
                  </a:cubicBezTo>
                  <a:cubicBezTo>
                    <a:pt x="982" y="1628"/>
                    <a:pt x="979" y="1628"/>
                    <a:pt x="976" y="1625"/>
                  </a:cubicBezTo>
                  <a:cubicBezTo>
                    <a:pt x="973" y="1623"/>
                    <a:pt x="973" y="1620"/>
                    <a:pt x="974" y="1617"/>
                  </a:cubicBezTo>
                  <a:cubicBezTo>
                    <a:pt x="976" y="1615"/>
                    <a:pt x="977" y="1614"/>
                    <a:pt x="979" y="1614"/>
                  </a:cubicBezTo>
                  <a:cubicBezTo>
                    <a:pt x="982" y="1613"/>
                    <a:pt x="985" y="1616"/>
                    <a:pt x="984" y="1619"/>
                  </a:cubicBezTo>
                  <a:cubicBezTo>
                    <a:pt x="983" y="1620"/>
                    <a:pt x="982" y="1622"/>
                    <a:pt x="981" y="1622"/>
                  </a:cubicBezTo>
                  <a:cubicBezTo>
                    <a:pt x="983" y="1623"/>
                    <a:pt x="985" y="1622"/>
                    <a:pt x="986" y="1620"/>
                  </a:cubicBezTo>
                  <a:cubicBezTo>
                    <a:pt x="988" y="1617"/>
                    <a:pt x="988" y="1614"/>
                    <a:pt x="985" y="1611"/>
                  </a:cubicBezTo>
                  <a:cubicBezTo>
                    <a:pt x="981" y="1607"/>
                    <a:pt x="974" y="1607"/>
                    <a:pt x="970" y="1611"/>
                  </a:cubicBezTo>
                  <a:cubicBezTo>
                    <a:pt x="967" y="1614"/>
                    <a:pt x="965" y="1618"/>
                    <a:pt x="966" y="1623"/>
                  </a:cubicBezTo>
                  <a:cubicBezTo>
                    <a:pt x="966" y="1627"/>
                    <a:pt x="968" y="1630"/>
                    <a:pt x="972" y="1632"/>
                  </a:cubicBezTo>
                  <a:cubicBezTo>
                    <a:pt x="977" y="1635"/>
                    <a:pt x="983" y="1635"/>
                    <a:pt x="987" y="1632"/>
                  </a:cubicBezTo>
                  <a:cubicBezTo>
                    <a:pt x="998" y="1625"/>
                    <a:pt x="997" y="1610"/>
                    <a:pt x="991" y="1600"/>
                  </a:cubicBezTo>
                  <a:cubicBezTo>
                    <a:pt x="989" y="1597"/>
                    <a:pt x="986" y="1594"/>
                    <a:pt x="984" y="1592"/>
                  </a:cubicBezTo>
                  <a:cubicBezTo>
                    <a:pt x="993" y="1600"/>
                    <a:pt x="1000" y="1608"/>
                    <a:pt x="1006" y="1620"/>
                  </a:cubicBezTo>
                  <a:cubicBezTo>
                    <a:pt x="1009" y="1628"/>
                    <a:pt x="1010" y="1634"/>
                    <a:pt x="1010" y="1643"/>
                  </a:cubicBezTo>
                  <a:cubicBezTo>
                    <a:pt x="1010" y="1651"/>
                    <a:pt x="1008" y="1658"/>
                    <a:pt x="1004" y="1666"/>
                  </a:cubicBezTo>
                  <a:cubicBezTo>
                    <a:pt x="1001" y="1670"/>
                    <a:pt x="999" y="1672"/>
                    <a:pt x="995" y="1675"/>
                  </a:cubicBezTo>
                  <a:cubicBezTo>
                    <a:pt x="995" y="1676"/>
                    <a:pt x="995" y="1676"/>
                    <a:pt x="995" y="1676"/>
                  </a:cubicBezTo>
                  <a:cubicBezTo>
                    <a:pt x="1003" y="1666"/>
                    <a:pt x="1001" y="1651"/>
                    <a:pt x="984" y="1649"/>
                  </a:cubicBezTo>
                  <a:cubicBezTo>
                    <a:pt x="972" y="1647"/>
                    <a:pt x="951" y="1661"/>
                    <a:pt x="933" y="1635"/>
                  </a:cubicBezTo>
                  <a:close/>
                  <a:moveTo>
                    <a:pt x="967" y="1517"/>
                  </a:moveTo>
                  <a:cubicBezTo>
                    <a:pt x="953" y="1522"/>
                    <a:pt x="947" y="1502"/>
                    <a:pt x="944" y="1496"/>
                  </a:cubicBezTo>
                  <a:cubicBezTo>
                    <a:pt x="942" y="1491"/>
                    <a:pt x="939" y="1488"/>
                    <a:pt x="934" y="1487"/>
                  </a:cubicBezTo>
                  <a:cubicBezTo>
                    <a:pt x="940" y="1485"/>
                    <a:pt x="955" y="1486"/>
                    <a:pt x="962" y="1489"/>
                  </a:cubicBezTo>
                  <a:cubicBezTo>
                    <a:pt x="971" y="1493"/>
                    <a:pt x="977" y="1503"/>
                    <a:pt x="971" y="1514"/>
                  </a:cubicBezTo>
                  <a:cubicBezTo>
                    <a:pt x="970" y="1508"/>
                    <a:pt x="965" y="1501"/>
                    <a:pt x="959" y="1500"/>
                  </a:cubicBezTo>
                  <a:cubicBezTo>
                    <a:pt x="961" y="1502"/>
                    <a:pt x="966" y="1509"/>
                    <a:pt x="967" y="1517"/>
                  </a:cubicBezTo>
                  <a:close/>
                  <a:moveTo>
                    <a:pt x="726" y="1703"/>
                  </a:moveTo>
                  <a:cubicBezTo>
                    <a:pt x="723" y="1683"/>
                    <a:pt x="727" y="1669"/>
                    <a:pt x="727" y="1649"/>
                  </a:cubicBezTo>
                  <a:cubicBezTo>
                    <a:pt x="727" y="1639"/>
                    <a:pt x="726" y="1631"/>
                    <a:pt x="719" y="1623"/>
                  </a:cubicBezTo>
                  <a:cubicBezTo>
                    <a:pt x="713" y="1617"/>
                    <a:pt x="705" y="1614"/>
                    <a:pt x="697" y="1616"/>
                  </a:cubicBezTo>
                  <a:cubicBezTo>
                    <a:pt x="690" y="1618"/>
                    <a:pt x="684" y="1623"/>
                    <a:pt x="683" y="1630"/>
                  </a:cubicBezTo>
                  <a:cubicBezTo>
                    <a:pt x="682" y="1635"/>
                    <a:pt x="683" y="1639"/>
                    <a:pt x="686" y="1643"/>
                  </a:cubicBezTo>
                  <a:cubicBezTo>
                    <a:pt x="690" y="1648"/>
                    <a:pt x="698" y="1650"/>
                    <a:pt x="703" y="1645"/>
                  </a:cubicBezTo>
                  <a:cubicBezTo>
                    <a:pt x="706" y="1642"/>
                    <a:pt x="706" y="1638"/>
                    <a:pt x="704" y="1634"/>
                  </a:cubicBezTo>
                  <a:cubicBezTo>
                    <a:pt x="701" y="1630"/>
                    <a:pt x="696" y="1629"/>
                    <a:pt x="692" y="1632"/>
                  </a:cubicBezTo>
                  <a:cubicBezTo>
                    <a:pt x="688" y="1635"/>
                    <a:pt x="687" y="1640"/>
                    <a:pt x="690" y="1644"/>
                  </a:cubicBezTo>
                  <a:cubicBezTo>
                    <a:pt x="690" y="1645"/>
                    <a:pt x="691" y="1645"/>
                    <a:pt x="692" y="1646"/>
                  </a:cubicBezTo>
                  <a:cubicBezTo>
                    <a:pt x="690" y="1645"/>
                    <a:pt x="689" y="1644"/>
                    <a:pt x="687" y="1642"/>
                  </a:cubicBezTo>
                  <a:cubicBezTo>
                    <a:pt x="685" y="1639"/>
                    <a:pt x="684" y="1635"/>
                    <a:pt x="685" y="1631"/>
                  </a:cubicBezTo>
                  <a:cubicBezTo>
                    <a:pt x="687" y="1625"/>
                    <a:pt x="692" y="1620"/>
                    <a:pt x="698" y="1619"/>
                  </a:cubicBezTo>
                  <a:cubicBezTo>
                    <a:pt x="705" y="1617"/>
                    <a:pt x="711" y="1620"/>
                    <a:pt x="716" y="1625"/>
                  </a:cubicBezTo>
                  <a:cubicBezTo>
                    <a:pt x="722" y="1632"/>
                    <a:pt x="723" y="1640"/>
                    <a:pt x="723" y="1649"/>
                  </a:cubicBezTo>
                  <a:cubicBezTo>
                    <a:pt x="722" y="1669"/>
                    <a:pt x="718" y="1683"/>
                    <a:pt x="722" y="1704"/>
                  </a:cubicBezTo>
                  <a:cubicBezTo>
                    <a:pt x="725" y="1724"/>
                    <a:pt x="733" y="1741"/>
                    <a:pt x="748" y="1755"/>
                  </a:cubicBezTo>
                  <a:cubicBezTo>
                    <a:pt x="762" y="1767"/>
                    <a:pt x="779" y="1771"/>
                    <a:pt x="796" y="1764"/>
                  </a:cubicBezTo>
                  <a:cubicBezTo>
                    <a:pt x="812" y="1757"/>
                    <a:pt x="823" y="1741"/>
                    <a:pt x="822" y="1724"/>
                  </a:cubicBezTo>
                  <a:cubicBezTo>
                    <a:pt x="822" y="1724"/>
                    <a:pt x="822" y="1724"/>
                    <a:pt x="822" y="1724"/>
                  </a:cubicBezTo>
                  <a:cubicBezTo>
                    <a:pt x="822" y="1724"/>
                    <a:pt x="822" y="1724"/>
                    <a:pt x="822" y="1724"/>
                  </a:cubicBezTo>
                  <a:cubicBezTo>
                    <a:pt x="818" y="1731"/>
                    <a:pt x="810" y="1738"/>
                    <a:pt x="800" y="1738"/>
                  </a:cubicBezTo>
                  <a:cubicBezTo>
                    <a:pt x="783" y="1740"/>
                    <a:pt x="772" y="1729"/>
                    <a:pt x="770" y="1712"/>
                  </a:cubicBezTo>
                  <a:cubicBezTo>
                    <a:pt x="766" y="1682"/>
                    <a:pt x="730" y="1687"/>
                    <a:pt x="734" y="1719"/>
                  </a:cubicBezTo>
                  <a:cubicBezTo>
                    <a:pt x="736" y="1736"/>
                    <a:pt x="750" y="1748"/>
                    <a:pt x="762" y="1753"/>
                  </a:cubicBezTo>
                  <a:cubicBezTo>
                    <a:pt x="787" y="1762"/>
                    <a:pt x="821" y="1750"/>
                    <a:pt x="822" y="1724"/>
                  </a:cubicBezTo>
                  <a:cubicBezTo>
                    <a:pt x="821" y="1741"/>
                    <a:pt x="810" y="1755"/>
                    <a:pt x="795" y="1761"/>
                  </a:cubicBezTo>
                  <a:cubicBezTo>
                    <a:pt x="779" y="1767"/>
                    <a:pt x="764" y="1763"/>
                    <a:pt x="751" y="1752"/>
                  </a:cubicBezTo>
                  <a:cubicBezTo>
                    <a:pt x="737" y="1739"/>
                    <a:pt x="730" y="1722"/>
                    <a:pt x="726" y="1703"/>
                  </a:cubicBezTo>
                  <a:close/>
                  <a:moveTo>
                    <a:pt x="867" y="1621"/>
                  </a:moveTo>
                  <a:cubicBezTo>
                    <a:pt x="899" y="1608"/>
                    <a:pt x="924" y="1623"/>
                    <a:pt x="941" y="1622"/>
                  </a:cubicBezTo>
                  <a:cubicBezTo>
                    <a:pt x="959" y="1621"/>
                    <a:pt x="958" y="1600"/>
                    <a:pt x="939" y="1596"/>
                  </a:cubicBezTo>
                  <a:cubicBezTo>
                    <a:pt x="917" y="1592"/>
                    <a:pt x="888" y="1604"/>
                    <a:pt x="867" y="1621"/>
                  </a:cubicBezTo>
                  <a:close/>
                  <a:moveTo>
                    <a:pt x="836" y="1651"/>
                  </a:moveTo>
                  <a:cubicBezTo>
                    <a:pt x="831" y="1636"/>
                    <a:pt x="819" y="1625"/>
                    <a:pt x="805" y="1620"/>
                  </a:cubicBezTo>
                  <a:cubicBezTo>
                    <a:pt x="792" y="1615"/>
                    <a:pt x="777" y="1617"/>
                    <a:pt x="769" y="1627"/>
                  </a:cubicBezTo>
                  <a:cubicBezTo>
                    <a:pt x="764" y="1624"/>
                    <a:pt x="765" y="1615"/>
                    <a:pt x="772" y="1609"/>
                  </a:cubicBezTo>
                  <a:cubicBezTo>
                    <a:pt x="778" y="1604"/>
                    <a:pt x="792" y="1603"/>
                    <a:pt x="800" y="1611"/>
                  </a:cubicBezTo>
                  <a:cubicBezTo>
                    <a:pt x="807" y="1603"/>
                    <a:pt x="835" y="1621"/>
                    <a:pt x="836" y="1651"/>
                  </a:cubicBezTo>
                  <a:close/>
                  <a:moveTo>
                    <a:pt x="807" y="1786"/>
                  </a:moveTo>
                  <a:cubicBezTo>
                    <a:pt x="818" y="1788"/>
                    <a:pt x="835" y="1786"/>
                    <a:pt x="843" y="1781"/>
                  </a:cubicBezTo>
                  <a:cubicBezTo>
                    <a:pt x="855" y="1776"/>
                    <a:pt x="868" y="1762"/>
                    <a:pt x="866" y="1749"/>
                  </a:cubicBezTo>
                  <a:cubicBezTo>
                    <a:pt x="879" y="1747"/>
                    <a:pt x="888" y="1738"/>
                    <a:pt x="896" y="1729"/>
                  </a:cubicBezTo>
                  <a:cubicBezTo>
                    <a:pt x="907" y="1716"/>
                    <a:pt x="920" y="1704"/>
                    <a:pt x="933" y="1710"/>
                  </a:cubicBezTo>
                  <a:cubicBezTo>
                    <a:pt x="922" y="1697"/>
                    <a:pt x="899" y="1699"/>
                    <a:pt x="886" y="1707"/>
                  </a:cubicBezTo>
                  <a:cubicBezTo>
                    <a:pt x="868" y="1718"/>
                    <a:pt x="863" y="1732"/>
                    <a:pt x="853" y="1752"/>
                  </a:cubicBezTo>
                  <a:cubicBezTo>
                    <a:pt x="847" y="1764"/>
                    <a:pt x="825" y="1783"/>
                    <a:pt x="807" y="1786"/>
                  </a:cubicBezTo>
                  <a:close/>
                  <a:moveTo>
                    <a:pt x="836" y="1662"/>
                  </a:moveTo>
                  <a:cubicBezTo>
                    <a:pt x="834" y="1648"/>
                    <a:pt x="811" y="1646"/>
                    <a:pt x="798" y="1650"/>
                  </a:cubicBezTo>
                  <a:cubicBezTo>
                    <a:pt x="783" y="1654"/>
                    <a:pt x="767" y="1664"/>
                    <a:pt x="751" y="1655"/>
                  </a:cubicBezTo>
                  <a:cubicBezTo>
                    <a:pt x="743" y="1651"/>
                    <a:pt x="737" y="1642"/>
                    <a:pt x="738" y="1633"/>
                  </a:cubicBezTo>
                  <a:cubicBezTo>
                    <a:pt x="738" y="1627"/>
                    <a:pt x="742" y="1622"/>
                    <a:pt x="748" y="1622"/>
                  </a:cubicBezTo>
                  <a:cubicBezTo>
                    <a:pt x="744" y="1625"/>
                    <a:pt x="743" y="1633"/>
                    <a:pt x="747" y="1638"/>
                  </a:cubicBezTo>
                  <a:cubicBezTo>
                    <a:pt x="751" y="1642"/>
                    <a:pt x="759" y="1643"/>
                    <a:pt x="766" y="1640"/>
                  </a:cubicBezTo>
                  <a:cubicBezTo>
                    <a:pt x="779" y="1635"/>
                    <a:pt x="790" y="1627"/>
                    <a:pt x="803" y="1627"/>
                  </a:cubicBezTo>
                  <a:cubicBezTo>
                    <a:pt x="820" y="1627"/>
                    <a:pt x="837" y="1641"/>
                    <a:pt x="836" y="1662"/>
                  </a:cubicBezTo>
                  <a:close/>
                  <a:moveTo>
                    <a:pt x="899" y="1540"/>
                  </a:moveTo>
                  <a:cubicBezTo>
                    <a:pt x="914" y="1532"/>
                    <a:pt x="925" y="1510"/>
                    <a:pt x="924" y="1493"/>
                  </a:cubicBezTo>
                  <a:cubicBezTo>
                    <a:pt x="922" y="1476"/>
                    <a:pt x="906" y="1472"/>
                    <a:pt x="904" y="1491"/>
                  </a:cubicBezTo>
                  <a:cubicBezTo>
                    <a:pt x="903" y="1506"/>
                    <a:pt x="909" y="1528"/>
                    <a:pt x="899" y="1540"/>
                  </a:cubicBezTo>
                  <a:close/>
                  <a:moveTo>
                    <a:pt x="877" y="1551"/>
                  </a:moveTo>
                  <a:cubicBezTo>
                    <a:pt x="874" y="1552"/>
                    <a:pt x="872" y="1555"/>
                    <a:pt x="871" y="1558"/>
                  </a:cubicBezTo>
                  <a:cubicBezTo>
                    <a:pt x="870" y="1561"/>
                    <a:pt x="871" y="1566"/>
                    <a:pt x="875" y="1569"/>
                  </a:cubicBezTo>
                  <a:cubicBezTo>
                    <a:pt x="880" y="1573"/>
                    <a:pt x="886" y="1572"/>
                    <a:pt x="889" y="1569"/>
                  </a:cubicBezTo>
                  <a:cubicBezTo>
                    <a:pt x="895" y="1563"/>
                    <a:pt x="891" y="1558"/>
                    <a:pt x="891" y="1552"/>
                  </a:cubicBezTo>
                  <a:cubicBezTo>
                    <a:pt x="892" y="1547"/>
                    <a:pt x="898" y="1542"/>
                    <a:pt x="905" y="1541"/>
                  </a:cubicBezTo>
                  <a:cubicBezTo>
                    <a:pt x="914" y="1540"/>
                    <a:pt x="922" y="1544"/>
                    <a:pt x="926" y="1552"/>
                  </a:cubicBezTo>
                  <a:cubicBezTo>
                    <a:pt x="928" y="1557"/>
                    <a:pt x="927" y="1563"/>
                    <a:pt x="922" y="1565"/>
                  </a:cubicBezTo>
                  <a:cubicBezTo>
                    <a:pt x="923" y="1560"/>
                    <a:pt x="918" y="1554"/>
                    <a:pt x="912" y="1557"/>
                  </a:cubicBezTo>
                  <a:cubicBezTo>
                    <a:pt x="908" y="1559"/>
                    <a:pt x="904" y="1566"/>
                    <a:pt x="899" y="1573"/>
                  </a:cubicBezTo>
                  <a:cubicBezTo>
                    <a:pt x="894" y="1580"/>
                    <a:pt x="888" y="1585"/>
                    <a:pt x="881" y="1588"/>
                  </a:cubicBezTo>
                  <a:cubicBezTo>
                    <a:pt x="867" y="1592"/>
                    <a:pt x="852" y="1582"/>
                    <a:pt x="851" y="1568"/>
                  </a:cubicBezTo>
                  <a:cubicBezTo>
                    <a:pt x="850" y="1560"/>
                    <a:pt x="854" y="1553"/>
                    <a:pt x="858" y="1548"/>
                  </a:cubicBezTo>
                  <a:cubicBezTo>
                    <a:pt x="863" y="1542"/>
                    <a:pt x="879" y="1529"/>
                    <a:pt x="879" y="1519"/>
                  </a:cubicBezTo>
                  <a:cubicBezTo>
                    <a:pt x="880" y="1512"/>
                    <a:pt x="874" y="1509"/>
                    <a:pt x="870" y="1510"/>
                  </a:cubicBezTo>
                  <a:cubicBezTo>
                    <a:pt x="871" y="1504"/>
                    <a:pt x="879" y="1502"/>
                    <a:pt x="885" y="1505"/>
                  </a:cubicBezTo>
                  <a:cubicBezTo>
                    <a:pt x="896" y="1510"/>
                    <a:pt x="901" y="1526"/>
                    <a:pt x="893" y="1539"/>
                  </a:cubicBezTo>
                  <a:cubicBezTo>
                    <a:pt x="890" y="1544"/>
                    <a:pt x="884" y="1547"/>
                    <a:pt x="877" y="1551"/>
                  </a:cubicBezTo>
                  <a:close/>
                  <a:moveTo>
                    <a:pt x="878" y="1553"/>
                  </a:moveTo>
                  <a:cubicBezTo>
                    <a:pt x="873" y="1556"/>
                    <a:pt x="871" y="1561"/>
                    <a:pt x="874" y="1565"/>
                  </a:cubicBezTo>
                  <a:cubicBezTo>
                    <a:pt x="878" y="1573"/>
                    <a:pt x="889" y="1569"/>
                    <a:pt x="890" y="1561"/>
                  </a:cubicBezTo>
                  <a:cubicBezTo>
                    <a:pt x="891" y="1556"/>
                    <a:pt x="888" y="1552"/>
                    <a:pt x="892" y="1546"/>
                  </a:cubicBezTo>
                  <a:cubicBezTo>
                    <a:pt x="886" y="1551"/>
                    <a:pt x="883" y="1550"/>
                    <a:pt x="878" y="1553"/>
                  </a:cubicBezTo>
                  <a:close/>
                  <a:moveTo>
                    <a:pt x="854" y="1582"/>
                  </a:moveTo>
                  <a:cubicBezTo>
                    <a:pt x="858" y="1589"/>
                    <a:pt x="868" y="1592"/>
                    <a:pt x="874" y="1591"/>
                  </a:cubicBezTo>
                  <a:cubicBezTo>
                    <a:pt x="877" y="1599"/>
                    <a:pt x="863" y="1611"/>
                    <a:pt x="853" y="1603"/>
                  </a:cubicBezTo>
                  <a:cubicBezTo>
                    <a:pt x="847" y="1597"/>
                    <a:pt x="847" y="1586"/>
                    <a:pt x="854" y="1582"/>
                  </a:cubicBezTo>
                  <a:close/>
                  <a:moveTo>
                    <a:pt x="985" y="1813"/>
                  </a:moveTo>
                  <a:cubicBezTo>
                    <a:pt x="965" y="1799"/>
                    <a:pt x="945" y="1814"/>
                    <a:pt x="936" y="1823"/>
                  </a:cubicBezTo>
                  <a:cubicBezTo>
                    <a:pt x="926" y="1833"/>
                    <a:pt x="918" y="1847"/>
                    <a:pt x="902" y="1847"/>
                  </a:cubicBezTo>
                  <a:cubicBezTo>
                    <a:pt x="893" y="1847"/>
                    <a:pt x="885" y="1843"/>
                    <a:pt x="881" y="1835"/>
                  </a:cubicBezTo>
                  <a:cubicBezTo>
                    <a:pt x="879" y="1830"/>
                    <a:pt x="880" y="1825"/>
                    <a:pt x="885" y="1822"/>
                  </a:cubicBezTo>
                  <a:cubicBezTo>
                    <a:pt x="883" y="1826"/>
                    <a:pt x="886" y="1833"/>
                    <a:pt x="891" y="1835"/>
                  </a:cubicBezTo>
                  <a:cubicBezTo>
                    <a:pt x="896" y="1837"/>
                    <a:pt x="903" y="1834"/>
                    <a:pt x="907" y="1829"/>
                  </a:cubicBezTo>
                  <a:cubicBezTo>
                    <a:pt x="916" y="1816"/>
                    <a:pt x="928" y="1805"/>
                    <a:pt x="941" y="1800"/>
                  </a:cubicBezTo>
                  <a:cubicBezTo>
                    <a:pt x="955" y="1795"/>
                    <a:pt x="975" y="1798"/>
                    <a:pt x="985" y="1813"/>
                  </a:cubicBezTo>
                  <a:close/>
                  <a:moveTo>
                    <a:pt x="793" y="1968"/>
                  </a:moveTo>
                  <a:cubicBezTo>
                    <a:pt x="792" y="1970"/>
                    <a:pt x="789" y="1971"/>
                    <a:pt x="787" y="1971"/>
                  </a:cubicBezTo>
                  <a:cubicBezTo>
                    <a:pt x="784" y="1971"/>
                    <a:pt x="781" y="1969"/>
                    <a:pt x="780" y="1965"/>
                  </a:cubicBezTo>
                  <a:cubicBezTo>
                    <a:pt x="778" y="1961"/>
                    <a:pt x="780" y="1957"/>
                    <a:pt x="783" y="1956"/>
                  </a:cubicBezTo>
                  <a:cubicBezTo>
                    <a:pt x="789" y="1952"/>
                    <a:pt x="792" y="1957"/>
                    <a:pt x="795" y="1957"/>
                  </a:cubicBezTo>
                  <a:cubicBezTo>
                    <a:pt x="799" y="1958"/>
                    <a:pt x="804" y="1955"/>
                    <a:pt x="806" y="1950"/>
                  </a:cubicBezTo>
                  <a:cubicBezTo>
                    <a:pt x="809" y="1944"/>
                    <a:pt x="808" y="1938"/>
                    <a:pt x="803" y="1933"/>
                  </a:cubicBezTo>
                  <a:cubicBezTo>
                    <a:pt x="800" y="1931"/>
                    <a:pt x="796" y="1930"/>
                    <a:pt x="793" y="1933"/>
                  </a:cubicBezTo>
                  <a:cubicBezTo>
                    <a:pt x="797" y="1933"/>
                    <a:pt x="800" y="1938"/>
                    <a:pt x="796" y="1942"/>
                  </a:cubicBezTo>
                  <a:cubicBezTo>
                    <a:pt x="794" y="1944"/>
                    <a:pt x="788" y="1946"/>
                    <a:pt x="782" y="1948"/>
                  </a:cubicBezTo>
                  <a:cubicBezTo>
                    <a:pt x="776" y="1950"/>
                    <a:pt x="771" y="1952"/>
                    <a:pt x="768" y="1957"/>
                  </a:cubicBezTo>
                  <a:cubicBezTo>
                    <a:pt x="762" y="1966"/>
                    <a:pt x="766" y="1979"/>
                    <a:pt x="775" y="1983"/>
                  </a:cubicBezTo>
                  <a:cubicBezTo>
                    <a:pt x="781" y="1985"/>
                    <a:pt x="786" y="1984"/>
                    <a:pt x="791" y="1982"/>
                  </a:cubicBezTo>
                  <a:cubicBezTo>
                    <a:pt x="797" y="1980"/>
                    <a:pt x="809" y="1972"/>
                    <a:pt x="816" y="1974"/>
                  </a:cubicBezTo>
                  <a:cubicBezTo>
                    <a:pt x="821" y="1975"/>
                    <a:pt x="822" y="1979"/>
                    <a:pt x="821" y="1982"/>
                  </a:cubicBezTo>
                  <a:cubicBezTo>
                    <a:pt x="825" y="1983"/>
                    <a:pt x="828" y="1978"/>
                    <a:pt x="828" y="1973"/>
                  </a:cubicBezTo>
                  <a:cubicBezTo>
                    <a:pt x="827" y="1964"/>
                    <a:pt x="816" y="1956"/>
                    <a:pt x="805" y="1959"/>
                  </a:cubicBezTo>
                  <a:cubicBezTo>
                    <a:pt x="801" y="1960"/>
                    <a:pt x="798" y="1964"/>
                    <a:pt x="793" y="1968"/>
                  </a:cubicBezTo>
                  <a:close/>
                  <a:moveTo>
                    <a:pt x="638" y="1942"/>
                  </a:moveTo>
                  <a:cubicBezTo>
                    <a:pt x="653" y="1934"/>
                    <a:pt x="654" y="1919"/>
                    <a:pt x="657" y="1914"/>
                  </a:cubicBezTo>
                  <a:cubicBezTo>
                    <a:pt x="660" y="1908"/>
                    <a:pt x="667" y="1912"/>
                    <a:pt x="665" y="1919"/>
                  </a:cubicBezTo>
                  <a:cubicBezTo>
                    <a:pt x="663" y="1927"/>
                    <a:pt x="652" y="1939"/>
                    <a:pt x="638" y="1942"/>
                  </a:cubicBezTo>
                  <a:close/>
                  <a:moveTo>
                    <a:pt x="683" y="1894"/>
                  </a:moveTo>
                  <a:cubicBezTo>
                    <a:pt x="684" y="1895"/>
                    <a:pt x="684" y="1897"/>
                    <a:pt x="683" y="1898"/>
                  </a:cubicBezTo>
                  <a:cubicBezTo>
                    <a:pt x="682" y="1899"/>
                    <a:pt x="680" y="1901"/>
                    <a:pt x="678" y="1900"/>
                  </a:cubicBezTo>
                  <a:cubicBezTo>
                    <a:pt x="676" y="1900"/>
                    <a:pt x="674" y="1898"/>
                    <a:pt x="674" y="1896"/>
                  </a:cubicBezTo>
                  <a:cubicBezTo>
                    <a:pt x="674" y="1892"/>
                    <a:pt x="677" y="1892"/>
                    <a:pt x="679" y="1890"/>
                  </a:cubicBezTo>
                  <a:cubicBezTo>
                    <a:pt x="680" y="1888"/>
                    <a:pt x="680" y="1885"/>
                    <a:pt x="678" y="1882"/>
                  </a:cubicBezTo>
                  <a:cubicBezTo>
                    <a:pt x="676" y="1879"/>
                    <a:pt x="672" y="1878"/>
                    <a:pt x="668" y="1879"/>
                  </a:cubicBezTo>
                  <a:cubicBezTo>
                    <a:pt x="666" y="1880"/>
                    <a:pt x="665" y="1882"/>
                    <a:pt x="665" y="1884"/>
                  </a:cubicBezTo>
                  <a:cubicBezTo>
                    <a:pt x="667" y="1882"/>
                    <a:pt x="670" y="1882"/>
                    <a:pt x="671" y="1885"/>
                  </a:cubicBezTo>
                  <a:cubicBezTo>
                    <a:pt x="671" y="1887"/>
                    <a:pt x="671" y="1890"/>
                    <a:pt x="670" y="1894"/>
                  </a:cubicBezTo>
                  <a:cubicBezTo>
                    <a:pt x="669" y="1898"/>
                    <a:pt x="669" y="1901"/>
                    <a:pt x="671" y="1904"/>
                  </a:cubicBezTo>
                  <a:cubicBezTo>
                    <a:pt x="673" y="1910"/>
                    <a:pt x="681" y="1911"/>
                    <a:pt x="686" y="1907"/>
                  </a:cubicBezTo>
                  <a:cubicBezTo>
                    <a:pt x="689" y="1905"/>
                    <a:pt x="690" y="1902"/>
                    <a:pt x="690" y="1899"/>
                  </a:cubicBezTo>
                  <a:cubicBezTo>
                    <a:pt x="691" y="1896"/>
                    <a:pt x="690" y="1887"/>
                    <a:pt x="693" y="1884"/>
                  </a:cubicBezTo>
                  <a:cubicBezTo>
                    <a:pt x="695" y="1882"/>
                    <a:pt x="697" y="1882"/>
                    <a:pt x="699" y="1884"/>
                  </a:cubicBezTo>
                  <a:cubicBezTo>
                    <a:pt x="700" y="1882"/>
                    <a:pt x="698" y="1879"/>
                    <a:pt x="696" y="1878"/>
                  </a:cubicBezTo>
                  <a:cubicBezTo>
                    <a:pt x="691" y="1876"/>
                    <a:pt x="684" y="1879"/>
                    <a:pt x="682" y="1886"/>
                  </a:cubicBezTo>
                  <a:cubicBezTo>
                    <a:pt x="682" y="1888"/>
                    <a:pt x="682" y="1891"/>
                    <a:pt x="683" y="1894"/>
                  </a:cubicBezTo>
                  <a:close/>
                  <a:moveTo>
                    <a:pt x="683" y="1894"/>
                  </a:moveTo>
                  <a:cubicBezTo>
                    <a:pt x="683" y="1897"/>
                    <a:pt x="682" y="1899"/>
                    <a:pt x="680" y="1899"/>
                  </a:cubicBezTo>
                  <a:cubicBezTo>
                    <a:pt x="676" y="1900"/>
                    <a:pt x="674" y="1896"/>
                    <a:pt x="676" y="1893"/>
                  </a:cubicBezTo>
                  <a:cubicBezTo>
                    <a:pt x="678" y="1891"/>
                    <a:pt x="680" y="1891"/>
                    <a:pt x="681" y="1888"/>
                  </a:cubicBezTo>
                  <a:cubicBezTo>
                    <a:pt x="681" y="1891"/>
                    <a:pt x="682" y="1892"/>
                    <a:pt x="683" y="1894"/>
                  </a:cubicBezTo>
                  <a:close/>
                  <a:moveTo>
                    <a:pt x="680" y="1911"/>
                  </a:moveTo>
                  <a:cubicBezTo>
                    <a:pt x="677" y="1912"/>
                    <a:pt x="673" y="1909"/>
                    <a:pt x="671" y="1907"/>
                  </a:cubicBezTo>
                  <a:cubicBezTo>
                    <a:pt x="668" y="1909"/>
                    <a:pt x="668" y="1917"/>
                    <a:pt x="674" y="1917"/>
                  </a:cubicBezTo>
                  <a:cubicBezTo>
                    <a:pt x="678" y="1918"/>
                    <a:pt x="681" y="1914"/>
                    <a:pt x="680" y="1911"/>
                  </a:cubicBezTo>
                  <a:close/>
                  <a:moveTo>
                    <a:pt x="674" y="1918"/>
                  </a:moveTo>
                  <a:cubicBezTo>
                    <a:pt x="673" y="1918"/>
                    <a:pt x="672" y="1918"/>
                    <a:pt x="672" y="1917"/>
                  </a:cubicBezTo>
                  <a:cubicBezTo>
                    <a:pt x="669" y="1925"/>
                    <a:pt x="664" y="1932"/>
                    <a:pt x="657" y="1937"/>
                  </a:cubicBezTo>
                  <a:cubicBezTo>
                    <a:pt x="645" y="1946"/>
                    <a:pt x="631" y="1943"/>
                    <a:pt x="612" y="1953"/>
                  </a:cubicBezTo>
                  <a:cubicBezTo>
                    <a:pt x="603" y="1958"/>
                    <a:pt x="597" y="1964"/>
                    <a:pt x="593" y="1969"/>
                  </a:cubicBezTo>
                  <a:cubicBezTo>
                    <a:pt x="584" y="1982"/>
                    <a:pt x="580" y="1999"/>
                    <a:pt x="566" y="2010"/>
                  </a:cubicBezTo>
                  <a:cubicBezTo>
                    <a:pt x="571" y="2004"/>
                    <a:pt x="569" y="1995"/>
                    <a:pt x="558" y="1995"/>
                  </a:cubicBezTo>
                  <a:cubicBezTo>
                    <a:pt x="551" y="1995"/>
                    <a:pt x="541" y="2005"/>
                    <a:pt x="529" y="1992"/>
                  </a:cubicBezTo>
                  <a:cubicBezTo>
                    <a:pt x="532" y="2001"/>
                    <a:pt x="536" y="2009"/>
                    <a:pt x="544" y="2013"/>
                  </a:cubicBezTo>
                  <a:cubicBezTo>
                    <a:pt x="549" y="2016"/>
                    <a:pt x="554" y="2016"/>
                    <a:pt x="559" y="2015"/>
                  </a:cubicBezTo>
                  <a:cubicBezTo>
                    <a:pt x="583" y="2009"/>
                    <a:pt x="585" y="1974"/>
                    <a:pt x="602" y="1964"/>
                  </a:cubicBezTo>
                  <a:cubicBezTo>
                    <a:pt x="601" y="1964"/>
                    <a:pt x="601" y="1965"/>
                    <a:pt x="600" y="1965"/>
                  </a:cubicBezTo>
                  <a:cubicBezTo>
                    <a:pt x="585" y="1978"/>
                    <a:pt x="586" y="2002"/>
                    <a:pt x="600" y="2015"/>
                  </a:cubicBezTo>
                  <a:cubicBezTo>
                    <a:pt x="607" y="2021"/>
                    <a:pt x="617" y="2024"/>
                    <a:pt x="628" y="2022"/>
                  </a:cubicBezTo>
                  <a:cubicBezTo>
                    <a:pt x="640" y="2020"/>
                    <a:pt x="649" y="2013"/>
                    <a:pt x="653" y="2001"/>
                  </a:cubicBezTo>
                  <a:cubicBezTo>
                    <a:pt x="657" y="1990"/>
                    <a:pt x="655" y="1978"/>
                    <a:pt x="645" y="1971"/>
                  </a:cubicBezTo>
                  <a:cubicBezTo>
                    <a:pt x="638" y="1967"/>
                    <a:pt x="630" y="1967"/>
                    <a:pt x="624" y="1971"/>
                  </a:cubicBezTo>
                  <a:cubicBezTo>
                    <a:pt x="616" y="1977"/>
                    <a:pt x="614" y="1987"/>
                    <a:pt x="618" y="1994"/>
                  </a:cubicBezTo>
                  <a:cubicBezTo>
                    <a:pt x="622" y="2001"/>
                    <a:pt x="632" y="2004"/>
                    <a:pt x="640" y="1998"/>
                  </a:cubicBezTo>
                  <a:cubicBezTo>
                    <a:pt x="631" y="2004"/>
                    <a:pt x="622" y="2000"/>
                    <a:pt x="619" y="1992"/>
                  </a:cubicBezTo>
                  <a:cubicBezTo>
                    <a:pt x="617" y="1986"/>
                    <a:pt x="618" y="1978"/>
                    <a:pt x="625" y="1974"/>
                  </a:cubicBezTo>
                  <a:cubicBezTo>
                    <a:pt x="631" y="1970"/>
                    <a:pt x="638" y="1970"/>
                    <a:pt x="643" y="1974"/>
                  </a:cubicBezTo>
                  <a:cubicBezTo>
                    <a:pt x="652" y="1980"/>
                    <a:pt x="654" y="1990"/>
                    <a:pt x="650" y="2000"/>
                  </a:cubicBezTo>
                  <a:cubicBezTo>
                    <a:pt x="646" y="2010"/>
                    <a:pt x="638" y="2017"/>
                    <a:pt x="627" y="2019"/>
                  </a:cubicBezTo>
                  <a:cubicBezTo>
                    <a:pt x="617" y="2021"/>
                    <a:pt x="608" y="2017"/>
                    <a:pt x="601" y="2011"/>
                  </a:cubicBezTo>
                  <a:cubicBezTo>
                    <a:pt x="589" y="1999"/>
                    <a:pt x="588" y="1978"/>
                    <a:pt x="601" y="1967"/>
                  </a:cubicBezTo>
                  <a:cubicBezTo>
                    <a:pt x="612" y="1957"/>
                    <a:pt x="623" y="1956"/>
                    <a:pt x="636" y="1960"/>
                  </a:cubicBezTo>
                  <a:cubicBezTo>
                    <a:pt x="658" y="1968"/>
                    <a:pt x="674" y="1988"/>
                    <a:pt x="675" y="2005"/>
                  </a:cubicBezTo>
                  <a:cubicBezTo>
                    <a:pt x="676" y="2015"/>
                    <a:pt x="670" y="2025"/>
                    <a:pt x="660" y="2024"/>
                  </a:cubicBezTo>
                  <a:cubicBezTo>
                    <a:pt x="653" y="2023"/>
                    <a:pt x="650" y="2019"/>
                    <a:pt x="651" y="2012"/>
                  </a:cubicBezTo>
                  <a:cubicBezTo>
                    <a:pt x="643" y="2018"/>
                    <a:pt x="650" y="2033"/>
                    <a:pt x="662" y="2037"/>
                  </a:cubicBezTo>
                  <a:cubicBezTo>
                    <a:pt x="675" y="2040"/>
                    <a:pt x="684" y="2035"/>
                    <a:pt x="690" y="2027"/>
                  </a:cubicBezTo>
                  <a:cubicBezTo>
                    <a:pt x="698" y="2016"/>
                    <a:pt x="697" y="1999"/>
                    <a:pt x="687" y="1985"/>
                  </a:cubicBezTo>
                  <a:cubicBezTo>
                    <a:pt x="676" y="1971"/>
                    <a:pt x="660" y="1961"/>
                    <a:pt x="642" y="1958"/>
                  </a:cubicBezTo>
                  <a:cubicBezTo>
                    <a:pt x="644" y="1958"/>
                    <a:pt x="647" y="1959"/>
                    <a:pt x="649" y="1959"/>
                  </a:cubicBezTo>
                  <a:cubicBezTo>
                    <a:pt x="679" y="1966"/>
                    <a:pt x="700" y="1985"/>
                    <a:pt x="708" y="2015"/>
                  </a:cubicBezTo>
                  <a:cubicBezTo>
                    <a:pt x="713" y="2037"/>
                    <a:pt x="707" y="2057"/>
                    <a:pt x="690" y="2072"/>
                  </a:cubicBezTo>
                  <a:cubicBezTo>
                    <a:pt x="679" y="2081"/>
                    <a:pt x="667" y="2086"/>
                    <a:pt x="654" y="2088"/>
                  </a:cubicBezTo>
                  <a:cubicBezTo>
                    <a:pt x="641" y="2090"/>
                    <a:pt x="626" y="2089"/>
                    <a:pt x="613" y="2084"/>
                  </a:cubicBezTo>
                  <a:cubicBezTo>
                    <a:pt x="607" y="2082"/>
                    <a:pt x="603" y="2079"/>
                    <a:pt x="597" y="2074"/>
                  </a:cubicBezTo>
                  <a:cubicBezTo>
                    <a:pt x="588" y="2066"/>
                    <a:pt x="582" y="2055"/>
                    <a:pt x="582" y="2042"/>
                  </a:cubicBezTo>
                  <a:cubicBezTo>
                    <a:pt x="582" y="2032"/>
                    <a:pt x="586" y="2024"/>
                    <a:pt x="595" y="2019"/>
                  </a:cubicBezTo>
                  <a:cubicBezTo>
                    <a:pt x="582" y="2013"/>
                    <a:pt x="562" y="2031"/>
                    <a:pt x="575" y="2050"/>
                  </a:cubicBezTo>
                  <a:cubicBezTo>
                    <a:pt x="567" y="2062"/>
                    <a:pt x="586" y="2076"/>
                    <a:pt x="601" y="2082"/>
                  </a:cubicBezTo>
                  <a:cubicBezTo>
                    <a:pt x="582" y="2076"/>
                    <a:pt x="561" y="2057"/>
                    <a:pt x="552" y="2048"/>
                  </a:cubicBezTo>
                  <a:cubicBezTo>
                    <a:pt x="551" y="2048"/>
                    <a:pt x="550" y="2049"/>
                    <a:pt x="550" y="2049"/>
                  </a:cubicBezTo>
                  <a:cubicBezTo>
                    <a:pt x="553" y="2053"/>
                    <a:pt x="558" y="2058"/>
                    <a:pt x="564" y="2064"/>
                  </a:cubicBezTo>
                  <a:cubicBezTo>
                    <a:pt x="554" y="2061"/>
                    <a:pt x="542" y="2062"/>
                    <a:pt x="534" y="2070"/>
                  </a:cubicBezTo>
                  <a:cubicBezTo>
                    <a:pt x="520" y="2084"/>
                    <a:pt x="517" y="2109"/>
                    <a:pt x="497" y="2123"/>
                  </a:cubicBezTo>
                  <a:cubicBezTo>
                    <a:pt x="519" y="2119"/>
                    <a:pt x="530" y="2097"/>
                    <a:pt x="540" y="2087"/>
                  </a:cubicBezTo>
                  <a:cubicBezTo>
                    <a:pt x="560" y="2067"/>
                    <a:pt x="571" y="2072"/>
                    <a:pt x="590" y="2081"/>
                  </a:cubicBezTo>
                  <a:cubicBezTo>
                    <a:pt x="587" y="2080"/>
                    <a:pt x="583" y="2080"/>
                    <a:pt x="580" y="2080"/>
                  </a:cubicBezTo>
                  <a:cubicBezTo>
                    <a:pt x="558" y="2081"/>
                    <a:pt x="538" y="2094"/>
                    <a:pt x="531" y="2113"/>
                  </a:cubicBezTo>
                  <a:cubicBezTo>
                    <a:pt x="524" y="2129"/>
                    <a:pt x="527" y="2145"/>
                    <a:pt x="538" y="2158"/>
                  </a:cubicBezTo>
                  <a:cubicBezTo>
                    <a:pt x="552" y="2175"/>
                    <a:pt x="574" y="2180"/>
                    <a:pt x="594" y="2172"/>
                  </a:cubicBezTo>
                  <a:cubicBezTo>
                    <a:pt x="603" y="2168"/>
                    <a:pt x="610" y="2161"/>
                    <a:pt x="614" y="2153"/>
                  </a:cubicBezTo>
                  <a:cubicBezTo>
                    <a:pt x="621" y="2138"/>
                    <a:pt x="615" y="2125"/>
                    <a:pt x="603" y="2115"/>
                  </a:cubicBezTo>
                  <a:cubicBezTo>
                    <a:pt x="610" y="2130"/>
                    <a:pt x="597" y="2136"/>
                    <a:pt x="595" y="2142"/>
                  </a:cubicBezTo>
                  <a:cubicBezTo>
                    <a:pt x="589" y="2156"/>
                    <a:pt x="608" y="2161"/>
                    <a:pt x="614" y="2147"/>
                  </a:cubicBezTo>
                  <a:cubicBezTo>
                    <a:pt x="615" y="2146"/>
                    <a:pt x="615" y="2144"/>
                    <a:pt x="616" y="2142"/>
                  </a:cubicBezTo>
                  <a:cubicBezTo>
                    <a:pt x="615" y="2155"/>
                    <a:pt x="606" y="2165"/>
                    <a:pt x="594" y="2170"/>
                  </a:cubicBezTo>
                  <a:cubicBezTo>
                    <a:pt x="574" y="2178"/>
                    <a:pt x="554" y="2172"/>
                    <a:pt x="540" y="2157"/>
                  </a:cubicBezTo>
                  <a:cubicBezTo>
                    <a:pt x="531" y="2145"/>
                    <a:pt x="528" y="2129"/>
                    <a:pt x="534" y="2115"/>
                  </a:cubicBezTo>
                  <a:cubicBezTo>
                    <a:pt x="541" y="2098"/>
                    <a:pt x="560" y="2086"/>
                    <a:pt x="579" y="2086"/>
                  </a:cubicBezTo>
                  <a:cubicBezTo>
                    <a:pt x="586" y="2085"/>
                    <a:pt x="593" y="2086"/>
                    <a:pt x="600" y="2088"/>
                  </a:cubicBezTo>
                  <a:cubicBezTo>
                    <a:pt x="596" y="2087"/>
                    <a:pt x="591" y="2087"/>
                    <a:pt x="587" y="2088"/>
                  </a:cubicBezTo>
                  <a:cubicBezTo>
                    <a:pt x="575" y="2091"/>
                    <a:pt x="563" y="2102"/>
                    <a:pt x="565" y="2115"/>
                  </a:cubicBezTo>
                  <a:cubicBezTo>
                    <a:pt x="566" y="2121"/>
                    <a:pt x="571" y="2125"/>
                    <a:pt x="576" y="2127"/>
                  </a:cubicBezTo>
                  <a:cubicBezTo>
                    <a:pt x="581" y="2128"/>
                    <a:pt x="585" y="2127"/>
                    <a:pt x="588" y="2124"/>
                  </a:cubicBezTo>
                  <a:cubicBezTo>
                    <a:pt x="592" y="2121"/>
                    <a:pt x="594" y="2117"/>
                    <a:pt x="594" y="2112"/>
                  </a:cubicBezTo>
                  <a:cubicBezTo>
                    <a:pt x="594" y="2106"/>
                    <a:pt x="589" y="2101"/>
                    <a:pt x="583" y="2101"/>
                  </a:cubicBezTo>
                  <a:cubicBezTo>
                    <a:pt x="579" y="2101"/>
                    <a:pt x="576" y="2103"/>
                    <a:pt x="575" y="2107"/>
                  </a:cubicBezTo>
                  <a:cubicBezTo>
                    <a:pt x="574" y="2109"/>
                    <a:pt x="575" y="2112"/>
                    <a:pt x="578" y="2112"/>
                  </a:cubicBezTo>
                  <a:cubicBezTo>
                    <a:pt x="577" y="2111"/>
                    <a:pt x="577" y="2109"/>
                    <a:pt x="578" y="2107"/>
                  </a:cubicBezTo>
                  <a:cubicBezTo>
                    <a:pt x="580" y="2104"/>
                    <a:pt x="584" y="2105"/>
                    <a:pt x="585" y="2107"/>
                  </a:cubicBezTo>
                  <a:cubicBezTo>
                    <a:pt x="587" y="2109"/>
                    <a:pt x="587" y="2111"/>
                    <a:pt x="586" y="2114"/>
                  </a:cubicBezTo>
                  <a:cubicBezTo>
                    <a:pt x="585" y="2117"/>
                    <a:pt x="582" y="2119"/>
                    <a:pt x="579" y="2118"/>
                  </a:cubicBezTo>
                  <a:cubicBezTo>
                    <a:pt x="575" y="2118"/>
                    <a:pt x="572" y="2115"/>
                    <a:pt x="571" y="2111"/>
                  </a:cubicBezTo>
                  <a:cubicBezTo>
                    <a:pt x="570" y="2101"/>
                    <a:pt x="582" y="2091"/>
                    <a:pt x="591" y="2090"/>
                  </a:cubicBezTo>
                  <a:cubicBezTo>
                    <a:pt x="603" y="2088"/>
                    <a:pt x="616" y="2092"/>
                    <a:pt x="626" y="2093"/>
                  </a:cubicBezTo>
                  <a:cubicBezTo>
                    <a:pt x="639" y="2095"/>
                    <a:pt x="652" y="2095"/>
                    <a:pt x="668" y="2088"/>
                  </a:cubicBezTo>
                  <a:cubicBezTo>
                    <a:pt x="665" y="2090"/>
                    <a:pt x="662" y="2092"/>
                    <a:pt x="660" y="2094"/>
                  </a:cubicBezTo>
                  <a:cubicBezTo>
                    <a:pt x="643" y="2109"/>
                    <a:pt x="637" y="2129"/>
                    <a:pt x="644" y="2150"/>
                  </a:cubicBezTo>
                  <a:cubicBezTo>
                    <a:pt x="652" y="2170"/>
                    <a:pt x="669" y="2184"/>
                    <a:pt x="690" y="2185"/>
                  </a:cubicBezTo>
                  <a:cubicBezTo>
                    <a:pt x="709" y="2187"/>
                    <a:pt x="730" y="2178"/>
                    <a:pt x="739" y="2160"/>
                  </a:cubicBezTo>
                  <a:cubicBezTo>
                    <a:pt x="747" y="2144"/>
                    <a:pt x="746" y="2126"/>
                    <a:pt x="735" y="2115"/>
                  </a:cubicBezTo>
                  <a:cubicBezTo>
                    <a:pt x="728" y="2107"/>
                    <a:pt x="718" y="2103"/>
                    <a:pt x="709" y="2104"/>
                  </a:cubicBezTo>
                  <a:cubicBezTo>
                    <a:pt x="703" y="2104"/>
                    <a:pt x="698" y="2106"/>
                    <a:pt x="693" y="2109"/>
                  </a:cubicBezTo>
                  <a:cubicBezTo>
                    <a:pt x="684" y="2115"/>
                    <a:pt x="682" y="2126"/>
                    <a:pt x="686" y="2135"/>
                  </a:cubicBezTo>
                  <a:cubicBezTo>
                    <a:pt x="691" y="2145"/>
                    <a:pt x="703" y="2149"/>
                    <a:pt x="713" y="2144"/>
                  </a:cubicBezTo>
                  <a:cubicBezTo>
                    <a:pt x="723" y="2139"/>
                    <a:pt x="727" y="2127"/>
                    <a:pt x="723" y="2117"/>
                  </a:cubicBezTo>
                  <a:cubicBezTo>
                    <a:pt x="718" y="2108"/>
                    <a:pt x="709" y="2104"/>
                    <a:pt x="700" y="2106"/>
                  </a:cubicBezTo>
                  <a:cubicBezTo>
                    <a:pt x="712" y="2102"/>
                    <a:pt x="725" y="2106"/>
                    <a:pt x="734" y="2116"/>
                  </a:cubicBezTo>
                  <a:cubicBezTo>
                    <a:pt x="744" y="2127"/>
                    <a:pt x="745" y="2144"/>
                    <a:pt x="737" y="2159"/>
                  </a:cubicBezTo>
                  <a:cubicBezTo>
                    <a:pt x="728" y="2175"/>
                    <a:pt x="709" y="2183"/>
                    <a:pt x="691" y="2182"/>
                  </a:cubicBezTo>
                  <a:cubicBezTo>
                    <a:pt x="671" y="2180"/>
                    <a:pt x="655" y="2167"/>
                    <a:pt x="648" y="2149"/>
                  </a:cubicBezTo>
                  <a:cubicBezTo>
                    <a:pt x="642" y="2130"/>
                    <a:pt x="648" y="2112"/>
                    <a:pt x="663" y="2099"/>
                  </a:cubicBezTo>
                  <a:cubicBezTo>
                    <a:pt x="673" y="2090"/>
                    <a:pt x="687" y="2085"/>
                    <a:pt x="698" y="2073"/>
                  </a:cubicBezTo>
                  <a:cubicBezTo>
                    <a:pt x="712" y="2057"/>
                    <a:pt x="718" y="2037"/>
                    <a:pt x="713" y="2014"/>
                  </a:cubicBezTo>
                  <a:cubicBezTo>
                    <a:pt x="705" y="1982"/>
                    <a:pt x="682" y="1959"/>
                    <a:pt x="650" y="1953"/>
                  </a:cubicBezTo>
                  <a:cubicBezTo>
                    <a:pt x="635" y="1951"/>
                    <a:pt x="623" y="1951"/>
                    <a:pt x="611" y="1956"/>
                  </a:cubicBezTo>
                  <a:cubicBezTo>
                    <a:pt x="622" y="1950"/>
                    <a:pt x="635" y="1947"/>
                    <a:pt x="648" y="1947"/>
                  </a:cubicBezTo>
                  <a:cubicBezTo>
                    <a:pt x="666" y="1948"/>
                    <a:pt x="687" y="1955"/>
                    <a:pt x="702" y="1964"/>
                  </a:cubicBezTo>
                  <a:cubicBezTo>
                    <a:pt x="709" y="1968"/>
                    <a:pt x="714" y="1970"/>
                    <a:pt x="722" y="1972"/>
                  </a:cubicBezTo>
                  <a:cubicBezTo>
                    <a:pt x="723" y="1973"/>
                    <a:pt x="725" y="1973"/>
                    <a:pt x="727" y="1974"/>
                  </a:cubicBezTo>
                  <a:cubicBezTo>
                    <a:pt x="731" y="1974"/>
                    <a:pt x="734" y="1975"/>
                    <a:pt x="737" y="1975"/>
                  </a:cubicBezTo>
                  <a:cubicBezTo>
                    <a:pt x="738" y="1975"/>
                    <a:pt x="749" y="1974"/>
                    <a:pt x="749" y="1972"/>
                  </a:cubicBezTo>
                  <a:cubicBezTo>
                    <a:pt x="748" y="1971"/>
                    <a:pt x="742" y="1972"/>
                    <a:pt x="741" y="1972"/>
                  </a:cubicBezTo>
                  <a:cubicBezTo>
                    <a:pt x="737" y="1971"/>
                    <a:pt x="732" y="1971"/>
                    <a:pt x="728" y="1970"/>
                  </a:cubicBezTo>
                  <a:cubicBezTo>
                    <a:pt x="726" y="1970"/>
                    <a:pt x="724" y="1969"/>
                    <a:pt x="722" y="1969"/>
                  </a:cubicBezTo>
                  <a:cubicBezTo>
                    <a:pt x="716" y="1967"/>
                    <a:pt x="710" y="1965"/>
                    <a:pt x="704" y="1962"/>
                  </a:cubicBezTo>
                  <a:cubicBezTo>
                    <a:pt x="703" y="1961"/>
                    <a:pt x="702" y="1961"/>
                    <a:pt x="701" y="1960"/>
                  </a:cubicBezTo>
                  <a:cubicBezTo>
                    <a:pt x="703" y="1961"/>
                    <a:pt x="706" y="1961"/>
                    <a:pt x="708" y="1962"/>
                  </a:cubicBezTo>
                  <a:cubicBezTo>
                    <a:pt x="714" y="1963"/>
                    <a:pt x="719" y="1963"/>
                    <a:pt x="726" y="1962"/>
                  </a:cubicBezTo>
                  <a:cubicBezTo>
                    <a:pt x="742" y="1959"/>
                    <a:pt x="748" y="1944"/>
                    <a:pt x="746" y="1929"/>
                  </a:cubicBezTo>
                  <a:cubicBezTo>
                    <a:pt x="744" y="1917"/>
                    <a:pt x="737" y="1905"/>
                    <a:pt x="725" y="1900"/>
                  </a:cubicBezTo>
                  <a:cubicBezTo>
                    <a:pt x="715" y="1896"/>
                    <a:pt x="705" y="1899"/>
                    <a:pt x="698" y="1908"/>
                  </a:cubicBezTo>
                  <a:cubicBezTo>
                    <a:pt x="693" y="1914"/>
                    <a:pt x="691" y="1924"/>
                    <a:pt x="696" y="1931"/>
                  </a:cubicBezTo>
                  <a:cubicBezTo>
                    <a:pt x="699" y="1935"/>
                    <a:pt x="704" y="1937"/>
                    <a:pt x="709" y="1937"/>
                  </a:cubicBezTo>
                  <a:cubicBezTo>
                    <a:pt x="712" y="1937"/>
                    <a:pt x="714" y="1936"/>
                    <a:pt x="716" y="1933"/>
                  </a:cubicBezTo>
                  <a:cubicBezTo>
                    <a:pt x="718" y="1930"/>
                    <a:pt x="719" y="1927"/>
                    <a:pt x="718" y="1924"/>
                  </a:cubicBezTo>
                  <a:cubicBezTo>
                    <a:pt x="716" y="1920"/>
                    <a:pt x="714" y="1917"/>
                    <a:pt x="710" y="1917"/>
                  </a:cubicBezTo>
                  <a:cubicBezTo>
                    <a:pt x="706" y="1916"/>
                    <a:pt x="702" y="1918"/>
                    <a:pt x="701" y="1922"/>
                  </a:cubicBezTo>
                  <a:cubicBezTo>
                    <a:pt x="700" y="1927"/>
                    <a:pt x="702" y="1931"/>
                    <a:pt x="706" y="1933"/>
                  </a:cubicBezTo>
                  <a:cubicBezTo>
                    <a:pt x="711" y="1934"/>
                    <a:pt x="715" y="1932"/>
                    <a:pt x="717" y="1928"/>
                  </a:cubicBezTo>
                  <a:cubicBezTo>
                    <a:pt x="717" y="1926"/>
                    <a:pt x="717" y="1924"/>
                    <a:pt x="717" y="1923"/>
                  </a:cubicBezTo>
                  <a:cubicBezTo>
                    <a:pt x="717" y="1924"/>
                    <a:pt x="717" y="1924"/>
                    <a:pt x="717" y="1924"/>
                  </a:cubicBezTo>
                  <a:cubicBezTo>
                    <a:pt x="718" y="1927"/>
                    <a:pt x="718" y="1930"/>
                    <a:pt x="716" y="1933"/>
                  </a:cubicBezTo>
                  <a:cubicBezTo>
                    <a:pt x="714" y="1935"/>
                    <a:pt x="712" y="1936"/>
                    <a:pt x="709" y="1936"/>
                  </a:cubicBezTo>
                  <a:cubicBezTo>
                    <a:pt x="704" y="1937"/>
                    <a:pt x="700" y="1935"/>
                    <a:pt x="697" y="1931"/>
                  </a:cubicBezTo>
                  <a:cubicBezTo>
                    <a:pt x="692" y="1925"/>
                    <a:pt x="695" y="1914"/>
                    <a:pt x="699" y="1909"/>
                  </a:cubicBezTo>
                  <a:cubicBezTo>
                    <a:pt x="706" y="1901"/>
                    <a:pt x="715" y="1898"/>
                    <a:pt x="724" y="1902"/>
                  </a:cubicBezTo>
                  <a:cubicBezTo>
                    <a:pt x="736" y="1907"/>
                    <a:pt x="742" y="1919"/>
                    <a:pt x="743" y="1931"/>
                  </a:cubicBezTo>
                  <a:cubicBezTo>
                    <a:pt x="745" y="1944"/>
                    <a:pt x="740" y="1956"/>
                    <a:pt x="725" y="1959"/>
                  </a:cubicBezTo>
                  <a:cubicBezTo>
                    <a:pt x="719" y="1960"/>
                    <a:pt x="714" y="1960"/>
                    <a:pt x="709" y="1958"/>
                  </a:cubicBezTo>
                  <a:cubicBezTo>
                    <a:pt x="705" y="1958"/>
                    <a:pt x="702" y="1957"/>
                    <a:pt x="698" y="1955"/>
                  </a:cubicBezTo>
                  <a:cubicBezTo>
                    <a:pt x="690" y="1952"/>
                    <a:pt x="680" y="1948"/>
                    <a:pt x="671" y="1946"/>
                  </a:cubicBezTo>
                  <a:cubicBezTo>
                    <a:pt x="665" y="1944"/>
                    <a:pt x="658" y="1943"/>
                    <a:pt x="652" y="1943"/>
                  </a:cubicBezTo>
                  <a:cubicBezTo>
                    <a:pt x="655" y="1942"/>
                    <a:pt x="658" y="1940"/>
                    <a:pt x="660" y="1938"/>
                  </a:cubicBezTo>
                  <a:cubicBezTo>
                    <a:pt x="667" y="1932"/>
                    <a:pt x="672" y="1925"/>
                    <a:pt x="674" y="1918"/>
                  </a:cubicBezTo>
                  <a:close/>
                  <a:moveTo>
                    <a:pt x="792" y="1967"/>
                  </a:moveTo>
                  <a:cubicBezTo>
                    <a:pt x="789" y="1970"/>
                    <a:pt x="785" y="1970"/>
                    <a:pt x="782" y="1967"/>
                  </a:cubicBezTo>
                  <a:cubicBezTo>
                    <a:pt x="778" y="1962"/>
                    <a:pt x="783" y="1956"/>
                    <a:pt x="789" y="1956"/>
                  </a:cubicBezTo>
                  <a:cubicBezTo>
                    <a:pt x="793" y="1957"/>
                    <a:pt x="794" y="1960"/>
                    <a:pt x="800" y="1958"/>
                  </a:cubicBezTo>
                  <a:cubicBezTo>
                    <a:pt x="795" y="1962"/>
                    <a:pt x="795" y="1964"/>
                    <a:pt x="792" y="1967"/>
                  </a:cubicBezTo>
                  <a:close/>
                  <a:moveTo>
                    <a:pt x="707" y="1969"/>
                  </a:moveTo>
                  <a:cubicBezTo>
                    <a:pt x="718" y="1975"/>
                    <a:pt x="724" y="1991"/>
                    <a:pt x="721" y="2000"/>
                  </a:cubicBezTo>
                  <a:cubicBezTo>
                    <a:pt x="719" y="2009"/>
                    <a:pt x="717" y="2016"/>
                    <a:pt x="719" y="2023"/>
                  </a:cubicBezTo>
                  <a:cubicBezTo>
                    <a:pt x="722" y="2029"/>
                    <a:pt x="729" y="2035"/>
                    <a:pt x="734" y="2032"/>
                  </a:cubicBezTo>
                  <a:cubicBezTo>
                    <a:pt x="729" y="2032"/>
                    <a:pt x="727" y="2026"/>
                    <a:pt x="727" y="2020"/>
                  </a:cubicBezTo>
                  <a:cubicBezTo>
                    <a:pt x="727" y="2015"/>
                    <a:pt x="727" y="2011"/>
                    <a:pt x="724" y="2007"/>
                  </a:cubicBezTo>
                  <a:cubicBezTo>
                    <a:pt x="732" y="2000"/>
                    <a:pt x="730" y="1991"/>
                    <a:pt x="727" y="1985"/>
                  </a:cubicBezTo>
                  <a:cubicBezTo>
                    <a:pt x="723" y="1978"/>
                    <a:pt x="715" y="1971"/>
                    <a:pt x="707" y="1969"/>
                  </a:cubicBezTo>
                  <a:close/>
                  <a:moveTo>
                    <a:pt x="797" y="1896"/>
                  </a:moveTo>
                  <a:cubicBezTo>
                    <a:pt x="804" y="1877"/>
                    <a:pt x="824" y="1877"/>
                    <a:pt x="832" y="1874"/>
                  </a:cubicBezTo>
                  <a:cubicBezTo>
                    <a:pt x="844" y="1870"/>
                    <a:pt x="840" y="1859"/>
                    <a:pt x="827" y="1861"/>
                  </a:cubicBezTo>
                  <a:cubicBezTo>
                    <a:pt x="816" y="1863"/>
                    <a:pt x="800" y="1876"/>
                    <a:pt x="797" y="1896"/>
                  </a:cubicBezTo>
                  <a:close/>
                  <a:moveTo>
                    <a:pt x="766" y="1977"/>
                  </a:moveTo>
                  <a:cubicBezTo>
                    <a:pt x="762" y="1973"/>
                    <a:pt x="762" y="1965"/>
                    <a:pt x="764" y="1961"/>
                  </a:cubicBezTo>
                  <a:cubicBezTo>
                    <a:pt x="759" y="1957"/>
                    <a:pt x="747" y="1964"/>
                    <a:pt x="751" y="1973"/>
                  </a:cubicBezTo>
                  <a:cubicBezTo>
                    <a:pt x="753" y="1979"/>
                    <a:pt x="761" y="1982"/>
                    <a:pt x="766" y="1977"/>
                  </a:cubicBezTo>
                  <a:close/>
                  <a:moveTo>
                    <a:pt x="718" y="1972"/>
                  </a:moveTo>
                  <a:cubicBezTo>
                    <a:pt x="738" y="1986"/>
                    <a:pt x="737" y="2012"/>
                    <a:pt x="739" y="2020"/>
                  </a:cubicBezTo>
                  <a:cubicBezTo>
                    <a:pt x="744" y="2035"/>
                    <a:pt x="761" y="2029"/>
                    <a:pt x="757" y="2012"/>
                  </a:cubicBezTo>
                  <a:cubicBezTo>
                    <a:pt x="754" y="2002"/>
                    <a:pt x="743" y="1982"/>
                    <a:pt x="718" y="1972"/>
                  </a:cubicBezTo>
                  <a:close/>
                  <a:moveTo>
                    <a:pt x="746" y="1909"/>
                  </a:moveTo>
                  <a:cubicBezTo>
                    <a:pt x="736" y="1905"/>
                    <a:pt x="727" y="1898"/>
                    <a:pt x="723" y="1889"/>
                  </a:cubicBezTo>
                  <a:cubicBezTo>
                    <a:pt x="718" y="1879"/>
                    <a:pt x="719" y="1868"/>
                    <a:pt x="725" y="1860"/>
                  </a:cubicBezTo>
                  <a:cubicBezTo>
                    <a:pt x="729" y="1856"/>
                    <a:pt x="734" y="1852"/>
                    <a:pt x="740" y="1851"/>
                  </a:cubicBezTo>
                  <a:cubicBezTo>
                    <a:pt x="747" y="1850"/>
                    <a:pt x="752" y="1850"/>
                    <a:pt x="759" y="1851"/>
                  </a:cubicBezTo>
                  <a:cubicBezTo>
                    <a:pt x="765" y="1853"/>
                    <a:pt x="769" y="1856"/>
                    <a:pt x="774" y="1860"/>
                  </a:cubicBezTo>
                  <a:cubicBezTo>
                    <a:pt x="777" y="1862"/>
                    <a:pt x="778" y="1863"/>
                    <a:pt x="780" y="1865"/>
                  </a:cubicBezTo>
                  <a:cubicBezTo>
                    <a:pt x="785" y="1871"/>
                    <a:pt x="788" y="1877"/>
                    <a:pt x="791" y="1884"/>
                  </a:cubicBezTo>
                  <a:cubicBezTo>
                    <a:pt x="795" y="1895"/>
                    <a:pt x="796" y="1903"/>
                    <a:pt x="793" y="1914"/>
                  </a:cubicBezTo>
                  <a:cubicBezTo>
                    <a:pt x="793" y="1915"/>
                    <a:pt x="793" y="1916"/>
                    <a:pt x="793" y="1916"/>
                  </a:cubicBezTo>
                  <a:cubicBezTo>
                    <a:pt x="798" y="1911"/>
                    <a:pt x="806" y="1907"/>
                    <a:pt x="813" y="1905"/>
                  </a:cubicBezTo>
                  <a:cubicBezTo>
                    <a:pt x="822" y="1904"/>
                    <a:pt x="832" y="1905"/>
                    <a:pt x="840" y="1910"/>
                  </a:cubicBezTo>
                  <a:cubicBezTo>
                    <a:pt x="843" y="1912"/>
                    <a:pt x="846" y="1915"/>
                    <a:pt x="848" y="1920"/>
                  </a:cubicBezTo>
                  <a:cubicBezTo>
                    <a:pt x="845" y="1916"/>
                    <a:pt x="842" y="1913"/>
                    <a:pt x="839" y="1911"/>
                  </a:cubicBezTo>
                  <a:cubicBezTo>
                    <a:pt x="831" y="1907"/>
                    <a:pt x="822" y="1906"/>
                    <a:pt x="814" y="1908"/>
                  </a:cubicBezTo>
                  <a:cubicBezTo>
                    <a:pt x="807" y="1910"/>
                    <a:pt x="802" y="1913"/>
                    <a:pt x="798" y="1916"/>
                  </a:cubicBezTo>
                  <a:cubicBezTo>
                    <a:pt x="790" y="1923"/>
                    <a:pt x="786" y="1932"/>
                    <a:pt x="778" y="1939"/>
                  </a:cubicBezTo>
                  <a:cubicBezTo>
                    <a:pt x="777" y="1940"/>
                    <a:pt x="777" y="1940"/>
                    <a:pt x="777" y="1940"/>
                  </a:cubicBezTo>
                  <a:cubicBezTo>
                    <a:pt x="773" y="1944"/>
                    <a:pt x="769" y="1948"/>
                    <a:pt x="763" y="1951"/>
                  </a:cubicBezTo>
                  <a:cubicBezTo>
                    <a:pt x="762" y="1951"/>
                    <a:pt x="749" y="1958"/>
                    <a:pt x="748" y="1957"/>
                  </a:cubicBezTo>
                  <a:cubicBezTo>
                    <a:pt x="748" y="1956"/>
                    <a:pt x="756" y="1951"/>
                    <a:pt x="757" y="1950"/>
                  </a:cubicBezTo>
                  <a:cubicBezTo>
                    <a:pt x="764" y="1946"/>
                    <a:pt x="769" y="1943"/>
                    <a:pt x="775" y="1937"/>
                  </a:cubicBezTo>
                  <a:cubicBezTo>
                    <a:pt x="776" y="1937"/>
                    <a:pt x="776" y="1937"/>
                    <a:pt x="776" y="1937"/>
                  </a:cubicBezTo>
                  <a:cubicBezTo>
                    <a:pt x="783" y="1930"/>
                    <a:pt x="787" y="1923"/>
                    <a:pt x="790" y="1913"/>
                  </a:cubicBezTo>
                  <a:cubicBezTo>
                    <a:pt x="793" y="1902"/>
                    <a:pt x="792" y="1889"/>
                    <a:pt x="784" y="1879"/>
                  </a:cubicBezTo>
                  <a:cubicBezTo>
                    <a:pt x="780" y="1874"/>
                    <a:pt x="771" y="1869"/>
                    <a:pt x="765" y="1874"/>
                  </a:cubicBezTo>
                  <a:cubicBezTo>
                    <a:pt x="762" y="1876"/>
                    <a:pt x="762" y="1878"/>
                    <a:pt x="763" y="1881"/>
                  </a:cubicBezTo>
                  <a:cubicBezTo>
                    <a:pt x="764" y="1883"/>
                    <a:pt x="766" y="1884"/>
                    <a:pt x="768" y="1884"/>
                  </a:cubicBezTo>
                  <a:cubicBezTo>
                    <a:pt x="770" y="1884"/>
                    <a:pt x="771" y="1883"/>
                    <a:pt x="772" y="1881"/>
                  </a:cubicBezTo>
                  <a:cubicBezTo>
                    <a:pt x="773" y="1879"/>
                    <a:pt x="772" y="1877"/>
                    <a:pt x="769" y="1877"/>
                  </a:cubicBezTo>
                  <a:cubicBezTo>
                    <a:pt x="768" y="1877"/>
                    <a:pt x="767" y="1877"/>
                    <a:pt x="766" y="1878"/>
                  </a:cubicBezTo>
                  <a:cubicBezTo>
                    <a:pt x="766" y="1877"/>
                    <a:pt x="767" y="1875"/>
                    <a:pt x="768" y="1875"/>
                  </a:cubicBezTo>
                  <a:cubicBezTo>
                    <a:pt x="771" y="1874"/>
                    <a:pt x="774" y="1875"/>
                    <a:pt x="775" y="1878"/>
                  </a:cubicBezTo>
                  <a:cubicBezTo>
                    <a:pt x="777" y="1881"/>
                    <a:pt x="775" y="1886"/>
                    <a:pt x="771" y="1888"/>
                  </a:cubicBezTo>
                  <a:cubicBezTo>
                    <a:pt x="769" y="1890"/>
                    <a:pt x="765" y="1890"/>
                    <a:pt x="762" y="1889"/>
                  </a:cubicBezTo>
                  <a:cubicBezTo>
                    <a:pt x="759" y="1888"/>
                    <a:pt x="757" y="1885"/>
                    <a:pt x="757" y="1882"/>
                  </a:cubicBezTo>
                  <a:cubicBezTo>
                    <a:pt x="756" y="1878"/>
                    <a:pt x="757" y="1874"/>
                    <a:pt x="760" y="1871"/>
                  </a:cubicBezTo>
                  <a:cubicBezTo>
                    <a:pt x="768" y="1866"/>
                    <a:pt x="778" y="1869"/>
                    <a:pt x="784" y="1876"/>
                  </a:cubicBezTo>
                  <a:cubicBezTo>
                    <a:pt x="786" y="1878"/>
                    <a:pt x="787" y="1880"/>
                    <a:pt x="788" y="1883"/>
                  </a:cubicBezTo>
                  <a:cubicBezTo>
                    <a:pt x="785" y="1874"/>
                    <a:pt x="780" y="1868"/>
                    <a:pt x="773" y="1861"/>
                  </a:cubicBezTo>
                  <a:cubicBezTo>
                    <a:pt x="768" y="1857"/>
                    <a:pt x="764" y="1855"/>
                    <a:pt x="758" y="1853"/>
                  </a:cubicBezTo>
                  <a:cubicBezTo>
                    <a:pt x="752" y="1851"/>
                    <a:pt x="747" y="1851"/>
                    <a:pt x="740" y="1852"/>
                  </a:cubicBezTo>
                  <a:cubicBezTo>
                    <a:pt x="737" y="1853"/>
                    <a:pt x="734" y="1854"/>
                    <a:pt x="731" y="1856"/>
                  </a:cubicBezTo>
                  <a:cubicBezTo>
                    <a:pt x="731" y="1856"/>
                    <a:pt x="731" y="1856"/>
                    <a:pt x="731" y="1856"/>
                  </a:cubicBezTo>
                  <a:cubicBezTo>
                    <a:pt x="740" y="1853"/>
                    <a:pt x="750" y="1857"/>
                    <a:pt x="748" y="1870"/>
                  </a:cubicBezTo>
                  <a:cubicBezTo>
                    <a:pt x="746" y="1879"/>
                    <a:pt x="732" y="1891"/>
                    <a:pt x="746" y="1909"/>
                  </a:cubicBezTo>
                  <a:close/>
                  <a:moveTo>
                    <a:pt x="838" y="1912"/>
                  </a:moveTo>
                  <a:cubicBezTo>
                    <a:pt x="831" y="1921"/>
                    <a:pt x="844" y="1929"/>
                    <a:pt x="847" y="1933"/>
                  </a:cubicBezTo>
                  <a:cubicBezTo>
                    <a:pt x="850" y="1936"/>
                    <a:pt x="852" y="1938"/>
                    <a:pt x="852" y="1942"/>
                  </a:cubicBezTo>
                  <a:cubicBezTo>
                    <a:pt x="854" y="1938"/>
                    <a:pt x="857" y="1927"/>
                    <a:pt x="856" y="1922"/>
                  </a:cubicBezTo>
                  <a:cubicBezTo>
                    <a:pt x="856" y="1914"/>
                    <a:pt x="850" y="1908"/>
                    <a:pt x="841" y="1909"/>
                  </a:cubicBezTo>
                  <a:cubicBezTo>
                    <a:pt x="844" y="1912"/>
                    <a:pt x="848" y="1917"/>
                    <a:pt x="848" y="1922"/>
                  </a:cubicBezTo>
                  <a:cubicBezTo>
                    <a:pt x="847" y="1919"/>
                    <a:pt x="843" y="1914"/>
                    <a:pt x="838" y="1912"/>
                  </a:cubicBezTo>
                  <a:close/>
                  <a:moveTo>
                    <a:pt x="741" y="1959"/>
                  </a:moveTo>
                  <a:cubicBezTo>
                    <a:pt x="758" y="1939"/>
                    <a:pt x="753" y="1918"/>
                    <a:pt x="757" y="1907"/>
                  </a:cubicBezTo>
                  <a:cubicBezTo>
                    <a:pt x="762" y="1894"/>
                    <a:pt x="777" y="1899"/>
                    <a:pt x="775" y="1914"/>
                  </a:cubicBezTo>
                  <a:cubicBezTo>
                    <a:pt x="773" y="1930"/>
                    <a:pt x="758" y="1948"/>
                    <a:pt x="741" y="1959"/>
                  </a:cubicBezTo>
                  <a:close/>
                  <a:moveTo>
                    <a:pt x="796" y="1890"/>
                  </a:moveTo>
                  <a:cubicBezTo>
                    <a:pt x="796" y="1869"/>
                    <a:pt x="771" y="1838"/>
                    <a:pt x="752" y="1848"/>
                  </a:cubicBezTo>
                  <a:cubicBezTo>
                    <a:pt x="750" y="1845"/>
                    <a:pt x="753" y="1839"/>
                    <a:pt x="759" y="1837"/>
                  </a:cubicBezTo>
                  <a:cubicBezTo>
                    <a:pt x="765" y="1835"/>
                    <a:pt x="774" y="1838"/>
                    <a:pt x="778" y="1846"/>
                  </a:cubicBezTo>
                  <a:cubicBezTo>
                    <a:pt x="783" y="1843"/>
                    <a:pt x="793" y="1853"/>
                    <a:pt x="796" y="1868"/>
                  </a:cubicBezTo>
                  <a:cubicBezTo>
                    <a:pt x="798" y="1859"/>
                    <a:pt x="802" y="1850"/>
                    <a:pt x="808" y="1844"/>
                  </a:cubicBezTo>
                  <a:cubicBezTo>
                    <a:pt x="815" y="1837"/>
                    <a:pt x="824" y="1830"/>
                    <a:pt x="833" y="1827"/>
                  </a:cubicBezTo>
                  <a:cubicBezTo>
                    <a:pt x="843" y="1825"/>
                    <a:pt x="854" y="1827"/>
                    <a:pt x="861" y="1834"/>
                  </a:cubicBezTo>
                  <a:cubicBezTo>
                    <a:pt x="866" y="1840"/>
                    <a:pt x="869" y="1848"/>
                    <a:pt x="867" y="1855"/>
                  </a:cubicBezTo>
                  <a:cubicBezTo>
                    <a:pt x="864" y="1860"/>
                    <a:pt x="858" y="1864"/>
                    <a:pt x="852" y="1864"/>
                  </a:cubicBezTo>
                  <a:cubicBezTo>
                    <a:pt x="846" y="1865"/>
                    <a:pt x="840" y="1862"/>
                    <a:pt x="834" y="1858"/>
                  </a:cubicBezTo>
                  <a:cubicBezTo>
                    <a:pt x="848" y="1860"/>
                    <a:pt x="850" y="1849"/>
                    <a:pt x="854" y="1846"/>
                  </a:cubicBezTo>
                  <a:cubicBezTo>
                    <a:pt x="861" y="1841"/>
                    <a:pt x="866" y="1845"/>
                    <a:pt x="866" y="1851"/>
                  </a:cubicBezTo>
                  <a:cubicBezTo>
                    <a:pt x="866" y="1851"/>
                    <a:pt x="866" y="1851"/>
                    <a:pt x="866" y="1851"/>
                  </a:cubicBezTo>
                  <a:cubicBezTo>
                    <a:pt x="867" y="1845"/>
                    <a:pt x="864" y="1840"/>
                    <a:pt x="861" y="1836"/>
                  </a:cubicBezTo>
                  <a:cubicBezTo>
                    <a:pt x="854" y="1829"/>
                    <a:pt x="846" y="1826"/>
                    <a:pt x="836" y="1828"/>
                  </a:cubicBezTo>
                  <a:cubicBezTo>
                    <a:pt x="839" y="1828"/>
                    <a:pt x="841" y="1828"/>
                    <a:pt x="843" y="1829"/>
                  </a:cubicBezTo>
                  <a:cubicBezTo>
                    <a:pt x="847" y="1831"/>
                    <a:pt x="851" y="1835"/>
                    <a:pt x="850" y="1840"/>
                  </a:cubicBezTo>
                  <a:cubicBezTo>
                    <a:pt x="850" y="1842"/>
                    <a:pt x="848" y="1844"/>
                    <a:pt x="846" y="1845"/>
                  </a:cubicBezTo>
                  <a:cubicBezTo>
                    <a:pt x="844" y="1845"/>
                    <a:pt x="842" y="1845"/>
                    <a:pt x="840" y="1844"/>
                  </a:cubicBezTo>
                  <a:cubicBezTo>
                    <a:pt x="839" y="1843"/>
                    <a:pt x="838" y="1841"/>
                    <a:pt x="838" y="1839"/>
                  </a:cubicBezTo>
                  <a:cubicBezTo>
                    <a:pt x="838" y="1836"/>
                    <a:pt x="840" y="1834"/>
                    <a:pt x="843" y="1834"/>
                  </a:cubicBezTo>
                  <a:cubicBezTo>
                    <a:pt x="844" y="1834"/>
                    <a:pt x="846" y="1835"/>
                    <a:pt x="846" y="1836"/>
                  </a:cubicBezTo>
                  <a:cubicBezTo>
                    <a:pt x="846" y="1837"/>
                    <a:pt x="846" y="1838"/>
                    <a:pt x="845" y="1839"/>
                  </a:cubicBezTo>
                  <a:cubicBezTo>
                    <a:pt x="845" y="1838"/>
                    <a:pt x="845" y="1837"/>
                    <a:pt x="845" y="1837"/>
                  </a:cubicBezTo>
                  <a:cubicBezTo>
                    <a:pt x="844" y="1835"/>
                    <a:pt x="843" y="1836"/>
                    <a:pt x="842" y="1837"/>
                  </a:cubicBezTo>
                  <a:cubicBezTo>
                    <a:pt x="841" y="1837"/>
                    <a:pt x="841" y="1838"/>
                    <a:pt x="842" y="1839"/>
                  </a:cubicBezTo>
                  <a:cubicBezTo>
                    <a:pt x="842" y="1841"/>
                    <a:pt x="843" y="1841"/>
                    <a:pt x="845" y="1841"/>
                  </a:cubicBezTo>
                  <a:cubicBezTo>
                    <a:pt x="846" y="1841"/>
                    <a:pt x="847" y="1840"/>
                    <a:pt x="848" y="1838"/>
                  </a:cubicBezTo>
                  <a:cubicBezTo>
                    <a:pt x="848" y="1834"/>
                    <a:pt x="843" y="1830"/>
                    <a:pt x="839" y="1829"/>
                  </a:cubicBezTo>
                  <a:cubicBezTo>
                    <a:pt x="833" y="1828"/>
                    <a:pt x="825" y="1832"/>
                    <a:pt x="820" y="1836"/>
                  </a:cubicBezTo>
                  <a:cubicBezTo>
                    <a:pt x="806" y="1845"/>
                    <a:pt x="798" y="1859"/>
                    <a:pt x="797" y="1874"/>
                  </a:cubicBezTo>
                  <a:cubicBezTo>
                    <a:pt x="797" y="1879"/>
                    <a:pt x="797" y="1884"/>
                    <a:pt x="796" y="1890"/>
                  </a:cubicBezTo>
                  <a:close/>
                  <a:moveTo>
                    <a:pt x="798" y="1909"/>
                  </a:moveTo>
                  <a:cubicBezTo>
                    <a:pt x="798" y="1899"/>
                    <a:pt x="815" y="1895"/>
                    <a:pt x="825" y="1897"/>
                  </a:cubicBezTo>
                  <a:cubicBezTo>
                    <a:pt x="836" y="1899"/>
                    <a:pt x="849" y="1904"/>
                    <a:pt x="860" y="1896"/>
                  </a:cubicBezTo>
                  <a:cubicBezTo>
                    <a:pt x="866" y="1892"/>
                    <a:pt x="869" y="1885"/>
                    <a:pt x="868" y="1878"/>
                  </a:cubicBezTo>
                  <a:cubicBezTo>
                    <a:pt x="867" y="1874"/>
                    <a:pt x="864" y="1871"/>
                    <a:pt x="859" y="1871"/>
                  </a:cubicBezTo>
                  <a:cubicBezTo>
                    <a:pt x="862" y="1873"/>
                    <a:pt x="864" y="1879"/>
                    <a:pt x="861" y="1883"/>
                  </a:cubicBezTo>
                  <a:cubicBezTo>
                    <a:pt x="859" y="1887"/>
                    <a:pt x="853" y="1888"/>
                    <a:pt x="848" y="1887"/>
                  </a:cubicBezTo>
                  <a:cubicBezTo>
                    <a:pt x="838" y="1884"/>
                    <a:pt x="829" y="1879"/>
                    <a:pt x="819" y="1881"/>
                  </a:cubicBezTo>
                  <a:cubicBezTo>
                    <a:pt x="806" y="1882"/>
                    <a:pt x="795" y="1894"/>
                    <a:pt x="798" y="1909"/>
                  </a:cubicBezTo>
                  <a:close/>
                  <a:moveTo>
                    <a:pt x="805" y="1956"/>
                  </a:moveTo>
                  <a:cubicBezTo>
                    <a:pt x="816" y="1956"/>
                    <a:pt x="829" y="1945"/>
                    <a:pt x="833" y="1935"/>
                  </a:cubicBezTo>
                  <a:cubicBezTo>
                    <a:pt x="836" y="1924"/>
                    <a:pt x="828" y="1918"/>
                    <a:pt x="821" y="1929"/>
                  </a:cubicBezTo>
                  <a:cubicBezTo>
                    <a:pt x="816" y="1937"/>
                    <a:pt x="814" y="1952"/>
                    <a:pt x="805" y="1956"/>
                  </a:cubicBezTo>
                  <a:close/>
                  <a:moveTo>
                    <a:pt x="655" y="2096"/>
                  </a:moveTo>
                  <a:cubicBezTo>
                    <a:pt x="630" y="2117"/>
                    <a:pt x="629" y="2168"/>
                    <a:pt x="659" y="2176"/>
                  </a:cubicBezTo>
                  <a:cubicBezTo>
                    <a:pt x="657" y="2182"/>
                    <a:pt x="647" y="2185"/>
                    <a:pt x="639" y="2180"/>
                  </a:cubicBezTo>
                  <a:cubicBezTo>
                    <a:pt x="631" y="2175"/>
                    <a:pt x="627" y="2162"/>
                    <a:pt x="633" y="2149"/>
                  </a:cubicBezTo>
                  <a:cubicBezTo>
                    <a:pt x="621" y="2145"/>
                    <a:pt x="626" y="2110"/>
                    <a:pt x="655" y="2096"/>
                  </a:cubicBezTo>
                  <a:close/>
                  <a:moveTo>
                    <a:pt x="535" y="2026"/>
                  </a:moveTo>
                  <a:cubicBezTo>
                    <a:pt x="536" y="2023"/>
                    <a:pt x="539" y="2022"/>
                    <a:pt x="542" y="2024"/>
                  </a:cubicBezTo>
                  <a:cubicBezTo>
                    <a:pt x="544" y="2025"/>
                    <a:pt x="545" y="2028"/>
                    <a:pt x="544" y="2030"/>
                  </a:cubicBezTo>
                  <a:cubicBezTo>
                    <a:pt x="542" y="2033"/>
                    <a:pt x="539" y="2034"/>
                    <a:pt x="537" y="2033"/>
                  </a:cubicBezTo>
                  <a:cubicBezTo>
                    <a:pt x="535" y="2031"/>
                    <a:pt x="534" y="2028"/>
                    <a:pt x="535" y="2026"/>
                  </a:cubicBezTo>
                  <a:close/>
                  <a:moveTo>
                    <a:pt x="537" y="2016"/>
                  </a:moveTo>
                  <a:cubicBezTo>
                    <a:pt x="538" y="2014"/>
                    <a:pt x="540" y="2014"/>
                    <a:pt x="542" y="2015"/>
                  </a:cubicBezTo>
                  <a:cubicBezTo>
                    <a:pt x="544" y="2016"/>
                    <a:pt x="545" y="2018"/>
                    <a:pt x="544" y="2020"/>
                  </a:cubicBezTo>
                  <a:cubicBezTo>
                    <a:pt x="543" y="2022"/>
                    <a:pt x="541" y="2022"/>
                    <a:pt x="539" y="2022"/>
                  </a:cubicBezTo>
                  <a:cubicBezTo>
                    <a:pt x="537" y="2021"/>
                    <a:pt x="536" y="2018"/>
                    <a:pt x="537" y="2016"/>
                  </a:cubicBezTo>
                  <a:close/>
                  <a:moveTo>
                    <a:pt x="538" y="2038"/>
                  </a:moveTo>
                  <a:cubicBezTo>
                    <a:pt x="540" y="2034"/>
                    <a:pt x="545" y="2033"/>
                    <a:pt x="548" y="2035"/>
                  </a:cubicBezTo>
                  <a:cubicBezTo>
                    <a:pt x="552" y="2037"/>
                    <a:pt x="554" y="2041"/>
                    <a:pt x="552" y="2045"/>
                  </a:cubicBezTo>
                  <a:cubicBezTo>
                    <a:pt x="550" y="2049"/>
                    <a:pt x="545" y="2050"/>
                    <a:pt x="541" y="2048"/>
                  </a:cubicBezTo>
                  <a:cubicBezTo>
                    <a:pt x="538" y="2046"/>
                    <a:pt x="536" y="2042"/>
                    <a:pt x="538" y="2038"/>
                  </a:cubicBezTo>
                  <a:close/>
                  <a:moveTo>
                    <a:pt x="699" y="2000"/>
                  </a:moveTo>
                  <a:cubicBezTo>
                    <a:pt x="706" y="2008"/>
                    <a:pt x="710" y="2024"/>
                    <a:pt x="707" y="2039"/>
                  </a:cubicBezTo>
                  <a:cubicBezTo>
                    <a:pt x="704" y="2050"/>
                    <a:pt x="697" y="2060"/>
                    <a:pt x="689" y="2066"/>
                  </a:cubicBezTo>
                  <a:cubicBezTo>
                    <a:pt x="684" y="2070"/>
                    <a:pt x="679" y="2072"/>
                    <a:pt x="674" y="2072"/>
                  </a:cubicBezTo>
                  <a:cubicBezTo>
                    <a:pt x="665" y="2072"/>
                    <a:pt x="657" y="2068"/>
                    <a:pt x="655" y="2062"/>
                  </a:cubicBezTo>
                  <a:cubicBezTo>
                    <a:pt x="652" y="2055"/>
                    <a:pt x="656" y="2048"/>
                    <a:pt x="662" y="2047"/>
                  </a:cubicBezTo>
                  <a:cubicBezTo>
                    <a:pt x="659" y="2057"/>
                    <a:pt x="668" y="2064"/>
                    <a:pt x="678" y="2062"/>
                  </a:cubicBezTo>
                  <a:cubicBezTo>
                    <a:pt x="689" y="2059"/>
                    <a:pt x="699" y="2047"/>
                    <a:pt x="702" y="2037"/>
                  </a:cubicBezTo>
                  <a:cubicBezTo>
                    <a:pt x="707" y="2019"/>
                    <a:pt x="702" y="2007"/>
                    <a:pt x="699" y="2000"/>
                  </a:cubicBezTo>
                  <a:close/>
                  <a:moveTo>
                    <a:pt x="674" y="2079"/>
                  </a:moveTo>
                  <a:cubicBezTo>
                    <a:pt x="643" y="2094"/>
                    <a:pt x="604" y="2083"/>
                    <a:pt x="592" y="2061"/>
                  </a:cubicBezTo>
                  <a:cubicBezTo>
                    <a:pt x="580" y="2037"/>
                    <a:pt x="601" y="2027"/>
                    <a:pt x="612" y="2048"/>
                  </a:cubicBezTo>
                  <a:cubicBezTo>
                    <a:pt x="618" y="2059"/>
                    <a:pt x="641" y="2089"/>
                    <a:pt x="674" y="2079"/>
                  </a:cubicBezTo>
                  <a:close/>
                  <a:moveTo>
                    <a:pt x="974" y="1825"/>
                  </a:moveTo>
                  <a:cubicBezTo>
                    <a:pt x="957" y="1845"/>
                    <a:pt x="962" y="1865"/>
                    <a:pt x="958" y="1876"/>
                  </a:cubicBezTo>
                  <a:cubicBezTo>
                    <a:pt x="953" y="1889"/>
                    <a:pt x="939" y="1884"/>
                    <a:pt x="941" y="1869"/>
                  </a:cubicBezTo>
                  <a:cubicBezTo>
                    <a:pt x="943" y="1853"/>
                    <a:pt x="957" y="1836"/>
                    <a:pt x="974" y="1825"/>
                  </a:cubicBezTo>
                  <a:close/>
                  <a:moveTo>
                    <a:pt x="905" y="1875"/>
                  </a:moveTo>
                  <a:cubicBezTo>
                    <a:pt x="905" y="1873"/>
                    <a:pt x="906" y="1871"/>
                    <a:pt x="908" y="1870"/>
                  </a:cubicBezTo>
                  <a:cubicBezTo>
                    <a:pt x="910" y="1868"/>
                    <a:pt x="914" y="1868"/>
                    <a:pt x="917" y="1870"/>
                  </a:cubicBezTo>
                  <a:cubicBezTo>
                    <a:pt x="920" y="1872"/>
                    <a:pt x="920" y="1877"/>
                    <a:pt x="919" y="1879"/>
                  </a:cubicBezTo>
                  <a:cubicBezTo>
                    <a:pt x="917" y="1885"/>
                    <a:pt x="912" y="1883"/>
                    <a:pt x="909" y="1884"/>
                  </a:cubicBezTo>
                  <a:cubicBezTo>
                    <a:pt x="905" y="1886"/>
                    <a:pt x="903" y="1891"/>
                    <a:pt x="904" y="1896"/>
                  </a:cubicBezTo>
                  <a:cubicBezTo>
                    <a:pt x="905" y="1902"/>
                    <a:pt x="910" y="1907"/>
                    <a:pt x="916" y="1907"/>
                  </a:cubicBezTo>
                  <a:cubicBezTo>
                    <a:pt x="919" y="1908"/>
                    <a:pt x="923" y="1906"/>
                    <a:pt x="924" y="1902"/>
                  </a:cubicBezTo>
                  <a:cubicBezTo>
                    <a:pt x="920" y="1904"/>
                    <a:pt x="915" y="1902"/>
                    <a:pt x="916" y="1897"/>
                  </a:cubicBezTo>
                  <a:cubicBezTo>
                    <a:pt x="917" y="1894"/>
                    <a:pt x="921" y="1890"/>
                    <a:pt x="924" y="1885"/>
                  </a:cubicBezTo>
                  <a:cubicBezTo>
                    <a:pt x="928" y="1880"/>
                    <a:pt x="930" y="1875"/>
                    <a:pt x="930" y="1870"/>
                  </a:cubicBezTo>
                  <a:cubicBezTo>
                    <a:pt x="930" y="1860"/>
                    <a:pt x="920" y="1852"/>
                    <a:pt x="911" y="1854"/>
                  </a:cubicBezTo>
                  <a:cubicBezTo>
                    <a:pt x="905" y="1855"/>
                    <a:pt x="902" y="1859"/>
                    <a:pt x="899" y="1863"/>
                  </a:cubicBezTo>
                  <a:cubicBezTo>
                    <a:pt x="896" y="1867"/>
                    <a:pt x="891" y="1881"/>
                    <a:pt x="884" y="1883"/>
                  </a:cubicBezTo>
                  <a:cubicBezTo>
                    <a:pt x="880" y="1885"/>
                    <a:pt x="876" y="1882"/>
                    <a:pt x="876" y="1879"/>
                  </a:cubicBezTo>
                  <a:cubicBezTo>
                    <a:pt x="872" y="1880"/>
                    <a:pt x="872" y="1887"/>
                    <a:pt x="875" y="1890"/>
                  </a:cubicBezTo>
                  <a:cubicBezTo>
                    <a:pt x="881" y="1896"/>
                    <a:pt x="893" y="1896"/>
                    <a:pt x="900" y="1888"/>
                  </a:cubicBezTo>
                  <a:cubicBezTo>
                    <a:pt x="903" y="1885"/>
                    <a:pt x="904" y="1881"/>
                    <a:pt x="905" y="1875"/>
                  </a:cubicBezTo>
                  <a:close/>
                  <a:moveTo>
                    <a:pt x="902" y="1892"/>
                  </a:moveTo>
                  <a:cubicBezTo>
                    <a:pt x="899" y="1903"/>
                    <a:pt x="887" y="1916"/>
                    <a:pt x="875" y="1918"/>
                  </a:cubicBezTo>
                  <a:cubicBezTo>
                    <a:pt x="864" y="1921"/>
                    <a:pt x="858" y="1911"/>
                    <a:pt x="870" y="1906"/>
                  </a:cubicBezTo>
                  <a:cubicBezTo>
                    <a:pt x="880" y="1901"/>
                    <a:pt x="896" y="1901"/>
                    <a:pt x="902" y="1892"/>
                  </a:cubicBezTo>
                  <a:close/>
                  <a:moveTo>
                    <a:pt x="921" y="1853"/>
                  </a:moveTo>
                  <a:cubicBezTo>
                    <a:pt x="927" y="1855"/>
                    <a:pt x="931" y="1861"/>
                    <a:pt x="931" y="1865"/>
                  </a:cubicBezTo>
                  <a:cubicBezTo>
                    <a:pt x="937" y="1865"/>
                    <a:pt x="942" y="1854"/>
                    <a:pt x="935" y="1848"/>
                  </a:cubicBezTo>
                  <a:cubicBezTo>
                    <a:pt x="930" y="1845"/>
                    <a:pt x="922" y="1848"/>
                    <a:pt x="921" y="1853"/>
                  </a:cubicBezTo>
                  <a:close/>
                  <a:moveTo>
                    <a:pt x="713" y="1577"/>
                  </a:moveTo>
                  <a:cubicBezTo>
                    <a:pt x="716" y="1574"/>
                    <a:pt x="719" y="1574"/>
                    <a:pt x="722" y="1576"/>
                  </a:cubicBezTo>
                  <a:cubicBezTo>
                    <a:pt x="726" y="1581"/>
                    <a:pt x="722" y="1587"/>
                    <a:pt x="717" y="1587"/>
                  </a:cubicBezTo>
                  <a:cubicBezTo>
                    <a:pt x="713" y="1587"/>
                    <a:pt x="711" y="1584"/>
                    <a:pt x="706" y="1586"/>
                  </a:cubicBezTo>
                  <a:cubicBezTo>
                    <a:pt x="711" y="1583"/>
                    <a:pt x="710" y="1580"/>
                    <a:pt x="713" y="1577"/>
                  </a:cubicBezTo>
                  <a:close/>
                  <a:moveTo>
                    <a:pt x="930" y="1386"/>
                  </a:moveTo>
                  <a:cubicBezTo>
                    <a:pt x="951" y="1402"/>
                    <a:pt x="955" y="1424"/>
                    <a:pt x="950" y="1442"/>
                  </a:cubicBezTo>
                  <a:cubicBezTo>
                    <a:pt x="946" y="1458"/>
                    <a:pt x="933" y="1463"/>
                    <a:pt x="930" y="1473"/>
                  </a:cubicBezTo>
                  <a:cubicBezTo>
                    <a:pt x="929" y="1477"/>
                    <a:pt x="929" y="1481"/>
                    <a:pt x="932" y="1485"/>
                  </a:cubicBezTo>
                  <a:cubicBezTo>
                    <a:pt x="920" y="1483"/>
                    <a:pt x="915" y="1471"/>
                    <a:pt x="919" y="1460"/>
                  </a:cubicBezTo>
                  <a:cubicBezTo>
                    <a:pt x="924" y="1447"/>
                    <a:pt x="935" y="1443"/>
                    <a:pt x="938" y="1428"/>
                  </a:cubicBezTo>
                  <a:cubicBezTo>
                    <a:pt x="942" y="1413"/>
                    <a:pt x="939" y="1397"/>
                    <a:pt x="930" y="1386"/>
                  </a:cubicBezTo>
                  <a:close/>
                  <a:moveTo>
                    <a:pt x="904" y="1335"/>
                  </a:moveTo>
                  <a:cubicBezTo>
                    <a:pt x="925" y="1347"/>
                    <a:pt x="927" y="1372"/>
                    <a:pt x="932" y="1382"/>
                  </a:cubicBezTo>
                  <a:cubicBezTo>
                    <a:pt x="939" y="1397"/>
                    <a:pt x="952" y="1393"/>
                    <a:pt x="948" y="1375"/>
                  </a:cubicBezTo>
                  <a:cubicBezTo>
                    <a:pt x="944" y="1357"/>
                    <a:pt x="924" y="1338"/>
                    <a:pt x="904" y="1335"/>
                  </a:cubicBezTo>
                  <a:close/>
                  <a:moveTo>
                    <a:pt x="325" y="1598"/>
                  </a:moveTo>
                  <a:cubicBezTo>
                    <a:pt x="305" y="1586"/>
                    <a:pt x="280" y="1593"/>
                    <a:pt x="267" y="1606"/>
                  </a:cubicBezTo>
                  <a:cubicBezTo>
                    <a:pt x="256" y="1617"/>
                    <a:pt x="263" y="1631"/>
                    <a:pt x="277" y="1617"/>
                  </a:cubicBezTo>
                  <a:cubicBezTo>
                    <a:pt x="288" y="1606"/>
                    <a:pt x="301" y="1593"/>
                    <a:pt x="325" y="1598"/>
                  </a:cubicBezTo>
                  <a:close/>
                  <a:moveTo>
                    <a:pt x="212" y="1875"/>
                  </a:moveTo>
                  <a:cubicBezTo>
                    <a:pt x="196" y="1866"/>
                    <a:pt x="183" y="1842"/>
                    <a:pt x="183" y="1824"/>
                  </a:cubicBezTo>
                  <a:cubicBezTo>
                    <a:pt x="183" y="1806"/>
                    <a:pt x="199" y="1803"/>
                    <a:pt x="202" y="1823"/>
                  </a:cubicBezTo>
                  <a:cubicBezTo>
                    <a:pt x="205" y="1839"/>
                    <a:pt x="198" y="1859"/>
                    <a:pt x="212" y="1875"/>
                  </a:cubicBezTo>
                  <a:close/>
                  <a:moveTo>
                    <a:pt x="274" y="1590"/>
                  </a:moveTo>
                  <a:cubicBezTo>
                    <a:pt x="250" y="1592"/>
                    <a:pt x="240" y="1611"/>
                    <a:pt x="236" y="1630"/>
                  </a:cubicBezTo>
                  <a:cubicBezTo>
                    <a:pt x="234" y="1640"/>
                    <a:pt x="235" y="1655"/>
                    <a:pt x="227" y="1662"/>
                  </a:cubicBezTo>
                  <a:cubicBezTo>
                    <a:pt x="243" y="1666"/>
                    <a:pt x="246" y="1634"/>
                    <a:pt x="248" y="1624"/>
                  </a:cubicBezTo>
                  <a:cubicBezTo>
                    <a:pt x="251" y="1607"/>
                    <a:pt x="260" y="1595"/>
                    <a:pt x="274" y="1590"/>
                  </a:cubicBezTo>
                  <a:close/>
                  <a:moveTo>
                    <a:pt x="258" y="1744"/>
                  </a:moveTo>
                  <a:cubicBezTo>
                    <a:pt x="276" y="1725"/>
                    <a:pt x="304" y="1711"/>
                    <a:pt x="321" y="1715"/>
                  </a:cubicBezTo>
                  <a:cubicBezTo>
                    <a:pt x="339" y="1719"/>
                    <a:pt x="341" y="1737"/>
                    <a:pt x="320" y="1736"/>
                  </a:cubicBezTo>
                  <a:cubicBezTo>
                    <a:pt x="304" y="1735"/>
                    <a:pt x="279" y="1731"/>
                    <a:pt x="258" y="1744"/>
                  </a:cubicBezTo>
                  <a:close/>
                  <a:moveTo>
                    <a:pt x="126" y="1815"/>
                  </a:moveTo>
                  <a:cubicBezTo>
                    <a:pt x="122" y="1815"/>
                    <a:pt x="119" y="1811"/>
                    <a:pt x="120" y="1807"/>
                  </a:cubicBezTo>
                  <a:cubicBezTo>
                    <a:pt x="121" y="1801"/>
                    <a:pt x="130" y="1801"/>
                    <a:pt x="133" y="1805"/>
                  </a:cubicBezTo>
                  <a:cubicBezTo>
                    <a:pt x="135" y="1809"/>
                    <a:pt x="134" y="1813"/>
                    <a:pt x="139" y="1816"/>
                  </a:cubicBezTo>
                  <a:cubicBezTo>
                    <a:pt x="133" y="1814"/>
                    <a:pt x="131" y="1816"/>
                    <a:pt x="126" y="1815"/>
                  </a:cubicBezTo>
                  <a:close/>
                  <a:moveTo>
                    <a:pt x="126" y="1817"/>
                  </a:moveTo>
                  <a:cubicBezTo>
                    <a:pt x="124" y="1817"/>
                    <a:pt x="121" y="1816"/>
                    <a:pt x="120" y="1814"/>
                  </a:cubicBezTo>
                  <a:cubicBezTo>
                    <a:pt x="118" y="1811"/>
                    <a:pt x="117" y="1808"/>
                    <a:pt x="119" y="1804"/>
                  </a:cubicBezTo>
                  <a:cubicBezTo>
                    <a:pt x="122" y="1800"/>
                    <a:pt x="126" y="1799"/>
                    <a:pt x="130" y="1801"/>
                  </a:cubicBezTo>
                  <a:cubicBezTo>
                    <a:pt x="136" y="1803"/>
                    <a:pt x="134" y="1808"/>
                    <a:pt x="136" y="1812"/>
                  </a:cubicBezTo>
                  <a:cubicBezTo>
                    <a:pt x="138" y="1816"/>
                    <a:pt x="144" y="1817"/>
                    <a:pt x="149" y="1816"/>
                  </a:cubicBezTo>
                  <a:cubicBezTo>
                    <a:pt x="156" y="1814"/>
                    <a:pt x="161" y="1809"/>
                    <a:pt x="161" y="1802"/>
                  </a:cubicBezTo>
                  <a:cubicBezTo>
                    <a:pt x="161" y="1798"/>
                    <a:pt x="159" y="1794"/>
                    <a:pt x="155" y="1794"/>
                  </a:cubicBezTo>
                  <a:cubicBezTo>
                    <a:pt x="157" y="1797"/>
                    <a:pt x="155" y="1803"/>
                    <a:pt x="149" y="1802"/>
                  </a:cubicBezTo>
                  <a:cubicBezTo>
                    <a:pt x="146" y="1802"/>
                    <a:pt x="141" y="1798"/>
                    <a:pt x="136" y="1795"/>
                  </a:cubicBezTo>
                  <a:cubicBezTo>
                    <a:pt x="130" y="1791"/>
                    <a:pt x="124" y="1789"/>
                    <a:pt x="119" y="1789"/>
                  </a:cubicBezTo>
                  <a:cubicBezTo>
                    <a:pt x="107" y="1790"/>
                    <a:pt x="99" y="1801"/>
                    <a:pt x="102" y="1812"/>
                  </a:cubicBezTo>
                  <a:cubicBezTo>
                    <a:pt x="104" y="1818"/>
                    <a:pt x="108" y="1822"/>
                    <a:pt x="113" y="1825"/>
                  </a:cubicBezTo>
                  <a:cubicBezTo>
                    <a:pt x="118" y="1828"/>
                    <a:pt x="134" y="1832"/>
                    <a:pt x="137" y="1839"/>
                  </a:cubicBezTo>
                  <a:cubicBezTo>
                    <a:pt x="139" y="1844"/>
                    <a:pt x="136" y="1848"/>
                    <a:pt x="133" y="1849"/>
                  </a:cubicBezTo>
                  <a:cubicBezTo>
                    <a:pt x="135" y="1853"/>
                    <a:pt x="142" y="1852"/>
                    <a:pt x="145" y="1848"/>
                  </a:cubicBezTo>
                  <a:cubicBezTo>
                    <a:pt x="152" y="1841"/>
                    <a:pt x="151" y="1828"/>
                    <a:pt x="141" y="1821"/>
                  </a:cubicBezTo>
                  <a:cubicBezTo>
                    <a:pt x="137" y="1818"/>
                    <a:pt x="133" y="1818"/>
                    <a:pt x="126" y="1817"/>
                  </a:cubicBezTo>
                  <a:close/>
                  <a:moveTo>
                    <a:pt x="145" y="1819"/>
                  </a:moveTo>
                  <a:cubicBezTo>
                    <a:pt x="158" y="1820"/>
                    <a:pt x="173" y="1833"/>
                    <a:pt x="177" y="1846"/>
                  </a:cubicBezTo>
                  <a:cubicBezTo>
                    <a:pt x="180" y="1859"/>
                    <a:pt x="170" y="1866"/>
                    <a:pt x="163" y="1853"/>
                  </a:cubicBezTo>
                  <a:cubicBezTo>
                    <a:pt x="158" y="1843"/>
                    <a:pt x="156" y="1824"/>
                    <a:pt x="145" y="1819"/>
                  </a:cubicBezTo>
                  <a:close/>
                  <a:moveTo>
                    <a:pt x="91" y="1784"/>
                  </a:moveTo>
                  <a:cubicBezTo>
                    <a:pt x="91" y="1783"/>
                    <a:pt x="93" y="1782"/>
                    <a:pt x="94" y="1782"/>
                  </a:cubicBezTo>
                  <a:cubicBezTo>
                    <a:pt x="85" y="1776"/>
                    <a:pt x="73" y="1763"/>
                    <a:pt x="64" y="1748"/>
                  </a:cubicBezTo>
                  <a:cubicBezTo>
                    <a:pt x="68" y="1751"/>
                    <a:pt x="71" y="1754"/>
                    <a:pt x="75" y="1756"/>
                  </a:cubicBezTo>
                  <a:cubicBezTo>
                    <a:pt x="104" y="1772"/>
                    <a:pt x="120" y="1755"/>
                    <a:pt x="147" y="1756"/>
                  </a:cubicBezTo>
                  <a:cubicBezTo>
                    <a:pt x="157" y="1756"/>
                    <a:pt x="167" y="1762"/>
                    <a:pt x="164" y="1774"/>
                  </a:cubicBezTo>
                  <a:cubicBezTo>
                    <a:pt x="163" y="1780"/>
                    <a:pt x="159" y="1784"/>
                    <a:pt x="153" y="1786"/>
                  </a:cubicBezTo>
                  <a:cubicBezTo>
                    <a:pt x="149" y="1787"/>
                    <a:pt x="146" y="1786"/>
                    <a:pt x="143" y="1784"/>
                  </a:cubicBezTo>
                  <a:cubicBezTo>
                    <a:pt x="141" y="1783"/>
                    <a:pt x="140" y="1781"/>
                    <a:pt x="139" y="1780"/>
                  </a:cubicBezTo>
                  <a:cubicBezTo>
                    <a:pt x="140" y="1780"/>
                    <a:pt x="139" y="1780"/>
                    <a:pt x="141" y="1782"/>
                  </a:cubicBezTo>
                  <a:cubicBezTo>
                    <a:pt x="144" y="1783"/>
                    <a:pt x="150" y="1783"/>
                    <a:pt x="152" y="1780"/>
                  </a:cubicBezTo>
                  <a:cubicBezTo>
                    <a:pt x="155" y="1776"/>
                    <a:pt x="154" y="1771"/>
                    <a:pt x="150" y="1769"/>
                  </a:cubicBezTo>
                  <a:cubicBezTo>
                    <a:pt x="147" y="1766"/>
                    <a:pt x="143" y="1767"/>
                    <a:pt x="140" y="1770"/>
                  </a:cubicBezTo>
                  <a:cubicBezTo>
                    <a:pt x="135" y="1774"/>
                    <a:pt x="138" y="1781"/>
                    <a:pt x="142" y="1785"/>
                  </a:cubicBezTo>
                  <a:cubicBezTo>
                    <a:pt x="146" y="1787"/>
                    <a:pt x="149" y="1788"/>
                    <a:pt x="154" y="1788"/>
                  </a:cubicBezTo>
                  <a:cubicBezTo>
                    <a:pt x="160" y="1786"/>
                    <a:pt x="165" y="1781"/>
                    <a:pt x="167" y="1775"/>
                  </a:cubicBezTo>
                  <a:cubicBezTo>
                    <a:pt x="171" y="1760"/>
                    <a:pt x="159" y="1753"/>
                    <a:pt x="148" y="1753"/>
                  </a:cubicBezTo>
                  <a:cubicBezTo>
                    <a:pt x="120" y="1752"/>
                    <a:pt x="103" y="1770"/>
                    <a:pt x="75" y="1751"/>
                  </a:cubicBezTo>
                  <a:cubicBezTo>
                    <a:pt x="64" y="1744"/>
                    <a:pt x="55" y="1731"/>
                    <a:pt x="55" y="1715"/>
                  </a:cubicBezTo>
                  <a:cubicBezTo>
                    <a:pt x="56" y="1694"/>
                    <a:pt x="71" y="1676"/>
                    <a:pt x="93" y="1675"/>
                  </a:cubicBezTo>
                  <a:cubicBezTo>
                    <a:pt x="69" y="1676"/>
                    <a:pt x="58" y="1707"/>
                    <a:pt x="66" y="1729"/>
                  </a:cubicBezTo>
                  <a:cubicBezTo>
                    <a:pt x="71" y="1741"/>
                    <a:pt x="82" y="1753"/>
                    <a:pt x="97" y="1755"/>
                  </a:cubicBezTo>
                  <a:cubicBezTo>
                    <a:pt x="127" y="1759"/>
                    <a:pt x="131" y="1726"/>
                    <a:pt x="103" y="1722"/>
                  </a:cubicBezTo>
                  <a:cubicBezTo>
                    <a:pt x="89" y="1720"/>
                    <a:pt x="78" y="1710"/>
                    <a:pt x="79" y="1695"/>
                  </a:cubicBezTo>
                  <a:cubicBezTo>
                    <a:pt x="80" y="1686"/>
                    <a:pt x="86" y="1678"/>
                    <a:pt x="93" y="1675"/>
                  </a:cubicBezTo>
                  <a:cubicBezTo>
                    <a:pt x="93" y="1675"/>
                    <a:pt x="93" y="1675"/>
                    <a:pt x="93" y="1675"/>
                  </a:cubicBezTo>
                  <a:cubicBezTo>
                    <a:pt x="93" y="1675"/>
                    <a:pt x="93" y="1675"/>
                    <a:pt x="93" y="1675"/>
                  </a:cubicBezTo>
                  <a:cubicBezTo>
                    <a:pt x="92" y="1675"/>
                    <a:pt x="91" y="1675"/>
                    <a:pt x="90" y="1675"/>
                  </a:cubicBezTo>
                  <a:cubicBezTo>
                    <a:pt x="96" y="1674"/>
                    <a:pt x="102" y="1673"/>
                    <a:pt x="108" y="1671"/>
                  </a:cubicBezTo>
                  <a:cubicBezTo>
                    <a:pt x="121" y="1666"/>
                    <a:pt x="130" y="1660"/>
                    <a:pt x="139" y="1649"/>
                  </a:cubicBezTo>
                  <a:cubicBezTo>
                    <a:pt x="139" y="1648"/>
                    <a:pt x="139" y="1648"/>
                    <a:pt x="139" y="1648"/>
                  </a:cubicBezTo>
                  <a:cubicBezTo>
                    <a:pt x="137" y="1661"/>
                    <a:pt x="127" y="1680"/>
                    <a:pt x="117" y="1686"/>
                  </a:cubicBezTo>
                  <a:cubicBezTo>
                    <a:pt x="117" y="1686"/>
                    <a:pt x="118" y="1687"/>
                    <a:pt x="118" y="1688"/>
                  </a:cubicBezTo>
                  <a:cubicBezTo>
                    <a:pt x="127" y="1683"/>
                    <a:pt x="137" y="1668"/>
                    <a:pt x="140" y="1656"/>
                  </a:cubicBezTo>
                  <a:cubicBezTo>
                    <a:pt x="141" y="1657"/>
                    <a:pt x="141" y="1659"/>
                    <a:pt x="141" y="1661"/>
                  </a:cubicBezTo>
                  <a:cubicBezTo>
                    <a:pt x="141" y="1661"/>
                    <a:pt x="141" y="1661"/>
                    <a:pt x="141" y="1661"/>
                  </a:cubicBezTo>
                  <a:cubicBezTo>
                    <a:pt x="143" y="1670"/>
                    <a:pt x="145" y="1678"/>
                    <a:pt x="148" y="1686"/>
                  </a:cubicBezTo>
                  <a:cubicBezTo>
                    <a:pt x="152" y="1695"/>
                    <a:pt x="159" y="1706"/>
                    <a:pt x="157" y="1716"/>
                  </a:cubicBezTo>
                  <a:cubicBezTo>
                    <a:pt x="155" y="1724"/>
                    <a:pt x="148" y="1730"/>
                    <a:pt x="139" y="1732"/>
                  </a:cubicBezTo>
                  <a:cubicBezTo>
                    <a:pt x="131" y="1733"/>
                    <a:pt x="123" y="1730"/>
                    <a:pt x="118" y="1723"/>
                  </a:cubicBezTo>
                  <a:cubicBezTo>
                    <a:pt x="114" y="1717"/>
                    <a:pt x="114" y="1709"/>
                    <a:pt x="118" y="1704"/>
                  </a:cubicBezTo>
                  <a:cubicBezTo>
                    <a:pt x="121" y="1699"/>
                    <a:pt x="127" y="1697"/>
                    <a:pt x="133" y="1698"/>
                  </a:cubicBezTo>
                  <a:cubicBezTo>
                    <a:pt x="129" y="1698"/>
                    <a:pt x="125" y="1700"/>
                    <a:pt x="123" y="1704"/>
                  </a:cubicBezTo>
                  <a:cubicBezTo>
                    <a:pt x="121" y="1709"/>
                    <a:pt x="123" y="1714"/>
                    <a:pt x="128" y="1716"/>
                  </a:cubicBezTo>
                  <a:cubicBezTo>
                    <a:pt x="133" y="1717"/>
                    <a:pt x="138" y="1715"/>
                    <a:pt x="140" y="1710"/>
                  </a:cubicBezTo>
                  <a:cubicBezTo>
                    <a:pt x="141" y="1706"/>
                    <a:pt x="140" y="1702"/>
                    <a:pt x="136" y="1699"/>
                  </a:cubicBezTo>
                  <a:cubicBezTo>
                    <a:pt x="134" y="1698"/>
                    <a:pt x="131" y="1698"/>
                    <a:pt x="129" y="1698"/>
                  </a:cubicBezTo>
                  <a:cubicBezTo>
                    <a:pt x="124" y="1698"/>
                    <a:pt x="120" y="1700"/>
                    <a:pt x="118" y="1703"/>
                  </a:cubicBezTo>
                  <a:cubicBezTo>
                    <a:pt x="113" y="1709"/>
                    <a:pt x="113" y="1717"/>
                    <a:pt x="117" y="1724"/>
                  </a:cubicBezTo>
                  <a:cubicBezTo>
                    <a:pt x="122" y="1731"/>
                    <a:pt x="131" y="1734"/>
                    <a:pt x="140" y="1733"/>
                  </a:cubicBezTo>
                  <a:cubicBezTo>
                    <a:pt x="149" y="1732"/>
                    <a:pt x="156" y="1725"/>
                    <a:pt x="159" y="1716"/>
                  </a:cubicBezTo>
                  <a:cubicBezTo>
                    <a:pt x="160" y="1713"/>
                    <a:pt x="160" y="1711"/>
                    <a:pt x="160" y="1708"/>
                  </a:cubicBezTo>
                  <a:cubicBezTo>
                    <a:pt x="160" y="1709"/>
                    <a:pt x="161" y="1711"/>
                    <a:pt x="162" y="1712"/>
                  </a:cubicBezTo>
                  <a:cubicBezTo>
                    <a:pt x="174" y="1729"/>
                    <a:pt x="194" y="1740"/>
                    <a:pt x="197" y="1762"/>
                  </a:cubicBezTo>
                  <a:cubicBezTo>
                    <a:pt x="197" y="1762"/>
                    <a:pt x="199" y="1762"/>
                    <a:pt x="199" y="1762"/>
                  </a:cubicBezTo>
                  <a:cubicBezTo>
                    <a:pt x="199" y="1759"/>
                    <a:pt x="198" y="1756"/>
                    <a:pt x="197" y="1752"/>
                  </a:cubicBezTo>
                  <a:cubicBezTo>
                    <a:pt x="196" y="1748"/>
                    <a:pt x="194" y="1744"/>
                    <a:pt x="192" y="1740"/>
                  </a:cubicBezTo>
                  <a:cubicBezTo>
                    <a:pt x="196" y="1742"/>
                    <a:pt x="200" y="1744"/>
                    <a:pt x="205" y="1745"/>
                  </a:cubicBezTo>
                  <a:cubicBezTo>
                    <a:pt x="214" y="1747"/>
                    <a:pt x="222" y="1748"/>
                    <a:pt x="232" y="1747"/>
                  </a:cubicBezTo>
                  <a:cubicBezTo>
                    <a:pt x="235" y="1747"/>
                    <a:pt x="238" y="1746"/>
                    <a:pt x="242" y="1745"/>
                  </a:cubicBezTo>
                  <a:cubicBezTo>
                    <a:pt x="250" y="1743"/>
                    <a:pt x="255" y="1740"/>
                    <a:pt x="262" y="1735"/>
                  </a:cubicBezTo>
                  <a:cubicBezTo>
                    <a:pt x="268" y="1729"/>
                    <a:pt x="272" y="1724"/>
                    <a:pt x="275" y="1716"/>
                  </a:cubicBezTo>
                  <a:cubicBezTo>
                    <a:pt x="278" y="1709"/>
                    <a:pt x="279" y="1701"/>
                    <a:pt x="277" y="1694"/>
                  </a:cubicBezTo>
                  <a:cubicBezTo>
                    <a:pt x="273" y="1681"/>
                    <a:pt x="262" y="1673"/>
                    <a:pt x="249" y="1671"/>
                  </a:cubicBezTo>
                  <a:cubicBezTo>
                    <a:pt x="237" y="1669"/>
                    <a:pt x="223" y="1674"/>
                    <a:pt x="211" y="1681"/>
                  </a:cubicBezTo>
                  <a:cubicBezTo>
                    <a:pt x="240" y="1679"/>
                    <a:pt x="242" y="1702"/>
                    <a:pt x="250" y="1711"/>
                  </a:cubicBezTo>
                  <a:cubicBezTo>
                    <a:pt x="262" y="1722"/>
                    <a:pt x="274" y="1715"/>
                    <a:pt x="277" y="1703"/>
                  </a:cubicBezTo>
                  <a:cubicBezTo>
                    <a:pt x="277" y="1704"/>
                    <a:pt x="277" y="1704"/>
                    <a:pt x="277" y="1704"/>
                  </a:cubicBezTo>
                  <a:cubicBezTo>
                    <a:pt x="276" y="1708"/>
                    <a:pt x="276" y="1711"/>
                    <a:pt x="274" y="1716"/>
                  </a:cubicBezTo>
                  <a:cubicBezTo>
                    <a:pt x="271" y="1723"/>
                    <a:pt x="267" y="1728"/>
                    <a:pt x="261" y="1733"/>
                  </a:cubicBezTo>
                  <a:cubicBezTo>
                    <a:pt x="254" y="1738"/>
                    <a:pt x="249" y="1741"/>
                    <a:pt x="241" y="1743"/>
                  </a:cubicBezTo>
                  <a:cubicBezTo>
                    <a:pt x="229" y="1746"/>
                    <a:pt x="219" y="1746"/>
                    <a:pt x="208" y="1743"/>
                  </a:cubicBezTo>
                  <a:cubicBezTo>
                    <a:pt x="211" y="1743"/>
                    <a:pt x="215" y="1744"/>
                    <a:pt x="219" y="1743"/>
                  </a:cubicBezTo>
                  <a:cubicBezTo>
                    <a:pt x="229" y="1742"/>
                    <a:pt x="241" y="1734"/>
                    <a:pt x="240" y="1722"/>
                  </a:cubicBezTo>
                  <a:cubicBezTo>
                    <a:pt x="240" y="1717"/>
                    <a:pt x="236" y="1713"/>
                    <a:pt x="231" y="1711"/>
                  </a:cubicBezTo>
                  <a:cubicBezTo>
                    <a:pt x="228" y="1709"/>
                    <a:pt x="224" y="1710"/>
                    <a:pt x="220" y="1712"/>
                  </a:cubicBezTo>
                  <a:cubicBezTo>
                    <a:pt x="217" y="1714"/>
                    <a:pt x="215" y="1718"/>
                    <a:pt x="215" y="1722"/>
                  </a:cubicBezTo>
                  <a:cubicBezTo>
                    <a:pt x="214" y="1727"/>
                    <a:pt x="218" y="1732"/>
                    <a:pt x="223" y="1733"/>
                  </a:cubicBezTo>
                  <a:cubicBezTo>
                    <a:pt x="226" y="1733"/>
                    <a:pt x="229" y="1731"/>
                    <a:pt x="231" y="1728"/>
                  </a:cubicBezTo>
                  <a:cubicBezTo>
                    <a:pt x="231" y="1726"/>
                    <a:pt x="231" y="1724"/>
                    <a:pt x="229" y="1723"/>
                  </a:cubicBezTo>
                  <a:cubicBezTo>
                    <a:pt x="229" y="1725"/>
                    <a:pt x="229" y="1726"/>
                    <a:pt x="228" y="1727"/>
                  </a:cubicBezTo>
                  <a:cubicBezTo>
                    <a:pt x="226" y="1730"/>
                    <a:pt x="223" y="1729"/>
                    <a:pt x="221" y="1727"/>
                  </a:cubicBezTo>
                  <a:cubicBezTo>
                    <a:pt x="221" y="1725"/>
                    <a:pt x="221" y="1723"/>
                    <a:pt x="222" y="1721"/>
                  </a:cubicBezTo>
                  <a:cubicBezTo>
                    <a:pt x="223" y="1718"/>
                    <a:pt x="226" y="1717"/>
                    <a:pt x="228" y="1718"/>
                  </a:cubicBezTo>
                  <a:cubicBezTo>
                    <a:pt x="232" y="1718"/>
                    <a:pt x="234" y="1721"/>
                    <a:pt x="234" y="1725"/>
                  </a:cubicBezTo>
                  <a:cubicBezTo>
                    <a:pt x="235" y="1734"/>
                    <a:pt x="223" y="1741"/>
                    <a:pt x="215" y="1742"/>
                  </a:cubicBezTo>
                  <a:cubicBezTo>
                    <a:pt x="186" y="1744"/>
                    <a:pt x="160" y="1708"/>
                    <a:pt x="150" y="1681"/>
                  </a:cubicBezTo>
                  <a:cubicBezTo>
                    <a:pt x="155" y="1689"/>
                    <a:pt x="163" y="1695"/>
                    <a:pt x="172" y="1698"/>
                  </a:cubicBezTo>
                  <a:cubicBezTo>
                    <a:pt x="176" y="1699"/>
                    <a:pt x="182" y="1699"/>
                    <a:pt x="187" y="1698"/>
                  </a:cubicBezTo>
                  <a:cubicBezTo>
                    <a:pt x="181" y="1698"/>
                    <a:pt x="176" y="1697"/>
                    <a:pt x="172" y="1696"/>
                  </a:cubicBezTo>
                  <a:cubicBezTo>
                    <a:pt x="162" y="1692"/>
                    <a:pt x="154" y="1684"/>
                    <a:pt x="149" y="1674"/>
                  </a:cubicBezTo>
                  <a:cubicBezTo>
                    <a:pt x="146" y="1666"/>
                    <a:pt x="145" y="1659"/>
                    <a:pt x="145" y="1652"/>
                  </a:cubicBezTo>
                  <a:cubicBezTo>
                    <a:pt x="145" y="1638"/>
                    <a:pt x="150" y="1627"/>
                    <a:pt x="152" y="1614"/>
                  </a:cubicBezTo>
                  <a:cubicBezTo>
                    <a:pt x="152" y="1613"/>
                    <a:pt x="152" y="1613"/>
                    <a:pt x="152" y="1613"/>
                  </a:cubicBezTo>
                  <a:cubicBezTo>
                    <a:pt x="152" y="1605"/>
                    <a:pt x="152" y="1598"/>
                    <a:pt x="151" y="1591"/>
                  </a:cubicBezTo>
                  <a:cubicBezTo>
                    <a:pt x="151" y="1588"/>
                    <a:pt x="147" y="1571"/>
                    <a:pt x="145" y="1570"/>
                  </a:cubicBezTo>
                  <a:cubicBezTo>
                    <a:pt x="144" y="1572"/>
                    <a:pt x="146" y="1583"/>
                    <a:pt x="146" y="1585"/>
                  </a:cubicBezTo>
                  <a:cubicBezTo>
                    <a:pt x="147" y="1594"/>
                    <a:pt x="148" y="1603"/>
                    <a:pt x="147" y="1612"/>
                  </a:cubicBezTo>
                  <a:cubicBezTo>
                    <a:pt x="147" y="1613"/>
                    <a:pt x="147" y="1613"/>
                    <a:pt x="147" y="1613"/>
                  </a:cubicBezTo>
                  <a:cubicBezTo>
                    <a:pt x="146" y="1626"/>
                    <a:pt x="143" y="1636"/>
                    <a:pt x="136" y="1647"/>
                  </a:cubicBezTo>
                  <a:cubicBezTo>
                    <a:pt x="126" y="1658"/>
                    <a:pt x="113" y="1668"/>
                    <a:pt x="97" y="1668"/>
                  </a:cubicBezTo>
                  <a:cubicBezTo>
                    <a:pt x="89" y="1668"/>
                    <a:pt x="77" y="1662"/>
                    <a:pt x="77" y="1652"/>
                  </a:cubicBezTo>
                  <a:cubicBezTo>
                    <a:pt x="77" y="1649"/>
                    <a:pt x="79" y="1646"/>
                    <a:pt x="82" y="1645"/>
                  </a:cubicBezTo>
                  <a:cubicBezTo>
                    <a:pt x="85" y="1644"/>
                    <a:pt x="88" y="1645"/>
                    <a:pt x="89" y="1648"/>
                  </a:cubicBezTo>
                  <a:cubicBezTo>
                    <a:pt x="90" y="1650"/>
                    <a:pt x="90" y="1652"/>
                    <a:pt x="90" y="1654"/>
                  </a:cubicBezTo>
                  <a:cubicBezTo>
                    <a:pt x="88" y="1656"/>
                    <a:pt x="85" y="1657"/>
                    <a:pt x="83" y="1655"/>
                  </a:cubicBezTo>
                  <a:cubicBezTo>
                    <a:pt x="82" y="1654"/>
                    <a:pt x="81" y="1652"/>
                    <a:pt x="82" y="1651"/>
                  </a:cubicBezTo>
                  <a:cubicBezTo>
                    <a:pt x="80" y="1652"/>
                    <a:pt x="80" y="1654"/>
                    <a:pt x="81" y="1656"/>
                  </a:cubicBezTo>
                  <a:cubicBezTo>
                    <a:pt x="82" y="1659"/>
                    <a:pt x="85" y="1660"/>
                    <a:pt x="88" y="1660"/>
                  </a:cubicBezTo>
                  <a:cubicBezTo>
                    <a:pt x="94" y="1659"/>
                    <a:pt x="97" y="1653"/>
                    <a:pt x="96" y="1648"/>
                  </a:cubicBezTo>
                  <a:cubicBezTo>
                    <a:pt x="96" y="1644"/>
                    <a:pt x="93" y="1640"/>
                    <a:pt x="89" y="1639"/>
                  </a:cubicBezTo>
                  <a:cubicBezTo>
                    <a:pt x="86" y="1637"/>
                    <a:pt x="82" y="1637"/>
                    <a:pt x="78" y="1638"/>
                  </a:cubicBezTo>
                  <a:cubicBezTo>
                    <a:pt x="74" y="1641"/>
                    <a:pt x="70" y="1645"/>
                    <a:pt x="71" y="1651"/>
                  </a:cubicBezTo>
                  <a:cubicBezTo>
                    <a:pt x="71" y="1662"/>
                    <a:pt x="83" y="1670"/>
                    <a:pt x="94" y="1670"/>
                  </a:cubicBezTo>
                  <a:cubicBezTo>
                    <a:pt x="97" y="1670"/>
                    <a:pt x="101" y="1669"/>
                    <a:pt x="104" y="1669"/>
                  </a:cubicBezTo>
                  <a:cubicBezTo>
                    <a:pt x="93" y="1672"/>
                    <a:pt x="83" y="1673"/>
                    <a:pt x="71" y="1671"/>
                  </a:cubicBezTo>
                  <a:cubicBezTo>
                    <a:pt x="63" y="1670"/>
                    <a:pt x="57" y="1668"/>
                    <a:pt x="51" y="1663"/>
                  </a:cubicBezTo>
                  <a:cubicBezTo>
                    <a:pt x="44" y="1658"/>
                    <a:pt x="40" y="1654"/>
                    <a:pt x="36" y="1646"/>
                  </a:cubicBezTo>
                  <a:cubicBezTo>
                    <a:pt x="34" y="1642"/>
                    <a:pt x="33" y="1639"/>
                    <a:pt x="33" y="1634"/>
                  </a:cubicBezTo>
                  <a:cubicBezTo>
                    <a:pt x="33" y="1634"/>
                    <a:pt x="33" y="1634"/>
                    <a:pt x="33" y="1634"/>
                  </a:cubicBezTo>
                  <a:cubicBezTo>
                    <a:pt x="36" y="1645"/>
                    <a:pt x="48" y="1652"/>
                    <a:pt x="59" y="1639"/>
                  </a:cubicBezTo>
                  <a:cubicBezTo>
                    <a:pt x="67" y="1631"/>
                    <a:pt x="67" y="1607"/>
                    <a:pt x="97" y="1607"/>
                  </a:cubicBezTo>
                  <a:cubicBezTo>
                    <a:pt x="84" y="1600"/>
                    <a:pt x="70" y="1597"/>
                    <a:pt x="58" y="1600"/>
                  </a:cubicBezTo>
                  <a:cubicBezTo>
                    <a:pt x="45" y="1603"/>
                    <a:pt x="34" y="1612"/>
                    <a:pt x="32" y="1625"/>
                  </a:cubicBezTo>
                  <a:cubicBezTo>
                    <a:pt x="30" y="1632"/>
                    <a:pt x="32" y="1640"/>
                    <a:pt x="35" y="1647"/>
                  </a:cubicBezTo>
                  <a:cubicBezTo>
                    <a:pt x="39" y="1655"/>
                    <a:pt x="43" y="1660"/>
                    <a:pt x="50" y="1665"/>
                  </a:cubicBezTo>
                  <a:cubicBezTo>
                    <a:pt x="56" y="1670"/>
                    <a:pt x="62" y="1672"/>
                    <a:pt x="70" y="1674"/>
                  </a:cubicBezTo>
                  <a:cubicBezTo>
                    <a:pt x="74" y="1674"/>
                    <a:pt x="77" y="1675"/>
                    <a:pt x="81" y="1675"/>
                  </a:cubicBezTo>
                  <a:cubicBezTo>
                    <a:pt x="82" y="1675"/>
                    <a:pt x="84" y="1675"/>
                    <a:pt x="86" y="1675"/>
                  </a:cubicBezTo>
                  <a:cubicBezTo>
                    <a:pt x="65" y="1677"/>
                    <a:pt x="52" y="1697"/>
                    <a:pt x="52" y="1718"/>
                  </a:cubicBezTo>
                  <a:cubicBezTo>
                    <a:pt x="52" y="1718"/>
                    <a:pt x="52" y="1718"/>
                    <a:pt x="52" y="1718"/>
                  </a:cubicBezTo>
                  <a:cubicBezTo>
                    <a:pt x="52" y="1720"/>
                    <a:pt x="52" y="1722"/>
                    <a:pt x="52" y="1724"/>
                  </a:cubicBezTo>
                  <a:cubicBezTo>
                    <a:pt x="55" y="1747"/>
                    <a:pt x="70" y="1771"/>
                    <a:pt x="91" y="1784"/>
                  </a:cubicBezTo>
                  <a:close/>
                  <a:moveTo>
                    <a:pt x="101" y="1801"/>
                  </a:moveTo>
                  <a:cubicBezTo>
                    <a:pt x="102" y="1794"/>
                    <a:pt x="108" y="1789"/>
                    <a:pt x="113" y="1788"/>
                  </a:cubicBezTo>
                  <a:cubicBezTo>
                    <a:pt x="113" y="1781"/>
                    <a:pt x="99" y="1777"/>
                    <a:pt x="94" y="1786"/>
                  </a:cubicBezTo>
                  <a:cubicBezTo>
                    <a:pt x="91" y="1792"/>
                    <a:pt x="94" y="1800"/>
                    <a:pt x="101" y="1801"/>
                  </a:cubicBezTo>
                  <a:close/>
                  <a:moveTo>
                    <a:pt x="88" y="1796"/>
                  </a:moveTo>
                  <a:cubicBezTo>
                    <a:pt x="87" y="1807"/>
                    <a:pt x="90" y="1819"/>
                    <a:pt x="95" y="1827"/>
                  </a:cubicBezTo>
                  <a:cubicBezTo>
                    <a:pt x="101" y="1836"/>
                    <a:pt x="108" y="1843"/>
                    <a:pt x="117" y="1849"/>
                  </a:cubicBezTo>
                  <a:cubicBezTo>
                    <a:pt x="132" y="1859"/>
                    <a:pt x="151" y="1865"/>
                    <a:pt x="160" y="1882"/>
                  </a:cubicBezTo>
                  <a:cubicBezTo>
                    <a:pt x="168" y="1896"/>
                    <a:pt x="163" y="1911"/>
                    <a:pt x="154" y="1918"/>
                  </a:cubicBezTo>
                  <a:cubicBezTo>
                    <a:pt x="147" y="1923"/>
                    <a:pt x="134" y="1923"/>
                    <a:pt x="127" y="1917"/>
                  </a:cubicBezTo>
                  <a:cubicBezTo>
                    <a:pt x="121" y="1912"/>
                    <a:pt x="117" y="1901"/>
                    <a:pt x="123" y="1895"/>
                  </a:cubicBezTo>
                  <a:cubicBezTo>
                    <a:pt x="126" y="1892"/>
                    <a:pt x="131" y="1891"/>
                    <a:pt x="132" y="1894"/>
                  </a:cubicBezTo>
                  <a:cubicBezTo>
                    <a:pt x="128" y="1895"/>
                    <a:pt x="128" y="1900"/>
                    <a:pt x="131" y="1904"/>
                  </a:cubicBezTo>
                  <a:cubicBezTo>
                    <a:pt x="133" y="1906"/>
                    <a:pt x="137" y="1908"/>
                    <a:pt x="140" y="1907"/>
                  </a:cubicBezTo>
                  <a:cubicBezTo>
                    <a:pt x="146" y="1907"/>
                    <a:pt x="150" y="1903"/>
                    <a:pt x="151" y="1897"/>
                  </a:cubicBezTo>
                  <a:cubicBezTo>
                    <a:pt x="152" y="1884"/>
                    <a:pt x="134" y="1872"/>
                    <a:pt x="123" y="1867"/>
                  </a:cubicBezTo>
                  <a:cubicBezTo>
                    <a:pt x="106" y="1858"/>
                    <a:pt x="93" y="1845"/>
                    <a:pt x="86" y="1827"/>
                  </a:cubicBezTo>
                  <a:cubicBezTo>
                    <a:pt x="83" y="1816"/>
                    <a:pt x="82" y="1806"/>
                    <a:pt x="88" y="1796"/>
                  </a:cubicBezTo>
                  <a:close/>
                  <a:moveTo>
                    <a:pt x="64" y="1594"/>
                  </a:moveTo>
                  <a:cubicBezTo>
                    <a:pt x="50" y="1595"/>
                    <a:pt x="47" y="1581"/>
                    <a:pt x="44" y="1572"/>
                  </a:cubicBezTo>
                  <a:cubicBezTo>
                    <a:pt x="40" y="1562"/>
                    <a:pt x="32" y="1553"/>
                    <a:pt x="21" y="1558"/>
                  </a:cubicBezTo>
                  <a:cubicBezTo>
                    <a:pt x="29" y="1568"/>
                    <a:pt x="21" y="1572"/>
                    <a:pt x="25" y="1584"/>
                  </a:cubicBezTo>
                  <a:cubicBezTo>
                    <a:pt x="28" y="1596"/>
                    <a:pt x="45" y="1604"/>
                    <a:pt x="64" y="1594"/>
                  </a:cubicBezTo>
                  <a:close/>
                  <a:moveTo>
                    <a:pt x="51" y="1506"/>
                  </a:moveTo>
                  <a:cubicBezTo>
                    <a:pt x="25" y="1524"/>
                    <a:pt x="6" y="1492"/>
                    <a:pt x="11" y="1474"/>
                  </a:cubicBezTo>
                  <a:cubicBezTo>
                    <a:pt x="13" y="1490"/>
                    <a:pt x="35" y="1509"/>
                    <a:pt x="51" y="1506"/>
                  </a:cubicBezTo>
                  <a:close/>
                  <a:moveTo>
                    <a:pt x="67" y="1499"/>
                  </a:moveTo>
                  <a:cubicBezTo>
                    <a:pt x="71" y="1517"/>
                    <a:pt x="62" y="1538"/>
                    <a:pt x="49" y="1546"/>
                  </a:cubicBezTo>
                  <a:cubicBezTo>
                    <a:pt x="19" y="1563"/>
                    <a:pt x="1" y="1530"/>
                    <a:pt x="31" y="1522"/>
                  </a:cubicBezTo>
                  <a:cubicBezTo>
                    <a:pt x="48" y="1517"/>
                    <a:pt x="58" y="1514"/>
                    <a:pt x="67" y="1499"/>
                  </a:cubicBezTo>
                  <a:close/>
                  <a:moveTo>
                    <a:pt x="28" y="1349"/>
                  </a:moveTo>
                  <a:cubicBezTo>
                    <a:pt x="0" y="1370"/>
                    <a:pt x="2" y="1401"/>
                    <a:pt x="11" y="1427"/>
                  </a:cubicBezTo>
                  <a:cubicBezTo>
                    <a:pt x="16" y="1441"/>
                    <a:pt x="30" y="1458"/>
                    <a:pt x="25" y="1473"/>
                  </a:cubicBezTo>
                  <a:cubicBezTo>
                    <a:pt x="48" y="1467"/>
                    <a:pt x="26" y="1425"/>
                    <a:pt x="21" y="1410"/>
                  </a:cubicBezTo>
                  <a:cubicBezTo>
                    <a:pt x="13" y="1387"/>
                    <a:pt x="15" y="1365"/>
                    <a:pt x="28" y="1349"/>
                  </a:cubicBezTo>
                  <a:close/>
                  <a:moveTo>
                    <a:pt x="669" y="1450"/>
                  </a:moveTo>
                  <a:cubicBezTo>
                    <a:pt x="677" y="1474"/>
                    <a:pt x="712" y="1480"/>
                    <a:pt x="724" y="1488"/>
                  </a:cubicBezTo>
                  <a:cubicBezTo>
                    <a:pt x="743" y="1501"/>
                    <a:pt x="734" y="1519"/>
                    <a:pt x="713" y="1510"/>
                  </a:cubicBezTo>
                  <a:cubicBezTo>
                    <a:pt x="693" y="1502"/>
                    <a:pt x="671" y="1474"/>
                    <a:pt x="669" y="1450"/>
                  </a:cubicBezTo>
                  <a:close/>
                  <a:moveTo>
                    <a:pt x="810" y="1505"/>
                  </a:moveTo>
                  <a:cubicBezTo>
                    <a:pt x="812" y="1473"/>
                    <a:pt x="840" y="1461"/>
                    <a:pt x="849" y="1448"/>
                  </a:cubicBezTo>
                  <a:cubicBezTo>
                    <a:pt x="859" y="1434"/>
                    <a:pt x="847" y="1423"/>
                    <a:pt x="833" y="1435"/>
                  </a:cubicBezTo>
                  <a:cubicBezTo>
                    <a:pt x="815" y="1451"/>
                    <a:pt x="806" y="1480"/>
                    <a:pt x="810" y="1505"/>
                  </a:cubicBezTo>
                  <a:close/>
                  <a:moveTo>
                    <a:pt x="340" y="1494"/>
                  </a:moveTo>
                  <a:cubicBezTo>
                    <a:pt x="353" y="1508"/>
                    <a:pt x="366" y="1505"/>
                    <a:pt x="383" y="1493"/>
                  </a:cubicBezTo>
                  <a:cubicBezTo>
                    <a:pt x="395" y="1483"/>
                    <a:pt x="410" y="1482"/>
                    <a:pt x="417" y="1491"/>
                  </a:cubicBezTo>
                  <a:cubicBezTo>
                    <a:pt x="418" y="1481"/>
                    <a:pt x="409" y="1471"/>
                    <a:pt x="397" y="1471"/>
                  </a:cubicBezTo>
                  <a:cubicBezTo>
                    <a:pt x="382" y="1472"/>
                    <a:pt x="374" y="1487"/>
                    <a:pt x="360" y="1494"/>
                  </a:cubicBezTo>
                  <a:cubicBezTo>
                    <a:pt x="356" y="1497"/>
                    <a:pt x="348" y="1498"/>
                    <a:pt x="340" y="1494"/>
                  </a:cubicBezTo>
                  <a:close/>
                  <a:moveTo>
                    <a:pt x="682" y="1613"/>
                  </a:moveTo>
                  <a:cubicBezTo>
                    <a:pt x="684" y="1615"/>
                    <a:pt x="683" y="1618"/>
                    <a:pt x="681" y="1619"/>
                  </a:cubicBezTo>
                  <a:cubicBezTo>
                    <a:pt x="680" y="1620"/>
                    <a:pt x="677" y="1619"/>
                    <a:pt x="676" y="1618"/>
                  </a:cubicBezTo>
                  <a:cubicBezTo>
                    <a:pt x="675" y="1616"/>
                    <a:pt x="675" y="1614"/>
                    <a:pt x="677" y="1612"/>
                  </a:cubicBezTo>
                  <a:cubicBezTo>
                    <a:pt x="679" y="1611"/>
                    <a:pt x="681" y="1612"/>
                    <a:pt x="682" y="1613"/>
                  </a:cubicBezTo>
                  <a:close/>
                  <a:moveTo>
                    <a:pt x="663" y="1604"/>
                  </a:moveTo>
                  <a:cubicBezTo>
                    <a:pt x="666" y="1607"/>
                    <a:pt x="665" y="1612"/>
                    <a:pt x="661" y="1614"/>
                  </a:cubicBezTo>
                  <a:cubicBezTo>
                    <a:pt x="658" y="1617"/>
                    <a:pt x="653" y="1616"/>
                    <a:pt x="651" y="1612"/>
                  </a:cubicBezTo>
                  <a:cubicBezTo>
                    <a:pt x="648" y="1609"/>
                    <a:pt x="649" y="1604"/>
                    <a:pt x="653" y="1602"/>
                  </a:cubicBezTo>
                  <a:cubicBezTo>
                    <a:pt x="656" y="1599"/>
                    <a:pt x="661" y="1600"/>
                    <a:pt x="663" y="1604"/>
                  </a:cubicBezTo>
                  <a:close/>
                  <a:moveTo>
                    <a:pt x="675" y="1607"/>
                  </a:moveTo>
                  <a:cubicBezTo>
                    <a:pt x="677" y="1609"/>
                    <a:pt x="676" y="1612"/>
                    <a:pt x="674" y="1614"/>
                  </a:cubicBezTo>
                  <a:cubicBezTo>
                    <a:pt x="672" y="1615"/>
                    <a:pt x="668" y="1615"/>
                    <a:pt x="667" y="1612"/>
                  </a:cubicBezTo>
                  <a:cubicBezTo>
                    <a:pt x="665" y="1610"/>
                    <a:pt x="666" y="1607"/>
                    <a:pt x="668" y="1606"/>
                  </a:cubicBezTo>
                  <a:cubicBezTo>
                    <a:pt x="671" y="1604"/>
                    <a:pt x="674" y="1605"/>
                    <a:pt x="675" y="1607"/>
                  </a:cubicBezTo>
                  <a:close/>
                  <a:moveTo>
                    <a:pt x="476" y="1361"/>
                  </a:moveTo>
                  <a:cubicBezTo>
                    <a:pt x="476" y="1365"/>
                    <a:pt x="476" y="1368"/>
                    <a:pt x="478" y="1370"/>
                  </a:cubicBezTo>
                  <a:cubicBezTo>
                    <a:pt x="480" y="1373"/>
                    <a:pt x="485" y="1375"/>
                    <a:pt x="489" y="1374"/>
                  </a:cubicBezTo>
                  <a:cubicBezTo>
                    <a:pt x="495" y="1372"/>
                    <a:pt x="497" y="1367"/>
                    <a:pt x="497" y="1363"/>
                  </a:cubicBezTo>
                  <a:cubicBezTo>
                    <a:pt x="496" y="1355"/>
                    <a:pt x="490" y="1355"/>
                    <a:pt x="486" y="1352"/>
                  </a:cubicBezTo>
                  <a:cubicBezTo>
                    <a:pt x="482" y="1348"/>
                    <a:pt x="482" y="1341"/>
                    <a:pt x="486" y="1335"/>
                  </a:cubicBezTo>
                  <a:cubicBezTo>
                    <a:pt x="490" y="1328"/>
                    <a:pt x="498" y="1324"/>
                    <a:pt x="506" y="1326"/>
                  </a:cubicBezTo>
                  <a:cubicBezTo>
                    <a:pt x="511" y="1327"/>
                    <a:pt x="515" y="1331"/>
                    <a:pt x="514" y="1336"/>
                  </a:cubicBezTo>
                  <a:cubicBezTo>
                    <a:pt x="510" y="1332"/>
                    <a:pt x="503" y="1332"/>
                    <a:pt x="502" y="1339"/>
                  </a:cubicBezTo>
                  <a:cubicBezTo>
                    <a:pt x="501" y="1343"/>
                    <a:pt x="504" y="1350"/>
                    <a:pt x="506" y="1358"/>
                  </a:cubicBezTo>
                  <a:cubicBezTo>
                    <a:pt x="508" y="1366"/>
                    <a:pt x="509" y="1373"/>
                    <a:pt x="507" y="1380"/>
                  </a:cubicBezTo>
                  <a:cubicBezTo>
                    <a:pt x="502" y="1393"/>
                    <a:pt x="486" y="1398"/>
                    <a:pt x="474" y="1391"/>
                  </a:cubicBezTo>
                  <a:cubicBezTo>
                    <a:pt x="468" y="1387"/>
                    <a:pt x="465" y="1381"/>
                    <a:pt x="463" y="1374"/>
                  </a:cubicBezTo>
                  <a:cubicBezTo>
                    <a:pt x="461" y="1367"/>
                    <a:pt x="461" y="1348"/>
                    <a:pt x="454" y="1341"/>
                  </a:cubicBezTo>
                  <a:cubicBezTo>
                    <a:pt x="449" y="1337"/>
                    <a:pt x="443" y="1339"/>
                    <a:pt x="441" y="1343"/>
                  </a:cubicBezTo>
                  <a:cubicBezTo>
                    <a:pt x="438" y="1339"/>
                    <a:pt x="441" y="1331"/>
                    <a:pt x="446" y="1328"/>
                  </a:cubicBezTo>
                  <a:cubicBezTo>
                    <a:pt x="457" y="1323"/>
                    <a:pt x="472" y="1329"/>
                    <a:pt x="477" y="1343"/>
                  </a:cubicBezTo>
                  <a:cubicBezTo>
                    <a:pt x="479" y="1348"/>
                    <a:pt x="478" y="1354"/>
                    <a:pt x="476" y="1361"/>
                  </a:cubicBezTo>
                  <a:close/>
                  <a:moveTo>
                    <a:pt x="197" y="1792"/>
                  </a:moveTo>
                  <a:cubicBezTo>
                    <a:pt x="194" y="1793"/>
                    <a:pt x="191" y="1792"/>
                    <a:pt x="190" y="1790"/>
                  </a:cubicBezTo>
                  <a:cubicBezTo>
                    <a:pt x="189" y="1787"/>
                    <a:pt x="190" y="1784"/>
                    <a:pt x="192" y="1782"/>
                  </a:cubicBezTo>
                  <a:cubicBezTo>
                    <a:pt x="195" y="1781"/>
                    <a:pt x="198" y="1782"/>
                    <a:pt x="200" y="1785"/>
                  </a:cubicBezTo>
                  <a:cubicBezTo>
                    <a:pt x="201" y="1787"/>
                    <a:pt x="200" y="1791"/>
                    <a:pt x="197" y="1792"/>
                  </a:cubicBezTo>
                  <a:close/>
                  <a:moveTo>
                    <a:pt x="189" y="1799"/>
                  </a:moveTo>
                  <a:cubicBezTo>
                    <a:pt x="187" y="1800"/>
                    <a:pt x="184" y="1799"/>
                    <a:pt x="183" y="1797"/>
                  </a:cubicBezTo>
                  <a:cubicBezTo>
                    <a:pt x="182" y="1795"/>
                    <a:pt x="183" y="1792"/>
                    <a:pt x="185" y="1791"/>
                  </a:cubicBezTo>
                  <a:cubicBezTo>
                    <a:pt x="187" y="1790"/>
                    <a:pt x="190" y="1791"/>
                    <a:pt x="191" y="1793"/>
                  </a:cubicBezTo>
                  <a:cubicBezTo>
                    <a:pt x="192" y="1795"/>
                    <a:pt x="191" y="1798"/>
                    <a:pt x="189" y="1799"/>
                  </a:cubicBezTo>
                  <a:close/>
                  <a:moveTo>
                    <a:pt x="202" y="1780"/>
                  </a:moveTo>
                  <a:cubicBezTo>
                    <a:pt x="198" y="1782"/>
                    <a:pt x="193" y="1780"/>
                    <a:pt x="191" y="1776"/>
                  </a:cubicBezTo>
                  <a:cubicBezTo>
                    <a:pt x="189" y="1772"/>
                    <a:pt x="191" y="1767"/>
                    <a:pt x="195" y="1765"/>
                  </a:cubicBezTo>
                  <a:cubicBezTo>
                    <a:pt x="199" y="1763"/>
                    <a:pt x="204" y="1764"/>
                    <a:pt x="206" y="1768"/>
                  </a:cubicBezTo>
                  <a:cubicBezTo>
                    <a:pt x="208" y="1773"/>
                    <a:pt x="206" y="1778"/>
                    <a:pt x="202" y="1780"/>
                  </a:cubicBezTo>
                  <a:close/>
                  <a:moveTo>
                    <a:pt x="469" y="1473"/>
                  </a:moveTo>
                  <a:cubicBezTo>
                    <a:pt x="467" y="1480"/>
                    <a:pt x="462" y="1486"/>
                    <a:pt x="456" y="1488"/>
                  </a:cubicBezTo>
                  <a:cubicBezTo>
                    <a:pt x="450" y="1491"/>
                    <a:pt x="442" y="1491"/>
                    <a:pt x="437" y="1487"/>
                  </a:cubicBezTo>
                  <a:cubicBezTo>
                    <a:pt x="431" y="1481"/>
                    <a:pt x="430" y="1472"/>
                    <a:pt x="432" y="1465"/>
                  </a:cubicBezTo>
                  <a:cubicBezTo>
                    <a:pt x="435" y="1454"/>
                    <a:pt x="445" y="1446"/>
                    <a:pt x="456" y="1444"/>
                  </a:cubicBezTo>
                  <a:cubicBezTo>
                    <a:pt x="464" y="1442"/>
                    <a:pt x="474" y="1443"/>
                    <a:pt x="483" y="1446"/>
                  </a:cubicBezTo>
                  <a:cubicBezTo>
                    <a:pt x="481" y="1445"/>
                    <a:pt x="480" y="1444"/>
                    <a:pt x="479" y="1443"/>
                  </a:cubicBezTo>
                  <a:cubicBezTo>
                    <a:pt x="459" y="1431"/>
                    <a:pt x="442" y="1416"/>
                    <a:pt x="427" y="1398"/>
                  </a:cubicBezTo>
                  <a:cubicBezTo>
                    <a:pt x="410" y="1377"/>
                    <a:pt x="403" y="1359"/>
                    <a:pt x="376" y="1347"/>
                  </a:cubicBezTo>
                  <a:cubicBezTo>
                    <a:pt x="371" y="1345"/>
                    <a:pt x="366" y="1343"/>
                    <a:pt x="359" y="1342"/>
                  </a:cubicBezTo>
                  <a:cubicBezTo>
                    <a:pt x="351" y="1341"/>
                    <a:pt x="344" y="1341"/>
                    <a:pt x="335" y="1344"/>
                  </a:cubicBezTo>
                  <a:cubicBezTo>
                    <a:pt x="327" y="1346"/>
                    <a:pt x="321" y="1349"/>
                    <a:pt x="314" y="1354"/>
                  </a:cubicBezTo>
                  <a:cubicBezTo>
                    <a:pt x="290" y="1373"/>
                    <a:pt x="285" y="1400"/>
                    <a:pt x="296" y="1428"/>
                  </a:cubicBezTo>
                  <a:cubicBezTo>
                    <a:pt x="302" y="1440"/>
                    <a:pt x="310" y="1448"/>
                    <a:pt x="323" y="1451"/>
                  </a:cubicBezTo>
                  <a:cubicBezTo>
                    <a:pt x="334" y="1453"/>
                    <a:pt x="345" y="1451"/>
                    <a:pt x="353" y="1442"/>
                  </a:cubicBezTo>
                  <a:cubicBezTo>
                    <a:pt x="359" y="1436"/>
                    <a:pt x="361" y="1428"/>
                    <a:pt x="361" y="1419"/>
                  </a:cubicBezTo>
                  <a:cubicBezTo>
                    <a:pt x="361" y="1415"/>
                    <a:pt x="360" y="1412"/>
                    <a:pt x="359" y="1409"/>
                  </a:cubicBezTo>
                  <a:cubicBezTo>
                    <a:pt x="359" y="1410"/>
                    <a:pt x="359" y="1411"/>
                    <a:pt x="359" y="1412"/>
                  </a:cubicBezTo>
                  <a:cubicBezTo>
                    <a:pt x="360" y="1420"/>
                    <a:pt x="354" y="1426"/>
                    <a:pt x="346" y="1427"/>
                  </a:cubicBezTo>
                  <a:cubicBezTo>
                    <a:pt x="338" y="1427"/>
                    <a:pt x="331" y="1421"/>
                    <a:pt x="331" y="1414"/>
                  </a:cubicBezTo>
                  <a:cubicBezTo>
                    <a:pt x="331" y="1406"/>
                    <a:pt x="337" y="1399"/>
                    <a:pt x="344" y="1399"/>
                  </a:cubicBezTo>
                  <a:cubicBezTo>
                    <a:pt x="355" y="1398"/>
                    <a:pt x="362" y="1409"/>
                    <a:pt x="363" y="1419"/>
                  </a:cubicBezTo>
                  <a:cubicBezTo>
                    <a:pt x="364" y="1428"/>
                    <a:pt x="361" y="1437"/>
                    <a:pt x="355" y="1445"/>
                  </a:cubicBezTo>
                  <a:cubicBezTo>
                    <a:pt x="348" y="1453"/>
                    <a:pt x="338" y="1456"/>
                    <a:pt x="327" y="1455"/>
                  </a:cubicBezTo>
                  <a:cubicBezTo>
                    <a:pt x="337" y="1457"/>
                    <a:pt x="347" y="1457"/>
                    <a:pt x="355" y="1455"/>
                  </a:cubicBezTo>
                  <a:cubicBezTo>
                    <a:pt x="355" y="1456"/>
                    <a:pt x="356" y="1458"/>
                    <a:pt x="358" y="1459"/>
                  </a:cubicBezTo>
                  <a:cubicBezTo>
                    <a:pt x="343" y="1463"/>
                    <a:pt x="330" y="1460"/>
                    <a:pt x="320" y="1456"/>
                  </a:cubicBezTo>
                  <a:cubicBezTo>
                    <a:pt x="338" y="1466"/>
                    <a:pt x="356" y="1468"/>
                    <a:pt x="374" y="1462"/>
                  </a:cubicBezTo>
                  <a:cubicBezTo>
                    <a:pt x="384" y="1458"/>
                    <a:pt x="394" y="1452"/>
                    <a:pt x="402" y="1442"/>
                  </a:cubicBezTo>
                  <a:cubicBezTo>
                    <a:pt x="406" y="1437"/>
                    <a:pt x="410" y="1431"/>
                    <a:pt x="415" y="1425"/>
                  </a:cubicBezTo>
                  <a:cubicBezTo>
                    <a:pt x="419" y="1421"/>
                    <a:pt x="424" y="1417"/>
                    <a:pt x="431" y="1416"/>
                  </a:cubicBezTo>
                  <a:cubicBezTo>
                    <a:pt x="436" y="1416"/>
                    <a:pt x="441" y="1418"/>
                    <a:pt x="444" y="1423"/>
                  </a:cubicBezTo>
                  <a:cubicBezTo>
                    <a:pt x="447" y="1427"/>
                    <a:pt x="447" y="1432"/>
                    <a:pt x="445" y="1436"/>
                  </a:cubicBezTo>
                  <a:cubicBezTo>
                    <a:pt x="443" y="1438"/>
                    <a:pt x="441" y="1440"/>
                    <a:pt x="438" y="1440"/>
                  </a:cubicBezTo>
                  <a:cubicBezTo>
                    <a:pt x="434" y="1441"/>
                    <a:pt x="429" y="1439"/>
                    <a:pt x="429" y="1434"/>
                  </a:cubicBezTo>
                  <a:cubicBezTo>
                    <a:pt x="429" y="1431"/>
                    <a:pt x="430" y="1429"/>
                    <a:pt x="433" y="1428"/>
                  </a:cubicBezTo>
                  <a:cubicBezTo>
                    <a:pt x="436" y="1428"/>
                    <a:pt x="439" y="1430"/>
                    <a:pt x="440" y="1433"/>
                  </a:cubicBezTo>
                  <a:cubicBezTo>
                    <a:pt x="440" y="1436"/>
                    <a:pt x="439" y="1439"/>
                    <a:pt x="436" y="1439"/>
                  </a:cubicBezTo>
                  <a:cubicBezTo>
                    <a:pt x="435" y="1439"/>
                    <a:pt x="434" y="1439"/>
                    <a:pt x="434" y="1439"/>
                  </a:cubicBezTo>
                  <a:cubicBezTo>
                    <a:pt x="435" y="1440"/>
                    <a:pt x="436" y="1440"/>
                    <a:pt x="437" y="1439"/>
                  </a:cubicBezTo>
                  <a:cubicBezTo>
                    <a:pt x="440" y="1439"/>
                    <a:pt x="442" y="1437"/>
                    <a:pt x="443" y="1435"/>
                  </a:cubicBezTo>
                  <a:cubicBezTo>
                    <a:pt x="445" y="1431"/>
                    <a:pt x="445" y="1427"/>
                    <a:pt x="443" y="1424"/>
                  </a:cubicBezTo>
                  <a:cubicBezTo>
                    <a:pt x="440" y="1420"/>
                    <a:pt x="435" y="1418"/>
                    <a:pt x="431" y="1419"/>
                  </a:cubicBezTo>
                  <a:cubicBezTo>
                    <a:pt x="425" y="1420"/>
                    <a:pt x="421" y="1423"/>
                    <a:pt x="417" y="1427"/>
                  </a:cubicBezTo>
                  <a:cubicBezTo>
                    <a:pt x="413" y="1433"/>
                    <a:pt x="409" y="1438"/>
                    <a:pt x="405" y="1443"/>
                  </a:cubicBezTo>
                  <a:cubicBezTo>
                    <a:pt x="397" y="1453"/>
                    <a:pt x="386" y="1461"/>
                    <a:pt x="374" y="1464"/>
                  </a:cubicBezTo>
                  <a:cubicBezTo>
                    <a:pt x="363" y="1468"/>
                    <a:pt x="351" y="1469"/>
                    <a:pt x="340" y="1466"/>
                  </a:cubicBezTo>
                  <a:cubicBezTo>
                    <a:pt x="322" y="1463"/>
                    <a:pt x="306" y="1452"/>
                    <a:pt x="296" y="1437"/>
                  </a:cubicBezTo>
                  <a:cubicBezTo>
                    <a:pt x="296" y="1438"/>
                    <a:pt x="296" y="1439"/>
                    <a:pt x="296" y="1440"/>
                  </a:cubicBezTo>
                  <a:cubicBezTo>
                    <a:pt x="297" y="1445"/>
                    <a:pt x="297" y="1450"/>
                    <a:pt x="296" y="1455"/>
                  </a:cubicBezTo>
                  <a:cubicBezTo>
                    <a:pt x="296" y="1463"/>
                    <a:pt x="294" y="1469"/>
                    <a:pt x="291" y="1476"/>
                  </a:cubicBezTo>
                  <a:cubicBezTo>
                    <a:pt x="278" y="1500"/>
                    <a:pt x="248" y="1501"/>
                    <a:pt x="229" y="1487"/>
                  </a:cubicBezTo>
                  <a:cubicBezTo>
                    <a:pt x="222" y="1481"/>
                    <a:pt x="217" y="1473"/>
                    <a:pt x="214" y="1464"/>
                  </a:cubicBezTo>
                  <a:cubicBezTo>
                    <a:pt x="217" y="1465"/>
                    <a:pt x="217" y="1465"/>
                    <a:pt x="217" y="1465"/>
                  </a:cubicBezTo>
                  <a:cubicBezTo>
                    <a:pt x="220" y="1472"/>
                    <a:pt x="225" y="1479"/>
                    <a:pt x="232" y="1484"/>
                  </a:cubicBezTo>
                  <a:cubicBezTo>
                    <a:pt x="249" y="1496"/>
                    <a:pt x="276" y="1496"/>
                    <a:pt x="287" y="1475"/>
                  </a:cubicBezTo>
                  <a:cubicBezTo>
                    <a:pt x="290" y="1468"/>
                    <a:pt x="291" y="1462"/>
                    <a:pt x="292" y="1454"/>
                  </a:cubicBezTo>
                  <a:cubicBezTo>
                    <a:pt x="292" y="1450"/>
                    <a:pt x="292" y="1445"/>
                    <a:pt x="292" y="1440"/>
                  </a:cubicBezTo>
                  <a:cubicBezTo>
                    <a:pt x="290" y="1419"/>
                    <a:pt x="282" y="1405"/>
                    <a:pt x="288" y="1383"/>
                  </a:cubicBezTo>
                  <a:cubicBezTo>
                    <a:pt x="292" y="1371"/>
                    <a:pt x="299" y="1359"/>
                    <a:pt x="312" y="1350"/>
                  </a:cubicBezTo>
                  <a:cubicBezTo>
                    <a:pt x="319" y="1345"/>
                    <a:pt x="326" y="1342"/>
                    <a:pt x="334" y="1339"/>
                  </a:cubicBezTo>
                  <a:cubicBezTo>
                    <a:pt x="344" y="1337"/>
                    <a:pt x="351" y="1337"/>
                    <a:pt x="360" y="1339"/>
                  </a:cubicBezTo>
                  <a:cubicBezTo>
                    <a:pt x="374" y="1341"/>
                    <a:pt x="384" y="1346"/>
                    <a:pt x="394" y="1355"/>
                  </a:cubicBezTo>
                  <a:cubicBezTo>
                    <a:pt x="389" y="1349"/>
                    <a:pt x="385" y="1345"/>
                    <a:pt x="383" y="1344"/>
                  </a:cubicBezTo>
                  <a:cubicBezTo>
                    <a:pt x="362" y="1324"/>
                    <a:pt x="341" y="1306"/>
                    <a:pt x="317" y="1292"/>
                  </a:cubicBezTo>
                  <a:cubicBezTo>
                    <a:pt x="311" y="1288"/>
                    <a:pt x="305" y="1286"/>
                    <a:pt x="299" y="1287"/>
                  </a:cubicBezTo>
                  <a:cubicBezTo>
                    <a:pt x="295" y="1288"/>
                    <a:pt x="291" y="1290"/>
                    <a:pt x="289" y="1292"/>
                  </a:cubicBezTo>
                  <a:cubicBezTo>
                    <a:pt x="285" y="1296"/>
                    <a:pt x="283" y="1303"/>
                    <a:pt x="287" y="1308"/>
                  </a:cubicBezTo>
                  <a:cubicBezTo>
                    <a:pt x="289" y="1310"/>
                    <a:pt x="293" y="1311"/>
                    <a:pt x="296" y="1311"/>
                  </a:cubicBezTo>
                  <a:cubicBezTo>
                    <a:pt x="300" y="1310"/>
                    <a:pt x="302" y="1305"/>
                    <a:pt x="300" y="1302"/>
                  </a:cubicBezTo>
                  <a:cubicBezTo>
                    <a:pt x="299" y="1299"/>
                    <a:pt x="296" y="1298"/>
                    <a:pt x="293" y="1299"/>
                  </a:cubicBezTo>
                  <a:cubicBezTo>
                    <a:pt x="295" y="1296"/>
                    <a:pt x="300" y="1296"/>
                    <a:pt x="303" y="1299"/>
                  </a:cubicBezTo>
                  <a:cubicBezTo>
                    <a:pt x="310" y="1306"/>
                    <a:pt x="303" y="1319"/>
                    <a:pt x="292" y="1317"/>
                  </a:cubicBezTo>
                  <a:cubicBezTo>
                    <a:pt x="283" y="1316"/>
                    <a:pt x="278" y="1309"/>
                    <a:pt x="279" y="1300"/>
                  </a:cubicBezTo>
                  <a:cubicBezTo>
                    <a:pt x="280" y="1289"/>
                    <a:pt x="294" y="1281"/>
                    <a:pt x="306" y="1286"/>
                  </a:cubicBezTo>
                  <a:cubicBezTo>
                    <a:pt x="286" y="1275"/>
                    <a:pt x="266" y="1266"/>
                    <a:pt x="245" y="1261"/>
                  </a:cubicBezTo>
                  <a:cubicBezTo>
                    <a:pt x="252" y="1265"/>
                    <a:pt x="259" y="1271"/>
                    <a:pt x="264" y="1277"/>
                  </a:cubicBezTo>
                  <a:cubicBezTo>
                    <a:pt x="281" y="1298"/>
                    <a:pt x="277" y="1332"/>
                    <a:pt x="246" y="1339"/>
                  </a:cubicBezTo>
                  <a:cubicBezTo>
                    <a:pt x="237" y="1340"/>
                    <a:pt x="229" y="1339"/>
                    <a:pt x="220" y="1336"/>
                  </a:cubicBezTo>
                  <a:cubicBezTo>
                    <a:pt x="207" y="1331"/>
                    <a:pt x="196" y="1319"/>
                    <a:pt x="182" y="1318"/>
                  </a:cubicBezTo>
                  <a:cubicBezTo>
                    <a:pt x="176" y="1317"/>
                    <a:pt x="169" y="1320"/>
                    <a:pt x="165" y="1325"/>
                  </a:cubicBezTo>
                  <a:cubicBezTo>
                    <a:pt x="156" y="1336"/>
                    <a:pt x="162" y="1355"/>
                    <a:pt x="175" y="1359"/>
                  </a:cubicBezTo>
                  <a:cubicBezTo>
                    <a:pt x="180" y="1361"/>
                    <a:pt x="187" y="1358"/>
                    <a:pt x="190" y="1353"/>
                  </a:cubicBezTo>
                  <a:cubicBezTo>
                    <a:pt x="194" y="1346"/>
                    <a:pt x="191" y="1338"/>
                    <a:pt x="185" y="1337"/>
                  </a:cubicBezTo>
                  <a:cubicBezTo>
                    <a:pt x="188" y="1336"/>
                    <a:pt x="194" y="1338"/>
                    <a:pt x="196" y="1343"/>
                  </a:cubicBezTo>
                  <a:cubicBezTo>
                    <a:pt x="200" y="1351"/>
                    <a:pt x="193" y="1361"/>
                    <a:pt x="186" y="1364"/>
                  </a:cubicBezTo>
                  <a:cubicBezTo>
                    <a:pt x="176" y="1367"/>
                    <a:pt x="167" y="1363"/>
                    <a:pt x="161" y="1358"/>
                  </a:cubicBezTo>
                  <a:cubicBezTo>
                    <a:pt x="151" y="1347"/>
                    <a:pt x="151" y="1329"/>
                    <a:pt x="163" y="1320"/>
                  </a:cubicBezTo>
                  <a:cubicBezTo>
                    <a:pt x="170" y="1315"/>
                    <a:pt x="176" y="1313"/>
                    <a:pt x="182" y="1314"/>
                  </a:cubicBezTo>
                  <a:cubicBezTo>
                    <a:pt x="194" y="1315"/>
                    <a:pt x="204" y="1322"/>
                    <a:pt x="215" y="1322"/>
                  </a:cubicBezTo>
                  <a:cubicBezTo>
                    <a:pt x="233" y="1322"/>
                    <a:pt x="248" y="1311"/>
                    <a:pt x="248" y="1294"/>
                  </a:cubicBezTo>
                  <a:cubicBezTo>
                    <a:pt x="247" y="1275"/>
                    <a:pt x="223" y="1256"/>
                    <a:pt x="203" y="1254"/>
                  </a:cubicBezTo>
                  <a:cubicBezTo>
                    <a:pt x="191" y="1253"/>
                    <a:pt x="178" y="1258"/>
                    <a:pt x="172" y="1268"/>
                  </a:cubicBezTo>
                  <a:cubicBezTo>
                    <a:pt x="163" y="1281"/>
                    <a:pt x="170" y="1302"/>
                    <a:pt x="188" y="1301"/>
                  </a:cubicBezTo>
                  <a:cubicBezTo>
                    <a:pt x="194" y="1301"/>
                    <a:pt x="199" y="1298"/>
                    <a:pt x="202" y="1294"/>
                  </a:cubicBezTo>
                  <a:cubicBezTo>
                    <a:pt x="207" y="1287"/>
                    <a:pt x="202" y="1273"/>
                    <a:pt x="192" y="1274"/>
                  </a:cubicBezTo>
                  <a:cubicBezTo>
                    <a:pt x="185" y="1274"/>
                    <a:pt x="182" y="1280"/>
                    <a:pt x="185" y="1284"/>
                  </a:cubicBezTo>
                  <a:cubicBezTo>
                    <a:pt x="179" y="1282"/>
                    <a:pt x="180" y="1272"/>
                    <a:pt x="188" y="1270"/>
                  </a:cubicBezTo>
                  <a:cubicBezTo>
                    <a:pt x="203" y="1266"/>
                    <a:pt x="215" y="1285"/>
                    <a:pt x="204" y="1297"/>
                  </a:cubicBezTo>
                  <a:cubicBezTo>
                    <a:pt x="198" y="1304"/>
                    <a:pt x="185" y="1308"/>
                    <a:pt x="175" y="1301"/>
                  </a:cubicBezTo>
                  <a:cubicBezTo>
                    <a:pt x="161" y="1292"/>
                    <a:pt x="160" y="1269"/>
                    <a:pt x="176" y="1257"/>
                  </a:cubicBezTo>
                  <a:cubicBezTo>
                    <a:pt x="177" y="1256"/>
                    <a:pt x="179" y="1255"/>
                    <a:pt x="180" y="1254"/>
                  </a:cubicBezTo>
                  <a:cubicBezTo>
                    <a:pt x="174" y="1256"/>
                    <a:pt x="169" y="1258"/>
                    <a:pt x="162" y="1262"/>
                  </a:cubicBezTo>
                  <a:cubicBezTo>
                    <a:pt x="162" y="1262"/>
                    <a:pt x="162" y="1262"/>
                    <a:pt x="162" y="1262"/>
                  </a:cubicBezTo>
                  <a:cubicBezTo>
                    <a:pt x="152" y="1268"/>
                    <a:pt x="147" y="1272"/>
                    <a:pt x="141" y="1281"/>
                  </a:cubicBezTo>
                  <a:cubicBezTo>
                    <a:pt x="144" y="1271"/>
                    <a:pt x="151" y="1264"/>
                    <a:pt x="160" y="1259"/>
                  </a:cubicBezTo>
                  <a:cubicBezTo>
                    <a:pt x="160" y="1259"/>
                    <a:pt x="160" y="1259"/>
                    <a:pt x="160" y="1259"/>
                  </a:cubicBezTo>
                  <a:cubicBezTo>
                    <a:pt x="164" y="1257"/>
                    <a:pt x="169" y="1255"/>
                    <a:pt x="173" y="1254"/>
                  </a:cubicBezTo>
                  <a:cubicBezTo>
                    <a:pt x="158" y="1255"/>
                    <a:pt x="143" y="1257"/>
                    <a:pt x="128" y="1262"/>
                  </a:cubicBezTo>
                  <a:cubicBezTo>
                    <a:pt x="102" y="1271"/>
                    <a:pt x="84" y="1282"/>
                    <a:pt x="65" y="1302"/>
                  </a:cubicBezTo>
                  <a:cubicBezTo>
                    <a:pt x="48" y="1322"/>
                    <a:pt x="37" y="1345"/>
                    <a:pt x="33" y="1370"/>
                  </a:cubicBezTo>
                  <a:cubicBezTo>
                    <a:pt x="31" y="1382"/>
                    <a:pt x="31" y="1389"/>
                    <a:pt x="36" y="1401"/>
                  </a:cubicBezTo>
                  <a:cubicBezTo>
                    <a:pt x="45" y="1425"/>
                    <a:pt x="69" y="1443"/>
                    <a:pt x="89" y="1444"/>
                  </a:cubicBezTo>
                  <a:cubicBezTo>
                    <a:pt x="101" y="1444"/>
                    <a:pt x="113" y="1438"/>
                    <a:pt x="111" y="1425"/>
                  </a:cubicBezTo>
                  <a:cubicBezTo>
                    <a:pt x="110" y="1418"/>
                    <a:pt x="105" y="1414"/>
                    <a:pt x="96" y="1415"/>
                  </a:cubicBezTo>
                  <a:cubicBezTo>
                    <a:pt x="103" y="1406"/>
                    <a:pt x="121" y="1413"/>
                    <a:pt x="126" y="1427"/>
                  </a:cubicBezTo>
                  <a:cubicBezTo>
                    <a:pt x="130" y="1442"/>
                    <a:pt x="125" y="1454"/>
                    <a:pt x="116" y="1460"/>
                  </a:cubicBezTo>
                  <a:cubicBezTo>
                    <a:pt x="104" y="1470"/>
                    <a:pt x="83" y="1470"/>
                    <a:pt x="67" y="1459"/>
                  </a:cubicBezTo>
                  <a:cubicBezTo>
                    <a:pt x="51" y="1447"/>
                    <a:pt x="39" y="1429"/>
                    <a:pt x="33" y="1410"/>
                  </a:cubicBezTo>
                  <a:cubicBezTo>
                    <a:pt x="34" y="1414"/>
                    <a:pt x="35" y="1418"/>
                    <a:pt x="37" y="1423"/>
                  </a:cubicBezTo>
                  <a:cubicBezTo>
                    <a:pt x="46" y="1452"/>
                    <a:pt x="64" y="1477"/>
                    <a:pt x="90" y="1493"/>
                  </a:cubicBezTo>
                  <a:cubicBezTo>
                    <a:pt x="105" y="1500"/>
                    <a:pt x="118" y="1501"/>
                    <a:pt x="133" y="1493"/>
                  </a:cubicBezTo>
                  <a:cubicBezTo>
                    <a:pt x="142" y="1488"/>
                    <a:pt x="152" y="1476"/>
                    <a:pt x="152" y="1465"/>
                  </a:cubicBezTo>
                  <a:cubicBezTo>
                    <a:pt x="152" y="1456"/>
                    <a:pt x="144" y="1448"/>
                    <a:pt x="136" y="1453"/>
                  </a:cubicBezTo>
                  <a:cubicBezTo>
                    <a:pt x="135" y="1447"/>
                    <a:pt x="141" y="1441"/>
                    <a:pt x="148" y="1443"/>
                  </a:cubicBezTo>
                  <a:cubicBezTo>
                    <a:pt x="154" y="1444"/>
                    <a:pt x="160" y="1451"/>
                    <a:pt x="161" y="1459"/>
                  </a:cubicBezTo>
                  <a:cubicBezTo>
                    <a:pt x="162" y="1464"/>
                    <a:pt x="161" y="1470"/>
                    <a:pt x="159" y="1475"/>
                  </a:cubicBezTo>
                  <a:cubicBezTo>
                    <a:pt x="154" y="1484"/>
                    <a:pt x="146" y="1492"/>
                    <a:pt x="136" y="1497"/>
                  </a:cubicBezTo>
                  <a:cubicBezTo>
                    <a:pt x="129" y="1500"/>
                    <a:pt x="121" y="1502"/>
                    <a:pt x="114" y="1501"/>
                  </a:cubicBezTo>
                  <a:cubicBezTo>
                    <a:pt x="136" y="1505"/>
                    <a:pt x="158" y="1499"/>
                    <a:pt x="175" y="1481"/>
                  </a:cubicBezTo>
                  <a:cubicBezTo>
                    <a:pt x="183" y="1472"/>
                    <a:pt x="188" y="1462"/>
                    <a:pt x="190" y="1450"/>
                  </a:cubicBezTo>
                  <a:cubicBezTo>
                    <a:pt x="201" y="1398"/>
                    <a:pt x="157" y="1414"/>
                    <a:pt x="131" y="1409"/>
                  </a:cubicBezTo>
                  <a:cubicBezTo>
                    <a:pt x="99" y="1402"/>
                    <a:pt x="115" y="1361"/>
                    <a:pt x="148" y="1367"/>
                  </a:cubicBezTo>
                  <a:cubicBezTo>
                    <a:pt x="176" y="1372"/>
                    <a:pt x="189" y="1399"/>
                    <a:pt x="192" y="1425"/>
                  </a:cubicBezTo>
                  <a:cubicBezTo>
                    <a:pt x="193" y="1420"/>
                    <a:pt x="193" y="1415"/>
                    <a:pt x="195" y="1411"/>
                  </a:cubicBezTo>
                  <a:cubicBezTo>
                    <a:pt x="200" y="1401"/>
                    <a:pt x="211" y="1393"/>
                    <a:pt x="223" y="1397"/>
                  </a:cubicBezTo>
                  <a:cubicBezTo>
                    <a:pt x="228" y="1399"/>
                    <a:pt x="231" y="1404"/>
                    <a:pt x="231" y="1409"/>
                  </a:cubicBezTo>
                  <a:cubicBezTo>
                    <a:pt x="231" y="1413"/>
                    <a:pt x="230" y="1417"/>
                    <a:pt x="227" y="1419"/>
                  </a:cubicBezTo>
                  <a:cubicBezTo>
                    <a:pt x="223" y="1422"/>
                    <a:pt x="219" y="1423"/>
                    <a:pt x="215" y="1422"/>
                  </a:cubicBezTo>
                  <a:cubicBezTo>
                    <a:pt x="210" y="1421"/>
                    <a:pt x="206" y="1415"/>
                    <a:pt x="207" y="1410"/>
                  </a:cubicBezTo>
                  <a:cubicBezTo>
                    <a:pt x="208" y="1407"/>
                    <a:pt x="210" y="1404"/>
                    <a:pt x="214" y="1404"/>
                  </a:cubicBezTo>
                  <a:cubicBezTo>
                    <a:pt x="216" y="1404"/>
                    <a:pt x="218" y="1405"/>
                    <a:pt x="218" y="1408"/>
                  </a:cubicBezTo>
                  <a:cubicBezTo>
                    <a:pt x="217" y="1407"/>
                    <a:pt x="215" y="1406"/>
                    <a:pt x="214" y="1407"/>
                  </a:cubicBezTo>
                  <a:cubicBezTo>
                    <a:pt x="211" y="1408"/>
                    <a:pt x="210" y="1411"/>
                    <a:pt x="212" y="1413"/>
                  </a:cubicBezTo>
                  <a:cubicBezTo>
                    <a:pt x="213" y="1415"/>
                    <a:pt x="215" y="1416"/>
                    <a:pt x="218" y="1415"/>
                  </a:cubicBezTo>
                  <a:cubicBezTo>
                    <a:pt x="221" y="1415"/>
                    <a:pt x="223" y="1413"/>
                    <a:pt x="223" y="1410"/>
                  </a:cubicBezTo>
                  <a:cubicBezTo>
                    <a:pt x="224" y="1406"/>
                    <a:pt x="222" y="1403"/>
                    <a:pt x="218" y="1402"/>
                  </a:cubicBezTo>
                  <a:cubicBezTo>
                    <a:pt x="209" y="1398"/>
                    <a:pt x="199" y="1407"/>
                    <a:pt x="196" y="1415"/>
                  </a:cubicBezTo>
                  <a:cubicBezTo>
                    <a:pt x="195" y="1417"/>
                    <a:pt x="194" y="1420"/>
                    <a:pt x="194" y="1422"/>
                  </a:cubicBezTo>
                  <a:cubicBezTo>
                    <a:pt x="192" y="1430"/>
                    <a:pt x="193" y="1439"/>
                    <a:pt x="192" y="1447"/>
                  </a:cubicBezTo>
                  <a:cubicBezTo>
                    <a:pt x="191" y="1456"/>
                    <a:pt x="188" y="1463"/>
                    <a:pt x="184" y="1471"/>
                  </a:cubicBezTo>
                  <a:cubicBezTo>
                    <a:pt x="187" y="1468"/>
                    <a:pt x="189" y="1466"/>
                    <a:pt x="192" y="1465"/>
                  </a:cubicBezTo>
                  <a:cubicBezTo>
                    <a:pt x="208" y="1455"/>
                    <a:pt x="229" y="1461"/>
                    <a:pt x="241" y="1475"/>
                  </a:cubicBezTo>
                  <a:cubicBezTo>
                    <a:pt x="244" y="1480"/>
                    <a:pt x="247" y="1484"/>
                    <a:pt x="248" y="1489"/>
                  </a:cubicBezTo>
                  <a:cubicBezTo>
                    <a:pt x="245" y="1489"/>
                    <a:pt x="245" y="1489"/>
                    <a:pt x="245" y="1489"/>
                  </a:cubicBezTo>
                  <a:cubicBezTo>
                    <a:pt x="243" y="1485"/>
                    <a:pt x="241" y="1481"/>
                    <a:pt x="239" y="1477"/>
                  </a:cubicBezTo>
                  <a:cubicBezTo>
                    <a:pt x="227" y="1464"/>
                    <a:pt x="208" y="1458"/>
                    <a:pt x="193" y="1467"/>
                  </a:cubicBezTo>
                  <a:cubicBezTo>
                    <a:pt x="183" y="1472"/>
                    <a:pt x="181" y="1477"/>
                    <a:pt x="174" y="1484"/>
                  </a:cubicBezTo>
                  <a:cubicBezTo>
                    <a:pt x="151" y="1508"/>
                    <a:pt x="118" y="1510"/>
                    <a:pt x="89" y="1495"/>
                  </a:cubicBezTo>
                  <a:cubicBezTo>
                    <a:pt x="81" y="1490"/>
                    <a:pt x="74" y="1485"/>
                    <a:pt x="67" y="1479"/>
                  </a:cubicBezTo>
                  <a:cubicBezTo>
                    <a:pt x="79" y="1494"/>
                    <a:pt x="92" y="1507"/>
                    <a:pt x="106" y="1514"/>
                  </a:cubicBezTo>
                  <a:cubicBezTo>
                    <a:pt x="136" y="1528"/>
                    <a:pt x="173" y="1550"/>
                    <a:pt x="195" y="1556"/>
                  </a:cubicBezTo>
                  <a:cubicBezTo>
                    <a:pt x="205" y="1559"/>
                    <a:pt x="217" y="1558"/>
                    <a:pt x="225" y="1552"/>
                  </a:cubicBezTo>
                  <a:cubicBezTo>
                    <a:pt x="221" y="1557"/>
                    <a:pt x="215" y="1559"/>
                    <a:pt x="209" y="1559"/>
                  </a:cubicBezTo>
                  <a:cubicBezTo>
                    <a:pt x="209" y="1559"/>
                    <a:pt x="209" y="1559"/>
                    <a:pt x="209" y="1559"/>
                  </a:cubicBezTo>
                  <a:cubicBezTo>
                    <a:pt x="206" y="1560"/>
                    <a:pt x="202" y="1560"/>
                    <a:pt x="199" y="1559"/>
                  </a:cubicBezTo>
                  <a:cubicBezTo>
                    <a:pt x="210" y="1564"/>
                    <a:pt x="221" y="1566"/>
                    <a:pt x="232" y="1564"/>
                  </a:cubicBezTo>
                  <a:cubicBezTo>
                    <a:pt x="244" y="1561"/>
                    <a:pt x="253" y="1555"/>
                    <a:pt x="259" y="1545"/>
                  </a:cubicBezTo>
                  <a:cubicBezTo>
                    <a:pt x="259" y="1545"/>
                    <a:pt x="260" y="1546"/>
                    <a:pt x="261" y="1546"/>
                  </a:cubicBezTo>
                  <a:cubicBezTo>
                    <a:pt x="257" y="1553"/>
                    <a:pt x="250" y="1560"/>
                    <a:pt x="241" y="1564"/>
                  </a:cubicBezTo>
                  <a:cubicBezTo>
                    <a:pt x="233" y="1567"/>
                    <a:pt x="223" y="1568"/>
                    <a:pt x="217" y="1566"/>
                  </a:cubicBezTo>
                  <a:cubicBezTo>
                    <a:pt x="221" y="1568"/>
                    <a:pt x="225" y="1574"/>
                    <a:pt x="224" y="1578"/>
                  </a:cubicBezTo>
                  <a:cubicBezTo>
                    <a:pt x="224" y="1582"/>
                    <a:pt x="223" y="1585"/>
                    <a:pt x="220" y="1587"/>
                  </a:cubicBezTo>
                  <a:cubicBezTo>
                    <a:pt x="216" y="1589"/>
                    <a:pt x="210" y="1589"/>
                    <a:pt x="207" y="1584"/>
                  </a:cubicBezTo>
                  <a:cubicBezTo>
                    <a:pt x="205" y="1582"/>
                    <a:pt x="205" y="1578"/>
                    <a:pt x="207" y="1576"/>
                  </a:cubicBezTo>
                  <a:cubicBezTo>
                    <a:pt x="212" y="1572"/>
                    <a:pt x="218" y="1575"/>
                    <a:pt x="217" y="1579"/>
                  </a:cubicBezTo>
                  <a:cubicBezTo>
                    <a:pt x="216" y="1577"/>
                    <a:pt x="214" y="1576"/>
                    <a:pt x="212" y="1576"/>
                  </a:cubicBezTo>
                  <a:cubicBezTo>
                    <a:pt x="210" y="1576"/>
                    <a:pt x="208" y="1579"/>
                    <a:pt x="209" y="1582"/>
                  </a:cubicBezTo>
                  <a:cubicBezTo>
                    <a:pt x="209" y="1584"/>
                    <a:pt x="211" y="1585"/>
                    <a:pt x="213" y="1586"/>
                  </a:cubicBezTo>
                  <a:cubicBezTo>
                    <a:pt x="219" y="1587"/>
                    <a:pt x="225" y="1581"/>
                    <a:pt x="222" y="1574"/>
                  </a:cubicBezTo>
                  <a:cubicBezTo>
                    <a:pt x="220" y="1567"/>
                    <a:pt x="210" y="1565"/>
                    <a:pt x="204" y="1563"/>
                  </a:cubicBezTo>
                  <a:cubicBezTo>
                    <a:pt x="196" y="1560"/>
                    <a:pt x="187" y="1557"/>
                    <a:pt x="183" y="1556"/>
                  </a:cubicBezTo>
                  <a:cubicBezTo>
                    <a:pt x="177" y="1553"/>
                    <a:pt x="163" y="1547"/>
                    <a:pt x="146" y="1538"/>
                  </a:cubicBezTo>
                  <a:cubicBezTo>
                    <a:pt x="149" y="1540"/>
                    <a:pt x="151" y="1543"/>
                    <a:pt x="154" y="1546"/>
                  </a:cubicBezTo>
                  <a:cubicBezTo>
                    <a:pt x="155" y="1547"/>
                    <a:pt x="163" y="1558"/>
                    <a:pt x="160" y="1559"/>
                  </a:cubicBezTo>
                  <a:cubicBezTo>
                    <a:pt x="159" y="1559"/>
                    <a:pt x="155" y="1553"/>
                    <a:pt x="154" y="1552"/>
                  </a:cubicBezTo>
                  <a:cubicBezTo>
                    <a:pt x="150" y="1548"/>
                    <a:pt x="146" y="1544"/>
                    <a:pt x="142" y="1540"/>
                  </a:cubicBezTo>
                  <a:cubicBezTo>
                    <a:pt x="140" y="1539"/>
                    <a:pt x="138" y="1537"/>
                    <a:pt x="136" y="1536"/>
                  </a:cubicBezTo>
                  <a:cubicBezTo>
                    <a:pt x="129" y="1530"/>
                    <a:pt x="123" y="1527"/>
                    <a:pt x="114" y="1523"/>
                  </a:cubicBezTo>
                  <a:cubicBezTo>
                    <a:pt x="114" y="1523"/>
                    <a:pt x="113" y="1523"/>
                    <a:pt x="111" y="1522"/>
                  </a:cubicBezTo>
                  <a:cubicBezTo>
                    <a:pt x="113" y="1524"/>
                    <a:pt x="116" y="1525"/>
                    <a:pt x="118" y="1527"/>
                  </a:cubicBezTo>
                  <a:cubicBezTo>
                    <a:pt x="124" y="1532"/>
                    <a:pt x="128" y="1537"/>
                    <a:pt x="132" y="1544"/>
                  </a:cubicBezTo>
                  <a:cubicBezTo>
                    <a:pt x="142" y="1564"/>
                    <a:pt x="132" y="1581"/>
                    <a:pt x="116" y="1590"/>
                  </a:cubicBezTo>
                  <a:cubicBezTo>
                    <a:pt x="102" y="1598"/>
                    <a:pt x="85" y="1601"/>
                    <a:pt x="71" y="1593"/>
                  </a:cubicBezTo>
                  <a:cubicBezTo>
                    <a:pt x="59" y="1586"/>
                    <a:pt x="54" y="1574"/>
                    <a:pt x="57" y="1560"/>
                  </a:cubicBezTo>
                  <a:cubicBezTo>
                    <a:pt x="58" y="1554"/>
                    <a:pt x="61" y="1550"/>
                    <a:pt x="66" y="1545"/>
                  </a:cubicBezTo>
                  <a:cubicBezTo>
                    <a:pt x="69" y="1542"/>
                    <a:pt x="73" y="1540"/>
                    <a:pt x="79" y="1540"/>
                  </a:cubicBezTo>
                  <a:cubicBezTo>
                    <a:pt x="85" y="1540"/>
                    <a:pt x="91" y="1542"/>
                    <a:pt x="94" y="1547"/>
                  </a:cubicBezTo>
                  <a:cubicBezTo>
                    <a:pt x="96" y="1551"/>
                    <a:pt x="97" y="1554"/>
                    <a:pt x="96" y="1558"/>
                  </a:cubicBezTo>
                  <a:cubicBezTo>
                    <a:pt x="95" y="1562"/>
                    <a:pt x="92" y="1565"/>
                    <a:pt x="88" y="1567"/>
                  </a:cubicBezTo>
                  <a:cubicBezTo>
                    <a:pt x="84" y="1569"/>
                    <a:pt x="79" y="1569"/>
                    <a:pt x="75" y="1565"/>
                  </a:cubicBezTo>
                  <a:cubicBezTo>
                    <a:pt x="72" y="1562"/>
                    <a:pt x="71" y="1556"/>
                    <a:pt x="73" y="1552"/>
                  </a:cubicBezTo>
                  <a:cubicBezTo>
                    <a:pt x="77" y="1547"/>
                    <a:pt x="83" y="1545"/>
                    <a:pt x="88" y="1549"/>
                  </a:cubicBezTo>
                  <a:cubicBezTo>
                    <a:pt x="93" y="1552"/>
                    <a:pt x="95" y="1558"/>
                    <a:pt x="91" y="1563"/>
                  </a:cubicBezTo>
                  <a:cubicBezTo>
                    <a:pt x="90" y="1565"/>
                    <a:pt x="89" y="1566"/>
                    <a:pt x="87" y="1567"/>
                  </a:cubicBezTo>
                  <a:cubicBezTo>
                    <a:pt x="87" y="1567"/>
                    <a:pt x="88" y="1567"/>
                    <a:pt x="88" y="1567"/>
                  </a:cubicBezTo>
                  <a:cubicBezTo>
                    <a:pt x="92" y="1565"/>
                    <a:pt x="95" y="1562"/>
                    <a:pt x="96" y="1558"/>
                  </a:cubicBezTo>
                  <a:cubicBezTo>
                    <a:pt x="96" y="1554"/>
                    <a:pt x="96" y="1551"/>
                    <a:pt x="93" y="1548"/>
                  </a:cubicBezTo>
                  <a:cubicBezTo>
                    <a:pt x="90" y="1543"/>
                    <a:pt x="85" y="1541"/>
                    <a:pt x="79" y="1541"/>
                  </a:cubicBezTo>
                  <a:cubicBezTo>
                    <a:pt x="74" y="1541"/>
                    <a:pt x="70" y="1543"/>
                    <a:pt x="66" y="1546"/>
                  </a:cubicBezTo>
                  <a:cubicBezTo>
                    <a:pt x="62" y="1550"/>
                    <a:pt x="60" y="1555"/>
                    <a:pt x="58" y="1561"/>
                  </a:cubicBezTo>
                  <a:cubicBezTo>
                    <a:pt x="56" y="1574"/>
                    <a:pt x="61" y="1584"/>
                    <a:pt x="72" y="1591"/>
                  </a:cubicBezTo>
                  <a:cubicBezTo>
                    <a:pt x="86" y="1598"/>
                    <a:pt x="103" y="1595"/>
                    <a:pt x="116" y="1587"/>
                  </a:cubicBezTo>
                  <a:cubicBezTo>
                    <a:pt x="129" y="1578"/>
                    <a:pt x="137" y="1563"/>
                    <a:pt x="129" y="1546"/>
                  </a:cubicBezTo>
                  <a:cubicBezTo>
                    <a:pt x="125" y="1540"/>
                    <a:pt x="121" y="1535"/>
                    <a:pt x="115" y="1531"/>
                  </a:cubicBezTo>
                  <a:cubicBezTo>
                    <a:pt x="94" y="1514"/>
                    <a:pt x="77" y="1498"/>
                    <a:pt x="61" y="1475"/>
                  </a:cubicBezTo>
                  <a:cubicBezTo>
                    <a:pt x="62" y="1476"/>
                    <a:pt x="62" y="1478"/>
                    <a:pt x="62" y="1479"/>
                  </a:cubicBezTo>
                  <a:cubicBezTo>
                    <a:pt x="64" y="1489"/>
                    <a:pt x="61" y="1500"/>
                    <a:pt x="50" y="1502"/>
                  </a:cubicBezTo>
                  <a:cubicBezTo>
                    <a:pt x="42" y="1503"/>
                    <a:pt x="35" y="1498"/>
                    <a:pt x="32" y="1491"/>
                  </a:cubicBezTo>
                  <a:cubicBezTo>
                    <a:pt x="30" y="1485"/>
                    <a:pt x="31" y="1479"/>
                    <a:pt x="36" y="1475"/>
                  </a:cubicBezTo>
                  <a:cubicBezTo>
                    <a:pt x="40" y="1472"/>
                    <a:pt x="46" y="1473"/>
                    <a:pt x="46" y="1478"/>
                  </a:cubicBezTo>
                  <a:cubicBezTo>
                    <a:pt x="46" y="1484"/>
                    <a:pt x="41" y="1484"/>
                    <a:pt x="41" y="1489"/>
                  </a:cubicBezTo>
                  <a:cubicBezTo>
                    <a:pt x="41" y="1493"/>
                    <a:pt x="43" y="1497"/>
                    <a:pt x="48" y="1497"/>
                  </a:cubicBezTo>
                  <a:cubicBezTo>
                    <a:pt x="55" y="1497"/>
                    <a:pt x="59" y="1489"/>
                    <a:pt x="58" y="1482"/>
                  </a:cubicBezTo>
                  <a:cubicBezTo>
                    <a:pt x="57" y="1468"/>
                    <a:pt x="52" y="1462"/>
                    <a:pt x="45" y="1450"/>
                  </a:cubicBezTo>
                  <a:cubicBezTo>
                    <a:pt x="40" y="1442"/>
                    <a:pt x="37" y="1434"/>
                    <a:pt x="33" y="1424"/>
                  </a:cubicBezTo>
                  <a:cubicBezTo>
                    <a:pt x="24" y="1395"/>
                    <a:pt x="27" y="1365"/>
                    <a:pt x="38" y="1337"/>
                  </a:cubicBezTo>
                  <a:cubicBezTo>
                    <a:pt x="35" y="1342"/>
                    <a:pt x="29" y="1345"/>
                    <a:pt x="25" y="1345"/>
                  </a:cubicBezTo>
                  <a:cubicBezTo>
                    <a:pt x="20" y="1344"/>
                    <a:pt x="15" y="1341"/>
                    <a:pt x="14" y="1334"/>
                  </a:cubicBezTo>
                  <a:cubicBezTo>
                    <a:pt x="15" y="1335"/>
                    <a:pt x="17" y="1335"/>
                    <a:pt x="18" y="1334"/>
                  </a:cubicBezTo>
                  <a:cubicBezTo>
                    <a:pt x="19" y="1346"/>
                    <a:pt x="34" y="1342"/>
                    <a:pt x="40" y="1332"/>
                  </a:cubicBezTo>
                  <a:cubicBezTo>
                    <a:pt x="40" y="1333"/>
                    <a:pt x="40" y="1333"/>
                    <a:pt x="40" y="1333"/>
                  </a:cubicBezTo>
                  <a:cubicBezTo>
                    <a:pt x="44" y="1323"/>
                    <a:pt x="50" y="1315"/>
                    <a:pt x="56" y="1306"/>
                  </a:cubicBezTo>
                  <a:cubicBezTo>
                    <a:pt x="43" y="1313"/>
                    <a:pt x="27" y="1312"/>
                    <a:pt x="17" y="1301"/>
                  </a:cubicBezTo>
                  <a:cubicBezTo>
                    <a:pt x="11" y="1295"/>
                    <a:pt x="8" y="1288"/>
                    <a:pt x="8" y="1280"/>
                  </a:cubicBezTo>
                  <a:cubicBezTo>
                    <a:pt x="8" y="1272"/>
                    <a:pt x="11" y="1266"/>
                    <a:pt x="16" y="1259"/>
                  </a:cubicBezTo>
                  <a:cubicBezTo>
                    <a:pt x="21" y="1254"/>
                    <a:pt x="27" y="1250"/>
                    <a:pt x="35" y="1249"/>
                  </a:cubicBezTo>
                  <a:cubicBezTo>
                    <a:pt x="42" y="1248"/>
                    <a:pt x="49" y="1249"/>
                    <a:pt x="55" y="1253"/>
                  </a:cubicBezTo>
                  <a:cubicBezTo>
                    <a:pt x="62" y="1257"/>
                    <a:pt x="65" y="1263"/>
                    <a:pt x="66" y="1271"/>
                  </a:cubicBezTo>
                  <a:cubicBezTo>
                    <a:pt x="66" y="1276"/>
                    <a:pt x="64" y="1280"/>
                    <a:pt x="61" y="1284"/>
                  </a:cubicBezTo>
                  <a:cubicBezTo>
                    <a:pt x="56" y="1289"/>
                    <a:pt x="49" y="1290"/>
                    <a:pt x="42" y="1288"/>
                  </a:cubicBezTo>
                  <a:cubicBezTo>
                    <a:pt x="36" y="1286"/>
                    <a:pt x="32" y="1280"/>
                    <a:pt x="32" y="1274"/>
                  </a:cubicBezTo>
                  <a:cubicBezTo>
                    <a:pt x="32" y="1266"/>
                    <a:pt x="38" y="1259"/>
                    <a:pt x="46" y="1258"/>
                  </a:cubicBezTo>
                  <a:cubicBezTo>
                    <a:pt x="54" y="1258"/>
                    <a:pt x="61" y="1264"/>
                    <a:pt x="62" y="1272"/>
                  </a:cubicBezTo>
                  <a:cubicBezTo>
                    <a:pt x="62" y="1276"/>
                    <a:pt x="61" y="1280"/>
                    <a:pt x="59" y="1282"/>
                  </a:cubicBezTo>
                  <a:cubicBezTo>
                    <a:pt x="59" y="1282"/>
                    <a:pt x="59" y="1282"/>
                    <a:pt x="59" y="1282"/>
                  </a:cubicBezTo>
                  <a:cubicBezTo>
                    <a:pt x="62" y="1279"/>
                    <a:pt x="63" y="1275"/>
                    <a:pt x="63" y="1271"/>
                  </a:cubicBezTo>
                  <a:cubicBezTo>
                    <a:pt x="62" y="1264"/>
                    <a:pt x="59" y="1259"/>
                    <a:pt x="53" y="1256"/>
                  </a:cubicBezTo>
                  <a:cubicBezTo>
                    <a:pt x="48" y="1252"/>
                    <a:pt x="42" y="1251"/>
                    <a:pt x="35" y="1252"/>
                  </a:cubicBezTo>
                  <a:cubicBezTo>
                    <a:pt x="29" y="1253"/>
                    <a:pt x="23" y="1257"/>
                    <a:pt x="18" y="1262"/>
                  </a:cubicBezTo>
                  <a:cubicBezTo>
                    <a:pt x="14" y="1267"/>
                    <a:pt x="11" y="1273"/>
                    <a:pt x="11" y="1280"/>
                  </a:cubicBezTo>
                  <a:cubicBezTo>
                    <a:pt x="11" y="1287"/>
                    <a:pt x="14" y="1294"/>
                    <a:pt x="19" y="1299"/>
                  </a:cubicBezTo>
                  <a:cubicBezTo>
                    <a:pt x="31" y="1313"/>
                    <a:pt x="52" y="1310"/>
                    <a:pt x="61" y="1299"/>
                  </a:cubicBezTo>
                  <a:cubicBezTo>
                    <a:pt x="81" y="1278"/>
                    <a:pt x="99" y="1267"/>
                    <a:pt x="126" y="1257"/>
                  </a:cubicBezTo>
                  <a:cubicBezTo>
                    <a:pt x="129" y="1256"/>
                    <a:pt x="132" y="1255"/>
                    <a:pt x="134" y="1255"/>
                  </a:cubicBezTo>
                  <a:cubicBezTo>
                    <a:pt x="132" y="1255"/>
                    <a:pt x="130" y="1255"/>
                    <a:pt x="128" y="1255"/>
                  </a:cubicBezTo>
                  <a:cubicBezTo>
                    <a:pt x="117" y="1254"/>
                    <a:pt x="109" y="1252"/>
                    <a:pt x="100" y="1247"/>
                  </a:cubicBezTo>
                  <a:cubicBezTo>
                    <a:pt x="110" y="1249"/>
                    <a:pt x="117" y="1251"/>
                    <a:pt x="128" y="1251"/>
                  </a:cubicBezTo>
                  <a:cubicBezTo>
                    <a:pt x="129" y="1251"/>
                    <a:pt x="129" y="1251"/>
                    <a:pt x="130" y="1251"/>
                  </a:cubicBezTo>
                  <a:cubicBezTo>
                    <a:pt x="122" y="1249"/>
                    <a:pt x="117" y="1237"/>
                    <a:pt x="116" y="1229"/>
                  </a:cubicBezTo>
                  <a:cubicBezTo>
                    <a:pt x="116" y="1224"/>
                    <a:pt x="116" y="1219"/>
                    <a:pt x="117" y="1215"/>
                  </a:cubicBezTo>
                  <a:cubicBezTo>
                    <a:pt x="119" y="1207"/>
                    <a:pt x="126" y="1197"/>
                    <a:pt x="135" y="1197"/>
                  </a:cubicBezTo>
                  <a:cubicBezTo>
                    <a:pt x="134" y="1188"/>
                    <a:pt x="139" y="1182"/>
                    <a:pt x="143" y="1176"/>
                  </a:cubicBezTo>
                  <a:cubicBezTo>
                    <a:pt x="150" y="1168"/>
                    <a:pt x="153" y="1158"/>
                    <a:pt x="147" y="1151"/>
                  </a:cubicBezTo>
                  <a:cubicBezTo>
                    <a:pt x="158" y="1153"/>
                    <a:pt x="160" y="1171"/>
                    <a:pt x="158" y="1180"/>
                  </a:cubicBezTo>
                  <a:cubicBezTo>
                    <a:pt x="154" y="1192"/>
                    <a:pt x="143" y="1200"/>
                    <a:pt x="132" y="1209"/>
                  </a:cubicBezTo>
                  <a:cubicBezTo>
                    <a:pt x="124" y="1215"/>
                    <a:pt x="120" y="1221"/>
                    <a:pt x="120" y="1230"/>
                  </a:cubicBezTo>
                  <a:cubicBezTo>
                    <a:pt x="120" y="1237"/>
                    <a:pt x="123" y="1248"/>
                    <a:pt x="130" y="1251"/>
                  </a:cubicBezTo>
                  <a:cubicBezTo>
                    <a:pt x="129" y="1250"/>
                    <a:pt x="128" y="1249"/>
                    <a:pt x="127" y="1248"/>
                  </a:cubicBezTo>
                  <a:cubicBezTo>
                    <a:pt x="123" y="1245"/>
                    <a:pt x="123" y="1239"/>
                    <a:pt x="127" y="1234"/>
                  </a:cubicBezTo>
                  <a:cubicBezTo>
                    <a:pt x="127" y="1235"/>
                    <a:pt x="129" y="1236"/>
                    <a:pt x="130" y="1236"/>
                  </a:cubicBezTo>
                  <a:cubicBezTo>
                    <a:pt x="125" y="1243"/>
                    <a:pt x="128" y="1249"/>
                    <a:pt x="136" y="1251"/>
                  </a:cubicBezTo>
                  <a:cubicBezTo>
                    <a:pt x="139" y="1252"/>
                    <a:pt x="142" y="1252"/>
                    <a:pt x="145" y="1252"/>
                  </a:cubicBezTo>
                  <a:cubicBezTo>
                    <a:pt x="177" y="1245"/>
                    <a:pt x="209" y="1246"/>
                    <a:pt x="240" y="1253"/>
                  </a:cubicBezTo>
                  <a:cubicBezTo>
                    <a:pt x="215" y="1245"/>
                    <a:pt x="187" y="1233"/>
                    <a:pt x="174" y="1210"/>
                  </a:cubicBezTo>
                  <a:cubicBezTo>
                    <a:pt x="169" y="1198"/>
                    <a:pt x="168" y="1187"/>
                    <a:pt x="172" y="1174"/>
                  </a:cubicBezTo>
                  <a:cubicBezTo>
                    <a:pt x="176" y="1164"/>
                    <a:pt x="183" y="1155"/>
                    <a:pt x="192" y="1150"/>
                  </a:cubicBezTo>
                  <a:cubicBezTo>
                    <a:pt x="213" y="1136"/>
                    <a:pt x="242" y="1143"/>
                    <a:pt x="255" y="1164"/>
                  </a:cubicBezTo>
                  <a:cubicBezTo>
                    <a:pt x="267" y="1183"/>
                    <a:pt x="265" y="1211"/>
                    <a:pt x="242" y="1220"/>
                  </a:cubicBezTo>
                  <a:cubicBezTo>
                    <a:pt x="233" y="1224"/>
                    <a:pt x="221" y="1223"/>
                    <a:pt x="215" y="1214"/>
                  </a:cubicBezTo>
                  <a:cubicBezTo>
                    <a:pt x="212" y="1212"/>
                    <a:pt x="211" y="1208"/>
                    <a:pt x="211" y="1205"/>
                  </a:cubicBezTo>
                  <a:cubicBezTo>
                    <a:pt x="211" y="1205"/>
                    <a:pt x="211" y="1205"/>
                    <a:pt x="211" y="1205"/>
                  </a:cubicBezTo>
                  <a:cubicBezTo>
                    <a:pt x="211" y="1197"/>
                    <a:pt x="217" y="1188"/>
                    <a:pt x="227" y="1188"/>
                  </a:cubicBezTo>
                  <a:cubicBezTo>
                    <a:pt x="236" y="1187"/>
                    <a:pt x="243" y="1194"/>
                    <a:pt x="244" y="1203"/>
                  </a:cubicBezTo>
                  <a:cubicBezTo>
                    <a:pt x="244" y="1212"/>
                    <a:pt x="237" y="1220"/>
                    <a:pt x="228" y="1221"/>
                  </a:cubicBezTo>
                  <a:cubicBezTo>
                    <a:pt x="224" y="1221"/>
                    <a:pt x="221" y="1220"/>
                    <a:pt x="218" y="1218"/>
                  </a:cubicBezTo>
                  <a:cubicBezTo>
                    <a:pt x="218" y="1218"/>
                    <a:pt x="218" y="1218"/>
                    <a:pt x="218" y="1218"/>
                  </a:cubicBezTo>
                  <a:cubicBezTo>
                    <a:pt x="225" y="1223"/>
                    <a:pt x="234" y="1223"/>
                    <a:pt x="242" y="1220"/>
                  </a:cubicBezTo>
                  <a:cubicBezTo>
                    <a:pt x="263" y="1209"/>
                    <a:pt x="263" y="1183"/>
                    <a:pt x="252" y="1165"/>
                  </a:cubicBezTo>
                  <a:cubicBezTo>
                    <a:pt x="240" y="1146"/>
                    <a:pt x="213" y="1139"/>
                    <a:pt x="193" y="1152"/>
                  </a:cubicBezTo>
                  <a:cubicBezTo>
                    <a:pt x="190" y="1154"/>
                    <a:pt x="187" y="1156"/>
                    <a:pt x="184" y="1159"/>
                  </a:cubicBezTo>
                  <a:cubicBezTo>
                    <a:pt x="186" y="1158"/>
                    <a:pt x="188" y="1157"/>
                    <a:pt x="191" y="1156"/>
                  </a:cubicBezTo>
                  <a:cubicBezTo>
                    <a:pt x="199" y="1153"/>
                    <a:pt x="209" y="1156"/>
                    <a:pt x="213" y="1162"/>
                  </a:cubicBezTo>
                  <a:cubicBezTo>
                    <a:pt x="218" y="1169"/>
                    <a:pt x="217" y="1178"/>
                    <a:pt x="209" y="1183"/>
                  </a:cubicBezTo>
                  <a:cubicBezTo>
                    <a:pt x="205" y="1186"/>
                    <a:pt x="199" y="1185"/>
                    <a:pt x="196" y="1182"/>
                  </a:cubicBezTo>
                  <a:cubicBezTo>
                    <a:pt x="189" y="1175"/>
                    <a:pt x="195" y="1166"/>
                    <a:pt x="201" y="1168"/>
                  </a:cubicBezTo>
                  <a:cubicBezTo>
                    <a:pt x="198" y="1169"/>
                    <a:pt x="196" y="1172"/>
                    <a:pt x="196" y="1174"/>
                  </a:cubicBezTo>
                  <a:cubicBezTo>
                    <a:pt x="196" y="1179"/>
                    <a:pt x="200" y="1182"/>
                    <a:pt x="205" y="1181"/>
                  </a:cubicBezTo>
                  <a:cubicBezTo>
                    <a:pt x="208" y="1180"/>
                    <a:pt x="211" y="1177"/>
                    <a:pt x="211" y="1173"/>
                  </a:cubicBezTo>
                  <a:cubicBezTo>
                    <a:pt x="213" y="1167"/>
                    <a:pt x="208" y="1161"/>
                    <a:pt x="202" y="1159"/>
                  </a:cubicBezTo>
                  <a:cubicBezTo>
                    <a:pt x="190" y="1155"/>
                    <a:pt x="179" y="1164"/>
                    <a:pt x="175" y="1175"/>
                  </a:cubicBezTo>
                  <a:cubicBezTo>
                    <a:pt x="171" y="1187"/>
                    <a:pt x="172" y="1197"/>
                    <a:pt x="177" y="1208"/>
                  </a:cubicBezTo>
                  <a:cubicBezTo>
                    <a:pt x="195" y="1241"/>
                    <a:pt x="250" y="1250"/>
                    <a:pt x="286" y="1267"/>
                  </a:cubicBezTo>
                  <a:cubicBezTo>
                    <a:pt x="281" y="1261"/>
                    <a:pt x="277" y="1254"/>
                    <a:pt x="274" y="1245"/>
                  </a:cubicBezTo>
                  <a:cubicBezTo>
                    <a:pt x="273" y="1241"/>
                    <a:pt x="272" y="1237"/>
                    <a:pt x="272" y="1234"/>
                  </a:cubicBezTo>
                  <a:cubicBezTo>
                    <a:pt x="273" y="1234"/>
                    <a:pt x="274" y="1234"/>
                    <a:pt x="275" y="1234"/>
                  </a:cubicBezTo>
                  <a:cubicBezTo>
                    <a:pt x="276" y="1243"/>
                    <a:pt x="280" y="1253"/>
                    <a:pt x="286" y="1260"/>
                  </a:cubicBezTo>
                  <a:cubicBezTo>
                    <a:pt x="289" y="1266"/>
                    <a:pt x="294" y="1270"/>
                    <a:pt x="298" y="1273"/>
                  </a:cubicBezTo>
                  <a:cubicBezTo>
                    <a:pt x="294" y="1268"/>
                    <a:pt x="291" y="1260"/>
                    <a:pt x="292" y="1255"/>
                  </a:cubicBezTo>
                  <a:cubicBezTo>
                    <a:pt x="292" y="1250"/>
                    <a:pt x="295" y="1245"/>
                    <a:pt x="299" y="1242"/>
                  </a:cubicBezTo>
                  <a:cubicBezTo>
                    <a:pt x="305" y="1237"/>
                    <a:pt x="315" y="1237"/>
                    <a:pt x="320" y="1245"/>
                  </a:cubicBezTo>
                  <a:cubicBezTo>
                    <a:pt x="323" y="1250"/>
                    <a:pt x="322" y="1256"/>
                    <a:pt x="319" y="1259"/>
                  </a:cubicBezTo>
                  <a:cubicBezTo>
                    <a:pt x="312" y="1266"/>
                    <a:pt x="303" y="1260"/>
                    <a:pt x="304" y="1254"/>
                  </a:cubicBezTo>
                  <a:cubicBezTo>
                    <a:pt x="306" y="1257"/>
                    <a:pt x="309" y="1259"/>
                    <a:pt x="311" y="1259"/>
                  </a:cubicBezTo>
                  <a:cubicBezTo>
                    <a:pt x="316" y="1259"/>
                    <a:pt x="318" y="1254"/>
                    <a:pt x="317" y="1250"/>
                  </a:cubicBezTo>
                  <a:cubicBezTo>
                    <a:pt x="316" y="1247"/>
                    <a:pt x="313" y="1244"/>
                    <a:pt x="310" y="1243"/>
                  </a:cubicBezTo>
                  <a:cubicBezTo>
                    <a:pt x="303" y="1242"/>
                    <a:pt x="298" y="1248"/>
                    <a:pt x="296" y="1254"/>
                  </a:cubicBezTo>
                  <a:cubicBezTo>
                    <a:pt x="295" y="1258"/>
                    <a:pt x="296" y="1264"/>
                    <a:pt x="298" y="1268"/>
                  </a:cubicBezTo>
                  <a:cubicBezTo>
                    <a:pt x="301" y="1275"/>
                    <a:pt x="307" y="1278"/>
                    <a:pt x="314" y="1282"/>
                  </a:cubicBezTo>
                  <a:cubicBezTo>
                    <a:pt x="335" y="1293"/>
                    <a:pt x="354" y="1308"/>
                    <a:pt x="373" y="1324"/>
                  </a:cubicBezTo>
                  <a:cubicBezTo>
                    <a:pt x="376" y="1327"/>
                    <a:pt x="392" y="1344"/>
                    <a:pt x="404" y="1358"/>
                  </a:cubicBezTo>
                  <a:cubicBezTo>
                    <a:pt x="396" y="1338"/>
                    <a:pt x="395" y="1316"/>
                    <a:pt x="399" y="1294"/>
                  </a:cubicBezTo>
                  <a:cubicBezTo>
                    <a:pt x="400" y="1287"/>
                    <a:pt x="402" y="1282"/>
                    <a:pt x="404" y="1277"/>
                  </a:cubicBezTo>
                  <a:cubicBezTo>
                    <a:pt x="407" y="1267"/>
                    <a:pt x="414" y="1252"/>
                    <a:pt x="403" y="1245"/>
                  </a:cubicBezTo>
                  <a:cubicBezTo>
                    <a:pt x="399" y="1242"/>
                    <a:pt x="393" y="1242"/>
                    <a:pt x="389" y="1246"/>
                  </a:cubicBezTo>
                  <a:cubicBezTo>
                    <a:pt x="387" y="1248"/>
                    <a:pt x="387" y="1252"/>
                    <a:pt x="388" y="1254"/>
                  </a:cubicBezTo>
                  <a:cubicBezTo>
                    <a:pt x="390" y="1257"/>
                    <a:pt x="394" y="1258"/>
                    <a:pt x="397" y="1256"/>
                  </a:cubicBezTo>
                  <a:cubicBezTo>
                    <a:pt x="399" y="1255"/>
                    <a:pt x="399" y="1252"/>
                    <a:pt x="398" y="1250"/>
                  </a:cubicBezTo>
                  <a:cubicBezTo>
                    <a:pt x="402" y="1252"/>
                    <a:pt x="400" y="1261"/>
                    <a:pt x="392" y="1261"/>
                  </a:cubicBezTo>
                  <a:cubicBezTo>
                    <a:pt x="388" y="1260"/>
                    <a:pt x="385" y="1257"/>
                    <a:pt x="384" y="1253"/>
                  </a:cubicBezTo>
                  <a:cubicBezTo>
                    <a:pt x="383" y="1245"/>
                    <a:pt x="389" y="1240"/>
                    <a:pt x="395" y="1240"/>
                  </a:cubicBezTo>
                  <a:cubicBezTo>
                    <a:pt x="401" y="1239"/>
                    <a:pt x="408" y="1244"/>
                    <a:pt x="411" y="1250"/>
                  </a:cubicBezTo>
                  <a:cubicBezTo>
                    <a:pt x="412" y="1253"/>
                    <a:pt x="412" y="1256"/>
                    <a:pt x="412" y="1259"/>
                  </a:cubicBezTo>
                  <a:cubicBezTo>
                    <a:pt x="417" y="1247"/>
                    <a:pt x="422" y="1239"/>
                    <a:pt x="428" y="1231"/>
                  </a:cubicBezTo>
                  <a:cubicBezTo>
                    <a:pt x="439" y="1217"/>
                    <a:pt x="462" y="1200"/>
                    <a:pt x="466" y="1186"/>
                  </a:cubicBezTo>
                  <a:cubicBezTo>
                    <a:pt x="467" y="1183"/>
                    <a:pt x="467" y="1180"/>
                    <a:pt x="467" y="1177"/>
                  </a:cubicBezTo>
                  <a:cubicBezTo>
                    <a:pt x="466" y="1171"/>
                    <a:pt x="464" y="1166"/>
                    <a:pt x="459" y="1161"/>
                  </a:cubicBezTo>
                  <a:cubicBezTo>
                    <a:pt x="454" y="1157"/>
                    <a:pt x="448" y="1154"/>
                    <a:pt x="441" y="1155"/>
                  </a:cubicBezTo>
                  <a:cubicBezTo>
                    <a:pt x="433" y="1155"/>
                    <a:pt x="426" y="1158"/>
                    <a:pt x="420" y="1164"/>
                  </a:cubicBezTo>
                  <a:cubicBezTo>
                    <a:pt x="415" y="1169"/>
                    <a:pt x="412" y="1176"/>
                    <a:pt x="412" y="1184"/>
                  </a:cubicBezTo>
                  <a:cubicBezTo>
                    <a:pt x="411" y="1192"/>
                    <a:pt x="414" y="1199"/>
                    <a:pt x="421" y="1203"/>
                  </a:cubicBezTo>
                  <a:cubicBezTo>
                    <a:pt x="426" y="1205"/>
                    <a:pt x="432" y="1206"/>
                    <a:pt x="437" y="1203"/>
                  </a:cubicBezTo>
                  <a:cubicBezTo>
                    <a:pt x="437" y="1204"/>
                    <a:pt x="436" y="1204"/>
                    <a:pt x="436" y="1204"/>
                  </a:cubicBezTo>
                  <a:cubicBezTo>
                    <a:pt x="426" y="1206"/>
                    <a:pt x="421" y="1195"/>
                    <a:pt x="430" y="1192"/>
                  </a:cubicBezTo>
                  <a:cubicBezTo>
                    <a:pt x="434" y="1191"/>
                    <a:pt x="442" y="1195"/>
                    <a:pt x="447" y="1185"/>
                  </a:cubicBezTo>
                  <a:cubicBezTo>
                    <a:pt x="447" y="1189"/>
                    <a:pt x="446" y="1193"/>
                    <a:pt x="445" y="1196"/>
                  </a:cubicBezTo>
                  <a:cubicBezTo>
                    <a:pt x="444" y="1198"/>
                    <a:pt x="443" y="1199"/>
                    <a:pt x="442" y="1200"/>
                  </a:cubicBezTo>
                  <a:cubicBezTo>
                    <a:pt x="437" y="1206"/>
                    <a:pt x="428" y="1207"/>
                    <a:pt x="421" y="1203"/>
                  </a:cubicBezTo>
                  <a:cubicBezTo>
                    <a:pt x="413" y="1199"/>
                    <a:pt x="410" y="1192"/>
                    <a:pt x="410" y="1184"/>
                  </a:cubicBezTo>
                  <a:cubicBezTo>
                    <a:pt x="410" y="1175"/>
                    <a:pt x="413" y="1168"/>
                    <a:pt x="419" y="1163"/>
                  </a:cubicBezTo>
                  <a:cubicBezTo>
                    <a:pt x="425" y="1157"/>
                    <a:pt x="433" y="1153"/>
                    <a:pt x="441" y="1152"/>
                  </a:cubicBezTo>
                  <a:cubicBezTo>
                    <a:pt x="449" y="1152"/>
                    <a:pt x="456" y="1155"/>
                    <a:pt x="462" y="1160"/>
                  </a:cubicBezTo>
                  <a:cubicBezTo>
                    <a:pt x="466" y="1164"/>
                    <a:pt x="469" y="1170"/>
                    <a:pt x="470" y="1177"/>
                  </a:cubicBezTo>
                  <a:cubicBezTo>
                    <a:pt x="471" y="1180"/>
                    <a:pt x="471" y="1183"/>
                    <a:pt x="470" y="1187"/>
                  </a:cubicBezTo>
                  <a:cubicBezTo>
                    <a:pt x="469" y="1188"/>
                    <a:pt x="469" y="1188"/>
                    <a:pt x="469" y="1188"/>
                  </a:cubicBezTo>
                  <a:cubicBezTo>
                    <a:pt x="470" y="1188"/>
                    <a:pt x="470" y="1188"/>
                    <a:pt x="470" y="1188"/>
                  </a:cubicBezTo>
                  <a:cubicBezTo>
                    <a:pt x="471" y="1187"/>
                    <a:pt x="471" y="1187"/>
                    <a:pt x="471" y="1187"/>
                  </a:cubicBezTo>
                  <a:cubicBezTo>
                    <a:pt x="475" y="1184"/>
                    <a:pt x="480" y="1180"/>
                    <a:pt x="484" y="1177"/>
                  </a:cubicBezTo>
                  <a:cubicBezTo>
                    <a:pt x="496" y="1171"/>
                    <a:pt x="514" y="1165"/>
                    <a:pt x="527" y="1171"/>
                  </a:cubicBezTo>
                  <a:cubicBezTo>
                    <a:pt x="533" y="1174"/>
                    <a:pt x="536" y="1179"/>
                    <a:pt x="539" y="1185"/>
                  </a:cubicBezTo>
                  <a:cubicBezTo>
                    <a:pt x="539" y="1187"/>
                    <a:pt x="539" y="1187"/>
                    <a:pt x="539" y="1187"/>
                  </a:cubicBezTo>
                  <a:cubicBezTo>
                    <a:pt x="541" y="1194"/>
                    <a:pt x="541" y="1201"/>
                    <a:pt x="538" y="1207"/>
                  </a:cubicBezTo>
                  <a:cubicBezTo>
                    <a:pt x="535" y="1214"/>
                    <a:pt x="530" y="1219"/>
                    <a:pt x="524" y="1221"/>
                  </a:cubicBezTo>
                  <a:cubicBezTo>
                    <a:pt x="517" y="1224"/>
                    <a:pt x="509" y="1224"/>
                    <a:pt x="503" y="1219"/>
                  </a:cubicBezTo>
                  <a:cubicBezTo>
                    <a:pt x="499" y="1216"/>
                    <a:pt x="497" y="1213"/>
                    <a:pt x="497" y="1207"/>
                  </a:cubicBezTo>
                  <a:cubicBezTo>
                    <a:pt x="496" y="1202"/>
                    <a:pt x="498" y="1197"/>
                    <a:pt x="503" y="1193"/>
                  </a:cubicBezTo>
                  <a:cubicBezTo>
                    <a:pt x="505" y="1191"/>
                    <a:pt x="507" y="1191"/>
                    <a:pt x="510" y="1190"/>
                  </a:cubicBezTo>
                  <a:cubicBezTo>
                    <a:pt x="507" y="1191"/>
                    <a:pt x="505" y="1192"/>
                    <a:pt x="503" y="1193"/>
                  </a:cubicBezTo>
                  <a:cubicBezTo>
                    <a:pt x="499" y="1197"/>
                    <a:pt x="497" y="1202"/>
                    <a:pt x="497" y="1207"/>
                  </a:cubicBezTo>
                  <a:cubicBezTo>
                    <a:pt x="498" y="1212"/>
                    <a:pt x="500" y="1216"/>
                    <a:pt x="504" y="1219"/>
                  </a:cubicBezTo>
                  <a:cubicBezTo>
                    <a:pt x="510" y="1222"/>
                    <a:pt x="517" y="1223"/>
                    <a:pt x="523" y="1220"/>
                  </a:cubicBezTo>
                  <a:cubicBezTo>
                    <a:pt x="529" y="1217"/>
                    <a:pt x="533" y="1213"/>
                    <a:pt x="536" y="1207"/>
                  </a:cubicBezTo>
                  <a:cubicBezTo>
                    <a:pt x="539" y="1200"/>
                    <a:pt x="539" y="1193"/>
                    <a:pt x="536" y="1186"/>
                  </a:cubicBezTo>
                  <a:cubicBezTo>
                    <a:pt x="534" y="1181"/>
                    <a:pt x="531" y="1177"/>
                    <a:pt x="525" y="1174"/>
                  </a:cubicBezTo>
                  <a:cubicBezTo>
                    <a:pt x="513" y="1168"/>
                    <a:pt x="495" y="1175"/>
                    <a:pt x="484" y="1182"/>
                  </a:cubicBezTo>
                  <a:cubicBezTo>
                    <a:pt x="479" y="1186"/>
                    <a:pt x="473" y="1191"/>
                    <a:pt x="467" y="1197"/>
                  </a:cubicBezTo>
                  <a:cubicBezTo>
                    <a:pt x="468" y="1196"/>
                    <a:pt x="469" y="1196"/>
                    <a:pt x="470" y="1196"/>
                  </a:cubicBezTo>
                  <a:cubicBezTo>
                    <a:pt x="477" y="1194"/>
                    <a:pt x="485" y="1197"/>
                    <a:pt x="487" y="1203"/>
                  </a:cubicBezTo>
                  <a:cubicBezTo>
                    <a:pt x="490" y="1209"/>
                    <a:pt x="489" y="1216"/>
                    <a:pt x="482" y="1219"/>
                  </a:cubicBezTo>
                  <a:cubicBezTo>
                    <a:pt x="478" y="1221"/>
                    <a:pt x="474" y="1220"/>
                    <a:pt x="471" y="1217"/>
                  </a:cubicBezTo>
                  <a:cubicBezTo>
                    <a:pt x="467" y="1211"/>
                    <a:pt x="473" y="1204"/>
                    <a:pt x="477" y="1206"/>
                  </a:cubicBezTo>
                  <a:cubicBezTo>
                    <a:pt x="475" y="1206"/>
                    <a:pt x="473" y="1209"/>
                    <a:pt x="472" y="1211"/>
                  </a:cubicBezTo>
                  <a:cubicBezTo>
                    <a:pt x="472" y="1214"/>
                    <a:pt x="475" y="1217"/>
                    <a:pt x="479" y="1217"/>
                  </a:cubicBezTo>
                  <a:cubicBezTo>
                    <a:pt x="482" y="1216"/>
                    <a:pt x="484" y="1214"/>
                    <a:pt x="485" y="1212"/>
                  </a:cubicBezTo>
                  <a:cubicBezTo>
                    <a:pt x="487" y="1207"/>
                    <a:pt x="483" y="1202"/>
                    <a:pt x="479" y="1199"/>
                  </a:cubicBezTo>
                  <a:cubicBezTo>
                    <a:pt x="475" y="1198"/>
                    <a:pt x="471" y="1199"/>
                    <a:pt x="467" y="1200"/>
                  </a:cubicBezTo>
                  <a:cubicBezTo>
                    <a:pt x="454" y="1204"/>
                    <a:pt x="427" y="1236"/>
                    <a:pt x="422" y="1248"/>
                  </a:cubicBezTo>
                  <a:cubicBezTo>
                    <a:pt x="431" y="1238"/>
                    <a:pt x="444" y="1230"/>
                    <a:pt x="459" y="1226"/>
                  </a:cubicBezTo>
                  <a:cubicBezTo>
                    <a:pt x="494" y="1218"/>
                    <a:pt x="540" y="1235"/>
                    <a:pt x="545" y="1273"/>
                  </a:cubicBezTo>
                  <a:cubicBezTo>
                    <a:pt x="547" y="1286"/>
                    <a:pt x="541" y="1300"/>
                    <a:pt x="529" y="1305"/>
                  </a:cubicBezTo>
                  <a:cubicBezTo>
                    <a:pt x="519" y="1308"/>
                    <a:pt x="508" y="1305"/>
                    <a:pt x="503" y="1296"/>
                  </a:cubicBezTo>
                  <a:cubicBezTo>
                    <a:pt x="498" y="1288"/>
                    <a:pt x="499" y="1277"/>
                    <a:pt x="506" y="1270"/>
                  </a:cubicBezTo>
                  <a:cubicBezTo>
                    <a:pt x="510" y="1266"/>
                    <a:pt x="516" y="1265"/>
                    <a:pt x="522" y="1265"/>
                  </a:cubicBezTo>
                  <a:cubicBezTo>
                    <a:pt x="524" y="1266"/>
                    <a:pt x="526" y="1266"/>
                    <a:pt x="528" y="1267"/>
                  </a:cubicBezTo>
                  <a:cubicBezTo>
                    <a:pt x="532" y="1270"/>
                    <a:pt x="535" y="1275"/>
                    <a:pt x="536" y="1280"/>
                  </a:cubicBezTo>
                  <a:cubicBezTo>
                    <a:pt x="536" y="1289"/>
                    <a:pt x="530" y="1296"/>
                    <a:pt x="521" y="1297"/>
                  </a:cubicBezTo>
                  <a:cubicBezTo>
                    <a:pt x="512" y="1297"/>
                    <a:pt x="505" y="1291"/>
                    <a:pt x="504" y="1282"/>
                  </a:cubicBezTo>
                  <a:cubicBezTo>
                    <a:pt x="504" y="1277"/>
                    <a:pt x="506" y="1273"/>
                    <a:pt x="509" y="1270"/>
                  </a:cubicBezTo>
                  <a:cubicBezTo>
                    <a:pt x="508" y="1270"/>
                    <a:pt x="508" y="1271"/>
                    <a:pt x="507" y="1271"/>
                  </a:cubicBezTo>
                  <a:cubicBezTo>
                    <a:pt x="501" y="1278"/>
                    <a:pt x="500" y="1287"/>
                    <a:pt x="505" y="1295"/>
                  </a:cubicBezTo>
                  <a:cubicBezTo>
                    <a:pt x="510" y="1302"/>
                    <a:pt x="519" y="1304"/>
                    <a:pt x="527" y="1301"/>
                  </a:cubicBezTo>
                  <a:cubicBezTo>
                    <a:pt x="538" y="1297"/>
                    <a:pt x="543" y="1285"/>
                    <a:pt x="541" y="1274"/>
                  </a:cubicBezTo>
                  <a:cubicBezTo>
                    <a:pt x="536" y="1238"/>
                    <a:pt x="492" y="1224"/>
                    <a:pt x="461" y="1231"/>
                  </a:cubicBezTo>
                  <a:cubicBezTo>
                    <a:pt x="429" y="1240"/>
                    <a:pt x="411" y="1265"/>
                    <a:pt x="405" y="1296"/>
                  </a:cubicBezTo>
                  <a:cubicBezTo>
                    <a:pt x="393" y="1359"/>
                    <a:pt x="434" y="1410"/>
                    <a:pt x="485" y="1442"/>
                  </a:cubicBezTo>
                  <a:cubicBezTo>
                    <a:pt x="504" y="1453"/>
                    <a:pt x="519" y="1461"/>
                    <a:pt x="541" y="1465"/>
                  </a:cubicBezTo>
                  <a:cubicBezTo>
                    <a:pt x="562" y="1469"/>
                    <a:pt x="586" y="1468"/>
                    <a:pt x="602" y="1458"/>
                  </a:cubicBezTo>
                  <a:cubicBezTo>
                    <a:pt x="603" y="1458"/>
                    <a:pt x="603" y="1458"/>
                    <a:pt x="603" y="1458"/>
                  </a:cubicBezTo>
                  <a:cubicBezTo>
                    <a:pt x="591" y="1464"/>
                    <a:pt x="575" y="1464"/>
                    <a:pt x="564" y="1462"/>
                  </a:cubicBezTo>
                  <a:cubicBezTo>
                    <a:pt x="540" y="1457"/>
                    <a:pt x="512" y="1435"/>
                    <a:pt x="503" y="1412"/>
                  </a:cubicBezTo>
                  <a:cubicBezTo>
                    <a:pt x="505" y="1412"/>
                    <a:pt x="507" y="1411"/>
                    <a:pt x="508" y="1410"/>
                  </a:cubicBezTo>
                  <a:cubicBezTo>
                    <a:pt x="517" y="1432"/>
                    <a:pt x="541" y="1452"/>
                    <a:pt x="565" y="1458"/>
                  </a:cubicBezTo>
                  <a:cubicBezTo>
                    <a:pt x="580" y="1462"/>
                    <a:pt x="602" y="1461"/>
                    <a:pt x="612" y="1447"/>
                  </a:cubicBezTo>
                  <a:cubicBezTo>
                    <a:pt x="615" y="1443"/>
                    <a:pt x="617" y="1439"/>
                    <a:pt x="617" y="1434"/>
                  </a:cubicBezTo>
                  <a:cubicBezTo>
                    <a:pt x="617" y="1429"/>
                    <a:pt x="616" y="1425"/>
                    <a:pt x="612" y="1421"/>
                  </a:cubicBezTo>
                  <a:cubicBezTo>
                    <a:pt x="609" y="1418"/>
                    <a:pt x="605" y="1416"/>
                    <a:pt x="601" y="1416"/>
                  </a:cubicBezTo>
                  <a:cubicBezTo>
                    <a:pt x="597" y="1416"/>
                    <a:pt x="593" y="1417"/>
                    <a:pt x="590" y="1420"/>
                  </a:cubicBezTo>
                  <a:cubicBezTo>
                    <a:pt x="587" y="1423"/>
                    <a:pt x="586" y="1427"/>
                    <a:pt x="587" y="1431"/>
                  </a:cubicBezTo>
                  <a:cubicBezTo>
                    <a:pt x="588" y="1433"/>
                    <a:pt x="589" y="1434"/>
                    <a:pt x="590" y="1435"/>
                  </a:cubicBezTo>
                  <a:cubicBezTo>
                    <a:pt x="592" y="1436"/>
                    <a:pt x="594" y="1436"/>
                    <a:pt x="595" y="1436"/>
                  </a:cubicBezTo>
                  <a:cubicBezTo>
                    <a:pt x="597" y="1436"/>
                    <a:pt x="598" y="1435"/>
                    <a:pt x="599" y="1434"/>
                  </a:cubicBezTo>
                  <a:cubicBezTo>
                    <a:pt x="600" y="1434"/>
                    <a:pt x="600" y="1432"/>
                    <a:pt x="600" y="1431"/>
                  </a:cubicBezTo>
                  <a:cubicBezTo>
                    <a:pt x="600" y="1432"/>
                    <a:pt x="600" y="1434"/>
                    <a:pt x="599" y="1434"/>
                  </a:cubicBezTo>
                  <a:cubicBezTo>
                    <a:pt x="598" y="1435"/>
                    <a:pt x="597" y="1436"/>
                    <a:pt x="595" y="1436"/>
                  </a:cubicBezTo>
                  <a:cubicBezTo>
                    <a:pt x="593" y="1436"/>
                    <a:pt x="592" y="1436"/>
                    <a:pt x="590" y="1435"/>
                  </a:cubicBezTo>
                  <a:cubicBezTo>
                    <a:pt x="589" y="1434"/>
                    <a:pt x="588" y="1433"/>
                    <a:pt x="587" y="1431"/>
                  </a:cubicBezTo>
                  <a:cubicBezTo>
                    <a:pt x="586" y="1427"/>
                    <a:pt x="587" y="1423"/>
                    <a:pt x="589" y="1420"/>
                  </a:cubicBezTo>
                  <a:cubicBezTo>
                    <a:pt x="592" y="1416"/>
                    <a:pt x="596" y="1415"/>
                    <a:pt x="601" y="1415"/>
                  </a:cubicBezTo>
                  <a:cubicBezTo>
                    <a:pt x="606" y="1415"/>
                    <a:pt x="610" y="1417"/>
                    <a:pt x="613" y="1420"/>
                  </a:cubicBezTo>
                  <a:cubicBezTo>
                    <a:pt x="617" y="1424"/>
                    <a:pt x="619" y="1429"/>
                    <a:pt x="619" y="1434"/>
                  </a:cubicBezTo>
                  <a:cubicBezTo>
                    <a:pt x="619" y="1438"/>
                    <a:pt x="618" y="1441"/>
                    <a:pt x="617" y="1443"/>
                  </a:cubicBezTo>
                  <a:cubicBezTo>
                    <a:pt x="618" y="1441"/>
                    <a:pt x="619" y="1439"/>
                    <a:pt x="620" y="1437"/>
                  </a:cubicBezTo>
                  <a:cubicBezTo>
                    <a:pt x="625" y="1424"/>
                    <a:pt x="624" y="1412"/>
                    <a:pt x="622" y="1399"/>
                  </a:cubicBezTo>
                  <a:cubicBezTo>
                    <a:pt x="618" y="1383"/>
                    <a:pt x="612" y="1373"/>
                    <a:pt x="602" y="1359"/>
                  </a:cubicBezTo>
                  <a:cubicBezTo>
                    <a:pt x="584" y="1336"/>
                    <a:pt x="557" y="1313"/>
                    <a:pt x="557" y="1281"/>
                  </a:cubicBezTo>
                  <a:cubicBezTo>
                    <a:pt x="557" y="1276"/>
                    <a:pt x="558" y="1271"/>
                    <a:pt x="559" y="1267"/>
                  </a:cubicBezTo>
                  <a:cubicBezTo>
                    <a:pt x="560" y="1262"/>
                    <a:pt x="563" y="1257"/>
                    <a:pt x="565" y="1251"/>
                  </a:cubicBezTo>
                  <a:cubicBezTo>
                    <a:pt x="568" y="1238"/>
                    <a:pt x="560" y="1230"/>
                    <a:pt x="552" y="1230"/>
                  </a:cubicBezTo>
                  <a:cubicBezTo>
                    <a:pt x="549" y="1230"/>
                    <a:pt x="546" y="1232"/>
                    <a:pt x="544" y="1234"/>
                  </a:cubicBezTo>
                  <a:cubicBezTo>
                    <a:pt x="542" y="1237"/>
                    <a:pt x="542" y="1240"/>
                    <a:pt x="544" y="1242"/>
                  </a:cubicBezTo>
                  <a:cubicBezTo>
                    <a:pt x="545" y="1245"/>
                    <a:pt x="550" y="1246"/>
                    <a:pt x="552" y="1244"/>
                  </a:cubicBezTo>
                  <a:cubicBezTo>
                    <a:pt x="554" y="1242"/>
                    <a:pt x="554" y="1240"/>
                    <a:pt x="553" y="1237"/>
                  </a:cubicBezTo>
                  <a:cubicBezTo>
                    <a:pt x="555" y="1239"/>
                    <a:pt x="555" y="1243"/>
                    <a:pt x="554" y="1245"/>
                  </a:cubicBezTo>
                  <a:cubicBezTo>
                    <a:pt x="552" y="1247"/>
                    <a:pt x="550" y="1248"/>
                    <a:pt x="547" y="1247"/>
                  </a:cubicBezTo>
                  <a:cubicBezTo>
                    <a:pt x="539" y="1245"/>
                    <a:pt x="538" y="1235"/>
                    <a:pt x="544" y="1230"/>
                  </a:cubicBezTo>
                  <a:cubicBezTo>
                    <a:pt x="547" y="1228"/>
                    <a:pt x="552" y="1227"/>
                    <a:pt x="557" y="1228"/>
                  </a:cubicBezTo>
                  <a:cubicBezTo>
                    <a:pt x="564" y="1230"/>
                    <a:pt x="568" y="1238"/>
                    <a:pt x="567" y="1247"/>
                  </a:cubicBezTo>
                  <a:cubicBezTo>
                    <a:pt x="569" y="1244"/>
                    <a:pt x="570" y="1242"/>
                    <a:pt x="571" y="1239"/>
                  </a:cubicBezTo>
                  <a:cubicBezTo>
                    <a:pt x="573" y="1234"/>
                    <a:pt x="572" y="1228"/>
                    <a:pt x="567" y="1223"/>
                  </a:cubicBezTo>
                  <a:cubicBezTo>
                    <a:pt x="561" y="1216"/>
                    <a:pt x="550" y="1216"/>
                    <a:pt x="542" y="1222"/>
                  </a:cubicBezTo>
                  <a:cubicBezTo>
                    <a:pt x="537" y="1226"/>
                    <a:pt x="533" y="1230"/>
                    <a:pt x="525" y="1231"/>
                  </a:cubicBezTo>
                  <a:cubicBezTo>
                    <a:pt x="519" y="1231"/>
                    <a:pt x="513" y="1229"/>
                    <a:pt x="509" y="1223"/>
                  </a:cubicBezTo>
                  <a:cubicBezTo>
                    <a:pt x="526" y="1232"/>
                    <a:pt x="530" y="1217"/>
                    <a:pt x="543" y="1211"/>
                  </a:cubicBezTo>
                  <a:cubicBezTo>
                    <a:pt x="550" y="1208"/>
                    <a:pt x="559" y="1207"/>
                    <a:pt x="565" y="1212"/>
                  </a:cubicBezTo>
                  <a:cubicBezTo>
                    <a:pt x="571" y="1216"/>
                    <a:pt x="577" y="1226"/>
                    <a:pt x="573" y="1236"/>
                  </a:cubicBezTo>
                  <a:cubicBezTo>
                    <a:pt x="574" y="1235"/>
                    <a:pt x="574" y="1235"/>
                    <a:pt x="574" y="1234"/>
                  </a:cubicBezTo>
                  <a:cubicBezTo>
                    <a:pt x="584" y="1221"/>
                    <a:pt x="597" y="1214"/>
                    <a:pt x="613" y="1215"/>
                  </a:cubicBezTo>
                  <a:cubicBezTo>
                    <a:pt x="617" y="1216"/>
                    <a:pt x="620" y="1216"/>
                    <a:pt x="623" y="1217"/>
                  </a:cubicBezTo>
                  <a:cubicBezTo>
                    <a:pt x="622" y="1218"/>
                    <a:pt x="622" y="1219"/>
                    <a:pt x="622" y="1219"/>
                  </a:cubicBezTo>
                  <a:cubicBezTo>
                    <a:pt x="619" y="1219"/>
                    <a:pt x="616" y="1218"/>
                    <a:pt x="613" y="1218"/>
                  </a:cubicBezTo>
                  <a:cubicBezTo>
                    <a:pt x="597" y="1218"/>
                    <a:pt x="586" y="1224"/>
                    <a:pt x="577" y="1237"/>
                  </a:cubicBezTo>
                  <a:cubicBezTo>
                    <a:pt x="576" y="1238"/>
                    <a:pt x="575" y="1239"/>
                    <a:pt x="574" y="1241"/>
                  </a:cubicBezTo>
                  <a:cubicBezTo>
                    <a:pt x="578" y="1237"/>
                    <a:pt x="583" y="1234"/>
                    <a:pt x="589" y="1233"/>
                  </a:cubicBezTo>
                  <a:cubicBezTo>
                    <a:pt x="593" y="1232"/>
                    <a:pt x="596" y="1232"/>
                    <a:pt x="600" y="1233"/>
                  </a:cubicBezTo>
                  <a:cubicBezTo>
                    <a:pt x="604" y="1234"/>
                    <a:pt x="606" y="1235"/>
                    <a:pt x="609" y="1238"/>
                  </a:cubicBezTo>
                  <a:cubicBezTo>
                    <a:pt x="616" y="1243"/>
                    <a:pt x="618" y="1254"/>
                    <a:pt x="612" y="1260"/>
                  </a:cubicBezTo>
                  <a:cubicBezTo>
                    <a:pt x="609" y="1263"/>
                    <a:pt x="605" y="1265"/>
                    <a:pt x="602" y="1265"/>
                  </a:cubicBezTo>
                  <a:cubicBezTo>
                    <a:pt x="600" y="1265"/>
                    <a:pt x="598" y="1264"/>
                    <a:pt x="596" y="1263"/>
                  </a:cubicBezTo>
                  <a:cubicBezTo>
                    <a:pt x="593" y="1262"/>
                    <a:pt x="591" y="1259"/>
                    <a:pt x="590" y="1256"/>
                  </a:cubicBezTo>
                  <a:cubicBezTo>
                    <a:pt x="590" y="1255"/>
                    <a:pt x="590" y="1253"/>
                    <a:pt x="590" y="1252"/>
                  </a:cubicBezTo>
                  <a:cubicBezTo>
                    <a:pt x="590" y="1251"/>
                    <a:pt x="591" y="1250"/>
                    <a:pt x="591" y="1249"/>
                  </a:cubicBezTo>
                  <a:cubicBezTo>
                    <a:pt x="592" y="1247"/>
                    <a:pt x="595" y="1245"/>
                    <a:pt x="598" y="1245"/>
                  </a:cubicBezTo>
                  <a:cubicBezTo>
                    <a:pt x="599" y="1245"/>
                    <a:pt x="601" y="1246"/>
                    <a:pt x="602" y="1248"/>
                  </a:cubicBezTo>
                  <a:cubicBezTo>
                    <a:pt x="602" y="1248"/>
                    <a:pt x="602" y="1248"/>
                    <a:pt x="602" y="1248"/>
                  </a:cubicBezTo>
                  <a:cubicBezTo>
                    <a:pt x="602" y="1248"/>
                    <a:pt x="602" y="1248"/>
                    <a:pt x="602" y="1248"/>
                  </a:cubicBezTo>
                  <a:cubicBezTo>
                    <a:pt x="602" y="1248"/>
                    <a:pt x="602" y="1248"/>
                    <a:pt x="602" y="1248"/>
                  </a:cubicBezTo>
                  <a:cubicBezTo>
                    <a:pt x="602" y="1248"/>
                    <a:pt x="602" y="1248"/>
                    <a:pt x="602" y="1248"/>
                  </a:cubicBezTo>
                  <a:cubicBezTo>
                    <a:pt x="601" y="1246"/>
                    <a:pt x="599" y="1246"/>
                    <a:pt x="598" y="1246"/>
                  </a:cubicBezTo>
                  <a:cubicBezTo>
                    <a:pt x="595" y="1246"/>
                    <a:pt x="593" y="1247"/>
                    <a:pt x="592" y="1249"/>
                  </a:cubicBezTo>
                  <a:cubicBezTo>
                    <a:pt x="592" y="1250"/>
                    <a:pt x="591" y="1251"/>
                    <a:pt x="591" y="1252"/>
                  </a:cubicBezTo>
                  <a:cubicBezTo>
                    <a:pt x="591" y="1253"/>
                    <a:pt x="591" y="1254"/>
                    <a:pt x="592" y="1256"/>
                  </a:cubicBezTo>
                  <a:cubicBezTo>
                    <a:pt x="593" y="1258"/>
                    <a:pt x="595" y="1260"/>
                    <a:pt x="597" y="1262"/>
                  </a:cubicBezTo>
                  <a:cubicBezTo>
                    <a:pt x="599" y="1262"/>
                    <a:pt x="600" y="1263"/>
                    <a:pt x="602" y="1263"/>
                  </a:cubicBezTo>
                  <a:cubicBezTo>
                    <a:pt x="605" y="1262"/>
                    <a:pt x="608" y="1261"/>
                    <a:pt x="610" y="1259"/>
                  </a:cubicBezTo>
                  <a:cubicBezTo>
                    <a:pt x="615" y="1253"/>
                    <a:pt x="613" y="1245"/>
                    <a:pt x="607" y="1240"/>
                  </a:cubicBezTo>
                  <a:cubicBezTo>
                    <a:pt x="605" y="1238"/>
                    <a:pt x="602" y="1237"/>
                    <a:pt x="599" y="1237"/>
                  </a:cubicBezTo>
                  <a:cubicBezTo>
                    <a:pt x="596" y="1236"/>
                    <a:pt x="593" y="1236"/>
                    <a:pt x="590" y="1237"/>
                  </a:cubicBezTo>
                  <a:cubicBezTo>
                    <a:pt x="587" y="1238"/>
                    <a:pt x="584" y="1239"/>
                    <a:pt x="581" y="1241"/>
                  </a:cubicBezTo>
                  <a:cubicBezTo>
                    <a:pt x="577" y="1244"/>
                    <a:pt x="573" y="1247"/>
                    <a:pt x="570" y="1252"/>
                  </a:cubicBezTo>
                  <a:cubicBezTo>
                    <a:pt x="565" y="1261"/>
                    <a:pt x="562" y="1271"/>
                    <a:pt x="562" y="1281"/>
                  </a:cubicBezTo>
                  <a:cubicBezTo>
                    <a:pt x="562" y="1307"/>
                    <a:pt x="583" y="1328"/>
                    <a:pt x="599" y="1349"/>
                  </a:cubicBezTo>
                  <a:cubicBezTo>
                    <a:pt x="597" y="1345"/>
                    <a:pt x="594" y="1341"/>
                    <a:pt x="592" y="1337"/>
                  </a:cubicBezTo>
                  <a:cubicBezTo>
                    <a:pt x="586" y="1324"/>
                    <a:pt x="587" y="1305"/>
                    <a:pt x="600" y="1297"/>
                  </a:cubicBezTo>
                  <a:cubicBezTo>
                    <a:pt x="608" y="1291"/>
                    <a:pt x="618" y="1290"/>
                    <a:pt x="621" y="1280"/>
                  </a:cubicBezTo>
                  <a:cubicBezTo>
                    <a:pt x="628" y="1284"/>
                    <a:pt x="629" y="1297"/>
                    <a:pt x="621" y="1306"/>
                  </a:cubicBezTo>
                  <a:cubicBezTo>
                    <a:pt x="613" y="1315"/>
                    <a:pt x="595" y="1321"/>
                    <a:pt x="598" y="1336"/>
                  </a:cubicBezTo>
                  <a:cubicBezTo>
                    <a:pt x="599" y="1345"/>
                    <a:pt x="606" y="1352"/>
                    <a:pt x="605" y="1356"/>
                  </a:cubicBezTo>
                  <a:cubicBezTo>
                    <a:pt x="604" y="1355"/>
                    <a:pt x="604" y="1355"/>
                    <a:pt x="604" y="1355"/>
                  </a:cubicBezTo>
                  <a:cubicBezTo>
                    <a:pt x="605" y="1356"/>
                    <a:pt x="605" y="1356"/>
                    <a:pt x="606" y="1357"/>
                  </a:cubicBezTo>
                  <a:cubicBezTo>
                    <a:pt x="616" y="1371"/>
                    <a:pt x="622" y="1381"/>
                    <a:pt x="625" y="1398"/>
                  </a:cubicBezTo>
                  <a:cubicBezTo>
                    <a:pt x="628" y="1412"/>
                    <a:pt x="628" y="1424"/>
                    <a:pt x="622" y="1438"/>
                  </a:cubicBezTo>
                  <a:cubicBezTo>
                    <a:pt x="618" y="1447"/>
                    <a:pt x="611" y="1455"/>
                    <a:pt x="603" y="1460"/>
                  </a:cubicBezTo>
                  <a:cubicBezTo>
                    <a:pt x="586" y="1470"/>
                    <a:pt x="562" y="1472"/>
                    <a:pt x="540" y="1468"/>
                  </a:cubicBezTo>
                  <a:cubicBezTo>
                    <a:pt x="531" y="1466"/>
                    <a:pt x="523" y="1464"/>
                    <a:pt x="515" y="1461"/>
                  </a:cubicBezTo>
                  <a:cubicBezTo>
                    <a:pt x="500" y="1456"/>
                    <a:pt x="488" y="1447"/>
                    <a:pt x="472" y="1445"/>
                  </a:cubicBezTo>
                  <a:cubicBezTo>
                    <a:pt x="465" y="1445"/>
                    <a:pt x="456" y="1445"/>
                    <a:pt x="451" y="1449"/>
                  </a:cubicBezTo>
                  <a:cubicBezTo>
                    <a:pt x="447" y="1452"/>
                    <a:pt x="444" y="1458"/>
                    <a:pt x="447" y="1462"/>
                  </a:cubicBezTo>
                  <a:cubicBezTo>
                    <a:pt x="448" y="1463"/>
                    <a:pt x="450" y="1464"/>
                    <a:pt x="452" y="1463"/>
                  </a:cubicBezTo>
                  <a:cubicBezTo>
                    <a:pt x="453" y="1462"/>
                    <a:pt x="454" y="1461"/>
                    <a:pt x="454" y="1460"/>
                  </a:cubicBezTo>
                  <a:cubicBezTo>
                    <a:pt x="453" y="1458"/>
                    <a:pt x="453" y="1458"/>
                    <a:pt x="452" y="1457"/>
                  </a:cubicBezTo>
                  <a:cubicBezTo>
                    <a:pt x="451" y="1457"/>
                    <a:pt x="449" y="1457"/>
                    <a:pt x="449" y="1459"/>
                  </a:cubicBezTo>
                  <a:cubicBezTo>
                    <a:pt x="449" y="1460"/>
                    <a:pt x="449" y="1460"/>
                    <a:pt x="450" y="1461"/>
                  </a:cubicBezTo>
                  <a:cubicBezTo>
                    <a:pt x="449" y="1461"/>
                    <a:pt x="448" y="1460"/>
                    <a:pt x="448" y="1459"/>
                  </a:cubicBezTo>
                  <a:cubicBezTo>
                    <a:pt x="447" y="1458"/>
                    <a:pt x="448" y="1456"/>
                    <a:pt x="450" y="1455"/>
                  </a:cubicBezTo>
                  <a:cubicBezTo>
                    <a:pt x="452" y="1454"/>
                    <a:pt x="455" y="1455"/>
                    <a:pt x="456" y="1457"/>
                  </a:cubicBezTo>
                  <a:cubicBezTo>
                    <a:pt x="457" y="1459"/>
                    <a:pt x="457" y="1461"/>
                    <a:pt x="457" y="1463"/>
                  </a:cubicBezTo>
                  <a:cubicBezTo>
                    <a:pt x="456" y="1465"/>
                    <a:pt x="454" y="1466"/>
                    <a:pt x="452" y="1467"/>
                  </a:cubicBezTo>
                  <a:cubicBezTo>
                    <a:pt x="450" y="1467"/>
                    <a:pt x="447" y="1467"/>
                    <a:pt x="445" y="1464"/>
                  </a:cubicBezTo>
                  <a:cubicBezTo>
                    <a:pt x="442" y="1460"/>
                    <a:pt x="444" y="1455"/>
                    <a:pt x="447" y="1451"/>
                  </a:cubicBezTo>
                  <a:cubicBezTo>
                    <a:pt x="449" y="1449"/>
                    <a:pt x="451" y="1447"/>
                    <a:pt x="453" y="1446"/>
                  </a:cubicBezTo>
                  <a:cubicBezTo>
                    <a:pt x="443" y="1449"/>
                    <a:pt x="437" y="1456"/>
                    <a:pt x="434" y="1466"/>
                  </a:cubicBezTo>
                  <a:cubicBezTo>
                    <a:pt x="432" y="1471"/>
                    <a:pt x="432" y="1477"/>
                    <a:pt x="436" y="1483"/>
                  </a:cubicBezTo>
                  <a:cubicBezTo>
                    <a:pt x="436" y="1483"/>
                    <a:pt x="436" y="1483"/>
                    <a:pt x="436" y="1483"/>
                  </a:cubicBezTo>
                  <a:cubicBezTo>
                    <a:pt x="434" y="1477"/>
                    <a:pt x="436" y="1471"/>
                    <a:pt x="445" y="1472"/>
                  </a:cubicBezTo>
                  <a:cubicBezTo>
                    <a:pt x="450" y="1473"/>
                    <a:pt x="458" y="1483"/>
                    <a:pt x="469" y="1473"/>
                  </a:cubicBezTo>
                  <a:close/>
                  <a:moveTo>
                    <a:pt x="108" y="1506"/>
                  </a:moveTo>
                  <a:cubicBezTo>
                    <a:pt x="135" y="1516"/>
                    <a:pt x="155" y="1504"/>
                    <a:pt x="169" y="1504"/>
                  </a:cubicBezTo>
                  <a:cubicBezTo>
                    <a:pt x="184" y="1504"/>
                    <a:pt x="183" y="1522"/>
                    <a:pt x="167" y="1525"/>
                  </a:cubicBezTo>
                  <a:cubicBezTo>
                    <a:pt x="149" y="1529"/>
                    <a:pt x="126" y="1519"/>
                    <a:pt x="108" y="1506"/>
                  </a:cubicBezTo>
                  <a:close/>
                  <a:moveTo>
                    <a:pt x="190" y="1626"/>
                  </a:moveTo>
                  <a:cubicBezTo>
                    <a:pt x="192" y="1638"/>
                    <a:pt x="184" y="1664"/>
                    <a:pt x="171" y="1674"/>
                  </a:cubicBezTo>
                  <a:cubicBezTo>
                    <a:pt x="158" y="1683"/>
                    <a:pt x="148" y="1675"/>
                    <a:pt x="160" y="1662"/>
                  </a:cubicBezTo>
                  <a:cubicBezTo>
                    <a:pt x="169" y="1652"/>
                    <a:pt x="188" y="1640"/>
                    <a:pt x="190" y="1626"/>
                  </a:cubicBezTo>
                  <a:close/>
                  <a:moveTo>
                    <a:pt x="266" y="1511"/>
                  </a:moveTo>
                  <a:cubicBezTo>
                    <a:pt x="264" y="1510"/>
                    <a:pt x="262" y="1510"/>
                    <a:pt x="260" y="1511"/>
                  </a:cubicBezTo>
                  <a:cubicBezTo>
                    <a:pt x="259" y="1512"/>
                    <a:pt x="258" y="1515"/>
                    <a:pt x="260" y="1516"/>
                  </a:cubicBezTo>
                  <a:cubicBezTo>
                    <a:pt x="261" y="1518"/>
                    <a:pt x="264" y="1518"/>
                    <a:pt x="265" y="1517"/>
                  </a:cubicBezTo>
                  <a:cubicBezTo>
                    <a:pt x="267" y="1515"/>
                    <a:pt x="267" y="1513"/>
                    <a:pt x="266" y="1511"/>
                  </a:cubicBezTo>
                  <a:close/>
                  <a:moveTo>
                    <a:pt x="217" y="1555"/>
                  </a:moveTo>
                  <a:cubicBezTo>
                    <a:pt x="213" y="1546"/>
                    <a:pt x="225" y="1542"/>
                    <a:pt x="229" y="1540"/>
                  </a:cubicBezTo>
                  <a:cubicBezTo>
                    <a:pt x="232" y="1539"/>
                    <a:pt x="234" y="1537"/>
                    <a:pt x="234" y="1534"/>
                  </a:cubicBezTo>
                  <a:cubicBezTo>
                    <a:pt x="236" y="1538"/>
                    <a:pt x="235" y="1547"/>
                    <a:pt x="234" y="1551"/>
                  </a:cubicBezTo>
                  <a:cubicBezTo>
                    <a:pt x="231" y="1557"/>
                    <a:pt x="226" y="1561"/>
                    <a:pt x="219" y="1557"/>
                  </a:cubicBezTo>
                  <a:cubicBezTo>
                    <a:pt x="222" y="1556"/>
                    <a:pt x="226" y="1553"/>
                    <a:pt x="227" y="1549"/>
                  </a:cubicBezTo>
                  <a:cubicBezTo>
                    <a:pt x="226" y="1551"/>
                    <a:pt x="221" y="1554"/>
                    <a:pt x="217" y="1555"/>
                  </a:cubicBezTo>
                  <a:close/>
                  <a:moveTo>
                    <a:pt x="270" y="1532"/>
                  </a:moveTo>
                  <a:cubicBezTo>
                    <a:pt x="267" y="1529"/>
                    <a:pt x="262" y="1529"/>
                    <a:pt x="259" y="1532"/>
                  </a:cubicBezTo>
                  <a:cubicBezTo>
                    <a:pt x="256" y="1534"/>
                    <a:pt x="255" y="1539"/>
                    <a:pt x="258" y="1542"/>
                  </a:cubicBezTo>
                  <a:cubicBezTo>
                    <a:pt x="261" y="1545"/>
                    <a:pt x="266" y="1546"/>
                    <a:pt x="269" y="1543"/>
                  </a:cubicBezTo>
                  <a:cubicBezTo>
                    <a:pt x="272" y="1540"/>
                    <a:pt x="272" y="1536"/>
                    <a:pt x="270" y="1532"/>
                  </a:cubicBezTo>
                  <a:close/>
                  <a:moveTo>
                    <a:pt x="270" y="1520"/>
                  </a:moveTo>
                  <a:cubicBezTo>
                    <a:pt x="268" y="1518"/>
                    <a:pt x="265" y="1518"/>
                    <a:pt x="263" y="1520"/>
                  </a:cubicBezTo>
                  <a:cubicBezTo>
                    <a:pt x="261" y="1521"/>
                    <a:pt x="261" y="1524"/>
                    <a:pt x="262" y="1527"/>
                  </a:cubicBezTo>
                  <a:cubicBezTo>
                    <a:pt x="264" y="1529"/>
                    <a:pt x="267" y="1529"/>
                    <a:pt x="269" y="1527"/>
                  </a:cubicBezTo>
                  <a:cubicBezTo>
                    <a:pt x="271" y="1525"/>
                    <a:pt x="272" y="1522"/>
                    <a:pt x="270" y="1520"/>
                  </a:cubicBezTo>
                  <a:close/>
                  <a:moveTo>
                    <a:pt x="192" y="1606"/>
                  </a:moveTo>
                  <a:cubicBezTo>
                    <a:pt x="192" y="1603"/>
                    <a:pt x="191" y="1600"/>
                    <a:pt x="190" y="1598"/>
                  </a:cubicBezTo>
                  <a:cubicBezTo>
                    <a:pt x="187" y="1595"/>
                    <a:pt x="183" y="1593"/>
                    <a:pt x="178" y="1595"/>
                  </a:cubicBezTo>
                  <a:cubicBezTo>
                    <a:pt x="173" y="1597"/>
                    <a:pt x="171" y="1602"/>
                    <a:pt x="172" y="1606"/>
                  </a:cubicBezTo>
                  <a:cubicBezTo>
                    <a:pt x="173" y="1614"/>
                    <a:pt x="179" y="1613"/>
                    <a:pt x="183" y="1616"/>
                  </a:cubicBezTo>
                  <a:cubicBezTo>
                    <a:pt x="187" y="1620"/>
                    <a:pt x="188" y="1627"/>
                    <a:pt x="184" y="1633"/>
                  </a:cubicBezTo>
                  <a:cubicBezTo>
                    <a:pt x="181" y="1640"/>
                    <a:pt x="174" y="1645"/>
                    <a:pt x="165" y="1643"/>
                  </a:cubicBezTo>
                  <a:cubicBezTo>
                    <a:pt x="161" y="1642"/>
                    <a:pt x="156" y="1639"/>
                    <a:pt x="157" y="1634"/>
                  </a:cubicBezTo>
                  <a:cubicBezTo>
                    <a:pt x="161" y="1637"/>
                    <a:pt x="168" y="1636"/>
                    <a:pt x="169" y="1630"/>
                  </a:cubicBezTo>
                  <a:cubicBezTo>
                    <a:pt x="169" y="1626"/>
                    <a:pt x="166" y="1619"/>
                    <a:pt x="163" y="1612"/>
                  </a:cubicBezTo>
                  <a:cubicBezTo>
                    <a:pt x="160" y="1604"/>
                    <a:pt x="159" y="1597"/>
                    <a:pt x="161" y="1590"/>
                  </a:cubicBezTo>
                  <a:cubicBezTo>
                    <a:pt x="164" y="1577"/>
                    <a:pt x="180" y="1571"/>
                    <a:pt x="192" y="1577"/>
                  </a:cubicBezTo>
                  <a:cubicBezTo>
                    <a:pt x="198" y="1580"/>
                    <a:pt x="202" y="1586"/>
                    <a:pt x="204" y="1592"/>
                  </a:cubicBezTo>
                  <a:cubicBezTo>
                    <a:pt x="206" y="1599"/>
                    <a:pt x="208" y="1618"/>
                    <a:pt x="215" y="1624"/>
                  </a:cubicBezTo>
                  <a:cubicBezTo>
                    <a:pt x="221" y="1628"/>
                    <a:pt x="226" y="1626"/>
                    <a:pt x="228" y="1621"/>
                  </a:cubicBezTo>
                  <a:cubicBezTo>
                    <a:pt x="232" y="1625"/>
                    <a:pt x="229" y="1633"/>
                    <a:pt x="224" y="1636"/>
                  </a:cubicBezTo>
                  <a:cubicBezTo>
                    <a:pt x="214" y="1642"/>
                    <a:pt x="198" y="1638"/>
                    <a:pt x="192" y="1624"/>
                  </a:cubicBezTo>
                  <a:cubicBezTo>
                    <a:pt x="190" y="1619"/>
                    <a:pt x="191" y="1614"/>
                    <a:pt x="192" y="1606"/>
                  </a:cubicBezTo>
                  <a:close/>
                  <a:moveTo>
                    <a:pt x="96" y="1695"/>
                  </a:moveTo>
                  <a:cubicBezTo>
                    <a:pt x="94" y="1694"/>
                    <a:pt x="94" y="1691"/>
                    <a:pt x="95" y="1689"/>
                  </a:cubicBezTo>
                  <a:cubicBezTo>
                    <a:pt x="97" y="1688"/>
                    <a:pt x="100" y="1687"/>
                    <a:pt x="101" y="1689"/>
                  </a:cubicBezTo>
                  <a:cubicBezTo>
                    <a:pt x="103" y="1690"/>
                    <a:pt x="103" y="1693"/>
                    <a:pt x="102" y="1695"/>
                  </a:cubicBezTo>
                  <a:cubicBezTo>
                    <a:pt x="100" y="1697"/>
                    <a:pt x="98" y="1697"/>
                    <a:pt x="96" y="1695"/>
                  </a:cubicBezTo>
                  <a:close/>
                  <a:moveTo>
                    <a:pt x="88" y="1691"/>
                  </a:moveTo>
                  <a:cubicBezTo>
                    <a:pt x="87" y="1690"/>
                    <a:pt x="87" y="1688"/>
                    <a:pt x="88" y="1687"/>
                  </a:cubicBezTo>
                  <a:cubicBezTo>
                    <a:pt x="89" y="1686"/>
                    <a:pt x="91" y="1685"/>
                    <a:pt x="93" y="1687"/>
                  </a:cubicBezTo>
                  <a:cubicBezTo>
                    <a:pt x="94" y="1688"/>
                    <a:pt x="94" y="1690"/>
                    <a:pt x="93" y="1691"/>
                  </a:cubicBezTo>
                  <a:cubicBezTo>
                    <a:pt x="92" y="1693"/>
                    <a:pt x="90" y="1693"/>
                    <a:pt x="88" y="1691"/>
                  </a:cubicBezTo>
                  <a:close/>
                  <a:moveTo>
                    <a:pt x="106" y="1695"/>
                  </a:moveTo>
                  <a:cubicBezTo>
                    <a:pt x="104" y="1693"/>
                    <a:pt x="103" y="1689"/>
                    <a:pt x="106" y="1686"/>
                  </a:cubicBezTo>
                  <a:cubicBezTo>
                    <a:pt x="108" y="1683"/>
                    <a:pt x="112" y="1683"/>
                    <a:pt x="115" y="1685"/>
                  </a:cubicBezTo>
                  <a:cubicBezTo>
                    <a:pt x="117" y="1688"/>
                    <a:pt x="118" y="1692"/>
                    <a:pt x="115" y="1694"/>
                  </a:cubicBezTo>
                  <a:cubicBezTo>
                    <a:pt x="113" y="1697"/>
                    <a:pt x="109" y="1697"/>
                    <a:pt x="106" y="1695"/>
                  </a:cubicBezTo>
                  <a:close/>
                  <a:moveTo>
                    <a:pt x="190" y="1605"/>
                  </a:moveTo>
                  <a:cubicBezTo>
                    <a:pt x="190" y="1600"/>
                    <a:pt x="187" y="1596"/>
                    <a:pt x="182" y="1596"/>
                  </a:cubicBezTo>
                  <a:cubicBezTo>
                    <a:pt x="174" y="1596"/>
                    <a:pt x="172" y="1606"/>
                    <a:pt x="177" y="1611"/>
                  </a:cubicBezTo>
                  <a:cubicBezTo>
                    <a:pt x="181" y="1614"/>
                    <a:pt x="185" y="1614"/>
                    <a:pt x="188" y="1620"/>
                  </a:cubicBezTo>
                  <a:cubicBezTo>
                    <a:pt x="187" y="1613"/>
                    <a:pt x="190" y="1611"/>
                    <a:pt x="190" y="1605"/>
                  </a:cubicBezTo>
                  <a:close/>
                  <a:moveTo>
                    <a:pt x="179" y="1572"/>
                  </a:moveTo>
                  <a:cubicBezTo>
                    <a:pt x="171" y="1571"/>
                    <a:pt x="164" y="1578"/>
                    <a:pt x="161" y="1583"/>
                  </a:cubicBezTo>
                  <a:cubicBezTo>
                    <a:pt x="153" y="1581"/>
                    <a:pt x="151" y="1564"/>
                    <a:pt x="163" y="1560"/>
                  </a:cubicBezTo>
                  <a:cubicBezTo>
                    <a:pt x="171" y="1558"/>
                    <a:pt x="180" y="1564"/>
                    <a:pt x="179" y="1572"/>
                  </a:cubicBezTo>
                  <a:close/>
                  <a:moveTo>
                    <a:pt x="172" y="1695"/>
                  </a:moveTo>
                  <a:cubicBezTo>
                    <a:pt x="175" y="1680"/>
                    <a:pt x="194" y="1686"/>
                    <a:pt x="200" y="1687"/>
                  </a:cubicBezTo>
                  <a:cubicBezTo>
                    <a:pt x="206" y="1688"/>
                    <a:pt x="209" y="1687"/>
                    <a:pt x="213" y="1684"/>
                  </a:cubicBezTo>
                  <a:cubicBezTo>
                    <a:pt x="211" y="1690"/>
                    <a:pt x="202" y="1701"/>
                    <a:pt x="196" y="1705"/>
                  </a:cubicBezTo>
                  <a:cubicBezTo>
                    <a:pt x="188" y="1710"/>
                    <a:pt x="178" y="1710"/>
                    <a:pt x="172" y="1699"/>
                  </a:cubicBezTo>
                  <a:cubicBezTo>
                    <a:pt x="177" y="1701"/>
                    <a:pt x="185" y="1700"/>
                    <a:pt x="190" y="1697"/>
                  </a:cubicBezTo>
                  <a:cubicBezTo>
                    <a:pt x="187" y="1698"/>
                    <a:pt x="178" y="1698"/>
                    <a:pt x="172" y="1695"/>
                  </a:cubicBezTo>
                  <a:close/>
                  <a:moveTo>
                    <a:pt x="142" y="1562"/>
                  </a:moveTo>
                  <a:cubicBezTo>
                    <a:pt x="135" y="1594"/>
                    <a:pt x="111" y="1606"/>
                    <a:pt x="103" y="1619"/>
                  </a:cubicBezTo>
                  <a:cubicBezTo>
                    <a:pt x="94" y="1634"/>
                    <a:pt x="111" y="1644"/>
                    <a:pt x="124" y="1631"/>
                  </a:cubicBezTo>
                  <a:cubicBezTo>
                    <a:pt x="138" y="1616"/>
                    <a:pt x="144" y="1587"/>
                    <a:pt x="142" y="1562"/>
                  </a:cubicBezTo>
                  <a:close/>
                  <a:moveTo>
                    <a:pt x="249" y="1496"/>
                  </a:moveTo>
                  <a:cubicBezTo>
                    <a:pt x="250" y="1500"/>
                    <a:pt x="250" y="1503"/>
                    <a:pt x="249" y="1507"/>
                  </a:cubicBezTo>
                  <a:cubicBezTo>
                    <a:pt x="248" y="1519"/>
                    <a:pt x="241" y="1529"/>
                    <a:pt x="231" y="1536"/>
                  </a:cubicBezTo>
                  <a:cubicBezTo>
                    <a:pt x="218" y="1543"/>
                    <a:pt x="200" y="1542"/>
                    <a:pt x="191" y="1531"/>
                  </a:cubicBezTo>
                  <a:cubicBezTo>
                    <a:pt x="187" y="1526"/>
                    <a:pt x="185" y="1520"/>
                    <a:pt x="185" y="1514"/>
                  </a:cubicBezTo>
                  <a:cubicBezTo>
                    <a:pt x="185" y="1510"/>
                    <a:pt x="186" y="1507"/>
                    <a:pt x="189" y="1504"/>
                  </a:cubicBezTo>
                  <a:cubicBezTo>
                    <a:pt x="193" y="1500"/>
                    <a:pt x="199" y="1498"/>
                    <a:pt x="204" y="1500"/>
                  </a:cubicBezTo>
                  <a:cubicBezTo>
                    <a:pt x="207" y="1501"/>
                    <a:pt x="210" y="1504"/>
                    <a:pt x="212" y="1507"/>
                  </a:cubicBezTo>
                  <a:cubicBezTo>
                    <a:pt x="214" y="1514"/>
                    <a:pt x="211" y="1521"/>
                    <a:pt x="205" y="1524"/>
                  </a:cubicBezTo>
                  <a:cubicBezTo>
                    <a:pt x="198" y="1527"/>
                    <a:pt x="191" y="1524"/>
                    <a:pt x="188" y="1517"/>
                  </a:cubicBezTo>
                  <a:cubicBezTo>
                    <a:pt x="186" y="1512"/>
                    <a:pt x="187" y="1506"/>
                    <a:pt x="191" y="1503"/>
                  </a:cubicBezTo>
                  <a:cubicBezTo>
                    <a:pt x="191" y="1503"/>
                    <a:pt x="190" y="1503"/>
                    <a:pt x="190" y="1504"/>
                  </a:cubicBezTo>
                  <a:cubicBezTo>
                    <a:pt x="187" y="1507"/>
                    <a:pt x="186" y="1510"/>
                    <a:pt x="185" y="1514"/>
                  </a:cubicBezTo>
                  <a:cubicBezTo>
                    <a:pt x="185" y="1520"/>
                    <a:pt x="188" y="1526"/>
                    <a:pt x="191" y="1530"/>
                  </a:cubicBezTo>
                  <a:cubicBezTo>
                    <a:pt x="201" y="1541"/>
                    <a:pt x="218" y="1541"/>
                    <a:pt x="230" y="1534"/>
                  </a:cubicBezTo>
                  <a:cubicBezTo>
                    <a:pt x="240" y="1528"/>
                    <a:pt x="246" y="1516"/>
                    <a:pt x="247" y="1504"/>
                  </a:cubicBezTo>
                  <a:cubicBezTo>
                    <a:pt x="247" y="1501"/>
                    <a:pt x="247" y="1499"/>
                    <a:pt x="246" y="1496"/>
                  </a:cubicBezTo>
                  <a:lnTo>
                    <a:pt x="249" y="1496"/>
                  </a:lnTo>
                  <a:close/>
                  <a:moveTo>
                    <a:pt x="213" y="1459"/>
                  </a:moveTo>
                  <a:cubicBezTo>
                    <a:pt x="211" y="1445"/>
                    <a:pt x="217" y="1430"/>
                    <a:pt x="233" y="1423"/>
                  </a:cubicBezTo>
                  <a:cubicBezTo>
                    <a:pt x="239" y="1421"/>
                    <a:pt x="245" y="1420"/>
                    <a:pt x="251" y="1422"/>
                  </a:cubicBezTo>
                  <a:cubicBezTo>
                    <a:pt x="256" y="1423"/>
                    <a:pt x="260" y="1425"/>
                    <a:pt x="263" y="1429"/>
                  </a:cubicBezTo>
                  <a:cubicBezTo>
                    <a:pt x="267" y="1434"/>
                    <a:pt x="268" y="1441"/>
                    <a:pt x="266" y="1447"/>
                  </a:cubicBezTo>
                  <a:cubicBezTo>
                    <a:pt x="264" y="1450"/>
                    <a:pt x="262" y="1453"/>
                    <a:pt x="258" y="1454"/>
                  </a:cubicBezTo>
                  <a:cubicBezTo>
                    <a:pt x="253" y="1456"/>
                    <a:pt x="247" y="1455"/>
                    <a:pt x="243" y="1451"/>
                  </a:cubicBezTo>
                  <a:cubicBezTo>
                    <a:pt x="241" y="1449"/>
                    <a:pt x="240" y="1446"/>
                    <a:pt x="240" y="1443"/>
                  </a:cubicBezTo>
                  <a:cubicBezTo>
                    <a:pt x="239" y="1438"/>
                    <a:pt x="244" y="1432"/>
                    <a:pt x="250" y="1432"/>
                  </a:cubicBezTo>
                  <a:cubicBezTo>
                    <a:pt x="256" y="1432"/>
                    <a:pt x="261" y="1436"/>
                    <a:pt x="261" y="1442"/>
                  </a:cubicBezTo>
                  <a:cubicBezTo>
                    <a:pt x="262" y="1448"/>
                    <a:pt x="257" y="1453"/>
                    <a:pt x="251" y="1454"/>
                  </a:cubicBezTo>
                  <a:cubicBezTo>
                    <a:pt x="249" y="1454"/>
                    <a:pt x="247" y="1453"/>
                    <a:pt x="246" y="1453"/>
                  </a:cubicBezTo>
                  <a:cubicBezTo>
                    <a:pt x="246" y="1453"/>
                    <a:pt x="246" y="1453"/>
                    <a:pt x="246" y="1453"/>
                  </a:cubicBezTo>
                  <a:cubicBezTo>
                    <a:pt x="250" y="1455"/>
                    <a:pt x="254" y="1455"/>
                    <a:pt x="258" y="1454"/>
                  </a:cubicBezTo>
                  <a:cubicBezTo>
                    <a:pt x="261" y="1452"/>
                    <a:pt x="264" y="1450"/>
                    <a:pt x="265" y="1446"/>
                  </a:cubicBezTo>
                  <a:cubicBezTo>
                    <a:pt x="267" y="1441"/>
                    <a:pt x="266" y="1435"/>
                    <a:pt x="262" y="1430"/>
                  </a:cubicBezTo>
                  <a:cubicBezTo>
                    <a:pt x="259" y="1426"/>
                    <a:pt x="255" y="1424"/>
                    <a:pt x="251" y="1423"/>
                  </a:cubicBezTo>
                  <a:cubicBezTo>
                    <a:pt x="245" y="1422"/>
                    <a:pt x="240" y="1423"/>
                    <a:pt x="234" y="1425"/>
                  </a:cubicBezTo>
                  <a:cubicBezTo>
                    <a:pt x="218" y="1432"/>
                    <a:pt x="213" y="1446"/>
                    <a:pt x="216" y="1459"/>
                  </a:cubicBezTo>
                  <a:lnTo>
                    <a:pt x="213" y="1459"/>
                  </a:lnTo>
                  <a:close/>
                  <a:moveTo>
                    <a:pt x="275" y="1199"/>
                  </a:moveTo>
                  <a:cubicBezTo>
                    <a:pt x="278" y="1197"/>
                    <a:pt x="282" y="1198"/>
                    <a:pt x="284" y="1202"/>
                  </a:cubicBezTo>
                  <a:cubicBezTo>
                    <a:pt x="285" y="1205"/>
                    <a:pt x="284" y="1209"/>
                    <a:pt x="281" y="1210"/>
                  </a:cubicBezTo>
                  <a:cubicBezTo>
                    <a:pt x="277" y="1212"/>
                    <a:pt x="274" y="1210"/>
                    <a:pt x="272" y="1207"/>
                  </a:cubicBezTo>
                  <a:cubicBezTo>
                    <a:pt x="271" y="1204"/>
                    <a:pt x="272" y="1200"/>
                    <a:pt x="275" y="1199"/>
                  </a:cubicBezTo>
                  <a:close/>
                  <a:moveTo>
                    <a:pt x="285" y="1191"/>
                  </a:moveTo>
                  <a:cubicBezTo>
                    <a:pt x="287" y="1189"/>
                    <a:pt x="290" y="1191"/>
                    <a:pt x="291" y="1193"/>
                  </a:cubicBezTo>
                  <a:cubicBezTo>
                    <a:pt x="292" y="1196"/>
                    <a:pt x="291" y="1198"/>
                    <a:pt x="289" y="1200"/>
                  </a:cubicBezTo>
                  <a:cubicBezTo>
                    <a:pt x="286" y="1201"/>
                    <a:pt x="283" y="1200"/>
                    <a:pt x="282" y="1197"/>
                  </a:cubicBezTo>
                  <a:cubicBezTo>
                    <a:pt x="281" y="1195"/>
                    <a:pt x="282" y="1192"/>
                    <a:pt x="285" y="1191"/>
                  </a:cubicBezTo>
                  <a:close/>
                  <a:moveTo>
                    <a:pt x="269" y="1213"/>
                  </a:moveTo>
                  <a:cubicBezTo>
                    <a:pt x="274" y="1211"/>
                    <a:pt x="280" y="1213"/>
                    <a:pt x="282" y="1218"/>
                  </a:cubicBezTo>
                  <a:cubicBezTo>
                    <a:pt x="284" y="1223"/>
                    <a:pt x="282" y="1229"/>
                    <a:pt x="277" y="1231"/>
                  </a:cubicBezTo>
                  <a:cubicBezTo>
                    <a:pt x="272" y="1233"/>
                    <a:pt x="267" y="1231"/>
                    <a:pt x="264" y="1226"/>
                  </a:cubicBezTo>
                  <a:cubicBezTo>
                    <a:pt x="262" y="1221"/>
                    <a:pt x="264" y="1215"/>
                    <a:pt x="269" y="1213"/>
                  </a:cubicBezTo>
                  <a:close/>
                  <a:moveTo>
                    <a:pt x="481" y="1339"/>
                  </a:moveTo>
                  <a:cubicBezTo>
                    <a:pt x="483" y="1323"/>
                    <a:pt x="474" y="1301"/>
                    <a:pt x="460" y="1292"/>
                  </a:cubicBezTo>
                  <a:cubicBezTo>
                    <a:pt x="446" y="1283"/>
                    <a:pt x="434" y="1293"/>
                    <a:pt x="447" y="1306"/>
                  </a:cubicBezTo>
                  <a:cubicBezTo>
                    <a:pt x="457" y="1316"/>
                    <a:pt x="478" y="1324"/>
                    <a:pt x="481" y="1339"/>
                  </a:cubicBezTo>
                  <a:close/>
                  <a:moveTo>
                    <a:pt x="300" y="1444"/>
                  </a:moveTo>
                  <a:cubicBezTo>
                    <a:pt x="307" y="1468"/>
                    <a:pt x="333" y="1494"/>
                    <a:pt x="353" y="1491"/>
                  </a:cubicBezTo>
                  <a:cubicBezTo>
                    <a:pt x="374" y="1488"/>
                    <a:pt x="370" y="1467"/>
                    <a:pt x="352" y="1470"/>
                  </a:cubicBezTo>
                  <a:cubicBezTo>
                    <a:pt x="342" y="1471"/>
                    <a:pt x="314" y="1467"/>
                    <a:pt x="300" y="1444"/>
                  </a:cubicBezTo>
                  <a:close/>
                  <a:moveTo>
                    <a:pt x="299" y="1457"/>
                  </a:moveTo>
                  <a:cubicBezTo>
                    <a:pt x="304" y="1465"/>
                    <a:pt x="304" y="1475"/>
                    <a:pt x="301" y="1484"/>
                  </a:cubicBezTo>
                  <a:cubicBezTo>
                    <a:pt x="295" y="1503"/>
                    <a:pt x="275" y="1520"/>
                    <a:pt x="279" y="1538"/>
                  </a:cubicBezTo>
                  <a:cubicBezTo>
                    <a:pt x="281" y="1546"/>
                    <a:pt x="287" y="1553"/>
                    <a:pt x="295" y="1554"/>
                  </a:cubicBezTo>
                  <a:cubicBezTo>
                    <a:pt x="300" y="1555"/>
                    <a:pt x="305" y="1553"/>
                    <a:pt x="307" y="1548"/>
                  </a:cubicBezTo>
                  <a:cubicBezTo>
                    <a:pt x="303" y="1550"/>
                    <a:pt x="296" y="1550"/>
                    <a:pt x="293" y="1545"/>
                  </a:cubicBezTo>
                  <a:cubicBezTo>
                    <a:pt x="290" y="1541"/>
                    <a:pt x="291" y="1534"/>
                    <a:pt x="295" y="1529"/>
                  </a:cubicBezTo>
                  <a:cubicBezTo>
                    <a:pt x="307" y="1514"/>
                    <a:pt x="320" y="1501"/>
                    <a:pt x="315" y="1480"/>
                  </a:cubicBezTo>
                  <a:cubicBezTo>
                    <a:pt x="313" y="1472"/>
                    <a:pt x="308" y="1465"/>
                    <a:pt x="299" y="1457"/>
                  </a:cubicBezTo>
                  <a:close/>
                  <a:moveTo>
                    <a:pt x="151" y="1271"/>
                  </a:moveTo>
                  <a:cubicBezTo>
                    <a:pt x="162" y="1281"/>
                    <a:pt x="147" y="1294"/>
                    <a:pt x="143" y="1300"/>
                  </a:cubicBezTo>
                  <a:cubicBezTo>
                    <a:pt x="139" y="1304"/>
                    <a:pt x="138" y="1307"/>
                    <a:pt x="139" y="1312"/>
                  </a:cubicBezTo>
                  <a:cubicBezTo>
                    <a:pt x="135" y="1308"/>
                    <a:pt x="129" y="1294"/>
                    <a:pt x="129" y="1287"/>
                  </a:cubicBezTo>
                  <a:cubicBezTo>
                    <a:pt x="129" y="1277"/>
                    <a:pt x="135" y="1268"/>
                    <a:pt x="147" y="1269"/>
                  </a:cubicBezTo>
                  <a:cubicBezTo>
                    <a:pt x="143" y="1272"/>
                    <a:pt x="139" y="1280"/>
                    <a:pt x="140" y="1285"/>
                  </a:cubicBezTo>
                  <a:cubicBezTo>
                    <a:pt x="141" y="1282"/>
                    <a:pt x="145" y="1275"/>
                    <a:pt x="151" y="1271"/>
                  </a:cubicBezTo>
                  <a:close/>
                  <a:moveTo>
                    <a:pt x="429" y="1177"/>
                  </a:moveTo>
                  <a:cubicBezTo>
                    <a:pt x="432" y="1177"/>
                    <a:pt x="436" y="1175"/>
                    <a:pt x="435" y="1171"/>
                  </a:cubicBezTo>
                  <a:cubicBezTo>
                    <a:pt x="435" y="1169"/>
                    <a:pt x="433" y="1168"/>
                    <a:pt x="432" y="1169"/>
                  </a:cubicBezTo>
                  <a:cubicBezTo>
                    <a:pt x="430" y="1169"/>
                    <a:pt x="430" y="1171"/>
                    <a:pt x="431" y="1171"/>
                  </a:cubicBezTo>
                  <a:cubicBezTo>
                    <a:pt x="430" y="1171"/>
                    <a:pt x="429" y="1170"/>
                    <a:pt x="429" y="1169"/>
                  </a:cubicBezTo>
                  <a:cubicBezTo>
                    <a:pt x="428" y="1167"/>
                    <a:pt x="429" y="1164"/>
                    <a:pt x="432" y="1162"/>
                  </a:cubicBezTo>
                  <a:cubicBezTo>
                    <a:pt x="434" y="1161"/>
                    <a:pt x="439" y="1161"/>
                    <a:pt x="441" y="1164"/>
                  </a:cubicBezTo>
                  <a:cubicBezTo>
                    <a:pt x="443" y="1167"/>
                    <a:pt x="443" y="1171"/>
                    <a:pt x="445" y="1173"/>
                  </a:cubicBezTo>
                  <a:cubicBezTo>
                    <a:pt x="447" y="1176"/>
                    <a:pt x="451" y="1175"/>
                    <a:pt x="453" y="1174"/>
                  </a:cubicBezTo>
                  <a:cubicBezTo>
                    <a:pt x="450" y="1178"/>
                    <a:pt x="450" y="1178"/>
                    <a:pt x="451" y="1182"/>
                  </a:cubicBezTo>
                  <a:cubicBezTo>
                    <a:pt x="453" y="1186"/>
                    <a:pt x="460" y="1196"/>
                    <a:pt x="450" y="1204"/>
                  </a:cubicBezTo>
                  <a:cubicBezTo>
                    <a:pt x="457" y="1201"/>
                    <a:pt x="461" y="1194"/>
                    <a:pt x="463" y="1187"/>
                  </a:cubicBezTo>
                  <a:cubicBezTo>
                    <a:pt x="464" y="1179"/>
                    <a:pt x="462" y="1170"/>
                    <a:pt x="457" y="1165"/>
                  </a:cubicBezTo>
                  <a:cubicBezTo>
                    <a:pt x="451" y="1158"/>
                    <a:pt x="437" y="1155"/>
                    <a:pt x="428" y="1161"/>
                  </a:cubicBezTo>
                  <a:cubicBezTo>
                    <a:pt x="424" y="1163"/>
                    <a:pt x="420" y="1169"/>
                    <a:pt x="423" y="1174"/>
                  </a:cubicBezTo>
                  <a:cubicBezTo>
                    <a:pt x="424" y="1176"/>
                    <a:pt x="426" y="1177"/>
                    <a:pt x="429" y="1177"/>
                  </a:cubicBezTo>
                  <a:close/>
                  <a:moveTo>
                    <a:pt x="472" y="1194"/>
                  </a:moveTo>
                  <a:cubicBezTo>
                    <a:pt x="490" y="1184"/>
                    <a:pt x="509" y="1188"/>
                    <a:pt x="519" y="1187"/>
                  </a:cubicBezTo>
                  <a:cubicBezTo>
                    <a:pt x="530" y="1186"/>
                    <a:pt x="531" y="1176"/>
                    <a:pt x="519" y="1174"/>
                  </a:cubicBezTo>
                  <a:cubicBezTo>
                    <a:pt x="505" y="1172"/>
                    <a:pt x="479" y="1185"/>
                    <a:pt x="472" y="1194"/>
                  </a:cubicBezTo>
                  <a:close/>
                  <a:moveTo>
                    <a:pt x="157" y="1227"/>
                  </a:moveTo>
                  <a:cubicBezTo>
                    <a:pt x="155" y="1229"/>
                    <a:pt x="155" y="1231"/>
                    <a:pt x="157" y="1233"/>
                  </a:cubicBezTo>
                  <a:cubicBezTo>
                    <a:pt x="158" y="1234"/>
                    <a:pt x="161" y="1234"/>
                    <a:pt x="162" y="1232"/>
                  </a:cubicBezTo>
                  <a:cubicBezTo>
                    <a:pt x="164" y="1231"/>
                    <a:pt x="164" y="1228"/>
                    <a:pt x="162" y="1227"/>
                  </a:cubicBezTo>
                  <a:cubicBezTo>
                    <a:pt x="160" y="1225"/>
                    <a:pt x="158" y="1225"/>
                    <a:pt x="157" y="1227"/>
                  </a:cubicBezTo>
                  <a:close/>
                  <a:moveTo>
                    <a:pt x="129" y="1225"/>
                  </a:moveTo>
                  <a:cubicBezTo>
                    <a:pt x="126" y="1228"/>
                    <a:pt x="126" y="1232"/>
                    <a:pt x="129" y="1235"/>
                  </a:cubicBezTo>
                  <a:cubicBezTo>
                    <a:pt x="132" y="1238"/>
                    <a:pt x="137" y="1237"/>
                    <a:pt x="140" y="1235"/>
                  </a:cubicBezTo>
                  <a:cubicBezTo>
                    <a:pt x="142" y="1232"/>
                    <a:pt x="142" y="1227"/>
                    <a:pt x="139" y="1224"/>
                  </a:cubicBezTo>
                  <a:cubicBezTo>
                    <a:pt x="136" y="1221"/>
                    <a:pt x="131" y="1222"/>
                    <a:pt x="129" y="1225"/>
                  </a:cubicBezTo>
                  <a:close/>
                  <a:moveTo>
                    <a:pt x="145" y="1224"/>
                  </a:moveTo>
                  <a:cubicBezTo>
                    <a:pt x="143" y="1226"/>
                    <a:pt x="143" y="1229"/>
                    <a:pt x="145" y="1231"/>
                  </a:cubicBezTo>
                  <a:cubicBezTo>
                    <a:pt x="147" y="1233"/>
                    <a:pt x="150" y="1233"/>
                    <a:pt x="152" y="1231"/>
                  </a:cubicBezTo>
                  <a:cubicBezTo>
                    <a:pt x="154" y="1229"/>
                    <a:pt x="154" y="1225"/>
                    <a:pt x="152" y="1223"/>
                  </a:cubicBezTo>
                  <a:cubicBezTo>
                    <a:pt x="150" y="1221"/>
                    <a:pt x="147" y="1221"/>
                    <a:pt x="145" y="1224"/>
                  </a:cubicBezTo>
                  <a:close/>
                  <a:moveTo>
                    <a:pt x="119" y="1248"/>
                  </a:moveTo>
                  <a:cubicBezTo>
                    <a:pt x="121" y="1229"/>
                    <a:pt x="95" y="1229"/>
                    <a:pt x="87" y="1228"/>
                  </a:cubicBezTo>
                  <a:cubicBezTo>
                    <a:pt x="80" y="1226"/>
                    <a:pt x="75" y="1224"/>
                    <a:pt x="72" y="1219"/>
                  </a:cubicBezTo>
                  <a:cubicBezTo>
                    <a:pt x="72" y="1227"/>
                    <a:pt x="79" y="1245"/>
                    <a:pt x="85" y="1252"/>
                  </a:cubicBezTo>
                  <a:cubicBezTo>
                    <a:pt x="93" y="1261"/>
                    <a:pt x="106" y="1264"/>
                    <a:pt x="117" y="1254"/>
                  </a:cubicBezTo>
                  <a:cubicBezTo>
                    <a:pt x="110" y="1254"/>
                    <a:pt x="100" y="1250"/>
                    <a:pt x="96" y="1244"/>
                  </a:cubicBezTo>
                  <a:cubicBezTo>
                    <a:pt x="100" y="1246"/>
                    <a:pt x="110" y="1249"/>
                    <a:pt x="119" y="1248"/>
                  </a:cubicBezTo>
                  <a:close/>
                  <a:moveTo>
                    <a:pt x="116" y="1268"/>
                  </a:moveTo>
                  <a:cubicBezTo>
                    <a:pt x="81" y="1280"/>
                    <a:pt x="59" y="1327"/>
                    <a:pt x="75" y="1353"/>
                  </a:cubicBezTo>
                  <a:cubicBezTo>
                    <a:pt x="89" y="1375"/>
                    <a:pt x="107" y="1362"/>
                    <a:pt x="100" y="1341"/>
                  </a:cubicBezTo>
                  <a:cubicBezTo>
                    <a:pt x="94" y="1326"/>
                    <a:pt x="83" y="1289"/>
                    <a:pt x="116" y="1268"/>
                  </a:cubicBezTo>
                  <a:close/>
                  <a:moveTo>
                    <a:pt x="383" y="1437"/>
                  </a:moveTo>
                  <a:cubicBezTo>
                    <a:pt x="384" y="1439"/>
                    <a:pt x="387" y="1440"/>
                    <a:pt x="389" y="1440"/>
                  </a:cubicBezTo>
                  <a:cubicBezTo>
                    <a:pt x="391" y="1439"/>
                    <a:pt x="392" y="1436"/>
                    <a:pt x="391" y="1433"/>
                  </a:cubicBezTo>
                  <a:cubicBezTo>
                    <a:pt x="390" y="1431"/>
                    <a:pt x="388" y="1430"/>
                    <a:pt x="385" y="1431"/>
                  </a:cubicBezTo>
                  <a:cubicBezTo>
                    <a:pt x="383" y="1432"/>
                    <a:pt x="382" y="1435"/>
                    <a:pt x="383" y="1437"/>
                  </a:cubicBezTo>
                  <a:close/>
                  <a:moveTo>
                    <a:pt x="373" y="1446"/>
                  </a:moveTo>
                  <a:cubicBezTo>
                    <a:pt x="374" y="1449"/>
                    <a:pt x="377" y="1451"/>
                    <a:pt x="380" y="1449"/>
                  </a:cubicBezTo>
                  <a:cubicBezTo>
                    <a:pt x="383" y="1448"/>
                    <a:pt x="384" y="1445"/>
                    <a:pt x="383" y="1442"/>
                  </a:cubicBezTo>
                  <a:cubicBezTo>
                    <a:pt x="382" y="1439"/>
                    <a:pt x="379" y="1438"/>
                    <a:pt x="376" y="1439"/>
                  </a:cubicBezTo>
                  <a:cubicBezTo>
                    <a:pt x="373" y="1440"/>
                    <a:pt x="371" y="1443"/>
                    <a:pt x="373" y="1446"/>
                  </a:cubicBezTo>
                  <a:close/>
                  <a:moveTo>
                    <a:pt x="358" y="1455"/>
                  </a:moveTo>
                  <a:cubicBezTo>
                    <a:pt x="359" y="1459"/>
                    <a:pt x="364" y="1461"/>
                    <a:pt x="368" y="1459"/>
                  </a:cubicBezTo>
                  <a:cubicBezTo>
                    <a:pt x="371" y="1458"/>
                    <a:pt x="373" y="1453"/>
                    <a:pt x="372" y="1449"/>
                  </a:cubicBezTo>
                  <a:cubicBezTo>
                    <a:pt x="370" y="1446"/>
                    <a:pt x="365" y="1444"/>
                    <a:pt x="362" y="1445"/>
                  </a:cubicBezTo>
                  <a:cubicBezTo>
                    <a:pt x="358" y="1447"/>
                    <a:pt x="356" y="1451"/>
                    <a:pt x="358" y="1455"/>
                  </a:cubicBezTo>
                  <a:close/>
                  <a:moveTo>
                    <a:pt x="332" y="1398"/>
                  </a:moveTo>
                  <a:cubicBezTo>
                    <a:pt x="336" y="1391"/>
                    <a:pt x="343" y="1384"/>
                    <a:pt x="353" y="1383"/>
                  </a:cubicBezTo>
                  <a:cubicBezTo>
                    <a:pt x="369" y="1382"/>
                    <a:pt x="380" y="1392"/>
                    <a:pt x="382" y="1407"/>
                  </a:cubicBezTo>
                  <a:cubicBezTo>
                    <a:pt x="387" y="1436"/>
                    <a:pt x="421" y="1431"/>
                    <a:pt x="416" y="1399"/>
                  </a:cubicBezTo>
                  <a:cubicBezTo>
                    <a:pt x="414" y="1384"/>
                    <a:pt x="400" y="1372"/>
                    <a:pt x="388" y="1368"/>
                  </a:cubicBezTo>
                  <a:cubicBezTo>
                    <a:pt x="365" y="1360"/>
                    <a:pt x="333" y="1373"/>
                    <a:pt x="332" y="1398"/>
                  </a:cubicBezTo>
                  <a:close/>
                  <a:moveTo>
                    <a:pt x="412" y="1356"/>
                  </a:moveTo>
                  <a:cubicBezTo>
                    <a:pt x="392" y="1309"/>
                    <a:pt x="419" y="1244"/>
                    <a:pt x="460" y="1236"/>
                  </a:cubicBezTo>
                  <a:cubicBezTo>
                    <a:pt x="494" y="1229"/>
                    <a:pt x="498" y="1260"/>
                    <a:pt x="470" y="1272"/>
                  </a:cubicBezTo>
                  <a:cubicBezTo>
                    <a:pt x="450" y="1280"/>
                    <a:pt x="403" y="1303"/>
                    <a:pt x="412" y="1356"/>
                  </a:cubicBezTo>
                  <a:close/>
                  <a:moveTo>
                    <a:pt x="397" y="1346"/>
                  </a:moveTo>
                  <a:cubicBezTo>
                    <a:pt x="363" y="1312"/>
                    <a:pt x="359" y="1294"/>
                    <a:pt x="349" y="1259"/>
                  </a:cubicBezTo>
                  <a:cubicBezTo>
                    <a:pt x="346" y="1249"/>
                    <a:pt x="340" y="1240"/>
                    <a:pt x="332" y="1236"/>
                  </a:cubicBezTo>
                  <a:cubicBezTo>
                    <a:pt x="322" y="1230"/>
                    <a:pt x="309" y="1230"/>
                    <a:pt x="302" y="1233"/>
                  </a:cubicBezTo>
                  <a:cubicBezTo>
                    <a:pt x="310" y="1215"/>
                    <a:pt x="337" y="1218"/>
                    <a:pt x="346" y="1222"/>
                  </a:cubicBezTo>
                  <a:cubicBezTo>
                    <a:pt x="365" y="1230"/>
                    <a:pt x="380" y="1249"/>
                    <a:pt x="385" y="1270"/>
                  </a:cubicBezTo>
                  <a:cubicBezTo>
                    <a:pt x="390" y="1292"/>
                    <a:pt x="389" y="1323"/>
                    <a:pt x="397" y="1346"/>
                  </a:cubicBezTo>
                  <a:close/>
                  <a:moveTo>
                    <a:pt x="346" y="1337"/>
                  </a:moveTo>
                  <a:cubicBezTo>
                    <a:pt x="336" y="1332"/>
                    <a:pt x="323" y="1332"/>
                    <a:pt x="313" y="1334"/>
                  </a:cubicBezTo>
                  <a:cubicBezTo>
                    <a:pt x="301" y="1336"/>
                    <a:pt x="285" y="1346"/>
                    <a:pt x="283" y="1359"/>
                  </a:cubicBezTo>
                  <a:cubicBezTo>
                    <a:pt x="269" y="1357"/>
                    <a:pt x="258" y="1363"/>
                    <a:pt x="249" y="1370"/>
                  </a:cubicBezTo>
                  <a:cubicBezTo>
                    <a:pt x="235" y="1379"/>
                    <a:pt x="218" y="1383"/>
                    <a:pt x="209" y="1372"/>
                  </a:cubicBezTo>
                  <a:cubicBezTo>
                    <a:pt x="210" y="1389"/>
                    <a:pt x="238" y="1396"/>
                    <a:pt x="252" y="1393"/>
                  </a:cubicBezTo>
                  <a:cubicBezTo>
                    <a:pt x="273" y="1389"/>
                    <a:pt x="286" y="1372"/>
                    <a:pt x="302" y="1355"/>
                  </a:cubicBezTo>
                  <a:cubicBezTo>
                    <a:pt x="311" y="1346"/>
                    <a:pt x="325" y="1337"/>
                    <a:pt x="346" y="1337"/>
                  </a:cubicBezTo>
                  <a:close/>
                  <a:moveTo>
                    <a:pt x="49" y="1325"/>
                  </a:moveTo>
                  <a:cubicBezTo>
                    <a:pt x="47" y="1339"/>
                    <a:pt x="46" y="1370"/>
                    <a:pt x="63" y="1381"/>
                  </a:cubicBezTo>
                  <a:cubicBezTo>
                    <a:pt x="62" y="1382"/>
                    <a:pt x="63" y="1385"/>
                    <a:pt x="65" y="1387"/>
                  </a:cubicBezTo>
                  <a:cubicBezTo>
                    <a:pt x="54" y="1384"/>
                    <a:pt x="47" y="1371"/>
                    <a:pt x="45" y="1357"/>
                  </a:cubicBezTo>
                  <a:cubicBezTo>
                    <a:pt x="44" y="1345"/>
                    <a:pt x="46" y="1332"/>
                    <a:pt x="49" y="1325"/>
                  </a:cubicBezTo>
                  <a:close/>
                  <a:moveTo>
                    <a:pt x="104" y="1371"/>
                  </a:moveTo>
                  <a:cubicBezTo>
                    <a:pt x="104" y="1374"/>
                    <a:pt x="107" y="1377"/>
                    <a:pt x="111" y="1377"/>
                  </a:cubicBezTo>
                  <a:cubicBezTo>
                    <a:pt x="114" y="1376"/>
                    <a:pt x="117" y="1374"/>
                    <a:pt x="117" y="1370"/>
                  </a:cubicBezTo>
                  <a:cubicBezTo>
                    <a:pt x="116" y="1367"/>
                    <a:pt x="113" y="1364"/>
                    <a:pt x="110" y="1364"/>
                  </a:cubicBezTo>
                  <a:cubicBezTo>
                    <a:pt x="107" y="1364"/>
                    <a:pt x="104" y="1367"/>
                    <a:pt x="104" y="1371"/>
                  </a:cubicBezTo>
                  <a:close/>
                  <a:moveTo>
                    <a:pt x="87" y="1378"/>
                  </a:moveTo>
                  <a:cubicBezTo>
                    <a:pt x="87" y="1382"/>
                    <a:pt x="91" y="1385"/>
                    <a:pt x="95" y="1385"/>
                  </a:cubicBezTo>
                  <a:cubicBezTo>
                    <a:pt x="99" y="1385"/>
                    <a:pt x="103" y="1381"/>
                    <a:pt x="102" y="1377"/>
                  </a:cubicBezTo>
                  <a:cubicBezTo>
                    <a:pt x="102" y="1373"/>
                    <a:pt x="98" y="1369"/>
                    <a:pt x="94" y="1370"/>
                  </a:cubicBezTo>
                  <a:cubicBezTo>
                    <a:pt x="90" y="1370"/>
                    <a:pt x="87" y="1373"/>
                    <a:pt x="87" y="1378"/>
                  </a:cubicBezTo>
                  <a:close/>
                  <a:moveTo>
                    <a:pt x="64" y="1382"/>
                  </a:moveTo>
                  <a:cubicBezTo>
                    <a:pt x="64" y="1388"/>
                    <a:pt x="69" y="1392"/>
                    <a:pt x="74" y="1392"/>
                  </a:cubicBezTo>
                  <a:cubicBezTo>
                    <a:pt x="80" y="1392"/>
                    <a:pt x="85" y="1387"/>
                    <a:pt x="84" y="1381"/>
                  </a:cubicBezTo>
                  <a:cubicBezTo>
                    <a:pt x="84" y="1375"/>
                    <a:pt x="79" y="1371"/>
                    <a:pt x="73" y="1371"/>
                  </a:cubicBezTo>
                  <a:cubicBezTo>
                    <a:pt x="68" y="1372"/>
                    <a:pt x="63" y="1377"/>
                    <a:pt x="64" y="1382"/>
                  </a:cubicBezTo>
                  <a:close/>
                  <a:moveTo>
                    <a:pt x="9" y="1326"/>
                  </a:moveTo>
                  <a:cubicBezTo>
                    <a:pt x="9" y="1331"/>
                    <a:pt x="13" y="1334"/>
                    <a:pt x="17" y="1333"/>
                  </a:cubicBezTo>
                  <a:cubicBezTo>
                    <a:pt x="21" y="1333"/>
                    <a:pt x="24" y="1330"/>
                    <a:pt x="24" y="1326"/>
                  </a:cubicBezTo>
                  <a:cubicBezTo>
                    <a:pt x="24" y="1322"/>
                    <a:pt x="20" y="1319"/>
                    <a:pt x="16" y="1319"/>
                  </a:cubicBezTo>
                  <a:cubicBezTo>
                    <a:pt x="12" y="1319"/>
                    <a:pt x="9" y="1322"/>
                    <a:pt x="9" y="1326"/>
                  </a:cubicBezTo>
                  <a:close/>
                  <a:moveTo>
                    <a:pt x="581" y="1397"/>
                  </a:moveTo>
                  <a:cubicBezTo>
                    <a:pt x="584" y="1390"/>
                    <a:pt x="578" y="1377"/>
                    <a:pt x="570" y="1379"/>
                  </a:cubicBezTo>
                  <a:cubicBezTo>
                    <a:pt x="566" y="1374"/>
                    <a:pt x="567" y="1367"/>
                    <a:pt x="571" y="1362"/>
                  </a:cubicBezTo>
                  <a:cubicBezTo>
                    <a:pt x="578" y="1354"/>
                    <a:pt x="593" y="1353"/>
                    <a:pt x="601" y="1360"/>
                  </a:cubicBezTo>
                  <a:cubicBezTo>
                    <a:pt x="589" y="1337"/>
                    <a:pt x="549" y="1347"/>
                    <a:pt x="544" y="1374"/>
                  </a:cubicBezTo>
                  <a:cubicBezTo>
                    <a:pt x="542" y="1389"/>
                    <a:pt x="549" y="1400"/>
                    <a:pt x="558" y="1404"/>
                  </a:cubicBezTo>
                  <a:cubicBezTo>
                    <a:pt x="567" y="1408"/>
                    <a:pt x="578" y="1406"/>
                    <a:pt x="581" y="1397"/>
                  </a:cubicBezTo>
                  <a:close/>
                  <a:moveTo>
                    <a:pt x="556" y="1454"/>
                  </a:moveTo>
                  <a:cubicBezTo>
                    <a:pt x="542" y="1434"/>
                    <a:pt x="547" y="1415"/>
                    <a:pt x="544" y="1404"/>
                  </a:cubicBezTo>
                  <a:cubicBezTo>
                    <a:pt x="541" y="1392"/>
                    <a:pt x="527" y="1396"/>
                    <a:pt x="527" y="1410"/>
                  </a:cubicBezTo>
                  <a:cubicBezTo>
                    <a:pt x="528" y="1425"/>
                    <a:pt x="541" y="1442"/>
                    <a:pt x="556" y="1454"/>
                  </a:cubicBezTo>
                  <a:close/>
                  <a:moveTo>
                    <a:pt x="487" y="1397"/>
                  </a:moveTo>
                  <a:cubicBezTo>
                    <a:pt x="494" y="1398"/>
                    <a:pt x="503" y="1392"/>
                    <a:pt x="506" y="1387"/>
                  </a:cubicBezTo>
                  <a:cubicBezTo>
                    <a:pt x="514" y="1390"/>
                    <a:pt x="514" y="1407"/>
                    <a:pt x="502" y="1410"/>
                  </a:cubicBezTo>
                  <a:cubicBezTo>
                    <a:pt x="494" y="1412"/>
                    <a:pt x="485" y="1405"/>
                    <a:pt x="487" y="1397"/>
                  </a:cubicBezTo>
                  <a:close/>
                  <a:moveTo>
                    <a:pt x="478" y="1362"/>
                  </a:moveTo>
                  <a:cubicBezTo>
                    <a:pt x="478" y="1367"/>
                    <a:pt x="480" y="1372"/>
                    <a:pt x="485" y="1372"/>
                  </a:cubicBezTo>
                  <a:cubicBezTo>
                    <a:pt x="494" y="1373"/>
                    <a:pt x="497" y="1363"/>
                    <a:pt x="492" y="1358"/>
                  </a:cubicBezTo>
                  <a:cubicBezTo>
                    <a:pt x="488" y="1354"/>
                    <a:pt x="484" y="1354"/>
                    <a:pt x="481" y="1347"/>
                  </a:cubicBezTo>
                  <a:cubicBezTo>
                    <a:pt x="482" y="1355"/>
                    <a:pt x="479" y="1356"/>
                    <a:pt x="478" y="1362"/>
                  </a:cubicBezTo>
                  <a:close/>
                  <a:moveTo>
                    <a:pt x="467" y="1442"/>
                  </a:moveTo>
                  <a:cubicBezTo>
                    <a:pt x="447" y="1440"/>
                    <a:pt x="414" y="1461"/>
                    <a:pt x="422" y="1480"/>
                  </a:cubicBezTo>
                  <a:cubicBezTo>
                    <a:pt x="418" y="1482"/>
                    <a:pt x="413" y="1478"/>
                    <a:pt x="411" y="1473"/>
                  </a:cubicBezTo>
                  <a:cubicBezTo>
                    <a:pt x="410" y="1466"/>
                    <a:pt x="414" y="1457"/>
                    <a:pt x="422" y="1455"/>
                  </a:cubicBezTo>
                  <a:cubicBezTo>
                    <a:pt x="420" y="1447"/>
                    <a:pt x="442" y="1434"/>
                    <a:pt x="467" y="1442"/>
                  </a:cubicBezTo>
                  <a:close/>
                  <a:moveTo>
                    <a:pt x="745" y="1353"/>
                  </a:moveTo>
                  <a:cubicBezTo>
                    <a:pt x="736" y="1345"/>
                    <a:pt x="726" y="1342"/>
                    <a:pt x="714" y="1345"/>
                  </a:cubicBezTo>
                  <a:cubicBezTo>
                    <a:pt x="705" y="1347"/>
                    <a:pt x="698" y="1353"/>
                    <a:pt x="694" y="1361"/>
                  </a:cubicBezTo>
                  <a:cubicBezTo>
                    <a:pt x="692" y="1364"/>
                    <a:pt x="691" y="1367"/>
                    <a:pt x="690" y="1371"/>
                  </a:cubicBezTo>
                  <a:cubicBezTo>
                    <a:pt x="691" y="1370"/>
                    <a:pt x="691" y="1369"/>
                    <a:pt x="692" y="1368"/>
                  </a:cubicBezTo>
                  <a:cubicBezTo>
                    <a:pt x="696" y="1361"/>
                    <a:pt x="705" y="1358"/>
                    <a:pt x="712" y="1362"/>
                  </a:cubicBezTo>
                  <a:cubicBezTo>
                    <a:pt x="719" y="1366"/>
                    <a:pt x="721" y="1375"/>
                    <a:pt x="718" y="1382"/>
                  </a:cubicBezTo>
                  <a:cubicBezTo>
                    <a:pt x="712" y="1393"/>
                    <a:pt x="698" y="1392"/>
                    <a:pt x="692" y="1383"/>
                  </a:cubicBezTo>
                  <a:cubicBezTo>
                    <a:pt x="688" y="1376"/>
                    <a:pt x="688" y="1367"/>
                    <a:pt x="692" y="1360"/>
                  </a:cubicBezTo>
                  <a:cubicBezTo>
                    <a:pt x="696" y="1351"/>
                    <a:pt x="704" y="1344"/>
                    <a:pt x="713" y="1341"/>
                  </a:cubicBezTo>
                  <a:cubicBezTo>
                    <a:pt x="726" y="1338"/>
                    <a:pt x="738" y="1341"/>
                    <a:pt x="748" y="1350"/>
                  </a:cubicBezTo>
                  <a:cubicBezTo>
                    <a:pt x="755" y="1357"/>
                    <a:pt x="759" y="1366"/>
                    <a:pt x="761" y="1375"/>
                  </a:cubicBezTo>
                  <a:cubicBezTo>
                    <a:pt x="761" y="1373"/>
                    <a:pt x="762" y="1370"/>
                    <a:pt x="763" y="1368"/>
                  </a:cubicBezTo>
                  <a:cubicBezTo>
                    <a:pt x="766" y="1358"/>
                    <a:pt x="769" y="1350"/>
                    <a:pt x="775" y="1342"/>
                  </a:cubicBezTo>
                  <a:cubicBezTo>
                    <a:pt x="776" y="1340"/>
                    <a:pt x="778" y="1338"/>
                    <a:pt x="779" y="1335"/>
                  </a:cubicBezTo>
                  <a:cubicBezTo>
                    <a:pt x="782" y="1332"/>
                    <a:pt x="785" y="1329"/>
                    <a:pt x="788" y="1326"/>
                  </a:cubicBezTo>
                  <a:cubicBezTo>
                    <a:pt x="789" y="1324"/>
                    <a:pt x="801" y="1315"/>
                    <a:pt x="802" y="1318"/>
                  </a:cubicBezTo>
                  <a:cubicBezTo>
                    <a:pt x="802" y="1319"/>
                    <a:pt x="796" y="1324"/>
                    <a:pt x="795" y="1325"/>
                  </a:cubicBezTo>
                  <a:cubicBezTo>
                    <a:pt x="791" y="1329"/>
                    <a:pt x="787" y="1334"/>
                    <a:pt x="783" y="1338"/>
                  </a:cubicBezTo>
                  <a:cubicBezTo>
                    <a:pt x="782" y="1340"/>
                    <a:pt x="780" y="1342"/>
                    <a:pt x="779" y="1345"/>
                  </a:cubicBezTo>
                  <a:cubicBezTo>
                    <a:pt x="774" y="1353"/>
                    <a:pt x="770" y="1360"/>
                    <a:pt x="767" y="1369"/>
                  </a:cubicBezTo>
                  <a:cubicBezTo>
                    <a:pt x="767" y="1369"/>
                    <a:pt x="766" y="1371"/>
                    <a:pt x="766" y="1372"/>
                  </a:cubicBezTo>
                  <a:cubicBezTo>
                    <a:pt x="767" y="1370"/>
                    <a:pt x="769" y="1367"/>
                    <a:pt x="771" y="1365"/>
                  </a:cubicBezTo>
                  <a:cubicBezTo>
                    <a:pt x="776" y="1358"/>
                    <a:pt x="781" y="1353"/>
                    <a:pt x="788" y="1348"/>
                  </a:cubicBezTo>
                  <a:cubicBezTo>
                    <a:pt x="808" y="1337"/>
                    <a:pt x="827" y="1346"/>
                    <a:pt x="838" y="1363"/>
                  </a:cubicBezTo>
                  <a:cubicBezTo>
                    <a:pt x="847" y="1377"/>
                    <a:pt x="851" y="1395"/>
                    <a:pt x="844" y="1411"/>
                  </a:cubicBezTo>
                  <a:cubicBezTo>
                    <a:pt x="837" y="1424"/>
                    <a:pt x="825" y="1430"/>
                    <a:pt x="810" y="1427"/>
                  </a:cubicBezTo>
                  <a:cubicBezTo>
                    <a:pt x="803" y="1426"/>
                    <a:pt x="798" y="1424"/>
                    <a:pt x="793" y="1419"/>
                  </a:cubicBezTo>
                  <a:cubicBezTo>
                    <a:pt x="789" y="1415"/>
                    <a:pt x="787" y="1411"/>
                    <a:pt x="787" y="1406"/>
                  </a:cubicBezTo>
                  <a:cubicBezTo>
                    <a:pt x="786" y="1399"/>
                    <a:pt x="789" y="1393"/>
                    <a:pt x="794" y="1389"/>
                  </a:cubicBezTo>
                  <a:cubicBezTo>
                    <a:pt x="797" y="1386"/>
                    <a:pt x="801" y="1385"/>
                    <a:pt x="805" y="1386"/>
                  </a:cubicBezTo>
                  <a:cubicBezTo>
                    <a:pt x="809" y="1387"/>
                    <a:pt x="813" y="1390"/>
                    <a:pt x="815" y="1394"/>
                  </a:cubicBezTo>
                  <a:cubicBezTo>
                    <a:pt x="817" y="1399"/>
                    <a:pt x="817" y="1404"/>
                    <a:pt x="814" y="1408"/>
                  </a:cubicBezTo>
                  <a:cubicBezTo>
                    <a:pt x="810" y="1412"/>
                    <a:pt x="805" y="1413"/>
                    <a:pt x="800" y="1410"/>
                  </a:cubicBezTo>
                  <a:cubicBezTo>
                    <a:pt x="794" y="1407"/>
                    <a:pt x="792" y="1400"/>
                    <a:pt x="795" y="1395"/>
                  </a:cubicBezTo>
                  <a:cubicBezTo>
                    <a:pt x="798" y="1390"/>
                    <a:pt x="805" y="1388"/>
                    <a:pt x="811" y="1391"/>
                  </a:cubicBezTo>
                  <a:cubicBezTo>
                    <a:pt x="813" y="1392"/>
                    <a:pt x="814" y="1393"/>
                    <a:pt x="815" y="1395"/>
                  </a:cubicBezTo>
                  <a:cubicBezTo>
                    <a:pt x="815" y="1395"/>
                    <a:pt x="815" y="1394"/>
                    <a:pt x="815" y="1394"/>
                  </a:cubicBezTo>
                  <a:cubicBezTo>
                    <a:pt x="813" y="1390"/>
                    <a:pt x="809" y="1387"/>
                    <a:pt x="805" y="1386"/>
                  </a:cubicBezTo>
                  <a:cubicBezTo>
                    <a:pt x="801" y="1386"/>
                    <a:pt x="798" y="1387"/>
                    <a:pt x="794" y="1389"/>
                  </a:cubicBezTo>
                  <a:cubicBezTo>
                    <a:pt x="790" y="1393"/>
                    <a:pt x="787" y="1399"/>
                    <a:pt x="788" y="1405"/>
                  </a:cubicBezTo>
                  <a:cubicBezTo>
                    <a:pt x="788" y="1411"/>
                    <a:pt x="791" y="1415"/>
                    <a:pt x="794" y="1418"/>
                  </a:cubicBezTo>
                  <a:cubicBezTo>
                    <a:pt x="799" y="1422"/>
                    <a:pt x="804" y="1424"/>
                    <a:pt x="810" y="1426"/>
                  </a:cubicBezTo>
                  <a:cubicBezTo>
                    <a:pt x="824" y="1428"/>
                    <a:pt x="835" y="1422"/>
                    <a:pt x="841" y="1409"/>
                  </a:cubicBezTo>
                  <a:cubicBezTo>
                    <a:pt x="848" y="1394"/>
                    <a:pt x="844" y="1376"/>
                    <a:pt x="834" y="1363"/>
                  </a:cubicBezTo>
                  <a:cubicBezTo>
                    <a:pt x="824" y="1350"/>
                    <a:pt x="808" y="1342"/>
                    <a:pt x="790" y="1352"/>
                  </a:cubicBezTo>
                  <a:cubicBezTo>
                    <a:pt x="784" y="1356"/>
                    <a:pt x="779" y="1361"/>
                    <a:pt x="775" y="1368"/>
                  </a:cubicBezTo>
                  <a:cubicBezTo>
                    <a:pt x="772" y="1372"/>
                    <a:pt x="770" y="1376"/>
                    <a:pt x="767" y="1380"/>
                  </a:cubicBezTo>
                  <a:cubicBezTo>
                    <a:pt x="759" y="1396"/>
                    <a:pt x="757" y="1412"/>
                    <a:pt x="745" y="1426"/>
                  </a:cubicBezTo>
                  <a:cubicBezTo>
                    <a:pt x="735" y="1439"/>
                    <a:pt x="720" y="1448"/>
                    <a:pt x="700" y="1449"/>
                  </a:cubicBezTo>
                  <a:cubicBezTo>
                    <a:pt x="690" y="1450"/>
                    <a:pt x="683" y="1449"/>
                    <a:pt x="674" y="1446"/>
                  </a:cubicBezTo>
                  <a:cubicBezTo>
                    <a:pt x="670" y="1445"/>
                    <a:pt x="666" y="1443"/>
                    <a:pt x="663" y="1442"/>
                  </a:cubicBezTo>
                  <a:cubicBezTo>
                    <a:pt x="665" y="1444"/>
                    <a:pt x="666" y="1447"/>
                    <a:pt x="667" y="1450"/>
                  </a:cubicBezTo>
                  <a:cubicBezTo>
                    <a:pt x="669" y="1461"/>
                    <a:pt x="665" y="1472"/>
                    <a:pt x="655" y="1479"/>
                  </a:cubicBezTo>
                  <a:cubicBezTo>
                    <a:pt x="647" y="1485"/>
                    <a:pt x="635" y="1486"/>
                    <a:pt x="626" y="1481"/>
                  </a:cubicBezTo>
                  <a:cubicBezTo>
                    <a:pt x="618" y="1476"/>
                    <a:pt x="614" y="1467"/>
                    <a:pt x="615" y="1459"/>
                  </a:cubicBezTo>
                  <a:cubicBezTo>
                    <a:pt x="617" y="1454"/>
                    <a:pt x="620" y="1449"/>
                    <a:pt x="624" y="1447"/>
                  </a:cubicBezTo>
                  <a:cubicBezTo>
                    <a:pt x="627" y="1446"/>
                    <a:pt x="630" y="1445"/>
                    <a:pt x="633" y="1445"/>
                  </a:cubicBezTo>
                  <a:cubicBezTo>
                    <a:pt x="638" y="1446"/>
                    <a:pt x="642" y="1450"/>
                    <a:pt x="643" y="1455"/>
                  </a:cubicBezTo>
                  <a:cubicBezTo>
                    <a:pt x="643" y="1461"/>
                    <a:pt x="639" y="1466"/>
                    <a:pt x="633" y="1466"/>
                  </a:cubicBezTo>
                  <a:cubicBezTo>
                    <a:pt x="627" y="1467"/>
                    <a:pt x="622" y="1463"/>
                    <a:pt x="622" y="1457"/>
                  </a:cubicBezTo>
                  <a:cubicBezTo>
                    <a:pt x="621" y="1452"/>
                    <a:pt x="624" y="1447"/>
                    <a:pt x="629" y="1446"/>
                  </a:cubicBezTo>
                  <a:cubicBezTo>
                    <a:pt x="622" y="1447"/>
                    <a:pt x="617" y="1453"/>
                    <a:pt x="616" y="1460"/>
                  </a:cubicBezTo>
                  <a:cubicBezTo>
                    <a:pt x="615" y="1467"/>
                    <a:pt x="619" y="1475"/>
                    <a:pt x="627" y="1480"/>
                  </a:cubicBezTo>
                  <a:cubicBezTo>
                    <a:pt x="635" y="1485"/>
                    <a:pt x="646" y="1483"/>
                    <a:pt x="654" y="1478"/>
                  </a:cubicBezTo>
                  <a:cubicBezTo>
                    <a:pt x="659" y="1474"/>
                    <a:pt x="663" y="1469"/>
                    <a:pt x="664" y="1463"/>
                  </a:cubicBezTo>
                  <a:cubicBezTo>
                    <a:pt x="669" y="1444"/>
                    <a:pt x="648" y="1435"/>
                    <a:pt x="637" y="1416"/>
                  </a:cubicBezTo>
                  <a:cubicBezTo>
                    <a:pt x="625" y="1397"/>
                    <a:pt x="621" y="1373"/>
                    <a:pt x="623" y="1351"/>
                  </a:cubicBezTo>
                  <a:cubicBezTo>
                    <a:pt x="624" y="1381"/>
                    <a:pt x="630" y="1410"/>
                    <a:pt x="653" y="1430"/>
                  </a:cubicBezTo>
                  <a:cubicBezTo>
                    <a:pt x="660" y="1436"/>
                    <a:pt x="666" y="1439"/>
                    <a:pt x="675" y="1442"/>
                  </a:cubicBezTo>
                  <a:cubicBezTo>
                    <a:pt x="684" y="1445"/>
                    <a:pt x="691" y="1445"/>
                    <a:pt x="699" y="1445"/>
                  </a:cubicBezTo>
                  <a:cubicBezTo>
                    <a:pt x="726" y="1442"/>
                    <a:pt x="744" y="1426"/>
                    <a:pt x="752" y="1403"/>
                  </a:cubicBezTo>
                  <a:cubicBezTo>
                    <a:pt x="759" y="1385"/>
                    <a:pt x="759" y="1367"/>
                    <a:pt x="745" y="1353"/>
                  </a:cubicBezTo>
                  <a:close/>
                  <a:moveTo>
                    <a:pt x="908" y="1226"/>
                  </a:moveTo>
                  <a:cubicBezTo>
                    <a:pt x="909" y="1229"/>
                    <a:pt x="907" y="1231"/>
                    <a:pt x="904" y="1232"/>
                  </a:cubicBezTo>
                  <a:cubicBezTo>
                    <a:pt x="901" y="1232"/>
                    <a:pt x="898" y="1230"/>
                    <a:pt x="898" y="1227"/>
                  </a:cubicBezTo>
                  <a:cubicBezTo>
                    <a:pt x="898" y="1224"/>
                    <a:pt x="900" y="1222"/>
                    <a:pt x="903" y="1221"/>
                  </a:cubicBezTo>
                  <a:cubicBezTo>
                    <a:pt x="906" y="1221"/>
                    <a:pt x="908" y="1223"/>
                    <a:pt x="908" y="1226"/>
                  </a:cubicBezTo>
                  <a:close/>
                  <a:moveTo>
                    <a:pt x="776" y="1264"/>
                  </a:moveTo>
                  <a:cubicBezTo>
                    <a:pt x="772" y="1262"/>
                    <a:pt x="765" y="1262"/>
                    <a:pt x="762" y="1266"/>
                  </a:cubicBezTo>
                  <a:cubicBezTo>
                    <a:pt x="760" y="1269"/>
                    <a:pt x="760" y="1272"/>
                    <a:pt x="762" y="1275"/>
                  </a:cubicBezTo>
                  <a:cubicBezTo>
                    <a:pt x="764" y="1278"/>
                    <a:pt x="768" y="1279"/>
                    <a:pt x="771" y="1276"/>
                  </a:cubicBezTo>
                  <a:cubicBezTo>
                    <a:pt x="772" y="1275"/>
                    <a:pt x="773" y="1272"/>
                    <a:pt x="772" y="1269"/>
                  </a:cubicBezTo>
                  <a:cubicBezTo>
                    <a:pt x="776" y="1272"/>
                    <a:pt x="774" y="1281"/>
                    <a:pt x="766" y="1281"/>
                  </a:cubicBezTo>
                  <a:cubicBezTo>
                    <a:pt x="762" y="1281"/>
                    <a:pt x="758" y="1278"/>
                    <a:pt x="757" y="1274"/>
                  </a:cubicBezTo>
                  <a:cubicBezTo>
                    <a:pt x="756" y="1266"/>
                    <a:pt x="761" y="1260"/>
                    <a:pt x="768" y="1259"/>
                  </a:cubicBezTo>
                  <a:cubicBezTo>
                    <a:pt x="774" y="1258"/>
                    <a:pt x="781" y="1262"/>
                    <a:pt x="784" y="1267"/>
                  </a:cubicBezTo>
                  <a:cubicBezTo>
                    <a:pt x="775" y="1251"/>
                    <a:pt x="747" y="1238"/>
                    <a:pt x="734" y="1237"/>
                  </a:cubicBezTo>
                  <a:cubicBezTo>
                    <a:pt x="735" y="1236"/>
                    <a:pt x="735" y="1235"/>
                    <a:pt x="735" y="1234"/>
                  </a:cubicBezTo>
                  <a:cubicBezTo>
                    <a:pt x="757" y="1236"/>
                    <a:pt x="782" y="1252"/>
                    <a:pt x="788" y="1269"/>
                  </a:cubicBezTo>
                  <a:cubicBezTo>
                    <a:pt x="794" y="1244"/>
                    <a:pt x="803" y="1229"/>
                    <a:pt x="804" y="1212"/>
                  </a:cubicBezTo>
                  <a:cubicBezTo>
                    <a:pt x="805" y="1204"/>
                    <a:pt x="804" y="1195"/>
                    <a:pt x="799" y="1189"/>
                  </a:cubicBezTo>
                  <a:cubicBezTo>
                    <a:pt x="799" y="1188"/>
                    <a:pt x="800" y="1185"/>
                    <a:pt x="799" y="1183"/>
                  </a:cubicBezTo>
                  <a:cubicBezTo>
                    <a:pt x="807" y="1189"/>
                    <a:pt x="810" y="1202"/>
                    <a:pt x="808" y="1215"/>
                  </a:cubicBezTo>
                  <a:cubicBezTo>
                    <a:pt x="808" y="1216"/>
                    <a:pt x="808" y="1216"/>
                    <a:pt x="808" y="1217"/>
                  </a:cubicBezTo>
                  <a:cubicBezTo>
                    <a:pt x="816" y="1204"/>
                    <a:pt x="818" y="1184"/>
                    <a:pt x="813" y="1167"/>
                  </a:cubicBezTo>
                  <a:cubicBezTo>
                    <a:pt x="812" y="1160"/>
                    <a:pt x="808" y="1152"/>
                    <a:pt x="802" y="1148"/>
                  </a:cubicBezTo>
                  <a:cubicBezTo>
                    <a:pt x="799" y="1146"/>
                    <a:pt x="792" y="1145"/>
                    <a:pt x="789" y="1149"/>
                  </a:cubicBezTo>
                  <a:cubicBezTo>
                    <a:pt x="788" y="1151"/>
                    <a:pt x="788" y="1152"/>
                    <a:pt x="790" y="1154"/>
                  </a:cubicBezTo>
                  <a:cubicBezTo>
                    <a:pt x="791" y="1155"/>
                    <a:pt x="792" y="1155"/>
                    <a:pt x="793" y="1154"/>
                  </a:cubicBezTo>
                  <a:cubicBezTo>
                    <a:pt x="794" y="1154"/>
                    <a:pt x="795" y="1153"/>
                    <a:pt x="795" y="1152"/>
                  </a:cubicBezTo>
                  <a:cubicBezTo>
                    <a:pt x="795" y="1150"/>
                    <a:pt x="794" y="1149"/>
                    <a:pt x="793" y="1150"/>
                  </a:cubicBezTo>
                  <a:cubicBezTo>
                    <a:pt x="792" y="1150"/>
                    <a:pt x="791" y="1151"/>
                    <a:pt x="791" y="1151"/>
                  </a:cubicBezTo>
                  <a:cubicBezTo>
                    <a:pt x="790" y="1150"/>
                    <a:pt x="791" y="1149"/>
                    <a:pt x="792" y="1149"/>
                  </a:cubicBezTo>
                  <a:cubicBezTo>
                    <a:pt x="793" y="1148"/>
                    <a:pt x="795" y="1148"/>
                    <a:pt x="796" y="1149"/>
                  </a:cubicBezTo>
                  <a:cubicBezTo>
                    <a:pt x="798" y="1151"/>
                    <a:pt x="798" y="1154"/>
                    <a:pt x="796" y="1156"/>
                  </a:cubicBezTo>
                  <a:cubicBezTo>
                    <a:pt x="795" y="1158"/>
                    <a:pt x="793" y="1159"/>
                    <a:pt x="791" y="1158"/>
                  </a:cubicBezTo>
                  <a:cubicBezTo>
                    <a:pt x="789" y="1158"/>
                    <a:pt x="787" y="1157"/>
                    <a:pt x="786" y="1156"/>
                  </a:cubicBezTo>
                  <a:cubicBezTo>
                    <a:pt x="785" y="1153"/>
                    <a:pt x="785" y="1151"/>
                    <a:pt x="786" y="1148"/>
                  </a:cubicBezTo>
                  <a:cubicBezTo>
                    <a:pt x="789" y="1144"/>
                    <a:pt x="795" y="1143"/>
                    <a:pt x="799" y="1145"/>
                  </a:cubicBezTo>
                  <a:cubicBezTo>
                    <a:pt x="802" y="1146"/>
                    <a:pt x="804" y="1147"/>
                    <a:pt x="806" y="1149"/>
                  </a:cubicBezTo>
                  <a:cubicBezTo>
                    <a:pt x="799" y="1140"/>
                    <a:pt x="791" y="1137"/>
                    <a:pt x="781" y="1138"/>
                  </a:cubicBezTo>
                  <a:cubicBezTo>
                    <a:pt x="775" y="1138"/>
                    <a:pt x="769" y="1141"/>
                    <a:pt x="766" y="1145"/>
                  </a:cubicBezTo>
                  <a:cubicBezTo>
                    <a:pt x="765" y="1145"/>
                    <a:pt x="765" y="1145"/>
                    <a:pt x="765" y="1145"/>
                  </a:cubicBezTo>
                  <a:cubicBezTo>
                    <a:pt x="770" y="1142"/>
                    <a:pt x="777" y="1142"/>
                    <a:pt x="778" y="1150"/>
                  </a:cubicBezTo>
                  <a:cubicBezTo>
                    <a:pt x="780" y="1156"/>
                    <a:pt x="773" y="1166"/>
                    <a:pt x="786" y="1174"/>
                  </a:cubicBezTo>
                  <a:cubicBezTo>
                    <a:pt x="779" y="1173"/>
                    <a:pt x="772" y="1171"/>
                    <a:pt x="767" y="1167"/>
                  </a:cubicBezTo>
                  <a:cubicBezTo>
                    <a:pt x="763" y="1162"/>
                    <a:pt x="760" y="1155"/>
                    <a:pt x="762" y="1148"/>
                  </a:cubicBezTo>
                  <a:cubicBezTo>
                    <a:pt x="765" y="1141"/>
                    <a:pt x="773" y="1137"/>
                    <a:pt x="781" y="1136"/>
                  </a:cubicBezTo>
                  <a:cubicBezTo>
                    <a:pt x="793" y="1135"/>
                    <a:pt x="803" y="1141"/>
                    <a:pt x="809" y="1151"/>
                  </a:cubicBezTo>
                  <a:cubicBezTo>
                    <a:pt x="814" y="1159"/>
                    <a:pt x="817" y="1175"/>
                    <a:pt x="817" y="1186"/>
                  </a:cubicBezTo>
                  <a:cubicBezTo>
                    <a:pt x="818" y="1195"/>
                    <a:pt x="815" y="1207"/>
                    <a:pt x="811" y="1215"/>
                  </a:cubicBezTo>
                  <a:cubicBezTo>
                    <a:pt x="815" y="1211"/>
                    <a:pt x="819" y="1207"/>
                    <a:pt x="824" y="1204"/>
                  </a:cubicBezTo>
                  <a:cubicBezTo>
                    <a:pt x="836" y="1197"/>
                    <a:pt x="845" y="1195"/>
                    <a:pt x="859" y="1196"/>
                  </a:cubicBezTo>
                  <a:cubicBezTo>
                    <a:pt x="863" y="1196"/>
                    <a:pt x="867" y="1197"/>
                    <a:pt x="871" y="1198"/>
                  </a:cubicBezTo>
                  <a:cubicBezTo>
                    <a:pt x="870" y="1199"/>
                    <a:pt x="870" y="1200"/>
                    <a:pt x="870" y="1201"/>
                  </a:cubicBezTo>
                  <a:cubicBezTo>
                    <a:pt x="866" y="1200"/>
                    <a:pt x="863" y="1200"/>
                    <a:pt x="858" y="1199"/>
                  </a:cubicBezTo>
                  <a:cubicBezTo>
                    <a:pt x="846" y="1199"/>
                    <a:pt x="837" y="1201"/>
                    <a:pt x="827" y="1208"/>
                  </a:cubicBezTo>
                  <a:cubicBezTo>
                    <a:pt x="813" y="1217"/>
                    <a:pt x="805" y="1230"/>
                    <a:pt x="800" y="1244"/>
                  </a:cubicBezTo>
                  <a:cubicBezTo>
                    <a:pt x="802" y="1241"/>
                    <a:pt x="805" y="1238"/>
                    <a:pt x="808" y="1235"/>
                  </a:cubicBezTo>
                  <a:cubicBezTo>
                    <a:pt x="808" y="1235"/>
                    <a:pt x="808" y="1235"/>
                    <a:pt x="808" y="1235"/>
                  </a:cubicBezTo>
                  <a:cubicBezTo>
                    <a:pt x="815" y="1230"/>
                    <a:pt x="823" y="1226"/>
                    <a:pt x="832" y="1226"/>
                  </a:cubicBezTo>
                  <a:cubicBezTo>
                    <a:pt x="823" y="1229"/>
                    <a:pt x="818" y="1232"/>
                    <a:pt x="810" y="1237"/>
                  </a:cubicBezTo>
                  <a:cubicBezTo>
                    <a:pt x="810" y="1237"/>
                    <a:pt x="810" y="1237"/>
                    <a:pt x="810" y="1237"/>
                  </a:cubicBezTo>
                  <a:cubicBezTo>
                    <a:pt x="796" y="1249"/>
                    <a:pt x="796" y="1253"/>
                    <a:pt x="792" y="1270"/>
                  </a:cubicBezTo>
                  <a:cubicBezTo>
                    <a:pt x="786" y="1297"/>
                    <a:pt x="782" y="1325"/>
                    <a:pt x="766" y="1344"/>
                  </a:cubicBezTo>
                  <a:cubicBezTo>
                    <a:pt x="775" y="1330"/>
                    <a:pt x="795" y="1274"/>
                    <a:pt x="776" y="1264"/>
                  </a:cubicBezTo>
                  <a:close/>
                  <a:moveTo>
                    <a:pt x="821" y="1231"/>
                  </a:moveTo>
                  <a:cubicBezTo>
                    <a:pt x="825" y="1243"/>
                    <a:pt x="841" y="1235"/>
                    <a:pt x="846" y="1234"/>
                  </a:cubicBezTo>
                  <a:cubicBezTo>
                    <a:pt x="851" y="1232"/>
                    <a:pt x="854" y="1232"/>
                    <a:pt x="857" y="1234"/>
                  </a:cubicBezTo>
                  <a:cubicBezTo>
                    <a:pt x="855" y="1230"/>
                    <a:pt x="846" y="1221"/>
                    <a:pt x="840" y="1219"/>
                  </a:cubicBezTo>
                  <a:cubicBezTo>
                    <a:pt x="832" y="1216"/>
                    <a:pt x="824" y="1218"/>
                    <a:pt x="820" y="1227"/>
                  </a:cubicBezTo>
                  <a:cubicBezTo>
                    <a:pt x="824" y="1225"/>
                    <a:pt x="831" y="1224"/>
                    <a:pt x="836" y="1227"/>
                  </a:cubicBezTo>
                  <a:cubicBezTo>
                    <a:pt x="833" y="1227"/>
                    <a:pt x="826" y="1228"/>
                    <a:pt x="821" y="1231"/>
                  </a:cubicBezTo>
                  <a:close/>
                  <a:moveTo>
                    <a:pt x="760" y="1188"/>
                  </a:moveTo>
                  <a:cubicBezTo>
                    <a:pt x="760" y="1184"/>
                    <a:pt x="758" y="1181"/>
                    <a:pt x="755" y="1181"/>
                  </a:cubicBezTo>
                  <a:cubicBezTo>
                    <a:pt x="752" y="1180"/>
                    <a:pt x="749" y="1182"/>
                    <a:pt x="749" y="1185"/>
                  </a:cubicBezTo>
                  <a:cubicBezTo>
                    <a:pt x="748" y="1188"/>
                    <a:pt x="750" y="1191"/>
                    <a:pt x="753" y="1192"/>
                  </a:cubicBezTo>
                  <a:cubicBezTo>
                    <a:pt x="756" y="1192"/>
                    <a:pt x="759" y="1191"/>
                    <a:pt x="760" y="1188"/>
                  </a:cubicBezTo>
                  <a:close/>
                  <a:moveTo>
                    <a:pt x="777" y="1186"/>
                  </a:moveTo>
                  <a:cubicBezTo>
                    <a:pt x="777" y="1182"/>
                    <a:pt x="775" y="1178"/>
                    <a:pt x="771" y="1177"/>
                  </a:cubicBezTo>
                  <a:cubicBezTo>
                    <a:pt x="768" y="1176"/>
                    <a:pt x="764" y="1179"/>
                    <a:pt x="763" y="1183"/>
                  </a:cubicBezTo>
                  <a:cubicBezTo>
                    <a:pt x="762" y="1186"/>
                    <a:pt x="764" y="1190"/>
                    <a:pt x="768" y="1191"/>
                  </a:cubicBezTo>
                  <a:cubicBezTo>
                    <a:pt x="772" y="1192"/>
                    <a:pt x="776" y="1190"/>
                    <a:pt x="777" y="1186"/>
                  </a:cubicBezTo>
                  <a:close/>
                  <a:moveTo>
                    <a:pt x="798" y="1188"/>
                  </a:moveTo>
                  <a:cubicBezTo>
                    <a:pt x="799" y="1183"/>
                    <a:pt x="796" y="1178"/>
                    <a:pt x="791" y="1177"/>
                  </a:cubicBezTo>
                  <a:cubicBezTo>
                    <a:pt x="786" y="1175"/>
                    <a:pt x="781" y="1178"/>
                    <a:pt x="780" y="1183"/>
                  </a:cubicBezTo>
                  <a:cubicBezTo>
                    <a:pt x="779" y="1189"/>
                    <a:pt x="782" y="1194"/>
                    <a:pt x="787" y="1195"/>
                  </a:cubicBezTo>
                  <a:cubicBezTo>
                    <a:pt x="792" y="1196"/>
                    <a:pt x="797" y="1193"/>
                    <a:pt x="798" y="1188"/>
                  </a:cubicBezTo>
                  <a:close/>
                  <a:moveTo>
                    <a:pt x="892" y="1202"/>
                  </a:moveTo>
                  <a:cubicBezTo>
                    <a:pt x="893" y="1208"/>
                    <a:pt x="888" y="1213"/>
                    <a:pt x="883" y="1213"/>
                  </a:cubicBezTo>
                  <a:cubicBezTo>
                    <a:pt x="877" y="1214"/>
                    <a:pt x="872" y="1210"/>
                    <a:pt x="872" y="1204"/>
                  </a:cubicBezTo>
                  <a:cubicBezTo>
                    <a:pt x="871" y="1198"/>
                    <a:pt x="876" y="1193"/>
                    <a:pt x="881" y="1193"/>
                  </a:cubicBezTo>
                  <a:cubicBezTo>
                    <a:pt x="887" y="1193"/>
                    <a:pt x="892" y="1197"/>
                    <a:pt x="892" y="1202"/>
                  </a:cubicBezTo>
                  <a:close/>
                  <a:moveTo>
                    <a:pt x="904" y="1214"/>
                  </a:moveTo>
                  <a:cubicBezTo>
                    <a:pt x="905" y="1217"/>
                    <a:pt x="902" y="1221"/>
                    <a:pt x="898" y="1221"/>
                  </a:cubicBezTo>
                  <a:cubicBezTo>
                    <a:pt x="894" y="1221"/>
                    <a:pt x="891" y="1219"/>
                    <a:pt x="891" y="1215"/>
                  </a:cubicBezTo>
                  <a:cubicBezTo>
                    <a:pt x="891" y="1211"/>
                    <a:pt x="893" y="1208"/>
                    <a:pt x="897" y="1208"/>
                  </a:cubicBezTo>
                  <a:cubicBezTo>
                    <a:pt x="901" y="1207"/>
                    <a:pt x="904" y="1210"/>
                    <a:pt x="904" y="1214"/>
                  </a:cubicBezTo>
                  <a:close/>
                  <a:moveTo>
                    <a:pt x="857" y="1382"/>
                  </a:moveTo>
                  <a:cubicBezTo>
                    <a:pt x="851" y="1396"/>
                    <a:pt x="848" y="1411"/>
                    <a:pt x="852" y="1424"/>
                  </a:cubicBezTo>
                  <a:cubicBezTo>
                    <a:pt x="855" y="1437"/>
                    <a:pt x="866" y="1448"/>
                    <a:pt x="880" y="1450"/>
                  </a:cubicBezTo>
                  <a:cubicBezTo>
                    <a:pt x="888" y="1451"/>
                    <a:pt x="896" y="1449"/>
                    <a:pt x="903" y="1446"/>
                  </a:cubicBezTo>
                  <a:cubicBezTo>
                    <a:pt x="911" y="1441"/>
                    <a:pt x="916" y="1436"/>
                    <a:pt x="921" y="1429"/>
                  </a:cubicBezTo>
                  <a:cubicBezTo>
                    <a:pt x="926" y="1421"/>
                    <a:pt x="928" y="1415"/>
                    <a:pt x="929" y="1406"/>
                  </a:cubicBezTo>
                  <a:cubicBezTo>
                    <a:pt x="930" y="1402"/>
                    <a:pt x="930" y="1399"/>
                    <a:pt x="930" y="1395"/>
                  </a:cubicBezTo>
                  <a:cubicBezTo>
                    <a:pt x="929" y="1385"/>
                    <a:pt x="928" y="1376"/>
                    <a:pt x="924" y="1367"/>
                  </a:cubicBezTo>
                  <a:cubicBezTo>
                    <a:pt x="918" y="1353"/>
                    <a:pt x="911" y="1344"/>
                    <a:pt x="899" y="1335"/>
                  </a:cubicBezTo>
                  <a:cubicBezTo>
                    <a:pt x="898" y="1335"/>
                    <a:pt x="897" y="1334"/>
                    <a:pt x="896" y="1334"/>
                  </a:cubicBezTo>
                  <a:cubicBezTo>
                    <a:pt x="906" y="1334"/>
                    <a:pt x="917" y="1331"/>
                    <a:pt x="926" y="1326"/>
                  </a:cubicBezTo>
                  <a:cubicBezTo>
                    <a:pt x="937" y="1319"/>
                    <a:pt x="946" y="1310"/>
                    <a:pt x="948" y="1297"/>
                  </a:cubicBezTo>
                  <a:cubicBezTo>
                    <a:pt x="949" y="1292"/>
                    <a:pt x="950" y="1287"/>
                    <a:pt x="948" y="1280"/>
                  </a:cubicBezTo>
                  <a:cubicBezTo>
                    <a:pt x="948" y="1287"/>
                    <a:pt x="948" y="1292"/>
                    <a:pt x="946" y="1297"/>
                  </a:cubicBezTo>
                  <a:cubicBezTo>
                    <a:pt x="943" y="1308"/>
                    <a:pt x="935" y="1317"/>
                    <a:pt x="924" y="1323"/>
                  </a:cubicBezTo>
                  <a:cubicBezTo>
                    <a:pt x="916" y="1327"/>
                    <a:pt x="909" y="1328"/>
                    <a:pt x="901" y="1329"/>
                  </a:cubicBezTo>
                  <a:cubicBezTo>
                    <a:pt x="887" y="1329"/>
                    <a:pt x="875" y="1325"/>
                    <a:pt x="861" y="1324"/>
                  </a:cubicBezTo>
                  <a:cubicBezTo>
                    <a:pt x="859" y="1324"/>
                    <a:pt x="859" y="1324"/>
                    <a:pt x="859" y="1324"/>
                  </a:cubicBezTo>
                  <a:cubicBezTo>
                    <a:pt x="851" y="1323"/>
                    <a:pt x="844" y="1324"/>
                    <a:pt x="836" y="1326"/>
                  </a:cubicBezTo>
                  <a:cubicBezTo>
                    <a:pt x="834" y="1326"/>
                    <a:pt x="815" y="1331"/>
                    <a:pt x="815" y="1334"/>
                  </a:cubicBezTo>
                  <a:cubicBezTo>
                    <a:pt x="817" y="1335"/>
                    <a:pt x="828" y="1332"/>
                    <a:pt x="830" y="1331"/>
                  </a:cubicBezTo>
                  <a:cubicBezTo>
                    <a:pt x="840" y="1329"/>
                    <a:pt x="849" y="1328"/>
                    <a:pt x="859" y="1329"/>
                  </a:cubicBezTo>
                  <a:cubicBezTo>
                    <a:pt x="860" y="1329"/>
                    <a:pt x="860" y="1329"/>
                    <a:pt x="861" y="1329"/>
                  </a:cubicBezTo>
                  <a:cubicBezTo>
                    <a:pt x="874" y="1329"/>
                    <a:pt x="885" y="1331"/>
                    <a:pt x="896" y="1339"/>
                  </a:cubicBezTo>
                  <a:cubicBezTo>
                    <a:pt x="910" y="1348"/>
                    <a:pt x="920" y="1361"/>
                    <a:pt x="922" y="1378"/>
                  </a:cubicBezTo>
                  <a:cubicBezTo>
                    <a:pt x="922" y="1387"/>
                    <a:pt x="917" y="1400"/>
                    <a:pt x="906" y="1401"/>
                  </a:cubicBezTo>
                  <a:cubicBezTo>
                    <a:pt x="903" y="1401"/>
                    <a:pt x="899" y="1399"/>
                    <a:pt x="898" y="1396"/>
                  </a:cubicBezTo>
                  <a:cubicBezTo>
                    <a:pt x="897" y="1393"/>
                    <a:pt x="898" y="1390"/>
                    <a:pt x="901" y="1388"/>
                  </a:cubicBezTo>
                  <a:cubicBezTo>
                    <a:pt x="903" y="1386"/>
                    <a:pt x="905" y="1386"/>
                    <a:pt x="907" y="1387"/>
                  </a:cubicBezTo>
                  <a:cubicBezTo>
                    <a:pt x="910" y="1388"/>
                    <a:pt x="911" y="1392"/>
                    <a:pt x="908" y="1394"/>
                  </a:cubicBezTo>
                  <a:cubicBezTo>
                    <a:pt x="907" y="1395"/>
                    <a:pt x="906" y="1396"/>
                    <a:pt x="904" y="1395"/>
                  </a:cubicBezTo>
                  <a:cubicBezTo>
                    <a:pt x="905" y="1397"/>
                    <a:pt x="908" y="1397"/>
                    <a:pt x="910" y="1396"/>
                  </a:cubicBezTo>
                  <a:cubicBezTo>
                    <a:pt x="913" y="1395"/>
                    <a:pt x="914" y="1391"/>
                    <a:pt x="913" y="1388"/>
                  </a:cubicBezTo>
                  <a:cubicBezTo>
                    <a:pt x="912" y="1382"/>
                    <a:pt x="906" y="1379"/>
                    <a:pt x="900" y="1380"/>
                  </a:cubicBezTo>
                  <a:cubicBezTo>
                    <a:pt x="896" y="1381"/>
                    <a:pt x="892" y="1384"/>
                    <a:pt x="891" y="1388"/>
                  </a:cubicBezTo>
                  <a:cubicBezTo>
                    <a:pt x="889" y="1392"/>
                    <a:pt x="889" y="1396"/>
                    <a:pt x="891" y="1400"/>
                  </a:cubicBezTo>
                  <a:cubicBezTo>
                    <a:pt x="894" y="1405"/>
                    <a:pt x="899" y="1408"/>
                    <a:pt x="905" y="1407"/>
                  </a:cubicBezTo>
                  <a:cubicBezTo>
                    <a:pt x="917" y="1406"/>
                    <a:pt x="924" y="1393"/>
                    <a:pt x="924" y="1382"/>
                  </a:cubicBezTo>
                  <a:cubicBezTo>
                    <a:pt x="924" y="1378"/>
                    <a:pt x="923" y="1374"/>
                    <a:pt x="922" y="1370"/>
                  </a:cubicBezTo>
                  <a:cubicBezTo>
                    <a:pt x="926" y="1382"/>
                    <a:pt x="928" y="1393"/>
                    <a:pt x="927" y="1406"/>
                  </a:cubicBezTo>
                  <a:cubicBezTo>
                    <a:pt x="925" y="1414"/>
                    <a:pt x="924" y="1420"/>
                    <a:pt x="919" y="1428"/>
                  </a:cubicBezTo>
                  <a:cubicBezTo>
                    <a:pt x="915" y="1435"/>
                    <a:pt x="910" y="1440"/>
                    <a:pt x="902" y="1444"/>
                  </a:cubicBezTo>
                  <a:cubicBezTo>
                    <a:pt x="898" y="1447"/>
                    <a:pt x="894" y="1448"/>
                    <a:pt x="890" y="1449"/>
                  </a:cubicBezTo>
                  <a:cubicBezTo>
                    <a:pt x="890" y="1449"/>
                    <a:pt x="890" y="1449"/>
                    <a:pt x="890" y="1449"/>
                  </a:cubicBezTo>
                  <a:cubicBezTo>
                    <a:pt x="901" y="1444"/>
                    <a:pt x="907" y="1431"/>
                    <a:pt x="894" y="1420"/>
                  </a:cubicBezTo>
                  <a:cubicBezTo>
                    <a:pt x="884" y="1412"/>
                    <a:pt x="859" y="1413"/>
                    <a:pt x="857" y="1382"/>
                  </a:cubicBezTo>
                  <a:close/>
                  <a:moveTo>
                    <a:pt x="945" y="1297"/>
                  </a:moveTo>
                  <a:cubicBezTo>
                    <a:pt x="930" y="1295"/>
                    <a:pt x="935" y="1274"/>
                    <a:pt x="935" y="1267"/>
                  </a:cubicBezTo>
                  <a:cubicBezTo>
                    <a:pt x="936" y="1262"/>
                    <a:pt x="935" y="1258"/>
                    <a:pt x="931" y="1255"/>
                  </a:cubicBezTo>
                  <a:cubicBezTo>
                    <a:pt x="938" y="1256"/>
                    <a:pt x="950" y="1265"/>
                    <a:pt x="955" y="1271"/>
                  </a:cubicBezTo>
                  <a:cubicBezTo>
                    <a:pt x="960" y="1279"/>
                    <a:pt x="961" y="1290"/>
                    <a:pt x="950" y="1297"/>
                  </a:cubicBezTo>
                  <a:cubicBezTo>
                    <a:pt x="952" y="1291"/>
                    <a:pt x="950" y="1282"/>
                    <a:pt x="946" y="1278"/>
                  </a:cubicBezTo>
                  <a:cubicBezTo>
                    <a:pt x="948" y="1281"/>
                    <a:pt x="948" y="1290"/>
                    <a:pt x="945" y="1297"/>
                  </a:cubicBezTo>
                  <a:close/>
                  <a:moveTo>
                    <a:pt x="643" y="1338"/>
                  </a:moveTo>
                  <a:cubicBezTo>
                    <a:pt x="651" y="1319"/>
                    <a:pt x="661" y="1309"/>
                    <a:pt x="671" y="1292"/>
                  </a:cubicBezTo>
                  <a:cubicBezTo>
                    <a:pt x="676" y="1283"/>
                    <a:pt x="679" y="1275"/>
                    <a:pt x="677" y="1265"/>
                  </a:cubicBezTo>
                  <a:cubicBezTo>
                    <a:pt x="675" y="1257"/>
                    <a:pt x="670" y="1250"/>
                    <a:pt x="661" y="1248"/>
                  </a:cubicBezTo>
                  <a:cubicBezTo>
                    <a:pt x="654" y="1246"/>
                    <a:pt x="647" y="1248"/>
                    <a:pt x="642" y="1253"/>
                  </a:cubicBezTo>
                  <a:cubicBezTo>
                    <a:pt x="639" y="1257"/>
                    <a:pt x="638" y="1261"/>
                    <a:pt x="638" y="1266"/>
                  </a:cubicBezTo>
                  <a:cubicBezTo>
                    <a:pt x="640" y="1272"/>
                    <a:pt x="645" y="1278"/>
                    <a:pt x="652" y="1276"/>
                  </a:cubicBezTo>
                  <a:cubicBezTo>
                    <a:pt x="656" y="1275"/>
                    <a:pt x="658" y="1271"/>
                    <a:pt x="658" y="1267"/>
                  </a:cubicBezTo>
                  <a:cubicBezTo>
                    <a:pt x="658" y="1262"/>
                    <a:pt x="654" y="1259"/>
                    <a:pt x="649" y="1259"/>
                  </a:cubicBezTo>
                  <a:cubicBezTo>
                    <a:pt x="644" y="1260"/>
                    <a:pt x="641" y="1264"/>
                    <a:pt x="641" y="1268"/>
                  </a:cubicBezTo>
                  <a:cubicBezTo>
                    <a:pt x="641" y="1269"/>
                    <a:pt x="641" y="1270"/>
                    <a:pt x="642" y="1271"/>
                  </a:cubicBezTo>
                  <a:cubicBezTo>
                    <a:pt x="641" y="1270"/>
                    <a:pt x="640" y="1268"/>
                    <a:pt x="640" y="1266"/>
                  </a:cubicBezTo>
                  <a:cubicBezTo>
                    <a:pt x="640" y="1262"/>
                    <a:pt x="641" y="1258"/>
                    <a:pt x="644" y="1255"/>
                  </a:cubicBezTo>
                  <a:cubicBezTo>
                    <a:pt x="648" y="1251"/>
                    <a:pt x="655" y="1249"/>
                    <a:pt x="660" y="1251"/>
                  </a:cubicBezTo>
                  <a:cubicBezTo>
                    <a:pt x="667" y="1253"/>
                    <a:pt x="672" y="1259"/>
                    <a:pt x="673" y="1266"/>
                  </a:cubicBezTo>
                  <a:cubicBezTo>
                    <a:pt x="675" y="1275"/>
                    <a:pt x="672" y="1282"/>
                    <a:pt x="667" y="1290"/>
                  </a:cubicBezTo>
                  <a:cubicBezTo>
                    <a:pt x="656" y="1307"/>
                    <a:pt x="647" y="1317"/>
                    <a:pt x="639" y="1337"/>
                  </a:cubicBezTo>
                  <a:cubicBezTo>
                    <a:pt x="632" y="1355"/>
                    <a:pt x="630" y="1375"/>
                    <a:pt x="636" y="1394"/>
                  </a:cubicBezTo>
                  <a:cubicBezTo>
                    <a:pt x="642" y="1411"/>
                    <a:pt x="655" y="1423"/>
                    <a:pt x="673" y="1426"/>
                  </a:cubicBezTo>
                  <a:cubicBezTo>
                    <a:pt x="690" y="1427"/>
                    <a:pt x="708" y="1420"/>
                    <a:pt x="716" y="1404"/>
                  </a:cubicBezTo>
                  <a:cubicBezTo>
                    <a:pt x="716" y="1404"/>
                    <a:pt x="716" y="1404"/>
                    <a:pt x="716" y="1404"/>
                  </a:cubicBezTo>
                  <a:cubicBezTo>
                    <a:pt x="716" y="1404"/>
                    <a:pt x="716" y="1404"/>
                    <a:pt x="716" y="1404"/>
                  </a:cubicBezTo>
                  <a:cubicBezTo>
                    <a:pt x="709" y="1408"/>
                    <a:pt x="698" y="1410"/>
                    <a:pt x="689" y="1406"/>
                  </a:cubicBezTo>
                  <a:cubicBezTo>
                    <a:pt x="674" y="1398"/>
                    <a:pt x="670" y="1383"/>
                    <a:pt x="676" y="1368"/>
                  </a:cubicBezTo>
                  <a:cubicBezTo>
                    <a:pt x="688" y="1340"/>
                    <a:pt x="655" y="1326"/>
                    <a:pt x="642" y="1356"/>
                  </a:cubicBezTo>
                  <a:cubicBezTo>
                    <a:pt x="635" y="1371"/>
                    <a:pt x="641" y="1389"/>
                    <a:pt x="650" y="1399"/>
                  </a:cubicBezTo>
                  <a:cubicBezTo>
                    <a:pt x="666" y="1419"/>
                    <a:pt x="702" y="1426"/>
                    <a:pt x="716" y="1404"/>
                  </a:cubicBezTo>
                  <a:cubicBezTo>
                    <a:pt x="707" y="1418"/>
                    <a:pt x="690" y="1425"/>
                    <a:pt x="674" y="1423"/>
                  </a:cubicBezTo>
                  <a:cubicBezTo>
                    <a:pt x="657" y="1420"/>
                    <a:pt x="646" y="1409"/>
                    <a:pt x="640" y="1393"/>
                  </a:cubicBezTo>
                  <a:cubicBezTo>
                    <a:pt x="635" y="1374"/>
                    <a:pt x="637" y="1356"/>
                    <a:pt x="643" y="1338"/>
                  </a:cubicBezTo>
                  <a:close/>
                  <a:moveTo>
                    <a:pt x="806" y="1337"/>
                  </a:moveTo>
                  <a:cubicBezTo>
                    <a:pt x="841" y="1342"/>
                    <a:pt x="855" y="1368"/>
                    <a:pt x="869" y="1375"/>
                  </a:cubicBezTo>
                  <a:cubicBezTo>
                    <a:pt x="886" y="1384"/>
                    <a:pt x="896" y="1365"/>
                    <a:pt x="881" y="1352"/>
                  </a:cubicBezTo>
                  <a:cubicBezTo>
                    <a:pt x="864" y="1338"/>
                    <a:pt x="833" y="1333"/>
                    <a:pt x="806" y="1337"/>
                  </a:cubicBezTo>
                  <a:close/>
                  <a:moveTo>
                    <a:pt x="765" y="1348"/>
                  </a:moveTo>
                  <a:cubicBezTo>
                    <a:pt x="767" y="1332"/>
                    <a:pt x="763" y="1316"/>
                    <a:pt x="753" y="1305"/>
                  </a:cubicBezTo>
                  <a:cubicBezTo>
                    <a:pt x="744" y="1295"/>
                    <a:pt x="730" y="1288"/>
                    <a:pt x="718" y="1294"/>
                  </a:cubicBezTo>
                  <a:cubicBezTo>
                    <a:pt x="716" y="1289"/>
                    <a:pt x="721" y="1281"/>
                    <a:pt x="729" y="1280"/>
                  </a:cubicBezTo>
                  <a:cubicBezTo>
                    <a:pt x="738" y="1278"/>
                    <a:pt x="750" y="1284"/>
                    <a:pt x="753" y="1296"/>
                  </a:cubicBezTo>
                  <a:cubicBezTo>
                    <a:pt x="763" y="1292"/>
                    <a:pt x="778" y="1321"/>
                    <a:pt x="765" y="1348"/>
                  </a:cubicBezTo>
                  <a:close/>
                  <a:moveTo>
                    <a:pt x="672" y="1450"/>
                  </a:moveTo>
                  <a:cubicBezTo>
                    <a:pt x="680" y="1458"/>
                    <a:pt x="696" y="1464"/>
                    <a:pt x="706" y="1464"/>
                  </a:cubicBezTo>
                  <a:cubicBezTo>
                    <a:pt x="718" y="1465"/>
                    <a:pt x="736" y="1460"/>
                    <a:pt x="741" y="1447"/>
                  </a:cubicBezTo>
                  <a:cubicBezTo>
                    <a:pt x="754" y="1452"/>
                    <a:pt x="766" y="1449"/>
                    <a:pt x="777" y="1445"/>
                  </a:cubicBezTo>
                  <a:cubicBezTo>
                    <a:pt x="793" y="1440"/>
                    <a:pt x="810" y="1436"/>
                    <a:pt x="819" y="1447"/>
                  </a:cubicBezTo>
                  <a:cubicBezTo>
                    <a:pt x="816" y="1430"/>
                    <a:pt x="795" y="1421"/>
                    <a:pt x="779" y="1421"/>
                  </a:cubicBezTo>
                  <a:cubicBezTo>
                    <a:pt x="758" y="1421"/>
                    <a:pt x="748" y="1432"/>
                    <a:pt x="728" y="1444"/>
                  </a:cubicBezTo>
                  <a:cubicBezTo>
                    <a:pt x="717" y="1451"/>
                    <a:pt x="689" y="1456"/>
                    <a:pt x="672" y="1450"/>
                  </a:cubicBezTo>
                  <a:close/>
                  <a:moveTo>
                    <a:pt x="759" y="1357"/>
                  </a:moveTo>
                  <a:cubicBezTo>
                    <a:pt x="764" y="1344"/>
                    <a:pt x="745" y="1331"/>
                    <a:pt x="732" y="1328"/>
                  </a:cubicBezTo>
                  <a:cubicBezTo>
                    <a:pt x="717" y="1324"/>
                    <a:pt x="698" y="1325"/>
                    <a:pt x="689" y="1309"/>
                  </a:cubicBezTo>
                  <a:cubicBezTo>
                    <a:pt x="684" y="1301"/>
                    <a:pt x="683" y="1291"/>
                    <a:pt x="688" y="1283"/>
                  </a:cubicBezTo>
                  <a:cubicBezTo>
                    <a:pt x="692" y="1278"/>
                    <a:pt x="697" y="1276"/>
                    <a:pt x="703" y="1279"/>
                  </a:cubicBezTo>
                  <a:cubicBezTo>
                    <a:pt x="698" y="1279"/>
                    <a:pt x="693" y="1286"/>
                    <a:pt x="694" y="1292"/>
                  </a:cubicBezTo>
                  <a:cubicBezTo>
                    <a:pt x="695" y="1298"/>
                    <a:pt x="702" y="1302"/>
                    <a:pt x="709" y="1303"/>
                  </a:cubicBezTo>
                  <a:cubicBezTo>
                    <a:pt x="723" y="1305"/>
                    <a:pt x="736" y="1304"/>
                    <a:pt x="748" y="1311"/>
                  </a:cubicBezTo>
                  <a:cubicBezTo>
                    <a:pt x="763" y="1319"/>
                    <a:pt x="770" y="1340"/>
                    <a:pt x="759" y="1357"/>
                  </a:cubicBezTo>
                  <a:close/>
                  <a:moveTo>
                    <a:pt x="874" y="1283"/>
                  </a:moveTo>
                  <a:cubicBezTo>
                    <a:pt x="891" y="1283"/>
                    <a:pt x="912" y="1270"/>
                    <a:pt x="919" y="1255"/>
                  </a:cubicBezTo>
                  <a:cubicBezTo>
                    <a:pt x="927" y="1239"/>
                    <a:pt x="915" y="1228"/>
                    <a:pt x="903" y="1243"/>
                  </a:cubicBezTo>
                  <a:cubicBezTo>
                    <a:pt x="895" y="1255"/>
                    <a:pt x="889" y="1278"/>
                    <a:pt x="874" y="1283"/>
                  </a:cubicBezTo>
                  <a:close/>
                  <a:moveTo>
                    <a:pt x="850" y="1282"/>
                  </a:moveTo>
                  <a:cubicBezTo>
                    <a:pt x="847" y="1281"/>
                    <a:pt x="844" y="1282"/>
                    <a:pt x="841" y="1284"/>
                  </a:cubicBezTo>
                  <a:cubicBezTo>
                    <a:pt x="839" y="1287"/>
                    <a:pt x="837" y="1292"/>
                    <a:pt x="839" y="1297"/>
                  </a:cubicBezTo>
                  <a:cubicBezTo>
                    <a:pt x="841" y="1302"/>
                    <a:pt x="847" y="1304"/>
                    <a:pt x="851" y="1303"/>
                  </a:cubicBezTo>
                  <a:cubicBezTo>
                    <a:pt x="859" y="1301"/>
                    <a:pt x="859" y="1294"/>
                    <a:pt x="861" y="1290"/>
                  </a:cubicBezTo>
                  <a:cubicBezTo>
                    <a:pt x="865" y="1286"/>
                    <a:pt x="872" y="1285"/>
                    <a:pt x="879" y="1288"/>
                  </a:cubicBezTo>
                  <a:cubicBezTo>
                    <a:pt x="887" y="1291"/>
                    <a:pt x="892" y="1298"/>
                    <a:pt x="891" y="1307"/>
                  </a:cubicBezTo>
                  <a:cubicBezTo>
                    <a:pt x="890" y="1312"/>
                    <a:pt x="887" y="1317"/>
                    <a:pt x="881" y="1317"/>
                  </a:cubicBezTo>
                  <a:cubicBezTo>
                    <a:pt x="885" y="1313"/>
                    <a:pt x="884" y="1305"/>
                    <a:pt x="876" y="1305"/>
                  </a:cubicBezTo>
                  <a:cubicBezTo>
                    <a:pt x="872" y="1304"/>
                    <a:pt x="865" y="1308"/>
                    <a:pt x="858" y="1312"/>
                  </a:cubicBezTo>
                  <a:cubicBezTo>
                    <a:pt x="850" y="1315"/>
                    <a:pt x="842" y="1317"/>
                    <a:pt x="835" y="1315"/>
                  </a:cubicBezTo>
                  <a:cubicBezTo>
                    <a:pt x="821" y="1312"/>
                    <a:pt x="813" y="1296"/>
                    <a:pt x="819" y="1283"/>
                  </a:cubicBezTo>
                  <a:cubicBezTo>
                    <a:pt x="822" y="1276"/>
                    <a:pt x="828" y="1272"/>
                    <a:pt x="835" y="1269"/>
                  </a:cubicBezTo>
                  <a:cubicBezTo>
                    <a:pt x="842" y="1266"/>
                    <a:pt x="862" y="1264"/>
                    <a:pt x="868" y="1256"/>
                  </a:cubicBezTo>
                  <a:cubicBezTo>
                    <a:pt x="871" y="1250"/>
                    <a:pt x="869" y="1244"/>
                    <a:pt x="864" y="1243"/>
                  </a:cubicBezTo>
                  <a:cubicBezTo>
                    <a:pt x="868" y="1238"/>
                    <a:pt x="876" y="1240"/>
                    <a:pt x="880" y="1246"/>
                  </a:cubicBezTo>
                  <a:cubicBezTo>
                    <a:pt x="887" y="1256"/>
                    <a:pt x="883" y="1273"/>
                    <a:pt x="869" y="1280"/>
                  </a:cubicBezTo>
                  <a:cubicBezTo>
                    <a:pt x="864" y="1282"/>
                    <a:pt x="858" y="1282"/>
                    <a:pt x="850" y="1282"/>
                  </a:cubicBezTo>
                  <a:close/>
                  <a:moveTo>
                    <a:pt x="849" y="1284"/>
                  </a:moveTo>
                  <a:cubicBezTo>
                    <a:pt x="844" y="1284"/>
                    <a:pt x="840" y="1287"/>
                    <a:pt x="840" y="1292"/>
                  </a:cubicBezTo>
                  <a:cubicBezTo>
                    <a:pt x="840" y="1301"/>
                    <a:pt x="851" y="1303"/>
                    <a:pt x="856" y="1297"/>
                  </a:cubicBezTo>
                  <a:cubicBezTo>
                    <a:pt x="859" y="1293"/>
                    <a:pt x="858" y="1288"/>
                    <a:pt x="866" y="1285"/>
                  </a:cubicBezTo>
                  <a:cubicBezTo>
                    <a:pt x="857" y="1287"/>
                    <a:pt x="855" y="1283"/>
                    <a:pt x="849" y="1284"/>
                  </a:cubicBezTo>
                  <a:close/>
                  <a:moveTo>
                    <a:pt x="815" y="1297"/>
                  </a:moveTo>
                  <a:cubicBezTo>
                    <a:pt x="814" y="1305"/>
                    <a:pt x="822" y="1313"/>
                    <a:pt x="827" y="1315"/>
                  </a:cubicBezTo>
                  <a:cubicBezTo>
                    <a:pt x="826" y="1324"/>
                    <a:pt x="808" y="1327"/>
                    <a:pt x="803" y="1315"/>
                  </a:cubicBezTo>
                  <a:cubicBezTo>
                    <a:pt x="800" y="1307"/>
                    <a:pt x="806" y="1297"/>
                    <a:pt x="815" y="1297"/>
                  </a:cubicBezTo>
                  <a:close/>
                  <a:moveTo>
                    <a:pt x="812" y="1563"/>
                  </a:moveTo>
                  <a:cubicBezTo>
                    <a:pt x="802" y="1541"/>
                    <a:pt x="777" y="1544"/>
                    <a:pt x="765" y="1547"/>
                  </a:cubicBezTo>
                  <a:cubicBezTo>
                    <a:pt x="752" y="1550"/>
                    <a:pt x="737" y="1559"/>
                    <a:pt x="723" y="1551"/>
                  </a:cubicBezTo>
                  <a:cubicBezTo>
                    <a:pt x="716" y="1546"/>
                    <a:pt x="711" y="1539"/>
                    <a:pt x="712" y="1530"/>
                  </a:cubicBezTo>
                  <a:cubicBezTo>
                    <a:pt x="712" y="1525"/>
                    <a:pt x="715" y="1521"/>
                    <a:pt x="721" y="1520"/>
                  </a:cubicBezTo>
                  <a:cubicBezTo>
                    <a:pt x="718" y="1523"/>
                    <a:pt x="716" y="1530"/>
                    <a:pt x="720" y="1535"/>
                  </a:cubicBezTo>
                  <a:cubicBezTo>
                    <a:pt x="723" y="1539"/>
                    <a:pt x="731" y="1539"/>
                    <a:pt x="736" y="1537"/>
                  </a:cubicBezTo>
                  <a:cubicBezTo>
                    <a:pt x="751" y="1531"/>
                    <a:pt x="767" y="1527"/>
                    <a:pt x="780" y="1529"/>
                  </a:cubicBezTo>
                  <a:cubicBezTo>
                    <a:pt x="795" y="1532"/>
                    <a:pt x="811" y="1545"/>
                    <a:pt x="812" y="1563"/>
                  </a:cubicBezTo>
                  <a:close/>
                  <a:moveTo>
                    <a:pt x="569" y="1601"/>
                  </a:moveTo>
                  <a:cubicBezTo>
                    <a:pt x="566" y="1602"/>
                    <a:pt x="564" y="1602"/>
                    <a:pt x="562" y="1600"/>
                  </a:cubicBezTo>
                  <a:cubicBezTo>
                    <a:pt x="560" y="1599"/>
                    <a:pt x="558" y="1596"/>
                    <a:pt x="558" y="1592"/>
                  </a:cubicBezTo>
                  <a:cubicBezTo>
                    <a:pt x="559" y="1588"/>
                    <a:pt x="563" y="1585"/>
                    <a:pt x="566" y="1585"/>
                  </a:cubicBezTo>
                  <a:cubicBezTo>
                    <a:pt x="572" y="1585"/>
                    <a:pt x="573" y="1590"/>
                    <a:pt x="576" y="1593"/>
                  </a:cubicBezTo>
                  <a:cubicBezTo>
                    <a:pt x="579" y="1596"/>
                    <a:pt x="584" y="1595"/>
                    <a:pt x="589" y="1592"/>
                  </a:cubicBezTo>
                  <a:cubicBezTo>
                    <a:pt x="594" y="1588"/>
                    <a:pt x="597" y="1582"/>
                    <a:pt x="595" y="1576"/>
                  </a:cubicBezTo>
                  <a:cubicBezTo>
                    <a:pt x="593" y="1572"/>
                    <a:pt x="590" y="1569"/>
                    <a:pt x="586" y="1571"/>
                  </a:cubicBezTo>
                  <a:cubicBezTo>
                    <a:pt x="589" y="1573"/>
                    <a:pt x="590" y="1579"/>
                    <a:pt x="584" y="1580"/>
                  </a:cubicBezTo>
                  <a:cubicBezTo>
                    <a:pt x="581" y="1581"/>
                    <a:pt x="576" y="1579"/>
                    <a:pt x="569" y="1578"/>
                  </a:cubicBezTo>
                  <a:cubicBezTo>
                    <a:pt x="563" y="1577"/>
                    <a:pt x="557" y="1576"/>
                    <a:pt x="552" y="1579"/>
                  </a:cubicBezTo>
                  <a:cubicBezTo>
                    <a:pt x="543" y="1583"/>
                    <a:pt x="540" y="1596"/>
                    <a:pt x="546" y="1605"/>
                  </a:cubicBezTo>
                  <a:cubicBezTo>
                    <a:pt x="549" y="1609"/>
                    <a:pt x="554" y="1611"/>
                    <a:pt x="560" y="1612"/>
                  </a:cubicBezTo>
                  <a:cubicBezTo>
                    <a:pt x="565" y="1613"/>
                    <a:pt x="580" y="1612"/>
                    <a:pt x="586" y="1617"/>
                  </a:cubicBezTo>
                  <a:cubicBezTo>
                    <a:pt x="589" y="1621"/>
                    <a:pt x="588" y="1625"/>
                    <a:pt x="585" y="1627"/>
                  </a:cubicBezTo>
                  <a:cubicBezTo>
                    <a:pt x="589" y="1630"/>
                    <a:pt x="594" y="1627"/>
                    <a:pt x="596" y="1622"/>
                  </a:cubicBezTo>
                  <a:cubicBezTo>
                    <a:pt x="600" y="1614"/>
                    <a:pt x="594" y="1602"/>
                    <a:pt x="583" y="1599"/>
                  </a:cubicBezTo>
                  <a:cubicBezTo>
                    <a:pt x="579" y="1598"/>
                    <a:pt x="575" y="1599"/>
                    <a:pt x="569" y="1601"/>
                  </a:cubicBezTo>
                  <a:close/>
                  <a:moveTo>
                    <a:pt x="447" y="1501"/>
                  </a:moveTo>
                  <a:cubicBezTo>
                    <a:pt x="465" y="1501"/>
                    <a:pt x="472" y="1489"/>
                    <a:pt x="478" y="1486"/>
                  </a:cubicBezTo>
                  <a:cubicBezTo>
                    <a:pt x="484" y="1482"/>
                    <a:pt x="488" y="1489"/>
                    <a:pt x="482" y="1495"/>
                  </a:cubicBezTo>
                  <a:cubicBezTo>
                    <a:pt x="476" y="1500"/>
                    <a:pt x="461" y="1506"/>
                    <a:pt x="447" y="1501"/>
                  </a:cubicBezTo>
                  <a:close/>
                  <a:moveTo>
                    <a:pt x="511" y="1482"/>
                  </a:moveTo>
                  <a:cubicBezTo>
                    <a:pt x="510" y="1484"/>
                    <a:pt x="509" y="1485"/>
                    <a:pt x="508" y="1485"/>
                  </a:cubicBezTo>
                  <a:cubicBezTo>
                    <a:pt x="507" y="1486"/>
                    <a:pt x="505" y="1486"/>
                    <a:pt x="503" y="1485"/>
                  </a:cubicBezTo>
                  <a:cubicBezTo>
                    <a:pt x="501" y="1483"/>
                    <a:pt x="501" y="1481"/>
                    <a:pt x="502" y="1479"/>
                  </a:cubicBezTo>
                  <a:cubicBezTo>
                    <a:pt x="503" y="1476"/>
                    <a:pt x="506" y="1477"/>
                    <a:pt x="508" y="1476"/>
                  </a:cubicBezTo>
                  <a:cubicBezTo>
                    <a:pt x="511" y="1475"/>
                    <a:pt x="512" y="1472"/>
                    <a:pt x="512" y="1469"/>
                  </a:cubicBezTo>
                  <a:cubicBezTo>
                    <a:pt x="511" y="1465"/>
                    <a:pt x="509" y="1462"/>
                    <a:pt x="505" y="1462"/>
                  </a:cubicBezTo>
                  <a:cubicBezTo>
                    <a:pt x="503" y="1461"/>
                    <a:pt x="500" y="1462"/>
                    <a:pt x="500" y="1465"/>
                  </a:cubicBezTo>
                  <a:cubicBezTo>
                    <a:pt x="502" y="1463"/>
                    <a:pt x="505" y="1465"/>
                    <a:pt x="504" y="1468"/>
                  </a:cubicBezTo>
                  <a:cubicBezTo>
                    <a:pt x="504" y="1470"/>
                    <a:pt x="501" y="1472"/>
                    <a:pt x="499" y="1475"/>
                  </a:cubicBezTo>
                  <a:cubicBezTo>
                    <a:pt x="497" y="1478"/>
                    <a:pt x="495" y="1481"/>
                    <a:pt x="495" y="1484"/>
                  </a:cubicBezTo>
                  <a:cubicBezTo>
                    <a:pt x="494" y="1490"/>
                    <a:pt x="500" y="1496"/>
                    <a:pt x="506" y="1495"/>
                  </a:cubicBezTo>
                  <a:cubicBezTo>
                    <a:pt x="509" y="1494"/>
                    <a:pt x="512" y="1492"/>
                    <a:pt x="514" y="1490"/>
                  </a:cubicBezTo>
                  <a:cubicBezTo>
                    <a:pt x="516" y="1487"/>
                    <a:pt x="520" y="1479"/>
                    <a:pt x="524" y="1478"/>
                  </a:cubicBezTo>
                  <a:cubicBezTo>
                    <a:pt x="527" y="1477"/>
                    <a:pt x="529" y="1479"/>
                    <a:pt x="529" y="1481"/>
                  </a:cubicBezTo>
                  <a:cubicBezTo>
                    <a:pt x="531" y="1480"/>
                    <a:pt x="531" y="1476"/>
                    <a:pt x="529" y="1474"/>
                  </a:cubicBezTo>
                  <a:cubicBezTo>
                    <a:pt x="526" y="1470"/>
                    <a:pt x="518" y="1469"/>
                    <a:pt x="514" y="1474"/>
                  </a:cubicBezTo>
                  <a:cubicBezTo>
                    <a:pt x="512" y="1476"/>
                    <a:pt x="511" y="1479"/>
                    <a:pt x="511" y="1482"/>
                  </a:cubicBezTo>
                  <a:close/>
                  <a:moveTo>
                    <a:pt x="510" y="1482"/>
                  </a:moveTo>
                  <a:cubicBezTo>
                    <a:pt x="509" y="1484"/>
                    <a:pt x="507" y="1486"/>
                    <a:pt x="505" y="1485"/>
                  </a:cubicBezTo>
                  <a:cubicBezTo>
                    <a:pt x="501" y="1484"/>
                    <a:pt x="502" y="1479"/>
                    <a:pt x="505" y="1478"/>
                  </a:cubicBezTo>
                  <a:cubicBezTo>
                    <a:pt x="507" y="1477"/>
                    <a:pt x="509" y="1478"/>
                    <a:pt x="511" y="1475"/>
                  </a:cubicBezTo>
                  <a:cubicBezTo>
                    <a:pt x="509" y="1478"/>
                    <a:pt x="510" y="1480"/>
                    <a:pt x="510" y="1482"/>
                  </a:cubicBezTo>
                  <a:close/>
                  <a:moveTo>
                    <a:pt x="500" y="1495"/>
                  </a:moveTo>
                  <a:cubicBezTo>
                    <a:pt x="496" y="1494"/>
                    <a:pt x="494" y="1490"/>
                    <a:pt x="494" y="1487"/>
                  </a:cubicBezTo>
                  <a:cubicBezTo>
                    <a:pt x="490" y="1487"/>
                    <a:pt x="486" y="1494"/>
                    <a:pt x="491" y="1498"/>
                  </a:cubicBezTo>
                  <a:cubicBezTo>
                    <a:pt x="494" y="1500"/>
                    <a:pt x="499" y="1499"/>
                    <a:pt x="500" y="1495"/>
                  </a:cubicBezTo>
                  <a:close/>
                  <a:moveTo>
                    <a:pt x="490" y="1498"/>
                  </a:moveTo>
                  <a:cubicBezTo>
                    <a:pt x="489" y="1498"/>
                    <a:pt x="489" y="1497"/>
                    <a:pt x="489" y="1496"/>
                  </a:cubicBezTo>
                  <a:cubicBezTo>
                    <a:pt x="483" y="1502"/>
                    <a:pt x="475" y="1505"/>
                    <a:pt x="466" y="1506"/>
                  </a:cubicBezTo>
                  <a:cubicBezTo>
                    <a:pt x="451" y="1508"/>
                    <a:pt x="441" y="1498"/>
                    <a:pt x="419" y="1497"/>
                  </a:cubicBezTo>
                  <a:cubicBezTo>
                    <a:pt x="409" y="1497"/>
                    <a:pt x="401" y="1499"/>
                    <a:pt x="395" y="1502"/>
                  </a:cubicBezTo>
                  <a:cubicBezTo>
                    <a:pt x="380" y="1508"/>
                    <a:pt x="368" y="1521"/>
                    <a:pt x="351" y="1524"/>
                  </a:cubicBezTo>
                  <a:cubicBezTo>
                    <a:pt x="358" y="1521"/>
                    <a:pt x="361" y="1512"/>
                    <a:pt x="352" y="1507"/>
                  </a:cubicBezTo>
                  <a:cubicBezTo>
                    <a:pt x="346" y="1504"/>
                    <a:pt x="332" y="1507"/>
                    <a:pt x="328" y="1490"/>
                  </a:cubicBezTo>
                  <a:cubicBezTo>
                    <a:pt x="326" y="1499"/>
                    <a:pt x="326" y="1508"/>
                    <a:pt x="330" y="1515"/>
                  </a:cubicBezTo>
                  <a:cubicBezTo>
                    <a:pt x="333" y="1520"/>
                    <a:pt x="338" y="1523"/>
                    <a:pt x="342" y="1524"/>
                  </a:cubicBezTo>
                  <a:cubicBezTo>
                    <a:pt x="366" y="1531"/>
                    <a:pt x="386" y="1502"/>
                    <a:pt x="405" y="1502"/>
                  </a:cubicBezTo>
                  <a:cubicBezTo>
                    <a:pt x="404" y="1502"/>
                    <a:pt x="404" y="1502"/>
                    <a:pt x="403" y="1502"/>
                  </a:cubicBezTo>
                  <a:cubicBezTo>
                    <a:pt x="383" y="1506"/>
                    <a:pt x="373" y="1527"/>
                    <a:pt x="378" y="1545"/>
                  </a:cubicBezTo>
                  <a:cubicBezTo>
                    <a:pt x="381" y="1554"/>
                    <a:pt x="388" y="1562"/>
                    <a:pt x="399" y="1566"/>
                  </a:cubicBezTo>
                  <a:cubicBezTo>
                    <a:pt x="410" y="1569"/>
                    <a:pt x="422" y="1568"/>
                    <a:pt x="431" y="1560"/>
                  </a:cubicBezTo>
                  <a:cubicBezTo>
                    <a:pt x="440" y="1552"/>
                    <a:pt x="444" y="1541"/>
                    <a:pt x="438" y="1529"/>
                  </a:cubicBezTo>
                  <a:cubicBezTo>
                    <a:pt x="435" y="1522"/>
                    <a:pt x="428" y="1519"/>
                    <a:pt x="420" y="1519"/>
                  </a:cubicBezTo>
                  <a:cubicBezTo>
                    <a:pt x="410" y="1520"/>
                    <a:pt x="404" y="1528"/>
                    <a:pt x="404" y="1536"/>
                  </a:cubicBezTo>
                  <a:cubicBezTo>
                    <a:pt x="404" y="1544"/>
                    <a:pt x="411" y="1552"/>
                    <a:pt x="421" y="1550"/>
                  </a:cubicBezTo>
                  <a:cubicBezTo>
                    <a:pt x="410" y="1551"/>
                    <a:pt x="405" y="1543"/>
                    <a:pt x="406" y="1535"/>
                  </a:cubicBezTo>
                  <a:cubicBezTo>
                    <a:pt x="407" y="1528"/>
                    <a:pt x="412" y="1522"/>
                    <a:pt x="421" y="1522"/>
                  </a:cubicBezTo>
                  <a:cubicBezTo>
                    <a:pt x="427" y="1521"/>
                    <a:pt x="433" y="1525"/>
                    <a:pt x="436" y="1531"/>
                  </a:cubicBezTo>
                  <a:cubicBezTo>
                    <a:pt x="440" y="1541"/>
                    <a:pt x="436" y="1551"/>
                    <a:pt x="428" y="1557"/>
                  </a:cubicBezTo>
                  <a:cubicBezTo>
                    <a:pt x="420" y="1564"/>
                    <a:pt x="410" y="1565"/>
                    <a:pt x="400" y="1562"/>
                  </a:cubicBezTo>
                  <a:cubicBezTo>
                    <a:pt x="390" y="1559"/>
                    <a:pt x="383" y="1551"/>
                    <a:pt x="381" y="1542"/>
                  </a:cubicBezTo>
                  <a:cubicBezTo>
                    <a:pt x="377" y="1526"/>
                    <a:pt x="386" y="1508"/>
                    <a:pt x="403" y="1504"/>
                  </a:cubicBezTo>
                  <a:cubicBezTo>
                    <a:pt x="417" y="1501"/>
                    <a:pt x="428" y="1506"/>
                    <a:pt x="437" y="1516"/>
                  </a:cubicBezTo>
                  <a:cubicBezTo>
                    <a:pt x="451" y="1533"/>
                    <a:pt x="455" y="1559"/>
                    <a:pt x="448" y="1574"/>
                  </a:cubicBezTo>
                  <a:cubicBezTo>
                    <a:pt x="444" y="1583"/>
                    <a:pt x="434" y="1589"/>
                    <a:pt x="425" y="1583"/>
                  </a:cubicBezTo>
                  <a:cubicBezTo>
                    <a:pt x="420" y="1579"/>
                    <a:pt x="419" y="1574"/>
                    <a:pt x="424" y="1568"/>
                  </a:cubicBezTo>
                  <a:cubicBezTo>
                    <a:pt x="413" y="1569"/>
                    <a:pt x="412" y="1586"/>
                    <a:pt x="421" y="1595"/>
                  </a:cubicBezTo>
                  <a:cubicBezTo>
                    <a:pt x="430" y="1604"/>
                    <a:pt x="441" y="1604"/>
                    <a:pt x="450" y="1601"/>
                  </a:cubicBezTo>
                  <a:cubicBezTo>
                    <a:pt x="462" y="1595"/>
                    <a:pt x="470" y="1580"/>
                    <a:pt x="468" y="1563"/>
                  </a:cubicBezTo>
                  <a:cubicBezTo>
                    <a:pt x="466" y="1546"/>
                    <a:pt x="456" y="1529"/>
                    <a:pt x="443" y="1517"/>
                  </a:cubicBezTo>
                  <a:cubicBezTo>
                    <a:pt x="445" y="1518"/>
                    <a:pt x="446" y="1520"/>
                    <a:pt x="448" y="1521"/>
                  </a:cubicBezTo>
                  <a:cubicBezTo>
                    <a:pt x="471" y="1542"/>
                    <a:pt x="480" y="1569"/>
                    <a:pt x="471" y="1599"/>
                  </a:cubicBezTo>
                  <a:cubicBezTo>
                    <a:pt x="465" y="1621"/>
                    <a:pt x="450" y="1635"/>
                    <a:pt x="427" y="1639"/>
                  </a:cubicBezTo>
                  <a:cubicBezTo>
                    <a:pt x="413" y="1642"/>
                    <a:pt x="400" y="1640"/>
                    <a:pt x="388" y="1635"/>
                  </a:cubicBezTo>
                  <a:cubicBezTo>
                    <a:pt x="376" y="1630"/>
                    <a:pt x="364" y="1622"/>
                    <a:pt x="355" y="1612"/>
                  </a:cubicBezTo>
                  <a:cubicBezTo>
                    <a:pt x="351" y="1606"/>
                    <a:pt x="348" y="1602"/>
                    <a:pt x="346" y="1595"/>
                  </a:cubicBezTo>
                  <a:cubicBezTo>
                    <a:pt x="342" y="1583"/>
                    <a:pt x="343" y="1571"/>
                    <a:pt x="349" y="1560"/>
                  </a:cubicBezTo>
                  <a:cubicBezTo>
                    <a:pt x="354" y="1551"/>
                    <a:pt x="361" y="1546"/>
                    <a:pt x="371" y="1546"/>
                  </a:cubicBezTo>
                  <a:cubicBezTo>
                    <a:pt x="364" y="1535"/>
                    <a:pt x="336" y="1540"/>
                    <a:pt x="338" y="1563"/>
                  </a:cubicBezTo>
                  <a:cubicBezTo>
                    <a:pt x="326" y="1570"/>
                    <a:pt x="335" y="1591"/>
                    <a:pt x="345" y="1604"/>
                  </a:cubicBezTo>
                  <a:cubicBezTo>
                    <a:pt x="332" y="1589"/>
                    <a:pt x="323" y="1562"/>
                    <a:pt x="320" y="1549"/>
                  </a:cubicBezTo>
                  <a:cubicBezTo>
                    <a:pt x="319" y="1549"/>
                    <a:pt x="318" y="1550"/>
                    <a:pt x="317" y="1549"/>
                  </a:cubicBezTo>
                  <a:cubicBezTo>
                    <a:pt x="318" y="1555"/>
                    <a:pt x="320" y="1562"/>
                    <a:pt x="323" y="1569"/>
                  </a:cubicBezTo>
                  <a:cubicBezTo>
                    <a:pt x="315" y="1562"/>
                    <a:pt x="304" y="1557"/>
                    <a:pt x="293" y="1560"/>
                  </a:cubicBezTo>
                  <a:cubicBezTo>
                    <a:pt x="274" y="1564"/>
                    <a:pt x="259" y="1586"/>
                    <a:pt x="234" y="1587"/>
                  </a:cubicBezTo>
                  <a:cubicBezTo>
                    <a:pt x="256" y="1594"/>
                    <a:pt x="277" y="1581"/>
                    <a:pt x="290" y="1577"/>
                  </a:cubicBezTo>
                  <a:cubicBezTo>
                    <a:pt x="317" y="1570"/>
                    <a:pt x="324" y="1581"/>
                    <a:pt x="336" y="1597"/>
                  </a:cubicBezTo>
                  <a:cubicBezTo>
                    <a:pt x="334" y="1595"/>
                    <a:pt x="331" y="1593"/>
                    <a:pt x="328" y="1591"/>
                  </a:cubicBezTo>
                  <a:cubicBezTo>
                    <a:pt x="309" y="1581"/>
                    <a:pt x="285" y="1583"/>
                    <a:pt x="269" y="1595"/>
                  </a:cubicBezTo>
                  <a:cubicBezTo>
                    <a:pt x="256" y="1606"/>
                    <a:pt x="250" y="1622"/>
                    <a:pt x="252" y="1638"/>
                  </a:cubicBezTo>
                  <a:cubicBezTo>
                    <a:pt x="257" y="1660"/>
                    <a:pt x="273" y="1675"/>
                    <a:pt x="294" y="1678"/>
                  </a:cubicBezTo>
                  <a:cubicBezTo>
                    <a:pt x="304" y="1679"/>
                    <a:pt x="313" y="1677"/>
                    <a:pt x="320" y="1672"/>
                  </a:cubicBezTo>
                  <a:cubicBezTo>
                    <a:pt x="334" y="1662"/>
                    <a:pt x="336" y="1648"/>
                    <a:pt x="330" y="1633"/>
                  </a:cubicBezTo>
                  <a:cubicBezTo>
                    <a:pt x="328" y="1650"/>
                    <a:pt x="315" y="1649"/>
                    <a:pt x="310" y="1653"/>
                  </a:cubicBezTo>
                  <a:cubicBezTo>
                    <a:pt x="298" y="1662"/>
                    <a:pt x="312" y="1675"/>
                    <a:pt x="324" y="1667"/>
                  </a:cubicBezTo>
                  <a:cubicBezTo>
                    <a:pt x="326" y="1666"/>
                    <a:pt x="327" y="1665"/>
                    <a:pt x="328" y="1663"/>
                  </a:cubicBezTo>
                  <a:cubicBezTo>
                    <a:pt x="321" y="1673"/>
                    <a:pt x="308" y="1678"/>
                    <a:pt x="295" y="1677"/>
                  </a:cubicBezTo>
                  <a:cubicBezTo>
                    <a:pt x="274" y="1673"/>
                    <a:pt x="259" y="1658"/>
                    <a:pt x="255" y="1638"/>
                  </a:cubicBezTo>
                  <a:cubicBezTo>
                    <a:pt x="253" y="1623"/>
                    <a:pt x="259" y="1608"/>
                    <a:pt x="271" y="1599"/>
                  </a:cubicBezTo>
                  <a:cubicBezTo>
                    <a:pt x="286" y="1588"/>
                    <a:pt x="307" y="1587"/>
                    <a:pt x="324" y="1596"/>
                  </a:cubicBezTo>
                  <a:cubicBezTo>
                    <a:pt x="331" y="1599"/>
                    <a:pt x="336" y="1604"/>
                    <a:pt x="342" y="1608"/>
                  </a:cubicBezTo>
                  <a:cubicBezTo>
                    <a:pt x="338" y="1606"/>
                    <a:pt x="334" y="1603"/>
                    <a:pt x="330" y="1602"/>
                  </a:cubicBezTo>
                  <a:cubicBezTo>
                    <a:pt x="318" y="1598"/>
                    <a:pt x="302" y="1602"/>
                    <a:pt x="298" y="1614"/>
                  </a:cubicBezTo>
                  <a:cubicBezTo>
                    <a:pt x="296" y="1620"/>
                    <a:pt x="297" y="1626"/>
                    <a:pt x="301" y="1630"/>
                  </a:cubicBezTo>
                  <a:cubicBezTo>
                    <a:pt x="305" y="1633"/>
                    <a:pt x="309" y="1635"/>
                    <a:pt x="313" y="1634"/>
                  </a:cubicBezTo>
                  <a:cubicBezTo>
                    <a:pt x="318" y="1633"/>
                    <a:pt x="322" y="1630"/>
                    <a:pt x="324" y="1626"/>
                  </a:cubicBezTo>
                  <a:cubicBezTo>
                    <a:pt x="327" y="1621"/>
                    <a:pt x="325" y="1614"/>
                    <a:pt x="320" y="1611"/>
                  </a:cubicBezTo>
                  <a:cubicBezTo>
                    <a:pt x="317" y="1609"/>
                    <a:pt x="313" y="1610"/>
                    <a:pt x="310" y="1612"/>
                  </a:cubicBezTo>
                  <a:cubicBezTo>
                    <a:pt x="309" y="1614"/>
                    <a:pt x="308" y="1616"/>
                    <a:pt x="310" y="1618"/>
                  </a:cubicBezTo>
                  <a:cubicBezTo>
                    <a:pt x="310" y="1617"/>
                    <a:pt x="311" y="1615"/>
                    <a:pt x="312" y="1614"/>
                  </a:cubicBezTo>
                  <a:cubicBezTo>
                    <a:pt x="315" y="1612"/>
                    <a:pt x="319" y="1615"/>
                    <a:pt x="319" y="1618"/>
                  </a:cubicBezTo>
                  <a:cubicBezTo>
                    <a:pt x="319" y="1620"/>
                    <a:pt x="319" y="1622"/>
                    <a:pt x="316" y="1624"/>
                  </a:cubicBezTo>
                  <a:cubicBezTo>
                    <a:pt x="314" y="1626"/>
                    <a:pt x="310" y="1626"/>
                    <a:pt x="308" y="1624"/>
                  </a:cubicBezTo>
                  <a:cubicBezTo>
                    <a:pt x="305" y="1622"/>
                    <a:pt x="303" y="1618"/>
                    <a:pt x="305" y="1614"/>
                  </a:cubicBezTo>
                  <a:cubicBezTo>
                    <a:pt x="309" y="1604"/>
                    <a:pt x="324" y="1602"/>
                    <a:pt x="333" y="1605"/>
                  </a:cubicBezTo>
                  <a:cubicBezTo>
                    <a:pt x="344" y="1610"/>
                    <a:pt x="353" y="1619"/>
                    <a:pt x="362" y="1626"/>
                  </a:cubicBezTo>
                  <a:cubicBezTo>
                    <a:pt x="371" y="1634"/>
                    <a:pt x="383" y="1641"/>
                    <a:pt x="400" y="1642"/>
                  </a:cubicBezTo>
                  <a:cubicBezTo>
                    <a:pt x="397" y="1643"/>
                    <a:pt x="393" y="1643"/>
                    <a:pt x="390" y="1644"/>
                  </a:cubicBezTo>
                  <a:cubicBezTo>
                    <a:pt x="368" y="1648"/>
                    <a:pt x="353" y="1662"/>
                    <a:pt x="348" y="1684"/>
                  </a:cubicBezTo>
                  <a:cubicBezTo>
                    <a:pt x="345" y="1705"/>
                    <a:pt x="353" y="1725"/>
                    <a:pt x="370" y="1737"/>
                  </a:cubicBezTo>
                  <a:cubicBezTo>
                    <a:pt x="387" y="1748"/>
                    <a:pt x="409" y="1751"/>
                    <a:pt x="426" y="1740"/>
                  </a:cubicBezTo>
                  <a:cubicBezTo>
                    <a:pt x="441" y="1730"/>
                    <a:pt x="448" y="1714"/>
                    <a:pt x="445" y="1699"/>
                  </a:cubicBezTo>
                  <a:cubicBezTo>
                    <a:pt x="442" y="1689"/>
                    <a:pt x="436" y="1680"/>
                    <a:pt x="428" y="1676"/>
                  </a:cubicBezTo>
                  <a:cubicBezTo>
                    <a:pt x="423" y="1674"/>
                    <a:pt x="417" y="1673"/>
                    <a:pt x="412" y="1673"/>
                  </a:cubicBezTo>
                  <a:cubicBezTo>
                    <a:pt x="401" y="1674"/>
                    <a:pt x="394" y="1682"/>
                    <a:pt x="393" y="1692"/>
                  </a:cubicBezTo>
                  <a:cubicBezTo>
                    <a:pt x="392" y="1703"/>
                    <a:pt x="400" y="1713"/>
                    <a:pt x="411" y="1713"/>
                  </a:cubicBezTo>
                  <a:cubicBezTo>
                    <a:pt x="423" y="1714"/>
                    <a:pt x="432" y="1706"/>
                    <a:pt x="433" y="1695"/>
                  </a:cubicBezTo>
                  <a:cubicBezTo>
                    <a:pt x="434" y="1685"/>
                    <a:pt x="428" y="1677"/>
                    <a:pt x="419" y="1674"/>
                  </a:cubicBezTo>
                  <a:cubicBezTo>
                    <a:pt x="432" y="1676"/>
                    <a:pt x="441" y="1687"/>
                    <a:pt x="443" y="1700"/>
                  </a:cubicBezTo>
                  <a:cubicBezTo>
                    <a:pt x="446" y="1714"/>
                    <a:pt x="439" y="1729"/>
                    <a:pt x="424" y="1739"/>
                  </a:cubicBezTo>
                  <a:cubicBezTo>
                    <a:pt x="408" y="1748"/>
                    <a:pt x="388" y="1745"/>
                    <a:pt x="373" y="1735"/>
                  </a:cubicBezTo>
                  <a:cubicBezTo>
                    <a:pt x="357" y="1724"/>
                    <a:pt x="349" y="1705"/>
                    <a:pt x="353" y="1685"/>
                  </a:cubicBezTo>
                  <a:cubicBezTo>
                    <a:pt x="357" y="1666"/>
                    <a:pt x="371" y="1653"/>
                    <a:pt x="390" y="1649"/>
                  </a:cubicBezTo>
                  <a:cubicBezTo>
                    <a:pt x="404" y="1647"/>
                    <a:pt x="418" y="1649"/>
                    <a:pt x="433" y="1644"/>
                  </a:cubicBezTo>
                  <a:cubicBezTo>
                    <a:pt x="454" y="1638"/>
                    <a:pt x="469" y="1623"/>
                    <a:pt x="476" y="1600"/>
                  </a:cubicBezTo>
                  <a:cubicBezTo>
                    <a:pt x="486" y="1569"/>
                    <a:pt x="477" y="1538"/>
                    <a:pt x="452" y="1517"/>
                  </a:cubicBezTo>
                  <a:cubicBezTo>
                    <a:pt x="441" y="1507"/>
                    <a:pt x="429" y="1501"/>
                    <a:pt x="416" y="1500"/>
                  </a:cubicBezTo>
                  <a:cubicBezTo>
                    <a:pt x="429" y="1500"/>
                    <a:pt x="442" y="1504"/>
                    <a:pt x="453" y="1510"/>
                  </a:cubicBezTo>
                  <a:cubicBezTo>
                    <a:pt x="469" y="1520"/>
                    <a:pt x="483" y="1536"/>
                    <a:pt x="492" y="1552"/>
                  </a:cubicBezTo>
                  <a:cubicBezTo>
                    <a:pt x="495" y="1559"/>
                    <a:pt x="499" y="1564"/>
                    <a:pt x="504" y="1569"/>
                  </a:cubicBezTo>
                  <a:cubicBezTo>
                    <a:pt x="506" y="1570"/>
                    <a:pt x="507" y="1572"/>
                    <a:pt x="509" y="1573"/>
                  </a:cubicBezTo>
                  <a:cubicBezTo>
                    <a:pt x="511" y="1575"/>
                    <a:pt x="514" y="1577"/>
                    <a:pt x="517" y="1579"/>
                  </a:cubicBezTo>
                  <a:cubicBezTo>
                    <a:pt x="518" y="1579"/>
                    <a:pt x="527" y="1584"/>
                    <a:pt x="528" y="1582"/>
                  </a:cubicBezTo>
                  <a:cubicBezTo>
                    <a:pt x="528" y="1581"/>
                    <a:pt x="523" y="1579"/>
                    <a:pt x="522" y="1578"/>
                  </a:cubicBezTo>
                  <a:cubicBezTo>
                    <a:pt x="518" y="1576"/>
                    <a:pt x="515" y="1573"/>
                    <a:pt x="511" y="1570"/>
                  </a:cubicBezTo>
                  <a:cubicBezTo>
                    <a:pt x="510" y="1569"/>
                    <a:pt x="508" y="1568"/>
                    <a:pt x="507" y="1566"/>
                  </a:cubicBezTo>
                  <a:cubicBezTo>
                    <a:pt x="502" y="1561"/>
                    <a:pt x="498" y="1557"/>
                    <a:pt x="494" y="1551"/>
                  </a:cubicBezTo>
                  <a:cubicBezTo>
                    <a:pt x="494" y="1550"/>
                    <a:pt x="494" y="1549"/>
                    <a:pt x="493" y="1548"/>
                  </a:cubicBezTo>
                  <a:cubicBezTo>
                    <a:pt x="495" y="1550"/>
                    <a:pt x="496" y="1552"/>
                    <a:pt x="498" y="1553"/>
                  </a:cubicBezTo>
                  <a:cubicBezTo>
                    <a:pt x="503" y="1557"/>
                    <a:pt x="507" y="1560"/>
                    <a:pt x="513" y="1562"/>
                  </a:cubicBezTo>
                  <a:cubicBezTo>
                    <a:pt x="529" y="1568"/>
                    <a:pt x="542" y="1558"/>
                    <a:pt x="547" y="1544"/>
                  </a:cubicBezTo>
                  <a:cubicBezTo>
                    <a:pt x="552" y="1532"/>
                    <a:pt x="551" y="1518"/>
                    <a:pt x="544" y="1508"/>
                  </a:cubicBezTo>
                  <a:cubicBezTo>
                    <a:pt x="537" y="1500"/>
                    <a:pt x="527" y="1497"/>
                    <a:pt x="516" y="1501"/>
                  </a:cubicBezTo>
                  <a:cubicBezTo>
                    <a:pt x="509" y="1505"/>
                    <a:pt x="502" y="1512"/>
                    <a:pt x="503" y="1521"/>
                  </a:cubicBezTo>
                  <a:cubicBezTo>
                    <a:pt x="504" y="1526"/>
                    <a:pt x="506" y="1530"/>
                    <a:pt x="511" y="1532"/>
                  </a:cubicBezTo>
                  <a:cubicBezTo>
                    <a:pt x="514" y="1533"/>
                    <a:pt x="516" y="1533"/>
                    <a:pt x="519" y="1532"/>
                  </a:cubicBezTo>
                  <a:cubicBezTo>
                    <a:pt x="522" y="1531"/>
                    <a:pt x="525" y="1528"/>
                    <a:pt x="525" y="1525"/>
                  </a:cubicBezTo>
                  <a:cubicBezTo>
                    <a:pt x="526" y="1521"/>
                    <a:pt x="525" y="1517"/>
                    <a:pt x="522" y="1515"/>
                  </a:cubicBezTo>
                  <a:cubicBezTo>
                    <a:pt x="519" y="1513"/>
                    <a:pt x="515" y="1513"/>
                    <a:pt x="512" y="1515"/>
                  </a:cubicBezTo>
                  <a:cubicBezTo>
                    <a:pt x="508" y="1518"/>
                    <a:pt x="508" y="1524"/>
                    <a:pt x="511" y="1527"/>
                  </a:cubicBezTo>
                  <a:cubicBezTo>
                    <a:pt x="514" y="1531"/>
                    <a:pt x="519" y="1531"/>
                    <a:pt x="523" y="1528"/>
                  </a:cubicBezTo>
                  <a:cubicBezTo>
                    <a:pt x="524" y="1527"/>
                    <a:pt x="525" y="1525"/>
                    <a:pt x="525" y="1524"/>
                  </a:cubicBezTo>
                  <a:cubicBezTo>
                    <a:pt x="525" y="1525"/>
                    <a:pt x="525" y="1525"/>
                    <a:pt x="525" y="1525"/>
                  </a:cubicBezTo>
                  <a:cubicBezTo>
                    <a:pt x="524" y="1528"/>
                    <a:pt x="522" y="1530"/>
                    <a:pt x="519" y="1532"/>
                  </a:cubicBezTo>
                  <a:cubicBezTo>
                    <a:pt x="516" y="1533"/>
                    <a:pt x="514" y="1533"/>
                    <a:pt x="511" y="1531"/>
                  </a:cubicBezTo>
                  <a:cubicBezTo>
                    <a:pt x="507" y="1529"/>
                    <a:pt x="504" y="1525"/>
                    <a:pt x="504" y="1521"/>
                  </a:cubicBezTo>
                  <a:cubicBezTo>
                    <a:pt x="503" y="1513"/>
                    <a:pt x="510" y="1505"/>
                    <a:pt x="517" y="1502"/>
                  </a:cubicBezTo>
                  <a:cubicBezTo>
                    <a:pt x="526" y="1499"/>
                    <a:pt x="536" y="1501"/>
                    <a:pt x="542" y="1509"/>
                  </a:cubicBezTo>
                  <a:cubicBezTo>
                    <a:pt x="550" y="1519"/>
                    <a:pt x="549" y="1533"/>
                    <a:pt x="544" y="1544"/>
                  </a:cubicBezTo>
                  <a:cubicBezTo>
                    <a:pt x="539" y="1556"/>
                    <a:pt x="528" y="1564"/>
                    <a:pt x="514" y="1559"/>
                  </a:cubicBezTo>
                  <a:cubicBezTo>
                    <a:pt x="509" y="1557"/>
                    <a:pt x="505" y="1554"/>
                    <a:pt x="500" y="1550"/>
                  </a:cubicBezTo>
                  <a:cubicBezTo>
                    <a:pt x="498" y="1548"/>
                    <a:pt x="495" y="1545"/>
                    <a:pt x="493" y="1543"/>
                  </a:cubicBezTo>
                  <a:cubicBezTo>
                    <a:pt x="487" y="1536"/>
                    <a:pt x="481" y="1528"/>
                    <a:pt x="474" y="1521"/>
                  </a:cubicBezTo>
                  <a:cubicBezTo>
                    <a:pt x="469" y="1516"/>
                    <a:pt x="464" y="1512"/>
                    <a:pt x="459" y="1509"/>
                  </a:cubicBezTo>
                  <a:cubicBezTo>
                    <a:pt x="462" y="1509"/>
                    <a:pt x="465" y="1509"/>
                    <a:pt x="469" y="1509"/>
                  </a:cubicBezTo>
                  <a:cubicBezTo>
                    <a:pt x="477" y="1507"/>
                    <a:pt x="485" y="1503"/>
                    <a:pt x="490" y="1498"/>
                  </a:cubicBezTo>
                  <a:close/>
                  <a:moveTo>
                    <a:pt x="568" y="1600"/>
                  </a:moveTo>
                  <a:cubicBezTo>
                    <a:pt x="564" y="1600"/>
                    <a:pt x="560" y="1599"/>
                    <a:pt x="560" y="1595"/>
                  </a:cubicBezTo>
                  <a:cubicBezTo>
                    <a:pt x="558" y="1588"/>
                    <a:pt x="566" y="1585"/>
                    <a:pt x="570" y="1589"/>
                  </a:cubicBezTo>
                  <a:cubicBezTo>
                    <a:pt x="574" y="1591"/>
                    <a:pt x="574" y="1595"/>
                    <a:pt x="580" y="1596"/>
                  </a:cubicBezTo>
                  <a:cubicBezTo>
                    <a:pt x="573" y="1596"/>
                    <a:pt x="572" y="1599"/>
                    <a:pt x="568" y="1600"/>
                  </a:cubicBezTo>
                  <a:close/>
                  <a:moveTo>
                    <a:pt x="493" y="1558"/>
                  </a:moveTo>
                  <a:cubicBezTo>
                    <a:pt x="500" y="1570"/>
                    <a:pt x="497" y="1586"/>
                    <a:pt x="490" y="1593"/>
                  </a:cubicBezTo>
                  <a:cubicBezTo>
                    <a:pt x="484" y="1599"/>
                    <a:pt x="478" y="1604"/>
                    <a:pt x="477" y="1612"/>
                  </a:cubicBezTo>
                  <a:cubicBezTo>
                    <a:pt x="476" y="1618"/>
                    <a:pt x="479" y="1627"/>
                    <a:pt x="486" y="1627"/>
                  </a:cubicBezTo>
                  <a:cubicBezTo>
                    <a:pt x="482" y="1624"/>
                    <a:pt x="483" y="1618"/>
                    <a:pt x="486" y="1613"/>
                  </a:cubicBezTo>
                  <a:cubicBezTo>
                    <a:pt x="488" y="1609"/>
                    <a:pt x="490" y="1605"/>
                    <a:pt x="489" y="1600"/>
                  </a:cubicBezTo>
                  <a:cubicBezTo>
                    <a:pt x="499" y="1598"/>
                    <a:pt x="502" y="1590"/>
                    <a:pt x="502" y="1583"/>
                  </a:cubicBezTo>
                  <a:cubicBezTo>
                    <a:pt x="503" y="1575"/>
                    <a:pt x="500" y="1564"/>
                    <a:pt x="493" y="1558"/>
                  </a:cubicBezTo>
                  <a:close/>
                  <a:moveTo>
                    <a:pt x="608" y="1540"/>
                  </a:moveTo>
                  <a:cubicBezTo>
                    <a:pt x="624" y="1528"/>
                    <a:pt x="641" y="1538"/>
                    <a:pt x="649" y="1539"/>
                  </a:cubicBezTo>
                  <a:cubicBezTo>
                    <a:pt x="662" y="1542"/>
                    <a:pt x="664" y="1530"/>
                    <a:pt x="651" y="1525"/>
                  </a:cubicBezTo>
                  <a:cubicBezTo>
                    <a:pt x="641" y="1521"/>
                    <a:pt x="620" y="1525"/>
                    <a:pt x="608" y="1540"/>
                  </a:cubicBezTo>
                  <a:close/>
                  <a:moveTo>
                    <a:pt x="540" y="1595"/>
                  </a:moveTo>
                  <a:cubicBezTo>
                    <a:pt x="539" y="1589"/>
                    <a:pt x="543" y="1582"/>
                    <a:pt x="547" y="1580"/>
                  </a:cubicBezTo>
                  <a:cubicBezTo>
                    <a:pt x="544" y="1574"/>
                    <a:pt x="531" y="1575"/>
                    <a:pt x="529" y="1584"/>
                  </a:cubicBezTo>
                  <a:cubicBezTo>
                    <a:pt x="528" y="1591"/>
                    <a:pt x="534" y="1597"/>
                    <a:pt x="540" y="1595"/>
                  </a:cubicBezTo>
                  <a:close/>
                  <a:moveTo>
                    <a:pt x="501" y="1567"/>
                  </a:moveTo>
                  <a:cubicBezTo>
                    <a:pt x="512" y="1589"/>
                    <a:pt x="498" y="1611"/>
                    <a:pt x="496" y="1619"/>
                  </a:cubicBezTo>
                  <a:cubicBezTo>
                    <a:pt x="493" y="1634"/>
                    <a:pt x="510" y="1638"/>
                    <a:pt x="515" y="1621"/>
                  </a:cubicBezTo>
                  <a:cubicBezTo>
                    <a:pt x="518" y="1611"/>
                    <a:pt x="518" y="1588"/>
                    <a:pt x="501" y="1567"/>
                  </a:cubicBezTo>
                  <a:close/>
                  <a:moveTo>
                    <a:pt x="557" y="1527"/>
                  </a:moveTo>
                  <a:cubicBezTo>
                    <a:pt x="551" y="1518"/>
                    <a:pt x="547" y="1507"/>
                    <a:pt x="547" y="1497"/>
                  </a:cubicBezTo>
                  <a:cubicBezTo>
                    <a:pt x="548" y="1487"/>
                    <a:pt x="554" y="1477"/>
                    <a:pt x="564" y="1474"/>
                  </a:cubicBezTo>
                  <a:cubicBezTo>
                    <a:pt x="569" y="1472"/>
                    <a:pt x="576" y="1472"/>
                    <a:pt x="581" y="1473"/>
                  </a:cubicBezTo>
                  <a:cubicBezTo>
                    <a:pt x="588" y="1475"/>
                    <a:pt x="592" y="1478"/>
                    <a:pt x="597" y="1483"/>
                  </a:cubicBezTo>
                  <a:cubicBezTo>
                    <a:pt x="602" y="1487"/>
                    <a:pt x="604" y="1492"/>
                    <a:pt x="607" y="1498"/>
                  </a:cubicBezTo>
                  <a:cubicBezTo>
                    <a:pt x="608" y="1501"/>
                    <a:pt x="608" y="1503"/>
                    <a:pt x="609" y="1506"/>
                  </a:cubicBezTo>
                  <a:cubicBezTo>
                    <a:pt x="610" y="1513"/>
                    <a:pt x="610" y="1520"/>
                    <a:pt x="609" y="1527"/>
                  </a:cubicBezTo>
                  <a:cubicBezTo>
                    <a:pt x="607" y="1538"/>
                    <a:pt x="603" y="1546"/>
                    <a:pt x="596" y="1554"/>
                  </a:cubicBezTo>
                  <a:cubicBezTo>
                    <a:pt x="595" y="1555"/>
                    <a:pt x="595" y="1555"/>
                    <a:pt x="594" y="1556"/>
                  </a:cubicBezTo>
                  <a:cubicBezTo>
                    <a:pt x="602" y="1554"/>
                    <a:pt x="610" y="1555"/>
                    <a:pt x="617" y="1557"/>
                  </a:cubicBezTo>
                  <a:cubicBezTo>
                    <a:pt x="626" y="1560"/>
                    <a:pt x="634" y="1565"/>
                    <a:pt x="638" y="1574"/>
                  </a:cubicBezTo>
                  <a:cubicBezTo>
                    <a:pt x="639" y="1577"/>
                    <a:pt x="640" y="1581"/>
                    <a:pt x="640" y="1586"/>
                  </a:cubicBezTo>
                  <a:cubicBezTo>
                    <a:pt x="640" y="1582"/>
                    <a:pt x="638" y="1578"/>
                    <a:pt x="637" y="1575"/>
                  </a:cubicBezTo>
                  <a:cubicBezTo>
                    <a:pt x="632" y="1567"/>
                    <a:pt x="625" y="1562"/>
                    <a:pt x="616" y="1559"/>
                  </a:cubicBezTo>
                  <a:cubicBezTo>
                    <a:pt x="610" y="1558"/>
                    <a:pt x="604" y="1558"/>
                    <a:pt x="599" y="1559"/>
                  </a:cubicBezTo>
                  <a:cubicBezTo>
                    <a:pt x="588" y="1561"/>
                    <a:pt x="580" y="1566"/>
                    <a:pt x="570" y="1569"/>
                  </a:cubicBezTo>
                  <a:cubicBezTo>
                    <a:pt x="569" y="1569"/>
                    <a:pt x="569" y="1569"/>
                    <a:pt x="569" y="1569"/>
                  </a:cubicBezTo>
                  <a:cubicBezTo>
                    <a:pt x="563" y="1570"/>
                    <a:pt x="558" y="1571"/>
                    <a:pt x="552" y="1571"/>
                  </a:cubicBezTo>
                  <a:cubicBezTo>
                    <a:pt x="550" y="1571"/>
                    <a:pt x="536" y="1570"/>
                    <a:pt x="535" y="1569"/>
                  </a:cubicBezTo>
                  <a:cubicBezTo>
                    <a:pt x="536" y="1568"/>
                    <a:pt x="545" y="1568"/>
                    <a:pt x="546" y="1568"/>
                  </a:cubicBezTo>
                  <a:cubicBezTo>
                    <a:pt x="554" y="1568"/>
                    <a:pt x="561" y="1567"/>
                    <a:pt x="568" y="1565"/>
                  </a:cubicBezTo>
                  <a:cubicBezTo>
                    <a:pt x="569" y="1565"/>
                    <a:pt x="569" y="1565"/>
                    <a:pt x="569" y="1565"/>
                  </a:cubicBezTo>
                  <a:cubicBezTo>
                    <a:pt x="579" y="1563"/>
                    <a:pt x="586" y="1559"/>
                    <a:pt x="593" y="1552"/>
                  </a:cubicBezTo>
                  <a:cubicBezTo>
                    <a:pt x="602" y="1544"/>
                    <a:pt x="607" y="1532"/>
                    <a:pt x="606" y="1520"/>
                  </a:cubicBezTo>
                  <a:cubicBezTo>
                    <a:pt x="605" y="1513"/>
                    <a:pt x="598" y="1504"/>
                    <a:pt x="591" y="1505"/>
                  </a:cubicBezTo>
                  <a:cubicBezTo>
                    <a:pt x="588" y="1506"/>
                    <a:pt x="586" y="1508"/>
                    <a:pt x="586" y="1510"/>
                  </a:cubicBezTo>
                  <a:cubicBezTo>
                    <a:pt x="585" y="1513"/>
                    <a:pt x="587" y="1515"/>
                    <a:pt x="589" y="1516"/>
                  </a:cubicBezTo>
                  <a:cubicBezTo>
                    <a:pt x="591" y="1516"/>
                    <a:pt x="592" y="1516"/>
                    <a:pt x="593" y="1515"/>
                  </a:cubicBezTo>
                  <a:cubicBezTo>
                    <a:pt x="595" y="1514"/>
                    <a:pt x="595" y="1511"/>
                    <a:pt x="593" y="1510"/>
                  </a:cubicBezTo>
                  <a:cubicBezTo>
                    <a:pt x="592" y="1509"/>
                    <a:pt x="591" y="1509"/>
                    <a:pt x="590" y="1510"/>
                  </a:cubicBezTo>
                  <a:cubicBezTo>
                    <a:pt x="591" y="1508"/>
                    <a:pt x="592" y="1507"/>
                    <a:pt x="594" y="1508"/>
                  </a:cubicBezTo>
                  <a:cubicBezTo>
                    <a:pt x="596" y="1509"/>
                    <a:pt x="598" y="1511"/>
                    <a:pt x="598" y="1514"/>
                  </a:cubicBezTo>
                  <a:cubicBezTo>
                    <a:pt x="598" y="1518"/>
                    <a:pt x="594" y="1521"/>
                    <a:pt x="590" y="1521"/>
                  </a:cubicBezTo>
                  <a:cubicBezTo>
                    <a:pt x="587" y="1521"/>
                    <a:pt x="583" y="1520"/>
                    <a:pt x="581" y="1517"/>
                  </a:cubicBezTo>
                  <a:cubicBezTo>
                    <a:pt x="580" y="1515"/>
                    <a:pt x="579" y="1511"/>
                    <a:pt x="580" y="1508"/>
                  </a:cubicBezTo>
                  <a:cubicBezTo>
                    <a:pt x="581" y="1505"/>
                    <a:pt x="584" y="1501"/>
                    <a:pt x="589" y="1501"/>
                  </a:cubicBezTo>
                  <a:cubicBezTo>
                    <a:pt x="598" y="1500"/>
                    <a:pt x="605" y="1508"/>
                    <a:pt x="607" y="1516"/>
                  </a:cubicBezTo>
                  <a:cubicBezTo>
                    <a:pt x="607" y="1519"/>
                    <a:pt x="607" y="1522"/>
                    <a:pt x="607" y="1525"/>
                  </a:cubicBezTo>
                  <a:cubicBezTo>
                    <a:pt x="608" y="1516"/>
                    <a:pt x="608" y="1508"/>
                    <a:pt x="605" y="1498"/>
                  </a:cubicBezTo>
                  <a:cubicBezTo>
                    <a:pt x="603" y="1493"/>
                    <a:pt x="600" y="1488"/>
                    <a:pt x="596" y="1484"/>
                  </a:cubicBezTo>
                  <a:cubicBezTo>
                    <a:pt x="591" y="1479"/>
                    <a:pt x="587" y="1476"/>
                    <a:pt x="581" y="1474"/>
                  </a:cubicBezTo>
                  <a:cubicBezTo>
                    <a:pt x="578" y="1473"/>
                    <a:pt x="575" y="1473"/>
                    <a:pt x="571" y="1473"/>
                  </a:cubicBezTo>
                  <a:cubicBezTo>
                    <a:pt x="571" y="1473"/>
                    <a:pt x="571" y="1473"/>
                    <a:pt x="571" y="1473"/>
                  </a:cubicBezTo>
                  <a:cubicBezTo>
                    <a:pt x="580" y="1474"/>
                    <a:pt x="587" y="1483"/>
                    <a:pt x="578" y="1493"/>
                  </a:cubicBezTo>
                  <a:cubicBezTo>
                    <a:pt x="573" y="1501"/>
                    <a:pt x="554" y="1504"/>
                    <a:pt x="557" y="1527"/>
                  </a:cubicBezTo>
                  <a:close/>
                  <a:moveTo>
                    <a:pt x="636" y="1575"/>
                  </a:moveTo>
                  <a:cubicBezTo>
                    <a:pt x="625" y="1579"/>
                    <a:pt x="632" y="1593"/>
                    <a:pt x="633" y="1598"/>
                  </a:cubicBezTo>
                  <a:cubicBezTo>
                    <a:pt x="634" y="1602"/>
                    <a:pt x="634" y="1605"/>
                    <a:pt x="632" y="1608"/>
                  </a:cubicBezTo>
                  <a:cubicBezTo>
                    <a:pt x="637" y="1606"/>
                    <a:pt x="644" y="1598"/>
                    <a:pt x="647" y="1592"/>
                  </a:cubicBezTo>
                  <a:cubicBezTo>
                    <a:pt x="650" y="1586"/>
                    <a:pt x="648" y="1578"/>
                    <a:pt x="639" y="1574"/>
                  </a:cubicBezTo>
                  <a:cubicBezTo>
                    <a:pt x="641" y="1578"/>
                    <a:pt x="642" y="1584"/>
                    <a:pt x="639" y="1588"/>
                  </a:cubicBezTo>
                  <a:cubicBezTo>
                    <a:pt x="640" y="1586"/>
                    <a:pt x="639" y="1579"/>
                    <a:pt x="636" y="1575"/>
                  </a:cubicBezTo>
                  <a:close/>
                  <a:moveTo>
                    <a:pt x="528" y="1567"/>
                  </a:moveTo>
                  <a:cubicBezTo>
                    <a:pt x="552" y="1558"/>
                    <a:pt x="559" y="1538"/>
                    <a:pt x="568" y="1530"/>
                  </a:cubicBezTo>
                  <a:cubicBezTo>
                    <a:pt x="579" y="1521"/>
                    <a:pt x="589" y="1533"/>
                    <a:pt x="580" y="1545"/>
                  </a:cubicBezTo>
                  <a:cubicBezTo>
                    <a:pt x="570" y="1558"/>
                    <a:pt x="548" y="1566"/>
                    <a:pt x="528" y="1567"/>
                  </a:cubicBezTo>
                  <a:close/>
                  <a:moveTo>
                    <a:pt x="610" y="1534"/>
                  </a:moveTo>
                  <a:cubicBezTo>
                    <a:pt x="620" y="1516"/>
                    <a:pt x="614" y="1478"/>
                    <a:pt x="593" y="1477"/>
                  </a:cubicBezTo>
                  <a:cubicBezTo>
                    <a:pt x="593" y="1473"/>
                    <a:pt x="599" y="1469"/>
                    <a:pt x="605" y="1470"/>
                  </a:cubicBezTo>
                  <a:cubicBezTo>
                    <a:pt x="611" y="1472"/>
                    <a:pt x="618" y="1479"/>
                    <a:pt x="617" y="1488"/>
                  </a:cubicBezTo>
                  <a:cubicBezTo>
                    <a:pt x="622" y="1488"/>
                    <a:pt x="626" y="1501"/>
                    <a:pt x="621" y="1515"/>
                  </a:cubicBezTo>
                  <a:cubicBezTo>
                    <a:pt x="627" y="1509"/>
                    <a:pt x="635" y="1504"/>
                    <a:pt x="643" y="1501"/>
                  </a:cubicBezTo>
                  <a:cubicBezTo>
                    <a:pt x="653" y="1498"/>
                    <a:pt x="664" y="1496"/>
                    <a:pt x="673" y="1499"/>
                  </a:cubicBezTo>
                  <a:cubicBezTo>
                    <a:pt x="684" y="1502"/>
                    <a:pt x="692" y="1509"/>
                    <a:pt x="695" y="1519"/>
                  </a:cubicBezTo>
                  <a:cubicBezTo>
                    <a:pt x="696" y="1526"/>
                    <a:pt x="695" y="1535"/>
                    <a:pt x="689" y="1540"/>
                  </a:cubicBezTo>
                  <a:cubicBezTo>
                    <a:pt x="684" y="1543"/>
                    <a:pt x="676" y="1543"/>
                    <a:pt x="671" y="1541"/>
                  </a:cubicBezTo>
                  <a:cubicBezTo>
                    <a:pt x="666" y="1538"/>
                    <a:pt x="662" y="1532"/>
                    <a:pt x="659" y="1526"/>
                  </a:cubicBezTo>
                  <a:cubicBezTo>
                    <a:pt x="670" y="1535"/>
                    <a:pt x="677" y="1527"/>
                    <a:pt x="683" y="1526"/>
                  </a:cubicBezTo>
                  <a:cubicBezTo>
                    <a:pt x="690" y="1525"/>
                    <a:pt x="693" y="1531"/>
                    <a:pt x="691" y="1536"/>
                  </a:cubicBezTo>
                  <a:cubicBezTo>
                    <a:pt x="691" y="1536"/>
                    <a:pt x="691" y="1536"/>
                    <a:pt x="691" y="1536"/>
                  </a:cubicBezTo>
                  <a:cubicBezTo>
                    <a:pt x="694" y="1531"/>
                    <a:pt x="694" y="1526"/>
                    <a:pt x="693" y="1520"/>
                  </a:cubicBezTo>
                  <a:cubicBezTo>
                    <a:pt x="691" y="1511"/>
                    <a:pt x="685" y="1504"/>
                    <a:pt x="676" y="1501"/>
                  </a:cubicBezTo>
                  <a:cubicBezTo>
                    <a:pt x="678" y="1502"/>
                    <a:pt x="680" y="1504"/>
                    <a:pt x="681" y="1506"/>
                  </a:cubicBezTo>
                  <a:cubicBezTo>
                    <a:pt x="684" y="1509"/>
                    <a:pt x="685" y="1515"/>
                    <a:pt x="682" y="1518"/>
                  </a:cubicBezTo>
                  <a:cubicBezTo>
                    <a:pt x="681" y="1520"/>
                    <a:pt x="678" y="1521"/>
                    <a:pt x="676" y="1520"/>
                  </a:cubicBezTo>
                  <a:cubicBezTo>
                    <a:pt x="674" y="1520"/>
                    <a:pt x="672" y="1519"/>
                    <a:pt x="672" y="1517"/>
                  </a:cubicBezTo>
                  <a:cubicBezTo>
                    <a:pt x="671" y="1515"/>
                    <a:pt x="671" y="1513"/>
                    <a:pt x="672" y="1512"/>
                  </a:cubicBezTo>
                  <a:cubicBezTo>
                    <a:pt x="674" y="1509"/>
                    <a:pt x="676" y="1509"/>
                    <a:pt x="679" y="1510"/>
                  </a:cubicBezTo>
                  <a:cubicBezTo>
                    <a:pt x="680" y="1511"/>
                    <a:pt x="681" y="1512"/>
                    <a:pt x="680" y="1514"/>
                  </a:cubicBezTo>
                  <a:cubicBezTo>
                    <a:pt x="680" y="1515"/>
                    <a:pt x="679" y="1515"/>
                    <a:pt x="678" y="1515"/>
                  </a:cubicBezTo>
                  <a:cubicBezTo>
                    <a:pt x="679" y="1515"/>
                    <a:pt x="679" y="1514"/>
                    <a:pt x="679" y="1513"/>
                  </a:cubicBezTo>
                  <a:cubicBezTo>
                    <a:pt x="679" y="1512"/>
                    <a:pt x="678" y="1511"/>
                    <a:pt x="676" y="1512"/>
                  </a:cubicBezTo>
                  <a:cubicBezTo>
                    <a:pt x="676" y="1512"/>
                    <a:pt x="675" y="1513"/>
                    <a:pt x="675" y="1514"/>
                  </a:cubicBezTo>
                  <a:cubicBezTo>
                    <a:pt x="675" y="1515"/>
                    <a:pt x="675" y="1516"/>
                    <a:pt x="676" y="1517"/>
                  </a:cubicBezTo>
                  <a:cubicBezTo>
                    <a:pt x="678" y="1518"/>
                    <a:pt x="680" y="1517"/>
                    <a:pt x="681" y="1516"/>
                  </a:cubicBezTo>
                  <a:cubicBezTo>
                    <a:pt x="683" y="1512"/>
                    <a:pt x="681" y="1507"/>
                    <a:pt x="678" y="1504"/>
                  </a:cubicBezTo>
                  <a:cubicBezTo>
                    <a:pt x="673" y="1500"/>
                    <a:pt x="664" y="1499"/>
                    <a:pt x="658" y="1500"/>
                  </a:cubicBezTo>
                  <a:cubicBezTo>
                    <a:pt x="641" y="1501"/>
                    <a:pt x="627" y="1509"/>
                    <a:pt x="619" y="1521"/>
                  </a:cubicBezTo>
                  <a:cubicBezTo>
                    <a:pt x="617" y="1526"/>
                    <a:pt x="614" y="1530"/>
                    <a:pt x="610" y="1534"/>
                  </a:cubicBezTo>
                  <a:close/>
                  <a:moveTo>
                    <a:pt x="602" y="1553"/>
                  </a:moveTo>
                  <a:cubicBezTo>
                    <a:pt x="608" y="1544"/>
                    <a:pt x="624" y="1549"/>
                    <a:pt x="632" y="1555"/>
                  </a:cubicBezTo>
                  <a:cubicBezTo>
                    <a:pt x="641" y="1563"/>
                    <a:pt x="649" y="1574"/>
                    <a:pt x="662" y="1573"/>
                  </a:cubicBezTo>
                  <a:cubicBezTo>
                    <a:pt x="669" y="1572"/>
                    <a:pt x="676" y="1568"/>
                    <a:pt x="678" y="1561"/>
                  </a:cubicBezTo>
                  <a:cubicBezTo>
                    <a:pt x="679" y="1557"/>
                    <a:pt x="678" y="1552"/>
                    <a:pt x="674" y="1550"/>
                  </a:cubicBezTo>
                  <a:cubicBezTo>
                    <a:pt x="676" y="1553"/>
                    <a:pt x="674" y="1559"/>
                    <a:pt x="670" y="1561"/>
                  </a:cubicBezTo>
                  <a:cubicBezTo>
                    <a:pt x="666" y="1563"/>
                    <a:pt x="660" y="1562"/>
                    <a:pt x="657" y="1558"/>
                  </a:cubicBezTo>
                  <a:cubicBezTo>
                    <a:pt x="649" y="1550"/>
                    <a:pt x="644" y="1542"/>
                    <a:pt x="635" y="1538"/>
                  </a:cubicBezTo>
                  <a:cubicBezTo>
                    <a:pt x="623" y="1533"/>
                    <a:pt x="607" y="1538"/>
                    <a:pt x="602" y="1553"/>
                  </a:cubicBezTo>
                  <a:close/>
                  <a:moveTo>
                    <a:pt x="584" y="1597"/>
                  </a:moveTo>
                  <a:cubicBezTo>
                    <a:pt x="594" y="1601"/>
                    <a:pt x="611" y="1599"/>
                    <a:pt x="619" y="1592"/>
                  </a:cubicBezTo>
                  <a:cubicBezTo>
                    <a:pt x="628" y="1585"/>
                    <a:pt x="624" y="1575"/>
                    <a:pt x="613" y="1581"/>
                  </a:cubicBezTo>
                  <a:cubicBezTo>
                    <a:pt x="604" y="1586"/>
                    <a:pt x="594" y="1598"/>
                    <a:pt x="584" y="1597"/>
                  </a:cubicBezTo>
                  <a:close/>
                  <a:moveTo>
                    <a:pt x="385" y="1643"/>
                  </a:moveTo>
                  <a:cubicBezTo>
                    <a:pt x="353" y="1649"/>
                    <a:pt x="326" y="1692"/>
                    <a:pt x="348" y="1714"/>
                  </a:cubicBezTo>
                  <a:cubicBezTo>
                    <a:pt x="344" y="1718"/>
                    <a:pt x="333" y="1715"/>
                    <a:pt x="329" y="1707"/>
                  </a:cubicBezTo>
                  <a:cubicBezTo>
                    <a:pt x="325" y="1699"/>
                    <a:pt x="328" y="1685"/>
                    <a:pt x="339" y="1678"/>
                  </a:cubicBezTo>
                  <a:cubicBezTo>
                    <a:pt x="331" y="1668"/>
                    <a:pt x="353" y="1640"/>
                    <a:pt x="385" y="1643"/>
                  </a:cubicBezTo>
                  <a:close/>
                  <a:moveTo>
                    <a:pt x="316" y="1522"/>
                  </a:moveTo>
                  <a:cubicBezTo>
                    <a:pt x="318" y="1520"/>
                    <a:pt x="321" y="1521"/>
                    <a:pt x="323" y="1523"/>
                  </a:cubicBezTo>
                  <a:cubicBezTo>
                    <a:pt x="324" y="1526"/>
                    <a:pt x="324" y="1529"/>
                    <a:pt x="321" y="1530"/>
                  </a:cubicBezTo>
                  <a:cubicBezTo>
                    <a:pt x="319" y="1532"/>
                    <a:pt x="316" y="1531"/>
                    <a:pt x="315" y="1529"/>
                  </a:cubicBezTo>
                  <a:cubicBezTo>
                    <a:pt x="313" y="1526"/>
                    <a:pt x="314" y="1523"/>
                    <a:pt x="316" y="1522"/>
                  </a:cubicBezTo>
                  <a:close/>
                  <a:moveTo>
                    <a:pt x="323" y="1515"/>
                  </a:moveTo>
                  <a:cubicBezTo>
                    <a:pt x="325" y="1514"/>
                    <a:pt x="327" y="1514"/>
                    <a:pt x="328" y="1516"/>
                  </a:cubicBezTo>
                  <a:cubicBezTo>
                    <a:pt x="329" y="1518"/>
                    <a:pt x="329" y="1520"/>
                    <a:pt x="327" y="1521"/>
                  </a:cubicBezTo>
                  <a:cubicBezTo>
                    <a:pt x="325" y="1522"/>
                    <a:pt x="323" y="1522"/>
                    <a:pt x="322" y="1520"/>
                  </a:cubicBezTo>
                  <a:cubicBezTo>
                    <a:pt x="320" y="1518"/>
                    <a:pt x="321" y="1516"/>
                    <a:pt x="323" y="1515"/>
                  </a:cubicBezTo>
                  <a:close/>
                  <a:moveTo>
                    <a:pt x="313" y="1534"/>
                  </a:moveTo>
                  <a:cubicBezTo>
                    <a:pt x="316" y="1532"/>
                    <a:pt x="321" y="1533"/>
                    <a:pt x="323" y="1536"/>
                  </a:cubicBezTo>
                  <a:cubicBezTo>
                    <a:pt x="326" y="1540"/>
                    <a:pt x="325" y="1545"/>
                    <a:pt x="321" y="1547"/>
                  </a:cubicBezTo>
                  <a:cubicBezTo>
                    <a:pt x="317" y="1549"/>
                    <a:pt x="313" y="1548"/>
                    <a:pt x="310" y="1545"/>
                  </a:cubicBezTo>
                  <a:cubicBezTo>
                    <a:pt x="308" y="1541"/>
                    <a:pt x="309" y="1536"/>
                    <a:pt x="313" y="1534"/>
                  </a:cubicBezTo>
                  <a:close/>
                  <a:moveTo>
                    <a:pt x="471" y="1582"/>
                  </a:moveTo>
                  <a:cubicBezTo>
                    <a:pt x="473" y="1592"/>
                    <a:pt x="469" y="1608"/>
                    <a:pt x="458" y="1619"/>
                  </a:cubicBezTo>
                  <a:cubicBezTo>
                    <a:pt x="451" y="1627"/>
                    <a:pt x="440" y="1633"/>
                    <a:pt x="429" y="1634"/>
                  </a:cubicBezTo>
                  <a:cubicBezTo>
                    <a:pt x="423" y="1634"/>
                    <a:pt x="418" y="1634"/>
                    <a:pt x="413" y="1631"/>
                  </a:cubicBezTo>
                  <a:cubicBezTo>
                    <a:pt x="405" y="1627"/>
                    <a:pt x="401" y="1619"/>
                    <a:pt x="402" y="1613"/>
                  </a:cubicBezTo>
                  <a:cubicBezTo>
                    <a:pt x="402" y="1606"/>
                    <a:pt x="410" y="1601"/>
                    <a:pt x="416" y="1604"/>
                  </a:cubicBezTo>
                  <a:cubicBezTo>
                    <a:pt x="408" y="1611"/>
                    <a:pt x="413" y="1621"/>
                    <a:pt x="422" y="1624"/>
                  </a:cubicBezTo>
                  <a:cubicBezTo>
                    <a:pt x="432" y="1628"/>
                    <a:pt x="448" y="1622"/>
                    <a:pt x="455" y="1615"/>
                  </a:cubicBezTo>
                  <a:cubicBezTo>
                    <a:pt x="469" y="1602"/>
                    <a:pt x="470" y="1589"/>
                    <a:pt x="471" y="1582"/>
                  </a:cubicBezTo>
                  <a:close/>
                  <a:moveTo>
                    <a:pt x="410" y="1637"/>
                  </a:moveTo>
                  <a:cubicBezTo>
                    <a:pt x="376" y="1635"/>
                    <a:pt x="347" y="1606"/>
                    <a:pt x="348" y="1581"/>
                  </a:cubicBezTo>
                  <a:cubicBezTo>
                    <a:pt x="349" y="1554"/>
                    <a:pt x="373" y="1556"/>
                    <a:pt x="372" y="1580"/>
                  </a:cubicBezTo>
                  <a:cubicBezTo>
                    <a:pt x="371" y="1592"/>
                    <a:pt x="377" y="1630"/>
                    <a:pt x="410" y="1637"/>
                  </a:cubicBezTo>
                  <a:close/>
                  <a:moveTo>
                    <a:pt x="796" y="1567"/>
                  </a:moveTo>
                  <a:cubicBezTo>
                    <a:pt x="773" y="1576"/>
                    <a:pt x="766" y="1597"/>
                    <a:pt x="757" y="1604"/>
                  </a:cubicBezTo>
                  <a:cubicBezTo>
                    <a:pt x="747" y="1613"/>
                    <a:pt x="737" y="1601"/>
                    <a:pt x="746" y="1589"/>
                  </a:cubicBezTo>
                  <a:cubicBezTo>
                    <a:pt x="755" y="1576"/>
                    <a:pt x="777" y="1569"/>
                    <a:pt x="796" y="1567"/>
                  </a:cubicBezTo>
                  <a:close/>
                  <a:moveTo>
                    <a:pt x="712" y="1576"/>
                  </a:moveTo>
                  <a:cubicBezTo>
                    <a:pt x="713" y="1574"/>
                    <a:pt x="715" y="1573"/>
                    <a:pt x="717" y="1573"/>
                  </a:cubicBezTo>
                  <a:cubicBezTo>
                    <a:pt x="720" y="1573"/>
                    <a:pt x="723" y="1575"/>
                    <a:pt x="725" y="1578"/>
                  </a:cubicBezTo>
                  <a:cubicBezTo>
                    <a:pt x="726" y="1582"/>
                    <a:pt x="725" y="1585"/>
                    <a:pt x="722" y="1587"/>
                  </a:cubicBezTo>
                  <a:cubicBezTo>
                    <a:pt x="717" y="1591"/>
                    <a:pt x="714" y="1587"/>
                    <a:pt x="711" y="1586"/>
                  </a:cubicBezTo>
                  <a:cubicBezTo>
                    <a:pt x="707" y="1586"/>
                    <a:pt x="703" y="1589"/>
                    <a:pt x="701" y="1594"/>
                  </a:cubicBezTo>
                  <a:cubicBezTo>
                    <a:pt x="699" y="1600"/>
                    <a:pt x="700" y="1606"/>
                    <a:pt x="705" y="1610"/>
                  </a:cubicBezTo>
                  <a:cubicBezTo>
                    <a:pt x="708" y="1612"/>
                    <a:pt x="712" y="1612"/>
                    <a:pt x="715" y="1609"/>
                  </a:cubicBezTo>
                  <a:cubicBezTo>
                    <a:pt x="711" y="1609"/>
                    <a:pt x="708" y="1605"/>
                    <a:pt x="711" y="1601"/>
                  </a:cubicBezTo>
                  <a:cubicBezTo>
                    <a:pt x="713" y="1599"/>
                    <a:pt x="718" y="1597"/>
                    <a:pt x="723" y="1595"/>
                  </a:cubicBezTo>
                  <a:cubicBezTo>
                    <a:pt x="729" y="1592"/>
                    <a:pt x="734" y="1589"/>
                    <a:pt x="736" y="1585"/>
                  </a:cubicBezTo>
                  <a:cubicBezTo>
                    <a:pt x="741" y="1576"/>
                    <a:pt x="737" y="1564"/>
                    <a:pt x="727" y="1561"/>
                  </a:cubicBezTo>
                  <a:cubicBezTo>
                    <a:pt x="722" y="1560"/>
                    <a:pt x="717" y="1561"/>
                    <a:pt x="713" y="1563"/>
                  </a:cubicBezTo>
                  <a:cubicBezTo>
                    <a:pt x="708" y="1565"/>
                    <a:pt x="697" y="1574"/>
                    <a:pt x="690" y="1573"/>
                  </a:cubicBezTo>
                  <a:cubicBezTo>
                    <a:pt x="685" y="1572"/>
                    <a:pt x="683" y="1568"/>
                    <a:pt x="685" y="1565"/>
                  </a:cubicBezTo>
                  <a:cubicBezTo>
                    <a:pt x="681" y="1565"/>
                    <a:pt x="678" y="1570"/>
                    <a:pt x="679" y="1575"/>
                  </a:cubicBezTo>
                  <a:cubicBezTo>
                    <a:pt x="681" y="1583"/>
                    <a:pt x="691" y="1589"/>
                    <a:pt x="701" y="1585"/>
                  </a:cubicBezTo>
                  <a:cubicBezTo>
                    <a:pt x="705" y="1584"/>
                    <a:pt x="708" y="1581"/>
                    <a:pt x="712" y="1576"/>
                  </a:cubicBezTo>
                  <a:close/>
                  <a:moveTo>
                    <a:pt x="701" y="1589"/>
                  </a:moveTo>
                  <a:cubicBezTo>
                    <a:pt x="693" y="1598"/>
                    <a:pt x="676" y="1603"/>
                    <a:pt x="665" y="1599"/>
                  </a:cubicBezTo>
                  <a:cubicBezTo>
                    <a:pt x="653" y="1595"/>
                    <a:pt x="653" y="1584"/>
                    <a:pt x="667" y="1585"/>
                  </a:cubicBezTo>
                  <a:cubicBezTo>
                    <a:pt x="677" y="1587"/>
                    <a:pt x="691" y="1595"/>
                    <a:pt x="701" y="1589"/>
                  </a:cubicBezTo>
                  <a:close/>
                  <a:moveTo>
                    <a:pt x="737" y="1566"/>
                  </a:moveTo>
                  <a:cubicBezTo>
                    <a:pt x="741" y="1569"/>
                    <a:pt x="741" y="1577"/>
                    <a:pt x="740" y="1581"/>
                  </a:cubicBezTo>
                  <a:cubicBezTo>
                    <a:pt x="745" y="1584"/>
                    <a:pt x="755" y="1576"/>
                    <a:pt x="751" y="1568"/>
                  </a:cubicBezTo>
                  <a:cubicBezTo>
                    <a:pt x="748" y="1563"/>
                    <a:pt x="741" y="1561"/>
                    <a:pt x="737" y="1566"/>
                  </a:cubicBezTo>
                  <a:close/>
                  <a:moveTo>
                    <a:pt x="695" y="1222"/>
                  </a:moveTo>
                  <a:cubicBezTo>
                    <a:pt x="698" y="1221"/>
                    <a:pt x="702" y="1223"/>
                    <a:pt x="703" y="1226"/>
                  </a:cubicBezTo>
                  <a:cubicBezTo>
                    <a:pt x="705" y="1232"/>
                    <a:pt x="697" y="1236"/>
                    <a:pt x="693" y="1233"/>
                  </a:cubicBezTo>
                  <a:cubicBezTo>
                    <a:pt x="690" y="1231"/>
                    <a:pt x="690" y="1227"/>
                    <a:pt x="684" y="1226"/>
                  </a:cubicBezTo>
                  <a:cubicBezTo>
                    <a:pt x="690" y="1226"/>
                    <a:pt x="691" y="1223"/>
                    <a:pt x="695" y="1222"/>
                  </a:cubicBezTo>
                  <a:close/>
                  <a:moveTo>
                    <a:pt x="979" y="1165"/>
                  </a:moveTo>
                  <a:cubicBezTo>
                    <a:pt x="988" y="1189"/>
                    <a:pt x="981" y="1210"/>
                    <a:pt x="968" y="1224"/>
                  </a:cubicBezTo>
                  <a:cubicBezTo>
                    <a:pt x="956" y="1235"/>
                    <a:pt x="942" y="1234"/>
                    <a:pt x="935" y="1241"/>
                  </a:cubicBezTo>
                  <a:cubicBezTo>
                    <a:pt x="932" y="1244"/>
                    <a:pt x="930" y="1247"/>
                    <a:pt x="930" y="1252"/>
                  </a:cubicBezTo>
                  <a:cubicBezTo>
                    <a:pt x="921" y="1244"/>
                    <a:pt x="923" y="1231"/>
                    <a:pt x="932" y="1224"/>
                  </a:cubicBezTo>
                  <a:cubicBezTo>
                    <a:pt x="942" y="1215"/>
                    <a:pt x="954" y="1217"/>
                    <a:pt x="964" y="1206"/>
                  </a:cubicBezTo>
                  <a:cubicBezTo>
                    <a:pt x="975" y="1194"/>
                    <a:pt x="980" y="1179"/>
                    <a:pt x="979" y="1165"/>
                  </a:cubicBezTo>
                  <a:close/>
                  <a:moveTo>
                    <a:pt x="981" y="1108"/>
                  </a:moveTo>
                  <a:cubicBezTo>
                    <a:pt x="993" y="1129"/>
                    <a:pt x="983" y="1151"/>
                    <a:pt x="982" y="1163"/>
                  </a:cubicBezTo>
                  <a:cubicBezTo>
                    <a:pt x="981" y="1180"/>
                    <a:pt x="994" y="1182"/>
                    <a:pt x="999" y="1165"/>
                  </a:cubicBezTo>
                  <a:cubicBezTo>
                    <a:pt x="1005" y="1148"/>
                    <a:pt x="997" y="1121"/>
                    <a:pt x="981" y="1108"/>
                  </a:cubicBezTo>
                  <a:close/>
                  <a:moveTo>
                    <a:pt x="348" y="1047"/>
                  </a:moveTo>
                  <a:cubicBezTo>
                    <a:pt x="337" y="1026"/>
                    <a:pt x="311" y="1019"/>
                    <a:pt x="294" y="1024"/>
                  </a:cubicBezTo>
                  <a:cubicBezTo>
                    <a:pt x="279" y="1029"/>
                    <a:pt x="278" y="1044"/>
                    <a:pt x="297" y="1039"/>
                  </a:cubicBezTo>
                  <a:cubicBezTo>
                    <a:pt x="312" y="1035"/>
                    <a:pt x="330" y="1030"/>
                    <a:pt x="348" y="1047"/>
                  </a:cubicBezTo>
                  <a:close/>
                  <a:moveTo>
                    <a:pt x="112" y="1229"/>
                  </a:moveTo>
                  <a:cubicBezTo>
                    <a:pt x="103" y="1214"/>
                    <a:pt x="103" y="1187"/>
                    <a:pt x="112" y="1171"/>
                  </a:cubicBezTo>
                  <a:cubicBezTo>
                    <a:pt x="122" y="1156"/>
                    <a:pt x="136" y="1161"/>
                    <a:pt x="129" y="1180"/>
                  </a:cubicBezTo>
                  <a:cubicBezTo>
                    <a:pt x="124" y="1195"/>
                    <a:pt x="107" y="1209"/>
                    <a:pt x="112" y="1229"/>
                  </a:cubicBezTo>
                  <a:close/>
                  <a:moveTo>
                    <a:pt x="308" y="1014"/>
                  </a:moveTo>
                  <a:cubicBezTo>
                    <a:pt x="286" y="1004"/>
                    <a:pt x="268" y="1015"/>
                    <a:pt x="255" y="1029"/>
                  </a:cubicBezTo>
                  <a:cubicBezTo>
                    <a:pt x="248" y="1037"/>
                    <a:pt x="242" y="1051"/>
                    <a:pt x="231" y="1053"/>
                  </a:cubicBezTo>
                  <a:cubicBezTo>
                    <a:pt x="243" y="1065"/>
                    <a:pt x="261" y="1038"/>
                    <a:pt x="268" y="1030"/>
                  </a:cubicBezTo>
                  <a:cubicBezTo>
                    <a:pt x="280" y="1018"/>
                    <a:pt x="294" y="1011"/>
                    <a:pt x="308" y="1014"/>
                  </a:cubicBezTo>
                  <a:close/>
                  <a:moveTo>
                    <a:pt x="217" y="1139"/>
                  </a:moveTo>
                  <a:cubicBezTo>
                    <a:pt x="242" y="1132"/>
                    <a:pt x="273" y="1134"/>
                    <a:pt x="287" y="1146"/>
                  </a:cubicBezTo>
                  <a:cubicBezTo>
                    <a:pt x="300" y="1158"/>
                    <a:pt x="292" y="1174"/>
                    <a:pt x="275" y="1163"/>
                  </a:cubicBezTo>
                  <a:cubicBezTo>
                    <a:pt x="262" y="1155"/>
                    <a:pt x="242" y="1138"/>
                    <a:pt x="217" y="1139"/>
                  </a:cubicBezTo>
                  <a:close/>
                  <a:moveTo>
                    <a:pt x="67" y="1135"/>
                  </a:moveTo>
                  <a:cubicBezTo>
                    <a:pt x="64" y="1132"/>
                    <a:pt x="63" y="1128"/>
                    <a:pt x="66" y="1125"/>
                  </a:cubicBezTo>
                  <a:cubicBezTo>
                    <a:pt x="70" y="1120"/>
                    <a:pt x="78" y="1124"/>
                    <a:pt x="78" y="1130"/>
                  </a:cubicBezTo>
                  <a:cubicBezTo>
                    <a:pt x="78" y="1134"/>
                    <a:pt x="75" y="1137"/>
                    <a:pt x="78" y="1142"/>
                  </a:cubicBezTo>
                  <a:cubicBezTo>
                    <a:pt x="74" y="1137"/>
                    <a:pt x="71" y="1138"/>
                    <a:pt x="67" y="1135"/>
                  </a:cubicBezTo>
                  <a:close/>
                  <a:moveTo>
                    <a:pt x="67" y="1137"/>
                  </a:moveTo>
                  <a:cubicBezTo>
                    <a:pt x="64" y="1135"/>
                    <a:pt x="63" y="1133"/>
                    <a:pt x="63" y="1131"/>
                  </a:cubicBezTo>
                  <a:cubicBezTo>
                    <a:pt x="62" y="1128"/>
                    <a:pt x="64" y="1124"/>
                    <a:pt x="67" y="1122"/>
                  </a:cubicBezTo>
                  <a:cubicBezTo>
                    <a:pt x="71" y="1120"/>
                    <a:pt x="76" y="1122"/>
                    <a:pt x="78" y="1124"/>
                  </a:cubicBezTo>
                  <a:cubicBezTo>
                    <a:pt x="82" y="1129"/>
                    <a:pt x="78" y="1133"/>
                    <a:pt x="78" y="1137"/>
                  </a:cubicBezTo>
                  <a:cubicBezTo>
                    <a:pt x="77" y="1141"/>
                    <a:pt x="82" y="1146"/>
                    <a:pt x="87" y="1147"/>
                  </a:cubicBezTo>
                  <a:cubicBezTo>
                    <a:pt x="94" y="1149"/>
                    <a:pt x="101" y="1147"/>
                    <a:pt x="104" y="1141"/>
                  </a:cubicBezTo>
                  <a:cubicBezTo>
                    <a:pt x="106" y="1138"/>
                    <a:pt x="107" y="1133"/>
                    <a:pt x="103" y="1131"/>
                  </a:cubicBezTo>
                  <a:cubicBezTo>
                    <a:pt x="103" y="1135"/>
                    <a:pt x="99" y="1139"/>
                    <a:pt x="94" y="1136"/>
                  </a:cubicBezTo>
                  <a:cubicBezTo>
                    <a:pt x="91" y="1134"/>
                    <a:pt x="89" y="1128"/>
                    <a:pt x="86" y="1122"/>
                  </a:cubicBezTo>
                  <a:cubicBezTo>
                    <a:pt x="83" y="1116"/>
                    <a:pt x="79" y="1111"/>
                    <a:pt x="74" y="1109"/>
                  </a:cubicBezTo>
                  <a:cubicBezTo>
                    <a:pt x="64" y="1104"/>
                    <a:pt x="51" y="1110"/>
                    <a:pt x="49" y="1120"/>
                  </a:cubicBezTo>
                  <a:cubicBezTo>
                    <a:pt x="47" y="1126"/>
                    <a:pt x="49" y="1132"/>
                    <a:pt x="51" y="1137"/>
                  </a:cubicBezTo>
                  <a:cubicBezTo>
                    <a:pt x="54" y="1142"/>
                    <a:pt x="65" y="1154"/>
                    <a:pt x="65" y="1161"/>
                  </a:cubicBezTo>
                  <a:cubicBezTo>
                    <a:pt x="64" y="1167"/>
                    <a:pt x="60" y="1169"/>
                    <a:pt x="56" y="1167"/>
                  </a:cubicBezTo>
                  <a:cubicBezTo>
                    <a:pt x="56" y="1172"/>
                    <a:pt x="62" y="1175"/>
                    <a:pt x="67" y="1173"/>
                  </a:cubicBezTo>
                  <a:cubicBezTo>
                    <a:pt x="76" y="1171"/>
                    <a:pt x="82" y="1158"/>
                    <a:pt x="77" y="1147"/>
                  </a:cubicBezTo>
                  <a:cubicBezTo>
                    <a:pt x="76" y="1143"/>
                    <a:pt x="72" y="1140"/>
                    <a:pt x="67" y="1137"/>
                  </a:cubicBezTo>
                  <a:close/>
                  <a:moveTo>
                    <a:pt x="82" y="1148"/>
                  </a:moveTo>
                  <a:cubicBezTo>
                    <a:pt x="92" y="1156"/>
                    <a:pt x="99" y="1174"/>
                    <a:pt x="96" y="1187"/>
                  </a:cubicBezTo>
                  <a:cubicBezTo>
                    <a:pt x="93" y="1200"/>
                    <a:pt x="80" y="1201"/>
                    <a:pt x="81" y="1186"/>
                  </a:cubicBezTo>
                  <a:cubicBezTo>
                    <a:pt x="81" y="1175"/>
                    <a:pt x="89" y="1158"/>
                    <a:pt x="82" y="1148"/>
                  </a:cubicBezTo>
                  <a:close/>
                  <a:moveTo>
                    <a:pt x="52" y="1091"/>
                  </a:moveTo>
                  <a:cubicBezTo>
                    <a:pt x="53" y="1090"/>
                    <a:pt x="55" y="1090"/>
                    <a:pt x="56" y="1090"/>
                  </a:cubicBezTo>
                  <a:cubicBezTo>
                    <a:pt x="51" y="1081"/>
                    <a:pt x="47" y="1063"/>
                    <a:pt x="48" y="1046"/>
                  </a:cubicBezTo>
                  <a:cubicBezTo>
                    <a:pt x="49" y="1050"/>
                    <a:pt x="51" y="1055"/>
                    <a:pt x="53" y="1059"/>
                  </a:cubicBezTo>
                  <a:cubicBezTo>
                    <a:pt x="70" y="1087"/>
                    <a:pt x="92" y="1080"/>
                    <a:pt x="115" y="1094"/>
                  </a:cubicBezTo>
                  <a:cubicBezTo>
                    <a:pt x="123" y="1099"/>
                    <a:pt x="129" y="1110"/>
                    <a:pt x="121" y="1119"/>
                  </a:cubicBezTo>
                  <a:cubicBezTo>
                    <a:pt x="117" y="1123"/>
                    <a:pt x="111" y="1125"/>
                    <a:pt x="106" y="1123"/>
                  </a:cubicBezTo>
                  <a:cubicBezTo>
                    <a:pt x="102" y="1122"/>
                    <a:pt x="99" y="1120"/>
                    <a:pt x="98" y="1116"/>
                  </a:cubicBezTo>
                  <a:cubicBezTo>
                    <a:pt x="97" y="1115"/>
                    <a:pt x="97" y="1113"/>
                    <a:pt x="97" y="1111"/>
                  </a:cubicBezTo>
                  <a:cubicBezTo>
                    <a:pt x="97" y="1112"/>
                    <a:pt x="96" y="1111"/>
                    <a:pt x="97" y="1114"/>
                  </a:cubicBezTo>
                  <a:cubicBezTo>
                    <a:pt x="98" y="1116"/>
                    <a:pt x="104" y="1119"/>
                    <a:pt x="108" y="1117"/>
                  </a:cubicBezTo>
                  <a:cubicBezTo>
                    <a:pt x="112" y="1115"/>
                    <a:pt x="113" y="1111"/>
                    <a:pt x="111" y="1107"/>
                  </a:cubicBezTo>
                  <a:cubicBezTo>
                    <a:pt x="110" y="1103"/>
                    <a:pt x="106" y="1102"/>
                    <a:pt x="102" y="1103"/>
                  </a:cubicBezTo>
                  <a:cubicBezTo>
                    <a:pt x="96" y="1104"/>
                    <a:pt x="94" y="1111"/>
                    <a:pt x="96" y="1117"/>
                  </a:cubicBezTo>
                  <a:cubicBezTo>
                    <a:pt x="98" y="1121"/>
                    <a:pt x="101" y="1124"/>
                    <a:pt x="105" y="1125"/>
                  </a:cubicBezTo>
                  <a:cubicBezTo>
                    <a:pt x="111" y="1127"/>
                    <a:pt x="118" y="1125"/>
                    <a:pt x="123" y="1121"/>
                  </a:cubicBezTo>
                  <a:cubicBezTo>
                    <a:pt x="134" y="1109"/>
                    <a:pt x="127" y="1098"/>
                    <a:pt x="117" y="1092"/>
                  </a:cubicBezTo>
                  <a:cubicBezTo>
                    <a:pt x="93" y="1078"/>
                    <a:pt x="70" y="1085"/>
                    <a:pt x="55" y="1054"/>
                  </a:cubicBezTo>
                  <a:cubicBezTo>
                    <a:pt x="49" y="1042"/>
                    <a:pt x="48" y="1027"/>
                    <a:pt x="56" y="1013"/>
                  </a:cubicBezTo>
                  <a:cubicBezTo>
                    <a:pt x="67" y="995"/>
                    <a:pt x="89" y="987"/>
                    <a:pt x="109" y="997"/>
                  </a:cubicBezTo>
                  <a:cubicBezTo>
                    <a:pt x="87" y="986"/>
                    <a:pt x="62" y="1007"/>
                    <a:pt x="58" y="1031"/>
                  </a:cubicBezTo>
                  <a:cubicBezTo>
                    <a:pt x="57" y="1043"/>
                    <a:pt x="60" y="1060"/>
                    <a:pt x="72" y="1069"/>
                  </a:cubicBezTo>
                  <a:cubicBezTo>
                    <a:pt x="97" y="1087"/>
                    <a:pt x="116" y="1060"/>
                    <a:pt x="94" y="1043"/>
                  </a:cubicBezTo>
                  <a:cubicBezTo>
                    <a:pt x="82" y="1034"/>
                    <a:pt x="78" y="1021"/>
                    <a:pt x="87" y="1008"/>
                  </a:cubicBezTo>
                  <a:cubicBezTo>
                    <a:pt x="92" y="1000"/>
                    <a:pt x="101" y="997"/>
                    <a:pt x="109" y="997"/>
                  </a:cubicBezTo>
                  <a:cubicBezTo>
                    <a:pt x="109" y="997"/>
                    <a:pt x="109" y="997"/>
                    <a:pt x="109" y="997"/>
                  </a:cubicBezTo>
                  <a:cubicBezTo>
                    <a:pt x="109" y="997"/>
                    <a:pt x="109" y="997"/>
                    <a:pt x="109" y="997"/>
                  </a:cubicBezTo>
                  <a:cubicBezTo>
                    <a:pt x="109" y="997"/>
                    <a:pt x="109" y="997"/>
                    <a:pt x="109" y="997"/>
                  </a:cubicBezTo>
                  <a:cubicBezTo>
                    <a:pt x="109" y="997"/>
                    <a:pt x="109" y="997"/>
                    <a:pt x="109" y="997"/>
                  </a:cubicBezTo>
                  <a:cubicBezTo>
                    <a:pt x="108" y="996"/>
                    <a:pt x="107" y="996"/>
                    <a:pt x="107" y="995"/>
                  </a:cubicBezTo>
                  <a:cubicBezTo>
                    <a:pt x="112" y="998"/>
                    <a:pt x="117" y="999"/>
                    <a:pt x="124" y="1001"/>
                  </a:cubicBezTo>
                  <a:cubicBezTo>
                    <a:pt x="137" y="1003"/>
                    <a:pt x="148" y="1002"/>
                    <a:pt x="161" y="997"/>
                  </a:cubicBezTo>
                  <a:cubicBezTo>
                    <a:pt x="162" y="997"/>
                    <a:pt x="162" y="997"/>
                    <a:pt x="162" y="997"/>
                  </a:cubicBezTo>
                  <a:cubicBezTo>
                    <a:pt x="154" y="1007"/>
                    <a:pt x="136" y="1018"/>
                    <a:pt x="124" y="1019"/>
                  </a:cubicBezTo>
                  <a:cubicBezTo>
                    <a:pt x="124" y="1019"/>
                    <a:pt x="124" y="1020"/>
                    <a:pt x="124" y="1021"/>
                  </a:cubicBezTo>
                  <a:cubicBezTo>
                    <a:pt x="134" y="1021"/>
                    <a:pt x="150" y="1013"/>
                    <a:pt x="160" y="1004"/>
                  </a:cubicBezTo>
                  <a:cubicBezTo>
                    <a:pt x="159" y="1006"/>
                    <a:pt x="158" y="1007"/>
                    <a:pt x="158" y="1009"/>
                  </a:cubicBezTo>
                  <a:cubicBezTo>
                    <a:pt x="158" y="1009"/>
                    <a:pt x="158" y="1009"/>
                    <a:pt x="158" y="1009"/>
                  </a:cubicBezTo>
                  <a:cubicBezTo>
                    <a:pt x="154" y="1018"/>
                    <a:pt x="152" y="1026"/>
                    <a:pt x="151" y="1034"/>
                  </a:cubicBezTo>
                  <a:cubicBezTo>
                    <a:pt x="149" y="1044"/>
                    <a:pt x="151" y="1057"/>
                    <a:pt x="144" y="1064"/>
                  </a:cubicBezTo>
                  <a:cubicBezTo>
                    <a:pt x="138" y="1070"/>
                    <a:pt x="129" y="1073"/>
                    <a:pt x="121" y="1069"/>
                  </a:cubicBezTo>
                  <a:cubicBezTo>
                    <a:pt x="113" y="1066"/>
                    <a:pt x="107" y="1060"/>
                    <a:pt x="106" y="1051"/>
                  </a:cubicBezTo>
                  <a:cubicBezTo>
                    <a:pt x="106" y="1044"/>
                    <a:pt x="110" y="1037"/>
                    <a:pt x="116" y="1035"/>
                  </a:cubicBezTo>
                  <a:cubicBezTo>
                    <a:pt x="121" y="1032"/>
                    <a:pt x="127" y="1033"/>
                    <a:pt x="131" y="1037"/>
                  </a:cubicBezTo>
                  <a:cubicBezTo>
                    <a:pt x="128" y="1035"/>
                    <a:pt x="124" y="1035"/>
                    <a:pt x="120" y="1037"/>
                  </a:cubicBezTo>
                  <a:cubicBezTo>
                    <a:pt x="116" y="1040"/>
                    <a:pt x="116" y="1046"/>
                    <a:pt x="119" y="1050"/>
                  </a:cubicBezTo>
                  <a:cubicBezTo>
                    <a:pt x="122" y="1054"/>
                    <a:pt x="128" y="1054"/>
                    <a:pt x="131" y="1051"/>
                  </a:cubicBezTo>
                  <a:cubicBezTo>
                    <a:pt x="135" y="1049"/>
                    <a:pt x="136" y="1044"/>
                    <a:pt x="134" y="1040"/>
                  </a:cubicBezTo>
                  <a:cubicBezTo>
                    <a:pt x="132" y="1037"/>
                    <a:pt x="130" y="1036"/>
                    <a:pt x="128" y="1034"/>
                  </a:cubicBezTo>
                  <a:cubicBezTo>
                    <a:pt x="125" y="1032"/>
                    <a:pt x="120" y="1032"/>
                    <a:pt x="116" y="1034"/>
                  </a:cubicBezTo>
                  <a:cubicBezTo>
                    <a:pt x="109" y="1037"/>
                    <a:pt x="105" y="1043"/>
                    <a:pt x="105" y="1051"/>
                  </a:cubicBezTo>
                  <a:cubicBezTo>
                    <a:pt x="106" y="1060"/>
                    <a:pt x="112" y="1068"/>
                    <a:pt x="120" y="1071"/>
                  </a:cubicBezTo>
                  <a:cubicBezTo>
                    <a:pt x="129" y="1074"/>
                    <a:pt x="139" y="1072"/>
                    <a:pt x="145" y="1066"/>
                  </a:cubicBezTo>
                  <a:cubicBezTo>
                    <a:pt x="147" y="1064"/>
                    <a:pt x="149" y="1062"/>
                    <a:pt x="150" y="1059"/>
                  </a:cubicBezTo>
                  <a:cubicBezTo>
                    <a:pt x="150" y="1061"/>
                    <a:pt x="150" y="1062"/>
                    <a:pt x="150" y="1063"/>
                  </a:cubicBezTo>
                  <a:cubicBezTo>
                    <a:pt x="152" y="1084"/>
                    <a:pt x="163" y="1104"/>
                    <a:pt x="155" y="1125"/>
                  </a:cubicBezTo>
                  <a:cubicBezTo>
                    <a:pt x="156" y="1125"/>
                    <a:pt x="157" y="1125"/>
                    <a:pt x="157" y="1126"/>
                  </a:cubicBezTo>
                  <a:cubicBezTo>
                    <a:pt x="159" y="1123"/>
                    <a:pt x="160" y="1120"/>
                    <a:pt x="161" y="1116"/>
                  </a:cubicBezTo>
                  <a:cubicBezTo>
                    <a:pt x="162" y="1111"/>
                    <a:pt x="162" y="1107"/>
                    <a:pt x="162" y="1103"/>
                  </a:cubicBezTo>
                  <a:cubicBezTo>
                    <a:pt x="164" y="1107"/>
                    <a:pt x="167" y="1110"/>
                    <a:pt x="170" y="1114"/>
                  </a:cubicBezTo>
                  <a:cubicBezTo>
                    <a:pt x="177" y="1121"/>
                    <a:pt x="184" y="1125"/>
                    <a:pt x="193" y="1129"/>
                  </a:cubicBezTo>
                  <a:cubicBezTo>
                    <a:pt x="196" y="1130"/>
                    <a:pt x="199" y="1132"/>
                    <a:pt x="203" y="1132"/>
                  </a:cubicBezTo>
                  <a:cubicBezTo>
                    <a:pt x="211" y="1134"/>
                    <a:pt x="217" y="1135"/>
                    <a:pt x="225" y="1134"/>
                  </a:cubicBezTo>
                  <a:cubicBezTo>
                    <a:pt x="234" y="1132"/>
                    <a:pt x="239" y="1129"/>
                    <a:pt x="246" y="1124"/>
                  </a:cubicBezTo>
                  <a:cubicBezTo>
                    <a:pt x="252" y="1119"/>
                    <a:pt x="256" y="1113"/>
                    <a:pt x="258" y="1105"/>
                  </a:cubicBezTo>
                  <a:cubicBezTo>
                    <a:pt x="262" y="1093"/>
                    <a:pt x="256" y="1080"/>
                    <a:pt x="246" y="1072"/>
                  </a:cubicBezTo>
                  <a:cubicBezTo>
                    <a:pt x="236" y="1064"/>
                    <a:pt x="222" y="1061"/>
                    <a:pt x="208" y="1061"/>
                  </a:cubicBezTo>
                  <a:cubicBezTo>
                    <a:pt x="234" y="1074"/>
                    <a:pt x="224" y="1095"/>
                    <a:pt x="227" y="1107"/>
                  </a:cubicBezTo>
                  <a:cubicBezTo>
                    <a:pt x="232" y="1122"/>
                    <a:pt x="246" y="1122"/>
                    <a:pt x="254" y="1114"/>
                  </a:cubicBezTo>
                  <a:cubicBezTo>
                    <a:pt x="254" y="1114"/>
                    <a:pt x="254" y="1114"/>
                    <a:pt x="254" y="1114"/>
                  </a:cubicBezTo>
                  <a:cubicBezTo>
                    <a:pt x="251" y="1117"/>
                    <a:pt x="249" y="1120"/>
                    <a:pt x="245" y="1123"/>
                  </a:cubicBezTo>
                  <a:cubicBezTo>
                    <a:pt x="239" y="1128"/>
                    <a:pt x="233" y="1130"/>
                    <a:pt x="225" y="1132"/>
                  </a:cubicBezTo>
                  <a:cubicBezTo>
                    <a:pt x="217" y="1133"/>
                    <a:pt x="211" y="1132"/>
                    <a:pt x="203" y="1130"/>
                  </a:cubicBezTo>
                  <a:cubicBezTo>
                    <a:pt x="191" y="1127"/>
                    <a:pt x="183" y="1121"/>
                    <a:pt x="174" y="1113"/>
                  </a:cubicBezTo>
                  <a:cubicBezTo>
                    <a:pt x="177" y="1116"/>
                    <a:pt x="180" y="1118"/>
                    <a:pt x="183" y="1119"/>
                  </a:cubicBezTo>
                  <a:cubicBezTo>
                    <a:pt x="193" y="1124"/>
                    <a:pt x="207" y="1122"/>
                    <a:pt x="212" y="1112"/>
                  </a:cubicBezTo>
                  <a:cubicBezTo>
                    <a:pt x="215" y="1107"/>
                    <a:pt x="214" y="1101"/>
                    <a:pt x="211" y="1097"/>
                  </a:cubicBezTo>
                  <a:cubicBezTo>
                    <a:pt x="208" y="1094"/>
                    <a:pt x="205" y="1093"/>
                    <a:pt x="201" y="1093"/>
                  </a:cubicBezTo>
                  <a:cubicBezTo>
                    <a:pt x="197" y="1093"/>
                    <a:pt x="193" y="1095"/>
                    <a:pt x="191" y="1098"/>
                  </a:cubicBezTo>
                  <a:cubicBezTo>
                    <a:pt x="188" y="1103"/>
                    <a:pt x="188" y="1109"/>
                    <a:pt x="193" y="1112"/>
                  </a:cubicBezTo>
                  <a:cubicBezTo>
                    <a:pt x="195" y="1114"/>
                    <a:pt x="199" y="1114"/>
                    <a:pt x="201" y="1112"/>
                  </a:cubicBezTo>
                  <a:cubicBezTo>
                    <a:pt x="203" y="1111"/>
                    <a:pt x="203" y="1109"/>
                    <a:pt x="202" y="1107"/>
                  </a:cubicBezTo>
                  <a:cubicBezTo>
                    <a:pt x="202" y="1108"/>
                    <a:pt x="201" y="1110"/>
                    <a:pt x="200" y="1110"/>
                  </a:cubicBezTo>
                  <a:cubicBezTo>
                    <a:pt x="197" y="1111"/>
                    <a:pt x="194" y="1109"/>
                    <a:pt x="194" y="1106"/>
                  </a:cubicBezTo>
                  <a:cubicBezTo>
                    <a:pt x="194" y="1105"/>
                    <a:pt x="195" y="1103"/>
                    <a:pt x="197" y="1101"/>
                  </a:cubicBezTo>
                  <a:cubicBezTo>
                    <a:pt x="200" y="1100"/>
                    <a:pt x="202" y="1100"/>
                    <a:pt x="205" y="1102"/>
                  </a:cubicBezTo>
                  <a:cubicBezTo>
                    <a:pt x="207" y="1104"/>
                    <a:pt x="208" y="1108"/>
                    <a:pt x="206" y="1111"/>
                  </a:cubicBezTo>
                  <a:cubicBezTo>
                    <a:pt x="202" y="1119"/>
                    <a:pt x="188" y="1119"/>
                    <a:pt x="181" y="1116"/>
                  </a:cubicBezTo>
                  <a:cubicBezTo>
                    <a:pt x="155" y="1103"/>
                    <a:pt x="150" y="1059"/>
                    <a:pt x="155" y="1031"/>
                  </a:cubicBezTo>
                  <a:cubicBezTo>
                    <a:pt x="156" y="1040"/>
                    <a:pt x="159" y="1049"/>
                    <a:pt x="166" y="1056"/>
                  </a:cubicBezTo>
                  <a:cubicBezTo>
                    <a:pt x="169" y="1060"/>
                    <a:pt x="173" y="1063"/>
                    <a:pt x="179" y="1064"/>
                  </a:cubicBezTo>
                  <a:cubicBezTo>
                    <a:pt x="174" y="1062"/>
                    <a:pt x="170" y="1058"/>
                    <a:pt x="167" y="1055"/>
                  </a:cubicBezTo>
                  <a:cubicBezTo>
                    <a:pt x="160" y="1046"/>
                    <a:pt x="157" y="1035"/>
                    <a:pt x="158" y="1024"/>
                  </a:cubicBezTo>
                  <a:cubicBezTo>
                    <a:pt x="159" y="1016"/>
                    <a:pt x="161" y="1009"/>
                    <a:pt x="165" y="1003"/>
                  </a:cubicBezTo>
                  <a:cubicBezTo>
                    <a:pt x="172" y="991"/>
                    <a:pt x="182" y="984"/>
                    <a:pt x="190" y="973"/>
                  </a:cubicBezTo>
                  <a:cubicBezTo>
                    <a:pt x="191" y="973"/>
                    <a:pt x="191" y="973"/>
                    <a:pt x="191" y="973"/>
                  </a:cubicBezTo>
                  <a:cubicBezTo>
                    <a:pt x="195" y="966"/>
                    <a:pt x="198" y="960"/>
                    <a:pt x="201" y="953"/>
                  </a:cubicBezTo>
                  <a:cubicBezTo>
                    <a:pt x="202" y="951"/>
                    <a:pt x="208" y="934"/>
                    <a:pt x="206" y="932"/>
                  </a:cubicBezTo>
                  <a:cubicBezTo>
                    <a:pt x="204" y="933"/>
                    <a:pt x="201" y="944"/>
                    <a:pt x="200" y="946"/>
                  </a:cubicBezTo>
                  <a:cubicBezTo>
                    <a:pt x="196" y="954"/>
                    <a:pt x="192" y="962"/>
                    <a:pt x="187" y="970"/>
                  </a:cubicBezTo>
                  <a:cubicBezTo>
                    <a:pt x="186" y="971"/>
                    <a:pt x="186" y="971"/>
                    <a:pt x="186" y="971"/>
                  </a:cubicBezTo>
                  <a:cubicBezTo>
                    <a:pt x="179" y="981"/>
                    <a:pt x="172" y="988"/>
                    <a:pt x="160" y="994"/>
                  </a:cubicBezTo>
                  <a:cubicBezTo>
                    <a:pt x="146" y="1000"/>
                    <a:pt x="129" y="1001"/>
                    <a:pt x="116" y="993"/>
                  </a:cubicBezTo>
                  <a:cubicBezTo>
                    <a:pt x="109" y="989"/>
                    <a:pt x="101" y="978"/>
                    <a:pt x="106" y="969"/>
                  </a:cubicBezTo>
                  <a:cubicBezTo>
                    <a:pt x="107" y="966"/>
                    <a:pt x="111" y="965"/>
                    <a:pt x="114" y="966"/>
                  </a:cubicBezTo>
                  <a:cubicBezTo>
                    <a:pt x="117" y="966"/>
                    <a:pt x="119" y="969"/>
                    <a:pt x="119" y="972"/>
                  </a:cubicBezTo>
                  <a:cubicBezTo>
                    <a:pt x="119" y="974"/>
                    <a:pt x="118" y="976"/>
                    <a:pt x="116" y="977"/>
                  </a:cubicBezTo>
                  <a:cubicBezTo>
                    <a:pt x="114" y="979"/>
                    <a:pt x="111" y="978"/>
                    <a:pt x="110" y="975"/>
                  </a:cubicBezTo>
                  <a:cubicBezTo>
                    <a:pt x="110" y="973"/>
                    <a:pt x="110" y="972"/>
                    <a:pt x="111" y="971"/>
                  </a:cubicBezTo>
                  <a:cubicBezTo>
                    <a:pt x="109" y="970"/>
                    <a:pt x="108" y="972"/>
                    <a:pt x="108" y="974"/>
                  </a:cubicBezTo>
                  <a:cubicBezTo>
                    <a:pt x="107" y="978"/>
                    <a:pt x="109" y="980"/>
                    <a:pt x="112" y="982"/>
                  </a:cubicBezTo>
                  <a:cubicBezTo>
                    <a:pt x="118" y="983"/>
                    <a:pt x="123" y="980"/>
                    <a:pt x="125" y="975"/>
                  </a:cubicBezTo>
                  <a:cubicBezTo>
                    <a:pt x="126" y="972"/>
                    <a:pt x="126" y="967"/>
                    <a:pt x="124" y="964"/>
                  </a:cubicBezTo>
                  <a:cubicBezTo>
                    <a:pt x="122" y="960"/>
                    <a:pt x="118" y="958"/>
                    <a:pt x="115" y="958"/>
                  </a:cubicBezTo>
                  <a:cubicBezTo>
                    <a:pt x="109" y="958"/>
                    <a:pt x="104" y="960"/>
                    <a:pt x="102" y="965"/>
                  </a:cubicBezTo>
                  <a:cubicBezTo>
                    <a:pt x="96" y="975"/>
                    <a:pt x="102" y="987"/>
                    <a:pt x="112" y="993"/>
                  </a:cubicBezTo>
                  <a:cubicBezTo>
                    <a:pt x="115" y="995"/>
                    <a:pt x="118" y="996"/>
                    <a:pt x="122" y="997"/>
                  </a:cubicBezTo>
                  <a:cubicBezTo>
                    <a:pt x="110" y="995"/>
                    <a:pt x="101" y="991"/>
                    <a:pt x="91" y="983"/>
                  </a:cubicBezTo>
                  <a:cubicBezTo>
                    <a:pt x="85" y="978"/>
                    <a:pt x="82" y="973"/>
                    <a:pt x="78" y="966"/>
                  </a:cubicBezTo>
                  <a:cubicBezTo>
                    <a:pt x="75" y="958"/>
                    <a:pt x="73" y="952"/>
                    <a:pt x="74" y="944"/>
                  </a:cubicBezTo>
                  <a:cubicBezTo>
                    <a:pt x="74" y="939"/>
                    <a:pt x="75" y="936"/>
                    <a:pt x="77" y="932"/>
                  </a:cubicBezTo>
                  <a:cubicBezTo>
                    <a:pt x="77" y="932"/>
                    <a:pt x="77" y="932"/>
                    <a:pt x="77" y="932"/>
                  </a:cubicBezTo>
                  <a:cubicBezTo>
                    <a:pt x="74" y="943"/>
                    <a:pt x="82" y="955"/>
                    <a:pt x="97" y="950"/>
                  </a:cubicBezTo>
                  <a:cubicBezTo>
                    <a:pt x="109" y="946"/>
                    <a:pt x="120" y="926"/>
                    <a:pt x="146" y="940"/>
                  </a:cubicBezTo>
                  <a:cubicBezTo>
                    <a:pt x="138" y="928"/>
                    <a:pt x="128" y="918"/>
                    <a:pt x="116" y="914"/>
                  </a:cubicBezTo>
                  <a:cubicBezTo>
                    <a:pt x="103" y="910"/>
                    <a:pt x="89" y="913"/>
                    <a:pt x="81" y="923"/>
                  </a:cubicBezTo>
                  <a:cubicBezTo>
                    <a:pt x="76" y="929"/>
                    <a:pt x="73" y="936"/>
                    <a:pt x="72" y="944"/>
                  </a:cubicBezTo>
                  <a:cubicBezTo>
                    <a:pt x="72" y="952"/>
                    <a:pt x="73" y="959"/>
                    <a:pt x="76" y="967"/>
                  </a:cubicBezTo>
                  <a:cubicBezTo>
                    <a:pt x="80" y="974"/>
                    <a:pt x="84" y="979"/>
                    <a:pt x="90" y="985"/>
                  </a:cubicBezTo>
                  <a:cubicBezTo>
                    <a:pt x="93" y="987"/>
                    <a:pt x="95" y="989"/>
                    <a:pt x="98" y="991"/>
                  </a:cubicBezTo>
                  <a:cubicBezTo>
                    <a:pt x="100" y="992"/>
                    <a:pt x="101" y="993"/>
                    <a:pt x="103" y="993"/>
                  </a:cubicBezTo>
                  <a:cubicBezTo>
                    <a:pt x="83" y="985"/>
                    <a:pt x="63" y="996"/>
                    <a:pt x="52" y="1014"/>
                  </a:cubicBezTo>
                  <a:cubicBezTo>
                    <a:pt x="52" y="1014"/>
                    <a:pt x="52" y="1014"/>
                    <a:pt x="52" y="1014"/>
                  </a:cubicBezTo>
                  <a:cubicBezTo>
                    <a:pt x="51" y="1016"/>
                    <a:pt x="50" y="1017"/>
                    <a:pt x="49" y="1019"/>
                  </a:cubicBezTo>
                  <a:cubicBezTo>
                    <a:pt x="39" y="1040"/>
                    <a:pt x="41" y="1068"/>
                    <a:pt x="52" y="1091"/>
                  </a:cubicBezTo>
                  <a:close/>
                  <a:moveTo>
                    <a:pt x="53" y="1110"/>
                  </a:moveTo>
                  <a:cubicBezTo>
                    <a:pt x="56" y="1105"/>
                    <a:pt x="65" y="1104"/>
                    <a:pt x="69" y="1105"/>
                  </a:cubicBezTo>
                  <a:cubicBezTo>
                    <a:pt x="73" y="1099"/>
                    <a:pt x="63" y="1088"/>
                    <a:pt x="54" y="1094"/>
                  </a:cubicBezTo>
                  <a:cubicBezTo>
                    <a:pt x="48" y="1097"/>
                    <a:pt x="47" y="1106"/>
                    <a:pt x="53" y="1110"/>
                  </a:cubicBezTo>
                  <a:close/>
                  <a:moveTo>
                    <a:pt x="44" y="1100"/>
                  </a:moveTo>
                  <a:cubicBezTo>
                    <a:pt x="38" y="1108"/>
                    <a:pt x="34" y="1121"/>
                    <a:pt x="35" y="1130"/>
                  </a:cubicBezTo>
                  <a:cubicBezTo>
                    <a:pt x="35" y="1140"/>
                    <a:pt x="38" y="1151"/>
                    <a:pt x="43" y="1160"/>
                  </a:cubicBezTo>
                  <a:cubicBezTo>
                    <a:pt x="51" y="1176"/>
                    <a:pt x="64" y="1191"/>
                    <a:pt x="64" y="1210"/>
                  </a:cubicBezTo>
                  <a:cubicBezTo>
                    <a:pt x="63" y="1226"/>
                    <a:pt x="51" y="1237"/>
                    <a:pt x="40" y="1238"/>
                  </a:cubicBezTo>
                  <a:cubicBezTo>
                    <a:pt x="31" y="1239"/>
                    <a:pt x="21" y="1233"/>
                    <a:pt x="17" y="1223"/>
                  </a:cubicBezTo>
                  <a:cubicBezTo>
                    <a:pt x="15" y="1216"/>
                    <a:pt x="16" y="1205"/>
                    <a:pt x="25" y="1202"/>
                  </a:cubicBezTo>
                  <a:cubicBezTo>
                    <a:pt x="29" y="1201"/>
                    <a:pt x="33" y="1203"/>
                    <a:pt x="33" y="1206"/>
                  </a:cubicBezTo>
                  <a:cubicBezTo>
                    <a:pt x="29" y="1206"/>
                    <a:pt x="26" y="1210"/>
                    <a:pt x="27" y="1215"/>
                  </a:cubicBezTo>
                  <a:cubicBezTo>
                    <a:pt x="28" y="1217"/>
                    <a:pt x="31" y="1221"/>
                    <a:pt x="33" y="1222"/>
                  </a:cubicBezTo>
                  <a:cubicBezTo>
                    <a:pt x="38" y="1224"/>
                    <a:pt x="44" y="1223"/>
                    <a:pt x="48" y="1219"/>
                  </a:cubicBezTo>
                  <a:cubicBezTo>
                    <a:pt x="55" y="1208"/>
                    <a:pt x="46" y="1189"/>
                    <a:pt x="39" y="1178"/>
                  </a:cubicBezTo>
                  <a:cubicBezTo>
                    <a:pt x="28" y="1162"/>
                    <a:pt x="23" y="1144"/>
                    <a:pt x="27" y="1125"/>
                  </a:cubicBezTo>
                  <a:cubicBezTo>
                    <a:pt x="29" y="1114"/>
                    <a:pt x="34" y="1105"/>
                    <a:pt x="44" y="1100"/>
                  </a:cubicBezTo>
                  <a:close/>
                  <a:moveTo>
                    <a:pt x="124" y="913"/>
                  </a:moveTo>
                  <a:cubicBezTo>
                    <a:pt x="111" y="906"/>
                    <a:pt x="116" y="893"/>
                    <a:pt x="118" y="883"/>
                  </a:cubicBezTo>
                  <a:cubicBezTo>
                    <a:pt x="120" y="873"/>
                    <a:pt x="117" y="861"/>
                    <a:pt x="105" y="860"/>
                  </a:cubicBezTo>
                  <a:cubicBezTo>
                    <a:pt x="106" y="873"/>
                    <a:pt x="98" y="872"/>
                    <a:pt x="95" y="885"/>
                  </a:cubicBezTo>
                  <a:cubicBezTo>
                    <a:pt x="92" y="896"/>
                    <a:pt x="103" y="912"/>
                    <a:pt x="124" y="913"/>
                  </a:cubicBezTo>
                  <a:close/>
                  <a:moveTo>
                    <a:pt x="156" y="830"/>
                  </a:moveTo>
                  <a:cubicBezTo>
                    <a:pt x="125" y="832"/>
                    <a:pt x="125" y="795"/>
                    <a:pt x="138" y="782"/>
                  </a:cubicBezTo>
                  <a:cubicBezTo>
                    <a:pt x="132" y="796"/>
                    <a:pt x="142" y="824"/>
                    <a:pt x="156" y="830"/>
                  </a:cubicBezTo>
                  <a:close/>
                  <a:moveTo>
                    <a:pt x="175" y="831"/>
                  </a:moveTo>
                  <a:cubicBezTo>
                    <a:pt x="169" y="850"/>
                    <a:pt x="150" y="863"/>
                    <a:pt x="135" y="863"/>
                  </a:cubicBezTo>
                  <a:cubicBezTo>
                    <a:pt x="100" y="863"/>
                    <a:pt x="101" y="826"/>
                    <a:pt x="132" y="834"/>
                  </a:cubicBezTo>
                  <a:cubicBezTo>
                    <a:pt x="148" y="838"/>
                    <a:pt x="159" y="840"/>
                    <a:pt x="175" y="831"/>
                  </a:cubicBezTo>
                  <a:close/>
                  <a:moveTo>
                    <a:pt x="215" y="682"/>
                  </a:moveTo>
                  <a:cubicBezTo>
                    <a:pt x="181" y="687"/>
                    <a:pt x="167" y="714"/>
                    <a:pt x="162" y="741"/>
                  </a:cubicBezTo>
                  <a:cubicBezTo>
                    <a:pt x="159" y="756"/>
                    <a:pt x="162" y="777"/>
                    <a:pt x="150" y="788"/>
                  </a:cubicBezTo>
                  <a:cubicBezTo>
                    <a:pt x="173" y="794"/>
                    <a:pt x="176" y="747"/>
                    <a:pt x="179" y="732"/>
                  </a:cubicBezTo>
                  <a:cubicBezTo>
                    <a:pt x="184" y="708"/>
                    <a:pt x="196" y="689"/>
                    <a:pt x="215" y="682"/>
                  </a:cubicBezTo>
                  <a:close/>
                  <a:moveTo>
                    <a:pt x="721" y="1090"/>
                  </a:moveTo>
                  <a:cubicBezTo>
                    <a:pt x="714" y="1115"/>
                    <a:pt x="742" y="1138"/>
                    <a:pt x="749" y="1151"/>
                  </a:cubicBezTo>
                  <a:cubicBezTo>
                    <a:pt x="759" y="1171"/>
                    <a:pt x="742" y="1183"/>
                    <a:pt x="728" y="1165"/>
                  </a:cubicBezTo>
                  <a:cubicBezTo>
                    <a:pt x="715" y="1147"/>
                    <a:pt x="710" y="1112"/>
                    <a:pt x="721" y="1090"/>
                  </a:cubicBezTo>
                  <a:close/>
                  <a:moveTo>
                    <a:pt x="815" y="1209"/>
                  </a:moveTo>
                  <a:cubicBezTo>
                    <a:pt x="832" y="1181"/>
                    <a:pt x="863" y="1186"/>
                    <a:pt x="877" y="1179"/>
                  </a:cubicBezTo>
                  <a:cubicBezTo>
                    <a:pt x="892" y="1172"/>
                    <a:pt x="887" y="1156"/>
                    <a:pt x="869" y="1159"/>
                  </a:cubicBezTo>
                  <a:cubicBezTo>
                    <a:pt x="846" y="1164"/>
                    <a:pt x="823" y="1185"/>
                    <a:pt x="815" y="1209"/>
                  </a:cubicBezTo>
                  <a:close/>
                  <a:moveTo>
                    <a:pt x="413" y="964"/>
                  </a:moveTo>
                  <a:cubicBezTo>
                    <a:pt x="417" y="983"/>
                    <a:pt x="430" y="987"/>
                    <a:pt x="451" y="984"/>
                  </a:cubicBezTo>
                  <a:cubicBezTo>
                    <a:pt x="466" y="982"/>
                    <a:pt x="480" y="988"/>
                    <a:pt x="482" y="1000"/>
                  </a:cubicBezTo>
                  <a:cubicBezTo>
                    <a:pt x="487" y="992"/>
                    <a:pt x="484" y="978"/>
                    <a:pt x="474" y="973"/>
                  </a:cubicBezTo>
                  <a:cubicBezTo>
                    <a:pt x="460" y="966"/>
                    <a:pt x="446" y="976"/>
                    <a:pt x="430" y="974"/>
                  </a:cubicBezTo>
                  <a:cubicBezTo>
                    <a:pt x="426" y="974"/>
                    <a:pt x="418" y="971"/>
                    <a:pt x="413" y="964"/>
                  </a:cubicBezTo>
                  <a:close/>
                  <a:moveTo>
                    <a:pt x="650" y="1238"/>
                  </a:moveTo>
                  <a:cubicBezTo>
                    <a:pt x="650" y="1241"/>
                    <a:pt x="648" y="1242"/>
                    <a:pt x="646" y="1243"/>
                  </a:cubicBezTo>
                  <a:cubicBezTo>
                    <a:pt x="644" y="1243"/>
                    <a:pt x="642" y="1241"/>
                    <a:pt x="642" y="1239"/>
                  </a:cubicBezTo>
                  <a:cubicBezTo>
                    <a:pt x="642" y="1237"/>
                    <a:pt x="644" y="1235"/>
                    <a:pt x="646" y="1235"/>
                  </a:cubicBezTo>
                  <a:cubicBezTo>
                    <a:pt x="648" y="1235"/>
                    <a:pt x="650" y="1236"/>
                    <a:pt x="650" y="1238"/>
                  </a:cubicBezTo>
                  <a:close/>
                  <a:moveTo>
                    <a:pt x="638" y="1221"/>
                  </a:moveTo>
                  <a:cubicBezTo>
                    <a:pt x="638" y="1225"/>
                    <a:pt x="635" y="1229"/>
                    <a:pt x="631" y="1229"/>
                  </a:cubicBezTo>
                  <a:cubicBezTo>
                    <a:pt x="627" y="1229"/>
                    <a:pt x="623" y="1226"/>
                    <a:pt x="623" y="1222"/>
                  </a:cubicBezTo>
                  <a:cubicBezTo>
                    <a:pt x="623" y="1218"/>
                    <a:pt x="626" y="1214"/>
                    <a:pt x="630" y="1214"/>
                  </a:cubicBezTo>
                  <a:cubicBezTo>
                    <a:pt x="634" y="1213"/>
                    <a:pt x="638" y="1217"/>
                    <a:pt x="638" y="1221"/>
                  </a:cubicBezTo>
                  <a:close/>
                  <a:moveTo>
                    <a:pt x="647" y="1229"/>
                  </a:moveTo>
                  <a:cubicBezTo>
                    <a:pt x="647" y="1232"/>
                    <a:pt x="645" y="1234"/>
                    <a:pt x="642" y="1235"/>
                  </a:cubicBezTo>
                  <a:cubicBezTo>
                    <a:pt x="640" y="1235"/>
                    <a:pt x="637" y="1233"/>
                    <a:pt x="637" y="1230"/>
                  </a:cubicBezTo>
                  <a:cubicBezTo>
                    <a:pt x="637" y="1227"/>
                    <a:pt x="639" y="1225"/>
                    <a:pt x="642" y="1225"/>
                  </a:cubicBezTo>
                  <a:cubicBezTo>
                    <a:pt x="644" y="1225"/>
                    <a:pt x="647" y="1227"/>
                    <a:pt x="647" y="1229"/>
                  </a:cubicBezTo>
                  <a:close/>
                  <a:moveTo>
                    <a:pt x="598" y="917"/>
                  </a:moveTo>
                  <a:cubicBezTo>
                    <a:pt x="595" y="920"/>
                    <a:pt x="594" y="923"/>
                    <a:pt x="595" y="926"/>
                  </a:cubicBezTo>
                  <a:cubicBezTo>
                    <a:pt x="595" y="929"/>
                    <a:pt x="598" y="933"/>
                    <a:pt x="603" y="934"/>
                  </a:cubicBezTo>
                  <a:cubicBezTo>
                    <a:pt x="608" y="936"/>
                    <a:pt x="613" y="933"/>
                    <a:pt x="615" y="929"/>
                  </a:cubicBezTo>
                  <a:cubicBezTo>
                    <a:pt x="618" y="922"/>
                    <a:pt x="612" y="918"/>
                    <a:pt x="611" y="914"/>
                  </a:cubicBezTo>
                  <a:cubicBezTo>
                    <a:pt x="609" y="909"/>
                    <a:pt x="613" y="902"/>
                    <a:pt x="619" y="899"/>
                  </a:cubicBezTo>
                  <a:cubicBezTo>
                    <a:pt x="627" y="895"/>
                    <a:pt x="635" y="895"/>
                    <a:pt x="641" y="901"/>
                  </a:cubicBezTo>
                  <a:cubicBezTo>
                    <a:pt x="645" y="905"/>
                    <a:pt x="646" y="910"/>
                    <a:pt x="642" y="914"/>
                  </a:cubicBezTo>
                  <a:cubicBezTo>
                    <a:pt x="642" y="909"/>
                    <a:pt x="635" y="906"/>
                    <a:pt x="631" y="911"/>
                  </a:cubicBezTo>
                  <a:cubicBezTo>
                    <a:pt x="628" y="914"/>
                    <a:pt x="627" y="921"/>
                    <a:pt x="625" y="929"/>
                  </a:cubicBezTo>
                  <a:cubicBezTo>
                    <a:pt x="623" y="937"/>
                    <a:pt x="620" y="944"/>
                    <a:pt x="615" y="948"/>
                  </a:cubicBezTo>
                  <a:cubicBezTo>
                    <a:pt x="604" y="957"/>
                    <a:pt x="587" y="954"/>
                    <a:pt x="581" y="942"/>
                  </a:cubicBezTo>
                  <a:cubicBezTo>
                    <a:pt x="577" y="935"/>
                    <a:pt x="578" y="928"/>
                    <a:pt x="580" y="922"/>
                  </a:cubicBezTo>
                  <a:cubicBezTo>
                    <a:pt x="582" y="914"/>
                    <a:pt x="591" y="898"/>
                    <a:pt x="588" y="889"/>
                  </a:cubicBezTo>
                  <a:cubicBezTo>
                    <a:pt x="586" y="882"/>
                    <a:pt x="580" y="881"/>
                    <a:pt x="577" y="884"/>
                  </a:cubicBezTo>
                  <a:cubicBezTo>
                    <a:pt x="575" y="879"/>
                    <a:pt x="582" y="873"/>
                    <a:pt x="588" y="874"/>
                  </a:cubicBezTo>
                  <a:cubicBezTo>
                    <a:pt x="600" y="874"/>
                    <a:pt x="610" y="887"/>
                    <a:pt x="608" y="902"/>
                  </a:cubicBezTo>
                  <a:cubicBezTo>
                    <a:pt x="607" y="907"/>
                    <a:pt x="603" y="911"/>
                    <a:pt x="598" y="917"/>
                  </a:cubicBezTo>
                  <a:close/>
                  <a:moveTo>
                    <a:pt x="140" y="1151"/>
                  </a:moveTo>
                  <a:cubicBezTo>
                    <a:pt x="137" y="1150"/>
                    <a:pt x="135" y="1148"/>
                    <a:pt x="135" y="1145"/>
                  </a:cubicBezTo>
                  <a:cubicBezTo>
                    <a:pt x="136" y="1142"/>
                    <a:pt x="138" y="1140"/>
                    <a:pt x="141" y="1140"/>
                  </a:cubicBezTo>
                  <a:cubicBezTo>
                    <a:pt x="144" y="1140"/>
                    <a:pt x="146" y="1143"/>
                    <a:pt x="146" y="1146"/>
                  </a:cubicBezTo>
                  <a:cubicBezTo>
                    <a:pt x="146" y="1149"/>
                    <a:pt x="143" y="1151"/>
                    <a:pt x="140" y="1151"/>
                  </a:cubicBezTo>
                  <a:close/>
                  <a:moveTo>
                    <a:pt x="130" y="1152"/>
                  </a:moveTo>
                  <a:cubicBezTo>
                    <a:pt x="128" y="1152"/>
                    <a:pt x="126" y="1150"/>
                    <a:pt x="126" y="1148"/>
                  </a:cubicBezTo>
                  <a:cubicBezTo>
                    <a:pt x="126" y="1146"/>
                    <a:pt x="128" y="1144"/>
                    <a:pt x="131" y="1144"/>
                  </a:cubicBezTo>
                  <a:cubicBezTo>
                    <a:pt x="133" y="1144"/>
                    <a:pt x="135" y="1146"/>
                    <a:pt x="135" y="1149"/>
                  </a:cubicBezTo>
                  <a:cubicBezTo>
                    <a:pt x="134" y="1151"/>
                    <a:pt x="132" y="1153"/>
                    <a:pt x="130" y="1152"/>
                  </a:cubicBezTo>
                  <a:close/>
                  <a:moveTo>
                    <a:pt x="151" y="1142"/>
                  </a:moveTo>
                  <a:cubicBezTo>
                    <a:pt x="146" y="1142"/>
                    <a:pt x="143" y="1138"/>
                    <a:pt x="143" y="1133"/>
                  </a:cubicBezTo>
                  <a:cubicBezTo>
                    <a:pt x="144" y="1129"/>
                    <a:pt x="148" y="1125"/>
                    <a:pt x="152" y="1126"/>
                  </a:cubicBezTo>
                  <a:cubicBezTo>
                    <a:pt x="157" y="1126"/>
                    <a:pt x="160" y="1130"/>
                    <a:pt x="160" y="1135"/>
                  </a:cubicBezTo>
                  <a:cubicBezTo>
                    <a:pt x="160" y="1139"/>
                    <a:pt x="156" y="1143"/>
                    <a:pt x="151" y="1142"/>
                  </a:cubicBezTo>
                  <a:close/>
                  <a:moveTo>
                    <a:pt x="536" y="1011"/>
                  </a:moveTo>
                  <a:cubicBezTo>
                    <a:pt x="530" y="1015"/>
                    <a:pt x="523" y="1018"/>
                    <a:pt x="517" y="1017"/>
                  </a:cubicBezTo>
                  <a:cubicBezTo>
                    <a:pt x="510" y="1017"/>
                    <a:pt x="503" y="1012"/>
                    <a:pt x="501" y="1006"/>
                  </a:cubicBezTo>
                  <a:cubicBezTo>
                    <a:pt x="498" y="999"/>
                    <a:pt x="502" y="990"/>
                    <a:pt x="508" y="985"/>
                  </a:cubicBezTo>
                  <a:cubicBezTo>
                    <a:pt x="516" y="977"/>
                    <a:pt x="528" y="975"/>
                    <a:pt x="538" y="978"/>
                  </a:cubicBezTo>
                  <a:cubicBezTo>
                    <a:pt x="546" y="981"/>
                    <a:pt x="554" y="987"/>
                    <a:pt x="561" y="993"/>
                  </a:cubicBezTo>
                  <a:cubicBezTo>
                    <a:pt x="560" y="992"/>
                    <a:pt x="559" y="991"/>
                    <a:pt x="559" y="990"/>
                  </a:cubicBezTo>
                  <a:cubicBezTo>
                    <a:pt x="548" y="969"/>
                    <a:pt x="540" y="947"/>
                    <a:pt x="537" y="924"/>
                  </a:cubicBezTo>
                  <a:cubicBezTo>
                    <a:pt x="532" y="897"/>
                    <a:pt x="535" y="878"/>
                    <a:pt x="518" y="855"/>
                  </a:cubicBezTo>
                  <a:cubicBezTo>
                    <a:pt x="515" y="850"/>
                    <a:pt x="511" y="846"/>
                    <a:pt x="506" y="842"/>
                  </a:cubicBezTo>
                  <a:cubicBezTo>
                    <a:pt x="499" y="837"/>
                    <a:pt x="493" y="834"/>
                    <a:pt x="484" y="831"/>
                  </a:cubicBezTo>
                  <a:cubicBezTo>
                    <a:pt x="476" y="829"/>
                    <a:pt x="470" y="829"/>
                    <a:pt x="461" y="830"/>
                  </a:cubicBezTo>
                  <a:cubicBezTo>
                    <a:pt x="431" y="834"/>
                    <a:pt x="413" y="855"/>
                    <a:pt x="409" y="885"/>
                  </a:cubicBezTo>
                  <a:cubicBezTo>
                    <a:pt x="407" y="898"/>
                    <a:pt x="411" y="909"/>
                    <a:pt x="420" y="918"/>
                  </a:cubicBezTo>
                  <a:cubicBezTo>
                    <a:pt x="429" y="926"/>
                    <a:pt x="439" y="929"/>
                    <a:pt x="450" y="926"/>
                  </a:cubicBezTo>
                  <a:cubicBezTo>
                    <a:pt x="458" y="923"/>
                    <a:pt x="465" y="917"/>
                    <a:pt x="469" y="910"/>
                  </a:cubicBezTo>
                  <a:cubicBezTo>
                    <a:pt x="471" y="906"/>
                    <a:pt x="472" y="903"/>
                    <a:pt x="472" y="899"/>
                  </a:cubicBezTo>
                  <a:cubicBezTo>
                    <a:pt x="472" y="900"/>
                    <a:pt x="471" y="902"/>
                    <a:pt x="471" y="903"/>
                  </a:cubicBezTo>
                  <a:cubicBezTo>
                    <a:pt x="467" y="909"/>
                    <a:pt x="459" y="912"/>
                    <a:pt x="452" y="909"/>
                  </a:cubicBezTo>
                  <a:cubicBezTo>
                    <a:pt x="445" y="905"/>
                    <a:pt x="442" y="897"/>
                    <a:pt x="446" y="890"/>
                  </a:cubicBezTo>
                  <a:cubicBezTo>
                    <a:pt x="449" y="883"/>
                    <a:pt x="458" y="880"/>
                    <a:pt x="465" y="884"/>
                  </a:cubicBezTo>
                  <a:cubicBezTo>
                    <a:pt x="475" y="889"/>
                    <a:pt x="475" y="902"/>
                    <a:pt x="471" y="911"/>
                  </a:cubicBezTo>
                  <a:cubicBezTo>
                    <a:pt x="467" y="919"/>
                    <a:pt x="460" y="925"/>
                    <a:pt x="451" y="929"/>
                  </a:cubicBezTo>
                  <a:cubicBezTo>
                    <a:pt x="440" y="932"/>
                    <a:pt x="430" y="930"/>
                    <a:pt x="422" y="924"/>
                  </a:cubicBezTo>
                  <a:cubicBezTo>
                    <a:pt x="429" y="930"/>
                    <a:pt x="438" y="935"/>
                    <a:pt x="446" y="938"/>
                  </a:cubicBezTo>
                  <a:cubicBezTo>
                    <a:pt x="445" y="939"/>
                    <a:pt x="445" y="941"/>
                    <a:pt x="446" y="943"/>
                  </a:cubicBezTo>
                  <a:cubicBezTo>
                    <a:pt x="431" y="938"/>
                    <a:pt x="421" y="930"/>
                    <a:pt x="415" y="921"/>
                  </a:cubicBezTo>
                  <a:cubicBezTo>
                    <a:pt x="425" y="938"/>
                    <a:pt x="440" y="949"/>
                    <a:pt x="458" y="953"/>
                  </a:cubicBezTo>
                  <a:cubicBezTo>
                    <a:pt x="469" y="955"/>
                    <a:pt x="481" y="954"/>
                    <a:pt x="493" y="950"/>
                  </a:cubicBezTo>
                  <a:cubicBezTo>
                    <a:pt x="499" y="947"/>
                    <a:pt x="505" y="945"/>
                    <a:pt x="512" y="942"/>
                  </a:cubicBezTo>
                  <a:cubicBezTo>
                    <a:pt x="519" y="940"/>
                    <a:pt x="524" y="939"/>
                    <a:pt x="530" y="942"/>
                  </a:cubicBezTo>
                  <a:cubicBezTo>
                    <a:pt x="535" y="944"/>
                    <a:pt x="539" y="949"/>
                    <a:pt x="539" y="954"/>
                  </a:cubicBezTo>
                  <a:cubicBezTo>
                    <a:pt x="539" y="959"/>
                    <a:pt x="537" y="963"/>
                    <a:pt x="533" y="966"/>
                  </a:cubicBezTo>
                  <a:cubicBezTo>
                    <a:pt x="530" y="967"/>
                    <a:pt x="527" y="967"/>
                    <a:pt x="524" y="966"/>
                  </a:cubicBezTo>
                  <a:cubicBezTo>
                    <a:pt x="521" y="965"/>
                    <a:pt x="518" y="960"/>
                    <a:pt x="520" y="956"/>
                  </a:cubicBezTo>
                  <a:cubicBezTo>
                    <a:pt x="521" y="954"/>
                    <a:pt x="524" y="953"/>
                    <a:pt x="527" y="954"/>
                  </a:cubicBezTo>
                  <a:cubicBezTo>
                    <a:pt x="530" y="954"/>
                    <a:pt x="531" y="958"/>
                    <a:pt x="530" y="961"/>
                  </a:cubicBezTo>
                  <a:cubicBezTo>
                    <a:pt x="529" y="964"/>
                    <a:pt x="526" y="965"/>
                    <a:pt x="523" y="964"/>
                  </a:cubicBezTo>
                  <a:cubicBezTo>
                    <a:pt x="523" y="964"/>
                    <a:pt x="522" y="964"/>
                    <a:pt x="522" y="963"/>
                  </a:cubicBezTo>
                  <a:cubicBezTo>
                    <a:pt x="523" y="964"/>
                    <a:pt x="524" y="965"/>
                    <a:pt x="525" y="965"/>
                  </a:cubicBezTo>
                  <a:cubicBezTo>
                    <a:pt x="527" y="966"/>
                    <a:pt x="530" y="966"/>
                    <a:pt x="532" y="964"/>
                  </a:cubicBezTo>
                  <a:cubicBezTo>
                    <a:pt x="536" y="962"/>
                    <a:pt x="538" y="958"/>
                    <a:pt x="537" y="954"/>
                  </a:cubicBezTo>
                  <a:cubicBezTo>
                    <a:pt x="537" y="950"/>
                    <a:pt x="534" y="946"/>
                    <a:pt x="529" y="944"/>
                  </a:cubicBezTo>
                  <a:cubicBezTo>
                    <a:pt x="524" y="942"/>
                    <a:pt x="519" y="943"/>
                    <a:pt x="513" y="945"/>
                  </a:cubicBezTo>
                  <a:cubicBezTo>
                    <a:pt x="507" y="947"/>
                    <a:pt x="501" y="950"/>
                    <a:pt x="495" y="952"/>
                  </a:cubicBezTo>
                  <a:cubicBezTo>
                    <a:pt x="483" y="957"/>
                    <a:pt x="470" y="958"/>
                    <a:pt x="457" y="955"/>
                  </a:cubicBezTo>
                  <a:cubicBezTo>
                    <a:pt x="446" y="953"/>
                    <a:pt x="435" y="948"/>
                    <a:pt x="427" y="940"/>
                  </a:cubicBezTo>
                  <a:cubicBezTo>
                    <a:pt x="413" y="928"/>
                    <a:pt x="405" y="910"/>
                    <a:pt x="404" y="892"/>
                  </a:cubicBezTo>
                  <a:cubicBezTo>
                    <a:pt x="403" y="893"/>
                    <a:pt x="403" y="894"/>
                    <a:pt x="402" y="895"/>
                  </a:cubicBezTo>
                  <a:cubicBezTo>
                    <a:pt x="400" y="900"/>
                    <a:pt x="398" y="904"/>
                    <a:pt x="395" y="908"/>
                  </a:cubicBezTo>
                  <a:cubicBezTo>
                    <a:pt x="391" y="915"/>
                    <a:pt x="386" y="920"/>
                    <a:pt x="379" y="924"/>
                  </a:cubicBezTo>
                  <a:cubicBezTo>
                    <a:pt x="357" y="938"/>
                    <a:pt x="330" y="924"/>
                    <a:pt x="321" y="902"/>
                  </a:cubicBezTo>
                  <a:cubicBezTo>
                    <a:pt x="317" y="894"/>
                    <a:pt x="317" y="884"/>
                    <a:pt x="319" y="875"/>
                  </a:cubicBezTo>
                  <a:cubicBezTo>
                    <a:pt x="322" y="877"/>
                    <a:pt x="322" y="877"/>
                    <a:pt x="322" y="877"/>
                  </a:cubicBezTo>
                  <a:cubicBezTo>
                    <a:pt x="320" y="885"/>
                    <a:pt x="321" y="893"/>
                    <a:pt x="325" y="901"/>
                  </a:cubicBezTo>
                  <a:cubicBezTo>
                    <a:pt x="333" y="920"/>
                    <a:pt x="357" y="933"/>
                    <a:pt x="377" y="921"/>
                  </a:cubicBezTo>
                  <a:cubicBezTo>
                    <a:pt x="383" y="916"/>
                    <a:pt x="387" y="912"/>
                    <a:pt x="391" y="905"/>
                  </a:cubicBezTo>
                  <a:cubicBezTo>
                    <a:pt x="394" y="902"/>
                    <a:pt x="396" y="897"/>
                    <a:pt x="398" y="893"/>
                  </a:cubicBezTo>
                  <a:cubicBezTo>
                    <a:pt x="407" y="874"/>
                    <a:pt x="408" y="858"/>
                    <a:pt x="424" y="842"/>
                  </a:cubicBezTo>
                  <a:cubicBezTo>
                    <a:pt x="433" y="833"/>
                    <a:pt x="445" y="827"/>
                    <a:pt x="461" y="825"/>
                  </a:cubicBezTo>
                  <a:cubicBezTo>
                    <a:pt x="470" y="824"/>
                    <a:pt x="477" y="825"/>
                    <a:pt x="486" y="827"/>
                  </a:cubicBezTo>
                  <a:cubicBezTo>
                    <a:pt x="495" y="830"/>
                    <a:pt x="501" y="833"/>
                    <a:pt x="508" y="839"/>
                  </a:cubicBezTo>
                  <a:cubicBezTo>
                    <a:pt x="519" y="849"/>
                    <a:pt x="525" y="858"/>
                    <a:pt x="530" y="870"/>
                  </a:cubicBezTo>
                  <a:cubicBezTo>
                    <a:pt x="528" y="863"/>
                    <a:pt x="526" y="857"/>
                    <a:pt x="526" y="855"/>
                  </a:cubicBezTo>
                  <a:cubicBezTo>
                    <a:pt x="518" y="828"/>
                    <a:pt x="508" y="802"/>
                    <a:pt x="494" y="778"/>
                  </a:cubicBezTo>
                  <a:cubicBezTo>
                    <a:pt x="491" y="771"/>
                    <a:pt x="487" y="767"/>
                    <a:pt x="481" y="764"/>
                  </a:cubicBezTo>
                  <a:cubicBezTo>
                    <a:pt x="477" y="763"/>
                    <a:pt x="473" y="763"/>
                    <a:pt x="470" y="764"/>
                  </a:cubicBezTo>
                  <a:cubicBezTo>
                    <a:pt x="465" y="765"/>
                    <a:pt x="460" y="770"/>
                    <a:pt x="461" y="776"/>
                  </a:cubicBezTo>
                  <a:cubicBezTo>
                    <a:pt x="461" y="779"/>
                    <a:pt x="463" y="782"/>
                    <a:pt x="467" y="783"/>
                  </a:cubicBezTo>
                  <a:cubicBezTo>
                    <a:pt x="470" y="784"/>
                    <a:pt x="475" y="782"/>
                    <a:pt x="475" y="778"/>
                  </a:cubicBezTo>
                  <a:cubicBezTo>
                    <a:pt x="475" y="775"/>
                    <a:pt x="473" y="772"/>
                    <a:pt x="471" y="771"/>
                  </a:cubicBezTo>
                  <a:cubicBezTo>
                    <a:pt x="473" y="770"/>
                    <a:pt x="477" y="773"/>
                    <a:pt x="478" y="776"/>
                  </a:cubicBezTo>
                  <a:cubicBezTo>
                    <a:pt x="481" y="786"/>
                    <a:pt x="469" y="794"/>
                    <a:pt x="460" y="787"/>
                  </a:cubicBezTo>
                  <a:cubicBezTo>
                    <a:pt x="453" y="781"/>
                    <a:pt x="452" y="773"/>
                    <a:pt x="457" y="766"/>
                  </a:cubicBezTo>
                  <a:cubicBezTo>
                    <a:pt x="464" y="757"/>
                    <a:pt x="479" y="756"/>
                    <a:pt x="488" y="767"/>
                  </a:cubicBezTo>
                  <a:cubicBezTo>
                    <a:pt x="476" y="747"/>
                    <a:pt x="463" y="729"/>
                    <a:pt x="447" y="714"/>
                  </a:cubicBezTo>
                  <a:cubicBezTo>
                    <a:pt x="451" y="722"/>
                    <a:pt x="454" y="730"/>
                    <a:pt x="456" y="738"/>
                  </a:cubicBezTo>
                  <a:cubicBezTo>
                    <a:pt x="460" y="765"/>
                    <a:pt x="440" y="792"/>
                    <a:pt x="409" y="782"/>
                  </a:cubicBezTo>
                  <a:cubicBezTo>
                    <a:pt x="401" y="780"/>
                    <a:pt x="394" y="774"/>
                    <a:pt x="389" y="767"/>
                  </a:cubicBezTo>
                  <a:cubicBezTo>
                    <a:pt x="380" y="756"/>
                    <a:pt x="376" y="740"/>
                    <a:pt x="364" y="733"/>
                  </a:cubicBezTo>
                  <a:cubicBezTo>
                    <a:pt x="359" y="729"/>
                    <a:pt x="352" y="728"/>
                    <a:pt x="346" y="730"/>
                  </a:cubicBezTo>
                  <a:cubicBezTo>
                    <a:pt x="333" y="735"/>
                    <a:pt x="328" y="754"/>
                    <a:pt x="337" y="765"/>
                  </a:cubicBezTo>
                  <a:cubicBezTo>
                    <a:pt x="341" y="769"/>
                    <a:pt x="349" y="770"/>
                    <a:pt x="354" y="767"/>
                  </a:cubicBezTo>
                  <a:cubicBezTo>
                    <a:pt x="361" y="763"/>
                    <a:pt x="363" y="754"/>
                    <a:pt x="357" y="750"/>
                  </a:cubicBezTo>
                  <a:cubicBezTo>
                    <a:pt x="361" y="751"/>
                    <a:pt x="365" y="755"/>
                    <a:pt x="364" y="761"/>
                  </a:cubicBezTo>
                  <a:cubicBezTo>
                    <a:pt x="363" y="770"/>
                    <a:pt x="353" y="775"/>
                    <a:pt x="345" y="774"/>
                  </a:cubicBezTo>
                  <a:cubicBezTo>
                    <a:pt x="334" y="772"/>
                    <a:pt x="329" y="764"/>
                    <a:pt x="327" y="757"/>
                  </a:cubicBezTo>
                  <a:cubicBezTo>
                    <a:pt x="323" y="742"/>
                    <a:pt x="332" y="726"/>
                    <a:pt x="347" y="725"/>
                  </a:cubicBezTo>
                  <a:cubicBezTo>
                    <a:pt x="356" y="724"/>
                    <a:pt x="362" y="725"/>
                    <a:pt x="367" y="729"/>
                  </a:cubicBezTo>
                  <a:cubicBezTo>
                    <a:pt x="376" y="735"/>
                    <a:pt x="381" y="746"/>
                    <a:pt x="391" y="752"/>
                  </a:cubicBezTo>
                  <a:cubicBezTo>
                    <a:pt x="406" y="761"/>
                    <a:pt x="426" y="759"/>
                    <a:pt x="433" y="744"/>
                  </a:cubicBezTo>
                  <a:cubicBezTo>
                    <a:pt x="442" y="727"/>
                    <a:pt x="431" y="699"/>
                    <a:pt x="414" y="687"/>
                  </a:cubicBezTo>
                  <a:cubicBezTo>
                    <a:pt x="405" y="680"/>
                    <a:pt x="391" y="679"/>
                    <a:pt x="380" y="684"/>
                  </a:cubicBezTo>
                  <a:cubicBezTo>
                    <a:pt x="367" y="691"/>
                    <a:pt x="362" y="713"/>
                    <a:pt x="378" y="721"/>
                  </a:cubicBezTo>
                  <a:cubicBezTo>
                    <a:pt x="383" y="723"/>
                    <a:pt x="389" y="724"/>
                    <a:pt x="393" y="721"/>
                  </a:cubicBezTo>
                  <a:cubicBezTo>
                    <a:pt x="401" y="718"/>
                    <a:pt x="404" y="704"/>
                    <a:pt x="395" y="699"/>
                  </a:cubicBezTo>
                  <a:cubicBezTo>
                    <a:pt x="389" y="696"/>
                    <a:pt x="383" y="699"/>
                    <a:pt x="384" y="705"/>
                  </a:cubicBezTo>
                  <a:cubicBezTo>
                    <a:pt x="379" y="699"/>
                    <a:pt x="385" y="692"/>
                    <a:pt x="394" y="694"/>
                  </a:cubicBezTo>
                  <a:cubicBezTo>
                    <a:pt x="409" y="698"/>
                    <a:pt x="409" y="720"/>
                    <a:pt x="394" y="725"/>
                  </a:cubicBezTo>
                  <a:cubicBezTo>
                    <a:pt x="385" y="728"/>
                    <a:pt x="372" y="725"/>
                    <a:pt x="366" y="714"/>
                  </a:cubicBezTo>
                  <a:cubicBezTo>
                    <a:pt x="359" y="700"/>
                    <a:pt x="370" y="679"/>
                    <a:pt x="389" y="677"/>
                  </a:cubicBezTo>
                  <a:cubicBezTo>
                    <a:pt x="391" y="677"/>
                    <a:pt x="393" y="677"/>
                    <a:pt x="395" y="677"/>
                  </a:cubicBezTo>
                  <a:cubicBezTo>
                    <a:pt x="388" y="675"/>
                    <a:pt x="383" y="674"/>
                    <a:pt x="375" y="674"/>
                  </a:cubicBezTo>
                  <a:cubicBezTo>
                    <a:pt x="375" y="674"/>
                    <a:pt x="375" y="674"/>
                    <a:pt x="375" y="674"/>
                  </a:cubicBezTo>
                  <a:cubicBezTo>
                    <a:pt x="364" y="674"/>
                    <a:pt x="357" y="676"/>
                    <a:pt x="347" y="680"/>
                  </a:cubicBezTo>
                  <a:cubicBezTo>
                    <a:pt x="355" y="673"/>
                    <a:pt x="365" y="671"/>
                    <a:pt x="375" y="671"/>
                  </a:cubicBezTo>
                  <a:cubicBezTo>
                    <a:pt x="375" y="671"/>
                    <a:pt x="375" y="671"/>
                    <a:pt x="375" y="671"/>
                  </a:cubicBezTo>
                  <a:cubicBezTo>
                    <a:pt x="380" y="671"/>
                    <a:pt x="384" y="671"/>
                    <a:pt x="389" y="672"/>
                  </a:cubicBezTo>
                  <a:cubicBezTo>
                    <a:pt x="376" y="666"/>
                    <a:pt x="361" y="661"/>
                    <a:pt x="346" y="657"/>
                  </a:cubicBezTo>
                  <a:cubicBezTo>
                    <a:pt x="318" y="652"/>
                    <a:pt x="297" y="652"/>
                    <a:pt x="271" y="660"/>
                  </a:cubicBezTo>
                  <a:cubicBezTo>
                    <a:pt x="246" y="669"/>
                    <a:pt x="225" y="684"/>
                    <a:pt x="210" y="703"/>
                  </a:cubicBezTo>
                  <a:cubicBezTo>
                    <a:pt x="202" y="712"/>
                    <a:pt x="198" y="719"/>
                    <a:pt x="196" y="731"/>
                  </a:cubicBezTo>
                  <a:cubicBezTo>
                    <a:pt x="192" y="757"/>
                    <a:pt x="204" y="785"/>
                    <a:pt x="221" y="795"/>
                  </a:cubicBezTo>
                  <a:cubicBezTo>
                    <a:pt x="231" y="801"/>
                    <a:pt x="245" y="801"/>
                    <a:pt x="249" y="790"/>
                  </a:cubicBezTo>
                  <a:cubicBezTo>
                    <a:pt x="252" y="783"/>
                    <a:pt x="249" y="777"/>
                    <a:pt x="241" y="774"/>
                  </a:cubicBezTo>
                  <a:cubicBezTo>
                    <a:pt x="252" y="769"/>
                    <a:pt x="264" y="784"/>
                    <a:pt x="261" y="799"/>
                  </a:cubicBezTo>
                  <a:cubicBezTo>
                    <a:pt x="257" y="814"/>
                    <a:pt x="247" y="821"/>
                    <a:pt x="236" y="823"/>
                  </a:cubicBezTo>
                  <a:cubicBezTo>
                    <a:pt x="221" y="825"/>
                    <a:pt x="203" y="815"/>
                    <a:pt x="194" y="797"/>
                  </a:cubicBezTo>
                  <a:cubicBezTo>
                    <a:pt x="186" y="779"/>
                    <a:pt x="185" y="757"/>
                    <a:pt x="190" y="738"/>
                  </a:cubicBezTo>
                  <a:cubicBezTo>
                    <a:pt x="188" y="742"/>
                    <a:pt x="187" y="746"/>
                    <a:pt x="186" y="750"/>
                  </a:cubicBezTo>
                  <a:cubicBezTo>
                    <a:pt x="180" y="780"/>
                    <a:pt x="182" y="811"/>
                    <a:pt x="198" y="838"/>
                  </a:cubicBezTo>
                  <a:cubicBezTo>
                    <a:pt x="206" y="852"/>
                    <a:pt x="217" y="858"/>
                    <a:pt x="235" y="859"/>
                  </a:cubicBezTo>
                  <a:cubicBezTo>
                    <a:pt x="245" y="860"/>
                    <a:pt x="260" y="854"/>
                    <a:pt x="265" y="845"/>
                  </a:cubicBezTo>
                  <a:cubicBezTo>
                    <a:pt x="270" y="837"/>
                    <a:pt x="267" y="826"/>
                    <a:pt x="257" y="826"/>
                  </a:cubicBezTo>
                  <a:cubicBezTo>
                    <a:pt x="259" y="820"/>
                    <a:pt x="267" y="819"/>
                    <a:pt x="273" y="824"/>
                  </a:cubicBezTo>
                  <a:cubicBezTo>
                    <a:pt x="277" y="828"/>
                    <a:pt x="279" y="836"/>
                    <a:pt x="276" y="844"/>
                  </a:cubicBezTo>
                  <a:cubicBezTo>
                    <a:pt x="274" y="849"/>
                    <a:pt x="270" y="853"/>
                    <a:pt x="266" y="857"/>
                  </a:cubicBezTo>
                  <a:cubicBezTo>
                    <a:pt x="257" y="862"/>
                    <a:pt x="246" y="865"/>
                    <a:pt x="235" y="864"/>
                  </a:cubicBezTo>
                  <a:cubicBezTo>
                    <a:pt x="227" y="864"/>
                    <a:pt x="219" y="861"/>
                    <a:pt x="213" y="857"/>
                  </a:cubicBezTo>
                  <a:cubicBezTo>
                    <a:pt x="231" y="872"/>
                    <a:pt x="253" y="878"/>
                    <a:pt x="277" y="870"/>
                  </a:cubicBezTo>
                  <a:cubicBezTo>
                    <a:pt x="289" y="866"/>
                    <a:pt x="298" y="860"/>
                    <a:pt x="305" y="851"/>
                  </a:cubicBezTo>
                  <a:cubicBezTo>
                    <a:pt x="341" y="811"/>
                    <a:pt x="294" y="803"/>
                    <a:pt x="275" y="786"/>
                  </a:cubicBezTo>
                  <a:cubicBezTo>
                    <a:pt x="250" y="764"/>
                    <a:pt x="285" y="736"/>
                    <a:pt x="310" y="758"/>
                  </a:cubicBezTo>
                  <a:cubicBezTo>
                    <a:pt x="332" y="777"/>
                    <a:pt x="330" y="806"/>
                    <a:pt x="320" y="830"/>
                  </a:cubicBezTo>
                  <a:cubicBezTo>
                    <a:pt x="322" y="826"/>
                    <a:pt x="326" y="823"/>
                    <a:pt x="329" y="820"/>
                  </a:cubicBezTo>
                  <a:cubicBezTo>
                    <a:pt x="338" y="813"/>
                    <a:pt x="353" y="812"/>
                    <a:pt x="360" y="821"/>
                  </a:cubicBezTo>
                  <a:cubicBezTo>
                    <a:pt x="363" y="825"/>
                    <a:pt x="364" y="831"/>
                    <a:pt x="361" y="836"/>
                  </a:cubicBezTo>
                  <a:cubicBezTo>
                    <a:pt x="359" y="839"/>
                    <a:pt x="356" y="842"/>
                    <a:pt x="352" y="842"/>
                  </a:cubicBezTo>
                  <a:cubicBezTo>
                    <a:pt x="348" y="843"/>
                    <a:pt x="344" y="842"/>
                    <a:pt x="341" y="839"/>
                  </a:cubicBezTo>
                  <a:cubicBezTo>
                    <a:pt x="337" y="835"/>
                    <a:pt x="336" y="829"/>
                    <a:pt x="340" y="825"/>
                  </a:cubicBezTo>
                  <a:cubicBezTo>
                    <a:pt x="342" y="822"/>
                    <a:pt x="346" y="822"/>
                    <a:pt x="349" y="823"/>
                  </a:cubicBezTo>
                  <a:cubicBezTo>
                    <a:pt x="351" y="824"/>
                    <a:pt x="352" y="826"/>
                    <a:pt x="351" y="828"/>
                  </a:cubicBezTo>
                  <a:cubicBezTo>
                    <a:pt x="350" y="827"/>
                    <a:pt x="349" y="826"/>
                    <a:pt x="347" y="825"/>
                  </a:cubicBezTo>
                  <a:cubicBezTo>
                    <a:pt x="344" y="825"/>
                    <a:pt x="342" y="827"/>
                    <a:pt x="343" y="830"/>
                  </a:cubicBezTo>
                  <a:cubicBezTo>
                    <a:pt x="343" y="832"/>
                    <a:pt x="344" y="834"/>
                    <a:pt x="347" y="835"/>
                  </a:cubicBezTo>
                  <a:cubicBezTo>
                    <a:pt x="350" y="836"/>
                    <a:pt x="352" y="835"/>
                    <a:pt x="354" y="833"/>
                  </a:cubicBezTo>
                  <a:cubicBezTo>
                    <a:pt x="356" y="830"/>
                    <a:pt x="356" y="826"/>
                    <a:pt x="354" y="823"/>
                  </a:cubicBezTo>
                  <a:cubicBezTo>
                    <a:pt x="348" y="816"/>
                    <a:pt x="334" y="818"/>
                    <a:pt x="328" y="824"/>
                  </a:cubicBezTo>
                  <a:cubicBezTo>
                    <a:pt x="326" y="825"/>
                    <a:pt x="324" y="827"/>
                    <a:pt x="323" y="828"/>
                  </a:cubicBezTo>
                  <a:cubicBezTo>
                    <a:pt x="317" y="835"/>
                    <a:pt x="314" y="843"/>
                    <a:pt x="309" y="849"/>
                  </a:cubicBezTo>
                  <a:cubicBezTo>
                    <a:pt x="303" y="856"/>
                    <a:pt x="297" y="862"/>
                    <a:pt x="290" y="866"/>
                  </a:cubicBezTo>
                  <a:cubicBezTo>
                    <a:pt x="293" y="865"/>
                    <a:pt x="297" y="864"/>
                    <a:pt x="299" y="864"/>
                  </a:cubicBezTo>
                  <a:cubicBezTo>
                    <a:pt x="319" y="865"/>
                    <a:pt x="334" y="880"/>
                    <a:pt x="337" y="898"/>
                  </a:cubicBezTo>
                  <a:cubicBezTo>
                    <a:pt x="337" y="904"/>
                    <a:pt x="337" y="909"/>
                    <a:pt x="336" y="914"/>
                  </a:cubicBezTo>
                  <a:cubicBezTo>
                    <a:pt x="333" y="912"/>
                    <a:pt x="333" y="912"/>
                    <a:pt x="333" y="912"/>
                  </a:cubicBezTo>
                  <a:cubicBezTo>
                    <a:pt x="334" y="908"/>
                    <a:pt x="334" y="903"/>
                    <a:pt x="334" y="899"/>
                  </a:cubicBezTo>
                  <a:cubicBezTo>
                    <a:pt x="330" y="882"/>
                    <a:pt x="317" y="867"/>
                    <a:pt x="299" y="867"/>
                  </a:cubicBezTo>
                  <a:cubicBezTo>
                    <a:pt x="288" y="867"/>
                    <a:pt x="284" y="870"/>
                    <a:pt x="274" y="873"/>
                  </a:cubicBezTo>
                  <a:cubicBezTo>
                    <a:pt x="243" y="882"/>
                    <a:pt x="213" y="867"/>
                    <a:pt x="195" y="839"/>
                  </a:cubicBezTo>
                  <a:cubicBezTo>
                    <a:pt x="190" y="831"/>
                    <a:pt x="187" y="823"/>
                    <a:pt x="185" y="815"/>
                  </a:cubicBezTo>
                  <a:cubicBezTo>
                    <a:pt x="187" y="833"/>
                    <a:pt x="192" y="851"/>
                    <a:pt x="200" y="864"/>
                  </a:cubicBezTo>
                  <a:cubicBezTo>
                    <a:pt x="219" y="891"/>
                    <a:pt x="241" y="929"/>
                    <a:pt x="256" y="945"/>
                  </a:cubicBezTo>
                  <a:cubicBezTo>
                    <a:pt x="263" y="953"/>
                    <a:pt x="274" y="958"/>
                    <a:pt x="285" y="956"/>
                  </a:cubicBezTo>
                  <a:cubicBezTo>
                    <a:pt x="279" y="959"/>
                    <a:pt x="273" y="957"/>
                    <a:pt x="267" y="955"/>
                  </a:cubicBezTo>
                  <a:cubicBezTo>
                    <a:pt x="267" y="955"/>
                    <a:pt x="267" y="955"/>
                    <a:pt x="267" y="955"/>
                  </a:cubicBezTo>
                  <a:cubicBezTo>
                    <a:pt x="264" y="954"/>
                    <a:pt x="261" y="952"/>
                    <a:pt x="259" y="950"/>
                  </a:cubicBezTo>
                  <a:cubicBezTo>
                    <a:pt x="266" y="959"/>
                    <a:pt x="274" y="967"/>
                    <a:pt x="285" y="971"/>
                  </a:cubicBezTo>
                  <a:cubicBezTo>
                    <a:pt x="296" y="974"/>
                    <a:pt x="307" y="973"/>
                    <a:pt x="317" y="967"/>
                  </a:cubicBezTo>
                  <a:cubicBezTo>
                    <a:pt x="317" y="968"/>
                    <a:pt x="318" y="969"/>
                    <a:pt x="319" y="969"/>
                  </a:cubicBezTo>
                  <a:cubicBezTo>
                    <a:pt x="311" y="974"/>
                    <a:pt x="302" y="976"/>
                    <a:pt x="292" y="975"/>
                  </a:cubicBezTo>
                  <a:cubicBezTo>
                    <a:pt x="284" y="973"/>
                    <a:pt x="275" y="970"/>
                    <a:pt x="270" y="965"/>
                  </a:cubicBezTo>
                  <a:cubicBezTo>
                    <a:pt x="273" y="969"/>
                    <a:pt x="273" y="975"/>
                    <a:pt x="271" y="979"/>
                  </a:cubicBezTo>
                  <a:cubicBezTo>
                    <a:pt x="269" y="982"/>
                    <a:pt x="266" y="984"/>
                    <a:pt x="263" y="984"/>
                  </a:cubicBezTo>
                  <a:cubicBezTo>
                    <a:pt x="258" y="985"/>
                    <a:pt x="253" y="982"/>
                    <a:pt x="253" y="976"/>
                  </a:cubicBezTo>
                  <a:cubicBezTo>
                    <a:pt x="252" y="972"/>
                    <a:pt x="255" y="969"/>
                    <a:pt x="257" y="969"/>
                  </a:cubicBezTo>
                  <a:cubicBezTo>
                    <a:pt x="263" y="967"/>
                    <a:pt x="266" y="973"/>
                    <a:pt x="264" y="976"/>
                  </a:cubicBezTo>
                  <a:cubicBezTo>
                    <a:pt x="264" y="974"/>
                    <a:pt x="263" y="972"/>
                    <a:pt x="261" y="971"/>
                  </a:cubicBezTo>
                  <a:cubicBezTo>
                    <a:pt x="259" y="970"/>
                    <a:pt x="256" y="971"/>
                    <a:pt x="256" y="974"/>
                  </a:cubicBezTo>
                  <a:cubicBezTo>
                    <a:pt x="255" y="976"/>
                    <a:pt x="256" y="979"/>
                    <a:pt x="258" y="980"/>
                  </a:cubicBezTo>
                  <a:cubicBezTo>
                    <a:pt x="262" y="983"/>
                    <a:pt x="269" y="982"/>
                    <a:pt x="271" y="974"/>
                  </a:cubicBezTo>
                  <a:cubicBezTo>
                    <a:pt x="272" y="967"/>
                    <a:pt x="265" y="960"/>
                    <a:pt x="261" y="956"/>
                  </a:cubicBezTo>
                  <a:cubicBezTo>
                    <a:pt x="255" y="949"/>
                    <a:pt x="249" y="942"/>
                    <a:pt x="247" y="939"/>
                  </a:cubicBezTo>
                  <a:cubicBezTo>
                    <a:pt x="243" y="934"/>
                    <a:pt x="233" y="921"/>
                    <a:pt x="223" y="905"/>
                  </a:cubicBezTo>
                  <a:cubicBezTo>
                    <a:pt x="225" y="908"/>
                    <a:pt x="225" y="912"/>
                    <a:pt x="226" y="915"/>
                  </a:cubicBezTo>
                  <a:cubicBezTo>
                    <a:pt x="226" y="917"/>
                    <a:pt x="228" y="930"/>
                    <a:pt x="225" y="931"/>
                  </a:cubicBezTo>
                  <a:cubicBezTo>
                    <a:pt x="224" y="930"/>
                    <a:pt x="223" y="923"/>
                    <a:pt x="223" y="921"/>
                  </a:cubicBezTo>
                  <a:cubicBezTo>
                    <a:pt x="222" y="915"/>
                    <a:pt x="220" y="910"/>
                    <a:pt x="219" y="905"/>
                  </a:cubicBezTo>
                  <a:cubicBezTo>
                    <a:pt x="218" y="903"/>
                    <a:pt x="217" y="900"/>
                    <a:pt x="216" y="898"/>
                  </a:cubicBezTo>
                  <a:cubicBezTo>
                    <a:pt x="212" y="890"/>
                    <a:pt x="209" y="883"/>
                    <a:pt x="203" y="876"/>
                  </a:cubicBezTo>
                  <a:cubicBezTo>
                    <a:pt x="203" y="876"/>
                    <a:pt x="202" y="875"/>
                    <a:pt x="201" y="874"/>
                  </a:cubicBezTo>
                  <a:cubicBezTo>
                    <a:pt x="202" y="876"/>
                    <a:pt x="203" y="879"/>
                    <a:pt x="204" y="882"/>
                  </a:cubicBezTo>
                  <a:cubicBezTo>
                    <a:pt x="207" y="889"/>
                    <a:pt x="209" y="895"/>
                    <a:pt x="208" y="903"/>
                  </a:cubicBezTo>
                  <a:cubicBezTo>
                    <a:pt x="207" y="925"/>
                    <a:pt x="190" y="935"/>
                    <a:pt x="171" y="935"/>
                  </a:cubicBezTo>
                  <a:cubicBezTo>
                    <a:pt x="155" y="935"/>
                    <a:pt x="139" y="929"/>
                    <a:pt x="131" y="915"/>
                  </a:cubicBezTo>
                  <a:cubicBezTo>
                    <a:pt x="124" y="903"/>
                    <a:pt x="125" y="890"/>
                    <a:pt x="135" y="880"/>
                  </a:cubicBezTo>
                  <a:cubicBezTo>
                    <a:pt x="139" y="875"/>
                    <a:pt x="144" y="873"/>
                    <a:pt x="150" y="871"/>
                  </a:cubicBezTo>
                  <a:cubicBezTo>
                    <a:pt x="155" y="870"/>
                    <a:pt x="159" y="870"/>
                    <a:pt x="164" y="873"/>
                  </a:cubicBezTo>
                  <a:cubicBezTo>
                    <a:pt x="169" y="876"/>
                    <a:pt x="173" y="881"/>
                    <a:pt x="173" y="887"/>
                  </a:cubicBezTo>
                  <a:cubicBezTo>
                    <a:pt x="174" y="891"/>
                    <a:pt x="173" y="895"/>
                    <a:pt x="170" y="897"/>
                  </a:cubicBezTo>
                  <a:cubicBezTo>
                    <a:pt x="167" y="900"/>
                    <a:pt x="163" y="902"/>
                    <a:pt x="158" y="901"/>
                  </a:cubicBezTo>
                  <a:cubicBezTo>
                    <a:pt x="154" y="900"/>
                    <a:pt x="149" y="898"/>
                    <a:pt x="148" y="893"/>
                  </a:cubicBezTo>
                  <a:cubicBezTo>
                    <a:pt x="147" y="888"/>
                    <a:pt x="149" y="883"/>
                    <a:pt x="153" y="881"/>
                  </a:cubicBezTo>
                  <a:cubicBezTo>
                    <a:pt x="159" y="878"/>
                    <a:pt x="165" y="880"/>
                    <a:pt x="168" y="885"/>
                  </a:cubicBezTo>
                  <a:cubicBezTo>
                    <a:pt x="170" y="890"/>
                    <a:pt x="168" y="897"/>
                    <a:pt x="163" y="899"/>
                  </a:cubicBezTo>
                  <a:cubicBezTo>
                    <a:pt x="161" y="900"/>
                    <a:pt x="159" y="901"/>
                    <a:pt x="157" y="901"/>
                  </a:cubicBezTo>
                  <a:cubicBezTo>
                    <a:pt x="158" y="901"/>
                    <a:pt x="158" y="901"/>
                    <a:pt x="159" y="901"/>
                  </a:cubicBezTo>
                  <a:cubicBezTo>
                    <a:pt x="163" y="901"/>
                    <a:pt x="167" y="900"/>
                    <a:pt x="170" y="897"/>
                  </a:cubicBezTo>
                  <a:cubicBezTo>
                    <a:pt x="172" y="894"/>
                    <a:pt x="173" y="891"/>
                    <a:pt x="173" y="887"/>
                  </a:cubicBezTo>
                  <a:cubicBezTo>
                    <a:pt x="172" y="881"/>
                    <a:pt x="169" y="877"/>
                    <a:pt x="163" y="874"/>
                  </a:cubicBezTo>
                  <a:cubicBezTo>
                    <a:pt x="159" y="872"/>
                    <a:pt x="155" y="871"/>
                    <a:pt x="150" y="872"/>
                  </a:cubicBezTo>
                  <a:cubicBezTo>
                    <a:pt x="144" y="874"/>
                    <a:pt x="140" y="877"/>
                    <a:pt x="136" y="881"/>
                  </a:cubicBezTo>
                  <a:cubicBezTo>
                    <a:pt x="127" y="891"/>
                    <a:pt x="126" y="903"/>
                    <a:pt x="133" y="914"/>
                  </a:cubicBezTo>
                  <a:cubicBezTo>
                    <a:pt x="141" y="927"/>
                    <a:pt x="158" y="933"/>
                    <a:pt x="173" y="932"/>
                  </a:cubicBezTo>
                  <a:cubicBezTo>
                    <a:pt x="189" y="931"/>
                    <a:pt x="203" y="922"/>
                    <a:pt x="204" y="903"/>
                  </a:cubicBezTo>
                  <a:cubicBezTo>
                    <a:pt x="204" y="896"/>
                    <a:pt x="203" y="890"/>
                    <a:pt x="200" y="883"/>
                  </a:cubicBezTo>
                  <a:cubicBezTo>
                    <a:pt x="191" y="858"/>
                    <a:pt x="183" y="835"/>
                    <a:pt x="181" y="808"/>
                  </a:cubicBezTo>
                  <a:cubicBezTo>
                    <a:pt x="181" y="809"/>
                    <a:pt x="181" y="811"/>
                    <a:pt x="180" y="812"/>
                  </a:cubicBezTo>
                  <a:cubicBezTo>
                    <a:pt x="177" y="821"/>
                    <a:pt x="168" y="829"/>
                    <a:pt x="158" y="825"/>
                  </a:cubicBezTo>
                  <a:cubicBezTo>
                    <a:pt x="151" y="822"/>
                    <a:pt x="147" y="815"/>
                    <a:pt x="148" y="807"/>
                  </a:cubicBezTo>
                  <a:cubicBezTo>
                    <a:pt x="149" y="801"/>
                    <a:pt x="153" y="796"/>
                    <a:pt x="160" y="795"/>
                  </a:cubicBezTo>
                  <a:cubicBezTo>
                    <a:pt x="164" y="795"/>
                    <a:pt x="169" y="798"/>
                    <a:pt x="166" y="803"/>
                  </a:cubicBezTo>
                  <a:cubicBezTo>
                    <a:pt x="164" y="808"/>
                    <a:pt x="160" y="806"/>
                    <a:pt x="157" y="811"/>
                  </a:cubicBezTo>
                  <a:cubicBezTo>
                    <a:pt x="155" y="814"/>
                    <a:pt x="155" y="818"/>
                    <a:pt x="159" y="820"/>
                  </a:cubicBezTo>
                  <a:cubicBezTo>
                    <a:pt x="165" y="825"/>
                    <a:pt x="172" y="819"/>
                    <a:pt x="175" y="813"/>
                  </a:cubicBezTo>
                  <a:cubicBezTo>
                    <a:pt x="182" y="800"/>
                    <a:pt x="180" y="792"/>
                    <a:pt x="180" y="779"/>
                  </a:cubicBezTo>
                  <a:cubicBezTo>
                    <a:pt x="180" y="769"/>
                    <a:pt x="181" y="760"/>
                    <a:pt x="183" y="750"/>
                  </a:cubicBezTo>
                  <a:cubicBezTo>
                    <a:pt x="190" y="720"/>
                    <a:pt x="207" y="695"/>
                    <a:pt x="230" y="677"/>
                  </a:cubicBezTo>
                  <a:cubicBezTo>
                    <a:pt x="225" y="680"/>
                    <a:pt x="219" y="680"/>
                    <a:pt x="215" y="677"/>
                  </a:cubicBezTo>
                  <a:cubicBezTo>
                    <a:pt x="211" y="674"/>
                    <a:pt x="209" y="669"/>
                    <a:pt x="211" y="663"/>
                  </a:cubicBezTo>
                  <a:cubicBezTo>
                    <a:pt x="211" y="664"/>
                    <a:pt x="213" y="665"/>
                    <a:pt x="215" y="665"/>
                  </a:cubicBezTo>
                  <a:cubicBezTo>
                    <a:pt x="209" y="675"/>
                    <a:pt x="224" y="679"/>
                    <a:pt x="235" y="674"/>
                  </a:cubicBezTo>
                  <a:cubicBezTo>
                    <a:pt x="234" y="674"/>
                    <a:pt x="234" y="674"/>
                    <a:pt x="234" y="674"/>
                  </a:cubicBezTo>
                  <a:cubicBezTo>
                    <a:pt x="242" y="668"/>
                    <a:pt x="251" y="663"/>
                    <a:pt x="261" y="659"/>
                  </a:cubicBezTo>
                  <a:cubicBezTo>
                    <a:pt x="247" y="658"/>
                    <a:pt x="233" y="650"/>
                    <a:pt x="230" y="635"/>
                  </a:cubicBezTo>
                  <a:cubicBezTo>
                    <a:pt x="228" y="627"/>
                    <a:pt x="229" y="620"/>
                    <a:pt x="232" y="613"/>
                  </a:cubicBezTo>
                  <a:cubicBezTo>
                    <a:pt x="237" y="606"/>
                    <a:pt x="242" y="601"/>
                    <a:pt x="250" y="599"/>
                  </a:cubicBezTo>
                  <a:cubicBezTo>
                    <a:pt x="257" y="596"/>
                    <a:pt x="264" y="596"/>
                    <a:pt x="271" y="599"/>
                  </a:cubicBezTo>
                  <a:cubicBezTo>
                    <a:pt x="278" y="601"/>
                    <a:pt x="283" y="606"/>
                    <a:pt x="287" y="613"/>
                  </a:cubicBezTo>
                  <a:cubicBezTo>
                    <a:pt x="291" y="620"/>
                    <a:pt x="291" y="626"/>
                    <a:pt x="287" y="634"/>
                  </a:cubicBezTo>
                  <a:cubicBezTo>
                    <a:pt x="285" y="638"/>
                    <a:pt x="282" y="641"/>
                    <a:pt x="277" y="642"/>
                  </a:cubicBezTo>
                  <a:cubicBezTo>
                    <a:pt x="270" y="644"/>
                    <a:pt x="263" y="642"/>
                    <a:pt x="258" y="637"/>
                  </a:cubicBezTo>
                  <a:cubicBezTo>
                    <a:pt x="254" y="632"/>
                    <a:pt x="254" y="625"/>
                    <a:pt x="257" y="619"/>
                  </a:cubicBezTo>
                  <a:cubicBezTo>
                    <a:pt x="260" y="612"/>
                    <a:pt x="269" y="609"/>
                    <a:pt x="277" y="613"/>
                  </a:cubicBezTo>
                  <a:cubicBezTo>
                    <a:pt x="284" y="617"/>
                    <a:pt x="287" y="626"/>
                    <a:pt x="283" y="633"/>
                  </a:cubicBezTo>
                  <a:cubicBezTo>
                    <a:pt x="281" y="636"/>
                    <a:pt x="278" y="639"/>
                    <a:pt x="275" y="640"/>
                  </a:cubicBezTo>
                  <a:cubicBezTo>
                    <a:pt x="276" y="640"/>
                    <a:pt x="276" y="640"/>
                    <a:pt x="276" y="640"/>
                  </a:cubicBezTo>
                  <a:cubicBezTo>
                    <a:pt x="280" y="638"/>
                    <a:pt x="283" y="636"/>
                    <a:pt x="285" y="632"/>
                  </a:cubicBezTo>
                  <a:cubicBezTo>
                    <a:pt x="288" y="626"/>
                    <a:pt x="287" y="620"/>
                    <a:pt x="284" y="614"/>
                  </a:cubicBezTo>
                  <a:cubicBezTo>
                    <a:pt x="281" y="608"/>
                    <a:pt x="276" y="604"/>
                    <a:pt x="270" y="602"/>
                  </a:cubicBezTo>
                  <a:cubicBezTo>
                    <a:pt x="264" y="600"/>
                    <a:pt x="257" y="600"/>
                    <a:pt x="251" y="602"/>
                  </a:cubicBezTo>
                  <a:cubicBezTo>
                    <a:pt x="244" y="604"/>
                    <a:pt x="239" y="608"/>
                    <a:pt x="235" y="615"/>
                  </a:cubicBezTo>
                  <a:cubicBezTo>
                    <a:pt x="232" y="621"/>
                    <a:pt x="231" y="628"/>
                    <a:pt x="232" y="634"/>
                  </a:cubicBezTo>
                  <a:cubicBezTo>
                    <a:pt x="236" y="652"/>
                    <a:pt x="256" y="660"/>
                    <a:pt x="269" y="656"/>
                  </a:cubicBezTo>
                  <a:cubicBezTo>
                    <a:pt x="297" y="647"/>
                    <a:pt x="319" y="647"/>
                    <a:pt x="347" y="652"/>
                  </a:cubicBezTo>
                  <a:cubicBezTo>
                    <a:pt x="349" y="652"/>
                    <a:pt x="352" y="653"/>
                    <a:pt x="355" y="654"/>
                  </a:cubicBezTo>
                  <a:cubicBezTo>
                    <a:pt x="353" y="653"/>
                    <a:pt x="351" y="652"/>
                    <a:pt x="349" y="650"/>
                  </a:cubicBezTo>
                  <a:cubicBezTo>
                    <a:pt x="340" y="645"/>
                    <a:pt x="334" y="638"/>
                    <a:pt x="329" y="629"/>
                  </a:cubicBezTo>
                  <a:cubicBezTo>
                    <a:pt x="336" y="637"/>
                    <a:pt x="342" y="642"/>
                    <a:pt x="351" y="648"/>
                  </a:cubicBezTo>
                  <a:cubicBezTo>
                    <a:pt x="352" y="648"/>
                    <a:pt x="352" y="648"/>
                    <a:pt x="353" y="649"/>
                  </a:cubicBezTo>
                  <a:cubicBezTo>
                    <a:pt x="347" y="643"/>
                    <a:pt x="348" y="630"/>
                    <a:pt x="352" y="622"/>
                  </a:cubicBezTo>
                  <a:cubicBezTo>
                    <a:pt x="354" y="618"/>
                    <a:pt x="357" y="614"/>
                    <a:pt x="360" y="611"/>
                  </a:cubicBezTo>
                  <a:cubicBezTo>
                    <a:pt x="366" y="605"/>
                    <a:pt x="376" y="600"/>
                    <a:pt x="384" y="604"/>
                  </a:cubicBezTo>
                  <a:cubicBezTo>
                    <a:pt x="388" y="596"/>
                    <a:pt x="395" y="593"/>
                    <a:pt x="402" y="590"/>
                  </a:cubicBezTo>
                  <a:cubicBezTo>
                    <a:pt x="411" y="587"/>
                    <a:pt x="420" y="579"/>
                    <a:pt x="417" y="571"/>
                  </a:cubicBezTo>
                  <a:cubicBezTo>
                    <a:pt x="426" y="577"/>
                    <a:pt x="419" y="594"/>
                    <a:pt x="413" y="601"/>
                  </a:cubicBezTo>
                  <a:cubicBezTo>
                    <a:pt x="403" y="610"/>
                    <a:pt x="390" y="610"/>
                    <a:pt x="375" y="613"/>
                  </a:cubicBezTo>
                  <a:cubicBezTo>
                    <a:pt x="366" y="614"/>
                    <a:pt x="359" y="617"/>
                    <a:pt x="355" y="625"/>
                  </a:cubicBezTo>
                  <a:cubicBezTo>
                    <a:pt x="351" y="631"/>
                    <a:pt x="348" y="642"/>
                    <a:pt x="353" y="649"/>
                  </a:cubicBezTo>
                  <a:cubicBezTo>
                    <a:pt x="352" y="647"/>
                    <a:pt x="351" y="646"/>
                    <a:pt x="351" y="644"/>
                  </a:cubicBezTo>
                  <a:cubicBezTo>
                    <a:pt x="350" y="640"/>
                    <a:pt x="352" y="635"/>
                    <a:pt x="359" y="632"/>
                  </a:cubicBezTo>
                  <a:cubicBezTo>
                    <a:pt x="358" y="633"/>
                    <a:pt x="359" y="635"/>
                    <a:pt x="360" y="636"/>
                  </a:cubicBezTo>
                  <a:cubicBezTo>
                    <a:pt x="353" y="639"/>
                    <a:pt x="352" y="646"/>
                    <a:pt x="358" y="651"/>
                  </a:cubicBezTo>
                  <a:cubicBezTo>
                    <a:pt x="361" y="654"/>
                    <a:pt x="363" y="655"/>
                    <a:pt x="366" y="657"/>
                  </a:cubicBezTo>
                  <a:cubicBezTo>
                    <a:pt x="397" y="667"/>
                    <a:pt x="424" y="683"/>
                    <a:pt x="447" y="705"/>
                  </a:cubicBezTo>
                  <a:cubicBezTo>
                    <a:pt x="429" y="686"/>
                    <a:pt x="411" y="662"/>
                    <a:pt x="412" y="635"/>
                  </a:cubicBezTo>
                  <a:cubicBezTo>
                    <a:pt x="413" y="622"/>
                    <a:pt x="418" y="612"/>
                    <a:pt x="427" y="603"/>
                  </a:cubicBezTo>
                  <a:cubicBezTo>
                    <a:pt x="436" y="596"/>
                    <a:pt x="446" y="592"/>
                    <a:pt x="457" y="591"/>
                  </a:cubicBezTo>
                  <a:cubicBezTo>
                    <a:pt x="482" y="591"/>
                    <a:pt x="503" y="611"/>
                    <a:pt x="504" y="636"/>
                  </a:cubicBezTo>
                  <a:cubicBezTo>
                    <a:pt x="505" y="658"/>
                    <a:pt x="490" y="681"/>
                    <a:pt x="465" y="678"/>
                  </a:cubicBezTo>
                  <a:cubicBezTo>
                    <a:pt x="455" y="677"/>
                    <a:pt x="446" y="670"/>
                    <a:pt x="444" y="659"/>
                  </a:cubicBezTo>
                  <a:cubicBezTo>
                    <a:pt x="444" y="656"/>
                    <a:pt x="444" y="652"/>
                    <a:pt x="446" y="649"/>
                  </a:cubicBezTo>
                  <a:cubicBezTo>
                    <a:pt x="446" y="649"/>
                    <a:pt x="446" y="649"/>
                    <a:pt x="446" y="649"/>
                  </a:cubicBezTo>
                  <a:cubicBezTo>
                    <a:pt x="450" y="642"/>
                    <a:pt x="459" y="638"/>
                    <a:pt x="468" y="642"/>
                  </a:cubicBezTo>
                  <a:cubicBezTo>
                    <a:pt x="476" y="646"/>
                    <a:pt x="479" y="656"/>
                    <a:pt x="475" y="664"/>
                  </a:cubicBezTo>
                  <a:cubicBezTo>
                    <a:pt x="471" y="672"/>
                    <a:pt x="461" y="675"/>
                    <a:pt x="453" y="671"/>
                  </a:cubicBezTo>
                  <a:cubicBezTo>
                    <a:pt x="450" y="670"/>
                    <a:pt x="447" y="667"/>
                    <a:pt x="446" y="663"/>
                  </a:cubicBezTo>
                  <a:cubicBezTo>
                    <a:pt x="446" y="663"/>
                    <a:pt x="446" y="663"/>
                    <a:pt x="446" y="663"/>
                  </a:cubicBezTo>
                  <a:cubicBezTo>
                    <a:pt x="449" y="672"/>
                    <a:pt x="457" y="676"/>
                    <a:pt x="466" y="677"/>
                  </a:cubicBezTo>
                  <a:cubicBezTo>
                    <a:pt x="490" y="678"/>
                    <a:pt x="502" y="656"/>
                    <a:pt x="502" y="635"/>
                  </a:cubicBezTo>
                  <a:cubicBezTo>
                    <a:pt x="501" y="612"/>
                    <a:pt x="481" y="593"/>
                    <a:pt x="457" y="594"/>
                  </a:cubicBezTo>
                  <a:cubicBezTo>
                    <a:pt x="453" y="594"/>
                    <a:pt x="449" y="595"/>
                    <a:pt x="445" y="596"/>
                  </a:cubicBezTo>
                  <a:cubicBezTo>
                    <a:pt x="448" y="596"/>
                    <a:pt x="450" y="596"/>
                    <a:pt x="453" y="597"/>
                  </a:cubicBezTo>
                  <a:cubicBezTo>
                    <a:pt x="461" y="598"/>
                    <a:pt x="468" y="605"/>
                    <a:pt x="469" y="613"/>
                  </a:cubicBezTo>
                  <a:cubicBezTo>
                    <a:pt x="470" y="621"/>
                    <a:pt x="465" y="629"/>
                    <a:pt x="455" y="630"/>
                  </a:cubicBezTo>
                  <a:cubicBezTo>
                    <a:pt x="450" y="630"/>
                    <a:pt x="445" y="626"/>
                    <a:pt x="444" y="622"/>
                  </a:cubicBezTo>
                  <a:cubicBezTo>
                    <a:pt x="442" y="612"/>
                    <a:pt x="452" y="607"/>
                    <a:pt x="456" y="612"/>
                  </a:cubicBezTo>
                  <a:cubicBezTo>
                    <a:pt x="453" y="611"/>
                    <a:pt x="449" y="613"/>
                    <a:pt x="448" y="615"/>
                  </a:cubicBezTo>
                  <a:cubicBezTo>
                    <a:pt x="446" y="619"/>
                    <a:pt x="449" y="624"/>
                    <a:pt x="453" y="625"/>
                  </a:cubicBezTo>
                  <a:cubicBezTo>
                    <a:pt x="456" y="626"/>
                    <a:pt x="460" y="625"/>
                    <a:pt x="462" y="622"/>
                  </a:cubicBezTo>
                  <a:cubicBezTo>
                    <a:pt x="467" y="617"/>
                    <a:pt x="465" y="610"/>
                    <a:pt x="461" y="605"/>
                  </a:cubicBezTo>
                  <a:cubicBezTo>
                    <a:pt x="453" y="595"/>
                    <a:pt x="438" y="598"/>
                    <a:pt x="429" y="605"/>
                  </a:cubicBezTo>
                  <a:cubicBezTo>
                    <a:pt x="420" y="613"/>
                    <a:pt x="416" y="623"/>
                    <a:pt x="415" y="635"/>
                  </a:cubicBezTo>
                  <a:cubicBezTo>
                    <a:pt x="415" y="672"/>
                    <a:pt x="457" y="708"/>
                    <a:pt x="480" y="740"/>
                  </a:cubicBezTo>
                  <a:cubicBezTo>
                    <a:pt x="478" y="732"/>
                    <a:pt x="478" y="725"/>
                    <a:pt x="480" y="716"/>
                  </a:cubicBezTo>
                  <a:cubicBezTo>
                    <a:pt x="482" y="712"/>
                    <a:pt x="483" y="708"/>
                    <a:pt x="485" y="704"/>
                  </a:cubicBezTo>
                  <a:cubicBezTo>
                    <a:pt x="485" y="705"/>
                    <a:pt x="487" y="706"/>
                    <a:pt x="487" y="706"/>
                  </a:cubicBezTo>
                  <a:cubicBezTo>
                    <a:pt x="483" y="715"/>
                    <a:pt x="482" y="725"/>
                    <a:pt x="483" y="734"/>
                  </a:cubicBezTo>
                  <a:cubicBezTo>
                    <a:pt x="483" y="741"/>
                    <a:pt x="485" y="747"/>
                    <a:pt x="488" y="752"/>
                  </a:cubicBezTo>
                  <a:cubicBezTo>
                    <a:pt x="486" y="745"/>
                    <a:pt x="488" y="737"/>
                    <a:pt x="491" y="733"/>
                  </a:cubicBezTo>
                  <a:cubicBezTo>
                    <a:pt x="494" y="729"/>
                    <a:pt x="498" y="726"/>
                    <a:pt x="503" y="725"/>
                  </a:cubicBezTo>
                  <a:cubicBezTo>
                    <a:pt x="511" y="724"/>
                    <a:pt x="519" y="729"/>
                    <a:pt x="520" y="739"/>
                  </a:cubicBezTo>
                  <a:cubicBezTo>
                    <a:pt x="520" y="744"/>
                    <a:pt x="517" y="748"/>
                    <a:pt x="512" y="750"/>
                  </a:cubicBezTo>
                  <a:cubicBezTo>
                    <a:pt x="503" y="753"/>
                    <a:pt x="498" y="743"/>
                    <a:pt x="502" y="739"/>
                  </a:cubicBezTo>
                  <a:cubicBezTo>
                    <a:pt x="502" y="742"/>
                    <a:pt x="503" y="745"/>
                    <a:pt x="506" y="746"/>
                  </a:cubicBezTo>
                  <a:cubicBezTo>
                    <a:pt x="510" y="748"/>
                    <a:pt x="514" y="745"/>
                    <a:pt x="515" y="741"/>
                  </a:cubicBezTo>
                  <a:cubicBezTo>
                    <a:pt x="516" y="738"/>
                    <a:pt x="515" y="734"/>
                    <a:pt x="512" y="732"/>
                  </a:cubicBezTo>
                  <a:cubicBezTo>
                    <a:pt x="507" y="728"/>
                    <a:pt x="500" y="730"/>
                    <a:pt x="495" y="734"/>
                  </a:cubicBezTo>
                  <a:cubicBezTo>
                    <a:pt x="492" y="737"/>
                    <a:pt x="490" y="742"/>
                    <a:pt x="490" y="747"/>
                  </a:cubicBezTo>
                  <a:cubicBezTo>
                    <a:pt x="489" y="755"/>
                    <a:pt x="493" y="760"/>
                    <a:pt x="497" y="767"/>
                  </a:cubicBezTo>
                  <a:cubicBezTo>
                    <a:pt x="509" y="787"/>
                    <a:pt x="519" y="809"/>
                    <a:pt x="526" y="833"/>
                  </a:cubicBezTo>
                  <a:cubicBezTo>
                    <a:pt x="527" y="837"/>
                    <a:pt x="533" y="860"/>
                    <a:pt x="536" y="878"/>
                  </a:cubicBezTo>
                  <a:cubicBezTo>
                    <a:pt x="540" y="857"/>
                    <a:pt x="549" y="837"/>
                    <a:pt x="564" y="820"/>
                  </a:cubicBezTo>
                  <a:cubicBezTo>
                    <a:pt x="569" y="815"/>
                    <a:pt x="573" y="811"/>
                    <a:pt x="577" y="808"/>
                  </a:cubicBezTo>
                  <a:cubicBezTo>
                    <a:pt x="585" y="801"/>
                    <a:pt x="598" y="791"/>
                    <a:pt x="592" y="780"/>
                  </a:cubicBezTo>
                  <a:cubicBezTo>
                    <a:pt x="590" y="775"/>
                    <a:pt x="585" y="772"/>
                    <a:pt x="580" y="774"/>
                  </a:cubicBezTo>
                  <a:cubicBezTo>
                    <a:pt x="577" y="775"/>
                    <a:pt x="575" y="778"/>
                    <a:pt x="575" y="780"/>
                  </a:cubicBezTo>
                  <a:cubicBezTo>
                    <a:pt x="575" y="784"/>
                    <a:pt x="578" y="787"/>
                    <a:pt x="581" y="786"/>
                  </a:cubicBezTo>
                  <a:cubicBezTo>
                    <a:pt x="583" y="786"/>
                    <a:pt x="585" y="784"/>
                    <a:pt x="586" y="782"/>
                  </a:cubicBezTo>
                  <a:cubicBezTo>
                    <a:pt x="588" y="786"/>
                    <a:pt x="581" y="792"/>
                    <a:pt x="575" y="788"/>
                  </a:cubicBezTo>
                  <a:cubicBezTo>
                    <a:pt x="572" y="786"/>
                    <a:pt x="571" y="781"/>
                    <a:pt x="572" y="777"/>
                  </a:cubicBezTo>
                  <a:cubicBezTo>
                    <a:pt x="575" y="770"/>
                    <a:pt x="582" y="769"/>
                    <a:pt x="588" y="771"/>
                  </a:cubicBezTo>
                  <a:cubicBezTo>
                    <a:pt x="594" y="774"/>
                    <a:pt x="597" y="781"/>
                    <a:pt x="596" y="788"/>
                  </a:cubicBezTo>
                  <a:cubicBezTo>
                    <a:pt x="596" y="791"/>
                    <a:pt x="595" y="794"/>
                    <a:pt x="593" y="796"/>
                  </a:cubicBezTo>
                  <a:cubicBezTo>
                    <a:pt x="603" y="789"/>
                    <a:pt x="612" y="784"/>
                    <a:pt x="621" y="780"/>
                  </a:cubicBezTo>
                  <a:cubicBezTo>
                    <a:pt x="637" y="773"/>
                    <a:pt x="666" y="770"/>
                    <a:pt x="676" y="761"/>
                  </a:cubicBezTo>
                  <a:cubicBezTo>
                    <a:pt x="679" y="758"/>
                    <a:pt x="680" y="756"/>
                    <a:pt x="682" y="753"/>
                  </a:cubicBezTo>
                  <a:cubicBezTo>
                    <a:pt x="684" y="747"/>
                    <a:pt x="684" y="741"/>
                    <a:pt x="683" y="736"/>
                  </a:cubicBezTo>
                  <a:cubicBezTo>
                    <a:pt x="681" y="729"/>
                    <a:pt x="677" y="724"/>
                    <a:pt x="671" y="721"/>
                  </a:cubicBezTo>
                  <a:cubicBezTo>
                    <a:pt x="664" y="717"/>
                    <a:pt x="655" y="716"/>
                    <a:pt x="648" y="718"/>
                  </a:cubicBezTo>
                  <a:cubicBezTo>
                    <a:pt x="640" y="720"/>
                    <a:pt x="634" y="724"/>
                    <a:pt x="630" y="731"/>
                  </a:cubicBezTo>
                  <a:cubicBezTo>
                    <a:pt x="626" y="738"/>
                    <a:pt x="625" y="745"/>
                    <a:pt x="629" y="752"/>
                  </a:cubicBezTo>
                  <a:cubicBezTo>
                    <a:pt x="632" y="757"/>
                    <a:pt x="637" y="760"/>
                    <a:pt x="642" y="761"/>
                  </a:cubicBezTo>
                  <a:cubicBezTo>
                    <a:pt x="642" y="761"/>
                    <a:pt x="642" y="761"/>
                    <a:pt x="641" y="760"/>
                  </a:cubicBezTo>
                  <a:cubicBezTo>
                    <a:pt x="632" y="758"/>
                    <a:pt x="633" y="745"/>
                    <a:pt x="642" y="748"/>
                  </a:cubicBezTo>
                  <a:cubicBezTo>
                    <a:pt x="646" y="749"/>
                    <a:pt x="651" y="756"/>
                    <a:pt x="660" y="750"/>
                  </a:cubicBezTo>
                  <a:cubicBezTo>
                    <a:pt x="658" y="753"/>
                    <a:pt x="656" y="756"/>
                    <a:pt x="653" y="759"/>
                  </a:cubicBezTo>
                  <a:cubicBezTo>
                    <a:pt x="651" y="759"/>
                    <a:pt x="650" y="760"/>
                    <a:pt x="649" y="761"/>
                  </a:cubicBezTo>
                  <a:cubicBezTo>
                    <a:pt x="641" y="763"/>
                    <a:pt x="633" y="759"/>
                    <a:pt x="629" y="753"/>
                  </a:cubicBezTo>
                  <a:cubicBezTo>
                    <a:pt x="624" y="745"/>
                    <a:pt x="625" y="737"/>
                    <a:pt x="629" y="730"/>
                  </a:cubicBezTo>
                  <a:cubicBezTo>
                    <a:pt x="633" y="723"/>
                    <a:pt x="639" y="719"/>
                    <a:pt x="647" y="716"/>
                  </a:cubicBezTo>
                  <a:cubicBezTo>
                    <a:pt x="655" y="714"/>
                    <a:pt x="664" y="715"/>
                    <a:pt x="672" y="719"/>
                  </a:cubicBezTo>
                  <a:cubicBezTo>
                    <a:pt x="679" y="722"/>
                    <a:pt x="684" y="728"/>
                    <a:pt x="686" y="736"/>
                  </a:cubicBezTo>
                  <a:cubicBezTo>
                    <a:pt x="687" y="742"/>
                    <a:pt x="687" y="748"/>
                    <a:pt x="685" y="754"/>
                  </a:cubicBezTo>
                  <a:cubicBezTo>
                    <a:pt x="683" y="758"/>
                    <a:pt x="681" y="760"/>
                    <a:pt x="679" y="763"/>
                  </a:cubicBezTo>
                  <a:cubicBezTo>
                    <a:pt x="678" y="764"/>
                    <a:pt x="678" y="764"/>
                    <a:pt x="678" y="764"/>
                  </a:cubicBezTo>
                  <a:cubicBezTo>
                    <a:pt x="678" y="764"/>
                    <a:pt x="679" y="764"/>
                    <a:pt x="679" y="764"/>
                  </a:cubicBezTo>
                  <a:cubicBezTo>
                    <a:pt x="680" y="763"/>
                    <a:pt x="680" y="763"/>
                    <a:pt x="680" y="763"/>
                  </a:cubicBezTo>
                  <a:cubicBezTo>
                    <a:pt x="685" y="762"/>
                    <a:pt x="691" y="762"/>
                    <a:pt x="697" y="762"/>
                  </a:cubicBezTo>
                  <a:cubicBezTo>
                    <a:pt x="710" y="762"/>
                    <a:pt x="728" y="766"/>
                    <a:pt x="736" y="778"/>
                  </a:cubicBezTo>
                  <a:cubicBezTo>
                    <a:pt x="740" y="784"/>
                    <a:pt x="741" y="789"/>
                    <a:pt x="740" y="796"/>
                  </a:cubicBezTo>
                  <a:cubicBezTo>
                    <a:pt x="739" y="798"/>
                    <a:pt x="739" y="798"/>
                    <a:pt x="739" y="798"/>
                  </a:cubicBezTo>
                  <a:cubicBezTo>
                    <a:pt x="737" y="805"/>
                    <a:pt x="734" y="810"/>
                    <a:pt x="728" y="815"/>
                  </a:cubicBezTo>
                  <a:cubicBezTo>
                    <a:pt x="722" y="819"/>
                    <a:pt x="716" y="820"/>
                    <a:pt x="709" y="820"/>
                  </a:cubicBezTo>
                  <a:cubicBezTo>
                    <a:pt x="701" y="818"/>
                    <a:pt x="695" y="815"/>
                    <a:pt x="692" y="808"/>
                  </a:cubicBezTo>
                  <a:cubicBezTo>
                    <a:pt x="690" y="803"/>
                    <a:pt x="690" y="799"/>
                    <a:pt x="692" y="794"/>
                  </a:cubicBezTo>
                  <a:cubicBezTo>
                    <a:pt x="695" y="789"/>
                    <a:pt x="699" y="786"/>
                    <a:pt x="704" y="785"/>
                  </a:cubicBezTo>
                  <a:cubicBezTo>
                    <a:pt x="708" y="785"/>
                    <a:pt x="710" y="785"/>
                    <a:pt x="713" y="786"/>
                  </a:cubicBezTo>
                  <a:cubicBezTo>
                    <a:pt x="710" y="785"/>
                    <a:pt x="708" y="785"/>
                    <a:pt x="705" y="785"/>
                  </a:cubicBezTo>
                  <a:cubicBezTo>
                    <a:pt x="699" y="786"/>
                    <a:pt x="695" y="789"/>
                    <a:pt x="693" y="794"/>
                  </a:cubicBezTo>
                  <a:cubicBezTo>
                    <a:pt x="691" y="799"/>
                    <a:pt x="691" y="803"/>
                    <a:pt x="693" y="807"/>
                  </a:cubicBezTo>
                  <a:cubicBezTo>
                    <a:pt x="696" y="814"/>
                    <a:pt x="702" y="817"/>
                    <a:pt x="709" y="818"/>
                  </a:cubicBezTo>
                  <a:cubicBezTo>
                    <a:pt x="715" y="819"/>
                    <a:pt x="721" y="817"/>
                    <a:pt x="726" y="813"/>
                  </a:cubicBezTo>
                  <a:cubicBezTo>
                    <a:pt x="732" y="808"/>
                    <a:pt x="736" y="803"/>
                    <a:pt x="737" y="795"/>
                  </a:cubicBezTo>
                  <a:cubicBezTo>
                    <a:pt x="738" y="790"/>
                    <a:pt x="737" y="785"/>
                    <a:pt x="734" y="780"/>
                  </a:cubicBezTo>
                  <a:cubicBezTo>
                    <a:pt x="726" y="768"/>
                    <a:pt x="707" y="765"/>
                    <a:pt x="694" y="766"/>
                  </a:cubicBezTo>
                  <a:cubicBezTo>
                    <a:pt x="687" y="767"/>
                    <a:pt x="679" y="768"/>
                    <a:pt x="672" y="770"/>
                  </a:cubicBezTo>
                  <a:cubicBezTo>
                    <a:pt x="673" y="770"/>
                    <a:pt x="674" y="770"/>
                    <a:pt x="675" y="771"/>
                  </a:cubicBezTo>
                  <a:cubicBezTo>
                    <a:pt x="682" y="773"/>
                    <a:pt x="687" y="779"/>
                    <a:pt x="686" y="786"/>
                  </a:cubicBezTo>
                  <a:cubicBezTo>
                    <a:pt x="686" y="792"/>
                    <a:pt x="681" y="798"/>
                    <a:pt x="673" y="797"/>
                  </a:cubicBezTo>
                  <a:cubicBezTo>
                    <a:pt x="669" y="797"/>
                    <a:pt x="666" y="793"/>
                    <a:pt x="666" y="790"/>
                  </a:cubicBezTo>
                  <a:cubicBezTo>
                    <a:pt x="665" y="782"/>
                    <a:pt x="673" y="779"/>
                    <a:pt x="676" y="783"/>
                  </a:cubicBezTo>
                  <a:cubicBezTo>
                    <a:pt x="674" y="782"/>
                    <a:pt x="671" y="783"/>
                    <a:pt x="669" y="785"/>
                  </a:cubicBezTo>
                  <a:cubicBezTo>
                    <a:pt x="668" y="788"/>
                    <a:pt x="669" y="792"/>
                    <a:pt x="672" y="793"/>
                  </a:cubicBezTo>
                  <a:cubicBezTo>
                    <a:pt x="675" y="794"/>
                    <a:pt x="678" y="794"/>
                    <a:pt x="680" y="792"/>
                  </a:cubicBezTo>
                  <a:cubicBezTo>
                    <a:pt x="684" y="788"/>
                    <a:pt x="683" y="782"/>
                    <a:pt x="681" y="778"/>
                  </a:cubicBezTo>
                  <a:cubicBezTo>
                    <a:pt x="678" y="775"/>
                    <a:pt x="674" y="774"/>
                    <a:pt x="671" y="773"/>
                  </a:cubicBezTo>
                  <a:cubicBezTo>
                    <a:pt x="657" y="769"/>
                    <a:pt x="618" y="784"/>
                    <a:pt x="607" y="792"/>
                  </a:cubicBezTo>
                  <a:cubicBezTo>
                    <a:pt x="620" y="788"/>
                    <a:pt x="635" y="787"/>
                    <a:pt x="651" y="791"/>
                  </a:cubicBezTo>
                  <a:cubicBezTo>
                    <a:pt x="684" y="802"/>
                    <a:pt x="716" y="839"/>
                    <a:pt x="701" y="876"/>
                  </a:cubicBezTo>
                  <a:cubicBezTo>
                    <a:pt x="696" y="887"/>
                    <a:pt x="684" y="896"/>
                    <a:pt x="671" y="894"/>
                  </a:cubicBezTo>
                  <a:cubicBezTo>
                    <a:pt x="661" y="892"/>
                    <a:pt x="653" y="885"/>
                    <a:pt x="653" y="874"/>
                  </a:cubicBezTo>
                  <a:cubicBezTo>
                    <a:pt x="653" y="864"/>
                    <a:pt x="659" y="856"/>
                    <a:pt x="669" y="853"/>
                  </a:cubicBezTo>
                  <a:cubicBezTo>
                    <a:pt x="675" y="852"/>
                    <a:pt x="680" y="853"/>
                    <a:pt x="685" y="857"/>
                  </a:cubicBezTo>
                  <a:cubicBezTo>
                    <a:pt x="687" y="858"/>
                    <a:pt x="688" y="860"/>
                    <a:pt x="689" y="862"/>
                  </a:cubicBezTo>
                  <a:cubicBezTo>
                    <a:pt x="692" y="866"/>
                    <a:pt x="692" y="872"/>
                    <a:pt x="690" y="877"/>
                  </a:cubicBezTo>
                  <a:cubicBezTo>
                    <a:pt x="686" y="885"/>
                    <a:pt x="676" y="888"/>
                    <a:pt x="668" y="884"/>
                  </a:cubicBezTo>
                  <a:cubicBezTo>
                    <a:pt x="661" y="880"/>
                    <a:pt x="657" y="870"/>
                    <a:pt x="661" y="862"/>
                  </a:cubicBezTo>
                  <a:cubicBezTo>
                    <a:pt x="664" y="858"/>
                    <a:pt x="667" y="855"/>
                    <a:pt x="672" y="854"/>
                  </a:cubicBezTo>
                  <a:cubicBezTo>
                    <a:pt x="671" y="854"/>
                    <a:pt x="670" y="855"/>
                    <a:pt x="669" y="855"/>
                  </a:cubicBezTo>
                  <a:cubicBezTo>
                    <a:pt x="661" y="858"/>
                    <a:pt x="655" y="865"/>
                    <a:pt x="656" y="874"/>
                  </a:cubicBezTo>
                  <a:cubicBezTo>
                    <a:pt x="656" y="883"/>
                    <a:pt x="663" y="889"/>
                    <a:pt x="672" y="891"/>
                  </a:cubicBezTo>
                  <a:cubicBezTo>
                    <a:pt x="683" y="892"/>
                    <a:pt x="693" y="884"/>
                    <a:pt x="698" y="874"/>
                  </a:cubicBezTo>
                  <a:cubicBezTo>
                    <a:pt x="710" y="840"/>
                    <a:pt x="680" y="806"/>
                    <a:pt x="649" y="797"/>
                  </a:cubicBezTo>
                  <a:cubicBezTo>
                    <a:pt x="617" y="789"/>
                    <a:pt x="590" y="801"/>
                    <a:pt x="568" y="824"/>
                  </a:cubicBezTo>
                  <a:cubicBezTo>
                    <a:pt x="526" y="873"/>
                    <a:pt x="537" y="938"/>
                    <a:pt x="565" y="991"/>
                  </a:cubicBezTo>
                  <a:cubicBezTo>
                    <a:pt x="575" y="1010"/>
                    <a:pt x="585" y="1025"/>
                    <a:pt x="602" y="1039"/>
                  </a:cubicBezTo>
                  <a:cubicBezTo>
                    <a:pt x="618" y="1053"/>
                    <a:pt x="639" y="1065"/>
                    <a:pt x="658" y="1064"/>
                  </a:cubicBezTo>
                  <a:cubicBezTo>
                    <a:pt x="659" y="1064"/>
                    <a:pt x="659" y="1064"/>
                    <a:pt x="659" y="1064"/>
                  </a:cubicBezTo>
                  <a:cubicBezTo>
                    <a:pt x="646" y="1063"/>
                    <a:pt x="632" y="1056"/>
                    <a:pt x="623" y="1048"/>
                  </a:cubicBezTo>
                  <a:cubicBezTo>
                    <a:pt x="605" y="1032"/>
                    <a:pt x="592" y="999"/>
                    <a:pt x="595" y="974"/>
                  </a:cubicBezTo>
                  <a:cubicBezTo>
                    <a:pt x="597" y="975"/>
                    <a:pt x="599" y="976"/>
                    <a:pt x="600" y="975"/>
                  </a:cubicBezTo>
                  <a:cubicBezTo>
                    <a:pt x="597" y="999"/>
                    <a:pt x="609" y="1028"/>
                    <a:pt x="626" y="1045"/>
                  </a:cubicBezTo>
                  <a:cubicBezTo>
                    <a:pt x="637" y="1056"/>
                    <a:pt x="657" y="1066"/>
                    <a:pt x="673" y="1060"/>
                  </a:cubicBezTo>
                  <a:cubicBezTo>
                    <a:pt x="677" y="1057"/>
                    <a:pt x="680" y="1055"/>
                    <a:pt x="683" y="1051"/>
                  </a:cubicBezTo>
                  <a:cubicBezTo>
                    <a:pt x="686" y="1046"/>
                    <a:pt x="687" y="1042"/>
                    <a:pt x="685" y="1037"/>
                  </a:cubicBezTo>
                  <a:cubicBezTo>
                    <a:pt x="684" y="1033"/>
                    <a:pt x="682" y="1029"/>
                    <a:pt x="678" y="1027"/>
                  </a:cubicBezTo>
                  <a:cubicBezTo>
                    <a:pt x="675" y="1024"/>
                    <a:pt x="671" y="1024"/>
                    <a:pt x="666" y="1025"/>
                  </a:cubicBezTo>
                  <a:cubicBezTo>
                    <a:pt x="663" y="1026"/>
                    <a:pt x="660" y="1029"/>
                    <a:pt x="659" y="1033"/>
                  </a:cubicBezTo>
                  <a:cubicBezTo>
                    <a:pt x="659" y="1035"/>
                    <a:pt x="659" y="1036"/>
                    <a:pt x="660" y="1038"/>
                  </a:cubicBezTo>
                  <a:cubicBezTo>
                    <a:pt x="660" y="1039"/>
                    <a:pt x="662" y="1041"/>
                    <a:pt x="663" y="1041"/>
                  </a:cubicBezTo>
                  <a:cubicBezTo>
                    <a:pt x="665" y="1042"/>
                    <a:pt x="666" y="1042"/>
                    <a:pt x="667" y="1042"/>
                  </a:cubicBezTo>
                  <a:cubicBezTo>
                    <a:pt x="668" y="1041"/>
                    <a:pt x="669" y="1041"/>
                    <a:pt x="669" y="1039"/>
                  </a:cubicBezTo>
                  <a:cubicBezTo>
                    <a:pt x="669" y="1041"/>
                    <a:pt x="668" y="1041"/>
                    <a:pt x="667" y="1042"/>
                  </a:cubicBezTo>
                  <a:cubicBezTo>
                    <a:pt x="666" y="1042"/>
                    <a:pt x="664" y="1042"/>
                    <a:pt x="663" y="1041"/>
                  </a:cubicBezTo>
                  <a:cubicBezTo>
                    <a:pt x="661" y="1041"/>
                    <a:pt x="660" y="1040"/>
                    <a:pt x="659" y="1038"/>
                  </a:cubicBezTo>
                  <a:cubicBezTo>
                    <a:pt x="658" y="1036"/>
                    <a:pt x="658" y="1035"/>
                    <a:pt x="659" y="1033"/>
                  </a:cubicBezTo>
                  <a:cubicBezTo>
                    <a:pt x="659" y="1029"/>
                    <a:pt x="662" y="1026"/>
                    <a:pt x="666" y="1024"/>
                  </a:cubicBezTo>
                  <a:cubicBezTo>
                    <a:pt x="671" y="1023"/>
                    <a:pt x="675" y="1023"/>
                    <a:pt x="679" y="1026"/>
                  </a:cubicBezTo>
                  <a:cubicBezTo>
                    <a:pt x="683" y="1028"/>
                    <a:pt x="686" y="1032"/>
                    <a:pt x="687" y="1036"/>
                  </a:cubicBezTo>
                  <a:cubicBezTo>
                    <a:pt x="688" y="1042"/>
                    <a:pt x="687" y="1047"/>
                    <a:pt x="684" y="1052"/>
                  </a:cubicBezTo>
                  <a:cubicBezTo>
                    <a:pt x="683" y="1054"/>
                    <a:pt x="681" y="1057"/>
                    <a:pt x="678" y="1059"/>
                  </a:cubicBezTo>
                  <a:cubicBezTo>
                    <a:pt x="680" y="1057"/>
                    <a:pt x="682" y="1056"/>
                    <a:pt x="684" y="1054"/>
                  </a:cubicBezTo>
                  <a:cubicBezTo>
                    <a:pt x="695" y="1046"/>
                    <a:pt x="700" y="1035"/>
                    <a:pt x="705" y="1023"/>
                  </a:cubicBezTo>
                  <a:cubicBezTo>
                    <a:pt x="710" y="1007"/>
                    <a:pt x="709" y="995"/>
                    <a:pt x="708" y="978"/>
                  </a:cubicBezTo>
                  <a:cubicBezTo>
                    <a:pt x="704" y="949"/>
                    <a:pt x="692" y="915"/>
                    <a:pt x="708" y="888"/>
                  </a:cubicBezTo>
                  <a:cubicBezTo>
                    <a:pt x="710" y="884"/>
                    <a:pt x="713" y="880"/>
                    <a:pt x="717" y="877"/>
                  </a:cubicBezTo>
                  <a:cubicBezTo>
                    <a:pt x="720" y="873"/>
                    <a:pt x="725" y="870"/>
                    <a:pt x="729" y="866"/>
                  </a:cubicBezTo>
                  <a:cubicBezTo>
                    <a:pt x="739" y="856"/>
                    <a:pt x="736" y="845"/>
                    <a:pt x="729" y="842"/>
                  </a:cubicBezTo>
                  <a:cubicBezTo>
                    <a:pt x="726" y="840"/>
                    <a:pt x="723" y="840"/>
                    <a:pt x="720" y="841"/>
                  </a:cubicBezTo>
                  <a:cubicBezTo>
                    <a:pt x="717" y="842"/>
                    <a:pt x="715" y="845"/>
                    <a:pt x="715" y="848"/>
                  </a:cubicBezTo>
                  <a:cubicBezTo>
                    <a:pt x="715" y="851"/>
                    <a:pt x="719" y="854"/>
                    <a:pt x="722" y="853"/>
                  </a:cubicBezTo>
                  <a:cubicBezTo>
                    <a:pt x="724" y="853"/>
                    <a:pt x="726" y="851"/>
                    <a:pt x="726" y="848"/>
                  </a:cubicBezTo>
                  <a:cubicBezTo>
                    <a:pt x="727" y="851"/>
                    <a:pt x="725" y="854"/>
                    <a:pt x="723" y="855"/>
                  </a:cubicBezTo>
                  <a:cubicBezTo>
                    <a:pt x="721" y="856"/>
                    <a:pt x="718" y="855"/>
                    <a:pt x="716" y="854"/>
                  </a:cubicBezTo>
                  <a:cubicBezTo>
                    <a:pt x="710" y="848"/>
                    <a:pt x="714" y="839"/>
                    <a:pt x="721" y="837"/>
                  </a:cubicBezTo>
                  <a:cubicBezTo>
                    <a:pt x="726" y="837"/>
                    <a:pt x="730" y="838"/>
                    <a:pt x="734" y="842"/>
                  </a:cubicBezTo>
                  <a:cubicBezTo>
                    <a:pt x="739" y="847"/>
                    <a:pt x="739" y="856"/>
                    <a:pt x="734" y="864"/>
                  </a:cubicBezTo>
                  <a:cubicBezTo>
                    <a:pt x="736" y="862"/>
                    <a:pt x="738" y="860"/>
                    <a:pt x="741" y="859"/>
                  </a:cubicBezTo>
                  <a:cubicBezTo>
                    <a:pt x="744" y="855"/>
                    <a:pt x="747" y="849"/>
                    <a:pt x="746" y="843"/>
                  </a:cubicBezTo>
                  <a:cubicBezTo>
                    <a:pt x="744" y="833"/>
                    <a:pt x="734" y="829"/>
                    <a:pt x="724" y="830"/>
                  </a:cubicBezTo>
                  <a:cubicBezTo>
                    <a:pt x="718" y="830"/>
                    <a:pt x="712" y="832"/>
                    <a:pt x="705" y="829"/>
                  </a:cubicBezTo>
                  <a:cubicBezTo>
                    <a:pt x="699" y="826"/>
                    <a:pt x="695" y="821"/>
                    <a:pt x="694" y="814"/>
                  </a:cubicBezTo>
                  <a:cubicBezTo>
                    <a:pt x="706" y="830"/>
                    <a:pt x="717" y="819"/>
                    <a:pt x="730" y="820"/>
                  </a:cubicBezTo>
                  <a:cubicBezTo>
                    <a:pt x="738" y="821"/>
                    <a:pt x="746" y="825"/>
                    <a:pt x="749" y="832"/>
                  </a:cubicBezTo>
                  <a:cubicBezTo>
                    <a:pt x="753" y="839"/>
                    <a:pt x="752" y="851"/>
                    <a:pt x="744" y="857"/>
                  </a:cubicBezTo>
                  <a:cubicBezTo>
                    <a:pt x="745" y="857"/>
                    <a:pt x="746" y="856"/>
                    <a:pt x="746" y="856"/>
                  </a:cubicBezTo>
                  <a:cubicBezTo>
                    <a:pt x="761" y="849"/>
                    <a:pt x="775" y="850"/>
                    <a:pt x="789" y="859"/>
                  </a:cubicBezTo>
                  <a:cubicBezTo>
                    <a:pt x="792" y="861"/>
                    <a:pt x="794" y="863"/>
                    <a:pt x="796" y="865"/>
                  </a:cubicBezTo>
                  <a:cubicBezTo>
                    <a:pt x="796" y="866"/>
                    <a:pt x="795" y="866"/>
                    <a:pt x="794" y="867"/>
                  </a:cubicBezTo>
                  <a:cubicBezTo>
                    <a:pt x="792" y="865"/>
                    <a:pt x="790" y="863"/>
                    <a:pt x="788" y="862"/>
                  </a:cubicBezTo>
                  <a:cubicBezTo>
                    <a:pt x="774" y="853"/>
                    <a:pt x="762" y="853"/>
                    <a:pt x="747" y="860"/>
                  </a:cubicBezTo>
                  <a:cubicBezTo>
                    <a:pt x="746" y="860"/>
                    <a:pt x="744" y="861"/>
                    <a:pt x="743" y="862"/>
                  </a:cubicBezTo>
                  <a:cubicBezTo>
                    <a:pt x="748" y="861"/>
                    <a:pt x="754" y="861"/>
                    <a:pt x="759" y="863"/>
                  </a:cubicBezTo>
                  <a:cubicBezTo>
                    <a:pt x="763" y="864"/>
                    <a:pt x="766" y="866"/>
                    <a:pt x="769" y="868"/>
                  </a:cubicBezTo>
                  <a:cubicBezTo>
                    <a:pt x="771" y="871"/>
                    <a:pt x="773" y="873"/>
                    <a:pt x="775" y="877"/>
                  </a:cubicBezTo>
                  <a:cubicBezTo>
                    <a:pt x="778" y="885"/>
                    <a:pt x="774" y="895"/>
                    <a:pt x="765" y="897"/>
                  </a:cubicBezTo>
                  <a:cubicBezTo>
                    <a:pt x="762" y="898"/>
                    <a:pt x="758" y="898"/>
                    <a:pt x="754" y="896"/>
                  </a:cubicBezTo>
                  <a:cubicBezTo>
                    <a:pt x="753" y="895"/>
                    <a:pt x="752" y="894"/>
                    <a:pt x="750" y="892"/>
                  </a:cubicBezTo>
                  <a:cubicBezTo>
                    <a:pt x="749" y="889"/>
                    <a:pt x="748" y="886"/>
                    <a:pt x="749" y="883"/>
                  </a:cubicBezTo>
                  <a:cubicBezTo>
                    <a:pt x="749" y="882"/>
                    <a:pt x="750" y="880"/>
                    <a:pt x="751" y="879"/>
                  </a:cubicBezTo>
                  <a:cubicBezTo>
                    <a:pt x="751" y="878"/>
                    <a:pt x="752" y="878"/>
                    <a:pt x="753" y="877"/>
                  </a:cubicBezTo>
                  <a:cubicBezTo>
                    <a:pt x="755" y="876"/>
                    <a:pt x="758" y="876"/>
                    <a:pt x="761" y="877"/>
                  </a:cubicBezTo>
                  <a:cubicBezTo>
                    <a:pt x="762" y="878"/>
                    <a:pt x="763" y="880"/>
                    <a:pt x="763" y="881"/>
                  </a:cubicBezTo>
                  <a:cubicBezTo>
                    <a:pt x="763" y="882"/>
                    <a:pt x="763" y="882"/>
                    <a:pt x="763" y="882"/>
                  </a:cubicBezTo>
                  <a:cubicBezTo>
                    <a:pt x="763" y="882"/>
                    <a:pt x="763" y="882"/>
                    <a:pt x="763" y="882"/>
                  </a:cubicBezTo>
                  <a:cubicBezTo>
                    <a:pt x="763" y="882"/>
                    <a:pt x="763" y="882"/>
                    <a:pt x="763" y="882"/>
                  </a:cubicBezTo>
                  <a:cubicBezTo>
                    <a:pt x="763" y="881"/>
                    <a:pt x="763" y="881"/>
                    <a:pt x="763" y="881"/>
                  </a:cubicBezTo>
                  <a:cubicBezTo>
                    <a:pt x="763" y="880"/>
                    <a:pt x="762" y="878"/>
                    <a:pt x="760" y="878"/>
                  </a:cubicBezTo>
                  <a:cubicBezTo>
                    <a:pt x="758" y="876"/>
                    <a:pt x="756" y="877"/>
                    <a:pt x="754" y="878"/>
                  </a:cubicBezTo>
                  <a:cubicBezTo>
                    <a:pt x="753" y="878"/>
                    <a:pt x="752" y="879"/>
                    <a:pt x="752" y="880"/>
                  </a:cubicBezTo>
                  <a:cubicBezTo>
                    <a:pt x="751" y="881"/>
                    <a:pt x="750" y="882"/>
                    <a:pt x="750" y="883"/>
                  </a:cubicBezTo>
                  <a:cubicBezTo>
                    <a:pt x="750" y="886"/>
                    <a:pt x="750" y="889"/>
                    <a:pt x="752" y="891"/>
                  </a:cubicBezTo>
                  <a:cubicBezTo>
                    <a:pt x="753" y="893"/>
                    <a:pt x="754" y="894"/>
                    <a:pt x="755" y="894"/>
                  </a:cubicBezTo>
                  <a:cubicBezTo>
                    <a:pt x="758" y="896"/>
                    <a:pt x="761" y="896"/>
                    <a:pt x="765" y="895"/>
                  </a:cubicBezTo>
                  <a:cubicBezTo>
                    <a:pt x="772" y="893"/>
                    <a:pt x="774" y="885"/>
                    <a:pt x="772" y="878"/>
                  </a:cubicBezTo>
                  <a:cubicBezTo>
                    <a:pt x="770" y="875"/>
                    <a:pt x="769" y="873"/>
                    <a:pt x="766" y="871"/>
                  </a:cubicBezTo>
                  <a:cubicBezTo>
                    <a:pt x="764" y="869"/>
                    <a:pt x="761" y="867"/>
                    <a:pt x="758" y="866"/>
                  </a:cubicBezTo>
                  <a:cubicBezTo>
                    <a:pt x="755" y="865"/>
                    <a:pt x="752" y="865"/>
                    <a:pt x="748" y="865"/>
                  </a:cubicBezTo>
                  <a:cubicBezTo>
                    <a:pt x="743" y="865"/>
                    <a:pt x="738" y="867"/>
                    <a:pt x="734" y="869"/>
                  </a:cubicBezTo>
                  <a:cubicBezTo>
                    <a:pt x="725" y="874"/>
                    <a:pt x="717" y="882"/>
                    <a:pt x="712" y="890"/>
                  </a:cubicBezTo>
                  <a:cubicBezTo>
                    <a:pt x="699" y="913"/>
                    <a:pt x="706" y="942"/>
                    <a:pt x="710" y="968"/>
                  </a:cubicBezTo>
                  <a:cubicBezTo>
                    <a:pt x="710" y="963"/>
                    <a:pt x="710" y="958"/>
                    <a:pt x="710" y="954"/>
                  </a:cubicBezTo>
                  <a:cubicBezTo>
                    <a:pt x="711" y="940"/>
                    <a:pt x="722" y="924"/>
                    <a:pt x="737" y="923"/>
                  </a:cubicBezTo>
                  <a:cubicBezTo>
                    <a:pt x="747" y="922"/>
                    <a:pt x="756" y="927"/>
                    <a:pt x="764" y="919"/>
                  </a:cubicBezTo>
                  <a:cubicBezTo>
                    <a:pt x="768" y="926"/>
                    <a:pt x="762" y="938"/>
                    <a:pt x="751" y="942"/>
                  </a:cubicBezTo>
                  <a:cubicBezTo>
                    <a:pt x="739" y="946"/>
                    <a:pt x="721" y="942"/>
                    <a:pt x="715" y="956"/>
                  </a:cubicBezTo>
                  <a:cubicBezTo>
                    <a:pt x="712" y="964"/>
                    <a:pt x="714" y="974"/>
                    <a:pt x="712" y="977"/>
                  </a:cubicBezTo>
                  <a:cubicBezTo>
                    <a:pt x="712" y="977"/>
                    <a:pt x="712" y="976"/>
                    <a:pt x="712" y="976"/>
                  </a:cubicBezTo>
                  <a:cubicBezTo>
                    <a:pt x="712" y="976"/>
                    <a:pt x="712" y="977"/>
                    <a:pt x="712" y="978"/>
                  </a:cubicBezTo>
                  <a:cubicBezTo>
                    <a:pt x="714" y="995"/>
                    <a:pt x="714" y="1007"/>
                    <a:pt x="708" y="1024"/>
                  </a:cubicBezTo>
                  <a:cubicBezTo>
                    <a:pt x="703" y="1037"/>
                    <a:pt x="697" y="1047"/>
                    <a:pt x="686" y="1056"/>
                  </a:cubicBezTo>
                  <a:cubicBezTo>
                    <a:pt x="677" y="1063"/>
                    <a:pt x="668" y="1065"/>
                    <a:pt x="658" y="1066"/>
                  </a:cubicBezTo>
                  <a:cubicBezTo>
                    <a:pt x="638" y="1066"/>
                    <a:pt x="616" y="1055"/>
                    <a:pt x="599" y="1041"/>
                  </a:cubicBezTo>
                  <a:cubicBezTo>
                    <a:pt x="593" y="1036"/>
                    <a:pt x="586" y="1030"/>
                    <a:pt x="581" y="1023"/>
                  </a:cubicBezTo>
                  <a:cubicBezTo>
                    <a:pt x="571" y="1011"/>
                    <a:pt x="565" y="997"/>
                    <a:pt x="552" y="988"/>
                  </a:cubicBezTo>
                  <a:cubicBezTo>
                    <a:pt x="546" y="984"/>
                    <a:pt x="538" y="979"/>
                    <a:pt x="531" y="980"/>
                  </a:cubicBezTo>
                  <a:cubicBezTo>
                    <a:pt x="527" y="981"/>
                    <a:pt x="522" y="985"/>
                    <a:pt x="522" y="990"/>
                  </a:cubicBezTo>
                  <a:cubicBezTo>
                    <a:pt x="522" y="991"/>
                    <a:pt x="524" y="993"/>
                    <a:pt x="525" y="993"/>
                  </a:cubicBezTo>
                  <a:cubicBezTo>
                    <a:pt x="527" y="993"/>
                    <a:pt x="528" y="992"/>
                    <a:pt x="529" y="991"/>
                  </a:cubicBezTo>
                  <a:cubicBezTo>
                    <a:pt x="529" y="990"/>
                    <a:pt x="529" y="989"/>
                    <a:pt x="529" y="988"/>
                  </a:cubicBezTo>
                  <a:cubicBezTo>
                    <a:pt x="528" y="987"/>
                    <a:pt x="526" y="987"/>
                    <a:pt x="525" y="988"/>
                  </a:cubicBezTo>
                  <a:cubicBezTo>
                    <a:pt x="525" y="989"/>
                    <a:pt x="525" y="989"/>
                    <a:pt x="525" y="990"/>
                  </a:cubicBezTo>
                  <a:cubicBezTo>
                    <a:pt x="524" y="990"/>
                    <a:pt x="524" y="989"/>
                    <a:pt x="524" y="988"/>
                  </a:cubicBezTo>
                  <a:cubicBezTo>
                    <a:pt x="524" y="986"/>
                    <a:pt x="526" y="985"/>
                    <a:pt x="527" y="985"/>
                  </a:cubicBezTo>
                  <a:cubicBezTo>
                    <a:pt x="530" y="985"/>
                    <a:pt x="532" y="988"/>
                    <a:pt x="532" y="990"/>
                  </a:cubicBezTo>
                  <a:cubicBezTo>
                    <a:pt x="532" y="992"/>
                    <a:pt x="531" y="994"/>
                    <a:pt x="530" y="996"/>
                  </a:cubicBezTo>
                  <a:cubicBezTo>
                    <a:pt x="528" y="997"/>
                    <a:pt x="526" y="997"/>
                    <a:pt x="524" y="996"/>
                  </a:cubicBezTo>
                  <a:cubicBezTo>
                    <a:pt x="522" y="996"/>
                    <a:pt x="520" y="994"/>
                    <a:pt x="519" y="991"/>
                  </a:cubicBezTo>
                  <a:cubicBezTo>
                    <a:pt x="519" y="986"/>
                    <a:pt x="523" y="982"/>
                    <a:pt x="527" y="980"/>
                  </a:cubicBezTo>
                  <a:cubicBezTo>
                    <a:pt x="530" y="979"/>
                    <a:pt x="532" y="979"/>
                    <a:pt x="535" y="979"/>
                  </a:cubicBezTo>
                  <a:cubicBezTo>
                    <a:pt x="524" y="976"/>
                    <a:pt x="516" y="980"/>
                    <a:pt x="508" y="986"/>
                  </a:cubicBezTo>
                  <a:cubicBezTo>
                    <a:pt x="504" y="990"/>
                    <a:pt x="501" y="996"/>
                    <a:pt x="502" y="1002"/>
                  </a:cubicBezTo>
                  <a:cubicBezTo>
                    <a:pt x="502" y="1002"/>
                    <a:pt x="502" y="1002"/>
                    <a:pt x="502" y="1002"/>
                  </a:cubicBezTo>
                  <a:cubicBezTo>
                    <a:pt x="503" y="996"/>
                    <a:pt x="508" y="992"/>
                    <a:pt x="515" y="997"/>
                  </a:cubicBezTo>
                  <a:cubicBezTo>
                    <a:pt x="519" y="1001"/>
                    <a:pt x="521" y="1013"/>
                    <a:pt x="536" y="1011"/>
                  </a:cubicBezTo>
                  <a:close/>
                  <a:moveTo>
                    <a:pt x="206" y="858"/>
                  </a:moveTo>
                  <a:cubicBezTo>
                    <a:pt x="224" y="880"/>
                    <a:pt x="248" y="880"/>
                    <a:pt x="260" y="887"/>
                  </a:cubicBezTo>
                  <a:cubicBezTo>
                    <a:pt x="273" y="895"/>
                    <a:pt x="264" y="910"/>
                    <a:pt x="248" y="904"/>
                  </a:cubicBezTo>
                  <a:cubicBezTo>
                    <a:pt x="231" y="899"/>
                    <a:pt x="215" y="879"/>
                    <a:pt x="206" y="858"/>
                  </a:cubicBezTo>
                  <a:close/>
                  <a:moveTo>
                    <a:pt x="217" y="1003"/>
                  </a:moveTo>
                  <a:cubicBezTo>
                    <a:pt x="213" y="1015"/>
                    <a:pt x="193" y="1033"/>
                    <a:pt x="177" y="1035"/>
                  </a:cubicBezTo>
                  <a:cubicBezTo>
                    <a:pt x="161" y="1037"/>
                    <a:pt x="156" y="1025"/>
                    <a:pt x="173" y="1019"/>
                  </a:cubicBezTo>
                  <a:cubicBezTo>
                    <a:pt x="186" y="1015"/>
                    <a:pt x="209" y="1015"/>
                    <a:pt x="217" y="1003"/>
                  </a:cubicBezTo>
                  <a:close/>
                  <a:moveTo>
                    <a:pt x="340" y="942"/>
                  </a:moveTo>
                  <a:cubicBezTo>
                    <a:pt x="340" y="940"/>
                    <a:pt x="338" y="938"/>
                    <a:pt x="335" y="939"/>
                  </a:cubicBezTo>
                  <a:cubicBezTo>
                    <a:pt x="333" y="939"/>
                    <a:pt x="332" y="941"/>
                    <a:pt x="332" y="943"/>
                  </a:cubicBezTo>
                  <a:cubicBezTo>
                    <a:pt x="333" y="945"/>
                    <a:pt x="335" y="947"/>
                    <a:pt x="337" y="946"/>
                  </a:cubicBezTo>
                  <a:cubicBezTo>
                    <a:pt x="339" y="946"/>
                    <a:pt x="340" y="944"/>
                    <a:pt x="340" y="942"/>
                  </a:cubicBezTo>
                  <a:close/>
                  <a:moveTo>
                    <a:pt x="276" y="955"/>
                  </a:moveTo>
                  <a:cubicBezTo>
                    <a:pt x="277" y="946"/>
                    <a:pt x="290" y="949"/>
                    <a:pt x="294" y="949"/>
                  </a:cubicBezTo>
                  <a:cubicBezTo>
                    <a:pt x="297" y="949"/>
                    <a:pt x="300" y="948"/>
                    <a:pt x="302" y="946"/>
                  </a:cubicBezTo>
                  <a:cubicBezTo>
                    <a:pt x="301" y="950"/>
                    <a:pt x="296" y="958"/>
                    <a:pt x="292" y="960"/>
                  </a:cubicBezTo>
                  <a:cubicBezTo>
                    <a:pt x="288" y="964"/>
                    <a:pt x="281" y="964"/>
                    <a:pt x="276" y="958"/>
                  </a:cubicBezTo>
                  <a:cubicBezTo>
                    <a:pt x="280" y="959"/>
                    <a:pt x="285" y="958"/>
                    <a:pt x="288" y="955"/>
                  </a:cubicBezTo>
                  <a:cubicBezTo>
                    <a:pt x="286" y="956"/>
                    <a:pt x="280" y="957"/>
                    <a:pt x="276" y="955"/>
                  </a:cubicBezTo>
                  <a:close/>
                  <a:moveTo>
                    <a:pt x="333" y="962"/>
                  </a:moveTo>
                  <a:cubicBezTo>
                    <a:pt x="332" y="958"/>
                    <a:pt x="328" y="955"/>
                    <a:pt x="324" y="956"/>
                  </a:cubicBezTo>
                  <a:cubicBezTo>
                    <a:pt x="320" y="957"/>
                    <a:pt x="317" y="961"/>
                    <a:pt x="318" y="965"/>
                  </a:cubicBezTo>
                  <a:cubicBezTo>
                    <a:pt x="319" y="969"/>
                    <a:pt x="323" y="972"/>
                    <a:pt x="327" y="971"/>
                  </a:cubicBezTo>
                  <a:cubicBezTo>
                    <a:pt x="331" y="970"/>
                    <a:pt x="334" y="966"/>
                    <a:pt x="333" y="962"/>
                  </a:cubicBezTo>
                  <a:close/>
                  <a:moveTo>
                    <a:pt x="339" y="951"/>
                  </a:moveTo>
                  <a:cubicBezTo>
                    <a:pt x="339" y="949"/>
                    <a:pt x="336" y="947"/>
                    <a:pt x="334" y="947"/>
                  </a:cubicBezTo>
                  <a:cubicBezTo>
                    <a:pt x="331" y="948"/>
                    <a:pt x="329" y="951"/>
                    <a:pt x="330" y="953"/>
                  </a:cubicBezTo>
                  <a:cubicBezTo>
                    <a:pt x="330" y="956"/>
                    <a:pt x="333" y="958"/>
                    <a:pt x="335" y="957"/>
                  </a:cubicBezTo>
                  <a:cubicBezTo>
                    <a:pt x="338" y="957"/>
                    <a:pt x="340" y="954"/>
                    <a:pt x="339" y="951"/>
                  </a:cubicBezTo>
                  <a:close/>
                  <a:moveTo>
                    <a:pt x="229" y="987"/>
                  </a:moveTo>
                  <a:cubicBezTo>
                    <a:pt x="231" y="984"/>
                    <a:pt x="232" y="981"/>
                    <a:pt x="231" y="979"/>
                  </a:cubicBezTo>
                  <a:cubicBezTo>
                    <a:pt x="230" y="975"/>
                    <a:pt x="227" y="971"/>
                    <a:pt x="223" y="970"/>
                  </a:cubicBezTo>
                  <a:cubicBezTo>
                    <a:pt x="217" y="969"/>
                    <a:pt x="213" y="973"/>
                    <a:pt x="211" y="977"/>
                  </a:cubicBezTo>
                  <a:cubicBezTo>
                    <a:pt x="208" y="984"/>
                    <a:pt x="214" y="987"/>
                    <a:pt x="216" y="991"/>
                  </a:cubicBezTo>
                  <a:cubicBezTo>
                    <a:pt x="218" y="996"/>
                    <a:pt x="215" y="1003"/>
                    <a:pt x="209" y="1007"/>
                  </a:cubicBezTo>
                  <a:cubicBezTo>
                    <a:pt x="202" y="1011"/>
                    <a:pt x="194" y="1011"/>
                    <a:pt x="187" y="1006"/>
                  </a:cubicBezTo>
                  <a:cubicBezTo>
                    <a:pt x="184" y="1003"/>
                    <a:pt x="182" y="998"/>
                    <a:pt x="185" y="993"/>
                  </a:cubicBezTo>
                  <a:cubicBezTo>
                    <a:pt x="186" y="998"/>
                    <a:pt x="193" y="1001"/>
                    <a:pt x="197" y="996"/>
                  </a:cubicBezTo>
                  <a:cubicBezTo>
                    <a:pt x="199" y="993"/>
                    <a:pt x="200" y="985"/>
                    <a:pt x="201" y="977"/>
                  </a:cubicBezTo>
                  <a:cubicBezTo>
                    <a:pt x="203" y="969"/>
                    <a:pt x="205" y="962"/>
                    <a:pt x="210" y="958"/>
                  </a:cubicBezTo>
                  <a:cubicBezTo>
                    <a:pt x="220" y="948"/>
                    <a:pt x="236" y="950"/>
                    <a:pt x="243" y="961"/>
                  </a:cubicBezTo>
                  <a:cubicBezTo>
                    <a:pt x="247" y="968"/>
                    <a:pt x="247" y="975"/>
                    <a:pt x="246" y="981"/>
                  </a:cubicBezTo>
                  <a:cubicBezTo>
                    <a:pt x="245" y="988"/>
                    <a:pt x="236" y="1006"/>
                    <a:pt x="240" y="1014"/>
                  </a:cubicBezTo>
                  <a:cubicBezTo>
                    <a:pt x="243" y="1020"/>
                    <a:pt x="249" y="1021"/>
                    <a:pt x="252" y="1018"/>
                  </a:cubicBezTo>
                  <a:cubicBezTo>
                    <a:pt x="254" y="1023"/>
                    <a:pt x="248" y="1029"/>
                    <a:pt x="242" y="1029"/>
                  </a:cubicBezTo>
                  <a:cubicBezTo>
                    <a:pt x="230" y="1029"/>
                    <a:pt x="219" y="1017"/>
                    <a:pt x="220" y="1003"/>
                  </a:cubicBezTo>
                  <a:cubicBezTo>
                    <a:pt x="221" y="997"/>
                    <a:pt x="224" y="993"/>
                    <a:pt x="229" y="987"/>
                  </a:cubicBezTo>
                  <a:close/>
                  <a:moveTo>
                    <a:pt x="101" y="1016"/>
                  </a:moveTo>
                  <a:cubicBezTo>
                    <a:pt x="100" y="1014"/>
                    <a:pt x="102" y="1011"/>
                    <a:pt x="104" y="1011"/>
                  </a:cubicBezTo>
                  <a:cubicBezTo>
                    <a:pt x="106" y="1010"/>
                    <a:pt x="108" y="1011"/>
                    <a:pt x="109" y="1013"/>
                  </a:cubicBezTo>
                  <a:cubicBezTo>
                    <a:pt x="110" y="1016"/>
                    <a:pt x="109" y="1018"/>
                    <a:pt x="106" y="1019"/>
                  </a:cubicBezTo>
                  <a:cubicBezTo>
                    <a:pt x="104" y="1019"/>
                    <a:pt x="102" y="1018"/>
                    <a:pt x="101" y="1016"/>
                  </a:cubicBezTo>
                  <a:close/>
                  <a:moveTo>
                    <a:pt x="97" y="1009"/>
                  </a:moveTo>
                  <a:cubicBezTo>
                    <a:pt x="96" y="1007"/>
                    <a:pt x="97" y="1006"/>
                    <a:pt x="99" y="1005"/>
                  </a:cubicBezTo>
                  <a:cubicBezTo>
                    <a:pt x="100" y="1004"/>
                    <a:pt x="102" y="1005"/>
                    <a:pt x="103" y="1007"/>
                  </a:cubicBezTo>
                  <a:cubicBezTo>
                    <a:pt x="103" y="1009"/>
                    <a:pt x="102" y="1011"/>
                    <a:pt x="101" y="1011"/>
                  </a:cubicBezTo>
                  <a:cubicBezTo>
                    <a:pt x="99" y="1012"/>
                    <a:pt x="97" y="1011"/>
                    <a:pt x="97" y="1009"/>
                  </a:cubicBezTo>
                  <a:close/>
                  <a:moveTo>
                    <a:pt x="110" y="1021"/>
                  </a:moveTo>
                  <a:cubicBezTo>
                    <a:pt x="109" y="1018"/>
                    <a:pt x="111" y="1014"/>
                    <a:pt x="114" y="1013"/>
                  </a:cubicBezTo>
                  <a:cubicBezTo>
                    <a:pt x="118" y="1012"/>
                    <a:pt x="121" y="1014"/>
                    <a:pt x="122" y="1017"/>
                  </a:cubicBezTo>
                  <a:cubicBezTo>
                    <a:pt x="124" y="1020"/>
                    <a:pt x="122" y="1024"/>
                    <a:pt x="118" y="1025"/>
                  </a:cubicBezTo>
                  <a:cubicBezTo>
                    <a:pt x="115" y="1026"/>
                    <a:pt x="111" y="1024"/>
                    <a:pt x="110" y="1021"/>
                  </a:cubicBezTo>
                  <a:close/>
                  <a:moveTo>
                    <a:pt x="227" y="985"/>
                  </a:moveTo>
                  <a:cubicBezTo>
                    <a:pt x="230" y="981"/>
                    <a:pt x="230" y="976"/>
                    <a:pt x="226" y="973"/>
                  </a:cubicBezTo>
                  <a:cubicBezTo>
                    <a:pt x="219" y="969"/>
                    <a:pt x="211" y="977"/>
                    <a:pt x="213" y="983"/>
                  </a:cubicBezTo>
                  <a:cubicBezTo>
                    <a:pt x="215" y="988"/>
                    <a:pt x="219" y="990"/>
                    <a:pt x="218" y="997"/>
                  </a:cubicBezTo>
                  <a:cubicBezTo>
                    <a:pt x="221" y="990"/>
                    <a:pt x="224" y="990"/>
                    <a:pt x="227" y="985"/>
                  </a:cubicBezTo>
                  <a:close/>
                  <a:moveTo>
                    <a:pt x="235" y="951"/>
                  </a:moveTo>
                  <a:cubicBezTo>
                    <a:pt x="228" y="946"/>
                    <a:pt x="218" y="948"/>
                    <a:pt x="214" y="951"/>
                  </a:cubicBezTo>
                  <a:cubicBezTo>
                    <a:pt x="208" y="946"/>
                    <a:pt x="215" y="930"/>
                    <a:pt x="227" y="933"/>
                  </a:cubicBezTo>
                  <a:cubicBezTo>
                    <a:pt x="235" y="935"/>
                    <a:pt x="239" y="944"/>
                    <a:pt x="235" y="951"/>
                  </a:cubicBezTo>
                  <a:close/>
                  <a:moveTo>
                    <a:pt x="167" y="1054"/>
                  </a:moveTo>
                  <a:cubicBezTo>
                    <a:pt x="177" y="1043"/>
                    <a:pt x="190" y="1057"/>
                    <a:pt x="196" y="1061"/>
                  </a:cubicBezTo>
                  <a:cubicBezTo>
                    <a:pt x="200" y="1065"/>
                    <a:pt x="203" y="1066"/>
                    <a:pt x="208" y="1065"/>
                  </a:cubicBezTo>
                  <a:cubicBezTo>
                    <a:pt x="204" y="1069"/>
                    <a:pt x="190" y="1074"/>
                    <a:pt x="183" y="1075"/>
                  </a:cubicBezTo>
                  <a:cubicBezTo>
                    <a:pt x="174" y="1075"/>
                    <a:pt x="165" y="1070"/>
                    <a:pt x="165" y="1058"/>
                  </a:cubicBezTo>
                  <a:cubicBezTo>
                    <a:pt x="169" y="1062"/>
                    <a:pt x="176" y="1065"/>
                    <a:pt x="182" y="1064"/>
                  </a:cubicBezTo>
                  <a:cubicBezTo>
                    <a:pt x="179" y="1064"/>
                    <a:pt x="171" y="1059"/>
                    <a:pt x="167" y="1054"/>
                  </a:cubicBezTo>
                  <a:close/>
                  <a:moveTo>
                    <a:pt x="208" y="923"/>
                  </a:moveTo>
                  <a:cubicBezTo>
                    <a:pt x="186" y="948"/>
                    <a:pt x="158" y="946"/>
                    <a:pt x="145" y="954"/>
                  </a:cubicBezTo>
                  <a:cubicBezTo>
                    <a:pt x="130" y="962"/>
                    <a:pt x="139" y="980"/>
                    <a:pt x="157" y="974"/>
                  </a:cubicBezTo>
                  <a:cubicBezTo>
                    <a:pt x="178" y="969"/>
                    <a:pt x="197" y="946"/>
                    <a:pt x="208" y="923"/>
                  </a:cubicBezTo>
                  <a:close/>
                  <a:moveTo>
                    <a:pt x="333" y="921"/>
                  </a:moveTo>
                  <a:cubicBezTo>
                    <a:pt x="332" y="924"/>
                    <a:pt x="330" y="927"/>
                    <a:pt x="328" y="930"/>
                  </a:cubicBezTo>
                  <a:cubicBezTo>
                    <a:pt x="321" y="939"/>
                    <a:pt x="310" y="945"/>
                    <a:pt x="297" y="946"/>
                  </a:cubicBezTo>
                  <a:cubicBezTo>
                    <a:pt x="283" y="945"/>
                    <a:pt x="268" y="936"/>
                    <a:pt x="265" y="921"/>
                  </a:cubicBezTo>
                  <a:cubicBezTo>
                    <a:pt x="264" y="915"/>
                    <a:pt x="265" y="909"/>
                    <a:pt x="269" y="904"/>
                  </a:cubicBezTo>
                  <a:cubicBezTo>
                    <a:pt x="271" y="900"/>
                    <a:pt x="274" y="898"/>
                    <a:pt x="278" y="897"/>
                  </a:cubicBezTo>
                  <a:cubicBezTo>
                    <a:pt x="283" y="896"/>
                    <a:pt x="288" y="897"/>
                    <a:pt x="292" y="901"/>
                  </a:cubicBezTo>
                  <a:cubicBezTo>
                    <a:pt x="295" y="903"/>
                    <a:pt x="296" y="907"/>
                    <a:pt x="296" y="911"/>
                  </a:cubicBezTo>
                  <a:cubicBezTo>
                    <a:pt x="295" y="918"/>
                    <a:pt x="288" y="923"/>
                    <a:pt x="281" y="922"/>
                  </a:cubicBezTo>
                  <a:cubicBezTo>
                    <a:pt x="274" y="922"/>
                    <a:pt x="269" y="915"/>
                    <a:pt x="270" y="908"/>
                  </a:cubicBezTo>
                  <a:cubicBezTo>
                    <a:pt x="271" y="902"/>
                    <a:pt x="275" y="898"/>
                    <a:pt x="280" y="897"/>
                  </a:cubicBezTo>
                  <a:cubicBezTo>
                    <a:pt x="279" y="897"/>
                    <a:pt x="279" y="897"/>
                    <a:pt x="278" y="897"/>
                  </a:cubicBezTo>
                  <a:cubicBezTo>
                    <a:pt x="274" y="898"/>
                    <a:pt x="271" y="901"/>
                    <a:pt x="269" y="904"/>
                  </a:cubicBezTo>
                  <a:cubicBezTo>
                    <a:pt x="266" y="909"/>
                    <a:pt x="265" y="915"/>
                    <a:pt x="266" y="921"/>
                  </a:cubicBezTo>
                  <a:cubicBezTo>
                    <a:pt x="269" y="935"/>
                    <a:pt x="284" y="944"/>
                    <a:pt x="297" y="944"/>
                  </a:cubicBezTo>
                  <a:cubicBezTo>
                    <a:pt x="310" y="943"/>
                    <a:pt x="321" y="936"/>
                    <a:pt x="327" y="926"/>
                  </a:cubicBezTo>
                  <a:cubicBezTo>
                    <a:pt x="329" y="924"/>
                    <a:pt x="330" y="921"/>
                    <a:pt x="331" y="919"/>
                  </a:cubicBezTo>
                  <a:lnTo>
                    <a:pt x="333" y="921"/>
                  </a:lnTo>
                  <a:close/>
                  <a:moveTo>
                    <a:pt x="321" y="870"/>
                  </a:moveTo>
                  <a:cubicBezTo>
                    <a:pt x="326" y="857"/>
                    <a:pt x="339" y="847"/>
                    <a:pt x="356" y="849"/>
                  </a:cubicBezTo>
                  <a:cubicBezTo>
                    <a:pt x="362" y="850"/>
                    <a:pt x="367" y="852"/>
                    <a:pt x="372" y="857"/>
                  </a:cubicBezTo>
                  <a:cubicBezTo>
                    <a:pt x="376" y="860"/>
                    <a:pt x="378" y="864"/>
                    <a:pt x="379" y="869"/>
                  </a:cubicBezTo>
                  <a:cubicBezTo>
                    <a:pt x="380" y="876"/>
                    <a:pt x="377" y="882"/>
                    <a:pt x="372" y="886"/>
                  </a:cubicBezTo>
                  <a:cubicBezTo>
                    <a:pt x="369" y="888"/>
                    <a:pt x="366" y="889"/>
                    <a:pt x="362" y="889"/>
                  </a:cubicBezTo>
                  <a:cubicBezTo>
                    <a:pt x="356" y="888"/>
                    <a:pt x="352" y="883"/>
                    <a:pt x="351" y="878"/>
                  </a:cubicBezTo>
                  <a:cubicBezTo>
                    <a:pt x="350" y="875"/>
                    <a:pt x="350" y="873"/>
                    <a:pt x="352" y="870"/>
                  </a:cubicBezTo>
                  <a:cubicBezTo>
                    <a:pt x="354" y="865"/>
                    <a:pt x="361" y="863"/>
                    <a:pt x="366" y="865"/>
                  </a:cubicBezTo>
                  <a:cubicBezTo>
                    <a:pt x="371" y="868"/>
                    <a:pt x="373" y="875"/>
                    <a:pt x="371" y="880"/>
                  </a:cubicBezTo>
                  <a:cubicBezTo>
                    <a:pt x="368" y="885"/>
                    <a:pt x="362" y="887"/>
                    <a:pt x="356" y="884"/>
                  </a:cubicBezTo>
                  <a:cubicBezTo>
                    <a:pt x="355" y="884"/>
                    <a:pt x="353" y="882"/>
                    <a:pt x="352" y="881"/>
                  </a:cubicBezTo>
                  <a:cubicBezTo>
                    <a:pt x="352" y="881"/>
                    <a:pt x="352" y="881"/>
                    <a:pt x="352" y="881"/>
                  </a:cubicBezTo>
                  <a:cubicBezTo>
                    <a:pt x="355" y="885"/>
                    <a:pt x="358" y="887"/>
                    <a:pt x="362" y="888"/>
                  </a:cubicBezTo>
                  <a:cubicBezTo>
                    <a:pt x="366" y="889"/>
                    <a:pt x="369" y="888"/>
                    <a:pt x="372" y="885"/>
                  </a:cubicBezTo>
                  <a:cubicBezTo>
                    <a:pt x="377" y="881"/>
                    <a:pt x="378" y="876"/>
                    <a:pt x="378" y="870"/>
                  </a:cubicBezTo>
                  <a:cubicBezTo>
                    <a:pt x="377" y="865"/>
                    <a:pt x="375" y="861"/>
                    <a:pt x="371" y="858"/>
                  </a:cubicBezTo>
                  <a:cubicBezTo>
                    <a:pt x="367" y="854"/>
                    <a:pt x="362" y="852"/>
                    <a:pt x="356" y="851"/>
                  </a:cubicBezTo>
                  <a:cubicBezTo>
                    <a:pt x="339" y="849"/>
                    <a:pt x="327" y="859"/>
                    <a:pt x="323" y="872"/>
                  </a:cubicBezTo>
                  <a:lnTo>
                    <a:pt x="321" y="870"/>
                  </a:lnTo>
                  <a:close/>
                  <a:moveTo>
                    <a:pt x="505" y="676"/>
                  </a:moveTo>
                  <a:cubicBezTo>
                    <a:pt x="508" y="676"/>
                    <a:pt x="511" y="679"/>
                    <a:pt x="510" y="683"/>
                  </a:cubicBezTo>
                  <a:cubicBezTo>
                    <a:pt x="510" y="686"/>
                    <a:pt x="507" y="689"/>
                    <a:pt x="504" y="688"/>
                  </a:cubicBezTo>
                  <a:cubicBezTo>
                    <a:pt x="500" y="688"/>
                    <a:pt x="498" y="685"/>
                    <a:pt x="498" y="681"/>
                  </a:cubicBezTo>
                  <a:cubicBezTo>
                    <a:pt x="498" y="678"/>
                    <a:pt x="501" y="675"/>
                    <a:pt x="505" y="676"/>
                  </a:cubicBezTo>
                  <a:close/>
                  <a:moveTo>
                    <a:pt x="517" y="674"/>
                  </a:moveTo>
                  <a:cubicBezTo>
                    <a:pt x="520" y="674"/>
                    <a:pt x="522" y="676"/>
                    <a:pt x="521" y="679"/>
                  </a:cubicBezTo>
                  <a:cubicBezTo>
                    <a:pt x="521" y="682"/>
                    <a:pt x="519" y="684"/>
                    <a:pt x="516" y="683"/>
                  </a:cubicBezTo>
                  <a:cubicBezTo>
                    <a:pt x="513" y="683"/>
                    <a:pt x="511" y="681"/>
                    <a:pt x="512" y="678"/>
                  </a:cubicBezTo>
                  <a:cubicBezTo>
                    <a:pt x="512" y="675"/>
                    <a:pt x="514" y="673"/>
                    <a:pt x="517" y="674"/>
                  </a:cubicBezTo>
                  <a:close/>
                  <a:moveTo>
                    <a:pt x="492" y="685"/>
                  </a:moveTo>
                  <a:cubicBezTo>
                    <a:pt x="497" y="686"/>
                    <a:pt x="501" y="690"/>
                    <a:pt x="501" y="696"/>
                  </a:cubicBezTo>
                  <a:cubicBezTo>
                    <a:pt x="501" y="701"/>
                    <a:pt x="496" y="705"/>
                    <a:pt x="490" y="705"/>
                  </a:cubicBezTo>
                  <a:cubicBezTo>
                    <a:pt x="485" y="704"/>
                    <a:pt x="481" y="699"/>
                    <a:pt x="482" y="694"/>
                  </a:cubicBezTo>
                  <a:cubicBezTo>
                    <a:pt x="482" y="689"/>
                    <a:pt x="487" y="685"/>
                    <a:pt x="492" y="685"/>
                  </a:cubicBezTo>
                  <a:close/>
                  <a:moveTo>
                    <a:pt x="613" y="900"/>
                  </a:moveTo>
                  <a:cubicBezTo>
                    <a:pt x="623" y="887"/>
                    <a:pt x="625" y="864"/>
                    <a:pt x="618" y="849"/>
                  </a:cubicBezTo>
                  <a:cubicBezTo>
                    <a:pt x="610" y="835"/>
                    <a:pt x="595" y="837"/>
                    <a:pt x="600" y="855"/>
                  </a:cubicBezTo>
                  <a:cubicBezTo>
                    <a:pt x="604" y="868"/>
                    <a:pt x="618" y="886"/>
                    <a:pt x="613" y="900"/>
                  </a:cubicBezTo>
                  <a:close/>
                  <a:moveTo>
                    <a:pt x="403" y="901"/>
                  </a:moveTo>
                  <a:cubicBezTo>
                    <a:pt x="397" y="925"/>
                    <a:pt x="407" y="961"/>
                    <a:pt x="426" y="968"/>
                  </a:cubicBezTo>
                  <a:cubicBezTo>
                    <a:pt x="445" y="975"/>
                    <a:pt x="452" y="955"/>
                    <a:pt x="435" y="949"/>
                  </a:cubicBezTo>
                  <a:cubicBezTo>
                    <a:pt x="426" y="945"/>
                    <a:pt x="404" y="928"/>
                    <a:pt x="403" y="901"/>
                  </a:cubicBezTo>
                  <a:close/>
                  <a:moveTo>
                    <a:pt x="396" y="912"/>
                  </a:moveTo>
                  <a:cubicBezTo>
                    <a:pt x="396" y="921"/>
                    <a:pt x="391" y="929"/>
                    <a:pt x="385" y="936"/>
                  </a:cubicBezTo>
                  <a:cubicBezTo>
                    <a:pt x="370" y="949"/>
                    <a:pt x="344" y="954"/>
                    <a:pt x="339" y="972"/>
                  </a:cubicBezTo>
                  <a:cubicBezTo>
                    <a:pt x="336" y="979"/>
                    <a:pt x="338" y="988"/>
                    <a:pt x="345" y="994"/>
                  </a:cubicBezTo>
                  <a:cubicBezTo>
                    <a:pt x="348" y="997"/>
                    <a:pt x="353" y="997"/>
                    <a:pt x="357" y="994"/>
                  </a:cubicBezTo>
                  <a:cubicBezTo>
                    <a:pt x="353" y="994"/>
                    <a:pt x="348" y="990"/>
                    <a:pt x="347" y="985"/>
                  </a:cubicBezTo>
                  <a:cubicBezTo>
                    <a:pt x="347" y="980"/>
                    <a:pt x="351" y="974"/>
                    <a:pt x="357" y="972"/>
                  </a:cubicBezTo>
                  <a:cubicBezTo>
                    <a:pt x="374" y="965"/>
                    <a:pt x="392" y="960"/>
                    <a:pt x="399" y="940"/>
                  </a:cubicBezTo>
                  <a:cubicBezTo>
                    <a:pt x="401" y="932"/>
                    <a:pt x="400" y="923"/>
                    <a:pt x="396" y="912"/>
                  </a:cubicBezTo>
                  <a:close/>
                  <a:moveTo>
                    <a:pt x="361" y="676"/>
                  </a:moveTo>
                  <a:cubicBezTo>
                    <a:pt x="365" y="690"/>
                    <a:pt x="346" y="694"/>
                    <a:pt x="339" y="697"/>
                  </a:cubicBezTo>
                  <a:cubicBezTo>
                    <a:pt x="334" y="699"/>
                    <a:pt x="332" y="701"/>
                    <a:pt x="330" y="705"/>
                  </a:cubicBezTo>
                  <a:cubicBezTo>
                    <a:pt x="329" y="700"/>
                    <a:pt x="331" y="685"/>
                    <a:pt x="334" y="679"/>
                  </a:cubicBezTo>
                  <a:cubicBezTo>
                    <a:pt x="339" y="671"/>
                    <a:pt x="348" y="666"/>
                    <a:pt x="359" y="672"/>
                  </a:cubicBezTo>
                  <a:cubicBezTo>
                    <a:pt x="353" y="673"/>
                    <a:pt x="346" y="678"/>
                    <a:pt x="344" y="683"/>
                  </a:cubicBezTo>
                  <a:cubicBezTo>
                    <a:pt x="346" y="681"/>
                    <a:pt x="354" y="677"/>
                    <a:pt x="361" y="676"/>
                  </a:cubicBezTo>
                  <a:close/>
                  <a:moveTo>
                    <a:pt x="648" y="734"/>
                  </a:moveTo>
                  <a:cubicBezTo>
                    <a:pt x="651" y="736"/>
                    <a:pt x="656" y="735"/>
                    <a:pt x="657" y="732"/>
                  </a:cubicBezTo>
                  <a:cubicBezTo>
                    <a:pt x="657" y="730"/>
                    <a:pt x="656" y="728"/>
                    <a:pt x="655" y="728"/>
                  </a:cubicBezTo>
                  <a:cubicBezTo>
                    <a:pt x="654" y="728"/>
                    <a:pt x="653" y="729"/>
                    <a:pt x="653" y="730"/>
                  </a:cubicBezTo>
                  <a:cubicBezTo>
                    <a:pt x="652" y="729"/>
                    <a:pt x="652" y="728"/>
                    <a:pt x="652" y="727"/>
                  </a:cubicBezTo>
                  <a:cubicBezTo>
                    <a:pt x="652" y="725"/>
                    <a:pt x="655" y="722"/>
                    <a:pt x="659" y="723"/>
                  </a:cubicBezTo>
                  <a:cubicBezTo>
                    <a:pt x="661" y="723"/>
                    <a:pt x="665" y="725"/>
                    <a:pt x="665" y="728"/>
                  </a:cubicBezTo>
                  <a:cubicBezTo>
                    <a:pt x="666" y="732"/>
                    <a:pt x="664" y="736"/>
                    <a:pt x="664" y="738"/>
                  </a:cubicBezTo>
                  <a:cubicBezTo>
                    <a:pt x="665" y="742"/>
                    <a:pt x="668" y="743"/>
                    <a:pt x="671" y="743"/>
                  </a:cubicBezTo>
                  <a:cubicBezTo>
                    <a:pt x="667" y="745"/>
                    <a:pt x="666" y="745"/>
                    <a:pt x="665" y="749"/>
                  </a:cubicBezTo>
                  <a:cubicBezTo>
                    <a:pt x="665" y="753"/>
                    <a:pt x="666" y="766"/>
                    <a:pt x="653" y="767"/>
                  </a:cubicBezTo>
                  <a:cubicBezTo>
                    <a:pt x="661" y="769"/>
                    <a:pt x="668" y="765"/>
                    <a:pt x="673" y="759"/>
                  </a:cubicBezTo>
                  <a:cubicBezTo>
                    <a:pt x="678" y="753"/>
                    <a:pt x="681" y="745"/>
                    <a:pt x="679" y="737"/>
                  </a:cubicBezTo>
                  <a:cubicBezTo>
                    <a:pt x="677" y="728"/>
                    <a:pt x="666" y="719"/>
                    <a:pt x="656" y="719"/>
                  </a:cubicBezTo>
                  <a:cubicBezTo>
                    <a:pt x="651" y="719"/>
                    <a:pt x="645" y="722"/>
                    <a:pt x="645" y="728"/>
                  </a:cubicBezTo>
                  <a:cubicBezTo>
                    <a:pt x="645" y="730"/>
                    <a:pt x="646" y="733"/>
                    <a:pt x="648" y="734"/>
                  </a:cubicBezTo>
                  <a:close/>
                  <a:moveTo>
                    <a:pt x="677" y="770"/>
                  </a:moveTo>
                  <a:cubicBezTo>
                    <a:pt x="699" y="770"/>
                    <a:pt x="712" y="783"/>
                    <a:pt x="722" y="787"/>
                  </a:cubicBezTo>
                  <a:cubicBezTo>
                    <a:pt x="732" y="793"/>
                    <a:pt x="738" y="784"/>
                    <a:pt x="728" y="776"/>
                  </a:cubicBezTo>
                  <a:cubicBezTo>
                    <a:pt x="717" y="767"/>
                    <a:pt x="688" y="766"/>
                    <a:pt x="677" y="770"/>
                  </a:cubicBezTo>
                  <a:close/>
                  <a:moveTo>
                    <a:pt x="388" y="641"/>
                  </a:moveTo>
                  <a:cubicBezTo>
                    <a:pt x="386" y="642"/>
                    <a:pt x="385" y="644"/>
                    <a:pt x="385" y="646"/>
                  </a:cubicBezTo>
                  <a:cubicBezTo>
                    <a:pt x="386" y="648"/>
                    <a:pt x="388" y="649"/>
                    <a:pt x="390" y="648"/>
                  </a:cubicBezTo>
                  <a:cubicBezTo>
                    <a:pt x="392" y="648"/>
                    <a:pt x="393" y="646"/>
                    <a:pt x="393" y="644"/>
                  </a:cubicBezTo>
                  <a:cubicBezTo>
                    <a:pt x="392" y="641"/>
                    <a:pt x="390" y="640"/>
                    <a:pt x="388" y="641"/>
                  </a:cubicBezTo>
                  <a:close/>
                  <a:moveTo>
                    <a:pt x="365" y="625"/>
                  </a:moveTo>
                  <a:cubicBezTo>
                    <a:pt x="361" y="626"/>
                    <a:pt x="359" y="630"/>
                    <a:pt x="360" y="634"/>
                  </a:cubicBezTo>
                  <a:cubicBezTo>
                    <a:pt x="361" y="638"/>
                    <a:pt x="365" y="640"/>
                    <a:pt x="369" y="639"/>
                  </a:cubicBezTo>
                  <a:cubicBezTo>
                    <a:pt x="373" y="638"/>
                    <a:pt x="375" y="634"/>
                    <a:pt x="374" y="630"/>
                  </a:cubicBezTo>
                  <a:cubicBezTo>
                    <a:pt x="373" y="626"/>
                    <a:pt x="369" y="624"/>
                    <a:pt x="365" y="625"/>
                  </a:cubicBezTo>
                  <a:close/>
                  <a:moveTo>
                    <a:pt x="379" y="632"/>
                  </a:moveTo>
                  <a:cubicBezTo>
                    <a:pt x="376" y="633"/>
                    <a:pt x="375" y="636"/>
                    <a:pt x="376" y="639"/>
                  </a:cubicBezTo>
                  <a:cubicBezTo>
                    <a:pt x="376" y="642"/>
                    <a:pt x="379" y="643"/>
                    <a:pt x="382" y="642"/>
                  </a:cubicBezTo>
                  <a:cubicBezTo>
                    <a:pt x="385" y="641"/>
                    <a:pt x="387" y="638"/>
                    <a:pt x="386" y="636"/>
                  </a:cubicBezTo>
                  <a:cubicBezTo>
                    <a:pt x="385" y="633"/>
                    <a:pt x="382" y="631"/>
                    <a:pt x="379" y="632"/>
                  </a:cubicBezTo>
                  <a:close/>
                  <a:moveTo>
                    <a:pt x="345" y="640"/>
                  </a:moveTo>
                  <a:cubicBezTo>
                    <a:pt x="356" y="625"/>
                    <a:pt x="333" y="612"/>
                    <a:pt x="327" y="607"/>
                  </a:cubicBezTo>
                  <a:cubicBezTo>
                    <a:pt x="321" y="602"/>
                    <a:pt x="319" y="598"/>
                    <a:pt x="319" y="592"/>
                  </a:cubicBezTo>
                  <a:cubicBezTo>
                    <a:pt x="315" y="599"/>
                    <a:pt x="312" y="617"/>
                    <a:pt x="313" y="626"/>
                  </a:cubicBezTo>
                  <a:cubicBezTo>
                    <a:pt x="316" y="639"/>
                    <a:pt x="325" y="648"/>
                    <a:pt x="341" y="645"/>
                  </a:cubicBezTo>
                  <a:cubicBezTo>
                    <a:pt x="334" y="641"/>
                    <a:pt x="327" y="633"/>
                    <a:pt x="327" y="625"/>
                  </a:cubicBezTo>
                  <a:cubicBezTo>
                    <a:pt x="329" y="629"/>
                    <a:pt x="337" y="637"/>
                    <a:pt x="345" y="640"/>
                  </a:cubicBezTo>
                  <a:close/>
                  <a:moveTo>
                    <a:pt x="332" y="656"/>
                  </a:moveTo>
                  <a:cubicBezTo>
                    <a:pt x="296" y="649"/>
                    <a:pt x="254" y="679"/>
                    <a:pt x="254" y="710"/>
                  </a:cubicBezTo>
                  <a:cubicBezTo>
                    <a:pt x="255" y="735"/>
                    <a:pt x="278" y="733"/>
                    <a:pt x="282" y="711"/>
                  </a:cubicBezTo>
                  <a:cubicBezTo>
                    <a:pt x="284" y="696"/>
                    <a:pt x="293" y="658"/>
                    <a:pt x="332" y="656"/>
                  </a:cubicBezTo>
                  <a:close/>
                  <a:moveTo>
                    <a:pt x="479" y="936"/>
                  </a:moveTo>
                  <a:cubicBezTo>
                    <a:pt x="479" y="939"/>
                    <a:pt x="480" y="941"/>
                    <a:pt x="483" y="941"/>
                  </a:cubicBezTo>
                  <a:cubicBezTo>
                    <a:pt x="485" y="942"/>
                    <a:pt x="488" y="940"/>
                    <a:pt x="488" y="937"/>
                  </a:cubicBezTo>
                  <a:cubicBezTo>
                    <a:pt x="488" y="935"/>
                    <a:pt x="487" y="932"/>
                    <a:pt x="484" y="932"/>
                  </a:cubicBezTo>
                  <a:cubicBezTo>
                    <a:pt x="481" y="932"/>
                    <a:pt x="479" y="934"/>
                    <a:pt x="479" y="936"/>
                  </a:cubicBezTo>
                  <a:close/>
                  <a:moveTo>
                    <a:pt x="465" y="939"/>
                  </a:moveTo>
                  <a:cubicBezTo>
                    <a:pt x="465" y="942"/>
                    <a:pt x="467" y="945"/>
                    <a:pt x="470" y="945"/>
                  </a:cubicBezTo>
                  <a:cubicBezTo>
                    <a:pt x="473" y="946"/>
                    <a:pt x="476" y="944"/>
                    <a:pt x="477" y="940"/>
                  </a:cubicBezTo>
                  <a:cubicBezTo>
                    <a:pt x="477" y="937"/>
                    <a:pt x="475" y="934"/>
                    <a:pt x="472" y="934"/>
                  </a:cubicBezTo>
                  <a:cubicBezTo>
                    <a:pt x="469" y="934"/>
                    <a:pt x="466" y="936"/>
                    <a:pt x="465" y="939"/>
                  </a:cubicBezTo>
                  <a:close/>
                  <a:moveTo>
                    <a:pt x="448" y="939"/>
                  </a:moveTo>
                  <a:cubicBezTo>
                    <a:pt x="447" y="943"/>
                    <a:pt x="450" y="947"/>
                    <a:pt x="454" y="948"/>
                  </a:cubicBezTo>
                  <a:cubicBezTo>
                    <a:pt x="459" y="948"/>
                    <a:pt x="462" y="945"/>
                    <a:pt x="463" y="941"/>
                  </a:cubicBezTo>
                  <a:cubicBezTo>
                    <a:pt x="463" y="937"/>
                    <a:pt x="460" y="933"/>
                    <a:pt x="456" y="933"/>
                  </a:cubicBezTo>
                  <a:cubicBezTo>
                    <a:pt x="452" y="932"/>
                    <a:pt x="448" y="935"/>
                    <a:pt x="448" y="939"/>
                  </a:cubicBezTo>
                  <a:close/>
                  <a:moveTo>
                    <a:pt x="455" y="877"/>
                  </a:moveTo>
                  <a:cubicBezTo>
                    <a:pt x="461" y="873"/>
                    <a:pt x="471" y="870"/>
                    <a:pt x="480" y="874"/>
                  </a:cubicBezTo>
                  <a:cubicBezTo>
                    <a:pt x="495" y="881"/>
                    <a:pt x="499" y="895"/>
                    <a:pt x="493" y="910"/>
                  </a:cubicBezTo>
                  <a:cubicBezTo>
                    <a:pt x="483" y="937"/>
                    <a:pt x="515" y="950"/>
                    <a:pt x="527" y="920"/>
                  </a:cubicBezTo>
                  <a:cubicBezTo>
                    <a:pt x="532" y="906"/>
                    <a:pt x="526" y="889"/>
                    <a:pt x="518" y="879"/>
                  </a:cubicBezTo>
                  <a:cubicBezTo>
                    <a:pt x="502" y="860"/>
                    <a:pt x="467" y="856"/>
                    <a:pt x="455" y="877"/>
                  </a:cubicBezTo>
                  <a:close/>
                  <a:moveTo>
                    <a:pt x="545" y="881"/>
                  </a:moveTo>
                  <a:cubicBezTo>
                    <a:pt x="550" y="830"/>
                    <a:pt x="606" y="787"/>
                    <a:pt x="646" y="801"/>
                  </a:cubicBezTo>
                  <a:cubicBezTo>
                    <a:pt x="679" y="812"/>
                    <a:pt x="667" y="840"/>
                    <a:pt x="637" y="836"/>
                  </a:cubicBezTo>
                  <a:cubicBezTo>
                    <a:pt x="616" y="834"/>
                    <a:pt x="563" y="830"/>
                    <a:pt x="545" y="881"/>
                  </a:cubicBezTo>
                  <a:close/>
                  <a:moveTo>
                    <a:pt x="537" y="865"/>
                  </a:moveTo>
                  <a:cubicBezTo>
                    <a:pt x="524" y="818"/>
                    <a:pt x="530" y="801"/>
                    <a:pt x="538" y="765"/>
                  </a:cubicBezTo>
                  <a:cubicBezTo>
                    <a:pt x="541" y="755"/>
                    <a:pt x="540" y="744"/>
                    <a:pt x="535" y="737"/>
                  </a:cubicBezTo>
                  <a:cubicBezTo>
                    <a:pt x="529" y="726"/>
                    <a:pt x="518" y="720"/>
                    <a:pt x="511" y="718"/>
                  </a:cubicBezTo>
                  <a:cubicBezTo>
                    <a:pt x="527" y="707"/>
                    <a:pt x="548" y="724"/>
                    <a:pt x="554" y="732"/>
                  </a:cubicBezTo>
                  <a:cubicBezTo>
                    <a:pt x="567" y="748"/>
                    <a:pt x="571" y="772"/>
                    <a:pt x="564" y="792"/>
                  </a:cubicBezTo>
                  <a:cubicBezTo>
                    <a:pt x="557" y="814"/>
                    <a:pt x="541" y="840"/>
                    <a:pt x="537" y="865"/>
                  </a:cubicBezTo>
                  <a:close/>
                  <a:moveTo>
                    <a:pt x="497" y="831"/>
                  </a:moveTo>
                  <a:cubicBezTo>
                    <a:pt x="491" y="822"/>
                    <a:pt x="479" y="815"/>
                    <a:pt x="470" y="812"/>
                  </a:cubicBezTo>
                  <a:cubicBezTo>
                    <a:pt x="458" y="808"/>
                    <a:pt x="440" y="808"/>
                    <a:pt x="431" y="818"/>
                  </a:cubicBezTo>
                  <a:cubicBezTo>
                    <a:pt x="420" y="810"/>
                    <a:pt x="408" y="810"/>
                    <a:pt x="396" y="811"/>
                  </a:cubicBezTo>
                  <a:cubicBezTo>
                    <a:pt x="380" y="812"/>
                    <a:pt x="363" y="807"/>
                    <a:pt x="361" y="793"/>
                  </a:cubicBezTo>
                  <a:cubicBezTo>
                    <a:pt x="353" y="808"/>
                    <a:pt x="374" y="828"/>
                    <a:pt x="387" y="833"/>
                  </a:cubicBezTo>
                  <a:cubicBezTo>
                    <a:pt x="407" y="840"/>
                    <a:pt x="427" y="831"/>
                    <a:pt x="450" y="825"/>
                  </a:cubicBezTo>
                  <a:cubicBezTo>
                    <a:pt x="462" y="821"/>
                    <a:pt x="479" y="821"/>
                    <a:pt x="497" y="831"/>
                  </a:cubicBezTo>
                  <a:close/>
                  <a:moveTo>
                    <a:pt x="246" y="672"/>
                  </a:moveTo>
                  <a:cubicBezTo>
                    <a:pt x="237" y="683"/>
                    <a:pt x="221" y="710"/>
                    <a:pt x="230" y="727"/>
                  </a:cubicBezTo>
                  <a:cubicBezTo>
                    <a:pt x="229" y="728"/>
                    <a:pt x="228" y="731"/>
                    <a:pt x="228" y="734"/>
                  </a:cubicBezTo>
                  <a:cubicBezTo>
                    <a:pt x="221" y="725"/>
                    <a:pt x="221" y="711"/>
                    <a:pt x="226" y="698"/>
                  </a:cubicBezTo>
                  <a:cubicBezTo>
                    <a:pt x="231" y="686"/>
                    <a:pt x="239" y="677"/>
                    <a:pt x="246" y="672"/>
                  </a:cubicBezTo>
                  <a:close/>
                  <a:moveTo>
                    <a:pt x="271" y="739"/>
                  </a:moveTo>
                  <a:cubicBezTo>
                    <a:pt x="269" y="742"/>
                    <a:pt x="270" y="746"/>
                    <a:pt x="273" y="748"/>
                  </a:cubicBezTo>
                  <a:cubicBezTo>
                    <a:pt x="276" y="749"/>
                    <a:pt x="280" y="748"/>
                    <a:pt x="282" y="745"/>
                  </a:cubicBezTo>
                  <a:cubicBezTo>
                    <a:pt x="283" y="742"/>
                    <a:pt x="282" y="738"/>
                    <a:pt x="279" y="737"/>
                  </a:cubicBezTo>
                  <a:cubicBezTo>
                    <a:pt x="276" y="735"/>
                    <a:pt x="272" y="736"/>
                    <a:pt x="271" y="739"/>
                  </a:cubicBezTo>
                  <a:close/>
                  <a:moveTo>
                    <a:pt x="252" y="737"/>
                  </a:moveTo>
                  <a:cubicBezTo>
                    <a:pt x="250" y="740"/>
                    <a:pt x="252" y="745"/>
                    <a:pt x="255" y="747"/>
                  </a:cubicBezTo>
                  <a:cubicBezTo>
                    <a:pt x="259" y="749"/>
                    <a:pt x="264" y="748"/>
                    <a:pt x="266" y="744"/>
                  </a:cubicBezTo>
                  <a:cubicBezTo>
                    <a:pt x="268" y="740"/>
                    <a:pt x="266" y="735"/>
                    <a:pt x="263" y="733"/>
                  </a:cubicBezTo>
                  <a:cubicBezTo>
                    <a:pt x="259" y="731"/>
                    <a:pt x="254" y="733"/>
                    <a:pt x="252" y="737"/>
                  </a:cubicBezTo>
                  <a:close/>
                  <a:moveTo>
                    <a:pt x="230" y="729"/>
                  </a:moveTo>
                  <a:cubicBezTo>
                    <a:pt x="227" y="734"/>
                    <a:pt x="229" y="740"/>
                    <a:pt x="234" y="743"/>
                  </a:cubicBezTo>
                  <a:cubicBezTo>
                    <a:pt x="239" y="745"/>
                    <a:pt x="246" y="743"/>
                    <a:pt x="248" y="738"/>
                  </a:cubicBezTo>
                  <a:cubicBezTo>
                    <a:pt x="251" y="733"/>
                    <a:pt x="249" y="727"/>
                    <a:pt x="244" y="724"/>
                  </a:cubicBezTo>
                  <a:cubicBezTo>
                    <a:pt x="239" y="722"/>
                    <a:pt x="232" y="724"/>
                    <a:pt x="230" y="729"/>
                  </a:cubicBezTo>
                  <a:close/>
                  <a:moveTo>
                    <a:pt x="210" y="653"/>
                  </a:moveTo>
                  <a:cubicBezTo>
                    <a:pt x="209" y="657"/>
                    <a:pt x="210" y="661"/>
                    <a:pt x="214" y="663"/>
                  </a:cubicBezTo>
                  <a:cubicBezTo>
                    <a:pt x="217" y="665"/>
                    <a:pt x="222" y="664"/>
                    <a:pt x="224" y="660"/>
                  </a:cubicBezTo>
                  <a:cubicBezTo>
                    <a:pt x="225" y="656"/>
                    <a:pt x="224" y="652"/>
                    <a:pt x="220" y="650"/>
                  </a:cubicBezTo>
                  <a:cubicBezTo>
                    <a:pt x="217" y="648"/>
                    <a:pt x="212" y="650"/>
                    <a:pt x="210" y="653"/>
                  </a:cubicBezTo>
                  <a:close/>
                  <a:moveTo>
                    <a:pt x="670" y="1001"/>
                  </a:moveTo>
                  <a:cubicBezTo>
                    <a:pt x="677" y="995"/>
                    <a:pt x="678" y="982"/>
                    <a:pt x="670" y="979"/>
                  </a:cubicBezTo>
                  <a:cubicBezTo>
                    <a:pt x="669" y="973"/>
                    <a:pt x="673" y="967"/>
                    <a:pt x="679" y="965"/>
                  </a:cubicBezTo>
                  <a:cubicBezTo>
                    <a:pt x="689" y="962"/>
                    <a:pt x="703" y="969"/>
                    <a:pt x="706" y="979"/>
                  </a:cubicBezTo>
                  <a:cubicBezTo>
                    <a:pt x="707" y="952"/>
                    <a:pt x="667" y="941"/>
                    <a:pt x="650" y="962"/>
                  </a:cubicBezTo>
                  <a:cubicBezTo>
                    <a:pt x="640" y="974"/>
                    <a:pt x="641" y="987"/>
                    <a:pt x="647" y="995"/>
                  </a:cubicBezTo>
                  <a:cubicBezTo>
                    <a:pt x="653" y="1003"/>
                    <a:pt x="663" y="1007"/>
                    <a:pt x="670" y="1001"/>
                  </a:cubicBezTo>
                  <a:close/>
                  <a:moveTo>
                    <a:pt x="620" y="1037"/>
                  </a:moveTo>
                  <a:cubicBezTo>
                    <a:pt x="618" y="1013"/>
                    <a:pt x="632" y="999"/>
                    <a:pt x="635" y="988"/>
                  </a:cubicBezTo>
                  <a:cubicBezTo>
                    <a:pt x="638" y="976"/>
                    <a:pt x="624" y="972"/>
                    <a:pt x="618" y="985"/>
                  </a:cubicBezTo>
                  <a:cubicBezTo>
                    <a:pt x="611" y="998"/>
                    <a:pt x="613" y="1020"/>
                    <a:pt x="620" y="1037"/>
                  </a:cubicBezTo>
                  <a:close/>
                  <a:moveTo>
                    <a:pt x="589" y="953"/>
                  </a:moveTo>
                  <a:cubicBezTo>
                    <a:pt x="595" y="958"/>
                    <a:pt x="605" y="957"/>
                    <a:pt x="610" y="954"/>
                  </a:cubicBezTo>
                  <a:cubicBezTo>
                    <a:pt x="616" y="960"/>
                    <a:pt x="607" y="976"/>
                    <a:pt x="595" y="972"/>
                  </a:cubicBezTo>
                  <a:cubicBezTo>
                    <a:pt x="588" y="970"/>
                    <a:pt x="584" y="959"/>
                    <a:pt x="589" y="953"/>
                  </a:cubicBezTo>
                  <a:close/>
                  <a:moveTo>
                    <a:pt x="599" y="919"/>
                  </a:moveTo>
                  <a:cubicBezTo>
                    <a:pt x="596" y="923"/>
                    <a:pt x="596" y="928"/>
                    <a:pt x="600" y="931"/>
                  </a:cubicBezTo>
                  <a:cubicBezTo>
                    <a:pt x="607" y="936"/>
                    <a:pt x="615" y="929"/>
                    <a:pt x="613" y="922"/>
                  </a:cubicBezTo>
                  <a:cubicBezTo>
                    <a:pt x="612" y="917"/>
                    <a:pt x="608" y="915"/>
                    <a:pt x="609" y="907"/>
                  </a:cubicBezTo>
                  <a:cubicBezTo>
                    <a:pt x="606" y="915"/>
                    <a:pt x="602" y="914"/>
                    <a:pt x="599" y="919"/>
                  </a:cubicBezTo>
                  <a:close/>
                  <a:moveTo>
                    <a:pt x="549" y="983"/>
                  </a:moveTo>
                  <a:cubicBezTo>
                    <a:pt x="533" y="971"/>
                    <a:pt x="494" y="972"/>
                    <a:pt x="491" y="993"/>
                  </a:cubicBezTo>
                  <a:cubicBezTo>
                    <a:pt x="487" y="993"/>
                    <a:pt x="484" y="987"/>
                    <a:pt x="486" y="981"/>
                  </a:cubicBezTo>
                  <a:cubicBezTo>
                    <a:pt x="488" y="975"/>
                    <a:pt x="496" y="969"/>
                    <a:pt x="504" y="971"/>
                  </a:cubicBezTo>
                  <a:cubicBezTo>
                    <a:pt x="505" y="963"/>
                    <a:pt x="532" y="963"/>
                    <a:pt x="549" y="983"/>
                  </a:cubicBezTo>
                  <a:close/>
                  <a:moveTo>
                    <a:pt x="834" y="1044"/>
                  </a:moveTo>
                  <a:cubicBezTo>
                    <a:pt x="831" y="1033"/>
                    <a:pt x="823" y="1025"/>
                    <a:pt x="812" y="1022"/>
                  </a:cubicBezTo>
                  <a:cubicBezTo>
                    <a:pt x="803" y="1019"/>
                    <a:pt x="794" y="1021"/>
                    <a:pt x="786" y="1025"/>
                  </a:cubicBezTo>
                  <a:cubicBezTo>
                    <a:pt x="783" y="1027"/>
                    <a:pt x="780" y="1030"/>
                    <a:pt x="778" y="1033"/>
                  </a:cubicBezTo>
                  <a:cubicBezTo>
                    <a:pt x="779" y="1032"/>
                    <a:pt x="780" y="1031"/>
                    <a:pt x="781" y="1031"/>
                  </a:cubicBezTo>
                  <a:cubicBezTo>
                    <a:pt x="788" y="1026"/>
                    <a:pt x="797" y="1029"/>
                    <a:pt x="801" y="1036"/>
                  </a:cubicBezTo>
                  <a:cubicBezTo>
                    <a:pt x="805" y="1043"/>
                    <a:pt x="803" y="1052"/>
                    <a:pt x="796" y="1056"/>
                  </a:cubicBezTo>
                  <a:cubicBezTo>
                    <a:pt x="786" y="1062"/>
                    <a:pt x="774" y="1055"/>
                    <a:pt x="773" y="1043"/>
                  </a:cubicBezTo>
                  <a:cubicBezTo>
                    <a:pt x="773" y="1035"/>
                    <a:pt x="779" y="1028"/>
                    <a:pt x="785" y="1023"/>
                  </a:cubicBezTo>
                  <a:cubicBezTo>
                    <a:pt x="793" y="1018"/>
                    <a:pt x="803" y="1016"/>
                    <a:pt x="813" y="1018"/>
                  </a:cubicBezTo>
                  <a:cubicBezTo>
                    <a:pt x="826" y="1022"/>
                    <a:pt x="834" y="1031"/>
                    <a:pt x="838" y="1043"/>
                  </a:cubicBezTo>
                  <a:cubicBezTo>
                    <a:pt x="841" y="1053"/>
                    <a:pt x="841" y="1062"/>
                    <a:pt x="837" y="1071"/>
                  </a:cubicBezTo>
                  <a:cubicBezTo>
                    <a:pt x="839" y="1070"/>
                    <a:pt x="841" y="1068"/>
                    <a:pt x="843" y="1066"/>
                  </a:cubicBezTo>
                  <a:cubicBezTo>
                    <a:pt x="850" y="1059"/>
                    <a:pt x="857" y="1054"/>
                    <a:pt x="866" y="1050"/>
                  </a:cubicBezTo>
                  <a:cubicBezTo>
                    <a:pt x="868" y="1048"/>
                    <a:pt x="870" y="1047"/>
                    <a:pt x="873" y="1046"/>
                  </a:cubicBezTo>
                  <a:cubicBezTo>
                    <a:pt x="877" y="1044"/>
                    <a:pt x="881" y="1043"/>
                    <a:pt x="886" y="1042"/>
                  </a:cubicBezTo>
                  <a:cubicBezTo>
                    <a:pt x="887" y="1042"/>
                    <a:pt x="901" y="1040"/>
                    <a:pt x="902" y="1042"/>
                  </a:cubicBezTo>
                  <a:cubicBezTo>
                    <a:pt x="901" y="1044"/>
                    <a:pt x="893" y="1045"/>
                    <a:pt x="892" y="1045"/>
                  </a:cubicBezTo>
                  <a:cubicBezTo>
                    <a:pt x="886" y="1047"/>
                    <a:pt x="881" y="1048"/>
                    <a:pt x="875" y="1051"/>
                  </a:cubicBezTo>
                  <a:cubicBezTo>
                    <a:pt x="872" y="1052"/>
                    <a:pt x="870" y="1053"/>
                    <a:pt x="868" y="1054"/>
                  </a:cubicBezTo>
                  <a:cubicBezTo>
                    <a:pt x="859" y="1058"/>
                    <a:pt x="853" y="1063"/>
                    <a:pt x="845" y="1069"/>
                  </a:cubicBezTo>
                  <a:cubicBezTo>
                    <a:pt x="845" y="1069"/>
                    <a:pt x="844" y="1070"/>
                    <a:pt x="843" y="1071"/>
                  </a:cubicBezTo>
                  <a:cubicBezTo>
                    <a:pt x="845" y="1070"/>
                    <a:pt x="848" y="1069"/>
                    <a:pt x="851" y="1067"/>
                  </a:cubicBezTo>
                  <a:cubicBezTo>
                    <a:pt x="859" y="1064"/>
                    <a:pt x="865" y="1062"/>
                    <a:pt x="874" y="1062"/>
                  </a:cubicBezTo>
                  <a:cubicBezTo>
                    <a:pt x="897" y="1062"/>
                    <a:pt x="909" y="1080"/>
                    <a:pt x="910" y="1099"/>
                  </a:cubicBezTo>
                  <a:cubicBezTo>
                    <a:pt x="911" y="1116"/>
                    <a:pt x="905" y="1134"/>
                    <a:pt x="891" y="1143"/>
                  </a:cubicBezTo>
                  <a:cubicBezTo>
                    <a:pt x="879" y="1151"/>
                    <a:pt x="865" y="1151"/>
                    <a:pt x="853" y="1141"/>
                  </a:cubicBezTo>
                  <a:cubicBezTo>
                    <a:pt x="848" y="1137"/>
                    <a:pt x="845" y="1132"/>
                    <a:pt x="843" y="1126"/>
                  </a:cubicBezTo>
                  <a:cubicBezTo>
                    <a:pt x="842" y="1120"/>
                    <a:pt x="842" y="1116"/>
                    <a:pt x="844" y="1111"/>
                  </a:cubicBezTo>
                  <a:cubicBezTo>
                    <a:pt x="847" y="1105"/>
                    <a:pt x="852" y="1101"/>
                    <a:pt x="859" y="1100"/>
                  </a:cubicBezTo>
                  <a:cubicBezTo>
                    <a:pt x="863" y="1099"/>
                    <a:pt x="867" y="1100"/>
                    <a:pt x="870" y="1103"/>
                  </a:cubicBezTo>
                  <a:cubicBezTo>
                    <a:pt x="873" y="1106"/>
                    <a:pt x="875" y="1110"/>
                    <a:pt x="875" y="1115"/>
                  </a:cubicBezTo>
                  <a:cubicBezTo>
                    <a:pt x="874" y="1120"/>
                    <a:pt x="871" y="1124"/>
                    <a:pt x="866" y="1126"/>
                  </a:cubicBezTo>
                  <a:cubicBezTo>
                    <a:pt x="862" y="1128"/>
                    <a:pt x="856" y="1126"/>
                    <a:pt x="853" y="1121"/>
                  </a:cubicBezTo>
                  <a:cubicBezTo>
                    <a:pt x="850" y="1116"/>
                    <a:pt x="852" y="1109"/>
                    <a:pt x="857" y="1106"/>
                  </a:cubicBezTo>
                  <a:cubicBezTo>
                    <a:pt x="862" y="1103"/>
                    <a:pt x="869" y="1104"/>
                    <a:pt x="872" y="1110"/>
                  </a:cubicBezTo>
                  <a:cubicBezTo>
                    <a:pt x="874" y="1112"/>
                    <a:pt x="874" y="1114"/>
                    <a:pt x="874" y="1116"/>
                  </a:cubicBezTo>
                  <a:cubicBezTo>
                    <a:pt x="874" y="1116"/>
                    <a:pt x="874" y="1115"/>
                    <a:pt x="874" y="1115"/>
                  </a:cubicBezTo>
                  <a:cubicBezTo>
                    <a:pt x="874" y="1110"/>
                    <a:pt x="873" y="1106"/>
                    <a:pt x="869" y="1103"/>
                  </a:cubicBezTo>
                  <a:cubicBezTo>
                    <a:pt x="866" y="1101"/>
                    <a:pt x="863" y="1100"/>
                    <a:pt x="859" y="1100"/>
                  </a:cubicBezTo>
                  <a:cubicBezTo>
                    <a:pt x="853" y="1101"/>
                    <a:pt x="848" y="1105"/>
                    <a:pt x="845" y="1111"/>
                  </a:cubicBezTo>
                  <a:cubicBezTo>
                    <a:pt x="843" y="1116"/>
                    <a:pt x="843" y="1120"/>
                    <a:pt x="845" y="1125"/>
                  </a:cubicBezTo>
                  <a:cubicBezTo>
                    <a:pt x="847" y="1131"/>
                    <a:pt x="850" y="1136"/>
                    <a:pt x="855" y="1140"/>
                  </a:cubicBezTo>
                  <a:cubicBezTo>
                    <a:pt x="865" y="1148"/>
                    <a:pt x="878" y="1149"/>
                    <a:pt x="890" y="1141"/>
                  </a:cubicBezTo>
                  <a:cubicBezTo>
                    <a:pt x="903" y="1132"/>
                    <a:pt x="908" y="1114"/>
                    <a:pt x="906" y="1098"/>
                  </a:cubicBezTo>
                  <a:cubicBezTo>
                    <a:pt x="904" y="1081"/>
                    <a:pt x="894" y="1066"/>
                    <a:pt x="874" y="1066"/>
                  </a:cubicBezTo>
                  <a:cubicBezTo>
                    <a:pt x="866" y="1067"/>
                    <a:pt x="860" y="1069"/>
                    <a:pt x="853" y="1072"/>
                  </a:cubicBezTo>
                  <a:cubicBezTo>
                    <a:pt x="848" y="1074"/>
                    <a:pt x="844" y="1076"/>
                    <a:pt x="840" y="1079"/>
                  </a:cubicBezTo>
                  <a:cubicBezTo>
                    <a:pt x="825" y="1088"/>
                    <a:pt x="815" y="1101"/>
                    <a:pt x="798" y="1108"/>
                  </a:cubicBezTo>
                  <a:cubicBezTo>
                    <a:pt x="782" y="1114"/>
                    <a:pt x="765" y="1113"/>
                    <a:pt x="747" y="1105"/>
                  </a:cubicBezTo>
                  <a:cubicBezTo>
                    <a:pt x="738" y="1101"/>
                    <a:pt x="733" y="1096"/>
                    <a:pt x="726" y="1089"/>
                  </a:cubicBezTo>
                  <a:cubicBezTo>
                    <a:pt x="723" y="1086"/>
                    <a:pt x="721" y="1083"/>
                    <a:pt x="719" y="1080"/>
                  </a:cubicBezTo>
                  <a:cubicBezTo>
                    <a:pt x="719" y="1083"/>
                    <a:pt x="719" y="1086"/>
                    <a:pt x="718" y="1089"/>
                  </a:cubicBezTo>
                  <a:cubicBezTo>
                    <a:pt x="714" y="1100"/>
                    <a:pt x="705" y="1107"/>
                    <a:pt x="694" y="1108"/>
                  </a:cubicBezTo>
                  <a:cubicBezTo>
                    <a:pt x="684" y="1109"/>
                    <a:pt x="673" y="1105"/>
                    <a:pt x="667" y="1096"/>
                  </a:cubicBezTo>
                  <a:cubicBezTo>
                    <a:pt x="663" y="1087"/>
                    <a:pt x="663" y="1078"/>
                    <a:pt x="669" y="1071"/>
                  </a:cubicBezTo>
                  <a:cubicBezTo>
                    <a:pt x="673" y="1067"/>
                    <a:pt x="678" y="1065"/>
                    <a:pt x="683" y="1065"/>
                  </a:cubicBezTo>
                  <a:cubicBezTo>
                    <a:pt x="686" y="1065"/>
                    <a:pt x="689" y="1066"/>
                    <a:pt x="691" y="1068"/>
                  </a:cubicBezTo>
                  <a:cubicBezTo>
                    <a:pt x="696" y="1071"/>
                    <a:pt x="697" y="1077"/>
                    <a:pt x="695" y="1081"/>
                  </a:cubicBezTo>
                  <a:cubicBezTo>
                    <a:pt x="693" y="1087"/>
                    <a:pt x="686" y="1089"/>
                    <a:pt x="681" y="1087"/>
                  </a:cubicBezTo>
                  <a:cubicBezTo>
                    <a:pt x="675" y="1084"/>
                    <a:pt x="673" y="1078"/>
                    <a:pt x="676" y="1072"/>
                  </a:cubicBezTo>
                  <a:cubicBezTo>
                    <a:pt x="678" y="1068"/>
                    <a:pt x="683" y="1065"/>
                    <a:pt x="687" y="1066"/>
                  </a:cubicBezTo>
                  <a:cubicBezTo>
                    <a:pt x="681" y="1064"/>
                    <a:pt x="674" y="1067"/>
                    <a:pt x="669" y="1072"/>
                  </a:cubicBezTo>
                  <a:cubicBezTo>
                    <a:pt x="664" y="1078"/>
                    <a:pt x="664" y="1087"/>
                    <a:pt x="668" y="1095"/>
                  </a:cubicBezTo>
                  <a:cubicBezTo>
                    <a:pt x="673" y="1104"/>
                    <a:pt x="684" y="1108"/>
                    <a:pt x="693" y="1107"/>
                  </a:cubicBezTo>
                  <a:cubicBezTo>
                    <a:pt x="700" y="1106"/>
                    <a:pt x="705" y="1103"/>
                    <a:pt x="709" y="1099"/>
                  </a:cubicBezTo>
                  <a:cubicBezTo>
                    <a:pt x="723" y="1085"/>
                    <a:pt x="710" y="1067"/>
                    <a:pt x="709" y="1045"/>
                  </a:cubicBezTo>
                  <a:cubicBezTo>
                    <a:pt x="709" y="1022"/>
                    <a:pt x="717" y="999"/>
                    <a:pt x="730" y="982"/>
                  </a:cubicBezTo>
                  <a:cubicBezTo>
                    <a:pt x="716" y="1008"/>
                    <a:pt x="707" y="1036"/>
                    <a:pt x="716" y="1065"/>
                  </a:cubicBezTo>
                  <a:cubicBezTo>
                    <a:pt x="719" y="1074"/>
                    <a:pt x="723" y="1080"/>
                    <a:pt x="729" y="1086"/>
                  </a:cubicBezTo>
                  <a:cubicBezTo>
                    <a:pt x="735" y="1093"/>
                    <a:pt x="741" y="1097"/>
                    <a:pt x="749" y="1101"/>
                  </a:cubicBezTo>
                  <a:cubicBezTo>
                    <a:pt x="774" y="1112"/>
                    <a:pt x="797" y="1107"/>
                    <a:pt x="816" y="1091"/>
                  </a:cubicBezTo>
                  <a:cubicBezTo>
                    <a:pt x="830" y="1079"/>
                    <a:pt x="840" y="1064"/>
                    <a:pt x="834" y="1044"/>
                  </a:cubicBezTo>
                  <a:close/>
                  <a:moveTo>
                    <a:pt x="1039" y="1016"/>
                  </a:moveTo>
                  <a:cubicBezTo>
                    <a:pt x="1038" y="1019"/>
                    <a:pt x="1035" y="1020"/>
                    <a:pt x="1032" y="1019"/>
                  </a:cubicBezTo>
                  <a:cubicBezTo>
                    <a:pt x="1030" y="1017"/>
                    <a:pt x="1029" y="1014"/>
                    <a:pt x="1030" y="1012"/>
                  </a:cubicBezTo>
                  <a:cubicBezTo>
                    <a:pt x="1031" y="1009"/>
                    <a:pt x="1034" y="1008"/>
                    <a:pt x="1037" y="1009"/>
                  </a:cubicBezTo>
                  <a:cubicBezTo>
                    <a:pt x="1040" y="1011"/>
                    <a:pt x="1041" y="1014"/>
                    <a:pt x="1039" y="1016"/>
                  </a:cubicBezTo>
                  <a:close/>
                  <a:moveTo>
                    <a:pt x="906" y="983"/>
                  </a:moveTo>
                  <a:cubicBezTo>
                    <a:pt x="903" y="979"/>
                    <a:pt x="898" y="975"/>
                    <a:pt x="893" y="978"/>
                  </a:cubicBezTo>
                  <a:cubicBezTo>
                    <a:pt x="890" y="979"/>
                    <a:pt x="888" y="982"/>
                    <a:pt x="888" y="985"/>
                  </a:cubicBezTo>
                  <a:cubicBezTo>
                    <a:pt x="888" y="988"/>
                    <a:pt x="891" y="991"/>
                    <a:pt x="895" y="991"/>
                  </a:cubicBezTo>
                  <a:cubicBezTo>
                    <a:pt x="897" y="990"/>
                    <a:pt x="899" y="988"/>
                    <a:pt x="899" y="985"/>
                  </a:cubicBezTo>
                  <a:cubicBezTo>
                    <a:pt x="902" y="990"/>
                    <a:pt x="896" y="997"/>
                    <a:pt x="889" y="992"/>
                  </a:cubicBezTo>
                  <a:cubicBezTo>
                    <a:pt x="885" y="990"/>
                    <a:pt x="884" y="986"/>
                    <a:pt x="885" y="982"/>
                  </a:cubicBezTo>
                  <a:cubicBezTo>
                    <a:pt x="887" y="974"/>
                    <a:pt x="895" y="972"/>
                    <a:pt x="901" y="974"/>
                  </a:cubicBezTo>
                  <a:cubicBezTo>
                    <a:pt x="907" y="976"/>
                    <a:pt x="911" y="983"/>
                    <a:pt x="911" y="990"/>
                  </a:cubicBezTo>
                  <a:cubicBezTo>
                    <a:pt x="912" y="971"/>
                    <a:pt x="894" y="946"/>
                    <a:pt x="883" y="938"/>
                  </a:cubicBezTo>
                  <a:cubicBezTo>
                    <a:pt x="884" y="938"/>
                    <a:pt x="885" y="937"/>
                    <a:pt x="886" y="936"/>
                  </a:cubicBezTo>
                  <a:cubicBezTo>
                    <a:pt x="903" y="949"/>
                    <a:pt x="917" y="976"/>
                    <a:pt x="914" y="993"/>
                  </a:cubicBezTo>
                  <a:cubicBezTo>
                    <a:pt x="931" y="974"/>
                    <a:pt x="947" y="966"/>
                    <a:pt x="956" y="952"/>
                  </a:cubicBezTo>
                  <a:cubicBezTo>
                    <a:pt x="961" y="945"/>
                    <a:pt x="964" y="937"/>
                    <a:pt x="963" y="929"/>
                  </a:cubicBezTo>
                  <a:cubicBezTo>
                    <a:pt x="964" y="929"/>
                    <a:pt x="966" y="926"/>
                    <a:pt x="966" y="924"/>
                  </a:cubicBezTo>
                  <a:cubicBezTo>
                    <a:pt x="970" y="933"/>
                    <a:pt x="966" y="946"/>
                    <a:pt x="958" y="956"/>
                  </a:cubicBezTo>
                  <a:cubicBezTo>
                    <a:pt x="957" y="957"/>
                    <a:pt x="957" y="957"/>
                    <a:pt x="956" y="958"/>
                  </a:cubicBezTo>
                  <a:cubicBezTo>
                    <a:pt x="970" y="951"/>
                    <a:pt x="982" y="934"/>
                    <a:pt x="987" y="917"/>
                  </a:cubicBezTo>
                  <a:cubicBezTo>
                    <a:pt x="989" y="910"/>
                    <a:pt x="990" y="901"/>
                    <a:pt x="986" y="895"/>
                  </a:cubicBezTo>
                  <a:cubicBezTo>
                    <a:pt x="984" y="891"/>
                    <a:pt x="979" y="888"/>
                    <a:pt x="975" y="890"/>
                  </a:cubicBezTo>
                  <a:cubicBezTo>
                    <a:pt x="973" y="891"/>
                    <a:pt x="972" y="892"/>
                    <a:pt x="973" y="894"/>
                  </a:cubicBezTo>
                  <a:cubicBezTo>
                    <a:pt x="973" y="895"/>
                    <a:pt x="974" y="896"/>
                    <a:pt x="976" y="896"/>
                  </a:cubicBezTo>
                  <a:cubicBezTo>
                    <a:pt x="977" y="896"/>
                    <a:pt x="978" y="896"/>
                    <a:pt x="978" y="895"/>
                  </a:cubicBezTo>
                  <a:cubicBezTo>
                    <a:pt x="979" y="894"/>
                    <a:pt x="979" y="892"/>
                    <a:pt x="977" y="892"/>
                  </a:cubicBezTo>
                  <a:cubicBezTo>
                    <a:pt x="977" y="892"/>
                    <a:pt x="976" y="892"/>
                    <a:pt x="975" y="893"/>
                  </a:cubicBezTo>
                  <a:cubicBezTo>
                    <a:pt x="975" y="892"/>
                    <a:pt x="976" y="891"/>
                    <a:pt x="977" y="891"/>
                  </a:cubicBezTo>
                  <a:cubicBezTo>
                    <a:pt x="979" y="891"/>
                    <a:pt x="980" y="892"/>
                    <a:pt x="981" y="893"/>
                  </a:cubicBezTo>
                  <a:cubicBezTo>
                    <a:pt x="981" y="896"/>
                    <a:pt x="980" y="899"/>
                    <a:pt x="977" y="899"/>
                  </a:cubicBezTo>
                  <a:cubicBezTo>
                    <a:pt x="976" y="900"/>
                    <a:pt x="973" y="900"/>
                    <a:pt x="972" y="899"/>
                  </a:cubicBezTo>
                  <a:cubicBezTo>
                    <a:pt x="970" y="898"/>
                    <a:pt x="969" y="896"/>
                    <a:pt x="969" y="894"/>
                  </a:cubicBezTo>
                  <a:cubicBezTo>
                    <a:pt x="969" y="891"/>
                    <a:pt x="970" y="889"/>
                    <a:pt x="972" y="888"/>
                  </a:cubicBezTo>
                  <a:cubicBezTo>
                    <a:pt x="977" y="885"/>
                    <a:pt x="982" y="888"/>
                    <a:pt x="985" y="891"/>
                  </a:cubicBezTo>
                  <a:cubicBezTo>
                    <a:pt x="987" y="893"/>
                    <a:pt x="988" y="895"/>
                    <a:pt x="989" y="898"/>
                  </a:cubicBezTo>
                  <a:cubicBezTo>
                    <a:pt x="988" y="887"/>
                    <a:pt x="982" y="880"/>
                    <a:pt x="973" y="876"/>
                  </a:cubicBezTo>
                  <a:cubicBezTo>
                    <a:pt x="968" y="873"/>
                    <a:pt x="962" y="872"/>
                    <a:pt x="956" y="875"/>
                  </a:cubicBezTo>
                  <a:cubicBezTo>
                    <a:pt x="956" y="875"/>
                    <a:pt x="956" y="875"/>
                    <a:pt x="956" y="875"/>
                  </a:cubicBezTo>
                  <a:cubicBezTo>
                    <a:pt x="962" y="874"/>
                    <a:pt x="967" y="878"/>
                    <a:pt x="965" y="885"/>
                  </a:cubicBezTo>
                  <a:cubicBezTo>
                    <a:pt x="963" y="891"/>
                    <a:pt x="952" y="897"/>
                    <a:pt x="959" y="910"/>
                  </a:cubicBezTo>
                  <a:cubicBezTo>
                    <a:pt x="954" y="906"/>
                    <a:pt x="949" y="900"/>
                    <a:pt x="947" y="894"/>
                  </a:cubicBezTo>
                  <a:cubicBezTo>
                    <a:pt x="945" y="888"/>
                    <a:pt x="947" y="880"/>
                    <a:pt x="952" y="876"/>
                  </a:cubicBezTo>
                  <a:cubicBezTo>
                    <a:pt x="958" y="871"/>
                    <a:pt x="967" y="871"/>
                    <a:pt x="974" y="874"/>
                  </a:cubicBezTo>
                  <a:cubicBezTo>
                    <a:pt x="985" y="880"/>
                    <a:pt x="990" y="890"/>
                    <a:pt x="991" y="901"/>
                  </a:cubicBezTo>
                  <a:cubicBezTo>
                    <a:pt x="991" y="911"/>
                    <a:pt x="986" y="927"/>
                    <a:pt x="981" y="936"/>
                  </a:cubicBezTo>
                  <a:cubicBezTo>
                    <a:pt x="976" y="944"/>
                    <a:pt x="968" y="953"/>
                    <a:pt x="960" y="958"/>
                  </a:cubicBezTo>
                  <a:cubicBezTo>
                    <a:pt x="966" y="956"/>
                    <a:pt x="971" y="955"/>
                    <a:pt x="977" y="955"/>
                  </a:cubicBezTo>
                  <a:cubicBezTo>
                    <a:pt x="991" y="955"/>
                    <a:pt x="1000" y="958"/>
                    <a:pt x="1012" y="965"/>
                  </a:cubicBezTo>
                  <a:cubicBezTo>
                    <a:pt x="1015" y="967"/>
                    <a:pt x="1018" y="970"/>
                    <a:pt x="1021" y="973"/>
                  </a:cubicBezTo>
                  <a:cubicBezTo>
                    <a:pt x="1020" y="974"/>
                    <a:pt x="1019" y="974"/>
                    <a:pt x="1019" y="975"/>
                  </a:cubicBezTo>
                  <a:cubicBezTo>
                    <a:pt x="1016" y="973"/>
                    <a:pt x="1013" y="970"/>
                    <a:pt x="1010" y="968"/>
                  </a:cubicBezTo>
                  <a:cubicBezTo>
                    <a:pt x="999" y="962"/>
                    <a:pt x="990" y="959"/>
                    <a:pt x="978" y="959"/>
                  </a:cubicBezTo>
                  <a:cubicBezTo>
                    <a:pt x="962" y="961"/>
                    <a:pt x="948" y="968"/>
                    <a:pt x="936" y="977"/>
                  </a:cubicBezTo>
                  <a:cubicBezTo>
                    <a:pt x="940" y="976"/>
                    <a:pt x="944" y="975"/>
                    <a:pt x="948" y="974"/>
                  </a:cubicBezTo>
                  <a:cubicBezTo>
                    <a:pt x="948" y="974"/>
                    <a:pt x="948" y="974"/>
                    <a:pt x="948" y="974"/>
                  </a:cubicBezTo>
                  <a:cubicBezTo>
                    <a:pt x="957" y="973"/>
                    <a:pt x="966" y="973"/>
                    <a:pt x="973" y="978"/>
                  </a:cubicBezTo>
                  <a:cubicBezTo>
                    <a:pt x="964" y="976"/>
                    <a:pt x="958" y="975"/>
                    <a:pt x="949" y="977"/>
                  </a:cubicBezTo>
                  <a:cubicBezTo>
                    <a:pt x="949" y="977"/>
                    <a:pt x="949" y="977"/>
                    <a:pt x="949" y="977"/>
                  </a:cubicBezTo>
                  <a:cubicBezTo>
                    <a:pt x="931" y="980"/>
                    <a:pt x="929" y="984"/>
                    <a:pt x="917" y="996"/>
                  </a:cubicBezTo>
                  <a:cubicBezTo>
                    <a:pt x="898" y="1016"/>
                    <a:pt x="881" y="1038"/>
                    <a:pt x="857" y="1047"/>
                  </a:cubicBezTo>
                  <a:cubicBezTo>
                    <a:pt x="872" y="1039"/>
                    <a:pt x="917" y="1001"/>
                    <a:pt x="906" y="983"/>
                  </a:cubicBezTo>
                  <a:close/>
                  <a:moveTo>
                    <a:pt x="961" y="977"/>
                  </a:moveTo>
                  <a:cubicBezTo>
                    <a:pt x="959" y="989"/>
                    <a:pt x="976" y="990"/>
                    <a:pt x="982" y="991"/>
                  </a:cubicBezTo>
                  <a:cubicBezTo>
                    <a:pt x="986" y="992"/>
                    <a:pt x="989" y="994"/>
                    <a:pt x="991" y="997"/>
                  </a:cubicBezTo>
                  <a:cubicBezTo>
                    <a:pt x="991" y="992"/>
                    <a:pt x="987" y="980"/>
                    <a:pt x="984" y="976"/>
                  </a:cubicBezTo>
                  <a:cubicBezTo>
                    <a:pt x="979" y="969"/>
                    <a:pt x="970" y="966"/>
                    <a:pt x="962" y="973"/>
                  </a:cubicBezTo>
                  <a:cubicBezTo>
                    <a:pt x="967" y="973"/>
                    <a:pt x="973" y="976"/>
                    <a:pt x="976" y="980"/>
                  </a:cubicBezTo>
                  <a:cubicBezTo>
                    <a:pt x="974" y="979"/>
                    <a:pt x="967" y="976"/>
                    <a:pt x="961" y="977"/>
                  </a:cubicBezTo>
                  <a:close/>
                  <a:moveTo>
                    <a:pt x="930" y="908"/>
                  </a:moveTo>
                  <a:cubicBezTo>
                    <a:pt x="932" y="906"/>
                    <a:pt x="932" y="902"/>
                    <a:pt x="930" y="900"/>
                  </a:cubicBezTo>
                  <a:cubicBezTo>
                    <a:pt x="927" y="898"/>
                    <a:pt x="924" y="898"/>
                    <a:pt x="921" y="901"/>
                  </a:cubicBezTo>
                  <a:cubicBezTo>
                    <a:pt x="919" y="903"/>
                    <a:pt x="919" y="906"/>
                    <a:pt x="922" y="909"/>
                  </a:cubicBezTo>
                  <a:cubicBezTo>
                    <a:pt x="924" y="911"/>
                    <a:pt x="928" y="911"/>
                    <a:pt x="930" y="908"/>
                  </a:cubicBezTo>
                  <a:close/>
                  <a:moveTo>
                    <a:pt x="945" y="915"/>
                  </a:moveTo>
                  <a:cubicBezTo>
                    <a:pt x="948" y="912"/>
                    <a:pt x="948" y="908"/>
                    <a:pt x="945" y="905"/>
                  </a:cubicBezTo>
                  <a:cubicBezTo>
                    <a:pt x="942" y="903"/>
                    <a:pt x="938" y="903"/>
                    <a:pt x="935" y="906"/>
                  </a:cubicBezTo>
                  <a:cubicBezTo>
                    <a:pt x="932" y="908"/>
                    <a:pt x="933" y="913"/>
                    <a:pt x="935" y="916"/>
                  </a:cubicBezTo>
                  <a:cubicBezTo>
                    <a:pt x="938" y="918"/>
                    <a:pt x="943" y="918"/>
                    <a:pt x="945" y="915"/>
                  </a:cubicBezTo>
                  <a:close/>
                  <a:moveTo>
                    <a:pt x="963" y="928"/>
                  </a:moveTo>
                  <a:cubicBezTo>
                    <a:pt x="967" y="924"/>
                    <a:pt x="966" y="918"/>
                    <a:pt x="963" y="915"/>
                  </a:cubicBezTo>
                  <a:cubicBezTo>
                    <a:pt x="959" y="911"/>
                    <a:pt x="953" y="911"/>
                    <a:pt x="949" y="915"/>
                  </a:cubicBezTo>
                  <a:cubicBezTo>
                    <a:pt x="946" y="919"/>
                    <a:pt x="946" y="925"/>
                    <a:pt x="950" y="928"/>
                  </a:cubicBezTo>
                  <a:cubicBezTo>
                    <a:pt x="953" y="932"/>
                    <a:pt x="959" y="932"/>
                    <a:pt x="963" y="928"/>
                  </a:cubicBezTo>
                  <a:close/>
                  <a:moveTo>
                    <a:pt x="1037" y="988"/>
                  </a:moveTo>
                  <a:cubicBezTo>
                    <a:pt x="1035" y="993"/>
                    <a:pt x="1029" y="995"/>
                    <a:pt x="1024" y="992"/>
                  </a:cubicBezTo>
                  <a:cubicBezTo>
                    <a:pt x="1018" y="990"/>
                    <a:pt x="1016" y="984"/>
                    <a:pt x="1019" y="979"/>
                  </a:cubicBezTo>
                  <a:cubicBezTo>
                    <a:pt x="1021" y="974"/>
                    <a:pt x="1027" y="971"/>
                    <a:pt x="1032" y="974"/>
                  </a:cubicBezTo>
                  <a:cubicBezTo>
                    <a:pt x="1037" y="976"/>
                    <a:pt x="1040" y="982"/>
                    <a:pt x="1037" y="988"/>
                  </a:cubicBezTo>
                  <a:close/>
                  <a:moveTo>
                    <a:pt x="1042" y="1003"/>
                  </a:moveTo>
                  <a:cubicBezTo>
                    <a:pt x="1040" y="1007"/>
                    <a:pt x="1036" y="1008"/>
                    <a:pt x="1033" y="1007"/>
                  </a:cubicBezTo>
                  <a:cubicBezTo>
                    <a:pt x="1030" y="1005"/>
                    <a:pt x="1028" y="1001"/>
                    <a:pt x="1030" y="998"/>
                  </a:cubicBezTo>
                  <a:cubicBezTo>
                    <a:pt x="1031" y="994"/>
                    <a:pt x="1035" y="993"/>
                    <a:pt x="1039" y="995"/>
                  </a:cubicBezTo>
                  <a:cubicBezTo>
                    <a:pt x="1042" y="996"/>
                    <a:pt x="1043" y="1000"/>
                    <a:pt x="1042" y="1003"/>
                  </a:cubicBezTo>
                  <a:close/>
                  <a:moveTo>
                    <a:pt x="916" y="1125"/>
                  </a:moveTo>
                  <a:cubicBezTo>
                    <a:pt x="904" y="1134"/>
                    <a:pt x="894" y="1146"/>
                    <a:pt x="891" y="1159"/>
                  </a:cubicBezTo>
                  <a:cubicBezTo>
                    <a:pt x="888" y="1172"/>
                    <a:pt x="892" y="1187"/>
                    <a:pt x="903" y="1196"/>
                  </a:cubicBezTo>
                  <a:cubicBezTo>
                    <a:pt x="909" y="1201"/>
                    <a:pt x="917" y="1203"/>
                    <a:pt x="925" y="1203"/>
                  </a:cubicBezTo>
                  <a:cubicBezTo>
                    <a:pt x="934" y="1203"/>
                    <a:pt x="941" y="1202"/>
                    <a:pt x="949" y="1198"/>
                  </a:cubicBezTo>
                  <a:cubicBezTo>
                    <a:pt x="957" y="1194"/>
                    <a:pt x="962" y="1189"/>
                    <a:pt x="967" y="1182"/>
                  </a:cubicBezTo>
                  <a:cubicBezTo>
                    <a:pt x="970" y="1179"/>
                    <a:pt x="972" y="1176"/>
                    <a:pt x="973" y="1173"/>
                  </a:cubicBezTo>
                  <a:cubicBezTo>
                    <a:pt x="978" y="1164"/>
                    <a:pt x="981" y="1156"/>
                    <a:pt x="982" y="1145"/>
                  </a:cubicBezTo>
                  <a:cubicBezTo>
                    <a:pt x="984" y="1131"/>
                    <a:pt x="983" y="1119"/>
                    <a:pt x="976" y="1106"/>
                  </a:cubicBezTo>
                  <a:cubicBezTo>
                    <a:pt x="976" y="1105"/>
                    <a:pt x="975" y="1104"/>
                    <a:pt x="975" y="1103"/>
                  </a:cubicBezTo>
                  <a:cubicBezTo>
                    <a:pt x="984" y="1108"/>
                    <a:pt x="995" y="1111"/>
                    <a:pt x="1005" y="1111"/>
                  </a:cubicBezTo>
                  <a:cubicBezTo>
                    <a:pt x="1017" y="1111"/>
                    <a:pt x="1030" y="1107"/>
                    <a:pt x="1039" y="1098"/>
                  </a:cubicBezTo>
                  <a:cubicBezTo>
                    <a:pt x="1042" y="1094"/>
                    <a:pt x="1045" y="1089"/>
                    <a:pt x="1046" y="1083"/>
                  </a:cubicBezTo>
                  <a:cubicBezTo>
                    <a:pt x="1044" y="1089"/>
                    <a:pt x="1040" y="1093"/>
                    <a:pt x="1037" y="1096"/>
                  </a:cubicBezTo>
                  <a:cubicBezTo>
                    <a:pt x="1028" y="1105"/>
                    <a:pt x="1017" y="1108"/>
                    <a:pt x="1005" y="1108"/>
                  </a:cubicBezTo>
                  <a:cubicBezTo>
                    <a:pt x="996" y="1107"/>
                    <a:pt x="989" y="1105"/>
                    <a:pt x="982" y="1101"/>
                  </a:cubicBezTo>
                  <a:cubicBezTo>
                    <a:pt x="969" y="1095"/>
                    <a:pt x="961" y="1085"/>
                    <a:pt x="949" y="1077"/>
                  </a:cubicBezTo>
                  <a:cubicBezTo>
                    <a:pt x="948" y="1076"/>
                    <a:pt x="948" y="1076"/>
                    <a:pt x="948" y="1076"/>
                  </a:cubicBezTo>
                  <a:cubicBezTo>
                    <a:pt x="941" y="1072"/>
                    <a:pt x="935" y="1069"/>
                    <a:pt x="927" y="1066"/>
                  </a:cubicBezTo>
                  <a:cubicBezTo>
                    <a:pt x="925" y="1066"/>
                    <a:pt x="906" y="1060"/>
                    <a:pt x="905" y="1063"/>
                  </a:cubicBezTo>
                  <a:cubicBezTo>
                    <a:pt x="906" y="1064"/>
                    <a:pt x="917" y="1068"/>
                    <a:pt x="919" y="1068"/>
                  </a:cubicBezTo>
                  <a:cubicBezTo>
                    <a:pt x="929" y="1072"/>
                    <a:pt x="937" y="1075"/>
                    <a:pt x="946" y="1080"/>
                  </a:cubicBezTo>
                  <a:cubicBezTo>
                    <a:pt x="947" y="1081"/>
                    <a:pt x="947" y="1081"/>
                    <a:pt x="947" y="1081"/>
                  </a:cubicBezTo>
                  <a:cubicBezTo>
                    <a:pt x="958" y="1088"/>
                    <a:pt x="966" y="1095"/>
                    <a:pt x="973" y="1108"/>
                  </a:cubicBezTo>
                  <a:cubicBezTo>
                    <a:pt x="980" y="1122"/>
                    <a:pt x="982" y="1139"/>
                    <a:pt x="975" y="1154"/>
                  </a:cubicBezTo>
                  <a:cubicBezTo>
                    <a:pt x="971" y="1162"/>
                    <a:pt x="959" y="1171"/>
                    <a:pt x="950" y="1166"/>
                  </a:cubicBezTo>
                  <a:cubicBezTo>
                    <a:pt x="947" y="1165"/>
                    <a:pt x="945" y="1161"/>
                    <a:pt x="946" y="1158"/>
                  </a:cubicBezTo>
                  <a:cubicBezTo>
                    <a:pt x="946" y="1155"/>
                    <a:pt x="949" y="1153"/>
                    <a:pt x="952" y="1152"/>
                  </a:cubicBezTo>
                  <a:cubicBezTo>
                    <a:pt x="955" y="1152"/>
                    <a:pt x="956" y="1153"/>
                    <a:pt x="958" y="1155"/>
                  </a:cubicBezTo>
                  <a:cubicBezTo>
                    <a:pt x="959" y="1157"/>
                    <a:pt x="959" y="1161"/>
                    <a:pt x="955" y="1161"/>
                  </a:cubicBezTo>
                  <a:cubicBezTo>
                    <a:pt x="954" y="1162"/>
                    <a:pt x="952" y="1161"/>
                    <a:pt x="951" y="1160"/>
                  </a:cubicBezTo>
                  <a:cubicBezTo>
                    <a:pt x="951" y="1163"/>
                    <a:pt x="953" y="1164"/>
                    <a:pt x="955" y="1164"/>
                  </a:cubicBezTo>
                  <a:cubicBezTo>
                    <a:pt x="959" y="1164"/>
                    <a:pt x="962" y="1162"/>
                    <a:pt x="963" y="1159"/>
                  </a:cubicBezTo>
                  <a:cubicBezTo>
                    <a:pt x="964" y="1153"/>
                    <a:pt x="961" y="1147"/>
                    <a:pt x="955" y="1146"/>
                  </a:cubicBezTo>
                  <a:cubicBezTo>
                    <a:pt x="951" y="1144"/>
                    <a:pt x="946" y="1145"/>
                    <a:pt x="943" y="1148"/>
                  </a:cubicBezTo>
                  <a:cubicBezTo>
                    <a:pt x="940" y="1150"/>
                    <a:pt x="938" y="1154"/>
                    <a:pt x="938" y="1158"/>
                  </a:cubicBezTo>
                  <a:cubicBezTo>
                    <a:pt x="938" y="1163"/>
                    <a:pt x="940" y="1169"/>
                    <a:pt x="945" y="1171"/>
                  </a:cubicBezTo>
                  <a:cubicBezTo>
                    <a:pt x="957" y="1177"/>
                    <a:pt x="970" y="1169"/>
                    <a:pt x="975" y="1158"/>
                  </a:cubicBezTo>
                  <a:cubicBezTo>
                    <a:pt x="977" y="1155"/>
                    <a:pt x="978" y="1151"/>
                    <a:pt x="979" y="1148"/>
                  </a:cubicBezTo>
                  <a:cubicBezTo>
                    <a:pt x="977" y="1160"/>
                    <a:pt x="973" y="1170"/>
                    <a:pt x="965" y="1181"/>
                  </a:cubicBezTo>
                  <a:cubicBezTo>
                    <a:pt x="960" y="1187"/>
                    <a:pt x="955" y="1192"/>
                    <a:pt x="948" y="1196"/>
                  </a:cubicBezTo>
                  <a:cubicBezTo>
                    <a:pt x="940" y="1200"/>
                    <a:pt x="934" y="1202"/>
                    <a:pt x="925" y="1202"/>
                  </a:cubicBezTo>
                  <a:cubicBezTo>
                    <a:pt x="920" y="1202"/>
                    <a:pt x="916" y="1201"/>
                    <a:pt x="912" y="1200"/>
                  </a:cubicBezTo>
                  <a:cubicBezTo>
                    <a:pt x="912" y="1199"/>
                    <a:pt x="912" y="1199"/>
                    <a:pt x="912" y="1199"/>
                  </a:cubicBezTo>
                  <a:cubicBezTo>
                    <a:pt x="924" y="1201"/>
                    <a:pt x="936" y="1193"/>
                    <a:pt x="930" y="1177"/>
                  </a:cubicBezTo>
                  <a:cubicBezTo>
                    <a:pt x="925" y="1165"/>
                    <a:pt x="903" y="1154"/>
                    <a:pt x="916" y="1125"/>
                  </a:cubicBezTo>
                  <a:close/>
                  <a:moveTo>
                    <a:pt x="1036" y="1096"/>
                  </a:moveTo>
                  <a:cubicBezTo>
                    <a:pt x="1024" y="1086"/>
                    <a:pt x="1038" y="1071"/>
                    <a:pt x="1042" y="1065"/>
                  </a:cubicBezTo>
                  <a:cubicBezTo>
                    <a:pt x="1045" y="1061"/>
                    <a:pt x="1046" y="1057"/>
                    <a:pt x="1045" y="1052"/>
                  </a:cubicBezTo>
                  <a:cubicBezTo>
                    <a:pt x="1050" y="1057"/>
                    <a:pt x="1056" y="1070"/>
                    <a:pt x="1057" y="1078"/>
                  </a:cubicBezTo>
                  <a:cubicBezTo>
                    <a:pt x="1058" y="1088"/>
                    <a:pt x="1053" y="1097"/>
                    <a:pt x="1040" y="1098"/>
                  </a:cubicBezTo>
                  <a:cubicBezTo>
                    <a:pt x="1044" y="1094"/>
                    <a:pt x="1048" y="1086"/>
                    <a:pt x="1046" y="1080"/>
                  </a:cubicBezTo>
                  <a:cubicBezTo>
                    <a:pt x="1046" y="1083"/>
                    <a:pt x="1042" y="1092"/>
                    <a:pt x="1036" y="1096"/>
                  </a:cubicBezTo>
                  <a:close/>
                  <a:moveTo>
                    <a:pt x="753" y="981"/>
                  </a:moveTo>
                  <a:cubicBezTo>
                    <a:pt x="770" y="968"/>
                    <a:pt x="783" y="964"/>
                    <a:pt x="801" y="954"/>
                  </a:cubicBezTo>
                  <a:cubicBezTo>
                    <a:pt x="809" y="949"/>
                    <a:pt x="816" y="944"/>
                    <a:pt x="819" y="934"/>
                  </a:cubicBezTo>
                  <a:cubicBezTo>
                    <a:pt x="822" y="926"/>
                    <a:pt x="821" y="918"/>
                    <a:pt x="815" y="911"/>
                  </a:cubicBezTo>
                  <a:cubicBezTo>
                    <a:pt x="809" y="906"/>
                    <a:pt x="802" y="904"/>
                    <a:pt x="795" y="907"/>
                  </a:cubicBezTo>
                  <a:cubicBezTo>
                    <a:pt x="790" y="908"/>
                    <a:pt x="787" y="911"/>
                    <a:pt x="786" y="916"/>
                  </a:cubicBezTo>
                  <a:cubicBezTo>
                    <a:pt x="784" y="922"/>
                    <a:pt x="785" y="930"/>
                    <a:pt x="792" y="931"/>
                  </a:cubicBezTo>
                  <a:cubicBezTo>
                    <a:pt x="796" y="932"/>
                    <a:pt x="800" y="930"/>
                    <a:pt x="802" y="926"/>
                  </a:cubicBezTo>
                  <a:cubicBezTo>
                    <a:pt x="804" y="922"/>
                    <a:pt x="802" y="917"/>
                    <a:pt x="798" y="915"/>
                  </a:cubicBezTo>
                  <a:cubicBezTo>
                    <a:pt x="794" y="913"/>
                    <a:pt x="789" y="915"/>
                    <a:pt x="787" y="919"/>
                  </a:cubicBezTo>
                  <a:cubicBezTo>
                    <a:pt x="786" y="920"/>
                    <a:pt x="786" y="921"/>
                    <a:pt x="786" y="922"/>
                  </a:cubicBezTo>
                  <a:cubicBezTo>
                    <a:pt x="786" y="920"/>
                    <a:pt x="786" y="918"/>
                    <a:pt x="787" y="916"/>
                  </a:cubicBezTo>
                  <a:cubicBezTo>
                    <a:pt x="789" y="912"/>
                    <a:pt x="792" y="910"/>
                    <a:pt x="796" y="909"/>
                  </a:cubicBezTo>
                  <a:cubicBezTo>
                    <a:pt x="802" y="907"/>
                    <a:pt x="808" y="909"/>
                    <a:pt x="812" y="913"/>
                  </a:cubicBezTo>
                  <a:cubicBezTo>
                    <a:pt x="817" y="919"/>
                    <a:pt x="818" y="926"/>
                    <a:pt x="816" y="933"/>
                  </a:cubicBezTo>
                  <a:cubicBezTo>
                    <a:pt x="813" y="941"/>
                    <a:pt x="806" y="946"/>
                    <a:pt x="799" y="950"/>
                  </a:cubicBezTo>
                  <a:cubicBezTo>
                    <a:pt x="781" y="960"/>
                    <a:pt x="767" y="964"/>
                    <a:pt x="750" y="977"/>
                  </a:cubicBezTo>
                  <a:cubicBezTo>
                    <a:pt x="735" y="990"/>
                    <a:pt x="724" y="1006"/>
                    <a:pt x="720" y="1025"/>
                  </a:cubicBezTo>
                  <a:cubicBezTo>
                    <a:pt x="716" y="1044"/>
                    <a:pt x="721" y="1060"/>
                    <a:pt x="736" y="1071"/>
                  </a:cubicBezTo>
                  <a:cubicBezTo>
                    <a:pt x="750" y="1081"/>
                    <a:pt x="769" y="1083"/>
                    <a:pt x="784" y="1074"/>
                  </a:cubicBezTo>
                  <a:cubicBezTo>
                    <a:pt x="784" y="1074"/>
                    <a:pt x="784" y="1074"/>
                    <a:pt x="784" y="1074"/>
                  </a:cubicBezTo>
                  <a:cubicBezTo>
                    <a:pt x="784" y="1074"/>
                    <a:pt x="784" y="1074"/>
                    <a:pt x="784" y="1074"/>
                  </a:cubicBezTo>
                  <a:cubicBezTo>
                    <a:pt x="776" y="1074"/>
                    <a:pt x="765" y="1071"/>
                    <a:pt x="760" y="1062"/>
                  </a:cubicBezTo>
                  <a:cubicBezTo>
                    <a:pt x="750" y="1048"/>
                    <a:pt x="754" y="1033"/>
                    <a:pt x="767" y="1023"/>
                  </a:cubicBezTo>
                  <a:cubicBezTo>
                    <a:pt x="792" y="1005"/>
                    <a:pt x="770" y="975"/>
                    <a:pt x="743" y="995"/>
                  </a:cubicBezTo>
                  <a:cubicBezTo>
                    <a:pt x="730" y="1005"/>
                    <a:pt x="726" y="1024"/>
                    <a:pt x="729" y="1037"/>
                  </a:cubicBezTo>
                  <a:cubicBezTo>
                    <a:pt x="733" y="1062"/>
                    <a:pt x="761" y="1085"/>
                    <a:pt x="784" y="1074"/>
                  </a:cubicBezTo>
                  <a:cubicBezTo>
                    <a:pt x="769" y="1082"/>
                    <a:pt x="751" y="1079"/>
                    <a:pt x="738" y="1069"/>
                  </a:cubicBezTo>
                  <a:cubicBezTo>
                    <a:pt x="724" y="1058"/>
                    <a:pt x="721" y="1043"/>
                    <a:pt x="724" y="1026"/>
                  </a:cubicBezTo>
                  <a:cubicBezTo>
                    <a:pt x="728" y="1008"/>
                    <a:pt x="739" y="993"/>
                    <a:pt x="753" y="981"/>
                  </a:cubicBezTo>
                  <a:close/>
                  <a:moveTo>
                    <a:pt x="895" y="1061"/>
                  </a:moveTo>
                  <a:cubicBezTo>
                    <a:pt x="922" y="1083"/>
                    <a:pt x="922" y="1112"/>
                    <a:pt x="931" y="1126"/>
                  </a:cubicBezTo>
                  <a:cubicBezTo>
                    <a:pt x="941" y="1141"/>
                    <a:pt x="959" y="1130"/>
                    <a:pt x="952" y="1111"/>
                  </a:cubicBezTo>
                  <a:cubicBezTo>
                    <a:pt x="945" y="1090"/>
                    <a:pt x="920" y="1071"/>
                    <a:pt x="895" y="1061"/>
                  </a:cubicBezTo>
                  <a:close/>
                  <a:moveTo>
                    <a:pt x="854" y="1050"/>
                  </a:moveTo>
                  <a:cubicBezTo>
                    <a:pt x="864" y="1037"/>
                    <a:pt x="868" y="1021"/>
                    <a:pt x="865" y="1007"/>
                  </a:cubicBezTo>
                  <a:cubicBezTo>
                    <a:pt x="863" y="994"/>
                    <a:pt x="854" y="981"/>
                    <a:pt x="841" y="980"/>
                  </a:cubicBezTo>
                  <a:cubicBezTo>
                    <a:pt x="841" y="974"/>
                    <a:pt x="850" y="970"/>
                    <a:pt x="857" y="973"/>
                  </a:cubicBezTo>
                  <a:cubicBezTo>
                    <a:pt x="865" y="976"/>
                    <a:pt x="873" y="987"/>
                    <a:pt x="870" y="999"/>
                  </a:cubicBezTo>
                  <a:cubicBezTo>
                    <a:pt x="881" y="1001"/>
                    <a:pt x="879" y="1033"/>
                    <a:pt x="854" y="1050"/>
                  </a:cubicBezTo>
                  <a:close/>
                  <a:moveTo>
                    <a:pt x="722" y="1092"/>
                  </a:moveTo>
                  <a:cubicBezTo>
                    <a:pt x="726" y="1103"/>
                    <a:pt x="736" y="1116"/>
                    <a:pt x="745" y="1121"/>
                  </a:cubicBezTo>
                  <a:cubicBezTo>
                    <a:pt x="755" y="1128"/>
                    <a:pt x="773" y="1132"/>
                    <a:pt x="784" y="1124"/>
                  </a:cubicBezTo>
                  <a:cubicBezTo>
                    <a:pt x="793" y="1135"/>
                    <a:pt x="805" y="1138"/>
                    <a:pt x="816" y="1140"/>
                  </a:cubicBezTo>
                  <a:cubicBezTo>
                    <a:pt x="832" y="1143"/>
                    <a:pt x="849" y="1149"/>
                    <a:pt x="851" y="1163"/>
                  </a:cubicBezTo>
                  <a:cubicBezTo>
                    <a:pt x="857" y="1147"/>
                    <a:pt x="844" y="1128"/>
                    <a:pt x="830" y="1121"/>
                  </a:cubicBezTo>
                  <a:cubicBezTo>
                    <a:pt x="812" y="1110"/>
                    <a:pt x="797" y="1114"/>
                    <a:pt x="774" y="1114"/>
                  </a:cubicBezTo>
                  <a:cubicBezTo>
                    <a:pt x="761" y="1115"/>
                    <a:pt x="734" y="1106"/>
                    <a:pt x="722" y="1092"/>
                  </a:cubicBezTo>
                  <a:close/>
                  <a:moveTo>
                    <a:pt x="844" y="1055"/>
                  </a:moveTo>
                  <a:cubicBezTo>
                    <a:pt x="855" y="1046"/>
                    <a:pt x="845" y="1026"/>
                    <a:pt x="835" y="1016"/>
                  </a:cubicBezTo>
                  <a:cubicBezTo>
                    <a:pt x="824" y="1005"/>
                    <a:pt x="808" y="996"/>
                    <a:pt x="807" y="978"/>
                  </a:cubicBezTo>
                  <a:cubicBezTo>
                    <a:pt x="807" y="969"/>
                    <a:pt x="812" y="959"/>
                    <a:pt x="820" y="955"/>
                  </a:cubicBezTo>
                  <a:cubicBezTo>
                    <a:pt x="826" y="953"/>
                    <a:pt x="831" y="954"/>
                    <a:pt x="835" y="959"/>
                  </a:cubicBezTo>
                  <a:cubicBezTo>
                    <a:pt x="831" y="957"/>
                    <a:pt x="823" y="960"/>
                    <a:pt x="821" y="966"/>
                  </a:cubicBezTo>
                  <a:cubicBezTo>
                    <a:pt x="819" y="972"/>
                    <a:pt x="822" y="979"/>
                    <a:pt x="828" y="983"/>
                  </a:cubicBezTo>
                  <a:cubicBezTo>
                    <a:pt x="839" y="992"/>
                    <a:pt x="851" y="997"/>
                    <a:pt x="858" y="1009"/>
                  </a:cubicBezTo>
                  <a:cubicBezTo>
                    <a:pt x="867" y="1024"/>
                    <a:pt x="863" y="1045"/>
                    <a:pt x="844" y="1055"/>
                  </a:cubicBezTo>
                  <a:close/>
                  <a:moveTo>
                    <a:pt x="981" y="1048"/>
                  </a:moveTo>
                  <a:cubicBezTo>
                    <a:pt x="996" y="1057"/>
                    <a:pt x="1021" y="1056"/>
                    <a:pt x="1035" y="1046"/>
                  </a:cubicBezTo>
                  <a:cubicBezTo>
                    <a:pt x="1049" y="1037"/>
                    <a:pt x="1044" y="1021"/>
                    <a:pt x="1026" y="1029"/>
                  </a:cubicBezTo>
                  <a:cubicBezTo>
                    <a:pt x="1013" y="1034"/>
                    <a:pt x="996" y="1051"/>
                    <a:pt x="981" y="1048"/>
                  </a:cubicBezTo>
                  <a:close/>
                  <a:moveTo>
                    <a:pt x="961" y="1035"/>
                  </a:moveTo>
                  <a:cubicBezTo>
                    <a:pt x="958" y="1033"/>
                    <a:pt x="955" y="1032"/>
                    <a:pt x="952" y="1033"/>
                  </a:cubicBezTo>
                  <a:cubicBezTo>
                    <a:pt x="948" y="1034"/>
                    <a:pt x="945" y="1037"/>
                    <a:pt x="944" y="1042"/>
                  </a:cubicBezTo>
                  <a:cubicBezTo>
                    <a:pt x="943" y="1048"/>
                    <a:pt x="947" y="1053"/>
                    <a:pt x="951" y="1054"/>
                  </a:cubicBezTo>
                  <a:cubicBezTo>
                    <a:pt x="959" y="1057"/>
                    <a:pt x="962" y="1050"/>
                    <a:pt x="967" y="1048"/>
                  </a:cubicBezTo>
                  <a:cubicBezTo>
                    <a:pt x="972" y="1046"/>
                    <a:pt x="979" y="1049"/>
                    <a:pt x="983" y="1055"/>
                  </a:cubicBezTo>
                  <a:cubicBezTo>
                    <a:pt x="988" y="1062"/>
                    <a:pt x="989" y="1071"/>
                    <a:pt x="984" y="1078"/>
                  </a:cubicBezTo>
                  <a:cubicBezTo>
                    <a:pt x="981" y="1082"/>
                    <a:pt x="975" y="1084"/>
                    <a:pt x="971" y="1081"/>
                  </a:cubicBezTo>
                  <a:cubicBezTo>
                    <a:pt x="976" y="1079"/>
                    <a:pt x="978" y="1072"/>
                    <a:pt x="972" y="1068"/>
                  </a:cubicBezTo>
                  <a:cubicBezTo>
                    <a:pt x="969" y="1066"/>
                    <a:pt x="961" y="1066"/>
                    <a:pt x="953" y="1065"/>
                  </a:cubicBezTo>
                  <a:cubicBezTo>
                    <a:pt x="944" y="1064"/>
                    <a:pt x="937" y="1062"/>
                    <a:pt x="931" y="1057"/>
                  </a:cubicBezTo>
                  <a:cubicBezTo>
                    <a:pt x="920" y="1047"/>
                    <a:pt x="922" y="1029"/>
                    <a:pt x="933" y="1021"/>
                  </a:cubicBezTo>
                  <a:cubicBezTo>
                    <a:pt x="940" y="1016"/>
                    <a:pt x="947" y="1016"/>
                    <a:pt x="954" y="1017"/>
                  </a:cubicBezTo>
                  <a:cubicBezTo>
                    <a:pt x="962" y="1018"/>
                    <a:pt x="981" y="1026"/>
                    <a:pt x="989" y="1021"/>
                  </a:cubicBezTo>
                  <a:cubicBezTo>
                    <a:pt x="996" y="1018"/>
                    <a:pt x="996" y="1012"/>
                    <a:pt x="993" y="1008"/>
                  </a:cubicBezTo>
                  <a:cubicBezTo>
                    <a:pt x="998" y="1006"/>
                    <a:pt x="1004" y="1012"/>
                    <a:pt x="1005" y="1019"/>
                  </a:cubicBezTo>
                  <a:cubicBezTo>
                    <a:pt x="1006" y="1031"/>
                    <a:pt x="994" y="1044"/>
                    <a:pt x="979" y="1043"/>
                  </a:cubicBezTo>
                  <a:cubicBezTo>
                    <a:pt x="973" y="1043"/>
                    <a:pt x="968" y="1039"/>
                    <a:pt x="961" y="1035"/>
                  </a:cubicBezTo>
                  <a:close/>
                  <a:moveTo>
                    <a:pt x="960" y="1036"/>
                  </a:moveTo>
                  <a:cubicBezTo>
                    <a:pt x="955" y="1034"/>
                    <a:pt x="949" y="1035"/>
                    <a:pt x="947" y="1039"/>
                  </a:cubicBezTo>
                  <a:cubicBezTo>
                    <a:pt x="943" y="1047"/>
                    <a:pt x="951" y="1054"/>
                    <a:pt x="958" y="1052"/>
                  </a:cubicBezTo>
                  <a:cubicBezTo>
                    <a:pt x="964" y="1049"/>
                    <a:pt x="965" y="1045"/>
                    <a:pt x="973" y="1045"/>
                  </a:cubicBezTo>
                  <a:cubicBezTo>
                    <a:pt x="965" y="1043"/>
                    <a:pt x="965" y="1039"/>
                    <a:pt x="960" y="1036"/>
                  </a:cubicBezTo>
                  <a:close/>
                  <a:moveTo>
                    <a:pt x="922" y="1031"/>
                  </a:moveTo>
                  <a:cubicBezTo>
                    <a:pt x="918" y="1038"/>
                    <a:pt x="921" y="1048"/>
                    <a:pt x="924" y="1053"/>
                  </a:cubicBezTo>
                  <a:cubicBezTo>
                    <a:pt x="919" y="1060"/>
                    <a:pt x="902" y="1053"/>
                    <a:pt x="904" y="1040"/>
                  </a:cubicBezTo>
                  <a:cubicBezTo>
                    <a:pt x="905" y="1032"/>
                    <a:pt x="915" y="1026"/>
                    <a:pt x="922" y="1031"/>
                  </a:cubicBezTo>
                  <a:close/>
                  <a:moveTo>
                    <a:pt x="788" y="1260"/>
                  </a:moveTo>
                  <a:cubicBezTo>
                    <a:pt x="790" y="1236"/>
                    <a:pt x="767" y="1226"/>
                    <a:pt x="755" y="1222"/>
                  </a:cubicBezTo>
                  <a:cubicBezTo>
                    <a:pt x="742" y="1219"/>
                    <a:pt x="725" y="1218"/>
                    <a:pt x="717" y="1205"/>
                  </a:cubicBezTo>
                  <a:cubicBezTo>
                    <a:pt x="712" y="1197"/>
                    <a:pt x="712" y="1188"/>
                    <a:pt x="717" y="1181"/>
                  </a:cubicBezTo>
                  <a:cubicBezTo>
                    <a:pt x="720" y="1177"/>
                    <a:pt x="725" y="1175"/>
                    <a:pt x="730" y="1177"/>
                  </a:cubicBezTo>
                  <a:cubicBezTo>
                    <a:pt x="726" y="1178"/>
                    <a:pt x="721" y="1183"/>
                    <a:pt x="722" y="1189"/>
                  </a:cubicBezTo>
                  <a:cubicBezTo>
                    <a:pt x="723" y="1195"/>
                    <a:pt x="729" y="1199"/>
                    <a:pt x="735" y="1199"/>
                  </a:cubicBezTo>
                  <a:cubicBezTo>
                    <a:pt x="751" y="1202"/>
                    <a:pt x="766" y="1206"/>
                    <a:pt x="777" y="1215"/>
                  </a:cubicBezTo>
                  <a:cubicBezTo>
                    <a:pt x="788" y="1224"/>
                    <a:pt x="796" y="1244"/>
                    <a:pt x="788" y="1260"/>
                  </a:cubicBezTo>
                  <a:close/>
                  <a:moveTo>
                    <a:pt x="558" y="1171"/>
                  </a:moveTo>
                  <a:cubicBezTo>
                    <a:pt x="555" y="1170"/>
                    <a:pt x="553" y="1169"/>
                    <a:pt x="552" y="1167"/>
                  </a:cubicBezTo>
                  <a:cubicBezTo>
                    <a:pt x="551" y="1164"/>
                    <a:pt x="551" y="1161"/>
                    <a:pt x="553" y="1158"/>
                  </a:cubicBezTo>
                  <a:cubicBezTo>
                    <a:pt x="556" y="1154"/>
                    <a:pt x="561" y="1154"/>
                    <a:pt x="564" y="1156"/>
                  </a:cubicBezTo>
                  <a:cubicBezTo>
                    <a:pt x="569" y="1159"/>
                    <a:pt x="567" y="1164"/>
                    <a:pt x="568" y="1167"/>
                  </a:cubicBezTo>
                  <a:cubicBezTo>
                    <a:pt x="569" y="1171"/>
                    <a:pt x="574" y="1174"/>
                    <a:pt x="580" y="1173"/>
                  </a:cubicBezTo>
                  <a:cubicBezTo>
                    <a:pt x="586" y="1173"/>
                    <a:pt x="591" y="1169"/>
                    <a:pt x="593" y="1162"/>
                  </a:cubicBezTo>
                  <a:cubicBezTo>
                    <a:pt x="593" y="1158"/>
                    <a:pt x="592" y="1154"/>
                    <a:pt x="588" y="1153"/>
                  </a:cubicBezTo>
                  <a:cubicBezTo>
                    <a:pt x="590" y="1157"/>
                    <a:pt x="587" y="1162"/>
                    <a:pt x="582" y="1161"/>
                  </a:cubicBezTo>
                  <a:cubicBezTo>
                    <a:pt x="579" y="1160"/>
                    <a:pt x="575" y="1156"/>
                    <a:pt x="570" y="1151"/>
                  </a:cubicBezTo>
                  <a:cubicBezTo>
                    <a:pt x="565" y="1147"/>
                    <a:pt x="560" y="1144"/>
                    <a:pt x="555" y="1144"/>
                  </a:cubicBezTo>
                  <a:cubicBezTo>
                    <a:pt x="544" y="1143"/>
                    <a:pt x="535" y="1152"/>
                    <a:pt x="536" y="1163"/>
                  </a:cubicBezTo>
                  <a:cubicBezTo>
                    <a:pt x="537" y="1169"/>
                    <a:pt x="540" y="1173"/>
                    <a:pt x="544" y="1176"/>
                  </a:cubicBezTo>
                  <a:cubicBezTo>
                    <a:pt x="549" y="1180"/>
                    <a:pt x="562" y="1186"/>
                    <a:pt x="564" y="1193"/>
                  </a:cubicBezTo>
                  <a:cubicBezTo>
                    <a:pt x="566" y="1199"/>
                    <a:pt x="562" y="1202"/>
                    <a:pt x="559" y="1202"/>
                  </a:cubicBezTo>
                  <a:cubicBezTo>
                    <a:pt x="560" y="1206"/>
                    <a:pt x="567" y="1206"/>
                    <a:pt x="571" y="1203"/>
                  </a:cubicBezTo>
                  <a:cubicBezTo>
                    <a:pt x="578" y="1198"/>
                    <a:pt x="579" y="1185"/>
                    <a:pt x="571" y="1177"/>
                  </a:cubicBezTo>
                  <a:cubicBezTo>
                    <a:pt x="568" y="1174"/>
                    <a:pt x="564" y="1172"/>
                    <a:pt x="558" y="1171"/>
                  </a:cubicBezTo>
                  <a:close/>
                  <a:moveTo>
                    <a:pt x="503" y="1024"/>
                  </a:moveTo>
                  <a:cubicBezTo>
                    <a:pt x="518" y="1033"/>
                    <a:pt x="530" y="1026"/>
                    <a:pt x="536" y="1026"/>
                  </a:cubicBezTo>
                  <a:cubicBezTo>
                    <a:pt x="543" y="1026"/>
                    <a:pt x="544" y="1034"/>
                    <a:pt x="536" y="1036"/>
                  </a:cubicBezTo>
                  <a:cubicBezTo>
                    <a:pt x="528" y="1038"/>
                    <a:pt x="512" y="1034"/>
                    <a:pt x="503" y="1024"/>
                  </a:cubicBezTo>
                  <a:close/>
                  <a:moveTo>
                    <a:pt x="567" y="1039"/>
                  </a:moveTo>
                  <a:cubicBezTo>
                    <a:pt x="566" y="1040"/>
                    <a:pt x="565" y="1041"/>
                    <a:pt x="563" y="1041"/>
                  </a:cubicBezTo>
                  <a:cubicBezTo>
                    <a:pt x="562" y="1041"/>
                    <a:pt x="560" y="1040"/>
                    <a:pt x="559" y="1037"/>
                  </a:cubicBezTo>
                  <a:cubicBezTo>
                    <a:pt x="558" y="1035"/>
                    <a:pt x="559" y="1033"/>
                    <a:pt x="561" y="1032"/>
                  </a:cubicBezTo>
                  <a:cubicBezTo>
                    <a:pt x="564" y="1030"/>
                    <a:pt x="566" y="1032"/>
                    <a:pt x="568" y="1033"/>
                  </a:cubicBezTo>
                  <a:cubicBezTo>
                    <a:pt x="570" y="1033"/>
                    <a:pt x="573" y="1031"/>
                    <a:pt x="574" y="1028"/>
                  </a:cubicBezTo>
                  <a:cubicBezTo>
                    <a:pt x="576" y="1025"/>
                    <a:pt x="575" y="1021"/>
                    <a:pt x="572" y="1018"/>
                  </a:cubicBezTo>
                  <a:cubicBezTo>
                    <a:pt x="570" y="1017"/>
                    <a:pt x="568" y="1016"/>
                    <a:pt x="566" y="1018"/>
                  </a:cubicBezTo>
                  <a:cubicBezTo>
                    <a:pt x="569" y="1018"/>
                    <a:pt x="570" y="1021"/>
                    <a:pt x="568" y="1024"/>
                  </a:cubicBezTo>
                  <a:cubicBezTo>
                    <a:pt x="567" y="1025"/>
                    <a:pt x="564" y="1026"/>
                    <a:pt x="560" y="1027"/>
                  </a:cubicBezTo>
                  <a:cubicBezTo>
                    <a:pt x="557" y="1028"/>
                    <a:pt x="554" y="1030"/>
                    <a:pt x="552" y="1033"/>
                  </a:cubicBezTo>
                  <a:cubicBezTo>
                    <a:pt x="548" y="1038"/>
                    <a:pt x="551" y="1045"/>
                    <a:pt x="557" y="1048"/>
                  </a:cubicBezTo>
                  <a:cubicBezTo>
                    <a:pt x="560" y="1049"/>
                    <a:pt x="563" y="1048"/>
                    <a:pt x="566" y="1047"/>
                  </a:cubicBezTo>
                  <a:cubicBezTo>
                    <a:pt x="569" y="1046"/>
                    <a:pt x="576" y="1041"/>
                    <a:pt x="580" y="1042"/>
                  </a:cubicBezTo>
                  <a:cubicBezTo>
                    <a:pt x="583" y="1043"/>
                    <a:pt x="584" y="1045"/>
                    <a:pt x="583" y="1047"/>
                  </a:cubicBezTo>
                  <a:cubicBezTo>
                    <a:pt x="586" y="1047"/>
                    <a:pt x="588" y="1044"/>
                    <a:pt x="587" y="1041"/>
                  </a:cubicBezTo>
                  <a:cubicBezTo>
                    <a:pt x="586" y="1036"/>
                    <a:pt x="580" y="1032"/>
                    <a:pt x="574" y="1034"/>
                  </a:cubicBezTo>
                  <a:cubicBezTo>
                    <a:pt x="571" y="1034"/>
                    <a:pt x="569" y="1036"/>
                    <a:pt x="567" y="1039"/>
                  </a:cubicBezTo>
                  <a:close/>
                  <a:moveTo>
                    <a:pt x="566" y="1038"/>
                  </a:moveTo>
                  <a:cubicBezTo>
                    <a:pt x="564" y="1040"/>
                    <a:pt x="562" y="1040"/>
                    <a:pt x="560" y="1038"/>
                  </a:cubicBezTo>
                  <a:cubicBezTo>
                    <a:pt x="558" y="1036"/>
                    <a:pt x="561" y="1032"/>
                    <a:pt x="564" y="1032"/>
                  </a:cubicBezTo>
                  <a:cubicBezTo>
                    <a:pt x="566" y="1032"/>
                    <a:pt x="567" y="1034"/>
                    <a:pt x="571" y="1033"/>
                  </a:cubicBezTo>
                  <a:cubicBezTo>
                    <a:pt x="568" y="1035"/>
                    <a:pt x="568" y="1037"/>
                    <a:pt x="566" y="1038"/>
                  </a:cubicBezTo>
                  <a:close/>
                  <a:moveTo>
                    <a:pt x="551" y="1045"/>
                  </a:moveTo>
                  <a:cubicBezTo>
                    <a:pt x="548" y="1042"/>
                    <a:pt x="548" y="1037"/>
                    <a:pt x="549" y="1035"/>
                  </a:cubicBezTo>
                  <a:cubicBezTo>
                    <a:pt x="546" y="1033"/>
                    <a:pt x="540" y="1037"/>
                    <a:pt x="542" y="1042"/>
                  </a:cubicBezTo>
                  <a:cubicBezTo>
                    <a:pt x="544" y="1046"/>
                    <a:pt x="548" y="1047"/>
                    <a:pt x="551" y="1045"/>
                  </a:cubicBezTo>
                  <a:close/>
                  <a:moveTo>
                    <a:pt x="541" y="1043"/>
                  </a:moveTo>
                  <a:cubicBezTo>
                    <a:pt x="540" y="1042"/>
                    <a:pt x="540" y="1041"/>
                    <a:pt x="541" y="1040"/>
                  </a:cubicBezTo>
                  <a:cubicBezTo>
                    <a:pt x="533" y="1042"/>
                    <a:pt x="524" y="1041"/>
                    <a:pt x="516" y="1038"/>
                  </a:cubicBezTo>
                  <a:cubicBezTo>
                    <a:pt x="503" y="1032"/>
                    <a:pt x="499" y="1018"/>
                    <a:pt x="480" y="1006"/>
                  </a:cubicBezTo>
                  <a:cubicBezTo>
                    <a:pt x="471" y="1001"/>
                    <a:pt x="463" y="999"/>
                    <a:pt x="457" y="998"/>
                  </a:cubicBezTo>
                  <a:cubicBezTo>
                    <a:pt x="441" y="996"/>
                    <a:pt x="424" y="1002"/>
                    <a:pt x="408" y="995"/>
                  </a:cubicBezTo>
                  <a:cubicBezTo>
                    <a:pt x="415" y="996"/>
                    <a:pt x="422" y="990"/>
                    <a:pt x="417" y="981"/>
                  </a:cubicBezTo>
                  <a:cubicBezTo>
                    <a:pt x="413" y="975"/>
                    <a:pt x="400" y="971"/>
                    <a:pt x="405" y="954"/>
                  </a:cubicBezTo>
                  <a:cubicBezTo>
                    <a:pt x="399" y="961"/>
                    <a:pt x="394" y="969"/>
                    <a:pt x="394" y="977"/>
                  </a:cubicBezTo>
                  <a:cubicBezTo>
                    <a:pt x="394" y="983"/>
                    <a:pt x="397" y="988"/>
                    <a:pt x="400" y="991"/>
                  </a:cubicBezTo>
                  <a:cubicBezTo>
                    <a:pt x="417" y="1009"/>
                    <a:pt x="449" y="994"/>
                    <a:pt x="466" y="1003"/>
                  </a:cubicBezTo>
                  <a:cubicBezTo>
                    <a:pt x="465" y="1003"/>
                    <a:pt x="464" y="1003"/>
                    <a:pt x="463" y="1002"/>
                  </a:cubicBezTo>
                  <a:cubicBezTo>
                    <a:pt x="445" y="996"/>
                    <a:pt x="425" y="1009"/>
                    <a:pt x="421" y="1027"/>
                  </a:cubicBezTo>
                  <a:cubicBezTo>
                    <a:pt x="419" y="1037"/>
                    <a:pt x="421" y="1047"/>
                    <a:pt x="428" y="1055"/>
                  </a:cubicBezTo>
                  <a:cubicBezTo>
                    <a:pt x="436" y="1064"/>
                    <a:pt x="447" y="1069"/>
                    <a:pt x="459" y="1066"/>
                  </a:cubicBezTo>
                  <a:cubicBezTo>
                    <a:pt x="471" y="1064"/>
                    <a:pt x="480" y="1056"/>
                    <a:pt x="481" y="1044"/>
                  </a:cubicBezTo>
                  <a:cubicBezTo>
                    <a:pt x="481" y="1036"/>
                    <a:pt x="477" y="1029"/>
                    <a:pt x="470" y="1026"/>
                  </a:cubicBezTo>
                  <a:cubicBezTo>
                    <a:pt x="461" y="1022"/>
                    <a:pt x="452" y="1026"/>
                    <a:pt x="448" y="1032"/>
                  </a:cubicBezTo>
                  <a:cubicBezTo>
                    <a:pt x="443" y="1040"/>
                    <a:pt x="446" y="1050"/>
                    <a:pt x="455" y="1053"/>
                  </a:cubicBezTo>
                  <a:cubicBezTo>
                    <a:pt x="445" y="1048"/>
                    <a:pt x="445" y="1039"/>
                    <a:pt x="450" y="1032"/>
                  </a:cubicBezTo>
                  <a:cubicBezTo>
                    <a:pt x="454" y="1027"/>
                    <a:pt x="461" y="1025"/>
                    <a:pt x="469" y="1028"/>
                  </a:cubicBezTo>
                  <a:cubicBezTo>
                    <a:pt x="475" y="1031"/>
                    <a:pt x="478" y="1037"/>
                    <a:pt x="478" y="1043"/>
                  </a:cubicBezTo>
                  <a:cubicBezTo>
                    <a:pt x="477" y="1054"/>
                    <a:pt x="468" y="1061"/>
                    <a:pt x="458" y="1063"/>
                  </a:cubicBezTo>
                  <a:cubicBezTo>
                    <a:pt x="448" y="1065"/>
                    <a:pt x="438" y="1061"/>
                    <a:pt x="431" y="1053"/>
                  </a:cubicBezTo>
                  <a:cubicBezTo>
                    <a:pt x="424" y="1045"/>
                    <a:pt x="422" y="1035"/>
                    <a:pt x="425" y="1026"/>
                  </a:cubicBezTo>
                  <a:cubicBezTo>
                    <a:pt x="429" y="1010"/>
                    <a:pt x="446" y="999"/>
                    <a:pt x="463" y="1004"/>
                  </a:cubicBezTo>
                  <a:cubicBezTo>
                    <a:pt x="476" y="1009"/>
                    <a:pt x="483" y="1018"/>
                    <a:pt x="486" y="1031"/>
                  </a:cubicBezTo>
                  <a:cubicBezTo>
                    <a:pt x="490" y="1053"/>
                    <a:pt x="481" y="1078"/>
                    <a:pt x="467" y="1087"/>
                  </a:cubicBezTo>
                  <a:cubicBezTo>
                    <a:pt x="459" y="1093"/>
                    <a:pt x="447" y="1093"/>
                    <a:pt x="443" y="1083"/>
                  </a:cubicBezTo>
                  <a:cubicBezTo>
                    <a:pt x="440" y="1078"/>
                    <a:pt x="442" y="1073"/>
                    <a:pt x="449" y="1069"/>
                  </a:cubicBezTo>
                  <a:cubicBezTo>
                    <a:pt x="439" y="1066"/>
                    <a:pt x="429" y="1079"/>
                    <a:pt x="433" y="1092"/>
                  </a:cubicBezTo>
                  <a:cubicBezTo>
                    <a:pt x="436" y="1104"/>
                    <a:pt x="446" y="1110"/>
                    <a:pt x="455" y="1111"/>
                  </a:cubicBezTo>
                  <a:cubicBezTo>
                    <a:pt x="468" y="1112"/>
                    <a:pt x="483" y="1103"/>
                    <a:pt x="490" y="1088"/>
                  </a:cubicBezTo>
                  <a:cubicBezTo>
                    <a:pt x="496" y="1071"/>
                    <a:pt x="497" y="1052"/>
                    <a:pt x="491" y="1035"/>
                  </a:cubicBezTo>
                  <a:cubicBezTo>
                    <a:pt x="492" y="1037"/>
                    <a:pt x="493" y="1039"/>
                    <a:pt x="493" y="1042"/>
                  </a:cubicBezTo>
                  <a:cubicBezTo>
                    <a:pt x="503" y="1070"/>
                    <a:pt x="497" y="1099"/>
                    <a:pt x="475" y="1121"/>
                  </a:cubicBezTo>
                  <a:cubicBezTo>
                    <a:pt x="458" y="1136"/>
                    <a:pt x="438" y="1141"/>
                    <a:pt x="416" y="1134"/>
                  </a:cubicBezTo>
                  <a:cubicBezTo>
                    <a:pt x="403" y="1128"/>
                    <a:pt x="393" y="1121"/>
                    <a:pt x="384" y="1110"/>
                  </a:cubicBezTo>
                  <a:cubicBezTo>
                    <a:pt x="376" y="1100"/>
                    <a:pt x="370" y="1087"/>
                    <a:pt x="367" y="1073"/>
                  </a:cubicBezTo>
                  <a:cubicBezTo>
                    <a:pt x="366" y="1067"/>
                    <a:pt x="366" y="1061"/>
                    <a:pt x="368" y="1054"/>
                  </a:cubicBezTo>
                  <a:cubicBezTo>
                    <a:pt x="370" y="1042"/>
                    <a:pt x="377" y="1031"/>
                    <a:pt x="388" y="1025"/>
                  </a:cubicBezTo>
                  <a:cubicBezTo>
                    <a:pt x="397" y="1020"/>
                    <a:pt x="405" y="1020"/>
                    <a:pt x="415" y="1024"/>
                  </a:cubicBezTo>
                  <a:cubicBezTo>
                    <a:pt x="413" y="1011"/>
                    <a:pt x="387" y="1002"/>
                    <a:pt x="377" y="1023"/>
                  </a:cubicBezTo>
                  <a:cubicBezTo>
                    <a:pt x="363" y="1023"/>
                    <a:pt x="361" y="1046"/>
                    <a:pt x="363" y="1061"/>
                  </a:cubicBezTo>
                  <a:cubicBezTo>
                    <a:pt x="359" y="1042"/>
                    <a:pt x="364" y="1014"/>
                    <a:pt x="368" y="1001"/>
                  </a:cubicBezTo>
                  <a:cubicBezTo>
                    <a:pt x="367" y="1002"/>
                    <a:pt x="366" y="1001"/>
                    <a:pt x="366" y="1001"/>
                  </a:cubicBezTo>
                  <a:cubicBezTo>
                    <a:pt x="364" y="1006"/>
                    <a:pt x="362" y="1013"/>
                    <a:pt x="360" y="1020"/>
                  </a:cubicBezTo>
                  <a:cubicBezTo>
                    <a:pt x="358" y="1010"/>
                    <a:pt x="351" y="1001"/>
                    <a:pt x="340" y="998"/>
                  </a:cubicBezTo>
                  <a:cubicBezTo>
                    <a:pt x="321" y="992"/>
                    <a:pt x="297" y="1003"/>
                    <a:pt x="275" y="991"/>
                  </a:cubicBezTo>
                  <a:cubicBezTo>
                    <a:pt x="290" y="1008"/>
                    <a:pt x="315" y="1008"/>
                    <a:pt x="328" y="1011"/>
                  </a:cubicBezTo>
                  <a:cubicBezTo>
                    <a:pt x="355" y="1018"/>
                    <a:pt x="356" y="1031"/>
                    <a:pt x="359" y="1051"/>
                  </a:cubicBezTo>
                  <a:cubicBezTo>
                    <a:pt x="357" y="1048"/>
                    <a:pt x="356" y="1045"/>
                    <a:pt x="354" y="1042"/>
                  </a:cubicBezTo>
                  <a:cubicBezTo>
                    <a:pt x="342" y="1024"/>
                    <a:pt x="321" y="1013"/>
                    <a:pt x="301" y="1016"/>
                  </a:cubicBezTo>
                  <a:cubicBezTo>
                    <a:pt x="284" y="1019"/>
                    <a:pt x="271" y="1029"/>
                    <a:pt x="265" y="1045"/>
                  </a:cubicBezTo>
                  <a:cubicBezTo>
                    <a:pt x="258" y="1066"/>
                    <a:pt x="265" y="1087"/>
                    <a:pt x="282" y="1101"/>
                  </a:cubicBezTo>
                  <a:cubicBezTo>
                    <a:pt x="289" y="1106"/>
                    <a:pt x="298" y="1109"/>
                    <a:pt x="307" y="1108"/>
                  </a:cubicBezTo>
                  <a:cubicBezTo>
                    <a:pt x="324" y="1107"/>
                    <a:pt x="333" y="1095"/>
                    <a:pt x="335" y="1080"/>
                  </a:cubicBezTo>
                  <a:cubicBezTo>
                    <a:pt x="325" y="1093"/>
                    <a:pt x="314" y="1085"/>
                    <a:pt x="307" y="1086"/>
                  </a:cubicBezTo>
                  <a:cubicBezTo>
                    <a:pt x="293" y="1088"/>
                    <a:pt x="298" y="1107"/>
                    <a:pt x="313" y="1105"/>
                  </a:cubicBezTo>
                  <a:cubicBezTo>
                    <a:pt x="315" y="1105"/>
                    <a:pt x="316" y="1105"/>
                    <a:pt x="318" y="1105"/>
                  </a:cubicBezTo>
                  <a:cubicBezTo>
                    <a:pt x="307" y="1110"/>
                    <a:pt x="293" y="1107"/>
                    <a:pt x="283" y="1099"/>
                  </a:cubicBezTo>
                  <a:cubicBezTo>
                    <a:pt x="267" y="1086"/>
                    <a:pt x="261" y="1066"/>
                    <a:pt x="268" y="1046"/>
                  </a:cubicBezTo>
                  <a:cubicBezTo>
                    <a:pt x="273" y="1032"/>
                    <a:pt x="286" y="1022"/>
                    <a:pt x="301" y="1020"/>
                  </a:cubicBezTo>
                  <a:cubicBezTo>
                    <a:pt x="319" y="1018"/>
                    <a:pt x="338" y="1028"/>
                    <a:pt x="349" y="1044"/>
                  </a:cubicBezTo>
                  <a:cubicBezTo>
                    <a:pt x="353" y="1050"/>
                    <a:pt x="355" y="1057"/>
                    <a:pt x="357" y="1064"/>
                  </a:cubicBezTo>
                  <a:cubicBezTo>
                    <a:pt x="356" y="1060"/>
                    <a:pt x="353" y="1056"/>
                    <a:pt x="350" y="1052"/>
                  </a:cubicBezTo>
                  <a:cubicBezTo>
                    <a:pt x="342" y="1043"/>
                    <a:pt x="327" y="1038"/>
                    <a:pt x="316" y="1047"/>
                  </a:cubicBezTo>
                  <a:cubicBezTo>
                    <a:pt x="312" y="1050"/>
                    <a:pt x="310" y="1057"/>
                    <a:pt x="312" y="1062"/>
                  </a:cubicBezTo>
                  <a:cubicBezTo>
                    <a:pt x="313" y="1067"/>
                    <a:pt x="316" y="1070"/>
                    <a:pt x="320" y="1072"/>
                  </a:cubicBezTo>
                  <a:cubicBezTo>
                    <a:pt x="324" y="1073"/>
                    <a:pt x="329" y="1073"/>
                    <a:pt x="333" y="1071"/>
                  </a:cubicBezTo>
                  <a:cubicBezTo>
                    <a:pt x="338" y="1067"/>
                    <a:pt x="340" y="1061"/>
                    <a:pt x="337" y="1055"/>
                  </a:cubicBezTo>
                  <a:cubicBezTo>
                    <a:pt x="336" y="1052"/>
                    <a:pt x="332" y="1050"/>
                    <a:pt x="328" y="1051"/>
                  </a:cubicBezTo>
                  <a:cubicBezTo>
                    <a:pt x="326" y="1052"/>
                    <a:pt x="324" y="1054"/>
                    <a:pt x="325" y="1056"/>
                  </a:cubicBezTo>
                  <a:cubicBezTo>
                    <a:pt x="326" y="1055"/>
                    <a:pt x="328" y="1054"/>
                    <a:pt x="329" y="1054"/>
                  </a:cubicBezTo>
                  <a:cubicBezTo>
                    <a:pt x="333" y="1054"/>
                    <a:pt x="334" y="1058"/>
                    <a:pt x="333" y="1061"/>
                  </a:cubicBezTo>
                  <a:cubicBezTo>
                    <a:pt x="332" y="1062"/>
                    <a:pt x="331" y="1064"/>
                    <a:pt x="328" y="1064"/>
                  </a:cubicBezTo>
                  <a:cubicBezTo>
                    <a:pt x="324" y="1065"/>
                    <a:pt x="322" y="1063"/>
                    <a:pt x="320" y="1060"/>
                  </a:cubicBezTo>
                  <a:cubicBezTo>
                    <a:pt x="319" y="1057"/>
                    <a:pt x="320" y="1053"/>
                    <a:pt x="323" y="1050"/>
                  </a:cubicBezTo>
                  <a:cubicBezTo>
                    <a:pt x="331" y="1044"/>
                    <a:pt x="345" y="1050"/>
                    <a:pt x="351" y="1057"/>
                  </a:cubicBezTo>
                  <a:cubicBezTo>
                    <a:pt x="359" y="1066"/>
                    <a:pt x="362" y="1079"/>
                    <a:pt x="366" y="1089"/>
                  </a:cubicBezTo>
                  <a:cubicBezTo>
                    <a:pt x="370" y="1101"/>
                    <a:pt x="377" y="1113"/>
                    <a:pt x="391" y="1122"/>
                  </a:cubicBezTo>
                  <a:cubicBezTo>
                    <a:pt x="388" y="1121"/>
                    <a:pt x="385" y="1120"/>
                    <a:pt x="382" y="1118"/>
                  </a:cubicBezTo>
                  <a:cubicBezTo>
                    <a:pt x="360" y="1111"/>
                    <a:pt x="340" y="1116"/>
                    <a:pt x="325" y="1133"/>
                  </a:cubicBezTo>
                  <a:cubicBezTo>
                    <a:pt x="312" y="1149"/>
                    <a:pt x="309" y="1171"/>
                    <a:pt x="318" y="1190"/>
                  </a:cubicBezTo>
                  <a:cubicBezTo>
                    <a:pt x="326" y="1207"/>
                    <a:pt x="344" y="1221"/>
                    <a:pt x="364" y="1220"/>
                  </a:cubicBezTo>
                  <a:cubicBezTo>
                    <a:pt x="382" y="1219"/>
                    <a:pt x="397" y="1209"/>
                    <a:pt x="401" y="1193"/>
                  </a:cubicBezTo>
                  <a:cubicBezTo>
                    <a:pt x="404" y="1184"/>
                    <a:pt x="403" y="1174"/>
                    <a:pt x="398" y="1166"/>
                  </a:cubicBezTo>
                  <a:cubicBezTo>
                    <a:pt x="395" y="1161"/>
                    <a:pt x="391" y="1157"/>
                    <a:pt x="386" y="1155"/>
                  </a:cubicBezTo>
                  <a:cubicBezTo>
                    <a:pt x="376" y="1150"/>
                    <a:pt x="365" y="1154"/>
                    <a:pt x="360" y="1162"/>
                  </a:cubicBezTo>
                  <a:cubicBezTo>
                    <a:pt x="354" y="1171"/>
                    <a:pt x="356" y="1183"/>
                    <a:pt x="365" y="1190"/>
                  </a:cubicBezTo>
                  <a:cubicBezTo>
                    <a:pt x="375" y="1196"/>
                    <a:pt x="387" y="1193"/>
                    <a:pt x="393" y="1184"/>
                  </a:cubicBezTo>
                  <a:cubicBezTo>
                    <a:pt x="399" y="1176"/>
                    <a:pt x="398" y="1166"/>
                    <a:pt x="391" y="1159"/>
                  </a:cubicBezTo>
                  <a:cubicBezTo>
                    <a:pt x="401" y="1168"/>
                    <a:pt x="404" y="1181"/>
                    <a:pt x="400" y="1194"/>
                  </a:cubicBezTo>
                  <a:cubicBezTo>
                    <a:pt x="395" y="1208"/>
                    <a:pt x="381" y="1217"/>
                    <a:pt x="364" y="1218"/>
                  </a:cubicBezTo>
                  <a:cubicBezTo>
                    <a:pt x="346" y="1218"/>
                    <a:pt x="329" y="1205"/>
                    <a:pt x="321" y="1189"/>
                  </a:cubicBezTo>
                  <a:cubicBezTo>
                    <a:pt x="313" y="1171"/>
                    <a:pt x="316" y="1151"/>
                    <a:pt x="328" y="1136"/>
                  </a:cubicBezTo>
                  <a:cubicBezTo>
                    <a:pt x="342" y="1121"/>
                    <a:pt x="360" y="1117"/>
                    <a:pt x="379" y="1123"/>
                  </a:cubicBezTo>
                  <a:cubicBezTo>
                    <a:pt x="392" y="1128"/>
                    <a:pt x="403" y="1137"/>
                    <a:pt x="419" y="1141"/>
                  </a:cubicBezTo>
                  <a:cubicBezTo>
                    <a:pt x="440" y="1145"/>
                    <a:pt x="461" y="1140"/>
                    <a:pt x="478" y="1124"/>
                  </a:cubicBezTo>
                  <a:cubicBezTo>
                    <a:pt x="502" y="1102"/>
                    <a:pt x="510" y="1070"/>
                    <a:pt x="499" y="1039"/>
                  </a:cubicBezTo>
                  <a:cubicBezTo>
                    <a:pt x="494" y="1026"/>
                    <a:pt x="487" y="1015"/>
                    <a:pt x="477" y="1007"/>
                  </a:cubicBezTo>
                  <a:cubicBezTo>
                    <a:pt x="488" y="1013"/>
                    <a:pt x="497" y="1023"/>
                    <a:pt x="503" y="1035"/>
                  </a:cubicBezTo>
                  <a:cubicBezTo>
                    <a:pt x="512" y="1051"/>
                    <a:pt x="516" y="1072"/>
                    <a:pt x="515" y="1090"/>
                  </a:cubicBezTo>
                  <a:cubicBezTo>
                    <a:pt x="515" y="1098"/>
                    <a:pt x="516" y="1104"/>
                    <a:pt x="518" y="1111"/>
                  </a:cubicBezTo>
                  <a:cubicBezTo>
                    <a:pt x="518" y="1113"/>
                    <a:pt x="519" y="1115"/>
                    <a:pt x="520" y="1117"/>
                  </a:cubicBezTo>
                  <a:cubicBezTo>
                    <a:pt x="521" y="1120"/>
                    <a:pt x="522" y="1123"/>
                    <a:pt x="524" y="1126"/>
                  </a:cubicBezTo>
                  <a:cubicBezTo>
                    <a:pt x="524" y="1127"/>
                    <a:pt x="530" y="1136"/>
                    <a:pt x="532" y="1135"/>
                  </a:cubicBezTo>
                  <a:cubicBezTo>
                    <a:pt x="532" y="1134"/>
                    <a:pt x="529" y="1129"/>
                    <a:pt x="529" y="1128"/>
                  </a:cubicBezTo>
                  <a:cubicBezTo>
                    <a:pt x="526" y="1124"/>
                    <a:pt x="525" y="1120"/>
                    <a:pt x="523" y="1115"/>
                  </a:cubicBezTo>
                  <a:cubicBezTo>
                    <a:pt x="523" y="1114"/>
                    <a:pt x="522" y="1112"/>
                    <a:pt x="521" y="1110"/>
                  </a:cubicBezTo>
                  <a:cubicBezTo>
                    <a:pt x="520" y="1103"/>
                    <a:pt x="519" y="1097"/>
                    <a:pt x="518" y="1090"/>
                  </a:cubicBezTo>
                  <a:cubicBezTo>
                    <a:pt x="518" y="1090"/>
                    <a:pt x="518" y="1089"/>
                    <a:pt x="519" y="1087"/>
                  </a:cubicBezTo>
                  <a:cubicBezTo>
                    <a:pt x="519" y="1090"/>
                    <a:pt x="520" y="1092"/>
                    <a:pt x="520" y="1094"/>
                  </a:cubicBezTo>
                  <a:cubicBezTo>
                    <a:pt x="522" y="1100"/>
                    <a:pt x="525" y="1105"/>
                    <a:pt x="529" y="1109"/>
                  </a:cubicBezTo>
                  <a:cubicBezTo>
                    <a:pt x="540" y="1122"/>
                    <a:pt x="556" y="1120"/>
                    <a:pt x="568" y="1111"/>
                  </a:cubicBezTo>
                  <a:cubicBezTo>
                    <a:pt x="577" y="1103"/>
                    <a:pt x="584" y="1091"/>
                    <a:pt x="582" y="1078"/>
                  </a:cubicBezTo>
                  <a:cubicBezTo>
                    <a:pt x="581" y="1067"/>
                    <a:pt x="573" y="1060"/>
                    <a:pt x="562" y="1058"/>
                  </a:cubicBezTo>
                  <a:cubicBezTo>
                    <a:pt x="554" y="1057"/>
                    <a:pt x="544" y="1060"/>
                    <a:pt x="541" y="1069"/>
                  </a:cubicBezTo>
                  <a:cubicBezTo>
                    <a:pt x="539" y="1073"/>
                    <a:pt x="539" y="1078"/>
                    <a:pt x="542" y="1082"/>
                  </a:cubicBezTo>
                  <a:cubicBezTo>
                    <a:pt x="544" y="1085"/>
                    <a:pt x="546" y="1086"/>
                    <a:pt x="549" y="1087"/>
                  </a:cubicBezTo>
                  <a:cubicBezTo>
                    <a:pt x="553" y="1087"/>
                    <a:pt x="556" y="1086"/>
                    <a:pt x="558" y="1083"/>
                  </a:cubicBezTo>
                  <a:cubicBezTo>
                    <a:pt x="561" y="1080"/>
                    <a:pt x="562" y="1077"/>
                    <a:pt x="561" y="1073"/>
                  </a:cubicBezTo>
                  <a:cubicBezTo>
                    <a:pt x="559" y="1070"/>
                    <a:pt x="555" y="1067"/>
                    <a:pt x="551" y="1068"/>
                  </a:cubicBezTo>
                  <a:cubicBezTo>
                    <a:pt x="547" y="1069"/>
                    <a:pt x="544" y="1073"/>
                    <a:pt x="545" y="1078"/>
                  </a:cubicBezTo>
                  <a:cubicBezTo>
                    <a:pt x="546" y="1083"/>
                    <a:pt x="550" y="1086"/>
                    <a:pt x="554" y="1085"/>
                  </a:cubicBezTo>
                  <a:cubicBezTo>
                    <a:pt x="556" y="1084"/>
                    <a:pt x="558" y="1083"/>
                    <a:pt x="559" y="1082"/>
                  </a:cubicBezTo>
                  <a:cubicBezTo>
                    <a:pt x="558" y="1083"/>
                    <a:pt x="558" y="1083"/>
                    <a:pt x="558" y="1083"/>
                  </a:cubicBezTo>
                  <a:cubicBezTo>
                    <a:pt x="556" y="1085"/>
                    <a:pt x="553" y="1087"/>
                    <a:pt x="549" y="1086"/>
                  </a:cubicBezTo>
                  <a:cubicBezTo>
                    <a:pt x="546" y="1086"/>
                    <a:pt x="544" y="1084"/>
                    <a:pt x="543" y="1082"/>
                  </a:cubicBezTo>
                  <a:cubicBezTo>
                    <a:pt x="540" y="1078"/>
                    <a:pt x="540" y="1073"/>
                    <a:pt x="542" y="1069"/>
                  </a:cubicBezTo>
                  <a:cubicBezTo>
                    <a:pt x="545" y="1062"/>
                    <a:pt x="555" y="1059"/>
                    <a:pt x="562" y="1060"/>
                  </a:cubicBezTo>
                  <a:cubicBezTo>
                    <a:pt x="572" y="1061"/>
                    <a:pt x="579" y="1068"/>
                    <a:pt x="581" y="1078"/>
                  </a:cubicBezTo>
                  <a:cubicBezTo>
                    <a:pt x="582" y="1090"/>
                    <a:pt x="575" y="1102"/>
                    <a:pt x="565" y="1109"/>
                  </a:cubicBezTo>
                  <a:cubicBezTo>
                    <a:pt x="555" y="1117"/>
                    <a:pt x="541" y="1119"/>
                    <a:pt x="531" y="1107"/>
                  </a:cubicBezTo>
                  <a:cubicBezTo>
                    <a:pt x="528" y="1103"/>
                    <a:pt x="526" y="1098"/>
                    <a:pt x="524" y="1093"/>
                  </a:cubicBezTo>
                  <a:cubicBezTo>
                    <a:pt x="523" y="1089"/>
                    <a:pt x="522" y="1086"/>
                    <a:pt x="521" y="1082"/>
                  </a:cubicBezTo>
                  <a:cubicBezTo>
                    <a:pt x="520" y="1074"/>
                    <a:pt x="518" y="1063"/>
                    <a:pt x="516" y="1054"/>
                  </a:cubicBezTo>
                  <a:cubicBezTo>
                    <a:pt x="514" y="1048"/>
                    <a:pt x="512" y="1042"/>
                    <a:pt x="509" y="1036"/>
                  </a:cubicBezTo>
                  <a:cubicBezTo>
                    <a:pt x="511" y="1038"/>
                    <a:pt x="514" y="1040"/>
                    <a:pt x="517" y="1041"/>
                  </a:cubicBezTo>
                  <a:cubicBezTo>
                    <a:pt x="525" y="1044"/>
                    <a:pt x="534" y="1044"/>
                    <a:pt x="541" y="1043"/>
                  </a:cubicBezTo>
                  <a:close/>
                  <a:moveTo>
                    <a:pt x="558" y="1169"/>
                  </a:moveTo>
                  <a:cubicBezTo>
                    <a:pt x="554" y="1168"/>
                    <a:pt x="552" y="1165"/>
                    <a:pt x="553" y="1161"/>
                  </a:cubicBezTo>
                  <a:cubicBezTo>
                    <a:pt x="555" y="1155"/>
                    <a:pt x="564" y="1156"/>
                    <a:pt x="565" y="1161"/>
                  </a:cubicBezTo>
                  <a:cubicBezTo>
                    <a:pt x="567" y="1165"/>
                    <a:pt x="565" y="1168"/>
                    <a:pt x="569" y="1172"/>
                  </a:cubicBezTo>
                  <a:cubicBezTo>
                    <a:pt x="564" y="1169"/>
                    <a:pt x="562" y="1171"/>
                    <a:pt x="558" y="1169"/>
                  </a:cubicBezTo>
                  <a:close/>
                  <a:moveTo>
                    <a:pt x="514" y="1096"/>
                  </a:moveTo>
                  <a:cubicBezTo>
                    <a:pt x="514" y="1109"/>
                    <a:pt x="503" y="1122"/>
                    <a:pt x="494" y="1125"/>
                  </a:cubicBezTo>
                  <a:cubicBezTo>
                    <a:pt x="486" y="1127"/>
                    <a:pt x="478" y="1129"/>
                    <a:pt x="473" y="1135"/>
                  </a:cubicBezTo>
                  <a:cubicBezTo>
                    <a:pt x="469" y="1140"/>
                    <a:pt x="467" y="1149"/>
                    <a:pt x="473" y="1152"/>
                  </a:cubicBezTo>
                  <a:cubicBezTo>
                    <a:pt x="471" y="1147"/>
                    <a:pt x="475" y="1143"/>
                    <a:pt x="480" y="1140"/>
                  </a:cubicBezTo>
                  <a:cubicBezTo>
                    <a:pt x="484" y="1138"/>
                    <a:pt x="488" y="1135"/>
                    <a:pt x="489" y="1130"/>
                  </a:cubicBezTo>
                  <a:cubicBezTo>
                    <a:pt x="499" y="1134"/>
                    <a:pt x="506" y="1128"/>
                    <a:pt x="510" y="1122"/>
                  </a:cubicBezTo>
                  <a:cubicBezTo>
                    <a:pt x="513" y="1115"/>
                    <a:pt x="516" y="1105"/>
                    <a:pt x="514" y="1096"/>
                  </a:cubicBezTo>
                  <a:close/>
                  <a:moveTo>
                    <a:pt x="622" y="1138"/>
                  </a:moveTo>
                  <a:cubicBezTo>
                    <a:pt x="642" y="1135"/>
                    <a:pt x="652" y="1152"/>
                    <a:pt x="658" y="1158"/>
                  </a:cubicBezTo>
                  <a:cubicBezTo>
                    <a:pt x="668" y="1166"/>
                    <a:pt x="675" y="1157"/>
                    <a:pt x="667" y="1147"/>
                  </a:cubicBezTo>
                  <a:cubicBezTo>
                    <a:pt x="660" y="1138"/>
                    <a:pt x="640" y="1131"/>
                    <a:pt x="622" y="1138"/>
                  </a:cubicBezTo>
                  <a:close/>
                  <a:moveTo>
                    <a:pt x="536" y="1152"/>
                  </a:moveTo>
                  <a:cubicBezTo>
                    <a:pt x="538" y="1146"/>
                    <a:pt x="545" y="1142"/>
                    <a:pt x="549" y="1142"/>
                  </a:cubicBezTo>
                  <a:cubicBezTo>
                    <a:pt x="550" y="1135"/>
                    <a:pt x="538" y="1129"/>
                    <a:pt x="532" y="1137"/>
                  </a:cubicBezTo>
                  <a:cubicBezTo>
                    <a:pt x="528" y="1142"/>
                    <a:pt x="530" y="1150"/>
                    <a:pt x="536" y="1152"/>
                  </a:cubicBezTo>
                  <a:close/>
                  <a:moveTo>
                    <a:pt x="516" y="1108"/>
                  </a:moveTo>
                  <a:cubicBezTo>
                    <a:pt x="515" y="1133"/>
                    <a:pt x="491" y="1144"/>
                    <a:pt x="486" y="1150"/>
                  </a:cubicBezTo>
                  <a:cubicBezTo>
                    <a:pt x="475" y="1162"/>
                    <a:pt x="489" y="1174"/>
                    <a:pt x="501" y="1161"/>
                  </a:cubicBezTo>
                  <a:cubicBezTo>
                    <a:pt x="509" y="1154"/>
                    <a:pt x="521" y="1134"/>
                    <a:pt x="516" y="1108"/>
                  </a:cubicBezTo>
                  <a:close/>
                  <a:moveTo>
                    <a:pt x="585" y="1101"/>
                  </a:moveTo>
                  <a:cubicBezTo>
                    <a:pt x="584" y="1090"/>
                    <a:pt x="585" y="1079"/>
                    <a:pt x="591" y="1070"/>
                  </a:cubicBezTo>
                  <a:cubicBezTo>
                    <a:pt x="597" y="1062"/>
                    <a:pt x="607" y="1056"/>
                    <a:pt x="617" y="1058"/>
                  </a:cubicBezTo>
                  <a:cubicBezTo>
                    <a:pt x="623" y="1059"/>
                    <a:pt x="628" y="1062"/>
                    <a:pt x="633" y="1066"/>
                  </a:cubicBezTo>
                  <a:cubicBezTo>
                    <a:pt x="637" y="1072"/>
                    <a:pt x="640" y="1076"/>
                    <a:pt x="641" y="1083"/>
                  </a:cubicBezTo>
                  <a:cubicBezTo>
                    <a:pt x="643" y="1089"/>
                    <a:pt x="643" y="1094"/>
                    <a:pt x="642" y="1101"/>
                  </a:cubicBezTo>
                  <a:cubicBezTo>
                    <a:pt x="642" y="1103"/>
                    <a:pt x="641" y="1106"/>
                    <a:pt x="640" y="1108"/>
                  </a:cubicBezTo>
                  <a:cubicBezTo>
                    <a:pt x="637" y="1116"/>
                    <a:pt x="634" y="1121"/>
                    <a:pt x="629" y="1127"/>
                  </a:cubicBezTo>
                  <a:cubicBezTo>
                    <a:pt x="622" y="1136"/>
                    <a:pt x="615" y="1141"/>
                    <a:pt x="604" y="1144"/>
                  </a:cubicBezTo>
                  <a:cubicBezTo>
                    <a:pt x="604" y="1144"/>
                    <a:pt x="603" y="1144"/>
                    <a:pt x="602" y="1144"/>
                  </a:cubicBezTo>
                  <a:cubicBezTo>
                    <a:pt x="610" y="1147"/>
                    <a:pt x="617" y="1151"/>
                    <a:pt x="622" y="1157"/>
                  </a:cubicBezTo>
                  <a:cubicBezTo>
                    <a:pt x="628" y="1164"/>
                    <a:pt x="632" y="1173"/>
                    <a:pt x="631" y="1182"/>
                  </a:cubicBezTo>
                  <a:cubicBezTo>
                    <a:pt x="631" y="1186"/>
                    <a:pt x="630" y="1190"/>
                    <a:pt x="627" y="1194"/>
                  </a:cubicBezTo>
                  <a:cubicBezTo>
                    <a:pt x="629" y="1190"/>
                    <a:pt x="630" y="1186"/>
                    <a:pt x="630" y="1182"/>
                  </a:cubicBezTo>
                  <a:cubicBezTo>
                    <a:pt x="630" y="1173"/>
                    <a:pt x="626" y="1165"/>
                    <a:pt x="620" y="1159"/>
                  </a:cubicBezTo>
                  <a:cubicBezTo>
                    <a:pt x="615" y="1154"/>
                    <a:pt x="610" y="1151"/>
                    <a:pt x="605" y="1149"/>
                  </a:cubicBezTo>
                  <a:cubicBezTo>
                    <a:pt x="595" y="1145"/>
                    <a:pt x="585" y="1146"/>
                    <a:pt x="575" y="1144"/>
                  </a:cubicBezTo>
                  <a:cubicBezTo>
                    <a:pt x="574" y="1143"/>
                    <a:pt x="574" y="1143"/>
                    <a:pt x="574" y="1143"/>
                  </a:cubicBezTo>
                  <a:cubicBezTo>
                    <a:pt x="568" y="1142"/>
                    <a:pt x="563" y="1139"/>
                    <a:pt x="558" y="1136"/>
                  </a:cubicBezTo>
                  <a:cubicBezTo>
                    <a:pt x="556" y="1136"/>
                    <a:pt x="544" y="1128"/>
                    <a:pt x="545" y="1126"/>
                  </a:cubicBezTo>
                  <a:cubicBezTo>
                    <a:pt x="546" y="1126"/>
                    <a:pt x="554" y="1130"/>
                    <a:pt x="555" y="1131"/>
                  </a:cubicBezTo>
                  <a:cubicBezTo>
                    <a:pt x="562" y="1135"/>
                    <a:pt x="568" y="1138"/>
                    <a:pt x="575" y="1140"/>
                  </a:cubicBezTo>
                  <a:cubicBezTo>
                    <a:pt x="576" y="1140"/>
                    <a:pt x="576" y="1140"/>
                    <a:pt x="576" y="1140"/>
                  </a:cubicBezTo>
                  <a:cubicBezTo>
                    <a:pt x="586" y="1143"/>
                    <a:pt x="594" y="1143"/>
                    <a:pt x="604" y="1141"/>
                  </a:cubicBezTo>
                  <a:cubicBezTo>
                    <a:pt x="615" y="1138"/>
                    <a:pt x="626" y="1130"/>
                    <a:pt x="630" y="1119"/>
                  </a:cubicBezTo>
                  <a:cubicBezTo>
                    <a:pt x="633" y="1113"/>
                    <a:pt x="632" y="1102"/>
                    <a:pt x="625" y="1099"/>
                  </a:cubicBezTo>
                  <a:cubicBezTo>
                    <a:pt x="622" y="1098"/>
                    <a:pt x="619" y="1099"/>
                    <a:pt x="618" y="1101"/>
                  </a:cubicBezTo>
                  <a:cubicBezTo>
                    <a:pt x="616" y="1103"/>
                    <a:pt x="616" y="1105"/>
                    <a:pt x="618" y="1107"/>
                  </a:cubicBezTo>
                  <a:cubicBezTo>
                    <a:pt x="619" y="1109"/>
                    <a:pt x="621" y="1109"/>
                    <a:pt x="622" y="1109"/>
                  </a:cubicBezTo>
                  <a:cubicBezTo>
                    <a:pt x="624" y="1109"/>
                    <a:pt x="626" y="1107"/>
                    <a:pt x="625" y="1104"/>
                  </a:cubicBezTo>
                  <a:cubicBezTo>
                    <a:pt x="624" y="1103"/>
                    <a:pt x="623" y="1103"/>
                    <a:pt x="622" y="1103"/>
                  </a:cubicBezTo>
                  <a:cubicBezTo>
                    <a:pt x="623" y="1101"/>
                    <a:pt x="625" y="1102"/>
                    <a:pt x="626" y="1103"/>
                  </a:cubicBezTo>
                  <a:cubicBezTo>
                    <a:pt x="628" y="1105"/>
                    <a:pt x="628" y="1108"/>
                    <a:pt x="627" y="1110"/>
                  </a:cubicBezTo>
                  <a:cubicBezTo>
                    <a:pt x="624" y="1113"/>
                    <a:pt x="620" y="1114"/>
                    <a:pt x="616" y="1112"/>
                  </a:cubicBezTo>
                  <a:cubicBezTo>
                    <a:pt x="613" y="1111"/>
                    <a:pt x="611" y="1108"/>
                    <a:pt x="611" y="1105"/>
                  </a:cubicBezTo>
                  <a:cubicBezTo>
                    <a:pt x="610" y="1101"/>
                    <a:pt x="612" y="1099"/>
                    <a:pt x="614" y="1096"/>
                  </a:cubicBezTo>
                  <a:cubicBezTo>
                    <a:pt x="617" y="1094"/>
                    <a:pt x="621" y="1092"/>
                    <a:pt x="625" y="1094"/>
                  </a:cubicBezTo>
                  <a:cubicBezTo>
                    <a:pt x="634" y="1098"/>
                    <a:pt x="636" y="1108"/>
                    <a:pt x="633" y="1117"/>
                  </a:cubicBezTo>
                  <a:cubicBezTo>
                    <a:pt x="632" y="1119"/>
                    <a:pt x="630" y="1122"/>
                    <a:pt x="629" y="1124"/>
                  </a:cubicBezTo>
                  <a:cubicBezTo>
                    <a:pt x="635" y="1117"/>
                    <a:pt x="638" y="1110"/>
                    <a:pt x="640" y="1100"/>
                  </a:cubicBezTo>
                  <a:cubicBezTo>
                    <a:pt x="641" y="1094"/>
                    <a:pt x="641" y="1089"/>
                    <a:pt x="640" y="1083"/>
                  </a:cubicBezTo>
                  <a:cubicBezTo>
                    <a:pt x="638" y="1077"/>
                    <a:pt x="636" y="1072"/>
                    <a:pt x="632" y="1067"/>
                  </a:cubicBezTo>
                  <a:cubicBezTo>
                    <a:pt x="629" y="1065"/>
                    <a:pt x="627" y="1063"/>
                    <a:pt x="624" y="1061"/>
                  </a:cubicBezTo>
                  <a:cubicBezTo>
                    <a:pt x="624" y="1061"/>
                    <a:pt x="624" y="1061"/>
                    <a:pt x="624" y="1061"/>
                  </a:cubicBezTo>
                  <a:cubicBezTo>
                    <a:pt x="631" y="1067"/>
                    <a:pt x="632" y="1078"/>
                    <a:pt x="620" y="1083"/>
                  </a:cubicBezTo>
                  <a:cubicBezTo>
                    <a:pt x="611" y="1086"/>
                    <a:pt x="594" y="1079"/>
                    <a:pt x="585" y="1101"/>
                  </a:cubicBezTo>
                  <a:close/>
                  <a:moveTo>
                    <a:pt x="629" y="1182"/>
                  </a:moveTo>
                  <a:cubicBezTo>
                    <a:pt x="617" y="1180"/>
                    <a:pt x="617" y="1195"/>
                    <a:pt x="615" y="1200"/>
                  </a:cubicBezTo>
                  <a:cubicBezTo>
                    <a:pt x="614" y="1204"/>
                    <a:pt x="613" y="1207"/>
                    <a:pt x="610" y="1208"/>
                  </a:cubicBezTo>
                  <a:cubicBezTo>
                    <a:pt x="614" y="1209"/>
                    <a:pt x="625" y="1206"/>
                    <a:pt x="629" y="1202"/>
                  </a:cubicBezTo>
                  <a:cubicBezTo>
                    <a:pt x="636" y="1198"/>
                    <a:pt x="638" y="1190"/>
                    <a:pt x="632" y="1183"/>
                  </a:cubicBezTo>
                  <a:cubicBezTo>
                    <a:pt x="632" y="1187"/>
                    <a:pt x="629" y="1193"/>
                    <a:pt x="625" y="1195"/>
                  </a:cubicBezTo>
                  <a:cubicBezTo>
                    <a:pt x="627" y="1193"/>
                    <a:pt x="629" y="1187"/>
                    <a:pt x="629" y="1182"/>
                  </a:cubicBezTo>
                  <a:close/>
                  <a:moveTo>
                    <a:pt x="539" y="1121"/>
                  </a:moveTo>
                  <a:cubicBezTo>
                    <a:pt x="565" y="1126"/>
                    <a:pt x="581" y="1111"/>
                    <a:pt x="593" y="1109"/>
                  </a:cubicBezTo>
                  <a:cubicBezTo>
                    <a:pt x="606" y="1107"/>
                    <a:pt x="609" y="1122"/>
                    <a:pt x="595" y="1128"/>
                  </a:cubicBezTo>
                  <a:cubicBezTo>
                    <a:pt x="580" y="1134"/>
                    <a:pt x="557" y="1130"/>
                    <a:pt x="539" y="1121"/>
                  </a:cubicBezTo>
                  <a:close/>
                  <a:moveTo>
                    <a:pt x="627" y="1134"/>
                  </a:moveTo>
                  <a:cubicBezTo>
                    <a:pt x="645" y="1124"/>
                    <a:pt x="659" y="1087"/>
                    <a:pt x="641" y="1076"/>
                  </a:cubicBezTo>
                  <a:cubicBezTo>
                    <a:pt x="643" y="1072"/>
                    <a:pt x="650" y="1071"/>
                    <a:pt x="654" y="1076"/>
                  </a:cubicBezTo>
                  <a:cubicBezTo>
                    <a:pt x="659" y="1080"/>
                    <a:pt x="661" y="1089"/>
                    <a:pt x="656" y="1097"/>
                  </a:cubicBezTo>
                  <a:cubicBezTo>
                    <a:pt x="661" y="1100"/>
                    <a:pt x="657" y="1113"/>
                    <a:pt x="646" y="1123"/>
                  </a:cubicBezTo>
                  <a:cubicBezTo>
                    <a:pt x="654" y="1120"/>
                    <a:pt x="664" y="1120"/>
                    <a:pt x="672" y="1122"/>
                  </a:cubicBezTo>
                  <a:cubicBezTo>
                    <a:pt x="682" y="1124"/>
                    <a:pt x="693" y="1128"/>
                    <a:pt x="699" y="1135"/>
                  </a:cubicBezTo>
                  <a:cubicBezTo>
                    <a:pt x="707" y="1142"/>
                    <a:pt x="711" y="1153"/>
                    <a:pt x="708" y="1163"/>
                  </a:cubicBezTo>
                  <a:cubicBezTo>
                    <a:pt x="705" y="1170"/>
                    <a:pt x="700" y="1177"/>
                    <a:pt x="693" y="1178"/>
                  </a:cubicBezTo>
                  <a:cubicBezTo>
                    <a:pt x="686" y="1179"/>
                    <a:pt x="680" y="1175"/>
                    <a:pt x="677" y="1170"/>
                  </a:cubicBezTo>
                  <a:cubicBezTo>
                    <a:pt x="674" y="1165"/>
                    <a:pt x="673" y="1158"/>
                    <a:pt x="674" y="1151"/>
                  </a:cubicBezTo>
                  <a:cubicBezTo>
                    <a:pt x="678" y="1164"/>
                    <a:pt x="689" y="1161"/>
                    <a:pt x="694" y="1163"/>
                  </a:cubicBezTo>
                  <a:cubicBezTo>
                    <a:pt x="701" y="1166"/>
                    <a:pt x="700" y="1172"/>
                    <a:pt x="696" y="1176"/>
                  </a:cubicBezTo>
                  <a:cubicBezTo>
                    <a:pt x="696" y="1176"/>
                    <a:pt x="696" y="1176"/>
                    <a:pt x="696" y="1176"/>
                  </a:cubicBezTo>
                  <a:cubicBezTo>
                    <a:pt x="701" y="1173"/>
                    <a:pt x="704" y="1168"/>
                    <a:pt x="706" y="1163"/>
                  </a:cubicBezTo>
                  <a:cubicBezTo>
                    <a:pt x="708" y="1154"/>
                    <a:pt x="707" y="1146"/>
                    <a:pt x="701" y="1138"/>
                  </a:cubicBezTo>
                  <a:cubicBezTo>
                    <a:pt x="702" y="1140"/>
                    <a:pt x="702" y="1142"/>
                    <a:pt x="703" y="1145"/>
                  </a:cubicBezTo>
                  <a:cubicBezTo>
                    <a:pt x="703" y="1149"/>
                    <a:pt x="702" y="1154"/>
                    <a:pt x="697" y="1156"/>
                  </a:cubicBezTo>
                  <a:cubicBezTo>
                    <a:pt x="695" y="1157"/>
                    <a:pt x="692" y="1156"/>
                    <a:pt x="691" y="1155"/>
                  </a:cubicBezTo>
                  <a:cubicBezTo>
                    <a:pt x="689" y="1153"/>
                    <a:pt x="689" y="1152"/>
                    <a:pt x="689" y="1150"/>
                  </a:cubicBezTo>
                  <a:cubicBezTo>
                    <a:pt x="689" y="1148"/>
                    <a:pt x="691" y="1146"/>
                    <a:pt x="692" y="1145"/>
                  </a:cubicBezTo>
                  <a:cubicBezTo>
                    <a:pt x="694" y="1144"/>
                    <a:pt x="697" y="1145"/>
                    <a:pt x="699" y="1147"/>
                  </a:cubicBezTo>
                  <a:cubicBezTo>
                    <a:pt x="699" y="1148"/>
                    <a:pt x="699" y="1150"/>
                    <a:pt x="698" y="1151"/>
                  </a:cubicBezTo>
                  <a:cubicBezTo>
                    <a:pt x="697" y="1152"/>
                    <a:pt x="696" y="1152"/>
                    <a:pt x="696" y="1151"/>
                  </a:cubicBezTo>
                  <a:cubicBezTo>
                    <a:pt x="696" y="1151"/>
                    <a:pt x="697" y="1151"/>
                    <a:pt x="697" y="1150"/>
                  </a:cubicBezTo>
                  <a:cubicBezTo>
                    <a:pt x="698" y="1149"/>
                    <a:pt x="697" y="1147"/>
                    <a:pt x="696" y="1147"/>
                  </a:cubicBezTo>
                  <a:cubicBezTo>
                    <a:pt x="695" y="1147"/>
                    <a:pt x="694" y="1148"/>
                    <a:pt x="693" y="1148"/>
                  </a:cubicBezTo>
                  <a:cubicBezTo>
                    <a:pt x="692" y="1149"/>
                    <a:pt x="692" y="1151"/>
                    <a:pt x="693" y="1152"/>
                  </a:cubicBezTo>
                  <a:cubicBezTo>
                    <a:pt x="694" y="1153"/>
                    <a:pt x="696" y="1154"/>
                    <a:pt x="697" y="1153"/>
                  </a:cubicBezTo>
                  <a:cubicBezTo>
                    <a:pt x="701" y="1152"/>
                    <a:pt x="702" y="1145"/>
                    <a:pt x="701" y="1142"/>
                  </a:cubicBezTo>
                  <a:cubicBezTo>
                    <a:pt x="699" y="1135"/>
                    <a:pt x="691" y="1131"/>
                    <a:pt x="686" y="1128"/>
                  </a:cubicBezTo>
                  <a:cubicBezTo>
                    <a:pt x="671" y="1120"/>
                    <a:pt x="654" y="1121"/>
                    <a:pt x="641" y="1127"/>
                  </a:cubicBezTo>
                  <a:cubicBezTo>
                    <a:pt x="637" y="1130"/>
                    <a:pt x="632" y="1132"/>
                    <a:pt x="627" y="1134"/>
                  </a:cubicBezTo>
                  <a:close/>
                  <a:moveTo>
                    <a:pt x="611" y="1146"/>
                  </a:moveTo>
                  <a:cubicBezTo>
                    <a:pt x="620" y="1141"/>
                    <a:pt x="631" y="1153"/>
                    <a:pt x="635" y="1163"/>
                  </a:cubicBezTo>
                  <a:cubicBezTo>
                    <a:pt x="639" y="1174"/>
                    <a:pt x="641" y="1188"/>
                    <a:pt x="653" y="1193"/>
                  </a:cubicBezTo>
                  <a:cubicBezTo>
                    <a:pt x="659" y="1196"/>
                    <a:pt x="667" y="1196"/>
                    <a:pt x="673" y="1191"/>
                  </a:cubicBezTo>
                  <a:cubicBezTo>
                    <a:pt x="676" y="1188"/>
                    <a:pt x="677" y="1184"/>
                    <a:pt x="675" y="1180"/>
                  </a:cubicBezTo>
                  <a:cubicBezTo>
                    <a:pt x="674" y="1183"/>
                    <a:pt x="670" y="1188"/>
                    <a:pt x="665" y="1187"/>
                  </a:cubicBezTo>
                  <a:cubicBezTo>
                    <a:pt x="661" y="1187"/>
                    <a:pt x="657" y="1183"/>
                    <a:pt x="656" y="1178"/>
                  </a:cubicBezTo>
                  <a:cubicBezTo>
                    <a:pt x="653" y="1167"/>
                    <a:pt x="652" y="1158"/>
                    <a:pt x="646" y="1149"/>
                  </a:cubicBezTo>
                  <a:cubicBezTo>
                    <a:pt x="639" y="1139"/>
                    <a:pt x="623" y="1135"/>
                    <a:pt x="611" y="1146"/>
                  </a:cubicBezTo>
                  <a:close/>
                  <a:moveTo>
                    <a:pt x="574" y="1175"/>
                  </a:moveTo>
                  <a:cubicBezTo>
                    <a:pt x="580" y="1184"/>
                    <a:pt x="595" y="1190"/>
                    <a:pt x="606" y="1188"/>
                  </a:cubicBezTo>
                  <a:cubicBezTo>
                    <a:pt x="617" y="1186"/>
                    <a:pt x="619" y="1176"/>
                    <a:pt x="606" y="1175"/>
                  </a:cubicBezTo>
                  <a:cubicBezTo>
                    <a:pt x="596" y="1175"/>
                    <a:pt x="582" y="1181"/>
                    <a:pt x="574" y="1175"/>
                  </a:cubicBezTo>
                  <a:close/>
                  <a:moveTo>
                    <a:pt x="377" y="1115"/>
                  </a:moveTo>
                  <a:cubicBezTo>
                    <a:pt x="347" y="1104"/>
                    <a:pt x="302" y="1128"/>
                    <a:pt x="311" y="1159"/>
                  </a:cubicBezTo>
                  <a:cubicBezTo>
                    <a:pt x="304" y="1160"/>
                    <a:pt x="297" y="1152"/>
                    <a:pt x="297" y="1143"/>
                  </a:cubicBezTo>
                  <a:cubicBezTo>
                    <a:pt x="297" y="1133"/>
                    <a:pt x="307" y="1123"/>
                    <a:pt x="320" y="1123"/>
                  </a:cubicBezTo>
                  <a:cubicBezTo>
                    <a:pt x="319" y="1110"/>
                    <a:pt x="352" y="1097"/>
                    <a:pt x="377" y="1115"/>
                  </a:cubicBezTo>
                  <a:close/>
                  <a:moveTo>
                    <a:pt x="378" y="976"/>
                  </a:moveTo>
                  <a:cubicBezTo>
                    <a:pt x="381" y="976"/>
                    <a:pt x="384" y="978"/>
                    <a:pt x="384" y="981"/>
                  </a:cubicBezTo>
                  <a:cubicBezTo>
                    <a:pt x="384" y="984"/>
                    <a:pt x="382" y="986"/>
                    <a:pt x="379" y="986"/>
                  </a:cubicBezTo>
                  <a:cubicBezTo>
                    <a:pt x="376" y="986"/>
                    <a:pt x="374" y="984"/>
                    <a:pt x="374" y="981"/>
                  </a:cubicBezTo>
                  <a:cubicBezTo>
                    <a:pt x="374" y="979"/>
                    <a:pt x="376" y="976"/>
                    <a:pt x="378" y="976"/>
                  </a:cubicBezTo>
                  <a:close/>
                  <a:moveTo>
                    <a:pt x="388" y="973"/>
                  </a:moveTo>
                  <a:cubicBezTo>
                    <a:pt x="390" y="973"/>
                    <a:pt x="392" y="975"/>
                    <a:pt x="392" y="977"/>
                  </a:cubicBezTo>
                  <a:cubicBezTo>
                    <a:pt x="392" y="979"/>
                    <a:pt x="390" y="981"/>
                    <a:pt x="388" y="981"/>
                  </a:cubicBezTo>
                  <a:cubicBezTo>
                    <a:pt x="386" y="981"/>
                    <a:pt x="384" y="979"/>
                    <a:pt x="384" y="977"/>
                  </a:cubicBezTo>
                  <a:cubicBezTo>
                    <a:pt x="384" y="975"/>
                    <a:pt x="386" y="973"/>
                    <a:pt x="388" y="973"/>
                  </a:cubicBezTo>
                  <a:close/>
                  <a:moveTo>
                    <a:pt x="370" y="985"/>
                  </a:moveTo>
                  <a:cubicBezTo>
                    <a:pt x="374" y="985"/>
                    <a:pt x="377" y="988"/>
                    <a:pt x="378" y="992"/>
                  </a:cubicBezTo>
                  <a:cubicBezTo>
                    <a:pt x="378" y="996"/>
                    <a:pt x="375" y="1000"/>
                    <a:pt x="370" y="1000"/>
                  </a:cubicBezTo>
                  <a:cubicBezTo>
                    <a:pt x="366" y="1000"/>
                    <a:pt x="362" y="997"/>
                    <a:pt x="362" y="993"/>
                  </a:cubicBezTo>
                  <a:cubicBezTo>
                    <a:pt x="362" y="989"/>
                    <a:pt x="365" y="985"/>
                    <a:pt x="370" y="985"/>
                  </a:cubicBezTo>
                  <a:close/>
                  <a:moveTo>
                    <a:pt x="482" y="1105"/>
                  </a:moveTo>
                  <a:cubicBezTo>
                    <a:pt x="479" y="1116"/>
                    <a:pt x="468" y="1127"/>
                    <a:pt x="453" y="1131"/>
                  </a:cubicBezTo>
                  <a:cubicBezTo>
                    <a:pt x="442" y="1134"/>
                    <a:pt x="430" y="1134"/>
                    <a:pt x="420" y="1130"/>
                  </a:cubicBezTo>
                  <a:cubicBezTo>
                    <a:pt x="415" y="1127"/>
                    <a:pt x="411" y="1124"/>
                    <a:pt x="408" y="1119"/>
                  </a:cubicBezTo>
                  <a:cubicBezTo>
                    <a:pt x="403" y="1112"/>
                    <a:pt x="403" y="1103"/>
                    <a:pt x="407" y="1098"/>
                  </a:cubicBezTo>
                  <a:cubicBezTo>
                    <a:pt x="411" y="1092"/>
                    <a:pt x="420" y="1092"/>
                    <a:pt x="424" y="1097"/>
                  </a:cubicBezTo>
                  <a:cubicBezTo>
                    <a:pt x="413" y="1099"/>
                    <a:pt x="412" y="1110"/>
                    <a:pt x="419" y="1118"/>
                  </a:cubicBezTo>
                  <a:cubicBezTo>
                    <a:pt x="426" y="1126"/>
                    <a:pt x="442" y="1129"/>
                    <a:pt x="452" y="1126"/>
                  </a:cubicBezTo>
                  <a:cubicBezTo>
                    <a:pt x="471" y="1122"/>
                    <a:pt x="478" y="1111"/>
                    <a:pt x="482" y="1105"/>
                  </a:cubicBezTo>
                  <a:close/>
                  <a:moveTo>
                    <a:pt x="402" y="1123"/>
                  </a:moveTo>
                  <a:cubicBezTo>
                    <a:pt x="373" y="1104"/>
                    <a:pt x="363" y="1065"/>
                    <a:pt x="377" y="1043"/>
                  </a:cubicBezTo>
                  <a:cubicBezTo>
                    <a:pt x="391" y="1021"/>
                    <a:pt x="410" y="1034"/>
                    <a:pt x="398" y="1054"/>
                  </a:cubicBezTo>
                  <a:cubicBezTo>
                    <a:pt x="391" y="1064"/>
                    <a:pt x="377" y="1100"/>
                    <a:pt x="402" y="1123"/>
                  </a:cubicBezTo>
                  <a:close/>
                  <a:moveTo>
                    <a:pt x="772" y="1256"/>
                  </a:moveTo>
                  <a:cubicBezTo>
                    <a:pt x="747" y="1251"/>
                    <a:pt x="731" y="1266"/>
                    <a:pt x="719" y="1268"/>
                  </a:cubicBezTo>
                  <a:cubicBezTo>
                    <a:pt x="706" y="1270"/>
                    <a:pt x="703" y="1255"/>
                    <a:pt x="717" y="1249"/>
                  </a:cubicBezTo>
                  <a:cubicBezTo>
                    <a:pt x="732" y="1243"/>
                    <a:pt x="754" y="1247"/>
                    <a:pt x="772" y="1256"/>
                  </a:cubicBezTo>
                  <a:close/>
                  <a:moveTo>
                    <a:pt x="694" y="1221"/>
                  </a:moveTo>
                  <a:cubicBezTo>
                    <a:pt x="696" y="1220"/>
                    <a:pt x="698" y="1220"/>
                    <a:pt x="700" y="1221"/>
                  </a:cubicBezTo>
                  <a:cubicBezTo>
                    <a:pt x="703" y="1222"/>
                    <a:pt x="705" y="1225"/>
                    <a:pt x="704" y="1229"/>
                  </a:cubicBezTo>
                  <a:cubicBezTo>
                    <a:pt x="704" y="1233"/>
                    <a:pt x="701" y="1235"/>
                    <a:pt x="697" y="1236"/>
                  </a:cubicBezTo>
                  <a:cubicBezTo>
                    <a:pt x="692" y="1236"/>
                    <a:pt x="691" y="1231"/>
                    <a:pt x="688" y="1229"/>
                  </a:cubicBezTo>
                  <a:cubicBezTo>
                    <a:pt x="685" y="1227"/>
                    <a:pt x="680" y="1228"/>
                    <a:pt x="676" y="1231"/>
                  </a:cubicBezTo>
                  <a:cubicBezTo>
                    <a:pt x="671" y="1235"/>
                    <a:pt x="669" y="1241"/>
                    <a:pt x="672" y="1247"/>
                  </a:cubicBezTo>
                  <a:cubicBezTo>
                    <a:pt x="673" y="1250"/>
                    <a:pt x="676" y="1253"/>
                    <a:pt x="680" y="1251"/>
                  </a:cubicBezTo>
                  <a:cubicBezTo>
                    <a:pt x="677" y="1249"/>
                    <a:pt x="676" y="1244"/>
                    <a:pt x="681" y="1242"/>
                  </a:cubicBezTo>
                  <a:cubicBezTo>
                    <a:pt x="684" y="1241"/>
                    <a:pt x="689" y="1242"/>
                    <a:pt x="695" y="1243"/>
                  </a:cubicBezTo>
                  <a:cubicBezTo>
                    <a:pt x="701" y="1243"/>
                    <a:pt x="706" y="1243"/>
                    <a:pt x="711" y="1241"/>
                  </a:cubicBezTo>
                  <a:cubicBezTo>
                    <a:pt x="720" y="1236"/>
                    <a:pt x="722" y="1223"/>
                    <a:pt x="715" y="1216"/>
                  </a:cubicBezTo>
                  <a:cubicBezTo>
                    <a:pt x="711" y="1212"/>
                    <a:pt x="707" y="1210"/>
                    <a:pt x="702" y="1210"/>
                  </a:cubicBezTo>
                  <a:cubicBezTo>
                    <a:pt x="696" y="1209"/>
                    <a:pt x="682" y="1212"/>
                    <a:pt x="677" y="1207"/>
                  </a:cubicBezTo>
                  <a:cubicBezTo>
                    <a:pt x="673" y="1204"/>
                    <a:pt x="674" y="1200"/>
                    <a:pt x="676" y="1198"/>
                  </a:cubicBezTo>
                  <a:cubicBezTo>
                    <a:pt x="673" y="1196"/>
                    <a:pt x="668" y="1199"/>
                    <a:pt x="666" y="1203"/>
                  </a:cubicBezTo>
                  <a:cubicBezTo>
                    <a:pt x="664" y="1211"/>
                    <a:pt x="670" y="1222"/>
                    <a:pt x="681" y="1224"/>
                  </a:cubicBezTo>
                  <a:cubicBezTo>
                    <a:pt x="685" y="1224"/>
                    <a:pt x="688" y="1223"/>
                    <a:pt x="694" y="1221"/>
                  </a:cubicBezTo>
                  <a:close/>
                  <a:moveTo>
                    <a:pt x="678" y="1227"/>
                  </a:moveTo>
                  <a:cubicBezTo>
                    <a:pt x="667" y="1231"/>
                    <a:pt x="650" y="1226"/>
                    <a:pt x="642" y="1217"/>
                  </a:cubicBezTo>
                  <a:cubicBezTo>
                    <a:pt x="634" y="1208"/>
                    <a:pt x="640" y="1198"/>
                    <a:pt x="650" y="1206"/>
                  </a:cubicBezTo>
                  <a:cubicBezTo>
                    <a:pt x="659" y="1213"/>
                    <a:pt x="667" y="1227"/>
                    <a:pt x="678" y="1227"/>
                  </a:cubicBezTo>
                  <a:close/>
                  <a:moveTo>
                    <a:pt x="721" y="1224"/>
                  </a:moveTo>
                  <a:cubicBezTo>
                    <a:pt x="723" y="1230"/>
                    <a:pt x="719" y="1236"/>
                    <a:pt x="716" y="1239"/>
                  </a:cubicBezTo>
                  <a:cubicBezTo>
                    <a:pt x="719" y="1245"/>
                    <a:pt x="731" y="1243"/>
                    <a:pt x="732" y="1234"/>
                  </a:cubicBezTo>
                  <a:cubicBezTo>
                    <a:pt x="732" y="1228"/>
                    <a:pt x="726" y="1222"/>
                    <a:pt x="721" y="1224"/>
                  </a:cubicBezTo>
                  <a:close/>
                  <a:moveTo>
                    <a:pt x="1131" y="998"/>
                  </a:moveTo>
                  <a:cubicBezTo>
                    <a:pt x="1127" y="1024"/>
                    <a:pt x="1110" y="1039"/>
                    <a:pt x="1092" y="1044"/>
                  </a:cubicBezTo>
                  <a:cubicBezTo>
                    <a:pt x="1076" y="1048"/>
                    <a:pt x="1065" y="1040"/>
                    <a:pt x="1054" y="1042"/>
                  </a:cubicBezTo>
                  <a:cubicBezTo>
                    <a:pt x="1051" y="1043"/>
                    <a:pt x="1047" y="1045"/>
                    <a:pt x="1045" y="1049"/>
                  </a:cubicBezTo>
                  <a:cubicBezTo>
                    <a:pt x="1041" y="1038"/>
                    <a:pt x="1049" y="1028"/>
                    <a:pt x="1060" y="1026"/>
                  </a:cubicBezTo>
                  <a:cubicBezTo>
                    <a:pt x="1074" y="1024"/>
                    <a:pt x="1083" y="1031"/>
                    <a:pt x="1098" y="1026"/>
                  </a:cubicBezTo>
                  <a:cubicBezTo>
                    <a:pt x="1113" y="1022"/>
                    <a:pt x="1125" y="1011"/>
                    <a:pt x="1131" y="998"/>
                  </a:cubicBezTo>
                  <a:close/>
                  <a:moveTo>
                    <a:pt x="1161" y="950"/>
                  </a:moveTo>
                  <a:cubicBezTo>
                    <a:pt x="1161" y="975"/>
                    <a:pt x="1141" y="989"/>
                    <a:pt x="1134" y="999"/>
                  </a:cubicBezTo>
                  <a:cubicBezTo>
                    <a:pt x="1125" y="1012"/>
                    <a:pt x="1135" y="1021"/>
                    <a:pt x="1149" y="1009"/>
                  </a:cubicBezTo>
                  <a:cubicBezTo>
                    <a:pt x="1162" y="997"/>
                    <a:pt x="1169" y="969"/>
                    <a:pt x="1161" y="950"/>
                  </a:cubicBezTo>
                  <a:close/>
                  <a:moveTo>
                    <a:pt x="644" y="581"/>
                  </a:moveTo>
                  <a:cubicBezTo>
                    <a:pt x="645" y="557"/>
                    <a:pt x="626" y="538"/>
                    <a:pt x="608" y="534"/>
                  </a:cubicBezTo>
                  <a:cubicBezTo>
                    <a:pt x="593" y="530"/>
                    <a:pt x="585" y="543"/>
                    <a:pt x="604" y="548"/>
                  </a:cubicBezTo>
                  <a:cubicBezTo>
                    <a:pt x="619" y="552"/>
                    <a:pt x="637" y="557"/>
                    <a:pt x="644" y="581"/>
                  </a:cubicBezTo>
                  <a:close/>
                  <a:moveTo>
                    <a:pt x="348" y="621"/>
                  </a:moveTo>
                  <a:cubicBezTo>
                    <a:pt x="347" y="603"/>
                    <a:pt x="362" y="579"/>
                    <a:pt x="377" y="571"/>
                  </a:cubicBezTo>
                  <a:cubicBezTo>
                    <a:pt x="393" y="562"/>
                    <a:pt x="403" y="574"/>
                    <a:pt x="388" y="587"/>
                  </a:cubicBezTo>
                  <a:cubicBezTo>
                    <a:pt x="376" y="597"/>
                    <a:pt x="354" y="601"/>
                    <a:pt x="348" y="621"/>
                  </a:cubicBezTo>
                  <a:close/>
                  <a:moveTo>
                    <a:pt x="625" y="532"/>
                  </a:moveTo>
                  <a:cubicBezTo>
                    <a:pt x="611" y="512"/>
                    <a:pt x="590" y="513"/>
                    <a:pt x="572" y="519"/>
                  </a:cubicBezTo>
                  <a:cubicBezTo>
                    <a:pt x="562" y="522"/>
                    <a:pt x="550" y="531"/>
                    <a:pt x="540" y="527"/>
                  </a:cubicBezTo>
                  <a:cubicBezTo>
                    <a:pt x="544" y="543"/>
                    <a:pt x="573" y="530"/>
                    <a:pt x="583" y="526"/>
                  </a:cubicBezTo>
                  <a:cubicBezTo>
                    <a:pt x="599" y="521"/>
                    <a:pt x="615" y="523"/>
                    <a:pt x="625" y="532"/>
                  </a:cubicBezTo>
                  <a:close/>
                  <a:moveTo>
                    <a:pt x="484" y="595"/>
                  </a:moveTo>
                  <a:cubicBezTo>
                    <a:pt x="509" y="601"/>
                    <a:pt x="536" y="619"/>
                    <a:pt x="541" y="636"/>
                  </a:cubicBezTo>
                  <a:cubicBezTo>
                    <a:pt x="546" y="653"/>
                    <a:pt x="532" y="663"/>
                    <a:pt x="522" y="645"/>
                  </a:cubicBezTo>
                  <a:cubicBezTo>
                    <a:pt x="515" y="631"/>
                    <a:pt x="506" y="607"/>
                    <a:pt x="484" y="595"/>
                  </a:cubicBezTo>
                  <a:close/>
                  <a:moveTo>
                    <a:pt x="356" y="517"/>
                  </a:moveTo>
                  <a:cubicBezTo>
                    <a:pt x="355" y="513"/>
                    <a:pt x="356" y="509"/>
                    <a:pt x="360" y="507"/>
                  </a:cubicBezTo>
                  <a:cubicBezTo>
                    <a:pt x="366" y="505"/>
                    <a:pt x="371" y="513"/>
                    <a:pt x="368" y="518"/>
                  </a:cubicBezTo>
                  <a:cubicBezTo>
                    <a:pt x="366" y="522"/>
                    <a:pt x="362" y="522"/>
                    <a:pt x="362" y="528"/>
                  </a:cubicBezTo>
                  <a:cubicBezTo>
                    <a:pt x="361" y="522"/>
                    <a:pt x="358" y="521"/>
                    <a:pt x="356" y="517"/>
                  </a:cubicBezTo>
                  <a:close/>
                  <a:moveTo>
                    <a:pt x="355" y="518"/>
                  </a:moveTo>
                  <a:cubicBezTo>
                    <a:pt x="354" y="515"/>
                    <a:pt x="354" y="513"/>
                    <a:pt x="355" y="511"/>
                  </a:cubicBezTo>
                  <a:cubicBezTo>
                    <a:pt x="356" y="508"/>
                    <a:pt x="359" y="505"/>
                    <a:pt x="363" y="506"/>
                  </a:cubicBezTo>
                  <a:cubicBezTo>
                    <a:pt x="367" y="506"/>
                    <a:pt x="370" y="509"/>
                    <a:pt x="371" y="513"/>
                  </a:cubicBezTo>
                  <a:cubicBezTo>
                    <a:pt x="372" y="519"/>
                    <a:pt x="367" y="520"/>
                    <a:pt x="365" y="524"/>
                  </a:cubicBezTo>
                  <a:cubicBezTo>
                    <a:pt x="362" y="527"/>
                    <a:pt x="364" y="533"/>
                    <a:pt x="368" y="537"/>
                  </a:cubicBezTo>
                  <a:cubicBezTo>
                    <a:pt x="372" y="542"/>
                    <a:pt x="379" y="544"/>
                    <a:pt x="385" y="540"/>
                  </a:cubicBezTo>
                  <a:cubicBezTo>
                    <a:pt x="389" y="539"/>
                    <a:pt x="392" y="535"/>
                    <a:pt x="389" y="531"/>
                  </a:cubicBezTo>
                  <a:cubicBezTo>
                    <a:pt x="388" y="535"/>
                    <a:pt x="382" y="536"/>
                    <a:pt x="379" y="530"/>
                  </a:cubicBezTo>
                  <a:cubicBezTo>
                    <a:pt x="378" y="528"/>
                    <a:pt x="379" y="521"/>
                    <a:pt x="379" y="515"/>
                  </a:cubicBezTo>
                  <a:cubicBezTo>
                    <a:pt x="379" y="508"/>
                    <a:pt x="379" y="502"/>
                    <a:pt x="375" y="497"/>
                  </a:cubicBezTo>
                  <a:cubicBezTo>
                    <a:pt x="369" y="488"/>
                    <a:pt x="355" y="487"/>
                    <a:pt x="348" y="495"/>
                  </a:cubicBezTo>
                  <a:cubicBezTo>
                    <a:pt x="343" y="499"/>
                    <a:pt x="342" y="505"/>
                    <a:pt x="342" y="510"/>
                  </a:cubicBezTo>
                  <a:cubicBezTo>
                    <a:pt x="342" y="516"/>
                    <a:pt x="346" y="532"/>
                    <a:pt x="341" y="538"/>
                  </a:cubicBezTo>
                  <a:cubicBezTo>
                    <a:pt x="338" y="542"/>
                    <a:pt x="333" y="542"/>
                    <a:pt x="331" y="539"/>
                  </a:cubicBezTo>
                  <a:cubicBezTo>
                    <a:pt x="328" y="543"/>
                    <a:pt x="332" y="549"/>
                    <a:pt x="337" y="550"/>
                  </a:cubicBezTo>
                  <a:cubicBezTo>
                    <a:pt x="346" y="552"/>
                    <a:pt x="358" y="544"/>
                    <a:pt x="359" y="532"/>
                  </a:cubicBezTo>
                  <a:cubicBezTo>
                    <a:pt x="360" y="528"/>
                    <a:pt x="358" y="524"/>
                    <a:pt x="355" y="518"/>
                  </a:cubicBezTo>
                  <a:close/>
                  <a:moveTo>
                    <a:pt x="363" y="535"/>
                  </a:moveTo>
                  <a:cubicBezTo>
                    <a:pt x="368" y="547"/>
                    <a:pt x="364" y="566"/>
                    <a:pt x="355" y="576"/>
                  </a:cubicBezTo>
                  <a:cubicBezTo>
                    <a:pt x="346" y="586"/>
                    <a:pt x="334" y="580"/>
                    <a:pt x="342" y="567"/>
                  </a:cubicBezTo>
                  <a:cubicBezTo>
                    <a:pt x="349" y="558"/>
                    <a:pt x="364" y="547"/>
                    <a:pt x="363" y="535"/>
                  </a:cubicBezTo>
                  <a:close/>
                  <a:moveTo>
                    <a:pt x="366" y="471"/>
                  </a:moveTo>
                  <a:cubicBezTo>
                    <a:pt x="367" y="471"/>
                    <a:pt x="369" y="471"/>
                    <a:pt x="369" y="472"/>
                  </a:cubicBezTo>
                  <a:cubicBezTo>
                    <a:pt x="369" y="462"/>
                    <a:pt x="375" y="444"/>
                    <a:pt x="384" y="429"/>
                  </a:cubicBezTo>
                  <a:cubicBezTo>
                    <a:pt x="383" y="434"/>
                    <a:pt x="382" y="439"/>
                    <a:pt x="382" y="443"/>
                  </a:cubicBezTo>
                  <a:cubicBezTo>
                    <a:pt x="383" y="476"/>
                    <a:pt x="406" y="482"/>
                    <a:pt x="418" y="505"/>
                  </a:cubicBezTo>
                  <a:cubicBezTo>
                    <a:pt x="423" y="513"/>
                    <a:pt x="423" y="525"/>
                    <a:pt x="411" y="529"/>
                  </a:cubicBezTo>
                  <a:cubicBezTo>
                    <a:pt x="406" y="531"/>
                    <a:pt x="400" y="530"/>
                    <a:pt x="396" y="526"/>
                  </a:cubicBezTo>
                  <a:cubicBezTo>
                    <a:pt x="393" y="523"/>
                    <a:pt x="392" y="519"/>
                    <a:pt x="392" y="515"/>
                  </a:cubicBezTo>
                  <a:cubicBezTo>
                    <a:pt x="392" y="514"/>
                    <a:pt x="393" y="512"/>
                    <a:pt x="394" y="511"/>
                  </a:cubicBezTo>
                  <a:cubicBezTo>
                    <a:pt x="393" y="511"/>
                    <a:pt x="393" y="511"/>
                    <a:pt x="393" y="513"/>
                  </a:cubicBezTo>
                  <a:cubicBezTo>
                    <a:pt x="393" y="516"/>
                    <a:pt x="396" y="521"/>
                    <a:pt x="400" y="522"/>
                  </a:cubicBezTo>
                  <a:cubicBezTo>
                    <a:pt x="405" y="522"/>
                    <a:pt x="408" y="518"/>
                    <a:pt x="409" y="514"/>
                  </a:cubicBezTo>
                  <a:cubicBezTo>
                    <a:pt x="409" y="510"/>
                    <a:pt x="406" y="507"/>
                    <a:pt x="403" y="506"/>
                  </a:cubicBezTo>
                  <a:cubicBezTo>
                    <a:pt x="397" y="504"/>
                    <a:pt x="392" y="510"/>
                    <a:pt x="391" y="515"/>
                  </a:cubicBezTo>
                  <a:cubicBezTo>
                    <a:pt x="390" y="520"/>
                    <a:pt x="391" y="524"/>
                    <a:pt x="394" y="527"/>
                  </a:cubicBezTo>
                  <a:cubicBezTo>
                    <a:pt x="399" y="532"/>
                    <a:pt x="405" y="534"/>
                    <a:pt x="412" y="532"/>
                  </a:cubicBezTo>
                  <a:cubicBezTo>
                    <a:pt x="427" y="528"/>
                    <a:pt x="427" y="515"/>
                    <a:pt x="421" y="504"/>
                  </a:cubicBezTo>
                  <a:cubicBezTo>
                    <a:pt x="408" y="480"/>
                    <a:pt x="384" y="475"/>
                    <a:pt x="386" y="441"/>
                  </a:cubicBezTo>
                  <a:cubicBezTo>
                    <a:pt x="387" y="427"/>
                    <a:pt x="394" y="413"/>
                    <a:pt x="408" y="405"/>
                  </a:cubicBezTo>
                  <a:cubicBezTo>
                    <a:pt x="426" y="396"/>
                    <a:pt x="450" y="399"/>
                    <a:pt x="461" y="417"/>
                  </a:cubicBezTo>
                  <a:cubicBezTo>
                    <a:pt x="448" y="398"/>
                    <a:pt x="416" y="404"/>
                    <a:pt x="401" y="422"/>
                  </a:cubicBezTo>
                  <a:cubicBezTo>
                    <a:pt x="393" y="431"/>
                    <a:pt x="388" y="448"/>
                    <a:pt x="394" y="462"/>
                  </a:cubicBezTo>
                  <a:cubicBezTo>
                    <a:pt x="406" y="489"/>
                    <a:pt x="436" y="476"/>
                    <a:pt x="426" y="451"/>
                  </a:cubicBezTo>
                  <a:cubicBezTo>
                    <a:pt x="420" y="437"/>
                    <a:pt x="423" y="423"/>
                    <a:pt x="437" y="416"/>
                  </a:cubicBezTo>
                  <a:cubicBezTo>
                    <a:pt x="446" y="412"/>
                    <a:pt x="455" y="414"/>
                    <a:pt x="461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61" y="418"/>
                    <a:pt x="461" y="418"/>
                    <a:pt x="461" y="418"/>
                  </a:cubicBezTo>
                  <a:cubicBezTo>
                    <a:pt x="461" y="417"/>
                    <a:pt x="461" y="416"/>
                    <a:pt x="460" y="415"/>
                  </a:cubicBezTo>
                  <a:cubicBezTo>
                    <a:pt x="464" y="420"/>
                    <a:pt x="468" y="424"/>
                    <a:pt x="472" y="429"/>
                  </a:cubicBezTo>
                  <a:cubicBezTo>
                    <a:pt x="483" y="437"/>
                    <a:pt x="493" y="442"/>
                    <a:pt x="507" y="445"/>
                  </a:cubicBezTo>
                  <a:cubicBezTo>
                    <a:pt x="508" y="445"/>
                    <a:pt x="508" y="445"/>
                    <a:pt x="508" y="445"/>
                  </a:cubicBezTo>
                  <a:cubicBezTo>
                    <a:pt x="496" y="449"/>
                    <a:pt x="474" y="450"/>
                    <a:pt x="464" y="444"/>
                  </a:cubicBezTo>
                  <a:cubicBezTo>
                    <a:pt x="464" y="445"/>
                    <a:pt x="463" y="445"/>
                    <a:pt x="463" y="446"/>
                  </a:cubicBezTo>
                  <a:cubicBezTo>
                    <a:pt x="472" y="451"/>
                    <a:pt x="489" y="452"/>
                    <a:pt x="502" y="449"/>
                  </a:cubicBezTo>
                  <a:cubicBezTo>
                    <a:pt x="500" y="450"/>
                    <a:pt x="499" y="452"/>
                    <a:pt x="498" y="453"/>
                  </a:cubicBezTo>
                  <a:cubicBezTo>
                    <a:pt x="498" y="453"/>
                    <a:pt x="498" y="453"/>
                    <a:pt x="498" y="453"/>
                  </a:cubicBezTo>
                  <a:cubicBezTo>
                    <a:pt x="490" y="459"/>
                    <a:pt x="484" y="465"/>
                    <a:pt x="479" y="471"/>
                  </a:cubicBezTo>
                  <a:cubicBezTo>
                    <a:pt x="473" y="479"/>
                    <a:pt x="468" y="491"/>
                    <a:pt x="458" y="494"/>
                  </a:cubicBezTo>
                  <a:cubicBezTo>
                    <a:pt x="450" y="496"/>
                    <a:pt x="441" y="493"/>
                    <a:pt x="435" y="486"/>
                  </a:cubicBezTo>
                  <a:cubicBezTo>
                    <a:pt x="430" y="480"/>
                    <a:pt x="429" y="471"/>
                    <a:pt x="432" y="464"/>
                  </a:cubicBezTo>
                  <a:cubicBezTo>
                    <a:pt x="436" y="457"/>
                    <a:pt x="442" y="453"/>
                    <a:pt x="449" y="454"/>
                  </a:cubicBezTo>
                  <a:cubicBezTo>
                    <a:pt x="455" y="455"/>
                    <a:pt x="459" y="458"/>
                    <a:pt x="461" y="464"/>
                  </a:cubicBezTo>
                  <a:cubicBezTo>
                    <a:pt x="459" y="460"/>
                    <a:pt x="455" y="458"/>
                    <a:pt x="451" y="458"/>
                  </a:cubicBezTo>
                  <a:cubicBezTo>
                    <a:pt x="446" y="459"/>
                    <a:pt x="443" y="464"/>
                    <a:pt x="444" y="469"/>
                  </a:cubicBezTo>
                  <a:cubicBezTo>
                    <a:pt x="444" y="474"/>
                    <a:pt x="449" y="477"/>
                    <a:pt x="454" y="476"/>
                  </a:cubicBezTo>
                  <a:cubicBezTo>
                    <a:pt x="458" y="475"/>
                    <a:pt x="461" y="472"/>
                    <a:pt x="462" y="467"/>
                  </a:cubicBezTo>
                  <a:cubicBezTo>
                    <a:pt x="462" y="465"/>
                    <a:pt x="461" y="462"/>
                    <a:pt x="460" y="460"/>
                  </a:cubicBezTo>
                  <a:cubicBezTo>
                    <a:pt x="457" y="457"/>
                    <a:pt x="454" y="454"/>
                    <a:pt x="449" y="453"/>
                  </a:cubicBezTo>
                  <a:cubicBezTo>
                    <a:pt x="442" y="452"/>
                    <a:pt x="435" y="456"/>
                    <a:pt x="431" y="463"/>
                  </a:cubicBezTo>
                  <a:cubicBezTo>
                    <a:pt x="427" y="471"/>
                    <a:pt x="429" y="481"/>
                    <a:pt x="435" y="488"/>
                  </a:cubicBezTo>
                  <a:cubicBezTo>
                    <a:pt x="440" y="495"/>
                    <a:pt x="450" y="498"/>
                    <a:pt x="459" y="496"/>
                  </a:cubicBezTo>
                  <a:cubicBezTo>
                    <a:pt x="461" y="495"/>
                    <a:pt x="464" y="494"/>
                    <a:pt x="466" y="492"/>
                  </a:cubicBezTo>
                  <a:cubicBezTo>
                    <a:pt x="465" y="494"/>
                    <a:pt x="465" y="495"/>
                    <a:pt x="464" y="496"/>
                  </a:cubicBezTo>
                  <a:cubicBezTo>
                    <a:pt x="455" y="515"/>
                    <a:pt x="455" y="538"/>
                    <a:pt x="438" y="552"/>
                  </a:cubicBezTo>
                  <a:cubicBezTo>
                    <a:pt x="438" y="552"/>
                    <a:pt x="439" y="553"/>
                    <a:pt x="439" y="554"/>
                  </a:cubicBezTo>
                  <a:cubicBezTo>
                    <a:pt x="442" y="552"/>
                    <a:pt x="444" y="550"/>
                    <a:pt x="447" y="547"/>
                  </a:cubicBezTo>
                  <a:cubicBezTo>
                    <a:pt x="450" y="543"/>
                    <a:pt x="452" y="540"/>
                    <a:pt x="454" y="536"/>
                  </a:cubicBezTo>
                  <a:cubicBezTo>
                    <a:pt x="455" y="540"/>
                    <a:pt x="455" y="545"/>
                    <a:pt x="457" y="550"/>
                  </a:cubicBezTo>
                  <a:cubicBezTo>
                    <a:pt x="459" y="559"/>
                    <a:pt x="462" y="566"/>
                    <a:pt x="468" y="574"/>
                  </a:cubicBezTo>
                  <a:cubicBezTo>
                    <a:pt x="470" y="577"/>
                    <a:pt x="472" y="580"/>
                    <a:pt x="475" y="582"/>
                  </a:cubicBezTo>
                  <a:cubicBezTo>
                    <a:pt x="481" y="588"/>
                    <a:pt x="486" y="591"/>
                    <a:pt x="494" y="594"/>
                  </a:cubicBezTo>
                  <a:cubicBezTo>
                    <a:pt x="502" y="597"/>
                    <a:pt x="508" y="598"/>
                    <a:pt x="517" y="597"/>
                  </a:cubicBezTo>
                  <a:cubicBezTo>
                    <a:pt x="524" y="595"/>
                    <a:pt x="531" y="592"/>
                    <a:pt x="537" y="587"/>
                  </a:cubicBezTo>
                  <a:cubicBezTo>
                    <a:pt x="546" y="577"/>
                    <a:pt x="548" y="563"/>
                    <a:pt x="543" y="551"/>
                  </a:cubicBezTo>
                  <a:cubicBezTo>
                    <a:pt x="538" y="539"/>
                    <a:pt x="527" y="530"/>
                    <a:pt x="515" y="523"/>
                  </a:cubicBezTo>
                  <a:cubicBezTo>
                    <a:pt x="531" y="547"/>
                    <a:pt x="512" y="561"/>
                    <a:pt x="509" y="572"/>
                  </a:cubicBezTo>
                  <a:cubicBezTo>
                    <a:pt x="505" y="588"/>
                    <a:pt x="517" y="595"/>
                    <a:pt x="529" y="591"/>
                  </a:cubicBezTo>
                  <a:cubicBezTo>
                    <a:pt x="528" y="591"/>
                    <a:pt x="528" y="591"/>
                    <a:pt x="528" y="591"/>
                  </a:cubicBezTo>
                  <a:cubicBezTo>
                    <a:pt x="525" y="593"/>
                    <a:pt x="521" y="595"/>
                    <a:pt x="517" y="595"/>
                  </a:cubicBezTo>
                  <a:cubicBezTo>
                    <a:pt x="509" y="596"/>
                    <a:pt x="502" y="595"/>
                    <a:pt x="495" y="593"/>
                  </a:cubicBezTo>
                  <a:cubicBezTo>
                    <a:pt x="487" y="590"/>
                    <a:pt x="482" y="586"/>
                    <a:pt x="477" y="580"/>
                  </a:cubicBezTo>
                  <a:cubicBezTo>
                    <a:pt x="468" y="571"/>
                    <a:pt x="463" y="563"/>
                    <a:pt x="460" y="551"/>
                  </a:cubicBezTo>
                  <a:cubicBezTo>
                    <a:pt x="461" y="555"/>
                    <a:pt x="463" y="558"/>
                    <a:pt x="465" y="561"/>
                  </a:cubicBezTo>
                  <a:cubicBezTo>
                    <a:pt x="471" y="570"/>
                    <a:pt x="484" y="575"/>
                    <a:pt x="494" y="569"/>
                  </a:cubicBezTo>
                  <a:cubicBezTo>
                    <a:pt x="498" y="566"/>
                    <a:pt x="500" y="561"/>
                    <a:pt x="499" y="556"/>
                  </a:cubicBezTo>
                  <a:cubicBezTo>
                    <a:pt x="499" y="552"/>
                    <a:pt x="497" y="549"/>
                    <a:pt x="493" y="547"/>
                  </a:cubicBezTo>
                  <a:cubicBezTo>
                    <a:pt x="490" y="545"/>
                    <a:pt x="485" y="545"/>
                    <a:pt x="482" y="547"/>
                  </a:cubicBezTo>
                  <a:cubicBezTo>
                    <a:pt x="477" y="549"/>
                    <a:pt x="474" y="555"/>
                    <a:pt x="476" y="560"/>
                  </a:cubicBezTo>
                  <a:cubicBezTo>
                    <a:pt x="478" y="563"/>
                    <a:pt x="481" y="564"/>
                    <a:pt x="484" y="564"/>
                  </a:cubicBezTo>
                  <a:cubicBezTo>
                    <a:pt x="486" y="563"/>
                    <a:pt x="488" y="562"/>
                    <a:pt x="487" y="560"/>
                  </a:cubicBezTo>
                  <a:cubicBezTo>
                    <a:pt x="487" y="561"/>
                    <a:pt x="485" y="561"/>
                    <a:pt x="483" y="561"/>
                  </a:cubicBezTo>
                  <a:cubicBezTo>
                    <a:pt x="480" y="561"/>
                    <a:pt x="479" y="558"/>
                    <a:pt x="481" y="555"/>
                  </a:cubicBezTo>
                  <a:cubicBezTo>
                    <a:pt x="481" y="554"/>
                    <a:pt x="483" y="553"/>
                    <a:pt x="486" y="552"/>
                  </a:cubicBezTo>
                  <a:cubicBezTo>
                    <a:pt x="489" y="552"/>
                    <a:pt x="491" y="554"/>
                    <a:pt x="492" y="557"/>
                  </a:cubicBezTo>
                  <a:cubicBezTo>
                    <a:pt x="493" y="560"/>
                    <a:pt x="492" y="563"/>
                    <a:pt x="489" y="565"/>
                  </a:cubicBezTo>
                  <a:cubicBezTo>
                    <a:pt x="481" y="570"/>
                    <a:pt x="469" y="564"/>
                    <a:pt x="465" y="557"/>
                  </a:cubicBezTo>
                  <a:cubicBezTo>
                    <a:pt x="448" y="533"/>
                    <a:pt x="466" y="492"/>
                    <a:pt x="484" y="470"/>
                  </a:cubicBezTo>
                  <a:cubicBezTo>
                    <a:pt x="480" y="479"/>
                    <a:pt x="479" y="488"/>
                    <a:pt x="481" y="498"/>
                  </a:cubicBezTo>
                  <a:cubicBezTo>
                    <a:pt x="482" y="502"/>
                    <a:pt x="484" y="507"/>
                    <a:pt x="489" y="511"/>
                  </a:cubicBezTo>
                  <a:cubicBezTo>
                    <a:pt x="485" y="506"/>
                    <a:pt x="484" y="501"/>
                    <a:pt x="483" y="497"/>
                  </a:cubicBezTo>
                  <a:cubicBezTo>
                    <a:pt x="481" y="486"/>
                    <a:pt x="484" y="475"/>
                    <a:pt x="491" y="466"/>
                  </a:cubicBezTo>
                  <a:cubicBezTo>
                    <a:pt x="496" y="459"/>
                    <a:pt x="501" y="455"/>
                    <a:pt x="507" y="451"/>
                  </a:cubicBezTo>
                  <a:cubicBezTo>
                    <a:pt x="519" y="444"/>
                    <a:pt x="531" y="444"/>
                    <a:pt x="544" y="438"/>
                  </a:cubicBezTo>
                  <a:cubicBezTo>
                    <a:pt x="545" y="438"/>
                    <a:pt x="545" y="438"/>
                    <a:pt x="545" y="438"/>
                  </a:cubicBezTo>
                  <a:cubicBezTo>
                    <a:pt x="552" y="434"/>
                    <a:pt x="557" y="431"/>
                    <a:pt x="563" y="426"/>
                  </a:cubicBezTo>
                  <a:cubicBezTo>
                    <a:pt x="565" y="425"/>
                    <a:pt x="579" y="413"/>
                    <a:pt x="578" y="410"/>
                  </a:cubicBezTo>
                  <a:cubicBezTo>
                    <a:pt x="576" y="410"/>
                    <a:pt x="568" y="418"/>
                    <a:pt x="566" y="419"/>
                  </a:cubicBezTo>
                  <a:cubicBezTo>
                    <a:pt x="558" y="425"/>
                    <a:pt x="551" y="429"/>
                    <a:pt x="543" y="433"/>
                  </a:cubicBezTo>
                  <a:cubicBezTo>
                    <a:pt x="542" y="434"/>
                    <a:pt x="542" y="434"/>
                    <a:pt x="542" y="434"/>
                  </a:cubicBezTo>
                  <a:cubicBezTo>
                    <a:pt x="530" y="439"/>
                    <a:pt x="520" y="442"/>
                    <a:pt x="507" y="441"/>
                  </a:cubicBezTo>
                  <a:cubicBezTo>
                    <a:pt x="492" y="439"/>
                    <a:pt x="477" y="432"/>
                    <a:pt x="470" y="418"/>
                  </a:cubicBezTo>
                  <a:cubicBezTo>
                    <a:pt x="465" y="411"/>
                    <a:pt x="464" y="398"/>
                    <a:pt x="473" y="393"/>
                  </a:cubicBezTo>
                  <a:cubicBezTo>
                    <a:pt x="476" y="391"/>
                    <a:pt x="479" y="391"/>
                    <a:pt x="482" y="393"/>
                  </a:cubicBezTo>
                  <a:cubicBezTo>
                    <a:pt x="484" y="395"/>
                    <a:pt x="484" y="398"/>
                    <a:pt x="483" y="401"/>
                  </a:cubicBezTo>
                  <a:cubicBezTo>
                    <a:pt x="481" y="403"/>
                    <a:pt x="480" y="404"/>
                    <a:pt x="478" y="404"/>
                  </a:cubicBezTo>
                  <a:cubicBezTo>
                    <a:pt x="475" y="405"/>
                    <a:pt x="473" y="402"/>
                    <a:pt x="474" y="399"/>
                  </a:cubicBezTo>
                  <a:cubicBezTo>
                    <a:pt x="474" y="398"/>
                    <a:pt x="475" y="397"/>
                    <a:pt x="477" y="396"/>
                  </a:cubicBezTo>
                  <a:cubicBezTo>
                    <a:pt x="475" y="395"/>
                    <a:pt x="473" y="396"/>
                    <a:pt x="472" y="398"/>
                  </a:cubicBezTo>
                  <a:cubicBezTo>
                    <a:pt x="470" y="400"/>
                    <a:pt x="470" y="404"/>
                    <a:pt x="472" y="406"/>
                  </a:cubicBezTo>
                  <a:cubicBezTo>
                    <a:pt x="476" y="410"/>
                    <a:pt x="482" y="411"/>
                    <a:pt x="486" y="407"/>
                  </a:cubicBezTo>
                  <a:cubicBezTo>
                    <a:pt x="489" y="405"/>
                    <a:pt x="491" y="401"/>
                    <a:pt x="491" y="397"/>
                  </a:cubicBezTo>
                  <a:cubicBezTo>
                    <a:pt x="491" y="393"/>
                    <a:pt x="489" y="389"/>
                    <a:pt x="486" y="387"/>
                  </a:cubicBezTo>
                  <a:cubicBezTo>
                    <a:pt x="482" y="384"/>
                    <a:pt x="476" y="384"/>
                    <a:pt x="471" y="386"/>
                  </a:cubicBezTo>
                  <a:cubicBezTo>
                    <a:pt x="461" y="392"/>
                    <a:pt x="461" y="406"/>
                    <a:pt x="466" y="416"/>
                  </a:cubicBezTo>
                  <a:cubicBezTo>
                    <a:pt x="468" y="419"/>
                    <a:pt x="470" y="422"/>
                    <a:pt x="473" y="425"/>
                  </a:cubicBezTo>
                  <a:cubicBezTo>
                    <a:pt x="464" y="417"/>
                    <a:pt x="458" y="409"/>
                    <a:pt x="453" y="397"/>
                  </a:cubicBezTo>
                  <a:cubicBezTo>
                    <a:pt x="451" y="390"/>
                    <a:pt x="450" y="383"/>
                    <a:pt x="450" y="375"/>
                  </a:cubicBezTo>
                  <a:cubicBezTo>
                    <a:pt x="451" y="367"/>
                    <a:pt x="453" y="361"/>
                    <a:pt x="458" y="354"/>
                  </a:cubicBezTo>
                  <a:cubicBezTo>
                    <a:pt x="460" y="351"/>
                    <a:pt x="463" y="348"/>
                    <a:pt x="466" y="345"/>
                  </a:cubicBezTo>
                  <a:cubicBezTo>
                    <a:pt x="466" y="345"/>
                    <a:pt x="466" y="345"/>
                    <a:pt x="466" y="345"/>
                  </a:cubicBezTo>
                  <a:cubicBezTo>
                    <a:pt x="458" y="354"/>
                    <a:pt x="459" y="368"/>
                    <a:pt x="475" y="371"/>
                  </a:cubicBezTo>
                  <a:cubicBezTo>
                    <a:pt x="487" y="374"/>
                    <a:pt x="507" y="362"/>
                    <a:pt x="522" y="387"/>
                  </a:cubicBezTo>
                  <a:cubicBezTo>
                    <a:pt x="522" y="373"/>
                    <a:pt x="518" y="359"/>
                    <a:pt x="509" y="350"/>
                  </a:cubicBezTo>
                  <a:cubicBezTo>
                    <a:pt x="500" y="340"/>
                    <a:pt x="486" y="336"/>
                    <a:pt x="474" y="340"/>
                  </a:cubicBezTo>
                  <a:cubicBezTo>
                    <a:pt x="467" y="342"/>
                    <a:pt x="461" y="347"/>
                    <a:pt x="456" y="353"/>
                  </a:cubicBezTo>
                  <a:cubicBezTo>
                    <a:pt x="452" y="361"/>
                    <a:pt x="449" y="367"/>
                    <a:pt x="448" y="375"/>
                  </a:cubicBezTo>
                  <a:cubicBezTo>
                    <a:pt x="448" y="384"/>
                    <a:pt x="449" y="390"/>
                    <a:pt x="451" y="398"/>
                  </a:cubicBezTo>
                  <a:cubicBezTo>
                    <a:pt x="452" y="401"/>
                    <a:pt x="454" y="404"/>
                    <a:pt x="455" y="407"/>
                  </a:cubicBezTo>
                  <a:cubicBezTo>
                    <a:pt x="456" y="409"/>
                    <a:pt x="457" y="410"/>
                    <a:pt x="458" y="412"/>
                  </a:cubicBezTo>
                  <a:cubicBezTo>
                    <a:pt x="445" y="395"/>
                    <a:pt x="422" y="394"/>
                    <a:pt x="404" y="404"/>
                  </a:cubicBezTo>
                  <a:cubicBezTo>
                    <a:pt x="402" y="405"/>
                    <a:pt x="400" y="406"/>
                    <a:pt x="399" y="407"/>
                  </a:cubicBezTo>
                  <a:cubicBezTo>
                    <a:pt x="380" y="421"/>
                    <a:pt x="367" y="446"/>
                    <a:pt x="366" y="471"/>
                  </a:cubicBezTo>
                  <a:close/>
                  <a:moveTo>
                    <a:pt x="356" y="487"/>
                  </a:moveTo>
                  <a:cubicBezTo>
                    <a:pt x="362" y="485"/>
                    <a:pt x="370" y="488"/>
                    <a:pt x="373" y="492"/>
                  </a:cubicBezTo>
                  <a:cubicBezTo>
                    <a:pt x="379" y="488"/>
                    <a:pt x="376" y="474"/>
                    <a:pt x="366" y="474"/>
                  </a:cubicBezTo>
                  <a:cubicBezTo>
                    <a:pt x="359" y="474"/>
                    <a:pt x="354" y="481"/>
                    <a:pt x="356" y="487"/>
                  </a:cubicBezTo>
                  <a:close/>
                  <a:moveTo>
                    <a:pt x="354" y="474"/>
                  </a:moveTo>
                  <a:cubicBezTo>
                    <a:pt x="344" y="479"/>
                    <a:pt x="335" y="488"/>
                    <a:pt x="331" y="496"/>
                  </a:cubicBezTo>
                  <a:cubicBezTo>
                    <a:pt x="326" y="505"/>
                    <a:pt x="323" y="516"/>
                    <a:pt x="323" y="526"/>
                  </a:cubicBezTo>
                  <a:cubicBezTo>
                    <a:pt x="322" y="544"/>
                    <a:pt x="326" y="564"/>
                    <a:pt x="316" y="580"/>
                  </a:cubicBezTo>
                  <a:cubicBezTo>
                    <a:pt x="307" y="593"/>
                    <a:pt x="292" y="597"/>
                    <a:pt x="282" y="592"/>
                  </a:cubicBezTo>
                  <a:cubicBezTo>
                    <a:pt x="273" y="588"/>
                    <a:pt x="267" y="578"/>
                    <a:pt x="269" y="568"/>
                  </a:cubicBezTo>
                  <a:cubicBezTo>
                    <a:pt x="270" y="561"/>
                    <a:pt x="278" y="552"/>
                    <a:pt x="286" y="554"/>
                  </a:cubicBezTo>
                  <a:cubicBezTo>
                    <a:pt x="290" y="555"/>
                    <a:pt x="293" y="559"/>
                    <a:pt x="291" y="561"/>
                  </a:cubicBezTo>
                  <a:cubicBezTo>
                    <a:pt x="288" y="559"/>
                    <a:pt x="284" y="561"/>
                    <a:pt x="282" y="566"/>
                  </a:cubicBezTo>
                  <a:cubicBezTo>
                    <a:pt x="281" y="568"/>
                    <a:pt x="282" y="572"/>
                    <a:pt x="284" y="575"/>
                  </a:cubicBezTo>
                  <a:cubicBezTo>
                    <a:pt x="287" y="579"/>
                    <a:pt x="292" y="582"/>
                    <a:pt x="298" y="579"/>
                  </a:cubicBezTo>
                  <a:cubicBezTo>
                    <a:pt x="310" y="574"/>
                    <a:pt x="311" y="553"/>
                    <a:pt x="310" y="540"/>
                  </a:cubicBezTo>
                  <a:cubicBezTo>
                    <a:pt x="309" y="521"/>
                    <a:pt x="314" y="503"/>
                    <a:pt x="327" y="488"/>
                  </a:cubicBezTo>
                  <a:cubicBezTo>
                    <a:pt x="334" y="480"/>
                    <a:pt x="343" y="474"/>
                    <a:pt x="354" y="474"/>
                  </a:cubicBezTo>
                  <a:close/>
                  <a:moveTo>
                    <a:pt x="517" y="353"/>
                  </a:moveTo>
                  <a:cubicBezTo>
                    <a:pt x="509" y="340"/>
                    <a:pt x="520" y="331"/>
                    <a:pt x="526" y="324"/>
                  </a:cubicBezTo>
                  <a:cubicBezTo>
                    <a:pt x="533" y="316"/>
                    <a:pt x="536" y="304"/>
                    <a:pt x="527" y="297"/>
                  </a:cubicBezTo>
                  <a:cubicBezTo>
                    <a:pt x="521" y="309"/>
                    <a:pt x="514" y="305"/>
                    <a:pt x="506" y="314"/>
                  </a:cubicBezTo>
                  <a:cubicBezTo>
                    <a:pt x="498" y="322"/>
                    <a:pt x="499" y="341"/>
                    <a:pt x="517" y="353"/>
                  </a:cubicBezTo>
                  <a:close/>
                  <a:moveTo>
                    <a:pt x="586" y="297"/>
                  </a:moveTo>
                  <a:cubicBezTo>
                    <a:pt x="558" y="283"/>
                    <a:pt x="577" y="251"/>
                    <a:pt x="594" y="247"/>
                  </a:cubicBezTo>
                  <a:cubicBezTo>
                    <a:pt x="582" y="256"/>
                    <a:pt x="576" y="285"/>
                    <a:pt x="586" y="297"/>
                  </a:cubicBezTo>
                  <a:close/>
                  <a:moveTo>
                    <a:pt x="601" y="307"/>
                  </a:moveTo>
                  <a:cubicBezTo>
                    <a:pt x="587" y="320"/>
                    <a:pt x="564" y="323"/>
                    <a:pt x="551" y="315"/>
                  </a:cubicBezTo>
                  <a:cubicBezTo>
                    <a:pt x="521" y="298"/>
                    <a:pt x="541" y="266"/>
                    <a:pt x="563" y="288"/>
                  </a:cubicBezTo>
                  <a:cubicBezTo>
                    <a:pt x="575" y="300"/>
                    <a:pt x="583" y="307"/>
                    <a:pt x="601" y="307"/>
                  </a:cubicBezTo>
                  <a:close/>
                  <a:moveTo>
                    <a:pt x="711" y="198"/>
                  </a:moveTo>
                  <a:cubicBezTo>
                    <a:pt x="679" y="185"/>
                    <a:pt x="653" y="202"/>
                    <a:pt x="635" y="223"/>
                  </a:cubicBezTo>
                  <a:cubicBezTo>
                    <a:pt x="626" y="235"/>
                    <a:pt x="618" y="254"/>
                    <a:pt x="602" y="258"/>
                  </a:cubicBezTo>
                  <a:cubicBezTo>
                    <a:pt x="619" y="275"/>
                    <a:pt x="645" y="235"/>
                    <a:pt x="655" y="224"/>
                  </a:cubicBezTo>
                  <a:cubicBezTo>
                    <a:pt x="671" y="205"/>
                    <a:pt x="691" y="195"/>
                    <a:pt x="711" y="198"/>
                  </a:cubicBezTo>
                  <a:close/>
                  <a:moveTo>
                    <a:pt x="945" y="804"/>
                  </a:moveTo>
                  <a:cubicBezTo>
                    <a:pt x="927" y="823"/>
                    <a:pt x="940" y="857"/>
                    <a:pt x="939" y="871"/>
                  </a:cubicBezTo>
                  <a:cubicBezTo>
                    <a:pt x="937" y="894"/>
                    <a:pt x="916" y="895"/>
                    <a:pt x="914" y="873"/>
                  </a:cubicBezTo>
                  <a:cubicBezTo>
                    <a:pt x="911" y="851"/>
                    <a:pt x="924" y="818"/>
                    <a:pt x="945" y="804"/>
                  </a:cubicBezTo>
                  <a:close/>
                  <a:moveTo>
                    <a:pt x="967" y="954"/>
                  </a:moveTo>
                  <a:cubicBezTo>
                    <a:pt x="996" y="939"/>
                    <a:pt x="1020" y="959"/>
                    <a:pt x="1036" y="960"/>
                  </a:cubicBezTo>
                  <a:cubicBezTo>
                    <a:pt x="1053" y="961"/>
                    <a:pt x="1056" y="945"/>
                    <a:pt x="1039" y="939"/>
                  </a:cubicBezTo>
                  <a:cubicBezTo>
                    <a:pt x="1017" y="931"/>
                    <a:pt x="986" y="938"/>
                    <a:pt x="967" y="954"/>
                  </a:cubicBezTo>
                  <a:close/>
                  <a:moveTo>
                    <a:pt x="742" y="542"/>
                  </a:moveTo>
                  <a:cubicBezTo>
                    <a:pt x="736" y="560"/>
                    <a:pt x="745" y="570"/>
                    <a:pt x="764" y="578"/>
                  </a:cubicBezTo>
                  <a:cubicBezTo>
                    <a:pt x="778" y="584"/>
                    <a:pt x="787" y="596"/>
                    <a:pt x="783" y="607"/>
                  </a:cubicBezTo>
                  <a:cubicBezTo>
                    <a:pt x="792" y="603"/>
                    <a:pt x="796" y="589"/>
                    <a:pt x="790" y="580"/>
                  </a:cubicBezTo>
                  <a:cubicBezTo>
                    <a:pt x="782" y="566"/>
                    <a:pt x="764" y="568"/>
                    <a:pt x="751" y="559"/>
                  </a:cubicBezTo>
                  <a:cubicBezTo>
                    <a:pt x="747" y="556"/>
                    <a:pt x="742" y="550"/>
                    <a:pt x="742" y="542"/>
                  </a:cubicBezTo>
                  <a:close/>
                  <a:moveTo>
                    <a:pt x="809" y="898"/>
                  </a:moveTo>
                  <a:cubicBezTo>
                    <a:pt x="808" y="899"/>
                    <a:pt x="806" y="900"/>
                    <a:pt x="804" y="899"/>
                  </a:cubicBezTo>
                  <a:cubicBezTo>
                    <a:pt x="802" y="898"/>
                    <a:pt x="802" y="896"/>
                    <a:pt x="802" y="894"/>
                  </a:cubicBezTo>
                  <a:cubicBezTo>
                    <a:pt x="803" y="892"/>
                    <a:pt x="806" y="892"/>
                    <a:pt x="808" y="892"/>
                  </a:cubicBezTo>
                  <a:cubicBezTo>
                    <a:pt x="810" y="893"/>
                    <a:pt x="810" y="896"/>
                    <a:pt x="809" y="898"/>
                  </a:cubicBezTo>
                  <a:close/>
                  <a:moveTo>
                    <a:pt x="808" y="876"/>
                  </a:moveTo>
                  <a:cubicBezTo>
                    <a:pt x="806" y="880"/>
                    <a:pt x="802" y="882"/>
                    <a:pt x="798" y="880"/>
                  </a:cubicBezTo>
                  <a:cubicBezTo>
                    <a:pt x="794" y="878"/>
                    <a:pt x="793" y="873"/>
                    <a:pt x="794" y="870"/>
                  </a:cubicBezTo>
                  <a:cubicBezTo>
                    <a:pt x="796" y="866"/>
                    <a:pt x="801" y="864"/>
                    <a:pt x="805" y="866"/>
                  </a:cubicBezTo>
                  <a:cubicBezTo>
                    <a:pt x="808" y="868"/>
                    <a:pt x="810" y="873"/>
                    <a:pt x="808" y="876"/>
                  </a:cubicBezTo>
                  <a:close/>
                  <a:moveTo>
                    <a:pt x="811" y="888"/>
                  </a:moveTo>
                  <a:cubicBezTo>
                    <a:pt x="810" y="891"/>
                    <a:pt x="807" y="892"/>
                    <a:pt x="805" y="890"/>
                  </a:cubicBezTo>
                  <a:cubicBezTo>
                    <a:pt x="802" y="889"/>
                    <a:pt x="801" y="886"/>
                    <a:pt x="802" y="884"/>
                  </a:cubicBezTo>
                  <a:cubicBezTo>
                    <a:pt x="804" y="881"/>
                    <a:pt x="807" y="880"/>
                    <a:pt x="809" y="882"/>
                  </a:cubicBezTo>
                  <a:cubicBezTo>
                    <a:pt x="812" y="883"/>
                    <a:pt x="813" y="886"/>
                    <a:pt x="811" y="888"/>
                  </a:cubicBezTo>
                  <a:close/>
                  <a:moveTo>
                    <a:pt x="925" y="593"/>
                  </a:moveTo>
                  <a:cubicBezTo>
                    <a:pt x="922" y="594"/>
                    <a:pt x="919" y="596"/>
                    <a:pt x="918" y="599"/>
                  </a:cubicBezTo>
                  <a:cubicBezTo>
                    <a:pt x="917" y="602"/>
                    <a:pt x="917" y="607"/>
                    <a:pt x="920" y="611"/>
                  </a:cubicBezTo>
                  <a:cubicBezTo>
                    <a:pt x="924" y="615"/>
                    <a:pt x="930" y="614"/>
                    <a:pt x="934" y="612"/>
                  </a:cubicBezTo>
                  <a:cubicBezTo>
                    <a:pt x="940" y="607"/>
                    <a:pt x="937" y="602"/>
                    <a:pt x="938" y="597"/>
                  </a:cubicBezTo>
                  <a:cubicBezTo>
                    <a:pt x="939" y="592"/>
                    <a:pt x="945" y="588"/>
                    <a:pt x="953" y="588"/>
                  </a:cubicBezTo>
                  <a:cubicBezTo>
                    <a:pt x="961" y="588"/>
                    <a:pt x="968" y="593"/>
                    <a:pt x="970" y="601"/>
                  </a:cubicBezTo>
                  <a:cubicBezTo>
                    <a:pt x="972" y="606"/>
                    <a:pt x="970" y="611"/>
                    <a:pt x="965" y="613"/>
                  </a:cubicBezTo>
                  <a:cubicBezTo>
                    <a:pt x="967" y="608"/>
                    <a:pt x="963" y="602"/>
                    <a:pt x="956" y="604"/>
                  </a:cubicBezTo>
                  <a:cubicBezTo>
                    <a:pt x="953" y="605"/>
                    <a:pt x="948" y="611"/>
                    <a:pt x="942" y="617"/>
                  </a:cubicBezTo>
                  <a:cubicBezTo>
                    <a:pt x="937" y="623"/>
                    <a:pt x="931" y="628"/>
                    <a:pt x="924" y="629"/>
                  </a:cubicBezTo>
                  <a:cubicBezTo>
                    <a:pt x="910" y="631"/>
                    <a:pt x="897" y="620"/>
                    <a:pt x="898" y="606"/>
                  </a:cubicBezTo>
                  <a:cubicBezTo>
                    <a:pt x="898" y="599"/>
                    <a:pt x="902" y="593"/>
                    <a:pt x="907" y="588"/>
                  </a:cubicBezTo>
                  <a:cubicBezTo>
                    <a:pt x="912" y="583"/>
                    <a:pt x="929" y="573"/>
                    <a:pt x="931" y="564"/>
                  </a:cubicBezTo>
                  <a:cubicBezTo>
                    <a:pt x="932" y="557"/>
                    <a:pt x="928" y="553"/>
                    <a:pt x="923" y="554"/>
                  </a:cubicBezTo>
                  <a:cubicBezTo>
                    <a:pt x="925" y="549"/>
                    <a:pt x="933" y="547"/>
                    <a:pt x="938" y="551"/>
                  </a:cubicBezTo>
                  <a:cubicBezTo>
                    <a:pt x="948" y="557"/>
                    <a:pt x="951" y="573"/>
                    <a:pt x="941" y="585"/>
                  </a:cubicBezTo>
                  <a:cubicBezTo>
                    <a:pt x="937" y="589"/>
                    <a:pt x="932" y="591"/>
                    <a:pt x="925" y="593"/>
                  </a:cubicBezTo>
                  <a:close/>
                  <a:moveTo>
                    <a:pt x="412" y="567"/>
                  </a:moveTo>
                  <a:cubicBezTo>
                    <a:pt x="410" y="565"/>
                    <a:pt x="409" y="562"/>
                    <a:pt x="411" y="559"/>
                  </a:cubicBezTo>
                  <a:cubicBezTo>
                    <a:pt x="412" y="557"/>
                    <a:pt x="416" y="556"/>
                    <a:pt x="418" y="558"/>
                  </a:cubicBezTo>
                  <a:cubicBezTo>
                    <a:pt x="421" y="559"/>
                    <a:pt x="421" y="563"/>
                    <a:pt x="420" y="565"/>
                  </a:cubicBezTo>
                  <a:cubicBezTo>
                    <a:pt x="418" y="568"/>
                    <a:pt x="415" y="568"/>
                    <a:pt x="412" y="567"/>
                  </a:cubicBezTo>
                  <a:close/>
                  <a:moveTo>
                    <a:pt x="402" y="563"/>
                  </a:moveTo>
                  <a:cubicBezTo>
                    <a:pt x="400" y="562"/>
                    <a:pt x="400" y="559"/>
                    <a:pt x="401" y="557"/>
                  </a:cubicBezTo>
                  <a:cubicBezTo>
                    <a:pt x="402" y="555"/>
                    <a:pt x="405" y="555"/>
                    <a:pt x="407" y="556"/>
                  </a:cubicBezTo>
                  <a:cubicBezTo>
                    <a:pt x="409" y="557"/>
                    <a:pt x="409" y="560"/>
                    <a:pt x="408" y="562"/>
                  </a:cubicBezTo>
                  <a:cubicBezTo>
                    <a:pt x="407" y="564"/>
                    <a:pt x="404" y="564"/>
                    <a:pt x="402" y="563"/>
                  </a:cubicBezTo>
                  <a:close/>
                  <a:moveTo>
                    <a:pt x="425" y="565"/>
                  </a:moveTo>
                  <a:cubicBezTo>
                    <a:pt x="422" y="562"/>
                    <a:pt x="421" y="557"/>
                    <a:pt x="423" y="553"/>
                  </a:cubicBezTo>
                  <a:cubicBezTo>
                    <a:pt x="426" y="550"/>
                    <a:pt x="431" y="549"/>
                    <a:pt x="435" y="551"/>
                  </a:cubicBezTo>
                  <a:cubicBezTo>
                    <a:pt x="439" y="554"/>
                    <a:pt x="440" y="559"/>
                    <a:pt x="437" y="563"/>
                  </a:cubicBezTo>
                  <a:cubicBezTo>
                    <a:pt x="434" y="566"/>
                    <a:pt x="429" y="567"/>
                    <a:pt x="425" y="565"/>
                  </a:cubicBezTo>
                  <a:close/>
                  <a:moveTo>
                    <a:pt x="615" y="347"/>
                  </a:moveTo>
                  <a:cubicBezTo>
                    <a:pt x="620" y="375"/>
                    <a:pt x="641" y="386"/>
                    <a:pt x="647" y="398"/>
                  </a:cubicBezTo>
                  <a:cubicBezTo>
                    <a:pt x="654" y="411"/>
                    <a:pt x="639" y="420"/>
                    <a:pt x="628" y="407"/>
                  </a:cubicBezTo>
                  <a:cubicBezTo>
                    <a:pt x="616" y="394"/>
                    <a:pt x="612" y="368"/>
                    <a:pt x="615" y="347"/>
                  </a:cubicBezTo>
                  <a:close/>
                  <a:moveTo>
                    <a:pt x="552" y="477"/>
                  </a:moveTo>
                  <a:cubicBezTo>
                    <a:pt x="543" y="486"/>
                    <a:pt x="516" y="491"/>
                    <a:pt x="502" y="485"/>
                  </a:cubicBezTo>
                  <a:cubicBezTo>
                    <a:pt x="487" y="479"/>
                    <a:pt x="488" y="465"/>
                    <a:pt x="506" y="469"/>
                  </a:cubicBezTo>
                  <a:cubicBezTo>
                    <a:pt x="520" y="472"/>
                    <a:pt x="539" y="483"/>
                    <a:pt x="552" y="477"/>
                  </a:cubicBezTo>
                  <a:close/>
                  <a:moveTo>
                    <a:pt x="689" y="486"/>
                  </a:moveTo>
                  <a:cubicBezTo>
                    <a:pt x="690" y="484"/>
                    <a:pt x="689" y="481"/>
                    <a:pt x="687" y="481"/>
                  </a:cubicBezTo>
                  <a:cubicBezTo>
                    <a:pt x="685" y="480"/>
                    <a:pt x="683" y="481"/>
                    <a:pt x="682" y="483"/>
                  </a:cubicBezTo>
                  <a:cubicBezTo>
                    <a:pt x="681" y="485"/>
                    <a:pt x="682" y="487"/>
                    <a:pt x="684" y="488"/>
                  </a:cubicBezTo>
                  <a:cubicBezTo>
                    <a:pt x="686" y="489"/>
                    <a:pt x="689" y="488"/>
                    <a:pt x="689" y="486"/>
                  </a:cubicBezTo>
                  <a:close/>
                  <a:moveTo>
                    <a:pt x="627" y="465"/>
                  </a:moveTo>
                  <a:cubicBezTo>
                    <a:pt x="633" y="458"/>
                    <a:pt x="642" y="466"/>
                    <a:pt x="646" y="469"/>
                  </a:cubicBezTo>
                  <a:cubicBezTo>
                    <a:pt x="649" y="470"/>
                    <a:pt x="651" y="471"/>
                    <a:pt x="654" y="470"/>
                  </a:cubicBezTo>
                  <a:cubicBezTo>
                    <a:pt x="652" y="473"/>
                    <a:pt x="643" y="477"/>
                    <a:pt x="639" y="478"/>
                  </a:cubicBezTo>
                  <a:cubicBezTo>
                    <a:pt x="633" y="479"/>
                    <a:pt x="627" y="476"/>
                    <a:pt x="626" y="468"/>
                  </a:cubicBezTo>
                  <a:cubicBezTo>
                    <a:pt x="629" y="470"/>
                    <a:pt x="634" y="472"/>
                    <a:pt x="637" y="471"/>
                  </a:cubicBezTo>
                  <a:cubicBezTo>
                    <a:pt x="635" y="471"/>
                    <a:pt x="630" y="469"/>
                    <a:pt x="627" y="465"/>
                  </a:cubicBezTo>
                  <a:close/>
                  <a:moveTo>
                    <a:pt x="673" y="500"/>
                  </a:moveTo>
                  <a:cubicBezTo>
                    <a:pt x="675" y="496"/>
                    <a:pt x="672" y="491"/>
                    <a:pt x="668" y="490"/>
                  </a:cubicBezTo>
                  <a:cubicBezTo>
                    <a:pt x="665" y="489"/>
                    <a:pt x="660" y="491"/>
                    <a:pt x="659" y="495"/>
                  </a:cubicBezTo>
                  <a:cubicBezTo>
                    <a:pt x="657" y="499"/>
                    <a:pt x="660" y="503"/>
                    <a:pt x="663" y="504"/>
                  </a:cubicBezTo>
                  <a:cubicBezTo>
                    <a:pt x="667" y="506"/>
                    <a:pt x="672" y="504"/>
                    <a:pt x="673" y="500"/>
                  </a:cubicBezTo>
                  <a:close/>
                  <a:moveTo>
                    <a:pt x="684" y="494"/>
                  </a:moveTo>
                  <a:cubicBezTo>
                    <a:pt x="685" y="491"/>
                    <a:pt x="683" y="488"/>
                    <a:pt x="681" y="487"/>
                  </a:cubicBezTo>
                  <a:cubicBezTo>
                    <a:pt x="678" y="486"/>
                    <a:pt x="675" y="488"/>
                    <a:pt x="675" y="490"/>
                  </a:cubicBezTo>
                  <a:cubicBezTo>
                    <a:pt x="674" y="493"/>
                    <a:pt x="675" y="496"/>
                    <a:pt x="678" y="497"/>
                  </a:cubicBezTo>
                  <a:cubicBezTo>
                    <a:pt x="680" y="498"/>
                    <a:pt x="683" y="496"/>
                    <a:pt x="684" y="494"/>
                  </a:cubicBezTo>
                  <a:close/>
                  <a:moveTo>
                    <a:pt x="570" y="469"/>
                  </a:moveTo>
                  <a:cubicBezTo>
                    <a:pt x="573" y="468"/>
                    <a:pt x="576" y="466"/>
                    <a:pt x="577" y="463"/>
                  </a:cubicBezTo>
                  <a:cubicBezTo>
                    <a:pt x="578" y="460"/>
                    <a:pt x="577" y="455"/>
                    <a:pt x="573" y="452"/>
                  </a:cubicBezTo>
                  <a:cubicBezTo>
                    <a:pt x="569" y="448"/>
                    <a:pt x="564" y="449"/>
                    <a:pt x="560" y="452"/>
                  </a:cubicBezTo>
                  <a:cubicBezTo>
                    <a:pt x="554" y="456"/>
                    <a:pt x="558" y="462"/>
                    <a:pt x="557" y="467"/>
                  </a:cubicBezTo>
                  <a:cubicBezTo>
                    <a:pt x="556" y="472"/>
                    <a:pt x="550" y="476"/>
                    <a:pt x="543" y="476"/>
                  </a:cubicBezTo>
                  <a:cubicBezTo>
                    <a:pt x="535" y="477"/>
                    <a:pt x="528" y="473"/>
                    <a:pt x="525" y="465"/>
                  </a:cubicBezTo>
                  <a:cubicBezTo>
                    <a:pt x="523" y="460"/>
                    <a:pt x="524" y="455"/>
                    <a:pt x="529" y="453"/>
                  </a:cubicBezTo>
                  <a:cubicBezTo>
                    <a:pt x="528" y="458"/>
                    <a:pt x="532" y="464"/>
                    <a:pt x="538" y="461"/>
                  </a:cubicBezTo>
                  <a:cubicBezTo>
                    <a:pt x="542" y="459"/>
                    <a:pt x="546" y="453"/>
                    <a:pt x="551" y="447"/>
                  </a:cubicBezTo>
                  <a:cubicBezTo>
                    <a:pt x="556" y="441"/>
                    <a:pt x="562" y="436"/>
                    <a:pt x="569" y="434"/>
                  </a:cubicBezTo>
                  <a:cubicBezTo>
                    <a:pt x="582" y="431"/>
                    <a:pt x="595" y="441"/>
                    <a:pt x="596" y="454"/>
                  </a:cubicBezTo>
                  <a:cubicBezTo>
                    <a:pt x="596" y="462"/>
                    <a:pt x="593" y="468"/>
                    <a:pt x="588" y="473"/>
                  </a:cubicBezTo>
                  <a:cubicBezTo>
                    <a:pt x="583" y="478"/>
                    <a:pt x="568" y="489"/>
                    <a:pt x="567" y="498"/>
                  </a:cubicBezTo>
                  <a:cubicBezTo>
                    <a:pt x="566" y="505"/>
                    <a:pt x="571" y="509"/>
                    <a:pt x="575" y="508"/>
                  </a:cubicBezTo>
                  <a:cubicBezTo>
                    <a:pt x="574" y="513"/>
                    <a:pt x="566" y="515"/>
                    <a:pt x="560" y="512"/>
                  </a:cubicBezTo>
                  <a:cubicBezTo>
                    <a:pt x="551" y="507"/>
                    <a:pt x="546" y="491"/>
                    <a:pt x="555" y="479"/>
                  </a:cubicBezTo>
                  <a:cubicBezTo>
                    <a:pt x="558" y="474"/>
                    <a:pt x="563" y="472"/>
                    <a:pt x="570" y="469"/>
                  </a:cubicBezTo>
                  <a:close/>
                  <a:moveTo>
                    <a:pt x="445" y="431"/>
                  </a:moveTo>
                  <a:cubicBezTo>
                    <a:pt x="446" y="428"/>
                    <a:pt x="448" y="427"/>
                    <a:pt x="450" y="427"/>
                  </a:cubicBezTo>
                  <a:cubicBezTo>
                    <a:pt x="452" y="428"/>
                    <a:pt x="454" y="430"/>
                    <a:pt x="453" y="432"/>
                  </a:cubicBezTo>
                  <a:cubicBezTo>
                    <a:pt x="453" y="434"/>
                    <a:pt x="451" y="436"/>
                    <a:pt x="449" y="435"/>
                  </a:cubicBezTo>
                  <a:cubicBezTo>
                    <a:pt x="446" y="435"/>
                    <a:pt x="445" y="433"/>
                    <a:pt x="445" y="431"/>
                  </a:cubicBezTo>
                  <a:close/>
                  <a:moveTo>
                    <a:pt x="445" y="422"/>
                  </a:moveTo>
                  <a:cubicBezTo>
                    <a:pt x="445" y="421"/>
                    <a:pt x="447" y="419"/>
                    <a:pt x="449" y="420"/>
                  </a:cubicBezTo>
                  <a:cubicBezTo>
                    <a:pt x="450" y="420"/>
                    <a:pt x="452" y="422"/>
                    <a:pt x="451" y="424"/>
                  </a:cubicBezTo>
                  <a:cubicBezTo>
                    <a:pt x="451" y="425"/>
                    <a:pt x="449" y="427"/>
                    <a:pt x="447" y="426"/>
                  </a:cubicBezTo>
                  <a:cubicBezTo>
                    <a:pt x="446" y="426"/>
                    <a:pt x="444" y="424"/>
                    <a:pt x="445" y="422"/>
                  </a:cubicBezTo>
                  <a:close/>
                  <a:moveTo>
                    <a:pt x="451" y="439"/>
                  </a:moveTo>
                  <a:cubicBezTo>
                    <a:pt x="451" y="436"/>
                    <a:pt x="455" y="434"/>
                    <a:pt x="458" y="434"/>
                  </a:cubicBezTo>
                  <a:cubicBezTo>
                    <a:pt x="462" y="435"/>
                    <a:pt x="464" y="438"/>
                    <a:pt x="463" y="442"/>
                  </a:cubicBezTo>
                  <a:cubicBezTo>
                    <a:pt x="463" y="445"/>
                    <a:pt x="459" y="448"/>
                    <a:pt x="456" y="447"/>
                  </a:cubicBezTo>
                  <a:cubicBezTo>
                    <a:pt x="452" y="446"/>
                    <a:pt x="450" y="443"/>
                    <a:pt x="451" y="439"/>
                  </a:cubicBezTo>
                  <a:close/>
                  <a:moveTo>
                    <a:pt x="570" y="467"/>
                  </a:moveTo>
                  <a:cubicBezTo>
                    <a:pt x="575" y="465"/>
                    <a:pt x="577" y="460"/>
                    <a:pt x="574" y="456"/>
                  </a:cubicBezTo>
                  <a:cubicBezTo>
                    <a:pt x="571" y="448"/>
                    <a:pt x="560" y="452"/>
                    <a:pt x="559" y="458"/>
                  </a:cubicBezTo>
                  <a:cubicBezTo>
                    <a:pt x="558" y="464"/>
                    <a:pt x="561" y="467"/>
                    <a:pt x="556" y="473"/>
                  </a:cubicBezTo>
                  <a:cubicBezTo>
                    <a:pt x="562" y="468"/>
                    <a:pt x="565" y="470"/>
                    <a:pt x="570" y="467"/>
                  </a:cubicBezTo>
                  <a:close/>
                  <a:moveTo>
                    <a:pt x="594" y="441"/>
                  </a:moveTo>
                  <a:cubicBezTo>
                    <a:pt x="590" y="434"/>
                    <a:pt x="581" y="430"/>
                    <a:pt x="575" y="431"/>
                  </a:cubicBezTo>
                  <a:cubicBezTo>
                    <a:pt x="573" y="423"/>
                    <a:pt x="587" y="413"/>
                    <a:pt x="596" y="421"/>
                  </a:cubicBezTo>
                  <a:cubicBezTo>
                    <a:pt x="602" y="427"/>
                    <a:pt x="601" y="438"/>
                    <a:pt x="594" y="441"/>
                  </a:cubicBezTo>
                  <a:close/>
                  <a:moveTo>
                    <a:pt x="484" y="496"/>
                  </a:moveTo>
                  <a:cubicBezTo>
                    <a:pt x="498" y="492"/>
                    <a:pt x="502" y="511"/>
                    <a:pt x="504" y="517"/>
                  </a:cubicBezTo>
                  <a:cubicBezTo>
                    <a:pt x="507" y="522"/>
                    <a:pt x="509" y="525"/>
                    <a:pt x="513" y="526"/>
                  </a:cubicBezTo>
                  <a:cubicBezTo>
                    <a:pt x="508" y="528"/>
                    <a:pt x="493" y="526"/>
                    <a:pt x="487" y="523"/>
                  </a:cubicBezTo>
                  <a:cubicBezTo>
                    <a:pt x="479" y="518"/>
                    <a:pt x="474" y="509"/>
                    <a:pt x="480" y="499"/>
                  </a:cubicBezTo>
                  <a:cubicBezTo>
                    <a:pt x="481" y="504"/>
                    <a:pt x="486" y="511"/>
                    <a:pt x="491" y="513"/>
                  </a:cubicBezTo>
                  <a:cubicBezTo>
                    <a:pt x="489" y="511"/>
                    <a:pt x="484" y="503"/>
                    <a:pt x="484" y="496"/>
                  </a:cubicBezTo>
                  <a:close/>
                  <a:moveTo>
                    <a:pt x="584" y="403"/>
                  </a:moveTo>
                  <a:cubicBezTo>
                    <a:pt x="553" y="414"/>
                    <a:pt x="530" y="399"/>
                    <a:pt x="514" y="398"/>
                  </a:cubicBezTo>
                  <a:cubicBezTo>
                    <a:pt x="497" y="398"/>
                    <a:pt x="497" y="418"/>
                    <a:pt x="515" y="423"/>
                  </a:cubicBezTo>
                  <a:cubicBezTo>
                    <a:pt x="535" y="428"/>
                    <a:pt x="563" y="418"/>
                    <a:pt x="584" y="403"/>
                  </a:cubicBezTo>
                  <a:close/>
                  <a:moveTo>
                    <a:pt x="694" y="464"/>
                  </a:moveTo>
                  <a:cubicBezTo>
                    <a:pt x="691" y="466"/>
                    <a:pt x="688" y="468"/>
                    <a:pt x="685" y="469"/>
                  </a:cubicBezTo>
                  <a:cubicBezTo>
                    <a:pt x="674" y="474"/>
                    <a:pt x="662" y="474"/>
                    <a:pt x="650" y="468"/>
                  </a:cubicBezTo>
                  <a:cubicBezTo>
                    <a:pt x="638" y="460"/>
                    <a:pt x="630" y="445"/>
                    <a:pt x="635" y="431"/>
                  </a:cubicBezTo>
                  <a:cubicBezTo>
                    <a:pt x="637" y="425"/>
                    <a:pt x="641" y="420"/>
                    <a:pt x="646" y="417"/>
                  </a:cubicBezTo>
                  <a:cubicBezTo>
                    <a:pt x="650" y="415"/>
                    <a:pt x="654" y="415"/>
                    <a:pt x="658" y="416"/>
                  </a:cubicBezTo>
                  <a:cubicBezTo>
                    <a:pt x="663" y="417"/>
                    <a:pt x="667" y="421"/>
                    <a:pt x="668" y="426"/>
                  </a:cubicBezTo>
                  <a:cubicBezTo>
                    <a:pt x="669" y="430"/>
                    <a:pt x="668" y="434"/>
                    <a:pt x="666" y="437"/>
                  </a:cubicBezTo>
                  <a:cubicBezTo>
                    <a:pt x="662" y="442"/>
                    <a:pt x="654" y="444"/>
                    <a:pt x="648" y="439"/>
                  </a:cubicBezTo>
                  <a:cubicBezTo>
                    <a:pt x="642" y="435"/>
                    <a:pt x="641" y="427"/>
                    <a:pt x="645" y="421"/>
                  </a:cubicBezTo>
                  <a:cubicBezTo>
                    <a:pt x="649" y="417"/>
                    <a:pt x="655" y="415"/>
                    <a:pt x="660" y="417"/>
                  </a:cubicBezTo>
                  <a:cubicBezTo>
                    <a:pt x="659" y="417"/>
                    <a:pt x="659" y="416"/>
                    <a:pt x="658" y="416"/>
                  </a:cubicBezTo>
                  <a:cubicBezTo>
                    <a:pt x="654" y="415"/>
                    <a:pt x="650" y="416"/>
                    <a:pt x="647" y="418"/>
                  </a:cubicBezTo>
                  <a:cubicBezTo>
                    <a:pt x="642" y="421"/>
                    <a:pt x="638" y="425"/>
                    <a:pt x="636" y="431"/>
                  </a:cubicBezTo>
                  <a:cubicBezTo>
                    <a:pt x="631" y="444"/>
                    <a:pt x="639" y="459"/>
                    <a:pt x="651" y="466"/>
                  </a:cubicBezTo>
                  <a:cubicBezTo>
                    <a:pt x="663" y="472"/>
                    <a:pt x="675" y="471"/>
                    <a:pt x="686" y="466"/>
                  </a:cubicBezTo>
                  <a:cubicBezTo>
                    <a:pt x="689" y="464"/>
                    <a:pt x="691" y="463"/>
                    <a:pt x="693" y="461"/>
                  </a:cubicBezTo>
                  <a:lnTo>
                    <a:pt x="694" y="464"/>
                  </a:lnTo>
                  <a:close/>
                  <a:moveTo>
                    <a:pt x="708" y="414"/>
                  </a:moveTo>
                  <a:cubicBezTo>
                    <a:pt x="720" y="405"/>
                    <a:pt x="736" y="403"/>
                    <a:pt x="750" y="414"/>
                  </a:cubicBezTo>
                  <a:cubicBezTo>
                    <a:pt x="754" y="418"/>
                    <a:pt x="758" y="422"/>
                    <a:pt x="760" y="428"/>
                  </a:cubicBezTo>
                  <a:cubicBezTo>
                    <a:pt x="761" y="433"/>
                    <a:pt x="761" y="438"/>
                    <a:pt x="759" y="442"/>
                  </a:cubicBezTo>
                  <a:cubicBezTo>
                    <a:pt x="757" y="448"/>
                    <a:pt x="752" y="452"/>
                    <a:pt x="745" y="453"/>
                  </a:cubicBezTo>
                  <a:cubicBezTo>
                    <a:pt x="741" y="454"/>
                    <a:pt x="738" y="453"/>
                    <a:pt x="735" y="451"/>
                  </a:cubicBezTo>
                  <a:cubicBezTo>
                    <a:pt x="730" y="447"/>
                    <a:pt x="729" y="441"/>
                    <a:pt x="731" y="436"/>
                  </a:cubicBezTo>
                  <a:cubicBezTo>
                    <a:pt x="731" y="433"/>
                    <a:pt x="733" y="431"/>
                    <a:pt x="735" y="429"/>
                  </a:cubicBezTo>
                  <a:cubicBezTo>
                    <a:pt x="740" y="426"/>
                    <a:pt x="747" y="428"/>
                    <a:pt x="750" y="433"/>
                  </a:cubicBezTo>
                  <a:cubicBezTo>
                    <a:pt x="753" y="438"/>
                    <a:pt x="752" y="444"/>
                    <a:pt x="747" y="447"/>
                  </a:cubicBezTo>
                  <a:cubicBezTo>
                    <a:pt x="742" y="451"/>
                    <a:pt x="735" y="449"/>
                    <a:pt x="732" y="444"/>
                  </a:cubicBezTo>
                  <a:cubicBezTo>
                    <a:pt x="731" y="443"/>
                    <a:pt x="730" y="441"/>
                    <a:pt x="730" y="439"/>
                  </a:cubicBezTo>
                  <a:cubicBezTo>
                    <a:pt x="730" y="439"/>
                    <a:pt x="730" y="439"/>
                    <a:pt x="730" y="439"/>
                  </a:cubicBezTo>
                  <a:cubicBezTo>
                    <a:pt x="730" y="444"/>
                    <a:pt x="732" y="448"/>
                    <a:pt x="735" y="450"/>
                  </a:cubicBezTo>
                  <a:cubicBezTo>
                    <a:pt x="738" y="453"/>
                    <a:pt x="742" y="453"/>
                    <a:pt x="745" y="453"/>
                  </a:cubicBezTo>
                  <a:cubicBezTo>
                    <a:pt x="751" y="451"/>
                    <a:pt x="756" y="448"/>
                    <a:pt x="758" y="442"/>
                  </a:cubicBezTo>
                  <a:cubicBezTo>
                    <a:pt x="760" y="437"/>
                    <a:pt x="760" y="433"/>
                    <a:pt x="758" y="429"/>
                  </a:cubicBezTo>
                  <a:cubicBezTo>
                    <a:pt x="756" y="423"/>
                    <a:pt x="753" y="419"/>
                    <a:pt x="748" y="415"/>
                  </a:cubicBezTo>
                  <a:cubicBezTo>
                    <a:pt x="735" y="405"/>
                    <a:pt x="720" y="407"/>
                    <a:pt x="709" y="417"/>
                  </a:cubicBezTo>
                  <a:lnTo>
                    <a:pt x="708" y="414"/>
                  </a:lnTo>
                  <a:close/>
                  <a:moveTo>
                    <a:pt x="965" y="338"/>
                  </a:moveTo>
                  <a:cubicBezTo>
                    <a:pt x="968" y="340"/>
                    <a:pt x="969" y="344"/>
                    <a:pt x="967" y="346"/>
                  </a:cubicBezTo>
                  <a:cubicBezTo>
                    <a:pt x="965" y="349"/>
                    <a:pt x="961" y="350"/>
                    <a:pt x="958" y="348"/>
                  </a:cubicBezTo>
                  <a:cubicBezTo>
                    <a:pt x="955" y="346"/>
                    <a:pt x="954" y="342"/>
                    <a:pt x="956" y="339"/>
                  </a:cubicBezTo>
                  <a:cubicBezTo>
                    <a:pt x="958" y="336"/>
                    <a:pt x="962" y="336"/>
                    <a:pt x="965" y="338"/>
                  </a:cubicBezTo>
                  <a:close/>
                  <a:moveTo>
                    <a:pt x="977" y="342"/>
                  </a:moveTo>
                  <a:cubicBezTo>
                    <a:pt x="979" y="343"/>
                    <a:pt x="979" y="347"/>
                    <a:pt x="978" y="349"/>
                  </a:cubicBezTo>
                  <a:cubicBezTo>
                    <a:pt x="976" y="351"/>
                    <a:pt x="973" y="352"/>
                    <a:pt x="971" y="350"/>
                  </a:cubicBezTo>
                  <a:cubicBezTo>
                    <a:pt x="969" y="348"/>
                    <a:pt x="968" y="345"/>
                    <a:pt x="970" y="343"/>
                  </a:cubicBezTo>
                  <a:cubicBezTo>
                    <a:pt x="971" y="341"/>
                    <a:pt x="974" y="340"/>
                    <a:pt x="977" y="342"/>
                  </a:cubicBezTo>
                  <a:close/>
                  <a:moveTo>
                    <a:pt x="949" y="339"/>
                  </a:moveTo>
                  <a:cubicBezTo>
                    <a:pt x="954" y="343"/>
                    <a:pt x="955" y="349"/>
                    <a:pt x="952" y="353"/>
                  </a:cubicBezTo>
                  <a:cubicBezTo>
                    <a:pt x="949" y="358"/>
                    <a:pt x="943" y="359"/>
                    <a:pt x="938" y="356"/>
                  </a:cubicBezTo>
                  <a:cubicBezTo>
                    <a:pt x="934" y="352"/>
                    <a:pt x="933" y="346"/>
                    <a:pt x="936" y="342"/>
                  </a:cubicBezTo>
                  <a:cubicBezTo>
                    <a:pt x="939" y="337"/>
                    <a:pt x="945" y="336"/>
                    <a:pt x="949" y="339"/>
                  </a:cubicBezTo>
                  <a:close/>
                  <a:moveTo>
                    <a:pt x="947" y="586"/>
                  </a:moveTo>
                  <a:cubicBezTo>
                    <a:pt x="962" y="580"/>
                    <a:pt x="976" y="561"/>
                    <a:pt x="976" y="544"/>
                  </a:cubicBezTo>
                  <a:cubicBezTo>
                    <a:pt x="977" y="528"/>
                    <a:pt x="962" y="523"/>
                    <a:pt x="958" y="540"/>
                  </a:cubicBezTo>
                  <a:cubicBezTo>
                    <a:pt x="955" y="554"/>
                    <a:pt x="958" y="576"/>
                    <a:pt x="947" y="586"/>
                  </a:cubicBezTo>
                  <a:close/>
                  <a:moveTo>
                    <a:pt x="765" y="482"/>
                  </a:moveTo>
                  <a:cubicBezTo>
                    <a:pt x="747" y="500"/>
                    <a:pt x="738" y="535"/>
                    <a:pt x="750" y="551"/>
                  </a:cubicBezTo>
                  <a:cubicBezTo>
                    <a:pt x="764" y="567"/>
                    <a:pt x="780" y="554"/>
                    <a:pt x="768" y="539"/>
                  </a:cubicBezTo>
                  <a:cubicBezTo>
                    <a:pt x="762" y="532"/>
                    <a:pt x="752" y="506"/>
                    <a:pt x="765" y="482"/>
                  </a:cubicBezTo>
                  <a:close/>
                  <a:moveTo>
                    <a:pt x="753" y="488"/>
                  </a:moveTo>
                  <a:cubicBezTo>
                    <a:pt x="748" y="496"/>
                    <a:pt x="740" y="500"/>
                    <a:pt x="731" y="503"/>
                  </a:cubicBezTo>
                  <a:cubicBezTo>
                    <a:pt x="712" y="507"/>
                    <a:pt x="686" y="498"/>
                    <a:pt x="673" y="511"/>
                  </a:cubicBezTo>
                  <a:cubicBezTo>
                    <a:pt x="667" y="516"/>
                    <a:pt x="664" y="525"/>
                    <a:pt x="667" y="533"/>
                  </a:cubicBezTo>
                  <a:cubicBezTo>
                    <a:pt x="669" y="537"/>
                    <a:pt x="673" y="540"/>
                    <a:pt x="678" y="539"/>
                  </a:cubicBezTo>
                  <a:cubicBezTo>
                    <a:pt x="675" y="538"/>
                    <a:pt x="672" y="532"/>
                    <a:pt x="674" y="526"/>
                  </a:cubicBezTo>
                  <a:cubicBezTo>
                    <a:pt x="676" y="522"/>
                    <a:pt x="683" y="519"/>
                    <a:pt x="688" y="520"/>
                  </a:cubicBezTo>
                  <a:cubicBezTo>
                    <a:pt x="707" y="523"/>
                    <a:pt x="725" y="528"/>
                    <a:pt x="741" y="513"/>
                  </a:cubicBezTo>
                  <a:cubicBezTo>
                    <a:pt x="747" y="507"/>
                    <a:pt x="751" y="499"/>
                    <a:pt x="753" y="488"/>
                  </a:cubicBezTo>
                  <a:close/>
                  <a:moveTo>
                    <a:pt x="840" y="266"/>
                  </a:moveTo>
                  <a:cubicBezTo>
                    <a:pt x="837" y="281"/>
                    <a:pt x="818" y="274"/>
                    <a:pt x="811" y="273"/>
                  </a:cubicBezTo>
                  <a:cubicBezTo>
                    <a:pt x="806" y="272"/>
                    <a:pt x="802" y="273"/>
                    <a:pt x="799" y="276"/>
                  </a:cubicBezTo>
                  <a:cubicBezTo>
                    <a:pt x="800" y="270"/>
                    <a:pt x="810" y="259"/>
                    <a:pt x="816" y="255"/>
                  </a:cubicBezTo>
                  <a:cubicBezTo>
                    <a:pt x="824" y="250"/>
                    <a:pt x="834" y="251"/>
                    <a:pt x="840" y="262"/>
                  </a:cubicBezTo>
                  <a:cubicBezTo>
                    <a:pt x="835" y="260"/>
                    <a:pt x="827" y="260"/>
                    <a:pt x="822" y="264"/>
                  </a:cubicBezTo>
                  <a:cubicBezTo>
                    <a:pt x="825" y="263"/>
                    <a:pt x="834" y="263"/>
                    <a:pt x="840" y="266"/>
                  </a:cubicBezTo>
                  <a:close/>
                  <a:moveTo>
                    <a:pt x="1060" y="460"/>
                  </a:moveTo>
                  <a:cubicBezTo>
                    <a:pt x="1062" y="463"/>
                    <a:pt x="1066" y="465"/>
                    <a:pt x="1069" y="462"/>
                  </a:cubicBezTo>
                  <a:cubicBezTo>
                    <a:pt x="1070" y="461"/>
                    <a:pt x="1070" y="459"/>
                    <a:pt x="1069" y="458"/>
                  </a:cubicBezTo>
                  <a:cubicBezTo>
                    <a:pt x="1068" y="457"/>
                    <a:pt x="1067" y="458"/>
                    <a:pt x="1067" y="458"/>
                  </a:cubicBezTo>
                  <a:cubicBezTo>
                    <a:pt x="1066" y="457"/>
                    <a:pt x="1066" y="457"/>
                    <a:pt x="1067" y="456"/>
                  </a:cubicBezTo>
                  <a:cubicBezTo>
                    <a:pt x="1068" y="454"/>
                    <a:pt x="1072" y="453"/>
                    <a:pt x="1075" y="455"/>
                  </a:cubicBezTo>
                  <a:cubicBezTo>
                    <a:pt x="1077" y="457"/>
                    <a:pt x="1079" y="460"/>
                    <a:pt x="1078" y="464"/>
                  </a:cubicBezTo>
                  <a:cubicBezTo>
                    <a:pt x="1076" y="467"/>
                    <a:pt x="1073" y="469"/>
                    <a:pt x="1072" y="472"/>
                  </a:cubicBezTo>
                  <a:cubicBezTo>
                    <a:pt x="1071" y="475"/>
                    <a:pt x="1073" y="478"/>
                    <a:pt x="1075" y="479"/>
                  </a:cubicBezTo>
                  <a:cubicBezTo>
                    <a:pt x="1071" y="479"/>
                    <a:pt x="1070" y="479"/>
                    <a:pt x="1067" y="482"/>
                  </a:cubicBezTo>
                  <a:cubicBezTo>
                    <a:pt x="1065" y="485"/>
                    <a:pt x="1060" y="496"/>
                    <a:pt x="1048" y="491"/>
                  </a:cubicBezTo>
                  <a:cubicBezTo>
                    <a:pt x="1054" y="496"/>
                    <a:pt x="1062" y="496"/>
                    <a:pt x="1069" y="494"/>
                  </a:cubicBezTo>
                  <a:cubicBezTo>
                    <a:pt x="1077" y="492"/>
                    <a:pt x="1083" y="485"/>
                    <a:pt x="1085" y="478"/>
                  </a:cubicBezTo>
                  <a:cubicBezTo>
                    <a:pt x="1088" y="469"/>
                    <a:pt x="1083" y="456"/>
                    <a:pt x="1075" y="451"/>
                  </a:cubicBezTo>
                  <a:cubicBezTo>
                    <a:pt x="1070" y="449"/>
                    <a:pt x="1063" y="448"/>
                    <a:pt x="1060" y="453"/>
                  </a:cubicBezTo>
                  <a:cubicBezTo>
                    <a:pt x="1059" y="455"/>
                    <a:pt x="1059" y="457"/>
                    <a:pt x="1060" y="460"/>
                  </a:cubicBezTo>
                  <a:close/>
                  <a:moveTo>
                    <a:pt x="1068" y="505"/>
                  </a:moveTo>
                  <a:cubicBezTo>
                    <a:pt x="1085" y="517"/>
                    <a:pt x="1091" y="534"/>
                    <a:pt x="1097" y="543"/>
                  </a:cubicBezTo>
                  <a:cubicBezTo>
                    <a:pt x="1103" y="552"/>
                    <a:pt x="1112" y="548"/>
                    <a:pt x="1108" y="536"/>
                  </a:cubicBezTo>
                  <a:cubicBezTo>
                    <a:pt x="1103" y="523"/>
                    <a:pt x="1078" y="507"/>
                    <a:pt x="1068" y="505"/>
                  </a:cubicBezTo>
                  <a:close/>
                  <a:moveTo>
                    <a:pt x="881" y="249"/>
                  </a:moveTo>
                  <a:cubicBezTo>
                    <a:pt x="879" y="249"/>
                    <a:pt x="877" y="250"/>
                    <a:pt x="876" y="252"/>
                  </a:cubicBezTo>
                  <a:cubicBezTo>
                    <a:pt x="876" y="254"/>
                    <a:pt x="877" y="256"/>
                    <a:pt x="879" y="257"/>
                  </a:cubicBezTo>
                  <a:cubicBezTo>
                    <a:pt x="881" y="257"/>
                    <a:pt x="884" y="256"/>
                    <a:pt x="884" y="254"/>
                  </a:cubicBezTo>
                  <a:cubicBezTo>
                    <a:pt x="884" y="252"/>
                    <a:pt x="883" y="250"/>
                    <a:pt x="881" y="249"/>
                  </a:cubicBezTo>
                  <a:close/>
                  <a:moveTo>
                    <a:pt x="869" y="224"/>
                  </a:moveTo>
                  <a:cubicBezTo>
                    <a:pt x="865" y="223"/>
                    <a:pt x="861" y="225"/>
                    <a:pt x="861" y="229"/>
                  </a:cubicBezTo>
                  <a:cubicBezTo>
                    <a:pt x="860" y="233"/>
                    <a:pt x="862" y="237"/>
                    <a:pt x="866" y="238"/>
                  </a:cubicBezTo>
                  <a:cubicBezTo>
                    <a:pt x="870" y="239"/>
                    <a:pt x="874" y="236"/>
                    <a:pt x="875" y="233"/>
                  </a:cubicBezTo>
                  <a:cubicBezTo>
                    <a:pt x="876" y="229"/>
                    <a:pt x="873" y="225"/>
                    <a:pt x="869" y="224"/>
                  </a:cubicBezTo>
                  <a:close/>
                  <a:moveTo>
                    <a:pt x="878" y="237"/>
                  </a:moveTo>
                  <a:cubicBezTo>
                    <a:pt x="875" y="236"/>
                    <a:pt x="872" y="238"/>
                    <a:pt x="872" y="241"/>
                  </a:cubicBezTo>
                  <a:cubicBezTo>
                    <a:pt x="871" y="244"/>
                    <a:pt x="873" y="247"/>
                    <a:pt x="876" y="247"/>
                  </a:cubicBezTo>
                  <a:cubicBezTo>
                    <a:pt x="879" y="248"/>
                    <a:pt x="881" y="246"/>
                    <a:pt x="882" y="243"/>
                  </a:cubicBezTo>
                  <a:cubicBezTo>
                    <a:pt x="883" y="240"/>
                    <a:pt x="881" y="238"/>
                    <a:pt x="878" y="237"/>
                  </a:cubicBezTo>
                  <a:close/>
                  <a:moveTo>
                    <a:pt x="844" y="227"/>
                  </a:moveTo>
                  <a:cubicBezTo>
                    <a:pt x="862" y="219"/>
                    <a:pt x="848" y="197"/>
                    <a:pt x="846" y="189"/>
                  </a:cubicBezTo>
                  <a:cubicBezTo>
                    <a:pt x="843" y="182"/>
                    <a:pt x="843" y="177"/>
                    <a:pt x="846" y="172"/>
                  </a:cubicBezTo>
                  <a:cubicBezTo>
                    <a:pt x="839" y="176"/>
                    <a:pt x="827" y="190"/>
                    <a:pt x="824" y="199"/>
                  </a:cubicBezTo>
                  <a:cubicBezTo>
                    <a:pt x="820" y="211"/>
                    <a:pt x="823" y="224"/>
                    <a:pt x="838" y="229"/>
                  </a:cubicBezTo>
                  <a:cubicBezTo>
                    <a:pt x="835" y="222"/>
                    <a:pt x="833" y="212"/>
                    <a:pt x="836" y="205"/>
                  </a:cubicBezTo>
                  <a:cubicBezTo>
                    <a:pt x="836" y="209"/>
                    <a:pt x="839" y="220"/>
                    <a:pt x="844" y="227"/>
                  </a:cubicBezTo>
                  <a:close/>
                  <a:moveTo>
                    <a:pt x="825" y="235"/>
                  </a:moveTo>
                  <a:cubicBezTo>
                    <a:pt x="797" y="210"/>
                    <a:pt x="746" y="215"/>
                    <a:pt x="731" y="242"/>
                  </a:cubicBezTo>
                  <a:cubicBezTo>
                    <a:pt x="719" y="264"/>
                    <a:pt x="740" y="274"/>
                    <a:pt x="754" y="257"/>
                  </a:cubicBezTo>
                  <a:cubicBezTo>
                    <a:pt x="764" y="245"/>
                    <a:pt x="791" y="216"/>
                    <a:pt x="825" y="235"/>
                  </a:cubicBezTo>
                  <a:close/>
                  <a:moveTo>
                    <a:pt x="812" y="550"/>
                  </a:moveTo>
                  <a:cubicBezTo>
                    <a:pt x="811" y="552"/>
                    <a:pt x="811" y="555"/>
                    <a:pt x="813" y="557"/>
                  </a:cubicBezTo>
                  <a:cubicBezTo>
                    <a:pt x="815" y="558"/>
                    <a:pt x="818" y="558"/>
                    <a:pt x="820" y="556"/>
                  </a:cubicBezTo>
                  <a:cubicBezTo>
                    <a:pt x="821" y="554"/>
                    <a:pt x="821" y="551"/>
                    <a:pt x="819" y="549"/>
                  </a:cubicBezTo>
                  <a:cubicBezTo>
                    <a:pt x="817" y="548"/>
                    <a:pt x="814" y="548"/>
                    <a:pt x="812" y="550"/>
                  </a:cubicBezTo>
                  <a:close/>
                  <a:moveTo>
                    <a:pt x="799" y="546"/>
                  </a:moveTo>
                  <a:cubicBezTo>
                    <a:pt x="797" y="548"/>
                    <a:pt x="798" y="552"/>
                    <a:pt x="800" y="554"/>
                  </a:cubicBezTo>
                  <a:cubicBezTo>
                    <a:pt x="803" y="556"/>
                    <a:pt x="806" y="555"/>
                    <a:pt x="808" y="553"/>
                  </a:cubicBezTo>
                  <a:cubicBezTo>
                    <a:pt x="810" y="550"/>
                    <a:pt x="810" y="547"/>
                    <a:pt x="807" y="545"/>
                  </a:cubicBezTo>
                  <a:cubicBezTo>
                    <a:pt x="805" y="543"/>
                    <a:pt x="801" y="543"/>
                    <a:pt x="799" y="546"/>
                  </a:cubicBezTo>
                  <a:close/>
                  <a:moveTo>
                    <a:pt x="784" y="537"/>
                  </a:moveTo>
                  <a:cubicBezTo>
                    <a:pt x="781" y="541"/>
                    <a:pt x="782" y="545"/>
                    <a:pt x="785" y="548"/>
                  </a:cubicBezTo>
                  <a:cubicBezTo>
                    <a:pt x="789" y="551"/>
                    <a:pt x="793" y="550"/>
                    <a:pt x="796" y="546"/>
                  </a:cubicBezTo>
                  <a:cubicBezTo>
                    <a:pt x="799" y="543"/>
                    <a:pt x="798" y="538"/>
                    <a:pt x="795" y="536"/>
                  </a:cubicBezTo>
                  <a:cubicBezTo>
                    <a:pt x="791" y="533"/>
                    <a:pt x="786" y="534"/>
                    <a:pt x="784" y="537"/>
                  </a:cubicBezTo>
                  <a:close/>
                  <a:moveTo>
                    <a:pt x="821" y="487"/>
                  </a:moveTo>
                  <a:cubicBezTo>
                    <a:pt x="829" y="486"/>
                    <a:pt x="838" y="489"/>
                    <a:pt x="844" y="497"/>
                  </a:cubicBezTo>
                  <a:cubicBezTo>
                    <a:pt x="854" y="510"/>
                    <a:pt x="850" y="525"/>
                    <a:pt x="838" y="535"/>
                  </a:cubicBezTo>
                  <a:cubicBezTo>
                    <a:pt x="816" y="553"/>
                    <a:pt x="837" y="580"/>
                    <a:pt x="862" y="560"/>
                  </a:cubicBezTo>
                  <a:cubicBezTo>
                    <a:pt x="874" y="551"/>
                    <a:pt x="877" y="533"/>
                    <a:pt x="875" y="520"/>
                  </a:cubicBezTo>
                  <a:cubicBezTo>
                    <a:pt x="870" y="496"/>
                    <a:pt x="843" y="475"/>
                    <a:pt x="821" y="487"/>
                  </a:cubicBezTo>
                  <a:close/>
                  <a:moveTo>
                    <a:pt x="897" y="535"/>
                  </a:moveTo>
                  <a:cubicBezTo>
                    <a:pt x="927" y="494"/>
                    <a:pt x="997" y="485"/>
                    <a:pt x="1025" y="516"/>
                  </a:cubicBezTo>
                  <a:cubicBezTo>
                    <a:pt x="1048" y="542"/>
                    <a:pt x="1023" y="561"/>
                    <a:pt x="999" y="543"/>
                  </a:cubicBezTo>
                  <a:cubicBezTo>
                    <a:pt x="982" y="530"/>
                    <a:pt x="938" y="500"/>
                    <a:pt x="897" y="535"/>
                  </a:cubicBezTo>
                  <a:close/>
                  <a:moveTo>
                    <a:pt x="898" y="517"/>
                  </a:moveTo>
                  <a:cubicBezTo>
                    <a:pt x="910" y="470"/>
                    <a:pt x="924" y="458"/>
                    <a:pt x="950" y="432"/>
                  </a:cubicBezTo>
                  <a:cubicBezTo>
                    <a:pt x="957" y="424"/>
                    <a:pt x="961" y="414"/>
                    <a:pt x="961" y="406"/>
                  </a:cubicBezTo>
                  <a:cubicBezTo>
                    <a:pt x="961" y="394"/>
                    <a:pt x="955" y="383"/>
                    <a:pt x="949" y="378"/>
                  </a:cubicBezTo>
                  <a:cubicBezTo>
                    <a:pt x="968" y="376"/>
                    <a:pt x="978" y="401"/>
                    <a:pt x="980" y="411"/>
                  </a:cubicBezTo>
                  <a:cubicBezTo>
                    <a:pt x="983" y="431"/>
                    <a:pt x="974" y="454"/>
                    <a:pt x="958" y="468"/>
                  </a:cubicBezTo>
                  <a:cubicBezTo>
                    <a:pt x="941" y="484"/>
                    <a:pt x="914" y="498"/>
                    <a:pt x="898" y="517"/>
                  </a:cubicBezTo>
                  <a:close/>
                  <a:moveTo>
                    <a:pt x="881" y="468"/>
                  </a:moveTo>
                  <a:cubicBezTo>
                    <a:pt x="880" y="457"/>
                    <a:pt x="873" y="446"/>
                    <a:pt x="867" y="438"/>
                  </a:cubicBezTo>
                  <a:cubicBezTo>
                    <a:pt x="859" y="429"/>
                    <a:pt x="842" y="420"/>
                    <a:pt x="830" y="425"/>
                  </a:cubicBezTo>
                  <a:cubicBezTo>
                    <a:pt x="825" y="412"/>
                    <a:pt x="814" y="406"/>
                    <a:pt x="804" y="400"/>
                  </a:cubicBezTo>
                  <a:cubicBezTo>
                    <a:pt x="789" y="393"/>
                    <a:pt x="777" y="380"/>
                    <a:pt x="782" y="367"/>
                  </a:cubicBezTo>
                  <a:cubicBezTo>
                    <a:pt x="768" y="376"/>
                    <a:pt x="775" y="404"/>
                    <a:pt x="785" y="415"/>
                  </a:cubicBezTo>
                  <a:cubicBezTo>
                    <a:pt x="799" y="431"/>
                    <a:pt x="820" y="434"/>
                    <a:pt x="843" y="439"/>
                  </a:cubicBezTo>
                  <a:cubicBezTo>
                    <a:pt x="855" y="442"/>
                    <a:pt x="870" y="450"/>
                    <a:pt x="881" y="468"/>
                  </a:cubicBezTo>
                  <a:close/>
                  <a:moveTo>
                    <a:pt x="743" y="205"/>
                  </a:moveTo>
                  <a:cubicBezTo>
                    <a:pt x="729" y="210"/>
                    <a:pt x="702" y="225"/>
                    <a:pt x="701" y="245"/>
                  </a:cubicBezTo>
                  <a:cubicBezTo>
                    <a:pt x="700" y="245"/>
                    <a:pt x="697" y="247"/>
                    <a:pt x="696" y="250"/>
                  </a:cubicBezTo>
                  <a:cubicBezTo>
                    <a:pt x="694" y="238"/>
                    <a:pt x="702" y="226"/>
                    <a:pt x="713" y="218"/>
                  </a:cubicBezTo>
                  <a:cubicBezTo>
                    <a:pt x="723" y="210"/>
                    <a:pt x="734" y="206"/>
                    <a:pt x="743" y="205"/>
                  </a:cubicBezTo>
                  <a:close/>
                  <a:moveTo>
                    <a:pt x="730" y="276"/>
                  </a:moveTo>
                  <a:cubicBezTo>
                    <a:pt x="728" y="277"/>
                    <a:pt x="727" y="281"/>
                    <a:pt x="729" y="284"/>
                  </a:cubicBezTo>
                  <a:cubicBezTo>
                    <a:pt x="730" y="287"/>
                    <a:pt x="734" y="288"/>
                    <a:pt x="737" y="286"/>
                  </a:cubicBezTo>
                  <a:cubicBezTo>
                    <a:pt x="740" y="284"/>
                    <a:pt x="741" y="280"/>
                    <a:pt x="739" y="277"/>
                  </a:cubicBezTo>
                  <a:cubicBezTo>
                    <a:pt x="737" y="275"/>
                    <a:pt x="733" y="274"/>
                    <a:pt x="730" y="276"/>
                  </a:cubicBezTo>
                  <a:close/>
                  <a:moveTo>
                    <a:pt x="716" y="264"/>
                  </a:moveTo>
                  <a:cubicBezTo>
                    <a:pt x="712" y="266"/>
                    <a:pt x="711" y="271"/>
                    <a:pt x="713" y="275"/>
                  </a:cubicBezTo>
                  <a:cubicBezTo>
                    <a:pt x="716" y="278"/>
                    <a:pt x="721" y="279"/>
                    <a:pt x="724" y="277"/>
                  </a:cubicBezTo>
                  <a:cubicBezTo>
                    <a:pt x="728" y="275"/>
                    <a:pt x="729" y="270"/>
                    <a:pt x="726" y="266"/>
                  </a:cubicBezTo>
                  <a:cubicBezTo>
                    <a:pt x="724" y="263"/>
                    <a:pt x="719" y="262"/>
                    <a:pt x="716" y="264"/>
                  </a:cubicBezTo>
                  <a:close/>
                  <a:moveTo>
                    <a:pt x="700" y="246"/>
                  </a:moveTo>
                  <a:cubicBezTo>
                    <a:pt x="696" y="249"/>
                    <a:pt x="694" y="256"/>
                    <a:pt x="697" y="260"/>
                  </a:cubicBezTo>
                  <a:cubicBezTo>
                    <a:pt x="700" y="265"/>
                    <a:pt x="707" y="267"/>
                    <a:pt x="711" y="263"/>
                  </a:cubicBezTo>
                  <a:cubicBezTo>
                    <a:pt x="716" y="260"/>
                    <a:pt x="718" y="254"/>
                    <a:pt x="714" y="249"/>
                  </a:cubicBezTo>
                  <a:cubicBezTo>
                    <a:pt x="711" y="245"/>
                    <a:pt x="705" y="243"/>
                    <a:pt x="700" y="246"/>
                  </a:cubicBezTo>
                  <a:close/>
                  <a:moveTo>
                    <a:pt x="721" y="171"/>
                  </a:moveTo>
                  <a:cubicBezTo>
                    <a:pt x="718" y="173"/>
                    <a:pt x="717" y="178"/>
                    <a:pt x="719" y="181"/>
                  </a:cubicBezTo>
                  <a:cubicBezTo>
                    <a:pt x="721" y="185"/>
                    <a:pt x="726" y="186"/>
                    <a:pt x="729" y="184"/>
                  </a:cubicBezTo>
                  <a:cubicBezTo>
                    <a:pt x="733" y="181"/>
                    <a:pt x="734" y="177"/>
                    <a:pt x="731" y="173"/>
                  </a:cubicBezTo>
                  <a:cubicBezTo>
                    <a:pt x="729" y="170"/>
                    <a:pt x="725" y="169"/>
                    <a:pt x="721" y="171"/>
                  </a:cubicBezTo>
                  <a:close/>
                  <a:moveTo>
                    <a:pt x="946" y="702"/>
                  </a:moveTo>
                  <a:cubicBezTo>
                    <a:pt x="954" y="701"/>
                    <a:pt x="962" y="690"/>
                    <a:pt x="956" y="683"/>
                  </a:cubicBezTo>
                  <a:cubicBezTo>
                    <a:pt x="958" y="677"/>
                    <a:pt x="965" y="674"/>
                    <a:pt x="972" y="676"/>
                  </a:cubicBezTo>
                  <a:cubicBezTo>
                    <a:pt x="982" y="678"/>
                    <a:pt x="990" y="691"/>
                    <a:pt x="988" y="701"/>
                  </a:cubicBezTo>
                  <a:cubicBezTo>
                    <a:pt x="1002" y="678"/>
                    <a:pt x="973" y="649"/>
                    <a:pt x="948" y="658"/>
                  </a:cubicBezTo>
                  <a:cubicBezTo>
                    <a:pt x="933" y="664"/>
                    <a:pt x="927" y="676"/>
                    <a:pt x="928" y="686"/>
                  </a:cubicBezTo>
                  <a:cubicBezTo>
                    <a:pt x="929" y="695"/>
                    <a:pt x="937" y="703"/>
                    <a:pt x="946" y="702"/>
                  </a:cubicBezTo>
                  <a:close/>
                  <a:moveTo>
                    <a:pt x="884" y="708"/>
                  </a:moveTo>
                  <a:cubicBezTo>
                    <a:pt x="894" y="686"/>
                    <a:pt x="914" y="681"/>
                    <a:pt x="921" y="673"/>
                  </a:cubicBezTo>
                  <a:cubicBezTo>
                    <a:pt x="930" y="664"/>
                    <a:pt x="920" y="654"/>
                    <a:pt x="908" y="661"/>
                  </a:cubicBezTo>
                  <a:cubicBezTo>
                    <a:pt x="895" y="670"/>
                    <a:pt x="887" y="690"/>
                    <a:pt x="884" y="708"/>
                  </a:cubicBezTo>
                  <a:close/>
                  <a:moveTo>
                    <a:pt x="899" y="620"/>
                  </a:moveTo>
                  <a:cubicBezTo>
                    <a:pt x="902" y="627"/>
                    <a:pt x="911" y="632"/>
                    <a:pt x="917" y="631"/>
                  </a:cubicBezTo>
                  <a:cubicBezTo>
                    <a:pt x="919" y="640"/>
                    <a:pt x="904" y="649"/>
                    <a:pt x="895" y="639"/>
                  </a:cubicBezTo>
                  <a:cubicBezTo>
                    <a:pt x="890" y="634"/>
                    <a:pt x="891" y="623"/>
                    <a:pt x="899" y="620"/>
                  </a:cubicBezTo>
                  <a:close/>
                  <a:moveTo>
                    <a:pt x="925" y="595"/>
                  </a:moveTo>
                  <a:cubicBezTo>
                    <a:pt x="920" y="597"/>
                    <a:pt x="918" y="602"/>
                    <a:pt x="920" y="606"/>
                  </a:cubicBezTo>
                  <a:cubicBezTo>
                    <a:pt x="923" y="614"/>
                    <a:pt x="934" y="612"/>
                    <a:pt x="936" y="605"/>
                  </a:cubicBezTo>
                  <a:cubicBezTo>
                    <a:pt x="937" y="600"/>
                    <a:pt x="935" y="596"/>
                    <a:pt x="940" y="590"/>
                  </a:cubicBezTo>
                  <a:cubicBezTo>
                    <a:pt x="933" y="595"/>
                    <a:pt x="930" y="593"/>
                    <a:pt x="925" y="595"/>
                  </a:cubicBezTo>
                  <a:close/>
                  <a:moveTo>
                    <a:pt x="850" y="626"/>
                  </a:moveTo>
                  <a:cubicBezTo>
                    <a:pt x="842" y="607"/>
                    <a:pt x="808" y="589"/>
                    <a:pt x="795" y="606"/>
                  </a:cubicBezTo>
                  <a:cubicBezTo>
                    <a:pt x="791" y="603"/>
                    <a:pt x="791" y="597"/>
                    <a:pt x="796" y="593"/>
                  </a:cubicBezTo>
                  <a:cubicBezTo>
                    <a:pt x="801" y="588"/>
                    <a:pt x="810" y="587"/>
                    <a:pt x="817" y="593"/>
                  </a:cubicBezTo>
                  <a:cubicBezTo>
                    <a:pt x="822" y="587"/>
                    <a:pt x="845" y="600"/>
                    <a:pt x="850" y="626"/>
                  </a:cubicBezTo>
                  <a:close/>
                  <a:moveTo>
                    <a:pt x="1066" y="822"/>
                  </a:moveTo>
                  <a:cubicBezTo>
                    <a:pt x="1068" y="810"/>
                    <a:pt x="1066" y="799"/>
                    <a:pt x="1058" y="791"/>
                  </a:cubicBezTo>
                  <a:cubicBezTo>
                    <a:pt x="1052" y="784"/>
                    <a:pt x="1043" y="781"/>
                    <a:pt x="1034" y="781"/>
                  </a:cubicBezTo>
                  <a:cubicBezTo>
                    <a:pt x="1030" y="781"/>
                    <a:pt x="1027" y="782"/>
                    <a:pt x="1023" y="783"/>
                  </a:cubicBezTo>
                  <a:cubicBezTo>
                    <a:pt x="1024" y="783"/>
                    <a:pt x="1025" y="783"/>
                    <a:pt x="1026" y="783"/>
                  </a:cubicBezTo>
                  <a:cubicBezTo>
                    <a:pt x="1035" y="783"/>
                    <a:pt x="1041" y="789"/>
                    <a:pt x="1042" y="797"/>
                  </a:cubicBezTo>
                  <a:cubicBezTo>
                    <a:pt x="1042" y="806"/>
                    <a:pt x="1035" y="812"/>
                    <a:pt x="1027" y="813"/>
                  </a:cubicBezTo>
                  <a:cubicBezTo>
                    <a:pt x="1015" y="813"/>
                    <a:pt x="1008" y="800"/>
                    <a:pt x="1014" y="790"/>
                  </a:cubicBezTo>
                  <a:cubicBezTo>
                    <a:pt x="1018" y="783"/>
                    <a:pt x="1026" y="779"/>
                    <a:pt x="1034" y="779"/>
                  </a:cubicBezTo>
                  <a:cubicBezTo>
                    <a:pt x="1044" y="778"/>
                    <a:pt x="1053" y="782"/>
                    <a:pt x="1060" y="788"/>
                  </a:cubicBezTo>
                  <a:cubicBezTo>
                    <a:pt x="1070" y="798"/>
                    <a:pt x="1073" y="810"/>
                    <a:pt x="1070" y="823"/>
                  </a:cubicBezTo>
                  <a:cubicBezTo>
                    <a:pt x="1068" y="833"/>
                    <a:pt x="1062" y="841"/>
                    <a:pt x="1055" y="846"/>
                  </a:cubicBezTo>
                  <a:cubicBezTo>
                    <a:pt x="1057" y="846"/>
                    <a:pt x="1060" y="845"/>
                    <a:pt x="1062" y="844"/>
                  </a:cubicBezTo>
                  <a:cubicBezTo>
                    <a:pt x="1072" y="842"/>
                    <a:pt x="1081" y="842"/>
                    <a:pt x="1091" y="842"/>
                  </a:cubicBezTo>
                  <a:cubicBezTo>
                    <a:pt x="1093" y="842"/>
                    <a:pt x="1096" y="842"/>
                    <a:pt x="1099" y="843"/>
                  </a:cubicBezTo>
                  <a:cubicBezTo>
                    <a:pt x="1103" y="843"/>
                    <a:pt x="1107" y="844"/>
                    <a:pt x="1112" y="845"/>
                  </a:cubicBezTo>
                  <a:cubicBezTo>
                    <a:pt x="1113" y="846"/>
                    <a:pt x="1126" y="851"/>
                    <a:pt x="1126" y="854"/>
                  </a:cubicBezTo>
                  <a:cubicBezTo>
                    <a:pt x="1124" y="854"/>
                    <a:pt x="1117" y="852"/>
                    <a:pt x="1115" y="851"/>
                  </a:cubicBezTo>
                  <a:cubicBezTo>
                    <a:pt x="1109" y="849"/>
                    <a:pt x="1104" y="848"/>
                    <a:pt x="1098" y="847"/>
                  </a:cubicBezTo>
                  <a:cubicBezTo>
                    <a:pt x="1095" y="847"/>
                    <a:pt x="1093" y="847"/>
                    <a:pt x="1090" y="847"/>
                  </a:cubicBezTo>
                  <a:cubicBezTo>
                    <a:pt x="1081" y="846"/>
                    <a:pt x="1073" y="847"/>
                    <a:pt x="1063" y="849"/>
                  </a:cubicBezTo>
                  <a:cubicBezTo>
                    <a:pt x="1063" y="849"/>
                    <a:pt x="1062" y="849"/>
                    <a:pt x="1060" y="849"/>
                  </a:cubicBezTo>
                  <a:cubicBezTo>
                    <a:pt x="1063" y="849"/>
                    <a:pt x="1066" y="850"/>
                    <a:pt x="1069" y="850"/>
                  </a:cubicBezTo>
                  <a:cubicBezTo>
                    <a:pt x="1077" y="851"/>
                    <a:pt x="1084" y="852"/>
                    <a:pt x="1092" y="856"/>
                  </a:cubicBezTo>
                  <a:cubicBezTo>
                    <a:pt x="1112" y="868"/>
                    <a:pt x="1113" y="889"/>
                    <a:pt x="1104" y="907"/>
                  </a:cubicBezTo>
                  <a:cubicBezTo>
                    <a:pt x="1097" y="922"/>
                    <a:pt x="1083" y="934"/>
                    <a:pt x="1066" y="936"/>
                  </a:cubicBezTo>
                  <a:cubicBezTo>
                    <a:pt x="1051" y="936"/>
                    <a:pt x="1039" y="929"/>
                    <a:pt x="1034" y="915"/>
                  </a:cubicBezTo>
                  <a:cubicBezTo>
                    <a:pt x="1032" y="909"/>
                    <a:pt x="1032" y="903"/>
                    <a:pt x="1033" y="896"/>
                  </a:cubicBezTo>
                  <a:cubicBezTo>
                    <a:pt x="1034" y="891"/>
                    <a:pt x="1037" y="887"/>
                    <a:pt x="1041" y="884"/>
                  </a:cubicBezTo>
                  <a:cubicBezTo>
                    <a:pt x="1047" y="880"/>
                    <a:pt x="1054" y="879"/>
                    <a:pt x="1060" y="882"/>
                  </a:cubicBezTo>
                  <a:cubicBezTo>
                    <a:pt x="1064" y="883"/>
                    <a:pt x="1066" y="886"/>
                    <a:pt x="1068" y="890"/>
                  </a:cubicBezTo>
                  <a:cubicBezTo>
                    <a:pt x="1069" y="894"/>
                    <a:pt x="1068" y="899"/>
                    <a:pt x="1066" y="903"/>
                  </a:cubicBezTo>
                  <a:cubicBezTo>
                    <a:pt x="1063" y="907"/>
                    <a:pt x="1058" y="910"/>
                    <a:pt x="1053" y="909"/>
                  </a:cubicBezTo>
                  <a:cubicBezTo>
                    <a:pt x="1048" y="908"/>
                    <a:pt x="1044" y="903"/>
                    <a:pt x="1044" y="898"/>
                  </a:cubicBezTo>
                  <a:cubicBezTo>
                    <a:pt x="1044" y="892"/>
                    <a:pt x="1049" y="886"/>
                    <a:pt x="1055" y="886"/>
                  </a:cubicBezTo>
                  <a:cubicBezTo>
                    <a:pt x="1061" y="886"/>
                    <a:pt x="1066" y="891"/>
                    <a:pt x="1066" y="897"/>
                  </a:cubicBezTo>
                  <a:cubicBezTo>
                    <a:pt x="1067" y="900"/>
                    <a:pt x="1066" y="902"/>
                    <a:pt x="1065" y="904"/>
                  </a:cubicBezTo>
                  <a:cubicBezTo>
                    <a:pt x="1065" y="903"/>
                    <a:pt x="1065" y="903"/>
                    <a:pt x="1066" y="903"/>
                  </a:cubicBezTo>
                  <a:cubicBezTo>
                    <a:pt x="1068" y="899"/>
                    <a:pt x="1069" y="894"/>
                    <a:pt x="1067" y="890"/>
                  </a:cubicBezTo>
                  <a:cubicBezTo>
                    <a:pt x="1066" y="886"/>
                    <a:pt x="1063" y="884"/>
                    <a:pt x="1059" y="883"/>
                  </a:cubicBezTo>
                  <a:cubicBezTo>
                    <a:pt x="1054" y="880"/>
                    <a:pt x="1047" y="881"/>
                    <a:pt x="1042" y="885"/>
                  </a:cubicBezTo>
                  <a:cubicBezTo>
                    <a:pt x="1038" y="888"/>
                    <a:pt x="1036" y="892"/>
                    <a:pt x="1034" y="897"/>
                  </a:cubicBezTo>
                  <a:cubicBezTo>
                    <a:pt x="1033" y="903"/>
                    <a:pt x="1034" y="908"/>
                    <a:pt x="1036" y="914"/>
                  </a:cubicBezTo>
                  <a:cubicBezTo>
                    <a:pt x="1041" y="927"/>
                    <a:pt x="1052" y="934"/>
                    <a:pt x="1065" y="933"/>
                  </a:cubicBezTo>
                  <a:cubicBezTo>
                    <a:pt x="1082" y="932"/>
                    <a:pt x="1095" y="919"/>
                    <a:pt x="1102" y="904"/>
                  </a:cubicBezTo>
                  <a:cubicBezTo>
                    <a:pt x="1109" y="888"/>
                    <a:pt x="1107" y="870"/>
                    <a:pt x="1090" y="860"/>
                  </a:cubicBezTo>
                  <a:cubicBezTo>
                    <a:pt x="1083" y="857"/>
                    <a:pt x="1076" y="856"/>
                    <a:pt x="1069" y="855"/>
                  </a:cubicBezTo>
                  <a:cubicBezTo>
                    <a:pt x="1064" y="854"/>
                    <a:pt x="1059" y="854"/>
                    <a:pt x="1054" y="854"/>
                  </a:cubicBezTo>
                  <a:cubicBezTo>
                    <a:pt x="1036" y="855"/>
                    <a:pt x="1021" y="861"/>
                    <a:pt x="1003" y="858"/>
                  </a:cubicBezTo>
                  <a:cubicBezTo>
                    <a:pt x="986" y="856"/>
                    <a:pt x="972" y="847"/>
                    <a:pt x="960" y="831"/>
                  </a:cubicBezTo>
                  <a:cubicBezTo>
                    <a:pt x="955" y="823"/>
                    <a:pt x="952" y="816"/>
                    <a:pt x="950" y="807"/>
                  </a:cubicBezTo>
                  <a:cubicBezTo>
                    <a:pt x="949" y="803"/>
                    <a:pt x="949" y="799"/>
                    <a:pt x="948" y="795"/>
                  </a:cubicBezTo>
                  <a:cubicBezTo>
                    <a:pt x="947" y="798"/>
                    <a:pt x="945" y="800"/>
                    <a:pt x="943" y="802"/>
                  </a:cubicBezTo>
                  <a:cubicBezTo>
                    <a:pt x="934" y="810"/>
                    <a:pt x="923" y="812"/>
                    <a:pt x="912" y="807"/>
                  </a:cubicBezTo>
                  <a:cubicBezTo>
                    <a:pt x="903" y="803"/>
                    <a:pt x="896" y="793"/>
                    <a:pt x="896" y="783"/>
                  </a:cubicBezTo>
                  <a:cubicBezTo>
                    <a:pt x="896" y="773"/>
                    <a:pt x="901" y="765"/>
                    <a:pt x="910" y="762"/>
                  </a:cubicBezTo>
                  <a:cubicBezTo>
                    <a:pt x="915" y="761"/>
                    <a:pt x="920" y="761"/>
                    <a:pt x="924" y="764"/>
                  </a:cubicBezTo>
                  <a:cubicBezTo>
                    <a:pt x="927" y="765"/>
                    <a:pt x="929" y="768"/>
                    <a:pt x="930" y="770"/>
                  </a:cubicBezTo>
                  <a:cubicBezTo>
                    <a:pt x="933" y="776"/>
                    <a:pt x="931" y="781"/>
                    <a:pt x="927" y="784"/>
                  </a:cubicBezTo>
                  <a:cubicBezTo>
                    <a:pt x="922" y="788"/>
                    <a:pt x="915" y="786"/>
                    <a:pt x="912" y="782"/>
                  </a:cubicBezTo>
                  <a:cubicBezTo>
                    <a:pt x="909" y="777"/>
                    <a:pt x="910" y="770"/>
                    <a:pt x="915" y="767"/>
                  </a:cubicBezTo>
                  <a:cubicBezTo>
                    <a:pt x="919" y="764"/>
                    <a:pt x="924" y="764"/>
                    <a:pt x="928" y="767"/>
                  </a:cubicBezTo>
                  <a:cubicBezTo>
                    <a:pt x="923" y="762"/>
                    <a:pt x="916" y="761"/>
                    <a:pt x="909" y="763"/>
                  </a:cubicBezTo>
                  <a:cubicBezTo>
                    <a:pt x="902" y="766"/>
                    <a:pt x="897" y="774"/>
                    <a:pt x="897" y="783"/>
                  </a:cubicBezTo>
                  <a:cubicBezTo>
                    <a:pt x="897" y="793"/>
                    <a:pt x="904" y="801"/>
                    <a:pt x="913" y="805"/>
                  </a:cubicBezTo>
                  <a:cubicBezTo>
                    <a:pt x="919" y="808"/>
                    <a:pt x="925" y="808"/>
                    <a:pt x="931" y="807"/>
                  </a:cubicBezTo>
                  <a:cubicBezTo>
                    <a:pt x="950" y="802"/>
                    <a:pt x="947" y="779"/>
                    <a:pt x="958" y="759"/>
                  </a:cubicBezTo>
                  <a:cubicBezTo>
                    <a:pt x="968" y="740"/>
                    <a:pt x="987" y="724"/>
                    <a:pt x="1007" y="715"/>
                  </a:cubicBezTo>
                  <a:cubicBezTo>
                    <a:pt x="982" y="731"/>
                    <a:pt x="960" y="750"/>
                    <a:pt x="953" y="780"/>
                  </a:cubicBezTo>
                  <a:cubicBezTo>
                    <a:pt x="952" y="790"/>
                    <a:pt x="952" y="797"/>
                    <a:pt x="954" y="806"/>
                  </a:cubicBezTo>
                  <a:cubicBezTo>
                    <a:pt x="956" y="814"/>
                    <a:pt x="959" y="821"/>
                    <a:pt x="964" y="828"/>
                  </a:cubicBezTo>
                  <a:cubicBezTo>
                    <a:pt x="980" y="850"/>
                    <a:pt x="1002" y="857"/>
                    <a:pt x="1026" y="853"/>
                  </a:cubicBezTo>
                  <a:cubicBezTo>
                    <a:pt x="1045" y="850"/>
                    <a:pt x="1061" y="841"/>
                    <a:pt x="1066" y="822"/>
                  </a:cubicBezTo>
                  <a:close/>
                  <a:moveTo>
                    <a:pt x="1258" y="900"/>
                  </a:moveTo>
                  <a:cubicBezTo>
                    <a:pt x="1255" y="901"/>
                    <a:pt x="1252" y="901"/>
                    <a:pt x="1251" y="898"/>
                  </a:cubicBezTo>
                  <a:cubicBezTo>
                    <a:pt x="1249" y="896"/>
                    <a:pt x="1250" y="893"/>
                    <a:pt x="1252" y="891"/>
                  </a:cubicBezTo>
                  <a:cubicBezTo>
                    <a:pt x="1254" y="890"/>
                    <a:pt x="1257" y="890"/>
                    <a:pt x="1259" y="893"/>
                  </a:cubicBezTo>
                  <a:cubicBezTo>
                    <a:pt x="1261" y="895"/>
                    <a:pt x="1260" y="898"/>
                    <a:pt x="1258" y="900"/>
                  </a:cubicBezTo>
                  <a:close/>
                  <a:moveTo>
                    <a:pt x="1209" y="826"/>
                  </a:moveTo>
                  <a:cubicBezTo>
                    <a:pt x="1201" y="836"/>
                    <a:pt x="1216" y="846"/>
                    <a:pt x="1220" y="849"/>
                  </a:cubicBezTo>
                  <a:cubicBezTo>
                    <a:pt x="1224" y="853"/>
                    <a:pt x="1225" y="855"/>
                    <a:pt x="1225" y="859"/>
                  </a:cubicBezTo>
                  <a:cubicBezTo>
                    <a:pt x="1228" y="855"/>
                    <a:pt x="1231" y="843"/>
                    <a:pt x="1230" y="837"/>
                  </a:cubicBezTo>
                  <a:cubicBezTo>
                    <a:pt x="1229" y="829"/>
                    <a:pt x="1223" y="822"/>
                    <a:pt x="1212" y="824"/>
                  </a:cubicBezTo>
                  <a:cubicBezTo>
                    <a:pt x="1216" y="826"/>
                    <a:pt x="1221" y="832"/>
                    <a:pt x="1221" y="837"/>
                  </a:cubicBezTo>
                  <a:cubicBezTo>
                    <a:pt x="1220" y="835"/>
                    <a:pt x="1215" y="829"/>
                    <a:pt x="1209" y="826"/>
                  </a:cubicBezTo>
                  <a:close/>
                  <a:moveTo>
                    <a:pt x="1217" y="752"/>
                  </a:moveTo>
                  <a:cubicBezTo>
                    <a:pt x="1220" y="751"/>
                    <a:pt x="1221" y="747"/>
                    <a:pt x="1221" y="744"/>
                  </a:cubicBezTo>
                  <a:cubicBezTo>
                    <a:pt x="1220" y="741"/>
                    <a:pt x="1217" y="740"/>
                    <a:pt x="1214" y="741"/>
                  </a:cubicBezTo>
                  <a:cubicBezTo>
                    <a:pt x="1210" y="742"/>
                    <a:pt x="1209" y="745"/>
                    <a:pt x="1210" y="748"/>
                  </a:cubicBezTo>
                  <a:cubicBezTo>
                    <a:pt x="1211" y="751"/>
                    <a:pt x="1214" y="752"/>
                    <a:pt x="1217" y="752"/>
                  </a:cubicBezTo>
                  <a:close/>
                  <a:moveTo>
                    <a:pt x="1227" y="765"/>
                  </a:moveTo>
                  <a:cubicBezTo>
                    <a:pt x="1231" y="764"/>
                    <a:pt x="1233" y="760"/>
                    <a:pt x="1232" y="757"/>
                  </a:cubicBezTo>
                  <a:cubicBezTo>
                    <a:pt x="1230" y="753"/>
                    <a:pt x="1226" y="751"/>
                    <a:pt x="1223" y="752"/>
                  </a:cubicBezTo>
                  <a:cubicBezTo>
                    <a:pt x="1219" y="753"/>
                    <a:pt x="1217" y="757"/>
                    <a:pt x="1218" y="761"/>
                  </a:cubicBezTo>
                  <a:cubicBezTo>
                    <a:pt x="1219" y="764"/>
                    <a:pt x="1223" y="767"/>
                    <a:pt x="1227" y="765"/>
                  </a:cubicBezTo>
                  <a:close/>
                  <a:moveTo>
                    <a:pt x="1236" y="785"/>
                  </a:moveTo>
                  <a:cubicBezTo>
                    <a:pt x="1241" y="784"/>
                    <a:pt x="1244" y="778"/>
                    <a:pt x="1242" y="773"/>
                  </a:cubicBezTo>
                  <a:cubicBezTo>
                    <a:pt x="1241" y="768"/>
                    <a:pt x="1235" y="766"/>
                    <a:pt x="1230" y="767"/>
                  </a:cubicBezTo>
                  <a:cubicBezTo>
                    <a:pt x="1225" y="769"/>
                    <a:pt x="1223" y="774"/>
                    <a:pt x="1224" y="779"/>
                  </a:cubicBezTo>
                  <a:cubicBezTo>
                    <a:pt x="1226" y="784"/>
                    <a:pt x="1231" y="787"/>
                    <a:pt x="1236" y="785"/>
                  </a:cubicBezTo>
                  <a:close/>
                  <a:moveTo>
                    <a:pt x="1270" y="874"/>
                  </a:moveTo>
                  <a:cubicBezTo>
                    <a:pt x="1266" y="877"/>
                    <a:pt x="1259" y="876"/>
                    <a:pt x="1256" y="871"/>
                  </a:cubicBezTo>
                  <a:cubicBezTo>
                    <a:pt x="1253" y="867"/>
                    <a:pt x="1254" y="860"/>
                    <a:pt x="1259" y="857"/>
                  </a:cubicBezTo>
                  <a:cubicBezTo>
                    <a:pt x="1263" y="854"/>
                    <a:pt x="1270" y="855"/>
                    <a:pt x="1273" y="860"/>
                  </a:cubicBezTo>
                  <a:cubicBezTo>
                    <a:pt x="1276" y="864"/>
                    <a:pt x="1275" y="871"/>
                    <a:pt x="1270" y="874"/>
                  </a:cubicBezTo>
                  <a:close/>
                  <a:moveTo>
                    <a:pt x="1266" y="890"/>
                  </a:moveTo>
                  <a:cubicBezTo>
                    <a:pt x="1263" y="892"/>
                    <a:pt x="1259" y="891"/>
                    <a:pt x="1257" y="888"/>
                  </a:cubicBezTo>
                  <a:cubicBezTo>
                    <a:pt x="1255" y="885"/>
                    <a:pt x="1256" y="881"/>
                    <a:pt x="1259" y="879"/>
                  </a:cubicBezTo>
                  <a:cubicBezTo>
                    <a:pt x="1262" y="877"/>
                    <a:pt x="1266" y="878"/>
                    <a:pt x="1268" y="881"/>
                  </a:cubicBezTo>
                  <a:cubicBezTo>
                    <a:pt x="1270" y="884"/>
                    <a:pt x="1269" y="888"/>
                    <a:pt x="1266" y="890"/>
                  </a:cubicBezTo>
                  <a:close/>
                  <a:moveTo>
                    <a:pt x="1097" y="933"/>
                  </a:moveTo>
                  <a:cubicBezTo>
                    <a:pt x="1082" y="935"/>
                    <a:pt x="1067" y="940"/>
                    <a:pt x="1058" y="950"/>
                  </a:cubicBezTo>
                  <a:cubicBezTo>
                    <a:pt x="1048" y="959"/>
                    <a:pt x="1044" y="974"/>
                    <a:pt x="1050" y="987"/>
                  </a:cubicBezTo>
                  <a:cubicBezTo>
                    <a:pt x="1053" y="994"/>
                    <a:pt x="1058" y="1001"/>
                    <a:pt x="1065" y="1005"/>
                  </a:cubicBezTo>
                  <a:cubicBezTo>
                    <a:pt x="1073" y="1009"/>
                    <a:pt x="1079" y="1011"/>
                    <a:pt x="1089" y="1012"/>
                  </a:cubicBezTo>
                  <a:cubicBezTo>
                    <a:pt x="1097" y="1012"/>
                    <a:pt x="1104" y="1011"/>
                    <a:pt x="1112" y="1008"/>
                  </a:cubicBezTo>
                  <a:cubicBezTo>
                    <a:pt x="1116" y="1006"/>
                    <a:pt x="1119" y="1005"/>
                    <a:pt x="1122" y="1003"/>
                  </a:cubicBezTo>
                  <a:cubicBezTo>
                    <a:pt x="1131" y="997"/>
                    <a:pt x="1137" y="991"/>
                    <a:pt x="1144" y="983"/>
                  </a:cubicBezTo>
                  <a:cubicBezTo>
                    <a:pt x="1152" y="971"/>
                    <a:pt x="1157" y="961"/>
                    <a:pt x="1158" y="946"/>
                  </a:cubicBezTo>
                  <a:cubicBezTo>
                    <a:pt x="1158" y="945"/>
                    <a:pt x="1159" y="944"/>
                    <a:pt x="1159" y="943"/>
                  </a:cubicBezTo>
                  <a:cubicBezTo>
                    <a:pt x="1164" y="952"/>
                    <a:pt x="1172" y="960"/>
                    <a:pt x="1180" y="965"/>
                  </a:cubicBezTo>
                  <a:cubicBezTo>
                    <a:pt x="1191" y="971"/>
                    <a:pt x="1204" y="974"/>
                    <a:pt x="1216" y="970"/>
                  </a:cubicBezTo>
                  <a:cubicBezTo>
                    <a:pt x="1221" y="968"/>
                    <a:pt x="1226" y="966"/>
                    <a:pt x="1230" y="961"/>
                  </a:cubicBezTo>
                  <a:cubicBezTo>
                    <a:pt x="1225" y="965"/>
                    <a:pt x="1220" y="967"/>
                    <a:pt x="1216" y="968"/>
                  </a:cubicBezTo>
                  <a:cubicBezTo>
                    <a:pt x="1204" y="971"/>
                    <a:pt x="1192" y="968"/>
                    <a:pt x="1182" y="962"/>
                  </a:cubicBezTo>
                  <a:cubicBezTo>
                    <a:pt x="1175" y="957"/>
                    <a:pt x="1170" y="951"/>
                    <a:pt x="1166" y="945"/>
                  </a:cubicBezTo>
                  <a:cubicBezTo>
                    <a:pt x="1158" y="932"/>
                    <a:pt x="1156" y="920"/>
                    <a:pt x="1149" y="907"/>
                  </a:cubicBezTo>
                  <a:cubicBezTo>
                    <a:pt x="1149" y="906"/>
                    <a:pt x="1149" y="906"/>
                    <a:pt x="1149" y="906"/>
                  </a:cubicBezTo>
                  <a:cubicBezTo>
                    <a:pt x="1145" y="899"/>
                    <a:pt x="1141" y="893"/>
                    <a:pt x="1135" y="887"/>
                  </a:cubicBezTo>
                  <a:cubicBezTo>
                    <a:pt x="1134" y="885"/>
                    <a:pt x="1120" y="872"/>
                    <a:pt x="1118" y="873"/>
                  </a:cubicBezTo>
                  <a:cubicBezTo>
                    <a:pt x="1118" y="874"/>
                    <a:pt x="1126" y="883"/>
                    <a:pt x="1128" y="885"/>
                  </a:cubicBezTo>
                  <a:cubicBezTo>
                    <a:pt x="1134" y="892"/>
                    <a:pt x="1140" y="900"/>
                    <a:pt x="1145" y="908"/>
                  </a:cubicBezTo>
                  <a:cubicBezTo>
                    <a:pt x="1145" y="909"/>
                    <a:pt x="1145" y="909"/>
                    <a:pt x="1145" y="909"/>
                  </a:cubicBezTo>
                  <a:cubicBezTo>
                    <a:pt x="1151" y="922"/>
                    <a:pt x="1155" y="932"/>
                    <a:pt x="1154" y="946"/>
                  </a:cubicBezTo>
                  <a:cubicBezTo>
                    <a:pt x="1153" y="961"/>
                    <a:pt x="1147" y="978"/>
                    <a:pt x="1133" y="987"/>
                  </a:cubicBezTo>
                  <a:cubicBezTo>
                    <a:pt x="1125" y="992"/>
                    <a:pt x="1111" y="994"/>
                    <a:pt x="1105" y="985"/>
                  </a:cubicBezTo>
                  <a:cubicBezTo>
                    <a:pt x="1103" y="982"/>
                    <a:pt x="1104" y="978"/>
                    <a:pt x="1106" y="976"/>
                  </a:cubicBezTo>
                  <a:cubicBezTo>
                    <a:pt x="1108" y="973"/>
                    <a:pt x="1111" y="972"/>
                    <a:pt x="1114" y="974"/>
                  </a:cubicBezTo>
                  <a:cubicBezTo>
                    <a:pt x="1116" y="975"/>
                    <a:pt x="1117" y="977"/>
                    <a:pt x="1118" y="979"/>
                  </a:cubicBezTo>
                  <a:cubicBezTo>
                    <a:pt x="1118" y="982"/>
                    <a:pt x="1116" y="984"/>
                    <a:pt x="1112" y="984"/>
                  </a:cubicBezTo>
                  <a:cubicBezTo>
                    <a:pt x="1111" y="983"/>
                    <a:pt x="1110" y="982"/>
                    <a:pt x="1109" y="980"/>
                  </a:cubicBezTo>
                  <a:cubicBezTo>
                    <a:pt x="1108" y="982"/>
                    <a:pt x="1109" y="985"/>
                    <a:pt x="1111" y="986"/>
                  </a:cubicBezTo>
                  <a:cubicBezTo>
                    <a:pt x="1114" y="988"/>
                    <a:pt x="1118" y="987"/>
                    <a:pt x="1120" y="985"/>
                  </a:cubicBezTo>
                  <a:cubicBezTo>
                    <a:pt x="1124" y="981"/>
                    <a:pt x="1124" y="974"/>
                    <a:pt x="1120" y="970"/>
                  </a:cubicBezTo>
                  <a:cubicBezTo>
                    <a:pt x="1117" y="967"/>
                    <a:pt x="1113" y="965"/>
                    <a:pt x="1109" y="965"/>
                  </a:cubicBezTo>
                  <a:cubicBezTo>
                    <a:pt x="1105" y="966"/>
                    <a:pt x="1101" y="968"/>
                    <a:pt x="1099" y="972"/>
                  </a:cubicBezTo>
                  <a:cubicBezTo>
                    <a:pt x="1096" y="976"/>
                    <a:pt x="1096" y="982"/>
                    <a:pt x="1099" y="987"/>
                  </a:cubicBezTo>
                  <a:cubicBezTo>
                    <a:pt x="1106" y="997"/>
                    <a:pt x="1121" y="997"/>
                    <a:pt x="1131" y="991"/>
                  </a:cubicBezTo>
                  <a:cubicBezTo>
                    <a:pt x="1134" y="989"/>
                    <a:pt x="1137" y="986"/>
                    <a:pt x="1139" y="983"/>
                  </a:cubicBezTo>
                  <a:cubicBezTo>
                    <a:pt x="1132" y="993"/>
                    <a:pt x="1123" y="1000"/>
                    <a:pt x="1111" y="1005"/>
                  </a:cubicBezTo>
                  <a:cubicBezTo>
                    <a:pt x="1104" y="1009"/>
                    <a:pt x="1097" y="1010"/>
                    <a:pt x="1089" y="1010"/>
                  </a:cubicBezTo>
                  <a:cubicBezTo>
                    <a:pt x="1080" y="1010"/>
                    <a:pt x="1073" y="1008"/>
                    <a:pt x="1066" y="1003"/>
                  </a:cubicBezTo>
                  <a:cubicBezTo>
                    <a:pt x="1062" y="1001"/>
                    <a:pt x="1059" y="999"/>
                    <a:pt x="1056" y="995"/>
                  </a:cubicBezTo>
                  <a:cubicBezTo>
                    <a:pt x="1056" y="995"/>
                    <a:pt x="1056" y="995"/>
                    <a:pt x="1056" y="995"/>
                  </a:cubicBezTo>
                  <a:cubicBezTo>
                    <a:pt x="1065" y="1003"/>
                    <a:pt x="1080" y="1001"/>
                    <a:pt x="1083" y="984"/>
                  </a:cubicBezTo>
                  <a:cubicBezTo>
                    <a:pt x="1084" y="971"/>
                    <a:pt x="1071" y="950"/>
                    <a:pt x="1097" y="933"/>
                  </a:cubicBezTo>
                  <a:close/>
                  <a:moveTo>
                    <a:pt x="1215" y="967"/>
                  </a:moveTo>
                  <a:cubicBezTo>
                    <a:pt x="1209" y="953"/>
                    <a:pt x="1229" y="947"/>
                    <a:pt x="1235" y="944"/>
                  </a:cubicBezTo>
                  <a:cubicBezTo>
                    <a:pt x="1241" y="941"/>
                    <a:pt x="1243" y="939"/>
                    <a:pt x="1245" y="934"/>
                  </a:cubicBezTo>
                  <a:cubicBezTo>
                    <a:pt x="1247" y="940"/>
                    <a:pt x="1245" y="955"/>
                    <a:pt x="1242" y="962"/>
                  </a:cubicBezTo>
                  <a:cubicBezTo>
                    <a:pt x="1238" y="971"/>
                    <a:pt x="1229" y="977"/>
                    <a:pt x="1217" y="971"/>
                  </a:cubicBezTo>
                  <a:cubicBezTo>
                    <a:pt x="1223" y="970"/>
                    <a:pt x="1230" y="964"/>
                    <a:pt x="1232" y="959"/>
                  </a:cubicBezTo>
                  <a:cubicBezTo>
                    <a:pt x="1230" y="961"/>
                    <a:pt x="1222" y="966"/>
                    <a:pt x="1215" y="967"/>
                  </a:cubicBezTo>
                  <a:close/>
                  <a:moveTo>
                    <a:pt x="1028" y="726"/>
                  </a:moveTo>
                  <a:cubicBezTo>
                    <a:pt x="1049" y="723"/>
                    <a:pt x="1062" y="726"/>
                    <a:pt x="1082" y="727"/>
                  </a:cubicBezTo>
                  <a:cubicBezTo>
                    <a:pt x="1092" y="727"/>
                    <a:pt x="1101" y="726"/>
                    <a:pt x="1108" y="719"/>
                  </a:cubicBezTo>
                  <a:cubicBezTo>
                    <a:pt x="1115" y="713"/>
                    <a:pt x="1118" y="705"/>
                    <a:pt x="1115" y="697"/>
                  </a:cubicBezTo>
                  <a:cubicBezTo>
                    <a:pt x="1113" y="690"/>
                    <a:pt x="1108" y="684"/>
                    <a:pt x="1101" y="683"/>
                  </a:cubicBezTo>
                  <a:cubicBezTo>
                    <a:pt x="1096" y="682"/>
                    <a:pt x="1092" y="683"/>
                    <a:pt x="1088" y="686"/>
                  </a:cubicBezTo>
                  <a:cubicBezTo>
                    <a:pt x="1084" y="690"/>
                    <a:pt x="1081" y="698"/>
                    <a:pt x="1086" y="702"/>
                  </a:cubicBezTo>
                  <a:cubicBezTo>
                    <a:pt x="1089" y="705"/>
                    <a:pt x="1094" y="706"/>
                    <a:pt x="1097" y="703"/>
                  </a:cubicBezTo>
                  <a:cubicBezTo>
                    <a:pt x="1101" y="701"/>
                    <a:pt x="1102" y="695"/>
                    <a:pt x="1099" y="692"/>
                  </a:cubicBezTo>
                  <a:cubicBezTo>
                    <a:pt x="1097" y="688"/>
                    <a:pt x="1091" y="687"/>
                    <a:pt x="1087" y="689"/>
                  </a:cubicBezTo>
                  <a:cubicBezTo>
                    <a:pt x="1087" y="690"/>
                    <a:pt x="1086" y="691"/>
                    <a:pt x="1085" y="691"/>
                  </a:cubicBezTo>
                  <a:cubicBezTo>
                    <a:pt x="1086" y="690"/>
                    <a:pt x="1088" y="688"/>
                    <a:pt x="1089" y="687"/>
                  </a:cubicBezTo>
                  <a:cubicBezTo>
                    <a:pt x="1093" y="685"/>
                    <a:pt x="1096" y="684"/>
                    <a:pt x="1100" y="685"/>
                  </a:cubicBezTo>
                  <a:cubicBezTo>
                    <a:pt x="1106" y="686"/>
                    <a:pt x="1111" y="691"/>
                    <a:pt x="1112" y="697"/>
                  </a:cubicBezTo>
                  <a:cubicBezTo>
                    <a:pt x="1114" y="705"/>
                    <a:pt x="1111" y="711"/>
                    <a:pt x="1106" y="716"/>
                  </a:cubicBezTo>
                  <a:cubicBezTo>
                    <a:pt x="1099" y="722"/>
                    <a:pt x="1091" y="723"/>
                    <a:pt x="1082" y="722"/>
                  </a:cubicBezTo>
                  <a:cubicBezTo>
                    <a:pt x="1062" y="722"/>
                    <a:pt x="1049" y="718"/>
                    <a:pt x="1027" y="721"/>
                  </a:cubicBezTo>
                  <a:cubicBezTo>
                    <a:pt x="1007" y="725"/>
                    <a:pt x="990" y="733"/>
                    <a:pt x="976" y="748"/>
                  </a:cubicBezTo>
                  <a:cubicBezTo>
                    <a:pt x="964" y="762"/>
                    <a:pt x="960" y="778"/>
                    <a:pt x="967" y="796"/>
                  </a:cubicBezTo>
                  <a:cubicBezTo>
                    <a:pt x="974" y="812"/>
                    <a:pt x="990" y="823"/>
                    <a:pt x="1007" y="822"/>
                  </a:cubicBezTo>
                  <a:cubicBezTo>
                    <a:pt x="1008" y="822"/>
                    <a:pt x="1008" y="822"/>
                    <a:pt x="1008" y="822"/>
                  </a:cubicBezTo>
                  <a:cubicBezTo>
                    <a:pt x="1008" y="822"/>
                    <a:pt x="1008" y="822"/>
                    <a:pt x="1008" y="822"/>
                  </a:cubicBezTo>
                  <a:cubicBezTo>
                    <a:pt x="1000" y="818"/>
                    <a:pt x="993" y="810"/>
                    <a:pt x="993" y="800"/>
                  </a:cubicBezTo>
                  <a:cubicBezTo>
                    <a:pt x="992" y="783"/>
                    <a:pt x="1003" y="772"/>
                    <a:pt x="1019" y="770"/>
                  </a:cubicBezTo>
                  <a:cubicBezTo>
                    <a:pt x="1049" y="766"/>
                    <a:pt x="1045" y="730"/>
                    <a:pt x="1012" y="734"/>
                  </a:cubicBezTo>
                  <a:cubicBezTo>
                    <a:pt x="996" y="736"/>
                    <a:pt x="983" y="750"/>
                    <a:pt x="978" y="762"/>
                  </a:cubicBezTo>
                  <a:cubicBezTo>
                    <a:pt x="969" y="787"/>
                    <a:pt x="982" y="820"/>
                    <a:pt x="1007" y="822"/>
                  </a:cubicBezTo>
                  <a:cubicBezTo>
                    <a:pt x="991" y="821"/>
                    <a:pt x="976" y="810"/>
                    <a:pt x="970" y="795"/>
                  </a:cubicBezTo>
                  <a:cubicBezTo>
                    <a:pt x="964" y="778"/>
                    <a:pt x="968" y="764"/>
                    <a:pt x="980" y="751"/>
                  </a:cubicBezTo>
                  <a:cubicBezTo>
                    <a:pt x="993" y="737"/>
                    <a:pt x="1009" y="729"/>
                    <a:pt x="1028" y="726"/>
                  </a:cubicBezTo>
                  <a:close/>
                  <a:moveTo>
                    <a:pt x="1110" y="867"/>
                  </a:moveTo>
                  <a:cubicBezTo>
                    <a:pt x="1123" y="899"/>
                    <a:pt x="1108" y="924"/>
                    <a:pt x="1109" y="941"/>
                  </a:cubicBezTo>
                  <a:cubicBezTo>
                    <a:pt x="1110" y="959"/>
                    <a:pt x="1131" y="958"/>
                    <a:pt x="1135" y="939"/>
                  </a:cubicBezTo>
                  <a:cubicBezTo>
                    <a:pt x="1139" y="917"/>
                    <a:pt x="1127" y="888"/>
                    <a:pt x="1110" y="867"/>
                  </a:cubicBezTo>
                  <a:close/>
                  <a:moveTo>
                    <a:pt x="1080" y="836"/>
                  </a:moveTo>
                  <a:cubicBezTo>
                    <a:pt x="1096" y="830"/>
                    <a:pt x="1107" y="818"/>
                    <a:pt x="1112" y="804"/>
                  </a:cubicBezTo>
                  <a:cubicBezTo>
                    <a:pt x="1116" y="792"/>
                    <a:pt x="1115" y="776"/>
                    <a:pt x="1104" y="769"/>
                  </a:cubicBezTo>
                  <a:cubicBezTo>
                    <a:pt x="1107" y="764"/>
                    <a:pt x="1117" y="765"/>
                    <a:pt x="1122" y="771"/>
                  </a:cubicBezTo>
                  <a:cubicBezTo>
                    <a:pt x="1127" y="778"/>
                    <a:pt x="1128" y="791"/>
                    <a:pt x="1120" y="800"/>
                  </a:cubicBezTo>
                  <a:cubicBezTo>
                    <a:pt x="1128" y="807"/>
                    <a:pt x="1110" y="834"/>
                    <a:pt x="1080" y="836"/>
                  </a:cubicBezTo>
                  <a:close/>
                  <a:moveTo>
                    <a:pt x="945" y="807"/>
                  </a:moveTo>
                  <a:cubicBezTo>
                    <a:pt x="943" y="818"/>
                    <a:pt x="946" y="834"/>
                    <a:pt x="950" y="843"/>
                  </a:cubicBezTo>
                  <a:cubicBezTo>
                    <a:pt x="955" y="854"/>
                    <a:pt x="969" y="867"/>
                    <a:pt x="982" y="865"/>
                  </a:cubicBezTo>
                  <a:cubicBezTo>
                    <a:pt x="985" y="879"/>
                    <a:pt x="994" y="888"/>
                    <a:pt x="1002" y="895"/>
                  </a:cubicBezTo>
                  <a:cubicBezTo>
                    <a:pt x="1015" y="906"/>
                    <a:pt x="1027" y="920"/>
                    <a:pt x="1021" y="933"/>
                  </a:cubicBezTo>
                  <a:cubicBezTo>
                    <a:pt x="1035" y="921"/>
                    <a:pt x="1032" y="899"/>
                    <a:pt x="1024" y="886"/>
                  </a:cubicBezTo>
                  <a:cubicBezTo>
                    <a:pt x="1014" y="867"/>
                    <a:pt x="999" y="863"/>
                    <a:pt x="979" y="852"/>
                  </a:cubicBezTo>
                  <a:cubicBezTo>
                    <a:pt x="968" y="846"/>
                    <a:pt x="949" y="825"/>
                    <a:pt x="945" y="807"/>
                  </a:cubicBezTo>
                  <a:close/>
                  <a:moveTo>
                    <a:pt x="1070" y="836"/>
                  </a:moveTo>
                  <a:cubicBezTo>
                    <a:pt x="1083" y="833"/>
                    <a:pt x="1085" y="811"/>
                    <a:pt x="1081" y="798"/>
                  </a:cubicBezTo>
                  <a:cubicBezTo>
                    <a:pt x="1077" y="783"/>
                    <a:pt x="1067" y="767"/>
                    <a:pt x="1076" y="751"/>
                  </a:cubicBezTo>
                  <a:cubicBezTo>
                    <a:pt x="1080" y="743"/>
                    <a:pt x="1089" y="737"/>
                    <a:pt x="1099" y="738"/>
                  </a:cubicBezTo>
                  <a:cubicBezTo>
                    <a:pt x="1104" y="738"/>
                    <a:pt x="1109" y="741"/>
                    <a:pt x="1109" y="748"/>
                  </a:cubicBezTo>
                  <a:cubicBezTo>
                    <a:pt x="1106" y="744"/>
                    <a:pt x="1099" y="743"/>
                    <a:pt x="1094" y="747"/>
                  </a:cubicBezTo>
                  <a:cubicBezTo>
                    <a:pt x="1089" y="751"/>
                    <a:pt x="1088" y="759"/>
                    <a:pt x="1091" y="765"/>
                  </a:cubicBezTo>
                  <a:cubicBezTo>
                    <a:pt x="1097" y="778"/>
                    <a:pt x="1104" y="789"/>
                    <a:pt x="1104" y="803"/>
                  </a:cubicBezTo>
                  <a:cubicBezTo>
                    <a:pt x="1104" y="820"/>
                    <a:pt x="1090" y="837"/>
                    <a:pt x="1070" y="836"/>
                  </a:cubicBezTo>
                  <a:close/>
                  <a:moveTo>
                    <a:pt x="1192" y="899"/>
                  </a:moveTo>
                  <a:cubicBezTo>
                    <a:pt x="1199" y="913"/>
                    <a:pt x="1222" y="925"/>
                    <a:pt x="1238" y="924"/>
                  </a:cubicBezTo>
                  <a:cubicBezTo>
                    <a:pt x="1255" y="922"/>
                    <a:pt x="1259" y="906"/>
                    <a:pt x="1240" y="904"/>
                  </a:cubicBezTo>
                  <a:cubicBezTo>
                    <a:pt x="1226" y="902"/>
                    <a:pt x="1203" y="909"/>
                    <a:pt x="1192" y="899"/>
                  </a:cubicBezTo>
                  <a:close/>
                  <a:moveTo>
                    <a:pt x="1181" y="877"/>
                  </a:moveTo>
                  <a:cubicBezTo>
                    <a:pt x="1179" y="874"/>
                    <a:pt x="1177" y="872"/>
                    <a:pt x="1174" y="871"/>
                  </a:cubicBezTo>
                  <a:cubicBezTo>
                    <a:pt x="1170" y="870"/>
                    <a:pt x="1165" y="871"/>
                    <a:pt x="1162" y="875"/>
                  </a:cubicBezTo>
                  <a:cubicBezTo>
                    <a:pt x="1158" y="879"/>
                    <a:pt x="1160" y="885"/>
                    <a:pt x="1163" y="889"/>
                  </a:cubicBezTo>
                  <a:cubicBezTo>
                    <a:pt x="1168" y="895"/>
                    <a:pt x="1174" y="891"/>
                    <a:pt x="1179" y="891"/>
                  </a:cubicBezTo>
                  <a:cubicBezTo>
                    <a:pt x="1184" y="892"/>
                    <a:pt x="1189" y="898"/>
                    <a:pt x="1190" y="905"/>
                  </a:cubicBezTo>
                  <a:cubicBezTo>
                    <a:pt x="1191" y="914"/>
                    <a:pt x="1187" y="922"/>
                    <a:pt x="1179" y="925"/>
                  </a:cubicBezTo>
                  <a:cubicBezTo>
                    <a:pt x="1174" y="927"/>
                    <a:pt x="1168" y="927"/>
                    <a:pt x="1166" y="922"/>
                  </a:cubicBezTo>
                  <a:cubicBezTo>
                    <a:pt x="1171" y="923"/>
                    <a:pt x="1177" y="918"/>
                    <a:pt x="1174" y="911"/>
                  </a:cubicBezTo>
                  <a:cubicBezTo>
                    <a:pt x="1172" y="908"/>
                    <a:pt x="1165" y="903"/>
                    <a:pt x="1158" y="898"/>
                  </a:cubicBezTo>
                  <a:cubicBezTo>
                    <a:pt x="1151" y="893"/>
                    <a:pt x="1146" y="888"/>
                    <a:pt x="1144" y="881"/>
                  </a:cubicBezTo>
                  <a:cubicBezTo>
                    <a:pt x="1139" y="867"/>
                    <a:pt x="1149" y="852"/>
                    <a:pt x="1163" y="851"/>
                  </a:cubicBezTo>
                  <a:cubicBezTo>
                    <a:pt x="1171" y="850"/>
                    <a:pt x="1178" y="853"/>
                    <a:pt x="1183" y="858"/>
                  </a:cubicBezTo>
                  <a:cubicBezTo>
                    <a:pt x="1190" y="863"/>
                    <a:pt x="1202" y="879"/>
                    <a:pt x="1212" y="879"/>
                  </a:cubicBezTo>
                  <a:cubicBezTo>
                    <a:pt x="1219" y="879"/>
                    <a:pt x="1222" y="874"/>
                    <a:pt x="1221" y="870"/>
                  </a:cubicBezTo>
                  <a:cubicBezTo>
                    <a:pt x="1227" y="871"/>
                    <a:pt x="1229" y="879"/>
                    <a:pt x="1227" y="885"/>
                  </a:cubicBezTo>
                  <a:cubicBezTo>
                    <a:pt x="1222" y="896"/>
                    <a:pt x="1205" y="901"/>
                    <a:pt x="1192" y="893"/>
                  </a:cubicBezTo>
                  <a:cubicBezTo>
                    <a:pt x="1187" y="889"/>
                    <a:pt x="1184" y="884"/>
                    <a:pt x="1181" y="877"/>
                  </a:cubicBezTo>
                  <a:close/>
                  <a:moveTo>
                    <a:pt x="1178" y="877"/>
                  </a:moveTo>
                  <a:cubicBezTo>
                    <a:pt x="1176" y="873"/>
                    <a:pt x="1171" y="871"/>
                    <a:pt x="1166" y="873"/>
                  </a:cubicBezTo>
                  <a:cubicBezTo>
                    <a:pt x="1159" y="878"/>
                    <a:pt x="1163" y="889"/>
                    <a:pt x="1170" y="890"/>
                  </a:cubicBezTo>
                  <a:cubicBezTo>
                    <a:pt x="1176" y="891"/>
                    <a:pt x="1179" y="888"/>
                    <a:pt x="1186" y="892"/>
                  </a:cubicBezTo>
                  <a:cubicBezTo>
                    <a:pt x="1180" y="886"/>
                    <a:pt x="1182" y="883"/>
                    <a:pt x="1178" y="877"/>
                  </a:cubicBezTo>
                  <a:close/>
                  <a:moveTo>
                    <a:pt x="1149" y="854"/>
                  </a:moveTo>
                  <a:cubicBezTo>
                    <a:pt x="1142" y="858"/>
                    <a:pt x="1139" y="868"/>
                    <a:pt x="1140" y="874"/>
                  </a:cubicBezTo>
                  <a:cubicBezTo>
                    <a:pt x="1132" y="877"/>
                    <a:pt x="1120" y="863"/>
                    <a:pt x="1129" y="853"/>
                  </a:cubicBezTo>
                  <a:cubicBezTo>
                    <a:pt x="1134" y="846"/>
                    <a:pt x="1145" y="847"/>
                    <a:pt x="1149" y="854"/>
                  </a:cubicBezTo>
                  <a:close/>
                  <a:moveTo>
                    <a:pt x="918" y="985"/>
                  </a:moveTo>
                  <a:cubicBezTo>
                    <a:pt x="932" y="965"/>
                    <a:pt x="917" y="945"/>
                    <a:pt x="909" y="936"/>
                  </a:cubicBezTo>
                  <a:cubicBezTo>
                    <a:pt x="899" y="926"/>
                    <a:pt x="884" y="918"/>
                    <a:pt x="884" y="902"/>
                  </a:cubicBezTo>
                  <a:cubicBezTo>
                    <a:pt x="884" y="893"/>
                    <a:pt x="888" y="885"/>
                    <a:pt x="896" y="881"/>
                  </a:cubicBezTo>
                  <a:cubicBezTo>
                    <a:pt x="901" y="879"/>
                    <a:pt x="906" y="880"/>
                    <a:pt x="909" y="884"/>
                  </a:cubicBezTo>
                  <a:cubicBezTo>
                    <a:pt x="905" y="883"/>
                    <a:pt x="898" y="885"/>
                    <a:pt x="896" y="891"/>
                  </a:cubicBezTo>
                  <a:cubicBezTo>
                    <a:pt x="894" y="896"/>
                    <a:pt x="898" y="902"/>
                    <a:pt x="902" y="906"/>
                  </a:cubicBezTo>
                  <a:cubicBezTo>
                    <a:pt x="915" y="916"/>
                    <a:pt x="926" y="928"/>
                    <a:pt x="931" y="940"/>
                  </a:cubicBezTo>
                  <a:cubicBezTo>
                    <a:pt x="937" y="954"/>
                    <a:pt x="933" y="975"/>
                    <a:pt x="918" y="985"/>
                  </a:cubicBezTo>
                  <a:close/>
                  <a:moveTo>
                    <a:pt x="763" y="793"/>
                  </a:moveTo>
                  <a:cubicBezTo>
                    <a:pt x="761" y="791"/>
                    <a:pt x="760" y="789"/>
                    <a:pt x="760" y="787"/>
                  </a:cubicBezTo>
                  <a:cubicBezTo>
                    <a:pt x="761" y="784"/>
                    <a:pt x="762" y="781"/>
                    <a:pt x="766" y="779"/>
                  </a:cubicBezTo>
                  <a:cubicBezTo>
                    <a:pt x="770" y="778"/>
                    <a:pt x="774" y="780"/>
                    <a:pt x="776" y="783"/>
                  </a:cubicBezTo>
                  <a:cubicBezTo>
                    <a:pt x="779" y="788"/>
                    <a:pt x="775" y="791"/>
                    <a:pt x="774" y="795"/>
                  </a:cubicBezTo>
                  <a:cubicBezTo>
                    <a:pt x="773" y="799"/>
                    <a:pt x="776" y="804"/>
                    <a:pt x="781" y="806"/>
                  </a:cubicBezTo>
                  <a:cubicBezTo>
                    <a:pt x="787" y="809"/>
                    <a:pt x="794" y="808"/>
                    <a:pt x="798" y="803"/>
                  </a:cubicBezTo>
                  <a:cubicBezTo>
                    <a:pt x="800" y="800"/>
                    <a:pt x="801" y="796"/>
                    <a:pt x="798" y="793"/>
                  </a:cubicBezTo>
                  <a:cubicBezTo>
                    <a:pt x="798" y="797"/>
                    <a:pt x="793" y="800"/>
                    <a:pt x="789" y="796"/>
                  </a:cubicBezTo>
                  <a:cubicBezTo>
                    <a:pt x="787" y="794"/>
                    <a:pt x="786" y="788"/>
                    <a:pt x="784" y="782"/>
                  </a:cubicBezTo>
                  <a:cubicBezTo>
                    <a:pt x="782" y="776"/>
                    <a:pt x="779" y="771"/>
                    <a:pt x="774" y="768"/>
                  </a:cubicBezTo>
                  <a:cubicBezTo>
                    <a:pt x="766" y="762"/>
                    <a:pt x="753" y="765"/>
                    <a:pt x="749" y="775"/>
                  </a:cubicBezTo>
                  <a:cubicBezTo>
                    <a:pt x="746" y="780"/>
                    <a:pt x="747" y="786"/>
                    <a:pt x="749" y="791"/>
                  </a:cubicBezTo>
                  <a:cubicBezTo>
                    <a:pt x="751" y="796"/>
                    <a:pt x="760" y="809"/>
                    <a:pt x="758" y="816"/>
                  </a:cubicBezTo>
                  <a:cubicBezTo>
                    <a:pt x="756" y="821"/>
                    <a:pt x="752" y="822"/>
                    <a:pt x="749" y="820"/>
                  </a:cubicBezTo>
                  <a:cubicBezTo>
                    <a:pt x="748" y="825"/>
                    <a:pt x="754" y="828"/>
                    <a:pt x="758" y="828"/>
                  </a:cubicBezTo>
                  <a:cubicBezTo>
                    <a:pt x="767" y="826"/>
                    <a:pt x="775" y="816"/>
                    <a:pt x="772" y="805"/>
                  </a:cubicBezTo>
                  <a:cubicBezTo>
                    <a:pt x="771" y="800"/>
                    <a:pt x="768" y="797"/>
                    <a:pt x="763" y="793"/>
                  </a:cubicBezTo>
                  <a:close/>
                  <a:moveTo>
                    <a:pt x="789" y="638"/>
                  </a:moveTo>
                  <a:cubicBezTo>
                    <a:pt x="798" y="653"/>
                    <a:pt x="812" y="654"/>
                    <a:pt x="817" y="657"/>
                  </a:cubicBezTo>
                  <a:cubicBezTo>
                    <a:pt x="823" y="660"/>
                    <a:pt x="820" y="667"/>
                    <a:pt x="812" y="665"/>
                  </a:cubicBezTo>
                  <a:cubicBezTo>
                    <a:pt x="804" y="663"/>
                    <a:pt x="792" y="652"/>
                    <a:pt x="789" y="638"/>
                  </a:cubicBezTo>
                  <a:close/>
                  <a:moveTo>
                    <a:pt x="837" y="683"/>
                  </a:moveTo>
                  <a:cubicBezTo>
                    <a:pt x="836" y="684"/>
                    <a:pt x="834" y="684"/>
                    <a:pt x="833" y="683"/>
                  </a:cubicBezTo>
                  <a:cubicBezTo>
                    <a:pt x="832" y="682"/>
                    <a:pt x="831" y="680"/>
                    <a:pt x="831" y="678"/>
                  </a:cubicBezTo>
                  <a:cubicBezTo>
                    <a:pt x="831" y="675"/>
                    <a:pt x="834" y="674"/>
                    <a:pt x="836" y="674"/>
                  </a:cubicBezTo>
                  <a:cubicBezTo>
                    <a:pt x="839" y="674"/>
                    <a:pt x="840" y="677"/>
                    <a:pt x="841" y="678"/>
                  </a:cubicBezTo>
                  <a:cubicBezTo>
                    <a:pt x="843" y="680"/>
                    <a:pt x="846" y="680"/>
                    <a:pt x="849" y="678"/>
                  </a:cubicBezTo>
                  <a:cubicBezTo>
                    <a:pt x="852" y="675"/>
                    <a:pt x="853" y="672"/>
                    <a:pt x="852" y="668"/>
                  </a:cubicBezTo>
                  <a:cubicBezTo>
                    <a:pt x="851" y="666"/>
                    <a:pt x="849" y="664"/>
                    <a:pt x="847" y="665"/>
                  </a:cubicBezTo>
                  <a:cubicBezTo>
                    <a:pt x="849" y="666"/>
                    <a:pt x="849" y="670"/>
                    <a:pt x="846" y="671"/>
                  </a:cubicBezTo>
                  <a:cubicBezTo>
                    <a:pt x="844" y="671"/>
                    <a:pt x="841" y="670"/>
                    <a:pt x="837" y="670"/>
                  </a:cubicBezTo>
                  <a:cubicBezTo>
                    <a:pt x="834" y="669"/>
                    <a:pt x="830" y="669"/>
                    <a:pt x="827" y="670"/>
                  </a:cubicBezTo>
                  <a:cubicBezTo>
                    <a:pt x="822" y="673"/>
                    <a:pt x="820" y="681"/>
                    <a:pt x="824" y="686"/>
                  </a:cubicBezTo>
                  <a:cubicBezTo>
                    <a:pt x="826" y="688"/>
                    <a:pt x="829" y="689"/>
                    <a:pt x="832" y="690"/>
                  </a:cubicBezTo>
                  <a:cubicBezTo>
                    <a:pt x="835" y="690"/>
                    <a:pt x="844" y="689"/>
                    <a:pt x="847" y="692"/>
                  </a:cubicBezTo>
                  <a:cubicBezTo>
                    <a:pt x="850" y="695"/>
                    <a:pt x="849" y="697"/>
                    <a:pt x="847" y="698"/>
                  </a:cubicBezTo>
                  <a:cubicBezTo>
                    <a:pt x="849" y="700"/>
                    <a:pt x="853" y="698"/>
                    <a:pt x="854" y="695"/>
                  </a:cubicBezTo>
                  <a:cubicBezTo>
                    <a:pt x="855" y="690"/>
                    <a:pt x="852" y="684"/>
                    <a:pt x="846" y="682"/>
                  </a:cubicBezTo>
                  <a:cubicBezTo>
                    <a:pt x="843" y="681"/>
                    <a:pt x="841" y="682"/>
                    <a:pt x="837" y="683"/>
                  </a:cubicBezTo>
                  <a:close/>
                  <a:moveTo>
                    <a:pt x="837" y="682"/>
                  </a:moveTo>
                  <a:cubicBezTo>
                    <a:pt x="834" y="683"/>
                    <a:pt x="832" y="682"/>
                    <a:pt x="832" y="680"/>
                  </a:cubicBezTo>
                  <a:cubicBezTo>
                    <a:pt x="831" y="676"/>
                    <a:pt x="836" y="674"/>
                    <a:pt x="838" y="676"/>
                  </a:cubicBezTo>
                  <a:cubicBezTo>
                    <a:pt x="840" y="677"/>
                    <a:pt x="840" y="679"/>
                    <a:pt x="843" y="680"/>
                  </a:cubicBezTo>
                  <a:cubicBezTo>
                    <a:pt x="840" y="680"/>
                    <a:pt x="839" y="682"/>
                    <a:pt x="837" y="682"/>
                  </a:cubicBezTo>
                  <a:close/>
                  <a:moveTo>
                    <a:pt x="821" y="680"/>
                  </a:moveTo>
                  <a:cubicBezTo>
                    <a:pt x="820" y="677"/>
                    <a:pt x="822" y="673"/>
                    <a:pt x="824" y="671"/>
                  </a:cubicBezTo>
                  <a:cubicBezTo>
                    <a:pt x="823" y="668"/>
                    <a:pt x="815" y="668"/>
                    <a:pt x="814" y="674"/>
                  </a:cubicBezTo>
                  <a:cubicBezTo>
                    <a:pt x="814" y="678"/>
                    <a:pt x="817" y="681"/>
                    <a:pt x="821" y="680"/>
                  </a:cubicBezTo>
                  <a:close/>
                  <a:moveTo>
                    <a:pt x="813" y="673"/>
                  </a:moveTo>
                  <a:cubicBezTo>
                    <a:pt x="813" y="673"/>
                    <a:pt x="813" y="672"/>
                    <a:pt x="814" y="671"/>
                  </a:cubicBezTo>
                  <a:cubicBezTo>
                    <a:pt x="806" y="669"/>
                    <a:pt x="799" y="664"/>
                    <a:pt x="794" y="657"/>
                  </a:cubicBezTo>
                  <a:cubicBezTo>
                    <a:pt x="785" y="645"/>
                    <a:pt x="789" y="631"/>
                    <a:pt x="778" y="612"/>
                  </a:cubicBezTo>
                  <a:cubicBezTo>
                    <a:pt x="773" y="603"/>
                    <a:pt x="767" y="597"/>
                    <a:pt x="762" y="593"/>
                  </a:cubicBezTo>
                  <a:cubicBezTo>
                    <a:pt x="749" y="583"/>
                    <a:pt x="732" y="579"/>
                    <a:pt x="721" y="566"/>
                  </a:cubicBezTo>
                  <a:cubicBezTo>
                    <a:pt x="727" y="570"/>
                    <a:pt x="736" y="568"/>
                    <a:pt x="736" y="558"/>
                  </a:cubicBezTo>
                  <a:cubicBezTo>
                    <a:pt x="736" y="551"/>
                    <a:pt x="727" y="541"/>
                    <a:pt x="739" y="529"/>
                  </a:cubicBezTo>
                  <a:cubicBezTo>
                    <a:pt x="730" y="531"/>
                    <a:pt x="722" y="536"/>
                    <a:pt x="718" y="544"/>
                  </a:cubicBezTo>
                  <a:cubicBezTo>
                    <a:pt x="716" y="549"/>
                    <a:pt x="715" y="554"/>
                    <a:pt x="716" y="559"/>
                  </a:cubicBezTo>
                  <a:cubicBezTo>
                    <a:pt x="722" y="582"/>
                    <a:pt x="757" y="585"/>
                    <a:pt x="767" y="602"/>
                  </a:cubicBezTo>
                  <a:cubicBezTo>
                    <a:pt x="767" y="601"/>
                    <a:pt x="766" y="600"/>
                    <a:pt x="766" y="600"/>
                  </a:cubicBezTo>
                  <a:cubicBezTo>
                    <a:pt x="753" y="585"/>
                    <a:pt x="729" y="586"/>
                    <a:pt x="717" y="600"/>
                  </a:cubicBezTo>
                  <a:cubicBezTo>
                    <a:pt x="710" y="607"/>
                    <a:pt x="707" y="617"/>
                    <a:pt x="709" y="628"/>
                  </a:cubicBezTo>
                  <a:cubicBezTo>
                    <a:pt x="711" y="639"/>
                    <a:pt x="719" y="649"/>
                    <a:pt x="730" y="653"/>
                  </a:cubicBezTo>
                  <a:cubicBezTo>
                    <a:pt x="741" y="657"/>
                    <a:pt x="753" y="655"/>
                    <a:pt x="760" y="644"/>
                  </a:cubicBezTo>
                  <a:cubicBezTo>
                    <a:pt x="765" y="638"/>
                    <a:pt x="764" y="630"/>
                    <a:pt x="760" y="624"/>
                  </a:cubicBezTo>
                  <a:cubicBezTo>
                    <a:pt x="754" y="615"/>
                    <a:pt x="744" y="614"/>
                    <a:pt x="738" y="618"/>
                  </a:cubicBezTo>
                  <a:cubicBezTo>
                    <a:pt x="730" y="622"/>
                    <a:pt x="727" y="632"/>
                    <a:pt x="733" y="640"/>
                  </a:cubicBezTo>
                  <a:cubicBezTo>
                    <a:pt x="727" y="630"/>
                    <a:pt x="731" y="622"/>
                    <a:pt x="739" y="619"/>
                  </a:cubicBezTo>
                  <a:cubicBezTo>
                    <a:pt x="745" y="617"/>
                    <a:pt x="753" y="618"/>
                    <a:pt x="758" y="625"/>
                  </a:cubicBezTo>
                  <a:cubicBezTo>
                    <a:pt x="761" y="630"/>
                    <a:pt x="762" y="637"/>
                    <a:pt x="758" y="643"/>
                  </a:cubicBezTo>
                  <a:cubicBezTo>
                    <a:pt x="751" y="652"/>
                    <a:pt x="741" y="653"/>
                    <a:pt x="731" y="650"/>
                  </a:cubicBezTo>
                  <a:cubicBezTo>
                    <a:pt x="721" y="646"/>
                    <a:pt x="715" y="637"/>
                    <a:pt x="712" y="627"/>
                  </a:cubicBezTo>
                  <a:cubicBezTo>
                    <a:pt x="710" y="617"/>
                    <a:pt x="714" y="607"/>
                    <a:pt x="720" y="601"/>
                  </a:cubicBezTo>
                  <a:cubicBezTo>
                    <a:pt x="732" y="589"/>
                    <a:pt x="753" y="588"/>
                    <a:pt x="765" y="601"/>
                  </a:cubicBezTo>
                  <a:cubicBezTo>
                    <a:pt x="774" y="612"/>
                    <a:pt x="775" y="623"/>
                    <a:pt x="771" y="636"/>
                  </a:cubicBezTo>
                  <a:cubicBezTo>
                    <a:pt x="763" y="657"/>
                    <a:pt x="743" y="674"/>
                    <a:pt x="726" y="675"/>
                  </a:cubicBezTo>
                  <a:cubicBezTo>
                    <a:pt x="717" y="676"/>
                    <a:pt x="706" y="670"/>
                    <a:pt x="707" y="660"/>
                  </a:cubicBezTo>
                  <a:cubicBezTo>
                    <a:pt x="708" y="653"/>
                    <a:pt x="712" y="650"/>
                    <a:pt x="720" y="651"/>
                  </a:cubicBezTo>
                  <a:cubicBezTo>
                    <a:pt x="713" y="643"/>
                    <a:pt x="698" y="649"/>
                    <a:pt x="695" y="662"/>
                  </a:cubicBezTo>
                  <a:cubicBezTo>
                    <a:pt x="691" y="675"/>
                    <a:pt x="697" y="684"/>
                    <a:pt x="704" y="690"/>
                  </a:cubicBezTo>
                  <a:cubicBezTo>
                    <a:pt x="715" y="698"/>
                    <a:pt x="732" y="697"/>
                    <a:pt x="746" y="687"/>
                  </a:cubicBezTo>
                  <a:cubicBezTo>
                    <a:pt x="760" y="676"/>
                    <a:pt x="770" y="659"/>
                    <a:pt x="773" y="642"/>
                  </a:cubicBezTo>
                  <a:cubicBezTo>
                    <a:pt x="773" y="644"/>
                    <a:pt x="773" y="646"/>
                    <a:pt x="772" y="649"/>
                  </a:cubicBezTo>
                  <a:cubicBezTo>
                    <a:pt x="766" y="678"/>
                    <a:pt x="746" y="700"/>
                    <a:pt x="716" y="708"/>
                  </a:cubicBezTo>
                  <a:cubicBezTo>
                    <a:pt x="694" y="713"/>
                    <a:pt x="674" y="707"/>
                    <a:pt x="659" y="690"/>
                  </a:cubicBezTo>
                  <a:cubicBezTo>
                    <a:pt x="650" y="679"/>
                    <a:pt x="645" y="667"/>
                    <a:pt x="643" y="654"/>
                  </a:cubicBezTo>
                  <a:cubicBezTo>
                    <a:pt x="641" y="640"/>
                    <a:pt x="642" y="626"/>
                    <a:pt x="647" y="613"/>
                  </a:cubicBezTo>
                  <a:cubicBezTo>
                    <a:pt x="650" y="607"/>
                    <a:pt x="652" y="602"/>
                    <a:pt x="657" y="597"/>
                  </a:cubicBezTo>
                  <a:cubicBezTo>
                    <a:pt x="665" y="588"/>
                    <a:pt x="677" y="582"/>
                    <a:pt x="689" y="582"/>
                  </a:cubicBezTo>
                  <a:cubicBezTo>
                    <a:pt x="699" y="582"/>
                    <a:pt x="707" y="586"/>
                    <a:pt x="713" y="594"/>
                  </a:cubicBezTo>
                  <a:cubicBezTo>
                    <a:pt x="718" y="582"/>
                    <a:pt x="700" y="561"/>
                    <a:pt x="681" y="575"/>
                  </a:cubicBezTo>
                  <a:cubicBezTo>
                    <a:pt x="669" y="567"/>
                    <a:pt x="655" y="586"/>
                    <a:pt x="649" y="601"/>
                  </a:cubicBezTo>
                  <a:cubicBezTo>
                    <a:pt x="655" y="582"/>
                    <a:pt x="674" y="561"/>
                    <a:pt x="684" y="551"/>
                  </a:cubicBezTo>
                  <a:cubicBezTo>
                    <a:pt x="683" y="551"/>
                    <a:pt x="682" y="550"/>
                    <a:pt x="682" y="549"/>
                  </a:cubicBezTo>
                  <a:cubicBezTo>
                    <a:pt x="678" y="553"/>
                    <a:pt x="673" y="558"/>
                    <a:pt x="668" y="564"/>
                  </a:cubicBezTo>
                  <a:cubicBezTo>
                    <a:pt x="671" y="554"/>
                    <a:pt x="669" y="542"/>
                    <a:pt x="661" y="534"/>
                  </a:cubicBezTo>
                  <a:cubicBezTo>
                    <a:pt x="647" y="519"/>
                    <a:pt x="622" y="517"/>
                    <a:pt x="609" y="496"/>
                  </a:cubicBezTo>
                  <a:cubicBezTo>
                    <a:pt x="613" y="518"/>
                    <a:pt x="635" y="530"/>
                    <a:pt x="644" y="540"/>
                  </a:cubicBezTo>
                  <a:cubicBezTo>
                    <a:pt x="664" y="559"/>
                    <a:pt x="659" y="571"/>
                    <a:pt x="651" y="590"/>
                  </a:cubicBezTo>
                  <a:cubicBezTo>
                    <a:pt x="651" y="586"/>
                    <a:pt x="651" y="583"/>
                    <a:pt x="651" y="579"/>
                  </a:cubicBezTo>
                  <a:cubicBezTo>
                    <a:pt x="650" y="558"/>
                    <a:pt x="637" y="538"/>
                    <a:pt x="618" y="531"/>
                  </a:cubicBezTo>
                  <a:cubicBezTo>
                    <a:pt x="603" y="524"/>
                    <a:pt x="586" y="527"/>
                    <a:pt x="573" y="538"/>
                  </a:cubicBezTo>
                  <a:cubicBezTo>
                    <a:pt x="557" y="552"/>
                    <a:pt x="551" y="574"/>
                    <a:pt x="559" y="594"/>
                  </a:cubicBezTo>
                  <a:cubicBezTo>
                    <a:pt x="563" y="603"/>
                    <a:pt x="570" y="610"/>
                    <a:pt x="578" y="613"/>
                  </a:cubicBezTo>
                  <a:cubicBezTo>
                    <a:pt x="593" y="620"/>
                    <a:pt x="607" y="615"/>
                    <a:pt x="616" y="603"/>
                  </a:cubicBezTo>
                  <a:cubicBezTo>
                    <a:pt x="601" y="609"/>
                    <a:pt x="595" y="597"/>
                    <a:pt x="589" y="594"/>
                  </a:cubicBezTo>
                  <a:cubicBezTo>
                    <a:pt x="575" y="589"/>
                    <a:pt x="571" y="608"/>
                    <a:pt x="584" y="614"/>
                  </a:cubicBezTo>
                  <a:cubicBezTo>
                    <a:pt x="586" y="615"/>
                    <a:pt x="587" y="615"/>
                    <a:pt x="589" y="616"/>
                  </a:cubicBezTo>
                  <a:cubicBezTo>
                    <a:pt x="577" y="614"/>
                    <a:pt x="566" y="606"/>
                    <a:pt x="561" y="593"/>
                  </a:cubicBezTo>
                  <a:cubicBezTo>
                    <a:pt x="554" y="574"/>
                    <a:pt x="559" y="553"/>
                    <a:pt x="575" y="540"/>
                  </a:cubicBezTo>
                  <a:cubicBezTo>
                    <a:pt x="587" y="530"/>
                    <a:pt x="602" y="528"/>
                    <a:pt x="616" y="534"/>
                  </a:cubicBezTo>
                  <a:cubicBezTo>
                    <a:pt x="633" y="541"/>
                    <a:pt x="645" y="559"/>
                    <a:pt x="646" y="579"/>
                  </a:cubicBezTo>
                  <a:cubicBezTo>
                    <a:pt x="646" y="586"/>
                    <a:pt x="645" y="593"/>
                    <a:pt x="643" y="600"/>
                  </a:cubicBezTo>
                  <a:cubicBezTo>
                    <a:pt x="644" y="596"/>
                    <a:pt x="644" y="591"/>
                    <a:pt x="643" y="586"/>
                  </a:cubicBezTo>
                  <a:cubicBezTo>
                    <a:pt x="640" y="574"/>
                    <a:pt x="630" y="563"/>
                    <a:pt x="616" y="565"/>
                  </a:cubicBezTo>
                  <a:cubicBezTo>
                    <a:pt x="611" y="566"/>
                    <a:pt x="606" y="570"/>
                    <a:pt x="605" y="576"/>
                  </a:cubicBezTo>
                  <a:cubicBezTo>
                    <a:pt x="603" y="580"/>
                    <a:pt x="604" y="585"/>
                    <a:pt x="607" y="588"/>
                  </a:cubicBezTo>
                  <a:cubicBezTo>
                    <a:pt x="610" y="592"/>
                    <a:pt x="614" y="594"/>
                    <a:pt x="619" y="594"/>
                  </a:cubicBezTo>
                  <a:cubicBezTo>
                    <a:pt x="625" y="594"/>
                    <a:pt x="630" y="589"/>
                    <a:pt x="630" y="583"/>
                  </a:cubicBezTo>
                  <a:cubicBezTo>
                    <a:pt x="630" y="579"/>
                    <a:pt x="628" y="576"/>
                    <a:pt x="624" y="575"/>
                  </a:cubicBezTo>
                  <a:cubicBezTo>
                    <a:pt x="622" y="574"/>
                    <a:pt x="620" y="575"/>
                    <a:pt x="619" y="577"/>
                  </a:cubicBezTo>
                  <a:cubicBezTo>
                    <a:pt x="620" y="577"/>
                    <a:pt x="622" y="577"/>
                    <a:pt x="624" y="578"/>
                  </a:cubicBezTo>
                  <a:cubicBezTo>
                    <a:pt x="627" y="579"/>
                    <a:pt x="627" y="583"/>
                    <a:pt x="624" y="585"/>
                  </a:cubicBezTo>
                  <a:cubicBezTo>
                    <a:pt x="622" y="586"/>
                    <a:pt x="620" y="587"/>
                    <a:pt x="617" y="586"/>
                  </a:cubicBezTo>
                  <a:cubicBezTo>
                    <a:pt x="614" y="585"/>
                    <a:pt x="612" y="582"/>
                    <a:pt x="613" y="579"/>
                  </a:cubicBezTo>
                  <a:cubicBezTo>
                    <a:pt x="613" y="575"/>
                    <a:pt x="616" y="572"/>
                    <a:pt x="620" y="571"/>
                  </a:cubicBezTo>
                  <a:cubicBezTo>
                    <a:pt x="631" y="569"/>
                    <a:pt x="640" y="581"/>
                    <a:pt x="641" y="591"/>
                  </a:cubicBezTo>
                  <a:cubicBezTo>
                    <a:pt x="644" y="603"/>
                    <a:pt x="639" y="615"/>
                    <a:pt x="638" y="626"/>
                  </a:cubicBezTo>
                  <a:cubicBezTo>
                    <a:pt x="636" y="639"/>
                    <a:pt x="636" y="652"/>
                    <a:pt x="643" y="668"/>
                  </a:cubicBezTo>
                  <a:cubicBezTo>
                    <a:pt x="641" y="665"/>
                    <a:pt x="639" y="662"/>
                    <a:pt x="637" y="659"/>
                  </a:cubicBezTo>
                  <a:cubicBezTo>
                    <a:pt x="622" y="643"/>
                    <a:pt x="602" y="636"/>
                    <a:pt x="581" y="644"/>
                  </a:cubicBezTo>
                  <a:cubicBezTo>
                    <a:pt x="561" y="651"/>
                    <a:pt x="548" y="668"/>
                    <a:pt x="546" y="689"/>
                  </a:cubicBezTo>
                  <a:cubicBezTo>
                    <a:pt x="545" y="709"/>
                    <a:pt x="554" y="729"/>
                    <a:pt x="571" y="739"/>
                  </a:cubicBezTo>
                  <a:cubicBezTo>
                    <a:pt x="587" y="747"/>
                    <a:pt x="605" y="745"/>
                    <a:pt x="617" y="734"/>
                  </a:cubicBezTo>
                  <a:cubicBezTo>
                    <a:pt x="624" y="727"/>
                    <a:pt x="628" y="718"/>
                    <a:pt x="628" y="709"/>
                  </a:cubicBezTo>
                  <a:cubicBezTo>
                    <a:pt x="627" y="703"/>
                    <a:pt x="625" y="697"/>
                    <a:pt x="622" y="693"/>
                  </a:cubicBezTo>
                  <a:cubicBezTo>
                    <a:pt x="616" y="684"/>
                    <a:pt x="605" y="682"/>
                    <a:pt x="597" y="686"/>
                  </a:cubicBezTo>
                  <a:cubicBezTo>
                    <a:pt x="587" y="691"/>
                    <a:pt x="583" y="703"/>
                    <a:pt x="587" y="713"/>
                  </a:cubicBezTo>
                  <a:cubicBezTo>
                    <a:pt x="592" y="723"/>
                    <a:pt x="604" y="727"/>
                    <a:pt x="614" y="722"/>
                  </a:cubicBezTo>
                  <a:cubicBezTo>
                    <a:pt x="623" y="718"/>
                    <a:pt x="627" y="709"/>
                    <a:pt x="625" y="700"/>
                  </a:cubicBezTo>
                  <a:cubicBezTo>
                    <a:pt x="630" y="712"/>
                    <a:pt x="625" y="725"/>
                    <a:pt x="615" y="734"/>
                  </a:cubicBezTo>
                  <a:cubicBezTo>
                    <a:pt x="604" y="744"/>
                    <a:pt x="587" y="745"/>
                    <a:pt x="572" y="737"/>
                  </a:cubicBezTo>
                  <a:cubicBezTo>
                    <a:pt x="556" y="728"/>
                    <a:pt x="548" y="709"/>
                    <a:pt x="549" y="691"/>
                  </a:cubicBezTo>
                  <a:cubicBezTo>
                    <a:pt x="551" y="671"/>
                    <a:pt x="564" y="655"/>
                    <a:pt x="582" y="648"/>
                  </a:cubicBezTo>
                  <a:cubicBezTo>
                    <a:pt x="601" y="642"/>
                    <a:pt x="619" y="648"/>
                    <a:pt x="632" y="662"/>
                  </a:cubicBezTo>
                  <a:cubicBezTo>
                    <a:pt x="641" y="673"/>
                    <a:pt x="646" y="687"/>
                    <a:pt x="658" y="697"/>
                  </a:cubicBezTo>
                  <a:cubicBezTo>
                    <a:pt x="674" y="712"/>
                    <a:pt x="695" y="718"/>
                    <a:pt x="718" y="713"/>
                  </a:cubicBezTo>
                  <a:cubicBezTo>
                    <a:pt x="750" y="705"/>
                    <a:pt x="772" y="682"/>
                    <a:pt x="778" y="650"/>
                  </a:cubicBezTo>
                  <a:cubicBezTo>
                    <a:pt x="780" y="635"/>
                    <a:pt x="780" y="623"/>
                    <a:pt x="775" y="610"/>
                  </a:cubicBezTo>
                  <a:cubicBezTo>
                    <a:pt x="781" y="622"/>
                    <a:pt x="784" y="635"/>
                    <a:pt x="784" y="648"/>
                  </a:cubicBezTo>
                  <a:cubicBezTo>
                    <a:pt x="784" y="666"/>
                    <a:pt x="777" y="687"/>
                    <a:pt x="767" y="702"/>
                  </a:cubicBezTo>
                  <a:cubicBezTo>
                    <a:pt x="763" y="708"/>
                    <a:pt x="761" y="714"/>
                    <a:pt x="759" y="721"/>
                  </a:cubicBezTo>
                  <a:cubicBezTo>
                    <a:pt x="758" y="723"/>
                    <a:pt x="758" y="725"/>
                    <a:pt x="757" y="727"/>
                  </a:cubicBezTo>
                  <a:cubicBezTo>
                    <a:pt x="757" y="730"/>
                    <a:pt x="757" y="733"/>
                    <a:pt x="756" y="737"/>
                  </a:cubicBezTo>
                  <a:cubicBezTo>
                    <a:pt x="756" y="738"/>
                    <a:pt x="757" y="749"/>
                    <a:pt x="759" y="749"/>
                  </a:cubicBezTo>
                  <a:cubicBezTo>
                    <a:pt x="760" y="748"/>
                    <a:pt x="760" y="742"/>
                    <a:pt x="760" y="741"/>
                  </a:cubicBezTo>
                  <a:cubicBezTo>
                    <a:pt x="760" y="736"/>
                    <a:pt x="760" y="732"/>
                    <a:pt x="761" y="728"/>
                  </a:cubicBezTo>
                  <a:cubicBezTo>
                    <a:pt x="761" y="726"/>
                    <a:pt x="762" y="724"/>
                    <a:pt x="762" y="722"/>
                  </a:cubicBezTo>
                  <a:cubicBezTo>
                    <a:pt x="764" y="715"/>
                    <a:pt x="766" y="710"/>
                    <a:pt x="770" y="703"/>
                  </a:cubicBezTo>
                  <a:cubicBezTo>
                    <a:pt x="770" y="703"/>
                    <a:pt x="770" y="702"/>
                    <a:pt x="771" y="701"/>
                  </a:cubicBezTo>
                  <a:cubicBezTo>
                    <a:pt x="770" y="703"/>
                    <a:pt x="770" y="705"/>
                    <a:pt x="769" y="708"/>
                  </a:cubicBezTo>
                  <a:cubicBezTo>
                    <a:pt x="768" y="714"/>
                    <a:pt x="768" y="719"/>
                    <a:pt x="769" y="725"/>
                  </a:cubicBezTo>
                  <a:cubicBezTo>
                    <a:pt x="773" y="742"/>
                    <a:pt x="787" y="748"/>
                    <a:pt x="802" y="746"/>
                  </a:cubicBezTo>
                  <a:cubicBezTo>
                    <a:pt x="814" y="744"/>
                    <a:pt x="826" y="737"/>
                    <a:pt x="831" y="725"/>
                  </a:cubicBezTo>
                  <a:cubicBezTo>
                    <a:pt x="835" y="714"/>
                    <a:pt x="832" y="705"/>
                    <a:pt x="824" y="698"/>
                  </a:cubicBezTo>
                  <a:cubicBezTo>
                    <a:pt x="817" y="693"/>
                    <a:pt x="807" y="690"/>
                    <a:pt x="800" y="696"/>
                  </a:cubicBezTo>
                  <a:cubicBezTo>
                    <a:pt x="796" y="699"/>
                    <a:pt x="794" y="703"/>
                    <a:pt x="794" y="708"/>
                  </a:cubicBezTo>
                  <a:cubicBezTo>
                    <a:pt x="794" y="711"/>
                    <a:pt x="796" y="714"/>
                    <a:pt x="798" y="716"/>
                  </a:cubicBezTo>
                  <a:cubicBezTo>
                    <a:pt x="801" y="718"/>
                    <a:pt x="804" y="718"/>
                    <a:pt x="808" y="717"/>
                  </a:cubicBezTo>
                  <a:cubicBezTo>
                    <a:pt x="811" y="716"/>
                    <a:pt x="814" y="714"/>
                    <a:pt x="815" y="710"/>
                  </a:cubicBezTo>
                  <a:cubicBezTo>
                    <a:pt x="815" y="706"/>
                    <a:pt x="813" y="702"/>
                    <a:pt x="809" y="701"/>
                  </a:cubicBezTo>
                  <a:cubicBezTo>
                    <a:pt x="805" y="699"/>
                    <a:pt x="800" y="702"/>
                    <a:pt x="798" y="706"/>
                  </a:cubicBezTo>
                  <a:cubicBezTo>
                    <a:pt x="797" y="710"/>
                    <a:pt x="799" y="715"/>
                    <a:pt x="804" y="717"/>
                  </a:cubicBezTo>
                  <a:cubicBezTo>
                    <a:pt x="805" y="717"/>
                    <a:pt x="807" y="717"/>
                    <a:pt x="808" y="717"/>
                  </a:cubicBezTo>
                  <a:cubicBezTo>
                    <a:pt x="808" y="717"/>
                    <a:pt x="808" y="717"/>
                    <a:pt x="808" y="717"/>
                  </a:cubicBezTo>
                  <a:cubicBezTo>
                    <a:pt x="804" y="718"/>
                    <a:pt x="801" y="717"/>
                    <a:pt x="798" y="715"/>
                  </a:cubicBezTo>
                  <a:cubicBezTo>
                    <a:pt x="796" y="714"/>
                    <a:pt x="795" y="711"/>
                    <a:pt x="795" y="708"/>
                  </a:cubicBezTo>
                  <a:cubicBezTo>
                    <a:pt x="794" y="704"/>
                    <a:pt x="797" y="699"/>
                    <a:pt x="800" y="697"/>
                  </a:cubicBezTo>
                  <a:cubicBezTo>
                    <a:pt x="807" y="692"/>
                    <a:pt x="817" y="694"/>
                    <a:pt x="823" y="699"/>
                  </a:cubicBezTo>
                  <a:cubicBezTo>
                    <a:pt x="831" y="705"/>
                    <a:pt x="833" y="714"/>
                    <a:pt x="829" y="724"/>
                  </a:cubicBezTo>
                  <a:cubicBezTo>
                    <a:pt x="825" y="735"/>
                    <a:pt x="812" y="742"/>
                    <a:pt x="800" y="743"/>
                  </a:cubicBezTo>
                  <a:cubicBezTo>
                    <a:pt x="788" y="745"/>
                    <a:pt x="775" y="739"/>
                    <a:pt x="772" y="725"/>
                  </a:cubicBezTo>
                  <a:cubicBezTo>
                    <a:pt x="771" y="719"/>
                    <a:pt x="772" y="714"/>
                    <a:pt x="773" y="708"/>
                  </a:cubicBezTo>
                  <a:cubicBezTo>
                    <a:pt x="774" y="705"/>
                    <a:pt x="775" y="701"/>
                    <a:pt x="776" y="698"/>
                  </a:cubicBezTo>
                  <a:cubicBezTo>
                    <a:pt x="779" y="690"/>
                    <a:pt x="783" y="680"/>
                    <a:pt x="785" y="670"/>
                  </a:cubicBezTo>
                  <a:cubicBezTo>
                    <a:pt x="787" y="664"/>
                    <a:pt x="788" y="658"/>
                    <a:pt x="788" y="652"/>
                  </a:cubicBezTo>
                  <a:cubicBezTo>
                    <a:pt x="789" y="655"/>
                    <a:pt x="791" y="658"/>
                    <a:pt x="793" y="660"/>
                  </a:cubicBezTo>
                  <a:cubicBezTo>
                    <a:pt x="799" y="666"/>
                    <a:pt x="806" y="672"/>
                    <a:pt x="813" y="673"/>
                  </a:cubicBezTo>
                  <a:close/>
                  <a:moveTo>
                    <a:pt x="764" y="792"/>
                  </a:moveTo>
                  <a:cubicBezTo>
                    <a:pt x="761" y="789"/>
                    <a:pt x="761" y="785"/>
                    <a:pt x="764" y="782"/>
                  </a:cubicBezTo>
                  <a:cubicBezTo>
                    <a:pt x="769" y="778"/>
                    <a:pt x="776" y="783"/>
                    <a:pt x="775" y="788"/>
                  </a:cubicBezTo>
                  <a:cubicBezTo>
                    <a:pt x="774" y="793"/>
                    <a:pt x="771" y="794"/>
                    <a:pt x="773" y="800"/>
                  </a:cubicBezTo>
                  <a:cubicBezTo>
                    <a:pt x="770" y="795"/>
                    <a:pt x="767" y="795"/>
                    <a:pt x="764" y="792"/>
                  </a:cubicBezTo>
                  <a:close/>
                  <a:moveTo>
                    <a:pt x="763" y="706"/>
                  </a:moveTo>
                  <a:cubicBezTo>
                    <a:pt x="756" y="718"/>
                    <a:pt x="740" y="723"/>
                    <a:pt x="731" y="721"/>
                  </a:cubicBezTo>
                  <a:cubicBezTo>
                    <a:pt x="723" y="719"/>
                    <a:pt x="715" y="716"/>
                    <a:pt x="708" y="719"/>
                  </a:cubicBezTo>
                  <a:cubicBezTo>
                    <a:pt x="702" y="722"/>
                    <a:pt x="696" y="729"/>
                    <a:pt x="699" y="734"/>
                  </a:cubicBezTo>
                  <a:cubicBezTo>
                    <a:pt x="700" y="729"/>
                    <a:pt x="706" y="727"/>
                    <a:pt x="712" y="727"/>
                  </a:cubicBezTo>
                  <a:cubicBezTo>
                    <a:pt x="716" y="727"/>
                    <a:pt x="720" y="727"/>
                    <a:pt x="724" y="724"/>
                  </a:cubicBezTo>
                  <a:cubicBezTo>
                    <a:pt x="731" y="731"/>
                    <a:pt x="740" y="730"/>
                    <a:pt x="746" y="726"/>
                  </a:cubicBezTo>
                  <a:cubicBezTo>
                    <a:pt x="753" y="723"/>
                    <a:pt x="760" y="715"/>
                    <a:pt x="763" y="706"/>
                  </a:cubicBezTo>
                  <a:close/>
                  <a:moveTo>
                    <a:pt x="836" y="796"/>
                  </a:moveTo>
                  <a:cubicBezTo>
                    <a:pt x="855" y="804"/>
                    <a:pt x="854" y="824"/>
                    <a:pt x="857" y="832"/>
                  </a:cubicBezTo>
                  <a:cubicBezTo>
                    <a:pt x="861" y="844"/>
                    <a:pt x="872" y="840"/>
                    <a:pt x="870" y="827"/>
                  </a:cubicBezTo>
                  <a:cubicBezTo>
                    <a:pt x="868" y="815"/>
                    <a:pt x="855" y="799"/>
                    <a:pt x="836" y="796"/>
                  </a:cubicBezTo>
                  <a:close/>
                  <a:moveTo>
                    <a:pt x="754" y="766"/>
                  </a:moveTo>
                  <a:cubicBezTo>
                    <a:pt x="758" y="761"/>
                    <a:pt x="766" y="762"/>
                    <a:pt x="770" y="763"/>
                  </a:cubicBezTo>
                  <a:cubicBezTo>
                    <a:pt x="775" y="758"/>
                    <a:pt x="767" y="747"/>
                    <a:pt x="758" y="751"/>
                  </a:cubicBezTo>
                  <a:cubicBezTo>
                    <a:pt x="752" y="753"/>
                    <a:pt x="750" y="761"/>
                    <a:pt x="754" y="766"/>
                  </a:cubicBezTo>
                  <a:close/>
                  <a:moveTo>
                    <a:pt x="759" y="718"/>
                  </a:moveTo>
                  <a:cubicBezTo>
                    <a:pt x="745" y="738"/>
                    <a:pt x="719" y="737"/>
                    <a:pt x="711" y="739"/>
                  </a:cubicBezTo>
                  <a:cubicBezTo>
                    <a:pt x="696" y="744"/>
                    <a:pt x="702" y="761"/>
                    <a:pt x="719" y="756"/>
                  </a:cubicBezTo>
                  <a:cubicBezTo>
                    <a:pt x="730" y="754"/>
                    <a:pt x="749" y="743"/>
                    <a:pt x="759" y="718"/>
                  </a:cubicBezTo>
                  <a:close/>
                  <a:moveTo>
                    <a:pt x="822" y="746"/>
                  </a:moveTo>
                  <a:cubicBezTo>
                    <a:pt x="827" y="736"/>
                    <a:pt x="833" y="727"/>
                    <a:pt x="843" y="722"/>
                  </a:cubicBezTo>
                  <a:cubicBezTo>
                    <a:pt x="852" y="718"/>
                    <a:pt x="863" y="718"/>
                    <a:pt x="871" y="725"/>
                  </a:cubicBezTo>
                  <a:cubicBezTo>
                    <a:pt x="876" y="729"/>
                    <a:pt x="879" y="734"/>
                    <a:pt x="880" y="740"/>
                  </a:cubicBezTo>
                  <a:cubicBezTo>
                    <a:pt x="882" y="747"/>
                    <a:pt x="882" y="752"/>
                    <a:pt x="880" y="758"/>
                  </a:cubicBezTo>
                  <a:cubicBezTo>
                    <a:pt x="878" y="765"/>
                    <a:pt x="876" y="769"/>
                    <a:pt x="872" y="774"/>
                  </a:cubicBezTo>
                  <a:cubicBezTo>
                    <a:pt x="870" y="776"/>
                    <a:pt x="868" y="778"/>
                    <a:pt x="866" y="780"/>
                  </a:cubicBezTo>
                  <a:cubicBezTo>
                    <a:pt x="860" y="785"/>
                    <a:pt x="854" y="788"/>
                    <a:pt x="847" y="791"/>
                  </a:cubicBezTo>
                  <a:cubicBezTo>
                    <a:pt x="837" y="794"/>
                    <a:pt x="828" y="795"/>
                    <a:pt x="817" y="793"/>
                  </a:cubicBezTo>
                  <a:cubicBezTo>
                    <a:pt x="816" y="793"/>
                    <a:pt x="816" y="793"/>
                    <a:pt x="815" y="792"/>
                  </a:cubicBezTo>
                  <a:cubicBezTo>
                    <a:pt x="820" y="798"/>
                    <a:pt x="824" y="805"/>
                    <a:pt x="826" y="813"/>
                  </a:cubicBezTo>
                  <a:cubicBezTo>
                    <a:pt x="828" y="822"/>
                    <a:pt x="827" y="832"/>
                    <a:pt x="821" y="839"/>
                  </a:cubicBezTo>
                  <a:cubicBezTo>
                    <a:pt x="819" y="842"/>
                    <a:pt x="816" y="845"/>
                    <a:pt x="812" y="847"/>
                  </a:cubicBezTo>
                  <a:cubicBezTo>
                    <a:pt x="815" y="845"/>
                    <a:pt x="818" y="842"/>
                    <a:pt x="820" y="839"/>
                  </a:cubicBezTo>
                  <a:cubicBezTo>
                    <a:pt x="825" y="831"/>
                    <a:pt x="825" y="822"/>
                    <a:pt x="823" y="813"/>
                  </a:cubicBezTo>
                  <a:cubicBezTo>
                    <a:pt x="821" y="807"/>
                    <a:pt x="819" y="802"/>
                    <a:pt x="815" y="798"/>
                  </a:cubicBezTo>
                  <a:cubicBezTo>
                    <a:pt x="808" y="789"/>
                    <a:pt x="800" y="785"/>
                    <a:pt x="792" y="778"/>
                  </a:cubicBezTo>
                  <a:cubicBezTo>
                    <a:pt x="791" y="777"/>
                    <a:pt x="791" y="777"/>
                    <a:pt x="791" y="777"/>
                  </a:cubicBezTo>
                  <a:cubicBezTo>
                    <a:pt x="787" y="773"/>
                    <a:pt x="784" y="768"/>
                    <a:pt x="781" y="763"/>
                  </a:cubicBezTo>
                  <a:cubicBezTo>
                    <a:pt x="780" y="762"/>
                    <a:pt x="773" y="749"/>
                    <a:pt x="774" y="748"/>
                  </a:cubicBezTo>
                  <a:cubicBezTo>
                    <a:pt x="776" y="748"/>
                    <a:pt x="780" y="756"/>
                    <a:pt x="781" y="757"/>
                  </a:cubicBezTo>
                  <a:cubicBezTo>
                    <a:pt x="785" y="764"/>
                    <a:pt x="789" y="769"/>
                    <a:pt x="794" y="775"/>
                  </a:cubicBezTo>
                  <a:cubicBezTo>
                    <a:pt x="794" y="775"/>
                    <a:pt x="794" y="775"/>
                    <a:pt x="794" y="775"/>
                  </a:cubicBezTo>
                  <a:cubicBezTo>
                    <a:pt x="802" y="782"/>
                    <a:pt x="808" y="787"/>
                    <a:pt x="818" y="790"/>
                  </a:cubicBezTo>
                  <a:cubicBezTo>
                    <a:pt x="829" y="793"/>
                    <a:pt x="843" y="792"/>
                    <a:pt x="852" y="784"/>
                  </a:cubicBezTo>
                  <a:cubicBezTo>
                    <a:pt x="857" y="780"/>
                    <a:pt x="862" y="770"/>
                    <a:pt x="857" y="764"/>
                  </a:cubicBezTo>
                  <a:cubicBezTo>
                    <a:pt x="856" y="762"/>
                    <a:pt x="853" y="761"/>
                    <a:pt x="850" y="762"/>
                  </a:cubicBezTo>
                  <a:cubicBezTo>
                    <a:pt x="848" y="763"/>
                    <a:pt x="847" y="765"/>
                    <a:pt x="847" y="768"/>
                  </a:cubicBezTo>
                  <a:cubicBezTo>
                    <a:pt x="848" y="770"/>
                    <a:pt x="849" y="771"/>
                    <a:pt x="850" y="771"/>
                  </a:cubicBezTo>
                  <a:cubicBezTo>
                    <a:pt x="852" y="772"/>
                    <a:pt x="854" y="771"/>
                    <a:pt x="854" y="769"/>
                  </a:cubicBezTo>
                  <a:cubicBezTo>
                    <a:pt x="854" y="768"/>
                    <a:pt x="854" y="766"/>
                    <a:pt x="853" y="766"/>
                  </a:cubicBezTo>
                  <a:cubicBezTo>
                    <a:pt x="855" y="765"/>
                    <a:pt x="856" y="767"/>
                    <a:pt x="856" y="768"/>
                  </a:cubicBezTo>
                  <a:cubicBezTo>
                    <a:pt x="857" y="771"/>
                    <a:pt x="856" y="773"/>
                    <a:pt x="854" y="775"/>
                  </a:cubicBezTo>
                  <a:cubicBezTo>
                    <a:pt x="850" y="777"/>
                    <a:pt x="845" y="775"/>
                    <a:pt x="843" y="771"/>
                  </a:cubicBezTo>
                  <a:cubicBezTo>
                    <a:pt x="841" y="768"/>
                    <a:pt x="841" y="765"/>
                    <a:pt x="842" y="762"/>
                  </a:cubicBezTo>
                  <a:cubicBezTo>
                    <a:pt x="844" y="759"/>
                    <a:pt x="846" y="757"/>
                    <a:pt x="849" y="757"/>
                  </a:cubicBezTo>
                  <a:cubicBezTo>
                    <a:pt x="853" y="756"/>
                    <a:pt x="857" y="757"/>
                    <a:pt x="860" y="760"/>
                  </a:cubicBezTo>
                  <a:cubicBezTo>
                    <a:pt x="866" y="767"/>
                    <a:pt x="862" y="778"/>
                    <a:pt x="855" y="784"/>
                  </a:cubicBezTo>
                  <a:cubicBezTo>
                    <a:pt x="853" y="785"/>
                    <a:pt x="851" y="787"/>
                    <a:pt x="848" y="788"/>
                  </a:cubicBezTo>
                  <a:cubicBezTo>
                    <a:pt x="857" y="785"/>
                    <a:pt x="864" y="780"/>
                    <a:pt x="870" y="773"/>
                  </a:cubicBezTo>
                  <a:cubicBezTo>
                    <a:pt x="874" y="768"/>
                    <a:pt x="877" y="764"/>
                    <a:pt x="879" y="758"/>
                  </a:cubicBezTo>
                  <a:cubicBezTo>
                    <a:pt x="880" y="752"/>
                    <a:pt x="880" y="747"/>
                    <a:pt x="879" y="740"/>
                  </a:cubicBezTo>
                  <a:cubicBezTo>
                    <a:pt x="878" y="737"/>
                    <a:pt x="877" y="734"/>
                    <a:pt x="875" y="731"/>
                  </a:cubicBezTo>
                  <a:cubicBezTo>
                    <a:pt x="875" y="731"/>
                    <a:pt x="875" y="731"/>
                    <a:pt x="875" y="731"/>
                  </a:cubicBezTo>
                  <a:cubicBezTo>
                    <a:pt x="879" y="740"/>
                    <a:pt x="874" y="750"/>
                    <a:pt x="861" y="748"/>
                  </a:cubicBezTo>
                  <a:cubicBezTo>
                    <a:pt x="852" y="746"/>
                    <a:pt x="840" y="732"/>
                    <a:pt x="822" y="746"/>
                  </a:cubicBezTo>
                  <a:close/>
                  <a:moveTo>
                    <a:pt x="820" y="838"/>
                  </a:moveTo>
                  <a:cubicBezTo>
                    <a:pt x="811" y="830"/>
                    <a:pt x="802" y="844"/>
                    <a:pt x="798" y="847"/>
                  </a:cubicBezTo>
                  <a:cubicBezTo>
                    <a:pt x="795" y="850"/>
                    <a:pt x="793" y="852"/>
                    <a:pt x="789" y="851"/>
                  </a:cubicBezTo>
                  <a:cubicBezTo>
                    <a:pt x="793" y="854"/>
                    <a:pt x="804" y="857"/>
                    <a:pt x="810" y="856"/>
                  </a:cubicBezTo>
                  <a:cubicBezTo>
                    <a:pt x="817" y="855"/>
                    <a:pt x="823" y="850"/>
                    <a:pt x="822" y="841"/>
                  </a:cubicBezTo>
                  <a:cubicBezTo>
                    <a:pt x="819" y="844"/>
                    <a:pt x="814" y="848"/>
                    <a:pt x="810" y="848"/>
                  </a:cubicBezTo>
                  <a:cubicBezTo>
                    <a:pt x="812" y="847"/>
                    <a:pt x="817" y="843"/>
                    <a:pt x="820" y="838"/>
                  </a:cubicBezTo>
                  <a:close/>
                  <a:moveTo>
                    <a:pt x="772" y="741"/>
                  </a:moveTo>
                  <a:cubicBezTo>
                    <a:pt x="792" y="757"/>
                    <a:pt x="813" y="753"/>
                    <a:pt x="825" y="757"/>
                  </a:cubicBezTo>
                  <a:cubicBezTo>
                    <a:pt x="837" y="762"/>
                    <a:pt x="832" y="776"/>
                    <a:pt x="817" y="775"/>
                  </a:cubicBezTo>
                  <a:cubicBezTo>
                    <a:pt x="801" y="773"/>
                    <a:pt x="783" y="757"/>
                    <a:pt x="772" y="741"/>
                  </a:cubicBezTo>
                  <a:close/>
                  <a:moveTo>
                    <a:pt x="842" y="796"/>
                  </a:moveTo>
                  <a:cubicBezTo>
                    <a:pt x="862" y="795"/>
                    <a:pt x="893" y="771"/>
                    <a:pt x="883" y="752"/>
                  </a:cubicBezTo>
                  <a:cubicBezTo>
                    <a:pt x="886" y="749"/>
                    <a:pt x="893" y="753"/>
                    <a:pt x="895" y="759"/>
                  </a:cubicBezTo>
                  <a:cubicBezTo>
                    <a:pt x="896" y="765"/>
                    <a:pt x="894" y="774"/>
                    <a:pt x="885" y="778"/>
                  </a:cubicBezTo>
                  <a:cubicBezTo>
                    <a:pt x="888" y="783"/>
                    <a:pt x="878" y="792"/>
                    <a:pt x="864" y="796"/>
                  </a:cubicBezTo>
                  <a:cubicBezTo>
                    <a:pt x="872" y="797"/>
                    <a:pt x="881" y="802"/>
                    <a:pt x="887" y="807"/>
                  </a:cubicBezTo>
                  <a:cubicBezTo>
                    <a:pt x="895" y="814"/>
                    <a:pt x="902" y="823"/>
                    <a:pt x="904" y="833"/>
                  </a:cubicBezTo>
                  <a:cubicBezTo>
                    <a:pt x="907" y="843"/>
                    <a:pt x="905" y="854"/>
                    <a:pt x="897" y="861"/>
                  </a:cubicBezTo>
                  <a:cubicBezTo>
                    <a:pt x="892" y="866"/>
                    <a:pt x="884" y="869"/>
                    <a:pt x="877" y="866"/>
                  </a:cubicBezTo>
                  <a:cubicBezTo>
                    <a:pt x="871" y="864"/>
                    <a:pt x="867" y="858"/>
                    <a:pt x="867" y="852"/>
                  </a:cubicBezTo>
                  <a:cubicBezTo>
                    <a:pt x="867" y="845"/>
                    <a:pt x="870" y="839"/>
                    <a:pt x="874" y="834"/>
                  </a:cubicBezTo>
                  <a:cubicBezTo>
                    <a:pt x="871" y="848"/>
                    <a:pt x="882" y="850"/>
                    <a:pt x="885" y="854"/>
                  </a:cubicBezTo>
                  <a:cubicBezTo>
                    <a:pt x="890" y="860"/>
                    <a:pt x="886" y="865"/>
                    <a:pt x="881" y="866"/>
                  </a:cubicBezTo>
                  <a:cubicBezTo>
                    <a:pt x="881" y="866"/>
                    <a:pt x="881" y="866"/>
                    <a:pt x="881" y="866"/>
                  </a:cubicBezTo>
                  <a:cubicBezTo>
                    <a:pt x="886" y="867"/>
                    <a:pt x="891" y="864"/>
                    <a:pt x="896" y="860"/>
                  </a:cubicBezTo>
                  <a:cubicBezTo>
                    <a:pt x="902" y="854"/>
                    <a:pt x="905" y="846"/>
                    <a:pt x="903" y="836"/>
                  </a:cubicBezTo>
                  <a:cubicBezTo>
                    <a:pt x="903" y="838"/>
                    <a:pt x="903" y="841"/>
                    <a:pt x="902" y="843"/>
                  </a:cubicBezTo>
                  <a:cubicBezTo>
                    <a:pt x="900" y="847"/>
                    <a:pt x="896" y="851"/>
                    <a:pt x="891" y="850"/>
                  </a:cubicBezTo>
                  <a:cubicBezTo>
                    <a:pt x="889" y="850"/>
                    <a:pt x="887" y="848"/>
                    <a:pt x="887" y="845"/>
                  </a:cubicBezTo>
                  <a:cubicBezTo>
                    <a:pt x="886" y="843"/>
                    <a:pt x="886" y="842"/>
                    <a:pt x="888" y="840"/>
                  </a:cubicBezTo>
                  <a:cubicBezTo>
                    <a:pt x="889" y="839"/>
                    <a:pt x="891" y="838"/>
                    <a:pt x="893" y="838"/>
                  </a:cubicBezTo>
                  <a:cubicBezTo>
                    <a:pt x="895" y="838"/>
                    <a:pt x="897" y="840"/>
                    <a:pt x="897" y="843"/>
                  </a:cubicBezTo>
                  <a:cubicBezTo>
                    <a:pt x="897" y="844"/>
                    <a:pt x="896" y="845"/>
                    <a:pt x="895" y="846"/>
                  </a:cubicBezTo>
                  <a:cubicBezTo>
                    <a:pt x="894" y="846"/>
                    <a:pt x="893" y="846"/>
                    <a:pt x="893" y="845"/>
                  </a:cubicBezTo>
                  <a:cubicBezTo>
                    <a:pt x="893" y="845"/>
                    <a:pt x="894" y="845"/>
                    <a:pt x="895" y="845"/>
                  </a:cubicBezTo>
                  <a:cubicBezTo>
                    <a:pt x="896" y="844"/>
                    <a:pt x="896" y="842"/>
                    <a:pt x="895" y="842"/>
                  </a:cubicBezTo>
                  <a:cubicBezTo>
                    <a:pt x="894" y="841"/>
                    <a:pt x="893" y="841"/>
                    <a:pt x="892" y="841"/>
                  </a:cubicBezTo>
                  <a:cubicBezTo>
                    <a:pt x="891" y="842"/>
                    <a:pt x="890" y="843"/>
                    <a:pt x="890" y="844"/>
                  </a:cubicBezTo>
                  <a:cubicBezTo>
                    <a:pt x="890" y="846"/>
                    <a:pt x="891" y="847"/>
                    <a:pt x="893" y="847"/>
                  </a:cubicBezTo>
                  <a:cubicBezTo>
                    <a:pt x="897" y="848"/>
                    <a:pt x="901" y="843"/>
                    <a:pt x="902" y="839"/>
                  </a:cubicBezTo>
                  <a:cubicBezTo>
                    <a:pt x="903" y="833"/>
                    <a:pt x="899" y="825"/>
                    <a:pt x="896" y="820"/>
                  </a:cubicBezTo>
                  <a:cubicBezTo>
                    <a:pt x="886" y="805"/>
                    <a:pt x="872" y="798"/>
                    <a:pt x="857" y="797"/>
                  </a:cubicBezTo>
                  <a:cubicBezTo>
                    <a:pt x="852" y="797"/>
                    <a:pt x="847" y="797"/>
                    <a:pt x="842" y="796"/>
                  </a:cubicBezTo>
                  <a:close/>
                  <a:moveTo>
                    <a:pt x="822" y="798"/>
                  </a:moveTo>
                  <a:cubicBezTo>
                    <a:pt x="832" y="798"/>
                    <a:pt x="836" y="815"/>
                    <a:pt x="834" y="825"/>
                  </a:cubicBezTo>
                  <a:cubicBezTo>
                    <a:pt x="832" y="836"/>
                    <a:pt x="827" y="849"/>
                    <a:pt x="835" y="860"/>
                  </a:cubicBezTo>
                  <a:cubicBezTo>
                    <a:pt x="839" y="866"/>
                    <a:pt x="846" y="869"/>
                    <a:pt x="853" y="868"/>
                  </a:cubicBezTo>
                  <a:cubicBezTo>
                    <a:pt x="857" y="867"/>
                    <a:pt x="860" y="864"/>
                    <a:pt x="860" y="859"/>
                  </a:cubicBezTo>
                  <a:cubicBezTo>
                    <a:pt x="858" y="862"/>
                    <a:pt x="852" y="864"/>
                    <a:pt x="848" y="861"/>
                  </a:cubicBezTo>
                  <a:cubicBezTo>
                    <a:pt x="844" y="859"/>
                    <a:pt x="843" y="853"/>
                    <a:pt x="845" y="848"/>
                  </a:cubicBezTo>
                  <a:cubicBezTo>
                    <a:pt x="848" y="838"/>
                    <a:pt x="852" y="829"/>
                    <a:pt x="851" y="819"/>
                  </a:cubicBezTo>
                  <a:cubicBezTo>
                    <a:pt x="849" y="806"/>
                    <a:pt x="837" y="795"/>
                    <a:pt x="822" y="798"/>
                  </a:cubicBezTo>
                  <a:close/>
                  <a:moveTo>
                    <a:pt x="775" y="804"/>
                  </a:moveTo>
                  <a:cubicBezTo>
                    <a:pt x="776" y="815"/>
                    <a:pt x="786" y="829"/>
                    <a:pt x="796" y="832"/>
                  </a:cubicBezTo>
                  <a:cubicBezTo>
                    <a:pt x="807" y="836"/>
                    <a:pt x="814" y="828"/>
                    <a:pt x="803" y="821"/>
                  </a:cubicBezTo>
                  <a:cubicBezTo>
                    <a:pt x="794" y="816"/>
                    <a:pt x="779" y="814"/>
                    <a:pt x="775" y="804"/>
                  </a:cubicBezTo>
                  <a:close/>
                  <a:moveTo>
                    <a:pt x="635" y="654"/>
                  </a:moveTo>
                  <a:cubicBezTo>
                    <a:pt x="614" y="630"/>
                    <a:pt x="563" y="628"/>
                    <a:pt x="555" y="659"/>
                  </a:cubicBezTo>
                  <a:cubicBezTo>
                    <a:pt x="549" y="657"/>
                    <a:pt x="547" y="646"/>
                    <a:pt x="552" y="639"/>
                  </a:cubicBezTo>
                  <a:cubicBezTo>
                    <a:pt x="557" y="630"/>
                    <a:pt x="570" y="626"/>
                    <a:pt x="582" y="632"/>
                  </a:cubicBezTo>
                  <a:cubicBezTo>
                    <a:pt x="587" y="621"/>
                    <a:pt x="622" y="626"/>
                    <a:pt x="635" y="654"/>
                  </a:cubicBezTo>
                  <a:close/>
                  <a:moveTo>
                    <a:pt x="705" y="535"/>
                  </a:moveTo>
                  <a:cubicBezTo>
                    <a:pt x="708" y="536"/>
                    <a:pt x="709" y="539"/>
                    <a:pt x="708" y="541"/>
                  </a:cubicBezTo>
                  <a:cubicBezTo>
                    <a:pt x="706" y="544"/>
                    <a:pt x="703" y="545"/>
                    <a:pt x="701" y="544"/>
                  </a:cubicBezTo>
                  <a:cubicBezTo>
                    <a:pt x="698" y="542"/>
                    <a:pt x="697" y="539"/>
                    <a:pt x="699" y="537"/>
                  </a:cubicBezTo>
                  <a:cubicBezTo>
                    <a:pt x="700" y="534"/>
                    <a:pt x="703" y="533"/>
                    <a:pt x="705" y="535"/>
                  </a:cubicBezTo>
                  <a:close/>
                  <a:moveTo>
                    <a:pt x="715" y="537"/>
                  </a:moveTo>
                  <a:cubicBezTo>
                    <a:pt x="717" y="538"/>
                    <a:pt x="718" y="540"/>
                    <a:pt x="717" y="542"/>
                  </a:cubicBezTo>
                  <a:cubicBezTo>
                    <a:pt x="716" y="544"/>
                    <a:pt x="713" y="545"/>
                    <a:pt x="711" y="544"/>
                  </a:cubicBezTo>
                  <a:cubicBezTo>
                    <a:pt x="709" y="543"/>
                    <a:pt x="709" y="540"/>
                    <a:pt x="710" y="538"/>
                  </a:cubicBezTo>
                  <a:cubicBezTo>
                    <a:pt x="711" y="537"/>
                    <a:pt x="713" y="536"/>
                    <a:pt x="715" y="537"/>
                  </a:cubicBezTo>
                  <a:close/>
                  <a:moveTo>
                    <a:pt x="693" y="538"/>
                  </a:moveTo>
                  <a:cubicBezTo>
                    <a:pt x="697" y="540"/>
                    <a:pt x="699" y="544"/>
                    <a:pt x="697" y="548"/>
                  </a:cubicBezTo>
                  <a:cubicBezTo>
                    <a:pt x="695" y="552"/>
                    <a:pt x="690" y="553"/>
                    <a:pt x="686" y="551"/>
                  </a:cubicBezTo>
                  <a:cubicBezTo>
                    <a:pt x="683" y="549"/>
                    <a:pt x="681" y="545"/>
                    <a:pt x="683" y="541"/>
                  </a:cubicBezTo>
                  <a:cubicBezTo>
                    <a:pt x="685" y="537"/>
                    <a:pt x="690" y="536"/>
                    <a:pt x="693" y="538"/>
                  </a:cubicBezTo>
                  <a:close/>
                  <a:moveTo>
                    <a:pt x="731" y="698"/>
                  </a:moveTo>
                  <a:cubicBezTo>
                    <a:pt x="723" y="706"/>
                    <a:pt x="707" y="710"/>
                    <a:pt x="692" y="706"/>
                  </a:cubicBezTo>
                  <a:cubicBezTo>
                    <a:pt x="682" y="704"/>
                    <a:pt x="671" y="697"/>
                    <a:pt x="665" y="689"/>
                  </a:cubicBezTo>
                  <a:cubicBezTo>
                    <a:pt x="662" y="684"/>
                    <a:pt x="660" y="679"/>
                    <a:pt x="659" y="673"/>
                  </a:cubicBezTo>
                  <a:cubicBezTo>
                    <a:pt x="659" y="665"/>
                    <a:pt x="664" y="657"/>
                    <a:pt x="669" y="654"/>
                  </a:cubicBezTo>
                  <a:cubicBezTo>
                    <a:pt x="676" y="651"/>
                    <a:pt x="684" y="655"/>
                    <a:pt x="684" y="662"/>
                  </a:cubicBezTo>
                  <a:cubicBezTo>
                    <a:pt x="674" y="659"/>
                    <a:pt x="668" y="668"/>
                    <a:pt x="670" y="678"/>
                  </a:cubicBezTo>
                  <a:cubicBezTo>
                    <a:pt x="672" y="688"/>
                    <a:pt x="684" y="699"/>
                    <a:pt x="694" y="702"/>
                  </a:cubicBezTo>
                  <a:cubicBezTo>
                    <a:pt x="713" y="707"/>
                    <a:pt x="724" y="702"/>
                    <a:pt x="731" y="698"/>
                  </a:cubicBezTo>
                  <a:close/>
                  <a:moveTo>
                    <a:pt x="652" y="673"/>
                  </a:moveTo>
                  <a:cubicBezTo>
                    <a:pt x="637" y="643"/>
                    <a:pt x="648" y="604"/>
                    <a:pt x="670" y="592"/>
                  </a:cubicBezTo>
                  <a:cubicBezTo>
                    <a:pt x="694" y="580"/>
                    <a:pt x="704" y="601"/>
                    <a:pt x="683" y="612"/>
                  </a:cubicBezTo>
                  <a:cubicBezTo>
                    <a:pt x="673" y="617"/>
                    <a:pt x="642" y="641"/>
                    <a:pt x="652" y="673"/>
                  </a:cubicBezTo>
                  <a:close/>
                  <a:moveTo>
                    <a:pt x="906" y="973"/>
                  </a:moveTo>
                  <a:cubicBezTo>
                    <a:pt x="887" y="957"/>
                    <a:pt x="866" y="962"/>
                    <a:pt x="855" y="958"/>
                  </a:cubicBezTo>
                  <a:cubicBezTo>
                    <a:pt x="842" y="953"/>
                    <a:pt x="847" y="939"/>
                    <a:pt x="862" y="940"/>
                  </a:cubicBezTo>
                  <a:cubicBezTo>
                    <a:pt x="878" y="942"/>
                    <a:pt x="895" y="957"/>
                    <a:pt x="906" y="973"/>
                  </a:cubicBezTo>
                  <a:close/>
                  <a:moveTo>
                    <a:pt x="856" y="904"/>
                  </a:moveTo>
                  <a:cubicBezTo>
                    <a:pt x="858" y="905"/>
                    <a:pt x="860" y="906"/>
                    <a:pt x="862" y="908"/>
                  </a:cubicBezTo>
                  <a:cubicBezTo>
                    <a:pt x="863" y="910"/>
                    <a:pt x="863" y="913"/>
                    <a:pt x="861" y="916"/>
                  </a:cubicBezTo>
                  <a:cubicBezTo>
                    <a:pt x="859" y="920"/>
                    <a:pt x="855" y="920"/>
                    <a:pt x="852" y="919"/>
                  </a:cubicBezTo>
                  <a:cubicBezTo>
                    <a:pt x="847" y="916"/>
                    <a:pt x="848" y="912"/>
                    <a:pt x="847" y="909"/>
                  </a:cubicBezTo>
                  <a:cubicBezTo>
                    <a:pt x="845" y="905"/>
                    <a:pt x="840" y="903"/>
                    <a:pt x="835" y="904"/>
                  </a:cubicBezTo>
                  <a:cubicBezTo>
                    <a:pt x="829" y="905"/>
                    <a:pt x="825" y="909"/>
                    <a:pt x="824" y="916"/>
                  </a:cubicBezTo>
                  <a:cubicBezTo>
                    <a:pt x="824" y="919"/>
                    <a:pt x="825" y="923"/>
                    <a:pt x="829" y="923"/>
                  </a:cubicBezTo>
                  <a:cubicBezTo>
                    <a:pt x="827" y="920"/>
                    <a:pt x="829" y="915"/>
                    <a:pt x="834" y="916"/>
                  </a:cubicBezTo>
                  <a:cubicBezTo>
                    <a:pt x="837" y="917"/>
                    <a:pt x="842" y="920"/>
                    <a:pt x="846" y="924"/>
                  </a:cubicBezTo>
                  <a:cubicBezTo>
                    <a:pt x="851" y="927"/>
                    <a:pt x="856" y="930"/>
                    <a:pt x="861" y="930"/>
                  </a:cubicBezTo>
                  <a:cubicBezTo>
                    <a:pt x="871" y="930"/>
                    <a:pt x="879" y="920"/>
                    <a:pt x="877" y="911"/>
                  </a:cubicBezTo>
                  <a:cubicBezTo>
                    <a:pt x="876" y="905"/>
                    <a:pt x="872" y="902"/>
                    <a:pt x="868" y="899"/>
                  </a:cubicBezTo>
                  <a:cubicBezTo>
                    <a:pt x="864" y="895"/>
                    <a:pt x="851" y="890"/>
                    <a:pt x="848" y="884"/>
                  </a:cubicBezTo>
                  <a:cubicBezTo>
                    <a:pt x="847" y="879"/>
                    <a:pt x="849" y="876"/>
                    <a:pt x="853" y="876"/>
                  </a:cubicBezTo>
                  <a:cubicBezTo>
                    <a:pt x="851" y="872"/>
                    <a:pt x="845" y="872"/>
                    <a:pt x="841" y="875"/>
                  </a:cubicBezTo>
                  <a:cubicBezTo>
                    <a:pt x="835" y="881"/>
                    <a:pt x="835" y="893"/>
                    <a:pt x="843" y="900"/>
                  </a:cubicBezTo>
                  <a:cubicBezTo>
                    <a:pt x="846" y="903"/>
                    <a:pt x="850" y="904"/>
                    <a:pt x="856" y="904"/>
                  </a:cubicBezTo>
                  <a:close/>
                  <a:moveTo>
                    <a:pt x="839" y="902"/>
                  </a:moveTo>
                  <a:cubicBezTo>
                    <a:pt x="828" y="899"/>
                    <a:pt x="815" y="887"/>
                    <a:pt x="813" y="875"/>
                  </a:cubicBezTo>
                  <a:cubicBezTo>
                    <a:pt x="811" y="863"/>
                    <a:pt x="820" y="858"/>
                    <a:pt x="826" y="870"/>
                  </a:cubicBezTo>
                  <a:cubicBezTo>
                    <a:pt x="830" y="880"/>
                    <a:pt x="830" y="896"/>
                    <a:pt x="839" y="902"/>
                  </a:cubicBezTo>
                  <a:close/>
                  <a:moveTo>
                    <a:pt x="878" y="921"/>
                  </a:moveTo>
                  <a:cubicBezTo>
                    <a:pt x="877" y="926"/>
                    <a:pt x="870" y="931"/>
                    <a:pt x="866" y="931"/>
                  </a:cubicBezTo>
                  <a:cubicBezTo>
                    <a:pt x="866" y="937"/>
                    <a:pt x="878" y="942"/>
                    <a:pt x="883" y="934"/>
                  </a:cubicBezTo>
                  <a:cubicBezTo>
                    <a:pt x="886" y="929"/>
                    <a:pt x="884" y="922"/>
                    <a:pt x="878" y="921"/>
                  </a:cubicBezTo>
                  <a:close/>
                </a:path>
              </a:pathLst>
            </a:custGeom>
            <a:solidFill>
              <a:srgbClr val="DBC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椭圆 14"/>
            <p:cNvSpPr/>
            <p:nvPr/>
          </p:nvSpPr>
          <p:spPr>
            <a:xfrm>
              <a:off x="1212914" y="2027304"/>
              <a:ext cx="1929291" cy="1923470"/>
            </a:xfrm>
            <a:prstGeom prst="ellipse">
              <a:avLst/>
            </a:prstGeom>
            <a:solidFill>
              <a:srgbClr val="5C4A4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7" name="图片 6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1264834" y="2076314"/>
              <a:ext cx="1825450" cy="1825450"/>
            </a:xfrm>
            <a:prstGeom prst="ellipse">
              <a:avLst/>
            </a:prstGeom>
          </p:spPr>
        </p:pic>
      </p:grpSp>
      <p:grpSp>
        <p:nvGrpSpPr>
          <p:cNvPr id="28" name="组合 27"/>
          <p:cNvGrpSpPr/>
          <p:nvPr/>
        </p:nvGrpSpPr>
        <p:grpSpPr>
          <a:xfrm>
            <a:off x="4836643" y="1757367"/>
            <a:ext cx="2464251" cy="2463344"/>
            <a:chOff x="4566749" y="1806377"/>
            <a:chExt cx="2464251" cy="2463344"/>
          </a:xfrm>
        </p:grpSpPr>
        <p:grpSp>
          <p:nvGrpSpPr>
            <p:cNvPr id="20" name="组合 19"/>
            <p:cNvGrpSpPr/>
            <p:nvPr/>
          </p:nvGrpSpPr>
          <p:grpSpPr>
            <a:xfrm>
              <a:off x="4566749" y="1806377"/>
              <a:ext cx="2464251" cy="2463344"/>
              <a:chOff x="945435" y="1757367"/>
              <a:chExt cx="2464251" cy="2463344"/>
            </a:xfrm>
          </p:grpSpPr>
          <p:sp>
            <p:nvSpPr>
              <p:cNvPr id="21" name="Freeform 7"/>
              <p:cNvSpPr>
                <a:spLocks noEditPoints="1"/>
              </p:cNvSpPr>
              <p:nvPr/>
            </p:nvSpPr>
            <p:spPr bwMode="auto">
              <a:xfrm>
                <a:off x="945435" y="1757367"/>
                <a:ext cx="2464251" cy="2463344"/>
              </a:xfrm>
              <a:custGeom>
                <a:avLst/>
                <a:gdLst>
                  <a:gd name="T0" fmla="*/ 1074 w 2732"/>
                  <a:gd name="T1" fmla="*/ 640 h 2731"/>
                  <a:gd name="T2" fmla="*/ 946 w 2732"/>
                  <a:gd name="T3" fmla="*/ 257 h 2731"/>
                  <a:gd name="T4" fmla="*/ 1324 w 2732"/>
                  <a:gd name="T5" fmla="*/ 218 h 2731"/>
                  <a:gd name="T6" fmla="*/ 1473 w 2732"/>
                  <a:gd name="T7" fmla="*/ 610 h 2731"/>
                  <a:gd name="T8" fmla="*/ 1371 w 2732"/>
                  <a:gd name="T9" fmla="*/ 693 h 2731"/>
                  <a:gd name="T10" fmla="*/ 1246 w 2732"/>
                  <a:gd name="T11" fmla="*/ 503 h 2731"/>
                  <a:gd name="T12" fmla="*/ 1146 w 2732"/>
                  <a:gd name="T13" fmla="*/ 736 h 2731"/>
                  <a:gd name="T14" fmla="*/ 1765 w 2732"/>
                  <a:gd name="T15" fmla="*/ 524 h 2731"/>
                  <a:gd name="T16" fmla="*/ 1952 w 2732"/>
                  <a:gd name="T17" fmla="*/ 733 h 2731"/>
                  <a:gd name="T18" fmla="*/ 2102 w 2732"/>
                  <a:gd name="T19" fmla="*/ 374 h 2731"/>
                  <a:gd name="T20" fmla="*/ 1809 w 2732"/>
                  <a:gd name="T21" fmla="*/ 786 h 2731"/>
                  <a:gd name="T22" fmla="*/ 1648 w 2732"/>
                  <a:gd name="T23" fmla="*/ 640 h 2731"/>
                  <a:gd name="T24" fmla="*/ 2434 w 2732"/>
                  <a:gd name="T25" fmla="*/ 527 h 2731"/>
                  <a:gd name="T26" fmla="*/ 2528 w 2732"/>
                  <a:gd name="T27" fmla="*/ 941 h 2731"/>
                  <a:gd name="T28" fmla="*/ 2235 w 2732"/>
                  <a:gd name="T29" fmla="*/ 484 h 2731"/>
                  <a:gd name="T30" fmla="*/ 1916 w 2732"/>
                  <a:gd name="T31" fmla="*/ 1235 h 2731"/>
                  <a:gd name="T32" fmla="*/ 2083 w 2732"/>
                  <a:gd name="T33" fmla="*/ 582 h 2731"/>
                  <a:gd name="T34" fmla="*/ 2603 w 2732"/>
                  <a:gd name="T35" fmla="*/ 1033 h 2731"/>
                  <a:gd name="T36" fmla="*/ 2557 w 2732"/>
                  <a:gd name="T37" fmla="*/ 1247 h 2731"/>
                  <a:gd name="T38" fmla="*/ 2127 w 2732"/>
                  <a:gd name="T39" fmla="*/ 1376 h 2731"/>
                  <a:gd name="T40" fmla="*/ 1929 w 2732"/>
                  <a:gd name="T41" fmla="*/ 1413 h 2731"/>
                  <a:gd name="T42" fmla="*/ 2208 w 2732"/>
                  <a:gd name="T43" fmla="*/ 1253 h 2731"/>
                  <a:gd name="T44" fmla="*/ 2031 w 2732"/>
                  <a:gd name="T45" fmla="*/ 1142 h 2731"/>
                  <a:gd name="T46" fmla="*/ 2329 w 2732"/>
                  <a:gd name="T47" fmla="*/ 1836 h 2731"/>
                  <a:gd name="T48" fmla="*/ 2030 w 2732"/>
                  <a:gd name="T49" fmla="*/ 1855 h 2731"/>
                  <a:gd name="T50" fmla="*/ 2477 w 2732"/>
                  <a:gd name="T51" fmla="*/ 2021 h 2731"/>
                  <a:gd name="T52" fmla="*/ 1948 w 2732"/>
                  <a:gd name="T53" fmla="*/ 1657 h 2731"/>
                  <a:gd name="T54" fmla="*/ 2136 w 2732"/>
                  <a:gd name="T55" fmla="*/ 1603 h 2731"/>
                  <a:gd name="T56" fmla="*/ 1787 w 2732"/>
                  <a:gd name="T57" fmla="*/ 1927 h 2731"/>
                  <a:gd name="T58" fmla="*/ 1802 w 2732"/>
                  <a:gd name="T59" fmla="*/ 2411 h 2731"/>
                  <a:gd name="T60" fmla="*/ 2085 w 2732"/>
                  <a:gd name="T61" fmla="*/ 2313 h 2731"/>
                  <a:gd name="T62" fmla="*/ 1506 w 2732"/>
                  <a:gd name="T63" fmla="*/ 1872 h 2731"/>
                  <a:gd name="T64" fmla="*/ 1962 w 2732"/>
                  <a:gd name="T65" fmla="*/ 2023 h 2731"/>
                  <a:gd name="T66" fmla="*/ 1671 w 2732"/>
                  <a:gd name="T67" fmla="*/ 2482 h 2731"/>
                  <a:gd name="T68" fmla="*/ 1576 w 2732"/>
                  <a:gd name="T69" fmla="*/ 2524 h 2731"/>
                  <a:gd name="T70" fmla="*/ 1458 w 2732"/>
                  <a:gd name="T71" fmla="*/ 2275 h 2731"/>
                  <a:gd name="T72" fmla="*/ 1411 w 2732"/>
                  <a:gd name="T73" fmla="*/ 1931 h 2731"/>
                  <a:gd name="T74" fmla="*/ 1524 w 2732"/>
                  <a:gd name="T75" fmla="*/ 2380 h 2731"/>
                  <a:gd name="T76" fmla="*/ 1165 w 2732"/>
                  <a:gd name="T77" fmla="*/ 1732 h 2731"/>
                  <a:gd name="T78" fmla="*/ 765 w 2732"/>
                  <a:gd name="T79" fmla="*/ 2250 h 2731"/>
                  <a:gd name="T80" fmla="*/ 1039 w 2732"/>
                  <a:gd name="T81" fmla="*/ 2130 h 2731"/>
                  <a:gd name="T82" fmla="*/ 939 w 2732"/>
                  <a:gd name="T83" fmla="*/ 2284 h 2731"/>
                  <a:gd name="T84" fmla="*/ 1140 w 2732"/>
                  <a:gd name="T85" fmla="*/ 1915 h 2731"/>
                  <a:gd name="T86" fmla="*/ 1139 w 2732"/>
                  <a:gd name="T87" fmla="*/ 2031 h 2731"/>
                  <a:gd name="T88" fmla="*/ 893 w 2732"/>
                  <a:gd name="T89" fmla="*/ 1924 h 2731"/>
                  <a:gd name="T90" fmla="*/ 258 w 2732"/>
                  <a:gd name="T91" fmla="*/ 1777 h 2731"/>
                  <a:gd name="T92" fmla="*/ 448 w 2732"/>
                  <a:gd name="T93" fmla="*/ 1984 h 2731"/>
                  <a:gd name="T94" fmla="*/ 785 w 2732"/>
                  <a:gd name="T95" fmla="*/ 1495 h 2731"/>
                  <a:gd name="T96" fmla="*/ 717 w 2732"/>
                  <a:gd name="T97" fmla="*/ 1924 h 2731"/>
                  <a:gd name="T98" fmla="*/ 220 w 2732"/>
                  <a:gd name="T99" fmla="*/ 1712 h 2731"/>
                  <a:gd name="T100" fmla="*/ 154 w 2732"/>
                  <a:gd name="T101" fmla="*/ 1552 h 2731"/>
                  <a:gd name="T102" fmla="*/ 108 w 2732"/>
                  <a:gd name="T103" fmla="*/ 1506 h 2731"/>
                  <a:gd name="T104" fmla="*/ 834 w 2732"/>
                  <a:gd name="T105" fmla="*/ 1363 h 2731"/>
                  <a:gd name="T106" fmla="*/ 420 w 2732"/>
                  <a:gd name="T107" fmla="*/ 1519 h 2731"/>
                  <a:gd name="T108" fmla="*/ 255 w 2732"/>
                  <a:gd name="T109" fmla="*/ 1029 h 2731"/>
                  <a:gd name="T110" fmla="*/ 457 w 2732"/>
                  <a:gd name="T111" fmla="*/ 766 h 2731"/>
                  <a:gd name="T112" fmla="*/ 683 w 2732"/>
                  <a:gd name="T113" fmla="*/ 1051 h 2731"/>
                  <a:gd name="T114" fmla="*/ 646 w 2732"/>
                  <a:gd name="T115" fmla="*/ 801 h 2731"/>
                  <a:gd name="T116" fmla="*/ 807 w 2732"/>
                  <a:gd name="T117" fmla="*/ 978 h 2731"/>
                  <a:gd name="T118" fmla="*/ 698 w 2732"/>
                  <a:gd name="T119" fmla="*/ 1151 h 2731"/>
                  <a:gd name="T120" fmla="*/ 925 w 2732"/>
                  <a:gd name="T121" fmla="*/ 593 h 2731"/>
                  <a:gd name="T122" fmla="*/ 1055 w 2732"/>
                  <a:gd name="T123" fmla="*/ 846 h 2731"/>
                  <a:gd name="T124" fmla="*/ 681 w 2732"/>
                  <a:gd name="T125" fmla="*/ 575 h 2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2" h="2731">
                    <a:moveTo>
                      <a:pt x="856" y="906"/>
                    </a:moveTo>
                    <a:cubicBezTo>
                      <a:pt x="860" y="907"/>
                      <a:pt x="862" y="910"/>
                      <a:pt x="861" y="913"/>
                    </a:cubicBezTo>
                    <a:cubicBezTo>
                      <a:pt x="860" y="919"/>
                      <a:pt x="852" y="919"/>
                      <a:pt x="850" y="914"/>
                    </a:cubicBezTo>
                    <a:cubicBezTo>
                      <a:pt x="848" y="911"/>
                      <a:pt x="849" y="908"/>
                      <a:pt x="845" y="904"/>
                    </a:cubicBezTo>
                    <a:cubicBezTo>
                      <a:pt x="850" y="907"/>
                      <a:pt x="852" y="905"/>
                      <a:pt x="856" y="906"/>
                    </a:cubicBezTo>
                    <a:close/>
                    <a:moveTo>
                      <a:pt x="1154" y="713"/>
                    </a:moveTo>
                    <a:cubicBezTo>
                      <a:pt x="1157" y="715"/>
                      <a:pt x="1157" y="719"/>
                      <a:pt x="1155" y="722"/>
                    </a:cubicBezTo>
                    <a:cubicBezTo>
                      <a:pt x="1151" y="726"/>
                      <a:pt x="1144" y="722"/>
                      <a:pt x="1144" y="717"/>
                    </a:cubicBezTo>
                    <a:cubicBezTo>
                      <a:pt x="1145" y="713"/>
                      <a:pt x="1147" y="711"/>
                      <a:pt x="1145" y="706"/>
                    </a:cubicBezTo>
                    <a:cubicBezTo>
                      <a:pt x="1149" y="710"/>
                      <a:pt x="1151" y="710"/>
                      <a:pt x="1154" y="713"/>
                    </a:cubicBezTo>
                    <a:close/>
                    <a:moveTo>
                      <a:pt x="1346" y="930"/>
                    </a:moveTo>
                    <a:cubicBezTo>
                      <a:pt x="1330" y="951"/>
                      <a:pt x="1308" y="955"/>
                      <a:pt x="1290" y="950"/>
                    </a:cubicBezTo>
                    <a:cubicBezTo>
                      <a:pt x="1273" y="946"/>
                      <a:pt x="1268" y="933"/>
                      <a:pt x="1258" y="930"/>
                    </a:cubicBezTo>
                    <a:cubicBezTo>
                      <a:pt x="1254" y="929"/>
                      <a:pt x="1250" y="929"/>
                      <a:pt x="1246" y="931"/>
                    </a:cubicBezTo>
                    <a:cubicBezTo>
                      <a:pt x="1248" y="920"/>
                      <a:pt x="1261" y="915"/>
                      <a:pt x="1271" y="919"/>
                    </a:cubicBezTo>
                    <a:cubicBezTo>
                      <a:pt x="1284" y="924"/>
                      <a:pt x="1288" y="934"/>
                      <a:pt x="1303" y="938"/>
                    </a:cubicBezTo>
                    <a:cubicBezTo>
                      <a:pt x="1319" y="942"/>
                      <a:pt x="1334" y="939"/>
                      <a:pt x="1346" y="930"/>
                    </a:cubicBezTo>
                    <a:close/>
                    <a:moveTo>
                      <a:pt x="1396" y="903"/>
                    </a:moveTo>
                    <a:cubicBezTo>
                      <a:pt x="1384" y="925"/>
                      <a:pt x="1360" y="927"/>
                      <a:pt x="1349" y="932"/>
                    </a:cubicBezTo>
                    <a:cubicBezTo>
                      <a:pt x="1334" y="939"/>
                      <a:pt x="1339" y="952"/>
                      <a:pt x="1356" y="948"/>
                    </a:cubicBezTo>
                    <a:cubicBezTo>
                      <a:pt x="1374" y="944"/>
                      <a:pt x="1393" y="924"/>
                      <a:pt x="1396" y="903"/>
                    </a:cubicBezTo>
                    <a:close/>
                    <a:moveTo>
                      <a:pt x="1133" y="325"/>
                    </a:moveTo>
                    <a:cubicBezTo>
                      <a:pt x="1145" y="305"/>
                      <a:pt x="1139" y="279"/>
                      <a:pt x="1126" y="267"/>
                    </a:cubicBezTo>
                    <a:cubicBezTo>
                      <a:pt x="1114" y="256"/>
                      <a:pt x="1101" y="263"/>
                      <a:pt x="1114" y="277"/>
                    </a:cubicBezTo>
                    <a:cubicBezTo>
                      <a:pt x="1125" y="288"/>
                      <a:pt x="1139" y="301"/>
                      <a:pt x="1133" y="325"/>
                    </a:cubicBezTo>
                    <a:close/>
                    <a:moveTo>
                      <a:pt x="857" y="211"/>
                    </a:moveTo>
                    <a:cubicBezTo>
                      <a:pt x="865" y="196"/>
                      <a:pt x="889" y="182"/>
                      <a:pt x="907" y="183"/>
                    </a:cubicBezTo>
                    <a:cubicBezTo>
                      <a:pt x="925" y="183"/>
                      <a:pt x="928" y="199"/>
                      <a:pt x="908" y="202"/>
                    </a:cubicBezTo>
                    <a:cubicBezTo>
                      <a:pt x="892" y="205"/>
                      <a:pt x="872" y="197"/>
                      <a:pt x="857" y="211"/>
                    </a:cubicBezTo>
                    <a:close/>
                    <a:moveTo>
                      <a:pt x="1141" y="274"/>
                    </a:moveTo>
                    <a:cubicBezTo>
                      <a:pt x="1139" y="249"/>
                      <a:pt x="1120" y="240"/>
                      <a:pt x="1102" y="236"/>
                    </a:cubicBezTo>
                    <a:cubicBezTo>
                      <a:pt x="1091" y="233"/>
                      <a:pt x="1077" y="235"/>
                      <a:pt x="1069" y="227"/>
                    </a:cubicBezTo>
                    <a:cubicBezTo>
                      <a:pt x="1065" y="242"/>
                      <a:pt x="1097" y="245"/>
                      <a:pt x="1108" y="248"/>
                    </a:cubicBezTo>
                    <a:cubicBezTo>
                      <a:pt x="1124" y="251"/>
                      <a:pt x="1137" y="260"/>
                      <a:pt x="1141" y="274"/>
                    </a:cubicBezTo>
                    <a:close/>
                    <a:moveTo>
                      <a:pt x="987" y="257"/>
                    </a:moveTo>
                    <a:cubicBezTo>
                      <a:pt x="1006" y="275"/>
                      <a:pt x="1020" y="304"/>
                      <a:pt x="1016" y="321"/>
                    </a:cubicBezTo>
                    <a:cubicBezTo>
                      <a:pt x="1012" y="339"/>
                      <a:pt x="995" y="340"/>
                      <a:pt x="995" y="320"/>
                    </a:cubicBezTo>
                    <a:cubicBezTo>
                      <a:pt x="996" y="304"/>
                      <a:pt x="1001" y="279"/>
                      <a:pt x="987" y="257"/>
                    </a:cubicBezTo>
                    <a:close/>
                    <a:moveTo>
                      <a:pt x="916" y="126"/>
                    </a:moveTo>
                    <a:cubicBezTo>
                      <a:pt x="917" y="122"/>
                      <a:pt x="920" y="119"/>
                      <a:pt x="924" y="119"/>
                    </a:cubicBezTo>
                    <a:cubicBezTo>
                      <a:pt x="931" y="121"/>
                      <a:pt x="931" y="130"/>
                      <a:pt x="926" y="132"/>
                    </a:cubicBezTo>
                    <a:cubicBezTo>
                      <a:pt x="922" y="135"/>
                      <a:pt x="919" y="133"/>
                      <a:pt x="915" y="138"/>
                    </a:cubicBezTo>
                    <a:cubicBezTo>
                      <a:pt x="917" y="132"/>
                      <a:pt x="915" y="130"/>
                      <a:pt x="916" y="126"/>
                    </a:cubicBezTo>
                    <a:close/>
                    <a:moveTo>
                      <a:pt x="914" y="126"/>
                    </a:moveTo>
                    <a:cubicBezTo>
                      <a:pt x="914" y="123"/>
                      <a:pt x="916" y="121"/>
                      <a:pt x="918" y="120"/>
                    </a:cubicBezTo>
                    <a:cubicBezTo>
                      <a:pt x="920" y="118"/>
                      <a:pt x="924" y="117"/>
                      <a:pt x="927" y="119"/>
                    </a:cubicBezTo>
                    <a:cubicBezTo>
                      <a:pt x="931" y="122"/>
                      <a:pt x="932" y="126"/>
                      <a:pt x="931" y="130"/>
                    </a:cubicBezTo>
                    <a:cubicBezTo>
                      <a:pt x="928" y="136"/>
                      <a:pt x="923" y="134"/>
                      <a:pt x="920" y="136"/>
                    </a:cubicBezTo>
                    <a:cubicBezTo>
                      <a:pt x="916" y="138"/>
                      <a:pt x="914" y="144"/>
                      <a:pt x="916" y="149"/>
                    </a:cubicBezTo>
                    <a:cubicBezTo>
                      <a:pt x="917" y="156"/>
                      <a:pt x="922" y="161"/>
                      <a:pt x="929" y="161"/>
                    </a:cubicBezTo>
                    <a:cubicBezTo>
                      <a:pt x="933" y="161"/>
                      <a:pt x="937" y="159"/>
                      <a:pt x="938" y="154"/>
                    </a:cubicBezTo>
                    <a:cubicBezTo>
                      <a:pt x="934" y="157"/>
                      <a:pt x="928" y="155"/>
                      <a:pt x="929" y="149"/>
                    </a:cubicBezTo>
                    <a:cubicBezTo>
                      <a:pt x="929" y="146"/>
                      <a:pt x="933" y="141"/>
                      <a:pt x="937" y="135"/>
                    </a:cubicBezTo>
                    <a:cubicBezTo>
                      <a:pt x="940" y="130"/>
                      <a:pt x="943" y="124"/>
                      <a:pt x="942" y="118"/>
                    </a:cubicBezTo>
                    <a:cubicBezTo>
                      <a:pt x="942" y="107"/>
                      <a:pt x="930" y="99"/>
                      <a:pt x="919" y="102"/>
                    </a:cubicBezTo>
                    <a:cubicBezTo>
                      <a:pt x="913" y="104"/>
                      <a:pt x="910" y="108"/>
                      <a:pt x="907" y="113"/>
                    </a:cubicBezTo>
                    <a:cubicBezTo>
                      <a:pt x="904" y="118"/>
                      <a:pt x="899" y="133"/>
                      <a:pt x="892" y="137"/>
                    </a:cubicBezTo>
                    <a:cubicBezTo>
                      <a:pt x="887" y="139"/>
                      <a:pt x="883" y="136"/>
                      <a:pt x="882" y="132"/>
                    </a:cubicBezTo>
                    <a:cubicBezTo>
                      <a:pt x="879" y="135"/>
                      <a:pt x="879" y="141"/>
                      <a:pt x="883" y="145"/>
                    </a:cubicBezTo>
                    <a:cubicBezTo>
                      <a:pt x="890" y="151"/>
                      <a:pt x="903" y="151"/>
                      <a:pt x="911" y="141"/>
                    </a:cubicBezTo>
                    <a:cubicBezTo>
                      <a:pt x="913" y="137"/>
                      <a:pt x="914" y="132"/>
                      <a:pt x="914" y="126"/>
                    </a:cubicBezTo>
                    <a:close/>
                    <a:moveTo>
                      <a:pt x="912" y="145"/>
                    </a:moveTo>
                    <a:cubicBezTo>
                      <a:pt x="911" y="158"/>
                      <a:pt x="898" y="173"/>
                      <a:pt x="885" y="176"/>
                    </a:cubicBezTo>
                    <a:cubicBezTo>
                      <a:pt x="872" y="180"/>
                      <a:pt x="865" y="170"/>
                      <a:pt x="879" y="163"/>
                    </a:cubicBezTo>
                    <a:cubicBezTo>
                      <a:pt x="889" y="157"/>
                      <a:pt x="907" y="155"/>
                      <a:pt x="912" y="145"/>
                    </a:cubicBezTo>
                    <a:close/>
                    <a:moveTo>
                      <a:pt x="947" y="91"/>
                    </a:moveTo>
                    <a:cubicBezTo>
                      <a:pt x="948" y="91"/>
                      <a:pt x="949" y="93"/>
                      <a:pt x="950" y="94"/>
                    </a:cubicBezTo>
                    <a:cubicBezTo>
                      <a:pt x="955" y="85"/>
                      <a:pt x="968" y="72"/>
                      <a:pt x="984" y="64"/>
                    </a:cubicBezTo>
                    <a:cubicBezTo>
                      <a:pt x="980" y="67"/>
                      <a:pt x="977" y="71"/>
                      <a:pt x="975" y="75"/>
                    </a:cubicBezTo>
                    <a:cubicBezTo>
                      <a:pt x="959" y="104"/>
                      <a:pt x="976" y="120"/>
                      <a:pt x="976" y="147"/>
                    </a:cubicBezTo>
                    <a:cubicBezTo>
                      <a:pt x="975" y="156"/>
                      <a:pt x="969" y="166"/>
                      <a:pt x="957" y="164"/>
                    </a:cubicBezTo>
                    <a:cubicBezTo>
                      <a:pt x="951" y="163"/>
                      <a:pt x="947" y="158"/>
                      <a:pt x="946" y="153"/>
                    </a:cubicBezTo>
                    <a:cubicBezTo>
                      <a:pt x="945" y="149"/>
                      <a:pt x="945" y="146"/>
                      <a:pt x="948" y="143"/>
                    </a:cubicBezTo>
                    <a:cubicBezTo>
                      <a:pt x="949" y="141"/>
                      <a:pt x="950" y="140"/>
                      <a:pt x="951" y="139"/>
                    </a:cubicBezTo>
                    <a:cubicBezTo>
                      <a:pt x="951" y="140"/>
                      <a:pt x="951" y="139"/>
                      <a:pt x="950" y="141"/>
                    </a:cubicBezTo>
                    <a:cubicBezTo>
                      <a:pt x="948" y="143"/>
                      <a:pt x="948" y="150"/>
                      <a:pt x="952" y="152"/>
                    </a:cubicBezTo>
                    <a:cubicBezTo>
                      <a:pt x="955" y="154"/>
                      <a:pt x="960" y="153"/>
                      <a:pt x="963" y="150"/>
                    </a:cubicBezTo>
                    <a:cubicBezTo>
                      <a:pt x="965" y="147"/>
                      <a:pt x="964" y="142"/>
                      <a:pt x="961" y="140"/>
                    </a:cubicBezTo>
                    <a:cubicBezTo>
                      <a:pt x="957" y="135"/>
                      <a:pt x="950" y="137"/>
                      <a:pt x="946" y="142"/>
                    </a:cubicBezTo>
                    <a:cubicBezTo>
                      <a:pt x="944" y="145"/>
                      <a:pt x="943" y="149"/>
                      <a:pt x="944" y="153"/>
                    </a:cubicBezTo>
                    <a:cubicBezTo>
                      <a:pt x="945" y="160"/>
                      <a:pt x="950" y="165"/>
                      <a:pt x="956" y="167"/>
                    </a:cubicBezTo>
                    <a:cubicBezTo>
                      <a:pt x="971" y="170"/>
                      <a:pt x="978" y="159"/>
                      <a:pt x="979" y="147"/>
                    </a:cubicBezTo>
                    <a:cubicBezTo>
                      <a:pt x="979" y="120"/>
                      <a:pt x="961" y="103"/>
                      <a:pt x="980" y="75"/>
                    </a:cubicBezTo>
                    <a:cubicBezTo>
                      <a:pt x="988" y="63"/>
                      <a:pt x="1000" y="55"/>
                      <a:pt x="1016" y="55"/>
                    </a:cubicBezTo>
                    <a:cubicBezTo>
                      <a:pt x="1037" y="56"/>
                      <a:pt x="1056" y="71"/>
                      <a:pt x="1057" y="92"/>
                    </a:cubicBezTo>
                    <a:cubicBezTo>
                      <a:pt x="1055" y="69"/>
                      <a:pt x="1024" y="57"/>
                      <a:pt x="1002" y="66"/>
                    </a:cubicBezTo>
                    <a:cubicBezTo>
                      <a:pt x="991" y="70"/>
                      <a:pt x="978" y="82"/>
                      <a:pt x="976" y="97"/>
                    </a:cubicBezTo>
                    <a:cubicBezTo>
                      <a:pt x="973" y="127"/>
                      <a:pt x="1006" y="131"/>
                      <a:pt x="1009" y="103"/>
                    </a:cubicBezTo>
                    <a:cubicBezTo>
                      <a:pt x="1011" y="88"/>
                      <a:pt x="1021" y="78"/>
                      <a:pt x="1036" y="79"/>
                    </a:cubicBezTo>
                    <a:cubicBezTo>
                      <a:pt x="1046" y="80"/>
                      <a:pt x="1053" y="86"/>
                      <a:pt x="1057" y="92"/>
                    </a:cubicBezTo>
                    <a:cubicBezTo>
                      <a:pt x="1057" y="92"/>
                      <a:pt x="1057" y="92"/>
                      <a:pt x="1057" y="92"/>
                    </a:cubicBezTo>
                    <a:cubicBezTo>
                      <a:pt x="1057" y="92"/>
                      <a:pt x="1057" y="91"/>
                      <a:pt x="1057" y="90"/>
                    </a:cubicBezTo>
                    <a:cubicBezTo>
                      <a:pt x="1057" y="96"/>
                      <a:pt x="1058" y="101"/>
                      <a:pt x="1061" y="108"/>
                    </a:cubicBezTo>
                    <a:cubicBezTo>
                      <a:pt x="1065" y="121"/>
                      <a:pt x="1071" y="130"/>
                      <a:pt x="1082" y="138"/>
                    </a:cubicBezTo>
                    <a:cubicBezTo>
                      <a:pt x="1083" y="139"/>
                      <a:pt x="1083" y="139"/>
                      <a:pt x="1083" y="139"/>
                    </a:cubicBezTo>
                    <a:cubicBezTo>
                      <a:pt x="1070" y="137"/>
                      <a:pt x="1051" y="127"/>
                      <a:pt x="1045" y="117"/>
                    </a:cubicBezTo>
                    <a:cubicBezTo>
                      <a:pt x="1045" y="117"/>
                      <a:pt x="1044" y="117"/>
                      <a:pt x="1043" y="117"/>
                    </a:cubicBezTo>
                    <a:cubicBezTo>
                      <a:pt x="1048" y="127"/>
                      <a:pt x="1063" y="136"/>
                      <a:pt x="1076" y="140"/>
                    </a:cubicBezTo>
                    <a:cubicBezTo>
                      <a:pt x="1074" y="140"/>
                      <a:pt x="1072" y="141"/>
                      <a:pt x="1071" y="141"/>
                    </a:cubicBezTo>
                    <a:cubicBezTo>
                      <a:pt x="1070" y="141"/>
                      <a:pt x="1070" y="141"/>
                      <a:pt x="1070" y="141"/>
                    </a:cubicBezTo>
                    <a:cubicBezTo>
                      <a:pt x="1061" y="142"/>
                      <a:pt x="1053" y="145"/>
                      <a:pt x="1045" y="148"/>
                    </a:cubicBezTo>
                    <a:cubicBezTo>
                      <a:pt x="1036" y="151"/>
                      <a:pt x="1025" y="159"/>
                      <a:pt x="1016" y="157"/>
                    </a:cubicBezTo>
                    <a:cubicBezTo>
                      <a:pt x="1007" y="154"/>
                      <a:pt x="1001" y="148"/>
                      <a:pt x="1000" y="139"/>
                    </a:cubicBezTo>
                    <a:cubicBezTo>
                      <a:pt x="998" y="131"/>
                      <a:pt x="1001" y="122"/>
                      <a:pt x="1008" y="118"/>
                    </a:cubicBezTo>
                    <a:cubicBezTo>
                      <a:pt x="1014" y="114"/>
                      <a:pt x="1022" y="114"/>
                      <a:pt x="1027" y="118"/>
                    </a:cubicBezTo>
                    <a:cubicBezTo>
                      <a:pt x="1032" y="121"/>
                      <a:pt x="1034" y="127"/>
                      <a:pt x="1033" y="132"/>
                    </a:cubicBezTo>
                    <a:cubicBezTo>
                      <a:pt x="1033" y="128"/>
                      <a:pt x="1031" y="124"/>
                      <a:pt x="1027" y="123"/>
                    </a:cubicBezTo>
                    <a:cubicBezTo>
                      <a:pt x="1023" y="121"/>
                      <a:pt x="1017" y="123"/>
                      <a:pt x="1016" y="128"/>
                    </a:cubicBezTo>
                    <a:cubicBezTo>
                      <a:pt x="1014" y="132"/>
                      <a:pt x="1016" y="138"/>
                      <a:pt x="1021" y="139"/>
                    </a:cubicBezTo>
                    <a:cubicBezTo>
                      <a:pt x="1025" y="141"/>
                      <a:pt x="1029" y="140"/>
                      <a:pt x="1032" y="135"/>
                    </a:cubicBezTo>
                    <a:cubicBezTo>
                      <a:pt x="1033" y="133"/>
                      <a:pt x="1034" y="131"/>
                      <a:pt x="1034" y="128"/>
                    </a:cubicBezTo>
                    <a:cubicBezTo>
                      <a:pt x="1034" y="124"/>
                      <a:pt x="1031" y="120"/>
                      <a:pt x="1028" y="117"/>
                    </a:cubicBezTo>
                    <a:cubicBezTo>
                      <a:pt x="1022" y="113"/>
                      <a:pt x="1014" y="113"/>
                      <a:pt x="1008" y="117"/>
                    </a:cubicBezTo>
                    <a:cubicBezTo>
                      <a:pt x="1000" y="122"/>
                      <a:pt x="997" y="131"/>
                      <a:pt x="998" y="140"/>
                    </a:cubicBezTo>
                    <a:cubicBezTo>
                      <a:pt x="1000" y="149"/>
                      <a:pt x="1006" y="156"/>
                      <a:pt x="1015" y="159"/>
                    </a:cubicBezTo>
                    <a:cubicBezTo>
                      <a:pt x="1018" y="159"/>
                      <a:pt x="1020" y="160"/>
                      <a:pt x="1023" y="159"/>
                    </a:cubicBezTo>
                    <a:cubicBezTo>
                      <a:pt x="1022" y="160"/>
                      <a:pt x="1021" y="161"/>
                      <a:pt x="1020" y="162"/>
                    </a:cubicBezTo>
                    <a:cubicBezTo>
                      <a:pt x="1002" y="174"/>
                      <a:pt x="991" y="193"/>
                      <a:pt x="969" y="197"/>
                    </a:cubicBezTo>
                    <a:cubicBezTo>
                      <a:pt x="969" y="197"/>
                      <a:pt x="969" y="198"/>
                      <a:pt x="969" y="199"/>
                    </a:cubicBezTo>
                    <a:cubicBezTo>
                      <a:pt x="972" y="199"/>
                      <a:pt x="976" y="198"/>
                      <a:pt x="979" y="197"/>
                    </a:cubicBezTo>
                    <a:cubicBezTo>
                      <a:pt x="984" y="196"/>
                      <a:pt x="988" y="194"/>
                      <a:pt x="991" y="191"/>
                    </a:cubicBezTo>
                    <a:cubicBezTo>
                      <a:pt x="989" y="195"/>
                      <a:pt x="988" y="200"/>
                      <a:pt x="986" y="204"/>
                    </a:cubicBezTo>
                    <a:cubicBezTo>
                      <a:pt x="984" y="214"/>
                      <a:pt x="983" y="222"/>
                      <a:pt x="984" y="232"/>
                    </a:cubicBezTo>
                    <a:cubicBezTo>
                      <a:pt x="984" y="235"/>
                      <a:pt x="985" y="238"/>
                      <a:pt x="986" y="242"/>
                    </a:cubicBezTo>
                    <a:cubicBezTo>
                      <a:pt x="988" y="250"/>
                      <a:pt x="991" y="255"/>
                      <a:pt x="996" y="262"/>
                    </a:cubicBezTo>
                    <a:cubicBezTo>
                      <a:pt x="1002" y="268"/>
                      <a:pt x="1007" y="272"/>
                      <a:pt x="1015" y="275"/>
                    </a:cubicBezTo>
                    <a:cubicBezTo>
                      <a:pt x="1022" y="278"/>
                      <a:pt x="1030" y="278"/>
                      <a:pt x="1037" y="276"/>
                    </a:cubicBezTo>
                    <a:cubicBezTo>
                      <a:pt x="1050" y="273"/>
                      <a:pt x="1058" y="262"/>
                      <a:pt x="1060" y="249"/>
                    </a:cubicBezTo>
                    <a:cubicBezTo>
                      <a:pt x="1062" y="236"/>
                      <a:pt x="1058" y="223"/>
                      <a:pt x="1050" y="211"/>
                    </a:cubicBezTo>
                    <a:cubicBezTo>
                      <a:pt x="1052" y="240"/>
                      <a:pt x="1029" y="242"/>
                      <a:pt x="1021" y="250"/>
                    </a:cubicBezTo>
                    <a:cubicBezTo>
                      <a:pt x="1010" y="262"/>
                      <a:pt x="1017" y="274"/>
                      <a:pt x="1028" y="276"/>
                    </a:cubicBezTo>
                    <a:cubicBezTo>
                      <a:pt x="1028" y="276"/>
                      <a:pt x="1028" y="276"/>
                      <a:pt x="1028" y="276"/>
                    </a:cubicBezTo>
                    <a:cubicBezTo>
                      <a:pt x="1023" y="276"/>
                      <a:pt x="1020" y="276"/>
                      <a:pt x="1016" y="274"/>
                    </a:cubicBezTo>
                    <a:cubicBezTo>
                      <a:pt x="1008" y="271"/>
                      <a:pt x="1003" y="267"/>
                      <a:pt x="998" y="260"/>
                    </a:cubicBezTo>
                    <a:cubicBezTo>
                      <a:pt x="993" y="254"/>
                      <a:pt x="990" y="249"/>
                      <a:pt x="988" y="241"/>
                    </a:cubicBezTo>
                    <a:cubicBezTo>
                      <a:pt x="985" y="229"/>
                      <a:pt x="986" y="219"/>
                      <a:pt x="989" y="208"/>
                    </a:cubicBezTo>
                    <a:cubicBezTo>
                      <a:pt x="988" y="211"/>
                      <a:pt x="988" y="215"/>
                      <a:pt x="988" y="218"/>
                    </a:cubicBezTo>
                    <a:cubicBezTo>
                      <a:pt x="989" y="229"/>
                      <a:pt x="997" y="240"/>
                      <a:pt x="1009" y="240"/>
                    </a:cubicBezTo>
                    <a:cubicBezTo>
                      <a:pt x="1014" y="240"/>
                      <a:pt x="1019" y="236"/>
                      <a:pt x="1020" y="231"/>
                    </a:cubicBezTo>
                    <a:cubicBezTo>
                      <a:pt x="1022" y="227"/>
                      <a:pt x="1022" y="224"/>
                      <a:pt x="1019" y="220"/>
                    </a:cubicBezTo>
                    <a:cubicBezTo>
                      <a:pt x="1017" y="217"/>
                      <a:pt x="1013" y="215"/>
                      <a:pt x="1010" y="214"/>
                    </a:cubicBezTo>
                    <a:cubicBezTo>
                      <a:pt x="1004" y="214"/>
                      <a:pt x="999" y="217"/>
                      <a:pt x="999" y="223"/>
                    </a:cubicBezTo>
                    <a:cubicBezTo>
                      <a:pt x="998" y="226"/>
                      <a:pt x="1000" y="229"/>
                      <a:pt x="1003" y="230"/>
                    </a:cubicBezTo>
                    <a:cubicBezTo>
                      <a:pt x="1005" y="231"/>
                      <a:pt x="1007" y="230"/>
                      <a:pt x="1008" y="228"/>
                    </a:cubicBezTo>
                    <a:cubicBezTo>
                      <a:pt x="1007" y="229"/>
                      <a:pt x="1005" y="229"/>
                      <a:pt x="1004" y="228"/>
                    </a:cubicBezTo>
                    <a:cubicBezTo>
                      <a:pt x="1001" y="226"/>
                      <a:pt x="1002" y="223"/>
                      <a:pt x="1004" y="221"/>
                    </a:cubicBezTo>
                    <a:cubicBezTo>
                      <a:pt x="1006" y="220"/>
                      <a:pt x="1008" y="220"/>
                      <a:pt x="1010" y="221"/>
                    </a:cubicBezTo>
                    <a:cubicBezTo>
                      <a:pt x="1013" y="223"/>
                      <a:pt x="1014" y="225"/>
                      <a:pt x="1013" y="228"/>
                    </a:cubicBezTo>
                    <a:cubicBezTo>
                      <a:pt x="1013" y="231"/>
                      <a:pt x="1010" y="234"/>
                      <a:pt x="1007" y="234"/>
                    </a:cubicBezTo>
                    <a:cubicBezTo>
                      <a:pt x="997" y="234"/>
                      <a:pt x="990" y="223"/>
                      <a:pt x="990" y="215"/>
                    </a:cubicBezTo>
                    <a:cubicBezTo>
                      <a:pt x="988" y="186"/>
                      <a:pt x="1023" y="159"/>
                      <a:pt x="1050" y="149"/>
                    </a:cubicBezTo>
                    <a:cubicBezTo>
                      <a:pt x="1042" y="155"/>
                      <a:pt x="1036" y="162"/>
                      <a:pt x="1034" y="172"/>
                    </a:cubicBezTo>
                    <a:cubicBezTo>
                      <a:pt x="1032" y="176"/>
                      <a:pt x="1032" y="181"/>
                      <a:pt x="1033" y="187"/>
                    </a:cubicBezTo>
                    <a:cubicBezTo>
                      <a:pt x="1033" y="181"/>
                      <a:pt x="1034" y="176"/>
                      <a:pt x="1035" y="172"/>
                    </a:cubicBezTo>
                    <a:cubicBezTo>
                      <a:pt x="1039" y="161"/>
                      <a:pt x="1047" y="154"/>
                      <a:pt x="1058" y="149"/>
                    </a:cubicBezTo>
                    <a:cubicBezTo>
                      <a:pt x="1065" y="146"/>
                      <a:pt x="1072" y="144"/>
                      <a:pt x="1079" y="144"/>
                    </a:cubicBezTo>
                    <a:cubicBezTo>
                      <a:pt x="1093" y="145"/>
                      <a:pt x="1104" y="150"/>
                      <a:pt x="1117" y="151"/>
                    </a:cubicBezTo>
                    <a:cubicBezTo>
                      <a:pt x="1119" y="151"/>
                      <a:pt x="1119" y="151"/>
                      <a:pt x="1119" y="151"/>
                    </a:cubicBezTo>
                    <a:cubicBezTo>
                      <a:pt x="1126" y="152"/>
                      <a:pt x="1133" y="152"/>
                      <a:pt x="1141" y="151"/>
                    </a:cubicBezTo>
                    <a:cubicBezTo>
                      <a:pt x="1143" y="150"/>
                      <a:pt x="1161" y="147"/>
                      <a:pt x="1161" y="144"/>
                    </a:cubicBezTo>
                    <a:cubicBezTo>
                      <a:pt x="1160" y="144"/>
                      <a:pt x="1148" y="145"/>
                      <a:pt x="1146" y="146"/>
                    </a:cubicBezTo>
                    <a:cubicBezTo>
                      <a:pt x="1137" y="147"/>
                      <a:pt x="1129" y="148"/>
                      <a:pt x="1119" y="147"/>
                    </a:cubicBezTo>
                    <a:cubicBezTo>
                      <a:pt x="1119" y="147"/>
                      <a:pt x="1118" y="147"/>
                      <a:pt x="1118" y="147"/>
                    </a:cubicBezTo>
                    <a:cubicBezTo>
                      <a:pt x="1105" y="145"/>
                      <a:pt x="1095" y="143"/>
                      <a:pt x="1085" y="135"/>
                    </a:cubicBezTo>
                    <a:cubicBezTo>
                      <a:pt x="1073" y="126"/>
                      <a:pt x="1063" y="113"/>
                      <a:pt x="1063" y="97"/>
                    </a:cubicBezTo>
                    <a:cubicBezTo>
                      <a:pt x="1063" y="89"/>
                      <a:pt x="1069" y="77"/>
                      <a:pt x="1079" y="76"/>
                    </a:cubicBezTo>
                    <a:cubicBezTo>
                      <a:pt x="1082" y="76"/>
                      <a:pt x="1085" y="78"/>
                      <a:pt x="1086" y="82"/>
                    </a:cubicBezTo>
                    <a:cubicBezTo>
                      <a:pt x="1087" y="84"/>
                      <a:pt x="1086" y="87"/>
                      <a:pt x="1083" y="89"/>
                    </a:cubicBezTo>
                    <a:cubicBezTo>
                      <a:pt x="1081" y="90"/>
                      <a:pt x="1079" y="90"/>
                      <a:pt x="1078" y="89"/>
                    </a:cubicBezTo>
                    <a:cubicBezTo>
                      <a:pt x="1075" y="88"/>
                      <a:pt x="1074" y="85"/>
                      <a:pt x="1076" y="83"/>
                    </a:cubicBezTo>
                    <a:cubicBezTo>
                      <a:pt x="1077" y="82"/>
                      <a:pt x="1079" y="81"/>
                      <a:pt x="1081" y="82"/>
                    </a:cubicBezTo>
                    <a:cubicBezTo>
                      <a:pt x="1080" y="80"/>
                      <a:pt x="1077" y="79"/>
                      <a:pt x="1075" y="80"/>
                    </a:cubicBezTo>
                    <a:cubicBezTo>
                      <a:pt x="1072" y="82"/>
                      <a:pt x="1071" y="85"/>
                      <a:pt x="1072" y="88"/>
                    </a:cubicBezTo>
                    <a:cubicBezTo>
                      <a:pt x="1073" y="93"/>
                      <a:pt x="1078" y="97"/>
                      <a:pt x="1083" y="96"/>
                    </a:cubicBezTo>
                    <a:cubicBezTo>
                      <a:pt x="1087" y="95"/>
                      <a:pt x="1091" y="93"/>
                      <a:pt x="1093" y="89"/>
                    </a:cubicBezTo>
                    <a:cubicBezTo>
                      <a:pt x="1095" y="86"/>
                      <a:pt x="1095" y="82"/>
                      <a:pt x="1093" y="78"/>
                    </a:cubicBezTo>
                    <a:cubicBezTo>
                      <a:pt x="1091" y="74"/>
                      <a:pt x="1086" y="70"/>
                      <a:pt x="1081" y="70"/>
                    </a:cubicBezTo>
                    <a:cubicBezTo>
                      <a:pt x="1069" y="71"/>
                      <a:pt x="1061" y="82"/>
                      <a:pt x="1061" y="93"/>
                    </a:cubicBezTo>
                    <a:cubicBezTo>
                      <a:pt x="1061" y="97"/>
                      <a:pt x="1062" y="101"/>
                      <a:pt x="1063" y="104"/>
                    </a:cubicBezTo>
                    <a:cubicBezTo>
                      <a:pt x="1059" y="93"/>
                      <a:pt x="1058" y="83"/>
                      <a:pt x="1060" y="71"/>
                    </a:cubicBezTo>
                    <a:cubicBezTo>
                      <a:pt x="1061" y="63"/>
                      <a:pt x="1064" y="57"/>
                      <a:pt x="1068" y="50"/>
                    </a:cubicBezTo>
                    <a:cubicBezTo>
                      <a:pt x="1073" y="44"/>
                      <a:pt x="1078" y="40"/>
                      <a:pt x="1085" y="36"/>
                    </a:cubicBezTo>
                    <a:cubicBezTo>
                      <a:pt x="1089" y="34"/>
                      <a:pt x="1092" y="33"/>
                      <a:pt x="1097" y="32"/>
                    </a:cubicBezTo>
                    <a:cubicBezTo>
                      <a:pt x="1097" y="32"/>
                      <a:pt x="1097" y="32"/>
                      <a:pt x="1097" y="32"/>
                    </a:cubicBezTo>
                    <a:cubicBezTo>
                      <a:pt x="1086" y="36"/>
                      <a:pt x="1080" y="48"/>
                      <a:pt x="1092" y="59"/>
                    </a:cubicBezTo>
                    <a:cubicBezTo>
                      <a:pt x="1101" y="67"/>
                      <a:pt x="1124" y="67"/>
                      <a:pt x="1125" y="96"/>
                    </a:cubicBezTo>
                    <a:cubicBezTo>
                      <a:pt x="1131" y="84"/>
                      <a:pt x="1134" y="70"/>
                      <a:pt x="1132" y="57"/>
                    </a:cubicBezTo>
                    <a:cubicBezTo>
                      <a:pt x="1129" y="45"/>
                      <a:pt x="1119" y="34"/>
                      <a:pt x="1106" y="32"/>
                    </a:cubicBezTo>
                    <a:cubicBezTo>
                      <a:pt x="1099" y="30"/>
                      <a:pt x="1091" y="31"/>
                      <a:pt x="1084" y="34"/>
                    </a:cubicBezTo>
                    <a:cubicBezTo>
                      <a:pt x="1077" y="38"/>
                      <a:pt x="1072" y="42"/>
                      <a:pt x="1066" y="49"/>
                    </a:cubicBezTo>
                    <a:cubicBezTo>
                      <a:pt x="1062" y="56"/>
                      <a:pt x="1059" y="62"/>
                      <a:pt x="1058" y="70"/>
                    </a:cubicBezTo>
                    <a:cubicBezTo>
                      <a:pt x="1057" y="74"/>
                      <a:pt x="1057" y="77"/>
                      <a:pt x="1056" y="80"/>
                    </a:cubicBezTo>
                    <a:cubicBezTo>
                      <a:pt x="1056" y="82"/>
                      <a:pt x="1056" y="84"/>
                      <a:pt x="1056" y="86"/>
                    </a:cubicBezTo>
                    <a:cubicBezTo>
                      <a:pt x="1054" y="65"/>
                      <a:pt x="1034" y="52"/>
                      <a:pt x="1013" y="52"/>
                    </a:cubicBezTo>
                    <a:cubicBezTo>
                      <a:pt x="1013" y="52"/>
                      <a:pt x="1013" y="52"/>
                      <a:pt x="1013" y="52"/>
                    </a:cubicBezTo>
                    <a:cubicBezTo>
                      <a:pt x="1011" y="52"/>
                      <a:pt x="1010" y="52"/>
                      <a:pt x="1008" y="52"/>
                    </a:cubicBezTo>
                    <a:cubicBezTo>
                      <a:pt x="984" y="54"/>
                      <a:pt x="961" y="70"/>
                      <a:pt x="947" y="91"/>
                    </a:cubicBezTo>
                    <a:close/>
                    <a:moveTo>
                      <a:pt x="931" y="100"/>
                    </a:moveTo>
                    <a:cubicBezTo>
                      <a:pt x="937" y="101"/>
                      <a:pt x="942" y="108"/>
                      <a:pt x="943" y="112"/>
                    </a:cubicBezTo>
                    <a:cubicBezTo>
                      <a:pt x="950" y="112"/>
                      <a:pt x="954" y="99"/>
                      <a:pt x="945" y="94"/>
                    </a:cubicBezTo>
                    <a:cubicBezTo>
                      <a:pt x="940" y="90"/>
                      <a:pt x="931" y="94"/>
                      <a:pt x="931" y="100"/>
                    </a:cubicBezTo>
                    <a:close/>
                    <a:moveTo>
                      <a:pt x="935" y="88"/>
                    </a:moveTo>
                    <a:cubicBezTo>
                      <a:pt x="925" y="87"/>
                      <a:pt x="912" y="90"/>
                      <a:pt x="904" y="95"/>
                    </a:cubicBezTo>
                    <a:cubicBezTo>
                      <a:pt x="895" y="100"/>
                      <a:pt x="888" y="108"/>
                      <a:pt x="882" y="117"/>
                    </a:cubicBezTo>
                    <a:cubicBezTo>
                      <a:pt x="872" y="132"/>
                      <a:pt x="866" y="151"/>
                      <a:pt x="849" y="160"/>
                    </a:cubicBezTo>
                    <a:cubicBezTo>
                      <a:pt x="835" y="168"/>
                      <a:pt x="820" y="163"/>
                      <a:pt x="814" y="154"/>
                    </a:cubicBezTo>
                    <a:cubicBezTo>
                      <a:pt x="808" y="146"/>
                      <a:pt x="808" y="134"/>
                      <a:pt x="815" y="127"/>
                    </a:cubicBezTo>
                    <a:cubicBezTo>
                      <a:pt x="819" y="121"/>
                      <a:pt x="830" y="116"/>
                      <a:pt x="836" y="122"/>
                    </a:cubicBezTo>
                    <a:cubicBezTo>
                      <a:pt x="840" y="126"/>
                      <a:pt x="840" y="131"/>
                      <a:pt x="837" y="132"/>
                    </a:cubicBezTo>
                    <a:cubicBezTo>
                      <a:pt x="836" y="128"/>
                      <a:pt x="831" y="128"/>
                      <a:pt x="827" y="131"/>
                    </a:cubicBezTo>
                    <a:cubicBezTo>
                      <a:pt x="825" y="133"/>
                      <a:pt x="824" y="137"/>
                      <a:pt x="824" y="140"/>
                    </a:cubicBezTo>
                    <a:cubicBezTo>
                      <a:pt x="824" y="145"/>
                      <a:pt x="828" y="150"/>
                      <a:pt x="834" y="151"/>
                    </a:cubicBezTo>
                    <a:cubicBezTo>
                      <a:pt x="847" y="152"/>
                      <a:pt x="859" y="134"/>
                      <a:pt x="865" y="123"/>
                    </a:cubicBezTo>
                    <a:cubicBezTo>
                      <a:pt x="873" y="105"/>
                      <a:pt x="886" y="92"/>
                      <a:pt x="905" y="86"/>
                    </a:cubicBezTo>
                    <a:cubicBezTo>
                      <a:pt x="915" y="82"/>
                      <a:pt x="926" y="82"/>
                      <a:pt x="935" y="88"/>
                    </a:cubicBezTo>
                    <a:close/>
                    <a:moveTo>
                      <a:pt x="1137" y="64"/>
                    </a:moveTo>
                    <a:cubicBezTo>
                      <a:pt x="1137" y="49"/>
                      <a:pt x="1150" y="47"/>
                      <a:pt x="1160" y="43"/>
                    </a:cubicBezTo>
                    <a:cubicBezTo>
                      <a:pt x="1169" y="40"/>
                      <a:pt x="1178" y="32"/>
                      <a:pt x="1173" y="21"/>
                    </a:cubicBezTo>
                    <a:cubicBezTo>
                      <a:pt x="1163" y="28"/>
                      <a:pt x="1159" y="21"/>
                      <a:pt x="1147" y="25"/>
                    </a:cubicBezTo>
                    <a:cubicBezTo>
                      <a:pt x="1135" y="28"/>
                      <a:pt x="1127" y="45"/>
                      <a:pt x="1137" y="64"/>
                    </a:cubicBezTo>
                    <a:close/>
                    <a:moveTo>
                      <a:pt x="1225" y="50"/>
                    </a:moveTo>
                    <a:cubicBezTo>
                      <a:pt x="1207" y="24"/>
                      <a:pt x="1240" y="6"/>
                      <a:pt x="1257" y="11"/>
                    </a:cubicBezTo>
                    <a:cubicBezTo>
                      <a:pt x="1242" y="12"/>
                      <a:pt x="1222" y="35"/>
                      <a:pt x="1225" y="50"/>
                    </a:cubicBezTo>
                    <a:close/>
                    <a:moveTo>
                      <a:pt x="1233" y="67"/>
                    </a:moveTo>
                    <a:cubicBezTo>
                      <a:pt x="1214" y="71"/>
                      <a:pt x="1193" y="62"/>
                      <a:pt x="1185" y="48"/>
                    </a:cubicBezTo>
                    <a:cubicBezTo>
                      <a:pt x="1168" y="19"/>
                      <a:pt x="1201" y="1"/>
                      <a:pt x="1209" y="31"/>
                    </a:cubicBezTo>
                    <a:cubicBezTo>
                      <a:pt x="1214" y="47"/>
                      <a:pt x="1217" y="57"/>
                      <a:pt x="1233" y="67"/>
                    </a:cubicBezTo>
                    <a:close/>
                    <a:moveTo>
                      <a:pt x="1383" y="28"/>
                    </a:moveTo>
                    <a:cubicBezTo>
                      <a:pt x="1361" y="0"/>
                      <a:pt x="1330" y="2"/>
                      <a:pt x="1304" y="11"/>
                    </a:cubicBezTo>
                    <a:cubicBezTo>
                      <a:pt x="1290" y="16"/>
                      <a:pt x="1273" y="29"/>
                      <a:pt x="1258" y="24"/>
                    </a:cubicBezTo>
                    <a:cubicBezTo>
                      <a:pt x="1264" y="47"/>
                      <a:pt x="1307" y="26"/>
                      <a:pt x="1321" y="21"/>
                    </a:cubicBezTo>
                    <a:cubicBezTo>
                      <a:pt x="1344" y="13"/>
                      <a:pt x="1366" y="14"/>
                      <a:pt x="1383" y="28"/>
                    </a:cubicBezTo>
                    <a:close/>
                    <a:moveTo>
                      <a:pt x="1282" y="669"/>
                    </a:moveTo>
                    <a:cubicBezTo>
                      <a:pt x="1257" y="676"/>
                      <a:pt x="1251" y="712"/>
                      <a:pt x="1243" y="724"/>
                    </a:cubicBezTo>
                    <a:cubicBezTo>
                      <a:pt x="1231" y="743"/>
                      <a:pt x="1212" y="734"/>
                      <a:pt x="1221" y="713"/>
                    </a:cubicBezTo>
                    <a:cubicBezTo>
                      <a:pt x="1229" y="693"/>
                      <a:pt x="1257" y="670"/>
                      <a:pt x="1282" y="669"/>
                    </a:cubicBezTo>
                    <a:close/>
                    <a:moveTo>
                      <a:pt x="1226" y="810"/>
                    </a:moveTo>
                    <a:cubicBezTo>
                      <a:pt x="1258" y="812"/>
                      <a:pt x="1270" y="840"/>
                      <a:pt x="1283" y="849"/>
                    </a:cubicBezTo>
                    <a:cubicBezTo>
                      <a:pt x="1297" y="859"/>
                      <a:pt x="1308" y="846"/>
                      <a:pt x="1296" y="833"/>
                    </a:cubicBezTo>
                    <a:cubicBezTo>
                      <a:pt x="1280" y="815"/>
                      <a:pt x="1251" y="805"/>
                      <a:pt x="1226" y="810"/>
                    </a:cubicBezTo>
                    <a:close/>
                    <a:moveTo>
                      <a:pt x="1237" y="340"/>
                    </a:moveTo>
                    <a:cubicBezTo>
                      <a:pt x="1223" y="352"/>
                      <a:pt x="1226" y="366"/>
                      <a:pt x="1238" y="382"/>
                    </a:cubicBezTo>
                    <a:cubicBezTo>
                      <a:pt x="1248" y="395"/>
                      <a:pt x="1250" y="409"/>
                      <a:pt x="1240" y="417"/>
                    </a:cubicBezTo>
                    <a:cubicBezTo>
                      <a:pt x="1250" y="418"/>
                      <a:pt x="1260" y="408"/>
                      <a:pt x="1260" y="397"/>
                    </a:cubicBezTo>
                    <a:cubicBezTo>
                      <a:pt x="1259" y="381"/>
                      <a:pt x="1244" y="374"/>
                      <a:pt x="1237" y="360"/>
                    </a:cubicBezTo>
                    <a:cubicBezTo>
                      <a:pt x="1235" y="356"/>
                      <a:pt x="1233" y="348"/>
                      <a:pt x="1237" y="340"/>
                    </a:cubicBezTo>
                    <a:close/>
                    <a:moveTo>
                      <a:pt x="1242" y="768"/>
                    </a:moveTo>
                    <a:cubicBezTo>
                      <a:pt x="1239" y="761"/>
                      <a:pt x="1237" y="754"/>
                      <a:pt x="1239" y="748"/>
                    </a:cubicBezTo>
                    <a:cubicBezTo>
                      <a:pt x="1240" y="742"/>
                      <a:pt x="1246" y="736"/>
                      <a:pt x="1252" y="734"/>
                    </a:cubicBezTo>
                    <a:cubicBezTo>
                      <a:pt x="1260" y="733"/>
                      <a:pt x="1268" y="738"/>
                      <a:pt x="1272" y="744"/>
                    </a:cubicBezTo>
                    <a:cubicBezTo>
                      <a:pt x="1279" y="754"/>
                      <a:pt x="1278" y="766"/>
                      <a:pt x="1273" y="776"/>
                    </a:cubicBezTo>
                    <a:cubicBezTo>
                      <a:pt x="1269" y="785"/>
                      <a:pt x="1256" y="796"/>
                      <a:pt x="1247" y="801"/>
                    </a:cubicBezTo>
                    <a:cubicBezTo>
                      <a:pt x="1239" y="806"/>
                      <a:pt x="1228" y="809"/>
                      <a:pt x="1219" y="810"/>
                    </a:cubicBezTo>
                    <a:cubicBezTo>
                      <a:pt x="1224" y="811"/>
                      <a:pt x="1229" y="813"/>
                      <a:pt x="1235" y="816"/>
                    </a:cubicBezTo>
                    <a:cubicBezTo>
                      <a:pt x="1246" y="822"/>
                      <a:pt x="1253" y="830"/>
                      <a:pt x="1259" y="841"/>
                    </a:cubicBezTo>
                    <a:cubicBezTo>
                      <a:pt x="1261" y="846"/>
                      <a:pt x="1263" y="849"/>
                      <a:pt x="1264" y="853"/>
                    </a:cubicBezTo>
                    <a:cubicBezTo>
                      <a:pt x="1262" y="853"/>
                      <a:pt x="1261" y="853"/>
                      <a:pt x="1260" y="854"/>
                    </a:cubicBezTo>
                    <a:cubicBezTo>
                      <a:pt x="1259" y="850"/>
                      <a:pt x="1258" y="847"/>
                      <a:pt x="1256" y="843"/>
                    </a:cubicBezTo>
                    <a:cubicBezTo>
                      <a:pt x="1250" y="832"/>
                      <a:pt x="1244" y="826"/>
                      <a:pt x="1233" y="820"/>
                    </a:cubicBezTo>
                    <a:cubicBezTo>
                      <a:pt x="1218" y="813"/>
                      <a:pt x="1203" y="812"/>
                      <a:pt x="1188" y="815"/>
                    </a:cubicBezTo>
                    <a:cubicBezTo>
                      <a:pt x="1192" y="815"/>
                      <a:pt x="1196" y="816"/>
                      <a:pt x="1200" y="818"/>
                    </a:cubicBezTo>
                    <a:cubicBezTo>
                      <a:pt x="1200" y="818"/>
                      <a:pt x="1200" y="818"/>
                      <a:pt x="1200" y="818"/>
                    </a:cubicBezTo>
                    <a:cubicBezTo>
                      <a:pt x="1208" y="821"/>
                      <a:pt x="1215" y="826"/>
                      <a:pt x="1219" y="834"/>
                    </a:cubicBezTo>
                    <a:cubicBezTo>
                      <a:pt x="1213" y="827"/>
                      <a:pt x="1208" y="824"/>
                      <a:pt x="1199" y="820"/>
                    </a:cubicBezTo>
                    <a:cubicBezTo>
                      <a:pt x="1199" y="820"/>
                      <a:pt x="1199" y="820"/>
                      <a:pt x="1199" y="820"/>
                    </a:cubicBezTo>
                    <a:cubicBezTo>
                      <a:pt x="1182" y="814"/>
                      <a:pt x="1178" y="816"/>
                      <a:pt x="1161" y="821"/>
                    </a:cubicBezTo>
                    <a:cubicBezTo>
                      <a:pt x="1135" y="829"/>
                      <a:pt x="1109" y="840"/>
                      <a:pt x="1085" y="836"/>
                    </a:cubicBezTo>
                    <a:cubicBezTo>
                      <a:pt x="1101" y="836"/>
                      <a:pt x="1159" y="826"/>
                      <a:pt x="1159" y="804"/>
                    </a:cubicBezTo>
                    <a:cubicBezTo>
                      <a:pt x="1159" y="799"/>
                      <a:pt x="1155" y="794"/>
                      <a:pt x="1150" y="793"/>
                    </a:cubicBezTo>
                    <a:cubicBezTo>
                      <a:pt x="1147" y="793"/>
                      <a:pt x="1144" y="794"/>
                      <a:pt x="1142" y="797"/>
                    </a:cubicBezTo>
                    <a:cubicBezTo>
                      <a:pt x="1141" y="800"/>
                      <a:pt x="1142" y="804"/>
                      <a:pt x="1145" y="805"/>
                    </a:cubicBezTo>
                    <a:cubicBezTo>
                      <a:pt x="1148" y="806"/>
                      <a:pt x="1150" y="805"/>
                      <a:pt x="1152" y="803"/>
                    </a:cubicBezTo>
                    <a:cubicBezTo>
                      <a:pt x="1152" y="808"/>
                      <a:pt x="1143" y="811"/>
                      <a:pt x="1139" y="804"/>
                    </a:cubicBezTo>
                    <a:cubicBezTo>
                      <a:pt x="1137" y="800"/>
                      <a:pt x="1138" y="796"/>
                      <a:pt x="1141" y="793"/>
                    </a:cubicBezTo>
                    <a:cubicBezTo>
                      <a:pt x="1147" y="787"/>
                      <a:pt x="1155" y="789"/>
                      <a:pt x="1159" y="794"/>
                    </a:cubicBezTo>
                    <a:cubicBezTo>
                      <a:pt x="1163" y="799"/>
                      <a:pt x="1163" y="807"/>
                      <a:pt x="1160" y="813"/>
                    </a:cubicBezTo>
                    <a:cubicBezTo>
                      <a:pt x="1170" y="797"/>
                      <a:pt x="1167" y="766"/>
                      <a:pt x="1161" y="754"/>
                    </a:cubicBezTo>
                    <a:cubicBezTo>
                      <a:pt x="1162" y="754"/>
                      <a:pt x="1164" y="754"/>
                      <a:pt x="1165" y="753"/>
                    </a:cubicBezTo>
                    <a:cubicBezTo>
                      <a:pt x="1173" y="774"/>
                      <a:pt x="1172" y="804"/>
                      <a:pt x="1160" y="817"/>
                    </a:cubicBezTo>
                    <a:cubicBezTo>
                      <a:pt x="1185" y="810"/>
                      <a:pt x="1203" y="810"/>
                      <a:pt x="1218" y="803"/>
                    </a:cubicBezTo>
                    <a:cubicBezTo>
                      <a:pt x="1226" y="799"/>
                      <a:pt x="1232" y="794"/>
                      <a:pt x="1235" y="786"/>
                    </a:cubicBezTo>
                    <a:cubicBezTo>
                      <a:pt x="1236" y="786"/>
                      <a:pt x="1239" y="785"/>
                      <a:pt x="1240" y="783"/>
                    </a:cubicBezTo>
                    <a:cubicBezTo>
                      <a:pt x="1239" y="794"/>
                      <a:pt x="1229" y="803"/>
                      <a:pt x="1217" y="807"/>
                    </a:cubicBezTo>
                    <a:cubicBezTo>
                      <a:pt x="1217" y="807"/>
                      <a:pt x="1216" y="808"/>
                      <a:pt x="1215" y="808"/>
                    </a:cubicBezTo>
                    <a:cubicBezTo>
                      <a:pt x="1231" y="809"/>
                      <a:pt x="1249" y="800"/>
                      <a:pt x="1262" y="788"/>
                    </a:cubicBezTo>
                    <a:cubicBezTo>
                      <a:pt x="1267" y="783"/>
                      <a:pt x="1272" y="776"/>
                      <a:pt x="1272" y="769"/>
                    </a:cubicBezTo>
                    <a:cubicBezTo>
                      <a:pt x="1273" y="764"/>
                      <a:pt x="1270" y="758"/>
                      <a:pt x="1265" y="758"/>
                    </a:cubicBezTo>
                    <a:cubicBezTo>
                      <a:pt x="1263" y="758"/>
                      <a:pt x="1262" y="759"/>
                      <a:pt x="1261" y="761"/>
                    </a:cubicBezTo>
                    <a:cubicBezTo>
                      <a:pt x="1261" y="762"/>
                      <a:pt x="1261" y="763"/>
                      <a:pt x="1262" y="764"/>
                    </a:cubicBezTo>
                    <a:cubicBezTo>
                      <a:pt x="1264" y="765"/>
                      <a:pt x="1265" y="765"/>
                      <a:pt x="1265" y="764"/>
                    </a:cubicBezTo>
                    <a:cubicBezTo>
                      <a:pt x="1267" y="764"/>
                      <a:pt x="1267" y="762"/>
                      <a:pt x="1266" y="761"/>
                    </a:cubicBezTo>
                    <a:cubicBezTo>
                      <a:pt x="1265" y="761"/>
                      <a:pt x="1265" y="760"/>
                      <a:pt x="1264" y="761"/>
                    </a:cubicBezTo>
                    <a:cubicBezTo>
                      <a:pt x="1264" y="760"/>
                      <a:pt x="1266" y="760"/>
                      <a:pt x="1267" y="760"/>
                    </a:cubicBezTo>
                    <a:cubicBezTo>
                      <a:pt x="1268" y="761"/>
                      <a:pt x="1269" y="762"/>
                      <a:pt x="1268" y="764"/>
                    </a:cubicBezTo>
                    <a:cubicBezTo>
                      <a:pt x="1268" y="767"/>
                      <a:pt x="1265" y="768"/>
                      <a:pt x="1262" y="768"/>
                    </a:cubicBezTo>
                    <a:cubicBezTo>
                      <a:pt x="1260" y="767"/>
                      <a:pt x="1259" y="766"/>
                      <a:pt x="1258" y="764"/>
                    </a:cubicBezTo>
                    <a:cubicBezTo>
                      <a:pt x="1257" y="762"/>
                      <a:pt x="1257" y="761"/>
                      <a:pt x="1258" y="759"/>
                    </a:cubicBezTo>
                    <a:cubicBezTo>
                      <a:pt x="1259" y="756"/>
                      <a:pt x="1261" y="755"/>
                      <a:pt x="1264" y="755"/>
                    </a:cubicBezTo>
                    <a:cubicBezTo>
                      <a:pt x="1269" y="755"/>
                      <a:pt x="1272" y="760"/>
                      <a:pt x="1273" y="765"/>
                    </a:cubicBezTo>
                    <a:cubicBezTo>
                      <a:pt x="1274" y="767"/>
                      <a:pt x="1274" y="770"/>
                      <a:pt x="1273" y="772"/>
                    </a:cubicBezTo>
                    <a:cubicBezTo>
                      <a:pt x="1278" y="762"/>
                      <a:pt x="1276" y="753"/>
                      <a:pt x="1271" y="745"/>
                    </a:cubicBezTo>
                    <a:cubicBezTo>
                      <a:pt x="1267" y="740"/>
                      <a:pt x="1262" y="736"/>
                      <a:pt x="1256" y="736"/>
                    </a:cubicBezTo>
                    <a:cubicBezTo>
                      <a:pt x="1256" y="736"/>
                      <a:pt x="1256" y="736"/>
                      <a:pt x="1256" y="736"/>
                    </a:cubicBezTo>
                    <a:cubicBezTo>
                      <a:pt x="1262" y="738"/>
                      <a:pt x="1265" y="744"/>
                      <a:pt x="1259" y="749"/>
                    </a:cubicBezTo>
                    <a:cubicBezTo>
                      <a:pt x="1254" y="753"/>
                      <a:pt x="1242" y="753"/>
                      <a:pt x="1242" y="768"/>
                    </a:cubicBezTo>
                    <a:close/>
                    <a:moveTo>
                      <a:pt x="1069" y="615"/>
                    </a:moveTo>
                    <a:cubicBezTo>
                      <a:pt x="1072" y="614"/>
                      <a:pt x="1075" y="614"/>
                      <a:pt x="1078" y="614"/>
                    </a:cubicBezTo>
                    <a:cubicBezTo>
                      <a:pt x="1083" y="613"/>
                      <a:pt x="1088" y="609"/>
                      <a:pt x="1090" y="603"/>
                    </a:cubicBezTo>
                    <a:cubicBezTo>
                      <a:pt x="1093" y="594"/>
                      <a:pt x="1087" y="585"/>
                      <a:pt x="1078" y="581"/>
                    </a:cubicBezTo>
                    <a:cubicBezTo>
                      <a:pt x="1072" y="578"/>
                      <a:pt x="1067" y="577"/>
                      <a:pt x="1062" y="570"/>
                    </a:cubicBezTo>
                    <a:cubicBezTo>
                      <a:pt x="1058" y="565"/>
                      <a:pt x="1057" y="558"/>
                      <a:pt x="1060" y="552"/>
                    </a:cubicBezTo>
                    <a:cubicBezTo>
                      <a:pt x="1062" y="572"/>
                      <a:pt x="1077" y="568"/>
                      <a:pt x="1088" y="576"/>
                    </a:cubicBezTo>
                    <a:cubicBezTo>
                      <a:pt x="1094" y="580"/>
                      <a:pt x="1099" y="588"/>
                      <a:pt x="1099" y="595"/>
                    </a:cubicBezTo>
                    <a:cubicBezTo>
                      <a:pt x="1098" y="603"/>
                      <a:pt x="1092" y="613"/>
                      <a:pt x="1082" y="614"/>
                    </a:cubicBezTo>
                    <a:cubicBezTo>
                      <a:pt x="1082" y="614"/>
                      <a:pt x="1083" y="614"/>
                      <a:pt x="1084" y="615"/>
                    </a:cubicBezTo>
                    <a:cubicBezTo>
                      <a:pt x="1100" y="616"/>
                      <a:pt x="1112" y="624"/>
                      <a:pt x="1120" y="639"/>
                    </a:cubicBezTo>
                    <a:cubicBezTo>
                      <a:pt x="1121" y="642"/>
                      <a:pt x="1122" y="645"/>
                      <a:pt x="1123" y="648"/>
                    </a:cubicBezTo>
                    <a:cubicBezTo>
                      <a:pt x="1122" y="648"/>
                      <a:pt x="1121" y="648"/>
                      <a:pt x="1120" y="648"/>
                    </a:cubicBezTo>
                    <a:cubicBezTo>
                      <a:pt x="1119" y="645"/>
                      <a:pt x="1118" y="643"/>
                      <a:pt x="1117" y="640"/>
                    </a:cubicBezTo>
                    <a:cubicBezTo>
                      <a:pt x="1109" y="626"/>
                      <a:pt x="1099" y="620"/>
                      <a:pt x="1083" y="618"/>
                    </a:cubicBezTo>
                    <a:cubicBezTo>
                      <a:pt x="1081" y="618"/>
                      <a:pt x="1080" y="618"/>
                      <a:pt x="1078" y="618"/>
                    </a:cubicBezTo>
                    <a:cubicBezTo>
                      <a:pt x="1083" y="619"/>
                      <a:pt x="1088" y="622"/>
                      <a:pt x="1092" y="627"/>
                    </a:cubicBezTo>
                    <a:cubicBezTo>
                      <a:pt x="1095" y="630"/>
                      <a:pt x="1096" y="633"/>
                      <a:pt x="1097" y="636"/>
                    </a:cubicBezTo>
                    <a:cubicBezTo>
                      <a:pt x="1098" y="640"/>
                      <a:pt x="1099" y="643"/>
                      <a:pt x="1098" y="646"/>
                    </a:cubicBezTo>
                    <a:cubicBezTo>
                      <a:pt x="1097" y="655"/>
                      <a:pt x="1089" y="662"/>
                      <a:pt x="1080" y="660"/>
                    </a:cubicBezTo>
                    <a:cubicBezTo>
                      <a:pt x="1076" y="659"/>
                      <a:pt x="1073" y="657"/>
                      <a:pt x="1071" y="653"/>
                    </a:cubicBezTo>
                    <a:cubicBezTo>
                      <a:pt x="1070" y="652"/>
                      <a:pt x="1070" y="650"/>
                      <a:pt x="1070" y="648"/>
                    </a:cubicBezTo>
                    <a:cubicBezTo>
                      <a:pt x="1069" y="645"/>
                      <a:pt x="1071" y="642"/>
                      <a:pt x="1073" y="639"/>
                    </a:cubicBezTo>
                    <a:cubicBezTo>
                      <a:pt x="1074" y="638"/>
                      <a:pt x="1075" y="637"/>
                      <a:pt x="1076" y="637"/>
                    </a:cubicBezTo>
                    <a:cubicBezTo>
                      <a:pt x="1077" y="636"/>
                      <a:pt x="1078" y="636"/>
                      <a:pt x="1079" y="636"/>
                    </a:cubicBezTo>
                    <a:cubicBezTo>
                      <a:pt x="1082" y="636"/>
                      <a:pt x="1084" y="637"/>
                      <a:pt x="1086" y="640"/>
                    </a:cubicBezTo>
                    <a:cubicBezTo>
                      <a:pt x="1087" y="642"/>
                      <a:pt x="1087" y="643"/>
                      <a:pt x="1086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6" y="645"/>
                      <a:pt x="1086" y="645"/>
                      <a:pt x="1086" y="645"/>
                    </a:cubicBezTo>
                    <a:cubicBezTo>
                      <a:pt x="1087" y="643"/>
                      <a:pt x="1086" y="642"/>
                      <a:pt x="1085" y="640"/>
                    </a:cubicBezTo>
                    <a:cubicBezTo>
                      <a:pt x="1084" y="638"/>
                      <a:pt x="1082" y="637"/>
                      <a:pt x="1080" y="637"/>
                    </a:cubicBezTo>
                    <a:cubicBezTo>
                      <a:pt x="1079" y="637"/>
                      <a:pt x="1078" y="637"/>
                      <a:pt x="1077" y="638"/>
                    </a:cubicBezTo>
                    <a:cubicBezTo>
                      <a:pt x="1076" y="638"/>
                      <a:pt x="1075" y="639"/>
                      <a:pt x="1074" y="640"/>
                    </a:cubicBezTo>
                    <a:cubicBezTo>
                      <a:pt x="1072" y="642"/>
                      <a:pt x="1071" y="645"/>
                      <a:pt x="1071" y="648"/>
                    </a:cubicBezTo>
                    <a:cubicBezTo>
                      <a:pt x="1071" y="650"/>
                      <a:pt x="1072" y="651"/>
                      <a:pt x="1073" y="652"/>
                    </a:cubicBezTo>
                    <a:cubicBezTo>
                      <a:pt x="1075" y="655"/>
                      <a:pt x="1077" y="657"/>
                      <a:pt x="1080" y="657"/>
                    </a:cubicBezTo>
                    <a:cubicBezTo>
                      <a:pt x="1088" y="659"/>
                      <a:pt x="1094" y="653"/>
                      <a:pt x="1095" y="646"/>
                    </a:cubicBezTo>
                    <a:cubicBezTo>
                      <a:pt x="1095" y="643"/>
                      <a:pt x="1095" y="640"/>
                      <a:pt x="1094" y="637"/>
                    </a:cubicBezTo>
                    <a:cubicBezTo>
                      <a:pt x="1093" y="634"/>
                      <a:pt x="1092" y="632"/>
                      <a:pt x="1089" y="629"/>
                    </a:cubicBezTo>
                    <a:cubicBezTo>
                      <a:pt x="1087" y="627"/>
                      <a:pt x="1084" y="625"/>
                      <a:pt x="1081" y="623"/>
                    </a:cubicBezTo>
                    <a:cubicBezTo>
                      <a:pt x="1077" y="621"/>
                      <a:pt x="1072" y="620"/>
                      <a:pt x="1066" y="620"/>
                    </a:cubicBezTo>
                    <a:cubicBezTo>
                      <a:pt x="1056" y="619"/>
                      <a:pt x="1045" y="622"/>
                      <a:pt x="1037" y="627"/>
                    </a:cubicBezTo>
                    <a:cubicBezTo>
                      <a:pt x="1014" y="640"/>
                      <a:pt x="1006" y="669"/>
                      <a:pt x="997" y="693"/>
                    </a:cubicBezTo>
                    <a:cubicBezTo>
                      <a:pt x="999" y="689"/>
                      <a:pt x="1001" y="685"/>
                      <a:pt x="1003" y="682"/>
                    </a:cubicBezTo>
                    <a:cubicBezTo>
                      <a:pt x="1011" y="670"/>
                      <a:pt x="1029" y="661"/>
                      <a:pt x="1043" y="668"/>
                    </a:cubicBezTo>
                    <a:cubicBezTo>
                      <a:pt x="1052" y="672"/>
                      <a:pt x="1057" y="681"/>
                      <a:pt x="1068" y="678"/>
                    </a:cubicBezTo>
                    <a:cubicBezTo>
                      <a:pt x="1067" y="686"/>
                      <a:pt x="1056" y="693"/>
                      <a:pt x="1045" y="691"/>
                    </a:cubicBezTo>
                    <a:cubicBezTo>
                      <a:pt x="1033" y="688"/>
                      <a:pt x="1019" y="676"/>
                      <a:pt x="1007" y="686"/>
                    </a:cubicBezTo>
                    <a:cubicBezTo>
                      <a:pt x="1001" y="691"/>
                      <a:pt x="997" y="701"/>
                      <a:pt x="994" y="702"/>
                    </a:cubicBezTo>
                    <a:cubicBezTo>
                      <a:pt x="994" y="702"/>
                      <a:pt x="994" y="701"/>
                      <a:pt x="994" y="701"/>
                    </a:cubicBezTo>
                    <a:cubicBezTo>
                      <a:pt x="994" y="701"/>
                      <a:pt x="994" y="702"/>
                      <a:pt x="993" y="703"/>
                    </a:cubicBezTo>
                    <a:cubicBezTo>
                      <a:pt x="986" y="719"/>
                      <a:pt x="980" y="729"/>
                      <a:pt x="967" y="741"/>
                    </a:cubicBezTo>
                    <a:cubicBezTo>
                      <a:pt x="956" y="750"/>
                      <a:pt x="946" y="756"/>
                      <a:pt x="932" y="758"/>
                    </a:cubicBezTo>
                    <a:cubicBezTo>
                      <a:pt x="921" y="759"/>
                      <a:pt x="911" y="756"/>
                      <a:pt x="903" y="752"/>
                    </a:cubicBezTo>
                    <a:cubicBezTo>
                      <a:pt x="885" y="743"/>
                      <a:pt x="872" y="722"/>
                      <a:pt x="864" y="701"/>
                    </a:cubicBezTo>
                    <a:cubicBezTo>
                      <a:pt x="861" y="693"/>
                      <a:pt x="859" y="685"/>
                      <a:pt x="857" y="677"/>
                    </a:cubicBezTo>
                    <a:cubicBezTo>
                      <a:pt x="855" y="661"/>
                      <a:pt x="856" y="646"/>
                      <a:pt x="850" y="632"/>
                    </a:cubicBezTo>
                    <a:cubicBezTo>
                      <a:pt x="847" y="625"/>
                      <a:pt x="842" y="617"/>
                      <a:pt x="836" y="615"/>
                    </a:cubicBezTo>
                    <a:cubicBezTo>
                      <a:pt x="832" y="613"/>
                      <a:pt x="825" y="614"/>
                      <a:pt x="823" y="618"/>
                    </a:cubicBezTo>
                    <a:cubicBezTo>
                      <a:pt x="822" y="620"/>
                      <a:pt x="823" y="622"/>
                      <a:pt x="824" y="623"/>
                    </a:cubicBezTo>
                    <a:cubicBezTo>
                      <a:pt x="825" y="624"/>
                      <a:pt x="827" y="624"/>
                      <a:pt x="828" y="623"/>
                    </a:cubicBezTo>
                    <a:cubicBezTo>
                      <a:pt x="829" y="622"/>
                      <a:pt x="829" y="621"/>
                      <a:pt x="829" y="620"/>
                    </a:cubicBezTo>
                    <a:cubicBezTo>
                      <a:pt x="829" y="619"/>
                      <a:pt x="828" y="618"/>
                      <a:pt x="827" y="618"/>
                    </a:cubicBezTo>
                    <a:cubicBezTo>
                      <a:pt x="826" y="619"/>
                      <a:pt x="825" y="619"/>
                      <a:pt x="825" y="620"/>
                    </a:cubicBezTo>
                    <a:cubicBezTo>
                      <a:pt x="825" y="619"/>
                      <a:pt x="825" y="618"/>
                      <a:pt x="826" y="617"/>
                    </a:cubicBezTo>
                    <a:cubicBezTo>
                      <a:pt x="827" y="616"/>
                      <a:pt x="829" y="616"/>
                      <a:pt x="830" y="617"/>
                    </a:cubicBezTo>
                    <a:cubicBezTo>
                      <a:pt x="832" y="618"/>
                      <a:pt x="833" y="622"/>
                      <a:pt x="831" y="624"/>
                    </a:cubicBezTo>
                    <a:cubicBezTo>
                      <a:pt x="830" y="626"/>
                      <a:pt x="829" y="627"/>
                      <a:pt x="827" y="627"/>
                    </a:cubicBezTo>
                    <a:cubicBezTo>
                      <a:pt x="825" y="627"/>
                      <a:pt x="823" y="627"/>
                      <a:pt x="821" y="625"/>
                    </a:cubicBezTo>
                    <a:cubicBezTo>
                      <a:pt x="820" y="623"/>
                      <a:pt x="819" y="620"/>
                      <a:pt x="820" y="618"/>
                    </a:cubicBezTo>
                    <a:cubicBezTo>
                      <a:pt x="822" y="613"/>
                      <a:pt x="828" y="612"/>
                      <a:pt x="832" y="613"/>
                    </a:cubicBezTo>
                    <a:cubicBezTo>
                      <a:pt x="835" y="613"/>
                      <a:pt x="837" y="614"/>
                      <a:pt x="839" y="615"/>
                    </a:cubicBezTo>
                    <a:cubicBezTo>
                      <a:pt x="832" y="608"/>
                      <a:pt x="822" y="606"/>
                      <a:pt x="813" y="608"/>
                    </a:cubicBezTo>
                    <a:cubicBezTo>
                      <a:pt x="807" y="610"/>
                      <a:pt x="802" y="613"/>
                      <a:pt x="799" y="619"/>
                    </a:cubicBezTo>
                    <a:cubicBezTo>
                      <a:pt x="799" y="619"/>
                      <a:pt x="799" y="619"/>
                      <a:pt x="799" y="619"/>
                    </a:cubicBezTo>
                    <a:cubicBezTo>
                      <a:pt x="803" y="614"/>
                      <a:pt x="810" y="613"/>
                      <a:pt x="813" y="621"/>
                    </a:cubicBezTo>
                    <a:cubicBezTo>
                      <a:pt x="815" y="627"/>
                      <a:pt x="810" y="638"/>
                      <a:pt x="824" y="643"/>
                    </a:cubicBezTo>
                    <a:cubicBezTo>
                      <a:pt x="817" y="644"/>
                      <a:pt x="810" y="643"/>
                      <a:pt x="805" y="639"/>
                    </a:cubicBezTo>
                    <a:cubicBezTo>
                      <a:pt x="799" y="636"/>
                      <a:pt x="795" y="629"/>
                      <a:pt x="797" y="622"/>
                    </a:cubicBezTo>
                    <a:cubicBezTo>
                      <a:pt x="798" y="614"/>
                      <a:pt x="805" y="609"/>
                      <a:pt x="813" y="607"/>
                    </a:cubicBezTo>
                    <a:cubicBezTo>
                      <a:pt x="824" y="604"/>
                      <a:pt x="835" y="608"/>
                      <a:pt x="843" y="617"/>
                    </a:cubicBezTo>
                    <a:cubicBezTo>
                      <a:pt x="849" y="623"/>
                      <a:pt x="852" y="632"/>
                      <a:pt x="855" y="641"/>
                    </a:cubicBezTo>
                    <a:cubicBezTo>
                      <a:pt x="855" y="639"/>
                      <a:pt x="855" y="638"/>
                      <a:pt x="855" y="636"/>
                    </a:cubicBezTo>
                    <a:cubicBezTo>
                      <a:pt x="856" y="613"/>
                      <a:pt x="860" y="590"/>
                      <a:pt x="868" y="568"/>
                    </a:cubicBezTo>
                    <a:cubicBezTo>
                      <a:pt x="878" y="544"/>
                      <a:pt x="890" y="528"/>
                      <a:pt x="887" y="499"/>
                    </a:cubicBezTo>
                    <a:cubicBezTo>
                      <a:pt x="886" y="494"/>
                      <a:pt x="885" y="488"/>
                      <a:pt x="883" y="482"/>
                    </a:cubicBezTo>
                    <a:cubicBezTo>
                      <a:pt x="879" y="474"/>
                      <a:pt x="876" y="469"/>
                      <a:pt x="870" y="462"/>
                    </a:cubicBezTo>
                    <a:cubicBezTo>
                      <a:pt x="864" y="456"/>
                      <a:pt x="858" y="453"/>
                      <a:pt x="850" y="449"/>
                    </a:cubicBezTo>
                    <a:cubicBezTo>
                      <a:pt x="822" y="437"/>
                      <a:pt x="796" y="447"/>
                      <a:pt x="777" y="470"/>
                    </a:cubicBezTo>
                    <a:cubicBezTo>
                      <a:pt x="769" y="481"/>
                      <a:pt x="767" y="493"/>
                      <a:pt x="771" y="506"/>
                    </a:cubicBezTo>
                    <a:cubicBezTo>
                      <a:pt x="774" y="516"/>
                      <a:pt x="782" y="524"/>
                      <a:pt x="793" y="527"/>
                    </a:cubicBezTo>
                    <a:cubicBezTo>
                      <a:pt x="801" y="529"/>
                      <a:pt x="810" y="527"/>
                      <a:pt x="817" y="522"/>
                    </a:cubicBezTo>
                    <a:cubicBezTo>
                      <a:pt x="820" y="520"/>
                      <a:pt x="823" y="518"/>
                      <a:pt x="825" y="515"/>
                    </a:cubicBezTo>
                    <a:cubicBezTo>
                      <a:pt x="824" y="516"/>
                      <a:pt x="823" y="516"/>
                      <a:pt x="822" y="517"/>
                    </a:cubicBezTo>
                    <a:cubicBezTo>
                      <a:pt x="816" y="521"/>
                      <a:pt x="807" y="519"/>
                      <a:pt x="803" y="513"/>
                    </a:cubicBezTo>
                    <a:cubicBezTo>
                      <a:pt x="798" y="506"/>
                      <a:pt x="800" y="498"/>
                      <a:pt x="807" y="493"/>
                    </a:cubicBezTo>
                    <a:cubicBezTo>
                      <a:pt x="813" y="489"/>
                      <a:pt x="822" y="491"/>
                      <a:pt x="826" y="497"/>
                    </a:cubicBezTo>
                    <a:cubicBezTo>
                      <a:pt x="832" y="507"/>
                      <a:pt x="826" y="518"/>
                      <a:pt x="818" y="524"/>
                    </a:cubicBezTo>
                    <a:cubicBezTo>
                      <a:pt x="810" y="529"/>
                      <a:pt x="801" y="531"/>
                      <a:pt x="792" y="530"/>
                    </a:cubicBezTo>
                    <a:cubicBezTo>
                      <a:pt x="781" y="527"/>
                      <a:pt x="773" y="521"/>
                      <a:pt x="769" y="511"/>
                    </a:cubicBezTo>
                    <a:cubicBezTo>
                      <a:pt x="772" y="520"/>
                      <a:pt x="777" y="529"/>
                      <a:pt x="783" y="535"/>
                    </a:cubicBezTo>
                    <a:cubicBezTo>
                      <a:pt x="782" y="536"/>
                      <a:pt x="780" y="537"/>
                      <a:pt x="781" y="539"/>
                    </a:cubicBezTo>
                    <a:cubicBezTo>
                      <a:pt x="770" y="528"/>
                      <a:pt x="766" y="516"/>
                      <a:pt x="764" y="505"/>
                    </a:cubicBezTo>
                    <a:cubicBezTo>
                      <a:pt x="765" y="525"/>
                      <a:pt x="773" y="542"/>
                      <a:pt x="786" y="554"/>
                    </a:cubicBezTo>
                    <a:cubicBezTo>
                      <a:pt x="794" y="562"/>
                      <a:pt x="805" y="567"/>
                      <a:pt x="818" y="569"/>
                    </a:cubicBezTo>
                    <a:cubicBezTo>
                      <a:pt x="825" y="570"/>
                      <a:pt x="831" y="571"/>
                      <a:pt x="838" y="572"/>
                    </a:cubicBezTo>
                    <a:cubicBezTo>
                      <a:pt x="845" y="573"/>
                      <a:pt x="850" y="576"/>
                      <a:pt x="854" y="581"/>
                    </a:cubicBezTo>
                    <a:cubicBezTo>
                      <a:pt x="857" y="586"/>
                      <a:pt x="858" y="591"/>
                      <a:pt x="856" y="596"/>
                    </a:cubicBezTo>
                    <a:cubicBezTo>
                      <a:pt x="853" y="600"/>
                      <a:pt x="849" y="603"/>
                      <a:pt x="845" y="603"/>
                    </a:cubicBezTo>
                    <a:cubicBezTo>
                      <a:pt x="841" y="603"/>
                      <a:pt x="839" y="602"/>
                      <a:pt x="837" y="599"/>
                    </a:cubicBezTo>
                    <a:cubicBezTo>
                      <a:pt x="834" y="596"/>
                      <a:pt x="834" y="591"/>
                      <a:pt x="838" y="588"/>
                    </a:cubicBezTo>
                    <a:cubicBezTo>
                      <a:pt x="840" y="587"/>
                      <a:pt x="843" y="587"/>
                      <a:pt x="845" y="589"/>
                    </a:cubicBezTo>
                    <a:cubicBezTo>
                      <a:pt x="847" y="591"/>
                      <a:pt x="847" y="595"/>
                      <a:pt x="845" y="597"/>
                    </a:cubicBezTo>
                    <a:cubicBezTo>
                      <a:pt x="842" y="599"/>
                      <a:pt x="839" y="599"/>
                      <a:pt x="837" y="597"/>
                    </a:cubicBezTo>
                    <a:cubicBezTo>
                      <a:pt x="836" y="596"/>
                      <a:pt x="836" y="596"/>
                      <a:pt x="836" y="595"/>
                    </a:cubicBezTo>
                    <a:cubicBezTo>
                      <a:pt x="836" y="596"/>
                      <a:pt x="837" y="598"/>
                      <a:pt x="838" y="599"/>
                    </a:cubicBezTo>
                    <a:cubicBezTo>
                      <a:pt x="839" y="601"/>
                      <a:pt x="842" y="602"/>
                      <a:pt x="845" y="602"/>
                    </a:cubicBezTo>
                    <a:cubicBezTo>
                      <a:pt x="849" y="601"/>
                      <a:pt x="852" y="599"/>
                      <a:pt x="854" y="595"/>
                    </a:cubicBezTo>
                    <a:cubicBezTo>
                      <a:pt x="856" y="591"/>
                      <a:pt x="855" y="586"/>
                      <a:pt x="852" y="582"/>
                    </a:cubicBezTo>
                    <a:cubicBezTo>
                      <a:pt x="848" y="578"/>
                      <a:pt x="844" y="576"/>
                      <a:pt x="838" y="575"/>
                    </a:cubicBezTo>
                    <a:cubicBezTo>
                      <a:pt x="831" y="574"/>
                      <a:pt x="825" y="573"/>
                      <a:pt x="819" y="572"/>
                    </a:cubicBezTo>
                    <a:cubicBezTo>
                      <a:pt x="805" y="570"/>
                      <a:pt x="793" y="564"/>
                      <a:pt x="784" y="556"/>
                    </a:cubicBezTo>
                    <a:cubicBezTo>
                      <a:pt x="775" y="548"/>
                      <a:pt x="769" y="538"/>
                      <a:pt x="765" y="527"/>
                    </a:cubicBezTo>
                    <a:cubicBezTo>
                      <a:pt x="760" y="510"/>
                      <a:pt x="761" y="491"/>
                      <a:pt x="769" y="475"/>
                    </a:cubicBezTo>
                    <a:cubicBezTo>
                      <a:pt x="768" y="475"/>
                      <a:pt x="768" y="476"/>
                      <a:pt x="767" y="477"/>
                    </a:cubicBezTo>
                    <a:cubicBezTo>
                      <a:pt x="762" y="479"/>
                      <a:pt x="758" y="482"/>
                      <a:pt x="754" y="484"/>
                    </a:cubicBezTo>
                    <a:cubicBezTo>
                      <a:pt x="747" y="487"/>
                      <a:pt x="740" y="490"/>
                      <a:pt x="732" y="490"/>
                    </a:cubicBezTo>
                    <a:cubicBezTo>
                      <a:pt x="706" y="491"/>
                      <a:pt x="690" y="465"/>
                      <a:pt x="692" y="442"/>
                    </a:cubicBezTo>
                    <a:cubicBezTo>
                      <a:pt x="694" y="433"/>
                      <a:pt x="698" y="424"/>
                      <a:pt x="704" y="418"/>
                    </a:cubicBezTo>
                    <a:cubicBezTo>
                      <a:pt x="706" y="421"/>
                      <a:pt x="706" y="421"/>
                      <a:pt x="706" y="421"/>
                    </a:cubicBezTo>
                    <a:cubicBezTo>
                      <a:pt x="701" y="427"/>
                      <a:pt x="697" y="434"/>
                      <a:pt x="697" y="443"/>
                    </a:cubicBezTo>
                    <a:cubicBezTo>
                      <a:pt x="695" y="463"/>
                      <a:pt x="708" y="487"/>
                      <a:pt x="732" y="486"/>
                    </a:cubicBezTo>
                    <a:cubicBezTo>
                      <a:pt x="739" y="485"/>
                      <a:pt x="745" y="483"/>
                      <a:pt x="752" y="480"/>
                    </a:cubicBezTo>
                    <a:cubicBezTo>
                      <a:pt x="756" y="478"/>
                      <a:pt x="760" y="475"/>
                      <a:pt x="764" y="473"/>
                    </a:cubicBezTo>
                    <a:cubicBezTo>
                      <a:pt x="781" y="461"/>
                      <a:pt x="790" y="447"/>
                      <a:pt x="812" y="441"/>
                    </a:cubicBezTo>
                    <a:cubicBezTo>
                      <a:pt x="824" y="438"/>
                      <a:pt x="838" y="439"/>
                      <a:pt x="852" y="445"/>
                    </a:cubicBezTo>
                    <a:cubicBezTo>
                      <a:pt x="860" y="449"/>
                      <a:pt x="866" y="453"/>
                      <a:pt x="873" y="459"/>
                    </a:cubicBezTo>
                    <a:cubicBezTo>
                      <a:pt x="879" y="466"/>
                      <a:pt x="883" y="472"/>
                      <a:pt x="886" y="481"/>
                    </a:cubicBezTo>
                    <a:cubicBezTo>
                      <a:pt x="891" y="494"/>
                      <a:pt x="891" y="505"/>
                      <a:pt x="889" y="519"/>
                    </a:cubicBezTo>
                    <a:cubicBezTo>
                      <a:pt x="891" y="511"/>
                      <a:pt x="893" y="505"/>
                      <a:pt x="893" y="504"/>
                    </a:cubicBezTo>
                    <a:cubicBezTo>
                      <a:pt x="900" y="476"/>
                      <a:pt x="905" y="448"/>
                      <a:pt x="905" y="421"/>
                    </a:cubicBezTo>
                    <a:cubicBezTo>
                      <a:pt x="905" y="413"/>
                      <a:pt x="904" y="407"/>
                      <a:pt x="900" y="402"/>
                    </a:cubicBezTo>
                    <a:cubicBezTo>
                      <a:pt x="898" y="399"/>
                      <a:pt x="894" y="397"/>
                      <a:pt x="891" y="396"/>
                    </a:cubicBezTo>
                    <a:cubicBezTo>
                      <a:pt x="885" y="395"/>
                      <a:pt x="879" y="397"/>
                      <a:pt x="877" y="403"/>
                    </a:cubicBezTo>
                    <a:cubicBezTo>
                      <a:pt x="875" y="406"/>
                      <a:pt x="876" y="409"/>
                      <a:pt x="878" y="412"/>
                    </a:cubicBezTo>
                    <a:cubicBezTo>
                      <a:pt x="881" y="414"/>
                      <a:pt x="886" y="414"/>
                      <a:pt x="888" y="411"/>
                    </a:cubicBezTo>
                    <a:cubicBezTo>
                      <a:pt x="890" y="409"/>
                      <a:pt x="889" y="406"/>
                      <a:pt x="888" y="403"/>
                    </a:cubicBezTo>
                    <a:cubicBezTo>
                      <a:pt x="891" y="404"/>
                      <a:pt x="893" y="408"/>
                      <a:pt x="892" y="412"/>
                    </a:cubicBezTo>
                    <a:cubicBezTo>
                      <a:pt x="890" y="421"/>
                      <a:pt x="875" y="422"/>
                      <a:pt x="871" y="412"/>
                    </a:cubicBezTo>
                    <a:cubicBezTo>
                      <a:pt x="868" y="403"/>
                      <a:pt x="871" y="395"/>
                      <a:pt x="879" y="392"/>
                    </a:cubicBezTo>
                    <a:cubicBezTo>
                      <a:pt x="889" y="387"/>
                      <a:pt x="903" y="395"/>
                      <a:pt x="905" y="408"/>
                    </a:cubicBezTo>
                    <a:cubicBezTo>
                      <a:pt x="905" y="385"/>
                      <a:pt x="902" y="363"/>
                      <a:pt x="896" y="342"/>
                    </a:cubicBezTo>
                    <a:cubicBezTo>
                      <a:pt x="896" y="351"/>
                      <a:pt x="894" y="359"/>
                      <a:pt x="892" y="367"/>
                    </a:cubicBezTo>
                    <a:cubicBezTo>
                      <a:pt x="882" y="392"/>
                      <a:pt x="850" y="406"/>
                      <a:pt x="829" y="382"/>
                    </a:cubicBezTo>
                    <a:cubicBezTo>
                      <a:pt x="823" y="376"/>
                      <a:pt x="820" y="368"/>
                      <a:pt x="819" y="359"/>
                    </a:cubicBezTo>
                    <a:cubicBezTo>
                      <a:pt x="816" y="345"/>
                      <a:pt x="821" y="329"/>
                      <a:pt x="815" y="317"/>
                    </a:cubicBezTo>
                    <a:cubicBezTo>
                      <a:pt x="812" y="311"/>
                      <a:pt x="807" y="306"/>
                      <a:pt x="800" y="305"/>
                    </a:cubicBezTo>
                    <a:cubicBezTo>
                      <a:pt x="786" y="303"/>
                      <a:pt x="773" y="317"/>
                      <a:pt x="776" y="331"/>
                    </a:cubicBezTo>
                    <a:cubicBezTo>
                      <a:pt x="777" y="337"/>
                      <a:pt x="783" y="341"/>
                      <a:pt x="788" y="341"/>
                    </a:cubicBezTo>
                    <a:cubicBezTo>
                      <a:pt x="797" y="342"/>
                      <a:pt x="803" y="334"/>
                      <a:pt x="800" y="329"/>
                    </a:cubicBezTo>
                    <a:cubicBezTo>
                      <a:pt x="803" y="331"/>
                      <a:pt x="804" y="337"/>
                      <a:pt x="801" y="341"/>
                    </a:cubicBezTo>
                    <a:cubicBezTo>
                      <a:pt x="795" y="349"/>
                      <a:pt x="784" y="348"/>
                      <a:pt x="777" y="343"/>
                    </a:cubicBezTo>
                    <a:cubicBezTo>
                      <a:pt x="769" y="336"/>
                      <a:pt x="768" y="326"/>
                      <a:pt x="770" y="319"/>
                    </a:cubicBezTo>
                    <a:cubicBezTo>
                      <a:pt x="774" y="305"/>
                      <a:pt x="790" y="295"/>
                      <a:pt x="804" y="301"/>
                    </a:cubicBezTo>
                    <a:cubicBezTo>
                      <a:pt x="812" y="305"/>
                      <a:pt x="816" y="309"/>
                      <a:pt x="819" y="315"/>
                    </a:cubicBezTo>
                    <a:cubicBezTo>
                      <a:pt x="824" y="325"/>
                      <a:pt x="823" y="337"/>
                      <a:pt x="828" y="347"/>
                    </a:cubicBezTo>
                    <a:cubicBezTo>
                      <a:pt x="837" y="362"/>
                      <a:pt x="855" y="370"/>
                      <a:pt x="869" y="361"/>
                    </a:cubicBezTo>
                    <a:cubicBezTo>
                      <a:pt x="885" y="351"/>
                      <a:pt x="889" y="321"/>
                      <a:pt x="881" y="302"/>
                    </a:cubicBezTo>
                    <a:cubicBezTo>
                      <a:pt x="876" y="292"/>
                      <a:pt x="865" y="283"/>
                      <a:pt x="853" y="283"/>
                    </a:cubicBezTo>
                    <a:cubicBezTo>
                      <a:pt x="838" y="282"/>
                      <a:pt x="823" y="298"/>
                      <a:pt x="833" y="313"/>
                    </a:cubicBezTo>
                    <a:cubicBezTo>
                      <a:pt x="836" y="318"/>
                      <a:pt x="841" y="321"/>
                      <a:pt x="846" y="322"/>
                    </a:cubicBezTo>
                    <a:cubicBezTo>
                      <a:pt x="854" y="322"/>
                      <a:pt x="864" y="312"/>
                      <a:pt x="858" y="303"/>
                    </a:cubicBezTo>
                    <a:cubicBezTo>
                      <a:pt x="855" y="297"/>
                      <a:pt x="848" y="297"/>
                      <a:pt x="846" y="303"/>
                    </a:cubicBezTo>
                    <a:cubicBezTo>
                      <a:pt x="845" y="296"/>
                      <a:pt x="854" y="292"/>
                      <a:pt x="860" y="298"/>
                    </a:cubicBezTo>
                    <a:cubicBezTo>
                      <a:pt x="871" y="309"/>
                      <a:pt x="860" y="328"/>
                      <a:pt x="844" y="325"/>
                    </a:cubicBezTo>
                    <a:cubicBezTo>
                      <a:pt x="835" y="323"/>
                      <a:pt x="825" y="314"/>
                      <a:pt x="826" y="302"/>
                    </a:cubicBezTo>
                    <a:cubicBezTo>
                      <a:pt x="827" y="286"/>
                      <a:pt x="847" y="273"/>
                      <a:pt x="864" y="281"/>
                    </a:cubicBezTo>
                    <a:cubicBezTo>
                      <a:pt x="866" y="282"/>
                      <a:pt x="868" y="282"/>
                      <a:pt x="869" y="283"/>
                    </a:cubicBezTo>
                    <a:cubicBezTo>
                      <a:pt x="865" y="279"/>
                      <a:pt x="860" y="275"/>
                      <a:pt x="853" y="271"/>
                    </a:cubicBezTo>
                    <a:cubicBezTo>
                      <a:pt x="853" y="271"/>
                      <a:pt x="853" y="271"/>
                      <a:pt x="853" y="271"/>
                    </a:cubicBezTo>
                    <a:cubicBezTo>
                      <a:pt x="844" y="266"/>
                      <a:pt x="837" y="263"/>
                      <a:pt x="826" y="262"/>
                    </a:cubicBezTo>
                    <a:cubicBezTo>
                      <a:pt x="836" y="260"/>
                      <a:pt x="846" y="263"/>
                      <a:pt x="855" y="268"/>
                    </a:cubicBezTo>
                    <a:cubicBezTo>
                      <a:pt x="855" y="268"/>
                      <a:pt x="855" y="268"/>
                      <a:pt x="855" y="268"/>
                    </a:cubicBezTo>
                    <a:cubicBezTo>
                      <a:pt x="859" y="271"/>
                      <a:pt x="863" y="274"/>
                      <a:pt x="866" y="277"/>
                    </a:cubicBezTo>
                    <a:cubicBezTo>
                      <a:pt x="858" y="265"/>
                      <a:pt x="848" y="253"/>
                      <a:pt x="837" y="242"/>
                    </a:cubicBezTo>
                    <a:cubicBezTo>
                      <a:pt x="816" y="224"/>
                      <a:pt x="797" y="213"/>
                      <a:pt x="770" y="207"/>
                    </a:cubicBezTo>
                    <a:cubicBezTo>
                      <a:pt x="745" y="203"/>
                      <a:pt x="719" y="205"/>
                      <a:pt x="696" y="213"/>
                    </a:cubicBezTo>
                    <a:cubicBezTo>
                      <a:pt x="684" y="218"/>
                      <a:pt x="678" y="221"/>
                      <a:pt x="670" y="231"/>
                    </a:cubicBezTo>
                    <a:cubicBezTo>
                      <a:pt x="654" y="252"/>
                      <a:pt x="650" y="282"/>
                      <a:pt x="660" y="299"/>
                    </a:cubicBezTo>
                    <a:cubicBezTo>
                      <a:pt x="665" y="309"/>
                      <a:pt x="677" y="316"/>
                      <a:pt x="687" y="309"/>
                    </a:cubicBezTo>
                    <a:cubicBezTo>
                      <a:pt x="693" y="304"/>
                      <a:pt x="693" y="298"/>
                      <a:pt x="688" y="291"/>
                    </a:cubicBezTo>
                    <a:cubicBezTo>
                      <a:pt x="700" y="292"/>
                      <a:pt x="703" y="311"/>
                      <a:pt x="692" y="322"/>
                    </a:cubicBezTo>
                    <a:cubicBezTo>
                      <a:pt x="682" y="334"/>
                      <a:pt x="669" y="335"/>
                      <a:pt x="659" y="331"/>
                    </a:cubicBezTo>
                    <a:cubicBezTo>
                      <a:pt x="644" y="325"/>
                      <a:pt x="634" y="307"/>
                      <a:pt x="636" y="287"/>
                    </a:cubicBezTo>
                    <a:cubicBezTo>
                      <a:pt x="637" y="268"/>
                      <a:pt x="647" y="248"/>
                      <a:pt x="661" y="234"/>
                    </a:cubicBezTo>
                    <a:cubicBezTo>
                      <a:pt x="658" y="237"/>
                      <a:pt x="655" y="240"/>
                      <a:pt x="652" y="243"/>
                    </a:cubicBezTo>
                    <a:cubicBezTo>
                      <a:pt x="631" y="266"/>
                      <a:pt x="618" y="294"/>
                      <a:pt x="618" y="324"/>
                    </a:cubicBezTo>
                    <a:cubicBezTo>
                      <a:pt x="618" y="341"/>
                      <a:pt x="625" y="352"/>
                      <a:pt x="639" y="362"/>
                    </a:cubicBezTo>
                    <a:cubicBezTo>
                      <a:pt x="648" y="367"/>
                      <a:pt x="663" y="370"/>
                      <a:pt x="673" y="365"/>
                    </a:cubicBezTo>
                    <a:cubicBezTo>
                      <a:pt x="681" y="360"/>
                      <a:pt x="684" y="349"/>
                      <a:pt x="675" y="344"/>
                    </a:cubicBezTo>
                    <a:cubicBezTo>
                      <a:pt x="680" y="340"/>
                      <a:pt x="688" y="343"/>
                      <a:pt x="690" y="350"/>
                    </a:cubicBezTo>
                    <a:cubicBezTo>
                      <a:pt x="692" y="356"/>
                      <a:pt x="689" y="364"/>
                      <a:pt x="682" y="369"/>
                    </a:cubicBezTo>
                    <a:cubicBezTo>
                      <a:pt x="678" y="373"/>
                      <a:pt x="673" y="374"/>
                      <a:pt x="668" y="375"/>
                    </a:cubicBezTo>
                    <a:cubicBezTo>
                      <a:pt x="657" y="376"/>
                      <a:pt x="646" y="372"/>
                      <a:pt x="637" y="366"/>
                    </a:cubicBezTo>
                    <a:cubicBezTo>
                      <a:pt x="630" y="362"/>
                      <a:pt x="625" y="355"/>
                      <a:pt x="622" y="349"/>
                    </a:cubicBezTo>
                    <a:cubicBezTo>
                      <a:pt x="630" y="370"/>
                      <a:pt x="646" y="387"/>
                      <a:pt x="670" y="392"/>
                    </a:cubicBezTo>
                    <a:cubicBezTo>
                      <a:pt x="682" y="395"/>
                      <a:pt x="694" y="394"/>
                      <a:pt x="705" y="390"/>
                    </a:cubicBezTo>
                    <a:cubicBezTo>
                      <a:pt x="755" y="373"/>
                      <a:pt x="719" y="343"/>
                      <a:pt x="711" y="318"/>
                    </a:cubicBezTo>
                    <a:cubicBezTo>
                      <a:pt x="701" y="287"/>
                      <a:pt x="744" y="280"/>
                      <a:pt x="755" y="312"/>
                    </a:cubicBezTo>
                    <a:cubicBezTo>
                      <a:pt x="765" y="339"/>
                      <a:pt x="748" y="363"/>
                      <a:pt x="727" y="379"/>
                    </a:cubicBezTo>
                    <a:cubicBezTo>
                      <a:pt x="732" y="377"/>
                      <a:pt x="736" y="375"/>
                      <a:pt x="741" y="375"/>
                    </a:cubicBezTo>
                    <a:cubicBezTo>
                      <a:pt x="752" y="373"/>
                      <a:pt x="765" y="379"/>
                      <a:pt x="767" y="391"/>
                    </a:cubicBezTo>
                    <a:cubicBezTo>
                      <a:pt x="768" y="396"/>
                      <a:pt x="765" y="402"/>
                      <a:pt x="761" y="404"/>
                    </a:cubicBezTo>
                    <a:cubicBezTo>
                      <a:pt x="757" y="407"/>
                      <a:pt x="753" y="407"/>
                      <a:pt x="750" y="406"/>
                    </a:cubicBezTo>
                    <a:cubicBezTo>
                      <a:pt x="746" y="404"/>
                      <a:pt x="743" y="401"/>
                      <a:pt x="742" y="397"/>
                    </a:cubicBezTo>
                    <a:cubicBezTo>
                      <a:pt x="740" y="392"/>
                      <a:pt x="743" y="386"/>
                      <a:pt x="748" y="384"/>
                    </a:cubicBezTo>
                    <a:cubicBezTo>
                      <a:pt x="751" y="383"/>
                      <a:pt x="754" y="384"/>
                      <a:pt x="756" y="387"/>
                    </a:cubicBezTo>
                    <a:cubicBezTo>
                      <a:pt x="757" y="389"/>
                      <a:pt x="757" y="391"/>
                      <a:pt x="755" y="393"/>
                    </a:cubicBezTo>
                    <a:cubicBezTo>
                      <a:pt x="756" y="391"/>
                      <a:pt x="755" y="389"/>
                      <a:pt x="754" y="389"/>
                    </a:cubicBezTo>
                    <a:cubicBezTo>
                      <a:pt x="752" y="386"/>
                      <a:pt x="748" y="388"/>
                      <a:pt x="747" y="391"/>
                    </a:cubicBezTo>
                    <a:cubicBezTo>
                      <a:pt x="747" y="392"/>
                      <a:pt x="747" y="394"/>
                      <a:pt x="749" y="396"/>
                    </a:cubicBezTo>
                    <a:cubicBezTo>
                      <a:pt x="751" y="399"/>
                      <a:pt x="754" y="399"/>
                      <a:pt x="756" y="398"/>
                    </a:cubicBezTo>
                    <a:cubicBezTo>
                      <a:pt x="759" y="397"/>
                      <a:pt x="761" y="393"/>
                      <a:pt x="761" y="390"/>
                    </a:cubicBezTo>
                    <a:cubicBezTo>
                      <a:pt x="759" y="380"/>
                      <a:pt x="746" y="376"/>
                      <a:pt x="738" y="377"/>
                    </a:cubicBezTo>
                    <a:cubicBezTo>
                      <a:pt x="735" y="377"/>
                      <a:pt x="733" y="378"/>
                      <a:pt x="731" y="379"/>
                    </a:cubicBezTo>
                    <a:cubicBezTo>
                      <a:pt x="723" y="382"/>
                      <a:pt x="716" y="387"/>
                      <a:pt x="708" y="390"/>
                    </a:cubicBezTo>
                    <a:cubicBezTo>
                      <a:pt x="700" y="393"/>
                      <a:pt x="692" y="395"/>
                      <a:pt x="684" y="395"/>
                    </a:cubicBezTo>
                    <a:cubicBezTo>
                      <a:pt x="687" y="396"/>
                      <a:pt x="690" y="397"/>
                      <a:pt x="693" y="398"/>
                    </a:cubicBezTo>
                    <a:cubicBezTo>
                      <a:pt x="709" y="408"/>
                      <a:pt x="715" y="429"/>
                      <a:pt x="708" y="446"/>
                    </a:cubicBezTo>
                    <a:cubicBezTo>
                      <a:pt x="706" y="451"/>
                      <a:pt x="703" y="456"/>
                      <a:pt x="700" y="459"/>
                    </a:cubicBezTo>
                    <a:cubicBezTo>
                      <a:pt x="698" y="456"/>
                      <a:pt x="698" y="456"/>
                      <a:pt x="698" y="456"/>
                    </a:cubicBezTo>
                    <a:cubicBezTo>
                      <a:pt x="701" y="453"/>
                      <a:pt x="704" y="449"/>
                      <a:pt x="705" y="445"/>
                    </a:cubicBezTo>
                    <a:cubicBezTo>
                      <a:pt x="711" y="429"/>
                      <a:pt x="707" y="409"/>
                      <a:pt x="692" y="400"/>
                    </a:cubicBezTo>
                    <a:cubicBezTo>
                      <a:pt x="682" y="395"/>
                      <a:pt x="677" y="396"/>
                      <a:pt x="667" y="393"/>
                    </a:cubicBezTo>
                    <a:cubicBezTo>
                      <a:pt x="635" y="385"/>
                      <a:pt x="617" y="357"/>
                      <a:pt x="615" y="325"/>
                    </a:cubicBezTo>
                    <a:cubicBezTo>
                      <a:pt x="615" y="315"/>
                      <a:pt x="616" y="306"/>
                      <a:pt x="618" y="298"/>
                    </a:cubicBezTo>
                    <a:cubicBezTo>
                      <a:pt x="611" y="315"/>
                      <a:pt x="606" y="333"/>
                      <a:pt x="608" y="348"/>
                    </a:cubicBezTo>
                    <a:cubicBezTo>
                      <a:pt x="610" y="381"/>
                      <a:pt x="610" y="425"/>
                      <a:pt x="615" y="447"/>
                    </a:cubicBezTo>
                    <a:cubicBezTo>
                      <a:pt x="617" y="457"/>
                      <a:pt x="624" y="467"/>
                      <a:pt x="634" y="471"/>
                    </a:cubicBezTo>
                    <a:cubicBezTo>
                      <a:pt x="628" y="470"/>
                      <a:pt x="623" y="465"/>
                      <a:pt x="619" y="460"/>
                    </a:cubicBezTo>
                    <a:cubicBezTo>
                      <a:pt x="619" y="460"/>
                      <a:pt x="619" y="460"/>
                      <a:pt x="619" y="460"/>
                    </a:cubicBezTo>
                    <a:cubicBezTo>
                      <a:pt x="617" y="458"/>
                      <a:pt x="616" y="455"/>
                      <a:pt x="615" y="452"/>
                    </a:cubicBezTo>
                    <a:cubicBezTo>
                      <a:pt x="616" y="464"/>
                      <a:pt x="619" y="474"/>
                      <a:pt x="627" y="483"/>
                    </a:cubicBezTo>
                    <a:cubicBezTo>
                      <a:pt x="635" y="492"/>
                      <a:pt x="645" y="496"/>
                      <a:pt x="657" y="496"/>
                    </a:cubicBezTo>
                    <a:cubicBezTo>
                      <a:pt x="657" y="497"/>
                      <a:pt x="657" y="498"/>
                      <a:pt x="657" y="499"/>
                    </a:cubicBezTo>
                    <a:cubicBezTo>
                      <a:pt x="648" y="499"/>
                      <a:pt x="640" y="496"/>
                      <a:pt x="632" y="490"/>
                    </a:cubicBezTo>
                    <a:cubicBezTo>
                      <a:pt x="625" y="485"/>
                      <a:pt x="619" y="478"/>
                      <a:pt x="617" y="471"/>
                    </a:cubicBezTo>
                    <a:cubicBezTo>
                      <a:pt x="618" y="476"/>
                      <a:pt x="615" y="481"/>
                      <a:pt x="611" y="483"/>
                    </a:cubicBezTo>
                    <a:cubicBezTo>
                      <a:pt x="608" y="485"/>
                      <a:pt x="604" y="485"/>
                      <a:pt x="601" y="484"/>
                    </a:cubicBezTo>
                    <a:cubicBezTo>
                      <a:pt x="597" y="482"/>
                      <a:pt x="594" y="477"/>
                      <a:pt x="597" y="471"/>
                    </a:cubicBezTo>
                    <a:cubicBezTo>
                      <a:pt x="598" y="468"/>
                      <a:pt x="601" y="467"/>
                      <a:pt x="604" y="468"/>
                    </a:cubicBezTo>
                    <a:cubicBezTo>
                      <a:pt x="610" y="469"/>
                      <a:pt x="610" y="476"/>
                      <a:pt x="606" y="477"/>
                    </a:cubicBezTo>
                    <a:cubicBezTo>
                      <a:pt x="607" y="475"/>
                      <a:pt x="608" y="473"/>
                      <a:pt x="607" y="472"/>
                    </a:cubicBezTo>
                    <a:cubicBezTo>
                      <a:pt x="605" y="470"/>
                      <a:pt x="602" y="469"/>
                      <a:pt x="600" y="471"/>
                    </a:cubicBezTo>
                    <a:cubicBezTo>
                      <a:pt x="598" y="473"/>
                      <a:pt x="598" y="475"/>
                      <a:pt x="599" y="478"/>
                    </a:cubicBezTo>
                    <a:cubicBezTo>
                      <a:pt x="601" y="483"/>
                      <a:pt x="608" y="485"/>
                      <a:pt x="613" y="479"/>
                    </a:cubicBezTo>
                    <a:cubicBezTo>
                      <a:pt x="618" y="474"/>
                      <a:pt x="615" y="464"/>
                      <a:pt x="614" y="458"/>
                    </a:cubicBezTo>
                    <a:cubicBezTo>
                      <a:pt x="612" y="450"/>
                      <a:pt x="611" y="441"/>
                      <a:pt x="610" y="437"/>
                    </a:cubicBezTo>
                    <a:cubicBezTo>
                      <a:pt x="609" y="430"/>
                      <a:pt x="607" y="414"/>
                      <a:pt x="607" y="395"/>
                    </a:cubicBezTo>
                    <a:cubicBezTo>
                      <a:pt x="606" y="399"/>
                      <a:pt x="605" y="402"/>
                      <a:pt x="604" y="406"/>
                    </a:cubicBezTo>
                    <a:cubicBezTo>
                      <a:pt x="603" y="407"/>
                      <a:pt x="598" y="420"/>
                      <a:pt x="595" y="419"/>
                    </a:cubicBezTo>
                    <a:cubicBezTo>
                      <a:pt x="595" y="417"/>
                      <a:pt x="598" y="411"/>
                      <a:pt x="598" y="409"/>
                    </a:cubicBezTo>
                    <a:cubicBezTo>
                      <a:pt x="600" y="404"/>
                      <a:pt x="601" y="399"/>
                      <a:pt x="603" y="393"/>
                    </a:cubicBezTo>
                    <a:cubicBezTo>
                      <a:pt x="603" y="391"/>
                      <a:pt x="603" y="388"/>
                      <a:pt x="604" y="386"/>
                    </a:cubicBezTo>
                    <a:cubicBezTo>
                      <a:pt x="605" y="377"/>
                      <a:pt x="605" y="369"/>
                      <a:pt x="603" y="360"/>
                    </a:cubicBezTo>
                    <a:cubicBezTo>
                      <a:pt x="603" y="360"/>
                      <a:pt x="603" y="359"/>
                      <a:pt x="603" y="357"/>
                    </a:cubicBezTo>
                    <a:cubicBezTo>
                      <a:pt x="603" y="360"/>
                      <a:pt x="602" y="363"/>
                      <a:pt x="602" y="366"/>
                    </a:cubicBezTo>
                    <a:cubicBezTo>
                      <a:pt x="600" y="374"/>
                      <a:pt x="599" y="380"/>
                      <a:pt x="594" y="387"/>
                    </a:cubicBezTo>
                    <a:cubicBezTo>
                      <a:pt x="582" y="405"/>
                      <a:pt x="562" y="405"/>
                      <a:pt x="546" y="396"/>
                    </a:cubicBezTo>
                    <a:cubicBezTo>
                      <a:pt x="533" y="388"/>
                      <a:pt x="522" y="374"/>
                      <a:pt x="521" y="358"/>
                    </a:cubicBezTo>
                    <a:cubicBezTo>
                      <a:pt x="521" y="344"/>
                      <a:pt x="529" y="333"/>
                      <a:pt x="542" y="329"/>
                    </a:cubicBezTo>
                    <a:cubicBezTo>
                      <a:pt x="549" y="328"/>
                      <a:pt x="554" y="328"/>
                      <a:pt x="560" y="329"/>
                    </a:cubicBezTo>
                    <a:cubicBezTo>
                      <a:pt x="565" y="331"/>
                      <a:pt x="569" y="334"/>
                      <a:pt x="571" y="338"/>
                    </a:cubicBezTo>
                    <a:cubicBezTo>
                      <a:pt x="574" y="343"/>
                      <a:pt x="575" y="350"/>
                      <a:pt x="572" y="355"/>
                    </a:cubicBezTo>
                    <a:cubicBezTo>
                      <a:pt x="571" y="359"/>
                      <a:pt x="568" y="361"/>
                      <a:pt x="564" y="362"/>
                    </a:cubicBezTo>
                    <a:cubicBezTo>
                      <a:pt x="560" y="363"/>
                      <a:pt x="556" y="362"/>
                      <a:pt x="552" y="360"/>
                    </a:cubicBezTo>
                    <a:cubicBezTo>
                      <a:pt x="549" y="357"/>
                      <a:pt x="546" y="352"/>
                      <a:pt x="548" y="347"/>
                    </a:cubicBezTo>
                    <a:cubicBezTo>
                      <a:pt x="549" y="343"/>
                      <a:pt x="553" y="339"/>
                      <a:pt x="558" y="340"/>
                    </a:cubicBezTo>
                    <a:cubicBezTo>
                      <a:pt x="564" y="340"/>
                      <a:pt x="569" y="345"/>
                      <a:pt x="568" y="350"/>
                    </a:cubicBezTo>
                    <a:cubicBezTo>
                      <a:pt x="568" y="356"/>
                      <a:pt x="563" y="361"/>
                      <a:pt x="557" y="361"/>
                    </a:cubicBezTo>
                    <a:cubicBezTo>
                      <a:pt x="555" y="361"/>
                      <a:pt x="553" y="360"/>
                      <a:pt x="552" y="359"/>
                    </a:cubicBezTo>
                    <a:cubicBezTo>
                      <a:pt x="553" y="360"/>
                      <a:pt x="553" y="360"/>
                      <a:pt x="553" y="360"/>
                    </a:cubicBezTo>
                    <a:cubicBezTo>
                      <a:pt x="556" y="362"/>
                      <a:pt x="560" y="363"/>
                      <a:pt x="564" y="362"/>
                    </a:cubicBezTo>
                    <a:cubicBezTo>
                      <a:pt x="568" y="361"/>
                      <a:pt x="570" y="358"/>
                      <a:pt x="572" y="355"/>
                    </a:cubicBezTo>
                    <a:cubicBezTo>
                      <a:pt x="574" y="349"/>
                      <a:pt x="573" y="344"/>
                      <a:pt x="570" y="338"/>
                    </a:cubicBezTo>
                    <a:cubicBezTo>
                      <a:pt x="568" y="334"/>
                      <a:pt x="564" y="332"/>
                      <a:pt x="560" y="331"/>
                    </a:cubicBezTo>
                    <a:cubicBezTo>
                      <a:pt x="554" y="329"/>
                      <a:pt x="549" y="329"/>
                      <a:pt x="543" y="331"/>
                    </a:cubicBezTo>
                    <a:cubicBezTo>
                      <a:pt x="531" y="335"/>
                      <a:pt x="524" y="345"/>
                      <a:pt x="524" y="358"/>
                    </a:cubicBezTo>
                    <a:cubicBezTo>
                      <a:pt x="524" y="373"/>
                      <a:pt x="536" y="387"/>
                      <a:pt x="549" y="394"/>
                    </a:cubicBezTo>
                    <a:cubicBezTo>
                      <a:pt x="564" y="401"/>
                      <a:pt x="581" y="400"/>
                      <a:pt x="591" y="384"/>
                    </a:cubicBezTo>
                    <a:cubicBezTo>
                      <a:pt x="595" y="378"/>
                      <a:pt x="596" y="372"/>
                      <a:pt x="597" y="365"/>
                    </a:cubicBezTo>
                    <a:cubicBezTo>
                      <a:pt x="602" y="339"/>
                      <a:pt x="607" y="315"/>
                      <a:pt x="619" y="290"/>
                    </a:cubicBezTo>
                    <a:cubicBezTo>
                      <a:pt x="618" y="291"/>
                      <a:pt x="617" y="293"/>
                      <a:pt x="616" y="293"/>
                    </a:cubicBezTo>
                    <a:cubicBezTo>
                      <a:pt x="608" y="300"/>
                      <a:pt x="597" y="302"/>
                      <a:pt x="590" y="294"/>
                    </a:cubicBezTo>
                    <a:cubicBezTo>
                      <a:pt x="585" y="288"/>
                      <a:pt x="586" y="279"/>
                      <a:pt x="590" y="273"/>
                    </a:cubicBezTo>
                    <a:cubicBezTo>
                      <a:pt x="594" y="269"/>
                      <a:pt x="600" y="266"/>
                      <a:pt x="606" y="269"/>
                    </a:cubicBezTo>
                    <a:cubicBezTo>
                      <a:pt x="611" y="270"/>
                      <a:pt x="613" y="276"/>
                      <a:pt x="608" y="279"/>
                    </a:cubicBezTo>
                    <a:cubicBezTo>
                      <a:pt x="604" y="282"/>
                      <a:pt x="601" y="278"/>
                      <a:pt x="596" y="281"/>
                    </a:cubicBezTo>
                    <a:cubicBezTo>
                      <a:pt x="593" y="283"/>
                      <a:pt x="591" y="286"/>
                      <a:pt x="593" y="290"/>
                    </a:cubicBezTo>
                    <a:cubicBezTo>
                      <a:pt x="596" y="297"/>
                      <a:pt x="605" y="295"/>
                      <a:pt x="611" y="291"/>
                    </a:cubicBezTo>
                    <a:cubicBezTo>
                      <a:pt x="623" y="283"/>
                      <a:pt x="625" y="276"/>
                      <a:pt x="632" y="264"/>
                    </a:cubicBezTo>
                    <a:cubicBezTo>
                      <a:pt x="637" y="256"/>
                      <a:pt x="642" y="249"/>
                      <a:pt x="649" y="241"/>
                    </a:cubicBezTo>
                    <a:cubicBezTo>
                      <a:pt x="670" y="219"/>
                      <a:pt x="697" y="206"/>
                      <a:pt x="726" y="202"/>
                    </a:cubicBezTo>
                    <a:cubicBezTo>
                      <a:pt x="720" y="201"/>
                      <a:pt x="715" y="198"/>
                      <a:pt x="713" y="194"/>
                    </a:cubicBezTo>
                    <a:cubicBezTo>
                      <a:pt x="711" y="189"/>
                      <a:pt x="712" y="184"/>
                      <a:pt x="717" y="179"/>
                    </a:cubicBezTo>
                    <a:cubicBezTo>
                      <a:pt x="717" y="181"/>
                      <a:pt x="718" y="182"/>
                      <a:pt x="719" y="183"/>
                    </a:cubicBezTo>
                    <a:cubicBezTo>
                      <a:pt x="709" y="190"/>
                      <a:pt x="720" y="200"/>
                      <a:pt x="732" y="201"/>
                    </a:cubicBezTo>
                    <a:cubicBezTo>
                      <a:pt x="731" y="201"/>
                      <a:pt x="731" y="201"/>
                      <a:pt x="731" y="201"/>
                    </a:cubicBezTo>
                    <a:cubicBezTo>
                      <a:pt x="741" y="200"/>
                      <a:pt x="752" y="200"/>
                      <a:pt x="762" y="201"/>
                    </a:cubicBezTo>
                    <a:cubicBezTo>
                      <a:pt x="750" y="194"/>
                      <a:pt x="742" y="180"/>
                      <a:pt x="747" y="165"/>
                    </a:cubicBezTo>
                    <a:cubicBezTo>
                      <a:pt x="750" y="157"/>
                      <a:pt x="754" y="151"/>
                      <a:pt x="761" y="147"/>
                    </a:cubicBezTo>
                    <a:cubicBezTo>
                      <a:pt x="768" y="143"/>
                      <a:pt x="775" y="142"/>
                      <a:pt x="783" y="143"/>
                    </a:cubicBezTo>
                    <a:cubicBezTo>
                      <a:pt x="790" y="145"/>
                      <a:pt x="796" y="149"/>
                      <a:pt x="801" y="154"/>
                    </a:cubicBezTo>
                    <a:cubicBezTo>
                      <a:pt x="806" y="160"/>
                      <a:pt x="808" y="167"/>
                      <a:pt x="808" y="174"/>
                    </a:cubicBezTo>
                    <a:cubicBezTo>
                      <a:pt x="808" y="182"/>
                      <a:pt x="804" y="188"/>
                      <a:pt x="798" y="192"/>
                    </a:cubicBezTo>
                    <a:cubicBezTo>
                      <a:pt x="794" y="195"/>
                      <a:pt x="789" y="196"/>
                      <a:pt x="784" y="195"/>
                    </a:cubicBezTo>
                    <a:cubicBezTo>
                      <a:pt x="777" y="193"/>
                      <a:pt x="772" y="187"/>
                      <a:pt x="771" y="181"/>
                    </a:cubicBezTo>
                    <a:cubicBezTo>
                      <a:pt x="770" y="174"/>
                      <a:pt x="773" y="168"/>
                      <a:pt x="778" y="165"/>
                    </a:cubicBezTo>
                    <a:cubicBezTo>
                      <a:pt x="785" y="160"/>
                      <a:pt x="794" y="162"/>
                      <a:pt x="799" y="169"/>
                    </a:cubicBezTo>
                    <a:cubicBezTo>
                      <a:pt x="803" y="176"/>
                      <a:pt x="801" y="185"/>
                      <a:pt x="794" y="190"/>
                    </a:cubicBezTo>
                    <a:cubicBezTo>
                      <a:pt x="791" y="192"/>
                      <a:pt x="788" y="192"/>
                      <a:pt x="784" y="192"/>
                    </a:cubicBezTo>
                    <a:cubicBezTo>
                      <a:pt x="785" y="192"/>
                      <a:pt x="785" y="192"/>
                      <a:pt x="785" y="192"/>
                    </a:cubicBezTo>
                    <a:cubicBezTo>
                      <a:pt x="789" y="193"/>
                      <a:pt x="793" y="192"/>
                      <a:pt x="796" y="190"/>
                    </a:cubicBezTo>
                    <a:cubicBezTo>
                      <a:pt x="802" y="186"/>
                      <a:pt x="804" y="181"/>
                      <a:pt x="805" y="174"/>
                    </a:cubicBezTo>
                    <a:cubicBezTo>
                      <a:pt x="805" y="167"/>
                      <a:pt x="803" y="161"/>
                      <a:pt x="799" y="156"/>
                    </a:cubicBezTo>
                    <a:cubicBezTo>
                      <a:pt x="794" y="151"/>
                      <a:pt x="789" y="148"/>
                      <a:pt x="782" y="147"/>
                    </a:cubicBezTo>
                    <a:cubicBezTo>
                      <a:pt x="775" y="145"/>
                      <a:pt x="769" y="146"/>
                      <a:pt x="762" y="150"/>
                    </a:cubicBezTo>
                    <a:cubicBezTo>
                      <a:pt x="756" y="154"/>
                      <a:pt x="752" y="159"/>
                      <a:pt x="750" y="166"/>
                    </a:cubicBezTo>
                    <a:cubicBezTo>
                      <a:pt x="744" y="183"/>
                      <a:pt x="757" y="200"/>
                      <a:pt x="771" y="203"/>
                    </a:cubicBezTo>
                    <a:cubicBezTo>
                      <a:pt x="799" y="209"/>
                      <a:pt x="818" y="219"/>
                      <a:pt x="840" y="238"/>
                    </a:cubicBezTo>
                    <a:cubicBezTo>
                      <a:pt x="842" y="240"/>
                      <a:pt x="844" y="242"/>
                      <a:pt x="846" y="244"/>
                    </a:cubicBezTo>
                    <a:cubicBezTo>
                      <a:pt x="845" y="242"/>
                      <a:pt x="844" y="240"/>
                      <a:pt x="843" y="238"/>
                    </a:cubicBezTo>
                    <a:cubicBezTo>
                      <a:pt x="838" y="229"/>
                      <a:pt x="836" y="220"/>
                      <a:pt x="836" y="210"/>
                    </a:cubicBezTo>
                    <a:cubicBezTo>
                      <a:pt x="839" y="220"/>
                      <a:pt x="841" y="227"/>
                      <a:pt x="846" y="236"/>
                    </a:cubicBezTo>
                    <a:cubicBezTo>
                      <a:pt x="846" y="237"/>
                      <a:pt x="847" y="238"/>
                      <a:pt x="847" y="238"/>
                    </a:cubicBezTo>
                    <a:cubicBezTo>
                      <a:pt x="844" y="230"/>
                      <a:pt x="853" y="219"/>
                      <a:pt x="859" y="215"/>
                    </a:cubicBezTo>
                    <a:cubicBezTo>
                      <a:pt x="863" y="212"/>
                      <a:pt x="868" y="210"/>
                      <a:pt x="872" y="209"/>
                    </a:cubicBezTo>
                    <a:cubicBezTo>
                      <a:pt x="880" y="207"/>
                      <a:pt x="892" y="208"/>
                      <a:pt x="896" y="215"/>
                    </a:cubicBezTo>
                    <a:cubicBezTo>
                      <a:pt x="903" y="211"/>
                      <a:pt x="911" y="211"/>
                      <a:pt x="918" y="212"/>
                    </a:cubicBezTo>
                    <a:cubicBezTo>
                      <a:pt x="929" y="214"/>
                      <a:pt x="939" y="212"/>
                      <a:pt x="942" y="203"/>
                    </a:cubicBezTo>
                    <a:cubicBezTo>
                      <a:pt x="946" y="213"/>
                      <a:pt x="932" y="224"/>
                      <a:pt x="923" y="227"/>
                    </a:cubicBezTo>
                    <a:cubicBezTo>
                      <a:pt x="910" y="230"/>
                      <a:pt x="898" y="223"/>
                      <a:pt x="884" y="218"/>
                    </a:cubicBezTo>
                    <a:cubicBezTo>
                      <a:pt x="875" y="215"/>
                      <a:pt x="868" y="214"/>
                      <a:pt x="861" y="219"/>
                    </a:cubicBezTo>
                    <a:cubicBezTo>
                      <a:pt x="854" y="222"/>
                      <a:pt x="846" y="230"/>
                      <a:pt x="847" y="238"/>
                    </a:cubicBezTo>
                    <a:cubicBezTo>
                      <a:pt x="847" y="237"/>
                      <a:pt x="847" y="235"/>
                      <a:pt x="848" y="234"/>
                    </a:cubicBezTo>
                    <a:cubicBezTo>
                      <a:pt x="849" y="229"/>
                      <a:pt x="854" y="226"/>
                      <a:pt x="861" y="227"/>
                    </a:cubicBezTo>
                    <a:cubicBezTo>
                      <a:pt x="860" y="227"/>
                      <a:pt x="859" y="229"/>
                      <a:pt x="859" y="230"/>
                    </a:cubicBezTo>
                    <a:cubicBezTo>
                      <a:pt x="852" y="230"/>
                      <a:pt x="848" y="236"/>
                      <a:pt x="850" y="243"/>
                    </a:cubicBezTo>
                    <a:cubicBezTo>
                      <a:pt x="851" y="246"/>
                      <a:pt x="853" y="249"/>
                      <a:pt x="854" y="252"/>
                    </a:cubicBezTo>
                    <a:cubicBezTo>
                      <a:pt x="876" y="276"/>
                      <a:pt x="891" y="304"/>
                      <a:pt x="901" y="334"/>
                    </a:cubicBezTo>
                    <a:cubicBezTo>
                      <a:pt x="895" y="309"/>
                      <a:pt x="891" y="279"/>
                      <a:pt x="905" y="256"/>
                    </a:cubicBezTo>
                    <a:cubicBezTo>
                      <a:pt x="912" y="245"/>
                      <a:pt x="921" y="239"/>
                      <a:pt x="934" y="236"/>
                    </a:cubicBezTo>
                    <a:cubicBezTo>
                      <a:pt x="946" y="234"/>
                      <a:pt x="956" y="236"/>
                      <a:pt x="966" y="241"/>
                    </a:cubicBezTo>
                    <a:cubicBezTo>
                      <a:pt x="988" y="253"/>
                      <a:pt x="996" y="281"/>
                      <a:pt x="984" y="303"/>
                    </a:cubicBezTo>
                    <a:cubicBezTo>
                      <a:pt x="974" y="323"/>
                      <a:pt x="949" y="335"/>
                      <a:pt x="930" y="320"/>
                    </a:cubicBezTo>
                    <a:cubicBezTo>
                      <a:pt x="922" y="314"/>
                      <a:pt x="917" y="303"/>
                      <a:pt x="921" y="293"/>
                    </a:cubicBezTo>
                    <a:cubicBezTo>
                      <a:pt x="922" y="290"/>
                      <a:pt x="925" y="287"/>
                      <a:pt x="927" y="285"/>
                    </a:cubicBezTo>
                    <a:cubicBezTo>
                      <a:pt x="927" y="285"/>
                      <a:pt x="927" y="285"/>
                      <a:pt x="927" y="285"/>
                    </a:cubicBezTo>
                    <a:cubicBezTo>
                      <a:pt x="934" y="281"/>
                      <a:pt x="945" y="282"/>
                      <a:pt x="950" y="290"/>
                    </a:cubicBezTo>
                    <a:cubicBezTo>
                      <a:pt x="955" y="298"/>
                      <a:pt x="953" y="308"/>
                      <a:pt x="945" y="313"/>
                    </a:cubicBezTo>
                    <a:cubicBezTo>
                      <a:pt x="938" y="318"/>
                      <a:pt x="927" y="316"/>
                      <a:pt x="923" y="308"/>
                    </a:cubicBezTo>
                    <a:cubicBezTo>
                      <a:pt x="920" y="305"/>
                      <a:pt x="920" y="301"/>
                      <a:pt x="920" y="298"/>
                    </a:cubicBezTo>
                    <a:cubicBezTo>
                      <a:pt x="920" y="298"/>
                      <a:pt x="920" y="298"/>
                      <a:pt x="920" y="298"/>
                    </a:cubicBezTo>
                    <a:cubicBezTo>
                      <a:pt x="919" y="306"/>
                      <a:pt x="923" y="315"/>
                      <a:pt x="930" y="320"/>
                    </a:cubicBezTo>
                    <a:cubicBezTo>
                      <a:pt x="950" y="332"/>
                      <a:pt x="973" y="319"/>
                      <a:pt x="982" y="301"/>
                    </a:cubicBezTo>
                    <a:cubicBezTo>
                      <a:pt x="993" y="280"/>
                      <a:pt x="985" y="254"/>
                      <a:pt x="965" y="243"/>
                    </a:cubicBezTo>
                    <a:cubicBezTo>
                      <a:pt x="961" y="241"/>
                      <a:pt x="957" y="240"/>
                      <a:pt x="953" y="239"/>
                    </a:cubicBezTo>
                    <a:cubicBezTo>
                      <a:pt x="956" y="240"/>
                      <a:pt x="958" y="241"/>
                      <a:pt x="960" y="243"/>
                    </a:cubicBezTo>
                    <a:cubicBezTo>
                      <a:pt x="966" y="249"/>
                      <a:pt x="969" y="259"/>
                      <a:pt x="965" y="266"/>
                    </a:cubicBezTo>
                    <a:cubicBezTo>
                      <a:pt x="962" y="273"/>
                      <a:pt x="954" y="277"/>
                      <a:pt x="945" y="273"/>
                    </a:cubicBezTo>
                    <a:cubicBezTo>
                      <a:pt x="940" y="270"/>
                      <a:pt x="938" y="265"/>
                      <a:pt x="939" y="260"/>
                    </a:cubicBezTo>
                    <a:cubicBezTo>
                      <a:pt x="942" y="251"/>
                      <a:pt x="953" y="252"/>
                      <a:pt x="955" y="258"/>
                    </a:cubicBezTo>
                    <a:cubicBezTo>
                      <a:pt x="952" y="256"/>
                      <a:pt x="949" y="255"/>
                      <a:pt x="946" y="257"/>
                    </a:cubicBezTo>
                    <a:cubicBezTo>
                      <a:pt x="943" y="259"/>
                      <a:pt x="942" y="264"/>
                      <a:pt x="945" y="267"/>
                    </a:cubicBezTo>
                    <a:cubicBezTo>
                      <a:pt x="948" y="270"/>
                      <a:pt x="952" y="271"/>
                      <a:pt x="955" y="270"/>
                    </a:cubicBezTo>
                    <a:cubicBezTo>
                      <a:pt x="961" y="268"/>
                      <a:pt x="964" y="260"/>
                      <a:pt x="962" y="254"/>
                    </a:cubicBezTo>
                    <a:cubicBezTo>
                      <a:pt x="960" y="242"/>
                      <a:pt x="946" y="237"/>
                      <a:pt x="935" y="239"/>
                    </a:cubicBezTo>
                    <a:cubicBezTo>
                      <a:pt x="923" y="241"/>
                      <a:pt x="914" y="248"/>
                      <a:pt x="908" y="258"/>
                    </a:cubicBezTo>
                    <a:cubicBezTo>
                      <a:pt x="889" y="290"/>
                      <a:pt x="908" y="341"/>
                      <a:pt x="911" y="381"/>
                    </a:cubicBezTo>
                    <a:cubicBezTo>
                      <a:pt x="914" y="373"/>
                      <a:pt x="918" y="367"/>
                      <a:pt x="924" y="360"/>
                    </a:cubicBezTo>
                    <a:cubicBezTo>
                      <a:pt x="927" y="357"/>
                      <a:pt x="930" y="355"/>
                      <a:pt x="933" y="352"/>
                    </a:cubicBezTo>
                    <a:cubicBezTo>
                      <a:pt x="933" y="353"/>
                      <a:pt x="934" y="355"/>
                      <a:pt x="935" y="355"/>
                    </a:cubicBezTo>
                    <a:cubicBezTo>
                      <a:pt x="927" y="361"/>
                      <a:pt x="921" y="369"/>
                      <a:pt x="917" y="377"/>
                    </a:cubicBezTo>
                    <a:cubicBezTo>
                      <a:pt x="914" y="383"/>
                      <a:pt x="912" y="389"/>
                      <a:pt x="912" y="395"/>
                    </a:cubicBezTo>
                    <a:cubicBezTo>
                      <a:pt x="914" y="388"/>
                      <a:pt x="920" y="382"/>
                      <a:pt x="924" y="380"/>
                    </a:cubicBezTo>
                    <a:cubicBezTo>
                      <a:pt x="929" y="378"/>
                      <a:pt x="934" y="378"/>
                      <a:pt x="939" y="380"/>
                    </a:cubicBezTo>
                    <a:cubicBezTo>
                      <a:pt x="946" y="383"/>
                      <a:pt x="951" y="391"/>
                      <a:pt x="947" y="400"/>
                    </a:cubicBezTo>
                    <a:cubicBezTo>
                      <a:pt x="944" y="404"/>
                      <a:pt x="939" y="407"/>
                      <a:pt x="935" y="406"/>
                    </a:cubicBezTo>
                    <a:cubicBezTo>
                      <a:pt x="925" y="404"/>
                      <a:pt x="926" y="392"/>
                      <a:pt x="931" y="391"/>
                    </a:cubicBezTo>
                    <a:cubicBezTo>
                      <a:pt x="929" y="393"/>
                      <a:pt x="929" y="397"/>
                      <a:pt x="931" y="399"/>
                    </a:cubicBezTo>
                    <a:cubicBezTo>
                      <a:pt x="933" y="403"/>
                      <a:pt x="939" y="403"/>
                      <a:pt x="941" y="400"/>
                    </a:cubicBezTo>
                    <a:cubicBezTo>
                      <a:pt x="944" y="397"/>
                      <a:pt x="945" y="393"/>
                      <a:pt x="943" y="390"/>
                    </a:cubicBezTo>
                    <a:cubicBezTo>
                      <a:pt x="941" y="384"/>
                      <a:pt x="934" y="382"/>
                      <a:pt x="928" y="383"/>
                    </a:cubicBezTo>
                    <a:cubicBezTo>
                      <a:pt x="923" y="384"/>
                      <a:pt x="919" y="388"/>
                      <a:pt x="916" y="392"/>
                    </a:cubicBezTo>
                    <a:cubicBezTo>
                      <a:pt x="912" y="398"/>
                      <a:pt x="912" y="405"/>
                      <a:pt x="912" y="413"/>
                    </a:cubicBezTo>
                    <a:cubicBezTo>
                      <a:pt x="913" y="437"/>
                      <a:pt x="910" y="460"/>
                      <a:pt x="905" y="485"/>
                    </a:cubicBezTo>
                    <a:cubicBezTo>
                      <a:pt x="904" y="489"/>
                      <a:pt x="897" y="512"/>
                      <a:pt x="891" y="529"/>
                    </a:cubicBezTo>
                    <a:cubicBezTo>
                      <a:pt x="905" y="512"/>
                      <a:pt x="923" y="500"/>
                      <a:pt x="944" y="493"/>
                    </a:cubicBezTo>
                    <a:cubicBezTo>
                      <a:pt x="951" y="490"/>
                      <a:pt x="956" y="489"/>
                      <a:pt x="962" y="488"/>
                    </a:cubicBezTo>
                    <a:cubicBezTo>
                      <a:pt x="972" y="486"/>
                      <a:pt x="988" y="484"/>
                      <a:pt x="989" y="471"/>
                    </a:cubicBezTo>
                    <a:cubicBezTo>
                      <a:pt x="989" y="466"/>
                      <a:pt x="986" y="461"/>
                      <a:pt x="981" y="460"/>
                    </a:cubicBezTo>
                    <a:cubicBezTo>
                      <a:pt x="978" y="460"/>
                      <a:pt x="975" y="461"/>
                      <a:pt x="973" y="463"/>
                    </a:cubicBezTo>
                    <a:cubicBezTo>
                      <a:pt x="972" y="466"/>
                      <a:pt x="973" y="470"/>
                      <a:pt x="976" y="472"/>
                    </a:cubicBezTo>
                    <a:cubicBezTo>
                      <a:pt x="978" y="473"/>
                      <a:pt x="981" y="472"/>
                      <a:pt x="982" y="470"/>
                    </a:cubicBezTo>
                    <a:cubicBezTo>
                      <a:pt x="982" y="475"/>
                      <a:pt x="973" y="477"/>
                      <a:pt x="970" y="470"/>
                    </a:cubicBezTo>
                    <a:cubicBezTo>
                      <a:pt x="968" y="466"/>
                      <a:pt x="969" y="462"/>
                      <a:pt x="972" y="459"/>
                    </a:cubicBezTo>
                    <a:cubicBezTo>
                      <a:pt x="978" y="454"/>
                      <a:pt x="986" y="457"/>
                      <a:pt x="989" y="462"/>
                    </a:cubicBezTo>
                    <a:cubicBezTo>
                      <a:pt x="993" y="467"/>
                      <a:pt x="992" y="475"/>
                      <a:pt x="988" y="481"/>
                    </a:cubicBezTo>
                    <a:cubicBezTo>
                      <a:pt x="986" y="483"/>
                      <a:pt x="984" y="485"/>
                      <a:pt x="982" y="486"/>
                    </a:cubicBezTo>
                    <a:cubicBezTo>
                      <a:pt x="994" y="485"/>
                      <a:pt x="1004" y="485"/>
                      <a:pt x="1014" y="486"/>
                    </a:cubicBezTo>
                    <a:cubicBezTo>
                      <a:pt x="1031" y="488"/>
                      <a:pt x="1057" y="500"/>
                      <a:pt x="1071" y="497"/>
                    </a:cubicBezTo>
                    <a:cubicBezTo>
                      <a:pt x="1075" y="496"/>
                      <a:pt x="1077" y="495"/>
                      <a:pt x="1080" y="493"/>
                    </a:cubicBezTo>
                    <a:cubicBezTo>
                      <a:pt x="1085" y="489"/>
                      <a:pt x="1088" y="484"/>
                      <a:pt x="1089" y="479"/>
                    </a:cubicBezTo>
                    <a:cubicBezTo>
                      <a:pt x="1091" y="472"/>
                      <a:pt x="1090" y="465"/>
                      <a:pt x="1086" y="459"/>
                    </a:cubicBezTo>
                    <a:cubicBezTo>
                      <a:pt x="1082" y="453"/>
                      <a:pt x="1075" y="448"/>
                      <a:pt x="1068" y="446"/>
                    </a:cubicBezTo>
                    <a:cubicBezTo>
                      <a:pt x="1060" y="444"/>
                      <a:pt x="1053" y="445"/>
                      <a:pt x="1046" y="448"/>
                    </a:cubicBezTo>
                    <a:cubicBezTo>
                      <a:pt x="1039" y="452"/>
                      <a:pt x="1034" y="458"/>
                      <a:pt x="1034" y="466"/>
                    </a:cubicBezTo>
                    <a:cubicBezTo>
                      <a:pt x="1035" y="472"/>
                      <a:pt x="1037" y="477"/>
                      <a:pt x="1042" y="480"/>
                    </a:cubicBezTo>
                    <a:cubicBezTo>
                      <a:pt x="1041" y="479"/>
                      <a:pt x="1041" y="479"/>
                      <a:pt x="1041" y="479"/>
                    </a:cubicBezTo>
                    <a:cubicBezTo>
                      <a:pt x="1034" y="472"/>
                      <a:pt x="1041" y="462"/>
                      <a:pt x="1048" y="469"/>
                    </a:cubicBezTo>
                    <a:cubicBezTo>
                      <a:pt x="1051" y="472"/>
                      <a:pt x="1052" y="480"/>
                      <a:pt x="1063" y="479"/>
                    </a:cubicBezTo>
                    <a:cubicBezTo>
                      <a:pt x="1059" y="482"/>
                      <a:pt x="1055" y="483"/>
                      <a:pt x="1052" y="483"/>
                    </a:cubicBezTo>
                    <a:cubicBezTo>
                      <a:pt x="1050" y="483"/>
                      <a:pt x="1049" y="483"/>
                      <a:pt x="1047" y="483"/>
                    </a:cubicBezTo>
                    <a:cubicBezTo>
                      <a:pt x="1039" y="481"/>
                      <a:pt x="1034" y="474"/>
                      <a:pt x="1034" y="466"/>
                    </a:cubicBezTo>
                    <a:cubicBezTo>
                      <a:pt x="1033" y="458"/>
                      <a:pt x="1038" y="451"/>
                      <a:pt x="1045" y="447"/>
                    </a:cubicBezTo>
                    <a:cubicBezTo>
                      <a:pt x="1053" y="443"/>
                      <a:pt x="1060" y="442"/>
                      <a:pt x="1068" y="444"/>
                    </a:cubicBezTo>
                    <a:cubicBezTo>
                      <a:pt x="1076" y="446"/>
                      <a:pt x="1083" y="451"/>
                      <a:pt x="1088" y="458"/>
                    </a:cubicBezTo>
                    <a:cubicBezTo>
                      <a:pt x="1092" y="465"/>
                      <a:pt x="1094" y="472"/>
                      <a:pt x="1092" y="480"/>
                    </a:cubicBezTo>
                    <a:cubicBezTo>
                      <a:pt x="1090" y="486"/>
                      <a:pt x="1087" y="491"/>
                      <a:pt x="1082" y="495"/>
                    </a:cubicBezTo>
                    <a:cubicBezTo>
                      <a:pt x="1078" y="498"/>
                      <a:pt x="1076" y="499"/>
                      <a:pt x="1072" y="500"/>
                    </a:cubicBezTo>
                    <a:cubicBezTo>
                      <a:pt x="1072" y="500"/>
                      <a:pt x="1071" y="500"/>
                      <a:pt x="1071" y="501"/>
                    </a:cubicBezTo>
                    <a:cubicBezTo>
                      <a:pt x="1071" y="501"/>
                      <a:pt x="1072" y="501"/>
                      <a:pt x="1072" y="501"/>
                    </a:cubicBezTo>
                    <a:cubicBezTo>
                      <a:pt x="1073" y="501"/>
                      <a:pt x="1073" y="501"/>
                      <a:pt x="1073" y="501"/>
                    </a:cubicBezTo>
                    <a:cubicBezTo>
                      <a:pt x="1078" y="503"/>
                      <a:pt x="1083" y="505"/>
                      <a:pt x="1088" y="508"/>
                    </a:cubicBezTo>
                    <a:cubicBezTo>
                      <a:pt x="1100" y="515"/>
                      <a:pt x="1113" y="527"/>
                      <a:pt x="1114" y="542"/>
                    </a:cubicBezTo>
                    <a:cubicBezTo>
                      <a:pt x="1115" y="549"/>
                      <a:pt x="1113" y="554"/>
                      <a:pt x="1108" y="559"/>
                    </a:cubicBezTo>
                    <a:cubicBezTo>
                      <a:pt x="1107" y="560"/>
                      <a:pt x="1107" y="560"/>
                      <a:pt x="1107" y="560"/>
                    </a:cubicBezTo>
                    <a:cubicBezTo>
                      <a:pt x="1102" y="566"/>
                      <a:pt x="1096" y="569"/>
                      <a:pt x="1089" y="569"/>
                    </a:cubicBezTo>
                    <a:cubicBezTo>
                      <a:pt x="1082" y="570"/>
                      <a:pt x="1075" y="568"/>
                      <a:pt x="1070" y="564"/>
                    </a:cubicBezTo>
                    <a:cubicBezTo>
                      <a:pt x="1064" y="559"/>
                      <a:pt x="1060" y="553"/>
                      <a:pt x="1061" y="546"/>
                    </a:cubicBezTo>
                    <a:cubicBezTo>
                      <a:pt x="1061" y="540"/>
                      <a:pt x="1064" y="537"/>
                      <a:pt x="1068" y="534"/>
                    </a:cubicBezTo>
                    <a:cubicBezTo>
                      <a:pt x="1073" y="531"/>
                      <a:pt x="1078" y="530"/>
                      <a:pt x="1083" y="532"/>
                    </a:cubicBezTo>
                    <a:cubicBezTo>
                      <a:pt x="1086" y="533"/>
                      <a:pt x="1088" y="535"/>
                      <a:pt x="1090" y="537"/>
                    </a:cubicBezTo>
                    <a:cubicBezTo>
                      <a:pt x="1088" y="535"/>
                      <a:pt x="1086" y="533"/>
                      <a:pt x="1083" y="532"/>
                    </a:cubicBezTo>
                    <a:cubicBezTo>
                      <a:pt x="1078" y="530"/>
                      <a:pt x="1073" y="531"/>
                      <a:pt x="1068" y="534"/>
                    </a:cubicBezTo>
                    <a:cubicBezTo>
                      <a:pt x="1064" y="537"/>
                      <a:pt x="1062" y="541"/>
                      <a:pt x="1062" y="546"/>
                    </a:cubicBezTo>
                    <a:cubicBezTo>
                      <a:pt x="1062" y="553"/>
                      <a:pt x="1065" y="559"/>
                      <a:pt x="1071" y="563"/>
                    </a:cubicBezTo>
                    <a:cubicBezTo>
                      <a:pt x="1076" y="567"/>
                      <a:pt x="1082" y="568"/>
                      <a:pt x="1088" y="567"/>
                    </a:cubicBezTo>
                    <a:cubicBezTo>
                      <a:pt x="1096" y="566"/>
                      <a:pt x="1102" y="563"/>
                      <a:pt x="1106" y="557"/>
                    </a:cubicBezTo>
                    <a:cubicBezTo>
                      <a:pt x="1110" y="553"/>
                      <a:pt x="1112" y="548"/>
                      <a:pt x="1111" y="542"/>
                    </a:cubicBezTo>
                    <a:cubicBezTo>
                      <a:pt x="1110" y="528"/>
                      <a:pt x="1095" y="516"/>
                      <a:pt x="1083" y="510"/>
                    </a:cubicBezTo>
                    <a:cubicBezTo>
                      <a:pt x="1078" y="508"/>
                      <a:pt x="1070" y="505"/>
                      <a:pt x="1062" y="503"/>
                    </a:cubicBezTo>
                    <a:cubicBezTo>
                      <a:pt x="1063" y="503"/>
                      <a:pt x="1064" y="504"/>
                      <a:pt x="1065" y="505"/>
                    </a:cubicBezTo>
                    <a:cubicBezTo>
                      <a:pt x="1070" y="510"/>
                      <a:pt x="1071" y="518"/>
                      <a:pt x="1067" y="524"/>
                    </a:cubicBezTo>
                    <a:cubicBezTo>
                      <a:pt x="1064" y="529"/>
                      <a:pt x="1057" y="532"/>
                      <a:pt x="1050" y="527"/>
                    </a:cubicBezTo>
                    <a:cubicBezTo>
                      <a:pt x="1047" y="525"/>
                      <a:pt x="1046" y="520"/>
                      <a:pt x="1047" y="517"/>
                    </a:cubicBezTo>
                    <a:cubicBezTo>
                      <a:pt x="1050" y="509"/>
                      <a:pt x="1059" y="511"/>
                      <a:pt x="1060" y="516"/>
                    </a:cubicBezTo>
                    <a:cubicBezTo>
                      <a:pt x="1058" y="514"/>
                      <a:pt x="1055" y="514"/>
                      <a:pt x="1053" y="515"/>
                    </a:cubicBezTo>
                    <a:cubicBezTo>
                      <a:pt x="1050" y="516"/>
                      <a:pt x="1049" y="520"/>
                      <a:pt x="1051" y="523"/>
                    </a:cubicBezTo>
                    <a:cubicBezTo>
                      <a:pt x="1053" y="525"/>
                      <a:pt x="1056" y="526"/>
                      <a:pt x="1059" y="526"/>
                    </a:cubicBezTo>
                    <a:cubicBezTo>
                      <a:pt x="1064" y="525"/>
                      <a:pt x="1066" y="519"/>
                      <a:pt x="1066" y="514"/>
                    </a:cubicBezTo>
                    <a:cubicBezTo>
                      <a:pt x="1066" y="511"/>
                      <a:pt x="1063" y="507"/>
                      <a:pt x="1060" y="505"/>
                    </a:cubicBezTo>
                    <a:cubicBezTo>
                      <a:pt x="1050" y="495"/>
                      <a:pt x="1009" y="487"/>
                      <a:pt x="995" y="489"/>
                    </a:cubicBezTo>
                    <a:cubicBezTo>
                      <a:pt x="1009" y="492"/>
                      <a:pt x="1022" y="499"/>
                      <a:pt x="1033" y="511"/>
                    </a:cubicBezTo>
                    <a:cubicBezTo>
                      <a:pt x="1057" y="537"/>
                      <a:pt x="1066" y="585"/>
                      <a:pt x="1035" y="609"/>
                    </a:cubicBezTo>
                    <a:cubicBezTo>
                      <a:pt x="1025" y="616"/>
                      <a:pt x="1010" y="618"/>
                      <a:pt x="1000" y="610"/>
                    </a:cubicBezTo>
                    <a:cubicBezTo>
                      <a:pt x="992" y="603"/>
                      <a:pt x="989" y="593"/>
                      <a:pt x="994" y="584"/>
                    </a:cubicBezTo>
                    <a:cubicBezTo>
                      <a:pt x="999" y="575"/>
                      <a:pt x="1009" y="571"/>
                      <a:pt x="1018" y="573"/>
                    </a:cubicBezTo>
                    <a:cubicBezTo>
                      <a:pt x="1024" y="575"/>
                      <a:pt x="1028" y="579"/>
                      <a:pt x="1031" y="585"/>
                    </a:cubicBezTo>
                    <a:cubicBezTo>
                      <a:pt x="1031" y="587"/>
                      <a:pt x="1032" y="589"/>
                      <a:pt x="1032" y="591"/>
                    </a:cubicBezTo>
                    <a:cubicBezTo>
                      <a:pt x="1032" y="596"/>
                      <a:pt x="1029" y="601"/>
                      <a:pt x="1024" y="604"/>
                    </a:cubicBezTo>
                    <a:cubicBezTo>
                      <a:pt x="1017" y="609"/>
                      <a:pt x="1007" y="607"/>
                      <a:pt x="1003" y="599"/>
                    </a:cubicBezTo>
                    <a:cubicBezTo>
                      <a:pt x="998" y="592"/>
                      <a:pt x="1000" y="582"/>
                      <a:pt x="1007" y="578"/>
                    </a:cubicBezTo>
                    <a:cubicBezTo>
                      <a:pt x="1011" y="575"/>
                      <a:pt x="1016" y="575"/>
                      <a:pt x="1020" y="576"/>
                    </a:cubicBezTo>
                    <a:cubicBezTo>
                      <a:pt x="1019" y="575"/>
                      <a:pt x="1019" y="575"/>
                      <a:pt x="1018" y="575"/>
                    </a:cubicBezTo>
                    <a:cubicBezTo>
                      <a:pt x="1009" y="573"/>
                      <a:pt x="1001" y="577"/>
                      <a:pt x="996" y="585"/>
                    </a:cubicBezTo>
                    <a:cubicBezTo>
                      <a:pt x="993" y="593"/>
                      <a:pt x="995" y="602"/>
                      <a:pt x="1002" y="607"/>
                    </a:cubicBezTo>
                    <a:cubicBezTo>
                      <a:pt x="1011" y="614"/>
                      <a:pt x="1024" y="612"/>
                      <a:pt x="1033" y="606"/>
                    </a:cubicBezTo>
                    <a:cubicBezTo>
                      <a:pt x="1061" y="583"/>
                      <a:pt x="1051" y="538"/>
                      <a:pt x="1029" y="515"/>
                    </a:cubicBezTo>
                    <a:cubicBezTo>
                      <a:pt x="1006" y="492"/>
                      <a:pt x="976" y="488"/>
                      <a:pt x="946" y="498"/>
                    </a:cubicBezTo>
                    <a:cubicBezTo>
                      <a:pt x="885" y="520"/>
                      <a:pt x="862" y="581"/>
                      <a:pt x="859" y="641"/>
                    </a:cubicBezTo>
                    <a:cubicBezTo>
                      <a:pt x="859" y="663"/>
                      <a:pt x="860" y="680"/>
                      <a:pt x="867" y="701"/>
                    </a:cubicBezTo>
                    <a:cubicBezTo>
                      <a:pt x="875" y="721"/>
                      <a:pt x="887" y="742"/>
                      <a:pt x="904" y="751"/>
                    </a:cubicBezTo>
                    <a:cubicBezTo>
                      <a:pt x="904" y="751"/>
                      <a:pt x="904" y="751"/>
                      <a:pt x="904" y="751"/>
                    </a:cubicBezTo>
                    <a:cubicBezTo>
                      <a:pt x="893" y="744"/>
                      <a:pt x="885" y="731"/>
                      <a:pt x="881" y="719"/>
                    </a:cubicBezTo>
                    <a:cubicBezTo>
                      <a:pt x="874" y="696"/>
                      <a:pt x="879" y="661"/>
                      <a:pt x="894" y="642"/>
                    </a:cubicBezTo>
                    <a:cubicBezTo>
                      <a:pt x="895" y="643"/>
                      <a:pt x="897" y="645"/>
                      <a:pt x="898" y="645"/>
                    </a:cubicBezTo>
                    <a:cubicBezTo>
                      <a:pt x="883" y="664"/>
                      <a:pt x="879" y="695"/>
                      <a:pt x="885" y="718"/>
                    </a:cubicBezTo>
                    <a:cubicBezTo>
                      <a:pt x="889" y="733"/>
                      <a:pt x="901" y="752"/>
                      <a:pt x="918" y="754"/>
                    </a:cubicBezTo>
                    <a:cubicBezTo>
                      <a:pt x="923" y="754"/>
                      <a:pt x="927" y="754"/>
                      <a:pt x="932" y="751"/>
                    </a:cubicBezTo>
                    <a:cubicBezTo>
                      <a:pt x="936" y="749"/>
                      <a:pt x="939" y="746"/>
                      <a:pt x="941" y="741"/>
                    </a:cubicBezTo>
                    <a:cubicBezTo>
                      <a:pt x="942" y="736"/>
                      <a:pt x="942" y="732"/>
                      <a:pt x="940" y="728"/>
                    </a:cubicBezTo>
                    <a:cubicBezTo>
                      <a:pt x="938" y="724"/>
                      <a:pt x="935" y="722"/>
                      <a:pt x="930" y="721"/>
                    </a:cubicBezTo>
                    <a:cubicBezTo>
                      <a:pt x="926" y="720"/>
                      <a:pt x="923" y="721"/>
                      <a:pt x="920" y="724"/>
                    </a:cubicBezTo>
                    <a:cubicBezTo>
                      <a:pt x="919" y="726"/>
                      <a:pt x="918" y="727"/>
                      <a:pt x="918" y="729"/>
                    </a:cubicBezTo>
                    <a:cubicBezTo>
                      <a:pt x="918" y="730"/>
                      <a:pt x="918" y="732"/>
                      <a:pt x="920" y="734"/>
                    </a:cubicBezTo>
                    <a:cubicBezTo>
                      <a:pt x="920" y="735"/>
                      <a:pt x="921" y="735"/>
                      <a:pt x="923" y="736"/>
                    </a:cubicBezTo>
                    <a:cubicBezTo>
                      <a:pt x="924" y="736"/>
                      <a:pt x="925" y="736"/>
                      <a:pt x="926" y="735"/>
                    </a:cubicBezTo>
                    <a:cubicBezTo>
                      <a:pt x="925" y="736"/>
                      <a:pt x="924" y="736"/>
                      <a:pt x="923" y="736"/>
                    </a:cubicBezTo>
                    <a:cubicBezTo>
                      <a:pt x="921" y="735"/>
                      <a:pt x="920" y="735"/>
                      <a:pt x="919" y="734"/>
                    </a:cubicBezTo>
                    <a:cubicBezTo>
                      <a:pt x="918" y="732"/>
                      <a:pt x="918" y="731"/>
                      <a:pt x="918" y="729"/>
                    </a:cubicBezTo>
                    <a:cubicBezTo>
                      <a:pt x="918" y="727"/>
                      <a:pt x="918" y="725"/>
                      <a:pt x="920" y="724"/>
                    </a:cubicBezTo>
                    <a:cubicBezTo>
                      <a:pt x="922" y="721"/>
                      <a:pt x="926" y="720"/>
                      <a:pt x="930" y="720"/>
                    </a:cubicBezTo>
                    <a:cubicBezTo>
                      <a:pt x="935" y="721"/>
                      <a:pt x="938" y="724"/>
                      <a:pt x="941" y="728"/>
                    </a:cubicBezTo>
                    <a:cubicBezTo>
                      <a:pt x="943" y="732"/>
                      <a:pt x="944" y="737"/>
                      <a:pt x="942" y="741"/>
                    </a:cubicBezTo>
                    <a:cubicBezTo>
                      <a:pt x="941" y="746"/>
                      <a:pt x="937" y="750"/>
                      <a:pt x="933" y="753"/>
                    </a:cubicBezTo>
                    <a:cubicBezTo>
                      <a:pt x="930" y="755"/>
                      <a:pt x="927" y="755"/>
                      <a:pt x="924" y="756"/>
                    </a:cubicBezTo>
                    <a:cubicBezTo>
                      <a:pt x="926" y="756"/>
                      <a:pt x="929" y="756"/>
                      <a:pt x="931" y="755"/>
                    </a:cubicBezTo>
                    <a:cubicBezTo>
                      <a:pt x="945" y="753"/>
                      <a:pt x="954" y="747"/>
                      <a:pt x="965" y="738"/>
                    </a:cubicBezTo>
                    <a:cubicBezTo>
                      <a:pt x="977" y="727"/>
                      <a:pt x="983" y="716"/>
                      <a:pt x="989" y="701"/>
                    </a:cubicBezTo>
                    <a:cubicBezTo>
                      <a:pt x="1001" y="674"/>
                      <a:pt x="1007" y="639"/>
                      <a:pt x="1035" y="623"/>
                    </a:cubicBezTo>
                    <a:cubicBezTo>
                      <a:pt x="1039" y="621"/>
                      <a:pt x="1043" y="619"/>
                      <a:pt x="1048" y="618"/>
                    </a:cubicBezTo>
                    <a:cubicBezTo>
                      <a:pt x="1052" y="616"/>
                      <a:pt x="1059" y="616"/>
                      <a:pt x="1065" y="615"/>
                    </a:cubicBezTo>
                    <a:cubicBezTo>
                      <a:pt x="1077" y="611"/>
                      <a:pt x="1080" y="600"/>
                      <a:pt x="1076" y="593"/>
                    </a:cubicBezTo>
                    <a:cubicBezTo>
                      <a:pt x="1075" y="591"/>
                      <a:pt x="1072" y="589"/>
                      <a:pt x="1069" y="588"/>
                    </a:cubicBezTo>
                    <a:cubicBezTo>
                      <a:pt x="1066" y="588"/>
                      <a:pt x="1063" y="589"/>
                      <a:pt x="1061" y="592"/>
                    </a:cubicBezTo>
                    <a:cubicBezTo>
                      <a:pt x="1060" y="595"/>
                      <a:pt x="1061" y="599"/>
                      <a:pt x="1064" y="600"/>
                    </a:cubicBezTo>
                    <a:cubicBezTo>
                      <a:pt x="1066" y="601"/>
                      <a:pt x="1069" y="600"/>
                      <a:pt x="1071" y="598"/>
                    </a:cubicBezTo>
                    <a:cubicBezTo>
                      <a:pt x="1070" y="600"/>
                      <a:pt x="1067" y="602"/>
                      <a:pt x="1064" y="602"/>
                    </a:cubicBezTo>
                    <a:cubicBezTo>
                      <a:pt x="1062" y="601"/>
                      <a:pt x="1060" y="600"/>
                      <a:pt x="1059" y="597"/>
                    </a:cubicBezTo>
                    <a:cubicBezTo>
                      <a:pt x="1056" y="589"/>
                      <a:pt x="1065" y="584"/>
                      <a:pt x="1072" y="586"/>
                    </a:cubicBezTo>
                    <a:cubicBezTo>
                      <a:pt x="1076" y="587"/>
                      <a:pt x="1079" y="591"/>
                      <a:pt x="1080" y="596"/>
                    </a:cubicBezTo>
                    <a:cubicBezTo>
                      <a:pt x="1082" y="603"/>
                      <a:pt x="1078" y="611"/>
                      <a:pt x="1069" y="615"/>
                    </a:cubicBezTo>
                    <a:close/>
                    <a:moveTo>
                      <a:pt x="1118" y="682"/>
                    </a:moveTo>
                    <a:cubicBezTo>
                      <a:pt x="1116" y="683"/>
                      <a:pt x="1114" y="683"/>
                      <a:pt x="1113" y="681"/>
                    </a:cubicBezTo>
                    <a:cubicBezTo>
                      <a:pt x="1111" y="679"/>
                      <a:pt x="1112" y="677"/>
                      <a:pt x="1114" y="676"/>
                    </a:cubicBezTo>
                    <a:cubicBezTo>
                      <a:pt x="1115" y="675"/>
                      <a:pt x="1118" y="675"/>
                      <a:pt x="1119" y="677"/>
                    </a:cubicBezTo>
                    <a:cubicBezTo>
                      <a:pt x="1120" y="679"/>
                      <a:pt x="1120" y="681"/>
                      <a:pt x="1118" y="682"/>
                    </a:cubicBezTo>
                    <a:close/>
                    <a:moveTo>
                      <a:pt x="1127" y="663"/>
                    </a:moveTo>
                    <a:cubicBezTo>
                      <a:pt x="1124" y="665"/>
                      <a:pt x="1119" y="664"/>
                      <a:pt x="1117" y="661"/>
                    </a:cubicBezTo>
                    <a:cubicBezTo>
                      <a:pt x="1114" y="657"/>
                      <a:pt x="1115" y="653"/>
                      <a:pt x="1119" y="650"/>
                    </a:cubicBezTo>
                    <a:cubicBezTo>
                      <a:pt x="1122" y="648"/>
                      <a:pt x="1127" y="649"/>
                      <a:pt x="1129" y="652"/>
                    </a:cubicBezTo>
                    <a:cubicBezTo>
                      <a:pt x="1132" y="656"/>
                      <a:pt x="1131" y="661"/>
                      <a:pt x="1127" y="663"/>
                    </a:cubicBezTo>
                    <a:close/>
                    <a:moveTo>
                      <a:pt x="1124" y="675"/>
                    </a:moveTo>
                    <a:cubicBezTo>
                      <a:pt x="1122" y="676"/>
                      <a:pt x="1119" y="676"/>
                      <a:pt x="1117" y="674"/>
                    </a:cubicBezTo>
                    <a:cubicBezTo>
                      <a:pt x="1116" y="671"/>
                      <a:pt x="1117" y="668"/>
                      <a:pt x="1119" y="667"/>
                    </a:cubicBezTo>
                    <a:cubicBezTo>
                      <a:pt x="1121" y="665"/>
                      <a:pt x="1124" y="666"/>
                      <a:pt x="1126" y="668"/>
                    </a:cubicBezTo>
                    <a:cubicBezTo>
                      <a:pt x="1127" y="670"/>
                      <a:pt x="1127" y="673"/>
                      <a:pt x="1124" y="675"/>
                    </a:cubicBezTo>
                    <a:close/>
                    <a:moveTo>
                      <a:pt x="1370" y="476"/>
                    </a:moveTo>
                    <a:cubicBezTo>
                      <a:pt x="1367" y="476"/>
                      <a:pt x="1364" y="476"/>
                      <a:pt x="1361" y="478"/>
                    </a:cubicBezTo>
                    <a:cubicBezTo>
                      <a:pt x="1358" y="480"/>
                      <a:pt x="1356" y="484"/>
                      <a:pt x="1358" y="489"/>
                    </a:cubicBezTo>
                    <a:cubicBezTo>
                      <a:pt x="1359" y="494"/>
                      <a:pt x="1364" y="497"/>
                      <a:pt x="1368" y="497"/>
                    </a:cubicBezTo>
                    <a:cubicBezTo>
                      <a:pt x="1376" y="496"/>
                      <a:pt x="1376" y="490"/>
                      <a:pt x="1380" y="486"/>
                    </a:cubicBezTo>
                    <a:cubicBezTo>
                      <a:pt x="1383" y="482"/>
                      <a:pt x="1390" y="482"/>
                      <a:pt x="1397" y="486"/>
                    </a:cubicBezTo>
                    <a:cubicBezTo>
                      <a:pt x="1404" y="490"/>
                      <a:pt x="1408" y="498"/>
                      <a:pt x="1405" y="506"/>
                    </a:cubicBezTo>
                    <a:cubicBezTo>
                      <a:pt x="1404" y="511"/>
                      <a:pt x="1400" y="515"/>
                      <a:pt x="1395" y="513"/>
                    </a:cubicBezTo>
                    <a:cubicBezTo>
                      <a:pt x="1399" y="510"/>
                      <a:pt x="1399" y="503"/>
                      <a:pt x="1392" y="502"/>
                    </a:cubicBezTo>
                    <a:cubicBezTo>
                      <a:pt x="1388" y="501"/>
                      <a:pt x="1381" y="503"/>
                      <a:pt x="1373" y="506"/>
                    </a:cubicBezTo>
                    <a:cubicBezTo>
                      <a:pt x="1365" y="508"/>
                      <a:pt x="1358" y="509"/>
                      <a:pt x="1351" y="506"/>
                    </a:cubicBezTo>
                    <a:cubicBezTo>
                      <a:pt x="1338" y="502"/>
                      <a:pt x="1333" y="485"/>
                      <a:pt x="1340" y="474"/>
                    </a:cubicBezTo>
                    <a:cubicBezTo>
                      <a:pt x="1344" y="468"/>
                      <a:pt x="1351" y="465"/>
                      <a:pt x="1357" y="463"/>
                    </a:cubicBezTo>
                    <a:cubicBezTo>
                      <a:pt x="1364" y="461"/>
                      <a:pt x="1384" y="461"/>
                      <a:pt x="1390" y="454"/>
                    </a:cubicBezTo>
                    <a:cubicBezTo>
                      <a:pt x="1394" y="449"/>
                      <a:pt x="1392" y="443"/>
                      <a:pt x="1388" y="441"/>
                    </a:cubicBezTo>
                    <a:cubicBezTo>
                      <a:pt x="1392" y="437"/>
                      <a:pt x="1400" y="440"/>
                      <a:pt x="1403" y="446"/>
                    </a:cubicBezTo>
                    <a:cubicBezTo>
                      <a:pt x="1408" y="456"/>
                      <a:pt x="1402" y="472"/>
                      <a:pt x="1388" y="477"/>
                    </a:cubicBezTo>
                    <a:cubicBezTo>
                      <a:pt x="1383" y="479"/>
                      <a:pt x="1378" y="478"/>
                      <a:pt x="1370" y="476"/>
                    </a:cubicBezTo>
                    <a:close/>
                    <a:moveTo>
                      <a:pt x="939" y="197"/>
                    </a:moveTo>
                    <a:cubicBezTo>
                      <a:pt x="938" y="194"/>
                      <a:pt x="939" y="191"/>
                      <a:pt x="942" y="190"/>
                    </a:cubicBezTo>
                    <a:cubicBezTo>
                      <a:pt x="944" y="188"/>
                      <a:pt x="948" y="189"/>
                      <a:pt x="949" y="192"/>
                    </a:cubicBezTo>
                    <a:cubicBezTo>
                      <a:pt x="950" y="195"/>
                      <a:pt x="949" y="198"/>
                      <a:pt x="946" y="199"/>
                    </a:cubicBezTo>
                    <a:cubicBezTo>
                      <a:pt x="944" y="201"/>
                      <a:pt x="941" y="200"/>
                      <a:pt x="939" y="197"/>
                    </a:cubicBezTo>
                    <a:close/>
                    <a:moveTo>
                      <a:pt x="932" y="189"/>
                    </a:moveTo>
                    <a:cubicBezTo>
                      <a:pt x="931" y="187"/>
                      <a:pt x="932" y="184"/>
                      <a:pt x="934" y="183"/>
                    </a:cubicBezTo>
                    <a:cubicBezTo>
                      <a:pt x="936" y="182"/>
                      <a:pt x="939" y="183"/>
                      <a:pt x="940" y="185"/>
                    </a:cubicBezTo>
                    <a:cubicBezTo>
                      <a:pt x="941" y="187"/>
                      <a:pt x="940" y="190"/>
                      <a:pt x="938" y="191"/>
                    </a:cubicBezTo>
                    <a:cubicBezTo>
                      <a:pt x="936" y="192"/>
                      <a:pt x="933" y="191"/>
                      <a:pt x="932" y="189"/>
                    </a:cubicBezTo>
                    <a:close/>
                    <a:moveTo>
                      <a:pt x="952" y="202"/>
                    </a:moveTo>
                    <a:cubicBezTo>
                      <a:pt x="950" y="198"/>
                      <a:pt x="951" y="193"/>
                      <a:pt x="956" y="191"/>
                    </a:cubicBezTo>
                    <a:cubicBezTo>
                      <a:pt x="960" y="189"/>
                      <a:pt x="965" y="191"/>
                      <a:pt x="967" y="195"/>
                    </a:cubicBezTo>
                    <a:cubicBezTo>
                      <a:pt x="969" y="199"/>
                      <a:pt x="967" y="204"/>
                      <a:pt x="963" y="206"/>
                    </a:cubicBezTo>
                    <a:cubicBezTo>
                      <a:pt x="959" y="208"/>
                      <a:pt x="954" y="206"/>
                      <a:pt x="952" y="202"/>
                    </a:cubicBezTo>
                    <a:close/>
                    <a:moveTo>
                      <a:pt x="1258" y="469"/>
                    </a:moveTo>
                    <a:cubicBezTo>
                      <a:pt x="1251" y="466"/>
                      <a:pt x="1246" y="462"/>
                      <a:pt x="1243" y="456"/>
                    </a:cubicBezTo>
                    <a:cubicBezTo>
                      <a:pt x="1240" y="450"/>
                      <a:pt x="1240" y="442"/>
                      <a:pt x="1245" y="437"/>
                    </a:cubicBezTo>
                    <a:cubicBezTo>
                      <a:pt x="1250" y="431"/>
                      <a:pt x="1259" y="430"/>
                      <a:pt x="1267" y="432"/>
                    </a:cubicBezTo>
                    <a:cubicBezTo>
                      <a:pt x="1278" y="435"/>
                      <a:pt x="1285" y="444"/>
                      <a:pt x="1287" y="455"/>
                    </a:cubicBezTo>
                    <a:cubicBezTo>
                      <a:pt x="1289" y="464"/>
                      <a:pt x="1288" y="473"/>
                      <a:pt x="1286" y="482"/>
                    </a:cubicBezTo>
                    <a:cubicBezTo>
                      <a:pt x="1286" y="481"/>
                      <a:pt x="1287" y="480"/>
                      <a:pt x="1288" y="479"/>
                    </a:cubicBezTo>
                    <a:cubicBezTo>
                      <a:pt x="1300" y="459"/>
                      <a:pt x="1315" y="441"/>
                      <a:pt x="1334" y="427"/>
                    </a:cubicBezTo>
                    <a:cubicBezTo>
                      <a:pt x="1354" y="410"/>
                      <a:pt x="1372" y="403"/>
                      <a:pt x="1384" y="376"/>
                    </a:cubicBezTo>
                    <a:cubicBezTo>
                      <a:pt x="1386" y="371"/>
                      <a:pt x="1388" y="365"/>
                      <a:pt x="1389" y="359"/>
                    </a:cubicBezTo>
                    <a:cubicBezTo>
                      <a:pt x="1390" y="350"/>
                      <a:pt x="1390" y="344"/>
                      <a:pt x="1388" y="335"/>
                    </a:cubicBezTo>
                    <a:cubicBezTo>
                      <a:pt x="1385" y="327"/>
                      <a:pt x="1383" y="321"/>
                      <a:pt x="1378" y="314"/>
                    </a:cubicBezTo>
                    <a:cubicBezTo>
                      <a:pt x="1359" y="290"/>
                      <a:pt x="1332" y="285"/>
                      <a:pt x="1304" y="296"/>
                    </a:cubicBezTo>
                    <a:cubicBezTo>
                      <a:pt x="1292" y="301"/>
                      <a:pt x="1283" y="310"/>
                      <a:pt x="1280" y="323"/>
                    </a:cubicBezTo>
                    <a:cubicBezTo>
                      <a:pt x="1278" y="334"/>
                      <a:pt x="1281" y="345"/>
                      <a:pt x="1289" y="352"/>
                    </a:cubicBezTo>
                    <a:cubicBezTo>
                      <a:pt x="1295" y="358"/>
                      <a:pt x="1303" y="361"/>
                      <a:pt x="1312" y="361"/>
                    </a:cubicBezTo>
                    <a:cubicBezTo>
                      <a:pt x="1316" y="361"/>
                      <a:pt x="1319" y="360"/>
                      <a:pt x="1322" y="358"/>
                    </a:cubicBezTo>
                    <a:cubicBezTo>
                      <a:pt x="1321" y="359"/>
                      <a:pt x="1320" y="359"/>
                      <a:pt x="1319" y="359"/>
                    </a:cubicBezTo>
                    <a:cubicBezTo>
                      <a:pt x="1311" y="359"/>
                      <a:pt x="1305" y="353"/>
                      <a:pt x="1304" y="345"/>
                    </a:cubicBezTo>
                    <a:cubicBezTo>
                      <a:pt x="1304" y="338"/>
                      <a:pt x="1310" y="331"/>
                      <a:pt x="1318" y="331"/>
                    </a:cubicBezTo>
                    <a:cubicBezTo>
                      <a:pt x="1326" y="330"/>
                      <a:pt x="1332" y="336"/>
                      <a:pt x="1333" y="344"/>
                    </a:cubicBezTo>
                    <a:cubicBezTo>
                      <a:pt x="1333" y="355"/>
                      <a:pt x="1322" y="362"/>
                      <a:pt x="1312" y="363"/>
                    </a:cubicBezTo>
                    <a:cubicBezTo>
                      <a:pt x="1303" y="364"/>
                      <a:pt x="1294" y="361"/>
                      <a:pt x="1287" y="355"/>
                    </a:cubicBezTo>
                    <a:cubicBezTo>
                      <a:pt x="1279" y="347"/>
                      <a:pt x="1275" y="338"/>
                      <a:pt x="1276" y="327"/>
                    </a:cubicBezTo>
                    <a:cubicBezTo>
                      <a:pt x="1274" y="337"/>
                      <a:pt x="1274" y="347"/>
                      <a:pt x="1276" y="355"/>
                    </a:cubicBezTo>
                    <a:cubicBezTo>
                      <a:pt x="1275" y="355"/>
                      <a:pt x="1273" y="356"/>
                      <a:pt x="1272" y="357"/>
                    </a:cubicBezTo>
                    <a:cubicBezTo>
                      <a:pt x="1269" y="342"/>
                      <a:pt x="1271" y="329"/>
                      <a:pt x="1275" y="320"/>
                    </a:cubicBezTo>
                    <a:cubicBezTo>
                      <a:pt x="1265" y="338"/>
                      <a:pt x="1264" y="356"/>
                      <a:pt x="1269" y="373"/>
                    </a:cubicBezTo>
                    <a:cubicBezTo>
                      <a:pt x="1273" y="384"/>
                      <a:pt x="1279" y="393"/>
                      <a:pt x="1290" y="402"/>
                    </a:cubicBezTo>
                    <a:cubicBezTo>
                      <a:pt x="1295" y="406"/>
                      <a:pt x="1300" y="410"/>
                      <a:pt x="1306" y="415"/>
                    </a:cubicBezTo>
                    <a:cubicBezTo>
                      <a:pt x="1311" y="419"/>
                      <a:pt x="1314" y="424"/>
                      <a:pt x="1315" y="430"/>
                    </a:cubicBezTo>
                    <a:cubicBezTo>
                      <a:pt x="1315" y="436"/>
                      <a:pt x="1313" y="441"/>
                      <a:pt x="1309" y="444"/>
                    </a:cubicBezTo>
                    <a:cubicBezTo>
                      <a:pt x="1305" y="447"/>
                      <a:pt x="1300" y="447"/>
                      <a:pt x="1296" y="444"/>
                    </a:cubicBezTo>
                    <a:cubicBezTo>
                      <a:pt x="1293" y="443"/>
                      <a:pt x="1291" y="440"/>
                      <a:pt x="1291" y="437"/>
                    </a:cubicBezTo>
                    <a:cubicBezTo>
                      <a:pt x="1290" y="433"/>
                      <a:pt x="1293" y="429"/>
                      <a:pt x="1297" y="429"/>
                    </a:cubicBezTo>
                    <a:cubicBezTo>
                      <a:pt x="1300" y="428"/>
                      <a:pt x="1302" y="430"/>
                      <a:pt x="1303" y="433"/>
                    </a:cubicBezTo>
                    <a:cubicBezTo>
                      <a:pt x="1304" y="436"/>
                      <a:pt x="1302" y="439"/>
                      <a:pt x="1299" y="440"/>
                    </a:cubicBezTo>
                    <a:cubicBezTo>
                      <a:pt x="1296" y="440"/>
                      <a:pt x="1293" y="438"/>
                      <a:pt x="1292" y="435"/>
                    </a:cubicBezTo>
                    <a:cubicBezTo>
                      <a:pt x="1292" y="435"/>
                      <a:pt x="1292" y="434"/>
                      <a:pt x="1292" y="433"/>
                    </a:cubicBezTo>
                    <a:cubicBezTo>
                      <a:pt x="1292" y="435"/>
                      <a:pt x="1292" y="436"/>
                      <a:pt x="1292" y="437"/>
                    </a:cubicBezTo>
                    <a:cubicBezTo>
                      <a:pt x="1292" y="440"/>
                      <a:pt x="1294" y="442"/>
                      <a:pt x="1296" y="443"/>
                    </a:cubicBezTo>
                    <a:cubicBezTo>
                      <a:pt x="1300" y="445"/>
                      <a:pt x="1304" y="445"/>
                      <a:pt x="1308" y="442"/>
                    </a:cubicBezTo>
                    <a:cubicBezTo>
                      <a:pt x="1311" y="440"/>
                      <a:pt x="1313" y="435"/>
                      <a:pt x="1312" y="431"/>
                    </a:cubicBezTo>
                    <a:cubicBezTo>
                      <a:pt x="1312" y="425"/>
                      <a:pt x="1308" y="421"/>
                      <a:pt x="1304" y="417"/>
                    </a:cubicBezTo>
                    <a:cubicBezTo>
                      <a:pt x="1298" y="412"/>
                      <a:pt x="1293" y="409"/>
                      <a:pt x="1289" y="405"/>
                    </a:cubicBezTo>
                    <a:cubicBezTo>
                      <a:pt x="1278" y="397"/>
                      <a:pt x="1271" y="386"/>
                      <a:pt x="1267" y="374"/>
                    </a:cubicBezTo>
                    <a:cubicBezTo>
                      <a:pt x="1263" y="363"/>
                      <a:pt x="1262" y="351"/>
                      <a:pt x="1265" y="339"/>
                    </a:cubicBezTo>
                    <a:cubicBezTo>
                      <a:pt x="1268" y="322"/>
                      <a:pt x="1280" y="306"/>
                      <a:pt x="1295" y="296"/>
                    </a:cubicBezTo>
                    <a:cubicBezTo>
                      <a:pt x="1294" y="296"/>
                      <a:pt x="1292" y="296"/>
                      <a:pt x="1291" y="296"/>
                    </a:cubicBezTo>
                    <a:cubicBezTo>
                      <a:pt x="1286" y="297"/>
                      <a:pt x="1282" y="297"/>
                      <a:pt x="1277" y="296"/>
                    </a:cubicBezTo>
                    <a:cubicBezTo>
                      <a:pt x="1269" y="295"/>
                      <a:pt x="1262" y="294"/>
                      <a:pt x="1255" y="291"/>
                    </a:cubicBezTo>
                    <a:cubicBezTo>
                      <a:pt x="1231" y="278"/>
                      <a:pt x="1230" y="248"/>
                      <a:pt x="1244" y="229"/>
                    </a:cubicBezTo>
                    <a:cubicBezTo>
                      <a:pt x="1250" y="222"/>
                      <a:pt x="1258" y="216"/>
                      <a:pt x="1267" y="214"/>
                    </a:cubicBezTo>
                    <a:cubicBezTo>
                      <a:pt x="1266" y="217"/>
                      <a:pt x="1266" y="217"/>
                      <a:pt x="1266" y="217"/>
                    </a:cubicBezTo>
                    <a:cubicBezTo>
                      <a:pt x="1259" y="220"/>
                      <a:pt x="1252" y="225"/>
                      <a:pt x="1248" y="232"/>
                    </a:cubicBezTo>
                    <a:cubicBezTo>
                      <a:pt x="1236" y="249"/>
                      <a:pt x="1236" y="276"/>
                      <a:pt x="1257" y="287"/>
                    </a:cubicBezTo>
                    <a:cubicBezTo>
                      <a:pt x="1264" y="290"/>
                      <a:pt x="1270" y="291"/>
                      <a:pt x="1277" y="292"/>
                    </a:cubicBezTo>
                    <a:cubicBezTo>
                      <a:pt x="1282" y="292"/>
                      <a:pt x="1286" y="292"/>
                      <a:pt x="1291" y="291"/>
                    </a:cubicBezTo>
                    <a:cubicBezTo>
                      <a:pt x="1312" y="290"/>
                      <a:pt x="1326" y="282"/>
                      <a:pt x="1348" y="288"/>
                    </a:cubicBezTo>
                    <a:cubicBezTo>
                      <a:pt x="1361" y="291"/>
                      <a:pt x="1372" y="299"/>
                      <a:pt x="1381" y="311"/>
                    </a:cubicBezTo>
                    <a:cubicBezTo>
                      <a:pt x="1386" y="319"/>
                      <a:pt x="1389" y="325"/>
                      <a:pt x="1392" y="334"/>
                    </a:cubicBezTo>
                    <a:cubicBezTo>
                      <a:pt x="1394" y="343"/>
                      <a:pt x="1394" y="351"/>
                      <a:pt x="1393" y="360"/>
                    </a:cubicBezTo>
                    <a:cubicBezTo>
                      <a:pt x="1390" y="373"/>
                      <a:pt x="1385" y="383"/>
                      <a:pt x="1376" y="394"/>
                    </a:cubicBezTo>
                    <a:cubicBezTo>
                      <a:pt x="1382" y="389"/>
                      <a:pt x="1386" y="384"/>
                      <a:pt x="1388" y="383"/>
                    </a:cubicBezTo>
                    <a:cubicBezTo>
                      <a:pt x="1408" y="362"/>
                      <a:pt x="1425" y="340"/>
                      <a:pt x="1439" y="317"/>
                    </a:cubicBezTo>
                    <a:cubicBezTo>
                      <a:pt x="1443" y="310"/>
                      <a:pt x="1445" y="305"/>
                      <a:pt x="1444" y="299"/>
                    </a:cubicBezTo>
                    <a:cubicBezTo>
                      <a:pt x="1443" y="295"/>
                      <a:pt x="1442" y="291"/>
                      <a:pt x="1439" y="289"/>
                    </a:cubicBezTo>
                    <a:cubicBezTo>
                      <a:pt x="1435" y="285"/>
                      <a:pt x="1428" y="283"/>
                      <a:pt x="1424" y="287"/>
                    </a:cubicBezTo>
                    <a:cubicBezTo>
                      <a:pt x="1421" y="289"/>
                      <a:pt x="1420" y="292"/>
                      <a:pt x="1421" y="296"/>
                    </a:cubicBezTo>
                    <a:cubicBezTo>
                      <a:pt x="1422" y="299"/>
                      <a:pt x="1426" y="302"/>
                      <a:pt x="1429" y="300"/>
                    </a:cubicBezTo>
                    <a:cubicBezTo>
                      <a:pt x="1432" y="299"/>
                      <a:pt x="1433" y="296"/>
                      <a:pt x="1433" y="293"/>
                    </a:cubicBezTo>
                    <a:cubicBezTo>
                      <a:pt x="1435" y="295"/>
                      <a:pt x="1435" y="299"/>
                      <a:pt x="1432" y="302"/>
                    </a:cubicBezTo>
                    <a:cubicBezTo>
                      <a:pt x="1426" y="309"/>
                      <a:pt x="1412" y="303"/>
                      <a:pt x="1414" y="292"/>
                    </a:cubicBezTo>
                    <a:cubicBezTo>
                      <a:pt x="1415" y="283"/>
                      <a:pt x="1423" y="278"/>
                      <a:pt x="1431" y="279"/>
                    </a:cubicBezTo>
                    <a:cubicBezTo>
                      <a:pt x="1442" y="280"/>
                      <a:pt x="1450" y="293"/>
                      <a:pt x="1445" y="306"/>
                    </a:cubicBezTo>
                    <a:cubicBezTo>
                      <a:pt x="1456" y="286"/>
                      <a:pt x="1465" y="265"/>
                      <a:pt x="1471" y="244"/>
                    </a:cubicBezTo>
                    <a:cubicBezTo>
                      <a:pt x="1466" y="252"/>
                      <a:pt x="1461" y="258"/>
                      <a:pt x="1454" y="263"/>
                    </a:cubicBezTo>
                    <a:cubicBezTo>
                      <a:pt x="1433" y="280"/>
                      <a:pt x="1399" y="277"/>
                      <a:pt x="1392" y="245"/>
                    </a:cubicBezTo>
                    <a:cubicBezTo>
                      <a:pt x="1391" y="237"/>
                      <a:pt x="1392" y="229"/>
                      <a:pt x="1395" y="220"/>
                    </a:cubicBezTo>
                    <a:cubicBezTo>
                      <a:pt x="1400" y="207"/>
                      <a:pt x="1412" y="196"/>
                      <a:pt x="1413" y="182"/>
                    </a:cubicBezTo>
                    <a:cubicBezTo>
                      <a:pt x="1414" y="175"/>
                      <a:pt x="1411" y="169"/>
                      <a:pt x="1406" y="165"/>
                    </a:cubicBezTo>
                    <a:cubicBezTo>
                      <a:pt x="1395" y="156"/>
                      <a:pt x="1376" y="161"/>
                      <a:pt x="1372" y="174"/>
                    </a:cubicBezTo>
                    <a:cubicBezTo>
                      <a:pt x="1370" y="180"/>
                      <a:pt x="1373" y="187"/>
                      <a:pt x="1378" y="190"/>
                    </a:cubicBezTo>
                    <a:cubicBezTo>
                      <a:pt x="1385" y="194"/>
                      <a:pt x="1394" y="191"/>
                      <a:pt x="1394" y="185"/>
                    </a:cubicBezTo>
                    <a:cubicBezTo>
                      <a:pt x="1395" y="188"/>
                      <a:pt x="1394" y="194"/>
                      <a:pt x="1389" y="196"/>
                    </a:cubicBezTo>
                    <a:cubicBezTo>
                      <a:pt x="1380" y="200"/>
                      <a:pt x="1371" y="193"/>
                      <a:pt x="1368" y="185"/>
                    </a:cubicBezTo>
                    <a:cubicBezTo>
                      <a:pt x="1364" y="175"/>
                      <a:pt x="1368" y="167"/>
                      <a:pt x="1374" y="161"/>
                    </a:cubicBezTo>
                    <a:cubicBezTo>
                      <a:pt x="1384" y="151"/>
                      <a:pt x="1402" y="150"/>
                      <a:pt x="1412" y="163"/>
                    </a:cubicBezTo>
                    <a:cubicBezTo>
                      <a:pt x="1417" y="170"/>
                      <a:pt x="1418" y="176"/>
                      <a:pt x="1418" y="182"/>
                    </a:cubicBezTo>
                    <a:cubicBezTo>
                      <a:pt x="1417" y="194"/>
                      <a:pt x="1410" y="203"/>
                      <a:pt x="1410" y="214"/>
                    </a:cubicBezTo>
                    <a:cubicBezTo>
                      <a:pt x="1409" y="232"/>
                      <a:pt x="1421" y="248"/>
                      <a:pt x="1438" y="247"/>
                    </a:cubicBezTo>
                    <a:cubicBezTo>
                      <a:pt x="1457" y="246"/>
                      <a:pt x="1475" y="223"/>
                      <a:pt x="1477" y="202"/>
                    </a:cubicBezTo>
                    <a:cubicBezTo>
                      <a:pt x="1479" y="191"/>
                      <a:pt x="1473" y="178"/>
                      <a:pt x="1463" y="171"/>
                    </a:cubicBezTo>
                    <a:cubicBezTo>
                      <a:pt x="1450" y="163"/>
                      <a:pt x="1429" y="170"/>
                      <a:pt x="1430" y="188"/>
                    </a:cubicBezTo>
                    <a:cubicBezTo>
                      <a:pt x="1431" y="194"/>
                      <a:pt x="1433" y="198"/>
                      <a:pt x="1437" y="201"/>
                    </a:cubicBezTo>
                    <a:cubicBezTo>
                      <a:pt x="1444" y="206"/>
                      <a:pt x="1458" y="202"/>
                      <a:pt x="1458" y="191"/>
                    </a:cubicBezTo>
                    <a:cubicBezTo>
                      <a:pt x="1457" y="185"/>
                      <a:pt x="1451" y="181"/>
                      <a:pt x="1447" y="185"/>
                    </a:cubicBezTo>
                    <a:cubicBezTo>
                      <a:pt x="1449" y="178"/>
                      <a:pt x="1459" y="180"/>
                      <a:pt x="1461" y="188"/>
                    </a:cubicBezTo>
                    <a:cubicBezTo>
                      <a:pt x="1465" y="203"/>
                      <a:pt x="1446" y="214"/>
                      <a:pt x="1434" y="204"/>
                    </a:cubicBezTo>
                    <a:cubicBezTo>
                      <a:pt x="1427" y="197"/>
                      <a:pt x="1424" y="184"/>
                      <a:pt x="1430" y="174"/>
                    </a:cubicBezTo>
                    <a:cubicBezTo>
                      <a:pt x="1439" y="161"/>
                      <a:pt x="1462" y="160"/>
                      <a:pt x="1474" y="176"/>
                    </a:cubicBezTo>
                    <a:cubicBezTo>
                      <a:pt x="1475" y="177"/>
                      <a:pt x="1476" y="179"/>
                      <a:pt x="1477" y="180"/>
                    </a:cubicBezTo>
                    <a:cubicBezTo>
                      <a:pt x="1475" y="174"/>
                      <a:pt x="1473" y="168"/>
                      <a:pt x="1469" y="161"/>
                    </a:cubicBezTo>
                    <a:cubicBezTo>
                      <a:pt x="1469" y="161"/>
                      <a:pt x="1469" y="161"/>
                      <a:pt x="1469" y="161"/>
                    </a:cubicBezTo>
                    <a:cubicBezTo>
                      <a:pt x="1464" y="152"/>
                      <a:pt x="1459" y="147"/>
                      <a:pt x="1450" y="141"/>
                    </a:cubicBezTo>
                    <a:cubicBezTo>
                      <a:pt x="1460" y="144"/>
                      <a:pt x="1467" y="151"/>
                      <a:pt x="1472" y="160"/>
                    </a:cubicBezTo>
                    <a:cubicBezTo>
                      <a:pt x="1472" y="160"/>
                      <a:pt x="1472" y="160"/>
                      <a:pt x="1472" y="160"/>
                    </a:cubicBezTo>
                    <a:cubicBezTo>
                      <a:pt x="1474" y="164"/>
                      <a:pt x="1476" y="169"/>
                      <a:pt x="1478" y="173"/>
                    </a:cubicBezTo>
                    <a:cubicBezTo>
                      <a:pt x="1477" y="158"/>
                      <a:pt x="1474" y="143"/>
                      <a:pt x="1469" y="128"/>
                    </a:cubicBezTo>
                    <a:cubicBezTo>
                      <a:pt x="1460" y="102"/>
                      <a:pt x="1449" y="83"/>
                      <a:pt x="1429" y="65"/>
                    </a:cubicBezTo>
                    <a:cubicBezTo>
                      <a:pt x="1409" y="48"/>
                      <a:pt x="1386" y="37"/>
                      <a:pt x="1362" y="33"/>
                    </a:cubicBezTo>
                    <a:cubicBezTo>
                      <a:pt x="1349" y="31"/>
                      <a:pt x="1342" y="31"/>
                      <a:pt x="1330" y="35"/>
                    </a:cubicBezTo>
                    <a:cubicBezTo>
                      <a:pt x="1306" y="45"/>
                      <a:pt x="1288" y="69"/>
                      <a:pt x="1287" y="89"/>
                    </a:cubicBezTo>
                    <a:cubicBezTo>
                      <a:pt x="1287" y="101"/>
                      <a:pt x="1294" y="112"/>
                      <a:pt x="1306" y="111"/>
                    </a:cubicBezTo>
                    <a:cubicBezTo>
                      <a:pt x="1313" y="110"/>
                      <a:pt x="1317" y="104"/>
                      <a:pt x="1316" y="96"/>
                    </a:cubicBezTo>
                    <a:cubicBezTo>
                      <a:pt x="1326" y="103"/>
                      <a:pt x="1318" y="121"/>
                      <a:pt x="1304" y="125"/>
                    </a:cubicBezTo>
                    <a:cubicBezTo>
                      <a:pt x="1289" y="130"/>
                      <a:pt x="1278" y="124"/>
                      <a:pt x="1271" y="116"/>
                    </a:cubicBezTo>
                    <a:cubicBezTo>
                      <a:pt x="1261" y="104"/>
                      <a:pt x="1261" y="83"/>
                      <a:pt x="1273" y="67"/>
                    </a:cubicBezTo>
                    <a:cubicBezTo>
                      <a:pt x="1284" y="50"/>
                      <a:pt x="1302" y="38"/>
                      <a:pt x="1322" y="33"/>
                    </a:cubicBezTo>
                    <a:cubicBezTo>
                      <a:pt x="1317" y="34"/>
                      <a:pt x="1313" y="35"/>
                      <a:pt x="1308" y="36"/>
                    </a:cubicBezTo>
                    <a:cubicBezTo>
                      <a:pt x="1279" y="46"/>
                      <a:pt x="1254" y="63"/>
                      <a:pt x="1239" y="90"/>
                    </a:cubicBezTo>
                    <a:cubicBezTo>
                      <a:pt x="1231" y="105"/>
                      <a:pt x="1231" y="118"/>
                      <a:pt x="1238" y="133"/>
                    </a:cubicBezTo>
                    <a:cubicBezTo>
                      <a:pt x="1243" y="142"/>
                      <a:pt x="1255" y="152"/>
                      <a:pt x="1266" y="152"/>
                    </a:cubicBezTo>
                    <a:cubicBezTo>
                      <a:pt x="1276" y="152"/>
                      <a:pt x="1283" y="144"/>
                      <a:pt x="1278" y="135"/>
                    </a:cubicBezTo>
                    <a:cubicBezTo>
                      <a:pt x="1285" y="135"/>
                      <a:pt x="1290" y="141"/>
                      <a:pt x="1288" y="148"/>
                    </a:cubicBezTo>
                    <a:cubicBezTo>
                      <a:pt x="1287" y="154"/>
                      <a:pt x="1281" y="160"/>
                      <a:pt x="1272" y="161"/>
                    </a:cubicBezTo>
                    <a:cubicBezTo>
                      <a:pt x="1267" y="162"/>
                      <a:pt x="1261" y="161"/>
                      <a:pt x="1256" y="158"/>
                    </a:cubicBezTo>
                    <a:cubicBezTo>
                      <a:pt x="1247" y="154"/>
                      <a:pt x="1239" y="145"/>
                      <a:pt x="1234" y="136"/>
                    </a:cubicBezTo>
                    <a:cubicBezTo>
                      <a:pt x="1231" y="128"/>
                      <a:pt x="1230" y="120"/>
                      <a:pt x="1230" y="113"/>
                    </a:cubicBezTo>
                    <a:cubicBezTo>
                      <a:pt x="1226" y="135"/>
                      <a:pt x="1232" y="158"/>
                      <a:pt x="1250" y="175"/>
                    </a:cubicBezTo>
                    <a:cubicBezTo>
                      <a:pt x="1259" y="183"/>
                      <a:pt x="1270" y="188"/>
                      <a:pt x="1281" y="190"/>
                    </a:cubicBezTo>
                    <a:cubicBezTo>
                      <a:pt x="1334" y="201"/>
                      <a:pt x="1317" y="157"/>
                      <a:pt x="1322" y="131"/>
                    </a:cubicBezTo>
                    <a:cubicBezTo>
                      <a:pt x="1329" y="99"/>
                      <a:pt x="1370" y="115"/>
                      <a:pt x="1364" y="148"/>
                    </a:cubicBezTo>
                    <a:cubicBezTo>
                      <a:pt x="1359" y="176"/>
                      <a:pt x="1332" y="189"/>
                      <a:pt x="1306" y="192"/>
                    </a:cubicBezTo>
                    <a:cubicBezTo>
                      <a:pt x="1311" y="192"/>
                      <a:pt x="1316" y="193"/>
                      <a:pt x="1320" y="195"/>
                    </a:cubicBezTo>
                    <a:cubicBezTo>
                      <a:pt x="1330" y="200"/>
                      <a:pt x="1339" y="211"/>
                      <a:pt x="1334" y="222"/>
                    </a:cubicBezTo>
                    <a:cubicBezTo>
                      <a:pt x="1332" y="227"/>
                      <a:pt x="1327" y="230"/>
                      <a:pt x="1322" y="231"/>
                    </a:cubicBezTo>
                    <a:cubicBezTo>
                      <a:pt x="1318" y="231"/>
                      <a:pt x="1315" y="229"/>
                      <a:pt x="1312" y="226"/>
                    </a:cubicBezTo>
                    <a:cubicBezTo>
                      <a:pt x="1309" y="223"/>
                      <a:pt x="1308" y="219"/>
                      <a:pt x="1309" y="215"/>
                    </a:cubicBezTo>
                    <a:cubicBezTo>
                      <a:pt x="1311" y="210"/>
                      <a:pt x="1316" y="206"/>
                      <a:pt x="1321" y="207"/>
                    </a:cubicBezTo>
                    <a:cubicBezTo>
                      <a:pt x="1325" y="208"/>
                      <a:pt x="1327" y="210"/>
                      <a:pt x="1327" y="214"/>
                    </a:cubicBezTo>
                    <a:cubicBezTo>
                      <a:pt x="1327" y="216"/>
                      <a:pt x="1326" y="218"/>
                      <a:pt x="1324" y="218"/>
                    </a:cubicBezTo>
                    <a:cubicBezTo>
                      <a:pt x="1325" y="217"/>
                      <a:pt x="1325" y="215"/>
                      <a:pt x="1324" y="214"/>
                    </a:cubicBezTo>
                    <a:cubicBezTo>
                      <a:pt x="1323" y="211"/>
                      <a:pt x="1320" y="210"/>
                      <a:pt x="1318" y="212"/>
                    </a:cubicBezTo>
                    <a:cubicBezTo>
                      <a:pt x="1317" y="213"/>
                      <a:pt x="1316" y="215"/>
                      <a:pt x="1316" y="218"/>
                    </a:cubicBezTo>
                    <a:cubicBezTo>
                      <a:pt x="1316" y="221"/>
                      <a:pt x="1319" y="223"/>
                      <a:pt x="1322" y="223"/>
                    </a:cubicBezTo>
                    <a:cubicBezTo>
                      <a:pt x="1325" y="223"/>
                      <a:pt x="1328" y="221"/>
                      <a:pt x="1329" y="218"/>
                    </a:cubicBezTo>
                    <a:cubicBezTo>
                      <a:pt x="1333" y="209"/>
                      <a:pt x="1324" y="199"/>
                      <a:pt x="1316" y="196"/>
                    </a:cubicBezTo>
                    <a:cubicBezTo>
                      <a:pt x="1314" y="195"/>
                      <a:pt x="1312" y="194"/>
                      <a:pt x="1309" y="194"/>
                    </a:cubicBezTo>
                    <a:cubicBezTo>
                      <a:pt x="1301" y="192"/>
                      <a:pt x="1292" y="193"/>
                      <a:pt x="1284" y="192"/>
                    </a:cubicBezTo>
                    <a:cubicBezTo>
                      <a:pt x="1276" y="191"/>
                      <a:pt x="1268" y="188"/>
                      <a:pt x="1260" y="184"/>
                    </a:cubicBezTo>
                    <a:cubicBezTo>
                      <a:pt x="1263" y="186"/>
                      <a:pt x="1265" y="189"/>
                      <a:pt x="1266" y="191"/>
                    </a:cubicBezTo>
                    <a:cubicBezTo>
                      <a:pt x="1276" y="208"/>
                      <a:pt x="1270" y="229"/>
                      <a:pt x="1256" y="241"/>
                    </a:cubicBezTo>
                    <a:cubicBezTo>
                      <a:pt x="1252" y="244"/>
                      <a:pt x="1247" y="246"/>
                      <a:pt x="1242" y="248"/>
                    </a:cubicBezTo>
                    <a:cubicBezTo>
                      <a:pt x="1242" y="244"/>
                      <a:pt x="1242" y="244"/>
                      <a:pt x="1242" y="244"/>
                    </a:cubicBezTo>
                    <a:cubicBezTo>
                      <a:pt x="1247" y="243"/>
                      <a:pt x="1250" y="241"/>
                      <a:pt x="1254" y="238"/>
                    </a:cubicBezTo>
                    <a:cubicBezTo>
                      <a:pt x="1267" y="227"/>
                      <a:pt x="1273" y="208"/>
                      <a:pt x="1264" y="193"/>
                    </a:cubicBezTo>
                    <a:cubicBezTo>
                      <a:pt x="1259" y="183"/>
                      <a:pt x="1254" y="181"/>
                      <a:pt x="1247" y="174"/>
                    </a:cubicBezTo>
                    <a:cubicBezTo>
                      <a:pt x="1223" y="151"/>
                      <a:pt x="1221" y="118"/>
                      <a:pt x="1236" y="89"/>
                    </a:cubicBezTo>
                    <a:cubicBezTo>
                      <a:pt x="1241" y="80"/>
                      <a:pt x="1246" y="74"/>
                      <a:pt x="1252" y="67"/>
                    </a:cubicBezTo>
                    <a:cubicBezTo>
                      <a:pt x="1238" y="79"/>
                      <a:pt x="1224" y="92"/>
                      <a:pt x="1218" y="105"/>
                    </a:cubicBezTo>
                    <a:cubicBezTo>
                      <a:pt x="1203" y="135"/>
                      <a:pt x="1181" y="173"/>
                      <a:pt x="1175" y="195"/>
                    </a:cubicBezTo>
                    <a:cubicBezTo>
                      <a:pt x="1172" y="205"/>
                      <a:pt x="1173" y="216"/>
                      <a:pt x="1180" y="225"/>
                    </a:cubicBezTo>
                    <a:cubicBezTo>
                      <a:pt x="1175" y="221"/>
                      <a:pt x="1173" y="215"/>
                      <a:pt x="1172" y="208"/>
                    </a:cubicBezTo>
                    <a:cubicBezTo>
                      <a:pt x="1172" y="208"/>
                      <a:pt x="1172" y="208"/>
                      <a:pt x="1172" y="208"/>
                    </a:cubicBezTo>
                    <a:cubicBezTo>
                      <a:pt x="1172" y="205"/>
                      <a:pt x="1172" y="202"/>
                      <a:pt x="1172" y="199"/>
                    </a:cubicBezTo>
                    <a:cubicBezTo>
                      <a:pt x="1167" y="210"/>
                      <a:pt x="1165" y="221"/>
                      <a:pt x="1167" y="232"/>
                    </a:cubicBezTo>
                    <a:cubicBezTo>
                      <a:pt x="1170" y="244"/>
                      <a:pt x="1176" y="252"/>
                      <a:pt x="1186" y="258"/>
                    </a:cubicBezTo>
                    <a:cubicBezTo>
                      <a:pt x="1186" y="259"/>
                      <a:pt x="1186" y="260"/>
                      <a:pt x="1185" y="261"/>
                    </a:cubicBezTo>
                    <a:cubicBezTo>
                      <a:pt x="1178" y="256"/>
                      <a:pt x="1172" y="250"/>
                      <a:pt x="1168" y="240"/>
                    </a:cubicBezTo>
                    <a:cubicBezTo>
                      <a:pt x="1164" y="232"/>
                      <a:pt x="1163" y="223"/>
                      <a:pt x="1165" y="217"/>
                    </a:cubicBezTo>
                    <a:cubicBezTo>
                      <a:pt x="1163" y="221"/>
                      <a:pt x="1157" y="224"/>
                      <a:pt x="1153" y="224"/>
                    </a:cubicBezTo>
                    <a:cubicBezTo>
                      <a:pt x="1150" y="224"/>
                      <a:pt x="1147" y="222"/>
                      <a:pt x="1145" y="220"/>
                    </a:cubicBezTo>
                    <a:cubicBezTo>
                      <a:pt x="1142" y="216"/>
                      <a:pt x="1142" y="210"/>
                      <a:pt x="1147" y="207"/>
                    </a:cubicBezTo>
                    <a:cubicBezTo>
                      <a:pt x="1150" y="205"/>
                      <a:pt x="1153" y="205"/>
                      <a:pt x="1155" y="207"/>
                    </a:cubicBezTo>
                    <a:cubicBezTo>
                      <a:pt x="1160" y="211"/>
                      <a:pt x="1156" y="217"/>
                      <a:pt x="1152" y="216"/>
                    </a:cubicBezTo>
                    <a:cubicBezTo>
                      <a:pt x="1154" y="216"/>
                      <a:pt x="1155" y="214"/>
                      <a:pt x="1155" y="212"/>
                    </a:cubicBezTo>
                    <a:cubicBezTo>
                      <a:pt x="1155" y="209"/>
                      <a:pt x="1152" y="208"/>
                      <a:pt x="1150" y="208"/>
                    </a:cubicBezTo>
                    <a:cubicBezTo>
                      <a:pt x="1147" y="209"/>
                      <a:pt x="1146" y="211"/>
                      <a:pt x="1145" y="213"/>
                    </a:cubicBezTo>
                    <a:cubicBezTo>
                      <a:pt x="1145" y="218"/>
                      <a:pt x="1150" y="224"/>
                      <a:pt x="1157" y="222"/>
                    </a:cubicBezTo>
                    <a:cubicBezTo>
                      <a:pt x="1164" y="219"/>
                      <a:pt x="1166" y="209"/>
                      <a:pt x="1168" y="204"/>
                    </a:cubicBezTo>
                    <a:cubicBezTo>
                      <a:pt x="1171" y="196"/>
                      <a:pt x="1174" y="187"/>
                      <a:pt x="1176" y="183"/>
                    </a:cubicBezTo>
                    <a:cubicBezTo>
                      <a:pt x="1178" y="177"/>
                      <a:pt x="1184" y="162"/>
                      <a:pt x="1194" y="146"/>
                    </a:cubicBezTo>
                    <a:cubicBezTo>
                      <a:pt x="1191" y="149"/>
                      <a:pt x="1189" y="151"/>
                      <a:pt x="1186" y="154"/>
                    </a:cubicBezTo>
                    <a:cubicBezTo>
                      <a:pt x="1185" y="154"/>
                      <a:pt x="1174" y="162"/>
                      <a:pt x="1172" y="160"/>
                    </a:cubicBezTo>
                    <a:cubicBezTo>
                      <a:pt x="1172" y="159"/>
                      <a:pt x="1178" y="155"/>
                      <a:pt x="1179" y="154"/>
                    </a:cubicBezTo>
                    <a:cubicBezTo>
                      <a:pt x="1184" y="150"/>
                      <a:pt x="1187" y="146"/>
                      <a:pt x="1191" y="142"/>
                    </a:cubicBezTo>
                    <a:cubicBezTo>
                      <a:pt x="1193" y="140"/>
                      <a:pt x="1194" y="138"/>
                      <a:pt x="1196" y="136"/>
                    </a:cubicBezTo>
                    <a:cubicBezTo>
                      <a:pt x="1201" y="129"/>
                      <a:pt x="1205" y="122"/>
                      <a:pt x="1208" y="114"/>
                    </a:cubicBezTo>
                    <a:cubicBezTo>
                      <a:pt x="1208" y="113"/>
                      <a:pt x="1209" y="112"/>
                      <a:pt x="1209" y="111"/>
                    </a:cubicBezTo>
                    <a:cubicBezTo>
                      <a:pt x="1208" y="113"/>
                      <a:pt x="1206" y="115"/>
                      <a:pt x="1204" y="118"/>
                    </a:cubicBezTo>
                    <a:cubicBezTo>
                      <a:pt x="1199" y="124"/>
                      <a:pt x="1194" y="128"/>
                      <a:pt x="1187" y="132"/>
                    </a:cubicBezTo>
                    <a:cubicBezTo>
                      <a:pt x="1168" y="142"/>
                      <a:pt x="1150" y="132"/>
                      <a:pt x="1141" y="116"/>
                    </a:cubicBezTo>
                    <a:cubicBezTo>
                      <a:pt x="1133" y="102"/>
                      <a:pt x="1130" y="85"/>
                      <a:pt x="1138" y="71"/>
                    </a:cubicBezTo>
                    <a:cubicBezTo>
                      <a:pt x="1145" y="59"/>
                      <a:pt x="1157" y="53"/>
                      <a:pt x="1171" y="57"/>
                    </a:cubicBezTo>
                    <a:cubicBezTo>
                      <a:pt x="1177" y="58"/>
                      <a:pt x="1182" y="61"/>
                      <a:pt x="1186" y="65"/>
                    </a:cubicBezTo>
                    <a:cubicBezTo>
                      <a:pt x="1189" y="69"/>
                      <a:pt x="1191" y="73"/>
                      <a:pt x="1192" y="78"/>
                    </a:cubicBezTo>
                    <a:cubicBezTo>
                      <a:pt x="1192" y="85"/>
                      <a:pt x="1189" y="90"/>
                      <a:pt x="1184" y="94"/>
                    </a:cubicBezTo>
                    <a:cubicBezTo>
                      <a:pt x="1181" y="96"/>
                      <a:pt x="1177" y="97"/>
                      <a:pt x="1173" y="96"/>
                    </a:cubicBezTo>
                    <a:cubicBezTo>
                      <a:pt x="1169" y="95"/>
                      <a:pt x="1166" y="92"/>
                      <a:pt x="1164" y="88"/>
                    </a:cubicBezTo>
                    <a:cubicBezTo>
                      <a:pt x="1162" y="83"/>
                      <a:pt x="1163" y="78"/>
                      <a:pt x="1166" y="75"/>
                    </a:cubicBezTo>
                    <a:cubicBezTo>
                      <a:pt x="1170" y="71"/>
                      <a:pt x="1175" y="71"/>
                      <a:pt x="1179" y="73"/>
                    </a:cubicBezTo>
                    <a:cubicBezTo>
                      <a:pt x="1184" y="76"/>
                      <a:pt x="1186" y="83"/>
                      <a:pt x="1183" y="88"/>
                    </a:cubicBezTo>
                    <a:cubicBezTo>
                      <a:pt x="1180" y="93"/>
                      <a:pt x="1173" y="94"/>
                      <a:pt x="1168" y="91"/>
                    </a:cubicBezTo>
                    <a:cubicBezTo>
                      <a:pt x="1166" y="90"/>
                      <a:pt x="1165" y="88"/>
                      <a:pt x="1164" y="87"/>
                    </a:cubicBezTo>
                    <a:cubicBezTo>
                      <a:pt x="1164" y="87"/>
                      <a:pt x="1164" y="87"/>
                      <a:pt x="1165" y="88"/>
                    </a:cubicBezTo>
                    <a:cubicBezTo>
                      <a:pt x="1166" y="92"/>
                      <a:pt x="1169" y="94"/>
                      <a:pt x="1173" y="95"/>
                    </a:cubicBezTo>
                    <a:cubicBezTo>
                      <a:pt x="1177" y="96"/>
                      <a:pt x="1180" y="95"/>
                      <a:pt x="1183" y="93"/>
                    </a:cubicBezTo>
                    <a:cubicBezTo>
                      <a:pt x="1188" y="90"/>
                      <a:pt x="1191" y="84"/>
                      <a:pt x="1190" y="78"/>
                    </a:cubicBezTo>
                    <a:cubicBezTo>
                      <a:pt x="1190" y="74"/>
                      <a:pt x="1188" y="70"/>
                      <a:pt x="1185" y="66"/>
                    </a:cubicBezTo>
                    <a:cubicBezTo>
                      <a:pt x="1181" y="62"/>
                      <a:pt x="1176" y="60"/>
                      <a:pt x="1170" y="58"/>
                    </a:cubicBezTo>
                    <a:cubicBezTo>
                      <a:pt x="1158" y="56"/>
                      <a:pt x="1147" y="60"/>
                      <a:pt x="1140" y="72"/>
                    </a:cubicBezTo>
                    <a:cubicBezTo>
                      <a:pt x="1133" y="86"/>
                      <a:pt x="1136" y="103"/>
                      <a:pt x="1145" y="115"/>
                    </a:cubicBezTo>
                    <a:cubicBezTo>
                      <a:pt x="1153" y="129"/>
                      <a:pt x="1168" y="137"/>
                      <a:pt x="1185" y="128"/>
                    </a:cubicBezTo>
                    <a:cubicBezTo>
                      <a:pt x="1192" y="125"/>
                      <a:pt x="1196" y="120"/>
                      <a:pt x="1201" y="115"/>
                    </a:cubicBezTo>
                    <a:cubicBezTo>
                      <a:pt x="1217" y="94"/>
                      <a:pt x="1234" y="76"/>
                      <a:pt x="1256" y="61"/>
                    </a:cubicBezTo>
                    <a:cubicBezTo>
                      <a:pt x="1255" y="61"/>
                      <a:pt x="1254" y="62"/>
                      <a:pt x="1252" y="62"/>
                    </a:cubicBezTo>
                    <a:cubicBezTo>
                      <a:pt x="1242" y="64"/>
                      <a:pt x="1231" y="61"/>
                      <a:pt x="1230" y="49"/>
                    </a:cubicBezTo>
                    <a:cubicBezTo>
                      <a:pt x="1229" y="42"/>
                      <a:pt x="1233" y="35"/>
                      <a:pt x="1240" y="32"/>
                    </a:cubicBezTo>
                    <a:cubicBezTo>
                      <a:pt x="1246" y="30"/>
                      <a:pt x="1252" y="31"/>
                      <a:pt x="1256" y="36"/>
                    </a:cubicBezTo>
                    <a:cubicBezTo>
                      <a:pt x="1259" y="40"/>
                      <a:pt x="1258" y="45"/>
                      <a:pt x="1253" y="46"/>
                    </a:cubicBezTo>
                    <a:cubicBezTo>
                      <a:pt x="1248" y="46"/>
                      <a:pt x="1247" y="41"/>
                      <a:pt x="1242" y="41"/>
                    </a:cubicBezTo>
                    <a:cubicBezTo>
                      <a:pt x="1238" y="41"/>
                      <a:pt x="1235" y="43"/>
                      <a:pt x="1234" y="47"/>
                    </a:cubicBezTo>
                    <a:cubicBezTo>
                      <a:pt x="1234" y="55"/>
                      <a:pt x="1242" y="58"/>
                      <a:pt x="1249" y="58"/>
                    </a:cubicBezTo>
                    <a:cubicBezTo>
                      <a:pt x="1264" y="57"/>
                      <a:pt x="1269" y="52"/>
                      <a:pt x="1281" y="45"/>
                    </a:cubicBezTo>
                    <a:cubicBezTo>
                      <a:pt x="1289" y="40"/>
                      <a:pt x="1297" y="36"/>
                      <a:pt x="1307" y="33"/>
                    </a:cubicBezTo>
                    <a:cubicBezTo>
                      <a:pt x="1337" y="24"/>
                      <a:pt x="1367" y="27"/>
                      <a:pt x="1394" y="38"/>
                    </a:cubicBezTo>
                    <a:cubicBezTo>
                      <a:pt x="1389" y="35"/>
                      <a:pt x="1386" y="29"/>
                      <a:pt x="1387" y="24"/>
                    </a:cubicBezTo>
                    <a:cubicBezTo>
                      <a:pt x="1387" y="20"/>
                      <a:pt x="1390" y="15"/>
                      <a:pt x="1397" y="14"/>
                    </a:cubicBezTo>
                    <a:cubicBezTo>
                      <a:pt x="1396" y="15"/>
                      <a:pt x="1397" y="17"/>
                      <a:pt x="1397" y="18"/>
                    </a:cubicBezTo>
                    <a:cubicBezTo>
                      <a:pt x="1385" y="19"/>
                      <a:pt x="1389" y="34"/>
                      <a:pt x="1399" y="40"/>
                    </a:cubicBezTo>
                    <a:cubicBezTo>
                      <a:pt x="1399" y="40"/>
                      <a:pt x="1399" y="40"/>
                      <a:pt x="1399" y="40"/>
                    </a:cubicBezTo>
                    <a:cubicBezTo>
                      <a:pt x="1408" y="44"/>
                      <a:pt x="1417" y="49"/>
                      <a:pt x="1425" y="55"/>
                    </a:cubicBezTo>
                    <a:cubicBezTo>
                      <a:pt x="1419" y="43"/>
                      <a:pt x="1419" y="27"/>
                      <a:pt x="1430" y="16"/>
                    </a:cubicBezTo>
                    <a:cubicBezTo>
                      <a:pt x="1436" y="11"/>
                      <a:pt x="1443" y="8"/>
                      <a:pt x="1451" y="8"/>
                    </a:cubicBezTo>
                    <a:cubicBezTo>
                      <a:pt x="1459" y="8"/>
                      <a:pt x="1466" y="10"/>
                      <a:pt x="1472" y="16"/>
                    </a:cubicBezTo>
                    <a:cubicBezTo>
                      <a:pt x="1477" y="21"/>
                      <a:pt x="1481" y="27"/>
                      <a:pt x="1482" y="34"/>
                    </a:cubicBezTo>
                    <a:cubicBezTo>
                      <a:pt x="1484" y="42"/>
                      <a:pt x="1482" y="49"/>
                      <a:pt x="1478" y="55"/>
                    </a:cubicBezTo>
                    <a:cubicBezTo>
                      <a:pt x="1474" y="61"/>
                      <a:pt x="1468" y="65"/>
                      <a:pt x="1460" y="66"/>
                    </a:cubicBezTo>
                    <a:cubicBezTo>
                      <a:pt x="1455" y="66"/>
                      <a:pt x="1451" y="64"/>
                      <a:pt x="1448" y="61"/>
                    </a:cubicBezTo>
                    <a:cubicBezTo>
                      <a:pt x="1443" y="56"/>
                      <a:pt x="1441" y="49"/>
                      <a:pt x="1443" y="42"/>
                    </a:cubicBezTo>
                    <a:cubicBezTo>
                      <a:pt x="1445" y="36"/>
                      <a:pt x="1451" y="32"/>
                      <a:pt x="1457" y="32"/>
                    </a:cubicBezTo>
                    <a:cubicBezTo>
                      <a:pt x="1465" y="31"/>
                      <a:pt x="1472" y="38"/>
                      <a:pt x="1473" y="46"/>
                    </a:cubicBezTo>
                    <a:cubicBezTo>
                      <a:pt x="1473" y="54"/>
                      <a:pt x="1467" y="61"/>
                      <a:pt x="1459" y="62"/>
                    </a:cubicBezTo>
                    <a:cubicBezTo>
                      <a:pt x="1455" y="62"/>
                      <a:pt x="1452" y="60"/>
                      <a:pt x="1449" y="58"/>
                    </a:cubicBezTo>
                    <a:cubicBezTo>
                      <a:pt x="1449" y="59"/>
                      <a:pt x="1449" y="59"/>
                      <a:pt x="1449" y="59"/>
                    </a:cubicBezTo>
                    <a:cubicBezTo>
                      <a:pt x="1452" y="62"/>
                      <a:pt x="1456" y="63"/>
                      <a:pt x="1460" y="63"/>
                    </a:cubicBezTo>
                    <a:cubicBezTo>
                      <a:pt x="1467" y="62"/>
                      <a:pt x="1472" y="59"/>
                      <a:pt x="1476" y="53"/>
                    </a:cubicBezTo>
                    <a:cubicBezTo>
                      <a:pt x="1479" y="48"/>
                      <a:pt x="1480" y="41"/>
                      <a:pt x="1479" y="35"/>
                    </a:cubicBezTo>
                    <a:cubicBezTo>
                      <a:pt x="1478" y="28"/>
                      <a:pt x="1475" y="23"/>
                      <a:pt x="1470" y="18"/>
                    </a:cubicBezTo>
                    <a:cubicBezTo>
                      <a:pt x="1464" y="13"/>
                      <a:pt x="1458" y="11"/>
                      <a:pt x="1451" y="11"/>
                    </a:cubicBezTo>
                    <a:cubicBezTo>
                      <a:pt x="1444" y="11"/>
                      <a:pt x="1437" y="14"/>
                      <a:pt x="1432" y="18"/>
                    </a:cubicBezTo>
                    <a:cubicBezTo>
                      <a:pt x="1418" y="31"/>
                      <a:pt x="1421" y="51"/>
                      <a:pt x="1432" y="61"/>
                    </a:cubicBezTo>
                    <a:cubicBezTo>
                      <a:pt x="1453" y="80"/>
                      <a:pt x="1465" y="99"/>
                      <a:pt x="1474" y="126"/>
                    </a:cubicBezTo>
                    <a:cubicBezTo>
                      <a:pt x="1475" y="129"/>
                      <a:pt x="1476" y="131"/>
                      <a:pt x="1477" y="134"/>
                    </a:cubicBezTo>
                    <a:cubicBezTo>
                      <a:pt x="1477" y="132"/>
                      <a:pt x="1477" y="130"/>
                      <a:pt x="1477" y="127"/>
                    </a:cubicBezTo>
                    <a:cubicBezTo>
                      <a:pt x="1477" y="117"/>
                      <a:pt x="1479" y="108"/>
                      <a:pt x="1485" y="99"/>
                    </a:cubicBezTo>
                    <a:cubicBezTo>
                      <a:pt x="1482" y="110"/>
                      <a:pt x="1481" y="117"/>
                      <a:pt x="1480" y="128"/>
                    </a:cubicBezTo>
                    <a:cubicBezTo>
                      <a:pt x="1480" y="128"/>
                      <a:pt x="1480" y="129"/>
                      <a:pt x="1480" y="130"/>
                    </a:cubicBezTo>
                    <a:cubicBezTo>
                      <a:pt x="1482" y="122"/>
                      <a:pt x="1494" y="116"/>
                      <a:pt x="1503" y="116"/>
                    </a:cubicBezTo>
                    <a:cubicBezTo>
                      <a:pt x="1508" y="115"/>
                      <a:pt x="1513" y="116"/>
                      <a:pt x="1517" y="117"/>
                    </a:cubicBezTo>
                    <a:cubicBezTo>
                      <a:pt x="1524" y="119"/>
                      <a:pt x="1534" y="126"/>
                      <a:pt x="1534" y="134"/>
                    </a:cubicBezTo>
                    <a:cubicBezTo>
                      <a:pt x="1543" y="134"/>
                      <a:pt x="1549" y="139"/>
                      <a:pt x="1555" y="143"/>
                    </a:cubicBezTo>
                    <a:cubicBezTo>
                      <a:pt x="1563" y="150"/>
                      <a:pt x="1573" y="153"/>
                      <a:pt x="1580" y="147"/>
                    </a:cubicBezTo>
                    <a:cubicBezTo>
                      <a:pt x="1578" y="157"/>
                      <a:pt x="1561" y="160"/>
                      <a:pt x="1552" y="158"/>
                    </a:cubicBezTo>
                    <a:cubicBezTo>
                      <a:pt x="1539" y="154"/>
                      <a:pt x="1532" y="143"/>
                      <a:pt x="1522" y="131"/>
                    </a:cubicBezTo>
                    <a:cubicBezTo>
                      <a:pt x="1516" y="124"/>
                      <a:pt x="1510" y="120"/>
                      <a:pt x="1502" y="120"/>
                    </a:cubicBezTo>
                    <a:cubicBezTo>
                      <a:pt x="1494" y="120"/>
                      <a:pt x="1483" y="123"/>
                      <a:pt x="1480" y="130"/>
                    </a:cubicBezTo>
                    <a:cubicBezTo>
                      <a:pt x="1481" y="129"/>
                      <a:pt x="1482" y="127"/>
                      <a:pt x="1483" y="126"/>
                    </a:cubicBezTo>
                    <a:cubicBezTo>
                      <a:pt x="1487" y="123"/>
                      <a:pt x="1492" y="122"/>
                      <a:pt x="1498" y="127"/>
                    </a:cubicBezTo>
                    <a:cubicBezTo>
                      <a:pt x="1496" y="127"/>
                      <a:pt x="1495" y="128"/>
                      <a:pt x="1495" y="129"/>
                    </a:cubicBezTo>
                    <a:cubicBezTo>
                      <a:pt x="1488" y="125"/>
                      <a:pt x="1482" y="128"/>
                      <a:pt x="1481" y="136"/>
                    </a:cubicBezTo>
                    <a:cubicBezTo>
                      <a:pt x="1480" y="139"/>
                      <a:pt x="1479" y="142"/>
                      <a:pt x="1479" y="145"/>
                    </a:cubicBezTo>
                    <a:cubicBezTo>
                      <a:pt x="1486" y="177"/>
                      <a:pt x="1486" y="209"/>
                      <a:pt x="1479" y="240"/>
                    </a:cubicBezTo>
                    <a:cubicBezTo>
                      <a:pt x="1486" y="215"/>
                      <a:pt x="1498" y="187"/>
                      <a:pt x="1521" y="174"/>
                    </a:cubicBezTo>
                    <a:cubicBezTo>
                      <a:pt x="1533" y="168"/>
                      <a:pt x="1544" y="167"/>
                      <a:pt x="1557" y="172"/>
                    </a:cubicBezTo>
                    <a:cubicBezTo>
                      <a:pt x="1568" y="176"/>
                      <a:pt x="1576" y="182"/>
                      <a:pt x="1582" y="191"/>
                    </a:cubicBezTo>
                    <a:cubicBezTo>
                      <a:pt x="1595" y="213"/>
                      <a:pt x="1588" y="241"/>
                      <a:pt x="1567" y="255"/>
                    </a:cubicBezTo>
                    <a:cubicBezTo>
                      <a:pt x="1548" y="266"/>
                      <a:pt x="1520" y="265"/>
                      <a:pt x="1511" y="242"/>
                    </a:cubicBezTo>
                    <a:cubicBezTo>
                      <a:pt x="1507" y="232"/>
                      <a:pt x="1508" y="221"/>
                      <a:pt x="1517" y="214"/>
                    </a:cubicBezTo>
                    <a:cubicBezTo>
                      <a:pt x="1520" y="212"/>
                      <a:pt x="1523" y="211"/>
                      <a:pt x="1526" y="211"/>
                    </a:cubicBezTo>
                    <a:cubicBezTo>
                      <a:pt x="1526" y="211"/>
                      <a:pt x="1526" y="211"/>
                      <a:pt x="1526" y="211"/>
                    </a:cubicBezTo>
                    <a:cubicBezTo>
                      <a:pt x="1535" y="210"/>
                      <a:pt x="1543" y="217"/>
                      <a:pt x="1543" y="226"/>
                    </a:cubicBezTo>
                    <a:cubicBezTo>
                      <a:pt x="1544" y="235"/>
                      <a:pt x="1537" y="243"/>
                      <a:pt x="1528" y="244"/>
                    </a:cubicBezTo>
                    <a:cubicBezTo>
                      <a:pt x="1519" y="244"/>
                      <a:pt x="1511" y="237"/>
                      <a:pt x="1511" y="228"/>
                    </a:cubicBezTo>
                    <a:cubicBezTo>
                      <a:pt x="1510" y="224"/>
                      <a:pt x="1512" y="221"/>
                      <a:pt x="1514" y="218"/>
                    </a:cubicBezTo>
                    <a:cubicBezTo>
                      <a:pt x="1514" y="218"/>
                      <a:pt x="1514" y="218"/>
                      <a:pt x="1514" y="218"/>
                    </a:cubicBezTo>
                    <a:cubicBezTo>
                      <a:pt x="1508" y="225"/>
                      <a:pt x="1508" y="234"/>
                      <a:pt x="1512" y="242"/>
                    </a:cubicBezTo>
                    <a:cubicBezTo>
                      <a:pt x="1523" y="263"/>
                      <a:pt x="1548" y="263"/>
                      <a:pt x="1566" y="252"/>
                    </a:cubicBezTo>
                    <a:cubicBezTo>
                      <a:pt x="1586" y="240"/>
                      <a:pt x="1592" y="213"/>
                      <a:pt x="1580" y="193"/>
                    </a:cubicBezTo>
                    <a:cubicBezTo>
                      <a:pt x="1577" y="189"/>
                      <a:pt x="1575" y="186"/>
                      <a:pt x="1572" y="184"/>
                    </a:cubicBezTo>
                    <a:cubicBezTo>
                      <a:pt x="1573" y="186"/>
                      <a:pt x="1574" y="188"/>
                      <a:pt x="1575" y="191"/>
                    </a:cubicBezTo>
                    <a:cubicBezTo>
                      <a:pt x="1578" y="199"/>
                      <a:pt x="1575" y="208"/>
                      <a:pt x="1569" y="213"/>
                    </a:cubicBezTo>
                    <a:cubicBezTo>
                      <a:pt x="1562" y="217"/>
                      <a:pt x="1553" y="217"/>
                      <a:pt x="1548" y="209"/>
                    </a:cubicBezTo>
                    <a:cubicBezTo>
                      <a:pt x="1545" y="204"/>
                      <a:pt x="1546" y="199"/>
                      <a:pt x="1549" y="195"/>
                    </a:cubicBezTo>
                    <a:cubicBezTo>
                      <a:pt x="1556" y="188"/>
                      <a:pt x="1565" y="195"/>
                      <a:pt x="1564" y="201"/>
                    </a:cubicBezTo>
                    <a:cubicBezTo>
                      <a:pt x="1563" y="198"/>
                      <a:pt x="1560" y="195"/>
                      <a:pt x="1557" y="196"/>
                    </a:cubicBezTo>
                    <a:cubicBezTo>
                      <a:pt x="1553" y="196"/>
                      <a:pt x="1550" y="200"/>
                      <a:pt x="1551" y="204"/>
                    </a:cubicBezTo>
                    <a:cubicBezTo>
                      <a:pt x="1551" y="208"/>
                      <a:pt x="1554" y="211"/>
                      <a:pt x="1558" y="211"/>
                    </a:cubicBezTo>
                    <a:cubicBezTo>
                      <a:pt x="1564" y="212"/>
                      <a:pt x="1570" y="207"/>
                      <a:pt x="1572" y="202"/>
                    </a:cubicBezTo>
                    <a:cubicBezTo>
                      <a:pt x="1576" y="190"/>
                      <a:pt x="1567" y="178"/>
                      <a:pt x="1556" y="174"/>
                    </a:cubicBezTo>
                    <a:cubicBezTo>
                      <a:pt x="1544" y="171"/>
                      <a:pt x="1534" y="172"/>
                      <a:pt x="1523" y="177"/>
                    </a:cubicBezTo>
                    <a:cubicBezTo>
                      <a:pt x="1490" y="195"/>
                      <a:pt x="1481" y="249"/>
                      <a:pt x="1464" y="286"/>
                    </a:cubicBezTo>
                    <a:cubicBezTo>
                      <a:pt x="1470" y="280"/>
                      <a:pt x="1477" y="277"/>
                      <a:pt x="1486" y="274"/>
                    </a:cubicBezTo>
                    <a:cubicBezTo>
                      <a:pt x="1490" y="273"/>
                      <a:pt x="1494" y="272"/>
                      <a:pt x="1498" y="272"/>
                    </a:cubicBezTo>
                    <a:cubicBezTo>
                      <a:pt x="1497" y="273"/>
                      <a:pt x="1497" y="274"/>
                      <a:pt x="1498" y="275"/>
                    </a:cubicBezTo>
                    <a:cubicBezTo>
                      <a:pt x="1488" y="276"/>
                      <a:pt x="1479" y="280"/>
                      <a:pt x="1471" y="285"/>
                    </a:cubicBezTo>
                    <a:cubicBezTo>
                      <a:pt x="1465" y="289"/>
                      <a:pt x="1461" y="293"/>
                      <a:pt x="1458" y="298"/>
                    </a:cubicBezTo>
                    <a:cubicBezTo>
                      <a:pt x="1463" y="293"/>
                      <a:pt x="1471" y="291"/>
                      <a:pt x="1476" y="292"/>
                    </a:cubicBezTo>
                    <a:cubicBezTo>
                      <a:pt x="1481" y="292"/>
                      <a:pt x="1486" y="295"/>
                      <a:pt x="1489" y="298"/>
                    </a:cubicBezTo>
                    <a:cubicBezTo>
                      <a:pt x="1494" y="305"/>
                      <a:pt x="1494" y="314"/>
                      <a:pt x="1486" y="320"/>
                    </a:cubicBezTo>
                    <a:cubicBezTo>
                      <a:pt x="1481" y="323"/>
                      <a:pt x="1476" y="322"/>
                      <a:pt x="1472" y="319"/>
                    </a:cubicBezTo>
                    <a:cubicBezTo>
                      <a:pt x="1465" y="312"/>
                      <a:pt x="1471" y="303"/>
                      <a:pt x="1477" y="304"/>
                    </a:cubicBezTo>
                    <a:cubicBezTo>
                      <a:pt x="1474" y="305"/>
                      <a:pt x="1472" y="308"/>
                      <a:pt x="1472" y="311"/>
                    </a:cubicBezTo>
                    <a:cubicBezTo>
                      <a:pt x="1473" y="315"/>
                      <a:pt x="1477" y="318"/>
                      <a:pt x="1481" y="317"/>
                    </a:cubicBezTo>
                    <a:cubicBezTo>
                      <a:pt x="1485" y="316"/>
                      <a:pt x="1487" y="313"/>
                      <a:pt x="1488" y="309"/>
                    </a:cubicBezTo>
                    <a:cubicBezTo>
                      <a:pt x="1489" y="303"/>
                      <a:pt x="1483" y="298"/>
                      <a:pt x="1478" y="296"/>
                    </a:cubicBezTo>
                    <a:cubicBezTo>
                      <a:pt x="1473" y="294"/>
                      <a:pt x="1468" y="295"/>
                      <a:pt x="1463" y="298"/>
                    </a:cubicBezTo>
                    <a:cubicBezTo>
                      <a:pt x="1456" y="301"/>
                      <a:pt x="1454" y="307"/>
                      <a:pt x="1450" y="314"/>
                    </a:cubicBezTo>
                    <a:cubicBezTo>
                      <a:pt x="1438" y="334"/>
                      <a:pt x="1424" y="354"/>
                      <a:pt x="1407" y="372"/>
                    </a:cubicBezTo>
                    <a:cubicBezTo>
                      <a:pt x="1404" y="375"/>
                      <a:pt x="1387" y="392"/>
                      <a:pt x="1373" y="403"/>
                    </a:cubicBezTo>
                    <a:cubicBezTo>
                      <a:pt x="1394" y="396"/>
                      <a:pt x="1415" y="394"/>
                      <a:pt x="1437" y="399"/>
                    </a:cubicBezTo>
                    <a:cubicBezTo>
                      <a:pt x="1444" y="400"/>
                      <a:pt x="1449" y="402"/>
                      <a:pt x="1455" y="404"/>
                    </a:cubicBezTo>
                    <a:cubicBezTo>
                      <a:pt x="1464" y="407"/>
                      <a:pt x="1480" y="413"/>
                      <a:pt x="1486" y="403"/>
                    </a:cubicBezTo>
                    <a:cubicBezTo>
                      <a:pt x="1489" y="398"/>
                      <a:pt x="1489" y="392"/>
                      <a:pt x="1485" y="389"/>
                    </a:cubicBezTo>
                    <a:cubicBezTo>
                      <a:pt x="1483" y="387"/>
                      <a:pt x="1480" y="387"/>
                      <a:pt x="1477" y="388"/>
                    </a:cubicBezTo>
                    <a:cubicBezTo>
                      <a:pt x="1474" y="390"/>
                      <a:pt x="1473" y="394"/>
                      <a:pt x="1475" y="396"/>
                    </a:cubicBezTo>
                    <a:cubicBezTo>
                      <a:pt x="1476" y="398"/>
                      <a:pt x="1479" y="399"/>
                      <a:pt x="1481" y="398"/>
                    </a:cubicBezTo>
                    <a:cubicBezTo>
                      <a:pt x="1479" y="402"/>
                      <a:pt x="1470" y="400"/>
                      <a:pt x="1471" y="392"/>
                    </a:cubicBezTo>
                    <a:cubicBezTo>
                      <a:pt x="1471" y="388"/>
                      <a:pt x="1474" y="385"/>
                      <a:pt x="1478" y="384"/>
                    </a:cubicBezTo>
                    <a:cubicBezTo>
                      <a:pt x="1486" y="383"/>
                      <a:pt x="1491" y="388"/>
                      <a:pt x="1492" y="395"/>
                    </a:cubicBezTo>
                    <a:cubicBezTo>
                      <a:pt x="1492" y="401"/>
                      <a:pt x="1488" y="408"/>
                      <a:pt x="1481" y="410"/>
                    </a:cubicBezTo>
                    <a:cubicBezTo>
                      <a:pt x="1479" y="411"/>
                      <a:pt x="1476" y="412"/>
                      <a:pt x="1473" y="412"/>
                    </a:cubicBezTo>
                    <a:cubicBezTo>
                      <a:pt x="1484" y="417"/>
                      <a:pt x="1493" y="422"/>
                      <a:pt x="1500" y="428"/>
                    </a:cubicBezTo>
                    <a:cubicBezTo>
                      <a:pt x="1515" y="438"/>
                      <a:pt x="1531" y="462"/>
                      <a:pt x="1545" y="466"/>
                    </a:cubicBezTo>
                    <a:cubicBezTo>
                      <a:pt x="1548" y="467"/>
                      <a:pt x="1551" y="467"/>
                      <a:pt x="1554" y="467"/>
                    </a:cubicBezTo>
                    <a:cubicBezTo>
                      <a:pt x="1560" y="466"/>
                      <a:pt x="1566" y="463"/>
                      <a:pt x="1570" y="459"/>
                    </a:cubicBezTo>
                    <a:cubicBezTo>
                      <a:pt x="1575" y="454"/>
                      <a:pt x="1577" y="448"/>
                      <a:pt x="1577" y="441"/>
                    </a:cubicBezTo>
                    <a:cubicBezTo>
                      <a:pt x="1576" y="433"/>
                      <a:pt x="1573" y="426"/>
                      <a:pt x="1567" y="420"/>
                    </a:cubicBezTo>
                    <a:cubicBezTo>
                      <a:pt x="1562" y="414"/>
                      <a:pt x="1555" y="412"/>
                      <a:pt x="1548" y="411"/>
                    </a:cubicBezTo>
                    <a:cubicBezTo>
                      <a:pt x="1540" y="411"/>
                      <a:pt x="1533" y="414"/>
                      <a:pt x="1528" y="421"/>
                    </a:cubicBezTo>
                    <a:cubicBezTo>
                      <a:pt x="1526" y="426"/>
                      <a:pt x="1526" y="432"/>
                      <a:pt x="1528" y="437"/>
                    </a:cubicBezTo>
                    <a:cubicBezTo>
                      <a:pt x="1528" y="436"/>
                      <a:pt x="1528" y="436"/>
                      <a:pt x="1527" y="436"/>
                    </a:cubicBezTo>
                    <a:cubicBezTo>
                      <a:pt x="1525" y="426"/>
                      <a:pt x="1536" y="421"/>
                      <a:pt x="1539" y="430"/>
                    </a:cubicBezTo>
                    <a:cubicBezTo>
                      <a:pt x="1540" y="434"/>
                      <a:pt x="1536" y="442"/>
                      <a:pt x="1546" y="447"/>
                    </a:cubicBezTo>
                    <a:cubicBezTo>
                      <a:pt x="1542" y="447"/>
                      <a:pt x="1538" y="446"/>
                      <a:pt x="1535" y="444"/>
                    </a:cubicBezTo>
                    <a:cubicBezTo>
                      <a:pt x="1534" y="444"/>
                      <a:pt x="1532" y="443"/>
                      <a:pt x="1531" y="442"/>
                    </a:cubicBezTo>
                    <a:cubicBezTo>
                      <a:pt x="1525" y="436"/>
                      <a:pt x="1524" y="428"/>
                      <a:pt x="1528" y="421"/>
                    </a:cubicBezTo>
                    <a:cubicBezTo>
                      <a:pt x="1532" y="413"/>
                      <a:pt x="1539" y="410"/>
                      <a:pt x="1548" y="410"/>
                    </a:cubicBezTo>
                    <a:cubicBezTo>
                      <a:pt x="1556" y="410"/>
                      <a:pt x="1563" y="413"/>
                      <a:pt x="1569" y="419"/>
                    </a:cubicBezTo>
                    <a:cubicBezTo>
                      <a:pt x="1575" y="425"/>
                      <a:pt x="1578" y="433"/>
                      <a:pt x="1579" y="441"/>
                    </a:cubicBezTo>
                    <a:cubicBezTo>
                      <a:pt x="1579" y="449"/>
                      <a:pt x="1577" y="456"/>
                      <a:pt x="1571" y="462"/>
                    </a:cubicBezTo>
                    <a:cubicBezTo>
                      <a:pt x="1567" y="466"/>
                      <a:pt x="1561" y="469"/>
                      <a:pt x="1555" y="470"/>
                    </a:cubicBezTo>
                    <a:cubicBezTo>
                      <a:pt x="1551" y="470"/>
                      <a:pt x="1548" y="470"/>
                      <a:pt x="1544" y="469"/>
                    </a:cubicBezTo>
                    <a:cubicBezTo>
                      <a:pt x="1544" y="469"/>
                      <a:pt x="1543" y="469"/>
                      <a:pt x="1543" y="469"/>
                    </a:cubicBezTo>
                    <a:cubicBezTo>
                      <a:pt x="1544" y="470"/>
                      <a:pt x="1544" y="470"/>
                      <a:pt x="1544" y="470"/>
                    </a:cubicBezTo>
                    <a:cubicBezTo>
                      <a:pt x="1544" y="471"/>
                      <a:pt x="1544" y="471"/>
                      <a:pt x="1544" y="471"/>
                    </a:cubicBezTo>
                    <a:cubicBezTo>
                      <a:pt x="1548" y="475"/>
                      <a:pt x="1551" y="479"/>
                      <a:pt x="1554" y="484"/>
                    </a:cubicBezTo>
                    <a:cubicBezTo>
                      <a:pt x="1561" y="496"/>
                      <a:pt x="1566" y="513"/>
                      <a:pt x="1560" y="527"/>
                    </a:cubicBezTo>
                    <a:cubicBezTo>
                      <a:pt x="1557" y="532"/>
                      <a:pt x="1552" y="536"/>
                      <a:pt x="1546" y="538"/>
                    </a:cubicBezTo>
                    <a:cubicBezTo>
                      <a:pt x="1544" y="539"/>
                      <a:pt x="1544" y="539"/>
                      <a:pt x="1544" y="539"/>
                    </a:cubicBezTo>
                    <a:cubicBezTo>
                      <a:pt x="1537" y="541"/>
                      <a:pt x="1531" y="540"/>
                      <a:pt x="1524" y="537"/>
                    </a:cubicBezTo>
                    <a:cubicBezTo>
                      <a:pt x="1518" y="534"/>
                      <a:pt x="1513" y="530"/>
                      <a:pt x="1510" y="523"/>
                    </a:cubicBezTo>
                    <a:cubicBezTo>
                      <a:pt x="1507" y="516"/>
                      <a:pt x="1508" y="509"/>
                      <a:pt x="1512" y="503"/>
                    </a:cubicBezTo>
                    <a:cubicBezTo>
                      <a:pt x="1515" y="499"/>
                      <a:pt x="1519" y="497"/>
                      <a:pt x="1524" y="496"/>
                    </a:cubicBezTo>
                    <a:cubicBezTo>
                      <a:pt x="1529" y="496"/>
                      <a:pt x="1534" y="498"/>
                      <a:pt x="1538" y="503"/>
                    </a:cubicBezTo>
                    <a:cubicBezTo>
                      <a:pt x="1540" y="505"/>
                      <a:pt x="1541" y="507"/>
                      <a:pt x="1541" y="510"/>
                    </a:cubicBezTo>
                    <a:cubicBezTo>
                      <a:pt x="1540" y="507"/>
                      <a:pt x="1540" y="505"/>
                      <a:pt x="1538" y="503"/>
                    </a:cubicBezTo>
                    <a:cubicBezTo>
                      <a:pt x="1534" y="498"/>
                      <a:pt x="1529" y="497"/>
                      <a:pt x="1524" y="497"/>
                    </a:cubicBezTo>
                    <a:cubicBezTo>
                      <a:pt x="1519" y="497"/>
                      <a:pt x="1515" y="499"/>
                      <a:pt x="1513" y="504"/>
                    </a:cubicBezTo>
                    <a:cubicBezTo>
                      <a:pt x="1509" y="510"/>
                      <a:pt x="1509" y="516"/>
                      <a:pt x="1511" y="523"/>
                    </a:cubicBezTo>
                    <a:cubicBezTo>
                      <a:pt x="1514" y="529"/>
                      <a:pt x="1519" y="533"/>
                      <a:pt x="1525" y="536"/>
                    </a:cubicBezTo>
                    <a:cubicBezTo>
                      <a:pt x="1532" y="538"/>
                      <a:pt x="1538" y="538"/>
                      <a:pt x="1545" y="536"/>
                    </a:cubicBezTo>
                    <a:cubicBezTo>
                      <a:pt x="1551" y="534"/>
                      <a:pt x="1554" y="530"/>
                      <a:pt x="1557" y="525"/>
                    </a:cubicBezTo>
                    <a:cubicBezTo>
                      <a:pt x="1563" y="513"/>
                      <a:pt x="1556" y="494"/>
                      <a:pt x="1549" y="484"/>
                    </a:cubicBezTo>
                    <a:cubicBezTo>
                      <a:pt x="1545" y="478"/>
                      <a:pt x="1540" y="472"/>
                      <a:pt x="1535" y="467"/>
                    </a:cubicBezTo>
                    <a:cubicBezTo>
                      <a:pt x="1535" y="468"/>
                      <a:pt x="1535" y="469"/>
                      <a:pt x="1536" y="470"/>
                    </a:cubicBezTo>
                    <a:cubicBezTo>
                      <a:pt x="1537" y="477"/>
                      <a:pt x="1534" y="484"/>
                      <a:pt x="1528" y="487"/>
                    </a:cubicBezTo>
                    <a:cubicBezTo>
                      <a:pt x="1522" y="490"/>
                      <a:pt x="1515" y="489"/>
                      <a:pt x="1512" y="482"/>
                    </a:cubicBezTo>
                    <a:cubicBezTo>
                      <a:pt x="1510" y="478"/>
                      <a:pt x="1511" y="473"/>
                      <a:pt x="1514" y="471"/>
                    </a:cubicBezTo>
                    <a:cubicBezTo>
                      <a:pt x="1521" y="466"/>
                      <a:pt x="1527" y="473"/>
                      <a:pt x="1525" y="477"/>
                    </a:cubicBezTo>
                    <a:cubicBezTo>
                      <a:pt x="1525" y="474"/>
                      <a:pt x="1523" y="472"/>
                      <a:pt x="1520" y="472"/>
                    </a:cubicBezTo>
                    <a:cubicBezTo>
                      <a:pt x="1517" y="472"/>
                      <a:pt x="1514" y="475"/>
                      <a:pt x="1515" y="479"/>
                    </a:cubicBezTo>
                    <a:cubicBezTo>
                      <a:pt x="1515" y="481"/>
                      <a:pt x="1517" y="484"/>
                      <a:pt x="1520" y="485"/>
                    </a:cubicBezTo>
                    <a:cubicBezTo>
                      <a:pt x="1525" y="486"/>
                      <a:pt x="1530" y="483"/>
                      <a:pt x="1532" y="479"/>
                    </a:cubicBezTo>
                    <a:cubicBezTo>
                      <a:pt x="1533" y="475"/>
                      <a:pt x="1533" y="471"/>
                      <a:pt x="1532" y="467"/>
                    </a:cubicBezTo>
                    <a:cubicBezTo>
                      <a:pt x="1528" y="453"/>
                      <a:pt x="1496" y="427"/>
                      <a:pt x="1483" y="421"/>
                    </a:cubicBezTo>
                    <a:cubicBezTo>
                      <a:pt x="1493" y="431"/>
                      <a:pt x="1501" y="444"/>
                      <a:pt x="1505" y="459"/>
                    </a:cubicBezTo>
                    <a:cubicBezTo>
                      <a:pt x="1513" y="494"/>
                      <a:pt x="1497" y="540"/>
                      <a:pt x="1458" y="545"/>
                    </a:cubicBezTo>
                    <a:cubicBezTo>
                      <a:pt x="1445" y="546"/>
                      <a:pt x="1432" y="541"/>
                      <a:pt x="1427" y="528"/>
                    </a:cubicBezTo>
                    <a:cubicBezTo>
                      <a:pt x="1423" y="519"/>
                      <a:pt x="1426" y="508"/>
                      <a:pt x="1435" y="503"/>
                    </a:cubicBezTo>
                    <a:cubicBezTo>
                      <a:pt x="1444" y="498"/>
                      <a:pt x="1454" y="499"/>
                      <a:pt x="1461" y="506"/>
                    </a:cubicBezTo>
                    <a:cubicBezTo>
                      <a:pt x="1465" y="510"/>
                      <a:pt x="1467" y="516"/>
                      <a:pt x="1466" y="522"/>
                    </a:cubicBezTo>
                    <a:cubicBezTo>
                      <a:pt x="1465" y="524"/>
                      <a:pt x="1465" y="526"/>
                      <a:pt x="1464" y="528"/>
                    </a:cubicBezTo>
                    <a:cubicBezTo>
                      <a:pt x="1461" y="532"/>
                      <a:pt x="1456" y="535"/>
                      <a:pt x="1451" y="536"/>
                    </a:cubicBezTo>
                    <a:cubicBezTo>
                      <a:pt x="1442" y="536"/>
                      <a:pt x="1435" y="529"/>
                      <a:pt x="1434" y="521"/>
                    </a:cubicBezTo>
                    <a:cubicBezTo>
                      <a:pt x="1434" y="512"/>
                      <a:pt x="1441" y="504"/>
                      <a:pt x="1449" y="504"/>
                    </a:cubicBezTo>
                    <a:cubicBezTo>
                      <a:pt x="1454" y="504"/>
                      <a:pt x="1458" y="506"/>
                      <a:pt x="1461" y="509"/>
                    </a:cubicBezTo>
                    <a:cubicBezTo>
                      <a:pt x="1461" y="508"/>
                      <a:pt x="1460" y="508"/>
                      <a:pt x="1460" y="507"/>
                    </a:cubicBezTo>
                    <a:cubicBezTo>
                      <a:pt x="1453" y="501"/>
                      <a:pt x="1444" y="500"/>
                      <a:pt x="1436" y="505"/>
                    </a:cubicBezTo>
                    <a:cubicBezTo>
                      <a:pt x="1429" y="510"/>
                      <a:pt x="1427" y="519"/>
                      <a:pt x="1430" y="527"/>
                    </a:cubicBezTo>
                    <a:cubicBezTo>
                      <a:pt x="1434" y="538"/>
                      <a:pt x="1447" y="542"/>
                      <a:pt x="1457" y="541"/>
                    </a:cubicBezTo>
                    <a:cubicBezTo>
                      <a:pt x="1493" y="535"/>
                      <a:pt x="1507" y="492"/>
                      <a:pt x="1500" y="460"/>
                    </a:cubicBezTo>
                    <a:cubicBezTo>
                      <a:pt x="1491" y="429"/>
                      <a:pt x="1467" y="411"/>
                      <a:pt x="1436" y="404"/>
                    </a:cubicBezTo>
                    <a:cubicBezTo>
                      <a:pt x="1372" y="392"/>
                      <a:pt x="1321" y="434"/>
                      <a:pt x="1290" y="485"/>
                    </a:cubicBezTo>
                    <a:cubicBezTo>
                      <a:pt x="1278" y="503"/>
                      <a:pt x="1271" y="519"/>
                      <a:pt x="1266" y="541"/>
                    </a:cubicBezTo>
                    <a:cubicBezTo>
                      <a:pt x="1262" y="562"/>
                      <a:pt x="1263" y="586"/>
                      <a:pt x="1273" y="602"/>
                    </a:cubicBezTo>
                    <a:cubicBezTo>
                      <a:pt x="1273" y="602"/>
                      <a:pt x="1273" y="602"/>
                      <a:pt x="1273" y="602"/>
                    </a:cubicBezTo>
                    <a:cubicBezTo>
                      <a:pt x="1267" y="591"/>
                      <a:pt x="1267" y="575"/>
                      <a:pt x="1269" y="563"/>
                    </a:cubicBezTo>
                    <a:cubicBezTo>
                      <a:pt x="1274" y="540"/>
                      <a:pt x="1296" y="512"/>
                      <a:pt x="1319" y="503"/>
                    </a:cubicBezTo>
                    <a:cubicBezTo>
                      <a:pt x="1319" y="505"/>
                      <a:pt x="1320" y="507"/>
                      <a:pt x="1321" y="507"/>
                    </a:cubicBezTo>
                    <a:cubicBezTo>
                      <a:pt x="1299" y="516"/>
                      <a:pt x="1279" y="541"/>
                      <a:pt x="1273" y="564"/>
                    </a:cubicBezTo>
                    <a:cubicBezTo>
                      <a:pt x="1269" y="580"/>
                      <a:pt x="1271" y="602"/>
                      <a:pt x="1284" y="612"/>
                    </a:cubicBezTo>
                    <a:cubicBezTo>
                      <a:pt x="1288" y="615"/>
                      <a:pt x="1292" y="616"/>
                      <a:pt x="1297" y="617"/>
                    </a:cubicBezTo>
                    <a:cubicBezTo>
                      <a:pt x="1302" y="617"/>
                      <a:pt x="1306" y="615"/>
                      <a:pt x="1310" y="612"/>
                    </a:cubicBezTo>
                    <a:cubicBezTo>
                      <a:pt x="1313" y="609"/>
                      <a:pt x="1315" y="605"/>
                      <a:pt x="1315" y="601"/>
                    </a:cubicBezTo>
                    <a:cubicBezTo>
                      <a:pt x="1316" y="596"/>
                      <a:pt x="1314" y="593"/>
                      <a:pt x="1311" y="590"/>
                    </a:cubicBezTo>
                    <a:cubicBezTo>
                      <a:pt x="1308" y="587"/>
                      <a:pt x="1304" y="586"/>
                      <a:pt x="1300" y="587"/>
                    </a:cubicBezTo>
                    <a:cubicBezTo>
                      <a:pt x="1299" y="588"/>
                      <a:pt x="1297" y="589"/>
                      <a:pt x="1296" y="590"/>
                    </a:cubicBezTo>
                    <a:cubicBezTo>
                      <a:pt x="1295" y="592"/>
                      <a:pt x="1295" y="593"/>
                      <a:pt x="1295" y="595"/>
                    </a:cubicBezTo>
                    <a:cubicBezTo>
                      <a:pt x="1295" y="596"/>
                      <a:pt x="1296" y="598"/>
                      <a:pt x="1297" y="598"/>
                    </a:cubicBezTo>
                    <a:cubicBezTo>
                      <a:pt x="1298" y="599"/>
                      <a:pt x="1299" y="600"/>
                      <a:pt x="1300" y="599"/>
                    </a:cubicBezTo>
                    <a:cubicBezTo>
                      <a:pt x="1299" y="600"/>
                      <a:pt x="1298" y="599"/>
                      <a:pt x="1297" y="599"/>
                    </a:cubicBezTo>
                    <a:cubicBezTo>
                      <a:pt x="1296" y="598"/>
                      <a:pt x="1295" y="596"/>
                      <a:pt x="1295" y="595"/>
                    </a:cubicBezTo>
                    <a:cubicBezTo>
                      <a:pt x="1295" y="593"/>
                      <a:pt x="1295" y="592"/>
                      <a:pt x="1296" y="590"/>
                    </a:cubicBezTo>
                    <a:cubicBezTo>
                      <a:pt x="1297" y="588"/>
                      <a:pt x="1298" y="587"/>
                      <a:pt x="1300" y="587"/>
                    </a:cubicBezTo>
                    <a:cubicBezTo>
                      <a:pt x="1304" y="585"/>
                      <a:pt x="1308" y="586"/>
                      <a:pt x="1311" y="589"/>
                    </a:cubicBezTo>
                    <a:cubicBezTo>
                      <a:pt x="1315" y="592"/>
                      <a:pt x="1317" y="596"/>
                      <a:pt x="1317" y="601"/>
                    </a:cubicBezTo>
                    <a:cubicBezTo>
                      <a:pt x="1316" y="606"/>
                      <a:pt x="1315" y="610"/>
                      <a:pt x="1311" y="613"/>
                    </a:cubicBezTo>
                    <a:cubicBezTo>
                      <a:pt x="1307" y="617"/>
                      <a:pt x="1302" y="618"/>
                      <a:pt x="1297" y="618"/>
                    </a:cubicBezTo>
                    <a:cubicBezTo>
                      <a:pt x="1294" y="618"/>
                      <a:pt x="1291" y="618"/>
                      <a:pt x="1288" y="617"/>
                    </a:cubicBezTo>
                    <a:cubicBezTo>
                      <a:pt x="1290" y="618"/>
                      <a:pt x="1292" y="619"/>
                      <a:pt x="1294" y="620"/>
                    </a:cubicBezTo>
                    <a:cubicBezTo>
                      <a:pt x="1307" y="625"/>
                      <a:pt x="1319" y="624"/>
                      <a:pt x="1332" y="622"/>
                    </a:cubicBezTo>
                    <a:cubicBezTo>
                      <a:pt x="1348" y="618"/>
                      <a:pt x="1359" y="612"/>
                      <a:pt x="1372" y="602"/>
                    </a:cubicBezTo>
                    <a:cubicBezTo>
                      <a:pt x="1395" y="584"/>
                      <a:pt x="1419" y="557"/>
                      <a:pt x="1450" y="557"/>
                    </a:cubicBezTo>
                    <a:cubicBezTo>
                      <a:pt x="1455" y="557"/>
                      <a:pt x="1460" y="558"/>
                      <a:pt x="1465" y="559"/>
                    </a:cubicBezTo>
                    <a:cubicBezTo>
                      <a:pt x="1469" y="560"/>
                      <a:pt x="1475" y="563"/>
                      <a:pt x="1480" y="565"/>
                    </a:cubicBezTo>
                    <a:cubicBezTo>
                      <a:pt x="1493" y="568"/>
                      <a:pt x="1501" y="560"/>
                      <a:pt x="1501" y="552"/>
                    </a:cubicBezTo>
                    <a:cubicBezTo>
                      <a:pt x="1501" y="549"/>
                      <a:pt x="1499" y="546"/>
                      <a:pt x="1497" y="544"/>
                    </a:cubicBezTo>
                    <a:cubicBezTo>
                      <a:pt x="1495" y="542"/>
                      <a:pt x="1491" y="542"/>
                      <a:pt x="1489" y="543"/>
                    </a:cubicBezTo>
                    <a:cubicBezTo>
                      <a:pt x="1486" y="545"/>
                      <a:pt x="1485" y="549"/>
                      <a:pt x="1487" y="552"/>
                    </a:cubicBezTo>
                    <a:cubicBezTo>
                      <a:pt x="1489" y="554"/>
                      <a:pt x="1492" y="554"/>
                      <a:pt x="1494" y="553"/>
                    </a:cubicBezTo>
                    <a:cubicBezTo>
                      <a:pt x="1492" y="555"/>
                      <a:pt x="1488" y="555"/>
                      <a:pt x="1486" y="553"/>
                    </a:cubicBezTo>
                    <a:cubicBezTo>
                      <a:pt x="1485" y="552"/>
                      <a:pt x="1483" y="549"/>
                      <a:pt x="1484" y="547"/>
                    </a:cubicBezTo>
                    <a:cubicBezTo>
                      <a:pt x="1486" y="539"/>
                      <a:pt x="1496" y="538"/>
                      <a:pt x="1501" y="543"/>
                    </a:cubicBezTo>
                    <a:cubicBezTo>
                      <a:pt x="1504" y="547"/>
                      <a:pt x="1505" y="552"/>
                      <a:pt x="1503" y="557"/>
                    </a:cubicBezTo>
                    <a:cubicBezTo>
                      <a:pt x="1501" y="564"/>
                      <a:pt x="1494" y="568"/>
                      <a:pt x="1484" y="567"/>
                    </a:cubicBezTo>
                    <a:cubicBezTo>
                      <a:pt x="1487" y="568"/>
                      <a:pt x="1490" y="570"/>
                      <a:pt x="1492" y="571"/>
                    </a:cubicBezTo>
                    <a:cubicBezTo>
                      <a:pt x="1497" y="572"/>
                      <a:pt x="1504" y="571"/>
                      <a:pt x="1508" y="567"/>
                    </a:cubicBezTo>
                    <a:cubicBezTo>
                      <a:pt x="1516" y="561"/>
                      <a:pt x="1515" y="550"/>
                      <a:pt x="1509" y="542"/>
                    </a:cubicBezTo>
                    <a:cubicBezTo>
                      <a:pt x="1505" y="537"/>
                      <a:pt x="1501" y="533"/>
                      <a:pt x="1500" y="525"/>
                    </a:cubicBezTo>
                    <a:cubicBezTo>
                      <a:pt x="1500" y="518"/>
                      <a:pt x="1502" y="512"/>
                      <a:pt x="1508" y="508"/>
                    </a:cubicBezTo>
                    <a:cubicBezTo>
                      <a:pt x="1500" y="526"/>
                      <a:pt x="1514" y="530"/>
                      <a:pt x="1520" y="542"/>
                    </a:cubicBezTo>
                    <a:cubicBezTo>
                      <a:pt x="1523" y="550"/>
                      <a:pt x="1524" y="558"/>
                      <a:pt x="1520" y="565"/>
                    </a:cubicBezTo>
                    <a:cubicBezTo>
                      <a:pt x="1515" y="571"/>
                      <a:pt x="1505" y="577"/>
                      <a:pt x="1495" y="573"/>
                    </a:cubicBezTo>
                    <a:cubicBezTo>
                      <a:pt x="1496" y="573"/>
                      <a:pt x="1497" y="574"/>
                      <a:pt x="1497" y="574"/>
                    </a:cubicBezTo>
                    <a:cubicBezTo>
                      <a:pt x="1511" y="584"/>
                      <a:pt x="1517" y="596"/>
                      <a:pt x="1516" y="613"/>
                    </a:cubicBezTo>
                    <a:cubicBezTo>
                      <a:pt x="1516" y="616"/>
                      <a:pt x="1515" y="619"/>
                      <a:pt x="1514" y="622"/>
                    </a:cubicBezTo>
                    <a:cubicBezTo>
                      <a:pt x="1513" y="622"/>
                      <a:pt x="1512" y="621"/>
                      <a:pt x="1512" y="621"/>
                    </a:cubicBezTo>
                    <a:cubicBezTo>
                      <a:pt x="1513" y="619"/>
                      <a:pt x="1513" y="616"/>
                      <a:pt x="1513" y="613"/>
                    </a:cubicBezTo>
                    <a:cubicBezTo>
                      <a:pt x="1514" y="597"/>
                      <a:pt x="1507" y="586"/>
                      <a:pt x="1494" y="577"/>
                    </a:cubicBezTo>
                    <a:cubicBezTo>
                      <a:pt x="1493" y="576"/>
                      <a:pt x="1492" y="575"/>
                      <a:pt x="1490" y="574"/>
                    </a:cubicBezTo>
                    <a:cubicBezTo>
                      <a:pt x="1494" y="578"/>
                      <a:pt x="1497" y="583"/>
                      <a:pt x="1498" y="589"/>
                    </a:cubicBezTo>
                    <a:cubicBezTo>
                      <a:pt x="1499" y="593"/>
                      <a:pt x="1499" y="596"/>
                      <a:pt x="1498" y="600"/>
                    </a:cubicBezTo>
                    <a:cubicBezTo>
                      <a:pt x="1497" y="603"/>
                      <a:pt x="1496" y="606"/>
                      <a:pt x="1494" y="609"/>
                    </a:cubicBezTo>
                    <a:cubicBezTo>
                      <a:pt x="1488" y="616"/>
                      <a:pt x="1478" y="618"/>
                      <a:pt x="1471" y="611"/>
                    </a:cubicBezTo>
                    <a:cubicBezTo>
                      <a:pt x="1468" y="609"/>
                      <a:pt x="1467" y="605"/>
                      <a:pt x="1467" y="601"/>
                    </a:cubicBezTo>
                    <a:cubicBezTo>
                      <a:pt x="1467" y="599"/>
                      <a:pt x="1467" y="598"/>
                      <a:pt x="1468" y="596"/>
                    </a:cubicBezTo>
                    <a:cubicBezTo>
                      <a:pt x="1470" y="593"/>
                      <a:pt x="1472" y="591"/>
                      <a:pt x="1475" y="590"/>
                    </a:cubicBezTo>
                    <a:cubicBezTo>
                      <a:pt x="1477" y="590"/>
                      <a:pt x="1478" y="590"/>
                      <a:pt x="1480" y="590"/>
                    </a:cubicBezTo>
                    <a:cubicBezTo>
                      <a:pt x="1480" y="590"/>
                      <a:pt x="1481" y="590"/>
                      <a:pt x="1482" y="591"/>
                    </a:cubicBezTo>
                    <a:cubicBezTo>
                      <a:pt x="1485" y="592"/>
                      <a:pt x="1486" y="594"/>
                      <a:pt x="1486" y="597"/>
                    </a:cubicBezTo>
                    <a:cubicBezTo>
                      <a:pt x="1486" y="599"/>
                      <a:pt x="1485" y="601"/>
                      <a:pt x="1484" y="601"/>
                    </a:cubicBezTo>
                    <a:cubicBezTo>
                      <a:pt x="1483" y="601"/>
                      <a:pt x="1483" y="601"/>
                      <a:pt x="1483" y="601"/>
                    </a:cubicBezTo>
                    <a:cubicBezTo>
                      <a:pt x="1484" y="601"/>
                      <a:pt x="1484" y="601"/>
                      <a:pt x="1484" y="601"/>
                    </a:cubicBezTo>
                    <a:cubicBezTo>
                      <a:pt x="1485" y="601"/>
                      <a:pt x="1486" y="599"/>
                      <a:pt x="1486" y="597"/>
                    </a:cubicBezTo>
                    <a:cubicBezTo>
                      <a:pt x="1486" y="595"/>
                      <a:pt x="1484" y="593"/>
                      <a:pt x="1482" y="592"/>
                    </a:cubicBezTo>
                    <a:cubicBezTo>
                      <a:pt x="1481" y="591"/>
                      <a:pt x="1480" y="591"/>
                      <a:pt x="1479" y="591"/>
                    </a:cubicBezTo>
                    <a:cubicBezTo>
                      <a:pt x="1478" y="591"/>
                      <a:pt x="1477" y="591"/>
                      <a:pt x="1475" y="591"/>
                    </a:cubicBezTo>
                    <a:cubicBezTo>
                      <a:pt x="1473" y="592"/>
                      <a:pt x="1471" y="594"/>
                      <a:pt x="1469" y="597"/>
                    </a:cubicBezTo>
                    <a:cubicBezTo>
                      <a:pt x="1469" y="598"/>
                      <a:pt x="1469" y="600"/>
                      <a:pt x="1469" y="601"/>
                    </a:cubicBezTo>
                    <a:cubicBezTo>
                      <a:pt x="1469" y="605"/>
                      <a:pt x="1470" y="607"/>
                      <a:pt x="1473" y="610"/>
                    </a:cubicBezTo>
                    <a:cubicBezTo>
                      <a:pt x="1478" y="615"/>
                      <a:pt x="1486" y="613"/>
                      <a:pt x="1491" y="607"/>
                    </a:cubicBezTo>
                    <a:cubicBezTo>
                      <a:pt x="1493" y="604"/>
                      <a:pt x="1494" y="602"/>
                      <a:pt x="1495" y="599"/>
                    </a:cubicBezTo>
                    <a:cubicBezTo>
                      <a:pt x="1495" y="596"/>
                      <a:pt x="1495" y="593"/>
                      <a:pt x="1494" y="590"/>
                    </a:cubicBezTo>
                    <a:cubicBezTo>
                      <a:pt x="1494" y="586"/>
                      <a:pt x="1492" y="583"/>
                      <a:pt x="1490" y="581"/>
                    </a:cubicBezTo>
                    <a:cubicBezTo>
                      <a:pt x="1488" y="576"/>
                      <a:pt x="1484" y="573"/>
                      <a:pt x="1479" y="570"/>
                    </a:cubicBezTo>
                    <a:cubicBezTo>
                      <a:pt x="1471" y="565"/>
                      <a:pt x="1460" y="562"/>
                      <a:pt x="1450" y="561"/>
                    </a:cubicBezTo>
                    <a:cubicBezTo>
                      <a:pt x="1424" y="562"/>
                      <a:pt x="1403" y="583"/>
                      <a:pt x="1383" y="599"/>
                    </a:cubicBezTo>
                    <a:cubicBezTo>
                      <a:pt x="1386" y="596"/>
                      <a:pt x="1390" y="594"/>
                      <a:pt x="1394" y="592"/>
                    </a:cubicBezTo>
                    <a:cubicBezTo>
                      <a:pt x="1407" y="586"/>
                      <a:pt x="1426" y="587"/>
                      <a:pt x="1435" y="600"/>
                    </a:cubicBezTo>
                    <a:cubicBezTo>
                      <a:pt x="1440" y="608"/>
                      <a:pt x="1441" y="618"/>
                      <a:pt x="1451" y="621"/>
                    </a:cubicBezTo>
                    <a:cubicBezTo>
                      <a:pt x="1447" y="628"/>
                      <a:pt x="1434" y="629"/>
                      <a:pt x="1425" y="621"/>
                    </a:cubicBezTo>
                    <a:cubicBezTo>
                      <a:pt x="1416" y="613"/>
                      <a:pt x="1410" y="595"/>
                      <a:pt x="1395" y="598"/>
                    </a:cubicBezTo>
                    <a:cubicBezTo>
                      <a:pt x="1387" y="599"/>
                      <a:pt x="1379" y="605"/>
                      <a:pt x="1375" y="605"/>
                    </a:cubicBezTo>
                    <a:cubicBezTo>
                      <a:pt x="1376" y="604"/>
                      <a:pt x="1376" y="604"/>
                      <a:pt x="1376" y="604"/>
                    </a:cubicBezTo>
                    <a:cubicBezTo>
                      <a:pt x="1376" y="605"/>
                      <a:pt x="1375" y="605"/>
                      <a:pt x="1374" y="605"/>
                    </a:cubicBezTo>
                    <a:cubicBezTo>
                      <a:pt x="1361" y="615"/>
                      <a:pt x="1350" y="622"/>
                      <a:pt x="1333" y="625"/>
                    </a:cubicBezTo>
                    <a:cubicBezTo>
                      <a:pt x="1319" y="627"/>
                      <a:pt x="1307" y="627"/>
                      <a:pt x="1294" y="622"/>
                    </a:cubicBezTo>
                    <a:cubicBezTo>
                      <a:pt x="1284" y="618"/>
                      <a:pt x="1277" y="611"/>
                      <a:pt x="1271" y="603"/>
                    </a:cubicBezTo>
                    <a:cubicBezTo>
                      <a:pt x="1261" y="586"/>
                      <a:pt x="1260" y="562"/>
                      <a:pt x="1263" y="539"/>
                    </a:cubicBezTo>
                    <a:cubicBezTo>
                      <a:pt x="1265" y="531"/>
                      <a:pt x="1267" y="523"/>
                      <a:pt x="1270" y="515"/>
                    </a:cubicBezTo>
                    <a:cubicBezTo>
                      <a:pt x="1275" y="500"/>
                      <a:pt x="1284" y="488"/>
                      <a:pt x="1286" y="472"/>
                    </a:cubicBezTo>
                    <a:cubicBezTo>
                      <a:pt x="1287" y="465"/>
                      <a:pt x="1286" y="456"/>
                      <a:pt x="1282" y="450"/>
                    </a:cubicBezTo>
                    <a:cubicBezTo>
                      <a:pt x="1279" y="447"/>
                      <a:pt x="1273" y="444"/>
                      <a:pt x="1269" y="447"/>
                    </a:cubicBezTo>
                    <a:cubicBezTo>
                      <a:pt x="1268" y="448"/>
                      <a:pt x="1268" y="450"/>
                      <a:pt x="1268" y="451"/>
                    </a:cubicBezTo>
                    <a:cubicBezTo>
                      <a:pt x="1269" y="453"/>
                      <a:pt x="1270" y="454"/>
                      <a:pt x="1272" y="453"/>
                    </a:cubicBezTo>
                    <a:cubicBezTo>
                      <a:pt x="1273" y="453"/>
                      <a:pt x="1274" y="452"/>
                      <a:pt x="1274" y="452"/>
                    </a:cubicBezTo>
                    <a:cubicBezTo>
                      <a:pt x="1275" y="450"/>
                      <a:pt x="1274" y="449"/>
                      <a:pt x="1272" y="449"/>
                    </a:cubicBezTo>
                    <a:cubicBezTo>
                      <a:pt x="1272" y="449"/>
                      <a:pt x="1271" y="449"/>
                      <a:pt x="1270" y="450"/>
                    </a:cubicBezTo>
                    <a:cubicBezTo>
                      <a:pt x="1270" y="449"/>
                      <a:pt x="1271" y="448"/>
                      <a:pt x="1272" y="448"/>
                    </a:cubicBezTo>
                    <a:cubicBezTo>
                      <a:pt x="1274" y="447"/>
                      <a:pt x="1275" y="448"/>
                      <a:pt x="1276" y="449"/>
                    </a:cubicBezTo>
                    <a:cubicBezTo>
                      <a:pt x="1277" y="452"/>
                      <a:pt x="1276" y="455"/>
                      <a:pt x="1274" y="456"/>
                    </a:cubicBezTo>
                    <a:cubicBezTo>
                      <a:pt x="1272" y="457"/>
                      <a:pt x="1270" y="457"/>
                      <a:pt x="1268" y="456"/>
                    </a:cubicBezTo>
                    <a:cubicBezTo>
                      <a:pt x="1266" y="456"/>
                      <a:pt x="1265" y="454"/>
                      <a:pt x="1265" y="452"/>
                    </a:cubicBezTo>
                    <a:cubicBezTo>
                      <a:pt x="1264" y="450"/>
                      <a:pt x="1265" y="447"/>
                      <a:pt x="1267" y="445"/>
                    </a:cubicBezTo>
                    <a:cubicBezTo>
                      <a:pt x="1271" y="442"/>
                      <a:pt x="1277" y="444"/>
                      <a:pt x="1280" y="447"/>
                    </a:cubicBezTo>
                    <a:cubicBezTo>
                      <a:pt x="1282" y="448"/>
                      <a:pt x="1284" y="450"/>
                      <a:pt x="1285" y="453"/>
                    </a:cubicBezTo>
                    <a:cubicBezTo>
                      <a:pt x="1282" y="442"/>
                      <a:pt x="1275" y="436"/>
                      <a:pt x="1266" y="433"/>
                    </a:cubicBezTo>
                    <a:cubicBezTo>
                      <a:pt x="1260" y="432"/>
                      <a:pt x="1254" y="432"/>
                      <a:pt x="1249" y="435"/>
                    </a:cubicBezTo>
                    <a:cubicBezTo>
                      <a:pt x="1249" y="435"/>
                      <a:pt x="1249" y="435"/>
                      <a:pt x="1249" y="435"/>
                    </a:cubicBezTo>
                    <a:cubicBezTo>
                      <a:pt x="1254" y="433"/>
                      <a:pt x="1260" y="436"/>
                      <a:pt x="1259" y="444"/>
                    </a:cubicBezTo>
                    <a:cubicBezTo>
                      <a:pt x="1258" y="450"/>
                      <a:pt x="1249" y="458"/>
                      <a:pt x="1258" y="469"/>
                    </a:cubicBezTo>
                    <a:close/>
                    <a:moveTo>
                      <a:pt x="1225" y="108"/>
                    </a:moveTo>
                    <a:cubicBezTo>
                      <a:pt x="1215" y="135"/>
                      <a:pt x="1228" y="155"/>
                      <a:pt x="1227" y="168"/>
                    </a:cubicBezTo>
                    <a:cubicBezTo>
                      <a:pt x="1227" y="183"/>
                      <a:pt x="1210" y="183"/>
                      <a:pt x="1206" y="167"/>
                    </a:cubicBezTo>
                    <a:cubicBezTo>
                      <a:pt x="1203" y="149"/>
                      <a:pt x="1212" y="125"/>
                      <a:pt x="1225" y="108"/>
                    </a:cubicBezTo>
                    <a:close/>
                    <a:moveTo>
                      <a:pt x="1105" y="190"/>
                    </a:moveTo>
                    <a:cubicBezTo>
                      <a:pt x="1093" y="192"/>
                      <a:pt x="1067" y="184"/>
                      <a:pt x="1058" y="171"/>
                    </a:cubicBezTo>
                    <a:cubicBezTo>
                      <a:pt x="1048" y="158"/>
                      <a:pt x="1056" y="147"/>
                      <a:pt x="1069" y="160"/>
                    </a:cubicBezTo>
                    <a:cubicBezTo>
                      <a:pt x="1080" y="169"/>
                      <a:pt x="1091" y="188"/>
                      <a:pt x="1105" y="190"/>
                    </a:cubicBezTo>
                    <a:close/>
                    <a:moveTo>
                      <a:pt x="1220" y="265"/>
                    </a:moveTo>
                    <a:cubicBezTo>
                      <a:pt x="1221" y="264"/>
                      <a:pt x="1222" y="261"/>
                      <a:pt x="1220" y="260"/>
                    </a:cubicBezTo>
                    <a:cubicBezTo>
                      <a:pt x="1219" y="258"/>
                      <a:pt x="1216" y="258"/>
                      <a:pt x="1215" y="259"/>
                    </a:cubicBezTo>
                    <a:cubicBezTo>
                      <a:pt x="1213" y="261"/>
                      <a:pt x="1213" y="263"/>
                      <a:pt x="1214" y="265"/>
                    </a:cubicBezTo>
                    <a:cubicBezTo>
                      <a:pt x="1216" y="266"/>
                      <a:pt x="1218" y="267"/>
                      <a:pt x="1220" y="265"/>
                    </a:cubicBezTo>
                    <a:close/>
                    <a:moveTo>
                      <a:pt x="1176" y="217"/>
                    </a:moveTo>
                    <a:cubicBezTo>
                      <a:pt x="1185" y="213"/>
                      <a:pt x="1189" y="225"/>
                      <a:pt x="1191" y="229"/>
                    </a:cubicBezTo>
                    <a:cubicBezTo>
                      <a:pt x="1192" y="232"/>
                      <a:pt x="1194" y="233"/>
                      <a:pt x="1197" y="234"/>
                    </a:cubicBezTo>
                    <a:cubicBezTo>
                      <a:pt x="1193" y="235"/>
                      <a:pt x="1184" y="235"/>
                      <a:pt x="1180" y="233"/>
                    </a:cubicBezTo>
                    <a:cubicBezTo>
                      <a:pt x="1174" y="231"/>
                      <a:pt x="1171" y="225"/>
                      <a:pt x="1174" y="218"/>
                    </a:cubicBezTo>
                    <a:cubicBezTo>
                      <a:pt x="1175" y="222"/>
                      <a:pt x="1178" y="226"/>
                      <a:pt x="1182" y="227"/>
                    </a:cubicBezTo>
                    <a:cubicBezTo>
                      <a:pt x="1180" y="226"/>
                      <a:pt x="1177" y="221"/>
                      <a:pt x="1176" y="217"/>
                    </a:cubicBezTo>
                    <a:close/>
                    <a:moveTo>
                      <a:pt x="1199" y="269"/>
                    </a:moveTo>
                    <a:cubicBezTo>
                      <a:pt x="1202" y="267"/>
                      <a:pt x="1202" y="262"/>
                      <a:pt x="1200" y="259"/>
                    </a:cubicBezTo>
                    <a:cubicBezTo>
                      <a:pt x="1197" y="255"/>
                      <a:pt x="1192" y="255"/>
                      <a:pt x="1189" y="258"/>
                    </a:cubicBezTo>
                    <a:cubicBezTo>
                      <a:pt x="1186" y="261"/>
                      <a:pt x="1185" y="265"/>
                      <a:pt x="1188" y="268"/>
                    </a:cubicBezTo>
                    <a:cubicBezTo>
                      <a:pt x="1191" y="272"/>
                      <a:pt x="1196" y="272"/>
                      <a:pt x="1199" y="269"/>
                    </a:cubicBezTo>
                    <a:close/>
                    <a:moveTo>
                      <a:pt x="1211" y="270"/>
                    </a:moveTo>
                    <a:cubicBezTo>
                      <a:pt x="1213" y="268"/>
                      <a:pt x="1213" y="265"/>
                      <a:pt x="1212" y="263"/>
                    </a:cubicBezTo>
                    <a:cubicBezTo>
                      <a:pt x="1210" y="261"/>
                      <a:pt x="1207" y="260"/>
                      <a:pt x="1205" y="262"/>
                    </a:cubicBezTo>
                    <a:cubicBezTo>
                      <a:pt x="1203" y="264"/>
                      <a:pt x="1202" y="267"/>
                      <a:pt x="1204" y="269"/>
                    </a:cubicBezTo>
                    <a:cubicBezTo>
                      <a:pt x="1206" y="271"/>
                      <a:pt x="1209" y="271"/>
                      <a:pt x="1211" y="270"/>
                    </a:cubicBezTo>
                    <a:close/>
                    <a:moveTo>
                      <a:pt x="1125" y="192"/>
                    </a:moveTo>
                    <a:cubicBezTo>
                      <a:pt x="1128" y="192"/>
                      <a:pt x="1131" y="191"/>
                      <a:pt x="1134" y="189"/>
                    </a:cubicBezTo>
                    <a:cubicBezTo>
                      <a:pt x="1136" y="187"/>
                      <a:pt x="1138" y="183"/>
                      <a:pt x="1136" y="178"/>
                    </a:cubicBezTo>
                    <a:cubicBezTo>
                      <a:pt x="1135" y="173"/>
                      <a:pt x="1129" y="171"/>
                      <a:pt x="1125" y="171"/>
                    </a:cubicBezTo>
                    <a:cubicBezTo>
                      <a:pt x="1117" y="172"/>
                      <a:pt x="1118" y="179"/>
                      <a:pt x="1115" y="183"/>
                    </a:cubicBezTo>
                    <a:cubicBezTo>
                      <a:pt x="1112" y="187"/>
                      <a:pt x="1105" y="187"/>
                      <a:pt x="1098" y="184"/>
                    </a:cubicBezTo>
                    <a:cubicBezTo>
                      <a:pt x="1091" y="181"/>
                      <a:pt x="1087" y="173"/>
                      <a:pt x="1088" y="165"/>
                    </a:cubicBezTo>
                    <a:cubicBezTo>
                      <a:pt x="1089" y="160"/>
                      <a:pt x="1092" y="156"/>
                      <a:pt x="1098" y="157"/>
                    </a:cubicBezTo>
                    <a:cubicBezTo>
                      <a:pt x="1094" y="160"/>
                      <a:pt x="1095" y="168"/>
                      <a:pt x="1102" y="168"/>
                    </a:cubicBezTo>
                    <a:cubicBezTo>
                      <a:pt x="1105" y="169"/>
                      <a:pt x="1112" y="166"/>
                      <a:pt x="1120" y="163"/>
                    </a:cubicBezTo>
                    <a:cubicBezTo>
                      <a:pt x="1127" y="160"/>
                      <a:pt x="1135" y="159"/>
                      <a:pt x="1141" y="160"/>
                    </a:cubicBezTo>
                    <a:cubicBezTo>
                      <a:pt x="1154" y="164"/>
                      <a:pt x="1161" y="180"/>
                      <a:pt x="1155" y="192"/>
                    </a:cubicBezTo>
                    <a:cubicBezTo>
                      <a:pt x="1151" y="198"/>
                      <a:pt x="1145" y="201"/>
                      <a:pt x="1139" y="204"/>
                    </a:cubicBezTo>
                    <a:cubicBezTo>
                      <a:pt x="1132" y="206"/>
                      <a:pt x="1113" y="208"/>
                      <a:pt x="1107" y="215"/>
                    </a:cubicBezTo>
                    <a:cubicBezTo>
                      <a:pt x="1103" y="220"/>
                      <a:pt x="1106" y="226"/>
                      <a:pt x="1110" y="227"/>
                    </a:cubicBezTo>
                    <a:cubicBezTo>
                      <a:pt x="1106" y="231"/>
                      <a:pt x="1098" y="229"/>
                      <a:pt x="1095" y="224"/>
                    </a:cubicBezTo>
                    <a:cubicBezTo>
                      <a:pt x="1089" y="214"/>
                      <a:pt x="1094" y="198"/>
                      <a:pt x="1107" y="192"/>
                    </a:cubicBezTo>
                    <a:cubicBezTo>
                      <a:pt x="1112" y="190"/>
                      <a:pt x="1118" y="191"/>
                      <a:pt x="1125" y="192"/>
                    </a:cubicBezTo>
                    <a:close/>
                    <a:moveTo>
                      <a:pt x="1036" y="96"/>
                    </a:moveTo>
                    <a:cubicBezTo>
                      <a:pt x="1038" y="94"/>
                      <a:pt x="1040" y="94"/>
                      <a:pt x="1042" y="95"/>
                    </a:cubicBezTo>
                    <a:cubicBezTo>
                      <a:pt x="1044" y="97"/>
                      <a:pt x="1044" y="99"/>
                      <a:pt x="1042" y="101"/>
                    </a:cubicBezTo>
                    <a:cubicBezTo>
                      <a:pt x="1041" y="103"/>
                      <a:pt x="1038" y="103"/>
                      <a:pt x="1036" y="101"/>
                    </a:cubicBezTo>
                    <a:cubicBezTo>
                      <a:pt x="1035" y="100"/>
                      <a:pt x="1035" y="97"/>
                      <a:pt x="1036" y="96"/>
                    </a:cubicBezTo>
                    <a:close/>
                    <a:moveTo>
                      <a:pt x="1040" y="88"/>
                    </a:moveTo>
                    <a:cubicBezTo>
                      <a:pt x="1041" y="87"/>
                      <a:pt x="1043" y="87"/>
                      <a:pt x="1044" y="88"/>
                    </a:cubicBezTo>
                    <a:cubicBezTo>
                      <a:pt x="1046" y="89"/>
                      <a:pt x="1046" y="91"/>
                      <a:pt x="1045" y="93"/>
                    </a:cubicBezTo>
                    <a:cubicBezTo>
                      <a:pt x="1043" y="94"/>
                      <a:pt x="1041" y="94"/>
                      <a:pt x="1040" y="93"/>
                    </a:cubicBezTo>
                    <a:cubicBezTo>
                      <a:pt x="1039" y="92"/>
                      <a:pt x="1039" y="90"/>
                      <a:pt x="1040" y="88"/>
                    </a:cubicBezTo>
                    <a:close/>
                    <a:moveTo>
                      <a:pt x="1036" y="106"/>
                    </a:moveTo>
                    <a:cubicBezTo>
                      <a:pt x="1039" y="103"/>
                      <a:pt x="1043" y="103"/>
                      <a:pt x="1045" y="105"/>
                    </a:cubicBezTo>
                    <a:cubicBezTo>
                      <a:pt x="1048" y="108"/>
                      <a:pt x="1048" y="112"/>
                      <a:pt x="1046" y="114"/>
                    </a:cubicBezTo>
                    <a:cubicBezTo>
                      <a:pt x="1044" y="117"/>
                      <a:pt x="1039" y="117"/>
                      <a:pt x="1037" y="115"/>
                    </a:cubicBezTo>
                    <a:cubicBezTo>
                      <a:pt x="1034" y="113"/>
                      <a:pt x="1034" y="109"/>
                      <a:pt x="1036" y="106"/>
                    </a:cubicBezTo>
                    <a:close/>
                    <a:moveTo>
                      <a:pt x="1126" y="190"/>
                    </a:moveTo>
                    <a:cubicBezTo>
                      <a:pt x="1131" y="190"/>
                      <a:pt x="1135" y="187"/>
                      <a:pt x="1135" y="182"/>
                    </a:cubicBezTo>
                    <a:cubicBezTo>
                      <a:pt x="1136" y="174"/>
                      <a:pt x="1125" y="171"/>
                      <a:pt x="1121" y="176"/>
                    </a:cubicBezTo>
                    <a:cubicBezTo>
                      <a:pt x="1117" y="180"/>
                      <a:pt x="1118" y="185"/>
                      <a:pt x="1111" y="188"/>
                    </a:cubicBezTo>
                    <a:cubicBezTo>
                      <a:pt x="1118" y="186"/>
                      <a:pt x="1120" y="189"/>
                      <a:pt x="1126" y="190"/>
                    </a:cubicBezTo>
                    <a:close/>
                    <a:moveTo>
                      <a:pt x="1159" y="179"/>
                    </a:moveTo>
                    <a:cubicBezTo>
                      <a:pt x="1160" y="171"/>
                      <a:pt x="1154" y="163"/>
                      <a:pt x="1149" y="161"/>
                    </a:cubicBezTo>
                    <a:cubicBezTo>
                      <a:pt x="1150" y="153"/>
                      <a:pt x="1167" y="151"/>
                      <a:pt x="1171" y="163"/>
                    </a:cubicBezTo>
                    <a:cubicBezTo>
                      <a:pt x="1173" y="171"/>
                      <a:pt x="1167" y="179"/>
                      <a:pt x="1159" y="179"/>
                    </a:cubicBezTo>
                    <a:close/>
                    <a:moveTo>
                      <a:pt x="1037" y="172"/>
                    </a:moveTo>
                    <a:cubicBezTo>
                      <a:pt x="1051" y="175"/>
                      <a:pt x="1045" y="194"/>
                      <a:pt x="1044" y="200"/>
                    </a:cubicBezTo>
                    <a:cubicBezTo>
                      <a:pt x="1043" y="205"/>
                      <a:pt x="1044" y="209"/>
                      <a:pt x="1047" y="212"/>
                    </a:cubicBezTo>
                    <a:cubicBezTo>
                      <a:pt x="1042" y="211"/>
                      <a:pt x="1030" y="202"/>
                      <a:pt x="1026" y="196"/>
                    </a:cubicBezTo>
                    <a:cubicBezTo>
                      <a:pt x="1021" y="188"/>
                      <a:pt x="1022" y="178"/>
                      <a:pt x="1032" y="172"/>
                    </a:cubicBezTo>
                    <a:cubicBezTo>
                      <a:pt x="1030" y="177"/>
                      <a:pt x="1031" y="185"/>
                      <a:pt x="1034" y="189"/>
                    </a:cubicBezTo>
                    <a:cubicBezTo>
                      <a:pt x="1033" y="187"/>
                      <a:pt x="1034" y="178"/>
                      <a:pt x="1037" y="172"/>
                    </a:cubicBezTo>
                    <a:close/>
                    <a:moveTo>
                      <a:pt x="1170" y="141"/>
                    </a:moveTo>
                    <a:cubicBezTo>
                      <a:pt x="1137" y="135"/>
                      <a:pt x="1125" y="110"/>
                      <a:pt x="1112" y="102"/>
                    </a:cubicBezTo>
                    <a:cubicBezTo>
                      <a:pt x="1097" y="94"/>
                      <a:pt x="1087" y="111"/>
                      <a:pt x="1100" y="124"/>
                    </a:cubicBezTo>
                    <a:cubicBezTo>
                      <a:pt x="1115" y="138"/>
                      <a:pt x="1144" y="144"/>
                      <a:pt x="1170" y="141"/>
                    </a:cubicBezTo>
                    <a:close/>
                    <a:moveTo>
                      <a:pt x="1235" y="249"/>
                    </a:moveTo>
                    <a:cubicBezTo>
                      <a:pt x="1231" y="249"/>
                      <a:pt x="1228" y="249"/>
                      <a:pt x="1224" y="249"/>
                    </a:cubicBezTo>
                    <a:cubicBezTo>
                      <a:pt x="1213" y="247"/>
                      <a:pt x="1202" y="241"/>
                      <a:pt x="1195" y="230"/>
                    </a:cubicBezTo>
                    <a:cubicBezTo>
                      <a:pt x="1188" y="218"/>
                      <a:pt x="1189" y="200"/>
                      <a:pt x="1200" y="190"/>
                    </a:cubicBezTo>
                    <a:cubicBezTo>
                      <a:pt x="1205" y="186"/>
                      <a:pt x="1211" y="184"/>
                      <a:pt x="1217" y="185"/>
                    </a:cubicBezTo>
                    <a:cubicBezTo>
                      <a:pt x="1221" y="185"/>
                      <a:pt x="1225" y="186"/>
                      <a:pt x="1228" y="189"/>
                    </a:cubicBezTo>
                    <a:cubicBezTo>
                      <a:pt x="1231" y="193"/>
                      <a:pt x="1233" y="198"/>
                      <a:pt x="1231" y="203"/>
                    </a:cubicBezTo>
                    <a:cubicBezTo>
                      <a:pt x="1230" y="207"/>
                      <a:pt x="1228" y="210"/>
                      <a:pt x="1224" y="211"/>
                    </a:cubicBezTo>
                    <a:cubicBezTo>
                      <a:pt x="1218" y="214"/>
                      <a:pt x="1210" y="211"/>
                      <a:pt x="1207" y="205"/>
                    </a:cubicBezTo>
                    <a:cubicBezTo>
                      <a:pt x="1204" y="198"/>
                      <a:pt x="1207" y="191"/>
                      <a:pt x="1214" y="188"/>
                    </a:cubicBezTo>
                    <a:cubicBezTo>
                      <a:pt x="1219" y="186"/>
                      <a:pt x="1225" y="187"/>
                      <a:pt x="1229" y="191"/>
                    </a:cubicBezTo>
                    <a:cubicBezTo>
                      <a:pt x="1228" y="190"/>
                      <a:pt x="1228" y="190"/>
                      <a:pt x="1227" y="189"/>
                    </a:cubicBezTo>
                    <a:cubicBezTo>
                      <a:pt x="1224" y="187"/>
                      <a:pt x="1221" y="185"/>
                      <a:pt x="1217" y="185"/>
                    </a:cubicBezTo>
                    <a:cubicBezTo>
                      <a:pt x="1211" y="185"/>
                      <a:pt x="1205" y="187"/>
                      <a:pt x="1201" y="191"/>
                    </a:cubicBezTo>
                    <a:cubicBezTo>
                      <a:pt x="1190" y="201"/>
                      <a:pt x="1190" y="218"/>
                      <a:pt x="1197" y="229"/>
                    </a:cubicBezTo>
                    <a:cubicBezTo>
                      <a:pt x="1204" y="240"/>
                      <a:pt x="1215" y="246"/>
                      <a:pt x="1227" y="246"/>
                    </a:cubicBezTo>
                    <a:cubicBezTo>
                      <a:pt x="1230" y="247"/>
                      <a:pt x="1233" y="246"/>
                      <a:pt x="1235" y="246"/>
                    </a:cubicBezTo>
                    <a:lnTo>
                      <a:pt x="1235" y="249"/>
                    </a:lnTo>
                    <a:close/>
                    <a:moveTo>
                      <a:pt x="1272" y="213"/>
                    </a:moveTo>
                    <a:cubicBezTo>
                      <a:pt x="1287" y="211"/>
                      <a:pt x="1301" y="217"/>
                      <a:pt x="1308" y="233"/>
                    </a:cubicBezTo>
                    <a:cubicBezTo>
                      <a:pt x="1310" y="239"/>
                      <a:pt x="1311" y="244"/>
                      <a:pt x="1310" y="251"/>
                    </a:cubicBezTo>
                    <a:cubicBezTo>
                      <a:pt x="1308" y="256"/>
                      <a:pt x="1306" y="260"/>
                      <a:pt x="1302" y="263"/>
                    </a:cubicBezTo>
                    <a:cubicBezTo>
                      <a:pt x="1297" y="267"/>
                      <a:pt x="1291" y="268"/>
                      <a:pt x="1285" y="265"/>
                    </a:cubicBezTo>
                    <a:cubicBezTo>
                      <a:pt x="1281" y="264"/>
                      <a:pt x="1278" y="262"/>
                      <a:pt x="1277" y="258"/>
                    </a:cubicBezTo>
                    <a:cubicBezTo>
                      <a:pt x="1275" y="252"/>
                      <a:pt x="1276" y="247"/>
                      <a:pt x="1281" y="243"/>
                    </a:cubicBezTo>
                    <a:cubicBezTo>
                      <a:pt x="1282" y="241"/>
                      <a:pt x="1285" y="240"/>
                      <a:pt x="1288" y="240"/>
                    </a:cubicBezTo>
                    <a:cubicBezTo>
                      <a:pt x="1294" y="239"/>
                      <a:pt x="1299" y="244"/>
                      <a:pt x="1299" y="250"/>
                    </a:cubicBezTo>
                    <a:cubicBezTo>
                      <a:pt x="1299" y="256"/>
                      <a:pt x="1295" y="261"/>
                      <a:pt x="1289" y="261"/>
                    </a:cubicBezTo>
                    <a:cubicBezTo>
                      <a:pt x="1283" y="261"/>
                      <a:pt x="1278" y="257"/>
                      <a:pt x="1278" y="251"/>
                    </a:cubicBezTo>
                    <a:cubicBezTo>
                      <a:pt x="1278" y="249"/>
                      <a:pt x="1278" y="247"/>
                      <a:pt x="1279" y="246"/>
                    </a:cubicBezTo>
                    <a:cubicBezTo>
                      <a:pt x="1278" y="246"/>
                      <a:pt x="1278" y="246"/>
                      <a:pt x="1278" y="246"/>
                    </a:cubicBezTo>
                    <a:cubicBezTo>
                      <a:pt x="1276" y="250"/>
                      <a:pt x="1276" y="254"/>
                      <a:pt x="1277" y="258"/>
                    </a:cubicBezTo>
                    <a:cubicBezTo>
                      <a:pt x="1279" y="261"/>
                      <a:pt x="1281" y="263"/>
                      <a:pt x="1285" y="265"/>
                    </a:cubicBezTo>
                    <a:cubicBezTo>
                      <a:pt x="1291" y="267"/>
                      <a:pt x="1296" y="266"/>
                      <a:pt x="1301" y="262"/>
                    </a:cubicBezTo>
                    <a:cubicBezTo>
                      <a:pt x="1305" y="259"/>
                      <a:pt x="1307" y="255"/>
                      <a:pt x="1308" y="250"/>
                    </a:cubicBezTo>
                    <a:cubicBezTo>
                      <a:pt x="1309" y="244"/>
                      <a:pt x="1309" y="239"/>
                      <a:pt x="1306" y="234"/>
                    </a:cubicBezTo>
                    <a:cubicBezTo>
                      <a:pt x="1300" y="218"/>
                      <a:pt x="1285" y="213"/>
                      <a:pt x="1272" y="216"/>
                    </a:cubicBezTo>
                    <a:lnTo>
                      <a:pt x="1272" y="213"/>
                    </a:lnTo>
                    <a:close/>
                    <a:moveTo>
                      <a:pt x="1533" y="275"/>
                    </a:moveTo>
                    <a:cubicBezTo>
                      <a:pt x="1534" y="278"/>
                      <a:pt x="1533" y="282"/>
                      <a:pt x="1530" y="283"/>
                    </a:cubicBezTo>
                    <a:cubicBezTo>
                      <a:pt x="1526" y="285"/>
                      <a:pt x="1523" y="283"/>
                      <a:pt x="1521" y="280"/>
                    </a:cubicBezTo>
                    <a:cubicBezTo>
                      <a:pt x="1520" y="277"/>
                      <a:pt x="1521" y="273"/>
                      <a:pt x="1524" y="272"/>
                    </a:cubicBezTo>
                    <a:cubicBezTo>
                      <a:pt x="1527" y="270"/>
                      <a:pt x="1531" y="272"/>
                      <a:pt x="1533" y="275"/>
                    </a:cubicBezTo>
                    <a:close/>
                    <a:moveTo>
                      <a:pt x="1541" y="284"/>
                    </a:moveTo>
                    <a:cubicBezTo>
                      <a:pt x="1542" y="287"/>
                      <a:pt x="1541" y="290"/>
                      <a:pt x="1538" y="291"/>
                    </a:cubicBezTo>
                    <a:cubicBezTo>
                      <a:pt x="1536" y="292"/>
                      <a:pt x="1533" y="291"/>
                      <a:pt x="1532" y="289"/>
                    </a:cubicBezTo>
                    <a:cubicBezTo>
                      <a:pt x="1530" y="286"/>
                      <a:pt x="1532" y="283"/>
                      <a:pt x="1534" y="282"/>
                    </a:cubicBezTo>
                    <a:cubicBezTo>
                      <a:pt x="1536" y="281"/>
                      <a:pt x="1539" y="282"/>
                      <a:pt x="1541" y="284"/>
                    </a:cubicBezTo>
                    <a:close/>
                    <a:moveTo>
                      <a:pt x="1518" y="269"/>
                    </a:moveTo>
                    <a:cubicBezTo>
                      <a:pt x="1520" y="274"/>
                      <a:pt x="1518" y="279"/>
                      <a:pt x="1513" y="282"/>
                    </a:cubicBezTo>
                    <a:cubicBezTo>
                      <a:pt x="1508" y="284"/>
                      <a:pt x="1503" y="282"/>
                      <a:pt x="1500" y="277"/>
                    </a:cubicBezTo>
                    <a:cubicBezTo>
                      <a:pt x="1498" y="272"/>
                      <a:pt x="1500" y="266"/>
                      <a:pt x="1505" y="264"/>
                    </a:cubicBezTo>
                    <a:cubicBezTo>
                      <a:pt x="1510" y="262"/>
                      <a:pt x="1516" y="264"/>
                      <a:pt x="1518" y="269"/>
                    </a:cubicBezTo>
                    <a:close/>
                    <a:moveTo>
                      <a:pt x="1393" y="481"/>
                    </a:moveTo>
                    <a:cubicBezTo>
                      <a:pt x="1408" y="483"/>
                      <a:pt x="1430" y="473"/>
                      <a:pt x="1439" y="460"/>
                    </a:cubicBezTo>
                    <a:cubicBezTo>
                      <a:pt x="1448" y="446"/>
                      <a:pt x="1438" y="434"/>
                      <a:pt x="1425" y="447"/>
                    </a:cubicBezTo>
                    <a:cubicBezTo>
                      <a:pt x="1415" y="457"/>
                      <a:pt x="1407" y="478"/>
                      <a:pt x="1393" y="481"/>
                    </a:cubicBezTo>
                    <a:close/>
                    <a:moveTo>
                      <a:pt x="1287" y="300"/>
                    </a:moveTo>
                    <a:cubicBezTo>
                      <a:pt x="1263" y="306"/>
                      <a:pt x="1237" y="333"/>
                      <a:pt x="1240" y="352"/>
                    </a:cubicBezTo>
                    <a:cubicBezTo>
                      <a:pt x="1244" y="373"/>
                      <a:pt x="1264" y="369"/>
                      <a:pt x="1261" y="351"/>
                    </a:cubicBezTo>
                    <a:cubicBezTo>
                      <a:pt x="1260" y="342"/>
                      <a:pt x="1264" y="314"/>
                      <a:pt x="1287" y="300"/>
                    </a:cubicBezTo>
                    <a:close/>
                    <a:moveTo>
                      <a:pt x="1274" y="299"/>
                    </a:moveTo>
                    <a:cubicBezTo>
                      <a:pt x="1266" y="304"/>
                      <a:pt x="1256" y="303"/>
                      <a:pt x="1247" y="301"/>
                    </a:cubicBezTo>
                    <a:cubicBezTo>
                      <a:pt x="1228" y="295"/>
                      <a:pt x="1211" y="275"/>
                      <a:pt x="1193" y="279"/>
                    </a:cubicBezTo>
                    <a:cubicBezTo>
                      <a:pt x="1185" y="281"/>
                      <a:pt x="1178" y="287"/>
                      <a:pt x="1177" y="295"/>
                    </a:cubicBezTo>
                    <a:cubicBezTo>
                      <a:pt x="1176" y="300"/>
                      <a:pt x="1178" y="304"/>
                      <a:pt x="1183" y="306"/>
                    </a:cubicBezTo>
                    <a:cubicBezTo>
                      <a:pt x="1181" y="303"/>
                      <a:pt x="1182" y="296"/>
                      <a:pt x="1186" y="293"/>
                    </a:cubicBezTo>
                    <a:cubicBezTo>
                      <a:pt x="1190" y="290"/>
                      <a:pt x="1197" y="291"/>
                      <a:pt x="1202" y="295"/>
                    </a:cubicBezTo>
                    <a:cubicBezTo>
                      <a:pt x="1217" y="306"/>
                      <a:pt x="1230" y="320"/>
                      <a:pt x="1251" y="315"/>
                    </a:cubicBezTo>
                    <a:cubicBezTo>
                      <a:pt x="1259" y="313"/>
                      <a:pt x="1266" y="308"/>
                      <a:pt x="1274" y="299"/>
                    </a:cubicBezTo>
                    <a:close/>
                    <a:moveTo>
                      <a:pt x="1460" y="151"/>
                    </a:moveTo>
                    <a:cubicBezTo>
                      <a:pt x="1450" y="162"/>
                      <a:pt x="1437" y="146"/>
                      <a:pt x="1432" y="142"/>
                    </a:cubicBezTo>
                    <a:cubicBezTo>
                      <a:pt x="1427" y="139"/>
                      <a:pt x="1424" y="138"/>
                      <a:pt x="1420" y="139"/>
                    </a:cubicBezTo>
                    <a:cubicBezTo>
                      <a:pt x="1424" y="134"/>
                      <a:pt x="1437" y="129"/>
                      <a:pt x="1444" y="129"/>
                    </a:cubicBezTo>
                    <a:cubicBezTo>
                      <a:pt x="1454" y="129"/>
                      <a:pt x="1463" y="135"/>
                      <a:pt x="1463" y="147"/>
                    </a:cubicBezTo>
                    <a:cubicBezTo>
                      <a:pt x="1459" y="142"/>
                      <a:pt x="1452" y="139"/>
                      <a:pt x="1446" y="139"/>
                    </a:cubicBezTo>
                    <a:cubicBezTo>
                      <a:pt x="1449" y="140"/>
                      <a:pt x="1456" y="145"/>
                      <a:pt x="1460" y="151"/>
                    </a:cubicBezTo>
                    <a:close/>
                    <a:moveTo>
                      <a:pt x="1554" y="428"/>
                    </a:moveTo>
                    <a:cubicBezTo>
                      <a:pt x="1554" y="432"/>
                      <a:pt x="1556" y="436"/>
                      <a:pt x="1560" y="435"/>
                    </a:cubicBezTo>
                    <a:cubicBezTo>
                      <a:pt x="1562" y="434"/>
                      <a:pt x="1563" y="433"/>
                      <a:pt x="1562" y="431"/>
                    </a:cubicBezTo>
                    <a:cubicBezTo>
                      <a:pt x="1562" y="430"/>
                      <a:pt x="1561" y="430"/>
                      <a:pt x="1560" y="430"/>
                    </a:cubicBezTo>
                    <a:cubicBezTo>
                      <a:pt x="1560" y="429"/>
                      <a:pt x="1561" y="429"/>
                      <a:pt x="1562" y="428"/>
                    </a:cubicBezTo>
                    <a:cubicBezTo>
                      <a:pt x="1564" y="427"/>
                      <a:pt x="1567" y="429"/>
                      <a:pt x="1569" y="432"/>
                    </a:cubicBezTo>
                    <a:cubicBezTo>
                      <a:pt x="1570" y="434"/>
                      <a:pt x="1570" y="438"/>
                      <a:pt x="1567" y="440"/>
                    </a:cubicBezTo>
                    <a:cubicBezTo>
                      <a:pt x="1564" y="442"/>
                      <a:pt x="1560" y="443"/>
                      <a:pt x="1558" y="444"/>
                    </a:cubicBezTo>
                    <a:cubicBezTo>
                      <a:pt x="1555" y="447"/>
                      <a:pt x="1556" y="450"/>
                      <a:pt x="1558" y="453"/>
                    </a:cubicBezTo>
                    <a:cubicBezTo>
                      <a:pt x="1554" y="450"/>
                      <a:pt x="1553" y="450"/>
                      <a:pt x="1549" y="451"/>
                    </a:cubicBezTo>
                    <a:cubicBezTo>
                      <a:pt x="1546" y="452"/>
                      <a:pt x="1535" y="460"/>
                      <a:pt x="1527" y="450"/>
                    </a:cubicBezTo>
                    <a:cubicBezTo>
                      <a:pt x="1530" y="457"/>
                      <a:pt x="1537" y="461"/>
                      <a:pt x="1544" y="463"/>
                    </a:cubicBezTo>
                    <a:cubicBezTo>
                      <a:pt x="1552" y="464"/>
                      <a:pt x="1561" y="462"/>
                      <a:pt x="1566" y="457"/>
                    </a:cubicBezTo>
                    <a:cubicBezTo>
                      <a:pt x="1574" y="450"/>
                      <a:pt x="1576" y="437"/>
                      <a:pt x="1571" y="428"/>
                    </a:cubicBezTo>
                    <a:cubicBezTo>
                      <a:pt x="1568" y="424"/>
                      <a:pt x="1563" y="420"/>
                      <a:pt x="1558" y="422"/>
                    </a:cubicBezTo>
                    <a:cubicBezTo>
                      <a:pt x="1555" y="423"/>
                      <a:pt x="1554" y="425"/>
                      <a:pt x="1554" y="428"/>
                    </a:cubicBezTo>
                    <a:close/>
                    <a:moveTo>
                      <a:pt x="1537" y="472"/>
                    </a:moveTo>
                    <a:cubicBezTo>
                      <a:pt x="1547" y="490"/>
                      <a:pt x="1544" y="508"/>
                      <a:pt x="1544" y="519"/>
                    </a:cubicBezTo>
                    <a:cubicBezTo>
                      <a:pt x="1545" y="530"/>
                      <a:pt x="1555" y="531"/>
                      <a:pt x="1557" y="519"/>
                    </a:cubicBezTo>
                    <a:cubicBezTo>
                      <a:pt x="1559" y="505"/>
                      <a:pt x="1546" y="479"/>
                      <a:pt x="1537" y="472"/>
                    </a:cubicBezTo>
                    <a:close/>
                    <a:moveTo>
                      <a:pt x="1504" y="156"/>
                    </a:moveTo>
                    <a:cubicBezTo>
                      <a:pt x="1503" y="155"/>
                      <a:pt x="1500" y="155"/>
                      <a:pt x="1499" y="156"/>
                    </a:cubicBezTo>
                    <a:cubicBezTo>
                      <a:pt x="1497" y="158"/>
                      <a:pt x="1497" y="161"/>
                      <a:pt x="1499" y="162"/>
                    </a:cubicBezTo>
                    <a:cubicBezTo>
                      <a:pt x="1501" y="163"/>
                      <a:pt x="1503" y="163"/>
                      <a:pt x="1504" y="162"/>
                    </a:cubicBezTo>
                    <a:cubicBezTo>
                      <a:pt x="1506" y="160"/>
                      <a:pt x="1506" y="158"/>
                      <a:pt x="1504" y="156"/>
                    </a:cubicBezTo>
                    <a:close/>
                    <a:moveTo>
                      <a:pt x="1507" y="128"/>
                    </a:moveTo>
                    <a:cubicBezTo>
                      <a:pt x="1504" y="126"/>
                      <a:pt x="1499" y="126"/>
                      <a:pt x="1496" y="129"/>
                    </a:cubicBezTo>
                    <a:cubicBezTo>
                      <a:pt x="1494" y="132"/>
                      <a:pt x="1494" y="137"/>
                      <a:pt x="1497" y="139"/>
                    </a:cubicBezTo>
                    <a:cubicBezTo>
                      <a:pt x="1500" y="142"/>
                      <a:pt x="1504" y="142"/>
                      <a:pt x="1507" y="139"/>
                    </a:cubicBezTo>
                    <a:cubicBezTo>
                      <a:pt x="1510" y="136"/>
                      <a:pt x="1510" y="131"/>
                      <a:pt x="1507" y="128"/>
                    </a:cubicBezTo>
                    <a:close/>
                    <a:moveTo>
                      <a:pt x="1508" y="144"/>
                    </a:moveTo>
                    <a:cubicBezTo>
                      <a:pt x="1505" y="142"/>
                      <a:pt x="1502" y="142"/>
                      <a:pt x="1500" y="145"/>
                    </a:cubicBezTo>
                    <a:cubicBezTo>
                      <a:pt x="1498" y="147"/>
                      <a:pt x="1498" y="150"/>
                      <a:pt x="1500" y="152"/>
                    </a:cubicBezTo>
                    <a:cubicBezTo>
                      <a:pt x="1503" y="154"/>
                      <a:pt x="1506" y="154"/>
                      <a:pt x="1508" y="152"/>
                    </a:cubicBezTo>
                    <a:cubicBezTo>
                      <a:pt x="1510" y="150"/>
                      <a:pt x="1510" y="146"/>
                      <a:pt x="1508" y="144"/>
                    </a:cubicBezTo>
                    <a:close/>
                    <a:moveTo>
                      <a:pt x="1483" y="119"/>
                    </a:moveTo>
                    <a:cubicBezTo>
                      <a:pt x="1502" y="121"/>
                      <a:pt x="1502" y="95"/>
                      <a:pt x="1504" y="86"/>
                    </a:cubicBezTo>
                    <a:cubicBezTo>
                      <a:pt x="1505" y="79"/>
                      <a:pt x="1507" y="75"/>
                      <a:pt x="1512" y="72"/>
                    </a:cubicBezTo>
                    <a:cubicBezTo>
                      <a:pt x="1504" y="72"/>
                      <a:pt x="1487" y="78"/>
                      <a:pt x="1480" y="84"/>
                    </a:cubicBezTo>
                    <a:cubicBezTo>
                      <a:pt x="1470" y="93"/>
                      <a:pt x="1467" y="106"/>
                      <a:pt x="1478" y="117"/>
                    </a:cubicBezTo>
                    <a:cubicBezTo>
                      <a:pt x="1477" y="110"/>
                      <a:pt x="1481" y="100"/>
                      <a:pt x="1487" y="96"/>
                    </a:cubicBezTo>
                    <a:cubicBezTo>
                      <a:pt x="1485" y="99"/>
                      <a:pt x="1482" y="110"/>
                      <a:pt x="1483" y="119"/>
                    </a:cubicBezTo>
                    <a:close/>
                    <a:moveTo>
                      <a:pt x="1463" y="116"/>
                    </a:moveTo>
                    <a:cubicBezTo>
                      <a:pt x="1451" y="80"/>
                      <a:pt x="1404" y="59"/>
                      <a:pt x="1378" y="75"/>
                    </a:cubicBezTo>
                    <a:cubicBezTo>
                      <a:pt x="1356" y="88"/>
                      <a:pt x="1369" y="107"/>
                      <a:pt x="1390" y="99"/>
                    </a:cubicBezTo>
                    <a:cubicBezTo>
                      <a:pt x="1405" y="94"/>
                      <a:pt x="1442" y="83"/>
                      <a:pt x="1463" y="116"/>
                    </a:cubicBezTo>
                    <a:close/>
                    <a:moveTo>
                      <a:pt x="1294" y="383"/>
                    </a:moveTo>
                    <a:cubicBezTo>
                      <a:pt x="1292" y="384"/>
                      <a:pt x="1291" y="386"/>
                      <a:pt x="1292" y="389"/>
                    </a:cubicBezTo>
                    <a:cubicBezTo>
                      <a:pt x="1293" y="391"/>
                      <a:pt x="1295" y="392"/>
                      <a:pt x="1298" y="391"/>
                    </a:cubicBezTo>
                    <a:cubicBezTo>
                      <a:pt x="1300" y="390"/>
                      <a:pt x="1301" y="387"/>
                      <a:pt x="1300" y="385"/>
                    </a:cubicBezTo>
                    <a:cubicBezTo>
                      <a:pt x="1299" y="383"/>
                      <a:pt x="1297" y="382"/>
                      <a:pt x="1294" y="383"/>
                    </a:cubicBezTo>
                    <a:close/>
                    <a:moveTo>
                      <a:pt x="1285" y="372"/>
                    </a:moveTo>
                    <a:cubicBezTo>
                      <a:pt x="1282" y="374"/>
                      <a:pt x="1281" y="377"/>
                      <a:pt x="1282" y="380"/>
                    </a:cubicBezTo>
                    <a:cubicBezTo>
                      <a:pt x="1283" y="383"/>
                      <a:pt x="1286" y="384"/>
                      <a:pt x="1289" y="383"/>
                    </a:cubicBezTo>
                    <a:cubicBezTo>
                      <a:pt x="1292" y="382"/>
                      <a:pt x="1294" y="378"/>
                      <a:pt x="1292" y="375"/>
                    </a:cubicBezTo>
                    <a:cubicBezTo>
                      <a:pt x="1291" y="373"/>
                      <a:pt x="1288" y="371"/>
                      <a:pt x="1285" y="372"/>
                    </a:cubicBezTo>
                    <a:close/>
                    <a:moveTo>
                      <a:pt x="1276" y="357"/>
                    </a:moveTo>
                    <a:cubicBezTo>
                      <a:pt x="1272" y="359"/>
                      <a:pt x="1270" y="363"/>
                      <a:pt x="1272" y="367"/>
                    </a:cubicBezTo>
                    <a:cubicBezTo>
                      <a:pt x="1273" y="371"/>
                      <a:pt x="1278" y="373"/>
                      <a:pt x="1282" y="371"/>
                    </a:cubicBezTo>
                    <a:cubicBezTo>
                      <a:pt x="1286" y="370"/>
                      <a:pt x="1288" y="365"/>
                      <a:pt x="1286" y="361"/>
                    </a:cubicBezTo>
                    <a:cubicBezTo>
                      <a:pt x="1284" y="357"/>
                      <a:pt x="1280" y="356"/>
                      <a:pt x="1276" y="357"/>
                    </a:cubicBezTo>
                    <a:close/>
                    <a:moveTo>
                      <a:pt x="1333" y="332"/>
                    </a:moveTo>
                    <a:cubicBezTo>
                      <a:pt x="1340" y="336"/>
                      <a:pt x="1347" y="343"/>
                      <a:pt x="1348" y="353"/>
                    </a:cubicBezTo>
                    <a:cubicBezTo>
                      <a:pt x="1350" y="369"/>
                      <a:pt x="1339" y="380"/>
                      <a:pt x="1324" y="382"/>
                    </a:cubicBezTo>
                    <a:cubicBezTo>
                      <a:pt x="1296" y="387"/>
                      <a:pt x="1301" y="421"/>
                      <a:pt x="1332" y="416"/>
                    </a:cubicBezTo>
                    <a:cubicBezTo>
                      <a:pt x="1347" y="414"/>
                      <a:pt x="1359" y="400"/>
                      <a:pt x="1363" y="388"/>
                    </a:cubicBezTo>
                    <a:cubicBezTo>
                      <a:pt x="1371" y="365"/>
                      <a:pt x="1358" y="333"/>
                      <a:pt x="1333" y="332"/>
                    </a:cubicBezTo>
                    <a:close/>
                    <a:moveTo>
                      <a:pt x="1375" y="412"/>
                    </a:moveTo>
                    <a:cubicBezTo>
                      <a:pt x="1422" y="391"/>
                      <a:pt x="1487" y="419"/>
                      <a:pt x="1495" y="460"/>
                    </a:cubicBezTo>
                    <a:cubicBezTo>
                      <a:pt x="1502" y="493"/>
                      <a:pt x="1471" y="498"/>
                      <a:pt x="1459" y="470"/>
                    </a:cubicBezTo>
                    <a:cubicBezTo>
                      <a:pt x="1451" y="450"/>
                      <a:pt x="1428" y="402"/>
                      <a:pt x="1375" y="412"/>
                    </a:cubicBezTo>
                    <a:close/>
                    <a:moveTo>
                      <a:pt x="1385" y="397"/>
                    </a:moveTo>
                    <a:cubicBezTo>
                      <a:pt x="1419" y="363"/>
                      <a:pt x="1437" y="359"/>
                      <a:pt x="1472" y="349"/>
                    </a:cubicBezTo>
                    <a:cubicBezTo>
                      <a:pt x="1482" y="346"/>
                      <a:pt x="1491" y="339"/>
                      <a:pt x="1495" y="332"/>
                    </a:cubicBezTo>
                    <a:cubicBezTo>
                      <a:pt x="1501" y="322"/>
                      <a:pt x="1501" y="309"/>
                      <a:pt x="1499" y="301"/>
                    </a:cubicBezTo>
                    <a:cubicBezTo>
                      <a:pt x="1516" y="310"/>
                      <a:pt x="1513" y="336"/>
                      <a:pt x="1509" y="346"/>
                    </a:cubicBezTo>
                    <a:cubicBezTo>
                      <a:pt x="1501" y="365"/>
                      <a:pt x="1483" y="380"/>
                      <a:pt x="1462" y="385"/>
                    </a:cubicBezTo>
                    <a:cubicBezTo>
                      <a:pt x="1439" y="390"/>
                      <a:pt x="1408" y="389"/>
                      <a:pt x="1385" y="397"/>
                    </a:cubicBezTo>
                    <a:close/>
                    <a:moveTo>
                      <a:pt x="1394" y="346"/>
                    </a:moveTo>
                    <a:cubicBezTo>
                      <a:pt x="1399" y="336"/>
                      <a:pt x="1399" y="323"/>
                      <a:pt x="1397" y="313"/>
                    </a:cubicBezTo>
                    <a:cubicBezTo>
                      <a:pt x="1395" y="301"/>
                      <a:pt x="1386" y="285"/>
                      <a:pt x="1372" y="283"/>
                    </a:cubicBezTo>
                    <a:cubicBezTo>
                      <a:pt x="1374" y="269"/>
                      <a:pt x="1368" y="258"/>
                      <a:pt x="1362" y="249"/>
                    </a:cubicBezTo>
                    <a:cubicBezTo>
                      <a:pt x="1353" y="235"/>
                      <a:pt x="1349" y="218"/>
                      <a:pt x="1359" y="209"/>
                    </a:cubicBezTo>
                    <a:cubicBezTo>
                      <a:pt x="1342" y="210"/>
                      <a:pt x="1335" y="237"/>
                      <a:pt x="1338" y="252"/>
                    </a:cubicBezTo>
                    <a:cubicBezTo>
                      <a:pt x="1342" y="273"/>
                      <a:pt x="1359" y="286"/>
                      <a:pt x="1376" y="302"/>
                    </a:cubicBezTo>
                    <a:cubicBezTo>
                      <a:pt x="1385" y="311"/>
                      <a:pt x="1394" y="325"/>
                      <a:pt x="1394" y="346"/>
                    </a:cubicBezTo>
                    <a:close/>
                    <a:moveTo>
                      <a:pt x="1406" y="49"/>
                    </a:moveTo>
                    <a:cubicBezTo>
                      <a:pt x="1392" y="46"/>
                      <a:pt x="1361" y="46"/>
                      <a:pt x="1350" y="62"/>
                    </a:cubicBezTo>
                    <a:cubicBezTo>
                      <a:pt x="1349" y="62"/>
                      <a:pt x="1346" y="63"/>
                      <a:pt x="1344" y="64"/>
                    </a:cubicBezTo>
                    <a:cubicBezTo>
                      <a:pt x="1348" y="54"/>
                      <a:pt x="1360" y="47"/>
                      <a:pt x="1374" y="45"/>
                    </a:cubicBezTo>
                    <a:cubicBezTo>
                      <a:pt x="1387" y="44"/>
                      <a:pt x="1399" y="45"/>
                      <a:pt x="1406" y="49"/>
                    </a:cubicBezTo>
                    <a:close/>
                    <a:moveTo>
                      <a:pt x="1361" y="104"/>
                    </a:moveTo>
                    <a:cubicBezTo>
                      <a:pt x="1357" y="104"/>
                      <a:pt x="1354" y="107"/>
                      <a:pt x="1355" y="110"/>
                    </a:cubicBezTo>
                    <a:cubicBezTo>
                      <a:pt x="1355" y="114"/>
                      <a:pt x="1358" y="116"/>
                      <a:pt x="1361" y="116"/>
                    </a:cubicBezTo>
                    <a:cubicBezTo>
                      <a:pt x="1365" y="116"/>
                      <a:pt x="1367" y="113"/>
                      <a:pt x="1367" y="110"/>
                    </a:cubicBezTo>
                    <a:cubicBezTo>
                      <a:pt x="1367" y="106"/>
                      <a:pt x="1364" y="104"/>
                      <a:pt x="1361" y="104"/>
                    </a:cubicBezTo>
                    <a:close/>
                    <a:moveTo>
                      <a:pt x="1353" y="87"/>
                    </a:moveTo>
                    <a:cubicBezTo>
                      <a:pt x="1349" y="87"/>
                      <a:pt x="1346" y="91"/>
                      <a:pt x="1346" y="95"/>
                    </a:cubicBezTo>
                    <a:cubicBezTo>
                      <a:pt x="1346" y="99"/>
                      <a:pt x="1350" y="102"/>
                      <a:pt x="1354" y="102"/>
                    </a:cubicBezTo>
                    <a:cubicBezTo>
                      <a:pt x="1359" y="102"/>
                      <a:pt x="1362" y="98"/>
                      <a:pt x="1362" y="94"/>
                    </a:cubicBezTo>
                    <a:cubicBezTo>
                      <a:pt x="1361" y="90"/>
                      <a:pt x="1358" y="86"/>
                      <a:pt x="1353" y="87"/>
                    </a:cubicBezTo>
                    <a:close/>
                    <a:moveTo>
                      <a:pt x="1349" y="63"/>
                    </a:moveTo>
                    <a:cubicBezTo>
                      <a:pt x="1343" y="64"/>
                      <a:pt x="1339" y="69"/>
                      <a:pt x="1339" y="74"/>
                    </a:cubicBezTo>
                    <a:cubicBezTo>
                      <a:pt x="1340" y="80"/>
                      <a:pt x="1344" y="84"/>
                      <a:pt x="1350" y="84"/>
                    </a:cubicBezTo>
                    <a:cubicBezTo>
                      <a:pt x="1356" y="84"/>
                      <a:pt x="1360" y="79"/>
                      <a:pt x="1360" y="73"/>
                    </a:cubicBezTo>
                    <a:cubicBezTo>
                      <a:pt x="1360" y="68"/>
                      <a:pt x="1355" y="63"/>
                      <a:pt x="1349" y="63"/>
                    </a:cubicBezTo>
                    <a:close/>
                    <a:moveTo>
                      <a:pt x="1405" y="9"/>
                    </a:moveTo>
                    <a:cubicBezTo>
                      <a:pt x="1401" y="9"/>
                      <a:pt x="1398" y="13"/>
                      <a:pt x="1398" y="17"/>
                    </a:cubicBezTo>
                    <a:cubicBezTo>
                      <a:pt x="1398" y="21"/>
                      <a:pt x="1401" y="24"/>
                      <a:pt x="1406" y="24"/>
                    </a:cubicBezTo>
                    <a:cubicBezTo>
                      <a:pt x="1410" y="23"/>
                      <a:pt x="1413" y="20"/>
                      <a:pt x="1413" y="16"/>
                    </a:cubicBezTo>
                    <a:cubicBezTo>
                      <a:pt x="1412" y="12"/>
                      <a:pt x="1409" y="9"/>
                      <a:pt x="1405" y="9"/>
                    </a:cubicBezTo>
                    <a:close/>
                    <a:moveTo>
                      <a:pt x="1334" y="581"/>
                    </a:moveTo>
                    <a:cubicBezTo>
                      <a:pt x="1342" y="584"/>
                      <a:pt x="1354" y="578"/>
                      <a:pt x="1352" y="570"/>
                    </a:cubicBezTo>
                    <a:cubicBezTo>
                      <a:pt x="1357" y="566"/>
                      <a:pt x="1364" y="566"/>
                      <a:pt x="1369" y="571"/>
                    </a:cubicBezTo>
                    <a:cubicBezTo>
                      <a:pt x="1377" y="578"/>
                      <a:pt x="1378" y="593"/>
                      <a:pt x="1371" y="601"/>
                    </a:cubicBezTo>
                    <a:cubicBezTo>
                      <a:pt x="1395" y="589"/>
                      <a:pt x="1384" y="548"/>
                      <a:pt x="1357" y="544"/>
                    </a:cubicBezTo>
                    <a:cubicBezTo>
                      <a:pt x="1342" y="541"/>
                      <a:pt x="1331" y="549"/>
                      <a:pt x="1327" y="558"/>
                    </a:cubicBezTo>
                    <a:cubicBezTo>
                      <a:pt x="1323" y="567"/>
                      <a:pt x="1325" y="577"/>
                      <a:pt x="1334" y="581"/>
                    </a:cubicBezTo>
                    <a:close/>
                    <a:moveTo>
                      <a:pt x="1278" y="555"/>
                    </a:moveTo>
                    <a:cubicBezTo>
                      <a:pt x="1297" y="541"/>
                      <a:pt x="1316" y="547"/>
                      <a:pt x="1327" y="544"/>
                    </a:cubicBezTo>
                    <a:cubicBezTo>
                      <a:pt x="1339" y="540"/>
                      <a:pt x="1335" y="526"/>
                      <a:pt x="1322" y="527"/>
                    </a:cubicBezTo>
                    <a:cubicBezTo>
                      <a:pt x="1306" y="528"/>
                      <a:pt x="1289" y="541"/>
                      <a:pt x="1278" y="555"/>
                    </a:cubicBezTo>
                    <a:close/>
                    <a:moveTo>
                      <a:pt x="1334" y="487"/>
                    </a:moveTo>
                    <a:cubicBezTo>
                      <a:pt x="1333" y="494"/>
                      <a:pt x="1339" y="503"/>
                      <a:pt x="1344" y="505"/>
                    </a:cubicBezTo>
                    <a:cubicBezTo>
                      <a:pt x="1342" y="513"/>
                      <a:pt x="1324" y="514"/>
                      <a:pt x="1321" y="502"/>
                    </a:cubicBezTo>
                    <a:cubicBezTo>
                      <a:pt x="1319" y="494"/>
                      <a:pt x="1326" y="485"/>
                      <a:pt x="1334" y="487"/>
                    </a:cubicBezTo>
                    <a:close/>
                    <a:moveTo>
                      <a:pt x="1369" y="478"/>
                    </a:moveTo>
                    <a:cubicBezTo>
                      <a:pt x="1364" y="478"/>
                      <a:pt x="1359" y="480"/>
                      <a:pt x="1359" y="485"/>
                    </a:cubicBezTo>
                    <a:cubicBezTo>
                      <a:pt x="1358" y="493"/>
                      <a:pt x="1368" y="497"/>
                      <a:pt x="1373" y="492"/>
                    </a:cubicBezTo>
                    <a:cubicBezTo>
                      <a:pt x="1377" y="488"/>
                      <a:pt x="1377" y="484"/>
                      <a:pt x="1384" y="481"/>
                    </a:cubicBezTo>
                    <a:cubicBezTo>
                      <a:pt x="1376" y="482"/>
                      <a:pt x="1375" y="479"/>
                      <a:pt x="1369" y="478"/>
                    </a:cubicBezTo>
                    <a:close/>
                    <a:moveTo>
                      <a:pt x="1289" y="467"/>
                    </a:moveTo>
                    <a:cubicBezTo>
                      <a:pt x="1291" y="447"/>
                      <a:pt x="1270" y="414"/>
                      <a:pt x="1251" y="422"/>
                    </a:cubicBezTo>
                    <a:cubicBezTo>
                      <a:pt x="1249" y="418"/>
                      <a:pt x="1253" y="412"/>
                      <a:pt x="1259" y="411"/>
                    </a:cubicBezTo>
                    <a:cubicBezTo>
                      <a:pt x="1265" y="410"/>
                      <a:pt x="1274" y="414"/>
                      <a:pt x="1276" y="422"/>
                    </a:cubicBezTo>
                    <a:cubicBezTo>
                      <a:pt x="1284" y="419"/>
                      <a:pt x="1297" y="442"/>
                      <a:pt x="1289" y="467"/>
                    </a:cubicBezTo>
                    <a:close/>
                    <a:moveTo>
                      <a:pt x="1378" y="745"/>
                    </a:moveTo>
                    <a:cubicBezTo>
                      <a:pt x="1386" y="736"/>
                      <a:pt x="1390" y="725"/>
                      <a:pt x="1387" y="714"/>
                    </a:cubicBezTo>
                    <a:cubicBezTo>
                      <a:pt x="1384" y="705"/>
                      <a:pt x="1378" y="698"/>
                      <a:pt x="1371" y="693"/>
                    </a:cubicBezTo>
                    <a:cubicBezTo>
                      <a:pt x="1367" y="692"/>
                      <a:pt x="1364" y="690"/>
                      <a:pt x="1360" y="690"/>
                    </a:cubicBezTo>
                    <a:cubicBezTo>
                      <a:pt x="1361" y="690"/>
                      <a:pt x="1362" y="691"/>
                      <a:pt x="1363" y="691"/>
                    </a:cubicBezTo>
                    <a:cubicBezTo>
                      <a:pt x="1370" y="695"/>
                      <a:pt x="1373" y="704"/>
                      <a:pt x="1369" y="711"/>
                    </a:cubicBezTo>
                    <a:cubicBezTo>
                      <a:pt x="1365" y="719"/>
                      <a:pt x="1356" y="721"/>
                      <a:pt x="1349" y="717"/>
                    </a:cubicBezTo>
                    <a:cubicBezTo>
                      <a:pt x="1339" y="712"/>
                      <a:pt x="1339" y="697"/>
                      <a:pt x="1349" y="691"/>
                    </a:cubicBezTo>
                    <a:cubicBezTo>
                      <a:pt x="1355" y="687"/>
                      <a:pt x="1365" y="688"/>
                      <a:pt x="1372" y="691"/>
                    </a:cubicBezTo>
                    <a:cubicBezTo>
                      <a:pt x="1380" y="696"/>
                      <a:pt x="1387" y="704"/>
                      <a:pt x="1390" y="713"/>
                    </a:cubicBezTo>
                    <a:cubicBezTo>
                      <a:pt x="1393" y="726"/>
                      <a:pt x="1390" y="738"/>
                      <a:pt x="1381" y="747"/>
                    </a:cubicBezTo>
                    <a:cubicBezTo>
                      <a:pt x="1374" y="755"/>
                      <a:pt x="1366" y="759"/>
                      <a:pt x="1356" y="761"/>
                    </a:cubicBezTo>
                    <a:cubicBezTo>
                      <a:pt x="1358" y="761"/>
                      <a:pt x="1361" y="762"/>
                      <a:pt x="1364" y="763"/>
                    </a:cubicBezTo>
                    <a:cubicBezTo>
                      <a:pt x="1373" y="766"/>
                      <a:pt x="1381" y="769"/>
                      <a:pt x="1389" y="775"/>
                    </a:cubicBezTo>
                    <a:cubicBezTo>
                      <a:pt x="1392" y="776"/>
                      <a:pt x="1394" y="777"/>
                      <a:pt x="1396" y="779"/>
                    </a:cubicBezTo>
                    <a:cubicBezTo>
                      <a:pt x="1399" y="782"/>
                      <a:pt x="1403" y="785"/>
                      <a:pt x="1406" y="788"/>
                    </a:cubicBezTo>
                    <a:cubicBezTo>
                      <a:pt x="1407" y="789"/>
                      <a:pt x="1416" y="800"/>
                      <a:pt x="1414" y="802"/>
                    </a:cubicBezTo>
                    <a:cubicBezTo>
                      <a:pt x="1412" y="802"/>
                      <a:pt x="1407" y="796"/>
                      <a:pt x="1406" y="795"/>
                    </a:cubicBezTo>
                    <a:cubicBezTo>
                      <a:pt x="1402" y="790"/>
                      <a:pt x="1398" y="787"/>
                      <a:pt x="1393" y="783"/>
                    </a:cubicBezTo>
                    <a:cubicBezTo>
                      <a:pt x="1391" y="781"/>
                      <a:pt x="1389" y="780"/>
                      <a:pt x="1387" y="779"/>
                    </a:cubicBezTo>
                    <a:cubicBezTo>
                      <a:pt x="1379" y="773"/>
                      <a:pt x="1371" y="770"/>
                      <a:pt x="1362" y="767"/>
                    </a:cubicBezTo>
                    <a:cubicBezTo>
                      <a:pt x="1362" y="766"/>
                      <a:pt x="1361" y="766"/>
                      <a:pt x="1359" y="766"/>
                    </a:cubicBezTo>
                    <a:cubicBezTo>
                      <a:pt x="1362" y="767"/>
                      <a:pt x="1364" y="769"/>
                      <a:pt x="1367" y="771"/>
                    </a:cubicBezTo>
                    <a:cubicBezTo>
                      <a:pt x="1373" y="776"/>
                      <a:pt x="1378" y="780"/>
                      <a:pt x="1383" y="788"/>
                    </a:cubicBezTo>
                    <a:cubicBezTo>
                      <a:pt x="1395" y="808"/>
                      <a:pt x="1385" y="827"/>
                      <a:pt x="1368" y="838"/>
                    </a:cubicBezTo>
                    <a:cubicBezTo>
                      <a:pt x="1355" y="847"/>
                      <a:pt x="1336" y="851"/>
                      <a:pt x="1321" y="843"/>
                    </a:cubicBezTo>
                    <a:cubicBezTo>
                      <a:pt x="1308" y="837"/>
                      <a:pt x="1301" y="824"/>
                      <a:pt x="1304" y="810"/>
                    </a:cubicBezTo>
                    <a:cubicBezTo>
                      <a:pt x="1305" y="803"/>
                      <a:pt x="1307" y="798"/>
                      <a:pt x="1312" y="793"/>
                    </a:cubicBezTo>
                    <a:cubicBezTo>
                      <a:pt x="1316" y="789"/>
                      <a:pt x="1320" y="787"/>
                      <a:pt x="1326" y="786"/>
                    </a:cubicBezTo>
                    <a:cubicBezTo>
                      <a:pt x="1332" y="786"/>
                      <a:pt x="1338" y="788"/>
                      <a:pt x="1343" y="794"/>
                    </a:cubicBezTo>
                    <a:cubicBezTo>
                      <a:pt x="1345" y="797"/>
                      <a:pt x="1346" y="801"/>
                      <a:pt x="1345" y="805"/>
                    </a:cubicBezTo>
                    <a:cubicBezTo>
                      <a:pt x="1344" y="809"/>
                      <a:pt x="1342" y="813"/>
                      <a:pt x="1337" y="815"/>
                    </a:cubicBezTo>
                    <a:cubicBezTo>
                      <a:pt x="1333" y="817"/>
                      <a:pt x="1327" y="817"/>
                      <a:pt x="1323" y="813"/>
                    </a:cubicBezTo>
                    <a:cubicBezTo>
                      <a:pt x="1319" y="810"/>
                      <a:pt x="1318" y="804"/>
                      <a:pt x="1321" y="800"/>
                    </a:cubicBezTo>
                    <a:cubicBezTo>
                      <a:pt x="1324" y="794"/>
                      <a:pt x="1331" y="792"/>
                      <a:pt x="1336" y="795"/>
                    </a:cubicBezTo>
                    <a:cubicBezTo>
                      <a:pt x="1342" y="798"/>
                      <a:pt x="1344" y="805"/>
                      <a:pt x="1341" y="810"/>
                    </a:cubicBezTo>
                    <a:cubicBezTo>
                      <a:pt x="1340" y="812"/>
                      <a:pt x="1338" y="814"/>
                      <a:pt x="1336" y="815"/>
                    </a:cubicBezTo>
                    <a:cubicBezTo>
                      <a:pt x="1336" y="815"/>
                      <a:pt x="1337" y="815"/>
                      <a:pt x="1337" y="814"/>
                    </a:cubicBezTo>
                    <a:cubicBezTo>
                      <a:pt x="1341" y="812"/>
                      <a:pt x="1344" y="809"/>
                      <a:pt x="1345" y="805"/>
                    </a:cubicBezTo>
                    <a:cubicBezTo>
                      <a:pt x="1345" y="801"/>
                      <a:pt x="1344" y="797"/>
                      <a:pt x="1342" y="794"/>
                    </a:cubicBezTo>
                    <a:cubicBezTo>
                      <a:pt x="1338" y="789"/>
                      <a:pt x="1332" y="787"/>
                      <a:pt x="1326" y="787"/>
                    </a:cubicBezTo>
                    <a:cubicBezTo>
                      <a:pt x="1321" y="788"/>
                      <a:pt x="1317" y="790"/>
                      <a:pt x="1313" y="794"/>
                    </a:cubicBezTo>
                    <a:cubicBezTo>
                      <a:pt x="1309" y="799"/>
                      <a:pt x="1307" y="804"/>
                      <a:pt x="1306" y="810"/>
                    </a:cubicBezTo>
                    <a:cubicBezTo>
                      <a:pt x="1304" y="824"/>
                      <a:pt x="1309" y="835"/>
                      <a:pt x="1322" y="841"/>
                    </a:cubicBezTo>
                    <a:cubicBezTo>
                      <a:pt x="1337" y="848"/>
                      <a:pt x="1355" y="843"/>
                      <a:pt x="1368" y="834"/>
                    </a:cubicBezTo>
                    <a:cubicBezTo>
                      <a:pt x="1382" y="824"/>
                      <a:pt x="1389" y="807"/>
                      <a:pt x="1379" y="790"/>
                    </a:cubicBezTo>
                    <a:cubicBezTo>
                      <a:pt x="1375" y="783"/>
                      <a:pt x="1370" y="779"/>
                      <a:pt x="1364" y="775"/>
                    </a:cubicBezTo>
                    <a:cubicBezTo>
                      <a:pt x="1360" y="772"/>
                      <a:pt x="1356" y="769"/>
                      <a:pt x="1351" y="767"/>
                    </a:cubicBezTo>
                    <a:cubicBezTo>
                      <a:pt x="1335" y="759"/>
                      <a:pt x="1319" y="756"/>
                      <a:pt x="1305" y="745"/>
                    </a:cubicBezTo>
                    <a:cubicBezTo>
                      <a:pt x="1292" y="734"/>
                      <a:pt x="1284" y="719"/>
                      <a:pt x="1282" y="700"/>
                    </a:cubicBezTo>
                    <a:cubicBezTo>
                      <a:pt x="1281" y="690"/>
                      <a:pt x="1282" y="683"/>
                      <a:pt x="1285" y="673"/>
                    </a:cubicBezTo>
                    <a:cubicBezTo>
                      <a:pt x="1286" y="670"/>
                      <a:pt x="1288" y="666"/>
                      <a:pt x="1289" y="663"/>
                    </a:cubicBezTo>
                    <a:cubicBezTo>
                      <a:pt x="1287" y="665"/>
                      <a:pt x="1284" y="666"/>
                      <a:pt x="1281" y="666"/>
                    </a:cubicBezTo>
                    <a:cubicBezTo>
                      <a:pt x="1270" y="668"/>
                      <a:pt x="1259" y="664"/>
                      <a:pt x="1252" y="655"/>
                    </a:cubicBezTo>
                    <a:cubicBezTo>
                      <a:pt x="1246" y="647"/>
                      <a:pt x="1245" y="635"/>
                      <a:pt x="1250" y="626"/>
                    </a:cubicBezTo>
                    <a:cubicBezTo>
                      <a:pt x="1255" y="618"/>
                      <a:pt x="1264" y="613"/>
                      <a:pt x="1272" y="615"/>
                    </a:cubicBezTo>
                    <a:cubicBezTo>
                      <a:pt x="1278" y="616"/>
                      <a:pt x="1282" y="619"/>
                      <a:pt x="1284" y="624"/>
                    </a:cubicBezTo>
                    <a:cubicBezTo>
                      <a:pt x="1286" y="626"/>
                      <a:pt x="1286" y="629"/>
                      <a:pt x="1286" y="632"/>
                    </a:cubicBezTo>
                    <a:cubicBezTo>
                      <a:pt x="1286" y="638"/>
                      <a:pt x="1282" y="642"/>
                      <a:pt x="1276" y="643"/>
                    </a:cubicBezTo>
                    <a:cubicBezTo>
                      <a:pt x="1271" y="643"/>
                      <a:pt x="1265" y="639"/>
                      <a:pt x="1265" y="633"/>
                    </a:cubicBezTo>
                    <a:cubicBezTo>
                      <a:pt x="1264" y="627"/>
                      <a:pt x="1269" y="622"/>
                      <a:pt x="1274" y="621"/>
                    </a:cubicBezTo>
                    <a:cubicBezTo>
                      <a:pt x="1279" y="621"/>
                      <a:pt x="1284" y="624"/>
                      <a:pt x="1286" y="629"/>
                    </a:cubicBezTo>
                    <a:cubicBezTo>
                      <a:pt x="1284" y="622"/>
                      <a:pt x="1279" y="617"/>
                      <a:pt x="1272" y="616"/>
                    </a:cubicBezTo>
                    <a:cubicBezTo>
                      <a:pt x="1264" y="614"/>
                      <a:pt x="1256" y="619"/>
                      <a:pt x="1251" y="626"/>
                    </a:cubicBezTo>
                    <a:cubicBezTo>
                      <a:pt x="1246" y="635"/>
                      <a:pt x="1248" y="646"/>
                      <a:pt x="1254" y="654"/>
                    </a:cubicBezTo>
                    <a:cubicBezTo>
                      <a:pt x="1257" y="659"/>
                      <a:pt x="1262" y="662"/>
                      <a:pt x="1268" y="664"/>
                    </a:cubicBezTo>
                    <a:cubicBezTo>
                      <a:pt x="1287" y="669"/>
                      <a:pt x="1296" y="648"/>
                      <a:pt x="1315" y="637"/>
                    </a:cubicBezTo>
                    <a:cubicBezTo>
                      <a:pt x="1334" y="625"/>
                      <a:pt x="1359" y="620"/>
                      <a:pt x="1380" y="623"/>
                    </a:cubicBezTo>
                    <a:cubicBezTo>
                      <a:pt x="1351" y="624"/>
                      <a:pt x="1322" y="630"/>
                      <a:pt x="1301" y="653"/>
                    </a:cubicBezTo>
                    <a:cubicBezTo>
                      <a:pt x="1295" y="660"/>
                      <a:pt x="1292" y="666"/>
                      <a:pt x="1289" y="675"/>
                    </a:cubicBezTo>
                    <a:cubicBezTo>
                      <a:pt x="1287" y="683"/>
                      <a:pt x="1286" y="690"/>
                      <a:pt x="1287" y="699"/>
                    </a:cubicBezTo>
                    <a:cubicBezTo>
                      <a:pt x="1289" y="726"/>
                      <a:pt x="1305" y="744"/>
                      <a:pt x="1328" y="752"/>
                    </a:cubicBezTo>
                    <a:cubicBezTo>
                      <a:pt x="1346" y="758"/>
                      <a:pt x="1364" y="759"/>
                      <a:pt x="1378" y="745"/>
                    </a:cubicBezTo>
                    <a:close/>
                    <a:moveTo>
                      <a:pt x="1505" y="908"/>
                    </a:moveTo>
                    <a:cubicBezTo>
                      <a:pt x="1502" y="908"/>
                      <a:pt x="1500" y="906"/>
                      <a:pt x="1500" y="903"/>
                    </a:cubicBezTo>
                    <a:cubicBezTo>
                      <a:pt x="1499" y="901"/>
                      <a:pt x="1501" y="898"/>
                      <a:pt x="1504" y="898"/>
                    </a:cubicBezTo>
                    <a:cubicBezTo>
                      <a:pt x="1507" y="898"/>
                      <a:pt x="1510" y="900"/>
                      <a:pt x="1510" y="903"/>
                    </a:cubicBezTo>
                    <a:cubicBezTo>
                      <a:pt x="1510" y="905"/>
                      <a:pt x="1508" y="908"/>
                      <a:pt x="1505" y="908"/>
                    </a:cubicBezTo>
                    <a:close/>
                    <a:moveTo>
                      <a:pt x="1467" y="776"/>
                    </a:moveTo>
                    <a:cubicBezTo>
                      <a:pt x="1470" y="772"/>
                      <a:pt x="1470" y="765"/>
                      <a:pt x="1465" y="762"/>
                    </a:cubicBezTo>
                    <a:cubicBezTo>
                      <a:pt x="1463" y="760"/>
                      <a:pt x="1459" y="760"/>
                      <a:pt x="1457" y="761"/>
                    </a:cubicBezTo>
                    <a:cubicBezTo>
                      <a:pt x="1454" y="763"/>
                      <a:pt x="1453" y="768"/>
                      <a:pt x="1455" y="770"/>
                    </a:cubicBezTo>
                    <a:cubicBezTo>
                      <a:pt x="1456" y="772"/>
                      <a:pt x="1459" y="773"/>
                      <a:pt x="1462" y="772"/>
                    </a:cubicBezTo>
                    <a:cubicBezTo>
                      <a:pt x="1459" y="776"/>
                      <a:pt x="1450" y="774"/>
                      <a:pt x="1450" y="766"/>
                    </a:cubicBezTo>
                    <a:cubicBezTo>
                      <a:pt x="1450" y="762"/>
                      <a:pt x="1453" y="758"/>
                      <a:pt x="1458" y="757"/>
                    </a:cubicBezTo>
                    <a:cubicBezTo>
                      <a:pt x="1466" y="755"/>
                      <a:pt x="1471" y="761"/>
                      <a:pt x="1472" y="768"/>
                    </a:cubicBezTo>
                    <a:cubicBezTo>
                      <a:pt x="1473" y="774"/>
                      <a:pt x="1470" y="780"/>
                      <a:pt x="1464" y="784"/>
                    </a:cubicBezTo>
                    <a:cubicBezTo>
                      <a:pt x="1481" y="775"/>
                      <a:pt x="1493" y="747"/>
                      <a:pt x="1494" y="734"/>
                    </a:cubicBezTo>
                    <a:cubicBezTo>
                      <a:pt x="1495" y="734"/>
                      <a:pt x="1496" y="735"/>
                      <a:pt x="1498" y="735"/>
                    </a:cubicBezTo>
                    <a:cubicBezTo>
                      <a:pt x="1495" y="757"/>
                      <a:pt x="1479" y="782"/>
                      <a:pt x="1462" y="788"/>
                    </a:cubicBezTo>
                    <a:cubicBezTo>
                      <a:pt x="1487" y="794"/>
                      <a:pt x="1502" y="803"/>
                      <a:pt x="1519" y="804"/>
                    </a:cubicBezTo>
                    <a:cubicBezTo>
                      <a:pt x="1528" y="805"/>
                      <a:pt x="1536" y="803"/>
                      <a:pt x="1542" y="798"/>
                    </a:cubicBezTo>
                    <a:cubicBezTo>
                      <a:pt x="1543" y="799"/>
                      <a:pt x="1546" y="799"/>
                      <a:pt x="1548" y="798"/>
                    </a:cubicBezTo>
                    <a:cubicBezTo>
                      <a:pt x="1542" y="807"/>
                      <a:pt x="1529" y="810"/>
                      <a:pt x="1516" y="808"/>
                    </a:cubicBezTo>
                    <a:cubicBezTo>
                      <a:pt x="1516" y="808"/>
                      <a:pt x="1515" y="807"/>
                      <a:pt x="1514" y="807"/>
                    </a:cubicBezTo>
                    <a:cubicBezTo>
                      <a:pt x="1527" y="816"/>
                      <a:pt x="1547" y="818"/>
                      <a:pt x="1564" y="813"/>
                    </a:cubicBezTo>
                    <a:cubicBezTo>
                      <a:pt x="1571" y="811"/>
                      <a:pt x="1580" y="808"/>
                      <a:pt x="1583" y="802"/>
                    </a:cubicBezTo>
                    <a:cubicBezTo>
                      <a:pt x="1586" y="798"/>
                      <a:pt x="1586" y="792"/>
                      <a:pt x="1582" y="789"/>
                    </a:cubicBezTo>
                    <a:cubicBezTo>
                      <a:pt x="1581" y="788"/>
                      <a:pt x="1579" y="788"/>
                      <a:pt x="1578" y="789"/>
                    </a:cubicBezTo>
                    <a:cubicBezTo>
                      <a:pt x="1577" y="790"/>
                      <a:pt x="1576" y="792"/>
                      <a:pt x="1577" y="793"/>
                    </a:cubicBezTo>
                    <a:cubicBezTo>
                      <a:pt x="1578" y="794"/>
                      <a:pt x="1579" y="795"/>
                      <a:pt x="1579" y="795"/>
                    </a:cubicBezTo>
                    <a:cubicBezTo>
                      <a:pt x="1581" y="795"/>
                      <a:pt x="1582" y="794"/>
                      <a:pt x="1582" y="792"/>
                    </a:cubicBezTo>
                    <a:cubicBezTo>
                      <a:pt x="1581" y="792"/>
                      <a:pt x="1581" y="791"/>
                      <a:pt x="1580" y="791"/>
                    </a:cubicBezTo>
                    <a:cubicBezTo>
                      <a:pt x="1581" y="790"/>
                      <a:pt x="1582" y="791"/>
                      <a:pt x="1583" y="791"/>
                    </a:cubicBezTo>
                    <a:cubicBezTo>
                      <a:pt x="1583" y="793"/>
                      <a:pt x="1583" y="795"/>
                      <a:pt x="1582" y="796"/>
                    </a:cubicBezTo>
                    <a:cubicBezTo>
                      <a:pt x="1580" y="798"/>
                      <a:pt x="1577" y="798"/>
                      <a:pt x="1575" y="796"/>
                    </a:cubicBezTo>
                    <a:cubicBezTo>
                      <a:pt x="1574" y="795"/>
                      <a:pt x="1573" y="793"/>
                      <a:pt x="1573" y="791"/>
                    </a:cubicBezTo>
                    <a:cubicBezTo>
                      <a:pt x="1573" y="789"/>
                      <a:pt x="1574" y="787"/>
                      <a:pt x="1576" y="786"/>
                    </a:cubicBezTo>
                    <a:cubicBezTo>
                      <a:pt x="1578" y="785"/>
                      <a:pt x="1581" y="784"/>
                      <a:pt x="1583" y="786"/>
                    </a:cubicBezTo>
                    <a:cubicBezTo>
                      <a:pt x="1587" y="789"/>
                      <a:pt x="1588" y="794"/>
                      <a:pt x="1586" y="799"/>
                    </a:cubicBezTo>
                    <a:cubicBezTo>
                      <a:pt x="1585" y="801"/>
                      <a:pt x="1584" y="804"/>
                      <a:pt x="1582" y="805"/>
                    </a:cubicBezTo>
                    <a:cubicBezTo>
                      <a:pt x="1591" y="799"/>
                      <a:pt x="1594" y="790"/>
                      <a:pt x="1594" y="781"/>
                    </a:cubicBezTo>
                    <a:cubicBezTo>
                      <a:pt x="1593" y="775"/>
                      <a:pt x="1591" y="769"/>
                      <a:pt x="1586" y="765"/>
                    </a:cubicBezTo>
                    <a:cubicBezTo>
                      <a:pt x="1586" y="765"/>
                      <a:pt x="1586" y="765"/>
                      <a:pt x="1586" y="765"/>
                    </a:cubicBezTo>
                    <a:cubicBezTo>
                      <a:pt x="1590" y="770"/>
                      <a:pt x="1589" y="777"/>
                      <a:pt x="1581" y="778"/>
                    </a:cubicBezTo>
                    <a:cubicBezTo>
                      <a:pt x="1575" y="779"/>
                      <a:pt x="1565" y="773"/>
                      <a:pt x="1557" y="786"/>
                    </a:cubicBezTo>
                    <a:cubicBezTo>
                      <a:pt x="1558" y="779"/>
                      <a:pt x="1560" y="772"/>
                      <a:pt x="1564" y="767"/>
                    </a:cubicBezTo>
                    <a:cubicBezTo>
                      <a:pt x="1569" y="762"/>
                      <a:pt x="1577" y="760"/>
                      <a:pt x="1583" y="762"/>
                    </a:cubicBezTo>
                    <a:cubicBezTo>
                      <a:pt x="1590" y="765"/>
                      <a:pt x="1595" y="773"/>
                      <a:pt x="1595" y="781"/>
                    </a:cubicBezTo>
                    <a:cubicBezTo>
                      <a:pt x="1596" y="792"/>
                      <a:pt x="1590" y="802"/>
                      <a:pt x="1581" y="809"/>
                    </a:cubicBezTo>
                    <a:cubicBezTo>
                      <a:pt x="1572" y="814"/>
                      <a:pt x="1556" y="817"/>
                      <a:pt x="1545" y="817"/>
                    </a:cubicBezTo>
                    <a:cubicBezTo>
                      <a:pt x="1536" y="817"/>
                      <a:pt x="1524" y="815"/>
                      <a:pt x="1516" y="811"/>
                    </a:cubicBezTo>
                    <a:cubicBezTo>
                      <a:pt x="1520" y="814"/>
                      <a:pt x="1524" y="819"/>
                      <a:pt x="1527" y="824"/>
                    </a:cubicBezTo>
                    <a:cubicBezTo>
                      <a:pt x="1534" y="835"/>
                      <a:pt x="1536" y="845"/>
                      <a:pt x="1536" y="858"/>
                    </a:cubicBezTo>
                    <a:cubicBezTo>
                      <a:pt x="1535" y="863"/>
                      <a:pt x="1534" y="867"/>
                      <a:pt x="1533" y="871"/>
                    </a:cubicBezTo>
                    <a:cubicBezTo>
                      <a:pt x="1532" y="870"/>
                      <a:pt x="1531" y="870"/>
                      <a:pt x="1530" y="870"/>
                    </a:cubicBezTo>
                    <a:cubicBezTo>
                      <a:pt x="1531" y="866"/>
                      <a:pt x="1532" y="862"/>
                      <a:pt x="1532" y="858"/>
                    </a:cubicBezTo>
                    <a:cubicBezTo>
                      <a:pt x="1532" y="846"/>
                      <a:pt x="1530" y="837"/>
                      <a:pt x="1523" y="826"/>
                    </a:cubicBezTo>
                    <a:cubicBezTo>
                      <a:pt x="1514" y="813"/>
                      <a:pt x="1502" y="805"/>
                      <a:pt x="1487" y="800"/>
                    </a:cubicBezTo>
                    <a:cubicBezTo>
                      <a:pt x="1491" y="802"/>
                      <a:pt x="1494" y="805"/>
                      <a:pt x="1496" y="808"/>
                    </a:cubicBezTo>
                    <a:cubicBezTo>
                      <a:pt x="1496" y="808"/>
                      <a:pt x="1496" y="808"/>
                      <a:pt x="1496" y="808"/>
                    </a:cubicBezTo>
                    <a:cubicBezTo>
                      <a:pt x="1502" y="815"/>
                      <a:pt x="1506" y="823"/>
                      <a:pt x="1505" y="832"/>
                    </a:cubicBezTo>
                    <a:cubicBezTo>
                      <a:pt x="1503" y="823"/>
                      <a:pt x="1500" y="817"/>
                      <a:pt x="1494" y="810"/>
                    </a:cubicBezTo>
                    <a:cubicBezTo>
                      <a:pt x="1494" y="810"/>
                      <a:pt x="1494" y="810"/>
                      <a:pt x="1494" y="810"/>
                    </a:cubicBezTo>
                    <a:cubicBezTo>
                      <a:pt x="1482" y="796"/>
                      <a:pt x="1478" y="796"/>
                      <a:pt x="1461" y="792"/>
                    </a:cubicBezTo>
                    <a:cubicBezTo>
                      <a:pt x="1434" y="786"/>
                      <a:pt x="1406" y="782"/>
                      <a:pt x="1387" y="766"/>
                    </a:cubicBezTo>
                    <a:cubicBezTo>
                      <a:pt x="1401" y="775"/>
                      <a:pt x="1457" y="795"/>
                      <a:pt x="1467" y="776"/>
                    </a:cubicBezTo>
                    <a:close/>
                    <a:moveTo>
                      <a:pt x="1500" y="820"/>
                    </a:moveTo>
                    <a:cubicBezTo>
                      <a:pt x="1488" y="825"/>
                      <a:pt x="1496" y="840"/>
                      <a:pt x="1498" y="846"/>
                    </a:cubicBezTo>
                    <a:cubicBezTo>
                      <a:pt x="1499" y="850"/>
                      <a:pt x="1499" y="853"/>
                      <a:pt x="1497" y="857"/>
                    </a:cubicBezTo>
                    <a:cubicBezTo>
                      <a:pt x="1502" y="855"/>
                      <a:pt x="1510" y="845"/>
                      <a:pt x="1512" y="840"/>
                    </a:cubicBezTo>
                    <a:cubicBezTo>
                      <a:pt x="1516" y="832"/>
                      <a:pt x="1513" y="823"/>
                      <a:pt x="1504" y="820"/>
                    </a:cubicBezTo>
                    <a:cubicBezTo>
                      <a:pt x="1506" y="824"/>
                      <a:pt x="1507" y="831"/>
                      <a:pt x="1504" y="835"/>
                    </a:cubicBezTo>
                    <a:cubicBezTo>
                      <a:pt x="1505" y="833"/>
                      <a:pt x="1503" y="825"/>
                      <a:pt x="1500" y="820"/>
                    </a:cubicBezTo>
                    <a:close/>
                    <a:moveTo>
                      <a:pt x="1544" y="759"/>
                    </a:moveTo>
                    <a:cubicBezTo>
                      <a:pt x="1547" y="760"/>
                      <a:pt x="1550" y="758"/>
                      <a:pt x="1551" y="755"/>
                    </a:cubicBezTo>
                    <a:cubicBezTo>
                      <a:pt x="1551" y="752"/>
                      <a:pt x="1549" y="749"/>
                      <a:pt x="1546" y="748"/>
                    </a:cubicBezTo>
                    <a:cubicBezTo>
                      <a:pt x="1543" y="748"/>
                      <a:pt x="1540" y="749"/>
                      <a:pt x="1539" y="752"/>
                    </a:cubicBezTo>
                    <a:cubicBezTo>
                      <a:pt x="1539" y="756"/>
                      <a:pt x="1541" y="759"/>
                      <a:pt x="1544" y="759"/>
                    </a:cubicBezTo>
                    <a:close/>
                    <a:moveTo>
                      <a:pt x="1545" y="776"/>
                    </a:moveTo>
                    <a:cubicBezTo>
                      <a:pt x="1549" y="777"/>
                      <a:pt x="1553" y="775"/>
                      <a:pt x="1554" y="771"/>
                    </a:cubicBezTo>
                    <a:cubicBezTo>
                      <a:pt x="1555" y="767"/>
                      <a:pt x="1552" y="763"/>
                      <a:pt x="1549" y="763"/>
                    </a:cubicBezTo>
                    <a:cubicBezTo>
                      <a:pt x="1545" y="762"/>
                      <a:pt x="1541" y="764"/>
                      <a:pt x="1540" y="768"/>
                    </a:cubicBezTo>
                    <a:cubicBezTo>
                      <a:pt x="1539" y="772"/>
                      <a:pt x="1542" y="775"/>
                      <a:pt x="1545" y="776"/>
                    </a:cubicBezTo>
                    <a:close/>
                    <a:moveTo>
                      <a:pt x="1543" y="798"/>
                    </a:moveTo>
                    <a:cubicBezTo>
                      <a:pt x="1548" y="799"/>
                      <a:pt x="1554" y="796"/>
                      <a:pt x="1555" y="791"/>
                    </a:cubicBezTo>
                    <a:cubicBezTo>
                      <a:pt x="1556" y="786"/>
                      <a:pt x="1553" y="781"/>
                      <a:pt x="1548" y="780"/>
                    </a:cubicBezTo>
                    <a:cubicBezTo>
                      <a:pt x="1543" y="778"/>
                      <a:pt x="1538" y="781"/>
                      <a:pt x="1536" y="787"/>
                    </a:cubicBezTo>
                    <a:cubicBezTo>
                      <a:pt x="1535" y="792"/>
                      <a:pt x="1538" y="797"/>
                      <a:pt x="1543" y="798"/>
                    </a:cubicBezTo>
                    <a:close/>
                    <a:moveTo>
                      <a:pt x="1529" y="892"/>
                    </a:moveTo>
                    <a:cubicBezTo>
                      <a:pt x="1523" y="892"/>
                      <a:pt x="1518" y="888"/>
                      <a:pt x="1518" y="883"/>
                    </a:cubicBezTo>
                    <a:cubicBezTo>
                      <a:pt x="1517" y="877"/>
                      <a:pt x="1522" y="872"/>
                      <a:pt x="1527" y="872"/>
                    </a:cubicBezTo>
                    <a:cubicBezTo>
                      <a:pt x="1533" y="871"/>
                      <a:pt x="1538" y="875"/>
                      <a:pt x="1538" y="881"/>
                    </a:cubicBezTo>
                    <a:cubicBezTo>
                      <a:pt x="1539" y="887"/>
                      <a:pt x="1534" y="892"/>
                      <a:pt x="1529" y="892"/>
                    </a:cubicBezTo>
                    <a:close/>
                    <a:moveTo>
                      <a:pt x="1517" y="904"/>
                    </a:moveTo>
                    <a:cubicBezTo>
                      <a:pt x="1514" y="904"/>
                      <a:pt x="1511" y="902"/>
                      <a:pt x="1510" y="898"/>
                    </a:cubicBezTo>
                    <a:cubicBezTo>
                      <a:pt x="1510" y="894"/>
                      <a:pt x="1513" y="891"/>
                      <a:pt x="1516" y="891"/>
                    </a:cubicBezTo>
                    <a:cubicBezTo>
                      <a:pt x="1520" y="890"/>
                      <a:pt x="1523" y="893"/>
                      <a:pt x="1524" y="897"/>
                    </a:cubicBezTo>
                    <a:cubicBezTo>
                      <a:pt x="1524" y="900"/>
                      <a:pt x="1521" y="904"/>
                      <a:pt x="1517" y="904"/>
                    </a:cubicBezTo>
                    <a:close/>
                    <a:moveTo>
                      <a:pt x="1349" y="856"/>
                    </a:moveTo>
                    <a:cubicBezTo>
                      <a:pt x="1335" y="850"/>
                      <a:pt x="1320" y="847"/>
                      <a:pt x="1307" y="851"/>
                    </a:cubicBezTo>
                    <a:cubicBezTo>
                      <a:pt x="1294" y="855"/>
                      <a:pt x="1283" y="866"/>
                      <a:pt x="1281" y="880"/>
                    </a:cubicBezTo>
                    <a:cubicBezTo>
                      <a:pt x="1280" y="887"/>
                      <a:pt x="1282" y="896"/>
                      <a:pt x="1286" y="903"/>
                    </a:cubicBezTo>
                    <a:cubicBezTo>
                      <a:pt x="1290" y="911"/>
                      <a:pt x="1295" y="916"/>
                      <a:pt x="1303" y="921"/>
                    </a:cubicBezTo>
                    <a:cubicBezTo>
                      <a:pt x="1310" y="925"/>
                      <a:pt x="1317" y="927"/>
                      <a:pt x="1325" y="929"/>
                    </a:cubicBezTo>
                    <a:cubicBezTo>
                      <a:pt x="1329" y="929"/>
                      <a:pt x="1332" y="930"/>
                      <a:pt x="1336" y="929"/>
                    </a:cubicBezTo>
                    <a:cubicBezTo>
                      <a:pt x="1347" y="929"/>
                      <a:pt x="1355" y="927"/>
                      <a:pt x="1365" y="923"/>
                    </a:cubicBezTo>
                    <a:cubicBezTo>
                      <a:pt x="1378" y="917"/>
                      <a:pt x="1387" y="910"/>
                      <a:pt x="1396" y="898"/>
                    </a:cubicBezTo>
                    <a:cubicBezTo>
                      <a:pt x="1397" y="898"/>
                      <a:pt x="1397" y="897"/>
                      <a:pt x="1398" y="896"/>
                    </a:cubicBezTo>
                    <a:cubicBezTo>
                      <a:pt x="1397" y="906"/>
                      <a:pt x="1401" y="917"/>
                      <a:pt x="1405" y="926"/>
                    </a:cubicBezTo>
                    <a:cubicBezTo>
                      <a:pt x="1412" y="937"/>
                      <a:pt x="1422" y="945"/>
                      <a:pt x="1434" y="948"/>
                    </a:cubicBezTo>
                    <a:cubicBezTo>
                      <a:pt x="1439" y="949"/>
                      <a:pt x="1445" y="949"/>
                      <a:pt x="1451" y="947"/>
                    </a:cubicBezTo>
                    <a:cubicBezTo>
                      <a:pt x="1444" y="948"/>
                      <a:pt x="1439" y="947"/>
                      <a:pt x="1435" y="946"/>
                    </a:cubicBezTo>
                    <a:cubicBezTo>
                      <a:pt x="1423" y="943"/>
                      <a:pt x="1414" y="935"/>
                      <a:pt x="1409" y="924"/>
                    </a:cubicBezTo>
                    <a:cubicBezTo>
                      <a:pt x="1405" y="916"/>
                      <a:pt x="1403" y="909"/>
                      <a:pt x="1403" y="901"/>
                    </a:cubicBezTo>
                    <a:cubicBezTo>
                      <a:pt x="1402" y="886"/>
                      <a:pt x="1407" y="875"/>
                      <a:pt x="1408" y="860"/>
                    </a:cubicBezTo>
                    <a:cubicBezTo>
                      <a:pt x="1408" y="859"/>
                      <a:pt x="1408" y="859"/>
                      <a:pt x="1408" y="859"/>
                    </a:cubicBezTo>
                    <a:cubicBezTo>
                      <a:pt x="1408" y="851"/>
                      <a:pt x="1407" y="844"/>
                      <a:pt x="1406" y="836"/>
                    </a:cubicBezTo>
                    <a:cubicBezTo>
                      <a:pt x="1405" y="834"/>
                      <a:pt x="1400" y="815"/>
                      <a:pt x="1398" y="815"/>
                    </a:cubicBezTo>
                    <a:cubicBezTo>
                      <a:pt x="1397" y="816"/>
                      <a:pt x="1399" y="828"/>
                      <a:pt x="1400" y="830"/>
                    </a:cubicBezTo>
                    <a:cubicBezTo>
                      <a:pt x="1402" y="840"/>
                      <a:pt x="1403" y="849"/>
                      <a:pt x="1403" y="859"/>
                    </a:cubicBezTo>
                    <a:cubicBezTo>
                      <a:pt x="1403" y="859"/>
                      <a:pt x="1403" y="860"/>
                      <a:pt x="1403" y="860"/>
                    </a:cubicBezTo>
                    <a:cubicBezTo>
                      <a:pt x="1402" y="874"/>
                      <a:pt x="1400" y="884"/>
                      <a:pt x="1393" y="896"/>
                    </a:cubicBezTo>
                    <a:cubicBezTo>
                      <a:pt x="1384" y="909"/>
                      <a:pt x="1370" y="920"/>
                      <a:pt x="1353" y="921"/>
                    </a:cubicBezTo>
                    <a:cubicBezTo>
                      <a:pt x="1344" y="922"/>
                      <a:pt x="1331" y="916"/>
                      <a:pt x="1330" y="906"/>
                    </a:cubicBezTo>
                    <a:cubicBezTo>
                      <a:pt x="1330" y="902"/>
                      <a:pt x="1332" y="899"/>
                      <a:pt x="1336" y="898"/>
                    </a:cubicBezTo>
                    <a:cubicBezTo>
                      <a:pt x="1339" y="897"/>
                      <a:pt x="1342" y="898"/>
                      <a:pt x="1343" y="900"/>
                    </a:cubicBezTo>
                    <a:cubicBezTo>
                      <a:pt x="1345" y="903"/>
                      <a:pt x="1345" y="905"/>
                      <a:pt x="1344" y="907"/>
                    </a:cubicBezTo>
                    <a:cubicBezTo>
                      <a:pt x="1343" y="909"/>
                      <a:pt x="1340" y="910"/>
                      <a:pt x="1337" y="908"/>
                    </a:cubicBezTo>
                    <a:cubicBezTo>
                      <a:pt x="1336" y="907"/>
                      <a:pt x="1336" y="905"/>
                      <a:pt x="1336" y="904"/>
                    </a:cubicBezTo>
                    <a:cubicBezTo>
                      <a:pt x="1334" y="905"/>
                      <a:pt x="1334" y="907"/>
                      <a:pt x="1335" y="909"/>
                    </a:cubicBezTo>
                    <a:cubicBezTo>
                      <a:pt x="1336" y="912"/>
                      <a:pt x="1340" y="914"/>
                      <a:pt x="1343" y="913"/>
                    </a:cubicBezTo>
                    <a:cubicBezTo>
                      <a:pt x="1349" y="912"/>
                      <a:pt x="1352" y="906"/>
                      <a:pt x="1351" y="900"/>
                    </a:cubicBezTo>
                    <a:cubicBezTo>
                      <a:pt x="1350" y="896"/>
                      <a:pt x="1347" y="892"/>
                      <a:pt x="1343" y="890"/>
                    </a:cubicBezTo>
                    <a:cubicBezTo>
                      <a:pt x="1339" y="889"/>
                      <a:pt x="1335" y="889"/>
                      <a:pt x="1332" y="891"/>
                    </a:cubicBezTo>
                    <a:cubicBezTo>
                      <a:pt x="1327" y="894"/>
                      <a:pt x="1323" y="899"/>
                      <a:pt x="1324" y="904"/>
                    </a:cubicBezTo>
                    <a:cubicBezTo>
                      <a:pt x="1325" y="917"/>
                      <a:pt x="1338" y="924"/>
                      <a:pt x="1350" y="924"/>
                    </a:cubicBezTo>
                    <a:cubicBezTo>
                      <a:pt x="1353" y="923"/>
                      <a:pt x="1357" y="923"/>
                      <a:pt x="1361" y="921"/>
                    </a:cubicBezTo>
                    <a:cubicBezTo>
                      <a:pt x="1349" y="926"/>
                      <a:pt x="1339" y="928"/>
                      <a:pt x="1326" y="926"/>
                    </a:cubicBezTo>
                    <a:cubicBezTo>
                      <a:pt x="1317" y="925"/>
                      <a:pt x="1311" y="923"/>
                      <a:pt x="1304" y="919"/>
                    </a:cubicBezTo>
                    <a:cubicBezTo>
                      <a:pt x="1296" y="914"/>
                      <a:pt x="1292" y="910"/>
                      <a:pt x="1287" y="902"/>
                    </a:cubicBezTo>
                    <a:cubicBezTo>
                      <a:pt x="1285" y="898"/>
                      <a:pt x="1283" y="894"/>
                      <a:pt x="1283" y="890"/>
                    </a:cubicBezTo>
                    <a:cubicBezTo>
                      <a:pt x="1283" y="889"/>
                      <a:pt x="1283" y="889"/>
                      <a:pt x="1283" y="889"/>
                    </a:cubicBezTo>
                    <a:cubicBezTo>
                      <a:pt x="1287" y="901"/>
                      <a:pt x="1300" y="907"/>
                      <a:pt x="1311" y="893"/>
                    </a:cubicBezTo>
                    <a:cubicBezTo>
                      <a:pt x="1319" y="884"/>
                      <a:pt x="1318" y="859"/>
                      <a:pt x="1349" y="856"/>
                    </a:cubicBezTo>
                    <a:close/>
                    <a:moveTo>
                      <a:pt x="1434" y="945"/>
                    </a:moveTo>
                    <a:cubicBezTo>
                      <a:pt x="1436" y="930"/>
                      <a:pt x="1457" y="935"/>
                      <a:pt x="1464" y="935"/>
                    </a:cubicBezTo>
                    <a:cubicBezTo>
                      <a:pt x="1469" y="936"/>
                      <a:pt x="1473" y="935"/>
                      <a:pt x="1476" y="931"/>
                    </a:cubicBezTo>
                    <a:cubicBezTo>
                      <a:pt x="1475" y="937"/>
                      <a:pt x="1467" y="950"/>
                      <a:pt x="1461" y="954"/>
                    </a:cubicBezTo>
                    <a:cubicBezTo>
                      <a:pt x="1452" y="960"/>
                      <a:pt x="1441" y="960"/>
                      <a:pt x="1435" y="950"/>
                    </a:cubicBezTo>
                    <a:cubicBezTo>
                      <a:pt x="1440" y="951"/>
                      <a:pt x="1449" y="950"/>
                      <a:pt x="1453" y="946"/>
                    </a:cubicBezTo>
                    <a:cubicBezTo>
                      <a:pt x="1450" y="947"/>
                      <a:pt x="1441" y="948"/>
                      <a:pt x="1434" y="945"/>
                    </a:cubicBezTo>
                    <a:close/>
                    <a:moveTo>
                      <a:pt x="1393" y="643"/>
                    </a:moveTo>
                    <a:cubicBezTo>
                      <a:pt x="1412" y="651"/>
                      <a:pt x="1422" y="660"/>
                      <a:pt x="1439" y="671"/>
                    </a:cubicBezTo>
                    <a:cubicBezTo>
                      <a:pt x="1448" y="676"/>
                      <a:pt x="1456" y="679"/>
                      <a:pt x="1466" y="677"/>
                    </a:cubicBezTo>
                    <a:cubicBezTo>
                      <a:pt x="1475" y="675"/>
                      <a:pt x="1481" y="669"/>
                      <a:pt x="1483" y="661"/>
                    </a:cubicBezTo>
                    <a:cubicBezTo>
                      <a:pt x="1485" y="654"/>
                      <a:pt x="1483" y="647"/>
                      <a:pt x="1478" y="642"/>
                    </a:cubicBezTo>
                    <a:cubicBezTo>
                      <a:pt x="1474" y="639"/>
                      <a:pt x="1470" y="638"/>
                      <a:pt x="1465" y="638"/>
                    </a:cubicBezTo>
                    <a:cubicBezTo>
                      <a:pt x="1459" y="639"/>
                      <a:pt x="1453" y="645"/>
                      <a:pt x="1455" y="651"/>
                    </a:cubicBezTo>
                    <a:cubicBezTo>
                      <a:pt x="1456" y="655"/>
                      <a:pt x="1460" y="658"/>
                      <a:pt x="1464" y="658"/>
                    </a:cubicBezTo>
                    <a:cubicBezTo>
                      <a:pt x="1469" y="657"/>
                      <a:pt x="1472" y="653"/>
                      <a:pt x="1472" y="649"/>
                    </a:cubicBezTo>
                    <a:cubicBezTo>
                      <a:pt x="1472" y="644"/>
                      <a:pt x="1468" y="640"/>
                      <a:pt x="1463" y="641"/>
                    </a:cubicBezTo>
                    <a:cubicBezTo>
                      <a:pt x="1462" y="641"/>
                      <a:pt x="1461" y="641"/>
                      <a:pt x="1460" y="642"/>
                    </a:cubicBezTo>
                    <a:cubicBezTo>
                      <a:pt x="1462" y="641"/>
                      <a:pt x="1463" y="640"/>
                      <a:pt x="1465" y="640"/>
                    </a:cubicBezTo>
                    <a:cubicBezTo>
                      <a:pt x="1470" y="639"/>
                      <a:pt x="1473" y="640"/>
                      <a:pt x="1476" y="643"/>
                    </a:cubicBezTo>
                    <a:cubicBezTo>
                      <a:pt x="1481" y="648"/>
                      <a:pt x="1482" y="654"/>
                      <a:pt x="1480" y="660"/>
                    </a:cubicBezTo>
                    <a:cubicBezTo>
                      <a:pt x="1478" y="667"/>
                      <a:pt x="1472" y="671"/>
                      <a:pt x="1465" y="673"/>
                    </a:cubicBezTo>
                    <a:cubicBezTo>
                      <a:pt x="1457" y="674"/>
                      <a:pt x="1449" y="671"/>
                      <a:pt x="1442" y="667"/>
                    </a:cubicBezTo>
                    <a:cubicBezTo>
                      <a:pt x="1425" y="656"/>
                      <a:pt x="1415" y="646"/>
                      <a:pt x="1395" y="638"/>
                    </a:cubicBezTo>
                    <a:cubicBezTo>
                      <a:pt x="1376" y="631"/>
                      <a:pt x="1356" y="630"/>
                      <a:pt x="1337" y="636"/>
                    </a:cubicBezTo>
                    <a:cubicBezTo>
                      <a:pt x="1320" y="642"/>
                      <a:pt x="1308" y="654"/>
                      <a:pt x="1305" y="673"/>
                    </a:cubicBezTo>
                    <a:cubicBezTo>
                      <a:pt x="1304" y="690"/>
                      <a:pt x="1312" y="708"/>
                      <a:pt x="1327" y="716"/>
                    </a:cubicBezTo>
                    <a:cubicBezTo>
                      <a:pt x="1327" y="716"/>
                      <a:pt x="1327" y="716"/>
                      <a:pt x="1327" y="716"/>
                    </a:cubicBezTo>
                    <a:cubicBezTo>
                      <a:pt x="1323" y="709"/>
                      <a:pt x="1321" y="698"/>
                      <a:pt x="1326" y="689"/>
                    </a:cubicBezTo>
                    <a:cubicBezTo>
                      <a:pt x="1333" y="674"/>
                      <a:pt x="1348" y="670"/>
                      <a:pt x="1363" y="676"/>
                    </a:cubicBezTo>
                    <a:cubicBezTo>
                      <a:pt x="1391" y="688"/>
                      <a:pt x="1406" y="654"/>
                      <a:pt x="1375" y="641"/>
                    </a:cubicBezTo>
                    <a:cubicBezTo>
                      <a:pt x="1360" y="635"/>
                      <a:pt x="1342" y="641"/>
                      <a:pt x="1332" y="649"/>
                    </a:cubicBezTo>
                    <a:cubicBezTo>
                      <a:pt x="1312" y="666"/>
                      <a:pt x="1306" y="701"/>
                      <a:pt x="1327" y="715"/>
                    </a:cubicBezTo>
                    <a:cubicBezTo>
                      <a:pt x="1313" y="707"/>
                      <a:pt x="1306" y="690"/>
                      <a:pt x="1309" y="673"/>
                    </a:cubicBezTo>
                    <a:cubicBezTo>
                      <a:pt x="1311" y="656"/>
                      <a:pt x="1322" y="646"/>
                      <a:pt x="1339" y="640"/>
                    </a:cubicBezTo>
                    <a:cubicBezTo>
                      <a:pt x="1357" y="635"/>
                      <a:pt x="1375" y="636"/>
                      <a:pt x="1393" y="643"/>
                    </a:cubicBezTo>
                    <a:close/>
                    <a:moveTo>
                      <a:pt x="1394" y="806"/>
                    </a:moveTo>
                    <a:cubicBezTo>
                      <a:pt x="1389" y="840"/>
                      <a:pt x="1364" y="855"/>
                      <a:pt x="1356" y="869"/>
                    </a:cubicBezTo>
                    <a:cubicBezTo>
                      <a:pt x="1348" y="886"/>
                      <a:pt x="1366" y="895"/>
                      <a:pt x="1379" y="880"/>
                    </a:cubicBezTo>
                    <a:cubicBezTo>
                      <a:pt x="1394" y="863"/>
                      <a:pt x="1398" y="832"/>
                      <a:pt x="1394" y="806"/>
                    </a:cubicBezTo>
                    <a:close/>
                    <a:moveTo>
                      <a:pt x="1383" y="764"/>
                    </a:moveTo>
                    <a:cubicBezTo>
                      <a:pt x="1399" y="767"/>
                      <a:pt x="1415" y="762"/>
                      <a:pt x="1426" y="752"/>
                    </a:cubicBezTo>
                    <a:cubicBezTo>
                      <a:pt x="1436" y="744"/>
                      <a:pt x="1443" y="730"/>
                      <a:pt x="1437" y="718"/>
                    </a:cubicBezTo>
                    <a:cubicBezTo>
                      <a:pt x="1442" y="715"/>
                      <a:pt x="1450" y="721"/>
                      <a:pt x="1451" y="729"/>
                    </a:cubicBezTo>
                    <a:cubicBezTo>
                      <a:pt x="1453" y="738"/>
                      <a:pt x="1447" y="750"/>
                      <a:pt x="1436" y="753"/>
                    </a:cubicBezTo>
                    <a:cubicBezTo>
                      <a:pt x="1439" y="763"/>
                      <a:pt x="1410" y="778"/>
                      <a:pt x="1383" y="764"/>
                    </a:cubicBezTo>
                    <a:close/>
                    <a:moveTo>
                      <a:pt x="1281" y="671"/>
                    </a:moveTo>
                    <a:cubicBezTo>
                      <a:pt x="1274" y="680"/>
                      <a:pt x="1267" y="695"/>
                      <a:pt x="1267" y="705"/>
                    </a:cubicBezTo>
                    <a:cubicBezTo>
                      <a:pt x="1266" y="718"/>
                      <a:pt x="1271" y="736"/>
                      <a:pt x="1284" y="741"/>
                    </a:cubicBezTo>
                    <a:cubicBezTo>
                      <a:pt x="1279" y="754"/>
                      <a:pt x="1282" y="766"/>
                      <a:pt x="1286" y="777"/>
                    </a:cubicBezTo>
                    <a:cubicBezTo>
                      <a:pt x="1292" y="792"/>
                      <a:pt x="1295" y="810"/>
                      <a:pt x="1284" y="818"/>
                    </a:cubicBezTo>
                    <a:cubicBezTo>
                      <a:pt x="1301" y="815"/>
                      <a:pt x="1310" y="795"/>
                      <a:pt x="1310" y="779"/>
                    </a:cubicBezTo>
                    <a:cubicBezTo>
                      <a:pt x="1310" y="758"/>
                      <a:pt x="1300" y="747"/>
                      <a:pt x="1287" y="728"/>
                    </a:cubicBezTo>
                    <a:cubicBezTo>
                      <a:pt x="1281" y="717"/>
                      <a:pt x="1275" y="689"/>
                      <a:pt x="1281" y="671"/>
                    </a:cubicBezTo>
                    <a:close/>
                    <a:moveTo>
                      <a:pt x="1374" y="758"/>
                    </a:moveTo>
                    <a:cubicBezTo>
                      <a:pt x="1387" y="763"/>
                      <a:pt x="1400" y="745"/>
                      <a:pt x="1403" y="731"/>
                    </a:cubicBezTo>
                    <a:cubicBezTo>
                      <a:pt x="1407" y="716"/>
                      <a:pt x="1407" y="698"/>
                      <a:pt x="1422" y="688"/>
                    </a:cubicBezTo>
                    <a:cubicBezTo>
                      <a:pt x="1430" y="683"/>
                      <a:pt x="1440" y="683"/>
                      <a:pt x="1448" y="688"/>
                    </a:cubicBezTo>
                    <a:cubicBezTo>
                      <a:pt x="1453" y="691"/>
                      <a:pt x="1455" y="697"/>
                      <a:pt x="1453" y="702"/>
                    </a:cubicBezTo>
                    <a:cubicBezTo>
                      <a:pt x="1452" y="698"/>
                      <a:pt x="1446" y="693"/>
                      <a:pt x="1439" y="694"/>
                    </a:cubicBezTo>
                    <a:cubicBezTo>
                      <a:pt x="1433" y="695"/>
                      <a:pt x="1429" y="702"/>
                      <a:pt x="1428" y="708"/>
                    </a:cubicBezTo>
                    <a:cubicBezTo>
                      <a:pt x="1426" y="722"/>
                      <a:pt x="1427" y="736"/>
                      <a:pt x="1420" y="748"/>
                    </a:cubicBezTo>
                    <a:cubicBezTo>
                      <a:pt x="1412" y="762"/>
                      <a:pt x="1392" y="770"/>
                      <a:pt x="1374" y="758"/>
                    </a:cubicBezTo>
                    <a:close/>
                    <a:moveTo>
                      <a:pt x="1448" y="874"/>
                    </a:moveTo>
                    <a:cubicBezTo>
                      <a:pt x="1448" y="891"/>
                      <a:pt x="1461" y="912"/>
                      <a:pt x="1476" y="919"/>
                    </a:cubicBezTo>
                    <a:cubicBezTo>
                      <a:pt x="1492" y="926"/>
                      <a:pt x="1503" y="914"/>
                      <a:pt x="1488" y="903"/>
                    </a:cubicBezTo>
                    <a:cubicBezTo>
                      <a:pt x="1476" y="894"/>
                      <a:pt x="1453" y="888"/>
                      <a:pt x="1448" y="874"/>
                    </a:cubicBezTo>
                    <a:close/>
                    <a:moveTo>
                      <a:pt x="1450" y="850"/>
                    </a:moveTo>
                    <a:cubicBezTo>
                      <a:pt x="1450" y="846"/>
                      <a:pt x="1449" y="843"/>
                      <a:pt x="1447" y="841"/>
                    </a:cubicBezTo>
                    <a:cubicBezTo>
                      <a:pt x="1444" y="838"/>
                      <a:pt x="1439" y="837"/>
                      <a:pt x="1435" y="839"/>
                    </a:cubicBezTo>
                    <a:cubicBezTo>
                      <a:pt x="1429" y="841"/>
                      <a:pt x="1427" y="847"/>
                      <a:pt x="1428" y="851"/>
                    </a:cubicBezTo>
                    <a:cubicBezTo>
                      <a:pt x="1430" y="859"/>
                      <a:pt x="1437" y="858"/>
                      <a:pt x="1441" y="861"/>
                    </a:cubicBezTo>
                    <a:cubicBezTo>
                      <a:pt x="1446" y="864"/>
                      <a:pt x="1447" y="872"/>
                      <a:pt x="1444" y="879"/>
                    </a:cubicBezTo>
                    <a:cubicBezTo>
                      <a:pt x="1440" y="887"/>
                      <a:pt x="1433" y="892"/>
                      <a:pt x="1424" y="891"/>
                    </a:cubicBezTo>
                    <a:cubicBezTo>
                      <a:pt x="1419" y="890"/>
                      <a:pt x="1414" y="887"/>
                      <a:pt x="1415" y="881"/>
                    </a:cubicBezTo>
                    <a:cubicBezTo>
                      <a:pt x="1419" y="885"/>
                      <a:pt x="1426" y="883"/>
                      <a:pt x="1427" y="876"/>
                    </a:cubicBezTo>
                    <a:cubicBezTo>
                      <a:pt x="1427" y="872"/>
                      <a:pt x="1423" y="865"/>
                      <a:pt x="1420" y="857"/>
                    </a:cubicBezTo>
                    <a:cubicBezTo>
                      <a:pt x="1416" y="850"/>
                      <a:pt x="1414" y="842"/>
                      <a:pt x="1416" y="835"/>
                    </a:cubicBezTo>
                    <a:cubicBezTo>
                      <a:pt x="1419" y="821"/>
                      <a:pt x="1435" y="813"/>
                      <a:pt x="1448" y="819"/>
                    </a:cubicBezTo>
                    <a:cubicBezTo>
                      <a:pt x="1455" y="822"/>
                      <a:pt x="1459" y="828"/>
                      <a:pt x="1462" y="835"/>
                    </a:cubicBezTo>
                    <a:cubicBezTo>
                      <a:pt x="1465" y="842"/>
                      <a:pt x="1467" y="862"/>
                      <a:pt x="1476" y="867"/>
                    </a:cubicBezTo>
                    <a:cubicBezTo>
                      <a:pt x="1482" y="871"/>
                      <a:pt x="1487" y="868"/>
                      <a:pt x="1489" y="864"/>
                    </a:cubicBezTo>
                    <a:cubicBezTo>
                      <a:pt x="1493" y="867"/>
                      <a:pt x="1491" y="876"/>
                      <a:pt x="1486" y="880"/>
                    </a:cubicBezTo>
                    <a:cubicBezTo>
                      <a:pt x="1476" y="887"/>
                      <a:pt x="1459" y="883"/>
                      <a:pt x="1452" y="869"/>
                    </a:cubicBezTo>
                    <a:cubicBezTo>
                      <a:pt x="1449" y="864"/>
                      <a:pt x="1449" y="858"/>
                      <a:pt x="1450" y="850"/>
                    </a:cubicBezTo>
                    <a:close/>
                    <a:moveTo>
                      <a:pt x="1448" y="849"/>
                    </a:moveTo>
                    <a:cubicBezTo>
                      <a:pt x="1447" y="844"/>
                      <a:pt x="1444" y="840"/>
                      <a:pt x="1439" y="840"/>
                    </a:cubicBezTo>
                    <a:cubicBezTo>
                      <a:pt x="1430" y="840"/>
                      <a:pt x="1428" y="851"/>
                      <a:pt x="1434" y="856"/>
                    </a:cubicBezTo>
                    <a:cubicBezTo>
                      <a:pt x="1438" y="859"/>
                      <a:pt x="1443" y="858"/>
                      <a:pt x="1446" y="865"/>
                    </a:cubicBezTo>
                    <a:cubicBezTo>
                      <a:pt x="1445" y="857"/>
                      <a:pt x="1448" y="855"/>
                      <a:pt x="1448" y="849"/>
                    </a:cubicBezTo>
                    <a:close/>
                    <a:moveTo>
                      <a:pt x="1434" y="814"/>
                    </a:moveTo>
                    <a:cubicBezTo>
                      <a:pt x="1426" y="814"/>
                      <a:pt x="1418" y="821"/>
                      <a:pt x="1416" y="827"/>
                    </a:cubicBezTo>
                    <a:cubicBezTo>
                      <a:pt x="1407" y="826"/>
                      <a:pt x="1404" y="808"/>
                      <a:pt x="1417" y="803"/>
                    </a:cubicBezTo>
                    <a:cubicBezTo>
                      <a:pt x="1425" y="800"/>
                      <a:pt x="1434" y="806"/>
                      <a:pt x="1434" y="814"/>
                    </a:cubicBezTo>
                    <a:close/>
                    <a:moveTo>
                      <a:pt x="1168" y="812"/>
                    </a:moveTo>
                    <a:cubicBezTo>
                      <a:pt x="1190" y="802"/>
                      <a:pt x="1188" y="777"/>
                      <a:pt x="1184" y="765"/>
                    </a:cubicBezTo>
                    <a:cubicBezTo>
                      <a:pt x="1181" y="752"/>
                      <a:pt x="1173" y="737"/>
                      <a:pt x="1181" y="723"/>
                    </a:cubicBezTo>
                    <a:cubicBezTo>
                      <a:pt x="1185" y="716"/>
                      <a:pt x="1193" y="710"/>
                      <a:pt x="1201" y="711"/>
                    </a:cubicBezTo>
                    <a:cubicBezTo>
                      <a:pt x="1206" y="712"/>
                      <a:pt x="1210" y="715"/>
                      <a:pt x="1211" y="721"/>
                    </a:cubicBezTo>
                    <a:cubicBezTo>
                      <a:pt x="1208" y="717"/>
                      <a:pt x="1201" y="716"/>
                      <a:pt x="1197" y="720"/>
                    </a:cubicBezTo>
                    <a:cubicBezTo>
                      <a:pt x="1192" y="723"/>
                      <a:pt x="1192" y="730"/>
                      <a:pt x="1194" y="736"/>
                    </a:cubicBezTo>
                    <a:cubicBezTo>
                      <a:pt x="1200" y="751"/>
                      <a:pt x="1204" y="767"/>
                      <a:pt x="1202" y="780"/>
                    </a:cubicBezTo>
                    <a:cubicBezTo>
                      <a:pt x="1200" y="795"/>
                      <a:pt x="1186" y="811"/>
                      <a:pt x="1168" y="812"/>
                    </a:cubicBezTo>
                    <a:close/>
                    <a:moveTo>
                      <a:pt x="1130" y="569"/>
                    </a:moveTo>
                    <a:cubicBezTo>
                      <a:pt x="1129" y="566"/>
                      <a:pt x="1130" y="564"/>
                      <a:pt x="1131" y="562"/>
                    </a:cubicBezTo>
                    <a:cubicBezTo>
                      <a:pt x="1132" y="559"/>
                      <a:pt x="1136" y="557"/>
                      <a:pt x="1139" y="558"/>
                    </a:cubicBezTo>
                    <a:cubicBezTo>
                      <a:pt x="1144" y="559"/>
                      <a:pt x="1146" y="563"/>
                      <a:pt x="1146" y="566"/>
                    </a:cubicBezTo>
                    <a:cubicBezTo>
                      <a:pt x="1146" y="572"/>
                      <a:pt x="1141" y="573"/>
                      <a:pt x="1138" y="575"/>
                    </a:cubicBezTo>
                    <a:cubicBezTo>
                      <a:pt x="1135" y="579"/>
                      <a:pt x="1136" y="584"/>
                      <a:pt x="1139" y="589"/>
                    </a:cubicBezTo>
                    <a:cubicBezTo>
                      <a:pt x="1143" y="594"/>
                      <a:pt x="1149" y="596"/>
                      <a:pt x="1155" y="594"/>
                    </a:cubicBezTo>
                    <a:cubicBezTo>
                      <a:pt x="1159" y="593"/>
                      <a:pt x="1162" y="590"/>
                      <a:pt x="1161" y="586"/>
                    </a:cubicBezTo>
                    <a:cubicBezTo>
                      <a:pt x="1158" y="589"/>
                      <a:pt x="1153" y="589"/>
                      <a:pt x="1151" y="584"/>
                    </a:cubicBezTo>
                    <a:cubicBezTo>
                      <a:pt x="1150" y="581"/>
                      <a:pt x="1152" y="575"/>
                      <a:pt x="1153" y="569"/>
                    </a:cubicBezTo>
                    <a:cubicBezTo>
                      <a:pt x="1155" y="563"/>
                      <a:pt x="1155" y="557"/>
                      <a:pt x="1152" y="552"/>
                    </a:cubicBezTo>
                    <a:cubicBezTo>
                      <a:pt x="1148" y="542"/>
                      <a:pt x="1135" y="539"/>
                      <a:pt x="1127" y="546"/>
                    </a:cubicBezTo>
                    <a:cubicBezTo>
                      <a:pt x="1122" y="549"/>
                      <a:pt x="1120" y="554"/>
                      <a:pt x="1119" y="559"/>
                    </a:cubicBezTo>
                    <a:cubicBezTo>
                      <a:pt x="1118" y="565"/>
                      <a:pt x="1119" y="580"/>
                      <a:pt x="1114" y="585"/>
                    </a:cubicBezTo>
                    <a:cubicBezTo>
                      <a:pt x="1110" y="589"/>
                      <a:pt x="1106" y="588"/>
                      <a:pt x="1104" y="585"/>
                    </a:cubicBezTo>
                    <a:cubicBezTo>
                      <a:pt x="1101" y="588"/>
                      <a:pt x="1104" y="594"/>
                      <a:pt x="1109" y="596"/>
                    </a:cubicBezTo>
                    <a:cubicBezTo>
                      <a:pt x="1117" y="599"/>
                      <a:pt x="1129" y="594"/>
                      <a:pt x="1132" y="583"/>
                    </a:cubicBezTo>
                    <a:cubicBezTo>
                      <a:pt x="1133" y="579"/>
                      <a:pt x="1132" y="574"/>
                      <a:pt x="1130" y="569"/>
                    </a:cubicBezTo>
                    <a:close/>
                    <a:moveTo>
                      <a:pt x="1230" y="447"/>
                    </a:moveTo>
                    <a:cubicBezTo>
                      <a:pt x="1230" y="464"/>
                      <a:pt x="1242" y="472"/>
                      <a:pt x="1245" y="477"/>
                    </a:cubicBezTo>
                    <a:cubicBezTo>
                      <a:pt x="1249" y="484"/>
                      <a:pt x="1242" y="488"/>
                      <a:pt x="1237" y="482"/>
                    </a:cubicBezTo>
                    <a:cubicBezTo>
                      <a:pt x="1231" y="476"/>
                      <a:pt x="1226" y="461"/>
                      <a:pt x="1230" y="447"/>
                    </a:cubicBezTo>
                    <a:close/>
                    <a:moveTo>
                      <a:pt x="1249" y="510"/>
                    </a:moveTo>
                    <a:cubicBezTo>
                      <a:pt x="1248" y="510"/>
                      <a:pt x="1247" y="509"/>
                      <a:pt x="1246" y="508"/>
                    </a:cubicBezTo>
                    <a:cubicBezTo>
                      <a:pt x="1245" y="507"/>
                      <a:pt x="1245" y="504"/>
                      <a:pt x="1246" y="503"/>
                    </a:cubicBezTo>
                    <a:cubicBezTo>
                      <a:pt x="1248" y="501"/>
                      <a:pt x="1251" y="501"/>
                      <a:pt x="1252" y="502"/>
                    </a:cubicBezTo>
                    <a:cubicBezTo>
                      <a:pt x="1256" y="503"/>
                      <a:pt x="1254" y="506"/>
                      <a:pt x="1255" y="508"/>
                    </a:cubicBezTo>
                    <a:cubicBezTo>
                      <a:pt x="1256" y="510"/>
                      <a:pt x="1259" y="512"/>
                      <a:pt x="1262" y="511"/>
                    </a:cubicBezTo>
                    <a:cubicBezTo>
                      <a:pt x="1266" y="511"/>
                      <a:pt x="1269" y="508"/>
                      <a:pt x="1270" y="505"/>
                    </a:cubicBezTo>
                    <a:cubicBezTo>
                      <a:pt x="1270" y="502"/>
                      <a:pt x="1269" y="500"/>
                      <a:pt x="1267" y="500"/>
                    </a:cubicBezTo>
                    <a:cubicBezTo>
                      <a:pt x="1268" y="502"/>
                      <a:pt x="1266" y="505"/>
                      <a:pt x="1263" y="504"/>
                    </a:cubicBezTo>
                    <a:cubicBezTo>
                      <a:pt x="1261" y="504"/>
                      <a:pt x="1259" y="501"/>
                      <a:pt x="1256" y="499"/>
                    </a:cubicBezTo>
                    <a:cubicBezTo>
                      <a:pt x="1253" y="496"/>
                      <a:pt x="1250" y="495"/>
                      <a:pt x="1247" y="494"/>
                    </a:cubicBezTo>
                    <a:cubicBezTo>
                      <a:pt x="1241" y="494"/>
                      <a:pt x="1236" y="500"/>
                      <a:pt x="1236" y="506"/>
                    </a:cubicBezTo>
                    <a:cubicBezTo>
                      <a:pt x="1237" y="509"/>
                      <a:pt x="1239" y="512"/>
                      <a:pt x="1241" y="514"/>
                    </a:cubicBezTo>
                    <a:cubicBezTo>
                      <a:pt x="1244" y="516"/>
                      <a:pt x="1252" y="519"/>
                      <a:pt x="1253" y="523"/>
                    </a:cubicBezTo>
                    <a:cubicBezTo>
                      <a:pt x="1254" y="526"/>
                      <a:pt x="1252" y="528"/>
                      <a:pt x="1250" y="528"/>
                    </a:cubicBezTo>
                    <a:cubicBezTo>
                      <a:pt x="1251" y="531"/>
                      <a:pt x="1255" y="531"/>
                      <a:pt x="1257" y="529"/>
                    </a:cubicBezTo>
                    <a:cubicBezTo>
                      <a:pt x="1261" y="526"/>
                      <a:pt x="1262" y="518"/>
                      <a:pt x="1257" y="514"/>
                    </a:cubicBezTo>
                    <a:cubicBezTo>
                      <a:pt x="1255" y="512"/>
                      <a:pt x="1253" y="511"/>
                      <a:pt x="1249" y="510"/>
                    </a:cubicBezTo>
                    <a:close/>
                    <a:moveTo>
                      <a:pt x="1249" y="509"/>
                    </a:moveTo>
                    <a:cubicBezTo>
                      <a:pt x="1247" y="509"/>
                      <a:pt x="1246" y="507"/>
                      <a:pt x="1246" y="505"/>
                    </a:cubicBezTo>
                    <a:cubicBezTo>
                      <a:pt x="1247" y="501"/>
                      <a:pt x="1252" y="502"/>
                      <a:pt x="1254" y="504"/>
                    </a:cubicBezTo>
                    <a:cubicBezTo>
                      <a:pt x="1255" y="507"/>
                      <a:pt x="1254" y="509"/>
                      <a:pt x="1256" y="511"/>
                    </a:cubicBezTo>
                    <a:cubicBezTo>
                      <a:pt x="1253" y="509"/>
                      <a:pt x="1252" y="510"/>
                      <a:pt x="1249" y="509"/>
                    </a:cubicBezTo>
                    <a:close/>
                    <a:moveTo>
                      <a:pt x="1236" y="499"/>
                    </a:moveTo>
                    <a:cubicBezTo>
                      <a:pt x="1237" y="496"/>
                      <a:pt x="1241" y="494"/>
                      <a:pt x="1244" y="493"/>
                    </a:cubicBezTo>
                    <a:cubicBezTo>
                      <a:pt x="1244" y="490"/>
                      <a:pt x="1237" y="486"/>
                      <a:pt x="1234" y="491"/>
                    </a:cubicBezTo>
                    <a:cubicBezTo>
                      <a:pt x="1231" y="494"/>
                      <a:pt x="1233" y="498"/>
                      <a:pt x="1236" y="499"/>
                    </a:cubicBezTo>
                    <a:close/>
                    <a:moveTo>
                      <a:pt x="1233" y="490"/>
                    </a:moveTo>
                    <a:cubicBezTo>
                      <a:pt x="1233" y="489"/>
                      <a:pt x="1234" y="488"/>
                      <a:pt x="1235" y="488"/>
                    </a:cubicBezTo>
                    <a:cubicBezTo>
                      <a:pt x="1229" y="483"/>
                      <a:pt x="1226" y="474"/>
                      <a:pt x="1225" y="466"/>
                    </a:cubicBezTo>
                    <a:cubicBezTo>
                      <a:pt x="1223" y="451"/>
                      <a:pt x="1233" y="441"/>
                      <a:pt x="1234" y="419"/>
                    </a:cubicBezTo>
                    <a:cubicBezTo>
                      <a:pt x="1234" y="409"/>
                      <a:pt x="1232" y="400"/>
                      <a:pt x="1229" y="394"/>
                    </a:cubicBezTo>
                    <a:cubicBezTo>
                      <a:pt x="1223" y="380"/>
                      <a:pt x="1210" y="368"/>
                      <a:pt x="1208" y="351"/>
                    </a:cubicBezTo>
                    <a:cubicBezTo>
                      <a:pt x="1211" y="358"/>
                      <a:pt x="1219" y="360"/>
                      <a:pt x="1224" y="351"/>
                    </a:cubicBezTo>
                    <a:cubicBezTo>
                      <a:pt x="1228" y="345"/>
                      <a:pt x="1225" y="332"/>
                      <a:pt x="1241" y="328"/>
                    </a:cubicBezTo>
                    <a:cubicBezTo>
                      <a:pt x="1233" y="326"/>
                      <a:pt x="1223" y="326"/>
                      <a:pt x="1216" y="330"/>
                    </a:cubicBezTo>
                    <a:cubicBezTo>
                      <a:pt x="1211" y="333"/>
                      <a:pt x="1208" y="337"/>
                      <a:pt x="1207" y="342"/>
                    </a:cubicBezTo>
                    <a:cubicBezTo>
                      <a:pt x="1200" y="365"/>
                      <a:pt x="1229" y="385"/>
                      <a:pt x="1229" y="405"/>
                    </a:cubicBezTo>
                    <a:cubicBezTo>
                      <a:pt x="1229" y="404"/>
                      <a:pt x="1229" y="403"/>
                      <a:pt x="1229" y="402"/>
                    </a:cubicBezTo>
                    <a:cubicBezTo>
                      <a:pt x="1226" y="383"/>
                      <a:pt x="1204" y="372"/>
                      <a:pt x="1186" y="378"/>
                    </a:cubicBezTo>
                    <a:cubicBezTo>
                      <a:pt x="1177" y="381"/>
                      <a:pt x="1169" y="388"/>
                      <a:pt x="1166" y="398"/>
                    </a:cubicBezTo>
                    <a:cubicBezTo>
                      <a:pt x="1162" y="409"/>
                      <a:pt x="1164" y="421"/>
                      <a:pt x="1171" y="430"/>
                    </a:cubicBezTo>
                    <a:cubicBezTo>
                      <a:pt x="1179" y="440"/>
                      <a:pt x="1191" y="444"/>
                      <a:pt x="1202" y="438"/>
                    </a:cubicBezTo>
                    <a:cubicBezTo>
                      <a:pt x="1209" y="435"/>
                      <a:pt x="1213" y="428"/>
                      <a:pt x="1212" y="420"/>
                    </a:cubicBezTo>
                    <a:cubicBezTo>
                      <a:pt x="1211" y="410"/>
                      <a:pt x="1203" y="404"/>
                      <a:pt x="1196" y="404"/>
                    </a:cubicBezTo>
                    <a:cubicBezTo>
                      <a:pt x="1187" y="404"/>
                      <a:pt x="1179" y="411"/>
                      <a:pt x="1181" y="421"/>
                    </a:cubicBezTo>
                    <a:cubicBezTo>
                      <a:pt x="1180" y="410"/>
                      <a:pt x="1188" y="404"/>
                      <a:pt x="1197" y="406"/>
                    </a:cubicBezTo>
                    <a:cubicBezTo>
                      <a:pt x="1203" y="407"/>
                      <a:pt x="1209" y="412"/>
                      <a:pt x="1209" y="420"/>
                    </a:cubicBezTo>
                    <a:cubicBezTo>
                      <a:pt x="1210" y="427"/>
                      <a:pt x="1207" y="433"/>
                      <a:pt x="1201" y="435"/>
                    </a:cubicBezTo>
                    <a:cubicBezTo>
                      <a:pt x="1191" y="440"/>
                      <a:pt x="1181" y="436"/>
                      <a:pt x="1174" y="428"/>
                    </a:cubicBezTo>
                    <a:cubicBezTo>
                      <a:pt x="1167" y="420"/>
                      <a:pt x="1166" y="409"/>
                      <a:pt x="1169" y="399"/>
                    </a:cubicBezTo>
                    <a:cubicBezTo>
                      <a:pt x="1173" y="389"/>
                      <a:pt x="1180" y="383"/>
                      <a:pt x="1189" y="381"/>
                    </a:cubicBezTo>
                    <a:cubicBezTo>
                      <a:pt x="1205" y="376"/>
                      <a:pt x="1224" y="386"/>
                      <a:pt x="1227" y="403"/>
                    </a:cubicBezTo>
                    <a:cubicBezTo>
                      <a:pt x="1230" y="417"/>
                      <a:pt x="1226" y="427"/>
                      <a:pt x="1215" y="436"/>
                    </a:cubicBezTo>
                    <a:cubicBezTo>
                      <a:pt x="1198" y="451"/>
                      <a:pt x="1173" y="455"/>
                      <a:pt x="1157" y="448"/>
                    </a:cubicBezTo>
                    <a:cubicBezTo>
                      <a:pt x="1148" y="443"/>
                      <a:pt x="1142" y="434"/>
                      <a:pt x="1148" y="425"/>
                    </a:cubicBezTo>
                    <a:cubicBezTo>
                      <a:pt x="1152" y="420"/>
                      <a:pt x="1158" y="419"/>
                      <a:pt x="1164" y="423"/>
                    </a:cubicBezTo>
                    <a:cubicBezTo>
                      <a:pt x="1162" y="413"/>
                      <a:pt x="1146" y="411"/>
                      <a:pt x="1136" y="421"/>
                    </a:cubicBezTo>
                    <a:cubicBezTo>
                      <a:pt x="1127" y="430"/>
                      <a:pt x="1127" y="441"/>
                      <a:pt x="1131" y="449"/>
                    </a:cubicBezTo>
                    <a:cubicBezTo>
                      <a:pt x="1136" y="462"/>
                      <a:pt x="1152" y="470"/>
                      <a:pt x="1168" y="468"/>
                    </a:cubicBezTo>
                    <a:cubicBezTo>
                      <a:pt x="1186" y="466"/>
                      <a:pt x="1203" y="456"/>
                      <a:pt x="1214" y="442"/>
                    </a:cubicBezTo>
                    <a:cubicBezTo>
                      <a:pt x="1213" y="444"/>
                      <a:pt x="1212" y="446"/>
                      <a:pt x="1210" y="448"/>
                    </a:cubicBezTo>
                    <a:cubicBezTo>
                      <a:pt x="1190" y="470"/>
                      <a:pt x="1162" y="479"/>
                      <a:pt x="1132" y="471"/>
                    </a:cubicBezTo>
                    <a:cubicBezTo>
                      <a:pt x="1110" y="465"/>
                      <a:pt x="1096" y="449"/>
                      <a:pt x="1092" y="427"/>
                    </a:cubicBezTo>
                    <a:cubicBezTo>
                      <a:pt x="1090" y="413"/>
                      <a:pt x="1091" y="400"/>
                      <a:pt x="1096" y="388"/>
                    </a:cubicBezTo>
                    <a:cubicBezTo>
                      <a:pt x="1101" y="375"/>
                      <a:pt x="1109" y="363"/>
                      <a:pt x="1120" y="355"/>
                    </a:cubicBezTo>
                    <a:cubicBezTo>
                      <a:pt x="1125" y="350"/>
                      <a:pt x="1130" y="348"/>
                      <a:pt x="1136" y="346"/>
                    </a:cubicBezTo>
                    <a:cubicBezTo>
                      <a:pt x="1148" y="342"/>
                      <a:pt x="1161" y="342"/>
                      <a:pt x="1172" y="348"/>
                    </a:cubicBezTo>
                    <a:cubicBezTo>
                      <a:pt x="1180" y="354"/>
                      <a:pt x="1185" y="361"/>
                      <a:pt x="1186" y="371"/>
                    </a:cubicBezTo>
                    <a:cubicBezTo>
                      <a:pt x="1197" y="363"/>
                      <a:pt x="1191" y="336"/>
                      <a:pt x="1168" y="338"/>
                    </a:cubicBezTo>
                    <a:cubicBezTo>
                      <a:pt x="1161" y="326"/>
                      <a:pt x="1140" y="335"/>
                      <a:pt x="1128" y="345"/>
                    </a:cubicBezTo>
                    <a:cubicBezTo>
                      <a:pt x="1142" y="332"/>
                      <a:pt x="1169" y="323"/>
                      <a:pt x="1182" y="319"/>
                    </a:cubicBezTo>
                    <a:cubicBezTo>
                      <a:pt x="1182" y="319"/>
                      <a:pt x="1182" y="318"/>
                      <a:pt x="1182" y="317"/>
                    </a:cubicBezTo>
                    <a:cubicBezTo>
                      <a:pt x="1176" y="318"/>
                      <a:pt x="1169" y="320"/>
                      <a:pt x="1162" y="322"/>
                    </a:cubicBezTo>
                    <a:cubicBezTo>
                      <a:pt x="1170" y="315"/>
                      <a:pt x="1174" y="304"/>
                      <a:pt x="1171" y="293"/>
                    </a:cubicBezTo>
                    <a:cubicBezTo>
                      <a:pt x="1167" y="273"/>
                      <a:pt x="1146" y="259"/>
                      <a:pt x="1145" y="234"/>
                    </a:cubicBezTo>
                    <a:cubicBezTo>
                      <a:pt x="1137" y="255"/>
                      <a:pt x="1150" y="276"/>
                      <a:pt x="1154" y="290"/>
                    </a:cubicBezTo>
                    <a:cubicBezTo>
                      <a:pt x="1161" y="317"/>
                      <a:pt x="1151" y="324"/>
                      <a:pt x="1134" y="336"/>
                    </a:cubicBezTo>
                    <a:cubicBezTo>
                      <a:pt x="1136" y="333"/>
                      <a:pt x="1138" y="331"/>
                      <a:pt x="1140" y="327"/>
                    </a:cubicBezTo>
                    <a:cubicBezTo>
                      <a:pt x="1150" y="308"/>
                      <a:pt x="1148" y="285"/>
                      <a:pt x="1136" y="269"/>
                    </a:cubicBezTo>
                    <a:cubicBezTo>
                      <a:pt x="1125" y="255"/>
                      <a:pt x="1110" y="249"/>
                      <a:pt x="1093" y="252"/>
                    </a:cubicBezTo>
                    <a:cubicBezTo>
                      <a:pt x="1072" y="256"/>
                      <a:pt x="1056" y="273"/>
                      <a:pt x="1053" y="294"/>
                    </a:cubicBezTo>
                    <a:cubicBezTo>
                      <a:pt x="1052" y="304"/>
                      <a:pt x="1054" y="313"/>
                      <a:pt x="1059" y="320"/>
                    </a:cubicBezTo>
                    <a:cubicBezTo>
                      <a:pt x="1069" y="334"/>
                      <a:pt x="1084" y="336"/>
                      <a:pt x="1098" y="330"/>
                    </a:cubicBezTo>
                    <a:cubicBezTo>
                      <a:pt x="1081" y="328"/>
                      <a:pt x="1083" y="315"/>
                      <a:pt x="1078" y="309"/>
                    </a:cubicBezTo>
                    <a:cubicBezTo>
                      <a:pt x="1070" y="297"/>
                      <a:pt x="1056" y="312"/>
                      <a:pt x="1065" y="324"/>
                    </a:cubicBezTo>
                    <a:cubicBezTo>
                      <a:pt x="1066" y="325"/>
                      <a:pt x="1067" y="326"/>
                      <a:pt x="1068" y="328"/>
                    </a:cubicBezTo>
                    <a:cubicBezTo>
                      <a:pt x="1058" y="320"/>
                      <a:pt x="1053" y="307"/>
                      <a:pt x="1055" y="294"/>
                    </a:cubicBezTo>
                    <a:cubicBezTo>
                      <a:pt x="1058" y="274"/>
                      <a:pt x="1073" y="259"/>
                      <a:pt x="1094" y="255"/>
                    </a:cubicBezTo>
                    <a:cubicBezTo>
                      <a:pt x="1109" y="253"/>
                      <a:pt x="1123" y="259"/>
                      <a:pt x="1132" y="271"/>
                    </a:cubicBezTo>
                    <a:cubicBezTo>
                      <a:pt x="1144" y="286"/>
                      <a:pt x="1145" y="307"/>
                      <a:pt x="1136" y="324"/>
                    </a:cubicBezTo>
                    <a:cubicBezTo>
                      <a:pt x="1132" y="331"/>
                      <a:pt x="1128" y="336"/>
                      <a:pt x="1123" y="341"/>
                    </a:cubicBezTo>
                    <a:cubicBezTo>
                      <a:pt x="1126" y="338"/>
                      <a:pt x="1128" y="334"/>
                      <a:pt x="1129" y="329"/>
                    </a:cubicBezTo>
                    <a:cubicBezTo>
                      <a:pt x="1133" y="318"/>
                      <a:pt x="1130" y="302"/>
                      <a:pt x="1117" y="297"/>
                    </a:cubicBezTo>
                    <a:cubicBezTo>
                      <a:pt x="1112" y="295"/>
                      <a:pt x="1105" y="297"/>
                      <a:pt x="1101" y="301"/>
                    </a:cubicBezTo>
                    <a:cubicBezTo>
                      <a:pt x="1098" y="304"/>
                      <a:pt x="1097" y="309"/>
                      <a:pt x="1097" y="313"/>
                    </a:cubicBezTo>
                    <a:cubicBezTo>
                      <a:pt x="1098" y="317"/>
                      <a:pt x="1101" y="322"/>
                      <a:pt x="1105" y="324"/>
                    </a:cubicBezTo>
                    <a:cubicBezTo>
                      <a:pt x="1110" y="327"/>
                      <a:pt x="1117" y="325"/>
                      <a:pt x="1120" y="320"/>
                    </a:cubicBezTo>
                    <a:cubicBezTo>
                      <a:pt x="1122" y="317"/>
                      <a:pt x="1122" y="313"/>
                      <a:pt x="1119" y="310"/>
                    </a:cubicBezTo>
                    <a:cubicBezTo>
                      <a:pt x="1117" y="308"/>
                      <a:pt x="1115" y="308"/>
                      <a:pt x="1113" y="310"/>
                    </a:cubicBezTo>
                    <a:cubicBezTo>
                      <a:pt x="1115" y="310"/>
                      <a:pt x="1116" y="311"/>
                      <a:pt x="1117" y="312"/>
                    </a:cubicBezTo>
                    <a:cubicBezTo>
                      <a:pt x="1119" y="315"/>
                      <a:pt x="1117" y="318"/>
                      <a:pt x="1113" y="319"/>
                    </a:cubicBezTo>
                    <a:cubicBezTo>
                      <a:pt x="1112" y="319"/>
                      <a:pt x="1109" y="318"/>
                      <a:pt x="1107" y="316"/>
                    </a:cubicBezTo>
                    <a:cubicBezTo>
                      <a:pt x="1105" y="314"/>
                      <a:pt x="1105" y="310"/>
                      <a:pt x="1107" y="307"/>
                    </a:cubicBezTo>
                    <a:cubicBezTo>
                      <a:pt x="1109" y="304"/>
                      <a:pt x="1113" y="303"/>
                      <a:pt x="1117" y="305"/>
                    </a:cubicBezTo>
                    <a:cubicBezTo>
                      <a:pt x="1127" y="308"/>
                      <a:pt x="1129" y="324"/>
                      <a:pt x="1126" y="333"/>
                    </a:cubicBezTo>
                    <a:cubicBezTo>
                      <a:pt x="1122" y="344"/>
                      <a:pt x="1112" y="353"/>
                      <a:pt x="1105" y="361"/>
                    </a:cubicBezTo>
                    <a:cubicBezTo>
                      <a:pt x="1097" y="371"/>
                      <a:pt x="1091" y="383"/>
                      <a:pt x="1089" y="400"/>
                    </a:cubicBezTo>
                    <a:cubicBezTo>
                      <a:pt x="1089" y="397"/>
                      <a:pt x="1088" y="393"/>
                      <a:pt x="1088" y="390"/>
                    </a:cubicBezTo>
                    <a:cubicBezTo>
                      <a:pt x="1083" y="368"/>
                      <a:pt x="1069" y="352"/>
                      <a:pt x="1047" y="348"/>
                    </a:cubicBezTo>
                    <a:cubicBezTo>
                      <a:pt x="1026" y="345"/>
                      <a:pt x="1006" y="353"/>
                      <a:pt x="994" y="370"/>
                    </a:cubicBezTo>
                    <a:cubicBezTo>
                      <a:pt x="983" y="386"/>
                      <a:pt x="980" y="408"/>
                      <a:pt x="991" y="425"/>
                    </a:cubicBezTo>
                    <a:cubicBezTo>
                      <a:pt x="1001" y="441"/>
                      <a:pt x="1017" y="448"/>
                      <a:pt x="1033" y="444"/>
                    </a:cubicBezTo>
                    <a:cubicBezTo>
                      <a:pt x="1043" y="442"/>
                      <a:pt x="1051" y="436"/>
                      <a:pt x="1055" y="428"/>
                    </a:cubicBezTo>
                    <a:cubicBezTo>
                      <a:pt x="1057" y="423"/>
                      <a:pt x="1059" y="417"/>
                      <a:pt x="1058" y="411"/>
                    </a:cubicBezTo>
                    <a:cubicBezTo>
                      <a:pt x="1057" y="400"/>
                      <a:pt x="1049" y="393"/>
                      <a:pt x="1039" y="393"/>
                    </a:cubicBezTo>
                    <a:cubicBezTo>
                      <a:pt x="1028" y="392"/>
                      <a:pt x="1019" y="400"/>
                      <a:pt x="1018" y="411"/>
                    </a:cubicBezTo>
                    <a:cubicBezTo>
                      <a:pt x="1017" y="422"/>
                      <a:pt x="1025" y="432"/>
                      <a:pt x="1037" y="433"/>
                    </a:cubicBezTo>
                    <a:cubicBezTo>
                      <a:pt x="1046" y="433"/>
                      <a:pt x="1055" y="427"/>
                      <a:pt x="1057" y="419"/>
                    </a:cubicBezTo>
                    <a:cubicBezTo>
                      <a:pt x="1055" y="431"/>
                      <a:pt x="1045" y="441"/>
                      <a:pt x="1032" y="443"/>
                    </a:cubicBezTo>
                    <a:cubicBezTo>
                      <a:pt x="1017" y="446"/>
                      <a:pt x="1002" y="439"/>
                      <a:pt x="993" y="424"/>
                    </a:cubicBezTo>
                    <a:cubicBezTo>
                      <a:pt x="983" y="408"/>
                      <a:pt x="986" y="388"/>
                      <a:pt x="996" y="373"/>
                    </a:cubicBezTo>
                    <a:cubicBezTo>
                      <a:pt x="1007" y="356"/>
                      <a:pt x="1027" y="349"/>
                      <a:pt x="1046" y="352"/>
                    </a:cubicBezTo>
                    <a:cubicBezTo>
                      <a:pt x="1065" y="357"/>
                      <a:pt x="1078" y="370"/>
                      <a:pt x="1082" y="390"/>
                    </a:cubicBezTo>
                    <a:cubicBezTo>
                      <a:pt x="1084" y="404"/>
                      <a:pt x="1082" y="418"/>
                      <a:pt x="1087" y="433"/>
                    </a:cubicBezTo>
                    <a:cubicBezTo>
                      <a:pt x="1093" y="454"/>
                      <a:pt x="1109" y="469"/>
                      <a:pt x="1131" y="476"/>
                    </a:cubicBezTo>
                    <a:cubicBezTo>
                      <a:pt x="1162" y="485"/>
                      <a:pt x="1193" y="476"/>
                      <a:pt x="1215" y="451"/>
                    </a:cubicBezTo>
                    <a:cubicBezTo>
                      <a:pt x="1224" y="440"/>
                      <a:pt x="1230" y="429"/>
                      <a:pt x="1232" y="416"/>
                    </a:cubicBezTo>
                    <a:cubicBezTo>
                      <a:pt x="1232" y="429"/>
                      <a:pt x="1228" y="442"/>
                      <a:pt x="1221" y="453"/>
                    </a:cubicBezTo>
                    <a:cubicBezTo>
                      <a:pt x="1211" y="469"/>
                      <a:pt x="1195" y="483"/>
                      <a:pt x="1179" y="491"/>
                    </a:cubicBezTo>
                    <a:cubicBezTo>
                      <a:pt x="1173" y="495"/>
                      <a:pt x="1168" y="499"/>
                      <a:pt x="1162" y="504"/>
                    </a:cubicBezTo>
                    <a:cubicBezTo>
                      <a:pt x="1161" y="506"/>
                      <a:pt x="1159" y="507"/>
                      <a:pt x="1158" y="508"/>
                    </a:cubicBezTo>
                    <a:cubicBezTo>
                      <a:pt x="1156" y="511"/>
                      <a:pt x="1154" y="514"/>
                      <a:pt x="1152" y="516"/>
                    </a:cubicBezTo>
                    <a:cubicBezTo>
                      <a:pt x="1152" y="518"/>
                      <a:pt x="1147" y="527"/>
                      <a:pt x="1149" y="528"/>
                    </a:cubicBezTo>
                    <a:cubicBezTo>
                      <a:pt x="1150" y="528"/>
                      <a:pt x="1153" y="523"/>
                      <a:pt x="1153" y="522"/>
                    </a:cubicBezTo>
                    <a:cubicBezTo>
                      <a:pt x="1156" y="518"/>
                      <a:pt x="1158" y="514"/>
                      <a:pt x="1161" y="511"/>
                    </a:cubicBezTo>
                    <a:cubicBezTo>
                      <a:pt x="1162" y="509"/>
                      <a:pt x="1163" y="508"/>
                      <a:pt x="1165" y="507"/>
                    </a:cubicBezTo>
                    <a:cubicBezTo>
                      <a:pt x="1170" y="502"/>
                      <a:pt x="1174" y="498"/>
                      <a:pt x="1181" y="494"/>
                    </a:cubicBezTo>
                    <a:cubicBezTo>
                      <a:pt x="1181" y="494"/>
                      <a:pt x="1182" y="493"/>
                      <a:pt x="1183" y="493"/>
                    </a:cubicBezTo>
                    <a:cubicBezTo>
                      <a:pt x="1181" y="494"/>
                      <a:pt x="1180" y="496"/>
                      <a:pt x="1178" y="498"/>
                    </a:cubicBezTo>
                    <a:cubicBezTo>
                      <a:pt x="1174" y="502"/>
                      <a:pt x="1171" y="507"/>
                      <a:pt x="1169" y="513"/>
                    </a:cubicBezTo>
                    <a:cubicBezTo>
                      <a:pt x="1164" y="529"/>
                      <a:pt x="1174" y="541"/>
                      <a:pt x="1187" y="547"/>
                    </a:cubicBezTo>
                    <a:cubicBezTo>
                      <a:pt x="1199" y="551"/>
                      <a:pt x="1213" y="551"/>
                      <a:pt x="1223" y="543"/>
                    </a:cubicBezTo>
                    <a:cubicBezTo>
                      <a:pt x="1232" y="536"/>
                      <a:pt x="1234" y="526"/>
                      <a:pt x="1230" y="516"/>
                    </a:cubicBezTo>
                    <a:cubicBezTo>
                      <a:pt x="1227" y="509"/>
                      <a:pt x="1219" y="501"/>
                      <a:pt x="1210" y="503"/>
                    </a:cubicBezTo>
                    <a:cubicBezTo>
                      <a:pt x="1206" y="503"/>
                      <a:pt x="1201" y="506"/>
                      <a:pt x="1199" y="511"/>
                    </a:cubicBezTo>
                    <a:cubicBezTo>
                      <a:pt x="1198" y="513"/>
                      <a:pt x="1198" y="516"/>
                      <a:pt x="1199" y="519"/>
                    </a:cubicBezTo>
                    <a:cubicBezTo>
                      <a:pt x="1200" y="522"/>
                      <a:pt x="1203" y="524"/>
                      <a:pt x="1206" y="525"/>
                    </a:cubicBezTo>
                    <a:cubicBezTo>
                      <a:pt x="1210" y="526"/>
                      <a:pt x="1214" y="525"/>
                      <a:pt x="1216" y="522"/>
                    </a:cubicBezTo>
                    <a:cubicBezTo>
                      <a:pt x="1219" y="519"/>
                      <a:pt x="1219" y="514"/>
                      <a:pt x="1216" y="511"/>
                    </a:cubicBezTo>
                    <a:cubicBezTo>
                      <a:pt x="1213" y="508"/>
                      <a:pt x="1208" y="508"/>
                      <a:pt x="1204" y="511"/>
                    </a:cubicBezTo>
                    <a:cubicBezTo>
                      <a:pt x="1201" y="514"/>
                      <a:pt x="1200" y="519"/>
                      <a:pt x="1203" y="523"/>
                    </a:cubicBezTo>
                    <a:cubicBezTo>
                      <a:pt x="1204" y="524"/>
                      <a:pt x="1206" y="525"/>
                      <a:pt x="1207" y="525"/>
                    </a:cubicBezTo>
                    <a:cubicBezTo>
                      <a:pt x="1206" y="525"/>
                      <a:pt x="1206" y="525"/>
                      <a:pt x="1206" y="525"/>
                    </a:cubicBezTo>
                    <a:cubicBezTo>
                      <a:pt x="1203" y="524"/>
                      <a:pt x="1201" y="522"/>
                      <a:pt x="1199" y="519"/>
                    </a:cubicBezTo>
                    <a:cubicBezTo>
                      <a:pt x="1198" y="516"/>
                      <a:pt x="1199" y="514"/>
                      <a:pt x="1200" y="511"/>
                    </a:cubicBezTo>
                    <a:cubicBezTo>
                      <a:pt x="1202" y="507"/>
                      <a:pt x="1206" y="504"/>
                      <a:pt x="1211" y="503"/>
                    </a:cubicBezTo>
                    <a:cubicBezTo>
                      <a:pt x="1218" y="503"/>
                      <a:pt x="1226" y="510"/>
                      <a:pt x="1229" y="517"/>
                    </a:cubicBezTo>
                    <a:cubicBezTo>
                      <a:pt x="1232" y="526"/>
                      <a:pt x="1230" y="535"/>
                      <a:pt x="1222" y="542"/>
                    </a:cubicBezTo>
                    <a:cubicBezTo>
                      <a:pt x="1212" y="549"/>
                      <a:pt x="1198" y="549"/>
                      <a:pt x="1187" y="544"/>
                    </a:cubicBezTo>
                    <a:cubicBezTo>
                      <a:pt x="1176" y="539"/>
                      <a:pt x="1167" y="528"/>
                      <a:pt x="1172" y="514"/>
                    </a:cubicBezTo>
                    <a:cubicBezTo>
                      <a:pt x="1174" y="508"/>
                      <a:pt x="1177" y="504"/>
                      <a:pt x="1181" y="500"/>
                    </a:cubicBezTo>
                    <a:cubicBezTo>
                      <a:pt x="1183" y="497"/>
                      <a:pt x="1186" y="495"/>
                      <a:pt x="1189" y="493"/>
                    </a:cubicBezTo>
                    <a:cubicBezTo>
                      <a:pt x="1195" y="487"/>
                      <a:pt x="1204" y="480"/>
                      <a:pt x="1211" y="473"/>
                    </a:cubicBezTo>
                    <a:cubicBezTo>
                      <a:pt x="1215" y="469"/>
                      <a:pt x="1219" y="464"/>
                      <a:pt x="1222" y="459"/>
                    </a:cubicBezTo>
                    <a:cubicBezTo>
                      <a:pt x="1222" y="462"/>
                      <a:pt x="1222" y="465"/>
                      <a:pt x="1223" y="468"/>
                    </a:cubicBezTo>
                    <a:cubicBezTo>
                      <a:pt x="1224" y="477"/>
                      <a:pt x="1228" y="485"/>
                      <a:pt x="1233" y="490"/>
                    </a:cubicBezTo>
                    <a:close/>
                    <a:moveTo>
                      <a:pt x="1132" y="568"/>
                    </a:moveTo>
                    <a:cubicBezTo>
                      <a:pt x="1131" y="564"/>
                      <a:pt x="1133" y="560"/>
                      <a:pt x="1136" y="559"/>
                    </a:cubicBezTo>
                    <a:cubicBezTo>
                      <a:pt x="1143" y="558"/>
                      <a:pt x="1146" y="566"/>
                      <a:pt x="1143" y="570"/>
                    </a:cubicBezTo>
                    <a:cubicBezTo>
                      <a:pt x="1140" y="574"/>
                      <a:pt x="1136" y="573"/>
                      <a:pt x="1135" y="579"/>
                    </a:cubicBezTo>
                    <a:cubicBezTo>
                      <a:pt x="1135" y="573"/>
                      <a:pt x="1132" y="572"/>
                      <a:pt x="1132" y="568"/>
                    </a:cubicBezTo>
                    <a:close/>
                    <a:moveTo>
                      <a:pt x="1173" y="493"/>
                    </a:moveTo>
                    <a:cubicBezTo>
                      <a:pt x="1162" y="500"/>
                      <a:pt x="1145" y="497"/>
                      <a:pt x="1138" y="490"/>
                    </a:cubicBezTo>
                    <a:cubicBezTo>
                      <a:pt x="1132" y="484"/>
                      <a:pt x="1127" y="478"/>
                      <a:pt x="1119" y="477"/>
                    </a:cubicBezTo>
                    <a:cubicBezTo>
                      <a:pt x="1113" y="476"/>
                      <a:pt x="1104" y="479"/>
                      <a:pt x="1104" y="485"/>
                    </a:cubicBezTo>
                    <a:cubicBezTo>
                      <a:pt x="1107" y="481"/>
                      <a:pt x="1113" y="483"/>
                      <a:pt x="1118" y="486"/>
                    </a:cubicBezTo>
                    <a:cubicBezTo>
                      <a:pt x="1122" y="488"/>
                      <a:pt x="1126" y="490"/>
                      <a:pt x="1131" y="489"/>
                    </a:cubicBezTo>
                    <a:cubicBezTo>
                      <a:pt x="1133" y="499"/>
                      <a:pt x="1142" y="502"/>
                      <a:pt x="1149" y="502"/>
                    </a:cubicBezTo>
                    <a:cubicBezTo>
                      <a:pt x="1156" y="502"/>
                      <a:pt x="1167" y="499"/>
                      <a:pt x="1173" y="493"/>
                    </a:cubicBezTo>
                    <a:close/>
                    <a:moveTo>
                      <a:pt x="1191" y="607"/>
                    </a:moveTo>
                    <a:cubicBezTo>
                      <a:pt x="1204" y="624"/>
                      <a:pt x="1194" y="641"/>
                      <a:pt x="1192" y="649"/>
                    </a:cubicBezTo>
                    <a:cubicBezTo>
                      <a:pt x="1189" y="661"/>
                      <a:pt x="1201" y="663"/>
                      <a:pt x="1206" y="651"/>
                    </a:cubicBezTo>
                    <a:cubicBezTo>
                      <a:pt x="1210" y="640"/>
                      <a:pt x="1206" y="620"/>
                      <a:pt x="1191" y="607"/>
                    </a:cubicBezTo>
                    <a:close/>
                    <a:moveTo>
                      <a:pt x="1136" y="540"/>
                    </a:moveTo>
                    <a:cubicBezTo>
                      <a:pt x="1142" y="539"/>
                      <a:pt x="1149" y="543"/>
                      <a:pt x="1151" y="546"/>
                    </a:cubicBezTo>
                    <a:cubicBezTo>
                      <a:pt x="1157" y="544"/>
                      <a:pt x="1157" y="531"/>
                      <a:pt x="1147" y="529"/>
                    </a:cubicBezTo>
                    <a:cubicBezTo>
                      <a:pt x="1141" y="528"/>
                      <a:pt x="1134" y="534"/>
                      <a:pt x="1136" y="540"/>
                    </a:cubicBezTo>
                    <a:close/>
                    <a:moveTo>
                      <a:pt x="1164" y="501"/>
                    </a:moveTo>
                    <a:cubicBezTo>
                      <a:pt x="1142" y="512"/>
                      <a:pt x="1120" y="498"/>
                      <a:pt x="1112" y="496"/>
                    </a:cubicBezTo>
                    <a:cubicBezTo>
                      <a:pt x="1097" y="493"/>
                      <a:pt x="1093" y="510"/>
                      <a:pt x="1110" y="515"/>
                    </a:cubicBezTo>
                    <a:cubicBezTo>
                      <a:pt x="1121" y="518"/>
                      <a:pt x="1143" y="518"/>
                      <a:pt x="1164" y="501"/>
                    </a:cubicBezTo>
                    <a:close/>
                    <a:moveTo>
                      <a:pt x="1205" y="557"/>
                    </a:moveTo>
                    <a:cubicBezTo>
                      <a:pt x="1214" y="551"/>
                      <a:pt x="1224" y="546"/>
                      <a:pt x="1234" y="547"/>
                    </a:cubicBezTo>
                    <a:cubicBezTo>
                      <a:pt x="1244" y="548"/>
                      <a:pt x="1254" y="554"/>
                      <a:pt x="1258" y="563"/>
                    </a:cubicBezTo>
                    <a:cubicBezTo>
                      <a:pt x="1260" y="569"/>
                      <a:pt x="1260" y="575"/>
                      <a:pt x="1258" y="581"/>
                    </a:cubicBezTo>
                    <a:cubicBezTo>
                      <a:pt x="1256" y="587"/>
                      <a:pt x="1253" y="592"/>
                      <a:pt x="1249" y="597"/>
                    </a:cubicBezTo>
                    <a:cubicBezTo>
                      <a:pt x="1244" y="601"/>
                      <a:pt x="1240" y="604"/>
                      <a:pt x="1233" y="606"/>
                    </a:cubicBezTo>
                    <a:cubicBezTo>
                      <a:pt x="1231" y="607"/>
                      <a:pt x="1228" y="608"/>
                      <a:pt x="1225" y="609"/>
                    </a:cubicBezTo>
                    <a:cubicBezTo>
                      <a:pt x="1218" y="610"/>
                      <a:pt x="1212" y="610"/>
                      <a:pt x="1204" y="609"/>
                    </a:cubicBezTo>
                    <a:cubicBezTo>
                      <a:pt x="1193" y="606"/>
                      <a:pt x="1185" y="603"/>
                      <a:pt x="1177" y="595"/>
                    </a:cubicBezTo>
                    <a:cubicBezTo>
                      <a:pt x="1176" y="595"/>
                      <a:pt x="1176" y="594"/>
                      <a:pt x="1175" y="594"/>
                    </a:cubicBezTo>
                    <a:cubicBezTo>
                      <a:pt x="1177" y="601"/>
                      <a:pt x="1177" y="610"/>
                      <a:pt x="1174" y="617"/>
                    </a:cubicBezTo>
                    <a:cubicBezTo>
                      <a:pt x="1171" y="626"/>
                      <a:pt x="1166" y="634"/>
                      <a:pt x="1157" y="638"/>
                    </a:cubicBezTo>
                    <a:cubicBezTo>
                      <a:pt x="1154" y="639"/>
                      <a:pt x="1150" y="640"/>
                      <a:pt x="1145" y="640"/>
                    </a:cubicBezTo>
                    <a:cubicBezTo>
                      <a:pt x="1150" y="639"/>
                      <a:pt x="1153" y="638"/>
                      <a:pt x="1156" y="636"/>
                    </a:cubicBezTo>
                    <a:cubicBezTo>
                      <a:pt x="1164" y="632"/>
                      <a:pt x="1169" y="625"/>
                      <a:pt x="1172" y="616"/>
                    </a:cubicBezTo>
                    <a:cubicBezTo>
                      <a:pt x="1173" y="610"/>
                      <a:pt x="1174" y="604"/>
                      <a:pt x="1173" y="598"/>
                    </a:cubicBezTo>
                    <a:cubicBezTo>
                      <a:pt x="1171" y="588"/>
                      <a:pt x="1166" y="580"/>
                      <a:pt x="1163" y="570"/>
                    </a:cubicBezTo>
                    <a:cubicBezTo>
                      <a:pt x="1162" y="569"/>
                      <a:pt x="1162" y="569"/>
                      <a:pt x="1162" y="569"/>
                    </a:cubicBezTo>
                    <a:cubicBezTo>
                      <a:pt x="1161" y="563"/>
                      <a:pt x="1160" y="557"/>
                      <a:pt x="1160" y="551"/>
                    </a:cubicBezTo>
                    <a:cubicBezTo>
                      <a:pt x="1160" y="550"/>
                      <a:pt x="1161" y="535"/>
                      <a:pt x="1163" y="535"/>
                    </a:cubicBezTo>
                    <a:cubicBezTo>
                      <a:pt x="1163" y="536"/>
                      <a:pt x="1163" y="545"/>
                      <a:pt x="1163" y="546"/>
                    </a:cubicBezTo>
                    <a:cubicBezTo>
                      <a:pt x="1164" y="554"/>
                      <a:pt x="1164" y="560"/>
                      <a:pt x="1166" y="568"/>
                    </a:cubicBezTo>
                    <a:cubicBezTo>
                      <a:pt x="1166" y="569"/>
                      <a:pt x="1166" y="569"/>
                      <a:pt x="1166" y="569"/>
                    </a:cubicBezTo>
                    <a:cubicBezTo>
                      <a:pt x="1169" y="578"/>
                      <a:pt x="1172" y="586"/>
                      <a:pt x="1179" y="593"/>
                    </a:cubicBezTo>
                    <a:cubicBezTo>
                      <a:pt x="1188" y="601"/>
                      <a:pt x="1200" y="607"/>
                      <a:pt x="1212" y="605"/>
                    </a:cubicBezTo>
                    <a:cubicBezTo>
                      <a:pt x="1218" y="604"/>
                      <a:pt x="1227" y="598"/>
                      <a:pt x="1226" y="591"/>
                    </a:cubicBezTo>
                    <a:cubicBezTo>
                      <a:pt x="1226" y="588"/>
                      <a:pt x="1224" y="586"/>
                      <a:pt x="1221" y="585"/>
                    </a:cubicBezTo>
                    <a:cubicBezTo>
                      <a:pt x="1219" y="585"/>
                      <a:pt x="1217" y="586"/>
                      <a:pt x="1216" y="589"/>
                    </a:cubicBezTo>
                    <a:cubicBezTo>
                      <a:pt x="1215" y="590"/>
                      <a:pt x="1215" y="592"/>
                      <a:pt x="1216" y="593"/>
                    </a:cubicBezTo>
                    <a:cubicBezTo>
                      <a:pt x="1217" y="595"/>
                      <a:pt x="1220" y="595"/>
                      <a:pt x="1221" y="593"/>
                    </a:cubicBezTo>
                    <a:cubicBezTo>
                      <a:pt x="1222" y="592"/>
                      <a:pt x="1222" y="591"/>
                      <a:pt x="1222" y="590"/>
                    </a:cubicBezTo>
                    <a:cubicBezTo>
                      <a:pt x="1223" y="590"/>
                      <a:pt x="1224" y="592"/>
                      <a:pt x="1223" y="594"/>
                    </a:cubicBezTo>
                    <a:cubicBezTo>
                      <a:pt x="1223" y="596"/>
                      <a:pt x="1220" y="598"/>
                      <a:pt x="1218" y="598"/>
                    </a:cubicBezTo>
                    <a:cubicBezTo>
                      <a:pt x="1213" y="597"/>
                      <a:pt x="1210" y="594"/>
                      <a:pt x="1210" y="589"/>
                    </a:cubicBezTo>
                    <a:cubicBezTo>
                      <a:pt x="1210" y="586"/>
                      <a:pt x="1212" y="583"/>
                      <a:pt x="1214" y="581"/>
                    </a:cubicBezTo>
                    <a:cubicBezTo>
                      <a:pt x="1217" y="579"/>
                      <a:pt x="1220" y="579"/>
                      <a:pt x="1223" y="580"/>
                    </a:cubicBezTo>
                    <a:cubicBezTo>
                      <a:pt x="1227" y="581"/>
                      <a:pt x="1230" y="584"/>
                      <a:pt x="1230" y="588"/>
                    </a:cubicBezTo>
                    <a:cubicBezTo>
                      <a:pt x="1232" y="598"/>
                      <a:pt x="1223" y="605"/>
                      <a:pt x="1215" y="606"/>
                    </a:cubicBezTo>
                    <a:cubicBezTo>
                      <a:pt x="1212" y="607"/>
                      <a:pt x="1209" y="607"/>
                      <a:pt x="1206" y="607"/>
                    </a:cubicBezTo>
                    <a:cubicBezTo>
                      <a:pt x="1216" y="608"/>
                      <a:pt x="1223" y="608"/>
                      <a:pt x="1233" y="605"/>
                    </a:cubicBezTo>
                    <a:cubicBezTo>
                      <a:pt x="1239" y="602"/>
                      <a:pt x="1243" y="600"/>
                      <a:pt x="1248" y="596"/>
                    </a:cubicBezTo>
                    <a:cubicBezTo>
                      <a:pt x="1252" y="591"/>
                      <a:pt x="1255" y="587"/>
                      <a:pt x="1257" y="581"/>
                    </a:cubicBezTo>
                    <a:cubicBezTo>
                      <a:pt x="1258" y="577"/>
                      <a:pt x="1258" y="574"/>
                      <a:pt x="1258" y="571"/>
                    </a:cubicBezTo>
                    <a:cubicBezTo>
                      <a:pt x="1258" y="571"/>
                      <a:pt x="1258" y="571"/>
                      <a:pt x="1258" y="571"/>
                    </a:cubicBezTo>
                    <a:cubicBezTo>
                      <a:pt x="1257" y="580"/>
                      <a:pt x="1248" y="586"/>
                      <a:pt x="1238" y="578"/>
                    </a:cubicBezTo>
                    <a:cubicBezTo>
                      <a:pt x="1231" y="572"/>
                      <a:pt x="1228" y="554"/>
                      <a:pt x="1205" y="557"/>
                    </a:cubicBezTo>
                    <a:close/>
                    <a:moveTo>
                      <a:pt x="1157" y="635"/>
                    </a:moveTo>
                    <a:cubicBezTo>
                      <a:pt x="1152" y="625"/>
                      <a:pt x="1138" y="632"/>
                      <a:pt x="1134" y="633"/>
                    </a:cubicBezTo>
                    <a:cubicBezTo>
                      <a:pt x="1129" y="634"/>
                      <a:pt x="1127" y="634"/>
                      <a:pt x="1124" y="632"/>
                    </a:cubicBezTo>
                    <a:cubicBezTo>
                      <a:pt x="1125" y="636"/>
                      <a:pt x="1134" y="644"/>
                      <a:pt x="1139" y="646"/>
                    </a:cubicBezTo>
                    <a:cubicBezTo>
                      <a:pt x="1146" y="649"/>
                      <a:pt x="1154" y="648"/>
                      <a:pt x="1157" y="639"/>
                    </a:cubicBezTo>
                    <a:cubicBezTo>
                      <a:pt x="1153" y="641"/>
                      <a:pt x="1147" y="642"/>
                      <a:pt x="1143" y="639"/>
                    </a:cubicBezTo>
                    <a:cubicBezTo>
                      <a:pt x="1145" y="640"/>
                      <a:pt x="1152" y="638"/>
                      <a:pt x="1157" y="635"/>
                    </a:cubicBezTo>
                    <a:close/>
                    <a:moveTo>
                      <a:pt x="1164" y="528"/>
                    </a:moveTo>
                    <a:cubicBezTo>
                      <a:pt x="1173" y="552"/>
                      <a:pt x="1194" y="558"/>
                      <a:pt x="1201" y="568"/>
                    </a:cubicBezTo>
                    <a:cubicBezTo>
                      <a:pt x="1210" y="578"/>
                      <a:pt x="1198" y="589"/>
                      <a:pt x="1186" y="580"/>
                    </a:cubicBezTo>
                    <a:cubicBezTo>
                      <a:pt x="1173" y="570"/>
                      <a:pt x="1165" y="548"/>
                      <a:pt x="1164" y="528"/>
                    </a:cubicBezTo>
                    <a:close/>
                    <a:moveTo>
                      <a:pt x="1197" y="610"/>
                    </a:moveTo>
                    <a:cubicBezTo>
                      <a:pt x="1215" y="620"/>
                      <a:pt x="1254" y="614"/>
                      <a:pt x="1254" y="593"/>
                    </a:cubicBezTo>
                    <a:cubicBezTo>
                      <a:pt x="1259" y="592"/>
                      <a:pt x="1262" y="598"/>
                      <a:pt x="1261" y="604"/>
                    </a:cubicBezTo>
                    <a:cubicBezTo>
                      <a:pt x="1260" y="611"/>
                      <a:pt x="1253" y="617"/>
                      <a:pt x="1244" y="616"/>
                    </a:cubicBezTo>
                    <a:cubicBezTo>
                      <a:pt x="1243" y="622"/>
                      <a:pt x="1230" y="625"/>
                      <a:pt x="1216" y="621"/>
                    </a:cubicBezTo>
                    <a:cubicBezTo>
                      <a:pt x="1222" y="627"/>
                      <a:pt x="1228" y="635"/>
                      <a:pt x="1230" y="643"/>
                    </a:cubicBezTo>
                    <a:cubicBezTo>
                      <a:pt x="1233" y="653"/>
                      <a:pt x="1235" y="664"/>
                      <a:pt x="1232" y="673"/>
                    </a:cubicBezTo>
                    <a:cubicBezTo>
                      <a:pt x="1229" y="683"/>
                      <a:pt x="1222" y="692"/>
                      <a:pt x="1212" y="694"/>
                    </a:cubicBezTo>
                    <a:cubicBezTo>
                      <a:pt x="1205" y="696"/>
                      <a:pt x="1196" y="695"/>
                      <a:pt x="1192" y="689"/>
                    </a:cubicBezTo>
                    <a:cubicBezTo>
                      <a:pt x="1188" y="684"/>
                      <a:pt x="1188" y="676"/>
                      <a:pt x="1191" y="671"/>
                    </a:cubicBezTo>
                    <a:cubicBezTo>
                      <a:pt x="1194" y="666"/>
                      <a:pt x="1199" y="662"/>
                      <a:pt x="1205" y="659"/>
                    </a:cubicBezTo>
                    <a:cubicBezTo>
                      <a:pt x="1196" y="670"/>
                      <a:pt x="1205" y="677"/>
                      <a:pt x="1205" y="682"/>
                    </a:cubicBezTo>
                    <a:cubicBezTo>
                      <a:pt x="1206" y="690"/>
                      <a:pt x="1200" y="693"/>
                      <a:pt x="1195" y="690"/>
                    </a:cubicBezTo>
                    <a:cubicBezTo>
                      <a:pt x="1195" y="690"/>
                      <a:pt x="1195" y="690"/>
                      <a:pt x="1195" y="690"/>
                    </a:cubicBezTo>
                    <a:cubicBezTo>
                      <a:pt x="1200" y="694"/>
                      <a:pt x="1206" y="694"/>
                      <a:pt x="1211" y="693"/>
                    </a:cubicBezTo>
                    <a:cubicBezTo>
                      <a:pt x="1220" y="690"/>
                      <a:pt x="1227" y="685"/>
                      <a:pt x="1230" y="676"/>
                    </a:cubicBezTo>
                    <a:cubicBezTo>
                      <a:pt x="1229" y="678"/>
                      <a:pt x="1227" y="680"/>
                      <a:pt x="1225" y="681"/>
                    </a:cubicBezTo>
                    <a:cubicBezTo>
                      <a:pt x="1222" y="684"/>
                      <a:pt x="1217" y="685"/>
                      <a:pt x="1213" y="682"/>
                    </a:cubicBezTo>
                    <a:cubicBezTo>
                      <a:pt x="1211" y="680"/>
                      <a:pt x="1210" y="678"/>
                      <a:pt x="1211" y="675"/>
                    </a:cubicBezTo>
                    <a:cubicBezTo>
                      <a:pt x="1211" y="674"/>
                      <a:pt x="1213" y="672"/>
                      <a:pt x="1214" y="672"/>
                    </a:cubicBezTo>
                    <a:cubicBezTo>
                      <a:pt x="1216" y="671"/>
                      <a:pt x="1218" y="671"/>
                      <a:pt x="1220" y="672"/>
                    </a:cubicBezTo>
                    <a:cubicBezTo>
                      <a:pt x="1222" y="673"/>
                      <a:pt x="1223" y="676"/>
                      <a:pt x="1221" y="678"/>
                    </a:cubicBezTo>
                    <a:cubicBezTo>
                      <a:pt x="1221" y="680"/>
                      <a:pt x="1219" y="680"/>
                      <a:pt x="1218" y="680"/>
                    </a:cubicBezTo>
                    <a:cubicBezTo>
                      <a:pt x="1217" y="680"/>
                      <a:pt x="1216" y="679"/>
                      <a:pt x="1216" y="678"/>
                    </a:cubicBezTo>
                    <a:cubicBezTo>
                      <a:pt x="1217" y="678"/>
                      <a:pt x="1217" y="679"/>
                      <a:pt x="1218" y="679"/>
                    </a:cubicBezTo>
                    <a:cubicBezTo>
                      <a:pt x="1220" y="679"/>
                      <a:pt x="1220" y="677"/>
                      <a:pt x="1220" y="676"/>
                    </a:cubicBezTo>
                    <a:cubicBezTo>
                      <a:pt x="1219" y="675"/>
                      <a:pt x="1219" y="675"/>
                      <a:pt x="1217" y="675"/>
                    </a:cubicBezTo>
                    <a:cubicBezTo>
                      <a:pt x="1216" y="674"/>
                      <a:pt x="1215" y="675"/>
                      <a:pt x="1214" y="676"/>
                    </a:cubicBezTo>
                    <a:cubicBezTo>
                      <a:pt x="1214" y="678"/>
                      <a:pt x="1214" y="679"/>
                      <a:pt x="1215" y="680"/>
                    </a:cubicBezTo>
                    <a:cubicBezTo>
                      <a:pt x="1219" y="683"/>
                      <a:pt x="1225" y="681"/>
                      <a:pt x="1227" y="678"/>
                    </a:cubicBezTo>
                    <a:cubicBezTo>
                      <a:pt x="1232" y="673"/>
                      <a:pt x="1232" y="664"/>
                      <a:pt x="1232" y="658"/>
                    </a:cubicBezTo>
                    <a:cubicBezTo>
                      <a:pt x="1231" y="641"/>
                      <a:pt x="1222" y="627"/>
                      <a:pt x="1210" y="619"/>
                    </a:cubicBezTo>
                    <a:cubicBezTo>
                      <a:pt x="1205" y="616"/>
                      <a:pt x="1201" y="614"/>
                      <a:pt x="1197" y="610"/>
                    </a:cubicBezTo>
                    <a:close/>
                    <a:moveTo>
                      <a:pt x="1179" y="602"/>
                    </a:moveTo>
                    <a:cubicBezTo>
                      <a:pt x="1187" y="607"/>
                      <a:pt x="1182" y="623"/>
                      <a:pt x="1176" y="631"/>
                    </a:cubicBezTo>
                    <a:cubicBezTo>
                      <a:pt x="1169" y="640"/>
                      <a:pt x="1157" y="649"/>
                      <a:pt x="1159" y="662"/>
                    </a:cubicBezTo>
                    <a:cubicBezTo>
                      <a:pt x="1159" y="669"/>
                      <a:pt x="1164" y="676"/>
                      <a:pt x="1171" y="678"/>
                    </a:cubicBezTo>
                    <a:cubicBezTo>
                      <a:pt x="1175" y="679"/>
                      <a:pt x="1179" y="678"/>
                      <a:pt x="1181" y="674"/>
                    </a:cubicBezTo>
                    <a:cubicBezTo>
                      <a:pt x="1178" y="676"/>
                      <a:pt x="1172" y="674"/>
                      <a:pt x="1170" y="670"/>
                    </a:cubicBezTo>
                    <a:cubicBezTo>
                      <a:pt x="1168" y="666"/>
                      <a:pt x="1170" y="660"/>
                      <a:pt x="1173" y="657"/>
                    </a:cubicBezTo>
                    <a:cubicBezTo>
                      <a:pt x="1181" y="649"/>
                      <a:pt x="1189" y="644"/>
                      <a:pt x="1193" y="634"/>
                    </a:cubicBezTo>
                    <a:cubicBezTo>
                      <a:pt x="1198" y="623"/>
                      <a:pt x="1193" y="607"/>
                      <a:pt x="1179" y="602"/>
                    </a:cubicBezTo>
                    <a:close/>
                    <a:moveTo>
                      <a:pt x="1135" y="584"/>
                    </a:moveTo>
                    <a:cubicBezTo>
                      <a:pt x="1130" y="594"/>
                      <a:pt x="1132" y="611"/>
                      <a:pt x="1139" y="619"/>
                    </a:cubicBezTo>
                    <a:cubicBezTo>
                      <a:pt x="1147" y="628"/>
                      <a:pt x="1157" y="623"/>
                      <a:pt x="1150" y="612"/>
                    </a:cubicBezTo>
                    <a:cubicBezTo>
                      <a:pt x="1146" y="604"/>
                      <a:pt x="1134" y="594"/>
                      <a:pt x="1135" y="584"/>
                    </a:cubicBezTo>
                    <a:close/>
                    <a:moveTo>
                      <a:pt x="1088" y="384"/>
                    </a:moveTo>
                    <a:cubicBezTo>
                      <a:pt x="1083" y="352"/>
                      <a:pt x="1040" y="326"/>
                      <a:pt x="1017" y="348"/>
                    </a:cubicBezTo>
                    <a:cubicBezTo>
                      <a:pt x="1013" y="344"/>
                      <a:pt x="1016" y="333"/>
                      <a:pt x="1024" y="329"/>
                    </a:cubicBezTo>
                    <a:cubicBezTo>
                      <a:pt x="1033" y="324"/>
                      <a:pt x="1046" y="327"/>
                      <a:pt x="1053" y="339"/>
                    </a:cubicBezTo>
                    <a:cubicBezTo>
                      <a:pt x="1063" y="331"/>
                      <a:pt x="1091" y="353"/>
                      <a:pt x="1088" y="384"/>
                    </a:cubicBezTo>
                    <a:close/>
                    <a:moveTo>
                      <a:pt x="1209" y="316"/>
                    </a:moveTo>
                    <a:cubicBezTo>
                      <a:pt x="1211" y="318"/>
                      <a:pt x="1210" y="321"/>
                      <a:pt x="1208" y="323"/>
                    </a:cubicBezTo>
                    <a:cubicBezTo>
                      <a:pt x="1205" y="324"/>
                      <a:pt x="1202" y="324"/>
                      <a:pt x="1201" y="321"/>
                    </a:cubicBezTo>
                    <a:cubicBezTo>
                      <a:pt x="1199" y="319"/>
                      <a:pt x="1200" y="316"/>
                      <a:pt x="1202" y="314"/>
                    </a:cubicBezTo>
                    <a:cubicBezTo>
                      <a:pt x="1205" y="313"/>
                      <a:pt x="1208" y="313"/>
                      <a:pt x="1209" y="316"/>
                    </a:cubicBezTo>
                    <a:close/>
                    <a:moveTo>
                      <a:pt x="1216" y="322"/>
                    </a:moveTo>
                    <a:cubicBezTo>
                      <a:pt x="1218" y="324"/>
                      <a:pt x="1217" y="327"/>
                      <a:pt x="1215" y="328"/>
                    </a:cubicBezTo>
                    <a:cubicBezTo>
                      <a:pt x="1213" y="329"/>
                      <a:pt x="1211" y="328"/>
                      <a:pt x="1210" y="327"/>
                    </a:cubicBezTo>
                    <a:cubicBezTo>
                      <a:pt x="1209" y="325"/>
                      <a:pt x="1209" y="322"/>
                      <a:pt x="1211" y="321"/>
                    </a:cubicBezTo>
                    <a:cubicBezTo>
                      <a:pt x="1213" y="320"/>
                      <a:pt x="1215" y="321"/>
                      <a:pt x="1216" y="322"/>
                    </a:cubicBezTo>
                    <a:close/>
                    <a:moveTo>
                      <a:pt x="1197" y="312"/>
                    </a:moveTo>
                    <a:cubicBezTo>
                      <a:pt x="1200" y="316"/>
                      <a:pt x="1199" y="321"/>
                      <a:pt x="1195" y="323"/>
                    </a:cubicBezTo>
                    <a:cubicBezTo>
                      <a:pt x="1191" y="325"/>
                      <a:pt x="1187" y="324"/>
                      <a:pt x="1184" y="321"/>
                    </a:cubicBezTo>
                    <a:cubicBezTo>
                      <a:pt x="1182" y="317"/>
                      <a:pt x="1183" y="312"/>
                      <a:pt x="1187" y="310"/>
                    </a:cubicBezTo>
                    <a:cubicBezTo>
                      <a:pt x="1190" y="308"/>
                      <a:pt x="1195" y="309"/>
                      <a:pt x="1197" y="312"/>
                    </a:cubicBezTo>
                    <a:close/>
                    <a:moveTo>
                      <a:pt x="1150" y="470"/>
                    </a:moveTo>
                    <a:cubicBezTo>
                      <a:pt x="1139" y="473"/>
                      <a:pt x="1123" y="469"/>
                      <a:pt x="1112" y="458"/>
                    </a:cubicBezTo>
                    <a:cubicBezTo>
                      <a:pt x="1104" y="450"/>
                      <a:pt x="1098" y="439"/>
                      <a:pt x="1097" y="429"/>
                    </a:cubicBezTo>
                    <a:cubicBezTo>
                      <a:pt x="1097" y="423"/>
                      <a:pt x="1097" y="418"/>
                      <a:pt x="1100" y="413"/>
                    </a:cubicBezTo>
                    <a:cubicBezTo>
                      <a:pt x="1104" y="405"/>
                      <a:pt x="1112" y="401"/>
                      <a:pt x="1118" y="401"/>
                    </a:cubicBezTo>
                    <a:cubicBezTo>
                      <a:pt x="1126" y="402"/>
                      <a:pt x="1130" y="409"/>
                      <a:pt x="1127" y="415"/>
                    </a:cubicBezTo>
                    <a:cubicBezTo>
                      <a:pt x="1120" y="407"/>
                      <a:pt x="1110" y="412"/>
                      <a:pt x="1107" y="422"/>
                    </a:cubicBezTo>
                    <a:cubicBezTo>
                      <a:pt x="1103" y="432"/>
                      <a:pt x="1109" y="447"/>
                      <a:pt x="1116" y="455"/>
                    </a:cubicBezTo>
                    <a:cubicBezTo>
                      <a:pt x="1129" y="469"/>
                      <a:pt x="1142" y="470"/>
                      <a:pt x="1150" y="470"/>
                    </a:cubicBezTo>
                    <a:close/>
                    <a:moveTo>
                      <a:pt x="1094" y="409"/>
                    </a:moveTo>
                    <a:cubicBezTo>
                      <a:pt x="1096" y="375"/>
                      <a:pt x="1125" y="347"/>
                      <a:pt x="1150" y="348"/>
                    </a:cubicBezTo>
                    <a:cubicBezTo>
                      <a:pt x="1177" y="349"/>
                      <a:pt x="1175" y="372"/>
                      <a:pt x="1152" y="372"/>
                    </a:cubicBezTo>
                    <a:cubicBezTo>
                      <a:pt x="1139" y="371"/>
                      <a:pt x="1102" y="376"/>
                      <a:pt x="1094" y="409"/>
                    </a:cubicBezTo>
                    <a:close/>
                    <a:moveTo>
                      <a:pt x="1164" y="796"/>
                    </a:moveTo>
                    <a:cubicBezTo>
                      <a:pt x="1155" y="772"/>
                      <a:pt x="1135" y="766"/>
                      <a:pt x="1127" y="757"/>
                    </a:cubicBezTo>
                    <a:cubicBezTo>
                      <a:pt x="1119" y="747"/>
                      <a:pt x="1130" y="737"/>
                      <a:pt x="1142" y="745"/>
                    </a:cubicBezTo>
                    <a:cubicBezTo>
                      <a:pt x="1155" y="755"/>
                      <a:pt x="1163" y="777"/>
                      <a:pt x="1164" y="796"/>
                    </a:cubicBezTo>
                    <a:close/>
                    <a:moveTo>
                      <a:pt x="1155" y="711"/>
                    </a:moveTo>
                    <a:cubicBezTo>
                      <a:pt x="1157" y="713"/>
                      <a:pt x="1158" y="715"/>
                      <a:pt x="1158" y="717"/>
                    </a:cubicBezTo>
                    <a:cubicBezTo>
                      <a:pt x="1158" y="720"/>
                      <a:pt x="1157" y="723"/>
                      <a:pt x="1153" y="724"/>
                    </a:cubicBezTo>
                    <a:cubicBezTo>
                      <a:pt x="1150" y="726"/>
                      <a:pt x="1146" y="724"/>
                      <a:pt x="1144" y="722"/>
                    </a:cubicBezTo>
                    <a:cubicBezTo>
                      <a:pt x="1141" y="717"/>
                      <a:pt x="1144" y="714"/>
                      <a:pt x="1145" y="710"/>
                    </a:cubicBezTo>
                    <a:cubicBezTo>
                      <a:pt x="1146" y="706"/>
                      <a:pt x="1142" y="702"/>
                      <a:pt x="1137" y="701"/>
                    </a:cubicBezTo>
                    <a:cubicBezTo>
                      <a:pt x="1131" y="699"/>
                      <a:pt x="1125" y="700"/>
                      <a:pt x="1122" y="705"/>
                    </a:cubicBezTo>
                    <a:cubicBezTo>
                      <a:pt x="1120" y="708"/>
                      <a:pt x="1119" y="712"/>
                      <a:pt x="1122" y="714"/>
                    </a:cubicBezTo>
                    <a:cubicBezTo>
                      <a:pt x="1122" y="711"/>
                      <a:pt x="1126" y="707"/>
                      <a:pt x="1130" y="711"/>
                    </a:cubicBezTo>
                    <a:cubicBezTo>
                      <a:pt x="1132" y="712"/>
                      <a:pt x="1134" y="718"/>
                      <a:pt x="1137" y="723"/>
                    </a:cubicBezTo>
                    <a:cubicBezTo>
                      <a:pt x="1139" y="729"/>
                      <a:pt x="1142" y="733"/>
                      <a:pt x="1146" y="736"/>
                    </a:cubicBezTo>
                    <a:cubicBezTo>
                      <a:pt x="1155" y="741"/>
                      <a:pt x="1167" y="737"/>
                      <a:pt x="1170" y="727"/>
                    </a:cubicBezTo>
                    <a:cubicBezTo>
                      <a:pt x="1172" y="722"/>
                      <a:pt x="1170" y="717"/>
                      <a:pt x="1168" y="712"/>
                    </a:cubicBezTo>
                    <a:cubicBezTo>
                      <a:pt x="1166" y="707"/>
                      <a:pt x="1157" y="696"/>
                      <a:pt x="1158" y="690"/>
                    </a:cubicBezTo>
                    <a:cubicBezTo>
                      <a:pt x="1159" y="685"/>
                      <a:pt x="1163" y="683"/>
                      <a:pt x="1166" y="685"/>
                    </a:cubicBezTo>
                    <a:cubicBezTo>
                      <a:pt x="1167" y="681"/>
                      <a:pt x="1161" y="678"/>
                      <a:pt x="1157" y="679"/>
                    </a:cubicBezTo>
                    <a:cubicBezTo>
                      <a:pt x="1148" y="680"/>
                      <a:pt x="1142" y="691"/>
                      <a:pt x="1146" y="701"/>
                    </a:cubicBezTo>
                    <a:cubicBezTo>
                      <a:pt x="1147" y="705"/>
                      <a:pt x="1150" y="708"/>
                      <a:pt x="1155" y="711"/>
                    </a:cubicBezTo>
                    <a:close/>
                    <a:moveTo>
                      <a:pt x="1142" y="700"/>
                    </a:moveTo>
                    <a:cubicBezTo>
                      <a:pt x="1133" y="693"/>
                      <a:pt x="1129" y="676"/>
                      <a:pt x="1132" y="665"/>
                    </a:cubicBezTo>
                    <a:cubicBezTo>
                      <a:pt x="1136" y="653"/>
                      <a:pt x="1147" y="653"/>
                      <a:pt x="1146" y="666"/>
                    </a:cubicBezTo>
                    <a:cubicBezTo>
                      <a:pt x="1145" y="677"/>
                      <a:pt x="1137" y="691"/>
                      <a:pt x="1142" y="700"/>
                    </a:cubicBezTo>
                    <a:close/>
                    <a:moveTo>
                      <a:pt x="1166" y="736"/>
                    </a:moveTo>
                    <a:cubicBezTo>
                      <a:pt x="1162" y="741"/>
                      <a:pt x="1154" y="741"/>
                      <a:pt x="1151" y="740"/>
                    </a:cubicBezTo>
                    <a:cubicBezTo>
                      <a:pt x="1147" y="745"/>
                      <a:pt x="1155" y="755"/>
                      <a:pt x="1163" y="751"/>
                    </a:cubicBezTo>
                    <a:cubicBezTo>
                      <a:pt x="1168" y="748"/>
                      <a:pt x="1170" y="740"/>
                      <a:pt x="1166" y="736"/>
                    </a:cubicBezTo>
                    <a:close/>
                    <a:moveTo>
                      <a:pt x="1509" y="694"/>
                    </a:moveTo>
                    <a:cubicBezTo>
                      <a:pt x="1510" y="698"/>
                      <a:pt x="1509" y="702"/>
                      <a:pt x="1505" y="703"/>
                    </a:cubicBezTo>
                    <a:cubicBezTo>
                      <a:pt x="1499" y="704"/>
                      <a:pt x="1496" y="697"/>
                      <a:pt x="1498" y="693"/>
                    </a:cubicBezTo>
                    <a:cubicBezTo>
                      <a:pt x="1501" y="690"/>
                      <a:pt x="1504" y="689"/>
                      <a:pt x="1505" y="684"/>
                    </a:cubicBezTo>
                    <a:cubicBezTo>
                      <a:pt x="1505" y="690"/>
                      <a:pt x="1508" y="690"/>
                      <a:pt x="1509" y="694"/>
                    </a:cubicBezTo>
                    <a:close/>
                    <a:moveTo>
                      <a:pt x="1566" y="978"/>
                    </a:moveTo>
                    <a:cubicBezTo>
                      <a:pt x="1542" y="988"/>
                      <a:pt x="1521" y="981"/>
                      <a:pt x="1508" y="967"/>
                    </a:cubicBezTo>
                    <a:cubicBezTo>
                      <a:pt x="1496" y="956"/>
                      <a:pt x="1497" y="942"/>
                      <a:pt x="1490" y="934"/>
                    </a:cubicBezTo>
                    <a:cubicBezTo>
                      <a:pt x="1488" y="931"/>
                      <a:pt x="1484" y="930"/>
                      <a:pt x="1479" y="930"/>
                    </a:cubicBezTo>
                    <a:cubicBezTo>
                      <a:pt x="1487" y="921"/>
                      <a:pt x="1500" y="923"/>
                      <a:pt x="1507" y="931"/>
                    </a:cubicBezTo>
                    <a:cubicBezTo>
                      <a:pt x="1516" y="942"/>
                      <a:pt x="1514" y="954"/>
                      <a:pt x="1525" y="964"/>
                    </a:cubicBezTo>
                    <a:cubicBezTo>
                      <a:pt x="1537" y="975"/>
                      <a:pt x="1552" y="980"/>
                      <a:pt x="1566" y="978"/>
                    </a:cubicBezTo>
                    <a:close/>
                    <a:moveTo>
                      <a:pt x="1623" y="981"/>
                    </a:moveTo>
                    <a:cubicBezTo>
                      <a:pt x="1602" y="993"/>
                      <a:pt x="1580" y="983"/>
                      <a:pt x="1568" y="982"/>
                    </a:cubicBezTo>
                    <a:cubicBezTo>
                      <a:pt x="1552" y="980"/>
                      <a:pt x="1549" y="994"/>
                      <a:pt x="1566" y="999"/>
                    </a:cubicBezTo>
                    <a:cubicBezTo>
                      <a:pt x="1583" y="1005"/>
                      <a:pt x="1610" y="997"/>
                      <a:pt x="1623" y="981"/>
                    </a:cubicBezTo>
                    <a:close/>
                    <a:moveTo>
                      <a:pt x="1684" y="348"/>
                    </a:moveTo>
                    <a:cubicBezTo>
                      <a:pt x="1705" y="337"/>
                      <a:pt x="1712" y="311"/>
                      <a:pt x="1707" y="294"/>
                    </a:cubicBezTo>
                    <a:cubicBezTo>
                      <a:pt x="1703" y="279"/>
                      <a:pt x="1687" y="278"/>
                      <a:pt x="1692" y="297"/>
                    </a:cubicBezTo>
                    <a:cubicBezTo>
                      <a:pt x="1697" y="312"/>
                      <a:pt x="1701" y="330"/>
                      <a:pt x="1684" y="348"/>
                    </a:cubicBezTo>
                    <a:close/>
                    <a:moveTo>
                      <a:pt x="1502" y="111"/>
                    </a:moveTo>
                    <a:cubicBezTo>
                      <a:pt x="1517" y="102"/>
                      <a:pt x="1545" y="103"/>
                      <a:pt x="1560" y="112"/>
                    </a:cubicBezTo>
                    <a:cubicBezTo>
                      <a:pt x="1576" y="121"/>
                      <a:pt x="1570" y="136"/>
                      <a:pt x="1551" y="129"/>
                    </a:cubicBezTo>
                    <a:cubicBezTo>
                      <a:pt x="1536" y="124"/>
                      <a:pt x="1522" y="107"/>
                      <a:pt x="1502" y="111"/>
                    </a:cubicBezTo>
                    <a:close/>
                    <a:moveTo>
                      <a:pt x="1717" y="308"/>
                    </a:moveTo>
                    <a:cubicBezTo>
                      <a:pt x="1727" y="285"/>
                      <a:pt x="1716" y="268"/>
                      <a:pt x="1702" y="255"/>
                    </a:cubicBezTo>
                    <a:cubicBezTo>
                      <a:pt x="1694" y="248"/>
                      <a:pt x="1681" y="242"/>
                      <a:pt x="1679" y="231"/>
                    </a:cubicBezTo>
                    <a:cubicBezTo>
                      <a:pt x="1667" y="242"/>
                      <a:pt x="1693" y="261"/>
                      <a:pt x="1701" y="268"/>
                    </a:cubicBezTo>
                    <a:cubicBezTo>
                      <a:pt x="1714" y="280"/>
                      <a:pt x="1720" y="294"/>
                      <a:pt x="1717" y="308"/>
                    </a:cubicBezTo>
                    <a:close/>
                    <a:moveTo>
                      <a:pt x="1592" y="217"/>
                    </a:moveTo>
                    <a:cubicBezTo>
                      <a:pt x="1599" y="242"/>
                      <a:pt x="1598" y="273"/>
                      <a:pt x="1585" y="286"/>
                    </a:cubicBezTo>
                    <a:cubicBezTo>
                      <a:pt x="1573" y="300"/>
                      <a:pt x="1557" y="292"/>
                      <a:pt x="1568" y="275"/>
                    </a:cubicBezTo>
                    <a:cubicBezTo>
                      <a:pt x="1576" y="262"/>
                      <a:pt x="1593" y="242"/>
                      <a:pt x="1592" y="217"/>
                    </a:cubicBezTo>
                    <a:close/>
                    <a:moveTo>
                      <a:pt x="1596" y="67"/>
                    </a:moveTo>
                    <a:cubicBezTo>
                      <a:pt x="1599" y="64"/>
                      <a:pt x="1603" y="63"/>
                      <a:pt x="1606" y="65"/>
                    </a:cubicBezTo>
                    <a:cubicBezTo>
                      <a:pt x="1611" y="70"/>
                      <a:pt x="1607" y="78"/>
                      <a:pt x="1601" y="78"/>
                    </a:cubicBezTo>
                    <a:cubicBezTo>
                      <a:pt x="1597" y="78"/>
                      <a:pt x="1595" y="75"/>
                      <a:pt x="1589" y="77"/>
                    </a:cubicBezTo>
                    <a:cubicBezTo>
                      <a:pt x="1594" y="73"/>
                      <a:pt x="1593" y="71"/>
                      <a:pt x="1596" y="67"/>
                    </a:cubicBezTo>
                    <a:close/>
                    <a:moveTo>
                      <a:pt x="1594" y="66"/>
                    </a:moveTo>
                    <a:cubicBezTo>
                      <a:pt x="1596" y="64"/>
                      <a:pt x="1598" y="63"/>
                      <a:pt x="1600" y="62"/>
                    </a:cubicBezTo>
                    <a:cubicBezTo>
                      <a:pt x="1603" y="62"/>
                      <a:pt x="1607" y="63"/>
                      <a:pt x="1609" y="67"/>
                    </a:cubicBezTo>
                    <a:cubicBezTo>
                      <a:pt x="1611" y="71"/>
                      <a:pt x="1610" y="75"/>
                      <a:pt x="1607" y="78"/>
                    </a:cubicBezTo>
                    <a:cubicBezTo>
                      <a:pt x="1602" y="82"/>
                      <a:pt x="1598" y="78"/>
                      <a:pt x="1594" y="78"/>
                    </a:cubicBezTo>
                    <a:cubicBezTo>
                      <a:pt x="1590" y="77"/>
                      <a:pt x="1586" y="81"/>
                      <a:pt x="1584" y="87"/>
                    </a:cubicBezTo>
                    <a:cubicBezTo>
                      <a:pt x="1582" y="94"/>
                      <a:pt x="1584" y="100"/>
                      <a:pt x="1590" y="104"/>
                    </a:cubicBezTo>
                    <a:cubicBezTo>
                      <a:pt x="1593" y="106"/>
                      <a:pt x="1598" y="106"/>
                      <a:pt x="1600" y="103"/>
                    </a:cubicBezTo>
                    <a:cubicBezTo>
                      <a:pt x="1596" y="103"/>
                      <a:pt x="1592" y="98"/>
                      <a:pt x="1596" y="94"/>
                    </a:cubicBezTo>
                    <a:cubicBezTo>
                      <a:pt x="1597" y="91"/>
                      <a:pt x="1603" y="89"/>
                      <a:pt x="1609" y="86"/>
                    </a:cubicBezTo>
                    <a:cubicBezTo>
                      <a:pt x="1615" y="83"/>
                      <a:pt x="1620" y="79"/>
                      <a:pt x="1622" y="74"/>
                    </a:cubicBezTo>
                    <a:cubicBezTo>
                      <a:pt x="1628" y="64"/>
                      <a:pt x="1621" y="51"/>
                      <a:pt x="1611" y="48"/>
                    </a:cubicBezTo>
                    <a:cubicBezTo>
                      <a:pt x="1605" y="47"/>
                      <a:pt x="1599" y="49"/>
                      <a:pt x="1595" y="51"/>
                    </a:cubicBezTo>
                    <a:cubicBezTo>
                      <a:pt x="1589" y="54"/>
                      <a:pt x="1578" y="65"/>
                      <a:pt x="1570" y="64"/>
                    </a:cubicBezTo>
                    <a:cubicBezTo>
                      <a:pt x="1565" y="64"/>
                      <a:pt x="1562" y="59"/>
                      <a:pt x="1564" y="56"/>
                    </a:cubicBezTo>
                    <a:cubicBezTo>
                      <a:pt x="1559" y="56"/>
                      <a:pt x="1556" y="62"/>
                      <a:pt x="1558" y="67"/>
                    </a:cubicBezTo>
                    <a:cubicBezTo>
                      <a:pt x="1561" y="76"/>
                      <a:pt x="1573" y="82"/>
                      <a:pt x="1584" y="77"/>
                    </a:cubicBezTo>
                    <a:cubicBezTo>
                      <a:pt x="1588" y="75"/>
                      <a:pt x="1591" y="72"/>
                      <a:pt x="1594" y="66"/>
                    </a:cubicBezTo>
                    <a:close/>
                    <a:moveTo>
                      <a:pt x="1583" y="82"/>
                    </a:moveTo>
                    <a:cubicBezTo>
                      <a:pt x="1576" y="92"/>
                      <a:pt x="1557" y="99"/>
                      <a:pt x="1544" y="96"/>
                    </a:cubicBezTo>
                    <a:cubicBezTo>
                      <a:pt x="1531" y="92"/>
                      <a:pt x="1530" y="80"/>
                      <a:pt x="1545" y="80"/>
                    </a:cubicBezTo>
                    <a:cubicBezTo>
                      <a:pt x="1557" y="81"/>
                      <a:pt x="1574" y="88"/>
                      <a:pt x="1583" y="82"/>
                    </a:cubicBezTo>
                    <a:close/>
                    <a:moveTo>
                      <a:pt x="1640" y="52"/>
                    </a:moveTo>
                    <a:cubicBezTo>
                      <a:pt x="1641" y="53"/>
                      <a:pt x="1642" y="55"/>
                      <a:pt x="1641" y="56"/>
                    </a:cubicBezTo>
                    <a:cubicBezTo>
                      <a:pt x="1650" y="51"/>
                      <a:pt x="1668" y="47"/>
                      <a:pt x="1686" y="47"/>
                    </a:cubicBezTo>
                    <a:cubicBezTo>
                      <a:pt x="1681" y="48"/>
                      <a:pt x="1677" y="50"/>
                      <a:pt x="1673" y="53"/>
                    </a:cubicBezTo>
                    <a:cubicBezTo>
                      <a:pt x="1644" y="69"/>
                      <a:pt x="1651" y="92"/>
                      <a:pt x="1637" y="115"/>
                    </a:cubicBezTo>
                    <a:cubicBezTo>
                      <a:pt x="1632" y="123"/>
                      <a:pt x="1622" y="129"/>
                      <a:pt x="1613" y="121"/>
                    </a:cubicBezTo>
                    <a:cubicBezTo>
                      <a:pt x="1608" y="117"/>
                      <a:pt x="1607" y="111"/>
                      <a:pt x="1608" y="105"/>
                    </a:cubicBezTo>
                    <a:cubicBezTo>
                      <a:pt x="1609" y="102"/>
                      <a:pt x="1611" y="99"/>
                      <a:pt x="1615" y="97"/>
                    </a:cubicBezTo>
                    <a:cubicBezTo>
                      <a:pt x="1617" y="97"/>
                      <a:pt x="1618" y="96"/>
                      <a:pt x="1620" y="96"/>
                    </a:cubicBezTo>
                    <a:cubicBezTo>
                      <a:pt x="1619" y="96"/>
                      <a:pt x="1620" y="96"/>
                      <a:pt x="1618" y="97"/>
                    </a:cubicBezTo>
                    <a:cubicBezTo>
                      <a:pt x="1615" y="98"/>
                      <a:pt x="1612" y="104"/>
                      <a:pt x="1614" y="108"/>
                    </a:cubicBezTo>
                    <a:cubicBezTo>
                      <a:pt x="1616" y="111"/>
                      <a:pt x="1621" y="113"/>
                      <a:pt x="1624" y="111"/>
                    </a:cubicBezTo>
                    <a:cubicBezTo>
                      <a:pt x="1628" y="109"/>
                      <a:pt x="1629" y="106"/>
                      <a:pt x="1628" y="102"/>
                    </a:cubicBezTo>
                    <a:cubicBezTo>
                      <a:pt x="1627" y="96"/>
                      <a:pt x="1620" y="94"/>
                      <a:pt x="1615" y="96"/>
                    </a:cubicBezTo>
                    <a:cubicBezTo>
                      <a:pt x="1610" y="98"/>
                      <a:pt x="1608" y="101"/>
                      <a:pt x="1606" y="105"/>
                    </a:cubicBezTo>
                    <a:cubicBezTo>
                      <a:pt x="1604" y="111"/>
                      <a:pt x="1606" y="118"/>
                      <a:pt x="1611" y="123"/>
                    </a:cubicBezTo>
                    <a:cubicBezTo>
                      <a:pt x="1622" y="133"/>
                      <a:pt x="1633" y="127"/>
                      <a:pt x="1640" y="117"/>
                    </a:cubicBezTo>
                    <a:cubicBezTo>
                      <a:pt x="1654" y="93"/>
                      <a:pt x="1646" y="70"/>
                      <a:pt x="1677" y="55"/>
                    </a:cubicBezTo>
                    <a:cubicBezTo>
                      <a:pt x="1689" y="49"/>
                      <a:pt x="1704" y="47"/>
                      <a:pt x="1718" y="56"/>
                    </a:cubicBezTo>
                    <a:cubicBezTo>
                      <a:pt x="1736" y="67"/>
                      <a:pt x="1745" y="89"/>
                      <a:pt x="1735" y="108"/>
                    </a:cubicBezTo>
                    <a:cubicBezTo>
                      <a:pt x="1745" y="87"/>
                      <a:pt x="1724" y="62"/>
                      <a:pt x="1700" y="58"/>
                    </a:cubicBezTo>
                    <a:cubicBezTo>
                      <a:pt x="1688" y="56"/>
                      <a:pt x="1672" y="60"/>
                      <a:pt x="1663" y="72"/>
                    </a:cubicBezTo>
                    <a:cubicBezTo>
                      <a:pt x="1645" y="96"/>
                      <a:pt x="1671" y="116"/>
                      <a:pt x="1688" y="94"/>
                    </a:cubicBezTo>
                    <a:cubicBezTo>
                      <a:pt x="1697" y="82"/>
                      <a:pt x="1711" y="78"/>
                      <a:pt x="1724" y="87"/>
                    </a:cubicBezTo>
                    <a:cubicBezTo>
                      <a:pt x="1732" y="92"/>
                      <a:pt x="1735" y="101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7"/>
                      <a:pt x="1736" y="106"/>
                    </a:cubicBezTo>
                    <a:cubicBezTo>
                      <a:pt x="1733" y="112"/>
                      <a:pt x="1732" y="117"/>
                      <a:pt x="1730" y="123"/>
                    </a:cubicBezTo>
                    <a:cubicBezTo>
                      <a:pt x="1728" y="137"/>
                      <a:pt x="1729" y="148"/>
                      <a:pt x="1734" y="161"/>
                    </a:cubicBezTo>
                    <a:cubicBezTo>
                      <a:pt x="1734" y="162"/>
                      <a:pt x="1734" y="162"/>
                      <a:pt x="1734" y="162"/>
                    </a:cubicBezTo>
                    <a:cubicBezTo>
                      <a:pt x="1724" y="154"/>
                      <a:pt x="1713" y="135"/>
                      <a:pt x="1713" y="124"/>
                    </a:cubicBezTo>
                    <a:cubicBezTo>
                      <a:pt x="1712" y="124"/>
                      <a:pt x="1711" y="124"/>
                      <a:pt x="1711" y="123"/>
                    </a:cubicBezTo>
                    <a:cubicBezTo>
                      <a:pt x="1710" y="134"/>
                      <a:pt x="1718" y="150"/>
                      <a:pt x="1727" y="159"/>
                    </a:cubicBezTo>
                    <a:cubicBezTo>
                      <a:pt x="1726" y="159"/>
                      <a:pt x="1724" y="158"/>
                      <a:pt x="1722" y="157"/>
                    </a:cubicBezTo>
                    <a:cubicBezTo>
                      <a:pt x="1722" y="157"/>
                      <a:pt x="1722" y="157"/>
                      <a:pt x="1722" y="157"/>
                    </a:cubicBezTo>
                    <a:cubicBezTo>
                      <a:pt x="1714" y="154"/>
                      <a:pt x="1705" y="152"/>
                      <a:pt x="1697" y="151"/>
                    </a:cubicBezTo>
                    <a:cubicBezTo>
                      <a:pt x="1687" y="149"/>
                      <a:pt x="1674" y="150"/>
                      <a:pt x="1667" y="144"/>
                    </a:cubicBezTo>
                    <a:cubicBezTo>
                      <a:pt x="1661" y="137"/>
                      <a:pt x="1659" y="129"/>
                      <a:pt x="1662" y="120"/>
                    </a:cubicBezTo>
                    <a:cubicBezTo>
                      <a:pt x="1665" y="113"/>
                      <a:pt x="1672" y="107"/>
                      <a:pt x="1680" y="106"/>
                    </a:cubicBezTo>
                    <a:cubicBezTo>
                      <a:pt x="1687" y="106"/>
                      <a:pt x="1694" y="109"/>
                      <a:pt x="1697" y="116"/>
                    </a:cubicBezTo>
                    <a:cubicBezTo>
                      <a:pt x="1699" y="121"/>
                      <a:pt x="1698" y="127"/>
                      <a:pt x="1694" y="131"/>
                    </a:cubicBezTo>
                    <a:cubicBezTo>
                      <a:pt x="1697" y="128"/>
                      <a:pt x="1697" y="123"/>
                      <a:pt x="1694" y="120"/>
                    </a:cubicBezTo>
                    <a:cubicBezTo>
                      <a:pt x="1691" y="116"/>
                      <a:pt x="1685" y="115"/>
                      <a:pt x="1681" y="119"/>
                    </a:cubicBezTo>
                    <a:cubicBezTo>
                      <a:pt x="1678" y="122"/>
                      <a:pt x="1677" y="127"/>
                      <a:pt x="1680" y="131"/>
                    </a:cubicBezTo>
                    <a:cubicBezTo>
                      <a:pt x="1683" y="134"/>
                      <a:pt x="1687" y="136"/>
                      <a:pt x="1692" y="133"/>
                    </a:cubicBezTo>
                    <a:cubicBezTo>
                      <a:pt x="1694" y="132"/>
                      <a:pt x="1696" y="130"/>
                      <a:pt x="1697" y="128"/>
                    </a:cubicBezTo>
                    <a:cubicBezTo>
                      <a:pt x="1699" y="124"/>
                      <a:pt x="1699" y="120"/>
                      <a:pt x="1697" y="116"/>
                    </a:cubicBezTo>
                    <a:cubicBezTo>
                      <a:pt x="1695" y="109"/>
                      <a:pt x="1688" y="105"/>
                      <a:pt x="1680" y="105"/>
                    </a:cubicBezTo>
                    <a:cubicBezTo>
                      <a:pt x="1671" y="106"/>
                      <a:pt x="1664" y="112"/>
                      <a:pt x="1660" y="120"/>
                    </a:cubicBezTo>
                    <a:cubicBezTo>
                      <a:pt x="1657" y="129"/>
                      <a:pt x="1659" y="138"/>
                      <a:pt x="1666" y="145"/>
                    </a:cubicBezTo>
                    <a:cubicBezTo>
                      <a:pt x="1668" y="147"/>
                      <a:pt x="1670" y="149"/>
                      <a:pt x="1672" y="150"/>
                    </a:cubicBezTo>
                    <a:cubicBezTo>
                      <a:pt x="1671" y="150"/>
                      <a:pt x="1669" y="150"/>
                      <a:pt x="1668" y="150"/>
                    </a:cubicBezTo>
                    <a:cubicBezTo>
                      <a:pt x="1647" y="152"/>
                      <a:pt x="1628" y="163"/>
                      <a:pt x="1607" y="155"/>
                    </a:cubicBezTo>
                    <a:cubicBezTo>
                      <a:pt x="1607" y="155"/>
                      <a:pt x="1606" y="156"/>
                      <a:pt x="1605" y="157"/>
                    </a:cubicBezTo>
                    <a:cubicBezTo>
                      <a:pt x="1608" y="158"/>
                      <a:pt x="1612" y="159"/>
                      <a:pt x="1615" y="160"/>
                    </a:cubicBezTo>
                    <a:cubicBezTo>
                      <a:pt x="1620" y="161"/>
                      <a:pt x="1624" y="162"/>
                      <a:pt x="1628" y="161"/>
                    </a:cubicBezTo>
                    <a:cubicBezTo>
                      <a:pt x="1625" y="164"/>
                      <a:pt x="1621" y="167"/>
                      <a:pt x="1618" y="170"/>
                    </a:cubicBezTo>
                    <a:cubicBezTo>
                      <a:pt x="1611" y="177"/>
                      <a:pt x="1606" y="184"/>
                      <a:pt x="1602" y="193"/>
                    </a:cubicBezTo>
                    <a:cubicBezTo>
                      <a:pt x="1601" y="196"/>
                      <a:pt x="1600" y="199"/>
                      <a:pt x="1599" y="202"/>
                    </a:cubicBezTo>
                    <a:cubicBezTo>
                      <a:pt x="1597" y="210"/>
                      <a:pt x="1596" y="217"/>
                      <a:pt x="1598" y="225"/>
                    </a:cubicBezTo>
                    <a:cubicBezTo>
                      <a:pt x="1599" y="233"/>
                      <a:pt x="1602" y="239"/>
                      <a:pt x="1607" y="246"/>
                    </a:cubicBezTo>
                    <a:cubicBezTo>
                      <a:pt x="1612" y="252"/>
                      <a:pt x="1619" y="256"/>
                      <a:pt x="1626" y="258"/>
                    </a:cubicBezTo>
                    <a:cubicBezTo>
                      <a:pt x="1638" y="261"/>
                      <a:pt x="1652" y="256"/>
                      <a:pt x="1659" y="246"/>
                    </a:cubicBezTo>
                    <a:cubicBezTo>
                      <a:pt x="1667" y="236"/>
                      <a:pt x="1670" y="222"/>
                      <a:pt x="1670" y="208"/>
                    </a:cubicBezTo>
                    <a:cubicBezTo>
                      <a:pt x="1657" y="234"/>
                      <a:pt x="1636" y="224"/>
                      <a:pt x="1625" y="227"/>
                    </a:cubicBezTo>
                    <a:cubicBezTo>
                      <a:pt x="1609" y="232"/>
                      <a:pt x="1609" y="245"/>
                      <a:pt x="1618" y="253"/>
                    </a:cubicBezTo>
                    <a:cubicBezTo>
                      <a:pt x="1618" y="253"/>
                      <a:pt x="1618" y="253"/>
                      <a:pt x="1618" y="253"/>
                    </a:cubicBezTo>
                    <a:cubicBezTo>
                      <a:pt x="1614" y="251"/>
                      <a:pt x="1611" y="249"/>
                      <a:pt x="1608" y="245"/>
                    </a:cubicBezTo>
                    <a:cubicBezTo>
                      <a:pt x="1603" y="238"/>
                      <a:pt x="1601" y="233"/>
                      <a:pt x="1600" y="225"/>
                    </a:cubicBezTo>
                    <a:cubicBezTo>
                      <a:pt x="1599" y="217"/>
                      <a:pt x="1599" y="211"/>
                      <a:pt x="1601" y="203"/>
                    </a:cubicBezTo>
                    <a:cubicBezTo>
                      <a:pt x="1605" y="191"/>
                      <a:pt x="1610" y="183"/>
                      <a:pt x="1618" y="174"/>
                    </a:cubicBezTo>
                    <a:cubicBezTo>
                      <a:pt x="1616" y="177"/>
                      <a:pt x="1614" y="180"/>
                      <a:pt x="1612" y="183"/>
                    </a:cubicBezTo>
                    <a:cubicBezTo>
                      <a:pt x="1608" y="193"/>
                      <a:pt x="1609" y="207"/>
                      <a:pt x="1620" y="212"/>
                    </a:cubicBezTo>
                    <a:cubicBezTo>
                      <a:pt x="1624" y="215"/>
                      <a:pt x="1630" y="214"/>
                      <a:pt x="1634" y="210"/>
                    </a:cubicBezTo>
                    <a:cubicBezTo>
                      <a:pt x="1637" y="208"/>
                      <a:pt x="1639" y="204"/>
                      <a:pt x="1638" y="201"/>
                    </a:cubicBezTo>
                    <a:cubicBezTo>
                      <a:pt x="1638" y="197"/>
                      <a:pt x="1636" y="193"/>
                      <a:pt x="1633" y="190"/>
                    </a:cubicBezTo>
                    <a:cubicBezTo>
                      <a:pt x="1628" y="187"/>
                      <a:pt x="1622" y="188"/>
                      <a:pt x="1619" y="192"/>
                    </a:cubicBezTo>
                    <a:cubicBezTo>
                      <a:pt x="1617" y="195"/>
                      <a:pt x="1617" y="198"/>
                      <a:pt x="1619" y="201"/>
                    </a:cubicBezTo>
                    <a:cubicBezTo>
                      <a:pt x="1621" y="203"/>
                      <a:pt x="1623" y="203"/>
                      <a:pt x="1624" y="202"/>
                    </a:cubicBezTo>
                    <a:cubicBezTo>
                      <a:pt x="1623" y="202"/>
                      <a:pt x="1622" y="201"/>
                      <a:pt x="1621" y="199"/>
                    </a:cubicBezTo>
                    <a:cubicBezTo>
                      <a:pt x="1620" y="196"/>
                      <a:pt x="1622" y="194"/>
                      <a:pt x="1625" y="194"/>
                    </a:cubicBezTo>
                    <a:cubicBezTo>
                      <a:pt x="1627" y="194"/>
                      <a:pt x="1628" y="195"/>
                      <a:pt x="1630" y="197"/>
                    </a:cubicBezTo>
                    <a:cubicBezTo>
                      <a:pt x="1632" y="199"/>
                      <a:pt x="1631" y="202"/>
                      <a:pt x="1629" y="204"/>
                    </a:cubicBezTo>
                    <a:cubicBezTo>
                      <a:pt x="1627" y="207"/>
                      <a:pt x="1623" y="207"/>
                      <a:pt x="1620" y="206"/>
                    </a:cubicBezTo>
                    <a:cubicBezTo>
                      <a:pt x="1612" y="202"/>
                      <a:pt x="1612" y="188"/>
                      <a:pt x="1615" y="181"/>
                    </a:cubicBezTo>
                    <a:cubicBezTo>
                      <a:pt x="1628" y="155"/>
                      <a:pt x="1672" y="150"/>
                      <a:pt x="1701" y="155"/>
                    </a:cubicBezTo>
                    <a:cubicBezTo>
                      <a:pt x="1691" y="155"/>
                      <a:pt x="1682" y="159"/>
                      <a:pt x="1675" y="165"/>
                    </a:cubicBezTo>
                    <a:cubicBezTo>
                      <a:pt x="1672" y="169"/>
                      <a:pt x="1669" y="173"/>
                      <a:pt x="1667" y="179"/>
                    </a:cubicBezTo>
                    <a:cubicBezTo>
                      <a:pt x="1670" y="174"/>
                      <a:pt x="1673" y="170"/>
                      <a:pt x="1676" y="167"/>
                    </a:cubicBezTo>
                    <a:cubicBezTo>
                      <a:pt x="1685" y="159"/>
                      <a:pt x="1696" y="157"/>
                      <a:pt x="1707" y="158"/>
                    </a:cubicBezTo>
                    <a:cubicBezTo>
                      <a:pt x="1716" y="159"/>
                      <a:pt x="1722" y="161"/>
                      <a:pt x="1728" y="165"/>
                    </a:cubicBezTo>
                    <a:cubicBezTo>
                      <a:pt x="1740" y="172"/>
                      <a:pt x="1747" y="182"/>
                      <a:pt x="1758" y="190"/>
                    </a:cubicBezTo>
                    <a:cubicBezTo>
                      <a:pt x="1759" y="191"/>
                      <a:pt x="1759" y="191"/>
                      <a:pt x="1759" y="191"/>
                    </a:cubicBezTo>
                    <a:cubicBezTo>
                      <a:pt x="1765" y="195"/>
                      <a:pt x="1771" y="198"/>
                      <a:pt x="1778" y="201"/>
                    </a:cubicBezTo>
                    <a:cubicBezTo>
                      <a:pt x="1780" y="202"/>
                      <a:pt x="1797" y="208"/>
                      <a:pt x="1799" y="206"/>
                    </a:cubicBezTo>
                    <a:cubicBezTo>
                      <a:pt x="1798" y="204"/>
                      <a:pt x="1788" y="200"/>
                      <a:pt x="1786" y="200"/>
                    </a:cubicBezTo>
                    <a:cubicBezTo>
                      <a:pt x="1777" y="196"/>
                      <a:pt x="1769" y="192"/>
                      <a:pt x="1761" y="187"/>
                    </a:cubicBezTo>
                    <a:cubicBezTo>
                      <a:pt x="1760" y="186"/>
                      <a:pt x="1760" y="186"/>
                      <a:pt x="1760" y="186"/>
                    </a:cubicBezTo>
                    <a:cubicBezTo>
                      <a:pt x="1750" y="179"/>
                      <a:pt x="1743" y="171"/>
                      <a:pt x="1737" y="160"/>
                    </a:cubicBezTo>
                    <a:cubicBezTo>
                      <a:pt x="1732" y="146"/>
                      <a:pt x="1730" y="129"/>
                      <a:pt x="1738" y="116"/>
                    </a:cubicBezTo>
                    <a:cubicBezTo>
                      <a:pt x="1742" y="108"/>
                      <a:pt x="1753" y="101"/>
                      <a:pt x="1762" y="106"/>
                    </a:cubicBezTo>
                    <a:cubicBezTo>
                      <a:pt x="1765" y="107"/>
                      <a:pt x="1766" y="111"/>
                      <a:pt x="1766" y="114"/>
                    </a:cubicBezTo>
                    <a:cubicBezTo>
                      <a:pt x="1765" y="117"/>
                      <a:pt x="1763" y="119"/>
                      <a:pt x="1760" y="119"/>
                    </a:cubicBezTo>
                    <a:cubicBezTo>
                      <a:pt x="1757" y="119"/>
                      <a:pt x="1755" y="117"/>
                      <a:pt x="1754" y="116"/>
                    </a:cubicBezTo>
                    <a:cubicBezTo>
                      <a:pt x="1753" y="114"/>
                      <a:pt x="1754" y="111"/>
                      <a:pt x="1757" y="110"/>
                    </a:cubicBezTo>
                    <a:cubicBezTo>
                      <a:pt x="1758" y="110"/>
                      <a:pt x="1760" y="110"/>
                      <a:pt x="1761" y="111"/>
                    </a:cubicBezTo>
                    <a:cubicBezTo>
                      <a:pt x="1761" y="109"/>
                      <a:pt x="1759" y="108"/>
                      <a:pt x="1757" y="107"/>
                    </a:cubicBezTo>
                    <a:cubicBezTo>
                      <a:pt x="1754" y="107"/>
                      <a:pt x="1751" y="109"/>
                      <a:pt x="1750" y="112"/>
                    </a:cubicBezTo>
                    <a:cubicBezTo>
                      <a:pt x="1748" y="117"/>
                      <a:pt x="1751" y="123"/>
                      <a:pt x="1756" y="125"/>
                    </a:cubicBezTo>
                    <a:cubicBezTo>
                      <a:pt x="1760" y="126"/>
                      <a:pt x="1764" y="126"/>
                      <a:pt x="1767" y="124"/>
                    </a:cubicBezTo>
                    <a:cubicBezTo>
                      <a:pt x="1771" y="122"/>
                      <a:pt x="1773" y="118"/>
                      <a:pt x="1773" y="114"/>
                    </a:cubicBezTo>
                    <a:cubicBezTo>
                      <a:pt x="1774" y="109"/>
                      <a:pt x="1771" y="104"/>
                      <a:pt x="1766" y="101"/>
                    </a:cubicBezTo>
                    <a:cubicBezTo>
                      <a:pt x="1756" y="96"/>
                      <a:pt x="1744" y="102"/>
                      <a:pt x="1738" y="112"/>
                    </a:cubicBezTo>
                    <a:cubicBezTo>
                      <a:pt x="1736" y="115"/>
                      <a:pt x="1735" y="118"/>
                      <a:pt x="1734" y="122"/>
                    </a:cubicBezTo>
                    <a:cubicBezTo>
                      <a:pt x="1736" y="110"/>
                      <a:pt x="1741" y="101"/>
                      <a:pt x="1748" y="91"/>
                    </a:cubicBezTo>
                    <a:cubicBezTo>
                      <a:pt x="1754" y="85"/>
                      <a:pt x="1758" y="81"/>
                      <a:pt x="1765" y="78"/>
                    </a:cubicBezTo>
                    <a:cubicBezTo>
                      <a:pt x="1773" y="74"/>
                      <a:pt x="1779" y="73"/>
                      <a:pt x="1788" y="73"/>
                    </a:cubicBezTo>
                    <a:cubicBezTo>
                      <a:pt x="1792" y="74"/>
                      <a:pt x="1795" y="75"/>
                      <a:pt x="1799" y="76"/>
                    </a:cubicBezTo>
                    <a:cubicBezTo>
                      <a:pt x="1800" y="76"/>
                      <a:pt x="1800" y="76"/>
                      <a:pt x="1800" y="76"/>
                    </a:cubicBezTo>
                    <a:cubicBezTo>
                      <a:pt x="1788" y="74"/>
                      <a:pt x="1777" y="82"/>
                      <a:pt x="1782" y="97"/>
                    </a:cubicBezTo>
                    <a:cubicBezTo>
                      <a:pt x="1785" y="108"/>
                      <a:pt x="1806" y="120"/>
                      <a:pt x="1791" y="146"/>
                    </a:cubicBezTo>
                    <a:cubicBezTo>
                      <a:pt x="1803" y="138"/>
                      <a:pt x="1813" y="128"/>
                      <a:pt x="1817" y="115"/>
                    </a:cubicBezTo>
                    <a:cubicBezTo>
                      <a:pt x="1821" y="103"/>
                      <a:pt x="1818" y="89"/>
                      <a:pt x="1808" y="81"/>
                    </a:cubicBezTo>
                    <a:cubicBezTo>
                      <a:pt x="1802" y="76"/>
                      <a:pt x="1795" y="73"/>
                      <a:pt x="1788" y="72"/>
                    </a:cubicBezTo>
                    <a:cubicBezTo>
                      <a:pt x="1779" y="72"/>
                      <a:pt x="1773" y="73"/>
                      <a:pt x="1765" y="76"/>
                    </a:cubicBezTo>
                    <a:cubicBezTo>
                      <a:pt x="1757" y="80"/>
                      <a:pt x="1752" y="84"/>
                      <a:pt x="1747" y="90"/>
                    </a:cubicBezTo>
                    <a:cubicBezTo>
                      <a:pt x="1744" y="92"/>
                      <a:pt x="1742" y="95"/>
                      <a:pt x="1740" y="98"/>
                    </a:cubicBezTo>
                    <a:cubicBezTo>
                      <a:pt x="1739" y="99"/>
                      <a:pt x="1739" y="101"/>
                      <a:pt x="1738" y="102"/>
                    </a:cubicBezTo>
                    <a:cubicBezTo>
                      <a:pt x="1746" y="83"/>
                      <a:pt x="1735" y="62"/>
                      <a:pt x="1717" y="52"/>
                    </a:cubicBezTo>
                    <a:cubicBezTo>
                      <a:pt x="1716" y="51"/>
                      <a:pt x="1714" y="50"/>
                      <a:pt x="1712" y="49"/>
                    </a:cubicBezTo>
                    <a:cubicBezTo>
                      <a:pt x="1691" y="39"/>
                      <a:pt x="1663" y="41"/>
                      <a:pt x="1640" y="52"/>
                    </a:cubicBezTo>
                    <a:close/>
                    <a:moveTo>
                      <a:pt x="1621" y="52"/>
                    </a:moveTo>
                    <a:cubicBezTo>
                      <a:pt x="1626" y="56"/>
                      <a:pt x="1628" y="65"/>
                      <a:pt x="1626" y="69"/>
                    </a:cubicBezTo>
                    <a:cubicBezTo>
                      <a:pt x="1632" y="72"/>
                      <a:pt x="1643" y="63"/>
                      <a:pt x="1638" y="54"/>
                    </a:cubicBezTo>
                    <a:cubicBezTo>
                      <a:pt x="1634" y="48"/>
                      <a:pt x="1625" y="47"/>
                      <a:pt x="1621" y="52"/>
                    </a:cubicBezTo>
                    <a:close/>
                    <a:moveTo>
                      <a:pt x="1631" y="43"/>
                    </a:moveTo>
                    <a:cubicBezTo>
                      <a:pt x="1623" y="38"/>
                      <a:pt x="1611" y="34"/>
                      <a:pt x="1601" y="34"/>
                    </a:cubicBezTo>
                    <a:cubicBezTo>
                      <a:pt x="1591" y="34"/>
                      <a:pt x="1581" y="38"/>
                      <a:pt x="1571" y="42"/>
                    </a:cubicBezTo>
                    <a:cubicBezTo>
                      <a:pt x="1555" y="51"/>
                      <a:pt x="1540" y="64"/>
                      <a:pt x="1521" y="63"/>
                    </a:cubicBezTo>
                    <a:cubicBezTo>
                      <a:pt x="1505" y="63"/>
                      <a:pt x="1494" y="51"/>
                      <a:pt x="1493" y="40"/>
                    </a:cubicBezTo>
                    <a:cubicBezTo>
                      <a:pt x="1493" y="31"/>
                      <a:pt x="1498" y="20"/>
                      <a:pt x="1508" y="17"/>
                    </a:cubicBezTo>
                    <a:cubicBezTo>
                      <a:pt x="1515" y="15"/>
                      <a:pt x="1527" y="16"/>
                      <a:pt x="1529" y="24"/>
                    </a:cubicBezTo>
                    <a:cubicBezTo>
                      <a:pt x="1530" y="29"/>
                      <a:pt x="1528" y="33"/>
                      <a:pt x="1525" y="33"/>
                    </a:cubicBezTo>
                    <a:cubicBezTo>
                      <a:pt x="1526" y="29"/>
                      <a:pt x="1522" y="26"/>
                      <a:pt x="1517" y="27"/>
                    </a:cubicBezTo>
                    <a:cubicBezTo>
                      <a:pt x="1514" y="28"/>
                      <a:pt x="1511" y="30"/>
                      <a:pt x="1509" y="33"/>
                    </a:cubicBezTo>
                    <a:cubicBezTo>
                      <a:pt x="1507" y="38"/>
                      <a:pt x="1508" y="44"/>
                      <a:pt x="1513" y="48"/>
                    </a:cubicBezTo>
                    <a:cubicBezTo>
                      <a:pt x="1523" y="55"/>
                      <a:pt x="1542" y="46"/>
                      <a:pt x="1553" y="39"/>
                    </a:cubicBezTo>
                    <a:cubicBezTo>
                      <a:pt x="1569" y="28"/>
                      <a:pt x="1587" y="23"/>
                      <a:pt x="1606" y="27"/>
                    </a:cubicBezTo>
                    <a:cubicBezTo>
                      <a:pt x="1617" y="29"/>
                      <a:pt x="1627" y="34"/>
                      <a:pt x="1631" y="43"/>
                    </a:cubicBezTo>
                    <a:close/>
                    <a:moveTo>
                      <a:pt x="1818" y="124"/>
                    </a:moveTo>
                    <a:cubicBezTo>
                      <a:pt x="1825" y="111"/>
                      <a:pt x="1838" y="116"/>
                      <a:pt x="1848" y="118"/>
                    </a:cubicBezTo>
                    <a:cubicBezTo>
                      <a:pt x="1858" y="119"/>
                      <a:pt x="1870" y="116"/>
                      <a:pt x="1872" y="105"/>
                    </a:cubicBezTo>
                    <a:cubicBezTo>
                      <a:pt x="1859" y="106"/>
                      <a:pt x="1859" y="98"/>
                      <a:pt x="1847" y="95"/>
                    </a:cubicBezTo>
                    <a:cubicBezTo>
                      <a:pt x="1835" y="92"/>
                      <a:pt x="1819" y="103"/>
                      <a:pt x="1818" y="124"/>
                    </a:cubicBezTo>
                    <a:close/>
                    <a:moveTo>
                      <a:pt x="1902" y="156"/>
                    </a:moveTo>
                    <a:cubicBezTo>
                      <a:pt x="1899" y="125"/>
                      <a:pt x="1936" y="125"/>
                      <a:pt x="1949" y="138"/>
                    </a:cubicBezTo>
                    <a:cubicBezTo>
                      <a:pt x="1935" y="132"/>
                      <a:pt x="1907" y="142"/>
                      <a:pt x="1902" y="156"/>
                    </a:cubicBezTo>
                    <a:close/>
                    <a:moveTo>
                      <a:pt x="1900" y="174"/>
                    </a:moveTo>
                    <a:cubicBezTo>
                      <a:pt x="1882" y="169"/>
                      <a:pt x="1868" y="150"/>
                      <a:pt x="1868" y="135"/>
                    </a:cubicBezTo>
                    <a:cubicBezTo>
                      <a:pt x="1868" y="100"/>
                      <a:pt x="1905" y="101"/>
                      <a:pt x="1898" y="132"/>
                    </a:cubicBezTo>
                    <a:cubicBezTo>
                      <a:pt x="1893" y="148"/>
                      <a:pt x="1891" y="158"/>
                      <a:pt x="1900" y="174"/>
                    </a:cubicBezTo>
                    <a:close/>
                    <a:moveTo>
                      <a:pt x="2049" y="215"/>
                    </a:moveTo>
                    <a:cubicBezTo>
                      <a:pt x="2045" y="180"/>
                      <a:pt x="2017" y="167"/>
                      <a:pt x="1990" y="162"/>
                    </a:cubicBezTo>
                    <a:cubicBezTo>
                      <a:pt x="1975" y="159"/>
                      <a:pt x="1954" y="162"/>
                      <a:pt x="1943" y="150"/>
                    </a:cubicBezTo>
                    <a:cubicBezTo>
                      <a:pt x="1937" y="173"/>
                      <a:pt x="1984" y="176"/>
                      <a:pt x="1999" y="179"/>
                    </a:cubicBezTo>
                    <a:cubicBezTo>
                      <a:pt x="2023" y="183"/>
                      <a:pt x="2042" y="196"/>
                      <a:pt x="2049" y="215"/>
                    </a:cubicBezTo>
                    <a:close/>
                    <a:moveTo>
                      <a:pt x="1641" y="720"/>
                    </a:moveTo>
                    <a:cubicBezTo>
                      <a:pt x="1616" y="714"/>
                      <a:pt x="1593" y="742"/>
                      <a:pt x="1580" y="749"/>
                    </a:cubicBezTo>
                    <a:cubicBezTo>
                      <a:pt x="1560" y="758"/>
                      <a:pt x="1548" y="741"/>
                      <a:pt x="1567" y="728"/>
                    </a:cubicBezTo>
                    <a:cubicBezTo>
                      <a:pt x="1584" y="715"/>
                      <a:pt x="1619" y="709"/>
                      <a:pt x="1641" y="720"/>
                    </a:cubicBezTo>
                    <a:close/>
                    <a:moveTo>
                      <a:pt x="1522" y="814"/>
                    </a:moveTo>
                    <a:cubicBezTo>
                      <a:pt x="1550" y="832"/>
                      <a:pt x="1545" y="863"/>
                      <a:pt x="1552" y="877"/>
                    </a:cubicBezTo>
                    <a:cubicBezTo>
                      <a:pt x="1560" y="892"/>
                      <a:pt x="1575" y="887"/>
                      <a:pt x="1572" y="869"/>
                    </a:cubicBezTo>
                    <a:cubicBezTo>
                      <a:pt x="1567" y="846"/>
                      <a:pt x="1547" y="823"/>
                      <a:pt x="1522" y="814"/>
                    </a:cubicBezTo>
                    <a:close/>
                    <a:moveTo>
                      <a:pt x="1767" y="413"/>
                    </a:moveTo>
                    <a:cubicBezTo>
                      <a:pt x="1749" y="417"/>
                      <a:pt x="1744" y="430"/>
                      <a:pt x="1747" y="450"/>
                    </a:cubicBezTo>
                    <a:cubicBezTo>
                      <a:pt x="1749" y="466"/>
                      <a:pt x="1743" y="479"/>
                      <a:pt x="1731" y="482"/>
                    </a:cubicBezTo>
                    <a:cubicBezTo>
                      <a:pt x="1739" y="487"/>
                      <a:pt x="1753" y="484"/>
                      <a:pt x="1758" y="474"/>
                    </a:cubicBezTo>
                    <a:cubicBezTo>
                      <a:pt x="1766" y="460"/>
                      <a:pt x="1756" y="446"/>
                      <a:pt x="1757" y="430"/>
                    </a:cubicBezTo>
                    <a:cubicBezTo>
                      <a:pt x="1757" y="425"/>
                      <a:pt x="1760" y="418"/>
                      <a:pt x="1767" y="413"/>
                    </a:cubicBezTo>
                    <a:close/>
                    <a:moveTo>
                      <a:pt x="1493" y="650"/>
                    </a:moveTo>
                    <a:cubicBezTo>
                      <a:pt x="1491" y="650"/>
                      <a:pt x="1489" y="648"/>
                      <a:pt x="1489" y="646"/>
                    </a:cubicBezTo>
                    <a:cubicBezTo>
                      <a:pt x="1489" y="644"/>
                      <a:pt x="1490" y="642"/>
                      <a:pt x="1492" y="642"/>
                    </a:cubicBezTo>
                    <a:cubicBezTo>
                      <a:pt x="1494" y="642"/>
                      <a:pt x="1496" y="644"/>
                      <a:pt x="1496" y="646"/>
                    </a:cubicBezTo>
                    <a:cubicBezTo>
                      <a:pt x="1496" y="648"/>
                      <a:pt x="1495" y="650"/>
                      <a:pt x="1493" y="650"/>
                    </a:cubicBezTo>
                    <a:close/>
                    <a:moveTo>
                      <a:pt x="1510" y="638"/>
                    </a:moveTo>
                    <a:cubicBezTo>
                      <a:pt x="1506" y="638"/>
                      <a:pt x="1503" y="635"/>
                      <a:pt x="1502" y="631"/>
                    </a:cubicBezTo>
                    <a:cubicBezTo>
                      <a:pt x="1502" y="627"/>
                      <a:pt x="1505" y="623"/>
                      <a:pt x="1510" y="623"/>
                    </a:cubicBezTo>
                    <a:cubicBezTo>
                      <a:pt x="1514" y="622"/>
                      <a:pt x="1517" y="626"/>
                      <a:pt x="1518" y="630"/>
                    </a:cubicBezTo>
                    <a:cubicBezTo>
                      <a:pt x="1518" y="634"/>
                      <a:pt x="1515" y="638"/>
                      <a:pt x="1510" y="638"/>
                    </a:cubicBezTo>
                    <a:close/>
                    <a:moveTo>
                      <a:pt x="1502" y="647"/>
                    </a:moveTo>
                    <a:cubicBezTo>
                      <a:pt x="1499" y="647"/>
                      <a:pt x="1497" y="645"/>
                      <a:pt x="1497" y="642"/>
                    </a:cubicBezTo>
                    <a:cubicBezTo>
                      <a:pt x="1497" y="639"/>
                      <a:pt x="1499" y="637"/>
                      <a:pt x="1501" y="637"/>
                    </a:cubicBezTo>
                    <a:cubicBezTo>
                      <a:pt x="1504" y="637"/>
                      <a:pt x="1506" y="639"/>
                      <a:pt x="1507" y="641"/>
                    </a:cubicBezTo>
                    <a:cubicBezTo>
                      <a:pt x="1507" y="644"/>
                      <a:pt x="1505" y="647"/>
                      <a:pt x="1502" y="647"/>
                    </a:cubicBezTo>
                    <a:close/>
                    <a:moveTo>
                      <a:pt x="1814" y="598"/>
                    </a:moveTo>
                    <a:cubicBezTo>
                      <a:pt x="1812" y="595"/>
                      <a:pt x="1809" y="594"/>
                      <a:pt x="1806" y="595"/>
                    </a:cubicBezTo>
                    <a:cubicBezTo>
                      <a:pt x="1802" y="595"/>
                      <a:pt x="1798" y="598"/>
                      <a:pt x="1797" y="602"/>
                    </a:cubicBezTo>
                    <a:cubicBezTo>
                      <a:pt x="1795" y="608"/>
                      <a:pt x="1799" y="612"/>
                      <a:pt x="1802" y="614"/>
                    </a:cubicBezTo>
                    <a:cubicBezTo>
                      <a:pt x="1810" y="618"/>
                      <a:pt x="1813" y="612"/>
                      <a:pt x="1818" y="611"/>
                    </a:cubicBezTo>
                    <a:cubicBezTo>
                      <a:pt x="1823" y="609"/>
                      <a:pt x="1829" y="613"/>
                      <a:pt x="1832" y="619"/>
                    </a:cubicBezTo>
                    <a:cubicBezTo>
                      <a:pt x="1836" y="626"/>
                      <a:pt x="1836" y="635"/>
                      <a:pt x="1830" y="641"/>
                    </a:cubicBezTo>
                    <a:cubicBezTo>
                      <a:pt x="1827" y="644"/>
                      <a:pt x="1821" y="646"/>
                      <a:pt x="1817" y="642"/>
                    </a:cubicBezTo>
                    <a:cubicBezTo>
                      <a:pt x="1822" y="642"/>
                      <a:pt x="1826" y="635"/>
                      <a:pt x="1820" y="630"/>
                    </a:cubicBezTo>
                    <a:cubicBezTo>
                      <a:pt x="1818" y="628"/>
                      <a:pt x="1810" y="626"/>
                      <a:pt x="1802" y="625"/>
                    </a:cubicBezTo>
                    <a:cubicBezTo>
                      <a:pt x="1794" y="623"/>
                      <a:pt x="1787" y="620"/>
                      <a:pt x="1783" y="614"/>
                    </a:cubicBezTo>
                    <a:cubicBezTo>
                      <a:pt x="1774" y="604"/>
                      <a:pt x="1778" y="587"/>
                      <a:pt x="1789" y="581"/>
                    </a:cubicBezTo>
                    <a:cubicBezTo>
                      <a:pt x="1796" y="577"/>
                      <a:pt x="1803" y="578"/>
                      <a:pt x="1810" y="579"/>
                    </a:cubicBezTo>
                    <a:cubicBezTo>
                      <a:pt x="1817" y="581"/>
                      <a:pt x="1834" y="591"/>
                      <a:pt x="1842" y="588"/>
                    </a:cubicBezTo>
                    <a:cubicBezTo>
                      <a:pt x="1849" y="586"/>
                      <a:pt x="1850" y="580"/>
                      <a:pt x="1847" y="576"/>
                    </a:cubicBezTo>
                    <a:cubicBezTo>
                      <a:pt x="1853" y="575"/>
                      <a:pt x="1858" y="582"/>
                      <a:pt x="1858" y="588"/>
                    </a:cubicBezTo>
                    <a:cubicBezTo>
                      <a:pt x="1857" y="599"/>
                      <a:pt x="1844" y="610"/>
                      <a:pt x="1830" y="607"/>
                    </a:cubicBezTo>
                    <a:cubicBezTo>
                      <a:pt x="1824" y="606"/>
                      <a:pt x="1820" y="603"/>
                      <a:pt x="1814" y="598"/>
                    </a:cubicBezTo>
                    <a:close/>
                    <a:moveTo>
                      <a:pt x="1581" y="140"/>
                    </a:moveTo>
                    <a:cubicBezTo>
                      <a:pt x="1581" y="137"/>
                      <a:pt x="1583" y="135"/>
                      <a:pt x="1586" y="135"/>
                    </a:cubicBezTo>
                    <a:cubicBezTo>
                      <a:pt x="1589" y="135"/>
                      <a:pt x="1592" y="138"/>
                      <a:pt x="1591" y="141"/>
                    </a:cubicBezTo>
                    <a:cubicBezTo>
                      <a:pt x="1591" y="144"/>
                      <a:pt x="1589" y="146"/>
                      <a:pt x="1586" y="146"/>
                    </a:cubicBezTo>
                    <a:cubicBezTo>
                      <a:pt x="1583" y="146"/>
                      <a:pt x="1580" y="143"/>
                      <a:pt x="1581" y="140"/>
                    </a:cubicBezTo>
                    <a:close/>
                    <a:moveTo>
                      <a:pt x="1579" y="130"/>
                    </a:moveTo>
                    <a:cubicBezTo>
                      <a:pt x="1579" y="127"/>
                      <a:pt x="1581" y="126"/>
                      <a:pt x="1583" y="126"/>
                    </a:cubicBezTo>
                    <a:cubicBezTo>
                      <a:pt x="1586" y="126"/>
                      <a:pt x="1587" y="128"/>
                      <a:pt x="1587" y="130"/>
                    </a:cubicBezTo>
                    <a:cubicBezTo>
                      <a:pt x="1587" y="133"/>
                      <a:pt x="1585" y="134"/>
                      <a:pt x="1583" y="134"/>
                    </a:cubicBezTo>
                    <a:cubicBezTo>
                      <a:pt x="1580" y="134"/>
                      <a:pt x="1579" y="132"/>
                      <a:pt x="1579" y="130"/>
                    </a:cubicBezTo>
                    <a:close/>
                    <a:moveTo>
                      <a:pt x="1589" y="151"/>
                    </a:moveTo>
                    <a:cubicBezTo>
                      <a:pt x="1589" y="146"/>
                      <a:pt x="1593" y="143"/>
                      <a:pt x="1598" y="143"/>
                    </a:cubicBezTo>
                    <a:cubicBezTo>
                      <a:pt x="1602" y="143"/>
                      <a:pt x="1606" y="147"/>
                      <a:pt x="1606" y="152"/>
                    </a:cubicBezTo>
                    <a:cubicBezTo>
                      <a:pt x="1605" y="157"/>
                      <a:pt x="1601" y="160"/>
                      <a:pt x="1597" y="160"/>
                    </a:cubicBezTo>
                    <a:cubicBezTo>
                      <a:pt x="1592" y="159"/>
                      <a:pt x="1589" y="155"/>
                      <a:pt x="1589" y="151"/>
                    </a:cubicBezTo>
                    <a:close/>
                    <a:moveTo>
                      <a:pt x="1720" y="535"/>
                    </a:moveTo>
                    <a:cubicBezTo>
                      <a:pt x="1716" y="530"/>
                      <a:pt x="1714" y="523"/>
                      <a:pt x="1714" y="516"/>
                    </a:cubicBezTo>
                    <a:cubicBezTo>
                      <a:pt x="1714" y="510"/>
                      <a:pt x="1719" y="503"/>
                      <a:pt x="1725" y="501"/>
                    </a:cubicBezTo>
                    <a:cubicBezTo>
                      <a:pt x="1733" y="498"/>
                      <a:pt x="1741" y="502"/>
                      <a:pt x="1747" y="507"/>
                    </a:cubicBezTo>
                    <a:cubicBezTo>
                      <a:pt x="1755" y="516"/>
                      <a:pt x="1756" y="527"/>
                      <a:pt x="1753" y="538"/>
                    </a:cubicBezTo>
                    <a:cubicBezTo>
                      <a:pt x="1750" y="546"/>
                      <a:pt x="1745" y="554"/>
                      <a:pt x="1738" y="561"/>
                    </a:cubicBezTo>
                    <a:cubicBezTo>
                      <a:pt x="1739" y="560"/>
                      <a:pt x="1740" y="559"/>
                      <a:pt x="1742" y="559"/>
                    </a:cubicBezTo>
                    <a:cubicBezTo>
                      <a:pt x="1762" y="547"/>
                      <a:pt x="1784" y="540"/>
                      <a:pt x="1807" y="536"/>
                    </a:cubicBezTo>
                    <a:cubicBezTo>
                      <a:pt x="1834" y="532"/>
                      <a:pt x="1853" y="535"/>
                      <a:pt x="1876" y="518"/>
                    </a:cubicBezTo>
                    <a:cubicBezTo>
                      <a:pt x="1881" y="514"/>
                      <a:pt x="1885" y="511"/>
                      <a:pt x="1889" y="506"/>
                    </a:cubicBezTo>
                    <a:cubicBezTo>
                      <a:pt x="1894" y="499"/>
                      <a:pt x="1897" y="493"/>
                      <a:pt x="1900" y="484"/>
                    </a:cubicBezTo>
                    <a:cubicBezTo>
                      <a:pt x="1902" y="476"/>
                      <a:pt x="1903" y="469"/>
                      <a:pt x="1902" y="461"/>
                    </a:cubicBezTo>
                    <a:cubicBezTo>
                      <a:pt x="1898" y="430"/>
                      <a:pt x="1876" y="413"/>
                      <a:pt x="1847" y="408"/>
                    </a:cubicBezTo>
                    <a:cubicBezTo>
                      <a:pt x="1834" y="407"/>
                      <a:pt x="1822" y="410"/>
                      <a:pt x="1813" y="420"/>
                    </a:cubicBezTo>
                    <a:cubicBezTo>
                      <a:pt x="1806" y="429"/>
                      <a:pt x="1802" y="439"/>
                      <a:pt x="1806" y="450"/>
                    </a:cubicBezTo>
                    <a:cubicBezTo>
                      <a:pt x="1808" y="458"/>
                      <a:pt x="1814" y="465"/>
                      <a:pt x="1822" y="469"/>
                    </a:cubicBezTo>
                    <a:cubicBezTo>
                      <a:pt x="1825" y="470"/>
                      <a:pt x="1828" y="471"/>
                      <a:pt x="1832" y="472"/>
                    </a:cubicBezTo>
                    <a:cubicBezTo>
                      <a:pt x="1831" y="471"/>
                      <a:pt x="1830" y="471"/>
                      <a:pt x="1829" y="470"/>
                    </a:cubicBezTo>
                    <a:cubicBezTo>
                      <a:pt x="1822" y="467"/>
                      <a:pt x="1819" y="458"/>
                      <a:pt x="1823" y="451"/>
                    </a:cubicBezTo>
                    <a:cubicBezTo>
                      <a:pt x="1826" y="445"/>
                      <a:pt x="1835" y="442"/>
                      <a:pt x="1842" y="445"/>
                    </a:cubicBezTo>
                    <a:cubicBezTo>
                      <a:pt x="1849" y="449"/>
                      <a:pt x="1851" y="457"/>
                      <a:pt x="1848" y="464"/>
                    </a:cubicBezTo>
                    <a:cubicBezTo>
                      <a:pt x="1843" y="474"/>
                      <a:pt x="1830" y="475"/>
                      <a:pt x="1821" y="471"/>
                    </a:cubicBezTo>
                    <a:cubicBezTo>
                      <a:pt x="1812" y="467"/>
                      <a:pt x="1806" y="460"/>
                      <a:pt x="1803" y="451"/>
                    </a:cubicBezTo>
                    <a:cubicBezTo>
                      <a:pt x="1799" y="440"/>
                      <a:pt x="1801" y="430"/>
                      <a:pt x="1807" y="421"/>
                    </a:cubicBezTo>
                    <a:cubicBezTo>
                      <a:pt x="1801" y="429"/>
                      <a:pt x="1796" y="438"/>
                      <a:pt x="1793" y="445"/>
                    </a:cubicBezTo>
                    <a:cubicBezTo>
                      <a:pt x="1792" y="445"/>
                      <a:pt x="1790" y="445"/>
                      <a:pt x="1789" y="446"/>
                    </a:cubicBezTo>
                    <a:cubicBezTo>
                      <a:pt x="1793" y="431"/>
                      <a:pt x="1802" y="421"/>
                      <a:pt x="1810" y="415"/>
                    </a:cubicBezTo>
                    <a:cubicBezTo>
                      <a:pt x="1793" y="425"/>
                      <a:pt x="1782" y="440"/>
                      <a:pt x="1778" y="458"/>
                    </a:cubicBezTo>
                    <a:cubicBezTo>
                      <a:pt x="1776" y="469"/>
                      <a:pt x="1777" y="480"/>
                      <a:pt x="1782" y="493"/>
                    </a:cubicBezTo>
                    <a:cubicBezTo>
                      <a:pt x="1784" y="499"/>
                      <a:pt x="1787" y="505"/>
                      <a:pt x="1789" y="512"/>
                    </a:cubicBezTo>
                    <a:cubicBezTo>
                      <a:pt x="1791" y="518"/>
                      <a:pt x="1792" y="524"/>
                      <a:pt x="1789" y="530"/>
                    </a:cubicBezTo>
                    <a:cubicBezTo>
                      <a:pt x="1787" y="535"/>
                      <a:pt x="1783" y="539"/>
                      <a:pt x="1777" y="539"/>
                    </a:cubicBezTo>
                    <a:cubicBezTo>
                      <a:pt x="1772" y="539"/>
                      <a:pt x="1768" y="537"/>
                      <a:pt x="1766" y="533"/>
                    </a:cubicBezTo>
                    <a:cubicBezTo>
                      <a:pt x="1764" y="530"/>
                      <a:pt x="1764" y="527"/>
                      <a:pt x="1765" y="524"/>
                    </a:cubicBezTo>
                    <a:cubicBezTo>
                      <a:pt x="1767" y="521"/>
                      <a:pt x="1771" y="517"/>
                      <a:pt x="1775" y="520"/>
                    </a:cubicBezTo>
                    <a:cubicBezTo>
                      <a:pt x="1777" y="521"/>
                      <a:pt x="1778" y="524"/>
                      <a:pt x="1778" y="526"/>
                    </a:cubicBezTo>
                    <a:cubicBezTo>
                      <a:pt x="1777" y="529"/>
                      <a:pt x="1774" y="531"/>
                      <a:pt x="1771" y="530"/>
                    </a:cubicBezTo>
                    <a:cubicBezTo>
                      <a:pt x="1768" y="529"/>
                      <a:pt x="1766" y="526"/>
                      <a:pt x="1767" y="523"/>
                    </a:cubicBezTo>
                    <a:cubicBezTo>
                      <a:pt x="1767" y="522"/>
                      <a:pt x="1767" y="522"/>
                      <a:pt x="1768" y="521"/>
                    </a:cubicBezTo>
                    <a:cubicBezTo>
                      <a:pt x="1767" y="522"/>
                      <a:pt x="1766" y="523"/>
                      <a:pt x="1766" y="525"/>
                    </a:cubicBezTo>
                    <a:cubicBezTo>
                      <a:pt x="1765" y="527"/>
                      <a:pt x="1765" y="530"/>
                      <a:pt x="1767" y="532"/>
                    </a:cubicBezTo>
                    <a:cubicBezTo>
                      <a:pt x="1769" y="535"/>
                      <a:pt x="1773" y="537"/>
                      <a:pt x="1777" y="537"/>
                    </a:cubicBezTo>
                    <a:cubicBezTo>
                      <a:pt x="1782" y="537"/>
                      <a:pt x="1785" y="533"/>
                      <a:pt x="1787" y="529"/>
                    </a:cubicBezTo>
                    <a:cubicBezTo>
                      <a:pt x="1789" y="524"/>
                      <a:pt x="1788" y="519"/>
                      <a:pt x="1786" y="513"/>
                    </a:cubicBezTo>
                    <a:cubicBezTo>
                      <a:pt x="1784" y="506"/>
                      <a:pt x="1781" y="501"/>
                      <a:pt x="1779" y="495"/>
                    </a:cubicBezTo>
                    <a:cubicBezTo>
                      <a:pt x="1774" y="482"/>
                      <a:pt x="1773" y="469"/>
                      <a:pt x="1776" y="457"/>
                    </a:cubicBezTo>
                    <a:cubicBezTo>
                      <a:pt x="1778" y="446"/>
                      <a:pt x="1784" y="435"/>
                      <a:pt x="1791" y="426"/>
                    </a:cubicBezTo>
                    <a:cubicBezTo>
                      <a:pt x="1803" y="413"/>
                      <a:pt x="1821" y="405"/>
                      <a:pt x="1839" y="404"/>
                    </a:cubicBezTo>
                    <a:cubicBezTo>
                      <a:pt x="1838" y="403"/>
                      <a:pt x="1837" y="403"/>
                      <a:pt x="1836" y="402"/>
                    </a:cubicBezTo>
                    <a:cubicBezTo>
                      <a:pt x="1831" y="400"/>
                      <a:pt x="1827" y="398"/>
                      <a:pt x="1823" y="395"/>
                    </a:cubicBezTo>
                    <a:cubicBezTo>
                      <a:pt x="1817" y="390"/>
                      <a:pt x="1812" y="386"/>
                      <a:pt x="1807" y="379"/>
                    </a:cubicBezTo>
                    <a:cubicBezTo>
                      <a:pt x="1793" y="356"/>
                      <a:pt x="1808" y="330"/>
                      <a:pt x="1829" y="321"/>
                    </a:cubicBezTo>
                    <a:cubicBezTo>
                      <a:pt x="1838" y="317"/>
                      <a:pt x="1847" y="317"/>
                      <a:pt x="1856" y="319"/>
                    </a:cubicBezTo>
                    <a:cubicBezTo>
                      <a:pt x="1854" y="321"/>
                      <a:pt x="1854" y="321"/>
                      <a:pt x="1854" y="321"/>
                    </a:cubicBezTo>
                    <a:cubicBezTo>
                      <a:pt x="1846" y="320"/>
                      <a:pt x="1838" y="321"/>
                      <a:pt x="1830" y="324"/>
                    </a:cubicBezTo>
                    <a:cubicBezTo>
                      <a:pt x="1811" y="333"/>
                      <a:pt x="1798" y="357"/>
                      <a:pt x="1811" y="377"/>
                    </a:cubicBezTo>
                    <a:cubicBezTo>
                      <a:pt x="1815" y="383"/>
                      <a:pt x="1820" y="387"/>
                      <a:pt x="1826" y="391"/>
                    </a:cubicBezTo>
                    <a:cubicBezTo>
                      <a:pt x="1830" y="394"/>
                      <a:pt x="1834" y="396"/>
                      <a:pt x="1838" y="398"/>
                    </a:cubicBezTo>
                    <a:cubicBezTo>
                      <a:pt x="1857" y="407"/>
                      <a:pt x="1873" y="407"/>
                      <a:pt x="1889" y="423"/>
                    </a:cubicBezTo>
                    <a:cubicBezTo>
                      <a:pt x="1898" y="433"/>
                      <a:pt x="1904" y="445"/>
                      <a:pt x="1906" y="460"/>
                    </a:cubicBezTo>
                    <a:cubicBezTo>
                      <a:pt x="1907" y="469"/>
                      <a:pt x="1906" y="477"/>
                      <a:pt x="1904" y="485"/>
                    </a:cubicBezTo>
                    <a:cubicBezTo>
                      <a:pt x="1901" y="494"/>
                      <a:pt x="1898" y="501"/>
                      <a:pt x="1892" y="508"/>
                    </a:cubicBezTo>
                    <a:cubicBezTo>
                      <a:pt x="1883" y="518"/>
                      <a:pt x="1873" y="525"/>
                      <a:pt x="1861" y="529"/>
                    </a:cubicBezTo>
                    <a:cubicBezTo>
                      <a:pt x="1868" y="528"/>
                      <a:pt x="1874" y="526"/>
                      <a:pt x="1876" y="526"/>
                    </a:cubicBezTo>
                    <a:cubicBezTo>
                      <a:pt x="1904" y="518"/>
                      <a:pt x="1930" y="507"/>
                      <a:pt x="1954" y="494"/>
                    </a:cubicBezTo>
                    <a:cubicBezTo>
                      <a:pt x="1960" y="490"/>
                      <a:pt x="1965" y="486"/>
                      <a:pt x="1967" y="481"/>
                    </a:cubicBezTo>
                    <a:cubicBezTo>
                      <a:pt x="1968" y="477"/>
                      <a:pt x="1969" y="473"/>
                      <a:pt x="1968" y="470"/>
                    </a:cubicBezTo>
                    <a:cubicBezTo>
                      <a:pt x="1966" y="464"/>
                      <a:pt x="1961" y="459"/>
                      <a:pt x="1955" y="460"/>
                    </a:cubicBezTo>
                    <a:cubicBezTo>
                      <a:pt x="1952" y="461"/>
                      <a:pt x="1949" y="463"/>
                      <a:pt x="1948" y="466"/>
                    </a:cubicBezTo>
                    <a:cubicBezTo>
                      <a:pt x="1947" y="470"/>
                      <a:pt x="1950" y="474"/>
                      <a:pt x="1954" y="475"/>
                    </a:cubicBezTo>
                    <a:cubicBezTo>
                      <a:pt x="1956" y="475"/>
                      <a:pt x="1959" y="473"/>
                      <a:pt x="1960" y="470"/>
                    </a:cubicBezTo>
                    <a:cubicBezTo>
                      <a:pt x="1961" y="473"/>
                      <a:pt x="1959" y="477"/>
                      <a:pt x="1955" y="478"/>
                    </a:cubicBezTo>
                    <a:cubicBezTo>
                      <a:pt x="1946" y="481"/>
                      <a:pt x="1937" y="469"/>
                      <a:pt x="1944" y="460"/>
                    </a:cubicBezTo>
                    <a:cubicBezTo>
                      <a:pt x="1950" y="453"/>
                      <a:pt x="1959" y="452"/>
                      <a:pt x="1965" y="457"/>
                    </a:cubicBezTo>
                    <a:cubicBezTo>
                      <a:pt x="1975" y="464"/>
                      <a:pt x="1975" y="479"/>
                      <a:pt x="1965" y="488"/>
                    </a:cubicBezTo>
                    <a:cubicBezTo>
                      <a:pt x="1984" y="476"/>
                      <a:pt x="2002" y="462"/>
                      <a:pt x="2017" y="447"/>
                    </a:cubicBezTo>
                    <a:cubicBezTo>
                      <a:pt x="2009" y="451"/>
                      <a:pt x="2001" y="454"/>
                      <a:pt x="1994" y="455"/>
                    </a:cubicBezTo>
                    <a:cubicBezTo>
                      <a:pt x="1967" y="460"/>
                      <a:pt x="1939" y="439"/>
                      <a:pt x="1949" y="409"/>
                    </a:cubicBezTo>
                    <a:cubicBezTo>
                      <a:pt x="1952" y="401"/>
                      <a:pt x="1957" y="394"/>
                      <a:pt x="1964" y="388"/>
                    </a:cubicBezTo>
                    <a:cubicBezTo>
                      <a:pt x="1975" y="379"/>
                      <a:pt x="1991" y="376"/>
                      <a:pt x="1999" y="364"/>
                    </a:cubicBezTo>
                    <a:cubicBezTo>
                      <a:pt x="2002" y="359"/>
                      <a:pt x="2003" y="352"/>
                      <a:pt x="2001" y="346"/>
                    </a:cubicBezTo>
                    <a:cubicBezTo>
                      <a:pt x="1996" y="332"/>
                      <a:pt x="1977" y="328"/>
                      <a:pt x="1967" y="337"/>
                    </a:cubicBezTo>
                    <a:cubicBezTo>
                      <a:pt x="1962" y="341"/>
                      <a:pt x="1961" y="349"/>
                      <a:pt x="1964" y="353"/>
                    </a:cubicBezTo>
                    <a:cubicBezTo>
                      <a:pt x="1968" y="361"/>
                      <a:pt x="1977" y="362"/>
                      <a:pt x="1981" y="357"/>
                    </a:cubicBezTo>
                    <a:cubicBezTo>
                      <a:pt x="1980" y="361"/>
                      <a:pt x="1976" y="365"/>
                      <a:pt x="1970" y="364"/>
                    </a:cubicBezTo>
                    <a:cubicBezTo>
                      <a:pt x="1961" y="363"/>
                      <a:pt x="1956" y="353"/>
                      <a:pt x="1957" y="344"/>
                    </a:cubicBezTo>
                    <a:cubicBezTo>
                      <a:pt x="1959" y="334"/>
                      <a:pt x="1967" y="328"/>
                      <a:pt x="1975" y="327"/>
                    </a:cubicBezTo>
                    <a:cubicBezTo>
                      <a:pt x="1989" y="323"/>
                      <a:pt x="2005" y="331"/>
                      <a:pt x="2007" y="347"/>
                    </a:cubicBezTo>
                    <a:cubicBezTo>
                      <a:pt x="2008" y="355"/>
                      <a:pt x="2006" y="361"/>
                      <a:pt x="2002" y="367"/>
                    </a:cubicBezTo>
                    <a:cubicBezTo>
                      <a:pt x="1996" y="376"/>
                      <a:pt x="1985" y="381"/>
                      <a:pt x="1979" y="391"/>
                    </a:cubicBezTo>
                    <a:cubicBezTo>
                      <a:pt x="1970" y="406"/>
                      <a:pt x="1972" y="425"/>
                      <a:pt x="1987" y="433"/>
                    </a:cubicBezTo>
                    <a:cubicBezTo>
                      <a:pt x="2004" y="442"/>
                      <a:pt x="2032" y="431"/>
                      <a:pt x="2044" y="414"/>
                    </a:cubicBezTo>
                    <a:cubicBezTo>
                      <a:pt x="2051" y="405"/>
                      <a:pt x="2053" y="390"/>
                      <a:pt x="2047" y="380"/>
                    </a:cubicBezTo>
                    <a:cubicBezTo>
                      <a:pt x="2040" y="367"/>
                      <a:pt x="2019" y="362"/>
                      <a:pt x="2010" y="378"/>
                    </a:cubicBezTo>
                    <a:cubicBezTo>
                      <a:pt x="2008" y="383"/>
                      <a:pt x="2008" y="389"/>
                      <a:pt x="2010" y="393"/>
                    </a:cubicBezTo>
                    <a:cubicBezTo>
                      <a:pt x="2013" y="401"/>
                      <a:pt x="2028" y="404"/>
                      <a:pt x="2032" y="395"/>
                    </a:cubicBezTo>
                    <a:cubicBezTo>
                      <a:pt x="2035" y="389"/>
                      <a:pt x="2032" y="383"/>
                      <a:pt x="2026" y="384"/>
                    </a:cubicBezTo>
                    <a:cubicBezTo>
                      <a:pt x="2032" y="379"/>
                      <a:pt x="2040" y="385"/>
                      <a:pt x="2037" y="394"/>
                    </a:cubicBezTo>
                    <a:cubicBezTo>
                      <a:pt x="2033" y="409"/>
                      <a:pt x="2011" y="409"/>
                      <a:pt x="2006" y="393"/>
                    </a:cubicBezTo>
                    <a:cubicBezTo>
                      <a:pt x="2003" y="384"/>
                      <a:pt x="2006" y="371"/>
                      <a:pt x="2017" y="366"/>
                    </a:cubicBezTo>
                    <a:cubicBezTo>
                      <a:pt x="2031" y="359"/>
                      <a:pt x="2052" y="370"/>
                      <a:pt x="2054" y="389"/>
                    </a:cubicBezTo>
                    <a:cubicBezTo>
                      <a:pt x="2055" y="391"/>
                      <a:pt x="2055" y="393"/>
                      <a:pt x="2055" y="395"/>
                    </a:cubicBezTo>
                    <a:cubicBezTo>
                      <a:pt x="2056" y="388"/>
                      <a:pt x="2057" y="382"/>
                      <a:pt x="2057" y="374"/>
                    </a:cubicBezTo>
                    <a:cubicBezTo>
                      <a:pt x="2057" y="374"/>
                      <a:pt x="2057" y="374"/>
                      <a:pt x="2057" y="374"/>
                    </a:cubicBezTo>
                    <a:cubicBezTo>
                      <a:pt x="2057" y="364"/>
                      <a:pt x="2056" y="357"/>
                      <a:pt x="2051" y="347"/>
                    </a:cubicBezTo>
                    <a:cubicBezTo>
                      <a:pt x="2058" y="354"/>
                      <a:pt x="2060" y="364"/>
                      <a:pt x="2061" y="374"/>
                    </a:cubicBezTo>
                    <a:cubicBezTo>
                      <a:pt x="2061" y="374"/>
                      <a:pt x="2061" y="374"/>
                      <a:pt x="2061" y="374"/>
                    </a:cubicBezTo>
                    <a:cubicBezTo>
                      <a:pt x="2061" y="379"/>
                      <a:pt x="2060" y="384"/>
                      <a:pt x="2059" y="389"/>
                    </a:cubicBezTo>
                    <a:cubicBezTo>
                      <a:pt x="2065" y="375"/>
                      <a:pt x="2071" y="361"/>
                      <a:pt x="2074" y="345"/>
                    </a:cubicBezTo>
                    <a:cubicBezTo>
                      <a:pt x="2079" y="318"/>
                      <a:pt x="2079" y="297"/>
                      <a:pt x="2071" y="270"/>
                    </a:cubicBezTo>
                    <a:cubicBezTo>
                      <a:pt x="2062" y="246"/>
                      <a:pt x="2048" y="225"/>
                      <a:pt x="2029" y="209"/>
                    </a:cubicBezTo>
                    <a:cubicBezTo>
                      <a:pt x="2019" y="202"/>
                      <a:pt x="2013" y="198"/>
                      <a:pt x="2000" y="196"/>
                    </a:cubicBezTo>
                    <a:cubicBezTo>
                      <a:pt x="1974" y="192"/>
                      <a:pt x="1947" y="204"/>
                      <a:pt x="1936" y="221"/>
                    </a:cubicBezTo>
                    <a:cubicBezTo>
                      <a:pt x="1930" y="231"/>
                      <a:pt x="1930" y="244"/>
                      <a:pt x="1941" y="249"/>
                    </a:cubicBezTo>
                    <a:cubicBezTo>
                      <a:pt x="1948" y="252"/>
                      <a:pt x="1954" y="249"/>
                      <a:pt x="1958" y="241"/>
                    </a:cubicBezTo>
                    <a:cubicBezTo>
                      <a:pt x="1962" y="252"/>
                      <a:pt x="1947" y="264"/>
                      <a:pt x="1932" y="261"/>
                    </a:cubicBezTo>
                    <a:cubicBezTo>
                      <a:pt x="1917" y="257"/>
                      <a:pt x="1910" y="247"/>
                      <a:pt x="1909" y="236"/>
                    </a:cubicBezTo>
                    <a:cubicBezTo>
                      <a:pt x="1906" y="220"/>
                      <a:pt x="1917" y="202"/>
                      <a:pt x="1934" y="194"/>
                    </a:cubicBezTo>
                    <a:cubicBezTo>
                      <a:pt x="1952" y="186"/>
                      <a:pt x="1974" y="184"/>
                      <a:pt x="1994" y="190"/>
                    </a:cubicBezTo>
                    <a:cubicBezTo>
                      <a:pt x="1990" y="188"/>
                      <a:pt x="1985" y="187"/>
                      <a:pt x="1981" y="186"/>
                    </a:cubicBezTo>
                    <a:cubicBezTo>
                      <a:pt x="1951" y="179"/>
                      <a:pt x="1920" y="182"/>
                      <a:pt x="1893" y="197"/>
                    </a:cubicBezTo>
                    <a:cubicBezTo>
                      <a:pt x="1879" y="206"/>
                      <a:pt x="1873" y="217"/>
                      <a:pt x="1872" y="234"/>
                    </a:cubicBezTo>
                    <a:cubicBezTo>
                      <a:pt x="1871" y="244"/>
                      <a:pt x="1877" y="259"/>
                      <a:pt x="1886" y="265"/>
                    </a:cubicBezTo>
                    <a:cubicBezTo>
                      <a:pt x="1894" y="270"/>
                      <a:pt x="1905" y="267"/>
                      <a:pt x="1905" y="256"/>
                    </a:cubicBezTo>
                    <a:cubicBezTo>
                      <a:pt x="1911" y="259"/>
                      <a:pt x="1912" y="267"/>
                      <a:pt x="1907" y="272"/>
                    </a:cubicBezTo>
                    <a:cubicBezTo>
                      <a:pt x="1903" y="277"/>
                      <a:pt x="1895" y="279"/>
                      <a:pt x="1887" y="276"/>
                    </a:cubicBezTo>
                    <a:cubicBezTo>
                      <a:pt x="1882" y="274"/>
                      <a:pt x="1878" y="270"/>
                      <a:pt x="1875" y="265"/>
                    </a:cubicBezTo>
                    <a:cubicBezTo>
                      <a:pt x="1869" y="257"/>
                      <a:pt x="1866" y="245"/>
                      <a:pt x="1867" y="235"/>
                    </a:cubicBezTo>
                    <a:cubicBezTo>
                      <a:pt x="1868" y="227"/>
                      <a:pt x="1870" y="219"/>
                      <a:pt x="1874" y="213"/>
                    </a:cubicBezTo>
                    <a:cubicBezTo>
                      <a:pt x="1860" y="230"/>
                      <a:pt x="1853" y="253"/>
                      <a:pt x="1861" y="277"/>
                    </a:cubicBezTo>
                    <a:cubicBezTo>
                      <a:pt x="1865" y="288"/>
                      <a:pt x="1871" y="298"/>
                      <a:pt x="1880" y="305"/>
                    </a:cubicBezTo>
                    <a:cubicBezTo>
                      <a:pt x="1920" y="341"/>
                      <a:pt x="1928" y="294"/>
                      <a:pt x="1945" y="275"/>
                    </a:cubicBezTo>
                    <a:cubicBezTo>
                      <a:pt x="1968" y="250"/>
                      <a:pt x="1995" y="284"/>
                      <a:pt x="1973" y="310"/>
                    </a:cubicBezTo>
                    <a:cubicBezTo>
                      <a:pt x="1955" y="332"/>
                      <a:pt x="1925" y="330"/>
                      <a:pt x="1901" y="319"/>
                    </a:cubicBezTo>
                    <a:cubicBezTo>
                      <a:pt x="1905" y="322"/>
                      <a:pt x="1909" y="325"/>
                      <a:pt x="1911" y="329"/>
                    </a:cubicBezTo>
                    <a:cubicBezTo>
                      <a:pt x="1918" y="338"/>
                      <a:pt x="1919" y="352"/>
                      <a:pt x="1910" y="360"/>
                    </a:cubicBezTo>
                    <a:cubicBezTo>
                      <a:pt x="1906" y="363"/>
                      <a:pt x="1900" y="363"/>
                      <a:pt x="1895" y="361"/>
                    </a:cubicBezTo>
                    <a:cubicBezTo>
                      <a:pt x="1892" y="359"/>
                      <a:pt x="1889" y="356"/>
                      <a:pt x="1889" y="352"/>
                    </a:cubicBezTo>
                    <a:cubicBezTo>
                      <a:pt x="1888" y="348"/>
                      <a:pt x="1889" y="344"/>
                      <a:pt x="1892" y="341"/>
                    </a:cubicBezTo>
                    <a:cubicBezTo>
                      <a:pt x="1896" y="337"/>
                      <a:pt x="1902" y="336"/>
                      <a:pt x="1907" y="340"/>
                    </a:cubicBezTo>
                    <a:cubicBezTo>
                      <a:pt x="1909" y="342"/>
                      <a:pt x="1910" y="345"/>
                      <a:pt x="1908" y="348"/>
                    </a:cubicBezTo>
                    <a:cubicBezTo>
                      <a:pt x="1907" y="350"/>
                      <a:pt x="1905" y="351"/>
                      <a:pt x="1903" y="350"/>
                    </a:cubicBezTo>
                    <a:cubicBezTo>
                      <a:pt x="1905" y="350"/>
                      <a:pt x="1906" y="349"/>
                      <a:pt x="1906" y="347"/>
                    </a:cubicBezTo>
                    <a:cubicBezTo>
                      <a:pt x="1906" y="344"/>
                      <a:pt x="1904" y="342"/>
                      <a:pt x="1901" y="343"/>
                    </a:cubicBezTo>
                    <a:cubicBezTo>
                      <a:pt x="1899" y="343"/>
                      <a:pt x="1898" y="344"/>
                      <a:pt x="1897" y="347"/>
                    </a:cubicBezTo>
                    <a:cubicBezTo>
                      <a:pt x="1895" y="349"/>
                      <a:pt x="1896" y="352"/>
                      <a:pt x="1899" y="354"/>
                    </a:cubicBezTo>
                    <a:cubicBezTo>
                      <a:pt x="1902" y="356"/>
                      <a:pt x="1905" y="356"/>
                      <a:pt x="1908" y="354"/>
                    </a:cubicBezTo>
                    <a:cubicBezTo>
                      <a:pt x="1916" y="348"/>
                      <a:pt x="1913" y="334"/>
                      <a:pt x="1908" y="327"/>
                    </a:cubicBezTo>
                    <a:cubicBezTo>
                      <a:pt x="1906" y="326"/>
                      <a:pt x="1905" y="324"/>
                      <a:pt x="1903" y="322"/>
                    </a:cubicBezTo>
                    <a:cubicBezTo>
                      <a:pt x="1897" y="317"/>
                      <a:pt x="1888" y="313"/>
                      <a:pt x="1882" y="308"/>
                    </a:cubicBezTo>
                    <a:cubicBezTo>
                      <a:pt x="1875" y="303"/>
                      <a:pt x="1870" y="297"/>
                      <a:pt x="1865" y="290"/>
                    </a:cubicBezTo>
                    <a:cubicBezTo>
                      <a:pt x="1866" y="293"/>
                      <a:pt x="1867" y="296"/>
                      <a:pt x="1867" y="299"/>
                    </a:cubicBezTo>
                    <a:cubicBezTo>
                      <a:pt x="1867" y="318"/>
                      <a:pt x="1851" y="334"/>
                      <a:pt x="1833" y="337"/>
                    </a:cubicBezTo>
                    <a:cubicBezTo>
                      <a:pt x="1828" y="337"/>
                      <a:pt x="1822" y="337"/>
                      <a:pt x="1817" y="335"/>
                    </a:cubicBezTo>
                    <a:cubicBezTo>
                      <a:pt x="1820" y="333"/>
                      <a:pt x="1820" y="333"/>
                      <a:pt x="1820" y="333"/>
                    </a:cubicBezTo>
                    <a:cubicBezTo>
                      <a:pt x="1824" y="334"/>
                      <a:pt x="1828" y="334"/>
                      <a:pt x="1832" y="333"/>
                    </a:cubicBezTo>
                    <a:cubicBezTo>
                      <a:pt x="1850" y="330"/>
                      <a:pt x="1864" y="317"/>
                      <a:pt x="1864" y="299"/>
                    </a:cubicBezTo>
                    <a:cubicBezTo>
                      <a:pt x="1864" y="288"/>
                      <a:pt x="1861" y="284"/>
                      <a:pt x="1858" y="274"/>
                    </a:cubicBezTo>
                    <a:cubicBezTo>
                      <a:pt x="1850" y="242"/>
                      <a:pt x="1865" y="212"/>
                      <a:pt x="1892" y="195"/>
                    </a:cubicBezTo>
                    <a:cubicBezTo>
                      <a:pt x="1901" y="190"/>
                      <a:pt x="1908" y="187"/>
                      <a:pt x="1917" y="184"/>
                    </a:cubicBezTo>
                    <a:cubicBezTo>
                      <a:pt x="1898" y="187"/>
                      <a:pt x="1880" y="192"/>
                      <a:pt x="1868" y="200"/>
                    </a:cubicBezTo>
                    <a:cubicBezTo>
                      <a:pt x="1840" y="219"/>
                      <a:pt x="1802" y="241"/>
                      <a:pt x="1786" y="256"/>
                    </a:cubicBezTo>
                    <a:cubicBezTo>
                      <a:pt x="1778" y="263"/>
                      <a:pt x="1773" y="274"/>
                      <a:pt x="1775" y="285"/>
                    </a:cubicBezTo>
                    <a:cubicBezTo>
                      <a:pt x="1772" y="279"/>
                      <a:pt x="1774" y="272"/>
                      <a:pt x="1776" y="266"/>
                    </a:cubicBezTo>
                    <a:cubicBezTo>
                      <a:pt x="1776" y="266"/>
                      <a:pt x="1776" y="266"/>
                      <a:pt x="1776" y="266"/>
                    </a:cubicBezTo>
                    <a:cubicBezTo>
                      <a:pt x="1778" y="264"/>
                      <a:pt x="1779" y="261"/>
                      <a:pt x="1781" y="259"/>
                    </a:cubicBezTo>
                    <a:cubicBezTo>
                      <a:pt x="1772" y="265"/>
                      <a:pt x="1764" y="274"/>
                      <a:pt x="1760" y="285"/>
                    </a:cubicBezTo>
                    <a:cubicBezTo>
                      <a:pt x="1757" y="296"/>
                      <a:pt x="1758" y="307"/>
                      <a:pt x="1764" y="317"/>
                    </a:cubicBezTo>
                    <a:cubicBezTo>
                      <a:pt x="1763" y="317"/>
                      <a:pt x="1763" y="318"/>
                      <a:pt x="1762" y="319"/>
                    </a:cubicBezTo>
                    <a:cubicBezTo>
                      <a:pt x="1758" y="311"/>
                      <a:pt x="1755" y="302"/>
                      <a:pt x="1757" y="292"/>
                    </a:cubicBezTo>
                    <a:cubicBezTo>
                      <a:pt x="1758" y="283"/>
                      <a:pt x="1761" y="275"/>
                      <a:pt x="1766" y="270"/>
                    </a:cubicBezTo>
                    <a:cubicBezTo>
                      <a:pt x="1762" y="273"/>
                      <a:pt x="1756" y="273"/>
                      <a:pt x="1752" y="271"/>
                    </a:cubicBezTo>
                    <a:cubicBezTo>
                      <a:pt x="1749" y="269"/>
                      <a:pt x="1747" y="266"/>
                      <a:pt x="1747" y="263"/>
                    </a:cubicBezTo>
                    <a:cubicBezTo>
                      <a:pt x="1747" y="258"/>
                      <a:pt x="1750" y="253"/>
                      <a:pt x="1756" y="252"/>
                    </a:cubicBezTo>
                    <a:cubicBezTo>
                      <a:pt x="1759" y="252"/>
                      <a:pt x="1762" y="254"/>
                      <a:pt x="1763" y="257"/>
                    </a:cubicBezTo>
                    <a:cubicBezTo>
                      <a:pt x="1764" y="263"/>
                      <a:pt x="1758" y="266"/>
                      <a:pt x="1755" y="263"/>
                    </a:cubicBezTo>
                    <a:cubicBezTo>
                      <a:pt x="1757" y="264"/>
                      <a:pt x="1759" y="263"/>
                      <a:pt x="1760" y="261"/>
                    </a:cubicBezTo>
                    <a:cubicBezTo>
                      <a:pt x="1761" y="259"/>
                      <a:pt x="1760" y="256"/>
                      <a:pt x="1757" y="255"/>
                    </a:cubicBezTo>
                    <a:cubicBezTo>
                      <a:pt x="1755" y="255"/>
                      <a:pt x="1753" y="256"/>
                      <a:pt x="1751" y="257"/>
                    </a:cubicBezTo>
                    <a:cubicBezTo>
                      <a:pt x="1748" y="262"/>
                      <a:pt x="1749" y="269"/>
                      <a:pt x="1757" y="271"/>
                    </a:cubicBezTo>
                    <a:cubicBezTo>
                      <a:pt x="1764" y="272"/>
                      <a:pt x="1771" y="264"/>
                      <a:pt x="1776" y="261"/>
                    </a:cubicBezTo>
                    <a:cubicBezTo>
                      <a:pt x="1782" y="255"/>
                      <a:pt x="1789" y="249"/>
                      <a:pt x="1792" y="247"/>
                    </a:cubicBezTo>
                    <a:cubicBezTo>
                      <a:pt x="1797" y="242"/>
                      <a:pt x="1810" y="233"/>
                      <a:pt x="1826" y="223"/>
                    </a:cubicBezTo>
                    <a:cubicBezTo>
                      <a:pt x="1823" y="224"/>
                      <a:pt x="1820" y="225"/>
                      <a:pt x="1816" y="226"/>
                    </a:cubicBezTo>
                    <a:cubicBezTo>
                      <a:pt x="1814" y="226"/>
                      <a:pt x="1801" y="227"/>
                      <a:pt x="1801" y="225"/>
                    </a:cubicBezTo>
                    <a:cubicBezTo>
                      <a:pt x="1801" y="224"/>
                      <a:pt x="1809" y="223"/>
                      <a:pt x="1810" y="223"/>
                    </a:cubicBezTo>
                    <a:cubicBezTo>
                      <a:pt x="1816" y="222"/>
                      <a:pt x="1821" y="220"/>
                      <a:pt x="1826" y="218"/>
                    </a:cubicBezTo>
                    <a:cubicBezTo>
                      <a:pt x="1829" y="217"/>
                      <a:pt x="1831" y="217"/>
                      <a:pt x="1833" y="216"/>
                    </a:cubicBezTo>
                    <a:cubicBezTo>
                      <a:pt x="1841" y="212"/>
                      <a:pt x="1848" y="208"/>
                      <a:pt x="1855" y="203"/>
                    </a:cubicBezTo>
                    <a:cubicBezTo>
                      <a:pt x="1855" y="202"/>
                      <a:pt x="1856" y="202"/>
                      <a:pt x="1858" y="201"/>
                    </a:cubicBezTo>
                    <a:cubicBezTo>
                      <a:pt x="1855" y="202"/>
                      <a:pt x="1852" y="203"/>
                      <a:pt x="1850" y="204"/>
                    </a:cubicBezTo>
                    <a:cubicBezTo>
                      <a:pt x="1842" y="207"/>
                      <a:pt x="1836" y="208"/>
                      <a:pt x="1828" y="208"/>
                    </a:cubicBezTo>
                    <a:cubicBezTo>
                      <a:pt x="1806" y="207"/>
                      <a:pt x="1796" y="189"/>
                      <a:pt x="1796" y="171"/>
                    </a:cubicBezTo>
                    <a:cubicBezTo>
                      <a:pt x="1796" y="155"/>
                      <a:pt x="1802" y="139"/>
                      <a:pt x="1816" y="130"/>
                    </a:cubicBezTo>
                    <a:cubicBezTo>
                      <a:pt x="1828" y="123"/>
                      <a:pt x="1841" y="125"/>
                      <a:pt x="1851" y="134"/>
                    </a:cubicBezTo>
                    <a:cubicBezTo>
                      <a:pt x="1856" y="139"/>
                      <a:pt x="1859" y="143"/>
                      <a:pt x="1860" y="150"/>
                    </a:cubicBezTo>
                    <a:cubicBezTo>
                      <a:pt x="1861" y="155"/>
                      <a:pt x="1861" y="159"/>
                      <a:pt x="1858" y="164"/>
                    </a:cubicBezTo>
                    <a:cubicBezTo>
                      <a:pt x="1855" y="169"/>
                      <a:pt x="1850" y="173"/>
                      <a:pt x="1844" y="173"/>
                    </a:cubicBezTo>
                    <a:cubicBezTo>
                      <a:pt x="1840" y="173"/>
                      <a:pt x="1837" y="172"/>
                      <a:pt x="1834" y="170"/>
                    </a:cubicBezTo>
                    <a:cubicBezTo>
                      <a:pt x="1831" y="167"/>
                      <a:pt x="1830" y="163"/>
                      <a:pt x="1830" y="158"/>
                    </a:cubicBezTo>
                    <a:cubicBezTo>
                      <a:pt x="1831" y="153"/>
                      <a:pt x="1834" y="149"/>
                      <a:pt x="1838" y="148"/>
                    </a:cubicBezTo>
                    <a:cubicBezTo>
                      <a:pt x="1843" y="147"/>
                      <a:pt x="1848" y="149"/>
                      <a:pt x="1850" y="153"/>
                    </a:cubicBezTo>
                    <a:cubicBezTo>
                      <a:pt x="1853" y="158"/>
                      <a:pt x="1851" y="165"/>
                      <a:pt x="1846" y="167"/>
                    </a:cubicBezTo>
                    <a:cubicBezTo>
                      <a:pt x="1841" y="170"/>
                      <a:pt x="1835" y="168"/>
                      <a:pt x="1832" y="163"/>
                    </a:cubicBezTo>
                    <a:cubicBezTo>
                      <a:pt x="1831" y="161"/>
                      <a:pt x="1830" y="159"/>
                      <a:pt x="1831" y="157"/>
                    </a:cubicBezTo>
                    <a:cubicBezTo>
                      <a:pt x="1831" y="157"/>
                      <a:pt x="1830" y="158"/>
                      <a:pt x="1830" y="158"/>
                    </a:cubicBezTo>
                    <a:cubicBezTo>
                      <a:pt x="1830" y="163"/>
                      <a:pt x="1831" y="166"/>
                      <a:pt x="1834" y="169"/>
                    </a:cubicBezTo>
                    <a:cubicBezTo>
                      <a:pt x="1837" y="172"/>
                      <a:pt x="1840" y="173"/>
                      <a:pt x="1844" y="172"/>
                    </a:cubicBezTo>
                    <a:cubicBezTo>
                      <a:pt x="1850" y="172"/>
                      <a:pt x="1855" y="168"/>
                      <a:pt x="1858" y="163"/>
                    </a:cubicBezTo>
                    <a:cubicBezTo>
                      <a:pt x="1860" y="159"/>
                      <a:pt x="1860" y="155"/>
                      <a:pt x="1859" y="150"/>
                    </a:cubicBezTo>
                    <a:cubicBezTo>
                      <a:pt x="1857" y="144"/>
                      <a:pt x="1855" y="140"/>
                      <a:pt x="1850" y="136"/>
                    </a:cubicBezTo>
                    <a:cubicBezTo>
                      <a:pt x="1841" y="127"/>
                      <a:pt x="1829" y="126"/>
                      <a:pt x="1817" y="132"/>
                    </a:cubicBezTo>
                    <a:cubicBezTo>
                      <a:pt x="1804" y="141"/>
                      <a:pt x="1798" y="157"/>
                      <a:pt x="1799" y="172"/>
                    </a:cubicBezTo>
                    <a:cubicBezTo>
                      <a:pt x="1800" y="188"/>
                      <a:pt x="1809" y="203"/>
                      <a:pt x="1828" y="204"/>
                    </a:cubicBezTo>
                    <a:cubicBezTo>
                      <a:pt x="1835" y="204"/>
                      <a:pt x="1841" y="202"/>
                      <a:pt x="1848" y="200"/>
                    </a:cubicBezTo>
                    <a:cubicBezTo>
                      <a:pt x="1873" y="190"/>
                      <a:pt x="1896" y="183"/>
                      <a:pt x="1923" y="181"/>
                    </a:cubicBezTo>
                    <a:cubicBezTo>
                      <a:pt x="1922" y="181"/>
                      <a:pt x="1920" y="180"/>
                      <a:pt x="1919" y="180"/>
                    </a:cubicBezTo>
                    <a:cubicBezTo>
                      <a:pt x="1910" y="176"/>
                      <a:pt x="1902" y="168"/>
                      <a:pt x="1906" y="158"/>
                    </a:cubicBezTo>
                    <a:cubicBezTo>
                      <a:pt x="1909" y="150"/>
                      <a:pt x="1916" y="147"/>
                      <a:pt x="1924" y="148"/>
                    </a:cubicBezTo>
                    <a:cubicBezTo>
                      <a:pt x="1930" y="149"/>
                      <a:pt x="1935" y="153"/>
                      <a:pt x="1936" y="159"/>
                    </a:cubicBezTo>
                    <a:cubicBezTo>
                      <a:pt x="1937" y="164"/>
                      <a:pt x="1933" y="169"/>
                      <a:pt x="1928" y="166"/>
                    </a:cubicBezTo>
                    <a:cubicBezTo>
                      <a:pt x="1923" y="164"/>
                      <a:pt x="1925" y="159"/>
                      <a:pt x="1921" y="157"/>
                    </a:cubicBezTo>
                    <a:cubicBezTo>
                      <a:pt x="1917" y="155"/>
                      <a:pt x="1913" y="154"/>
                      <a:pt x="1911" y="158"/>
                    </a:cubicBezTo>
                    <a:cubicBezTo>
                      <a:pt x="1907" y="165"/>
                      <a:pt x="1913" y="172"/>
                      <a:pt x="1919" y="175"/>
                    </a:cubicBezTo>
                    <a:cubicBezTo>
                      <a:pt x="1932" y="181"/>
                      <a:pt x="1939" y="179"/>
                      <a:pt x="1953" y="179"/>
                    </a:cubicBezTo>
                    <a:cubicBezTo>
                      <a:pt x="1962" y="179"/>
                      <a:pt x="1971" y="180"/>
                      <a:pt x="1981" y="182"/>
                    </a:cubicBezTo>
                    <a:cubicBezTo>
                      <a:pt x="2011" y="189"/>
                      <a:pt x="2036" y="206"/>
                      <a:pt x="2054" y="230"/>
                    </a:cubicBezTo>
                    <a:cubicBezTo>
                      <a:pt x="2051" y="225"/>
                      <a:pt x="2052" y="218"/>
                      <a:pt x="2054" y="214"/>
                    </a:cubicBezTo>
                    <a:cubicBezTo>
                      <a:pt x="2057" y="210"/>
                      <a:pt x="2062" y="208"/>
                      <a:pt x="2069" y="211"/>
                    </a:cubicBezTo>
                    <a:cubicBezTo>
                      <a:pt x="2067" y="211"/>
                      <a:pt x="2067" y="213"/>
                      <a:pt x="2067" y="214"/>
                    </a:cubicBezTo>
                    <a:cubicBezTo>
                      <a:pt x="2056" y="209"/>
                      <a:pt x="2052" y="224"/>
                      <a:pt x="2057" y="234"/>
                    </a:cubicBezTo>
                    <a:cubicBezTo>
                      <a:pt x="2057" y="234"/>
                      <a:pt x="2057" y="234"/>
                      <a:pt x="2057" y="234"/>
                    </a:cubicBezTo>
                    <a:cubicBezTo>
                      <a:pt x="2063" y="242"/>
                      <a:pt x="2068" y="251"/>
                      <a:pt x="2072" y="260"/>
                    </a:cubicBezTo>
                    <a:cubicBezTo>
                      <a:pt x="2073" y="247"/>
                      <a:pt x="2081" y="233"/>
                      <a:pt x="2096" y="229"/>
                    </a:cubicBezTo>
                    <a:cubicBezTo>
                      <a:pt x="2104" y="228"/>
                      <a:pt x="2111" y="229"/>
                      <a:pt x="2118" y="232"/>
                    </a:cubicBezTo>
                    <a:cubicBezTo>
                      <a:pt x="2125" y="236"/>
                      <a:pt x="2130" y="242"/>
                      <a:pt x="2133" y="250"/>
                    </a:cubicBezTo>
                    <a:cubicBezTo>
                      <a:pt x="2135" y="257"/>
                      <a:pt x="2135" y="264"/>
                      <a:pt x="2132" y="271"/>
                    </a:cubicBezTo>
                    <a:cubicBezTo>
                      <a:pt x="2130" y="278"/>
                      <a:pt x="2125" y="283"/>
                      <a:pt x="2119" y="287"/>
                    </a:cubicBezTo>
                    <a:cubicBezTo>
                      <a:pt x="2112" y="290"/>
                      <a:pt x="2105" y="291"/>
                      <a:pt x="2098" y="287"/>
                    </a:cubicBezTo>
                    <a:cubicBezTo>
                      <a:pt x="2093" y="285"/>
                      <a:pt x="2090" y="281"/>
                      <a:pt x="2089" y="276"/>
                    </a:cubicBezTo>
                    <a:cubicBezTo>
                      <a:pt x="2087" y="270"/>
                      <a:pt x="2089" y="263"/>
                      <a:pt x="2095" y="258"/>
                    </a:cubicBezTo>
                    <a:cubicBezTo>
                      <a:pt x="2099" y="254"/>
                      <a:pt x="2106" y="254"/>
                      <a:pt x="2112" y="256"/>
                    </a:cubicBezTo>
                    <a:cubicBezTo>
                      <a:pt x="2119" y="260"/>
                      <a:pt x="2122" y="269"/>
                      <a:pt x="2118" y="276"/>
                    </a:cubicBezTo>
                    <a:cubicBezTo>
                      <a:pt x="2115" y="284"/>
                      <a:pt x="2106" y="286"/>
                      <a:pt x="2098" y="283"/>
                    </a:cubicBezTo>
                    <a:cubicBezTo>
                      <a:pt x="2095" y="281"/>
                      <a:pt x="2093" y="278"/>
                      <a:pt x="2091" y="275"/>
                    </a:cubicBezTo>
                    <a:cubicBezTo>
                      <a:pt x="2091" y="276"/>
                      <a:pt x="2091" y="276"/>
                      <a:pt x="2091" y="276"/>
                    </a:cubicBezTo>
                    <a:cubicBezTo>
                      <a:pt x="2093" y="280"/>
                      <a:pt x="2095" y="283"/>
                      <a:pt x="2099" y="285"/>
                    </a:cubicBezTo>
                    <a:cubicBezTo>
                      <a:pt x="2105" y="287"/>
                      <a:pt x="2111" y="287"/>
                      <a:pt x="2117" y="284"/>
                    </a:cubicBezTo>
                    <a:cubicBezTo>
                      <a:pt x="2123" y="281"/>
                      <a:pt x="2127" y="276"/>
                      <a:pt x="2129" y="270"/>
                    </a:cubicBezTo>
                    <a:cubicBezTo>
                      <a:pt x="2131" y="263"/>
                      <a:pt x="2131" y="257"/>
                      <a:pt x="2129" y="251"/>
                    </a:cubicBezTo>
                    <a:cubicBezTo>
                      <a:pt x="2127" y="244"/>
                      <a:pt x="2123" y="239"/>
                      <a:pt x="2117" y="235"/>
                    </a:cubicBezTo>
                    <a:cubicBezTo>
                      <a:pt x="2110" y="232"/>
                      <a:pt x="2104" y="231"/>
                      <a:pt x="2097" y="232"/>
                    </a:cubicBezTo>
                    <a:cubicBezTo>
                      <a:pt x="2079" y="236"/>
                      <a:pt x="2071" y="255"/>
                      <a:pt x="2075" y="269"/>
                    </a:cubicBezTo>
                    <a:cubicBezTo>
                      <a:pt x="2084" y="296"/>
                      <a:pt x="2085" y="318"/>
                      <a:pt x="2080" y="346"/>
                    </a:cubicBezTo>
                    <a:cubicBezTo>
                      <a:pt x="2079" y="349"/>
                      <a:pt x="2078" y="352"/>
                      <a:pt x="2078" y="355"/>
                    </a:cubicBezTo>
                    <a:cubicBezTo>
                      <a:pt x="2079" y="353"/>
                      <a:pt x="2080" y="351"/>
                      <a:pt x="2081" y="349"/>
                    </a:cubicBezTo>
                    <a:cubicBezTo>
                      <a:pt x="2087" y="340"/>
                      <a:pt x="2093" y="334"/>
                      <a:pt x="2102" y="329"/>
                    </a:cubicBezTo>
                    <a:cubicBezTo>
                      <a:pt x="2095" y="336"/>
                      <a:pt x="2090" y="342"/>
                      <a:pt x="2084" y="351"/>
                    </a:cubicBezTo>
                    <a:cubicBezTo>
                      <a:pt x="2083" y="351"/>
                      <a:pt x="2083" y="352"/>
                      <a:pt x="2082" y="353"/>
                    </a:cubicBezTo>
                    <a:cubicBezTo>
                      <a:pt x="2088" y="346"/>
                      <a:pt x="2102" y="348"/>
                      <a:pt x="2109" y="352"/>
                    </a:cubicBezTo>
                    <a:cubicBezTo>
                      <a:pt x="2114" y="354"/>
                      <a:pt x="2118" y="357"/>
                      <a:pt x="2121" y="360"/>
                    </a:cubicBezTo>
                    <a:cubicBezTo>
                      <a:pt x="2126" y="365"/>
                      <a:pt x="2131" y="376"/>
                      <a:pt x="2127" y="384"/>
                    </a:cubicBezTo>
                    <a:cubicBezTo>
                      <a:pt x="2135" y="388"/>
                      <a:pt x="2138" y="395"/>
                      <a:pt x="2141" y="402"/>
                    </a:cubicBezTo>
                    <a:cubicBezTo>
                      <a:pt x="2145" y="411"/>
                      <a:pt x="2152" y="419"/>
                      <a:pt x="2160" y="417"/>
                    </a:cubicBezTo>
                    <a:cubicBezTo>
                      <a:pt x="2154" y="426"/>
                      <a:pt x="2137" y="419"/>
                      <a:pt x="2131" y="413"/>
                    </a:cubicBezTo>
                    <a:cubicBezTo>
                      <a:pt x="2121" y="403"/>
                      <a:pt x="2121" y="389"/>
                      <a:pt x="2119" y="375"/>
                    </a:cubicBezTo>
                    <a:cubicBezTo>
                      <a:pt x="2117" y="365"/>
                      <a:pt x="2114" y="359"/>
                      <a:pt x="2106" y="355"/>
                    </a:cubicBezTo>
                    <a:cubicBezTo>
                      <a:pt x="2100" y="351"/>
                      <a:pt x="2089" y="348"/>
                      <a:pt x="2082" y="353"/>
                    </a:cubicBezTo>
                    <a:cubicBezTo>
                      <a:pt x="2084" y="352"/>
                      <a:pt x="2085" y="351"/>
                      <a:pt x="2087" y="351"/>
                    </a:cubicBezTo>
                    <a:cubicBezTo>
                      <a:pt x="2092" y="350"/>
                      <a:pt x="2097" y="352"/>
                      <a:pt x="2099" y="359"/>
                    </a:cubicBezTo>
                    <a:cubicBezTo>
                      <a:pt x="2098" y="358"/>
                      <a:pt x="2096" y="359"/>
                      <a:pt x="2096" y="359"/>
                    </a:cubicBezTo>
                    <a:cubicBezTo>
                      <a:pt x="2092" y="353"/>
                      <a:pt x="2085" y="352"/>
                      <a:pt x="2080" y="358"/>
                    </a:cubicBezTo>
                    <a:cubicBezTo>
                      <a:pt x="2078" y="360"/>
                      <a:pt x="2076" y="363"/>
                      <a:pt x="2074" y="366"/>
                    </a:cubicBezTo>
                    <a:cubicBezTo>
                      <a:pt x="2064" y="397"/>
                      <a:pt x="2048" y="424"/>
                      <a:pt x="2026" y="447"/>
                    </a:cubicBezTo>
                    <a:cubicBezTo>
                      <a:pt x="2045" y="429"/>
                      <a:pt x="2069" y="411"/>
                      <a:pt x="2096" y="412"/>
                    </a:cubicBezTo>
                    <a:cubicBezTo>
                      <a:pt x="2109" y="412"/>
                      <a:pt x="2120" y="417"/>
                      <a:pt x="2128" y="427"/>
                    </a:cubicBezTo>
                    <a:cubicBezTo>
                      <a:pt x="2136" y="436"/>
                      <a:pt x="2140" y="446"/>
                      <a:pt x="2140" y="457"/>
                    </a:cubicBezTo>
                    <a:cubicBezTo>
                      <a:pt x="2140" y="482"/>
                      <a:pt x="2120" y="503"/>
                      <a:pt x="2095" y="504"/>
                    </a:cubicBezTo>
                    <a:cubicBezTo>
                      <a:pt x="2073" y="505"/>
                      <a:pt x="2050" y="490"/>
                      <a:pt x="2053" y="465"/>
                    </a:cubicBezTo>
                    <a:cubicBezTo>
                      <a:pt x="2055" y="455"/>
                      <a:pt x="2062" y="445"/>
                      <a:pt x="2072" y="444"/>
                    </a:cubicBezTo>
                    <a:cubicBezTo>
                      <a:pt x="2076" y="444"/>
                      <a:pt x="2079" y="444"/>
                      <a:pt x="2082" y="446"/>
                    </a:cubicBezTo>
                    <a:cubicBezTo>
                      <a:pt x="2082" y="446"/>
                      <a:pt x="2082" y="446"/>
                      <a:pt x="2082" y="446"/>
                    </a:cubicBezTo>
                    <a:cubicBezTo>
                      <a:pt x="2089" y="450"/>
                      <a:pt x="2094" y="459"/>
                      <a:pt x="2089" y="468"/>
                    </a:cubicBezTo>
                    <a:cubicBezTo>
                      <a:pt x="2085" y="476"/>
                      <a:pt x="2075" y="479"/>
                      <a:pt x="2067" y="475"/>
                    </a:cubicBezTo>
                    <a:cubicBezTo>
                      <a:pt x="2059" y="471"/>
                      <a:pt x="2056" y="461"/>
                      <a:pt x="2060" y="453"/>
                    </a:cubicBezTo>
                    <a:cubicBezTo>
                      <a:pt x="2062" y="449"/>
                      <a:pt x="2065" y="447"/>
                      <a:pt x="2068" y="445"/>
                    </a:cubicBezTo>
                    <a:cubicBezTo>
                      <a:pt x="2068" y="445"/>
                      <a:pt x="2068" y="445"/>
                      <a:pt x="2068" y="445"/>
                    </a:cubicBezTo>
                    <a:cubicBezTo>
                      <a:pt x="2060" y="449"/>
                      <a:pt x="2055" y="457"/>
                      <a:pt x="2054" y="465"/>
                    </a:cubicBezTo>
                    <a:cubicBezTo>
                      <a:pt x="2053" y="489"/>
                      <a:pt x="2075" y="502"/>
                      <a:pt x="2096" y="501"/>
                    </a:cubicBezTo>
                    <a:cubicBezTo>
                      <a:pt x="2119" y="500"/>
                      <a:pt x="2138" y="480"/>
                      <a:pt x="2137" y="457"/>
                    </a:cubicBezTo>
                    <a:cubicBezTo>
                      <a:pt x="2137" y="453"/>
                      <a:pt x="2136" y="449"/>
                      <a:pt x="2135" y="445"/>
                    </a:cubicBezTo>
                    <a:cubicBezTo>
                      <a:pt x="2135" y="448"/>
                      <a:pt x="2135" y="450"/>
                      <a:pt x="2135" y="453"/>
                    </a:cubicBezTo>
                    <a:cubicBezTo>
                      <a:pt x="2133" y="461"/>
                      <a:pt x="2126" y="468"/>
                      <a:pt x="2118" y="469"/>
                    </a:cubicBezTo>
                    <a:cubicBezTo>
                      <a:pt x="2110" y="469"/>
                      <a:pt x="2102" y="464"/>
                      <a:pt x="2102" y="455"/>
                    </a:cubicBezTo>
                    <a:cubicBezTo>
                      <a:pt x="2102" y="449"/>
                      <a:pt x="2105" y="445"/>
                      <a:pt x="2110" y="444"/>
                    </a:cubicBezTo>
                    <a:cubicBezTo>
                      <a:pt x="2119" y="441"/>
                      <a:pt x="2124" y="452"/>
                      <a:pt x="2120" y="456"/>
                    </a:cubicBezTo>
                    <a:cubicBezTo>
                      <a:pt x="2120" y="452"/>
                      <a:pt x="2119" y="449"/>
                      <a:pt x="2116" y="448"/>
                    </a:cubicBezTo>
                    <a:cubicBezTo>
                      <a:pt x="2112" y="446"/>
                      <a:pt x="2108" y="448"/>
                      <a:pt x="2106" y="452"/>
                    </a:cubicBezTo>
                    <a:cubicBezTo>
                      <a:pt x="2105" y="456"/>
                      <a:pt x="2107" y="460"/>
                      <a:pt x="2109" y="462"/>
                    </a:cubicBezTo>
                    <a:cubicBezTo>
                      <a:pt x="2114" y="466"/>
                      <a:pt x="2122" y="465"/>
                      <a:pt x="2126" y="461"/>
                    </a:cubicBezTo>
                    <a:cubicBezTo>
                      <a:pt x="2136" y="452"/>
                      <a:pt x="2134" y="438"/>
                      <a:pt x="2126" y="429"/>
                    </a:cubicBezTo>
                    <a:cubicBezTo>
                      <a:pt x="2118" y="420"/>
                      <a:pt x="2108" y="416"/>
                      <a:pt x="2096" y="415"/>
                    </a:cubicBezTo>
                    <a:cubicBezTo>
                      <a:pt x="2059" y="414"/>
                      <a:pt x="2024" y="457"/>
                      <a:pt x="1991" y="480"/>
                    </a:cubicBezTo>
                    <a:cubicBezTo>
                      <a:pt x="1999" y="478"/>
                      <a:pt x="2006" y="478"/>
                      <a:pt x="2016" y="480"/>
                    </a:cubicBezTo>
                    <a:cubicBezTo>
                      <a:pt x="2020" y="481"/>
                      <a:pt x="2023" y="483"/>
                      <a:pt x="2027" y="484"/>
                    </a:cubicBezTo>
                    <a:cubicBezTo>
                      <a:pt x="2026" y="485"/>
                      <a:pt x="2025" y="486"/>
                      <a:pt x="2025" y="487"/>
                    </a:cubicBezTo>
                    <a:cubicBezTo>
                      <a:pt x="2016" y="483"/>
                      <a:pt x="2007" y="482"/>
                      <a:pt x="1997" y="482"/>
                    </a:cubicBezTo>
                    <a:cubicBezTo>
                      <a:pt x="1990" y="483"/>
                      <a:pt x="1984" y="485"/>
                      <a:pt x="1979" y="487"/>
                    </a:cubicBezTo>
                    <a:cubicBezTo>
                      <a:pt x="1986" y="486"/>
                      <a:pt x="1994" y="488"/>
                      <a:pt x="1998" y="491"/>
                    </a:cubicBezTo>
                    <a:cubicBezTo>
                      <a:pt x="2002" y="494"/>
                      <a:pt x="2005" y="498"/>
                      <a:pt x="2006" y="503"/>
                    </a:cubicBezTo>
                    <a:cubicBezTo>
                      <a:pt x="2007" y="511"/>
                      <a:pt x="2002" y="519"/>
                      <a:pt x="1993" y="520"/>
                    </a:cubicBezTo>
                    <a:cubicBezTo>
                      <a:pt x="1987" y="520"/>
                      <a:pt x="1983" y="517"/>
                      <a:pt x="1981" y="512"/>
                    </a:cubicBezTo>
                    <a:cubicBezTo>
                      <a:pt x="1978" y="503"/>
                      <a:pt x="1989" y="498"/>
                      <a:pt x="1993" y="502"/>
                    </a:cubicBezTo>
                    <a:cubicBezTo>
                      <a:pt x="1990" y="501"/>
                      <a:pt x="1986" y="503"/>
                      <a:pt x="1985" y="506"/>
                    </a:cubicBezTo>
                    <a:cubicBezTo>
                      <a:pt x="1983" y="509"/>
                      <a:pt x="1986" y="514"/>
                      <a:pt x="1990" y="515"/>
                    </a:cubicBezTo>
                    <a:cubicBezTo>
                      <a:pt x="1994" y="516"/>
                      <a:pt x="1997" y="515"/>
                      <a:pt x="2000" y="512"/>
                    </a:cubicBezTo>
                    <a:cubicBezTo>
                      <a:pt x="2004" y="507"/>
                      <a:pt x="2002" y="499"/>
                      <a:pt x="1997" y="495"/>
                    </a:cubicBezTo>
                    <a:cubicBezTo>
                      <a:pt x="1994" y="492"/>
                      <a:pt x="1989" y="490"/>
                      <a:pt x="1984" y="489"/>
                    </a:cubicBezTo>
                    <a:cubicBezTo>
                      <a:pt x="1976" y="489"/>
                      <a:pt x="1971" y="492"/>
                      <a:pt x="1964" y="497"/>
                    </a:cubicBezTo>
                    <a:cubicBezTo>
                      <a:pt x="1944" y="509"/>
                      <a:pt x="1922" y="518"/>
                      <a:pt x="1898" y="526"/>
                    </a:cubicBezTo>
                    <a:cubicBezTo>
                      <a:pt x="1894" y="527"/>
                      <a:pt x="1871" y="533"/>
                      <a:pt x="1853" y="536"/>
                    </a:cubicBezTo>
                    <a:cubicBezTo>
                      <a:pt x="1874" y="540"/>
                      <a:pt x="1894" y="549"/>
                      <a:pt x="1911" y="564"/>
                    </a:cubicBezTo>
                    <a:cubicBezTo>
                      <a:pt x="1916" y="568"/>
                      <a:pt x="1920" y="573"/>
                      <a:pt x="1924" y="577"/>
                    </a:cubicBezTo>
                    <a:cubicBezTo>
                      <a:pt x="1930" y="585"/>
                      <a:pt x="1940" y="598"/>
                      <a:pt x="1952" y="592"/>
                    </a:cubicBezTo>
                    <a:cubicBezTo>
                      <a:pt x="1956" y="590"/>
                      <a:pt x="1959" y="584"/>
                      <a:pt x="1957" y="580"/>
                    </a:cubicBezTo>
                    <a:cubicBezTo>
                      <a:pt x="1956" y="577"/>
                      <a:pt x="1954" y="575"/>
                      <a:pt x="1951" y="575"/>
                    </a:cubicBezTo>
                    <a:cubicBezTo>
                      <a:pt x="1947" y="574"/>
                      <a:pt x="1944" y="577"/>
                      <a:pt x="1945" y="581"/>
                    </a:cubicBezTo>
                    <a:cubicBezTo>
                      <a:pt x="1945" y="583"/>
                      <a:pt x="1947" y="585"/>
                      <a:pt x="1950" y="585"/>
                    </a:cubicBezTo>
                    <a:cubicBezTo>
                      <a:pt x="1945" y="588"/>
                      <a:pt x="1939" y="581"/>
                      <a:pt x="1943" y="575"/>
                    </a:cubicBezTo>
                    <a:cubicBezTo>
                      <a:pt x="1946" y="572"/>
                      <a:pt x="1950" y="570"/>
                      <a:pt x="1954" y="572"/>
                    </a:cubicBezTo>
                    <a:cubicBezTo>
                      <a:pt x="1961" y="575"/>
                      <a:pt x="1963" y="582"/>
                      <a:pt x="1960" y="588"/>
                    </a:cubicBezTo>
                    <a:cubicBezTo>
                      <a:pt x="1957" y="594"/>
                      <a:pt x="1950" y="597"/>
                      <a:pt x="1943" y="596"/>
                    </a:cubicBezTo>
                    <a:cubicBezTo>
                      <a:pt x="1941" y="596"/>
                      <a:pt x="1938" y="595"/>
                      <a:pt x="1935" y="593"/>
                    </a:cubicBezTo>
                    <a:cubicBezTo>
                      <a:pt x="1942" y="603"/>
                      <a:pt x="1947" y="612"/>
                      <a:pt x="1951" y="621"/>
                    </a:cubicBezTo>
                    <a:cubicBezTo>
                      <a:pt x="1958" y="637"/>
                      <a:pt x="1961" y="665"/>
                      <a:pt x="1971" y="676"/>
                    </a:cubicBezTo>
                    <a:cubicBezTo>
                      <a:pt x="1973" y="679"/>
                      <a:pt x="1975" y="680"/>
                      <a:pt x="1978" y="681"/>
                    </a:cubicBezTo>
                    <a:cubicBezTo>
                      <a:pt x="1984" y="684"/>
                      <a:pt x="1990" y="684"/>
                      <a:pt x="1996" y="683"/>
                    </a:cubicBezTo>
                    <a:cubicBezTo>
                      <a:pt x="2002" y="681"/>
                      <a:pt x="2007" y="676"/>
                      <a:pt x="2011" y="670"/>
                    </a:cubicBezTo>
                    <a:cubicBezTo>
                      <a:pt x="2014" y="663"/>
                      <a:pt x="2015" y="655"/>
                      <a:pt x="2013" y="647"/>
                    </a:cubicBezTo>
                    <a:cubicBezTo>
                      <a:pt x="2011" y="640"/>
                      <a:pt x="2007" y="634"/>
                      <a:pt x="2000" y="630"/>
                    </a:cubicBezTo>
                    <a:cubicBezTo>
                      <a:pt x="1994" y="626"/>
                      <a:pt x="1986" y="625"/>
                      <a:pt x="1979" y="629"/>
                    </a:cubicBezTo>
                    <a:cubicBezTo>
                      <a:pt x="1974" y="632"/>
                      <a:pt x="1971" y="637"/>
                      <a:pt x="1970" y="642"/>
                    </a:cubicBezTo>
                    <a:cubicBezTo>
                      <a:pt x="1971" y="642"/>
                      <a:pt x="1971" y="641"/>
                      <a:pt x="1971" y="641"/>
                    </a:cubicBezTo>
                    <a:cubicBezTo>
                      <a:pt x="1973" y="632"/>
                      <a:pt x="1986" y="632"/>
                      <a:pt x="1984" y="642"/>
                    </a:cubicBezTo>
                    <a:cubicBezTo>
                      <a:pt x="1983" y="646"/>
                      <a:pt x="1975" y="651"/>
                      <a:pt x="1981" y="660"/>
                    </a:cubicBezTo>
                    <a:cubicBezTo>
                      <a:pt x="1978" y="658"/>
                      <a:pt x="1975" y="655"/>
                      <a:pt x="1973" y="652"/>
                    </a:cubicBezTo>
                    <a:cubicBezTo>
                      <a:pt x="1972" y="651"/>
                      <a:pt x="1971" y="650"/>
                      <a:pt x="1971" y="648"/>
                    </a:cubicBezTo>
                    <a:cubicBezTo>
                      <a:pt x="1968" y="641"/>
                      <a:pt x="1972" y="633"/>
                      <a:pt x="1978" y="628"/>
                    </a:cubicBezTo>
                    <a:cubicBezTo>
                      <a:pt x="1986" y="624"/>
                      <a:pt x="1994" y="625"/>
                      <a:pt x="2001" y="629"/>
                    </a:cubicBezTo>
                    <a:cubicBezTo>
                      <a:pt x="2008" y="633"/>
                      <a:pt x="2013" y="639"/>
                      <a:pt x="2015" y="647"/>
                    </a:cubicBezTo>
                    <a:cubicBezTo>
                      <a:pt x="2017" y="655"/>
                      <a:pt x="2016" y="664"/>
                      <a:pt x="2013" y="671"/>
                    </a:cubicBezTo>
                    <a:cubicBezTo>
                      <a:pt x="2009" y="678"/>
                      <a:pt x="2003" y="683"/>
                      <a:pt x="1996" y="685"/>
                    </a:cubicBezTo>
                    <a:cubicBezTo>
                      <a:pt x="1990" y="687"/>
                      <a:pt x="1983" y="687"/>
                      <a:pt x="1977" y="684"/>
                    </a:cubicBezTo>
                    <a:cubicBezTo>
                      <a:pt x="1973" y="683"/>
                      <a:pt x="1971" y="681"/>
                      <a:pt x="1968" y="678"/>
                    </a:cubicBezTo>
                    <a:cubicBezTo>
                      <a:pt x="1967" y="678"/>
                      <a:pt x="1967" y="678"/>
                      <a:pt x="1967" y="678"/>
                    </a:cubicBezTo>
                    <a:cubicBezTo>
                      <a:pt x="1967" y="678"/>
                      <a:pt x="1968" y="678"/>
                      <a:pt x="1968" y="679"/>
                    </a:cubicBezTo>
                    <a:cubicBezTo>
                      <a:pt x="1968" y="680"/>
                      <a:pt x="1968" y="680"/>
                      <a:pt x="1968" y="680"/>
                    </a:cubicBezTo>
                    <a:cubicBezTo>
                      <a:pt x="1969" y="685"/>
                      <a:pt x="1969" y="691"/>
                      <a:pt x="1969" y="696"/>
                    </a:cubicBezTo>
                    <a:cubicBezTo>
                      <a:pt x="1969" y="710"/>
                      <a:pt x="1966" y="728"/>
                      <a:pt x="1953" y="736"/>
                    </a:cubicBezTo>
                    <a:cubicBezTo>
                      <a:pt x="1948" y="740"/>
                      <a:pt x="1942" y="740"/>
                      <a:pt x="1936" y="739"/>
                    </a:cubicBezTo>
                    <a:cubicBezTo>
                      <a:pt x="1934" y="739"/>
                      <a:pt x="1934" y="739"/>
                      <a:pt x="1934" y="739"/>
                    </a:cubicBezTo>
                    <a:cubicBezTo>
                      <a:pt x="1927" y="737"/>
                      <a:pt x="1921" y="733"/>
                      <a:pt x="1917" y="727"/>
                    </a:cubicBezTo>
                    <a:cubicBezTo>
                      <a:pt x="1913" y="722"/>
                      <a:pt x="1911" y="715"/>
                      <a:pt x="1912" y="708"/>
                    </a:cubicBezTo>
                    <a:cubicBezTo>
                      <a:pt x="1913" y="701"/>
                      <a:pt x="1917" y="695"/>
                      <a:pt x="1923" y="692"/>
                    </a:cubicBezTo>
                    <a:cubicBezTo>
                      <a:pt x="1928" y="689"/>
                      <a:pt x="1933" y="690"/>
                      <a:pt x="1937" y="692"/>
                    </a:cubicBezTo>
                    <a:cubicBezTo>
                      <a:pt x="1942" y="694"/>
                      <a:pt x="1945" y="699"/>
                      <a:pt x="1946" y="704"/>
                    </a:cubicBezTo>
                    <a:cubicBezTo>
                      <a:pt x="1947" y="707"/>
                      <a:pt x="1946" y="710"/>
                      <a:pt x="1945" y="712"/>
                    </a:cubicBezTo>
                    <a:cubicBezTo>
                      <a:pt x="1946" y="710"/>
                      <a:pt x="1947" y="707"/>
                      <a:pt x="1946" y="704"/>
                    </a:cubicBezTo>
                    <a:cubicBezTo>
                      <a:pt x="1945" y="699"/>
                      <a:pt x="1942" y="695"/>
                      <a:pt x="1937" y="692"/>
                    </a:cubicBezTo>
                    <a:cubicBezTo>
                      <a:pt x="1932" y="690"/>
                      <a:pt x="1928" y="690"/>
                      <a:pt x="1924" y="692"/>
                    </a:cubicBezTo>
                    <a:cubicBezTo>
                      <a:pt x="1918" y="696"/>
                      <a:pt x="1914" y="702"/>
                      <a:pt x="1913" y="709"/>
                    </a:cubicBezTo>
                    <a:cubicBezTo>
                      <a:pt x="1913" y="715"/>
                      <a:pt x="1914" y="721"/>
                      <a:pt x="1918" y="726"/>
                    </a:cubicBezTo>
                    <a:cubicBezTo>
                      <a:pt x="1923" y="732"/>
                      <a:pt x="1929" y="735"/>
                      <a:pt x="1936" y="737"/>
                    </a:cubicBezTo>
                    <a:cubicBezTo>
                      <a:pt x="1942" y="738"/>
                      <a:pt x="1947" y="737"/>
                      <a:pt x="1952" y="733"/>
                    </a:cubicBezTo>
                    <a:cubicBezTo>
                      <a:pt x="1963" y="725"/>
                      <a:pt x="1966" y="706"/>
                      <a:pt x="1965" y="693"/>
                    </a:cubicBezTo>
                    <a:cubicBezTo>
                      <a:pt x="1965" y="687"/>
                      <a:pt x="1963" y="679"/>
                      <a:pt x="1961" y="671"/>
                    </a:cubicBezTo>
                    <a:cubicBezTo>
                      <a:pt x="1961" y="673"/>
                      <a:pt x="1961" y="674"/>
                      <a:pt x="1961" y="675"/>
                    </a:cubicBezTo>
                    <a:cubicBezTo>
                      <a:pt x="1958" y="682"/>
                      <a:pt x="1952" y="686"/>
                      <a:pt x="1945" y="686"/>
                    </a:cubicBezTo>
                    <a:cubicBezTo>
                      <a:pt x="1939" y="686"/>
                      <a:pt x="1933" y="681"/>
                      <a:pt x="1934" y="673"/>
                    </a:cubicBezTo>
                    <a:cubicBezTo>
                      <a:pt x="1935" y="669"/>
                      <a:pt x="1938" y="666"/>
                      <a:pt x="1942" y="665"/>
                    </a:cubicBezTo>
                    <a:cubicBezTo>
                      <a:pt x="1949" y="664"/>
                      <a:pt x="1952" y="673"/>
                      <a:pt x="1948" y="676"/>
                    </a:cubicBezTo>
                    <a:cubicBezTo>
                      <a:pt x="1949" y="673"/>
                      <a:pt x="1948" y="671"/>
                      <a:pt x="1946" y="669"/>
                    </a:cubicBezTo>
                    <a:cubicBezTo>
                      <a:pt x="1943" y="667"/>
                      <a:pt x="1939" y="669"/>
                      <a:pt x="1938" y="672"/>
                    </a:cubicBezTo>
                    <a:cubicBezTo>
                      <a:pt x="1937" y="674"/>
                      <a:pt x="1937" y="678"/>
                      <a:pt x="1939" y="680"/>
                    </a:cubicBezTo>
                    <a:cubicBezTo>
                      <a:pt x="1943" y="684"/>
                      <a:pt x="1949" y="683"/>
                      <a:pt x="1953" y="680"/>
                    </a:cubicBezTo>
                    <a:cubicBezTo>
                      <a:pt x="1956" y="678"/>
                      <a:pt x="1957" y="674"/>
                      <a:pt x="1958" y="670"/>
                    </a:cubicBezTo>
                    <a:cubicBezTo>
                      <a:pt x="1962" y="656"/>
                      <a:pt x="1948" y="617"/>
                      <a:pt x="1939" y="607"/>
                    </a:cubicBezTo>
                    <a:cubicBezTo>
                      <a:pt x="1944" y="620"/>
                      <a:pt x="1944" y="635"/>
                      <a:pt x="1940" y="650"/>
                    </a:cubicBezTo>
                    <a:cubicBezTo>
                      <a:pt x="1929" y="684"/>
                      <a:pt x="1892" y="716"/>
                      <a:pt x="1856" y="701"/>
                    </a:cubicBezTo>
                    <a:cubicBezTo>
                      <a:pt x="1844" y="696"/>
                      <a:pt x="1835" y="684"/>
                      <a:pt x="1837" y="671"/>
                    </a:cubicBezTo>
                    <a:cubicBezTo>
                      <a:pt x="1839" y="661"/>
                      <a:pt x="1847" y="653"/>
                      <a:pt x="1857" y="653"/>
                    </a:cubicBezTo>
                    <a:cubicBezTo>
                      <a:pt x="1867" y="653"/>
                      <a:pt x="1875" y="659"/>
                      <a:pt x="1878" y="669"/>
                    </a:cubicBezTo>
                    <a:cubicBezTo>
                      <a:pt x="1879" y="674"/>
                      <a:pt x="1878" y="680"/>
                      <a:pt x="1874" y="685"/>
                    </a:cubicBezTo>
                    <a:cubicBezTo>
                      <a:pt x="1873" y="687"/>
                      <a:pt x="1871" y="688"/>
                      <a:pt x="1870" y="689"/>
                    </a:cubicBezTo>
                    <a:cubicBezTo>
                      <a:pt x="1865" y="691"/>
                      <a:pt x="1859" y="692"/>
                      <a:pt x="1854" y="689"/>
                    </a:cubicBezTo>
                    <a:cubicBezTo>
                      <a:pt x="1847" y="685"/>
                      <a:pt x="1844" y="676"/>
                      <a:pt x="1848" y="668"/>
                    </a:cubicBezTo>
                    <a:cubicBezTo>
                      <a:pt x="1852" y="660"/>
                      <a:pt x="1861" y="657"/>
                      <a:pt x="1869" y="661"/>
                    </a:cubicBezTo>
                    <a:cubicBezTo>
                      <a:pt x="1873" y="663"/>
                      <a:pt x="1876" y="667"/>
                      <a:pt x="1877" y="671"/>
                    </a:cubicBezTo>
                    <a:cubicBezTo>
                      <a:pt x="1877" y="671"/>
                      <a:pt x="1877" y="670"/>
                      <a:pt x="1876" y="669"/>
                    </a:cubicBezTo>
                    <a:cubicBezTo>
                      <a:pt x="1874" y="660"/>
                      <a:pt x="1866" y="655"/>
                      <a:pt x="1857" y="655"/>
                    </a:cubicBezTo>
                    <a:cubicBezTo>
                      <a:pt x="1848" y="656"/>
                      <a:pt x="1842" y="663"/>
                      <a:pt x="1840" y="672"/>
                    </a:cubicBezTo>
                    <a:cubicBezTo>
                      <a:pt x="1839" y="683"/>
                      <a:pt x="1847" y="693"/>
                      <a:pt x="1857" y="697"/>
                    </a:cubicBezTo>
                    <a:cubicBezTo>
                      <a:pt x="1891" y="710"/>
                      <a:pt x="1925" y="679"/>
                      <a:pt x="1934" y="649"/>
                    </a:cubicBezTo>
                    <a:cubicBezTo>
                      <a:pt x="1943" y="617"/>
                      <a:pt x="1930" y="589"/>
                      <a:pt x="1907" y="568"/>
                    </a:cubicBezTo>
                    <a:cubicBezTo>
                      <a:pt x="1858" y="526"/>
                      <a:pt x="1793" y="537"/>
                      <a:pt x="1740" y="565"/>
                    </a:cubicBezTo>
                    <a:cubicBezTo>
                      <a:pt x="1721" y="575"/>
                      <a:pt x="1707" y="585"/>
                      <a:pt x="1692" y="601"/>
                    </a:cubicBezTo>
                    <a:cubicBezTo>
                      <a:pt x="1678" y="618"/>
                      <a:pt x="1667" y="639"/>
                      <a:pt x="1667" y="658"/>
                    </a:cubicBezTo>
                    <a:cubicBezTo>
                      <a:pt x="1667" y="658"/>
                      <a:pt x="1667" y="658"/>
                      <a:pt x="1667" y="658"/>
                    </a:cubicBezTo>
                    <a:cubicBezTo>
                      <a:pt x="1668" y="645"/>
                      <a:pt x="1675" y="632"/>
                      <a:pt x="1683" y="623"/>
                    </a:cubicBezTo>
                    <a:cubicBezTo>
                      <a:pt x="1700" y="605"/>
                      <a:pt x="1732" y="591"/>
                      <a:pt x="1757" y="595"/>
                    </a:cubicBezTo>
                    <a:cubicBezTo>
                      <a:pt x="1756" y="597"/>
                      <a:pt x="1756" y="599"/>
                      <a:pt x="1756" y="600"/>
                    </a:cubicBezTo>
                    <a:cubicBezTo>
                      <a:pt x="1732" y="597"/>
                      <a:pt x="1703" y="608"/>
                      <a:pt x="1686" y="625"/>
                    </a:cubicBezTo>
                    <a:cubicBezTo>
                      <a:pt x="1675" y="637"/>
                      <a:pt x="1665" y="656"/>
                      <a:pt x="1672" y="672"/>
                    </a:cubicBezTo>
                    <a:cubicBezTo>
                      <a:pt x="1674" y="677"/>
                      <a:pt x="1676" y="680"/>
                      <a:pt x="1681" y="683"/>
                    </a:cubicBezTo>
                    <a:cubicBezTo>
                      <a:pt x="1685" y="685"/>
                      <a:pt x="1689" y="686"/>
                      <a:pt x="1694" y="685"/>
                    </a:cubicBezTo>
                    <a:cubicBezTo>
                      <a:pt x="1699" y="684"/>
                      <a:pt x="1702" y="682"/>
                      <a:pt x="1705" y="678"/>
                    </a:cubicBezTo>
                    <a:cubicBezTo>
                      <a:pt x="1707" y="674"/>
                      <a:pt x="1708" y="670"/>
                      <a:pt x="1706" y="666"/>
                    </a:cubicBezTo>
                    <a:cubicBezTo>
                      <a:pt x="1705" y="662"/>
                      <a:pt x="1702" y="660"/>
                      <a:pt x="1698" y="659"/>
                    </a:cubicBezTo>
                    <a:cubicBezTo>
                      <a:pt x="1696" y="658"/>
                      <a:pt x="1695" y="659"/>
                      <a:pt x="1693" y="659"/>
                    </a:cubicBezTo>
                    <a:cubicBezTo>
                      <a:pt x="1692" y="660"/>
                      <a:pt x="1691" y="661"/>
                      <a:pt x="1690" y="663"/>
                    </a:cubicBezTo>
                    <a:cubicBezTo>
                      <a:pt x="1689" y="664"/>
                      <a:pt x="1689" y="665"/>
                      <a:pt x="1690" y="667"/>
                    </a:cubicBezTo>
                    <a:cubicBezTo>
                      <a:pt x="1690" y="668"/>
                      <a:pt x="1691" y="669"/>
                      <a:pt x="1692" y="669"/>
                    </a:cubicBezTo>
                    <a:cubicBezTo>
                      <a:pt x="1691" y="669"/>
                      <a:pt x="1690" y="668"/>
                      <a:pt x="1689" y="667"/>
                    </a:cubicBezTo>
                    <a:cubicBezTo>
                      <a:pt x="1689" y="665"/>
                      <a:pt x="1689" y="664"/>
                      <a:pt x="1690" y="663"/>
                    </a:cubicBezTo>
                    <a:cubicBezTo>
                      <a:pt x="1691" y="661"/>
                      <a:pt x="1692" y="660"/>
                      <a:pt x="1693" y="659"/>
                    </a:cubicBezTo>
                    <a:cubicBezTo>
                      <a:pt x="1695" y="658"/>
                      <a:pt x="1696" y="658"/>
                      <a:pt x="1698" y="658"/>
                    </a:cubicBezTo>
                    <a:cubicBezTo>
                      <a:pt x="1702" y="659"/>
                      <a:pt x="1705" y="662"/>
                      <a:pt x="1707" y="666"/>
                    </a:cubicBezTo>
                    <a:cubicBezTo>
                      <a:pt x="1709" y="670"/>
                      <a:pt x="1708" y="675"/>
                      <a:pt x="1705" y="679"/>
                    </a:cubicBezTo>
                    <a:cubicBezTo>
                      <a:pt x="1703" y="683"/>
                      <a:pt x="1699" y="685"/>
                      <a:pt x="1695" y="687"/>
                    </a:cubicBezTo>
                    <a:cubicBezTo>
                      <a:pt x="1689" y="688"/>
                      <a:pt x="1684" y="687"/>
                      <a:pt x="1680" y="684"/>
                    </a:cubicBezTo>
                    <a:cubicBezTo>
                      <a:pt x="1677" y="682"/>
                      <a:pt x="1675" y="680"/>
                      <a:pt x="1673" y="678"/>
                    </a:cubicBezTo>
                    <a:cubicBezTo>
                      <a:pt x="1674" y="680"/>
                      <a:pt x="1675" y="682"/>
                      <a:pt x="1677" y="684"/>
                    </a:cubicBezTo>
                    <a:cubicBezTo>
                      <a:pt x="1686" y="695"/>
                      <a:pt x="1696" y="700"/>
                      <a:pt x="1709" y="704"/>
                    </a:cubicBezTo>
                    <a:cubicBezTo>
                      <a:pt x="1725" y="709"/>
                      <a:pt x="1736" y="709"/>
                      <a:pt x="1753" y="707"/>
                    </a:cubicBezTo>
                    <a:cubicBezTo>
                      <a:pt x="1782" y="703"/>
                      <a:pt x="1816" y="692"/>
                      <a:pt x="1843" y="708"/>
                    </a:cubicBezTo>
                    <a:cubicBezTo>
                      <a:pt x="1847" y="710"/>
                      <a:pt x="1851" y="713"/>
                      <a:pt x="1855" y="717"/>
                    </a:cubicBezTo>
                    <a:cubicBezTo>
                      <a:pt x="1858" y="720"/>
                      <a:pt x="1861" y="725"/>
                      <a:pt x="1866" y="729"/>
                    </a:cubicBezTo>
                    <a:cubicBezTo>
                      <a:pt x="1875" y="738"/>
                      <a:pt x="1886" y="735"/>
                      <a:pt x="1890" y="729"/>
                    </a:cubicBezTo>
                    <a:cubicBezTo>
                      <a:pt x="1891" y="726"/>
                      <a:pt x="1892" y="722"/>
                      <a:pt x="1890" y="720"/>
                    </a:cubicBezTo>
                    <a:cubicBezTo>
                      <a:pt x="1889" y="717"/>
                      <a:pt x="1886" y="715"/>
                      <a:pt x="1883" y="715"/>
                    </a:cubicBezTo>
                    <a:cubicBezTo>
                      <a:pt x="1880" y="715"/>
                      <a:pt x="1877" y="718"/>
                      <a:pt x="1878" y="722"/>
                    </a:cubicBezTo>
                    <a:cubicBezTo>
                      <a:pt x="1878" y="724"/>
                      <a:pt x="1881" y="726"/>
                      <a:pt x="1883" y="726"/>
                    </a:cubicBezTo>
                    <a:cubicBezTo>
                      <a:pt x="1880" y="727"/>
                      <a:pt x="1877" y="725"/>
                      <a:pt x="1876" y="722"/>
                    </a:cubicBezTo>
                    <a:cubicBezTo>
                      <a:pt x="1875" y="720"/>
                      <a:pt x="1876" y="717"/>
                      <a:pt x="1878" y="716"/>
                    </a:cubicBezTo>
                    <a:cubicBezTo>
                      <a:pt x="1883" y="710"/>
                      <a:pt x="1893" y="714"/>
                      <a:pt x="1894" y="721"/>
                    </a:cubicBezTo>
                    <a:cubicBezTo>
                      <a:pt x="1895" y="725"/>
                      <a:pt x="1893" y="730"/>
                      <a:pt x="1889" y="734"/>
                    </a:cubicBezTo>
                    <a:cubicBezTo>
                      <a:pt x="1884" y="739"/>
                      <a:pt x="1875" y="739"/>
                      <a:pt x="1868" y="733"/>
                    </a:cubicBezTo>
                    <a:cubicBezTo>
                      <a:pt x="1869" y="736"/>
                      <a:pt x="1871" y="738"/>
                      <a:pt x="1872" y="741"/>
                    </a:cubicBezTo>
                    <a:cubicBezTo>
                      <a:pt x="1876" y="744"/>
                      <a:pt x="1882" y="747"/>
                      <a:pt x="1888" y="746"/>
                    </a:cubicBezTo>
                    <a:cubicBezTo>
                      <a:pt x="1898" y="744"/>
                      <a:pt x="1903" y="734"/>
                      <a:pt x="1902" y="724"/>
                    </a:cubicBezTo>
                    <a:cubicBezTo>
                      <a:pt x="1901" y="718"/>
                      <a:pt x="1899" y="712"/>
                      <a:pt x="1903" y="705"/>
                    </a:cubicBezTo>
                    <a:cubicBezTo>
                      <a:pt x="1905" y="699"/>
                      <a:pt x="1910" y="695"/>
                      <a:pt x="1917" y="694"/>
                    </a:cubicBezTo>
                    <a:cubicBezTo>
                      <a:pt x="1901" y="705"/>
                      <a:pt x="1912" y="716"/>
                      <a:pt x="1911" y="730"/>
                    </a:cubicBezTo>
                    <a:cubicBezTo>
                      <a:pt x="1910" y="738"/>
                      <a:pt x="1906" y="746"/>
                      <a:pt x="1899" y="749"/>
                    </a:cubicBezTo>
                    <a:cubicBezTo>
                      <a:pt x="1893" y="752"/>
                      <a:pt x="1881" y="752"/>
                      <a:pt x="1874" y="744"/>
                    </a:cubicBezTo>
                    <a:cubicBezTo>
                      <a:pt x="1875" y="745"/>
                      <a:pt x="1875" y="745"/>
                      <a:pt x="1875" y="746"/>
                    </a:cubicBezTo>
                    <a:cubicBezTo>
                      <a:pt x="1882" y="761"/>
                      <a:pt x="1881" y="775"/>
                      <a:pt x="1872" y="789"/>
                    </a:cubicBezTo>
                    <a:cubicBezTo>
                      <a:pt x="1870" y="792"/>
                      <a:pt x="1868" y="794"/>
                      <a:pt x="1866" y="796"/>
                    </a:cubicBezTo>
                    <a:cubicBezTo>
                      <a:pt x="1865" y="795"/>
                      <a:pt x="1865" y="794"/>
                      <a:pt x="1864" y="794"/>
                    </a:cubicBezTo>
                    <a:cubicBezTo>
                      <a:pt x="1866" y="792"/>
                      <a:pt x="1868" y="790"/>
                      <a:pt x="1870" y="787"/>
                    </a:cubicBezTo>
                    <a:cubicBezTo>
                      <a:pt x="1878" y="774"/>
                      <a:pt x="1878" y="761"/>
                      <a:pt x="1872" y="747"/>
                    </a:cubicBezTo>
                    <a:cubicBezTo>
                      <a:pt x="1871" y="745"/>
                      <a:pt x="1870" y="744"/>
                      <a:pt x="1869" y="742"/>
                    </a:cubicBezTo>
                    <a:cubicBezTo>
                      <a:pt x="1871" y="748"/>
                      <a:pt x="1870" y="754"/>
                      <a:pt x="1869" y="759"/>
                    </a:cubicBezTo>
                    <a:cubicBezTo>
                      <a:pt x="1867" y="763"/>
                      <a:pt x="1866" y="766"/>
                      <a:pt x="1863" y="769"/>
                    </a:cubicBezTo>
                    <a:cubicBezTo>
                      <a:pt x="1860" y="771"/>
                      <a:pt x="1858" y="773"/>
                      <a:pt x="1855" y="774"/>
                    </a:cubicBezTo>
                    <a:cubicBezTo>
                      <a:pt x="1846" y="777"/>
                      <a:pt x="1836" y="774"/>
                      <a:pt x="1834" y="765"/>
                    </a:cubicBezTo>
                    <a:cubicBezTo>
                      <a:pt x="1833" y="761"/>
                      <a:pt x="1833" y="758"/>
                      <a:pt x="1835" y="754"/>
                    </a:cubicBezTo>
                    <a:cubicBezTo>
                      <a:pt x="1836" y="752"/>
                      <a:pt x="1837" y="751"/>
                      <a:pt x="1839" y="750"/>
                    </a:cubicBezTo>
                    <a:cubicBezTo>
                      <a:pt x="1842" y="749"/>
                      <a:pt x="1845" y="748"/>
                      <a:pt x="1848" y="749"/>
                    </a:cubicBezTo>
                    <a:cubicBezTo>
                      <a:pt x="1850" y="749"/>
                      <a:pt x="1851" y="750"/>
                      <a:pt x="1852" y="751"/>
                    </a:cubicBezTo>
                    <a:cubicBezTo>
                      <a:pt x="1853" y="751"/>
                      <a:pt x="1853" y="752"/>
                      <a:pt x="1854" y="753"/>
                    </a:cubicBezTo>
                    <a:cubicBezTo>
                      <a:pt x="1855" y="755"/>
                      <a:pt x="1856" y="758"/>
                      <a:pt x="1854" y="760"/>
                    </a:cubicBezTo>
                    <a:cubicBezTo>
                      <a:pt x="1853" y="762"/>
                      <a:pt x="1852" y="763"/>
                      <a:pt x="1850" y="763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50" y="763"/>
                      <a:pt x="1850" y="763"/>
                      <a:pt x="1850" y="763"/>
                    </a:cubicBezTo>
                    <a:cubicBezTo>
                      <a:pt x="1852" y="763"/>
                      <a:pt x="1853" y="762"/>
                      <a:pt x="1854" y="760"/>
                    </a:cubicBezTo>
                    <a:cubicBezTo>
                      <a:pt x="1855" y="758"/>
                      <a:pt x="1855" y="756"/>
                      <a:pt x="1854" y="754"/>
                    </a:cubicBezTo>
                    <a:cubicBezTo>
                      <a:pt x="1853" y="753"/>
                      <a:pt x="1852" y="752"/>
                      <a:pt x="1851" y="751"/>
                    </a:cubicBezTo>
                    <a:cubicBezTo>
                      <a:pt x="1850" y="751"/>
                      <a:pt x="1849" y="750"/>
                      <a:pt x="1848" y="750"/>
                    </a:cubicBezTo>
                    <a:cubicBezTo>
                      <a:pt x="1845" y="749"/>
                      <a:pt x="1842" y="750"/>
                      <a:pt x="1840" y="752"/>
                    </a:cubicBezTo>
                    <a:cubicBezTo>
                      <a:pt x="1839" y="753"/>
                      <a:pt x="1838" y="754"/>
                      <a:pt x="1837" y="755"/>
                    </a:cubicBezTo>
                    <a:cubicBezTo>
                      <a:pt x="1835" y="758"/>
                      <a:pt x="1835" y="761"/>
                      <a:pt x="1836" y="764"/>
                    </a:cubicBezTo>
                    <a:cubicBezTo>
                      <a:pt x="1839" y="772"/>
                      <a:pt x="1847" y="774"/>
                      <a:pt x="1853" y="771"/>
                    </a:cubicBezTo>
                    <a:cubicBezTo>
                      <a:pt x="1856" y="770"/>
                      <a:pt x="1858" y="768"/>
                      <a:pt x="1860" y="766"/>
                    </a:cubicBezTo>
                    <a:cubicBezTo>
                      <a:pt x="1863" y="764"/>
                      <a:pt x="1864" y="761"/>
                      <a:pt x="1865" y="758"/>
                    </a:cubicBezTo>
                    <a:cubicBezTo>
                      <a:pt x="1866" y="755"/>
                      <a:pt x="1866" y="751"/>
                      <a:pt x="1866" y="748"/>
                    </a:cubicBezTo>
                    <a:cubicBezTo>
                      <a:pt x="1866" y="743"/>
                      <a:pt x="1864" y="738"/>
                      <a:pt x="1862" y="733"/>
                    </a:cubicBezTo>
                    <a:cubicBezTo>
                      <a:pt x="1857" y="724"/>
                      <a:pt x="1849" y="716"/>
                      <a:pt x="1841" y="712"/>
                    </a:cubicBezTo>
                    <a:cubicBezTo>
                      <a:pt x="1818" y="699"/>
                      <a:pt x="1789" y="706"/>
                      <a:pt x="1764" y="710"/>
                    </a:cubicBezTo>
                    <a:cubicBezTo>
                      <a:pt x="1768" y="710"/>
                      <a:pt x="1773" y="709"/>
                      <a:pt x="1777" y="710"/>
                    </a:cubicBezTo>
                    <a:cubicBezTo>
                      <a:pt x="1791" y="711"/>
                      <a:pt x="1807" y="722"/>
                      <a:pt x="1808" y="737"/>
                    </a:cubicBezTo>
                    <a:cubicBezTo>
                      <a:pt x="1809" y="747"/>
                      <a:pt x="1805" y="756"/>
                      <a:pt x="1812" y="764"/>
                    </a:cubicBezTo>
                    <a:cubicBezTo>
                      <a:pt x="1805" y="767"/>
                      <a:pt x="1793" y="761"/>
                      <a:pt x="1790" y="750"/>
                    </a:cubicBezTo>
                    <a:cubicBezTo>
                      <a:pt x="1786" y="739"/>
                      <a:pt x="1790" y="720"/>
                      <a:pt x="1775" y="715"/>
                    </a:cubicBezTo>
                    <a:cubicBezTo>
                      <a:pt x="1767" y="712"/>
                      <a:pt x="1757" y="714"/>
                      <a:pt x="1754" y="712"/>
                    </a:cubicBezTo>
                    <a:cubicBezTo>
                      <a:pt x="1755" y="712"/>
                      <a:pt x="1755" y="711"/>
                      <a:pt x="1756" y="711"/>
                    </a:cubicBezTo>
                    <a:cubicBezTo>
                      <a:pt x="1755" y="711"/>
                      <a:pt x="1754" y="712"/>
                      <a:pt x="1753" y="712"/>
                    </a:cubicBezTo>
                    <a:cubicBezTo>
                      <a:pt x="1736" y="713"/>
                      <a:pt x="1724" y="713"/>
                      <a:pt x="1708" y="708"/>
                    </a:cubicBezTo>
                    <a:cubicBezTo>
                      <a:pt x="1694" y="703"/>
                      <a:pt x="1684" y="697"/>
                      <a:pt x="1675" y="686"/>
                    </a:cubicBezTo>
                    <a:cubicBezTo>
                      <a:pt x="1669" y="677"/>
                      <a:pt x="1666" y="667"/>
                      <a:pt x="1665" y="658"/>
                    </a:cubicBezTo>
                    <a:cubicBezTo>
                      <a:pt x="1665" y="638"/>
                      <a:pt x="1676" y="616"/>
                      <a:pt x="1690" y="599"/>
                    </a:cubicBezTo>
                    <a:cubicBezTo>
                      <a:pt x="1696" y="592"/>
                      <a:pt x="1702" y="586"/>
                      <a:pt x="1708" y="581"/>
                    </a:cubicBezTo>
                    <a:cubicBezTo>
                      <a:pt x="1720" y="571"/>
                      <a:pt x="1734" y="565"/>
                      <a:pt x="1743" y="552"/>
                    </a:cubicBezTo>
                    <a:cubicBezTo>
                      <a:pt x="1747" y="546"/>
                      <a:pt x="1752" y="538"/>
                      <a:pt x="1751" y="531"/>
                    </a:cubicBezTo>
                    <a:cubicBezTo>
                      <a:pt x="1750" y="527"/>
                      <a:pt x="1746" y="521"/>
                      <a:pt x="1742" y="522"/>
                    </a:cubicBezTo>
                    <a:cubicBezTo>
                      <a:pt x="1740" y="522"/>
                      <a:pt x="1739" y="523"/>
                      <a:pt x="1738" y="525"/>
                    </a:cubicBezTo>
                    <a:cubicBezTo>
                      <a:pt x="1738" y="527"/>
                      <a:pt x="1739" y="528"/>
                      <a:pt x="1740" y="528"/>
                    </a:cubicBezTo>
                    <a:cubicBezTo>
                      <a:pt x="1742" y="529"/>
                      <a:pt x="1743" y="529"/>
                      <a:pt x="1743" y="528"/>
                    </a:cubicBezTo>
                    <a:cubicBezTo>
                      <a:pt x="1744" y="527"/>
                      <a:pt x="1745" y="526"/>
                      <a:pt x="1743" y="525"/>
                    </a:cubicBezTo>
                    <a:cubicBezTo>
                      <a:pt x="1743" y="525"/>
                      <a:pt x="1742" y="524"/>
                      <a:pt x="1741" y="525"/>
                    </a:cubicBezTo>
                    <a:cubicBezTo>
                      <a:pt x="1741" y="524"/>
                      <a:pt x="1743" y="523"/>
                      <a:pt x="1744" y="524"/>
                    </a:cubicBezTo>
                    <a:cubicBezTo>
                      <a:pt x="1745" y="524"/>
                      <a:pt x="1746" y="526"/>
                      <a:pt x="1746" y="527"/>
                    </a:cubicBezTo>
                    <a:cubicBezTo>
                      <a:pt x="1746" y="530"/>
                      <a:pt x="1744" y="532"/>
                      <a:pt x="1741" y="532"/>
                    </a:cubicBezTo>
                    <a:cubicBezTo>
                      <a:pt x="1739" y="532"/>
                      <a:pt x="1737" y="531"/>
                      <a:pt x="1736" y="529"/>
                    </a:cubicBezTo>
                    <a:cubicBezTo>
                      <a:pt x="1734" y="528"/>
                      <a:pt x="1734" y="526"/>
                      <a:pt x="1735" y="524"/>
                    </a:cubicBezTo>
                    <a:cubicBezTo>
                      <a:pt x="1735" y="521"/>
                      <a:pt x="1738" y="519"/>
                      <a:pt x="1740" y="519"/>
                    </a:cubicBezTo>
                    <a:cubicBezTo>
                      <a:pt x="1746" y="518"/>
                      <a:pt x="1749" y="523"/>
                      <a:pt x="1751" y="527"/>
                    </a:cubicBezTo>
                    <a:cubicBezTo>
                      <a:pt x="1752" y="529"/>
                      <a:pt x="1752" y="532"/>
                      <a:pt x="1752" y="534"/>
                    </a:cubicBezTo>
                    <a:cubicBezTo>
                      <a:pt x="1755" y="524"/>
                      <a:pt x="1752" y="515"/>
                      <a:pt x="1745" y="508"/>
                    </a:cubicBezTo>
                    <a:cubicBezTo>
                      <a:pt x="1741" y="504"/>
                      <a:pt x="1736" y="501"/>
                      <a:pt x="1729" y="501"/>
                    </a:cubicBezTo>
                    <a:cubicBezTo>
                      <a:pt x="1729" y="501"/>
                      <a:pt x="1729" y="501"/>
                      <a:pt x="1729" y="501"/>
                    </a:cubicBezTo>
                    <a:cubicBezTo>
                      <a:pt x="1735" y="502"/>
                      <a:pt x="1739" y="508"/>
                      <a:pt x="1734" y="514"/>
                    </a:cubicBezTo>
                    <a:cubicBezTo>
                      <a:pt x="1730" y="519"/>
                      <a:pt x="1718" y="521"/>
                      <a:pt x="1720" y="535"/>
                    </a:cubicBezTo>
                    <a:close/>
                    <a:moveTo>
                      <a:pt x="1873" y="206"/>
                    </a:moveTo>
                    <a:cubicBezTo>
                      <a:pt x="1851" y="224"/>
                      <a:pt x="1851" y="248"/>
                      <a:pt x="1844" y="259"/>
                    </a:cubicBezTo>
                    <a:cubicBezTo>
                      <a:pt x="1837" y="272"/>
                      <a:pt x="1822" y="263"/>
                      <a:pt x="1827" y="248"/>
                    </a:cubicBezTo>
                    <a:cubicBezTo>
                      <a:pt x="1833" y="231"/>
                      <a:pt x="1853" y="215"/>
                      <a:pt x="1873" y="206"/>
                    </a:cubicBezTo>
                    <a:close/>
                    <a:moveTo>
                      <a:pt x="1728" y="217"/>
                    </a:moveTo>
                    <a:cubicBezTo>
                      <a:pt x="1716" y="213"/>
                      <a:pt x="1698" y="193"/>
                      <a:pt x="1696" y="177"/>
                    </a:cubicBezTo>
                    <a:cubicBezTo>
                      <a:pt x="1694" y="161"/>
                      <a:pt x="1707" y="156"/>
                      <a:pt x="1712" y="173"/>
                    </a:cubicBezTo>
                    <a:cubicBezTo>
                      <a:pt x="1716" y="186"/>
                      <a:pt x="1717" y="208"/>
                      <a:pt x="1728" y="217"/>
                    </a:cubicBezTo>
                    <a:close/>
                    <a:moveTo>
                      <a:pt x="1789" y="340"/>
                    </a:moveTo>
                    <a:cubicBezTo>
                      <a:pt x="1792" y="339"/>
                      <a:pt x="1793" y="337"/>
                      <a:pt x="1793" y="335"/>
                    </a:cubicBezTo>
                    <a:cubicBezTo>
                      <a:pt x="1792" y="333"/>
                      <a:pt x="1790" y="332"/>
                      <a:pt x="1788" y="332"/>
                    </a:cubicBezTo>
                    <a:cubicBezTo>
                      <a:pt x="1786" y="333"/>
                      <a:pt x="1785" y="335"/>
                      <a:pt x="1785" y="337"/>
                    </a:cubicBezTo>
                    <a:cubicBezTo>
                      <a:pt x="1785" y="339"/>
                      <a:pt x="1787" y="340"/>
                      <a:pt x="1789" y="340"/>
                    </a:cubicBezTo>
                    <a:close/>
                    <a:moveTo>
                      <a:pt x="1776" y="276"/>
                    </a:moveTo>
                    <a:cubicBezTo>
                      <a:pt x="1786" y="277"/>
                      <a:pt x="1783" y="289"/>
                      <a:pt x="1783" y="294"/>
                    </a:cubicBezTo>
                    <a:cubicBezTo>
                      <a:pt x="1783" y="297"/>
                      <a:pt x="1783" y="299"/>
                      <a:pt x="1785" y="301"/>
                    </a:cubicBezTo>
                    <a:cubicBezTo>
                      <a:pt x="1782" y="301"/>
                      <a:pt x="1774" y="296"/>
                      <a:pt x="1771" y="292"/>
                    </a:cubicBezTo>
                    <a:cubicBezTo>
                      <a:pt x="1767" y="287"/>
                      <a:pt x="1767" y="281"/>
                      <a:pt x="1773" y="276"/>
                    </a:cubicBezTo>
                    <a:cubicBezTo>
                      <a:pt x="1772" y="280"/>
                      <a:pt x="1773" y="285"/>
                      <a:pt x="1776" y="287"/>
                    </a:cubicBezTo>
                    <a:cubicBezTo>
                      <a:pt x="1775" y="286"/>
                      <a:pt x="1775" y="280"/>
                      <a:pt x="1776" y="276"/>
                    </a:cubicBezTo>
                    <a:close/>
                    <a:moveTo>
                      <a:pt x="1769" y="333"/>
                    </a:moveTo>
                    <a:cubicBezTo>
                      <a:pt x="1773" y="332"/>
                      <a:pt x="1776" y="328"/>
                      <a:pt x="1775" y="324"/>
                    </a:cubicBezTo>
                    <a:cubicBezTo>
                      <a:pt x="1775" y="320"/>
                      <a:pt x="1771" y="317"/>
                      <a:pt x="1767" y="318"/>
                    </a:cubicBezTo>
                    <a:cubicBezTo>
                      <a:pt x="1762" y="319"/>
                      <a:pt x="1760" y="323"/>
                      <a:pt x="1760" y="327"/>
                    </a:cubicBezTo>
                    <a:cubicBezTo>
                      <a:pt x="1761" y="331"/>
                      <a:pt x="1765" y="334"/>
                      <a:pt x="1769" y="333"/>
                    </a:cubicBezTo>
                    <a:close/>
                    <a:moveTo>
                      <a:pt x="1780" y="339"/>
                    </a:moveTo>
                    <a:cubicBezTo>
                      <a:pt x="1783" y="339"/>
                      <a:pt x="1784" y="336"/>
                      <a:pt x="1784" y="333"/>
                    </a:cubicBezTo>
                    <a:cubicBezTo>
                      <a:pt x="1783" y="331"/>
                      <a:pt x="1781" y="329"/>
                      <a:pt x="1778" y="329"/>
                    </a:cubicBezTo>
                    <a:cubicBezTo>
                      <a:pt x="1775" y="330"/>
                      <a:pt x="1774" y="332"/>
                      <a:pt x="1774" y="335"/>
                    </a:cubicBezTo>
                    <a:cubicBezTo>
                      <a:pt x="1775" y="338"/>
                      <a:pt x="1777" y="340"/>
                      <a:pt x="1780" y="339"/>
                    </a:cubicBezTo>
                    <a:close/>
                    <a:moveTo>
                      <a:pt x="1744" y="228"/>
                    </a:moveTo>
                    <a:cubicBezTo>
                      <a:pt x="1747" y="231"/>
                      <a:pt x="1750" y="231"/>
                      <a:pt x="1753" y="231"/>
                    </a:cubicBezTo>
                    <a:cubicBezTo>
                      <a:pt x="1756" y="230"/>
                      <a:pt x="1760" y="227"/>
                      <a:pt x="1761" y="222"/>
                    </a:cubicBezTo>
                    <a:cubicBezTo>
                      <a:pt x="1762" y="217"/>
                      <a:pt x="1758" y="213"/>
                      <a:pt x="1754" y="211"/>
                    </a:cubicBezTo>
                    <a:cubicBezTo>
                      <a:pt x="1747" y="208"/>
                      <a:pt x="1744" y="214"/>
                      <a:pt x="1740" y="216"/>
                    </a:cubicBezTo>
                    <a:cubicBezTo>
                      <a:pt x="1735" y="218"/>
                      <a:pt x="1729" y="215"/>
                      <a:pt x="1725" y="209"/>
                    </a:cubicBezTo>
                    <a:cubicBezTo>
                      <a:pt x="1720" y="202"/>
                      <a:pt x="1720" y="193"/>
                      <a:pt x="1725" y="187"/>
                    </a:cubicBezTo>
                    <a:cubicBezTo>
                      <a:pt x="1728" y="183"/>
                      <a:pt x="1734" y="181"/>
                      <a:pt x="1738" y="185"/>
                    </a:cubicBezTo>
                    <a:cubicBezTo>
                      <a:pt x="1733" y="186"/>
                      <a:pt x="1730" y="193"/>
                      <a:pt x="1736" y="197"/>
                    </a:cubicBezTo>
                    <a:cubicBezTo>
                      <a:pt x="1739" y="199"/>
                      <a:pt x="1746" y="200"/>
                      <a:pt x="1754" y="201"/>
                    </a:cubicBezTo>
                    <a:cubicBezTo>
                      <a:pt x="1762" y="202"/>
                      <a:pt x="1769" y="205"/>
                      <a:pt x="1774" y="210"/>
                    </a:cubicBezTo>
                    <a:cubicBezTo>
                      <a:pt x="1783" y="219"/>
                      <a:pt x="1781" y="236"/>
                      <a:pt x="1770" y="243"/>
                    </a:cubicBezTo>
                    <a:cubicBezTo>
                      <a:pt x="1763" y="247"/>
                      <a:pt x="1757" y="247"/>
                      <a:pt x="1750" y="246"/>
                    </a:cubicBezTo>
                    <a:cubicBezTo>
                      <a:pt x="1743" y="244"/>
                      <a:pt x="1726" y="236"/>
                      <a:pt x="1717" y="240"/>
                    </a:cubicBezTo>
                    <a:cubicBezTo>
                      <a:pt x="1711" y="243"/>
                      <a:pt x="1710" y="248"/>
                      <a:pt x="1713" y="252"/>
                    </a:cubicBezTo>
                    <a:cubicBezTo>
                      <a:pt x="1708" y="253"/>
                      <a:pt x="1702" y="247"/>
                      <a:pt x="1702" y="241"/>
                    </a:cubicBezTo>
                    <a:cubicBezTo>
                      <a:pt x="1702" y="230"/>
                      <a:pt x="1714" y="219"/>
                      <a:pt x="1728" y="220"/>
                    </a:cubicBezTo>
                    <a:cubicBezTo>
                      <a:pt x="1734" y="221"/>
                      <a:pt x="1738" y="224"/>
                      <a:pt x="1744" y="228"/>
                    </a:cubicBezTo>
                    <a:close/>
                    <a:moveTo>
                      <a:pt x="1715" y="101"/>
                    </a:moveTo>
                    <a:cubicBezTo>
                      <a:pt x="1717" y="100"/>
                      <a:pt x="1720" y="101"/>
                      <a:pt x="1721" y="103"/>
                    </a:cubicBezTo>
                    <a:cubicBezTo>
                      <a:pt x="1721" y="106"/>
                      <a:pt x="1720" y="108"/>
                      <a:pt x="1718" y="109"/>
                    </a:cubicBezTo>
                    <a:cubicBezTo>
                      <a:pt x="1716" y="110"/>
                      <a:pt x="1713" y="108"/>
                      <a:pt x="1713" y="106"/>
                    </a:cubicBezTo>
                    <a:cubicBezTo>
                      <a:pt x="1712" y="104"/>
                      <a:pt x="1713" y="102"/>
                      <a:pt x="1715" y="101"/>
                    </a:cubicBezTo>
                    <a:close/>
                    <a:moveTo>
                      <a:pt x="1722" y="96"/>
                    </a:moveTo>
                    <a:cubicBezTo>
                      <a:pt x="1724" y="96"/>
                      <a:pt x="1726" y="97"/>
                      <a:pt x="1726" y="98"/>
                    </a:cubicBezTo>
                    <a:cubicBezTo>
                      <a:pt x="1727" y="100"/>
                      <a:pt x="1726" y="102"/>
                      <a:pt x="1724" y="103"/>
                    </a:cubicBezTo>
                    <a:cubicBezTo>
                      <a:pt x="1722" y="103"/>
                      <a:pt x="1721" y="102"/>
                      <a:pt x="1720" y="100"/>
                    </a:cubicBezTo>
                    <a:cubicBezTo>
                      <a:pt x="1719" y="99"/>
                      <a:pt x="1720" y="97"/>
                      <a:pt x="1722" y="96"/>
                    </a:cubicBezTo>
                    <a:close/>
                    <a:moveTo>
                      <a:pt x="1710" y="110"/>
                    </a:moveTo>
                    <a:cubicBezTo>
                      <a:pt x="1713" y="109"/>
                      <a:pt x="1717" y="111"/>
                      <a:pt x="1718" y="114"/>
                    </a:cubicBezTo>
                    <a:cubicBezTo>
                      <a:pt x="1719" y="117"/>
                      <a:pt x="1718" y="121"/>
                      <a:pt x="1714" y="122"/>
                    </a:cubicBezTo>
                    <a:cubicBezTo>
                      <a:pt x="1711" y="123"/>
                      <a:pt x="1707" y="121"/>
                      <a:pt x="1706" y="118"/>
                    </a:cubicBezTo>
                    <a:cubicBezTo>
                      <a:pt x="1705" y="115"/>
                      <a:pt x="1707" y="111"/>
                      <a:pt x="1710" y="110"/>
                    </a:cubicBezTo>
                    <a:close/>
                    <a:moveTo>
                      <a:pt x="1746" y="227"/>
                    </a:moveTo>
                    <a:cubicBezTo>
                      <a:pt x="1750" y="230"/>
                      <a:pt x="1755" y="229"/>
                      <a:pt x="1758" y="225"/>
                    </a:cubicBezTo>
                    <a:cubicBezTo>
                      <a:pt x="1762" y="218"/>
                      <a:pt x="1754" y="211"/>
                      <a:pt x="1748" y="213"/>
                    </a:cubicBezTo>
                    <a:cubicBezTo>
                      <a:pt x="1743" y="215"/>
                      <a:pt x="1741" y="219"/>
                      <a:pt x="1734" y="218"/>
                    </a:cubicBezTo>
                    <a:cubicBezTo>
                      <a:pt x="1741" y="221"/>
                      <a:pt x="1741" y="224"/>
                      <a:pt x="1746" y="227"/>
                    </a:cubicBezTo>
                    <a:close/>
                    <a:moveTo>
                      <a:pt x="1780" y="235"/>
                    </a:moveTo>
                    <a:cubicBezTo>
                      <a:pt x="1785" y="228"/>
                      <a:pt x="1783" y="218"/>
                      <a:pt x="1780" y="214"/>
                    </a:cubicBezTo>
                    <a:cubicBezTo>
                      <a:pt x="1785" y="208"/>
                      <a:pt x="1801" y="215"/>
                      <a:pt x="1798" y="227"/>
                    </a:cubicBezTo>
                    <a:cubicBezTo>
                      <a:pt x="1797" y="234"/>
                      <a:pt x="1787" y="239"/>
                      <a:pt x="1780" y="235"/>
                    </a:cubicBezTo>
                    <a:close/>
                    <a:moveTo>
                      <a:pt x="1678" y="167"/>
                    </a:moveTo>
                    <a:cubicBezTo>
                      <a:pt x="1688" y="177"/>
                      <a:pt x="1674" y="190"/>
                      <a:pt x="1670" y="195"/>
                    </a:cubicBezTo>
                    <a:cubicBezTo>
                      <a:pt x="1667" y="200"/>
                      <a:pt x="1665" y="203"/>
                      <a:pt x="1666" y="207"/>
                    </a:cubicBezTo>
                    <a:cubicBezTo>
                      <a:pt x="1662" y="203"/>
                      <a:pt x="1657" y="190"/>
                      <a:pt x="1656" y="183"/>
                    </a:cubicBezTo>
                    <a:cubicBezTo>
                      <a:pt x="1656" y="174"/>
                      <a:pt x="1662" y="165"/>
                      <a:pt x="1673" y="165"/>
                    </a:cubicBezTo>
                    <a:cubicBezTo>
                      <a:pt x="1669" y="168"/>
                      <a:pt x="1666" y="176"/>
                      <a:pt x="1667" y="181"/>
                    </a:cubicBezTo>
                    <a:cubicBezTo>
                      <a:pt x="1667" y="178"/>
                      <a:pt x="1672" y="171"/>
                      <a:pt x="1678" y="167"/>
                    </a:cubicBezTo>
                    <a:close/>
                    <a:moveTo>
                      <a:pt x="1808" y="207"/>
                    </a:moveTo>
                    <a:cubicBezTo>
                      <a:pt x="1783" y="186"/>
                      <a:pt x="1785" y="158"/>
                      <a:pt x="1778" y="145"/>
                    </a:cubicBezTo>
                    <a:cubicBezTo>
                      <a:pt x="1769" y="130"/>
                      <a:pt x="1752" y="139"/>
                      <a:pt x="1757" y="157"/>
                    </a:cubicBezTo>
                    <a:cubicBezTo>
                      <a:pt x="1763" y="177"/>
                      <a:pt x="1785" y="197"/>
                      <a:pt x="1808" y="207"/>
                    </a:cubicBezTo>
                    <a:close/>
                    <a:moveTo>
                      <a:pt x="1811" y="333"/>
                    </a:moveTo>
                    <a:cubicBezTo>
                      <a:pt x="1807" y="332"/>
                      <a:pt x="1804" y="330"/>
                      <a:pt x="1802" y="328"/>
                    </a:cubicBezTo>
                    <a:cubicBezTo>
                      <a:pt x="1792" y="321"/>
                      <a:pt x="1786" y="310"/>
                      <a:pt x="1786" y="297"/>
                    </a:cubicBezTo>
                    <a:cubicBezTo>
                      <a:pt x="1786" y="283"/>
                      <a:pt x="1795" y="268"/>
                      <a:pt x="1810" y="265"/>
                    </a:cubicBezTo>
                    <a:cubicBezTo>
                      <a:pt x="1816" y="264"/>
                      <a:pt x="1822" y="265"/>
                      <a:pt x="1827" y="268"/>
                    </a:cubicBezTo>
                    <a:cubicBezTo>
                      <a:pt x="1831" y="271"/>
                      <a:pt x="1833" y="274"/>
                      <a:pt x="1834" y="278"/>
                    </a:cubicBezTo>
                    <a:cubicBezTo>
                      <a:pt x="1836" y="283"/>
                      <a:pt x="1834" y="288"/>
                      <a:pt x="1831" y="292"/>
                    </a:cubicBezTo>
                    <a:cubicBezTo>
                      <a:pt x="1828" y="294"/>
                      <a:pt x="1824" y="296"/>
                      <a:pt x="1820" y="295"/>
                    </a:cubicBezTo>
                    <a:cubicBezTo>
                      <a:pt x="1813" y="294"/>
                      <a:pt x="1808" y="288"/>
                      <a:pt x="1809" y="281"/>
                    </a:cubicBezTo>
                    <a:cubicBezTo>
                      <a:pt x="1810" y="274"/>
                      <a:pt x="1816" y="269"/>
                      <a:pt x="1823" y="270"/>
                    </a:cubicBezTo>
                    <a:cubicBezTo>
                      <a:pt x="1829" y="270"/>
                      <a:pt x="1833" y="275"/>
                      <a:pt x="1834" y="280"/>
                    </a:cubicBezTo>
                    <a:cubicBezTo>
                      <a:pt x="1834" y="279"/>
                      <a:pt x="1834" y="279"/>
                      <a:pt x="1834" y="278"/>
                    </a:cubicBezTo>
                    <a:cubicBezTo>
                      <a:pt x="1833" y="274"/>
                      <a:pt x="1830" y="271"/>
                      <a:pt x="1827" y="269"/>
                    </a:cubicBezTo>
                    <a:cubicBezTo>
                      <a:pt x="1822" y="266"/>
                      <a:pt x="1816" y="265"/>
                      <a:pt x="1810" y="266"/>
                    </a:cubicBezTo>
                    <a:cubicBezTo>
                      <a:pt x="1796" y="269"/>
                      <a:pt x="1787" y="283"/>
                      <a:pt x="1788" y="297"/>
                    </a:cubicBezTo>
                    <a:cubicBezTo>
                      <a:pt x="1788" y="310"/>
                      <a:pt x="1795" y="320"/>
                      <a:pt x="1805" y="327"/>
                    </a:cubicBezTo>
                    <a:cubicBezTo>
                      <a:pt x="1807" y="329"/>
                      <a:pt x="1810" y="330"/>
                      <a:pt x="1813" y="331"/>
                    </a:cubicBezTo>
                    <a:lnTo>
                      <a:pt x="1811" y="333"/>
                    </a:lnTo>
                    <a:close/>
                    <a:moveTo>
                      <a:pt x="1861" y="320"/>
                    </a:moveTo>
                    <a:cubicBezTo>
                      <a:pt x="1875" y="326"/>
                      <a:pt x="1884" y="338"/>
                      <a:pt x="1882" y="356"/>
                    </a:cubicBezTo>
                    <a:cubicBezTo>
                      <a:pt x="1881" y="362"/>
                      <a:pt x="1879" y="367"/>
                      <a:pt x="1875" y="372"/>
                    </a:cubicBezTo>
                    <a:cubicBezTo>
                      <a:pt x="1871" y="376"/>
                      <a:pt x="1867" y="378"/>
                      <a:pt x="1862" y="379"/>
                    </a:cubicBezTo>
                    <a:cubicBezTo>
                      <a:pt x="1855" y="379"/>
                      <a:pt x="1850" y="377"/>
                      <a:pt x="1845" y="372"/>
                    </a:cubicBezTo>
                    <a:cubicBezTo>
                      <a:pt x="1843" y="369"/>
                      <a:pt x="1842" y="366"/>
                      <a:pt x="1842" y="362"/>
                    </a:cubicBezTo>
                    <a:cubicBezTo>
                      <a:pt x="1844" y="356"/>
                      <a:pt x="1848" y="352"/>
                      <a:pt x="1853" y="351"/>
                    </a:cubicBezTo>
                    <a:cubicBezTo>
                      <a:pt x="1856" y="350"/>
                      <a:pt x="1859" y="350"/>
                      <a:pt x="1861" y="351"/>
                    </a:cubicBezTo>
                    <a:cubicBezTo>
                      <a:pt x="1866" y="354"/>
                      <a:pt x="1869" y="361"/>
                      <a:pt x="1866" y="366"/>
                    </a:cubicBezTo>
                    <a:cubicBezTo>
                      <a:pt x="1863" y="371"/>
                      <a:pt x="1857" y="373"/>
                      <a:pt x="1851" y="371"/>
                    </a:cubicBezTo>
                    <a:cubicBezTo>
                      <a:pt x="1846" y="368"/>
                      <a:pt x="1844" y="361"/>
                      <a:pt x="1847" y="356"/>
                    </a:cubicBezTo>
                    <a:cubicBezTo>
                      <a:pt x="1848" y="354"/>
                      <a:pt x="1849" y="353"/>
                      <a:pt x="1850" y="352"/>
                    </a:cubicBezTo>
                    <a:cubicBezTo>
                      <a:pt x="1850" y="352"/>
                      <a:pt x="1850" y="352"/>
                      <a:pt x="1850" y="352"/>
                    </a:cubicBezTo>
                    <a:cubicBezTo>
                      <a:pt x="1846" y="354"/>
                      <a:pt x="1844" y="358"/>
                      <a:pt x="1843" y="362"/>
                    </a:cubicBezTo>
                    <a:cubicBezTo>
                      <a:pt x="1843" y="366"/>
                      <a:pt x="1844" y="369"/>
                      <a:pt x="1846" y="372"/>
                    </a:cubicBezTo>
                    <a:cubicBezTo>
                      <a:pt x="1850" y="376"/>
                      <a:pt x="1856" y="378"/>
                      <a:pt x="1862" y="378"/>
                    </a:cubicBezTo>
                    <a:cubicBezTo>
                      <a:pt x="1867" y="377"/>
                      <a:pt x="1870" y="375"/>
                      <a:pt x="1874" y="371"/>
                    </a:cubicBezTo>
                    <a:cubicBezTo>
                      <a:pt x="1878" y="366"/>
                      <a:pt x="1879" y="362"/>
                      <a:pt x="1880" y="356"/>
                    </a:cubicBezTo>
                    <a:cubicBezTo>
                      <a:pt x="1882" y="338"/>
                      <a:pt x="1872" y="327"/>
                      <a:pt x="1859" y="323"/>
                    </a:cubicBezTo>
                    <a:lnTo>
                      <a:pt x="1861" y="320"/>
                    </a:lnTo>
                    <a:close/>
                    <a:moveTo>
                      <a:pt x="2056" y="504"/>
                    </a:moveTo>
                    <a:cubicBezTo>
                      <a:pt x="2055" y="508"/>
                      <a:pt x="2052" y="511"/>
                      <a:pt x="2049" y="510"/>
                    </a:cubicBezTo>
                    <a:cubicBezTo>
                      <a:pt x="2045" y="510"/>
                      <a:pt x="2043" y="507"/>
                      <a:pt x="2043" y="503"/>
                    </a:cubicBezTo>
                    <a:cubicBezTo>
                      <a:pt x="2043" y="500"/>
                      <a:pt x="2046" y="497"/>
                      <a:pt x="2050" y="498"/>
                    </a:cubicBezTo>
                    <a:cubicBezTo>
                      <a:pt x="2053" y="498"/>
                      <a:pt x="2056" y="501"/>
                      <a:pt x="2056" y="504"/>
                    </a:cubicBezTo>
                    <a:close/>
                    <a:moveTo>
                      <a:pt x="2058" y="517"/>
                    </a:moveTo>
                    <a:cubicBezTo>
                      <a:pt x="2057" y="519"/>
                      <a:pt x="2055" y="521"/>
                      <a:pt x="2052" y="521"/>
                    </a:cubicBezTo>
                    <a:cubicBezTo>
                      <a:pt x="2050" y="521"/>
                      <a:pt x="2048" y="519"/>
                      <a:pt x="2048" y="516"/>
                    </a:cubicBezTo>
                    <a:cubicBezTo>
                      <a:pt x="2048" y="513"/>
                      <a:pt x="2050" y="511"/>
                      <a:pt x="2053" y="511"/>
                    </a:cubicBezTo>
                    <a:cubicBezTo>
                      <a:pt x="2056" y="512"/>
                      <a:pt x="2058" y="514"/>
                      <a:pt x="2058" y="517"/>
                    </a:cubicBezTo>
                    <a:close/>
                    <a:moveTo>
                      <a:pt x="2046" y="492"/>
                    </a:moveTo>
                    <a:cubicBezTo>
                      <a:pt x="2046" y="497"/>
                      <a:pt x="2041" y="501"/>
                      <a:pt x="2035" y="501"/>
                    </a:cubicBezTo>
                    <a:cubicBezTo>
                      <a:pt x="2030" y="500"/>
                      <a:pt x="2026" y="496"/>
                      <a:pt x="2027" y="490"/>
                    </a:cubicBezTo>
                    <a:cubicBezTo>
                      <a:pt x="2027" y="485"/>
                      <a:pt x="2032" y="481"/>
                      <a:pt x="2037" y="481"/>
                    </a:cubicBezTo>
                    <a:cubicBezTo>
                      <a:pt x="2043" y="482"/>
                      <a:pt x="2047" y="486"/>
                      <a:pt x="2046" y="492"/>
                    </a:cubicBezTo>
                    <a:close/>
                    <a:moveTo>
                      <a:pt x="1832" y="613"/>
                    </a:moveTo>
                    <a:cubicBezTo>
                      <a:pt x="1844" y="623"/>
                      <a:pt x="1868" y="625"/>
                      <a:pt x="1882" y="618"/>
                    </a:cubicBezTo>
                    <a:cubicBezTo>
                      <a:pt x="1897" y="610"/>
                      <a:pt x="1894" y="595"/>
                      <a:pt x="1876" y="600"/>
                    </a:cubicBezTo>
                    <a:cubicBezTo>
                      <a:pt x="1863" y="604"/>
                      <a:pt x="1845" y="617"/>
                      <a:pt x="1832" y="613"/>
                    </a:cubicBezTo>
                    <a:close/>
                    <a:moveTo>
                      <a:pt x="1831" y="403"/>
                    </a:moveTo>
                    <a:cubicBezTo>
                      <a:pt x="1806" y="397"/>
                      <a:pt x="1771" y="407"/>
                      <a:pt x="1764" y="425"/>
                    </a:cubicBezTo>
                    <a:cubicBezTo>
                      <a:pt x="1756" y="445"/>
                      <a:pt x="1776" y="452"/>
                      <a:pt x="1782" y="435"/>
                    </a:cubicBezTo>
                    <a:cubicBezTo>
                      <a:pt x="1786" y="426"/>
                      <a:pt x="1803" y="404"/>
                      <a:pt x="1831" y="403"/>
                    </a:cubicBezTo>
                    <a:close/>
                    <a:moveTo>
                      <a:pt x="1820" y="396"/>
                    </a:moveTo>
                    <a:cubicBezTo>
                      <a:pt x="1810" y="396"/>
                      <a:pt x="1802" y="391"/>
                      <a:pt x="1796" y="384"/>
                    </a:cubicBezTo>
                    <a:cubicBezTo>
                      <a:pt x="1782" y="370"/>
                      <a:pt x="1777" y="343"/>
                      <a:pt x="1760" y="338"/>
                    </a:cubicBezTo>
                    <a:cubicBezTo>
                      <a:pt x="1752" y="336"/>
                      <a:pt x="1743" y="338"/>
                      <a:pt x="1738" y="344"/>
                    </a:cubicBezTo>
                    <a:cubicBezTo>
                      <a:pt x="1735" y="348"/>
                      <a:pt x="1734" y="353"/>
                      <a:pt x="1737" y="357"/>
                    </a:cubicBezTo>
                    <a:cubicBezTo>
                      <a:pt x="1737" y="353"/>
                      <a:pt x="1741" y="347"/>
                      <a:pt x="1746" y="347"/>
                    </a:cubicBezTo>
                    <a:cubicBezTo>
                      <a:pt x="1752" y="346"/>
                      <a:pt x="1757" y="351"/>
                      <a:pt x="1759" y="356"/>
                    </a:cubicBezTo>
                    <a:cubicBezTo>
                      <a:pt x="1766" y="374"/>
                      <a:pt x="1771" y="392"/>
                      <a:pt x="1792" y="398"/>
                    </a:cubicBezTo>
                    <a:cubicBezTo>
                      <a:pt x="1800" y="401"/>
                      <a:pt x="1808" y="400"/>
                      <a:pt x="1820" y="396"/>
                    </a:cubicBezTo>
                    <a:close/>
                    <a:moveTo>
                      <a:pt x="2055" y="361"/>
                    </a:moveTo>
                    <a:cubicBezTo>
                      <a:pt x="2041" y="365"/>
                      <a:pt x="2037" y="345"/>
                      <a:pt x="2034" y="339"/>
                    </a:cubicBezTo>
                    <a:cubicBezTo>
                      <a:pt x="2032" y="334"/>
                      <a:pt x="2030" y="331"/>
                      <a:pt x="2026" y="330"/>
                    </a:cubicBezTo>
                    <a:cubicBezTo>
                      <a:pt x="2031" y="328"/>
                      <a:pt x="2046" y="331"/>
                      <a:pt x="2052" y="334"/>
                    </a:cubicBezTo>
                    <a:cubicBezTo>
                      <a:pt x="2061" y="339"/>
                      <a:pt x="2065" y="348"/>
                      <a:pt x="2059" y="358"/>
                    </a:cubicBezTo>
                    <a:cubicBezTo>
                      <a:pt x="2058" y="353"/>
                      <a:pt x="2054" y="346"/>
                      <a:pt x="2048" y="344"/>
                    </a:cubicBezTo>
                    <a:cubicBezTo>
                      <a:pt x="2050" y="346"/>
                      <a:pt x="2055" y="354"/>
                      <a:pt x="2055" y="361"/>
                    </a:cubicBezTo>
                    <a:close/>
                    <a:moveTo>
                      <a:pt x="1997" y="648"/>
                    </a:moveTo>
                    <a:cubicBezTo>
                      <a:pt x="1996" y="651"/>
                      <a:pt x="1996" y="656"/>
                      <a:pt x="2000" y="657"/>
                    </a:cubicBezTo>
                    <a:cubicBezTo>
                      <a:pt x="2001" y="657"/>
                      <a:pt x="2003" y="656"/>
                      <a:pt x="2003" y="655"/>
                    </a:cubicBezTo>
                    <a:cubicBezTo>
                      <a:pt x="2004" y="653"/>
                      <a:pt x="2002" y="653"/>
                      <a:pt x="2002" y="653"/>
                    </a:cubicBezTo>
                    <a:cubicBezTo>
                      <a:pt x="2002" y="652"/>
                      <a:pt x="2003" y="652"/>
                      <a:pt x="2004" y="652"/>
                    </a:cubicBezTo>
                    <a:cubicBezTo>
                      <a:pt x="2007" y="652"/>
                      <a:pt x="2009" y="655"/>
                      <a:pt x="2009" y="658"/>
                    </a:cubicBezTo>
                    <a:cubicBezTo>
                      <a:pt x="2009" y="661"/>
                      <a:pt x="2006" y="665"/>
                      <a:pt x="2003" y="665"/>
                    </a:cubicBezTo>
                    <a:cubicBezTo>
                      <a:pt x="1999" y="665"/>
                      <a:pt x="1995" y="664"/>
                      <a:pt x="1993" y="664"/>
                    </a:cubicBezTo>
                    <a:cubicBezTo>
                      <a:pt x="1989" y="665"/>
                      <a:pt x="1988" y="668"/>
                      <a:pt x="1988" y="671"/>
                    </a:cubicBezTo>
                    <a:cubicBezTo>
                      <a:pt x="1986" y="666"/>
                      <a:pt x="1986" y="666"/>
                      <a:pt x="1982" y="665"/>
                    </a:cubicBezTo>
                    <a:cubicBezTo>
                      <a:pt x="1978" y="665"/>
                      <a:pt x="1966" y="666"/>
                      <a:pt x="1964" y="653"/>
                    </a:cubicBezTo>
                    <a:cubicBezTo>
                      <a:pt x="1963" y="661"/>
                      <a:pt x="1967" y="668"/>
                      <a:pt x="1972" y="673"/>
                    </a:cubicBezTo>
                    <a:cubicBezTo>
                      <a:pt x="1978" y="678"/>
                      <a:pt x="1987" y="680"/>
                      <a:pt x="1994" y="679"/>
                    </a:cubicBezTo>
                    <a:cubicBezTo>
                      <a:pt x="2003" y="677"/>
                      <a:pt x="2012" y="666"/>
                      <a:pt x="2012" y="656"/>
                    </a:cubicBezTo>
                    <a:cubicBezTo>
                      <a:pt x="2012" y="651"/>
                      <a:pt x="2009" y="645"/>
                      <a:pt x="2003" y="645"/>
                    </a:cubicBezTo>
                    <a:cubicBezTo>
                      <a:pt x="2001" y="644"/>
                      <a:pt x="1999" y="645"/>
                      <a:pt x="1997" y="648"/>
                    </a:cubicBezTo>
                    <a:close/>
                    <a:moveTo>
                      <a:pt x="1961" y="677"/>
                    </a:moveTo>
                    <a:cubicBezTo>
                      <a:pt x="1961" y="698"/>
                      <a:pt x="1948" y="712"/>
                      <a:pt x="1944" y="721"/>
                    </a:cubicBezTo>
                    <a:cubicBezTo>
                      <a:pt x="1939" y="732"/>
                      <a:pt x="1947" y="737"/>
                      <a:pt x="1955" y="728"/>
                    </a:cubicBezTo>
                    <a:cubicBezTo>
                      <a:pt x="1964" y="717"/>
                      <a:pt x="1965" y="688"/>
                      <a:pt x="1961" y="677"/>
                    </a:cubicBezTo>
                    <a:close/>
                    <a:moveTo>
                      <a:pt x="2090" y="388"/>
                    </a:moveTo>
                    <a:cubicBezTo>
                      <a:pt x="2090" y="385"/>
                      <a:pt x="2087" y="384"/>
                      <a:pt x="2085" y="385"/>
                    </a:cubicBezTo>
                    <a:cubicBezTo>
                      <a:pt x="2083" y="386"/>
                      <a:pt x="2082" y="388"/>
                      <a:pt x="2083" y="390"/>
                    </a:cubicBezTo>
                    <a:cubicBezTo>
                      <a:pt x="2083" y="392"/>
                      <a:pt x="2086" y="393"/>
                      <a:pt x="2088" y="392"/>
                    </a:cubicBezTo>
                    <a:cubicBezTo>
                      <a:pt x="2090" y="392"/>
                      <a:pt x="2091" y="390"/>
                      <a:pt x="2090" y="388"/>
                    </a:cubicBezTo>
                    <a:close/>
                    <a:moveTo>
                      <a:pt x="2106" y="365"/>
                    </a:moveTo>
                    <a:cubicBezTo>
                      <a:pt x="2105" y="361"/>
                      <a:pt x="2101" y="359"/>
                      <a:pt x="2097" y="360"/>
                    </a:cubicBezTo>
                    <a:cubicBezTo>
                      <a:pt x="2093" y="361"/>
                      <a:pt x="2091" y="365"/>
                      <a:pt x="2092" y="369"/>
                    </a:cubicBezTo>
                    <a:cubicBezTo>
                      <a:pt x="2093" y="373"/>
                      <a:pt x="2098" y="375"/>
                      <a:pt x="2102" y="374"/>
                    </a:cubicBezTo>
                    <a:cubicBezTo>
                      <a:pt x="2105" y="373"/>
                      <a:pt x="2108" y="369"/>
                      <a:pt x="2106" y="365"/>
                    </a:cubicBezTo>
                    <a:close/>
                    <a:moveTo>
                      <a:pt x="2099" y="379"/>
                    </a:moveTo>
                    <a:cubicBezTo>
                      <a:pt x="2098" y="376"/>
                      <a:pt x="2095" y="374"/>
                      <a:pt x="2093" y="375"/>
                    </a:cubicBezTo>
                    <a:cubicBezTo>
                      <a:pt x="2090" y="376"/>
                      <a:pt x="2088" y="379"/>
                      <a:pt x="2089" y="382"/>
                    </a:cubicBezTo>
                    <a:cubicBezTo>
                      <a:pt x="2090" y="385"/>
                      <a:pt x="2093" y="386"/>
                      <a:pt x="2096" y="386"/>
                    </a:cubicBezTo>
                    <a:cubicBezTo>
                      <a:pt x="2099" y="385"/>
                      <a:pt x="2100" y="382"/>
                      <a:pt x="2099" y="379"/>
                    </a:cubicBezTo>
                    <a:close/>
                    <a:moveTo>
                      <a:pt x="2091" y="345"/>
                    </a:moveTo>
                    <a:cubicBezTo>
                      <a:pt x="2107" y="356"/>
                      <a:pt x="2119" y="333"/>
                      <a:pt x="2125" y="327"/>
                    </a:cubicBezTo>
                    <a:cubicBezTo>
                      <a:pt x="2129" y="321"/>
                      <a:pt x="2133" y="319"/>
                      <a:pt x="2139" y="319"/>
                    </a:cubicBezTo>
                    <a:cubicBezTo>
                      <a:pt x="2133" y="314"/>
                      <a:pt x="2114" y="311"/>
                      <a:pt x="2105" y="313"/>
                    </a:cubicBezTo>
                    <a:cubicBezTo>
                      <a:pt x="2093" y="315"/>
                      <a:pt x="2083" y="325"/>
                      <a:pt x="2087" y="340"/>
                    </a:cubicBezTo>
                    <a:cubicBezTo>
                      <a:pt x="2090" y="334"/>
                      <a:pt x="2098" y="327"/>
                      <a:pt x="2106" y="327"/>
                    </a:cubicBezTo>
                    <a:cubicBezTo>
                      <a:pt x="2102" y="329"/>
                      <a:pt x="2094" y="336"/>
                      <a:pt x="2091" y="345"/>
                    </a:cubicBezTo>
                    <a:close/>
                    <a:moveTo>
                      <a:pt x="2075" y="332"/>
                    </a:moveTo>
                    <a:cubicBezTo>
                      <a:pt x="2082" y="295"/>
                      <a:pt x="2052" y="253"/>
                      <a:pt x="2021" y="254"/>
                    </a:cubicBezTo>
                    <a:cubicBezTo>
                      <a:pt x="1996" y="255"/>
                      <a:pt x="1998" y="277"/>
                      <a:pt x="2020" y="281"/>
                    </a:cubicBezTo>
                    <a:cubicBezTo>
                      <a:pt x="2036" y="284"/>
                      <a:pt x="2074" y="293"/>
                      <a:pt x="2075" y="332"/>
                    </a:cubicBezTo>
                    <a:close/>
                    <a:moveTo>
                      <a:pt x="1795" y="479"/>
                    </a:moveTo>
                    <a:cubicBezTo>
                      <a:pt x="1793" y="478"/>
                      <a:pt x="1790" y="480"/>
                      <a:pt x="1790" y="483"/>
                    </a:cubicBezTo>
                    <a:cubicBezTo>
                      <a:pt x="1790" y="485"/>
                      <a:pt x="1792" y="487"/>
                      <a:pt x="1794" y="488"/>
                    </a:cubicBezTo>
                    <a:cubicBezTo>
                      <a:pt x="1797" y="488"/>
                      <a:pt x="1799" y="486"/>
                      <a:pt x="1799" y="484"/>
                    </a:cubicBezTo>
                    <a:cubicBezTo>
                      <a:pt x="1799" y="481"/>
                      <a:pt x="1798" y="479"/>
                      <a:pt x="1795" y="479"/>
                    </a:cubicBezTo>
                    <a:close/>
                    <a:moveTo>
                      <a:pt x="1792" y="465"/>
                    </a:moveTo>
                    <a:cubicBezTo>
                      <a:pt x="1789" y="465"/>
                      <a:pt x="1786" y="467"/>
                      <a:pt x="1786" y="470"/>
                    </a:cubicBezTo>
                    <a:cubicBezTo>
                      <a:pt x="1785" y="473"/>
                      <a:pt x="1788" y="476"/>
                      <a:pt x="1791" y="476"/>
                    </a:cubicBezTo>
                    <a:cubicBezTo>
                      <a:pt x="1794" y="477"/>
                      <a:pt x="1797" y="475"/>
                      <a:pt x="1797" y="471"/>
                    </a:cubicBezTo>
                    <a:cubicBezTo>
                      <a:pt x="1798" y="468"/>
                      <a:pt x="1795" y="465"/>
                      <a:pt x="1792" y="465"/>
                    </a:cubicBezTo>
                    <a:close/>
                    <a:moveTo>
                      <a:pt x="1792" y="447"/>
                    </a:moveTo>
                    <a:cubicBezTo>
                      <a:pt x="1788" y="447"/>
                      <a:pt x="1784" y="450"/>
                      <a:pt x="1784" y="454"/>
                    </a:cubicBezTo>
                    <a:cubicBezTo>
                      <a:pt x="1783" y="458"/>
                      <a:pt x="1786" y="462"/>
                      <a:pt x="1790" y="463"/>
                    </a:cubicBezTo>
                    <a:cubicBezTo>
                      <a:pt x="1794" y="463"/>
                      <a:pt x="1798" y="460"/>
                      <a:pt x="1799" y="456"/>
                    </a:cubicBezTo>
                    <a:cubicBezTo>
                      <a:pt x="1799" y="452"/>
                      <a:pt x="1796" y="448"/>
                      <a:pt x="1792" y="447"/>
                    </a:cubicBezTo>
                    <a:close/>
                    <a:moveTo>
                      <a:pt x="1855" y="454"/>
                    </a:moveTo>
                    <a:cubicBezTo>
                      <a:pt x="1859" y="461"/>
                      <a:pt x="1861" y="471"/>
                      <a:pt x="1857" y="480"/>
                    </a:cubicBezTo>
                    <a:cubicBezTo>
                      <a:pt x="1850" y="494"/>
                      <a:pt x="1836" y="499"/>
                      <a:pt x="1821" y="493"/>
                    </a:cubicBezTo>
                    <a:cubicBezTo>
                      <a:pt x="1794" y="483"/>
                      <a:pt x="1782" y="515"/>
                      <a:pt x="1811" y="526"/>
                    </a:cubicBezTo>
                    <a:cubicBezTo>
                      <a:pt x="1826" y="532"/>
                      <a:pt x="1843" y="526"/>
                      <a:pt x="1852" y="518"/>
                    </a:cubicBezTo>
                    <a:cubicBezTo>
                      <a:pt x="1871" y="501"/>
                      <a:pt x="1876" y="467"/>
                      <a:pt x="1855" y="454"/>
                    </a:cubicBezTo>
                    <a:close/>
                    <a:moveTo>
                      <a:pt x="1851" y="545"/>
                    </a:moveTo>
                    <a:cubicBezTo>
                      <a:pt x="1901" y="550"/>
                      <a:pt x="1944" y="606"/>
                      <a:pt x="1931" y="646"/>
                    </a:cubicBezTo>
                    <a:cubicBezTo>
                      <a:pt x="1920" y="678"/>
                      <a:pt x="1891" y="667"/>
                      <a:pt x="1895" y="636"/>
                    </a:cubicBezTo>
                    <a:cubicBezTo>
                      <a:pt x="1898" y="615"/>
                      <a:pt x="1901" y="562"/>
                      <a:pt x="1851" y="545"/>
                    </a:cubicBezTo>
                    <a:close/>
                    <a:moveTo>
                      <a:pt x="1867" y="537"/>
                    </a:moveTo>
                    <a:cubicBezTo>
                      <a:pt x="1913" y="524"/>
                      <a:pt x="1931" y="530"/>
                      <a:pt x="1966" y="538"/>
                    </a:cubicBezTo>
                    <a:cubicBezTo>
                      <a:pt x="1976" y="541"/>
                      <a:pt x="1987" y="539"/>
                      <a:pt x="1995" y="535"/>
                    </a:cubicBezTo>
                    <a:cubicBezTo>
                      <a:pt x="2005" y="529"/>
                      <a:pt x="2011" y="518"/>
                      <a:pt x="2013" y="510"/>
                    </a:cubicBezTo>
                    <a:cubicBezTo>
                      <a:pt x="2024" y="526"/>
                      <a:pt x="2008" y="548"/>
                      <a:pt x="1999" y="554"/>
                    </a:cubicBezTo>
                    <a:cubicBezTo>
                      <a:pt x="1983" y="567"/>
                      <a:pt x="1960" y="570"/>
                      <a:pt x="1939" y="564"/>
                    </a:cubicBezTo>
                    <a:cubicBezTo>
                      <a:pt x="1917" y="557"/>
                      <a:pt x="1891" y="541"/>
                      <a:pt x="1867" y="537"/>
                    </a:cubicBezTo>
                    <a:close/>
                    <a:moveTo>
                      <a:pt x="1900" y="497"/>
                    </a:moveTo>
                    <a:cubicBezTo>
                      <a:pt x="1909" y="491"/>
                      <a:pt x="1916" y="479"/>
                      <a:pt x="1919" y="470"/>
                    </a:cubicBezTo>
                    <a:cubicBezTo>
                      <a:pt x="1924" y="458"/>
                      <a:pt x="1923" y="439"/>
                      <a:pt x="1913" y="431"/>
                    </a:cubicBezTo>
                    <a:cubicBezTo>
                      <a:pt x="1921" y="420"/>
                      <a:pt x="1921" y="408"/>
                      <a:pt x="1921" y="396"/>
                    </a:cubicBezTo>
                    <a:cubicBezTo>
                      <a:pt x="1920" y="380"/>
                      <a:pt x="1925" y="363"/>
                      <a:pt x="1939" y="361"/>
                    </a:cubicBezTo>
                    <a:cubicBezTo>
                      <a:pt x="1923" y="353"/>
                      <a:pt x="1903" y="373"/>
                      <a:pt x="1898" y="387"/>
                    </a:cubicBezTo>
                    <a:cubicBezTo>
                      <a:pt x="1891" y="407"/>
                      <a:pt x="1900" y="427"/>
                      <a:pt x="1906" y="449"/>
                    </a:cubicBezTo>
                    <a:cubicBezTo>
                      <a:pt x="1910" y="462"/>
                      <a:pt x="1911" y="478"/>
                      <a:pt x="1900" y="497"/>
                    </a:cubicBezTo>
                    <a:close/>
                    <a:moveTo>
                      <a:pt x="2059" y="246"/>
                    </a:moveTo>
                    <a:cubicBezTo>
                      <a:pt x="2048" y="237"/>
                      <a:pt x="2022" y="221"/>
                      <a:pt x="2004" y="229"/>
                    </a:cubicBezTo>
                    <a:cubicBezTo>
                      <a:pt x="2003" y="228"/>
                      <a:pt x="2000" y="227"/>
                      <a:pt x="1997" y="228"/>
                    </a:cubicBezTo>
                    <a:cubicBezTo>
                      <a:pt x="2006" y="220"/>
                      <a:pt x="2021" y="221"/>
                      <a:pt x="2033" y="226"/>
                    </a:cubicBezTo>
                    <a:cubicBezTo>
                      <a:pt x="2045" y="231"/>
                      <a:pt x="2054" y="239"/>
                      <a:pt x="2059" y="246"/>
                    </a:cubicBezTo>
                    <a:close/>
                    <a:moveTo>
                      <a:pt x="1992" y="270"/>
                    </a:moveTo>
                    <a:cubicBezTo>
                      <a:pt x="1989" y="269"/>
                      <a:pt x="1985" y="270"/>
                      <a:pt x="1984" y="273"/>
                    </a:cubicBezTo>
                    <a:cubicBezTo>
                      <a:pt x="1982" y="276"/>
                      <a:pt x="1983" y="280"/>
                      <a:pt x="1986" y="281"/>
                    </a:cubicBezTo>
                    <a:cubicBezTo>
                      <a:pt x="1989" y="283"/>
                      <a:pt x="1993" y="282"/>
                      <a:pt x="1995" y="279"/>
                    </a:cubicBezTo>
                    <a:cubicBezTo>
                      <a:pt x="1996" y="276"/>
                      <a:pt x="1995" y="272"/>
                      <a:pt x="1992" y="270"/>
                    </a:cubicBezTo>
                    <a:close/>
                    <a:moveTo>
                      <a:pt x="1995" y="252"/>
                    </a:moveTo>
                    <a:cubicBezTo>
                      <a:pt x="1991" y="250"/>
                      <a:pt x="1986" y="251"/>
                      <a:pt x="1984" y="255"/>
                    </a:cubicBezTo>
                    <a:cubicBezTo>
                      <a:pt x="1982" y="259"/>
                      <a:pt x="1984" y="264"/>
                      <a:pt x="1988" y="266"/>
                    </a:cubicBezTo>
                    <a:cubicBezTo>
                      <a:pt x="1991" y="268"/>
                      <a:pt x="1996" y="266"/>
                      <a:pt x="1998" y="262"/>
                    </a:cubicBezTo>
                    <a:cubicBezTo>
                      <a:pt x="2000" y="258"/>
                      <a:pt x="1998" y="254"/>
                      <a:pt x="1995" y="252"/>
                    </a:cubicBezTo>
                    <a:close/>
                    <a:moveTo>
                      <a:pt x="2002" y="230"/>
                    </a:moveTo>
                    <a:cubicBezTo>
                      <a:pt x="1997" y="227"/>
                      <a:pt x="1991" y="229"/>
                      <a:pt x="1988" y="234"/>
                    </a:cubicBezTo>
                    <a:cubicBezTo>
                      <a:pt x="1986" y="239"/>
                      <a:pt x="1988" y="245"/>
                      <a:pt x="1993" y="248"/>
                    </a:cubicBezTo>
                    <a:cubicBezTo>
                      <a:pt x="1998" y="250"/>
                      <a:pt x="2004" y="248"/>
                      <a:pt x="2007" y="243"/>
                    </a:cubicBezTo>
                    <a:cubicBezTo>
                      <a:pt x="2009" y="238"/>
                      <a:pt x="2007" y="232"/>
                      <a:pt x="2002" y="230"/>
                    </a:cubicBezTo>
                    <a:close/>
                    <a:moveTo>
                      <a:pt x="2078" y="210"/>
                    </a:moveTo>
                    <a:cubicBezTo>
                      <a:pt x="2074" y="208"/>
                      <a:pt x="2070" y="210"/>
                      <a:pt x="2068" y="213"/>
                    </a:cubicBezTo>
                    <a:cubicBezTo>
                      <a:pt x="2066" y="217"/>
                      <a:pt x="2067" y="221"/>
                      <a:pt x="2071" y="223"/>
                    </a:cubicBezTo>
                    <a:cubicBezTo>
                      <a:pt x="2075" y="225"/>
                      <a:pt x="2079" y="224"/>
                      <a:pt x="2081" y="220"/>
                    </a:cubicBezTo>
                    <a:cubicBezTo>
                      <a:pt x="2083" y="216"/>
                      <a:pt x="2081" y="212"/>
                      <a:pt x="2078" y="210"/>
                    </a:cubicBezTo>
                    <a:close/>
                    <a:moveTo>
                      <a:pt x="1731" y="670"/>
                    </a:moveTo>
                    <a:cubicBezTo>
                      <a:pt x="1736" y="676"/>
                      <a:pt x="1749" y="678"/>
                      <a:pt x="1752" y="669"/>
                    </a:cubicBezTo>
                    <a:cubicBezTo>
                      <a:pt x="1758" y="669"/>
                      <a:pt x="1764" y="673"/>
                      <a:pt x="1766" y="679"/>
                    </a:cubicBezTo>
                    <a:cubicBezTo>
                      <a:pt x="1769" y="689"/>
                      <a:pt x="1762" y="703"/>
                      <a:pt x="1752" y="706"/>
                    </a:cubicBezTo>
                    <a:cubicBezTo>
                      <a:pt x="1779" y="707"/>
                      <a:pt x="1790" y="667"/>
                      <a:pt x="1769" y="650"/>
                    </a:cubicBezTo>
                    <a:cubicBezTo>
                      <a:pt x="1757" y="640"/>
                      <a:pt x="1744" y="641"/>
                      <a:pt x="1736" y="647"/>
                    </a:cubicBezTo>
                    <a:cubicBezTo>
                      <a:pt x="1728" y="652"/>
                      <a:pt x="1725" y="663"/>
                      <a:pt x="1731" y="670"/>
                    </a:cubicBezTo>
                    <a:close/>
                    <a:moveTo>
                      <a:pt x="1695" y="620"/>
                    </a:moveTo>
                    <a:cubicBezTo>
                      <a:pt x="1718" y="617"/>
                      <a:pt x="1732" y="632"/>
                      <a:pt x="1743" y="635"/>
                    </a:cubicBezTo>
                    <a:cubicBezTo>
                      <a:pt x="1755" y="638"/>
                      <a:pt x="1759" y="624"/>
                      <a:pt x="1747" y="617"/>
                    </a:cubicBezTo>
                    <a:cubicBezTo>
                      <a:pt x="1733" y="610"/>
                      <a:pt x="1712" y="613"/>
                      <a:pt x="1695" y="620"/>
                    </a:cubicBezTo>
                    <a:close/>
                    <a:moveTo>
                      <a:pt x="1778" y="589"/>
                    </a:moveTo>
                    <a:cubicBezTo>
                      <a:pt x="1773" y="595"/>
                      <a:pt x="1774" y="605"/>
                      <a:pt x="1777" y="610"/>
                    </a:cubicBezTo>
                    <a:cubicBezTo>
                      <a:pt x="1771" y="615"/>
                      <a:pt x="1756" y="607"/>
                      <a:pt x="1759" y="595"/>
                    </a:cubicBezTo>
                    <a:cubicBezTo>
                      <a:pt x="1762" y="587"/>
                      <a:pt x="1772" y="583"/>
                      <a:pt x="1778" y="589"/>
                    </a:cubicBezTo>
                    <a:close/>
                    <a:moveTo>
                      <a:pt x="1812" y="599"/>
                    </a:moveTo>
                    <a:cubicBezTo>
                      <a:pt x="1808" y="596"/>
                      <a:pt x="1803" y="596"/>
                      <a:pt x="1800" y="600"/>
                    </a:cubicBezTo>
                    <a:cubicBezTo>
                      <a:pt x="1795" y="606"/>
                      <a:pt x="1802" y="614"/>
                      <a:pt x="1809" y="613"/>
                    </a:cubicBezTo>
                    <a:cubicBezTo>
                      <a:pt x="1815" y="611"/>
                      <a:pt x="1816" y="607"/>
                      <a:pt x="1824" y="609"/>
                    </a:cubicBezTo>
                    <a:cubicBezTo>
                      <a:pt x="1817" y="606"/>
                      <a:pt x="1817" y="602"/>
                      <a:pt x="1812" y="599"/>
                    </a:cubicBezTo>
                    <a:close/>
                    <a:moveTo>
                      <a:pt x="1749" y="549"/>
                    </a:moveTo>
                    <a:cubicBezTo>
                      <a:pt x="1760" y="532"/>
                      <a:pt x="1759" y="494"/>
                      <a:pt x="1738" y="491"/>
                    </a:cubicBezTo>
                    <a:cubicBezTo>
                      <a:pt x="1738" y="487"/>
                      <a:pt x="1744" y="484"/>
                      <a:pt x="1750" y="486"/>
                    </a:cubicBezTo>
                    <a:cubicBezTo>
                      <a:pt x="1756" y="488"/>
                      <a:pt x="1762" y="495"/>
                      <a:pt x="1760" y="504"/>
                    </a:cubicBezTo>
                    <a:cubicBezTo>
                      <a:pt x="1768" y="505"/>
                      <a:pt x="1768" y="531"/>
                      <a:pt x="1749" y="549"/>
                    </a:cubicBezTo>
                    <a:close/>
                    <a:moveTo>
                      <a:pt x="1687" y="834"/>
                    </a:moveTo>
                    <a:cubicBezTo>
                      <a:pt x="1698" y="830"/>
                      <a:pt x="1706" y="823"/>
                      <a:pt x="1710" y="812"/>
                    </a:cubicBezTo>
                    <a:cubicBezTo>
                      <a:pt x="1712" y="803"/>
                      <a:pt x="1710" y="794"/>
                      <a:pt x="1706" y="786"/>
                    </a:cubicBezTo>
                    <a:cubicBezTo>
                      <a:pt x="1704" y="782"/>
                      <a:pt x="1702" y="780"/>
                      <a:pt x="1698" y="778"/>
                    </a:cubicBezTo>
                    <a:cubicBezTo>
                      <a:pt x="1699" y="779"/>
                      <a:pt x="1700" y="779"/>
                      <a:pt x="1701" y="780"/>
                    </a:cubicBezTo>
                    <a:cubicBezTo>
                      <a:pt x="1705" y="787"/>
                      <a:pt x="1703" y="796"/>
                      <a:pt x="1696" y="801"/>
                    </a:cubicBezTo>
                    <a:cubicBezTo>
                      <a:pt x="1689" y="805"/>
                      <a:pt x="1680" y="803"/>
                      <a:pt x="1675" y="796"/>
                    </a:cubicBezTo>
                    <a:cubicBezTo>
                      <a:pt x="1669" y="786"/>
                      <a:pt x="1677" y="773"/>
                      <a:pt x="1688" y="773"/>
                    </a:cubicBezTo>
                    <a:cubicBezTo>
                      <a:pt x="1696" y="773"/>
                      <a:pt x="1704" y="778"/>
                      <a:pt x="1708" y="785"/>
                    </a:cubicBezTo>
                    <a:cubicBezTo>
                      <a:pt x="1713" y="793"/>
                      <a:pt x="1715" y="803"/>
                      <a:pt x="1713" y="812"/>
                    </a:cubicBezTo>
                    <a:cubicBezTo>
                      <a:pt x="1710" y="825"/>
                      <a:pt x="1701" y="834"/>
                      <a:pt x="1688" y="838"/>
                    </a:cubicBezTo>
                    <a:cubicBezTo>
                      <a:pt x="1678" y="841"/>
                      <a:pt x="1669" y="840"/>
                      <a:pt x="1660" y="837"/>
                    </a:cubicBezTo>
                    <a:cubicBezTo>
                      <a:pt x="1662" y="838"/>
                      <a:pt x="1663" y="840"/>
                      <a:pt x="1665" y="842"/>
                    </a:cubicBezTo>
                    <a:cubicBezTo>
                      <a:pt x="1672" y="850"/>
                      <a:pt x="1677" y="857"/>
                      <a:pt x="1682" y="865"/>
                    </a:cubicBezTo>
                    <a:cubicBezTo>
                      <a:pt x="1683" y="868"/>
                      <a:pt x="1684" y="870"/>
                      <a:pt x="1685" y="873"/>
                    </a:cubicBezTo>
                    <a:cubicBezTo>
                      <a:pt x="1687" y="877"/>
                      <a:pt x="1688" y="881"/>
                      <a:pt x="1689" y="885"/>
                    </a:cubicBezTo>
                    <a:cubicBezTo>
                      <a:pt x="1689" y="887"/>
                      <a:pt x="1692" y="901"/>
                      <a:pt x="1689" y="902"/>
                    </a:cubicBezTo>
                    <a:cubicBezTo>
                      <a:pt x="1688" y="901"/>
                      <a:pt x="1686" y="893"/>
                      <a:pt x="1686" y="892"/>
                    </a:cubicBezTo>
                    <a:cubicBezTo>
                      <a:pt x="1685" y="886"/>
                      <a:pt x="1683" y="880"/>
                      <a:pt x="1680" y="875"/>
                    </a:cubicBezTo>
                    <a:cubicBezTo>
                      <a:pt x="1679" y="872"/>
                      <a:pt x="1678" y="870"/>
                      <a:pt x="1677" y="868"/>
                    </a:cubicBezTo>
                    <a:cubicBezTo>
                      <a:pt x="1673" y="859"/>
                      <a:pt x="1669" y="852"/>
                      <a:pt x="1662" y="845"/>
                    </a:cubicBezTo>
                    <a:cubicBezTo>
                      <a:pt x="1662" y="845"/>
                      <a:pt x="1661" y="844"/>
                      <a:pt x="1660" y="843"/>
                    </a:cubicBezTo>
                    <a:cubicBezTo>
                      <a:pt x="1661" y="845"/>
                      <a:pt x="1663" y="848"/>
                      <a:pt x="1664" y="851"/>
                    </a:cubicBezTo>
                    <a:cubicBezTo>
                      <a:pt x="1667" y="859"/>
                      <a:pt x="1669" y="865"/>
                      <a:pt x="1670" y="874"/>
                    </a:cubicBezTo>
                    <a:cubicBezTo>
                      <a:pt x="1670" y="897"/>
                      <a:pt x="1652" y="908"/>
                      <a:pt x="1632" y="910"/>
                    </a:cubicBezTo>
                    <a:cubicBezTo>
                      <a:pt x="1615" y="911"/>
                      <a:pt x="1598" y="905"/>
                      <a:pt x="1588" y="891"/>
                    </a:cubicBezTo>
                    <a:cubicBezTo>
                      <a:pt x="1580" y="878"/>
                      <a:pt x="1581" y="865"/>
                      <a:pt x="1590" y="853"/>
                    </a:cubicBezTo>
                    <a:cubicBezTo>
                      <a:pt x="1595" y="848"/>
                      <a:pt x="1599" y="845"/>
                      <a:pt x="1606" y="843"/>
                    </a:cubicBezTo>
                    <a:cubicBezTo>
                      <a:pt x="1611" y="841"/>
                      <a:pt x="1616" y="842"/>
                      <a:pt x="1621" y="844"/>
                    </a:cubicBezTo>
                    <a:cubicBezTo>
                      <a:pt x="1627" y="847"/>
                      <a:pt x="1631" y="852"/>
                      <a:pt x="1632" y="859"/>
                    </a:cubicBezTo>
                    <a:cubicBezTo>
                      <a:pt x="1632" y="863"/>
                      <a:pt x="1631" y="866"/>
                      <a:pt x="1629" y="870"/>
                    </a:cubicBezTo>
                    <a:cubicBezTo>
                      <a:pt x="1625" y="873"/>
                      <a:pt x="1621" y="875"/>
                      <a:pt x="1617" y="874"/>
                    </a:cubicBezTo>
                    <a:cubicBezTo>
                      <a:pt x="1611" y="874"/>
                      <a:pt x="1607" y="871"/>
                      <a:pt x="1605" y="866"/>
                    </a:cubicBezTo>
                    <a:cubicBezTo>
                      <a:pt x="1603" y="861"/>
                      <a:pt x="1605" y="856"/>
                      <a:pt x="1610" y="853"/>
                    </a:cubicBezTo>
                    <a:cubicBezTo>
                      <a:pt x="1615" y="850"/>
                      <a:pt x="1622" y="851"/>
                      <a:pt x="1625" y="857"/>
                    </a:cubicBezTo>
                    <a:cubicBezTo>
                      <a:pt x="1629" y="862"/>
                      <a:pt x="1627" y="869"/>
                      <a:pt x="1622" y="872"/>
                    </a:cubicBezTo>
                    <a:cubicBezTo>
                      <a:pt x="1620" y="873"/>
                      <a:pt x="1617" y="874"/>
                      <a:pt x="1615" y="874"/>
                    </a:cubicBezTo>
                    <a:cubicBezTo>
                      <a:pt x="1616" y="874"/>
                      <a:pt x="1616" y="874"/>
                      <a:pt x="1617" y="874"/>
                    </a:cubicBezTo>
                    <a:cubicBezTo>
                      <a:pt x="1621" y="874"/>
                      <a:pt x="1625" y="873"/>
                      <a:pt x="1628" y="869"/>
                    </a:cubicBezTo>
                    <a:cubicBezTo>
                      <a:pt x="1631" y="866"/>
                      <a:pt x="1631" y="863"/>
                      <a:pt x="1631" y="859"/>
                    </a:cubicBezTo>
                    <a:cubicBezTo>
                      <a:pt x="1630" y="853"/>
                      <a:pt x="1626" y="848"/>
                      <a:pt x="1620" y="845"/>
                    </a:cubicBezTo>
                    <a:cubicBezTo>
                      <a:pt x="1615" y="843"/>
                      <a:pt x="1611" y="843"/>
                      <a:pt x="1606" y="844"/>
                    </a:cubicBezTo>
                    <a:cubicBezTo>
                      <a:pt x="1600" y="846"/>
                      <a:pt x="1596" y="849"/>
                      <a:pt x="1591" y="854"/>
                    </a:cubicBezTo>
                    <a:cubicBezTo>
                      <a:pt x="1583" y="865"/>
                      <a:pt x="1582" y="878"/>
                      <a:pt x="1590" y="889"/>
                    </a:cubicBezTo>
                    <a:cubicBezTo>
                      <a:pt x="1599" y="903"/>
                      <a:pt x="1618" y="908"/>
                      <a:pt x="1633" y="906"/>
                    </a:cubicBezTo>
                    <a:cubicBezTo>
                      <a:pt x="1650" y="904"/>
                      <a:pt x="1665" y="894"/>
                      <a:pt x="1665" y="874"/>
                    </a:cubicBezTo>
                    <a:cubicBezTo>
                      <a:pt x="1665" y="866"/>
                      <a:pt x="1663" y="860"/>
                      <a:pt x="1659" y="853"/>
                    </a:cubicBezTo>
                    <a:cubicBezTo>
                      <a:pt x="1657" y="848"/>
                      <a:pt x="1655" y="844"/>
                      <a:pt x="1652" y="840"/>
                    </a:cubicBezTo>
                    <a:cubicBezTo>
                      <a:pt x="1643" y="825"/>
                      <a:pt x="1630" y="815"/>
                      <a:pt x="1624" y="798"/>
                    </a:cubicBezTo>
                    <a:cubicBezTo>
                      <a:pt x="1617" y="782"/>
                      <a:pt x="1618" y="765"/>
                      <a:pt x="1626" y="747"/>
                    </a:cubicBezTo>
                    <a:cubicBezTo>
                      <a:pt x="1630" y="738"/>
                      <a:pt x="1635" y="732"/>
                      <a:pt x="1642" y="726"/>
                    </a:cubicBezTo>
                    <a:cubicBezTo>
                      <a:pt x="1645" y="723"/>
                      <a:pt x="1648" y="721"/>
                      <a:pt x="1651" y="719"/>
                    </a:cubicBezTo>
                    <a:cubicBezTo>
                      <a:pt x="1648" y="719"/>
                      <a:pt x="1645" y="719"/>
                      <a:pt x="1642" y="718"/>
                    </a:cubicBezTo>
                    <a:cubicBezTo>
                      <a:pt x="1631" y="714"/>
                      <a:pt x="1624" y="705"/>
                      <a:pt x="1623" y="694"/>
                    </a:cubicBezTo>
                    <a:cubicBezTo>
                      <a:pt x="1622" y="683"/>
                      <a:pt x="1626" y="672"/>
                      <a:pt x="1636" y="667"/>
                    </a:cubicBezTo>
                    <a:cubicBezTo>
                      <a:pt x="1644" y="663"/>
                      <a:pt x="1654" y="663"/>
                      <a:pt x="1660" y="669"/>
                    </a:cubicBezTo>
                    <a:cubicBezTo>
                      <a:pt x="1664" y="673"/>
                      <a:pt x="1666" y="677"/>
                      <a:pt x="1666" y="682"/>
                    </a:cubicBezTo>
                    <a:cubicBezTo>
                      <a:pt x="1666" y="685"/>
                      <a:pt x="1665" y="688"/>
                      <a:pt x="1663" y="691"/>
                    </a:cubicBezTo>
                    <a:cubicBezTo>
                      <a:pt x="1660" y="696"/>
                      <a:pt x="1655" y="697"/>
                      <a:pt x="1650" y="695"/>
                    </a:cubicBezTo>
                    <a:cubicBezTo>
                      <a:pt x="1644" y="692"/>
                      <a:pt x="1642" y="686"/>
                      <a:pt x="1645" y="681"/>
                    </a:cubicBezTo>
                    <a:cubicBezTo>
                      <a:pt x="1647" y="675"/>
                      <a:pt x="1653" y="673"/>
                      <a:pt x="1659" y="675"/>
                    </a:cubicBezTo>
                    <a:cubicBezTo>
                      <a:pt x="1663" y="677"/>
                      <a:pt x="1666" y="682"/>
                      <a:pt x="1665" y="687"/>
                    </a:cubicBezTo>
                    <a:cubicBezTo>
                      <a:pt x="1667" y="681"/>
                      <a:pt x="1665" y="674"/>
                      <a:pt x="1659" y="669"/>
                    </a:cubicBezTo>
                    <a:cubicBezTo>
                      <a:pt x="1653" y="664"/>
                      <a:pt x="1644" y="664"/>
                      <a:pt x="1636" y="668"/>
                    </a:cubicBezTo>
                    <a:cubicBezTo>
                      <a:pt x="1628" y="673"/>
                      <a:pt x="1624" y="683"/>
                      <a:pt x="1625" y="693"/>
                    </a:cubicBezTo>
                    <a:cubicBezTo>
                      <a:pt x="1625" y="699"/>
                      <a:pt x="1628" y="705"/>
                      <a:pt x="1632" y="709"/>
                    </a:cubicBezTo>
                    <a:cubicBezTo>
                      <a:pt x="1646" y="723"/>
                      <a:pt x="1664" y="709"/>
                      <a:pt x="1686" y="709"/>
                    </a:cubicBezTo>
                    <a:cubicBezTo>
                      <a:pt x="1709" y="708"/>
                      <a:pt x="1732" y="717"/>
                      <a:pt x="1749" y="730"/>
                    </a:cubicBezTo>
                    <a:cubicBezTo>
                      <a:pt x="1724" y="716"/>
                      <a:pt x="1695" y="706"/>
                      <a:pt x="1666" y="716"/>
                    </a:cubicBezTo>
                    <a:cubicBezTo>
                      <a:pt x="1658" y="719"/>
                      <a:pt x="1652" y="723"/>
                      <a:pt x="1645" y="729"/>
                    </a:cubicBezTo>
                    <a:cubicBezTo>
                      <a:pt x="1638" y="735"/>
                      <a:pt x="1634" y="741"/>
                      <a:pt x="1630" y="749"/>
                    </a:cubicBezTo>
                    <a:cubicBezTo>
                      <a:pt x="1619" y="774"/>
                      <a:pt x="1624" y="797"/>
                      <a:pt x="1640" y="815"/>
                    </a:cubicBezTo>
                    <a:cubicBezTo>
                      <a:pt x="1652" y="830"/>
                      <a:pt x="1667" y="839"/>
                      <a:pt x="1687" y="834"/>
                    </a:cubicBezTo>
                    <a:close/>
                    <a:moveTo>
                      <a:pt x="1715" y="1039"/>
                    </a:moveTo>
                    <a:cubicBezTo>
                      <a:pt x="1712" y="1038"/>
                      <a:pt x="1711" y="1035"/>
                      <a:pt x="1713" y="1032"/>
                    </a:cubicBezTo>
                    <a:cubicBezTo>
                      <a:pt x="1714" y="1030"/>
                      <a:pt x="1717" y="1029"/>
                      <a:pt x="1720" y="1030"/>
                    </a:cubicBezTo>
                    <a:cubicBezTo>
                      <a:pt x="1722" y="1031"/>
                      <a:pt x="1723" y="1034"/>
                      <a:pt x="1722" y="1037"/>
                    </a:cubicBezTo>
                    <a:cubicBezTo>
                      <a:pt x="1721" y="1039"/>
                      <a:pt x="1718" y="1040"/>
                      <a:pt x="1715" y="1039"/>
                    </a:cubicBezTo>
                    <a:close/>
                    <a:moveTo>
                      <a:pt x="1748" y="906"/>
                    </a:moveTo>
                    <a:cubicBezTo>
                      <a:pt x="1753" y="903"/>
                      <a:pt x="1756" y="897"/>
                      <a:pt x="1754" y="892"/>
                    </a:cubicBezTo>
                    <a:cubicBezTo>
                      <a:pt x="1752" y="890"/>
                      <a:pt x="1749" y="888"/>
                      <a:pt x="1746" y="888"/>
                    </a:cubicBezTo>
                    <a:cubicBezTo>
                      <a:pt x="1743" y="888"/>
                      <a:pt x="1740" y="891"/>
                      <a:pt x="1741" y="895"/>
                    </a:cubicBezTo>
                    <a:cubicBezTo>
                      <a:pt x="1741" y="897"/>
                      <a:pt x="1743" y="899"/>
                      <a:pt x="1746" y="899"/>
                    </a:cubicBezTo>
                    <a:cubicBezTo>
                      <a:pt x="1742" y="902"/>
                      <a:pt x="1735" y="895"/>
                      <a:pt x="1739" y="888"/>
                    </a:cubicBezTo>
                    <a:cubicBezTo>
                      <a:pt x="1741" y="885"/>
                      <a:pt x="1745" y="883"/>
                      <a:pt x="1750" y="885"/>
                    </a:cubicBezTo>
                    <a:cubicBezTo>
                      <a:pt x="1757" y="887"/>
                      <a:pt x="1759" y="895"/>
                      <a:pt x="1757" y="901"/>
                    </a:cubicBezTo>
                    <a:cubicBezTo>
                      <a:pt x="1755" y="907"/>
                      <a:pt x="1748" y="911"/>
                      <a:pt x="1742" y="911"/>
                    </a:cubicBezTo>
                    <a:cubicBezTo>
                      <a:pt x="1761" y="912"/>
                      <a:pt x="1785" y="894"/>
                      <a:pt x="1793" y="882"/>
                    </a:cubicBezTo>
                    <a:cubicBezTo>
                      <a:pt x="1793" y="883"/>
                      <a:pt x="1794" y="885"/>
                      <a:pt x="1795" y="885"/>
                    </a:cubicBezTo>
                    <a:cubicBezTo>
                      <a:pt x="1782" y="903"/>
                      <a:pt x="1755" y="917"/>
                      <a:pt x="1738" y="913"/>
                    </a:cubicBezTo>
                    <a:cubicBezTo>
                      <a:pt x="1757" y="931"/>
                      <a:pt x="1765" y="947"/>
                      <a:pt x="1779" y="956"/>
                    </a:cubicBezTo>
                    <a:cubicBezTo>
                      <a:pt x="1786" y="961"/>
                      <a:pt x="1794" y="964"/>
                      <a:pt x="1802" y="962"/>
                    </a:cubicBezTo>
                    <a:cubicBezTo>
                      <a:pt x="1802" y="964"/>
                      <a:pt x="1805" y="965"/>
                      <a:pt x="1807" y="965"/>
                    </a:cubicBezTo>
                    <a:cubicBezTo>
                      <a:pt x="1798" y="970"/>
                      <a:pt x="1785" y="966"/>
                      <a:pt x="1775" y="958"/>
                    </a:cubicBezTo>
                    <a:cubicBezTo>
                      <a:pt x="1774" y="957"/>
                      <a:pt x="1774" y="957"/>
                      <a:pt x="1773" y="956"/>
                    </a:cubicBezTo>
                    <a:cubicBezTo>
                      <a:pt x="1780" y="970"/>
                      <a:pt x="1797" y="982"/>
                      <a:pt x="1814" y="986"/>
                    </a:cubicBezTo>
                    <a:cubicBezTo>
                      <a:pt x="1821" y="988"/>
                      <a:pt x="1830" y="990"/>
                      <a:pt x="1836" y="986"/>
                    </a:cubicBezTo>
                    <a:cubicBezTo>
                      <a:pt x="1840" y="984"/>
                      <a:pt x="1844" y="979"/>
                      <a:pt x="1841" y="974"/>
                    </a:cubicBezTo>
                    <a:cubicBezTo>
                      <a:pt x="1841" y="973"/>
                      <a:pt x="1839" y="972"/>
                      <a:pt x="1837" y="972"/>
                    </a:cubicBezTo>
                    <a:cubicBezTo>
                      <a:pt x="1836" y="973"/>
                      <a:pt x="1835" y="974"/>
                      <a:pt x="1835" y="975"/>
                    </a:cubicBezTo>
                    <a:cubicBezTo>
                      <a:pt x="1835" y="977"/>
                      <a:pt x="1835" y="978"/>
                      <a:pt x="1836" y="978"/>
                    </a:cubicBezTo>
                    <a:cubicBezTo>
                      <a:pt x="1837" y="979"/>
                      <a:pt x="1839" y="978"/>
                      <a:pt x="1839" y="977"/>
                    </a:cubicBezTo>
                    <a:cubicBezTo>
                      <a:pt x="1839" y="976"/>
                      <a:pt x="1839" y="975"/>
                      <a:pt x="1839" y="975"/>
                    </a:cubicBezTo>
                    <a:cubicBezTo>
                      <a:pt x="1840" y="975"/>
                      <a:pt x="1840" y="976"/>
                      <a:pt x="1841" y="977"/>
                    </a:cubicBezTo>
                    <a:cubicBezTo>
                      <a:pt x="1841" y="978"/>
                      <a:pt x="1840" y="980"/>
                      <a:pt x="1838" y="980"/>
                    </a:cubicBezTo>
                    <a:cubicBezTo>
                      <a:pt x="1835" y="981"/>
                      <a:pt x="1833" y="980"/>
                      <a:pt x="1832" y="977"/>
                    </a:cubicBezTo>
                    <a:cubicBezTo>
                      <a:pt x="1831" y="975"/>
                      <a:pt x="1831" y="973"/>
                      <a:pt x="1832" y="971"/>
                    </a:cubicBezTo>
                    <a:cubicBezTo>
                      <a:pt x="1834" y="970"/>
                      <a:pt x="1835" y="969"/>
                      <a:pt x="1837" y="969"/>
                    </a:cubicBezTo>
                    <a:cubicBezTo>
                      <a:pt x="1840" y="968"/>
                      <a:pt x="1842" y="970"/>
                      <a:pt x="1844" y="972"/>
                    </a:cubicBezTo>
                    <a:cubicBezTo>
                      <a:pt x="1846" y="977"/>
                      <a:pt x="1844" y="982"/>
                      <a:pt x="1840" y="985"/>
                    </a:cubicBezTo>
                    <a:cubicBezTo>
                      <a:pt x="1838" y="987"/>
                      <a:pt x="1836" y="988"/>
                      <a:pt x="1833" y="989"/>
                    </a:cubicBezTo>
                    <a:cubicBezTo>
                      <a:pt x="1844" y="988"/>
                      <a:pt x="1851" y="981"/>
                      <a:pt x="1855" y="973"/>
                    </a:cubicBezTo>
                    <a:cubicBezTo>
                      <a:pt x="1858" y="967"/>
                      <a:pt x="1859" y="961"/>
                      <a:pt x="1856" y="956"/>
                    </a:cubicBezTo>
                    <a:cubicBezTo>
                      <a:pt x="1856" y="956"/>
                      <a:pt x="1856" y="956"/>
                      <a:pt x="1856" y="956"/>
                    </a:cubicBezTo>
                    <a:cubicBezTo>
                      <a:pt x="1858" y="961"/>
                      <a:pt x="1854" y="967"/>
                      <a:pt x="1846" y="964"/>
                    </a:cubicBezTo>
                    <a:cubicBezTo>
                      <a:pt x="1840" y="963"/>
                      <a:pt x="1835" y="952"/>
                      <a:pt x="1822" y="959"/>
                    </a:cubicBezTo>
                    <a:cubicBezTo>
                      <a:pt x="1825" y="953"/>
                      <a:pt x="1831" y="948"/>
                      <a:pt x="1837" y="947"/>
                    </a:cubicBezTo>
                    <a:cubicBezTo>
                      <a:pt x="1843" y="945"/>
                      <a:pt x="1851" y="946"/>
                      <a:pt x="1855" y="951"/>
                    </a:cubicBezTo>
                    <a:cubicBezTo>
                      <a:pt x="1861" y="958"/>
                      <a:pt x="1860" y="967"/>
                      <a:pt x="1857" y="974"/>
                    </a:cubicBezTo>
                    <a:cubicBezTo>
                      <a:pt x="1852" y="984"/>
                      <a:pt x="1841" y="990"/>
                      <a:pt x="1830" y="991"/>
                    </a:cubicBezTo>
                    <a:cubicBezTo>
                      <a:pt x="1820" y="991"/>
                      <a:pt x="1805" y="986"/>
                      <a:pt x="1795" y="980"/>
                    </a:cubicBezTo>
                    <a:cubicBezTo>
                      <a:pt x="1787" y="976"/>
                      <a:pt x="1778" y="968"/>
                      <a:pt x="1773" y="960"/>
                    </a:cubicBezTo>
                    <a:cubicBezTo>
                      <a:pt x="1775" y="966"/>
                      <a:pt x="1776" y="971"/>
                      <a:pt x="1776" y="977"/>
                    </a:cubicBezTo>
                    <a:cubicBezTo>
                      <a:pt x="1777" y="991"/>
                      <a:pt x="1774" y="1000"/>
                      <a:pt x="1766" y="1011"/>
                    </a:cubicBezTo>
                    <a:cubicBezTo>
                      <a:pt x="1764" y="1015"/>
                      <a:pt x="1761" y="1018"/>
                      <a:pt x="1758" y="1021"/>
                    </a:cubicBezTo>
                    <a:cubicBezTo>
                      <a:pt x="1758" y="1020"/>
                      <a:pt x="1757" y="1019"/>
                      <a:pt x="1756" y="1018"/>
                    </a:cubicBezTo>
                    <a:cubicBezTo>
                      <a:pt x="1759" y="1016"/>
                      <a:pt x="1761" y="1013"/>
                      <a:pt x="1763" y="1009"/>
                    </a:cubicBezTo>
                    <a:cubicBezTo>
                      <a:pt x="1770" y="999"/>
                      <a:pt x="1772" y="990"/>
                      <a:pt x="1772" y="977"/>
                    </a:cubicBezTo>
                    <a:cubicBezTo>
                      <a:pt x="1771" y="961"/>
                      <a:pt x="1764" y="948"/>
                      <a:pt x="1754" y="936"/>
                    </a:cubicBezTo>
                    <a:cubicBezTo>
                      <a:pt x="1756" y="940"/>
                      <a:pt x="1757" y="944"/>
                      <a:pt x="1757" y="948"/>
                    </a:cubicBezTo>
                    <a:cubicBezTo>
                      <a:pt x="1757" y="948"/>
                      <a:pt x="1757" y="948"/>
                      <a:pt x="1757" y="948"/>
                    </a:cubicBezTo>
                    <a:cubicBezTo>
                      <a:pt x="1759" y="957"/>
                      <a:pt x="1758" y="965"/>
                      <a:pt x="1753" y="973"/>
                    </a:cubicBezTo>
                    <a:cubicBezTo>
                      <a:pt x="1756" y="964"/>
                      <a:pt x="1756" y="958"/>
                      <a:pt x="1755" y="949"/>
                    </a:cubicBezTo>
                    <a:cubicBezTo>
                      <a:pt x="1755" y="949"/>
                      <a:pt x="1755" y="949"/>
                      <a:pt x="1755" y="949"/>
                    </a:cubicBezTo>
                    <a:cubicBezTo>
                      <a:pt x="1751" y="931"/>
                      <a:pt x="1748" y="928"/>
                      <a:pt x="1735" y="916"/>
                    </a:cubicBezTo>
                    <a:cubicBezTo>
                      <a:pt x="1715" y="898"/>
                      <a:pt x="1693" y="880"/>
                      <a:pt x="1684" y="857"/>
                    </a:cubicBezTo>
                    <a:cubicBezTo>
                      <a:pt x="1692" y="871"/>
                      <a:pt x="1730" y="917"/>
                      <a:pt x="1748" y="906"/>
                    </a:cubicBezTo>
                    <a:close/>
                    <a:moveTo>
                      <a:pt x="1754" y="960"/>
                    </a:moveTo>
                    <a:cubicBezTo>
                      <a:pt x="1742" y="959"/>
                      <a:pt x="1741" y="976"/>
                      <a:pt x="1740" y="981"/>
                    </a:cubicBezTo>
                    <a:cubicBezTo>
                      <a:pt x="1739" y="986"/>
                      <a:pt x="1737" y="989"/>
                      <a:pt x="1734" y="991"/>
                    </a:cubicBezTo>
                    <a:cubicBezTo>
                      <a:pt x="1739" y="991"/>
                      <a:pt x="1751" y="987"/>
                      <a:pt x="1756" y="983"/>
                    </a:cubicBezTo>
                    <a:cubicBezTo>
                      <a:pt x="1762" y="978"/>
                      <a:pt x="1765" y="970"/>
                      <a:pt x="1758" y="962"/>
                    </a:cubicBezTo>
                    <a:cubicBezTo>
                      <a:pt x="1758" y="967"/>
                      <a:pt x="1755" y="973"/>
                      <a:pt x="1751" y="976"/>
                    </a:cubicBezTo>
                    <a:cubicBezTo>
                      <a:pt x="1753" y="973"/>
                      <a:pt x="1755" y="966"/>
                      <a:pt x="1754" y="960"/>
                    </a:cubicBezTo>
                    <a:close/>
                    <a:moveTo>
                      <a:pt x="1823" y="930"/>
                    </a:moveTo>
                    <a:cubicBezTo>
                      <a:pt x="1825" y="932"/>
                      <a:pt x="1829" y="932"/>
                      <a:pt x="1831" y="929"/>
                    </a:cubicBezTo>
                    <a:cubicBezTo>
                      <a:pt x="1833" y="927"/>
                      <a:pt x="1833" y="923"/>
                      <a:pt x="1831" y="921"/>
                    </a:cubicBezTo>
                    <a:cubicBezTo>
                      <a:pt x="1828" y="919"/>
                      <a:pt x="1825" y="919"/>
                      <a:pt x="1823" y="921"/>
                    </a:cubicBezTo>
                    <a:cubicBezTo>
                      <a:pt x="1821" y="924"/>
                      <a:pt x="1821" y="927"/>
                      <a:pt x="1823" y="930"/>
                    </a:cubicBezTo>
                    <a:close/>
                    <a:moveTo>
                      <a:pt x="1816" y="945"/>
                    </a:moveTo>
                    <a:cubicBezTo>
                      <a:pt x="1819" y="948"/>
                      <a:pt x="1823" y="948"/>
                      <a:pt x="1826" y="945"/>
                    </a:cubicBezTo>
                    <a:cubicBezTo>
                      <a:pt x="1829" y="942"/>
                      <a:pt x="1828" y="937"/>
                      <a:pt x="1826" y="935"/>
                    </a:cubicBezTo>
                    <a:cubicBezTo>
                      <a:pt x="1823" y="932"/>
                      <a:pt x="1818" y="932"/>
                      <a:pt x="1816" y="935"/>
                    </a:cubicBezTo>
                    <a:cubicBezTo>
                      <a:pt x="1813" y="938"/>
                      <a:pt x="1813" y="942"/>
                      <a:pt x="1816" y="945"/>
                    </a:cubicBezTo>
                    <a:close/>
                    <a:moveTo>
                      <a:pt x="1803" y="963"/>
                    </a:moveTo>
                    <a:cubicBezTo>
                      <a:pt x="1807" y="966"/>
                      <a:pt x="1813" y="966"/>
                      <a:pt x="1817" y="962"/>
                    </a:cubicBezTo>
                    <a:cubicBezTo>
                      <a:pt x="1820" y="959"/>
                      <a:pt x="1820" y="953"/>
                      <a:pt x="1816" y="949"/>
                    </a:cubicBezTo>
                    <a:cubicBezTo>
                      <a:pt x="1813" y="946"/>
                      <a:pt x="1807" y="946"/>
                      <a:pt x="1803" y="949"/>
                    </a:cubicBezTo>
                    <a:cubicBezTo>
                      <a:pt x="1799" y="953"/>
                      <a:pt x="1800" y="959"/>
                      <a:pt x="1803" y="963"/>
                    </a:cubicBezTo>
                    <a:close/>
                    <a:moveTo>
                      <a:pt x="1744" y="1037"/>
                    </a:moveTo>
                    <a:cubicBezTo>
                      <a:pt x="1739" y="1034"/>
                      <a:pt x="1736" y="1028"/>
                      <a:pt x="1739" y="1023"/>
                    </a:cubicBezTo>
                    <a:cubicBezTo>
                      <a:pt x="1741" y="1018"/>
                      <a:pt x="1747" y="1016"/>
                      <a:pt x="1753" y="1018"/>
                    </a:cubicBezTo>
                    <a:cubicBezTo>
                      <a:pt x="1758" y="1021"/>
                      <a:pt x="1760" y="1027"/>
                      <a:pt x="1757" y="1032"/>
                    </a:cubicBezTo>
                    <a:cubicBezTo>
                      <a:pt x="1755" y="1037"/>
                      <a:pt x="1749" y="1039"/>
                      <a:pt x="1744" y="1037"/>
                    </a:cubicBezTo>
                    <a:close/>
                    <a:moveTo>
                      <a:pt x="1728" y="1042"/>
                    </a:moveTo>
                    <a:cubicBezTo>
                      <a:pt x="1725" y="1040"/>
                      <a:pt x="1723" y="1036"/>
                      <a:pt x="1725" y="1033"/>
                    </a:cubicBezTo>
                    <a:cubicBezTo>
                      <a:pt x="1726" y="1029"/>
                      <a:pt x="1730" y="1028"/>
                      <a:pt x="1734" y="1030"/>
                    </a:cubicBezTo>
                    <a:cubicBezTo>
                      <a:pt x="1737" y="1031"/>
                      <a:pt x="1738" y="1035"/>
                      <a:pt x="1737" y="1038"/>
                    </a:cubicBezTo>
                    <a:cubicBezTo>
                      <a:pt x="1735" y="1042"/>
                      <a:pt x="1731" y="1043"/>
                      <a:pt x="1728" y="1042"/>
                    </a:cubicBezTo>
                    <a:close/>
                    <a:moveTo>
                      <a:pt x="1606" y="916"/>
                    </a:moveTo>
                    <a:cubicBezTo>
                      <a:pt x="1597" y="904"/>
                      <a:pt x="1585" y="894"/>
                      <a:pt x="1572" y="891"/>
                    </a:cubicBezTo>
                    <a:cubicBezTo>
                      <a:pt x="1559" y="888"/>
                      <a:pt x="1544" y="891"/>
                      <a:pt x="1536" y="902"/>
                    </a:cubicBezTo>
                    <a:cubicBezTo>
                      <a:pt x="1531" y="909"/>
                      <a:pt x="1528" y="917"/>
                      <a:pt x="1528" y="925"/>
                    </a:cubicBezTo>
                    <a:cubicBezTo>
                      <a:pt x="1528" y="934"/>
                      <a:pt x="1529" y="941"/>
                      <a:pt x="1533" y="949"/>
                    </a:cubicBezTo>
                    <a:cubicBezTo>
                      <a:pt x="1538" y="956"/>
                      <a:pt x="1542" y="962"/>
                      <a:pt x="1549" y="967"/>
                    </a:cubicBezTo>
                    <a:cubicBezTo>
                      <a:pt x="1552" y="969"/>
                      <a:pt x="1555" y="971"/>
                      <a:pt x="1558" y="973"/>
                    </a:cubicBezTo>
                    <a:cubicBezTo>
                      <a:pt x="1567" y="978"/>
                      <a:pt x="1575" y="981"/>
                      <a:pt x="1586" y="982"/>
                    </a:cubicBezTo>
                    <a:cubicBezTo>
                      <a:pt x="1600" y="984"/>
                      <a:pt x="1612" y="982"/>
                      <a:pt x="1626" y="976"/>
                    </a:cubicBezTo>
                    <a:cubicBezTo>
                      <a:pt x="1626" y="976"/>
                      <a:pt x="1627" y="975"/>
                      <a:pt x="1628" y="975"/>
                    </a:cubicBezTo>
                    <a:cubicBezTo>
                      <a:pt x="1623" y="984"/>
                      <a:pt x="1620" y="994"/>
                      <a:pt x="1620" y="1005"/>
                    </a:cubicBezTo>
                    <a:cubicBezTo>
                      <a:pt x="1620" y="1017"/>
                      <a:pt x="1624" y="1030"/>
                      <a:pt x="1634" y="1038"/>
                    </a:cubicBezTo>
                    <a:cubicBezTo>
                      <a:pt x="1637" y="1042"/>
                      <a:pt x="1642" y="1044"/>
                      <a:pt x="1648" y="1046"/>
                    </a:cubicBezTo>
                    <a:cubicBezTo>
                      <a:pt x="1643" y="1043"/>
                      <a:pt x="1638" y="1040"/>
                      <a:pt x="1635" y="1037"/>
                    </a:cubicBezTo>
                    <a:cubicBezTo>
                      <a:pt x="1627" y="1028"/>
                      <a:pt x="1623" y="1017"/>
                      <a:pt x="1624" y="1005"/>
                    </a:cubicBezTo>
                    <a:cubicBezTo>
                      <a:pt x="1624" y="996"/>
                      <a:pt x="1626" y="989"/>
                      <a:pt x="1630" y="982"/>
                    </a:cubicBezTo>
                    <a:cubicBezTo>
                      <a:pt x="1637" y="969"/>
                      <a:pt x="1646" y="961"/>
                      <a:pt x="1654" y="949"/>
                    </a:cubicBezTo>
                    <a:cubicBezTo>
                      <a:pt x="1655" y="948"/>
                      <a:pt x="1655" y="948"/>
                      <a:pt x="1655" y="948"/>
                    </a:cubicBezTo>
                    <a:cubicBezTo>
                      <a:pt x="1659" y="941"/>
                      <a:pt x="1662" y="934"/>
                      <a:pt x="1665" y="927"/>
                    </a:cubicBezTo>
                    <a:cubicBezTo>
                      <a:pt x="1666" y="925"/>
                      <a:pt x="1671" y="906"/>
                      <a:pt x="1669" y="905"/>
                    </a:cubicBezTo>
                    <a:cubicBezTo>
                      <a:pt x="1667" y="905"/>
                      <a:pt x="1664" y="917"/>
                      <a:pt x="1663" y="919"/>
                    </a:cubicBezTo>
                    <a:cubicBezTo>
                      <a:pt x="1660" y="928"/>
                      <a:pt x="1656" y="937"/>
                      <a:pt x="1651" y="945"/>
                    </a:cubicBezTo>
                    <a:cubicBezTo>
                      <a:pt x="1650" y="946"/>
                      <a:pt x="1650" y="946"/>
                      <a:pt x="1650" y="946"/>
                    </a:cubicBezTo>
                    <a:cubicBezTo>
                      <a:pt x="1643" y="958"/>
                      <a:pt x="1636" y="966"/>
                      <a:pt x="1624" y="972"/>
                    </a:cubicBezTo>
                    <a:cubicBezTo>
                      <a:pt x="1609" y="979"/>
                      <a:pt x="1592" y="982"/>
                      <a:pt x="1577" y="975"/>
                    </a:cubicBezTo>
                    <a:cubicBezTo>
                      <a:pt x="1569" y="971"/>
                      <a:pt x="1560" y="959"/>
                      <a:pt x="1565" y="950"/>
                    </a:cubicBezTo>
                    <a:cubicBezTo>
                      <a:pt x="1566" y="947"/>
                      <a:pt x="1570" y="945"/>
                      <a:pt x="1573" y="945"/>
                    </a:cubicBezTo>
                    <a:cubicBezTo>
                      <a:pt x="1577" y="946"/>
                      <a:pt x="1579" y="948"/>
                      <a:pt x="1579" y="952"/>
                    </a:cubicBezTo>
                    <a:cubicBezTo>
                      <a:pt x="1579" y="954"/>
                      <a:pt x="1578" y="956"/>
                      <a:pt x="1577" y="957"/>
                    </a:cubicBezTo>
                    <a:cubicBezTo>
                      <a:pt x="1574" y="959"/>
                      <a:pt x="1571" y="958"/>
                      <a:pt x="1570" y="955"/>
                    </a:cubicBezTo>
                    <a:cubicBezTo>
                      <a:pt x="1569" y="954"/>
                      <a:pt x="1570" y="952"/>
                      <a:pt x="1571" y="951"/>
                    </a:cubicBezTo>
                    <a:cubicBezTo>
                      <a:pt x="1569" y="951"/>
                      <a:pt x="1567" y="953"/>
                      <a:pt x="1567" y="955"/>
                    </a:cubicBezTo>
                    <a:cubicBezTo>
                      <a:pt x="1567" y="958"/>
                      <a:pt x="1569" y="961"/>
                      <a:pt x="1573" y="962"/>
                    </a:cubicBezTo>
                    <a:cubicBezTo>
                      <a:pt x="1578" y="964"/>
                      <a:pt x="1584" y="960"/>
                      <a:pt x="1586" y="955"/>
                    </a:cubicBezTo>
                    <a:cubicBezTo>
                      <a:pt x="1587" y="951"/>
                      <a:pt x="1586" y="946"/>
                      <a:pt x="1584" y="943"/>
                    </a:cubicBezTo>
                    <a:cubicBezTo>
                      <a:pt x="1581" y="939"/>
                      <a:pt x="1578" y="938"/>
                      <a:pt x="1573" y="937"/>
                    </a:cubicBezTo>
                    <a:cubicBezTo>
                      <a:pt x="1568" y="937"/>
                      <a:pt x="1562" y="940"/>
                      <a:pt x="1560" y="945"/>
                    </a:cubicBezTo>
                    <a:cubicBezTo>
                      <a:pt x="1555" y="957"/>
                      <a:pt x="1562" y="969"/>
                      <a:pt x="1573" y="975"/>
                    </a:cubicBezTo>
                    <a:cubicBezTo>
                      <a:pt x="1576" y="976"/>
                      <a:pt x="1580" y="978"/>
                      <a:pt x="1584" y="978"/>
                    </a:cubicBezTo>
                    <a:cubicBezTo>
                      <a:pt x="1571" y="977"/>
                      <a:pt x="1561" y="973"/>
                      <a:pt x="1551" y="965"/>
                    </a:cubicBezTo>
                    <a:cubicBezTo>
                      <a:pt x="1544" y="960"/>
                      <a:pt x="1539" y="955"/>
                      <a:pt x="1535" y="948"/>
                    </a:cubicBezTo>
                    <a:cubicBezTo>
                      <a:pt x="1531" y="940"/>
                      <a:pt x="1529" y="933"/>
                      <a:pt x="1529" y="925"/>
                    </a:cubicBezTo>
                    <a:cubicBezTo>
                      <a:pt x="1529" y="920"/>
                      <a:pt x="1530" y="916"/>
                      <a:pt x="1532" y="912"/>
                    </a:cubicBezTo>
                    <a:cubicBezTo>
                      <a:pt x="1532" y="912"/>
                      <a:pt x="1532" y="912"/>
                      <a:pt x="1532" y="912"/>
                    </a:cubicBezTo>
                    <a:cubicBezTo>
                      <a:pt x="1530" y="924"/>
                      <a:pt x="1539" y="936"/>
                      <a:pt x="1555" y="929"/>
                    </a:cubicBezTo>
                    <a:cubicBezTo>
                      <a:pt x="1566" y="925"/>
                      <a:pt x="1578" y="902"/>
                      <a:pt x="1606" y="916"/>
                    </a:cubicBezTo>
                    <a:close/>
                    <a:moveTo>
                      <a:pt x="1635" y="1035"/>
                    </a:moveTo>
                    <a:cubicBezTo>
                      <a:pt x="1645" y="1023"/>
                      <a:pt x="1660" y="1038"/>
                      <a:pt x="1666" y="1042"/>
                    </a:cubicBezTo>
                    <a:cubicBezTo>
                      <a:pt x="1670" y="1045"/>
                      <a:pt x="1674" y="1046"/>
                      <a:pt x="1679" y="1045"/>
                    </a:cubicBezTo>
                    <a:cubicBezTo>
                      <a:pt x="1675" y="1049"/>
                      <a:pt x="1661" y="1056"/>
                      <a:pt x="1654" y="1057"/>
                    </a:cubicBezTo>
                    <a:cubicBezTo>
                      <a:pt x="1643" y="1058"/>
                      <a:pt x="1634" y="1052"/>
                      <a:pt x="1633" y="1040"/>
                    </a:cubicBezTo>
                    <a:cubicBezTo>
                      <a:pt x="1637" y="1044"/>
                      <a:pt x="1645" y="1047"/>
                      <a:pt x="1651" y="1046"/>
                    </a:cubicBezTo>
                    <a:cubicBezTo>
                      <a:pt x="1648" y="1045"/>
                      <a:pt x="1640" y="1041"/>
                      <a:pt x="1635" y="1035"/>
                    </a:cubicBezTo>
                    <a:close/>
                    <a:moveTo>
                      <a:pt x="1750" y="753"/>
                    </a:moveTo>
                    <a:cubicBezTo>
                      <a:pt x="1763" y="770"/>
                      <a:pt x="1767" y="783"/>
                      <a:pt x="1777" y="801"/>
                    </a:cubicBezTo>
                    <a:cubicBezTo>
                      <a:pt x="1782" y="809"/>
                      <a:pt x="1787" y="816"/>
                      <a:pt x="1797" y="819"/>
                    </a:cubicBezTo>
                    <a:cubicBezTo>
                      <a:pt x="1805" y="822"/>
                      <a:pt x="1814" y="820"/>
                      <a:pt x="1820" y="814"/>
                    </a:cubicBezTo>
                    <a:cubicBezTo>
                      <a:pt x="1825" y="809"/>
                      <a:pt x="1827" y="802"/>
                      <a:pt x="1825" y="795"/>
                    </a:cubicBezTo>
                    <a:cubicBezTo>
                      <a:pt x="1823" y="790"/>
                      <a:pt x="1820" y="787"/>
                      <a:pt x="1815" y="785"/>
                    </a:cubicBezTo>
                    <a:cubicBezTo>
                      <a:pt x="1810" y="783"/>
                      <a:pt x="1802" y="785"/>
                      <a:pt x="1800" y="792"/>
                    </a:cubicBezTo>
                    <a:cubicBezTo>
                      <a:pt x="1799" y="796"/>
                      <a:pt x="1801" y="800"/>
                      <a:pt x="1805" y="802"/>
                    </a:cubicBezTo>
                    <a:cubicBezTo>
                      <a:pt x="1809" y="804"/>
                      <a:pt x="1814" y="802"/>
                      <a:pt x="1816" y="798"/>
                    </a:cubicBezTo>
                    <a:cubicBezTo>
                      <a:pt x="1818" y="794"/>
                      <a:pt x="1816" y="788"/>
                      <a:pt x="1812" y="786"/>
                    </a:cubicBezTo>
                    <a:cubicBezTo>
                      <a:pt x="1811" y="786"/>
                      <a:pt x="1810" y="786"/>
                      <a:pt x="1809" y="786"/>
                    </a:cubicBezTo>
                    <a:cubicBezTo>
                      <a:pt x="1811" y="786"/>
                      <a:pt x="1813" y="786"/>
                      <a:pt x="1815" y="787"/>
                    </a:cubicBezTo>
                    <a:cubicBezTo>
                      <a:pt x="1819" y="789"/>
                      <a:pt x="1821" y="791"/>
                      <a:pt x="1823" y="795"/>
                    </a:cubicBezTo>
                    <a:cubicBezTo>
                      <a:pt x="1824" y="801"/>
                      <a:pt x="1822" y="808"/>
                      <a:pt x="1818" y="812"/>
                    </a:cubicBezTo>
                    <a:cubicBezTo>
                      <a:pt x="1812" y="817"/>
                      <a:pt x="1805" y="818"/>
                      <a:pt x="1798" y="816"/>
                    </a:cubicBezTo>
                    <a:cubicBezTo>
                      <a:pt x="1790" y="812"/>
                      <a:pt x="1785" y="806"/>
                      <a:pt x="1781" y="798"/>
                    </a:cubicBezTo>
                    <a:cubicBezTo>
                      <a:pt x="1771" y="780"/>
                      <a:pt x="1768" y="767"/>
                      <a:pt x="1754" y="750"/>
                    </a:cubicBezTo>
                    <a:cubicBezTo>
                      <a:pt x="1742" y="735"/>
                      <a:pt x="1726" y="724"/>
                      <a:pt x="1706" y="719"/>
                    </a:cubicBezTo>
                    <a:cubicBezTo>
                      <a:pt x="1688" y="716"/>
                      <a:pt x="1671" y="721"/>
                      <a:pt x="1660" y="736"/>
                    </a:cubicBezTo>
                    <a:cubicBezTo>
                      <a:pt x="1650" y="750"/>
                      <a:pt x="1648" y="769"/>
                      <a:pt x="1657" y="783"/>
                    </a:cubicBezTo>
                    <a:cubicBezTo>
                      <a:pt x="1657" y="783"/>
                      <a:pt x="1657" y="783"/>
                      <a:pt x="1657" y="783"/>
                    </a:cubicBezTo>
                    <a:cubicBezTo>
                      <a:pt x="1657" y="775"/>
                      <a:pt x="1661" y="765"/>
                      <a:pt x="1669" y="760"/>
                    </a:cubicBezTo>
                    <a:cubicBezTo>
                      <a:pt x="1683" y="750"/>
                      <a:pt x="1698" y="754"/>
                      <a:pt x="1708" y="767"/>
                    </a:cubicBezTo>
                    <a:cubicBezTo>
                      <a:pt x="1727" y="791"/>
                      <a:pt x="1756" y="770"/>
                      <a:pt x="1736" y="743"/>
                    </a:cubicBezTo>
                    <a:cubicBezTo>
                      <a:pt x="1726" y="730"/>
                      <a:pt x="1708" y="726"/>
                      <a:pt x="1695" y="728"/>
                    </a:cubicBezTo>
                    <a:cubicBezTo>
                      <a:pt x="1669" y="733"/>
                      <a:pt x="1646" y="760"/>
                      <a:pt x="1657" y="783"/>
                    </a:cubicBezTo>
                    <a:cubicBezTo>
                      <a:pt x="1650" y="769"/>
                      <a:pt x="1652" y="751"/>
                      <a:pt x="1662" y="737"/>
                    </a:cubicBezTo>
                    <a:cubicBezTo>
                      <a:pt x="1673" y="724"/>
                      <a:pt x="1688" y="720"/>
                      <a:pt x="1705" y="724"/>
                    </a:cubicBezTo>
                    <a:cubicBezTo>
                      <a:pt x="1723" y="728"/>
                      <a:pt x="1738" y="739"/>
                      <a:pt x="1750" y="753"/>
                    </a:cubicBezTo>
                    <a:close/>
                    <a:moveTo>
                      <a:pt x="1670" y="895"/>
                    </a:moveTo>
                    <a:cubicBezTo>
                      <a:pt x="1648" y="922"/>
                      <a:pt x="1619" y="922"/>
                      <a:pt x="1605" y="931"/>
                    </a:cubicBezTo>
                    <a:cubicBezTo>
                      <a:pt x="1590" y="941"/>
                      <a:pt x="1601" y="959"/>
                      <a:pt x="1620" y="952"/>
                    </a:cubicBezTo>
                    <a:cubicBezTo>
                      <a:pt x="1641" y="945"/>
                      <a:pt x="1660" y="920"/>
                      <a:pt x="1670" y="895"/>
                    </a:cubicBezTo>
                    <a:close/>
                    <a:moveTo>
                      <a:pt x="1681" y="854"/>
                    </a:moveTo>
                    <a:cubicBezTo>
                      <a:pt x="1694" y="864"/>
                      <a:pt x="1710" y="868"/>
                      <a:pt x="1725" y="865"/>
                    </a:cubicBezTo>
                    <a:cubicBezTo>
                      <a:pt x="1738" y="862"/>
                      <a:pt x="1750" y="853"/>
                      <a:pt x="1751" y="840"/>
                    </a:cubicBezTo>
                    <a:cubicBezTo>
                      <a:pt x="1757" y="841"/>
                      <a:pt x="1761" y="849"/>
                      <a:pt x="1758" y="857"/>
                    </a:cubicBezTo>
                    <a:cubicBezTo>
                      <a:pt x="1755" y="865"/>
                      <a:pt x="1744" y="873"/>
                      <a:pt x="1733" y="870"/>
                    </a:cubicBezTo>
                    <a:cubicBezTo>
                      <a:pt x="1730" y="881"/>
                      <a:pt x="1698" y="878"/>
                      <a:pt x="1681" y="854"/>
                    </a:cubicBezTo>
                    <a:close/>
                    <a:moveTo>
                      <a:pt x="1639" y="722"/>
                    </a:moveTo>
                    <a:cubicBezTo>
                      <a:pt x="1629" y="726"/>
                      <a:pt x="1616" y="736"/>
                      <a:pt x="1610" y="744"/>
                    </a:cubicBezTo>
                    <a:cubicBezTo>
                      <a:pt x="1603" y="755"/>
                      <a:pt x="1599" y="773"/>
                      <a:pt x="1607" y="784"/>
                    </a:cubicBezTo>
                    <a:cubicBezTo>
                      <a:pt x="1596" y="792"/>
                      <a:pt x="1593" y="804"/>
                      <a:pt x="1591" y="816"/>
                    </a:cubicBezTo>
                    <a:cubicBezTo>
                      <a:pt x="1588" y="832"/>
                      <a:pt x="1582" y="849"/>
                      <a:pt x="1568" y="851"/>
                    </a:cubicBezTo>
                    <a:cubicBezTo>
                      <a:pt x="1585" y="857"/>
                      <a:pt x="1603" y="843"/>
                      <a:pt x="1611" y="830"/>
                    </a:cubicBezTo>
                    <a:cubicBezTo>
                      <a:pt x="1621" y="811"/>
                      <a:pt x="1618" y="797"/>
                      <a:pt x="1617" y="774"/>
                    </a:cubicBezTo>
                    <a:cubicBezTo>
                      <a:pt x="1616" y="761"/>
                      <a:pt x="1625" y="734"/>
                      <a:pt x="1639" y="722"/>
                    </a:cubicBezTo>
                    <a:close/>
                    <a:moveTo>
                      <a:pt x="1677" y="844"/>
                    </a:moveTo>
                    <a:cubicBezTo>
                      <a:pt x="1685" y="855"/>
                      <a:pt x="1706" y="845"/>
                      <a:pt x="1715" y="835"/>
                    </a:cubicBezTo>
                    <a:cubicBezTo>
                      <a:pt x="1726" y="824"/>
                      <a:pt x="1735" y="808"/>
                      <a:pt x="1753" y="807"/>
                    </a:cubicBezTo>
                    <a:cubicBezTo>
                      <a:pt x="1762" y="807"/>
                      <a:pt x="1772" y="811"/>
                      <a:pt x="1776" y="820"/>
                    </a:cubicBezTo>
                    <a:cubicBezTo>
                      <a:pt x="1778" y="825"/>
                      <a:pt x="1778" y="831"/>
                      <a:pt x="1773" y="835"/>
                    </a:cubicBezTo>
                    <a:cubicBezTo>
                      <a:pt x="1774" y="830"/>
                      <a:pt x="1771" y="823"/>
                      <a:pt x="1765" y="821"/>
                    </a:cubicBezTo>
                    <a:cubicBezTo>
                      <a:pt x="1759" y="818"/>
                      <a:pt x="1752" y="822"/>
                      <a:pt x="1748" y="828"/>
                    </a:cubicBezTo>
                    <a:cubicBezTo>
                      <a:pt x="1740" y="839"/>
                      <a:pt x="1734" y="851"/>
                      <a:pt x="1722" y="858"/>
                    </a:cubicBezTo>
                    <a:cubicBezTo>
                      <a:pt x="1707" y="866"/>
                      <a:pt x="1686" y="863"/>
                      <a:pt x="1677" y="844"/>
                    </a:cubicBezTo>
                    <a:close/>
                    <a:moveTo>
                      <a:pt x="1683" y="981"/>
                    </a:moveTo>
                    <a:cubicBezTo>
                      <a:pt x="1674" y="995"/>
                      <a:pt x="1675" y="1020"/>
                      <a:pt x="1685" y="1034"/>
                    </a:cubicBezTo>
                    <a:cubicBezTo>
                      <a:pt x="1695" y="1048"/>
                      <a:pt x="1710" y="1044"/>
                      <a:pt x="1703" y="1026"/>
                    </a:cubicBezTo>
                    <a:cubicBezTo>
                      <a:pt x="1697" y="1013"/>
                      <a:pt x="1680" y="996"/>
                      <a:pt x="1683" y="981"/>
                    </a:cubicBezTo>
                    <a:close/>
                    <a:moveTo>
                      <a:pt x="1696" y="961"/>
                    </a:moveTo>
                    <a:cubicBezTo>
                      <a:pt x="1698" y="958"/>
                      <a:pt x="1699" y="955"/>
                      <a:pt x="1698" y="952"/>
                    </a:cubicBezTo>
                    <a:cubicBezTo>
                      <a:pt x="1697" y="948"/>
                      <a:pt x="1694" y="944"/>
                      <a:pt x="1689" y="944"/>
                    </a:cubicBezTo>
                    <a:cubicBezTo>
                      <a:pt x="1683" y="943"/>
                      <a:pt x="1679" y="947"/>
                      <a:pt x="1677" y="951"/>
                    </a:cubicBezTo>
                    <a:cubicBezTo>
                      <a:pt x="1675" y="959"/>
                      <a:pt x="1681" y="962"/>
                      <a:pt x="1683" y="966"/>
                    </a:cubicBezTo>
                    <a:cubicBezTo>
                      <a:pt x="1686" y="972"/>
                      <a:pt x="1683" y="978"/>
                      <a:pt x="1676" y="983"/>
                    </a:cubicBezTo>
                    <a:cubicBezTo>
                      <a:pt x="1670" y="988"/>
                      <a:pt x="1661" y="989"/>
                      <a:pt x="1653" y="983"/>
                    </a:cubicBezTo>
                    <a:cubicBezTo>
                      <a:pt x="1649" y="980"/>
                      <a:pt x="1647" y="975"/>
                      <a:pt x="1650" y="971"/>
                    </a:cubicBezTo>
                    <a:cubicBezTo>
                      <a:pt x="1652" y="976"/>
                      <a:pt x="1659" y="978"/>
                      <a:pt x="1663" y="972"/>
                    </a:cubicBezTo>
                    <a:cubicBezTo>
                      <a:pt x="1665" y="969"/>
                      <a:pt x="1666" y="961"/>
                      <a:pt x="1666" y="952"/>
                    </a:cubicBezTo>
                    <a:cubicBezTo>
                      <a:pt x="1667" y="944"/>
                      <a:pt x="1670" y="936"/>
                      <a:pt x="1674" y="931"/>
                    </a:cubicBezTo>
                    <a:cubicBezTo>
                      <a:pt x="1684" y="920"/>
                      <a:pt x="1702" y="922"/>
                      <a:pt x="1710" y="933"/>
                    </a:cubicBezTo>
                    <a:cubicBezTo>
                      <a:pt x="1715" y="939"/>
                      <a:pt x="1715" y="947"/>
                      <a:pt x="1714" y="954"/>
                    </a:cubicBezTo>
                    <a:cubicBezTo>
                      <a:pt x="1713" y="962"/>
                      <a:pt x="1706" y="980"/>
                      <a:pt x="1710" y="989"/>
                    </a:cubicBezTo>
                    <a:cubicBezTo>
                      <a:pt x="1713" y="995"/>
                      <a:pt x="1720" y="996"/>
                      <a:pt x="1723" y="993"/>
                    </a:cubicBezTo>
                    <a:cubicBezTo>
                      <a:pt x="1725" y="998"/>
                      <a:pt x="1719" y="1004"/>
                      <a:pt x="1712" y="1005"/>
                    </a:cubicBezTo>
                    <a:cubicBezTo>
                      <a:pt x="1700" y="1006"/>
                      <a:pt x="1688" y="994"/>
                      <a:pt x="1688" y="978"/>
                    </a:cubicBezTo>
                    <a:cubicBezTo>
                      <a:pt x="1689" y="973"/>
                      <a:pt x="1692" y="968"/>
                      <a:pt x="1696" y="961"/>
                    </a:cubicBezTo>
                    <a:close/>
                    <a:moveTo>
                      <a:pt x="1695" y="959"/>
                    </a:moveTo>
                    <a:cubicBezTo>
                      <a:pt x="1697" y="955"/>
                      <a:pt x="1697" y="949"/>
                      <a:pt x="1692" y="947"/>
                    </a:cubicBezTo>
                    <a:cubicBezTo>
                      <a:pt x="1684" y="942"/>
                      <a:pt x="1677" y="951"/>
                      <a:pt x="1680" y="958"/>
                    </a:cubicBezTo>
                    <a:cubicBezTo>
                      <a:pt x="1682" y="963"/>
                      <a:pt x="1686" y="965"/>
                      <a:pt x="1686" y="973"/>
                    </a:cubicBezTo>
                    <a:cubicBezTo>
                      <a:pt x="1688" y="965"/>
                      <a:pt x="1692" y="965"/>
                      <a:pt x="1695" y="959"/>
                    </a:cubicBezTo>
                    <a:close/>
                    <a:moveTo>
                      <a:pt x="1700" y="922"/>
                    </a:moveTo>
                    <a:cubicBezTo>
                      <a:pt x="1694" y="918"/>
                      <a:pt x="1683" y="920"/>
                      <a:pt x="1679" y="924"/>
                    </a:cubicBezTo>
                    <a:cubicBezTo>
                      <a:pt x="1672" y="919"/>
                      <a:pt x="1678" y="902"/>
                      <a:pt x="1691" y="904"/>
                    </a:cubicBezTo>
                    <a:cubicBezTo>
                      <a:pt x="1699" y="905"/>
                      <a:pt x="1705" y="915"/>
                      <a:pt x="1700" y="922"/>
                    </a:cubicBezTo>
                    <a:close/>
                    <a:moveTo>
                      <a:pt x="1471" y="787"/>
                    </a:moveTo>
                    <a:cubicBezTo>
                      <a:pt x="1496" y="790"/>
                      <a:pt x="1506" y="767"/>
                      <a:pt x="1509" y="755"/>
                    </a:cubicBezTo>
                    <a:cubicBezTo>
                      <a:pt x="1513" y="741"/>
                      <a:pt x="1513" y="725"/>
                      <a:pt x="1527" y="716"/>
                    </a:cubicBezTo>
                    <a:cubicBezTo>
                      <a:pt x="1534" y="712"/>
                      <a:pt x="1543" y="712"/>
                      <a:pt x="1550" y="717"/>
                    </a:cubicBezTo>
                    <a:cubicBezTo>
                      <a:pt x="1554" y="720"/>
                      <a:pt x="1556" y="725"/>
                      <a:pt x="1554" y="730"/>
                    </a:cubicBezTo>
                    <a:cubicBezTo>
                      <a:pt x="1553" y="726"/>
                      <a:pt x="1548" y="721"/>
                      <a:pt x="1542" y="722"/>
                    </a:cubicBezTo>
                    <a:cubicBezTo>
                      <a:pt x="1537" y="723"/>
                      <a:pt x="1533" y="728"/>
                      <a:pt x="1532" y="735"/>
                    </a:cubicBezTo>
                    <a:cubicBezTo>
                      <a:pt x="1530" y="750"/>
                      <a:pt x="1525" y="766"/>
                      <a:pt x="1517" y="777"/>
                    </a:cubicBezTo>
                    <a:cubicBezTo>
                      <a:pt x="1507" y="788"/>
                      <a:pt x="1488" y="796"/>
                      <a:pt x="1471" y="787"/>
                    </a:cubicBezTo>
                    <a:close/>
                    <a:moveTo>
                      <a:pt x="1560" y="558"/>
                    </a:moveTo>
                    <a:cubicBezTo>
                      <a:pt x="1561" y="555"/>
                      <a:pt x="1562" y="553"/>
                      <a:pt x="1564" y="552"/>
                    </a:cubicBezTo>
                    <a:cubicBezTo>
                      <a:pt x="1567" y="551"/>
                      <a:pt x="1570" y="551"/>
                      <a:pt x="1573" y="553"/>
                    </a:cubicBezTo>
                    <a:cubicBezTo>
                      <a:pt x="1577" y="556"/>
                      <a:pt x="1577" y="560"/>
                      <a:pt x="1575" y="563"/>
                    </a:cubicBezTo>
                    <a:cubicBezTo>
                      <a:pt x="1572" y="569"/>
                      <a:pt x="1567" y="566"/>
                      <a:pt x="1564" y="568"/>
                    </a:cubicBezTo>
                    <a:cubicBezTo>
                      <a:pt x="1560" y="569"/>
                      <a:pt x="1557" y="574"/>
                      <a:pt x="1558" y="579"/>
                    </a:cubicBezTo>
                    <a:cubicBezTo>
                      <a:pt x="1559" y="586"/>
                      <a:pt x="1563" y="591"/>
                      <a:pt x="1569" y="592"/>
                    </a:cubicBezTo>
                    <a:cubicBezTo>
                      <a:pt x="1573" y="593"/>
                      <a:pt x="1577" y="592"/>
                      <a:pt x="1578" y="588"/>
                    </a:cubicBezTo>
                    <a:cubicBezTo>
                      <a:pt x="1574" y="589"/>
                      <a:pt x="1569" y="587"/>
                      <a:pt x="1571" y="581"/>
                    </a:cubicBezTo>
                    <a:cubicBezTo>
                      <a:pt x="1571" y="579"/>
                      <a:pt x="1576" y="574"/>
                      <a:pt x="1580" y="570"/>
                    </a:cubicBezTo>
                    <a:cubicBezTo>
                      <a:pt x="1584" y="565"/>
                      <a:pt x="1587" y="560"/>
                      <a:pt x="1588" y="555"/>
                    </a:cubicBezTo>
                    <a:cubicBezTo>
                      <a:pt x="1589" y="544"/>
                      <a:pt x="1579" y="535"/>
                      <a:pt x="1569" y="536"/>
                    </a:cubicBezTo>
                    <a:cubicBezTo>
                      <a:pt x="1563" y="537"/>
                      <a:pt x="1559" y="540"/>
                      <a:pt x="1555" y="544"/>
                    </a:cubicBezTo>
                    <a:cubicBezTo>
                      <a:pt x="1551" y="548"/>
                      <a:pt x="1545" y="562"/>
                      <a:pt x="1538" y="564"/>
                    </a:cubicBezTo>
                    <a:cubicBezTo>
                      <a:pt x="1533" y="565"/>
                      <a:pt x="1529" y="562"/>
                      <a:pt x="1529" y="559"/>
                    </a:cubicBezTo>
                    <a:cubicBezTo>
                      <a:pt x="1525" y="560"/>
                      <a:pt x="1525" y="567"/>
                      <a:pt x="1528" y="571"/>
                    </a:cubicBezTo>
                    <a:cubicBezTo>
                      <a:pt x="1533" y="578"/>
                      <a:pt x="1546" y="579"/>
                      <a:pt x="1555" y="571"/>
                    </a:cubicBezTo>
                    <a:cubicBezTo>
                      <a:pt x="1558" y="568"/>
                      <a:pt x="1559" y="563"/>
                      <a:pt x="1560" y="558"/>
                    </a:cubicBezTo>
                    <a:close/>
                    <a:moveTo>
                      <a:pt x="1707" y="502"/>
                    </a:moveTo>
                    <a:cubicBezTo>
                      <a:pt x="1699" y="517"/>
                      <a:pt x="1705" y="530"/>
                      <a:pt x="1705" y="536"/>
                    </a:cubicBezTo>
                    <a:cubicBezTo>
                      <a:pt x="1705" y="543"/>
                      <a:pt x="1697" y="543"/>
                      <a:pt x="1696" y="536"/>
                    </a:cubicBezTo>
                    <a:cubicBezTo>
                      <a:pt x="1694" y="528"/>
                      <a:pt x="1697" y="512"/>
                      <a:pt x="1707" y="502"/>
                    </a:cubicBezTo>
                    <a:close/>
                    <a:moveTo>
                      <a:pt x="1692" y="567"/>
                    </a:moveTo>
                    <a:cubicBezTo>
                      <a:pt x="1691" y="566"/>
                      <a:pt x="1691" y="564"/>
                      <a:pt x="1691" y="563"/>
                    </a:cubicBezTo>
                    <a:cubicBezTo>
                      <a:pt x="1691" y="561"/>
                      <a:pt x="1692" y="559"/>
                      <a:pt x="1694" y="559"/>
                    </a:cubicBezTo>
                    <a:cubicBezTo>
                      <a:pt x="1696" y="558"/>
                      <a:pt x="1699" y="559"/>
                      <a:pt x="1700" y="561"/>
                    </a:cubicBezTo>
                    <a:cubicBezTo>
                      <a:pt x="1701" y="564"/>
                      <a:pt x="1699" y="565"/>
                      <a:pt x="1699" y="568"/>
                    </a:cubicBezTo>
                    <a:cubicBezTo>
                      <a:pt x="1698" y="570"/>
                      <a:pt x="1700" y="573"/>
                      <a:pt x="1703" y="574"/>
                    </a:cubicBezTo>
                    <a:cubicBezTo>
                      <a:pt x="1707" y="575"/>
                      <a:pt x="1710" y="575"/>
                      <a:pt x="1713" y="572"/>
                    </a:cubicBezTo>
                    <a:cubicBezTo>
                      <a:pt x="1714" y="570"/>
                      <a:pt x="1715" y="568"/>
                      <a:pt x="1713" y="566"/>
                    </a:cubicBezTo>
                    <a:cubicBezTo>
                      <a:pt x="1713" y="568"/>
                      <a:pt x="1710" y="570"/>
                      <a:pt x="1708" y="568"/>
                    </a:cubicBezTo>
                    <a:cubicBezTo>
                      <a:pt x="1706" y="567"/>
                      <a:pt x="1705" y="563"/>
                      <a:pt x="1704" y="560"/>
                    </a:cubicBezTo>
                    <a:cubicBezTo>
                      <a:pt x="1703" y="556"/>
                      <a:pt x="1701" y="553"/>
                      <a:pt x="1699" y="552"/>
                    </a:cubicBezTo>
                    <a:cubicBezTo>
                      <a:pt x="1693" y="548"/>
                      <a:pt x="1686" y="551"/>
                      <a:pt x="1684" y="556"/>
                    </a:cubicBezTo>
                    <a:cubicBezTo>
                      <a:pt x="1682" y="559"/>
                      <a:pt x="1683" y="563"/>
                      <a:pt x="1684" y="565"/>
                    </a:cubicBezTo>
                    <a:cubicBezTo>
                      <a:pt x="1685" y="569"/>
                      <a:pt x="1690" y="576"/>
                      <a:pt x="1689" y="580"/>
                    </a:cubicBezTo>
                    <a:cubicBezTo>
                      <a:pt x="1689" y="583"/>
                      <a:pt x="1686" y="584"/>
                      <a:pt x="1684" y="583"/>
                    </a:cubicBezTo>
                    <a:cubicBezTo>
                      <a:pt x="1684" y="585"/>
                      <a:pt x="1687" y="587"/>
                      <a:pt x="1690" y="587"/>
                    </a:cubicBezTo>
                    <a:cubicBezTo>
                      <a:pt x="1695" y="586"/>
                      <a:pt x="1699" y="580"/>
                      <a:pt x="1698" y="573"/>
                    </a:cubicBezTo>
                    <a:cubicBezTo>
                      <a:pt x="1697" y="571"/>
                      <a:pt x="1695" y="569"/>
                      <a:pt x="1692" y="567"/>
                    </a:cubicBezTo>
                    <a:close/>
                    <a:moveTo>
                      <a:pt x="1693" y="566"/>
                    </a:moveTo>
                    <a:cubicBezTo>
                      <a:pt x="1691" y="564"/>
                      <a:pt x="1691" y="562"/>
                      <a:pt x="1693" y="560"/>
                    </a:cubicBezTo>
                    <a:cubicBezTo>
                      <a:pt x="1696" y="558"/>
                      <a:pt x="1700" y="561"/>
                      <a:pt x="1699" y="564"/>
                    </a:cubicBezTo>
                    <a:cubicBezTo>
                      <a:pt x="1699" y="566"/>
                      <a:pt x="1697" y="567"/>
                      <a:pt x="1698" y="571"/>
                    </a:cubicBezTo>
                    <a:cubicBezTo>
                      <a:pt x="1696" y="567"/>
                      <a:pt x="1695" y="568"/>
                      <a:pt x="1693" y="566"/>
                    </a:cubicBezTo>
                    <a:close/>
                    <a:moveTo>
                      <a:pt x="1687" y="551"/>
                    </a:moveTo>
                    <a:cubicBezTo>
                      <a:pt x="1689" y="548"/>
                      <a:pt x="1694" y="548"/>
                      <a:pt x="1696" y="549"/>
                    </a:cubicBezTo>
                    <a:cubicBezTo>
                      <a:pt x="1699" y="546"/>
                      <a:pt x="1694" y="540"/>
                      <a:pt x="1689" y="542"/>
                    </a:cubicBezTo>
                    <a:cubicBezTo>
                      <a:pt x="1685" y="543"/>
                      <a:pt x="1684" y="548"/>
                      <a:pt x="1687" y="551"/>
                    </a:cubicBezTo>
                    <a:close/>
                    <a:moveTo>
                      <a:pt x="1689" y="541"/>
                    </a:moveTo>
                    <a:cubicBezTo>
                      <a:pt x="1689" y="540"/>
                      <a:pt x="1690" y="540"/>
                      <a:pt x="1691" y="540"/>
                    </a:cubicBezTo>
                    <a:cubicBezTo>
                      <a:pt x="1689" y="533"/>
                      <a:pt x="1690" y="524"/>
                      <a:pt x="1694" y="516"/>
                    </a:cubicBezTo>
                    <a:cubicBezTo>
                      <a:pt x="1700" y="502"/>
                      <a:pt x="1713" y="499"/>
                      <a:pt x="1725" y="480"/>
                    </a:cubicBezTo>
                    <a:cubicBezTo>
                      <a:pt x="1730" y="471"/>
                      <a:pt x="1732" y="463"/>
                      <a:pt x="1733" y="456"/>
                    </a:cubicBezTo>
                    <a:cubicBezTo>
                      <a:pt x="1735" y="441"/>
                      <a:pt x="1730" y="423"/>
                      <a:pt x="1736" y="408"/>
                    </a:cubicBezTo>
                    <a:cubicBezTo>
                      <a:pt x="1735" y="415"/>
                      <a:pt x="1741" y="422"/>
                      <a:pt x="1750" y="417"/>
                    </a:cubicBezTo>
                    <a:cubicBezTo>
                      <a:pt x="1756" y="413"/>
                      <a:pt x="1760" y="400"/>
                      <a:pt x="1777" y="405"/>
                    </a:cubicBezTo>
                    <a:cubicBezTo>
                      <a:pt x="1770" y="398"/>
                      <a:pt x="1762" y="394"/>
                      <a:pt x="1754" y="394"/>
                    </a:cubicBezTo>
                    <a:cubicBezTo>
                      <a:pt x="1748" y="394"/>
                      <a:pt x="1744" y="396"/>
                      <a:pt x="1740" y="400"/>
                    </a:cubicBezTo>
                    <a:cubicBezTo>
                      <a:pt x="1722" y="417"/>
                      <a:pt x="1738" y="448"/>
                      <a:pt x="1728" y="466"/>
                    </a:cubicBezTo>
                    <a:cubicBezTo>
                      <a:pt x="1728" y="465"/>
                      <a:pt x="1729" y="464"/>
                      <a:pt x="1729" y="463"/>
                    </a:cubicBezTo>
                    <a:cubicBezTo>
                      <a:pt x="1736" y="445"/>
                      <a:pt x="1723" y="425"/>
                      <a:pt x="1704" y="421"/>
                    </a:cubicBezTo>
                    <a:cubicBezTo>
                      <a:pt x="1695" y="419"/>
                      <a:pt x="1685" y="421"/>
                      <a:pt x="1676" y="428"/>
                    </a:cubicBezTo>
                    <a:cubicBezTo>
                      <a:pt x="1667" y="436"/>
                      <a:pt x="1663" y="447"/>
                      <a:pt x="1665" y="458"/>
                    </a:cubicBezTo>
                    <a:cubicBezTo>
                      <a:pt x="1667" y="470"/>
                      <a:pt x="1675" y="480"/>
                      <a:pt x="1688" y="481"/>
                    </a:cubicBezTo>
                    <a:cubicBezTo>
                      <a:pt x="1695" y="481"/>
                      <a:pt x="1702" y="477"/>
                      <a:pt x="1705" y="470"/>
                    </a:cubicBezTo>
                    <a:cubicBezTo>
                      <a:pt x="1710" y="460"/>
                      <a:pt x="1706" y="452"/>
                      <a:pt x="1699" y="448"/>
                    </a:cubicBezTo>
                    <a:cubicBezTo>
                      <a:pt x="1692" y="443"/>
                      <a:pt x="1682" y="445"/>
                      <a:pt x="1678" y="455"/>
                    </a:cubicBezTo>
                    <a:cubicBezTo>
                      <a:pt x="1683" y="445"/>
                      <a:pt x="1692" y="444"/>
                      <a:pt x="1699" y="450"/>
                    </a:cubicBezTo>
                    <a:cubicBezTo>
                      <a:pt x="1704" y="454"/>
                      <a:pt x="1707" y="461"/>
                      <a:pt x="1703" y="469"/>
                    </a:cubicBezTo>
                    <a:cubicBezTo>
                      <a:pt x="1700" y="474"/>
                      <a:pt x="1694" y="478"/>
                      <a:pt x="1688" y="478"/>
                    </a:cubicBezTo>
                    <a:cubicBezTo>
                      <a:pt x="1677" y="477"/>
                      <a:pt x="1670" y="468"/>
                      <a:pt x="1668" y="458"/>
                    </a:cubicBezTo>
                    <a:cubicBezTo>
                      <a:pt x="1666" y="447"/>
                      <a:pt x="1671" y="438"/>
                      <a:pt x="1678" y="430"/>
                    </a:cubicBezTo>
                    <a:cubicBezTo>
                      <a:pt x="1687" y="423"/>
                      <a:pt x="1696" y="422"/>
                      <a:pt x="1705" y="424"/>
                    </a:cubicBezTo>
                    <a:cubicBezTo>
                      <a:pt x="1722" y="429"/>
                      <a:pt x="1733" y="446"/>
                      <a:pt x="1727" y="463"/>
                    </a:cubicBezTo>
                    <a:cubicBezTo>
                      <a:pt x="1723" y="476"/>
                      <a:pt x="1713" y="483"/>
                      <a:pt x="1700" y="486"/>
                    </a:cubicBezTo>
                    <a:cubicBezTo>
                      <a:pt x="1678" y="490"/>
                      <a:pt x="1654" y="481"/>
                      <a:pt x="1644" y="466"/>
                    </a:cubicBezTo>
                    <a:cubicBezTo>
                      <a:pt x="1639" y="458"/>
                      <a:pt x="1638" y="447"/>
                      <a:pt x="1648" y="442"/>
                    </a:cubicBezTo>
                    <a:cubicBezTo>
                      <a:pt x="1654" y="440"/>
                      <a:pt x="1659" y="442"/>
                      <a:pt x="1662" y="448"/>
                    </a:cubicBezTo>
                    <a:cubicBezTo>
                      <a:pt x="1665" y="439"/>
                      <a:pt x="1652" y="429"/>
                      <a:pt x="1640" y="433"/>
                    </a:cubicBezTo>
                    <a:cubicBezTo>
                      <a:pt x="1627" y="436"/>
                      <a:pt x="1621" y="445"/>
                      <a:pt x="1620" y="454"/>
                    </a:cubicBezTo>
                    <a:cubicBezTo>
                      <a:pt x="1619" y="468"/>
                      <a:pt x="1628" y="483"/>
                      <a:pt x="1644" y="489"/>
                    </a:cubicBezTo>
                    <a:cubicBezTo>
                      <a:pt x="1660" y="496"/>
                      <a:pt x="1679" y="496"/>
                      <a:pt x="1696" y="490"/>
                    </a:cubicBezTo>
                    <a:cubicBezTo>
                      <a:pt x="1694" y="491"/>
                      <a:pt x="1692" y="492"/>
                      <a:pt x="1690" y="493"/>
                    </a:cubicBezTo>
                    <a:cubicBezTo>
                      <a:pt x="1661" y="502"/>
                      <a:pt x="1632" y="496"/>
                      <a:pt x="1611" y="474"/>
                    </a:cubicBezTo>
                    <a:cubicBezTo>
                      <a:pt x="1595" y="458"/>
                      <a:pt x="1590" y="437"/>
                      <a:pt x="1598" y="416"/>
                    </a:cubicBezTo>
                    <a:cubicBezTo>
                      <a:pt x="1603" y="403"/>
                      <a:pt x="1611" y="392"/>
                      <a:pt x="1621" y="384"/>
                    </a:cubicBezTo>
                    <a:cubicBezTo>
                      <a:pt x="1632" y="376"/>
                      <a:pt x="1644" y="369"/>
                      <a:pt x="1658" y="367"/>
                    </a:cubicBezTo>
                    <a:cubicBezTo>
                      <a:pt x="1665" y="366"/>
                      <a:pt x="1670" y="366"/>
                      <a:pt x="1677" y="367"/>
                    </a:cubicBezTo>
                    <a:cubicBezTo>
                      <a:pt x="1689" y="370"/>
                      <a:pt x="1700" y="377"/>
                      <a:pt x="1706" y="388"/>
                    </a:cubicBezTo>
                    <a:cubicBezTo>
                      <a:pt x="1711" y="396"/>
                      <a:pt x="1711" y="405"/>
                      <a:pt x="1707" y="414"/>
                    </a:cubicBezTo>
                    <a:cubicBezTo>
                      <a:pt x="1720" y="413"/>
                      <a:pt x="1729" y="387"/>
                      <a:pt x="1708" y="377"/>
                    </a:cubicBezTo>
                    <a:cubicBezTo>
                      <a:pt x="1709" y="363"/>
                      <a:pt x="1685" y="360"/>
                      <a:pt x="1670" y="362"/>
                    </a:cubicBezTo>
                    <a:cubicBezTo>
                      <a:pt x="1689" y="358"/>
                      <a:pt x="1717" y="364"/>
                      <a:pt x="1730" y="368"/>
                    </a:cubicBezTo>
                    <a:cubicBezTo>
                      <a:pt x="1730" y="367"/>
                      <a:pt x="1730" y="366"/>
                      <a:pt x="1731" y="365"/>
                    </a:cubicBezTo>
                    <a:cubicBezTo>
                      <a:pt x="1725" y="364"/>
                      <a:pt x="1719" y="362"/>
                      <a:pt x="1711" y="360"/>
                    </a:cubicBezTo>
                    <a:cubicBezTo>
                      <a:pt x="1721" y="358"/>
                      <a:pt x="1730" y="350"/>
                      <a:pt x="1734" y="339"/>
                    </a:cubicBezTo>
                    <a:cubicBezTo>
                      <a:pt x="1739" y="320"/>
                      <a:pt x="1728" y="297"/>
                      <a:pt x="1740" y="275"/>
                    </a:cubicBezTo>
                    <a:cubicBezTo>
                      <a:pt x="1723" y="290"/>
                      <a:pt x="1724" y="315"/>
                      <a:pt x="1720" y="328"/>
                    </a:cubicBezTo>
                    <a:cubicBezTo>
                      <a:pt x="1713" y="355"/>
                      <a:pt x="1700" y="356"/>
                      <a:pt x="1680" y="358"/>
                    </a:cubicBezTo>
                    <a:cubicBezTo>
                      <a:pt x="1683" y="357"/>
                      <a:pt x="1686" y="355"/>
                      <a:pt x="1689" y="354"/>
                    </a:cubicBezTo>
                    <a:cubicBezTo>
                      <a:pt x="1707" y="342"/>
                      <a:pt x="1718" y="321"/>
                      <a:pt x="1715" y="301"/>
                    </a:cubicBezTo>
                    <a:cubicBezTo>
                      <a:pt x="1713" y="284"/>
                      <a:pt x="1702" y="271"/>
                      <a:pt x="1686" y="265"/>
                    </a:cubicBezTo>
                    <a:cubicBezTo>
                      <a:pt x="1666" y="258"/>
                      <a:pt x="1644" y="264"/>
                      <a:pt x="1631" y="281"/>
                    </a:cubicBezTo>
                    <a:cubicBezTo>
                      <a:pt x="1625" y="289"/>
                      <a:pt x="1622" y="298"/>
                      <a:pt x="1623" y="307"/>
                    </a:cubicBezTo>
                    <a:cubicBezTo>
                      <a:pt x="1625" y="324"/>
                      <a:pt x="1636" y="333"/>
                      <a:pt x="1652" y="335"/>
                    </a:cubicBezTo>
                    <a:cubicBezTo>
                      <a:pt x="1638" y="325"/>
                      <a:pt x="1646" y="314"/>
                      <a:pt x="1645" y="307"/>
                    </a:cubicBezTo>
                    <a:cubicBezTo>
                      <a:pt x="1643" y="292"/>
                      <a:pt x="1625" y="298"/>
                      <a:pt x="1626" y="313"/>
                    </a:cubicBezTo>
                    <a:cubicBezTo>
                      <a:pt x="1626" y="315"/>
                      <a:pt x="1626" y="316"/>
                      <a:pt x="1627" y="318"/>
                    </a:cubicBezTo>
                    <a:cubicBezTo>
                      <a:pt x="1622" y="306"/>
                      <a:pt x="1624" y="293"/>
                      <a:pt x="1632" y="282"/>
                    </a:cubicBezTo>
                    <a:cubicBezTo>
                      <a:pt x="1645" y="266"/>
                      <a:pt x="1666" y="261"/>
                      <a:pt x="1685" y="268"/>
                    </a:cubicBezTo>
                    <a:cubicBezTo>
                      <a:pt x="1699" y="273"/>
                      <a:pt x="1709" y="286"/>
                      <a:pt x="1711" y="301"/>
                    </a:cubicBezTo>
                    <a:cubicBezTo>
                      <a:pt x="1713" y="319"/>
                      <a:pt x="1704" y="338"/>
                      <a:pt x="1687" y="348"/>
                    </a:cubicBezTo>
                    <a:cubicBezTo>
                      <a:pt x="1681" y="352"/>
                      <a:pt x="1674" y="355"/>
                      <a:pt x="1667" y="357"/>
                    </a:cubicBezTo>
                    <a:cubicBezTo>
                      <a:pt x="1672" y="355"/>
                      <a:pt x="1676" y="353"/>
                      <a:pt x="1679" y="350"/>
                    </a:cubicBezTo>
                    <a:cubicBezTo>
                      <a:pt x="1688" y="342"/>
                      <a:pt x="1693" y="327"/>
                      <a:pt x="1685" y="316"/>
                    </a:cubicBezTo>
                    <a:cubicBezTo>
                      <a:pt x="1681" y="312"/>
                      <a:pt x="1674" y="310"/>
                      <a:pt x="1669" y="312"/>
                    </a:cubicBezTo>
                    <a:cubicBezTo>
                      <a:pt x="1665" y="313"/>
                      <a:pt x="1661" y="316"/>
                      <a:pt x="1659" y="320"/>
                    </a:cubicBezTo>
                    <a:cubicBezTo>
                      <a:pt x="1658" y="324"/>
                      <a:pt x="1658" y="329"/>
                      <a:pt x="1661" y="333"/>
                    </a:cubicBezTo>
                    <a:cubicBezTo>
                      <a:pt x="1664" y="338"/>
                      <a:pt x="1671" y="340"/>
                      <a:pt x="1676" y="337"/>
                    </a:cubicBezTo>
                    <a:cubicBezTo>
                      <a:pt x="1679" y="335"/>
                      <a:pt x="1681" y="332"/>
                      <a:pt x="1680" y="328"/>
                    </a:cubicBezTo>
                    <a:cubicBezTo>
                      <a:pt x="1679" y="326"/>
                      <a:pt x="1677" y="324"/>
                      <a:pt x="1675" y="325"/>
                    </a:cubicBezTo>
                    <a:cubicBezTo>
                      <a:pt x="1676" y="326"/>
                      <a:pt x="1677" y="327"/>
                      <a:pt x="1677" y="329"/>
                    </a:cubicBezTo>
                    <a:cubicBezTo>
                      <a:pt x="1677" y="332"/>
                      <a:pt x="1674" y="334"/>
                      <a:pt x="1671" y="333"/>
                    </a:cubicBezTo>
                    <a:cubicBezTo>
                      <a:pt x="1669" y="332"/>
                      <a:pt x="1667" y="330"/>
                      <a:pt x="1667" y="328"/>
                    </a:cubicBezTo>
                    <a:cubicBezTo>
                      <a:pt x="1666" y="324"/>
                      <a:pt x="1668" y="321"/>
                      <a:pt x="1671" y="320"/>
                    </a:cubicBezTo>
                    <a:cubicBezTo>
                      <a:pt x="1674" y="318"/>
                      <a:pt x="1678" y="319"/>
                      <a:pt x="1681" y="322"/>
                    </a:cubicBezTo>
                    <a:cubicBezTo>
                      <a:pt x="1688" y="331"/>
                      <a:pt x="1682" y="345"/>
                      <a:pt x="1674" y="351"/>
                    </a:cubicBezTo>
                    <a:cubicBezTo>
                      <a:pt x="1665" y="359"/>
                      <a:pt x="1652" y="361"/>
                      <a:pt x="1642" y="365"/>
                    </a:cubicBezTo>
                    <a:cubicBezTo>
                      <a:pt x="1630" y="370"/>
                      <a:pt x="1619" y="377"/>
                      <a:pt x="1609" y="391"/>
                    </a:cubicBezTo>
                    <a:cubicBezTo>
                      <a:pt x="1610" y="388"/>
                      <a:pt x="1612" y="385"/>
                      <a:pt x="1613" y="381"/>
                    </a:cubicBezTo>
                    <a:cubicBezTo>
                      <a:pt x="1620" y="360"/>
                      <a:pt x="1615" y="340"/>
                      <a:pt x="1598" y="325"/>
                    </a:cubicBezTo>
                    <a:cubicBezTo>
                      <a:pt x="1582" y="312"/>
                      <a:pt x="1560" y="308"/>
                      <a:pt x="1541" y="318"/>
                    </a:cubicBezTo>
                    <a:cubicBezTo>
                      <a:pt x="1524" y="326"/>
                      <a:pt x="1511" y="344"/>
                      <a:pt x="1511" y="364"/>
                    </a:cubicBezTo>
                    <a:cubicBezTo>
                      <a:pt x="1512" y="382"/>
                      <a:pt x="1523" y="397"/>
                      <a:pt x="1538" y="401"/>
                    </a:cubicBezTo>
                    <a:cubicBezTo>
                      <a:pt x="1548" y="404"/>
                      <a:pt x="1558" y="403"/>
                      <a:pt x="1566" y="398"/>
                    </a:cubicBezTo>
                    <a:cubicBezTo>
                      <a:pt x="1570" y="395"/>
                      <a:pt x="1574" y="390"/>
                      <a:pt x="1576" y="385"/>
                    </a:cubicBezTo>
                    <a:cubicBezTo>
                      <a:pt x="1581" y="375"/>
                      <a:pt x="1578" y="365"/>
                      <a:pt x="1570" y="360"/>
                    </a:cubicBezTo>
                    <a:cubicBezTo>
                      <a:pt x="1560" y="354"/>
                      <a:pt x="1548" y="356"/>
                      <a:pt x="1542" y="365"/>
                    </a:cubicBezTo>
                    <a:cubicBezTo>
                      <a:pt x="1535" y="374"/>
                      <a:pt x="1538" y="387"/>
                      <a:pt x="1547" y="393"/>
                    </a:cubicBezTo>
                    <a:cubicBezTo>
                      <a:pt x="1555" y="398"/>
                      <a:pt x="1565" y="397"/>
                      <a:pt x="1572" y="391"/>
                    </a:cubicBezTo>
                    <a:cubicBezTo>
                      <a:pt x="1564" y="401"/>
                      <a:pt x="1550" y="404"/>
                      <a:pt x="1537" y="400"/>
                    </a:cubicBezTo>
                    <a:cubicBezTo>
                      <a:pt x="1523" y="395"/>
                      <a:pt x="1514" y="381"/>
                      <a:pt x="1513" y="364"/>
                    </a:cubicBezTo>
                    <a:cubicBezTo>
                      <a:pt x="1513" y="345"/>
                      <a:pt x="1526" y="329"/>
                      <a:pt x="1542" y="321"/>
                    </a:cubicBezTo>
                    <a:cubicBezTo>
                      <a:pt x="1560" y="312"/>
                      <a:pt x="1580" y="316"/>
                      <a:pt x="1595" y="328"/>
                    </a:cubicBezTo>
                    <a:cubicBezTo>
                      <a:pt x="1610" y="342"/>
                      <a:pt x="1614" y="360"/>
                      <a:pt x="1608" y="378"/>
                    </a:cubicBezTo>
                    <a:cubicBezTo>
                      <a:pt x="1603" y="392"/>
                      <a:pt x="1594" y="403"/>
                      <a:pt x="1591" y="419"/>
                    </a:cubicBezTo>
                    <a:cubicBezTo>
                      <a:pt x="1586" y="440"/>
                      <a:pt x="1591" y="460"/>
                      <a:pt x="1607" y="478"/>
                    </a:cubicBezTo>
                    <a:cubicBezTo>
                      <a:pt x="1630" y="502"/>
                      <a:pt x="1661" y="509"/>
                      <a:pt x="1692" y="498"/>
                    </a:cubicBezTo>
                    <a:cubicBezTo>
                      <a:pt x="1706" y="493"/>
                      <a:pt x="1716" y="487"/>
                      <a:pt x="1724" y="476"/>
                    </a:cubicBezTo>
                    <a:cubicBezTo>
                      <a:pt x="1718" y="487"/>
                      <a:pt x="1708" y="496"/>
                      <a:pt x="1696" y="503"/>
                    </a:cubicBezTo>
                    <a:cubicBezTo>
                      <a:pt x="1680" y="512"/>
                      <a:pt x="1659" y="516"/>
                      <a:pt x="1641" y="515"/>
                    </a:cubicBezTo>
                    <a:cubicBezTo>
                      <a:pt x="1634" y="515"/>
                      <a:pt x="1627" y="516"/>
                      <a:pt x="1620" y="518"/>
                    </a:cubicBezTo>
                    <a:cubicBezTo>
                      <a:pt x="1618" y="518"/>
                      <a:pt x="1616" y="519"/>
                      <a:pt x="1615" y="519"/>
                    </a:cubicBezTo>
                    <a:cubicBezTo>
                      <a:pt x="1611" y="521"/>
                      <a:pt x="1608" y="522"/>
                      <a:pt x="1606" y="524"/>
                    </a:cubicBezTo>
                    <a:cubicBezTo>
                      <a:pt x="1604" y="524"/>
                      <a:pt x="1596" y="530"/>
                      <a:pt x="1597" y="532"/>
                    </a:cubicBezTo>
                    <a:cubicBezTo>
                      <a:pt x="1598" y="532"/>
                      <a:pt x="1603" y="529"/>
                      <a:pt x="1604" y="528"/>
                    </a:cubicBezTo>
                    <a:cubicBezTo>
                      <a:pt x="1608" y="526"/>
                      <a:pt x="1611" y="524"/>
                      <a:pt x="1616" y="523"/>
                    </a:cubicBezTo>
                    <a:cubicBezTo>
                      <a:pt x="1618" y="522"/>
                      <a:pt x="1619" y="522"/>
                      <a:pt x="1621" y="521"/>
                    </a:cubicBezTo>
                    <a:cubicBezTo>
                      <a:pt x="1628" y="519"/>
                      <a:pt x="1634" y="518"/>
                      <a:pt x="1641" y="518"/>
                    </a:cubicBezTo>
                    <a:cubicBezTo>
                      <a:pt x="1642" y="518"/>
                      <a:pt x="1642" y="518"/>
                      <a:pt x="1644" y="518"/>
                    </a:cubicBezTo>
                    <a:cubicBezTo>
                      <a:pt x="1642" y="519"/>
                      <a:pt x="1639" y="519"/>
                      <a:pt x="1637" y="520"/>
                    </a:cubicBezTo>
                    <a:cubicBezTo>
                      <a:pt x="1631" y="522"/>
                      <a:pt x="1627" y="524"/>
                      <a:pt x="1622" y="528"/>
                    </a:cubicBezTo>
                    <a:cubicBezTo>
                      <a:pt x="1609" y="540"/>
                      <a:pt x="1611" y="556"/>
                      <a:pt x="1621" y="567"/>
                    </a:cubicBezTo>
                    <a:cubicBezTo>
                      <a:pt x="1628" y="577"/>
                      <a:pt x="1641" y="584"/>
                      <a:pt x="1653" y="582"/>
                    </a:cubicBezTo>
                    <a:cubicBezTo>
                      <a:pt x="1664" y="580"/>
                      <a:pt x="1671" y="573"/>
                      <a:pt x="1673" y="562"/>
                    </a:cubicBezTo>
                    <a:cubicBezTo>
                      <a:pt x="1674" y="554"/>
                      <a:pt x="1671" y="544"/>
                      <a:pt x="1663" y="541"/>
                    </a:cubicBezTo>
                    <a:cubicBezTo>
                      <a:pt x="1658" y="539"/>
                      <a:pt x="1653" y="539"/>
                      <a:pt x="1649" y="542"/>
                    </a:cubicBezTo>
                    <a:cubicBezTo>
                      <a:pt x="1647" y="544"/>
                      <a:pt x="1645" y="546"/>
                      <a:pt x="1645" y="549"/>
                    </a:cubicBezTo>
                    <a:cubicBezTo>
                      <a:pt x="1644" y="553"/>
                      <a:pt x="1645" y="556"/>
                      <a:pt x="1648" y="558"/>
                    </a:cubicBezTo>
                    <a:cubicBezTo>
                      <a:pt x="1651" y="561"/>
                      <a:pt x="1655" y="562"/>
                      <a:pt x="1658" y="560"/>
                    </a:cubicBezTo>
                    <a:cubicBezTo>
                      <a:pt x="1662" y="559"/>
                      <a:pt x="1664" y="555"/>
                      <a:pt x="1663" y="551"/>
                    </a:cubicBezTo>
                    <a:cubicBezTo>
                      <a:pt x="1662" y="546"/>
                      <a:pt x="1658" y="544"/>
                      <a:pt x="1653" y="544"/>
                    </a:cubicBezTo>
                    <a:cubicBezTo>
                      <a:pt x="1649" y="545"/>
                      <a:pt x="1646" y="550"/>
                      <a:pt x="1647" y="554"/>
                    </a:cubicBezTo>
                    <a:cubicBezTo>
                      <a:pt x="1647" y="556"/>
                      <a:pt x="1648" y="557"/>
                      <a:pt x="1649" y="559"/>
                    </a:cubicBezTo>
                    <a:cubicBezTo>
                      <a:pt x="1648" y="558"/>
                      <a:pt x="1648" y="558"/>
                      <a:pt x="1648" y="558"/>
                    </a:cubicBezTo>
                    <a:cubicBezTo>
                      <a:pt x="1646" y="555"/>
                      <a:pt x="1645" y="552"/>
                      <a:pt x="1645" y="549"/>
                    </a:cubicBezTo>
                    <a:cubicBezTo>
                      <a:pt x="1645" y="546"/>
                      <a:pt x="1647" y="544"/>
                      <a:pt x="1649" y="542"/>
                    </a:cubicBezTo>
                    <a:cubicBezTo>
                      <a:pt x="1653" y="540"/>
                      <a:pt x="1658" y="540"/>
                      <a:pt x="1662" y="541"/>
                    </a:cubicBezTo>
                    <a:cubicBezTo>
                      <a:pt x="1669" y="545"/>
                      <a:pt x="1673" y="555"/>
                      <a:pt x="1672" y="562"/>
                    </a:cubicBezTo>
                    <a:cubicBezTo>
                      <a:pt x="1670" y="572"/>
                      <a:pt x="1663" y="579"/>
                      <a:pt x="1653" y="580"/>
                    </a:cubicBezTo>
                    <a:cubicBezTo>
                      <a:pt x="1641" y="582"/>
                      <a:pt x="1629" y="574"/>
                      <a:pt x="1622" y="565"/>
                    </a:cubicBezTo>
                    <a:cubicBezTo>
                      <a:pt x="1614" y="554"/>
                      <a:pt x="1613" y="541"/>
                      <a:pt x="1624" y="531"/>
                    </a:cubicBezTo>
                    <a:cubicBezTo>
                      <a:pt x="1628" y="527"/>
                      <a:pt x="1633" y="525"/>
                      <a:pt x="1638" y="524"/>
                    </a:cubicBezTo>
                    <a:cubicBezTo>
                      <a:pt x="1642" y="522"/>
                      <a:pt x="1645" y="522"/>
                      <a:pt x="1649" y="521"/>
                    </a:cubicBezTo>
                    <a:cubicBezTo>
                      <a:pt x="1657" y="520"/>
                      <a:pt x="1668" y="518"/>
                      <a:pt x="1678" y="515"/>
                    </a:cubicBezTo>
                    <a:cubicBezTo>
                      <a:pt x="1684" y="514"/>
                      <a:pt x="1689" y="511"/>
                      <a:pt x="1695" y="508"/>
                    </a:cubicBezTo>
                    <a:cubicBezTo>
                      <a:pt x="1693" y="511"/>
                      <a:pt x="1691" y="514"/>
                      <a:pt x="1690" y="517"/>
                    </a:cubicBezTo>
                    <a:cubicBezTo>
                      <a:pt x="1688" y="525"/>
                      <a:pt x="1687" y="534"/>
                      <a:pt x="1689" y="541"/>
                    </a:cubicBezTo>
                    <a:close/>
                    <a:moveTo>
                      <a:pt x="1562" y="558"/>
                    </a:moveTo>
                    <a:cubicBezTo>
                      <a:pt x="1563" y="554"/>
                      <a:pt x="1567" y="551"/>
                      <a:pt x="1570" y="553"/>
                    </a:cubicBezTo>
                    <a:cubicBezTo>
                      <a:pt x="1576" y="555"/>
                      <a:pt x="1575" y="563"/>
                      <a:pt x="1570" y="565"/>
                    </a:cubicBezTo>
                    <a:cubicBezTo>
                      <a:pt x="1566" y="567"/>
                      <a:pt x="1563" y="565"/>
                      <a:pt x="1559" y="569"/>
                    </a:cubicBezTo>
                    <a:cubicBezTo>
                      <a:pt x="1562" y="564"/>
                      <a:pt x="1560" y="562"/>
                      <a:pt x="1562" y="558"/>
                    </a:cubicBezTo>
                    <a:close/>
                    <a:moveTo>
                      <a:pt x="1635" y="514"/>
                    </a:moveTo>
                    <a:cubicBezTo>
                      <a:pt x="1622" y="514"/>
                      <a:pt x="1609" y="503"/>
                      <a:pt x="1606" y="493"/>
                    </a:cubicBezTo>
                    <a:cubicBezTo>
                      <a:pt x="1604" y="485"/>
                      <a:pt x="1603" y="478"/>
                      <a:pt x="1597" y="473"/>
                    </a:cubicBezTo>
                    <a:cubicBezTo>
                      <a:pt x="1592" y="469"/>
                      <a:pt x="1582" y="467"/>
                      <a:pt x="1579" y="472"/>
                    </a:cubicBezTo>
                    <a:cubicBezTo>
                      <a:pt x="1584" y="470"/>
                      <a:pt x="1589" y="475"/>
                      <a:pt x="1592" y="480"/>
                    </a:cubicBezTo>
                    <a:cubicBezTo>
                      <a:pt x="1594" y="483"/>
                      <a:pt x="1596" y="487"/>
                      <a:pt x="1601" y="489"/>
                    </a:cubicBezTo>
                    <a:cubicBezTo>
                      <a:pt x="1597" y="499"/>
                      <a:pt x="1603" y="506"/>
                      <a:pt x="1609" y="509"/>
                    </a:cubicBezTo>
                    <a:cubicBezTo>
                      <a:pt x="1616" y="513"/>
                      <a:pt x="1627" y="516"/>
                      <a:pt x="1635" y="514"/>
                    </a:cubicBezTo>
                    <a:close/>
                    <a:moveTo>
                      <a:pt x="1594" y="622"/>
                    </a:moveTo>
                    <a:cubicBezTo>
                      <a:pt x="1596" y="642"/>
                      <a:pt x="1579" y="652"/>
                      <a:pt x="1574" y="658"/>
                    </a:cubicBezTo>
                    <a:cubicBezTo>
                      <a:pt x="1565" y="668"/>
                      <a:pt x="1574" y="675"/>
                      <a:pt x="1585" y="667"/>
                    </a:cubicBezTo>
                    <a:cubicBezTo>
                      <a:pt x="1593" y="660"/>
                      <a:pt x="1601" y="640"/>
                      <a:pt x="1594" y="622"/>
                    </a:cubicBezTo>
                    <a:close/>
                    <a:moveTo>
                      <a:pt x="1579" y="536"/>
                    </a:moveTo>
                    <a:cubicBezTo>
                      <a:pt x="1585" y="538"/>
                      <a:pt x="1589" y="545"/>
                      <a:pt x="1589" y="549"/>
                    </a:cubicBezTo>
                    <a:cubicBezTo>
                      <a:pt x="1596" y="550"/>
                      <a:pt x="1602" y="538"/>
                      <a:pt x="1594" y="532"/>
                    </a:cubicBezTo>
                    <a:cubicBezTo>
                      <a:pt x="1589" y="528"/>
                      <a:pt x="1581" y="530"/>
                      <a:pt x="1579" y="536"/>
                    </a:cubicBezTo>
                    <a:close/>
                    <a:moveTo>
                      <a:pt x="1623" y="516"/>
                    </a:moveTo>
                    <a:cubicBezTo>
                      <a:pt x="1599" y="514"/>
                      <a:pt x="1587" y="491"/>
                      <a:pt x="1581" y="486"/>
                    </a:cubicBezTo>
                    <a:cubicBezTo>
                      <a:pt x="1569" y="475"/>
                      <a:pt x="1558" y="488"/>
                      <a:pt x="1570" y="501"/>
                    </a:cubicBezTo>
                    <a:cubicBezTo>
                      <a:pt x="1577" y="509"/>
                      <a:pt x="1597" y="520"/>
                      <a:pt x="1623" y="516"/>
                    </a:cubicBezTo>
                    <a:close/>
                    <a:moveTo>
                      <a:pt x="1630" y="585"/>
                    </a:moveTo>
                    <a:cubicBezTo>
                      <a:pt x="1641" y="584"/>
                      <a:pt x="1653" y="585"/>
                      <a:pt x="1661" y="591"/>
                    </a:cubicBezTo>
                    <a:cubicBezTo>
                      <a:pt x="1670" y="597"/>
                      <a:pt x="1675" y="607"/>
                      <a:pt x="1673" y="617"/>
                    </a:cubicBezTo>
                    <a:cubicBezTo>
                      <a:pt x="1672" y="623"/>
                      <a:pt x="1669" y="628"/>
                      <a:pt x="1665" y="632"/>
                    </a:cubicBezTo>
                    <a:cubicBezTo>
                      <a:pt x="1660" y="637"/>
                      <a:pt x="1655" y="639"/>
                      <a:pt x="1649" y="641"/>
                    </a:cubicBezTo>
                    <a:cubicBezTo>
                      <a:pt x="1642" y="643"/>
                      <a:pt x="1637" y="643"/>
                      <a:pt x="1631" y="642"/>
                    </a:cubicBezTo>
                    <a:cubicBezTo>
                      <a:pt x="1628" y="641"/>
                      <a:pt x="1625" y="641"/>
                      <a:pt x="1623" y="640"/>
                    </a:cubicBezTo>
                    <a:cubicBezTo>
                      <a:pt x="1615" y="637"/>
                      <a:pt x="1610" y="634"/>
                      <a:pt x="1604" y="629"/>
                    </a:cubicBezTo>
                    <a:cubicBezTo>
                      <a:pt x="1596" y="622"/>
                      <a:pt x="1591" y="615"/>
                      <a:pt x="1587" y="604"/>
                    </a:cubicBezTo>
                    <a:cubicBezTo>
                      <a:pt x="1587" y="603"/>
                      <a:pt x="1587" y="603"/>
                      <a:pt x="1587" y="602"/>
                    </a:cubicBezTo>
                    <a:cubicBezTo>
                      <a:pt x="1585" y="609"/>
                      <a:pt x="1580" y="616"/>
                      <a:pt x="1574" y="621"/>
                    </a:cubicBezTo>
                    <a:cubicBezTo>
                      <a:pt x="1567" y="628"/>
                      <a:pt x="1558" y="632"/>
                      <a:pt x="1549" y="631"/>
                    </a:cubicBezTo>
                    <a:cubicBezTo>
                      <a:pt x="1545" y="631"/>
                      <a:pt x="1541" y="629"/>
                      <a:pt x="1537" y="626"/>
                    </a:cubicBezTo>
                    <a:cubicBezTo>
                      <a:pt x="1542" y="629"/>
                      <a:pt x="1546" y="629"/>
                      <a:pt x="1549" y="629"/>
                    </a:cubicBezTo>
                    <a:cubicBezTo>
                      <a:pt x="1558" y="630"/>
                      <a:pt x="1566" y="626"/>
                      <a:pt x="1573" y="620"/>
                    </a:cubicBezTo>
                    <a:cubicBezTo>
                      <a:pt x="1577" y="615"/>
                      <a:pt x="1580" y="610"/>
                      <a:pt x="1582" y="605"/>
                    </a:cubicBezTo>
                    <a:cubicBezTo>
                      <a:pt x="1586" y="594"/>
                      <a:pt x="1585" y="585"/>
                      <a:pt x="1588" y="575"/>
                    </a:cubicBezTo>
                    <a:cubicBezTo>
                      <a:pt x="1588" y="574"/>
                      <a:pt x="1588" y="574"/>
                      <a:pt x="1588" y="574"/>
                    </a:cubicBezTo>
                    <a:cubicBezTo>
                      <a:pt x="1590" y="568"/>
                      <a:pt x="1592" y="563"/>
                      <a:pt x="1595" y="558"/>
                    </a:cubicBezTo>
                    <a:cubicBezTo>
                      <a:pt x="1596" y="556"/>
                      <a:pt x="1603" y="544"/>
                      <a:pt x="1605" y="544"/>
                    </a:cubicBezTo>
                    <a:cubicBezTo>
                      <a:pt x="1605" y="546"/>
                      <a:pt x="1601" y="553"/>
                      <a:pt x="1600" y="555"/>
                    </a:cubicBezTo>
                    <a:cubicBezTo>
                      <a:pt x="1597" y="561"/>
                      <a:pt x="1594" y="567"/>
                      <a:pt x="1591" y="575"/>
                    </a:cubicBezTo>
                    <a:cubicBezTo>
                      <a:pt x="1591" y="576"/>
                      <a:pt x="1591" y="576"/>
                      <a:pt x="1591" y="576"/>
                    </a:cubicBezTo>
                    <a:cubicBezTo>
                      <a:pt x="1589" y="585"/>
                      <a:pt x="1588" y="593"/>
                      <a:pt x="1590" y="603"/>
                    </a:cubicBezTo>
                    <a:cubicBezTo>
                      <a:pt x="1594" y="615"/>
                      <a:pt x="1601" y="626"/>
                      <a:pt x="1612" y="630"/>
                    </a:cubicBezTo>
                    <a:cubicBezTo>
                      <a:pt x="1619" y="633"/>
                      <a:pt x="1629" y="632"/>
                      <a:pt x="1632" y="624"/>
                    </a:cubicBezTo>
                    <a:cubicBezTo>
                      <a:pt x="1633" y="622"/>
                      <a:pt x="1632" y="619"/>
                      <a:pt x="1630" y="618"/>
                    </a:cubicBezTo>
                    <a:cubicBezTo>
                      <a:pt x="1628" y="616"/>
                      <a:pt x="1626" y="616"/>
                      <a:pt x="1624" y="618"/>
                    </a:cubicBezTo>
                    <a:cubicBezTo>
                      <a:pt x="1623" y="619"/>
                      <a:pt x="1622" y="620"/>
                      <a:pt x="1622" y="622"/>
                    </a:cubicBezTo>
                    <a:cubicBezTo>
                      <a:pt x="1622" y="624"/>
                      <a:pt x="1625" y="626"/>
                      <a:pt x="1627" y="624"/>
                    </a:cubicBezTo>
                    <a:cubicBezTo>
                      <a:pt x="1628" y="624"/>
                      <a:pt x="1629" y="623"/>
                      <a:pt x="1629" y="622"/>
                    </a:cubicBezTo>
                    <a:cubicBezTo>
                      <a:pt x="1630" y="623"/>
                      <a:pt x="1630" y="625"/>
                      <a:pt x="1628" y="626"/>
                    </a:cubicBezTo>
                    <a:cubicBezTo>
                      <a:pt x="1626" y="628"/>
                      <a:pt x="1624" y="628"/>
                      <a:pt x="1621" y="626"/>
                    </a:cubicBezTo>
                    <a:cubicBezTo>
                      <a:pt x="1618" y="624"/>
                      <a:pt x="1617" y="619"/>
                      <a:pt x="1619" y="616"/>
                    </a:cubicBezTo>
                    <a:cubicBezTo>
                      <a:pt x="1621" y="613"/>
                      <a:pt x="1624" y="611"/>
                      <a:pt x="1627" y="611"/>
                    </a:cubicBezTo>
                    <a:cubicBezTo>
                      <a:pt x="1630" y="610"/>
                      <a:pt x="1633" y="611"/>
                      <a:pt x="1635" y="614"/>
                    </a:cubicBezTo>
                    <a:cubicBezTo>
                      <a:pt x="1638" y="616"/>
                      <a:pt x="1639" y="621"/>
                      <a:pt x="1637" y="625"/>
                    </a:cubicBezTo>
                    <a:cubicBezTo>
                      <a:pt x="1634" y="633"/>
                      <a:pt x="1623" y="636"/>
                      <a:pt x="1615" y="633"/>
                    </a:cubicBezTo>
                    <a:cubicBezTo>
                      <a:pt x="1612" y="632"/>
                      <a:pt x="1609" y="630"/>
                      <a:pt x="1607" y="628"/>
                    </a:cubicBezTo>
                    <a:cubicBezTo>
                      <a:pt x="1614" y="634"/>
                      <a:pt x="1621" y="638"/>
                      <a:pt x="1631" y="640"/>
                    </a:cubicBezTo>
                    <a:cubicBezTo>
                      <a:pt x="1637" y="641"/>
                      <a:pt x="1642" y="641"/>
                      <a:pt x="1648" y="640"/>
                    </a:cubicBezTo>
                    <a:cubicBezTo>
                      <a:pt x="1655" y="638"/>
                      <a:pt x="1659" y="636"/>
                      <a:pt x="1664" y="631"/>
                    </a:cubicBezTo>
                    <a:cubicBezTo>
                      <a:pt x="1667" y="629"/>
                      <a:pt x="1668" y="627"/>
                      <a:pt x="1670" y="624"/>
                    </a:cubicBezTo>
                    <a:cubicBezTo>
                      <a:pt x="1670" y="624"/>
                      <a:pt x="1670" y="624"/>
                      <a:pt x="1670" y="624"/>
                    </a:cubicBezTo>
                    <a:cubicBezTo>
                      <a:pt x="1664" y="631"/>
                      <a:pt x="1653" y="632"/>
                      <a:pt x="1649" y="620"/>
                    </a:cubicBezTo>
                    <a:cubicBezTo>
                      <a:pt x="1645" y="611"/>
                      <a:pt x="1652" y="594"/>
                      <a:pt x="1630" y="585"/>
                    </a:cubicBezTo>
                    <a:close/>
                    <a:moveTo>
                      <a:pt x="1550" y="629"/>
                    </a:moveTo>
                    <a:cubicBezTo>
                      <a:pt x="1552" y="617"/>
                      <a:pt x="1536" y="616"/>
                      <a:pt x="1531" y="615"/>
                    </a:cubicBezTo>
                    <a:cubicBezTo>
                      <a:pt x="1527" y="614"/>
                      <a:pt x="1524" y="612"/>
                      <a:pt x="1523" y="609"/>
                    </a:cubicBezTo>
                    <a:cubicBezTo>
                      <a:pt x="1522" y="614"/>
                      <a:pt x="1525" y="625"/>
                      <a:pt x="1529" y="629"/>
                    </a:cubicBezTo>
                    <a:cubicBezTo>
                      <a:pt x="1533" y="635"/>
                      <a:pt x="1541" y="638"/>
                      <a:pt x="1548" y="632"/>
                    </a:cubicBezTo>
                    <a:cubicBezTo>
                      <a:pt x="1544" y="632"/>
                      <a:pt x="1538" y="629"/>
                      <a:pt x="1536" y="625"/>
                    </a:cubicBezTo>
                    <a:cubicBezTo>
                      <a:pt x="1538" y="627"/>
                      <a:pt x="1544" y="629"/>
                      <a:pt x="1550" y="629"/>
                    </a:cubicBezTo>
                    <a:close/>
                    <a:moveTo>
                      <a:pt x="1610" y="539"/>
                    </a:moveTo>
                    <a:cubicBezTo>
                      <a:pt x="1606" y="565"/>
                      <a:pt x="1620" y="581"/>
                      <a:pt x="1622" y="592"/>
                    </a:cubicBezTo>
                    <a:cubicBezTo>
                      <a:pt x="1625" y="606"/>
                      <a:pt x="1609" y="609"/>
                      <a:pt x="1603" y="595"/>
                    </a:cubicBezTo>
                    <a:cubicBezTo>
                      <a:pt x="1597" y="580"/>
                      <a:pt x="1601" y="557"/>
                      <a:pt x="1610" y="539"/>
                    </a:cubicBezTo>
                    <a:close/>
                    <a:moveTo>
                      <a:pt x="1597" y="627"/>
                    </a:moveTo>
                    <a:cubicBezTo>
                      <a:pt x="1608" y="644"/>
                      <a:pt x="1644" y="659"/>
                      <a:pt x="1656" y="640"/>
                    </a:cubicBezTo>
                    <a:cubicBezTo>
                      <a:pt x="1660" y="642"/>
                      <a:pt x="1660" y="649"/>
                      <a:pt x="1656" y="654"/>
                    </a:cubicBezTo>
                    <a:cubicBezTo>
                      <a:pt x="1651" y="659"/>
                      <a:pt x="1642" y="661"/>
                      <a:pt x="1635" y="656"/>
                    </a:cubicBezTo>
                    <a:cubicBezTo>
                      <a:pt x="1631" y="660"/>
                      <a:pt x="1619" y="657"/>
                      <a:pt x="1608" y="646"/>
                    </a:cubicBezTo>
                    <a:cubicBezTo>
                      <a:pt x="1611" y="654"/>
                      <a:pt x="1612" y="664"/>
                      <a:pt x="1610" y="672"/>
                    </a:cubicBezTo>
                    <a:cubicBezTo>
                      <a:pt x="1608" y="682"/>
                      <a:pt x="1603" y="692"/>
                      <a:pt x="1596" y="699"/>
                    </a:cubicBezTo>
                    <a:cubicBezTo>
                      <a:pt x="1589" y="707"/>
                      <a:pt x="1579" y="710"/>
                      <a:pt x="1568" y="707"/>
                    </a:cubicBezTo>
                    <a:cubicBezTo>
                      <a:pt x="1561" y="705"/>
                      <a:pt x="1554" y="700"/>
                      <a:pt x="1553" y="692"/>
                    </a:cubicBezTo>
                    <a:cubicBezTo>
                      <a:pt x="1552" y="686"/>
                      <a:pt x="1556" y="680"/>
                      <a:pt x="1561" y="676"/>
                    </a:cubicBezTo>
                    <a:cubicBezTo>
                      <a:pt x="1567" y="673"/>
                      <a:pt x="1573" y="673"/>
                      <a:pt x="1580" y="674"/>
                    </a:cubicBezTo>
                    <a:cubicBezTo>
                      <a:pt x="1567" y="678"/>
                      <a:pt x="1571" y="689"/>
                      <a:pt x="1568" y="694"/>
                    </a:cubicBezTo>
                    <a:cubicBezTo>
                      <a:pt x="1565" y="701"/>
                      <a:pt x="1559" y="700"/>
                      <a:pt x="1556" y="696"/>
                    </a:cubicBezTo>
                    <a:cubicBezTo>
                      <a:pt x="1556" y="696"/>
                      <a:pt x="1556" y="696"/>
                      <a:pt x="1556" y="696"/>
                    </a:cubicBezTo>
                    <a:cubicBezTo>
                      <a:pt x="1558" y="701"/>
                      <a:pt x="1563" y="704"/>
                      <a:pt x="1568" y="706"/>
                    </a:cubicBezTo>
                    <a:cubicBezTo>
                      <a:pt x="1577" y="708"/>
                      <a:pt x="1586" y="707"/>
                      <a:pt x="1593" y="700"/>
                    </a:cubicBezTo>
                    <a:cubicBezTo>
                      <a:pt x="1591" y="702"/>
                      <a:pt x="1589" y="702"/>
                      <a:pt x="1587" y="703"/>
                    </a:cubicBezTo>
                    <a:cubicBezTo>
                      <a:pt x="1582" y="703"/>
                      <a:pt x="1577" y="702"/>
                      <a:pt x="1575" y="697"/>
                    </a:cubicBezTo>
                    <a:cubicBezTo>
                      <a:pt x="1574" y="695"/>
                      <a:pt x="1575" y="692"/>
                      <a:pt x="1577" y="690"/>
                    </a:cubicBezTo>
                    <a:cubicBezTo>
                      <a:pt x="1578" y="689"/>
                      <a:pt x="1580" y="688"/>
                      <a:pt x="1582" y="689"/>
                    </a:cubicBezTo>
                    <a:cubicBezTo>
                      <a:pt x="1583" y="689"/>
                      <a:pt x="1585" y="690"/>
                      <a:pt x="1586" y="692"/>
                    </a:cubicBezTo>
                    <a:cubicBezTo>
                      <a:pt x="1587" y="694"/>
                      <a:pt x="1587" y="697"/>
                      <a:pt x="1584" y="698"/>
                    </a:cubicBezTo>
                    <a:cubicBezTo>
                      <a:pt x="1583" y="699"/>
                      <a:pt x="1581" y="699"/>
                      <a:pt x="1580" y="698"/>
                    </a:cubicBezTo>
                    <a:cubicBezTo>
                      <a:pt x="1580" y="697"/>
                      <a:pt x="1579" y="696"/>
                      <a:pt x="1580" y="695"/>
                    </a:cubicBezTo>
                    <a:cubicBezTo>
                      <a:pt x="1580" y="696"/>
                      <a:pt x="1581" y="697"/>
                      <a:pt x="1581" y="697"/>
                    </a:cubicBezTo>
                    <a:cubicBezTo>
                      <a:pt x="1582" y="698"/>
                      <a:pt x="1584" y="697"/>
                      <a:pt x="1584" y="695"/>
                    </a:cubicBezTo>
                    <a:cubicBezTo>
                      <a:pt x="1584" y="695"/>
                      <a:pt x="1584" y="694"/>
                      <a:pt x="1583" y="693"/>
                    </a:cubicBezTo>
                    <a:cubicBezTo>
                      <a:pt x="1582" y="692"/>
                      <a:pt x="1580" y="692"/>
                      <a:pt x="1579" y="693"/>
                    </a:cubicBezTo>
                    <a:cubicBezTo>
                      <a:pt x="1578" y="694"/>
                      <a:pt x="1577" y="695"/>
                      <a:pt x="1578" y="697"/>
                    </a:cubicBezTo>
                    <a:cubicBezTo>
                      <a:pt x="1580" y="701"/>
                      <a:pt x="1586" y="702"/>
                      <a:pt x="1590" y="701"/>
                    </a:cubicBezTo>
                    <a:cubicBezTo>
                      <a:pt x="1596" y="698"/>
                      <a:pt x="1601" y="691"/>
                      <a:pt x="1604" y="685"/>
                    </a:cubicBezTo>
                    <a:cubicBezTo>
                      <a:pt x="1611" y="670"/>
                      <a:pt x="1611" y="654"/>
                      <a:pt x="1604" y="641"/>
                    </a:cubicBezTo>
                    <a:cubicBezTo>
                      <a:pt x="1601" y="637"/>
                      <a:pt x="1599" y="632"/>
                      <a:pt x="1597" y="627"/>
                    </a:cubicBezTo>
                    <a:close/>
                    <a:moveTo>
                      <a:pt x="1585" y="611"/>
                    </a:moveTo>
                    <a:cubicBezTo>
                      <a:pt x="1590" y="620"/>
                      <a:pt x="1578" y="631"/>
                      <a:pt x="1568" y="635"/>
                    </a:cubicBezTo>
                    <a:cubicBezTo>
                      <a:pt x="1558" y="639"/>
                      <a:pt x="1544" y="641"/>
                      <a:pt x="1538" y="653"/>
                    </a:cubicBezTo>
                    <a:cubicBezTo>
                      <a:pt x="1535" y="659"/>
                      <a:pt x="1536" y="667"/>
                      <a:pt x="1541" y="672"/>
                    </a:cubicBezTo>
                    <a:cubicBezTo>
                      <a:pt x="1543" y="675"/>
                      <a:pt x="1548" y="677"/>
                      <a:pt x="1552" y="674"/>
                    </a:cubicBezTo>
                    <a:cubicBezTo>
                      <a:pt x="1548" y="674"/>
                      <a:pt x="1544" y="670"/>
                      <a:pt x="1544" y="665"/>
                    </a:cubicBezTo>
                    <a:cubicBezTo>
                      <a:pt x="1544" y="661"/>
                      <a:pt x="1549" y="657"/>
                      <a:pt x="1554" y="655"/>
                    </a:cubicBezTo>
                    <a:cubicBezTo>
                      <a:pt x="1564" y="653"/>
                      <a:pt x="1574" y="652"/>
                      <a:pt x="1582" y="646"/>
                    </a:cubicBezTo>
                    <a:cubicBezTo>
                      <a:pt x="1592" y="638"/>
                      <a:pt x="1596" y="623"/>
                      <a:pt x="1585" y="611"/>
                    </a:cubicBezTo>
                    <a:close/>
                    <a:moveTo>
                      <a:pt x="1556" y="573"/>
                    </a:moveTo>
                    <a:cubicBezTo>
                      <a:pt x="1547" y="579"/>
                      <a:pt x="1541" y="595"/>
                      <a:pt x="1543" y="606"/>
                    </a:cubicBezTo>
                    <a:cubicBezTo>
                      <a:pt x="1545" y="617"/>
                      <a:pt x="1556" y="618"/>
                      <a:pt x="1556" y="606"/>
                    </a:cubicBezTo>
                    <a:cubicBezTo>
                      <a:pt x="1556" y="596"/>
                      <a:pt x="1550" y="581"/>
                      <a:pt x="1556" y="573"/>
                    </a:cubicBezTo>
                    <a:close/>
                    <a:moveTo>
                      <a:pt x="1616" y="377"/>
                    </a:moveTo>
                    <a:cubicBezTo>
                      <a:pt x="1627" y="347"/>
                      <a:pt x="1603" y="302"/>
                      <a:pt x="1573" y="310"/>
                    </a:cubicBezTo>
                    <a:cubicBezTo>
                      <a:pt x="1571" y="304"/>
                      <a:pt x="1579" y="297"/>
                      <a:pt x="1588" y="297"/>
                    </a:cubicBezTo>
                    <a:cubicBezTo>
                      <a:pt x="1598" y="297"/>
                      <a:pt x="1608" y="307"/>
                      <a:pt x="1609" y="320"/>
                    </a:cubicBezTo>
                    <a:cubicBezTo>
                      <a:pt x="1621" y="318"/>
                      <a:pt x="1634" y="351"/>
                      <a:pt x="1616" y="377"/>
                    </a:cubicBezTo>
                    <a:close/>
                    <a:moveTo>
                      <a:pt x="1755" y="378"/>
                    </a:moveTo>
                    <a:cubicBezTo>
                      <a:pt x="1755" y="381"/>
                      <a:pt x="1753" y="383"/>
                      <a:pt x="1750" y="383"/>
                    </a:cubicBezTo>
                    <a:cubicBezTo>
                      <a:pt x="1748" y="384"/>
                      <a:pt x="1745" y="381"/>
                      <a:pt x="1745" y="379"/>
                    </a:cubicBezTo>
                    <a:cubicBezTo>
                      <a:pt x="1745" y="376"/>
                      <a:pt x="1747" y="374"/>
                      <a:pt x="1750" y="373"/>
                    </a:cubicBezTo>
                    <a:cubicBezTo>
                      <a:pt x="1753" y="373"/>
                      <a:pt x="1755" y="375"/>
                      <a:pt x="1755" y="378"/>
                    </a:cubicBezTo>
                    <a:close/>
                    <a:moveTo>
                      <a:pt x="1758" y="388"/>
                    </a:moveTo>
                    <a:cubicBezTo>
                      <a:pt x="1758" y="390"/>
                      <a:pt x="1756" y="392"/>
                      <a:pt x="1754" y="392"/>
                    </a:cubicBezTo>
                    <a:cubicBezTo>
                      <a:pt x="1752" y="392"/>
                      <a:pt x="1750" y="390"/>
                      <a:pt x="1750" y="388"/>
                    </a:cubicBezTo>
                    <a:cubicBezTo>
                      <a:pt x="1750" y="386"/>
                      <a:pt x="1752" y="384"/>
                      <a:pt x="1754" y="384"/>
                    </a:cubicBezTo>
                    <a:cubicBezTo>
                      <a:pt x="1756" y="384"/>
                      <a:pt x="1758" y="385"/>
                      <a:pt x="1758" y="388"/>
                    </a:cubicBezTo>
                    <a:close/>
                    <a:moveTo>
                      <a:pt x="1746" y="369"/>
                    </a:moveTo>
                    <a:cubicBezTo>
                      <a:pt x="1747" y="374"/>
                      <a:pt x="1743" y="377"/>
                      <a:pt x="1739" y="377"/>
                    </a:cubicBezTo>
                    <a:cubicBezTo>
                      <a:pt x="1735" y="378"/>
                      <a:pt x="1731" y="374"/>
                      <a:pt x="1731" y="370"/>
                    </a:cubicBezTo>
                    <a:cubicBezTo>
                      <a:pt x="1731" y="366"/>
                      <a:pt x="1734" y="362"/>
                      <a:pt x="1738" y="362"/>
                    </a:cubicBezTo>
                    <a:cubicBezTo>
                      <a:pt x="1743" y="362"/>
                      <a:pt x="1746" y="365"/>
                      <a:pt x="1746" y="369"/>
                    </a:cubicBezTo>
                    <a:close/>
                    <a:moveTo>
                      <a:pt x="1626" y="482"/>
                    </a:moveTo>
                    <a:cubicBezTo>
                      <a:pt x="1616" y="479"/>
                      <a:pt x="1604" y="468"/>
                      <a:pt x="1600" y="453"/>
                    </a:cubicBezTo>
                    <a:cubicBezTo>
                      <a:pt x="1597" y="442"/>
                      <a:pt x="1597" y="430"/>
                      <a:pt x="1602" y="420"/>
                    </a:cubicBezTo>
                    <a:cubicBezTo>
                      <a:pt x="1604" y="415"/>
                      <a:pt x="1607" y="411"/>
                      <a:pt x="1612" y="408"/>
                    </a:cubicBezTo>
                    <a:cubicBezTo>
                      <a:pt x="1619" y="403"/>
                      <a:pt x="1628" y="403"/>
                      <a:pt x="1633" y="407"/>
                    </a:cubicBezTo>
                    <a:cubicBezTo>
                      <a:pt x="1639" y="411"/>
                      <a:pt x="1640" y="420"/>
                      <a:pt x="1634" y="423"/>
                    </a:cubicBezTo>
                    <a:cubicBezTo>
                      <a:pt x="1632" y="413"/>
                      <a:pt x="1621" y="412"/>
                      <a:pt x="1613" y="419"/>
                    </a:cubicBezTo>
                    <a:cubicBezTo>
                      <a:pt x="1605" y="426"/>
                      <a:pt x="1603" y="442"/>
                      <a:pt x="1605" y="452"/>
                    </a:cubicBezTo>
                    <a:cubicBezTo>
                      <a:pt x="1610" y="471"/>
                      <a:pt x="1620" y="478"/>
                      <a:pt x="1626" y="482"/>
                    </a:cubicBezTo>
                    <a:close/>
                    <a:moveTo>
                      <a:pt x="1608" y="402"/>
                    </a:moveTo>
                    <a:cubicBezTo>
                      <a:pt x="1627" y="373"/>
                      <a:pt x="1667" y="363"/>
                      <a:pt x="1688" y="376"/>
                    </a:cubicBezTo>
                    <a:cubicBezTo>
                      <a:pt x="1711" y="391"/>
                      <a:pt x="1697" y="410"/>
                      <a:pt x="1677" y="398"/>
                    </a:cubicBezTo>
                    <a:cubicBezTo>
                      <a:pt x="1667" y="391"/>
                      <a:pt x="1631" y="377"/>
                      <a:pt x="1608" y="402"/>
                    </a:cubicBezTo>
                    <a:close/>
                    <a:moveTo>
                      <a:pt x="1475" y="772"/>
                    </a:moveTo>
                    <a:cubicBezTo>
                      <a:pt x="1480" y="746"/>
                      <a:pt x="1465" y="731"/>
                      <a:pt x="1463" y="719"/>
                    </a:cubicBezTo>
                    <a:cubicBezTo>
                      <a:pt x="1461" y="706"/>
                      <a:pt x="1476" y="703"/>
                      <a:pt x="1482" y="717"/>
                    </a:cubicBezTo>
                    <a:cubicBezTo>
                      <a:pt x="1488" y="731"/>
                      <a:pt x="1484" y="754"/>
                      <a:pt x="1475" y="772"/>
                    </a:cubicBezTo>
                    <a:close/>
                    <a:moveTo>
                      <a:pt x="1510" y="693"/>
                    </a:moveTo>
                    <a:cubicBezTo>
                      <a:pt x="1511" y="696"/>
                      <a:pt x="1511" y="698"/>
                      <a:pt x="1510" y="700"/>
                    </a:cubicBezTo>
                    <a:cubicBezTo>
                      <a:pt x="1509" y="702"/>
                      <a:pt x="1506" y="704"/>
                      <a:pt x="1502" y="704"/>
                    </a:cubicBezTo>
                    <a:cubicBezTo>
                      <a:pt x="1498" y="704"/>
                      <a:pt x="1496" y="700"/>
                      <a:pt x="1496" y="697"/>
                    </a:cubicBezTo>
                    <a:cubicBezTo>
                      <a:pt x="1495" y="691"/>
                      <a:pt x="1500" y="690"/>
                      <a:pt x="1502" y="688"/>
                    </a:cubicBezTo>
                    <a:cubicBezTo>
                      <a:pt x="1505" y="685"/>
                      <a:pt x="1504" y="679"/>
                      <a:pt x="1500" y="675"/>
                    </a:cubicBezTo>
                    <a:cubicBezTo>
                      <a:pt x="1496" y="671"/>
                      <a:pt x="1490" y="669"/>
                      <a:pt x="1485" y="671"/>
                    </a:cubicBezTo>
                    <a:cubicBezTo>
                      <a:pt x="1481" y="673"/>
                      <a:pt x="1479" y="676"/>
                      <a:pt x="1480" y="680"/>
                    </a:cubicBezTo>
                    <a:cubicBezTo>
                      <a:pt x="1482" y="676"/>
                      <a:pt x="1488" y="676"/>
                      <a:pt x="1489" y="681"/>
                    </a:cubicBezTo>
                    <a:cubicBezTo>
                      <a:pt x="1490" y="683"/>
                      <a:pt x="1489" y="689"/>
                      <a:pt x="1489" y="695"/>
                    </a:cubicBezTo>
                    <a:cubicBezTo>
                      <a:pt x="1488" y="701"/>
                      <a:pt x="1488" y="706"/>
                      <a:pt x="1491" y="711"/>
                    </a:cubicBezTo>
                    <a:cubicBezTo>
                      <a:pt x="1496" y="719"/>
                      <a:pt x="1508" y="721"/>
                      <a:pt x="1515" y="715"/>
                    </a:cubicBezTo>
                    <a:cubicBezTo>
                      <a:pt x="1519" y="711"/>
                      <a:pt x="1521" y="706"/>
                      <a:pt x="1521" y="701"/>
                    </a:cubicBezTo>
                    <a:cubicBezTo>
                      <a:pt x="1522" y="696"/>
                      <a:pt x="1520" y="682"/>
                      <a:pt x="1524" y="677"/>
                    </a:cubicBezTo>
                    <a:cubicBezTo>
                      <a:pt x="1527" y="673"/>
                      <a:pt x="1532" y="673"/>
                      <a:pt x="1533" y="676"/>
                    </a:cubicBezTo>
                    <a:cubicBezTo>
                      <a:pt x="1536" y="673"/>
                      <a:pt x="1532" y="668"/>
                      <a:pt x="1528" y="666"/>
                    </a:cubicBezTo>
                    <a:cubicBezTo>
                      <a:pt x="1520" y="664"/>
                      <a:pt x="1509" y="670"/>
                      <a:pt x="1507" y="680"/>
                    </a:cubicBezTo>
                    <a:cubicBezTo>
                      <a:pt x="1507" y="684"/>
                      <a:pt x="1508" y="688"/>
                      <a:pt x="1510" y="693"/>
                    </a:cubicBezTo>
                    <a:close/>
                    <a:moveTo>
                      <a:pt x="1504" y="678"/>
                    </a:moveTo>
                    <a:cubicBezTo>
                      <a:pt x="1501" y="667"/>
                      <a:pt x="1505" y="650"/>
                      <a:pt x="1514" y="642"/>
                    </a:cubicBezTo>
                    <a:cubicBezTo>
                      <a:pt x="1523" y="634"/>
                      <a:pt x="1533" y="639"/>
                      <a:pt x="1525" y="650"/>
                    </a:cubicBezTo>
                    <a:cubicBezTo>
                      <a:pt x="1519" y="658"/>
                      <a:pt x="1505" y="667"/>
                      <a:pt x="1504" y="678"/>
                    </a:cubicBezTo>
                    <a:close/>
                    <a:moveTo>
                      <a:pt x="1507" y="721"/>
                    </a:moveTo>
                    <a:cubicBezTo>
                      <a:pt x="1502" y="722"/>
                      <a:pt x="1495" y="719"/>
                      <a:pt x="1492" y="716"/>
                    </a:cubicBezTo>
                    <a:cubicBezTo>
                      <a:pt x="1487" y="718"/>
                      <a:pt x="1488" y="731"/>
                      <a:pt x="1498" y="732"/>
                    </a:cubicBezTo>
                    <a:cubicBezTo>
                      <a:pt x="1504" y="732"/>
                      <a:pt x="1509" y="726"/>
                      <a:pt x="1507" y="721"/>
                    </a:cubicBezTo>
                    <a:close/>
                    <a:moveTo>
                      <a:pt x="1825" y="856"/>
                    </a:moveTo>
                    <a:cubicBezTo>
                      <a:pt x="1824" y="860"/>
                      <a:pt x="1821" y="862"/>
                      <a:pt x="1818" y="861"/>
                    </a:cubicBezTo>
                    <a:cubicBezTo>
                      <a:pt x="1812" y="860"/>
                      <a:pt x="1812" y="852"/>
                      <a:pt x="1817" y="849"/>
                    </a:cubicBezTo>
                    <a:cubicBezTo>
                      <a:pt x="1821" y="848"/>
                      <a:pt x="1823" y="849"/>
                      <a:pt x="1827" y="845"/>
                    </a:cubicBezTo>
                    <a:cubicBezTo>
                      <a:pt x="1825" y="850"/>
                      <a:pt x="1826" y="852"/>
                      <a:pt x="1825" y="856"/>
                    </a:cubicBezTo>
                    <a:close/>
                    <a:moveTo>
                      <a:pt x="1733" y="1130"/>
                    </a:moveTo>
                    <a:cubicBezTo>
                      <a:pt x="1707" y="1127"/>
                      <a:pt x="1693" y="1110"/>
                      <a:pt x="1688" y="1092"/>
                    </a:cubicBezTo>
                    <a:cubicBezTo>
                      <a:pt x="1683" y="1076"/>
                      <a:pt x="1691" y="1065"/>
                      <a:pt x="1689" y="1054"/>
                    </a:cubicBezTo>
                    <a:cubicBezTo>
                      <a:pt x="1688" y="1051"/>
                      <a:pt x="1686" y="1047"/>
                      <a:pt x="1682" y="1045"/>
                    </a:cubicBezTo>
                    <a:cubicBezTo>
                      <a:pt x="1693" y="1041"/>
                      <a:pt x="1704" y="1049"/>
                      <a:pt x="1705" y="1060"/>
                    </a:cubicBezTo>
                    <a:cubicBezTo>
                      <a:pt x="1707" y="1074"/>
                      <a:pt x="1700" y="1083"/>
                      <a:pt x="1705" y="1098"/>
                    </a:cubicBezTo>
                    <a:cubicBezTo>
                      <a:pt x="1709" y="1113"/>
                      <a:pt x="1720" y="1125"/>
                      <a:pt x="1733" y="1130"/>
                    </a:cubicBezTo>
                    <a:close/>
                    <a:moveTo>
                      <a:pt x="1781" y="1161"/>
                    </a:moveTo>
                    <a:cubicBezTo>
                      <a:pt x="1756" y="1161"/>
                      <a:pt x="1743" y="1141"/>
                      <a:pt x="1733" y="1134"/>
                    </a:cubicBezTo>
                    <a:cubicBezTo>
                      <a:pt x="1719" y="1125"/>
                      <a:pt x="1711" y="1135"/>
                      <a:pt x="1723" y="1148"/>
                    </a:cubicBezTo>
                    <a:cubicBezTo>
                      <a:pt x="1735" y="1162"/>
                      <a:pt x="1762" y="1169"/>
                      <a:pt x="1781" y="1161"/>
                    </a:cubicBezTo>
                    <a:close/>
                    <a:moveTo>
                      <a:pt x="2150" y="644"/>
                    </a:moveTo>
                    <a:cubicBezTo>
                      <a:pt x="2174" y="644"/>
                      <a:pt x="2193" y="626"/>
                      <a:pt x="2197" y="608"/>
                    </a:cubicBezTo>
                    <a:cubicBezTo>
                      <a:pt x="2201" y="593"/>
                      <a:pt x="2188" y="585"/>
                      <a:pt x="2183" y="603"/>
                    </a:cubicBezTo>
                    <a:cubicBezTo>
                      <a:pt x="2179" y="618"/>
                      <a:pt x="2174" y="637"/>
                      <a:pt x="2150" y="644"/>
                    </a:cubicBezTo>
                    <a:close/>
                    <a:moveTo>
                      <a:pt x="2111" y="347"/>
                    </a:moveTo>
                    <a:cubicBezTo>
                      <a:pt x="2128" y="347"/>
                      <a:pt x="2152" y="361"/>
                      <a:pt x="2161" y="377"/>
                    </a:cubicBezTo>
                    <a:cubicBezTo>
                      <a:pt x="2169" y="393"/>
                      <a:pt x="2157" y="403"/>
                      <a:pt x="2144" y="387"/>
                    </a:cubicBezTo>
                    <a:cubicBezTo>
                      <a:pt x="2134" y="375"/>
                      <a:pt x="2131" y="354"/>
                      <a:pt x="2111" y="347"/>
                    </a:cubicBezTo>
                    <a:close/>
                    <a:moveTo>
                      <a:pt x="2199" y="625"/>
                    </a:moveTo>
                    <a:cubicBezTo>
                      <a:pt x="2219" y="611"/>
                      <a:pt x="2218" y="590"/>
                      <a:pt x="2212" y="572"/>
                    </a:cubicBezTo>
                    <a:cubicBezTo>
                      <a:pt x="2209" y="562"/>
                      <a:pt x="2200" y="550"/>
                      <a:pt x="2204" y="540"/>
                    </a:cubicBezTo>
                    <a:cubicBezTo>
                      <a:pt x="2188" y="543"/>
                      <a:pt x="2202" y="573"/>
                      <a:pt x="2205" y="583"/>
                    </a:cubicBezTo>
                    <a:cubicBezTo>
                      <a:pt x="2210" y="599"/>
                      <a:pt x="2209" y="614"/>
                      <a:pt x="2199" y="625"/>
                    </a:cubicBezTo>
                    <a:close/>
                    <a:moveTo>
                      <a:pt x="2136" y="484"/>
                    </a:moveTo>
                    <a:cubicBezTo>
                      <a:pt x="2130" y="509"/>
                      <a:pt x="2113" y="535"/>
                      <a:pt x="2095" y="541"/>
                    </a:cubicBezTo>
                    <a:cubicBezTo>
                      <a:pt x="2078" y="546"/>
                      <a:pt x="2068" y="532"/>
                      <a:pt x="2086" y="522"/>
                    </a:cubicBezTo>
                    <a:cubicBezTo>
                      <a:pt x="2100" y="515"/>
                      <a:pt x="2124" y="506"/>
                      <a:pt x="2136" y="484"/>
                    </a:cubicBezTo>
                    <a:close/>
                    <a:moveTo>
                      <a:pt x="2214" y="356"/>
                    </a:moveTo>
                    <a:cubicBezTo>
                      <a:pt x="2218" y="355"/>
                      <a:pt x="2222" y="356"/>
                      <a:pt x="2224" y="360"/>
                    </a:cubicBezTo>
                    <a:cubicBezTo>
                      <a:pt x="2226" y="366"/>
                      <a:pt x="2219" y="371"/>
                      <a:pt x="2214" y="368"/>
                    </a:cubicBezTo>
                    <a:cubicBezTo>
                      <a:pt x="2210" y="366"/>
                      <a:pt x="2209" y="362"/>
                      <a:pt x="2203" y="361"/>
                    </a:cubicBezTo>
                    <a:cubicBezTo>
                      <a:pt x="2209" y="361"/>
                      <a:pt x="2210" y="358"/>
                      <a:pt x="2214" y="356"/>
                    </a:cubicBezTo>
                    <a:close/>
                    <a:moveTo>
                      <a:pt x="2213" y="355"/>
                    </a:moveTo>
                    <a:cubicBezTo>
                      <a:pt x="2216" y="354"/>
                      <a:pt x="2218" y="353"/>
                      <a:pt x="2221" y="354"/>
                    </a:cubicBezTo>
                    <a:cubicBezTo>
                      <a:pt x="2223" y="356"/>
                      <a:pt x="2226" y="359"/>
                      <a:pt x="2226" y="363"/>
                    </a:cubicBezTo>
                    <a:cubicBezTo>
                      <a:pt x="2226" y="367"/>
                      <a:pt x="2222" y="370"/>
                      <a:pt x="2219" y="371"/>
                    </a:cubicBezTo>
                    <a:cubicBezTo>
                      <a:pt x="2212" y="372"/>
                      <a:pt x="2211" y="367"/>
                      <a:pt x="2208" y="364"/>
                    </a:cubicBezTo>
                    <a:cubicBezTo>
                      <a:pt x="2204" y="362"/>
                      <a:pt x="2198" y="363"/>
                      <a:pt x="2194" y="367"/>
                    </a:cubicBezTo>
                    <a:cubicBezTo>
                      <a:pt x="2189" y="372"/>
                      <a:pt x="2188" y="379"/>
                      <a:pt x="2191" y="385"/>
                    </a:cubicBezTo>
                    <a:cubicBezTo>
                      <a:pt x="2193" y="389"/>
                      <a:pt x="2196" y="391"/>
                      <a:pt x="2200" y="389"/>
                    </a:cubicBezTo>
                    <a:cubicBezTo>
                      <a:pt x="2197" y="387"/>
                      <a:pt x="2196" y="382"/>
                      <a:pt x="2201" y="379"/>
                    </a:cubicBezTo>
                    <a:cubicBezTo>
                      <a:pt x="2204" y="378"/>
                      <a:pt x="2210" y="378"/>
                      <a:pt x="2216" y="379"/>
                    </a:cubicBezTo>
                    <a:cubicBezTo>
                      <a:pt x="2223" y="379"/>
                      <a:pt x="2229" y="378"/>
                      <a:pt x="2234" y="375"/>
                    </a:cubicBezTo>
                    <a:cubicBezTo>
                      <a:pt x="2243" y="369"/>
                      <a:pt x="2244" y="355"/>
                      <a:pt x="2237" y="347"/>
                    </a:cubicBezTo>
                    <a:cubicBezTo>
                      <a:pt x="2232" y="343"/>
                      <a:pt x="2227" y="342"/>
                      <a:pt x="2221" y="342"/>
                    </a:cubicBezTo>
                    <a:cubicBezTo>
                      <a:pt x="2215" y="342"/>
                      <a:pt x="2199" y="345"/>
                      <a:pt x="2193" y="341"/>
                    </a:cubicBezTo>
                    <a:cubicBezTo>
                      <a:pt x="2189" y="338"/>
                      <a:pt x="2189" y="333"/>
                      <a:pt x="2192" y="330"/>
                    </a:cubicBezTo>
                    <a:cubicBezTo>
                      <a:pt x="2188" y="328"/>
                      <a:pt x="2183" y="332"/>
                      <a:pt x="2181" y="337"/>
                    </a:cubicBezTo>
                    <a:cubicBezTo>
                      <a:pt x="2179" y="346"/>
                      <a:pt x="2187" y="358"/>
                      <a:pt x="2199" y="359"/>
                    </a:cubicBezTo>
                    <a:cubicBezTo>
                      <a:pt x="2203" y="359"/>
                      <a:pt x="2208" y="357"/>
                      <a:pt x="2213" y="355"/>
                    </a:cubicBezTo>
                    <a:close/>
                    <a:moveTo>
                      <a:pt x="2196" y="363"/>
                    </a:moveTo>
                    <a:cubicBezTo>
                      <a:pt x="2184" y="368"/>
                      <a:pt x="2165" y="364"/>
                      <a:pt x="2155" y="355"/>
                    </a:cubicBezTo>
                    <a:cubicBezTo>
                      <a:pt x="2146" y="346"/>
                      <a:pt x="2151" y="334"/>
                      <a:pt x="2164" y="342"/>
                    </a:cubicBezTo>
                    <a:cubicBezTo>
                      <a:pt x="2173" y="348"/>
                      <a:pt x="2184" y="363"/>
                      <a:pt x="2196" y="363"/>
                    </a:cubicBezTo>
                    <a:close/>
                    <a:moveTo>
                      <a:pt x="2260" y="365"/>
                    </a:moveTo>
                    <a:cubicBezTo>
                      <a:pt x="2261" y="367"/>
                      <a:pt x="2260" y="368"/>
                      <a:pt x="2259" y="369"/>
                    </a:cubicBezTo>
                    <a:cubicBezTo>
                      <a:pt x="2270" y="369"/>
                      <a:pt x="2287" y="375"/>
                      <a:pt x="2302" y="384"/>
                    </a:cubicBezTo>
                    <a:cubicBezTo>
                      <a:pt x="2297" y="383"/>
                      <a:pt x="2293" y="382"/>
                      <a:pt x="2288" y="382"/>
                    </a:cubicBezTo>
                    <a:cubicBezTo>
                      <a:pt x="2255" y="382"/>
                      <a:pt x="2250" y="405"/>
                      <a:pt x="2226" y="418"/>
                    </a:cubicBezTo>
                    <a:cubicBezTo>
                      <a:pt x="2218" y="423"/>
                      <a:pt x="2206" y="422"/>
                      <a:pt x="2202" y="411"/>
                    </a:cubicBezTo>
                    <a:cubicBezTo>
                      <a:pt x="2200" y="405"/>
                      <a:pt x="2202" y="399"/>
                      <a:pt x="2206" y="395"/>
                    </a:cubicBezTo>
                    <a:cubicBezTo>
                      <a:pt x="2209" y="393"/>
                      <a:pt x="2212" y="392"/>
                      <a:pt x="2216" y="392"/>
                    </a:cubicBezTo>
                    <a:cubicBezTo>
                      <a:pt x="2217" y="392"/>
                      <a:pt x="2219" y="393"/>
                      <a:pt x="2221" y="394"/>
                    </a:cubicBezTo>
                    <a:cubicBezTo>
                      <a:pt x="2220" y="393"/>
                      <a:pt x="2221" y="393"/>
                      <a:pt x="2218" y="393"/>
                    </a:cubicBezTo>
                    <a:cubicBezTo>
                      <a:pt x="2215" y="393"/>
                      <a:pt x="2210" y="396"/>
                      <a:pt x="2210" y="400"/>
                    </a:cubicBezTo>
                    <a:cubicBezTo>
                      <a:pt x="2209" y="404"/>
                      <a:pt x="2213" y="408"/>
                      <a:pt x="2217" y="408"/>
                    </a:cubicBezTo>
                    <a:cubicBezTo>
                      <a:pt x="2221" y="409"/>
                      <a:pt x="2224" y="406"/>
                      <a:pt x="2225" y="403"/>
                    </a:cubicBezTo>
                    <a:cubicBezTo>
                      <a:pt x="2227" y="397"/>
                      <a:pt x="2221" y="392"/>
                      <a:pt x="2216" y="391"/>
                    </a:cubicBezTo>
                    <a:cubicBezTo>
                      <a:pt x="2211" y="390"/>
                      <a:pt x="2208" y="391"/>
                      <a:pt x="2204" y="394"/>
                    </a:cubicBezTo>
                    <a:cubicBezTo>
                      <a:pt x="2199" y="398"/>
                      <a:pt x="2198" y="405"/>
                      <a:pt x="2199" y="411"/>
                    </a:cubicBezTo>
                    <a:cubicBezTo>
                      <a:pt x="2204" y="426"/>
                      <a:pt x="2217" y="427"/>
                      <a:pt x="2227" y="421"/>
                    </a:cubicBezTo>
                    <a:cubicBezTo>
                      <a:pt x="2251" y="407"/>
                      <a:pt x="2257" y="384"/>
                      <a:pt x="2291" y="386"/>
                    </a:cubicBezTo>
                    <a:cubicBezTo>
                      <a:pt x="2304" y="387"/>
                      <a:pt x="2318" y="393"/>
                      <a:pt x="2326" y="408"/>
                    </a:cubicBezTo>
                    <a:cubicBezTo>
                      <a:pt x="2335" y="426"/>
                      <a:pt x="2332" y="450"/>
                      <a:pt x="2314" y="461"/>
                    </a:cubicBezTo>
                    <a:cubicBezTo>
                      <a:pt x="2333" y="448"/>
                      <a:pt x="2328" y="416"/>
                      <a:pt x="2309" y="401"/>
                    </a:cubicBezTo>
                    <a:cubicBezTo>
                      <a:pt x="2300" y="393"/>
                      <a:pt x="2283" y="388"/>
                      <a:pt x="2270" y="394"/>
                    </a:cubicBezTo>
                    <a:cubicBezTo>
                      <a:pt x="2242" y="406"/>
                      <a:pt x="2255" y="436"/>
                      <a:pt x="2281" y="425"/>
                    </a:cubicBezTo>
                    <a:cubicBezTo>
                      <a:pt x="2294" y="420"/>
                      <a:pt x="2308" y="423"/>
                      <a:pt x="2315" y="437"/>
                    </a:cubicBezTo>
                    <a:cubicBezTo>
                      <a:pt x="2319" y="445"/>
                      <a:pt x="2318" y="455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5" y="460"/>
                      <a:pt x="2316" y="460"/>
                    </a:cubicBezTo>
                    <a:cubicBezTo>
                      <a:pt x="2311" y="463"/>
                      <a:pt x="2307" y="467"/>
                      <a:pt x="2303" y="472"/>
                    </a:cubicBezTo>
                    <a:cubicBezTo>
                      <a:pt x="2294" y="483"/>
                      <a:pt x="2289" y="493"/>
                      <a:pt x="2287" y="507"/>
                    </a:cubicBezTo>
                    <a:cubicBezTo>
                      <a:pt x="2287" y="507"/>
                      <a:pt x="2287" y="507"/>
                      <a:pt x="2287" y="507"/>
                    </a:cubicBezTo>
                    <a:cubicBezTo>
                      <a:pt x="2282" y="496"/>
                      <a:pt x="2281" y="474"/>
                      <a:pt x="2287" y="464"/>
                    </a:cubicBezTo>
                    <a:cubicBezTo>
                      <a:pt x="2287" y="463"/>
                      <a:pt x="2286" y="463"/>
                      <a:pt x="2285" y="462"/>
                    </a:cubicBezTo>
                    <a:cubicBezTo>
                      <a:pt x="2280" y="471"/>
                      <a:pt x="2279" y="489"/>
                      <a:pt x="2282" y="502"/>
                    </a:cubicBezTo>
                    <a:cubicBezTo>
                      <a:pt x="2281" y="500"/>
                      <a:pt x="2280" y="499"/>
                      <a:pt x="2279" y="498"/>
                    </a:cubicBezTo>
                    <a:cubicBezTo>
                      <a:pt x="2278" y="497"/>
                      <a:pt x="2278" y="497"/>
                      <a:pt x="2278" y="497"/>
                    </a:cubicBezTo>
                    <a:cubicBezTo>
                      <a:pt x="2273" y="490"/>
                      <a:pt x="2267" y="484"/>
                      <a:pt x="2260" y="479"/>
                    </a:cubicBezTo>
                    <a:cubicBezTo>
                      <a:pt x="2252" y="473"/>
                      <a:pt x="2240" y="467"/>
                      <a:pt x="2238" y="458"/>
                    </a:cubicBezTo>
                    <a:cubicBezTo>
                      <a:pt x="2235" y="449"/>
                      <a:pt x="2238" y="441"/>
                      <a:pt x="2245" y="435"/>
                    </a:cubicBezTo>
                    <a:cubicBezTo>
                      <a:pt x="2251" y="430"/>
                      <a:pt x="2260" y="428"/>
                      <a:pt x="2267" y="432"/>
                    </a:cubicBezTo>
                    <a:cubicBezTo>
                      <a:pt x="2274" y="435"/>
                      <a:pt x="2278" y="442"/>
                      <a:pt x="2277" y="448"/>
                    </a:cubicBezTo>
                    <a:cubicBezTo>
                      <a:pt x="2277" y="454"/>
                      <a:pt x="2273" y="459"/>
                      <a:pt x="2267" y="461"/>
                    </a:cubicBezTo>
                    <a:cubicBezTo>
                      <a:pt x="2271" y="459"/>
                      <a:pt x="2273" y="455"/>
                      <a:pt x="2273" y="451"/>
                    </a:cubicBezTo>
                    <a:cubicBezTo>
                      <a:pt x="2272" y="446"/>
                      <a:pt x="2267" y="443"/>
                      <a:pt x="2263" y="443"/>
                    </a:cubicBezTo>
                    <a:cubicBezTo>
                      <a:pt x="2258" y="444"/>
                      <a:pt x="2254" y="449"/>
                      <a:pt x="2255" y="454"/>
                    </a:cubicBezTo>
                    <a:cubicBezTo>
                      <a:pt x="2256" y="458"/>
                      <a:pt x="2259" y="461"/>
                      <a:pt x="2264" y="461"/>
                    </a:cubicBezTo>
                    <a:cubicBezTo>
                      <a:pt x="2267" y="461"/>
                      <a:pt x="2269" y="461"/>
                      <a:pt x="2271" y="459"/>
                    </a:cubicBezTo>
                    <a:cubicBezTo>
                      <a:pt x="2275" y="457"/>
                      <a:pt x="2277" y="453"/>
                      <a:pt x="2278" y="449"/>
                    </a:cubicBezTo>
                    <a:cubicBezTo>
                      <a:pt x="2279" y="442"/>
                      <a:pt x="2275" y="435"/>
                      <a:pt x="2268" y="431"/>
                    </a:cubicBezTo>
                    <a:cubicBezTo>
                      <a:pt x="2260" y="427"/>
                      <a:pt x="2250" y="429"/>
                      <a:pt x="2244" y="434"/>
                    </a:cubicBezTo>
                    <a:cubicBezTo>
                      <a:pt x="2236" y="440"/>
                      <a:pt x="2233" y="449"/>
                      <a:pt x="2236" y="459"/>
                    </a:cubicBezTo>
                    <a:cubicBezTo>
                      <a:pt x="2236" y="461"/>
                      <a:pt x="2237" y="464"/>
                      <a:pt x="2239" y="466"/>
                    </a:cubicBezTo>
                    <a:cubicBezTo>
                      <a:pt x="2238" y="465"/>
                      <a:pt x="2236" y="464"/>
                      <a:pt x="2235" y="464"/>
                    </a:cubicBezTo>
                    <a:cubicBezTo>
                      <a:pt x="2216" y="455"/>
                      <a:pt x="2194" y="455"/>
                      <a:pt x="2180" y="437"/>
                    </a:cubicBezTo>
                    <a:cubicBezTo>
                      <a:pt x="2179" y="438"/>
                      <a:pt x="2178" y="438"/>
                      <a:pt x="2177" y="439"/>
                    </a:cubicBezTo>
                    <a:cubicBezTo>
                      <a:pt x="2179" y="441"/>
                      <a:pt x="2182" y="444"/>
                      <a:pt x="2184" y="446"/>
                    </a:cubicBezTo>
                    <a:cubicBezTo>
                      <a:pt x="2188" y="450"/>
                      <a:pt x="2191" y="452"/>
                      <a:pt x="2195" y="454"/>
                    </a:cubicBezTo>
                    <a:cubicBezTo>
                      <a:pt x="2191" y="454"/>
                      <a:pt x="2186" y="455"/>
                      <a:pt x="2182" y="456"/>
                    </a:cubicBezTo>
                    <a:cubicBezTo>
                      <a:pt x="2172" y="459"/>
                      <a:pt x="2165" y="462"/>
                      <a:pt x="2157" y="468"/>
                    </a:cubicBezTo>
                    <a:cubicBezTo>
                      <a:pt x="2154" y="470"/>
                      <a:pt x="2152" y="472"/>
                      <a:pt x="2149" y="475"/>
                    </a:cubicBezTo>
                    <a:cubicBezTo>
                      <a:pt x="2143" y="481"/>
                      <a:pt x="2140" y="486"/>
                      <a:pt x="2137" y="494"/>
                    </a:cubicBezTo>
                    <a:cubicBezTo>
                      <a:pt x="2134" y="502"/>
                      <a:pt x="2134" y="508"/>
                      <a:pt x="2135" y="517"/>
                    </a:cubicBezTo>
                    <a:cubicBezTo>
                      <a:pt x="2136" y="524"/>
                      <a:pt x="2139" y="531"/>
                      <a:pt x="2145" y="536"/>
                    </a:cubicBezTo>
                    <a:cubicBezTo>
                      <a:pt x="2154" y="546"/>
                      <a:pt x="2168" y="547"/>
                      <a:pt x="2180" y="543"/>
                    </a:cubicBezTo>
                    <a:cubicBezTo>
                      <a:pt x="2192" y="538"/>
                      <a:pt x="2202" y="527"/>
                      <a:pt x="2208" y="515"/>
                    </a:cubicBezTo>
                    <a:cubicBezTo>
                      <a:pt x="2184" y="531"/>
                      <a:pt x="2171" y="512"/>
                      <a:pt x="2159" y="509"/>
                    </a:cubicBezTo>
                    <a:cubicBezTo>
                      <a:pt x="2143" y="505"/>
                      <a:pt x="2137" y="517"/>
                      <a:pt x="2140" y="528"/>
                    </a:cubicBezTo>
                    <a:cubicBezTo>
                      <a:pt x="2140" y="528"/>
                      <a:pt x="2140" y="528"/>
                      <a:pt x="2140" y="528"/>
                    </a:cubicBezTo>
                    <a:cubicBezTo>
                      <a:pt x="2138" y="524"/>
                      <a:pt x="2137" y="521"/>
                      <a:pt x="2136" y="517"/>
                    </a:cubicBezTo>
                    <a:cubicBezTo>
                      <a:pt x="2135" y="508"/>
                      <a:pt x="2136" y="502"/>
                      <a:pt x="2139" y="494"/>
                    </a:cubicBezTo>
                    <a:cubicBezTo>
                      <a:pt x="2142" y="487"/>
                      <a:pt x="2145" y="482"/>
                      <a:pt x="2151" y="476"/>
                    </a:cubicBezTo>
                    <a:cubicBezTo>
                      <a:pt x="2160" y="468"/>
                      <a:pt x="2168" y="463"/>
                      <a:pt x="2180" y="460"/>
                    </a:cubicBezTo>
                    <a:cubicBezTo>
                      <a:pt x="2177" y="461"/>
                      <a:pt x="2173" y="463"/>
                      <a:pt x="2170" y="465"/>
                    </a:cubicBezTo>
                    <a:cubicBezTo>
                      <a:pt x="2161" y="471"/>
                      <a:pt x="2156" y="484"/>
                      <a:pt x="2162" y="494"/>
                    </a:cubicBezTo>
                    <a:cubicBezTo>
                      <a:pt x="2165" y="498"/>
                      <a:pt x="2170" y="500"/>
                      <a:pt x="2176" y="499"/>
                    </a:cubicBezTo>
                    <a:cubicBezTo>
                      <a:pt x="2179" y="499"/>
                      <a:pt x="2183" y="496"/>
                      <a:pt x="2184" y="493"/>
                    </a:cubicBezTo>
                    <a:cubicBezTo>
                      <a:pt x="2186" y="489"/>
                      <a:pt x="2186" y="485"/>
                      <a:pt x="2185" y="481"/>
                    </a:cubicBezTo>
                    <a:cubicBezTo>
                      <a:pt x="2182" y="477"/>
                      <a:pt x="2177" y="474"/>
                      <a:pt x="2172" y="476"/>
                    </a:cubicBezTo>
                    <a:cubicBezTo>
                      <a:pt x="2169" y="477"/>
                      <a:pt x="2167" y="480"/>
                      <a:pt x="2167" y="484"/>
                    </a:cubicBezTo>
                    <a:cubicBezTo>
                      <a:pt x="2168" y="486"/>
                      <a:pt x="2169" y="487"/>
                      <a:pt x="2172" y="487"/>
                    </a:cubicBezTo>
                    <a:cubicBezTo>
                      <a:pt x="2170" y="486"/>
                      <a:pt x="2170" y="485"/>
                      <a:pt x="2170" y="483"/>
                    </a:cubicBezTo>
                    <a:cubicBezTo>
                      <a:pt x="2170" y="480"/>
                      <a:pt x="2174" y="479"/>
                      <a:pt x="2176" y="480"/>
                    </a:cubicBezTo>
                    <a:cubicBezTo>
                      <a:pt x="2177" y="481"/>
                      <a:pt x="2179" y="483"/>
                      <a:pt x="2179" y="485"/>
                    </a:cubicBezTo>
                    <a:cubicBezTo>
                      <a:pt x="2179" y="488"/>
                      <a:pt x="2177" y="491"/>
                      <a:pt x="2175" y="492"/>
                    </a:cubicBezTo>
                    <a:cubicBezTo>
                      <a:pt x="2171" y="493"/>
                      <a:pt x="2168" y="491"/>
                      <a:pt x="2166" y="489"/>
                    </a:cubicBezTo>
                    <a:cubicBezTo>
                      <a:pt x="2161" y="481"/>
                      <a:pt x="2167" y="469"/>
                      <a:pt x="2174" y="464"/>
                    </a:cubicBezTo>
                    <a:cubicBezTo>
                      <a:pt x="2199" y="448"/>
                      <a:pt x="2239" y="466"/>
                      <a:pt x="2261" y="484"/>
                    </a:cubicBezTo>
                    <a:cubicBezTo>
                      <a:pt x="2253" y="480"/>
                      <a:pt x="2243" y="478"/>
                      <a:pt x="2234" y="481"/>
                    </a:cubicBezTo>
                    <a:cubicBezTo>
                      <a:pt x="2229" y="482"/>
                      <a:pt x="2224" y="484"/>
                      <a:pt x="2220" y="489"/>
                    </a:cubicBezTo>
                    <a:cubicBezTo>
                      <a:pt x="2225" y="485"/>
                      <a:pt x="2230" y="484"/>
                      <a:pt x="2234" y="483"/>
                    </a:cubicBezTo>
                    <a:cubicBezTo>
                      <a:pt x="2245" y="481"/>
                      <a:pt x="2256" y="484"/>
                      <a:pt x="2265" y="490"/>
                    </a:cubicBezTo>
                    <a:cubicBezTo>
                      <a:pt x="2272" y="495"/>
                      <a:pt x="2277" y="501"/>
                      <a:pt x="2280" y="507"/>
                    </a:cubicBezTo>
                    <a:cubicBezTo>
                      <a:pt x="2287" y="519"/>
                      <a:pt x="2288" y="531"/>
                      <a:pt x="2293" y="543"/>
                    </a:cubicBezTo>
                    <a:cubicBezTo>
                      <a:pt x="2294" y="544"/>
                      <a:pt x="2294" y="544"/>
                      <a:pt x="2294" y="544"/>
                    </a:cubicBezTo>
                    <a:cubicBezTo>
                      <a:pt x="2297" y="551"/>
                      <a:pt x="2300" y="557"/>
                      <a:pt x="2305" y="563"/>
                    </a:cubicBezTo>
                    <a:cubicBezTo>
                      <a:pt x="2307" y="565"/>
                      <a:pt x="2319" y="579"/>
                      <a:pt x="2321" y="578"/>
                    </a:cubicBezTo>
                    <a:cubicBezTo>
                      <a:pt x="2321" y="576"/>
                      <a:pt x="2314" y="567"/>
                      <a:pt x="2312" y="566"/>
                    </a:cubicBezTo>
                    <a:cubicBezTo>
                      <a:pt x="2307" y="558"/>
                      <a:pt x="2302" y="551"/>
                      <a:pt x="2298" y="542"/>
                    </a:cubicBezTo>
                    <a:cubicBezTo>
                      <a:pt x="2297" y="541"/>
                      <a:pt x="2297" y="541"/>
                      <a:pt x="2297" y="541"/>
                    </a:cubicBezTo>
                    <a:cubicBezTo>
                      <a:pt x="2292" y="530"/>
                      <a:pt x="2289" y="520"/>
                      <a:pt x="2291" y="507"/>
                    </a:cubicBezTo>
                    <a:cubicBezTo>
                      <a:pt x="2293" y="492"/>
                      <a:pt x="2300" y="477"/>
                      <a:pt x="2313" y="469"/>
                    </a:cubicBezTo>
                    <a:cubicBezTo>
                      <a:pt x="2320" y="465"/>
                      <a:pt x="2334" y="464"/>
                      <a:pt x="2339" y="472"/>
                    </a:cubicBezTo>
                    <a:cubicBezTo>
                      <a:pt x="2340" y="475"/>
                      <a:pt x="2340" y="479"/>
                      <a:pt x="2338" y="481"/>
                    </a:cubicBezTo>
                    <a:cubicBezTo>
                      <a:pt x="2336" y="484"/>
                      <a:pt x="2333" y="484"/>
                      <a:pt x="2330" y="483"/>
                    </a:cubicBezTo>
                    <a:cubicBezTo>
                      <a:pt x="2328" y="481"/>
                      <a:pt x="2327" y="479"/>
                      <a:pt x="2327" y="478"/>
                    </a:cubicBezTo>
                    <a:cubicBezTo>
                      <a:pt x="2327" y="475"/>
                      <a:pt x="2329" y="473"/>
                      <a:pt x="2332" y="474"/>
                    </a:cubicBezTo>
                    <a:cubicBezTo>
                      <a:pt x="2333" y="474"/>
                      <a:pt x="2335" y="475"/>
                      <a:pt x="2335" y="477"/>
                    </a:cubicBezTo>
                    <a:cubicBezTo>
                      <a:pt x="2336" y="475"/>
                      <a:pt x="2335" y="473"/>
                      <a:pt x="2334" y="471"/>
                    </a:cubicBezTo>
                    <a:cubicBezTo>
                      <a:pt x="2331" y="470"/>
                      <a:pt x="2327" y="470"/>
                      <a:pt x="2325" y="472"/>
                    </a:cubicBezTo>
                    <a:cubicBezTo>
                      <a:pt x="2321" y="476"/>
                      <a:pt x="2321" y="482"/>
                      <a:pt x="2324" y="486"/>
                    </a:cubicBezTo>
                    <a:cubicBezTo>
                      <a:pt x="2327" y="489"/>
                      <a:pt x="2331" y="491"/>
                      <a:pt x="2335" y="491"/>
                    </a:cubicBezTo>
                    <a:cubicBezTo>
                      <a:pt x="2338" y="491"/>
                      <a:pt x="2342" y="489"/>
                      <a:pt x="2344" y="486"/>
                    </a:cubicBezTo>
                    <a:cubicBezTo>
                      <a:pt x="2347" y="481"/>
                      <a:pt x="2348" y="476"/>
                      <a:pt x="2345" y="471"/>
                    </a:cubicBezTo>
                    <a:cubicBezTo>
                      <a:pt x="2339" y="461"/>
                      <a:pt x="2325" y="460"/>
                      <a:pt x="2315" y="466"/>
                    </a:cubicBezTo>
                    <a:cubicBezTo>
                      <a:pt x="2312" y="468"/>
                      <a:pt x="2309" y="470"/>
                      <a:pt x="2307" y="472"/>
                    </a:cubicBezTo>
                    <a:cubicBezTo>
                      <a:pt x="2315" y="463"/>
                      <a:pt x="2323" y="458"/>
                      <a:pt x="2334" y="453"/>
                    </a:cubicBezTo>
                    <a:cubicBezTo>
                      <a:pt x="2342" y="451"/>
                      <a:pt x="2348" y="450"/>
                      <a:pt x="2356" y="450"/>
                    </a:cubicBezTo>
                    <a:cubicBezTo>
                      <a:pt x="2364" y="451"/>
                      <a:pt x="2370" y="453"/>
                      <a:pt x="2377" y="457"/>
                    </a:cubicBezTo>
                    <a:cubicBezTo>
                      <a:pt x="2381" y="460"/>
                      <a:pt x="2383" y="462"/>
                      <a:pt x="2386" y="466"/>
                    </a:cubicBezTo>
                    <a:cubicBezTo>
                      <a:pt x="2386" y="466"/>
                      <a:pt x="2386" y="466"/>
                      <a:pt x="2386" y="466"/>
                    </a:cubicBezTo>
                    <a:cubicBezTo>
                      <a:pt x="2377" y="458"/>
                      <a:pt x="2364" y="459"/>
                      <a:pt x="2360" y="475"/>
                    </a:cubicBezTo>
                    <a:cubicBezTo>
                      <a:pt x="2358" y="487"/>
                      <a:pt x="2369" y="507"/>
                      <a:pt x="2344" y="522"/>
                    </a:cubicBezTo>
                    <a:cubicBezTo>
                      <a:pt x="2358" y="521"/>
                      <a:pt x="2372" y="517"/>
                      <a:pt x="2382" y="509"/>
                    </a:cubicBezTo>
                    <a:cubicBezTo>
                      <a:pt x="2391" y="500"/>
                      <a:pt x="2396" y="486"/>
                      <a:pt x="2391" y="474"/>
                    </a:cubicBezTo>
                    <a:cubicBezTo>
                      <a:pt x="2389" y="467"/>
                      <a:pt x="2384" y="460"/>
                      <a:pt x="2378" y="456"/>
                    </a:cubicBezTo>
                    <a:cubicBezTo>
                      <a:pt x="2371" y="452"/>
                      <a:pt x="2365" y="449"/>
                      <a:pt x="2356" y="448"/>
                    </a:cubicBezTo>
                    <a:cubicBezTo>
                      <a:pt x="2348" y="448"/>
                      <a:pt x="2341" y="448"/>
                      <a:pt x="2333" y="451"/>
                    </a:cubicBezTo>
                    <a:cubicBezTo>
                      <a:pt x="2330" y="452"/>
                      <a:pt x="2327" y="453"/>
                      <a:pt x="2324" y="455"/>
                    </a:cubicBezTo>
                    <a:cubicBezTo>
                      <a:pt x="2322" y="456"/>
                      <a:pt x="2321" y="457"/>
                      <a:pt x="2320" y="458"/>
                    </a:cubicBezTo>
                    <a:cubicBezTo>
                      <a:pt x="2337" y="445"/>
                      <a:pt x="2337" y="422"/>
                      <a:pt x="2327" y="403"/>
                    </a:cubicBezTo>
                    <a:cubicBezTo>
                      <a:pt x="2326" y="402"/>
                      <a:pt x="2325" y="400"/>
                      <a:pt x="2324" y="399"/>
                    </a:cubicBezTo>
                    <a:cubicBezTo>
                      <a:pt x="2310" y="379"/>
                      <a:pt x="2285" y="367"/>
                      <a:pt x="2260" y="365"/>
                    </a:cubicBezTo>
                    <a:close/>
                    <a:moveTo>
                      <a:pt x="2244" y="356"/>
                    </a:moveTo>
                    <a:cubicBezTo>
                      <a:pt x="2246" y="362"/>
                      <a:pt x="2243" y="370"/>
                      <a:pt x="2240" y="373"/>
                    </a:cubicBezTo>
                    <a:cubicBezTo>
                      <a:pt x="2243" y="379"/>
                      <a:pt x="2257" y="376"/>
                      <a:pt x="2257" y="366"/>
                    </a:cubicBezTo>
                    <a:cubicBezTo>
                      <a:pt x="2257" y="359"/>
                      <a:pt x="2250" y="353"/>
                      <a:pt x="2244" y="356"/>
                    </a:cubicBezTo>
                    <a:close/>
                    <a:moveTo>
                      <a:pt x="2257" y="353"/>
                    </a:moveTo>
                    <a:cubicBezTo>
                      <a:pt x="2253" y="344"/>
                      <a:pt x="2243" y="335"/>
                      <a:pt x="2235" y="330"/>
                    </a:cubicBezTo>
                    <a:cubicBezTo>
                      <a:pt x="2226" y="325"/>
                      <a:pt x="2216" y="323"/>
                      <a:pt x="2205" y="323"/>
                    </a:cubicBezTo>
                    <a:cubicBezTo>
                      <a:pt x="2187" y="321"/>
                      <a:pt x="2168" y="325"/>
                      <a:pt x="2151" y="315"/>
                    </a:cubicBezTo>
                    <a:cubicBezTo>
                      <a:pt x="2138" y="307"/>
                      <a:pt x="2134" y="291"/>
                      <a:pt x="2139" y="282"/>
                    </a:cubicBezTo>
                    <a:cubicBezTo>
                      <a:pt x="2143" y="273"/>
                      <a:pt x="2153" y="267"/>
                      <a:pt x="2163" y="269"/>
                    </a:cubicBezTo>
                    <a:cubicBezTo>
                      <a:pt x="2170" y="270"/>
                      <a:pt x="2180" y="277"/>
                      <a:pt x="2178" y="286"/>
                    </a:cubicBezTo>
                    <a:cubicBezTo>
                      <a:pt x="2176" y="290"/>
                      <a:pt x="2172" y="293"/>
                      <a:pt x="2170" y="291"/>
                    </a:cubicBezTo>
                    <a:cubicBezTo>
                      <a:pt x="2173" y="288"/>
                      <a:pt x="2170" y="284"/>
                      <a:pt x="2166" y="282"/>
                    </a:cubicBezTo>
                    <a:cubicBezTo>
                      <a:pt x="2163" y="281"/>
                      <a:pt x="2159" y="282"/>
                      <a:pt x="2156" y="283"/>
                    </a:cubicBezTo>
                    <a:cubicBezTo>
                      <a:pt x="2152" y="286"/>
                      <a:pt x="2149" y="292"/>
                      <a:pt x="2152" y="297"/>
                    </a:cubicBezTo>
                    <a:cubicBezTo>
                      <a:pt x="2157" y="310"/>
                      <a:pt x="2179" y="311"/>
                      <a:pt x="2191" y="310"/>
                    </a:cubicBezTo>
                    <a:cubicBezTo>
                      <a:pt x="2211" y="309"/>
                      <a:pt x="2228" y="313"/>
                      <a:pt x="2243" y="326"/>
                    </a:cubicBezTo>
                    <a:cubicBezTo>
                      <a:pt x="2251" y="333"/>
                      <a:pt x="2257" y="343"/>
                      <a:pt x="2257" y="353"/>
                    </a:cubicBezTo>
                    <a:close/>
                    <a:moveTo>
                      <a:pt x="2379" y="516"/>
                    </a:moveTo>
                    <a:cubicBezTo>
                      <a:pt x="2391" y="509"/>
                      <a:pt x="2400" y="519"/>
                      <a:pt x="2408" y="526"/>
                    </a:cubicBezTo>
                    <a:cubicBezTo>
                      <a:pt x="2415" y="533"/>
                      <a:pt x="2427" y="536"/>
                      <a:pt x="2434" y="527"/>
                    </a:cubicBezTo>
                    <a:cubicBezTo>
                      <a:pt x="2422" y="521"/>
                      <a:pt x="2427" y="514"/>
                      <a:pt x="2418" y="506"/>
                    </a:cubicBezTo>
                    <a:cubicBezTo>
                      <a:pt x="2409" y="497"/>
                      <a:pt x="2390" y="498"/>
                      <a:pt x="2379" y="516"/>
                    </a:cubicBezTo>
                    <a:close/>
                    <a:moveTo>
                      <a:pt x="2434" y="586"/>
                    </a:moveTo>
                    <a:cubicBezTo>
                      <a:pt x="2448" y="557"/>
                      <a:pt x="2480" y="576"/>
                      <a:pt x="2485" y="594"/>
                    </a:cubicBezTo>
                    <a:cubicBezTo>
                      <a:pt x="2476" y="581"/>
                      <a:pt x="2446" y="576"/>
                      <a:pt x="2434" y="586"/>
                    </a:cubicBezTo>
                    <a:close/>
                    <a:moveTo>
                      <a:pt x="2424" y="601"/>
                    </a:moveTo>
                    <a:cubicBezTo>
                      <a:pt x="2411" y="587"/>
                      <a:pt x="2409" y="564"/>
                      <a:pt x="2416" y="551"/>
                    </a:cubicBezTo>
                    <a:cubicBezTo>
                      <a:pt x="2433" y="521"/>
                      <a:pt x="2465" y="540"/>
                      <a:pt x="2443" y="563"/>
                    </a:cubicBezTo>
                    <a:cubicBezTo>
                      <a:pt x="2431" y="575"/>
                      <a:pt x="2424" y="583"/>
                      <a:pt x="2424" y="601"/>
                    </a:cubicBezTo>
                    <a:close/>
                    <a:moveTo>
                      <a:pt x="2533" y="711"/>
                    </a:moveTo>
                    <a:cubicBezTo>
                      <a:pt x="2546" y="678"/>
                      <a:pt x="2529" y="653"/>
                      <a:pt x="2508" y="635"/>
                    </a:cubicBezTo>
                    <a:cubicBezTo>
                      <a:pt x="2496" y="625"/>
                      <a:pt x="2477" y="617"/>
                      <a:pt x="2473" y="602"/>
                    </a:cubicBezTo>
                    <a:cubicBezTo>
                      <a:pt x="2457" y="619"/>
                      <a:pt x="2496" y="645"/>
                      <a:pt x="2508" y="655"/>
                    </a:cubicBezTo>
                    <a:cubicBezTo>
                      <a:pt x="2526" y="671"/>
                      <a:pt x="2536" y="690"/>
                      <a:pt x="2533" y="711"/>
                    </a:cubicBezTo>
                    <a:close/>
                    <a:moveTo>
                      <a:pt x="1927" y="944"/>
                    </a:moveTo>
                    <a:cubicBezTo>
                      <a:pt x="1908" y="927"/>
                      <a:pt x="1874" y="939"/>
                      <a:pt x="1860" y="938"/>
                    </a:cubicBezTo>
                    <a:cubicBezTo>
                      <a:pt x="1838" y="937"/>
                      <a:pt x="1836" y="916"/>
                      <a:pt x="1859" y="914"/>
                    </a:cubicBezTo>
                    <a:cubicBezTo>
                      <a:pt x="1880" y="911"/>
                      <a:pt x="1914" y="924"/>
                      <a:pt x="1927" y="944"/>
                    </a:cubicBezTo>
                    <a:close/>
                    <a:moveTo>
                      <a:pt x="1777" y="967"/>
                    </a:moveTo>
                    <a:cubicBezTo>
                      <a:pt x="1792" y="996"/>
                      <a:pt x="1773" y="1020"/>
                      <a:pt x="1772" y="1035"/>
                    </a:cubicBezTo>
                    <a:cubicBezTo>
                      <a:pt x="1770" y="1052"/>
                      <a:pt x="1787" y="1056"/>
                      <a:pt x="1792" y="1039"/>
                    </a:cubicBezTo>
                    <a:cubicBezTo>
                      <a:pt x="1800" y="1016"/>
                      <a:pt x="1794" y="986"/>
                      <a:pt x="1777" y="967"/>
                    </a:cubicBezTo>
                    <a:close/>
                    <a:moveTo>
                      <a:pt x="2190" y="741"/>
                    </a:moveTo>
                    <a:cubicBezTo>
                      <a:pt x="2172" y="735"/>
                      <a:pt x="2161" y="745"/>
                      <a:pt x="2153" y="763"/>
                    </a:cubicBezTo>
                    <a:cubicBezTo>
                      <a:pt x="2147" y="778"/>
                      <a:pt x="2136" y="787"/>
                      <a:pt x="2124" y="783"/>
                    </a:cubicBezTo>
                    <a:cubicBezTo>
                      <a:pt x="2128" y="791"/>
                      <a:pt x="2142" y="796"/>
                      <a:pt x="2152" y="790"/>
                    </a:cubicBezTo>
                    <a:cubicBezTo>
                      <a:pt x="2165" y="781"/>
                      <a:pt x="2163" y="764"/>
                      <a:pt x="2172" y="751"/>
                    </a:cubicBezTo>
                    <a:cubicBezTo>
                      <a:pt x="2175" y="747"/>
                      <a:pt x="2181" y="742"/>
                      <a:pt x="2190" y="741"/>
                    </a:cubicBezTo>
                    <a:close/>
                    <a:moveTo>
                      <a:pt x="1834" y="809"/>
                    </a:moveTo>
                    <a:cubicBezTo>
                      <a:pt x="1832" y="808"/>
                      <a:pt x="1831" y="806"/>
                      <a:pt x="1832" y="804"/>
                    </a:cubicBezTo>
                    <a:cubicBezTo>
                      <a:pt x="1833" y="802"/>
                      <a:pt x="1835" y="801"/>
                      <a:pt x="1837" y="802"/>
                    </a:cubicBezTo>
                    <a:cubicBezTo>
                      <a:pt x="1839" y="803"/>
                      <a:pt x="1840" y="805"/>
                      <a:pt x="1839" y="807"/>
                    </a:cubicBezTo>
                    <a:cubicBezTo>
                      <a:pt x="1838" y="809"/>
                      <a:pt x="1836" y="810"/>
                      <a:pt x="1834" y="809"/>
                    </a:cubicBezTo>
                    <a:close/>
                    <a:moveTo>
                      <a:pt x="1855" y="808"/>
                    </a:moveTo>
                    <a:cubicBezTo>
                      <a:pt x="1851" y="806"/>
                      <a:pt x="1850" y="801"/>
                      <a:pt x="1851" y="798"/>
                    </a:cubicBezTo>
                    <a:cubicBezTo>
                      <a:pt x="1853" y="794"/>
                      <a:pt x="1858" y="792"/>
                      <a:pt x="1862" y="794"/>
                    </a:cubicBezTo>
                    <a:cubicBezTo>
                      <a:pt x="1865" y="796"/>
                      <a:pt x="1867" y="801"/>
                      <a:pt x="1865" y="804"/>
                    </a:cubicBezTo>
                    <a:cubicBezTo>
                      <a:pt x="1863" y="808"/>
                      <a:pt x="1859" y="810"/>
                      <a:pt x="1855" y="808"/>
                    </a:cubicBezTo>
                    <a:close/>
                    <a:moveTo>
                      <a:pt x="1843" y="811"/>
                    </a:moveTo>
                    <a:cubicBezTo>
                      <a:pt x="1841" y="810"/>
                      <a:pt x="1840" y="807"/>
                      <a:pt x="1841" y="804"/>
                    </a:cubicBezTo>
                    <a:cubicBezTo>
                      <a:pt x="1842" y="802"/>
                      <a:pt x="1845" y="801"/>
                      <a:pt x="1847" y="802"/>
                    </a:cubicBezTo>
                    <a:cubicBezTo>
                      <a:pt x="1850" y="803"/>
                      <a:pt x="1851" y="806"/>
                      <a:pt x="1850" y="809"/>
                    </a:cubicBezTo>
                    <a:cubicBezTo>
                      <a:pt x="1848" y="811"/>
                      <a:pt x="1846" y="812"/>
                      <a:pt x="1843" y="811"/>
                    </a:cubicBezTo>
                    <a:close/>
                    <a:moveTo>
                      <a:pt x="2138" y="925"/>
                    </a:moveTo>
                    <a:cubicBezTo>
                      <a:pt x="2137" y="921"/>
                      <a:pt x="2135" y="919"/>
                      <a:pt x="2132" y="918"/>
                    </a:cubicBezTo>
                    <a:cubicBezTo>
                      <a:pt x="2129" y="916"/>
                      <a:pt x="2124" y="917"/>
                      <a:pt x="2121" y="920"/>
                    </a:cubicBezTo>
                    <a:cubicBezTo>
                      <a:pt x="2117" y="924"/>
                      <a:pt x="2117" y="930"/>
                      <a:pt x="2119" y="933"/>
                    </a:cubicBezTo>
                    <a:cubicBezTo>
                      <a:pt x="2124" y="940"/>
                      <a:pt x="2130" y="937"/>
                      <a:pt x="2134" y="938"/>
                    </a:cubicBezTo>
                    <a:cubicBezTo>
                      <a:pt x="2140" y="939"/>
                      <a:pt x="2143" y="945"/>
                      <a:pt x="2143" y="952"/>
                    </a:cubicBezTo>
                    <a:cubicBezTo>
                      <a:pt x="2143" y="961"/>
                      <a:pt x="2138" y="968"/>
                      <a:pt x="2130" y="970"/>
                    </a:cubicBezTo>
                    <a:cubicBezTo>
                      <a:pt x="2125" y="971"/>
                      <a:pt x="2120" y="970"/>
                      <a:pt x="2118" y="965"/>
                    </a:cubicBezTo>
                    <a:cubicBezTo>
                      <a:pt x="2123" y="967"/>
                      <a:pt x="2129" y="963"/>
                      <a:pt x="2127" y="956"/>
                    </a:cubicBezTo>
                    <a:cubicBezTo>
                      <a:pt x="2126" y="953"/>
                      <a:pt x="2120" y="948"/>
                      <a:pt x="2114" y="942"/>
                    </a:cubicBezTo>
                    <a:cubicBezTo>
                      <a:pt x="2108" y="936"/>
                      <a:pt x="2104" y="930"/>
                      <a:pt x="2103" y="924"/>
                    </a:cubicBezTo>
                    <a:cubicBezTo>
                      <a:pt x="2100" y="910"/>
                      <a:pt x="2112" y="897"/>
                      <a:pt x="2125" y="898"/>
                    </a:cubicBezTo>
                    <a:cubicBezTo>
                      <a:pt x="2133" y="898"/>
                      <a:pt x="2138" y="902"/>
                      <a:pt x="2143" y="907"/>
                    </a:cubicBezTo>
                    <a:cubicBezTo>
                      <a:pt x="2148" y="912"/>
                      <a:pt x="2158" y="929"/>
                      <a:pt x="2167" y="931"/>
                    </a:cubicBezTo>
                    <a:cubicBezTo>
                      <a:pt x="2174" y="932"/>
                      <a:pt x="2178" y="927"/>
                      <a:pt x="2177" y="923"/>
                    </a:cubicBezTo>
                    <a:cubicBezTo>
                      <a:pt x="2183" y="924"/>
                      <a:pt x="2184" y="933"/>
                      <a:pt x="2181" y="938"/>
                    </a:cubicBezTo>
                    <a:cubicBezTo>
                      <a:pt x="2174" y="948"/>
                      <a:pt x="2158" y="950"/>
                      <a:pt x="2147" y="941"/>
                    </a:cubicBezTo>
                    <a:cubicBezTo>
                      <a:pt x="2142" y="937"/>
                      <a:pt x="2140" y="932"/>
                      <a:pt x="2138" y="925"/>
                    </a:cubicBezTo>
                    <a:close/>
                    <a:moveTo>
                      <a:pt x="2165" y="412"/>
                    </a:moveTo>
                    <a:cubicBezTo>
                      <a:pt x="2166" y="409"/>
                      <a:pt x="2170" y="409"/>
                      <a:pt x="2172" y="410"/>
                    </a:cubicBezTo>
                    <a:cubicBezTo>
                      <a:pt x="2175" y="412"/>
                      <a:pt x="2175" y="415"/>
                      <a:pt x="2173" y="418"/>
                    </a:cubicBezTo>
                    <a:cubicBezTo>
                      <a:pt x="2172" y="420"/>
                      <a:pt x="2168" y="421"/>
                      <a:pt x="2166" y="419"/>
                    </a:cubicBezTo>
                    <a:cubicBezTo>
                      <a:pt x="2163" y="418"/>
                      <a:pt x="2163" y="414"/>
                      <a:pt x="2165" y="412"/>
                    </a:cubicBezTo>
                    <a:close/>
                    <a:moveTo>
                      <a:pt x="2168" y="402"/>
                    </a:moveTo>
                    <a:cubicBezTo>
                      <a:pt x="2169" y="400"/>
                      <a:pt x="2172" y="399"/>
                      <a:pt x="2174" y="401"/>
                    </a:cubicBezTo>
                    <a:cubicBezTo>
                      <a:pt x="2176" y="402"/>
                      <a:pt x="2176" y="405"/>
                      <a:pt x="2175" y="407"/>
                    </a:cubicBezTo>
                    <a:cubicBezTo>
                      <a:pt x="2174" y="408"/>
                      <a:pt x="2171" y="409"/>
                      <a:pt x="2169" y="408"/>
                    </a:cubicBezTo>
                    <a:cubicBezTo>
                      <a:pt x="2167" y="406"/>
                      <a:pt x="2167" y="404"/>
                      <a:pt x="2168" y="402"/>
                    </a:cubicBezTo>
                    <a:close/>
                    <a:moveTo>
                      <a:pt x="2166" y="425"/>
                    </a:moveTo>
                    <a:cubicBezTo>
                      <a:pt x="2169" y="421"/>
                      <a:pt x="2174" y="420"/>
                      <a:pt x="2178" y="423"/>
                    </a:cubicBezTo>
                    <a:cubicBezTo>
                      <a:pt x="2182" y="425"/>
                      <a:pt x="2183" y="431"/>
                      <a:pt x="2180" y="434"/>
                    </a:cubicBezTo>
                    <a:cubicBezTo>
                      <a:pt x="2178" y="438"/>
                      <a:pt x="2172" y="439"/>
                      <a:pt x="2169" y="437"/>
                    </a:cubicBezTo>
                    <a:cubicBezTo>
                      <a:pt x="2165" y="434"/>
                      <a:pt x="2164" y="429"/>
                      <a:pt x="2166" y="425"/>
                    </a:cubicBezTo>
                    <a:close/>
                    <a:moveTo>
                      <a:pt x="2088" y="824"/>
                    </a:moveTo>
                    <a:cubicBezTo>
                      <a:pt x="2087" y="817"/>
                      <a:pt x="2088" y="810"/>
                      <a:pt x="2092" y="804"/>
                    </a:cubicBezTo>
                    <a:cubicBezTo>
                      <a:pt x="2096" y="799"/>
                      <a:pt x="2103" y="795"/>
                      <a:pt x="2109" y="796"/>
                    </a:cubicBezTo>
                    <a:cubicBezTo>
                      <a:pt x="2117" y="798"/>
                      <a:pt x="2123" y="805"/>
                      <a:pt x="2125" y="813"/>
                    </a:cubicBezTo>
                    <a:cubicBezTo>
                      <a:pt x="2127" y="824"/>
                      <a:pt x="2123" y="835"/>
                      <a:pt x="2115" y="842"/>
                    </a:cubicBezTo>
                    <a:cubicBezTo>
                      <a:pt x="2108" y="848"/>
                      <a:pt x="2099" y="852"/>
                      <a:pt x="2091" y="855"/>
                    </a:cubicBezTo>
                    <a:cubicBezTo>
                      <a:pt x="2092" y="855"/>
                      <a:pt x="2093" y="855"/>
                      <a:pt x="2095" y="855"/>
                    </a:cubicBezTo>
                    <a:cubicBezTo>
                      <a:pt x="2118" y="855"/>
                      <a:pt x="2141" y="860"/>
                      <a:pt x="2163" y="868"/>
                    </a:cubicBezTo>
                    <a:cubicBezTo>
                      <a:pt x="2188" y="878"/>
                      <a:pt x="2203" y="890"/>
                      <a:pt x="2232" y="887"/>
                    </a:cubicBezTo>
                    <a:cubicBezTo>
                      <a:pt x="2237" y="886"/>
                      <a:pt x="2243" y="885"/>
                      <a:pt x="2249" y="882"/>
                    </a:cubicBezTo>
                    <a:cubicBezTo>
                      <a:pt x="2257" y="879"/>
                      <a:pt x="2263" y="875"/>
                      <a:pt x="2269" y="869"/>
                    </a:cubicBezTo>
                    <a:cubicBezTo>
                      <a:pt x="2275" y="863"/>
                      <a:pt x="2279" y="858"/>
                      <a:pt x="2282" y="850"/>
                    </a:cubicBezTo>
                    <a:cubicBezTo>
                      <a:pt x="2294" y="821"/>
                      <a:pt x="2284" y="796"/>
                      <a:pt x="2261" y="777"/>
                    </a:cubicBezTo>
                    <a:cubicBezTo>
                      <a:pt x="2250" y="769"/>
                      <a:pt x="2238" y="766"/>
                      <a:pt x="2226" y="770"/>
                    </a:cubicBezTo>
                    <a:cubicBezTo>
                      <a:pt x="2215" y="774"/>
                      <a:pt x="2207" y="781"/>
                      <a:pt x="2205" y="792"/>
                    </a:cubicBezTo>
                    <a:cubicBezTo>
                      <a:pt x="2203" y="801"/>
                      <a:pt x="2204" y="809"/>
                      <a:pt x="2209" y="817"/>
                    </a:cubicBezTo>
                    <a:cubicBezTo>
                      <a:pt x="2211" y="820"/>
                      <a:pt x="2213" y="822"/>
                      <a:pt x="2216" y="824"/>
                    </a:cubicBezTo>
                    <a:cubicBezTo>
                      <a:pt x="2216" y="824"/>
                      <a:pt x="2215" y="823"/>
                      <a:pt x="2214" y="822"/>
                    </a:cubicBezTo>
                    <a:cubicBezTo>
                      <a:pt x="2210" y="815"/>
                      <a:pt x="2212" y="807"/>
                      <a:pt x="2218" y="802"/>
                    </a:cubicBezTo>
                    <a:cubicBezTo>
                      <a:pt x="2225" y="798"/>
                      <a:pt x="2234" y="800"/>
                      <a:pt x="2238" y="806"/>
                    </a:cubicBezTo>
                    <a:cubicBezTo>
                      <a:pt x="2242" y="813"/>
                      <a:pt x="2240" y="822"/>
                      <a:pt x="2234" y="826"/>
                    </a:cubicBezTo>
                    <a:cubicBezTo>
                      <a:pt x="2224" y="832"/>
                      <a:pt x="2213" y="826"/>
                      <a:pt x="2207" y="818"/>
                    </a:cubicBezTo>
                    <a:cubicBezTo>
                      <a:pt x="2202" y="810"/>
                      <a:pt x="2200" y="801"/>
                      <a:pt x="2202" y="792"/>
                    </a:cubicBezTo>
                    <a:cubicBezTo>
                      <a:pt x="2204" y="781"/>
                      <a:pt x="2211" y="773"/>
                      <a:pt x="2220" y="769"/>
                    </a:cubicBezTo>
                    <a:cubicBezTo>
                      <a:pt x="2211" y="772"/>
                      <a:pt x="2202" y="777"/>
                      <a:pt x="2196" y="782"/>
                    </a:cubicBezTo>
                    <a:cubicBezTo>
                      <a:pt x="2196" y="782"/>
                      <a:pt x="2194" y="780"/>
                      <a:pt x="2192" y="780"/>
                    </a:cubicBezTo>
                    <a:cubicBezTo>
                      <a:pt x="2203" y="770"/>
                      <a:pt x="2216" y="765"/>
                      <a:pt x="2226" y="764"/>
                    </a:cubicBezTo>
                    <a:cubicBezTo>
                      <a:pt x="2206" y="765"/>
                      <a:pt x="2189" y="772"/>
                      <a:pt x="2177" y="786"/>
                    </a:cubicBezTo>
                    <a:cubicBezTo>
                      <a:pt x="2170" y="794"/>
                      <a:pt x="2165" y="805"/>
                      <a:pt x="2162" y="818"/>
                    </a:cubicBezTo>
                    <a:cubicBezTo>
                      <a:pt x="2161" y="824"/>
                      <a:pt x="2160" y="831"/>
                      <a:pt x="2159" y="838"/>
                    </a:cubicBezTo>
                    <a:cubicBezTo>
                      <a:pt x="2158" y="845"/>
                      <a:pt x="2156" y="850"/>
                      <a:pt x="2150" y="854"/>
                    </a:cubicBezTo>
                    <a:cubicBezTo>
                      <a:pt x="2146" y="857"/>
                      <a:pt x="2140" y="858"/>
                      <a:pt x="2135" y="855"/>
                    </a:cubicBezTo>
                    <a:cubicBezTo>
                      <a:pt x="2131" y="853"/>
                      <a:pt x="2128" y="849"/>
                      <a:pt x="2128" y="844"/>
                    </a:cubicBezTo>
                    <a:cubicBezTo>
                      <a:pt x="2128" y="841"/>
                      <a:pt x="2130" y="839"/>
                      <a:pt x="2132" y="837"/>
                    </a:cubicBezTo>
                    <a:cubicBezTo>
                      <a:pt x="2135" y="834"/>
                      <a:pt x="2141" y="834"/>
                      <a:pt x="2143" y="838"/>
                    </a:cubicBezTo>
                    <a:cubicBezTo>
                      <a:pt x="2144" y="840"/>
                      <a:pt x="2144" y="843"/>
                      <a:pt x="2142" y="845"/>
                    </a:cubicBezTo>
                    <a:cubicBezTo>
                      <a:pt x="2140" y="847"/>
                      <a:pt x="2136" y="847"/>
                      <a:pt x="2134" y="844"/>
                    </a:cubicBezTo>
                    <a:cubicBezTo>
                      <a:pt x="2132" y="842"/>
                      <a:pt x="2132" y="839"/>
                      <a:pt x="2134" y="837"/>
                    </a:cubicBezTo>
                    <a:cubicBezTo>
                      <a:pt x="2135" y="836"/>
                      <a:pt x="2135" y="836"/>
                      <a:pt x="2136" y="835"/>
                    </a:cubicBezTo>
                    <a:cubicBezTo>
                      <a:pt x="2135" y="836"/>
                      <a:pt x="2134" y="836"/>
                      <a:pt x="2133" y="837"/>
                    </a:cubicBezTo>
                    <a:cubicBezTo>
                      <a:pt x="2131" y="839"/>
                      <a:pt x="2130" y="841"/>
                      <a:pt x="2130" y="844"/>
                    </a:cubicBezTo>
                    <a:cubicBezTo>
                      <a:pt x="2130" y="848"/>
                      <a:pt x="2132" y="852"/>
                      <a:pt x="2136" y="854"/>
                    </a:cubicBezTo>
                    <a:cubicBezTo>
                      <a:pt x="2140" y="856"/>
                      <a:pt x="2145" y="855"/>
                      <a:pt x="2149" y="852"/>
                    </a:cubicBezTo>
                    <a:cubicBezTo>
                      <a:pt x="2153" y="848"/>
                      <a:pt x="2155" y="843"/>
                      <a:pt x="2156" y="838"/>
                    </a:cubicBezTo>
                    <a:cubicBezTo>
                      <a:pt x="2157" y="830"/>
                      <a:pt x="2158" y="825"/>
                      <a:pt x="2159" y="818"/>
                    </a:cubicBezTo>
                    <a:cubicBezTo>
                      <a:pt x="2161" y="805"/>
                      <a:pt x="2167" y="793"/>
                      <a:pt x="2175" y="784"/>
                    </a:cubicBezTo>
                    <a:cubicBezTo>
                      <a:pt x="2183" y="775"/>
                      <a:pt x="2193" y="769"/>
                      <a:pt x="2204" y="765"/>
                    </a:cubicBezTo>
                    <a:cubicBezTo>
                      <a:pt x="2221" y="759"/>
                      <a:pt x="2240" y="761"/>
                      <a:pt x="2257" y="769"/>
                    </a:cubicBezTo>
                    <a:cubicBezTo>
                      <a:pt x="2256" y="768"/>
                      <a:pt x="2255" y="767"/>
                      <a:pt x="2255" y="766"/>
                    </a:cubicBezTo>
                    <a:cubicBezTo>
                      <a:pt x="2252" y="762"/>
                      <a:pt x="2249" y="758"/>
                      <a:pt x="2247" y="754"/>
                    </a:cubicBezTo>
                    <a:cubicBezTo>
                      <a:pt x="2244" y="746"/>
                      <a:pt x="2242" y="740"/>
                      <a:pt x="2241" y="732"/>
                    </a:cubicBezTo>
                    <a:cubicBezTo>
                      <a:pt x="2240" y="705"/>
                      <a:pt x="2266" y="689"/>
                      <a:pt x="2289" y="692"/>
                    </a:cubicBezTo>
                    <a:cubicBezTo>
                      <a:pt x="2299" y="693"/>
                      <a:pt x="2307" y="698"/>
                      <a:pt x="2314" y="704"/>
                    </a:cubicBezTo>
                    <a:cubicBezTo>
                      <a:pt x="2311" y="705"/>
                      <a:pt x="2311" y="705"/>
                      <a:pt x="2311" y="705"/>
                    </a:cubicBezTo>
                    <a:cubicBezTo>
                      <a:pt x="2305" y="700"/>
                      <a:pt x="2297" y="697"/>
                      <a:pt x="2289" y="696"/>
                    </a:cubicBezTo>
                    <a:cubicBezTo>
                      <a:pt x="2268" y="694"/>
                      <a:pt x="2244" y="708"/>
                      <a:pt x="2245" y="732"/>
                    </a:cubicBezTo>
                    <a:cubicBezTo>
                      <a:pt x="2246" y="739"/>
                      <a:pt x="2248" y="745"/>
                      <a:pt x="2251" y="752"/>
                    </a:cubicBezTo>
                    <a:cubicBezTo>
                      <a:pt x="2253" y="756"/>
                      <a:pt x="2256" y="760"/>
                      <a:pt x="2258" y="764"/>
                    </a:cubicBezTo>
                    <a:cubicBezTo>
                      <a:pt x="2270" y="781"/>
                      <a:pt x="2284" y="790"/>
                      <a:pt x="2290" y="811"/>
                    </a:cubicBezTo>
                    <a:cubicBezTo>
                      <a:pt x="2293" y="824"/>
                      <a:pt x="2292" y="838"/>
                      <a:pt x="2286" y="852"/>
                    </a:cubicBezTo>
                    <a:cubicBezTo>
                      <a:pt x="2283" y="860"/>
                      <a:pt x="2278" y="866"/>
                      <a:pt x="2272" y="872"/>
                    </a:cubicBezTo>
                    <a:cubicBezTo>
                      <a:pt x="2265" y="879"/>
                      <a:pt x="2259" y="883"/>
                      <a:pt x="2250" y="886"/>
                    </a:cubicBezTo>
                    <a:cubicBezTo>
                      <a:pt x="2237" y="890"/>
                      <a:pt x="2226" y="891"/>
                      <a:pt x="2213" y="889"/>
                    </a:cubicBezTo>
                    <a:cubicBezTo>
                      <a:pt x="2220" y="891"/>
                      <a:pt x="2226" y="893"/>
                      <a:pt x="2228" y="893"/>
                    </a:cubicBezTo>
                    <a:cubicBezTo>
                      <a:pt x="2256" y="900"/>
                      <a:pt x="2283" y="904"/>
                      <a:pt x="2311" y="905"/>
                    </a:cubicBezTo>
                    <a:cubicBezTo>
                      <a:pt x="2318" y="905"/>
                      <a:pt x="2324" y="904"/>
                      <a:pt x="2329" y="900"/>
                    </a:cubicBezTo>
                    <a:cubicBezTo>
                      <a:pt x="2332" y="897"/>
                      <a:pt x="2334" y="894"/>
                      <a:pt x="2335" y="891"/>
                    </a:cubicBezTo>
                    <a:cubicBezTo>
                      <a:pt x="2336" y="885"/>
                      <a:pt x="2334" y="878"/>
                      <a:pt x="2329" y="876"/>
                    </a:cubicBezTo>
                    <a:cubicBezTo>
                      <a:pt x="2326" y="875"/>
                      <a:pt x="2322" y="876"/>
                      <a:pt x="2320" y="878"/>
                    </a:cubicBezTo>
                    <a:cubicBezTo>
                      <a:pt x="2317" y="881"/>
                      <a:pt x="2317" y="886"/>
                      <a:pt x="2320" y="888"/>
                    </a:cubicBezTo>
                    <a:cubicBezTo>
                      <a:pt x="2322" y="889"/>
                      <a:pt x="2326" y="889"/>
                      <a:pt x="2328" y="887"/>
                    </a:cubicBezTo>
                    <a:cubicBezTo>
                      <a:pt x="2327" y="890"/>
                      <a:pt x="2323" y="892"/>
                      <a:pt x="2320" y="891"/>
                    </a:cubicBezTo>
                    <a:cubicBezTo>
                      <a:pt x="2310" y="889"/>
                      <a:pt x="2309" y="875"/>
                      <a:pt x="2320" y="871"/>
                    </a:cubicBezTo>
                    <a:cubicBezTo>
                      <a:pt x="2328" y="867"/>
                      <a:pt x="2336" y="871"/>
                      <a:pt x="2339" y="879"/>
                    </a:cubicBezTo>
                    <a:cubicBezTo>
                      <a:pt x="2344" y="889"/>
                      <a:pt x="2336" y="902"/>
                      <a:pt x="2323" y="905"/>
                    </a:cubicBezTo>
                    <a:cubicBezTo>
                      <a:pt x="2346" y="904"/>
                      <a:pt x="2368" y="901"/>
                      <a:pt x="2389" y="896"/>
                    </a:cubicBezTo>
                    <a:cubicBezTo>
                      <a:pt x="2380" y="896"/>
                      <a:pt x="2372" y="894"/>
                      <a:pt x="2365" y="891"/>
                    </a:cubicBezTo>
                    <a:cubicBezTo>
                      <a:pt x="2339" y="881"/>
                      <a:pt x="2325" y="850"/>
                      <a:pt x="2349" y="829"/>
                    </a:cubicBezTo>
                    <a:cubicBezTo>
                      <a:pt x="2355" y="823"/>
                      <a:pt x="2364" y="820"/>
                      <a:pt x="2372" y="819"/>
                    </a:cubicBezTo>
                    <a:cubicBezTo>
                      <a:pt x="2386" y="816"/>
                      <a:pt x="2402" y="821"/>
                      <a:pt x="2415" y="815"/>
                    </a:cubicBezTo>
                    <a:cubicBezTo>
                      <a:pt x="2420" y="812"/>
                      <a:pt x="2425" y="806"/>
                      <a:pt x="2426" y="800"/>
                    </a:cubicBezTo>
                    <a:cubicBezTo>
                      <a:pt x="2428" y="786"/>
                      <a:pt x="2414" y="773"/>
                      <a:pt x="2400" y="775"/>
                    </a:cubicBezTo>
                    <a:cubicBezTo>
                      <a:pt x="2395" y="776"/>
                      <a:pt x="2390" y="783"/>
                      <a:pt x="2390" y="788"/>
                    </a:cubicBezTo>
                    <a:cubicBezTo>
                      <a:pt x="2390" y="796"/>
                      <a:pt x="2397" y="802"/>
                      <a:pt x="2403" y="800"/>
                    </a:cubicBezTo>
                    <a:cubicBezTo>
                      <a:pt x="2400" y="802"/>
                      <a:pt x="2395" y="804"/>
                      <a:pt x="2390" y="801"/>
                    </a:cubicBezTo>
                    <a:cubicBezTo>
                      <a:pt x="2382" y="795"/>
                      <a:pt x="2383" y="783"/>
                      <a:pt x="2389" y="777"/>
                    </a:cubicBezTo>
                    <a:cubicBezTo>
                      <a:pt x="2395" y="769"/>
                      <a:pt x="2405" y="768"/>
                      <a:pt x="2413" y="770"/>
                    </a:cubicBezTo>
                    <a:cubicBezTo>
                      <a:pt x="2427" y="774"/>
                      <a:pt x="2436" y="789"/>
                      <a:pt x="2430" y="804"/>
                    </a:cubicBezTo>
                    <a:cubicBezTo>
                      <a:pt x="2427" y="812"/>
                      <a:pt x="2422" y="816"/>
                      <a:pt x="2416" y="819"/>
                    </a:cubicBezTo>
                    <a:cubicBezTo>
                      <a:pt x="2406" y="824"/>
                      <a:pt x="2394" y="822"/>
                      <a:pt x="2385" y="828"/>
                    </a:cubicBezTo>
                    <a:cubicBezTo>
                      <a:pt x="2369" y="837"/>
                      <a:pt x="2361" y="854"/>
                      <a:pt x="2370" y="869"/>
                    </a:cubicBezTo>
                    <a:cubicBezTo>
                      <a:pt x="2381" y="885"/>
                      <a:pt x="2410" y="889"/>
                      <a:pt x="2429" y="881"/>
                    </a:cubicBezTo>
                    <a:cubicBezTo>
                      <a:pt x="2439" y="876"/>
                      <a:pt x="2448" y="864"/>
                      <a:pt x="2449" y="853"/>
                    </a:cubicBezTo>
                    <a:cubicBezTo>
                      <a:pt x="2449" y="838"/>
                      <a:pt x="2433" y="823"/>
                      <a:pt x="2418" y="833"/>
                    </a:cubicBezTo>
                    <a:cubicBezTo>
                      <a:pt x="2413" y="836"/>
                      <a:pt x="2410" y="840"/>
                      <a:pt x="2410" y="845"/>
                    </a:cubicBezTo>
                    <a:cubicBezTo>
                      <a:pt x="2409" y="854"/>
                      <a:pt x="2420" y="864"/>
                      <a:pt x="2429" y="858"/>
                    </a:cubicBezTo>
                    <a:cubicBezTo>
                      <a:pt x="2434" y="855"/>
                      <a:pt x="2434" y="847"/>
                      <a:pt x="2429" y="846"/>
                    </a:cubicBezTo>
                    <a:cubicBezTo>
                      <a:pt x="2436" y="844"/>
                      <a:pt x="2439" y="853"/>
                      <a:pt x="2433" y="860"/>
                    </a:cubicBezTo>
                    <a:cubicBezTo>
                      <a:pt x="2422" y="871"/>
                      <a:pt x="2403" y="860"/>
                      <a:pt x="2406" y="844"/>
                    </a:cubicBezTo>
                    <a:cubicBezTo>
                      <a:pt x="2408" y="834"/>
                      <a:pt x="2418" y="825"/>
                      <a:pt x="2429" y="826"/>
                    </a:cubicBezTo>
                    <a:cubicBezTo>
                      <a:pt x="2445" y="827"/>
                      <a:pt x="2458" y="847"/>
                      <a:pt x="2450" y="864"/>
                    </a:cubicBezTo>
                    <a:cubicBezTo>
                      <a:pt x="2450" y="866"/>
                      <a:pt x="2449" y="868"/>
                      <a:pt x="2448" y="869"/>
                    </a:cubicBezTo>
                    <a:cubicBezTo>
                      <a:pt x="2452" y="864"/>
                      <a:pt x="2456" y="860"/>
                      <a:pt x="2460" y="853"/>
                    </a:cubicBezTo>
                    <a:cubicBezTo>
                      <a:pt x="2460" y="853"/>
                      <a:pt x="2460" y="853"/>
                      <a:pt x="2460" y="853"/>
                    </a:cubicBezTo>
                    <a:cubicBezTo>
                      <a:pt x="2465" y="844"/>
                      <a:pt x="2468" y="837"/>
                      <a:pt x="2469" y="826"/>
                    </a:cubicBezTo>
                    <a:cubicBezTo>
                      <a:pt x="2471" y="836"/>
                      <a:pt x="2468" y="846"/>
                      <a:pt x="2463" y="855"/>
                    </a:cubicBezTo>
                    <a:cubicBezTo>
                      <a:pt x="2463" y="855"/>
                      <a:pt x="2463" y="855"/>
                      <a:pt x="2463" y="855"/>
                    </a:cubicBezTo>
                    <a:cubicBezTo>
                      <a:pt x="2461" y="859"/>
                      <a:pt x="2458" y="863"/>
                      <a:pt x="2454" y="866"/>
                    </a:cubicBezTo>
                    <a:cubicBezTo>
                      <a:pt x="2467" y="858"/>
                      <a:pt x="2478" y="848"/>
                      <a:pt x="2489" y="836"/>
                    </a:cubicBezTo>
                    <a:cubicBezTo>
                      <a:pt x="2507" y="815"/>
                      <a:pt x="2518" y="797"/>
                      <a:pt x="2524" y="770"/>
                    </a:cubicBezTo>
                    <a:cubicBezTo>
                      <a:pt x="2529" y="744"/>
                      <a:pt x="2527" y="719"/>
                      <a:pt x="2518" y="696"/>
                    </a:cubicBezTo>
                    <a:cubicBezTo>
                      <a:pt x="2513" y="684"/>
                      <a:pt x="2510" y="678"/>
                      <a:pt x="2500" y="670"/>
                    </a:cubicBezTo>
                    <a:cubicBezTo>
                      <a:pt x="2480" y="654"/>
                      <a:pt x="2449" y="650"/>
                      <a:pt x="2432" y="659"/>
                    </a:cubicBezTo>
                    <a:cubicBezTo>
                      <a:pt x="2422" y="665"/>
                      <a:pt x="2415" y="677"/>
                      <a:pt x="2423" y="686"/>
                    </a:cubicBezTo>
                    <a:cubicBezTo>
                      <a:pt x="2427" y="692"/>
                      <a:pt x="2434" y="693"/>
                      <a:pt x="2441" y="688"/>
                    </a:cubicBezTo>
                    <a:cubicBezTo>
                      <a:pt x="2439" y="700"/>
                      <a:pt x="2420" y="702"/>
                      <a:pt x="2409" y="692"/>
                    </a:cubicBezTo>
                    <a:cubicBezTo>
                      <a:pt x="2398" y="681"/>
                      <a:pt x="2397" y="669"/>
                      <a:pt x="2401" y="659"/>
                    </a:cubicBezTo>
                    <a:cubicBezTo>
                      <a:pt x="2406" y="644"/>
                      <a:pt x="2424" y="634"/>
                      <a:pt x="2444" y="635"/>
                    </a:cubicBezTo>
                    <a:cubicBezTo>
                      <a:pt x="2464" y="637"/>
                      <a:pt x="2483" y="647"/>
                      <a:pt x="2497" y="661"/>
                    </a:cubicBezTo>
                    <a:cubicBezTo>
                      <a:pt x="2495" y="658"/>
                      <a:pt x="2492" y="654"/>
                      <a:pt x="2488" y="651"/>
                    </a:cubicBezTo>
                    <a:cubicBezTo>
                      <a:pt x="2466" y="631"/>
                      <a:pt x="2438" y="618"/>
                      <a:pt x="2407" y="618"/>
                    </a:cubicBezTo>
                    <a:cubicBezTo>
                      <a:pt x="2390" y="618"/>
                      <a:pt x="2379" y="625"/>
                      <a:pt x="2370" y="639"/>
                    </a:cubicBezTo>
                    <a:cubicBezTo>
                      <a:pt x="2364" y="647"/>
                      <a:pt x="2362" y="663"/>
                      <a:pt x="2367" y="672"/>
                    </a:cubicBezTo>
                    <a:cubicBezTo>
                      <a:pt x="2371" y="681"/>
                      <a:pt x="2382" y="684"/>
                      <a:pt x="2387" y="675"/>
                    </a:cubicBezTo>
                    <a:cubicBezTo>
                      <a:pt x="2391" y="680"/>
                      <a:pt x="2388" y="688"/>
                      <a:pt x="2381" y="690"/>
                    </a:cubicBezTo>
                    <a:cubicBezTo>
                      <a:pt x="2376" y="692"/>
                      <a:pt x="2367" y="689"/>
                      <a:pt x="2362" y="682"/>
                    </a:cubicBezTo>
                    <a:cubicBezTo>
                      <a:pt x="2359" y="678"/>
                      <a:pt x="2357" y="673"/>
                      <a:pt x="2356" y="667"/>
                    </a:cubicBezTo>
                    <a:cubicBezTo>
                      <a:pt x="2356" y="657"/>
                      <a:pt x="2359" y="646"/>
                      <a:pt x="2365" y="637"/>
                    </a:cubicBezTo>
                    <a:cubicBezTo>
                      <a:pt x="2370" y="630"/>
                      <a:pt x="2376" y="625"/>
                      <a:pt x="2382" y="622"/>
                    </a:cubicBezTo>
                    <a:cubicBezTo>
                      <a:pt x="2361" y="629"/>
                      <a:pt x="2344" y="646"/>
                      <a:pt x="2339" y="670"/>
                    </a:cubicBezTo>
                    <a:cubicBezTo>
                      <a:pt x="2337" y="682"/>
                      <a:pt x="2338" y="693"/>
                      <a:pt x="2341" y="704"/>
                    </a:cubicBezTo>
                    <a:cubicBezTo>
                      <a:pt x="2358" y="755"/>
                      <a:pt x="2388" y="719"/>
                      <a:pt x="2413" y="711"/>
                    </a:cubicBezTo>
                    <a:cubicBezTo>
                      <a:pt x="2445" y="701"/>
                      <a:pt x="2451" y="744"/>
                      <a:pt x="2420" y="755"/>
                    </a:cubicBezTo>
                    <a:cubicBezTo>
                      <a:pt x="2392" y="765"/>
                      <a:pt x="2368" y="748"/>
                      <a:pt x="2352" y="727"/>
                    </a:cubicBezTo>
                    <a:cubicBezTo>
                      <a:pt x="2354" y="731"/>
                      <a:pt x="2356" y="736"/>
                      <a:pt x="2357" y="741"/>
                    </a:cubicBezTo>
                    <a:cubicBezTo>
                      <a:pt x="2358" y="752"/>
                      <a:pt x="2352" y="765"/>
                      <a:pt x="2340" y="767"/>
                    </a:cubicBezTo>
                    <a:cubicBezTo>
                      <a:pt x="2335" y="768"/>
                      <a:pt x="2330" y="765"/>
                      <a:pt x="2327" y="760"/>
                    </a:cubicBezTo>
                    <a:cubicBezTo>
                      <a:pt x="2325" y="757"/>
                      <a:pt x="2324" y="753"/>
                      <a:pt x="2325" y="749"/>
                    </a:cubicBezTo>
                    <a:cubicBezTo>
                      <a:pt x="2327" y="746"/>
                      <a:pt x="2330" y="742"/>
                      <a:pt x="2334" y="741"/>
                    </a:cubicBezTo>
                    <a:cubicBezTo>
                      <a:pt x="2339" y="740"/>
                      <a:pt x="2345" y="742"/>
                      <a:pt x="2347" y="748"/>
                    </a:cubicBezTo>
                    <a:cubicBezTo>
                      <a:pt x="2348" y="751"/>
                      <a:pt x="2347" y="754"/>
                      <a:pt x="2344" y="756"/>
                    </a:cubicBezTo>
                    <a:cubicBezTo>
                      <a:pt x="2342" y="757"/>
                      <a:pt x="2340" y="757"/>
                      <a:pt x="2339" y="755"/>
                    </a:cubicBezTo>
                    <a:cubicBezTo>
                      <a:pt x="2340" y="755"/>
                      <a:pt x="2342" y="755"/>
                      <a:pt x="2343" y="754"/>
                    </a:cubicBezTo>
                    <a:cubicBezTo>
                      <a:pt x="2345" y="751"/>
                      <a:pt x="2343" y="748"/>
                      <a:pt x="2341" y="747"/>
                    </a:cubicBezTo>
                    <a:cubicBezTo>
                      <a:pt x="2339" y="747"/>
                      <a:pt x="2337" y="747"/>
                      <a:pt x="2335" y="748"/>
                    </a:cubicBezTo>
                    <a:cubicBezTo>
                      <a:pt x="2333" y="750"/>
                      <a:pt x="2332" y="753"/>
                      <a:pt x="2333" y="756"/>
                    </a:cubicBezTo>
                    <a:cubicBezTo>
                      <a:pt x="2334" y="759"/>
                      <a:pt x="2338" y="761"/>
                      <a:pt x="2341" y="760"/>
                    </a:cubicBezTo>
                    <a:cubicBezTo>
                      <a:pt x="2351" y="759"/>
                      <a:pt x="2355" y="746"/>
                      <a:pt x="2354" y="737"/>
                    </a:cubicBezTo>
                    <a:cubicBezTo>
                      <a:pt x="2354" y="735"/>
                      <a:pt x="2353" y="733"/>
                      <a:pt x="2352" y="731"/>
                    </a:cubicBezTo>
                    <a:cubicBezTo>
                      <a:pt x="2350" y="723"/>
                      <a:pt x="2344" y="716"/>
                      <a:pt x="2341" y="708"/>
                    </a:cubicBezTo>
                    <a:cubicBezTo>
                      <a:pt x="2338" y="700"/>
                      <a:pt x="2336" y="692"/>
                      <a:pt x="2336" y="684"/>
                    </a:cubicBezTo>
                    <a:cubicBezTo>
                      <a:pt x="2335" y="687"/>
                      <a:pt x="2334" y="690"/>
                      <a:pt x="2333" y="693"/>
                    </a:cubicBezTo>
                    <a:cubicBezTo>
                      <a:pt x="2323" y="709"/>
                      <a:pt x="2302" y="715"/>
                      <a:pt x="2285" y="708"/>
                    </a:cubicBezTo>
                    <a:cubicBezTo>
                      <a:pt x="2280" y="706"/>
                      <a:pt x="2276" y="703"/>
                      <a:pt x="2272" y="699"/>
                    </a:cubicBezTo>
                    <a:cubicBezTo>
                      <a:pt x="2275" y="698"/>
                      <a:pt x="2275" y="698"/>
                      <a:pt x="2275" y="698"/>
                    </a:cubicBezTo>
                    <a:cubicBezTo>
                      <a:pt x="2278" y="701"/>
                      <a:pt x="2282" y="703"/>
                      <a:pt x="2286" y="705"/>
                    </a:cubicBezTo>
                    <a:cubicBezTo>
                      <a:pt x="2302" y="711"/>
                      <a:pt x="2322" y="707"/>
                      <a:pt x="2331" y="691"/>
                    </a:cubicBezTo>
                    <a:cubicBezTo>
                      <a:pt x="2336" y="682"/>
                      <a:pt x="2336" y="676"/>
                      <a:pt x="2338" y="667"/>
                    </a:cubicBezTo>
                    <a:cubicBezTo>
                      <a:pt x="2346" y="635"/>
                      <a:pt x="2374" y="616"/>
                      <a:pt x="2407" y="615"/>
                    </a:cubicBezTo>
                    <a:cubicBezTo>
                      <a:pt x="2416" y="615"/>
                      <a:pt x="2425" y="616"/>
                      <a:pt x="2433" y="618"/>
                    </a:cubicBezTo>
                    <a:cubicBezTo>
                      <a:pt x="2416" y="611"/>
                      <a:pt x="2398" y="606"/>
                      <a:pt x="2383" y="607"/>
                    </a:cubicBezTo>
                    <a:cubicBezTo>
                      <a:pt x="2350" y="610"/>
                      <a:pt x="2306" y="610"/>
                      <a:pt x="2284" y="615"/>
                    </a:cubicBezTo>
                    <a:cubicBezTo>
                      <a:pt x="2274" y="617"/>
                      <a:pt x="2264" y="624"/>
                      <a:pt x="2260" y="634"/>
                    </a:cubicBezTo>
                    <a:cubicBezTo>
                      <a:pt x="2261" y="628"/>
                      <a:pt x="2266" y="623"/>
                      <a:pt x="2271" y="619"/>
                    </a:cubicBezTo>
                    <a:cubicBezTo>
                      <a:pt x="2271" y="619"/>
                      <a:pt x="2271" y="619"/>
                      <a:pt x="2271" y="619"/>
                    </a:cubicBezTo>
                    <a:cubicBezTo>
                      <a:pt x="2273" y="617"/>
                      <a:pt x="2276" y="616"/>
                      <a:pt x="2279" y="615"/>
                    </a:cubicBezTo>
                    <a:cubicBezTo>
                      <a:pt x="2267" y="616"/>
                      <a:pt x="2257" y="619"/>
                      <a:pt x="2248" y="627"/>
                    </a:cubicBezTo>
                    <a:cubicBezTo>
                      <a:pt x="2239" y="635"/>
                      <a:pt x="2235" y="645"/>
                      <a:pt x="2235" y="657"/>
                    </a:cubicBezTo>
                    <a:cubicBezTo>
                      <a:pt x="2234" y="656"/>
                      <a:pt x="2233" y="657"/>
                      <a:pt x="2232" y="657"/>
                    </a:cubicBezTo>
                    <a:cubicBezTo>
                      <a:pt x="2232" y="648"/>
                      <a:pt x="2235" y="639"/>
                      <a:pt x="2241" y="631"/>
                    </a:cubicBezTo>
                    <a:cubicBezTo>
                      <a:pt x="2246" y="624"/>
                      <a:pt x="2254" y="619"/>
                      <a:pt x="2260" y="617"/>
                    </a:cubicBezTo>
                    <a:cubicBezTo>
                      <a:pt x="2256" y="618"/>
                      <a:pt x="2250" y="615"/>
                      <a:pt x="2248" y="611"/>
                    </a:cubicBezTo>
                    <a:cubicBezTo>
                      <a:pt x="2246" y="607"/>
                      <a:pt x="2246" y="604"/>
                      <a:pt x="2247" y="601"/>
                    </a:cubicBezTo>
                    <a:cubicBezTo>
                      <a:pt x="2250" y="597"/>
                      <a:pt x="2255" y="594"/>
                      <a:pt x="2260" y="596"/>
                    </a:cubicBezTo>
                    <a:cubicBezTo>
                      <a:pt x="2263" y="598"/>
                      <a:pt x="2264" y="601"/>
                      <a:pt x="2264" y="604"/>
                    </a:cubicBezTo>
                    <a:cubicBezTo>
                      <a:pt x="2262" y="610"/>
                      <a:pt x="2255" y="610"/>
                      <a:pt x="2254" y="606"/>
                    </a:cubicBezTo>
                    <a:cubicBezTo>
                      <a:pt x="2256" y="607"/>
                      <a:pt x="2258" y="607"/>
                      <a:pt x="2259" y="606"/>
                    </a:cubicBezTo>
                    <a:cubicBezTo>
                      <a:pt x="2262" y="605"/>
                      <a:pt x="2262" y="602"/>
                      <a:pt x="2260" y="600"/>
                    </a:cubicBezTo>
                    <a:cubicBezTo>
                      <a:pt x="2258" y="598"/>
                      <a:pt x="2256" y="598"/>
                      <a:pt x="2254" y="598"/>
                    </a:cubicBezTo>
                    <a:cubicBezTo>
                      <a:pt x="2249" y="600"/>
                      <a:pt x="2246" y="608"/>
                      <a:pt x="2252" y="613"/>
                    </a:cubicBezTo>
                    <a:cubicBezTo>
                      <a:pt x="2258" y="618"/>
                      <a:pt x="2267" y="615"/>
                      <a:pt x="2273" y="614"/>
                    </a:cubicBezTo>
                    <a:cubicBezTo>
                      <a:pt x="2281" y="612"/>
                      <a:pt x="2290" y="610"/>
                      <a:pt x="2295" y="610"/>
                    </a:cubicBezTo>
                    <a:cubicBezTo>
                      <a:pt x="2301" y="609"/>
                      <a:pt x="2317" y="607"/>
                      <a:pt x="2336" y="607"/>
                    </a:cubicBezTo>
                    <a:cubicBezTo>
                      <a:pt x="2332" y="606"/>
                      <a:pt x="2329" y="605"/>
                      <a:pt x="2325" y="604"/>
                    </a:cubicBezTo>
                    <a:cubicBezTo>
                      <a:pt x="2324" y="603"/>
                      <a:pt x="2312" y="597"/>
                      <a:pt x="2313" y="595"/>
                    </a:cubicBezTo>
                    <a:cubicBezTo>
                      <a:pt x="2314" y="594"/>
                      <a:pt x="2321" y="597"/>
                      <a:pt x="2322" y="598"/>
                    </a:cubicBezTo>
                    <a:cubicBezTo>
                      <a:pt x="2328" y="600"/>
                      <a:pt x="2333" y="601"/>
                      <a:pt x="2338" y="602"/>
                    </a:cubicBezTo>
                    <a:cubicBezTo>
                      <a:pt x="2341" y="603"/>
                      <a:pt x="2343" y="603"/>
                      <a:pt x="2345" y="603"/>
                    </a:cubicBezTo>
                    <a:cubicBezTo>
                      <a:pt x="2354" y="604"/>
                      <a:pt x="2362" y="604"/>
                      <a:pt x="2371" y="603"/>
                    </a:cubicBezTo>
                    <a:cubicBezTo>
                      <a:pt x="2371" y="603"/>
                      <a:pt x="2373" y="603"/>
                      <a:pt x="2374" y="603"/>
                    </a:cubicBezTo>
                    <a:cubicBezTo>
                      <a:pt x="2371" y="602"/>
                      <a:pt x="2369" y="602"/>
                      <a:pt x="2366" y="602"/>
                    </a:cubicBezTo>
                    <a:cubicBezTo>
                      <a:pt x="2358" y="600"/>
                      <a:pt x="2352" y="598"/>
                      <a:pt x="2345" y="594"/>
                    </a:cubicBezTo>
                    <a:cubicBezTo>
                      <a:pt x="2326" y="582"/>
                      <a:pt x="2326" y="562"/>
                      <a:pt x="2336" y="546"/>
                    </a:cubicBezTo>
                    <a:cubicBezTo>
                      <a:pt x="2343" y="532"/>
                      <a:pt x="2357" y="521"/>
                      <a:pt x="2373" y="521"/>
                    </a:cubicBezTo>
                    <a:cubicBezTo>
                      <a:pt x="2387" y="521"/>
                      <a:pt x="2398" y="529"/>
                      <a:pt x="2402" y="542"/>
                    </a:cubicBezTo>
                    <a:cubicBezTo>
                      <a:pt x="2404" y="548"/>
                      <a:pt x="2404" y="554"/>
                      <a:pt x="2402" y="560"/>
                    </a:cubicBezTo>
                    <a:cubicBezTo>
                      <a:pt x="2400" y="565"/>
                      <a:pt x="2398" y="568"/>
                      <a:pt x="2393" y="571"/>
                    </a:cubicBezTo>
                    <a:cubicBezTo>
                      <a:pt x="2388" y="574"/>
                      <a:pt x="2382" y="575"/>
                      <a:pt x="2376" y="572"/>
                    </a:cubicBezTo>
                    <a:cubicBezTo>
                      <a:pt x="2373" y="570"/>
                      <a:pt x="2370" y="568"/>
                      <a:pt x="2369" y="564"/>
                    </a:cubicBezTo>
                    <a:cubicBezTo>
                      <a:pt x="2368" y="560"/>
                      <a:pt x="2369" y="556"/>
                      <a:pt x="2371" y="552"/>
                    </a:cubicBezTo>
                    <a:cubicBezTo>
                      <a:pt x="2374" y="548"/>
                      <a:pt x="2379" y="546"/>
                      <a:pt x="2384" y="547"/>
                    </a:cubicBezTo>
                    <a:cubicBezTo>
                      <a:pt x="2389" y="549"/>
                      <a:pt x="2392" y="553"/>
                      <a:pt x="2392" y="558"/>
                    </a:cubicBezTo>
                    <a:cubicBezTo>
                      <a:pt x="2392" y="564"/>
                      <a:pt x="2387" y="568"/>
                      <a:pt x="2381" y="568"/>
                    </a:cubicBezTo>
                    <a:cubicBezTo>
                      <a:pt x="2375" y="568"/>
                      <a:pt x="2370" y="563"/>
                      <a:pt x="2371" y="557"/>
                    </a:cubicBezTo>
                    <a:cubicBezTo>
                      <a:pt x="2371" y="555"/>
                      <a:pt x="2371" y="553"/>
                      <a:pt x="2373" y="551"/>
                    </a:cubicBezTo>
                    <a:cubicBezTo>
                      <a:pt x="2372" y="552"/>
                      <a:pt x="2372" y="552"/>
                      <a:pt x="2372" y="552"/>
                    </a:cubicBezTo>
                    <a:cubicBezTo>
                      <a:pt x="2369" y="556"/>
                      <a:pt x="2368" y="560"/>
                      <a:pt x="2370" y="564"/>
                    </a:cubicBezTo>
                    <a:cubicBezTo>
                      <a:pt x="2371" y="567"/>
                      <a:pt x="2373" y="570"/>
                      <a:pt x="2376" y="571"/>
                    </a:cubicBezTo>
                    <a:cubicBezTo>
                      <a:pt x="2382" y="574"/>
                      <a:pt x="2388" y="573"/>
                      <a:pt x="2393" y="570"/>
                    </a:cubicBezTo>
                    <a:cubicBezTo>
                      <a:pt x="2397" y="568"/>
                      <a:pt x="2399" y="564"/>
                      <a:pt x="2401" y="559"/>
                    </a:cubicBezTo>
                    <a:cubicBezTo>
                      <a:pt x="2402" y="553"/>
                      <a:pt x="2402" y="549"/>
                      <a:pt x="2400" y="543"/>
                    </a:cubicBezTo>
                    <a:cubicBezTo>
                      <a:pt x="2396" y="530"/>
                      <a:pt x="2386" y="523"/>
                      <a:pt x="2373" y="523"/>
                    </a:cubicBezTo>
                    <a:cubicBezTo>
                      <a:pt x="2358" y="524"/>
                      <a:pt x="2345" y="536"/>
                      <a:pt x="2338" y="549"/>
                    </a:cubicBezTo>
                    <a:cubicBezTo>
                      <a:pt x="2330" y="563"/>
                      <a:pt x="2331" y="580"/>
                      <a:pt x="2347" y="591"/>
                    </a:cubicBezTo>
                    <a:cubicBezTo>
                      <a:pt x="2353" y="594"/>
                      <a:pt x="2359" y="596"/>
                      <a:pt x="2366" y="597"/>
                    </a:cubicBezTo>
                    <a:cubicBezTo>
                      <a:pt x="2393" y="601"/>
                      <a:pt x="2416" y="607"/>
                      <a:pt x="2441" y="619"/>
                    </a:cubicBezTo>
                    <a:cubicBezTo>
                      <a:pt x="2440" y="618"/>
                      <a:pt x="2439" y="616"/>
                      <a:pt x="2438" y="615"/>
                    </a:cubicBezTo>
                    <a:cubicBezTo>
                      <a:pt x="2432" y="608"/>
                      <a:pt x="2429" y="597"/>
                      <a:pt x="2438" y="590"/>
                    </a:cubicBezTo>
                    <a:cubicBezTo>
                      <a:pt x="2444" y="585"/>
                      <a:pt x="2452" y="585"/>
                      <a:pt x="2458" y="590"/>
                    </a:cubicBezTo>
                    <a:cubicBezTo>
                      <a:pt x="2463" y="594"/>
                      <a:pt x="2465" y="600"/>
                      <a:pt x="2463" y="606"/>
                    </a:cubicBezTo>
                    <a:cubicBezTo>
                      <a:pt x="2461" y="610"/>
                      <a:pt x="2455" y="612"/>
                      <a:pt x="2452" y="608"/>
                    </a:cubicBezTo>
                    <a:cubicBezTo>
                      <a:pt x="2450" y="603"/>
                      <a:pt x="2453" y="601"/>
                      <a:pt x="2451" y="596"/>
                    </a:cubicBezTo>
                    <a:cubicBezTo>
                      <a:pt x="2449" y="593"/>
                      <a:pt x="2446" y="591"/>
                      <a:pt x="2442" y="593"/>
                    </a:cubicBezTo>
                    <a:cubicBezTo>
                      <a:pt x="2435" y="596"/>
                      <a:pt x="2436" y="605"/>
                      <a:pt x="2440" y="611"/>
                    </a:cubicBezTo>
                    <a:cubicBezTo>
                      <a:pt x="2448" y="623"/>
                      <a:pt x="2455" y="625"/>
                      <a:pt x="2467" y="632"/>
                    </a:cubicBezTo>
                    <a:cubicBezTo>
                      <a:pt x="2475" y="636"/>
                      <a:pt x="2483" y="642"/>
                      <a:pt x="2491" y="649"/>
                    </a:cubicBezTo>
                    <a:cubicBezTo>
                      <a:pt x="2513" y="670"/>
                      <a:pt x="2526" y="697"/>
                      <a:pt x="2530" y="726"/>
                    </a:cubicBezTo>
                    <a:cubicBezTo>
                      <a:pt x="2530" y="720"/>
                      <a:pt x="2533" y="715"/>
                      <a:pt x="2538" y="713"/>
                    </a:cubicBezTo>
                    <a:cubicBezTo>
                      <a:pt x="2542" y="711"/>
                      <a:pt x="2547" y="712"/>
                      <a:pt x="2552" y="717"/>
                    </a:cubicBezTo>
                    <a:cubicBezTo>
                      <a:pt x="2551" y="717"/>
                      <a:pt x="2549" y="718"/>
                      <a:pt x="2548" y="719"/>
                    </a:cubicBezTo>
                    <a:cubicBezTo>
                      <a:pt x="2542" y="709"/>
                      <a:pt x="2531" y="720"/>
                      <a:pt x="2530" y="732"/>
                    </a:cubicBezTo>
                    <a:cubicBezTo>
                      <a:pt x="2530" y="731"/>
                      <a:pt x="2530" y="731"/>
                      <a:pt x="2530" y="731"/>
                    </a:cubicBezTo>
                    <a:cubicBezTo>
                      <a:pt x="2531" y="741"/>
                      <a:pt x="2531" y="751"/>
                      <a:pt x="2530" y="762"/>
                    </a:cubicBezTo>
                    <a:cubicBezTo>
                      <a:pt x="2538" y="750"/>
                      <a:pt x="2551" y="742"/>
                      <a:pt x="2566" y="747"/>
                    </a:cubicBezTo>
                    <a:cubicBezTo>
                      <a:pt x="2574" y="749"/>
                      <a:pt x="2580" y="754"/>
                      <a:pt x="2584" y="760"/>
                    </a:cubicBezTo>
                    <a:cubicBezTo>
                      <a:pt x="2588" y="767"/>
                      <a:pt x="2589" y="774"/>
                      <a:pt x="2588" y="782"/>
                    </a:cubicBezTo>
                    <a:cubicBezTo>
                      <a:pt x="2586" y="790"/>
                      <a:pt x="2583" y="796"/>
                      <a:pt x="2577" y="801"/>
                    </a:cubicBezTo>
                    <a:cubicBezTo>
                      <a:pt x="2571" y="806"/>
                      <a:pt x="2565" y="808"/>
                      <a:pt x="2557" y="808"/>
                    </a:cubicBezTo>
                    <a:cubicBezTo>
                      <a:pt x="2549" y="807"/>
                      <a:pt x="2543" y="804"/>
                      <a:pt x="2539" y="798"/>
                    </a:cubicBezTo>
                    <a:cubicBezTo>
                      <a:pt x="2536" y="793"/>
                      <a:pt x="2535" y="789"/>
                      <a:pt x="2537" y="784"/>
                    </a:cubicBezTo>
                    <a:cubicBezTo>
                      <a:pt x="2538" y="777"/>
                      <a:pt x="2544" y="772"/>
                      <a:pt x="2551" y="771"/>
                    </a:cubicBezTo>
                    <a:cubicBezTo>
                      <a:pt x="2557" y="770"/>
                      <a:pt x="2563" y="773"/>
                      <a:pt x="2566" y="778"/>
                    </a:cubicBezTo>
                    <a:cubicBezTo>
                      <a:pt x="2571" y="785"/>
                      <a:pt x="2569" y="794"/>
                      <a:pt x="2562" y="798"/>
                    </a:cubicBezTo>
                    <a:cubicBezTo>
                      <a:pt x="2555" y="803"/>
                      <a:pt x="2546" y="801"/>
                      <a:pt x="2542" y="794"/>
                    </a:cubicBezTo>
                    <a:cubicBezTo>
                      <a:pt x="2539" y="791"/>
                      <a:pt x="2539" y="787"/>
                      <a:pt x="2539" y="784"/>
                    </a:cubicBezTo>
                    <a:cubicBezTo>
                      <a:pt x="2539" y="785"/>
                      <a:pt x="2539" y="785"/>
                      <a:pt x="2539" y="785"/>
                    </a:cubicBezTo>
                    <a:cubicBezTo>
                      <a:pt x="2538" y="789"/>
                      <a:pt x="2539" y="792"/>
                      <a:pt x="2541" y="796"/>
                    </a:cubicBezTo>
                    <a:cubicBezTo>
                      <a:pt x="2545" y="802"/>
                      <a:pt x="2550" y="804"/>
                      <a:pt x="2557" y="804"/>
                    </a:cubicBezTo>
                    <a:cubicBezTo>
                      <a:pt x="2564" y="805"/>
                      <a:pt x="2570" y="802"/>
                      <a:pt x="2575" y="798"/>
                    </a:cubicBezTo>
                    <a:cubicBezTo>
                      <a:pt x="2580" y="794"/>
                      <a:pt x="2583" y="788"/>
                      <a:pt x="2585" y="782"/>
                    </a:cubicBezTo>
                    <a:cubicBezTo>
                      <a:pt x="2586" y="775"/>
                      <a:pt x="2585" y="768"/>
                      <a:pt x="2581" y="762"/>
                    </a:cubicBezTo>
                    <a:cubicBezTo>
                      <a:pt x="2578" y="756"/>
                      <a:pt x="2572" y="752"/>
                      <a:pt x="2566" y="749"/>
                    </a:cubicBezTo>
                    <a:cubicBezTo>
                      <a:pt x="2548" y="744"/>
                      <a:pt x="2532" y="757"/>
                      <a:pt x="2529" y="771"/>
                    </a:cubicBezTo>
                    <a:cubicBezTo>
                      <a:pt x="2522" y="799"/>
                      <a:pt x="2512" y="818"/>
                      <a:pt x="2493" y="840"/>
                    </a:cubicBezTo>
                    <a:cubicBezTo>
                      <a:pt x="2492" y="842"/>
                      <a:pt x="2490" y="844"/>
                      <a:pt x="2488" y="846"/>
                    </a:cubicBezTo>
                    <a:cubicBezTo>
                      <a:pt x="2490" y="845"/>
                      <a:pt x="2491" y="844"/>
                      <a:pt x="2493" y="843"/>
                    </a:cubicBezTo>
                    <a:cubicBezTo>
                      <a:pt x="2503" y="838"/>
                      <a:pt x="2511" y="835"/>
                      <a:pt x="2522" y="835"/>
                    </a:cubicBezTo>
                    <a:cubicBezTo>
                      <a:pt x="2512" y="838"/>
                      <a:pt x="2505" y="841"/>
                      <a:pt x="2495" y="846"/>
                    </a:cubicBezTo>
                    <a:cubicBezTo>
                      <a:pt x="2494" y="846"/>
                      <a:pt x="2494" y="846"/>
                      <a:pt x="2493" y="847"/>
                    </a:cubicBezTo>
                    <a:cubicBezTo>
                      <a:pt x="2501" y="844"/>
                      <a:pt x="2512" y="852"/>
                      <a:pt x="2517" y="859"/>
                    </a:cubicBezTo>
                    <a:cubicBezTo>
                      <a:pt x="2519" y="863"/>
                      <a:pt x="2521" y="868"/>
                      <a:pt x="2522" y="872"/>
                    </a:cubicBezTo>
                    <a:cubicBezTo>
                      <a:pt x="2524" y="880"/>
                      <a:pt x="2523" y="891"/>
                      <a:pt x="2516" y="896"/>
                    </a:cubicBezTo>
                    <a:cubicBezTo>
                      <a:pt x="2521" y="903"/>
                      <a:pt x="2520" y="911"/>
                      <a:pt x="2519" y="918"/>
                    </a:cubicBezTo>
                    <a:cubicBezTo>
                      <a:pt x="2518" y="928"/>
                      <a:pt x="2520" y="939"/>
                      <a:pt x="2528" y="941"/>
                    </a:cubicBezTo>
                    <a:cubicBezTo>
                      <a:pt x="2518" y="946"/>
                      <a:pt x="2507" y="932"/>
                      <a:pt x="2505" y="923"/>
                    </a:cubicBezTo>
                    <a:cubicBezTo>
                      <a:pt x="2501" y="910"/>
                      <a:pt x="2508" y="898"/>
                      <a:pt x="2513" y="884"/>
                    </a:cubicBezTo>
                    <a:cubicBezTo>
                      <a:pt x="2517" y="875"/>
                      <a:pt x="2517" y="868"/>
                      <a:pt x="2513" y="860"/>
                    </a:cubicBezTo>
                    <a:cubicBezTo>
                      <a:pt x="2509" y="854"/>
                      <a:pt x="2501" y="846"/>
                      <a:pt x="2493" y="847"/>
                    </a:cubicBezTo>
                    <a:cubicBezTo>
                      <a:pt x="2494" y="847"/>
                      <a:pt x="2496" y="847"/>
                      <a:pt x="2498" y="847"/>
                    </a:cubicBezTo>
                    <a:cubicBezTo>
                      <a:pt x="2502" y="849"/>
                      <a:pt x="2505" y="853"/>
                      <a:pt x="2505" y="860"/>
                    </a:cubicBezTo>
                    <a:cubicBezTo>
                      <a:pt x="2504" y="859"/>
                      <a:pt x="2502" y="859"/>
                      <a:pt x="2501" y="859"/>
                    </a:cubicBezTo>
                    <a:cubicBezTo>
                      <a:pt x="2501" y="851"/>
                      <a:pt x="2495" y="848"/>
                      <a:pt x="2488" y="850"/>
                    </a:cubicBezTo>
                    <a:cubicBezTo>
                      <a:pt x="2485" y="851"/>
                      <a:pt x="2482" y="852"/>
                      <a:pt x="2479" y="854"/>
                    </a:cubicBezTo>
                    <a:cubicBezTo>
                      <a:pt x="2455" y="876"/>
                      <a:pt x="2427" y="891"/>
                      <a:pt x="2397" y="900"/>
                    </a:cubicBezTo>
                    <a:cubicBezTo>
                      <a:pt x="2422" y="894"/>
                      <a:pt x="2453" y="890"/>
                      <a:pt x="2475" y="905"/>
                    </a:cubicBezTo>
                    <a:cubicBezTo>
                      <a:pt x="2486" y="912"/>
                      <a:pt x="2493" y="921"/>
                      <a:pt x="2495" y="934"/>
                    </a:cubicBezTo>
                    <a:cubicBezTo>
                      <a:pt x="2497" y="945"/>
                      <a:pt x="2496" y="956"/>
                      <a:pt x="2491" y="965"/>
                    </a:cubicBezTo>
                    <a:cubicBezTo>
                      <a:pt x="2478" y="988"/>
                      <a:pt x="2450" y="996"/>
                      <a:pt x="2428" y="984"/>
                    </a:cubicBezTo>
                    <a:cubicBezTo>
                      <a:pt x="2409" y="974"/>
                      <a:pt x="2396" y="949"/>
                      <a:pt x="2411" y="929"/>
                    </a:cubicBezTo>
                    <a:cubicBezTo>
                      <a:pt x="2418" y="921"/>
                      <a:pt x="2428" y="917"/>
                      <a:pt x="2438" y="921"/>
                    </a:cubicBezTo>
                    <a:cubicBezTo>
                      <a:pt x="2441" y="922"/>
                      <a:pt x="2444" y="924"/>
                      <a:pt x="2446" y="927"/>
                    </a:cubicBezTo>
                    <a:cubicBezTo>
                      <a:pt x="2446" y="927"/>
                      <a:pt x="2446" y="927"/>
                      <a:pt x="2446" y="927"/>
                    </a:cubicBezTo>
                    <a:cubicBezTo>
                      <a:pt x="2450" y="934"/>
                      <a:pt x="2449" y="944"/>
                      <a:pt x="2441" y="950"/>
                    </a:cubicBezTo>
                    <a:cubicBezTo>
                      <a:pt x="2433" y="955"/>
                      <a:pt x="2423" y="952"/>
                      <a:pt x="2418" y="945"/>
                    </a:cubicBezTo>
                    <a:cubicBezTo>
                      <a:pt x="2414" y="937"/>
                      <a:pt x="2416" y="927"/>
                      <a:pt x="2423" y="922"/>
                    </a:cubicBezTo>
                    <a:cubicBezTo>
                      <a:pt x="2426" y="920"/>
                      <a:pt x="2430" y="919"/>
                      <a:pt x="2434" y="920"/>
                    </a:cubicBezTo>
                    <a:cubicBezTo>
                      <a:pt x="2434" y="920"/>
                      <a:pt x="2434" y="920"/>
                      <a:pt x="2434" y="920"/>
                    </a:cubicBezTo>
                    <a:cubicBezTo>
                      <a:pt x="2425" y="919"/>
                      <a:pt x="2417" y="923"/>
                      <a:pt x="2412" y="930"/>
                    </a:cubicBezTo>
                    <a:cubicBezTo>
                      <a:pt x="2399" y="950"/>
                      <a:pt x="2412" y="972"/>
                      <a:pt x="2430" y="982"/>
                    </a:cubicBezTo>
                    <a:cubicBezTo>
                      <a:pt x="2451" y="993"/>
                      <a:pt x="2477" y="985"/>
                      <a:pt x="2488" y="964"/>
                    </a:cubicBezTo>
                    <a:cubicBezTo>
                      <a:pt x="2490" y="961"/>
                      <a:pt x="2492" y="957"/>
                      <a:pt x="2492" y="953"/>
                    </a:cubicBezTo>
                    <a:cubicBezTo>
                      <a:pt x="2491" y="955"/>
                      <a:pt x="2490" y="958"/>
                      <a:pt x="2488" y="959"/>
                    </a:cubicBezTo>
                    <a:cubicBezTo>
                      <a:pt x="2482" y="966"/>
                      <a:pt x="2473" y="968"/>
                      <a:pt x="2465" y="965"/>
                    </a:cubicBezTo>
                    <a:cubicBezTo>
                      <a:pt x="2458" y="962"/>
                      <a:pt x="2454" y="953"/>
                      <a:pt x="2458" y="945"/>
                    </a:cubicBezTo>
                    <a:cubicBezTo>
                      <a:pt x="2461" y="940"/>
                      <a:pt x="2466" y="938"/>
                      <a:pt x="2471" y="939"/>
                    </a:cubicBezTo>
                    <a:cubicBezTo>
                      <a:pt x="2480" y="942"/>
                      <a:pt x="2479" y="953"/>
                      <a:pt x="2474" y="954"/>
                    </a:cubicBezTo>
                    <a:cubicBezTo>
                      <a:pt x="2476" y="952"/>
                      <a:pt x="2476" y="948"/>
                      <a:pt x="2474" y="946"/>
                    </a:cubicBezTo>
                    <a:cubicBezTo>
                      <a:pt x="2472" y="942"/>
                      <a:pt x="2467" y="942"/>
                      <a:pt x="2464" y="945"/>
                    </a:cubicBezTo>
                    <a:cubicBezTo>
                      <a:pt x="2461" y="948"/>
                      <a:pt x="2460" y="951"/>
                      <a:pt x="2461" y="955"/>
                    </a:cubicBezTo>
                    <a:cubicBezTo>
                      <a:pt x="2464" y="961"/>
                      <a:pt x="2471" y="963"/>
                      <a:pt x="2477" y="962"/>
                    </a:cubicBezTo>
                    <a:cubicBezTo>
                      <a:pt x="2489" y="960"/>
                      <a:pt x="2494" y="946"/>
                      <a:pt x="2492" y="935"/>
                    </a:cubicBezTo>
                    <a:cubicBezTo>
                      <a:pt x="2490" y="923"/>
                      <a:pt x="2484" y="914"/>
                      <a:pt x="2473" y="907"/>
                    </a:cubicBezTo>
                    <a:cubicBezTo>
                      <a:pt x="2442" y="888"/>
                      <a:pt x="2390" y="907"/>
                      <a:pt x="2350" y="911"/>
                    </a:cubicBezTo>
                    <a:cubicBezTo>
                      <a:pt x="2358" y="913"/>
                      <a:pt x="2364" y="917"/>
                      <a:pt x="2371" y="924"/>
                    </a:cubicBezTo>
                    <a:cubicBezTo>
                      <a:pt x="2374" y="927"/>
                      <a:pt x="2377" y="930"/>
                      <a:pt x="2379" y="933"/>
                    </a:cubicBezTo>
                    <a:cubicBezTo>
                      <a:pt x="2378" y="933"/>
                      <a:pt x="2377" y="934"/>
                      <a:pt x="2376" y="934"/>
                    </a:cubicBezTo>
                    <a:cubicBezTo>
                      <a:pt x="2370" y="927"/>
                      <a:pt x="2363" y="920"/>
                      <a:pt x="2354" y="916"/>
                    </a:cubicBezTo>
                    <a:cubicBezTo>
                      <a:pt x="2348" y="914"/>
                      <a:pt x="2342" y="912"/>
                      <a:pt x="2336" y="912"/>
                    </a:cubicBezTo>
                    <a:cubicBezTo>
                      <a:pt x="2343" y="914"/>
                      <a:pt x="2349" y="920"/>
                      <a:pt x="2351" y="924"/>
                    </a:cubicBezTo>
                    <a:cubicBezTo>
                      <a:pt x="2353" y="929"/>
                      <a:pt x="2353" y="934"/>
                      <a:pt x="2351" y="939"/>
                    </a:cubicBezTo>
                    <a:cubicBezTo>
                      <a:pt x="2348" y="946"/>
                      <a:pt x="2340" y="951"/>
                      <a:pt x="2331" y="946"/>
                    </a:cubicBezTo>
                    <a:cubicBezTo>
                      <a:pt x="2327" y="944"/>
                      <a:pt x="2324" y="939"/>
                      <a:pt x="2326" y="934"/>
                    </a:cubicBezTo>
                    <a:cubicBezTo>
                      <a:pt x="2328" y="925"/>
                      <a:pt x="2339" y="925"/>
                      <a:pt x="2340" y="931"/>
                    </a:cubicBezTo>
                    <a:cubicBezTo>
                      <a:pt x="2338" y="929"/>
                      <a:pt x="2334" y="929"/>
                      <a:pt x="2332" y="931"/>
                    </a:cubicBezTo>
                    <a:cubicBezTo>
                      <a:pt x="2329" y="933"/>
                      <a:pt x="2329" y="938"/>
                      <a:pt x="2332" y="941"/>
                    </a:cubicBezTo>
                    <a:cubicBezTo>
                      <a:pt x="2334" y="944"/>
                      <a:pt x="2338" y="944"/>
                      <a:pt x="2341" y="943"/>
                    </a:cubicBezTo>
                    <a:cubicBezTo>
                      <a:pt x="2347" y="941"/>
                      <a:pt x="2349" y="933"/>
                      <a:pt x="2348" y="927"/>
                    </a:cubicBezTo>
                    <a:cubicBezTo>
                      <a:pt x="2347" y="923"/>
                      <a:pt x="2343" y="919"/>
                      <a:pt x="2339" y="916"/>
                    </a:cubicBezTo>
                    <a:cubicBezTo>
                      <a:pt x="2333" y="912"/>
                      <a:pt x="2327" y="912"/>
                      <a:pt x="2319" y="912"/>
                    </a:cubicBezTo>
                    <a:cubicBezTo>
                      <a:pt x="2295" y="912"/>
                      <a:pt x="2271" y="910"/>
                      <a:pt x="2247" y="905"/>
                    </a:cubicBezTo>
                    <a:cubicBezTo>
                      <a:pt x="2242" y="904"/>
                      <a:pt x="2220" y="897"/>
                      <a:pt x="2203" y="891"/>
                    </a:cubicBezTo>
                    <a:cubicBezTo>
                      <a:pt x="2219" y="905"/>
                      <a:pt x="2231" y="923"/>
                      <a:pt x="2239" y="944"/>
                    </a:cubicBezTo>
                    <a:cubicBezTo>
                      <a:pt x="2241" y="950"/>
                      <a:pt x="2242" y="956"/>
                      <a:pt x="2243" y="962"/>
                    </a:cubicBezTo>
                    <a:cubicBezTo>
                      <a:pt x="2245" y="971"/>
                      <a:pt x="2247" y="988"/>
                      <a:pt x="2260" y="989"/>
                    </a:cubicBezTo>
                    <a:cubicBezTo>
                      <a:pt x="2265" y="989"/>
                      <a:pt x="2270" y="986"/>
                      <a:pt x="2271" y="981"/>
                    </a:cubicBezTo>
                    <a:cubicBezTo>
                      <a:pt x="2271" y="978"/>
                      <a:pt x="2270" y="975"/>
                      <a:pt x="2268" y="973"/>
                    </a:cubicBezTo>
                    <a:cubicBezTo>
                      <a:pt x="2265" y="971"/>
                      <a:pt x="2261" y="972"/>
                      <a:pt x="2260" y="975"/>
                    </a:cubicBezTo>
                    <a:cubicBezTo>
                      <a:pt x="2259" y="978"/>
                      <a:pt x="2259" y="980"/>
                      <a:pt x="2261" y="982"/>
                    </a:cubicBezTo>
                    <a:cubicBezTo>
                      <a:pt x="2257" y="982"/>
                      <a:pt x="2254" y="973"/>
                      <a:pt x="2261" y="970"/>
                    </a:cubicBezTo>
                    <a:cubicBezTo>
                      <a:pt x="2265" y="968"/>
                      <a:pt x="2269" y="969"/>
                      <a:pt x="2272" y="972"/>
                    </a:cubicBezTo>
                    <a:cubicBezTo>
                      <a:pt x="2277" y="978"/>
                      <a:pt x="2275" y="985"/>
                      <a:pt x="2269" y="989"/>
                    </a:cubicBezTo>
                    <a:cubicBezTo>
                      <a:pt x="2264" y="993"/>
                      <a:pt x="2256" y="992"/>
                      <a:pt x="2251" y="988"/>
                    </a:cubicBezTo>
                    <a:cubicBezTo>
                      <a:pt x="2248" y="986"/>
                      <a:pt x="2246" y="984"/>
                      <a:pt x="2245" y="981"/>
                    </a:cubicBezTo>
                    <a:cubicBezTo>
                      <a:pt x="2246" y="993"/>
                      <a:pt x="2246" y="1004"/>
                      <a:pt x="2245" y="1013"/>
                    </a:cubicBezTo>
                    <a:cubicBezTo>
                      <a:pt x="2243" y="1031"/>
                      <a:pt x="2231" y="1057"/>
                      <a:pt x="2234" y="1071"/>
                    </a:cubicBezTo>
                    <a:cubicBezTo>
                      <a:pt x="2235" y="1074"/>
                      <a:pt x="2236" y="1077"/>
                      <a:pt x="2238" y="1079"/>
                    </a:cubicBezTo>
                    <a:cubicBezTo>
                      <a:pt x="2242" y="1084"/>
                      <a:pt x="2247" y="1088"/>
                      <a:pt x="2253" y="1089"/>
                    </a:cubicBezTo>
                    <a:cubicBezTo>
                      <a:pt x="2260" y="1091"/>
                      <a:pt x="2266" y="1089"/>
                      <a:pt x="2272" y="1086"/>
                    </a:cubicBezTo>
                    <a:cubicBezTo>
                      <a:pt x="2278" y="1082"/>
                      <a:pt x="2283" y="1075"/>
                      <a:pt x="2286" y="1067"/>
                    </a:cubicBezTo>
                    <a:cubicBezTo>
                      <a:pt x="2288" y="1060"/>
                      <a:pt x="2287" y="1053"/>
                      <a:pt x="2283" y="1046"/>
                    </a:cubicBezTo>
                    <a:cubicBezTo>
                      <a:pt x="2279" y="1039"/>
                      <a:pt x="2273" y="1034"/>
                      <a:pt x="2265" y="1034"/>
                    </a:cubicBezTo>
                    <a:cubicBezTo>
                      <a:pt x="2259" y="1035"/>
                      <a:pt x="2254" y="1037"/>
                      <a:pt x="2251" y="1041"/>
                    </a:cubicBezTo>
                    <a:cubicBezTo>
                      <a:pt x="2252" y="1041"/>
                      <a:pt x="2252" y="1041"/>
                      <a:pt x="2252" y="1041"/>
                    </a:cubicBezTo>
                    <a:cubicBezTo>
                      <a:pt x="2259" y="1034"/>
                      <a:pt x="2269" y="1041"/>
                      <a:pt x="2263" y="1048"/>
                    </a:cubicBezTo>
                    <a:cubicBezTo>
                      <a:pt x="2260" y="1051"/>
                      <a:pt x="2251" y="1051"/>
                      <a:pt x="2252" y="1062"/>
                    </a:cubicBezTo>
                    <a:cubicBezTo>
                      <a:pt x="2250" y="1059"/>
                      <a:pt x="2248" y="1055"/>
                      <a:pt x="2248" y="1051"/>
                    </a:cubicBezTo>
                    <a:cubicBezTo>
                      <a:pt x="2248" y="1050"/>
                      <a:pt x="2248" y="1048"/>
                      <a:pt x="2248" y="1047"/>
                    </a:cubicBezTo>
                    <a:cubicBezTo>
                      <a:pt x="2250" y="1039"/>
                      <a:pt x="2257" y="1034"/>
                      <a:pt x="2265" y="1033"/>
                    </a:cubicBezTo>
                    <a:cubicBezTo>
                      <a:pt x="2274" y="1033"/>
                      <a:pt x="2280" y="1038"/>
                      <a:pt x="2284" y="1045"/>
                    </a:cubicBezTo>
                    <a:cubicBezTo>
                      <a:pt x="2288" y="1052"/>
                      <a:pt x="2289" y="1060"/>
                      <a:pt x="2287" y="1068"/>
                    </a:cubicBezTo>
                    <a:cubicBezTo>
                      <a:pt x="2285" y="1076"/>
                      <a:pt x="2280" y="1083"/>
                      <a:pt x="2273" y="1088"/>
                    </a:cubicBezTo>
                    <a:cubicBezTo>
                      <a:pt x="2266" y="1092"/>
                      <a:pt x="2259" y="1093"/>
                      <a:pt x="2251" y="1091"/>
                    </a:cubicBezTo>
                    <a:cubicBezTo>
                      <a:pt x="2245" y="1090"/>
                      <a:pt x="2240" y="1086"/>
                      <a:pt x="2236" y="1081"/>
                    </a:cubicBezTo>
                    <a:cubicBezTo>
                      <a:pt x="2233" y="1078"/>
                      <a:pt x="2232" y="1076"/>
                      <a:pt x="2231" y="1072"/>
                    </a:cubicBezTo>
                    <a:cubicBezTo>
                      <a:pt x="2231" y="1071"/>
                      <a:pt x="2231" y="1071"/>
                      <a:pt x="2231" y="1071"/>
                    </a:cubicBezTo>
                    <a:cubicBezTo>
                      <a:pt x="2231" y="1071"/>
                      <a:pt x="2230" y="1071"/>
                      <a:pt x="2230" y="1072"/>
                    </a:cubicBezTo>
                    <a:cubicBezTo>
                      <a:pt x="2230" y="1073"/>
                      <a:pt x="2230" y="1073"/>
                      <a:pt x="2230" y="1073"/>
                    </a:cubicBezTo>
                    <a:cubicBezTo>
                      <a:pt x="2228" y="1078"/>
                      <a:pt x="2226" y="1083"/>
                      <a:pt x="2223" y="1088"/>
                    </a:cubicBezTo>
                    <a:cubicBezTo>
                      <a:pt x="2216" y="1100"/>
                      <a:pt x="2204" y="1113"/>
                      <a:pt x="2189" y="1114"/>
                    </a:cubicBezTo>
                    <a:cubicBezTo>
                      <a:pt x="2183" y="1114"/>
                      <a:pt x="2177" y="1112"/>
                      <a:pt x="2172" y="1108"/>
                    </a:cubicBezTo>
                    <a:cubicBezTo>
                      <a:pt x="2171" y="1107"/>
                      <a:pt x="2171" y="1107"/>
                      <a:pt x="2171" y="1107"/>
                    </a:cubicBezTo>
                    <a:cubicBezTo>
                      <a:pt x="2166" y="1102"/>
                      <a:pt x="2163" y="1096"/>
                      <a:pt x="2162" y="1088"/>
                    </a:cubicBezTo>
                    <a:cubicBezTo>
                      <a:pt x="2161" y="1081"/>
                      <a:pt x="2163" y="1075"/>
                      <a:pt x="2167" y="1069"/>
                    </a:cubicBezTo>
                    <a:cubicBezTo>
                      <a:pt x="2172" y="1064"/>
                      <a:pt x="2178" y="1060"/>
                      <a:pt x="2186" y="1061"/>
                    </a:cubicBezTo>
                    <a:cubicBezTo>
                      <a:pt x="2191" y="1061"/>
                      <a:pt x="2195" y="1063"/>
                      <a:pt x="2197" y="1068"/>
                    </a:cubicBezTo>
                    <a:cubicBezTo>
                      <a:pt x="2200" y="1072"/>
                      <a:pt x="2201" y="1078"/>
                      <a:pt x="2199" y="1083"/>
                    </a:cubicBezTo>
                    <a:cubicBezTo>
                      <a:pt x="2198" y="1086"/>
                      <a:pt x="2197" y="1088"/>
                      <a:pt x="2194" y="1089"/>
                    </a:cubicBezTo>
                    <a:cubicBezTo>
                      <a:pt x="2196" y="1088"/>
                      <a:pt x="2198" y="1086"/>
                      <a:pt x="2199" y="1083"/>
                    </a:cubicBezTo>
                    <a:cubicBezTo>
                      <a:pt x="2201" y="1078"/>
                      <a:pt x="2200" y="1073"/>
                      <a:pt x="2197" y="1068"/>
                    </a:cubicBezTo>
                    <a:cubicBezTo>
                      <a:pt x="2194" y="1064"/>
                      <a:pt x="2191" y="1062"/>
                      <a:pt x="2186" y="1062"/>
                    </a:cubicBezTo>
                    <a:cubicBezTo>
                      <a:pt x="2179" y="1061"/>
                      <a:pt x="2173" y="1065"/>
                      <a:pt x="2168" y="1070"/>
                    </a:cubicBezTo>
                    <a:cubicBezTo>
                      <a:pt x="2165" y="1076"/>
                      <a:pt x="2163" y="1082"/>
                      <a:pt x="2164" y="1088"/>
                    </a:cubicBezTo>
                    <a:cubicBezTo>
                      <a:pt x="2165" y="1096"/>
                      <a:pt x="2168" y="1101"/>
                      <a:pt x="2174" y="1106"/>
                    </a:cubicBezTo>
                    <a:cubicBezTo>
                      <a:pt x="2179" y="1110"/>
                      <a:pt x="2183" y="1111"/>
                      <a:pt x="2189" y="1111"/>
                    </a:cubicBezTo>
                    <a:cubicBezTo>
                      <a:pt x="2203" y="1110"/>
                      <a:pt x="2215" y="1095"/>
                      <a:pt x="2221" y="1083"/>
                    </a:cubicBezTo>
                    <a:cubicBezTo>
                      <a:pt x="2224" y="1077"/>
                      <a:pt x="2226" y="1070"/>
                      <a:pt x="2229" y="1062"/>
                    </a:cubicBezTo>
                    <a:cubicBezTo>
                      <a:pt x="2228" y="1063"/>
                      <a:pt x="2227" y="1064"/>
                      <a:pt x="2226" y="1065"/>
                    </a:cubicBezTo>
                    <a:cubicBezTo>
                      <a:pt x="2221" y="1069"/>
                      <a:pt x="2213" y="1070"/>
                      <a:pt x="2208" y="1067"/>
                    </a:cubicBezTo>
                    <a:cubicBezTo>
                      <a:pt x="2202" y="1063"/>
                      <a:pt x="2199" y="1056"/>
                      <a:pt x="2204" y="1050"/>
                    </a:cubicBezTo>
                    <a:cubicBezTo>
                      <a:pt x="2207" y="1047"/>
                      <a:pt x="2211" y="1046"/>
                      <a:pt x="2215" y="1047"/>
                    </a:cubicBezTo>
                    <a:cubicBezTo>
                      <a:pt x="2222" y="1050"/>
                      <a:pt x="2220" y="1059"/>
                      <a:pt x="2215" y="1059"/>
                    </a:cubicBezTo>
                    <a:cubicBezTo>
                      <a:pt x="2217" y="1058"/>
                      <a:pt x="2218" y="1055"/>
                      <a:pt x="2217" y="1053"/>
                    </a:cubicBezTo>
                    <a:cubicBezTo>
                      <a:pt x="2215" y="1050"/>
                      <a:pt x="2211" y="1049"/>
                      <a:pt x="2208" y="1051"/>
                    </a:cubicBezTo>
                    <a:cubicBezTo>
                      <a:pt x="2206" y="1053"/>
                      <a:pt x="2205" y="1056"/>
                      <a:pt x="2205" y="1058"/>
                    </a:cubicBezTo>
                    <a:cubicBezTo>
                      <a:pt x="2206" y="1064"/>
                      <a:pt x="2212" y="1066"/>
                      <a:pt x="2217" y="1066"/>
                    </a:cubicBezTo>
                    <a:cubicBezTo>
                      <a:pt x="2221" y="1065"/>
                      <a:pt x="2224" y="1063"/>
                      <a:pt x="2227" y="1060"/>
                    </a:cubicBezTo>
                    <a:cubicBezTo>
                      <a:pt x="2237" y="1050"/>
                      <a:pt x="2244" y="1009"/>
                      <a:pt x="2242" y="995"/>
                    </a:cubicBezTo>
                    <a:cubicBezTo>
                      <a:pt x="2239" y="1009"/>
                      <a:pt x="2232" y="1022"/>
                      <a:pt x="2220" y="1033"/>
                    </a:cubicBezTo>
                    <a:cubicBezTo>
                      <a:pt x="2194" y="1057"/>
                      <a:pt x="2146" y="1066"/>
                      <a:pt x="2122" y="1035"/>
                    </a:cubicBezTo>
                    <a:cubicBezTo>
                      <a:pt x="2115" y="1025"/>
                      <a:pt x="2113" y="1010"/>
                      <a:pt x="2121" y="1000"/>
                    </a:cubicBezTo>
                    <a:cubicBezTo>
                      <a:pt x="2128" y="992"/>
                      <a:pt x="2138" y="989"/>
                      <a:pt x="2148" y="994"/>
                    </a:cubicBezTo>
                    <a:cubicBezTo>
                      <a:pt x="2156" y="999"/>
                      <a:pt x="2160" y="1008"/>
                      <a:pt x="2158" y="1018"/>
                    </a:cubicBezTo>
                    <a:cubicBezTo>
                      <a:pt x="2156" y="1024"/>
                      <a:pt x="2152" y="1028"/>
                      <a:pt x="2147" y="1030"/>
                    </a:cubicBezTo>
                    <a:cubicBezTo>
                      <a:pt x="2144" y="1031"/>
                      <a:pt x="2143" y="1031"/>
                      <a:pt x="2140" y="1031"/>
                    </a:cubicBezTo>
                    <a:cubicBezTo>
                      <a:pt x="2135" y="1031"/>
                      <a:pt x="2130" y="1029"/>
                      <a:pt x="2127" y="1024"/>
                    </a:cubicBezTo>
                    <a:cubicBezTo>
                      <a:pt x="2122" y="1017"/>
                      <a:pt x="2124" y="1007"/>
                      <a:pt x="2132" y="1002"/>
                    </a:cubicBezTo>
                    <a:cubicBezTo>
                      <a:pt x="2139" y="998"/>
                      <a:pt x="2149" y="1000"/>
                      <a:pt x="2154" y="1007"/>
                    </a:cubicBezTo>
                    <a:cubicBezTo>
                      <a:pt x="2156" y="1011"/>
                      <a:pt x="2157" y="1016"/>
                      <a:pt x="2155" y="1020"/>
                    </a:cubicBezTo>
                    <a:cubicBezTo>
                      <a:pt x="2156" y="1019"/>
                      <a:pt x="2156" y="1018"/>
                      <a:pt x="2156" y="1018"/>
                    </a:cubicBezTo>
                    <a:cubicBezTo>
                      <a:pt x="2158" y="1009"/>
                      <a:pt x="2154" y="1001"/>
                      <a:pt x="2146" y="996"/>
                    </a:cubicBezTo>
                    <a:cubicBezTo>
                      <a:pt x="2138" y="992"/>
                      <a:pt x="2129" y="995"/>
                      <a:pt x="2124" y="1002"/>
                    </a:cubicBezTo>
                    <a:cubicBezTo>
                      <a:pt x="2117" y="1011"/>
                      <a:pt x="2119" y="1024"/>
                      <a:pt x="2126" y="1033"/>
                    </a:cubicBezTo>
                    <a:cubicBezTo>
                      <a:pt x="2148" y="1061"/>
                      <a:pt x="2193" y="1051"/>
                      <a:pt x="2217" y="1029"/>
                    </a:cubicBezTo>
                    <a:cubicBezTo>
                      <a:pt x="2239" y="1006"/>
                      <a:pt x="2243" y="976"/>
                      <a:pt x="2233" y="945"/>
                    </a:cubicBezTo>
                    <a:cubicBezTo>
                      <a:pt x="2212" y="884"/>
                      <a:pt x="2150" y="861"/>
                      <a:pt x="2090" y="859"/>
                    </a:cubicBezTo>
                    <a:cubicBezTo>
                      <a:pt x="2069" y="858"/>
                      <a:pt x="2051" y="860"/>
                      <a:pt x="2031" y="867"/>
                    </a:cubicBezTo>
                    <a:cubicBezTo>
                      <a:pt x="2010" y="874"/>
                      <a:pt x="1990" y="887"/>
                      <a:pt x="1981" y="903"/>
                    </a:cubicBezTo>
                    <a:cubicBezTo>
                      <a:pt x="1980" y="904"/>
                      <a:pt x="1980" y="904"/>
                      <a:pt x="1980" y="904"/>
                    </a:cubicBezTo>
                    <a:cubicBezTo>
                      <a:pt x="1988" y="893"/>
                      <a:pt x="2001" y="885"/>
                      <a:pt x="2012" y="881"/>
                    </a:cubicBezTo>
                    <a:cubicBezTo>
                      <a:pt x="2035" y="874"/>
                      <a:pt x="2070" y="879"/>
                      <a:pt x="2090" y="894"/>
                    </a:cubicBezTo>
                    <a:cubicBezTo>
                      <a:pt x="2088" y="895"/>
                      <a:pt x="2087" y="897"/>
                      <a:pt x="2087" y="898"/>
                    </a:cubicBezTo>
                    <a:cubicBezTo>
                      <a:pt x="2068" y="883"/>
                      <a:pt x="2036" y="879"/>
                      <a:pt x="2013" y="885"/>
                    </a:cubicBezTo>
                    <a:cubicBezTo>
                      <a:pt x="1998" y="889"/>
                      <a:pt x="1980" y="901"/>
                      <a:pt x="1977" y="918"/>
                    </a:cubicBezTo>
                    <a:cubicBezTo>
                      <a:pt x="1977" y="923"/>
                      <a:pt x="1978" y="927"/>
                      <a:pt x="1980" y="932"/>
                    </a:cubicBezTo>
                    <a:cubicBezTo>
                      <a:pt x="1982" y="936"/>
                      <a:pt x="1986" y="939"/>
                      <a:pt x="1991" y="941"/>
                    </a:cubicBezTo>
                    <a:cubicBezTo>
                      <a:pt x="1995" y="942"/>
                      <a:pt x="1999" y="942"/>
                      <a:pt x="2003" y="940"/>
                    </a:cubicBezTo>
                    <a:cubicBezTo>
                      <a:pt x="2007" y="937"/>
                      <a:pt x="2009" y="934"/>
                      <a:pt x="2010" y="930"/>
                    </a:cubicBezTo>
                    <a:cubicBezTo>
                      <a:pt x="2011" y="926"/>
                      <a:pt x="2010" y="922"/>
                      <a:pt x="2007" y="920"/>
                    </a:cubicBezTo>
                    <a:cubicBezTo>
                      <a:pt x="2006" y="919"/>
                      <a:pt x="2004" y="918"/>
                      <a:pt x="2003" y="918"/>
                    </a:cubicBezTo>
                    <a:cubicBezTo>
                      <a:pt x="2001" y="918"/>
                      <a:pt x="1999" y="918"/>
                      <a:pt x="1998" y="919"/>
                    </a:cubicBezTo>
                    <a:cubicBezTo>
                      <a:pt x="1997" y="920"/>
                      <a:pt x="1996" y="921"/>
                      <a:pt x="1996" y="922"/>
                    </a:cubicBezTo>
                    <a:cubicBezTo>
                      <a:pt x="1995" y="924"/>
                      <a:pt x="1996" y="925"/>
                      <a:pt x="1996" y="925"/>
                    </a:cubicBezTo>
                    <a:cubicBezTo>
                      <a:pt x="1995" y="925"/>
                      <a:pt x="1995" y="924"/>
                      <a:pt x="1995" y="922"/>
                    </a:cubicBezTo>
                    <a:cubicBezTo>
                      <a:pt x="1996" y="921"/>
                      <a:pt x="1997" y="920"/>
                      <a:pt x="1998" y="919"/>
                    </a:cubicBezTo>
                    <a:cubicBezTo>
                      <a:pt x="1999" y="918"/>
                      <a:pt x="2001" y="917"/>
                      <a:pt x="2003" y="917"/>
                    </a:cubicBezTo>
                    <a:cubicBezTo>
                      <a:pt x="2004" y="918"/>
                      <a:pt x="2006" y="918"/>
                      <a:pt x="2007" y="919"/>
                    </a:cubicBezTo>
                    <a:cubicBezTo>
                      <a:pt x="2011" y="922"/>
                      <a:pt x="2012" y="926"/>
                      <a:pt x="2011" y="930"/>
                    </a:cubicBezTo>
                    <a:cubicBezTo>
                      <a:pt x="2010" y="935"/>
                      <a:pt x="2008" y="938"/>
                      <a:pt x="2003" y="940"/>
                    </a:cubicBezTo>
                    <a:cubicBezTo>
                      <a:pt x="1999" y="943"/>
                      <a:pt x="1995" y="943"/>
                      <a:pt x="1990" y="942"/>
                    </a:cubicBezTo>
                    <a:cubicBezTo>
                      <a:pt x="1985" y="940"/>
                      <a:pt x="1981" y="937"/>
                      <a:pt x="1978" y="932"/>
                    </a:cubicBezTo>
                    <a:cubicBezTo>
                      <a:pt x="1977" y="929"/>
                      <a:pt x="1976" y="927"/>
                      <a:pt x="1975" y="924"/>
                    </a:cubicBezTo>
                    <a:cubicBezTo>
                      <a:pt x="1975" y="926"/>
                      <a:pt x="1975" y="928"/>
                      <a:pt x="1976" y="931"/>
                    </a:cubicBezTo>
                    <a:cubicBezTo>
                      <a:pt x="1978" y="944"/>
                      <a:pt x="1984" y="954"/>
                      <a:pt x="1993" y="964"/>
                    </a:cubicBezTo>
                    <a:cubicBezTo>
                      <a:pt x="2005" y="977"/>
                      <a:pt x="2015" y="982"/>
                      <a:pt x="2030" y="989"/>
                    </a:cubicBezTo>
                    <a:cubicBezTo>
                      <a:pt x="2058" y="1000"/>
                      <a:pt x="2092" y="1007"/>
                      <a:pt x="2108" y="1035"/>
                    </a:cubicBezTo>
                    <a:cubicBezTo>
                      <a:pt x="2111" y="1039"/>
                      <a:pt x="2112" y="1043"/>
                      <a:pt x="2114" y="1048"/>
                    </a:cubicBezTo>
                    <a:cubicBezTo>
                      <a:pt x="2115" y="1052"/>
                      <a:pt x="2115" y="1059"/>
                      <a:pt x="2117" y="1064"/>
                    </a:cubicBezTo>
                    <a:cubicBezTo>
                      <a:pt x="2120" y="1077"/>
                      <a:pt x="2131" y="1080"/>
                      <a:pt x="2138" y="1076"/>
                    </a:cubicBezTo>
                    <a:cubicBezTo>
                      <a:pt x="2141" y="1074"/>
                      <a:pt x="2143" y="1071"/>
                      <a:pt x="2143" y="1068"/>
                    </a:cubicBezTo>
                    <a:cubicBezTo>
                      <a:pt x="2143" y="1065"/>
                      <a:pt x="2142" y="1063"/>
                      <a:pt x="2139" y="1061"/>
                    </a:cubicBezTo>
                    <a:cubicBezTo>
                      <a:pt x="2136" y="1060"/>
                      <a:pt x="2132" y="1061"/>
                      <a:pt x="2131" y="1064"/>
                    </a:cubicBezTo>
                    <a:cubicBezTo>
                      <a:pt x="2130" y="1066"/>
                      <a:pt x="2131" y="1069"/>
                      <a:pt x="2133" y="1070"/>
                    </a:cubicBezTo>
                    <a:cubicBezTo>
                      <a:pt x="2131" y="1070"/>
                      <a:pt x="2129" y="1066"/>
                      <a:pt x="2129" y="1064"/>
                    </a:cubicBezTo>
                    <a:cubicBezTo>
                      <a:pt x="2130" y="1062"/>
                      <a:pt x="2132" y="1059"/>
                      <a:pt x="2134" y="1059"/>
                    </a:cubicBezTo>
                    <a:cubicBezTo>
                      <a:pt x="2142" y="1056"/>
                      <a:pt x="2148" y="1065"/>
                      <a:pt x="2145" y="1071"/>
                    </a:cubicBezTo>
                    <a:cubicBezTo>
                      <a:pt x="2144" y="1076"/>
                      <a:pt x="2140" y="1079"/>
                      <a:pt x="2135" y="1080"/>
                    </a:cubicBezTo>
                    <a:cubicBezTo>
                      <a:pt x="2128" y="1082"/>
                      <a:pt x="2120" y="1077"/>
                      <a:pt x="2116" y="1069"/>
                    </a:cubicBezTo>
                    <a:cubicBezTo>
                      <a:pt x="2117" y="1072"/>
                      <a:pt x="2117" y="1075"/>
                      <a:pt x="2117" y="1078"/>
                    </a:cubicBezTo>
                    <a:cubicBezTo>
                      <a:pt x="2118" y="1082"/>
                      <a:pt x="2122" y="1088"/>
                      <a:pt x="2128" y="1090"/>
                    </a:cubicBezTo>
                    <a:cubicBezTo>
                      <a:pt x="2137" y="1093"/>
                      <a:pt x="2147" y="1087"/>
                      <a:pt x="2151" y="1078"/>
                    </a:cubicBezTo>
                    <a:cubicBezTo>
                      <a:pt x="2153" y="1072"/>
                      <a:pt x="2154" y="1066"/>
                      <a:pt x="2161" y="1062"/>
                    </a:cubicBezTo>
                    <a:cubicBezTo>
                      <a:pt x="2166" y="1058"/>
                      <a:pt x="2173" y="1057"/>
                      <a:pt x="2179" y="1060"/>
                    </a:cubicBezTo>
                    <a:cubicBezTo>
                      <a:pt x="2160" y="1062"/>
                      <a:pt x="2163" y="1076"/>
                      <a:pt x="2156" y="1087"/>
                    </a:cubicBezTo>
                    <a:cubicBezTo>
                      <a:pt x="2151" y="1094"/>
                      <a:pt x="2144" y="1099"/>
                      <a:pt x="2136" y="1098"/>
                    </a:cubicBezTo>
                    <a:cubicBezTo>
                      <a:pt x="2129" y="1098"/>
                      <a:pt x="2119" y="1092"/>
                      <a:pt x="2117" y="1081"/>
                    </a:cubicBezTo>
                    <a:cubicBezTo>
                      <a:pt x="2117" y="1082"/>
                      <a:pt x="2117" y="1083"/>
                      <a:pt x="2117" y="1084"/>
                    </a:cubicBezTo>
                    <a:cubicBezTo>
                      <a:pt x="2115" y="1100"/>
                      <a:pt x="2107" y="1112"/>
                      <a:pt x="2092" y="1119"/>
                    </a:cubicBezTo>
                    <a:cubicBezTo>
                      <a:pt x="2089" y="1121"/>
                      <a:pt x="2086" y="1122"/>
                      <a:pt x="2084" y="1122"/>
                    </a:cubicBezTo>
                    <a:cubicBezTo>
                      <a:pt x="2084" y="1122"/>
                      <a:pt x="2083" y="1120"/>
                      <a:pt x="2083" y="1120"/>
                    </a:cubicBezTo>
                    <a:cubicBezTo>
                      <a:pt x="2086" y="1119"/>
                      <a:pt x="2088" y="1118"/>
                      <a:pt x="2091" y="1117"/>
                    </a:cubicBezTo>
                    <a:cubicBezTo>
                      <a:pt x="2106" y="1109"/>
                      <a:pt x="2112" y="1098"/>
                      <a:pt x="2113" y="1083"/>
                    </a:cubicBezTo>
                    <a:cubicBezTo>
                      <a:pt x="2113" y="1081"/>
                      <a:pt x="2113" y="1079"/>
                      <a:pt x="2114" y="1078"/>
                    </a:cubicBezTo>
                    <a:cubicBezTo>
                      <a:pt x="2112" y="1083"/>
                      <a:pt x="2109" y="1088"/>
                      <a:pt x="2104" y="1092"/>
                    </a:cubicBezTo>
                    <a:cubicBezTo>
                      <a:pt x="2101" y="1094"/>
                      <a:pt x="2099" y="1096"/>
                      <a:pt x="2095" y="1097"/>
                    </a:cubicBezTo>
                    <a:cubicBezTo>
                      <a:pt x="2091" y="1098"/>
                      <a:pt x="2088" y="1098"/>
                      <a:pt x="2085" y="1098"/>
                    </a:cubicBezTo>
                    <a:cubicBezTo>
                      <a:pt x="2076" y="1096"/>
                      <a:pt x="2069" y="1089"/>
                      <a:pt x="2071" y="1079"/>
                    </a:cubicBezTo>
                    <a:cubicBezTo>
                      <a:pt x="2072" y="1076"/>
                      <a:pt x="2075" y="1073"/>
                      <a:pt x="2078" y="1071"/>
                    </a:cubicBezTo>
                    <a:cubicBezTo>
                      <a:pt x="2080" y="1070"/>
                      <a:pt x="2081" y="1069"/>
                      <a:pt x="2083" y="1069"/>
                    </a:cubicBezTo>
                    <a:cubicBezTo>
                      <a:pt x="2086" y="1069"/>
                      <a:pt x="2089" y="1070"/>
                      <a:pt x="2092" y="1072"/>
                    </a:cubicBezTo>
                    <a:cubicBezTo>
                      <a:pt x="2093" y="1074"/>
                      <a:pt x="2094" y="1075"/>
                      <a:pt x="2094" y="1076"/>
                    </a:cubicBezTo>
                    <a:cubicBezTo>
                      <a:pt x="2095" y="1077"/>
                      <a:pt x="2095" y="1078"/>
                      <a:pt x="2095" y="1079"/>
                    </a:cubicBezTo>
                    <a:cubicBezTo>
                      <a:pt x="2095" y="1082"/>
                      <a:pt x="2094" y="1084"/>
                      <a:pt x="2091" y="1086"/>
                    </a:cubicBezTo>
                    <a:cubicBezTo>
                      <a:pt x="2090" y="1086"/>
                      <a:pt x="2088" y="1087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7" y="1085"/>
                      <a:pt x="2087" y="1085"/>
                      <a:pt x="2087" y="1085"/>
                    </a:cubicBezTo>
                    <a:cubicBezTo>
                      <a:pt x="2088" y="1086"/>
                      <a:pt x="2089" y="1086"/>
                      <a:pt x="2091" y="1085"/>
                    </a:cubicBezTo>
                    <a:cubicBezTo>
                      <a:pt x="2093" y="1084"/>
                      <a:pt x="2094" y="1082"/>
                      <a:pt x="2094" y="1080"/>
                    </a:cubicBezTo>
                    <a:cubicBezTo>
                      <a:pt x="2094" y="1079"/>
                      <a:pt x="2094" y="1078"/>
                      <a:pt x="2093" y="1077"/>
                    </a:cubicBezTo>
                    <a:cubicBezTo>
                      <a:pt x="2093" y="1075"/>
                      <a:pt x="2092" y="1074"/>
                      <a:pt x="2091" y="1073"/>
                    </a:cubicBezTo>
                    <a:cubicBezTo>
                      <a:pt x="2089" y="1072"/>
                      <a:pt x="2086" y="1071"/>
                      <a:pt x="2083" y="1071"/>
                    </a:cubicBezTo>
                    <a:cubicBezTo>
                      <a:pt x="2082" y="1071"/>
                      <a:pt x="2080" y="1072"/>
                      <a:pt x="2079" y="1073"/>
                    </a:cubicBezTo>
                    <a:cubicBezTo>
                      <a:pt x="2076" y="1074"/>
                      <a:pt x="2075" y="1077"/>
                      <a:pt x="2074" y="1080"/>
                    </a:cubicBezTo>
                    <a:cubicBezTo>
                      <a:pt x="2072" y="1088"/>
                      <a:pt x="2078" y="1094"/>
                      <a:pt x="2085" y="1095"/>
                    </a:cubicBezTo>
                    <a:cubicBezTo>
                      <a:pt x="2088" y="1095"/>
                      <a:pt x="2091" y="1095"/>
                      <a:pt x="2094" y="1094"/>
                    </a:cubicBezTo>
                    <a:cubicBezTo>
                      <a:pt x="2097" y="1093"/>
                      <a:pt x="2099" y="1091"/>
                      <a:pt x="2102" y="1089"/>
                    </a:cubicBezTo>
                    <a:cubicBezTo>
                      <a:pt x="2104" y="1087"/>
                      <a:pt x="2106" y="1084"/>
                      <a:pt x="2108" y="1081"/>
                    </a:cubicBezTo>
                    <a:cubicBezTo>
                      <a:pt x="2110" y="1077"/>
                      <a:pt x="2111" y="1071"/>
                      <a:pt x="2111" y="1066"/>
                    </a:cubicBezTo>
                    <a:cubicBezTo>
                      <a:pt x="2112" y="1056"/>
                      <a:pt x="2109" y="1045"/>
                      <a:pt x="2104" y="1037"/>
                    </a:cubicBezTo>
                    <a:cubicBezTo>
                      <a:pt x="2091" y="1014"/>
                      <a:pt x="2062" y="1006"/>
                      <a:pt x="2038" y="997"/>
                    </a:cubicBezTo>
                    <a:cubicBezTo>
                      <a:pt x="2042" y="999"/>
                      <a:pt x="2046" y="1001"/>
                      <a:pt x="2050" y="1003"/>
                    </a:cubicBezTo>
                    <a:cubicBezTo>
                      <a:pt x="2062" y="1011"/>
                      <a:pt x="2070" y="1029"/>
                      <a:pt x="2063" y="1042"/>
                    </a:cubicBezTo>
                    <a:cubicBezTo>
                      <a:pt x="2059" y="1051"/>
                      <a:pt x="2051" y="1057"/>
                      <a:pt x="2053" y="1067"/>
                    </a:cubicBezTo>
                    <a:cubicBezTo>
                      <a:pt x="2045" y="1067"/>
                      <a:pt x="2038" y="1056"/>
                      <a:pt x="2040" y="1045"/>
                    </a:cubicBezTo>
                    <a:cubicBezTo>
                      <a:pt x="2043" y="1032"/>
                      <a:pt x="2055" y="1019"/>
                      <a:pt x="2045" y="1007"/>
                    </a:cubicBezTo>
                    <a:cubicBezTo>
                      <a:pt x="2040" y="1000"/>
                      <a:pt x="2031" y="997"/>
                      <a:pt x="2029" y="993"/>
                    </a:cubicBezTo>
                    <a:cubicBezTo>
                      <a:pt x="2030" y="994"/>
                      <a:pt x="2030" y="994"/>
                      <a:pt x="2030" y="994"/>
                    </a:cubicBezTo>
                    <a:cubicBezTo>
                      <a:pt x="2030" y="994"/>
                      <a:pt x="2029" y="993"/>
                      <a:pt x="2028" y="993"/>
                    </a:cubicBezTo>
                    <a:cubicBezTo>
                      <a:pt x="2013" y="986"/>
                      <a:pt x="2002" y="980"/>
                      <a:pt x="1991" y="967"/>
                    </a:cubicBezTo>
                    <a:cubicBezTo>
                      <a:pt x="1982" y="956"/>
                      <a:pt x="1975" y="946"/>
                      <a:pt x="1973" y="931"/>
                    </a:cubicBezTo>
                    <a:cubicBezTo>
                      <a:pt x="1973" y="921"/>
                      <a:pt x="1975" y="911"/>
                      <a:pt x="1979" y="902"/>
                    </a:cubicBezTo>
                    <a:cubicBezTo>
                      <a:pt x="1989" y="885"/>
                      <a:pt x="2009" y="872"/>
                      <a:pt x="2030" y="864"/>
                    </a:cubicBezTo>
                    <a:cubicBezTo>
                      <a:pt x="2038" y="861"/>
                      <a:pt x="2046" y="859"/>
                      <a:pt x="2055" y="857"/>
                    </a:cubicBezTo>
                    <a:cubicBezTo>
                      <a:pt x="2070" y="854"/>
                      <a:pt x="2085" y="856"/>
                      <a:pt x="2100" y="850"/>
                    </a:cubicBezTo>
                    <a:cubicBezTo>
                      <a:pt x="2106" y="847"/>
                      <a:pt x="2114" y="842"/>
                      <a:pt x="2116" y="835"/>
                    </a:cubicBezTo>
                    <a:cubicBezTo>
                      <a:pt x="2118" y="831"/>
                      <a:pt x="2118" y="825"/>
                      <a:pt x="2113" y="823"/>
                    </a:cubicBezTo>
                    <a:cubicBezTo>
                      <a:pt x="2111" y="822"/>
                      <a:pt x="2110" y="823"/>
                      <a:pt x="2109" y="824"/>
                    </a:cubicBezTo>
                    <a:cubicBezTo>
                      <a:pt x="2108" y="825"/>
                      <a:pt x="2108" y="827"/>
                      <a:pt x="2109" y="828"/>
                    </a:cubicBezTo>
                    <a:cubicBezTo>
                      <a:pt x="2109" y="829"/>
                      <a:pt x="2110" y="829"/>
                      <a:pt x="2111" y="829"/>
                    </a:cubicBezTo>
                    <a:cubicBezTo>
                      <a:pt x="2113" y="829"/>
                      <a:pt x="2114" y="828"/>
                      <a:pt x="2113" y="826"/>
                    </a:cubicBezTo>
                    <a:cubicBezTo>
                      <a:pt x="2113" y="826"/>
                      <a:pt x="2112" y="825"/>
                      <a:pt x="2111" y="825"/>
                    </a:cubicBezTo>
                    <a:cubicBezTo>
                      <a:pt x="2112" y="824"/>
                      <a:pt x="2113" y="825"/>
                      <a:pt x="2114" y="825"/>
                    </a:cubicBezTo>
                    <a:cubicBezTo>
                      <a:pt x="2115" y="827"/>
                      <a:pt x="2115" y="828"/>
                      <a:pt x="2114" y="830"/>
                    </a:cubicBezTo>
                    <a:cubicBezTo>
                      <a:pt x="2113" y="832"/>
                      <a:pt x="2110" y="833"/>
                      <a:pt x="2107" y="831"/>
                    </a:cubicBezTo>
                    <a:cubicBezTo>
                      <a:pt x="2106" y="830"/>
                      <a:pt x="2104" y="828"/>
                      <a:pt x="2104" y="826"/>
                    </a:cubicBezTo>
                    <a:cubicBezTo>
                      <a:pt x="2104" y="824"/>
                      <a:pt x="2105" y="822"/>
                      <a:pt x="2106" y="821"/>
                    </a:cubicBezTo>
                    <a:cubicBezTo>
                      <a:pt x="2108" y="819"/>
                      <a:pt x="2111" y="819"/>
                      <a:pt x="2113" y="820"/>
                    </a:cubicBezTo>
                    <a:cubicBezTo>
                      <a:pt x="2118" y="822"/>
                      <a:pt x="2119" y="827"/>
                      <a:pt x="2119" y="832"/>
                    </a:cubicBezTo>
                    <a:cubicBezTo>
                      <a:pt x="2118" y="835"/>
                      <a:pt x="2117" y="837"/>
                      <a:pt x="2116" y="839"/>
                    </a:cubicBezTo>
                    <a:cubicBezTo>
                      <a:pt x="2123" y="831"/>
                      <a:pt x="2125" y="822"/>
                      <a:pt x="2123" y="813"/>
                    </a:cubicBezTo>
                    <a:cubicBezTo>
                      <a:pt x="2121" y="807"/>
                      <a:pt x="2118" y="802"/>
                      <a:pt x="2113" y="799"/>
                    </a:cubicBezTo>
                    <a:cubicBezTo>
                      <a:pt x="2113" y="799"/>
                      <a:pt x="2113" y="799"/>
                      <a:pt x="2113" y="799"/>
                    </a:cubicBezTo>
                    <a:cubicBezTo>
                      <a:pt x="2117" y="803"/>
                      <a:pt x="2118" y="810"/>
                      <a:pt x="2110" y="812"/>
                    </a:cubicBezTo>
                    <a:cubicBezTo>
                      <a:pt x="2105" y="815"/>
                      <a:pt x="2094" y="810"/>
                      <a:pt x="2088" y="824"/>
                    </a:cubicBezTo>
                    <a:close/>
                    <a:moveTo>
                      <a:pt x="2385" y="615"/>
                    </a:moveTo>
                    <a:cubicBezTo>
                      <a:pt x="2357" y="620"/>
                      <a:pt x="2345" y="641"/>
                      <a:pt x="2333" y="647"/>
                    </a:cubicBezTo>
                    <a:cubicBezTo>
                      <a:pt x="2320" y="654"/>
                      <a:pt x="2312" y="639"/>
                      <a:pt x="2324" y="628"/>
                    </a:cubicBezTo>
                    <a:cubicBezTo>
                      <a:pt x="2337" y="616"/>
                      <a:pt x="2363" y="612"/>
                      <a:pt x="2385" y="615"/>
                    </a:cubicBezTo>
                    <a:close/>
                    <a:moveTo>
                      <a:pt x="2254" y="552"/>
                    </a:moveTo>
                    <a:cubicBezTo>
                      <a:pt x="2246" y="543"/>
                      <a:pt x="2240" y="516"/>
                      <a:pt x="2246" y="501"/>
                    </a:cubicBezTo>
                    <a:cubicBezTo>
                      <a:pt x="2253" y="486"/>
                      <a:pt x="2266" y="488"/>
                      <a:pt x="2262" y="506"/>
                    </a:cubicBezTo>
                    <a:cubicBezTo>
                      <a:pt x="2259" y="519"/>
                      <a:pt x="2248" y="539"/>
                      <a:pt x="2254" y="552"/>
                    </a:cubicBezTo>
                    <a:close/>
                    <a:moveTo>
                      <a:pt x="2246" y="689"/>
                    </a:moveTo>
                    <a:cubicBezTo>
                      <a:pt x="2248" y="690"/>
                      <a:pt x="2250" y="689"/>
                      <a:pt x="2250" y="687"/>
                    </a:cubicBezTo>
                    <a:cubicBezTo>
                      <a:pt x="2251" y="685"/>
                      <a:pt x="2250" y="682"/>
                      <a:pt x="2248" y="682"/>
                    </a:cubicBezTo>
                    <a:cubicBezTo>
                      <a:pt x="2246" y="681"/>
                      <a:pt x="2244" y="682"/>
                      <a:pt x="2243" y="684"/>
                    </a:cubicBezTo>
                    <a:cubicBezTo>
                      <a:pt x="2243" y="686"/>
                      <a:pt x="2244" y="688"/>
                      <a:pt x="2246" y="689"/>
                    </a:cubicBezTo>
                    <a:close/>
                    <a:moveTo>
                      <a:pt x="2266" y="627"/>
                    </a:moveTo>
                    <a:cubicBezTo>
                      <a:pt x="2274" y="633"/>
                      <a:pt x="2265" y="642"/>
                      <a:pt x="2263" y="646"/>
                    </a:cubicBezTo>
                    <a:cubicBezTo>
                      <a:pt x="2261" y="649"/>
                      <a:pt x="2260" y="651"/>
                      <a:pt x="2261" y="654"/>
                    </a:cubicBezTo>
                    <a:cubicBezTo>
                      <a:pt x="2258" y="651"/>
                      <a:pt x="2254" y="643"/>
                      <a:pt x="2253" y="639"/>
                    </a:cubicBezTo>
                    <a:cubicBezTo>
                      <a:pt x="2252" y="632"/>
                      <a:pt x="2256" y="626"/>
                      <a:pt x="2263" y="626"/>
                    </a:cubicBezTo>
                    <a:cubicBezTo>
                      <a:pt x="2261" y="628"/>
                      <a:pt x="2259" y="633"/>
                      <a:pt x="2260" y="637"/>
                    </a:cubicBezTo>
                    <a:cubicBezTo>
                      <a:pt x="2260" y="635"/>
                      <a:pt x="2263" y="630"/>
                      <a:pt x="2266" y="627"/>
                    </a:cubicBezTo>
                    <a:close/>
                    <a:moveTo>
                      <a:pt x="2232" y="673"/>
                    </a:moveTo>
                    <a:cubicBezTo>
                      <a:pt x="2236" y="674"/>
                      <a:pt x="2240" y="672"/>
                      <a:pt x="2241" y="668"/>
                    </a:cubicBezTo>
                    <a:cubicBezTo>
                      <a:pt x="2243" y="664"/>
                      <a:pt x="2241" y="660"/>
                      <a:pt x="2237" y="659"/>
                    </a:cubicBezTo>
                    <a:cubicBezTo>
                      <a:pt x="2233" y="657"/>
                      <a:pt x="2228" y="659"/>
                      <a:pt x="2227" y="663"/>
                    </a:cubicBezTo>
                    <a:cubicBezTo>
                      <a:pt x="2226" y="667"/>
                      <a:pt x="2228" y="672"/>
                      <a:pt x="2232" y="673"/>
                    </a:cubicBezTo>
                    <a:close/>
                    <a:moveTo>
                      <a:pt x="2238" y="684"/>
                    </a:moveTo>
                    <a:cubicBezTo>
                      <a:pt x="2240" y="685"/>
                      <a:pt x="2243" y="683"/>
                      <a:pt x="2244" y="681"/>
                    </a:cubicBezTo>
                    <a:cubicBezTo>
                      <a:pt x="2245" y="678"/>
                      <a:pt x="2243" y="675"/>
                      <a:pt x="2241" y="674"/>
                    </a:cubicBezTo>
                    <a:cubicBezTo>
                      <a:pt x="2238" y="673"/>
                      <a:pt x="2235" y="675"/>
                      <a:pt x="2235" y="677"/>
                    </a:cubicBezTo>
                    <a:cubicBezTo>
                      <a:pt x="2234" y="680"/>
                      <a:pt x="2235" y="683"/>
                      <a:pt x="2238" y="684"/>
                    </a:cubicBezTo>
                    <a:close/>
                    <a:moveTo>
                      <a:pt x="2262" y="570"/>
                    </a:moveTo>
                    <a:cubicBezTo>
                      <a:pt x="2263" y="573"/>
                      <a:pt x="2266" y="575"/>
                      <a:pt x="2268" y="576"/>
                    </a:cubicBezTo>
                    <a:cubicBezTo>
                      <a:pt x="2272" y="577"/>
                      <a:pt x="2276" y="577"/>
                      <a:pt x="2279" y="573"/>
                    </a:cubicBezTo>
                    <a:cubicBezTo>
                      <a:pt x="2283" y="569"/>
                      <a:pt x="2282" y="563"/>
                      <a:pt x="2280" y="560"/>
                    </a:cubicBezTo>
                    <a:cubicBezTo>
                      <a:pt x="2275" y="554"/>
                      <a:pt x="2269" y="558"/>
                      <a:pt x="2265" y="557"/>
                    </a:cubicBezTo>
                    <a:cubicBezTo>
                      <a:pt x="2259" y="556"/>
                      <a:pt x="2255" y="550"/>
                      <a:pt x="2255" y="543"/>
                    </a:cubicBezTo>
                    <a:cubicBezTo>
                      <a:pt x="2255" y="535"/>
                      <a:pt x="2259" y="528"/>
                      <a:pt x="2266" y="525"/>
                    </a:cubicBezTo>
                    <a:cubicBezTo>
                      <a:pt x="2271" y="523"/>
                      <a:pt x="2276" y="524"/>
                      <a:pt x="2278" y="529"/>
                    </a:cubicBezTo>
                    <a:cubicBezTo>
                      <a:pt x="2274" y="527"/>
                      <a:pt x="2268" y="532"/>
                      <a:pt x="2270" y="538"/>
                    </a:cubicBezTo>
                    <a:cubicBezTo>
                      <a:pt x="2272" y="542"/>
                      <a:pt x="2278" y="546"/>
                      <a:pt x="2284" y="551"/>
                    </a:cubicBezTo>
                    <a:cubicBezTo>
                      <a:pt x="2290" y="556"/>
                      <a:pt x="2295" y="562"/>
                      <a:pt x="2297" y="568"/>
                    </a:cubicBezTo>
                    <a:cubicBezTo>
                      <a:pt x="2300" y="582"/>
                      <a:pt x="2290" y="595"/>
                      <a:pt x="2277" y="596"/>
                    </a:cubicBezTo>
                    <a:cubicBezTo>
                      <a:pt x="2269" y="596"/>
                      <a:pt x="2264" y="592"/>
                      <a:pt x="2258" y="588"/>
                    </a:cubicBezTo>
                    <a:cubicBezTo>
                      <a:pt x="2253" y="583"/>
                      <a:pt x="2242" y="567"/>
                      <a:pt x="2233" y="566"/>
                    </a:cubicBezTo>
                    <a:cubicBezTo>
                      <a:pt x="2226" y="566"/>
                      <a:pt x="2223" y="570"/>
                      <a:pt x="2223" y="575"/>
                    </a:cubicBezTo>
                    <a:cubicBezTo>
                      <a:pt x="2218" y="574"/>
                      <a:pt x="2216" y="566"/>
                      <a:pt x="2219" y="560"/>
                    </a:cubicBezTo>
                    <a:cubicBezTo>
                      <a:pt x="2225" y="550"/>
                      <a:pt x="2241" y="546"/>
                      <a:pt x="2252" y="555"/>
                    </a:cubicBezTo>
                    <a:cubicBezTo>
                      <a:pt x="2257" y="558"/>
                      <a:pt x="2259" y="563"/>
                      <a:pt x="2262" y="570"/>
                    </a:cubicBezTo>
                    <a:close/>
                    <a:moveTo>
                      <a:pt x="2301" y="445"/>
                    </a:moveTo>
                    <a:cubicBezTo>
                      <a:pt x="2303" y="445"/>
                      <a:pt x="2304" y="448"/>
                      <a:pt x="2304" y="450"/>
                    </a:cubicBezTo>
                    <a:cubicBezTo>
                      <a:pt x="2304" y="452"/>
                      <a:pt x="2301" y="454"/>
                      <a:pt x="2299" y="453"/>
                    </a:cubicBezTo>
                    <a:cubicBezTo>
                      <a:pt x="2297" y="453"/>
                      <a:pt x="2295" y="451"/>
                      <a:pt x="2296" y="448"/>
                    </a:cubicBezTo>
                    <a:cubicBezTo>
                      <a:pt x="2296" y="446"/>
                      <a:pt x="2298" y="445"/>
                      <a:pt x="2301" y="445"/>
                    </a:cubicBezTo>
                    <a:close/>
                    <a:moveTo>
                      <a:pt x="2309" y="445"/>
                    </a:moveTo>
                    <a:cubicBezTo>
                      <a:pt x="2311" y="445"/>
                      <a:pt x="2312" y="447"/>
                      <a:pt x="2311" y="448"/>
                    </a:cubicBezTo>
                    <a:cubicBezTo>
                      <a:pt x="2311" y="450"/>
                      <a:pt x="2309" y="451"/>
                      <a:pt x="2308" y="451"/>
                    </a:cubicBezTo>
                    <a:cubicBezTo>
                      <a:pt x="2306" y="451"/>
                      <a:pt x="2305" y="449"/>
                      <a:pt x="2305" y="447"/>
                    </a:cubicBezTo>
                    <a:cubicBezTo>
                      <a:pt x="2305" y="445"/>
                      <a:pt x="2307" y="444"/>
                      <a:pt x="2309" y="445"/>
                    </a:cubicBezTo>
                    <a:close/>
                    <a:moveTo>
                      <a:pt x="2292" y="450"/>
                    </a:moveTo>
                    <a:cubicBezTo>
                      <a:pt x="2295" y="451"/>
                      <a:pt x="2298" y="454"/>
                      <a:pt x="2297" y="458"/>
                    </a:cubicBezTo>
                    <a:cubicBezTo>
                      <a:pt x="2296" y="461"/>
                      <a:pt x="2293" y="464"/>
                      <a:pt x="2289" y="463"/>
                    </a:cubicBezTo>
                    <a:cubicBezTo>
                      <a:pt x="2286" y="462"/>
                      <a:pt x="2284" y="459"/>
                      <a:pt x="2284" y="455"/>
                    </a:cubicBezTo>
                    <a:cubicBezTo>
                      <a:pt x="2285" y="452"/>
                      <a:pt x="2288" y="450"/>
                      <a:pt x="2292" y="450"/>
                    </a:cubicBezTo>
                    <a:close/>
                    <a:moveTo>
                      <a:pt x="2264" y="570"/>
                    </a:moveTo>
                    <a:cubicBezTo>
                      <a:pt x="2267" y="574"/>
                      <a:pt x="2271" y="576"/>
                      <a:pt x="2275" y="574"/>
                    </a:cubicBezTo>
                    <a:cubicBezTo>
                      <a:pt x="2283" y="570"/>
                      <a:pt x="2280" y="560"/>
                      <a:pt x="2273" y="559"/>
                    </a:cubicBezTo>
                    <a:cubicBezTo>
                      <a:pt x="2268" y="557"/>
                      <a:pt x="2264" y="560"/>
                      <a:pt x="2258" y="556"/>
                    </a:cubicBezTo>
                    <a:cubicBezTo>
                      <a:pt x="2263" y="562"/>
                      <a:pt x="2261" y="565"/>
                      <a:pt x="2264" y="570"/>
                    </a:cubicBezTo>
                    <a:close/>
                    <a:moveTo>
                      <a:pt x="2290" y="593"/>
                    </a:moveTo>
                    <a:cubicBezTo>
                      <a:pt x="2297" y="590"/>
                      <a:pt x="2301" y="581"/>
                      <a:pt x="2300" y="575"/>
                    </a:cubicBezTo>
                    <a:cubicBezTo>
                      <a:pt x="2308" y="573"/>
                      <a:pt x="2318" y="586"/>
                      <a:pt x="2310" y="596"/>
                    </a:cubicBezTo>
                    <a:cubicBezTo>
                      <a:pt x="2304" y="601"/>
                      <a:pt x="2294" y="601"/>
                      <a:pt x="2290" y="593"/>
                    </a:cubicBezTo>
                    <a:close/>
                    <a:moveTo>
                      <a:pt x="2235" y="484"/>
                    </a:moveTo>
                    <a:cubicBezTo>
                      <a:pt x="2239" y="497"/>
                      <a:pt x="2220" y="502"/>
                      <a:pt x="2214" y="504"/>
                    </a:cubicBezTo>
                    <a:cubicBezTo>
                      <a:pt x="2209" y="506"/>
                      <a:pt x="2207" y="509"/>
                      <a:pt x="2205" y="513"/>
                    </a:cubicBezTo>
                    <a:cubicBezTo>
                      <a:pt x="2204" y="507"/>
                      <a:pt x="2205" y="493"/>
                      <a:pt x="2209" y="487"/>
                    </a:cubicBezTo>
                    <a:cubicBezTo>
                      <a:pt x="2213" y="478"/>
                      <a:pt x="2222" y="474"/>
                      <a:pt x="2233" y="480"/>
                    </a:cubicBezTo>
                    <a:cubicBezTo>
                      <a:pt x="2227" y="481"/>
                      <a:pt x="2220" y="485"/>
                      <a:pt x="2219" y="491"/>
                    </a:cubicBezTo>
                    <a:cubicBezTo>
                      <a:pt x="2221" y="488"/>
                      <a:pt x="2228" y="484"/>
                      <a:pt x="2235" y="484"/>
                    </a:cubicBezTo>
                    <a:close/>
                    <a:moveTo>
                      <a:pt x="2328" y="584"/>
                    </a:moveTo>
                    <a:cubicBezTo>
                      <a:pt x="2317" y="552"/>
                      <a:pt x="2333" y="530"/>
                      <a:pt x="2333" y="514"/>
                    </a:cubicBezTo>
                    <a:cubicBezTo>
                      <a:pt x="2333" y="497"/>
                      <a:pt x="2313" y="496"/>
                      <a:pt x="2309" y="515"/>
                    </a:cubicBezTo>
                    <a:cubicBezTo>
                      <a:pt x="2303" y="535"/>
                      <a:pt x="2313" y="563"/>
                      <a:pt x="2328" y="584"/>
                    </a:cubicBezTo>
                    <a:close/>
                    <a:moveTo>
                      <a:pt x="2267" y="694"/>
                    </a:moveTo>
                    <a:cubicBezTo>
                      <a:pt x="2265" y="691"/>
                      <a:pt x="2263" y="688"/>
                      <a:pt x="2262" y="685"/>
                    </a:cubicBezTo>
                    <a:cubicBezTo>
                      <a:pt x="2258" y="674"/>
                      <a:pt x="2258" y="661"/>
                      <a:pt x="2264" y="650"/>
                    </a:cubicBezTo>
                    <a:cubicBezTo>
                      <a:pt x="2271" y="638"/>
                      <a:pt x="2287" y="630"/>
                      <a:pt x="2301" y="635"/>
                    </a:cubicBezTo>
                    <a:cubicBezTo>
                      <a:pt x="2306" y="637"/>
                      <a:pt x="2311" y="641"/>
                      <a:pt x="2314" y="646"/>
                    </a:cubicBezTo>
                    <a:cubicBezTo>
                      <a:pt x="2316" y="650"/>
                      <a:pt x="2317" y="654"/>
                      <a:pt x="2315" y="658"/>
                    </a:cubicBezTo>
                    <a:cubicBezTo>
                      <a:pt x="2314" y="663"/>
                      <a:pt x="2310" y="667"/>
                      <a:pt x="2305" y="668"/>
                    </a:cubicBezTo>
                    <a:cubicBezTo>
                      <a:pt x="2301" y="669"/>
                      <a:pt x="2297" y="668"/>
                      <a:pt x="2294" y="666"/>
                    </a:cubicBezTo>
                    <a:cubicBezTo>
                      <a:pt x="2289" y="662"/>
                      <a:pt x="2288" y="654"/>
                      <a:pt x="2292" y="648"/>
                    </a:cubicBezTo>
                    <a:cubicBezTo>
                      <a:pt x="2296" y="642"/>
                      <a:pt x="2304" y="641"/>
                      <a:pt x="2310" y="645"/>
                    </a:cubicBezTo>
                    <a:cubicBezTo>
                      <a:pt x="2314" y="649"/>
                      <a:pt x="2316" y="654"/>
                      <a:pt x="2314" y="659"/>
                    </a:cubicBezTo>
                    <a:cubicBezTo>
                      <a:pt x="2315" y="659"/>
                      <a:pt x="2315" y="658"/>
                      <a:pt x="2315" y="658"/>
                    </a:cubicBezTo>
                    <a:cubicBezTo>
                      <a:pt x="2316" y="654"/>
                      <a:pt x="2315" y="650"/>
                      <a:pt x="2313" y="646"/>
                    </a:cubicBezTo>
                    <a:cubicBezTo>
                      <a:pt x="2311" y="641"/>
                      <a:pt x="2306" y="637"/>
                      <a:pt x="2300" y="636"/>
                    </a:cubicBezTo>
                    <a:cubicBezTo>
                      <a:pt x="2287" y="631"/>
                      <a:pt x="2272" y="639"/>
                      <a:pt x="2265" y="651"/>
                    </a:cubicBezTo>
                    <a:cubicBezTo>
                      <a:pt x="2259" y="662"/>
                      <a:pt x="2260" y="675"/>
                      <a:pt x="2265" y="686"/>
                    </a:cubicBezTo>
                    <a:cubicBezTo>
                      <a:pt x="2267" y="688"/>
                      <a:pt x="2268" y="691"/>
                      <a:pt x="2270" y="693"/>
                    </a:cubicBezTo>
                    <a:lnTo>
                      <a:pt x="2267" y="694"/>
                    </a:lnTo>
                    <a:close/>
                    <a:moveTo>
                      <a:pt x="2317" y="708"/>
                    </a:moveTo>
                    <a:cubicBezTo>
                      <a:pt x="2326" y="720"/>
                      <a:pt x="2329" y="735"/>
                      <a:pt x="2318" y="749"/>
                    </a:cubicBezTo>
                    <a:cubicBezTo>
                      <a:pt x="2314" y="754"/>
                      <a:pt x="2309" y="757"/>
                      <a:pt x="2303" y="759"/>
                    </a:cubicBezTo>
                    <a:cubicBezTo>
                      <a:pt x="2298" y="761"/>
                      <a:pt x="2294" y="761"/>
                      <a:pt x="2289" y="759"/>
                    </a:cubicBezTo>
                    <a:cubicBezTo>
                      <a:pt x="2283" y="756"/>
                      <a:pt x="2279" y="751"/>
                      <a:pt x="2278" y="745"/>
                    </a:cubicBezTo>
                    <a:cubicBezTo>
                      <a:pt x="2277" y="741"/>
                      <a:pt x="2278" y="738"/>
                      <a:pt x="2280" y="735"/>
                    </a:cubicBezTo>
                    <a:cubicBezTo>
                      <a:pt x="2284" y="730"/>
                      <a:pt x="2290" y="729"/>
                      <a:pt x="2296" y="730"/>
                    </a:cubicBezTo>
                    <a:cubicBezTo>
                      <a:pt x="2298" y="731"/>
                      <a:pt x="2300" y="733"/>
                      <a:pt x="2302" y="735"/>
                    </a:cubicBezTo>
                    <a:cubicBezTo>
                      <a:pt x="2305" y="740"/>
                      <a:pt x="2304" y="747"/>
                      <a:pt x="2299" y="750"/>
                    </a:cubicBezTo>
                    <a:cubicBezTo>
                      <a:pt x="2294" y="753"/>
                      <a:pt x="2287" y="752"/>
                      <a:pt x="2284" y="747"/>
                    </a:cubicBezTo>
                    <a:cubicBezTo>
                      <a:pt x="2281" y="742"/>
                      <a:pt x="2282" y="735"/>
                      <a:pt x="2287" y="732"/>
                    </a:cubicBezTo>
                    <a:cubicBezTo>
                      <a:pt x="2289" y="731"/>
                      <a:pt x="2290" y="730"/>
                      <a:pt x="2292" y="730"/>
                    </a:cubicBezTo>
                    <a:cubicBezTo>
                      <a:pt x="2292" y="730"/>
                      <a:pt x="2292" y="730"/>
                      <a:pt x="2292" y="730"/>
                    </a:cubicBezTo>
                    <a:cubicBezTo>
                      <a:pt x="2287" y="730"/>
                      <a:pt x="2284" y="732"/>
                      <a:pt x="2281" y="735"/>
                    </a:cubicBezTo>
                    <a:cubicBezTo>
                      <a:pt x="2279" y="738"/>
                      <a:pt x="2278" y="741"/>
                      <a:pt x="2279" y="745"/>
                    </a:cubicBezTo>
                    <a:cubicBezTo>
                      <a:pt x="2280" y="751"/>
                      <a:pt x="2284" y="755"/>
                      <a:pt x="2289" y="758"/>
                    </a:cubicBezTo>
                    <a:cubicBezTo>
                      <a:pt x="2294" y="760"/>
                      <a:pt x="2298" y="760"/>
                      <a:pt x="2303" y="758"/>
                    </a:cubicBezTo>
                    <a:cubicBezTo>
                      <a:pt x="2309" y="756"/>
                      <a:pt x="2313" y="753"/>
                      <a:pt x="2316" y="748"/>
                    </a:cubicBezTo>
                    <a:cubicBezTo>
                      <a:pt x="2327" y="734"/>
                      <a:pt x="2324" y="719"/>
                      <a:pt x="2315" y="709"/>
                    </a:cubicBezTo>
                    <a:lnTo>
                      <a:pt x="2317" y="708"/>
                    </a:lnTo>
                    <a:close/>
                    <a:moveTo>
                      <a:pt x="2394" y="965"/>
                    </a:moveTo>
                    <a:cubicBezTo>
                      <a:pt x="2392" y="968"/>
                      <a:pt x="2388" y="968"/>
                      <a:pt x="2385" y="966"/>
                    </a:cubicBezTo>
                    <a:cubicBezTo>
                      <a:pt x="2382" y="964"/>
                      <a:pt x="2381" y="960"/>
                      <a:pt x="2383" y="957"/>
                    </a:cubicBezTo>
                    <a:cubicBezTo>
                      <a:pt x="2385" y="955"/>
                      <a:pt x="2389" y="954"/>
                      <a:pt x="2392" y="956"/>
                    </a:cubicBezTo>
                    <a:cubicBezTo>
                      <a:pt x="2395" y="958"/>
                      <a:pt x="2396" y="962"/>
                      <a:pt x="2394" y="965"/>
                    </a:cubicBezTo>
                    <a:close/>
                    <a:moveTo>
                      <a:pt x="2389" y="976"/>
                    </a:moveTo>
                    <a:cubicBezTo>
                      <a:pt x="2388" y="979"/>
                      <a:pt x="2385" y="979"/>
                      <a:pt x="2382" y="978"/>
                    </a:cubicBezTo>
                    <a:cubicBezTo>
                      <a:pt x="2380" y="976"/>
                      <a:pt x="2380" y="973"/>
                      <a:pt x="2381" y="971"/>
                    </a:cubicBezTo>
                    <a:cubicBezTo>
                      <a:pt x="2383" y="968"/>
                      <a:pt x="2386" y="968"/>
                      <a:pt x="2388" y="970"/>
                    </a:cubicBezTo>
                    <a:cubicBezTo>
                      <a:pt x="2390" y="971"/>
                      <a:pt x="2391" y="974"/>
                      <a:pt x="2389" y="976"/>
                    </a:cubicBezTo>
                    <a:close/>
                    <a:moveTo>
                      <a:pt x="2392" y="949"/>
                    </a:moveTo>
                    <a:cubicBezTo>
                      <a:pt x="2389" y="953"/>
                      <a:pt x="2383" y="955"/>
                      <a:pt x="2378" y="951"/>
                    </a:cubicBezTo>
                    <a:cubicBezTo>
                      <a:pt x="2374" y="948"/>
                      <a:pt x="2373" y="942"/>
                      <a:pt x="2376" y="938"/>
                    </a:cubicBezTo>
                    <a:cubicBezTo>
                      <a:pt x="2379" y="933"/>
                      <a:pt x="2385" y="932"/>
                      <a:pt x="2389" y="935"/>
                    </a:cubicBezTo>
                    <a:cubicBezTo>
                      <a:pt x="2394" y="939"/>
                      <a:pt x="2395" y="945"/>
                      <a:pt x="2392" y="949"/>
                    </a:cubicBezTo>
                    <a:close/>
                    <a:moveTo>
                      <a:pt x="2146" y="946"/>
                    </a:moveTo>
                    <a:cubicBezTo>
                      <a:pt x="2151" y="961"/>
                      <a:pt x="2171" y="975"/>
                      <a:pt x="2187" y="976"/>
                    </a:cubicBezTo>
                    <a:cubicBezTo>
                      <a:pt x="2203" y="977"/>
                      <a:pt x="2209" y="962"/>
                      <a:pt x="2191" y="958"/>
                    </a:cubicBezTo>
                    <a:cubicBezTo>
                      <a:pt x="2177" y="954"/>
                      <a:pt x="2155" y="957"/>
                      <a:pt x="2146" y="946"/>
                    </a:cubicBezTo>
                    <a:close/>
                    <a:moveTo>
                      <a:pt x="2250" y="764"/>
                    </a:moveTo>
                    <a:cubicBezTo>
                      <a:pt x="2232" y="747"/>
                      <a:pt x="2196" y="738"/>
                      <a:pt x="2180" y="750"/>
                    </a:cubicBezTo>
                    <a:cubicBezTo>
                      <a:pt x="2164" y="764"/>
                      <a:pt x="2178" y="779"/>
                      <a:pt x="2192" y="768"/>
                    </a:cubicBezTo>
                    <a:cubicBezTo>
                      <a:pt x="2199" y="762"/>
                      <a:pt x="2225" y="752"/>
                      <a:pt x="2250" y="764"/>
                    </a:cubicBezTo>
                    <a:close/>
                    <a:moveTo>
                      <a:pt x="2244" y="753"/>
                    </a:moveTo>
                    <a:cubicBezTo>
                      <a:pt x="2235" y="748"/>
                      <a:pt x="2231" y="739"/>
                      <a:pt x="2229" y="731"/>
                    </a:cubicBezTo>
                    <a:cubicBezTo>
                      <a:pt x="2224" y="711"/>
                      <a:pt x="2233" y="686"/>
                      <a:pt x="2220" y="673"/>
                    </a:cubicBezTo>
                    <a:cubicBezTo>
                      <a:pt x="2215" y="667"/>
                      <a:pt x="2206" y="664"/>
                      <a:pt x="2198" y="667"/>
                    </a:cubicBezTo>
                    <a:cubicBezTo>
                      <a:pt x="2194" y="669"/>
                      <a:pt x="2191" y="673"/>
                      <a:pt x="2192" y="678"/>
                    </a:cubicBezTo>
                    <a:cubicBezTo>
                      <a:pt x="2193" y="674"/>
                      <a:pt x="2200" y="671"/>
                      <a:pt x="2205" y="674"/>
                    </a:cubicBezTo>
                    <a:cubicBezTo>
                      <a:pt x="2210" y="676"/>
                      <a:pt x="2212" y="682"/>
                      <a:pt x="2211" y="688"/>
                    </a:cubicBezTo>
                    <a:cubicBezTo>
                      <a:pt x="2209" y="707"/>
                      <a:pt x="2204" y="725"/>
                      <a:pt x="2218" y="741"/>
                    </a:cubicBezTo>
                    <a:cubicBezTo>
                      <a:pt x="2224" y="747"/>
                      <a:pt x="2232" y="751"/>
                      <a:pt x="2244" y="753"/>
                    </a:cubicBezTo>
                    <a:close/>
                    <a:moveTo>
                      <a:pt x="2465" y="840"/>
                    </a:moveTo>
                    <a:cubicBezTo>
                      <a:pt x="2451" y="837"/>
                      <a:pt x="2457" y="818"/>
                      <a:pt x="2458" y="811"/>
                    </a:cubicBezTo>
                    <a:cubicBezTo>
                      <a:pt x="2459" y="806"/>
                      <a:pt x="2458" y="802"/>
                      <a:pt x="2455" y="799"/>
                    </a:cubicBezTo>
                    <a:cubicBezTo>
                      <a:pt x="2461" y="800"/>
                      <a:pt x="2472" y="809"/>
                      <a:pt x="2476" y="815"/>
                    </a:cubicBezTo>
                    <a:cubicBezTo>
                      <a:pt x="2481" y="824"/>
                      <a:pt x="2480" y="834"/>
                      <a:pt x="2470" y="840"/>
                    </a:cubicBezTo>
                    <a:cubicBezTo>
                      <a:pt x="2472" y="835"/>
                      <a:pt x="2471" y="826"/>
                      <a:pt x="2468" y="822"/>
                    </a:cubicBezTo>
                    <a:cubicBezTo>
                      <a:pt x="2468" y="825"/>
                      <a:pt x="2468" y="834"/>
                      <a:pt x="2465" y="840"/>
                    </a:cubicBezTo>
                    <a:close/>
                    <a:moveTo>
                      <a:pt x="2271" y="1060"/>
                    </a:moveTo>
                    <a:cubicBezTo>
                      <a:pt x="2268" y="1062"/>
                      <a:pt x="2266" y="1066"/>
                      <a:pt x="2269" y="1069"/>
                    </a:cubicBezTo>
                    <a:cubicBezTo>
                      <a:pt x="2270" y="1070"/>
                      <a:pt x="2272" y="1070"/>
                      <a:pt x="2273" y="1069"/>
                    </a:cubicBezTo>
                    <a:cubicBezTo>
                      <a:pt x="2274" y="1068"/>
                      <a:pt x="2273" y="1066"/>
                      <a:pt x="2273" y="1066"/>
                    </a:cubicBezTo>
                    <a:cubicBezTo>
                      <a:pt x="2274" y="1066"/>
                      <a:pt x="2275" y="1066"/>
                      <a:pt x="2275" y="1067"/>
                    </a:cubicBezTo>
                    <a:cubicBezTo>
                      <a:pt x="2277" y="1068"/>
                      <a:pt x="2278" y="1072"/>
                      <a:pt x="2276" y="1074"/>
                    </a:cubicBezTo>
                    <a:cubicBezTo>
                      <a:pt x="2275" y="1077"/>
                      <a:pt x="2271" y="1079"/>
                      <a:pt x="2268" y="1077"/>
                    </a:cubicBezTo>
                    <a:cubicBezTo>
                      <a:pt x="2265" y="1076"/>
                      <a:pt x="2262" y="1072"/>
                      <a:pt x="2260" y="1072"/>
                    </a:cubicBezTo>
                    <a:cubicBezTo>
                      <a:pt x="2256" y="1070"/>
                      <a:pt x="2253" y="1073"/>
                      <a:pt x="2252" y="1075"/>
                    </a:cubicBezTo>
                    <a:cubicBezTo>
                      <a:pt x="2253" y="1070"/>
                      <a:pt x="2253" y="1070"/>
                      <a:pt x="2249" y="1067"/>
                    </a:cubicBezTo>
                    <a:cubicBezTo>
                      <a:pt x="2247" y="1065"/>
                      <a:pt x="2235" y="1059"/>
                      <a:pt x="2240" y="1048"/>
                    </a:cubicBezTo>
                    <a:cubicBezTo>
                      <a:pt x="2235" y="1054"/>
                      <a:pt x="2235" y="1062"/>
                      <a:pt x="2237" y="1069"/>
                    </a:cubicBezTo>
                    <a:cubicBezTo>
                      <a:pt x="2240" y="1076"/>
                      <a:pt x="2246" y="1083"/>
                      <a:pt x="2253" y="1085"/>
                    </a:cubicBezTo>
                    <a:cubicBezTo>
                      <a:pt x="2262" y="1088"/>
                      <a:pt x="2275" y="1083"/>
                      <a:pt x="2280" y="1074"/>
                    </a:cubicBezTo>
                    <a:cubicBezTo>
                      <a:pt x="2282" y="1070"/>
                      <a:pt x="2283" y="1063"/>
                      <a:pt x="2279" y="1060"/>
                    </a:cubicBezTo>
                    <a:cubicBezTo>
                      <a:pt x="2277" y="1059"/>
                      <a:pt x="2274" y="1058"/>
                      <a:pt x="2271" y="1060"/>
                    </a:cubicBezTo>
                    <a:close/>
                    <a:moveTo>
                      <a:pt x="2226" y="1067"/>
                    </a:moveTo>
                    <a:cubicBezTo>
                      <a:pt x="2215" y="1085"/>
                      <a:pt x="2197" y="1091"/>
                      <a:pt x="2188" y="1097"/>
                    </a:cubicBezTo>
                    <a:cubicBezTo>
                      <a:pt x="2179" y="1103"/>
                      <a:pt x="2183" y="1112"/>
                      <a:pt x="2195" y="1108"/>
                    </a:cubicBezTo>
                    <a:cubicBezTo>
                      <a:pt x="2208" y="1103"/>
                      <a:pt x="2224" y="1078"/>
                      <a:pt x="2226" y="1067"/>
                    </a:cubicBezTo>
                    <a:close/>
                    <a:moveTo>
                      <a:pt x="2482" y="881"/>
                    </a:moveTo>
                    <a:cubicBezTo>
                      <a:pt x="2483" y="879"/>
                      <a:pt x="2481" y="877"/>
                      <a:pt x="2479" y="876"/>
                    </a:cubicBezTo>
                    <a:cubicBezTo>
                      <a:pt x="2477" y="876"/>
                      <a:pt x="2475" y="877"/>
                      <a:pt x="2475" y="879"/>
                    </a:cubicBezTo>
                    <a:cubicBezTo>
                      <a:pt x="2474" y="881"/>
                      <a:pt x="2475" y="883"/>
                      <a:pt x="2478" y="884"/>
                    </a:cubicBezTo>
                    <a:cubicBezTo>
                      <a:pt x="2480" y="884"/>
                      <a:pt x="2482" y="883"/>
                      <a:pt x="2482" y="881"/>
                    </a:cubicBezTo>
                    <a:close/>
                    <a:moveTo>
                      <a:pt x="2508" y="869"/>
                    </a:moveTo>
                    <a:cubicBezTo>
                      <a:pt x="2508" y="865"/>
                      <a:pt x="2506" y="861"/>
                      <a:pt x="2502" y="860"/>
                    </a:cubicBezTo>
                    <a:cubicBezTo>
                      <a:pt x="2498" y="859"/>
                      <a:pt x="2494" y="862"/>
                      <a:pt x="2493" y="866"/>
                    </a:cubicBezTo>
                    <a:cubicBezTo>
                      <a:pt x="2492" y="870"/>
                      <a:pt x="2495" y="874"/>
                      <a:pt x="2499" y="875"/>
                    </a:cubicBezTo>
                    <a:cubicBezTo>
                      <a:pt x="2503" y="876"/>
                      <a:pt x="2507" y="873"/>
                      <a:pt x="2508" y="869"/>
                    </a:cubicBezTo>
                    <a:close/>
                    <a:moveTo>
                      <a:pt x="2494" y="878"/>
                    </a:moveTo>
                    <a:cubicBezTo>
                      <a:pt x="2495" y="875"/>
                      <a:pt x="2493" y="872"/>
                      <a:pt x="2490" y="871"/>
                    </a:cubicBezTo>
                    <a:cubicBezTo>
                      <a:pt x="2487" y="871"/>
                      <a:pt x="2484" y="873"/>
                      <a:pt x="2484" y="875"/>
                    </a:cubicBezTo>
                    <a:cubicBezTo>
                      <a:pt x="2483" y="878"/>
                      <a:pt x="2485" y="881"/>
                      <a:pt x="2488" y="882"/>
                    </a:cubicBezTo>
                    <a:cubicBezTo>
                      <a:pt x="2491" y="882"/>
                      <a:pt x="2494" y="881"/>
                      <a:pt x="2494" y="878"/>
                    </a:cubicBezTo>
                    <a:close/>
                    <a:moveTo>
                      <a:pt x="2504" y="844"/>
                    </a:moveTo>
                    <a:cubicBezTo>
                      <a:pt x="2512" y="861"/>
                      <a:pt x="2534" y="848"/>
                      <a:pt x="2542" y="845"/>
                    </a:cubicBezTo>
                    <a:cubicBezTo>
                      <a:pt x="2549" y="843"/>
                      <a:pt x="2554" y="843"/>
                      <a:pt x="2559" y="846"/>
                    </a:cubicBezTo>
                    <a:cubicBezTo>
                      <a:pt x="2555" y="839"/>
                      <a:pt x="2541" y="827"/>
                      <a:pt x="2532" y="824"/>
                    </a:cubicBezTo>
                    <a:cubicBezTo>
                      <a:pt x="2520" y="819"/>
                      <a:pt x="2507" y="823"/>
                      <a:pt x="2503" y="838"/>
                    </a:cubicBezTo>
                    <a:cubicBezTo>
                      <a:pt x="2509" y="834"/>
                      <a:pt x="2519" y="833"/>
                      <a:pt x="2526" y="836"/>
                    </a:cubicBezTo>
                    <a:cubicBezTo>
                      <a:pt x="2522" y="836"/>
                      <a:pt x="2511" y="838"/>
                      <a:pt x="2504" y="844"/>
                    </a:cubicBezTo>
                    <a:close/>
                    <a:moveTo>
                      <a:pt x="2497" y="825"/>
                    </a:moveTo>
                    <a:cubicBezTo>
                      <a:pt x="2521" y="797"/>
                      <a:pt x="2516" y="746"/>
                      <a:pt x="2489" y="731"/>
                    </a:cubicBezTo>
                    <a:cubicBezTo>
                      <a:pt x="2467" y="719"/>
                      <a:pt x="2457" y="739"/>
                      <a:pt x="2475" y="754"/>
                    </a:cubicBezTo>
                    <a:cubicBezTo>
                      <a:pt x="2487" y="764"/>
                      <a:pt x="2515" y="790"/>
                      <a:pt x="2497" y="825"/>
                    </a:cubicBezTo>
                    <a:close/>
                    <a:moveTo>
                      <a:pt x="2181" y="812"/>
                    </a:moveTo>
                    <a:cubicBezTo>
                      <a:pt x="2179" y="811"/>
                      <a:pt x="2176" y="811"/>
                      <a:pt x="2175" y="813"/>
                    </a:cubicBezTo>
                    <a:cubicBezTo>
                      <a:pt x="2173" y="815"/>
                      <a:pt x="2174" y="818"/>
                      <a:pt x="2176" y="819"/>
                    </a:cubicBezTo>
                    <a:cubicBezTo>
                      <a:pt x="2178" y="821"/>
                      <a:pt x="2180" y="821"/>
                      <a:pt x="2182" y="819"/>
                    </a:cubicBezTo>
                    <a:cubicBezTo>
                      <a:pt x="2184" y="817"/>
                      <a:pt x="2183" y="814"/>
                      <a:pt x="2181" y="812"/>
                    </a:cubicBezTo>
                    <a:close/>
                    <a:moveTo>
                      <a:pt x="2185" y="799"/>
                    </a:moveTo>
                    <a:cubicBezTo>
                      <a:pt x="2183" y="797"/>
                      <a:pt x="2179" y="798"/>
                      <a:pt x="2177" y="800"/>
                    </a:cubicBezTo>
                    <a:cubicBezTo>
                      <a:pt x="2175" y="803"/>
                      <a:pt x="2176" y="806"/>
                      <a:pt x="2178" y="808"/>
                    </a:cubicBezTo>
                    <a:cubicBezTo>
                      <a:pt x="2181" y="810"/>
                      <a:pt x="2185" y="809"/>
                      <a:pt x="2186" y="807"/>
                    </a:cubicBezTo>
                    <a:cubicBezTo>
                      <a:pt x="2188" y="804"/>
                      <a:pt x="2188" y="801"/>
                      <a:pt x="2185" y="799"/>
                    </a:cubicBezTo>
                    <a:close/>
                    <a:moveTo>
                      <a:pt x="2194" y="784"/>
                    </a:moveTo>
                    <a:cubicBezTo>
                      <a:pt x="2191" y="781"/>
                      <a:pt x="2186" y="782"/>
                      <a:pt x="2183" y="785"/>
                    </a:cubicBezTo>
                    <a:cubicBezTo>
                      <a:pt x="2181" y="788"/>
                      <a:pt x="2181" y="793"/>
                      <a:pt x="2185" y="796"/>
                    </a:cubicBezTo>
                    <a:cubicBezTo>
                      <a:pt x="2188" y="798"/>
                      <a:pt x="2193" y="798"/>
                      <a:pt x="2195" y="794"/>
                    </a:cubicBezTo>
                    <a:cubicBezTo>
                      <a:pt x="2198" y="791"/>
                      <a:pt x="2197" y="786"/>
                      <a:pt x="2194" y="784"/>
                    </a:cubicBezTo>
                    <a:close/>
                    <a:moveTo>
                      <a:pt x="2245" y="821"/>
                    </a:moveTo>
                    <a:cubicBezTo>
                      <a:pt x="2245" y="828"/>
                      <a:pt x="2242" y="838"/>
                      <a:pt x="2234" y="844"/>
                    </a:cubicBezTo>
                    <a:cubicBezTo>
                      <a:pt x="2221" y="853"/>
                      <a:pt x="2206" y="850"/>
                      <a:pt x="2197" y="838"/>
                    </a:cubicBezTo>
                    <a:cubicBezTo>
                      <a:pt x="2178" y="815"/>
                      <a:pt x="2151" y="837"/>
                      <a:pt x="2171" y="861"/>
                    </a:cubicBezTo>
                    <a:cubicBezTo>
                      <a:pt x="2181" y="874"/>
                      <a:pt x="2198" y="877"/>
                      <a:pt x="2211" y="874"/>
                    </a:cubicBezTo>
                    <a:cubicBezTo>
                      <a:pt x="2235" y="870"/>
                      <a:pt x="2257" y="843"/>
                      <a:pt x="2245" y="821"/>
                    </a:cubicBezTo>
                    <a:close/>
                    <a:moveTo>
                      <a:pt x="2196" y="897"/>
                    </a:moveTo>
                    <a:cubicBezTo>
                      <a:pt x="2237" y="927"/>
                      <a:pt x="2246" y="997"/>
                      <a:pt x="2215" y="1025"/>
                    </a:cubicBezTo>
                    <a:cubicBezTo>
                      <a:pt x="2189" y="1047"/>
                      <a:pt x="2170" y="1023"/>
                      <a:pt x="2188" y="999"/>
                    </a:cubicBezTo>
                    <a:cubicBezTo>
                      <a:pt x="2201" y="982"/>
                      <a:pt x="2231" y="938"/>
                      <a:pt x="2196" y="897"/>
                    </a:cubicBezTo>
                    <a:close/>
                    <a:moveTo>
                      <a:pt x="2214" y="898"/>
                    </a:moveTo>
                    <a:cubicBezTo>
                      <a:pt x="2261" y="910"/>
                      <a:pt x="2273" y="924"/>
                      <a:pt x="2299" y="949"/>
                    </a:cubicBezTo>
                    <a:cubicBezTo>
                      <a:pt x="2307" y="957"/>
                      <a:pt x="2317" y="961"/>
                      <a:pt x="2325" y="961"/>
                    </a:cubicBezTo>
                    <a:cubicBezTo>
                      <a:pt x="2337" y="961"/>
                      <a:pt x="2349" y="955"/>
                      <a:pt x="2354" y="949"/>
                    </a:cubicBezTo>
                    <a:cubicBezTo>
                      <a:pt x="2355" y="968"/>
                      <a:pt x="2331" y="978"/>
                      <a:pt x="2320" y="980"/>
                    </a:cubicBezTo>
                    <a:cubicBezTo>
                      <a:pt x="2300" y="983"/>
                      <a:pt x="2278" y="974"/>
                      <a:pt x="2263" y="958"/>
                    </a:cubicBezTo>
                    <a:cubicBezTo>
                      <a:pt x="2247" y="941"/>
                      <a:pt x="2233" y="914"/>
                      <a:pt x="2214" y="898"/>
                    </a:cubicBezTo>
                    <a:close/>
                    <a:moveTo>
                      <a:pt x="2263" y="881"/>
                    </a:moveTo>
                    <a:cubicBezTo>
                      <a:pt x="2274" y="880"/>
                      <a:pt x="2285" y="873"/>
                      <a:pt x="2293" y="867"/>
                    </a:cubicBezTo>
                    <a:cubicBezTo>
                      <a:pt x="2303" y="859"/>
                      <a:pt x="2312" y="842"/>
                      <a:pt x="2307" y="830"/>
                    </a:cubicBezTo>
                    <a:cubicBezTo>
                      <a:pt x="2319" y="824"/>
                      <a:pt x="2326" y="814"/>
                      <a:pt x="2331" y="803"/>
                    </a:cubicBezTo>
                    <a:cubicBezTo>
                      <a:pt x="2338" y="789"/>
                      <a:pt x="2351" y="777"/>
                      <a:pt x="2364" y="782"/>
                    </a:cubicBezTo>
                    <a:cubicBezTo>
                      <a:pt x="2355" y="767"/>
                      <a:pt x="2327" y="775"/>
                      <a:pt x="2316" y="785"/>
                    </a:cubicBezTo>
                    <a:cubicBezTo>
                      <a:pt x="2300" y="798"/>
                      <a:pt x="2298" y="820"/>
                      <a:pt x="2292" y="842"/>
                    </a:cubicBezTo>
                    <a:cubicBezTo>
                      <a:pt x="2289" y="855"/>
                      <a:pt x="2281" y="870"/>
                      <a:pt x="2263" y="881"/>
                    </a:cubicBezTo>
                    <a:close/>
                    <a:moveTo>
                      <a:pt x="2526" y="743"/>
                    </a:moveTo>
                    <a:cubicBezTo>
                      <a:pt x="2521" y="729"/>
                      <a:pt x="2506" y="702"/>
                      <a:pt x="2487" y="701"/>
                    </a:cubicBezTo>
                    <a:cubicBezTo>
                      <a:pt x="2486" y="699"/>
                      <a:pt x="2484" y="697"/>
                      <a:pt x="2482" y="696"/>
                    </a:cubicBezTo>
                    <a:cubicBezTo>
                      <a:pt x="2493" y="694"/>
                      <a:pt x="2505" y="701"/>
                      <a:pt x="2514" y="713"/>
                    </a:cubicBezTo>
                    <a:cubicBezTo>
                      <a:pt x="2521" y="723"/>
                      <a:pt x="2526" y="734"/>
                      <a:pt x="2526" y="743"/>
                    </a:cubicBezTo>
                    <a:close/>
                    <a:moveTo>
                      <a:pt x="2456" y="730"/>
                    </a:moveTo>
                    <a:cubicBezTo>
                      <a:pt x="2454" y="727"/>
                      <a:pt x="2450" y="726"/>
                      <a:pt x="2447" y="728"/>
                    </a:cubicBezTo>
                    <a:cubicBezTo>
                      <a:pt x="2444" y="730"/>
                      <a:pt x="2443" y="734"/>
                      <a:pt x="2445" y="737"/>
                    </a:cubicBezTo>
                    <a:cubicBezTo>
                      <a:pt x="2447" y="740"/>
                      <a:pt x="2451" y="741"/>
                      <a:pt x="2454" y="739"/>
                    </a:cubicBezTo>
                    <a:cubicBezTo>
                      <a:pt x="2457" y="737"/>
                      <a:pt x="2458" y="733"/>
                      <a:pt x="2456" y="730"/>
                    </a:cubicBezTo>
                    <a:close/>
                    <a:moveTo>
                      <a:pt x="2467" y="715"/>
                    </a:moveTo>
                    <a:cubicBezTo>
                      <a:pt x="2465" y="712"/>
                      <a:pt x="2460" y="711"/>
                      <a:pt x="2456" y="713"/>
                    </a:cubicBezTo>
                    <a:cubicBezTo>
                      <a:pt x="2453" y="716"/>
                      <a:pt x="2452" y="720"/>
                      <a:pt x="2454" y="724"/>
                    </a:cubicBezTo>
                    <a:cubicBezTo>
                      <a:pt x="2456" y="727"/>
                      <a:pt x="2461" y="728"/>
                      <a:pt x="2465" y="726"/>
                    </a:cubicBezTo>
                    <a:cubicBezTo>
                      <a:pt x="2468" y="724"/>
                      <a:pt x="2469" y="719"/>
                      <a:pt x="2467" y="715"/>
                    </a:cubicBezTo>
                    <a:close/>
                    <a:moveTo>
                      <a:pt x="2485" y="700"/>
                    </a:moveTo>
                    <a:cubicBezTo>
                      <a:pt x="2482" y="695"/>
                      <a:pt x="2476" y="694"/>
                      <a:pt x="2471" y="697"/>
                    </a:cubicBezTo>
                    <a:cubicBezTo>
                      <a:pt x="2466" y="700"/>
                      <a:pt x="2465" y="706"/>
                      <a:pt x="2468" y="711"/>
                    </a:cubicBezTo>
                    <a:cubicBezTo>
                      <a:pt x="2471" y="716"/>
                      <a:pt x="2477" y="717"/>
                      <a:pt x="2482" y="714"/>
                    </a:cubicBezTo>
                    <a:cubicBezTo>
                      <a:pt x="2487" y="711"/>
                      <a:pt x="2488" y="705"/>
                      <a:pt x="2485" y="700"/>
                    </a:cubicBezTo>
                    <a:close/>
                    <a:moveTo>
                      <a:pt x="2560" y="721"/>
                    </a:moveTo>
                    <a:cubicBezTo>
                      <a:pt x="2558" y="718"/>
                      <a:pt x="2553" y="717"/>
                      <a:pt x="2550" y="719"/>
                    </a:cubicBezTo>
                    <a:cubicBezTo>
                      <a:pt x="2546" y="721"/>
                      <a:pt x="2545" y="726"/>
                      <a:pt x="2548" y="729"/>
                    </a:cubicBezTo>
                    <a:cubicBezTo>
                      <a:pt x="2550" y="732"/>
                      <a:pt x="2554" y="733"/>
                      <a:pt x="2558" y="731"/>
                    </a:cubicBezTo>
                    <a:cubicBezTo>
                      <a:pt x="2561" y="729"/>
                      <a:pt x="2562" y="724"/>
                      <a:pt x="2560" y="721"/>
                    </a:cubicBezTo>
                    <a:close/>
                    <a:moveTo>
                      <a:pt x="2029" y="946"/>
                    </a:moveTo>
                    <a:cubicBezTo>
                      <a:pt x="2031" y="954"/>
                      <a:pt x="2042" y="962"/>
                      <a:pt x="2048" y="956"/>
                    </a:cubicBezTo>
                    <a:cubicBezTo>
                      <a:pt x="2054" y="958"/>
                      <a:pt x="2057" y="965"/>
                      <a:pt x="2056" y="971"/>
                    </a:cubicBezTo>
                    <a:cubicBezTo>
                      <a:pt x="2053" y="982"/>
                      <a:pt x="2041" y="990"/>
                      <a:pt x="2030" y="988"/>
                    </a:cubicBezTo>
                    <a:cubicBezTo>
                      <a:pt x="2053" y="1002"/>
                      <a:pt x="2083" y="973"/>
                      <a:pt x="2073" y="947"/>
                    </a:cubicBezTo>
                    <a:cubicBezTo>
                      <a:pt x="2068" y="933"/>
                      <a:pt x="2056" y="927"/>
                      <a:pt x="2046" y="928"/>
                    </a:cubicBezTo>
                    <a:cubicBezTo>
                      <a:pt x="2036" y="929"/>
                      <a:pt x="2028" y="936"/>
                      <a:pt x="2029" y="946"/>
                    </a:cubicBezTo>
                    <a:close/>
                    <a:moveTo>
                      <a:pt x="2023" y="884"/>
                    </a:moveTo>
                    <a:cubicBezTo>
                      <a:pt x="2045" y="894"/>
                      <a:pt x="2050" y="913"/>
                      <a:pt x="2058" y="921"/>
                    </a:cubicBezTo>
                    <a:cubicBezTo>
                      <a:pt x="2067" y="930"/>
                      <a:pt x="2077" y="920"/>
                      <a:pt x="2070" y="908"/>
                    </a:cubicBezTo>
                    <a:cubicBezTo>
                      <a:pt x="2061" y="895"/>
                      <a:pt x="2042" y="887"/>
                      <a:pt x="2023" y="884"/>
                    </a:cubicBezTo>
                    <a:close/>
                    <a:moveTo>
                      <a:pt x="2111" y="899"/>
                    </a:moveTo>
                    <a:cubicBezTo>
                      <a:pt x="2104" y="902"/>
                      <a:pt x="2100" y="911"/>
                      <a:pt x="2100" y="916"/>
                    </a:cubicBezTo>
                    <a:cubicBezTo>
                      <a:pt x="2092" y="919"/>
                      <a:pt x="2082" y="904"/>
                      <a:pt x="2092" y="895"/>
                    </a:cubicBezTo>
                    <a:cubicBezTo>
                      <a:pt x="2098" y="890"/>
                      <a:pt x="2108" y="891"/>
                      <a:pt x="2111" y="899"/>
                    </a:cubicBezTo>
                    <a:close/>
                    <a:moveTo>
                      <a:pt x="2136" y="925"/>
                    </a:moveTo>
                    <a:cubicBezTo>
                      <a:pt x="2134" y="920"/>
                      <a:pt x="2129" y="917"/>
                      <a:pt x="2125" y="919"/>
                    </a:cubicBezTo>
                    <a:cubicBezTo>
                      <a:pt x="2117" y="923"/>
                      <a:pt x="2119" y="933"/>
                      <a:pt x="2126" y="935"/>
                    </a:cubicBezTo>
                    <a:cubicBezTo>
                      <a:pt x="2131" y="937"/>
                      <a:pt x="2135" y="934"/>
                      <a:pt x="2141" y="939"/>
                    </a:cubicBezTo>
                    <a:cubicBezTo>
                      <a:pt x="2136" y="933"/>
                      <a:pt x="2138" y="930"/>
                      <a:pt x="2136" y="925"/>
                    </a:cubicBezTo>
                    <a:close/>
                    <a:moveTo>
                      <a:pt x="2106" y="850"/>
                    </a:moveTo>
                    <a:cubicBezTo>
                      <a:pt x="2124" y="841"/>
                      <a:pt x="2142" y="807"/>
                      <a:pt x="2125" y="794"/>
                    </a:cubicBezTo>
                    <a:cubicBezTo>
                      <a:pt x="2128" y="791"/>
                      <a:pt x="2135" y="791"/>
                      <a:pt x="2139" y="796"/>
                    </a:cubicBezTo>
                    <a:cubicBezTo>
                      <a:pt x="2143" y="800"/>
                      <a:pt x="2144" y="810"/>
                      <a:pt x="2138" y="816"/>
                    </a:cubicBezTo>
                    <a:cubicBezTo>
                      <a:pt x="2144" y="822"/>
                      <a:pt x="2132" y="844"/>
                      <a:pt x="2106" y="850"/>
                    </a:cubicBezTo>
                    <a:close/>
                    <a:moveTo>
                      <a:pt x="1910" y="1066"/>
                    </a:moveTo>
                    <a:cubicBezTo>
                      <a:pt x="1921" y="1068"/>
                      <a:pt x="1932" y="1066"/>
                      <a:pt x="1941" y="1058"/>
                    </a:cubicBezTo>
                    <a:cubicBezTo>
                      <a:pt x="1947" y="1051"/>
                      <a:pt x="1950" y="1043"/>
                      <a:pt x="1950" y="1034"/>
                    </a:cubicBezTo>
                    <a:cubicBezTo>
                      <a:pt x="1950" y="1030"/>
                      <a:pt x="1949" y="1026"/>
                      <a:pt x="1948" y="1023"/>
                    </a:cubicBezTo>
                    <a:cubicBezTo>
                      <a:pt x="1948" y="1024"/>
                      <a:pt x="1948" y="1025"/>
                      <a:pt x="1948" y="1026"/>
                    </a:cubicBezTo>
                    <a:cubicBezTo>
                      <a:pt x="1948" y="1034"/>
                      <a:pt x="1942" y="1041"/>
                      <a:pt x="1934" y="1041"/>
                    </a:cubicBezTo>
                    <a:cubicBezTo>
                      <a:pt x="1926" y="1041"/>
                      <a:pt x="1919" y="1035"/>
                      <a:pt x="1919" y="1027"/>
                    </a:cubicBezTo>
                    <a:cubicBezTo>
                      <a:pt x="1918" y="1015"/>
                      <a:pt x="1931" y="1008"/>
                      <a:pt x="1941" y="1014"/>
                    </a:cubicBezTo>
                    <a:cubicBezTo>
                      <a:pt x="1948" y="1017"/>
                      <a:pt x="1952" y="1026"/>
                      <a:pt x="1952" y="1034"/>
                    </a:cubicBezTo>
                    <a:cubicBezTo>
                      <a:pt x="1953" y="1043"/>
                      <a:pt x="1950" y="1053"/>
                      <a:pt x="1943" y="1060"/>
                    </a:cubicBezTo>
                    <a:cubicBezTo>
                      <a:pt x="1934" y="1070"/>
                      <a:pt x="1922" y="1072"/>
                      <a:pt x="1909" y="1070"/>
                    </a:cubicBezTo>
                    <a:cubicBezTo>
                      <a:pt x="1899" y="1067"/>
                      <a:pt x="1891" y="1062"/>
                      <a:pt x="1885" y="1055"/>
                    </a:cubicBezTo>
                    <a:cubicBezTo>
                      <a:pt x="1885" y="1057"/>
                      <a:pt x="1886" y="1059"/>
                      <a:pt x="1887" y="1062"/>
                    </a:cubicBezTo>
                    <a:cubicBezTo>
                      <a:pt x="1889" y="1072"/>
                      <a:pt x="1890" y="1080"/>
                      <a:pt x="1889" y="1090"/>
                    </a:cubicBezTo>
                    <a:cubicBezTo>
                      <a:pt x="1889" y="1093"/>
                      <a:pt x="1889" y="1096"/>
                      <a:pt x="1889" y="1098"/>
                    </a:cubicBezTo>
                    <a:cubicBezTo>
                      <a:pt x="1888" y="1103"/>
                      <a:pt x="1887" y="1107"/>
                      <a:pt x="1886" y="1111"/>
                    </a:cubicBezTo>
                    <a:cubicBezTo>
                      <a:pt x="1885" y="1113"/>
                      <a:pt x="1880" y="1126"/>
                      <a:pt x="1878" y="1125"/>
                    </a:cubicBezTo>
                    <a:cubicBezTo>
                      <a:pt x="1877" y="1124"/>
                      <a:pt x="1880" y="1117"/>
                      <a:pt x="1880" y="1115"/>
                    </a:cubicBezTo>
                    <a:cubicBezTo>
                      <a:pt x="1882" y="1109"/>
                      <a:pt x="1883" y="1104"/>
                      <a:pt x="1884" y="1098"/>
                    </a:cubicBezTo>
                    <a:cubicBezTo>
                      <a:pt x="1884" y="1095"/>
                      <a:pt x="1884" y="1093"/>
                      <a:pt x="1884" y="1090"/>
                    </a:cubicBezTo>
                    <a:cubicBezTo>
                      <a:pt x="1885" y="1081"/>
                      <a:pt x="1885" y="1073"/>
                      <a:pt x="1883" y="1063"/>
                    </a:cubicBezTo>
                    <a:cubicBezTo>
                      <a:pt x="1883" y="1063"/>
                      <a:pt x="1882" y="1061"/>
                      <a:pt x="1882" y="1060"/>
                    </a:cubicBezTo>
                    <a:cubicBezTo>
                      <a:pt x="1882" y="1063"/>
                      <a:pt x="1882" y="1066"/>
                      <a:pt x="1881" y="1069"/>
                    </a:cubicBezTo>
                    <a:cubicBezTo>
                      <a:pt x="1880" y="1077"/>
                      <a:pt x="1879" y="1084"/>
                      <a:pt x="1875" y="1091"/>
                    </a:cubicBezTo>
                    <a:cubicBezTo>
                      <a:pt x="1863" y="1112"/>
                      <a:pt x="1842" y="1113"/>
                      <a:pt x="1824" y="1104"/>
                    </a:cubicBezTo>
                    <a:cubicBezTo>
                      <a:pt x="1809" y="1097"/>
                      <a:pt x="1797" y="1083"/>
                      <a:pt x="1795" y="1065"/>
                    </a:cubicBezTo>
                    <a:cubicBezTo>
                      <a:pt x="1795" y="1051"/>
                      <a:pt x="1802" y="1039"/>
                      <a:pt x="1816" y="1034"/>
                    </a:cubicBezTo>
                    <a:cubicBezTo>
                      <a:pt x="1823" y="1032"/>
                      <a:pt x="1828" y="1031"/>
                      <a:pt x="1835" y="1033"/>
                    </a:cubicBezTo>
                    <a:cubicBezTo>
                      <a:pt x="1840" y="1034"/>
                      <a:pt x="1844" y="1037"/>
                      <a:pt x="1847" y="1041"/>
                    </a:cubicBezTo>
                    <a:cubicBezTo>
                      <a:pt x="1851" y="1047"/>
                      <a:pt x="1852" y="1053"/>
                      <a:pt x="1849" y="1060"/>
                    </a:cubicBezTo>
                    <a:cubicBezTo>
                      <a:pt x="1848" y="1063"/>
                      <a:pt x="1845" y="1066"/>
                      <a:pt x="1841" y="1067"/>
                    </a:cubicBezTo>
                    <a:cubicBezTo>
                      <a:pt x="1837" y="1069"/>
                      <a:pt x="1832" y="1068"/>
                      <a:pt x="1829" y="1066"/>
                    </a:cubicBezTo>
                    <a:cubicBezTo>
                      <a:pt x="1824" y="1063"/>
                      <a:pt x="1822" y="1058"/>
                      <a:pt x="1823" y="1053"/>
                    </a:cubicBezTo>
                    <a:cubicBezTo>
                      <a:pt x="1824" y="1048"/>
                      <a:pt x="1828" y="1044"/>
                      <a:pt x="1833" y="1044"/>
                    </a:cubicBezTo>
                    <a:cubicBezTo>
                      <a:pt x="1840" y="1044"/>
                      <a:pt x="1845" y="1049"/>
                      <a:pt x="1845" y="1055"/>
                    </a:cubicBezTo>
                    <a:cubicBezTo>
                      <a:pt x="1845" y="1061"/>
                      <a:pt x="1840" y="1066"/>
                      <a:pt x="1834" y="1066"/>
                    </a:cubicBezTo>
                    <a:cubicBezTo>
                      <a:pt x="1832" y="1066"/>
                      <a:pt x="1829" y="1066"/>
                      <a:pt x="1828" y="1064"/>
                    </a:cubicBezTo>
                    <a:cubicBezTo>
                      <a:pt x="1828" y="1065"/>
                      <a:pt x="1828" y="1065"/>
                      <a:pt x="1829" y="1065"/>
                    </a:cubicBezTo>
                    <a:cubicBezTo>
                      <a:pt x="1833" y="1068"/>
                      <a:pt x="1837" y="1068"/>
                      <a:pt x="1841" y="1067"/>
                    </a:cubicBezTo>
                    <a:cubicBezTo>
                      <a:pt x="1845" y="1065"/>
                      <a:pt x="1847" y="1063"/>
                      <a:pt x="1849" y="1059"/>
                    </a:cubicBezTo>
                    <a:cubicBezTo>
                      <a:pt x="1851" y="1053"/>
                      <a:pt x="1850" y="1047"/>
                      <a:pt x="1846" y="1042"/>
                    </a:cubicBezTo>
                    <a:cubicBezTo>
                      <a:pt x="1843" y="1038"/>
                      <a:pt x="1839" y="1035"/>
                      <a:pt x="1834" y="1034"/>
                    </a:cubicBezTo>
                    <a:cubicBezTo>
                      <a:pt x="1828" y="1033"/>
                      <a:pt x="1823" y="1033"/>
                      <a:pt x="1817" y="1036"/>
                    </a:cubicBezTo>
                    <a:cubicBezTo>
                      <a:pt x="1804" y="1041"/>
                      <a:pt x="1797" y="1051"/>
                      <a:pt x="1798" y="1065"/>
                    </a:cubicBezTo>
                    <a:cubicBezTo>
                      <a:pt x="1799" y="1082"/>
                      <a:pt x="1813" y="1095"/>
                      <a:pt x="1827" y="1102"/>
                    </a:cubicBezTo>
                    <a:cubicBezTo>
                      <a:pt x="1843" y="1108"/>
                      <a:pt x="1861" y="1107"/>
                      <a:pt x="1871" y="1089"/>
                    </a:cubicBezTo>
                    <a:cubicBezTo>
                      <a:pt x="1874" y="1082"/>
                      <a:pt x="1876" y="1076"/>
                      <a:pt x="1877" y="1068"/>
                    </a:cubicBezTo>
                    <a:cubicBezTo>
                      <a:pt x="1877" y="1063"/>
                      <a:pt x="1877" y="1059"/>
                      <a:pt x="1877" y="1054"/>
                    </a:cubicBezTo>
                    <a:cubicBezTo>
                      <a:pt x="1876" y="1036"/>
                      <a:pt x="1870" y="1021"/>
                      <a:pt x="1873" y="1003"/>
                    </a:cubicBezTo>
                    <a:cubicBezTo>
                      <a:pt x="1875" y="986"/>
                      <a:pt x="1884" y="971"/>
                      <a:pt x="1901" y="960"/>
                    </a:cubicBezTo>
                    <a:cubicBezTo>
                      <a:pt x="1909" y="955"/>
                      <a:pt x="1915" y="952"/>
                      <a:pt x="1925" y="950"/>
                    </a:cubicBezTo>
                    <a:cubicBezTo>
                      <a:pt x="1929" y="949"/>
                      <a:pt x="1932" y="948"/>
                      <a:pt x="1936" y="948"/>
                    </a:cubicBezTo>
                    <a:cubicBezTo>
                      <a:pt x="1933" y="947"/>
                      <a:pt x="1931" y="945"/>
                      <a:pt x="1929" y="942"/>
                    </a:cubicBezTo>
                    <a:cubicBezTo>
                      <a:pt x="1922" y="934"/>
                      <a:pt x="1920" y="922"/>
                      <a:pt x="1924" y="912"/>
                    </a:cubicBezTo>
                    <a:cubicBezTo>
                      <a:pt x="1929" y="903"/>
                      <a:pt x="1938" y="895"/>
                      <a:pt x="1949" y="895"/>
                    </a:cubicBezTo>
                    <a:cubicBezTo>
                      <a:pt x="1958" y="896"/>
                      <a:pt x="1966" y="901"/>
                      <a:pt x="1969" y="909"/>
                    </a:cubicBezTo>
                    <a:cubicBezTo>
                      <a:pt x="1970" y="914"/>
                      <a:pt x="1970" y="920"/>
                      <a:pt x="1967" y="924"/>
                    </a:cubicBezTo>
                    <a:cubicBezTo>
                      <a:pt x="1966" y="927"/>
                      <a:pt x="1963" y="929"/>
                      <a:pt x="1961" y="930"/>
                    </a:cubicBezTo>
                    <a:cubicBezTo>
                      <a:pt x="1956" y="933"/>
                      <a:pt x="1950" y="931"/>
                      <a:pt x="1947" y="927"/>
                    </a:cubicBezTo>
                    <a:cubicBezTo>
                      <a:pt x="1944" y="922"/>
                      <a:pt x="1945" y="915"/>
                      <a:pt x="1950" y="912"/>
                    </a:cubicBezTo>
                    <a:cubicBezTo>
                      <a:pt x="1954" y="908"/>
                      <a:pt x="1961" y="909"/>
                      <a:pt x="1965" y="914"/>
                    </a:cubicBezTo>
                    <a:cubicBezTo>
                      <a:pt x="1968" y="918"/>
                      <a:pt x="1967" y="924"/>
                      <a:pt x="1964" y="928"/>
                    </a:cubicBezTo>
                    <a:cubicBezTo>
                      <a:pt x="1969" y="923"/>
                      <a:pt x="1970" y="916"/>
                      <a:pt x="1968" y="909"/>
                    </a:cubicBezTo>
                    <a:cubicBezTo>
                      <a:pt x="1965" y="902"/>
                      <a:pt x="1958" y="897"/>
                      <a:pt x="1949" y="897"/>
                    </a:cubicBezTo>
                    <a:cubicBezTo>
                      <a:pt x="1939" y="897"/>
                      <a:pt x="1930" y="904"/>
                      <a:pt x="1926" y="913"/>
                    </a:cubicBezTo>
                    <a:cubicBezTo>
                      <a:pt x="1924" y="918"/>
                      <a:pt x="1923" y="925"/>
                      <a:pt x="1925" y="930"/>
                    </a:cubicBezTo>
                    <a:cubicBezTo>
                      <a:pt x="1930" y="949"/>
                      <a:pt x="1952" y="947"/>
                      <a:pt x="1972" y="957"/>
                    </a:cubicBezTo>
                    <a:cubicBezTo>
                      <a:pt x="1991" y="968"/>
                      <a:pt x="2008" y="987"/>
                      <a:pt x="2016" y="1007"/>
                    </a:cubicBezTo>
                    <a:cubicBezTo>
                      <a:pt x="2001" y="982"/>
                      <a:pt x="1981" y="959"/>
                      <a:pt x="1951" y="953"/>
                    </a:cubicBezTo>
                    <a:cubicBezTo>
                      <a:pt x="1942" y="952"/>
                      <a:pt x="1935" y="952"/>
                      <a:pt x="1926" y="954"/>
                    </a:cubicBezTo>
                    <a:cubicBezTo>
                      <a:pt x="1917" y="956"/>
                      <a:pt x="1911" y="959"/>
                      <a:pt x="1903" y="964"/>
                    </a:cubicBezTo>
                    <a:cubicBezTo>
                      <a:pt x="1881" y="980"/>
                      <a:pt x="1874" y="1002"/>
                      <a:pt x="1878" y="1026"/>
                    </a:cubicBezTo>
                    <a:cubicBezTo>
                      <a:pt x="1882" y="1045"/>
                      <a:pt x="1890" y="1061"/>
                      <a:pt x="1910" y="1066"/>
                    </a:cubicBezTo>
                    <a:close/>
                    <a:moveTo>
                      <a:pt x="1831" y="1258"/>
                    </a:moveTo>
                    <a:cubicBezTo>
                      <a:pt x="1830" y="1255"/>
                      <a:pt x="1830" y="1252"/>
                      <a:pt x="1833" y="1250"/>
                    </a:cubicBezTo>
                    <a:cubicBezTo>
                      <a:pt x="1835" y="1249"/>
                      <a:pt x="1838" y="1249"/>
                      <a:pt x="1840" y="1252"/>
                    </a:cubicBezTo>
                    <a:cubicBezTo>
                      <a:pt x="1842" y="1254"/>
                      <a:pt x="1841" y="1257"/>
                      <a:pt x="1839" y="1259"/>
                    </a:cubicBezTo>
                    <a:cubicBezTo>
                      <a:pt x="1836" y="1260"/>
                      <a:pt x="1833" y="1260"/>
                      <a:pt x="1831" y="1258"/>
                    </a:cubicBezTo>
                    <a:close/>
                    <a:moveTo>
                      <a:pt x="1927" y="1159"/>
                    </a:moveTo>
                    <a:cubicBezTo>
                      <a:pt x="1932" y="1158"/>
                      <a:pt x="1938" y="1155"/>
                      <a:pt x="1938" y="1150"/>
                    </a:cubicBezTo>
                    <a:cubicBezTo>
                      <a:pt x="1938" y="1147"/>
                      <a:pt x="1937" y="1144"/>
                      <a:pt x="1934" y="1142"/>
                    </a:cubicBezTo>
                    <a:cubicBezTo>
                      <a:pt x="1931" y="1140"/>
                      <a:pt x="1927" y="1142"/>
                      <a:pt x="1926" y="1145"/>
                    </a:cubicBezTo>
                    <a:cubicBezTo>
                      <a:pt x="1925" y="1147"/>
                      <a:pt x="1926" y="1150"/>
                      <a:pt x="1928" y="1152"/>
                    </a:cubicBezTo>
                    <a:cubicBezTo>
                      <a:pt x="1923" y="1152"/>
                      <a:pt x="1920" y="1143"/>
                      <a:pt x="1927" y="1139"/>
                    </a:cubicBezTo>
                    <a:cubicBezTo>
                      <a:pt x="1931" y="1137"/>
                      <a:pt x="1936" y="1138"/>
                      <a:pt x="1939" y="1141"/>
                    </a:cubicBezTo>
                    <a:cubicBezTo>
                      <a:pt x="1944" y="1147"/>
                      <a:pt x="1942" y="1155"/>
                      <a:pt x="1937" y="1159"/>
                    </a:cubicBezTo>
                    <a:cubicBezTo>
                      <a:pt x="1932" y="1163"/>
                      <a:pt x="1925" y="1163"/>
                      <a:pt x="1919" y="1160"/>
                    </a:cubicBezTo>
                    <a:cubicBezTo>
                      <a:pt x="1935" y="1170"/>
                      <a:pt x="1965" y="1167"/>
                      <a:pt x="1977" y="1161"/>
                    </a:cubicBezTo>
                    <a:cubicBezTo>
                      <a:pt x="1977" y="1162"/>
                      <a:pt x="1977" y="1163"/>
                      <a:pt x="1978" y="1164"/>
                    </a:cubicBezTo>
                    <a:cubicBezTo>
                      <a:pt x="1957" y="1173"/>
                      <a:pt x="1927" y="1172"/>
                      <a:pt x="1914" y="1160"/>
                    </a:cubicBezTo>
                    <a:cubicBezTo>
                      <a:pt x="1922" y="1185"/>
                      <a:pt x="1921" y="1202"/>
                      <a:pt x="1929" y="1218"/>
                    </a:cubicBezTo>
                    <a:cubicBezTo>
                      <a:pt x="1932" y="1225"/>
                      <a:pt x="1938" y="1232"/>
                      <a:pt x="1945" y="1235"/>
                    </a:cubicBezTo>
                    <a:cubicBezTo>
                      <a:pt x="1945" y="1236"/>
                      <a:pt x="1946" y="1238"/>
                      <a:pt x="1948" y="1240"/>
                    </a:cubicBezTo>
                    <a:cubicBezTo>
                      <a:pt x="1938" y="1239"/>
                      <a:pt x="1929" y="1229"/>
                      <a:pt x="1924" y="1217"/>
                    </a:cubicBezTo>
                    <a:cubicBezTo>
                      <a:pt x="1924" y="1216"/>
                      <a:pt x="1924" y="1216"/>
                      <a:pt x="1923" y="1215"/>
                    </a:cubicBezTo>
                    <a:cubicBezTo>
                      <a:pt x="1923" y="1230"/>
                      <a:pt x="1931" y="1249"/>
                      <a:pt x="1944" y="1261"/>
                    </a:cubicBezTo>
                    <a:cubicBezTo>
                      <a:pt x="1948" y="1266"/>
                      <a:pt x="1956" y="1272"/>
                      <a:pt x="1963" y="1272"/>
                    </a:cubicBezTo>
                    <a:cubicBezTo>
                      <a:pt x="1967" y="1272"/>
                      <a:pt x="1973" y="1269"/>
                      <a:pt x="1973" y="1265"/>
                    </a:cubicBezTo>
                    <a:cubicBezTo>
                      <a:pt x="1973" y="1263"/>
                      <a:pt x="1972" y="1261"/>
                      <a:pt x="1971" y="1261"/>
                    </a:cubicBezTo>
                    <a:cubicBezTo>
                      <a:pt x="1969" y="1260"/>
                      <a:pt x="1968" y="1261"/>
                      <a:pt x="1967" y="1262"/>
                    </a:cubicBezTo>
                    <a:cubicBezTo>
                      <a:pt x="1966" y="1263"/>
                      <a:pt x="1966" y="1264"/>
                      <a:pt x="1967" y="1265"/>
                    </a:cubicBezTo>
                    <a:cubicBezTo>
                      <a:pt x="1967" y="1266"/>
                      <a:pt x="1969" y="1267"/>
                      <a:pt x="1970" y="1266"/>
                    </a:cubicBezTo>
                    <a:cubicBezTo>
                      <a:pt x="1971" y="1265"/>
                      <a:pt x="1971" y="1264"/>
                      <a:pt x="1971" y="1264"/>
                    </a:cubicBezTo>
                    <a:cubicBezTo>
                      <a:pt x="1972" y="1264"/>
                      <a:pt x="1972" y="1265"/>
                      <a:pt x="1971" y="1266"/>
                    </a:cubicBezTo>
                    <a:cubicBezTo>
                      <a:pt x="1971" y="1268"/>
                      <a:pt x="1969" y="1268"/>
                      <a:pt x="1967" y="1268"/>
                    </a:cubicBezTo>
                    <a:cubicBezTo>
                      <a:pt x="1965" y="1268"/>
                      <a:pt x="1963" y="1265"/>
                      <a:pt x="1964" y="1262"/>
                    </a:cubicBezTo>
                    <a:cubicBezTo>
                      <a:pt x="1964" y="1260"/>
                      <a:pt x="1965" y="1258"/>
                      <a:pt x="1967" y="1257"/>
                    </a:cubicBezTo>
                    <a:cubicBezTo>
                      <a:pt x="1969" y="1257"/>
                      <a:pt x="1971" y="1257"/>
                      <a:pt x="1972" y="1258"/>
                    </a:cubicBezTo>
                    <a:cubicBezTo>
                      <a:pt x="1975" y="1259"/>
                      <a:pt x="1976" y="1261"/>
                      <a:pt x="1976" y="1264"/>
                    </a:cubicBezTo>
                    <a:cubicBezTo>
                      <a:pt x="1976" y="1269"/>
                      <a:pt x="1971" y="1272"/>
                      <a:pt x="1966" y="1273"/>
                    </a:cubicBezTo>
                    <a:cubicBezTo>
                      <a:pt x="1964" y="1274"/>
                      <a:pt x="1961" y="1274"/>
                      <a:pt x="1959" y="1273"/>
                    </a:cubicBezTo>
                    <a:cubicBezTo>
                      <a:pt x="1969" y="1277"/>
                      <a:pt x="1978" y="1275"/>
                      <a:pt x="1986" y="1270"/>
                    </a:cubicBezTo>
                    <a:cubicBezTo>
                      <a:pt x="1991" y="1267"/>
                      <a:pt x="1995" y="1262"/>
                      <a:pt x="1996" y="1256"/>
                    </a:cubicBezTo>
                    <a:cubicBezTo>
                      <a:pt x="1996" y="1256"/>
                      <a:pt x="1996" y="1256"/>
                      <a:pt x="1996" y="1256"/>
                    </a:cubicBezTo>
                    <a:cubicBezTo>
                      <a:pt x="1994" y="1261"/>
                      <a:pt x="1987" y="1264"/>
                      <a:pt x="1982" y="1258"/>
                    </a:cubicBezTo>
                    <a:cubicBezTo>
                      <a:pt x="1978" y="1254"/>
                      <a:pt x="1978" y="1242"/>
                      <a:pt x="1964" y="1241"/>
                    </a:cubicBezTo>
                    <a:cubicBezTo>
                      <a:pt x="1970" y="1238"/>
                      <a:pt x="1977" y="1237"/>
                      <a:pt x="1983" y="1238"/>
                    </a:cubicBezTo>
                    <a:cubicBezTo>
                      <a:pt x="1990" y="1240"/>
                      <a:pt x="1996" y="1245"/>
                      <a:pt x="1997" y="1252"/>
                    </a:cubicBezTo>
                    <a:cubicBezTo>
                      <a:pt x="1998" y="1260"/>
                      <a:pt x="1993" y="1267"/>
                      <a:pt x="1987" y="1272"/>
                    </a:cubicBezTo>
                    <a:cubicBezTo>
                      <a:pt x="1977" y="1278"/>
                      <a:pt x="1966" y="1278"/>
                      <a:pt x="1955" y="1273"/>
                    </a:cubicBezTo>
                    <a:cubicBezTo>
                      <a:pt x="1946" y="1268"/>
                      <a:pt x="1936" y="1256"/>
                      <a:pt x="1930" y="1247"/>
                    </a:cubicBezTo>
                    <a:cubicBezTo>
                      <a:pt x="1925" y="1239"/>
                      <a:pt x="1922" y="1227"/>
                      <a:pt x="1921" y="1218"/>
                    </a:cubicBezTo>
                    <a:cubicBezTo>
                      <a:pt x="1920" y="1224"/>
                      <a:pt x="1918" y="1229"/>
                      <a:pt x="1916" y="1235"/>
                    </a:cubicBezTo>
                    <a:cubicBezTo>
                      <a:pt x="1909" y="1246"/>
                      <a:pt x="1902" y="1253"/>
                      <a:pt x="1890" y="1259"/>
                    </a:cubicBezTo>
                    <a:cubicBezTo>
                      <a:pt x="1886" y="1261"/>
                      <a:pt x="1882" y="1262"/>
                      <a:pt x="1878" y="1263"/>
                    </a:cubicBezTo>
                    <a:cubicBezTo>
                      <a:pt x="1878" y="1262"/>
                      <a:pt x="1878" y="1261"/>
                      <a:pt x="1877" y="1260"/>
                    </a:cubicBezTo>
                    <a:cubicBezTo>
                      <a:pt x="1881" y="1259"/>
                      <a:pt x="1884" y="1258"/>
                      <a:pt x="1888" y="1256"/>
                    </a:cubicBezTo>
                    <a:cubicBezTo>
                      <a:pt x="1899" y="1250"/>
                      <a:pt x="1906" y="1243"/>
                      <a:pt x="1911" y="1232"/>
                    </a:cubicBezTo>
                    <a:cubicBezTo>
                      <a:pt x="1918" y="1218"/>
                      <a:pt x="1919" y="1203"/>
                      <a:pt x="1917" y="1188"/>
                    </a:cubicBezTo>
                    <a:cubicBezTo>
                      <a:pt x="1916" y="1192"/>
                      <a:pt x="1915" y="1196"/>
                      <a:pt x="1914" y="1200"/>
                    </a:cubicBezTo>
                    <a:cubicBezTo>
                      <a:pt x="1914" y="1200"/>
                      <a:pt x="1914" y="1200"/>
                      <a:pt x="1914" y="1200"/>
                    </a:cubicBezTo>
                    <a:cubicBezTo>
                      <a:pt x="1910" y="1208"/>
                      <a:pt x="1906" y="1215"/>
                      <a:pt x="1898" y="1219"/>
                    </a:cubicBezTo>
                    <a:cubicBezTo>
                      <a:pt x="1904" y="1213"/>
                      <a:pt x="1907" y="1207"/>
                      <a:pt x="1911" y="1199"/>
                    </a:cubicBezTo>
                    <a:cubicBezTo>
                      <a:pt x="1911" y="1199"/>
                      <a:pt x="1911" y="1199"/>
                      <a:pt x="1911" y="1199"/>
                    </a:cubicBezTo>
                    <a:cubicBezTo>
                      <a:pt x="1917" y="1182"/>
                      <a:pt x="1915" y="1178"/>
                      <a:pt x="1910" y="1161"/>
                    </a:cubicBezTo>
                    <a:cubicBezTo>
                      <a:pt x="1902" y="1135"/>
                      <a:pt x="1892" y="1109"/>
                      <a:pt x="1895" y="1084"/>
                    </a:cubicBezTo>
                    <a:cubicBezTo>
                      <a:pt x="1895" y="1101"/>
                      <a:pt x="1905" y="1159"/>
                      <a:pt x="1927" y="1159"/>
                    </a:cubicBezTo>
                    <a:close/>
                    <a:moveTo>
                      <a:pt x="1905" y="1209"/>
                    </a:moveTo>
                    <a:cubicBezTo>
                      <a:pt x="1895" y="1201"/>
                      <a:pt x="1886" y="1216"/>
                      <a:pt x="1882" y="1220"/>
                    </a:cubicBezTo>
                    <a:cubicBezTo>
                      <a:pt x="1879" y="1223"/>
                      <a:pt x="1876" y="1225"/>
                      <a:pt x="1872" y="1225"/>
                    </a:cubicBezTo>
                    <a:cubicBezTo>
                      <a:pt x="1876" y="1228"/>
                      <a:pt x="1888" y="1230"/>
                      <a:pt x="1894" y="1230"/>
                    </a:cubicBezTo>
                    <a:cubicBezTo>
                      <a:pt x="1903" y="1228"/>
                      <a:pt x="1909" y="1222"/>
                      <a:pt x="1907" y="1212"/>
                    </a:cubicBezTo>
                    <a:cubicBezTo>
                      <a:pt x="1905" y="1216"/>
                      <a:pt x="1899" y="1220"/>
                      <a:pt x="1894" y="1220"/>
                    </a:cubicBezTo>
                    <a:cubicBezTo>
                      <a:pt x="1897" y="1219"/>
                      <a:pt x="1902" y="1215"/>
                      <a:pt x="1905" y="1209"/>
                    </a:cubicBezTo>
                    <a:close/>
                    <a:moveTo>
                      <a:pt x="1980" y="1217"/>
                    </a:moveTo>
                    <a:cubicBezTo>
                      <a:pt x="1981" y="1220"/>
                      <a:pt x="1984" y="1221"/>
                      <a:pt x="1987" y="1220"/>
                    </a:cubicBezTo>
                    <a:cubicBezTo>
                      <a:pt x="1990" y="1219"/>
                      <a:pt x="1991" y="1216"/>
                      <a:pt x="1991" y="1213"/>
                    </a:cubicBezTo>
                    <a:cubicBezTo>
                      <a:pt x="1990" y="1210"/>
                      <a:pt x="1986" y="1209"/>
                      <a:pt x="1983" y="1209"/>
                    </a:cubicBezTo>
                    <a:cubicBezTo>
                      <a:pt x="1980" y="1210"/>
                      <a:pt x="1979" y="1214"/>
                      <a:pt x="1980" y="1217"/>
                    </a:cubicBezTo>
                    <a:close/>
                    <a:moveTo>
                      <a:pt x="1966" y="1227"/>
                    </a:moveTo>
                    <a:cubicBezTo>
                      <a:pt x="1967" y="1230"/>
                      <a:pt x="1971" y="1232"/>
                      <a:pt x="1975" y="1231"/>
                    </a:cubicBezTo>
                    <a:cubicBezTo>
                      <a:pt x="1978" y="1230"/>
                      <a:pt x="1980" y="1226"/>
                      <a:pt x="1979" y="1222"/>
                    </a:cubicBezTo>
                    <a:cubicBezTo>
                      <a:pt x="1978" y="1219"/>
                      <a:pt x="1974" y="1217"/>
                      <a:pt x="1971" y="1218"/>
                    </a:cubicBezTo>
                    <a:cubicBezTo>
                      <a:pt x="1967" y="1219"/>
                      <a:pt x="1965" y="1223"/>
                      <a:pt x="1966" y="1227"/>
                    </a:cubicBezTo>
                    <a:close/>
                    <a:moveTo>
                      <a:pt x="1946" y="1236"/>
                    </a:moveTo>
                    <a:cubicBezTo>
                      <a:pt x="1948" y="1241"/>
                      <a:pt x="1953" y="1243"/>
                      <a:pt x="1958" y="1242"/>
                    </a:cubicBezTo>
                    <a:cubicBezTo>
                      <a:pt x="1963" y="1240"/>
                      <a:pt x="1966" y="1235"/>
                      <a:pt x="1964" y="1230"/>
                    </a:cubicBezTo>
                    <a:cubicBezTo>
                      <a:pt x="1963" y="1225"/>
                      <a:pt x="1957" y="1222"/>
                      <a:pt x="1952" y="1224"/>
                    </a:cubicBezTo>
                    <a:cubicBezTo>
                      <a:pt x="1948" y="1225"/>
                      <a:pt x="1945" y="1231"/>
                      <a:pt x="1946" y="1236"/>
                    </a:cubicBezTo>
                    <a:close/>
                    <a:moveTo>
                      <a:pt x="1857" y="1270"/>
                    </a:moveTo>
                    <a:cubicBezTo>
                      <a:pt x="1854" y="1265"/>
                      <a:pt x="1855" y="1259"/>
                      <a:pt x="1860" y="1256"/>
                    </a:cubicBezTo>
                    <a:cubicBezTo>
                      <a:pt x="1865" y="1253"/>
                      <a:pt x="1871" y="1254"/>
                      <a:pt x="1874" y="1258"/>
                    </a:cubicBezTo>
                    <a:cubicBezTo>
                      <a:pt x="1877" y="1263"/>
                      <a:pt x="1876" y="1269"/>
                      <a:pt x="1872" y="1273"/>
                    </a:cubicBezTo>
                    <a:cubicBezTo>
                      <a:pt x="1867" y="1276"/>
                      <a:pt x="1861" y="1275"/>
                      <a:pt x="1857" y="1270"/>
                    </a:cubicBezTo>
                    <a:close/>
                    <a:moveTo>
                      <a:pt x="1841" y="1266"/>
                    </a:moveTo>
                    <a:cubicBezTo>
                      <a:pt x="1839" y="1263"/>
                      <a:pt x="1840" y="1259"/>
                      <a:pt x="1843" y="1257"/>
                    </a:cubicBezTo>
                    <a:cubicBezTo>
                      <a:pt x="1846" y="1255"/>
                      <a:pt x="1850" y="1256"/>
                      <a:pt x="1852" y="1259"/>
                    </a:cubicBezTo>
                    <a:cubicBezTo>
                      <a:pt x="1854" y="1262"/>
                      <a:pt x="1854" y="1266"/>
                      <a:pt x="1851" y="1268"/>
                    </a:cubicBezTo>
                    <a:cubicBezTo>
                      <a:pt x="1847" y="1270"/>
                      <a:pt x="1843" y="1269"/>
                      <a:pt x="1841" y="1266"/>
                    </a:cubicBezTo>
                    <a:close/>
                    <a:moveTo>
                      <a:pt x="1798" y="1096"/>
                    </a:moveTo>
                    <a:cubicBezTo>
                      <a:pt x="1797" y="1082"/>
                      <a:pt x="1792" y="1067"/>
                      <a:pt x="1782" y="1058"/>
                    </a:cubicBezTo>
                    <a:cubicBezTo>
                      <a:pt x="1772" y="1048"/>
                      <a:pt x="1757" y="1044"/>
                      <a:pt x="1744" y="1049"/>
                    </a:cubicBezTo>
                    <a:cubicBezTo>
                      <a:pt x="1737" y="1052"/>
                      <a:pt x="1731" y="1058"/>
                      <a:pt x="1726" y="1065"/>
                    </a:cubicBezTo>
                    <a:cubicBezTo>
                      <a:pt x="1722" y="1073"/>
                      <a:pt x="1720" y="1079"/>
                      <a:pt x="1719" y="1088"/>
                    </a:cubicBezTo>
                    <a:cubicBezTo>
                      <a:pt x="1719" y="1097"/>
                      <a:pt x="1720" y="1104"/>
                      <a:pt x="1724" y="1112"/>
                    </a:cubicBezTo>
                    <a:cubicBezTo>
                      <a:pt x="1725" y="1116"/>
                      <a:pt x="1727" y="1119"/>
                      <a:pt x="1729" y="1122"/>
                    </a:cubicBezTo>
                    <a:cubicBezTo>
                      <a:pt x="1734" y="1131"/>
                      <a:pt x="1740" y="1137"/>
                      <a:pt x="1748" y="1143"/>
                    </a:cubicBezTo>
                    <a:cubicBezTo>
                      <a:pt x="1760" y="1152"/>
                      <a:pt x="1771" y="1157"/>
                      <a:pt x="1785" y="1158"/>
                    </a:cubicBezTo>
                    <a:cubicBezTo>
                      <a:pt x="1786" y="1158"/>
                      <a:pt x="1787" y="1158"/>
                      <a:pt x="1788" y="1158"/>
                    </a:cubicBezTo>
                    <a:cubicBezTo>
                      <a:pt x="1779" y="1163"/>
                      <a:pt x="1772" y="1171"/>
                      <a:pt x="1766" y="1180"/>
                    </a:cubicBezTo>
                    <a:cubicBezTo>
                      <a:pt x="1760" y="1191"/>
                      <a:pt x="1758" y="1204"/>
                      <a:pt x="1761" y="1216"/>
                    </a:cubicBezTo>
                    <a:cubicBezTo>
                      <a:pt x="1763" y="1221"/>
                      <a:pt x="1766" y="1226"/>
                      <a:pt x="1770" y="1230"/>
                    </a:cubicBezTo>
                    <a:cubicBezTo>
                      <a:pt x="1767" y="1225"/>
                      <a:pt x="1764" y="1220"/>
                      <a:pt x="1763" y="1216"/>
                    </a:cubicBezTo>
                    <a:cubicBezTo>
                      <a:pt x="1760" y="1204"/>
                      <a:pt x="1763" y="1192"/>
                      <a:pt x="1770" y="1182"/>
                    </a:cubicBezTo>
                    <a:cubicBezTo>
                      <a:pt x="1774" y="1174"/>
                      <a:pt x="1780" y="1169"/>
                      <a:pt x="1786" y="1165"/>
                    </a:cubicBezTo>
                    <a:cubicBezTo>
                      <a:pt x="1799" y="1157"/>
                      <a:pt x="1811" y="1156"/>
                      <a:pt x="1824" y="1149"/>
                    </a:cubicBezTo>
                    <a:cubicBezTo>
                      <a:pt x="1825" y="1149"/>
                      <a:pt x="1825" y="1149"/>
                      <a:pt x="1825" y="1149"/>
                    </a:cubicBezTo>
                    <a:cubicBezTo>
                      <a:pt x="1832" y="1145"/>
                      <a:pt x="1838" y="1141"/>
                      <a:pt x="1844" y="1135"/>
                    </a:cubicBezTo>
                    <a:cubicBezTo>
                      <a:pt x="1846" y="1134"/>
                      <a:pt x="1860" y="1120"/>
                      <a:pt x="1859" y="1118"/>
                    </a:cubicBezTo>
                    <a:cubicBezTo>
                      <a:pt x="1857" y="1118"/>
                      <a:pt x="1848" y="1126"/>
                      <a:pt x="1847" y="1127"/>
                    </a:cubicBezTo>
                    <a:cubicBezTo>
                      <a:pt x="1839" y="1134"/>
                      <a:pt x="1832" y="1139"/>
                      <a:pt x="1823" y="1144"/>
                    </a:cubicBezTo>
                    <a:cubicBezTo>
                      <a:pt x="1822" y="1145"/>
                      <a:pt x="1822" y="1145"/>
                      <a:pt x="1822" y="1145"/>
                    </a:cubicBezTo>
                    <a:cubicBezTo>
                      <a:pt x="1810" y="1151"/>
                      <a:pt x="1799" y="1154"/>
                      <a:pt x="1786" y="1154"/>
                    </a:cubicBezTo>
                    <a:cubicBezTo>
                      <a:pt x="1770" y="1153"/>
                      <a:pt x="1753" y="1146"/>
                      <a:pt x="1744" y="1133"/>
                    </a:cubicBezTo>
                    <a:cubicBezTo>
                      <a:pt x="1739" y="1125"/>
                      <a:pt x="1738" y="1111"/>
                      <a:pt x="1746" y="1105"/>
                    </a:cubicBezTo>
                    <a:cubicBezTo>
                      <a:pt x="1749" y="1103"/>
                      <a:pt x="1753" y="1103"/>
                      <a:pt x="1756" y="1106"/>
                    </a:cubicBezTo>
                    <a:cubicBezTo>
                      <a:pt x="1758" y="1108"/>
                      <a:pt x="1759" y="1111"/>
                      <a:pt x="1757" y="1114"/>
                    </a:cubicBezTo>
                    <a:cubicBezTo>
                      <a:pt x="1756" y="1116"/>
                      <a:pt x="1754" y="1117"/>
                      <a:pt x="1752" y="1117"/>
                    </a:cubicBezTo>
                    <a:cubicBezTo>
                      <a:pt x="1749" y="1118"/>
                      <a:pt x="1747" y="1115"/>
                      <a:pt x="1748" y="1112"/>
                    </a:cubicBezTo>
                    <a:cubicBezTo>
                      <a:pt x="1748" y="1111"/>
                      <a:pt x="1749" y="1109"/>
                      <a:pt x="1751" y="1109"/>
                    </a:cubicBezTo>
                    <a:cubicBezTo>
                      <a:pt x="1749" y="1108"/>
                      <a:pt x="1747" y="1109"/>
                      <a:pt x="1745" y="1111"/>
                    </a:cubicBezTo>
                    <a:cubicBezTo>
                      <a:pt x="1744" y="1114"/>
                      <a:pt x="1744" y="1117"/>
                      <a:pt x="1746" y="1120"/>
                    </a:cubicBezTo>
                    <a:cubicBezTo>
                      <a:pt x="1750" y="1124"/>
                      <a:pt x="1757" y="1124"/>
                      <a:pt x="1761" y="1120"/>
                    </a:cubicBezTo>
                    <a:cubicBezTo>
                      <a:pt x="1764" y="1117"/>
                      <a:pt x="1766" y="1113"/>
                      <a:pt x="1766" y="1108"/>
                    </a:cubicBezTo>
                    <a:cubicBezTo>
                      <a:pt x="1765" y="1104"/>
                      <a:pt x="1763" y="1101"/>
                      <a:pt x="1760" y="1099"/>
                    </a:cubicBezTo>
                    <a:cubicBezTo>
                      <a:pt x="1755" y="1096"/>
                      <a:pt x="1749" y="1096"/>
                      <a:pt x="1744" y="1099"/>
                    </a:cubicBezTo>
                    <a:cubicBezTo>
                      <a:pt x="1734" y="1106"/>
                      <a:pt x="1734" y="1121"/>
                      <a:pt x="1740" y="1131"/>
                    </a:cubicBezTo>
                    <a:cubicBezTo>
                      <a:pt x="1742" y="1134"/>
                      <a:pt x="1745" y="1137"/>
                      <a:pt x="1748" y="1139"/>
                    </a:cubicBezTo>
                    <a:cubicBezTo>
                      <a:pt x="1738" y="1131"/>
                      <a:pt x="1731" y="1123"/>
                      <a:pt x="1726" y="1111"/>
                    </a:cubicBezTo>
                    <a:cubicBezTo>
                      <a:pt x="1723" y="1103"/>
                      <a:pt x="1721" y="1097"/>
                      <a:pt x="1721" y="1088"/>
                    </a:cubicBezTo>
                    <a:cubicBezTo>
                      <a:pt x="1722" y="1080"/>
                      <a:pt x="1724" y="1073"/>
                      <a:pt x="1728" y="1065"/>
                    </a:cubicBezTo>
                    <a:cubicBezTo>
                      <a:pt x="1730" y="1061"/>
                      <a:pt x="1733" y="1059"/>
                      <a:pt x="1736" y="1056"/>
                    </a:cubicBezTo>
                    <a:cubicBezTo>
                      <a:pt x="1736" y="1055"/>
                      <a:pt x="1736" y="1055"/>
                      <a:pt x="1736" y="1055"/>
                    </a:cubicBezTo>
                    <a:cubicBezTo>
                      <a:pt x="1729" y="1065"/>
                      <a:pt x="1730" y="1080"/>
                      <a:pt x="1747" y="1082"/>
                    </a:cubicBezTo>
                    <a:cubicBezTo>
                      <a:pt x="1760" y="1084"/>
                      <a:pt x="1781" y="1070"/>
                      <a:pt x="1798" y="1096"/>
                    </a:cubicBezTo>
                    <a:close/>
                    <a:moveTo>
                      <a:pt x="1764" y="1214"/>
                    </a:moveTo>
                    <a:cubicBezTo>
                      <a:pt x="1779" y="1209"/>
                      <a:pt x="1784" y="1229"/>
                      <a:pt x="1787" y="1235"/>
                    </a:cubicBezTo>
                    <a:cubicBezTo>
                      <a:pt x="1790" y="1240"/>
                      <a:pt x="1793" y="1243"/>
                      <a:pt x="1797" y="1244"/>
                    </a:cubicBezTo>
                    <a:cubicBezTo>
                      <a:pt x="1791" y="1246"/>
                      <a:pt x="1776" y="1245"/>
                      <a:pt x="1769" y="1242"/>
                    </a:cubicBezTo>
                    <a:cubicBezTo>
                      <a:pt x="1760" y="1238"/>
                      <a:pt x="1754" y="1228"/>
                      <a:pt x="1760" y="1217"/>
                    </a:cubicBezTo>
                    <a:cubicBezTo>
                      <a:pt x="1762" y="1223"/>
                      <a:pt x="1767" y="1230"/>
                      <a:pt x="1773" y="1231"/>
                    </a:cubicBezTo>
                    <a:cubicBezTo>
                      <a:pt x="1770" y="1229"/>
                      <a:pt x="1765" y="1222"/>
                      <a:pt x="1764" y="1214"/>
                    </a:cubicBezTo>
                    <a:close/>
                    <a:moveTo>
                      <a:pt x="2005" y="1028"/>
                    </a:moveTo>
                    <a:cubicBezTo>
                      <a:pt x="2008" y="1048"/>
                      <a:pt x="2005" y="1062"/>
                      <a:pt x="2004" y="1082"/>
                    </a:cubicBezTo>
                    <a:cubicBezTo>
                      <a:pt x="2004" y="1092"/>
                      <a:pt x="2006" y="1100"/>
                      <a:pt x="2013" y="1108"/>
                    </a:cubicBezTo>
                    <a:cubicBezTo>
                      <a:pt x="2018" y="1114"/>
                      <a:pt x="2026" y="1117"/>
                      <a:pt x="2035" y="1115"/>
                    </a:cubicBezTo>
                    <a:cubicBezTo>
                      <a:pt x="2042" y="1113"/>
                      <a:pt x="2047" y="1108"/>
                      <a:pt x="2048" y="1101"/>
                    </a:cubicBezTo>
                    <a:cubicBezTo>
                      <a:pt x="2049" y="1096"/>
                      <a:pt x="2048" y="1092"/>
                      <a:pt x="2045" y="1088"/>
                    </a:cubicBezTo>
                    <a:cubicBezTo>
                      <a:pt x="2041" y="1083"/>
                      <a:pt x="2033" y="1081"/>
                      <a:pt x="2029" y="1086"/>
                    </a:cubicBezTo>
                    <a:cubicBezTo>
                      <a:pt x="2026" y="1089"/>
                      <a:pt x="2025" y="1093"/>
                      <a:pt x="2028" y="1097"/>
                    </a:cubicBezTo>
                    <a:cubicBezTo>
                      <a:pt x="2030" y="1101"/>
                      <a:pt x="2036" y="1102"/>
                      <a:pt x="2040" y="1099"/>
                    </a:cubicBezTo>
                    <a:cubicBezTo>
                      <a:pt x="2044" y="1096"/>
                      <a:pt x="2045" y="1091"/>
                      <a:pt x="2042" y="1087"/>
                    </a:cubicBezTo>
                    <a:cubicBezTo>
                      <a:pt x="2041" y="1086"/>
                      <a:pt x="2041" y="1086"/>
                      <a:pt x="2040" y="1085"/>
                    </a:cubicBezTo>
                    <a:cubicBezTo>
                      <a:pt x="2041" y="1086"/>
                      <a:pt x="2043" y="1087"/>
                      <a:pt x="2044" y="1089"/>
                    </a:cubicBezTo>
                    <a:cubicBezTo>
                      <a:pt x="2047" y="1092"/>
                      <a:pt x="2047" y="1096"/>
                      <a:pt x="2046" y="1100"/>
                    </a:cubicBezTo>
                    <a:cubicBezTo>
                      <a:pt x="2045" y="1106"/>
                      <a:pt x="2040" y="1111"/>
                      <a:pt x="2034" y="1112"/>
                    </a:cubicBezTo>
                    <a:cubicBezTo>
                      <a:pt x="2027" y="1114"/>
                      <a:pt x="2020" y="1111"/>
                      <a:pt x="2015" y="1105"/>
                    </a:cubicBezTo>
                    <a:cubicBezTo>
                      <a:pt x="2010" y="1099"/>
                      <a:pt x="2009" y="1091"/>
                      <a:pt x="2009" y="1082"/>
                    </a:cubicBezTo>
                    <a:cubicBezTo>
                      <a:pt x="2010" y="1062"/>
                      <a:pt x="2013" y="1048"/>
                      <a:pt x="2010" y="1027"/>
                    </a:cubicBezTo>
                    <a:cubicBezTo>
                      <a:pt x="2007" y="1007"/>
                      <a:pt x="1998" y="990"/>
                      <a:pt x="1983" y="976"/>
                    </a:cubicBezTo>
                    <a:cubicBezTo>
                      <a:pt x="1969" y="964"/>
                      <a:pt x="1953" y="960"/>
                      <a:pt x="1935" y="967"/>
                    </a:cubicBezTo>
                    <a:cubicBezTo>
                      <a:pt x="1920" y="974"/>
                      <a:pt x="1908" y="990"/>
                      <a:pt x="1909" y="1007"/>
                    </a:cubicBezTo>
                    <a:cubicBezTo>
                      <a:pt x="1909" y="1007"/>
                      <a:pt x="1909" y="1007"/>
                      <a:pt x="1909" y="1007"/>
                    </a:cubicBezTo>
                    <a:cubicBezTo>
                      <a:pt x="1913" y="1000"/>
                      <a:pt x="1921" y="993"/>
                      <a:pt x="1932" y="993"/>
                    </a:cubicBezTo>
                    <a:cubicBezTo>
                      <a:pt x="1949" y="991"/>
                      <a:pt x="1960" y="1002"/>
                      <a:pt x="1962" y="1019"/>
                    </a:cubicBezTo>
                    <a:cubicBezTo>
                      <a:pt x="1965" y="1049"/>
                      <a:pt x="2001" y="1044"/>
                      <a:pt x="1997" y="1012"/>
                    </a:cubicBezTo>
                    <a:cubicBezTo>
                      <a:pt x="1995" y="995"/>
                      <a:pt x="1982" y="983"/>
                      <a:pt x="1969" y="978"/>
                    </a:cubicBezTo>
                    <a:cubicBezTo>
                      <a:pt x="1945" y="969"/>
                      <a:pt x="1911" y="981"/>
                      <a:pt x="1909" y="1007"/>
                    </a:cubicBezTo>
                    <a:cubicBezTo>
                      <a:pt x="1910" y="990"/>
                      <a:pt x="1921" y="976"/>
                      <a:pt x="1937" y="970"/>
                    </a:cubicBezTo>
                    <a:cubicBezTo>
                      <a:pt x="1953" y="964"/>
                      <a:pt x="1968" y="968"/>
                      <a:pt x="1980" y="979"/>
                    </a:cubicBezTo>
                    <a:cubicBezTo>
                      <a:pt x="1994" y="992"/>
                      <a:pt x="2002" y="1009"/>
                      <a:pt x="2005" y="1028"/>
                    </a:cubicBezTo>
                    <a:close/>
                    <a:moveTo>
                      <a:pt x="1864" y="1110"/>
                    </a:moveTo>
                    <a:cubicBezTo>
                      <a:pt x="1832" y="1123"/>
                      <a:pt x="1807" y="1108"/>
                      <a:pt x="1791" y="1109"/>
                    </a:cubicBezTo>
                    <a:cubicBezTo>
                      <a:pt x="1772" y="1110"/>
                      <a:pt x="1773" y="1131"/>
                      <a:pt x="1793" y="1135"/>
                    </a:cubicBezTo>
                    <a:cubicBezTo>
                      <a:pt x="1814" y="1139"/>
                      <a:pt x="1843" y="1127"/>
                      <a:pt x="1864" y="1110"/>
                    </a:cubicBezTo>
                    <a:close/>
                    <a:moveTo>
                      <a:pt x="1895" y="1080"/>
                    </a:moveTo>
                    <a:cubicBezTo>
                      <a:pt x="1901" y="1095"/>
                      <a:pt x="1913" y="1106"/>
                      <a:pt x="1927" y="1111"/>
                    </a:cubicBezTo>
                    <a:cubicBezTo>
                      <a:pt x="1939" y="1116"/>
                      <a:pt x="1955" y="1114"/>
                      <a:pt x="1962" y="1104"/>
                    </a:cubicBezTo>
                    <a:cubicBezTo>
                      <a:pt x="1967" y="1107"/>
                      <a:pt x="1966" y="1116"/>
                      <a:pt x="1960" y="1122"/>
                    </a:cubicBezTo>
                    <a:cubicBezTo>
                      <a:pt x="1953" y="1127"/>
                      <a:pt x="1940" y="1128"/>
                      <a:pt x="1931" y="1120"/>
                    </a:cubicBezTo>
                    <a:cubicBezTo>
                      <a:pt x="1924" y="1128"/>
                      <a:pt x="1897" y="1110"/>
                      <a:pt x="1895" y="1080"/>
                    </a:cubicBezTo>
                    <a:close/>
                    <a:moveTo>
                      <a:pt x="1924" y="945"/>
                    </a:moveTo>
                    <a:cubicBezTo>
                      <a:pt x="1913" y="943"/>
                      <a:pt x="1897" y="945"/>
                      <a:pt x="1888" y="950"/>
                    </a:cubicBezTo>
                    <a:cubicBezTo>
                      <a:pt x="1877" y="955"/>
                      <a:pt x="1864" y="969"/>
                      <a:pt x="1866" y="982"/>
                    </a:cubicBezTo>
                    <a:cubicBezTo>
                      <a:pt x="1852" y="984"/>
                      <a:pt x="1843" y="993"/>
                      <a:pt x="1836" y="1002"/>
                    </a:cubicBezTo>
                    <a:cubicBezTo>
                      <a:pt x="1825" y="1015"/>
                      <a:pt x="1811" y="1027"/>
                      <a:pt x="1799" y="1021"/>
                    </a:cubicBezTo>
                    <a:cubicBezTo>
                      <a:pt x="1810" y="1034"/>
                      <a:pt x="1832" y="1032"/>
                      <a:pt x="1846" y="1024"/>
                    </a:cubicBezTo>
                    <a:cubicBezTo>
                      <a:pt x="1864" y="1013"/>
                      <a:pt x="1868" y="999"/>
                      <a:pt x="1879" y="979"/>
                    </a:cubicBezTo>
                    <a:cubicBezTo>
                      <a:pt x="1885" y="967"/>
                      <a:pt x="1907" y="948"/>
                      <a:pt x="1924" y="945"/>
                    </a:cubicBezTo>
                    <a:close/>
                    <a:moveTo>
                      <a:pt x="1896" y="1069"/>
                    </a:moveTo>
                    <a:cubicBezTo>
                      <a:pt x="1898" y="1083"/>
                      <a:pt x="1920" y="1085"/>
                      <a:pt x="1934" y="1081"/>
                    </a:cubicBezTo>
                    <a:cubicBezTo>
                      <a:pt x="1948" y="1077"/>
                      <a:pt x="1965" y="1067"/>
                      <a:pt x="1980" y="1076"/>
                    </a:cubicBezTo>
                    <a:cubicBezTo>
                      <a:pt x="1989" y="1080"/>
                      <a:pt x="1995" y="1089"/>
                      <a:pt x="1994" y="1098"/>
                    </a:cubicBezTo>
                    <a:cubicBezTo>
                      <a:pt x="1993" y="1104"/>
                      <a:pt x="1990" y="1109"/>
                      <a:pt x="1984" y="1109"/>
                    </a:cubicBezTo>
                    <a:cubicBezTo>
                      <a:pt x="1987" y="1106"/>
                      <a:pt x="1988" y="1098"/>
                      <a:pt x="1984" y="1093"/>
                    </a:cubicBezTo>
                    <a:cubicBezTo>
                      <a:pt x="1980" y="1089"/>
                      <a:pt x="1972" y="1088"/>
                      <a:pt x="1966" y="1091"/>
                    </a:cubicBezTo>
                    <a:cubicBezTo>
                      <a:pt x="1953" y="1096"/>
                      <a:pt x="1942" y="1104"/>
                      <a:pt x="1928" y="1104"/>
                    </a:cubicBezTo>
                    <a:cubicBezTo>
                      <a:pt x="1911" y="1104"/>
                      <a:pt x="1894" y="1090"/>
                      <a:pt x="1896" y="1069"/>
                    </a:cubicBezTo>
                    <a:close/>
                    <a:moveTo>
                      <a:pt x="1833" y="1191"/>
                    </a:moveTo>
                    <a:cubicBezTo>
                      <a:pt x="1818" y="1199"/>
                      <a:pt x="1806" y="1221"/>
                      <a:pt x="1808" y="1238"/>
                    </a:cubicBezTo>
                    <a:cubicBezTo>
                      <a:pt x="1809" y="1255"/>
                      <a:pt x="1825" y="1259"/>
                      <a:pt x="1827" y="1240"/>
                    </a:cubicBezTo>
                    <a:cubicBezTo>
                      <a:pt x="1829" y="1225"/>
                      <a:pt x="1823" y="1203"/>
                      <a:pt x="1833" y="1191"/>
                    </a:cubicBezTo>
                    <a:close/>
                    <a:moveTo>
                      <a:pt x="1854" y="1180"/>
                    </a:moveTo>
                    <a:cubicBezTo>
                      <a:pt x="1857" y="1179"/>
                      <a:pt x="1860" y="1176"/>
                      <a:pt x="1860" y="1173"/>
                    </a:cubicBezTo>
                    <a:cubicBezTo>
                      <a:pt x="1861" y="1170"/>
                      <a:pt x="1860" y="1165"/>
                      <a:pt x="1856" y="1162"/>
                    </a:cubicBezTo>
                    <a:cubicBezTo>
                      <a:pt x="1852" y="1158"/>
                      <a:pt x="1846" y="1159"/>
                      <a:pt x="1843" y="1162"/>
                    </a:cubicBezTo>
                    <a:cubicBezTo>
                      <a:pt x="1836" y="1168"/>
                      <a:pt x="1840" y="1173"/>
                      <a:pt x="1840" y="1179"/>
                    </a:cubicBezTo>
                    <a:cubicBezTo>
                      <a:pt x="1840" y="1184"/>
                      <a:pt x="1834" y="1189"/>
                      <a:pt x="1826" y="1190"/>
                    </a:cubicBezTo>
                    <a:cubicBezTo>
                      <a:pt x="1818" y="1191"/>
                      <a:pt x="1809" y="1187"/>
                      <a:pt x="1806" y="1179"/>
                    </a:cubicBezTo>
                    <a:cubicBezTo>
                      <a:pt x="1804" y="1174"/>
                      <a:pt x="1804" y="1168"/>
                      <a:pt x="1810" y="1166"/>
                    </a:cubicBezTo>
                    <a:cubicBezTo>
                      <a:pt x="1808" y="1171"/>
                      <a:pt x="1813" y="1177"/>
                      <a:pt x="1820" y="1173"/>
                    </a:cubicBezTo>
                    <a:cubicBezTo>
                      <a:pt x="1823" y="1172"/>
                      <a:pt x="1828" y="1165"/>
                      <a:pt x="1833" y="1158"/>
                    </a:cubicBezTo>
                    <a:cubicBezTo>
                      <a:pt x="1838" y="1151"/>
                      <a:pt x="1843" y="1146"/>
                      <a:pt x="1850" y="1143"/>
                    </a:cubicBezTo>
                    <a:cubicBezTo>
                      <a:pt x="1864" y="1139"/>
                      <a:pt x="1879" y="1149"/>
                      <a:pt x="1880" y="1163"/>
                    </a:cubicBezTo>
                    <a:cubicBezTo>
                      <a:pt x="1881" y="1171"/>
                      <a:pt x="1878" y="1178"/>
                      <a:pt x="1873" y="1183"/>
                    </a:cubicBezTo>
                    <a:cubicBezTo>
                      <a:pt x="1869" y="1189"/>
                      <a:pt x="1853" y="1202"/>
                      <a:pt x="1852" y="1212"/>
                    </a:cubicBezTo>
                    <a:cubicBezTo>
                      <a:pt x="1852" y="1219"/>
                      <a:pt x="1857" y="1222"/>
                      <a:pt x="1862" y="1221"/>
                    </a:cubicBezTo>
                    <a:cubicBezTo>
                      <a:pt x="1861" y="1227"/>
                      <a:pt x="1852" y="1229"/>
                      <a:pt x="1846" y="1226"/>
                    </a:cubicBezTo>
                    <a:cubicBezTo>
                      <a:pt x="1836" y="1221"/>
                      <a:pt x="1830" y="1205"/>
                      <a:pt x="1839" y="1192"/>
                    </a:cubicBezTo>
                    <a:cubicBezTo>
                      <a:pt x="1842" y="1187"/>
                      <a:pt x="1847" y="1184"/>
                      <a:pt x="1854" y="1180"/>
                    </a:cubicBezTo>
                    <a:close/>
                    <a:moveTo>
                      <a:pt x="1854" y="1178"/>
                    </a:moveTo>
                    <a:cubicBezTo>
                      <a:pt x="1858" y="1175"/>
                      <a:pt x="1860" y="1170"/>
                      <a:pt x="1858" y="1166"/>
                    </a:cubicBezTo>
                    <a:cubicBezTo>
                      <a:pt x="1853" y="1158"/>
                      <a:pt x="1843" y="1162"/>
                      <a:pt x="1841" y="1169"/>
                    </a:cubicBezTo>
                    <a:cubicBezTo>
                      <a:pt x="1841" y="1175"/>
                      <a:pt x="1844" y="1179"/>
                      <a:pt x="1839" y="1185"/>
                    </a:cubicBezTo>
                    <a:cubicBezTo>
                      <a:pt x="1845" y="1180"/>
                      <a:pt x="1849" y="1181"/>
                      <a:pt x="1854" y="1178"/>
                    </a:cubicBezTo>
                    <a:close/>
                    <a:moveTo>
                      <a:pt x="1877" y="1149"/>
                    </a:moveTo>
                    <a:cubicBezTo>
                      <a:pt x="1873" y="1142"/>
                      <a:pt x="1863" y="1139"/>
                      <a:pt x="1857" y="1140"/>
                    </a:cubicBezTo>
                    <a:cubicBezTo>
                      <a:pt x="1854" y="1131"/>
                      <a:pt x="1868" y="1120"/>
                      <a:pt x="1878" y="1128"/>
                    </a:cubicBezTo>
                    <a:cubicBezTo>
                      <a:pt x="1885" y="1134"/>
                      <a:pt x="1885" y="1145"/>
                      <a:pt x="1877" y="1149"/>
                    </a:cubicBezTo>
                    <a:close/>
                    <a:moveTo>
                      <a:pt x="1746" y="918"/>
                    </a:moveTo>
                    <a:cubicBezTo>
                      <a:pt x="1766" y="932"/>
                      <a:pt x="1786" y="917"/>
                      <a:pt x="1795" y="908"/>
                    </a:cubicBezTo>
                    <a:cubicBezTo>
                      <a:pt x="1805" y="898"/>
                      <a:pt x="1814" y="884"/>
                      <a:pt x="1830" y="884"/>
                    </a:cubicBezTo>
                    <a:cubicBezTo>
                      <a:pt x="1838" y="884"/>
                      <a:pt x="1847" y="888"/>
                      <a:pt x="1850" y="896"/>
                    </a:cubicBezTo>
                    <a:cubicBezTo>
                      <a:pt x="1852" y="901"/>
                      <a:pt x="1851" y="906"/>
                      <a:pt x="1847" y="909"/>
                    </a:cubicBezTo>
                    <a:cubicBezTo>
                      <a:pt x="1848" y="905"/>
                      <a:pt x="1846" y="898"/>
                      <a:pt x="1840" y="896"/>
                    </a:cubicBezTo>
                    <a:cubicBezTo>
                      <a:pt x="1835" y="894"/>
                      <a:pt x="1829" y="897"/>
                      <a:pt x="1825" y="902"/>
                    </a:cubicBezTo>
                    <a:cubicBezTo>
                      <a:pt x="1815" y="915"/>
                      <a:pt x="1804" y="926"/>
                      <a:pt x="1791" y="931"/>
                    </a:cubicBezTo>
                    <a:cubicBezTo>
                      <a:pt x="1777" y="936"/>
                      <a:pt x="1756" y="933"/>
                      <a:pt x="1746" y="918"/>
                    </a:cubicBezTo>
                    <a:close/>
                    <a:moveTo>
                      <a:pt x="1938" y="763"/>
                    </a:moveTo>
                    <a:cubicBezTo>
                      <a:pt x="1940" y="761"/>
                      <a:pt x="1942" y="760"/>
                      <a:pt x="1944" y="760"/>
                    </a:cubicBezTo>
                    <a:cubicBezTo>
                      <a:pt x="1947" y="760"/>
                      <a:pt x="1950" y="762"/>
                      <a:pt x="1952" y="766"/>
                    </a:cubicBezTo>
                    <a:cubicBezTo>
                      <a:pt x="1953" y="770"/>
                      <a:pt x="1951" y="774"/>
                      <a:pt x="1948" y="775"/>
                    </a:cubicBezTo>
                    <a:cubicBezTo>
                      <a:pt x="1943" y="779"/>
                      <a:pt x="1940" y="774"/>
                      <a:pt x="1936" y="774"/>
                    </a:cubicBezTo>
                    <a:cubicBezTo>
                      <a:pt x="1932" y="773"/>
                      <a:pt x="1928" y="776"/>
                      <a:pt x="1925" y="781"/>
                    </a:cubicBezTo>
                    <a:cubicBezTo>
                      <a:pt x="1923" y="787"/>
                      <a:pt x="1923" y="793"/>
                      <a:pt x="1928" y="798"/>
                    </a:cubicBezTo>
                    <a:cubicBezTo>
                      <a:pt x="1931" y="800"/>
                      <a:pt x="1936" y="801"/>
                      <a:pt x="1938" y="798"/>
                    </a:cubicBezTo>
                    <a:cubicBezTo>
                      <a:pt x="1934" y="798"/>
                      <a:pt x="1931" y="793"/>
                      <a:pt x="1935" y="789"/>
                    </a:cubicBezTo>
                    <a:cubicBezTo>
                      <a:pt x="1937" y="787"/>
                      <a:pt x="1943" y="785"/>
                      <a:pt x="1949" y="783"/>
                    </a:cubicBezTo>
                    <a:cubicBezTo>
                      <a:pt x="1955" y="781"/>
                      <a:pt x="1960" y="779"/>
                      <a:pt x="1963" y="774"/>
                    </a:cubicBezTo>
                    <a:cubicBezTo>
                      <a:pt x="1970" y="765"/>
                      <a:pt x="1966" y="752"/>
                      <a:pt x="1956" y="748"/>
                    </a:cubicBezTo>
                    <a:cubicBezTo>
                      <a:pt x="1951" y="746"/>
                      <a:pt x="1945" y="747"/>
                      <a:pt x="1940" y="749"/>
                    </a:cubicBezTo>
                    <a:cubicBezTo>
                      <a:pt x="1935" y="751"/>
                      <a:pt x="1923" y="759"/>
                      <a:pt x="1915" y="757"/>
                    </a:cubicBezTo>
                    <a:cubicBezTo>
                      <a:pt x="1910" y="756"/>
                      <a:pt x="1909" y="752"/>
                      <a:pt x="1911" y="749"/>
                    </a:cubicBezTo>
                    <a:cubicBezTo>
                      <a:pt x="1907" y="748"/>
                      <a:pt x="1903" y="753"/>
                      <a:pt x="1904" y="758"/>
                    </a:cubicBezTo>
                    <a:cubicBezTo>
                      <a:pt x="1905" y="767"/>
                      <a:pt x="1915" y="775"/>
                      <a:pt x="1927" y="772"/>
                    </a:cubicBezTo>
                    <a:cubicBezTo>
                      <a:pt x="1931" y="771"/>
                      <a:pt x="1934" y="767"/>
                      <a:pt x="1938" y="763"/>
                    </a:cubicBezTo>
                    <a:close/>
                    <a:moveTo>
                      <a:pt x="2093" y="789"/>
                    </a:moveTo>
                    <a:cubicBezTo>
                      <a:pt x="2078" y="797"/>
                      <a:pt x="2078" y="812"/>
                      <a:pt x="2075" y="817"/>
                    </a:cubicBezTo>
                    <a:cubicBezTo>
                      <a:pt x="2071" y="823"/>
                      <a:pt x="2064" y="819"/>
                      <a:pt x="2066" y="812"/>
                    </a:cubicBezTo>
                    <a:cubicBezTo>
                      <a:pt x="2069" y="804"/>
                      <a:pt x="2079" y="792"/>
                      <a:pt x="2093" y="789"/>
                    </a:cubicBezTo>
                    <a:close/>
                    <a:moveTo>
                      <a:pt x="2048" y="837"/>
                    </a:moveTo>
                    <a:cubicBezTo>
                      <a:pt x="2048" y="836"/>
                      <a:pt x="2048" y="834"/>
                      <a:pt x="2048" y="833"/>
                    </a:cubicBezTo>
                    <a:cubicBezTo>
                      <a:pt x="2049" y="832"/>
                      <a:pt x="2051" y="830"/>
                      <a:pt x="2053" y="831"/>
                    </a:cubicBezTo>
                    <a:cubicBezTo>
                      <a:pt x="2056" y="831"/>
                      <a:pt x="2057" y="833"/>
                      <a:pt x="2057" y="835"/>
                    </a:cubicBezTo>
                    <a:cubicBezTo>
                      <a:pt x="2057" y="839"/>
                      <a:pt x="2054" y="839"/>
                      <a:pt x="2053" y="841"/>
                    </a:cubicBezTo>
                    <a:cubicBezTo>
                      <a:pt x="2051" y="843"/>
                      <a:pt x="2052" y="846"/>
                      <a:pt x="2054" y="849"/>
                    </a:cubicBezTo>
                    <a:cubicBezTo>
                      <a:pt x="2056" y="852"/>
                      <a:pt x="2060" y="853"/>
                      <a:pt x="2063" y="852"/>
                    </a:cubicBezTo>
                    <a:cubicBezTo>
                      <a:pt x="2065" y="851"/>
                      <a:pt x="2067" y="849"/>
                      <a:pt x="2066" y="847"/>
                    </a:cubicBezTo>
                    <a:cubicBezTo>
                      <a:pt x="2065" y="849"/>
                      <a:pt x="2061" y="849"/>
                      <a:pt x="2061" y="846"/>
                    </a:cubicBezTo>
                    <a:cubicBezTo>
                      <a:pt x="2060" y="844"/>
                      <a:pt x="2061" y="841"/>
                      <a:pt x="2062" y="837"/>
                    </a:cubicBezTo>
                    <a:cubicBezTo>
                      <a:pt x="2062" y="833"/>
                      <a:pt x="2062" y="830"/>
                      <a:pt x="2061" y="827"/>
                    </a:cubicBezTo>
                    <a:cubicBezTo>
                      <a:pt x="2058" y="821"/>
                      <a:pt x="2050" y="820"/>
                      <a:pt x="2046" y="824"/>
                    </a:cubicBezTo>
                    <a:cubicBezTo>
                      <a:pt x="2043" y="826"/>
                      <a:pt x="2042" y="829"/>
                      <a:pt x="2041" y="832"/>
                    </a:cubicBezTo>
                    <a:cubicBezTo>
                      <a:pt x="2041" y="835"/>
                      <a:pt x="2042" y="844"/>
                      <a:pt x="2039" y="847"/>
                    </a:cubicBezTo>
                    <a:cubicBezTo>
                      <a:pt x="2037" y="849"/>
                      <a:pt x="2034" y="849"/>
                      <a:pt x="2033" y="847"/>
                    </a:cubicBezTo>
                    <a:cubicBezTo>
                      <a:pt x="2031" y="849"/>
                      <a:pt x="2033" y="852"/>
                      <a:pt x="2036" y="853"/>
                    </a:cubicBezTo>
                    <a:cubicBezTo>
                      <a:pt x="2041" y="855"/>
                      <a:pt x="2048" y="852"/>
                      <a:pt x="2049" y="845"/>
                    </a:cubicBezTo>
                    <a:cubicBezTo>
                      <a:pt x="2050" y="843"/>
                      <a:pt x="2049" y="840"/>
                      <a:pt x="2048" y="837"/>
                    </a:cubicBezTo>
                    <a:close/>
                    <a:moveTo>
                      <a:pt x="2049" y="836"/>
                    </a:moveTo>
                    <a:cubicBezTo>
                      <a:pt x="2048" y="834"/>
                      <a:pt x="2049" y="832"/>
                      <a:pt x="2052" y="832"/>
                    </a:cubicBezTo>
                    <a:cubicBezTo>
                      <a:pt x="2055" y="831"/>
                      <a:pt x="2057" y="835"/>
                      <a:pt x="2055" y="838"/>
                    </a:cubicBezTo>
                    <a:cubicBezTo>
                      <a:pt x="2054" y="840"/>
                      <a:pt x="2052" y="840"/>
                      <a:pt x="2051" y="843"/>
                    </a:cubicBezTo>
                    <a:cubicBezTo>
                      <a:pt x="2051" y="840"/>
                      <a:pt x="2049" y="839"/>
                      <a:pt x="2049" y="836"/>
                    </a:cubicBezTo>
                    <a:close/>
                    <a:moveTo>
                      <a:pt x="2051" y="820"/>
                    </a:moveTo>
                    <a:cubicBezTo>
                      <a:pt x="2055" y="819"/>
                      <a:pt x="2059" y="822"/>
                      <a:pt x="2060" y="824"/>
                    </a:cubicBezTo>
                    <a:cubicBezTo>
                      <a:pt x="2064" y="822"/>
                      <a:pt x="2063" y="814"/>
                      <a:pt x="2057" y="814"/>
                    </a:cubicBezTo>
                    <a:cubicBezTo>
                      <a:pt x="2054" y="813"/>
                      <a:pt x="2050" y="817"/>
                      <a:pt x="2051" y="820"/>
                    </a:cubicBezTo>
                    <a:close/>
                    <a:moveTo>
                      <a:pt x="2058" y="813"/>
                    </a:moveTo>
                    <a:cubicBezTo>
                      <a:pt x="2059" y="813"/>
                      <a:pt x="2060" y="813"/>
                      <a:pt x="2060" y="813"/>
                    </a:cubicBezTo>
                    <a:cubicBezTo>
                      <a:pt x="2062" y="806"/>
                      <a:pt x="2068" y="799"/>
                      <a:pt x="2074" y="794"/>
                    </a:cubicBezTo>
                    <a:cubicBezTo>
                      <a:pt x="2086" y="785"/>
                      <a:pt x="2100" y="788"/>
                      <a:pt x="2119" y="778"/>
                    </a:cubicBezTo>
                    <a:cubicBezTo>
                      <a:pt x="2128" y="773"/>
                      <a:pt x="2135" y="767"/>
                      <a:pt x="2138" y="762"/>
                    </a:cubicBezTo>
                    <a:cubicBezTo>
                      <a:pt x="2148" y="749"/>
                      <a:pt x="2152" y="732"/>
                      <a:pt x="2166" y="721"/>
                    </a:cubicBezTo>
                    <a:cubicBezTo>
                      <a:pt x="2161" y="727"/>
                      <a:pt x="2163" y="736"/>
                      <a:pt x="2173" y="736"/>
                    </a:cubicBezTo>
                    <a:cubicBezTo>
                      <a:pt x="2180" y="736"/>
                      <a:pt x="2190" y="726"/>
                      <a:pt x="2202" y="739"/>
                    </a:cubicBezTo>
                    <a:cubicBezTo>
                      <a:pt x="2200" y="730"/>
                      <a:pt x="2195" y="722"/>
                      <a:pt x="2188" y="718"/>
                    </a:cubicBezTo>
                    <a:cubicBezTo>
                      <a:pt x="2183" y="715"/>
                      <a:pt x="2178" y="715"/>
                      <a:pt x="2173" y="716"/>
                    </a:cubicBezTo>
                    <a:cubicBezTo>
                      <a:pt x="2149" y="722"/>
                      <a:pt x="2146" y="757"/>
                      <a:pt x="2129" y="767"/>
                    </a:cubicBezTo>
                    <a:cubicBezTo>
                      <a:pt x="2130" y="767"/>
                      <a:pt x="2131" y="766"/>
                      <a:pt x="2131" y="766"/>
                    </a:cubicBezTo>
                    <a:cubicBezTo>
                      <a:pt x="2147" y="753"/>
                      <a:pt x="2145" y="729"/>
                      <a:pt x="2131" y="716"/>
                    </a:cubicBezTo>
                    <a:cubicBezTo>
                      <a:pt x="2124" y="710"/>
                      <a:pt x="2114" y="707"/>
                      <a:pt x="2103" y="709"/>
                    </a:cubicBezTo>
                    <a:cubicBezTo>
                      <a:pt x="2092" y="711"/>
                      <a:pt x="2082" y="718"/>
                      <a:pt x="2078" y="729"/>
                    </a:cubicBezTo>
                    <a:cubicBezTo>
                      <a:pt x="2074" y="741"/>
                      <a:pt x="2076" y="753"/>
                      <a:pt x="2087" y="760"/>
                    </a:cubicBezTo>
                    <a:cubicBezTo>
                      <a:pt x="2093" y="764"/>
                      <a:pt x="2101" y="764"/>
                      <a:pt x="2108" y="760"/>
                    </a:cubicBezTo>
                    <a:cubicBezTo>
                      <a:pt x="2116" y="754"/>
                      <a:pt x="2117" y="744"/>
                      <a:pt x="2113" y="737"/>
                    </a:cubicBezTo>
                    <a:cubicBezTo>
                      <a:pt x="2109" y="730"/>
                      <a:pt x="2099" y="727"/>
                      <a:pt x="2091" y="733"/>
                    </a:cubicBezTo>
                    <a:cubicBezTo>
                      <a:pt x="2101" y="727"/>
                      <a:pt x="2109" y="731"/>
                      <a:pt x="2112" y="739"/>
                    </a:cubicBezTo>
                    <a:cubicBezTo>
                      <a:pt x="2115" y="745"/>
                      <a:pt x="2113" y="753"/>
                      <a:pt x="2106" y="757"/>
                    </a:cubicBezTo>
                    <a:cubicBezTo>
                      <a:pt x="2101" y="761"/>
                      <a:pt x="2094" y="761"/>
                      <a:pt x="2089" y="757"/>
                    </a:cubicBezTo>
                    <a:cubicBezTo>
                      <a:pt x="2080" y="751"/>
                      <a:pt x="2078" y="741"/>
                      <a:pt x="2082" y="731"/>
                    </a:cubicBezTo>
                    <a:cubicBezTo>
                      <a:pt x="2085" y="721"/>
                      <a:pt x="2094" y="714"/>
                      <a:pt x="2104" y="712"/>
                    </a:cubicBezTo>
                    <a:cubicBezTo>
                      <a:pt x="2115" y="710"/>
                      <a:pt x="2124" y="714"/>
                      <a:pt x="2130" y="720"/>
                    </a:cubicBezTo>
                    <a:cubicBezTo>
                      <a:pt x="2142" y="732"/>
                      <a:pt x="2143" y="753"/>
                      <a:pt x="2130" y="764"/>
                    </a:cubicBezTo>
                    <a:cubicBezTo>
                      <a:pt x="2120" y="774"/>
                      <a:pt x="2108" y="775"/>
                      <a:pt x="2095" y="771"/>
                    </a:cubicBezTo>
                    <a:cubicBezTo>
                      <a:pt x="2074" y="763"/>
                      <a:pt x="2058" y="743"/>
                      <a:pt x="2056" y="726"/>
                    </a:cubicBezTo>
                    <a:cubicBezTo>
                      <a:pt x="2056" y="716"/>
                      <a:pt x="2061" y="706"/>
                      <a:pt x="2072" y="707"/>
                    </a:cubicBezTo>
                    <a:cubicBezTo>
                      <a:pt x="2078" y="708"/>
                      <a:pt x="2081" y="712"/>
                      <a:pt x="2081" y="719"/>
                    </a:cubicBezTo>
                    <a:cubicBezTo>
                      <a:pt x="2089" y="713"/>
                      <a:pt x="2082" y="698"/>
                      <a:pt x="2069" y="694"/>
                    </a:cubicBezTo>
                    <a:cubicBezTo>
                      <a:pt x="2057" y="691"/>
                      <a:pt x="2047" y="696"/>
                      <a:pt x="2042" y="704"/>
                    </a:cubicBezTo>
                    <a:cubicBezTo>
                      <a:pt x="2034" y="715"/>
                      <a:pt x="2034" y="732"/>
                      <a:pt x="2045" y="746"/>
                    </a:cubicBezTo>
                    <a:cubicBezTo>
                      <a:pt x="2055" y="760"/>
                      <a:pt x="2072" y="770"/>
                      <a:pt x="2090" y="773"/>
                    </a:cubicBezTo>
                    <a:cubicBezTo>
                      <a:pt x="2087" y="773"/>
                      <a:pt x="2085" y="772"/>
                      <a:pt x="2083" y="772"/>
                    </a:cubicBezTo>
                    <a:cubicBezTo>
                      <a:pt x="2053" y="765"/>
                      <a:pt x="2031" y="746"/>
                      <a:pt x="2024" y="716"/>
                    </a:cubicBezTo>
                    <a:cubicBezTo>
                      <a:pt x="2018" y="694"/>
                      <a:pt x="2024" y="674"/>
                      <a:pt x="2041" y="659"/>
                    </a:cubicBezTo>
                    <a:cubicBezTo>
                      <a:pt x="2052" y="650"/>
                      <a:pt x="2064" y="645"/>
                      <a:pt x="2077" y="643"/>
                    </a:cubicBezTo>
                    <a:cubicBezTo>
                      <a:pt x="2091" y="641"/>
                      <a:pt x="2105" y="642"/>
                      <a:pt x="2118" y="647"/>
                    </a:cubicBezTo>
                    <a:cubicBezTo>
                      <a:pt x="2124" y="649"/>
                      <a:pt x="2129" y="652"/>
                      <a:pt x="2134" y="657"/>
                    </a:cubicBezTo>
                    <a:cubicBezTo>
                      <a:pt x="2143" y="665"/>
                      <a:pt x="2149" y="676"/>
                      <a:pt x="2149" y="689"/>
                    </a:cubicBezTo>
                    <a:cubicBezTo>
                      <a:pt x="2149" y="699"/>
                      <a:pt x="2145" y="707"/>
                      <a:pt x="2137" y="712"/>
                    </a:cubicBezTo>
                    <a:cubicBezTo>
                      <a:pt x="2149" y="718"/>
                      <a:pt x="2170" y="700"/>
                      <a:pt x="2157" y="681"/>
                    </a:cubicBezTo>
                    <a:cubicBezTo>
                      <a:pt x="2164" y="669"/>
                      <a:pt x="2145" y="655"/>
                      <a:pt x="2131" y="649"/>
                    </a:cubicBezTo>
                    <a:cubicBezTo>
                      <a:pt x="2149" y="655"/>
                      <a:pt x="2170" y="674"/>
                      <a:pt x="2180" y="683"/>
                    </a:cubicBezTo>
                    <a:cubicBezTo>
                      <a:pt x="2180" y="683"/>
                      <a:pt x="2181" y="682"/>
                      <a:pt x="2182" y="682"/>
                    </a:cubicBezTo>
                    <a:cubicBezTo>
                      <a:pt x="2178" y="678"/>
                      <a:pt x="2173" y="673"/>
                      <a:pt x="2167" y="667"/>
                    </a:cubicBezTo>
                    <a:cubicBezTo>
                      <a:pt x="2177" y="670"/>
                      <a:pt x="2189" y="669"/>
                      <a:pt x="2197" y="661"/>
                    </a:cubicBezTo>
                    <a:cubicBezTo>
                      <a:pt x="2212" y="647"/>
                      <a:pt x="2214" y="622"/>
                      <a:pt x="2235" y="608"/>
                    </a:cubicBezTo>
                    <a:cubicBezTo>
                      <a:pt x="2213" y="612"/>
                      <a:pt x="2201" y="634"/>
                      <a:pt x="2191" y="644"/>
                    </a:cubicBezTo>
                    <a:cubicBezTo>
                      <a:pt x="2172" y="664"/>
                      <a:pt x="2160" y="659"/>
                      <a:pt x="2141" y="650"/>
                    </a:cubicBezTo>
                    <a:cubicBezTo>
                      <a:pt x="2145" y="651"/>
                      <a:pt x="2148" y="651"/>
                      <a:pt x="2152" y="651"/>
                    </a:cubicBezTo>
                    <a:cubicBezTo>
                      <a:pt x="2173" y="650"/>
                      <a:pt x="2193" y="637"/>
                      <a:pt x="2201" y="618"/>
                    </a:cubicBezTo>
                    <a:cubicBezTo>
                      <a:pt x="2207" y="602"/>
                      <a:pt x="2204" y="586"/>
                      <a:pt x="2194" y="573"/>
                    </a:cubicBezTo>
                    <a:cubicBezTo>
                      <a:pt x="2179" y="556"/>
                      <a:pt x="2158" y="551"/>
                      <a:pt x="2137" y="559"/>
                    </a:cubicBezTo>
                    <a:cubicBezTo>
                      <a:pt x="2129" y="563"/>
                      <a:pt x="2122" y="570"/>
                      <a:pt x="2118" y="578"/>
                    </a:cubicBezTo>
                    <a:cubicBezTo>
                      <a:pt x="2111" y="593"/>
                      <a:pt x="2116" y="606"/>
                      <a:pt x="2129" y="616"/>
                    </a:cubicBezTo>
                    <a:cubicBezTo>
                      <a:pt x="2122" y="601"/>
                      <a:pt x="2134" y="595"/>
                      <a:pt x="2137" y="589"/>
                    </a:cubicBezTo>
                    <a:cubicBezTo>
                      <a:pt x="2143" y="575"/>
                      <a:pt x="2124" y="570"/>
                      <a:pt x="2117" y="584"/>
                    </a:cubicBezTo>
                    <a:cubicBezTo>
                      <a:pt x="2117" y="585"/>
                      <a:pt x="2116" y="587"/>
                      <a:pt x="2116" y="588"/>
                    </a:cubicBezTo>
                    <a:cubicBezTo>
                      <a:pt x="2117" y="576"/>
                      <a:pt x="2126" y="566"/>
                      <a:pt x="2138" y="561"/>
                    </a:cubicBezTo>
                    <a:cubicBezTo>
                      <a:pt x="2157" y="553"/>
                      <a:pt x="2178" y="559"/>
                      <a:pt x="2191" y="574"/>
                    </a:cubicBezTo>
                    <a:cubicBezTo>
                      <a:pt x="2201" y="586"/>
                      <a:pt x="2203" y="602"/>
                      <a:pt x="2197" y="616"/>
                    </a:cubicBezTo>
                    <a:cubicBezTo>
                      <a:pt x="2190" y="633"/>
                      <a:pt x="2172" y="645"/>
                      <a:pt x="2153" y="645"/>
                    </a:cubicBezTo>
                    <a:cubicBezTo>
                      <a:pt x="2145" y="646"/>
                      <a:pt x="2138" y="645"/>
                      <a:pt x="2131" y="643"/>
                    </a:cubicBezTo>
                    <a:cubicBezTo>
                      <a:pt x="2136" y="644"/>
                      <a:pt x="2140" y="644"/>
                      <a:pt x="2145" y="643"/>
                    </a:cubicBezTo>
                    <a:cubicBezTo>
                      <a:pt x="2157" y="640"/>
                      <a:pt x="2169" y="629"/>
                      <a:pt x="2167" y="616"/>
                    </a:cubicBezTo>
                    <a:cubicBezTo>
                      <a:pt x="2166" y="610"/>
                      <a:pt x="2161" y="606"/>
                      <a:pt x="2155" y="604"/>
                    </a:cubicBezTo>
                    <a:cubicBezTo>
                      <a:pt x="2151" y="603"/>
                      <a:pt x="2147" y="604"/>
                      <a:pt x="2143" y="607"/>
                    </a:cubicBezTo>
                    <a:cubicBezTo>
                      <a:pt x="2139" y="609"/>
                      <a:pt x="2137" y="614"/>
                      <a:pt x="2138" y="619"/>
                    </a:cubicBezTo>
                    <a:cubicBezTo>
                      <a:pt x="2138" y="625"/>
                      <a:pt x="2142" y="630"/>
                      <a:pt x="2149" y="630"/>
                    </a:cubicBezTo>
                    <a:cubicBezTo>
                      <a:pt x="2152" y="630"/>
                      <a:pt x="2156" y="628"/>
                      <a:pt x="2156" y="624"/>
                    </a:cubicBezTo>
                    <a:cubicBezTo>
                      <a:pt x="2157" y="622"/>
                      <a:pt x="2156" y="619"/>
                      <a:pt x="2154" y="619"/>
                    </a:cubicBezTo>
                    <a:cubicBezTo>
                      <a:pt x="2155" y="620"/>
                      <a:pt x="2154" y="622"/>
                      <a:pt x="2154" y="624"/>
                    </a:cubicBezTo>
                    <a:cubicBezTo>
                      <a:pt x="2152" y="626"/>
                      <a:pt x="2148" y="626"/>
                      <a:pt x="2146" y="624"/>
                    </a:cubicBezTo>
                    <a:cubicBezTo>
                      <a:pt x="2145" y="622"/>
                      <a:pt x="2145" y="620"/>
                      <a:pt x="2145" y="617"/>
                    </a:cubicBezTo>
                    <a:cubicBezTo>
                      <a:pt x="2146" y="614"/>
                      <a:pt x="2149" y="612"/>
                      <a:pt x="2153" y="612"/>
                    </a:cubicBezTo>
                    <a:cubicBezTo>
                      <a:pt x="2157" y="613"/>
                      <a:pt x="2160" y="616"/>
                      <a:pt x="2160" y="620"/>
                    </a:cubicBezTo>
                    <a:cubicBezTo>
                      <a:pt x="2162" y="630"/>
                      <a:pt x="2150" y="640"/>
                      <a:pt x="2140" y="641"/>
                    </a:cubicBezTo>
                    <a:cubicBezTo>
                      <a:pt x="2129" y="643"/>
                      <a:pt x="2116" y="639"/>
                      <a:pt x="2105" y="637"/>
                    </a:cubicBezTo>
                    <a:cubicBezTo>
                      <a:pt x="2092" y="636"/>
                      <a:pt x="2079" y="636"/>
                      <a:pt x="2063" y="643"/>
                    </a:cubicBezTo>
                    <a:cubicBezTo>
                      <a:pt x="2066" y="641"/>
                      <a:pt x="2069" y="639"/>
                      <a:pt x="2072" y="637"/>
                    </a:cubicBezTo>
                    <a:cubicBezTo>
                      <a:pt x="2088" y="622"/>
                      <a:pt x="2095" y="602"/>
                      <a:pt x="2088" y="581"/>
                    </a:cubicBezTo>
                    <a:cubicBezTo>
                      <a:pt x="2080" y="561"/>
                      <a:pt x="2063" y="547"/>
                      <a:pt x="2042" y="546"/>
                    </a:cubicBezTo>
                    <a:cubicBezTo>
                      <a:pt x="2022" y="544"/>
                      <a:pt x="2002" y="553"/>
                      <a:pt x="1992" y="571"/>
                    </a:cubicBezTo>
                    <a:cubicBezTo>
                      <a:pt x="1984" y="587"/>
                      <a:pt x="1986" y="605"/>
                      <a:pt x="1997" y="616"/>
                    </a:cubicBezTo>
                    <a:cubicBezTo>
                      <a:pt x="2004" y="624"/>
                      <a:pt x="2013" y="628"/>
                      <a:pt x="2023" y="627"/>
                    </a:cubicBezTo>
                    <a:cubicBezTo>
                      <a:pt x="2028" y="627"/>
                      <a:pt x="2034" y="625"/>
                      <a:pt x="2038" y="622"/>
                    </a:cubicBezTo>
                    <a:cubicBezTo>
                      <a:pt x="2047" y="616"/>
                      <a:pt x="2049" y="605"/>
                      <a:pt x="2045" y="596"/>
                    </a:cubicBezTo>
                    <a:cubicBezTo>
                      <a:pt x="2040" y="586"/>
                      <a:pt x="2028" y="582"/>
                      <a:pt x="2018" y="587"/>
                    </a:cubicBezTo>
                    <a:cubicBezTo>
                      <a:pt x="2008" y="592"/>
                      <a:pt x="2004" y="604"/>
                      <a:pt x="2009" y="614"/>
                    </a:cubicBezTo>
                    <a:cubicBezTo>
                      <a:pt x="2013" y="623"/>
                      <a:pt x="2023" y="627"/>
                      <a:pt x="2032" y="625"/>
                    </a:cubicBezTo>
                    <a:cubicBezTo>
                      <a:pt x="2019" y="629"/>
                      <a:pt x="2006" y="625"/>
                      <a:pt x="1997" y="615"/>
                    </a:cubicBezTo>
                    <a:cubicBezTo>
                      <a:pt x="1988" y="604"/>
                      <a:pt x="1986" y="587"/>
                      <a:pt x="1994" y="572"/>
                    </a:cubicBezTo>
                    <a:cubicBezTo>
                      <a:pt x="2004" y="556"/>
                      <a:pt x="2023" y="548"/>
                      <a:pt x="2041" y="549"/>
                    </a:cubicBezTo>
                    <a:cubicBezTo>
                      <a:pt x="2061" y="551"/>
                      <a:pt x="2076" y="564"/>
                      <a:pt x="2083" y="582"/>
                    </a:cubicBezTo>
                    <a:cubicBezTo>
                      <a:pt x="2089" y="601"/>
                      <a:pt x="2084" y="619"/>
                      <a:pt x="2069" y="632"/>
                    </a:cubicBezTo>
                    <a:cubicBezTo>
                      <a:pt x="2058" y="641"/>
                      <a:pt x="2045" y="646"/>
                      <a:pt x="2034" y="658"/>
                    </a:cubicBezTo>
                    <a:cubicBezTo>
                      <a:pt x="2019" y="674"/>
                      <a:pt x="2014" y="694"/>
                      <a:pt x="2019" y="717"/>
                    </a:cubicBezTo>
                    <a:cubicBezTo>
                      <a:pt x="2026" y="749"/>
                      <a:pt x="2050" y="772"/>
                      <a:pt x="2082" y="778"/>
                    </a:cubicBezTo>
                    <a:cubicBezTo>
                      <a:pt x="2096" y="780"/>
                      <a:pt x="2109" y="780"/>
                      <a:pt x="2121" y="775"/>
                    </a:cubicBezTo>
                    <a:cubicBezTo>
                      <a:pt x="2110" y="781"/>
                      <a:pt x="2097" y="784"/>
                      <a:pt x="2083" y="784"/>
                    </a:cubicBezTo>
                    <a:cubicBezTo>
                      <a:pt x="2065" y="783"/>
                      <a:pt x="2045" y="776"/>
                      <a:pt x="2029" y="767"/>
                    </a:cubicBezTo>
                    <a:cubicBezTo>
                      <a:pt x="2023" y="763"/>
                      <a:pt x="2017" y="761"/>
                      <a:pt x="2010" y="759"/>
                    </a:cubicBezTo>
                    <a:cubicBezTo>
                      <a:pt x="2008" y="758"/>
                      <a:pt x="2006" y="758"/>
                      <a:pt x="2004" y="757"/>
                    </a:cubicBezTo>
                    <a:cubicBezTo>
                      <a:pt x="2001" y="757"/>
                      <a:pt x="1998" y="756"/>
                      <a:pt x="1994" y="756"/>
                    </a:cubicBezTo>
                    <a:cubicBezTo>
                      <a:pt x="1993" y="756"/>
                      <a:pt x="1982" y="757"/>
                      <a:pt x="1983" y="759"/>
                    </a:cubicBezTo>
                    <a:cubicBezTo>
                      <a:pt x="1983" y="760"/>
                      <a:pt x="1989" y="759"/>
                      <a:pt x="1990" y="759"/>
                    </a:cubicBezTo>
                    <a:cubicBezTo>
                      <a:pt x="1995" y="760"/>
                      <a:pt x="1999" y="760"/>
                      <a:pt x="2004" y="761"/>
                    </a:cubicBezTo>
                    <a:cubicBezTo>
                      <a:pt x="2005" y="761"/>
                      <a:pt x="2007" y="762"/>
                      <a:pt x="2009" y="762"/>
                    </a:cubicBezTo>
                    <a:cubicBezTo>
                      <a:pt x="2016" y="764"/>
                      <a:pt x="2022" y="766"/>
                      <a:pt x="2028" y="769"/>
                    </a:cubicBezTo>
                    <a:cubicBezTo>
                      <a:pt x="2028" y="770"/>
                      <a:pt x="2029" y="770"/>
                      <a:pt x="2030" y="771"/>
                    </a:cubicBezTo>
                    <a:cubicBezTo>
                      <a:pt x="2028" y="770"/>
                      <a:pt x="2026" y="770"/>
                      <a:pt x="2024" y="769"/>
                    </a:cubicBezTo>
                    <a:cubicBezTo>
                      <a:pt x="2017" y="768"/>
                      <a:pt x="2012" y="768"/>
                      <a:pt x="2006" y="769"/>
                    </a:cubicBezTo>
                    <a:cubicBezTo>
                      <a:pt x="1989" y="772"/>
                      <a:pt x="1983" y="787"/>
                      <a:pt x="1986" y="802"/>
                    </a:cubicBezTo>
                    <a:cubicBezTo>
                      <a:pt x="1987" y="814"/>
                      <a:pt x="1995" y="826"/>
                      <a:pt x="2006" y="831"/>
                    </a:cubicBezTo>
                    <a:cubicBezTo>
                      <a:pt x="2017" y="835"/>
                      <a:pt x="2027" y="832"/>
                      <a:pt x="2034" y="823"/>
                    </a:cubicBezTo>
                    <a:cubicBezTo>
                      <a:pt x="2038" y="817"/>
                      <a:pt x="2041" y="807"/>
                      <a:pt x="2035" y="800"/>
                    </a:cubicBezTo>
                    <a:cubicBezTo>
                      <a:pt x="2032" y="796"/>
                      <a:pt x="2028" y="794"/>
                      <a:pt x="2023" y="794"/>
                    </a:cubicBezTo>
                    <a:cubicBezTo>
                      <a:pt x="2020" y="794"/>
                      <a:pt x="2017" y="795"/>
                      <a:pt x="2015" y="798"/>
                    </a:cubicBezTo>
                    <a:cubicBezTo>
                      <a:pt x="2013" y="801"/>
                      <a:pt x="2013" y="804"/>
                      <a:pt x="2014" y="807"/>
                    </a:cubicBezTo>
                    <a:cubicBezTo>
                      <a:pt x="2015" y="811"/>
                      <a:pt x="2018" y="814"/>
                      <a:pt x="2022" y="814"/>
                    </a:cubicBezTo>
                    <a:cubicBezTo>
                      <a:pt x="2025" y="815"/>
                      <a:pt x="2029" y="813"/>
                      <a:pt x="2030" y="809"/>
                    </a:cubicBezTo>
                    <a:cubicBezTo>
                      <a:pt x="2032" y="804"/>
                      <a:pt x="2030" y="800"/>
                      <a:pt x="2025" y="798"/>
                    </a:cubicBezTo>
                    <a:cubicBezTo>
                      <a:pt x="2021" y="797"/>
                      <a:pt x="2016" y="799"/>
                      <a:pt x="2015" y="803"/>
                    </a:cubicBezTo>
                    <a:cubicBezTo>
                      <a:pt x="2014" y="805"/>
                      <a:pt x="2014" y="807"/>
                      <a:pt x="2014" y="808"/>
                    </a:cubicBezTo>
                    <a:cubicBezTo>
                      <a:pt x="2014" y="807"/>
                      <a:pt x="2014" y="807"/>
                      <a:pt x="2014" y="807"/>
                    </a:cubicBezTo>
                    <a:cubicBezTo>
                      <a:pt x="2013" y="804"/>
                      <a:pt x="2014" y="801"/>
                      <a:pt x="2016" y="798"/>
                    </a:cubicBezTo>
                    <a:cubicBezTo>
                      <a:pt x="2018" y="796"/>
                      <a:pt x="2020" y="795"/>
                      <a:pt x="2023" y="794"/>
                    </a:cubicBezTo>
                    <a:cubicBezTo>
                      <a:pt x="2028" y="794"/>
                      <a:pt x="2032" y="796"/>
                      <a:pt x="2035" y="800"/>
                    </a:cubicBezTo>
                    <a:cubicBezTo>
                      <a:pt x="2039" y="806"/>
                      <a:pt x="2037" y="817"/>
                      <a:pt x="2032" y="822"/>
                    </a:cubicBezTo>
                    <a:cubicBezTo>
                      <a:pt x="2026" y="830"/>
                      <a:pt x="2017" y="833"/>
                      <a:pt x="2007" y="829"/>
                    </a:cubicBezTo>
                    <a:cubicBezTo>
                      <a:pt x="1996" y="824"/>
                      <a:pt x="1989" y="812"/>
                      <a:pt x="1988" y="800"/>
                    </a:cubicBezTo>
                    <a:cubicBezTo>
                      <a:pt x="1987" y="787"/>
                      <a:pt x="1992" y="775"/>
                      <a:pt x="2007" y="772"/>
                    </a:cubicBezTo>
                    <a:cubicBezTo>
                      <a:pt x="2012" y="771"/>
                      <a:pt x="2017" y="771"/>
                      <a:pt x="2023" y="773"/>
                    </a:cubicBezTo>
                    <a:cubicBezTo>
                      <a:pt x="2026" y="773"/>
                      <a:pt x="2030" y="774"/>
                      <a:pt x="2033" y="776"/>
                    </a:cubicBezTo>
                    <a:cubicBezTo>
                      <a:pt x="2041" y="779"/>
                      <a:pt x="2051" y="783"/>
                      <a:pt x="2061" y="785"/>
                    </a:cubicBezTo>
                    <a:cubicBezTo>
                      <a:pt x="2067" y="787"/>
                      <a:pt x="2073" y="788"/>
                      <a:pt x="2079" y="788"/>
                    </a:cubicBezTo>
                    <a:cubicBezTo>
                      <a:pt x="2076" y="789"/>
                      <a:pt x="2074" y="791"/>
                      <a:pt x="2071" y="793"/>
                    </a:cubicBezTo>
                    <a:cubicBezTo>
                      <a:pt x="2065" y="799"/>
                      <a:pt x="2060" y="806"/>
                      <a:pt x="2058" y="813"/>
                    </a:cubicBezTo>
                    <a:close/>
                    <a:moveTo>
                      <a:pt x="1940" y="764"/>
                    </a:moveTo>
                    <a:cubicBezTo>
                      <a:pt x="1943" y="761"/>
                      <a:pt x="1947" y="761"/>
                      <a:pt x="1949" y="764"/>
                    </a:cubicBezTo>
                    <a:cubicBezTo>
                      <a:pt x="1953" y="769"/>
                      <a:pt x="1948" y="775"/>
                      <a:pt x="1943" y="775"/>
                    </a:cubicBezTo>
                    <a:cubicBezTo>
                      <a:pt x="1939" y="774"/>
                      <a:pt x="1937" y="771"/>
                      <a:pt x="1931" y="773"/>
                    </a:cubicBezTo>
                    <a:cubicBezTo>
                      <a:pt x="1937" y="769"/>
                      <a:pt x="1936" y="767"/>
                      <a:pt x="1940" y="764"/>
                    </a:cubicBezTo>
                    <a:close/>
                    <a:moveTo>
                      <a:pt x="2025" y="762"/>
                    </a:moveTo>
                    <a:cubicBezTo>
                      <a:pt x="2013" y="756"/>
                      <a:pt x="2008" y="740"/>
                      <a:pt x="2010" y="731"/>
                    </a:cubicBezTo>
                    <a:cubicBezTo>
                      <a:pt x="2012" y="722"/>
                      <a:pt x="2015" y="715"/>
                      <a:pt x="2012" y="708"/>
                    </a:cubicBezTo>
                    <a:cubicBezTo>
                      <a:pt x="2010" y="702"/>
                      <a:pt x="2002" y="696"/>
                      <a:pt x="1997" y="699"/>
                    </a:cubicBezTo>
                    <a:cubicBezTo>
                      <a:pt x="2002" y="699"/>
                      <a:pt x="2004" y="705"/>
                      <a:pt x="2004" y="711"/>
                    </a:cubicBezTo>
                    <a:cubicBezTo>
                      <a:pt x="2004" y="716"/>
                      <a:pt x="2004" y="720"/>
                      <a:pt x="2008" y="724"/>
                    </a:cubicBezTo>
                    <a:cubicBezTo>
                      <a:pt x="2000" y="731"/>
                      <a:pt x="2001" y="740"/>
                      <a:pt x="2005" y="746"/>
                    </a:cubicBezTo>
                    <a:cubicBezTo>
                      <a:pt x="2009" y="753"/>
                      <a:pt x="2016" y="760"/>
                      <a:pt x="2025" y="762"/>
                    </a:cubicBezTo>
                    <a:close/>
                    <a:moveTo>
                      <a:pt x="1935" y="835"/>
                    </a:moveTo>
                    <a:cubicBezTo>
                      <a:pt x="1927" y="854"/>
                      <a:pt x="1907" y="854"/>
                      <a:pt x="1899" y="857"/>
                    </a:cubicBezTo>
                    <a:cubicBezTo>
                      <a:pt x="1887" y="861"/>
                      <a:pt x="1892" y="872"/>
                      <a:pt x="1905" y="870"/>
                    </a:cubicBezTo>
                    <a:cubicBezTo>
                      <a:pt x="1916" y="868"/>
                      <a:pt x="1932" y="855"/>
                      <a:pt x="1935" y="835"/>
                    </a:cubicBezTo>
                    <a:close/>
                    <a:moveTo>
                      <a:pt x="1966" y="754"/>
                    </a:moveTo>
                    <a:cubicBezTo>
                      <a:pt x="1970" y="758"/>
                      <a:pt x="1970" y="766"/>
                      <a:pt x="1968" y="770"/>
                    </a:cubicBezTo>
                    <a:cubicBezTo>
                      <a:pt x="1973" y="774"/>
                      <a:pt x="1984" y="767"/>
                      <a:pt x="1981" y="758"/>
                    </a:cubicBezTo>
                    <a:cubicBezTo>
                      <a:pt x="1978" y="752"/>
                      <a:pt x="1970" y="749"/>
                      <a:pt x="1966" y="754"/>
                    </a:cubicBezTo>
                    <a:close/>
                    <a:moveTo>
                      <a:pt x="2014" y="759"/>
                    </a:moveTo>
                    <a:cubicBezTo>
                      <a:pt x="1993" y="745"/>
                      <a:pt x="1995" y="719"/>
                      <a:pt x="1992" y="711"/>
                    </a:cubicBezTo>
                    <a:cubicBezTo>
                      <a:pt x="1987" y="696"/>
                      <a:pt x="1971" y="702"/>
                      <a:pt x="1975" y="719"/>
                    </a:cubicBezTo>
                    <a:cubicBezTo>
                      <a:pt x="1978" y="729"/>
                      <a:pt x="1988" y="749"/>
                      <a:pt x="2014" y="759"/>
                    </a:cubicBezTo>
                    <a:close/>
                    <a:moveTo>
                      <a:pt x="1985" y="822"/>
                    </a:moveTo>
                    <a:cubicBezTo>
                      <a:pt x="1995" y="826"/>
                      <a:pt x="2004" y="833"/>
                      <a:pt x="2009" y="842"/>
                    </a:cubicBezTo>
                    <a:cubicBezTo>
                      <a:pt x="2013" y="851"/>
                      <a:pt x="2013" y="863"/>
                      <a:pt x="2006" y="871"/>
                    </a:cubicBezTo>
                    <a:cubicBezTo>
                      <a:pt x="2002" y="875"/>
                      <a:pt x="1997" y="879"/>
                      <a:pt x="1991" y="880"/>
                    </a:cubicBezTo>
                    <a:cubicBezTo>
                      <a:pt x="1985" y="881"/>
                      <a:pt x="1980" y="881"/>
                      <a:pt x="1973" y="880"/>
                    </a:cubicBezTo>
                    <a:cubicBezTo>
                      <a:pt x="1967" y="878"/>
                      <a:pt x="1962" y="875"/>
                      <a:pt x="1957" y="871"/>
                    </a:cubicBezTo>
                    <a:cubicBezTo>
                      <a:pt x="1955" y="869"/>
                      <a:pt x="1953" y="868"/>
                      <a:pt x="1951" y="866"/>
                    </a:cubicBezTo>
                    <a:cubicBezTo>
                      <a:pt x="1946" y="860"/>
                      <a:pt x="1943" y="854"/>
                      <a:pt x="1940" y="847"/>
                    </a:cubicBezTo>
                    <a:cubicBezTo>
                      <a:pt x="1937" y="836"/>
                      <a:pt x="1936" y="828"/>
                      <a:pt x="1938" y="817"/>
                    </a:cubicBezTo>
                    <a:cubicBezTo>
                      <a:pt x="1938" y="816"/>
                      <a:pt x="1939" y="815"/>
                      <a:pt x="1939" y="815"/>
                    </a:cubicBezTo>
                    <a:cubicBezTo>
                      <a:pt x="1933" y="820"/>
                      <a:pt x="1926" y="824"/>
                      <a:pt x="1918" y="825"/>
                    </a:cubicBezTo>
                    <a:cubicBezTo>
                      <a:pt x="1909" y="827"/>
                      <a:pt x="1900" y="826"/>
                      <a:pt x="1892" y="821"/>
                    </a:cubicBezTo>
                    <a:cubicBezTo>
                      <a:pt x="1889" y="819"/>
                      <a:pt x="1886" y="816"/>
                      <a:pt x="1884" y="811"/>
                    </a:cubicBezTo>
                    <a:cubicBezTo>
                      <a:pt x="1887" y="815"/>
                      <a:pt x="1890" y="818"/>
                      <a:pt x="1893" y="820"/>
                    </a:cubicBezTo>
                    <a:cubicBezTo>
                      <a:pt x="1900" y="824"/>
                      <a:pt x="1909" y="825"/>
                      <a:pt x="1918" y="823"/>
                    </a:cubicBezTo>
                    <a:cubicBezTo>
                      <a:pt x="1924" y="821"/>
                      <a:pt x="1929" y="818"/>
                      <a:pt x="1933" y="815"/>
                    </a:cubicBezTo>
                    <a:cubicBezTo>
                      <a:pt x="1942" y="808"/>
                      <a:pt x="1946" y="799"/>
                      <a:pt x="1953" y="792"/>
                    </a:cubicBezTo>
                    <a:cubicBezTo>
                      <a:pt x="1954" y="791"/>
                      <a:pt x="1954" y="791"/>
                      <a:pt x="1954" y="791"/>
                    </a:cubicBezTo>
                    <a:cubicBezTo>
                      <a:pt x="1958" y="787"/>
                      <a:pt x="1963" y="783"/>
                      <a:pt x="1968" y="780"/>
                    </a:cubicBezTo>
                    <a:cubicBezTo>
                      <a:pt x="1969" y="780"/>
                      <a:pt x="1982" y="773"/>
                      <a:pt x="1984" y="774"/>
                    </a:cubicBezTo>
                    <a:cubicBezTo>
                      <a:pt x="1983" y="775"/>
                      <a:pt x="1975" y="780"/>
                      <a:pt x="1974" y="781"/>
                    </a:cubicBezTo>
                    <a:cubicBezTo>
                      <a:pt x="1968" y="785"/>
                      <a:pt x="1962" y="788"/>
                      <a:pt x="1957" y="794"/>
                    </a:cubicBezTo>
                    <a:cubicBezTo>
                      <a:pt x="1956" y="794"/>
                      <a:pt x="1956" y="794"/>
                      <a:pt x="1956" y="794"/>
                    </a:cubicBezTo>
                    <a:cubicBezTo>
                      <a:pt x="1949" y="801"/>
                      <a:pt x="1944" y="808"/>
                      <a:pt x="1941" y="818"/>
                    </a:cubicBezTo>
                    <a:cubicBezTo>
                      <a:pt x="1939" y="829"/>
                      <a:pt x="1939" y="842"/>
                      <a:pt x="1947" y="852"/>
                    </a:cubicBezTo>
                    <a:cubicBezTo>
                      <a:pt x="1951" y="857"/>
                      <a:pt x="1961" y="862"/>
                      <a:pt x="1967" y="857"/>
                    </a:cubicBezTo>
                    <a:cubicBezTo>
                      <a:pt x="1969" y="855"/>
                      <a:pt x="1970" y="853"/>
                      <a:pt x="1969" y="850"/>
                    </a:cubicBezTo>
                    <a:cubicBezTo>
                      <a:pt x="1968" y="848"/>
                      <a:pt x="1966" y="847"/>
                      <a:pt x="1964" y="847"/>
                    </a:cubicBezTo>
                    <a:cubicBezTo>
                      <a:pt x="1962" y="847"/>
                      <a:pt x="1960" y="848"/>
                      <a:pt x="1960" y="850"/>
                    </a:cubicBezTo>
                    <a:cubicBezTo>
                      <a:pt x="1959" y="852"/>
                      <a:pt x="1960" y="854"/>
                      <a:pt x="1962" y="854"/>
                    </a:cubicBezTo>
                    <a:cubicBezTo>
                      <a:pt x="1963" y="854"/>
                      <a:pt x="1965" y="854"/>
                      <a:pt x="1965" y="853"/>
                    </a:cubicBezTo>
                    <a:cubicBezTo>
                      <a:pt x="1966" y="854"/>
                      <a:pt x="1965" y="856"/>
                      <a:pt x="1963" y="856"/>
                    </a:cubicBezTo>
                    <a:cubicBezTo>
                      <a:pt x="1960" y="857"/>
                      <a:pt x="1958" y="856"/>
                      <a:pt x="1957" y="853"/>
                    </a:cubicBezTo>
                    <a:cubicBezTo>
                      <a:pt x="1955" y="850"/>
                      <a:pt x="1956" y="845"/>
                      <a:pt x="1960" y="843"/>
                    </a:cubicBezTo>
                    <a:cubicBezTo>
                      <a:pt x="1963" y="841"/>
                      <a:pt x="1966" y="841"/>
                      <a:pt x="1969" y="842"/>
                    </a:cubicBezTo>
                    <a:cubicBezTo>
                      <a:pt x="1972" y="843"/>
                      <a:pt x="1974" y="846"/>
                      <a:pt x="1975" y="849"/>
                    </a:cubicBezTo>
                    <a:cubicBezTo>
                      <a:pt x="1976" y="853"/>
                      <a:pt x="1974" y="857"/>
                      <a:pt x="1971" y="860"/>
                    </a:cubicBezTo>
                    <a:cubicBezTo>
                      <a:pt x="1964" y="865"/>
                      <a:pt x="1953" y="862"/>
                      <a:pt x="1948" y="855"/>
                    </a:cubicBezTo>
                    <a:cubicBezTo>
                      <a:pt x="1946" y="853"/>
                      <a:pt x="1944" y="851"/>
                      <a:pt x="1943" y="848"/>
                    </a:cubicBezTo>
                    <a:cubicBezTo>
                      <a:pt x="1947" y="857"/>
                      <a:pt x="1951" y="863"/>
                      <a:pt x="1958" y="870"/>
                    </a:cubicBezTo>
                    <a:cubicBezTo>
                      <a:pt x="1963" y="874"/>
                      <a:pt x="1967" y="876"/>
                      <a:pt x="1973" y="878"/>
                    </a:cubicBezTo>
                    <a:cubicBezTo>
                      <a:pt x="1980" y="880"/>
                      <a:pt x="1985" y="880"/>
                      <a:pt x="1991" y="879"/>
                    </a:cubicBezTo>
                    <a:cubicBezTo>
                      <a:pt x="1995" y="878"/>
                      <a:pt x="1997" y="877"/>
                      <a:pt x="2000" y="875"/>
                    </a:cubicBezTo>
                    <a:cubicBezTo>
                      <a:pt x="2000" y="875"/>
                      <a:pt x="2000" y="875"/>
                      <a:pt x="2000" y="875"/>
                    </a:cubicBezTo>
                    <a:cubicBezTo>
                      <a:pt x="1992" y="878"/>
                      <a:pt x="1982" y="874"/>
                      <a:pt x="1984" y="861"/>
                    </a:cubicBezTo>
                    <a:cubicBezTo>
                      <a:pt x="1985" y="852"/>
                      <a:pt x="2000" y="840"/>
                      <a:pt x="1985" y="822"/>
                    </a:cubicBezTo>
                    <a:close/>
                    <a:moveTo>
                      <a:pt x="1894" y="819"/>
                    </a:moveTo>
                    <a:cubicBezTo>
                      <a:pt x="1901" y="810"/>
                      <a:pt x="1888" y="802"/>
                      <a:pt x="1884" y="798"/>
                    </a:cubicBezTo>
                    <a:cubicBezTo>
                      <a:pt x="1881" y="795"/>
                      <a:pt x="1880" y="793"/>
                      <a:pt x="1880" y="789"/>
                    </a:cubicBezTo>
                    <a:cubicBezTo>
                      <a:pt x="1877" y="793"/>
                      <a:pt x="1874" y="804"/>
                      <a:pt x="1875" y="809"/>
                    </a:cubicBezTo>
                    <a:cubicBezTo>
                      <a:pt x="1876" y="817"/>
                      <a:pt x="1881" y="823"/>
                      <a:pt x="1891" y="822"/>
                    </a:cubicBezTo>
                    <a:cubicBezTo>
                      <a:pt x="1887" y="819"/>
                      <a:pt x="1883" y="814"/>
                      <a:pt x="1883" y="809"/>
                    </a:cubicBezTo>
                    <a:cubicBezTo>
                      <a:pt x="1884" y="812"/>
                      <a:pt x="1889" y="817"/>
                      <a:pt x="1894" y="819"/>
                    </a:cubicBezTo>
                    <a:close/>
                    <a:moveTo>
                      <a:pt x="1990" y="772"/>
                    </a:moveTo>
                    <a:cubicBezTo>
                      <a:pt x="1974" y="792"/>
                      <a:pt x="1979" y="813"/>
                      <a:pt x="1974" y="824"/>
                    </a:cubicBezTo>
                    <a:cubicBezTo>
                      <a:pt x="1970" y="837"/>
                      <a:pt x="1955" y="832"/>
                      <a:pt x="1957" y="817"/>
                    </a:cubicBezTo>
                    <a:cubicBezTo>
                      <a:pt x="1959" y="801"/>
                      <a:pt x="1974" y="783"/>
                      <a:pt x="1990" y="772"/>
                    </a:cubicBezTo>
                    <a:close/>
                    <a:moveTo>
                      <a:pt x="1936" y="841"/>
                    </a:moveTo>
                    <a:cubicBezTo>
                      <a:pt x="1936" y="862"/>
                      <a:pt x="1960" y="893"/>
                      <a:pt x="1979" y="883"/>
                    </a:cubicBezTo>
                    <a:cubicBezTo>
                      <a:pt x="1982" y="886"/>
                      <a:pt x="1978" y="892"/>
                      <a:pt x="1973" y="894"/>
                    </a:cubicBezTo>
                    <a:cubicBezTo>
                      <a:pt x="1966" y="896"/>
                      <a:pt x="1957" y="893"/>
                      <a:pt x="1953" y="885"/>
                    </a:cubicBezTo>
                    <a:cubicBezTo>
                      <a:pt x="1948" y="888"/>
                      <a:pt x="1939" y="878"/>
                      <a:pt x="1936" y="863"/>
                    </a:cubicBezTo>
                    <a:cubicBezTo>
                      <a:pt x="1934" y="872"/>
                      <a:pt x="1930" y="881"/>
                      <a:pt x="1924" y="887"/>
                    </a:cubicBezTo>
                    <a:cubicBezTo>
                      <a:pt x="1917" y="894"/>
                      <a:pt x="1908" y="901"/>
                      <a:pt x="1899" y="904"/>
                    </a:cubicBezTo>
                    <a:cubicBezTo>
                      <a:pt x="1888" y="906"/>
                      <a:pt x="1878" y="904"/>
                      <a:pt x="1870" y="897"/>
                    </a:cubicBezTo>
                    <a:cubicBezTo>
                      <a:pt x="1865" y="891"/>
                      <a:pt x="1862" y="883"/>
                      <a:pt x="1865" y="876"/>
                    </a:cubicBezTo>
                    <a:cubicBezTo>
                      <a:pt x="1867" y="871"/>
                      <a:pt x="1874" y="867"/>
                      <a:pt x="1880" y="867"/>
                    </a:cubicBezTo>
                    <a:cubicBezTo>
                      <a:pt x="1886" y="866"/>
                      <a:pt x="1892" y="869"/>
                      <a:pt x="1897" y="873"/>
                    </a:cubicBezTo>
                    <a:cubicBezTo>
                      <a:pt x="1884" y="871"/>
                      <a:pt x="1882" y="882"/>
                      <a:pt x="1877" y="885"/>
                    </a:cubicBezTo>
                    <a:cubicBezTo>
                      <a:pt x="1871" y="890"/>
                      <a:pt x="1866" y="886"/>
                      <a:pt x="1865" y="880"/>
                    </a:cubicBezTo>
                    <a:cubicBezTo>
                      <a:pt x="1865" y="880"/>
                      <a:pt x="1865" y="880"/>
                      <a:pt x="1865" y="880"/>
                    </a:cubicBezTo>
                    <a:cubicBezTo>
                      <a:pt x="1865" y="886"/>
                      <a:pt x="1867" y="891"/>
                      <a:pt x="1871" y="895"/>
                    </a:cubicBezTo>
                    <a:cubicBezTo>
                      <a:pt x="1877" y="902"/>
                      <a:pt x="1885" y="905"/>
                      <a:pt x="1895" y="903"/>
                    </a:cubicBezTo>
                    <a:cubicBezTo>
                      <a:pt x="1893" y="903"/>
                      <a:pt x="1891" y="903"/>
                      <a:pt x="1888" y="902"/>
                    </a:cubicBezTo>
                    <a:cubicBezTo>
                      <a:pt x="1884" y="900"/>
                      <a:pt x="1880" y="896"/>
                      <a:pt x="1881" y="891"/>
                    </a:cubicBezTo>
                    <a:cubicBezTo>
                      <a:pt x="1882" y="889"/>
                      <a:pt x="1884" y="887"/>
                      <a:pt x="1886" y="886"/>
                    </a:cubicBezTo>
                    <a:cubicBezTo>
                      <a:pt x="1888" y="886"/>
                      <a:pt x="1890" y="886"/>
                      <a:pt x="1891" y="887"/>
                    </a:cubicBezTo>
                    <a:cubicBezTo>
                      <a:pt x="1892" y="888"/>
                      <a:pt x="1893" y="890"/>
                      <a:pt x="1893" y="892"/>
                    </a:cubicBezTo>
                    <a:cubicBezTo>
                      <a:pt x="1893" y="895"/>
                      <a:pt x="1891" y="897"/>
                      <a:pt x="1889" y="897"/>
                    </a:cubicBezTo>
                    <a:cubicBezTo>
                      <a:pt x="1887" y="897"/>
                      <a:pt x="1886" y="896"/>
                      <a:pt x="1885" y="894"/>
                    </a:cubicBezTo>
                    <a:cubicBezTo>
                      <a:pt x="1885" y="894"/>
                      <a:pt x="1886" y="893"/>
                      <a:pt x="1887" y="892"/>
                    </a:cubicBezTo>
                    <a:cubicBezTo>
                      <a:pt x="1886" y="893"/>
                      <a:pt x="1886" y="894"/>
                      <a:pt x="1887" y="894"/>
                    </a:cubicBezTo>
                    <a:cubicBezTo>
                      <a:pt x="1887" y="896"/>
                      <a:pt x="1889" y="895"/>
                      <a:pt x="1890" y="894"/>
                    </a:cubicBezTo>
                    <a:cubicBezTo>
                      <a:pt x="1890" y="894"/>
                      <a:pt x="1890" y="893"/>
                      <a:pt x="1890" y="892"/>
                    </a:cubicBezTo>
                    <a:cubicBezTo>
                      <a:pt x="1890" y="890"/>
                      <a:pt x="1888" y="890"/>
                      <a:pt x="1887" y="890"/>
                    </a:cubicBezTo>
                    <a:cubicBezTo>
                      <a:pt x="1885" y="890"/>
                      <a:pt x="1884" y="891"/>
                      <a:pt x="1884" y="893"/>
                    </a:cubicBezTo>
                    <a:cubicBezTo>
                      <a:pt x="1883" y="897"/>
                      <a:pt x="1888" y="901"/>
                      <a:pt x="1892" y="902"/>
                    </a:cubicBezTo>
                    <a:cubicBezTo>
                      <a:pt x="1899" y="903"/>
                      <a:pt x="1906" y="899"/>
                      <a:pt x="1912" y="895"/>
                    </a:cubicBezTo>
                    <a:cubicBezTo>
                      <a:pt x="1926" y="886"/>
                      <a:pt x="1934" y="872"/>
                      <a:pt x="1935" y="857"/>
                    </a:cubicBezTo>
                    <a:cubicBezTo>
                      <a:pt x="1934" y="852"/>
                      <a:pt x="1934" y="847"/>
                      <a:pt x="1936" y="841"/>
                    </a:cubicBezTo>
                    <a:close/>
                    <a:moveTo>
                      <a:pt x="1933" y="822"/>
                    </a:moveTo>
                    <a:cubicBezTo>
                      <a:pt x="1933" y="832"/>
                      <a:pt x="1917" y="836"/>
                      <a:pt x="1907" y="834"/>
                    </a:cubicBezTo>
                    <a:cubicBezTo>
                      <a:pt x="1895" y="832"/>
                      <a:pt x="1882" y="827"/>
                      <a:pt x="1871" y="834"/>
                    </a:cubicBezTo>
                    <a:cubicBezTo>
                      <a:pt x="1866" y="839"/>
                      <a:pt x="1862" y="846"/>
                      <a:pt x="1864" y="853"/>
                    </a:cubicBezTo>
                    <a:cubicBezTo>
                      <a:pt x="1865" y="857"/>
                      <a:pt x="1868" y="860"/>
                      <a:pt x="1872" y="860"/>
                    </a:cubicBezTo>
                    <a:cubicBezTo>
                      <a:pt x="1869" y="858"/>
                      <a:pt x="1868" y="852"/>
                      <a:pt x="1870" y="848"/>
                    </a:cubicBezTo>
                    <a:cubicBezTo>
                      <a:pt x="1873" y="844"/>
                      <a:pt x="1879" y="843"/>
                      <a:pt x="1884" y="844"/>
                    </a:cubicBezTo>
                    <a:cubicBezTo>
                      <a:pt x="1894" y="847"/>
                      <a:pt x="1903" y="852"/>
                      <a:pt x="1913" y="850"/>
                    </a:cubicBezTo>
                    <a:cubicBezTo>
                      <a:pt x="1925" y="849"/>
                      <a:pt x="1936" y="837"/>
                      <a:pt x="1933" y="822"/>
                    </a:cubicBezTo>
                    <a:close/>
                    <a:moveTo>
                      <a:pt x="1927" y="775"/>
                    </a:moveTo>
                    <a:cubicBezTo>
                      <a:pt x="1916" y="775"/>
                      <a:pt x="1903" y="786"/>
                      <a:pt x="1899" y="796"/>
                    </a:cubicBezTo>
                    <a:cubicBezTo>
                      <a:pt x="1895" y="807"/>
                      <a:pt x="1904" y="813"/>
                      <a:pt x="1910" y="802"/>
                    </a:cubicBezTo>
                    <a:cubicBezTo>
                      <a:pt x="1915" y="794"/>
                      <a:pt x="1918" y="779"/>
                      <a:pt x="1927" y="775"/>
                    </a:cubicBezTo>
                    <a:close/>
                    <a:moveTo>
                      <a:pt x="2077" y="635"/>
                    </a:moveTo>
                    <a:cubicBezTo>
                      <a:pt x="2101" y="614"/>
                      <a:pt x="2103" y="563"/>
                      <a:pt x="2073" y="555"/>
                    </a:cubicBezTo>
                    <a:cubicBezTo>
                      <a:pt x="2074" y="549"/>
                      <a:pt x="2085" y="546"/>
                      <a:pt x="2093" y="551"/>
                    </a:cubicBezTo>
                    <a:cubicBezTo>
                      <a:pt x="2101" y="556"/>
                      <a:pt x="2105" y="569"/>
                      <a:pt x="2099" y="582"/>
                    </a:cubicBezTo>
                    <a:cubicBezTo>
                      <a:pt x="2110" y="586"/>
                      <a:pt x="2105" y="621"/>
                      <a:pt x="2077" y="635"/>
                    </a:cubicBezTo>
                    <a:close/>
                    <a:moveTo>
                      <a:pt x="2197" y="705"/>
                    </a:moveTo>
                    <a:cubicBezTo>
                      <a:pt x="2195" y="708"/>
                      <a:pt x="2192" y="709"/>
                      <a:pt x="2190" y="707"/>
                    </a:cubicBezTo>
                    <a:cubicBezTo>
                      <a:pt x="2187" y="706"/>
                      <a:pt x="2186" y="703"/>
                      <a:pt x="2188" y="701"/>
                    </a:cubicBezTo>
                    <a:cubicBezTo>
                      <a:pt x="2189" y="698"/>
                      <a:pt x="2192" y="697"/>
                      <a:pt x="2194" y="698"/>
                    </a:cubicBezTo>
                    <a:cubicBezTo>
                      <a:pt x="2197" y="700"/>
                      <a:pt x="2198" y="703"/>
                      <a:pt x="2197" y="705"/>
                    </a:cubicBezTo>
                    <a:close/>
                    <a:moveTo>
                      <a:pt x="2194" y="715"/>
                    </a:moveTo>
                    <a:cubicBezTo>
                      <a:pt x="2193" y="717"/>
                      <a:pt x="2191" y="717"/>
                      <a:pt x="2189" y="716"/>
                    </a:cubicBezTo>
                    <a:cubicBezTo>
                      <a:pt x="2187" y="715"/>
                      <a:pt x="2187" y="713"/>
                      <a:pt x="2187" y="711"/>
                    </a:cubicBezTo>
                    <a:cubicBezTo>
                      <a:pt x="2188" y="709"/>
                      <a:pt x="2191" y="708"/>
                      <a:pt x="2193" y="709"/>
                    </a:cubicBezTo>
                    <a:cubicBezTo>
                      <a:pt x="2195" y="710"/>
                      <a:pt x="2195" y="713"/>
                      <a:pt x="2194" y="715"/>
                    </a:cubicBezTo>
                    <a:close/>
                    <a:moveTo>
                      <a:pt x="2193" y="693"/>
                    </a:moveTo>
                    <a:cubicBezTo>
                      <a:pt x="2192" y="697"/>
                      <a:pt x="2187" y="698"/>
                      <a:pt x="2183" y="696"/>
                    </a:cubicBezTo>
                    <a:cubicBezTo>
                      <a:pt x="2179" y="694"/>
                      <a:pt x="2178" y="690"/>
                      <a:pt x="2180" y="686"/>
                    </a:cubicBezTo>
                    <a:cubicBezTo>
                      <a:pt x="2182" y="682"/>
                      <a:pt x="2186" y="681"/>
                      <a:pt x="2190" y="683"/>
                    </a:cubicBezTo>
                    <a:cubicBezTo>
                      <a:pt x="2194" y="685"/>
                      <a:pt x="2195" y="689"/>
                      <a:pt x="2193" y="693"/>
                    </a:cubicBezTo>
                    <a:close/>
                    <a:moveTo>
                      <a:pt x="2033" y="731"/>
                    </a:moveTo>
                    <a:cubicBezTo>
                      <a:pt x="2025" y="723"/>
                      <a:pt x="2021" y="707"/>
                      <a:pt x="2025" y="692"/>
                    </a:cubicBezTo>
                    <a:cubicBezTo>
                      <a:pt x="2028" y="681"/>
                      <a:pt x="2034" y="671"/>
                      <a:pt x="2043" y="665"/>
                    </a:cubicBezTo>
                    <a:cubicBezTo>
                      <a:pt x="2047" y="661"/>
                      <a:pt x="2052" y="659"/>
                      <a:pt x="2058" y="659"/>
                    </a:cubicBezTo>
                    <a:cubicBezTo>
                      <a:pt x="2067" y="659"/>
                      <a:pt x="2074" y="663"/>
                      <a:pt x="2077" y="669"/>
                    </a:cubicBezTo>
                    <a:cubicBezTo>
                      <a:pt x="2080" y="676"/>
                      <a:pt x="2076" y="683"/>
                      <a:pt x="2069" y="684"/>
                    </a:cubicBezTo>
                    <a:cubicBezTo>
                      <a:pt x="2073" y="674"/>
                      <a:pt x="2063" y="667"/>
                      <a:pt x="2053" y="669"/>
                    </a:cubicBezTo>
                    <a:cubicBezTo>
                      <a:pt x="2043" y="672"/>
                      <a:pt x="2033" y="684"/>
                      <a:pt x="2030" y="694"/>
                    </a:cubicBezTo>
                    <a:cubicBezTo>
                      <a:pt x="2024" y="712"/>
                      <a:pt x="2030" y="724"/>
                      <a:pt x="2033" y="731"/>
                    </a:cubicBezTo>
                    <a:close/>
                    <a:moveTo>
                      <a:pt x="2058" y="652"/>
                    </a:moveTo>
                    <a:cubicBezTo>
                      <a:pt x="2088" y="637"/>
                      <a:pt x="2128" y="648"/>
                      <a:pt x="2139" y="670"/>
                    </a:cubicBezTo>
                    <a:cubicBezTo>
                      <a:pt x="2152" y="694"/>
                      <a:pt x="2130" y="704"/>
                      <a:pt x="2119" y="683"/>
                    </a:cubicBezTo>
                    <a:cubicBezTo>
                      <a:pt x="2114" y="672"/>
                      <a:pt x="2090" y="642"/>
                      <a:pt x="2058" y="652"/>
                    </a:cubicBezTo>
                    <a:close/>
                    <a:moveTo>
                      <a:pt x="1758" y="906"/>
                    </a:moveTo>
                    <a:cubicBezTo>
                      <a:pt x="1774" y="886"/>
                      <a:pt x="1769" y="866"/>
                      <a:pt x="1773" y="855"/>
                    </a:cubicBezTo>
                    <a:cubicBezTo>
                      <a:pt x="1778" y="842"/>
                      <a:pt x="1793" y="847"/>
                      <a:pt x="1791" y="862"/>
                    </a:cubicBezTo>
                    <a:cubicBezTo>
                      <a:pt x="1789" y="878"/>
                      <a:pt x="1774" y="895"/>
                      <a:pt x="1758" y="906"/>
                    </a:cubicBezTo>
                    <a:close/>
                    <a:moveTo>
                      <a:pt x="1827" y="856"/>
                    </a:moveTo>
                    <a:cubicBezTo>
                      <a:pt x="1826" y="858"/>
                      <a:pt x="1825" y="860"/>
                      <a:pt x="1823" y="861"/>
                    </a:cubicBezTo>
                    <a:cubicBezTo>
                      <a:pt x="1821" y="863"/>
                      <a:pt x="1818" y="863"/>
                      <a:pt x="1815" y="861"/>
                    </a:cubicBezTo>
                    <a:cubicBezTo>
                      <a:pt x="1811" y="859"/>
                      <a:pt x="1811" y="854"/>
                      <a:pt x="1812" y="852"/>
                    </a:cubicBezTo>
                    <a:cubicBezTo>
                      <a:pt x="1815" y="846"/>
                      <a:pt x="1819" y="848"/>
                      <a:pt x="1823" y="847"/>
                    </a:cubicBezTo>
                    <a:cubicBezTo>
                      <a:pt x="1826" y="845"/>
                      <a:pt x="1828" y="840"/>
                      <a:pt x="1827" y="835"/>
                    </a:cubicBezTo>
                    <a:cubicBezTo>
                      <a:pt x="1826" y="829"/>
                      <a:pt x="1822" y="824"/>
                      <a:pt x="1816" y="824"/>
                    </a:cubicBezTo>
                    <a:cubicBezTo>
                      <a:pt x="1812" y="823"/>
                      <a:pt x="1808" y="825"/>
                      <a:pt x="1808" y="829"/>
                    </a:cubicBezTo>
                    <a:cubicBezTo>
                      <a:pt x="1811" y="827"/>
                      <a:pt x="1816" y="829"/>
                      <a:pt x="1815" y="834"/>
                    </a:cubicBezTo>
                    <a:cubicBezTo>
                      <a:pt x="1815" y="837"/>
                      <a:pt x="1811" y="841"/>
                      <a:pt x="1807" y="846"/>
                    </a:cubicBezTo>
                    <a:cubicBezTo>
                      <a:pt x="1804" y="851"/>
                      <a:pt x="1801" y="856"/>
                      <a:pt x="1801" y="861"/>
                    </a:cubicBezTo>
                    <a:cubicBezTo>
                      <a:pt x="1801" y="871"/>
                      <a:pt x="1811" y="879"/>
                      <a:pt x="1821" y="877"/>
                    </a:cubicBezTo>
                    <a:cubicBezTo>
                      <a:pt x="1826" y="876"/>
                      <a:pt x="1830" y="872"/>
                      <a:pt x="1833" y="868"/>
                    </a:cubicBezTo>
                    <a:cubicBezTo>
                      <a:pt x="1836" y="864"/>
                      <a:pt x="1841" y="850"/>
                      <a:pt x="1847" y="848"/>
                    </a:cubicBezTo>
                    <a:cubicBezTo>
                      <a:pt x="1852" y="846"/>
                      <a:pt x="1855" y="849"/>
                      <a:pt x="1856" y="852"/>
                    </a:cubicBezTo>
                    <a:cubicBezTo>
                      <a:pt x="1859" y="851"/>
                      <a:pt x="1859" y="844"/>
                      <a:pt x="1856" y="841"/>
                    </a:cubicBezTo>
                    <a:cubicBezTo>
                      <a:pt x="1850" y="835"/>
                      <a:pt x="1838" y="835"/>
                      <a:pt x="1831" y="843"/>
                    </a:cubicBezTo>
                    <a:cubicBezTo>
                      <a:pt x="1828" y="846"/>
                      <a:pt x="1828" y="850"/>
                      <a:pt x="1827" y="856"/>
                    </a:cubicBezTo>
                    <a:close/>
                    <a:moveTo>
                      <a:pt x="1830" y="839"/>
                    </a:moveTo>
                    <a:cubicBezTo>
                      <a:pt x="1832" y="828"/>
                      <a:pt x="1844" y="815"/>
                      <a:pt x="1856" y="813"/>
                    </a:cubicBezTo>
                    <a:cubicBezTo>
                      <a:pt x="1868" y="810"/>
                      <a:pt x="1874" y="820"/>
                      <a:pt x="1861" y="825"/>
                    </a:cubicBezTo>
                    <a:cubicBezTo>
                      <a:pt x="1852" y="830"/>
                      <a:pt x="1835" y="830"/>
                      <a:pt x="1830" y="839"/>
                    </a:cubicBezTo>
                    <a:close/>
                    <a:moveTo>
                      <a:pt x="1810" y="878"/>
                    </a:moveTo>
                    <a:cubicBezTo>
                      <a:pt x="1805" y="876"/>
                      <a:pt x="1801" y="870"/>
                      <a:pt x="1800" y="866"/>
                    </a:cubicBezTo>
                    <a:cubicBezTo>
                      <a:pt x="1794" y="866"/>
                      <a:pt x="1789" y="877"/>
                      <a:pt x="1797" y="883"/>
                    </a:cubicBezTo>
                    <a:cubicBezTo>
                      <a:pt x="1802" y="886"/>
                      <a:pt x="1809" y="883"/>
                      <a:pt x="1810" y="878"/>
                    </a:cubicBezTo>
                    <a:close/>
                    <a:moveTo>
                      <a:pt x="2018" y="1154"/>
                    </a:moveTo>
                    <a:cubicBezTo>
                      <a:pt x="2016" y="1157"/>
                      <a:pt x="2012" y="1157"/>
                      <a:pt x="2009" y="1155"/>
                    </a:cubicBezTo>
                    <a:cubicBezTo>
                      <a:pt x="2005" y="1150"/>
                      <a:pt x="2009" y="1144"/>
                      <a:pt x="2014" y="1144"/>
                    </a:cubicBezTo>
                    <a:cubicBezTo>
                      <a:pt x="2019" y="1144"/>
                      <a:pt x="2020" y="1147"/>
                      <a:pt x="2026" y="1145"/>
                    </a:cubicBezTo>
                    <a:cubicBezTo>
                      <a:pt x="2021" y="1148"/>
                      <a:pt x="2021" y="1151"/>
                      <a:pt x="2018" y="1154"/>
                    </a:cubicBezTo>
                    <a:close/>
                    <a:moveTo>
                      <a:pt x="1801" y="1345"/>
                    </a:moveTo>
                    <a:cubicBezTo>
                      <a:pt x="1781" y="1329"/>
                      <a:pt x="1777" y="1307"/>
                      <a:pt x="1781" y="1289"/>
                    </a:cubicBezTo>
                    <a:cubicBezTo>
                      <a:pt x="1786" y="1273"/>
                      <a:pt x="1798" y="1268"/>
                      <a:pt x="1801" y="1258"/>
                    </a:cubicBezTo>
                    <a:cubicBezTo>
                      <a:pt x="1803" y="1254"/>
                      <a:pt x="1802" y="1250"/>
                      <a:pt x="1800" y="1246"/>
                    </a:cubicBezTo>
                    <a:cubicBezTo>
                      <a:pt x="1811" y="1248"/>
                      <a:pt x="1817" y="1260"/>
                      <a:pt x="1812" y="1271"/>
                    </a:cubicBezTo>
                    <a:cubicBezTo>
                      <a:pt x="1807" y="1284"/>
                      <a:pt x="1797" y="1288"/>
                      <a:pt x="1793" y="1303"/>
                    </a:cubicBezTo>
                    <a:cubicBezTo>
                      <a:pt x="1790" y="1318"/>
                      <a:pt x="1793" y="1334"/>
                      <a:pt x="1801" y="1345"/>
                    </a:cubicBezTo>
                    <a:close/>
                    <a:moveTo>
                      <a:pt x="1828" y="1396"/>
                    </a:moveTo>
                    <a:cubicBezTo>
                      <a:pt x="1806" y="1384"/>
                      <a:pt x="1804" y="1359"/>
                      <a:pt x="1799" y="1349"/>
                    </a:cubicBezTo>
                    <a:cubicBezTo>
                      <a:pt x="1792" y="1334"/>
                      <a:pt x="1780" y="1338"/>
                      <a:pt x="1783" y="1356"/>
                    </a:cubicBezTo>
                    <a:cubicBezTo>
                      <a:pt x="1787" y="1374"/>
                      <a:pt x="1807" y="1393"/>
                      <a:pt x="1828" y="1396"/>
                    </a:cubicBezTo>
                    <a:close/>
                    <a:moveTo>
                      <a:pt x="2406" y="1133"/>
                    </a:moveTo>
                    <a:cubicBezTo>
                      <a:pt x="2426" y="1145"/>
                      <a:pt x="2452" y="1138"/>
                      <a:pt x="2464" y="1125"/>
                    </a:cubicBezTo>
                    <a:cubicBezTo>
                      <a:pt x="2475" y="1114"/>
                      <a:pt x="2468" y="1100"/>
                      <a:pt x="2455" y="1114"/>
                    </a:cubicBezTo>
                    <a:cubicBezTo>
                      <a:pt x="2444" y="1125"/>
                      <a:pt x="2430" y="1138"/>
                      <a:pt x="2406" y="1133"/>
                    </a:cubicBezTo>
                    <a:close/>
                    <a:moveTo>
                      <a:pt x="2520" y="856"/>
                    </a:moveTo>
                    <a:cubicBezTo>
                      <a:pt x="2535" y="865"/>
                      <a:pt x="2549" y="889"/>
                      <a:pt x="2548" y="907"/>
                    </a:cubicBezTo>
                    <a:cubicBezTo>
                      <a:pt x="2548" y="925"/>
                      <a:pt x="2533" y="928"/>
                      <a:pt x="2529" y="908"/>
                    </a:cubicBezTo>
                    <a:cubicBezTo>
                      <a:pt x="2526" y="892"/>
                      <a:pt x="2534" y="872"/>
                      <a:pt x="2520" y="856"/>
                    </a:cubicBezTo>
                    <a:close/>
                    <a:moveTo>
                      <a:pt x="2458" y="1141"/>
                    </a:moveTo>
                    <a:cubicBezTo>
                      <a:pt x="2482" y="1139"/>
                      <a:pt x="2492" y="1120"/>
                      <a:pt x="2496" y="1101"/>
                    </a:cubicBezTo>
                    <a:cubicBezTo>
                      <a:pt x="2498" y="1091"/>
                      <a:pt x="2496" y="1076"/>
                      <a:pt x="2505" y="1069"/>
                    </a:cubicBezTo>
                    <a:cubicBezTo>
                      <a:pt x="2489" y="1065"/>
                      <a:pt x="2486" y="1097"/>
                      <a:pt x="2484" y="1107"/>
                    </a:cubicBezTo>
                    <a:cubicBezTo>
                      <a:pt x="2480" y="1124"/>
                      <a:pt x="2471" y="1136"/>
                      <a:pt x="2458" y="1141"/>
                    </a:cubicBezTo>
                    <a:close/>
                    <a:moveTo>
                      <a:pt x="2474" y="987"/>
                    </a:moveTo>
                    <a:cubicBezTo>
                      <a:pt x="2456" y="1006"/>
                      <a:pt x="2428" y="1020"/>
                      <a:pt x="2410" y="1016"/>
                    </a:cubicBezTo>
                    <a:cubicBezTo>
                      <a:pt x="2392" y="1012"/>
                      <a:pt x="2391" y="994"/>
                      <a:pt x="2411" y="995"/>
                    </a:cubicBezTo>
                    <a:cubicBezTo>
                      <a:pt x="2427" y="996"/>
                      <a:pt x="2453" y="1000"/>
                      <a:pt x="2474" y="987"/>
                    </a:cubicBezTo>
                    <a:close/>
                    <a:moveTo>
                      <a:pt x="2605" y="916"/>
                    </a:moveTo>
                    <a:cubicBezTo>
                      <a:pt x="2610" y="916"/>
                      <a:pt x="2612" y="920"/>
                      <a:pt x="2612" y="924"/>
                    </a:cubicBezTo>
                    <a:cubicBezTo>
                      <a:pt x="2611" y="930"/>
                      <a:pt x="2602" y="930"/>
                      <a:pt x="2599" y="926"/>
                    </a:cubicBezTo>
                    <a:cubicBezTo>
                      <a:pt x="2597" y="922"/>
                      <a:pt x="2598" y="918"/>
                      <a:pt x="2593" y="915"/>
                    </a:cubicBezTo>
                    <a:cubicBezTo>
                      <a:pt x="2599" y="917"/>
                      <a:pt x="2601" y="915"/>
                      <a:pt x="2605" y="916"/>
                    </a:cubicBezTo>
                    <a:close/>
                    <a:moveTo>
                      <a:pt x="2605" y="914"/>
                    </a:moveTo>
                    <a:cubicBezTo>
                      <a:pt x="2608" y="914"/>
                      <a:pt x="2610" y="915"/>
                      <a:pt x="2612" y="917"/>
                    </a:cubicBezTo>
                    <a:cubicBezTo>
                      <a:pt x="2613" y="920"/>
                      <a:pt x="2614" y="923"/>
                      <a:pt x="2612" y="927"/>
                    </a:cubicBezTo>
                    <a:cubicBezTo>
                      <a:pt x="2610" y="931"/>
                      <a:pt x="2605" y="932"/>
                      <a:pt x="2602" y="930"/>
                    </a:cubicBezTo>
                    <a:cubicBezTo>
                      <a:pt x="2596" y="928"/>
                      <a:pt x="2597" y="923"/>
                      <a:pt x="2595" y="919"/>
                    </a:cubicBezTo>
                    <a:cubicBezTo>
                      <a:pt x="2593" y="915"/>
                      <a:pt x="2588" y="914"/>
                      <a:pt x="2582" y="915"/>
                    </a:cubicBezTo>
                    <a:cubicBezTo>
                      <a:pt x="2575" y="917"/>
                      <a:pt x="2571" y="922"/>
                      <a:pt x="2570" y="929"/>
                    </a:cubicBezTo>
                    <a:cubicBezTo>
                      <a:pt x="2570" y="933"/>
                      <a:pt x="2572" y="937"/>
                      <a:pt x="2577" y="937"/>
                    </a:cubicBezTo>
                    <a:cubicBezTo>
                      <a:pt x="2574" y="934"/>
                      <a:pt x="2576" y="928"/>
                      <a:pt x="2582" y="929"/>
                    </a:cubicBezTo>
                    <a:cubicBezTo>
                      <a:pt x="2585" y="929"/>
                      <a:pt x="2590" y="933"/>
                      <a:pt x="2596" y="936"/>
                    </a:cubicBezTo>
                    <a:cubicBezTo>
                      <a:pt x="2601" y="940"/>
                      <a:pt x="2607" y="942"/>
                      <a:pt x="2613" y="942"/>
                    </a:cubicBezTo>
                    <a:cubicBezTo>
                      <a:pt x="2624" y="941"/>
                      <a:pt x="2632" y="930"/>
                      <a:pt x="2629" y="919"/>
                    </a:cubicBezTo>
                    <a:cubicBezTo>
                      <a:pt x="2627" y="913"/>
                      <a:pt x="2623" y="909"/>
                      <a:pt x="2618" y="906"/>
                    </a:cubicBezTo>
                    <a:cubicBezTo>
                      <a:pt x="2613" y="903"/>
                      <a:pt x="2598" y="899"/>
                      <a:pt x="2595" y="892"/>
                    </a:cubicBezTo>
                    <a:cubicBezTo>
                      <a:pt x="2592" y="887"/>
                      <a:pt x="2595" y="883"/>
                      <a:pt x="2599" y="882"/>
                    </a:cubicBezTo>
                    <a:cubicBezTo>
                      <a:pt x="2597" y="878"/>
                      <a:pt x="2590" y="879"/>
                      <a:pt x="2586" y="883"/>
                    </a:cubicBezTo>
                    <a:cubicBezTo>
                      <a:pt x="2580" y="890"/>
                      <a:pt x="2581" y="903"/>
                      <a:pt x="2591" y="910"/>
                    </a:cubicBezTo>
                    <a:cubicBezTo>
                      <a:pt x="2594" y="913"/>
                      <a:pt x="2599" y="913"/>
                      <a:pt x="2605" y="914"/>
                    </a:cubicBezTo>
                    <a:close/>
                    <a:moveTo>
                      <a:pt x="2586" y="912"/>
                    </a:moveTo>
                    <a:cubicBezTo>
                      <a:pt x="2573" y="911"/>
                      <a:pt x="2558" y="898"/>
                      <a:pt x="2555" y="885"/>
                    </a:cubicBezTo>
                    <a:cubicBezTo>
                      <a:pt x="2551" y="872"/>
                      <a:pt x="2562" y="865"/>
                      <a:pt x="2569" y="878"/>
                    </a:cubicBezTo>
                    <a:cubicBezTo>
                      <a:pt x="2574" y="888"/>
                      <a:pt x="2576" y="907"/>
                      <a:pt x="2586" y="912"/>
                    </a:cubicBezTo>
                    <a:close/>
                    <a:moveTo>
                      <a:pt x="2641" y="947"/>
                    </a:moveTo>
                    <a:cubicBezTo>
                      <a:pt x="2640" y="948"/>
                      <a:pt x="2639" y="949"/>
                      <a:pt x="2638" y="949"/>
                    </a:cubicBezTo>
                    <a:cubicBezTo>
                      <a:pt x="2647" y="955"/>
                      <a:pt x="2659" y="968"/>
                      <a:pt x="2667" y="983"/>
                    </a:cubicBezTo>
                    <a:cubicBezTo>
                      <a:pt x="2664" y="980"/>
                      <a:pt x="2660" y="977"/>
                      <a:pt x="2656" y="975"/>
                    </a:cubicBezTo>
                    <a:cubicBezTo>
                      <a:pt x="2627" y="959"/>
                      <a:pt x="2611" y="976"/>
                      <a:pt x="2585" y="975"/>
                    </a:cubicBezTo>
                    <a:cubicBezTo>
                      <a:pt x="2575" y="975"/>
                      <a:pt x="2565" y="969"/>
                      <a:pt x="2567" y="957"/>
                    </a:cubicBezTo>
                    <a:cubicBezTo>
                      <a:pt x="2569" y="951"/>
                      <a:pt x="2573" y="947"/>
                      <a:pt x="2578" y="945"/>
                    </a:cubicBezTo>
                    <a:cubicBezTo>
                      <a:pt x="2582" y="944"/>
                      <a:pt x="2585" y="945"/>
                      <a:pt x="2589" y="947"/>
                    </a:cubicBezTo>
                    <a:cubicBezTo>
                      <a:pt x="2590" y="948"/>
                      <a:pt x="2591" y="950"/>
                      <a:pt x="2592" y="951"/>
                    </a:cubicBezTo>
                    <a:cubicBezTo>
                      <a:pt x="2592" y="950"/>
                      <a:pt x="2592" y="951"/>
                      <a:pt x="2590" y="949"/>
                    </a:cubicBezTo>
                    <a:cubicBezTo>
                      <a:pt x="2588" y="948"/>
                      <a:pt x="2582" y="948"/>
                      <a:pt x="2579" y="951"/>
                    </a:cubicBezTo>
                    <a:cubicBezTo>
                      <a:pt x="2577" y="955"/>
                      <a:pt x="2578" y="960"/>
                      <a:pt x="2581" y="962"/>
                    </a:cubicBezTo>
                    <a:cubicBezTo>
                      <a:pt x="2585" y="965"/>
                      <a:pt x="2589" y="964"/>
                      <a:pt x="2591" y="961"/>
                    </a:cubicBezTo>
                    <a:cubicBezTo>
                      <a:pt x="2596" y="957"/>
                      <a:pt x="2594" y="950"/>
                      <a:pt x="2589" y="946"/>
                    </a:cubicBezTo>
                    <a:cubicBezTo>
                      <a:pt x="2586" y="944"/>
                      <a:pt x="2582" y="943"/>
                      <a:pt x="2578" y="943"/>
                    </a:cubicBezTo>
                    <a:cubicBezTo>
                      <a:pt x="2571" y="945"/>
                      <a:pt x="2566" y="950"/>
                      <a:pt x="2565" y="956"/>
                    </a:cubicBezTo>
                    <a:cubicBezTo>
                      <a:pt x="2561" y="971"/>
                      <a:pt x="2572" y="978"/>
                      <a:pt x="2584" y="978"/>
                    </a:cubicBezTo>
                    <a:cubicBezTo>
                      <a:pt x="2612" y="979"/>
                      <a:pt x="2628" y="961"/>
                      <a:pt x="2656" y="980"/>
                    </a:cubicBezTo>
                    <a:cubicBezTo>
                      <a:pt x="2668" y="987"/>
                      <a:pt x="2677" y="1000"/>
                      <a:pt x="2676" y="1016"/>
                    </a:cubicBezTo>
                    <a:cubicBezTo>
                      <a:pt x="2675" y="1037"/>
                      <a:pt x="2661" y="1055"/>
                      <a:pt x="2639" y="1056"/>
                    </a:cubicBezTo>
                    <a:cubicBezTo>
                      <a:pt x="2663" y="1055"/>
                      <a:pt x="2674" y="1024"/>
                      <a:pt x="2665" y="1002"/>
                    </a:cubicBezTo>
                    <a:cubicBezTo>
                      <a:pt x="2661" y="990"/>
                      <a:pt x="2649" y="978"/>
                      <a:pt x="2634" y="976"/>
                    </a:cubicBezTo>
                    <a:cubicBezTo>
                      <a:pt x="2604" y="972"/>
                      <a:pt x="2601" y="1005"/>
                      <a:pt x="2628" y="1009"/>
                    </a:cubicBezTo>
                    <a:cubicBezTo>
                      <a:pt x="2643" y="1011"/>
                      <a:pt x="2653" y="1021"/>
                      <a:pt x="2652" y="1036"/>
                    </a:cubicBezTo>
                    <a:cubicBezTo>
                      <a:pt x="2652" y="1045"/>
                      <a:pt x="2645" y="1053"/>
                      <a:pt x="2639" y="1056"/>
                    </a:cubicBezTo>
                    <a:cubicBezTo>
                      <a:pt x="2640" y="1056"/>
                      <a:pt x="2641" y="1056"/>
                      <a:pt x="2641" y="1056"/>
                    </a:cubicBezTo>
                    <a:cubicBezTo>
                      <a:pt x="2635" y="1057"/>
                      <a:pt x="2630" y="1058"/>
                      <a:pt x="2624" y="1060"/>
                    </a:cubicBezTo>
                    <a:cubicBezTo>
                      <a:pt x="2611" y="1065"/>
                      <a:pt x="2602" y="1071"/>
                      <a:pt x="2593" y="1082"/>
                    </a:cubicBezTo>
                    <a:cubicBezTo>
                      <a:pt x="2592" y="1083"/>
                      <a:pt x="2592" y="1083"/>
                      <a:pt x="2592" y="1083"/>
                    </a:cubicBezTo>
                    <a:cubicBezTo>
                      <a:pt x="2594" y="1070"/>
                      <a:pt x="2605" y="1051"/>
                      <a:pt x="2615" y="1045"/>
                    </a:cubicBezTo>
                    <a:cubicBezTo>
                      <a:pt x="2614" y="1045"/>
                      <a:pt x="2614" y="1044"/>
                      <a:pt x="2614" y="1043"/>
                    </a:cubicBezTo>
                    <a:cubicBezTo>
                      <a:pt x="2604" y="1048"/>
                      <a:pt x="2595" y="1063"/>
                      <a:pt x="2591" y="1075"/>
                    </a:cubicBezTo>
                    <a:cubicBezTo>
                      <a:pt x="2591" y="1074"/>
                      <a:pt x="2591" y="1072"/>
                      <a:pt x="2590" y="1070"/>
                    </a:cubicBezTo>
                    <a:cubicBezTo>
                      <a:pt x="2590" y="1070"/>
                      <a:pt x="2590" y="1070"/>
                      <a:pt x="2590" y="1070"/>
                    </a:cubicBezTo>
                    <a:cubicBezTo>
                      <a:pt x="2589" y="1061"/>
                      <a:pt x="2587" y="1053"/>
                      <a:pt x="2584" y="1045"/>
                    </a:cubicBezTo>
                    <a:cubicBezTo>
                      <a:pt x="2580" y="1036"/>
                      <a:pt x="2572" y="1025"/>
                      <a:pt x="2574" y="1015"/>
                    </a:cubicBezTo>
                    <a:cubicBezTo>
                      <a:pt x="2577" y="1007"/>
                      <a:pt x="2583" y="1001"/>
                      <a:pt x="2592" y="999"/>
                    </a:cubicBezTo>
                    <a:cubicBezTo>
                      <a:pt x="2600" y="998"/>
                      <a:pt x="2609" y="1001"/>
                      <a:pt x="2613" y="1008"/>
                    </a:cubicBezTo>
                    <a:cubicBezTo>
                      <a:pt x="2618" y="1014"/>
                      <a:pt x="2618" y="1022"/>
                      <a:pt x="2614" y="1027"/>
                    </a:cubicBezTo>
                    <a:cubicBezTo>
                      <a:pt x="2610" y="1032"/>
                      <a:pt x="2604" y="1034"/>
                      <a:pt x="2599" y="1033"/>
                    </a:cubicBezTo>
                    <a:cubicBezTo>
                      <a:pt x="2603" y="1033"/>
                      <a:pt x="2607" y="1031"/>
                      <a:pt x="2609" y="1027"/>
                    </a:cubicBezTo>
                    <a:cubicBezTo>
                      <a:pt x="2610" y="1022"/>
                      <a:pt x="2608" y="1017"/>
                      <a:pt x="2603" y="1015"/>
                    </a:cubicBezTo>
                    <a:cubicBezTo>
                      <a:pt x="2599" y="1014"/>
                      <a:pt x="2594" y="1016"/>
                      <a:pt x="2592" y="1021"/>
                    </a:cubicBezTo>
                    <a:cubicBezTo>
                      <a:pt x="2590" y="1024"/>
                      <a:pt x="2592" y="1029"/>
                      <a:pt x="2596" y="1032"/>
                    </a:cubicBezTo>
                    <a:cubicBezTo>
                      <a:pt x="2598" y="1033"/>
                      <a:pt x="2601" y="1033"/>
                      <a:pt x="2603" y="1033"/>
                    </a:cubicBezTo>
                    <a:cubicBezTo>
                      <a:pt x="2607" y="1033"/>
                      <a:pt x="2611" y="1031"/>
                      <a:pt x="2614" y="1028"/>
                    </a:cubicBezTo>
                    <a:cubicBezTo>
                      <a:pt x="2618" y="1022"/>
                      <a:pt x="2618" y="1014"/>
                      <a:pt x="2614" y="1007"/>
                    </a:cubicBezTo>
                    <a:cubicBezTo>
                      <a:pt x="2609" y="1000"/>
                      <a:pt x="2600" y="997"/>
                      <a:pt x="2592" y="998"/>
                    </a:cubicBezTo>
                    <a:cubicBezTo>
                      <a:pt x="2582" y="999"/>
                      <a:pt x="2575" y="1006"/>
                      <a:pt x="2573" y="1015"/>
                    </a:cubicBezTo>
                    <a:cubicBezTo>
                      <a:pt x="2572" y="1018"/>
                      <a:pt x="2572" y="1020"/>
                      <a:pt x="2572" y="1023"/>
                    </a:cubicBezTo>
                    <a:cubicBezTo>
                      <a:pt x="2571" y="1022"/>
                      <a:pt x="2570" y="1020"/>
                      <a:pt x="2570" y="1019"/>
                    </a:cubicBezTo>
                    <a:cubicBezTo>
                      <a:pt x="2557" y="1002"/>
                      <a:pt x="2538" y="991"/>
                      <a:pt x="2535" y="969"/>
                    </a:cubicBezTo>
                    <a:cubicBezTo>
                      <a:pt x="2534" y="969"/>
                      <a:pt x="2533" y="969"/>
                      <a:pt x="2532" y="969"/>
                    </a:cubicBezTo>
                    <a:cubicBezTo>
                      <a:pt x="2532" y="972"/>
                      <a:pt x="2533" y="975"/>
                      <a:pt x="2534" y="979"/>
                    </a:cubicBezTo>
                    <a:cubicBezTo>
                      <a:pt x="2536" y="983"/>
                      <a:pt x="2537" y="987"/>
                      <a:pt x="2540" y="991"/>
                    </a:cubicBezTo>
                    <a:cubicBezTo>
                      <a:pt x="2536" y="989"/>
                      <a:pt x="2532" y="987"/>
                      <a:pt x="2527" y="986"/>
                    </a:cubicBezTo>
                    <a:cubicBezTo>
                      <a:pt x="2517" y="984"/>
                      <a:pt x="2510" y="983"/>
                      <a:pt x="2500" y="984"/>
                    </a:cubicBezTo>
                    <a:cubicBezTo>
                      <a:pt x="2496" y="984"/>
                      <a:pt x="2493" y="985"/>
                      <a:pt x="2490" y="986"/>
                    </a:cubicBezTo>
                    <a:cubicBezTo>
                      <a:pt x="2482" y="988"/>
                      <a:pt x="2476" y="991"/>
                      <a:pt x="2470" y="996"/>
                    </a:cubicBezTo>
                    <a:cubicBezTo>
                      <a:pt x="2463" y="1002"/>
                      <a:pt x="2459" y="1007"/>
                      <a:pt x="2456" y="1015"/>
                    </a:cubicBezTo>
                    <a:cubicBezTo>
                      <a:pt x="2453" y="1022"/>
                      <a:pt x="2453" y="1030"/>
                      <a:pt x="2455" y="1037"/>
                    </a:cubicBezTo>
                    <a:cubicBezTo>
                      <a:pt x="2458" y="1050"/>
                      <a:pt x="2470" y="1058"/>
                      <a:pt x="2482" y="1060"/>
                    </a:cubicBezTo>
                    <a:cubicBezTo>
                      <a:pt x="2495" y="1062"/>
                      <a:pt x="2509" y="1057"/>
                      <a:pt x="2521" y="1050"/>
                    </a:cubicBezTo>
                    <a:cubicBezTo>
                      <a:pt x="2491" y="1052"/>
                      <a:pt x="2490" y="1029"/>
                      <a:pt x="2481" y="1020"/>
                    </a:cubicBezTo>
                    <a:cubicBezTo>
                      <a:pt x="2469" y="1009"/>
                      <a:pt x="2457" y="1016"/>
                      <a:pt x="2455" y="1028"/>
                    </a:cubicBezTo>
                    <a:cubicBezTo>
                      <a:pt x="2455" y="1027"/>
                      <a:pt x="2455" y="1027"/>
                      <a:pt x="2455" y="1027"/>
                    </a:cubicBezTo>
                    <a:cubicBezTo>
                      <a:pt x="2455" y="1023"/>
                      <a:pt x="2456" y="1020"/>
                      <a:pt x="2457" y="1015"/>
                    </a:cubicBezTo>
                    <a:cubicBezTo>
                      <a:pt x="2461" y="1008"/>
                      <a:pt x="2464" y="1003"/>
                      <a:pt x="2471" y="998"/>
                    </a:cubicBezTo>
                    <a:cubicBezTo>
                      <a:pt x="2477" y="993"/>
                      <a:pt x="2483" y="990"/>
                      <a:pt x="2490" y="988"/>
                    </a:cubicBezTo>
                    <a:cubicBezTo>
                      <a:pt x="2502" y="985"/>
                      <a:pt x="2512" y="985"/>
                      <a:pt x="2524" y="988"/>
                    </a:cubicBezTo>
                    <a:cubicBezTo>
                      <a:pt x="2520" y="988"/>
                      <a:pt x="2516" y="987"/>
                      <a:pt x="2513" y="988"/>
                    </a:cubicBezTo>
                    <a:cubicBezTo>
                      <a:pt x="2502" y="989"/>
                      <a:pt x="2491" y="997"/>
                      <a:pt x="2491" y="1009"/>
                    </a:cubicBezTo>
                    <a:cubicBezTo>
                      <a:pt x="2492" y="1014"/>
                      <a:pt x="2495" y="1018"/>
                      <a:pt x="2500" y="1020"/>
                    </a:cubicBezTo>
                    <a:cubicBezTo>
                      <a:pt x="2504" y="1022"/>
                      <a:pt x="2508" y="1021"/>
                      <a:pt x="2511" y="1019"/>
                    </a:cubicBezTo>
                    <a:cubicBezTo>
                      <a:pt x="2514" y="1017"/>
                      <a:pt x="2517" y="1013"/>
                      <a:pt x="2517" y="1009"/>
                    </a:cubicBezTo>
                    <a:cubicBezTo>
                      <a:pt x="2517" y="1004"/>
                      <a:pt x="2514" y="999"/>
                      <a:pt x="2508" y="998"/>
                    </a:cubicBezTo>
                    <a:cubicBezTo>
                      <a:pt x="2505" y="998"/>
                      <a:pt x="2502" y="1000"/>
                      <a:pt x="2501" y="1003"/>
                    </a:cubicBezTo>
                    <a:cubicBezTo>
                      <a:pt x="2500" y="1005"/>
                      <a:pt x="2501" y="1007"/>
                      <a:pt x="2503" y="1008"/>
                    </a:cubicBezTo>
                    <a:cubicBezTo>
                      <a:pt x="2502" y="1006"/>
                      <a:pt x="2503" y="1005"/>
                      <a:pt x="2503" y="1004"/>
                    </a:cubicBezTo>
                    <a:cubicBezTo>
                      <a:pt x="2505" y="1001"/>
                      <a:pt x="2509" y="1002"/>
                      <a:pt x="2510" y="1004"/>
                    </a:cubicBezTo>
                    <a:cubicBezTo>
                      <a:pt x="2511" y="1006"/>
                      <a:pt x="2511" y="1008"/>
                      <a:pt x="2510" y="1010"/>
                    </a:cubicBezTo>
                    <a:cubicBezTo>
                      <a:pt x="2509" y="1013"/>
                      <a:pt x="2506" y="1014"/>
                      <a:pt x="2503" y="1013"/>
                    </a:cubicBezTo>
                    <a:cubicBezTo>
                      <a:pt x="2500" y="1013"/>
                      <a:pt x="2497" y="1010"/>
                      <a:pt x="2497" y="1006"/>
                    </a:cubicBezTo>
                    <a:cubicBezTo>
                      <a:pt x="2497" y="997"/>
                      <a:pt x="2508" y="990"/>
                      <a:pt x="2517" y="989"/>
                    </a:cubicBezTo>
                    <a:cubicBezTo>
                      <a:pt x="2546" y="987"/>
                      <a:pt x="2572" y="1023"/>
                      <a:pt x="2582" y="1050"/>
                    </a:cubicBezTo>
                    <a:cubicBezTo>
                      <a:pt x="2576" y="1042"/>
                      <a:pt x="2569" y="1036"/>
                      <a:pt x="2560" y="1033"/>
                    </a:cubicBezTo>
                    <a:cubicBezTo>
                      <a:pt x="2555" y="1032"/>
                      <a:pt x="2550" y="1032"/>
                      <a:pt x="2544" y="1033"/>
                    </a:cubicBezTo>
                    <a:cubicBezTo>
                      <a:pt x="2550" y="1033"/>
                      <a:pt x="2555" y="1034"/>
                      <a:pt x="2559" y="1035"/>
                    </a:cubicBezTo>
                    <a:cubicBezTo>
                      <a:pt x="2570" y="1039"/>
                      <a:pt x="2578" y="1047"/>
                      <a:pt x="2582" y="1057"/>
                    </a:cubicBezTo>
                    <a:cubicBezTo>
                      <a:pt x="2586" y="1065"/>
                      <a:pt x="2587" y="1072"/>
                      <a:pt x="2587" y="1079"/>
                    </a:cubicBezTo>
                    <a:cubicBezTo>
                      <a:pt x="2587" y="1093"/>
                      <a:pt x="2582" y="1104"/>
                      <a:pt x="2580" y="1117"/>
                    </a:cubicBezTo>
                    <a:cubicBezTo>
                      <a:pt x="2580" y="1118"/>
                      <a:pt x="2580" y="1118"/>
                      <a:pt x="2580" y="1118"/>
                    </a:cubicBezTo>
                    <a:cubicBezTo>
                      <a:pt x="2579" y="1126"/>
                      <a:pt x="2579" y="1133"/>
                      <a:pt x="2580" y="1140"/>
                    </a:cubicBezTo>
                    <a:cubicBezTo>
                      <a:pt x="2581" y="1143"/>
                      <a:pt x="2584" y="1160"/>
                      <a:pt x="2587" y="1161"/>
                    </a:cubicBezTo>
                    <a:cubicBezTo>
                      <a:pt x="2588" y="1159"/>
                      <a:pt x="2586" y="1148"/>
                      <a:pt x="2585" y="1146"/>
                    </a:cubicBezTo>
                    <a:cubicBezTo>
                      <a:pt x="2584" y="1137"/>
                      <a:pt x="2584" y="1128"/>
                      <a:pt x="2584" y="1119"/>
                    </a:cubicBezTo>
                    <a:cubicBezTo>
                      <a:pt x="2584" y="1118"/>
                      <a:pt x="2584" y="1118"/>
                      <a:pt x="2584" y="1118"/>
                    </a:cubicBezTo>
                    <a:cubicBezTo>
                      <a:pt x="2586" y="1105"/>
                      <a:pt x="2588" y="1095"/>
                      <a:pt x="2596" y="1084"/>
                    </a:cubicBezTo>
                    <a:cubicBezTo>
                      <a:pt x="2605" y="1073"/>
                      <a:pt x="2619" y="1063"/>
                      <a:pt x="2634" y="1063"/>
                    </a:cubicBezTo>
                    <a:cubicBezTo>
                      <a:pt x="2643" y="1063"/>
                      <a:pt x="2655" y="1069"/>
                      <a:pt x="2655" y="1079"/>
                    </a:cubicBezTo>
                    <a:cubicBezTo>
                      <a:pt x="2655" y="1082"/>
                      <a:pt x="2653" y="1085"/>
                      <a:pt x="2650" y="1086"/>
                    </a:cubicBezTo>
                    <a:cubicBezTo>
                      <a:pt x="2647" y="1087"/>
                      <a:pt x="2644" y="1086"/>
                      <a:pt x="2642" y="1083"/>
                    </a:cubicBezTo>
                    <a:cubicBezTo>
                      <a:pt x="2641" y="1081"/>
                      <a:pt x="2641" y="1079"/>
                      <a:pt x="2642" y="1077"/>
                    </a:cubicBezTo>
                    <a:cubicBezTo>
                      <a:pt x="2643" y="1075"/>
                      <a:pt x="2647" y="1074"/>
                      <a:pt x="2649" y="1076"/>
                    </a:cubicBezTo>
                    <a:cubicBezTo>
                      <a:pt x="2649" y="1077"/>
                      <a:pt x="2650" y="1079"/>
                      <a:pt x="2649" y="1080"/>
                    </a:cubicBezTo>
                    <a:cubicBezTo>
                      <a:pt x="2651" y="1079"/>
                      <a:pt x="2652" y="1077"/>
                      <a:pt x="2651" y="1075"/>
                    </a:cubicBezTo>
                    <a:cubicBezTo>
                      <a:pt x="2650" y="1072"/>
                      <a:pt x="2646" y="1071"/>
                      <a:pt x="2643" y="1071"/>
                    </a:cubicBezTo>
                    <a:cubicBezTo>
                      <a:pt x="2638" y="1072"/>
                      <a:pt x="2635" y="1078"/>
                      <a:pt x="2635" y="1083"/>
                    </a:cubicBezTo>
                    <a:cubicBezTo>
                      <a:pt x="2636" y="1087"/>
                      <a:pt x="2639" y="1091"/>
                      <a:pt x="2642" y="1092"/>
                    </a:cubicBezTo>
                    <a:cubicBezTo>
                      <a:pt x="2646" y="1094"/>
                      <a:pt x="2650" y="1094"/>
                      <a:pt x="2653" y="1093"/>
                    </a:cubicBezTo>
                    <a:cubicBezTo>
                      <a:pt x="2658" y="1090"/>
                      <a:pt x="2661" y="1086"/>
                      <a:pt x="2661" y="1080"/>
                    </a:cubicBezTo>
                    <a:cubicBezTo>
                      <a:pt x="2661" y="1069"/>
                      <a:pt x="2649" y="1061"/>
                      <a:pt x="2638" y="1061"/>
                    </a:cubicBezTo>
                    <a:cubicBezTo>
                      <a:pt x="2634" y="1061"/>
                      <a:pt x="2631" y="1061"/>
                      <a:pt x="2627" y="1062"/>
                    </a:cubicBezTo>
                    <a:cubicBezTo>
                      <a:pt x="2638" y="1059"/>
                      <a:pt x="2648" y="1058"/>
                      <a:pt x="2661" y="1060"/>
                    </a:cubicBezTo>
                    <a:cubicBezTo>
                      <a:pt x="2668" y="1061"/>
                      <a:pt x="2674" y="1063"/>
                      <a:pt x="2681" y="1068"/>
                    </a:cubicBezTo>
                    <a:cubicBezTo>
                      <a:pt x="2688" y="1073"/>
                      <a:pt x="2692" y="1077"/>
                      <a:pt x="2696" y="1085"/>
                    </a:cubicBezTo>
                    <a:cubicBezTo>
                      <a:pt x="2698" y="1089"/>
                      <a:pt x="2698" y="1092"/>
                      <a:pt x="2699" y="1097"/>
                    </a:cubicBezTo>
                    <a:cubicBezTo>
                      <a:pt x="2699" y="1097"/>
                      <a:pt x="2699" y="1097"/>
                      <a:pt x="2699" y="1097"/>
                    </a:cubicBezTo>
                    <a:cubicBezTo>
                      <a:pt x="2695" y="1086"/>
                      <a:pt x="2683" y="1079"/>
                      <a:pt x="2672" y="1092"/>
                    </a:cubicBezTo>
                    <a:cubicBezTo>
                      <a:pt x="2664" y="1100"/>
                      <a:pt x="2664" y="1124"/>
                      <a:pt x="2635" y="1124"/>
                    </a:cubicBezTo>
                    <a:cubicBezTo>
                      <a:pt x="2647" y="1131"/>
                      <a:pt x="2661" y="1134"/>
                      <a:pt x="2674" y="1131"/>
                    </a:cubicBezTo>
                    <a:cubicBezTo>
                      <a:pt x="2686" y="1128"/>
                      <a:pt x="2697" y="1119"/>
                      <a:pt x="2700" y="1106"/>
                    </a:cubicBezTo>
                    <a:cubicBezTo>
                      <a:pt x="2701" y="1099"/>
                      <a:pt x="2700" y="1091"/>
                      <a:pt x="2697" y="1084"/>
                    </a:cubicBezTo>
                    <a:cubicBezTo>
                      <a:pt x="2693" y="1076"/>
                      <a:pt x="2689" y="1071"/>
                      <a:pt x="2682" y="1066"/>
                    </a:cubicBezTo>
                    <a:cubicBezTo>
                      <a:pt x="2675" y="1061"/>
                      <a:pt x="2669" y="1059"/>
                      <a:pt x="2661" y="1057"/>
                    </a:cubicBezTo>
                    <a:cubicBezTo>
                      <a:pt x="2658" y="1057"/>
                      <a:pt x="2654" y="1056"/>
                      <a:pt x="2651" y="1056"/>
                    </a:cubicBezTo>
                    <a:cubicBezTo>
                      <a:pt x="2649" y="1056"/>
                      <a:pt x="2647" y="1056"/>
                      <a:pt x="2646" y="1056"/>
                    </a:cubicBezTo>
                    <a:cubicBezTo>
                      <a:pt x="2667" y="1054"/>
                      <a:pt x="2679" y="1034"/>
                      <a:pt x="2679" y="1013"/>
                    </a:cubicBezTo>
                    <a:cubicBezTo>
                      <a:pt x="2679" y="1011"/>
                      <a:pt x="2679" y="1009"/>
                      <a:pt x="2679" y="1007"/>
                    </a:cubicBezTo>
                    <a:cubicBezTo>
                      <a:pt x="2677" y="984"/>
                      <a:pt x="2662" y="960"/>
                      <a:pt x="2641" y="947"/>
                    </a:cubicBezTo>
                    <a:close/>
                    <a:moveTo>
                      <a:pt x="2631" y="930"/>
                    </a:moveTo>
                    <a:cubicBezTo>
                      <a:pt x="2630" y="937"/>
                      <a:pt x="2623" y="942"/>
                      <a:pt x="2619" y="943"/>
                    </a:cubicBezTo>
                    <a:cubicBezTo>
                      <a:pt x="2619" y="950"/>
                      <a:pt x="2632" y="954"/>
                      <a:pt x="2638" y="945"/>
                    </a:cubicBezTo>
                    <a:cubicBezTo>
                      <a:pt x="2641" y="939"/>
                      <a:pt x="2637" y="931"/>
                      <a:pt x="2631" y="930"/>
                    </a:cubicBezTo>
                    <a:close/>
                    <a:moveTo>
                      <a:pt x="2643" y="935"/>
                    </a:moveTo>
                    <a:cubicBezTo>
                      <a:pt x="2644" y="924"/>
                      <a:pt x="2641" y="912"/>
                      <a:pt x="2636" y="904"/>
                    </a:cubicBezTo>
                    <a:cubicBezTo>
                      <a:pt x="2631" y="895"/>
                      <a:pt x="2623" y="888"/>
                      <a:pt x="2614" y="882"/>
                    </a:cubicBezTo>
                    <a:cubicBezTo>
                      <a:pt x="2599" y="872"/>
                      <a:pt x="2580" y="866"/>
                      <a:pt x="2571" y="849"/>
                    </a:cubicBezTo>
                    <a:cubicBezTo>
                      <a:pt x="2563" y="835"/>
                      <a:pt x="2568" y="820"/>
                      <a:pt x="2577" y="813"/>
                    </a:cubicBezTo>
                    <a:cubicBezTo>
                      <a:pt x="2585" y="808"/>
                      <a:pt x="2597" y="808"/>
                      <a:pt x="2605" y="814"/>
                    </a:cubicBezTo>
                    <a:cubicBezTo>
                      <a:pt x="2610" y="819"/>
                      <a:pt x="2615" y="830"/>
                      <a:pt x="2609" y="836"/>
                    </a:cubicBezTo>
                    <a:cubicBezTo>
                      <a:pt x="2606" y="839"/>
                      <a:pt x="2601" y="840"/>
                      <a:pt x="2599" y="837"/>
                    </a:cubicBezTo>
                    <a:cubicBezTo>
                      <a:pt x="2603" y="836"/>
                      <a:pt x="2604" y="831"/>
                      <a:pt x="2600" y="827"/>
                    </a:cubicBezTo>
                    <a:cubicBezTo>
                      <a:pt x="2598" y="825"/>
                      <a:pt x="2594" y="823"/>
                      <a:pt x="2591" y="824"/>
                    </a:cubicBezTo>
                    <a:cubicBezTo>
                      <a:pt x="2586" y="824"/>
                      <a:pt x="2581" y="828"/>
                      <a:pt x="2581" y="834"/>
                    </a:cubicBezTo>
                    <a:cubicBezTo>
                      <a:pt x="2579" y="847"/>
                      <a:pt x="2597" y="859"/>
                      <a:pt x="2608" y="864"/>
                    </a:cubicBezTo>
                    <a:cubicBezTo>
                      <a:pt x="2626" y="873"/>
                      <a:pt x="2639" y="886"/>
                      <a:pt x="2645" y="904"/>
                    </a:cubicBezTo>
                    <a:cubicBezTo>
                      <a:pt x="2649" y="915"/>
                      <a:pt x="2649" y="925"/>
                      <a:pt x="2643" y="935"/>
                    </a:cubicBezTo>
                    <a:close/>
                    <a:moveTo>
                      <a:pt x="2667" y="1137"/>
                    </a:moveTo>
                    <a:cubicBezTo>
                      <a:pt x="2682" y="1136"/>
                      <a:pt x="2684" y="1150"/>
                      <a:pt x="2688" y="1159"/>
                    </a:cubicBezTo>
                    <a:cubicBezTo>
                      <a:pt x="2691" y="1169"/>
                      <a:pt x="2700" y="1178"/>
                      <a:pt x="2711" y="1173"/>
                    </a:cubicBezTo>
                    <a:cubicBezTo>
                      <a:pt x="2703" y="1163"/>
                      <a:pt x="2710" y="1159"/>
                      <a:pt x="2707" y="1147"/>
                    </a:cubicBezTo>
                    <a:cubicBezTo>
                      <a:pt x="2703" y="1135"/>
                      <a:pt x="2686" y="1127"/>
                      <a:pt x="2667" y="1137"/>
                    </a:cubicBezTo>
                    <a:close/>
                    <a:moveTo>
                      <a:pt x="2681" y="1225"/>
                    </a:moveTo>
                    <a:cubicBezTo>
                      <a:pt x="2707" y="1207"/>
                      <a:pt x="2726" y="1239"/>
                      <a:pt x="2720" y="1257"/>
                    </a:cubicBezTo>
                    <a:cubicBezTo>
                      <a:pt x="2719" y="1241"/>
                      <a:pt x="2696" y="1222"/>
                      <a:pt x="2681" y="1225"/>
                    </a:cubicBezTo>
                    <a:close/>
                    <a:moveTo>
                      <a:pt x="2664" y="1232"/>
                    </a:moveTo>
                    <a:cubicBezTo>
                      <a:pt x="2660" y="1214"/>
                      <a:pt x="2670" y="1193"/>
                      <a:pt x="2683" y="1185"/>
                    </a:cubicBezTo>
                    <a:cubicBezTo>
                      <a:pt x="2713" y="1168"/>
                      <a:pt x="2731" y="1201"/>
                      <a:pt x="2700" y="1209"/>
                    </a:cubicBezTo>
                    <a:cubicBezTo>
                      <a:pt x="2684" y="1214"/>
                      <a:pt x="2674" y="1217"/>
                      <a:pt x="2664" y="1232"/>
                    </a:cubicBezTo>
                    <a:close/>
                    <a:moveTo>
                      <a:pt x="2704" y="1382"/>
                    </a:moveTo>
                    <a:cubicBezTo>
                      <a:pt x="2732" y="1361"/>
                      <a:pt x="2729" y="1330"/>
                      <a:pt x="2720" y="1304"/>
                    </a:cubicBezTo>
                    <a:cubicBezTo>
                      <a:pt x="2715" y="1290"/>
                      <a:pt x="2702" y="1273"/>
                      <a:pt x="2707" y="1258"/>
                    </a:cubicBezTo>
                    <a:cubicBezTo>
                      <a:pt x="2684" y="1264"/>
                      <a:pt x="2705" y="1306"/>
                      <a:pt x="2710" y="1321"/>
                    </a:cubicBezTo>
                    <a:cubicBezTo>
                      <a:pt x="2718" y="1344"/>
                      <a:pt x="2717" y="1366"/>
                      <a:pt x="2704" y="1382"/>
                    </a:cubicBezTo>
                    <a:close/>
                    <a:moveTo>
                      <a:pt x="2062" y="1281"/>
                    </a:moveTo>
                    <a:cubicBezTo>
                      <a:pt x="2055" y="1257"/>
                      <a:pt x="2019" y="1251"/>
                      <a:pt x="2007" y="1243"/>
                    </a:cubicBezTo>
                    <a:cubicBezTo>
                      <a:pt x="1989" y="1230"/>
                      <a:pt x="1998" y="1212"/>
                      <a:pt x="2019" y="1221"/>
                    </a:cubicBezTo>
                    <a:cubicBezTo>
                      <a:pt x="2039" y="1229"/>
                      <a:pt x="2061" y="1257"/>
                      <a:pt x="2062" y="1281"/>
                    </a:cubicBezTo>
                    <a:close/>
                    <a:moveTo>
                      <a:pt x="1921" y="1226"/>
                    </a:moveTo>
                    <a:cubicBezTo>
                      <a:pt x="1920" y="1258"/>
                      <a:pt x="1891" y="1270"/>
                      <a:pt x="1882" y="1283"/>
                    </a:cubicBezTo>
                    <a:cubicBezTo>
                      <a:pt x="1873" y="1297"/>
                      <a:pt x="1885" y="1308"/>
                      <a:pt x="1899" y="1296"/>
                    </a:cubicBezTo>
                    <a:cubicBezTo>
                      <a:pt x="1916" y="1280"/>
                      <a:pt x="1926" y="1251"/>
                      <a:pt x="1921" y="1226"/>
                    </a:cubicBezTo>
                    <a:close/>
                    <a:moveTo>
                      <a:pt x="2391" y="1237"/>
                    </a:moveTo>
                    <a:cubicBezTo>
                      <a:pt x="2379" y="1223"/>
                      <a:pt x="2365" y="1226"/>
                      <a:pt x="2349" y="1238"/>
                    </a:cubicBezTo>
                    <a:cubicBezTo>
                      <a:pt x="2336" y="1248"/>
                      <a:pt x="2322" y="1249"/>
                      <a:pt x="2314" y="1240"/>
                    </a:cubicBezTo>
                    <a:cubicBezTo>
                      <a:pt x="2313" y="1250"/>
                      <a:pt x="2323" y="1260"/>
                      <a:pt x="2334" y="1260"/>
                    </a:cubicBezTo>
                    <a:cubicBezTo>
                      <a:pt x="2350" y="1259"/>
                      <a:pt x="2357" y="1243"/>
                      <a:pt x="2371" y="1236"/>
                    </a:cubicBezTo>
                    <a:cubicBezTo>
                      <a:pt x="2376" y="1234"/>
                      <a:pt x="2384" y="1233"/>
                      <a:pt x="2391" y="1237"/>
                    </a:cubicBezTo>
                    <a:close/>
                    <a:moveTo>
                      <a:pt x="2049" y="1118"/>
                    </a:moveTo>
                    <a:cubicBezTo>
                      <a:pt x="2048" y="1116"/>
                      <a:pt x="2048" y="1113"/>
                      <a:pt x="2050" y="1112"/>
                    </a:cubicBezTo>
                    <a:cubicBezTo>
                      <a:pt x="2052" y="1111"/>
                      <a:pt x="2054" y="1112"/>
                      <a:pt x="2056" y="1113"/>
                    </a:cubicBezTo>
                    <a:cubicBezTo>
                      <a:pt x="2057" y="1115"/>
                      <a:pt x="2056" y="1117"/>
                      <a:pt x="2054" y="1119"/>
                    </a:cubicBezTo>
                    <a:cubicBezTo>
                      <a:pt x="2053" y="1120"/>
                      <a:pt x="2050" y="1119"/>
                      <a:pt x="2049" y="1118"/>
                    </a:cubicBezTo>
                    <a:close/>
                    <a:moveTo>
                      <a:pt x="2068" y="1127"/>
                    </a:moveTo>
                    <a:cubicBezTo>
                      <a:pt x="2066" y="1124"/>
                      <a:pt x="2067" y="1119"/>
                      <a:pt x="2070" y="1117"/>
                    </a:cubicBezTo>
                    <a:cubicBezTo>
                      <a:pt x="2074" y="1114"/>
                      <a:pt x="2079" y="1115"/>
                      <a:pt x="2081" y="1119"/>
                    </a:cubicBezTo>
                    <a:cubicBezTo>
                      <a:pt x="2083" y="1122"/>
                      <a:pt x="2082" y="1127"/>
                      <a:pt x="2079" y="1129"/>
                    </a:cubicBezTo>
                    <a:cubicBezTo>
                      <a:pt x="2075" y="1131"/>
                      <a:pt x="2071" y="1131"/>
                      <a:pt x="2068" y="1127"/>
                    </a:cubicBezTo>
                    <a:close/>
                    <a:moveTo>
                      <a:pt x="2056" y="1124"/>
                    </a:moveTo>
                    <a:cubicBezTo>
                      <a:pt x="2055" y="1122"/>
                      <a:pt x="2055" y="1119"/>
                      <a:pt x="2058" y="1117"/>
                    </a:cubicBezTo>
                    <a:cubicBezTo>
                      <a:pt x="2060" y="1116"/>
                      <a:pt x="2063" y="1116"/>
                      <a:pt x="2065" y="1119"/>
                    </a:cubicBezTo>
                    <a:cubicBezTo>
                      <a:pt x="2066" y="1121"/>
                      <a:pt x="2065" y="1124"/>
                      <a:pt x="2063" y="1125"/>
                    </a:cubicBezTo>
                    <a:cubicBezTo>
                      <a:pt x="2061" y="1127"/>
                      <a:pt x="2058" y="1126"/>
                      <a:pt x="2056" y="1124"/>
                    </a:cubicBezTo>
                    <a:close/>
                    <a:moveTo>
                      <a:pt x="2255" y="1370"/>
                    </a:moveTo>
                    <a:cubicBezTo>
                      <a:pt x="2256" y="1366"/>
                      <a:pt x="2255" y="1363"/>
                      <a:pt x="2253" y="1361"/>
                    </a:cubicBezTo>
                    <a:cubicBezTo>
                      <a:pt x="2251" y="1358"/>
                      <a:pt x="2247" y="1356"/>
                      <a:pt x="2242" y="1357"/>
                    </a:cubicBezTo>
                    <a:cubicBezTo>
                      <a:pt x="2237" y="1359"/>
                      <a:pt x="2234" y="1364"/>
                      <a:pt x="2235" y="1368"/>
                    </a:cubicBezTo>
                    <a:cubicBezTo>
                      <a:pt x="2235" y="1376"/>
                      <a:pt x="2242" y="1376"/>
                      <a:pt x="2245" y="1379"/>
                    </a:cubicBezTo>
                    <a:cubicBezTo>
                      <a:pt x="2249" y="1383"/>
                      <a:pt x="2249" y="1390"/>
                      <a:pt x="2246" y="1396"/>
                    </a:cubicBezTo>
                    <a:cubicBezTo>
                      <a:pt x="2241" y="1403"/>
                      <a:pt x="2234" y="1407"/>
                      <a:pt x="2225" y="1405"/>
                    </a:cubicBezTo>
                    <a:cubicBezTo>
                      <a:pt x="2221" y="1404"/>
                      <a:pt x="2217" y="1400"/>
                      <a:pt x="2218" y="1395"/>
                    </a:cubicBezTo>
                    <a:cubicBezTo>
                      <a:pt x="2221" y="1399"/>
                      <a:pt x="2228" y="1399"/>
                      <a:pt x="2230" y="1392"/>
                    </a:cubicBezTo>
                    <a:cubicBezTo>
                      <a:pt x="2230" y="1388"/>
                      <a:pt x="2228" y="1381"/>
                      <a:pt x="2226" y="1373"/>
                    </a:cubicBezTo>
                    <a:cubicBezTo>
                      <a:pt x="2223" y="1365"/>
                      <a:pt x="2222" y="1358"/>
                      <a:pt x="2225" y="1351"/>
                    </a:cubicBezTo>
                    <a:cubicBezTo>
                      <a:pt x="2230" y="1338"/>
                      <a:pt x="2246" y="1333"/>
                      <a:pt x="2257" y="1340"/>
                    </a:cubicBezTo>
                    <a:cubicBezTo>
                      <a:pt x="2264" y="1344"/>
                      <a:pt x="2267" y="1350"/>
                      <a:pt x="2268" y="1357"/>
                    </a:cubicBezTo>
                    <a:cubicBezTo>
                      <a:pt x="2270" y="1364"/>
                      <a:pt x="2270" y="1383"/>
                      <a:pt x="2277" y="1390"/>
                    </a:cubicBezTo>
                    <a:cubicBezTo>
                      <a:pt x="2282" y="1394"/>
                      <a:pt x="2288" y="1392"/>
                      <a:pt x="2290" y="1388"/>
                    </a:cubicBezTo>
                    <a:cubicBezTo>
                      <a:pt x="2294" y="1392"/>
                      <a:pt x="2291" y="1400"/>
                      <a:pt x="2285" y="1403"/>
                    </a:cubicBezTo>
                    <a:cubicBezTo>
                      <a:pt x="2275" y="1408"/>
                      <a:pt x="2259" y="1402"/>
                      <a:pt x="2254" y="1388"/>
                    </a:cubicBezTo>
                    <a:cubicBezTo>
                      <a:pt x="2252" y="1383"/>
                      <a:pt x="2253" y="1377"/>
                      <a:pt x="2255" y="1370"/>
                    </a:cubicBezTo>
                    <a:close/>
                    <a:moveTo>
                      <a:pt x="2534" y="939"/>
                    </a:moveTo>
                    <a:cubicBezTo>
                      <a:pt x="2537" y="938"/>
                      <a:pt x="2540" y="939"/>
                      <a:pt x="2542" y="941"/>
                    </a:cubicBezTo>
                    <a:cubicBezTo>
                      <a:pt x="2543" y="944"/>
                      <a:pt x="2542" y="947"/>
                      <a:pt x="2539" y="949"/>
                    </a:cubicBezTo>
                    <a:cubicBezTo>
                      <a:pt x="2536" y="950"/>
                      <a:pt x="2533" y="949"/>
                      <a:pt x="2532" y="946"/>
                    </a:cubicBezTo>
                    <a:cubicBezTo>
                      <a:pt x="2531" y="943"/>
                      <a:pt x="2532" y="940"/>
                      <a:pt x="2534" y="939"/>
                    </a:cubicBezTo>
                    <a:close/>
                    <a:moveTo>
                      <a:pt x="2542" y="932"/>
                    </a:moveTo>
                    <a:cubicBezTo>
                      <a:pt x="2545" y="931"/>
                      <a:pt x="2547" y="932"/>
                      <a:pt x="2548" y="934"/>
                    </a:cubicBezTo>
                    <a:cubicBezTo>
                      <a:pt x="2549" y="936"/>
                      <a:pt x="2548" y="939"/>
                      <a:pt x="2546" y="940"/>
                    </a:cubicBezTo>
                    <a:cubicBezTo>
                      <a:pt x="2544" y="941"/>
                      <a:pt x="2541" y="940"/>
                      <a:pt x="2540" y="938"/>
                    </a:cubicBezTo>
                    <a:cubicBezTo>
                      <a:pt x="2539" y="936"/>
                      <a:pt x="2540" y="933"/>
                      <a:pt x="2542" y="932"/>
                    </a:cubicBezTo>
                    <a:close/>
                    <a:moveTo>
                      <a:pt x="2529" y="951"/>
                    </a:moveTo>
                    <a:cubicBezTo>
                      <a:pt x="2533" y="949"/>
                      <a:pt x="2538" y="951"/>
                      <a:pt x="2540" y="955"/>
                    </a:cubicBezTo>
                    <a:cubicBezTo>
                      <a:pt x="2542" y="959"/>
                      <a:pt x="2541" y="964"/>
                      <a:pt x="2537" y="966"/>
                    </a:cubicBezTo>
                    <a:cubicBezTo>
                      <a:pt x="2532" y="968"/>
                      <a:pt x="2527" y="967"/>
                      <a:pt x="2525" y="963"/>
                    </a:cubicBezTo>
                    <a:cubicBezTo>
                      <a:pt x="2523" y="958"/>
                      <a:pt x="2525" y="953"/>
                      <a:pt x="2529" y="951"/>
                    </a:cubicBezTo>
                    <a:close/>
                    <a:moveTo>
                      <a:pt x="2262" y="1258"/>
                    </a:moveTo>
                    <a:cubicBezTo>
                      <a:pt x="2265" y="1251"/>
                      <a:pt x="2269" y="1245"/>
                      <a:pt x="2275" y="1243"/>
                    </a:cubicBezTo>
                    <a:cubicBezTo>
                      <a:pt x="2281" y="1240"/>
                      <a:pt x="2289" y="1240"/>
                      <a:pt x="2294" y="1244"/>
                    </a:cubicBezTo>
                    <a:cubicBezTo>
                      <a:pt x="2300" y="1250"/>
                      <a:pt x="2301" y="1259"/>
                      <a:pt x="2299" y="1266"/>
                    </a:cubicBezTo>
                    <a:cubicBezTo>
                      <a:pt x="2296" y="1277"/>
                      <a:pt x="2287" y="1284"/>
                      <a:pt x="2276" y="1287"/>
                    </a:cubicBezTo>
                    <a:cubicBezTo>
                      <a:pt x="2268" y="1289"/>
                      <a:pt x="2258" y="1288"/>
                      <a:pt x="2249" y="1285"/>
                    </a:cubicBezTo>
                    <a:cubicBezTo>
                      <a:pt x="2250" y="1286"/>
                      <a:pt x="2251" y="1287"/>
                      <a:pt x="2253" y="1288"/>
                    </a:cubicBezTo>
                    <a:cubicBezTo>
                      <a:pt x="2273" y="1300"/>
                      <a:pt x="2290" y="1315"/>
                      <a:pt x="2305" y="1333"/>
                    </a:cubicBezTo>
                    <a:cubicBezTo>
                      <a:pt x="2321" y="1354"/>
                      <a:pt x="2329" y="1372"/>
                      <a:pt x="2355" y="1384"/>
                    </a:cubicBezTo>
                    <a:cubicBezTo>
                      <a:pt x="2360" y="1386"/>
                      <a:pt x="2366" y="1388"/>
                      <a:pt x="2372" y="1389"/>
                    </a:cubicBezTo>
                    <a:cubicBezTo>
                      <a:pt x="2381" y="1390"/>
                      <a:pt x="2387" y="1390"/>
                      <a:pt x="2396" y="1387"/>
                    </a:cubicBezTo>
                    <a:cubicBezTo>
                      <a:pt x="2404" y="1385"/>
                      <a:pt x="2410" y="1382"/>
                      <a:pt x="2417" y="1377"/>
                    </a:cubicBezTo>
                    <a:cubicBezTo>
                      <a:pt x="2442" y="1358"/>
                      <a:pt x="2446" y="1331"/>
                      <a:pt x="2435" y="1303"/>
                    </a:cubicBezTo>
                    <a:cubicBezTo>
                      <a:pt x="2430" y="1291"/>
                      <a:pt x="2421" y="1283"/>
                      <a:pt x="2408" y="1280"/>
                    </a:cubicBezTo>
                    <a:cubicBezTo>
                      <a:pt x="2397" y="1278"/>
                      <a:pt x="2387" y="1280"/>
                      <a:pt x="2379" y="1289"/>
                    </a:cubicBezTo>
                    <a:cubicBezTo>
                      <a:pt x="2373" y="1295"/>
                      <a:pt x="2370" y="1303"/>
                      <a:pt x="2370" y="1312"/>
                    </a:cubicBezTo>
                    <a:cubicBezTo>
                      <a:pt x="2371" y="1316"/>
                      <a:pt x="2371" y="1319"/>
                      <a:pt x="2373" y="1322"/>
                    </a:cubicBezTo>
                    <a:cubicBezTo>
                      <a:pt x="2373" y="1321"/>
                      <a:pt x="2372" y="1320"/>
                      <a:pt x="2372" y="1319"/>
                    </a:cubicBezTo>
                    <a:cubicBezTo>
                      <a:pt x="2372" y="1311"/>
                      <a:pt x="2378" y="1305"/>
                      <a:pt x="2386" y="1304"/>
                    </a:cubicBezTo>
                    <a:cubicBezTo>
                      <a:pt x="2394" y="1304"/>
                      <a:pt x="2400" y="1310"/>
                      <a:pt x="2401" y="1317"/>
                    </a:cubicBezTo>
                    <a:cubicBezTo>
                      <a:pt x="2401" y="1325"/>
                      <a:pt x="2395" y="1332"/>
                      <a:pt x="2387" y="1332"/>
                    </a:cubicBezTo>
                    <a:cubicBezTo>
                      <a:pt x="2376" y="1333"/>
                      <a:pt x="2369" y="1322"/>
                      <a:pt x="2368" y="1312"/>
                    </a:cubicBezTo>
                    <a:cubicBezTo>
                      <a:pt x="2368" y="1303"/>
                      <a:pt x="2370" y="1294"/>
                      <a:pt x="2376" y="1286"/>
                    </a:cubicBezTo>
                    <a:cubicBezTo>
                      <a:pt x="2384" y="1278"/>
                      <a:pt x="2394" y="1275"/>
                      <a:pt x="2404" y="1276"/>
                    </a:cubicBezTo>
                    <a:cubicBezTo>
                      <a:pt x="2394" y="1274"/>
                      <a:pt x="2384" y="1274"/>
                      <a:pt x="2376" y="1276"/>
                    </a:cubicBezTo>
                    <a:cubicBezTo>
                      <a:pt x="2376" y="1275"/>
                      <a:pt x="2376" y="1273"/>
                      <a:pt x="2374" y="1272"/>
                    </a:cubicBezTo>
                    <a:cubicBezTo>
                      <a:pt x="2389" y="1268"/>
                      <a:pt x="2402" y="1271"/>
                      <a:pt x="2411" y="1275"/>
                    </a:cubicBezTo>
                    <a:cubicBezTo>
                      <a:pt x="2394" y="1265"/>
                      <a:pt x="2375" y="1263"/>
                      <a:pt x="2358" y="1269"/>
                    </a:cubicBezTo>
                    <a:cubicBezTo>
                      <a:pt x="2348" y="1273"/>
                      <a:pt x="2338" y="1279"/>
                      <a:pt x="2329" y="1289"/>
                    </a:cubicBezTo>
                    <a:cubicBezTo>
                      <a:pt x="2325" y="1294"/>
                      <a:pt x="2321" y="1300"/>
                      <a:pt x="2316" y="1305"/>
                    </a:cubicBezTo>
                    <a:cubicBezTo>
                      <a:pt x="2312" y="1310"/>
                      <a:pt x="2308" y="1314"/>
                      <a:pt x="2301" y="1315"/>
                    </a:cubicBezTo>
                    <a:cubicBezTo>
                      <a:pt x="2295" y="1315"/>
                      <a:pt x="2290" y="1313"/>
                      <a:pt x="2287" y="1308"/>
                    </a:cubicBezTo>
                    <a:cubicBezTo>
                      <a:pt x="2285" y="1304"/>
                      <a:pt x="2284" y="1299"/>
                      <a:pt x="2287" y="1295"/>
                    </a:cubicBezTo>
                    <a:cubicBezTo>
                      <a:pt x="2288" y="1293"/>
                      <a:pt x="2291" y="1291"/>
                      <a:pt x="2294" y="1291"/>
                    </a:cubicBezTo>
                    <a:cubicBezTo>
                      <a:pt x="2298" y="1290"/>
                      <a:pt x="2303" y="1292"/>
                      <a:pt x="2303" y="1297"/>
                    </a:cubicBezTo>
                    <a:cubicBezTo>
                      <a:pt x="2303" y="1299"/>
                      <a:pt x="2301" y="1302"/>
                      <a:pt x="2298" y="1303"/>
                    </a:cubicBezTo>
                    <a:cubicBezTo>
                      <a:pt x="2295" y="1303"/>
                      <a:pt x="2292" y="1301"/>
                      <a:pt x="2292" y="1298"/>
                    </a:cubicBezTo>
                    <a:cubicBezTo>
                      <a:pt x="2291" y="1295"/>
                      <a:pt x="2293" y="1292"/>
                      <a:pt x="2296" y="1292"/>
                    </a:cubicBezTo>
                    <a:cubicBezTo>
                      <a:pt x="2296" y="1292"/>
                      <a:pt x="2297" y="1292"/>
                      <a:pt x="2298" y="1292"/>
                    </a:cubicBezTo>
                    <a:cubicBezTo>
                      <a:pt x="2297" y="1291"/>
                      <a:pt x="2295" y="1291"/>
                      <a:pt x="2294" y="1292"/>
                    </a:cubicBezTo>
                    <a:cubicBezTo>
                      <a:pt x="2291" y="1292"/>
                      <a:pt x="2289" y="1294"/>
                      <a:pt x="2288" y="1296"/>
                    </a:cubicBezTo>
                    <a:cubicBezTo>
                      <a:pt x="2286" y="1300"/>
                      <a:pt x="2287" y="1304"/>
                      <a:pt x="2289" y="1307"/>
                    </a:cubicBezTo>
                    <a:cubicBezTo>
                      <a:pt x="2292" y="1311"/>
                      <a:pt x="2296" y="1313"/>
                      <a:pt x="2301" y="1312"/>
                    </a:cubicBezTo>
                    <a:cubicBezTo>
                      <a:pt x="2307" y="1311"/>
                      <a:pt x="2311" y="1308"/>
                      <a:pt x="2314" y="1304"/>
                    </a:cubicBezTo>
                    <a:cubicBezTo>
                      <a:pt x="2319" y="1298"/>
                      <a:pt x="2322" y="1293"/>
                      <a:pt x="2326" y="1288"/>
                    </a:cubicBezTo>
                    <a:cubicBezTo>
                      <a:pt x="2335" y="1278"/>
                      <a:pt x="2346" y="1270"/>
                      <a:pt x="2357" y="1266"/>
                    </a:cubicBezTo>
                    <a:cubicBezTo>
                      <a:pt x="2369" y="1263"/>
                      <a:pt x="2380" y="1262"/>
                      <a:pt x="2392" y="1265"/>
                    </a:cubicBezTo>
                    <a:cubicBezTo>
                      <a:pt x="2409" y="1268"/>
                      <a:pt x="2425" y="1279"/>
                      <a:pt x="2435" y="1294"/>
                    </a:cubicBezTo>
                    <a:cubicBezTo>
                      <a:pt x="2435" y="1293"/>
                      <a:pt x="2435" y="1292"/>
                      <a:pt x="2435" y="1291"/>
                    </a:cubicBezTo>
                    <a:cubicBezTo>
                      <a:pt x="2435" y="1286"/>
                      <a:pt x="2435" y="1281"/>
                      <a:pt x="2435" y="1276"/>
                    </a:cubicBezTo>
                    <a:cubicBezTo>
                      <a:pt x="2436" y="1268"/>
                      <a:pt x="2437" y="1262"/>
                      <a:pt x="2441" y="1255"/>
                    </a:cubicBezTo>
                    <a:cubicBezTo>
                      <a:pt x="2453" y="1231"/>
                      <a:pt x="2484" y="1230"/>
                      <a:pt x="2502" y="1244"/>
                    </a:cubicBezTo>
                    <a:cubicBezTo>
                      <a:pt x="2510" y="1250"/>
                      <a:pt x="2515" y="1258"/>
                      <a:pt x="2517" y="1267"/>
                    </a:cubicBezTo>
                    <a:cubicBezTo>
                      <a:pt x="2514" y="1266"/>
                      <a:pt x="2514" y="1266"/>
                      <a:pt x="2514" y="1266"/>
                    </a:cubicBezTo>
                    <a:cubicBezTo>
                      <a:pt x="2511" y="1259"/>
                      <a:pt x="2506" y="1252"/>
                      <a:pt x="2500" y="1247"/>
                    </a:cubicBezTo>
                    <a:cubicBezTo>
                      <a:pt x="2483" y="1235"/>
                      <a:pt x="2455" y="1235"/>
                      <a:pt x="2444" y="1256"/>
                    </a:cubicBezTo>
                    <a:cubicBezTo>
                      <a:pt x="2441" y="1263"/>
                      <a:pt x="2440" y="1269"/>
                      <a:pt x="2440" y="1277"/>
                    </a:cubicBezTo>
                    <a:cubicBezTo>
                      <a:pt x="2439" y="1281"/>
                      <a:pt x="2439" y="1286"/>
                      <a:pt x="2440" y="1291"/>
                    </a:cubicBezTo>
                    <a:cubicBezTo>
                      <a:pt x="2441" y="1312"/>
                      <a:pt x="2449" y="1326"/>
                      <a:pt x="2443" y="1348"/>
                    </a:cubicBezTo>
                    <a:cubicBezTo>
                      <a:pt x="2440" y="1360"/>
                      <a:pt x="2432" y="1372"/>
                      <a:pt x="2420" y="1381"/>
                    </a:cubicBezTo>
                    <a:cubicBezTo>
                      <a:pt x="2412" y="1386"/>
                      <a:pt x="2406" y="1389"/>
                      <a:pt x="2397" y="1391"/>
                    </a:cubicBezTo>
                    <a:cubicBezTo>
                      <a:pt x="2388" y="1394"/>
                      <a:pt x="2381" y="1394"/>
                      <a:pt x="2371" y="1392"/>
                    </a:cubicBezTo>
                    <a:cubicBezTo>
                      <a:pt x="2358" y="1390"/>
                      <a:pt x="2348" y="1385"/>
                      <a:pt x="2338" y="1376"/>
                    </a:cubicBezTo>
                    <a:cubicBezTo>
                      <a:pt x="2343" y="1382"/>
                      <a:pt x="2347" y="1386"/>
                      <a:pt x="2348" y="1387"/>
                    </a:cubicBezTo>
                    <a:cubicBezTo>
                      <a:pt x="2369" y="1407"/>
                      <a:pt x="2391" y="1425"/>
                      <a:pt x="2414" y="1439"/>
                    </a:cubicBezTo>
                    <a:cubicBezTo>
                      <a:pt x="2421" y="1443"/>
                      <a:pt x="2427" y="1445"/>
                      <a:pt x="2433" y="1444"/>
                    </a:cubicBezTo>
                    <a:cubicBezTo>
                      <a:pt x="2437" y="1443"/>
                      <a:pt x="2440" y="1441"/>
                      <a:pt x="2443" y="1439"/>
                    </a:cubicBezTo>
                    <a:cubicBezTo>
                      <a:pt x="2446" y="1435"/>
                      <a:pt x="2448" y="1428"/>
                      <a:pt x="2444" y="1423"/>
                    </a:cubicBezTo>
                    <a:cubicBezTo>
                      <a:pt x="2442" y="1421"/>
                      <a:pt x="2439" y="1419"/>
                      <a:pt x="2436" y="1420"/>
                    </a:cubicBezTo>
                    <a:cubicBezTo>
                      <a:pt x="2432" y="1421"/>
                      <a:pt x="2430" y="1426"/>
                      <a:pt x="2431" y="1429"/>
                    </a:cubicBezTo>
                    <a:cubicBezTo>
                      <a:pt x="2432" y="1431"/>
                      <a:pt x="2435" y="1433"/>
                      <a:pt x="2438" y="1432"/>
                    </a:cubicBezTo>
                    <a:cubicBezTo>
                      <a:pt x="2436" y="1435"/>
                      <a:pt x="2432" y="1435"/>
                      <a:pt x="2429" y="1432"/>
                    </a:cubicBezTo>
                    <a:cubicBezTo>
                      <a:pt x="2422" y="1425"/>
                      <a:pt x="2428" y="1412"/>
                      <a:pt x="2439" y="1414"/>
                    </a:cubicBezTo>
                    <a:cubicBezTo>
                      <a:pt x="2448" y="1415"/>
                      <a:pt x="2453" y="1422"/>
                      <a:pt x="2452" y="1431"/>
                    </a:cubicBezTo>
                    <a:cubicBezTo>
                      <a:pt x="2451" y="1442"/>
                      <a:pt x="2438" y="1450"/>
                      <a:pt x="2425" y="1445"/>
                    </a:cubicBezTo>
                    <a:cubicBezTo>
                      <a:pt x="2445" y="1456"/>
                      <a:pt x="2466" y="1465"/>
                      <a:pt x="2487" y="1470"/>
                    </a:cubicBezTo>
                    <a:cubicBezTo>
                      <a:pt x="2479" y="1466"/>
                      <a:pt x="2473" y="1460"/>
                      <a:pt x="2468" y="1454"/>
                    </a:cubicBezTo>
                    <a:cubicBezTo>
                      <a:pt x="2451" y="1433"/>
                      <a:pt x="2454" y="1399"/>
                      <a:pt x="2486" y="1392"/>
                    </a:cubicBezTo>
                    <a:cubicBezTo>
                      <a:pt x="2494" y="1391"/>
                      <a:pt x="2503" y="1392"/>
                      <a:pt x="2511" y="1395"/>
                    </a:cubicBezTo>
                    <a:cubicBezTo>
                      <a:pt x="2524" y="1400"/>
                      <a:pt x="2536" y="1412"/>
                      <a:pt x="2549" y="1413"/>
                    </a:cubicBezTo>
                    <a:cubicBezTo>
                      <a:pt x="2556" y="1414"/>
                      <a:pt x="2562" y="1411"/>
                      <a:pt x="2567" y="1406"/>
                    </a:cubicBezTo>
                    <a:cubicBezTo>
                      <a:pt x="2576" y="1395"/>
                      <a:pt x="2570" y="1376"/>
                      <a:pt x="2557" y="1372"/>
                    </a:cubicBezTo>
                    <a:cubicBezTo>
                      <a:pt x="2551" y="1370"/>
                      <a:pt x="2544" y="1373"/>
                      <a:pt x="2541" y="1378"/>
                    </a:cubicBezTo>
                    <a:cubicBezTo>
                      <a:pt x="2537" y="1385"/>
                      <a:pt x="2540" y="1393"/>
                      <a:pt x="2547" y="1394"/>
                    </a:cubicBezTo>
                    <a:cubicBezTo>
                      <a:pt x="2543" y="1395"/>
                      <a:pt x="2538" y="1393"/>
                      <a:pt x="2535" y="1388"/>
                    </a:cubicBezTo>
                    <a:cubicBezTo>
                      <a:pt x="2532" y="1380"/>
                      <a:pt x="2538" y="1370"/>
                      <a:pt x="2546" y="1367"/>
                    </a:cubicBezTo>
                    <a:cubicBezTo>
                      <a:pt x="2556" y="1364"/>
                      <a:pt x="2565" y="1368"/>
                      <a:pt x="2570" y="1373"/>
                    </a:cubicBezTo>
                    <a:cubicBezTo>
                      <a:pt x="2580" y="1384"/>
                      <a:pt x="2581" y="1402"/>
                      <a:pt x="2568" y="1411"/>
                    </a:cubicBezTo>
                    <a:cubicBezTo>
                      <a:pt x="2561" y="1416"/>
                      <a:pt x="2555" y="1418"/>
                      <a:pt x="2549" y="1417"/>
                    </a:cubicBezTo>
                    <a:cubicBezTo>
                      <a:pt x="2538" y="1416"/>
                      <a:pt x="2528" y="1409"/>
                      <a:pt x="2517" y="1409"/>
                    </a:cubicBezTo>
                    <a:cubicBezTo>
                      <a:pt x="2499" y="1409"/>
                      <a:pt x="2483" y="1420"/>
                      <a:pt x="2484" y="1437"/>
                    </a:cubicBezTo>
                    <a:cubicBezTo>
                      <a:pt x="2485" y="1456"/>
                      <a:pt x="2509" y="1475"/>
                      <a:pt x="2529" y="1477"/>
                    </a:cubicBezTo>
                    <a:cubicBezTo>
                      <a:pt x="2540" y="1478"/>
                      <a:pt x="2554" y="1473"/>
                      <a:pt x="2560" y="1463"/>
                    </a:cubicBezTo>
                    <a:cubicBezTo>
                      <a:pt x="2568" y="1450"/>
                      <a:pt x="2561" y="1429"/>
                      <a:pt x="2543" y="1430"/>
                    </a:cubicBezTo>
                    <a:cubicBezTo>
                      <a:pt x="2538" y="1430"/>
                      <a:pt x="2533" y="1433"/>
                      <a:pt x="2530" y="1437"/>
                    </a:cubicBezTo>
                    <a:cubicBezTo>
                      <a:pt x="2525" y="1444"/>
                      <a:pt x="2529" y="1458"/>
                      <a:pt x="2540" y="1457"/>
                    </a:cubicBezTo>
                    <a:cubicBezTo>
                      <a:pt x="2546" y="1457"/>
                      <a:pt x="2550" y="1451"/>
                      <a:pt x="2546" y="1447"/>
                    </a:cubicBezTo>
                    <a:cubicBezTo>
                      <a:pt x="2553" y="1449"/>
                      <a:pt x="2552" y="1459"/>
                      <a:pt x="2543" y="1461"/>
                    </a:cubicBezTo>
                    <a:cubicBezTo>
                      <a:pt x="2528" y="1465"/>
                      <a:pt x="2517" y="1446"/>
                      <a:pt x="2528" y="1434"/>
                    </a:cubicBezTo>
                    <a:cubicBezTo>
                      <a:pt x="2534" y="1427"/>
                      <a:pt x="2547" y="1423"/>
                      <a:pt x="2557" y="1430"/>
                    </a:cubicBezTo>
                    <a:cubicBezTo>
                      <a:pt x="2570" y="1439"/>
                      <a:pt x="2571" y="1462"/>
                      <a:pt x="2556" y="1474"/>
                    </a:cubicBezTo>
                    <a:cubicBezTo>
                      <a:pt x="2554" y="1475"/>
                      <a:pt x="2553" y="1476"/>
                      <a:pt x="2551" y="1477"/>
                    </a:cubicBezTo>
                    <a:cubicBezTo>
                      <a:pt x="2557" y="1475"/>
                      <a:pt x="2563" y="1473"/>
                      <a:pt x="2570" y="1469"/>
                    </a:cubicBezTo>
                    <a:cubicBezTo>
                      <a:pt x="2570" y="1469"/>
                      <a:pt x="2570" y="1469"/>
                      <a:pt x="2570" y="1469"/>
                    </a:cubicBezTo>
                    <a:cubicBezTo>
                      <a:pt x="2579" y="1463"/>
                      <a:pt x="2584" y="1459"/>
                      <a:pt x="2591" y="1450"/>
                    </a:cubicBezTo>
                    <a:cubicBezTo>
                      <a:pt x="2588" y="1460"/>
                      <a:pt x="2580" y="1466"/>
                      <a:pt x="2572" y="1472"/>
                    </a:cubicBezTo>
                    <a:cubicBezTo>
                      <a:pt x="2572" y="1472"/>
                      <a:pt x="2572" y="1472"/>
                      <a:pt x="2572" y="1472"/>
                    </a:cubicBezTo>
                    <a:cubicBezTo>
                      <a:pt x="2567" y="1474"/>
                      <a:pt x="2563" y="1476"/>
                      <a:pt x="2558" y="1477"/>
                    </a:cubicBezTo>
                    <a:cubicBezTo>
                      <a:pt x="2573" y="1476"/>
                      <a:pt x="2588" y="1474"/>
                      <a:pt x="2603" y="1469"/>
                    </a:cubicBezTo>
                    <a:cubicBezTo>
                      <a:pt x="2630" y="1460"/>
                      <a:pt x="2648" y="1449"/>
                      <a:pt x="2667" y="1429"/>
                    </a:cubicBezTo>
                    <a:cubicBezTo>
                      <a:pt x="2683" y="1409"/>
                      <a:pt x="2694" y="1386"/>
                      <a:pt x="2698" y="1361"/>
                    </a:cubicBezTo>
                    <a:cubicBezTo>
                      <a:pt x="2700" y="1349"/>
                      <a:pt x="2701" y="1342"/>
                      <a:pt x="2696" y="1330"/>
                    </a:cubicBezTo>
                    <a:cubicBezTo>
                      <a:pt x="2686" y="1306"/>
                      <a:pt x="2662" y="1288"/>
                      <a:pt x="2642" y="1287"/>
                    </a:cubicBezTo>
                    <a:cubicBezTo>
                      <a:pt x="2631" y="1287"/>
                      <a:pt x="2619" y="1293"/>
                      <a:pt x="2621" y="1306"/>
                    </a:cubicBezTo>
                    <a:cubicBezTo>
                      <a:pt x="2622" y="1313"/>
                      <a:pt x="2627" y="1317"/>
                      <a:pt x="2635" y="1316"/>
                    </a:cubicBezTo>
                    <a:cubicBezTo>
                      <a:pt x="2628" y="1325"/>
                      <a:pt x="2610" y="1318"/>
                      <a:pt x="2606" y="1304"/>
                    </a:cubicBezTo>
                    <a:cubicBezTo>
                      <a:pt x="2601" y="1289"/>
                      <a:pt x="2607" y="1277"/>
                      <a:pt x="2615" y="1271"/>
                    </a:cubicBezTo>
                    <a:cubicBezTo>
                      <a:pt x="2628" y="1261"/>
                      <a:pt x="2648" y="1261"/>
                      <a:pt x="2665" y="1272"/>
                    </a:cubicBezTo>
                    <a:cubicBezTo>
                      <a:pt x="2681" y="1284"/>
                      <a:pt x="2693" y="1302"/>
                      <a:pt x="2698" y="1321"/>
                    </a:cubicBezTo>
                    <a:cubicBezTo>
                      <a:pt x="2697" y="1317"/>
                      <a:pt x="2696" y="1313"/>
                      <a:pt x="2695" y="1308"/>
                    </a:cubicBezTo>
                    <a:cubicBezTo>
                      <a:pt x="2686" y="1279"/>
                      <a:pt x="2668" y="1254"/>
                      <a:pt x="2641" y="1238"/>
                    </a:cubicBezTo>
                    <a:cubicBezTo>
                      <a:pt x="2627" y="1231"/>
                      <a:pt x="2614" y="1230"/>
                      <a:pt x="2599" y="1238"/>
                    </a:cubicBezTo>
                    <a:cubicBezTo>
                      <a:pt x="2590" y="1243"/>
                      <a:pt x="2579" y="1255"/>
                      <a:pt x="2579" y="1266"/>
                    </a:cubicBezTo>
                    <a:cubicBezTo>
                      <a:pt x="2579" y="1275"/>
                      <a:pt x="2587" y="1283"/>
                      <a:pt x="2596" y="1278"/>
                    </a:cubicBezTo>
                    <a:cubicBezTo>
                      <a:pt x="2597" y="1284"/>
                      <a:pt x="2590" y="1290"/>
                      <a:pt x="2583" y="1288"/>
                    </a:cubicBezTo>
                    <a:cubicBezTo>
                      <a:pt x="2577" y="1287"/>
                      <a:pt x="2571" y="1280"/>
                      <a:pt x="2570" y="1272"/>
                    </a:cubicBezTo>
                    <a:cubicBezTo>
                      <a:pt x="2569" y="1267"/>
                      <a:pt x="2570" y="1261"/>
                      <a:pt x="2573" y="1256"/>
                    </a:cubicBezTo>
                    <a:cubicBezTo>
                      <a:pt x="2577" y="1247"/>
                      <a:pt x="2586" y="1239"/>
                      <a:pt x="2596" y="1234"/>
                    </a:cubicBezTo>
                    <a:cubicBezTo>
                      <a:pt x="2603" y="1231"/>
                      <a:pt x="2611" y="1229"/>
                      <a:pt x="2618" y="1230"/>
                    </a:cubicBezTo>
                    <a:cubicBezTo>
                      <a:pt x="2596" y="1226"/>
                      <a:pt x="2573" y="1232"/>
                      <a:pt x="2556" y="1250"/>
                    </a:cubicBezTo>
                    <a:cubicBezTo>
                      <a:pt x="2548" y="1259"/>
                      <a:pt x="2543" y="1269"/>
                      <a:pt x="2541" y="1281"/>
                    </a:cubicBezTo>
                    <a:cubicBezTo>
                      <a:pt x="2531" y="1333"/>
                      <a:pt x="2575" y="1317"/>
                      <a:pt x="2600" y="1322"/>
                    </a:cubicBezTo>
                    <a:cubicBezTo>
                      <a:pt x="2633" y="1329"/>
                      <a:pt x="2617" y="1370"/>
                      <a:pt x="2584" y="1364"/>
                    </a:cubicBezTo>
                    <a:cubicBezTo>
                      <a:pt x="2555" y="1359"/>
                      <a:pt x="2542" y="1332"/>
                      <a:pt x="2539" y="1306"/>
                    </a:cubicBezTo>
                    <a:cubicBezTo>
                      <a:pt x="2539" y="1311"/>
                      <a:pt x="2538" y="1316"/>
                      <a:pt x="2536" y="1320"/>
                    </a:cubicBezTo>
                    <a:cubicBezTo>
                      <a:pt x="2532" y="1330"/>
                      <a:pt x="2520" y="1338"/>
                      <a:pt x="2509" y="1334"/>
                    </a:cubicBezTo>
                    <a:cubicBezTo>
                      <a:pt x="2504" y="1332"/>
                      <a:pt x="2501" y="1327"/>
                      <a:pt x="2501" y="1322"/>
                    </a:cubicBezTo>
                    <a:cubicBezTo>
                      <a:pt x="2500" y="1318"/>
                      <a:pt x="2502" y="1314"/>
                      <a:pt x="2505" y="1312"/>
                    </a:cubicBezTo>
                    <a:cubicBezTo>
                      <a:pt x="2508" y="1309"/>
                      <a:pt x="2513" y="1308"/>
                      <a:pt x="2516" y="1309"/>
                    </a:cubicBezTo>
                    <a:cubicBezTo>
                      <a:pt x="2522" y="1310"/>
                      <a:pt x="2525" y="1316"/>
                      <a:pt x="2524" y="1321"/>
                    </a:cubicBezTo>
                    <a:cubicBezTo>
                      <a:pt x="2524" y="1324"/>
                      <a:pt x="2521" y="1327"/>
                      <a:pt x="2518" y="1327"/>
                    </a:cubicBezTo>
                    <a:cubicBezTo>
                      <a:pt x="2516" y="1327"/>
                      <a:pt x="2514" y="1326"/>
                      <a:pt x="2513" y="1323"/>
                    </a:cubicBezTo>
                    <a:cubicBezTo>
                      <a:pt x="2515" y="1324"/>
                      <a:pt x="2516" y="1325"/>
                      <a:pt x="2518" y="1324"/>
                    </a:cubicBezTo>
                    <a:cubicBezTo>
                      <a:pt x="2521" y="1323"/>
                      <a:pt x="2521" y="1320"/>
                      <a:pt x="2519" y="1317"/>
                    </a:cubicBezTo>
                    <a:cubicBezTo>
                      <a:pt x="2518" y="1316"/>
                      <a:pt x="2516" y="1315"/>
                      <a:pt x="2514" y="1316"/>
                    </a:cubicBezTo>
                    <a:cubicBezTo>
                      <a:pt x="2511" y="1316"/>
                      <a:pt x="2509" y="1318"/>
                      <a:pt x="2508" y="1321"/>
                    </a:cubicBezTo>
                    <a:cubicBezTo>
                      <a:pt x="2508" y="1325"/>
                      <a:pt x="2510" y="1328"/>
                      <a:pt x="2513" y="1329"/>
                    </a:cubicBezTo>
                    <a:cubicBezTo>
                      <a:pt x="2522" y="1333"/>
                      <a:pt x="2532" y="1324"/>
                      <a:pt x="2536" y="1316"/>
                    </a:cubicBezTo>
                    <a:cubicBezTo>
                      <a:pt x="2537" y="1314"/>
                      <a:pt x="2537" y="1311"/>
                      <a:pt x="2538" y="1309"/>
                    </a:cubicBezTo>
                    <a:cubicBezTo>
                      <a:pt x="2539" y="1301"/>
                      <a:pt x="2538" y="1292"/>
                      <a:pt x="2539" y="1284"/>
                    </a:cubicBezTo>
                    <a:cubicBezTo>
                      <a:pt x="2541" y="1275"/>
                      <a:pt x="2543" y="1268"/>
                      <a:pt x="2547" y="1260"/>
                    </a:cubicBezTo>
                    <a:cubicBezTo>
                      <a:pt x="2545" y="1263"/>
                      <a:pt x="2542" y="1265"/>
                      <a:pt x="2540" y="1266"/>
                    </a:cubicBezTo>
                    <a:cubicBezTo>
                      <a:pt x="2523" y="1276"/>
                      <a:pt x="2502" y="1270"/>
                      <a:pt x="2490" y="1256"/>
                    </a:cubicBezTo>
                    <a:cubicBezTo>
                      <a:pt x="2487" y="1251"/>
                      <a:pt x="2485" y="1247"/>
                      <a:pt x="2484" y="1242"/>
                    </a:cubicBezTo>
                    <a:cubicBezTo>
                      <a:pt x="2487" y="1242"/>
                      <a:pt x="2487" y="1242"/>
                      <a:pt x="2487" y="1242"/>
                    </a:cubicBezTo>
                    <a:cubicBezTo>
                      <a:pt x="2488" y="1246"/>
                      <a:pt x="2490" y="1250"/>
                      <a:pt x="2493" y="1254"/>
                    </a:cubicBezTo>
                    <a:cubicBezTo>
                      <a:pt x="2504" y="1267"/>
                      <a:pt x="2523" y="1273"/>
                      <a:pt x="2539" y="1264"/>
                    </a:cubicBezTo>
                    <a:cubicBezTo>
                      <a:pt x="2548" y="1259"/>
                      <a:pt x="2550" y="1254"/>
                      <a:pt x="2557" y="1247"/>
                    </a:cubicBezTo>
                    <a:cubicBezTo>
                      <a:pt x="2580" y="1223"/>
                      <a:pt x="2614" y="1221"/>
                      <a:pt x="2642" y="1236"/>
                    </a:cubicBezTo>
                    <a:cubicBezTo>
                      <a:pt x="2651" y="1241"/>
                      <a:pt x="2658" y="1246"/>
                      <a:pt x="2664" y="1252"/>
                    </a:cubicBezTo>
                    <a:cubicBezTo>
                      <a:pt x="2653" y="1237"/>
                      <a:pt x="2640" y="1224"/>
                      <a:pt x="2626" y="1217"/>
                    </a:cubicBezTo>
                    <a:cubicBezTo>
                      <a:pt x="2596" y="1203"/>
                      <a:pt x="2558" y="1181"/>
                      <a:pt x="2537" y="1175"/>
                    </a:cubicBezTo>
                    <a:cubicBezTo>
                      <a:pt x="2527" y="1172"/>
                      <a:pt x="2515" y="1173"/>
                      <a:pt x="2506" y="1179"/>
                    </a:cubicBezTo>
                    <a:cubicBezTo>
                      <a:pt x="2510" y="1174"/>
                      <a:pt x="2516" y="1172"/>
                      <a:pt x="2523" y="1172"/>
                    </a:cubicBezTo>
                    <a:cubicBezTo>
                      <a:pt x="2523" y="1172"/>
                      <a:pt x="2523" y="1172"/>
                      <a:pt x="2523" y="1172"/>
                    </a:cubicBezTo>
                    <a:cubicBezTo>
                      <a:pt x="2526" y="1171"/>
                      <a:pt x="2529" y="1171"/>
                      <a:pt x="2532" y="1172"/>
                    </a:cubicBezTo>
                    <a:cubicBezTo>
                      <a:pt x="2522" y="1167"/>
                      <a:pt x="2511" y="1165"/>
                      <a:pt x="2499" y="1167"/>
                    </a:cubicBezTo>
                    <a:cubicBezTo>
                      <a:pt x="2488" y="1170"/>
                      <a:pt x="2479" y="1176"/>
                      <a:pt x="2473" y="1186"/>
                    </a:cubicBezTo>
                    <a:cubicBezTo>
                      <a:pt x="2472" y="1186"/>
                      <a:pt x="2471" y="1185"/>
                      <a:pt x="2471" y="1185"/>
                    </a:cubicBezTo>
                    <a:cubicBezTo>
                      <a:pt x="2475" y="1178"/>
                      <a:pt x="2481" y="1171"/>
                      <a:pt x="2491" y="1167"/>
                    </a:cubicBezTo>
                    <a:cubicBezTo>
                      <a:pt x="2499" y="1164"/>
                      <a:pt x="2508" y="1163"/>
                      <a:pt x="2515" y="1165"/>
                    </a:cubicBezTo>
                    <a:cubicBezTo>
                      <a:pt x="2510" y="1163"/>
                      <a:pt x="2507" y="1157"/>
                      <a:pt x="2507" y="1153"/>
                    </a:cubicBezTo>
                    <a:cubicBezTo>
                      <a:pt x="2507" y="1149"/>
                      <a:pt x="2509" y="1146"/>
                      <a:pt x="2512" y="1144"/>
                    </a:cubicBezTo>
                    <a:cubicBezTo>
                      <a:pt x="2516" y="1141"/>
                      <a:pt x="2521" y="1141"/>
                      <a:pt x="2525" y="1147"/>
                    </a:cubicBezTo>
                    <a:cubicBezTo>
                      <a:pt x="2526" y="1149"/>
                      <a:pt x="2526" y="1153"/>
                      <a:pt x="2524" y="1155"/>
                    </a:cubicBezTo>
                    <a:cubicBezTo>
                      <a:pt x="2520" y="1159"/>
                      <a:pt x="2514" y="1156"/>
                      <a:pt x="2515" y="1152"/>
                    </a:cubicBezTo>
                    <a:cubicBezTo>
                      <a:pt x="2516" y="1154"/>
                      <a:pt x="2517" y="1155"/>
                      <a:pt x="2519" y="1155"/>
                    </a:cubicBezTo>
                    <a:cubicBezTo>
                      <a:pt x="2522" y="1155"/>
                      <a:pt x="2524" y="1152"/>
                      <a:pt x="2523" y="1149"/>
                    </a:cubicBezTo>
                    <a:cubicBezTo>
                      <a:pt x="2522" y="1147"/>
                      <a:pt x="2520" y="1146"/>
                      <a:pt x="2518" y="1145"/>
                    </a:cubicBezTo>
                    <a:cubicBezTo>
                      <a:pt x="2513" y="1144"/>
                      <a:pt x="2507" y="1150"/>
                      <a:pt x="2510" y="1157"/>
                    </a:cubicBezTo>
                    <a:cubicBezTo>
                      <a:pt x="2512" y="1164"/>
                      <a:pt x="2522" y="1166"/>
                      <a:pt x="2528" y="1168"/>
                    </a:cubicBezTo>
                    <a:cubicBezTo>
                      <a:pt x="2535" y="1171"/>
                      <a:pt x="2544" y="1174"/>
                      <a:pt x="2548" y="1175"/>
                    </a:cubicBezTo>
                    <a:cubicBezTo>
                      <a:pt x="2554" y="1178"/>
                      <a:pt x="2569" y="1184"/>
                      <a:pt x="2585" y="1193"/>
                    </a:cubicBezTo>
                    <a:cubicBezTo>
                      <a:pt x="2583" y="1191"/>
                      <a:pt x="2580" y="1188"/>
                      <a:pt x="2578" y="1185"/>
                    </a:cubicBezTo>
                    <a:cubicBezTo>
                      <a:pt x="2577" y="1184"/>
                      <a:pt x="2569" y="1173"/>
                      <a:pt x="2571" y="1172"/>
                    </a:cubicBezTo>
                    <a:cubicBezTo>
                      <a:pt x="2572" y="1172"/>
                      <a:pt x="2577" y="1178"/>
                      <a:pt x="2578" y="1179"/>
                    </a:cubicBezTo>
                    <a:cubicBezTo>
                      <a:pt x="2581" y="1183"/>
                      <a:pt x="2585" y="1187"/>
                      <a:pt x="2590" y="1191"/>
                    </a:cubicBezTo>
                    <a:cubicBezTo>
                      <a:pt x="2591" y="1192"/>
                      <a:pt x="2593" y="1194"/>
                      <a:pt x="2595" y="1195"/>
                    </a:cubicBezTo>
                    <a:cubicBezTo>
                      <a:pt x="2602" y="1201"/>
                      <a:pt x="2609" y="1204"/>
                      <a:pt x="2617" y="1208"/>
                    </a:cubicBezTo>
                    <a:cubicBezTo>
                      <a:pt x="2618" y="1208"/>
                      <a:pt x="2619" y="1208"/>
                      <a:pt x="2620" y="1209"/>
                    </a:cubicBezTo>
                    <a:cubicBezTo>
                      <a:pt x="2618" y="1207"/>
                      <a:pt x="2616" y="1206"/>
                      <a:pt x="2614" y="1204"/>
                    </a:cubicBezTo>
                    <a:cubicBezTo>
                      <a:pt x="2607" y="1199"/>
                      <a:pt x="2603" y="1194"/>
                      <a:pt x="2599" y="1187"/>
                    </a:cubicBezTo>
                    <a:cubicBezTo>
                      <a:pt x="2589" y="1167"/>
                      <a:pt x="2599" y="1150"/>
                      <a:pt x="2615" y="1141"/>
                    </a:cubicBezTo>
                    <a:cubicBezTo>
                      <a:pt x="2629" y="1133"/>
                      <a:pt x="2646" y="1130"/>
                      <a:pt x="2661" y="1138"/>
                    </a:cubicBezTo>
                    <a:cubicBezTo>
                      <a:pt x="2673" y="1145"/>
                      <a:pt x="2678" y="1157"/>
                      <a:pt x="2675" y="1171"/>
                    </a:cubicBezTo>
                    <a:cubicBezTo>
                      <a:pt x="2673" y="1177"/>
                      <a:pt x="2671" y="1181"/>
                      <a:pt x="2666" y="1186"/>
                    </a:cubicBezTo>
                    <a:cubicBezTo>
                      <a:pt x="2662" y="1189"/>
                      <a:pt x="2658" y="1191"/>
                      <a:pt x="2653" y="1191"/>
                    </a:cubicBezTo>
                    <a:cubicBezTo>
                      <a:pt x="2647" y="1191"/>
                      <a:pt x="2641" y="1189"/>
                      <a:pt x="2637" y="1184"/>
                    </a:cubicBezTo>
                    <a:cubicBezTo>
                      <a:pt x="2635" y="1180"/>
                      <a:pt x="2634" y="1177"/>
                      <a:pt x="2635" y="1173"/>
                    </a:cubicBezTo>
                    <a:cubicBezTo>
                      <a:pt x="2637" y="1169"/>
                      <a:pt x="2639" y="1166"/>
                      <a:pt x="2643" y="1164"/>
                    </a:cubicBezTo>
                    <a:cubicBezTo>
                      <a:pt x="2648" y="1162"/>
                      <a:pt x="2653" y="1162"/>
                      <a:pt x="2657" y="1166"/>
                    </a:cubicBezTo>
                    <a:cubicBezTo>
                      <a:pt x="2660" y="1169"/>
                      <a:pt x="2661" y="1175"/>
                      <a:pt x="2658" y="1179"/>
                    </a:cubicBezTo>
                    <a:cubicBezTo>
                      <a:pt x="2655" y="1184"/>
                      <a:pt x="2648" y="1186"/>
                      <a:pt x="2643" y="1182"/>
                    </a:cubicBezTo>
                    <a:cubicBezTo>
                      <a:pt x="2638" y="1179"/>
                      <a:pt x="2637" y="1173"/>
                      <a:pt x="2640" y="1168"/>
                    </a:cubicBezTo>
                    <a:cubicBezTo>
                      <a:pt x="2641" y="1166"/>
                      <a:pt x="2643" y="1165"/>
                      <a:pt x="2645" y="1164"/>
                    </a:cubicBezTo>
                    <a:cubicBezTo>
                      <a:pt x="2644" y="1164"/>
                      <a:pt x="2644" y="1164"/>
                      <a:pt x="2644" y="1164"/>
                    </a:cubicBezTo>
                    <a:cubicBezTo>
                      <a:pt x="2640" y="1166"/>
                      <a:pt x="2637" y="1169"/>
                      <a:pt x="2636" y="1173"/>
                    </a:cubicBezTo>
                    <a:cubicBezTo>
                      <a:pt x="2635" y="1177"/>
                      <a:pt x="2636" y="1180"/>
                      <a:pt x="2638" y="1183"/>
                    </a:cubicBezTo>
                    <a:cubicBezTo>
                      <a:pt x="2642" y="1188"/>
                      <a:pt x="2647" y="1190"/>
                      <a:pt x="2653" y="1190"/>
                    </a:cubicBezTo>
                    <a:cubicBezTo>
                      <a:pt x="2658" y="1190"/>
                      <a:pt x="2661" y="1188"/>
                      <a:pt x="2665" y="1185"/>
                    </a:cubicBezTo>
                    <a:cubicBezTo>
                      <a:pt x="2669" y="1181"/>
                      <a:pt x="2672" y="1176"/>
                      <a:pt x="2673" y="1170"/>
                    </a:cubicBezTo>
                    <a:cubicBezTo>
                      <a:pt x="2676" y="1157"/>
                      <a:pt x="2671" y="1147"/>
                      <a:pt x="2660" y="1140"/>
                    </a:cubicBezTo>
                    <a:cubicBezTo>
                      <a:pt x="2646" y="1133"/>
                      <a:pt x="2628" y="1136"/>
                      <a:pt x="2616" y="1144"/>
                    </a:cubicBezTo>
                    <a:cubicBezTo>
                      <a:pt x="2602" y="1153"/>
                      <a:pt x="2594" y="1168"/>
                      <a:pt x="2603" y="1185"/>
                    </a:cubicBezTo>
                    <a:cubicBezTo>
                      <a:pt x="2607" y="1191"/>
                      <a:pt x="2611" y="1196"/>
                      <a:pt x="2616" y="1200"/>
                    </a:cubicBezTo>
                    <a:cubicBezTo>
                      <a:pt x="2637" y="1217"/>
                      <a:pt x="2655" y="1233"/>
                      <a:pt x="2670" y="1256"/>
                    </a:cubicBezTo>
                    <a:cubicBezTo>
                      <a:pt x="2670" y="1255"/>
                      <a:pt x="2669" y="1253"/>
                      <a:pt x="2669" y="1252"/>
                    </a:cubicBezTo>
                    <a:cubicBezTo>
                      <a:pt x="2668" y="1242"/>
                      <a:pt x="2671" y="1231"/>
                      <a:pt x="2682" y="1229"/>
                    </a:cubicBezTo>
                    <a:cubicBezTo>
                      <a:pt x="2690" y="1228"/>
                      <a:pt x="2697" y="1233"/>
                      <a:pt x="2699" y="1240"/>
                    </a:cubicBezTo>
                    <a:cubicBezTo>
                      <a:pt x="2701" y="1246"/>
                      <a:pt x="2701" y="1252"/>
                      <a:pt x="2695" y="1256"/>
                    </a:cubicBezTo>
                    <a:cubicBezTo>
                      <a:pt x="2692" y="1259"/>
                      <a:pt x="2686" y="1258"/>
                      <a:pt x="2686" y="1253"/>
                    </a:cubicBezTo>
                    <a:cubicBezTo>
                      <a:pt x="2685" y="1247"/>
                      <a:pt x="2690" y="1247"/>
                      <a:pt x="2690" y="1242"/>
                    </a:cubicBezTo>
                    <a:cubicBezTo>
                      <a:pt x="2690" y="1238"/>
                      <a:pt x="2688" y="1234"/>
                      <a:pt x="2684" y="1234"/>
                    </a:cubicBezTo>
                    <a:cubicBezTo>
                      <a:pt x="2676" y="1234"/>
                      <a:pt x="2673" y="1242"/>
                      <a:pt x="2673" y="1249"/>
                    </a:cubicBezTo>
                    <a:cubicBezTo>
                      <a:pt x="2674" y="1263"/>
                      <a:pt x="2680" y="1269"/>
                      <a:pt x="2686" y="1281"/>
                    </a:cubicBezTo>
                    <a:cubicBezTo>
                      <a:pt x="2691" y="1289"/>
                      <a:pt x="2695" y="1297"/>
                      <a:pt x="2698" y="1307"/>
                    </a:cubicBezTo>
                    <a:cubicBezTo>
                      <a:pt x="2707" y="1336"/>
                      <a:pt x="2705" y="1366"/>
                      <a:pt x="2693" y="1394"/>
                    </a:cubicBezTo>
                    <a:cubicBezTo>
                      <a:pt x="2697" y="1389"/>
                      <a:pt x="2702" y="1386"/>
                      <a:pt x="2707" y="1386"/>
                    </a:cubicBezTo>
                    <a:cubicBezTo>
                      <a:pt x="2712" y="1387"/>
                      <a:pt x="2716" y="1390"/>
                      <a:pt x="2717" y="1397"/>
                    </a:cubicBezTo>
                    <a:cubicBezTo>
                      <a:pt x="2716" y="1396"/>
                      <a:pt x="2714" y="1396"/>
                      <a:pt x="2713" y="1397"/>
                    </a:cubicBezTo>
                    <a:cubicBezTo>
                      <a:pt x="2712" y="1385"/>
                      <a:pt x="2698" y="1389"/>
                      <a:pt x="2691" y="1399"/>
                    </a:cubicBezTo>
                    <a:cubicBezTo>
                      <a:pt x="2691" y="1398"/>
                      <a:pt x="2691" y="1398"/>
                      <a:pt x="2691" y="1398"/>
                    </a:cubicBezTo>
                    <a:cubicBezTo>
                      <a:pt x="2687" y="1408"/>
                      <a:pt x="2682" y="1416"/>
                      <a:pt x="2676" y="1425"/>
                    </a:cubicBezTo>
                    <a:cubicBezTo>
                      <a:pt x="2688" y="1418"/>
                      <a:pt x="2704" y="1419"/>
                      <a:pt x="2715" y="1430"/>
                    </a:cubicBezTo>
                    <a:cubicBezTo>
                      <a:pt x="2720" y="1436"/>
                      <a:pt x="2723" y="1443"/>
                      <a:pt x="2723" y="1451"/>
                    </a:cubicBezTo>
                    <a:cubicBezTo>
                      <a:pt x="2723" y="1459"/>
                      <a:pt x="2721" y="1465"/>
                      <a:pt x="2716" y="1472"/>
                    </a:cubicBezTo>
                    <a:cubicBezTo>
                      <a:pt x="2710" y="1477"/>
                      <a:pt x="2704" y="1481"/>
                      <a:pt x="2697" y="1482"/>
                    </a:cubicBezTo>
                    <a:cubicBezTo>
                      <a:pt x="2690" y="1483"/>
                      <a:pt x="2683" y="1482"/>
                      <a:pt x="2676" y="1478"/>
                    </a:cubicBezTo>
                    <a:cubicBezTo>
                      <a:pt x="2670" y="1474"/>
                      <a:pt x="2666" y="1468"/>
                      <a:pt x="2666" y="1460"/>
                    </a:cubicBezTo>
                    <a:cubicBezTo>
                      <a:pt x="2665" y="1455"/>
                      <a:pt x="2667" y="1451"/>
                      <a:pt x="2670" y="1447"/>
                    </a:cubicBezTo>
                    <a:cubicBezTo>
                      <a:pt x="2675" y="1442"/>
                      <a:pt x="2683" y="1441"/>
                      <a:pt x="2689" y="1443"/>
                    </a:cubicBezTo>
                    <a:cubicBezTo>
                      <a:pt x="2695" y="1445"/>
                      <a:pt x="2699" y="1451"/>
                      <a:pt x="2699" y="1457"/>
                    </a:cubicBezTo>
                    <a:cubicBezTo>
                      <a:pt x="2700" y="1465"/>
                      <a:pt x="2693" y="1472"/>
                      <a:pt x="2685" y="1473"/>
                    </a:cubicBezTo>
                    <a:cubicBezTo>
                      <a:pt x="2677" y="1473"/>
                      <a:pt x="2670" y="1467"/>
                      <a:pt x="2670" y="1459"/>
                    </a:cubicBezTo>
                    <a:cubicBezTo>
                      <a:pt x="2670" y="1455"/>
                      <a:pt x="2671" y="1451"/>
                      <a:pt x="2673" y="1449"/>
                    </a:cubicBezTo>
                    <a:cubicBezTo>
                      <a:pt x="2672" y="1449"/>
                      <a:pt x="2672" y="1449"/>
                      <a:pt x="2672" y="1449"/>
                    </a:cubicBezTo>
                    <a:cubicBezTo>
                      <a:pt x="2670" y="1452"/>
                      <a:pt x="2668" y="1456"/>
                      <a:pt x="2669" y="1460"/>
                    </a:cubicBezTo>
                    <a:cubicBezTo>
                      <a:pt x="2669" y="1467"/>
                      <a:pt x="2672" y="1472"/>
                      <a:pt x="2678" y="1475"/>
                    </a:cubicBezTo>
                    <a:cubicBezTo>
                      <a:pt x="2684" y="1479"/>
                      <a:pt x="2690" y="1480"/>
                      <a:pt x="2696" y="1479"/>
                    </a:cubicBezTo>
                    <a:cubicBezTo>
                      <a:pt x="2703" y="1477"/>
                      <a:pt x="2708" y="1474"/>
                      <a:pt x="2713" y="1469"/>
                    </a:cubicBezTo>
                    <a:cubicBezTo>
                      <a:pt x="2718" y="1464"/>
                      <a:pt x="2720" y="1458"/>
                      <a:pt x="2720" y="1451"/>
                    </a:cubicBezTo>
                    <a:cubicBezTo>
                      <a:pt x="2720" y="1443"/>
                      <a:pt x="2717" y="1437"/>
                      <a:pt x="2713" y="1432"/>
                    </a:cubicBezTo>
                    <a:cubicBezTo>
                      <a:pt x="2701" y="1418"/>
                      <a:pt x="2680" y="1421"/>
                      <a:pt x="2670" y="1432"/>
                    </a:cubicBezTo>
                    <a:cubicBezTo>
                      <a:pt x="2651" y="1453"/>
                      <a:pt x="2632" y="1464"/>
                      <a:pt x="2605" y="1474"/>
                    </a:cubicBezTo>
                    <a:cubicBezTo>
                      <a:pt x="2602" y="1475"/>
                      <a:pt x="2600" y="1476"/>
                      <a:pt x="2597" y="1476"/>
                    </a:cubicBezTo>
                    <a:cubicBezTo>
                      <a:pt x="2599" y="1476"/>
                      <a:pt x="2602" y="1476"/>
                      <a:pt x="2604" y="1476"/>
                    </a:cubicBezTo>
                    <a:cubicBezTo>
                      <a:pt x="2614" y="1477"/>
                      <a:pt x="2623" y="1479"/>
                      <a:pt x="2632" y="1484"/>
                    </a:cubicBezTo>
                    <a:cubicBezTo>
                      <a:pt x="2622" y="1482"/>
                      <a:pt x="2614" y="1480"/>
                      <a:pt x="2604" y="1480"/>
                    </a:cubicBezTo>
                    <a:cubicBezTo>
                      <a:pt x="2603" y="1480"/>
                      <a:pt x="2602" y="1480"/>
                      <a:pt x="2601" y="1480"/>
                    </a:cubicBezTo>
                    <a:cubicBezTo>
                      <a:pt x="2610" y="1481"/>
                      <a:pt x="2615" y="1494"/>
                      <a:pt x="2616" y="1502"/>
                    </a:cubicBezTo>
                    <a:cubicBezTo>
                      <a:pt x="2616" y="1507"/>
                      <a:pt x="2615" y="1512"/>
                      <a:pt x="2614" y="1516"/>
                    </a:cubicBezTo>
                    <a:cubicBezTo>
                      <a:pt x="2612" y="1524"/>
                      <a:pt x="2605" y="1534"/>
                      <a:pt x="2597" y="1534"/>
                    </a:cubicBezTo>
                    <a:cubicBezTo>
                      <a:pt x="2597" y="1543"/>
                      <a:pt x="2593" y="1549"/>
                      <a:pt x="2588" y="1555"/>
                    </a:cubicBezTo>
                    <a:cubicBezTo>
                      <a:pt x="2582" y="1563"/>
                      <a:pt x="2578" y="1573"/>
                      <a:pt x="2585" y="1580"/>
                    </a:cubicBezTo>
                    <a:cubicBezTo>
                      <a:pt x="2574" y="1578"/>
                      <a:pt x="2571" y="1560"/>
                      <a:pt x="2573" y="1551"/>
                    </a:cubicBezTo>
                    <a:cubicBezTo>
                      <a:pt x="2577" y="1539"/>
                      <a:pt x="2589" y="1531"/>
                      <a:pt x="2600" y="1522"/>
                    </a:cubicBezTo>
                    <a:cubicBezTo>
                      <a:pt x="2608" y="1516"/>
                      <a:pt x="2611" y="1510"/>
                      <a:pt x="2612" y="1501"/>
                    </a:cubicBezTo>
                    <a:cubicBezTo>
                      <a:pt x="2612" y="1494"/>
                      <a:pt x="2609" y="1483"/>
                      <a:pt x="2601" y="1480"/>
                    </a:cubicBezTo>
                    <a:cubicBezTo>
                      <a:pt x="2603" y="1481"/>
                      <a:pt x="2604" y="1482"/>
                      <a:pt x="2605" y="1483"/>
                    </a:cubicBezTo>
                    <a:cubicBezTo>
                      <a:pt x="2608" y="1486"/>
                      <a:pt x="2609" y="1492"/>
                      <a:pt x="2605" y="1497"/>
                    </a:cubicBezTo>
                    <a:cubicBezTo>
                      <a:pt x="2605" y="1496"/>
                      <a:pt x="2603" y="1495"/>
                      <a:pt x="2602" y="1495"/>
                    </a:cubicBezTo>
                    <a:cubicBezTo>
                      <a:pt x="2606" y="1488"/>
                      <a:pt x="2603" y="1482"/>
                      <a:pt x="2596" y="1480"/>
                    </a:cubicBezTo>
                    <a:cubicBezTo>
                      <a:pt x="2592" y="1479"/>
                      <a:pt x="2589" y="1479"/>
                      <a:pt x="2586" y="1479"/>
                    </a:cubicBezTo>
                    <a:cubicBezTo>
                      <a:pt x="2554" y="1486"/>
                      <a:pt x="2522" y="1485"/>
                      <a:pt x="2492" y="1478"/>
                    </a:cubicBezTo>
                    <a:cubicBezTo>
                      <a:pt x="2516" y="1486"/>
                      <a:pt x="2545" y="1498"/>
                      <a:pt x="2557" y="1521"/>
                    </a:cubicBezTo>
                    <a:cubicBezTo>
                      <a:pt x="2563" y="1533"/>
                      <a:pt x="2564" y="1544"/>
                      <a:pt x="2560" y="1557"/>
                    </a:cubicBezTo>
                    <a:cubicBezTo>
                      <a:pt x="2556" y="1567"/>
                      <a:pt x="2549" y="1576"/>
                      <a:pt x="2540" y="1581"/>
                    </a:cubicBezTo>
                    <a:cubicBezTo>
                      <a:pt x="2518" y="1595"/>
                      <a:pt x="2490" y="1588"/>
                      <a:pt x="2477" y="1567"/>
                    </a:cubicBezTo>
                    <a:cubicBezTo>
                      <a:pt x="2465" y="1548"/>
                      <a:pt x="2466" y="1520"/>
                      <a:pt x="2490" y="1511"/>
                    </a:cubicBezTo>
                    <a:cubicBezTo>
                      <a:pt x="2499" y="1507"/>
                      <a:pt x="2511" y="1508"/>
                      <a:pt x="2517" y="1517"/>
                    </a:cubicBezTo>
                    <a:cubicBezTo>
                      <a:pt x="2519" y="1519"/>
                      <a:pt x="2520" y="1523"/>
                      <a:pt x="2520" y="1526"/>
                    </a:cubicBezTo>
                    <a:cubicBezTo>
                      <a:pt x="2520" y="1526"/>
                      <a:pt x="2520" y="1526"/>
                      <a:pt x="2520" y="1526"/>
                    </a:cubicBezTo>
                    <a:cubicBezTo>
                      <a:pt x="2521" y="1534"/>
                      <a:pt x="2515" y="1543"/>
                      <a:pt x="2505" y="1543"/>
                    </a:cubicBezTo>
                    <a:cubicBezTo>
                      <a:pt x="2496" y="1544"/>
                      <a:pt x="2488" y="1537"/>
                      <a:pt x="2488" y="1528"/>
                    </a:cubicBezTo>
                    <a:cubicBezTo>
                      <a:pt x="2487" y="1519"/>
                      <a:pt x="2494" y="1511"/>
                      <a:pt x="2503" y="1510"/>
                    </a:cubicBezTo>
                    <a:cubicBezTo>
                      <a:pt x="2507" y="1510"/>
                      <a:pt x="2511" y="1511"/>
                      <a:pt x="2514" y="1513"/>
                    </a:cubicBezTo>
                    <a:cubicBezTo>
                      <a:pt x="2514" y="1513"/>
                      <a:pt x="2514" y="1513"/>
                      <a:pt x="2514" y="1513"/>
                    </a:cubicBezTo>
                    <a:cubicBezTo>
                      <a:pt x="2506" y="1508"/>
                      <a:pt x="2497" y="1508"/>
                      <a:pt x="2489" y="1511"/>
                    </a:cubicBezTo>
                    <a:cubicBezTo>
                      <a:pt x="2468" y="1522"/>
                      <a:pt x="2468" y="1548"/>
                      <a:pt x="2479" y="1566"/>
                    </a:cubicBezTo>
                    <a:cubicBezTo>
                      <a:pt x="2492" y="1585"/>
                      <a:pt x="2518" y="1592"/>
                      <a:pt x="2539" y="1579"/>
                    </a:cubicBezTo>
                    <a:cubicBezTo>
                      <a:pt x="2542" y="1577"/>
                      <a:pt x="2545" y="1575"/>
                      <a:pt x="2548" y="1572"/>
                    </a:cubicBezTo>
                    <a:cubicBezTo>
                      <a:pt x="2546" y="1573"/>
                      <a:pt x="2543" y="1574"/>
                      <a:pt x="2541" y="1575"/>
                    </a:cubicBezTo>
                    <a:cubicBezTo>
                      <a:pt x="2533" y="1578"/>
                      <a:pt x="2523" y="1575"/>
                      <a:pt x="2518" y="1569"/>
                    </a:cubicBezTo>
                    <a:cubicBezTo>
                      <a:pt x="2514" y="1562"/>
                      <a:pt x="2514" y="1553"/>
                      <a:pt x="2522" y="1547"/>
                    </a:cubicBezTo>
                    <a:cubicBezTo>
                      <a:pt x="2527" y="1545"/>
                      <a:pt x="2533" y="1546"/>
                      <a:pt x="2536" y="1549"/>
                    </a:cubicBezTo>
                    <a:cubicBezTo>
                      <a:pt x="2543" y="1556"/>
                      <a:pt x="2536" y="1565"/>
                      <a:pt x="2531" y="1563"/>
                    </a:cubicBezTo>
                    <a:cubicBezTo>
                      <a:pt x="2534" y="1562"/>
                      <a:pt x="2536" y="1559"/>
                      <a:pt x="2536" y="1557"/>
                    </a:cubicBezTo>
                    <a:cubicBezTo>
                      <a:pt x="2535" y="1552"/>
                      <a:pt x="2531" y="1549"/>
                      <a:pt x="2527" y="1550"/>
                    </a:cubicBezTo>
                    <a:cubicBezTo>
                      <a:pt x="2523" y="1551"/>
                      <a:pt x="2521" y="1554"/>
                      <a:pt x="2520" y="1558"/>
                    </a:cubicBezTo>
                    <a:cubicBezTo>
                      <a:pt x="2519" y="1564"/>
                      <a:pt x="2524" y="1570"/>
                      <a:pt x="2530" y="1572"/>
                    </a:cubicBezTo>
                    <a:cubicBezTo>
                      <a:pt x="2542" y="1576"/>
                      <a:pt x="2553" y="1567"/>
                      <a:pt x="2557" y="1556"/>
                    </a:cubicBezTo>
                    <a:cubicBezTo>
                      <a:pt x="2561" y="1544"/>
                      <a:pt x="2559" y="1534"/>
                      <a:pt x="2554" y="1523"/>
                    </a:cubicBezTo>
                    <a:cubicBezTo>
                      <a:pt x="2536" y="1490"/>
                      <a:pt x="2482" y="1481"/>
                      <a:pt x="2445" y="1464"/>
                    </a:cubicBezTo>
                    <a:cubicBezTo>
                      <a:pt x="2451" y="1470"/>
                      <a:pt x="2455" y="1477"/>
                      <a:pt x="2457" y="1486"/>
                    </a:cubicBezTo>
                    <a:cubicBezTo>
                      <a:pt x="2458" y="1490"/>
                      <a:pt x="2459" y="1494"/>
                      <a:pt x="2459" y="1497"/>
                    </a:cubicBezTo>
                    <a:cubicBezTo>
                      <a:pt x="2458" y="1497"/>
                      <a:pt x="2457" y="1497"/>
                      <a:pt x="2456" y="1497"/>
                    </a:cubicBezTo>
                    <a:cubicBezTo>
                      <a:pt x="2455" y="1488"/>
                      <a:pt x="2452" y="1478"/>
                      <a:pt x="2446" y="1471"/>
                    </a:cubicBezTo>
                    <a:cubicBezTo>
                      <a:pt x="2442" y="1465"/>
                      <a:pt x="2438" y="1461"/>
                      <a:pt x="2433" y="1458"/>
                    </a:cubicBezTo>
                    <a:cubicBezTo>
                      <a:pt x="2438" y="1463"/>
                      <a:pt x="2440" y="1471"/>
                      <a:pt x="2440" y="1476"/>
                    </a:cubicBezTo>
                    <a:cubicBezTo>
                      <a:pt x="2439" y="1481"/>
                      <a:pt x="2437" y="1486"/>
                      <a:pt x="2433" y="1489"/>
                    </a:cubicBezTo>
                    <a:cubicBezTo>
                      <a:pt x="2426" y="1493"/>
                      <a:pt x="2417" y="1494"/>
                      <a:pt x="2412" y="1485"/>
                    </a:cubicBezTo>
                    <a:cubicBezTo>
                      <a:pt x="2409" y="1481"/>
                      <a:pt x="2409" y="1475"/>
                      <a:pt x="2413" y="1472"/>
                    </a:cubicBezTo>
                    <a:cubicBezTo>
                      <a:pt x="2419" y="1465"/>
                      <a:pt x="2429" y="1471"/>
                      <a:pt x="2427" y="1477"/>
                    </a:cubicBezTo>
                    <a:cubicBezTo>
                      <a:pt x="2426" y="1474"/>
                      <a:pt x="2423" y="1472"/>
                      <a:pt x="2420" y="1472"/>
                    </a:cubicBezTo>
                    <a:cubicBezTo>
                      <a:pt x="2416" y="1472"/>
                      <a:pt x="2413" y="1477"/>
                      <a:pt x="2414" y="1481"/>
                    </a:cubicBezTo>
                    <a:cubicBezTo>
                      <a:pt x="2415" y="1484"/>
                      <a:pt x="2418" y="1487"/>
                      <a:pt x="2422" y="1488"/>
                    </a:cubicBezTo>
                    <a:cubicBezTo>
                      <a:pt x="2428" y="1488"/>
                      <a:pt x="2434" y="1483"/>
                      <a:pt x="2436" y="1477"/>
                    </a:cubicBezTo>
                    <a:cubicBezTo>
                      <a:pt x="2437" y="1473"/>
                      <a:pt x="2436" y="1467"/>
                      <a:pt x="2434" y="1463"/>
                    </a:cubicBezTo>
                    <a:cubicBezTo>
                      <a:pt x="2430" y="1456"/>
                      <a:pt x="2425" y="1453"/>
                      <a:pt x="2418" y="1449"/>
                    </a:cubicBezTo>
                    <a:cubicBezTo>
                      <a:pt x="2397" y="1438"/>
                      <a:pt x="2378" y="1423"/>
                      <a:pt x="2359" y="1407"/>
                    </a:cubicBezTo>
                    <a:cubicBezTo>
                      <a:pt x="2356" y="1404"/>
                      <a:pt x="2339" y="1387"/>
                      <a:pt x="2328" y="1373"/>
                    </a:cubicBezTo>
                    <a:cubicBezTo>
                      <a:pt x="2335" y="1393"/>
                      <a:pt x="2337" y="1415"/>
                      <a:pt x="2333" y="1437"/>
                    </a:cubicBezTo>
                    <a:cubicBezTo>
                      <a:pt x="2331" y="1444"/>
                      <a:pt x="2329" y="1449"/>
                      <a:pt x="2327" y="1454"/>
                    </a:cubicBezTo>
                    <a:cubicBezTo>
                      <a:pt x="2324" y="1464"/>
                      <a:pt x="2318" y="1479"/>
                      <a:pt x="2329" y="1486"/>
                    </a:cubicBezTo>
                    <a:cubicBezTo>
                      <a:pt x="2333" y="1489"/>
                      <a:pt x="2339" y="1489"/>
                      <a:pt x="2342" y="1485"/>
                    </a:cubicBezTo>
                    <a:cubicBezTo>
                      <a:pt x="2344" y="1482"/>
                      <a:pt x="2344" y="1479"/>
                      <a:pt x="2343" y="1477"/>
                    </a:cubicBezTo>
                    <a:cubicBezTo>
                      <a:pt x="2342" y="1474"/>
                      <a:pt x="2338" y="1473"/>
                      <a:pt x="2335" y="1475"/>
                    </a:cubicBezTo>
                    <a:cubicBezTo>
                      <a:pt x="2333" y="1476"/>
                      <a:pt x="2332" y="1479"/>
                      <a:pt x="2333" y="1481"/>
                    </a:cubicBezTo>
                    <a:cubicBezTo>
                      <a:pt x="2329" y="1479"/>
                      <a:pt x="2332" y="1470"/>
                      <a:pt x="2339" y="1470"/>
                    </a:cubicBezTo>
                    <a:cubicBezTo>
                      <a:pt x="2343" y="1471"/>
                      <a:pt x="2347" y="1474"/>
                      <a:pt x="2347" y="1478"/>
                    </a:cubicBezTo>
                    <a:cubicBezTo>
                      <a:pt x="2348" y="1486"/>
                      <a:pt x="2343" y="1491"/>
                      <a:pt x="2336" y="1491"/>
                    </a:cubicBezTo>
                    <a:cubicBezTo>
                      <a:pt x="2330" y="1492"/>
                      <a:pt x="2324" y="1487"/>
                      <a:pt x="2321" y="1481"/>
                    </a:cubicBezTo>
                    <a:cubicBezTo>
                      <a:pt x="2320" y="1478"/>
                      <a:pt x="2319" y="1475"/>
                      <a:pt x="2319" y="1472"/>
                    </a:cubicBezTo>
                    <a:cubicBezTo>
                      <a:pt x="2314" y="1484"/>
                      <a:pt x="2309" y="1492"/>
                      <a:pt x="2304" y="1500"/>
                    </a:cubicBezTo>
                    <a:cubicBezTo>
                      <a:pt x="2293" y="1514"/>
                      <a:pt x="2270" y="1531"/>
                      <a:pt x="2265" y="1545"/>
                    </a:cubicBezTo>
                    <a:cubicBezTo>
                      <a:pt x="2264" y="1548"/>
                      <a:pt x="2264" y="1551"/>
                      <a:pt x="2264" y="1554"/>
                    </a:cubicBezTo>
                    <a:cubicBezTo>
                      <a:pt x="2265" y="1560"/>
                      <a:pt x="2268" y="1565"/>
                      <a:pt x="2272" y="1570"/>
                    </a:cubicBezTo>
                    <a:cubicBezTo>
                      <a:pt x="2277" y="1574"/>
                      <a:pt x="2283" y="1576"/>
                      <a:pt x="2290" y="1576"/>
                    </a:cubicBezTo>
                    <a:cubicBezTo>
                      <a:pt x="2298" y="1576"/>
                      <a:pt x="2306" y="1573"/>
                      <a:pt x="2311" y="1567"/>
                    </a:cubicBezTo>
                    <a:cubicBezTo>
                      <a:pt x="2317" y="1562"/>
                      <a:pt x="2320" y="1555"/>
                      <a:pt x="2320" y="1547"/>
                    </a:cubicBezTo>
                    <a:cubicBezTo>
                      <a:pt x="2320" y="1539"/>
                      <a:pt x="2317" y="1532"/>
                      <a:pt x="2310" y="1528"/>
                    </a:cubicBezTo>
                    <a:cubicBezTo>
                      <a:pt x="2305" y="1526"/>
                      <a:pt x="2299" y="1525"/>
                      <a:pt x="2295" y="1528"/>
                    </a:cubicBezTo>
                    <a:cubicBezTo>
                      <a:pt x="2295" y="1527"/>
                      <a:pt x="2295" y="1527"/>
                      <a:pt x="2296" y="1527"/>
                    </a:cubicBezTo>
                    <a:cubicBezTo>
                      <a:pt x="2305" y="1525"/>
                      <a:pt x="2311" y="1536"/>
                      <a:pt x="2301" y="1539"/>
                    </a:cubicBezTo>
                    <a:cubicBezTo>
                      <a:pt x="2297" y="1540"/>
                      <a:pt x="2289" y="1536"/>
                      <a:pt x="2285" y="1546"/>
                    </a:cubicBezTo>
                    <a:cubicBezTo>
                      <a:pt x="2285" y="1542"/>
                      <a:pt x="2285" y="1538"/>
                      <a:pt x="2287" y="1535"/>
                    </a:cubicBezTo>
                    <a:cubicBezTo>
                      <a:pt x="2287" y="1533"/>
                      <a:pt x="2288" y="1532"/>
                      <a:pt x="2289" y="1531"/>
                    </a:cubicBezTo>
                    <a:cubicBezTo>
                      <a:pt x="2295" y="1525"/>
                      <a:pt x="2303" y="1524"/>
                      <a:pt x="2311" y="1528"/>
                    </a:cubicBezTo>
                    <a:cubicBezTo>
                      <a:pt x="2318" y="1532"/>
                      <a:pt x="2321" y="1539"/>
                      <a:pt x="2321" y="1547"/>
                    </a:cubicBezTo>
                    <a:cubicBezTo>
                      <a:pt x="2321" y="1556"/>
                      <a:pt x="2318" y="1563"/>
                      <a:pt x="2313" y="1568"/>
                    </a:cubicBezTo>
                    <a:cubicBezTo>
                      <a:pt x="2307" y="1574"/>
                      <a:pt x="2299" y="1578"/>
                      <a:pt x="2290" y="1579"/>
                    </a:cubicBezTo>
                    <a:cubicBezTo>
                      <a:pt x="2282" y="1579"/>
                      <a:pt x="2275" y="1576"/>
                      <a:pt x="2270" y="1571"/>
                    </a:cubicBezTo>
                    <a:cubicBezTo>
                      <a:pt x="2265" y="1567"/>
                      <a:pt x="2262" y="1561"/>
                      <a:pt x="2261" y="1554"/>
                    </a:cubicBezTo>
                    <a:cubicBezTo>
                      <a:pt x="2261" y="1551"/>
                      <a:pt x="2261" y="1548"/>
                      <a:pt x="2262" y="1544"/>
                    </a:cubicBezTo>
                    <a:cubicBezTo>
                      <a:pt x="2262" y="1543"/>
                      <a:pt x="2262" y="1543"/>
                      <a:pt x="2262" y="1543"/>
                    </a:cubicBezTo>
                    <a:cubicBezTo>
                      <a:pt x="2261" y="1543"/>
                      <a:pt x="2261" y="1543"/>
                      <a:pt x="2261" y="1543"/>
                    </a:cubicBezTo>
                    <a:cubicBezTo>
                      <a:pt x="2261" y="1544"/>
                      <a:pt x="2261" y="1544"/>
                      <a:pt x="2261" y="1544"/>
                    </a:cubicBezTo>
                    <a:cubicBezTo>
                      <a:pt x="2257" y="1547"/>
                      <a:pt x="2252" y="1551"/>
                      <a:pt x="2247" y="1554"/>
                    </a:cubicBezTo>
                    <a:cubicBezTo>
                      <a:pt x="2235" y="1560"/>
                      <a:pt x="2218" y="1566"/>
                      <a:pt x="2205" y="1560"/>
                    </a:cubicBezTo>
                    <a:cubicBezTo>
                      <a:pt x="2199" y="1557"/>
                      <a:pt x="2195" y="1552"/>
                      <a:pt x="2193" y="1546"/>
                    </a:cubicBezTo>
                    <a:cubicBezTo>
                      <a:pt x="2192" y="1544"/>
                      <a:pt x="2192" y="1544"/>
                      <a:pt x="2192" y="1544"/>
                    </a:cubicBezTo>
                    <a:cubicBezTo>
                      <a:pt x="2190" y="1537"/>
                      <a:pt x="2191" y="1530"/>
                      <a:pt x="2194" y="1524"/>
                    </a:cubicBezTo>
                    <a:cubicBezTo>
                      <a:pt x="2197" y="1517"/>
                      <a:pt x="2201" y="1512"/>
                      <a:pt x="2208" y="1510"/>
                    </a:cubicBezTo>
                    <a:cubicBezTo>
                      <a:pt x="2215" y="1507"/>
                      <a:pt x="2222" y="1507"/>
                      <a:pt x="2228" y="1512"/>
                    </a:cubicBezTo>
                    <a:cubicBezTo>
                      <a:pt x="2232" y="1515"/>
                      <a:pt x="2235" y="1518"/>
                      <a:pt x="2235" y="1524"/>
                    </a:cubicBezTo>
                    <a:cubicBezTo>
                      <a:pt x="2235" y="1529"/>
                      <a:pt x="2233" y="1534"/>
                      <a:pt x="2229" y="1538"/>
                    </a:cubicBezTo>
                    <a:cubicBezTo>
                      <a:pt x="2226" y="1540"/>
                      <a:pt x="2224" y="1540"/>
                      <a:pt x="2221" y="1541"/>
                    </a:cubicBezTo>
                    <a:cubicBezTo>
                      <a:pt x="2224" y="1540"/>
                      <a:pt x="2226" y="1539"/>
                      <a:pt x="2229" y="1538"/>
                    </a:cubicBezTo>
                    <a:cubicBezTo>
                      <a:pt x="2233" y="1534"/>
                      <a:pt x="2235" y="1529"/>
                      <a:pt x="2234" y="1524"/>
                    </a:cubicBezTo>
                    <a:cubicBezTo>
                      <a:pt x="2234" y="1519"/>
                      <a:pt x="2232" y="1515"/>
                      <a:pt x="2228" y="1512"/>
                    </a:cubicBezTo>
                    <a:cubicBezTo>
                      <a:pt x="2222" y="1509"/>
                      <a:pt x="2215" y="1508"/>
                      <a:pt x="2208" y="1511"/>
                    </a:cubicBezTo>
                    <a:cubicBezTo>
                      <a:pt x="2202" y="1514"/>
                      <a:pt x="2198" y="1518"/>
                      <a:pt x="2196" y="1524"/>
                    </a:cubicBezTo>
                    <a:cubicBezTo>
                      <a:pt x="2193" y="1531"/>
                      <a:pt x="2193" y="1538"/>
                      <a:pt x="2195" y="1545"/>
                    </a:cubicBezTo>
                    <a:cubicBezTo>
                      <a:pt x="2198" y="1550"/>
                      <a:pt x="2201" y="1554"/>
                      <a:pt x="2206" y="1557"/>
                    </a:cubicBezTo>
                    <a:cubicBezTo>
                      <a:pt x="2219" y="1563"/>
                      <a:pt x="2237" y="1556"/>
                      <a:pt x="2247" y="1549"/>
                    </a:cubicBezTo>
                    <a:cubicBezTo>
                      <a:pt x="2253" y="1545"/>
                      <a:pt x="2259" y="1540"/>
                      <a:pt x="2265" y="1534"/>
                    </a:cubicBezTo>
                    <a:cubicBezTo>
                      <a:pt x="2264" y="1535"/>
                      <a:pt x="2262" y="1535"/>
                      <a:pt x="2261" y="1535"/>
                    </a:cubicBezTo>
                    <a:cubicBezTo>
                      <a:pt x="2254" y="1537"/>
                      <a:pt x="2247" y="1534"/>
                      <a:pt x="2244" y="1528"/>
                    </a:cubicBezTo>
                    <a:cubicBezTo>
                      <a:pt x="2241" y="1522"/>
                      <a:pt x="2242" y="1515"/>
                      <a:pt x="2249" y="1512"/>
                    </a:cubicBezTo>
                    <a:cubicBezTo>
                      <a:pt x="2253" y="1510"/>
                      <a:pt x="2258" y="1511"/>
                      <a:pt x="2260" y="1514"/>
                    </a:cubicBezTo>
                    <a:cubicBezTo>
                      <a:pt x="2265" y="1520"/>
                      <a:pt x="2259" y="1527"/>
                      <a:pt x="2254" y="1525"/>
                    </a:cubicBezTo>
                    <a:cubicBezTo>
                      <a:pt x="2257" y="1525"/>
                      <a:pt x="2259" y="1522"/>
                      <a:pt x="2259" y="1520"/>
                    </a:cubicBezTo>
                    <a:cubicBezTo>
                      <a:pt x="2259" y="1517"/>
                      <a:pt x="2256" y="1514"/>
                      <a:pt x="2253" y="1514"/>
                    </a:cubicBezTo>
                    <a:cubicBezTo>
                      <a:pt x="2250" y="1515"/>
                      <a:pt x="2247" y="1517"/>
                      <a:pt x="2246" y="1519"/>
                    </a:cubicBezTo>
                    <a:cubicBezTo>
                      <a:pt x="2245" y="1524"/>
                      <a:pt x="2248" y="1529"/>
                      <a:pt x="2253" y="1532"/>
                    </a:cubicBezTo>
                    <a:cubicBezTo>
                      <a:pt x="2256" y="1533"/>
                      <a:pt x="2260" y="1532"/>
                      <a:pt x="2264" y="1531"/>
                    </a:cubicBezTo>
                    <a:cubicBezTo>
                      <a:pt x="2278" y="1527"/>
                      <a:pt x="2305" y="1495"/>
                      <a:pt x="2310" y="1483"/>
                    </a:cubicBezTo>
                    <a:cubicBezTo>
                      <a:pt x="2300" y="1493"/>
                      <a:pt x="2288" y="1501"/>
                      <a:pt x="2272" y="1505"/>
                    </a:cubicBezTo>
                    <a:cubicBezTo>
                      <a:pt x="2238" y="1513"/>
                      <a:pt x="2192" y="1496"/>
                      <a:pt x="2186" y="1458"/>
                    </a:cubicBezTo>
                    <a:cubicBezTo>
                      <a:pt x="2185" y="1445"/>
                      <a:pt x="2191" y="1431"/>
                      <a:pt x="2203" y="1426"/>
                    </a:cubicBezTo>
                    <a:cubicBezTo>
                      <a:pt x="2213" y="1423"/>
                      <a:pt x="2223" y="1426"/>
                      <a:pt x="2229" y="1435"/>
                    </a:cubicBezTo>
                    <a:cubicBezTo>
                      <a:pt x="2234" y="1443"/>
                      <a:pt x="2232" y="1453"/>
                      <a:pt x="2225" y="1461"/>
                    </a:cubicBezTo>
                    <a:cubicBezTo>
                      <a:pt x="2221" y="1465"/>
                      <a:pt x="2215" y="1466"/>
                      <a:pt x="2210" y="1466"/>
                    </a:cubicBezTo>
                    <a:cubicBezTo>
                      <a:pt x="2207" y="1465"/>
                      <a:pt x="2205" y="1465"/>
                      <a:pt x="2204" y="1464"/>
                    </a:cubicBezTo>
                    <a:cubicBezTo>
                      <a:pt x="2199" y="1461"/>
                      <a:pt x="2196" y="1456"/>
                      <a:pt x="2196" y="1451"/>
                    </a:cubicBezTo>
                    <a:cubicBezTo>
                      <a:pt x="2195" y="1442"/>
                      <a:pt x="2202" y="1435"/>
                      <a:pt x="2211" y="1434"/>
                    </a:cubicBezTo>
                    <a:cubicBezTo>
                      <a:pt x="2219" y="1434"/>
                      <a:pt x="2227" y="1440"/>
                      <a:pt x="2227" y="1449"/>
                    </a:cubicBezTo>
                    <a:cubicBezTo>
                      <a:pt x="2227" y="1454"/>
                      <a:pt x="2226" y="1458"/>
                      <a:pt x="2222" y="1461"/>
                    </a:cubicBezTo>
                    <a:cubicBezTo>
                      <a:pt x="2223" y="1461"/>
                      <a:pt x="2224" y="1460"/>
                      <a:pt x="2224" y="1460"/>
                    </a:cubicBezTo>
                    <a:cubicBezTo>
                      <a:pt x="2230" y="1453"/>
                      <a:pt x="2231" y="1444"/>
                      <a:pt x="2226" y="1436"/>
                    </a:cubicBezTo>
                    <a:cubicBezTo>
                      <a:pt x="2221" y="1429"/>
                      <a:pt x="2212" y="1427"/>
                      <a:pt x="2204" y="1430"/>
                    </a:cubicBezTo>
                    <a:cubicBezTo>
                      <a:pt x="2194" y="1434"/>
                      <a:pt x="2189" y="1446"/>
                      <a:pt x="2190" y="1457"/>
                    </a:cubicBezTo>
                    <a:cubicBezTo>
                      <a:pt x="2196" y="1493"/>
                      <a:pt x="2239" y="1507"/>
                      <a:pt x="2271" y="1500"/>
                    </a:cubicBezTo>
                    <a:cubicBezTo>
                      <a:pt x="2302" y="1491"/>
                      <a:pt x="2320" y="1466"/>
                      <a:pt x="2327" y="1435"/>
                    </a:cubicBezTo>
                    <a:cubicBezTo>
                      <a:pt x="2339" y="1372"/>
                      <a:pt x="2297" y="1321"/>
                      <a:pt x="2246" y="1289"/>
                    </a:cubicBezTo>
                    <a:cubicBezTo>
                      <a:pt x="2228" y="1278"/>
                      <a:pt x="2212" y="1270"/>
                      <a:pt x="2191" y="1266"/>
                    </a:cubicBezTo>
                    <a:cubicBezTo>
                      <a:pt x="2169" y="1262"/>
                      <a:pt x="2145" y="1263"/>
                      <a:pt x="2129" y="1273"/>
                    </a:cubicBezTo>
                    <a:cubicBezTo>
                      <a:pt x="2129" y="1273"/>
                      <a:pt x="2129" y="1273"/>
                      <a:pt x="2129" y="1273"/>
                    </a:cubicBezTo>
                    <a:cubicBezTo>
                      <a:pt x="2141" y="1267"/>
                      <a:pt x="2156" y="1267"/>
                      <a:pt x="2168" y="1269"/>
                    </a:cubicBezTo>
                    <a:cubicBezTo>
                      <a:pt x="2192" y="1274"/>
                      <a:pt x="2219" y="1296"/>
                      <a:pt x="2228" y="1319"/>
                    </a:cubicBezTo>
                    <a:cubicBezTo>
                      <a:pt x="2227" y="1319"/>
                      <a:pt x="2225" y="1320"/>
                      <a:pt x="2224" y="1321"/>
                    </a:cubicBezTo>
                    <a:cubicBezTo>
                      <a:pt x="2215" y="1299"/>
                      <a:pt x="2190" y="1279"/>
                      <a:pt x="2167" y="1273"/>
                    </a:cubicBezTo>
                    <a:cubicBezTo>
                      <a:pt x="2152" y="1269"/>
                      <a:pt x="2129" y="1270"/>
                      <a:pt x="2119" y="1284"/>
                    </a:cubicBezTo>
                    <a:cubicBezTo>
                      <a:pt x="2116" y="1288"/>
                      <a:pt x="2115" y="1292"/>
                      <a:pt x="2115" y="1297"/>
                    </a:cubicBezTo>
                    <a:cubicBezTo>
                      <a:pt x="2114" y="1302"/>
                      <a:pt x="2116" y="1306"/>
                      <a:pt x="2119" y="1310"/>
                    </a:cubicBezTo>
                    <a:cubicBezTo>
                      <a:pt x="2122" y="1313"/>
                      <a:pt x="2126" y="1315"/>
                      <a:pt x="2131" y="1315"/>
                    </a:cubicBezTo>
                    <a:cubicBezTo>
                      <a:pt x="2135" y="1315"/>
                      <a:pt x="2139" y="1314"/>
                      <a:pt x="2142" y="1311"/>
                    </a:cubicBezTo>
                    <a:cubicBezTo>
                      <a:pt x="2144" y="1308"/>
                      <a:pt x="2145" y="1304"/>
                      <a:pt x="2144" y="1300"/>
                    </a:cubicBezTo>
                    <a:cubicBezTo>
                      <a:pt x="2143" y="1298"/>
                      <a:pt x="2143" y="1297"/>
                      <a:pt x="2141" y="1296"/>
                    </a:cubicBezTo>
                    <a:cubicBezTo>
                      <a:pt x="2140" y="1295"/>
                      <a:pt x="2138" y="1295"/>
                      <a:pt x="2136" y="1295"/>
                    </a:cubicBezTo>
                    <a:cubicBezTo>
                      <a:pt x="2135" y="1295"/>
                      <a:pt x="2134" y="1296"/>
                      <a:pt x="2133" y="1297"/>
                    </a:cubicBezTo>
                    <a:cubicBezTo>
                      <a:pt x="2132" y="1297"/>
                      <a:pt x="2132" y="1299"/>
                      <a:pt x="2132" y="1300"/>
                    </a:cubicBezTo>
                    <a:cubicBezTo>
                      <a:pt x="2132" y="1298"/>
                      <a:pt x="2132" y="1297"/>
                      <a:pt x="2133" y="1296"/>
                    </a:cubicBezTo>
                    <a:cubicBezTo>
                      <a:pt x="2134" y="1296"/>
                      <a:pt x="2135" y="1295"/>
                      <a:pt x="2136" y="1295"/>
                    </a:cubicBezTo>
                    <a:cubicBezTo>
                      <a:pt x="2138" y="1295"/>
                      <a:pt x="2140" y="1295"/>
                      <a:pt x="2141" y="1296"/>
                    </a:cubicBezTo>
                    <a:cubicBezTo>
                      <a:pt x="2143" y="1297"/>
                      <a:pt x="2144" y="1298"/>
                      <a:pt x="2144" y="1300"/>
                    </a:cubicBezTo>
                    <a:cubicBezTo>
                      <a:pt x="2146" y="1304"/>
                      <a:pt x="2145" y="1308"/>
                      <a:pt x="2142" y="1311"/>
                    </a:cubicBezTo>
                    <a:cubicBezTo>
                      <a:pt x="2139" y="1315"/>
                      <a:pt x="2135" y="1316"/>
                      <a:pt x="2130" y="1316"/>
                    </a:cubicBezTo>
                    <a:cubicBezTo>
                      <a:pt x="2126" y="1316"/>
                      <a:pt x="2122" y="1314"/>
                      <a:pt x="2118" y="1311"/>
                    </a:cubicBezTo>
                    <a:cubicBezTo>
                      <a:pt x="2114" y="1307"/>
                      <a:pt x="2113" y="1302"/>
                      <a:pt x="2113" y="1297"/>
                    </a:cubicBezTo>
                    <a:cubicBezTo>
                      <a:pt x="2113" y="1293"/>
                      <a:pt x="2113" y="1290"/>
                      <a:pt x="2115" y="1288"/>
                    </a:cubicBezTo>
                    <a:cubicBezTo>
                      <a:pt x="2113" y="1290"/>
                      <a:pt x="2112" y="1292"/>
                      <a:pt x="2111" y="1294"/>
                    </a:cubicBezTo>
                    <a:cubicBezTo>
                      <a:pt x="2107" y="1307"/>
                      <a:pt x="2107" y="1319"/>
                      <a:pt x="2110" y="1332"/>
                    </a:cubicBezTo>
                    <a:cubicBezTo>
                      <a:pt x="2113" y="1348"/>
                      <a:pt x="2120" y="1358"/>
                      <a:pt x="2129" y="1372"/>
                    </a:cubicBezTo>
                    <a:cubicBezTo>
                      <a:pt x="2147" y="1395"/>
                      <a:pt x="2174" y="1418"/>
                      <a:pt x="2174" y="1450"/>
                    </a:cubicBezTo>
                    <a:cubicBezTo>
                      <a:pt x="2174" y="1455"/>
                      <a:pt x="2174" y="1460"/>
                      <a:pt x="2172" y="1464"/>
                    </a:cubicBezTo>
                    <a:cubicBezTo>
                      <a:pt x="2171" y="1469"/>
                      <a:pt x="2168" y="1474"/>
                      <a:pt x="2167" y="1480"/>
                    </a:cubicBezTo>
                    <a:cubicBezTo>
                      <a:pt x="2164" y="1493"/>
                      <a:pt x="2172" y="1501"/>
                      <a:pt x="2179" y="1501"/>
                    </a:cubicBezTo>
                    <a:cubicBezTo>
                      <a:pt x="2182" y="1501"/>
                      <a:pt x="2186" y="1499"/>
                      <a:pt x="2187" y="1497"/>
                    </a:cubicBezTo>
                    <a:cubicBezTo>
                      <a:pt x="2189" y="1494"/>
                      <a:pt x="2189" y="1491"/>
                      <a:pt x="2188" y="1489"/>
                    </a:cubicBezTo>
                    <a:cubicBezTo>
                      <a:pt x="2186" y="1486"/>
                      <a:pt x="2182" y="1485"/>
                      <a:pt x="2179" y="1487"/>
                    </a:cubicBezTo>
                    <a:cubicBezTo>
                      <a:pt x="2178" y="1489"/>
                      <a:pt x="2177" y="1491"/>
                      <a:pt x="2178" y="1494"/>
                    </a:cubicBezTo>
                    <a:cubicBezTo>
                      <a:pt x="2176" y="1492"/>
                      <a:pt x="2176" y="1488"/>
                      <a:pt x="2178" y="1486"/>
                    </a:cubicBezTo>
                    <a:cubicBezTo>
                      <a:pt x="2179" y="1484"/>
                      <a:pt x="2182" y="1483"/>
                      <a:pt x="2185" y="1484"/>
                    </a:cubicBezTo>
                    <a:cubicBezTo>
                      <a:pt x="2192" y="1486"/>
                      <a:pt x="2193" y="1496"/>
                      <a:pt x="2188" y="1501"/>
                    </a:cubicBezTo>
                    <a:cubicBezTo>
                      <a:pt x="2184" y="1503"/>
                      <a:pt x="2179" y="1504"/>
                      <a:pt x="2175" y="1503"/>
                    </a:cubicBezTo>
                    <a:cubicBezTo>
                      <a:pt x="2168" y="1501"/>
                      <a:pt x="2163" y="1493"/>
                      <a:pt x="2164" y="1484"/>
                    </a:cubicBezTo>
                    <a:cubicBezTo>
                      <a:pt x="2163" y="1487"/>
                      <a:pt x="2162" y="1489"/>
                      <a:pt x="2160" y="1492"/>
                    </a:cubicBezTo>
                    <a:cubicBezTo>
                      <a:pt x="2159" y="1497"/>
                      <a:pt x="2160" y="1503"/>
                      <a:pt x="2164" y="1508"/>
                    </a:cubicBezTo>
                    <a:cubicBezTo>
                      <a:pt x="2170" y="1515"/>
                      <a:pt x="2181" y="1515"/>
                      <a:pt x="2189" y="1509"/>
                    </a:cubicBezTo>
                    <a:cubicBezTo>
                      <a:pt x="2194" y="1505"/>
                      <a:pt x="2198" y="1501"/>
                      <a:pt x="2206" y="1500"/>
                    </a:cubicBezTo>
                    <a:cubicBezTo>
                      <a:pt x="2213" y="1500"/>
                      <a:pt x="2219" y="1502"/>
                      <a:pt x="2223" y="1508"/>
                    </a:cubicBezTo>
                    <a:cubicBezTo>
                      <a:pt x="2205" y="1499"/>
                      <a:pt x="2201" y="1514"/>
                      <a:pt x="2189" y="1520"/>
                    </a:cubicBezTo>
                    <a:cubicBezTo>
                      <a:pt x="2181" y="1523"/>
                      <a:pt x="2173" y="1524"/>
                      <a:pt x="2167" y="1519"/>
                    </a:cubicBezTo>
                    <a:cubicBezTo>
                      <a:pt x="2160" y="1515"/>
                      <a:pt x="2155" y="1505"/>
                      <a:pt x="2158" y="1495"/>
                    </a:cubicBezTo>
                    <a:cubicBezTo>
                      <a:pt x="2158" y="1496"/>
                      <a:pt x="2157" y="1496"/>
                      <a:pt x="2157" y="1497"/>
                    </a:cubicBezTo>
                    <a:cubicBezTo>
                      <a:pt x="2148" y="1510"/>
                      <a:pt x="2135" y="1517"/>
                      <a:pt x="2118" y="1516"/>
                    </a:cubicBezTo>
                    <a:cubicBezTo>
                      <a:pt x="2115" y="1515"/>
                      <a:pt x="2112" y="1515"/>
                      <a:pt x="2109" y="1514"/>
                    </a:cubicBezTo>
                    <a:cubicBezTo>
                      <a:pt x="2109" y="1513"/>
                      <a:pt x="2110" y="1512"/>
                      <a:pt x="2110" y="1512"/>
                    </a:cubicBezTo>
                    <a:cubicBezTo>
                      <a:pt x="2112" y="1512"/>
                      <a:pt x="2115" y="1513"/>
                      <a:pt x="2118" y="1513"/>
                    </a:cubicBezTo>
                    <a:cubicBezTo>
                      <a:pt x="2135" y="1513"/>
                      <a:pt x="2145" y="1507"/>
                      <a:pt x="2155" y="1494"/>
                    </a:cubicBezTo>
                    <a:cubicBezTo>
                      <a:pt x="2155" y="1493"/>
                      <a:pt x="2156" y="1491"/>
                      <a:pt x="2157" y="1490"/>
                    </a:cubicBezTo>
                    <a:cubicBezTo>
                      <a:pt x="2153" y="1494"/>
                      <a:pt x="2148" y="1497"/>
                      <a:pt x="2142" y="1498"/>
                    </a:cubicBezTo>
                    <a:cubicBezTo>
                      <a:pt x="2138" y="1499"/>
                      <a:pt x="2135" y="1499"/>
                      <a:pt x="2131" y="1498"/>
                    </a:cubicBezTo>
                    <a:cubicBezTo>
                      <a:pt x="2128" y="1497"/>
                      <a:pt x="2125" y="1496"/>
                      <a:pt x="2122" y="1493"/>
                    </a:cubicBezTo>
                    <a:cubicBezTo>
                      <a:pt x="2115" y="1488"/>
                      <a:pt x="2113" y="1477"/>
                      <a:pt x="2120" y="1471"/>
                    </a:cubicBezTo>
                    <a:cubicBezTo>
                      <a:pt x="2123" y="1468"/>
                      <a:pt x="2126" y="1466"/>
                      <a:pt x="2130" y="1466"/>
                    </a:cubicBezTo>
                    <a:cubicBezTo>
                      <a:pt x="2132" y="1466"/>
                      <a:pt x="2133" y="1467"/>
                      <a:pt x="2135" y="1468"/>
                    </a:cubicBezTo>
                    <a:cubicBezTo>
                      <a:pt x="2138" y="1469"/>
                      <a:pt x="2140" y="1472"/>
                      <a:pt x="2141" y="1475"/>
                    </a:cubicBezTo>
                    <a:cubicBezTo>
                      <a:pt x="2142" y="1476"/>
                      <a:pt x="2142" y="1478"/>
                      <a:pt x="2141" y="1479"/>
                    </a:cubicBezTo>
                    <a:cubicBezTo>
                      <a:pt x="2141" y="1480"/>
                      <a:pt x="2141" y="1481"/>
                      <a:pt x="2141" y="1482"/>
                    </a:cubicBezTo>
                    <a:cubicBezTo>
                      <a:pt x="2139" y="1484"/>
                      <a:pt x="2137" y="1486"/>
                      <a:pt x="2134" y="1486"/>
                    </a:cubicBezTo>
                    <a:cubicBezTo>
                      <a:pt x="2132" y="1486"/>
                      <a:pt x="2131" y="1485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1" y="1485"/>
                      <a:pt x="2132" y="1485"/>
                      <a:pt x="2134" y="1485"/>
                    </a:cubicBezTo>
                    <a:cubicBezTo>
                      <a:pt x="2136" y="1485"/>
                      <a:pt x="2138" y="1484"/>
                      <a:pt x="2139" y="1482"/>
                    </a:cubicBezTo>
                    <a:cubicBezTo>
                      <a:pt x="2140" y="1481"/>
                      <a:pt x="2140" y="1480"/>
                      <a:pt x="2140" y="1479"/>
                    </a:cubicBezTo>
                    <a:cubicBezTo>
                      <a:pt x="2141" y="1478"/>
                      <a:pt x="2140" y="1477"/>
                      <a:pt x="2140" y="1475"/>
                    </a:cubicBezTo>
                    <a:cubicBezTo>
                      <a:pt x="2139" y="1473"/>
                      <a:pt x="2137" y="1471"/>
                      <a:pt x="2134" y="1469"/>
                    </a:cubicBezTo>
                    <a:cubicBezTo>
                      <a:pt x="2133" y="1469"/>
                      <a:pt x="2132" y="1468"/>
                      <a:pt x="2130" y="1468"/>
                    </a:cubicBezTo>
                    <a:cubicBezTo>
                      <a:pt x="2127" y="1469"/>
                      <a:pt x="2124" y="1470"/>
                      <a:pt x="2122" y="1472"/>
                    </a:cubicBezTo>
                    <a:cubicBezTo>
                      <a:pt x="2117" y="1478"/>
                      <a:pt x="2118" y="1486"/>
                      <a:pt x="2124" y="1491"/>
                    </a:cubicBezTo>
                    <a:cubicBezTo>
                      <a:pt x="2127" y="1493"/>
                      <a:pt x="2129" y="1494"/>
                      <a:pt x="2132" y="1494"/>
                    </a:cubicBezTo>
                    <a:cubicBezTo>
                      <a:pt x="2136" y="1495"/>
                      <a:pt x="2138" y="1495"/>
                      <a:pt x="2142" y="1494"/>
                    </a:cubicBezTo>
                    <a:cubicBezTo>
                      <a:pt x="2145" y="1493"/>
                      <a:pt x="2148" y="1492"/>
                      <a:pt x="2151" y="1490"/>
                    </a:cubicBezTo>
                    <a:cubicBezTo>
                      <a:pt x="2155" y="1487"/>
                      <a:pt x="2158" y="1484"/>
                      <a:pt x="2161" y="1479"/>
                    </a:cubicBezTo>
                    <a:cubicBezTo>
                      <a:pt x="2167" y="1470"/>
                      <a:pt x="2170" y="1460"/>
                      <a:pt x="2170" y="1450"/>
                    </a:cubicBezTo>
                    <a:cubicBezTo>
                      <a:pt x="2170" y="1424"/>
                      <a:pt x="2149" y="1403"/>
                      <a:pt x="2132" y="1382"/>
                    </a:cubicBezTo>
                    <a:cubicBezTo>
                      <a:pt x="2135" y="1386"/>
                      <a:pt x="2138" y="1390"/>
                      <a:pt x="2139" y="1394"/>
                    </a:cubicBezTo>
                    <a:cubicBezTo>
                      <a:pt x="2146" y="1407"/>
                      <a:pt x="2144" y="1426"/>
                      <a:pt x="2131" y="1434"/>
                    </a:cubicBezTo>
                    <a:cubicBezTo>
                      <a:pt x="2123" y="1440"/>
                      <a:pt x="2113" y="1441"/>
                      <a:pt x="2110" y="1451"/>
                    </a:cubicBezTo>
                    <a:cubicBezTo>
                      <a:pt x="2103" y="1447"/>
                      <a:pt x="2103" y="1434"/>
                      <a:pt x="2110" y="1425"/>
                    </a:cubicBezTo>
                    <a:cubicBezTo>
                      <a:pt x="2119" y="1416"/>
                      <a:pt x="2136" y="1410"/>
                      <a:pt x="2134" y="1395"/>
                    </a:cubicBezTo>
                    <a:cubicBezTo>
                      <a:pt x="2132" y="1386"/>
                      <a:pt x="2126" y="1379"/>
                      <a:pt x="2126" y="1375"/>
                    </a:cubicBezTo>
                    <a:cubicBezTo>
                      <a:pt x="2127" y="1376"/>
                      <a:pt x="2127" y="1376"/>
                      <a:pt x="2127" y="1376"/>
                    </a:cubicBezTo>
                    <a:cubicBezTo>
                      <a:pt x="2127" y="1375"/>
                      <a:pt x="2126" y="1375"/>
                      <a:pt x="2126" y="1374"/>
                    </a:cubicBezTo>
                    <a:cubicBezTo>
                      <a:pt x="2116" y="1360"/>
                      <a:pt x="2110" y="1350"/>
                      <a:pt x="2106" y="1333"/>
                    </a:cubicBezTo>
                    <a:cubicBezTo>
                      <a:pt x="2104" y="1319"/>
                      <a:pt x="2104" y="1307"/>
                      <a:pt x="2109" y="1293"/>
                    </a:cubicBezTo>
                    <a:cubicBezTo>
                      <a:pt x="2114" y="1284"/>
                      <a:pt x="2120" y="1276"/>
                      <a:pt x="2129" y="1271"/>
                    </a:cubicBezTo>
                    <a:cubicBezTo>
                      <a:pt x="2145" y="1261"/>
                      <a:pt x="2170" y="1259"/>
                      <a:pt x="2192" y="1263"/>
                    </a:cubicBezTo>
                    <a:cubicBezTo>
                      <a:pt x="2200" y="1265"/>
                      <a:pt x="2209" y="1267"/>
                      <a:pt x="2217" y="1270"/>
                    </a:cubicBezTo>
                    <a:cubicBezTo>
                      <a:pt x="2231" y="1275"/>
                      <a:pt x="2244" y="1284"/>
                      <a:pt x="2259" y="1286"/>
                    </a:cubicBezTo>
                    <a:cubicBezTo>
                      <a:pt x="2266" y="1286"/>
                      <a:pt x="2275" y="1286"/>
                      <a:pt x="2281" y="1282"/>
                    </a:cubicBezTo>
                    <a:cubicBezTo>
                      <a:pt x="2284" y="1279"/>
                      <a:pt x="2287" y="1273"/>
                      <a:pt x="2284" y="1269"/>
                    </a:cubicBezTo>
                    <a:cubicBezTo>
                      <a:pt x="2283" y="1268"/>
                      <a:pt x="2281" y="1267"/>
                      <a:pt x="2280" y="1268"/>
                    </a:cubicBezTo>
                    <a:cubicBezTo>
                      <a:pt x="2278" y="1269"/>
                      <a:pt x="2278" y="1270"/>
                      <a:pt x="2278" y="1271"/>
                    </a:cubicBezTo>
                    <a:cubicBezTo>
                      <a:pt x="2278" y="1273"/>
                      <a:pt x="2279" y="1273"/>
                      <a:pt x="2280" y="1274"/>
                    </a:cubicBezTo>
                    <a:cubicBezTo>
                      <a:pt x="2281" y="1274"/>
                      <a:pt x="2282" y="1274"/>
                      <a:pt x="2282" y="1272"/>
                    </a:cubicBezTo>
                    <a:cubicBezTo>
                      <a:pt x="2282" y="1271"/>
                      <a:pt x="2282" y="1271"/>
                      <a:pt x="2282" y="1270"/>
                    </a:cubicBezTo>
                    <a:cubicBezTo>
                      <a:pt x="2283" y="1270"/>
                      <a:pt x="2283" y="1271"/>
                      <a:pt x="2284" y="1272"/>
                    </a:cubicBezTo>
                    <a:cubicBezTo>
                      <a:pt x="2284" y="1273"/>
                      <a:pt x="2283" y="1275"/>
                      <a:pt x="2282" y="1276"/>
                    </a:cubicBezTo>
                    <a:cubicBezTo>
                      <a:pt x="2279" y="1277"/>
                      <a:pt x="2276" y="1276"/>
                      <a:pt x="2275" y="1274"/>
                    </a:cubicBezTo>
                    <a:cubicBezTo>
                      <a:pt x="2274" y="1272"/>
                      <a:pt x="2274" y="1270"/>
                      <a:pt x="2275" y="1268"/>
                    </a:cubicBezTo>
                    <a:cubicBezTo>
                      <a:pt x="2276" y="1266"/>
                      <a:pt x="2277" y="1265"/>
                      <a:pt x="2279" y="1264"/>
                    </a:cubicBezTo>
                    <a:cubicBezTo>
                      <a:pt x="2282" y="1264"/>
                      <a:pt x="2284" y="1264"/>
                      <a:pt x="2286" y="1267"/>
                    </a:cubicBezTo>
                    <a:cubicBezTo>
                      <a:pt x="2289" y="1271"/>
                      <a:pt x="2288" y="1276"/>
                      <a:pt x="2284" y="1280"/>
                    </a:cubicBezTo>
                    <a:cubicBezTo>
                      <a:pt x="2283" y="1282"/>
                      <a:pt x="2281" y="1284"/>
                      <a:pt x="2279" y="1285"/>
                    </a:cubicBezTo>
                    <a:cubicBezTo>
                      <a:pt x="2289" y="1282"/>
                      <a:pt x="2295" y="1275"/>
                      <a:pt x="2298" y="1265"/>
                    </a:cubicBezTo>
                    <a:cubicBezTo>
                      <a:pt x="2299" y="1259"/>
                      <a:pt x="2299" y="1254"/>
                      <a:pt x="2296" y="1248"/>
                    </a:cubicBezTo>
                    <a:cubicBezTo>
                      <a:pt x="2296" y="1248"/>
                      <a:pt x="2296" y="1248"/>
                      <a:pt x="2296" y="1248"/>
                    </a:cubicBezTo>
                    <a:cubicBezTo>
                      <a:pt x="2298" y="1254"/>
                      <a:pt x="2295" y="1260"/>
                      <a:pt x="2287" y="1259"/>
                    </a:cubicBezTo>
                    <a:cubicBezTo>
                      <a:pt x="2281" y="1258"/>
                      <a:pt x="2274" y="1248"/>
                      <a:pt x="2262" y="1258"/>
                    </a:cubicBezTo>
                    <a:close/>
                    <a:moveTo>
                      <a:pt x="2623" y="1225"/>
                    </a:moveTo>
                    <a:cubicBezTo>
                      <a:pt x="2597" y="1215"/>
                      <a:pt x="2576" y="1227"/>
                      <a:pt x="2563" y="1227"/>
                    </a:cubicBezTo>
                    <a:cubicBezTo>
                      <a:pt x="2548" y="1227"/>
                      <a:pt x="2548" y="1209"/>
                      <a:pt x="2564" y="1206"/>
                    </a:cubicBezTo>
                    <a:cubicBezTo>
                      <a:pt x="2582" y="1202"/>
                      <a:pt x="2606" y="1212"/>
                      <a:pt x="2623" y="1225"/>
                    </a:cubicBezTo>
                    <a:close/>
                    <a:moveTo>
                      <a:pt x="2542" y="1105"/>
                    </a:moveTo>
                    <a:cubicBezTo>
                      <a:pt x="2539" y="1093"/>
                      <a:pt x="2548" y="1067"/>
                      <a:pt x="2560" y="1057"/>
                    </a:cubicBezTo>
                    <a:cubicBezTo>
                      <a:pt x="2573" y="1048"/>
                      <a:pt x="2584" y="1056"/>
                      <a:pt x="2572" y="1069"/>
                    </a:cubicBezTo>
                    <a:cubicBezTo>
                      <a:pt x="2562" y="1079"/>
                      <a:pt x="2543" y="1091"/>
                      <a:pt x="2542" y="1105"/>
                    </a:cubicBezTo>
                    <a:close/>
                    <a:moveTo>
                      <a:pt x="2466" y="1220"/>
                    </a:moveTo>
                    <a:cubicBezTo>
                      <a:pt x="2467" y="1221"/>
                      <a:pt x="2470" y="1221"/>
                      <a:pt x="2471" y="1220"/>
                    </a:cubicBezTo>
                    <a:cubicBezTo>
                      <a:pt x="2473" y="1219"/>
                      <a:pt x="2473" y="1216"/>
                      <a:pt x="2472" y="1215"/>
                    </a:cubicBezTo>
                    <a:cubicBezTo>
                      <a:pt x="2470" y="1213"/>
                      <a:pt x="2468" y="1213"/>
                      <a:pt x="2466" y="1214"/>
                    </a:cubicBezTo>
                    <a:cubicBezTo>
                      <a:pt x="2465" y="1216"/>
                      <a:pt x="2465" y="1218"/>
                      <a:pt x="2466" y="1220"/>
                    </a:cubicBezTo>
                    <a:close/>
                    <a:moveTo>
                      <a:pt x="2515" y="1176"/>
                    </a:moveTo>
                    <a:cubicBezTo>
                      <a:pt x="2518" y="1185"/>
                      <a:pt x="2506" y="1189"/>
                      <a:pt x="2502" y="1191"/>
                    </a:cubicBezTo>
                    <a:cubicBezTo>
                      <a:pt x="2499" y="1192"/>
                      <a:pt x="2498" y="1194"/>
                      <a:pt x="2497" y="1197"/>
                    </a:cubicBezTo>
                    <a:cubicBezTo>
                      <a:pt x="2496" y="1193"/>
                      <a:pt x="2496" y="1184"/>
                      <a:pt x="2498" y="1180"/>
                    </a:cubicBezTo>
                    <a:cubicBezTo>
                      <a:pt x="2500" y="1174"/>
                      <a:pt x="2506" y="1170"/>
                      <a:pt x="2513" y="1174"/>
                    </a:cubicBezTo>
                    <a:cubicBezTo>
                      <a:pt x="2509" y="1175"/>
                      <a:pt x="2505" y="1178"/>
                      <a:pt x="2504" y="1182"/>
                    </a:cubicBezTo>
                    <a:cubicBezTo>
                      <a:pt x="2506" y="1180"/>
                      <a:pt x="2510" y="1177"/>
                      <a:pt x="2515" y="1176"/>
                    </a:cubicBezTo>
                    <a:close/>
                    <a:moveTo>
                      <a:pt x="2462" y="1199"/>
                    </a:moveTo>
                    <a:cubicBezTo>
                      <a:pt x="2465" y="1202"/>
                      <a:pt x="2469" y="1202"/>
                      <a:pt x="2473" y="1199"/>
                    </a:cubicBezTo>
                    <a:cubicBezTo>
                      <a:pt x="2476" y="1197"/>
                      <a:pt x="2476" y="1192"/>
                      <a:pt x="2473" y="1189"/>
                    </a:cubicBezTo>
                    <a:cubicBezTo>
                      <a:pt x="2471" y="1186"/>
                      <a:pt x="2466" y="1185"/>
                      <a:pt x="2463" y="1188"/>
                    </a:cubicBezTo>
                    <a:cubicBezTo>
                      <a:pt x="2460" y="1191"/>
                      <a:pt x="2459" y="1195"/>
                      <a:pt x="2462" y="1199"/>
                    </a:cubicBezTo>
                    <a:close/>
                    <a:moveTo>
                      <a:pt x="2462" y="1211"/>
                    </a:moveTo>
                    <a:cubicBezTo>
                      <a:pt x="2463" y="1213"/>
                      <a:pt x="2467" y="1213"/>
                      <a:pt x="2469" y="1211"/>
                    </a:cubicBezTo>
                    <a:cubicBezTo>
                      <a:pt x="2471" y="1210"/>
                      <a:pt x="2471" y="1207"/>
                      <a:pt x="2469" y="1204"/>
                    </a:cubicBezTo>
                    <a:cubicBezTo>
                      <a:pt x="2467" y="1202"/>
                      <a:pt x="2464" y="1202"/>
                      <a:pt x="2462" y="1204"/>
                    </a:cubicBezTo>
                    <a:cubicBezTo>
                      <a:pt x="2460" y="1206"/>
                      <a:pt x="2460" y="1209"/>
                      <a:pt x="2462" y="1211"/>
                    </a:cubicBezTo>
                    <a:close/>
                    <a:moveTo>
                      <a:pt x="2540" y="1125"/>
                    </a:moveTo>
                    <a:cubicBezTo>
                      <a:pt x="2539" y="1128"/>
                      <a:pt x="2540" y="1131"/>
                      <a:pt x="2542" y="1133"/>
                    </a:cubicBezTo>
                    <a:cubicBezTo>
                      <a:pt x="2544" y="1136"/>
                      <a:pt x="2549" y="1138"/>
                      <a:pt x="2553" y="1136"/>
                    </a:cubicBezTo>
                    <a:cubicBezTo>
                      <a:pt x="2558" y="1134"/>
                      <a:pt x="2561" y="1129"/>
                      <a:pt x="2560" y="1125"/>
                    </a:cubicBezTo>
                    <a:cubicBezTo>
                      <a:pt x="2559" y="1117"/>
                      <a:pt x="2552" y="1118"/>
                      <a:pt x="2548" y="1115"/>
                    </a:cubicBezTo>
                    <a:cubicBezTo>
                      <a:pt x="2544" y="1111"/>
                      <a:pt x="2544" y="1104"/>
                      <a:pt x="2547" y="1098"/>
                    </a:cubicBezTo>
                    <a:cubicBezTo>
                      <a:pt x="2551" y="1091"/>
                      <a:pt x="2558" y="1086"/>
                      <a:pt x="2566" y="1088"/>
                    </a:cubicBezTo>
                    <a:cubicBezTo>
                      <a:pt x="2571" y="1089"/>
                      <a:pt x="2575" y="1092"/>
                      <a:pt x="2574" y="1097"/>
                    </a:cubicBezTo>
                    <a:cubicBezTo>
                      <a:pt x="2571" y="1094"/>
                      <a:pt x="2564" y="1095"/>
                      <a:pt x="2563" y="1101"/>
                    </a:cubicBezTo>
                    <a:cubicBezTo>
                      <a:pt x="2562" y="1105"/>
                      <a:pt x="2566" y="1112"/>
                      <a:pt x="2568" y="1119"/>
                    </a:cubicBezTo>
                    <a:cubicBezTo>
                      <a:pt x="2571" y="1127"/>
                      <a:pt x="2573" y="1134"/>
                      <a:pt x="2571" y="1141"/>
                    </a:cubicBezTo>
                    <a:cubicBezTo>
                      <a:pt x="2567" y="1154"/>
                      <a:pt x="2551" y="1160"/>
                      <a:pt x="2540" y="1154"/>
                    </a:cubicBezTo>
                    <a:cubicBezTo>
                      <a:pt x="2533" y="1151"/>
                      <a:pt x="2530" y="1145"/>
                      <a:pt x="2528" y="1139"/>
                    </a:cubicBezTo>
                    <a:cubicBezTo>
                      <a:pt x="2525" y="1132"/>
                      <a:pt x="2524" y="1113"/>
                      <a:pt x="2516" y="1107"/>
                    </a:cubicBezTo>
                    <a:cubicBezTo>
                      <a:pt x="2511" y="1103"/>
                      <a:pt x="2505" y="1105"/>
                      <a:pt x="2504" y="1109"/>
                    </a:cubicBezTo>
                    <a:cubicBezTo>
                      <a:pt x="2500" y="1106"/>
                      <a:pt x="2502" y="1098"/>
                      <a:pt x="2508" y="1095"/>
                    </a:cubicBezTo>
                    <a:cubicBezTo>
                      <a:pt x="2517" y="1089"/>
                      <a:pt x="2533" y="1093"/>
                      <a:pt x="2539" y="1107"/>
                    </a:cubicBezTo>
                    <a:cubicBezTo>
                      <a:pt x="2541" y="1112"/>
                      <a:pt x="2541" y="1117"/>
                      <a:pt x="2540" y="1125"/>
                    </a:cubicBezTo>
                    <a:close/>
                    <a:moveTo>
                      <a:pt x="2636" y="1036"/>
                    </a:moveTo>
                    <a:cubicBezTo>
                      <a:pt x="2637" y="1037"/>
                      <a:pt x="2638" y="1040"/>
                      <a:pt x="2636" y="1042"/>
                    </a:cubicBezTo>
                    <a:cubicBezTo>
                      <a:pt x="2635" y="1043"/>
                      <a:pt x="2632" y="1044"/>
                      <a:pt x="2630" y="1042"/>
                    </a:cubicBezTo>
                    <a:cubicBezTo>
                      <a:pt x="2628" y="1041"/>
                      <a:pt x="2628" y="1038"/>
                      <a:pt x="2630" y="1036"/>
                    </a:cubicBezTo>
                    <a:cubicBezTo>
                      <a:pt x="2631" y="1034"/>
                      <a:pt x="2634" y="1034"/>
                      <a:pt x="2636" y="1036"/>
                    </a:cubicBezTo>
                    <a:close/>
                    <a:moveTo>
                      <a:pt x="2643" y="1040"/>
                    </a:moveTo>
                    <a:cubicBezTo>
                      <a:pt x="2644" y="1041"/>
                      <a:pt x="2645" y="1043"/>
                      <a:pt x="2643" y="1044"/>
                    </a:cubicBezTo>
                    <a:cubicBezTo>
                      <a:pt x="2642" y="1045"/>
                      <a:pt x="2640" y="1046"/>
                      <a:pt x="2639" y="1044"/>
                    </a:cubicBezTo>
                    <a:cubicBezTo>
                      <a:pt x="2637" y="1043"/>
                      <a:pt x="2637" y="1041"/>
                      <a:pt x="2638" y="1040"/>
                    </a:cubicBezTo>
                    <a:cubicBezTo>
                      <a:pt x="2640" y="1038"/>
                      <a:pt x="2642" y="1038"/>
                      <a:pt x="2643" y="1040"/>
                    </a:cubicBezTo>
                    <a:close/>
                    <a:moveTo>
                      <a:pt x="2625" y="1036"/>
                    </a:moveTo>
                    <a:cubicBezTo>
                      <a:pt x="2628" y="1038"/>
                      <a:pt x="2628" y="1042"/>
                      <a:pt x="2626" y="1045"/>
                    </a:cubicBezTo>
                    <a:cubicBezTo>
                      <a:pt x="2624" y="1048"/>
                      <a:pt x="2619" y="1048"/>
                      <a:pt x="2617" y="1046"/>
                    </a:cubicBezTo>
                    <a:cubicBezTo>
                      <a:pt x="2614" y="1043"/>
                      <a:pt x="2614" y="1039"/>
                      <a:pt x="2616" y="1037"/>
                    </a:cubicBezTo>
                    <a:cubicBezTo>
                      <a:pt x="2619" y="1034"/>
                      <a:pt x="2623" y="1034"/>
                      <a:pt x="2625" y="1036"/>
                    </a:cubicBezTo>
                    <a:close/>
                    <a:moveTo>
                      <a:pt x="2542" y="1126"/>
                    </a:moveTo>
                    <a:cubicBezTo>
                      <a:pt x="2542" y="1131"/>
                      <a:pt x="2544" y="1135"/>
                      <a:pt x="2549" y="1135"/>
                    </a:cubicBezTo>
                    <a:cubicBezTo>
                      <a:pt x="2558" y="1135"/>
                      <a:pt x="2560" y="1125"/>
                      <a:pt x="2555" y="1120"/>
                    </a:cubicBezTo>
                    <a:cubicBezTo>
                      <a:pt x="2551" y="1117"/>
                      <a:pt x="2547" y="1117"/>
                      <a:pt x="2544" y="1111"/>
                    </a:cubicBezTo>
                    <a:cubicBezTo>
                      <a:pt x="2545" y="1118"/>
                      <a:pt x="2542" y="1120"/>
                      <a:pt x="2542" y="1126"/>
                    </a:cubicBezTo>
                    <a:close/>
                    <a:moveTo>
                      <a:pt x="2553" y="1159"/>
                    </a:moveTo>
                    <a:cubicBezTo>
                      <a:pt x="2560" y="1160"/>
                      <a:pt x="2568" y="1153"/>
                      <a:pt x="2570" y="1148"/>
                    </a:cubicBezTo>
                    <a:cubicBezTo>
                      <a:pt x="2578" y="1150"/>
                      <a:pt x="2580" y="1167"/>
                      <a:pt x="2568" y="1171"/>
                    </a:cubicBezTo>
                    <a:cubicBezTo>
                      <a:pt x="2561" y="1173"/>
                      <a:pt x="2552" y="1167"/>
                      <a:pt x="2553" y="1159"/>
                    </a:cubicBezTo>
                    <a:close/>
                    <a:moveTo>
                      <a:pt x="2559" y="1036"/>
                    </a:moveTo>
                    <a:cubicBezTo>
                      <a:pt x="2556" y="1051"/>
                      <a:pt x="2538" y="1045"/>
                      <a:pt x="2531" y="1044"/>
                    </a:cubicBezTo>
                    <a:cubicBezTo>
                      <a:pt x="2526" y="1043"/>
                      <a:pt x="2522" y="1044"/>
                      <a:pt x="2519" y="1047"/>
                    </a:cubicBezTo>
                    <a:cubicBezTo>
                      <a:pt x="2520" y="1041"/>
                      <a:pt x="2529" y="1030"/>
                      <a:pt x="2535" y="1026"/>
                    </a:cubicBezTo>
                    <a:cubicBezTo>
                      <a:pt x="2543" y="1021"/>
                      <a:pt x="2553" y="1021"/>
                      <a:pt x="2559" y="1032"/>
                    </a:cubicBezTo>
                    <a:cubicBezTo>
                      <a:pt x="2554" y="1030"/>
                      <a:pt x="2546" y="1031"/>
                      <a:pt x="2542" y="1034"/>
                    </a:cubicBezTo>
                    <a:cubicBezTo>
                      <a:pt x="2545" y="1033"/>
                      <a:pt x="2553" y="1033"/>
                      <a:pt x="2559" y="1036"/>
                    </a:cubicBezTo>
                    <a:close/>
                    <a:moveTo>
                      <a:pt x="2590" y="1169"/>
                    </a:moveTo>
                    <a:cubicBezTo>
                      <a:pt x="2596" y="1137"/>
                      <a:pt x="2621" y="1125"/>
                      <a:pt x="2629" y="1112"/>
                    </a:cubicBezTo>
                    <a:cubicBezTo>
                      <a:pt x="2638" y="1097"/>
                      <a:pt x="2621" y="1086"/>
                      <a:pt x="2608" y="1100"/>
                    </a:cubicBezTo>
                    <a:cubicBezTo>
                      <a:pt x="2593" y="1115"/>
                      <a:pt x="2588" y="1144"/>
                      <a:pt x="2590" y="1169"/>
                    </a:cubicBezTo>
                    <a:close/>
                    <a:moveTo>
                      <a:pt x="2482" y="1235"/>
                    </a:moveTo>
                    <a:cubicBezTo>
                      <a:pt x="2482" y="1231"/>
                      <a:pt x="2482" y="1228"/>
                      <a:pt x="2482" y="1224"/>
                    </a:cubicBezTo>
                    <a:cubicBezTo>
                      <a:pt x="2484" y="1212"/>
                      <a:pt x="2490" y="1201"/>
                      <a:pt x="2501" y="1195"/>
                    </a:cubicBezTo>
                    <a:cubicBezTo>
                      <a:pt x="2513" y="1188"/>
                      <a:pt x="2531" y="1189"/>
                      <a:pt x="2541" y="1200"/>
                    </a:cubicBezTo>
                    <a:cubicBezTo>
                      <a:pt x="2545" y="1205"/>
                      <a:pt x="2547" y="1211"/>
                      <a:pt x="2547" y="1217"/>
                    </a:cubicBezTo>
                    <a:cubicBezTo>
                      <a:pt x="2547" y="1221"/>
                      <a:pt x="2545" y="1224"/>
                      <a:pt x="2542" y="1227"/>
                    </a:cubicBezTo>
                    <a:cubicBezTo>
                      <a:pt x="2538" y="1231"/>
                      <a:pt x="2533" y="1233"/>
                      <a:pt x="2528" y="1231"/>
                    </a:cubicBezTo>
                    <a:cubicBezTo>
                      <a:pt x="2524" y="1230"/>
                      <a:pt x="2521" y="1227"/>
                      <a:pt x="2520" y="1224"/>
                    </a:cubicBezTo>
                    <a:cubicBezTo>
                      <a:pt x="2517" y="1217"/>
                      <a:pt x="2520" y="1210"/>
                      <a:pt x="2527" y="1207"/>
                    </a:cubicBezTo>
                    <a:cubicBezTo>
                      <a:pt x="2533" y="1204"/>
                      <a:pt x="2541" y="1207"/>
                      <a:pt x="2543" y="1214"/>
                    </a:cubicBezTo>
                    <a:cubicBezTo>
                      <a:pt x="2546" y="1219"/>
                      <a:pt x="2544" y="1225"/>
                      <a:pt x="2540" y="1228"/>
                    </a:cubicBezTo>
                    <a:cubicBezTo>
                      <a:pt x="2541" y="1228"/>
                      <a:pt x="2541" y="1228"/>
                      <a:pt x="2542" y="1227"/>
                    </a:cubicBezTo>
                    <a:cubicBezTo>
                      <a:pt x="2545" y="1224"/>
                      <a:pt x="2546" y="1221"/>
                      <a:pt x="2546" y="1217"/>
                    </a:cubicBezTo>
                    <a:cubicBezTo>
                      <a:pt x="2546" y="1211"/>
                      <a:pt x="2544" y="1205"/>
                      <a:pt x="2540" y="1201"/>
                    </a:cubicBezTo>
                    <a:cubicBezTo>
                      <a:pt x="2531" y="1190"/>
                      <a:pt x="2514" y="1190"/>
                      <a:pt x="2502" y="1197"/>
                    </a:cubicBezTo>
                    <a:cubicBezTo>
                      <a:pt x="2491" y="1203"/>
                      <a:pt x="2486" y="1215"/>
                      <a:pt x="2485" y="1227"/>
                    </a:cubicBezTo>
                    <a:cubicBezTo>
                      <a:pt x="2485" y="1230"/>
                      <a:pt x="2485" y="1232"/>
                      <a:pt x="2485" y="1235"/>
                    </a:cubicBezTo>
                    <a:lnTo>
                      <a:pt x="2482" y="1235"/>
                    </a:lnTo>
                    <a:close/>
                    <a:moveTo>
                      <a:pt x="2518" y="1272"/>
                    </a:moveTo>
                    <a:cubicBezTo>
                      <a:pt x="2520" y="1286"/>
                      <a:pt x="2515" y="1301"/>
                      <a:pt x="2498" y="1308"/>
                    </a:cubicBezTo>
                    <a:cubicBezTo>
                      <a:pt x="2492" y="1310"/>
                      <a:pt x="2487" y="1311"/>
                      <a:pt x="2481" y="1309"/>
                    </a:cubicBezTo>
                    <a:cubicBezTo>
                      <a:pt x="2476" y="1308"/>
                      <a:pt x="2472" y="1306"/>
                      <a:pt x="2468" y="1302"/>
                    </a:cubicBezTo>
                    <a:cubicBezTo>
                      <a:pt x="2465" y="1297"/>
                      <a:pt x="2464" y="1290"/>
                      <a:pt x="2466" y="1284"/>
                    </a:cubicBezTo>
                    <a:cubicBezTo>
                      <a:pt x="2467" y="1281"/>
                      <a:pt x="2470" y="1278"/>
                      <a:pt x="2473" y="1276"/>
                    </a:cubicBezTo>
                    <a:cubicBezTo>
                      <a:pt x="2479" y="1275"/>
                      <a:pt x="2485" y="1276"/>
                      <a:pt x="2489" y="1280"/>
                    </a:cubicBezTo>
                    <a:cubicBezTo>
                      <a:pt x="2490" y="1282"/>
                      <a:pt x="2492" y="1285"/>
                      <a:pt x="2492" y="1288"/>
                    </a:cubicBezTo>
                    <a:cubicBezTo>
                      <a:pt x="2492" y="1293"/>
                      <a:pt x="2487" y="1299"/>
                      <a:pt x="2482" y="1299"/>
                    </a:cubicBezTo>
                    <a:cubicBezTo>
                      <a:pt x="2476" y="1299"/>
                      <a:pt x="2471" y="1295"/>
                      <a:pt x="2470" y="1289"/>
                    </a:cubicBezTo>
                    <a:cubicBezTo>
                      <a:pt x="2470" y="1283"/>
                      <a:pt x="2475" y="1278"/>
                      <a:pt x="2480" y="1277"/>
                    </a:cubicBezTo>
                    <a:cubicBezTo>
                      <a:pt x="2482" y="1277"/>
                      <a:pt x="2484" y="1278"/>
                      <a:pt x="2486" y="1278"/>
                    </a:cubicBezTo>
                    <a:cubicBezTo>
                      <a:pt x="2485" y="1278"/>
                      <a:pt x="2485" y="1278"/>
                      <a:pt x="2485" y="1278"/>
                    </a:cubicBezTo>
                    <a:cubicBezTo>
                      <a:pt x="2482" y="1276"/>
                      <a:pt x="2478" y="1276"/>
                      <a:pt x="2474" y="1277"/>
                    </a:cubicBezTo>
                    <a:cubicBezTo>
                      <a:pt x="2470" y="1278"/>
                      <a:pt x="2468" y="1281"/>
                      <a:pt x="2467" y="1285"/>
                    </a:cubicBezTo>
                    <a:cubicBezTo>
                      <a:pt x="2465" y="1290"/>
                      <a:pt x="2466" y="1296"/>
                      <a:pt x="2469" y="1301"/>
                    </a:cubicBezTo>
                    <a:cubicBezTo>
                      <a:pt x="2472" y="1305"/>
                      <a:pt x="2476" y="1307"/>
                      <a:pt x="2481" y="1308"/>
                    </a:cubicBezTo>
                    <a:cubicBezTo>
                      <a:pt x="2487" y="1309"/>
                      <a:pt x="2492" y="1308"/>
                      <a:pt x="2498" y="1306"/>
                    </a:cubicBezTo>
                    <a:cubicBezTo>
                      <a:pt x="2514" y="1299"/>
                      <a:pt x="2519" y="1285"/>
                      <a:pt x="2516" y="1272"/>
                    </a:cubicBezTo>
                    <a:lnTo>
                      <a:pt x="2518" y="1272"/>
                    </a:lnTo>
                    <a:close/>
                    <a:moveTo>
                      <a:pt x="2456" y="1532"/>
                    </a:moveTo>
                    <a:cubicBezTo>
                      <a:pt x="2453" y="1534"/>
                      <a:pt x="2449" y="1533"/>
                      <a:pt x="2448" y="1529"/>
                    </a:cubicBezTo>
                    <a:cubicBezTo>
                      <a:pt x="2446" y="1526"/>
                      <a:pt x="2448" y="1522"/>
                      <a:pt x="2451" y="1521"/>
                    </a:cubicBezTo>
                    <a:cubicBezTo>
                      <a:pt x="2454" y="1519"/>
                      <a:pt x="2458" y="1521"/>
                      <a:pt x="2459" y="1524"/>
                    </a:cubicBezTo>
                    <a:cubicBezTo>
                      <a:pt x="2461" y="1527"/>
                      <a:pt x="2460" y="1531"/>
                      <a:pt x="2456" y="1532"/>
                    </a:cubicBezTo>
                    <a:close/>
                    <a:moveTo>
                      <a:pt x="2447" y="1540"/>
                    </a:moveTo>
                    <a:cubicBezTo>
                      <a:pt x="2444" y="1541"/>
                      <a:pt x="2441" y="1540"/>
                      <a:pt x="2440" y="1538"/>
                    </a:cubicBezTo>
                    <a:cubicBezTo>
                      <a:pt x="2439" y="1535"/>
                      <a:pt x="2440" y="1533"/>
                      <a:pt x="2443" y="1531"/>
                    </a:cubicBezTo>
                    <a:cubicBezTo>
                      <a:pt x="2445" y="1530"/>
                      <a:pt x="2448" y="1531"/>
                      <a:pt x="2449" y="1534"/>
                    </a:cubicBezTo>
                    <a:cubicBezTo>
                      <a:pt x="2450" y="1536"/>
                      <a:pt x="2449" y="1539"/>
                      <a:pt x="2447" y="1540"/>
                    </a:cubicBezTo>
                    <a:close/>
                    <a:moveTo>
                      <a:pt x="2463" y="1518"/>
                    </a:moveTo>
                    <a:cubicBezTo>
                      <a:pt x="2458" y="1520"/>
                      <a:pt x="2452" y="1518"/>
                      <a:pt x="2450" y="1513"/>
                    </a:cubicBezTo>
                    <a:cubicBezTo>
                      <a:pt x="2447" y="1508"/>
                      <a:pt x="2449" y="1502"/>
                      <a:pt x="2454" y="1500"/>
                    </a:cubicBezTo>
                    <a:cubicBezTo>
                      <a:pt x="2459" y="1498"/>
                      <a:pt x="2465" y="1500"/>
                      <a:pt x="2467" y="1505"/>
                    </a:cubicBezTo>
                    <a:cubicBezTo>
                      <a:pt x="2470" y="1510"/>
                      <a:pt x="2467" y="1516"/>
                      <a:pt x="2463" y="1518"/>
                    </a:cubicBezTo>
                    <a:close/>
                    <a:moveTo>
                      <a:pt x="2251" y="1392"/>
                    </a:moveTo>
                    <a:cubicBezTo>
                      <a:pt x="2248" y="1408"/>
                      <a:pt x="2258" y="1430"/>
                      <a:pt x="2271" y="1439"/>
                    </a:cubicBezTo>
                    <a:cubicBezTo>
                      <a:pt x="2285" y="1448"/>
                      <a:pt x="2297" y="1438"/>
                      <a:pt x="2284" y="1425"/>
                    </a:cubicBezTo>
                    <a:cubicBezTo>
                      <a:pt x="2274" y="1415"/>
                      <a:pt x="2253" y="1407"/>
                      <a:pt x="2251" y="1392"/>
                    </a:cubicBezTo>
                    <a:close/>
                    <a:moveTo>
                      <a:pt x="2432" y="1287"/>
                    </a:moveTo>
                    <a:cubicBezTo>
                      <a:pt x="2425" y="1263"/>
                      <a:pt x="2398" y="1237"/>
                      <a:pt x="2379" y="1240"/>
                    </a:cubicBezTo>
                    <a:cubicBezTo>
                      <a:pt x="2358" y="1243"/>
                      <a:pt x="2362" y="1264"/>
                      <a:pt x="2380" y="1261"/>
                    </a:cubicBezTo>
                    <a:cubicBezTo>
                      <a:pt x="2389" y="1260"/>
                      <a:pt x="2417" y="1264"/>
                      <a:pt x="2432" y="1287"/>
                    </a:cubicBezTo>
                    <a:close/>
                    <a:moveTo>
                      <a:pt x="2433" y="1274"/>
                    </a:moveTo>
                    <a:cubicBezTo>
                      <a:pt x="2427" y="1266"/>
                      <a:pt x="2428" y="1256"/>
                      <a:pt x="2430" y="1247"/>
                    </a:cubicBezTo>
                    <a:cubicBezTo>
                      <a:pt x="2436" y="1228"/>
                      <a:pt x="2457" y="1211"/>
                      <a:pt x="2452" y="1193"/>
                    </a:cubicBezTo>
                    <a:cubicBezTo>
                      <a:pt x="2450" y="1185"/>
                      <a:pt x="2444" y="1178"/>
                      <a:pt x="2436" y="1177"/>
                    </a:cubicBezTo>
                    <a:cubicBezTo>
                      <a:pt x="2431" y="1176"/>
                      <a:pt x="2427" y="1178"/>
                      <a:pt x="2425" y="1183"/>
                    </a:cubicBezTo>
                    <a:cubicBezTo>
                      <a:pt x="2428" y="1181"/>
                      <a:pt x="2435" y="1181"/>
                      <a:pt x="2438" y="1186"/>
                    </a:cubicBezTo>
                    <a:cubicBezTo>
                      <a:pt x="2441" y="1190"/>
                      <a:pt x="2440" y="1197"/>
                      <a:pt x="2436" y="1202"/>
                    </a:cubicBezTo>
                    <a:cubicBezTo>
                      <a:pt x="2425" y="1217"/>
                      <a:pt x="2412" y="1230"/>
                      <a:pt x="2416" y="1251"/>
                    </a:cubicBezTo>
                    <a:cubicBezTo>
                      <a:pt x="2418" y="1259"/>
                      <a:pt x="2423" y="1266"/>
                      <a:pt x="2433" y="1274"/>
                    </a:cubicBezTo>
                    <a:close/>
                    <a:moveTo>
                      <a:pt x="2580" y="1460"/>
                    </a:moveTo>
                    <a:cubicBezTo>
                      <a:pt x="2570" y="1450"/>
                      <a:pt x="2585" y="1437"/>
                      <a:pt x="2589" y="1431"/>
                    </a:cubicBezTo>
                    <a:cubicBezTo>
                      <a:pt x="2592" y="1427"/>
                      <a:pt x="2594" y="1424"/>
                      <a:pt x="2593" y="1419"/>
                    </a:cubicBezTo>
                    <a:cubicBezTo>
                      <a:pt x="2597" y="1423"/>
                      <a:pt x="2602" y="1437"/>
                      <a:pt x="2602" y="1444"/>
                    </a:cubicBezTo>
                    <a:cubicBezTo>
                      <a:pt x="2602" y="1454"/>
                      <a:pt x="2597" y="1463"/>
                      <a:pt x="2585" y="1462"/>
                    </a:cubicBezTo>
                    <a:cubicBezTo>
                      <a:pt x="2589" y="1459"/>
                      <a:pt x="2593" y="1451"/>
                      <a:pt x="2592" y="1446"/>
                    </a:cubicBezTo>
                    <a:cubicBezTo>
                      <a:pt x="2591" y="1449"/>
                      <a:pt x="2586" y="1456"/>
                      <a:pt x="2580" y="1460"/>
                    </a:cubicBezTo>
                    <a:close/>
                    <a:moveTo>
                      <a:pt x="2303" y="1554"/>
                    </a:moveTo>
                    <a:cubicBezTo>
                      <a:pt x="2299" y="1554"/>
                      <a:pt x="2296" y="1556"/>
                      <a:pt x="2297" y="1560"/>
                    </a:cubicBezTo>
                    <a:cubicBezTo>
                      <a:pt x="2297" y="1562"/>
                      <a:pt x="2299" y="1563"/>
                      <a:pt x="2300" y="1562"/>
                    </a:cubicBezTo>
                    <a:cubicBezTo>
                      <a:pt x="2301" y="1562"/>
                      <a:pt x="2301" y="1560"/>
                      <a:pt x="2301" y="1560"/>
                    </a:cubicBezTo>
                    <a:cubicBezTo>
                      <a:pt x="2302" y="1560"/>
                      <a:pt x="2303" y="1561"/>
                      <a:pt x="2303" y="1562"/>
                    </a:cubicBezTo>
                    <a:cubicBezTo>
                      <a:pt x="2304" y="1564"/>
                      <a:pt x="2303" y="1567"/>
                      <a:pt x="2300" y="1569"/>
                    </a:cubicBezTo>
                    <a:cubicBezTo>
                      <a:pt x="2297" y="1570"/>
                      <a:pt x="2293" y="1570"/>
                      <a:pt x="2291" y="1567"/>
                    </a:cubicBezTo>
                    <a:cubicBezTo>
                      <a:pt x="2289" y="1564"/>
                      <a:pt x="2288" y="1560"/>
                      <a:pt x="2287" y="1558"/>
                    </a:cubicBezTo>
                    <a:cubicBezTo>
                      <a:pt x="2285" y="1555"/>
                      <a:pt x="2281" y="1556"/>
                      <a:pt x="2279" y="1557"/>
                    </a:cubicBezTo>
                    <a:cubicBezTo>
                      <a:pt x="2281" y="1553"/>
                      <a:pt x="2282" y="1553"/>
                      <a:pt x="2280" y="1549"/>
                    </a:cubicBezTo>
                    <a:cubicBezTo>
                      <a:pt x="2279" y="1545"/>
                      <a:pt x="2272" y="1535"/>
                      <a:pt x="2282" y="1527"/>
                    </a:cubicBezTo>
                    <a:cubicBezTo>
                      <a:pt x="2274" y="1530"/>
                      <a:pt x="2270" y="1537"/>
                      <a:pt x="2269" y="1544"/>
                    </a:cubicBezTo>
                    <a:cubicBezTo>
                      <a:pt x="2267" y="1552"/>
                      <a:pt x="2270" y="1561"/>
                      <a:pt x="2274" y="1566"/>
                    </a:cubicBezTo>
                    <a:cubicBezTo>
                      <a:pt x="2281" y="1573"/>
                      <a:pt x="2295" y="1576"/>
                      <a:pt x="2303" y="1570"/>
                    </a:cubicBezTo>
                    <a:cubicBezTo>
                      <a:pt x="2307" y="1568"/>
                      <a:pt x="2311" y="1562"/>
                      <a:pt x="2309" y="1557"/>
                    </a:cubicBezTo>
                    <a:cubicBezTo>
                      <a:pt x="2308" y="1555"/>
                      <a:pt x="2306" y="1554"/>
                      <a:pt x="2303" y="1554"/>
                    </a:cubicBezTo>
                    <a:close/>
                    <a:moveTo>
                      <a:pt x="2260" y="1537"/>
                    </a:moveTo>
                    <a:cubicBezTo>
                      <a:pt x="2241" y="1547"/>
                      <a:pt x="2223" y="1543"/>
                      <a:pt x="2213" y="1544"/>
                    </a:cubicBezTo>
                    <a:cubicBezTo>
                      <a:pt x="2201" y="1545"/>
                      <a:pt x="2200" y="1555"/>
                      <a:pt x="2213" y="1557"/>
                    </a:cubicBezTo>
                    <a:cubicBezTo>
                      <a:pt x="2226" y="1559"/>
                      <a:pt x="2253" y="1546"/>
                      <a:pt x="2260" y="1537"/>
                    </a:cubicBezTo>
                    <a:close/>
                    <a:moveTo>
                      <a:pt x="2575" y="1504"/>
                    </a:moveTo>
                    <a:cubicBezTo>
                      <a:pt x="2576" y="1502"/>
                      <a:pt x="2576" y="1500"/>
                      <a:pt x="2575" y="1498"/>
                    </a:cubicBezTo>
                    <a:cubicBezTo>
                      <a:pt x="2573" y="1497"/>
                      <a:pt x="2571" y="1497"/>
                      <a:pt x="2569" y="1499"/>
                    </a:cubicBezTo>
                    <a:cubicBezTo>
                      <a:pt x="2568" y="1500"/>
                      <a:pt x="2568" y="1503"/>
                      <a:pt x="2569" y="1504"/>
                    </a:cubicBezTo>
                    <a:cubicBezTo>
                      <a:pt x="2571" y="1506"/>
                      <a:pt x="2574" y="1506"/>
                      <a:pt x="2575" y="1504"/>
                    </a:cubicBezTo>
                    <a:close/>
                    <a:moveTo>
                      <a:pt x="2603" y="1506"/>
                    </a:moveTo>
                    <a:cubicBezTo>
                      <a:pt x="2606" y="1503"/>
                      <a:pt x="2605" y="1499"/>
                      <a:pt x="2602" y="1496"/>
                    </a:cubicBezTo>
                    <a:cubicBezTo>
                      <a:pt x="2599" y="1493"/>
                      <a:pt x="2595" y="1493"/>
                      <a:pt x="2592" y="1496"/>
                    </a:cubicBezTo>
                    <a:cubicBezTo>
                      <a:pt x="2589" y="1499"/>
                      <a:pt x="2589" y="1504"/>
                      <a:pt x="2592" y="1507"/>
                    </a:cubicBezTo>
                    <a:cubicBezTo>
                      <a:pt x="2595" y="1510"/>
                      <a:pt x="2600" y="1509"/>
                      <a:pt x="2603" y="1506"/>
                    </a:cubicBezTo>
                    <a:close/>
                    <a:moveTo>
                      <a:pt x="2587" y="1507"/>
                    </a:moveTo>
                    <a:cubicBezTo>
                      <a:pt x="2589" y="1505"/>
                      <a:pt x="2589" y="1502"/>
                      <a:pt x="2587" y="1500"/>
                    </a:cubicBezTo>
                    <a:cubicBezTo>
                      <a:pt x="2584" y="1498"/>
                      <a:pt x="2581" y="1498"/>
                      <a:pt x="2579" y="1500"/>
                    </a:cubicBezTo>
                    <a:cubicBezTo>
                      <a:pt x="2577" y="1502"/>
                      <a:pt x="2577" y="1506"/>
                      <a:pt x="2579" y="1508"/>
                    </a:cubicBezTo>
                    <a:cubicBezTo>
                      <a:pt x="2582" y="1510"/>
                      <a:pt x="2585" y="1510"/>
                      <a:pt x="2587" y="1507"/>
                    </a:cubicBezTo>
                    <a:close/>
                    <a:moveTo>
                      <a:pt x="2612" y="1483"/>
                    </a:moveTo>
                    <a:cubicBezTo>
                      <a:pt x="2611" y="1502"/>
                      <a:pt x="2636" y="1502"/>
                      <a:pt x="2645" y="1503"/>
                    </a:cubicBezTo>
                    <a:cubicBezTo>
                      <a:pt x="2652" y="1505"/>
                      <a:pt x="2656" y="1507"/>
                      <a:pt x="2659" y="1512"/>
                    </a:cubicBezTo>
                    <a:cubicBezTo>
                      <a:pt x="2659" y="1504"/>
                      <a:pt x="2653" y="1486"/>
                      <a:pt x="2647" y="1479"/>
                    </a:cubicBezTo>
                    <a:cubicBezTo>
                      <a:pt x="2639" y="1470"/>
                      <a:pt x="2625" y="1467"/>
                      <a:pt x="2614" y="1477"/>
                    </a:cubicBezTo>
                    <a:cubicBezTo>
                      <a:pt x="2621" y="1477"/>
                      <a:pt x="2631" y="1481"/>
                      <a:pt x="2635" y="1487"/>
                    </a:cubicBezTo>
                    <a:cubicBezTo>
                      <a:pt x="2632" y="1485"/>
                      <a:pt x="2621" y="1482"/>
                      <a:pt x="2612" y="1483"/>
                    </a:cubicBezTo>
                    <a:close/>
                    <a:moveTo>
                      <a:pt x="2615" y="1463"/>
                    </a:moveTo>
                    <a:cubicBezTo>
                      <a:pt x="2651" y="1451"/>
                      <a:pt x="2672" y="1404"/>
                      <a:pt x="2656" y="1378"/>
                    </a:cubicBezTo>
                    <a:cubicBezTo>
                      <a:pt x="2643" y="1356"/>
                      <a:pt x="2624" y="1369"/>
                      <a:pt x="2632" y="1390"/>
                    </a:cubicBezTo>
                    <a:cubicBezTo>
                      <a:pt x="2637" y="1405"/>
                      <a:pt x="2649" y="1442"/>
                      <a:pt x="2615" y="1463"/>
                    </a:cubicBezTo>
                    <a:close/>
                    <a:moveTo>
                      <a:pt x="2349" y="1294"/>
                    </a:moveTo>
                    <a:cubicBezTo>
                      <a:pt x="2348" y="1292"/>
                      <a:pt x="2345" y="1290"/>
                      <a:pt x="2343" y="1291"/>
                    </a:cubicBezTo>
                    <a:cubicBezTo>
                      <a:pt x="2340" y="1292"/>
                      <a:pt x="2339" y="1295"/>
                      <a:pt x="2340" y="1298"/>
                    </a:cubicBezTo>
                    <a:cubicBezTo>
                      <a:pt x="2341" y="1300"/>
                      <a:pt x="2344" y="1301"/>
                      <a:pt x="2346" y="1300"/>
                    </a:cubicBezTo>
                    <a:cubicBezTo>
                      <a:pt x="2348" y="1299"/>
                      <a:pt x="2350" y="1296"/>
                      <a:pt x="2349" y="1294"/>
                    </a:cubicBezTo>
                    <a:close/>
                    <a:moveTo>
                      <a:pt x="2359" y="1285"/>
                    </a:moveTo>
                    <a:cubicBezTo>
                      <a:pt x="2358" y="1282"/>
                      <a:pt x="2354" y="1280"/>
                      <a:pt x="2351" y="1282"/>
                    </a:cubicBezTo>
                    <a:cubicBezTo>
                      <a:pt x="2348" y="1283"/>
                      <a:pt x="2347" y="1286"/>
                      <a:pt x="2348" y="1289"/>
                    </a:cubicBezTo>
                    <a:cubicBezTo>
                      <a:pt x="2350" y="1292"/>
                      <a:pt x="2353" y="1293"/>
                      <a:pt x="2356" y="1292"/>
                    </a:cubicBezTo>
                    <a:cubicBezTo>
                      <a:pt x="2359" y="1291"/>
                      <a:pt x="2360" y="1288"/>
                      <a:pt x="2359" y="1285"/>
                    </a:cubicBezTo>
                    <a:close/>
                    <a:moveTo>
                      <a:pt x="2374" y="1276"/>
                    </a:moveTo>
                    <a:cubicBezTo>
                      <a:pt x="2372" y="1272"/>
                      <a:pt x="2368" y="1270"/>
                      <a:pt x="2364" y="1272"/>
                    </a:cubicBezTo>
                    <a:cubicBezTo>
                      <a:pt x="2360" y="1273"/>
                      <a:pt x="2358" y="1278"/>
                      <a:pt x="2360" y="1282"/>
                    </a:cubicBezTo>
                    <a:cubicBezTo>
                      <a:pt x="2362" y="1285"/>
                      <a:pt x="2366" y="1287"/>
                      <a:pt x="2370" y="1286"/>
                    </a:cubicBezTo>
                    <a:cubicBezTo>
                      <a:pt x="2374" y="1284"/>
                      <a:pt x="2376" y="1280"/>
                      <a:pt x="2374" y="1276"/>
                    </a:cubicBezTo>
                    <a:close/>
                    <a:moveTo>
                      <a:pt x="2399" y="1333"/>
                    </a:moveTo>
                    <a:cubicBezTo>
                      <a:pt x="2396" y="1340"/>
                      <a:pt x="2388" y="1347"/>
                      <a:pt x="2378" y="1348"/>
                    </a:cubicBezTo>
                    <a:cubicBezTo>
                      <a:pt x="2362" y="1349"/>
                      <a:pt x="2352" y="1339"/>
                      <a:pt x="2349" y="1324"/>
                    </a:cubicBezTo>
                    <a:cubicBezTo>
                      <a:pt x="2345" y="1295"/>
                      <a:pt x="2310" y="1300"/>
                      <a:pt x="2315" y="1332"/>
                    </a:cubicBezTo>
                    <a:cubicBezTo>
                      <a:pt x="2317" y="1347"/>
                      <a:pt x="2331" y="1359"/>
                      <a:pt x="2343" y="1363"/>
                    </a:cubicBezTo>
                    <a:cubicBezTo>
                      <a:pt x="2367" y="1371"/>
                      <a:pt x="2399" y="1358"/>
                      <a:pt x="2399" y="1333"/>
                    </a:cubicBezTo>
                    <a:close/>
                    <a:moveTo>
                      <a:pt x="2319" y="1375"/>
                    </a:moveTo>
                    <a:cubicBezTo>
                      <a:pt x="2340" y="1422"/>
                      <a:pt x="2312" y="1487"/>
                      <a:pt x="2271" y="1495"/>
                    </a:cubicBezTo>
                    <a:cubicBezTo>
                      <a:pt x="2238" y="1502"/>
                      <a:pt x="2233" y="1471"/>
                      <a:pt x="2262" y="1459"/>
                    </a:cubicBezTo>
                    <a:cubicBezTo>
                      <a:pt x="2281" y="1451"/>
                      <a:pt x="2329" y="1428"/>
                      <a:pt x="2319" y="1375"/>
                    </a:cubicBezTo>
                    <a:close/>
                    <a:moveTo>
                      <a:pt x="2334" y="1385"/>
                    </a:moveTo>
                    <a:cubicBezTo>
                      <a:pt x="2369" y="1419"/>
                      <a:pt x="2372" y="1437"/>
                      <a:pt x="2382" y="1472"/>
                    </a:cubicBezTo>
                    <a:cubicBezTo>
                      <a:pt x="2385" y="1482"/>
                      <a:pt x="2392" y="1491"/>
                      <a:pt x="2399" y="1495"/>
                    </a:cubicBezTo>
                    <a:cubicBezTo>
                      <a:pt x="2410" y="1501"/>
                      <a:pt x="2422" y="1501"/>
                      <a:pt x="2430" y="1498"/>
                    </a:cubicBezTo>
                    <a:cubicBezTo>
                      <a:pt x="2422" y="1516"/>
                      <a:pt x="2395" y="1512"/>
                      <a:pt x="2385" y="1509"/>
                    </a:cubicBezTo>
                    <a:cubicBezTo>
                      <a:pt x="2366" y="1501"/>
                      <a:pt x="2351" y="1482"/>
                      <a:pt x="2347" y="1461"/>
                    </a:cubicBezTo>
                    <a:cubicBezTo>
                      <a:pt x="2341" y="1439"/>
                      <a:pt x="2343" y="1408"/>
                      <a:pt x="2334" y="1385"/>
                    </a:cubicBezTo>
                    <a:close/>
                    <a:moveTo>
                      <a:pt x="2385" y="1394"/>
                    </a:moveTo>
                    <a:cubicBezTo>
                      <a:pt x="2395" y="1399"/>
                      <a:pt x="2409" y="1399"/>
                      <a:pt x="2418" y="1397"/>
                    </a:cubicBezTo>
                    <a:cubicBezTo>
                      <a:pt x="2430" y="1395"/>
                      <a:pt x="2447" y="1385"/>
                      <a:pt x="2448" y="1372"/>
                    </a:cubicBezTo>
                    <a:cubicBezTo>
                      <a:pt x="2462" y="1374"/>
                      <a:pt x="2473" y="1368"/>
                      <a:pt x="2483" y="1361"/>
                    </a:cubicBezTo>
                    <a:cubicBezTo>
                      <a:pt x="2496" y="1352"/>
                      <a:pt x="2513" y="1348"/>
                      <a:pt x="2522" y="1359"/>
                    </a:cubicBezTo>
                    <a:cubicBezTo>
                      <a:pt x="2522" y="1342"/>
                      <a:pt x="2494" y="1335"/>
                      <a:pt x="2479" y="1338"/>
                    </a:cubicBezTo>
                    <a:cubicBezTo>
                      <a:pt x="2459" y="1342"/>
                      <a:pt x="2446" y="1359"/>
                      <a:pt x="2430" y="1376"/>
                    </a:cubicBezTo>
                    <a:cubicBezTo>
                      <a:pt x="2421" y="1385"/>
                      <a:pt x="2407" y="1394"/>
                      <a:pt x="2385" y="1394"/>
                    </a:cubicBezTo>
                    <a:close/>
                    <a:moveTo>
                      <a:pt x="2682" y="1406"/>
                    </a:moveTo>
                    <a:cubicBezTo>
                      <a:pt x="2685" y="1392"/>
                      <a:pt x="2685" y="1361"/>
                      <a:pt x="2669" y="1350"/>
                    </a:cubicBezTo>
                    <a:cubicBezTo>
                      <a:pt x="2669" y="1349"/>
                      <a:pt x="2669" y="1346"/>
                      <a:pt x="2667" y="1344"/>
                    </a:cubicBezTo>
                    <a:cubicBezTo>
                      <a:pt x="2678" y="1347"/>
                      <a:pt x="2685" y="1360"/>
                      <a:pt x="2686" y="1374"/>
                    </a:cubicBezTo>
                    <a:cubicBezTo>
                      <a:pt x="2688" y="1386"/>
                      <a:pt x="2686" y="1399"/>
                      <a:pt x="2682" y="1406"/>
                    </a:cubicBezTo>
                    <a:close/>
                    <a:moveTo>
                      <a:pt x="2627" y="1360"/>
                    </a:moveTo>
                    <a:cubicBezTo>
                      <a:pt x="2627" y="1357"/>
                      <a:pt x="2624" y="1354"/>
                      <a:pt x="2621" y="1354"/>
                    </a:cubicBezTo>
                    <a:cubicBezTo>
                      <a:pt x="2617" y="1355"/>
                      <a:pt x="2615" y="1357"/>
                      <a:pt x="2615" y="1361"/>
                    </a:cubicBezTo>
                    <a:cubicBezTo>
                      <a:pt x="2615" y="1364"/>
                      <a:pt x="2618" y="1367"/>
                      <a:pt x="2621" y="1367"/>
                    </a:cubicBezTo>
                    <a:cubicBezTo>
                      <a:pt x="2625" y="1367"/>
                      <a:pt x="2627" y="1364"/>
                      <a:pt x="2627" y="1360"/>
                    </a:cubicBezTo>
                    <a:close/>
                    <a:moveTo>
                      <a:pt x="2645" y="1353"/>
                    </a:moveTo>
                    <a:cubicBezTo>
                      <a:pt x="2644" y="1349"/>
                      <a:pt x="2641" y="1346"/>
                      <a:pt x="2636" y="1346"/>
                    </a:cubicBezTo>
                    <a:cubicBezTo>
                      <a:pt x="2632" y="1346"/>
                      <a:pt x="2629" y="1350"/>
                      <a:pt x="2629" y="1354"/>
                    </a:cubicBezTo>
                    <a:cubicBezTo>
                      <a:pt x="2629" y="1358"/>
                      <a:pt x="2633" y="1362"/>
                      <a:pt x="2637" y="1361"/>
                    </a:cubicBezTo>
                    <a:cubicBezTo>
                      <a:pt x="2642" y="1361"/>
                      <a:pt x="2645" y="1357"/>
                      <a:pt x="2645" y="1353"/>
                    </a:cubicBezTo>
                    <a:close/>
                    <a:moveTo>
                      <a:pt x="2668" y="1349"/>
                    </a:moveTo>
                    <a:cubicBezTo>
                      <a:pt x="2667" y="1343"/>
                      <a:pt x="2663" y="1339"/>
                      <a:pt x="2657" y="1339"/>
                    </a:cubicBezTo>
                    <a:cubicBezTo>
                      <a:pt x="2651" y="1339"/>
                      <a:pt x="2647" y="1344"/>
                      <a:pt x="2647" y="1350"/>
                    </a:cubicBezTo>
                    <a:cubicBezTo>
                      <a:pt x="2648" y="1355"/>
                      <a:pt x="2652" y="1360"/>
                      <a:pt x="2658" y="1360"/>
                    </a:cubicBezTo>
                    <a:cubicBezTo>
                      <a:pt x="2664" y="1359"/>
                      <a:pt x="2668" y="1354"/>
                      <a:pt x="2668" y="1349"/>
                    </a:cubicBezTo>
                    <a:close/>
                    <a:moveTo>
                      <a:pt x="2722" y="1405"/>
                    </a:moveTo>
                    <a:cubicBezTo>
                      <a:pt x="2722" y="1400"/>
                      <a:pt x="2719" y="1397"/>
                      <a:pt x="2715" y="1398"/>
                    </a:cubicBezTo>
                    <a:cubicBezTo>
                      <a:pt x="2710" y="1398"/>
                      <a:pt x="2707" y="1401"/>
                      <a:pt x="2708" y="1405"/>
                    </a:cubicBezTo>
                    <a:cubicBezTo>
                      <a:pt x="2708" y="1409"/>
                      <a:pt x="2711" y="1412"/>
                      <a:pt x="2715" y="1412"/>
                    </a:cubicBezTo>
                    <a:cubicBezTo>
                      <a:pt x="2719" y="1412"/>
                      <a:pt x="2722" y="1409"/>
                      <a:pt x="2722" y="1405"/>
                    </a:cubicBezTo>
                    <a:close/>
                    <a:moveTo>
                      <a:pt x="2150" y="1334"/>
                    </a:moveTo>
                    <a:cubicBezTo>
                      <a:pt x="2147" y="1341"/>
                      <a:pt x="2153" y="1354"/>
                      <a:pt x="2162" y="1352"/>
                    </a:cubicBezTo>
                    <a:cubicBezTo>
                      <a:pt x="2165" y="1357"/>
                      <a:pt x="2165" y="1364"/>
                      <a:pt x="2160" y="1369"/>
                    </a:cubicBezTo>
                    <a:cubicBezTo>
                      <a:pt x="2153" y="1377"/>
                      <a:pt x="2138" y="1378"/>
                      <a:pt x="2130" y="1371"/>
                    </a:cubicBezTo>
                    <a:cubicBezTo>
                      <a:pt x="2143" y="1394"/>
                      <a:pt x="2183" y="1384"/>
                      <a:pt x="2187" y="1357"/>
                    </a:cubicBezTo>
                    <a:cubicBezTo>
                      <a:pt x="2190" y="1342"/>
                      <a:pt x="2183" y="1331"/>
                      <a:pt x="2173" y="1327"/>
                    </a:cubicBezTo>
                    <a:cubicBezTo>
                      <a:pt x="2165" y="1323"/>
                      <a:pt x="2154" y="1325"/>
                      <a:pt x="2150" y="1334"/>
                    </a:cubicBezTo>
                    <a:close/>
                    <a:moveTo>
                      <a:pt x="2176" y="1277"/>
                    </a:moveTo>
                    <a:cubicBezTo>
                      <a:pt x="2190" y="1297"/>
                      <a:pt x="2184" y="1316"/>
                      <a:pt x="2187" y="1327"/>
                    </a:cubicBezTo>
                    <a:cubicBezTo>
                      <a:pt x="2191" y="1339"/>
                      <a:pt x="2205" y="1335"/>
                      <a:pt x="2204" y="1321"/>
                    </a:cubicBezTo>
                    <a:cubicBezTo>
                      <a:pt x="2203" y="1306"/>
                      <a:pt x="2191" y="1289"/>
                      <a:pt x="2176" y="1277"/>
                    </a:cubicBezTo>
                    <a:close/>
                    <a:moveTo>
                      <a:pt x="2245" y="1334"/>
                    </a:moveTo>
                    <a:cubicBezTo>
                      <a:pt x="2237" y="1333"/>
                      <a:pt x="2229" y="1339"/>
                      <a:pt x="2226" y="1344"/>
                    </a:cubicBezTo>
                    <a:cubicBezTo>
                      <a:pt x="2218" y="1341"/>
                      <a:pt x="2217" y="1324"/>
                      <a:pt x="2230" y="1321"/>
                    </a:cubicBezTo>
                    <a:cubicBezTo>
                      <a:pt x="2238" y="1319"/>
                      <a:pt x="2246" y="1326"/>
                      <a:pt x="2245" y="1334"/>
                    </a:cubicBezTo>
                    <a:close/>
                    <a:moveTo>
                      <a:pt x="2253" y="1369"/>
                    </a:moveTo>
                    <a:cubicBezTo>
                      <a:pt x="2254" y="1364"/>
                      <a:pt x="2251" y="1359"/>
                      <a:pt x="2246" y="1359"/>
                    </a:cubicBezTo>
                    <a:cubicBezTo>
                      <a:pt x="2238" y="1358"/>
                      <a:pt x="2235" y="1368"/>
                      <a:pt x="2239" y="1373"/>
                    </a:cubicBezTo>
                    <a:cubicBezTo>
                      <a:pt x="2243" y="1377"/>
                      <a:pt x="2247" y="1377"/>
                      <a:pt x="2250" y="1384"/>
                    </a:cubicBezTo>
                    <a:cubicBezTo>
                      <a:pt x="2249" y="1376"/>
                      <a:pt x="2252" y="1375"/>
                      <a:pt x="2253" y="1369"/>
                    </a:cubicBezTo>
                    <a:close/>
                    <a:moveTo>
                      <a:pt x="2264" y="1289"/>
                    </a:moveTo>
                    <a:cubicBezTo>
                      <a:pt x="2285" y="1291"/>
                      <a:pt x="2317" y="1270"/>
                      <a:pt x="2309" y="1251"/>
                    </a:cubicBezTo>
                    <a:cubicBezTo>
                      <a:pt x="2313" y="1249"/>
                      <a:pt x="2319" y="1253"/>
                      <a:pt x="2320" y="1258"/>
                    </a:cubicBezTo>
                    <a:cubicBezTo>
                      <a:pt x="2321" y="1265"/>
                      <a:pt x="2317" y="1274"/>
                      <a:pt x="2309" y="1276"/>
                    </a:cubicBezTo>
                    <a:cubicBezTo>
                      <a:pt x="2312" y="1284"/>
                      <a:pt x="2289" y="1297"/>
                      <a:pt x="2264" y="1289"/>
                    </a:cubicBezTo>
                    <a:close/>
                    <a:moveTo>
                      <a:pt x="1987" y="1378"/>
                    </a:moveTo>
                    <a:cubicBezTo>
                      <a:pt x="1995" y="1386"/>
                      <a:pt x="2006" y="1389"/>
                      <a:pt x="2017" y="1386"/>
                    </a:cubicBezTo>
                    <a:cubicBezTo>
                      <a:pt x="2026" y="1384"/>
                      <a:pt x="2033" y="1378"/>
                      <a:pt x="2038" y="1370"/>
                    </a:cubicBezTo>
                    <a:cubicBezTo>
                      <a:pt x="2040" y="1367"/>
                      <a:pt x="2041" y="1364"/>
                      <a:pt x="2041" y="1360"/>
                    </a:cubicBezTo>
                    <a:cubicBezTo>
                      <a:pt x="2041" y="1361"/>
                      <a:pt x="2040" y="1362"/>
                      <a:pt x="2040" y="1363"/>
                    </a:cubicBezTo>
                    <a:cubicBezTo>
                      <a:pt x="2036" y="1370"/>
                      <a:pt x="2027" y="1373"/>
                      <a:pt x="2020" y="1369"/>
                    </a:cubicBezTo>
                    <a:cubicBezTo>
                      <a:pt x="2013" y="1365"/>
                      <a:pt x="2010" y="1356"/>
                      <a:pt x="2014" y="1349"/>
                    </a:cubicBezTo>
                    <a:cubicBezTo>
                      <a:pt x="2020" y="1338"/>
                      <a:pt x="2034" y="1339"/>
                      <a:pt x="2040" y="1348"/>
                    </a:cubicBezTo>
                    <a:cubicBezTo>
                      <a:pt x="2044" y="1355"/>
                      <a:pt x="2043" y="1364"/>
                      <a:pt x="2040" y="1371"/>
                    </a:cubicBezTo>
                    <a:cubicBezTo>
                      <a:pt x="2035" y="1380"/>
                      <a:pt x="2028" y="1387"/>
                      <a:pt x="2018" y="1390"/>
                    </a:cubicBezTo>
                    <a:cubicBezTo>
                      <a:pt x="2006" y="1393"/>
                      <a:pt x="1994" y="1390"/>
                      <a:pt x="1984" y="1381"/>
                    </a:cubicBezTo>
                    <a:cubicBezTo>
                      <a:pt x="1976" y="1374"/>
                      <a:pt x="1972" y="1365"/>
                      <a:pt x="1971" y="1356"/>
                    </a:cubicBezTo>
                    <a:cubicBezTo>
                      <a:pt x="1970" y="1358"/>
                      <a:pt x="1969" y="1361"/>
                      <a:pt x="1969" y="1363"/>
                    </a:cubicBezTo>
                    <a:cubicBezTo>
                      <a:pt x="1966" y="1373"/>
                      <a:pt x="1962" y="1381"/>
                      <a:pt x="1957" y="1389"/>
                    </a:cubicBezTo>
                    <a:cubicBezTo>
                      <a:pt x="1955" y="1391"/>
                      <a:pt x="1954" y="1393"/>
                      <a:pt x="1952" y="1396"/>
                    </a:cubicBezTo>
                    <a:cubicBezTo>
                      <a:pt x="1949" y="1399"/>
                      <a:pt x="1947" y="1402"/>
                      <a:pt x="1943" y="1405"/>
                    </a:cubicBezTo>
                    <a:cubicBezTo>
                      <a:pt x="1942" y="1406"/>
                      <a:pt x="1931" y="1416"/>
                      <a:pt x="1929" y="1413"/>
                    </a:cubicBezTo>
                    <a:cubicBezTo>
                      <a:pt x="1929" y="1412"/>
                      <a:pt x="1935" y="1407"/>
                      <a:pt x="1936" y="1406"/>
                    </a:cubicBezTo>
                    <a:cubicBezTo>
                      <a:pt x="1941" y="1402"/>
                      <a:pt x="1945" y="1397"/>
                      <a:pt x="1948" y="1393"/>
                    </a:cubicBezTo>
                    <a:cubicBezTo>
                      <a:pt x="1950" y="1391"/>
                      <a:pt x="1951" y="1388"/>
                      <a:pt x="1953" y="1386"/>
                    </a:cubicBezTo>
                    <a:cubicBezTo>
                      <a:pt x="1958" y="1378"/>
                      <a:pt x="1962" y="1371"/>
                      <a:pt x="1965" y="1362"/>
                    </a:cubicBezTo>
                    <a:cubicBezTo>
                      <a:pt x="1965" y="1362"/>
                      <a:pt x="1965" y="1360"/>
                      <a:pt x="1966" y="1359"/>
                    </a:cubicBezTo>
                    <a:cubicBezTo>
                      <a:pt x="1964" y="1361"/>
                      <a:pt x="1963" y="1364"/>
                      <a:pt x="1961" y="1366"/>
                    </a:cubicBezTo>
                    <a:cubicBezTo>
                      <a:pt x="1956" y="1373"/>
                      <a:pt x="1951" y="1378"/>
                      <a:pt x="1944" y="1383"/>
                    </a:cubicBezTo>
                    <a:cubicBezTo>
                      <a:pt x="1923" y="1394"/>
                      <a:pt x="1905" y="1385"/>
                      <a:pt x="1894" y="1368"/>
                    </a:cubicBezTo>
                    <a:cubicBezTo>
                      <a:pt x="1884" y="1354"/>
                      <a:pt x="1881" y="1336"/>
                      <a:pt x="1888" y="1320"/>
                    </a:cubicBezTo>
                    <a:cubicBezTo>
                      <a:pt x="1895" y="1307"/>
                      <a:pt x="1907" y="1301"/>
                      <a:pt x="1922" y="1304"/>
                    </a:cubicBezTo>
                    <a:cubicBezTo>
                      <a:pt x="1928" y="1305"/>
                      <a:pt x="1933" y="1307"/>
                      <a:pt x="1938" y="1312"/>
                    </a:cubicBezTo>
                    <a:cubicBezTo>
                      <a:pt x="1942" y="1316"/>
                      <a:pt x="1944" y="1320"/>
                      <a:pt x="1945" y="1325"/>
                    </a:cubicBezTo>
                    <a:cubicBezTo>
                      <a:pt x="1945" y="1332"/>
                      <a:pt x="1943" y="1338"/>
                      <a:pt x="1938" y="1342"/>
                    </a:cubicBezTo>
                    <a:cubicBezTo>
                      <a:pt x="1934" y="1345"/>
                      <a:pt x="1931" y="1346"/>
                      <a:pt x="1927" y="1345"/>
                    </a:cubicBezTo>
                    <a:cubicBezTo>
                      <a:pt x="1922" y="1344"/>
                      <a:pt x="1919" y="1341"/>
                      <a:pt x="1916" y="1337"/>
                    </a:cubicBezTo>
                    <a:cubicBezTo>
                      <a:pt x="1914" y="1332"/>
                      <a:pt x="1914" y="1327"/>
                      <a:pt x="1918" y="1323"/>
                    </a:cubicBezTo>
                    <a:cubicBezTo>
                      <a:pt x="1921" y="1319"/>
                      <a:pt x="1927" y="1318"/>
                      <a:pt x="1932" y="1321"/>
                    </a:cubicBezTo>
                    <a:cubicBezTo>
                      <a:pt x="1937" y="1324"/>
                      <a:pt x="1939" y="1331"/>
                      <a:pt x="1936" y="1336"/>
                    </a:cubicBezTo>
                    <a:cubicBezTo>
                      <a:pt x="1933" y="1341"/>
                      <a:pt x="1926" y="1343"/>
                      <a:pt x="1921" y="1340"/>
                    </a:cubicBezTo>
                    <a:cubicBezTo>
                      <a:pt x="1919" y="1339"/>
                      <a:pt x="1917" y="1338"/>
                      <a:pt x="1916" y="1336"/>
                    </a:cubicBezTo>
                    <a:cubicBezTo>
                      <a:pt x="1916" y="1336"/>
                      <a:pt x="1917" y="1337"/>
                      <a:pt x="1917" y="1337"/>
                    </a:cubicBezTo>
                    <a:cubicBezTo>
                      <a:pt x="1919" y="1341"/>
                      <a:pt x="1922" y="1344"/>
                      <a:pt x="1927" y="1345"/>
                    </a:cubicBezTo>
                    <a:cubicBezTo>
                      <a:pt x="1931" y="1345"/>
                      <a:pt x="1934" y="1344"/>
                      <a:pt x="1937" y="1342"/>
                    </a:cubicBezTo>
                    <a:cubicBezTo>
                      <a:pt x="1942" y="1338"/>
                      <a:pt x="1944" y="1332"/>
                      <a:pt x="1944" y="1326"/>
                    </a:cubicBezTo>
                    <a:cubicBezTo>
                      <a:pt x="1943" y="1320"/>
                      <a:pt x="1941" y="1316"/>
                      <a:pt x="1937" y="1313"/>
                    </a:cubicBezTo>
                    <a:cubicBezTo>
                      <a:pt x="1932" y="1309"/>
                      <a:pt x="1928" y="1306"/>
                      <a:pt x="1921" y="1305"/>
                    </a:cubicBezTo>
                    <a:cubicBezTo>
                      <a:pt x="1908" y="1303"/>
                      <a:pt x="1896" y="1309"/>
                      <a:pt x="1890" y="1322"/>
                    </a:cubicBezTo>
                    <a:cubicBezTo>
                      <a:pt x="1883" y="1337"/>
                      <a:pt x="1888" y="1355"/>
                      <a:pt x="1897" y="1368"/>
                    </a:cubicBezTo>
                    <a:cubicBezTo>
                      <a:pt x="1908" y="1381"/>
                      <a:pt x="1924" y="1389"/>
                      <a:pt x="1941" y="1379"/>
                    </a:cubicBezTo>
                    <a:cubicBezTo>
                      <a:pt x="1948" y="1375"/>
                      <a:pt x="1952" y="1370"/>
                      <a:pt x="1957" y="1363"/>
                    </a:cubicBezTo>
                    <a:cubicBezTo>
                      <a:pt x="1960" y="1359"/>
                      <a:pt x="1962" y="1355"/>
                      <a:pt x="1964" y="1351"/>
                    </a:cubicBezTo>
                    <a:cubicBezTo>
                      <a:pt x="1972" y="1335"/>
                      <a:pt x="1975" y="1319"/>
                      <a:pt x="1986" y="1305"/>
                    </a:cubicBezTo>
                    <a:cubicBezTo>
                      <a:pt x="1997" y="1292"/>
                      <a:pt x="2012" y="1283"/>
                      <a:pt x="2032" y="1282"/>
                    </a:cubicBezTo>
                    <a:cubicBezTo>
                      <a:pt x="2041" y="1281"/>
                      <a:pt x="2049" y="1282"/>
                      <a:pt x="2058" y="1285"/>
                    </a:cubicBezTo>
                    <a:cubicBezTo>
                      <a:pt x="2062" y="1286"/>
                      <a:pt x="2065" y="1287"/>
                      <a:pt x="2068" y="1289"/>
                    </a:cubicBezTo>
                    <a:cubicBezTo>
                      <a:pt x="2067" y="1287"/>
                      <a:pt x="2066" y="1284"/>
                      <a:pt x="2065" y="1281"/>
                    </a:cubicBezTo>
                    <a:cubicBezTo>
                      <a:pt x="2063" y="1270"/>
                      <a:pt x="2067" y="1259"/>
                      <a:pt x="2076" y="1252"/>
                    </a:cubicBezTo>
                    <a:cubicBezTo>
                      <a:pt x="2085" y="1246"/>
                      <a:pt x="2096" y="1245"/>
                      <a:pt x="2106" y="1250"/>
                    </a:cubicBezTo>
                    <a:cubicBezTo>
                      <a:pt x="2114" y="1255"/>
                      <a:pt x="2118" y="1264"/>
                      <a:pt x="2116" y="1272"/>
                    </a:cubicBezTo>
                    <a:cubicBezTo>
                      <a:pt x="2115" y="1277"/>
                      <a:pt x="2112" y="1282"/>
                      <a:pt x="2107" y="1284"/>
                    </a:cubicBezTo>
                    <a:cubicBezTo>
                      <a:pt x="2105" y="1285"/>
                      <a:pt x="2102" y="1286"/>
                      <a:pt x="2099" y="1286"/>
                    </a:cubicBezTo>
                    <a:cubicBezTo>
                      <a:pt x="2093" y="1285"/>
                      <a:pt x="2089" y="1281"/>
                      <a:pt x="2089" y="1276"/>
                    </a:cubicBezTo>
                    <a:cubicBezTo>
                      <a:pt x="2088" y="1270"/>
                      <a:pt x="2092" y="1265"/>
                      <a:pt x="2098" y="1264"/>
                    </a:cubicBezTo>
                    <a:cubicBezTo>
                      <a:pt x="2104" y="1264"/>
                      <a:pt x="2109" y="1268"/>
                      <a:pt x="2110" y="1274"/>
                    </a:cubicBezTo>
                    <a:cubicBezTo>
                      <a:pt x="2110" y="1279"/>
                      <a:pt x="2107" y="1284"/>
                      <a:pt x="2103" y="1285"/>
                    </a:cubicBezTo>
                    <a:cubicBezTo>
                      <a:pt x="2109" y="1284"/>
                      <a:pt x="2114" y="1278"/>
                      <a:pt x="2115" y="1271"/>
                    </a:cubicBezTo>
                    <a:cubicBezTo>
                      <a:pt x="2117" y="1264"/>
                      <a:pt x="2113" y="1256"/>
                      <a:pt x="2105" y="1251"/>
                    </a:cubicBezTo>
                    <a:cubicBezTo>
                      <a:pt x="2096" y="1246"/>
                      <a:pt x="2085" y="1248"/>
                      <a:pt x="2078" y="1253"/>
                    </a:cubicBezTo>
                    <a:cubicBezTo>
                      <a:pt x="2072" y="1257"/>
                      <a:pt x="2069" y="1262"/>
                      <a:pt x="2067" y="1268"/>
                    </a:cubicBezTo>
                    <a:cubicBezTo>
                      <a:pt x="2062" y="1287"/>
                      <a:pt x="2083" y="1296"/>
                      <a:pt x="2095" y="1315"/>
                    </a:cubicBezTo>
                    <a:cubicBezTo>
                      <a:pt x="2106" y="1334"/>
                      <a:pt x="2111" y="1358"/>
                      <a:pt x="2108" y="1380"/>
                    </a:cubicBezTo>
                    <a:cubicBezTo>
                      <a:pt x="2108" y="1350"/>
                      <a:pt x="2101" y="1321"/>
                      <a:pt x="2079" y="1301"/>
                    </a:cubicBezTo>
                    <a:cubicBezTo>
                      <a:pt x="2071" y="1295"/>
                      <a:pt x="2065" y="1292"/>
                      <a:pt x="2056" y="1289"/>
                    </a:cubicBezTo>
                    <a:cubicBezTo>
                      <a:pt x="2048" y="1286"/>
                      <a:pt x="2041" y="1286"/>
                      <a:pt x="2032" y="1286"/>
                    </a:cubicBezTo>
                    <a:cubicBezTo>
                      <a:pt x="2005" y="1289"/>
                      <a:pt x="1987" y="1305"/>
                      <a:pt x="1979" y="1328"/>
                    </a:cubicBezTo>
                    <a:cubicBezTo>
                      <a:pt x="1973" y="1346"/>
                      <a:pt x="1972" y="1364"/>
                      <a:pt x="1987" y="1378"/>
                    </a:cubicBezTo>
                    <a:close/>
                    <a:moveTo>
                      <a:pt x="1823" y="1505"/>
                    </a:moveTo>
                    <a:cubicBezTo>
                      <a:pt x="1823" y="1502"/>
                      <a:pt x="1825" y="1500"/>
                      <a:pt x="1828" y="1499"/>
                    </a:cubicBezTo>
                    <a:cubicBezTo>
                      <a:pt x="1831" y="1499"/>
                      <a:pt x="1833" y="1501"/>
                      <a:pt x="1833" y="1504"/>
                    </a:cubicBezTo>
                    <a:cubicBezTo>
                      <a:pt x="1834" y="1507"/>
                      <a:pt x="1831" y="1509"/>
                      <a:pt x="1829" y="1510"/>
                    </a:cubicBezTo>
                    <a:cubicBezTo>
                      <a:pt x="1826" y="1510"/>
                      <a:pt x="1823" y="1508"/>
                      <a:pt x="1823" y="1505"/>
                    </a:cubicBezTo>
                    <a:close/>
                    <a:moveTo>
                      <a:pt x="1955" y="1467"/>
                    </a:moveTo>
                    <a:cubicBezTo>
                      <a:pt x="1960" y="1469"/>
                      <a:pt x="1966" y="1469"/>
                      <a:pt x="1969" y="1465"/>
                    </a:cubicBezTo>
                    <a:cubicBezTo>
                      <a:pt x="1971" y="1462"/>
                      <a:pt x="1971" y="1459"/>
                      <a:pt x="1970" y="1456"/>
                    </a:cubicBezTo>
                    <a:cubicBezTo>
                      <a:pt x="1968" y="1453"/>
                      <a:pt x="1964" y="1452"/>
                      <a:pt x="1961" y="1455"/>
                    </a:cubicBezTo>
                    <a:cubicBezTo>
                      <a:pt x="1959" y="1456"/>
                      <a:pt x="1959" y="1459"/>
                      <a:pt x="1960" y="1462"/>
                    </a:cubicBezTo>
                    <a:cubicBezTo>
                      <a:pt x="1955" y="1459"/>
                      <a:pt x="1957" y="1450"/>
                      <a:pt x="1965" y="1450"/>
                    </a:cubicBezTo>
                    <a:cubicBezTo>
                      <a:pt x="1969" y="1450"/>
                      <a:pt x="1973" y="1453"/>
                      <a:pt x="1974" y="1457"/>
                    </a:cubicBezTo>
                    <a:cubicBezTo>
                      <a:pt x="1976" y="1465"/>
                      <a:pt x="1970" y="1471"/>
                      <a:pt x="1964" y="1472"/>
                    </a:cubicBezTo>
                    <a:cubicBezTo>
                      <a:pt x="1957" y="1473"/>
                      <a:pt x="1951" y="1469"/>
                      <a:pt x="1948" y="1464"/>
                    </a:cubicBezTo>
                    <a:cubicBezTo>
                      <a:pt x="1956" y="1480"/>
                      <a:pt x="1984" y="1493"/>
                      <a:pt x="1998" y="1494"/>
                    </a:cubicBezTo>
                    <a:cubicBezTo>
                      <a:pt x="1997" y="1495"/>
                      <a:pt x="1996" y="1496"/>
                      <a:pt x="1996" y="1497"/>
                    </a:cubicBezTo>
                    <a:cubicBezTo>
                      <a:pt x="1974" y="1495"/>
                      <a:pt x="1949" y="1479"/>
                      <a:pt x="1944" y="1462"/>
                    </a:cubicBezTo>
                    <a:cubicBezTo>
                      <a:pt x="1937" y="1487"/>
                      <a:pt x="1928" y="1502"/>
                      <a:pt x="1927" y="1519"/>
                    </a:cubicBezTo>
                    <a:cubicBezTo>
                      <a:pt x="1927" y="1527"/>
                      <a:pt x="1928" y="1536"/>
                      <a:pt x="1933" y="1542"/>
                    </a:cubicBezTo>
                    <a:cubicBezTo>
                      <a:pt x="1932" y="1543"/>
                      <a:pt x="1932" y="1546"/>
                      <a:pt x="1933" y="1548"/>
                    </a:cubicBezTo>
                    <a:cubicBezTo>
                      <a:pt x="1924" y="1542"/>
                      <a:pt x="1921" y="1529"/>
                      <a:pt x="1924" y="1516"/>
                    </a:cubicBezTo>
                    <a:cubicBezTo>
                      <a:pt x="1924" y="1515"/>
                      <a:pt x="1924" y="1515"/>
                      <a:pt x="1924" y="1514"/>
                    </a:cubicBezTo>
                    <a:cubicBezTo>
                      <a:pt x="1916" y="1527"/>
                      <a:pt x="1914" y="1547"/>
                      <a:pt x="1918" y="1564"/>
                    </a:cubicBezTo>
                    <a:cubicBezTo>
                      <a:pt x="1920" y="1571"/>
                      <a:pt x="1923" y="1579"/>
                      <a:pt x="1929" y="1583"/>
                    </a:cubicBezTo>
                    <a:cubicBezTo>
                      <a:pt x="1933" y="1585"/>
                      <a:pt x="1940" y="1586"/>
                      <a:pt x="1942" y="1582"/>
                    </a:cubicBezTo>
                    <a:cubicBezTo>
                      <a:pt x="1943" y="1580"/>
                      <a:pt x="1943" y="1579"/>
                      <a:pt x="1942" y="1577"/>
                    </a:cubicBezTo>
                    <a:cubicBezTo>
                      <a:pt x="1941" y="1576"/>
                      <a:pt x="1939" y="1576"/>
                      <a:pt x="1938" y="1577"/>
                    </a:cubicBezTo>
                    <a:cubicBezTo>
                      <a:pt x="1937" y="1577"/>
                      <a:pt x="1937" y="1578"/>
                      <a:pt x="1936" y="1579"/>
                    </a:cubicBezTo>
                    <a:cubicBezTo>
                      <a:pt x="1936" y="1581"/>
                      <a:pt x="1938" y="1582"/>
                      <a:pt x="1939" y="1581"/>
                    </a:cubicBezTo>
                    <a:cubicBezTo>
                      <a:pt x="1940" y="1581"/>
                      <a:pt x="1940" y="1580"/>
                      <a:pt x="1940" y="1580"/>
                    </a:cubicBezTo>
                    <a:cubicBezTo>
                      <a:pt x="1941" y="1581"/>
                      <a:pt x="1941" y="1582"/>
                      <a:pt x="1940" y="1582"/>
                    </a:cubicBezTo>
                    <a:cubicBezTo>
                      <a:pt x="1938" y="1583"/>
                      <a:pt x="1937" y="1583"/>
                      <a:pt x="1935" y="1582"/>
                    </a:cubicBezTo>
                    <a:cubicBezTo>
                      <a:pt x="1933" y="1580"/>
                      <a:pt x="1933" y="1577"/>
                      <a:pt x="1935" y="1575"/>
                    </a:cubicBezTo>
                    <a:cubicBezTo>
                      <a:pt x="1936" y="1573"/>
                      <a:pt x="1938" y="1572"/>
                      <a:pt x="1940" y="1573"/>
                    </a:cubicBezTo>
                    <a:cubicBezTo>
                      <a:pt x="1942" y="1573"/>
                      <a:pt x="1944" y="1574"/>
                      <a:pt x="1945" y="1575"/>
                    </a:cubicBezTo>
                    <a:cubicBezTo>
                      <a:pt x="1947" y="1578"/>
                      <a:pt x="1947" y="1580"/>
                      <a:pt x="1945" y="1583"/>
                    </a:cubicBezTo>
                    <a:cubicBezTo>
                      <a:pt x="1942" y="1587"/>
                      <a:pt x="1937" y="1587"/>
                      <a:pt x="1932" y="1586"/>
                    </a:cubicBezTo>
                    <a:cubicBezTo>
                      <a:pt x="1930" y="1585"/>
                      <a:pt x="1928" y="1584"/>
                      <a:pt x="1926" y="1582"/>
                    </a:cubicBezTo>
                    <a:cubicBezTo>
                      <a:pt x="1932" y="1591"/>
                      <a:pt x="1941" y="1594"/>
                      <a:pt x="1951" y="1593"/>
                    </a:cubicBezTo>
                    <a:cubicBezTo>
                      <a:pt x="1957" y="1593"/>
                      <a:pt x="1962" y="1590"/>
                      <a:pt x="1966" y="1586"/>
                    </a:cubicBezTo>
                    <a:cubicBezTo>
                      <a:pt x="1966" y="1586"/>
                      <a:pt x="1966" y="1586"/>
                      <a:pt x="1966" y="1586"/>
                    </a:cubicBezTo>
                    <a:cubicBezTo>
                      <a:pt x="1962" y="1589"/>
                      <a:pt x="1955" y="1589"/>
                      <a:pt x="1953" y="1581"/>
                    </a:cubicBezTo>
                    <a:cubicBezTo>
                      <a:pt x="1952" y="1575"/>
                      <a:pt x="1958" y="1565"/>
                      <a:pt x="1946" y="1557"/>
                    </a:cubicBezTo>
                    <a:cubicBezTo>
                      <a:pt x="1953" y="1558"/>
                      <a:pt x="1960" y="1560"/>
                      <a:pt x="1964" y="1564"/>
                    </a:cubicBezTo>
                    <a:cubicBezTo>
                      <a:pt x="1969" y="1569"/>
                      <a:pt x="1971" y="1576"/>
                      <a:pt x="1969" y="1582"/>
                    </a:cubicBezTo>
                    <a:cubicBezTo>
                      <a:pt x="1966" y="1590"/>
                      <a:pt x="1958" y="1594"/>
                      <a:pt x="1950" y="1595"/>
                    </a:cubicBezTo>
                    <a:cubicBezTo>
                      <a:pt x="1939" y="1596"/>
                      <a:pt x="1929" y="1590"/>
                      <a:pt x="1923" y="1580"/>
                    </a:cubicBezTo>
                    <a:cubicBezTo>
                      <a:pt x="1917" y="1572"/>
                      <a:pt x="1914" y="1556"/>
                      <a:pt x="1914" y="1545"/>
                    </a:cubicBezTo>
                    <a:cubicBezTo>
                      <a:pt x="1914" y="1536"/>
                      <a:pt x="1917" y="1524"/>
                      <a:pt x="1921" y="1516"/>
                    </a:cubicBezTo>
                    <a:cubicBezTo>
                      <a:pt x="1917" y="1520"/>
                      <a:pt x="1912" y="1524"/>
                      <a:pt x="1907" y="1527"/>
                    </a:cubicBezTo>
                    <a:cubicBezTo>
                      <a:pt x="1896" y="1534"/>
                      <a:pt x="1886" y="1536"/>
                      <a:pt x="1873" y="1535"/>
                    </a:cubicBezTo>
                    <a:cubicBezTo>
                      <a:pt x="1868" y="1535"/>
                      <a:pt x="1864" y="1534"/>
                      <a:pt x="1860" y="1533"/>
                    </a:cubicBezTo>
                    <a:cubicBezTo>
                      <a:pt x="1861" y="1532"/>
                      <a:pt x="1862" y="1531"/>
                      <a:pt x="1861" y="1530"/>
                    </a:cubicBezTo>
                    <a:cubicBezTo>
                      <a:pt x="1865" y="1531"/>
                      <a:pt x="1869" y="1531"/>
                      <a:pt x="1873" y="1532"/>
                    </a:cubicBezTo>
                    <a:cubicBezTo>
                      <a:pt x="1885" y="1532"/>
                      <a:pt x="1894" y="1530"/>
                      <a:pt x="1905" y="1523"/>
                    </a:cubicBezTo>
                    <a:cubicBezTo>
                      <a:pt x="1918" y="1514"/>
                      <a:pt x="1926" y="1501"/>
                      <a:pt x="1932" y="1487"/>
                    </a:cubicBezTo>
                    <a:cubicBezTo>
                      <a:pt x="1929" y="1490"/>
                      <a:pt x="1926" y="1493"/>
                      <a:pt x="1923" y="1496"/>
                    </a:cubicBezTo>
                    <a:cubicBezTo>
                      <a:pt x="1923" y="1496"/>
                      <a:pt x="1923" y="1496"/>
                      <a:pt x="1923" y="1496"/>
                    </a:cubicBezTo>
                    <a:cubicBezTo>
                      <a:pt x="1916" y="1501"/>
                      <a:pt x="1909" y="1505"/>
                      <a:pt x="1900" y="1505"/>
                    </a:cubicBezTo>
                    <a:cubicBezTo>
                      <a:pt x="1908" y="1502"/>
                      <a:pt x="1914" y="1499"/>
                      <a:pt x="1921" y="1494"/>
                    </a:cubicBezTo>
                    <a:cubicBezTo>
                      <a:pt x="1921" y="1494"/>
                      <a:pt x="1921" y="1494"/>
                      <a:pt x="1921" y="1494"/>
                    </a:cubicBezTo>
                    <a:cubicBezTo>
                      <a:pt x="1935" y="1482"/>
                      <a:pt x="1935" y="1478"/>
                      <a:pt x="1939" y="1461"/>
                    </a:cubicBezTo>
                    <a:cubicBezTo>
                      <a:pt x="1945" y="1434"/>
                      <a:pt x="1949" y="1406"/>
                      <a:pt x="1965" y="1387"/>
                    </a:cubicBezTo>
                    <a:cubicBezTo>
                      <a:pt x="1957" y="1401"/>
                      <a:pt x="1936" y="1456"/>
                      <a:pt x="1955" y="1467"/>
                    </a:cubicBezTo>
                    <a:close/>
                    <a:moveTo>
                      <a:pt x="1911" y="1500"/>
                    </a:moveTo>
                    <a:cubicBezTo>
                      <a:pt x="1906" y="1488"/>
                      <a:pt x="1891" y="1496"/>
                      <a:pt x="1885" y="1497"/>
                    </a:cubicBezTo>
                    <a:cubicBezTo>
                      <a:pt x="1881" y="1499"/>
                      <a:pt x="1878" y="1499"/>
                      <a:pt x="1874" y="1497"/>
                    </a:cubicBezTo>
                    <a:cubicBezTo>
                      <a:pt x="1877" y="1501"/>
                      <a:pt x="1886" y="1510"/>
                      <a:pt x="1892" y="1512"/>
                    </a:cubicBezTo>
                    <a:cubicBezTo>
                      <a:pt x="1899" y="1515"/>
                      <a:pt x="1908" y="1513"/>
                      <a:pt x="1911" y="1503"/>
                    </a:cubicBezTo>
                    <a:cubicBezTo>
                      <a:pt x="1907" y="1506"/>
                      <a:pt x="1900" y="1507"/>
                      <a:pt x="1896" y="1504"/>
                    </a:cubicBezTo>
                    <a:cubicBezTo>
                      <a:pt x="1899" y="1504"/>
                      <a:pt x="1906" y="1503"/>
                      <a:pt x="1911" y="1500"/>
                    </a:cubicBezTo>
                    <a:close/>
                    <a:moveTo>
                      <a:pt x="1972" y="1543"/>
                    </a:moveTo>
                    <a:cubicBezTo>
                      <a:pt x="1971" y="1546"/>
                      <a:pt x="1973" y="1550"/>
                      <a:pt x="1976" y="1550"/>
                    </a:cubicBezTo>
                    <a:cubicBezTo>
                      <a:pt x="1979" y="1551"/>
                      <a:pt x="1982" y="1549"/>
                      <a:pt x="1983" y="1546"/>
                    </a:cubicBezTo>
                    <a:cubicBezTo>
                      <a:pt x="1984" y="1543"/>
                      <a:pt x="1982" y="1540"/>
                      <a:pt x="1979" y="1539"/>
                    </a:cubicBezTo>
                    <a:cubicBezTo>
                      <a:pt x="1976" y="1538"/>
                      <a:pt x="1973" y="1540"/>
                      <a:pt x="1972" y="1543"/>
                    </a:cubicBezTo>
                    <a:close/>
                    <a:moveTo>
                      <a:pt x="1955" y="1545"/>
                    </a:moveTo>
                    <a:cubicBezTo>
                      <a:pt x="1954" y="1549"/>
                      <a:pt x="1956" y="1553"/>
                      <a:pt x="1960" y="1554"/>
                    </a:cubicBezTo>
                    <a:cubicBezTo>
                      <a:pt x="1964" y="1555"/>
                      <a:pt x="1968" y="1552"/>
                      <a:pt x="1969" y="1548"/>
                    </a:cubicBezTo>
                    <a:cubicBezTo>
                      <a:pt x="1970" y="1545"/>
                      <a:pt x="1967" y="1541"/>
                      <a:pt x="1963" y="1540"/>
                    </a:cubicBezTo>
                    <a:cubicBezTo>
                      <a:pt x="1960" y="1539"/>
                      <a:pt x="1956" y="1541"/>
                      <a:pt x="1955" y="1545"/>
                    </a:cubicBezTo>
                    <a:close/>
                    <a:moveTo>
                      <a:pt x="1933" y="1543"/>
                    </a:moveTo>
                    <a:cubicBezTo>
                      <a:pt x="1932" y="1548"/>
                      <a:pt x="1935" y="1553"/>
                      <a:pt x="1940" y="1554"/>
                    </a:cubicBezTo>
                    <a:cubicBezTo>
                      <a:pt x="1945" y="1556"/>
                      <a:pt x="1950" y="1553"/>
                      <a:pt x="1952" y="1547"/>
                    </a:cubicBezTo>
                    <a:cubicBezTo>
                      <a:pt x="1953" y="1542"/>
                      <a:pt x="1950" y="1537"/>
                      <a:pt x="1945" y="1536"/>
                    </a:cubicBezTo>
                    <a:cubicBezTo>
                      <a:pt x="1940" y="1535"/>
                      <a:pt x="1935" y="1538"/>
                      <a:pt x="1933" y="1543"/>
                    </a:cubicBezTo>
                    <a:close/>
                    <a:moveTo>
                      <a:pt x="1839" y="1529"/>
                    </a:moveTo>
                    <a:cubicBezTo>
                      <a:pt x="1839" y="1523"/>
                      <a:pt x="1843" y="1518"/>
                      <a:pt x="1849" y="1518"/>
                    </a:cubicBezTo>
                    <a:cubicBezTo>
                      <a:pt x="1854" y="1517"/>
                      <a:pt x="1859" y="1521"/>
                      <a:pt x="1860" y="1527"/>
                    </a:cubicBezTo>
                    <a:cubicBezTo>
                      <a:pt x="1860" y="1533"/>
                      <a:pt x="1856" y="1537"/>
                      <a:pt x="1850" y="1538"/>
                    </a:cubicBezTo>
                    <a:cubicBezTo>
                      <a:pt x="1845" y="1538"/>
                      <a:pt x="1840" y="1534"/>
                      <a:pt x="1839" y="1529"/>
                    </a:cubicBezTo>
                    <a:close/>
                    <a:moveTo>
                      <a:pt x="1827" y="1517"/>
                    </a:moveTo>
                    <a:cubicBezTo>
                      <a:pt x="1827" y="1513"/>
                      <a:pt x="1830" y="1510"/>
                      <a:pt x="1833" y="1510"/>
                    </a:cubicBezTo>
                    <a:cubicBezTo>
                      <a:pt x="1837" y="1510"/>
                      <a:pt x="1840" y="1512"/>
                      <a:pt x="1841" y="1516"/>
                    </a:cubicBezTo>
                    <a:cubicBezTo>
                      <a:pt x="1841" y="1520"/>
                      <a:pt x="1838" y="1523"/>
                      <a:pt x="1834" y="1523"/>
                    </a:cubicBezTo>
                    <a:cubicBezTo>
                      <a:pt x="1831" y="1524"/>
                      <a:pt x="1828" y="1521"/>
                      <a:pt x="1827" y="1517"/>
                    </a:cubicBezTo>
                    <a:close/>
                    <a:moveTo>
                      <a:pt x="1875" y="1349"/>
                    </a:moveTo>
                    <a:cubicBezTo>
                      <a:pt x="1881" y="1335"/>
                      <a:pt x="1884" y="1320"/>
                      <a:pt x="1880" y="1307"/>
                    </a:cubicBezTo>
                    <a:cubicBezTo>
                      <a:pt x="1876" y="1294"/>
                      <a:pt x="1865" y="1283"/>
                      <a:pt x="1852" y="1281"/>
                    </a:cubicBezTo>
                    <a:cubicBezTo>
                      <a:pt x="1844" y="1280"/>
                      <a:pt x="1835" y="1282"/>
                      <a:pt x="1829" y="1285"/>
                    </a:cubicBezTo>
                    <a:cubicBezTo>
                      <a:pt x="1821" y="1290"/>
                      <a:pt x="1816" y="1295"/>
                      <a:pt x="1811" y="1302"/>
                    </a:cubicBezTo>
                    <a:cubicBezTo>
                      <a:pt x="1806" y="1310"/>
                      <a:pt x="1804" y="1316"/>
                      <a:pt x="1802" y="1325"/>
                    </a:cubicBezTo>
                    <a:cubicBezTo>
                      <a:pt x="1802" y="1329"/>
                      <a:pt x="1802" y="1332"/>
                      <a:pt x="1802" y="1336"/>
                    </a:cubicBezTo>
                    <a:cubicBezTo>
                      <a:pt x="1802" y="1346"/>
                      <a:pt x="1804" y="1355"/>
                      <a:pt x="1808" y="1364"/>
                    </a:cubicBezTo>
                    <a:cubicBezTo>
                      <a:pt x="1814" y="1378"/>
                      <a:pt x="1821" y="1387"/>
                      <a:pt x="1833" y="1396"/>
                    </a:cubicBezTo>
                    <a:cubicBezTo>
                      <a:pt x="1834" y="1396"/>
                      <a:pt x="1835" y="1397"/>
                      <a:pt x="1835" y="1397"/>
                    </a:cubicBezTo>
                    <a:cubicBezTo>
                      <a:pt x="1825" y="1397"/>
                      <a:pt x="1814" y="1400"/>
                      <a:pt x="1805" y="1405"/>
                    </a:cubicBezTo>
                    <a:cubicBezTo>
                      <a:pt x="1795" y="1412"/>
                      <a:pt x="1786" y="1421"/>
                      <a:pt x="1783" y="1434"/>
                    </a:cubicBezTo>
                    <a:cubicBezTo>
                      <a:pt x="1782" y="1439"/>
                      <a:pt x="1782" y="1444"/>
                      <a:pt x="1784" y="1450"/>
                    </a:cubicBezTo>
                    <a:cubicBezTo>
                      <a:pt x="1783" y="1444"/>
                      <a:pt x="1784" y="1439"/>
                      <a:pt x="1785" y="1434"/>
                    </a:cubicBezTo>
                    <a:cubicBezTo>
                      <a:pt x="1788" y="1423"/>
                      <a:pt x="1797" y="1414"/>
                      <a:pt x="1807" y="1408"/>
                    </a:cubicBezTo>
                    <a:cubicBezTo>
                      <a:pt x="1815" y="1404"/>
                      <a:pt x="1822" y="1403"/>
                      <a:pt x="1830" y="1402"/>
                    </a:cubicBezTo>
                    <a:cubicBezTo>
                      <a:pt x="1845" y="1402"/>
                      <a:pt x="1856" y="1406"/>
                      <a:pt x="1871" y="1407"/>
                    </a:cubicBezTo>
                    <a:cubicBezTo>
                      <a:pt x="1872" y="1407"/>
                      <a:pt x="1872" y="1407"/>
                      <a:pt x="1872" y="1407"/>
                    </a:cubicBezTo>
                    <a:cubicBezTo>
                      <a:pt x="1880" y="1408"/>
                      <a:pt x="1887" y="1407"/>
                      <a:pt x="1895" y="1405"/>
                    </a:cubicBezTo>
                    <a:cubicBezTo>
                      <a:pt x="1898" y="1405"/>
                      <a:pt x="1916" y="1400"/>
                      <a:pt x="1916" y="1397"/>
                    </a:cubicBezTo>
                    <a:cubicBezTo>
                      <a:pt x="1915" y="1396"/>
                      <a:pt x="1903" y="1399"/>
                      <a:pt x="1901" y="1400"/>
                    </a:cubicBezTo>
                    <a:cubicBezTo>
                      <a:pt x="1891" y="1401"/>
                      <a:pt x="1882" y="1403"/>
                      <a:pt x="1872" y="1402"/>
                    </a:cubicBezTo>
                    <a:cubicBezTo>
                      <a:pt x="1872" y="1402"/>
                      <a:pt x="1871" y="1402"/>
                      <a:pt x="1871" y="1402"/>
                    </a:cubicBezTo>
                    <a:cubicBezTo>
                      <a:pt x="1857" y="1402"/>
                      <a:pt x="1847" y="1400"/>
                      <a:pt x="1835" y="1392"/>
                    </a:cubicBezTo>
                    <a:cubicBezTo>
                      <a:pt x="1822" y="1383"/>
                      <a:pt x="1811" y="1369"/>
                      <a:pt x="1810" y="1353"/>
                    </a:cubicBezTo>
                    <a:cubicBezTo>
                      <a:pt x="1809" y="1344"/>
                      <a:pt x="1815" y="1331"/>
                      <a:pt x="1825" y="1330"/>
                    </a:cubicBezTo>
                    <a:cubicBezTo>
                      <a:pt x="1829" y="1330"/>
                      <a:pt x="1832" y="1332"/>
                      <a:pt x="1833" y="1335"/>
                    </a:cubicBezTo>
                    <a:cubicBezTo>
                      <a:pt x="1834" y="1338"/>
                      <a:pt x="1833" y="1341"/>
                      <a:pt x="1831" y="1343"/>
                    </a:cubicBezTo>
                    <a:cubicBezTo>
                      <a:pt x="1828" y="1345"/>
                      <a:pt x="1826" y="1345"/>
                      <a:pt x="1825" y="1344"/>
                    </a:cubicBezTo>
                    <a:cubicBezTo>
                      <a:pt x="1822" y="1343"/>
                      <a:pt x="1821" y="1339"/>
                      <a:pt x="1823" y="1337"/>
                    </a:cubicBezTo>
                    <a:cubicBezTo>
                      <a:pt x="1824" y="1336"/>
                      <a:pt x="1826" y="1335"/>
                      <a:pt x="1827" y="1336"/>
                    </a:cubicBezTo>
                    <a:cubicBezTo>
                      <a:pt x="1826" y="1334"/>
                      <a:pt x="1824" y="1333"/>
                      <a:pt x="1822" y="1335"/>
                    </a:cubicBezTo>
                    <a:cubicBezTo>
                      <a:pt x="1819" y="1336"/>
                      <a:pt x="1817" y="1340"/>
                      <a:pt x="1818" y="1343"/>
                    </a:cubicBezTo>
                    <a:cubicBezTo>
                      <a:pt x="1820" y="1349"/>
                      <a:pt x="1826" y="1352"/>
                      <a:pt x="1831" y="1351"/>
                    </a:cubicBezTo>
                    <a:cubicBezTo>
                      <a:pt x="1835" y="1350"/>
                      <a:pt x="1839" y="1347"/>
                      <a:pt x="1841" y="1343"/>
                    </a:cubicBezTo>
                    <a:cubicBezTo>
                      <a:pt x="1842" y="1339"/>
                      <a:pt x="1842" y="1335"/>
                      <a:pt x="1840" y="1331"/>
                    </a:cubicBezTo>
                    <a:cubicBezTo>
                      <a:pt x="1838" y="1326"/>
                      <a:pt x="1832" y="1323"/>
                      <a:pt x="1827" y="1324"/>
                    </a:cubicBezTo>
                    <a:cubicBezTo>
                      <a:pt x="1814" y="1325"/>
                      <a:pt x="1807" y="1338"/>
                      <a:pt x="1808" y="1349"/>
                    </a:cubicBezTo>
                    <a:cubicBezTo>
                      <a:pt x="1808" y="1353"/>
                      <a:pt x="1809" y="1357"/>
                      <a:pt x="1810" y="1361"/>
                    </a:cubicBezTo>
                    <a:cubicBezTo>
                      <a:pt x="1805" y="1349"/>
                      <a:pt x="1804" y="1338"/>
                      <a:pt x="1805" y="1325"/>
                    </a:cubicBezTo>
                    <a:cubicBezTo>
                      <a:pt x="1806" y="1317"/>
                      <a:pt x="1808" y="1311"/>
                      <a:pt x="1812" y="1303"/>
                    </a:cubicBezTo>
                    <a:cubicBezTo>
                      <a:pt x="1817" y="1296"/>
                      <a:pt x="1822" y="1291"/>
                      <a:pt x="1829" y="1287"/>
                    </a:cubicBezTo>
                    <a:cubicBezTo>
                      <a:pt x="1833" y="1284"/>
                      <a:pt x="1837" y="1283"/>
                      <a:pt x="1842" y="1282"/>
                    </a:cubicBezTo>
                    <a:cubicBezTo>
                      <a:pt x="1842" y="1282"/>
                      <a:pt x="1842" y="1282"/>
                      <a:pt x="1842" y="1282"/>
                    </a:cubicBezTo>
                    <a:cubicBezTo>
                      <a:pt x="1830" y="1287"/>
                      <a:pt x="1825" y="1300"/>
                      <a:pt x="1838" y="1311"/>
                    </a:cubicBezTo>
                    <a:cubicBezTo>
                      <a:pt x="1848" y="1319"/>
                      <a:pt x="1873" y="1318"/>
                      <a:pt x="1875" y="1349"/>
                    </a:cubicBezTo>
                    <a:close/>
                    <a:moveTo>
                      <a:pt x="1786" y="1434"/>
                    </a:moveTo>
                    <a:cubicBezTo>
                      <a:pt x="1802" y="1436"/>
                      <a:pt x="1796" y="1457"/>
                      <a:pt x="1796" y="1463"/>
                    </a:cubicBezTo>
                    <a:cubicBezTo>
                      <a:pt x="1796" y="1469"/>
                      <a:pt x="1797" y="1473"/>
                      <a:pt x="1800" y="1476"/>
                    </a:cubicBezTo>
                    <a:cubicBezTo>
                      <a:pt x="1794" y="1475"/>
                      <a:pt x="1781" y="1466"/>
                      <a:pt x="1777" y="1460"/>
                    </a:cubicBezTo>
                    <a:cubicBezTo>
                      <a:pt x="1771" y="1452"/>
                      <a:pt x="1771" y="1441"/>
                      <a:pt x="1781" y="1434"/>
                    </a:cubicBezTo>
                    <a:cubicBezTo>
                      <a:pt x="1780" y="1440"/>
                      <a:pt x="1781" y="1448"/>
                      <a:pt x="1785" y="1453"/>
                    </a:cubicBezTo>
                    <a:cubicBezTo>
                      <a:pt x="1784" y="1450"/>
                      <a:pt x="1783" y="1441"/>
                      <a:pt x="1786" y="1434"/>
                    </a:cubicBezTo>
                    <a:close/>
                    <a:moveTo>
                      <a:pt x="2088" y="1392"/>
                    </a:moveTo>
                    <a:cubicBezTo>
                      <a:pt x="2081" y="1412"/>
                      <a:pt x="2071" y="1422"/>
                      <a:pt x="2061" y="1439"/>
                    </a:cubicBezTo>
                    <a:cubicBezTo>
                      <a:pt x="2056" y="1448"/>
                      <a:pt x="2053" y="1456"/>
                      <a:pt x="2055" y="1466"/>
                    </a:cubicBezTo>
                    <a:cubicBezTo>
                      <a:pt x="2057" y="1474"/>
                      <a:pt x="2062" y="1481"/>
                      <a:pt x="2070" y="1483"/>
                    </a:cubicBezTo>
                    <a:cubicBezTo>
                      <a:pt x="2077" y="1485"/>
                      <a:pt x="2085" y="1483"/>
                      <a:pt x="2089" y="1478"/>
                    </a:cubicBezTo>
                    <a:cubicBezTo>
                      <a:pt x="2093" y="1474"/>
                      <a:pt x="2094" y="1470"/>
                      <a:pt x="2093" y="1465"/>
                    </a:cubicBezTo>
                    <a:cubicBezTo>
                      <a:pt x="2092" y="1459"/>
                      <a:pt x="2086" y="1453"/>
                      <a:pt x="2080" y="1455"/>
                    </a:cubicBezTo>
                    <a:cubicBezTo>
                      <a:pt x="2076" y="1456"/>
                      <a:pt x="2073" y="1460"/>
                      <a:pt x="2073" y="1464"/>
                    </a:cubicBezTo>
                    <a:cubicBezTo>
                      <a:pt x="2074" y="1469"/>
                      <a:pt x="2078" y="1472"/>
                      <a:pt x="2083" y="1472"/>
                    </a:cubicBezTo>
                    <a:cubicBezTo>
                      <a:pt x="2087" y="1471"/>
                      <a:pt x="2091" y="1467"/>
                      <a:pt x="2090" y="1463"/>
                    </a:cubicBezTo>
                    <a:cubicBezTo>
                      <a:pt x="2090" y="1462"/>
                      <a:pt x="2090" y="1461"/>
                      <a:pt x="2090" y="1460"/>
                    </a:cubicBezTo>
                    <a:cubicBezTo>
                      <a:pt x="2091" y="1461"/>
                      <a:pt x="2091" y="1463"/>
                      <a:pt x="2092" y="1465"/>
                    </a:cubicBezTo>
                    <a:cubicBezTo>
                      <a:pt x="2092" y="1469"/>
                      <a:pt x="2091" y="1473"/>
                      <a:pt x="2088" y="1476"/>
                    </a:cubicBezTo>
                    <a:cubicBezTo>
                      <a:pt x="2083" y="1480"/>
                      <a:pt x="2077" y="1482"/>
                      <a:pt x="2071" y="1480"/>
                    </a:cubicBezTo>
                    <a:cubicBezTo>
                      <a:pt x="2064" y="1478"/>
                      <a:pt x="2060" y="1472"/>
                      <a:pt x="2058" y="1465"/>
                    </a:cubicBezTo>
                    <a:cubicBezTo>
                      <a:pt x="2057" y="1456"/>
                      <a:pt x="2060" y="1449"/>
                      <a:pt x="2064" y="1441"/>
                    </a:cubicBezTo>
                    <a:cubicBezTo>
                      <a:pt x="2075" y="1424"/>
                      <a:pt x="2085" y="1414"/>
                      <a:pt x="2093" y="1394"/>
                    </a:cubicBezTo>
                    <a:cubicBezTo>
                      <a:pt x="2100" y="1376"/>
                      <a:pt x="2102" y="1356"/>
                      <a:pt x="2095" y="1337"/>
                    </a:cubicBezTo>
                    <a:cubicBezTo>
                      <a:pt x="2089" y="1320"/>
                      <a:pt x="2077" y="1308"/>
                      <a:pt x="2058" y="1305"/>
                    </a:cubicBezTo>
                    <a:cubicBezTo>
                      <a:pt x="2041" y="1304"/>
                      <a:pt x="2024" y="1311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23" y="1323"/>
                      <a:pt x="2033" y="1321"/>
                      <a:pt x="2042" y="1325"/>
                    </a:cubicBezTo>
                    <a:cubicBezTo>
                      <a:pt x="2057" y="1333"/>
                      <a:pt x="2061" y="1348"/>
                      <a:pt x="2055" y="1363"/>
                    </a:cubicBezTo>
                    <a:cubicBezTo>
                      <a:pt x="2044" y="1391"/>
                      <a:pt x="2077" y="1405"/>
                      <a:pt x="2090" y="1375"/>
                    </a:cubicBezTo>
                    <a:cubicBezTo>
                      <a:pt x="2096" y="1360"/>
                      <a:pt x="2090" y="1342"/>
                      <a:pt x="2082" y="1332"/>
                    </a:cubicBezTo>
                    <a:cubicBezTo>
                      <a:pt x="2065" y="1312"/>
                      <a:pt x="2030" y="1305"/>
                      <a:pt x="2016" y="1327"/>
                    </a:cubicBezTo>
                    <a:cubicBezTo>
                      <a:pt x="2025" y="1313"/>
                      <a:pt x="2041" y="1306"/>
                      <a:pt x="2058" y="1308"/>
                    </a:cubicBezTo>
                    <a:cubicBezTo>
                      <a:pt x="2075" y="1311"/>
                      <a:pt x="2086" y="1322"/>
                      <a:pt x="2091" y="1338"/>
                    </a:cubicBezTo>
                    <a:cubicBezTo>
                      <a:pt x="2097" y="1357"/>
                      <a:pt x="2095" y="1375"/>
                      <a:pt x="2088" y="1392"/>
                    </a:cubicBezTo>
                    <a:close/>
                    <a:moveTo>
                      <a:pt x="1925" y="1394"/>
                    </a:moveTo>
                    <a:cubicBezTo>
                      <a:pt x="1891" y="1389"/>
                      <a:pt x="1877" y="1363"/>
                      <a:pt x="1862" y="1356"/>
                    </a:cubicBezTo>
                    <a:cubicBezTo>
                      <a:pt x="1846" y="1347"/>
                      <a:pt x="1836" y="1366"/>
                      <a:pt x="1851" y="1379"/>
                    </a:cubicBezTo>
                    <a:cubicBezTo>
                      <a:pt x="1868" y="1393"/>
                      <a:pt x="1899" y="1398"/>
                      <a:pt x="1925" y="1394"/>
                    </a:cubicBezTo>
                    <a:close/>
                    <a:moveTo>
                      <a:pt x="1967" y="1383"/>
                    </a:moveTo>
                    <a:cubicBezTo>
                      <a:pt x="1964" y="1399"/>
                      <a:pt x="1969" y="1415"/>
                      <a:pt x="1979" y="1426"/>
                    </a:cubicBezTo>
                    <a:cubicBezTo>
                      <a:pt x="1988" y="1436"/>
                      <a:pt x="2002" y="1443"/>
                      <a:pt x="2013" y="1437"/>
                    </a:cubicBezTo>
                    <a:cubicBezTo>
                      <a:pt x="2016" y="1442"/>
                      <a:pt x="2010" y="1450"/>
                      <a:pt x="2002" y="1451"/>
                    </a:cubicBezTo>
                    <a:cubicBezTo>
                      <a:pt x="1994" y="1453"/>
                      <a:pt x="1982" y="1447"/>
                      <a:pt x="1979" y="1435"/>
                    </a:cubicBezTo>
                    <a:cubicBezTo>
                      <a:pt x="1968" y="1439"/>
                      <a:pt x="1954" y="1410"/>
                      <a:pt x="1967" y="1383"/>
                    </a:cubicBezTo>
                    <a:close/>
                    <a:moveTo>
                      <a:pt x="2060" y="1281"/>
                    </a:moveTo>
                    <a:cubicBezTo>
                      <a:pt x="2051" y="1273"/>
                      <a:pt x="2036" y="1267"/>
                      <a:pt x="2026" y="1267"/>
                    </a:cubicBezTo>
                    <a:cubicBezTo>
                      <a:pt x="2013" y="1266"/>
                      <a:pt x="1995" y="1271"/>
                      <a:pt x="1990" y="1284"/>
                    </a:cubicBezTo>
                    <a:cubicBezTo>
                      <a:pt x="1977" y="1279"/>
                      <a:pt x="1965" y="1282"/>
                      <a:pt x="1955" y="1286"/>
                    </a:cubicBezTo>
                    <a:cubicBezTo>
                      <a:pt x="1939" y="1291"/>
                      <a:pt x="1921" y="1295"/>
                      <a:pt x="1913" y="1284"/>
                    </a:cubicBezTo>
                    <a:cubicBezTo>
                      <a:pt x="1916" y="1301"/>
                      <a:pt x="1936" y="1310"/>
                      <a:pt x="1952" y="1310"/>
                    </a:cubicBezTo>
                    <a:cubicBezTo>
                      <a:pt x="1973" y="1310"/>
                      <a:pt x="1984" y="1299"/>
                      <a:pt x="2004" y="1287"/>
                    </a:cubicBezTo>
                    <a:cubicBezTo>
                      <a:pt x="2014" y="1280"/>
                      <a:pt x="2043" y="1275"/>
                      <a:pt x="2060" y="1281"/>
                    </a:cubicBezTo>
                    <a:close/>
                    <a:moveTo>
                      <a:pt x="1973" y="1374"/>
                    </a:moveTo>
                    <a:cubicBezTo>
                      <a:pt x="1968" y="1387"/>
                      <a:pt x="1986" y="1400"/>
                      <a:pt x="2000" y="1403"/>
                    </a:cubicBezTo>
                    <a:cubicBezTo>
                      <a:pt x="2015" y="1407"/>
                      <a:pt x="2034" y="1406"/>
                      <a:pt x="2043" y="1422"/>
                    </a:cubicBezTo>
                    <a:cubicBezTo>
                      <a:pt x="2048" y="1430"/>
                      <a:pt x="2049" y="1440"/>
                      <a:pt x="2043" y="1448"/>
                    </a:cubicBezTo>
                    <a:cubicBezTo>
                      <a:pt x="2040" y="1453"/>
                      <a:pt x="2035" y="1455"/>
                      <a:pt x="2029" y="1452"/>
                    </a:cubicBezTo>
                    <a:cubicBezTo>
                      <a:pt x="2033" y="1452"/>
                      <a:pt x="2039" y="1445"/>
                      <a:pt x="2037" y="1439"/>
                    </a:cubicBezTo>
                    <a:cubicBezTo>
                      <a:pt x="2036" y="1433"/>
                      <a:pt x="2030" y="1429"/>
                      <a:pt x="2023" y="1428"/>
                    </a:cubicBezTo>
                    <a:cubicBezTo>
                      <a:pt x="2009" y="1426"/>
                      <a:pt x="1996" y="1427"/>
                      <a:pt x="1984" y="1420"/>
                    </a:cubicBezTo>
                    <a:cubicBezTo>
                      <a:pt x="1969" y="1412"/>
                      <a:pt x="1961" y="1391"/>
                      <a:pt x="1973" y="1374"/>
                    </a:cubicBezTo>
                    <a:close/>
                    <a:moveTo>
                      <a:pt x="1857" y="1448"/>
                    </a:moveTo>
                    <a:cubicBezTo>
                      <a:pt x="1841" y="1448"/>
                      <a:pt x="1819" y="1461"/>
                      <a:pt x="1812" y="1476"/>
                    </a:cubicBezTo>
                    <a:cubicBezTo>
                      <a:pt x="1805" y="1492"/>
                      <a:pt x="1817" y="1503"/>
                      <a:pt x="1828" y="1487"/>
                    </a:cubicBezTo>
                    <a:cubicBezTo>
                      <a:pt x="1837" y="1476"/>
                      <a:pt x="1843" y="1453"/>
                      <a:pt x="1857" y="1448"/>
                    </a:cubicBezTo>
                    <a:close/>
                    <a:moveTo>
                      <a:pt x="1881" y="1449"/>
                    </a:moveTo>
                    <a:cubicBezTo>
                      <a:pt x="1885" y="1450"/>
                      <a:pt x="1888" y="1449"/>
                      <a:pt x="1890" y="1447"/>
                    </a:cubicBezTo>
                    <a:cubicBezTo>
                      <a:pt x="1893" y="1444"/>
                      <a:pt x="1894" y="1439"/>
                      <a:pt x="1893" y="1434"/>
                    </a:cubicBezTo>
                    <a:cubicBezTo>
                      <a:pt x="1890" y="1429"/>
                      <a:pt x="1885" y="1427"/>
                      <a:pt x="1880" y="1428"/>
                    </a:cubicBezTo>
                    <a:cubicBezTo>
                      <a:pt x="1872" y="1430"/>
                      <a:pt x="1873" y="1437"/>
                      <a:pt x="1870" y="1441"/>
                    </a:cubicBezTo>
                    <a:cubicBezTo>
                      <a:pt x="1867" y="1445"/>
                      <a:pt x="1859" y="1446"/>
                      <a:pt x="1852" y="1443"/>
                    </a:cubicBezTo>
                    <a:cubicBezTo>
                      <a:pt x="1844" y="1440"/>
                      <a:pt x="1839" y="1433"/>
                      <a:pt x="1840" y="1424"/>
                    </a:cubicBezTo>
                    <a:cubicBezTo>
                      <a:pt x="1841" y="1419"/>
                      <a:pt x="1844" y="1414"/>
                      <a:pt x="1850" y="1414"/>
                    </a:cubicBezTo>
                    <a:cubicBezTo>
                      <a:pt x="1846" y="1418"/>
                      <a:pt x="1848" y="1426"/>
                      <a:pt x="1855" y="1426"/>
                    </a:cubicBezTo>
                    <a:cubicBezTo>
                      <a:pt x="1859" y="1427"/>
                      <a:pt x="1866" y="1423"/>
                      <a:pt x="1874" y="1419"/>
                    </a:cubicBezTo>
                    <a:cubicBezTo>
                      <a:pt x="1882" y="1416"/>
                      <a:pt x="1889" y="1414"/>
                      <a:pt x="1896" y="1416"/>
                    </a:cubicBezTo>
                    <a:cubicBezTo>
                      <a:pt x="1911" y="1419"/>
                      <a:pt x="1918" y="1435"/>
                      <a:pt x="1913" y="1448"/>
                    </a:cubicBezTo>
                    <a:cubicBezTo>
                      <a:pt x="1909" y="1455"/>
                      <a:pt x="1903" y="1459"/>
                      <a:pt x="1897" y="1461"/>
                    </a:cubicBezTo>
                    <a:cubicBezTo>
                      <a:pt x="1889" y="1465"/>
                      <a:pt x="1869" y="1467"/>
                      <a:pt x="1864" y="1475"/>
                    </a:cubicBezTo>
                    <a:cubicBezTo>
                      <a:pt x="1860" y="1481"/>
                      <a:pt x="1863" y="1487"/>
                      <a:pt x="1867" y="1488"/>
                    </a:cubicBezTo>
                    <a:cubicBezTo>
                      <a:pt x="1864" y="1493"/>
                      <a:pt x="1855" y="1491"/>
                      <a:pt x="1852" y="1485"/>
                    </a:cubicBezTo>
                    <a:cubicBezTo>
                      <a:pt x="1845" y="1475"/>
                      <a:pt x="1848" y="1458"/>
                      <a:pt x="1862" y="1451"/>
                    </a:cubicBezTo>
                    <a:cubicBezTo>
                      <a:pt x="1867" y="1449"/>
                      <a:pt x="1873" y="1449"/>
                      <a:pt x="1881" y="1449"/>
                    </a:cubicBezTo>
                    <a:close/>
                    <a:moveTo>
                      <a:pt x="1882" y="1447"/>
                    </a:moveTo>
                    <a:cubicBezTo>
                      <a:pt x="1887" y="1447"/>
                      <a:pt x="1892" y="1444"/>
                      <a:pt x="1892" y="1439"/>
                    </a:cubicBezTo>
                    <a:cubicBezTo>
                      <a:pt x="1891" y="1430"/>
                      <a:pt x="1880" y="1428"/>
                      <a:pt x="1876" y="1434"/>
                    </a:cubicBezTo>
                    <a:cubicBezTo>
                      <a:pt x="1872" y="1438"/>
                      <a:pt x="1873" y="1443"/>
                      <a:pt x="1866" y="1446"/>
                    </a:cubicBezTo>
                    <a:cubicBezTo>
                      <a:pt x="1874" y="1444"/>
                      <a:pt x="1876" y="1448"/>
                      <a:pt x="1882" y="1447"/>
                    </a:cubicBezTo>
                    <a:close/>
                    <a:moveTo>
                      <a:pt x="1917" y="1434"/>
                    </a:moveTo>
                    <a:cubicBezTo>
                      <a:pt x="1917" y="1426"/>
                      <a:pt x="1910" y="1418"/>
                      <a:pt x="1904" y="1416"/>
                    </a:cubicBezTo>
                    <a:cubicBezTo>
                      <a:pt x="1906" y="1407"/>
                      <a:pt x="1924" y="1404"/>
                      <a:pt x="1928" y="1416"/>
                    </a:cubicBezTo>
                    <a:cubicBezTo>
                      <a:pt x="1931" y="1424"/>
                      <a:pt x="1925" y="1434"/>
                      <a:pt x="1917" y="1434"/>
                    </a:cubicBezTo>
                    <a:close/>
                    <a:moveTo>
                      <a:pt x="1919" y="1168"/>
                    </a:moveTo>
                    <a:cubicBezTo>
                      <a:pt x="1929" y="1190"/>
                      <a:pt x="1954" y="1187"/>
                      <a:pt x="1966" y="1184"/>
                    </a:cubicBezTo>
                    <a:cubicBezTo>
                      <a:pt x="1980" y="1181"/>
                      <a:pt x="1994" y="1172"/>
                      <a:pt x="2008" y="1180"/>
                    </a:cubicBezTo>
                    <a:cubicBezTo>
                      <a:pt x="2016" y="1184"/>
                      <a:pt x="2021" y="1192"/>
                      <a:pt x="2020" y="1201"/>
                    </a:cubicBezTo>
                    <a:cubicBezTo>
                      <a:pt x="2019" y="1206"/>
                      <a:pt x="2016" y="1210"/>
                      <a:pt x="2011" y="1211"/>
                    </a:cubicBezTo>
                    <a:cubicBezTo>
                      <a:pt x="2014" y="1208"/>
                      <a:pt x="2015" y="1201"/>
                      <a:pt x="2012" y="1196"/>
                    </a:cubicBezTo>
                    <a:cubicBezTo>
                      <a:pt x="2008" y="1192"/>
                      <a:pt x="2001" y="1192"/>
                      <a:pt x="1995" y="1194"/>
                    </a:cubicBezTo>
                    <a:cubicBezTo>
                      <a:pt x="1980" y="1200"/>
                      <a:pt x="1965" y="1204"/>
                      <a:pt x="1951" y="1202"/>
                    </a:cubicBezTo>
                    <a:cubicBezTo>
                      <a:pt x="1936" y="1199"/>
                      <a:pt x="1920" y="1186"/>
                      <a:pt x="1919" y="1168"/>
                    </a:cubicBezTo>
                    <a:close/>
                    <a:moveTo>
                      <a:pt x="2163" y="1130"/>
                    </a:moveTo>
                    <a:cubicBezTo>
                      <a:pt x="2165" y="1129"/>
                      <a:pt x="2168" y="1129"/>
                      <a:pt x="2170" y="1131"/>
                    </a:cubicBezTo>
                    <a:cubicBezTo>
                      <a:pt x="2172" y="1132"/>
                      <a:pt x="2174" y="1135"/>
                      <a:pt x="2173" y="1139"/>
                    </a:cubicBezTo>
                    <a:cubicBezTo>
                      <a:pt x="2172" y="1143"/>
                      <a:pt x="2169" y="1146"/>
                      <a:pt x="2165" y="1146"/>
                    </a:cubicBezTo>
                    <a:cubicBezTo>
                      <a:pt x="2159" y="1146"/>
                      <a:pt x="2159" y="1141"/>
                      <a:pt x="2156" y="1138"/>
                    </a:cubicBezTo>
                    <a:cubicBezTo>
                      <a:pt x="2153" y="1135"/>
                      <a:pt x="2147" y="1136"/>
                      <a:pt x="2143" y="1139"/>
                    </a:cubicBezTo>
                    <a:cubicBezTo>
                      <a:pt x="2137" y="1143"/>
                      <a:pt x="2135" y="1149"/>
                      <a:pt x="2137" y="1155"/>
                    </a:cubicBezTo>
                    <a:cubicBezTo>
                      <a:pt x="2138" y="1159"/>
                      <a:pt x="2141" y="1162"/>
                      <a:pt x="2145" y="1160"/>
                    </a:cubicBezTo>
                    <a:cubicBezTo>
                      <a:pt x="2142" y="1158"/>
                      <a:pt x="2142" y="1152"/>
                      <a:pt x="2147" y="1151"/>
                    </a:cubicBezTo>
                    <a:cubicBezTo>
                      <a:pt x="2150" y="1150"/>
                      <a:pt x="2156" y="1152"/>
                      <a:pt x="2162" y="1153"/>
                    </a:cubicBezTo>
                    <a:cubicBezTo>
                      <a:pt x="2168" y="1154"/>
                      <a:pt x="2174" y="1154"/>
                      <a:pt x="2179" y="1152"/>
                    </a:cubicBezTo>
                    <a:cubicBezTo>
                      <a:pt x="2189" y="1148"/>
                      <a:pt x="2192" y="1135"/>
                      <a:pt x="2186" y="1126"/>
                    </a:cubicBezTo>
                    <a:cubicBezTo>
                      <a:pt x="2182" y="1122"/>
                      <a:pt x="2177" y="1120"/>
                      <a:pt x="2172" y="1119"/>
                    </a:cubicBezTo>
                    <a:cubicBezTo>
                      <a:pt x="2166" y="1118"/>
                      <a:pt x="2151" y="1119"/>
                      <a:pt x="2146" y="1114"/>
                    </a:cubicBezTo>
                    <a:cubicBezTo>
                      <a:pt x="2142" y="1110"/>
                      <a:pt x="2143" y="1105"/>
                      <a:pt x="2146" y="1104"/>
                    </a:cubicBezTo>
                    <a:cubicBezTo>
                      <a:pt x="2143" y="1101"/>
                      <a:pt x="2137" y="1104"/>
                      <a:pt x="2135" y="1108"/>
                    </a:cubicBezTo>
                    <a:cubicBezTo>
                      <a:pt x="2132" y="1117"/>
                      <a:pt x="2137" y="1129"/>
                      <a:pt x="2148" y="1132"/>
                    </a:cubicBezTo>
                    <a:cubicBezTo>
                      <a:pt x="2153" y="1133"/>
                      <a:pt x="2157" y="1132"/>
                      <a:pt x="2163" y="1130"/>
                    </a:cubicBezTo>
                    <a:close/>
                    <a:moveTo>
                      <a:pt x="2284" y="1230"/>
                    </a:moveTo>
                    <a:cubicBezTo>
                      <a:pt x="2267" y="1230"/>
                      <a:pt x="2259" y="1242"/>
                      <a:pt x="2254" y="1245"/>
                    </a:cubicBezTo>
                    <a:cubicBezTo>
                      <a:pt x="2248" y="1249"/>
                      <a:pt x="2244" y="1242"/>
                      <a:pt x="2249" y="1236"/>
                    </a:cubicBezTo>
                    <a:cubicBezTo>
                      <a:pt x="2255" y="1231"/>
                      <a:pt x="2271" y="1225"/>
                      <a:pt x="2284" y="1230"/>
                    </a:cubicBezTo>
                    <a:close/>
                    <a:moveTo>
                      <a:pt x="2221" y="1249"/>
                    </a:moveTo>
                    <a:cubicBezTo>
                      <a:pt x="2221" y="1247"/>
                      <a:pt x="2222" y="1246"/>
                      <a:pt x="2223" y="1246"/>
                    </a:cubicBezTo>
                    <a:cubicBezTo>
                      <a:pt x="2225" y="1245"/>
                      <a:pt x="2227" y="1245"/>
                      <a:pt x="2229" y="1246"/>
                    </a:cubicBezTo>
                    <a:cubicBezTo>
                      <a:pt x="2231" y="1248"/>
                      <a:pt x="2231" y="1250"/>
                      <a:pt x="2230" y="1252"/>
                    </a:cubicBezTo>
                    <a:cubicBezTo>
                      <a:pt x="2228" y="1255"/>
                      <a:pt x="2225" y="1254"/>
                      <a:pt x="2223" y="1255"/>
                    </a:cubicBezTo>
                    <a:cubicBezTo>
                      <a:pt x="2221" y="1256"/>
                      <a:pt x="2219" y="1259"/>
                      <a:pt x="2220" y="1262"/>
                    </a:cubicBezTo>
                    <a:cubicBezTo>
                      <a:pt x="2220" y="1266"/>
                      <a:pt x="2223" y="1269"/>
                      <a:pt x="2227" y="1269"/>
                    </a:cubicBezTo>
                    <a:cubicBezTo>
                      <a:pt x="2229" y="1270"/>
                      <a:pt x="2231" y="1269"/>
                      <a:pt x="2232" y="1266"/>
                    </a:cubicBezTo>
                    <a:cubicBezTo>
                      <a:pt x="2230" y="1267"/>
                      <a:pt x="2227" y="1266"/>
                      <a:pt x="2227" y="1263"/>
                    </a:cubicBezTo>
                    <a:cubicBezTo>
                      <a:pt x="2228" y="1261"/>
                      <a:pt x="2230" y="1259"/>
                      <a:pt x="2233" y="1256"/>
                    </a:cubicBezTo>
                    <a:cubicBezTo>
                      <a:pt x="2235" y="1253"/>
                      <a:pt x="2237" y="1250"/>
                      <a:pt x="2237" y="1247"/>
                    </a:cubicBezTo>
                    <a:cubicBezTo>
                      <a:pt x="2237" y="1241"/>
                      <a:pt x="2232" y="1235"/>
                      <a:pt x="2225" y="1236"/>
                    </a:cubicBezTo>
                    <a:cubicBezTo>
                      <a:pt x="2222" y="1237"/>
                      <a:pt x="2220" y="1239"/>
                      <a:pt x="2218" y="1241"/>
                    </a:cubicBezTo>
                    <a:cubicBezTo>
                      <a:pt x="2216" y="1244"/>
                      <a:pt x="2212" y="1252"/>
                      <a:pt x="2208" y="1253"/>
                    </a:cubicBezTo>
                    <a:cubicBezTo>
                      <a:pt x="2205" y="1254"/>
                      <a:pt x="2203" y="1252"/>
                      <a:pt x="2203" y="1250"/>
                    </a:cubicBezTo>
                    <a:cubicBezTo>
                      <a:pt x="2201" y="1251"/>
                      <a:pt x="2200" y="1255"/>
                      <a:pt x="2202" y="1257"/>
                    </a:cubicBezTo>
                    <a:cubicBezTo>
                      <a:pt x="2205" y="1261"/>
                      <a:pt x="2213" y="1262"/>
                      <a:pt x="2218" y="1257"/>
                    </a:cubicBezTo>
                    <a:cubicBezTo>
                      <a:pt x="2220" y="1255"/>
                      <a:pt x="2220" y="1252"/>
                      <a:pt x="2221" y="1249"/>
                    </a:cubicBezTo>
                    <a:close/>
                    <a:moveTo>
                      <a:pt x="2222" y="1249"/>
                    </a:moveTo>
                    <a:cubicBezTo>
                      <a:pt x="2223" y="1247"/>
                      <a:pt x="2225" y="1245"/>
                      <a:pt x="2227" y="1246"/>
                    </a:cubicBezTo>
                    <a:cubicBezTo>
                      <a:pt x="2230" y="1247"/>
                      <a:pt x="2230" y="1252"/>
                      <a:pt x="2227" y="1253"/>
                    </a:cubicBezTo>
                    <a:cubicBezTo>
                      <a:pt x="2224" y="1254"/>
                      <a:pt x="2223" y="1253"/>
                      <a:pt x="2220" y="1256"/>
                    </a:cubicBezTo>
                    <a:cubicBezTo>
                      <a:pt x="2222" y="1253"/>
                      <a:pt x="2221" y="1251"/>
                      <a:pt x="2222" y="1249"/>
                    </a:cubicBezTo>
                    <a:close/>
                    <a:moveTo>
                      <a:pt x="2232" y="1236"/>
                    </a:moveTo>
                    <a:cubicBezTo>
                      <a:pt x="2235" y="1237"/>
                      <a:pt x="2238" y="1241"/>
                      <a:pt x="2238" y="1244"/>
                    </a:cubicBezTo>
                    <a:cubicBezTo>
                      <a:pt x="2242" y="1244"/>
                      <a:pt x="2245" y="1237"/>
                      <a:pt x="2241" y="1233"/>
                    </a:cubicBezTo>
                    <a:cubicBezTo>
                      <a:pt x="2238" y="1231"/>
                      <a:pt x="2233" y="1232"/>
                      <a:pt x="2232" y="1236"/>
                    </a:cubicBezTo>
                    <a:close/>
                    <a:moveTo>
                      <a:pt x="2241" y="1233"/>
                    </a:moveTo>
                    <a:cubicBezTo>
                      <a:pt x="2242" y="1233"/>
                      <a:pt x="2243" y="1234"/>
                      <a:pt x="2243" y="1235"/>
                    </a:cubicBezTo>
                    <a:cubicBezTo>
                      <a:pt x="2249" y="1229"/>
                      <a:pt x="2257" y="1226"/>
                      <a:pt x="2265" y="1225"/>
                    </a:cubicBezTo>
                    <a:cubicBezTo>
                      <a:pt x="2280" y="1223"/>
                      <a:pt x="2290" y="1233"/>
                      <a:pt x="2312" y="1234"/>
                    </a:cubicBezTo>
                    <a:cubicBezTo>
                      <a:pt x="2322" y="1234"/>
                      <a:pt x="2331" y="1232"/>
                      <a:pt x="2337" y="1229"/>
                    </a:cubicBezTo>
                    <a:cubicBezTo>
                      <a:pt x="2351" y="1223"/>
                      <a:pt x="2364" y="1210"/>
                      <a:pt x="2381" y="1207"/>
                    </a:cubicBezTo>
                    <a:cubicBezTo>
                      <a:pt x="2374" y="1210"/>
                      <a:pt x="2371" y="1219"/>
                      <a:pt x="2380" y="1224"/>
                    </a:cubicBezTo>
                    <a:cubicBezTo>
                      <a:pt x="2386" y="1227"/>
                      <a:pt x="2399" y="1224"/>
                      <a:pt x="2404" y="1241"/>
                    </a:cubicBezTo>
                    <a:cubicBezTo>
                      <a:pt x="2406" y="1232"/>
                      <a:pt x="2406" y="1223"/>
                      <a:pt x="2401" y="1216"/>
                    </a:cubicBezTo>
                    <a:cubicBezTo>
                      <a:pt x="2398" y="1211"/>
                      <a:pt x="2394" y="1208"/>
                      <a:pt x="2389" y="1207"/>
                    </a:cubicBezTo>
                    <a:cubicBezTo>
                      <a:pt x="2366" y="1200"/>
                      <a:pt x="2346" y="1229"/>
                      <a:pt x="2326" y="1229"/>
                    </a:cubicBezTo>
                    <a:cubicBezTo>
                      <a:pt x="2327" y="1229"/>
                      <a:pt x="2328" y="1229"/>
                      <a:pt x="2329" y="1229"/>
                    </a:cubicBezTo>
                    <a:cubicBezTo>
                      <a:pt x="2348" y="1225"/>
                      <a:pt x="2359" y="1204"/>
                      <a:pt x="2353" y="1186"/>
                    </a:cubicBezTo>
                    <a:cubicBezTo>
                      <a:pt x="2350" y="1177"/>
                      <a:pt x="2343" y="1169"/>
                      <a:pt x="2333" y="1165"/>
                    </a:cubicBezTo>
                    <a:cubicBezTo>
                      <a:pt x="2322" y="1162"/>
                      <a:pt x="2310" y="1163"/>
                      <a:pt x="2301" y="1171"/>
                    </a:cubicBezTo>
                    <a:cubicBezTo>
                      <a:pt x="2292" y="1179"/>
                      <a:pt x="2288" y="1190"/>
                      <a:pt x="2293" y="1202"/>
                    </a:cubicBezTo>
                    <a:cubicBezTo>
                      <a:pt x="2296" y="1209"/>
                      <a:pt x="2304" y="1212"/>
                      <a:pt x="2311" y="1212"/>
                    </a:cubicBezTo>
                    <a:cubicBezTo>
                      <a:pt x="2321" y="1211"/>
                      <a:pt x="2327" y="1203"/>
                      <a:pt x="2327" y="1195"/>
                    </a:cubicBezTo>
                    <a:cubicBezTo>
                      <a:pt x="2328" y="1187"/>
                      <a:pt x="2320" y="1179"/>
                      <a:pt x="2310" y="1181"/>
                    </a:cubicBezTo>
                    <a:cubicBezTo>
                      <a:pt x="2322" y="1180"/>
                      <a:pt x="2327" y="1188"/>
                      <a:pt x="2325" y="1196"/>
                    </a:cubicBezTo>
                    <a:cubicBezTo>
                      <a:pt x="2325" y="1203"/>
                      <a:pt x="2320" y="1209"/>
                      <a:pt x="2311" y="1209"/>
                    </a:cubicBezTo>
                    <a:cubicBezTo>
                      <a:pt x="2305" y="1210"/>
                      <a:pt x="2298" y="1206"/>
                      <a:pt x="2296" y="1200"/>
                    </a:cubicBezTo>
                    <a:cubicBezTo>
                      <a:pt x="2291" y="1190"/>
                      <a:pt x="2295" y="1180"/>
                      <a:pt x="2303" y="1174"/>
                    </a:cubicBezTo>
                    <a:cubicBezTo>
                      <a:pt x="2311" y="1167"/>
                      <a:pt x="2322" y="1166"/>
                      <a:pt x="2332" y="1169"/>
                    </a:cubicBezTo>
                    <a:cubicBezTo>
                      <a:pt x="2342" y="1172"/>
                      <a:pt x="2348" y="1180"/>
                      <a:pt x="2351" y="1189"/>
                    </a:cubicBezTo>
                    <a:cubicBezTo>
                      <a:pt x="2355" y="1205"/>
                      <a:pt x="2345" y="1223"/>
                      <a:pt x="2329" y="1227"/>
                    </a:cubicBezTo>
                    <a:cubicBezTo>
                      <a:pt x="2314" y="1230"/>
                      <a:pt x="2304" y="1225"/>
                      <a:pt x="2295" y="1215"/>
                    </a:cubicBezTo>
                    <a:cubicBezTo>
                      <a:pt x="2280" y="1198"/>
                      <a:pt x="2276" y="1172"/>
                      <a:pt x="2284" y="1157"/>
                    </a:cubicBezTo>
                    <a:cubicBezTo>
                      <a:pt x="2288" y="1148"/>
                      <a:pt x="2298" y="1142"/>
                      <a:pt x="2306" y="1148"/>
                    </a:cubicBezTo>
                    <a:cubicBezTo>
                      <a:pt x="2312" y="1152"/>
                      <a:pt x="2312" y="1157"/>
                      <a:pt x="2308" y="1163"/>
                    </a:cubicBezTo>
                    <a:cubicBezTo>
                      <a:pt x="2318" y="1162"/>
                      <a:pt x="2320" y="1145"/>
                      <a:pt x="2311" y="1136"/>
                    </a:cubicBezTo>
                    <a:cubicBezTo>
                      <a:pt x="2301" y="1127"/>
                      <a:pt x="2290" y="1127"/>
                      <a:pt x="2282" y="1130"/>
                    </a:cubicBezTo>
                    <a:cubicBezTo>
                      <a:pt x="2270" y="1136"/>
                      <a:pt x="2261" y="1151"/>
                      <a:pt x="2264" y="1168"/>
                    </a:cubicBezTo>
                    <a:cubicBezTo>
                      <a:pt x="2266" y="1185"/>
                      <a:pt x="2275" y="1202"/>
                      <a:pt x="2289" y="1214"/>
                    </a:cubicBezTo>
                    <a:cubicBezTo>
                      <a:pt x="2287" y="1213"/>
                      <a:pt x="2285" y="1211"/>
                      <a:pt x="2283" y="1210"/>
                    </a:cubicBezTo>
                    <a:cubicBezTo>
                      <a:pt x="2261" y="1189"/>
                      <a:pt x="2252" y="1162"/>
                      <a:pt x="2260" y="1132"/>
                    </a:cubicBezTo>
                    <a:cubicBezTo>
                      <a:pt x="2267" y="1110"/>
                      <a:pt x="2282" y="1096"/>
                      <a:pt x="2304" y="1092"/>
                    </a:cubicBezTo>
                    <a:cubicBezTo>
                      <a:pt x="2318" y="1089"/>
                      <a:pt x="2331" y="1091"/>
                      <a:pt x="2343" y="1096"/>
                    </a:cubicBezTo>
                    <a:cubicBezTo>
                      <a:pt x="2356" y="1101"/>
                      <a:pt x="2368" y="1109"/>
                      <a:pt x="2377" y="1119"/>
                    </a:cubicBezTo>
                    <a:cubicBezTo>
                      <a:pt x="2381" y="1125"/>
                      <a:pt x="2383" y="1129"/>
                      <a:pt x="2386" y="1136"/>
                    </a:cubicBezTo>
                    <a:cubicBezTo>
                      <a:pt x="2389" y="1148"/>
                      <a:pt x="2389" y="1160"/>
                      <a:pt x="2383" y="1171"/>
                    </a:cubicBezTo>
                    <a:cubicBezTo>
                      <a:pt x="2378" y="1180"/>
                      <a:pt x="2370" y="1185"/>
                      <a:pt x="2360" y="1185"/>
                    </a:cubicBezTo>
                    <a:cubicBezTo>
                      <a:pt x="2368" y="1196"/>
                      <a:pt x="2395" y="1191"/>
                      <a:pt x="2393" y="1168"/>
                    </a:cubicBezTo>
                    <a:cubicBezTo>
                      <a:pt x="2405" y="1161"/>
                      <a:pt x="2396" y="1140"/>
                      <a:pt x="2386" y="1127"/>
                    </a:cubicBezTo>
                    <a:cubicBezTo>
                      <a:pt x="2400" y="1142"/>
                      <a:pt x="2408" y="1169"/>
                      <a:pt x="2412" y="1182"/>
                    </a:cubicBezTo>
                    <a:cubicBezTo>
                      <a:pt x="2412" y="1182"/>
                      <a:pt x="2413" y="1181"/>
                      <a:pt x="2414" y="1182"/>
                    </a:cubicBezTo>
                    <a:cubicBezTo>
                      <a:pt x="2413" y="1176"/>
                      <a:pt x="2411" y="1169"/>
                      <a:pt x="2409" y="1162"/>
                    </a:cubicBezTo>
                    <a:cubicBezTo>
                      <a:pt x="2416" y="1169"/>
                      <a:pt x="2427" y="1174"/>
                      <a:pt x="2438" y="1171"/>
                    </a:cubicBezTo>
                    <a:cubicBezTo>
                      <a:pt x="2458" y="1167"/>
                      <a:pt x="2472" y="1145"/>
                      <a:pt x="2497" y="1144"/>
                    </a:cubicBezTo>
                    <a:cubicBezTo>
                      <a:pt x="2476" y="1137"/>
                      <a:pt x="2455" y="1150"/>
                      <a:pt x="2441" y="1154"/>
                    </a:cubicBezTo>
                    <a:cubicBezTo>
                      <a:pt x="2415" y="1161"/>
                      <a:pt x="2407" y="1150"/>
                      <a:pt x="2395" y="1134"/>
                    </a:cubicBezTo>
                    <a:cubicBezTo>
                      <a:pt x="2398" y="1136"/>
                      <a:pt x="2401" y="1138"/>
                      <a:pt x="2404" y="1140"/>
                    </a:cubicBezTo>
                    <a:cubicBezTo>
                      <a:pt x="2423" y="1150"/>
                      <a:pt x="2446" y="1148"/>
                      <a:pt x="2463" y="1136"/>
                    </a:cubicBezTo>
                    <a:cubicBezTo>
                      <a:pt x="2476" y="1125"/>
                      <a:pt x="2482" y="1109"/>
                      <a:pt x="2479" y="1093"/>
                    </a:cubicBezTo>
                    <a:cubicBezTo>
                      <a:pt x="2475" y="1071"/>
                      <a:pt x="2459" y="1056"/>
                      <a:pt x="2437" y="1053"/>
                    </a:cubicBezTo>
                    <a:cubicBezTo>
                      <a:pt x="2428" y="1052"/>
                      <a:pt x="2418" y="1054"/>
                      <a:pt x="2411" y="1059"/>
                    </a:cubicBezTo>
                    <a:cubicBezTo>
                      <a:pt x="2397" y="1069"/>
                      <a:pt x="2396" y="1083"/>
                      <a:pt x="2401" y="1098"/>
                    </a:cubicBezTo>
                    <a:cubicBezTo>
                      <a:pt x="2403" y="1081"/>
                      <a:pt x="2416" y="1082"/>
                      <a:pt x="2422" y="1078"/>
                    </a:cubicBezTo>
                    <a:cubicBezTo>
                      <a:pt x="2434" y="1069"/>
                      <a:pt x="2420" y="1056"/>
                      <a:pt x="2407" y="1064"/>
                    </a:cubicBezTo>
                    <a:cubicBezTo>
                      <a:pt x="2406" y="1065"/>
                      <a:pt x="2405" y="1066"/>
                      <a:pt x="2404" y="1068"/>
                    </a:cubicBezTo>
                    <a:cubicBezTo>
                      <a:pt x="2411" y="1058"/>
                      <a:pt x="2424" y="1053"/>
                      <a:pt x="2437" y="1054"/>
                    </a:cubicBezTo>
                    <a:cubicBezTo>
                      <a:pt x="2457" y="1058"/>
                      <a:pt x="2473" y="1073"/>
                      <a:pt x="2476" y="1093"/>
                    </a:cubicBezTo>
                    <a:cubicBezTo>
                      <a:pt x="2479" y="1108"/>
                      <a:pt x="2473" y="1123"/>
                      <a:pt x="2461" y="1132"/>
                    </a:cubicBezTo>
                    <a:cubicBezTo>
                      <a:pt x="2446" y="1143"/>
                      <a:pt x="2424" y="1144"/>
                      <a:pt x="2407" y="1135"/>
                    </a:cubicBezTo>
                    <a:cubicBezTo>
                      <a:pt x="2401" y="1132"/>
                      <a:pt x="2395" y="1127"/>
                      <a:pt x="2390" y="1123"/>
                    </a:cubicBezTo>
                    <a:cubicBezTo>
                      <a:pt x="2393" y="1125"/>
                      <a:pt x="2398" y="1128"/>
                      <a:pt x="2402" y="1129"/>
                    </a:cubicBezTo>
                    <a:cubicBezTo>
                      <a:pt x="2414" y="1133"/>
                      <a:pt x="2429" y="1129"/>
                      <a:pt x="2434" y="1117"/>
                    </a:cubicBezTo>
                    <a:cubicBezTo>
                      <a:pt x="2436" y="1111"/>
                      <a:pt x="2434" y="1105"/>
                      <a:pt x="2430" y="1101"/>
                    </a:cubicBezTo>
                    <a:cubicBezTo>
                      <a:pt x="2427" y="1098"/>
                      <a:pt x="2423" y="1096"/>
                      <a:pt x="2418" y="1097"/>
                    </a:cubicBezTo>
                    <a:cubicBezTo>
                      <a:pt x="2414" y="1098"/>
                      <a:pt x="2410" y="1101"/>
                      <a:pt x="2408" y="1105"/>
                    </a:cubicBezTo>
                    <a:cubicBezTo>
                      <a:pt x="2405" y="1110"/>
                      <a:pt x="2406" y="1117"/>
                      <a:pt x="2412" y="1120"/>
                    </a:cubicBezTo>
                    <a:cubicBezTo>
                      <a:pt x="2415" y="1122"/>
                      <a:pt x="2419" y="1121"/>
                      <a:pt x="2421" y="1119"/>
                    </a:cubicBezTo>
                    <a:cubicBezTo>
                      <a:pt x="2423" y="1117"/>
                      <a:pt x="2423" y="1114"/>
                      <a:pt x="2422" y="1113"/>
                    </a:cubicBezTo>
                    <a:cubicBezTo>
                      <a:pt x="2422" y="1114"/>
                      <a:pt x="2420" y="1116"/>
                      <a:pt x="2419" y="1117"/>
                    </a:cubicBezTo>
                    <a:cubicBezTo>
                      <a:pt x="2416" y="1119"/>
                      <a:pt x="2413" y="1116"/>
                      <a:pt x="2412" y="1113"/>
                    </a:cubicBezTo>
                    <a:cubicBezTo>
                      <a:pt x="2412" y="1111"/>
                      <a:pt x="2413" y="1109"/>
                      <a:pt x="2415" y="1107"/>
                    </a:cubicBezTo>
                    <a:cubicBezTo>
                      <a:pt x="2418" y="1105"/>
                      <a:pt x="2421" y="1105"/>
                      <a:pt x="2424" y="1107"/>
                    </a:cubicBezTo>
                    <a:cubicBezTo>
                      <a:pt x="2427" y="1109"/>
                      <a:pt x="2428" y="1113"/>
                      <a:pt x="2427" y="1117"/>
                    </a:cubicBezTo>
                    <a:cubicBezTo>
                      <a:pt x="2423" y="1127"/>
                      <a:pt x="2408" y="1129"/>
                      <a:pt x="2399" y="1126"/>
                    </a:cubicBezTo>
                    <a:cubicBezTo>
                      <a:pt x="2387" y="1121"/>
                      <a:pt x="2379" y="1111"/>
                      <a:pt x="2370" y="1105"/>
                    </a:cubicBezTo>
                    <a:cubicBezTo>
                      <a:pt x="2360" y="1097"/>
                      <a:pt x="2348" y="1090"/>
                      <a:pt x="2331" y="1089"/>
                    </a:cubicBezTo>
                    <a:cubicBezTo>
                      <a:pt x="2335" y="1088"/>
                      <a:pt x="2338" y="1088"/>
                      <a:pt x="2342" y="1087"/>
                    </a:cubicBezTo>
                    <a:cubicBezTo>
                      <a:pt x="2363" y="1083"/>
                      <a:pt x="2379" y="1069"/>
                      <a:pt x="2383" y="1047"/>
                    </a:cubicBezTo>
                    <a:cubicBezTo>
                      <a:pt x="2386" y="1026"/>
                      <a:pt x="2379" y="1006"/>
                      <a:pt x="2361" y="994"/>
                    </a:cubicBezTo>
                    <a:cubicBezTo>
                      <a:pt x="2345" y="983"/>
                      <a:pt x="2323" y="980"/>
                      <a:pt x="2306" y="991"/>
                    </a:cubicBezTo>
                    <a:cubicBezTo>
                      <a:pt x="2291" y="1001"/>
                      <a:pt x="2283" y="1017"/>
                      <a:pt x="2287" y="1032"/>
                    </a:cubicBezTo>
                    <a:cubicBezTo>
                      <a:pt x="2289" y="1042"/>
                      <a:pt x="2295" y="1051"/>
                      <a:pt x="2304" y="1055"/>
                    </a:cubicBezTo>
                    <a:cubicBezTo>
                      <a:pt x="2309" y="1057"/>
                      <a:pt x="2314" y="1058"/>
                      <a:pt x="2320" y="1058"/>
                    </a:cubicBezTo>
                    <a:cubicBezTo>
                      <a:pt x="2331" y="1057"/>
                      <a:pt x="2338" y="1049"/>
                      <a:pt x="2339" y="1039"/>
                    </a:cubicBezTo>
                    <a:cubicBezTo>
                      <a:pt x="2339" y="1028"/>
                      <a:pt x="2331" y="1018"/>
                      <a:pt x="2320" y="1018"/>
                    </a:cubicBezTo>
                    <a:cubicBezTo>
                      <a:pt x="2309" y="1017"/>
                      <a:pt x="2299" y="1025"/>
                      <a:pt x="2298" y="1036"/>
                    </a:cubicBezTo>
                    <a:cubicBezTo>
                      <a:pt x="2298" y="1046"/>
                      <a:pt x="2304" y="1054"/>
                      <a:pt x="2313" y="1057"/>
                    </a:cubicBezTo>
                    <a:cubicBezTo>
                      <a:pt x="2300" y="1055"/>
                      <a:pt x="2291" y="1044"/>
                      <a:pt x="2288" y="1031"/>
                    </a:cubicBezTo>
                    <a:cubicBezTo>
                      <a:pt x="2285" y="1017"/>
                      <a:pt x="2293" y="1002"/>
                      <a:pt x="2307" y="992"/>
                    </a:cubicBezTo>
                    <a:cubicBezTo>
                      <a:pt x="2323" y="983"/>
                      <a:pt x="2343" y="986"/>
                      <a:pt x="2358" y="996"/>
                    </a:cubicBezTo>
                    <a:cubicBezTo>
                      <a:pt x="2375" y="1007"/>
                      <a:pt x="2382" y="1026"/>
                      <a:pt x="2379" y="1046"/>
                    </a:cubicBezTo>
                    <a:cubicBezTo>
                      <a:pt x="2375" y="1065"/>
                      <a:pt x="2361" y="1078"/>
                      <a:pt x="2342" y="1082"/>
                    </a:cubicBezTo>
                    <a:cubicBezTo>
                      <a:pt x="2328" y="1084"/>
                      <a:pt x="2313" y="1082"/>
                      <a:pt x="2298" y="1087"/>
                    </a:cubicBezTo>
                    <a:cubicBezTo>
                      <a:pt x="2278" y="1093"/>
                      <a:pt x="2262" y="1108"/>
                      <a:pt x="2255" y="1131"/>
                    </a:cubicBezTo>
                    <a:cubicBezTo>
                      <a:pt x="2246" y="1162"/>
                      <a:pt x="2255" y="1193"/>
                      <a:pt x="2280" y="1214"/>
                    </a:cubicBezTo>
                    <a:cubicBezTo>
                      <a:pt x="2291" y="1224"/>
                      <a:pt x="2302" y="1230"/>
                      <a:pt x="2315" y="1231"/>
                    </a:cubicBezTo>
                    <a:cubicBezTo>
                      <a:pt x="2302" y="1231"/>
                      <a:pt x="2289" y="1227"/>
                      <a:pt x="2278" y="1221"/>
                    </a:cubicBezTo>
                    <a:cubicBezTo>
                      <a:pt x="2263" y="1211"/>
                      <a:pt x="2248" y="1195"/>
                      <a:pt x="2240" y="1179"/>
                    </a:cubicBezTo>
                    <a:cubicBezTo>
                      <a:pt x="2236" y="1172"/>
                      <a:pt x="2232" y="1167"/>
                      <a:pt x="2227" y="1162"/>
                    </a:cubicBezTo>
                    <a:cubicBezTo>
                      <a:pt x="2226" y="1161"/>
                      <a:pt x="2224" y="1159"/>
                      <a:pt x="2223" y="1158"/>
                    </a:cubicBezTo>
                    <a:cubicBezTo>
                      <a:pt x="2220" y="1156"/>
                      <a:pt x="2218" y="1154"/>
                      <a:pt x="2215" y="1152"/>
                    </a:cubicBezTo>
                    <a:cubicBezTo>
                      <a:pt x="2214" y="1152"/>
                      <a:pt x="2204" y="1147"/>
                      <a:pt x="2203" y="1149"/>
                    </a:cubicBezTo>
                    <a:cubicBezTo>
                      <a:pt x="2203" y="1150"/>
                      <a:pt x="2209" y="1152"/>
                      <a:pt x="2210" y="1153"/>
                    </a:cubicBezTo>
                    <a:cubicBezTo>
                      <a:pt x="2214" y="1155"/>
                      <a:pt x="2217" y="1158"/>
                      <a:pt x="2220" y="1161"/>
                    </a:cubicBezTo>
                    <a:cubicBezTo>
                      <a:pt x="2222" y="1162"/>
                      <a:pt x="2223" y="1163"/>
                      <a:pt x="2225" y="1165"/>
                    </a:cubicBezTo>
                    <a:cubicBezTo>
                      <a:pt x="2230" y="1170"/>
                      <a:pt x="2233" y="1174"/>
                      <a:pt x="2237" y="1180"/>
                    </a:cubicBezTo>
                    <a:cubicBezTo>
                      <a:pt x="2237" y="1181"/>
                      <a:pt x="2238" y="1182"/>
                      <a:pt x="2239" y="1183"/>
                    </a:cubicBezTo>
                    <a:cubicBezTo>
                      <a:pt x="2237" y="1181"/>
                      <a:pt x="2235" y="1179"/>
                      <a:pt x="2234" y="1178"/>
                    </a:cubicBezTo>
                    <a:cubicBezTo>
                      <a:pt x="2229" y="1174"/>
                      <a:pt x="2225" y="1171"/>
                      <a:pt x="2219" y="1169"/>
                    </a:cubicBezTo>
                    <a:cubicBezTo>
                      <a:pt x="2202" y="1163"/>
                      <a:pt x="2190" y="1173"/>
                      <a:pt x="2184" y="1187"/>
                    </a:cubicBezTo>
                    <a:cubicBezTo>
                      <a:pt x="2180" y="1199"/>
                      <a:pt x="2180" y="1213"/>
                      <a:pt x="2188" y="1223"/>
                    </a:cubicBezTo>
                    <a:cubicBezTo>
                      <a:pt x="2195" y="1231"/>
                      <a:pt x="2205" y="1234"/>
                      <a:pt x="2215" y="1230"/>
                    </a:cubicBezTo>
                    <a:cubicBezTo>
                      <a:pt x="2223" y="1226"/>
                      <a:pt x="2230" y="1219"/>
                      <a:pt x="2229" y="1210"/>
                    </a:cubicBezTo>
                    <a:cubicBezTo>
                      <a:pt x="2228" y="1205"/>
                      <a:pt x="2225" y="1201"/>
                      <a:pt x="2221" y="1199"/>
                    </a:cubicBezTo>
                    <a:cubicBezTo>
                      <a:pt x="2218" y="1198"/>
                      <a:pt x="2215" y="1198"/>
                      <a:pt x="2212" y="1199"/>
                    </a:cubicBezTo>
                    <a:cubicBezTo>
                      <a:pt x="2209" y="1200"/>
                      <a:pt x="2207" y="1203"/>
                      <a:pt x="2206" y="1206"/>
                    </a:cubicBezTo>
                    <a:cubicBezTo>
                      <a:pt x="2205" y="1210"/>
                      <a:pt x="2206" y="1214"/>
                      <a:pt x="2209" y="1216"/>
                    </a:cubicBezTo>
                    <a:cubicBezTo>
                      <a:pt x="2212" y="1218"/>
                      <a:pt x="2217" y="1218"/>
                      <a:pt x="2220" y="1216"/>
                    </a:cubicBezTo>
                    <a:cubicBezTo>
                      <a:pt x="2223" y="1213"/>
                      <a:pt x="2224" y="1207"/>
                      <a:pt x="2221" y="1204"/>
                    </a:cubicBezTo>
                    <a:cubicBezTo>
                      <a:pt x="2218" y="1200"/>
                      <a:pt x="2212" y="1200"/>
                      <a:pt x="2209" y="1203"/>
                    </a:cubicBezTo>
                    <a:cubicBezTo>
                      <a:pt x="2207" y="1204"/>
                      <a:pt x="2207" y="1206"/>
                      <a:pt x="2206" y="1207"/>
                    </a:cubicBezTo>
                    <a:cubicBezTo>
                      <a:pt x="2206" y="1206"/>
                      <a:pt x="2206" y="1206"/>
                      <a:pt x="2206" y="1206"/>
                    </a:cubicBezTo>
                    <a:cubicBezTo>
                      <a:pt x="2207" y="1203"/>
                      <a:pt x="2209" y="1200"/>
                      <a:pt x="2212" y="1199"/>
                    </a:cubicBezTo>
                    <a:cubicBezTo>
                      <a:pt x="2215" y="1198"/>
                      <a:pt x="2218" y="1198"/>
                      <a:pt x="2220" y="1200"/>
                    </a:cubicBezTo>
                    <a:cubicBezTo>
                      <a:pt x="2225" y="1202"/>
                      <a:pt x="2227" y="1206"/>
                      <a:pt x="2228" y="1210"/>
                    </a:cubicBezTo>
                    <a:cubicBezTo>
                      <a:pt x="2229" y="1218"/>
                      <a:pt x="2221" y="1226"/>
                      <a:pt x="2215" y="1229"/>
                    </a:cubicBezTo>
                    <a:cubicBezTo>
                      <a:pt x="2205" y="1232"/>
                      <a:pt x="2196" y="1230"/>
                      <a:pt x="2189" y="1222"/>
                    </a:cubicBezTo>
                    <a:cubicBezTo>
                      <a:pt x="2182" y="1212"/>
                      <a:pt x="2182" y="1198"/>
                      <a:pt x="2187" y="1187"/>
                    </a:cubicBezTo>
                    <a:cubicBezTo>
                      <a:pt x="2193" y="1175"/>
                      <a:pt x="2203" y="1167"/>
                      <a:pt x="2218" y="1172"/>
                    </a:cubicBezTo>
                    <a:cubicBezTo>
                      <a:pt x="2223" y="1174"/>
                      <a:pt x="2227" y="1177"/>
                      <a:pt x="2231" y="1181"/>
                    </a:cubicBezTo>
                    <a:cubicBezTo>
                      <a:pt x="2234" y="1183"/>
                      <a:pt x="2236" y="1186"/>
                      <a:pt x="2239" y="1188"/>
                    </a:cubicBezTo>
                    <a:cubicBezTo>
                      <a:pt x="2244" y="1195"/>
                      <a:pt x="2251" y="1203"/>
                      <a:pt x="2258" y="1210"/>
                    </a:cubicBezTo>
                    <a:cubicBezTo>
                      <a:pt x="2262" y="1215"/>
                      <a:pt x="2267" y="1219"/>
                      <a:pt x="2273" y="1222"/>
                    </a:cubicBezTo>
                    <a:cubicBezTo>
                      <a:pt x="2269" y="1222"/>
                      <a:pt x="2266" y="1222"/>
                      <a:pt x="2263" y="1222"/>
                    </a:cubicBezTo>
                    <a:cubicBezTo>
                      <a:pt x="2255" y="1224"/>
                      <a:pt x="2247" y="1228"/>
                      <a:pt x="2241" y="1233"/>
                    </a:cubicBezTo>
                    <a:close/>
                    <a:moveTo>
                      <a:pt x="2164" y="1131"/>
                    </a:moveTo>
                    <a:cubicBezTo>
                      <a:pt x="2167" y="1131"/>
                      <a:pt x="2171" y="1132"/>
                      <a:pt x="2172" y="1136"/>
                    </a:cubicBezTo>
                    <a:cubicBezTo>
                      <a:pt x="2173" y="1143"/>
                      <a:pt x="2165" y="1146"/>
                      <a:pt x="2161" y="1142"/>
                    </a:cubicBezTo>
                    <a:cubicBezTo>
                      <a:pt x="2158" y="1140"/>
                      <a:pt x="2158" y="1136"/>
                      <a:pt x="2152" y="1135"/>
                    </a:cubicBezTo>
                    <a:cubicBezTo>
                      <a:pt x="2158" y="1135"/>
                      <a:pt x="2159" y="1132"/>
                      <a:pt x="2164" y="1131"/>
                    </a:cubicBezTo>
                    <a:close/>
                    <a:moveTo>
                      <a:pt x="2238" y="1173"/>
                    </a:moveTo>
                    <a:cubicBezTo>
                      <a:pt x="2231" y="1161"/>
                      <a:pt x="2235" y="1145"/>
                      <a:pt x="2241" y="1138"/>
                    </a:cubicBezTo>
                    <a:cubicBezTo>
                      <a:pt x="2247" y="1132"/>
                      <a:pt x="2253" y="1127"/>
                      <a:pt x="2254" y="1119"/>
                    </a:cubicBezTo>
                    <a:cubicBezTo>
                      <a:pt x="2255" y="1113"/>
                      <a:pt x="2252" y="1104"/>
                      <a:pt x="2246" y="1104"/>
                    </a:cubicBezTo>
                    <a:cubicBezTo>
                      <a:pt x="2250" y="1107"/>
                      <a:pt x="2249" y="1113"/>
                      <a:pt x="2246" y="1118"/>
                    </a:cubicBezTo>
                    <a:cubicBezTo>
                      <a:pt x="2244" y="1122"/>
                      <a:pt x="2241" y="1126"/>
                      <a:pt x="2242" y="1131"/>
                    </a:cubicBezTo>
                    <a:cubicBezTo>
                      <a:pt x="2232" y="1133"/>
                      <a:pt x="2229" y="1141"/>
                      <a:pt x="2229" y="1148"/>
                    </a:cubicBezTo>
                    <a:cubicBezTo>
                      <a:pt x="2229" y="1156"/>
                      <a:pt x="2232" y="1167"/>
                      <a:pt x="2238" y="1173"/>
                    </a:cubicBezTo>
                    <a:close/>
                    <a:moveTo>
                      <a:pt x="2124" y="1191"/>
                    </a:moveTo>
                    <a:cubicBezTo>
                      <a:pt x="2107" y="1203"/>
                      <a:pt x="2091" y="1193"/>
                      <a:pt x="2082" y="1192"/>
                    </a:cubicBezTo>
                    <a:cubicBezTo>
                      <a:pt x="2070" y="1189"/>
                      <a:pt x="2068" y="1201"/>
                      <a:pt x="2080" y="1206"/>
                    </a:cubicBezTo>
                    <a:cubicBezTo>
                      <a:pt x="2091" y="1210"/>
                      <a:pt x="2111" y="1206"/>
                      <a:pt x="2124" y="1191"/>
                    </a:cubicBezTo>
                    <a:close/>
                    <a:moveTo>
                      <a:pt x="2191" y="1136"/>
                    </a:moveTo>
                    <a:cubicBezTo>
                      <a:pt x="2193" y="1142"/>
                      <a:pt x="2188" y="1149"/>
                      <a:pt x="2185" y="1151"/>
                    </a:cubicBezTo>
                    <a:cubicBezTo>
                      <a:pt x="2187" y="1157"/>
                      <a:pt x="2201" y="1156"/>
                      <a:pt x="2202" y="1147"/>
                    </a:cubicBezTo>
                    <a:cubicBezTo>
                      <a:pt x="2203" y="1140"/>
                      <a:pt x="2197" y="1134"/>
                      <a:pt x="2191" y="1136"/>
                    </a:cubicBezTo>
                    <a:close/>
                    <a:moveTo>
                      <a:pt x="2230" y="1164"/>
                    </a:moveTo>
                    <a:cubicBezTo>
                      <a:pt x="2219" y="1142"/>
                      <a:pt x="2234" y="1120"/>
                      <a:pt x="2235" y="1112"/>
                    </a:cubicBezTo>
                    <a:cubicBezTo>
                      <a:pt x="2239" y="1097"/>
                      <a:pt x="2221" y="1093"/>
                      <a:pt x="2217" y="1110"/>
                    </a:cubicBezTo>
                    <a:cubicBezTo>
                      <a:pt x="2214" y="1120"/>
                      <a:pt x="2213" y="1143"/>
                      <a:pt x="2230" y="1164"/>
                    </a:cubicBezTo>
                    <a:close/>
                    <a:moveTo>
                      <a:pt x="2174" y="1204"/>
                    </a:moveTo>
                    <a:cubicBezTo>
                      <a:pt x="2180" y="1213"/>
                      <a:pt x="2185" y="1224"/>
                      <a:pt x="2184" y="1234"/>
                    </a:cubicBezTo>
                    <a:cubicBezTo>
                      <a:pt x="2184" y="1244"/>
                      <a:pt x="2178" y="1254"/>
                      <a:pt x="2168" y="1257"/>
                    </a:cubicBezTo>
                    <a:cubicBezTo>
                      <a:pt x="2162" y="1259"/>
                      <a:pt x="2156" y="1259"/>
                      <a:pt x="2150" y="1258"/>
                    </a:cubicBezTo>
                    <a:cubicBezTo>
                      <a:pt x="2144" y="1256"/>
                      <a:pt x="2139" y="1253"/>
                      <a:pt x="2134" y="1248"/>
                    </a:cubicBezTo>
                    <a:cubicBezTo>
                      <a:pt x="2130" y="1244"/>
                      <a:pt x="2127" y="1239"/>
                      <a:pt x="2125" y="1233"/>
                    </a:cubicBezTo>
                    <a:cubicBezTo>
                      <a:pt x="2124" y="1230"/>
                      <a:pt x="2123" y="1228"/>
                      <a:pt x="2123" y="1225"/>
                    </a:cubicBezTo>
                    <a:cubicBezTo>
                      <a:pt x="2121" y="1218"/>
                      <a:pt x="2121" y="1211"/>
                      <a:pt x="2123" y="1204"/>
                    </a:cubicBezTo>
                    <a:cubicBezTo>
                      <a:pt x="2125" y="1193"/>
                      <a:pt x="2128" y="1185"/>
                      <a:pt x="2136" y="1177"/>
                    </a:cubicBezTo>
                    <a:cubicBezTo>
                      <a:pt x="2136" y="1176"/>
                      <a:pt x="2137" y="1176"/>
                      <a:pt x="2137" y="1175"/>
                    </a:cubicBezTo>
                    <a:cubicBezTo>
                      <a:pt x="2130" y="1177"/>
                      <a:pt x="2122" y="1176"/>
                      <a:pt x="2114" y="1174"/>
                    </a:cubicBezTo>
                    <a:cubicBezTo>
                      <a:pt x="2106" y="1171"/>
                      <a:pt x="2098" y="1165"/>
                      <a:pt x="2094" y="1157"/>
                    </a:cubicBezTo>
                    <a:cubicBezTo>
                      <a:pt x="2092" y="1154"/>
                      <a:pt x="2091" y="1149"/>
                      <a:pt x="2092" y="1145"/>
                    </a:cubicBezTo>
                    <a:cubicBezTo>
                      <a:pt x="2092" y="1149"/>
                      <a:pt x="2093" y="1153"/>
                      <a:pt x="2095" y="1156"/>
                    </a:cubicBezTo>
                    <a:cubicBezTo>
                      <a:pt x="2099" y="1164"/>
                      <a:pt x="2106" y="1169"/>
                      <a:pt x="2115" y="1172"/>
                    </a:cubicBezTo>
                    <a:cubicBezTo>
                      <a:pt x="2122" y="1173"/>
                      <a:pt x="2127" y="1173"/>
                      <a:pt x="2133" y="1172"/>
                    </a:cubicBezTo>
                    <a:cubicBezTo>
                      <a:pt x="2144" y="1170"/>
                      <a:pt x="2151" y="1165"/>
                      <a:pt x="2162" y="1162"/>
                    </a:cubicBezTo>
                    <a:cubicBezTo>
                      <a:pt x="2163" y="1162"/>
                      <a:pt x="2163" y="1162"/>
                      <a:pt x="2163" y="1162"/>
                    </a:cubicBezTo>
                    <a:cubicBezTo>
                      <a:pt x="2168" y="1161"/>
                      <a:pt x="2174" y="1160"/>
                      <a:pt x="2180" y="1160"/>
                    </a:cubicBezTo>
                    <a:cubicBezTo>
                      <a:pt x="2182" y="1160"/>
                      <a:pt x="2196" y="1160"/>
                      <a:pt x="2196" y="1162"/>
                    </a:cubicBezTo>
                    <a:cubicBezTo>
                      <a:pt x="2196" y="1163"/>
                      <a:pt x="2187" y="1163"/>
                      <a:pt x="2185" y="1163"/>
                    </a:cubicBezTo>
                    <a:cubicBezTo>
                      <a:pt x="2177" y="1163"/>
                      <a:pt x="2171" y="1164"/>
                      <a:pt x="2163" y="1166"/>
                    </a:cubicBezTo>
                    <a:cubicBezTo>
                      <a:pt x="2163" y="1166"/>
                      <a:pt x="2163" y="1166"/>
                      <a:pt x="2163" y="1166"/>
                    </a:cubicBezTo>
                    <a:cubicBezTo>
                      <a:pt x="2153" y="1168"/>
                      <a:pt x="2145" y="1172"/>
                      <a:pt x="2138" y="1179"/>
                    </a:cubicBezTo>
                    <a:cubicBezTo>
                      <a:pt x="2130" y="1187"/>
                      <a:pt x="2124" y="1199"/>
                      <a:pt x="2126" y="1211"/>
                    </a:cubicBezTo>
                    <a:cubicBezTo>
                      <a:pt x="2127" y="1218"/>
                      <a:pt x="2133" y="1227"/>
                      <a:pt x="2141" y="1226"/>
                    </a:cubicBezTo>
                    <a:cubicBezTo>
                      <a:pt x="2143" y="1225"/>
                      <a:pt x="2145" y="1223"/>
                      <a:pt x="2146" y="1221"/>
                    </a:cubicBezTo>
                    <a:cubicBezTo>
                      <a:pt x="2146" y="1218"/>
                      <a:pt x="2145" y="1216"/>
                      <a:pt x="2143" y="1215"/>
                    </a:cubicBezTo>
                    <a:cubicBezTo>
                      <a:pt x="2141" y="1215"/>
                      <a:pt x="2139" y="1215"/>
                      <a:pt x="2138" y="1216"/>
                    </a:cubicBezTo>
                    <a:cubicBezTo>
                      <a:pt x="2136" y="1217"/>
                      <a:pt x="2136" y="1220"/>
                      <a:pt x="2138" y="1221"/>
                    </a:cubicBezTo>
                    <a:cubicBezTo>
                      <a:pt x="2139" y="1222"/>
                      <a:pt x="2140" y="1222"/>
                      <a:pt x="2141" y="1221"/>
                    </a:cubicBezTo>
                    <a:cubicBezTo>
                      <a:pt x="2141" y="1223"/>
                      <a:pt x="2139" y="1223"/>
                      <a:pt x="2138" y="1223"/>
                    </a:cubicBezTo>
                    <a:cubicBezTo>
                      <a:pt x="2135" y="1222"/>
                      <a:pt x="2134" y="1220"/>
                      <a:pt x="2134" y="1217"/>
                    </a:cubicBezTo>
                    <a:cubicBezTo>
                      <a:pt x="2134" y="1213"/>
                      <a:pt x="2138" y="1210"/>
                      <a:pt x="2142" y="1210"/>
                    </a:cubicBezTo>
                    <a:cubicBezTo>
                      <a:pt x="2145" y="1210"/>
                      <a:pt x="2148" y="1211"/>
                      <a:pt x="2150" y="1214"/>
                    </a:cubicBezTo>
                    <a:cubicBezTo>
                      <a:pt x="2152" y="1216"/>
                      <a:pt x="2152" y="1220"/>
                      <a:pt x="2152" y="1222"/>
                    </a:cubicBezTo>
                    <a:cubicBezTo>
                      <a:pt x="2150" y="1226"/>
                      <a:pt x="2147" y="1230"/>
                      <a:pt x="2143" y="1230"/>
                    </a:cubicBezTo>
                    <a:cubicBezTo>
                      <a:pt x="2134" y="1231"/>
                      <a:pt x="2126" y="1223"/>
                      <a:pt x="2125" y="1215"/>
                    </a:cubicBezTo>
                    <a:cubicBezTo>
                      <a:pt x="2124" y="1212"/>
                      <a:pt x="2124" y="1209"/>
                      <a:pt x="2125" y="1206"/>
                    </a:cubicBezTo>
                    <a:cubicBezTo>
                      <a:pt x="2123" y="1215"/>
                      <a:pt x="2124" y="1223"/>
                      <a:pt x="2127" y="1232"/>
                    </a:cubicBezTo>
                    <a:cubicBezTo>
                      <a:pt x="2129" y="1238"/>
                      <a:pt x="2131" y="1243"/>
                      <a:pt x="2136" y="1247"/>
                    </a:cubicBezTo>
                    <a:cubicBezTo>
                      <a:pt x="2140" y="1252"/>
                      <a:pt x="2144" y="1255"/>
                      <a:pt x="2151" y="1257"/>
                    </a:cubicBezTo>
                    <a:cubicBezTo>
                      <a:pt x="2154" y="1258"/>
                      <a:pt x="2157" y="1258"/>
                      <a:pt x="2160" y="1258"/>
                    </a:cubicBezTo>
                    <a:cubicBezTo>
                      <a:pt x="2160" y="1258"/>
                      <a:pt x="2160" y="1258"/>
                      <a:pt x="2160" y="1258"/>
                    </a:cubicBezTo>
                    <a:cubicBezTo>
                      <a:pt x="2151" y="1257"/>
                      <a:pt x="2145" y="1248"/>
                      <a:pt x="2153" y="1238"/>
                    </a:cubicBezTo>
                    <a:cubicBezTo>
                      <a:pt x="2159" y="1230"/>
                      <a:pt x="2177" y="1227"/>
                      <a:pt x="2174" y="1204"/>
                    </a:cubicBezTo>
                    <a:close/>
                    <a:moveTo>
                      <a:pt x="2096" y="1156"/>
                    </a:moveTo>
                    <a:cubicBezTo>
                      <a:pt x="2107" y="1152"/>
                      <a:pt x="2100" y="1138"/>
                      <a:pt x="2098" y="1133"/>
                    </a:cubicBezTo>
                    <a:cubicBezTo>
                      <a:pt x="2097" y="1129"/>
                      <a:pt x="2097" y="1126"/>
                      <a:pt x="2099" y="1123"/>
                    </a:cubicBezTo>
                    <a:cubicBezTo>
                      <a:pt x="2095" y="1125"/>
                      <a:pt x="2087" y="1133"/>
                      <a:pt x="2085" y="1139"/>
                    </a:cubicBezTo>
                    <a:cubicBezTo>
                      <a:pt x="2082" y="1145"/>
                      <a:pt x="2084" y="1153"/>
                      <a:pt x="2092" y="1157"/>
                    </a:cubicBezTo>
                    <a:cubicBezTo>
                      <a:pt x="2090" y="1153"/>
                      <a:pt x="2090" y="1147"/>
                      <a:pt x="2092" y="1143"/>
                    </a:cubicBezTo>
                    <a:cubicBezTo>
                      <a:pt x="2092" y="1145"/>
                      <a:pt x="2093" y="1152"/>
                      <a:pt x="2096" y="1156"/>
                    </a:cubicBezTo>
                    <a:close/>
                    <a:moveTo>
                      <a:pt x="2204" y="1164"/>
                    </a:moveTo>
                    <a:cubicBezTo>
                      <a:pt x="2179" y="1173"/>
                      <a:pt x="2173" y="1193"/>
                      <a:pt x="2163" y="1201"/>
                    </a:cubicBezTo>
                    <a:cubicBezTo>
                      <a:pt x="2153" y="1210"/>
                      <a:pt x="2143" y="1198"/>
                      <a:pt x="2152" y="1186"/>
                    </a:cubicBezTo>
                    <a:cubicBezTo>
                      <a:pt x="2162" y="1173"/>
                      <a:pt x="2184" y="1165"/>
                      <a:pt x="2204" y="1164"/>
                    </a:cubicBezTo>
                    <a:close/>
                    <a:moveTo>
                      <a:pt x="2121" y="1196"/>
                    </a:moveTo>
                    <a:cubicBezTo>
                      <a:pt x="2111" y="1215"/>
                      <a:pt x="2117" y="1253"/>
                      <a:pt x="2139" y="1254"/>
                    </a:cubicBezTo>
                    <a:cubicBezTo>
                      <a:pt x="2139" y="1258"/>
                      <a:pt x="2133" y="1262"/>
                      <a:pt x="2127" y="1261"/>
                    </a:cubicBezTo>
                    <a:cubicBezTo>
                      <a:pt x="2121" y="1259"/>
                      <a:pt x="2114" y="1252"/>
                      <a:pt x="2115" y="1243"/>
                    </a:cubicBezTo>
                    <a:cubicBezTo>
                      <a:pt x="2109" y="1243"/>
                      <a:pt x="2106" y="1230"/>
                      <a:pt x="2110" y="1216"/>
                    </a:cubicBezTo>
                    <a:cubicBezTo>
                      <a:pt x="2104" y="1222"/>
                      <a:pt x="2096" y="1227"/>
                      <a:pt x="2088" y="1230"/>
                    </a:cubicBezTo>
                    <a:cubicBezTo>
                      <a:pt x="2079" y="1233"/>
                      <a:pt x="2067" y="1235"/>
                      <a:pt x="2058" y="1232"/>
                    </a:cubicBezTo>
                    <a:cubicBezTo>
                      <a:pt x="2048" y="1229"/>
                      <a:pt x="2040" y="1222"/>
                      <a:pt x="2037" y="1212"/>
                    </a:cubicBezTo>
                    <a:cubicBezTo>
                      <a:pt x="2035" y="1205"/>
                      <a:pt x="2037" y="1196"/>
                      <a:pt x="2043" y="1191"/>
                    </a:cubicBezTo>
                    <a:cubicBezTo>
                      <a:pt x="2047" y="1188"/>
                      <a:pt x="2055" y="1188"/>
                      <a:pt x="2060" y="1190"/>
                    </a:cubicBezTo>
                    <a:cubicBezTo>
                      <a:pt x="2066" y="1193"/>
                      <a:pt x="2070" y="1199"/>
                      <a:pt x="2072" y="1205"/>
                    </a:cubicBezTo>
                    <a:cubicBezTo>
                      <a:pt x="2061" y="1196"/>
                      <a:pt x="2054" y="1204"/>
                      <a:pt x="2049" y="1205"/>
                    </a:cubicBezTo>
                    <a:cubicBezTo>
                      <a:pt x="2041" y="1206"/>
                      <a:pt x="2039" y="1200"/>
                      <a:pt x="2041" y="1195"/>
                    </a:cubicBezTo>
                    <a:cubicBezTo>
                      <a:pt x="2041" y="1195"/>
                      <a:pt x="2041" y="1195"/>
                      <a:pt x="2041" y="1195"/>
                    </a:cubicBezTo>
                    <a:cubicBezTo>
                      <a:pt x="2038" y="1200"/>
                      <a:pt x="2037" y="1205"/>
                      <a:pt x="2038" y="1211"/>
                    </a:cubicBezTo>
                    <a:cubicBezTo>
                      <a:pt x="2041" y="1220"/>
                      <a:pt x="2046" y="1227"/>
                      <a:pt x="2055" y="1230"/>
                    </a:cubicBezTo>
                    <a:cubicBezTo>
                      <a:pt x="2053" y="1229"/>
                      <a:pt x="2052" y="1227"/>
                      <a:pt x="2050" y="1225"/>
                    </a:cubicBezTo>
                    <a:cubicBezTo>
                      <a:pt x="2048" y="1222"/>
                      <a:pt x="2046" y="1216"/>
                      <a:pt x="2049" y="1213"/>
                    </a:cubicBezTo>
                    <a:cubicBezTo>
                      <a:pt x="2051" y="1211"/>
                      <a:pt x="2054" y="1210"/>
                      <a:pt x="2056" y="1211"/>
                    </a:cubicBezTo>
                    <a:cubicBezTo>
                      <a:pt x="2058" y="1211"/>
                      <a:pt x="2059" y="1212"/>
                      <a:pt x="2060" y="1214"/>
                    </a:cubicBezTo>
                    <a:cubicBezTo>
                      <a:pt x="2060" y="1216"/>
                      <a:pt x="2060" y="1218"/>
                      <a:pt x="2059" y="1219"/>
                    </a:cubicBezTo>
                    <a:cubicBezTo>
                      <a:pt x="2058" y="1222"/>
                      <a:pt x="2055" y="1222"/>
                      <a:pt x="2053" y="1221"/>
                    </a:cubicBezTo>
                    <a:cubicBezTo>
                      <a:pt x="2051" y="1220"/>
                      <a:pt x="2051" y="1219"/>
                      <a:pt x="2051" y="1217"/>
                    </a:cubicBezTo>
                    <a:cubicBezTo>
                      <a:pt x="2052" y="1216"/>
                      <a:pt x="2052" y="1216"/>
                      <a:pt x="2053" y="1216"/>
                    </a:cubicBezTo>
                    <a:cubicBezTo>
                      <a:pt x="2053" y="1216"/>
                      <a:pt x="2052" y="1217"/>
                      <a:pt x="2052" y="1218"/>
                    </a:cubicBezTo>
                    <a:cubicBezTo>
                      <a:pt x="2052" y="1219"/>
                      <a:pt x="2054" y="1220"/>
                      <a:pt x="2055" y="1219"/>
                    </a:cubicBezTo>
                    <a:cubicBezTo>
                      <a:pt x="2056" y="1219"/>
                      <a:pt x="2056" y="1218"/>
                      <a:pt x="2057" y="1217"/>
                    </a:cubicBezTo>
                    <a:cubicBezTo>
                      <a:pt x="2057" y="1216"/>
                      <a:pt x="2056" y="1215"/>
                      <a:pt x="2055" y="1214"/>
                    </a:cubicBezTo>
                    <a:cubicBezTo>
                      <a:pt x="2054" y="1213"/>
                      <a:pt x="2052" y="1214"/>
                      <a:pt x="2051" y="1215"/>
                    </a:cubicBezTo>
                    <a:cubicBezTo>
                      <a:pt x="2048" y="1219"/>
                      <a:pt x="2050" y="1224"/>
                      <a:pt x="2053" y="1227"/>
                    </a:cubicBezTo>
                    <a:cubicBezTo>
                      <a:pt x="2059" y="1231"/>
                      <a:pt x="2067" y="1232"/>
                      <a:pt x="2074" y="1231"/>
                    </a:cubicBezTo>
                    <a:cubicBezTo>
                      <a:pt x="2090" y="1230"/>
                      <a:pt x="2104" y="1222"/>
                      <a:pt x="2113" y="1210"/>
                    </a:cubicBezTo>
                    <a:cubicBezTo>
                      <a:pt x="2115" y="1205"/>
                      <a:pt x="2118" y="1201"/>
                      <a:pt x="2121" y="1196"/>
                    </a:cubicBezTo>
                    <a:close/>
                    <a:moveTo>
                      <a:pt x="2129" y="1178"/>
                    </a:moveTo>
                    <a:cubicBezTo>
                      <a:pt x="2124" y="1187"/>
                      <a:pt x="2108" y="1182"/>
                      <a:pt x="2100" y="1176"/>
                    </a:cubicBezTo>
                    <a:cubicBezTo>
                      <a:pt x="2091" y="1168"/>
                      <a:pt x="2082" y="1157"/>
                      <a:pt x="2069" y="1158"/>
                    </a:cubicBezTo>
                    <a:cubicBezTo>
                      <a:pt x="2062" y="1159"/>
                      <a:pt x="2056" y="1163"/>
                      <a:pt x="2053" y="1170"/>
                    </a:cubicBezTo>
                    <a:cubicBezTo>
                      <a:pt x="2052" y="1174"/>
                      <a:pt x="2053" y="1179"/>
                      <a:pt x="2057" y="1181"/>
                    </a:cubicBezTo>
                    <a:cubicBezTo>
                      <a:pt x="2056" y="1178"/>
                      <a:pt x="2057" y="1172"/>
                      <a:pt x="2061" y="1170"/>
                    </a:cubicBezTo>
                    <a:cubicBezTo>
                      <a:pt x="2065" y="1168"/>
                      <a:pt x="2071" y="1169"/>
                      <a:pt x="2075" y="1173"/>
                    </a:cubicBezTo>
                    <a:cubicBezTo>
                      <a:pt x="2082" y="1181"/>
                      <a:pt x="2088" y="1189"/>
                      <a:pt x="2097" y="1193"/>
                    </a:cubicBezTo>
                    <a:cubicBezTo>
                      <a:pt x="2109" y="1198"/>
                      <a:pt x="2124" y="1193"/>
                      <a:pt x="2129" y="1178"/>
                    </a:cubicBezTo>
                    <a:close/>
                    <a:moveTo>
                      <a:pt x="2147" y="1134"/>
                    </a:moveTo>
                    <a:cubicBezTo>
                      <a:pt x="2137" y="1130"/>
                      <a:pt x="2121" y="1132"/>
                      <a:pt x="2112" y="1139"/>
                    </a:cubicBezTo>
                    <a:cubicBezTo>
                      <a:pt x="2104" y="1146"/>
                      <a:pt x="2108" y="1156"/>
                      <a:pt x="2119" y="1150"/>
                    </a:cubicBezTo>
                    <a:cubicBezTo>
                      <a:pt x="2127" y="1145"/>
                      <a:pt x="2137" y="1133"/>
                      <a:pt x="2147" y="1134"/>
                    </a:cubicBezTo>
                    <a:close/>
                    <a:moveTo>
                      <a:pt x="2347" y="1088"/>
                    </a:moveTo>
                    <a:cubicBezTo>
                      <a:pt x="2379" y="1082"/>
                      <a:pt x="2405" y="1039"/>
                      <a:pt x="2383" y="1017"/>
                    </a:cubicBezTo>
                    <a:cubicBezTo>
                      <a:pt x="2388" y="1013"/>
                      <a:pt x="2398" y="1016"/>
                      <a:pt x="2402" y="1024"/>
                    </a:cubicBezTo>
                    <a:cubicBezTo>
                      <a:pt x="2407" y="1032"/>
                      <a:pt x="2404" y="1046"/>
                      <a:pt x="2393" y="1053"/>
                    </a:cubicBezTo>
                    <a:cubicBezTo>
                      <a:pt x="2400" y="1063"/>
                      <a:pt x="2378" y="1091"/>
                      <a:pt x="2347" y="1088"/>
                    </a:cubicBezTo>
                    <a:close/>
                    <a:moveTo>
                      <a:pt x="2415" y="1209"/>
                    </a:moveTo>
                    <a:cubicBezTo>
                      <a:pt x="2413" y="1211"/>
                      <a:pt x="2410" y="1210"/>
                      <a:pt x="2409" y="1208"/>
                    </a:cubicBezTo>
                    <a:cubicBezTo>
                      <a:pt x="2407" y="1205"/>
                      <a:pt x="2408" y="1202"/>
                      <a:pt x="2410" y="1201"/>
                    </a:cubicBezTo>
                    <a:cubicBezTo>
                      <a:pt x="2412" y="1199"/>
                      <a:pt x="2415" y="1200"/>
                      <a:pt x="2417" y="1202"/>
                    </a:cubicBezTo>
                    <a:cubicBezTo>
                      <a:pt x="2418" y="1204"/>
                      <a:pt x="2418" y="1208"/>
                      <a:pt x="2415" y="1209"/>
                    </a:cubicBezTo>
                    <a:close/>
                    <a:moveTo>
                      <a:pt x="2409" y="1216"/>
                    </a:moveTo>
                    <a:cubicBezTo>
                      <a:pt x="2407" y="1217"/>
                      <a:pt x="2405" y="1217"/>
                      <a:pt x="2403" y="1215"/>
                    </a:cubicBezTo>
                    <a:cubicBezTo>
                      <a:pt x="2402" y="1213"/>
                      <a:pt x="2403" y="1211"/>
                      <a:pt x="2405" y="1210"/>
                    </a:cubicBezTo>
                    <a:cubicBezTo>
                      <a:pt x="2406" y="1209"/>
                      <a:pt x="2409" y="1209"/>
                      <a:pt x="2410" y="1211"/>
                    </a:cubicBezTo>
                    <a:cubicBezTo>
                      <a:pt x="2411" y="1213"/>
                      <a:pt x="2411" y="1215"/>
                      <a:pt x="2409" y="1216"/>
                    </a:cubicBezTo>
                    <a:close/>
                    <a:moveTo>
                      <a:pt x="2419" y="1197"/>
                    </a:moveTo>
                    <a:cubicBezTo>
                      <a:pt x="2415" y="1199"/>
                      <a:pt x="2410" y="1198"/>
                      <a:pt x="2408" y="1195"/>
                    </a:cubicBezTo>
                    <a:cubicBezTo>
                      <a:pt x="2406" y="1191"/>
                      <a:pt x="2407" y="1186"/>
                      <a:pt x="2410" y="1184"/>
                    </a:cubicBezTo>
                    <a:cubicBezTo>
                      <a:pt x="2414" y="1182"/>
                      <a:pt x="2419" y="1183"/>
                      <a:pt x="2421" y="1186"/>
                    </a:cubicBezTo>
                    <a:cubicBezTo>
                      <a:pt x="2423" y="1190"/>
                      <a:pt x="2422" y="1195"/>
                      <a:pt x="2419" y="1197"/>
                    </a:cubicBezTo>
                    <a:close/>
                    <a:moveTo>
                      <a:pt x="2261" y="1149"/>
                    </a:moveTo>
                    <a:cubicBezTo>
                      <a:pt x="2259" y="1138"/>
                      <a:pt x="2263" y="1123"/>
                      <a:pt x="2273" y="1112"/>
                    </a:cubicBezTo>
                    <a:cubicBezTo>
                      <a:pt x="2281" y="1104"/>
                      <a:pt x="2292" y="1098"/>
                      <a:pt x="2302" y="1097"/>
                    </a:cubicBezTo>
                    <a:cubicBezTo>
                      <a:pt x="2308" y="1096"/>
                      <a:pt x="2314" y="1097"/>
                      <a:pt x="2318" y="1100"/>
                    </a:cubicBezTo>
                    <a:cubicBezTo>
                      <a:pt x="2326" y="1104"/>
                      <a:pt x="2331" y="1112"/>
                      <a:pt x="2330" y="1118"/>
                    </a:cubicBezTo>
                    <a:cubicBezTo>
                      <a:pt x="2329" y="1125"/>
                      <a:pt x="2322" y="1130"/>
                      <a:pt x="2316" y="1127"/>
                    </a:cubicBezTo>
                    <a:cubicBezTo>
                      <a:pt x="2324" y="1120"/>
                      <a:pt x="2319" y="1110"/>
                      <a:pt x="2309" y="1106"/>
                    </a:cubicBezTo>
                    <a:cubicBezTo>
                      <a:pt x="2299" y="1103"/>
                      <a:pt x="2284" y="1109"/>
                      <a:pt x="2276" y="1116"/>
                    </a:cubicBezTo>
                    <a:cubicBezTo>
                      <a:pt x="2263" y="1129"/>
                      <a:pt x="2261" y="1142"/>
                      <a:pt x="2261" y="1149"/>
                    </a:cubicBezTo>
                    <a:close/>
                    <a:moveTo>
                      <a:pt x="2322" y="1094"/>
                    </a:moveTo>
                    <a:cubicBezTo>
                      <a:pt x="2356" y="1096"/>
                      <a:pt x="2384" y="1125"/>
                      <a:pt x="2383" y="1150"/>
                    </a:cubicBezTo>
                    <a:cubicBezTo>
                      <a:pt x="2382" y="1177"/>
                      <a:pt x="2359" y="1175"/>
                      <a:pt x="2360" y="1151"/>
                    </a:cubicBezTo>
                    <a:cubicBezTo>
                      <a:pt x="2360" y="1139"/>
                      <a:pt x="2355" y="1101"/>
                      <a:pt x="2322" y="1094"/>
                    </a:cubicBezTo>
                    <a:close/>
                    <a:moveTo>
                      <a:pt x="1935" y="1164"/>
                    </a:moveTo>
                    <a:cubicBezTo>
                      <a:pt x="1959" y="1155"/>
                      <a:pt x="1965" y="1134"/>
                      <a:pt x="1974" y="1127"/>
                    </a:cubicBezTo>
                    <a:cubicBezTo>
                      <a:pt x="1985" y="1118"/>
                      <a:pt x="1995" y="1130"/>
                      <a:pt x="1986" y="1142"/>
                    </a:cubicBezTo>
                    <a:cubicBezTo>
                      <a:pt x="1976" y="1155"/>
                      <a:pt x="1955" y="1162"/>
                      <a:pt x="1935" y="1164"/>
                    </a:cubicBezTo>
                    <a:close/>
                    <a:moveTo>
                      <a:pt x="2020" y="1155"/>
                    </a:moveTo>
                    <a:cubicBezTo>
                      <a:pt x="2018" y="1157"/>
                      <a:pt x="2016" y="1158"/>
                      <a:pt x="2014" y="1158"/>
                    </a:cubicBezTo>
                    <a:cubicBezTo>
                      <a:pt x="2012" y="1158"/>
                      <a:pt x="2008" y="1156"/>
                      <a:pt x="2007" y="1153"/>
                    </a:cubicBezTo>
                    <a:cubicBezTo>
                      <a:pt x="2005" y="1149"/>
                      <a:pt x="2007" y="1146"/>
                      <a:pt x="2009" y="1144"/>
                    </a:cubicBezTo>
                    <a:cubicBezTo>
                      <a:pt x="2014" y="1140"/>
                      <a:pt x="2017" y="1144"/>
                      <a:pt x="2021" y="1145"/>
                    </a:cubicBezTo>
                    <a:cubicBezTo>
                      <a:pt x="2025" y="1145"/>
                      <a:pt x="2029" y="1142"/>
                      <a:pt x="2031" y="1137"/>
                    </a:cubicBezTo>
                    <a:cubicBezTo>
                      <a:pt x="2033" y="1131"/>
                      <a:pt x="2031" y="1125"/>
                      <a:pt x="2026" y="1121"/>
                    </a:cubicBezTo>
                    <a:cubicBezTo>
                      <a:pt x="2023" y="1119"/>
                      <a:pt x="2019" y="1119"/>
                      <a:pt x="2017" y="1122"/>
                    </a:cubicBezTo>
                    <a:cubicBezTo>
                      <a:pt x="2021" y="1122"/>
                      <a:pt x="2024" y="1126"/>
                      <a:pt x="2021" y="1130"/>
                    </a:cubicBezTo>
                    <a:cubicBezTo>
                      <a:pt x="2019" y="1132"/>
                      <a:pt x="2013" y="1134"/>
                      <a:pt x="2008" y="1136"/>
                    </a:cubicBezTo>
                    <a:cubicBezTo>
                      <a:pt x="2003" y="1139"/>
                      <a:pt x="1998" y="1142"/>
                      <a:pt x="1995" y="1146"/>
                    </a:cubicBezTo>
                    <a:cubicBezTo>
                      <a:pt x="1990" y="1155"/>
                      <a:pt x="1995" y="1167"/>
                      <a:pt x="2004" y="1170"/>
                    </a:cubicBezTo>
                    <a:cubicBezTo>
                      <a:pt x="2009" y="1171"/>
                      <a:pt x="2014" y="1170"/>
                      <a:pt x="2019" y="1168"/>
                    </a:cubicBezTo>
                    <a:cubicBezTo>
                      <a:pt x="2024" y="1166"/>
                      <a:pt x="2035" y="1157"/>
                      <a:pt x="2042" y="1158"/>
                    </a:cubicBezTo>
                    <a:cubicBezTo>
                      <a:pt x="2046" y="1159"/>
                      <a:pt x="2048" y="1163"/>
                      <a:pt x="2047" y="1166"/>
                    </a:cubicBezTo>
                    <a:cubicBezTo>
                      <a:pt x="2051" y="1166"/>
                      <a:pt x="2054" y="1161"/>
                      <a:pt x="2053" y="1156"/>
                    </a:cubicBezTo>
                    <a:cubicBezTo>
                      <a:pt x="2051" y="1148"/>
                      <a:pt x="2040" y="1142"/>
                      <a:pt x="2030" y="1146"/>
                    </a:cubicBezTo>
                    <a:cubicBezTo>
                      <a:pt x="2026" y="1147"/>
                      <a:pt x="2023" y="1150"/>
                      <a:pt x="2020" y="1155"/>
                    </a:cubicBezTo>
                    <a:close/>
                    <a:moveTo>
                      <a:pt x="2031" y="1142"/>
                    </a:moveTo>
                    <a:cubicBezTo>
                      <a:pt x="2038" y="1133"/>
                      <a:pt x="2055" y="1128"/>
                      <a:pt x="2067" y="1132"/>
                    </a:cubicBezTo>
                    <a:cubicBezTo>
                      <a:pt x="2078" y="1136"/>
                      <a:pt x="2078" y="1147"/>
                      <a:pt x="2065" y="1146"/>
                    </a:cubicBezTo>
                    <a:cubicBezTo>
                      <a:pt x="2055" y="1144"/>
                      <a:pt x="2040" y="1136"/>
                      <a:pt x="2031" y="1142"/>
                    </a:cubicBezTo>
                    <a:close/>
                    <a:moveTo>
                      <a:pt x="1995" y="1165"/>
                    </a:moveTo>
                    <a:cubicBezTo>
                      <a:pt x="1991" y="1162"/>
                      <a:pt x="1990" y="1154"/>
                      <a:pt x="1992" y="1150"/>
                    </a:cubicBezTo>
                    <a:cubicBezTo>
                      <a:pt x="1987" y="1147"/>
                      <a:pt x="1976" y="1155"/>
                      <a:pt x="1981" y="1163"/>
                    </a:cubicBezTo>
                    <a:cubicBezTo>
                      <a:pt x="1983" y="1168"/>
                      <a:pt x="1991" y="1170"/>
                      <a:pt x="1995" y="1165"/>
                    </a:cubicBezTo>
                    <a:close/>
                    <a:moveTo>
                      <a:pt x="2037" y="1509"/>
                    </a:moveTo>
                    <a:cubicBezTo>
                      <a:pt x="2033" y="1510"/>
                      <a:pt x="2030" y="1508"/>
                      <a:pt x="2029" y="1505"/>
                    </a:cubicBezTo>
                    <a:cubicBezTo>
                      <a:pt x="2027" y="1499"/>
                      <a:pt x="2034" y="1495"/>
                      <a:pt x="2038" y="1498"/>
                    </a:cubicBezTo>
                    <a:cubicBezTo>
                      <a:pt x="2042" y="1500"/>
                      <a:pt x="2042" y="1504"/>
                      <a:pt x="2047" y="1505"/>
                    </a:cubicBezTo>
                    <a:cubicBezTo>
                      <a:pt x="2042" y="1505"/>
                      <a:pt x="2041" y="1508"/>
                      <a:pt x="2037" y="1509"/>
                    </a:cubicBezTo>
                    <a:close/>
                    <a:moveTo>
                      <a:pt x="1753" y="1566"/>
                    </a:moveTo>
                    <a:cubicBezTo>
                      <a:pt x="1743" y="1542"/>
                      <a:pt x="1751" y="1521"/>
                      <a:pt x="1764" y="1507"/>
                    </a:cubicBezTo>
                    <a:cubicBezTo>
                      <a:pt x="1776" y="1496"/>
                      <a:pt x="1789" y="1497"/>
                      <a:pt x="1797" y="1490"/>
                    </a:cubicBezTo>
                    <a:cubicBezTo>
                      <a:pt x="1800" y="1487"/>
                      <a:pt x="1802" y="1484"/>
                      <a:pt x="1802" y="1479"/>
                    </a:cubicBezTo>
                    <a:cubicBezTo>
                      <a:pt x="1810" y="1487"/>
                      <a:pt x="1809" y="1500"/>
                      <a:pt x="1800" y="1507"/>
                    </a:cubicBezTo>
                    <a:cubicBezTo>
                      <a:pt x="1789" y="1516"/>
                      <a:pt x="1778" y="1514"/>
                      <a:pt x="1767" y="1525"/>
                    </a:cubicBezTo>
                    <a:cubicBezTo>
                      <a:pt x="1756" y="1537"/>
                      <a:pt x="1751" y="1552"/>
                      <a:pt x="1753" y="1566"/>
                    </a:cubicBezTo>
                    <a:close/>
                    <a:moveTo>
                      <a:pt x="1751" y="1623"/>
                    </a:moveTo>
                    <a:cubicBezTo>
                      <a:pt x="1738" y="1602"/>
                      <a:pt x="1749" y="1580"/>
                      <a:pt x="1750" y="1568"/>
                    </a:cubicBezTo>
                    <a:cubicBezTo>
                      <a:pt x="1751" y="1551"/>
                      <a:pt x="1738" y="1549"/>
                      <a:pt x="1732" y="1566"/>
                    </a:cubicBezTo>
                    <a:cubicBezTo>
                      <a:pt x="1727" y="1583"/>
                      <a:pt x="1734" y="1610"/>
                      <a:pt x="1751" y="1623"/>
                    </a:cubicBezTo>
                    <a:close/>
                    <a:moveTo>
                      <a:pt x="2383" y="1684"/>
                    </a:moveTo>
                    <a:cubicBezTo>
                      <a:pt x="2394" y="1705"/>
                      <a:pt x="2420" y="1712"/>
                      <a:pt x="2437" y="1707"/>
                    </a:cubicBezTo>
                    <a:cubicBezTo>
                      <a:pt x="2452" y="1702"/>
                      <a:pt x="2453" y="1687"/>
                      <a:pt x="2435" y="1692"/>
                    </a:cubicBezTo>
                    <a:cubicBezTo>
                      <a:pt x="2419" y="1696"/>
                      <a:pt x="2401" y="1701"/>
                      <a:pt x="2383" y="1684"/>
                    </a:cubicBezTo>
                    <a:close/>
                    <a:moveTo>
                      <a:pt x="2620" y="1502"/>
                    </a:moveTo>
                    <a:cubicBezTo>
                      <a:pt x="2629" y="1517"/>
                      <a:pt x="2629" y="1544"/>
                      <a:pt x="2619" y="1560"/>
                    </a:cubicBezTo>
                    <a:cubicBezTo>
                      <a:pt x="2610" y="1575"/>
                      <a:pt x="2595" y="1570"/>
                      <a:pt x="2602" y="1551"/>
                    </a:cubicBezTo>
                    <a:cubicBezTo>
                      <a:pt x="2607" y="1536"/>
                      <a:pt x="2624" y="1522"/>
                      <a:pt x="2620" y="1502"/>
                    </a:cubicBezTo>
                    <a:close/>
                    <a:moveTo>
                      <a:pt x="2424" y="1717"/>
                    </a:moveTo>
                    <a:cubicBezTo>
                      <a:pt x="2446" y="1727"/>
                      <a:pt x="2464" y="1716"/>
                      <a:pt x="2476" y="1702"/>
                    </a:cubicBezTo>
                    <a:cubicBezTo>
                      <a:pt x="2483" y="1694"/>
                      <a:pt x="2489" y="1680"/>
                      <a:pt x="2500" y="1678"/>
                    </a:cubicBezTo>
                    <a:cubicBezTo>
                      <a:pt x="2489" y="1666"/>
                      <a:pt x="2470" y="1693"/>
                      <a:pt x="2463" y="1701"/>
                    </a:cubicBezTo>
                    <a:cubicBezTo>
                      <a:pt x="2452" y="1713"/>
                      <a:pt x="2438" y="1720"/>
                      <a:pt x="2424" y="1717"/>
                    </a:cubicBezTo>
                    <a:close/>
                    <a:moveTo>
                      <a:pt x="2515" y="1592"/>
                    </a:moveTo>
                    <a:cubicBezTo>
                      <a:pt x="2490" y="1599"/>
                      <a:pt x="2458" y="1597"/>
                      <a:pt x="2445" y="1585"/>
                    </a:cubicBezTo>
                    <a:cubicBezTo>
                      <a:pt x="2432" y="1573"/>
                      <a:pt x="2439" y="1557"/>
                      <a:pt x="2456" y="1568"/>
                    </a:cubicBezTo>
                    <a:cubicBezTo>
                      <a:pt x="2470" y="1576"/>
                      <a:pt x="2490" y="1593"/>
                      <a:pt x="2515" y="1592"/>
                    </a:cubicBezTo>
                    <a:close/>
                    <a:moveTo>
                      <a:pt x="2664" y="1596"/>
                    </a:moveTo>
                    <a:cubicBezTo>
                      <a:pt x="2667" y="1599"/>
                      <a:pt x="2668" y="1603"/>
                      <a:pt x="2666" y="1606"/>
                    </a:cubicBezTo>
                    <a:cubicBezTo>
                      <a:pt x="2661" y="1611"/>
                      <a:pt x="2654" y="1607"/>
                      <a:pt x="2654" y="1601"/>
                    </a:cubicBezTo>
                    <a:cubicBezTo>
                      <a:pt x="2654" y="1597"/>
                      <a:pt x="2656" y="1594"/>
                      <a:pt x="2654" y="1589"/>
                    </a:cubicBezTo>
                    <a:cubicBezTo>
                      <a:pt x="2658" y="1594"/>
                      <a:pt x="2661" y="1593"/>
                      <a:pt x="2664" y="1596"/>
                    </a:cubicBezTo>
                    <a:close/>
                    <a:moveTo>
                      <a:pt x="2665" y="1594"/>
                    </a:moveTo>
                    <a:cubicBezTo>
                      <a:pt x="2667" y="1596"/>
                      <a:pt x="2668" y="1598"/>
                      <a:pt x="2669" y="1600"/>
                    </a:cubicBezTo>
                    <a:cubicBezTo>
                      <a:pt x="2669" y="1603"/>
                      <a:pt x="2668" y="1607"/>
                      <a:pt x="2664" y="1609"/>
                    </a:cubicBezTo>
                    <a:cubicBezTo>
                      <a:pt x="2660" y="1611"/>
                      <a:pt x="2656" y="1609"/>
                      <a:pt x="2654" y="1607"/>
                    </a:cubicBezTo>
                    <a:cubicBezTo>
                      <a:pt x="2650" y="1602"/>
                      <a:pt x="2653" y="1598"/>
                      <a:pt x="2654" y="1594"/>
                    </a:cubicBezTo>
                    <a:cubicBezTo>
                      <a:pt x="2654" y="1590"/>
                      <a:pt x="2650" y="1585"/>
                      <a:pt x="2644" y="1584"/>
                    </a:cubicBezTo>
                    <a:cubicBezTo>
                      <a:pt x="2638" y="1582"/>
                      <a:pt x="2631" y="1584"/>
                      <a:pt x="2627" y="1590"/>
                    </a:cubicBezTo>
                    <a:cubicBezTo>
                      <a:pt x="2625" y="1593"/>
                      <a:pt x="2625" y="1598"/>
                      <a:pt x="2629" y="1600"/>
                    </a:cubicBezTo>
                    <a:cubicBezTo>
                      <a:pt x="2628" y="1596"/>
                      <a:pt x="2633" y="1592"/>
                      <a:pt x="2637" y="1595"/>
                    </a:cubicBezTo>
                    <a:cubicBezTo>
                      <a:pt x="2640" y="1597"/>
                      <a:pt x="2643" y="1603"/>
                      <a:pt x="2646" y="1609"/>
                    </a:cubicBezTo>
                    <a:cubicBezTo>
                      <a:pt x="2649" y="1615"/>
                      <a:pt x="2652" y="1620"/>
                      <a:pt x="2657" y="1622"/>
                    </a:cubicBezTo>
                    <a:cubicBezTo>
                      <a:pt x="2668" y="1627"/>
                      <a:pt x="2680" y="1621"/>
                      <a:pt x="2683" y="1611"/>
                    </a:cubicBezTo>
                    <a:cubicBezTo>
                      <a:pt x="2684" y="1605"/>
                      <a:pt x="2683" y="1599"/>
                      <a:pt x="2680" y="1594"/>
                    </a:cubicBezTo>
                    <a:cubicBezTo>
                      <a:pt x="2677" y="1589"/>
                      <a:pt x="2666" y="1577"/>
                      <a:pt x="2667" y="1570"/>
                    </a:cubicBezTo>
                    <a:cubicBezTo>
                      <a:pt x="2667" y="1564"/>
                      <a:pt x="2672" y="1562"/>
                      <a:pt x="2675" y="1564"/>
                    </a:cubicBezTo>
                    <a:cubicBezTo>
                      <a:pt x="2675" y="1559"/>
                      <a:pt x="2669" y="1556"/>
                      <a:pt x="2664" y="1558"/>
                    </a:cubicBezTo>
                    <a:cubicBezTo>
                      <a:pt x="2655" y="1560"/>
                      <a:pt x="2649" y="1573"/>
                      <a:pt x="2654" y="1584"/>
                    </a:cubicBezTo>
                    <a:cubicBezTo>
                      <a:pt x="2656" y="1588"/>
                      <a:pt x="2660" y="1591"/>
                      <a:pt x="2665" y="1594"/>
                    </a:cubicBezTo>
                    <a:close/>
                    <a:moveTo>
                      <a:pt x="2649" y="1583"/>
                    </a:moveTo>
                    <a:cubicBezTo>
                      <a:pt x="2639" y="1575"/>
                      <a:pt x="2633" y="1557"/>
                      <a:pt x="2636" y="1544"/>
                    </a:cubicBezTo>
                    <a:cubicBezTo>
                      <a:pt x="2639" y="1531"/>
                      <a:pt x="2652" y="1530"/>
                      <a:pt x="2651" y="1545"/>
                    </a:cubicBezTo>
                    <a:cubicBezTo>
                      <a:pt x="2651" y="1556"/>
                      <a:pt x="2643" y="1573"/>
                      <a:pt x="2649" y="1583"/>
                    </a:cubicBezTo>
                    <a:close/>
                    <a:moveTo>
                      <a:pt x="2679" y="1640"/>
                    </a:moveTo>
                    <a:cubicBezTo>
                      <a:pt x="2678" y="1641"/>
                      <a:pt x="2676" y="1641"/>
                      <a:pt x="2675" y="1641"/>
                    </a:cubicBezTo>
                    <a:cubicBezTo>
                      <a:pt x="2680" y="1650"/>
                      <a:pt x="2684" y="1668"/>
                      <a:pt x="2684" y="1685"/>
                    </a:cubicBezTo>
                    <a:cubicBezTo>
                      <a:pt x="2683" y="1681"/>
                      <a:pt x="2681" y="1676"/>
                      <a:pt x="2678" y="1672"/>
                    </a:cubicBezTo>
                    <a:cubicBezTo>
                      <a:pt x="2662" y="1644"/>
                      <a:pt x="2639" y="1651"/>
                      <a:pt x="2616" y="1637"/>
                    </a:cubicBezTo>
                    <a:cubicBezTo>
                      <a:pt x="2608" y="1632"/>
                      <a:pt x="2603" y="1621"/>
                      <a:pt x="2611" y="1612"/>
                    </a:cubicBezTo>
                    <a:cubicBezTo>
                      <a:pt x="2615" y="1608"/>
                      <a:pt x="2620" y="1606"/>
                      <a:pt x="2626" y="1608"/>
                    </a:cubicBezTo>
                    <a:cubicBezTo>
                      <a:pt x="2630" y="1609"/>
                      <a:pt x="2632" y="1611"/>
                      <a:pt x="2634" y="1615"/>
                    </a:cubicBezTo>
                    <a:cubicBezTo>
                      <a:pt x="2635" y="1616"/>
                      <a:pt x="2635" y="1618"/>
                      <a:pt x="2635" y="1620"/>
                    </a:cubicBezTo>
                    <a:cubicBezTo>
                      <a:pt x="2635" y="1619"/>
                      <a:pt x="2635" y="1620"/>
                      <a:pt x="2634" y="1617"/>
                    </a:cubicBezTo>
                    <a:cubicBezTo>
                      <a:pt x="2633" y="1615"/>
                      <a:pt x="2628" y="1612"/>
                      <a:pt x="2624" y="1614"/>
                    </a:cubicBezTo>
                    <a:cubicBezTo>
                      <a:pt x="2620" y="1616"/>
                      <a:pt x="2618" y="1620"/>
                      <a:pt x="2620" y="1624"/>
                    </a:cubicBezTo>
                    <a:cubicBezTo>
                      <a:pt x="2622" y="1628"/>
                      <a:pt x="2626" y="1629"/>
                      <a:pt x="2629" y="1628"/>
                    </a:cubicBezTo>
                    <a:cubicBezTo>
                      <a:pt x="2635" y="1627"/>
                      <a:pt x="2637" y="1620"/>
                      <a:pt x="2635" y="1614"/>
                    </a:cubicBezTo>
                    <a:cubicBezTo>
                      <a:pt x="2633" y="1610"/>
                      <a:pt x="2631" y="1607"/>
                      <a:pt x="2626" y="1606"/>
                    </a:cubicBezTo>
                    <a:cubicBezTo>
                      <a:pt x="2620" y="1604"/>
                      <a:pt x="2613" y="1606"/>
                      <a:pt x="2609" y="1610"/>
                    </a:cubicBezTo>
                    <a:cubicBezTo>
                      <a:pt x="2598" y="1622"/>
                      <a:pt x="2604" y="1633"/>
                      <a:pt x="2614" y="1639"/>
                    </a:cubicBezTo>
                    <a:cubicBezTo>
                      <a:pt x="2638" y="1653"/>
                      <a:pt x="2661" y="1646"/>
                      <a:pt x="2676" y="1677"/>
                    </a:cubicBezTo>
                    <a:cubicBezTo>
                      <a:pt x="2682" y="1689"/>
                      <a:pt x="2684" y="1704"/>
                      <a:pt x="2675" y="1718"/>
                    </a:cubicBezTo>
                    <a:cubicBezTo>
                      <a:pt x="2664" y="1736"/>
                      <a:pt x="2642" y="1744"/>
                      <a:pt x="2623" y="1734"/>
                    </a:cubicBezTo>
                    <a:cubicBezTo>
                      <a:pt x="2644" y="1745"/>
                      <a:pt x="2669" y="1724"/>
                      <a:pt x="2673" y="1700"/>
                    </a:cubicBezTo>
                    <a:cubicBezTo>
                      <a:pt x="2675" y="1688"/>
                      <a:pt x="2671" y="1671"/>
                      <a:pt x="2659" y="1662"/>
                    </a:cubicBezTo>
                    <a:cubicBezTo>
                      <a:pt x="2635" y="1644"/>
                      <a:pt x="2615" y="1671"/>
                      <a:pt x="2637" y="1688"/>
                    </a:cubicBezTo>
                    <a:cubicBezTo>
                      <a:pt x="2649" y="1697"/>
                      <a:pt x="2653" y="1710"/>
                      <a:pt x="2645" y="1723"/>
                    </a:cubicBezTo>
                    <a:cubicBezTo>
                      <a:pt x="2639" y="1731"/>
                      <a:pt x="2630" y="1734"/>
                      <a:pt x="2623" y="1734"/>
                    </a:cubicBezTo>
                    <a:cubicBezTo>
                      <a:pt x="2624" y="1735"/>
                      <a:pt x="2624" y="1735"/>
                      <a:pt x="2625" y="1736"/>
                    </a:cubicBezTo>
                    <a:cubicBezTo>
                      <a:pt x="2620" y="1733"/>
                      <a:pt x="2614" y="1732"/>
                      <a:pt x="2608" y="1730"/>
                    </a:cubicBezTo>
                    <a:cubicBezTo>
                      <a:pt x="2594" y="1728"/>
                      <a:pt x="2583" y="1729"/>
                      <a:pt x="2570" y="1734"/>
                    </a:cubicBezTo>
                    <a:cubicBezTo>
                      <a:pt x="2569" y="1734"/>
                      <a:pt x="2569" y="1734"/>
                      <a:pt x="2569" y="1734"/>
                    </a:cubicBezTo>
                    <a:cubicBezTo>
                      <a:pt x="2577" y="1724"/>
                      <a:pt x="2596" y="1713"/>
                      <a:pt x="2608" y="1712"/>
                    </a:cubicBezTo>
                    <a:cubicBezTo>
                      <a:pt x="2607" y="1712"/>
                      <a:pt x="2607" y="1711"/>
                      <a:pt x="2608" y="1710"/>
                    </a:cubicBezTo>
                    <a:cubicBezTo>
                      <a:pt x="2597" y="1710"/>
                      <a:pt x="2582" y="1718"/>
                      <a:pt x="2572" y="1727"/>
                    </a:cubicBezTo>
                    <a:cubicBezTo>
                      <a:pt x="2573" y="1725"/>
                      <a:pt x="2573" y="1724"/>
                      <a:pt x="2574" y="1722"/>
                    </a:cubicBezTo>
                    <a:cubicBezTo>
                      <a:pt x="2574" y="1722"/>
                      <a:pt x="2574" y="1722"/>
                      <a:pt x="2574" y="1722"/>
                    </a:cubicBezTo>
                    <a:cubicBezTo>
                      <a:pt x="2577" y="1713"/>
                      <a:pt x="2579" y="1705"/>
                      <a:pt x="2581" y="1697"/>
                    </a:cubicBezTo>
                    <a:cubicBezTo>
                      <a:pt x="2582" y="1687"/>
                      <a:pt x="2581" y="1674"/>
                      <a:pt x="2588" y="1667"/>
                    </a:cubicBezTo>
                    <a:cubicBezTo>
                      <a:pt x="2594" y="1661"/>
                      <a:pt x="2603" y="1658"/>
                      <a:pt x="2611" y="1662"/>
                    </a:cubicBezTo>
                    <a:cubicBezTo>
                      <a:pt x="2618" y="1665"/>
                      <a:pt x="2625" y="1671"/>
                      <a:pt x="2625" y="1680"/>
                    </a:cubicBezTo>
                    <a:cubicBezTo>
                      <a:pt x="2625" y="1687"/>
                      <a:pt x="2622" y="1694"/>
                      <a:pt x="2616" y="1696"/>
                    </a:cubicBezTo>
                    <a:cubicBezTo>
                      <a:pt x="2610" y="1699"/>
                      <a:pt x="2604" y="1698"/>
                      <a:pt x="2600" y="1694"/>
                    </a:cubicBezTo>
                    <a:cubicBezTo>
                      <a:pt x="2603" y="1696"/>
                      <a:pt x="2608" y="1696"/>
                      <a:pt x="2611" y="1694"/>
                    </a:cubicBezTo>
                    <a:cubicBezTo>
                      <a:pt x="2615" y="1691"/>
                      <a:pt x="2616" y="1685"/>
                      <a:pt x="2613" y="1681"/>
                    </a:cubicBezTo>
                    <a:cubicBezTo>
                      <a:pt x="2610" y="1677"/>
                      <a:pt x="2604" y="1677"/>
                      <a:pt x="2600" y="1680"/>
                    </a:cubicBezTo>
                    <a:cubicBezTo>
                      <a:pt x="2597" y="1682"/>
                      <a:pt x="2596" y="1687"/>
                      <a:pt x="2598" y="1691"/>
                    </a:cubicBezTo>
                    <a:cubicBezTo>
                      <a:pt x="2599" y="1693"/>
                      <a:pt x="2601" y="1695"/>
                      <a:pt x="2603" y="1696"/>
                    </a:cubicBezTo>
                    <a:cubicBezTo>
                      <a:pt x="2607" y="1698"/>
                      <a:pt x="2611" y="1699"/>
                      <a:pt x="2616" y="1697"/>
                    </a:cubicBezTo>
                    <a:cubicBezTo>
                      <a:pt x="2622" y="1694"/>
                      <a:pt x="2626" y="1688"/>
                      <a:pt x="2626" y="1680"/>
                    </a:cubicBezTo>
                    <a:cubicBezTo>
                      <a:pt x="2626" y="1671"/>
                      <a:pt x="2619" y="1663"/>
                      <a:pt x="2611" y="1660"/>
                    </a:cubicBezTo>
                    <a:cubicBezTo>
                      <a:pt x="2602" y="1657"/>
                      <a:pt x="2593" y="1659"/>
                      <a:pt x="2586" y="1665"/>
                    </a:cubicBezTo>
                    <a:cubicBezTo>
                      <a:pt x="2584" y="1667"/>
                      <a:pt x="2583" y="1669"/>
                      <a:pt x="2582" y="1672"/>
                    </a:cubicBezTo>
                    <a:cubicBezTo>
                      <a:pt x="2582" y="1670"/>
                      <a:pt x="2581" y="1669"/>
                      <a:pt x="2581" y="1668"/>
                    </a:cubicBezTo>
                    <a:cubicBezTo>
                      <a:pt x="2579" y="1647"/>
                      <a:pt x="2568" y="1627"/>
                      <a:pt x="2577" y="1606"/>
                    </a:cubicBezTo>
                    <a:cubicBezTo>
                      <a:pt x="2576" y="1606"/>
                      <a:pt x="2575" y="1606"/>
                      <a:pt x="2574" y="1605"/>
                    </a:cubicBezTo>
                    <a:cubicBezTo>
                      <a:pt x="2573" y="1608"/>
                      <a:pt x="2572" y="1611"/>
                      <a:pt x="2571" y="1615"/>
                    </a:cubicBezTo>
                    <a:cubicBezTo>
                      <a:pt x="2570" y="1620"/>
                      <a:pt x="2570" y="1624"/>
                      <a:pt x="2570" y="1628"/>
                    </a:cubicBezTo>
                    <a:cubicBezTo>
                      <a:pt x="2567" y="1624"/>
                      <a:pt x="2565" y="1621"/>
                      <a:pt x="2561" y="1617"/>
                    </a:cubicBezTo>
                    <a:cubicBezTo>
                      <a:pt x="2554" y="1610"/>
                      <a:pt x="2548" y="1606"/>
                      <a:pt x="2539" y="1602"/>
                    </a:cubicBezTo>
                    <a:cubicBezTo>
                      <a:pt x="2535" y="1601"/>
                      <a:pt x="2532" y="1599"/>
                      <a:pt x="2529" y="1599"/>
                    </a:cubicBezTo>
                    <a:cubicBezTo>
                      <a:pt x="2521" y="1597"/>
                      <a:pt x="2515" y="1596"/>
                      <a:pt x="2506" y="1597"/>
                    </a:cubicBezTo>
                    <a:cubicBezTo>
                      <a:pt x="2498" y="1599"/>
                      <a:pt x="2492" y="1602"/>
                      <a:pt x="2485" y="1607"/>
                    </a:cubicBezTo>
                    <a:cubicBezTo>
                      <a:pt x="2480" y="1612"/>
                      <a:pt x="2475" y="1618"/>
                      <a:pt x="2473" y="1626"/>
                    </a:cubicBezTo>
                    <a:cubicBezTo>
                      <a:pt x="2470" y="1638"/>
                      <a:pt x="2475" y="1651"/>
                      <a:pt x="2485" y="1659"/>
                    </a:cubicBezTo>
                    <a:cubicBezTo>
                      <a:pt x="2495" y="1667"/>
                      <a:pt x="2510" y="1670"/>
                      <a:pt x="2523" y="1670"/>
                    </a:cubicBezTo>
                    <a:cubicBezTo>
                      <a:pt x="2497" y="1657"/>
                      <a:pt x="2508" y="1636"/>
                      <a:pt x="2504" y="1624"/>
                    </a:cubicBezTo>
                    <a:cubicBezTo>
                      <a:pt x="2500" y="1609"/>
                      <a:pt x="2486" y="1609"/>
                      <a:pt x="2478" y="1617"/>
                    </a:cubicBezTo>
                    <a:cubicBezTo>
                      <a:pt x="2478" y="1617"/>
                      <a:pt x="2478" y="1617"/>
                      <a:pt x="2478" y="1617"/>
                    </a:cubicBezTo>
                    <a:cubicBezTo>
                      <a:pt x="2480" y="1614"/>
                      <a:pt x="2483" y="1611"/>
                      <a:pt x="2486" y="1608"/>
                    </a:cubicBezTo>
                    <a:cubicBezTo>
                      <a:pt x="2493" y="1603"/>
                      <a:pt x="2499" y="1601"/>
                      <a:pt x="2507" y="1599"/>
                    </a:cubicBezTo>
                    <a:cubicBezTo>
                      <a:pt x="2515" y="1598"/>
                      <a:pt x="2521" y="1599"/>
                      <a:pt x="2528" y="1601"/>
                    </a:cubicBezTo>
                    <a:cubicBezTo>
                      <a:pt x="2540" y="1604"/>
                      <a:pt x="2549" y="1610"/>
                      <a:pt x="2557" y="1618"/>
                    </a:cubicBezTo>
                    <a:cubicBezTo>
                      <a:pt x="2554" y="1615"/>
                      <a:pt x="2551" y="1613"/>
                      <a:pt x="2548" y="1612"/>
                    </a:cubicBezTo>
                    <a:cubicBezTo>
                      <a:pt x="2538" y="1607"/>
                      <a:pt x="2524" y="1609"/>
                      <a:pt x="2519" y="1619"/>
                    </a:cubicBezTo>
                    <a:cubicBezTo>
                      <a:pt x="2517" y="1624"/>
                      <a:pt x="2518" y="1630"/>
                      <a:pt x="2521" y="1634"/>
                    </a:cubicBezTo>
                    <a:cubicBezTo>
                      <a:pt x="2523" y="1637"/>
                      <a:pt x="2527" y="1638"/>
                      <a:pt x="2531" y="1638"/>
                    </a:cubicBezTo>
                    <a:cubicBezTo>
                      <a:pt x="2535" y="1638"/>
                      <a:pt x="2539" y="1636"/>
                      <a:pt x="2541" y="1633"/>
                    </a:cubicBezTo>
                    <a:cubicBezTo>
                      <a:pt x="2544" y="1628"/>
                      <a:pt x="2543" y="1622"/>
                      <a:pt x="2539" y="1619"/>
                    </a:cubicBezTo>
                    <a:cubicBezTo>
                      <a:pt x="2536" y="1617"/>
                      <a:pt x="2533" y="1617"/>
                      <a:pt x="2530" y="1619"/>
                    </a:cubicBezTo>
                    <a:cubicBezTo>
                      <a:pt x="2529" y="1620"/>
                      <a:pt x="2528" y="1622"/>
                      <a:pt x="2529" y="1624"/>
                    </a:cubicBezTo>
                    <a:cubicBezTo>
                      <a:pt x="2529" y="1623"/>
                      <a:pt x="2531" y="1621"/>
                      <a:pt x="2532" y="1621"/>
                    </a:cubicBezTo>
                    <a:cubicBezTo>
                      <a:pt x="2535" y="1620"/>
                      <a:pt x="2537" y="1622"/>
                      <a:pt x="2537" y="1625"/>
                    </a:cubicBezTo>
                    <a:cubicBezTo>
                      <a:pt x="2537" y="1626"/>
                      <a:pt x="2537" y="1628"/>
                      <a:pt x="2534" y="1630"/>
                    </a:cubicBezTo>
                    <a:cubicBezTo>
                      <a:pt x="2532" y="1631"/>
                      <a:pt x="2529" y="1631"/>
                      <a:pt x="2527" y="1629"/>
                    </a:cubicBezTo>
                    <a:cubicBezTo>
                      <a:pt x="2524" y="1627"/>
                      <a:pt x="2524" y="1623"/>
                      <a:pt x="2525" y="1620"/>
                    </a:cubicBezTo>
                    <a:cubicBezTo>
                      <a:pt x="2530" y="1612"/>
                      <a:pt x="2543" y="1611"/>
                      <a:pt x="2551" y="1615"/>
                    </a:cubicBezTo>
                    <a:cubicBezTo>
                      <a:pt x="2577" y="1628"/>
                      <a:pt x="2581" y="1672"/>
                      <a:pt x="2577" y="1700"/>
                    </a:cubicBezTo>
                    <a:cubicBezTo>
                      <a:pt x="2576" y="1691"/>
                      <a:pt x="2573" y="1682"/>
                      <a:pt x="2566" y="1675"/>
                    </a:cubicBezTo>
                    <a:cubicBezTo>
                      <a:pt x="2563" y="1671"/>
                      <a:pt x="2558" y="1668"/>
                      <a:pt x="2552" y="1667"/>
                    </a:cubicBezTo>
                    <a:cubicBezTo>
                      <a:pt x="2558" y="1669"/>
                      <a:pt x="2562" y="1673"/>
                      <a:pt x="2564" y="1676"/>
                    </a:cubicBezTo>
                    <a:cubicBezTo>
                      <a:pt x="2572" y="1685"/>
                      <a:pt x="2574" y="1696"/>
                      <a:pt x="2573" y="1707"/>
                    </a:cubicBezTo>
                    <a:cubicBezTo>
                      <a:pt x="2572" y="1715"/>
                      <a:pt x="2570" y="1722"/>
                      <a:pt x="2566" y="1728"/>
                    </a:cubicBezTo>
                    <a:cubicBezTo>
                      <a:pt x="2559" y="1740"/>
                      <a:pt x="2550" y="1747"/>
                      <a:pt x="2541" y="1758"/>
                    </a:cubicBezTo>
                    <a:cubicBezTo>
                      <a:pt x="2541" y="1758"/>
                      <a:pt x="2541" y="1758"/>
                      <a:pt x="2541" y="1758"/>
                    </a:cubicBezTo>
                    <a:cubicBezTo>
                      <a:pt x="2536" y="1765"/>
                      <a:pt x="2533" y="1771"/>
                      <a:pt x="2530" y="1778"/>
                    </a:cubicBezTo>
                    <a:cubicBezTo>
                      <a:pt x="2530" y="1780"/>
                      <a:pt x="2524" y="1797"/>
                      <a:pt x="2526" y="1799"/>
                    </a:cubicBezTo>
                    <a:cubicBezTo>
                      <a:pt x="2527" y="1798"/>
                      <a:pt x="2531" y="1787"/>
                      <a:pt x="2532" y="1785"/>
                    </a:cubicBezTo>
                    <a:cubicBezTo>
                      <a:pt x="2535" y="1777"/>
                      <a:pt x="2539" y="1769"/>
                      <a:pt x="2544" y="1761"/>
                    </a:cubicBezTo>
                    <a:cubicBezTo>
                      <a:pt x="2545" y="1760"/>
                      <a:pt x="2545" y="1760"/>
                      <a:pt x="2545" y="1760"/>
                    </a:cubicBezTo>
                    <a:cubicBezTo>
                      <a:pt x="2553" y="1750"/>
                      <a:pt x="2560" y="1743"/>
                      <a:pt x="2572" y="1737"/>
                    </a:cubicBezTo>
                    <a:cubicBezTo>
                      <a:pt x="2585" y="1731"/>
                      <a:pt x="2602" y="1730"/>
                      <a:pt x="2616" y="1738"/>
                    </a:cubicBezTo>
                    <a:cubicBezTo>
                      <a:pt x="2623" y="1742"/>
                      <a:pt x="2630" y="1753"/>
                      <a:pt x="2626" y="1762"/>
                    </a:cubicBezTo>
                    <a:cubicBezTo>
                      <a:pt x="2624" y="1765"/>
                      <a:pt x="2621" y="1766"/>
                      <a:pt x="2617" y="1765"/>
                    </a:cubicBezTo>
                    <a:cubicBezTo>
                      <a:pt x="2615" y="1765"/>
                      <a:pt x="2613" y="1762"/>
                      <a:pt x="2613" y="1759"/>
                    </a:cubicBezTo>
                    <a:cubicBezTo>
                      <a:pt x="2613" y="1757"/>
                      <a:pt x="2614" y="1755"/>
                      <a:pt x="2615" y="1754"/>
                    </a:cubicBezTo>
                    <a:cubicBezTo>
                      <a:pt x="2617" y="1752"/>
                      <a:pt x="2621" y="1753"/>
                      <a:pt x="2621" y="1756"/>
                    </a:cubicBezTo>
                    <a:cubicBezTo>
                      <a:pt x="2622" y="1758"/>
                      <a:pt x="2621" y="1759"/>
                      <a:pt x="2620" y="1760"/>
                    </a:cubicBezTo>
                    <a:cubicBezTo>
                      <a:pt x="2622" y="1761"/>
                      <a:pt x="2624" y="1759"/>
                      <a:pt x="2624" y="1757"/>
                    </a:cubicBezTo>
                    <a:cubicBezTo>
                      <a:pt x="2624" y="1753"/>
                      <a:pt x="2622" y="1750"/>
                      <a:pt x="2619" y="1749"/>
                    </a:cubicBezTo>
                    <a:cubicBezTo>
                      <a:pt x="2614" y="1748"/>
                      <a:pt x="2608" y="1751"/>
                      <a:pt x="2607" y="1756"/>
                    </a:cubicBezTo>
                    <a:cubicBezTo>
                      <a:pt x="2605" y="1759"/>
                      <a:pt x="2605" y="1764"/>
                      <a:pt x="2608" y="1767"/>
                    </a:cubicBezTo>
                    <a:cubicBezTo>
                      <a:pt x="2610" y="1771"/>
                      <a:pt x="2613" y="1772"/>
                      <a:pt x="2617" y="1773"/>
                    </a:cubicBezTo>
                    <a:cubicBezTo>
                      <a:pt x="2622" y="1773"/>
                      <a:pt x="2627" y="1771"/>
                      <a:pt x="2630" y="1766"/>
                    </a:cubicBezTo>
                    <a:cubicBezTo>
                      <a:pt x="2636" y="1756"/>
                      <a:pt x="2629" y="1744"/>
                      <a:pt x="2620" y="1738"/>
                    </a:cubicBezTo>
                    <a:cubicBezTo>
                      <a:pt x="2617" y="1736"/>
                      <a:pt x="2613" y="1735"/>
                      <a:pt x="2610" y="1734"/>
                    </a:cubicBezTo>
                    <a:cubicBezTo>
                      <a:pt x="2621" y="1736"/>
                      <a:pt x="2630" y="1740"/>
                      <a:pt x="2640" y="1748"/>
                    </a:cubicBezTo>
                    <a:cubicBezTo>
                      <a:pt x="2646" y="1753"/>
                      <a:pt x="2650" y="1758"/>
                      <a:pt x="2653" y="1765"/>
                    </a:cubicBezTo>
                    <a:cubicBezTo>
                      <a:pt x="2657" y="1773"/>
                      <a:pt x="2658" y="1779"/>
                      <a:pt x="2658" y="1787"/>
                    </a:cubicBezTo>
                    <a:cubicBezTo>
                      <a:pt x="2657" y="1792"/>
                      <a:pt x="2657" y="1795"/>
                      <a:pt x="2655" y="1799"/>
                    </a:cubicBezTo>
                    <a:cubicBezTo>
                      <a:pt x="2655" y="1799"/>
                      <a:pt x="2655" y="1799"/>
                      <a:pt x="2655" y="1799"/>
                    </a:cubicBezTo>
                    <a:cubicBezTo>
                      <a:pt x="2657" y="1788"/>
                      <a:pt x="2650" y="1776"/>
                      <a:pt x="2634" y="1781"/>
                    </a:cubicBezTo>
                    <a:cubicBezTo>
                      <a:pt x="2623" y="1785"/>
                      <a:pt x="2611" y="1805"/>
                      <a:pt x="2585" y="1791"/>
                    </a:cubicBezTo>
                    <a:cubicBezTo>
                      <a:pt x="2593" y="1803"/>
                      <a:pt x="2603" y="1813"/>
                      <a:pt x="2616" y="1817"/>
                    </a:cubicBezTo>
                    <a:cubicBezTo>
                      <a:pt x="2628" y="1820"/>
                      <a:pt x="2642" y="1818"/>
                      <a:pt x="2651" y="1808"/>
                    </a:cubicBezTo>
                    <a:cubicBezTo>
                      <a:pt x="2656" y="1802"/>
                      <a:pt x="2659" y="1795"/>
                      <a:pt x="2659" y="1787"/>
                    </a:cubicBezTo>
                    <a:cubicBezTo>
                      <a:pt x="2660" y="1779"/>
                      <a:pt x="2659" y="1772"/>
                      <a:pt x="2655" y="1764"/>
                    </a:cubicBezTo>
                    <a:cubicBezTo>
                      <a:pt x="2652" y="1757"/>
                      <a:pt x="2648" y="1752"/>
                      <a:pt x="2642" y="1746"/>
                    </a:cubicBezTo>
                    <a:cubicBezTo>
                      <a:pt x="2639" y="1744"/>
                      <a:pt x="2636" y="1742"/>
                      <a:pt x="2633" y="1740"/>
                    </a:cubicBezTo>
                    <a:cubicBezTo>
                      <a:pt x="2632" y="1739"/>
                      <a:pt x="2630" y="1738"/>
                      <a:pt x="2629" y="1738"/>
                    </a:cubicBezTo>
                    <a:cubicBezTo>
                      <a:pt x="2648" y="1746"/>
                      <a:pt x="2669" y="1735"/>
                      <a:pt x="2680" y="1717"/>
                    </a:cubicBezTo>
                    <a:cubicBezTo>
                      <a:pt x="2681" y="1715"/>
                      <a:pt x="2681" y="1714"/>
                      <a:pt x="2682" y="1712"/>
                    </a:cubicBezTo>
                    <a:cubicBezTo>
                      <a:pt x="2692" y="1691"/>
                      <a:pt x="2691" y="1663"/>
                      <a:pt x="2679" y="1640"/>
                    </a:cubicBezTo>
                    <a:close/>
                    <a:moveTo>
                      <a:pt x="2679" y="1621"/>
                    </a:moveTo>
                    <a:cubicBezTo>
                      <a:pt x="2675" y="1626"/>
                      <a:pt x="2667" y="1627"/>
                      <a:pt x="2662" y="1626"/>
                    </a:cubicBezTo>
                    <a:cubicBezTo>
                      <a:pt x="2659" y="1632"/>
                      <a:pt x="2668" y="1643"/>
                      <a:pt x="2677" y="1637"/>
                    </a:cubicBezTo>
                    <a:cubicBezTo>
                      <a:pt x="2683" y="1634"/>
                      <a:pt x="2684" y="1625"/>
                      <a:pt x="2679" y="1621"/>
                    </a:cubicBezTo>
                    <a:close/>
                    <a:moveTo>
                      <a:pt x="2688" y="1631"/>
                    </a:moveTo>
                    <a:cubicBezTo>
                      <a:pt x="2694" y="1623"/>
                      <a:pt x="2697" y="1610"/>
                      <a:pt x="2697" y="1601"/>
                    </a:cubicBezTo>
                    <a:cubicBezTo>
                      <a:pt x="2697" y="1591"/>
                      <a:pt x="2693" y="1580"/>
                      <a:pt x="2689" y="1571"/>
                    </a:cubicBezTo>
                    <a:cubicBezTo>
                      <a:pt x="2681" y="1555"/>
                      <a:pt x="2668" y="1540"/>
                      <a:pt x="2668" y="1521"/>
                    </a:cubicBezTo>
                    <a:cubicBezTo>
                      <a:pt x="2668" y="1505"/>
                      <a:pt x="2680" y="1494"/>
                      <a:pt x="2691" y="1493"/>
                    </a:cubicBezTo>
                    <a:cubicBezTo>
                      <a:pt x="2700" y="1492"/>
                      <a:pt x="2711" y="1498"/>
                      <a:pt x="2714" y="1508"/>
                    </a:cubicBezTo>
                    <a:cubicBezTo>
                      <a:pt x="2717" y="1515"/>
                      <a:pt x="2715" y="1526"/>
                      <a:pt x="2707" y="1529"/>
                    </a:cubicBezTo>
                    <a:cubicBezTo>
                      <a:pt x="2703" y="1530"/>
                      <a:pt x="2698" y="1528"/>
                      <a:pt x="2698" y="1525"/>
                    </a:cubicBezTo>
                    <a:cubicBezTo>
                      <a:pt x="2702" y="1525"/>
                      <a:pt x="2705" y="1521"/>
                      <a:pt x="2704" y="1516"/>
                    </a:cubicBezTo>
                    <a:cubicBezTo>
                      <a:pt x="2704" y="1514"/>
                      <a:pt x="2701" y="1510"/>
                      <a:pt x="2698" y="1509"/>
                    </a:cubicBezTo>
                    <a:cubicBezTo>
                      <a:pt x="2693" y="1507"/>
                      <a:pt x="2687" y="1508"/>
                      <a:pt x="2684" y="1512"/>
                    </a:cubicBezTo>
                    <a:cubicBezTo>
                      <a:pt x="2676" y="1523"/>
                      <a:pt x="2686" y="1542"/>
                      <a:pt x="2693" y="1553"/>
                    </a:cubicBezTo>
                    <a:cubicBezTo>
                      <a:pt x="2703" y="1569"/>
                      <a:pt x="2708" y="1587"/>
                      <a:pt x="2704" y="1606"/>
                    </a:cubicBezTo>
                    <a:cubicBezTo>
                      <a:pt x="2702" y="1617"/>
                      <a:pt x="2697" y="1626"/>
                      <a:pt x="2688" y="1631"/>
                    </a:cubicBezTo>
                    <a:close/>
                    <a:moveTo>
                      <a:pt x="2607" y="1818"/>
                    </a:moveTo>
                    <a:cubicBezTo>
                      <a:pt x="2620" y="1825"/>
                      <a:pt x="2616" y="1838"/>
                      <a:pt x="2614" y="1848"/>
                    </a:cubicBezTo>
                    <a:cubicBezTo>
                      <a:pt x="2612" y="1858"/>
                      <a:pt x="2615" y="1870"/>
                      <a:pt x="2627" y="1871"/>
                    </a:cubicBezTo>
                    <a:cubicBezTo>
                      <a:pt x="2625" y="1858"/>
                      <a:pt x="2633" y="1859"/>
                      <a:pt x="2636" y="1846"/>
                    </a:cubicBezTo>
                    <a:cubicBezTo>
                      <a:pt x="2639" y="1835"/>
                      <a:pt x="2629" y="1819"/>
                      <a:pt x="2607" y="1818"/>
                    </a:cubicBezTo>
                    <a:close/>
                    <a:moveTo>
                      <a:pt x="2575" y="1901"/>
                    </a:moveTo>
                    <a:cubicBezTo>
                      <a:pt x="2607" y="1899"/>
                      <a:pt x="2607" y="1936"/>
                      <a:pt x="2593" y="1949"/>
                    </a:cubicBezTo>
                    <a:cubicBezTo>
                      <a:pt x="2600" y="1935"/>
                      <a:pt x="2590" y="1907"/>
                      <a:pt x="2575" y="1901"/>
                    </a:cubicBezTo>
                    <a:close/>
                    <a:moveTo>
                      <a:pt x="2557" y="1900"/>
                    </a:moveTo>
                    <a:cubicBezTo>
                      <a:pt x="2563" y="1881"/>
                      <a:pt x="2581" y="1868"/>
                      <a:pt x="2597" y="1868"/>
                    </a:cubicBezTo>
                    <a:cubicBezTo>
                      <a:pt x="2631" y="1868"/>
                      <a:pt x="2630" y="1905"/>
                      <a:pt x="2599" y="1897"/>
                    </a:cubicBezTo>
                    <a:cubicBezTo>
                      <a:pt x="2583" y="1893"/>
                      <a:pt x="2573" y="1891"/>
                      <a:pt x="2557" y="1900"/>
                    </a:cubicBezTo>
                    <a:close/>
                    <a:moveTo>
                      <a:pt x="2516" y="2049"/>
                    </a:moveTo>
                    <a:cubicBezTo>
                      <a:pt x="2551" y="2044"/>
                      <a:pt x="2564" y="2017"/>
                      <a:pt x="2569" y="1990"/>
                    </a:cubicBezTo>
                    <a:cubicBezTo>
                      <a:pt x="2572" y="1975"/>
                      <a:pt x="2569" y="1954"/>
                      <a:pt x="2581" y="1943"/>
                    </a:cubicBezTo>
                    <a:cubicBezTo>
                      <a:pt x="2558" y="1937"/>
                      <a:pt x="2555" y="1984"/>
                      <a:pt x="2552" y="1999"/>
                    </a:cubicBezTo>
                    <a:cubicBezTo>
                      <a:pt x="2548" y="2023"/>
                      <a:pt x="2536" y="2042"/>
                      <a:pt x="2516" y="2049"/>
                    </a:cubicBezTo>
                    <a:close/>
                    <a:moveTo>
                      <a:pt x="2011" y="1641"/>
                    </a:moveTo>
                    <a:cubicBezTo>
                      <a:pt x="2017" y="1616"/>
                      <a:pt x="1989" y="1593"/>
                      <a:pt x="1983" y="1580"/>
                    </a:cubicBezTo>
                    <a:cubicBezTo>
                      <a:pt x="1973" y="1560"/>
                      <a:pt x="1990" y="1548"/>
                      <a:pt x="2004" y="1566"/>
                    </a:cubicBezTo>
                    <a:cubicBezTo>
                      <a:pt x="2017" y="1584"/>
                      <a:pt x="2022" y="1619"/>
                      <a:pt x="2011" y="1641"/>
                    </a:cubicBezTo>
                    <a:close/>
                    <a:moveTo>
                      <a:pt x="1917" y="1522"/>
                    </a:moveTo>
                    <a:cubicBezTo>
                      <a:pt x="1899" y="1550"/>
                      <a:pt x="1869" y="1545"/>
                      <a:pt x="1854" y="1552"/>
                    </a:cubicBezTo>
                    <a:cubicBezTo>
                      <a:pt x="1839" y="1559"/>
                      <a:pt x="1844" y="1575"/>
                      <a:pt x="1862" y="1572"/>
                    </a:cubicBezTo>
                    <a:cubicBezTo>
                      <a:pt x="1885" y="1567"/>
                      <a:pt x="1908" y="1546"/>
                      <a:pt x="1917" y="1522"/>
                    </a:cubicBezTo>
                    <a:close/>
                    <a:moveTo>
                      <a:pt x="2318" y="1767"/>
                    </a:moveTo>
                    <a:cubicBezTo>
                      <a:pt x="2314" y="1748"/>
                      <a:pt x="2301" y="1744"/>
                      <a:pt x="2281" y="1747"/>
                    </a:cubicBezTo>
                    <a:cubicBezTo>
                      <a:pt x="2265" y="1749"/>
                      <a:pt x="2252" y="1743"/>
                      <a:pt x="2250" y="1731"/>
                    </a:cubicBezTo>
                    <a:cubicBezTo>
                      <a:pt x="2244" y="1739"/>
                      <a:pt x="2247" y="1753"/>
                      <a:pt x="2257" y="1758"/>
                    </a:cubicBezTo>
                    <a:cubicBezTo>
                      <a:pt x="2271" y="1765"/>
                      <a:pt x="2285" y="1755"/>
                      <a:pt x="2301" y="1757"/>
                    </a:cubicBezTo>
                    <a:cubicBezTo>
                      <a:pt x="2306" y="1757"/>
                      <a:pt x="2313" y="1760"/>
                      <a:pt x="2318" y="1767"/>
                    </a:cubicBezTo>
                    <a:close/>
                    <a:moveTo>
                      <a:pt x="2082" y="1492"/>
                    </a:moveTo>
                    <a:cubicBezTo>
                      <a:pt x="2081" y="1490"/>
                      <a:pt x="2083" y="1489"/>
                      <a:pt x="2085" y="1488"/>
                    </a:cubicBezTo>
                    <a:cubicBezTo>
                      <a:pt x="2087" y="1488"/>
                      <a:pt x="2089" y="1490"/>
                      <a:pt x="2089" y="1492"/>
                    </a:cubicBezTo>
                    <a:cubicBezTo>
                      <a:pt x="2089" y="1494"/>
                      <a:pt x="2088" y="1496"/>
                      <a:pt x="2086" y="1496"/>
                    </a:cubicBezTo>
                    <a:cubicBezTo>
                      <a:pt x="2084" y="1496"/>
                      <a:pt x="2082" y="1495"/>
                      <a:pt x="2082" y="1492"/>
                    </a:cubicBezTo>
                    <a:close/>
                    <a:moveTo>
                      <a:pt x="2093" y="1510"/>
                    </a:moveTo>
                    <a:cubicBezTo>
                      <a:pt x="2093" y="1506"/>
                      <a:pt x="2096" y="1502"/>
                      <a:pt x="2100" y="1502"/>
                    </a:cubicBezTo>
                    <a:cubicBezTo>
                      <a:pt x="2105" y="1502"/>
                      <a:pt x="2108" y="1505"/>
                      <a:pt x="2108" y="1509"/>
                    </a:cubicBezTo>
                    <a:cubicBezTo>
                      <a:pt x="2109" y="1513"/>
                      <a:pt x="2106" y="1517"/>
                      <a:pt x="2101" y="1517"/>
                    </a:cubicBezTo>
                    <a:cubicBezTo>
                      <a:pt x="2097" y="1518"/>
                      <a:pt x="2094" y="1514"/>
                      <a:pt x="2093" y="1510"/>
                    </a:cubicBezTo>
                    <a:close/>
                    <a:moveTo>
                      <a:pt x="2085" y="1502"/>
                    </a:moveTo>
                    <a:cubicBezTo>
                      <a:pt x="2084" y="1499"/>
                      <a:pt x="2086" y="1497"/>
                      <a:pt x="2089" y="1496"/>
                    </a:cubicBezTo>
                    <a:cubicBezTo>
                      <a:pt x="2092" y="1496"/>
                      <a:pt x="2094" y="1498"/>
                      <a:pt x="2094" y="1501"/>
                    </a:cubicBezTo>
                    <a:cubicBezTo>
                      <a:pt x="2095" y="1504"/>
                      <a:pt x="2093" y="1506"/>
                      <a:pt x="2090" y="1506"/>
                    </a:cubicBezTo>
                    <a:cubicBezTo>
                      <a:pt x="2087" y="1506"/>
                      <a:pt x="2085" y="1504"/>
                      <a:pt x="2085" y="1502"/>
                    </a:cubicBezTo>
                    <a:close/>
                    <a:moveTo>
                      <a:pt x="2134" y="1814"/>
                    </a:moveTo>
                    <a:cubicBezTo>
                      <a:pt x="2136" y="1811"/>
                      <a:pt x="2137" y="1808"/>
                      <a:pt x="2137" y="1805"/>
                    </a:cubicBezTo>
                    <a:cubicBezTo>
                      <a:pt x="2136" y="1802"/>
                      <a:pt x="2134" y="1798"/>
                      <a:pt x="2129" y="1797"/>
                    </a:cubicBezTo>
                    <a:cubicBezTo>
                      <a:pt x="2124" y="1795"/>
                      <a:pt x="2119" y="1798"/>
                      <a:pt x="2117" y="1802"/>
                    </a:cubicBezTo>
                    <a:cubicBezTo>
                      <a:pt x="2113" y="1809"/>
                      <a:pt x="2119" y="1813"/>
                      <a:pt x="2121" y="1817"/>
                    </a:cubicBezTo>
                    <a:cubicBezTo>
                      <a:pt x="2122" y="1822"/>
                      <a:pt x="2118" y="1829"/>
                      <a:pt x="2112" y="1832"/>
                    </a:cubicBezTo>
                    <a:cubicBezTo>
                      <a:pt x="2105" y="1836"/>
                      <a:pt x="2096" y="1836"/>
                      <a:pt x="2090" y="1830"/>
                    </a:cubicBezTo>
                    <a:cubicBezTo>
                      <a:pt x="2087" y="1826"/>
                      <a:pt x="2085" y="1821"/>
                      <a:pt x="2089" y="1817"/>
                    </a:cubicBezTo>
                    <a:cubicBezTo>
                      <a:pt x="2090" y="1822"/>
                      <a:pt x="2096" y="1825"/>
                      <a:pt x="2101" y="1820"/>
                    </a:cubicBezTo>
                    <a:cubicBezTo>
                      <a:pt x="2103" y="1817"/>
                      <a:pt x="2105" y="1810"/>
                      <a:pt x="2107" y="1802"/>
                    </a:cubicBezTo>
                    <a:cubicBezTo>
                      <a:pt x="2109" y="1794"/>
                      <a:pt x="2112" y="1787"/>
                      <a:pt x="2117" y="1783"/>
                    </a:cubicBezTo>
                    <a:cubicBezTo>
                      <a:pt x="2128" y="1774"/>
                      <a:pt x="2144" y="1777"/>
                      <a:pt x="2151" y="1789"/>
                    </a:cubicBezTo>
                    <a:cubicBezTo>
                      <a:pt x="2154" y="1796"/>
                      <a:pt x="2154" y="1803"/>
                      <a:pt x="2152" y="1809"/>
                    </a:cubicBezTo>
                    <a:cubicBezTo>
                      <a:pt x="2150" y="1817"/>
                      <a:pt x="2140" y="1833"/>
                      <a:pt x="2143" y="1842"/>
                    </a:cubicBezTo>
                    <a:cubicBezTo>
                      <a:pt x="2145" y="1849"/>
                      <a:pt x="2151" y="1850"/>
                      <a:pt x="2155" y="1847"/>
                    </a:cubicBezTo>
                    <a:cubicBezTo>
                      <a:pt x="2156" y="1852"/>
                      <a:pt x="2150" y="1858"/>
                      <a:pt x="2143" y="1857"/>
                    </a:cubicBezTo>
                    <a:cubicBezTo>
                      <a:pt x="2132" y="1857"/>
                      <a:pt x="2121" y="1844"/>
                      <a:pt x="2124" y="1829"/>
                    </a:cubicBezTo>
                    <a:cubicBezTo>
                      <a:pt x="2125" y="1824"/>
                      <a:pt x="2129" y="1820"/>
                      <a:pt x="2134" y="1814"/>
                    </a:cubicBezTo>
                    <a:close/>
                    <a:moveTo>
                      <a:pt x="2591" y="1580"/>
                    </a:moveTo>
                    <a:cubicBezTo>
                      <a:pt x="2594" y="1581"/>
                      <a:pt x="2596" y="1583"/>
                      <a:pt x="2596" y="1586"/>
                    </a:cubicBezTo>
                    <a:cubicBezTo>
                      <a:pt x="2596" y="1589"/>
                      <a:pt x="2593" y="1591"/>
                      <a:pt x="2590" y="1591"/>
                    </a:cubicBezTo>
                    <a:cubicBezTo>
                      <a:pt x="2587" y="1591"/>
                      <a:pt x="2585" y="1588"/>
                      <a:pt x="2585" y="1585"/>
                    </a:cubicBezTo>
                    <a:cubicBezTo>
                      <a:pt x="2585" y="1582"/>
                      <a:pt x="2588" y="1580"/>
                      <a:pt x="2591" y="1580"/>
                    </a:cubicBezTo>
                    <a:close/>
                    <a:moveTo>
                      <a:pt x="2601" y="1578"/>
                    </a:moveTo>
                    <a:cubicBezTo>
                      <a:pt x="2604" y="1579"/>
                      <a:pt x="2606" y="1581"/>
                      <a:pt x="2605" y="1583"/>
                    </a:cubicBezTo>
                    <a:cubicBezTo>
                      <a:pt x="2605" y="1585"/>
                      <a:pt x="2603" y="1587"/>
                      <a:pt x="2601" y="1587"/>
                    </a:cubicBezTo>
                    <a:cubicBezTo>
                      <a:pt x="2599" y="1587"/>
                      <a:pt x="2597" y="1585"/>
                      <a:pt x="2597" y="1582"/>
                    </a:cubicBezTo>
                    <a:cubicBezTo>
                      <a:pt x="2597" y="1580"/>
                      <a:pt x="2599" y="1578"/>
                      <a:pt x="2601" y="1578"/>
                    </a:cubicBezTo>
                    <a:close/>
                    <a:moveTo>
                      <a:pt x="2580" y="1589"/>
                    </a:moveTo>
                    <a:cubicBezTo>
                      <a:pt x="2585" y="1589"/>
                      <a:pt x="2588" y="1593"/>
                      <a:pt x="2588" y="1598"/>
                    </a:cubicBezTo>
                    <a:cubicBezTo>
                      <a:pt x="2588" y="1602"/>
                      <a:pt x="2584" y="1606"/>
                      <a:pt x="2579" y="1605"/>
                    </a:cubicBezTo>
                    <a:cubicBezTo>
                      <a:pt x="2575" y="1605"/>
                      <a:pt x="2571" y="1601"/>
                      <a:pt x="2572" y="1596"/>
                    </a:cubicBezTo>
                    <a:cubicBezTo>
                      <a:pt x="2572" y="1592"/>
                      <a:pt x="2576" y="1588"/>
                      <a:pt x="2580" y="1589"/>
                    </a:cubicBezTo>
                    <a:close/>
                    <a:moveTo>
                      <a:pt x="2196" y="1720"/>
                    </a:moveTo>
                    <a:cubicBezTo>
                      <a:pt x="2202" y="1716"/>
                      <a:pt x="2208" y="1713"/>
                      <a:pt x="2215" y="1714"/>
                    </a:cubicBezTo>
                    <a:cubicBezTo>
                      <a:pt x="2221" y="1714"/>
                      <a:pt x="2228" y="1719"/>
                      <a:pt x="2230" y="1725"/>
                    </a:cubicBezTo>
                    <a:cubicBezTo>
                      <a:pt x="2233" y="1732"/>
                      <a:pt x="2229" y="1741"/>
                      <a:pt x="2224" y="1746"/>
                    </a:cubicBezTo>
                    <a:cubicBezTo>
                      <a:pt x="2215" y="1754"/>
                      <a:pt x="2204" y="1756"/>
                      <a:pt x="2193" y="1753"/>
                    </a:cubicBezTo>
                    <a:cubicBezTo>
                      <a:pt x="2185" y="1750"/>
                      <a:pt x="2177" y="1744"/>
                      <a:pt x="2171" y="1738"/>
                    </a:cubicBezTo>
                    <a:cubicBezTo>
                      <a:pt x="2171" y="1739"/>
                      <a:pt x="2172" y="1740"/>
                      <a:pt x="2173" y="1741"/>
                    </a:cubicBezTo>
                    <a:cubicBezTo>
                      <a:pt x="2184" y="1762"/>
                      <a:pt x="2191" y="1784"/>
                      <a:pt x="2195" y="1807"/>
                    </a:cubicBezTo>
                    <a:cubicBezTo>
                      <a:pt x="2199" y="1834"/>
                      <a:pt x="2196" y="1853"/>
                      <a:pt x="2213" y="1876"/>
                    </a:cubicBezTo>
                    <a:cubicBezTo>
                      <a:pt x="2217" y="1881"/>
                      <a:pt x="2221" y="1885"/>
                      <a:pt x="2226" y="1889"/>
                    </a:cubicBezTo>
                    <a:cubicBezTo>
                      <a:pt x="2233" y="1894"/>
                      <a:pt x="2239" y="1897"/>
                      <a:pt x="2247" y="1900"/>
                    </a:cubicBezTo>
                    <a:cubicBezTo>
                      <a:pt x="2255" y="1902"/>
                      <a:pt x="2262" y="1902"/>
                      <a:pt x="2270" y="1901"/>
                    </a:cubicBezTo>
                    <a:cubicBezTo>
                      <a:pt x="2301" y="1897"/>
                      <a:pt x="2318" y="1876"/>
                      <a:pt x="2323" y="1846"/>
                    </a:cubicBezTo>
                    <a:cubicBezTo>
                      <a:pt x="2324" y="1833"/>
                      <a:pt x="2321" y="1822"/>
                      <a:pt x="2311" y="1813"/>
                    </a:cubicBezTo>
                    <a:cubicBezTo>
                      <a:pt x="2303" y="1805"/>
                      <a:pt x="2292" y="1802"/>
                      <a:pt x="2282" y="1805"/>
                    </a:cubicBezTo>
                    <a:cubicBezTo>
                      <a:pt x="2273" y="1808"/>
                      <a:pt x="2267" y="1814"/>
                      <a:pt x="2263" y="1821"/>
                    </a:cubicBezTo>
                    <a:cubicBezTo>
                      <a:pt x="2261" y="1825"/>
                      <a:pt x="2260" y="1828"/>
                      <a:pt x="2260" y="1832"/>
                    </a:cubicBezTo>
                    <a:cubicBezTo>
                      <a:pt x="2260" y="1831"/>
                      <a:pt x="2260" y="1829"/>
                      <a:pt x="2261" y="1828"/>
                    </a:cubicBezTo>
                    <a:cubicBezTo>
                      <a:pt x="2264" y="1822"/>
                      <a:pt x="2273" y="1819"/>
                      <a:pt x="2280" y="1822"/>
                    </a:cubicBezTo>
                    <a:cubicBezTo>
                      <a:pt x="2287" y="1826"/>
                      <a:pt x="2289" y="1834"/>
                      <a:pt x="2286" y="1841"/>
                    </a:cubicBezTo>
                    <a:cubicBezTo>
                      <a:pt x="2282" y="1848"/>
                      <a:pt x="2274" y="1851"/>
                      <a:pt x="2267" y="1847"/>
                    </a:cubicBezTo>
                    <a:cubicBezTo>
                      <a:pt x="2257" y="1842"/>
                      <a:pt x="2257" y="1829"/>
                      <a:pt x="2261" y="1820"/>
                    </a:cubicBezTo>
                    <a:cubicBezTo>
                      <a:pt x="2265" y="1812"/>
                      <a:pt x="2272" y="1806"/>
                      <a:pt x="2281" y="1802"/>
                    </a:cubicBezTo>
                    <a:cubicBezTo>
                      <a:pt x="2291" y="1799"/>
                      <a:pt x="2301" y="1801"/>
                      <a:pt x="2310" y="1807"/>
                    </a:cubicBezTo>
                    <a:cubicBezTo>
                      <a:pt x="2302" y="1800"/>
                      <a:pt x="2294" y="1796"/>
                      <a:pt x="2286" y="1793"/>
                    </a:cubicBezTo>
                    <a:cubicBezTo>
                      <a:pt x="2286" y="1792"/>
                      <a:pt x="2287" y="1790"/>
                      <a:pt x="2286" y="1788"/>
                    </a:cubicBezTo>
                    <a:cubicBezTo>
                      <a:pt x="2300" y="1793"/>
                      <a:pt x="2310" y="1801"/>
                      <a:pt x="2317" y="1810"/>
                    </a:cubicBezTo>
                    <a:cubicBezTo>
                      <a:pt x="2306" y="1793"/>
                      <a:pt x="2291" y="1782"/>
                      <a:pt x="2273" y="1778"/>
                    </a:cubicBezTo>
                    <a:cubicBezTo>
                      <a:pt x="2263" y="1776"/>
                      <a:pt x="2251" y="1777"/>
                      <a:pt x="2238" y="1781"/>
                    </a:cubicBezTo>
                    <a:cubicBezTo>
                      <a:pt x="2232" y="1784"/>
                      <a:pt x="2226" y="1786"/>
                      <a:pt x="2219" y="1789"/>
                    </a:cubicBezTo>
                    <a:cubicBezTo>
                      <a:pt x="2213" y="1791"/>
                      <a:pt x="2207" y="1792"/>
                      <a:pt x="2201" y="1789"/>
                    </a:cubicBezTo>
                    <a:cubicBezTo>
                      <a:pt x="2196" y="1787"/>
                      <a:pt x="2193" y="1782"/>
                      <a:pt x="2192" y="1777"/>
                    </a:cubicBezTo>
                    <a:cubicBezTo>
                      <a:pt x="2192" y="1772"/>
                      <a:pt x="2194" y="1768"/>
                      <a:pt x="2198" y="1765"/>
                    </a:cubicBezTo>
                    <a:cubicBezTo>
                      <a:pt x="2201" y="1764"/>
                      <a:pt x="2204" y="1764"/>
                      <a:pt x="2207" y="1765"/>
                    </a:cubicBezTo>
                    <a:cubicBezTo>
                      <a:pt x="2211" y="1766"/>
                      <a:pt x="2214" y="1771"/>
                      <a:pt x="2212" y="1775"/>
                    </a:cubicBezTo>
                    <a:cubicBezTo>
                      <a:pt x="2210" y="1777"/>
                      <a:pt x="2208" y="1778"/>
                      <a:pt x="2205" y="1777"/>
                    </a:cubicBezTo>
                    <a:cubicBezTo>
                      <a:pt x="2202" y="1776"/>
                      <a:pt x="2200" y="1773"/>
                      <a:pt x="2201" y="1770"/>
                    </a:cubicBezTo>
                    <a:cubicBezTo>
                      <a:pt x="2202" y="1767"/>
                      <a:pt x="2205" y="1766"/>
                      <a:pt x="2208" y="1767"/>
                    </a:cubicBezTo>
                    <a:cubicBezTo>
                      <a:pt x="2209" y="1767"/>
                      <a:pt x="2209" y="1767"/>
                      <a:pt x="2210" y="1768"/>
                    </a:cubicBezTo>
                    <a:cubicBezTo>
                      <a:pt x="2209" y="1767"/>
                      <a:pt x="2208" y="1766"/>
                      <a:pt x="2207" y="1766"/>
                    </a:cubicBezTo>
                    <a:cubicBezTo>
                      <a:pt x="2204" y="1765"/>
                      <a:pt x="2202" y="1765"/>
                      <a:pt x="2199" y="1767"/>
                    </a:cubicBezTo>
                    <a:cubicBezTo>
                      <a:pt x="2196" y="1769"/>
                      <a:pt x="2194" y="1773"/>
                      <a:pt x="2194" y="1777"/>
                    </a:cubicBezTo>
                    <a:cubicBezTo>
                      <a:pt x="2195" y="1781"/>
                      <a:pt x="2198" y="1785"/>
                      <a:pt x="2202" y="1787"/>
                    </a:cubicBezTo>
                    <a:cubicBezTo>
                      <a:pt x="2208" y="1789"/>
                      <a:pt x="2213" y="1788"/>
                      <a:pt x="2218" y="1786"/>
                    </a:cubicBezTo>
                    <a:cubicBezTo>
                      <a:pt x="2225" y="1784"/>
                      <a:pt x="2230" y="1781"/>
                      <a:pt x="2236" y="1779"/>
                    </a:cubicBezTo>
                    <a:cubicBezTo>
                      <a:pt x="2249" y="1774"/>
                      <a:pt x="2262" y="1773"/>
                      <a:pt x="2274" y="1776"/>
                    </a:cubicBezTo>
                    <a:cubicBezTo>
                      <a:pt x="2286" y="1778"/>
                      <a:pt x="2296" y="1783"/>
                      <a:pt x="2305" y="1791"/>
                    </a:cubicBezTo>
                    <a:cubicBezTo>
                      <a:pt x="2318" y="1803"/>
                      <a:pt x="2327" y="1821"/>
                      <a:pt x="2328" y="1839"/>
                    </a:cubicBezTo>
                    <a:cubicBezTo>
                      <a:pt x="2328" y="1838"/>
                      <a:pt x="2329" y="1837"/>
                      <a:pt x="2329" y="1836"/>
                    </a:cubicBezTo>
                    <a:cubicBezTo>
                      <a:pt x="2331" y="1831"/>
                      <a:pt x="2333" y="1827"/>
                      <a:pt x="2336" y="1823"/>
                    </a:cubicBezTo>
                    <a:cubicBezTo>
                      <a:pt x="2341" y="1816"/>
                      <a:pt x="2345" y="1811"/>
                      <a:pt x="2352" y="1807"/>
                    </a:cubicBezTo>
                    <a:cubicBezTo>
                      <a:pt x="2375" y="1793"/>
                      <a:pt x="2402" y="1807"/>
                      <a:pt x="2411" y="1829"/>
                    </a:cubicBezTo>
                    <a:cubicBezTo>
                      <a:pt x="2414" y="1837"/>
                      <a:pt x="2415" y="1847"/>
                      <a:pt x="2412" y="1856"/>
                    </a:cubicBezTo>
                    <a:cubicBezTo>
                      <a:pt x="2410" y="1854"/>
                      <a:pt x="2410" y="1854"/>
                      <a:pt x="2410" y="1854"/>
                    </a:cubicBezTo>
                    <a:cubicBezTo>
                      <a:pt x="2411" y="1846"/>
                      <a:pt x="2410" y="1838"/>
                      <a:pt x="2407" y="1830"/>
                    </a:cubicBezTo>
                    <a:cubicBezTo>
                      <a:pt x="2398" y="1811"/>
                      <a:pt x="2374" y="1798"/>
                      <a:pt x="2354" y="1810"/>
                    </a:cubicBezTo>
                    <a:cubicBezTo>
                      <a:pt x="2348" y="1815"/>
                      <a:pt x="2344" y="1819"/>
                      <a:pt x="2340" y="1826"/>
                    </a:cubicBezTo>
                    <a:cubicBezTo>
                      <a:pt x="2338" y="1829"/>
                      <a:pt x="2335" y="1833"/>
                      <a:pt x="2333" y="1838"/>
                    </a:cubicBezTo>
                    <a:cubicBezTo>
                      <a:pt x="2324" y="1857"/>
                      <a:pt x="2324" y="1873"/>
                      <a:pt x="2308" y="1889"/>
                    </a:cubicBezTo>
                    <a:cubicBezTo>
                      <a:pt x="2299" y="1898"/>
                      <a:pt x="2286" y="1904"/>
                      <a:pt x="2271" y="1906"/>
                    </a:cubicBezTo>
                    <a:cubicBezTo>
                      <a:pt x="2262" y="1907"/>
                      <a:pt x="2255" y="1906"/>
                      <a:pt x="2246" y="1904"/>
                    </a:cubicBezTo>
                    <a:cubicBezTo>
                      <a:pt x="2237" y="1901"/>
                      <a:pt x="2231" y="1898"/>
                      <a:pt x="2223" y="1892"/>
                    </a:cubicBezTo>
                    <a:cubicBezTo>
                      <a:pt x="2213" y="1882"/>
                      <a:pt x="2207" y="1873"/>
                      <a:pt x="2202" y="1861"/>
                    </a:cubicBezTo>
                    <a:cubicBezTo>
                      <a:pt x="2204" y="1868"/>
                      <a:pt x="2205" y="1874"/>
                      <a:pt x="2206" y="1876"/>
                    </a:cubicBezTo>
                    <a:cubicBezTo>
                      <a:pt x="2214" y="1903"/>
                      <a:pt x="2224" y="1929"/>
                      <a:pt x="2237" y="1953"/>
                    </a:cubicBezTo>
                    <a:cubicBezTo>
                      <a:pt x="2241" y="1960"/>
                      <a:pt x="2245" y="1964"/>
                      <a:pt x="2251" y="1967"/>
                    </a:cubicBezTo>
                    <a:cubicBezTo>
                      <a:pt x="2254" y="1968"/>
                      <a:pt x="2258" y="1968"/>
                      <a:pt x="2262" y="1967"/>
                    </a:cubicBezTo>
                    <a:cubicBezTo>
                      <a:pt x="2267" y="1966"/>
                      <a:pt x="2272" y="1961"/>
                      <a:pt x="2271" y="1955"/>
                    </a:cubicBezTo>
                    <a:cubicBezTo>
                      <a:pt x="2270" y="1952"/>
                      <a:pt x="2268" y="1949"/>
                      <a:pt x="2265" y="1948"/>
                    </a:cubicBezTo>
                    <a:cubicBezTo>
                      <a:pt x="2261" y="1947"/>
                      <a:pt x="2257" y="1949"/>
                      <a:pt x="2257" y="1953"/>
                    </a:cubicBezTo>
                    <a:cubicBezTo>
                      <a:pt x="2256" y="1956"/>
                      <a:pt x="2258" y="1959"/>
                      <a:pt x="2261" y="1960"/>
                    </a:cubicBezTo>
                    <a:cubicBezTo>
                      <a:pt x="2258" y="1961"/>
                      <a:pt x="2254" y="1958"/>
                      <a:pt x="2253" y="1955"/>
                    </a:cubicBezTo>
                    <a:cubicBezTo>
                      <a:pt x="2250" y="1945"/>
                      <a:pt x="2262" y="1937"/>
                      <a:pt x="2271" y="1944"/>
                    </a:cubicBezTo>
                    <a:cubicBezTo>
                      <a:pt x="2278" y="1950"/>
                      <a:pt x="2279" y="1958"/>
                      <a:pt x="2274" y="1965"/>
                    </a:cubicBezTo>
                    <a:cubicBezTo>
                      <a:pt x="2268" y="1974"/>
                      <a:pt x="2252" y="1975"/>
                      <a:pt x="2243" y="1964"/>
                    </a:cubicBezTo>
                    <a:cubicBezTo>
                      <a:pt x="2255" y="1984"/>
                      <a:pt x="2269" y="2002"/>
                      <a:pt x="2284" y="2017"/>
                    </a:cubicBezTo>
                    <a:cubicBezTo>
                      <a:pt x="2280" y="2009"/>
                      <a:pt x="2277" y="2001"/>
                      <a:pt x="2276" y="1993"/>
                    </a:cubicBezTo>
                    <a:cubicBezTo>
                      <a:pt x="2272" y="1966"/>
                      <a:pt x="2292" y="1939"/>
                      <a:pt x="2322" y="1949"/>
                    </a:cubicBezTo>
                    <a:cubicBezTo>
                      <a:pt x="2330" y="1951"/>
                      <a:pt x="2337" y="1957"/>
                      <a:pt x="2343" y="1964"/>
                    </a:cubicBezTo>
                    <a:cubicBezTo>
                      <a:pt x="2352" y="1975"/>
                      <a:pt x="2356" y="1991"/>
                      <a:pt x="2367" y="1998"/>
                    </a:cubicBezTo>
                    <a:cubicBezTo>
                      <a:pt x="2372" y="2002"/>
                      <a:pt x="2379" y="2003"/>
                      <a:pt x="2386" y="2001"/>
                    </a:cubicBezTo>
                    <a:cubicBezTo>
                      <a:pt x="2399" y="1996"/>
                      <a:pt x="2403" y="1977"/>
                      <a:pt x="2394" y="1966"/>
                    </a:cubicBezTo>
                    <a:cubicBezTo>
                      <a:pt x="2390" y="1962"/>
                      <a:pt x="2383" y="1961"/>
                      <a:pt x="2378" y="1964"/>
                    </a:cubicBezTo>
                    <a:cubicBezTo>
                      <a:pt x="2371" y="1968"/>
                      <a:pt x="2369" y="1977"/>
                      <a:pt x="2374" y="1981"/>
                    </a:cubicBezTo>
                    <a:cubicBezTo>
                      <a:pt x="2371" y="1980"/>
                      <a:pt x="2367" y="1976"/>
                      <a:pt x="2367" y="1970"/>
                    </a:cubicBezTo>
                    <a:cubicBezTo>
                      <a:pt x="2368" y="1961"/>
                      <a:pt x="2379" y="1956"/>
                      <a:pt x="2387" y="1957"/>
                    </a:cubicBezTo>
                    <a:cubicBezTo>
                      <a:pt x="2397" y="1959"/>
                      <a:pt x="2403" y="1967"/>
                      <a:pt x="2405" y="1974"/>
                    </a:cubicBezTo>
                    <a:cubicBezTo>
                      <a:pt x="2408" y="1989"/>
                      <a:pt x="2400" y="2005"/>
                      <a:pt x="2384" y="2006"/>
                    </a:cubicBezTo>
                    <a:cubicBezTo>
                      <a:pt x="2376" y="2007"/>
                      <a:pt x="2370" y="2006"/>
                      <a:pt x="2365" y="2002"/>
                    </a:cubicBezTo>
                    <a:cubicBezTo>
                      <a:pt x="2355" y="1996"/>
                      <a:pt x="2350" y="1985"/>
                      <a:pt x="2341" y="1979"/>
                    </a:cubicBezTo>
                    <a:cubicBezTo>
                      <a:pt x="2325" y="1970"/>
                      <a:pt x="2306" y="1972"/>
                      <a:pt x="2298" y="1987"/>
                    </a:cubicBezTo>
                    <a:cubicBezTo>
                      <a:pt x="2290" y="2004"/>
                      <a:pt x="2301" y="2032"/>
                      <a:pt x="2317" y="2044"/>
                    </a:cubicBezTo>
                    <a:cubicBezTo>
                      <a:pt x="2326" y="2050"/>
                      <a:pt x="2341" y="2052"/>
                      <a:pt x="2351" y="2047"/>
                    </a:cubicBezTo>
                    <a:cubicBezTo>
                      <a:pt x="2365" y="2040"/>
                      <a:pt x="2369" y="2018"/>
                      <a:pt x="2353" y="2010"/>
                    </a:cubicBezTo>
                    <a:cubicBezTo>
                      <a:pt x="2348" y="2008"/>
                      <a:pt x="2343" y="2007"/>
                      <a:pt x="2338" y="2010"/>
                    </a:cubicBezTo>
                    <a:cubicBezTo>
                      <a:pt x="2330" y="2013"/>
                      <a:pt x="2327" y="2027"/>
                      <a:pt x="2337" y="2032"/>
                    </a:cubicBezTo>
                    <a:cubicBezTo>
                      <a:pt x="2342" y="2035"/>
                      <a:pt x="2348" y="2032"/>
                      <a:pt x="2347" y="2026"/>
                    </a:cubicBezTo>
                    <a:cubicBezTo>
                      <a:pt x="2352" y="2032"/>
                      <a:pt x="2346" y="2039"/>
                      <a:pt x="2338" y="2037"/>
                    </a:cubicBezTo>
                    <a:cubicBezTo>
                      <a:pt x="2323" y="2033"/>
                      <a:pt x="2322" y="2011"/>
                      <a:pt x="2338" y="2006"/>
                    </a:cubicBezTo>
                    <a:cubicBezTo>
                      <a:pt x="2347" y="2003"/>
                      <a:pt x="2360" y="2006"/>
                      <a:pt x="2365" y="2017"/>
                    </a:cubicBezTo>
                    <a:cubicBezTo>
                      <a:pt x="2372" y="2031"/>
                      <a:pt x="2361" y="2052"/>
                      <a:pt x="2342" y="2054"/>
                    </a:cubicBezTo>
                    <a:cubicBezTo>
                      <a:pt x="2340" y="2054"/>
                      <a:pt x="2339" y="2054"/>
                      <a:pt x="2337" y="2054"/>
                    </a:cubicBezTo>
                    <a:cubicBezTo>
                      <a:pt x="2343" y="2056"/>
                      <a:pt x="2349" y="2057"/>
                      <a:pt x="2357" y="2057"/>
                    </a:cubicBezTo>
                    <a:cubicBezTo>
                      <a:pt x="2357" y="2057"/>
                      <a:pt x="2357" y="2057"/>
                      <a:pt x="2357" y="2057"/>
                    </a:cubicBezTo>
                    <a:cubicBezTo>
                      <a:pt x="2368" y="2057"/>
                      <a:pt x="2375" y="2055"/>
                      <a:pt x="2384" y="2051"/>
                    </a:cubicBezTo>
                    <a:cubicBezTo>
                      <a:pt x="2377" y="2058"/>
                      <a:pt x="2367" y="2060"/>
                      <a:pt x="2357" y="2060"/>
                    </a:cubicBezTo>
                    <a:cubicBezTo>
                      <a:pt x="2357" y="2060"/>
                      <a:pt x="2357" y="2060"/>
                      <a:pt x="2357" y="2060"/>
                    </a:cubicBezTo>
                    <a:cubicBezTo>
                      <a:pt x="2352" y="2060"/>
                      <a:pt x="2347" y="2060"/>
                      <a:pt x="2342" y="2058"/>
                    </a:cubicBezTo>
                    <a:cubicBezTo>
                      <a:pt x="2356" y="2065"/>
                      <a:pt x="2370" y="2070"/>
                      <a:pt x="2386" y="2074"/>
                    </a:cubicBezTo>
                    <a:cubicBezTo>
                      <a:pt x="2413" y="2079"/>
                      <a:pt x="2434" y="2079"/>
                      <a:pt x="2461" y="2071"/>
                    </a:cubicBezTo>
                    <a:cubicBezTo>
                      <a:pt x="2485" y="2062"/>
                      <a:pt x="2506" y="2047"/>
                      <a:pt x="2522" y="2028"/>
                    </a:cubicBezTo>
                    <a:cubicBezTo>
                      <a:pt x="2530" y="2019"/>
                      <a:pt x="2534" y="2012"/>
                      <a:pt x="2535" y="2000"/>
                    </a:cubicBezTo>
                    <a:cubicBezTo>
                      <a:pt x="2539" y="1974"/>
                      <a:pt x="2527" y="1946"/>
                      <a:pt x="2510" y="1936"/>
                    </a:cubicBezTo>
                    <a:cubicBezTo>
                      <a:pt x="2501" y="1930"/>
                      <a:pt x="2487" y="1930"/>
                      <a:pt x="2482" y="1941"/>
                    </a:cubicBezTo>
                    <a:cubicBezTo>
                      <a:pt x="2479" y="1948"/>
                      <a:pt x="2482" y="1954"/>
                      <a:pt x="2490" y="1957"/>
                    </a:cubicBezTo>
                    <a:cubicBezTo>
                      <a:pt x="2479" y="1962"/>
                      <a:pt x="2467" y="1947"/>
                      <a:pt x="2471" y="1932"/>
                    </a:cubicBezTo>
                    <a:cubicBezTo>
                      <a:pt x="2474" y="1917"/>
                      <a:pt x="2485" y="1910"/>
                      <a:pt x="2495" y="1908"/>
                    </a:cubicBezTo>
                    <a:cubicBezTo>
                      <a:pt x="2511" y="1906"/>
                      <a:pt x="2529" y="1916"/>
                      <a:pt x="2537" y="1934"/>
                    </a:cubicBezTo>
                    <a:cubicBezTo>
                      <a:pt x="2545" y="1952"/>
                      <a:pt x="2547" y="1974"/>
                      <a:pt x="2542" y="1993"/>
                    </a:cubicBezTo>
                    <a:cubicBezTo>
                      <a:pt x="2543" y="1989"/>
                      <a:pt x="2544" y="1985"/>
                      <a:pt x="2545" y="1980"/>
                    </a:cubicBezTo>
                    <a:cubicBezTo>
                      <a:pt x="2552" y="1951"/>
                      <a:pt x="2549" y="1920"/>
                      <a:pt x="2534" y="1893"/>
                    </a:cubicBezTo>
                    <a:cubicBezTo>
                      <a:pt x="2525" y="1879"/>
                      <a:pt x="2514" y="1872"/>
                      <a:pt x="2497" y="1872"/>
                    </a:cubicBezTo>
                    <a:cubicBezTo>
                      <a:pt x="2487" y="1871"/>
                      <a:pt x="2472" y="1877"/>
                      <a:pt x="2467" y="1886"/>
                    </a:cubicBezTo>
                    <a:cubicBezTo>
                      <a:pt x="2462" y="1894"/>
                      <a:pt x="2465" y="1905"/>
                      <a:pt x="2475" y="1905"/>
                    </a:cubicBezTo>
                    <a:cubicBezTo>
                      <a:pt x="2472" y="1911"/>
                      <a:pt x="2464" y="1912"/>
                      <a:pt x="2459" y="1907"/>
                    </a:cubicBezTo>
                    <a:cubicBezTo>
                      <a:pt x="2454" y="1903"/>
                      <a:pt x="2452" y="1895"/>
                      <a:pt x="2456" y="1887"/>
                    </a:cubicBezTo>
                    <a:cubicBezTo>
                      <a:pt x="2458" y="1882"/>
                      <a:pt x="2461" y="1878"/>
                      <a:pt x="2466" y="1874"/>
                    </a:cubicBezTo>
                    <a:cubicBezTo>
                      <a:pt x="2474" y="1868"/>
                      <a:pt x="2486" y="1866"/>
                      <a:pt x="2497" y="1867"/>
                    </a:cubicBezTo>
                    <a:cubicBezTo>
                      <a:pt x="2505" y="1867"/>
                      <a:pt x="2512" y="1870"/>
                      <a:pt x="2518" y="1874"/>
                    </a:cubicBezTo>
                    <a:cubicBezTo>
                      <a:pt x="2501" y="1859"/>
                      <a:pt x="2478" y="1853"/>
                      <a:pt x="2455" y="1861"/>
                    </a:cubicBezTo>
                    <a:cubicBezTo>
                      <a:pt x="2443" y="1865"/>
                      <a:pt x="2434" y="1871"/>
                      <a:pt x="2426" y="1880"/>
                    </a:cubicBezTo>
                    <a:cubicBezTo>
                      <a:pt x="2391" y="1920"/>
                      <a:pt x="2437" y="1928"/>
                      <a:pt x="2456" y="1945"/>
                    </a:cubicBezTo>
                    <a:cubicBezTo>
                      <a:pt x="2481" y="1967"/>
                      <a:pt x="2447" y="1995"/>
                      <a:pt x="2421" y="1973"/>
                    </a:cubicBezTo>
                    <a:cubicBezTo>
                      <a:pt x="2399" y="1954"/>
                      <a:pt x="2402" y="1925"/>
                      <a:pt x="2412" y="1901"/>
                    </a:cubicBezTo>
                    <a:cubicBezTo>
                      <a:pt x="2409" y="1905"/>
                      <a:pt x="2406" y="1908"/>
                      <a:pt x="2402" y="1911"/>
                    </a:cubicBezTo>
                    <a:cubicBezTo>
                      <a:pt x="2393" y="1918"/>
                      <a:pt x="2379" y="1919"/>
                      <a:pt x="2371" y="1910"/>
                    </a:cubicBezTo>
                    <a:cubicBezTo>
                      <a:pt x="2368" y="1906"/>
                      <a:pt x="2368" y="1900"/>
                      <a:pt x="2370" y="1895"/>
                    </a:cubicBezTo>
                    <a:cubicBezTo>
                      <a:pt x="2372" y="1892"/>
                      <a:pt x="2375" y="1889"/>
                      <a:pt x="2379" y="1889"/>
                    </a:cubicBezTo>
                    <a:cubicBezTo>
                      <a:pt x="2383" y="1888"/>
                      <a:pt x="2388" y="1889"/>
                      <a:pt x="2390" y="1892"/>
                    </a:cubicBezTo>
                    <a:cubicBezTo>
                      <a:pt x="2394" y="1896"/>
                      <a:pt x="2395" y="1902"/>
                      <a:pt x="2391" y="1906"/>
                    </a:cubicBezTo>
                    <a:cubicBezTo>
                      <a:pt x="2389" y="1909"/>
                      <a:pt x="2386" y="1909"/>
                      <a:pt x="2383" y="1908"/>
                    </a:cubicBezTo>
                    <a:cubicBezTo>
                      <a:pt x="2381" y="1907"/>
                      <a:pt x="2380" y="1905"/>
                      <a:pt x="2381" y="1903"/>
                    </a:cubicBezTo>
                    <a:cubicBezTo>
                      <a:pt x="2381" y="1904"/>
                      <a:pt x="2383" y="1905"/>
                      <a:pt x="2384" y="1906"/>
                    </a:cubicBezTo>
                    <a:cubicBezTo>
                      <a:pt x="2387" y="1906"/>
                      <a:pt x="2389" y="1904"/>
                      <a:pt x="2389" y="1901"/>
                    </a:cubicBezTo>
                    <a:cubicBezTo>
                      <a:pt x="2388" y="1899"/>
                      <a:pt x="2387" y="1897"/>
                      <a:pt x="2385" y="1896"/>
                    </a:cubicBezTo>
                    <a:cubicBezTo>
                      <a:pt x="2382" y="1895"/>
                      <a:pt x="2379" y="1896"/>
                      <a:pt x="2377" y="1898"/>
                    </a:cubicBezTo>
                    <a:cubicBezTo>
                      <a:pt x="2375" y="1901"/>
                      <a:pt x="2375" y="1905"/>
                      <a:pt x="2378" y="1908"/>
                    </a:cubicBezTo>
                    <a:cubicBezTo>
                      <a:pt x="2384" y="1915"/>
                      <a:pt x="2397" y="1913"/>
                      <a:pt x="2404" y="1907"/>
                    </a:cubicBezTo>
                    <a:cubicBezTo>
                      <a:pt x="2406" y="1906"/>
                      <a:pt x="2407" y="1904"/>
                      <a:pt x="2409" y="1903"/>
                    </a:cubicBezTo>
                    <a:cubicBezTo>
                      <a:pt x="2414" y="1896"/>
                      <a:pt x="2418" y="1888"/>
                      <a:pt x="2423" y="1882"/>
                    </a:cubicBezTo>
                    <a:cubicBezTo>
                      <a:pt x="2428" y="1875"/>
                      <a:pt x="2434" y="1869"/>
                      <a:pt x="2442" y="1865"/>
                    </a:cubicBezTo>
                    <a:cubicBezTo>
                      <a:pt x="2438" y="1866"/>
                      <a:pt x="2435" y="1867"/>
                      <a:pt x="2432" y="1867"/>
                    </a:cubicBezTo>
                    <a:cubicBezTo>
                      <a:pt x="2413" y="1866"/>
                      <a:pt x="2398" y="1851"/>
                      <a:pt x="2395" y="1833"/>
                    </a:cubicBezTo>
                    <a:cubicBezTo>
                      <a:pt x="2394" y="1827"/>
                      <a:pt x="2394" y="1822"/>
                      <a:pt x="2396" y="1817"/>
                    </a:cubicBezTo>
                    <a:cubicBezTo>
                      <a:pt x="2398" y="1819"/>
                      <a:pt x="2398" y="1819"/>
                      <a:pt x="2398" y="1819"/>
                    </a:cubicBezTo>
                    <a:cubicBezTo>
                      <a:pt x="2397" y="1823"/>
                      <a:pt x="2397" y="1828"/>
                      <a:pt x="2398" y="1832"/>
                    </a:cubicBezTo>
                    <a:cubicBezTo>
                      <a:pt x="2401" y="1849"/>
                      <a:pt x="2414" y="1864"/>
                      <a:pt x="2432" y="1864"/>
                    </a:cubicBezTo>
                    <a:cubicBezTo>
                      <a:pt x="2443" y="1864"/>
                      <a:pt x="2448" y="1861"/>
                      <a:pt x="2457" y="1858"/>
                    </a:cubicBezTo>
                    <a:cubicBezTo>
                      <a:pt x="2489" y="1849"/>
                      <a:pt x="2519" y="1864"/>
                      <a:pt x="2536" y="1892"/>
                    </a:cubicBezTo>
                    <a:cubicBezTo>
                      <a:pt x="2541" y="1900"/>
                      <a:pt x="2544" y="1908"/>
                      <a:pt x="2547" y="1916"/>
                    </a:cubicBezTo>
                    <a:cubicBezTo>
                      <a:pt x="2544" y="1898"/>
                      <a:pt x="2540" y="1880"/>
                      <a:pt x="2531" y="1867"/>
                    </a:cubicBezTo>
                    <a:cubicBezTo>
                      <a:pt x="2512" y="1840"/>
                      <a:pt x="2491" y="1802"/>
                      <a:pt x="2475" y="1786"/>
                    </a:cubicBezTo>
                    <a:cubicBezTo>
                      <a:pt x="2468" y="1778"/>
                      <a:pt x="2457" y="1773"/>
                      <a:pt x="2446" y="1774"/>
                    </a:cubicBezTo>
                    <a:cubicBezTo>
                      <a:pt x="2453" y="1772"/>
                      <a:pt x="2459" y="1774"/>
                      <a:pt x="2465" y="1776"/>
                    </a:cubicBezTo>
                    <a:cubicBezTo>
                      <a:pt x="2465" y="1776"/>
                      <a:pt x="2465" y="1776"/>
                      <a:pt x="2465" y="1776"/>
                    </a:cubicBezTo>
                    <a:cubicBezTo>
                      <a:pt x="2468" y="1777"/>
                      <a:pt x="2470" y="1779"/>
                      <a:pt x="2473" y="1781"/>
                    </a:cubicBezTo>
                    <a:cubicBezTo>
                      <a:pt x="2466" y="1772"/>
                      <a:pt x="2458" y="1764"/>
                      <a:pt x="2446" y="1760"/>
                    </a:cubicBezTo>
                    <a:cubicBezTo>
                      <a:pt x="2435" y="1757"/>
                      <a:pt x="2424" y="1758"/>
                      <a:pt x="2414" y="1764"/>
                    </a:cubicBezTo>
                    <a:cubicBezTo>
                      <a:pt x="2414" y="1763"/>
                      <a:pt x="2413" y="1762"/>
                      <a:pt x="2413" y="1762"/>
                    </a:cubicBezTo>
                    <a:cubicBezTo>
                      <a:pt x="2420" y="1757"/>
                      <a:pt x="2429" y="1755"/>
                      <a:pt x="2439" y="1756"/>
                    </a:cubicBezTo>
                    <a:cubicBezTo>
                      <a:pt x="2448" y="1758"/>
                      <a:pt x="2456" y="1761"/>
                      <a:pt x="2461" y="1766"/>
                    </a:cubicBezTo>
                    <a:cubicBezTo>
                      <a:pt x="2458" y="1762"/>
                      <a:pt x="2458" y="1756"/>
                      <a:pt x="2461" y="1752"/>
                    </a:cubicBezTo>
                    <a:cubicBezTo>
                      <a:pt x="2463" y="1749"/>
                      <a:pt x="2465" y="1747"/>
                      <a:pt x="2469" y="1747"/>
                    </a:cubicBezTo>
                    <a:cubicBezTo>
                      <a:pt x="2474" y="1746"/>
                      <a:pt x="2479" y="1749"/>
                      <a:pt x="2479" y="1755"/>
                    </a:cubicBezTo>
                    <a:cubicBezTo>
                      <a:pt x="2479" y="1759"/>
                      <a:pt x="2477" y="1761"/>
                      <a:pt x="2474" y="1762"/>
                    </a:cubicBezTo>
                    <a:cubicBezTo>
                      <a:pt x="2468" y="1764"/>
                      <a:pt x="2465" y="1758"/>
                      <a:pt x="2468" y="1755"/>
                    </a:cubicBezTo>
                    <a:cubicBezTo>
                      <a:pt x="2467" y="1757"/>
                      <a:pt x="2468" y="1759"/>
                      <a:pt x="2470" y="1760"/>
                    </a:cubicBezTo>
                    <a:cubicBezTo>
                      <a:pt x="2472" y="1761"/>
                      <a:pt x="2475" y="1759"/>
                      <a:pt x="2476" y="1757"/>
                    </a:cubicBezTo>
                    <a:cubicBezTo>
                      <a:pt x="2477" y="1755"/>
                      <a:pt x="2476" y="1752"/>
                      <a:pt x="2474" y="1751"/>
                    </a:cubicBezTo>
                    <a:cubicBezTo>
                      <a:pt x="2470" y="1748"/>
                      <a:pt x="2462" y="1749"/>
                      <a:pt x="2461" y="1757"/>
                    </a:cubicBezTo>
                    <a:cubicBezTo>
                      <a:pt x="2459" y="1764"/>
                      <a:pt x="2467" y="1771"/>
                      <a:pt x="2471" y="1775"/>
                    </a:cubicBezTo>
                    <a:cubicBezTo>
                      <a:pt x="2476" y="1782"/>
                      <a:pt x="2482" y="1789"/>
                      <a:pt x="2485" y="1792"/>
                    </a:cubicBezTo>
                    <a:cubicBezTo>
                      <a:pt x="2489" y="1797"/>
                      <a:pt x="2499" y="1810"/>
                      <a:pt x="2508" y="1826"/>
                    </a:cubicBezTo>
                    <a:cubicBezTo>
                      <a:pt x="2507" y="1823"/>
                      <a:pt x="2506" y="1819"/>
                      <a:pt x="2505" y="1816"/>
                    </a:cubicBezTo>
                    <a:cubicBezTo>
                      <a:pt x="2505" y="1814"/>
                      <a:pt x="2504" y="1801"/>
                      <a:pt x="2506" y="1800"/>
                    </a:cubicBezTo>
                    <a:cubicBezTo>
                      <a:pt x="2508" y="1801"/>
                      <a:pt x="2508" y="1808"/>
                      <a:pt x="2509" y="1810"/>
                    </a:cubicBezTo>
                    <a:cubicBezTo>
                      <a:pt x="2510" y="1816"/>
                      <a:pt x="2511" y="1821"/>
                      <a:pt x="2513" y="1826"/>
                    </a:cubicBezTo>
                    <a:cubicBezTo>
                      <a:pt x="2514" y="1828"/>
                      <a:pt x="2515" y="1831"/>
                      <a:pt x="2516" y="1833"/>
                    </a:cubicBezTo>
                    <a:cubicBezTo>
                      <a:pt x="2519" y="1841"/>
                      <a:pt x="2523" y="1848"/>
                      <a:pt x="2528" y="1855"/>
                    </a:cubicBezTo>
                    <a:cubicBezTo>
                      <a:pt x="2529" y="1855"/>
                      <a:pt x="2530" y="1856"/>
                      <a:pt x="2531" y="1857"/>
                    </a:cubicBezTo>
                    <a:cubicBezTo>
                      <a:pt x="2529" y="1855"/>
                      <a:pt x="2528" y="1852"/>
                      <a:pt x="2527" y="1849"/>
                    </a:cubicBezTo>
                    <a:cubicBezTo>
                      <a:pt x="2524" y="1842"/>
                      <a:pt x="2523" y="1836"/>
                      <a:pt x="2523" y="1828"/>
                    </a:cubicBezTo>
                    <a:cubicBezTo>
                      <a:pt x="2524" y="1806"/>
                      <a:pt x="2542" y="1796"/>
                      <a:pt x="2560" y="1796"/>
                    </a:cubicBezTo>
                    <a:cubicBezTo>
                      <a:pt x="2576" y="1796"/>
                      <a:pt x="2592" y="1802"/>
                      <a:pt x="2601" y="1816"/>
                    </a:cubicBezTo>
                    <a:cubicBezTo>
                      <a:pt x="2608" y="1828"/>
                      <a:pt x="2606" y="1841"/>
                      <a:pt x="2597" y="1851"/>
                    </a:cubicBezTo>
                    <a:cubicBezTo>
                      <a:pt x="2592" y="1856"/>
                      <a:pt x="2588" y="1858"/>
                      <a:pt x="2582" y="1860"/>
                    </a:cubicBezTo>
                    <a:cubicBezTo>
                      <a:pt x="2577" y="1861"/>
                      <a:pt x="2572" y="1861"/>
                      <a:pt x="2568" y="1858"/>
                    </a:cubicBezTo>
                    <a:cubicBezTo>
                      <a:pt x="2562" y="1855"/>
                      <a:pt x="2559" y="1850"/>
                      <a:pt x="2558" y="1844"/>
                    </a:cubicBezTo>
                    <a:cubicBezTo>
                      <a:pt x="2558" y="1840"/>
                      <a:pt x="2559" y="1836"/>
                      <a:pt x="2561" y="1834"/>
                    </a:cubicBezTo>
                    <a:cubicBezTo>
                      <a:pt x="2565" y="1831"/>
                      <a:pt x="2569" y="1829"/>
                      <a:pt x="2573" y="1830"/>
                    </a:cubicBezTo>
                    <a:cubicBezTo>
                      <a:pt x="2578" y="1831"/>
                      <a:pt x="2582" y="1833"/>
                      <a:pt x="2583" y="1838"/>
                    </a:cubicBezTo>
                    <a:cubicBezTo>
                      <a:pt x="2585" y="1843"/>
                      <a:pt x="2583" y="1848"/>
                      <a:pt x="2578" y="1850"/>
                    </a:cubicBezTo>
                    <a:cubicBezTo>
                      <a:pt x="2573" y="1853"/>
                      <a:pt x="2567" y="1851"/>
                      <a:pt x="2564" y="1846"/>
                    </a:cubicBezTo>
                    <a:cubicBezTo>
                      <a:pt x="2561" y="1841"/>
                      <a:pt x="2563" y="1834"/>
                      <a:pt x="2568" y="1832"/>
                    </a:cubicBezTo>
                    <a:cubicBezTo>
                      <a:pt x="2570" y="1830"/>
                      <a:pt x="2572" y="1830"/>
                      <a:pt x="2574" y="1830"/>
                    </a:cubicBezTo>
                    <a:cubicBezTo>
                      <a:pt x="2574" y="1830"/>
                      <a:pt x="2573" y="1830"/>
                      <a:pt x="2573" y="1830"/>
                    </a:cubicBezTo>
                    <a:cubicBezTo>
                      <a:pt x="2569" y="1830"/>
                      <a:pt x="2565" y="1831"/>
                      <a:pt x="2562" y="1834"/>
                    </a:cubicBezTo>
                    <a:cubicBezTo>
                      <a:pt x="2559" y="1837"/>
                      <a:pt x="2558" y="1840"/>
                      <a:pt x="2559" y="1844"/>
                    </a:cubicBezTo>
                    <a:cubicBezTo>
                      <a:pt x="2559" y="1850"/>
                      <a:pt x="2563" y="1854"/>
                      <a:pt x="2568" y="1857"/>
                    </a:cubicBezTo>
                    <a:cubicBezTo>
                      <a:pt x="2572" y="1859"/>
                      <a:pt x="2577" y="1860"/>
                      <a:pt x="2581" y="1859"/>
                    </a:cubicBezTo>
                    <a:cubicBezTo>
                      <a:pt x="2587" y="1857"/>
                      <a:pt x="2591" y="1854"/>
                      <a:pt x="2596" y="1850"/>
                    </a:cubicBezTo>
                    <a:cubicBezTo>
                      <a:pt x="2604" y="1840"/>
                      <a:pt x="2605" y="1828"/>
                      <a:pt x="2599" y="1817"/>
                    </a:cubicBezTo>
                    <a:cubicBezTo>
                      <a:pt x="2591" y="1804"/>
                      <a:pt x="2574" y="1798"/>
                      <a:pt x="2559" y="1799"/>
                    </a:cubicBezTo>
                    <a:cubicBezTo>
                      <a:pt x="2543" y="1800"/>
                      <a:pt x="2528" y="1809"/>
                      <a:pt x="2527" y="1828"/>
                    </a:cubicBezTo>
                    <a:cubicBezTo>
                      <a:pt x="2527" y="1835"/>
                      <a:pt x="2529" y="1841"/>
                      <a:pt x="2531" y="1848"/>
                    </a:cubicBezTo>
                    <a:cubicBezTo>
                      <a:pt x="2541" y="1873"/>
                      <a:pt x="2548" y="1896"/>
                      <a:pt x="2550" y="1923"/>
                    </a:cubicBezTo>
                    <a:cubicBezTo>
                      <a:pt x="2551" y="1922"/>
                      <a:pt x="2551" y="1920"/>
                      <a:pt x="2551" y="1919"/>
                    </a:cubicBezTo>
                    <a:cubicBezTo>
                      <a:pt x="2555" y="1910"/>
                      <a:pt x="2563" y="1902"/>
                      <a:pt x="2574" y="1906"/>
                    </a:cubicBezTo>
                    <a:cubicBezTo>
                      <a:pt x="2581" y="1909"/>
                      <a:pt x="2585" y="1916"/>
                      <a:pt x="2583" y="1924"/>
                    </a:cubicBezTo>
                    <a:cubicBezTo>
                      <a:pt x="2582" y="1930"/>
                      <a:pt x="2578" y="1935"/>
                      <a:pt x="2572" y="1936"/>
                    </a:cubicBezTo>
                    <a:cubicBezTo>
                      <a:pt x="2567" y="1936"/>
                      <a:pt x="2563" y="1933"/>
                      <a:pt x="2565" y="1928"/>
                    </a:cubicBezTo>
                    <a:cubicBezTo>
                      <a:pt x="2568" y="1923"/>
                      <a:pt x="2572" y="1925"/>
                      <a:pt x="2575" y="1920"/>
                    </a:cubicBezTo>
                    <a:cubicBezTo>
                      <a:pt x="2577" y="1917"/>
                      <a:pt x="2577" y="1913"/>
                      <a:pt x="2573" y="1911"/>
                    </a:cubicBezTo>
                    <a:cubicBezTo>
                      <a:pt x="2566" y="1906"/>
                      <a:pt x="2559" y="1912"/>
                      <a:pt x="2556" y="1918"/>
                    </a:cubicBezTo>
                    <a:cubicBezTo>
                      <a:pt x="2550" y="1931"/>
                      <a:pt x="2552" y="1939"/>
                      <a:pt x="2552" y="1952"/>
                    </a:cubicBezTo>
                    <a:cubicBezTo>
                      <a:pt x="2552" y="1962"/>
                      <a:pt x="2551" y="1971"/>
                      <a:pt x="2549" y="1981"/>
                    </a:cubicBezTo>
                    <a:cubicBezTo>
                      <a:pt x="2542" y="2011"/>
                      <a:pt x="2525" y="2036"/>
                      <a:pt x="2502" y="2054"/>
                    </a:cubicBezTo>
                    <a:cubicBezTo>
                      <a:pt x="2507" y="2051"/>
                      <a:pt x="2513" y="2051"/>
                      <a:pt x="2517" y="2054"/>
                    </a:cubicBezTo>
                    <a:cubicBezTo>
                      <a:pt x="2521" y="2057"/>
                      <a:pt x="2523" y="2062"/>
                      <a:pt x="2520" y="2068"/>
                    </a:cubicBezTo>
                    <a:cubicBezTo>
                      <a:pt x="2520" y="2067"/>
                      <a:pt x="2518" y="2066"/>
                      <a:pt x="2517" y="2066"/>
                    </a:cubicBezTo>
                    <a:cubicBezTo>
                      <a:pt x="2522" y="2056"/>
                      <a:pt x="2507" y="2052"/>
                      <a:pt x="2497" y="2057"/>
                    </a:cubicBezTo>
                    <a:cubicBezTo>
                      <a:pt x="2497" y="2057"/>
                      <a:pt x="2497" y="2057"/>
                      <a:pt x="2497" y="2057"/>
                    </a:cubicBezTo>
                    <a:cubicBezTo>
                      <a:pt x="2489" y="2063"/>
                      <a:pt x="2480" y="2068"/>
                      <a:pt x="2471" y="2072"/>
                    </a:cubicBezTo>
                    <a:cubicBezTo>
                      <a:pt x="2485" y="2073"/>
                      <a:pt x="2498" y="2081"/>
                      <a:pt x="2502" y="2096"/>
                    </a:cubicBezTo>
                    <a:cubicBezTo>
                      <a:pt x="2503" y="2104"/>
                      <a:pt x="2503" y="2111"/>
                      <a:pt x="2499" y="2118"/>
                    </a:cubicBezTo>
                    <a:cubicBezTo>
                      <a:pt x="2495" y="2125"/>
                      <a:pt x="2489" y="2130"/>
                      <a:pt x="2482" y="2132"/>
                    </a:cubicBezTo>
                    <a:cubicBezTo>
                      <a:pt x="2474" y="2135"/>
                      <a:pt x="2467" y="2135"/>
                      <a:pt x="2460" y="2132"/>
                    </a:cubicBezTo>
                    <a:cubicBezTo>
                      <a:pt x="2453" y="2130"/>
                      <a:pt x="2448" y="2125"/>
                      <a:pt x="2445" y="2118"/>
                    </a:cubicBezTo>
                    <a:cubicBezTo>
                      <a:pt x="2441" y="2111"/>
                      <a:pt x="2441" y="2105"/>
                      <a:pt x="2444" y="2097"/>
                    </a:cubicBezTo>
                    <a:cubicBezTo>
                      <a:pt x="2446" y="2093"/>
                      <a:pt x="2450" y="2090"/>
                      <a:pt x="2455" y="2089"/>
                    </a:cubicBezTo>
                    <a:cubicBezTo>
                      <a:pt x="2462" y="2087"/>
                      <a:pt x="2469" y="2089"/>
                      <a:pt x="2473" y="2094"/>
                    </a:cubicBezTo>
                    <a:cubicBezTo>
                      <a:pt x="2477" y="2099"/>
                      <a:pt x="2478" y="2106"/>
                      <a:pt x="2475" y="2112"/>
                    </a:cubicBezTo>
                    <a:cubicBezTo>
                      <a:pt x="2471" y="2119"/>
                      <a:pt x="2462" y="2122"/>
                      <a:pt x="2455" y="2118"/>
                    </a:cubicBezTo>
                    <a:cubicBezTo>
                      <a:pt x="2448" y="2114"/>
                      <a:pt x="2445" y="2105"/>
                      <a:pt x="2449" y="2098"/>
                    </a:cubicBezTo>
                    <a:cubicBezTo>
                      <a:pt x="2450" y="2095"/>
                      <a:pt x="2453" y="2092"/>
                      <a:pt x="2456" y="2091"/>
                    </a:cubicBezTo>
                    <a:cubicBezTo>
                      <a:pt x="2456" y="2091"/>
                      <a:pt x="2456" y="2091"/>
                      <a:pt x="2456" y="2091"/>
                    </a:cubicBezTo>
                    <a:cubicBezTo>
                      <a:pt x="2451" y="2093"/>
                      <a:pt x="2449" y="2095"/>
                      <a:pt x="2447" y="2099"/>
                    </a:cubicBezTo>
                    <a:cubicBezTo>
                      <a:pt x="2444" y="2105"/>
                      <a:pt x="2444" y="2111"/>
                      <a:pt x="2447" y="2117"/>
                    </a:cubicBezTo>
                    <a:cubicBezTo>
                      <a:pt x="2451" y="2123"/>
                      <a:pt x="2455" y="2127"/>
                      <a:pt x="2461" y="2129"/>
                    </a:cubicBezTo>
                    <a:cubicBezTo>
                      <a:pt x="2468" y="2131"/>
                      <a:pt x="2474" y="2131"/>
                      <a:pt x="2481" y="2129"/>
                    </a:cubicBezTo>
                    <a:cubicBezTo>
                      <a:pt x="2488" y="2127"/>
                      <a:pt x="2493" y="2123"/>
                      <a:pt x="2496" y="2116"/>
                    </a:cubicBezTo>
                    <a:cubicBezTo>
                      <a:pt x="2500" y="2110"/>
                      <a:pt x="2500" y="2103"/>
                      <a:pt x="2499" y="2096"/>
                    </a:cubicBezTo>
                    <a:cubicBezTo>
                      <a:pt x="2495" y="2079"/>
                      <a:pt x="2476" y="2071"/>
                      <a:pt x="2462" y="2075"/>
                    </a:cubicBezTo>
                    <a:cubicBezTo>
                      <a:pt x="2435" y="2084"/>
                      <a:pt x="2413" y="2084"/>
                      <a:pt x="2385" y="2079"/>
                    </a:cubicBezTo>
                    <a:cubicBezTo>
                      <a:pt x="2382" y="2079"/>
                      <a:pt x="2379" y="2078"/>
                      <a:pt x="2377" y="2077"/>
                    </a:cubicBezTo>
                    <a:cubicBezTo>
                      <a:pt x="2379" y="2078"/>
                      <a:pt x="2381" y="2079"/>
                      <a:pt x="2382" y="2081"/>
                    </a:cubicBezTo>
                    <a:cubicBezTo>
                      <a:pt x="2391" y="2086"/>
                      <a:pt x="2397" y="2093"/>
                      <a:pt x="2403" y="2102"/>
                    </a:cubicBezTo>
                    <a:cubicBezTo>
                      <a:pt x="2395" y="2094"/>
                      <a:pt x="2390" y="2089"/>
                      <a:pt x="2381" y="2083"/>
                    </a:cubicBezTo>
                    <a:cubicBezTo>
                      <a:pt x="2380" y="2083"/>
                      <a:pt x="2379" y="2083"/>
                      <a:pt x="2379" y="2082"/>
                    </a:cubicBezTo>
                    <a:cubicBezTo>
                      <a:pt x="2385" y="2088"/>
                      <a:pt x="2383" y="2101"/>
                      <a:pt x="2380" y="2109"/>
                    </a:cubicBezTo>
                    <a:cubicBezTo>
                      <a:pt x="2378" y="2113"/>
                      <a:pt x="2374" y="2117"/>
                      <a:pt x="2371" y="2120"/>
                    </a:cubicBezTo>
                    <a:cubicBezTo>
                      <a:pt x="2366" y="2126"/>
                      <a:pt x="2355" y="2131"/>
                      <a:pt x="2348" y="2127"/>
                    </a:cubicBezTo>
                    <a:cubicBezTo>
                      <a:pt x="2344" y="2135"/>
                      <a:pt x="2336" y="2138"/>
                      <a:pt x="2330" y="2141"/>
                    </a:cubicBezTo>
                    <a:cubicBezTo>
                      <a:pt x="2320" y="2144"/>
                      <a:pt x="2312" y="2152"/>
                      <a:pt x="2314" y="2160"/>
                    </a:cubicBezTo>
                    <a:cubicBezTo>
                      <a:pt x="2306" y="2154"/>
                      <a:pt x="2312" y="2137"/>
                      <a:pt x="2319" y="2130"/>
                    </a:cubicBezTo>
                    <a:cubicBezTo>
                      <a:pt x="2328" y="2121"/>
                      <a:pt x="2342" y="2121"/>
                      <a:pt x="2356" y="2118"/>
                    </a:cubicBezTo>
                    <a:cubicBezTo>
                      <a:pt x="2366" y="2117"/>
                      <a:pt x="2372" y="2113"/>
                      <a:pt x="2377" y="2106"/>
                    </a:cubicBezTo>
                    <a:cubicBezTo>
                      <a:pt x="2381" y="2100"/>
                      <a:pt x="2383" y="2089"/>
                      <a:pt x="2379" y="2082"/>
                    </a:cubicBezTo>
                    <a:cubicBezTo>
                      <a:pt x="2379" y="2084"/>
                      <a:pt x="2380" y="2085"/>
                      <a:pt x="2380" y="2087"/>
                    </a:cubicBezTo>
                    <a:cubicBezTo>
                      <a:pt x="2381" y="2091"/>
                      <a:pt x="2379" y="2096"/>
                      <a:pt x="2373" y="2099"/>
                    </a:cubicBezTo>
                    <a:cubicBezTo>
                      <a:pt x="2373" y="2098"/>
                      <a:pt x="2372" y="2096"/>
                      <a:pt x="2372" y="2095"/>
                    </a:cubicBezTo>
                    <a:cubicBezTo>
                      <a:pt x="2379" y="2092"/>
                      <a:pt x="2379" y="2085"/>
                      <a:pt x="2373" y="2080"/>
                    </a:cubicBezTo>
                    <a:cubicBezTo>
                      <a:pt x="2371" y="2077"/>
                      <a:pt x="2368" y="2076"/>
                      <a:pt x="2366" y="2074"/>
                    </a:cubicBezTo>
                    <a:cubicBezTo>
                      <a:pt x="2335" y="2064"/>
                      <a:pt x="2308" y="2048"/>
                      <a:pt x="2284" y="2026"/>
                    </a:cubicBezTo>
                    <a:cubicBezTo>
                      <a:pt x="2302" y="2045"/>
                      <a:pt x="2321" y="2069"/>
                      <a:pt x="2320" y="2096"/>
                    </a:cubicBezTo>
                    <a:cubicBezTo>
                      <a:pt x="2319" y="2109"/>
                      <a:pt x="2314" y="2119"/>
                      <a:pt x="2304" y="2128"/>
                    </a:cubicBezTo>
                    <a:cubicBezTo>
                      <a:pt x="2295" y="2135"/>
                      <a:pt x="2285" y="2139"/>
                      <a:pt x="2275" y="2140"/>
                    </a:cubicBezTo>
                    <a:cubicBezTo>
                      <a:pt x="2249" y="2140"/>
                      <a:pt x="2228" y="2120"/>
                      <a:pt x="2227" y="2095"/>
                    </a:cubicBezTo>
                    <a:cubicBezTo>
                      <a:pt x="2227" y="2073"/>
                      <a:pt x="2241" y="2050"/>
                      <a:pt x="2266" y="2053"/>
                    </a:cubicBezTo>
                    <a:cubicBezTo>
                      <a:pt x="2276" y="2054"/>
                      <a:pt x="2286" y="2061"/>
                      <a:pt x="2287" y="2072"/>
                    </a:cubicBezTo>
                    <a:cubicBezTo>
                      <a:pt x="2288" y="2075"/>
                      <a:pt x="2287" y="2079"/>
                      <a:pt x="2285" y="2082"/>
                    </a:cubicBezTo>
                    <a:cubicBezTo>
                      <a:pt x="2285" y="2082"/>
                      <a:pt x="2285" y="2082"/>
                      <a:pt x="2285" y="2082"/>
                    </a:cubicBezTo>
                    <a:cubicBezTo>
                      <a:pt x="2282" y="2089"/>
                      <a:pt x="2272" y="2093"/>
                      <a:pt x="2263" y="2089"/>
                    </a:cubicBezTo>
                    <a:cubicBezTo>
                      <a:pt x="2255" y="2085"/>
                      <a:pt x="2252" y="2075"/>
                      <a:pt x="2256" y="2067"/>
                    </a:cubicBezTo>
                    <a:cubicBezTo>
                      <a:pt x="2260" y="2059"/>
                      <a:pt x="2270" y="2056"/>
                      <a:pt x="2278" y="2060"/>
                    </a:cubicBezTo>
                    <a:cubicBezTo>
                      <a:pt x="2282" y="2061"/>
                      <a:pt x="2284" y="2064"/>
                      <a:pt x="2286" y="2068"/>
                    </a:cubicBezTo>
                    <a:cubicBezTo>
                      <a:pt x="2286" y="2068"/>
                      <a:pt x="2286" y="2068"/>
                      <a:pt x="2286" y="2068"/>
                    </a:cubicBezTo>
                    <a:cubicBezTo>
                      <a:pt x="2282" y="2059"/>
                      <a:pt x="2274" y="2055"/>
                      <a:pt x="2266" y="2054"/>
                    </a:cubicBezTo>
                    <a:cubicBezTo>
                      <a:pt x="2242" y="2053"/>
                      <a:pt x="2229" y="2075"/>
                      <a:pt x="2230" y="2096"/>
                    </a:cubicBezTo>
                    <a:cubicBezTo>
                      <a:pt x="2231" y="2119"/>
                      <a:pt x="2251" y="2138"/>
                      <a:pt x="2274" y="2137"/>
                    </a:cubicBezTo>
                    <a:cubicBezTo>
                      <a:pt x="2279" y="2137"/>
                      <a:pt x="2282" y="2136"/>
                      <a:pt x="2286" y="2135"/>
                    </a:cubicBezTo>
                    <a:cubicBezTo>
                      <a:pt x="2284" y="2135"/>
                      <a:pt x="2281" y="2135"/>
                      <a:pt x="2279" y="2134"/>
                    </a:cubicBezTo>
                    <a:cubicBezTo>
                      <a:pt x="2270" y="2133"/>
                      <a:pt x="2263" y="2126"/>
                      <a:pt x="2262" y="2118"/>
                    </a:cubicBezTo>
                    <a:cubicBezTo>
                      <a:pt x="2262" y="2110"/>
                      <a:pt x="2267" y="2102"/>
                      <a:pt x="2276" y="2101"/>
                    </a:cubicBezTo>
                    <a:cubicBezTo>
                      <a:pt x="2282" y="2101"/>
                      <a:pt x="2286" y="2105"/>
                      <a:pt x="2287" y="2109"/>
                    </a:cubicBezTo>
                    <a:cubicBezTo>
                      <a:pt x="2290" y="2119"/>
                      <a:pt x="2280" y="2124"/>
                      <a:pt x="2276" y="2119"/>
                    </a:cubicBezTo>
                    <a:cubicBezTo>
                      <a:pt x="2279" y="2120"/>
                      <a:pt x="2282" y="2118"/>
                      <a:pt x="2283" y="2116"/>
                    </a:cubicBezTo>
                    <a:cubicBezTo>
                      <a:pt x="2285" y="2112"/>
                      <a:pt x="2283" y="2107"/>
                      <a:pt x="2279" y="2106"/>
                    </a:cubicBezTo>
                    <a:cubicBezTo>
                      <a:pt x="2275" y="2105"/>
                      <a:pt x="2272" y="2106"/>
                      <a:pt x="2269" y="2109"/>
                    </a:cubicBezTo>
                    <a:cubicBezTo>
                      <a:pt x="2265" y="2114"/>
                      <a:pt x="2267" y="2121"/>
                      <a:pt x="2271" y="2126"/>
                    </a:cubicBezTo>
                    <a:cubicBezTo>
                      <a:pt x="2279" y="2136"/>
                      <a:pt x="2293" y="2133"/>
                      <a:pt x="2302" y="2126"/>
                    </a:cubicBezTo>
                    <a:cubicBezTo>
                      <a:pt x="2311" y="2117"/>
                      <a:pt x="2315" y="2108"/>
                      <a:pt x="2316" y="2096"/>
                    </a:cubicBezTo>
                    <a:cubicBezTo>
                      <a:pt x="2317" y="2059"/>
                      <a:pt x="2275" y="2023"/>
                      <a:pt x="2251" y="1991"/>
                    </a:cubicBezTo>
                    <a:cubicBezTo>
                      <a:pt x="2253" y="1999"/>
                      <a:pt x="2253" y="2006"/>
                      <a:pt x="2251" y="2015"/>
                    </a:cubicBezTo>
                    <a:cubicBezTo>
                      <a:pt x="2250" y="2019"/>
                      <a:pt x="2249" y="2023"/>
                      <a:pt x="2247" y="2027"/>
                    </a:cubicBezTo>
                    <a:cubicBezTo>
                      <a:pt x="2246" y="2026"/>
                      <a:pt x="2245" y="2025"/>
                      <a:pt x="2244" y="2025"/>
                    </a:cubicBezTo>
                    <a:cubicBezTo>
                      <a:pt x="2248" y="2016"/>
                      <a:pt x="2250" y="2006"/>
                      <a:pt x="2249" y="1997"/>
                    </a:cubicBezTo>
                    <a:cubicBezTo>
                      <a:pt x="2248" y="1990"/>
                      <a:pt x="2246" y="1984"/>
                      <a:pt x="2244" y="1979"/>
                    </a:cubicBezTo>
                    <a:cubicBezTo>
                      <a:pt x="2245" y="1986"/>
                      <a:pt x="2243" y="1994"/>
                      <a:pt x="2240" y="1998"/>
                    </a:cubicBezTo>
                    <a:cubicBezTo>
                      <a:pt x="2237" y="2002"/>
                      <a:pt x="2233" y="2005"/>
                      <a:pt x="2228" y="2006"/>
                    </a:cubicBezTo>
                    <a:cubicBezTo>
                      <a:pt x="2220" y="2007"/>
                      <a:pt x="2212" y="2002"/>
                      <a:pt x="2211" y="1992"/>
                    </a:cubicBezTo>
                    <a:cubicBezTo>
                      <a:pt x="2211" y="1987"/>
                      <a:pt x="2214" y="1982"/>
                      <a:pt x="2219" y="1981"/>
                    </a:cubicBezTo>
                    <a:cubicBezTo>
                      <a:pt x="2228" y="1978"/>
                      <a:pt x="2234" y="1988"/>
                      <a:pt x="2229" y="1992"/>
                    </a:cubicBezTo>
                    <a:cubicBezTo>
                      <a:pt x="2230" y="1989"/>
                      <a:pt x="2228" y="1986"/>
                      <a:pt x="2226" y="1985"/>
                    </a:cubicBezTo>
                    <a:cubicBezTo>
                      <a:pt x="2222" y="1983"/>
                      <a:pt x="2217" y="1986"/>
                      <a:pt x="2216" y="1990"/>
                    </a:cubicBezTo>
                    <a:cubicBezTo>
                      <a:pt x="2215" y="1993"/>
                      <a:pt x="2217" y="1997"/>
                      <a:pt x="2219" y="1999"/>
                    </a:cubicBezTo>
                    <a:cubicBezTo>
                      <a:pt x="2224" y="2003"/>
                      <a:pt x="2232" y="2001"/>
                      <a:pt x="2236" y="1997"/>
                    </a:cubicBezTo>
                    <a:cubicBezTo>
                      <a:pt x="2240" y="1994"/>
                      <a:pt x="2241" y="1989"/>
                      <a:pt x="2242" y="1984"/>
                    </a:cubicBezTo>
                    <a:cubicBezTo>
                      <a:pt x="2242" y="1976"/>
                      <a:pt x="2239" y="1971"/>
                      <a:pt x="2235" y="1964"/>
                    </a:cubicBezTo>
                    <a:cubicBezTo>
                      <a:pt x="2223" y="1943"/>
                      <a:pt x="2213" y="1922"/>
                      <a:pt x="2205" y="1898"/>
                    </a:cubicBezTo>
                    <a:cubicBezTo>
                      <a:pt x="2204" y="1894"/>
                      <a:pt x="2198" y="1871"/>
                      <a:pt x="2195" y="1853"/>
                    </a:cubicBezTo>
                    <a:cubicBezTo>
                      <a:pt x="2191" y="1874"/>
                      <a:pt x="2182" y="1894"/>
                      <a:pt x="2168" y="1910"/>
                    </a:cubicBezTo>
                    <a:cubicBezTo>
                      <a:pt x="2163" y="1916"/>
                      <a:pt x="2158" y="1920"/>
                      <a:pt x="2154" y="1923"/>
                    </a:cubicBezTo>
                    <a:cubicBezTo>
                      <a:pt x="2147" y="1930"/>
                      <a:pt x="2133" y="1940"/>
                      <a:pt x="2139" y="1951"/>
                    </a:cubicBezTo>
                    <a:cubicBezTo>
                      <a:pt x="2142" y="1956"/>
                      <a:pt x="2147" y="1959"/>
                      <a:pt x="2152" y="1957"/>
                    </a:cubicBezTo>
                    <a:cubicBezTo>
                      <a:pt x="2154" y="1956"/>
                      <a:pt x="2156" y="1953"/>
                      <a:pt x="2157" y="1951"/>
                    </a:cubicBezTo>
                    <a:cubicBezTo>
                      <a:pt x="2157" y="1947"/>
                      <a:pt x="2154" y="1944"/>
                      <a:pt x="2150" y="1945"/>
                    </a:cubicBezTo>
                    <a:cubicBezTo>
                      <a:pt x="2148" y="1945"/>
                      <a:pt x="2146" y="1947"/>
                      <a:pt x="2146" y="1949"/>
                    </a:cubicBezTo>
                    <a:cubicBezTo>
                      <a:pt x="2144" y="1945"/>
                      <a:pt x="2150" y="1939"/>
                      <a:pt x="2156" y="1943"/>
                    </a:cubicBezTo>
                    <a:cubicBezTo>
                      <a:pt x="2160" y="1945"/>
                      <a:pt x="2161" y="1950"/>
                      <a:pt x="2159" y="1954"/>
                    </a:cubicBezTo>
                    <a:cubicBezTo>
                      <a:pt x="2157" y="1961"/>
                      <a:pt x="2149" y="1962"/>
                      <a:pt x="2143" y="1960"/>
                    </a:cubicBezTo>
                    <a:cubicBezTo>
                      <a:pt x="2138" y="1957"/>
                      <a:pt x="2134" y="1950"/>
                      <a:pt x="2135" y="1943"/>
                    </a:cubicBezTo>
                    <a:cubicBezTo>
                      <a:pt x="2136" y="1940"/>
                      <a:pt x="2137" y="1937"/>
                      <a:pt x="2138" y="1935"/>
                    </a:cubicBezTo>
                    <a:cubicBezTo>
                      <a:pt x="2128" y="1942"/>
                      <a:pt x="2119" y="1947"/>
                      <a:pt x="2111" y="1951"/>
                    </a:cubicBezTo>
                    <a:cubicBezTo>
                      <a:pt x="2094" y="1958"/>
                      <a:pt x="2066" y="1961"/>
                      <a:pt x="2055" y="1970"/>
                    </a:cubicBezTo>
                    <a:cubicBezTo>
                      <a:pt x="2053" y="1973"/>
                      <a:pt x="2051" y="1975"/>
                      <a:pt x="2050" y="1978"/>
                    </a:cubicBezTo>
                    <a:cubicBezTo>
                      <a:pt x="2047" y="1984"/>
                      <a:pt x="2047" y="1990"/>
                      <a:pt x="2049" y="1995"/>
                    </a:cubicBezTo>
                    <a:cubicBezTo>
                      <a:pt x="2051" y="2002"/>
                      <a:pt x="2055" y="2007"/>
                      <a:pt x="2061" y="2010"/>
                    </a:cubicBezTo>
                    <a:cubicBezTo>
                      <a:pt x="2068" y="2014"/>
                      <a:pt x="2076" y="2015"/>
                      <a:pt x="2084" y="2013"/>
                    </a:cubicBezTo>
                    <a:cubicBezTo>
                      <a:pt x="2091" y="2011"/>
                      <a:pt x="2097" y="2007"/>
                      <a:pt x="2101" y="2000"/>
                    </a:cubicBezTo>
                    <a:cubicBezTo>
                      <a:pt x="2105" y="1993"/>
                      <a:pt x="2106" y="1986"/>
                      <a:pt x="2102" y="1979"/>
                    </a:cubicBezTo>
                    <a:cubicBezTo>
                      <a:pt x="2099" y="1974"/>
                      <a:pt x="2094" y="1971"/>
                      <a:pt x="2089" y="1970"/>
                    </a:cubicBezTo>
                    <a:cubicBezTo>
                      <a:pt x="2089" y="1970"/>
                      <a:pt x="2090" y="1970"/>
                      <a:pt x="2090" y="1971"/>
                    </a:cubicBezTo>
                    <a:cubicBezTo>
                      <a:pt x="2100" y="1973"/>
                      <a:pt x="2099" y="1986"/>
                      <a:pt x="2090" y="1983"/>
                    </a:cubicBezTo>
                    <a:cubicBezTo>
                      <a:pt x="2085" y="1982"/>
                      <a:pt x="2080" y="1975"/>
                      <a:pt x="2071" y="1981"/>
                    </a:cubicBezTo>
                    <a:cubicBezTo>
                      <a:pt x="2073" y="1978"/>
                      <a:pt x="2076" y="1975"/>
                      <a:pt x="2079" y="1972"/>
                    </a:cubicBezTo>
                    <a:cubicBezTo>
                      <a:pt x="2080" y="1972"/>
                      <a:pt x="2081" y="1971"/>
                      <a:pt x="2083" y="1970"/>
                    </a:cubicBezTo>
                    <a:cubicBezTo>
                      <a:pt x="2091" y="1968"/>
                      <a:pt x="2098" y="1972"/>
                      <a:pt x="2103" y="1978"/>
                    </a:cubicBezTo>
                    <a:cubicBezTo>
                      <a:pt x="2107" y="1986"/>
                      <a:pt x="2106" y="1993"/>
                      <a:pt x="2102" y="2001"/>
                    </a:cubicBezTo>
                    <a:cubicBezTo>
                      <a:pt x="2098" y="2008"/>
                      <a:pt x="2092" y="2012"/>
                      <a:pt x="2084" y="2015"/>
                    </a:cubicBezTo>
                    <a:cubicBezTo>
                      <a:pt x="2076" y="2017"/>
                      <a:pt x="2067" y="2016"/>
                      <a:pt x="2060" y="2012"/>
                    </a:cubicBezTo>
                    <a:cubicBezTo>
                      <a:pt x="2053" y="2009"/>
                      <a:pt x="2048" y="2003"/>
                      <a:pt x="2046" y="1995"/>
                    </a:cubicBezTo>
                    <a:cubicBezTo>
                      <a:pt x="2044" y="1989"/>
                      <a:pt x="2044" y="1983"/>
                      <a:pt x="2047" y="1977"/>
                    </a:cubicBezTo>
                    <a:cubicBezTo>
                      <a:pt x="2048" y="1973"/>
                      <a:pt x="2050" y="1971"/>
                      <a:pt x="2053" y="1968"/>
                    </a:cubicBezTo>
                    <a:cubicBezTo>
                      <a:pt x="2054" y="1967"/>
                      <a:pt x="2054" y="1967"/>
                      <a:pt x="2054" y="1967"/>
                    </a:cubicBezTo>
                    <a:cubicBezTo>
                      <a:pt x="2053" y="1967"/>
                      <a:pt x="2053" y="1967"/>
                      <a:pt x="2053" y="1967"/>
                    </a:cubicBezTo>
                    <a:cubicBezTo>
                      <a:pt x="2052" y="1968"/>
                      <a:pt x="2052" y="1968"/>
                      <a:pt x="2052" y="1968"/>
                    </a:cubicBezTo>
                    <a:cubicBezTo>
                      <a:pt x="2046" y="1968"/>
                      <a:pt x="2041" y="1969"/>
                      <a:pt x="2035" y="1969"/>
                    </a:cubicBezTo>
                    <a:cubicBezTo>
                      <a:pt x="2021" y="1969"/>
                      <a:pt x="2003" y="1965"/>
                      <a:pt x="1995" y="1953"/>
                    </a:cubicBezTo>
                    <a:cubicBezTo>
                      <a:pt x="1992" y="1947"/>
                      <a:pt x="1991" y="1942"/>
                      <a:pt x="1992" y="1935"/>
                    </a:cubicBezTo>
                    <a:cubicBezTo>
                      <a:pt x="1992" y="1933"/>
                      <a:pt x="1992" y="1933"/>
                      <a:pt x="1992" y="1933"/>
                    </a:cubicBezTo>
                    <a:cubicBezTo>
                      <a:pt x="1994" y="1926"/>
                      <a:pt x="1998" y="1921"/>
                      <a:pt x="2004" y="1916"/>
                    </a:cubicBezTo>
                    <a:cubicBezTo>
                      <a:pt x="2010" y="1912"/>
                      <a:pt x="2016" y="1911"/>
                      <a:pt x="2023" y="1911"/>
                    </a:cubicBezTo>
                    <a:cubicBezTo>
                      <a:pt x="2030" y="1913"/>
                      <a:pt x="2036" y="1916"/>
                      <a:pt x="2040" y="1923"/>
                    </a:cubicBezTo>
                    <a:cubicBezTo>
                      <a:pt x="2042" y="1928"/>
                      <a:pt x="2042" y="1932"/>
                      <a:pt x="2039" y="1937"/>
                    </a:cubicBezTo>
                    <a:cubicBezTo>
                      <a:pt x="2037" y="1942"/>
                      <a:pt x="2033" y="1945"/>
                      <a:pt x="2027" y="1946"/>
                    </a:cubicBezTo>
                    <a:cubicBezTo>
                      <a:pt x="2024" y="1946"/>
                      <a:pt x="2022" y="1946"/>
                      <a:pt x="2019" y="1945"/>
                    </a:cubicBezTo>
                    <a:cubicBezTo>
                      <a:pt x="2022" y="1946"/>
                      <a:pt x="2024" y="1946"/>
                      <a:pt x="2027" y="1946"/>
                    </a:cubicBezTo>
                    <a:cubicBezTo>
                      <a:pt x="2032" y="1945"/>
                      <a:pt x="2036" y="1942"/>
                      <a:pt x="2039" y="1937"/>
                    </a:cubicBezTo>
                    <a:cubicBezTo>
                      <a:pt x="2041" y="1932"/>
                      <a:pt x="2041" y="1928"/>
                      <a:pt x="2039" y="1924"/>
                    </a:cubicBezTo>
                    <a:cubicBezTo>
                      <a:pt x="2036" y="1917"/>
                      <a:pt x="2030" y="1914"/>
                      <a:pt x="2023" y="1913"/>
                    </a:cubicBezTo>
                    <a:cubicBezTo>
                      <a:pt x="2016" y="1912"/>
                      <a:pt x="2010" y="1914"/>
                      <a:pt x="2005" y="1918"/>
                    </a:cubicBezTo>
                    <a:cubicBezTo>
                      <a:pt x="1999" y="1923"/>
                      <a:pt x="1996" y="1928"/>
                      <a:pt x="1995" y="1936"/>
                    </a:cubicBezTo>
                    <a:cubicBezTo>
                      <a:pt x="1994" y="1941"/>
                      <a:pt x="1995" y="1946"/>
                      <a:pt x="1998" y="1951"/>
                    </a:cubicBezTo>
                    <a:cubicBezTo>
                      <a:pt x="2006" y="1963"/>
                      <a:pt x="2025" y="1966"/>
                      <a:pt x="2038" y="1965"/>
                    </a:cubicBezTo>
                    <a:cubicBezTo>
                      <a:pt x="2044" y="1964"/>
                      <a:pt x="2052" y="1963"/>
                      <a:pt x="2060" y="1961"/>
                    </a:cubicBezTo>
                    <a:cubicBezTo>
                      <a:pt x="2059" y="1961"/>
                      <a:pt x="2057" y="1961"/>
                      <a:pt x="2056" y="1960"/>
                    </a:cubicBezTo>
                    <a:cubicBezTo>
                      <a:pt x="2050" y="1958"/>
                      <a:pt x="2045" y="1952"/>
                      <a:pt x="2045" y="1945"/>
                    </a:cubicBezTo>
                    <a:cubicBezTo>
                      <a:pt x="2046" y="1939"/>
                      <a:pt x="2050" y="1933"/>
                      <a:pt x="2058" y="1934"/>
                    </a:cubicBezTo>
                    <a:cubicBezTo>
                      <a:pt x="2062" y="1934"/>
                      <a:pt x="2065" y="1938"/>
                      <a:pt x="2066" y="1941"/>
                    </a:cubicBezTo>
                    <a:cubicBezTo>
                      <a:pt x="2067" y="1949"/>
                      <a:pt x="2058" y="1952"/>
                      <a:pt x="2056" y="1948"/>
                    </a:cubicBezTo>
                    <a:cubicBezTo>
                      <a:pt x="2058" y="1949"/>
                      <a:pt x="2061" y="1948"/>
                      <a:pt x="2062" y="1946"/>
                    </a:cubicBezTo>
                    <a:cubicBezTo>
                      <a:pt x="2064" y="1943"/>
                      <a:pt x="2063" y="1939"/>
                      <a:pt x="2060" y="1938"/>
                    </a:cubicBezTo>
                    <a:cubicBezTo>
                      <a:pt x="2057" y="1937"/>
                      <a:pt x="2054" y="1937"/>
                      <a:pt x="2052" y="1939"/>
                    </a:cubicBezTo>
                    <a:cubicBezTo>
                      <a:pt x="2048" y="1943"/>
                      <a:pt x="2048" y="1949"/>
                      <a:pt x="2051" y="1953"/>
                    </a:cubicBezTo>
                    <a:cubicBezTo>
                      <a:pt x="2053" y="1956"/>
                      <a:pt x="2057" y="1957"/>
                      <a:pt x="2061" y="1958"/>
                    </a:cubicBezTo>
                    <a:cubicBezTo>
                      <a:pt x="2075" y="1962"/>
                      <a:pt x="2114" y="1947"/>
                      <a:pt x="2125" y="1939"/>
                    </a:cubicBezTo>
                    <a:cubicBezTo>
                      <a:pt x="2111" y="1943"/>
                      <a:pt x="2096" y="1944"/>
                      <a:pt x="2081" y="1940"/>
                    </a:cubicBezTo>
                    <a:cubicBezTo>
                      <a:pt x="2047" y="1929"/>
                      <a:pt x="2015" y="1892"/>
                      <a:pt x="2030" y="1855"/>
                    </a:cubicBezTo>
                    <a:cubicBezTo>
                      <a:pt x="2035" y="1844"/>
                      <a:pt x="2047" y="1835"/>
                      <a:pt x="2060" y="1837"/>
                    </a:cubicBezTo>
                    <a:cubicBezTo>
                      <a:pt x="2070" y="1839"/>
                      <a:pt x="2078" y="1846"/>
                      <a:pt x="2078" y="1857"/>
                    </a:cubicBezTo>
                    <a:cubicBezTo>
                      <a:pt x="2078" y="1867"/>
                      <a:pt x="2072" y="1875"/>
                      <a:pt x="2063" y="1878"/>
                    </a:cubicBezTo>
                    <a:cubicBezTo>
                      <a:pt x="2057" y="1879"/>
                      <a:pt x="2051" y="1878"/>
                      <a:pt x="2046" y="1874"/>
                    </a:cubicBezTo>
                    <a:cubicBezTo>
                      <a:pt x="2045" y="1873"/>
                      <a:pt x="2043" y="1871"/>
                      <a:pt x="2042" y="1869"/>
                    </a:cubicBezTo>
                    <a:cubicBezTo>
                      <a:pt x="2040" y="1865"/>
                      <a:pt x="2039" y="1859"/>
                      <a:pt x="2042" y="1854"/>
                    </a:cubicBezTo>
                    <a:cubicBezTo>
                      <a:pt x="2046" y="1846"/>
                      <a:pt x="2055" y="1843"/>
                      <a:pt x="2063" y="1847"/>
                    </a:cubicBezTo>
                    <a:cubicBezTo>
                      <a:pt x="2071" y="1851"/>
                      <a:pt x="2074" y="1861"/>
                      <a:pt x="2070" y="1869"/>
                    </a:cubicBezTo>
                    <a:cubicBezTo>
                      <a:pt x="2068" y="1873"/>
                      <a:pt x="2064" y="1876"/>
                      <a:pt x="2060" y="1877"/>
                    </a:cubicBezTo>
                    <a:cubicBezTo>
                      <a:pt x="2061" y="1877"/>
                      <a:pt x="2061" y="1876"/>
                      <a:pt x="2062" y="1876"/>
                    </a:cubicBezTo>
                    <a:cubicBezTo>
                      <a:pt x="2071" y="1873"/>
                      <a:pt x="2076" y="1866"/>
                      <a:pt x="2076" y="1857"/>
                    </a:cubicBezTo>
                    <a:cubicBezTo>
                      <a:pt x="2075" y="1848"/>
                      <a:pt x="2068" y="1842"/>
                      <a:pt x="2060" y="1840"/>
                    </a:cubicBezTo>
                    <a:cubicBezTo>
                      <a:pt x="2048" y="1839"/>
                      <a:pt x="2038" y="1847"/>
                      <a:pt x="2034" y="1857"/>
                    </a:cubicBezTo>
                    <a:cubicBezTo>
                      <a:pt x="2021" y="1891"/>
                      <a:pt x="2052" y="1925"/>
                      <a:pt x="2082" y="1934"/>
                    </a:cubicBezTo>
                    <a:cubicBezTo>
                      <a:pt x="2114" y="1942"/>
                      <a:pt x="2142" y="1930"/>
                      <a:pt x="2163" y="1907"/>
                    </a:cubicBezTo>
                    <a:cubicBezTo>
                      <a:pt x="2205" y="1857"/>
                      <a:pt x="2195" y="1793"/>
                      <a:pt x="2167" y="1740"/>
                    </a:cubicBezTo>
                    <a:cubicBezTo>
                      <a:pt x="2156" y="1721"/>
                      <a:pt x="2146" y="1706"/>
                      <a:pt x="2130" y="1692"/>
                    </a:cubicBezTo>
                    <a:cubicBezTo>
                      <a:pt x="2113" y="1678"/>
                      <a:pt x="2092" y="1666"/>
                      <a:pt x="2073" y="1667"/>
                    </a:cubicBezTo>
                    <a:cubicBezTo>
                      <a:pt x="2073" y="1667"/>
                      <a:pt x="2073" y="1667"/>
                      <a:pt x="2073" y="1667"/>
                    </a:cubicBezTo>
                    <a:cubicBezTo>
                      <a:pt x="2086" y="1668"/>
                      <a:pt x="2100" y="1675"/>
                      <a:pt x="2109" y="1683"/>
                    </a:cubicBezTo>
                    <a:cubicBezTo>
                      <a:pt x="2127" y="1699"/>
                      <a:pt x="2140" y="1732"/>
                      <a:pt x="2136" y="1757"/>
                    </a:cubicBezTo>
                    <a:cubicBezTo>
                      <a:pt x="2135" y="1755"/>
                      <a:pt x="2132" y="1755"/>
                      <a:pt x="2131" y="1756"/>
                    </a:cubicBezTo>
                    <a:cubicBezTo>
                      <a:pt x="2135" y="1732"/>
                      <a:pt x="2123" y="1703"/>
                      <a:pt x="2106" y="1686"/>
                    </a:cubicBezTo>
                    <a:cubicBezTo>
                      <a:pt x="2095" y="1675"/>
                      <a:pt x="2075" y="1665"/>
                      <a:pt x="2059" y="1671"/>
                    </a:cubicBezTo>
                    <a:cubicBezTo>
                      <a:pt x="2054" y="1674"/>
                      <a:pt x="2051" y="1676"/>
                      <a:pt x="2049" y="1680"/>
                    </a:cubicBezTo>
                    <a:cubicBezTo>
                      <a:pt x="2046" y="1685"/>
                      <a:pt x="2045" y="1689"/>
                      <a:pt x="2046" y="1694"/>
                    </a:cubicBezTo>
                    <a:cubicBezTo>
                      <a:pt x="2047" y="1698"/>
                      <a:pt x="2050" y="1702"/>
                      <a:pt x="2053" y="1704"/>
                    </a:cubicBezTo>
                    <a:cubicBezTo>
                      <a:pt x="2057" y="1707"/>
                      <a:pt x="2061" y="1707"/>
                      <a:pt x="2065" y="1706"/>
                    </a:cubicBezTo>
                    <a:cubicBezTo>
                      <a:pt x="2069" y="1705"/>
                      <a:pt x="2072" y="1702"/>
                      <a:pt x="2072" y="1698"/>
                    </a:cubicBezTo>
                    <a:cubicBezTo>
                      <a:pt x="2073" y="1696"/>
                      <a:pt x="2073" y="1695"/>
                      <a:pt x="2072" y="1693"/>
                    </a:cubicBezTo>
                    <a:cubicBezTo>
                      <a:pt x="2071" y="1692"/>
                      <a:pt x="2070" y="1690"/>
                      <a:pt x="2068" y="1690"/>
                    </a:cubicBezTo>
                    <a:cubicBezTo>
                      <a:pt x="2067" y="1689"/>
                      <a:pt x="2066" y="1689"/>
                      <a:pt x="2064" y="1689"/>
                    </a:cubicBezTo>
                    <a:cubicBezTo>
                      <a:pt x="2063" y="1690"/>
                      <a:pt x="2063" y="1690"/>
                      <a:pt x="2062" y="1692"/>
                    </a:cubicBezTo>
                    <a:cubicBezTo>
                      <a:pt x="2062" y="1690"/>
                      <a:pt x="2063" y="1690"/>
                      <a:pt x="2064" y="1689"/>
                    </a:cubicBezTo>
                    <a:cubicBezTo>
                      <a:pt x="2066" y="1689"/>
                      <a:pt x="2067" y="1689"/>
                      <a:pt x="2068" y="1690"/>
                    </a:cubicBezTo>
                    <a:cubicBezTo>
                      <a:pt x="2070" y="1690"/>
                      <a:pt x="2071" y="1691"/>
                      <a:pt x="2072" y="1693"/>
                    </a:cubicBezTo>
                    <a:cubicBezTo>
                      <a:pt x="2073" y="1695"/>
                      <a:pt x="2073" y="1696"/>
                      <a:pt x="2073" y="1698"/>
                    </a:cubicBezTo>
                    <a:cubicBezTo>
                      <a:pt x="2072" y="1702"/>
                      <a:pt x="2069" y="1705"/>
                      <a:pt x="2065" y="1707"/>
                    </a:cubicBezTo>
                    <a:cubicBezTo>
                      <a:pt x="2061" y="1708"/>
                      <a:pt x="2057" y="1708"/>
                      <a:pt x="2053" y="1705"/>
                    </a:cubicBezTo>
                    <a:cubicBezTo>
                      <a:pt x="2049" y="1703"/>
                      <a:pt x="2046" y="1699"/>
                      <a:pt x="2045" y="1694"/>
                    </a:cubicBezTo>
                    <a:cubicBezTo>
                      <a:pt x="2043" y="1689"/>
                      <a:pt x="2044" y="1684"/>
                      <a:pt x="2047" y="1679"/>
                    </a:cubicBezTo>
                    <a:cubicBezTo>
                      <a:pt x="2049" y="1677"/>
                      <a:pt x="2051" y="1674"/>
                      <a:pt x="2053" y="1672"/>
                    </a:cubicBezTo>
                    <a:cubicBezTo>
                      <a:pt x="2051" y="1674"/>
                      <a:pt x="2049" y="1675"/>
                      <a:pt x="2047" y="1677"/>
                    </a:cubicBezTo>
                    <a:cubicBezTo>
                      <a:pt x="2037" y="1685"/>
                      <a:pt x="2031" y="1696"/>
                      <a:pt x="2027" y="1708"/>
                    </a:cubicBezTo>
                    <a:cubicBezTo>
                      <a:pt x="2022" y="1724"/>
                      <a:pt x="2022" y="1736"/>
                      <a:pt x="2024" y="1753"/>
                    </a:cubicBezTo>
                    <a:cubicBezTo>
                      <a:pt x="2028" y="1782"/>
                      <a:pt x="2039" y="1816"/>
                      <a:pt x="2024" y="1843"/>
                    </a:cubicBezTo>
                    <a:cubicBezTo>
                      <a:pt x="2021" y="1847"/>
                      <a:pt x="2018" y="1851"/>
                      <a:pt x="2015" y="1854"/>
                    </a:cubicBezTo>
                    <a:cubicBezTo>
                      <a:pt x="2012" y="1858"/>
                      <a:pt x="2006" y="1861"/>
                      <a:pt x="2002" y="1865"/>
                    </a:cubicBezTo>
                    <a:cubicBezTo>
                      <a:pt x="1993" y="1875"/>
                      <a:pt x="1996" y="1886"/>
                      <a:pt x="2002" y="1889"/>
                    </a:cubicBezTo>
                    <a:cubicBezTo>
                      <a:pt x="2005" y="1891"/>
                      <a:pt x="2009" y="1891"/>
                      <a:pt x="2012" y="1890"/>
                    </a:cubicBezTo>
                    <a:cubicBezTo>
                      <a:pt x="2014" y="1889"/>
                      <a:pt x="2016" y="1886"/>
                      <a:pt x="2016" y="1883"/>
                    </a:cubicBezTo>
                    <a:cubicBezTo>
                      <a:pt x="2016" y="1880"/>
                      <a:pt x="2013" y="1877"/>
                      <a:pt x="2010" y="1878"/>
                    </a:cubicBezTo>
                    <a:cubicBezTo>
                      <a:pt x="2007" y="1878"/>
                      <a:pt x="2005" y="1880"/>
                      <a:pt x="2005" y="1883"/>
                    </a:cubicBezTo>
                    <a:cubicBezTo>
                      <a:pt x="2004" y="1880"/>
                      <a:pt x="2006" y="1877"/>
                      <a:pt x="2009" y="1876"/>
                    </a:cubicBezTo>
                    <a:cubicBezTo>
                      <a:pt x="2011" y="1875"/>
                      <a:pt x="2014" y="1876"/>
                      <a:pt x="2016" y="1877"/>
                    </a:cubicBezTo>
                    <a:cubicBezTo>
                      <a:pt x="2022" y="1883"/>
                      <a:pt x="2017" y="1892"/>
                      <a:pt x="2010" y="1894"/>
                    </a:cubicBezTo>
                    <a:cubicBezTo>
                      <a:pt x="2006" y="1894"/>
                      <a:pt x="2001" y="1893"/>
                      <a:pt x="1998" y="1889"/>
                    </a:cubicBezTo>
                    <a:cubicBezTo>
                      <a:pt x="1993" y="1884"/>
                      <a:pt x="1992" y="1875"/>
                      <a:pt x="1998" y="1867"/>
                    </a:cubicBezTo>
                    <a:cubicBezTo>
                      <a:pt x="1996" y="1869"/>
                      <a:pt x="1993" y="1871"/>
                      <a:pt x="1990" y="1872"/>
                    </a:cubicBezTo>
                    <a:cubicBezTo>
                      <a:pt x="1987" y="1876"/>
                      <a:pt x="1985" y="1882"/>
                      <a:pt x="1986" y="1888"/>
                    </a:cubicBezTo>
                    <a:cubicBezTo>
                      <a:pt x="1987" y="1898"/>
                      <a:pt x="1997" y="1902"/>
                      <a:pt x="2007" y="1901"/>
                    </a:cubicBezTo>
                    <a:cubicBezTo>
                      <a:pt x="2014" y="1901"/>
                      <a:pt x="2019" y="1899"/>
                      <a:pt x="2027" y="1902"/>
                    </a:cubicBezTo>
                    <a:cubicBezTo>
                      <a:pt x="2032" y="1905"/>
                      <a:pt x="2036" y="1910"/>
                      <a:pt x="2037" y="1917"/>
                    </a:cubicBezTo>
                    <a:cubicBezTo>
                      <a:pt x="2026" y="1901"/>
                      <a:pt x="2015" y="1912"/>
                      <a:pt x="2002" y="1911"/>
                    </a:cubicBezTo>
                    <a:cubicBezTo>
                      <a:pt x="1993" y="1910"/>
                      <a:pt x="1986" y="1906"/>
                      <a:pt x="1982" y="1899"/>
                    </a:cubicBezTo>
                    <a:cubicBezTo>
                      <a:pt x="1979" y="1892"/>
                      <a:pt x="1979" y="1880"/>
                      <a:pt x="1987" y="1874"/>
                    </a:cubicBezTo>
                    <a:cubicBezTo>
                      <a:pt x="1987" y="1874"/>
                      <a:pt x="1986" y="1875"/>
                      <a:pt x="1985" y="1875"/>
                    </a:cubicBezTo>
                    <a:cubicBezTo>
                      <a:pt x="1970" y="1882"/>
                      <a:pt x="1956" y="1881"/>
                      <a:pt x="1942" y="1872"/>
                    </a:cubicBezTo>
                    <a:cubicBezTo>
                      <a:pt x="1940" y="1870"/>
                      <a:pt x="1937" y="1868"/>
                      <a:pt x="1935" y="1866"/>
                    </a:cubicBezTo>
                    <a:cubicBezTo>
                      <a:pt x="1936" y="1865"/>
                      <a:pt x="1937" y="1865"/>
                      <a:pt x="1937" y="1864"/>
                    </a:cubicBezTo>
                    <a:cubicBezTo>
                      <a:pt x="1939" y="1866"/>
                      <a:pt x="1941" y="1868"/>
                      <a:pt x="1944" y="1869"/>
                    </a:cubicBezTo>
                    <a:cubicBezTo>
                      <a:pt x="1958" y="1878"/>
                      <a:pt x="1970" y="1878"/>
                      <a:pt x="1984" y="1871"/>
                    </a:cubicBezTo>
                    <a:cubicBezTo>
                      <a:pt x="1986" y="1871"/>
                      <a:pt x="1987" y="1870"/>
                      <a:pt x="1989" y="1869"/>
                    </a:cubicBezTo>
                    <a:cubicBezTo>
                      <a:pt x="1983" y="1870"/>
                      <a:pt x="1978" y="1870"/>
                      <a:pt x="1972" y="1868"/>
                    </a:cubicBezTo>
                    <a:cubicBezTo>
                      <a:pt x="1968" y="1867"/>
                      <a:pt x="1966" y="1865"/>
                      <a:pt x="1963" y="1863"/>
                    </a:cubicBezTo>
                    <a:cubicBezTo>
                      <a:pt x="1960" y="1860"/>
                      <a:pt x="1958" y="1858"/>
                      <a:pt x="1957" y="1854"/>
                    </a:cubicBezTo>
                    <a:cubicBezTo>
                      <a:pt x="1954" y="1846"/>
                      <a:pt x="1957" y="1836"/>
                      <a:pt x="1966" y="1834"/>
                    </a:cubicBezTo>
                    <a:cubicBezTo>
                      <a:pt x="1970" y="1833"/>
                      <a:pt x="1974" y="1833"/>
                      <a:pt x="1977" y="1835"/>
                    </a:cubicBezTo>
                    <a:cubicBezTo>
                      <a:pt x="1979" y="1836"/>
                      <a:pt x="1980" y="1837"/>
                      <a:pt x="1981" y="1839"/>
                    </a:cubicBezTo>
                    <a:cubicBezTo>
                      <a:pt x="1983" y="1842"/>
                      <a:pt x="1983" y="1845"/>
                      <a:pt x="1983" y="1848"/>
                    </a:cubicBezTo>
                    <a:cubicBezTo>
                      <a:pt x="1982" y="1849"/>
                      <a:pt x="1982" y="1851"/>
                      <a:pt x="1981" y="1852"/>
                    </a:cubicBezTo>
                    <a:cubicBezTo>
                      <a:pt x="1980" y="1853"/>
                      <a:pt x="1979" y="1853"/>
                      <a:pt x="1979" y="1854"/>
                    </a:cubicBezTo>
                    <a:cubicBezTo>
                      <a:pt x="1976" y="1855"/>
                      <a:pt x="1973" y="1855"/>
                      <a:pt x="1971" y="1854"/>
                    </a:cubicBezTo>
                    <a:cubicBezTo>
                      <a:pt x="1969" y="1853"/>
                      <a:pt x="1968" y="1851"/>
                      <a:pt x="1969" y="1850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50"/>
                      <a:pt x="1969" y="1850"/>
                      <a:pt x="1969" y="1850"/>
                    </a:cubicBezTo>
                    <a:cubicBezTo>
                      <a:pt x="1969" y="1851"/>
                      <a:pt x="1970" y="1853"/>
                      <a:pt x="1971" y="1853"/>
                    </a:cubicBezTo>
                    <a:cubicBezTo>
                      <a:pt x="1973" y="1855"/>
                      <a:pt x="1976" y="1854"/>
                      <a:pt x="1978" y="1853"/>
                    </a:cubicBezTo>
                    <a:cubicBezTo>
                      <a:pt x="1978" y="1853"/>
                      <a:pt x="1979" y="1852"/>
                      <a:pt x="1980" y="1851"/>
                    </a:cubicBezTo>
                    <a:cubicBezTo>
                      <a:pt x="1981" y="1850"/>
                      <a:pt x="1981" y="1849"/>
                      <a:pt x="1981" y="1848"/>
                    </a:cubicBezTo>
                    <a:cubicBezTo>
                      <a:pt x="1982" y="1845"/>
                      <a:pt x="1981" y="1842"/>
                      <a:pt x="1980" y="1840"/>
                    </a:cubicBezTo>
                    <a:cubicBezTo>
                      <a:pt x="1979" y="1838"/>
                      <a:pt x="1978" y="1837"/>
                      <a:pt x="1976" y="1837"/>
                    </a:cubicBezTo>
                    <a:cubicBezTo>
                      <a:pt x="1973" y="1835"/>
                      <a:pt x="1970" y="1835"/>
                      <a:pt x="1967" y="1836"/>
                    </a:cubicBezTo>
                    <a:cubicBezTo>
                      <a:pt x="1960" y="1838"/>
                      <a:pt x="1957" y="1846"/>
                      <a:pt x="1960" y="1853"/>
                    </a:cubicBezTo>
                    <a:cubicBezTo>
                      <a:pt x="1961" y="1856"/>
                      <a:pt x="1963" y="1858"/>
                      <a:pt x="1965" y="1860"/>
                    </a:cubicBezTo>
                    <a:cubicBezTo>
                      <a:pt x="1968" y="1862"/>
                      <a:pt x="1970" y="1864"/>
                      <a:pt x="1973" y="1865"/>
                    </a:cubicBezTo>
                    <a:cubicBezTo>
                      <a:pt x="1976" y="1866"/>
                      <a:pt x="1980" y="1866"/>
                      <a:pt x="1983" y="1866"/>
                    </a:cubicBezTo>
                    <a:cubicBezTo>
                      <a:pt x="1988" y="1866"/>
                      <a:pt x="1993" y="1864"/>
                      <a:pt x="1998" y="1862"/>
                    </a:cubicBezTo>
                    <a:cubicBezTo>
                      <a:pt x="2007" y="1857"/>
                      <a:pt x="2015" y="1849"/>
                      <a:pt x="2020" y="1841"/>
                    </a:cubicBezTo>
                    <a:cubicBezTo>
                      <a:pt x="2033" y="1818"/>
                      <a:pt x="2025" y="1789"/>
                      <a:pt x="2021" y="1763"/>
                    </a:cubicBezTo>
                    <a:cubicBezTo>
                      <a:pt x="2022" y="1768"/>
                      <a:pt x="2022" y="1773"/>
                      <a:pt x="2022" y="1777"/>
                    </a:cubicBezTo>
                    <a:cubicBezTo>
                      <a:pt x="2021" y="1791"/>
                      <a:pt x="2010" y="1807"/>
                      <a:pt x="1994" y="1808"/>
                    </a:cubicBezTo>
                    <a:cubicBezTo>
                      <a:pt x="1984" y="1809"/>
                      <a:pt x="1975" y="1804"/>
                      <a:pt x="1968" y="1812"/>
                    </a:cubicBezTo>
                    <a:cubicBezTo>
                      <a:pt x="1964" y="1805"/>
                      <a:pt x="1970" y="1793"/>
                      <a:pt x="1981" y="1789"/>
                    </a:cubicBezTo>
                    <a:cubicBezTo>
                      <a:pt x="1993" y="1785"/>
                      <a:pt x="2011" y="1789"/>
                      <a:pt x="2016" y="1775"/>
                    </a:cubicBezTo>
                    <a:cubicBezTo>
                      <a:pt x="2019" y="1767"/>
                      <a:pt x="2017" y="1757"/>
                      <a:pt x="2020" y="1754"/>
                    </a:cubicBezTo>
                    <a:cubicBezTo>
                      <a:pt x="2020" y="1754"/>
                      <a:pt x="2020" y="1755"/>
                      <a:pt x="2020" y="1755"/>
                    </a:cubicBezTo>
                    <a:cubicBezTo>
                      <a:pt x="2020" y="1755"/>
                      <a:pt x="2020" y="1754"/>
                      <a:pt x="2020" y="1753"/>
                    </a:cubicBezTo>
                    <a:cubicBezTo>
                      <a:pt x="2018" y="1736"/>
                      <a:pt x="2018" y="1724"/>
                      <a:pt x="2023" y="1707"/>
                    </a:cubicBezTo>
                    <a:cubicBezTo>
                      <a:pt x="2028" y="1694"/>
                      <a:pt x="2034" y="1684"/>
                      <a:pt x="2046" y="1675"/>
                    </a:cubicBezTo>
                    <a:cubicBezTo>
                      <a:pt x="2055" y="1668"/>
                      <a:pt x="2064" y="1666"/>
                      <a:pt x="2074" y="1665"/>
                    </a:cubicBezTo>
                    <a:cubicBezTo>
                      <a:pt x="2093" y="1664"/>
                      <a:pt x="2115" y="1676"/>
                      <a:pt x="2132" y="1690"/>
                    </a:cubicBezTo>
                    <a:cubicBezTo>
                      <a:pt x="2139" y="1695"/>
                      <a:pt x="2145" y="1701"/>
                      <a:pt x="2150" y="1708"/>
                    </a:cubicBezTo>
                    <a:cubicBezTo>
                      <a:pt x="2161" y="1720"/>
                      <a:pt x="2167" y="1734"/>
                      <a:pt x="2179" y="1743"/>
                    </a:cubicBezTo>
                    <a:cubicBezTo>
                      <a:pt x="2185" y="1747"/>
                      <a:pt x="2193" y="1752"/>
                      <a:pt x="2200" y="1751"/>
                    </a:cubicBezTo>
                    <a:cubicBezTo>
                      <a:pt x="2204" y="1750"/>
                      <a:pt x="2210" y="1746"/>
                      <a:pt x="2209" y="1741"/>
                    </a:cubicBezTo>
                    <a:cubicBezTo>
                      <a:pt x="2209" y="1740"/>
                      <a:pt x="2208" y="1738"/>
                      <a:pt x="2206" y="1738"/>
                    </a:cubicBezTo>
                    <a:cubicBezTo>
                      <a:pt x="2205" y="1738"/>
                      <a:pt x="2203" y="1739"/>
                      <a:pt x="2203" y="1740"/>
                    </a:cubicBezTo>
                    <a:cubicBezTo>
                      <a:pt x="2202" y="1741"/>
                      <a:pt x="2203" y="1742"/>
                      <a:pt x="2203" y="1743"/>
                    </a:cubicBezTo>
                    <a:cubicBezTo>
                      <a:pt x="2204" y="1744"/>
                      <a:pt x="2205" y="1744"/>
                      <a:pt x="2206" y="1743"/>
                    </a:cubicBezTo>
                    <a:cubicBezTo>
                      <a:pt x="2207" y="1742"/>
                      <a:pt x="2207" y="1742"/>
                      <a:pt x="2206" y="1741"/>
                    </a:cubicBezTo>
                    <a:cubicBezTo>
                      <a:pt x="2208" y="1741"/>
                      <a:pt x="2208" y="1742"/>
                      <a:pt x="2208" y="1743"/>
                    </a:cubicBezTo>
                    <a:cubicBezTo>
                      <a:pt x="2207" y="1745"/>
                      <a:pt x="2206" y="1746"/>
                      <a:pt x="2204" y="1746"/>
                    </a:cubicBezTo>
                    <a:cubicBezTo>
                      <a:pt x="2201" y="1746"/>
                      <a:pt x="2199" y="1743"/>
                      <a:pt x="2199" y="1741"/>
                    </a:cubicBezTo>
                    <a:cubicBezTo>
                      <a:pt x="2199" y="1739"/>
                      <a:pt x="2200" y="1737"/>
                      <a:pt x="2202" y="1735"/>
                    </a:cubicBezTo>
                    <a:cubicBezTo>
                      <a:pt x="2203" y="1734"/>
                      <a:pt x="2205" y="1734"/>
                      <a:pt x="2207" y="1734"/>
                    </a:cubicBezTo>
                    <a:cubicBezTo>
                      <a:pt x="2210" y="1735"/>
                      <a:pt x="2212" y="1737"/>
                      <a:pt x="2212" y="1740"/>
                    </a:cubicBezTo>
                    <a:cubicBezTo>
                      <a:pt x="2213" y="1745"/>
                      <a:pt x="2209" y="1749"/>
                      <a:pt x="2204" y="1751"/>
                    </a:cubicBezTo>
                    <a:cubicBezTo>
                      <a:pt x="2202" y="1752"/>
                      <a:pt x="2199" y="1752"/>
                      <a:pt x="2197" y="1752"/>
                    </a:cubicBezTo>
                    <a:cubicBezTo>
                      <a:pt x="2207" y="1755"/>
                      <a:pt x="2216" y="1751"/>
                      <a:pt x="2223" y="1745"/>
                    </a:cubicBezTo>
                    <a:cubicBezTo>
                      <a:pt x="2227" y="1741"/>
                      <a:pt x="2230" y="1735"/>
                      <a:pt x="2230" y="1729"/>
                    </a:cubicBezTo>
                    <a:cubicBezTo>
                      <a:pt x="2230" y="1729"/>
                      <a:pt x="2230" y="1729"/>
                      <a:pt x="2230" y="1729"/>
                    </a:cubicBezTo>
                    <a:cubicBezTo>
                      <a:pt x="2229" y="1735"/>
                      <a:pt x="2223" y="1739"/>
                      <a:pt x="2217" y="1734"/>
                    </a:cubicBezTo>
                    <a:cubicBezTo>
                      <a:pt x="2212" y="1730"/>
                      <a:pt x="2211" y="1718"/>
                      <a:pt x="2196" y="1720"/>
                    </a:cubicBezTo>
                    <a:close/>
                    <a:moveTo>
                      <a:pt x="2525" y="1873"/>
                    </a:moveTo>
                    <a:cubicBezTo>
                      <a:pt x="2507" y="1851"/>
                      <a:pt x="2483" y="1851"/>
                      <a:pt x="2472" y="1844"/>
                    </a:cubicBezTo>
                    <a:cubicBezTo>
                      <a:pt x="2459" y="1836"/>
                      <a:pt x="2468" y="1821"/>
                      <a:pt x="2483" y="1827"/>
                    </a:cubicBezTo>
                    <a:cubicBezTo>
                      <a:pt x="2501" y="1832"/>
                      <a:pt x="2517" y="1852"/>
                      <a:pt x="2525" y="1873"/>
                    </a:cubicBezTo>
                    <a:close/>
                    <a:moveTo>
                      <a:pt x="2514" y="1728"/>
                    </a:moveTo>
                    <a:cubicBezTo>
                      <a:pt x="2518" y="1716"/>
                      <a:pt x="2539" y="1698"/>
                      <a:pt x="2554" y="1696"/>
                    </a:cubicBezTo>
                    <a:cubicBezTo>
                      <a:pt x="2570" y="1694"/>
                      <a:pt x="2576" y="1706"/>
                      <a:pt x="2558" y="1712"/>
                    </a:cubicBezTo>
                    <a:cubicBezTo>
                      <a:pt x="2545" y="1716"/>
                      <a:pt x="2523" y="1716"/>
                      <a:pt x="2514" y="1728"/>
                    </a:cubicBezTo>
                    <a:close/>
                    <a:moveTo>
                      <a:pt x="2392" y="1789"/>
                    </a:moveTo>
                    <a:cubicBezTo>
                      <a:pt x="2392" y="1791"/>
                      <a:pt x="2394" y="1793"/>
                      <a:pt x="2396" y="1792"/>
                    </a:cubicBezTo>
                    <a:cubicBezTo>
                      <a:pt x="2398" y="1792"/>
                      <a:pt x="2399" y="1790"/>
                      <a:pt x="2399" y="1788"/>
                    </a:cubicBezTo>
                    <a:cubicBezTo>
                      <a:pt x="2399" y="1786"/>
                      <a:pt x="2397" y="1784"/>
                      <a:pt x="2395" y="1785"/>
                    </a:cubicBezTo>
                    <a:cubicBezTo>
                      <a:pt x="2392" y="1785"/>
                      <a:pt x="2391" y="1787"/>
                      <a:pt x="2392" y="1789"/>
                    </a:cubicBezTo>
                    <a:close/>
                    <a:moveTo>
                      <a:pt x="2455" y="1776"/>
                    </a:moveTo>
                    <a:cubicBezTo>
                      <a:pt x="2454" y="1785"/>
                      <a:pt x="2442" y="1782"/>
                      <a:pt x="2438" y="1782"/>
                    </a:cubicBezTo>
                    <a:cubicBezTo>
                      <a:pt x="2434" y="1782"/>
                      <a:pt x="2432" y="1783"/>
                      <a:pt x="2430" y="1785"/>
                    </a:cubicBezTo>
                    <a:cubicBezTo>
                      <a:pt x="2431" y="1781"/>
                      <a:pt x="2436" y="1773"/>
                      <a:pt x="2439" y="1771"/>
                    </a:cubicBezTo>
                    <a:cubicBezTo>
                      <a:pt x="2444" y="1767"/>
                      <a:pt x="2451" y="1767"/>
                      <a:pt x="2455" y="1773"/>
                    </a:cubicBezTo>
                    <a:cubicBezTo>
                      <a:pt x="2452" y="1772"/>
                      <a:pt x="2446" y="1773"/>
                      <a:pt x="2444" y="1775"/>
                    </a:cubicBezTo>
                    <a:cubicBezTo>
                      <a:pt x="2446" y="1775"/>
                      <a:pt x="2451" y="1774"/>
                      <a:pt x="2455" y="1776"/>
                    </a:cubicBezTo>
                    <a:close/>
                    <a:moveTo>
                      <a:pt x="2399" y="1769"/>
                    </a:moveTo>
                    <a:cubicBezTo>
                      <a:pt x="2399" y="1773"/>
                      <a:pt x="2403" y="1776"/>
                      <a:pt x="2407" y="1775"/>
                    </a:cubicBezTo>
                    <a:cubicBezTo>
                      <a:pt x="2411" y="1774"/>
                      <a:pt x="2414" y="1770"/>
                      <a:pt x="2413" y="1766"/>
                    </a:cubicBezTo>
                    <a:cubicBezTo>
                      <a:pt x="2413" y="1762"/>
                      <a:pt x="2409" y="1759"/>
                      <a:pt x="2405" y="1760"/>
                    </a:cubicBezTo>
                    <a:cubicBezTo>
                      <a:pt x="2400" y="1761"/>
                      <a:pt x="2398" y="1765"/>
                      <a:pt x="2399" y="1769"/>
                    </a:cubicBezTo>
                    <a:close/>
                    <a:moveTo>
                      <a:pt x="2392" y="1780"/>
                    </a:moveTo>
                    <a:cubicBezTo>
                      <a:pt x="2393" y="1782"/>
                      <a:pt x="2395" y="1784"/>
                      <a:pt x="2398" y="1784"/>
                    </a:cubicBezTo>
                    <a:cubicBezTo>
                      <a:pt x="2401" y="1783"/>
                      <a:pt x="2402" y="1780"/>
                      <a:pt x="2402" y="1778"/>
                    </a:cubicBezTo>
                    <a:cubicBezTo>
                      <a:pt x="2401" y="1775"/>
                      <a:pt x="2399" y="1773"/>
                      <a:pt x="2396" y="1774"/>
                    </a:cubicBezTo>
                    <a:cubicBezTo>
                      <a:pt x="2393" y="1774"/>
                      <a:pt x="2392" y="1777"/>
                      <a:pt x="2392" y="1780"/>
                    </a:cubicBezTo>
                    <a:close/>
                    <a:moveTo>
                      <a:pt x="2503" y="1744"/>
                    </a:moveTo>
                    <a:cubicBezTo>
                      <a:pt x="2501" y="1747"/>
                      <a:pt x="2500" y="1750"/>
                      <a:pt x="2501" y="1752"/>
                    </a:cubicBezTo>
                    <a:cubicBezTo>
                      <a:pt x="2501" y="1756"/>
                      <a:pt x="2504" y="1760"/>
                      <a:pt x="2509" y="1761"/>
                    </a:cubicBezTo>
                    <a:cubicBezTo>
                      <a:pt x="2514" y="1762"/>
                      <a:pt x="2519" y="1758"/>
                      <a:pt x="2520" y="1754"/>
                    </a:cubicBezTo>
                    <a:cubicBezTo>
                      <a:pt x="2523" y="1747"/>
                      <a:pt x="2517" y="1744"/>
                      <a:pt x="2515" y="1740"/>
                    </a:cubicBezTo>
                    <a:cubicBezTo>
                      <a:pt x="2513" y="1735"/>
                      <a:pt x="2517" y="1728"/>
                      <a:pt x="2523" y="1724"/>
                    </a:cubicBezTo>
                    <a:cubicBezTo>
                      <a:pt x="2529" y="1720"/>
                      <a:pt x="2538" y="1720"/>
                      <a:pt x="2544" y="1725"/>
                    </a:cubicBezTo>
                    <a:cubicBezTo>
                      <a:pt x="2548" y="1728"/>
                      <a:pt x="2550" y="1733"/>
                      <a:pt x="2546" y="1738"/>
                    </a:cubicBezTo>
                    <a:cubicBezTo>
                      <a:pt x="2545" y="1733"/>
                      <a:pt x="2539" y="1730"/>
                      <a:pt x="2535" y="1735"/>
                    </a:cubicBezTo>
                    <a:cubicBezTo>
                      <a:pt x="2532" y="1738"/>
                      <a:pt x="2532" y="1746"/>
                      <a:pt x="2530" y="1754"/>
                    </a:cubicBezTo>
                    <a:cubicBezTo>
                      <a:pt x="2529" y="1762"/>
                      <a:pt x="2527" y="1769"/>
                      <a:pt x="2522" y="1773"/>
                    </a:cubicBezTo>
                    <a:cubicBezTo>
                      <a:pt x="2512" y="1783"/>
                      <a:pt x="2495" y="1781"/>
                      <a:pt x="2488" y="1770"/>
                    </a:cubicBezTo>
                    <a:cubicBezTo>
                      <a:pt x="2484" y="1763"/>
                      <a:pt x="2484" y="1756"/>
                      <a:pt x="2485" y="1750"/>
                    </a:cubicBezTo>
                    <a:cubicBezTo>
                      <a:pt x="2487" y="1743"/>
                      <a:pt x="2495" y="1725"/>
                      <a:pt x="2491" y="1717"/>
                    </a:cubicBezTo>
                    <a:cubicBezTo>
                      <a:pt x="2489" y="1711"/>
                      <a:pt x="2483" y="1710"/>
                      <a:pt x="2479" y="1713"/>
                    </a:cubicBezTo>
                    <a:cubicBezTo>
                      <a:pt x="2478" y="1708"/>
                      <a:pt x="2484" y="1702"/>
                      <a:pt x="2490" y="1702"/>
                    </a:cubicBezTo>
                    <a:cubicBezTo>
                      <a:pt x="2501" y="1702"/>
                      <a:pt x="2513" y="1713"/>
                      <a:pt x="2511" y="1728"/>
                    </a:cubicBezTo>
                    <a:cubicBezTo>
                      <a:pt x="2511" y="1734"/>
                      <a:pt x="2507" y="1738"/>
                      <a:pt x="2503" y="1744"/>
                    </a:cubicBezTo>
                    <a:close/>
                    <a:moveTo>
                      <a:pt x="2630" y="1715"/>
                    </a:moveTo>
                    <a:cubicBezTo>
                      <a:pt x="2631" y="1717"/>
                      <a:pt x="2630" y="1720"/>
                      <a:pt x="2628" y="1720"/>
                    </a:cubicBezTo>
                    <a:cubicBezTo>
                      <a:pt x="2626" y="1721"/>
                      <a:pt x="2623" y="1720"/>
                      <a:pt x="2622" y="1718"/>
                    </a:cubicBezTo>
                    <a:cubicBezTo>
                      <a:pt x="2622" y="1715"/>
                      <a:pt x="2623" y="1713"/>
                      <a:pt x="2625" y="1712"/>
                    </a:cubicBezTo>
                    <a:cubicBezTo>
                      <a:pt x="2627" y="1712"/>
                      <a:pt x="2630" y="1713"/>
                      <a:pt x="2630" y="1715"/>
                    </a:cubicBezTo>
                    <a:close/>
                    <a:moveTo>
                      <a:pt x="2635" y="1722"/>
                    </a:moveTo>
                    <a:cubicBezTo>
                      <a:pt x="2635" y="1724"/>
                      <a:pt x="2635" y="1725"/>
                      <a:pt x="2633" y="1726"/>
                    </a:cubicBezTo>
                    <a:cubicBezTo>
                      <a:pt x="2631" y="1727"/>
                      <a:pt x="2629" y="1726"/>
                      <a:pt x="2629" y="1724"/>
                    </a:cubicBezTo>
                    <a:cubicBezTo>
                      <a:pt x="2628" y="1722"/>
                      <a:pt x="2629" y="1720"/>
                      <a:pt x="2631" y="1720"/>
                    </a:cubicBezTo>
                    <a:cubicBezTo>
                      <a:pt x="2632" y="1719"/>
                      <a:pt x="2634" y="1720"/>
                      <a:pt x="2635" y="1722"/>
                    </a:cubicBezTo>
                    <a:close/>
                    <a:moveTo>
                      <a:pt x="2621" y="1710"/>
                    </a:moveTo>
                    <a:cubicBezTo>
                      <a:pt x="2622" y="1713"/>
                      <a:pt x="2621" y="1717"/>
                      <a:pt x="2617" y="1718"/>
                    </a:cubicBezTo>
                    <a:cubicBezTo>
                      <a:pt x="2614" y="1719"/>
                      <a:pt x="2610" y="1717"/>
                      <a:pt x="2609" y="1714"/>
                    </a:cubicBezTo>
                    <a:cubicBezTo>
                      <a:pt x="2608" y="1711"/>
                      <a:pt x="2610" y="1707"/>
                      <a:pt x="2613" y="1706"/>
                    </a:cubicBezTo>
                    <a:cubicBezTo>
                      <a:pt x="2617" y="1705"/>
                      <a:pt x="2620" y="1707"/>
                      <a:pt x="2621" y="1710"/>
                    </a:cubicBezTo>
                    <a:close/>
                    <a:moveTo>
                      <a:pt x="2504" y="1746"/>
                    </a:moveTo>
                    <a:cubicBezTo>
                      <a:pt x="2501" y="1750"/>
                      <a:pt x="2502" y="1755"/>
                      <a:pt x="2506" y="1758"/>
                    </a:cubicBezTo>
                    <a:cubicBezTo>
                      <a:pt x="2513" y="1762"/>
                      <a:pt x="2520" y="1754"/>
                      <a:pt x="2518" y="1748"/>
                    </a:cubicBezTo>
                    <a:cubicBezTo>
                      <a:pt x="2516" y="1743"/>
                      <a:pt x="2512" y="1741"/>
                      <a:pt x="2513" y="1734"/>
                    </a:cubicBezTo>
                    <a:cubicBezTo>
                      <a:pt x="2510" y="1741"/>
                      <a:pt x="2507" y="1741"/>
                      <a:pt x="2504" y="1746"/>
                    </a:cubicBezTo>
                    <a:close/>
                    <a:moveTo>
                      <a:pt x="2497" y="1780"/>
                    </a:moveTo>
                    <a:cubicBezTo>
                      <a:pt x="2503" y="1785"/>
                      <a:pt x="2513" y="1783"/>
                      <a:pt x="2517" y="1780"/>
                    </a:cubicBezTo>
                    <a:cubicBezTo>
                      <a:pt x="2524" y="1785"/>
                      <a:pt x="2517" y="1801"/>
                      <a:pt x="2504" y="1798"/>
                    </a:cubicBezTo>
                    <a:cubicBezTo>
                      <a:pt x="2497" y="1796"/>
                      <a:pt x="2492" y="1787"/>
                      <a:pt x="2497" y="1780"/>
                    </a:cubicBezTo>
                    <a:close/>
                    <a:moveTo>
                      <a:pt x="2564" y="1677"/>
                    </a:moveTo>
                    <a:cubicBezTo>
                      <a:pt x="2554" y="1688"/>
                      <a:pt x="2541" y="1674"/>
                      <a:pt x="2536" y="1670"/>
                    </a:cubicBezTo>
                    <a:cubicBezTo>
                      <a:pt x="2532" y="1666"/>
                      <a:pt x="2528" y="1665"/>
                      <a:pt x="2524" y="1666"/>
                    </a:cubicBezTo>
                    <a:cubicBezTo>
                      <a:pt x="2528" y="1662"/>
                      <a:pt x="2541" y="1656"/>
                      <a:pt x="2548" y="1656"/>
                    </a:cubicBezTo>
                    <a:cubicBezTo>
                      <a:pt x="2558" y="1656"/>
                      <a:pt x="2566" y="1661"/>
                      <a:pt x="2566" y="1673"/>
                    </a:cubicBezTo>
                    <a:cubicBezTo>
                      <a:pt x="2563" y="1669"/>
                      <a:pt x="2555" y="1666"/>
                      <a:pt x="2550" y="1667"/>
                    </a:cubicBezTo>
                    <a:cubicBezTo>
                      <a:pt x="2553" y="1667"/>
                      <a:pt x="2560" y="1672"/>
                      <a:pt x="2564" y="1677"/>
                    </a:cubicBezTo>
                    <a:close/>
                    <a:moveTo>
                      <a:pt x="2524" y="1808"/>
                    </a:moveTo>
                    <a:cubicBezTo>
                      <a:pt x="2546" y="1783"/>
                      <a:pt x="2573" y="1785"/>
                      <a:pt x="2586" y="1777"/>
                    </a:cubicBezTo>
                    <a:cubicBezTo>
                      <a:pt x="2602" y="1769"/>
                      <a:pt x="2592" y="1751"/>
                      <a:pt x="2574" y="1757"/>
                    </a:cubicBezTo>
                    <a:cubicBezTo>
                      <a:pt x="2554" y="1762"/>
                      <a:pt x="2535" y="1785"/>
                      <a:pt x="2524" y="1808"/>
                    </a:cubicBezTo>
                    <a:close/>
                    <a:moveTo>
                      <a:pt x="2398" y="1810"/>
                    </a:moveTo>
                    <a:cubicBezTo>
                      <a:pt x="2400" y="1807"/>
                      <a:pt x="2401" y="1804"/>
                      <a:pt x="2403" y="1801"/>
                    </a:cubicBezTo>
                    <a:cubicBezTo>
                      <a:pt x="2411" y="1792"/>
                      <a:pt x="2422" y="1786"/>
                      <a:pt x="2434" y="1785"/>
                    </a:cubicBezTo>
                    <a:cubicBezTo>
                      <a:pt x="2449" y="1786"/>
                      <a:pt x="2463" y="1795"/>
                      <a:pt x="2466" y="1810"/>
                    </a:cubicBezTo>
                    <a:cubicBezTo>
                      <a:pt x="2467" y="1816"/>
                      <a:pt x="2466" y="1822"/>
                      <a:pt x="2463" y="1827"/>
                    </a:cubicBezTo>
                    <a:cubicBezTo>
                      <a:pt x="2461" y="1831"/>
                      <a:pt x="2458" y="1833"/>
                      <a:pt x="2454" y="1834"/>
                    </a:cubicBezTo>
                    <a:cubicBezTo>
                      <a:pt x="2448" y="1835"/>
                      <a:pt x="2443" y="1834"/>
                      <a:pt x="2439" y="1830"/>
                    </a:cubicBezTo>
                    <a:cubicBezTo>
                      <a:pt x="2437" y="1828"/>
                      <a:pt x="2436" y="1824"/>
                      <a:pt x="2436" y="1820"/>
                    </a:cubicBezTo>
                    <a:cubicBezTo>
                      <a:pt x="2437" y="1813"/>
                      <a:pt x="2443" y="1808"/>
                      <a:pt x="2450" y="1809"/>
                    </a:cubicBezTo>
                    <a:cubicBezTo>
                      <a:pt x="2457" y="1809"/>
                      <a:pt x="2462" y="1816"/>
                      <a:pt x="2462" y="1823"/>
                    </a:cubicBezTo>
                    <a:cubicBezTo>
                      <a:pt x="2461" y="1829"/>
                      <a:pt x="2457" y="1833"/>
                      <a:pt x="2451" y="1834"/>
                    </a:cubicBezTo>
                    <a:cubicBezTo>
                      <a:pt x="2452" y="1834"/>
                      <a:pt x="2453" y="1834"/>
                      <a:pt x="2453" y="1834"/>
                    </a:cubicBezTo>
                    <a:cubicBezTo>
                      <a:pt x="2457" y="1832"/>
                      <a:pt x="2460" y="1830"/>
                      <a:pt x="2462" y="1827"/>
                    </a:cubicBezTo>
                    <a:cubicBezTo>
                      <a:pt x="2465" y="1822"/>
                      <a:pt x="2466" y="1816"/>
                      <a:pt x="2465" y="1810"/>
                    </a:cubicBezTo>
                    <a:cubicBezTo>
                      <a:pt x="2462" y="1796"/>
                      <a:pt x="2448" y="1787"/>
                      <a:pt x="2434" y="1787"/>
                    </a:cubicBezTo>
                    <a:cubicBezTo>
                      <a:pt x="2422" y="1788"/>
                      <a:pt x="2411" y="1795"/>
                      <a:pt x="2404" y="1805"/>
                    </a:cubicBezTo>
                    <a:cubicBezTo>
                      <a:pt x="2403" y="1807"/>
                      <a:pt x="2401" y="1810"/>
                      <a:pt x="2400" y="1812"/>
                    </a:cubicBezTo>
                    <a:lnTo>
                      <a:pt x="2398" y="1810"/>
                    </a:lnTo>
                    <a:close/>
                    <a:moveTo>
                      <a:pt x="2411" y="1861"/>
                    </a:moveTo>
                    <a:cubicBezTo>
                      <a:pt x="2405" y="1874"/>
                      <a:pt x="2393" y="1884"/>
                      <a:pt x="2375" y="1882"/>
                    </a:cubicBezTo>
                    <a:cubicBezTo>
                      <a:pt x="2369" y="1881"/>
                      <a:pt x="2364" y="1879"/>
                      <a:pt x="2359" y="1874"/>
                    </a:cubicBezTo>
                    <a:cubicBezTo>
                      <a:pt x="2355" y="1871"/>
                      <a:pt x="2353" y="1867"/>
                      <a:pt x="2353" y="1862"/>
                    </a:cubicBezTo>
                    <a:cubicBezTo>
                      <a:pt x="2352" y="1855"/>
                      <a:pt x="2354" y="1849"/>
                      <a:pt x="2359" y="1845"/>
                    </a:cubicBezTo>
                    <a:cubicBezTo>
                      <a:pt x="2362" y="1843"/>
                      <a:pt x="2365" y="1842"/>
                      <a:pt x="2369" y="1842"/>
                    </a:cubicBezTo>
                    <a:cubicBezTo>
                      <a:pt x="2375" y="1843"/>
                      <a:pt x="2379" y="1848"/>
                      <a:pt x="2381" y="1853"/>
                    </a:cubicBezTo>
                    <a:cubicBezTo>
                      <a:pt x="2381" y="1856"/>
                      <a:pt x="2381" y="1858"/>
                      <a:pt x="2380" y="1861"/>
                    </a:cubicBezTo>
                    <a:cubicBezTo>
                      <a:pt x="2377" y="1866"/>
                      <a:pt x="2371" y="1868"/>
                      <a:pt x="2365" y="1866"/>
                    </a:cubicBezTo>
                    <a:cubicBezTo>
                      <a:pt x="2360" y="1863"/>
                      <a:pt x="2358" y="1856"/>
                      <a:pt x="2361" y="1851"/>
                    </a:cubicBezTo>
                    <a:cubicBezTo>
                      <a:pt x="2363" y="1846"/>
                      <a:pt x="2370" y="1844"/>
                      <a:pt x="2375" y="1846"/>
                    </a:cubicBezTo>
                    <a:cubicBezTo>
                      <a:pt x="2377" y="1847"/>
                      <a:pt x="2378" y="1849"/>
                      <a:pt x="2379" y="1850"/>
                    </a:cubicBezTo>
                    <a:cubicBezTo>
                      <a:pt x="2379" y="1850"/>
                      <a:pt x="2379" y="1850"/>
                      <a:pt x="2379" y="1850"/>
                    </a:cubicBezTo>
                    <a:cubicBezTo>
                      <a:pt x="2377" y="1846"/>
                      <a:pt x="2374" y="1844"/>
                      <a:pt x="2369" y="1843"/>
                    </a:cubicBezTo>
                    <a:cubicBezTo>
                      <a:pt x="2366" y="1842"/>
                      <a:pt x="2362" y="1843"/>
                      <a:pt x="2360" y="1846"/>
                    </a:cubicBezTo>
                    <a:cubicBezTo>
                      <a:pt x="2355" y="1850"/>
                      <a:pt x="2353" y="1855"/>
                      <a:pt x="2354" y="1861"/>
                    </a:cubicBezTo>
                    <a:cubicBezTo>
                      <a:pt x="2354" y="1866"/>
                      <a:pt x="2357" y="1870"/>
                      <a:pt x="2360" y="1873"/>
                    </a:cubicBezTo>
                    <a:cubicBezTo>
                      <a:pt x="2365" y="1877"/>
                      <a:pt x="2370" y="1879"/>
                      <a:pt x="2376" y="1880"/>
                    </a:cubicBezTo>
                    <a:cubicBezTo>
                      <a:pt x="2393" y="1882"/>
                      <a:pt x="2404" y="1872"/>
                      <a:pt x="2409" y="1859"/>
                    </a:cubicBezTo>
                    <a:lnTo>
                      <a:pt x="2411" y="1861"/>
                    </a:lnTo>
                    <a:close/>
                    <a:moveTo>
                      <a:pt x="2227" y="2055"/>
                    </a:moveTo>
                    <a:cubicBezTo>
                      <a:pt x="2223" y="2055"/>
                      <a:pt x="2221" y="2052"/>
                      <a:pt x="2221" y="2048"/>
                    </a:cubicBezTo>
                    <a:cubicBezTo>
                      <a:pt x="2221" y="2045"/>
                      <a:pt x="2224" y="2042"/>
                      <a:pt x="2228" y="2043"/>
                    </a:cubicBezTo>
                    <a:cubicBezTo>
                      <a:pt x="2231" y="2043"/>
                      <a:pt x="2234" y="2046"/>
                      <a:pt x="2234" y="2050"/>
                    </a:cubicBezTo>
                    <a:cubicBezTo>
                      <a:pt x="2233" y="2053"/>
                      <a:pt x="2230" y="2056"/>
                      <a:pt x="2227" y="2055"/>
                    </a:cubicBezTo>
                    <a:close/>
                    <a:moveTo>
                      <a:pt x="2215" y="2057"/>
                    </a:moveTo>
                    <a:cubicBezTo>
                      <a:pt x="2212" y="2057"/>
                      <a:pt x="2210" y="2055"/>
                      <a:pt x="2210" y="2052"/>
                    </a:cubicBezTo>
                    <a:cubicBezTo>
                      <a:pt x="2210" y="2049"/>
                      <a:pt x="2213" y="2047"/>
                      <a:pt x="2215" y="2048"/>
                    </a:cubicBezTo>
                    <a:cubicBezTo>
                      <a:pt x="2218" y="2048"/>
                      <a:pt x="2220" y="2050"/>
                      <a:pt x="2220" y="2053"/>
                    </a:cubicBezTo>
                    <a:cubicBezTo>
                      <a:pt x="2220" y="2056"/>
                      <a:pt x="2217" y="2058"/>
                      <a:pt x="2215" y="2057"/>
                    </a:cubicBezTo>
                    <a:close/>
                    <a:moveTo>
                      <a:pt x="2239" y="2046"/>
                    </a:moveTo>
                    <a:cubicBezTo>
                      <a:pt x="2234" y="2045"/>
                      <a:pt x="2230" y="2041"/>
                      <a:pt x="2230" y="2035"/>
                    </a:cubicBezTo>
                    <a:cubicBezTo>
                      <a:pt x="2231" y="2030"/>
                      <a:pt x="2236" y="2026"/>
                      <a:pt x="2241" y="2026"/>
                    </a:cubicBezTo>
                    <a:cubicBezTo>
                      <a:pt x="2246" y="2027"/>
                      <a:pt x="2250" y="2032"/>
                      <a:pt x="2250" y="2037"/>
                    </a:cubicBezTo>
                    <a:cubicBezTo>
                      <a:pt x="2250" y="2042"/>
                      <a:pt x="2245" y="2046"/>
                      <a:pt x="2239" y="2046"/>
                    </a:cubicBezTo>
                    <a:close/>
                    <a:moveTo>
                      <a:pt x="2119" y="1831"/>
                    </a:moveTo>
                    <a:cubicBezTo>
                      <a:pt x="2108" y="1844"/>
                      <a:pt x="2106" y="1867"/>
                      <a:pt x="2114" y="1882"/>
                    </a:cubicBezTo>
                    <a:cubicBezTo>
                      <a:pt x="2121" y="1896"/>
                      <a:pt x="2136" y="1894"/>
                      <a:pt x="2131" y="1876"/>
                    </a:cubicBezTo>
                    <a:cubicBezTo>
                      <a:pt x="2128" y="1863"/>
                      <a:pt x="2114" y="1845"/>
                      <a:pt x="2119" y="1831"/>
                    </a:cubicBezTo>
                    <a:close/>
                    <a:moveTo>
                      <a:pt x="2328" y="1830"/>
                    </a:moveTo>
                    <a:cubicBezTo>
                      <a:pt x="2334" y="1806"/>
                      <a:pt x="2324" y="1770"/>
                      <a:pt x="2306" y="1763"/>
                    </a:cubicBezTo>
                    <a:cubicBezTo>
                      <a:pt x="2286" y="1756"/>
                      <a:pt x="2279" y="1776"/>
                      <a:pt x="2296" y="1782"/>
                    </a:cubicBezTo>
                    <a:cubicBezTo>
                      <a:pt x="2305" y="1786"/>
                      <a:pt x="2327" y="1803"/>
                      <a:pt x="2328" y="1830"/>
                    </a:cubicBezTo>
                    <a:close/>
                    <a:moveTo>
                      <a:pt x="2336" y="1819"/>
                    </a:moveTo>
                    <a:cubicBezTo>
                      <a:pt x="2335" y="1810"/>
                      <a:pt x="2340" y="1802"/>
                      <a:pt x="2347" y="1795"/>
                    </a:cubicBezTo>
                    <a:cubicBezTo>
                      <a:pt x="2361" y="1782"/>
                      <a:pt x="2388" y="1777"/>
                      <a:pt x="2393" y="1759"/>
                    </a:cubicBezTo>
                    <a:cubicBezTo>
                      <a:pt x="2395" y="1752"/>
                      <a:pt x="2393" y="1743"/>
                      <a:pt x="2387" y="1737"/>
                    </a:cubicBezTo>
                    <a:cubicBezTo>
                      <a:pt x="2383" y="1734"/>
                      <a:pt x="2378" y="1734"/>
                      <a:pt x="2374" y="1737"/>
                    </a:cubicBezTo>
                    <a:cubicBezTo>
                      <a:pt x="2378" y="1737"/>
                      <a:pt x="2384" y="1741"/>
                      <a:pt x="2384" y="1746"/>
                    </a:cubicBezTo>
                    <a:cubicBezTo>
                      <a:pt x="2385" y="1751"/>
                      <a:pt x="2380" y="1757"/>
                      <a:pt x="2375" y="1759"/>
                    </a:cubicBezTo>
                    <a:cubicBezTo>
                      <a:pt x="2357" y="1766"/>
                      <a:pt x="2339" y="1771"/>
                      <a:pt x="2333" y="1791"/>
                    </a:cubicBezTo>
                    <a:cubicBezTo>
                      <a:pt x="2331" y="1799"/>
                      <a:pt x="2331" y="1808"/>
                      <a:pt x="2336" y="1819"/>
                    </a:cubicBezTo>
                    <a:close/>
                    <a:moveTo>
                      <a:pt x="2370" y="2055"/>
                    </a:moveTo>
                    <a:cubicBezTo>
                      <a:pt x="2366" y="2040"/>
                      <a:pt x="2386" y="2037"/>
                      <a:pt x="2392" y="2034"/>
                    </a:cubicBezTo>
                    <a:cubicBezTo>
                      <a:pt x="2397" y="2032"/>
                      <a:pt x="2400" y="2030"/>
                      <a:pt x="2401" y="2026"/>
                    </a:cubicBezTo>
                    <a:cubicBezTo>
                      <a:pt x="2403" y="2031"/>
                      <a:pt x="2401" y="2046"/>
                      <a:pt x="2397" y="2052"/>
                    </a:cubicBezTo>
                    <a:cubicBezTo>
                      <a:pt x="2393" y="2060"/>
                      <a:pt x="2383" y="2065"/>
                      <a:pt x="2373" y="2059"/>
                    </a:cubicBezTo>
                    <a:cubicBezTo>
                      <a:pt x="2378" y="2058"/>
                      <a:pt x="2385" y="2053"/>
                      <a:pt x="2387" y="2048"/>
                    </a:cubicBezTo>
                    <a:cubicBezTo>
                      <a:pt x="2385" y="2050"/>
                      <a:pt x="2378" y="2054"/>
                      <a:pt x="2370" y="2055"/>
                    </a:cubicBezTo>
                    <a:close/>
                    <a:moveTo>
                      <a:pt x="2083" y="1997"/>
                    </a:moveTo>
                    <a:cubicBezTo>
                      <a:pt x="2080" y="1995"/>
                      <a:pt x="2076" y="1996"/>
                      <a:pt x="2075" y="1999"/>
                    </a:cubicBezTo>
                    <a:cubicBezTo>
                      <a:pt x="2074" y="2001"/>
                      <a:pt x="2075" y="2003"/>
                      <a:pt x="2076" y="2003"/>
                    </a:cubicBezTo>
                    <a:cubicBezTo>
                      <a:pt x="2078" y="2003"/>
                      <a:pt x="2079" y="2002"/>
                      <a:pt x="2078" y="2001"/>
                    </a:cubicBezTo>
                    <a:cubicBezTo>
                      <a:pt x="2079" y="2002"/>
                      <a:pt x="2079" y="2003"/>
                      <a:pt x="2079" y="2004"/>
                    </a:cubicBezTo>
                    <a:cubicBezTo>
                      <a:pt x="2079" y="2006"/>
                      <a:pt x="2076" y="2009"/>
                      <a:pt x="2073" y="2008"/>
                    </a:cubicBezTo>
                    <a:cubicBezTo>
                      <a:pt x="2070" y="2008"/>
                      <a:pt x="2066" y="2006"/>
                      <a:pt x="2066" y="2003"/>
                    </a:cubicBezTo>
                    <a:cubicBezTo>
                      <a:pt x="2066" y="1999"/>
                      <a:pt x="2068" y="1995"/>
                      <a:pt x="2067" y="1993"/>
                    </a:cubicBezTo>
                    <a:cubicBezTo>
                      <a:pt x="2067" y="1989"/>
                      <a:pt x="2063" y="1988"/>
                      <a:pt x="2060" y="1988"/>
                    </a:cubicBezTo>
                    <a:cubicBezTo>
                      <a:pt x="2065" y="1986"/>
                      <a:pt x="2065" y="1986"/>
                      <a:pt x="2066" y="1982"/>
                    </a:cubicBezTo>
                    <a:cubicBezTo>
                      <a:pt x="2067" y="1978"/>
                      <a:pt x="2065" y="1965"/>
                      <a:pt x="2078" y="1964"/>
                    </a:cubicBezTo>
                    <a:cubicBezTo>
                      <a:pt x="2070" y="1962"/>
                      <a:pt x="2063" y="1966"/>
                      <a:pt x="2058" y="1972"/>
                    </a:cubicBezTo>
                    <a:cubicBezTo>
                      <a:pt x="2053" y="1978"/>
                      <a:pt x="2051" y="1986"/>
                      <a:pt x="2052" y="1993"/>
                    </a:cubicBezTo>
                    <a:cubicBezTo>
                      <a:pt x="2054" y="2003"/>
                      <a:pt x="2065" y="2012"/>
                      <a:pt x="2075" y="2012"/>
                    </a:cubicBezTo>
                    <a:cubicBezTo>
                      <a:pt x="2080" y="2012"/>
                      <a:pt x="2086" y="2009"/>
                      <a:pt x="2087" y="2003"/>
                    </a:cubicBezTo>
                    <a:cubicBezTo>
                      <a:pt x="2087" y="2001"/>
                      <a:pt x="2086" y="1998"/>
                      <a:pt x="2083" y="1997"/>
                    </a:cubicBezTo>
                    <a:close/>
                    <a:moveTo>
                      <a:pt x="2054" y="1961"/>
                    </a:moveTo>
                    <a:cubicBezTo>
                      <a:pt x="2033" y="1960"/>
                      <a:pt x="2019" y="1948"/>
                      <a:pt x="2010" y="1944"/>
                    </a:cubicBezTo>
                    <a:cubicBezTo>
                      <a:pt x="2000" y="1938"/>
                      <a:pt x="1994" y="1947"/>
                      <a:pt x="2003" y="1955"/>
                    </a:cubicBezTo>
                    <a:cubicBezTo>
                      <a:pt x="2014" y="1964"/>
                      <a:pt x="2044" y="1965"/>
                      <a:pt x="2054" y="1961"/>
                    </a:cubicBezTo>
                    <a:close/>
                    <a:moveTo>
                      <a:pt x="2344" y="2090"/>
                    </a:moveTo>
                    <a:cubicBezTo>
                      <a:pt x="2346" y="2089"/>
                      <a:pt x="2347" y="2087"/>
                      <a:pt x="2346" y="2085"/>
                    </a:cubicBezTo>
                    <a:cubicBezTo>
                      <a:pt x="2346" y="2083"/>
                      <a:pt x="2343" y="2082"/>
                      <a:pt x="2341" y="2083"/>
                    </a:cubicBezTo>
                    <a:cubicBezTo>
                      <a:pt x="2339" y="2083"/>
                      <a:pt x="2338" y="2085"/>
                      <a:pt x="2339" y="2087"/>
                    </a:cubicBezTo>
                    <a:cubicBezTo>
                      <a:pt x="2339" y="2090"/>
                      <a:pt x="2342" y="2091"/>
                      <a:pt x="2344" y="2090"/>
                    </a:cubicBezTo>
                    <a:close/>
                    <a:moveTo>
                      <a:pt x="2367" y="2106"/>
                    </a:moveTo>
                    <a:cubicBezTo>
                      <a:pt x="2370" y="2105"/>
                      <a:pt x="2373" y="2101"/>
                      <a:pt x="2371" y="2097"/>
                    </a:cubicBezTo>
                    <a:cubicBezTo>
                      <a:pt x="2370" y="2093"/>
                      <a:pt x="2366" y="2091"/>
                      <a:pt x="2362" y="2092"/>
                    </a:cubicBezTo>
                    <a:cubicBezTo>
                      <a:pt x="2358" y="2093"/>
                      <a:pt x="2356" y="2097"/>
                      <a:pt x="2357" y="2101"/>
                    </a:cubicBezTo>
                    <a:cubicBezTo>
                      <a:pt x="2359" y="2105"/>
                      <a:pt x="2363" y="2107"/>
                      <a:pt x="2367" y="2106"/>
                    </a:cubicBezTo>
                    <a:close/>
                    <a:moveTo>
                      <a:pt x="2352" y="2099"/>
                    </a:moveTo>
                    <a:cubicBezTo>
                      <a:pt x="2355" y="2098"/>
                      <a:pt x="2357" y="2095"/>
                      <a:pt x="2356" y="2092"/>
                    </a:cubicBezTo>
                    <a:cubicBezTo>
                      <a:pt x="2355" y="2089"/>
                      <a:pt x="2352" y="2088"/>
                      <a:pt x="2349" y="2089"/>
                    </a:cubicBezTo>
                    <a:cubicBezTo>
                      <a:pt x="2346" y="2090"/>
                      <a:pt x="2345" y="2093"/>
                      <a:pt x="2346" y="2095"/>
                    </a:cubicBezTo>
                    <a:cubicBezTo>
                      <a:pt x="2347" y="2098"/>
                      <a:pt x="2350" y="2100"/>
                      <a:pt x="2352" y="2099"/>
                    </a:cubicBezTo>
                    <a:close/>
                    <a:moveTo>
                      <a:pt x="2386" y="2090"/>
                    </a:moveTo>
                    <a:cubicBezTo>
                      <a:pt x="2375" y="2106"/>
                      <a:pt x="2398" y="2119"/>
                      <a:pt x="2405" y="2124"/>
                    </a:cubicBezTo>
                    <a:cubicBezTo>
                      <a:pt x="2410" y="2129"/>
                      <a:pt x="2413" y="2133"/>
                      <a:pt x="2413" y="2139"/>
                    </a:cubicBezTo>
                    <a:cubicBezTo>
                      <a:pt x="2417" y="2132"/>
                      <a:pt x="2420" y="2114"/>
                      <a:pt x="2418" y="2105"/>
                    </a:cubicBezTo>
                    <a:cubicBezTo>
                      <a:pt x="2416" y="2092"/>
                      <a:pt x="2406" y="2083"/>
                      <a:pt x="2391" y="2086"/>
                    </a:cubicBezTo>
                    <a:cubicBezTo>
                      <a:pt x="2397" y="2090"/>
                      <a:pt x="2404" y="2098"/>
                      <a:pt x="2404" y="2106"/>
                    </a:cubicBezTo>
                    <a:cubicBezTo>
                      <a:pt x="2403" y="2102"/>
                      <a:pt x="2395" y="2094"/>
                      <a:pt x="2386" y="2090"/>
                    </a:cubicBezTo>
                    <a:close/>
                    <a:moveTo>
                      <a:pt x="2399" y="2075"/>
                    </a:moveTo>
                    <a:cubicBezTo>
                      <a:pt x="2436" y="2082"/>
                      <a:pt x="2478" y="2052"/>
                      <a:pt x="2477" y="2021"/>
                    </a:cubicBezTo>
                    <a:cubicBezTo>
                      <a:pt x="2476" y="1996"/>
                      <a:pt x="2454" y="1998"/>
                      <a:pt x="2450" y="2020"/>
                    </a:cubicBezTo>
                    <a:cubicBezTo>
                      <a:pt x="2447" y="2035"/>
                      <a:pt x="2438" y="2073"/>
                      <a:pt x="2399" y="2075"/>
                    </a:cubicBezTo>
                    <a:close/>
                    <a:moveTo>
                      <a:pt x="2253" y="1795"/>
                    </a:moveTo>
                    <a:cubicBezTo>
                      <a:pt x="2253" y="1792"/>
                      <a:pt x="2251" y="1790"/>
                      <a:pt x="2249" y="1790"/>
                    </a:cubicBezTo>
                    <a:cubicBezTo>
                      <a:pt x="2246" y="1789"/>
                      <a:pt x="2244" y="1791"/>
                      <a:pt x="2244" y="1794"/>
                    </a:cubicBezTo>
                    <a:cubicBezTo>
                      <a:pt x="2243" y="1796"/>
                      <a:pt x="2245" y="1799"/>
                      <a:pt x="2248" y="1799"/>
                    </a:cubicBezTo>
                    <a:cubicBezTo>
                      <a:pt x="2250" y="1799"/>
                      <a:pt x="2252" y="1797"/>
                      <a:pt x="2253" y="1795"/>
                    </a:cubicBezTo>
                    <a:close/>
                    <a:moveTo>
                      <a:pt x="2266" y="1792"/>
                    </a:moveTo>
                    <a:cubicBezTo>
                      <a:pt x="2267" y="1789"/>
                      <a:pt x="2264" y="1786"/>
                      <a:pt x="2261" y="1786"/>
                    </a:cubicBezTo>
                    <a:cubicBezTo>
                      <a:pt x="2258" y="1785"/>
                      <a:pt x="2255" y="1787"/>
                      <a:pt x="2255" y="1791"/>
                    </a:cubicBezTo>
                    <a:cubicBezTo>
                      <a:pt x="2254" y="1794"/>
                      <a:pt x="2257" y="1797"/>
                      <a:pt x="2260" y="1797"/>
                    </a:cubicBezTo>
                    <a:cubicBezTo>
                      <a:pt x="2263" y="1797"/>
                      <a:pt x="2266" y="1795"/>
                      <a:pt x="2266" y="1792"/>
                    </a:cubicBezTo>
                    <a:close/>
                    <a:moveTo>
                      <a:pt x="2284" y="1792"/>
                    </a:moveTo>
                    <a:cubicBezTo>
                      <a:pt x="2284" y="1788"/>
                      <a:pt x="2281" y="1784"/>
                      <a:pt x="2277" y="1783"/>
                    </a:cubicBezTo>
                    <a:cubicBezTo>
                      <a:pt x="2273" y="1783"/>
                      <a:pt x="2269" y="1786"/>
                      <a:pt x="2269" y="1790"/>
                    </a:cubicBezTo>
                    <a:cubicBezTo>
                      <a:pt x="2268" y="1794"/>
                      <a:pt x="2271" y="1798"/>
                      <a:pt x="2275" y="1798"/>
                    </a:cubicBezTo>
                    <a:cubicBezTo>
                      <a:pt x="2279" y="1799"/>
                      <a:pt x="2283" y="1796"/>
                      <a:pt x="2284" y="1792"/>
                    </a:cubicBezTo>
                    <a:close/>
                    <a:moveTo>
                      <a:pt x="2277" y="1854"/>
                    </a:moveTo>
                    <a:cubicBezTo>
                      <a:pt x="2270" y="1858"/>
                      <a:pt x="2261" y="1861"/>
                      <a:pt x="2252" y="1857"/>
                    </a:cubicBezTo>
                    <a:cubicBezTo>
                      <a:pt x="2237" y="1850"/>
                      <a:pt x="2233" y="1836"/>
                      <a:pt x="2238" y="1821"/>
                    </a:cubicBezTo>
                    <a:cubicBezTo>
                      <a:pt x="2249" y="1794"/>
                      <a:pt x="2216" y="1781"/>
                      <a:pt x="2205" y="1811"/>
                    </a:cubicBezTo>
                    <a:cubicBezTo>
                      <a:pt x="2199" y="1825"/>
                      <a:pt x="2205" y="1842"/>
                      <a:pt x="2214" y="1852"/>
                    </a:cubicBezTo>
                    <a:cubicBezTo>
                      <a:pt x="2230" y="1871"/>
                      <a:pt x="2264" y="1875"/>
                      <a:pt x="2277" y="1854"/>
                    </a:cubicBezTo>
                    <a:close/>
                    <a:moveTo>
                      <a:pt x="2187" y="1850"/>
                    </a:moveTo>
                    <a:cubicBezTo>
                      <a:pt x="2181" y="1901"/>
                      <a:pt x="2125" y="1944"/>
                      <a:pt x="2085" y="1930"/>
                    </a:cubicBezTo>
                    <a:cubicBezTo>
                      <a:pt x="2053" y="1919"/>
                      <a:pt x="2064" y="1891"/>
                      <a:pt x="2095" y="1895"/>
                    </a:cubicBezTo>
                    <a:cubicBezTo>
                      <a:pt x="2116" y="1897"/>
                      <a:pt x="2169" y="1901"/>
                      <a:pt x="2187" y="1850"/>
                    </a:cubicBezTo>
                    <a:close/>
                    <a:moveTo>
                      <a:pt x="2195" y="1866"/>
                    </a:moveTo>
                    <a:cubicBezTo>
                      <a:pt x="2208" y="1913"/>
                      <a:pt x="2202" y="1930"/>
                      <a:pt x="2193" y="1966"/>
                    </a:cubicBezTo>
                    <a:cubicBezTo>
                      <a:pt x="2190" y="1976"/>
                      <a:pt x="2192" y="1987"/>
                      <a:pt x="2196" y="1994"/>
                    </a:cubicBezTo>
                    <a:cubicBezTo>
                      <a:pt x="2202" y="2005"/>
                      <a:pt x="2213" y="2011"/>
                      <a:pt x="2221" y="2013"/>
                    </a:cubicBezTo>
                    <a:cubicBezTo>
                      <a:pt x="2205" y="2024"/>
                      <a:pt x="2184" y="2007"/>
                      <a:pt x="2177" y="1999"/>
                    </a:cubicBezTo>
                    <a:cubicBezTo>
                      <a:pt x="2164" y="1983"/>
                      <a:pt x="2161" y="1959"/>
                      <a:pt x="2167" y="1939"/>
                    </a:cubicBezTo>
                    <a:cubicBezTo>
                      <a:pt x="2174" y="1917"/>
                      <a:pt x="2190" y="1891"/>
                      <a:pt x="2195" y="1866"/>
                    </a:cubicBezTo>
                    <a:close/>
                    <a:moveTo>
                      <a:pt x="2234" y="1900"/>
                    </a:moveTo>
                    <a:cubicBezTo>
                      <a:pt x="2240" y="1909"/>
                      <a:pt x="2252" y="1916"/>
                      <a:pt x="2261" y="1919"/>
                    </a:cubicBezTo>
                    <a:cubicBezTo>
                      <a:pt x="2273" y="1923"/>
                      <a:pt x="2292" y="1923"/>
                      <a:pt x="2300" y="1913"/>
                    </a:cubicBezTo>
                    <a:cubicBezTo>
                      <a:pt x="2311" y="1921"/>
                      <a:pt x="2324" y="1921"/>
                      <a:pt x="2335" y="1920"/>
                    </a:cubicBezTo>
                    <a:cubicBezTo>
                      <a:pt x="2352" y="1919"/>
                      <a:pt x="2368" y="1924"/>
                      <a:pt x="2371" y="1938"/>
                    </a:cubicBezTo>
                    <a:cubicBezTo>
                      <a:pt x="2379" y="1923"/>
                      <a:pt x="2358" y="1903"/>
                      <a:pt x="2344" y="1898"/>
                    </a:cubicBezTo>
                    <a:cubicBezTo>
                      <a:pt x="2324" y="1891"/>
                      <a:pt x="2304" y="1900"/>
                      <a:pt x="2282" y="1906"/>
                    </a:cubicBezTo>
                    <a:cubicBezTo>
                      <a:pt x="2270" y="1910"/>
                      <a:pt x="2253" y="1910"/>
                      <a:pt x="2234" y="1900"/>
                    </a:cubicBezTo>
                    <a:close/>
                    <a:moveTo>
                      <a:pt x="2485" y="2059"/>
                    </a:moveTo>
                    <a:cubicBezTo>
                      <a:pt x="2495" y="2048"/>
                      <a:pt x="2511" y="2021"/>
                      <a:pt x="2502" y="2004"/>
                    </a:cubicBezTo>
                    <a:cubicBezTo>
                      <a:pt x="2503" y="2003"/>
                      <a:pt x="2504" y="2000"/>
                      <a:pt x="2503" y="1997"/>
                    </a:cubicBezTo>
                    <a:cubicBezTo>
                      <a:pt x="2511" y="2006"/>
                      <a:pt x="2511" y="2020"/>
                      <a:pt x="2505" y="2033"/>
                    </a:cubicBezTo>
                    <a:cubicBezTo>
                      <a:pt x="2500" y="2045"/>
                      <a:pt x="2492" y="2054"/>
                      <a:pt x="2485" y="2059"/>
                    </a:cubicBezTo>
                    <a:close/>
                    <a:moveTo>
                      <a:pt x="2461" y="1992"/>
                    </a:moveTo>
                    <a:cubicBezTo>
                      <a:pt x="2462" y="1989"/>
                      <a:pt x="2461" y="1985"/>
                      <a:pt x="2458" y="1983"/>
                    </a:cubicBezTo>
                    <a:cubicBezTo>
                      <a:pt x="2455" y="1982"/>
                      <a:pt x="2451" y="1983"/>
                      <a:pt x="2450" y="1986"/>
                    </a:cubicBezTo>
                    <a:cubicBezTo>
                      <a:pt x="2448" y="1989"/>
                      <a:pt x="2450" y="1993"/>
                      <a:pt x="2453" y="1994"/>
                    </a:cubicBezTo>
                    <a:cubicBezTo>
                      <a:pt x="2456" y="1996"/>
                      <a:pt x="2459" y="1995"/>
                      <a:pt x="2461" y="1992"/>
                    </a:cubicBezTo>
                    <a:close/>
                    <a:moveTo>
                      <a:pt x="2479" y="1994"/>
                    </a:moveTo>
                    <a:cubicBezTo>
                      <a:pt x="2481" y="1990"/>
                      <a:pt x="2480" y="1986"/>
                      <a:pt x="2476" y="1984"/>
                    </a:cubicBezTo>
                    <a:cubicBezTo>
                      <a:pt x="2472" y="1982"/>
                      <a:pt x="2468" y="1983"/>
                      <a:pt x="2466" y="1987"/>
                    </a:cubicBezTo>
                    <a:cubicBezTo>
                      <a:pt x="2464" y="1991"/>
                      <a:pt x="2465" y="1996"/>
                      <a:pt x="2469" y="1998"/>
                    </a:cubicBezTo>
                    <a:cubicBezTo>
                      <a:pt x="2473" y="2000"/>
                      <a:pt x="2477" y="1998"/>
                      <a:pt x="2479" y="1994"/>
                    </a:cubicBezTo>
                    <a:close/>
                    <a:moveTo>
                      <a:pt x="2502" y="2002"/>
                    </a:moveTo>
                    <a:cubicBezTo>
                      <a:pt x="2504" y="1997"/>
                      <a:pt x="2502" y="1991"/>
                      <a:pt x="2497" y="1988"/>
                    </a:cubicBezTo>
                    <a:cubicBezTo>
                      <a:pt x="2492" y="1986"/>
                      <a:pt x="2486" y="1988"/>
                      <a:pt x="2483" y="1993"/>
                    </a:cubicBezTo>
                    <a:cubicBezTo>
                      <a:pt x="2481" y="1998"/>
                      <a:pt x="2483" y="2004"/>
                      <a:pt x="2488" y="2006"/>
                    </a:cubicBezTo>
                    <a:cubicBezTo>
                      <a:pt x="2493" y="2009"/>
                      <a:pt x="2499" y="2007"/>
                      <a:pt x="2502" y="2002"/>
                    </a:cubicBezTo>
                    <a:close/>
                    <a:moveTo>
                      <a:pt x="2521" y="2078"/>
                    </a:moveTo>
                    <a:cubicBezTo>
                      <a:pt x="2523" y="2074"/>
                      <a:pt x="2521" y="2070"/>
                      <a:pt x="2518" y="2068"/>
                    </a:cubicBezTo>
                    <a:cubicBezTo>
                      <a:pt x="2514" y="2066"/>
                      <a:pt x="2510" y="2067"/>
                      <a:pt x="2508" y="2071"/>
                    </a:cubicBezTo>
                    <a:cubicBezTo>
                      <a:pt x="2506" y="2074"/>
                      <a:pt x="2507" y="2079"/>
                      <a:pt x="2511" y="2081"/>
                    </a:cubicBezTo>
                    <a:cubicBezTo>
                      <a:pt x="2515" y="2083"/>
                      <a:pt x="2519" y="2081"/>
                      <a:pt x="2521" y="2078"/>
                    </a:cubicBezTo>
                    <a:close/>
                    <a:moveTo>
                      <a:pt x="2061" y="1730"/>
                    </a:moveTo>
                    <a:cubicBezTo>
                      <a:pt x="2055" y="1736"/>
                      <a:pt x="2054" y="1749"/>
                      <a:pt x="2062" y="1752"/>
                    </a:cubicBezTo>
                    <a:cubicBezTo>
                      <a:pt x="2063" y="1758"/>
                      <a:pt x="2059" y="1764"/>
                      <a:pt x="2052" y="1766"/>
                    </a:cubicBezTo>
                    <a:cubicBezTo>
                      <a:pt x="2042" y="1769"/>
                      <a:pt x="2029" y="1762"/>
                      <a:pt x="2025" y="1752"/>
                    </a:cubicBezTo>
                    <a:cubicBezTo>
                      <a:pt x="2024" y="1779"/>
                      <a:pt x="2064" y="1790"/>
                      <a:pt x="2081" y="1769"/>
                    </a:cubicBezTo>
                    <a:cubicBezTo>
                      <a:pt x="2091" y="1757"/>
                      <a:pt x="2091" y="1744"/>
                      <a:pt x="2084" y="1736"/>
                    </a:cubicBezTo>
                    <a:cubicBezTo>
                      <a:pt x="2079" y="1728"/>
                      <a:pt x="2068" y="1724"/>
                      <a:pt x="2061" y="1730"/>
                    </a:cubicBezTo>
                    <a:close/>
                    <a:moveTo>
                      <a:pt x="2111" y="1694"/>
                    </a:moveTo>
                    <a:cubicBezTo>
                      <a:pt x="2114" y="1718"/>
                      <a:pt x="2099" y="1732"/>
                      <a:pt x="2097" y="1743"/>
                    </a:cubicBezTo>
                    <a:cubicBezTo>
                      <a:pt x="2094" y="1755"/>
                      <a:pt x="2108" y="1759"/>
                      <a:pt x="2114" y="1746"/>
                    </a:cubicBezTo>
                    <a:cubicBezTo>
                      <a:pt x="2121" y="1733"/>
                      <a:pt x="2119" y="1711"/>
                      <a:pt x="2111" y="1694"/>
                    </a:cubicBezTo>
                    <a:close/>
                    <a:moveTo>
                      <a:pt x="2143" y="1778"/>
                    </a:moveTo>
                    <a:cubicBezTo>
                      <a:pt x="2137" y="1773"/>
                      <a:pt x="2126" y="1774"/>
                      <a:pt x="2122" y="1777"/>
                    </a:cubicBezTo>
                    <a:cubicBezTo>
                      <a:pt x="2116" y="1771"/>
                      <a:pt x="2124" y="1755"/>
                      <a:pt x="2136" y="1759"/>
                    </a:cubicBezTo>
                    <a:cubicBezTo>
                      <a:pt x="2144" y="1761"/>
                      <a:pt x="2148" y="1772"/>
                      <a:pt x="2143" y="1778"/>
                    </a:cubicBezTo>
                    <a:close/>
                    <a:moveTo>
                      <a:pt x="2133" y="1812"/>
                    </a:moveTo>
                    <a:cubicBezTo>
                      <a:pt x="2136" y="1808"/>
                      <a:pt x="2136" y="1803"/>
                      <a:pt x="2132" y="1800"/>
                    </a:cubicBezTo>
                    <a:cubicBezTo>
                      <a:pt x="2125" y="1795"/>
                      <a:pt x="2117" y="1802"/>
                      <a:pt x="2118" y="1809"/>
                    </a:cubicBezTo>
                    <a:cubicBezTo>
                      <a:pt x="2120" y="1814"/>
                      <a:pt x="2124" y="1816"/>
                      <a:pt x="2122" y="1824"/>
                    </a:cubicBezTo>
                    <a:cubicBezTo>
                      <a:pt x="2126" y="1816"/>
                      <a:pt x="2129" y="1817"/>
                      <a:pt x="2133" y="1812"/>
                    </a:cubicBezTo>
                    <a:close/>
                    <a:moveTo>
                      <a:pt x="2182" y="1748"/>
                    </a:moveTo>
                    <a:cubicBezTo>
                      <a:pt x="2199" y="1760"/>
                      <a:pt x="2237" y="1759"/>
                      <a:pt x="2240" y="1738"/>
                    </a:cubicBezTo>
                    <a:cubicBezTo>
                      <a:pt x="2245" y="1738"/>
                      <a:pt x="2248" y="1744"/>
                      <a:pt x="2246" y="1750"/>
                    </a:cubicBezTo>
                    <a:cubicBezTo>
                      <a:pt x="2244" y="1756"/>
                      <a:pt x="2236" y="1762"/>
                      <a:pt x="2227" y="1760"/>
                    </a:cubicBezTo>
                    <a:cubicBezTo>
                      <a:pt x="2226" y="1768"/>
                      <a:pt x="2200" y="1768"/>
                      <a:pt x="2182" y="1748"/>
                    </a:cubicBezTo>
                    <a:close/>
                    <a:moveTo>
                      <a:pt x="1897" y="1687"/>
                    </a:moveTo>
                    <a:cubicBezTo>
                      <a:pt x="1901" y="1698"/>
                      <a:pt x="1908" y="1706"/>
                      <a:pt x="1920" y="1709"/>
                    </a:cubicBezTo>
                    <a:cubicBezTo>
                      <a:pt x="1928" y="1712"/>
                      <a:pt x="1937" y="1710"/>
                      <a:pt x="1945" y="1706"/>
                    </a:cubicBezTo>
                    <a:cubicBezTo>
                      <a:pt x="1949" y="1704"/>
                      <a:pt x="1951" y="1701"/>
                      <a:pt x="1954" y="1698"/>
                    </a:cubicBezTo>
                    <a:cubicBezTo>
                      <a:pt x="1953" y="1699"/>
                      <a:pt x="1952" y="1700"/>
                      <a:pt x="1951" y="1700"/>
                    </a:cubicBezTo>
                    <a:cubicBezTo>
                      <a:pt x="1944" y="1705"/>
                      <a:pt x="1935" y="1702"/>
                      <a:pt x="1931" y="1695"/>
                    </a:cubicBezTo>
                    <a:cubicBezTo>
                      <a:pt x="1926" y="1688"/>
                      <a:pt x="1929" y="1679"/>
                      <a:pt x="1935" y="1675"/>
                    </a:cubicBezTo>
                    <a:cubicBezTo>
                      <a:pt x="1946" y="1669"/>
                      <a:pt x="1958" y="1676"/>
                      <a:pt x="1958" y="1688"/>
                    </a:cubicBezTo>
                    <a:cubicBezTo>
                      <a:pt x="1958" y="1696"/>
                      <a:pt x="1953" y="1703"/>
                      <a:pt x="1947" y="1708"/>
                    </a:cubicBezTo>
                    <a:cubicBezTo>
                      <a:pt x="1938" y="1713"/>
                      <a:pt x="1928" y="1715"/>
                      <a:pt x="1919" y="1713"/>
                    </a:cubicBezTo>
                    <a:cubicBezTo>
                      <a:pt x="1906" y="1709"/>
                      <a:pt x="1898" y="1700"/>
                      <a:pt x="1893" y="1688"/>
                    </a:cubicBezTo>
                    <a:cubicBezTo>
                      <a:pt x="1890" y="1678"/>
                      <a:pt x="1891" y="1668"/>
                      <a:pt x="1894" y="1660"/>
                    </a:cubicBezTo>
                    <a:cubicBezTo>
                      <a:pt x="1893" y="1661"/>
                      <a:pt x="1891" y="1663"/>
                      <a:pt x="1889" y="1665"/>
                    </a:cubicBezTo>
                    <a:cubicBezTo>
                      <a:pt x="1882" y="1672"/>
                      <a:pt x="1875" y="1677"/>
                      <a:pt x="1866" y="1681"/>
                    </a:cubicBezTo>
                    <a:cubicBezTo>
                      <a:pt x="1863" y="1683"/>
                      <a:pt x="1861" y="1684"/>
                      <a:pt x="1859" y="1685"/>
                    </a:cubicBezTo>
                    <a:cubicBezTo>
                      <a:pt x="1854" y="1686"/>
                      <a:pt x="1850" y="1688"/>
                      <a:pt x="1846" y="1689"/>
                    </a:cubicBezTo>
                    <a:cubicBezTo>
                      <a:pt x="1844" y="1689"/>
                      <a:pt x="1830" y="1691"/>
                      <a:pt x="1830" y="1689"/>
                    </a:cubicBezTo>
                    <a:cubicBezTo>
                      <a:pt x="1830" y="1687"/>
                      <a:pt x="1838" y="1686"/>
                      <a:pt x="1840" y="1686"/>
                    </a:cubicBezTo>
                    <a:cubicBezTo>
                      <a:pt x="1846" y="1684"/>
                      <a:pt x="1851" y="1683"/>
                      <a:pt x="1857" y="1680"/>
                    </a:cubicBezTo>
                    <a:cubicBezTo>
                      <a:pt x="1859" y="1679"/>
                      <a:pt x="1861" y="1678"/>
                      <a:pt x="1864" y="1677"/>
                    </a:cubicBezTo>
                    <a:cubicBezTo>
                      <a:pt x="1872" y="1673"/>
                      <a:pt x="1879" y="1668"/>
                      <a:pt x="1886" y="1662"/>
                    </a:cubicBezTo>
                    <a:cubicBezTo>
                      <a:pt x="1887" y="1662"/>
                      <a:pt x="1887" y="1661"/>
                      <a:pt x="1889" y="1660"/>
                    </a:cubicBezTo>
                    <a:cubicBezTo>
                      <a:pt x="1886" y="1661"/>
                      <a:pt x="1883" y="1662"/>
                      <a:pt x="1881" y="1664"/>
                    </a:cubicBezTo>
                    <a:cubicBezTo>
                      <a:pt x="1873" y="1667"/>
                      <a:pt x="1866" y="1669"/>
                      <a:pt x="1858" y="1669"/>
                    </a:cubicBezTo>
                    <a:cubicBezTo>
                      <a:pt x="1834" y="1669"/>
                      <a:pt x="1823" y="1651"/>
                      <a:pt x="1822" y="1632"/>
                    </a:cubicBezTo>
                    <a:cubicBezTo>
                      <a:pt x="1820" y="1615"/>
                      <a:pt x="1826" y="1597"/>
                      <a:pt x="1840" y="1588"/>
                    </a:cubicBezTo>
                    <a:cubicBezTo>
                      <a:pt x="1853" y="1580"/>
                      <a:pt x="1867" y="1580"/>
                      <a:pt x="1878" y="1590"/>
                    </a:cubicBezTo>
                    <a:cubicBezTo>
                      <a:pt x="1883" y="1594"/>
                      <a:pt x="1886" y="1599"/>
                      <a:pt x="1888" y="1605"/>
                    </a:cubicBezTo>
                    <a:cubicBezTo>
                      <a:pt x="1890" y="1611"/>
                      <a:pt x="1890" y="1615"/>
                      <a:pt x="1887" y="1620"/>
                    </a:cubicBezTo>
                    <a:cubicBezTo>
                      <a:pt x="1884" y="1626"/>
                      <a:pt x="1879" y="1630"/>
                      <a:pt x="1873" y="1631"/>
                    </a:cubicBezTo>
                    <a:cubicBezTo>
                      <a:pt x="1868" y="1632"/>
                      <a:pt x="1865" y="1631"/>
                      <a:pt x="1862" y="1628"/>
                    </a:cubicBezTo>
                    <a:cubicBezTo>
                      <a:pt x="1858" y="1625"/>
                      <a:pt x="1857" y="1621"/>
                      <a:pt x="1857" y="1616"/>
                    </a:cubicBezTo>
                    <a:cubicBezTo>
                      <a:pt x="1857" y="1611"/>
                      <a:pt x="1860" y="1606"/>
                      <a:pt x="1865" y="1605"/>
                    </a:cubicBezTo>
                    <a:cubicBezTo>
                      <a:pt x="1870" y="1603"/>
                      <a:pt x="1875" y="1605"/>
                      <a:pt x="1878" y="1610"/>
                    </a:cubicBezTo>
                    <a:cubicBezTo>
                      <a:pt x="1881" y="1615"/>
                      <a:pt x="1880" y="1622"/>
                      <a:pt x="1874" y="1625"/>
                    </a:cubicBezTo>
                    <a:cubicBezTo>
                      <a:pt x="1869" y="1628"/>
                      <a:pt x="1862" y="1627"/>
                      <a:pt x="1859" y="1621"/>
                    </a:cubicBezTo>
                    <a:cubicBezTo>
                      <a:pt x="1858" y="1619"/>
                      <a:pt x="1857" y="1617"/>
                      <a:pt x="1857" y="1615"/>
                    </a:cubicBezTo>
                    <a:cubicBezTo>
                      <a:pt x="1857" y="1615"/>
                      <a:pt x="1857" y="1616"/>
                      <a:pt x="1857" y="1616"/>
                    </a:cubicBezTo>
                    <a:cubicBezTo>
                      <a:pt x="1857" y="1621"/>
                      <a:pt x="1859" y="1625"/>
                      <a:pt x="1862" y="1628"/>
                    </a:cubicBezTo>
                    <a:cubicBezTo>
                      <a:pt x="1865" y="1630"/>
                      <a:pt x="1869" y="1631"/>
                      <a:pt x="1872" y="1631"/>
                    </a:cubicBezTo>
                    <a:cubicBezTo>
                      <a:pt x="1879" y="1630"/>
                      <a:pt x="1884" y="1626"/>
                      <a:pt x="1886" y="1620"/>
                    </a:cubicBezTo>
                    <a:cubicBezTo>
                      <a:pt x="1888" y="1615"/>
                      <a:pt x="1888" y="1611"/>
                      <a:pt x="1887" y="1606"/>
                    </a:cubicBezTo>
                    <a:cubicBezTo>
                      <a:pt x="1885" y="1600"/>
                      <a:pt x="1882" y="1595"/>
                      <a:pt x="1877" y="1591"/>
                    </a:cubicBezTo>
                    <a:cubicBezTo>
                      <a:pt x="1866" y="1583"/>
                      <a:pt x="1853" y="1582"/>
                      <a:pt x="1842" y="1590"/>
                    </a:cubicBezTo>
                    <a:cubicBezTo>
                      <a:pt x="1828" y="1599"/>
                      <a:pt x="1823" y="1617"/>
                      <a:pt x="1825" y="1633"/>
                    </a:cubicBezTo>
                    <a:cubicBezTo>
                      <a:pt x="1827" y="1650"/>
                      <a:pt x="1837" y="1665"/>
                      <a:pt x="1857" y="1665"/>
                    </a:cubicBezTo>
                    <a:cubicBezTo>
                      <a:pt x="1865" y="1664"/>
                      <a:pt x="1871" y="1662"/>
                      <a:pt x="1879" y="1659"/>
                    </a:cubicBezTo>
                    <a:cubicBezTo>
                      <a:pt x="1883" y="1657"/>
                      <a:pt x="1887" y="1655"/>
                      <a:pt x="1891" y="1652"/>
                    </a:cubicBezTo>
                    <a:cubicBezTo>
                      <a:pt x="1906" y="1643"/>
                      <a:pt x="1917" y="1630"/>
                      <a:pt x="1933" y="1623"/>
                    </a:cubicBezTo>
                    <a:cubicBezTo>
                      <a:pt x="1949" y="1617"/>
                      <a:pt x="1966" y="1618"/>
                      <a:pt x="1984" y="1626"/>
                    </a:cubicBezTo>
                    <a:cubicBezTo>
                      <a:pt x="1993" y="1630"/>
                      <a:pt x="1999" y="1635"/>
                      <a:pt x="2005" y="1642"/>
                    </a:cubicBezTo>
                    <a:cubicBezTo>
                      <a:pt x="2008" y="1645"/>
                      <a:pt x="2010" y="1648"/>
                      <a:pt x="2012" y="1651"/>
                    </a:cubicBezTo>
                    <a:cubicBezTo>
                      <a:pt x="2012" y="1648"/>
                      <a:pt x="2013" y="1645"/>
                      <a:pt x="2014" y="1642"/>
                    </a:cubicBezTo>
                    <a:cubicBezTo>
                      <a:pt x="2017" y="1631"/>
                      <a:pt x="2026" y="1624"/>
                      <a:pt x="2038" y="1623"/>
                    </a:cubicBezTo>
                    <a:cubicBezTo>
                      <a:pt x="2048" y="1622"/>
                      <a:pt x="2059" y="1626"/>
                      <a:pt x="2064" y="1635"/>
                    </a:cubicBezTo>
                    <a:cubicBezTo>
                      <a:pt x="2069" y="1644"/>
                      <a:pt x="2068" y="1653"/>
                      <a:pt x="2062" y="1660"/>
                    </a:cubicBezTo>
                    <a:cubicBezTo>
                      <a:pt x="2059" y="1664"/>
                      <a:pt x="2054" y="1666"/>
                      <a:pt x="2049" y="1666"/>
                    </a:cubicBezTo>
                    <a:cubicBezTo>
                      <a:pt x="2046" y="1666"/>
                      <a:pt x="2043" y="1665"/>
                      <a:pt x="2040" y="1663"/>
                    </a:cubicBezTo>
                    <a:cubicBezTo>
                      <a:pt x="2036" y="1660"/>
                      <a:pt x="2034" y="1654"/>
                      <a:pt x="2036" y="1650"/>
                    </a:cubicBezTo>
                    <a:cubicBezTo>
                      <a:pt x="2039" y="1644"/>
                      <a:pt x="2045" y="1642"/>
                      <a:pt x="2051" y="1644"/>
                    </a:cubicBezTo>
                    <a:cubicBezTo>
                      <a:pt x="2056" y="1647"/>
                      <a:pt x="2058" y="1653"/>
                      <a:pt x="2056" y="1659"/>
                    </a:cubicBezTo>
                    <a:cubicBezTo>
                      <a:pt x="2054" y="1663"/>
                      <a:pt x="2049" y="1666"/>
                      <a:pt x="2044" y="1665"/>
                    </a:cubicBezTo>
                    <a:cubicBezTo>
                      <a:pt x="2051" y="1667"/>
                      <a:pt x="2058" y="1664"/>
                      <a:pt x="2062" y="1659"/>
                    </a:cubicBezTo>
                    <a:cubicBezTo>
                      <a:pt x="2067" y="1653"/>
                      <a:pt x="2068" y="1644"/>
                      <a:pt x="2063" y="1636"/>
                    </a:cubicBezTo>
                    <a:cubicBezTo>
                      <a:pt x="2058" y="1627"/>
                      <a:pt x="2048" y="1623"/>
                      <a:pt x="2038" y="1624"/>
                    </a:cubicBezTo>
                    <a:cubicBezTo>
                      <a:pt x="2032" y="1625"/>
                      <a:pt x="2026" y="1628"/>
                      <a:pt x="2022" y="1632"/>
                    </a:cubicBezTo>
                    <a:cubicBezTo>
                      <a:pt x="2008" y="1646"/>
                      <a:pt x="2022" y="1664"/>
                      <a:pt x="2022" y="1686"/>
                    </a:cubicBezTo>
                    <a:cubicBezTo>
                      <a:pt x="2023" y="1709"/>
                      <a:pt x="2015" y="1732"/>
                      <a:pt x="2001" y="1749"/>
                    </a:cubicBezTo>
                    <a:cubicBezTo>
                      <a:pt x="2016" y="1723"/>
                      <a:pt x="2025" y="1695"/>
                      <a:pt x="2015" y="1666"/>
                    </a:cubicBezTo>
                    <a:cubicBezTo>
                      <a:pt x="2012" y="1657"/>
                      <a:pt x="2008" y="1651"/>
                      <a:pt x="2002" y="1645"/>
                    </a:cubicBezTo>
                    <a:cubicBezTo>
                      <a:pt x="1996" y="1638"/>
                      <a:pt x="1990" y="1634"/>
                      <a:pt x="1982" y="1630"/>
                    </a:cubicBezTo>
                    <a:cubicBezTo>
                      <a:pt x="1958" y="1619"/>
                      <a:pt x="1935" y="1624"/>
                      <a:pt x="1916" y="1640"/>
                    </a:cubicBezTo>
                    <a:cubicBezTo>
                      <a:pt x="1901" y="1652"/>
                      <a:pt x="1892" y="1667"/>
                      <a:pt x="1897" y="1687"/>
                    </a:cubicBezTo>
                    <a:close/>
                    <a:moveTo>
                      <a:pt x="1692" y="1715"/>
                    </a:moveTo>
                    <a:cubicBezTo>
                      <a:pt x="1693" y="1712"/>
                      <a:pt x="1696" y="1711"/>
                      <a:pt x="1699" y="1712"/>
                    </a:cubicBezTo>
                    <a:cubicBezTo>
                      <a:pt x="1702" y="1714"/>
                      <a:pt x="1703" y="1717"/>
                      <a:pt x="1701" y="1719"/>
                    </a:cubicBezTo>
                    <a:cubicBezTo>
                      <a:pt x="1700" y="1722"/>
                      <a:pt x="1697" y="1723"/>
                      <a:pt x="1695" y="1722"/>
                    </a:cubicBezTo>
                    <a:cubicBezTo>
                      <a:pt x="1692" y="1720"/>
                      <a:pt x="1691" y="1717"/>
                      <a:pt x="1692" y="1715"/>
                    </a:cubicBezTo>
                    <a:close/>
                    <a:moveTo>
                      <a:pt x="1825" y="1748"/>
                    </a:moveTo>
                    <a:cubicBezTo>
                      <a:pt x="1828" y="1752"/>
                      <a:pt x="1834" y="1756"/>
                      <a:pt x="1839" y="1753"/>
                    </a:cubicBezTo>
                    <a:cubicBezTo>
                      <a:pt x="1842" y="1752"/>
                      <a:pt x="1843" y="1749"/>
                      <a:pt x="1843" y="1746"/>
                    </a:cubicBezTo>
                    <a:cubicBezTo>
                      <a:pt x="1843" y="1743"/>
                      <a:pt x="1840" y="1740"/>
                      <a:pt x="1837" y="1740"/>
                    </a:cubicBezTo>
                    <a:cubicBezTo>
                      <a:pt x="1834" y="1741"/>
                      <a:pt x="1832" y="1743"/>
                      <a:pt x="1832" y="1746"/>
                    </a:cubicBezTo>
                    <a:cubicBezTo>
                      <a:pt x="1829" y="1741"/>
                      <a:pt x="1836" y="1734"/>
                      <a:pt x="1843" y="1739"/>
                    </a:cubicBezTo>
                    <a:cubicBezTo>
                      <a:pt x="1846" y="1741"/>
                      <a:pt x="1848" y="1745"/>
                      <a:pt x="1847" y="1749"/>
                    </a:cubicBezTo>
                    <a:cubicBezTo>
                      <a:pt x="1844" y="1757"/>
                      <a:pt x="1837" y="1759"/>
                      <a:pt x="1830" y="1757"/>
                    </a:cubicBezTo>
                    <a:cubicBezTo>
                      <a:pt x="1824" y="1755"/>
                      <a:pt x="1821" y="1748"/>
                      <a:pt x="1821" y="1741"/>
                    </a:cubicBezTo>
                    <a:cubicBezTo>
                      <a:pt x="1820" y="1760"/>
                      <a:pt x="1838" y="1785"/>
                      <a:pt x="1849" y="1793"/>
                    </a:cubicBezTo>
                    <a:cubicBezTo>
                      <a:pt x="1848" y="1793"/>
                      <a:pt x="1846" y="1794"/>
                      <a:pt x="1846" y="1795"/>
                    </a:cubicBezTo>
                    <a:cubicBezTo>
                      <a:pt x="1828" y="1782"/>
                      <a:pt x="1814" y="1755"/>
                      <a:pt x="1818" y="1738"/>
                    </a:cubicBezTo>
                    <a:cubicBezTo>
                      <a:pt x="1800" y="1756"/>
                      <a:pt x="1785" y="1765"/>
                      <a:pt x="1775" y="1779"/>
                    </a:cubicBezTo>
                    <a:cubicBezTo>
                      <a:pt x="1770" y="1786"/>
                      <a:pt x="1767" y="1794"/>
                      <a:pt x="1769" y="1802"/>
                    </a:cubicBezTo>
                    <a:cubicBezTo>
                      <a:pt x="1768" y="1802"/>
                      <a:pt x="1766" y="1805"/>
                      <a:pt x="1766" y="1807"/>
                    </a:cubicBezTo>
                    <a:cubicBezTo>
                      <a:pt x="1761" y="1798"/>
                      <a:pt x="1765" y="1785"/>
                      <a:pt x="1773" y="1775"/>
                    </a:cubicBezTo>
                    <a:cubicBezTo>
                      <a:pt x="1774" y="1774"/>
                      <a:pt x="1775" y="1774"/>
                      <a:pt x="1775" y="1773"/>
                    </a:cubicBezTo>
                    <a:cubicBezTo>
                      <a:pt x="1761" y="1780"/>
                      <a:pt x="1749" y="1797"/>
                      <a:pt x="1745" y="1814"/>
                    </a:cubicBezTo>
                    <a:cubicBezTo>
                      <a:pt x="1743" y="1821"/>
                      <a:pt x="1742" y="1830"/>
                      <a:pt x="1745" y="1836"/>
                    </a:cubicBezTo>
                    <a:cubicBezTo>
                      <a:pt x="1747" y="1840"/>
                      <a:pt x="1753" y="1843"/>
                      <a:pt x="1757" y="1841"/>
                    </a:cubicBezTo>
                    <a:cubicBezTo>
                      <a:pt x="1758" y="1840"/>
                      <a:pt x="1759" y="1839"/>
                      <a:pt x="1759" y="1837"/>
                    </a:cubicBezTo>
                    <a:cubicBezTo>
                      <a:pt x="1758" y="1836"/>
                      <a:pt x="1757" y="1835"/>
                      <a:pt x="1756" y="1835"/>
                    </a:cubicBezTo>
                    <a:cubicBezTo>
                      <a:pt x="1755" y="1835"/>
                      <a:pt x="1754" y="1835"/>
                      <a:pt x="1753" y="1836"/>
                    </a:cubicBezTo>
                    <a:cubicBezTo>
                      <a:pt x="1752" y="1837"/>
                      <a:pt x="1753" y="1839"/>
                      <a:pt x="1754" y="1839"/>
                    </a:cubicBezTo>
                    <a:cubicBezTo>
                      <a:pt x="1755" y="1839"/>
                      <a:pt x="1756" y="1839"/>
                      <a:pt x="1756" y="1838"/>
                    </a:cubicBezTo>
                    <a:cubicBezTo>
                      <a:pt x="1756" y="1839"/>
                      <a:pt x="1756" y="1840"/>
                      <a:pt x="1754" y="1840"/>
                    </a:cubicBezTo>
                    <a:cubicBezTo>
                      <a:pt x="1753" y="1840"/>
                      <a:pt x="1751" y="1839"/>
                      <a:pt x="1751" y="1838"/>
                    </a:cubicBezTo>
                    <a:cubicBezTo>
                      <a:pt x="1750" y="1835"/>
                      <a:pt x="1752" y="1832"/>
                      <a:pt x="1754" y="1832"/>
                    </a:cubicBezTo>
                    <a:cubicBezTo>
                      <a:pt x="1756" y="1831"/>
                      <a:pt x="1758" y="1831"/>
                      <a:pt x="1760" y="1832"/>
                    </a:cubicBezTo>
                    <a:cubicBezTo>
                      <a:pt x="1762" y="1833"/>
                      <a:pt x="1762" y="1835"/>
                      <a:pt x="1763" y="1837"/>
                    </a:cubicBezTo>
                    <a:cubicBezTo>
                      <a:pt x="1763" y="1840"/>
                      <a:pt x="1762" y="1842"/>
                      <a:pt x="1759" y="1843"/>
                    </a:cubicBezTo>
                    <a:cubicBezTo>
                      <a:pt x="1754" y="1846"/>
                      <a:pt x="1749" y="1843"/>
                      <a:pt x="1746" y="1840"/>
                    </a:cubicBezTo>
                    <a:cubicBezTo>
                      <a:pt x="1745" y="1838"/>
                      <a:pt x="1743" y="1835"/>
                      <a:pt x="1743" y="1833"/>
                    </a:cubicBezTo>
                    <a:cubicBezTo>
                      <a:pt x="1744" y="1844"/>
                      <a:pt x="1750" y="1851"/>
                      <a:pt x="1758" y="1855"/>
                    </a:cubicBezTo>
                    <a:cubicBezTo>
                      <a:pt x="1764" y="1858"/>
                      <a:pt x="1770" y="1859"/>
                      <a:pt x="1775" y="1856"/>
                    </a:cubicBezTo>
                    <a:cubicBezTo>
                      <a:pt x="1776" y="1856"/>
                      <a:pt x="1776" y="1856"/>
                      <a:pt x="1776" y="1856"/>
                    </a:cubicBezTo>
                    <a:cubicBezTo>
                      <a:pt x="1770" y="1857"/>
                      <a:pt x="1764" y="1853"/>
                      <a:pt x="1767" y="1846"/>
                    </a:cubicBezTo>
                    <a:cubicBezTo>
                      <a:pt x="1769" y="1840"/>
                      <a:pt x="1779" y="1834"/>
                      <a:pt x="1772" y="1821"/>
                    </a:cubicBezTo>
                    <a:cubicBezTo>
                      <a:pt x="1778" y="1825"/>
                      <a:pt x="1783" y="1831"/>
                      <a:pt x="1785" y="1837"/>
                    </a:cubicBezTo>
                    <a:cubicBezTo>
                      <a:pt x="1786" y="1843"/>
                      <a:pt x="1785" y="1851"/>
                      <a:pt x="1780" y="1855"/>
                    </a:cubicBezTo>
                    <a:cubicBezTo>
                      <a:pt x="1774" y="1860"/>
                      <a:pt x="1764" y="1860"/>
                      <a:pt x="1757" y="1857"/>
                    </a:cubicBezTo>
                    <a:cubicBezTo>
                      <a:pt x="1747" y="1851"/>
                      <a:pt x="1741" y="1841"/>
                      <a:pt x="1741" y="1830"/>
                    </a:cubicBezTo>
                    <a:cubicBezTo>
                      <a:pt x="1740" y="1820"/>
                      <a:pt x="1745" y="1804"/>
                      <a:pt x="1751" y="1795"/>
                    </a:cubicBezTo>
                    <a:cubicBezTo>
                      <a:pt x="1755" y="1787"/>
                      <a:pt x="1764" y="1778"/>
                      <a:pt x="1771" y="1773"/>
                    </a:cubicBezTo>
                    <a:cubicBezTo>
                      <a:pt x="1766" y="1775"/>
                      <a:pt x="1760" y="1776"/>
                      <a:pt x="1754" y="1776"/>
                    </a:cubicBezTo>
                    <a:cubicBezTo>
                      <a:pt x="1741" y="1776"/>
                      <a:pt x="1731" y="1773"/>
                      <a:pt x="1720" y="1766"/>
                    </a:cubicBezTo>
                    <a:cubicBezTo>
                      <a:pt x="1716" y="1763"/>
                      <a:pt x="1713" y="1761"/>
                      <a:pt x="1710" y="1758"/>
                    </a:cubicBezTo>
                    <a:cubicBezTo>
                      <a:pt x="1711" y="1757"/>
                      <a:pt x="1712" y="1757"/>
                      <a:pt x="1713" y="1756"/>
                    </a:cubicBezTo>
                    <a:cubicBezTo>
                      <a:pt x="1716" y="1758"/>
                      <a:pt x="1719" y="1761"/>
                      <a:pt x="1722" y="1763"/>
                    </a:cubicBezTo>
                    <a:cubicBezTo>
                      <a:pt x="1732" y="1769"/>
                      <a:pt x="1741" y="1772"/>
                      <a:pt x="1754" y="1772"/>
                    </a:cubicBezTo>
                    <a:cubicBezTo>
                      <a:pt x="1770" y="1770"/>
                      <a:pt x="1783" y="1763"/>
                      <a:pt x="1795" y="1754"/>
                    </a:cubicBezTo>
                    <a:cubicBezTo>
                      <a:pt x="1791" y="1755"/>
                      <a:pt x="1787" y="1756"/>
                      <a:pt x="1783" y="1757"/>
                    </a:cubicBezTo>
                    <a:cubicBezTo>
                      <a:pt x="1783" y="1757"/>
                      <a:pt x="1783" y="1757"/>
                      <a:pt x="1783" y="1757"/>
                    </a:cubicBezTo>
                    <a:cubicBezTo>
                      <a:pt x="1775" y="1758"/>
                      <a:pt x="1766" y="1758"/>
                      <a:pt x="1759" y="1753"/>
                    </a:cubicBezTo>
                    <a:cubicBezTo>
                      <a:pt x="1767" y="1755"/>
                      <a:pt x="1774" y="1756"/>
                      <a:pt x="1783" y="1754"/>
                    </a:cubicBezTo>
                    <a:cubicBezTo>
                      <a:pt x="1783" y="1754"/>
                      <a:pt x="1783" y="1754"/>
                      <a:pt x="1783" y="1754"/>
                    </a:cubicBezTo>
                    <a:cubicBezTo>
                      <a:pt x="1800" y="1751"/>
                      <a:pt x="1803" y="1747"/>
                      <a:pt x="1815" y="1735"/>
                    </a:cubicBezTo>
                    <a:cubicBezTo>
                      <a:pt x="1833" y="1715"/>
                      <a:pt x="1851" y="1693"/>
                      <a:pt x="1874" y="1684"/>
                    </a:cubicBezTo>
                    <a:cubicBezTo>
                      <a:pt x="1860" y="1692"/>
                      <a:pt x="1814" y="1729"/>
                      <a:pt x="1825" y="1748"/>
                    </a:cubicBezTo>
                    <a:close/>
                    <a:moveTo>
                      <a:pt x="1771" y="1754"/>
                    </a:moveTo>
                    <a:cubicBezTo>
                      <a:pt x="1773" y="1742"/>
                      <a:pt x="1755" y="1741"/>
                      <a:pt x="1750" y="1740"/>
                    </a:cubicBezTo>
                    <a:cubicBezTo>
                      <a:pt x="1745" y="1739"/>
                      <a:pt x="1743" y="1737"/>
                      <a:pt x="1741" y="1733"/>
                    </a:cubicBezTo>
                    <a:cubicBezTo>
                      <a:pt x="1740" y="1739"/>
                      <a:pt x="1744" y="1751"/>
                      <a:pt x="1748" y="1755"/>
                    </a:cubicBezTo>
                    <a:cubicBezTo>
                      <a:pt x="1753" y="1762"/>
                      <a:pt x="1761" y="1765"/>
                      <a:pt x="1769" y="1758"/>
                    </a:cubicBezTo>
                    <a:cubicBezTo>
                      <a:pt x="1765" y="1758"/>
                      <a:pt x="1758" y="1755"/>
                      <a:pt x="1756" y="1751"/>
                    </a:cubicBezTo>
                    <a:cubicBezTo>
                      <a:pt x="1758" y="1752"/>
                      <a:pt x="1765" y="1755"/>
                      <a:pt x="1771" y="1754"/>
                    </a:cubicBezTo>
                    <a:close/>
                    <a:moveTo>
                      <a:pt x="1802" y="1823"/>
                    </a:moveTo>
                    <a:cubicBezTo>
                      <a:pt x="1800" y="1825"/>
                      <a:pt x="1800" y="1829"/>
                      <a:pt x="1802" y="1831"/>
                    </a:cubicBezTo>
                    <a:cubicBezTo>
                      <a:pt x="1804" y="1833"/>
                      <a:pt x="1808" y="1833"/>
                      <a:pt x="1810" y="1830"/>
                    </a:cubicBezTo>
                    <a:cubicBezTo>
                      <a:pt x="1812" y="1828"/>
                      <a:pt x="1812" y="1825"/>
                      <a:pt x="1810" y="1822"/>
                    </a:cubicBezTo>
                    <a:cubicBezTo>
                      <a:pt x="1807" y="1820"/>
                      <a:pt x="1804" y="1820"/>
                      <a:pt x="1802" y="1823"/>
                    </a:cubicBezTo>
                    <a:close/>
                    <a:moveTo>
                      <a:pt x="1786" y="1816"/>
                    </a:moveTo>
                    <a:cubicBezTo>
                      <a:pt x="1783" y="1819"/>
                      <a:pt x="1784" y="1823"/>
                      <a:pt x="1786" y="1826"/>
                    </a:cubicBezTo>
                    <a:cubicBezTo>
                      <a:pt x="1789" y="1828"/>
                      <a:pt x="1794" y="1828"/>
                      <a:pt x="1796" y="1825"/>
                    </a:cubicBezTo>
                    <a:cubicBezTo>
                      <a:pt x="1799" y="1823"/>
                      <a:pt x="1799" y="1818"/>
                      <a:pt x="1796" y="1815"/>
                    </a:cubicBezTo>
                    <a:cubicBezTo>
                      <a:pt x="1793" y="1813"/>
                      <a:pt x="1789" y="1813"/>
                      <a:pt x="1786" y="1816"/>
                    </a:cubicBezTo>
                    <a:close/>
                    <a:moveTo>
                      <a:pt x="1768" y="1803"/>
                    </a:moveTo>
                    <a:cubicBezTo>
                      <a:pt x="1765" y="1807"/>
                      <a:pt x="1765" y="1813"/>
                      <a:pt x="1769" y="1816"/>
                    </a:cubicBezTo>
                    <a:cubicBezTo>
                      <a:pt x="1773" y="1820"/>
                      <a:pt x="1779" y="1820"/>
                      <a:pt x="1782" y="1816"/>
                    </a:cubicBezTo>
                    <a:cubicBezTo>
                      <a:pt x="1786" y="1812"/>
                      <a:pt x="1786" y="1806"/>
                      <a:pt x="1782" y="1803"/>
                    </a:cubicBezTo>
                    <a:cubicBezTo>
                      <a:pt x="1778" y="1799"/>
                      <a:pt x="1772" y="1799"/>
                      <a:pt x="1768" y="1803"/>
                    </a:cubicBezTo>
                    <a:close/>
                    <a:moveTo>
                      <a:pt x="1694" y="1743"/>
                    </a:moveTo>
                    <a:cubicBezTo>
                      <a:pt x="1697" y="1738"/>
                      <a:pt x="1703" y="1736"/>
                      <a:pt x="1708" y="1739"/>
                    </a:cubicBezTo>
                    <a:cubicBezTo>
                      <a:pt x="1713" y="1741"/>
                      <a:pt x="1715" y="1747"/>
                      <a:pt x="1713" y="1752"/>
                    </a:cubicBezTo>
                    <a:cubicBezTo>
                      <a:pt x="1710" y="1757"/>
                      <a:pt x="1704" y="1760"/>
                      <a:pt x="1699" y="1757"/>
                    </a:cubicBezTo>
                    <a:cubicBezTo>
                      <a:pt x="1694" y="1755"/>
                      <a:pt x="1692" y="1749"/>
                      <a:pt x="1694" y="1743"/>
                    </a:cubicBezTo>
                    <a:close/>
                    <a:moveTo>
                      <a:pt x="1690" y="1728"/>
                    </a:moveTo>
                    <a:cubicBezTo>
                      <a:pt x="1691" y="1724"/>
                      <a:pt x="1695" y="1723"/>
                      <a:pt x="1698" y="1724"/>
                    </a:cubicBezTo>
                    <a:cubicBezTo>
                      <a:pt x="1702" y="1726"/>
                      <a:pt x="1703" y="1730"/>
                      <a:pt x="1702" y="1733"/>
                    </a:cubicBezTo>
                    <a:cubicBezTo>
                      <a:pt x="1700" y="1737"/>
                      <a:pt x="1696" y="1738"/>
                      <a:pt x="1693" y="1736"/>
                    </a:cubicBezTo>
                    <a:cubicBezTo>
                      <a:pt x="1689" y="1735"/>
                      <a:pt x="1688" y="1731"/>
                      <a:pt x="1690" y="1728"/>
                    </a:cubicBezTo>
                    <a:close/>
                    <a:moveTo>
                      <a:pt x="1815" y="1606"/>
                    </a:moveTo>
                    <a:cubicBezTo>
                      <a:pt x="1827" y="1597"/>
                      <a:pt x="1837" y="1585"/>
                      <a:pt x="1840" y="1572"/>
                    </a:cubicBezTo>
                    <a:cubicBezTo>
                      <a:pt x="1844" y="1559"/>
                      <a:pt x="1840" y="1544"/>
                      <a:pt x="1829" y="1535"/>
                    </a:cubicBezTo>
                    <a:cubicBezTo>
                      <a:pt x="1823" y="1530"/>
                      <a:pt x="1814" y="1528"/>
                      <a:pt x="1807" y="1527"/>
                    </a:cubicBezTo>
                    <a:cubicBezTo>
                      <a:pt x="1797" y="1528"/>
                      <a:pt x="1791" y="1529"/>
                      <a:pt x="1783" y="1533"/>
                    </a:cubicBezTo>
                    <a:cubicBezTo>
                      <a:pt x="1775" y="1537"/>
                      <a:pt x="1770" y="1542"/>
                      <a:pt x="1764" y="1549"/>
                    </a:cubicBezTo>
                    <a:cubicBezTo>
                      <a:pt x="1762" y="1552"/>
                      <a:pt x="1760" y="1555"/>
                      <a:pt x="1758" y="1558"/>
                    </a:cubicBezTo>
                    <a:cubicBezTo>
                      <a:pt x="1753" y="1567"/>
                      <a:pt x="1751" y="1575"/>
                      <a:pt x="1749" y="1586"/>
                    </a:cubicBezTo>
                    <a:cubicBezTo>
                      <a:pt x="1748" y="1600"/>
                      <a:pt x="1749" y="1612"/>
                      <a:pt x="1755" y="1625"/>
                    </a:cubicBezTo>
                    <a:cubicBezTo>
                      <a:pt x="1756" y="1626"/>
                      <a:pt x="1756" y="1627"/>
                      <a:pt x="1757" y="1628"/>
                    </a:cubicBezTo>
                    <a:cubicBezTo>
                      <a:pt x="1748" y="1623"/>
                      <a:pt x="1737" y="1620"/>
                      <a:pt x="1727" y="1620"/>
                    </a:cubicBezTo>
                    <a:cubicBezTo>
                      <a:pt x="1714" y="1620"/>
                      <a:pt x="1702" y="1624"/>
                      <a:pt x="1693" y="1633"/>
                    </a:cubicBezTo>
                    <a:cubicBezTo>
                      <a:pt x="1690" y="1637"/>
                      <a:pt x="1687" y="1642"/>
                      <a:pt x="1685" y="1648"/>
                    </a:cubicBezTo>
                    <a:cubicBezTo>
                      <a:pt x="1688" y="1642"/>
                      <a:pt x="1691" y="1638"/>
                      <a:pt x="1694" y="1635"/>
                    </a:cubicBezTo>
                    <a:cubicBezTo>
                      <a:pt x="1703" y="1626"/>
                      <a:pt x="1714" y="1623"/>
                      <a:pt x="1727" y="1623"/>
                    </a:cubicBezTo>
                    <a:cubicBezTo>
                      <a:pt x="1736" y="1624"/>
                      <a:pt x="1743" y="1626"/>
                      <a:pt x="1749" y="1630"/>
                    </a:cubicBezTo>
                    <a:cubicBezTo>
                      <a:pt x="1763" y="1636"/>
                      <a:pt x="1770" y="1646"/>
                      <a:pt x="1782" y="1654"/>
                    </a:cubicBezTo>
                    <a:cubicBezTo>
                      <a:pt x="1783" y="1655"/>
                      <a:pt x="1783" y="1655"/>
                      <a:pt x="1783" y="1655"/>
                    </a:cubicBezTo>
                    <a:cubicBezTo>
                      <a:pt x="1790" y="1659"/>
                      <a:pt x="1797" y="1662"/>
                      <a:pt x="1805" y="1665"/>
                    </a:cubicBezTo>
                    <a:cubicBezTo>
                      <a:pt x="1807" y="1665"/>
                      <a:pt x="1825" y="1671"/>
                      <a:pt x="1827" y="1668"/>
                    </a:cubicBezTo>
                    <a:cubicBezTo>
                      <a:pt x="1826" y="1667"/>
                      <a:pt x="1814" y="1663"/>
                      <a:pt x="1812" y="1663"/>
                    </a:cubicBezTo>
                    <a:cubicBezTo>
                      <a:pt x="1803" y="1659"/>
                      <a:pt x="1795" y="1656"/>
                      <a:pt x="1786" y="1651"/>
                    </a:cubicBezTo>
                    <a:cubicBezTo>
                      <a:pt x="1785" y="1650"/>
                      <a:pt x="1785" y="1650"/>
                      <a:pt x="1785" y="1650"/>
                    </a:cubicBezTo>
                    <a:cubicBezTo>
                      <a:pt x="1773" y="1643"/>
                      <a:pt x="1765" y="1636"/>
                      <a:pt x="1759" y="1623"/>
                    </a:cubicBezTo>
                    <a:cubicBezTo>
                      <a:pt x="1752" y="1609"/>
                      <a:pt x="1749" y="1592"/>
                      <a:pt x="1757" y="1577"/>
                    </a:cubicBezTo>
                    <a:cubicBezTo>
                      <a:pt x="1761" y="1569"/>
                      <a:pt x="1772" y="1560"/>
                      <a:pt x="1781" y="1565"/>
                    </a:cubicBezTo>
                    <a:cubicBezTo>
                      <a:pt x="1785" y="1566"/>
                      <a:pt x="1786" y="1570"/>
                      <a:pt x="1786" y="1573"/>
                    </a:cubicBezTo>
                    <a:cubicBezTo>
                      <a:pt x="1785" y="1576"/>
                      <a:pt x="1783" y="1578"/>
                      <a:pt x="1780" y="1579"/>
                    </a:cubicBezTo>
                    <a:cubicBezTo>
                      <a:pt x="1777" y="1579"/>
                      <a:pt x="1775" y="1578"/>
                      <a:pt x="1774" y="1576"/>
                    </a:cubicBezTo>
                    <a:cubicBezTo>
                      <a:pt x="1772" y="1574"/>
                      <a:pt x="1773" y="1570"/>
                      <a:pt x="1776" y="1570"/>
                    </a:cubicBezTo>
                    <a:cubicBezTo>
                      <a:pt x="1777" y="1569"/>
                      <a:pt x="1779" y="1569"/>
                      <a:pt x="1780" y="1571"/>
                    </a:cubicBezTo>
                    <a:cubicBezTo>
                      <a:pt x="1780" y="1568"/>
                      <a:pt x="1779" y="1567"/>
                      <a:pt x="1776" y="1567"/>
                    </a:cubicBezTo>
                    <a:cubicBezTo>
                      <a:pt x="1773" y="1567"/>
                      <a:pt x="1770" y="1569"/>
                      <a:pt x="1769" y="1572"/>
                    </a:cubicBezTo>
                    <a:cubicBezTo>
                      <a:pt x="1767" y="1578"/>
                      <a:pt x="1771" y="1584"/>
                      <a:pt x="1776" y="1585"/>
                    </a:cubicBezTo>
                    <a:cubicBezTo>
                      <a:pt x="1780" y="1587"/>
                      <a:pt x="1785" y="1586"/>
                      <a:pt x="1788" y="1583"/>
                    </a:cubicBezTo>
                    <a:cubicBezTo>
                      <a:pt x="1792" y="1581"/>
                      <a:pt x="1794" y="1577"/>
                      <a:pt x="1794" y="1573"/>
                    </a:cubicBezTo>
                    <a:cubicBezTo>
                      <a:pt x="1794" y="1568"/>
                      <a:pt x="1791" y="1562"/>
                      <a:pt x="1786" y="1560"/>
                    </a:cubicBezTo>
                    <a:cubicBezTo>
                      <a:pt x="1775" y="1554"/>
                      <a:pt x="1762" y="1562"/>
                      <a:pt x="1757" y="1572"/>
                    </a:cubicBezTo>
                    <a:cubicBezTo>
                      <a:pt x="1755" y="1576"/>
                      <a:pt x="1754" y="1580"/>
                      <a:pt x="1753" y="1583"/>
                    </a:cubicBezTo>
                    <a:cubicBezTo>
                      <a:pt x="1755" y="1571"/>
                      <a:pt x="1759" y="1561"/>
                      <a:pt x="1766" y="1550"/>
                    </a:cubicBezTo>
                    <a:cubicBezTo>
                      <a:pt x="1771" y="1544"/>
                      <a:pt x="1776" y="1539"/>
                      <a:pt x="1783" y="1535"/>
                    </a:cubicBezTo>
                    <a:cubicBezTo>
                      <a:pt x="1791" y="1531"/>
                      <a:pt x="1798" y="1529"/>
                      <a:pt x="1807" y="1529"/>
                    </a:cubicBezTo>
                    <a:cubicBezTo>
                      <a:pt x="1811" y="1529"/>
                      <a:pt x="1815" y="1530"/>
                      <a:pt x="1819" y="1531"/>
                    </a:cubicBezTo>
                    <a:cubicBezTo>
                      <a:pt x="1820" y="1532"/>
                      <a:pt x="1820" y="1532"/>
                      <a:pt x="1820" y="1532"/>
                    </a:cubicBezTo>
                    <a:cubicBezTo>
                      <a:pt x="1807" y="1529"/>
                      <a:pt x="1796" y="1538"/>
                      <a:pt x="1802" y="1554"/>
                    </a:cubicBezTo>
                    <a:cubicBezTo>
                      <a:pt x="1806" y="1566"/>
                      <a:pt x="1829" y="1577"/>
                      <a:pt x="1815" y="1606"/>
                    </a:cubicBezTo>
                    <a:close/>
                    <a:moveTo>
                      <a:pt x="1696" y="1635"/>
                    </a:moveTo>
                    <a:cubicBezTo>
                      <a:pt x="1708" y="1645"/>
                      <a:pt x="1693" y="1660"/>
                      <a:pt x="1689" y="1665"/>
                    </a:cubicBezTo>
                    <a:cubicBezTo>
                      <a:pt x="1686" y="1670"/>
                      <a:pt x="1685" y="1674"/>
                      <a:pt x="1686" y="1679"/>
                    </a:cubicBezTo>
                    <a:cubicBezTo>
                      <a:pt x="1682" y="1674"/>
                      <a:pt x="1675" y="1661"/>
                      <a:pt x="1674" y="1653"/>
                    </a:cubicBezTo>
                    <a:cubicBezTo>
                      <a:pt x="1673" y="1643"/>
                      <a:pt x="1679" y="1634"/>
                      <a:pt x="1691" y="1633"/>
                    </a:cubicBezTo>
                    <a:cubicBezTo>
                      <a:pt x="1687" y="1637"/>
                      <a:pt x="1684" y="1645"/>
                      <a:pt x="1685" y="1651"/>
                    </a:cubicBezTo>
                    <a:cubicBezTo>
                      <a:pt x="1686" y="1648"/>
                      <a:pt x="1690" y="1639"/>
                      <a:pt x="1696" y="1635"/>
                    </a:cubicBezTo>
                    <a:close/>
                    <a:moveTo>
                      <a:pt x="1978" y="1750"/>
                    </a:moveTo>
                    <a:cubicBezTo>
                      <a:pt x="1961" y="1763"/>
                      <a:pt x="1948" y="1767"/>
                      <a:pt x="1931" y="1777"/>
                    </a:cubicBezTo>
                    <a:cubicBezTo>
                      <a:pt x="1922" y="1782"/>
                      <a:pt x="1915" y="1787"/>
                      <a:pt x="1912" y="1797"/>
                    </a:cubicBezTo>
                    <a:cubicBezTo>
                      <a:pt x="1910" y="1805"/>
                      <a:pt x="1911" y="1813"/>
                      <a:pt x="1917" y="1820"/>
                    </a:cubicBezTo>
                    <a:cubicBezTo>
                      <a:pt x="1922" y="1825"/>
                      <a:pt x="1930" y="1827"/>
                      <a:pt x="1936" y="1824"/>
                    </a:cubicBezTo>
                    <a:cubicBezTo>
                      <a:pt x="1941" y="1823"/>
                      <a:pt x="1944" y="1820"/>
                      <a:pt x="1946" y="1815"/>
                    </a:cubicBezTo>
                    <a:cubicBezTo>
                      <a:pt x="1948" y="1809"/>
                      <a:pt x="1946" y="1801"/>
                      <a:pt x="1939" y="1800"/>
                    </a:cubicBezTo>
                    <a:cubicBezTo>
                      <a:pt x="1935" y="1799"/>
                      <a:pt x="1931" y="1801"/>
                      <a:pt x="1929" y="1805"/>
                    </a:cubicBezTo>
                    <a:cubicBezTo>
                      <a:pt x="1927" y="1809"/>
                      <a:pt x="1929" y="1814"/>
                      <a:pt x="1933" y="1816"/>
                    </a:cubicBezTo>
                    <a:cubicBezTo>
                      <a:pt x="1938" y="1818"/>
                      <a:pt x="1943" y="1816"/>
                      <a:pt x="1945" y="1812"/>
                    </a:cubicBezTo>
                    <a:cubicBezTo>
                      <a:pt x="1945" y="1811"/>
                      <a:pt x="1946" y="1810"/>
                      <a:pt x="1946" y="1809"/>
                    </a:cubicBezTo>
                    <a:cubicBezTo>
                      <a:pt x="1946" y="1811"/>
                      <a:pt x="1945" y="1813"/>
                      <a:pt x="1945" y="1815"/>
                    </a:cubicBezTo>
                    <a:cubicBezTo>
                      <a:pt x="1943" y="1819"/>
                      <a:pt x="1940" y="1821"/>
                      <a:pt x="1936" y="1822"/>
                    </a:cubicBezTo>
                    <a:cubicBezTo>
                      <a:pt x="1930" y="1824"/>
                      <a:pt x="1923" y="1822"/>
                      <a:pt x="1919" y="1818"/>
                    </a:cubicBezTo>
                    <a:cubicBezTo>
                      <a:pt x="1914" y="1812"/>
                      <a:pt x="1913" y="1805"/>
                      <a:pt x="1916" y="1798"/>
                    </a:cubicBezTo>
                    <a:cubicBezTo>
                      <a:pt x="1919" y="1790"/>
                      <a:pt x="1925" y="1785"/>
                      <a:pt x="1933" y="1781"/>
                    </a:cubicBezTo>
                    <a:cubicBezTo>
                      <a:pt x="1951" y="1771"/>
                      <a:pt x="1964" y="1767"/>
                      <a:pt x="1981" y="1754"/>
                    </a:cubicBezTo>
                    <a:cubicBezTo>
                      <a:pt x="1997" y="1741"/>
                      <a:pt x="2008" y="1725"/>
                      <a:pt x="2012" y="1706"/>
                    </a:cubicBezTo>
                    <a:cubicBezTo>
                      <a:pt x="2015" y="1687"/>
                      <a:pt x="2011" y="1671"/>
                      <a:pt x="1996" y="1660"/>
                    </a:cubicBezTo>
                    <a:cubicBezTo>
                      <a:pt x="1982" y="1650"/>
                      <a:pt x="1962" y="1648"/>
                      <a:pt x="1948" y="1657"/>
                    </a:cubicBezTo>
                    <a:cubicBezTo>
                      <a:pt x="1948" y="1657"/>
                      <a:pt x="1948" y="1657"/>
                      <a:pt x="1948" y="1657"/>
                    </a:cubicBezTo>
                    <a:cubicBezTo>
                      <a:pt x="1956" y="1657"/>
                      <a:pt x="1966" y="1660"/>
                      <a:pt x="1972" y="1669"/>
                    </a:cubicBezTo>
                    <a:cubicBezTo>
                      <a:pt x="1981" y="1683"/>
                      <a:pt x="1977" y="1698"/>
                      <a:pt x="1964" y="1708"/>
                    </a:cubicBezTo>
                    <a:cubicBezTo>
                      <a:pt x="1940" y="1726"/>
                      <a:pt x="1962" y="1756"/>
                      <a:pt x="1988" y="1736"/>
                    </a:cubicBezTo>
                    <a:cubicBezTo>
                      <a:pt x="2001" y="1726"/>
                      <a:pt x="2005" y="1707"/>
                      <a:pt x="2003" y="1694"/>
                    </a:cubicBezTo>
                    <a:cubicBezTo>
                      <a:pt x="1999" y="1669"/>
                      <a:pt x="1971" y="1646"/>
                      <a:pt x="1948" y="1657"/>
                    </a:cubicBezTo>
                    <a:cubicBezTo>
                      <a:pt x="1963" y="1649"/>
                      <a:pt x="1981" y="1652"/>
                      <a:pt x="1994" y="1662"/>
                    </a:cubicBezTo>
                    <a:cubicBezTo>
                      <a:pt x="2007" y="1673"/>
                      <a:pt x="2011" y="1688"/>
                      <a:pt x="2008" y="1705"/>
                    </a:cubicBezTo>
                    <a:cubicBezTo>
                      <a:pt x="2003" y="1723"/>
                      <a:pt x="1993" y="1738"/>
                      <a:pt x="1978" y="1750"/>
                    </a:cubicBezTo>
                    <a:close/>
                    <a:moveTo>
                      <a:pt x="1836" y="1670"/>
                    </a:moveTo>
                    <a:cubicBezTo>
                      <a:pt x="1809" y="1648"/>
                      <a:pt x="1809" y="1619"/>
                      <a:pt x="1800" y="1605"/>
                    </a:cubicBezTo>
                    <a:cubicBezTo>
                      <a:pt x="1791" y="1590"/>
                      <a:pt x="1773" y="1601"/>
                      <a:pt x="1779" y="1620"/>
                    </a:cubicBezTo>
                    <a:cubicBezTo>
                      <a:pt x="1787" y="1641"/>
                      <a:pt x="1811" y="1660"/>
                      <a:pt x="1836" y="1670"/>
                    </a:cubicBezTo>
                    <a:close/>
                    <a:moveTo>
                      <a:pt x="1877" y="1681"/>
                    </a:moveTo>
                    <a:cubicBezTo>
                      <a:pt x="1867" y="1694"/>
                      <a:pt x="1864" y="1710"/>
                      <a:pt x="1866" y="1724"/>
                    </a:cubicBezTo>
                    <a:cubicBezTo>
                      <a:pt x="1869" y="1737"/>
                      <a:pt x="1878" y="1750"/>
                      <a:pt x="1891" y="1751"/>
                    </a:cubicBezTo>
                    <a:cubicBezTo>
                      <a:pt x="1890" y="1757"/>
                      <a:pt x="1882" y="1761"/>
                      <a:pt x="1874" y="1758"/>
                    </a:cubicBezTo>
                    <a:cubicBezTo>
                      <a:pt x="1866" y="1755"/>
                      <a:pt x="1858" y="1744"/>
                      <a:pt x="1862" y="1732"/>
                    </a:cubicBezTo>
                    <a:cubicBezTo>
                      <a:pt x="1851" y="1730"/>
                      <a:pt x="1853" y="1698"/>
                      <a:pt x="1877" y="1681"/>
                    </a:cubicBezTo>
                    <a:close/>
                    <a:moveTo>
                      <a:pt x="2009" y="1639"/>
                    </a:moveTo>
                    <a:cubicBezTo>
                      <a:pt x="2006" y="1628"/>
                      <a:pt x="1995" y="1615"/>
                      <a:pt x="1987" y="1610"/>
                    </a:cubicBezTo>
                    <a:cubicBezTo>
                      <a:pt x="1977" y="1603"/>
                      <a:pt x="1958" y="1599"/>
                      <a:pt x="1948" y="1607"/>
                    </a:cubicBezTo>
                    <a:cubicBezTo>
                      <a:pt x="1939" y="1596"/>
                      <a:pt x="1927" y="1593"/>
                      <a:pt x="1915" y="1591"/>
                    </a:cubicBezTo>
                    <a:cubicBezTo>
                      <a:pt x="1899" y="1588"/>
                      <a:pt x="1882" y="1582"/>
                      <a:pt x="1881" y="1568"/>
                    </a:cubicBezTo>
                    <a:cubicBezTo>
                      <a:pt x="1875" y="1584"/>
                      <a:pt x="1888" y="1603"/>
                      <a:pt x="1901" y="1610"/>
                    </a:cubicBezTo>
                    <a:cubicBezTo>
                      <a:pt x="1920" y="1621"/>
                      <a:pt x="1934" y="1617"/>
                      <a:pt x="1957" y="1617"/>
                    </a:cubicBezTo>
                    <a:cubicBezTo>
                      <a:pt x="1970" y="1616"/>
                      <a:pt x="1997" y="1625"/>
                      <a:pt x="2009" y="1639"/>
                    </a:cubicBezTo>
                    <a:close/>
                    <a:moveTo>
                      <a:pt x="1887" y="1676"/>
                    </a:moveTo>
                    <a:cubicBezTo>
                      <a:pt x="1877" y="1685"/>
                      <a:pt x="1886" y="1705"/>
                      <a:pt x="1896" y="1715"/>
                    </a:cubicBezTo>
                    <a:cubicBezTo>
                      <a:pt x="1907" y="1726"/>
                      <a:pt x="1924" y="1735"/>
                      <a:pt x="1924" y="1753"/>
                    </a:cubicBezTo>
                    <a:cubicBezTo>
                      <a:pt x="1924" y="1762"/>
                      <a:pt x="1920" y="1772"/>
                      <a:pt x="1911" y="1776"/>
                    </a:cubicBezTo>
                    <a:cubicBezTo>
                      <a:pt x="1906" y="1778"/>
                      <a:pt x="1900" y="1777"/>
                      <a:pt x="1897" y="1772"/>
                    </a:cubicBezTo>
                    <a:cubicBezTo>
                      <a:pt x="1901" y="1774"/>
                      <a:pt x="1908" y="1771"/>
                      <a:pt x="1911" y="1765"/>
                    </a:cubicBezTo>
                    <a:cubicBezTo>
                      <a:pt x="1913" y="1759"/>
                      <a:pt x="1909" y="1752"/>
                      <a:pt x="1904" y="1748"/>
                    </a:cubicBezTo>
                    <a:cubicBezTo>
                      <a:pt x="1892" y="1739"/>
                      <a:pt x="1880" y="1734"/>
                      <a:pt x="1874" y="1722"/>
                    </a:cubicBezTo>
                    <a:cubicBezTo>
                      <a:pt x="1865" y="1707"/>
                      <a:pt x="1868" y="1686"/>
                      <a:pt x="1887" y="1676"/>
                    </a:cubicBezTo>
                    <a:close/>
                    <a:moveTo>
                      <a:pt x="1750" y="1683"/>
                    </a:moveTo>
                    <a:cubicBezTo>
                      <a:pt x="1736" y="1674"/>
                      <a:pt x="1711" y="1675"/>
                      <a:pt x="1697" y="1685"/>
                    </a:cubicBezTo>
                    <a:cubicBezTo>
                      <a:pt x="1683" y="1694"/>
                      <a:pt x="1688" y="1710"/>
                      <a:pt x="1705" y="1702"/>
                    </a:cubicBezTo>
                    <a:cubicBezTo>
                      <a:pt x="1719" y="1696"/>
                      <a:pt x="1735" y="1680"/>
                      <a:pt x="1750" y="1683"/>
                    </a:cubicBezTo>
                    <a:close/>
                    <a:moveTo>
                      <a:pt x="1770" y="1696"/>
                    </a:moveTo>
                    <a:cubicBezTo>
                      <a:pt x="1773" y="1698"/>
                      <a:pt x="1776" y="1699"/>
                      <a:pt x="1779" y="1698"/>
                    </a:cubicBezTo>
                    <a:cubicBezTo>
                      <a:pt x="1783" y="1697"/>
                      <a:pt x="1787" y="1694"/>
                      <a:pt x="1787" y="1689"/>
                    </a:cubicBezTo>
                    <a:cubicBezTo>
                      <a:pt x="1788" y="1683"/>
                      <a:pt x="1784" y="1678"/>
                      <a:pt x="1780" y="1677"/>
                    </a:cubicBezTo>
                    <a:cubicBezTo>
                      <a:pt x="1772" y="1674"/>
                      <a:pt x="1769" y="1681"/>
                      <a:pt x="1765" y="1683"/>
                    </a:cubicBezTo>
                    <a:cubicBezTo>
                      <a:pt x="1760" y="1685"/>
                      <a:pt x="1753" y="1682"/>
                      <a:pt x="1748" y="1676"/>
                    </a:cubicBezTo>
                    <a:cubicBezTo>
                      <a:pt x="1743" y="1669"/>
                      <a:pt x="1742" y="1660"/>
                      <a:pt x="1748" y="1653"/>
                    </a:cubicBezTo>
                    <a:cubicBezTo>
                      <a:pt x="1751" y="1649"/>
                      <a:pt x="1756" y="1647"/>
                      <a:pt x="1761" y="1650"/>
                    </a:cubicBezTo>
                    <a:cubicBezTo>
                      <a:pt x="1756" y="1652"/>
                      <a:pt x="1753" y="1659"/>
                      <a:pt x="1759" y="1663"/>
                    </a:cubicBezTo>
                    <a:cubicBezTo>
                      <a:pt x="1762" y="1665"/>
                      <a:pt x="1771" y="1665"/>
                      <a:pt x="1779" y="1666"/>
                    </a:cubicBezTo>
                    <a:cubicBezTo>
                      <a:pt x="1787" y="1667"/>
                      <a:pt x="1795" y="1669"/>
                      <a:pt x="1800" y="1674"/>
                    </a:cubicBezTo>
                    <a:cubicBezTo>
                      <a:pt x="1811" y="1684"/>
                      <a:pt x="1810" y="1702"/>
                      <a:pt x="1798" y="1710"/>
                    </a:cubicBezTo>
                    <a:cubicBezTo>
                      <a:pt x="1792" y="1715"/>
                      <a:pt x="1785" y="1715"/>
                      <a:pt x="1777" y="1714"/>
                    </a:cubicBezTo>
                    <a:cubicBezTo>
                      <a:pt x="1770" y="1713"/>
                      <a:pt x="1751" y="1705"/>
                      <a:pt x="1742" y="1710"/>
                    </a:cubicBezTo>
                    <a:cubicBezTo>
                      <a:pt x="1736" y="1713"/>
                      <a:pt x="1735" y="1719"/>
                      <a:pt x="1739" y="1723"/>
                    </a:cubicBezTo>
                    <a:cubicBezTo>
                      <a:pt x="1733" y="1725"/>
                      <a:pt x="1727" y="1719"/>
                      <a:pt x="1727" y="1712"/>
                    </a:cubicBezTo>
                    <a:cubicBezTo>
                      <a:pt x="1726" y="1700"/>
                      <a:pt x="1737" y="1687"/>
                      <a:pt x="1753" y="1688"/>
                    </a:cubicBezTo>
                    <a:cubicBezTo>
                      <a:pt x="1759" y="1688"/>
                      <a:pt x="1764" y="1692"/>
                      <a:pt x="1770" y="1696"/>
                    </a:cubicBezTo>
                    <a:close/>
                    <a:moveTo>
                      <a:pt x="1772" y="1695"/>
                    </a:moveTo>
                    <a:cubicBezTo>
                      <a:pt x="1777" y="1697"/>
                      <a:pt x="1782" y="1696"/>
                      <a:pt x="1785" y="1692"/>
                    </a:cubicBezTo>
                    <a:cubicBezTo>
                      <a:pt x="1789" y="1684"/>
                      <a:pt x="1780" y="1677"/>
                      <a:pt x="1773" y="1679"/>
                    </a:cubicBezTo>
                    <a:cubicBezTo>
                      <a:pt x="1768" y="1682"/>
                      <a:pt x="1767" y="1686"/>
                      <a:pt x="1759" y="1686"/>
                    </a:cubicBezTo>
                    <a:cubicBezTo>
                      <a:pt x="1766" y="1688"/>
                      <a:pt x="1767" y="1692"/>
                      <a:pt x="1772" y="1695"/>
                    </a:cubicBezTo>
                    <a:close/>
                    <a:moveTo>
                      <a:pt x="1809" y="1700"/>
                    </a:moveTo>
                    <a:cubicBezTo>
                      <a:pt x="1813" y="1693"/>
                      <a:pt x="1811" y="1683"/>
                      <a:pt x="1807" y="1678"/>
                    </a:cubicBezTo>
                    <a:cubicBezTo>
                      <a:pt x="1813" y="1671"/>
                      <a:pt x="1830" y="1678"/>
                      <a:pt x="1827" y="1691"/>
                    </a:cubicBezTo>
                    <a:cubicBezTo>
                      <a:pt x="1826" y="1699"/>
                      <a:pt x="1816" y="1705"/>
                      <a:pt x="1809" y="1700"/>
                    </a:cubicBezTo>
                    <a:close/>
                    <a:moveTo>
                      <a:pt x="1944" y="1471"/>
                    </a:moveTo>
                    <a:cubicBezTo>
                      <a:pt x="1942" y="1495"/>
                      <a:pt x="1964" y="1505"/>
                      <a:pt x="1976" y="1509"/>
                    </a:cubicBezTo>
                    <a:cubicBezTo>
                      <a:pt x="1990" y="1512"/>
                      <a:pt x="2007" y="1513"/>
                      <a:pt x="2015" y="1526"/>
                    </a:cubicBezTo>
                    <a:cubicBezTo>
                      <a:pt x="2019" y="1534"/>
                      <a:pt x="2020" y="1543"/>
                      <a:pt x="2014" y="1550"/>
                    </a:cubicBezTo>
                    <a:cubicBezTo>
                      <a:pt x="2011" y="1554"/>
                      <a:pt x="2007" y="1556"/>
                      <a:pt x="2002" y="1554"/>
                    </a:cubicBezTo>
                    <a:cubicBezTo>
                      <a:pt x="2006" y="1553"/>
                      <a:pt x="2010" y="1548"/>
                      <a:pt x="2010" y="1542"/>
                    </a:cubicBezTo>
                    <a:cubicBezTo>
                      <a:pt x="2009" y="1536"/>
                      <a:pt x="2003" y="1532"/>
                      <a:pt x="1997" y="1532"/>
                    </a:cubicBezTo>
                    <a:cubicBezTo>
                      <a:pt x="1981" y="1529"/>
                      <a:pt x="1965" y="1525"/>
                      <a:pt x="1955" y="1516"/>
                    </a:cubicBezTo>
                    <a:cubicBezTo>
                      <a:pt x="1943" y="1507"/>
                      <a:pt x="1936" y="1487"/>
                      <a:pt x="1944" y="1471"/>
                    </a:cubicBezTo>
                    <a:close/>
                    <a:moveTo>
                      <a:pt x="2174" y="1560"/>
                    </a:moveTo>
                    <a:cubicBezTo>
                      <a:pt x="2176" y="1561"/>
                      <a:pt x="2178" y="1562"/>
                      <a:pt x="2179" y="1564"/>
                    </a:cubicBezTo>
                    <a:cubicBezTo>
                      <a:pt x="2181" y="1567"/>
                      <a:pt x="2181" y="1570"/>
                      <a:pt x="2178" y="1573"/>
                    </a:cubicBezTo>
                    <a:cubicBezTo>
                      <a:pt x="2175" y="1576"/>
                      <a:pt x="2171" y="1577"/>
                      <a:pt x="2168" y="1575"/>
                    </a:cubicBezTo>
                    <a:cubicBezTo>
                      <a:pt x="2163" y="1572"/>
                      <a:pt x="2165" y="1567"/>
                      <a:pt x="2164" y="1564"/>
                    </a:cubicBezTo>
                    <a:cubicBezTo>
                      <a:pt x="2162" y="1559"/>
                      <a:pt x="2157" y="1557"/>
                      <a:pt x="2152" y="1558"/>
                    </a:cubicBezTo>
                    <a:cubicBezTo>
                      <a:pt x="2145" y="1558"/>
                      <a:pt x="2140" y="1562"/>
                      <a:pt x="2139" y="1569"/>
                    </a:cubicBezTo>
                    <a:cubicBezTo>
                      <a:pt x="2138" y="1573"/>
                      <a:pt x="2139" y="1577"/>
                      <a:pt x="2144" y="1578"/>
                    </a:cubicBezTo>
                    <a:cubicBezTo>
                      <a:pt x="2142" y="1574"/>
                      <a:pt x="2144" y="1569"/>
                      <a:pt x="2150" y="1570"/>
                    </a:cubicBezTo>
                    <a:cubicBezTo>
                      <a:pt x="2153" y="1571"/>
                      <a:pt x="2157" y="1575"/>
                      <a:pt x="2162" y="1580"/>
                    </a:cubicBezTo>
                    <a:cubicBezTo>
                      <a:pt x="2166" y="1584"/>
                      <a:pt x="2171" y="1587"/>
                      <a:pt x="2177" y="1587"/>
                    </a:cubicBezTo>
                    <a:cubicBezTo>
                      <a:pt x="2187" y="1588"/>
                      <a:pt x="2197" y="1579"/>
                      <a:pt x="2195" y="1568"/>
                    </a:cubicBezTo>
                    <a:cubicBezTo>
                      <a:pt x="2195" y="1562"/>
                      <a:pt x="2191" y="1558"/>
                      <a:pt x="2187" y="1555"/>
                    </a:cubicBezTo>
                    <a:cubicBezTo>
                      <a:pt x="2183" y="1551"/>
                      <a:pt x="2169" y="1545"/>
                      <a:pt x="2167" y="1538"/>
                    </a:cubicBezTo>
                    <a:cubicBezTo>
                      <a:pt x="2166" y="1532"/>
                      <a:pt x="2169" y="1529"/>
                      <a:pt x="2172" y="1529"/>
                    </a:cubicBezTo>
                    <a:cubicBezTo>
                      <a:pt x="2171" y="1525"/>
                      <a:pt x="2164" y="1525"/>
                      <a:pt x="2161" y="1528"/>
                    </a:cubicBezTo>
                    <a:cubicBezTo>
                      <a:pt x="2154" y="1533"/>
                      <a:pt x="2152" y="1546"/>
                      <a:pt x="2160" y="1554"/>
                    </a:cubicBezTo>
                    <a:cubicBezTo>
                      <a:pt x="2164" y="1557"/>
                      <a:pt x="2168" y="1558"/>
                      <a:pt x="2174" y="1560"/>
                    </a:cubicBezTo>
                    <a:close/>
                    <a:moveTo>
                      <a:pt x="2229" y="1707"/>
                    </a:moveTo>
                    <a:cubicBezTo>
                      <a:pt x="2214" y="1698"/>
                      <a:pt x="2201" y="1705"/>
                      <a:pt x="2195" y="1705"/>
                    </a:cubicBezTo>
                    <a:cubicBezTo>
                      <a:pt x="2188" y="1705"/>
                      <a:pt x="2188" y="1697"/>
                      <a:pt x="2195" y="1695"/>
                    </a:cubicBezTo>
                    <a:cubicBezTo>
                      <a:pt x="2204" y="1693"/>
                      <a:pt x="2219" y="1697"/>
                      <a:pt x="2229" y="1707"/>
                    </a:cubicBezTo>
                    <a:close/>
                    <a:moveTo>
                      <a:pt x="2165" y="1692"/>
                    </a:moveTo>
                    <a:cubicBezTo>
                      <a:pt x="2166" y="1691"/>
                      <a:pt x="2167" y="1690"/>
                      <a:pt x="2168" y="1690"/>
                    </a:cubicBezTo>
                    <a:cubicBezTo>
                      <a:pt x="2170" y="1690"/>
                      <a:pt x="2172" y="1691"/>
                      <a:pt x="2173" y="1694"/>
                    </a:cubicBezTo>
                    <a:cubicBezTo>
                      <a:pt x="2174" y="1696"/>
                      <a:pt x="2172" y="1698"/>
                      <a:pt x="2171" y="1699"/>
                    </a:cubicBezTo>
                    <a:cubicBezTo>
                      <a:pt x="2168" y="1701"/>
                      <a:pt x="2166" y="1699"/>
                      <a:pt x="2164" y="1698"/>
                    </a:cubicBezTo>
                    <a:cubicBezTo>
                      <a:pt x="2161" y="1698"/>
                      <a:pt x="2159" y="1700"/>
                      <a:pt x="2157" y="1703"/>
                    </a:cubicBezTo>
                    <a:cubicBezTo>
                      <a:pt x="2156" y="1706"/>
                      <a:pt x="2156" y="1710"/>
                      <a:pt x="2159" y="1713"/>
                    </a:cubicBezTo>
                    <a:cubicBezTo>
                      <a:pt x="2161" y="1714"/>
                      <a:pt x="2164" y="1715"/>
                      <a:pt x="2165" y="1713"/>
                    </a:cubicBezTo>
                    <a:cubicBezTo>
                      <a:pt x="2163" y="1713"/>
                      <a:pt x="2161" y="1710"/>
                      <a:pt x="2163" y="1707"/>
                    </a:cubicBezTo>
                    <a:cubicBezTo>
                      <a:pt x="2164" y="1706"/>
                      <a:pt x="2168" y="1705"/>
                      <a:pt x="2171" y="1704"/>
                    </a:cubicBezTo>
                    <a:cubicBezTo>
                      <a:pt x="2175" y="1703"/>
                      <a:pt x="2178" y="1701"/>
                      <a:pt x="2180" y="1698"/>
                    </a:cubicBezTo>
                    <a:cubicBezTo>
                      <a:pt x="2183" y="1693"/>
                      <a:pt x="2181" y="1686"/>
                      <a:pt x="2175" y="1683"/>
                    </a:cubicBezTo>
                    <a:cubicBezTo>
                      <a:pt x="2172" y="1682"/>
                      <a:pt x="2169" y="1683"/>
                      <a:pt x="2166" y="1684"/>
                    </a:cubicBezTo>
                    <a:cubicBezTo>
                      <a:pt x="2163" y="1685"/>
                      <a:pt x="2155" y="1690"/>
                      <a:pt x="2151" y="1689"/>
                    </a:cubicBezTo>
                    <a:cubicBezTo>
                      <a:pt x="2148" y="1688"/>
                      <a:pt x="2147" y="1686"/>
                      <a:pt x="2148" y="1684"/>
                    </a:cubicBezTo>
                    <a:cubicBezTo>
                      <a:pt x="2146" y="1684"/>
                      <a:pt x="2144" y="1687"/>
                      <a:pt x="2144" y="1690"/>
                    </a:cubicBezTo>
                    <a:cubicBezTo>
                      <a:pt x="2145" y="1695"/>
                      <a:pt x="2151" y="1699"/>
                      <a:pt x="2158" y="1697"/>
                    </a:cubicBezTo>
                    <a:cubicBezTo>
                      <a:pt x="2160" y="1697"/>
                      <a:pt x="2162" y="1695"/>
                      <a:pt x="2165" y="1692"/>
                    </a:cubicBezTo>
                    <a:close/>
                    <a:moveTo>
                      <a:pt x="2165" y="1693"/>
                    </a:moveTo>
                    <a:cubicBezTo>
                      <a:pt x="2167" y="1691"/>
                      <a:pt x="2170" y="1691"/>
                      <a:pt x="2171" y="1692"/>
                    </a:cubicBezTo>
                    <a:cubicBezTo>
                      <a:pt x="2174" y="1695"/>
                      <a:pt x="2171" y="1699"/>
                      <a:pt x="2168" y="1699"/>
                    </a:cubicBezTo>
                    <a:cubicBezTo>
                      <a:pt x="2165" y="1699"/>
                      <a:pt x="2164" y="1697"/>
                      <a:pt x="2161" y="1698"/>
                    </a:cubicBezTo>
                    <a:cubicBezTo>
                      <a:pt x="2164" y="1696"/>
                      <a:pt x="2163" y="1694"/>
                      <a:pt x="2165" y="1693"/>
                    </a:cubicBezTo>
                    <a:close/>
                    <a:moveTo>
                      <a:pt x="2181" y="1686"/>
                    </a:moveTo>
                    <a:cubicBezTo>
                      <a:pt x="2183" y="1689"/>
                      <a:pt x="2183" y="1694"/>
                      <a:pt x="2182" y="1696"/>
                    </a:cubicBezTo>
                    <a:cubicBezTo>
                      <a:pt x="2185" y="1698"/>
                      <a:pt x="2192" y="1694"/>
                      <a:pt x="2189" y="1688"/>
                    </a:cubicBezTo>
                    <a:cubicBezTo>
                      <a:pt x="2188" y="1685"/>
                      <a:pt x="2183" y="1684"/>
                      <a:pt x="2181" y="1686"/>
                    </a:cubicBezTo>
                    <a:close/>
                    <a:moveTo>
                      <a:pt x="2190" y="1688"/>
                    </a:moveTo>
                    <a:cubicBezTo>
                      <a:pt x="2191" y="1689"/>
                      <a:pt x="2191" y="1690"/>
                      <a:pt x="2191" y="1691"/>
                    </a:cubicBezTo>
                    <a:cubicBezTo>
                      <a:pt x="2198" y="1689"/>
                      <a:pt x="2207" y="1690"/>
                      <a:pt x="2215" y="1693"/>
                    </a:cubicBezTo>
                    <a:cubicBezTo>
                      <a:pt x="2229" y="1699"/>
                      <a:pt x="2233" y="1713"/>
                      <a:pt x="2251" y="1724"/>
                    </a:cubicBezTo>
                    <a:cubicBezTo>
                      <a:pt x="2260" y="1730"/>
                      <a:pt x="2268" y="1732"/>
                      <a:pt x="2275" y="1733"/>
                    </a:cubicBezTo>
                    <a:cubicBezTo>
                      <a:pt x="2291" y="1735"/>
                      <a:pt x="2308" y="1729"/>
                      <a:pt x="2324" y="1736"/>
                    </a:cubicBezTo>
                    <a:cubicBezTo>
                      <a:pt x="2316" y="1735"/>
                      <a:pt x="2309" y="1741"/>
                      <a:pt x="2315" y="1750"/>
                    </a:cubicBezTo>
                    <a:cubicBezTo>
                      <a:pt x="2318" y="1756"/>
                      <a:pt x="2331" y="1760"/>
                      <a:pt x="2327" y="1777"/>
                    </a:cubicBezTo>
                    <a:cubicBezTo>
                      <a:pt x="2333" y="1770"/>
                      <a:pt x="2338" y="1762"/>
                      <a:pt x="2337" y="1754"/>
                    </a:cubicBezTo>
                    <a:cubicBezTo>
                      <a:pt x="2337" y="1748"/>
                      <a:pt x="2335" y="1743"/>
                      <a:pt x="2331" y="1740"/>
                    </a:cubicBezTo>
                    <a:cubicBezTo>
                      <a:pt x="2315" y="1722"/>
                      <a:pt x="2283" y="1737"/>
                      <a:pt x="2266" y="1727"/>
                    </a:cubicBezTo>
                    <a:cubicBezTo>
                      <a:pt x="2266" y="1728"/>
                      <a:pt x="2267" y="1728"/>
                      <a:pt x="2268" y="1729"/>
                    </a:cubicBezTo>
                    <a:cubicBezTo>
                      <a:pt x="2287" y="1735"/>
                      <a:pt x="2307" y="1722"/>
                      <a:pt x="2311" y="1704"/>
                    </a:cubicBezTo>
                    <a:cubicBezTo>
                      <a:pt x="2313" y="1694"/>
                      <a:pt x="2311" y="1684"/>
                      <a:pt x="2303" y="1676"/>
                    </a:cubicBezTo>
                    <a:cubicBezTo>
                      <a:pt x="2296" y="1667"/>
                      <a:pt x="2284" y="1662"/>
                      <a:pt x="2273" y="1665"/>
                    </a:cubicBezTo>
                    <a:cubicBezTo>
                      <a:pt x="2261" y="1667"/>
                      <a:pt x="2252" y="1675"/>
                      <a:pt x="2251" y="1687"/>
                    </a:cubicBezTo>
                    <a:cubicBezTo>
                      <a:pt x="2250" y="1695"/>
                      <a:pt x="2255" y="1702"/>
                      <a:pt x="2261" y="1705"/>
                    </a:cubicBezTo>
                    <a:cubicBezTo>
                      <a:pt x="2271" y="1709"/>
                      <a:pt x="2279" y="1705"/>
                      <a:pt x="2284" y="1699"/>
                    </a:cubicBezTo>
                    <a:cubicBezTo>
                      <a:pt x="2288" y="1691"/>
                      <a:pt x="2286" y="1681"/>
                      <a:pt x="2276" y="1678"/>
                    </a:cubicBezTo>
                    <a:cubicBezTo>
                      <a:pt x="2286" y="1683"/>
                      <a:pt x="2287" y="1692"/>
                      <a:pt x="2281" y="1699"/>
                    </a:cubicBezTo>
                    <a:cubicBezTo>
                      <a:pt x="2277" y="1704"/>
                      <a:pt x="2270" y="1706"/>
                      <a:pt x="2263" y="1703"/>
                    </a:cubicBezTo>
                    <a:cubicBezTo>
                      <a:pt x="2257" y="1700"/>
                      <a:pt x="2253" y="1694"/>
                      <a:pt x="2254" y="1687"/>
                    </a:cubicBezTo>
                    <a:cubicBezTo>
                      <a:pt x="2255" y="1677"/>
                      <a:pt x="2263" y="1670"/>
                      <a:pt x="2273" y="1668"/>
                    </a:cubicBezTo>
                    <a:cubicBezTo>
                      <a:pt x="2284" y="1666"/>
                      <a:pt x="2294" y="1670"/>
                      <a:pt x="2301" y="1678"/>
                    </a:cubicBezTo>
                    <a:cubicBezTo>
                      <a:pt x="2308" y="1686"/>
                      <a:pt x="2309" y="1696"/>
                      <a:pt x="2307" y="1705"/>
                    </a:cubicBezTo>
                    <a:cubicBezTo>
                      <a:pt x="2302" y="1721"/>
                      <a:pt x="2285" y="1732"/>
                      <a:pt x="2269" y="1727"/>
                    </a:cubicBezTo>
                    <a:cubicBezTo>
                      <a:pt x="2255" y="1722"/>
                      <a:pt x="2248" y="1713"/>
                      <a:pt x="2246" y="1700"/>
                    </a:cubicBezTo>
                    <a:cubicBezTo>
                      <a:pt x="2241" y="1678"/>
                      <a:pt x="2251" y="1653"/>
                      <a:pt x="2265" y="1644"/>
                    </a:cubicBezTo>
                    <a:cubicBezTo>
                      <a:pt x="2273" y="1638"/>
                      <a:pt x="2285" y="1638"/>
                      <a:pt x="2289" y="1648"/>
                    </a:cubicBezTo>
                    <a:cubicBezTo>
                      <a:pt x="2292" y="1653"/>
                      <a:pt x="2289" y="1658"/>
                      <a:pt x="2283" y="1662"/>
                    </a:cubicBezTo>
                    <a:cubicBezTo>
                      <a:pt x="2292" y="1665"/>
                      <a:pt x="2302" y="1652"/>
                      <a:pt x="2299" y="1639"/>
                    </a:cubicBezTo>
                    <a:cubicBezTo>
                      <a:pt x="2295" y="1627"/>
                      <a:pt x="2286" y="1621"/>
                      <a:pt x="2277" y="1620"/>
                    </a:cubicBezTo>
                    <a:cubicBezTo>
                      <a:pt x="2263" y="1619"/>
                      <a:pt x="2248" y="1628"/>
                      <a:pt x="2242" y="1643"/>
                    </a:cubicBezTo>
                    <a:cubicBezTo>
                      <a:pt x="2235" y="1660"/>
                      <a:pt x="2235" y="1679"/>
                      <a:pt x="2241" y="1696"/>
                    </a:cubicBezTo>
                    <a:cubicBezTo>
                      <a:pt x="2240" y="1694"/>
                      <a:pt x="2239" y="1692"/>
                      <a:pt x="2238" y="1689"/>
                    </a:cubicBezTo>
                    <a:cubicBezTo>
                      <a:pt x="2229" y="1661"/>
                      <a:pt x="2235" y="1632"/>
                      <a:pt x="2257" y="1610"/>
                    </a:cubicBezTo>
                    <a:cubicBezTo>
                      <a:pt x="2274" y="1595"/>
                      <a:pt x="2294" y="1590"/>
                      <a:pt x="2315" y="1597"/>
                    </a:cubicBezTo>
                    <a:cubicBezTo>
                      <a:pt x="2329" y="1603"/>
                      <a:pt x="2339" y="1610"/>
                      <a:pt x="2347" y="1621"/>
                    </a:cubicBezTo>
                    <a:cubicBezTo>
                      <a:pt x="2356" y="1631"/>
                      <a:pt x="2362" y="1644"/>
                      <a:pt x="2364" y="1658"/>
                    </a:cubicBezTo>
                    <a:cubicBezTo>
                      <a:pt x="2365" y="1664"/>
                      <a:pt x="2365" y="1670"/>
                      <a:pt x="2364" y="1676"/>
                    </a:cubicBezTo>
                    <a:cubicBezTo>
                      <a:pt x="2361" y="1689"/>
                      <a:pt x="2354" y="1700"/>
                      <a:pt x="2344" y="1706"/>
                    </a:cubicBezTo>
                    <a:cubicBezTo>
                      <a:pt x="2335" y="1711"/>
                      <a:pt x="2326" y="1711"/>
                      <a:pt x="2317" y="1707"/>
                    </a:cubicBezTo>
                    <a:cubicBezTo>
                      <a:pt x="2318" y="1720"/>
                      <a:pt x="2344" y="1729"/>
                      <a:pt x="2354" y="1708"/>
                    </a:cubicBezTo>
                    <a:cubicBezTo>
                      <a:pt x="2368" y="1708"/>
                      <a:pt x="2371" y="1685"/>
                      <a:pt x="2369" y="1670"/>
                    </a:cubicBezTo>
                    <a:cubicBezTo>
                      <a:pt x="2373" y="1689"/>
                      <a:pt x="2367" y="1717"/>
                      <a:pt x="2364" y="1730"/>
                    </a:cubicBezTo>
                    <a:cubicBezTo>
                      <a:pt x="2364" y="1729"/>
                      <a:pt x="2365" y="1730"/>
                      <a:pt x="2366" y="1730"/>
                    </a:cubicBezTo>
                    <a:cubicBezTo>
                      <a:pt x="2367" y="1725"/>
                      <a:pt x="2370" y="1718"/>
                      <a:pt x="2371" y="1711"/>
                    </a:cubicBezTo>
                    <a:cubicBezTo>
                      <a:pt x="2374" y="1721"/>
                      <a:pt x="2381" y="1730"/>
                      <a:pt x="2392" y="1733"/>
                    </a:cubicBezTo>
                    <a:cubicBezTo>
                      <a:pt x="2411" y="1739"/>
                      <a:pt x="2434" y="1728"/>
                      <a:pt x="2456" y="1740"/>
                    </a:cubicBezTo>
                    <a:cubicBezTo>
                      <a:pt x="2441" y="1723"/>
                      <a:pt x="2417" y="1723"/>
                      <a:pt x="2403" y="1720"/>
                    </a:cubicBezTo>
                    <a:cubicBezTo>
                      <a:pt x="2376" y="1713"/>
                      <a:pt x="2375" y="1700"/>
                      <a:pt x="2373" y="1680"/>
                    </a:cubicBezTo>
                    <a:cubicBezTo>
                      <a:pt x="2374" y="1683"/>
                      <a:pt x="2376" y="1686"/>
                      <a:pt x="2378" y="1689"/>
                    </a:cubicBezTo>
                    <a:cubicBezTo>
                      <a:pt x="2389" y="1707"/>
                      <a:pt x="2410" y="1718"/>
                      <a:pt x="2431" y="1715"/>
                    </a:cubicBezTo>
                    <a:cubicBezTo>
                      <a:pt x="2447" y="1712"/>
                      <a:pt x="2460" y="1702"/>
                      <a:pt x="2466" y="1686"/>
                    </a:cubicBezTo>
                    <a:cubicBezTo>
                      <a:pt x="2473" y="1665"/>
                      <a:pt x="2467" y="1644"/>
                      <a:pt x="2450" y="1630"/>
                    </a:cubicBezTo>
                    <a:cubicBezTo>
                      <a:pt x="2442" y="1625"/>
                      <a:pt x="2433" y="1622"/>
                      <a:pt x="2424" y="1623"/>
                    </a:cubicBezTo>
                    <a:cubicBezTo>
                      <a:pt x="2407" y="1624"/>
                      <a:pt x="2399" y="1636"/>
                      <a:pt x="2396" y="1651"/>
                    </a:cubicBezTo>
                    <a:cubicBezTo>
                      <a:pt x="2406" y="1638"/>
                      <a:pt x="2417" y="1646"/>
                      <a:pt x="2424" y="1645"/>
                    </a:cubicBezTo>
                    <a:cubicBezTo>
                      <a:pt x="2439" y="1643"/>
                      <a:pt x="2433" y="1624"/>
                      <a:pt x="2418" y="1626"/>
                    </a:cubicBezTo>
                    <a:cubicBezTo>
                      <a:pt x="2417" y="1626"/>
                      <a:pt x="2415" y="1626"/>
                      <a:pt x="2414" y="1626"/>
                    </a:cubicBezTo>
                    <a:cubicBezTo>
                      <a:pt x="2425" y="1621"/>
                      <a:pt x="2438" y="1624"/>
                      <a:pt x="2449" y="1632"/>
                    </a:cubicBezTo>
                    <a:cubicBezTo>
                      <a:pt x="2465" y="1645"/>
                      <a:pt x="2471" y="1665"/>
                      <a:pt x="2464" y="1685"/>
                    </a:cubicBezTo>
                    <a:cubicBezTo>
                      <a:pt x="2458" y="1699"/>
                      <a:pt x="2446" y="1709"/>
                      <a:pt x="2431" y="1711"/>
                    </a:cubicBezTo>
                    <a:cubicBezTo>
                      <a:pt x="2412" y="1713"/>
                      <a:pt x="2393" y="1703"/>
                      <a:pt x="2383" y="1687"/>
                    </a:cubicBezTo>
                    <a:cubicBezTo>
                      <a:pt x="2379" y="1681"/>
                      <a:pt x="2376" y="1674"/>
                      <a:pt x="2374" y="1667"/>
                    </a:cubicBezTo>
                    <a:cubicBezTo>
                      <a:pt x="2376" y="1671"/>
                      <a:pt x="2378" y="1675"/>
                      <a:pt x="2381" y="1679"/>
                    </a:cubicBezTo>
                    <a:cubicBezTo>
                      <a:pt x="2390" y="1688"/>
                      <a:pt x="2405" y="1693"/>
                      <a:pt x="2415" y="1684"/>
                    </a:cubicBezTo>
                    <a:cubicBezTo>
                      <a:pt x="2420" y="1681"/>
                      <a:pt x="2421" y="1674"/>
                      <a:pt x="2420" y="1669"/>
                    </a:cubicBezTo>
                    <a:cubicBezTo>
                      <a:pt x="2419" y="1664"/>
                      <a:pt x="2416" y="1661"/>
                      <a:pt x="2411" y="1659"/>
                    </a:cubicBezTo>
                    <a:cubicBezTo>
                      <a:pt x="2407" y="1658"/>
                      <a:pt x="2402" y="1658"/>
                      <a:pt x="2398" y="1660"/>
                    </a:cubicBezTo>
                    <a:cubicBezTo>
                      <a:pt x="2393" y="1664"/>
                      <a:pt x="2391" y="1670"/>
                      <a:pt x="2394" y="1676"/>
                    </a:cubicBezTo>
                    <a:cubicBezTo>
                      <a:pt x="2396" y="1679"/>
                      <a:pt x="2400" y="1681"/>
                      <a:pt x="2403" y="1680"/>
                    </a:cubicBezTo>
                    <a:cubicBezTo>
                      <a:pt x="2405" y="1679"/>
                      <a:pt x="2407" y="1677"/>
                      <a:pt x="2406" y="1675"/>
                    </a:cubicBezTo>
                    <a:cubicBezTo>
                      <a:pt x="2406" y="1676"/>
                      <a:pt x="2404" y="1677"/>
                      <a:pt x="2402" y="1677"/>
                    </a:cubicBezTo>
                    <a:cubicBezTo>
                      <a:pt x="2399" y="1677"/>
                      <a:pt x="2397" y="1673"/>
                      <a:pt x="2398" y="1670"/>
                    </a:cubicBezTo>
                    <a:cubicBezTo>
                      <a:pt x="2399" y="1669"/>
                      <a:pt x="2401" y="1667"/>
                      <a:pt x="2404" y="1667"/>
                    </a:cubicBezTo>
                    <a:cubicBezTo>
                      <a:pt x="2407" y="1666"/>
                      <a:pt x="2410" y="1668"/>
                      <a:pt x="2411" y="1671"/>
                    </a:cubicBezTo>
                    <a:cubicBezTo>
                      <a:pt x="2413" y="1674"/>
                      <a:pt x="2412" y="1678"/>
                      <a:pt x="2409" y="1681"/>
                    </a:cubicBezTo>
                    <a:cubicBezTo>
                      <a:pt x="2400" y="1687"/>
                      <a:pt x="2386" y="1681"/>
                      <a:pt x="2380" y="1674"/>
                    </a:cubicBezTo>
                    <a:cubicBezTo>
                      <a:pt x="2373" y="1665"/>
                      <a:pt x="2370" y="1652"/>
                      <a:pt x="2366" y="1642"/>
                    </a:cubicBezTo>
                    <a:cubicBezTo>
                      <a:pt x="2361" y="1630"/>
                      <a:pt x="2354" y="1618"/>
                      <a:pt x="2340" y="1609"/>
                    </a:cubicBezTo>
                    <a:cubicBezTo>
                      <a:pt x="2343" y="1610"/>
                      <a:pt x="2346" y="1611"/>
                      <a:pt x="2350" y="1613"/>
                    </a:cubicBezTo>
                    <a:cubicBezTo>
                      <a:pt x="2371" y="1620"/>
                      <a:pt x="2391" y="1615"/>
                      <a:pt x="2406" y="1598"/>
                    </a:cubicBezTo>
                    <a:cubicBezTo>
                      <a:pt x="2420" y="1582"/>
                      <a:pt x="2423" y="1560"/>
                      <a:pt x="2414" y="1541"/>
                    </a:cubicBezTo>
                    <a:cubicBezTo>
                      <a:pt x="2405" y="1524"/>
                      <a:pt x="2387" y="1510"/>
                      <a:pt x="2367" y="1511"/>
                    </a:cubicBezTo>
                    <a:cubicBezTo>
                      <a:pt x="2349" y="1512"/>
                      <a:pt x="2335" y="1522"/>
                      <a:pt x="2330" y="1538"/>
                    </a:cubicBezTo>
                    <a:cubicBezTo>
                      <a:pt x="2327" y="1547"/>
                      <a:pt x="2328" y="1557"/>
                      <a:pt x="2333" y="1565"/>
                    </a:cubicBezTo>
                    <a:cubicBezTo>
                      <a:pt x="2336" y="1570"/>
                      <a:pt x="2341" y="1574"/>
                      <a:pt x="2346" y="1576"/>
                    </a:cubicBezTo>
                    <a:cubicBezTo>
                      <a:pt x="2356" y="1581"/>
                      <a:pt x="2366" y="1577"/>
                      <a:pt x="2371" y="1569"/>
                    </a:cubicBezTo>
                    <a:cubicBezTo>
                      <a:pt x="2378" y="1560"/>
                      <a:pt x="2375" y="1548"/>
                      <a:pt x="2366" y="1541"/>
                    </a:cubicBezTo>
                    <a:cubicBezTo>
                      <a:pt x="2357" y="1535"/>
                      <a:pt x="2344" y="1538"/>
                      <a:pt x="2338" y="1547"/>
                    </a:cubicBezTo>
                    <a:cubicBezTo>
                      <a:pt x="2333" y="1555"/>
                      <a:pt x="2334" y="1565"/>
                      <a:pt x="2340" y="1572"/>
                    </a:cubicBezTo>
                    <a:cubicBezTo>
                      <a:pt x="2330" y="1563"/>
                      <a:pt x="2327" y="1550"/>
                      <a:pt x="2332" y="1537"/>
                    </a:cubicBezTo>
                    <a:cubicBezTo>
                      <a:pt x="2336" y="1523"/>
                      <a:pt x="2350" y="1514"/>
                      <a:pt x="2367" y="1513"/>
                    </a:cubicBezTo>
                    <a:cubicBezTo>
                      <a:pt x="2386" y="1513"/>
                      <a:pt x="2402" y="1525"/>
                      <a:pt x="2410" y="1542"/>
                    </a:cubicBezTo>
                    <a:cubicBezTo>
                      <a:pt x="2419" y="1560"/>
                      <a:pt x="2416" y="1580"/>
                      <a:pt x="2403" y="1595"/>
                    </a:cubicBezTo>
                    <a:cubicBezTo>
                      <a:pt x="2390" y="1610"/>
                      <a:pt x="2371" y="1614"/>
                      <a:pt x="2353" y="1608"/>
                    </a:cubicBezTo>
                    <a:cubicBezTo>
                      <a:pt x="2339" y="1603"/>
                      <a:pt x="2328" y="1594"/>
                      <a:pt x="2313" y="1590"/>
                    </a:cubicBezTo>
                    <a:cubicBezTo>
                      <a:pt x="2292" y="1586"/>
                      <a:pt x="2271" y="1591"/>
                      <a:pt x="2254" y="1607"/>
                    </a:cubicBezTo>
                    <a:cubicBezTo>
                      <a:pt x="2230" y="1629"/>
                      <a:pt x="2222" y="1661"/>
                      <a:pt x="2233" y="1692"/>
                    </a:cubicBezTo>
                    <a:cubicBezTo>
                      <a:pt x="2238" y="1705"/>
                      <a:pt x="2244" y="1716"/>
                      <a:pt x="2255" y="1724"/>
                    </a:cubicBezTo>
                    <a:cubicBezTo>
                      <a:pt x="2244" y="1718"/>
                      <a:pt x="2235" y="1708"/>
                      <a:pt x="2228" y="1696"/>
                    </a:cubicBezTo>
                    <a:cubicBezTo>
                      <a:pt x="2220" y="1680"/>
                      <a:pt x="2215" y="1659"/>
                      <a:pt x="2216" y="1641"/>
                    </a:cubicBezTo>
                    <a:cubicBezTo>
                      <a:pt x="2216" y="1633"/>
                      <a:pt x="2215" y="1627"/>
                      <a:pt x="2214" y="1620"/>
                    </a:cubicBezTo>
                    <a:cubicBezTo>
                      <a:pt x="2213" y="1618"/>
                      <a:pt x="2212" y="1616"/>
                      <a:pt x="2212" y="1614"/>
                    </a:cubicBezTo>
                    <a:cubicBezTo>
                      <a:pt x="2211" y="1611"/>
                      <a:pt x="2209" y="1608"/>
                      <a:pt x="2208" y="1605"/>
                    </a:cubicBezTo>
                    <a:cubicBezTo>
                      <a:pt x="2207" y="1604"/>
                      <a:pt x="2201" y="1595"/>
                      <a:pt x="2199" y="1596"/>
                    </a:cubicBezTo>
                    <a:cubicBezTo>
                      <a:pt x="2199" y="1597"/>
                      <a:pt x="2202" y="1602"/>
                      <a:pt x="2203" y="1603"/>
                    </a:cubicBezTo>
                    <a:cubicBezTo>
                      <a:pt x="2205" y="1607"/>
                      <a:pt x="2207" y="1611"/>
                      <a:pt x="2208" y="1616"/>
                    </a:cubicBezTo>
                    <a:cubicBezTo>
                      <a:pt x="2209" y="1617"/>
                      <a:pt x="2209" y="1619"/>
                      <a:pt x="2210" y="1621"/>
                    </a:cubicBezTo>
                    <a:cubicBezTo>
                      <a:pt x="2212" y="1628"/>
                      <a:pt x="2213" y="1634"/>
                      <a:pt x="2213" y="1641"/>
                    </a:cubicBezTo>
                    <a:cubicBezTo>
                      <a:pt x="2213" y="1641"/>
                      <a:pt x="2213" y="1642"/>
                      <a:pt x="2213" y="1644"/>
                    </a:cubicBezTo>
                    <a:cubicBezTo>
                      <a:pt x="2212" y="1641"/>
                      <a:pt x="2212" y="1639"/>
                      <a:pt x="2211" y="1637"/>
                    </a:cubicBezTo>
                    <a:cubicBezTo>
                      <a:pt x="2209" y="1631"/>
                      <a:pt x="2207" y="1626"/>
                      <a:pt x="2203" y="1621"/>
                    </a:cubicBezTo>
                    <a:cubicBezTo>
                      <a:pt x="2191" y="1609"/>
                      <a:pt x="2175" y="1611"/>
                      <a:pt x="2164" y="1620"/>
                    </a:cubicBezTo>
                    <a:cubicBezTo>
                      <a:pt x="2154" y="1628"/>
                      <a:pt x="2147" y="1640"/>
                      <a:pt x="2149" y="1653"/>
                    </a:cubicBezTo>
                    <a:cubicBezTo>
                      <a:pt x="2151" y="1664"/>
                      <a:pt x="2158" y="1671"/>
                      <a:pt x="2169" y="1673"/>
                    </a:cubicBezTo>
                    <a:cubicBezTo>
                      <a:pt x="2177" y="1674"/>
                      <a:pt x="2187" y="1671"/>
                      <a:pt x="2191" y="1662"/>
                    </a:cubicBezTo>
                    <a:cubicBezTo>
                      <a:pt x="2192" y="1658"/>
                      <a:pt x="2192" y="1653"/>
                      <a:pt x="2189" y="1649"/>
                    </a:cubicBezTo>
                    <a:cubicBezTo>
                      <a:pt x="2188" y="1646"/>
                      <a:pt x="2185" y="1645"/>
                      <a:pt x="2182" y="1644"/>
                    </a:cubicBezTo>
                    <a:cubicBezTo>
                      <a:pt x="2179" y="1644"/>
                      <a:pt x="2176" y="1645"/>
                      <a:pt x="2173" y="1648"/>
                    </a:cubicBezTo>
                    <a:cubicBezTo>
                      <a:pt x="2171" y="1651"/>
                      <a:pt x="2169" y="1654"/>
                      <a:pt x="2171" y="1658"/>
                    </a:cubicBezTo>
                    <a:cubicBezTo>
                      <a:pt x="2173" y="1661"/>
                      <a:pt x="2176" y="1664"/>
                      <a:pt x="2180" y="1663"/>
                    </a:cubicBezTo>
                    <a:cubicBezTo>
                      <a:pt x="2185" y="1662"/>
                      <a:pt x="2188" y="1657"/>
                      <a:pt x="2187" y="1653"/>
                    </a:cubicBezTo>
                    <a:cubicBezTo>
                      <a:pt x="2186" y="1648"/>
                      <a:pt x="2182" y="1645"/>
                      <a:pt x="2177" y="1646"/>
                    </a:cubicBezTo>
                    <a:cubicBezTo>
                      <a:pt x="2175" y="1647"/>
                      <a:pt x="2174" y="1647"/>
                      <a:pt x="2173" y="1649"/>
                    </a:cubicBezTo>
                    <a:cubicBezTo>
                      <a:pt x="2173" y="1648"/>
                      <a:pt x="2173" y="1648"/>
                      <a:pt x="2173" y="1648"/>
                    </a:cubicBezTo>
                    <a:cubicBezTo>
                      <a:pt x="2176" y="1645"/>
                      <a:pt x="2179" y="1644"/>
                      <a:pt x="2182" y="1645"/>
                    </a:cubicBezTo>
                    <a:cubicBezTo>
                      <a:pt x="2185" y="1645"/>
                      <a:pt x="2187" y="1647"/>
                      <a:pt x="2189" y="1649"/>
                    </a:cubicBezTo>
                    <a:cubicBezTo>
                      <a:pt x="2191" y="1653"/>
                      <a:pt x="2192" y="1658"/>
                      <a:pt x="2190" y="1662"/>
                    </a:cubicBezTo>
                    <a:cubicBezTo>
                      <a:pt x="2187" y="1669"/>
                      <a:pt x="2177" y="1672"/>
                      <a:pt x="2169" y="1671"/>
                    </a:cubicBezTo>
                    <a:cubicBezTo>
                      <a:pt x="2159" y="1670"/>
                      <a:pt x="2152" y="1663"/>
                      <a:pt x="2151" y="1653"/>
                    </a:cubicBezTo>
                    <a:cubicBezTo>
                      <a:pt x="2149" y="1641"/>
                      <a:pt x="2157" y="1629"/>
                      <a:pt x="2167" y="1622"/>
                    </a:cubicBezTo>
                    <a:cubicBezTo>
                      <a:pt x="2177" y="1614"/>
                      <a:pt x="2190" y="1612"/>
                      <a:pt x="2200" y="1624"/>
                    </a:cubicBezTo>
                    <a:cubicBezTo>
                      <a:pt x="2204" y="1628"/>
                      <a:pt x="2206" y="1633"/>
                      <a:pt x="2208" y="1638"/>
                    </a:cubicBezTo>
                    <a:cubicBezTo>
                      <a:pt x="2209" y="1642"/>
                      <a:pt x="2210" y="1645"/>
                      <a:pt x="2210" y="1649"/>
                    </a:cubicBezTo>
                    <a:cubicBezTo>
                      <a:pt x="2212" y="1657"/>
                      <a:pt x="2213" y="1668"/>
                      <a:pt x="2216" y="1677"/>
                    </a:cubicBezTo>
                    <a:cubicBezTo>
                      <a:pt x="2218" y="1683"/>
                      <a:pt x="2220" y="1689"/>
                      <a:pt x="2223" y="1695"/>
                    </a:cubicBezTo>
                    <a:cubicBezTo>
                      <a:pt x="2220" y="1693"/>
                      <a:pt x="2217" y="1691"/>
                      <a:pt x="2214" y="1690"/>
                    </a:cubicBezTo>
                    <a:cubicBezTo>
                      <a:pt x="2206" y="1687"/>
                      <a:pt x="2197" y="1687"/>
                      <a:pt x="2190" y="1688"/>
                    </a:cubicBezTo>
                    <a:close/>
                    <a:moveTo>
                      <a:pt x="2174" y="1562"/>
                    </a:moveTo>
                    <a:cubicBezTo>
                      <a:pt x="2177" y="1563"/>
                      <a:pt x="2180" y="1566"/>
                      <a:pt x="2179" y="1570"/>
                    </a:cubicBezTo>
                    <a:cubicBezTo>
                      <a:pt x="2176" y="1576"/>
                      <a:pt x="2168" y="1575"/>
                      <a:pt x="2166" y="1570"/>
                    </a:cubicBezTo>
                    <a:cubicBezTo>
                      <a:pt x="2164" y="1566"/>
                      <a:pt x="2166" y="1563"/>
                      <a:pt x="2162" y="1559"/>
                    </a:cubicBezTo>
                    <a:cubicBezTo>
                      <a:pt x="2167" y="1562"/>
                      <a:pt x="2169" y="1560"/>
                      <a:pt x="2174" y="1562"/>
                    </a:cubicBezTo>
                    <a:close/>
                    <a:moveTo>
                      <a:pt x="2218" y="1635"/>
                    </a:moveTo>
                    <a:cubicBezTo>
                      <a:pt x="2217" y="1622"/>
                      <a:pt x="2228" y="1609"/>
                      <a:pt x="2238" y="1606"/>
                    </a:cubicBezTo>
                    <a:cubicBezTo>
                      <a:pt x="2246" y="1604"/>
                      <a:pt x="2254" y="1602"/>
                      <a:pt x="2259" y="1596"/>
                    </a:cubicBezTo>
                    <a:cubicBezTo>
                      <a:pt x="2263" y="1591"/>
                      <a:pt x="2264" y="1582"/>
                      <a:pt x="2259" y="1579"/>
                    </a:cubicBezTo>
                    <a:cubicBezTo>
                      <a:pt x="2261" y="1584"/>
                      <a:pt x="2257" y="1588"/>
                      <a:pt x="2251" y="1591"/>
                    </a:cubicBezTo>
                    <a:cubicBezTo>
                      <a:pt x="2248" y="1593"/>
                      <a:pt x="2244" y="1596"/>
                      <a:pt x="2242" y="1601"/>
                    </a:cubicBezTo>
                    <a:cubicBezTo>
                      <a:pt x="2233" y="1597"/>
                      <a:pt x="2225" y="1603"/>
                      <a:pt x="2222" y="1609"/>
                    </a:cubicBezTo>
                    <a:cubicBezTo>
                      <a:pt x="2218" y="1616"/>
                      <a:pt x="2215" y="1626"/>
                      <a:pt x="2218" y="1635"/>
                    </a:cubicBezTo>
                    <a:close/>
                    <a:moveTo>
                      <a:pt x="2110" y="1593"/>
                    </a:moveTo>
                    <a:cubicBezTo>
                      <a:pt x="2089" y="1596"/>
                      <a:pt x="2080" y="1579"/>
                      <a:pt x="2073" y="1573"/>
                    </a:cubicBezTo>
                    <a:cubicBezTo>
                      <a:pt x="2064" y="1565"/>
                      <a:pt x="2056" y="1574"/>
                      <a:pt x="2064" y="1584"/>
                    </a:cubicBezTo>
                    <a:cubicBezTo>
                      <a:pt x="2072" y="1593"/>
                      <a:pt x="2091" y="1600"/>
                      <a:pt x="2110" y="1593"/>
                    </a:cubicBezTo>
                    <a:close/>
                    <a:moveTo>
                      <a:pt x="2195" y="1579"/>
                    </a:moveTo>
                    <a:cubicBezTo>
                      <a:pt x="2194" y="1585"/>
                      <a:pt x="2187" y="1589"/>
                      <a:pt x="2182" y="1589"/>
                    </a:cubicBezTo>
                    <a:cubicBezTo>
                      <a:pt x="2181" y="1596"/>
                      <a:pt x="2193" y="1602"/>
                      <a:pt x="2200" y="1594"/>
                    </a:cubicBezTo>
                    <a:cubicBezTo>
                      <a:pt x="2203" y="1589"/>
                      <a:pt x="2201" y="1581"/>
                      <a:pt x="2195" y="1579"/>
                    </a:cubicBezTo>
                    <a:close/>
                    <a:moveTo>
                      <a:pt x="2215" y="1623"/>
                    </a:moveTo>
                    <a:cubicBezTo>
                      <a:pt x="2217" y="1598"/>
                      <a:pt x="2240" y="1587"/>
                      <a:pt x="2246" y="1581"/>
                    </a:cubicBezTo>
                    <a:cubicBezTo>
                      <a:pt x="2256" y="1569"/>
                      <a:pt x="2243" y="1557"/>
                      <a:pt x="2230" y="1570"/>
                    </a:cubicBezTo>
                    <a:cubicBezTo>
                      <a:pt x="2223" y="1577"/>
                      <a:pt x="2211" y="1597"/>
                      <a:pt x="2215" y="1623"/>
                    </a:cubicBezTo>
                    <a:close/>
                    <a:moveTo>
                      <a:pt x="2146" y="1630"/>
                    </a:moveTo>
                    <a:cubicBezTo>
                      <a:pt x="2147" y="1641"/>
                      <a:pt x="2146" y="1652"/>
                      <a:pt x="2140" y="1661"/>
                    </a:cubicBezTo>
                    <a:cubicBezTo>
                      <a:pt x="2135" y="1669"/>
                      <a:pt x="2125" y="1675"/>
                      <a:pt x="2114" y="1673"/>
                    </a:cubicBezTo>
                    <a:cubicBezTo>
                      <a:pt x="2109" y="1672"/>
                      <a:pt x="2103" y="1669"/>
                      <a:pt x="2099" y="1665"/>
                    </a:cubicBezTo>
                    <a:cubicBezTo>
                      <a:pt x="2094" y="1659"/>
                      <a:pt x="2092" y="1655"/>
                      <a:pt x="2090" y="1648"/>
                    </a:cubicBezTo>
                    <a:cubicBezTo>
                      <a:pt x="2088" y="1642"/>
                      <a:pt x="2088" y="1637"/>
                      <a:pt x="2089" y="1630"/>
                    </a:cubicBezTo>
                    <a:cubicBezTo>
                      <a:pt x="2090" y="1628"/>
                      <a:pt x="2091" y="1625"/>
                      <a:pt x="2091" y="1623"/>
                    </a:cubicBezTo>
                    <a:cubicBezTo>
                      <a:pt x="2094" y="1615"/>
                      <a:pt x="2097" y="1610"/>
                      <a:pt x="2102" y="1604"/>
                    </a:cubicBezTo>
                    <a:cubicBezTo>
                      <a:pt x="2109" y="1595"/>
                      <a:pt x="2117" y="1590"/>
                      <a:pt x="2127" y="1587"/>
                    </a:cubicBezTo>
                    <a:cubicBezTo>
                      <a:pt x="2128" y="1587"/>
                      <a:pt x="2129" y="1587"/>
                      <a:pt x="2129" y="1586"/>
                    </a:cubicBezTo>
                    <a:cubicBezTo>
                      <a:pt x="2122" y="1584"/>
                      <a:pt x="2115" y="1580"/>
                      <a:pt x="2110" y="1574"/>
                    </a:cubicBezTo>
                    <a:cubicBezTo>
                      <a:pt x="2104" y="1567"/>
                      <a:pt x="2100" y="1558"/>
                      <a:pt x="2100" y="1549"/>
                    </a:cubicBezTo>
                    <a:cubicBezTo>
                      <a:pt x="2101" y="1545"/>
                      <a:pt x="2102" y="1541"/>
                      <a:pt x="2105" y="1537"/>
                    </a:cubicBezTo>
                    <a:cubicBezTo>
                      <a:pt x="2103" y="1541"/>
                      <a:pt x="2102" y="1545"/>
                      <a:pt x="2102" y="1549"/>
                    </a:cubicBezTo>
                    <a:cubicBezTo>
                      <a:pt x="2102" y="1558"/>
                      <a:pt x="2105" y="1566"/>
                      <a:pt x="2112" y="1572"/>
                    </a:cubicBezTo>
                    <a:cubicBezTo>
                      <a:pt x="2116" y="1577"/>
                      <a:pt x="2121" y="1580"/>
                      <a:pt x="2127" y="1582"/>
                    </a:cubicBezTo>
                    <a:cubicBezTo>
                      <a:pt x="2137" y="1586"/>
                      <a:pt x="2146" y="1585"/>
                      <a:pt x="2157" y="1587"/>
                    </a:cubicBezTo>
                    <a:cubicBezTo>
                      <a:pt x="2158" y="1588"/>
                      <a:pt x="2158" y="1588"/>
                      <a:pt x="2158" y="1588"/>
                    </a:cubicBezTo>
                    <a:cubicBezTo>
                      <a:pt x="2163" y="1589"/>
                      <a:pt x="2168" y="1592"/>
                      <a:pt x="2174" y="1594"/>
                    </a:cubicBezTo>
                    <a:cubicBezTo>
                      <a:pt x="2175" y="1595"/>
                      <a:pt x="2187" y="1603"/>
                      <a:pt x="2187" y="1605"/>
                    </a:cubicBezTo>
                    <a:cubicBezTo>
                      <a:pt x="2186" y="1605"/>
                      <a:pt x="2178" y="1601"/>
                      <a:pt x="2177" y="1600"/>
                    </a:cubicBezTo>
                    <a:cubicBezTo>
                      <a:pt x="2170" y="1596"/>
                      <a:pt x="2164" y="1593"/>
                      <a:pt x="2156" y="1591"/>
                    </a:cubicBezTo>
                    <a:cubicBezTo>
                      <a:pt x="2156" y="1591"/>
                      <a:pt x="2156" y="1591"/>
                      <a:pt x="2156" y="1591"/>
                    </a:cubicBezTo>
                    <a:cubicBezTo>
                      <a:pt x="2146" y="1588"/>
                      <a:pt x="2138" y="1588"/>
                      <a:pt x="2128" y="1590"/>
                    </a:cubicBezTo>
                    <a:cubicBezTo>
                      <a:pt x="2117" y="1593"/>
                      <a:pt x="2106" y="1601"/>
                      <a:pt x="2101" y="1612"/>
                    </a:cubicBezTo>
                    <a:cubicBezTo>
                      <a:pt x="2099" y="1618"/>
                      <a:pt x="2100" y="1629"/>
                      <a:pt x="2107" y="1632"/>
                    </a:cubicBezTo>
                    <a:cubicBezTo>
                      <a:pt x="2109" y="1633"/>
                      <a:pt x="2112" y="1632"/>
                      <a:pt x="2114" y="1630"/>
                    </a:cubicBezTo>
                    <a:cubicBezTo>
                      <a:pt x="2115" y="1628"/>
                      <a:pt x="2115" y="1626"/>
                      <a:pt x="2114" y="1624"/>
                    </a:cubicBezTo>
                    <a:cubicBezTo>
                      <a:pt x="2112" y="1622"/>
                      <a:pt x="2111" y="1622"/>
                      <a:pt x="2110" y="1622"/>
                    </a:cubicBezTo>
                    <a:cubicBezTo>
                      <a:pt x="2107" y="1622"/>
                      <a:pt x="2106" y="1624"/>
                      <a:pt x="2107" y="1627"/>
                    </a:cubicBezTo>
                    <a:cubicBezTo>
                      <a:pt x="2107" y="1628"/>
                      <a:pt x="2108" y="1628"/>
                      <a:pt x="2110" y="1628"/>
                    </a:cubicBezTo>
                    <a:cubicBezTo>
                      <a:pt x="2108" y="1630"/>
                      <a:pt x="2107" y="1629"/>
                      <a:pt x="2105" y="1628"/>
                    </a:cubicBezTo>
                    <a:cubicBezTo>
                      <a:pt x="2104" y="1626"/>
                      <a:pt x="2103" y="1623"/>
                      <a:pt x="2105" y="1621"/>
                    </a:cubicBezTo>
                    <a:cubicBezTo>
                      <a:pt x="2107" y="1618"/>
                      <a:pt x="2112" y="1617"/>
                      <a:pt x="2116" y="1619"/>
                    </a:cubicBezTo>
                    <a:cubicBezTo>
                      <a:pt x="2118" y="1620"/>
                      <a:pt x="2120" y="1623"/>
                      <a:pt x="2121" y="1626"/>
                    </a:cubicBezTo>
                    <a:cubicBezTo>
                      <a:pt x="2121" y="1629"/>
                      <a:pt x="2120" y="1632"/>
                      <a:pt x="2118" y="1635"/>
                    </a:cubicBezTo>
                    <a:cubicBezTo>
                      <a:pt x="2115" y="1637"/>
                      <a:pt x="2110" y="1639"/>
                      <a:pt x="2106" y="1637"/>
                    </a:cubicBezTo>
                    <a:cubicBezTo>
                      <a:pt x="2098" y="1633"/>
                      <a:pt x="2096" y="1623"/>
                      <a:pt x="2099" y="1614"/>
                    </a:cubicBezTo>
                    <a:cubicBezTo>
                      <a:pt x="2100" y="1612"/>
                      <a:pt x="2101" y="1609"/>
                      <a:pt x="2103" y="1607"/>
                    </a:cubicBezTo>
                    <a:cubicBezTo>
                      <a:pt x="2097" y="1614"/>
                      <a:pt x="2093" y="1621"/>
                      <a:pt x="2091" y="1631"/>
                    </a:cubicBezTo>
                    <a:cubicBezTo>
                      <a:pt x="2090" y="1637"/>
                      <a:pt x="2090" y="1642"/>
                      <a:pt x="2091" y="1648"/>
                    </a:cubicBezTo>
                    <a:cubicBezTo>
                      <a:pt x="2093" y="1654"/>
                      <a:pt x="2095" y="1659"/>
                      <a:pt x="2100" y="1664"/>
                    </a:cubicBezTo>
                    <a:cubicBezTo>
                      <a:pt x="2102" y="1666"/>
                      <a:pt x="2105" y="1668"/>
                      <a:pt x="2108" y="1670"/>
                    </a:cubicBezTo>
                    <a:cubicBezTo>
                      <a:pt x="2108" y="1670"/>
                      <a:pt x="2108" y="1670"/>
                      <a:pt x="2108" y="1670"/>
                    </a:cubicBezTo>
                    <a:cubicBezTo>
                      <a:pt x="2100" y="1664"/>
                      <a:pt x="2099" y="1653"/>
                      <a:pt x="2111" y="1648"/>
                    </a:cubicBezTo>
                    <a:cubicBezTo>
                      <a:pt x="2120" y="1645"/>
                      <a:pt x="2138" y="1652"/>
                      <a:pt x="2146" y="1630"/>
                    </a:cubicBezTo>
                    <a:close/>
                    <a:moveTo>
                      <a:pt x="2103" y="1549"/>
                    </a:moveTo>
                    <a:cubicBezTo>
                      <a:pt x="2114" y="1551"/>
                      <a:pt x="2115" y="1536"/>
                      <a:pt x="2116" y="1531"/>
                    </a:cubicBezTo>
                    <a:cubicBezTo>
                      <a:pt x="2117" y="1527"/>
                      <a:pt x="2119" y="1524"/>
                      <a:pt x="2122" y="1523"/>
                    </a:cubicBezTo>
                    <a:cubicBezTo>
                      <a:pt x="2117" y="1522"/>
                      <a:pt x="2106" y="1525"/>
                      <a:pt x="2102" y="1528"/>
                    </a:cubicBezTo>
                    <a:cubicBezTo>
                      <a:pt x="2096" y="1533"/>
                      <a:pt x="2093" y="1541"/>
                      <a:pt x="2099" y="1548"/>
                    </a:cubicBezTo>
                    <a:cubicBezTo>
                      <a:pt x="2099" y="1544"/>
                      <a:pt x="2102" y="1538"/>
                      <a:pt x="2106" y="1536"/>
                    </a:cubicBezTo>
                    <a:cubicBezTo>
                      <a:pt x="2105" y="1538"/>
                      <a:pt x="2102" y="1544"/>
                      <a:pt x="2103" y="1549"/>
                    </a:cubicBezTo>
                    <a:close/>
                    <a:moveTo>
                      <a:pt x="2192" y="1610"/>
                    </a:moveTo>
                    <a:cubicBezTo>
                      <a:pt x="2167" y="1605"/>
                      <a:pt x="2151" y="1620"/>
                      <a:pt x="2139" y="1622"/>
                    </a:cubicBezTo>
                    <a:cubicBezTo>
                      <a:pt x="2125" y="1624"/>
                      <a:pt x="2122" y="1609"/>
                      <a:pt x="2136" y="1603"/>
                    </a:cubicBezTo>
                    <a:cubicBezTo>
                      <a:pt x="2151" y="1597"/>
                      <a:pt x="2174" y="1601"/>
                      <a:pt x="2192" y="1610"/>
                    </a:cubicBezTo>
                    <a:close/>
                    <a:moveTo>
                      <a:pt x="2105" y="1597"/>
                    </a:moveTo>
                    <a:cubicBezTo>
                      <a:pt x="2087" y="1607"/>
                      <a:pt x="2072" y="1644"/>
                      <a:pt x="2091" y="1655"/>
                    </a:cubicBezTo>
                    <a:cubicBezTo>
                      <a:pt x="2089" y="1659"/>
                      <a:pt x="2082" y="1660"/>
                      <a:pt x="2077" y="1655"/>
                    </a:cubicBezTo>
                    <a:cubicBezTo>
                      <a:pt x="2073" y="1651"/>
                      <a:pt x="2070" y="1641"/>
                      <a:pt x="2076" y="1634"/>
                    </a:cubicBezTo>
                    <a:cubicBezTo>
                      <a:pt x="2071" y="1631"/>
                      <a:pt x="2074" y="1618"/>
                      <a:pt x="2086" y="1608"/>
                    </a:cubicBezTo>
                    <a:cubicBezTo>
                      <a:pt x="2077" y="1611"/>
                      <a:pt x="2068" y="1611"/>
                      <a:pt x="2059" y="1609"/>
                    </a:cubicBezTo>
                    <a:cubicBezTo>
                      <a:pt x="2049" y="1607"/>
                      <a:pt x="2039" y="1603"/>
                      <a:pt x="2032" y="1596"/>
                    </a:cubicBezTo>
                    <a:cubicBezTo>
                      <a:pt x="2025" y="1589"/>
                      <a:pt x="2021" y="1578"/>
                      <a:pt x="2024" y="1568"/>
                    </a:cubicBezTo>
                    <a:cubicBezTo>
                      <a:pt x="2026" y="1561"/>
                      <a:pt x="2031" y="1554"/>
                      <a:pt x="2039" y="1553"/>
                    </a:cubicBezTo>
                    <a:cubicBezTo>
                      <a:pt x="2045" y="1552"/>
                      <a:pt x="2052" y="1556"/>
                      <a:pt x="2055" y="1561"/>
                    </a:cubicBezTo>
                    <a:cubicBezTo>
                      <a:pt x="2058" y="1566"/>
                      <a:pt x="2059" y="1573"/>
                      <a:pt x="2058" y="1580"/>
                    </a:cubicBezTo>
                    <a:cubicBezTo>
                      <a:pt x="2053" y="1567"/>
                      <a:pt x="2043" y="1570"/>
                      <a:pt x="2037" y="1568"/>
                    </a:cubicBezTo>
                    <a:cubicBezTo>
                      <a:pt x="2030" y="1565"/>
                      <a:pt x="2031" y="1559"/>
                      <a:pt x="2036" y="1555"/>
                    </a:cubicBezTo>
                    <a:cubicBezTo>
                      <a:pt x="2036" y="1555"/>
                      <a:pt x="2036" y="1555"/>
                      <a:pt x="2036" y="1555"/>
                    </a:cubicBezTo>
                    <a:cubicBezTo>
                      <a:pt x="2030" y="1558"/>
                      <a:pt x="2027" y="1562"/>
                      <a:pt x="2026" y="1568"/>
                    </a:cubicBezTo>
                    <a:cubicBezTo>
                      <a:pt x="2023" y="1577"/>
                      <a:pt x="2024" y="1585"/>
                      <a:pt x="2031" y="1593"/>
                    </a:cubicBezTo>
                    <a:cubicBezTo>
                      <a:pt x="2030" y="1591"/>
                      <a:pt x="2029" y="1588"/>
                      <a:pt x="2029" y="1586"/>
                    </a:cubicBezTo>
                    <a:cubicBezTo>
                      <a:pt x="2028" y="1582"/>
                      <a:pt x="2029" y="1577"/>
                      <a:pt x="2034" y="1575"/>
                    </a:cubicBezTo>
                    <a:cubicBezTo>
                      <a:pt x="2037" y="1574"/>
                      <a:pt x="2039" y="1575"/>
                      <a:pt x="2041" y="1576"/>
                    </a:cubicBezTo>
                    <a:cubicBezTo>
                      <a:pt x="2042" y="1578"/>
                      <a:pt x="2043" y="1579"/>
                      <a:pt x="2042" y="1581"/>
                    </a:cubicBezTo>
                    <a:cubicBezTo>
                      <a:pt x="2042" y="1583"/>
                      <a:pt x="2041" y="1585"/>
                      <a:pt x="2039" y="1586"/>
                    </a:cubicBezTo>
                    <a:cubicBezTo>
                      <a:pt x="2037" y="1587"/>
                      <a:pt x="2034" y="1586"/>
                      <a:pt x="2033" y="1584"/>
                    </a:cubicBezTo>
                    <a:cubicBezTo>
                      <a:pt x="2032" y="1583"/>
                      <a:pt x="2032" y="1581"/>
                      <a:pt x="2033" y="1580"/>
                    </a:cubicBezTo>
                    <a:cubicBezTo>
                      <a:pt x="2034" y="1579"/>
                      <a:pt x="2035" y="1579"/>
                      <a:pt x="2036" y="1580"/>
                    </a:cubicBezTo>
                    <a:cubicBezTo>
                      <a:pt x="2035" y="1580"/>
                      <a:pt x="2035" y="1580"/>
                      <a:pt x="2034" y="1581"/>
                    </a:cubicBezTo>
                    <a:cubicBezTo>
                      <a:pt x="2034" y="1582"/>
                      <a:pt x="2034" y="1584"/>
                      <a:pt x="2036" y="1584"/>
                    </a:cubicBezTo>
                    <a:cubicBezTo>
                      <a:pt x="2037" y="1584"/>
                      <a:pt x="2037" y="1583"/>
                      <a:pt x="2038" y="1583"/>
                    </a:cubicBezTo>
                    <a:cubicBezTo>
                      <a:pt x="2039" y="1582"/>
                      <a:pt x="2039" y="1580"/>
                      <a:pt x="2038" y="1579"/>
                    </a:cubicBezTo>
                    <a:cubicBezTo>
                      <a:pt x="2037" y="1578"/>
                      <a:pt x="2036" y="1577"/>
                      <a:pt x="2034" y="1578"/>
                    </a:cubicBezTo>
                    <a:cubicBezTo>
                      <a:pt x="2030" y="1579"/>
                      <a:pt x="2029" y="1586"/>
                      <a:pt x="2031" y="1589"/>
                    </a:cubicBezTo>
                    <a:cubicBezTo>
                      <a:pt x="2033" y="1596"/>
                      <a:pt x="2040" y="1600"/>
                      <a:pt x="2046" y="1603"/>
                    </a:cubicBezTo>
                    <a:cubicBezTo>
                      <a:pt x="2061" y="1611"/>
                      <a:pt x="2077" y="1610"/>
                      <a:pt x="2091" y="1604"/>
                    </a:cubicBezTo>
                    <a:cubicBezTo>
                      <a:pt x="2095" y="1601"/>
                      <a:pt x="2099" y="1599"/>
                      <a:pt x="2105" y="1597"/>
                    </a:cubicBezTo>
                    <a:close/>
                    <a:moveTo>
                      <a:pt x="2120" y="1585"/>
                    </a:moveTo>
                    <a:cubicBezTo>
                      <a:pt x="2111" y="1590"/>
                      <a:pt x="2100" y="1578"/>
                      <a:pt x="2096" y="1568"/>
                    </a:cubicBezTo>
                    <a:cubicBezTo>
                      <a:pt x="2092" y="1557"/>
                      <a:pt x="2091" y="1543"/>
                      <a:pt x="2078" y="1538"/>
                    </a:cubicBezTo>
                    <a:cubicBezTo>
                      <a:pt x="2072" y="1535"/>
                      <a:pt x="2064" y="1535"/>
                      <a:pt x="2059" y="1540"/>
                    </a:cubicBezTo>
                    <a:cubicBezTo>
                      <a:pt x="2056" y="1543"/>
                      <a:pt x="2055" y="1547"/>
                      <a:pt x="2057" y="1551"/>
                    </a:cubicBezTo>
                    <a:cubicBezTo>
                      <a:pt x="2057" y="1548"/>
                      <a:pt x="2061" y="1543"/>
                      <a:pt x="2066" y="1544"/>
                    </a:cubicBezTo>
                    <a:cubicBezTo>
                      <a:pt x="2071" y="1544"/>
                      <a:pt x="2075" y="1548"/>
                      <a:pt x="2076" y="1553"/>
                    </a:cubicBezTo>
                    <a:cubicBezTo>
                      <a:pt x="2078" y="1564"/>
                      <a:pt x="2079" y="1573"/>
                      <a:pt x="2085" y="1582"/>
                    </a:cubicBezTo>
                    <a:cubicBezTo>
                      <a:pt x="2093" y="1592"/>
                      <a:pt x="2109" y="1596"/>
                      <a:pt x="2120" y="1585"/>
                    </a:cubicBezTo>
                    <a:close/>
                    <a:moveTo>
                      <a:pt x="2158" y="1556"/>
                    </a:moveTo>
                    <a:cubicBezTo>
                      <a:pt x="2152" y="1547"/>
                      <a:pt x="2136" y="1541"/>
                      <a:pt x="2126" y="1543"/>
                    </a:cubicBezTo>
                    <a:cubicBezTo>
                      <a:pt x="2114" y="1545"/>
                      <a:pt x="2113" y="1555"/>
                      <a:pt x="2126" y="1555"/>
                    </a:cubicBezTo>
                    <a:cubicBezTo>
                      <a:pt x="2135" y="1556"/>
                      <a:pt x="2150" y="1550"/>
                      <a:pt x="2158" y="1556"/>
                    </a:cubicBezTo>
                    <a:close/>
                    <a:moveTo>
                      <a:pt x="2354" y="1616"/>
                    </a:moveTo>
                    <a:cubicBezTo>
                      <a:pt x="2385" y="1627"/>
                      <a:pt x="2429" y="1603"/>
                      <a:pt x="2421" y="1572"/>
                    </a:cubicBezTo>
                    <a:cubicBezTo>
                      <a:pt x="2427" y="1571"/>
                      <a:pt x="2435" y="1579"/>
                      <a:pt x="2434" y="1588"/>
                    </a:cubicBezTo>
                    <a:cubicBezTo>
                      <a:pt x="2434" y="1598"/>
                      <a:pt x="2425" y="1607"/>
                      <a:pt x="2411" y="1608"/>
                    </a:cubicBezTo>
                    <a:cubicBezTo>
                      <a:pt x="2413" y="1621"/>
                      <a:pt x="2380" y="1634"/>
                      <a:pt x="2354" y="1616"/>
                    </a:cubicBezTo>
                    <a:close/>
                    <a:moveTo>
                      <a:pt x="2353" y="1755"/>
                    </a:moveTo>
                    <a:cubicBezTo>
                      <a:pt x="2350" y="1755"/>
                      <a:pt x="2348" y="1753"/>
                      <a:pt x="2348" y="1750"/>
                    </a:cubicBezTo>
                    <a:cubicBezTo>
                      <a:pt x="2348" y="1747"/>
                      <a:pt x="2350" y="1745"/>
                      <a:pt x="2353" y="1745"/>
                    </a:cubicBezTo>
                    <a:cubicBezTo>
                      <a:pt x="2355" y="1745"/>
                      <a:pt x="2358" y="1747"/>
                      <a:pt x="2358" y="1750"/>
                    </a:cubicBezTo>
                    <a:cubicBezTo>
                      <a:pt x="2358" y="1752"/>
                      <a:pt x="2356" y="1755"/>
                      <a:pt x="2353" y="1755"/>
                    </a:cubicBezTo>
                    <a:close/>
                    <a:moveTo>
                      <a:pt x="2344" y="1758"/>
                    </a:moveTo>
                    <a:cubicBezTo>
                      <a:pt x="2342" y="1758"/>
                      <a:pt x="2340" y="1756"/>
                      <a:pt x="2340" y="1754"/>
                    </a:cubicBezTo>
                    <a:cubicBezTo>
                      <a:pt x="2340" y="1752"/>
                      <a:pt x="2341" y="1750"/>
                      <a:pt x="2343" y="1750"/>
                    </a:cubicBezTo>
                    <a:cubicBezTo>
                      <a:pt x="2345" y="1750"/>
                      <a:pt x="2347" y="1752"/>
                      <a:pt x="2347" y="1754"/>
                    </a:cubicBezTo>
                    <a:cubicBezTo>
                      <a:pt x="2347" y="1756"/>
                      <a:pt x="2346" y="1758"/>
                      <a:pt x="2344" y="1758"/>
                    </a:cubicBezTo>
                    <a:close/>
                    <a:moveTo>
                      <a:pt x="2362" y="1746"/>
                    </a:moveTo>
                    <a:cubicBezTo>
                      <a:pt x="2358" y="1746"/>
                      <a:pt x="2354" y="1743"/>
                      <a:pt x="2354" y="1739"/>
                    </a:cubicBezTo>
                    <a:cubicBezTo>
                      <a:pt x="2354" y="1735"/>
                      <a:pt x="2357" y="1731"/>
                      <a:pt x="2361" y="1731"/>
                    </a:cubicBezTo>
                    <a:cubicBezTo>
                      <a:pt x="2365" y="1731"/>
                      <a:pt x="2369" y="1734"/>
                      <a:pt x="2369" y="1738"/>
                    </a:cubicBezTo>
                    <a:cubicBezTo>
                      <a:pt x="2369" y="1742"/>
                      <a:pt x="2366" y="1746"/>
                      <a:pt x="2362" y="1746"/>
                    </a:cubicBezTo>
                    <a:close/>
                    <a:moveTo>
                      <a:pt x="2249" y="1626"/>
                    </a:moveTo>
                    <a:cubicBezTo>
                      <a:pt x="2252" y="1615"/>
                      <a:pt x="2264" y="1604"/>
                      <a:pt x="2278" y="1600"/>
                    </a:cubicBezTo>
                    <a:cubicBezTo>
                      <a:pt x="2289" y="1597"/>
                      <a:pt x="2301" y="1597"/>
                      <a:pt x="2311" y="1601"/>
                    </a:cubicBezTo>
                    <a:cubicBezTo>
                      <a:pt x="2316" y="1604"/>
                      <a:pt x="2321" y="1607"/>
                      <a:pt x="2324" y="1612"/>
                    </a:cubicBezTo>
                    <a:cubicBezTo>
                      <a:pt x="2328" y="1619"/>
                      <a:pt x="2328" y="1628"/>
                      <a:pt x="2325" y="1633"/>
                    </a:cubicBezTo>
                    <a:cubicBezTo>
                      <a:pt x="2320" y="1639"/>
                      <a:pt x="2312" y="1639"/>
                      <a:pt x="2308" y="1634"/>
                    </a:cubicBezTo>
                    <a:cubicBezTo>
                      <a:pt x="2318" y="1632"/>
                      <a:pt x="2319" y="1620"/>
                      <a:pt x="2312" y="1613"/>
                    </a:cubicBezTo>
                    <a:cubicBezTo>
                      <a:pt x="2305" y="1605"/>
                      <a:pt x="2289" y="1602"/>
                      <a:pt x="2279" y="1605"/>
                    </a:cubicBezTo>
                    <a:cubicBezTo>
                      <a:pt x="2261" y="1609"/>
                      <a:pt x="2253" y="1620"/>
                      <a:pt x="2249" y="1626"/>
                    </a:cubicBezTo>
                    <a:close/>
                    <a:moveTo>
                      <a:pt x="2330" y="1608"/>
                    </a:moveTo>
                    <a:cubicBezTo>
                      <a:pt x="2358" y="1627"/>
                      <a:pt x="2368" y="1666"/>
                      <a:pt x="2355" y="1688"/>
                    </a:cubicBezTo>
                    <a:cubicBezTo>
                      <a:pt x="2340" y="1710"/>
                      <a:pt x="2321" y="1697"/>
                      <a:pt x="2334" y="1677"/>
                    </a:cubicBezTo>
                    <a:cubicBezTo>
                      <a:pt x="2340" y="1667"/>
                      <a:pt x="2354" y="1631"/>
                      <a:pt x="2330" y="1608"/>
                    </a:cubicBezTo>
                    <a:close/>
                    <a:moveTo>
                      <a:pt x="1960" y="1475"/>
                    </a:moveTo>
                    <a:cubicBezTo>
                      <a:pt x="1985" y="1480"/>
                      <a:pt x="2000" y="1465"/>
                      <a:pt x="2012" y="1463"/>
                    </a:cubicBezTo>
                    <a:cubicBezTo>
                      <a:pt x="2025" y="1461"/>
                      <a:pt x="2028" y="1476"/>
                      <a:pt x="2015" y="1482"/>
                    </a:cubicBezTo>
                    <a:cubicBezTo>
                      <a:pt x="2000" y="1488"/>
                      <a:pt x="1977" y="1484"/>
                      <a:pt x="1960" y="1475"/>
                    </a:cubicBezTo>
                    <a:close/>
                    <a:moveTo>
                      <a:pt x="2038" y="1510"/>
                    </a:moveTo>
                    <a:cubicBezTo>
                      <a:pt x="2035" y="1511"/>
                      <a:pt x="2033" y="1511"/>
                      <a:pt x="2031" y="1510"/>
                    </a:cubicBezTo>
                    <a:cubicBezTo>
                      <a:pt x="2029" y="1509"/>
                      <a:pt x="2027" y="1506"/>
                      <a:pt x="2027" y="1502"/>
                    </a:cubicBezTo>
                    <a:cubicBezTo>
                      <a:pt x="2028" y="1498"/>
                      <a:pt x="2031" y="1496"/>
                      <a:pt x="2034" y="1495"/>
                    </a:cubicBezTo>
                    <a:cubicBezTo>
                      <a:pt x="2040" y="1495"/>
                      <a:pt x="2041" y="1500"/>
                      <a:pt x="2044" y="1502"/>
                    </a:cubicBezTo>
                    <a:cubicBezTo>
                      <a:pt x="2047" y="1504"/>
                      <a:pt x="2052" y="1503"/>
                      <a:pt x="2056" y="1500"/>
                    </a:cubicBezTo>
                    <a:cubicBezTo>
                      <a:pt x="2060" y="1496"/>
                      <a:pt x="2062" y="1490"/>
                      <a:pt x="2060" y="1484"/>
                    </a:cubicBezTo>
                    <a:cubicBezTo>
                      <a:pt x="2058" y="1481"/>
                      <a:pt x="2055" y="1478"/>
                      <a:pt x="2052" y="1480"/>
                    </a:cubicBezTo>
                    <a:cubicBezTo>
                      <a:pt x="2055" y="1482"/>
                      <a:pt x="2055" y="1487"/>
                      <a:pt x="2051" y="1489"/>
                    </a:cubicBezTo>
                    <a:cubicBezTo>
                      <a:pt x="2048" y="1490"/>
                      <a:pt x="2042" y="1489"/>
                      <a:pt x="2037" y="1488"/>
                    </a:cubicBezTo>
                    <a:cubicBezTo>
                      <a:pt x="2031" y="1488"/>
                      <a:pt x="2025" y="1488"/>
                      <a:pt x="2021" y="1490"/>
                    </a:cubicBezTo>
                    <a:cubicBezTo>
                      <a:pt x="2012" y="1495"/>
                      <a:pt x="2010" y="1508"/>
                      <a:pt x="2016" y="1515"/>
                    </a:cubicBezTo>
                    <a:cubicBezTo>
                      <a:pt x="2020" y="1519"/>
                      <a:pt x="2025" y="1521"/>
                      <a:pt x="2030" y="1521"/>
                    </a:cubicBezTo>
                    <a:cubicBezTo>
                      <a:pt x="2035" y="1522"/>
                      <a:pt x="2049" y="1519"/>
                      <a:pt x="2055" y="1524"/>
                    </a:cubicBezTo>
                    <a:cubicBezTo>
                      <a:pt x="2058" y="1527"/>
                      <a:pt x="2058" y="1531"/>
                      <a:pt x="2055" y="1533"/>
                    </a:cubicBezTo>
                    <a:cubicBezTo>
                      <a:pt x="2058" y="1535"/>
                      <a:pt x="2064" y="1532"/>
                      <a:pt x="2065" y="1528"/>
                    </a:cubicBezTo>
                    <a:cubicBezTo>
                      <a:pt x="2068" y="1520"/>
                      <a:pt x="2062" y="1509"/>
                      <a:pt x="2051" y="1507"/>
                    </a:cubicBezTo>
                    <a:cubicBezTo>
                      <a:pt x="2047" y="1506"/>
                      <a:pt x="2043" y="1508"/>
                      <a:pt x="2038" y="1510"/>
                    </a:cubicBezTo>
                    <a:close/>
                    <a:moveTo>
                      <a:pt x="2054" y="1504"/>
                    </a:moveTo>
                    <a:cubicBezTo>
                      <a:pt x="2065" y="1500"/>
                      <a:pt x="2082" y="1505"/>
                      <a:pt x="2090" y="1514"/>
                    </a:cubicBezTo>
                    <a:cubicBezTo>
                      <a:pt x="2098" y="1523"/>
                      <a:pt x="2092" y="1533"/>
                      <a:pt x="2081" y="1525"/>
                    </a:cubicBezTo>
                    <a:cubicBezTo>
                      <a:pt x="2073" y="1518"/>
                      <a:pt x="2064" y="1504"/>
                      <a:pt x="2054" y="1504"/>
                    </a:cubicBezTo>
                    <a:close/>
                    <a:moveTo>
                      <a:pt x="2011" y="1507"/>
                    </a:moveTo>
                    <a:cubicBezTo>
                      <a:pt x="2009" y="1501"/>
                      <a:pt x="2012" y="1495"/>
                      <a:pt x="2015" y="1492"/>
                    </a:cubicBezTo>
                    <a:cubicBezTo>
                      <a:pt x="2013" y="1486"/>
                      <a:pt x="2000" y="1488"/>
                      <a:pt x="1999" y="1497"/>
                    </a:cubicBezTo>
                    <a:cubicBezTo>
                      <a:pt x="1999" y="1503"/>
                      <a:pt x="2005" y="1509"/>
                      <a:pt x="2011" y="1507"/>
                    </a:cubicBezTo>
                    <a:close/>
                    <a:moveTo>
                      <a:pt x="1875" y="1825"/>
                    </a:moveTo>
                    <a:cubicBezTo>
                      <a:pt x="1872" y="1824"/>
                      <a:pt x="1869" y="1821"/>
                      <a:pt x="1870" y="1818"/>
                    </a:cubicBezTo>
                    <a:cubicBezTo>
                      <a:pt x="1872" y="1812"/>
                      <a:pt x="1880" y="1812"/>
                      <a:pt x="1882" y="1817"/>
                    </a:cubicBezTo>
                    <a:cubicBezTo>
                      <a:pt x="1884" y="1820"/>
                      <a:pt x="1882" y="1823"/>
                      <a:pt x="1886" y="1827"/>
                    </a:cubicBezTo>
                    <a:cubicBezTo>
                      <a:pt x="1881" y="1824"/>
                      <a:pt x="1879" y="1826"/>
                      <a:pt x="1875" y="1825"/>
                    </a:cubicBezTo>
                    <a:close/>
                    <a:moveTo>
                      <a:pt x="1601" y="1733"/>
                    </a:moveTo>
                    <a:cubicBezTo>
                      <a:pt x="1604" y="1707"/>
                      <a:pt x="1621" y="1692"/>
                      <a:pt x="1639" y="1687"/>
                    </a:cubicBezTo>
                    <a:cubicBezTo>
                      <a:pt x="1656" y="1683"/>
                      <a:pt x="1667" y="1691"/>
                      <a:pt x="1677" y="1689"/>
                    </a:cubicBezTo>
                    <a:cubicBezTo>
                      <a:pt x="1681" y="1688"/>
                      <a:pt x="1684" y="1686"/>
                      <a:pt x="1687" y="1682"/>
                    </a:cubicBezTo>
                    <a:cubicBezTo>
                      <a:pt x="1690" y="1693"/>
                      <a:pt x="1682" y="1703"/>
                      <a:pt x="1671" y="1705"/>
                    </a:cubicBezTo>
                    <a:cubicBezTo>
                      <a:pt x="1657" y="1707"/>
                      <a:pt x="1648" y="1700"/>
                      <a:pt x="1634" y="1705"/>
                    </a:cubicBezTo>
                    <a:cubicBezTo>
                      <a:pt x="1619" y="1709"/>
                      <a:pt x="1606" y="1720"/>
                      <a:pt x="1601" y="1733"/>
                    </a:cubicBezTo>
                    <a:close/>
                    <a:moveTo>
                      <a:pt x="1570" y="1781"/>
                    </a:moveTo>
                    <a:cubicBezTo>
                      <a:pt x="1570" y="1756"/>
                      <a:pt x="1590" y="1742"/>
                      <a:pt x="1597" y="1732"/>
                    </a:cubicBezTo>
                    <a:cubicBezTo>
                      <a:pt x="1606" y="1719"/>
                      <a:pt x="1596" y="1710"/>
                      <a:pt x="1583" y="1722"/>
                    </a:cubicBezTo>
                    <a:cubicBezTo>
                      <a:pt x="1569" y="1734"/>
                      <a:pt x="1562" y="1762"/>
                      <a:pt x="1570" y="1781"/>
                    </a:cubicBezTo>
                    <a:close/>
                    <a:moveTo>
                      <a:pt x="2088" y="2150"/>
                    </a:moveTo>
                    <a:cubicBezTo>
                      <a:pt x="2087" y="2174"/>
                      <a:pt x="2106" y="2193"/>
                      <a:pt x="2123" y="2197"/>
                    </a:cubicBezTo>
                    <a:cubicBezTo>
                      <a:pt x="2138" y="2201"/>
                      <a:pt x="2147" y="2188"/>
                      <a:pt x="2128" y="2183"/>
                    </a:cubicBezTo>
                    <a:cubicBezTo>
                      <a:pt x="2113" y="2179"/>
                      <a:pt x="2095" y="2174"/>
                      <a:pt x="2088" y="2150"/>
                    </a:cubicBezTo>
                    <a:close/>
                    <a:moveTo>
                      <a:pt x="2384" y="2110"/>
                    </a:moveTo>
                    <a:cubicBezTo>
                      <a:pt x="2384" y="2128"/>
                      <a:pt x="2370" y="2152"/>
                      <a:pt x="2354" y="2160"/>
                    </a:cubicBezTo>
                    <a:cubicBezTo>
                      <a:pt x="2338" y="2169"/>
                      <a:pt x="2328" y="2157"/>
                      <a:pt x="2344" y="2144"/>
                    </a:cubicBezTo>
                    <a:cubicBezTo>
                      <a:pt x="2356" y="2134"/>
                      <a:pt x="2378" y="2130"/>
                      <a:pt x="2384" y="2110"/>
                    </a:cubicBezTo>
                    <a:close/>
                    <a:moveTo>
                      <a:pt x="2106" y="2199"/>
                    </a:moveTo>
                    <a:cubicBezTo>
                      <a:pt x="2120" y="2219"/>
                      <a:pt x="2142" y="2218"/>
                      <a:pt x="2160" y="2212"/>
                    </a:cubicBezTo>
                    <a:cubicBezTo>
                      <a:pt x="2170" y="2209"/>
                      <a:pt x="2181" y="2200"/>
                      <a:pt x="2192" y="2204"/>
                    </a:cubicBezTo>
                    <a:cubicBezTo>
                      <a:pt x="2188" y="2188"/>
                      <a:pt x="2158" y="2201"/>
                      <a:pt x="2148" y="2205"/>
                    </a:cubicBezTo>
                    <a:cubicBezTo>
                      <a:pt x="2132" y="2210"/>
                      <a:pt x="2117" y="2208"/>
                      <a:pt x="2106" y="2199"/>
                    </a:cubicBezTo>
                    <a:close/>
                    <a:moveTo>
                      <a:pt x="2248" y="2136"/>
                    </a:moveTo>
                    <a:cubicBezTo>
                      <a:pt x="2222" y="2130"/>
                      <a:pt x="2196" y="2112"/>
                      <a:pt x="2191" y="2095"/>
                    </a:cubicBezTo>
                    <a:cubicBezTo>
                      <a:pt x="2185" y="2078"/>
                      <a:pt x="2200" y="2068"/>
                      <a:pt x="2209" y="2086"/>
                    </a:cubicBezTo>
                    <a:cubicBezTo>
                      <a:pt x="2217" y="2100"/>
                      <a:pt x="2225" y="2124"/>
                      <a:pt x="2248" y="2136"/>
                    </a:cubicBezTo>
                    <a:close/>
                    <a:moveTo>
                      <a:pt x="2375" y="2214"/>
                    </a:moveTo>
                    <a:cubicBezTo>
                      <a:pt x="2377" y="2218"/>
                      <a:pt x="2375" y="2222"/>
                      <a:pt x="2372" y="2224"/>
                    </a:cubicBezTo>
                    <a:cubicBezTo>
                      <a:pt x="2365" y="2226"/>
                      <a:pt x="2360" y="2218"/>
                      <a:pt x="2363" y="2213"/>
                    </a:cubicBezTo>
                    <a:cubicBezTo>
                      <a:pt x="2366" y="2209"/>
                      <a:pt x="2369" y="2209"/>
                      <a:pt x="2370" y="2203"/>
                    </a:cubicBezTo>
                    <a:cubicBezTo>
                      <a:pt x="2371" y="2209"/>
                      <a:pt x="2374" y="2210"/>
                      <a:pt x="2375" y="2214"/>
                    </a:cubicBezTo>
                    <a:close/>
                    <a:moveTo>
                      <a:pt x="2376" y="2213"/>
                    </a:moveTo>
                    <a:cubicBezTo>
                      <a:pt x="2378" y="2216"/>
                      <a:pt x="2378" y="2218"/>
                      <a:pt x="2377" y="2220"/>
                    </a:cubicBezTo>
                    <a:cubicBezTo>
                      <a:pt x="2376" y="2223"/>
                      <a:pt x="2373" y="2226"/>
                      <a:pt x="2369" y="2225"/>
                    </a:cubicBezTo>
                    <a:cubicBezTo>
                      <a:pt x="2364" y="2225"/>
                      <a:pt x="2361" y="2222"/>
                      <a:pt x="2360" y="2218"/>
                    </a:cubicBezTo>
                    <a:cubicBezTo>
                      <a:pt x="2359" y="2212"/>
                      <a:pt x="2365" y="2211"/>
                      <a:pt x="2367" y="2207"/>
                    </a:cubicBezTo>
                    <a:cubicBezTo>
                      <a:pt x="2369" y="2204"/>
                      <a:pt x="2368" y="2198"/>
                      <a:pt x="2364" y="2194"/>
                    </a:cubicBezTo>
                    <a:cubicBezTo>
                      <a:pt x="2359" y="2189"/>
                      <a:pt x="2352" y="2187"/>
                      <a:pt x="2346" y="2191"/>
                    </a:cubicBezTo>
                    <a:cubicBezTo>
                      <a:pt x="2343" y="2192"/>
                      <a:pt x="2340" y="2196"/>
                      <a:pt x="2342" y="2200"/>
                    </a:cubicBezTo>
                    <a:cubicBezTo>
                      <a:pt x="2344" y="2196"/>
                      <a:pt x="2350" y="2195"/>
                      <a:pt x="2352" y="2201"/>
                    </a:cubicBezTo>
                    <a:cubicBezTo>
                      <a:pt x="2353" y="2203"/>
                      <a:pt x="2353" y="2210"/>
                      <a:pt x="2352" y="2216"/>
                    </a:cubicBezTo>
                    <a:cubicBezTo>
                      <a:pt x="2352" y="2223"/>
                      <a:pt x="2353" y="2229"/>
                      <a:pt x="2356" y="2234"/>
                    </a:cubicBezTo>
                    <a:cubicBezTo>
                      <a:pt x="2362" y="2243"/>
                      <a:pt x="2376" y="2244"/>
                      <a:pt x="2384" y="2236"/>
                    </a:cubicBezTo>
                    <a:cubicBezTo>
                      <a:pt x="2388" y="2232"/>
                      <a:pt x="2389" y="2226"/>
                      <a:pt x="2390" y="2221"/>
                    </a:cubicBezTo>
                    <a:cubicBezTo>
                      <a:pt x="2390" y="2215"/>
                      <a:pt x="2386" y="2199"/>
                      <a:pt x="2390" y="2193"/>
                    </a:cubicBezTo>
                    <a:cubicBezTo>
                      <a:pt x="2394" y="2189"/>
                      <a:pt x="2399" y="2189"/>
                      <a:pt x="2401" y="2192"/>
                    </a:cubicBezTo>
                    <a:cubicBezTo>
                      <a:pt x="2403" y="2188"/>
                      <a:pt x="2399" y="2182"/>
                      <a:pt x="2394" y="2181"/>
                    </a:cubicBezTo>
                    <a:cubicBezTo>
                      <a:pt x="2385" y="2179"/>
                      <a:pt x="2374" y="2187"/>
                      <a:pt x="2372" y="2199"/>
                    </a:cubicBezTo>
                    <a:cubicBezTo>
                      <a:pt x="2372" y="2203"/>
                      <a:pt x="2374" y="2207"/>
                      <a:pt x="2376" y="2213"/>
                    </a:cubicBezTo>
                    <a:close/>
                    <a:moveTo>
                      <a:pt x="2369" y="2196"/>
                    </a:moveTo>
                    <a:cubicBezTo>
                      <a:pt x="2364" y="2184"/>
                      <a:pt x="2367" y="2165"/>
                      <a:pt x="2376" y="2155"/>
                    </a:cubicBezTo>
                    <a:cubicBezTo>
                      <a:pt x="2386" y="2145"/>
                      <a:pt x="2397" y="2151"/>
                      <a:pt x="2389" y="2164"/>
                    </a:cubicBezTo>
                    <a:cubicBezTo>
                      <a:pt x="2383" y="2173"/>
                      <a:pt x="2368" y="2184"/>
                      <a:pt x="2369" y="2196"/>
                    </a:cubicBezTo>
                    <a:close/>
                    <a:moveTo>
                      <a:pt x="2366" y="2260"/>
                    </a:moveTo>
                    <a:cubicBezTo>
                      <a:pt x="2365" y="2260"/>
                      <a:pt x="2363" y="2260"/>
                      <a:pt x="2362" y="2259"/>
                    </a:cubicBezTo>
                    <a:cubicBezTo>
                      <a:pt x="2362" y="2269"/>
                      <a:pt x="2357" y="2287"/>
                      <a:pt x="2347" y="2302"/>
                    </a:cubicBezTo>
                    <a:cubicBezTo>
                      <a:pt x="2349" y="2297"/>
                      <a:pt x="2349" y="2292"/>
                      <a:pt x="2349" y="2288"/>
                    </a:cubicBezTo>
                    <a:cubicBezTo>
                      <a:pt x="2349" y="2255"/>
                      <a:pt x="2326" y="2249"/>
                      <a:pt x="2313" y="2226"/>
                    </a:cubicBezTo>
                    <a:cubicBezTo>
                      <a:pt x="2308" y="2217"/>
                      <a:pt x="2309" y="2206"/>
                      <a:pt x="2321" y="2202"/>
                    </a:cubicBezTo>
                    <a:cubicBezTo>
                      <a:pt x="2326" y="2200"/>
                      <a:pt x="2332" y="2201"/>
                      <a:pt x="2336" y="2205"/>
                    </a:cubicBezTo>
                    <a:cubicBezTo>
                      <a:pt x="2339" y="2208"/>
                      <a:pt x="2340" y="2212"/>
                      <a:pt x="2339" y="2215"/>
                    </a:cubicBezTo>
                    <a:cubicBezTo>
                      <a:pt x="2339" y="2217"/>
                      <a:pt x="2339" y="2219"/>
                      <a:pt x="2338" y="2220"/>
                    </a:cubicBezTo>
                    <a:cubicBezTo>
                      <a:pt x="2338" y="2220"/>
                      <a:pt x="2338" y="2220"/>
                      <a:pt x="2338" y="2218"/>
                    </a:cubicBezTo>
                    <a:cubicBezTo>
                      <a:pt x="2339" y="2215"/>
                      <a:pt x="2335" y="2210"/>
                      <a:pt x="2331" y="2209"/>
                    </a:cubicBezTo>
                    <a:cubicBezTo>
                      <a:pt x="2327" y="2209"/>
                      <a:pt x="2323" y="2213"/>
                      <a:pt x="2323" y="2217"/>
                    </a:cubicBezTo>
                    <a:cubicBezTo>
                      <a:pt x="2322" y="2221"/>
                      <a:pt x="2325" y="2224"/>
                      <a:pt x="2329" y="2225"/>
                    </a:cubicBezTo>
                    <a:cubicBezTo>
                      <a:pt x="2335" y="2227"/>
                      <a:pt x="2340" y="2221"/>
                      <a:pt x="2341" y="2216"/>
                    </a:cubicBezTo>
                    <a:cubicBezTo>
                      <a:pt x="2341" y="2211"/>
                      <a:pt x="2340" y="2207"/>
                      <a:pt x="2337" y="2204"/>
                    </a:cubicBezTo>
                    <a:cubicBezTo>
                      <a:pt x="2333" y="2199"/>
                      <a:pt x="2326" y="2197"/>
                      <a:pt x="2320" y="2199"/>
                    </a:cubicBezTo>
                    <a:cubicBezTo>
                      <a:pt x="2305" y="2203"/>
                      <a:pt x="2304" y="2216"/>
                      <a:pt x="2310" y="2227"/>
                    </a:cubicBezTo>
                    <a:cubicBezTo>
                      <a:pt x="2324" y="2251"/>
                      <a:pt x="2347" y="2256"/>
                      <a:pt x="2345" y="2290"/>
                    </a:cubicBezTo>
                    <a:cubicBezTo>
                      <a:pt x="2344" y="2304"/>
                      <a:pt x="2338" y="2318"/>
                      <a:pt x="2323" y="2326"/>
                    </a:cubicBezTo>
                    <a:cubicBezTo>
                      <a:pt x="2305" y="2335"/>
                      <a:pt x="2282" y="2332"/>
                      <a:pt x="2270" y="2313"/>
                    </a:cubicBezTo>
                    <a:cubicBezTo>
                      <a:pt x="2283" y="2333"/>
                      <a:pt x="2316" y="2327"/>
                      <a:pt x="2331" y="2309"/>
                    </a:cubicBezTo>
                    <a:cubicBezTo>
                      <a:pt x="2338" y="2300"/>
                      <a:pt x="2343" y="2283"/>
                      <a:pt x="2337" y="2269"/>
                    </a:cubicBezTo>
                    <a:cubicBezTo>
                      <a:pt x="2325" y="2242"/>
                      <a:pt x="2295" y="2255"/>
                      <a:pt x="2306" y="2280"/>
                    </a:cubicBezTo>
                    <a:cubicBezTo>
                      <a:pt x="2312" y="2294"/>
                      <a:pt x="2308" y="2308"/>
                      <a:pt x="2294" y="2315"/>
                    </a:cubicBezTo>
                    <a:cubicBezTo>
                      <a:pt x="2286" y="2319"/>
                      <a:pt x="2276" y="2317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4"/>
                      <a:pt x="2271" y="2315"/>
                      <a:pt x="2271" y="2316"/>
                    </a:cubicBezTo>
                    <a:cubicBezTo>
                      <a:pt x="2268" y="2311"/>
                      <a:pt x="2264" y="2307"/>
                      <a:pt x="2259" y="2302"/>
                    </a:cubicBezTo>
                    <a:cubicBezTo>
                      <a:pt x="2248" y="2293"/>
                      <a:pt x="2238" y="2289"/>
                      <a:pt x="2225" y="2286"/>
                    </a:cubicBezTo>
                    <a:cubicBezTo>
                      <a:pt x="2224" y="2286"/>
                      <a:pt x="2224" y="2286"/>
                      <a:pt x="2224" y="2286"/>
                    </a:cubicBezTo>
                    <a:cubicBezTo>
                      <a:pt x="2236" y="2282"/>
                      <a:pt x="2258" y="2281"/>
                      <a:pt x="2268" y="2287"/>
                    </a:cubicBezTo>
                    <a:cubicBezTo>
                      <a:pt x="2268" y="2286"/>
                      <a:pt x="2268" y="2286"/>
                      <a:pt x="2269" y="2285"/>
                    </a:cubicBezTo>
                    <a:cubicBezTo>
                      <a:pt x="2260" y="2280"/>
                      <a:pt x="2242" y="2279"/>
                      <a:pt x="2230" y="2282"/>
                    </a:cubicBezTo>
                    <a:cubicBezTo>
                      <a:pt x="2231" y="2281"/>
                      <a:pt x="2232" y="2279"/>
                      <a:pt x="2234" y="2278"/>
                    </a:cubicBezTo>
                    <a:cubicBezTo>
                      <a:pt x="2234" y="2278"/>
                      <a:pt x="2234" y="2278"/>
                      <a:pt x="2234" y="2278"/>
                    </a:cubicBezTo>
                    <a:cubicBezTo>
                      <a:pt x="2241" y="2272"/>
                      <a:pt x="2247" y="2266"/>
                      <a:pt x="2252" y="2260"/>
                    </a:cubicBezTo>
                    <a:cubicBezTo>
                      <a:pt x="2258" y="2252"/>
                      <a:pt x="2264" y="2240"/>
                      <a:pt x="2273" y="2237"/>
                    </a:cubicBezTo>
                    <a:cubicBezTo>
                      <a:pt x="2282" y="2235"/>
                      <a:pt x="2290" y="2238"/>
                      <a:pt x="2296" y="2245"/>
                    </a:cubicBezTo>
                    <a:cubicBezTo>
                      <a:pt x="2301" y="2251"/>
                      <a:pt x="2303" y="2260"/>
                      <a:pt x="2299" y="2267"/>
                    </a:cubicBezTo>
                    <a:cubicBezTo>
                      <a:pt x="2296" y="2274"/>
                      <a:pt x="2289" y="2278"/>
                      <a:pt x="2283" y="2277"/>
                    </a:cubicBezTo>
                    <a:cubicBezTo>
                      <a:pt x="2277" y="2276"/>
                      <a:pt x="2272" y="2273"/>
                      <a:pt x="2271" y="2267"/>
                    </a:cubicBezTo>
                    <a:cubicBezTo>
                      <a:pt x="2272" y="2271"/>
                      <a:pt x="2276" y="2273"/>
                      <a:pt x="2280" y="2273"/>
                    </a:cubicBezTo>
                    <a:cubicBezTo>
                      <a:pt x="2285" y="2272"/>
                      <a:pt x="2289" y="2267"/>
                      <a:pt x="2288" y="2262"/>
                    </a:cubicBezTo>
                    <a:cubicBezTo>
                      <a:pt x="2287" y="2257"/>
                      <a:pt x="2282" y="2254"/>
                      <a:pt x="2278" y="2255"/>
                    </a:cubicBezTo>
                    <a:cubicBezTo>
                      <a:pt x="2273" y="2255"/>
                      <a:pt x="2270" y="2259"/>
                      <a:pt x="2270" y="2264"/>
                    </a:cubicBezTo>
                    <a:cubicBezTo>
                      <a:pt x="2270" y="2266"/>
                      <a:pt x="2271" y="2269"/>
                      <a:pt x="2272" y="2271"/>
                    </a:cubicBezTo>
                    <a:cubicBezTo>
                      <a:pt x="2274" y="2274"/>
                      <a:pt x="2278" y="2277"/>
                      <a:pt x="2282" y="2278"/>
                    </a:cubicBezTo>
                    <a:cubicBezTo>
                      <a:pt x="2289" y="2279"/>
                      <a:pt x="2296" y="2275"/>
                      <a:pt x="2300" y="2268"/>
                    </a:cubicBezTo>
                    <a:cubicBezTo>
                      <a:pt x="2304" y="2260"/>
                      <a:pt x="2302" y="2250"/>
                      <a:pt x="2297" y="2243"/>
                    </a:cubicBezTo>
                    <a:cubicBezTo>
                      <a:pt x="2291" y="2236"/>
                      <a:pt x="2282" y="2233"/>
                      <a:pt x="2273" y="2235"/>
                    </a:cubicBezTo>
                    <a:cubicBezTo>
                      <a:pt x="2270" y="2236"/>
                      <a:pt x="2268" y="2237"/>
                      <a:pt x="2266" y="2239"/>
                    </a:cubicBezTo>
                    <a:cubicBezTo>
                      <a:pt x="2266" y="2237"/>
                      <a:pt x="2267" y="2236"/>
                      <a:pt x="2267" y="2235"/>
                    </a:cubicBezTo>
                    <a:cubicBezTo>
                      <a:pt x="2276" y="2216"/>
                      <a:pt x="2276" y="2193"/>
                      <a:pt x="2294" y="2179"/>
                    </a:cubicBezTo>
                    <a:cubicBezTo>
                      <a:pt x="2293" y="2179"/>
                      <a:pt x="2293" y="2178"/>
                      <a:pt x="2293" y="2177"/>
                    </a:cubicBezTo>
                    <a:cubicBezTo>
                      <a:pt x="2290" y="2179"/>
                      <a:pt x="2287" y="2181"/>
                      <a:pt x="2285" y="2184"/>
                    </a:cubicBezTo>
                    <a:cubicBezTo>
                      <a:pt x="2281" y="2188"/>
                      <a:pt x="2279" y="2191"/>
                      <a:pt x="2277" y="2195"/>
                    </a:cubicBezTo>
                    <a:cubicBezTo>
                      <a:pt x="2277" y="2191"/>
                      <a:pt x="2276" y="2186"/>
                      <a:pt x="2275" y="2181"/>
                    </a:cubicBezTo>
                    <a:cubicBezTo>
                      <a:pt x="2272" y="2172"/>
                      <a:pt x="2269" y="2165"/>
                      <a:pt x="2263" y="2157"/>
                    </a:cubicBezTo>
                    <a:cubicBezTo>
                      <a:pt x="2261" y="2154"/>
                      <a:pt x="2259" y="2151"/>
                      <a:pt x="2257" y="2149"/>
                    </a:cubicBezTo>
                    <a:cubicBezTo>
                      <a:pt x="2251" y="2143"/>
                      <a:pt x="2245" y="2140"/>
                      <a:pt x="2238" y="2137"/>
                    </a:cubicBezTo>
                    <a:cubicBezTo>
                      <a:pt x="2229" y="2134"/>
                      <a:pt x="2223" y="2133"/>
                      <a:pt x="2214" y="2134"/>
                    </a:cubicBezTo>
                    <a:cubicBezTo>
                      <a:pt x="2207" y="2136"/>
                      <a:pt x="2200" y="2139"/>
                      <a:pt x="2195" y="2144"/>
                    </a:cubicBezTo>
                    <a:cubicBezTo>
                      <a:pt x="2186" y="2154"/>
                      <a:pt x="2184" y="2168"/>
                      <a:pt x="2189" y="2180"/>
                    </a:cubicBezTo>
                    <a:cubicBezTo>
                      <a:pt x="2193" y="2192"/>
                      <a:pt x="2204" y="2201"/>
                      <a:pt x="2216" y="2208"/>
                    </a:cubicBezTo>
                    <a:cubicBezTo>
                      <a:pt x="2200" y="2184"/>
                      <a:pt x="2219" y="2170"/>
                      <a:pt x="2222" y="2159"/>
                    </a:cubicBezTo>
                    <a:cubicBezTo>
                      <a:pt x="2226" y="2143"/>
                      <a:pt x="2214" y="2136"/>
                      <a:pt x="2203" y="2140"/>
                    </a:cubicBezTo>
                    <a:cubicBezTo>
                      <a:pt x="2203" y="2140"/>
                      <a:pt x="2203" y="2140"/>
                      <a:pt x="2203" y="2140"/>
                    </a:cubicBezTo>
                    <a:cubicBezTo>
                      <a:pt x="2207" y="2138"/>
                      <a:pt x="2210" y="2136"/>
                      <a:pt x="2215" y="2136"/>
                    </a:cubicBezTo>
                    <a:cubicBezTo>
                      <a:pt x="2223" y="2135"/>
                      <a:pt x="2229" y="2136"/>
                      <a:pt x="2237" y="2138"/>
                    </a:cubicBezTo>
                    <a:cubicBezTo>
                      <a:pt x="2244" y="2141"/>
                      <a:pt x="2249" y="2145"/>
                      <a:pt x="2255" y="2151"/>
                    </a:cubicBezTo>
                    <a:cubicBezTo>
                      <a:pt x="2263" y="2160"/>
                      <a:pt x="2268" y="2168"/>
                      <a:pt x="2271" y="2180"/>
                    </a:cubicBezTo>
                    <a:cubicBezTo>
                      <a:pt x="2270" y="2176"/>
                      <a:pt x="2269" y="2173"/>
                      <a:pt x="2267" y="2170"/>
                    </a:cubicBezTo>
                    <a:cubicBezTo>
                      <a:pt x="2260" y="2161"/>
                      <a:pt x="2247" y="2156"/>
                      <a:pt x="2238" y="2162"/>
                    </a:cubicBezTo>
                    <a:cubicBezTo>
                      <a:pt x="2233" y="2165"/>
                      <a:pt x="2231" y="2170"/>
                      <a:pt x="2232" y="2175"/>
                    </a:cubicBezTo>
                    <a:cubicBezTo>
                      <a:pt x="2233" y="2179"/>
                      <a:pt x="2235" y="2182"/>
                      <a:pt x="2238" y="2184"/>
                    </a:cubicBezTo>
                    <a:cubicBezTo>
                      <a:pt x="2242" y="2186"/>
                      <a:pt x="2246" y="2186"/>
                      <a:pt x="2250" y="2184"/>
                    </a:cubicBezTo>
                    <a:cubicBezTo>
                      <a:pt x="2255" y="2182"/>
                      <a:pt x="2257" y="2176"/>
                      <a:pt x="2255" y="2171"/>
                    </a:cubicBezTo>
                    <a:cubicBezTo>
                      <a:pt x="2254" y="2168"/>
                      <a:pt x="2251" y="2167"/>
                      <a:pt x="2248" y="2167"/>
                    </a:cubicBezTo>
                    <a:cubicBezTo>
                      <a:pt x="2245" y="2168"/>
                      <a:pt x="2244" y="2169"/>
                      <a:pt x="2244" y="2171"/>
                    </a:cubicBezTo>
                    <a:cubicBezTo>
                      <a:pt x="2245" y="2170"/>
                      <a:pt x="2247" y="2170"/>
                      <a:pt x="2248" y="2170"/>
                    </a:cubicBezTo>
                    <a:cubicBezTo>
                      <a:pt x="2251" y="2170"/>
                      <a:pt x="2252" y="2173"/>
                      <a:pt x="2251" y="2176"/>
                    </a:cubicBezTo>
                    <a:cubicBezTo>
                      <a:pt x="2250" y="2177"/>
                      <a:pt x="2248" y="2178"/>
                      <a:pt x="2246" y="2179"/>
                    </a:cubicBezTo>
                    <a:cubicBezTo>
                      <a:pt x="2243" y="2179"/>
                      <a:pt x="2240" y="2177"/>
                      <a:pt x="2239" y="2174"/>
                    </a:cubicBezTo>
                    <a:cubicBezTo>
                      <a:pt x="2238" y="2171"/>
                      <a:pt x="2240" y="2168"/>
                      <a:pt x="2243" y="2166"/>
                    </a:cubicBezTo>
                    <a:cubicBezTo>
                      <a:pt x="2251" y="2161"/>
                      <a:pt x="2262" y="2167"/>
                      <a:pt x="2267" y="2174"/>
                    </a:cubicBezTo>
                    <a:cubicBezTo>
                      <a:pt x="2283" y="2198"/>
                      <a:pt x="2265" y="2239"/>
                      <a:pt x="2247" y="2261"/>
                    </a:cubicBezTo>
                    <a:cubicBezTo>
                      <a:pt x="2251" y="2252"/>
                      <a:pt x="2253" y="2243"/>
                      <a:pt x="2250" y="2233"/>
                    </a:cubicBezTo>
                    <a:cubicBezTo>
                      <a:pt x="2249" y="2229"/>
                      <a:pt x="2247" y="2224"/>
                      <a:pt x="2243" y="2220"/>
                    </a:cubicBezTo>
                    <a:cubicBezTo>
                      <a:pt x="2246" y="2225"/>
                      <a:pt x="2248" y="2230"/>
                      <a:pt x="2249" y="2234"/>
                    </a:cubicBezTo>
                    <a:cubicBezTo>
                      <a:pt x="2251" y="2245"/>
                      <a:pt x="2247" y="2256"/>
                      <a:pt x="2241" y="2265"/>
                    </a:cubicBezTo>
                    <a:cubicBezTo>
                      <a:pt x="2236" y="2272"/>
                      <a:pt x="2230" y="2276"/>
                      <a:pt x="2224" y="2280"/>
                    </a:cubicBezTo>
                    <a:cubicBezTo>
                      <a:pt x="2212" y="2287"/>
                      <a:pt x="2200" y="2287"/>
                      <a:pt x="2188" y="2293"/>
                    </a:cubicBezTo>
                    <a:cubicBezTo>
                      <a:pt x="2187" y="2293"/>
                      <a:pt x="2187" y="2293"/>
                      <a:pt x="2187" y="2293"/>
                    </a:cubicBezTo>
                    <a:cubicBezTo>
                      <a:pt x="2180" y="2297"/>
                      <a:pt x="2174" y="2300"/>
                      <a:pt x="2168" y="2305"/>
                    </a:cubicBezTo>
                    <a:cubicBezTo>
                      <a:pt x="2166" y="2306"/>
                      <a:pt x="2153" y="2318"/>
                      <a:pt x="2154" y="2320"/>
                    </a:cubicBezTo>
                    <a:cubicBezTo>
                      <a:pt x="2155" y="2321"/>
                      <a:pt x="2164" y="2313"/>
                      <a:pt x="2165" y="2312"/>
                    </a:cubicBezTo>
                    <a:cubicBezTo>
                      <a:pt x="2173" y="2306"/>
                      <a:pt x="2180" y="2302"/>
                      <a:pt x="2189" y="2297"/>
                    </a:cubicBezTo>
                    <a:cubicBezTo>
                      <a:pt x="2190" y="2297"/>
                      <a:pt x="2190" y="2297"/>
                      <a:pt x="2190" y="2297"/>
                    </a:cubicBezTo>
                    <a:cubicBezTo>
                      <a:pt x="2201" y="2292"/>
                      <a:pt x="2211" y="2289"/>
                      <a:pt x="2224" y="2290"/>
                    </a:cubicBezTo>
                    <a:cubicBezTo>
                      <a:pt x="2239" y="2292"/>
                      <a:pt x="2254" y="2299"/>
                      <a:pt x="2262" y="2313"/>
                    </a:cubicBezTo>
                    <a:cubicBezTo>
                      <a:pt x="2266" y="2320"/>
                      <a:pt x="2267" y="2333"/>
                      <a:pt x="2259" y="2338"/>
                    </a:cubicBezTo>
                    <a:cubicBezTo>
                      <a:pt x="2256" y="2340"/>
                      <a:pt x="2252" y="2340"/>
                      <a:pt x="2250" y="2338"/>
                    </a:cubicBezTo>
                    <a:cubicBezTo>
                      <a:pt x="2248" y="2335"/>
                      <a:pt x="2247" y="2333"/>
                      <a:pt x="2249" y="2330"/>
                    </a:cubicBezTo>
                    <a:cubicBezTo>
                      <a:pt x="2250" y="2328"/>
                      <a:pt x="2252" y="2327"/>
                      <a:pt x="2253" y="2327"/>
                    </a:cubicBezTo>
                    <a:cubicBezTo>
                      <a:pt x="2256" y="2326"/>
                      <a:pt x="2259" y="2329"/>
                      <a:pt x="2258" y="2332"/>
                    </a:cubicBezTo>
                    <a:cubicBezTo>
                      <a:pt x="2257" y="2333"/>
                      <a:pt x="2256" y="2334"/>
                      <a:pt x="2255" y="2335"/>
                    </a:cubicBezTo>
                    <a:cubicBezTo>
                      <a:pt x="2256" y="2336"/>
                      <a:pt x="2259" y="2335"/>
                      <a:pt x="2260" y="2333"/>
                    </a:cubicBezTo>
                    <a:cubicBezTo>
                      <a:pt x="2262" y="2331"/>
                      <a:pt x="2261" y="2327"/>
                      <a:pt x="2259" y="2325"/>
                    </a:cubicBezTo>
                    <a:cubicBezTo>
                      <a:pt x="2256" y="2321"/>
                      <a:pt x="2249" y="2320"/>
                      <a:pt x="2245" y="2324"/>
                    </a:cubicBezTo>
                    <a:cubicBezTo>
                      <a:pt x="2242" y="2326"/>
                      <a:pt x="2240" y="2330"/>
                      <a:pt x="2240" y="2334"/>
                    </a:cubicBezTo>
                    <a:cubicBezTo>
                      <a:pt x="2241" y="2338"/>
                      <a:pt x="2243" y="2342"/>
                      <a:pt x="2246" y="2344"/>
                    </a:cubicBezTo>
                    <a:cubicBezTo>
                      <a:pt x="2250" y="2347"/>
                      <a:pt x="2256" y="2347"/>
                      <a:pt x="2260" y="2345"/>
                    </a:cubicBezTo>
                    <a:cubicBezTo>
                      <a:pt x="2270" y="2339"/>
                      <a:pt x="2271" y="2325"/>
                      <a:pt x="2265" y="2315"/>
                    </a:cubicBezTo>
                    <a:cubicBezTo>
                      <a:pt x="2264" y="2312"/>
                      <a:pt x="2261" y="2309"/>
                      <a:pt x="2259" y="2306"/>
                    </a:cubicBezTo>
                    <a:cubicBezTo>
                      <a:pt x="2268" y="2314"/>
                      <a:pt x="2274" y="2322"/>
                      <a:pt x="2278" y="2334"/>
                    </a:cubicBezTo>
                    <a:cubicBezTo>
                      <a:pt x="2281" y="2341"/>
                      <a:pt x="2282" y="2348"/>
                      <a:pt x="2281" y="2356"/>
                    </a:cubicBezTo>
                    <a:cubicBezTo>
                      <a:pt x="2280" y="2364"/>
                      <a:pt x="2278" y="2370"/>
                      <a:pt x="2274" y="2377"/>
                    </a:cubicBezTo>
                    <a:cubicBezTo>
                      <a:pt x="2271" y="2380"/>
                      <a:pt x="2269" y="2383"/>
                      <a:pt x="2265" y="2386"/>
                    </a:cubicBezTo>
                    <a:cubicBezTo>
                      <a:pt x="2265" y="2386"/>
                      <a:pt x="2265" y="2386"/>
                      <a:pt x="2265" y="2386"/>
                    </a:cubicBezTo>
                    <a:cubicBezTo>
                      <a:pt x="2273" y="2377"/>
                      <a:pt x="2272" y="2363"/>
                      <a:pt x="2256" y="2360"/>
                    </a:cubicBezTo>
                    <a:cubicBezTo>
                      <a:pt x="2245" y="2357"/>
                      <a:pt x="2224" y="2369"/>
                      <a:pt x="2209" y="2344"/>
                    </a:cubicBezTo>
                    <a:cubicBezTo>
                      <a:pt x="2210" y="2358"/>
                      <a:pt x="2214" y="2372"/>
                      <a:pt x="2223" y="2381"/>
                    </a:cubicBezTo>
                    <a:cubicBezTo>
                      <a:pt x="2231" y="2391"/>
                      <a:pt x="2245" y="2395"/>
                      <a:pt x="2257" y="2391"/>
                    </a:cubicBezTo>
                    <a:cubicBezTo>
                      <a:pt x="2264" y="2389"/>
                      <a:pt x="2271" y="2384"/>
                      <a:pt x="2275" y="2378"/>
                    </a:cubicBezTo>
                    <a:cubicBezTo>
                      <a:pt x="2280" y="2370"/>
                      <a:pt x="2282" y="2364"/>
                      <a:pt x="2283" y="2356"/>
                    </a:cubicBezTo>
                    <a:cubicBezTo>
                      <a:pt x="2284" y="2347"/>
                      <a:pt x="2283" y="2341"/>
                      <a:pt x="2280" y="2333"/>
                    </a:cubicBezTo>
                    <a:cubicBezTo>
                      <a:pt x="2279" y="2330"/>
                      <a:pt x="2278" y="2327"/>
                      <a:pt x="2276" y="2324"/>
                    </a:cubicBezTo>
                    <a:cubicBezTo>
                      <a:pt x="2275" y="2322"/>
                      <a:pt x="2274" y="2321"/>
                      <a:pt x="2274" y="2319"/>
                    </a:cubicBezTo>
                    <a:cubicBezTo>
                      <a:pt x="2286" y="2336"/>
                      <a:pt x="2310" y="2337"/>
                      <a:pt x="2328" y="2327"/>
                    </a:cubicBezTo>
                    <a:cubicBezTo>
                      <a:pt x="2329" y="2326"/>
                      <a:pt x="2331" y="2325"/>
                      <a:pt x="2332" y="2324"/>
                    </a:cubicBezTo>
                    <a:cubicBezTo>
                      <a:pt x="2352" y="2310"/>
                      <a:pt x="2365" y="2285"/>
                      <a:pt x="2366" y="2260"/>
                    </a:cubicBezTo>
                    <a:close/>
                    <a:moveTo>
                      <a:pt x="2375" y="2243"/>
                    </a:moveTo>
                    <a:cubicBezTo>
                      <a:pt x="2369" y="2246"/>
                      <a:pt x="2361" y="2243"/>
                      <a:pt x="2358" y="2239"/>
                    </a:cubicBezTo>
                    <a:cubicBezTo>
                      <a:pt x="2352" y="2243"/>
                      <a:pt x="2355" y="2257"/>
                      <a:pt x="2366" y="2257"/>
                    </a:cubicBezTo>
                    <a:cubicBezTo>
                      <a:pt x="2372" y="2257"/>
                      <a:pt x="2378" y="2250"/>
                      <a:pt x="2375" y="2243"/>
                    </a:cubicBezTo>
                    <a:close/>
                    <a:moveTo>
                      <a:pt x="2378" y="2257"/>
                    </a:moveTo>
                    <a:cubicBezTo>
                      <a:pt x="2387" y="2252"/>
                      <a:pt x="2396" y="2243"/>
                      <a:pt x="2401" y="2235"/>
                    </a:cubicBezTo>
                    <a:cubicBezTo>
                      <a:pt x="2406" y="2226"/>
                      <a:pt x="2408" y="2215"/>
                      <a:pt x="2409" y="2205"/>
                    </a:cubicBezTo>
                    <a:cubicBezTo>
                      <a:pt x="2410" y="2187"/>
                      <a:pt x="2406" y="2167"/>
                      <a:pt x="2416" y="2151"/>
                    </a:cubicBezTo>
                    <a:cubicBezTo>
                      <a:pt x="2424" y="2138"/>
                      <a:pt x="2440" y="2134"/>
                      <a:pt x="2450" y="2139"/>
                    </a:cubicBezTo>
                    <a:cubicBezTo>
                      <a:pt x="2458" y="2143"/>
                      <a:pt x="2464" y="2153"/>
                      <a:pt x="2462" y="2163"/>
                    </a:cubicBezTo>
                    <a:cubicBezTo>
                      <a:pt x="2461" y="2170"/>
                      <a:pt x="2454" y="2179"/>
                      <a:pt x="2446" y="2177"/>
                    </a:cubicBezTo>
                    <a:cubicBezTo>
                      <a:pt x="2441" y="2176"/>
                      <a:pt x="2438" y="2172"/>
                      <a:pt x="2440" y="2170"/>
                    </a:cubicBezTo>
                    <a:cubicBezTo>
                      <a:pt x="2443" y="2172"/>
                      <a:pt x="2448" y="2170"/>
                      <a:pt x="2449" y="2165"/>
                    </a:cubicBezTo>
                    <a:cubicBezTo>
                      <a:pt x="2450" y="2163"/>
                      <a:pt x="2450" y="2159"/>
                      <a:pt x="2448" y="2156"/>
                    </a:cubicBezTo>
                    <a:cubicBezTo>
                      <a:pt x="2445" y="2151"/>
                      <a:pt x="2439" y="2149"/>
                      <a:pt x="2434" y="2152"/>
                    </a:cubicBezTo>
                    <a:cubicBezTo>
                      <a:pt x="2422" y="2157"/>
                      <a:pt x="2420" y="2178"/>
                      <a:pt x="2421" y="2191"/>
                    </a:cubicBezTo>
                    <a:cubicBezTo>
                      <a:pt x="2422" y="2210"/>
                      <a:pt x="2418" y="2228"/>
                      <a:pt x="2405" y="2243"/>
                    </a:cubicBezTo>
                    <a:cubicBezTo>
                      <a:pt x="2398" y="2251"/>
                      <a:pt x="2389" y="2257"/>
                      <a:pt x="2378" y="2257"/>
                    </a:cubicBezTo>
                    <a:close/>
                    <a:moveTo>
                      <a:pt x="2215" y="2378"/>
                    </a:moveTo>
                    <a:cubicBezTo>
                      <a:pt x="2222" y="2391"/>
                      <a:pt x="2212" y="2400"/>
                      <a:pt x="2205" y="2407"/>
                    </a:cubicBezTo>
                    <a:cubicBezTo>
                      <a:pt x="2199" y="2415"/>
                      <a:pt x="2195" y="2427"/>
                      <a:pt x="2205" y="2434"/>
                    </a:cubicBezTo>
                    <a:cubicBezTo>
                      <a:pt x="2210" y="2422"/>
                      <a:pt x="2217" y="2426"/>
                      <a:pt x="2226" y="2417"/>
                    </a:cubicBezTo>
                    <a:cubicBezTo>
                      <a:pt x="2234" y="2409"/>
                      <a:pt x="2233" y="2390"/>
                      <a:pt x="2215" y="2378"/>
                    </a:cubicBezTo>
                    <a:close/>
                    <a:moveTo>
                      <a:pt x="2145" y="2434"/>
                    </a:moveTo>
                    <a:cubicBezTo>
                      <a:pt x="2174" y="2448"/>
                      <a:pt x="2155" y="2480"/>
                      <a:pt x="2137" y="2484"/>
                    </a:cubicBezTo>
                    <a:cubicBezTo>
                      <a:pt x="2150" y="2475"/>
                      <a:pt x="2155" y="2446"/>
                      <a:pt x="2145" y="2434"/>
                    </a:cubicBezTo>
                    <a:close/>
                    <a:moveTo>
                      <a:pt x="2130" y="2424"/>
                    </a:moveTo>
                    <a:cubicBezTo>
                      <a:pt x="2144" y="2411"/>
                      <a:pt x="2167" y="2408"/>
                      <a:pt x="2181" y="2416"/>
                    </a:cubicBezTo>
                    <a:cubicBezTo>
                      <a:pt x="2211" y="2433"/>
                      <a:pt x="2191" y="2465"/>
                      <a:pt x="2168" y="2443"/>
                    </a:cubicBezTo>
                    <a:cubicBezTo>
                      <a:pt x="2156" y="2431"/>
                      <a:pt x="2148" y="2424"/>
                      <a:pt x="2130" y="2424"/>
                    </a:cubicBezTo>
                    <a:close/>
                    <a:moveTo>
                      <a:pt x="2020" y="2532"/>
                    </a:moveTo>
                    <a:cubicBezTo>
                      <a:pt x="2053" y="2546"/>
                      <a:pt x="2078" y="2529"/>
                      <a:pt x="2096" y="2508"/>
                    </a:cubicBezTo>
                    <a:cubicBezTo>
                      <a:pt x="2106" y="2496"/>
                      <a:pt x="2114" y="2476"/>
                      <a:pt x="2130" y="2473"/>
                    </a:cubicBezTo>
                    <a:cubicBezTo>
                      <a:pt x="2113" y="2456"/>
                      <a:pt x="2087" y="2496"/>
                      <a:pt x="2077" y="2507"/>
                    </a:cubicBezTo>
                    <a:cubicBezTo>
                      <a:pt x="2061" y="2526"/>
                      <a:pt x="2041" y="2536"/>
                      <a:pt x="2020" y="2532"/>
                    </a:cubicBezTo>
                    <a:close/>
                    <a:moveTo>
                      <a:pt x="1787" y="1927"/>
                    </a:moveTo>
                    <a:cubicBezTo>
                      <a:pt x="1805" y="1908"/>
                      <a:pt x="1792" y="1874"/>
                      <a:pt x="1793" y="1860"/>
                    </a:cubicBezTo>
                    <a:cubicBezTo>
                      <a:pt x="1794" y="1837"/>
                      <a:pt x="1815" y="1836"/>
                      <a:pt x="1818" y="1858"/>
                    </a:cubicBezTo>
                    <a:cubicBezTo>
                      <a:pt x="1820" y="1880"/>
                      <a:pt x="1807" y="1913"/>
                      <a:pt x="1787" y="1927"/>
                    </a:cubicBezTo>
                    <a:close/>
                    <a:moveTo>
                      <a:pt x="1765" y="1777"/>
                    </a:moveTo>
                    <a:cubicBezTo>
                      <a:pt x="1736" y="1792"/>
                      <a:pt x="1712" y="1772"/>
                      <a:pt x="1696" y="1771"/>
                    </a:cubicBezTo>
                    <a:cubicBezTo>
                      <a:pt x="1679" y="1770"/>
                      <a:pt x="1675" y="1786"/>
                      <a:pt x="1693" y="1792"/>
                    </a:cubicBezTo>
                    <a:cubicBezTo>
                      <a:pt x="1715" y="1800"/>
                      <a:pt x="1745" y="1793"/>
                      <a:pt x="1765" y="1777"/>
                    </a:cubicBezTo>
                    <a:close/>
                    <a:moveTo>
                      <a:pt x="1990" y="2189"/>
                    </a:moveTo>
                    <a:cubicBezTo>
                      <a:pt x="1996" y="2171"/>
                      <a:pt x="1987" y="2161"/>
                      <a:pt x="1968" y="2153"/>
                    </a:cubicBezTo>
                    <a:cubicBezTo>
                      <a:pt x="1953" y="2147"/>
                      <a:pt x="1944" y="2135"/>
                      <a:pt x="1948" y="2124"/>
                    </a:cubicBezTo>
                    <a:cubicBezTo>
                      <a:pt x="1940" y="2128"/>
                      <a:pt x="1936" y="2142"/>
                      <a:pt x="1942" y="2151"/>
                    </a:cubicBezTo>
                    <a:cubicBezTo>
                      <a:pt x="1950" y="2165"/>
                      <a:pt x="1967" y="2163"/>
                      <a:pt x="1980" y="2172"/>
                    </a:cubicBezTo>
                    <a:cubicBezTo>
                      <a:pt x="1984" y="2175"/>
                      <a:pt x="1989" y="2181"/>
                      <a:pt x="1990" y="2189"/>
                    </a:cubicBezTo>
                    <a:close/>
                    <a:moveTo>
                      <a:pt x="1922" y="1833"/>
                    </a:moveTo>
                    <a:cubicBezTo>
                      <a:pt x="1923" y="1831"/>
                      <a:pt x="1925" y="1831"/>
                      <a:pt x="1927" y="1832"/>
                    </a:cubicBezTo>
                    <a:cubicBezTo>
                      <a:pt x="1929" y="1833"/>
                      <a:pt x="1930" y="1835"/>
                      <a:pt x="1929" y="1837"/>
                    </a:cubicBezTo>
                    <a:cubicBezTo>
                      <a:pt x="1928" y="1839"/>
                      <a:pt x="1926" y="1839"/>
                      <a:pt x="1924" y="1839"/>
                    </a:cubicBezTo>
                    <a:cubicBezTo>
                      <a:pt x="1922" y="1838"/>
                      <a:pt x="1921" y="1835"/>
                      <a:pt x="1922" y="1833"/>
                    </a:cubicBezTo>
                    <a:close/>
                    <a:moveTo>
                      <a:pt x="1923" y="1855"/>
                    </a:moveTo>
                    <a:cubicBezTo>
                      <a:pt x="1925" y="1851"/>
                      <a:pt x="1930" y="1849"/>
                      <a:pt x="1934" y="1851"/>
                    </a:cubicBezTo>
                    <a:cubicBezTo>
                      <a:pt x="1937" y="1853"/>
                      <a:pt x="1939" y="1858"/>
                      <a:pt x="1937" y="1861"/>
                    </a:cubicBezTo>
                    <a:cubicBezTo>
                      <a:pt x="1935" y="1865"/>
                      <a:pt x="1931" y="1867"/>
                      <a:pt x="1927" y="1865"/>
                    </a:cubicBezTo>
                    <a:cubicBezTo>
                      <a:pt x="1923" y="1863"/>
                      <a:pt x="1922" y="1858"/>
                      <a:pt x="1923" y="1855"/>
                    </a:cubicBezTo>
                    <a:close/>
                    <a:moveTo>
                      <a:pt x="1920" y="1843"/>
                    </a:moveTo>
                    <a:cubicBezTo>
                      <a:pt x="1921" y="1840"/>
                      <a:pt x="1924" y="1839"/>
                      <a:pt x="1927" y="1841"/>
                    </a:cubicBezTo>
                    <a:cubicBezTo>
                      <a:pt x="1929" y="1842"/>
                      <a:pt x="1930" y="1845"/>
                      <a:pt x="1929" y="1847"/>
                    </a:cubicBezTo>
                    <a:cubicBezTo>
                      <a:pt x="1928" y="1850"/>
                      <a:pt x="1925" y="1851"/>
                      <a:pt x="1922" y="1849"/>
                    </a:cubicBezTo>
                    <a:cubicBezTo>
                      <a:pt x="1920" y="1848"/>
                      <a:pt x="1919" y="1845"/>
                      <a:pt x="1920" y="1843"/>
                    </a:cubicBezTo>
                    <a:close/>
                    <a:moveTo>
                      <a:pt x="1807" y="2138"/>
                    </a:moveTo>
                    <a:cubicBezTo>
                      <a:pt x="1810" y="2137"/>
                      <a:pt x="1812" y="2135"/>
                      <a:pt x="1813" y="2132"/>
                    </a:cubicBezTo>
                    <a:cubicBezTo>
                      <a:pt x="1815" y="2129"/>
                      <a:pt x="1815" y="2124"/>
                      <a:pt x="1811" y="2120"/>
                    </a:cubicBezTo>
                    <a:cubicBezTo>
                      <a:pt x="1807" y="2116"/>
                      <a:pt x="1801" y="2117"/>
                      <a:pt x="1798" y="2119"/>
                    </a:cubicBezTo>
                    <a:cubicBezTo>
                      <a:pt x="1791" y="2124"/>
                      <a:pt x="1795" y="2129"/>
                      <a:pt x="1794" y="2134"/>
                    </a:cubicBezTo>
                    <a:cubicBezTo>
                      <a:pt x="1792" y="2139"/>
                      <a:pt x="1786" y="2143"/>
                      <a:pt x="1779" y="2143"/>
                    </a:cubicBezTo>
                    <a:cubicBezTo>
                      <a:pt x="1771" y="2143"/>
                      <a:pt x="1763" y="2138"/>
                      <a:pt x="1761" y="2130"/>
                    </a:cubicBezTo>
                    <a:cubicBezTo>
                      <a:pt x="1760" y="2125"/>
                      <a:pt x="1761" y="2120"/>
                      <a:pt x="1766" y="2118"/>
                    </a:cubicBezTo>
                    <a:cubicBezTo>
                      <a:pt x="1764" y="2123"/>
                      <a:pt x="1768" y="2129"/>
                      <a:pt x="1775" y="2127"/>
                    </a:cubicBezTo>
                    <a:cubicBezTo>
                      <a:pt x="1779" y="2126"/>
                      <a:pt x="1784" y="2120"/>
                      <a:pt x="1789" y="2114"/>
                    </a:cubicBezTo>
                    <a:cubicBezTo>
                      <a:pt x="1795" y="2108"/>
                      <a:pt x="1801" y="2103"/>
                      <a:pt x="1808" y="2102"/>
                    </a:cubicBezTo>
                    <a:cubicBezTo>
                      <a:pt x="1821" y="2100"/>
                      <a:pt x="1834" y="2111"/>
                      <a:pt x="1834" y="2125"/>
                    </a:cubicBezTo>
                    <a:cubicBezTo>
                      <a:pt x="1833" y="2132"/>
                      <a:pt x="1829" y="2138"/>
                      <a:pt x="1825" y="2143"/>
                    </a:cubicBezTo>
                    <a:cubicBezTo>
                      <a:pt x="1819" y="2148"/>
                      <a:pt x="1802" y="2158"/>
                      <a:pt x="1801" y="2167"/>
                    </a:cubicBezTo>
                    <a:cubicBezTo>
                      <a:pt x="1799" y="2174"/>
                      <a:pt x="1804" y="2178"/>
                      <a:pt x="1808" y="2177"/>
                    </a:cubicBezTo>
                    <a:cubicBezTo>
                      <a:pt x="1807" y="2182"/>
                      <a:pt x="1799" y="2184"/>
                      <a:pt x="1793" y="2180"/>
                    </a:cubicBezTo>
                    <a:cubicBezTo>
                      <a:pt x="1784" y="2174"/>
                      <a:pt x="1781" y="2158"/>
                      <a:pt x="1790" y="2146"/>
                    </a:cubicBezTo>
                    <a:cubicBezTo>
                      <a:pt x="1794" y="2142"/>
                      <a:pt x="1799" y="2140"/>
                      <a:pt x="1807" y="2138"/>
                    </a:cubicBezTo>
                    <a:close/>
                    <a:moveTo>
                      <a:pt x="2319" y="2164"/>
                    </a:moveTo>
                    <a:cubicBezTo>
                      <a:pt x="2322" y="2166"/>
                      <a:pt x="2323" y="2169"/>
                      <a:pt x="2321" y="2172"/>
                    </a:cubicBezTo>
                    <a:cubicBezTo>
                      <a:pt x="2319" y="2174"/>
                      <a:pt x="2316" y="2175"/>
                      <a:pt x="2313" y="2173"/>
                    </a:cubicBezTo>
                    <a:cubicBezTo>
                      <a:pt x="2311" y="2172"/>
                      <a:pt x="2310" y="2168"/>
                      <a:pt x="2312" y="2166"/>
                    </a:cubicBezTo>
                    <a:cubicBezTo>
                      <a:pt x="2314" y="2163"/>
                      <a:pt x="2317" y="2163"/>
                      <a:pt x="2319" y="2164"/>
                    </a:cubicBezTo>
                    <a:close/>
                    <a:moveTo>
                      <a:pt x="2329" y="2168"/>
                    </a:moveTo>
                    <a:cubicBezTo>
                      <a:pt x="2331" y="2169"/>
                      <a:pt x="2332" y="2172"/>
                      <a:pt x="2331" y="2174"/>
                    </a:cubicBezTo>
                    <a:cubicBezTo>
                      <a:pt x="2329" y="2176"/>
                      <a:pt x="2327" y="2176"/>
                      <a:pt x="2325" y="2175"/>
                    </a:cubicBezTo>
                    <a:cubicBezTo>
                      <a:pt x="2323" y="2173"/>
                      <a:pt x="2322" y="2171"/>
                      <a:pt x="2324" y="2169"/>
                    </a:cubicBezTo>
                    <a:cubicBezTo>
                      <a:pt x="2325" y="2167"/>
                      <a:pt x="2327" y="2167"/>
                      <a:pt x="2329" y="2168"/>
                    </a:cubicBezTo>
                    <a:close/>
                    <a:moveTo>
                      <a:pt x="2306" y="2166"/>
                    </a:moveTo>
                    <a:cubicBezTo>
                      <a:pt x="2310" y="2169"/>
                      <a:pt x="2311" y="2174"/>
                      <a:pt x="2308" y="2178"/>
                    </a:cubicBezTo>
                    <a:cubicBezTo>
                      <a:pt x="2306" y="2181"/>
                      <a:pt x="2301" y="2182"/>
                      <a:pt x="2297" y="2180"/>
                    </a:cubicBezTo>
                    <a:cubicBezTo>
                      <a:pt x="2293" y="2177"/>
                      <a:pt x="2292" y="2172"/>
                      <a:pt x="2295" y="2168"/>
                    </a:cubicBezTo>
                    <a:cubicBezTo>
                      <a:pt x="2297" y="2165"/>
                      <a:pt x="2302" y="2164"/>
                      <a:pt x="2306" y="2166"/>
                    </a:cubicBezTo>
                    <a:close/>
                    <a:moveTo>
                      <a:pt x="1907" y="2088"/>
                    </a:moveTo>
                    <a:cubicBezTo>
                      <a:pt x="1914" y="2087"/>
                      <a:pt x="1922" y="2088"/>
                      <a:pt x="1927" y="2092"/>
                    </a:cubicBezTo>
                    <a:cubicBezTo>
                      <a:pt x="1932" y="2095"/>
                      <a:pt x="1936" y="2102"/>
                      <a:pt x="1935" y="2109"/>
                    </a:cubicBezTo>
                    <a:cubicBezTo>
                      <a:pt x="1933" y="2117"/>
                      <a:pt x="1926" y="2122"/>
                      <a:pt x="1918" y="2124"/>
                    </a:cubicBezTo>
                    <a:cubicBezTo>
                      <a:pt x="1907" y="2127"/>
                      <a:pt x="1896" y="2123"/>
                      <a:pt x="1889" y="2114"/>
                    </a:cubicBezTo>
                    <a:cubicBezTo>
                      <a:pt x="1883" y="2108"/>
                      <a:pt x="1879" y="2099"/>
                      <a:pt x="1877" y="2090"/>
                    </a:cubicBezTo>
                    <a:cubicBezTo>
                      <a:pt x="1877" y="2092"/>
                      <a:pt x="1877" y="2093"/>
                      <a:pt x="1877" y="2095"/>
                    </a:cubicBezTo>
                    <a:cubicBezTo>
                      <a:pt x="1876" y="2118"/>
                      <a:pt x="1871" y="2141"/>
                      <a:pt x="1863" y="2163"/>
                    </a:cubicBezTo>
                    <a:cubicBezTo>
                      <a:pt x="1853" y="2187"/>
                      <a:pt x="1841" y="2203"/>
                      <a:pt x="1845" y="2232"/>
                    </a:cubicBezTo>
                    <a:cubicBezTo>
                      <a:pt x="1845" y="2237"/>
                      <a:pt x="1847" y="2243"/>
                      <a:pt x="1849" y="2249"/>
                    </a:cubicBezTo>
                    <a:cubicBezTo>
                      <a:pt x="1852" y="2257"/>
                      <a:pt x="1856" y="2262"/>
                      <a:pt x="1862" y="2269"/>
                    </a:cubicBezTo>
                    <a:cubicBezTo>
                      <a:pt x="1868" y="2275"/>
                      <a:pt x="1873" y="2278"/>
                      <a:pt x="1881" y="2282"/>
                    </a:cubicBezTo>
                    <a:cubicBezTo>
                      <a:pt x="1910" y="2294"/>
                      <a:pt x="1936" y="2284"/>
                      <a:pt x="1954" y="2261"/>
                    </a:cubicBezTo>
                    <a:cubicBezTo>
                      <a:pt x="1962" y="2250"/>
                      <a:pt x="1965" y="2238"/>
                      <a:pt x="1961" y="2225"/>
                    </a:cubicBezTo>
                    <a:cubicBezTo>
                      <a:pt x="1957" y="2215"/>
                      <a:pt x="1950" y="2207"/>
                      <a:pt x="1939" y="2204"/>
                    </a:cubicBezTo>
                    <a:cubicBezTo>
                      <a:pt x="1930" y="2202"/>
                      <a:pt x="1922" y="2204"/>
                      <a:pt x="1914" y="2209"/>
                    </a:cubicBezTo>
                    <a:cubicBezTo>
                      <a:pt x="1911" y="2211"/>
                      <a:pt x="1909" y="2213"/>
                      <a:pt x="1907" y="2216"/>
                    </a:cubicBezTo>
                    <a:cubicBezTo>
                      <a:pt x="1908" y="2215"/>
                      <a:pt x="1908" y="2215"/>
                      <a:pt x="1909" y="2214"/>
                    </a:cubicBezTo>
                    <a:cubicBezTo>
                      <a:pt x="1916" y="2210"/>
                      <a:pt x="1925" y="2212"/>
                      <a:pt x="1929" y="2218"/>
                    </a:cubicBezTo>
                    <a:cubicBezTo>
                      <a:pt x="1933" y="2225"/>
                      <a:pt x="1931" y="2233"/>
                      <a:pt x="1925" y="2238"/>
                    </a:cubicBezTo>
                    <a:cubicBezTo>
                      <a:pt x="1918" y="2242"/>
                      <a:pt x="1909" y="2240"/>
                      <a:pt x="1905" y="2233"/>
                    </a:cubicBezTo>
                    <a:cubicBezTo>
                      <a:pt x="1899" y="2224"/>
                      <a:pt x="1905" y="2213"/>
                      <a:pt x="1913" y="2207"/>
                    </a:cubicBezTo>
                    <a:cubicBezTo>
                      <a:pt x="1921" y="2202"/>
                      <a:pt x="1930" y="2200"/>
                      <a:pt x="1940" y="2201"/>
                    </a:cubicBezTo>
                    <a:cubicBezTo>
                      <a:pt x="1950" y="2204"/>
                      <a:pt x="1958" y="2210"/>
                      <a:pt x="1963" y="2220"/>
                    </a:cubicBezTo>
                    <a:cubicBezTo>
                      <a:pt x="1959" y="2211"/>
                      <a:pt x="1954" y="2202"/>
                      <a:pt x="1949" y="2196"/>
                    </a:cubicBezTo>
                    <a:cubicBezTo>
                      <a:pt x="1950" y="2195"/>
                      <a:pt x="1951" y="2194"/>
                      <a:pt x="1951" y="2192"/>
                    </a:cubicBezTo>
                    <a:cubicBezTo>
                      <a:pt x="1961" y="2203"/>
                      <a:pt x="1966" y="2215"/>
                      <a:pt x="1967" y="2225"/>
                    </a:cubicBezTo>
                    <a:cubicBezTo>
                      <a:pt x="1967" y="2206"/>
                      <a:pt x="1959" y="2189"/>
                      <a:pt x="1945" y="2177"/>
                    </a:cubicBezTo>
                    <a:cubicBezTo>
                      <a:pt x="1937" y="2169"/>
                      <a:pt x="1927" y="2164"/>
                      <a:pt x="1914" y="2162"/>
                    </a:cubicBezTo>
                    <a:cubicBezTo>
                      <a:pt x="1907" y="2161"/>
                      <a:pt x="1901" y="2160"/>
                      <a:pt x="1893" y="2159"/>
                    </a:cubicBezTo>
                    <a:cubicBezTo>
                      <a:pt x="1887" y="2157"/>
                      <a:pt x="1881" y="2155"/>
                      <a:pt x="1877" y="2150"/>
                    </a:cubicBezTo>
                    <a:cubicBezTo>
                      <a:pt x="1874" y="2145"/>
                      <a:pt x="1873" y="2140"/>
                      <a:pt x="1876" y="2135"/>
                    </a:cubicBezTo>
                    <a:cubicBezTo>
                      <a:pt x="1878" y="2131"/>
                      <a:pt x="1882" y="2128"/>
                      <a:pt x="1887" y="2128"/>
                    </a:cubicBezTo>
                    <a:cubicBezTo>
                      <a:pt x="1890" y="2128"/>
                      <a:pt x="1893" y="2129"/>
                      <a:pt x="1895" y="2132"/>
                    </a:cubicBezTo>
                    <a:cubicBezTo>
                      <a:pt x="1897" y="2135"/>
                      <a:pt x="1898" y="2140"/>
                      <a:pt x="1894" y="2143"/>
                    </a:cubicBezTo>
                    <a:cubicBezTo>
                      <a:pt x="1891" y="2144"/>
                      <a:pt x="1888" y="2144"/>
                      <a:pt x="1887" y="2142"/>
                    </a:cubicBezTo>
                    <a:cubicBezTo>
                      <a:pt x="1884" y="2140"/>
                      <a:pt x="1885" y="2136"/>
                      <a:pt x="1887" y="2134"/>
                    </a:cubicBezTo>
                    <a:cubicBezTo>
                      <a:pt x="1889" y="2132"/>
                      <a:pt x="1893" y="2132"/>
                      <a:pt x="1895" y="2134"/>
                    </a:cubicBezTo>
                    <a:cubicBezTo>
                      <a:pt x="1895" y="2135"/>
                      <a:pt x="1895" y="2135"/>
                      <a:pt x="1896" y="2136"/>
                    </a:cubicBezTo>
                    <a:cubicBezTo>
                      <a:pt x="1895" y="2135"/>
                      <a:pt x="1895" y="2133"/>
                      <a:pt x="1894" y="2132"/>
                    </a:cubicBezTo>
                    <a:cubicBezTo>
                      <a:pt x="1892" y="2130"/>
                      <a:pt x="1890" y="2129"/>
                      <a:pt x="1887" y="2129"/>
                    </a:cubicBezTo>
                    <a:cubicBezTo>
                      <a:pt x="1883" y="2130"/>
                      <a:pt x="1879" y="2132"/>
                      <a:pt x="1878" y="2136"/>
                    </a:cubicBezTo>
                    <a:cubicBezTo>
                      <a:pt x="1876" y="2140"/>
                      <a:pt x="1877" y="2145"/>
                      <a:pt x="1879" y="2149"/>
                    </a:cubicBezTo>
                    <a:cubicBezTo>
                      <a:pt x="1883" y="2153"/>
                      <a:pt x="1888" y="2155"/>
                      <a:pt x="1894" y="2156"/>
                    </a:cubicBezTo>
                    <a:cubicBezTo>
                      <a:pt x="1901" y="2157"/>
                      <a:pt x="1907" y="2158"/>
                      <a:pt x="1913" y="2159"/>
                    </a:cubicBezTo>
                    <a:cubicBezTo>
                      <a:pt x="1926" y="2161"/>
                      <a:pt x="1938" y="2167"/>
                      <a:pt x="1947" y="2175"/>
                    </a:cubicBezTo>
                    <a:cubicBezTo>
                      <a:pt x="1956" y="2183"/>
                      <a:pt x="1963" y="2193"/>
                      <a:pt x="1966" y="2204"/>
                    </a:cubicBezTo>
                    <a:cubicBezTo>
                      <a:pt x="1972" y="2221"/>
                      <a:pt x="1970" y="2240"/>
                      <a:pt x="1962" y="2256"/>
                    </a:cubicBezTo>
                    <a:cubicBezTo>
                      <a:pt x="1963" y="2256"/>
                      <a:pt x="1964" y="2255"/>
                      <a:pt x="1965" y="2254"/>
                    </a:cubicBezTo>
                    <a:cubicBezTo>
                      <a:pt x="1969" y="2251"/>
                      <a:pt x="1973" y="2249"/>
                      <a:pt x="1978" y="2247"/>
                    </a:cubicBezTo>
                    <a:cubicBezTo>
                      <a:pt x="1985" y="2244"/>
                      <a:pt x="1991" y="2241"/>
                      <a:pt x="1999" y="2241"/>
                    </a:cubicBezTo>
                    <a:cubicBezTo>
                      <a:pt x="2026" y="2240"/>
                      <a:pt x="2042" y="2266"/>
                      <a:pt x="2039" y="2289"/>
                    </a:cubicBezTo>
                    <a:cubicBezTo>
                      <a:pt x="2038" y="2298"/>
                      <a:pt x="2033" y="2307"/>
                      <a:pt x="2027" y="2313"/>
                    </a:cubicBezTo>
                    <a:cubicBezTo>
                      <a:pt x="2026" y="2310"/>
                      <a:pt x="2026" y="2310"/>
                      <a:pt x="2026" y="2310"/>
                    </a:cubicBezTo>
                    <a:cubicBezTo>
                      <a:pt x="2031" y="2304"/>
                      <a:pt x="2034" y="2297"/>
                      <a:pt x="2035" y="2288"/>
                    </a:cubicBezTo>
                    <a:cubicBezTo>
                      <a:pt x="2037" y="2268"/>
                      <a:pt x="2023" y="2244"/>
                      <a:pt x="2000" y="2245"/>
                    </a:cubicBezTo>
                    <a:cubicBezTo>
                      <a:pt x="1992" y="2246"/>
                      <a:pt x="1986" y="2248"/>
                      <a:pt x="1980" y="2251"/>
                    </a:cubicBezTo>
                    <a:cubicBezTo>
                      <a:pt x="1975" y="2253"/>
                      <a:pt x="1971" y="2256"/>
                      <a:pt x="1968" y="2258"/>
                    </a:cubicBezTo>
                    <a:cubicBezTo>
                      <a:pt x="1950" y="2270"/>
                      <a:pt x="1942" y="2284"/>
                      <a:pt x="1920" y="2290"/>
                    </a:cubicBezTo>
                    <a:cubicBezTo>
                      <a:pt x="1907" y="2293"/>
                      <a:pt x="1894" y="2292"/>
                      <a:pt x="1879" y="2286"/>
                    </a:cubicBezTo>
                    <a:cubicBezTo>
                      <a:pt x="1871" y="2282"/>
                      <a:pt x="1865" y="2278"/>
                      <a:pt x="1859" y="2272"/>
                    </a:cubicBezTo>
                    <a:cubicBezTo>
                      <a:pt x="1853" y="2265"/>
                      <a:pt x="1849" y="2259"/>
                      <a:pt x="1845" y="2250"/>
                    </a:cubicBezTo>
                    <a:cubicBezTo>
                      <a:pt x="1841" y="2237"/>
                      <a:pt x="1840" y="2226"/>
                      <a:pt x="1842" y="2212"/>
                    </a:cubicBezTo>
                    <a:cubicBezTo>
                      <a:pt x="1840" y="2220"/>
                      <a:pt x="1838" y="2226"/>
                      <a:pt x="1838" y="2227"/>
                    </a:cubicBezTo>
                    <a:cubicBezTo>
                      <a:pt x="1831" y="2255"/>
                      <a:pt x="1827" y="2283"/>
                      <a:pt x="1826" y="2310"/>
                    </a:cubicBezTo>
                    <a:cubicBezTo>
                      <a:pt x="1826" y="2318"/>
                      <a:pt x="1828" y="2324"/>
                      <a:pt x="1832" y="2329"/>
                    </a:cubicBezTo>
                    <a:cubicBezTo>
                      <a:pt x="1834" y="2332"/>
                      <a:pt x="1837" y="2334"/>
                      <a:pt x="1841" y="2335"/>
                    </a:cubicBezTo>
                    <a:cubicBezTo>
                      <a:pt x="1846" y="2336"/>
                      <a:pt x="1853" y="2334"/>
                      <a:pt x="1855" y="2328"/>
                    </a:cubicBezTo>
                    <a:cubicBezTo>
                      <a:pt x="1856" y="2325"/>
                      <a:pt x="1856" y="2322"/>
                      <a:pt x="1853" y="2319"/>
                    </a:cubicBezTo>
                    <a:cubicBezTo>
                      <a:pt x="1850" y="2317"/>
                      <a:pt x="1846" y="2317"/>
                      <a:pt x="1843" y="2320"/>
                    </a:cubicBezTo>
                    <a:cubicBezTo>
                      <a:pt x="1842" y="2322"/>
                      <a:pt x="1842" y="2325"/>
                      <a:pt x="1844" y="2328"/>
                    </a:cubicBezTo>
                    <a:cubicBezTo>
                      <a:pt x="1841" y="2327"/>
                      <a:pt x="1839" y="2323"/>
                      <a:pt x="1840" y="2319"/>
                    </a:cubicBezTo>
                    <a:cubicBezTo>
                      <a:pt x="1842" y="2310"/>
                      <a:pt x="1856" y="2309"/>
                      <a:pt x="1861" y="2319"/>
                    </a:cubicBezTo>
                    <a:cubicBezTo>
                      <a:pt x="1864" y="2328"/>
                      <a:pt x="1860" y="2336"/>
                      <a:pt x="1853" y="2339"/>
                    </a:cubicBezTo>
                    <a:cubicBezTo>
                      <a:pt x="1842" y="2344"/>
                      <a:pt x="1829" y="2336"/>
                      <a:pt x="1826" y="2323"/>
                    </a:cubicBezTo>
                    <a:cubicBezTo>
                      <a:pt x="1827" y="2346"/>
                      <a:pt x="1830" y="2368"/>
                      <a:pt x="1836" y="2389"/>
                    </a:cubicBezTo>
                    <a:cubicBezTo>
                      <a:pt x="1836" y="2380"/>
                      <a:pt x="1837" y="2372"/>
                      <a:pt x="1840" y="2364"/>
                    </a:cubicBezTo>
                    <a:cubicBezTo>
                      <a:pt x="1850" y="2339"/>
                      <a:pt x="1881" y="2325"/>
                      <a:pt x="1903" y="2349"/>
                    </a:cubicBezTo>
                    <a:cubicBezTo>
                      <a:pt x="1908" y="2355"/>
                      <a:pt x="1911" y="2363"/>
                      <a:pt x="1913" y="2372"/>
                    </a:cubicBezTo>
                    <a:cubicBezTo>
                      <a:pt x="1915" y="2386"/>
                      <a:pt x="1911" y="2402"/>
                      <a:pt x="1916" y="2414"/>
                    </a:cubicBezTo>
                    <a:cubicBezTo>
                      <a:pt x="1919" y="2420"/>
                      <a:pt x="1925" y="2425"/>
                      <a:pt x="1931" y="2426"/>
                    </a:cubicBezTo>
                    <a:cubicBezTo>
                      <a:pt x="1945" y="2428"/>
                      <a:pt x="1959" y="2414"/>
                      <a:pt x="1956" y="2400"/>
                    </a:cubicBezTo>
                    <a:cubicBezTo>
                      <a:pt x="1955" y="2394"/>
                      <a:pt x="1949" y="2390"/>
                      <a:pt x="1943" y="2390"/>
                    </a:cubicBezTo>
                    <a:cubicBezTo>
                      <a:pt x="1935" y="2389"/>
                      <a:pt x="1929" y="2397"/>
                      <a:pt x="1932" y="2402"/>
                    </a:cubicBezTo>
                    <a:cubicBezTo>
                      <a:pt x="1929" y="2400"/>
                      <a:pt x="1927" y="2394"/>
                      <a:pt x="1931" y="2390"/>
                    </a:cubicBezTo>
                    <a:cubicBezTo>
                      <a:pt x="1936" y="2382"/>
                      <a:pt x="1948" y="2383"/>
                      <a:pt x="1954" y="2388"/>
                    </a:cubicBezTo>
                    <a:cubicBezTo>
                      <a:pt x="1963" y="2395"/>
                      <a:pt x="1963" y="2405"/>
                      <a:pt x="1961" y="2412"/>
                    </a:cubicBezTo>
                    <a:cubicBezTo>
                      <a:pt x="1957" y="2426"/>
                      <a:pt x="1942" y="2436"/>
                      <a:pt x="1927" y="2430"/>
                    </a:cubicBezTo>
                    <a:cubicBezTo>
                      <a:pt x="1920" y="2426"/>
                      <a:pt x="1915" y="2422"/>
                      <a:pt x="1913" y="2416"/>
                    </a:cubicBezTo>
                    <a:cubicBezTo>
                      <a:pt x="1907" y="2406"/>
                      <a:pt x="1909" y="2394"/>
                      <a:pt x="1903" y="2384"/>
                    </a:cubicBezTo>
                    <a:cubicBezTo>
                      <a:pt x="1894" y="2369"/>
                      <a:pt x="1877" y="2361"/>
                      <a:pt x="1863" y="2370"/>
                    </a:cubicBezTo>
                    <a:cubicBezTo>
                      <a:pt x="1847" y="2380"/>
                      <a:pt x="1842" y="2410"/>
                      <a:pt x="1851" y="2429"/>
                    </a:cubicBezTo>
                    <a:cubicBezTo>
                      <a:pt x="1855" y="2439"/>
                      <a:pt x="1867" y="2448"/>
                      <a:pt x="1878" y="2448"/>
                    </a:cubicBezTo>
                    <a:cubicBezTo>
                      <a:pt x="1894" y="2449"/>
                      <a:pt x="1908" y="2433"/>
                      <a:pt x="1899" y="2418"/>
                    </a:cubicBezTo>
                    <a:cubicBezTo>
                      <a:pt x="1895" y="2413"/>
                      <a:pt x="1891" y="2410"/>
                      <a:pt x="1886" y="2409"/>
                    </a:cubicBezTo>
                    <a:cubicBezTo>
                      <a:pt x="1877" y="2409"/>
                      <a:pt x="1867" y="2419"/>
                      <a:pt x="1873" y="2428"/>
                    </a:cubicBezTo>
                    <a:cubicBezTo>
                      <a:pt x="1877" y="2434"/>
                      <a:pt x="1884" y="2434"/>
                      <a:pt x="1885" y="2428"/>
                    </a:cubicBezTo>
                    <a:cubicBezTo>
                      <a:pt x="1887" y="2435"/>
                      <a:pt x="1878" y="2439"/>
                      <a:pt x="1872" y="2433"/>
                    </a:cubicBezTo>
                    <a:cubicBezTo>
                      <a:pt x="1861" y="2422"/>
                      <a:pt x="1872" y="2403"/>
                      <a:pt x="1887" y="2406"/>
                    </a:cubicBezTo>
                    <a:cubicBezTo>
                      <a:pt x="1897" y="2408"/>
                      <a:pt x="1906" y="2417"/>
                      <a:pt x="1906" y="2429"/>
                    </a:cubicBezTo>
                    <a:cubicBezTo>
                      <a:pt x="1905" y="2445"/>
                      <a:pt x="1885" y="2458"/>
                      <a:pt x="1867" y="2450"/>
                    </a:cubicBezTo>
                    <a:cubicBezTo>
                      <a:pt x="1865" y="2449"/>
                      <a:pt x="1864" y="2449"/>
                      <a:pt x="1862" y="2448"/>
                    </a:cubicBezTo>
                    <a:cubicBezTo>
                      <a:pt x="1867" y="2452"/>
                      <a:pt x="1872" y="2456"/>
                      <a:pt x="1878" y="2460"/>
                    </a:cubicBezTo>
                    <a:cubicBezTo>
                      <a:pt x="1878" y="2460"/>
                      <a:pt x="1878" y="2460"/>
                      <a:pt x="1878" y="2460"/>
                    </a:cubicBezTo>
                    <a:cubicBezTo>
                      <a:pt x="1888" y="2465"/>
                      <a:pt x="1895" y="2467"/>
                      <a:pt x="1905" y="2468"/>
                    </a:cubicBezTo>
                    <a:cubicBezTo>
                      <a:pt x="1895" y="2471"/>
                      <a:pt x="1885" y="2468"/>
                      <a:pt x="1877" y="2463"/>
                    </a:cubicBezTo>
                    <a:cubicBezTo>
                      <a:pt x="1877" y="2463"/>
                      <a:pt x="1877" y="2463"/>
                      <a:pt x="1877" y="2463"/>
                    </a:cubicBezTo>
                    <a:cubicBezTo>
                      <a:pt x="1872" y="2460"/>
                      <a:pt x="1868" y="2457"/>
                      <a:pt x="1865" y="2454"/>
                    </a:cubicBezTo>
                    <a:cubicBezTo>
                      <a:pt x="1873" y="2466"/>
                      <a:pt x="1883" y="2478"/>
                      <a:pt x="1895" y="2489"/>
                    </a:cubicBezTo>
                    <a:cubicBezTo>
                      <a:pt x="1916" y="2507"/>
                      <a:pt x="1935" y="2517"/>
                      <a:pt x="1962" y="2524"/>
                    </a:cubicBezTo>
                    <a:cubicBezTo>
                      <a:pt x="1987" y="2528"/>
                      <a:pt x="2013" y="2526"/>
                      <a:pt x="2036" y="2518"/>
                    </a:cubicBezTo>
                    <a:cubicBezTo>
                      <a:pt x="2047" y="2513"/>
                      <a:pt x="2054" y="2510"/>
                      <a:pt x="2062" y="2500"/>
                    </a:cubicBezTo>
                    <a:cubicBezTo>
                      <a:pt x="2078" y="2479"/>
                      <a:pt x="2081" y="2449"/>
                      <a:pt x="2072" y="2432"/>
                    </a:cubicBezTo>
                    <a:cubicBezTo>
                      <a:pt x="2067" y="2422"/>
                      <a:pt x="2055" y="2415"/>
                      <a:pt x="2045" y="2422"/>
                    </a:cubicBezTo>
                    <a:cubicBezTo>
                      <a:pt x="2039" y="2427"/>
                      <a:pt x="2038" y="2433"/>
                      <a:pt x="2044" y="2440"/>
                    </a:cubicBezTo>
                    <a:cubicBezTo>
                      <a:pt x="2032" y="2439"/>
                      <a:pt x="2029" y="2420"/>
                      <a:pt x="2039" y="2409"/>
                    </a:cubicBezTo>
                    <a:cubicBezTo>
                      <a:pt x="2050" y="2397"/>
                      <a:pt x="2063" y="2396"/>
                      <a:pt x="2073" y="2400"/>
                    </a:cubicBezTo>
                    <a:cubicBezTo>
                      <a:pt x="2087" y="2406"/>
                      <a:pt x="2098" y="2424"/>
                      <a:pt x="2096" y="2444"/>
                    </a:cubicBezTo>
                    <a:cubicBezTo>
                      <a:pt x="2094" y="2463"/>
                      <a:pt x="2084" y="2483"/>
                      <a:pt x="2070" y="2497"/>
                    </a:cubicBezTo>
                    <a:cubicBezTo>
                      <a:pt x="2073" y="2494"/>
                      <a:pt x="2077" y="2491"/>
                      <a:pt x="2080" y="2488"/>
                    </a:cubicBezTo>
                    <a:cubicBezTo>
                      <a:pt x="2100" y="2465"/>
                      <a:pt x="2113" y="2437"/>
                      <a:pt x="2114" y="2406"/>
                    </a:cubicBezTo>
                    <a:cubicBezTo>
                      <a:pt x="2113" y="2390"/>
                      <a:pt x="2107" y="2379"/>
                      <a:pt x="2092" y="2369"/>
                    </a:cubicBezTo>
                    <a:cubicBezTo>
                      <a:pt x="2084" y="2364"/>
                      <a:pt x="2068" y="2361"/>
                      <a:pt x="2059" y="2366"/>
                    </a:cubicBezTo>
                    <a:cubicBezTo>
                      <a:pt x="2050" y="2371"/>
                      <a:pt x="2048" y="2382"/>
                      <a:pt x="2057" y="2387"/>
                    </a:cubicBezTo>
                    <a:cubicBezTo>
                      <a:pt x="2051" y="2391"/>
                      <a:pt x="2044" y="2388"/>
                      <a:pt x="2041" y="2381"/>
                    </a:cubicBezTo>
                    <a:cubicBezTo>
                      <a:pt x="2040" y="2375"/>
                      <a:pt x="2042" y="2367"/>
                      <a:pt x="2049" y="2362"/>
                    </a:cubicBezTo>
                    <a:cubicBezTo>
                      <a:pt x="2053" y="2358"/>
                      <a:pt x="2058" y="2357"/>
                      <a:pt x="2064" y="2356"/>
                    </a:cubicBezTo>
                    <a:cubicBezTo>
                      <a:pt x="2074" y="2355"/>
                      <a:pt x="2086" y="2359"/>
                      <a:pt x="2095" y="2365"/>
                    </a:cubicBezTo>
                    <a:cubicBezTo>
                      <a:pt x="2101" y="2369"/>
                      <a:pt x="2106" y="2376"/>
                      <a:pt x="2109" y="2382"/>
                    </a:cubicBezTo>
                    <a:cubicBezTo>
                      <a:pt x="2102" y="2361"/>
                      <a:pt x="2085" y="2344"/>
                      <a:pt x="2061" y="2339"/>
                    </a:cubicBezTo>
                    <a:cubicBezTo>
                      <a:pt x="2049" y="2336"/>
                      <a:pt x="2038" y="2337"/>
                      <a:pt x="2027" y="2341"/>
                    </a:cubicBezTo>
                    <a:cubicBezTo>
                      <a:pt x="1976" y="2358"/>
                      <a:pt x="2012" y="2388"/>
                      <a:pt x="2020" y="2413"/>
                    </a:cubicBezTo>
                    <a:cubicBezTo>
                      <a:pt x="2031" y="2444"/>
                      <a:pt x="1988" y="2451"/>
                      <a:pt x="1976" y="2419"/>
                    </a:cubicBezTo>
                    <a:cubicBezTo>
                      <a:pt x="1966" y="2392"/>
                      <a:pt x="1983" y="2368"/>
                      <a:pt x="2004" y="2352"/>
                    </a:cubicBezTo>
                    <a:cubicBezTo>
                      <a:pt x="2000" y="2354"/>
                      <a:pt x="1995" y="2356"/>
                      <a:pt x="1990" y="2356"/>
                    </a:cubicBezTo>
                    <a:cubicBezTo>
                      <a:pt x="1979" y="2358"/>
                      <a:pt x="1966" y="2352"/>
                      <a:pt x="1965" y="2340"/>
                    </a:cubicBezTo>
                    <a:cubicBezTo>
                      <a:pt x="1964" y="2335"/>
                      <a:pt x="1966" y="2329"/>
                      <a:pt x="1971" y="2326"/>
                    </a:cubicBezTo>
                    <a:cubicBezTo>
                      <a:pt x="1974" y="2324"/>
                      <a:pt x="1978" y="2324"/>
                      <a:pt x="1982" y="2325"/>
                    </a:cubicBezTo>
                    <a:cubicBezTo>
                      <a:pt x="1986" y="2327"/>
                      <a:pt x="1989" y="2330"/>
                      <a:pt x="1990" y="2334"/>
                    </a:cubicBezTo>
                    <a:cubicBezTo>
                      <a:pt x="1991" y="2339"/>
                      <a:pt x="1989" y="2345"/>
                      <a:pt x="1984" y="2347"/>
                    </a:cubicBezTo>
                    <a:cubicBezTo>
                      <a:pt x="1980" y="2348"/>
                      <a:pt x="1977" y="2347"/>
                      <a:pt x="1975" y="2344"/>
                    </a:cubicBezTo>
                    <a:cubicBezTo>
                      <a:pt x="1974" y="2342"/>
                      <a:pt x="1974" y="2340"/>
                      <a:pt x="1976" y="2338"/>
                    </a:cubicBezTo>
                    <a:cubicBezTo>
                      <a:pt x="1976" y="2340"/>
                      <a:pt x="1977" y="2341"/>
                      <a:pt x="1978" y="2342"/>
                    </a:cubicBezTo>
                    <a:cubicBezTo>
                      <a:pt x="1980" y="2344"/>
                      <a:pt x="1983" y="2343"/>
                      <a:pt x="1984" y="2340"/>
                    </a:cubicBezTo>
                    <a:cubicBezTo>
                      <a:pt x="1985" y="2339"/>
                      <a:pt x="1984" y="2337"/>
                      <a:pt x="1983" y="2335"/>
                    </a:cubicBezTo>
                    <a:cubicBezTo>
                      <a:pt x="1981" y="2332"/>
                      <a:pt x="1978" y="2332"/>
                      <a:pt x="1975" y="2333"/>
                    </a:cubicBezTo>
                    <a:cubicBezTo>
                      <a:pt x="1972" y="2334"/>
                      <a:pt x="1970" y="2337"/>
                      <a:pt x="1971" y="2341"/>
                    </a:cubicBezTo>
                    <a:cubicBezTo>
                      <a:pt x="1972" y="2351"/>
                      <a:pt x="1985" y="2355"/>
                      <a:pt x="1994" y="2354"/>
                    </a:cubicBezTo>
                    <a:cubicBezTo>
                      <a:pt x="1996" y="2354"/>
                      <a:pt x="1998" y="2353"/>
                      <a:pt x="2001" y="2352"/>
                    </a:cubicBezTo>
                    <a:cubicBezTo>
                      <a:pt x="2008" y="2349"/>
                      <a:pt x="2016" y="2344"/>
                      <a:pt x="2023" y="2341"/>
                    </a:cubicBezTo>
                    <a:cubicBezTo>
                      <a:pt x="2031" y="2338"/>
                      <a:pt x="2039" y="2336"/>
                      <a:pt x="2048" y="2336"/>
                    </a:cubicBezTo>
                    <a:cubicBezTo>
                      <a:pt x="2044" y="2335"/>
                      <a:pt x="2041" y="2334"/>
                      <a:pt x="2039" y="2333"/>
                    </a:cubicBezTo>
                    <a:cubicBezTo>
                      <a:pt x="2022" y="2323"/>
                      <a:pt x="2017" y="2302"/>
                      <a:pt x="2023" y="2285"/>
                    </a:cubicBezTo>
                    <a:cubicBezTo>
                      <a:pt x="2025" y="2280"/>
                      <a:pt x="2028" y="2275"/>
                      <a:pt x="2032" y="2272"/>
                    </a:cubicBezTo>
                    <a:cubicBezTo>
                      <a:pt x="2033" y="2275"/>
                      <a:pt x="2033" y="2275"/>
                      <a:pt x="2033" y="2275"/>
                    </a:cubicBezTo>
                    <a:cubicBezTo>
                      <a:pt x="2030" y="2278"/>
                      <a:pt x="2028" y="2282"/>
                      <a:pt x="2026" y="2286"/>
                    </a:cubicBezTo>
                    <a:cubicBezTo>
                      <a:pt x="2020" y="2302"/>
                      <a:pt x="2025" y="2322"/>
                      <a:pt x="2040" y="2331"/>
                    </a:cubicBezTo>
                    <a:cubicBezTo>
                      <a:pt x="2050" y="2336"/>
                      <a:pt x="2055" y="2335"/>
                      <a:pt x="2065" y="2338"/>
                    </a:cubicBezTo>
                    <a:cubicBezTo>
                      <a:pt x="2097" y="2346"/>
                      <a:pt x="2115" y="2374"/>
                      <a:pt x="2116" y="2406"/>
                    </a:cubicBezTo>
                    <a:cubicBezTo>
                      <a:pt x="2116" y="2416"/>
                      <a:pt x="2115" y="2425"/>
                      <a:pt x="2113" y="2433"/>
                    </a:cubicBezTo>
                    <a:cubicBezTo>
                      <a:pt x="2120" y="2416"/>
                      <a:pt x="2125" y="2398"/>
                      <a:pt x="2124" y="2383"/>
                    </a:cubicBezTo>
                    <a:cubicBezTo>
                      <a:pt x="2122" y="2350"/>
                      <a:pt x="2122" y="2306"/>
                      <a:pt x="2116" y="2284"/>
                    </a:cubicBezTo>
                    <a:cubicBezTo>
                      <a:pt x="2114" y="2274"/>
                      <a:pt x="2107" y="2264"/>
                      <a:pt x="2097" y="2260"/>
                    </a:cubicBezTo>
                    <a:cubicBezTo>
                      <a:pt x="2104" y="2261"/>
                      <a:pt x="2108" y="2265"/>
                      <a:pt x="2112" y="2271"/>
                    </a:cubicBezTo>
                    <a:cubicBezTo>
                      <a:pt x="2112" y="2271"/>
                      <a:pt x="2112" y="2271"/>
                      <a:pt x="2112" y="2271"/>
                    </a:cubicBezTo>
                    <a:cubicBezTo>
                      <a:pt x="2114" y="2273"/>
                      <a:pt x="2116" y="2276"/>
                      <a:pt x="2117" y="2279"/>
                    </a:cubicBezTo>
                    <a:cubicBezTo>
                      <a:pt x="2115" y="2267"/>
                      <a:pt x="2112" y="2257"/>
                      <a:pt x="2104" y="2248"/>
                    </a:cubicBezTo>
                    <a:cubicBezTo>
                      <a:pt x="2096" y="2239"/>
                      <a:pt x="2086" y="2235"/>
                      <a:pt x="2075" y="2235"/>
                    </a:cubicBezTo>
                    <a:cubicBezTo>
                      <a:pt x="2075" y="2234"/>
                      <a:pt x="2075" y="2233"/>
                      <a:pt x="2074" y="2232"/>
                    </a:cubicBezTo>
                    <a:cubicBezTo>
                      <a:pt x="2083" y="2232"/>
                      <a:pt x="2092" y="2235"/>
                      <a:pt x="2100" y="2241"/>
                    </a:cubicBezTo>
                    <a:cubicBezTo>
                      <a:pt x="2107" y="2246"/>
                      <a:pt x="2113" y="2253"/>
                      <a:pt x="2114" y="2260"/>
                    </a:cubicBezTo>
                    <a:cubicBezTo>
                      <a:pt x="2114" y="2255"/>
                      <a:pt x="2117" y="2249"/>
                      <a:pt x="2121" y="2248"/>
                    </a:cubicBezTo>
                    <a:cubicBezTo>
                      <a:pt x="2124" y="2246"/>
                      <a:pt x="2127" y="2246"/>
                      <a:pt x="2130" y="2247"/>
                    </a:cubicBezTo>
                    <a:cubicBezTo>
                      <a:pt x="2135" y="2249"/>
                      <a:pt x="2138" y="2254"/>
                      <a:pt x="2135" y="2260"/>
                    </a:cubicBezTo>
                    <a:cubicBezTo>
                      <a:pt x="2133" y="2263"/>
                      <a:pt x="2130" y="2264"/>
                      <a:pt x="2127" y="2263"/>
                    </a:cubicBezTo>
                    <a:cubicBezTo>
                      <a:pt x="2121" y="2262"/>
                      <a:pt x="2122" y="2255"/>
                      <a:pt x="2125" y="2254"/>
                    </a:cubicBezTo>
                    <a:cubicBezTo>
                      <a:pt x="2124" y="2255"/>
                      <a:pt x="2124" y="2258"/>
                      <a:pt x="2125" y="2259"/>
                    </a:cubicBezTo>
                    <a:cubicBezTo>
                      <a:pt x="2126" y="2261"/>
                      <a:pt x="2130" y="2261"/>
                      <a:pt x="2131" y="2260"/>
                    </a:cubicBezTo>
                    <a:cubicBezTo>
                      <a:pt x="2133" y="2258"/>
                      <a:pt x="2134" y="2256"/>
                      <a:pt x="2133" y="2253"/>
                    </a:cubicBezTo>
                    <a:cubicBezTo>
                      <a:pt x="2131" y="2248"/>
                      <a:pt x="2123" y="2246"/>
                      <a:pt x="2118" y="2252"/>
                    </a:cubicBezTo>
                    <a:cubicBezTo>
                      <a:pt x="2114" y="2257"/>
                      <a:pt x="2117" y="2267"/>
                      <a:pt x="2118" y="2273"/>
                    </a:cubicBezTo>
                    <a:cubicBezTo>
                      <a:pt x="2119" y="2281"/>
                      <a:pt x="2121" y="2290"/>
                      <a:pt x="2122" y="2294"/>
                    </a:cubicBezTo>
                    <a:cubicBezTo>
                      <a:pt x="2122" y="2301"/>
                      <a:pt x="2125" y="2317"/>
                      <a:pt x="2125" y="2336"/>
                    </a:cubicBezTo>
                    <a:cubicBezTo>
                      <a:pt x="2125" y="2332"/>
                      <a:pt x="2126" y="2329"/>
                      <a:pt x="2128" y="2325"/>
                    </a:cubicBezTo>
                    <a:cubicBezTo>
                      <a:pt x="2128" y="2324"/>
                      <a:pt x="2134" y="2311"/>
                      <a:pt x="2136" y="2312"/>
                    </a:cubicBezTo>
                    <a:cubicBezTo>
                      <a:pt x="2137" y="2314"/>
                      <a:pt x="2134" y="2320"/>
                      <a:pt x="2133" y="2322"/>
                    </a:cubicBezTo>
                    <a:cubicBezTo>
                      <a:pt x="2131" y="2327"/>
                      <a:pt x="2130" y="2332"/>
                      <a:pt x="2129" y="2338"/>
                    </a:cubicBezTo>
                    <a:cubicBezTo>
                      <a:pt x="2129" y="2340"/>
                      <a:pt x="2128" y="2343"/>
                      <a:pt x="2128" y="2345"/>
                    </a:cubicBezTo>
                    <a:cubicBezTo>
                      <a:pt x="2127" y="2354"/>
                      <a:pt x="2127" y="2362"/>
                      <a:pt x="2128" y="2371"/>
                    </a:cubicBezTo>
                    <a:cubicBezTo>
                      <a:pt x="2128" y="2371"/>
                      <a:pt x="2128" y="2372"/>
                      <a:pt x="2129" y="2374"/>
                    </a:cubicBezTo>
                    <a:cubicBezTo>
                      <a:pt x="2129" y="2371"/>
                      <a:pt x="2129" y="2368"/>
                      <a:pt x="2130" y="2365"/>
                    </a:cubicBezTo>
                    <a:cubicBezTo>
                      <a:pt x="2131" y="2357"/>
                      <a:pt x="2133" y="2351"/>
                      <a:pt x="2137" y="2344"/>
                    </a:cubicBezTo>
                    <a:cubicBezTo>
                      <a:pt x="2149" y="2326"/>
                      <a:pt x="2169" y="2326"/>
                      <a:pt x="2185" y="2335"/>
                    </a:cubicBezTo>
                    <a:cubicBezTo>
                      <a:pt x="2199" y="2343"/>
                      <a:pt x="2210" y="2357"/>
                      <a:pt x="2210" y="2373"/>
                    </a:cubicBezTo>
                    <a:cubicBezTo>
                      <a:pt x="2210" y="2387"/>
                      <a:pt x="2202" y="2398"/>
                      <a:pt x="2189" y="2402"/>
                    </a:cubicBezTo>
                    <a:cubicBezTo>
                      <a:pt x="2183" y="2403"/>
                      <a:pt x="2178" y="2403"/>
                      <a:pt x="2171" y="2402"/>
                    </a:cubicBezTo>
                    <a:cubicBezTo>
                      <a:pt x="2167" y="2400"/>
                      <a:pt x="2163" y="2397"/>
                      <a:pt x="2160" y="2393"/>
                    </a:cubicBezTo>
                    <a:cubicBezTo>
                      <a:pt x="2157" y="2388"/>
                      <a:pt x="2156" y="2381"/>
                      <a:pt x="2159" y="2376"/>
                    </a:cubicBezTo>
                    <a:cubicBezTo>
                      <a:pt x="2161" y="2372"/>
                      <a:pt x="2163" y="2370"/>
                      <a:pt x="2167" y="2369"/>
                    </a:cubicBezTo>
                    <a:cubicBezTo>
                      <a:pt x="2171" y="2368"/>
                      <a:pt x="2176" y="2369"/>
                      <a:pt x="2179" y="2371"/>
                    </a:cubicBezTo>
                    <a:cubicBezTo>
                      <a:pt x="2183" y="2374"/>
                      <a:pt x="2185" y="2379"/>
                      <a:pt x="2184" y="2384"/>
                    </a:cubicBezTo>
                    <a:cubicBezTo>
                      <a:pt x="2183" y="2388"/>
                      <a:pt x="2178" y="2392"/>
                      <a:pt x="2173" y="2391"/>
                    </a:cubicBezTo>
                    <a:cubicBezTo>
                      <a:pt x="2167" y="2391"/>
                      <a:pt x="2163" y="2386"/>
                      <a:pt x="2163" y="2380"/>
                    </a:cubicBezTo>
                    <a:cubicBezTo>
                      <a:pt x="2163" y="2375"/>
                      <a:pt x="2168" y="2370"/>
                      <a:pt x="2174" y="2370"/>
                    </a:cubicBezTo>
                    <a:cubicBezTo>
                      <a:pt x="2176" y="2370"/>
                      <a:pt x="2178" y="2371"/>
                      <a:pt x="2180" y="2372"/>
                    </a:cubicBezTo>
                    <a:cubicBezTo>
                      <a:pt x="2179" y="2371"/>
                      <a:pt x="2179" y="2371"/>
                      <a:pt x="2179" y="2371"/>
                    </a:cubicBezTo>
                    <a:cubicBezTo>
                      <a:pt x="2175" y="2369"/>
                      <a:pt x="2171" y="2368"/>
                      <a:pt x="2167" y="2369"/>
                    </a:cubicBezTo>
                    <a:cubicBezTo>
                      <a:pt x="2164" y="2370"/>
                      <a:pt x="2161" y="2373"/>
                      <a:pt x="2160" y="2376"/>
                    </a:cubicBezTo>
                    <a:cubicBezTo>
                      <a:pt x="2157" y="2382"/>
                      <a:pt x="2158" y="2387"/>
                      <a:pt x="2161" y="2393"/>
                    </a:cubicBezTo>
                    <a:cubicBezTo>
                      <a:pt x="2164" y="2397"/>
                      <a:pt x="2167" y="2399"/>
                      <a:pt x="2172" y="2400"/>
                    </a:cubicBezTo>
                    <a:cubicBezTo>
                      <a:pt x="2178" y="2402"/>
                      <a:pt x="2183" y="2402"/>
                      <a:pt x="2189" y="2400"/>
                    </a:cubicBezTo>
                    <a:cubicBezTo>
                      <a:pt x="2201" y="2396"/>
                      <a:pt x="2208" y="2386"/>
                      <a:pt x="2208" y="2373"/>
                    </a:cubicBezTo>
                    <a:cubicBezTo>
                      <a:pt x="2207" y="2358"/>
                      <a:pt x="2196" y="2344"/>
                      <a:pt x="2182" y="2337"/>
                    </a:cubicBezTo>
                    <a:cubicBezTo>
                      <a:pt x="2168" y="2330"/>
                      <a:pt x="2151" y="2331"/>
                      <a:pt x="2141" y="2347"/>
                    </a:cubicBezTo>
                    <a:cubicBezTo>
                      <a:pt x="2137" y="2353"/>
                      <a:pt x="2135" y="2359"/>
                      <a:pt x="2134" y="2366"/>
                    </a:cubicBezTo>
                    <a:cubicBezTo>
                      <a:pt x="2130" y="2392"/>
                      <a:pt x="2125" y="2416"/>
                      <a:pt x="2113" y="2441"/>
                    </a:cubicBezTo>
                    <a:cubicBezTo>
                      <a:pt x="2114" y="2440"/>
                      <a:pt x="2115" y="2438"/>
                      <a:pt x="2116" y="2437"/>
                    </a:cubicBezTo>
                    <a:cubicBezTo>
                      <a:pt x="2123" y="2431"/>
                      <a:pt x="2135" y="2428"/>
                      <a:pt x="2142" y="2437"/>
                    </a:cubicBezTo>
                    <a:cubicBezTo>
                      <a:pt x="2146" y="2443"/>
                      <a:pt x="2146" y="2452"/>
                      <a:pt x="2141" y="2458"/>
                    </a:cubicBezTo>
                    <a:cubicBezTo>
                      <a:pt x="2137" y="2462"/>
                      <a:pt x="2131" y="2465"/>
                      <a:pt x="2125" y="2462"/>
                    </a:cubicBezTo>
                    <a:cubicBezTo>
                      <a:pt x="2121" y="2461"/>
                      <a:pt x="2119" y="2455"/>
                      <a:pt x="2123" y="2452"/>
                    </a:cubicBezTo>
                    <a:cubicBezTo>
                      <a:pt x="2128" y="2449"/>
                      <a:pt x="2130" y="2453"/>
                      <a:pt x="2135" y="2450"/>
                    </a:cubicBezTo>
                    <a:cubicBezTo>
                      <a:pt x="2139" y="2448"/>
                      <a:pt x="2141" y="2445"/>
                      <a:pt x="2139" y="2441"/>
                    </a:cubicBezTo>
                    <a:cubicBezTo>
                      <a:pt x="2135" y="2434"/>
                      <a:pt x="2126" y="2436"/>
                      <a:pt x="2120" y="2440"/>
                    </a:cubicBezTo>
                    <a:cubicBezTo>
                      <a:pt x="2108" y="2448"/>
                      <a:pt x="2106" y="2455"/>
                      <a:pt x="2099" y="2467"/>
                    </a:cubicBezTo>
                    <a:cubicBezTo>
                      <a:pt x="2095" y="2475"/>
                      <a:pt x="2089" y="2482"/>
                      <a:pt x="2082" y="2490"/>
                    </a:cubicBezTo>
                    <a:cubicBezTo>
                      <a:pt x="2062" y="2512"/>
                      <a:pt x="2034" y="2525"/>
                      <a:pt x="2005" y="2529"/>
                    </a:cubicBezTo>
                    <a:cubicBezTo>
                      <a:pt x="2011" y="2530"/>
                      <a:pt x="2016" y="2533"/>
                      <a:pt x="2018" y="2537"/>
                    </a:cubicBezTo>
                    <a:cubicBezTo>
                      <a:pt x="2020" y="2542"/>
                      <a:pt x="2020" y="2547"/>
                      <a:pt x="2014" y="2552"/>
                    </a:cubicBezTo>
                    <a:cubicBezTo>
                      <a:pt x="2015" y="2550"/>
                      <a:pt x="2013" y="2549"/>
                      <a:pt x="2012" y="2548"/>
                    </a:cubicBezTo>
                    <a:cubicBezTo>
                      <a:pt x="2022" y="2541"/>
                      <a:pt x="2011" y="2531"/>
                      <a:pt x="2000" y="2530"/>
                    </a:cubicBezTo>
                    <a:cubicBezTo>
                      <a:pt x="2000" y="2530"/>
                      <a:pt x="2000" y="2530"/>
                      <a:pt x="2000" y="2530"/>
                    </a:cubicBezTo>
                    <a:cubicBezTo>
                      <a:pt x="1990" y="2531"/>
                      <a:pt x="1980" y="2531"/>
                      <a:pt x="1970" y="2530"/>
                    </a:cubicBezTo>
                    <a:cubicBezTo>
                      <a:pt x="1981" y="2537"/>
                      <a:pt x="1989" y="2551"/>
                      <a:pt x="1984" y="2566"/>
                    </a:cubicBezTo>
                    <a:cubicBezTo>
                      <a:pt x="1982" y="2574"/>
                      <a:pt x="1978" y="2580"/>
                      <a:pt x="1971" y="2584"/>
                    </a:cubicBezTo>
                    <a:cubicBezTo>
                      <a:pt x="1964" y="2588"/>
                      <a:pt x="1957" y="2589"/>
                      <a:pt x="1949" y="2588"/>
                    </a:cubicBezTo>
                    <a:cubicBezTo>
                      <a:pt x="1941" y="2586"/>
                      <a:pt x="1935" y="2582"/>
                      <a:pt x="1930" y="2577"/>
                    </a:cubicBezTo>
                    <a:cubicBezTo>
                      <a:pt x="1926" y="2571"/>
                      <a:pt x="1923" y="2564"/>
                      <a:pt x="1924" y="2557"/>
                    </a:cubicBezTo>
                    <a:cubicBezTo>
                      <a:pt x="1924" y="2549"/>
                      <a:pt x="1927" y="2543"/>
                      <a:pt x="1934" y="2539"/>
                    </a:cubicBezTo>
                    <a:cubicBezTo>
                      <a:pt x="1938" y="2536"/>
                      <a:pt x="1942" y="2535"/>
                      <a:pt x="1947" y="2536"/>
                    </a:cubicBezTo>
                    <a:cubicBezTo>
                      <a:pt x="1954" y="2538"/>
                      <a:pt x="1959" y="2543"/>
                      <a:pt x="1960" y="2550"/>
                    </a:cubicBezTo>
                    <a:cubicBezTo>
                      <a:pt x="1961" y="2557"/>
                      <a:pt x="1958" y="2563"/>
                      <a:pt x="1953" y="2566"/>
                    </a:cubicBezTo>
                    <a:cubicBezTo>
                      <a:pt x="1946" y="2571"/>
                      <a:pt x="1937" y="2569"/>
                      <a:pt x="1933" y="2562"/>
                    </a:cubicBezTo>
                    <a:cubicBezTo>
                      <a:pt x="1928" y="2555"/>
                      <a:pt x="1930" y="2546"/>
                      <a:pt x="1937" y="2541"/>
                    </a:cubicBezTo>
                    <a:cubicBezTo>
                      <a:pt x="1940" y="2539"/>
                      <a:pt x="1944" y="2539"/>
                      <a:pt x="1947" y="2539"/>
                    </a:cubicBezTo>
                    <a:cubicBezTo>
                      <a:pt x="1947" y="2539"/>
                      <a:pt x="1947" y="2539"/>
                      <a:pt x="1947" y="2539"/>
                    </a:cubicBezTo>
                    <a:cubicBezTo>
                      <a:pt x="1943" y="2538"/>
                      <a:pt x="1939" y="2539"/>
                      <a:pt x="1935" y="2541"/>
                    </a:cubicBezTo>
                    <a:cubicBezTo>
                      <a:pt x="1930" y="2545"/>
                      <a:pt x="1927" y="2550"/>
                      <a:pt x="1927" y="2557"/>
                    </a:cubicBezTo>
                    <a:cubicBezTo>
                      <a:pt x="1927" y="2564"/>
                      <a:pt x="1929" y="2569"/>
                      <a:pt x="1933" y="2574"/>
                    </a:cubicBezTo>
                    <a:cubicBezTo>
                      <a:pt x="1937" y="2580"/>
                      <a:pt x="1943" y="2583"/>
                      <a:pt x="1949" y="2584"/>
                    </a:cubicBezTo>
                    <a:cubicBezTo>
                      <a:pt x="1957" y="2586"/>
                      <a:pt x="1963" y="2585"/>
                      <a:pt x="1969" y="2581"/>
                    </a:cubicBezTo>
                    <a:cubicBezTo>
                      <a:pt x="1975" y="2577"/>
                      <a:pt x="1979" y="2572"/>
                      <a:pt x="1982" y="2565"/>
                    </a:cubicBezTo>
                    <a:cubicBezTo>
                      <a:pt x="1988" y="2548"/>
                      <a:pt x="1975" y="2531"/>
                      <a:pt x="1961" y="2528"/>
                    </a:cubicBezTo>
                    <a:cubicBezTo>
                      <a:pt x="1933" y="2522"/>
                      <a:pt x="1913" y="2512"/>
                      <a:pt x="1891" y="2493"/>
                    </a:cubicBezTo>
                    <a:cubicBezTo>
                      <a:pt x="1889" y="2491"/>
                      <a:pt x="1887" y="2489"/>
                      <a:pt x="1885" y="2487"/>
                    </a:cubicBezTo>
                    <a:cubicBezTo>
                      <a:pt x="1887" y="2489"/>
                      <a:pt x="1888" y="2491"/>
                      <a:pt x="1889" y="2493"/>
                    </a:cubicBezTo>
                    <a:cubicBezTo>
                      <a:pt x="1893" y="2502"/>
                      <a:pt x="1896" y="2511"/>
                      <a:pt x="1896" y="2521"/>
                    </a:cubicBezTo>
                    <a:cubicBezTo>
                      <a:pt x="1893" y="2511"/>
                      <a:pt x="1891" y="2504"/>
                      <a:pt x="1886" y="2495"/>
                    </a:cubicBezTo>
                    <a:cubicBezTo>
                      <a:pt x="1885" y="2494"/>
                      <a:pt x="1885" y="2493"/>
                      <a:pt x="1885" y="2493"/>
                    </a:cubicBezTo>
                    <a:cubicBezTo>
                      <a:pt x="1887" y="2501"/>
                      <a:pt x="1879" y="2512"/>
                      <a:pt x="1872" y="2516"/>
                    </a:cubicBezTo>
                    <a:cubicBezTo>
                      <a:pt x="1868" y="2519"/>
                      <a:pt x="1863" y="2521"/>
                      <a:pt x="1859" y="2522"/>
                    </a:cubicBezTo>
                    <a:cubicBezTo>
                      <a:pt x="1852" y="2524"/>
                      <a:pt x="1840" y="2523"/>
                      <a:pt x="1835" y="2516"/>
                    </a:cubicBezTo>
                    <a:cubicBezTo>
                      <a:pt x="1828" y="2520"/>
                      <a:pt x="1820" y="2520"/>
                      <a:pt x="1813" y="2519"/>
                    </a:cubicBezTo>
                    <a:cubicBezTo>
                      <a:pt x="1803" y="2517"/>
                      <a:pt x="1792" y="2519"/>
                      <a:pt x="1790" y="2528"/>
                    </a:cubicBezTo>
                    <a:cubicBezTo>
                      <a:pt x="1786" y="2518"/>
                      <a:pt x="1800" y="2507"/>
                      <a:pt x="1809" y="2504"/>
                    </a:cubicBezTo>
                    <a:cubicBezTo>
                      <a:pt x="1821" y="2501"/>
                      <a:pt x="1834" y="2507"/>
                      <a:pt x="1847" y="2513"/>
                    </a:cubicBezTo>
                    <a:cubicBezTo>
                      <a:pt x="1856" y="2516"/>
                      <a:pt x="1863" y="2517"/>
                      <a:pt x="1871" y="2512"/>
                    </a:cubicBezTo>
                    <a:cubicBezTo>
                      <a:pt x="1878" y="2509"/>
                      <a:pt x="1885" y="2501"/>
                      <a:pt x="1885" y="2493"/>
                    </a:cubicBezTo>
                    <a:cubicBezTo>
                      <a:pt x="1885" y="2494"/>
                      <a:pt x="1884" y="2496"/>
                      <a:pt x="1884" y="2497"/>
                    </a:cubicBezTo>
                    <a:cubicBezTo>
                      <a:pt x="1882" y="2502"/>
                      <a:pt x="1878" y="2505"/>
                      <a:pt x="1871" y="2504"/>
                    </a:cubicBezTo>
                    <a:cubicBezTo>
                      <a:pt x="1872" y="2504"/>
                      <a:pt x="1872" y="2502"/>
                      <a:pt x="1872" y="2501"/>
                    </a:cubicBezTo>
                    <a:cubicBezTo>
                      <a:pt x="1880" y="2501"/>
                      <a:pt x="1884" y="2495"/>
                      <a:pt x="1881" y="2488"/>
                    </a:cubicBezTo>
                    <a:cubicBezTo>
                      <a:pt x="1880" y="2484"/>
                      <a:pt x="1879" y="2482"/>
                      <a:pt x="1877" y="2479"/>
                    </a:cubicBezTo>
                    <a:cubicBezTo>
                      <a:pt x="1855" y="2455"/>
                      <a:pt x="1840" y="2427"/>
                      <a:pt x="1831" y="2397"/>
                    </a:cubicBezTo>
                    <a:cubicBezTo>
                      <a:pt x="1837" y="2422"/>
                      <a:pt x="1841" y="2452"/>
                      <a:pt x="1827" y="2475"/>
                    </a:cubicBezTo>
                    <a:cubicBezTo>
                      <a:pt x="1819" y="2486"/>
                      <a:pt x="1810" y="2492"/>
                      <a:pt x="1797" y="2495"/>
                    </a:cubicBezTo>
                    <a:cubicBezTo>
                      <a:pt x="1786" y="2497"/>
                      <a:pt x="1775" y="2495"/>
                      <a:pt x="1766" y="2490"/>
                    </a:cubicBezTo>
                    <a:cubicBezTo>
                      <a:pt x="1743" y="2478"/>
                      <a:pt x="1735" y="2450"/>
                      <a:pt x="1747" y="2428"/>
                    </a:cubicBezTo>
                    <a:cubicBezTo>
                      <a:pt x="1758" y="2408"/>
                      <a:pt x="1782" y="2396"/>
                      <a:pt x="1802" y="2411"/>
                    </a:cubicBezTo>
                    <a:cubicBezTo>
                      <a:pt x="1810" y="2417"/>
                      <a:pt x="1815" y="2428"/>
                      <a:pt x="1811" y="2438"/>
                    </a:cubicBezTo>
                    <a:cubicBezTo>
                      <a:pt x="1809" y="2441"/>
                      <a:pt x="1807" y="2444"/>
                      <a:pt x="1804" y="2446"/>
                    </a:cubicBezTo>
                    <a:cubicBezTo>
                      <a:pt x="1804" y="2446"/>
                      <a:pt x="1804" y="2446"/>
                      <a:pt x="1804" y="2446"/>
                    </a:cubicBezTo>
                    <a:cubicBezTo>
                      <a:pt x="1797" y="2450"/>
                      <a:pt x="1787" y="2449"/>
                      <a:pt x="1782" y="2441"/>
                    </a:cubicBezTo>
                    <a:cubicBezTo>
                      <a:pt x="1777" y="2433"/>
                      <a:pt x="1779" y="2423"/>
                      <a:pt x="1786" y="2418"/>
                    </a:cubicBezTo>
                    <a:cubicBezTo>
                      <a:pt x="1794" y="2413"/>
                      <a:pt x="1804" y="2415"/>
                      <a:pt x="1809" y="2423"/>
                    </a:cubicBezTo>
                    <a:cubicBezTo>
                      <a:pt x="1811" y="2426"/>
                      <a:pt x="1812" y="2430"/>
                      <a:pt x="1812" y="2433"/>
                    </a:cubicBezTo>
                    <a:cubicBezTo>
                      <a:pt x="1812" y="2433"/>
                      <a:pt x="1812" y="2433"/>
                      <a:pt x="1812" y="2433"/>
                    </a:cubicBezTo>
                    <a:cubicBezTo>
                      <a:pt x="1813" y="2425"/>
                      <a:pt x="1808" y="2416"/>
                      <a:pt x="1801" y="2411"/>
                    </a:cubicBezTo>
                    <a:cubicBezTo>
                      <a:pt x="1781" y="2399"/>
                      <a:pt x="1759" y="2412"/>
                      <a:pt x="1749" y="2430"/>
                    </a:cubicBezTo>
                    <a:cubicBezTo>
                      <a:pt x="1738" y="2451"/>
                      <a:pt x="1746" y="2477"/>
                      <a:pt x="1767" y="2488"/>
                    </a:cubicBezTo>
                    <a:cubicBezTo>
                      <a:pt x="1771" y="2490"/>
                      <a:pt x="1774" y="2491"/>
                      <a:pt x="1778" y="2492"/>
                    </a:cubicBezTo>
                    <a:cubicBezTo>
                      <a:pt x="1776" y="2491"/>
                      <a:pt x="1774" y="2489"/>
                      <a:pt x="1772" y="2488"/>
                    </a:cubicBezTo>
                    <a:cubicBezTo>
                      <a:pt x="1765" y="2482"/>
                      <a:pt x="1763" y="2472"/>
                      <a:pt x="1766" y="2465"/>
                    </a:cubicBezTo>
                    <a:cubicBezTo>
                      <a:pt x="1770" y="2458"/>
                      <a:pt x="1778" y="2454"/>
                      <a:pt x="1786" y="2458"/>
                    </a:cubicBezTo>
                    <a:cubicBezTo>
                      <a:pt x="1791" y="2461"/>
                      <a:pt x="1793" y="2466"/>
                      <a:pt x="1792" y="2471"/>
                    </a:cubicBezTo>
                    <a:cubicBezTo>
                      <a:pt x="1789" y="2480"/>
                      <a:pt x="1778" y="2479"/>
                      <a:pt x="1777" y="2473"/>
                    </a:cubicBezTo>
                    <a:cubicBezTo>
                      <a:pt x="1779" y="2475"/>
                      <a:pt x="1783" y="2476"/>
                      <a:pt x="1785" y="2474"/>
                    </a:cubicBezTo>
                    <a:cubicBezTo>
                      <a:pt x="1789" y="2472"/>
                      <a:pt x="1789" y="2467"/>
                      <a:pt x="1786" y="2464"/>
                    </a:cubicBezTo>
                    <a:cubicBezTo>
                      <a:pt x="1784" y="2461"/>
                      <a:pt x="1780" y="2460"/>
                      <a:pt x="1776" y="2461"/>
                    </a:cubicBezTo>
                    <a:cubicBezTo>
                      <a:pt x="1770" y="2463"/>
                      <a:pt x="1768" y="2471"/>
                      <a:pt x="1769" y="2477"/>
                    </a:cubicBezTo>
                    <a:cubicBezTo>
                      <a:pt x="1771" y="2489"/>
                      <a:pt x="1785" y="2494"/>
                      <a:pt x="1797" y="2492"/>
                    </a:cubicBezTo>
                    <a:cubicBezTo>
                      <a:pt x="1809" y="2490"/>
                      <a:pt x="1817" y="2483"/>
                      <a:pt x="1824" y="2473"/>
                    </a:cubicBezTo>
                    <a:cubicBezTo>
                      <a:pt x="1843" y="2441"/>
                      <a:pt x="1824" y="2390"/>
                      <a:pt x="1820" y="2350"/>
                    </a:cubicBezTo>
                    <a:cubicBezTo>
                      <a:pt x="1818" y="2358"/>
                      <a:pt x="1814" y="2364"/>
                      <a:pt x="1808" y="2371"/>
                    </a:cubicBezTo>
                    <a:cubicBezTo>
                      <a:pt x="1805" y="2374"/>
                      <a:pt x="1801" y="2376"/>
                      <a:pt x="1798" y="2379"/>
                    </a:cubicBezTo>
                    <a:cubicBezTo>
                      <a:pt x="1798" y="2378"/>
                      <a:pt x="1797" y="2376"/>
                      <a:pt x="1797" y="2376"/>
                    </a:cubicBezTo>
                    <a:cubicBezTo>
                      <a:pt x="1804" y="2370"/>
                      <a:pt x="1811" y="2362"/>
                      <a:pt x="1815" y="2353"/>
                    </a:cubicBezTo>
                    <a:cubicBezTo>
                      <a:pt x="1818" y="2348"/>
                      <a:pt x="1819" y="2342"/>
                      <a:pt x="1820" y="2336"/>
                    </a:cubicBezTo>
                    <a:cubicBezTo>
                      <a:pt x="1817" y="2343"/>
                      <a:pt x="1812" y="2349"/>
                      <a:pt x="1807" y="2351"/>
                    </a:cubicBezTo>
                    <a:cubicBezTo>
                      <a:pt x="1802" y="2353"/>
                      <a:pt x="1797" y="2353"/>
                      <a:pt x="1793" y="2351"/>
                    </a:cubicBezTo>
                    <a:cubicBezTo>
                      <a:pt x="1785" y="2348"/>
                      <a:pt x="1780" y="2340"/>
                      <a:pt x="1785" y="2331"/>
                    </a:cubicBezTo>
                    <a:cubicBezTo>
                      <a:pt x="1787" y="2327"/>
                      <a:pt x="1792" y="2324"/>
                      <a:pt x="1797" y="2325"/>
                    </a:cubicBezTo>
                    <a:cubicBezTo>
                      <a:pt x="1806" y="2327"/>
                      <a:pt x="1806" y="2339"/>
                      <a:pt x="1800" y="2340"/>
                    </a:cubicBezTo>
                    <a:cubicBezTo>
                      <a:pt x="1802" y="2338"/>
                      <a:pt x="1802" y="2334"/>
                      <a:pt x="1801" y="2332"/>
                    </a:cubicBezTo>
                    <a:cubicBezTo>
                      <a:pt x="1798" y="2328"/>
                      <a:pt x="1793" y="2328"/>
                      <a:pt x="1790" y="2331"/>
                    </a:cubicBezTo>
                    <a:cubicBezTo>
                      <a:pt x="1787" y="2334"/>
                      <a:pt x="1787" y="2338"/>
                      <a:pt x="1788" y="2341"/>
                    </a:cubicBezTo>
                    <a:cubicBezTo>
                      <a:pt x="1791" y="2347"/>
                      <a:pt x="1798" y="2349"/>
                      <a:pt x="1804" y="2348"/>
                    </a:cubicBezTo>
                    <a:cubicBezTo>
                      <a:pt x="1808" y="2347"/>
                      <a:pt x="1812" y="2343"/>
                      <a:pt x="1815" y="2339"/>
                    </a:cubicBezTo>
                    <a:cubicBezTo>
                      <a:pt x="1820" y="2333"/>
                      <a:pt x="1819" y="2326"/>
                      <a:pt x="1819" y="2318"/>
                    </a:cubicBezTo>
                    <a:cubicBezTo>
                      <a:pt x="1819" y="2294"/>
                      <a:pt x="1821" y="2271"/>
                      <a:pt x="1827" y="2246"/>
                    </a:cubicBezTo>
                    <a:cubicBezTo>
                      <a:pt x="1828" y="2242"/>
                      <a:pt x="1834" y="2219"/>
                      <a:pt x="1840" y="2202"/>
                    </a:cubicBezTo>
                    <a:cubicBezTo>
                      <a:pt x="1826" y="2219"/>
                      <a:pt x="1809" y="2231"/>
                      <a:pt x="1788" y="2238"/>
                    </a:cubicBezTo>
                    <a:cubicBezTo>
                      <a:pt x="1781" y="2241"/>
                      <a:pt x="1775" y="2242"/>
                      <a:pt x="1770" y="2243"/>
                    </a:cubicBezTo>
                    <a:cubicBezTo>
                      <a:pt x="1760" y="2245"/>
                      <a:pt x="1743" y="2247"/>
                      <a:pt x="1743" y="2260"/>
                    </a:cubicBezTo>
                    <a:cubicBezTo>
                      <a:pt x="1743" y="2265"/>
                      <a:pt x="1746" y="2270"/>
                      <a:pt x="1751" y="2271"/>
                    </a:cubicBezTo>
                    <a:cubicBezTo>
                      <a:pt x="1754" y="2271"/>
                      <a:pt x="1757" y="2270"/>
                      <a:pt x="1758" y="2268"/>
                    </a:cubicBezTo>
                    <a:cubicBezTo>
                      <a:pt x="1760" y="2265"/>
                      <a:pt x="1759" y="2261"/>
                      <a:pt x="1756" y="2259"/>
                    </a:cubicBezTo>
                    <a:cubicBezTo>
                      <a:pt x="1754" y="2258"/>
                      <a:pt x="1751" y="2259"/>
                      <a:pt x="1749" y="2261"/>
                    </a:cubicBezTo>
                    <a:cubicBezTo>
                      <a:pt x="1749" y="2256"/>
                      <a:pt x="1758" y="2254"/>
                      <a:pt x="1762" y="2261"/>
                    </a:cubicBezTo>
                    <a:cubicBezTo>
                      <a:pt x="1763" y="2265"/>
                      <a:pt x="1762" y="2269"/>
                      <a:pt x="1759" y="2272"/>
                    </a:cubicBezTo>
                    <a:cubicBezTo>
                      <a:pt x="1753" y="2277"/>
                      <a:pt x="1746" y="2274"/>
                      <a:pt x="1742" y="2269"/>
                    </a:cubicBezTo>
                    <a:cubicBezTo>
                      <a:pt x="1738" y="2264"/>
                      <a:pt x="1739" y="2256"/>
                      <a:pt x="1743" y="2250"/>
                    </a:cubicBezTo>
                    <a:cubicBezTo>
                      <a:pt x="1745" y="2248"/>
                      <a:pt x="1747" y="2246"/>
                      <a:pt x="1750" y="2245"/>
                    </a:cubicBezTo>
                    <a:cubicBezTo>
                      <a:pt x="1738" y="2246"/>
                      <a:pt x="1728" y="2246"/>
                      <a:pt x="1718" y="2245"/>
                    </a:cubicBezTo>
                    <a:cubicBezTo>
                      <a:pt x="1700" y="2243"/>
                      <a:pt x="1675" y="2231"/>
                      <a:pt x="1660" y="2234"/>
                    </a:cubicBezTo>
                    <a:cubicBezTo>
                      <a:pt x="1657" y="2235"/>
                      <a:pt x="1655" y="2236"/>
                      <a:pt x="1652" y="2238"/>
                    </a:cubicBezTo>
                    <a:cubicBezTo>
                      <a:pt x="1647" y="2242"/>
                      <a:pt x="1644" y="2247"/>
                      <a:pt x="1642" y="2252"/>
                    </a:cubicBezTo>
                    <a:cubicBezTo>
                      <a:pt x="1641" y="2259"/>
                      <a:pt x="1642" y="2266"/>
                      <a:pt x="1645" y="2271"/>
                    </a:cubicBezTo>
                    <a:cubicBezTo>
                      <a:pt x="1650" y="2278"/>
                      <a:pt x="1656" y="2283"/>
                      <a:pt x="1664" y="2285"/>
                    </a:cubicBezTo>
                    <a:cubicBezTo>
                      <a:pt x="1671" y="2287"/>
                      <a:pt x="1679" y="2286"/>
                      <a:pt x="1685" y="2283"/>
                    </a:cubicBezTo>
                    <a:cubicBezTo>
                      <a:pt x="1692" y="2279"/>
                      <a:pt x="1697" y="2273"/>
                      <a:pt x="1697" y="2265"/>
                    </a:cubicBezTo>
                    <a:cubicBezTo>
                      <a:pt x="1697" y="2259"/>
                      <a:pt x="1694" y="2254"/>
                      <a:pt x="1690" y="2251"/>
                    </a:cubicBezTo>
                    <a:cubicBezTo>
                      <a:pt x="1691" y="2252"/>
                      <a:pt x="1691" y="2252"/>
                      <a:pt x="1691" y="2252"/>
                    </a:cubicBezTo>
                    <a:cubicBezTo>
                      <a:pt x="1698" y="2259"/>
                      <a:pt x="1691" y="2269"/>
                      <a:pt x="1684" y="2262"/>
                    </a:cubicBezTo>
                    <a:cubicBezTo>
                      <a:pt x="1680" y="2259"/>
                      <a:pt x="1680" y="2251"/>
                      <a:pt x="1669" y="2252"/>
                    </a:cubicBezTo>
                    <a:cubicBezTo>
                      <a:pt x="1672" y="2249"/>
                      <a:pt x="1676" y="2248"/>
                      <a:pt x="1680" y="2248"/>
                    </a:cubicBezTo>
                    <a:cubicBezTo>
                      <a:pt x="1681" y="2248"/>
                      <a:pt x="1683" y="2248"/>
                      <a:pt x="1684" y="2248"/>
                    </a:cubicBezTo>
                    <a:cubicBezTo>
                      <a:pt x="1692" y="2250"/>
                      <a:pt x="1697" y="2257"/>
                      <a:pt x="1698" y="2265"/>
                    </a:cubicBezTo>
                    <a:cubicBezTo>
                      <a:pt x="1698" y="2273"/>
                      <a:pt x="1693" y="2280"/>
                      <a:pt x="1686" y="2284"/>
                    </a:cubicBezTo>
                    <a:cubicBezTo>
                      <a:pt x="1679" y="2288"/>
                      <a:pt x="1671" y="2289"/>
                      <a:pt x="1663" y="2287"/>
                    </a:cubicBezTo>
                    <a:cubicBezTo>
                      <a:pt x="1655" y="2285"/>
                      <a:pt x="1648" y="2280"/>
                      <a:pt x="1643" y="2273"/>
                    </a:cubicBezTo>
                    <a:cubicBezTo>
                      <a:pt x="1639" y="2266"/>
                      <a:pt x="1638" y="2259"/>
                      <a:pt x="1640" y="2251"/>
                    </a:cubicBezTo>
                    <a:cubicBezTo>
                      <a:pt x="1641" y="2245"/>
                      <a:pt x="1645" y="2240"/>
                      <a:pt x="1650" y="2236"/>
                    </a:cubicBezTo>
                    <a:cubicBezTo>
                      <a:pt x="1653" y="2233"/>
                      <a:pt x="1656" y="2232"/>
                      <a:pt x="1660" y="2231"/>
                    </a:cubicBezTo>
                    <a:cubicBezTo>
                      <a:pt x="1660" y="2231"/>
                      <a:pt x="1660" y="2231"/>
                      <a:pt x="1661" y="2230"/>
                    </a:cubicBezTo>
                    <a:cubicBezTo>
                      <a:pt x="1660" y="2230"/>
                      <a:pt x="1660" y="2230"/>
                      <a:pt x="1660" y="2230"/>
                    </a:cubicBezTo>
                    <a:cubicBezTo>
                      <a:pt x="1659" y="2230"/>
                      <a:pt x="1659" y="2230"/>
                      <a:pt x="1659" y="2230"/>
                    </a:cubicBezTo>
                    <a:cubicBezTo>
                      <a:pt x="1654" y="2228"/>
                      <a:pt x="1648" y="2226"/>
                      <a:pt x="1643" y="2223"/>
                    </a:cubicBezTo>
                    <a:cubicBezTo>
                      <a:pt x="1632" y="2216"/>
                      <a:pt x="1618" y="2204"/>
                      <a:pt x="1617" y="2189"/>
                    </a:cubicBezTo>
                    <a:cubicBezTo>
                      <a:pt x="1617" y="2182"/>
                      <a:pt x="1619" y="2177"/>
                      <a:pt x="1623" y="2172"/>
                    </a:cubicBezTo>
                    <a:cubicBezTo>
                      <a:pt x="1624" y="2171"/>
                      <a:pt x="1624" y="2171"/>
                      <a:pt x="1624" y="2171"/>
                    </a:cubicBezTo>
                    <a:cubicBezTo>
                      <a:pt x="1630" y="2165"/>
                      <a:pt x="1636" y="2162"/>
                      <a:pt x="1643" y="2162"/>
                    </a:cubicBezTo>
                    <a:cubicBezTo>
                      <a:pt x="1650" y="2161"/>
                      <a:pt x="1656" y="2163"/>
                      <a:pt x="1662" y="2167"/>
                    </a:cubicBezTo>
                    <a:cubicBezTo>
                      <a:pt x="1668" y="2172"/>
                      <a:pt x="1671" y="2178"/>
                      <a:pt x="1671" y="2185"/>
                    </a:cubicBezTo>
                    <a:cubicBezTo>
                      <a:pt x="1670" y="2191"/>
                      <a:pt x="1668" y="2194"/>
                      <a:pt x="1663" y="2197"/>
                    </a:cubicBezTo>
                    <a:cubicBezTo>
                      <a:pt x="1659" y="2200"/>
                      <a:pt x="1653" y="2201"/>
                      <a:pt x="1648" y="2199"/>
                    </a:cubicBezTo>
                    <a:cubicBezTo>
                      <a:pt x="1645" y="2198"/>
                      <a:pt x="1644" y="2196"/>
                      <a:pt x="1642" y="2194"/>
                    </a:cubicBezTo>
                    <a:cubicBezTo>
                      <a:pt x="1644" y="2196"/>
                      <a:pt x="1645" y="2198"/>
                      <a:pt x="1648" y="2199"/>
                    </a:cubicBezTo>
                    <a:cubicBezTo>
                      <a:pt x="1653" y="2201"/>
                      <a:pt x="1659" y="2200"/>
                      <a:pt x="1663" y="2197"/>
                    </a:cubicBezTo>
                    <a:cubicBezTo>
                      <a:pt x="1667" y="2194"/>
                      <a:pt x="1669" y="2190"/>
                      <a:pt x="1670" y="2185"/>
                    </a:cubicBezTo>
                    <a:cubicBezTo>
                      <a:pt x="1670" y="2178"/>
                      <a:pt x="1667" y="2172"/>
                      <a:pt x="1661" y="2168"/>
                    </a:cubicBezTo>
                    <a:cubicBezTo>
                      <a:pt x="1656" y="2164"/>
                      <a:pt x="1650" y="2163"/>
                      <a:pt x="1643" y="2164"/>
                    </a:cubicBezTo>
                    <a:cubicBezTo>
                      <a:pt x="1636" y="2165"/>
                      <a:pt x="1630" y="2168"/>
                      <a:pt x="1625" y="2174"/>
                    </a:cubicBezTo>
                    <a:cubicBezTo>
                      <a:pt x="1622" y="2178"/>
                      <a:pt x="1620" y="2183"/>
                      <a:pt x="1620" y="2189"/>
                    </a:cubicBezTo>
                    <a:cubicBezTo>
                      <a:pt x="1622" y="2203"/>
                      <a:pt x="1637" y="2215"/>
                      <a:pt x="1648" y="2221"/>
                    </a:cubicBezTo>
                    <a:cubicBezTo>
                      <a:pt x="1654" y="2223"/>
                      <a:pt x="1662" y="2226"/>
                      <a:pt x="1669" y="2228"/>
                    </a:cubicBezTo>
                    <a:cubicBezTo>
                      <a:pt x="1668" y="2228"/>
                      <a:pt x="1667" y="2227"/>
                      <a:pt x="1666" y="2226"/>
                    </a:cubicBezTo>
                    <a:cubicBezTo>
                      <a:pt x="1662" y="2221"/>
                      <a:pt x="1661" y="2213"/>
                      <a:pt x="1664" y="2207"/>
                    </a:cubicBezTo>
                    <a:cubicBezTo>
                      <a:pt x="1668" y="2202"/>
                      <a:pt x="1675" y="2199"/>
                      <a:pt x="1681" y="2204"/>
                    </a:cubicBezTo>
                    <a:cubicBezTo>
                      <a:pt x="1685" y="2206"/>
                      <a:pt x="1686" y="2211"/>
                      <a:pt x="1684" y="2214"/>
                    </a:cubicBezTo>
                    <a:cubicBezTo>
                      <a:pt x="1681" y="2221"/>
                      <a:pt x="1672" y="2220"/>
                      <a:pt x="1672" y="2215"/>
                    </a:cubicBezTo>
                    <a:cubicBezTo>
                      <a:pt x="1674" y="2217"/>
                      <a:pt x="1676" y="2217"/>
                      <a:pt x="1678" y="2216"/>
                    </a:cubicBezTo>
                    <a:cubicBezTo>
                      <a:pt x="1682" y="2215"/>
                      <a:pt x="1682" y="2211"/>
                      <a:pt x="1680" y="2208"/>
                    </a:cubicBezTo>
                    <a:cubicBezTo>
                      <a:pt x="1679" y="2206"/>
                      <a:pt x="1676" y="2205"/>
                      <a:pt x="1673" y="2205"/>
                    </a:cubicBezTo>
                    <a:cubicBezTo>
                      <a:pt x="1668" y="2206"/>
                      <a:pt x="1665" y="2212"/>
                      <a:pt x="1665" y="2217"/>
                    </a:cubicBezTo>
                    <a:cubicBezTo>
                      <a:pt x="1666" y="2220"/>
                      <a:pt x="1669" y="2224"/>
                      <a:pt x="1671" y="2226"/>
                    </a:cubicBezTo>
                    <a:cubicBezTo>
                      <a:pt x="1682" y="2236"/>
                      <a:pt x="1723" y="2244"/>
                      <a:pt x="1736" y="2242"/>
                    </a:cubicBezTo>
                    <a:cubicBezTo>
                      <a:pt x="1722" y="2239"/>
                      <a:pt x="1709" y="2232"/>
                      <a:pt x="1698" y="2220"/>
                    </a:cubicBezTo>
                    <a:cubicBezTo>
                      <a:pt x="1674" y="2194"/>
                      <a:pt x="1665" y="2146"/>
                      <a:pt x="1696" y="2122"/>
                    </a:cubicBezTo>
                    <a:cubicBezTo>
                      <a:pt x="1706" y="2115"/>
                      <a:pt x="1721" y="2113"/>
                      <a:pt x="1732" y="2121"/>
                    </a:cubicBezTo>
                    <a:cubicBezTo>
                      <a:pt x="1739" y="2128"/>
                      <a:pt x="1742" y="2138"/>
                      <a:pt x="1737" y="2147"/>
                    </a:cubicBezTo>
                    <a:cubicBezTo>
                      <a:pt x="1732" y="2156"/>
                      <a:pt x="1723" y="2160"/>
                      <a:pt x="1713" y="2158"/>
                    </a:cubicBezTo>
                    <a:cubicBezTo>
                      <a:pt x="1707" y="2156"/>
                      <a:pt x="1703" y="2152"/>
                      <a:pt x="1701" y="2146"/>
                    </a:cubicBezTo>
                    <a:cubicBezTo>
                      <a:pt x="1700" y="2144"/>
                      <a:pt x="1700" y="2142"/>
                      <a:pt x="1700" y="2140"/>
                    </a:cubicBezTo>
                    <a:cubicBezTo>
                      <a:pt x="1700" y="2135"/>
                      <a:pt x="1702" y="2130"/>
                      <a:pt x="1707" y="2127"/>
                    </a:cubicBezTo>
                    <a:cubicBezTo>
                      <a:pt x="1714" y="2122"/>
                      <a:pt x="1724" y="2124"/>
                      <a:pt x="1729" y="2131"/>
                    </a:cubicBezTo>
                    <a:cubicBezTo>
                      <a:pt x="1734" y="2139"/>
                      <a:pt x="1731" y="2149"/>
                      <a:pt x="1724" y="2153"/>
                    </a:cubicBezTo>
                    <a:cubicBezTo>
                      <a:pt x="1720" y="2156"/>
                      <a:pt x="1716" y="2156"/>
                      <a:pt x="1711" y="2155"/>
                    </a:cubicBezTo>
                    <a:cubicBezTo>
                      <a:pt x="1712" y="2156"/>
                      <a:pt x="1713" y="2156"/>
                      <a:pt x="1714" y="2156"/>
                    </a:cubicBezTo>
                    <a:cubicBezTo>
                      <a:pt x="1722" y="2158"/>
                      <a:pt x="1731" y="2154"/>
                      <a:pt x="1735" y="2146"/>
                    </a:cubicBezTo>
                    <a:cubicBezTo>
                      <a:pt x="1739" y="2138"/>
                      <a:pt x="1736" y="2129"/>
                      <a:pt x="1729" y="2124"/>
                    </a:cubicBezTo>
                    <a:cubicBezTo>
                      <a:pt x="1720" y="2117"/>
                      <a:pt x="1707" y="2119"/>
                      <a:pt x="1699" y="2125"/>
                    </a:cubicBezTo>
                    <a:cubicBezTo>
                      <a:pt x="1671" y="2148"/>
                      <a:pt x="1680" y="2193"/>
                      <a:pt x="1702" y="2216"/>
                    </a:cubicBezTo>
                    <a:cubicBezTo>
                      <a:pt x="1726" y="2239"/>
                      <a:pt x="1756" y="2243"/>
                      <a:pt x="1786" y="2233"/>
                    </a:cubicBezTo>
                    <a:cubicBezTo>
                      <a:pt x="1847" y="2211"/>
                      <a:pt x="1870" y="2150"/>
                      <a:pt x="1872" y="2090"/>
                    </a:cubicBezTo>
                    <a:cubicBezTo>
                      <a:pt x="1873" y="2068"/>
                      <a:pt x="1871" y="2051"/>
                      <a:pt x="1864" y="2030"/>
                    </a:cubicBezTo>
                    <a:cubicBezTo>
                      <a:pt x="1857" y="2010"/>
                      <a:pt x="1845" y="1989"/>
                      <a:pt x="1828" y="1980"/>
                    </a:cubicBezTo>
                    <a:cubicBezTo>
                      <a:pt x="1827" y="1980"/>
                      <a:pt x="1827" y="1980"/>
                      <a:pt x="1827" y="1980"/>
                    </a:cubicBezTo>
                    <a:cubicBezTo>
                      <a:pt x="1838" y="1987"/>
                      <a:pt x="1847" y="2000"/>
                      <a:pt x="1850" y="2012"/>
                    </a:cubicBezTo>
                    <a:cubicBezTo>
                      <a:pt x="1858" y="2035"/>
                      <a:pt x="1853" y="2070"/>
                      <a:pt x="1837" y="2089"/>
                    </a:cubicBezTo>
                    <a:cubicBezTo>
                      <a:pt x="1837" y="2088"/>
                      <a:pt x="1835" y="2086"/>
                      <a:pt x="1833" y="2086"/>
                    </a:cubicBezTo>
                    <a:cubicBezTo>
                      <a:pt x="1848" y="2067"/>
                      <a:pt x="1853" y="2036"/>
                      <a:pt x="1846" y="2013"/>
                    </a:cubicBezTo>
                    <a:cubicBezTo>
                      <a:pt x="1842" y="1998"/>
                      <a:pt x="1830" y="1979"/>
                      <a:pt x="1813" y="1977"/>
                    </a:cubicBezTo>
                    <a:cubicBezTo>
                      <a:pt x="1808" y="1977"/>
                      <a:pt x="1804" y="1977"/>
                      <a:pt x="1800" y="1980"/>
                    </a:cubicBezTo>
                    <a:cubicBezTo>
                      <a:pt x="1795" y="1982"/>
                      <a:pt x="1792" y="1985"/>
                      <a:pt x="1791" y="1990"/>
                    </a:cubicBezTo>
                    <a:cubicBezTo>
                      <a:pt x="1789" y="1995"/>
                      <a:pt x="1790" y="1999"/>
                      <a:pt x="1792" y="2003"/>
                    </a:cubicBezTo>
                    <a:cubicBezTo>
                      <a:pt x="1794" y="2007"/>
                      <a:pt x="1797" y="2009"/>
                      <a:pt x="1801" y="2010"/>
                    </a:cubicBezTo>
                    <a:cubicBezTo>
                      <a:pt x="1805" y="2011"/>
                      <a:pt x="1809" y="2010"/>
                      <a:pt x="1812" y="2007"/>
                    </a:cubicBezTo>
                    <a:cubicBezTo>
                      <a:pt x="1813" y="2005"/>
                      <a:pt x="1813" y="2004"/>
                      <a:pt x="1813" y="2002"/>
                    </a:cubicBezTo>
                    <a:cubicBezTo>
                      <a:pt x="1814" y="2000"/>
                      <a:pt x="1813" y="1999"/>
                      <a:pt x="1812" y="1997"/>
                    </a:cubicBezTo>
                    <a:cubicBezTo>
                      <a:pt x="1811" y="1996"/>
                      <a:pt x="1810" y="1996"/>
                      <a:pt x="1809" y="1995"/>
                    </a:cubicBezTo>
                    <a:cubicBezTo>
                      <a:pt x="1808" y="1995"/>
                      <a:pt x="1807" y="1995"/>
                      <a:pt x="1806" y="1996"/>
                    </a:cubicBezTo>
                    <a:cubicBezTo>
                      <a:pt x="1807" y="1995"/>
                      <a:pt x="1808" y="1995"/>
                      <a:pt x="1809" y="1995"/>
                    </a:cubicBezTo>
                    <a:cubicBezTo>
                      <a:pt x="1810" y="1996"/>
                      <a:pt x="1811" y="1996"/>
                      <a:pt x="1812" y="1997"/>
                    </a:cubicBezTo>
                    <a:cubicBezTo>
                      <a:pt x="1813" y="1999"/>
                      <a:pt x="1814" y="2000"/>
                      <a:pt x="1814" y="2002"/>
                    </a:cubicBezTo>
                    <a:cubicBezTo>
                      <a:pt x="1814" y="2004"/>
                      <a:pt x="1813" y="2006"/>
                      <a:pt x="1812" y="2007"/>
                    </a:cubicBezTo>
                    <a:cubicBezTo>
                      <a:pt x="1809" y="2010"/>
                      <a:pt x="1805" y="2011"/>
                      <a:pt x="1801" y="2011"/>
                    </a:cubicBezTo>
                    <a:cubicBezTo>
                      <a:pt x="1796" y="2010"/>
                      <a:pt x="1793" y="2007"/>
                      <a:pt x="1791" y="2003"/>
                    </a:cubicBezTo>
                    <a:cubicBezTo>
                      <a:pt x="1789" y="1999"/>
                      <a:pt x="1788" y="1994"/>
                      <a:pt x="1789" y="1990"/>
                    </a:cubicBezTo>
                    <a:cubicBezTo>
                      <a:pt x="1791" y="1985"/>
                      <a:pt x="1794" y="1981"/>
                      <a:pt x="1799" y="1978"/>
                    </a:cubicBezTo>
                    <a:cubicBezTo>
                      <a:pt x="1802" y="1976"/>
                      <a:pt x="1805" y="1975"/>
                      <a:pt x="1808" y="1975"/>
                    </a:cubicBezTo>
                    <a:cubicBezTo>
                      <a:pt x="1805" y="1975"/>
                      <a:pt x="1803" y="1975"/>
                      <a:pt x="1800" y="1975"/>
                    </a:cubicBezTo>
                    <a:cubicBezTo>
                      <a:pt x="1787" y="1978"/>
                      <a:pt x="1777" y="1984"/>
                      <a:pt x="1767" y="1993"/>
                    </a:cubicBezTo>
                    <a:cubicBezTo>
                      <a:pt x="1755" y="2004"/>
                      <a:pt x="1749" y="2015"/>
                      <a:pt x="1742" y="2030"/>
                    </a:cubicBezTo>
                    <a:cubicBezTo>
                      <a:pt x="1731" y="2057"/>
                      <a:pt x="1724" y="2092"/>
                      <a:pt x="1697" y="2108"/>
                    </a:cubicBezTo>
                    <a:cubicBezTo>
                      <a:pt x="1693" y="2110"/>
                      <a:pt x="1688" y="2112"/>
                      <a:pt x="1683" y="2113"/>
                    </a:cubicBezTo>
                    <a:cubicBezTo>
                      <a:pt x="1679" y="2115"/>
                      <a:pt x="1673" y="2115"/>
                      <a:pt x="1667" y="2116"/>
                    </a:cubicBezTo>
                    <a:cubicBezTo>
                      <a:pt x="1654" y="2120"/>
                      <a:pt x="1651" y="2131"/>
                      <a:pt x="1655" y="2138"/>
                    </a:cubicBezTo>
                    <a:cubicBezTo>
                      <a:pt x="1657" y="2140"/>
                      <a:pt x="1660" y="2142"/>
                      <a:pt x="1663" y="2143"/>
                    </a:cubicBezTo>
                    <a:cubicBezTo>
                      <a:pt x="1666" y="2143"/>
                      <a:pt x="1669" y="2142"/>
                      <a:pt x="1670" y="2139"/>
                    </a:cubicBezTo>
                    <a:cubicBezTo>
                      <a:pt x="1672" y="2136"/>
                      <a:pt x="1670" y="2132"/>
                      <a:pt x="1667" y="2131"/>
                    </a:cubicBezTo>
                    <a:cubicBezTo>
                      <a:pt x="1665" y="2130"/>
                      <a:pt x="1662" y="2131"/>
                      <a:pt x="1661" y="2133"/>
                    </a:cubicBezTo>
                    <a:cubicBezTo>
                      <a:pt x="1661" y="2131"/>
                      <a:pt x="1665" y="2129"/>
                      <a:pt x="1668" y="2129"/>
                    </a:cubicBezTo>
                    <a:cubicBezTo>
                      <a:pt x="1670" y="2129"/>
                      <a:pt x="1672" y="2131"/>
                      <a:pt x="1673" y="2134"/>
                    </a:cubicBezTo>
                    <a:cubicBezTo>
                      <a:pt x="1675" y="2142"/>
                      <a:pt x="1666" y="2147"/>
                      <a:pt x="1660" y="2145"/>
                    </a:cubicBezTo>
                    <a:cubicBezTo>
                      <a:pt x="1656" y="2144"/>
                      <a:pt x="1652" y="2140"/>
                      <a:pt x="1651" y="2135"/>
                    </a:cubicBezTo>
                    <a:cubicBezTo>
                      <a:pt x="1650" y="2128"/>
                      <a:pt x="1654" y="2120"/>
                      <a:pt x="1662" y="2116"/>
                    </a:cubicBezTo>
                    <a:cubicBezTo>
                      <a:pt x="1659" y="2117"/>
                      <a:pt x="1656" y="2117"/>
                      <a:pt x="1653" y="2117"/>
                    </a:cubicBezTo>
                    <a:cubicBezTo>
                      <a:pt x="1649" y="2118"/>
                      <a:pt x="1643" y="2122"/>
                      <a:pt x="1641" y="2128"/>
                    </a:cubicBezTo>
                    <a:cubicBezTo>
                      <a:pt x="1638" y="2137"/>
                      <a:pt x="1644" y="2146"/>
                      <a:pt x="1654" y="2150"/>
                    </a:cubicBezTo>
                    <a:cubicBezTo>
                      <a:pt x="1659" y="2153"/>
                      <a:pt x="1665" y="2154"/>
                      <a:pt x="1670" y="2161"/>
                    </a:cubicBezTo>
                    <a:cubicBezTo>
                      <a:pt x="1673" y="2166"/>
                      <a:pt x="1674" y="2173"/>
                      <a:pt x="1671" y="2179"/>
                    </a:cubicBezTo>
                    <a:cubicBezTo>
                      <a:pt x="1670" y="2159"/>
                      <a:pt x="1655" y="2163"/>
                      <a:pt x="1644" y="2155"/>
                    </a:cubicBezTo>
                    <a:cubicBezTo>
                      <a:pt x="1637" y="2151"/>
                      <a:pt x="1632" y="2143"/>
                      <a:pt x="1633" y="2136"/>
                    </a:cubicBezTo>
                    <a:cubicBezTo>
                      <a:pt x="1633" y="2128"/>
                      <a:pt x="1640" y="2118"/>
                      <a:pt x="1650" y="2117"/>
                    </a:cubicBezTo>
                    <a:cubicBezTo>
                      <a:pt x="1649" y="2117"/>
                      <a:pt x="1648" y="2117"/>
                      <a:pt x="1648" y="2116"/>
                    </a:cubicBezTo>
                    <a:cubicBezTo>
                      <a:pt x="1631" y="2115"/>
                      <a:pt x="1619" y="2107"/>
                      <a:pt x="1612" y="2092"/>
                    </a:cubicBezTo>
                    <a:cubicBezTo>
                      <a:pt x="1611" y="2089"/>
                      <a:pt x="1610" y="2086"/>
                      <a:pt x="1609" y="2083"/>
                    </a:cubicBezTo>
                    <a:cubicBezTo>
                      <a:pt x="1610" y="2083"/>
                      <a:pt x="1611" y="2083"/>
                      <a:pt x="1611" y="2083"/>
                    </a:cubicBezTo>
                    <a:cubicBezTo>
                      <a:pt x="1612" y="2086"/>
                      <a:pt x="1613" y="2088"/>
                      <a:pt x="1614" y="2091"/>
                    </a:cubicBezTo>
                    <a:cubicBezTo>
                      <a:pt x="1622" y="2105"/>
                      <a:pt x="1633" y="2111"/>
                      <a:pt x="1649" y="2113"/>
                    </a:cubicBezTo>
                    <a:cubicBezTo>
                      <a:pt x="1650" y="2113"/>
                      <a:pt x="1652" y="2113"/>
                      <a:pt x="1654" y="2113"/>
                    </a:cubicBezTo>
                    <a:cubicBezTo>
                      <a:pt x="1648" y="2112"/>
                      <a:pt x="1643" y="2109"/>
                      <a:pt x="1639" y="2104"/>
                    </a:cubicBezTo>
                    <a:cubicBezTo>
                      <a:pt x="1637" y="2101"/>
                      <a:pt x="1635" y="2098"/>
                      <a:pt x="1634" y="2095"/>
                    </a:cubicBezTo>
                    <a:cubicBezTo>
                      <a:pt x="1633" y="2091"/>
                      <a:pt x="1633" y="2088"/>
                      <a:pt x="1633" y="2084"/>
                    </a:cubicBezTo>
                    <a:cubicBezTo>
                      <a:pt x="1635" y="2076"/>
                      <a:pt x="1643" y="2069"/>
                      <a:pt x="1652" y="2071"/>
                    </a:cubicBezTo>
                    <a:cubicBezTo>
                      <a:pt x="1655" y="2072"/>
                      <a:pt x="1658" y="2074"/>
                      <a:pt x="1660" y="2078"/>
                    </a:cubicBezTo>
                    <a:cubicBezTo>
                      <a:pt x="1661" y="2079"/>
                      <a:pt x="1662" y="2081"/>
                      <a:pt x="1662" y="2083"/>
                    </a:cubicBezTo>
                    <a:cubicBezTo>
                      <a:pt x="1662" y="2086"/>
                      <a:pt x="1661" y="2089"/>
                      <a:pt x="1659" y="2092"/>
                    </a:cubicBezTo>
                    <a:cubicBezTo>
                      <a:pt x="1658" y="2093"/>
                      <a:pt x="1657" y="2094"/>
                      <a:pt x="1655" y="2094"/>
                    </a:cubicBezTo>
                    <a:cubicBezTo>
                      <a:pt x="1654" y="2094"/>
                      <a:pt x="1653" y="2095"/>
                      <a:pt x="1652" y="2095"/>
                    </a:cubicBezTo>
                    <a:cubicBezTo>
                      <a:pt x="1650" y="2095"/>
                      <a:pt x="1647" y="2094"/>
                      <a:pt x="1646" y="2091"/>
                    </a:cubicBezTo>
                    <a:cubicBezTo>
                      <a:pt x="1645" y="2089"/>
                      <a:pt x="1645" y="2088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5" y="2088"/>
                      <a:pt x="1645" y="2089"/>
                      <a:pt x="1646" y="2091"/>
                    </a:cubicBezTo>
                    <a:cubicBezTo>
                      <a:pt x="1647" y="2093"/>
                      <a:pt x="1649" y="2094"/>
                      <a:pt x="1652" y="2094"/>
                    </a:cubicBezTo>
                    <a:cubicBezTo>
                      <a:pt x="1653" y="2094"/>
                      <a:pt x="1654" y="2094"/>
                      <a:pt x="1655" y="2093"/>
                    </a:cubicBezTo>
                    <a:cubicBezTo>
                      <a:pt x="1656" y="2093"/>
                      <a:pt x="1657" y="2092"/>
                      <a:pt x="1658" y="2091"/>
                    </a:cubicBezTo>
                    <a:cubicBezTo>
                      <a:pt x="1660" y="2089"/>
                      <a:pt x="1660" y="2086"/>
                      <a:pt x="1660" y="2083"/>
                    </a:cubicBezTo>
                    <a:cubicBezTo>
                      <a:pt x="1660" y="2081"/>
                      <a:pt x="1660" y="2080"/>
                      <a:pt x="1659" y="2079"/>
                    </a:cubicBezTo>
                    <a:cubicBezTo>
                      <a:pt x="1657" y="2076"/>
                      <a:pt x="1654" y="2074"/>
                      <a:pt x="1651" y="2074"/>
                    </a:cubicBezTo>
                    <a:cubicBezTo>
                      <a:pt x="1644" y="2072"/>
                      <a:pt x="1638" y="2078"/>
                      <a:pt x="1636" y="2085"/>
                    </a:cubicBezTo>
                    <a:cubicBezTo>
                      <a:pt x="1636" y="2088"/>
                      <a:pt x="1636" y="2091"/>
                      <a:pt x="1637" y="2094"/>
                    </a:cubicBezTo>
                    <a:cubicBezTo>
                      <a:pt x="1639" y="2097"/>
                      <a:pt x="1640" y="2099"/>
                      <a:pt x="1642" y="2102"/>
                    </a:cubicBezTo>
                    <a:cubicBezTo>
                      <a:pt x="1644" y="2104"/>
                      <a:pt x="1647" y="2106"/>
                      <a:pt x="1650" y="2108"/>
                    </a:cubicBezTo>
                    <a:cubicBezTo>
                      <a:pt x="1655" y="2110"/>
                      <a:pt x="1660" y="2111"/>
                      <a:pt x="1665" y="2111"/>
                    </a:cubicBezTo>
                    <a:cubicBezTo>
                      <a:pt x="1675" y="2112"/>
                      <a:pt x="1686" y="2109"/>
                      <a:pt x="1694" y="2104"/>
                    </a:cubicBezTo>
                    <a:cubicBezTo>
                      <a:pt x="1717" y="2091"/>
                      <a:pt x="1725" y="2062"/>
                      <a:pt x="1734" y="2038"/>
                    </a:cubicBezTo>
                    <a:cubicBezTo>
                      <a:pt x="1732" y="2042"/>
                      <a:pt x="1730" y="2046"/>
                      <a:pt x="1728" y="2049"/>
                    </a:cubicBezTo>
                    <a:cubicBezTo>
                      <a:pt x="1720" y="2061"/>
                      <a:pt x="1703" y="2070"/>
                      <a:pt x="1689" y="2063"/>
                    </a:cubicBezTo>
                    <a:cubicBezTo>
                      <a:pt x="1680" y="2059"/>
                      <a:pt x="1674" y="2050"/>
                      <a:pt x="1664" y="2053"/>
                    </a:cubicBezTo>
                    <a:cubicBezTo>
                      <a:pt x="1664" y="2045"/>
                      <a:pt x="1675" y="2038"/>
                      <a:pt x="1687" y="2040"/>
                    </a:cubicBezTo>
                    <a:cubicBezTo>
                      <a:pt x="1699" y="2043"/>
                      <a:pt x="1713" y="2055"/>
                      <a:pt x="1725" y="2045"/>
                    </a:cubicBezTo>
                    <a:cubicBezTo>
                      <a:pt x="1731" y="2040"/>
                      <a:pt x="1734" y="2030"/>
                      <a:pt x="1738" y="2029"/>
                    </a:cubicBezTo>
                    <a:cubicBezTo>
                      <a:pt x="1738" y="2029"/>
                      <a:pt x="1737" y="2030"/>
                      <a:pt x="1737" y="2030"/>
                    </a:cubicBezTo>
                    <a:cubicBezTo>
                      <a:pt x="1738" y="2029"/>
                      <a:pt x="1738" y="2029"/>
                      <a:pt x="1738" y="2028"/>
                    </a:cubicBezTo>
                    <a:cubicBezTo>
                      <a:pt x="1745" y="2012"/>
                      <a:pt x="1751" y="2002"/>
                      <a:pt x="1764" y="1990"/>
                    </a:cubicBezTo>
                    <a:cubicBezTo>
                      <a:pt x="1775" y="1981"/>
                      <a:pt x="1786" y="1975"/>
                      <a:pt x="1800" y="1973"/>
                    </a:cubicBezTo>
                    <a:cubicBezTo>
                      <a:pt x="1811" y="1972"/>
                      <a:pt x="1820" y="1974"/>
                      <a:pt x="1829" y="1979"/>
                    </a:cubicBezTo>
                    <a:cubicBezTo>
                      <a:pt x="1846" y="1988"/>
                      <a:pt x="1860" y="2009"/>
                      <a:pt x="1867" y="2030"/>
                    </a:cubicBezTo>
                    <a:cubicBezTo>
                      <a:pt x="1870" y="2038"/>
                      <a:pt x="1873" y="2046"/>
                      <a:pt x="1874" y="2054"/>
                    </a:cubicBezTo>
                    <a:cubicBezTo>
                      <a:pt x="1877" y="2070"/>
                      <a:pt x="1875" y="2085"/>
                      <a:pt x="1882" y="2099"/>
                    </a:cubicBezTo>
                    <a:cubicBezTo>
                      <a:pt x="1884" y="2106"/>
                      <a:pt x="1889" y="2114"/>
                      <a:pt x="1896" y="2116"/>
                    </a:cubicBezTo>
                    <a:cubicBezTo>
                      <a:pt x="1900" y="2118"/>
                      <a:pt x="1906" y="2117"/>
                      <a:pt x="1908" y="2113"/>
                    </a:cubicBezTo>
                    <a:cubicBezTo>
                      <a:pt x="1909" y="2111"/>
                      <a:pt x="1909" y="2109"/>
                      <a:pt x="1907" y="2108"/>
                    </a:cubicBezTo>
                    <a:cubicBezTo>
                      <a:pt x="1906" y="2107"/>
                      <a:pt x="1905" y="2107"/>
                      <a:pt x="1903" y="2108"/>
                    </a:cubicBezTo>
                    <a:cubicBezTo>
                      <a:pt x="1902" y="2109"/>
                      <a:pt x="1902" y="2110"/>
                      <a:pt x="1902" y="2111"/>
                    </a:cubicBezTo>
                    <a:cubicBezTo>
                      <a:pt x="1902" y="2112"/>
                      <a:pt x="1904" y="2113"/>
                      <a:pt x="1905" y="2113"/>
                    </a:cubicBezTo>
                    <a:cubicBezTo>
                      <a:pt x="1906" y="2112"/>
                      <a:pt x="1906" y="2112"/>
                      <a:pt x="1906" y="2111"/>
                    </a:cubicBezTo>
                    <a:cubicBezTo>
                      <a:pt x="1907" y="2112"/>
                      <a:pt x="1907" y="2113"/>
                      <a:pt x="1906" y="2114"/>
                    </a:cubicBezTo>
                    <a:cubicBezTo>
                      <a:pt x="1905" y="2115"/>
                      <a:pt x="1903" y="2115"/>
                      <a:pt x="1902" y="2114"/>
                    </a:cubicBezTo>
                    <a:cubicBezTo>
                      <a:pt x="1899" y="2113"/>
                      <a:pt x="1899" y="2109"/>
                      <a:pt x="1900" y="2107"/>
                    </a:cubicBezTo>
                    <a:cubicBezTo>
                      <a:pt x="1901" y="2105"/>
                      <a:pt x="1903" y="2104"/>
                      <a:pt x="1905" y="2104"/>
                    </a:cubicBezTo>
                    <a:cubicBezTo>
                      <a:pt x="1907" y="2104"/>
                      <a:pt x="1909" y="2104"/>
                      <a:pt x="1910" y="2106"/>
                    </a:cubicBezTo>
                    <a:cubicBezTo>
                      <a:pt x="1912" y="2108"/>
                      <a:pt x="1913" y="2111"/>
                      <a:pt x="1912" y="2113"/>
                    </a:cubicBezTo>
                    <a:cubicBezTo>
                      <a:pt x="1909" y="2118"/>
                      <a:pt x="1904" y="2119"/>
                      <a:pt x="1899" y="2118"/>
                    </a:cubicBezTo>
                    <a:cubicBezTo>
                      <a:pt x="1897" y="2118"/>
                      <a:pt x="1894" y="2117"/>
                      <a:pt x="1892" y="2116"/>
                    </a:cubicBezTo>
                    <a:cubicBezTo>
                      <a:pt x="1900" y="2123"/>
                      <a:pt x="1909" y="2125"/>
                      <a:pt x="1918" y="2123"/>
                    </a:cubicBezTo>
                    <a:cubicBezTo>
                      <a:pt x="1924" y="2121"/>
                      <a:pt x="1929" y="2118"/>
                      <a:pt x="1932" y="2112"/>
                    </a:cubicBezTo>
                    <a:cubicBezTo>
                      <a:pt x="1932" y="2112"/>
                      <a:pt x="1932" y="2112"/>
                      <a:pt x="1932" y="2112"/>
                    </a:cubicBezTo>
                    <a:cubicBezTo>
                      <a:pt x="1929" y="2117"/>
                      <a:pt x="1922" y="2118"/>
                      <a:pt x="1919" y="2110"/>
                    </a:cubicBezTo>
                    <a:cubicBezTo>
                      <a:pt x="1917" y="2104"/>
                      <a:pt x="1921" y="2093"/>
                      <a:pt x="1907" y="2088"/>
                    </a:cubicBezTo>
                    <a:close/>
                    <a:moveTo>
                      <a:pt x="2116" y="2384"/>
                    </a:moveTo>
                    <a:cubicBezTo>
                      <a:pt x="2112" y="2356"/>
                      <a:pt x="2091" y="2345"/>
                      <a:pt x="2084" y="2333"/>
                    </a:cubicBezTo>
                    <a:cubicBezTo>
                      <a:pt x="2077" y="2320"/>
                      <a:pt x="2092" y="2311"/>
                      <a:pt x="2103" y="2324"/>
                    </a:cubicBezTo>
                    <a:cubicBezTo>
                      <a:pt x="2115" y="2337"/>
                      <a:pt x="2119" y="2363"/>
                      <a:pt x="2116" y="2384"/>
                    </a:cubicBezTo>
                    <a:close/>
                    <a:moveTo>
                      <a:pt x="2179" y="2254"/>
                    </a:moveTo>
                    <a:cubicBezTo>
                      <a:pt x="2189" y="2245"/>
                      <a:pt x="2215" y="2240"/>
                      <a:pt x="2230" y="2246"/>
                    </a:cubicBezTo>
                    <a:cubicBezTo>
                      <a:pt x="2245" y="2252"/>
                      <a:pt x="2243" y="2266"/>
                      <a:pt x="2225" y="2262"/>
                    </a:cubicBezTo>
                    <a:cubicBezTo>
                      <a:pt x="2212" y="2259"/>
                      <a:pt x="2192" y="2248"/>
                      <a:pt x="2179" y="2254"/>
                    </a:cubicBezTo>
                    <a:close/>
                    <a:moveTo>
                      <a:pt x="2042" y="2245"/>
                    </a:moveTo>
                    <a:cubicBezTo>
                      <a:pt x="2042" y="2247"/>
                      <a:pt x="2043" y="2250"/>
                      <a:pt x="2045" y="2250"/>
                    </a:cubicBezTo>
                    <a:cubicBezTo>
                      <a:pt x="2047" y="2251"/>
                      <a:pt x="2049" y="2250"/>
                      <a:pt x="2049" y="2248"/>
                    </a:cubicBezTo>
                    <a:cubicBezTo>
                      <a:pt x="2050" y="2246"/>
                      <a:pt x="2049" y="2244"/>
                      <a:pt x="2047" y="2243"/>
                    </a:cubicBezTo>
                    <a:cubicBezTo>
                      <a:pt x="2045" y="2242"/>
                      <a:pt x="2043" y="2243"/>
                      <a:pt x="2042" y="2245"/>
                    </a:cubicBezTo>
                    <a:close/>
                    <a:moveTo>
                      <a:pt x="2104" y="2266"/>
                    </a:moveTo>
                    <a:cubicBezTo>
                      <a:pt x="2099" y="2273"/>
                      <a:pt x="2089" y="2265"/>
                      <a:pt x="2086" y="2262"/>
                    </a:cubicBezTo>
                    <a:cubicBezTo>
                      <a:pt x="2083" y="2261"/>
                      <a:pt x="2080" y="2260"/>
                      <a:pt x="2078" y="2261"/>
                    </a:cubicBezTo>
                    <a:cubicBezTo>
                      <a:pt x="2080" y="2258"/>
                      <a:pt x="2088" y="2254"/>
                      <a:pt x="2093" y="2253"/>
                    </a:cubicBezTo>
                    <a:cubicBezTo>
                      <a:pt x="2099" y="2252"/>
                      <a:pt x="2105" y="2255"/>
                      <a:pt x="2105" y="2263"/>
                    </a:cubicBezTo>
                    <a:cubicBezTo>
                      <a:pt x="2103" y="2261"/>
                      <a:pt x="2098" y="2259"/>
                      <a:pt x="2094" y="2260"/>
                    </a:cubicBezTo>
                    <a:cubicBezTo>
                      <a:pt x="2096" y="2260"/>
                      <a:pt x="2101" y="2262"/>
                      <a:pt x="2104" y="2266"/>
                    </a:cubicBezTo>
                    <a:close/>
                    <a:moveTo>
                      <a:pt x="2058" y="2231"/>
                    </a:moveTo>
                    <a:cubicBezTo>
                      <a:pt x="2057" y="2235"/>
                      <a:pt x="2059" y="2240"/>
                      <a:pt x="2063" y="2241"/>
                    </a:cubicBezTo>
                    <a:cubicBezTo>
                      <a:pt x="2067" y="2242"/>
                      <a:pt x="2071" y="2240"/>
                      <a:pt x="2073" y="2236"/>
                    </a:cubicBezTo>
                    <a:cubicBezTo>
                      <a:pt x="2074" y="2232"/>
                      <a:pt x="2072" y="2228"/>
                      <a:pt x="2068" y="2227"/>
                    </a:cubicBezTo>
                    <a:cubicBezTo>
                      <a:pt x="2064" y="2225"/>
                      <a:pt x="2060" y="2227"/>
                      <a:pt x="2058" y="2231"/>
                    </a:cubicBezTo>
                    <a:close/>
                    <a:moveTo>
                      <a:pt x="2048" y="2237"/>
                    </a:moveTo>
                    <a:cubicBezTo>
                      <a:pt x="2047" y="2240"/>
                      <a:pt x="2048" y="2243"/>
                      <a:pt x="2051" y="2244"/>
                    </a:cubicBezTo>
                    <a:cubicBezTo>
                      <a:pt x="2053" y="2244"/>
                      <a:pt x="2056" y="2243"/>
                      <a:pt x="2057" y="2241"/>
                    </a:cubicBezTo>
                    <a:cubicBezTo>
                      <a:pt x="2058" y="2238"/>
                      <a:pt x="2056" y="2235"/>
                      <a:pt x="2054" y="2234"/>
                    </a:cubicBezTo>
                    <a:cubicBezTo>
                      <a:pt x="2051" y="2233"/>
                      <a:pt x="2048" y="2235"/>
                      <a:pt x="2048" y="2237"/>
                    </a:cubicBezTo>
                    <a:close/>
                    <a:moveTo>
                      <a:pt x="2161" y="2262"/>
                    </a:moveTo>
                    <a:cubicBezTo>
                      <a:pt x="2158" y="2263"/>
                      <a:pt x="2156" y="2265"/>
                      <a:pt x="2155" y="2268"/>
                    </a:cubicBezTo>
                    <a:cubicBezTo>
                      <a:pt x="2154" y="2271"/>
                      <a:pt x="2154" y="2276"/>
                      <a:pt x="2158" y="2279"/>
                    </a:cubicBezTo>
                    <a:cubicBezTo>
                      <a:pt x="2162" y="2283"/>
                      <a:pt x="2168" y="2282"/>
                      <a:pt x="2171" y="2279"/>
                    </a:cubicBezTo>
                    <a:cubicBezTo>
                      <a:pt x="2177" y="2275"/>
                      <a:pt x="2174" y="2269"/>
                      <a:pt x="2174" y="2264"/>
                    </a:cubicBezTo>
                    <a:cubicBezTo>
                      <a:pt x="2175" y="2259"/>
                      <a:pt x="2181" y="2255"/>
                      <a:pt x="2188" y="2255"/>
                    </a:cubicBezTo>
                    <a:cubicBezTo>
                      <a:pt x="2196" y="2254"/>
                      <a:pt x="2204" y="2258"/>
                      <a:pt x="2206" y="2266"/>
                    </a:cubicBezTo>
                    <a:cubicBezTo>
                      <a:pt x="2208" y="2271"/>
                      <a:pt x="2207" y="2276"/>
                      <a:pt x="2202" y="2278"/>
                    </a:cubicBezTo>
                    <a:cubicBezTo>
                      <a:pt x="2204" y="2273"/>
                      <a:pt x="2199" y="2267"/>
                      <a:pt x="2193" y="2270"/>
                    </a:cubicBezTo>
                    <a:cubicBezTo>
                      <a:pt x="2190" y="2272"/>
                      <a:pt x="2185" y="2278"/>
                      <a:pt x="2180" y="2284"/>
                    </a:cubicBezTo>
                    <a:cubicBezTo>
                      <a:pt x="2175" y="2290"/>
                      <a:pt x="2169" y="2295"/>
                      <a:pt x="2163" y="2297"/>
                    </a:cubicBezTo>
                    <a:cubicBezTo>
                      <a:pt x="2150" y="2300"/>
                      <a:pt x="2136" y="2290"/>
                      <a:pt x="2136" y="2277"/>
                    </a:cubicBezTo>
                    <a:cubicBezTo>
                      <a:pt x="2135" y="2269"/>
                      <a:pt x="2139" y="2263"/>
                      <a:pt x="2143" y="2258"/>
                    </a:cubicBezTo>
                    <a:cubicBezTo>
                      <a:pt x="2148" y="2253"/>
                      <a:pt x="2164" y="2242"/>
                      <a:pt x="2165" y="2233"/>
                    </a:cubicBezTo>
                    <a:cubicBezTo>
                      <a:pt x="2166" y="2226"/>
                      <a:pt x="2161" y="2222"/>
                      <a:pt x="2157" y="2223"/>
                    </a:cubicBezTo>
                    <a:cubicBezTo>
                      <a:pt x="2158" y="2218"/>
                      <a:pt x="2166" y="2216"/>
                      <a:pt x="2171" y="2219"/>
                    </a:cubicBezTo>
                    <a:cubicBezTo>
                      <a:pt x="2181" y="2224"/>
                      <a:pt x="2185" y="2240"/>
                      <a:pt x="2176" y="2252"/>
                    </a:cubicBezTo>
                    <a:cubicBezTo>
                      <a:pt x="2173" y="2257"/>
                      <a:pt x="2168" y="2259"/>
                      <a:pt x="2161" y="2262"/>
                    </a:cubicBezTo>
                    <a:close/>
                    <a:moveTo>
                      <a:pt x="2286" y="2300"/>
                    </a:moveTo>
                    <a:cubicBezTo>
                      <a:pt x="2286" y="2303"/>
                      <a:pt x="2284" y="2304"/>
                      <a:pt x="2281" y="2304"/>
                    </a:cubicBezTo>
                    <a:cubicBezTo>
                      <a:pt x="2279" y="2303"/>
                      <a:pt x="2278" y="2301"/>
                      <a:pt x="2278" y="2299"/>
                    </a:cubicBezTo>
                    <a:cubicBezTo>
                      <a:pt x="2278" y="2297"/>
                      <a:pt x="2281" y="2295"/>
                      <a:pt x="2283" y="2296"/>
                    </a:cubicBezTo>
                    <a:cubicBezTo>
                      <a:pt x="2285" y="2296"/>
                      <a:pt x="2287" y="2298"/>
                      <a:pt x="2286" y="2300"/>
                    </a:cubicBezTo>
                    <a:close/>
                    <a:moveTo>
                      <a:pt x="2287" y="2309"/>
                    </a:moveTo>
                    <a:cubicBezTo>
                      <a:pt x="2286" y="2310"/>
                      <a:pt x="2285" y="2312"/>
                      <a:pt x="2283" y="2311"/>
                    </a:cubicBezTo>
                    <a:cubicBezTo>
                      <a:pt x="2281" y="2311"/>
                      <a:pt x="2280" y="2309"/>
                      <a:pt x="2280" y="2307"/>
                    </a:cubicBezTo>
                    <a:cubicBezTo>
                      <a:pt x="2281" y="2306"/>
                      <a:pt x="2282" y="2304"/>
                      <a:pt x="2284" y="2305"/>
                    </a:cubicBezTo>
                    <a:cubicBezTo>
                      <a:pt x="2286" y="2305"/>
                      <a:pt x="2287" y="2307"/>
                      <a:pt x="2287" y="2309"/>
                    </a:cubicBezTo>
                    <a:close/>
                    <a:moveTo>
                      <a:pt x="2281" y="2292"/>
                    </a:moveTo>
                    <a:cubicBezTo>
                      <a:pt x="2280" y="2295"/>
                      <a:pt x="2277" y="2297"/>
                      <a:pt x="2273" y="2297"/>
                    </a:cubicBezTo>
                    <a:cubicBezTo>
                      <a:pt x="2270" y="2296"/>
                      <a:pt x="2268" y="2292"/>
                      <a:pt x="2268" y="2289"/>
                    </a:cubicBezTo>
                    <a:cubicBezTo>
                      <a:pt x="2269" y="2286"/>
                      <a:pt x="2272" y="2283"/>
                      <a:pt x="2276" y="2284"/>
                    </a:cubicBezTo>
                    <a:cubicBezTo>
                      <a:pt x="2279" y="2285"/>
                      <a:pt x="2282" y="2288"/>
                      <a:pt x="2281" y="2292"/>
                    </a:cubicBezTo>
                    <a:close/>
                    <a:moveTo>
                      <a:pt x="2161" y="2264"/>
                    </a:moveTo>
                    <a:cubicBezTo>
                      <a:pt x="2157" y="2266"/>
                      <a:pt x="2155" y="2271"/>
                      <a:pt x="2157" y="2275"/>
                    </a:cubicBezTo>
                    <a:cubicBezTo>
                      <a:pt x="2161" y="2283"/>
                      <a:pt x="2171" y="2279"/>
                      <a:pt x="2173" y="2273"/>
                    </a:cubicBezTo>
                    <a:cubicBezTo>
                      <a:pt x="2174" y="2267"/>
                      <a:pt x="2171" y="2264"/>
                      <a:pt x="2175" y="2258"/>
                    </a:cubicBezTo>
                    <a:cubicBezTo>
                      <a:pt x="2169" y="2263"/>
                      <a:pt x="2166" y="2261"/>
                      <a:pt x="2161" y="2264"/>
                    </a:cubicBezTo>
                    <a:close/>
                    <a:moveTo>
                      <a:pt x="2138" y="2290"/>
                    </a:moveTo>
                    <a:cubicBezTo>
                      <a:pt x="2141" y="2297"/>
                      <a:pt x="2151" y="2301"/>
                      <a:pt x="2156" y="2300"/>
                    </a:cubicBezTo>
                    <a:cubicBezTo>
                      <a:pt x="2159" y="2308"/>
                      <a:pt x="2145" y="2318"/>
                      <a:pt x="2136" y="2310"/>
                    </a:cubicBezTo>
                    <a:cubicBezTo>
                      <a:pt x="2130" y="2304"/>
                      <a:pt x="2131" y="2293"/>
                      <a:pt x="2138" y="2290"/>
                    </a:cubicBezTo>
                    <a:close/>
                    <a:moveTo>
                      <a:pt x="2248" y="2235"/>
                    </a:moveTo>
                    <a:cubicBezTo>
                      <a:pt x="2234" y="2239"/>
                      <a:pt x="2230" y="2220"/>
                      <a:pt x="2227" y="2214"/>
                    </a:cubicBezTo>
                    <a:cubicBezTo>
                      <a:pt x="2225" y="2209"/>
                      <a:pt x="2223" y="2206"/>
                      <a:pt x="2218" y="2205"/>
                    </a:cubicBezTo>
                    <a:cubicBezTo>
                      <a:pt x="2224" y="2203"/>
                      <a:pt x="2238" y="2205"/>
                      <a:pt x="2244" y="2208"/>
                    </a:cubicBezTo>
                    <a:cubicBezTo>
                      <a:pt x="2253" y="2213"/>
                      <a:pt x="2258" y="2222"/>
                      <a:pt x="2252" y="2232"/>
                    </a:cubicBezTo>
                    <a:cubicBezTo>
                      <a:pt x="2251" y="2227"/>
                      <a:pt x="2246" y="2220"/>
                      <a:pt x="2241" y="2218"/>
                    </a:cubicBezTo>
                    <a:cubicBezTo>
                      <a:pt x="2243" y="2220"/>
                      <a:pt x="2247" y="2228"/>
                      <a:pt x="2248" y="2235"/>
                    </a:cubicBezTo>
                    <a:close/>
                    <a:moveTo>
                      <a:pt x="2148" y="2328"/>
                    </a:moveTo>
                    <a:cubicBezTo>
                      <a:pt x="2179" y="2317"/>
                      <a:pt x="2202" y="2332"/>
                      <a:pt x="2217" y="2332"/>
                    </a:cubicBezTo>
                    <a:cubicBezTo>
                      <a:pt x="2234" y="2333"/>
                      <a:pt x="2235" y="2313"/>
                      <a:pt x="2217" y="2308"/>
                    </a:cubicBezTo>
                    <a:cubicBezTo>
                      <a:pt x="2196" y="2303"/>
                      <a:pt x="2168" y="2313"/>
                      <a:pt x="2148" y="2328"/>
                    </a:cubicBezTo>
                    <a:close/>
                    <a:moveTo>
                      <a:pt x="2037" y="2267"/>
                    </a:moveTo>
                    <a:cubicBezTo>
                      <a:pt x="2040" y="2265"/>
                      <a:pt x="2043" y="2263"/>
                      <a:pt x="2046" y="2262"/>
                    </a:cubicBezTo>
                    <a:cubicBezTo>
                      <a:pt x="2057" y="2257"/>
                      <a:pt x="2070" y="2257"/>
                      <a:pt x="2081" y="2263"/>
                    </a:cubicBezTo>
                    <a:cubicBezTo>
                      <a:pt x="2093" y="2271"/>
                      <a:pt x="2102" y="2286"/>
                      <a:pt x="2097" y="2300"/>
                    </a:cubicBezTo>
                    <a:cubicBezTo>
                      <a:pt x="2095" y="2306"/>
                      <a:pt x="2091" y="2311"/>
                      <a:pt x="2085" y="2314"/>
                    </a:cubicBezTo>
                    <a:cubicBezTo>
                      <a:pt x="2081" y="2316"/>
                      <a:pt x="2078" y="2316"/>
                      <a:pt x="2073" y="2315"/>
                    </a:cubicBezTo>
                    <a:cubicBezTo>
                      <a:pt x="2068" y="2314"/>
                      <a:pt x="2064" y="2310"/>
                      <a:pt x="2063" y="2305"/>
                    </a:cubicBezTo>
                    <a:cubicBezTo>
                      <a:pt x="2062" y="2301"/>
                      <a:pt x="2063" y="2297"/>
                      <a:pt x="2065" y="2294"/>
                    </a:cubicBezTo>
                    <a:cubicBezTo>
                      <a:pt x="2070" y="2289"/>
                      <a:pt x="2078" y="2287"/>
                      <a:pt x="2083" y="2292"/>
                    </a:cubicBezTo>
                    <a:cubicBezTo>
                      <a:pt x="2089" y="2296"/>
                      <a:pt x="2090" y="2304"/>
                      <a:pt x="2086" y="2310"/>
                    </a:cubicBezTo>
                    <a:cubicBezTo>
                      <a:pt x="2083" y="2314"/>
                      <a:pt x="2077" y="2316"/>
                      <a:pt x="2072" y="2314"/>
                    </a:cubicBezTo>
                    <a:cubicBezTo>
                      <a:pt x="2072" y="2314"/>
                      <a:pt x="2073" y="2315"/>
                      <a:pt x="2074" y="2315"/>
                    </a:cubicBezTo>
                    <a:cubicBezTo>
                      <a:pt x="2078" y="2316"/>
                      <a:pt x="2081" y="2315"/>
                      <a:pt x="2085" y="2313"/>
                    </a:cubicBezTo>
                    <a:cubicBezTo>
                      <a:pt x="2090" y="2310"/>
                      <a:pt x="2094" y="2306"/>
                      <a:pt x="2096" y="2300"/>
                    </a:cubicBezTo>
                    <a:cubicBezTo>
                      <a:pt x="2100" y="2287"/>
                      <a:pt x="2092" y="2272"/>
                      <a:pt x="2080" y="2265"/>
                    </a:cubicBezTo>
                    <a:cubicBezTo>
                      <a:pt x="2069" y="2259"/>
                      <a:pt x="2056" y="2260"/>
                      <a:pt x="2045" y="2265"/>
                    </a:cubicBezTo>
                    <a:cubicBezTo>
                      <a:pt x="2043" y="2266"/>
                      <a:pt x="2041" y="2268"/>
                      <a:pt x="2038" y="2270"/>
                    </a:cubicBezTo>
                    <a:lnTo>
                      <a:pt x="2037" y="2267"/>
                    </a:lnTo>
                    <a:close/>
                    <a:moveTo>
                      <a:pt x="2023" y="2317"/>
                    </a:moveTo>
                    <a:cubicBezTo>
                      <a:pt x="2012" y="2326"/>
                      <a:pt x="1996" y="2328"/>
                      <a:pt x="1982" y="2317"/>
                    </a:cubicBezTo>
                    <a:cubicBezTo>
                      <a:pt x="1977" y="2313"/>
                      <a:pt x="1974" y="2309"/>
                      <a:pt x="1972" y="2303"/>
                    </a:cubicBezTo>
                    <a:cubicBezTo>
                      <a:pt x="1970" y="2298"/>
                      <a:pt x="1970" y="2293"/>
                      <a:pt x="1972" y="2288"/>
                    </a:cubicBezTo>
                    <a:cubicBezTo>
                      <a:pt x="1975" y="2283"/>
                      <a:pt x="1980" y="2279"/>
                      <a:pt x="1986" y="2278"/>
                    </a:cubicBezTo>
                    <a:cubicBezTo>
                      <a:pt x="1990" y="2277"/>
                      <a:pt x="1993" y="2278"/>
                      <a:pt x="1997" y="2280"/>
                    </a:cubicBezTo>
                    <a:cubicBezTo>
                      <a:pt x="2001" y="2284"/>
                      <a:pt x="2003" y="2290"/>
                      <a:pt x="2001" y="2295"/>
                    </a:cubicBezTo>
                    <a:cubicBezTo>
                      <a:pt x="2000" y="2298"/>
                      <a:pt x="1999" y="2300"/>
                      <a:pt x="1996" y="2302"/>
                    </a:cubicBezTo>
                    <a:cubicBezTo>
                      <a:pt x="1991" y="2305"/>
                      <a:pt x="1985" y="2303"/>
                      <a:pt x="1981" y="2298"/>
                    </a:cubicBezTo>
                    <a:cubicBezTo>
                      <a:pt x="1978" y="2293"/>
                      <a:pt x="1980" y="2287"/>
                      <a:pt x="1985" y="2284"/>
                    </a:cubicBezTo>
                    <a:cubicBezTo>
                      <a:pt x="1990" y="2280"/>
                      <a:pt x="1996" y="2282"/>
                      <a:pt x="1999" y="2287"/>
                    </a:cubicBezTo>
                    <a:cubicBezTo>
                      <a:pt x="2000" y="2288"/>
                      <a:pt x="2001" y="2290"/>
                      <a:pt x="2001" y="2292"/>
                    </a:cubicBezTo>
                    <a:cubicBezTo>
                      <a:pt x="2001" y="2291"/>
                      <a:pt x="2001" y="2291"/>
                      <a:pt x="2001" y="2291"/>
                    </a:cubicBezTo>
                    <a:cubicBezTo>
                      <a:pt x="2001" y="2287"/>
                      <a:pt x="2000" y="2283"/>
                      <a:pt x="1996" y="2281"/>
                    </a:cubicBezTo>
                    <a:cubicBezTo>
                      <a:pt x="1993" y="2278"/>
                      <a:pt x="1990" y="2278"/>
                      <a:pt x="1986" y="2278"/>
                    </a:cubicBezTo>
                    <a:cubicBezTo>
                      <a:pt x="1980" y="2280"/>
                      <a:pt x="1976" y="2283"/>
                      <a:pt x="1973" y="2289"/>
                    </a:cubicBezTo>
                    <a:cubicBezTo>
                      <a:pt x="1971" y="2294"/>
                      <a:pt x="1972" y="2298"/>
                      <a:pt x="1973" y="2302"/>
                    </a:cubicBezTo>
                    <a:cubicBezTo>
                      <a:pt x="1975" y="2308"/>
                      <a:pt x="1978" y="2312"/>
                      <a:pt x="1983" y="2316"/>
                    </a:cubicBezTo>
                    <a:cubicBezTo>
                      <a:pt x="1997" y="2326"/>
                      <a:pt x="2012" y="2324"/>
                      <a:pt x="2022" y="2314"/>
                    </a:cubicBezTo>
                    <a:lnTo>
                      <a:pt x="2023" y="2317"/>
                    </a:lnTo>
                    <a:close/>
                    <a:moveTo>
                      <a:pt x="1767" y="2393"/>
                    </a:moveTo>
                    <a:cubicBezTo>
                      <a:pt x="1764" y="2391"/>
                      <a:pt x="1763" y="2387"/>
                      <a:pt x="1765" y="2385"/>
                    </a:cubicBezTo>
                    <a:cubicBezTo>
                      <a:pt x="1767" y="2382"/>
                      <a:pt x="1771" y="2381"/>
                      <a:pt x="1774" y="2383"/>
                    </a:cubicBezTo>
                    <a:cubicBezTo>
                      <a:pt x="1777" y="2385"/>
                      <a:pt x="1777" y="2389"/>
                      <a:pt x="1775" y="2392"/>
                    </a:cubicBezTo>
                    <a:cubicBezTo>
                      <a:pt x="1773" y="2395"/>
                      <a:pt x="1769" y="2395"/>
                      <a:pt x="1767" y="2393"/>
                    </a:cubicBezTo>
                    <a:close/>
                    <a:moveTo>
                      <a:pt x="1755" y="2389"/>
                    </a:moveTo>
                    <a:cubicBezTo>
                      <a:pt x="1753" y="2388"/>
                      <a:pt x="1752" y="2384"/>
                      <a:pt x="1754" y="2382"/>
                    </a:cubicBezTo>
                    <a:cubicBezTo>
                      <a:pt x="1755" y="2380"/>
                      <a:pt x="1758" y="2379"/>
                      <a:pt x="1761" y="2381"/>
                    </a:cubicBezTo>
                    <a:cubicBezTo>
                      <a:pt x="1763" y="2383"/>
                      <a:pt x="1763" y="2386"/>
                      <a:pt x="1762" y="2388"/>
                    </a:cubicBezTo>
                    <a:cubicBezTo>
                      <a:pt x="1760" y="2390"/>
                      <a:pt x="1757" y="2391"/>
                      <a:pt x="1755" y="2389"/>
                    </a:cubicBezTo>
                    <a:close/>
                    <a:moveTo>
                      <a:pt x="1782" y="2391"/>
                    </a:moveTo>
                    <a:cubicBezTo>
                      <a:pt x="1778" y="2388"/>
                      <a:pt x="1777" y="2382"/>
                      <a:pt x="1780" y="2378"/>
                    </a:cubicBezTo>
                    <a:cubicBezTo>
                      <a:pt x="1783" y="2373"/>
                      <a:pt x="1789" y="2372"/>
                      <a:pt x="1793" y="2375"/>
                    </a:cubicBezTo>
                    <a:cubicBezTo>
                      <a:pt x="1798" y="2379"/>
                      <a:pt x="1799" y="2385"/>
                      <a:pt x="1796" y="2389"/>
                    </a:cubicBezTo>
                    <a:cubicBezTo>
                      <a:pt x="1793" y="2393"/>
                      <a:pt x="1787" y="2395"/>
                      <a:pt x="1782" y="2391"/>
                    </a:cubicBezTo>
                    <a:close/>
                    <a:moveTo>
                      <a:pt x="1785" y="2145"/>
                    </a:moveTo>
                    <a:cubicBezTo>
                      <a:pt x="1770" y="2151"/>
                      <a:pt x="1756" y="2170"/>
                      <a:pt x="1755" y="2186"/>
                    </a:cubicBezTo>
                    <a:cubicBezTo>
                      <a:pt x="1754" y="2203"/>
                      <a:pt x="1769" y="2208"/>
                      <a:pt x="1773" y="2191"/>
                    </a:cubicBezTo>
                    <a:cubicBezTo>
                      <a:pt x="1777" y="2177"/>
                      <a:pt x="1774" y="2155"/>
                      <a:pt x="1785" y="2145"/>
                    </a:cubicBezTo>
                    <a:close/>
                    <a:moveTo>
                      <a:pt x="1967" y="2249"/>
                    </a:moveTo>
                    <a:cubicBezTo>
                      <a:pt x="1984" y="2231"/>
                      <a:pt x="1993" y="2195"/>
                      <a:pt x="1981" y="2180"/>
                    </a:cubicBezTo>
                    <a:cubicBezTo>
                      <a:pt x="1968" y="2164"/>
                      <a:pt x="1952" y="2177"/>
                      <a:pt x="1963" y="2192"/>
                    </a:cubicBezTo>
                    <a:cubicBezTo>
                      <a:pt x="1969" y="2199"/>
                      <a:pt x="1980" y="2225"/>
                      <a:pt x="1967" y="2249"/>
                    </a:cubicBezTo>
                    <a:close/>
                    <a:moveTo>
                      <a:pt x="1979" y="2243"/>
                    </a:moveTo>
                    <a:cubicBezTo>
                      <a:pt x="1983" y="2235"/>
                      <a:pt x="1992" y="2231"/>
                      <a:pt x="2001" y="2228"/>
                    </a:cubicBezTo>
                    <a:cubicBezTo>
                      <a:pt x="2020" y="2224"/>
                      <a:pt x="2045" y="2233"/>
                      <a:pt x="2058" y="2220"/>
                    </a:cubicBezTo>
                    <a:cubicBezTo>
                      <a:pt x="2064" y="2215"/>
                      <a:pt x="2067" y="2206"/>
                      <a:pt x="2064" y="2198"/>
                    </a:cubicBezTo>
                    <a:cubicBezTo>
                      <a:pt x="2062" y="2194"/>
                      <a:pt x="2059" y="2191"/>
                      <a:pt x="2053" y="2192"/>
                    </a:cubicBezTo>
                    <a:cubicBezTo>
                      <a:pt x="2057" y="2193"/>
                      <a:pt x="2060" y="2199"/>
                      <a:pt x="2058" y="2205"/>
                    </a:cubicBezTo>
                    <a:cubicBezTo>
                      <a:pt x="2055" y="2209"/>
                      <a:pt x="2049" y="2212"/>
                      <a:pt x="2043" y="2211"/>
                    </a:cubicBezTo>
                    <a:cubicBezTo>
                      <a:pt x="2024" y="2208"/>
                      <a:pt x="2006" y="2203"/>
                      <a:pt x="1990" y="2218"/>
                    </a:cubicBezTo>
                    <a:cubicBezTo>
                      <a:pt x="1984" y="2224"/>
                      <a:pt x="1981" y="2232"/>
                      <a:pt x="1979" y="2243"/>
                    </a:cubicBezTo>
                    <a:close/>
                    <a:moveTo>
                      <a:pt x="1891" y="2465"/>
                    </a:moveTo>
                    <a:cubicBezTo>
                      <a:pt x="1895" y="2450"/>
                      <a:pt x="1914" y="2457"/>
                      <a:pt x="1920" y="2458"/>
                    </a:cubicBezTo>
                    <a:cubicBezTo>
                      <a:pt x="1926" y="2459"/>
                      <a:pt x="1929" y="2458"/>
                      <a:pt x="1933" y="2455"/>
                    </a:cubicBezTo>
                    <a:cubicBezTo>
                      <a:pt x="1931" y="2461"/>
                      <a:pt x="1922" y="2472"/>
                      <a:pt x="1916" y="2476"/>
                    </a:cubicBezTo>
                    <a:cubicBezTo>
                      <a:pt x="1908" y="2481"/>
                      <a:pt x="1897" y="2480"/>
                      <a:pt x="1891" y="2469"/>
                    </a:cubicBezTo>
                    <a:cubicBezTo>
                      <a:pt x="1896" y="2471"/>
                      <a:pt x="1905" y="2471"/>
                      <a:pt x="1909" y="2467"/>
                    </a:cubicBezTo>
                    <a:cubicBezTo>
                      <a:pt x="1906" y="2468"/>
                      <a:pt x="1898" y="2468"/>
                      <a:pt x="1891" y="2465"/>
                    </a:cubicBezTo>
                    <a:close/>
                    <a:moveTo>
                      <a:pt x="1671" y="2271"/>
                    </a:moveTo>
                    <a:cubicBezTo>
                      <a:pt x="1670" y="2268"/>
                      <a:pt x="1666" y="2266"/>
                      <a:pt x="1663" y="2269"/>
                    </a:cubicBezTo>
                    <a:cubicBezTo>
                      <a:pt x="1661" y="2270"/>
                      <a:pt x="1662" y="2272"/>
                      <a:pt x="1662" y="2273"/>
                    </a:cubicBezTo>
                    <a:cubicBezTo>
                      <a:pt x="1664" y="2274"/>
                      <a:pt x="1665" y="2273"/>
                      <a:pt x="1665" y="2272"/>
                    </a:cubicBezTo>
                    <a:cubicBezTo>
                      <a:pt x="1665" y="2274"/>
                      <a:pt x="1665" y="2274"/>
                      <a:pt x="1665" y="2275"/>
                    </a:cubicBezTo>
                    <a:cubicBezTo>
                      <a:pt x="1663" y="2277"/>
                      <a:pt x="1660" y="2278"/>
                      <a:pt x="1657" y="2276"/>
                    </a:cubicBezTo>
                    <a:cubicBezTo>
                      <a:pt x="1654" y="2274"/>
                      <a:pt x="1652" y="2271"/>
                      <a:pt x="1654" y="2267"/>
                    </a:cubicBezTo>
                    <a:cubicBezTo>
                      <a:pt x="1655" y="2264"/>
                      <a:pt x="1659" y="2262"/>
                      <a:pt x="1660" y="2259"/>
                    </a:cubicBezTo>
                    <a:cubicBezTo>
                      <a:pt x="1661" y="2256"/>
                      <a:pt x="1658" y="2253"/>
                      <a:pt x="1656" y="2252"/>
                    </a:cubicBezTo>
                    <a:cubicBezTo>
                      <a:pt x="1661" y="2252"/>
                      <a:pt x="1662" y="2252"/>
                      <a:pt x="1664" y="2249"/>
                    </a:cubicBezTo>
                    <a:cubicBezTo>
                      <a:pt x="1667" y="2246"/>
                      <a:pt x="1672" y="2235"/>
                      <a:pt x="1684" y="2240"/>
                    </a:cubicBezTo>
                    <a:cubicBezTo>
                      <a:pt x="1677" y="2235"/>
                      <a:pt x="1669" y="2235"/>
                      <a:pt x="1663" y="2237"/>
                    </a:cubicBezTo>
                    <a:cubicBezTo>
                      <a:pt x="1655" y="2239"/>
                      <a:pt x="1649" y="2246"/>
                      <a:pt x="1646" y="2253"/>
                    </a:cubicBezTo>
                    <a:cubicBezTo>
                      <a:pt x="1643" y="2262"/>
                      <a:pt x="1648" y="2275"/>
                      <a:pt x="1657" y="2280"/>
                    </a:cubicBezTo>
                    <a:cubicBezTo>
                      <a:pt x="1661" y="2282"/>
                      <a:pt x="1668" y="2283"/>
                      <a:pt x="1671" y="2278"/>
                    </a:cubicBezTo>
                    <a:cubicBezTo>
                      <a:pt x="1673" y="2276"/>
                      <a:pt x="1673" y="2274"/>
                      <a:pt x="1671" y="2271"/>
                    </a:cubicBezTo>
                    <a:close/>
                    <a:moveTo>
                      <a:pt x="1664" y="2226"/>
                    </a:moveTo>
                    <a:cubicBezTo>
                      <a:pt x="1646" y="2214"/>
                      <a:pt x="1640" y="2197"/>
                      <a:pt x="1635" y="2188"/>
                    </a:cubicBezTo>
                    <a:cubicBezTo>
                      <a:pt x="1628" y="2179"/>
                      <a:pt x="1619" y="2183"/>
                      <a:pt x="1623" y="2194"/>
                    </a:cubicBezTo>
                    <a:cubicBezTo>
                      <a:pt x="1628" y="2208"/>
                      <a:pt x="1653" y="2224"/>
                      <a:pt x="1664" y="2226"/>
                    </a:cubicBezTo>
                    <a:close/>
                    <a:moveTo>
                      <a:pt x="1850" y="2482"/>
                    </a:moveTo>
                    <a:cubicBezTo>
                      <a:pt x="1853" y="2482"/>
                      <a:pt x="1855" y="2481"/>
                      <a:pt x="1855" y="2479"/>
                    </a:cubicBezTo>
                    <a:cubicBezTo>
                      <a:pt x="1856" y="2477"/>
                      <a:pt x="1854" y="2475"/>
                      <a:pt x="1852" y="2474"/>
                    </a:cubicBezTo>
                    <a:cubicBezTo>
                      <a:pt x="1850" y="2474"/>
                      <a:pt x="1848" y="2475"/>
                      <a:pt x="1847" y="2477"/>
                    </a:cubicBezTo>
                    <a:cubicBezTo>
                      <a:pt x="1847" y="2479"/>
                      <a:pt x="1848" y="2481"/>
                      <a:pt x="1850" y="2482"/>
                    </a:cubicBezTo>
                    <a:close/>
                    <a:moveTo>
                      <a:pt x="1862" y="2507"/>
                    </a:moveTo>
                    <a:cubicBezTo>
                      <a:pt x="1866" y="2508"/>
                      <a:pt x="1870" y="2506"/>
                      <a:pt x="1871" y="2502"/>
                    </a:cubicBezTo>
                    <a:cubicBezTo>
                      <a:pt x="1872" y="2498"/>
                      <a:pt x="1869" y="2494"/>
                      <a:pt x="1865" y="2493"/>
                    </a:cubicBezTo>
                    <a:cubicBezTo>
                      <a:pt x="1861" y="2492"/>
                      <a:pt x="1857" y="2494"/>
                      <a:pt x="1857" y="2498"/>
                    </a:cubicBezTo>
                    <a:cubicBezTo>
                      <a:pt x="1856" y="2502"/>
                      <a:pt x="1858" y="2506"/>
                      <a:pt x="1862" y="2507"/>
                    </a:cubicBezTo>
                    <a:close/>
                    <a:moveTo>
                      <a:pt x="1853" y="2494"/>
                    </a:moveTo>
                    <a:cubicBezTo>
                      <a:pt x="1856" y="2495"/>
                      <a:pt x="1859" y="2493"/>
                      <a:pt x="1860" y="2490"/>
                    </a:cubicBezTo>
                    <a:cubicBezTo>
                      <a:pt x="1861" y="2487"/>
                      <a:pt x="1859" y="2484"/>
                      <a:pt x="1856" y="2484"/>
                    </a:cubicBezTo>
                    <a:cubicBezTo>
                      <a:pt x="1853" y="2483"/>
                      <a:pt x="1850" y="2485"/>
                      <a:pt x="1849" y="2488"/>
                    </a:cubicBezTo>
                    <a:cubicBezTo>
                      <a:pt x="1849" y="2491"/>
                      <a:pt x="1851" y="2493"/>
                      <a:pt x="1853" y="2494"/>
                    </a:cubicBezTo>
                    <a:close/>
                    <a:moveTo>
                      <a:pt x="1887" y="2504"/>
                    </a:moveTo>
                    <a:cubicBezTo>
                      <a:pt x="1870" y="2512"/>
                      <a:pt x="1883" y="2534"/>
                      <a:pt x="1886" y="2542"/>
                    </a:cubicBezTo>
                    <a:cubicBezTo>
                      <a:pt x="1888" y="2549"/>
                      <a:pt x="1889" y="2554"/>
                      <a:pt x="1886" y="2559"/>
                    </a:cubicBezTo>
                    <a:cubicBezTo>
                      <a:pt x="1892" y="2555"/>
                      <a:pt x="1905" y="2541"/>
                      <a:pt x="1908" y="2532"/>
                    </a:cubicBezTo>
                    <a:cubicBezTo>
                      <a:pt x="1912" y="2520"/>
                      <a:pt x="1908" y="2507"/>
                      <a:pt x="1893" y="2502"/>
                    </a:cubicBezTo>
                    <a:cubicBezTo>
                      <a:pt x="1897" y="2508"/>
                      <a:pt x="1899" y="2519"/>
                      <a:pt x="1895" y="2526"/>
                    </a:cubicBezTo>
                    <a:cubicBezTo>
                      <a:pt x="1896" y="2522"/>
                      <a:pt x="1893" y="2511"/>
                      <a:pt x="1887" y="2504"/>
                    </a:cubicBezTo>
                    <a:close/>
                    <a:moveTo>
                      <a:pt x="1906" y="2496"/>
                    </a:moveTo>
                    <a:cubicBezTo>
                      <a:pt x="1934" y="2521"/>
                      <a:pt x="1986" y="2516"/>
                      <a:pt x="2000" y="2489"/>
                    </a:cubicBezTo>
                    <a:cubicBezTo>
                      <a:pt x="2012" y="2467"/>
                      <a:pt x="1992" y="2457"/>
                      <a:pt x="1977" y="2474"/>
                    </a:cubicBezTo>
                    <a:cubicBezTo>
                      <a:pt x="1967" y="2486"/>
                      <a:pt x="1941" y="2515"/>
                      <a:pt x="1906" y="2496"/>
                    </a:cubicBezTo>
                    <a:close/>
                    <a:moveTo>
                      <a:pt x="1919" y="2181"/>
                    </a:moveTo>
                    <a:cubicBezTo>
                      <a:pt x="1921" y="2179"/>
                      <a:pt x="1920" y="2176"/>
                      <a:pt x="1918" y="2174"/>
                    </a:cubicBezTo>
                    <a:cubicBezTo>
                      <a:pt x="1916" y="2173"/>
                      <a:pt x="1913" y="2173"/>
                      <a:pt x="1912" y="2175"/>
                    </a:cubicBezTo>
                    <a:cubicBezTo>
                      <a:pt x="1910" y="2177"/>
                      <a:pt x="1911" y="2180"/>
                      <a:pt x="1913" y="2182"/>
                    </a:cubicBezTo>
                    <a:cubicBezTo>
                      <a:pt x="1915" y="2183"/>
                      <a:pt x="1918" y="2183"/>
                      <a:pt x="1919" y="2181"/>
                    </a:cubicBezTo>
                    <a:close/>
                    <a:moveTo>
                      <a:pt x="1932" y="2185"/>
                    </a:moveTo>
                    <a:cubicBezTo>
                      <a:pt x="1934" y="2183"/>
                      <a:pt x="1934" y="2179"/>
                      <a:pt x="1931" y="2177"/>
                    </a:cubicBezTo>
                    <a:cubicBezTo>
                      <a:pt x="1929" y="2175"/>
                      <a:pt x="1925" y="2176"/>
                      <a:pt x="1923" y="2178"/>
                    </a:cubicBezTo>
                    <a:cubicBezTo>
                      <a:pt x="1921" y="2181"/>
                      <a:pt x="1922" y="2184"/>
                      <a:pt x="1924" y="2186"/>
                    </a:cubicBezTo>
                    <a:cubicBezTo>
                      <a:pt x="1927" y="2188"/>
                      <a:pt x="1930" y="2188"/>
                      <a:pt x="1932" y="2185"/>
                    </a:cubicBezTo>
                    <a:close/>
                    <a:moveTo>
                      <a:pt x="1948" y="2194"/>
                    </a:moveTo>
                    <a:cubicBezTo>
                      <a:pt x="1950" y="2190"/>
                      <a:pt x="1950" y="2186"/>
                      <a:pt x="1946" y="2183"/>
                    </a:cubicBezTo>
                    <a:cubicBezTo>
                      <a:pt x="1943" y="2180"/>
                      <a:pt x="1938" y="2181"/>
                      <a:pt x="1935" y="2184"/>
                    </a:cubicBezTo>
                    <a:cubicBezTo>
                      <a:pt x="1933" y="2188"/>
                      <a:pt x="1934" y="2193"/>
                      <a:pt x="1937" y="2195"/>
                    </a:cubicBezTo>
                    <a:cubicBezTo>
                      <a:pt x="1940" y="2198"/>
                      <a:pt x="1945" y="2197"/>
                      <a:pt x="1948" y="2194"/>
                    </a:cubicBezTo>
                    <a:close/>
                    <a:moveTo>
                      <a:pt x="1910" y="2244"/>
                    </a:moveTo>
                    <a:cubicBezTo>
                      <a:pt x="1903" y="2245"/>
                      <a:pt x="1893" y="2242"/>
                      <a:pt x="1887" y="2234"/>
                    </a:cubicBezTo>
                    <a:cubicBezTo>
                      <a:pt x="1878" y="2221"/>
                      <a:pt x="1881" y="2206"/>
                      <a:pt x="1894" y="2196"/>
                    </a:cubicBezTo>
                    <a:cubicBezTo>
                      <a:pt x="1916" y="2178"/>
                      <a:pt x="1894" y="2151"/>
                      <a:pt x="1870" y="2171"/>
                    </a:cubicBezTo>
                    <a:cubicBezTo>
                      <a:pt x="1858" y="2180"/>
                      <a:pt x="1854" y="2198"/>
                      <a:pt x="1857" y="2211"/>
                    </a:cubicBezTo>
                    <a:cubicBezTo>
                      <a:pt x="1862" y="2235"/>
                      <a:pt x="1889" y="2256"/>
                      <a:pt x="1910" y="2244"/>
                    </a:cubicBezTo>
                    <a:close/>
                    <a:moveTo>
                      <a:pt x="1834" y="2196"/>
                    </a:moveTo>
                    <a:cubicBezTo>
                      <a:pt x="1804" y="2237"/>
                      <a:pt x="1734" y="2246"/>
                      <a:pt x="1706" y="2214"/>
                    </a:cubicBezTo>
                    <a:cubicBezTo>
                      <a:pt x="1684" y="2189"/>
                      <a:pt x="1708" y="2170"/>
                      <a:pt x="1733" y="2188"/>
                    </a:cubicBezTo>
                    <a:cubicBezTo>
                      <a:pt x="1750" y="2201"/>
                      <a:pt x="1793" y="2231"/>
                      <a:pt x="1834" y="2196"/>
                    </a:cubicBezTo>
                    <a:close/>
                    <a:moveTo>
                      <a:pt x="1833" y="2214"/>
                    </a:moveTo>
                    <a:cubicBezTo>
                      <a:pt x="1821" y="2261"/>
                      <a:pt x="1807" y="2273"/>
                      <a:pt x="1782" y="2299"/>
                    </a:cubicBezTo>
                    <a:cubicBezTo>
                      <a:pt x="1775" y="2307"/>
                      <a:pt x="1770" y="2317"/>
                      <a:pt x="1770" y="2325"/>
                    </a:cubicBezTo>
                    <a:cubicBezTo>
                      <a:pt x="1771" y="2337"/>
                      <a:pt x="1777" y="2348"/>
                      <a:pt x="1783" y="2353"/>
                    </a:cubicBezTo>
                    <a:cubicBezTo>
                      <a:pt x="1763" y="2355"/>
                      <a:pt x="1753" y="2330"/>
                      <a:pt x="1751" y="2320"/>
                    </a:cubicBezTo>
                    <a:cubicBezTo>
                      <a:pt x="1748" y="2300"/>
                      <a:pt x="1757" y="2277"/>
                      <a:pt x="1773" y="2263"/>
                    </a:cubicBezTo>
                    <a:cubicBezTo>
                      <a:pt x="1790" y="2247"/>
                      <a:pt x="1817" y="2233"/>
                      <a:pt x="1833" y="2214"/>
                    </a:cubicBezTo>
                    <a:close/>
                    <a:moveTo>
                      <a:pt x="1851" y="2263"/>
                    </a:moveTo>
                    <a:cubicBezTo>
                      <a:pt x="1851" y="2274"/>
                      <a:pt x="1858" y="2285"/>
                      <a:pt x="1865" y="2293"/>
                    </a:cubicBezTo>
                    <a:cubicBezTo>
                      <a:pt x="1873" y="2302"/>
                      <a:pt x="1889" y="2311"/>
                      <a:pt x="1901" y="2306"/>
                    </a:cubicBezTo>
                    <a:cubicBezTo>
                      <a:pt x="1907" y="2319"/>
                      <a:pt x="1918" y="2325"/>
                      <a:pt x="1928" y="2331"/>
                    </a:cubicBezTo>
                    <a:cubicBezTo>
                      <a:pt x="1942" y="2338"/>
                      <a:pt x="1954" y="2351"/>
                      <a:pt x="1950" y="2364"/>
                    </a:cubicBezTo>
                    <a:cubicBezTo>
                      <a:pt x="1964" y="2355"/>
                      <a:pt x="1956" y="2327"/>
                      <a:pt x="1947" y="2316"/>
                    </a:cubicBezTo>
                    <a:cubicBezTo>
                      <a:pt x="1933" y="2300"/>
                      <a:pt x="1911" y="2297"/>
                      <a:pt x="1889" y="2292"/>
                    </a:cubicBezTo>
                    <a:cubicBezTo>
                      <a:pt x="1877" y="2289"/>
                      <a:pt x="1862" y="2281"/>
                      <a:pt x="1851" y="2263"/>
                    </a:cubicBezTo>
                    <a:close/>
                    <a:moveTo>
                      <a:pt x="1989" y="2526"/>
                    </a:moveTo>
                    <a:cubicBezTo>
                      <a:pt x="2002" y="2521"/>
                      <a:pt x="2029" y="2506"/>
                      <a:pt x="2031" y="2486"/>
                    </a:cubicBezTo>
                    <a:cubicBezTo>
                      <a:pt x="2032" y="2486"/>
                      <a:pt x="2034" y="2484"/>
                      <a:pt x="2035" y="2481"/>
                    </a:cubicBezTo>
                    <a:cubicBezTo>
                      <a:pt x="2037" y="2493"/>
                      <a:pt x="2030" y="2505"/>
                      <a:pt x="2019" y="2513"/>
                    </a:cubicBezTo>
                    <a:cubicBezTo>
                      <a:pt x="2009" y="2521"/>
                      <a:pt x="1997" y="2525"/>
                      <a:pt x="1989" y="2526"/>
                    </a:cubicBezTo>
                    <a:close/>
                    <a:moveTo>
                      <a:pt x="2001" y="2455"/>
                    </a:moveTo>
                    <a:cubicBezTo>
                      <a:pt x="2004" y="2454"/>
                      <a:pt x="2005" y="2450"/>
                      <a:pt x="2003" y="2447"/>
                    </a:cubicBezTo>
                    <a:cubicBezTo>
                      <a:pt x="2001" y="2444"/>
                      <a:pt x="1997" y="2443"/>
                      <a:pt x="1994" y="2445"/>
                    </a:cubicBezTo>
                    <a:cubicBezTo>
                      <a:pt x="1991" y="2447"/>
                      <a:pt x="1991" y="2451"/>
                      <a:pt x="1992" y="2454"/>
                    </a:cubicBezTo>
                    <a:cubicBezTo>
                      <a:pt x="1994" y="2456"/>
                      <a:pt x="1998" y="2457"/>
                      <a:pt x="2001" y="2455"/>
                    </a:cubicBezTo>
                    <a:close/>
                    <a:moveTo>
                      <a:pt x="2016" y="2467"/>
                    </a:moveTo>
                    <a:cubicBezTo>
                      <a:pt x="2019" y="2465"/>
                      <a:pt x="2020" y="2460"/>
                      <a:pt x="2018" y="2456"/>
                    </a:cubicBezTo>
                    <a:cubicBezTo>
                      <a:pt x="2016" y="2453"/>
                      <a:pt x="2011" y="2452"/>
                      <a:pt x="2007" y="2454"/>
                    </a:cubicBezTo>
                    <a:cubicBezTo>
                      <a:pt x="2004" y="2456"/>
                      <a:pt x="2003" y="2461"/>
                      <a:pt x="2005" y="2465"/>
                    </a:cubicBezTo>
                    <a:cubicBezTo>
                      <a:pt x="2007" y="2468"/>
                      <a:pt x="2012" y="2469"/>
                      <a:pt x="2016" y="2467"/>
                    </a:cubicBezTo>
                    <a:close/>
                    <a:moveTo>
                      <a:pt x="2031" y="2485"/>
                    </a:moveTo>
                    <a:cubicBezTo>
                      <a:pt x="2036" y="2482"/>
                      <a:pt x="2037" y="2475"/>
                      <a:pt x="2034" y="2471"/>
                    </a:cubicBezTo>
                    <a:cubicBezTo>
                      <a:pt x="2031" y="2466"/>
                      <a:pt x="2025" y="2464"/>
                      <a:pt x="2020" y="2467"/>
                    </a:cubicBezTo>
                    <a:cubicBezTo>
                      <a:pt x="2015" y="2471"/>
                      <a:pt x="2014" y="2477"/>
                      <a:pt x="2017" y="2482"/>
                    </a:cubicBezTo>
                    <a:cubicBezTo>
                      <a:pt x="2020" y="2486"/>
                      <a:pt x="2026" y="2488"/>
                      <a:pt x="2031" y="2485"/>
                    </a:cubicBezTo>
                    <a:close/>
                    <a:moveTo>
                      <a:pt x="2010" y="2560"/>
                    </a:moveTo>
                    <a:cubicBezTo>
                      <a:pt x="2014" y="2558"/>
                      <a:pt x="2015" y="2553"/>
                      <a:pt x="2012" y="2550"/>
                    </a:cubicBezTo>
                    <a:cubicBezTo>
                      <a:pt x="2010" y="2546"/>
                      <a:pt x="2006" y="2545"/>
                      <a:pt x="2002" y="2547"/>
                    </a:cubicBezTo>
                    <a:cubicBezTo>
                      <a:pt x="1999" y="2550"/>
                      <a:pt x="1998" y="2554"/>
                      <a:pt x="2000" y="2558"/>
                    </a:cubicBezTo>
                    <a:cubicBezTo>
                      <a:pt x="2002" y="2561"/>
                      <a:pt x="2007" y="2562"/>
                      <a:pt x="2010" y="2560"/>
                    </a:cubicBezTo>
                    <a:close/>
                    <a:moveTo>
                      <a:pt x="1785" y="2029"/>
                    </a:moveTo>
                    <a:cubicBezTo>
                      <a:pt x="1777" y="2030"/>
                      <a:pt x="1770" y="2041"/>
                      <a:pt x="1775" y="2048"/>
                    </a:cubicBezTo>
                    <a:cubicBezTo>
                      <a:pt x="1773" y="2053"/>
                      <a:pt x="1767" y="2057"/>
                      <a:pt x="1760" y="2055"/>
                    </a:cubicBezTo>
                    <a:cubicBezTo>
                      <a:pt x="1750" y="2053"/>
                      <a:pt x="1741" y="2040"/>
                      <a:pt x="1744" y="2030"/>
                    </a:cubicBezTo>
                    <a:cubicBezTo>
                      <a:pt x="1729" y="2053"/>
                      <a:pt x="1758" y="2082"/>
                      <a:pt x="1784" y="2073"/>
                    </a:cubicBezTo>
                    <a:cubicBezTo>
                      <a:pt x="1798" y="2067"/>
                      <a:pt x="1804" y="2055"/>
                      <a:pt x="1803" y="2045"/>
                    </a:cubicBezTo>
                    <a:cubicBezTo>
                      <a:pt x="1802" y="2036"/>
                      <a:pt x="1795" y="2028"/>
                      <a:pt x="1785" y="2029"/>
                    </a:cubicBezTo>
                    <a:close/>
                    <a:moveTo>
                      <a:pt x="1847" y="2023"/>
                    </a:moveTo>
                    <a:cubicBezTo>
                      <a:pt x="1837" y="2045"/>
                      <a:pt x="1818" y="2050"/>
                      <a:pt x="1810" y="2058"/>
                    </a:cubicBezTo>
                    <a:cubicBezTo>
                      <a:pt x="1801" y="2067"/>
                      <a:pt x="1812" y="2077"/>
                      <a:pt x="1823" y="2069"/>
                    </a:cubicBezTo>
                    <a:cubicBezTo>
                      <a:pt x="1836" y="2061"/>
                      <a:pt x="1845" y="2041"/>
                      <a:pt x="1847" y="2023"/>
                    </a:cubicBezTo>
                    <a:close/>
                    <a:moveTo>
                      <a:pt x="1832" y="2111"/>
                    </a:moveTo>
                    <a:cubicBezTo>
                      <a:pt x="1830" y="2104"/>
                      <a:pt x="1820" y="2099"/>
                      <a:pt x="1815" y="2100"/>
                    </a:cubicBezTo>
                    <a:cubicBezTo>
                      <a:pt x="1813" y="2091"/>
                      <a:pt x="1828" y="2082"/>
                      <a:pt x="1836" y="2092"/>
                    </a:cubicBezTo>
                    <a:cubicBezTo>
                      <a:pt x="1842" y="2097"/>
                      <a:pt x="1840" y="2108"/>
                      <a:pt x="1832" y="2111"/>
                    </a:cubicBezTo>
                    <a:close/>
                    <a:moveTo>
                      <a:pt x="1807" y="2136"/>
                    </a:moveTo>
                    <a:cubicBezTo>
                      <a:pt x="1811" y="2134"/>
                      <a:pt x="1814" y="2129"/>
                      <a:pt x="1812" y="2125"/>
                    </a:cubicBezTo>
                    <a:cubicBezTo>
                      <a:pt x="1808" y="2117"/>
                      <a:pt x="1798" y="2119"/>
                      <a:pt x="1796" y="2126"/>
                    </a:cubicBezTo>
                    <a:cubicBezTo>
                      <a:pt x="1794" y="2131"/>
                      <a:pt x="1797" y="2135"/>
                      <a:pt x="1792" y="2140"/>
                    </a:cubicBezTo>
                    <a:cubicBezTo>
                      <a:pt x="1798" y="2136"/>
                      <a:pt x="1801" y="2138"/>
                      <a:pt x="1807" y="2136"/>
                    </a:cubicBezTo>
                    <a:close/>
                    <a:moveTo>
                      <a:pt x="1882" y="2105"/>
                    </a:moveTo>
                    <a:cubicBezTo>
                      <a:pt x="1890" y="2124"/>
                      <a:pt x="1924" y="2142"/>
                      <a:pt x="1937" y="2125"/>
                    </a:cubicBezTo>
                    <a:cubicBezTo>
                      <a:pt x="1941" y="2128"/>
                      <a:pt x="1940" y="2134"/>
                      <a:pt x="1936" y="2138"/>
                    </a:cubicBezTo>
                    <a:cubicBezTo>
                      <a:pt x="1931" y="2143"/>
                      <a:pt x="1921" y="2144"/>
                      <a:pt x="1915" y="2138"/>
                    </a:cubicBezTo>
                    <a:cubicBezTo>
                      <a:pt x="1910" y="2144"/>
                      <a:pt x="1887" y="2131"/>
                      <a:pt x="1882" y="2105"/>
                    </a:cubicBezTo>
                    <a:close/>
                    <a:moveTo>
                      <a:pt x="1666" y="1909"/>
                    </a:moveTo>
                    <a:cubicBezTo>
                      <a:pt x="1663" y="1921"/>
                      <a:pt x="1665" y="1932"/>
                      <a:pt x="1673" y="1940"/>
                    </a:cubicBezTo>
                    <a:cubicBezTo>
                      <a:pt x="1680" y="1947"/>
                      <a:pt x="1689" y="1950"/>
                      <a:pt x="1698" y="1950"/>
                    </a:cubicBezTo>
                    <a:cubicBezTo>
                      <a:pt x="1702" y="1950"/>
                      <a:pt x="1705" y="1949"/>
                      <a:pt x="1708" y="1947"/>
                    </a:cubicBezTo>
                    <a:cubicBezTo>
                      <a:pt x="1707" y="1948"/>
                      <a:pt x="1706" y="1948"/>
                      <a:pt x="1705" y="1948"/>
                    </a:cubicBezTo>
                    <a:cubicBezTo>
                      <a:pt x="1697" y="1948"/>
                      <a:pt x="1690" y="1942"/>
                      <a:pt x="1690" y="1934"/>
                    </a:cubicBezTo>
                    <a:cubicBezTo>
                      <a:pt x="1690" y="1925"/>
                      <a:pt x="1696" y="1919"/>
                      <a:pt x="1704" y="1918"/>
                    </a:cubicBezTo>
                    <a:cubicBezTo>
                      <a:pt x="1716" y="1918"/>
                      <a:pt x="1723" y="1931"/>
                      <a:pt x="1718" y="1941"/>
                    </a:cubicBezTo>
                    <a:cubicBezTo>
                      <a:pt x="1714" y="1948"/>
                      <a:pt x="1705" y="1952"/>
                      <a:pt x="1698" y="1952"/>
                    </a:cubicBezTo>
                    <a:cubicBezTo>
                      <a:pt x="1688" y="1953"/>
                      <a:pt x="1678" y="1949"/>
                      <a:pt x="1671" y="1943"/>
                    </a:cubicBezTo>
                    <a:cubicBezTo>
                      <a:pt x="1662" y="1933"/>
                      <a:pt x="1659" y="1921"/>
                      <a:pt x="1661" y="1908"/>
                    </a:cubicBezTo>
                    <a:cubicBezTo>
                      <a:pt x="1664" y="1898"/>
                      <a:pt x="1669" y="1890"/>
                      <a:pt x="1676" y="1885"/>
                    </a:cubicBezTo>
                    <a:cubicBezTo>
                      <a:pt x="1674" y="1885"/>
                      <a:pt x="1672" y="1886"/>
                      <a:pt x="1669" y="1887"/>
                    </a:cubicBezTo>
                    <a:cubicBezTo>
                      <a:pt x="1659" y="1889"/>
                      <a:pt x="1651" y="1889"/>
                      <a:pt x="1641" y="1889"/>
                    </a:cubicBezTo>
                    <a:cubicBezTo>
                      <a:pt x="1638" y="1889"/>
                      <a:pt x="1636" y="1889"/>
                      <a:pt x="1633" y="1888"/>
                    </a:cubicBezTo>
                    <a:cubicBezTo>
                      <a:pt x="1628" y="1888"/>
                      <a:pt x="1624" y="1887"/>
                      <a:pt x="1620" y="1886"/>
                    </a:cubicBezTo>
                    <a:cubicBezTo>
                      <a:pt x="1618" y="1885"/>
                      <a:pt x="1605" y="1880"/>
                      <a:pt x="1606" y="1877"/>
                    </a:cubicBezTo>
                    <a:cubicBezTo>
                      <a:pt x="1607" y="1877"/>
                      <a:pt x="1614" y="1879"/>
                      <a:pt x="1616" y="1880"/>
                    </a:cubicBezTo>
                    <a:cubicBezTo>
                      <a:pt x="1622" y="1882"/>
                      <a:pt x="1627" y="1883"/>
                      <a:pt x="1634" y="1883"/>
                    </a:cubicBezTo>
                    <a:cubicBezTo>
                      <a:pt x="1636" y="1884"/>
                      <a:pt x="1639" y="1884"/>
                      <a:pt x="1641" y="1884"/>
                    </a:cubicBezTo>
                    <a:cubicBezTo>
                      <a:pt x="1651" y="1885"/>
                      <a:pt x="1659" y="1884"/>
                      <a:pt x="1668" y="1882"/>
                    </a:cubicBezTo>
                    <a:cubicBezTo>
                      <a:pt x="1669" y="1882"/>
                      <a:pt x="1670" y="1882"/>
                      <a:pt x="1672" y="1882"/>
                    </a:cubicBezTo>
                    <a:cubicBezTo>
                      <a:pt x="1669" y="1882"/>
                      <a:pt x="1666" y="1881"/>
                      <a:pt x="1662" y="1881"/>
                    </a:cubicBezTo>
                    <a:cubicBezTo>
                      <a:pt x="1654" y="1880"/>
                      <a:pt x="1647" y="1878"/>
                      <a:pt x="1640" y="1875"/>
                    </a:cubicBezTo>
                    <a:cubicBezTo>
                      <a:pt x="1620" y="1863"/>
                      <a:pt x="1619" y="1842"/>
                      <a:pt x="1627" y="1824"/>
                    </a:cubicBezTo>
                    <a:cubicBezTo>
                      <a:pt x="1635" y="1809"/>
                      <a:pt x="1649" y="1797"/>
                      <a:pt x="1666" y="1795"/>
                    </a:cubicBezTo>
                    <a:cubicBezTo>
                      <a:pt x="1681" y="1794"/>
                      <a:pt x="1692" y="1802"/>
                      <a:pt x="1697" y="1816"/>
                    </a:cubicBezTo>
                    <a:cubicBezTo>
                      <a:pt x="1699" y="1822"/>
                      <a:pt x="1700" y="1828"/>
                      <a:pt x="1698" y="1834"/>
                    </a:cubicBezTo>
                    <a:cubicBezTo>
                      <a:pt x="1697" y="1840"/>
                      <a:pt x="1695" y="1844"/>
                      <a:pt x="1690" y="1847"/>
                    </a:cubicBezTo>
                    <a:cubicBezTo>
                      <a:pt x="1684" y="1851"/>
                      <a:pt x="1678" y="1852"/>
                      <a:pt x="1672" y="1849"/>
                    </a:cubicBezTo>
                    <a:cubicBezTo>
                      <a:pt x="1668" y="1847"/>
                      <a:pt x="1665" y="1845"/>
                      <a:pt x="1664" y="1841"/>
                    </a:cubicBezTo>
                    <a:cubicBezTo>
                      <a:pt x="1662" y="1837"/>
                      <a:pt x="1663" y="1832"/>
                      <a:pt x="1666" y="1828"/>
                    </a:cubicBezTo>
                    <a:cubicBezTo>
                      <a:pt x="1669" y="1824"/>
                      <a:pt x="1673" y="1821"/>
                      <a:pt x="1679" y="1822"/>
                    </a:cubicBezTo>
                    <a:cubicBezTo>
                      <a:pt x="1684" y="1823"/>
                      <a:pt x="1687" y="1828"/>
                      <a:pt x="1688" y="1833"/>
                    </a:cubicBezTo>
                    <a:cubicBezTo>
                      <a:pt x="1688" y="1839"/>
                      <a:pt x="1683" y="1845"/>
                      <a:pt x="1677" y="1845"/>
                    </a:cubicBezTo>
                    <a:cubicBezTo>
                      <a:pt x="1670" y="1845"/>
                      <a:pt x="1665" y="1840"/>
                      <a:pt x="1665" y="1834"/>
                    </a:cubicBezTo>
                    <a:cubicBezTo>
                      <a:pt x="1665" y="1831"/>
                      <a:pt x="1666" y="1829"/>
                      <a:pt x="1667" y="1827"/>
                    </a:cubicBezTo>
                    <a:cubicBezTo>
                      <a:pt x="1667" y="1828"/>
                      <a:pt x="1666" y="1828"/>
                      <a:pt x="1666" y="1828"/>
                    </a:cubicBezTo>
                    <a:cubicBezTo>
                      <a:pt x="1664" y="1832"/>
                      <a:pt x="1663" y="1837"/>
                      <a:pt x="1664" y="1841"/>
                    </a:cubicBezTo>
                    <a:cubicBezTo>
                      <a:pt x="1666" y="1845"/>
                      <a:pt x="1668" y="1847"/>
                      <a:pt x="1672" y="1848"/>
                    </a:cubicBezTo>
                    <a:cubicBezTo>
                      <a:pt x="1678" y="1851"/>
                      <a:pt x="1684" y="1850"/>
                      <a:pt x="1689" y="1846"/>
                    </a:cubicBezTo>
                    <a:cubicBezTo>
                      <a:pt x="1694" y="1843"/>
                      <a:pt x="1696" y="1839"/>
                      <a:pt x="1697" y="1834"/>
                    </a:cubicBezTo>
                    <a:cubicBezTo>
                      <a:pt x="1698" y="1828"/>
                      <a:pt x="1698" y="1823"/>
                      <a:pt x="1696" y="1817"/>
                    </a:cubicBezTo>
                    <a:cubicBezTo>
                      <a:pt x="1691" y="1804"/>
                      <a:pt x="1680" y="1797"/>
                      <a:pt x="1666" y="1798"/>
                    </a:cubicBezTo>
                    <a:cubicBezTo>
                      <a:pt x="1649" y="1799"/>
                      <a:pt x="1636" y="1812"/>
                      <a:pt x="1630" y="1827"/>
                    </a:cubicBezTo>
                    <a:cubicBezTo>
                      <a:pt x="1623" y="1843"/>
                      <a:pt x="1624" y="1861"/>
                      <a:pt x="1642" y="1871"/>
                    </a:cubicBezTo>
                    <a:cubicBezTo>
                      <a:pt x="1649" y="1874"/>
                      <a:pt x="1655" y="1875"/>
                      <a:pt x="1663" y="1876"/>
                    </a:cubicBezTo>
                    <a:cubicBezTo>
                      <a:pt x="1668" y="1877"/>
                      <a:pt x="1673" y="1877"/>
                      <a:pt x="1678" y="1877"/>
                    </a:cubicBezTo>
                    <a:cubicBezTo>
                      <a:pt x="1695" y="1876"/>
                      <a:pt x="1711" y="1870"/>
                      <a:pt x="1728" y="1873"/>
                    </a:cubicBezTo>
                    <a:cubicBezTo>
                      <a:pt x="1745" y="1875"/>
                      <a:pt x="1760" y="1884"/>
                      <a:pt x="1771" y="1900"/>
                    </a:cubicBezTo>
                    <a:cubicBezTo>
                      <a:pt x="1777" y="1908"/>
                      <a:pt x="1780" y="1915"/>
                      <a:pt x="1782" y="1924"/>
                    </a:cubicBezTo>
                    <a:cubicBezTo>
                      <a:pt x="1782" y="1928"/>
                      <a:pt x="1783" y="1932"/>
                      <a:pt x="1783" y="1936"/>
                    </a:cubicBezTo>
                    <a:cubicBezTo>
                      <a:pt x="1785" y="1933"/>
                      <a:pt x="1786" y="1931"/>
                      <a:pt x="1789" y="1929"/>
                    </a:cubicBezTo>
                    <a:cubicBezTo>
                      <a:pt x="1797" y="1921"/>
                      <a:pt x="1809" y="1919"/>
                      <a:pt x="1819" y="1924"/>
                    </a:cubicBezTo>
                    <a:cubicBezTo>
                      <a:pt x="1828" y="1928"/>
                      <a:pt x="1836" y="1938"/>
                      <a:pt x="1836" y="1948"/>
                    </a:cubicBezTo>
                    <a:cubicBezTo>
                      <a:pt x="1835" y="1958"/>
                      <a:pt x="1830" y="1966"/>
                      <a:pt x="1822" y="1969"/>
                    </a:cubicBezTo>
                    <a:cubicBezTo>
                      <a:pt x="1817" y="1970"/>
                      <a:pt x="1811" y="1970"/>
                      <a:pt x="1807" y="1967"/>
                    </a:cubicBezTo>
                    <a:cubicBezTo>
                      <a:pt x="1805" y="1966"/>
                      <a:pt x="1802" y="1963"/>
                      <a:pt x="1801" y="1961"/>
                    </a:cubicBezTo>
                    <a:cubicBezTo>
                      <a:pt x="1799" y="1955"/>
                      <a:pt x="1800" y="1950"/>
                      <a:pt x="1805" y="1947"/>
                    </a:cubicBezTo>
                    <a:cubicBezTo>
                      <a:pt x="1809" y="1943"/>
                      <a:pt x="1816" y="1945"/>
                      <a:pt x="1819" y="1949"/>
                    </a:cubicBezTo>
                    <a:cubicBezTo>
                      <a:pt x="1823" y="1954"/>
                      <a:pt x="1822" y="1961"/>
                      <a:pt x="1817" y="1964"/>
                    </a:cubicBezTo>
                    <a:cubicBezTo>
                      <a:pt x="1813" y="1967"/>
                      <a:pt x="1807" y="1967"/>
                      <a:pt x="1804" y="1964"/>
                    </a:cubicBezTo>
                    <a:cubicBezTo>
                      <a:pt x="1808" y="1969"/>
                      <a:pt x="1815" y="1970"/>
                      <a:pt x="1822" y="1968"/>
                    </a:cubicBezTo>
                    <a:cubicBezTo>
                      <a:pt x="1830" y="1965"/>
                      <a:pt x="1834" y="1957"/>
                      <a:pt x="1835" y="1948"/>
                    </a:cubicBezTo>
                    <a:cubicBezTo>
                      <a:pt x="1834" y="1938"/>
                      <a:pt x="1828" y="1930"/>
                      <a:pt x="1819" y="1926"/>
                    </a:cubicBezTo>
                    <a:cubicBezTo>
                      <a:pt x="1813" y="1923"/>
                      <a:pt x="1807" y="1923"/>
                      <a:pt x="1801" y="1924"/>
                    </a:cubicBezTo>
                    <a:cubicBezTo>
                      <a:pt x="1782" y="1929"/>
                      <a:pt x="1785" y="1952"/>
                      <a:pt x="1774" y="1972"/>
                    </a:cubicBezTo>
                    <a:cubicBezTo>
                      <a:pt x="1763" y="1991"/>
                      <a:pt x="1745" y="2007"/>
                      <a:pt x="1724" y="2016"/>
                    </a:cubicBezTo>
                    <a:cubicBezTo>
                      <a:pt x="1750" y="2000"/>
                      <a:pt x="1772" y="1981"/>
                      <a:pt x="1778" y="1950"/>
                    </a:cubicBezTo>
                    <a:cubicBezTo>
                      <a:pt x="1780" y="1941"/>
                      <a:pt x="1779" y="1934"/>
                      <a:pt x="1777" y="1925"/>
                    </a:cubicBezTo>
                    <a:cubicBezTo>
                      <a:pt x="1775" y="1917"/>
                      <a:pt x="1773" y="1910"/>
                      <a:pt x="1768" y="1903"/>
                    </a:cubicBezTo>
                    <a:cubicBezTo>
                      <a:pt x="1752" y="1881"/>
                      <a:pt x="1729" y="1874"/>
                      <a:pt x="1705" y="1878"/>
                    </a:cubicBezTo>
                    <a:cubicBezTo>
                      <a:pt x="1686" y="1881"/>
                      <a:pt x="1671" y="1890"/>
                      <a:pt x="1666" y="1909"/>
                    </a:cubicBezTo>
                    <a:close/>
                    <a:moveTo>
                      <a:pt x="1474" y="1831"/>
                    </a:moveTo>
                    <a:cubicBezTo>
                      <a:pt x="1476" y="1830"/>
                      <a:pt x="1479" y="1830"/>
                      <a:pt x="1481" y="1833"/>
                    </a:cubicBezTo>
                    <a:cubicBezTo>
                      <a:pt x="1483" y="1835"/>
                      <a:pt x="1482" y="1838"/>
                      <a:pt x="1480" y="1840"/>
                    </a:cubicBezTo>
                    <a:cubicBezTo>
                      <a:pt x="1477" y="1841"/>
                      <a:pt x="1474" y="1841"/>
                      <a:pt x="1472" y="1838"/>
                    </a:cubicBezTo>
                    <a:cubicBezTo>
                      <a:pt x="1471" y="1836"/>
                      <a:pt x="1471" y="1833"/>
                      <a:pt x="1474" y="1831"/>
                    </a:cubicBezTo>
                    <a:close/>
                    <a:moveTo>
                      <a:pt x="1573" y="1927"/>
                    </a:moveTo>
                    <a:cubicBezTo>
                      <a:pt x="1573" y="1932"/>
                      <a:pt x="1576" y="1937"/>
                      <a:pt x="1581" y="1938"/>
                    </a:cubicBezTo>
                    <a:cubicBezTo>
                      <a:pt x="1585" y="1938"/>
                      <a:pt x="1588" y="1937"/>
                      <a:pt x="1589" y="1934"/>
                    </a:cubicBezTo>
                    <a:cubicBezTo>
                      <a:pt x="1591" y="1931"/>
                      <a:pt x="1590" y="1927"/>
                      <a:pt x="1586" y="1926"/>
                    </a:cubicBezTo>
                    <a:cubicBezTo>
                      <a:pt x="1584" y="1925"/>
                      <a:pt x="1581" y="1926"/>
                      <a:pt x="1580" y="1928"/>
                    </a:cubicBezTo>
                    <a:cubicBezTo>
                      <a:pt x="1579" y="1923"/>
                      <a:pt x="1588" y="1920"/>
                      <a:pt x="1592" y="1927"/>
                    </a:cubicBezTo>
                    <a:cubicBezTo>
                      <a:pt x="1594" y="1931"/>
                      <a:pt x="1594" y="1935"/>
                      <a:pt x="1590" y="1938"/>
                    </a:cubicBezTo>
                    <a:cubicBezTo>
                      <a:pt x="1584" y="1944"/>
                      <a:pt x="1577" y="1942"/>
                      <a:pt x="1572" y="1937"/>
                    </a:cubicBezTo>
                    <a:cubicBezTo>
                      <a:pt x="1568" y="1932"/>
                      <a:pt x="1568" y="1924"/>
                      <a:pt x="1572" y="1918"/>
                    </a:cubicBezTo>
                    <a:cubicBezTo>
                      <a:pt x="1561" y="1934"/>
                      <a:pt x="1565" y="1965"/>
                      <a:pt x="1570" y="1977"/>
                    </a:cubicBezTo>
                    <a:cubicBezTo>
                      <a:pt x="1570" y="1977"/>
                      <a:pt x="1568" y="1977"/>
                      <a:pt x="1567" y="1978"/>
                    </a:cubicBezTo>
                    <a:cubicBezTo>
                      <a:pt x="1558" y="1957"/>
                      <a:pt x="1559" y="1927"/>
                      <a:pt x="1571" y="1914"/>
                    </a:cubicBezTo>
                    <a:cubicBezTo>
                      <a:pt x="1546" y="1921"/>
                      <a:pt x="1529" y="1921"/>
                      <a:pt x="1514" y="1928"/>
                    </a:cubicBezTo>
                    <a:cubicBezTo>
                      <a:pt x="1506" y="1932"/>
                      <a:pt x="1499" y="1937"/>
                      <a:pt x="1497" y="1945"/>
                    </a:cubicBezTo>
                    <a:cubicBezTo>
                      <a:pt x="1495" y="1945"/>
                      <a:pt x="1493" y="1946"/>
                      <a:pt x="1491" y="1948"/>
                    </a:cubicBezTo>
                    <a:cubicBezTo>
                      <a:pt x="1492" y="1937"/>
                      <a:pt x="1502" y="1928"/>
                      <a:pt x="1514" y="1924"/>
                    </a:cubicBezTo>
                    <a:cubicBezTo>
                      <a:pt x="1515" y="1924"/>
                      <a:pt x="1516" y="1923"/>
                      <a:pt x="1516" y="1923"/>
                    </a:cubicBezTo>
                    <a:cubicBezTo>
                      <a:pt x="1501" y="1922"/>
                      <a:pt x="1482" y="1931"/>
                      <a:pt x="1470" y="1943"/>
                    </a:cubicBezTo>
                    <a:cubicBezTo>
                      <a:pt x="1465" y="1948"/>
                      <a:pt x="1459" y="1955"/>
                      <a:pt x="1459" y="1962"/>
                    </a:cubicBezTo>
                    <a:cubicBezTo>
                      <a:pt x="1459" y="1967"/>
                      <a:pt x="1462" y="1973"/>
                      <a:pt x="1467" y="1973"/>
                    </a:cubicBezTo>
                    <a:cubicBezTo>
                      <a:pt x="1468" y="1973"/>
                      <a:pt x="1470" y="1972"/>
                      <a:pt x="1470" y="1970"/>
                    </a:cubicBezTo>
                    <a:cubicBezTo>
                      <a:pt x="1471" y="1969"/>
                      <a:pt x="1470" y="1968"/>
                      <a:pt x="1469" y="1967"/>
                    </a:cubicBezTo>
                    <a:cubicBezTo>
                      <a:pt x="1468" y="1966"/>
                      <a:pt x="1467" y="1966"/>
                      <a:pt x="1466" y="1967"/>
                    </a:cubicBezTo>
                    <a:cubicBezTo>
                      <a:pt x="1465" y="1967"/>
                      <a:pt x="1464" y="1969"/>
                      <a:pt x="1465" y="1970"/>
                    </a:cubicBezTo>
                    <a:cubicBezTo>
                      <a:pt x="1466" y="1970"/>
                      <a:pt x="1467" y="1971"/>
                      <a:pt x="1468" y="1970"/>
                    </a:cubicBezTo>
                    <a:cubicBezTo>
                      <a:pt x="1467" y="1971"/>
                      <a:pt x="1466" y="1971"/>
                      <a:pt x="1465" y="1971"/>
                    </a:cubicBezTo>
                    <a:cubicBezTo>
                      <a:pt x="1463" y="1970"/>
                      <a:pt x="1463" y="1969"/>
                      <a:pt x="1463" y="1967"/>
                    </a:cubicBezTo>
                    <a:cubicBezTo>
                      <a:pt x="1464" y="1964"/>
                      <a:pt x="1466" y="1963"/>
                      <a:pt x="1469" y="1963"/>
                    </a:cubicBezTo>
                    <a:cubicBezTo>
                      <a:pt x="1471" y="1964"/>
                      <a:pt x="1473" y="1965"/>
                      <a:pt x="1474" y="1967"/>
                    </a:cubicBezTo>
                    <a:cubicBezTo>
                      <a:pt x="1475" y="1968"/>
                      <a:pt x="1475" y="1970"/>
                      <a:pt x="1474" y="1972"/>
                    </a:cubicBezTo>
                    <a:cubicBezTo>
                      <a:pt x="1473" y="1975"/>
                      <a:pt x="1470" y="1976"/>
                      <a:pt x="1468" y="1976"/>
                    </a:cubicBezTo>
                    <a:cubicBezTo>
                      <a:pt x="1462" y="1976"/>
                      <a:pt x="1459" y="1971"/>
                      <a:pt x="1458" y="1966"/>
                    </a:cubicBezTo>
                    <a:cubicBezTo>
                      <a:pt x="1458" y="1964"/>
                      <a:pt x="1458" y="1961"/>
                      <a:pt x="1458" y="1959"/>
                    </a:cubicBezTo>
                    <a:cubicBezTo>
                      <a:pt x="1454" y="1969"/>
                      <a:pt x="1456" y="1978"/>
                      <a:pt x="1461" y="1986"/>
                    </a:cubicBezTo>
                    <a:cubicBezTo>
                      <a:pt x="1464" y="1991"/>
                      <a:pt x="1469" y="1995"/>
                      <a:pt x="1475" y="1995"/>
                    </a:cubicBezTo>
                    <a:cubicBezTo>
                      <a:pt x="1475" y="1995"/>
                      <a:pt x="1475" y="1995"/>
                      <a:pt x="1475" y="1995"/>
                    </a:cubicBezTo>
                    <a:cubicBezTo>
                      <a:pt x="1470" y="1993"/>
                      <a:pt x="1467" y="1987"/>
                      <a:pt x="1473" y="1982"/>
                    </a:cubicBezTo>
                    <a:cubicBezTo>
                      <a:pt x="1477" y="1978"/>
                      <a:pt x="1489" y="1978"/>
                      <a:pt x="1490" y="1963"/>
                    </a:cubicBezTo>
                    <a:cubicBezTo>
                      <a:pt x="1493" y="1970"/>
                      <a:pt x="1494" y="1977"/>
                      <a:pt x="1493" y="1983"/>
                    </a:cubicBezTo>
                    <a:cubicBezTo>
                      <a:pt x="1491" y="1989"/>
                      <a:pt x="1486" y="1995"/>
                      <a:pt x="1480" y="1997"/>
                    </a:cubicBezTo>
                    <a:cubicBezTo>
                      <a:pt x="1471" y="1998"/>
                      <a:pt x="1464" y="1993"/>
                      <a:pt x="1459" y="1987"/>
                    </a:cubicBezTo>
                    <a:cubicBezTo>
                      <a:pt x="1453" y="1977"/>
                      <a:pt x="1453" y="1965"/>
                      <a:pt x="1458" y="1955"/>
                    </a:cubicBezTo>
                    <a:cubicBezTo>
                      <a:pt x="1463" y="1946"/>
                      <a:pt x="1475" y="1935"/>
                      <a:pt x="1485" y="1930"/>
                    </a:cubicBezTo>
                    <a:cubicBezTo>
                      <a:pt x="1493" y="1925"/>
                      <a:pt x="1504" y="1922"/>
                      <a:pt x="1513" y="1921"/>
                    </a:cubicBezTo>
                    <a:cubicBezTo>
                      <a:pt x="1507" y="1920"/>
                      <a:pt x="1502" y="1918"/>
                      <a:pt x="1497" y="1915"/>
                    </a:cubicBezTo>
                    <a:cubicBezTo>
                      <a:pt x="1485" y="1909"/>
                      <a:pt x="1478" y="1901"/>
                      <a:pt x="1472" y="1890"/>
                    </a:cubicBezTo>
                    <a:cubicBezTo>
                      <a:pt x="1470" y="1885"/>
                      <a:pt x="1469" y="1882"/>
                      <a:pt x="1468" y="1878"/>
                    </a:cubicBezTo>
                    <a:cubicBezTo>
                      <a:pt x="1469" y="1878"/>
                      <a:pt x="1471" y="1878"/>
                      <a:pt x="1471" y="1877"/>
                    </a:cubicBezTo>
                    <a:cubicBezTo>
                      <a:pt x="1472" y="1881"/>
                      <a:pt x="1474" y="1884"/>
                      <a:pt x="1475" y="1888"/>
                    </a:cubicBezTo>
                    <a:cubicBezTo>
                      <a:pt x="1481" y="1899"/>
                      <a:pt x="1488" y="1905"/>
                      <a:pt x="1499" y="1911"/>
                    </a:cubicBezTo>
                    <a:cubicBezTo>
                      <a:pt x="1513" y="1918"/>
                      <a:pt x="1528" y="1919"/>
                      <a:pt x="1543" y="1916"/>
                    </a:cubicBezTo>
                    <a:cubicBezTo>
                      <a:pt x="1539" y="1916"/>
                      <a:pt x="1535" y="1915"/>
                      <a:pt x="1531" y="1913"/>
                    </a:cubicBezTo>
                    <a:cubicBezTo>
                      <a:pt x="1531" y="1913"/>
                      <a:pt x="1531" y="1913"/>
                      <a:pt x="1531" y="1913"/>
                    </a:cubicBezTo>
                    <a:cubicBezTo>
                      <a:pt x="1523" y="1910"/>
                      <a:pt x="1516" y="1905"/>
                      <a:pt x="1512" y="1897"/>
                    </a:cubicBezTo>
                    <a:cubicBezTo>
                      <a:pt x="1519" y="1904"/>
                      <a:pt x="1524" y="1907"/>
                      <a:pt x="1532" y="1911"/>
                    </a:cubicBezTo>
                    <a:cubicBezTo>
                      <a:pt x="1532" y="1911"/>
                      <a:pt x="1532" y="1911"/>
                      <a:pt x="1532" y="1911"/>
                    </a:cubicBezTo>
                    <a:cubicBezTo>
                      <a:pt x="1549" y="1917"/>
                      <a:pt x="1553" y="1915"/>
                      <a:pt x="1570" y="1910"/>
                    </a:cubicBezTo>
                    <a:cubicBezTo>
                      <a:pt x="1596" y="1902"/>
                      <a:pt x="1622" y="1891"/>
                      <a:pt x="1647" y="1895"/>
                    </a:cubicBezTo>
                    <a:cubicBezTo>
                      <a:pt x="1631" y="1895"/>
                      <a:pt x="1572" y="1905"/>
                      <a:pt x="1573" y="1927"/>
                    </a:cubicBezTo>
                    <a:close/>
                    <a:moveTo>
                      <a:pt x="1522" y="1905"/>
                    </a:moveTo>
                    <a:cubicBezTo>
                      <a:pt x="1530" y="1895"/>
                      <a:pt x="1515" y="1885"/>
                      <a:pt x="1511" y="1881"/>
                    </a:cubicBezTo>
                    <a:cubicBezTo>
                      <a:pt x="1508" y="1878"/>
                      <a:pt x="1506" y="1876"/>
                      <a:pt x="1506" y="1872"/>
                    </a:cubicBezTo>
                    <a:cubicBezTo>
                      <a:pt x="1504" y="1876"/>
                      <a:pt x="1501" y="1888"/>
                      <a:pt x="1502" y="1894"/>
                    </a:cubicBezTo>
                    <a:cubicBezTo>
                      <a:pt x="1503" y="1902"/>
                      <a:pt x="1509" y="1909"/>
                      <a:pt x="1519" y="1907"/>
                    </a:cubicBezTo>
                    <a:cubicBezTo>
                      <a:pt x="1515" y="1905"/>
                      <a:pt x="1511" y="1899"/>
                      <a:pt x="1511" y="1894"/>
                    </a:cubicBezTo>
                    <a:cubicBezTo>
                      <a:pt x="1512" y="1896"/>
                      <a:pt x="1517" y="1902"/>
                      <a:pt x="1522" y="1905"/>
                    </a:cubicBezTo>
                    <a:close/>
                    <a:moveTo>
                      <a:pt x="1515" y="1979"/>
                    </a:moveTo>
                    <a:cubicBezTo>
                      <a:pt x="1512" y="1980"/>
                      <a:pt x="1510" y="1983"/>
                      <a:pt x="1511" y="1986"/>
                    </a:cubicBezTo>
                    <a:cubicBezTo>
                      <a:pt x="1512" y="1989"/>
                      <a:pt x="1515" y="1991"/>
                      <a:pt x="1518" y="1990"/>
                    </a:cubicBezTo>
                    <a:cubicBezTo>
                      <a:pt x="1521" y="1989"/>
                      <a:pt x="1523" y="1986"/>
                      <a:pt x="1522" y="1983"/>
                    </a:cubicBezTo>
                    <a:cubicBezTo>
                      <a:pt x="1521" y="1980"/>
                      <a:pt x="1518" y="1979"/>
                      <a:pt x="1515" y="1979"/>
                    </a:cubicBezTo>
                    <a:close/>
                    <a:moveTo>
                      <a:pt x="1505" y="1966"/>
                    </a:moveTo>
                    <a:cubicBezTo>
                      <a:pt x="1501" y="1967"/>
                      <a:pt x="1499" y="1971"/>
                      <a:pt x="1500" y="1974"/>
                    </a:cubicBezTo>
                    <a:cubicBezTo>
                      <a:pt x="1501" y="1978"/>
                      <a:pt x="1505" y="1980"/>
                      <a:pt x="1509" y="1979"/>
                    </a:cubicBezTo>
                    <a:cubicBezTo>
                      <a:pt x="1513" y="1978"/>
                      <a:pt x="1515" y="1974"/>
                      <a:pt x="1513" y="1970"/>
                    </a:cubicBezTo>
                    <a:cubicBezTo>
                      <a:pt x="1512" y="1967"/>
                      <a:pt x="1508" y="1964"/>
                      <a:pt x="1505" y="1966"/>
                    </a:cubicBezTo>
                    <a:close/>
                    <a:moveTo>
                      <a:pt x="1496" y="1946"/>
                    </a:moveTo>
                    <a:cubicBezTo>
                      <a:pt x="1491" y="1947"/>
                      <a:pt x="1488" y="1953"/>
                      <a:pt x="1489" y="1958"/>
                    </a:cubicBezTo>
                    <a:cubicBezTo>
                      <a:pt x="1491" y="1963"/>
                      <a:pt x="1496" y="1965"/>
                      <a:pt x="1501" y="1964"/>
                    </a:cubicBezTo>
                    <a:cubicBezTo>
                      <a:pt x="1506" y="1962"/>
                      <a:pt x="1509" y="1957"/>
                      <a:pt x="1507" y="1952"/>
                    </a:cubicBezTo>
                    <a:cubicBezTo>
                      <a:pt x="1506" y="1947"/>
                      <a:pt x="1501" y="1944"/>
                      <a:pt x="1496" y="1946"/>
                    </a:cubicBezTo>
                    <a:close/>
                    <a:moveTo>
                      <a:pt x="1461" y="1857"/>
                    </a:moveTo>
                    <a:cubicBezTo>
                      <a:pt x="1466" y="1854"/>
                      <a:pt x="1472" y="1855"/>
                      <a:pt x="1476" y="1860"/>
                    </a:cubicBezTo>
                    <a:cubicBezTo>
                      <a:pt x="1479" y="1864"/>
                      <a:pt x="1478" y="1871"/>
                      <a:pt x="1473" y="1874"/>
                    </a:cubicBezTo>
                    <a:cubicBezTo>
                      <a:pt x="1468" y="1877"/>
                      <a:pt x="1462" y="1876"/>
                      <a:pt x="1459" y="1871"/>
                    </a:cubicBezTo>
                    <a:cubicBezTo>
                      <a:pt x="1455" y="1867"/>
                      <a:pt x="1457" y="1860"/>
                      <a:pt x="1461" y="1857"/>
                    </a:cubicBezTo>
                    <a:close/>
                    <a:moveTo>
                      <a:pt x="1465" y="1841"/>
                    </a:moveTo>
                    <a:cubicBezTo>
                      <a:pt x="1468" y="1839"/>
                      <a:pt x="1472" y="1840"/>
                      <a:pt x="1474" y="1843"/>
                    </a:cubicBezTo>
                    <a:cubicBezTo>
                      <a:pt x="1476" y="1846"/>
                      <a:pt x="1476" y="1850"/>
                      <a:pt x="1473" y="1852"/>
                    </a:cubicBezTo>
                    <a:cubicBezTo>
                      <a:pt x="1470" y="1854"/>
                      <a:pt x="1466" y="1853"/>
                      <a:pt x="1463" y="1850"/>
                    </a:cubicBezTo>
                    <a:cubicBezTo>
                      <a:pt x="1461" y="1847"/>
                      <a:pt x="1462" y="1843"/>
                      <a:pt x="1465" y="1841"/>
                    </a:cubicBezTo>
                    <a:close/>
                    <a:moveTo>
                      <a:pt x="1635" y="1798"/>
                    </a:moveTo>
                    <a:cubicBezTo>
                      <a:pt x="1650" y="1796"/>
                      <a:pt x="1664" y="1791"/>
                      <a:pt x="1674" y="1781"/>
                    </a:cubicBezTo>
                    <a:cubicBezTo>
                      <a:pt x="1683" y="1772"/>
                      <a:pt x="1687" y="1757"/>
                      <a:pt x="1682" y="1744"/>
                    </a:cubicBezTo>
                    <a:cubicBezTo>
                      <a:pt x="1679" y="1737"/>
                      <a:pt x="1673" y="1730"/>
                      <a:pt x="1667" y="1726"/>
                    </a:cubicBezTo>
                    <a:cubicBezTo>
                      <a:pt x="1659" y="1722"/>
                      <a:pt x="1652" y="1720"/>
                      <a:pt x="1643" y="1719"/>
                    </a:cubicBezTo>
                    <a:cubicBezTo>
                      <a:pt x="1634" y="1719"/>
                      <a:pt x="1627" y="1720"/>
                      <a:pt x="1619" y="1723"/>
                    </a:cubicBezTo>
                    <a:cubicBezTo>
                      <a:pt x="1616" y="1725"/>
                      <a:pt x="1613" y="1726"/>
                      <a:pt x="1609" y="1728"/>
                    </a:cubicBezTo>
                    <a:cubicBezTo>
                      <a:pt x="1600" y="1734"/>
                      <a:pt x="1594" y="1739"/>
                      <a:pt x="1588" y="1748"/>
                    </a:cubicBezTo>
                    <a:cubicBezTo>
                      <a:pt x="1579" y="1760"/>
                      <a:pt x="1574" y="1770"/>
                      <a:pt x="1573" y="1785"/>
                    </a:cubicBezTo>
                    <a:cubicBezTo>
                      <a:pt x="1573" y="1786"/>
                      <a:pt x="1573" y="1787"/>
                      <a:pt x="1573" y="1788"/>
                    </a:cubicBezTo>
                    <a:cubicBezTo>
                      <a:pt x="1568" y="1779"/>
                      <a:pt x="1560" y="1771"/>
                      <a:pt x="1551" y="1766"/>
                    </a:cubicBezTo>
                    <a:cubicBezTo>
                      <a:pt x="1540" y="1760"/>
                      <a:pt x="1527" y="1757"/>
                      <a:pt x="1515" y="1761"/>
                    </a:cubicBezTo>
                    <a:cubicBezTo>
                      <a:pt x="1511" y="1763"/>
                      <a:pt x="1506" y="1765"/>
                      <a:pt x="1501" y="1770"/>
                    </a:cubicBezTo>
                    <a:cubicBezTo>
                      <a:pt x="1506" y="1766"/>
                      <a:pt x="1511" y="1764"/>
                      <a:pt x="1516" y="1763"/>
                    </a:cubicBezTo>
                    <a:cubicBezTo>
                      <a:pt x="1528" y="1760"/>
                      <a:pt x="1539" y="1763"/>
                      <a:pt x="1549" y="1769"/>
                    </a:cubicBezTo>
                    <a:cubicBezTo>
                      <a:pt x="1557" y="1774"/>
                      <a:pt x="1562" y="1780"/>
                      <a:pt x="1566" y="1786"/>
                    </a:cubicBezTo>
                    <a:cubicBezTo>
                      <a:pt x="1574" y="1799"/>
                      <a:pt x="1576" y="1811"/>
                      <a:pt x="1582" y="1824"/>
                    </a:cubicBezTo>
                    <a:cubicBezTo>
                      <a:pt x="1583" y="1825"/>
                      <a:pt x="1583" y="1825"/>
                      <a:pt x="1583" y="1825"/>
                    </a:cubicBezTo>
                    <a:cubicBezTo>
                      <a:pt x="1587" y="1832"/>
                      <a:pt x="1591" y="1838"/>
                      <a:pt x="1596" y="1844"/>
                    </a:cubicBezTo>
                    <a:cubicBezTo>
                      <a:pt x="1598" y="1846"/>
                      <a:pt x="1611" y="1859"/>
                      <a:pt x="1613" y="1858"/>
                    </a:cubicBezTo>
                    <a:cubicBezTo>
                      <a:pt x="1614" y="1857"/>
                      <a:pt x="1605" y="1848"/>
                      <a:pt x="1604" y="1846"/>
                    </a:cubicBezTo>
                    <a:cubicBezTo>
                      <a:pt x="1597" y="1839"/>
                      <a:pt x="1592" y="1831"/>
                      <a:pt x="1587" y="1823"/>
                    </a:cubicBezTo>
                    <a:cubicBezTo>
                      <a:pt x="1586" y="1821"/>
                      <a:pt x="1586" y="1821"/>
                      <a:pt x="1586" y="1821"/>
                    </a:cubicBezTo>
                    <a:cubicBezTo>
                      <a:pt x="1580" y="1809"/>
                      <a:pt x="1577" y="1799"/>
                      <a:pt x="1577" y="1785"/>
                    </a:cubicBezTo>
                    <a:cubicBezTo>
                      <a:pt x="1578" y="1770"/>
                      <a:pt x="1585" y="1753"/>
                      <a:pt x="1599" y="1744"/>
                    </a:cubicBezTo>
                    <a:cubicBezTo>
                      <a:pt x="1606" y="1739"/>
                      <a:pt x="1620" y="1737"/>
                      <a:pt x="1626" y="1746"/>
                    </a:cubicBezTo>
                    <a:cubicBezTo>
                      <a:pt x="1628" y="1749"/>
                      <a:pt x="1628" y="1753"/>
                      <a:pt x="1626" y="1755"/>
                    </a:cubicBezTo>
                    <a:cubicBezTo>
                      <a:pt x="1624" y="1758"/>
                      <a:pt x="1621" y="1758"/>
                      <a:pt x="1618" y="1757"/>
                    </a:cubicBezTo>
                    <a:cubicBezTo>
                      <a:pt x="1615" y="1756"/>
                      <a:pt x="1614" y="1754"/>
                      <a:pt x="1614" y="1752"/>
                    </a:cubicBezTo>
                    <a:cubicBezTo>
                      <a:pt x="1613" y="1749"/>
                      <a:pt x="1616" y="1746"/>
                      <a:pt x="1619" y="1747"/>
                    </a:cubicBezTo>
                    <a:cubicBezTo>
                      <a:pt x="1620" y="1748"/>
                      <a:pt x="1622" y="1749"/>
                      <a:pt x="1622" y="1750"/>
                    </a:cubicBezTo>
                    <a:cubicBezTo>
                      <a:pt x="1623" y="1749"/>
                      <a:pt x="1623" y="1746"/>
                      <a:pt x="1621" y="1745"/>
                    </a:cubicBezTo>
                    <a:cubicBezTo>
                      <a:pt x="1618" y="1743"/>
                      <a:pt x="1614" y="1744"/>
                      <a:pt x="1611" y="1746"/>
                    </a:cubicBezTo>
                    <a:cubicBezTo>
                      <a:pt x="1607" y="1750"/>
                      <a:pt x="1608" y="1757"/>
                      <a:pt x="1611" y="1761"/>
                    </a:cubicBezTo>
                    <a:cubicBezTo>
                      <a:pt x="1614" y="1764"/>
                      <a:pt x="1619" y="1766"/>
                      <a:pt x="1623" y="1766"/>
                    </a:cubicBezTo>
                    <a:cubicBezTo>
                      <a:pt x="1627" y="1765"/>
                      <a:pt x="1630" y="1763"/>
                      <a:pt x="1633" y="1759"/>
                    </a:cubicBezTo>
                    <a:cubicBezTo>
                      <a:pt x="1635" y="1755"/>
                      <a:pt x="1636" y="1749"/>
                      <a:pt x="1633" y="1744"/>
                    </a:cubicBezTo>
                    <a:cubicBezTo>
                      <a:pt x="1625" y="1734"/>
                      <a:pt x="1611" y="1734"/>
                      <a:pt x="1601" y="1740"/>
                    </a:cubicBezTo>
                    <a:cubicBezTo>
                      <a:pt x="1597" y="1742"/>
                      <a:pt x="1595" y="1745"/>
                      <a:pt x="1592" y="1748"/>
                    </a:cubicBezTo>
                    <a:cubicBezTo>
                      <a:pt x="1600" y="1738"/>
                      <a:pt x="1608" y="1731"/>
                      <a:pt x="1620" y="1726"/>
                    </a:cubicBezTo>
                    <a:cubicBezTo>
                      <a:pt x="1628" y="1722"/>
                      <a:pt x="1634" y="1721"/>
                      <a:pt x="1643" y="1721"/>
                    </a:cubicBezTo>
                    <a:cubicBezTo>
                      <a:pt x="1652" y="1721"/>
                      <a:pt x="1658" y="1723"/>
                      <a:pt x="1666" y="1728"/>
                    </a:cubicBezTo>
                    <a:cubicBezTo>
                      <a:pt x="1670" y="1730"/>
                      <a:pt x="1673" y="1732"/>
                      <a:pt x="1676" y="1736"/>
                    </a:cubicBezTo>
                    <a:cubicBezTo>
                      <a:pt x="1676" y="1736"/>
                      <a:pt x="1676" y="1736"/>
                      <a:pt x="1676" y="1736"/>
                    </a:cubicBezTo>
                    <a:cubicBezTo>
                      <a:pt x="1666" y="1728"/>
                      <a:pt x="1652" y="1730"/>
                      <a:pt x="1649" y="1747"/>
                    </a:cubicBezTo>
                    <a:cubicBezTo>
                      <a:pt x="1647" y="1760"/>
                      <a:pt x="1661" y="1781"/>
                      <a:pt x="1635" y="1798"/>
                    </a:cubicBezTo>
                    <a:close/>
                    <a:moveTo>
                      <a:pt x="1517" y="1764"/>
                    </a:moveTo>
                    <a:cubicBezTo>
                      <a:pt x="1522" y="1778"/>
                      <a:pt x="1502" y="1784"/>
                      <a:pt x="1496" y="1787"/>
                    </a:cubicBezTo>
                    <a:cubicBezTo>
                      <a:pt x="1491" y="1790"/>
                      <a:pt x="1488" y="1792"/>
                      <a:pt x="1487" y="1797"/>
                    </a:cubicBezTo>
                    <a:cubicBezTo>
                      <a:pt x="1485" y="1791"/>
                      <a:pt x="1486" y="1776"/>
                      <a:pt x="1489" y="1769"/>
                    </a:cubicBezTo>
                    <a:cubicBezTo>
                      <a:pt x="1493" y="1760"/>
                      <a:pt x="1503" y="1754"/>
                      <a:pt x="1514" y="1760"/>
                    </a:cubicBezTo>
                    <a:cubicBezTo>
                      <a:pt x="1508" y="1761"/>
                      <a:pt x="1501" y="1767"/>
                      <a:pt x="1500" y="1772"/>
                    </a:cubicBezTo>
                    <a:cubicBezTo>
                      <a:pt x="1502" y="1770"/>
                      <a:pt x="1509" y="1765"/>
                      <a:pt x="1517" y="1764"/>
                    </a:cubicBezTo>
                    <a:close/>
                    <a:moveTo>
                      <a:pt x="1704" y="2005"/>
                    </a:moveTo>
                    <a:cubicBezTo>
                      <a:pt x="1683" y="2008"/>
                      <a:pt x="1669" y="2005"/>
                      <a:pt x="1649" y="2004"/>
                    </a:cubicBezTo>
                    <a:cubicBezTo>
                      <a:pt x="1640" y="2004"/>
                      <a:pt x="1631" y="2005"/>
                      <a:pt x="1623" y="2012"/>
                    </a:cubicBezTo>
                    <a:cubicBezTo>
                      <a:pt x="1617" y="2018"/>
                      <a:pt x="1614" y="2026"/>
                      <a:pt x="1616" y="2034"/>
                    </a:cubicBezTo>
                    <a:cubicBezTo>
                      <a:pt x="1618" y="2041"/>
                      <a:pt x="1623" y="2047"/>
                      <a:pt x="1631" y="2048"/>
                    </a:cubicBezTo>
                    <a:cubicBezTo>
                      <a:pt x="1635" y="2049"/>
                      <a:pt x="1639" y="2048"/>
                      <a:pt x="1643" y="2045"/>
                    </a:cubicBezTo>
                    <a:cubicBezTo>
                      <a:pt x="1648" y="2041"/>
                      <a:pt x="1650" y="2033"/>
                      <a:pt x="1645" y="2029"/>
                    </a:cubicBezTo>
                    <a:cubicBezTo>
                      <a:pt x="1642" y="2026"/>
                      <a:pt x="1638" y="2025"/>
                      <a:pt x="1634" y="2028"/>
                    </a:cubicBezTo>
                    <a:cubicBezTo>
                      <a:pt x="1630" y="2030"/>
                      <a:pt x="1629" y="2036"/>
                      <a:pt x="1632" y="2039"/>
                    </a:cubicBezTo>
                    <a:cubicBezTo>
                      <a:pt x="1635" y="2043"/>
                      <a:pt x="1640" y="2044"/>
                      <a:pt x="1644" y="2042"/>
                    </a:cubicBezTo>
                    <a:cubicBezTo>
                      <a:pt x="1645" y="2041"/>
                      <a:pt x="1646" y="2040"/>
                      <a:pt x="1646" y="2040"/>
                    </a:cubicBezTo>
                    <a:cubicBezTo>
                      <a:pt x="1645" y="2041"/>
                      <a:pt x="1644" y="2043"/>
                      <a:pt x="1642" y="2044"/>
                    </a:cubicBezTo>
                    <a:cubicBezTo>
                      <a:pt x="1639" y="2046"/>
                      <a:pt x="1635" y="2047"/>
                      <a:pt x="1631" y="2046"/>
                    </a:cubicBezTo>
                    <a:cubicBezTo>
                      <a:pt x="1625" y="2045"/>
                      <a:pt x="1620" y="2040"/>
                      <a:pt x="1619" y="2034"/>
                    </a:cubicBezTo>
                    <a:cubicBezTo>
                      <a:pt x="1617" y="2026"/>
                      <a:pt x="1620" y="2020"/>
                      <a:pt x="1626" y="2015"/>
                    </a:cubicBezTo>
                    <a:cubicBezTo>
                      <a:pt x="1633" y="2009"/>
                      <a:pt x="1641" y="2008"/>
                      <a:pt x="1649" y="2009"/>
                    </a:cubicBezTo>
                    <a:cubicBezTo>
                      <a:pt x="1670" y="2009"/>
                      <a:pt x="1683" y="2013"/>
                      <a:pt x="1704" y="2010"/>
                    </a:cubicBezTo>
                    <a:cubicBezTo>
                      <a:pt x="1724" y="2006"/>
                      <a:pt x="1742" y="1998"/>
                      <a:pt x="1755" y="1983"/>
                    </a:cubicBezTo>
                    <a:cubicBezTo>
                      <a:pt x="1767" y="1969"/>
                      <a:pt x="1771" y="1953"/>
                      <a:pt x="1764" y="1935"/>
                    </a:cubicBezTo>
                    <a:cubicBezTo>
                      <a:pt x="1757" y="1919"/>
                      <a:pt x="1741" y="1908"/>
                      <a:pt x="1724" y="1909"/>
                    </a:cubicBezTo>
                    <a:cubicBezTo>
                      <a:pt x="1724" y="1909"/>
                      <a:pt x="1724" y="1909"/>
                      <a:pt x="1724" y="1909"/>
                    </a:cubicBezTo>
                    <a:cubicBezTo>
                      <a:pt x="1731" y="1913"/>
                      <a:pt x="1738" y="1921"/>
                      <a:pt x="1739" y="1931"/>
                    </a:cubicBezTo>
                    <a:cubicBezTo>
                      <a:pt x="1740" y="1948"/>
                      <a:pt x="1729" y="1959"/>
                      <a:pt x="1713" y="1961"/>
                    </a:cubicBezTo>
                    <a:cubicBezTo>
                      <a:pt x="1683" y="1965"/>
                      <a:pt x="1687" y="2001"/>
                      <a:pt x="1720" y="1997"/>
                    </a:cubicBezTo>
                    <a:cubicBezTo>
                      <a:pt x="1736" y="1995"/>
                      <a:pt x="1749" y="1981"/>
                      <a:pt x="1753" y="1969"/>
                    </a:cubicBezTo>
                    <a:cubicBezTo>
                      <a:pt x="1762" y="1944"/>
                      <a:pt x="1750" y="1911"/>
                      <a:pt x="1724" y="1909"/>
                    </a:cubicBezTo>
                    <a:cubicBezTo>
                      <a:pt x="1741" y="1910"/>
                      <a:pt x="1755" y="1921"/>
                      <a:pt x="1761" y="1936"/>
                    </a:cubicBezTo>
                    <a:cubicBezTo>
                      <a:pt x="1767" y="1953"/>
                      <a:pt x="1763" y="1967"/>
                      <a:pt x="1752" y="1980"/>
                    </a:cubicBezTo>
                    <a:cubicBezTo>
                      <a:pt x="1739" y="1994"/>
                      <a:pt x="1722" y="2002"/>
                      <a:pt x="1704" y="2005"/>
                    </a:cubicBezTo>
                    <a:close/>
                    <a:moveTo>
                      <a:pt x="1621" y="1864"/>
                    </a:moveTo>
                    <a:cubicBezTo>
                      <a:pt x="1608" y="1832"/>
                      <a:pt x="1623" y="1807"/>
                      <a:pt x="1622" y="1790"/>
                    </a:cubicBezTo>
                    <a:cubicBezTo>
                      <a:pt x="1622" y="1772"/>
                      <a:pt x="1600" y="1773"/>
                      <a:pt x="1597" y="1792"/>
                    </a:cubicBezTo>
                    <a:cubicBezTo>
                      <a:pt x="1593" y="1814"/>
                      <a:pt x="1605" y="1843"/>
                      <a:pt x="1621" y="1864"/>
                    </a:cubicBezTo>
                    <a:close/>
                    <a:moveTo>
                      <a:pt x="1651" y="1895"/>
                    </a:moveTo>
                    <a:cubicBezTo>
                      <a:pt x="1636" y="1901"/>
                      <a:pt x="1625" y="1912"/>
                      <a:pt x="1620" y="1927"/>
                    </a:cubicBezTo>
                    <a:cubicBezTo>
                      <a:pt x="1616" y="1939"/>
                      <a:pt x="1617" y="1955"/>
                      <a:pt x="1628" y="1962"/>
                    </a:cubicBezTo>
                    <a:cubicBezTo>
                      <a:pt x="1624" y="1967"/>
                      <a:pt x="1615" y="1966"/>
                      <a:pt x="1610" y="1960"/>
                    </a:cubicBezTo>
                    <a:cubicBezTo>
                      <a:pt x="1604" y="1953"/>
                      <a:pt x="1603" y="1940"/>
                      <a:pt x="1612" y="1931"/>
                    </a:cubicBezTo>
                    <a:cubicBezTo>
                      <a:pt x="1603" y="1924"/>
                      <a:pt x="1622" y="1897"/>
                      <a:pt x="1651" y="1895"/>
                    </a:cubicBezTo>
                    <a:close/>
                    <a:moveTo>
                      <a:pt x="1786" y="1924"/>
                    </a:moveTo>
                    <a:cubicBezTo>
                      <a:pt x="1788" y="1913"/>
                      <a:pt x="1786" y="1897"/>
                      <a:pt x="1782" y="1888"/>
                    </a:cubicBezTo>
                    <a:cubicBezTo>
                      <a:pt x="1776" y="1877"/>
                      <a:pt x="1762" y="1864"/>
                      <a:pt x="1749" y="1866"/>
                    </a:cubicBezTo>
                    <a:cubicBezTo>
                      <a:pt x="1747" y="1852"/>
                      <a:pt x="1738" y="1843"/>
                      <a:pt x="1729" y="1836"/>
                    </a:cubicBezTo>
                    <a:cubicBezTo>
                      <a:pt x="1717" y="1825"/>
                      <a:pt x="1705" y="1811"/>
                      <a:pt x="1710" y="1798"/>
                    </a:cubicBezTo>
                    <a:cubicBezTo>
                      <a:pt x="1697" y="1809"/>
                      <a:pt x="1699" y="1832"/>
                      <a:pt x="1707" y="1845"/>
                    </a:cubicBezTo>
                    <a:cubicBezTo>
                      <a:pt x="1718" y="1864"/>
                      <a:pt x="1732" y="1868"/>
                      <a:pt x="1753" y="1879"/>
                    </a:cubicBezTo>
                    <a:cubicBezTo>
                      <a:pt x="1764" y="1885"/>
                      <a:pt x="1783" y="1906"/>
                      <a:pt x="1786" y="1924"/>
                    </a:cubicBezTo>
                    <a:close/>
                    <a:moveTo>
                      <a:pt x="1662" y="1895"/>
                    </a:moveTo>
                    <a:cubicBezTo>
                      <a:pt x="1648" y="1898"/>
                      <a:pt x="1647" y="1920"/>
                      <a:pt x="1650" y="1933"/>
                    </a:cubicBezTo>
                    <a:cubicBezTo>
                      <a:pt x="1655" y="1948"/>
                      <a:pt x="1664" y="1964"/>
                      <a:pt x="1656" y="1980"/>
                    </a:cubicBezTo>
                    <a:cubicBezTo>
                      <a:pt x="1651" y="1988"/>
                      <a:pt x="1642" y="1994"/>
                      <a:pt x="1633" y="1993"/>
                    </a:cubicBezTo>
                    <a:cubicBezTo>
                      <a:pt x="1627" y="1993"/>
                      <a:pt x="1623" y="1989"/>
                      <a:pt x="1622" y="1983"/>
                    </a:cubicBezTo>
                    <a:cubicBezTo>
                      <a:pt x="1625" y="1987"/>
                      <a:pt x="1633" y="1988"/>
                      <a:pt x="1638" y="1984"/>
                    </a:cubicBezTo>
                    <a:cubicBezTo>
                      <a:pt x="1643" y="1980"/>
                      <a:pt x="1643" y="1972"/>
                      <a:pt x="1640" y="1966"/>
                    </a:cubicBezTo>
                    <a:cubicBezTo>
                      <a:pt x="1635" y="1953"/>
                      <a:pt x="1627" y="1942"/>
                      <a:pt x="1627" y="1928"/>
                    </a:cubicBezTo>
                    <a:cubicBezTo>
                      <a:pt x="1627" y="1911"/>
                      <a:pt x="1641" y="1894"/>
                      <a:pt x="1662" y="1895"/>
                    </a:cubicBezTo>
                    <a:close/>
                    <a:moveTo>
                      <a:pt x="1540" y="1832"/>
                    </a:moveTo>
                    <a:cubicBezTo>
                      <a:pt x="1532" y="1818"/>
                      <a:pt x="1510" y="1806"/>
                      <a:pt x="1493" y="1807"/>
                    </a:cubicBezTo>
                    <a:cubicBezTo>
                      <a:pt x="1476" y="1809"/>
                      <a:pt x="1472" y="1825"/>
                      <a:pt x="1491" y="1827"/>
                    </a:cubicBezTo>
                    <a:cubicBezTo>
                      <a:pt x="1506" y="1829"/>
                      <a:pt x="1529" y="1822"/>
                      <a:pt x="1540" y="1832"/>
                    </a:cubicBezTo>
                    <a:close/>
                    <a:moveTo>
                      <a:pt x="1551" y="1854"/>
                    </a:moveTo>
                    <a:cubicBezTo>
                      <a:pt x="1552" y="1857"/>
                      <a:pt x="1555" y="1859"/>
                      <a:pt x="1558" y="1860"/>
                    </a:cubicBezTo>
                    <a:cubicBezTo>
                      <a:pt x="1561" y="1861"/>
                      <a:pt x="1566" y="1860"/>
                      <a:pt x="1569" y="1856"/>
                    </a:cubicBezTo>
                    <a:cubicBezTo>
                      <a:pt x="1573" y="1852"/>
                      <a:pt x="1572" y="1846"/>
                      <a:pt x="1569" y="1842"/>
                    </a:cubicBezTo>
                    <a:cubicBezTo>
                      <a:pt x="1563" y="1836"/>
                      <a:pt x="1558" y="1840"/>
                      <a:pt x="1553" y="1840"/>
                    </a:cubicBezTo>
                    <a:cubicBezTo>
                      <a:pt x="1547" y="1839"/>
                      <a:pt x="1543" y="1833"/>
                      <a:pt x="1542" y="1826"/>
                    </a:cubicBezTo>
                    <a:cubicBezTo>
                      <a:pt x="1541" y="1817"/>
                      <a:pt x="1544" y="1809"/>
                      <a:pt x="1553" y="1806"/>
                    </a:cubicBezTo>
                    <a:cubicBezTo>
                      <a:pt x="1557" y="1804"/>
                      <a:pt x="1563" y="1804"/>
                      <a:pt x="1565" y="1809"/>
                    </a:cubicBezTo>
                    <a:cubicBezTo>
                      <a:pt x="1560" y="1808"/>
                      <a:pt x="1554" y="1813"/>
                      <a:pt x="1558" y="1820"/>
                    </a:cubicBezTo>
                    <a:cubicBezTo>
                      <a:pt x="1559" y="1823"/>
                      <a:pt x="1566" y="1828"/>
                      <a:pt x="1573" y="1833"/>
                    </a:cubicBezTo>
                    <a:cubicBezTo>
                      <a:pt x="1580" y="1838"/>
                      <a:pt x="1586" y="1843"/>
                      <a:pt x="1588" y="1850"/>
                    </a:cubicBezTo>
                    <a:cubicBezTo>
                      <a:pt x="1592" y="1864"/>
                      <a:pt x="1582" y="1879"/>
                      <a:pt x="1568" y="1880"/>
                    </a:cubicBezTo>
                    <a:cubicBezTo>
                      <a:pt x="1560" y="1881"/>
                      <a:pt x="1554" y="1878"/>
                      <a:pt x="1548" y="1873"/>
                    </a:cubicBezTo>
                    <a:cubicBezTo>
                      <a:pt x="1542" y="1868"/>
                      <a:pt x="1529" y="1852"/>
                      <a:pt x="1520" y="1852"/>
                    </a:cubicBezTo>
                    <a:cubicBezTo>
                      <a:pt x="1513" y="1852"/>
                      <a:pt x="1509" y="1857"/>
                      <a:pt x="1510" y="1861"/>
                    </a:cubicBezTo>
                    <a:cubicBezTo>
                      <a:pt x="1505" y="1860"/>
                      <a:pt x="1502" y="1852"/>
                      <a:pt x="1505" y="1846"/>
                    </a:cubicBezTo>
                    <a:cubicBezTo>
                      <a:pt x="1510" y="1835"/>
                      <a:pt x="1527" y="1830"/>
                      <a:pt x="1540" y="1838"/>
                    </a:cubicBezTo>
                    <a:cubicBezTo>
                      <a:pt x="1545" y="1841"/>
                      <a:pt x="1547" y="1847"/>
                      <a:pt x="1551" y="1854"/>
                    </a:cubicBezTo>
                    <a:close/>
                    <a:moveTo>
                      <a:pt x="1553" y="1854"/>
                    </a:moveTo>
                    <a:cubicBezTo>
                      <a:pt x="1556" y="1858"/>
                      <a:pt x="1561" y="1860"/>
                      <a:pt x="1565" y="1857"/>
                    </a:cubicBezTo>
                    <a:cubicBezTo>
                      <a:pt x="1573" y="1853"/>
                      <a:pt x="1569" y="1842"/>
                      <a:pt x="1562" y="1841"/>
                    </a:cubicBezTo>
                    <a:cubicBezTo>
                      <a:pt x="1556" y="1840"/>
                      <a:pt x="1553" y="1843"/>
                      <a:pt x="1546" y="1839"/>
                    </a:cubicBezTo>
                    <a:cubicBezTo>
                      <a:pt x="1551" y="1845"/>
                      <a:pt x="1550" y="1848"/>
                      <a:pt x="1553" y="1854"/>
                    </a:cubicBezTo>
                    <a:close/>
                    <a:moveTo>
                      <a:pt x="1582" y="1877"/>
                    </a:moveTo>
                    <a:cubicBezTo>
                      <a:pt x="1589" y="1873"/>
                      <a:pt x="1593" y="1863"/>
                      <a:pt x="1592" y="1857"/>
                    </a:cubicBezTo>
                    <a:cubicBezTo>
                      <a:pt x="1600" y="1854"/>
                      <a:pt x="1611" y="1868"/>
                      <a:pt x="1603" y="1878"/>
                    </a:cubicBezTo>
                    <a:cubicBezTo>
                      <a:pt x="1598" y="1885"/>
                      <a:pt x="1586" y="1884"/>
                      <a:pt x="1582" y="1877"/>
                    </a:cubicBezTo>
                    <a:close/>
                    <a:moveTo>
                      <a:pt x="1814" y="1746"/>
                    </a:moveTo>
                    <a:cubicBezTo>
                      <a:pt x="1799" y="1766"/>
                      <a:pt x="1814" y="1786"/>
                      <a:pt x="1823" y="1795"/>
                    </a:cubicBezTo>
                    <a:cubicBezTo>
                      <a:pt x="1833" y="1805"/>
                      <a:pt x="1847" y="1813"/>
                      <a:pt x="1847" y="1829"/>
                    </a:cubicBezTo>
                    <a:cubicBezTo>
                      <a:pt x="1847" y="1838"/>
                      <a:pt x="1843" y="1846"/>
                      <a:pt x="1835" y="1850"/>
                    </a:cubicBezTo>
                    <a:cubicBezTo>
                      <a:pt x="1831" y="1852"/>
                      <a:pt x="1825" y="1851"/>
                      <a:pt x="1822" y="1847"/>
                    </a:cubicBezTo>
                    <a:cubicBezTo>
                      <a:pt x="1826" y="1848"/>
                      <a:pt x="1833" y="1846"/>
                      <a:pt x="1835" y="1840"/>
                    </a:cubicBezTo>
                    <a:cubicBezTo>
                      <a:pt x="1837" y="1835"/>
                      <a:pt x="1834" y="1829"/>
                      <a:pt x="1829" y="1825"/>
                    </a:cubicBezTo>
                    <a:cubicBezTo>
                      <a:pt x="1816" y="1815"/>
                      <a:pt x="1805" y="1803"/>
                      <a:pt x="1800" y="1791"/>
                    </a:cubicBezTo>
                    <a:cubicBezTo>
                      <a:pt x="1795" y="1777"/>
                      <a:pt x="1798" y="1756"/>
                      <a:pt x="1814" y="1746"/>
                    </a:cubicBezTo>
                    <a:close/>
                    <a:moveTo>
                      <a:pt x="1968" y="1938"/>
                    </a:moveTo>
                    <a:cubicBezTo>
                      <a:pt x="1970" y="1940"/>
                      <a:pt x="1971" y="1942"/>
                      <a:pt x="1971" y="1944"/>
                    </a:cubicBezTo>
                    <a:cubicBezTo>
                      <a:pt x="1971" y="1947"/>
                      <a:pt x="1969" y="1950"/>
                      <a:pt x="1966" y="1952"/>
                    </a:cubicBezTo>
                    <a:cubicBezTo>
                      <a:pt x="1961" y="1953"/>
                      <a:pt x="1958" y="1951"/>
                      <a:pt x="1956" y="1948"/>
                    </a:cubicBezTo>
                    <a:cubicBezTo>
                      <a:pt x="1953" y="1943"/>
                      <a:pt x="1957" y="1940"/>
                      <a:pt x="1958" y="1936"/>
                    </a:cubicBezTo>
                    <a:cubicBezTo>
                      <a:pt x="1959" y="1932"/>
                      <a:pt x="1955" y="1927"/>
                      <a:pt x="1950" y="1925"/>
                    </a:cubicBezTo>
                    <a:cubicBezTo>
                      <a:pt x="1944" y="1922"/>
                      <a:pt x="1938" y="1923"/>
                      <a:pt x="1933" y="1928"/>
                    </a:cubicBezTo>
                    <a:cubicBezTo>
                      <a:pt x="1931" y="1931"/>
                      <a:pt x="1930" y="1935"/>
                      <a:pt x="1933" y="1938"/>
                    </a:cubicBezTo>
                    <a:cubicBezTo>
                      <a:pt x="1933" y="1934"/>
                      <a:pt x="1938" y="1931"/>
                      <a:pt x="1942" y="1935"/>
                    </a:cubicBezTo>
                    <a:cubicBezTo>
                      <a:pt x="1944" y="1937"/>
                      <a:pt x="1946" y="1943"/>
                      <a:pt x="1948" y="1949"/>
                    </a:cubicBezTo>
                    <a:cubicBezTo>
                      <a:pt x="1950" y="1955"/>
                      <a:pt x="1953" y="1960"/>
                      <a:pt x="1957" y="1963"/>
                    </a:cubicBezTo>
                    <a:cubicBezTo>
                      <a:pt x="1966" y="1969"/>
                      <a:pt x="1979" y="1966"/>
                      <a:pt x="1983" y="1956"/>
                    </a:cubicBezTo>
                    <a:cubicBezTo>
                      <a:pt x="1985" y="1951"/>
                      <a:pt x="1984" y="1945"/>
                      <a:pt x="1982" y="1940"/>
                    </a:cubicBezTo>
                    <a:cubicBezTo>
                      <a:pt x="1981" y="1935"/>
                      <a:pt x="1972" y="1922"/>
                      <a:pt x="1974" y="1915"/>
                    </a:cubicBezTo>
                    <a:cubicBezTo>
                      <a:pt x="1975" y="1910"/>
                      <a:pt x="1980" y="1909"/>
                      <a:pt x="1983" y="1911"/>
                    </a:cubicBezTo>
                    <a:cubicBezTo>
                      <a:pt x="1983" y="1906"/>
                      <a:pt x="1978" y="1903"/>
                      <a:pt x="1973" y="1903"/>
                    </a:cubicBezTo>
                    <a:cubicBezTo>
                      <a:pt x="1964" y="1905"/>
                      <a:pt x="1957" y="1915"/>
                      <a:pt x="1960" y="1926"/>
                    </a:cubicBezTo>
                    <a:cubicBezTo>
                      <a:pt x="1961" y="1931"/>
                      <a:pt x="1964" y="1934"/>
                      <a:pt x="1968" y="1938"/>
                    </a:cubicBezTo>
                    <a:close/>
                    <a:moveTo>
                      <a:pt x="1943" y="2093"/>
                    </a:moveTo>
                    <a:cubicBezTo>
                      <a:pt x="1934" y="2078"/>
                      <a:pt x="1919" y="2077"/>
                      <a:pt x="1914" y="2074"/>
                    </a:cubicBezTo>
                    <a:cubicBezTo>
                      <a:pt x="1908" y="2071"/>
                      <a:pt x="1912" y="2064"/>
                      <a:pt x="1919" y="2066"/>
                    </a:cubicBezTo>
                    <a:cubicBezTo>
                      <a:pt x="1927" y="2068"/>
                      <a:pt x="1939" y="2079"/>
                      <a:pt x="1943" y="2093"/>
                    </a:cubicBezTo>
                    <a:close/>
                    <a:moveTo>
                      <a:pt x="1894" y="2048"/>
                    </a:moveTo>
                    <a:cubicBezTo>
                      <a:pt x="1896" y="2047"/>
                      <a:pt x="1897" y="2047"/>
                      <a:pt x="1898" y="2048"/>
                    </a:cubicBezTo>
                    <a:cubicBezTo>
                      <a:pt x="1900" y="2049"/>
                      <a:pt x="1901" y="2051"/>
                      <a:pt x="1900" y="2053"/>
                    </a:cubicBezTo>
                    <a:cubicBezTo>
                      <a:pt x="1900" y="2056"/>
                      <a:pt x="1898" y="2057"/>
                      <a:pt x="1896" y="2057"/>
                    </a:cubicBezTo>
                    <a:cubicBezTo>
                      <a:pt x="1892" y="2057"/>
                      <a:pt x="1892" y="2054"/>
                      <a:pt x="1890" y="2053"/>
                    </a:cubicBezTo>
                    <a:cubicBezTo>
                      <a:pt x="1888" y="2051"/>
                      <a:pt x="1885" y="2051"/>
                      <a:pt x="1883" y="2053"/>
                    </a:cubicBezTo>
                    <a:cubicBezTo>
                      <a:pt x="1880" y="2056"/>
                      <a:pt x="1878" y="2059"/>
                      <a:pt x="1879" y="2063"/>
                    </a:cubicBezTo>
                    <a:cubicBezTo>
                      <a:pt x="1880" y="2065"/>
                      <a:pt x="1882" y="2067"/>
                      <a:pt x="1885" y="2066"/>
                    </a:cubicBezTo>
                    <a:cubicBezTo>
                      <a:pt x="1883" y="2065"/>
                      <a:pt x="1882" y="2061"/>
                      <a:pt x="1885" y="2060"/>
                    </a:cubicBezTo>
                    <a:cubicBezTo>
                      <a:pt x="1887" y="2060"/>
                      <a:pt x="1891" y="2061"/>
                      <a:pt x="1894" y="2061"/>
                    </a:cubicBezTo>
                    <a:cubicBezTo>
                      <a:pt x="1898" y="2062"/>
                      <a:pt x="1901" y="2062"/>
                      <a:pt x="1904" y="2061"/>
                    </a:cubicBezTo>
                    <a:cubicBezTo>
                      <a:pt x="1910" y="2058"/>
                      <a:pt x="1911" y="2050"/>
                      <a:pt x="1908" y="2045"/>
                    </a:cubicBezTo>
                    <a:cubicBezTo>
                      <a:pt x="1905" y="2043"/>
                      <a:pt x="1903" y="2042"/>
                      <a:pt x="1899" y="2041"/>
                    </a:cubicBezTo>
                    <a:cubicBezTo>
                      <a:pt x="1896" y="2041"/>
                      <a:pt x="1887" y="2042"/>
                      <a:pt x="1884" y="2039"/>
                    </a:cubicBezTo>
                    <a:cubicBezTo>
                      <a:pt x="1882" y="2036"/>
                      <a:pt x="1882" y="2034"/>
                      <a:pt x="1884" y="2033"/>
                    </a:cubicBezTo>
                    <a:cubicBezTo>
                      <a:pt x="1882" y="2031"/>
                      <a:pt x="1879" y="2033"/>
                      <a:pt x="1878" y="2036"/>
                    </a:cubicBezTo>
                    <a:cubicBezTo>
                      <a:pt x="1876" y="2041"/>
                      <a:pt x="1879" y="2047"/>
                      <a:pt x="1886" y="2049"/>
                    </a:cubicBezTo>
                    <a:cubicBezTo>
                      <a:pt x="1888" y="2050"/>
                      <a:pt x="1891" y="2049"/>
                      <a:pt x="1894" y="2048"/>
                    </a:cubicBezTo>
                    <a:close/>
                    <a:moveTo>
                      <a:pt x="1895" y="2049"/>
                    </a:moveTo>
                    <a:cubicBezTo>
                      <a:pt x="1897" y="2048"/>
                      <a:pt x="1899" y="2049"/>
                      <a:pt x="1900" y="2051"/>
                    </a:cubicBezTo>
                    <a:cubicBezTo>
                      <a:pt x="1900" y="2055"/>
                      <a:pt x="1896" y="2057"/>
                      <a:pt x="1893" y="2055"/>
                    </a:cubicBezTo>
                    <a:cubicBezTo>
                      <a:pt x="1891" y="2054"/>
                      <a:pt x="1891" y="2052"/>
                      <a:pt x="1888" y="2051"/>
                    </a:cubicBezTo>
                    <a:cubicBezTo>
                      <a:pt x="1892" y="2051"/>
                      <a:pt x="1892" y="2049"/>
                      <a:pt x="1895" y="2049"/>
                    </a:cubicBezTo>
                    <a:close/>
                    <a:moveTo>
                      <a:pt x="1911" y="2051"/>
                    </a:moveTo>
                    <a:cubicBezTo>
                      <a:pt x="1912" y="2054"/>
                      <a:pt x="1910" y="2058"/>
                      <a:pt x="1907" y="2060"/>
                    </a:cubicBezTo>
                    <a:cubicBezTo>
                      <a:pt x="1909" y="2063"/>
                      <a:pt x="1917" y="2063"/>
                      <a:pt x="1918" y="2057"/>
                    </a:cubicBezTo>
                    <a:cubicBezTo>
                      <a:pt x="1918" y="2053"/>
                      <a:pt x="1914" y="2050"/>
                      <a:pt x="1911" y="2051"/>
                    </a:cubicBezTo>
                    <a:close/>
                    <a:moveTo>
                      <a:pt x="1919" y="2058"/>
                    </a:moveTo>
                    <a:cubicBezTo>
                      <a:pt x="1919" y="2058"/>
                      <a:pt x="1918" y="2059"/>
                      <a:pt x="1918" y="2060"/>
                    </a:cubicBezTo>
                    <a:cubicBezTo>
                      <a:pt x="1925" y="2062"/>
                      <a:pt x="1932" y="2067"/>
                      <a:pt x="1937" y="2074"/>
                    </a:cubicBezTo>
                    <a:cubicBezTo>
                      <a:pt x="1946" y="2086"/>
                      <a:pt x="1943" y="2100"/>
                      <a:pt x="1953" y="2119"/>
                    </a:cubicBezTo>
                    <a:cubicBezTo>
                      <a:pt x="1958" y="2128"/>
                      <a:pt x="1964" y="2134"/>
                      <a:pt x="1970" y="2138"/>
                    </a:cubicBezTo>
                    <a:cubicBezTo>
                      <a:pt x="1982" y="2148"/>
                      <a:pt x="2000" y="2152"/>
                      <a:pt x="2010" y="2165"/>
                    </a:cubicBezTo>
                    <a:cubicBezTo>
                      <a:pt x="2004" y="2161"/>
                      <a:pt x="1995" y="2163"/>
                      <a:pt x="1995" y="2173"/>
                    </a:cubicBezTo>
                    <a:cubicBezTo>
                      <a:pt x="1995" y="2180"/>
                      <a:pt x="2005" y="2190"/>
                      <a:pt x="1992" y="2202"/>
                    </a:cubicBezTo>
                    <a:cubicBezTo>
                      <a:pt x="2001" y="2199"/>
                      <a:pt x="2009" y="2195"/>
                      <a:pt x="2013" y="2187"/>
                    </a:cubicBezTo>
                    <a:cubicBezTo>
                      <a:pt x="2016" y="2182"/>
                      <a:pt x="2016" y="2177"/>
                      <a:pt x="2015" y="2172"/>
                    </a:cubicBezTo>
                    <a:cubicBezTo>
                      <a:pt x="2009" y="2149"/>
                      <a:pt x="1974" y="2146"/>
                      <a:pt x="1964" y="2129"/>
                    </a:cubicBezTo>
                    <a:cubicBezTo>
                      <a:pt x="1965" y="2130"/>
                      <a:pt x="1965" y="2131"/>
                      <a:pt x="1966" y="2131"/>
                    </a:cubicBezTo>
                    <a:cubicBezTo>
                      <a:pt x="1978" y="2146"/>
                      <a:pt x="2002" y="2145"/>
                      <a:pt x="2015" y="2131"/>
                    </a:cubicBezTo>
                    <a:cubicBezTo>
                      <a:pt x="2021" y="2124"/>
                      <a:pt x="2025" y="2114"/>
                      <a:pt x="2023" y="2103"/>
                    </a:cubicBezTo>
                    <a:cubicBezTo>
                      <a:pt x="2020" y="2092"/>
                      <a:pt x="2013" y="2082"/>
                      <a:pt x="2002" y="2078"/>
                    </a:cubicBezTo>
                    <a:cubicBezTo>
                      <a:pt x="1990" y="2074"/>
                      <a:pt x="1978" y="2076"/>
                      <a:pt x="1971" y="2087"/>
                    </a:cubicBezTo>
                    <a:cubicBezTo>
                      <a:pt x="1967" y="2093"/>
                      <a:pt x="1967" y="2101"/>
                      <a:pt x="1972" y="2107"/>
                    </a:cubicBezTo>
                    <a:cubicBezTo>
                      <a:pt x="1978" y="2116"/>
                      <a:pt x="1987" y="2117"/>
                      <a:pt x="1994" y="2113"/>
                    </a:cubicBezTo>
                    <a:cubicBezTo>
                      <a:pt x="2002" y="2109"/>
                      <a:pt x="2005" y="2099"/>
                      <a:pt x="1998" y="2091"/>
                    </a:cubicBezTo>
                    <a:cubicBezTo>
                      <a:pt x="2004" y="2101"/>
                      <a:pt x="2000" y="2109"/>
                      <a:pt x="1992" y="2112"/>
                    </a:cubicBezTo>
                    <a:cubicBezTo>
                      <a:pt x="1986" y="2114"/>
                      <a:pt x="1979" y="2113"/>
                      <a:pt x="1974" y="2106"/>
                    </a:cubicBezTo>
                    <a:cubicBezTo>
                      <a:pt x="1970" y="2101"/>
                      <a:pt x="1970" y="2094"/>
                      <a:pt x="1974" y="2088"/>
                    </a:cubicBezTo>
                    <a:cubicBezTo>
                      <a:pt x="1980" y="2079"/>
                      <a:pt x="1991" y="2078"/>
                      <a:pt x="2001" y="2081"/>
                    </a:cubicBezTo>
                    <a:cubicBezTo>
                      <a:pt x="2010" y="2085"/>
                      <a:pt x="2017" y="2094"/>
                      <a:pt x="2019" y="2104"/>
                    </a:cubicBezTo>
                    <a:cubicBezTo>
                      <a:pt x="2021" y="2114"/>
                      <a:pt x="2018" y="2124"/>
                      <a:pt x="2011" y="2130"/>
                    </a:cubicBezTo>
                    <a:cubicBezTo>
                      <a:pt x="1999" y="2142"/>
                      <a:pt x="1979" y="2143"/>
                      <a:pt x="1967" y="2130"/>
                    </a:cubicBezTo>
                    <a:cubicBezTo>
                      <a:pt x="1958" y="2119"/>
                      <a:pt x="1956" y="2108"/>
                      <a:pt x="1961" y="2095"/>
                    </a:cubicBezTo>
                    <a:cubicBezTo>
                      <a:pt x="1968" y="2074"/>
                      <a:pt x="1988" y="2057"/>
                      <a:pt x="2005" y="2056"/>
                    </a:cubicBezTo>
                    <a:cubicBezTo>
                      <a:pt x="2015" y="2055"/>
                      <a:pt x="2025" y="2061"/>
                      <a:pt x="2024" y="2071"/>
                    </a:cubicBezTo>
                    <a:cubicBezTo>
                      <a:pt x="2024" y="2078"/>
                      <a:pt x="2019" y="2081"/>
                      <a:pt x="2012" y="2080"/>
                    </a:cubicBezTo>
                    <a:cubicBezTo>
                      <a:pt x="2018" y="2088"/>
                      <a:pt x="2034" y="2082"/>
                      <a:pt x="2037" y="2069"/>
                    </a:cubicBezTo>
                    <a:cubicBezTo>
                      <a:pt x="2040" y="2056"/>
                      <a:pt x="2035" y="2047"/>
                      <a:pt x="2027" y="2041"/>
                    </a:cubicBezTo>
                    <a:cubicBezTo>
                      <a:pt x="2017" y="2033"/>
                      <a:pt x="1999" y="2034"/>
                      <a:pt x="1986" y="2044"/>
                    </a:cubicBezTo>
                    <a:cubicBezTo>
                      <a:pt x="1972" y="2055"/>
                      <a:pt x="1962" y="2072"/>
                      <a:pt x="1958" y="2089"/>
                    </a:cubicBezTo>
                    <a:cubicBezTo>
                      <a:pt x="1959" y="2087"/>
                      <a:pt x="1959" y="2085"/>
                      <a:pt x="1959" y="2082"/>
                    </a:cubicBezTo>
                    <a:cubicBezTo>
                      <a:pt x="1966" y="2053"/>
                      <a:pt x="1985" y="2031"/>
                      <a:pt x="2015" y="2023"/>
                    </a:cubicBezTo>
                    <a:cubicBezTo>
                      <a:pt x="2037" y="2018"/>
                      <a:pt x="2057" y="2024"/>
                      <a:pt x="2072" y="2041"/>
                    </a:cubicBezTo>
                    <a:cubicBezTo>
                      <a:pt x="2081" y="2052"/>
                      <a:pt x="2086" y="2064"/>
                      <a:pt x="2088" y="2077"/>
                    </a:cubicBezTo>
                    <a:cubicBezTo>
                      <a:pt x="2090" y="2091"/>
                      <a:pt x="2089" y="2105"/>
                      <a:pt x="2084" y="2118"/>
                    </a:cubicBezTo>
                    <a:cubicBezTo>
                      <a:pt x="2082" y="2124"/>
                      <a:pt x="2079" y="2129"/>
                      <a:pt x="2075" y="2134"/>
                    </a:cubicBezTo>
                    <a:cubicBezTo>
                      <a:pt x="2066" y="2143"/>
                      <a:pt x="2055" y="2149"/>
                      <a:pt x="2042" y="2149"/>
                    </a:cubicBezTo>
                    <a:cubicBezTo>
                      <a:pt x="2032" y="2149"/>
                      <a:pt x="2025" y="2145"/>
                      <a:pt x="2019" y="2137"/>
                    </a:cubicBezTo>
                    <a:cubicBezTo>
                      <a:pt x="2013" y="2149"/>
                      <a:pt x="2031" y="2170"/>
                      <a:pt x="2051" y="2156"/>
                    </a:cubicBezTo>
                    <a:cubicBezTo>
                      <a:pt x="2063" y="2164"/>
                      <a:pt x="2076" y="2145"/>
                      <a:pt x="2082" y="2130"/>
                    </a:cubicBezTo>
                    <a:cubicBezTo>
                      <a:pt x="2076" y="2149"/>
                      <a:pt x="2057" y="2170"/>
                      <a:pt x="2048" y="2180"/>
                    </a:cubicBezTo>
                    <a:cubicBezTo>
                      <a:pt x="2048" y="2180"/>
                      <a:pt x="2049" y="2181"/>
                      <a:pt x="2049" y="2182"/>
                    </a:cubicBezTo>
                    <a:cubicBezTo>
                      <a:pt x="2053" y="2178"/>
                      <a:pt x="2059" y="2173"/>
                      <a:pt x="2064" y="2167"/>
                    </a:cubicBezTo>
                    <a:cubicBezTo>
                      <a:pt x="2061" y="2177"/>
                      <a:pt x="2063" y="2189"/>
                      <a:pt x="2070" y="2197"/>
                    </a:cubicBezTo>
                    <a:cubicBezTo>
                      <a:pt x="2084" y="2212"/>
                      <a:pt x="2110" y="2214"/>
                      <a:pt x="2123" y="2235"/>
                    </a:cubicBezTo>
                    <a:cubicBezTo>
                      <a:pt x="2119" y="2213"/>
                      <a:pt x="2097" y="2201"/>
                      <a:pt x="2087" y="2191"/>
                    </a:cubicBezTo>
                    <a:cubicBezTo>
                      <a:pt x="2067" y="2172"/>
                      <a:pt x="2073" y="2160"/>
                      <a:pt x="2081" y="2141"/>
                    </a:cubicBezTo>
                    <a:cubicBezTo>
                      <a:pt x="2080" y="2145"/>
                      <a:pt x="2080" y="2148"/>
                      <a:pt x="2080" y="2152"/>
                    </a:cubicBezTo>
                    <a:cubicBezTo>
                      <a:pt x="2081" y="2173"/>
                      <a:pt x="2094" y="2193"/>
                      <a:pt x="2113" y="2200"/>
                    </a:cubicBezTo>
                    <a:cubicBezTo>
                      <a:pt x="2129" y="2207"/>
                      <a:pt x="2146" y="2204"/>
                      <a:pt x="2159" y="2193"/>
                    </a:cubicBezTo>
                    <a:cubicBezTo>
                      <a:pt x="2175" y="2179"/>
                      <a:pt x="2180" y="2157"/>
                      <a:pt x="2172" y="2137"/>
                    </a:cubicBezTo>
                    <a:cubicBezTo>
                      <a:pt x="2168" y="2128"/>
                      <a:pt x="2162" y="2121"/>
                      <a:pt x="2154" y="2118"/>
                    </a:cubicBezTo>
                    <a:cubicBezTo>
                      <a:pt x="2139" y="2111"/>
                      <a:pt x="2125" y="2116"/>
                      <a:pt x="2115" y="2128"/>
                    </a:cubicBezTo>
                    <a:cubicBezTo>
                      <a:pt x="2131" y="2122"/>
                      <a:pt x="2136" y="2134"/>
                      <a:pt x="2143" y="2137"/>
                    </a:cubicBezTo>
                    <a:cubicBezTo>
                      <a:pt x="2156" y="2142"/>
                      <a:pt x="2161" y="2123"/>
                      <a:pt x="2147" y="2117"/>
                    </a:cubicBezTo>
                    <a:cubicBezTo>
                      <a:pt x="2146" y="2116"/>
                      <a:pt x="2144" y="2116"/>
                      <a:pt x="2143" y="2115"/>
                    </a:cubicBezTo>
                    <a:cubicBezTo>
                      <a:pt x="2155" y="2117"/>
                      <a:pt x="2166" y="2125"/>
                      <a:pt x="2171" y="2138"/>
                    </a:cubicBezTo>
                    <a:cubicBezTo>
                      <a:pt x="2178" y="2157"/>
                      <a:pt x="2173" y="2178"/>
                      <a:pt x="2157" y="2191"/>
                    </a:cubicBezTo>
                    <a:cubicBezTo>
                      <a:pt x="2145" y="2201"/>
                      <a:pt x="2129" y="2203"/>
                      <a:pt x="2115" y="2197"/>
                    </a:cubicBezTo>
                    <a:cubicBezTo>
                      <a:pt x="2098" y="2190"/>
                      <a:pt x="2086" y="2172"/>
                      <a:pt x="2086" y="2152"/>
                    </a:cubicBezTo>
                    <a:cubicBezTo>
                      <a:pt x="2086" y="2145"/>
                      <a:pt x="2087" y="2138"/>
                      <a:pt x="2088" y="2131"/>
                    </a:cubicBezTo>
                    <a:cubicBezTo>
                      <a:pt x="2088" y="2135"/>
                      <a:pt x="2088" y="2140"/>
                      <a:pt x="2089" y="2145"/>
                    </a:cubicBezTo>
                    <a:cubicBezTo>
                      <a:pt x="2091" y="2157"/>
                      <a:pt x="2102" y="2168"/>
                      <a:pt x="2115" y="2166"/>
                    </a:cubicBezTo>
                    <a:cubicBezTo>
                      <a:pt x="2121" y="2165"/>
                      <a:pt x="2125" y="2161"/>
                      <a:pt x="2127" y="2155"/>
                    </a:cubicBezTo>
                    <a:cubicBezTo>
                      <a:pt x="2128" y="2151"/>
                      <a:pt x="2127" y="2146"/>
                      <a:pt x="2125" y="2143"/>
                    </a:cubicBezTo>
                    <a:cubicBezTo>
                      <a:pt x="2122" y="2139"/>
                      <a:pt x="2117" y="2137"/>
                      <a:pt x="2113" y="2137"/>
                    </a:cubicBezTo>
                    <a:cubicBezTo>
                      <a:pt x="2107" y="2137"/>
                      <a:pt x="2101" y="2142"/>
                      <a:pt x="2101" y="2148"/>
                    </a:cubicBezTo>
                    <a:cubicBezTo>
                      <a:pt x="2101" y="2152"/>
                      <a:pt x="2104" y="2155"/>
                      <a:pt x="2107" y="2156"/>
                    </a:cubicBezTo>
                    <a:cubicBezTo>
                      <a:pt x="2109" y="2157"/>
                      <a:pt x="2112" y="2156"/>
                      <a:pt x="2113" y="2154"/>
                    </a:cubicBezTo>
                    <a:cubicBezTo>
                      <a:pt x="2111" y="2154"/>
                      <a:pt x="2109" y="2154"/>
                      <a:pt x="2108" y="2153"/>
                    </a:cubicBezTo>
                    <a:cubicBezTo>
                      <a:pt x="2105" y="2152"/>
                      <a:pt x="2105" y="2148"/>
                      <a:pt x="2108" y="2146"/>
                    </a:cubicBezTo>
                    <a:cubicBezTo>
                      <a:pt x="2109" y="2145"/>
                      <a:pt x="2111" y="2144"/>
                      <a:pt x="2114" y="2145"/>
                    </a:cubicBezTo>
                    <a:cubicBezTo>
                      <a:pt x="2117" y="2146"/>
                      <a:pt x="2119" y="2149"/>
                      <a:pt x="2119" y="2152"/>
                    </a:cubicBezTo>
                    <a:cubicBezTo>
                      <a:pt x="2118" y="2156"/>
                      <a:pt x="2115" y="2159"/>
                      <a:pt x="2112" y="2160"/>
                    </a:cubicBezTo>
                    <a:cubicBezTo>
                      <a:pt x="2101" y="2162"/>
                      <a:pt x="2092" y="2149"/>
                      <a:pt x="2090" y="2140"/>
                    </a:cubicBezTo>
                    <a:cubicBezTo>
                      <a:pt x="2088" y="2128"/>
                      <a:pt x="2092" y="2116"/>
                      <a:pt x="2094" y="2105"/>
                    </a:cubicBezTo>
                    <a:cubicBezTo>
                      <a:pt x="2096" y="2092"/>
                      <a:pt x="2095" y="2079"/>
                      <a:pt x="2088" y="2063"/>
                    </a:cubicBezTo>
                    <a:cubicBezTo>
                      <a:pt x="2090" y="2066"/>
                      <a:pt x="2092" y="2069"/>
                      <a:pt x="2095" y="2072"/>
                    </a:cubicBezTo>
                    <a:cubicBezTo>
                      <a:pt x="2109" y="2088"/>
                      <a:pt x="2129" y="2095"/>
                      <a:pt x="2151" y="2087"/>
                    </a:cubicBezTo>
                    <a:cubicBezTo>
                      <a:pt x="2170" y="2080"/>
                      <a:pt x="2184" y="2063"/>
                      <a:pt x="2185" y="2041"/>
                    </a:cubicBezTo>
                    <a:cubicBezTo>
                      <a:pt x="2187" y="2022"/>
                      <a:pt x="2178" y="2002"/>
                      <a:pt x="2161" y="1992"/>
                    </a:cubicBezTo>
                    <a:cubicBezTo>
                      <a:pt x="2144" y="1984"/>
                      <a:pt x="2126" y="1986"/>
                      <a:pt x="2115" y="1997"/>
                    </a:cubicBezTo>
                    <a:cubicBezTo>
                      <a:pt x="2107" y="2004"/>
                      <a:pt x="2103" y="2013"/>
                      <a:pt x="2104" y="2022"/>
                    </a:cubicBezTo>
                    <a:cubicBezTo>
                      <a:pt x="2104" y="2028"/>
                      <a:pt x="2106" y="2034"/>
                      <a:pt x="2109" y="2038"/>
                    </a:cubicBezTo>
                    <a:cubicBezTo>
                      <a:pt x="2116" y="2047"/>
                      <a:pt x="2126" y="2049"/>
                      <a:pt x="2135" y="2045"/>
                    </a:cubicBezTo>
                    <a:cubicBezTo>
                      <a:pt x="2145" y="2040"/>
                      <a:pt x="2149" y="2028"/>
                      <a:pt x="2144" y="2018"/>
                    </a:cubicBezTo>
                    <a:cubicBezTo>
                      <a:pt x="2139" y="2008"/>
                      <a:pt x="2127" y="2004"/>
                      <a:pt x="2117" y="2009"/>
                    </a:cubicBezTo>
                    <a:cubicBezTo>
                      <a:pt x="2109" y="2013"/>
                      <a:pt x="2104" y="2022"/>
                      <a:pt x="2106" y="2031"/>
                    </a:cubicBezTo>
                    <a:cubicBezTo>
                      <a:pt x="2102" y="2019"/>
                      <a:pt x="2106" y="2006"/>
                      <a:pt x="2116" y="1997"/>
                    </a:cubicBezTo>
                    <a:cubicBezTo>
                      <a:pt x="2128" y="1987"/>
                      <a:pt x="2144" y="1986"/>
                      <a:pt x="2159" y="1994"/>
                    </a:cubicBezTo>
                    <a:cubicBezTo>
                      <a:pt x="2176" y="2003"/>
                      <a:pt x="2183" y="2022"/>
                      <a:pt x="2182" y="2040"/>
                    </a:cubicBezTo>
                    <a:cubicBezTo>
                      <a:pt x="2181" y="2060"/>
                      <a:pt x="2168" y="2076"/>
                      <a:pt x="2149" y="2083"/>
                    </a:cubicBezTo>
                    <a:cubicBezTo>
                      <a:pt x="2130" y="2089"/>
                      <a:pt x="2112" y="2083"/>
                      <a:pt x="2100" y="2069"/>
                    </a:cubicBezTo>
                    <a:cubicBezTo>
                      <a:pt x="2090" y="2058"/>
                      <a:pt x="2085" y="2044"/>
                      <a:pt x="2073" y="2034"/>
                    </a:cubicBezTo>
                    <a:cubicBezTo>
                      <a:pt x="2058" y="2019"/>
                      <a:pt x="2037" y="2013"/>
                      <a:pt x="2014" y="2018"/>
                    </a:cubicBezTo>
                    <a:cubicBezTo>
                      <a:pt x="1982" y="2026"/>
                      <a:pt x="1960" y="2049"/>
                      <a:pt x="1954" y="2081"/>
                    </a:cubicBezTo>
                    <a:cubicBezTo>
                      <a:pt x="1951" y="2096"/>
                      <a:pt x="1951" y="2108"/>
                      <a:pt x="1957" y="2121"/>
                    </a:cubicBezTo>
                    <a:cubicBezTo>
                      <a:pt x="1950" y="2109"/>
                      <a:pt x="1947" y="2096"/>
                      <a:pt x="1948" y="2083"/>
                    </a:cubicBezTo>
                    <a:cubicBezTo>
                      <a:pt x="1948" y="2065"/>
                      <a:pt x="1955" y="2044"/>
                      <a:pt x="1965" y="2029"/>
                    </a:cubicBezTo>
                    <a:cubicBezTo>
                      <a:pt x="1968" y="2023"/>
                      <a:pt x="1971" y="2017"/>
                      <a:pt x="1973" y="2010"/>
                    </a:cubicBezTo>
                    <a:cubicBezTo>
                      <a:pt x="1973" y="2008"/>
                      <a:pt x="1974" y="2006"/>
                      <a:pt x="1974" y="2004"/>
                    </a:cubicBezTo>
                    <a:cubicBezTo>
                      <a:pt x="1975" y="2001"/>
                      <a:pt x="1975" y="1998"/>
                      <a:pt x="1975" y="1994"/>
                    </a:cubicBezTo>
                    <a:cubicBezTo>
                      <a:pt x="1975" y="1993"/>
                      <a:pt x="1974" y="1982"/>
                      <a:pt x="1972" y="1982"/>
                    </a:cubicBezTo>
                    <a:cubicBezTo>
                      <a:pt x="1971" y="1983"/>
                      <a:pt x="1972" y="1989"/>
                      <a:pt x="1972" y="1990"/>
                    </a:cubicBezTo>
                    <a:cubicBezTo>
                      <a:pt x="1972" y="1995"/>
                      <a:pt x="1971" y="1999"/>
                      <a:pt x="1970" y="2003"/>
                    </a:cubicBezTo>
                    <a:cubicBezTo>
                      <a:pt x="1970" y="2005"/>
                      <a:pt x="1970" y="2007"/>
                      <a:pt x="1969" y="2009"/>
                    </a:cubicBezTo>
                    <a:cubicBezTo>
                      <a:pt x="1967" y="2016"/>
                      <a:pt x="1965" y="2021"/>
                      <a:pt x="1962" y="2028"/>
                    </a:cubicBezTo>
                    <a:cubicBezTo>
                      <a:pt x="1962" y="2028"/>
                      <a:pt x="1961" y="2029"/>
                      <a:pt x="1960" y="2030"/>
                    </a:cubicBezTo>
                    <a:cubicBezTo>
                      <a:pt x="1961" y="2028"/>
                      <a:pt x="1962" y="2026"/>
                      <a:pt x="1962" y="2023"/>
                    </a:cubicBezTo>
                    <a:cubicBezTo>
                      <a:pt x="1963" y="2017"/>
                      <a:pt x="1964" y="2012"/>
                      <a:pt x="1963" y="2006"/>
                    </a:cubicBezTo>
                    <a:cubicBezTo>
                      <a:pt x="1959" y="1989"/>
                      <a:pt x="1944" y="1983"/>
                      <a:pt x="1930" y="1985"/>
                    </a:cubicBezTo>
                    <a:cubicBezTo>
                      <a:pt x="1917" y="1987"/>
                      <a:pt x="1905" y="1994"/>
                      <a:pt x="1900" y="2006"/>
                    </a:cubicBezTo>
                    <a:cubicBezTo>
                      <a:pt x="1897" y="2017"/>
                      <a:pt x="1899" y="2026"/>
                      <a:pt x="1908" y="2033"/>
                    </a:cubicBezTo>
                    <a:cubicBezTo>
                      <a:pt x="1915" y="2038"/>
                      <a:pt x="1925" y="2041"/>
                      <a:pt x="1932" y="2035"/>
                    </a:cubicBezTo>
                    <a:cubicBezTo>
                      <a:pt x="1936" y="2032"/>
                      <a:pt x="1938" y="2028"/>
                      <a:pt x="1937" y="2023"/>
                    </a:cubicBezTo>
                    <a:cubicBezTo>
                      <a:pt x="1937" y="2020"/>
                      <a:pt x="1936" y="2017"/>
                      <a:pt x="1933" y="2015"/>
                    </a:cubicBezTo>
                    <a:cubicBezTo>
                      <a:pt x="1931" y="2013"/>
                      <a:pt x="1927" y="2013"/>
                      <a:pt x="1924" y="2014"/>
                    </a:cubicBezTo>
                    <a:cubicBezTo>
                      <a:pt x="1920" y="2015"/>
                      <a:pt x="1917" y="2017"/>
                      <a:pt x="1917" y="2021"/>
                    </a:cubicBezTo>
                    <a:cubicBezTo>
                      <a:pt x="1916" y="2025"/>
                      <a:pt x="1919" y="2029"/>
                      <a:pt x="1922" y="2030"/>
                    </a:cubicBezTo>
                    <a:cubicBezTo>
                      <a:pt x="1927" y="2032"/>
                      <a:pt x="1932" y="2029"/>
                      <a:pt x="1933" y="2025"/>
                    </a:cubicBezTo>
                    <a:cubicBezTo>
                      <a:pt x="1935" y="2021"/>
                      <a:pt x="1932" y="2016"/>
                      <a:pt x="1928" y="2014"/>
                    </a:cubicBezTo>
                    <a:cubicBezTo>
                      <a:pt x="1926" y="2014"/>
                      <a:pt x="1925" y="2014"/>
                      <a:pt x="1923" y="2014"/>
                    </a:cubicBezTo>
                    <a:cubicBezTo>
                      <a:pt x="1924" y="2014"/>
                      <a:pt x="1924" y="2014"/>
                      <a:pt x="1924" y="2014"/>
                    </a:cubicBezTo>
                    <a:cubicBezTo>
                      <a:pt x="1927" y="2013"/>
                      <a:pt x="1930" y="2013"/>
                      <a:pt x="1933" y="2016"/>
                    </a:cubicBezTo>
                    <a:cubicBezTo>
                      <a:pt x="1935" y="2017"/>
                      <a:pt x="1937" y="2020"/>
                      <a:pt x="1937" y="2023"/>
                    </a:cubicBezTo>
                    <a:cubicBezTo>
                      <a:pt x="1937" y="2027"/>
                      <a:pt x="1935" y="2032"/>
                      <a:pt x="1931" y="2034"/>
                    </a:cubicBezTo>
                    <a:cubicBezTo>
                      <a:pt x="1925" y="2039"/>
                      <a:pt x="1915" y="2037"/>
                      <a:pt x="1909" y="2032"/>
                    </a:cubicBezTo>
                    <a:cubicBezTo>
                      <a:pt x="1901" y="2026"/>
                      <a:pt x="1898" y="2017"/>
                      <a:pt x="1902" y="2007"/>
                    </a:cubicBezTo>
                    <a:cubicBezTo>
                      <a:pt x="1907" y="1995"/>
                      <a:pt x="1919" y="1989"/>
                      <a:pt x="1931" y="1988"/>
                    </a:cubicBezTo>
                    <a:cubicBezTo>
                      <a:pt x="1944" y="1986"/>
                      <a:pt x="1956" y="1992"/>
                      <a:pt x="1959" y="2006"/>
                    </a:cubicBezTo>
                    <a:cubicBezTo>
                      <a:pt x="1960" y="2012"/>
                      <a:pt x="1960" y="2017"/>
                      <a:pt x="1959" y="2023"/>
                    </a:cubicBezTo>
                    <a:cubicBezTo>
                      <a:pt x="1958" y="2026"/>
                      <a:pt x="1957" y="2030"/>
                      <a:pt x="1956" y="2033"/>
                    </a:cubicBezTo>
                    <a:cubicBezTo>
                      <a:pt x="1953" y="2041"/>
                      <a:pt x="1949" y="2051"/>
                      <a:pt x="1946" y="2061"/>
                    </a:cubicBezTo>
                    <a:cubicBezTo>
                      <a:pt x="1944" y="2067"/>
                      <a:pt x="1944" y="2073"/>
                      <a:pt x="1943" y="2079"/>
                    </a:cubicBezTo>
                    <a:cubicBezTo>
                      <a:pt x="1942" y="2076"/>
                      <a:pt x="1940" y="2073"/>
                      <a:pt x="1938" y="2071"/>
                    </a:cubicBezTo>
                    <a:cubicBezTo>
                      <a:pt x="1933" y="2065"/>
                      <a:pt x="1925" y="2059"/>
                      <a:pt x="1919" y="2058"/>
                    </a:cubicBezTo>
                    <a:close/>
                    <a:moveTo>
                      <a:pt x="1967" y="1939"/>
                    </a:moveTo>
                    <a:cubicBezTo>
                      <a:pt x="1970" y="1942"/>
                      <a:pt x="1970" y="1946"/>
                      <a:pt x="1967" y="1949"/>
                    </a:cubicBezTo>
                    <a:cubicBezTo>
                      <a:pt x="1962" y="1953"/>
                      <a:pt x="1956" y="1948"/>
                      <a:pt x="1957" y="1943"/>
                    </a:cubicBezTo>
                    <a:cubicBezTo>
                      <a:pt x="1957" y="1938"/>
                      <a:pt x="1960" y="1937"/>
                      <a:pt x="1959" y="1931"/>
                    </a:cubicBezTo>
                    <a:cubicBezTo>
                      <a:pt x="1962" y="1936"/>
                      <a:pt x="1964" y="1936"/>
                      <a:pt x="1967" y="1939"/>
                    </a:cubicBezTo>
                    <a:close/>
                    <a:moveTo>
                      <a:pt x="1969" y="2025"/>
                    </a:moveTo>
                    <a:cubicBezTo>
                      <a:pt x="1975" y="2013"/>
                      <a:pt x="1991" y="2008"/>
                      <a:pt x="2001" y="2010"/>
                    </a:cubicBezTo>
                    <a:cubicBezTo>
                      <a:pt x="2009" y="2012"/>
                      <a:pt x="2016" y="2015"/>
                      <a:pt x="2024" y="2012"/>
                    </a:cubicBezTo>
                    <a:cubicBezTo>
                      <a:pt x="2030" y="2009"/>
                      <a:pt x="2036" y="2002"/>
                      <a:pt x="2033" y="1997"/>
                    </a:cubicBezTo>
                    <a:cubicBezTo>
                      <a:pt x="2032" y="2002"/>
                      <a:pt x="2026" y="2004"/>
                      <a:pt x="2020" y="2004"/>
                    </a:cubicBezTo>
                    <a:cubicBezTo>
                      <a:pt x="2016" y="2004"/>
                      <a:pt x="2011" y="2004"/>
                      <a:pt x="2007" y="2007"/>
                    </a:cubicBezTo>
                    <a:cubicBezTo>
                      <a:pt x="2001" y="2000"/>
                      <a:pt x="1991" y="2001"/>
                      <a:pt x="1985" y="2005"/>
                    </a:cubicBezTo>
                    <a:cubicBezTo>
                      <a:pt x="1979" y="2008"/>
                      <a:pt x="1971" y="2016"/>
                      <a:pt x="1969" y="2025"/>
                    </a:cubicBezTo>
                    <a:close/>
                    <a:moveTo>
                      <a:pt x="1896" y="1935"/>
                    </a:moveTo>
                    <a:cubicBezTo>
                      <a:pt x="1877" y="1927"/>
                      <a:pt x="1877" y="1907"/>
                      <a:pt x="1875" y="1899"/>
                    </a:cubicBezTo>
                    <a:cubicBezTo>
                      <a:pt x="1870" y="1887"/>
                      <a:pt x="1859" y="1891"/>
                      <a:pt x="1861" y="1904"/>
                    </a:cubicBezTo>
                    <a:cubicBezTo>
                      <a:pt x="1863" y="1916"/>
                      <a:pt x="1877" y="1932"/>
                      <a:pt x="1896" y="1935"/>
                    </a:cubicBezTo>
                    <a:close/>
                    <a:moveTo>
                      <a:pt x="1977" y="1965"/>
                    </a:moveTo>
                    <a:cubicBezTo>
                      <a:pt x="1973" y="1970"/>
                      <a:pt x="1965" y="1969"/>
                      <a:pt x="1961" y="1968"/>
                    </a:cubicBezTo>
                    <a:cubicBezTo>
                      <a:pt x="1957" y="1973"/>
                      <a:pt x="1964" y="1984"/>
                      <a:pt x="1974" y="1980"/>
                    </a:cubicBezTo>
                    <a:cubicBezTo>
                      <a:pt x="1979" y="1978"/>
                      <a:pt x="1982" y="1970"/>
                      <a:pt x="1977" y="1965"/>
                    </a:cubicBezTo>
                    <a:close/>
                    <a:moveTo>
                      <a:pt x="1973" y="2013"/>
                    </a:moveTo>
                    <a:cubicBezTo>
                      <a:pt x="1986" y="1993"/>
                      <a:pt x="2013" y="1994"/>
                      <a:pt x="2020" y="1992"/>
                    </a:cubicBezTo>
                    <a:cubicBezTo>
                      <a:pt x="2035" y="1987"/>
                      <a:pt x="2029" y="1970"/>
                      <a:pt x="2013" y="1975"/>
                    </a:cubicBezTo>
                    <a:cubicBezTo>
                      <a:pt x="2002" y="1977"/>
                      <a:pt x="1982" y="1988"/>
                      <a:pt x="1973" y="2013"/>
                    </a:cubicBezTo>
                    <a:close/>
                    <a:moveTo>
                      <a:pt x="1909" y="1985"/>
                    </a:moveTo>
                    <a:cubicBezTo>
                      <a:pt x="1905" y="1995"/>
                      <a:pt x="1898" y="2004"/>
                      <a:pt x="1889" y="2009"/>
                    </a:cubicBezTo>
                    <a:cubicBezTo>
                      <a:pt x="1880" y="2013"/>
                      <a:pt x="1868" y="2013"/>
                      <a:pt x="1860" y="2006"/>
                    </a:cubicBezTo>
                    <a:cubicBezTo>
                      <a:pt x="1856" y="2002"/>
                      <a:pt x="1853" y="1997"/>
                      <a:pt x="1851" y="1991"/>
                    </a:cubicBezTo>
                    <a:cubicBezTo>
                      <a:pt x="1850" y="1984"/>
                      <a:pt x="1850" y="1979"/>
                      <a:pt x="1852" y="1973"/>
                    </a:cubicBezTo>
                    <a:cubicBezTo>
                      <a:pt x="1853" y="1966"/>
                      <a:pt x="1856" y="1962"/>
                      <a:pt x="1860" y="1957"/>
                    </a:cubicBezTo>
                    <a:cubicBezTo>
                      <a:pt x="1862" y="1955"/>
                      <a:pt x="1864" y="1953"/>
                      <a:pt x="1866" y="1951"/>
                    </a:cubicBezTo>
                    <a:cubicBezTo>
                      <a:pt x="1872" y="1946"/>
                      <a:pt x="1877" y="1943"/>
                      <a:pt x="1884" y="1940"/>
                    </a:cubicBezTo>
                    <a:cubicBezTo>
                      <a:pt x="1895" y="1937"/>
                      <a:pt x="1903" y="1936"/>
                      <a:pt x="1914" y="1938"/>
                    </a:cubicBezTo>
                    <a:cubicBezTo>
                      <a:pt x="1915" y="1938"/>
                      <a:pt x="1916" y="1938"/>
                      <a:pt x="1916" y="1939"/>
                    </a:cubicBezTo>
                    <a:cubicBezTo>
                      <a:pt x="1911" y="1933"/>
                      <a:pt x="1908" y="1926"/>
                      <a:pt x="1906" y="1918"/>
                    </a:cubicBezTo>
                    <a:cubicBezTo>
                      <a:pt x="1904" y="1909"/>
                      <a:pt x="1905" y="1899"/>
                      <a:pt x="1910" y="1891"/>
                    </a:cubicBezTo>
                    <a:cubicBezTo>
                      <a:pt x="1912" y="1889"/>
                      <a:pt x="1915" y="1886"/>
                      <a:pt x="1920" y="1884"/>
                    </a:cubicBezTo>
                    <a:cubicBezTo>
                      <a:pt x="1916" y="1886"/>
                      <a:pt x="1913" y="1889"/>
                      <a:pt x="1912" y="1892"/>
                    </a:cubicBezTo>
                    <a:cubicBezTo>
                      <a:pt x="1907" y="1900"/>
                      <a:pt x="1906" y="1909"/>
                      <a:pt x="1908" y="1918"/>
                    </a:cubicBezTo>
                    <a:cubicBezTo>
                      <a:pt x="1910" y="1924"/>
                      <a:pt x="1913" y="1929"/>
                      <a:pt x="1917" y="1933"/>
                    </a:cubicBezTo>
                    <a:cubicBezTo>
                      <a:pt x="1924" y="1942"/>
                      <a:pt x="1932" y="1946"/>
                      <a:pt x="1940" y="1953"/>
                    </a:cubicBezTo>
                    <a:cubicBezTo>
                      <a:pt x="1940" y="1954"/>
                      <a:pt x="1940" y="1954"/>
                      <a:pt x="1940" y="1954"/>
                    </a:cubicBezTo>
                    <a:cubicBezTo>
                      <a:pt x="1945" y="1958"/>
                      <a:pt x="1948" y="1963"/>
                      <a:pt x="1951" y="1968"/>
                    </a:cubicBezTo>
                    <a:cubicBezTo>
                      <a:pt x="1952" y="1969"/>
                      <a:pt x="1958" y="1982"/>
                      <a:pt x="1957" y="1983"/>
                    </a:cubicBezTo>
                    <a:cubicBezTo>
                      <a:pt x="1956" y="1983"/>
                      <a:pt x="1952" y="1975"/>
                      <a:pt x="1951" y="1974"/>
                    </a:cubicBezTo>
                    <a:cubicBezTo>
                      <a:pt x="1947" y="1967"/>
                      <a:pt x="1943" y="1962"/>
                      <a:pt x="1938" y="1956"/>
                    </a:cubicBezTo>
                    <a:cubicBezTo>
                      <a:pt x="1937" y="1956"/>
                      <a:pt x="1937" y="1956"/>
                      <a:pt x="1937" y="1956"/>
                    </a:cubicBezTo>
                    <a:cubicBezTo>
                      <a:pt x="1930" y="1949"/>
                      <a:pt x="1923" y="1944"/>
                      <a:pt x="1914" y="1941"/>
                    </a:cubicBezTo>
                    <a:cubicBezTo>
                      <a:pt x="1902" y="1938"/>
                      <a:pt x="1889" y="1939"/>
                      <a:pt x="1879" y="1947"/>
                    </a:cubicBezTo>
                    <a:cubicBezTo>
                      <a:pt x="1874" y="1951"/>
                      <a:pt x="1870" y="1961"/>
                      <a:pt x="1874" y="1967"/>
                    </a:cubicBezTo>
                    <a:cubicBezTo>
                      <a:pt x="1876" y="1969"/>
                      <a:pt x="1879" y="1970"/>
                      <a:pt x="1881" y="1969"/>
                    </a:cubicBezTo>
                    <a:cubicBezTo>
                      <a:pt x="1883" y="1968"/>
                      <a:pt x="1885" y="1966"/>
                      <a:pt x="1884" y="1963"/>
                    </a:cubicBezTo>
                    <a:cubicBezTo>
                      <a:pt x="1884" y="1961"/>
                      <a:pt x="1883" y="1960"/>
                      <a:pt x="1882" y="1960"/>
                    </a:cubicBezTo>
                    <a:cubicBezTo>
                      <a:pt x="1880" y="1959"/>
                      <a:pt x="1877" y="1960"/>
                      <a:pt x="1877" y="1962"/>
                    </a:cubicBezTo>
                    <a:cubicBezTo>
                      <a:pt x="1877" y="1963"/>
                      <a:pt x="1878" y="1965"/>
                      <a:pt x="1879" y="1965"/>
                    </a:cubicBezTo>
                    <a:cubicBezTo>
                      <a:pt x="1877" y="1966"/>
                      <a:pt x="1875" y="1964"/>
                      <a:pt x="1875" y="1963"/>
                    </a:cubicBezTo>
                    <a:cubicBezTo>
                      <a:pt x="1874" y="1960"/>
                      <a:pt x="1876" y="1958"/>
                      <a:pt x="1878" y="1956"/>
                    </a:cubicBezTo>
                    <a:cubicBezTo>
                      <a:pt x="1882" y="1954"/>
                      <a:pt x="1886" y="1956"/>
                      <a:pt x="1889" y="1960"/>
                    </a:cubicBezTo>
                    <a:cubicBezTo>
                      <a:pt x="1890" y="1962"/>
                      <a:pt x="1890" y="1966"/>
                      <a:pt x="1889" y="1969"/>
                    </a:cubicBezTo>
                    <a:cubicBezTo>
                      <a:pt x="1888" y="1972"/>
                      <a:pt x="1885" y="1974"/>
                      <a:pt x="1882" y="1974"/>
                    </a:cubicBezTo>
                    <a:cubicBezTo>
                      <a:pt x="1878" y="1975"/>
                      <a:pt x="1874" y="1974"/>
                      <a:pt x="1872" y="1971"/>
                    </a:cubicBezTo>
                    <a:cubicBezTo>
                      <a:pt x="1866" y="1964"/>
                      <a:pt x="1869" y="1953"/>
                      <a:pt x="1876" y="1947"/>
                    </a:cubicBezTo>
                    <a:cubicBezTo>
                      <a:pt x="1878" y="1946"/>
                      <a:pt x="1881" y="1944"/>
                      <a:pt x="1883" y="1943"/>
                    </a:cubicBezTo>
                    <a:cubicBezTo>
                      <a:pt x="1875" y="1946"/>
                      <a:pt x="1868" y="1951"/>
                      <a:pt x="1861" y="1958"/>
                    </a:cubicBezTo>
                    <a:cubicBezTo>
                      <a:pt x="1857" y="1963"/>
                      <a:pt x="1855" y="1967"/>
                      <a:pt x="1853" y="1973"/>
                    </a:cubicBezTo>
                    <a:cubicBezTo>
                      <a:pt x="1851" y="1979"/>
                      <a:pt x="1851" y="1984"/>
                      <a:pt x="1852" y="1991"/>
                    </a:cubicBezTo>
                    <a:cubicBezTo>
                      <a:pt x="1853" y="1994"/>
                      <a:pt x="1854" y="1997"/>
                      <a:pt x="1856" y="2000"/>
                    </a:cubicBezTo>
                    <a:cubicBezTo>
                      <a:pt x="1856" y="2000"/>
                      <a:pt x="1856" y="2000"/>
                      <a:pt x="1856" y="2000"/>
                    </a:cubicBezTo>
                    <a:cubicBezTo>
                      <a:pt x="1853" y="1991"/>
                      <a:pt x="1857" y="1981"/>
                      <a:pt x="1870" y="1983"/>
                    </a:cubicBezTo>
                    <a:cubicBezTo>
                      <a:pt x="1879" y="1985"/>
                      <a:pt x="1891" y="1999"/>
                      <a:pt x="1909" y="1985"/>
                    </a:cubicBezTo>
                    <a:close/>
                    <a:moveTo>
                      <a:pt x="1912" y="1893"/>
                    </a:moveTo>
                    <a:cubicBezTo>
                      <a:pt x="1921" y="1901"/>
                      <a:pt x="1930" y="1887"/>
                      <a:pt x="1933" y="1884"/>
                    </a:cubicBezTo>
                    <a:cubicBezTo>
                      <a:pt x="1936" y="1881"/>
                      <a:pt x="1939" y="1879"/>
                      <a:pt x="1942" y="1880"/>
                    </a:cubicBezTo>
                    <a:cubicBezTo>
                      <a:pt x="1938" y="1877"/>
                      <a:pt x="1927" y="1874"/>
                      <a:pt x="1922" y="1875"/>
                    </a:cubicBezTo>
                    <a:cubicBezTo>
                      <a:pt x="1914" y="1876"/>
                      <a:pt x="1908" y="1881"/>
                      <a:pt x="1910" y="1890"/>
                    </a:cubicBezTo>
                    <a:cubicBezTo>
                      <a:pt x="1912" y="1887"/>
                      <a:pt x="1917" y="1883"/>
                      <a:pt x="1922" y="1883"/>
                    </a:cubicBezTo>
                    <a:cubicBezTo>
                      <a:pt x="1920" y="1884"/>
                      <a:pt x="1914" y="1888"/>
                      <a:pt x="1912" y="1893"/>
                    </a:cubicBezTo>
                    <a:close/>
                    <a:moveTo>
                      <a:pt x="1959" y="1990"/>
                    </a:moveTo>
                    <a:cubicBezTo>
                      <a:pt x="1939" y="1974"/>
                      <a:pt x="1918" y="1978"/>
                      <a:pt x="1907" y="1974"/>
                    </a:cubicBezTo>
                    <a:cubicBezTo>
                      <a:pt x="1894" y="1969"/>
                      <a:pt x="1899" y="1955"/>
                      <a:pt x="1914" y="1956"/>
                    </a:cubicBezTo>
                    <a:cubicBezTo>
                      <a:pt x="1931" y="1958"/>
                      <a:pt x="1948" y="1974"/>
                      <a:pt x="1959" y="1990"/>
                    </a:cubicBezTo>
                    <a:close/>
                    <a:moveTo>
                      <a:pt x="1890" y="1935"/>
                    </a:moveTo>
                    <a:cubicBezTo>
                      <a:pt x="1869" y="1936"/>
                      <a:pt x="1839" y="1960"/>
                      <a:pt x="1849" y="1979"/>
                    </a:cubicBezTo>
                    <a:cubicBezTo>
                      <a:pt x="1845" y="1981"/>
                      <a:pt x="1839" y="1978"/>
                      <a:pt x="1837" y="1972"/>
                    </a:cubicBezTo>
                    <a:cubicBezTo>
                      <a:pt x="1835" y="1966"/>
                      <a:pt x="1838" y="1957"/>
                      <a:pt x="1846" y="1953"/>
                    </a:cubicBezTo>
                    <a:cubicBezTo>
                      <a:pt x="1843" y="1948"/>
                      <a:pt x="1853" y="1939"/>
                      <a:pt x="1868" y="1935"/>
                    </a:cubicBezTo>
                    <a:cubicBezTo>
                      <a:pt x="1859" y="1934"/>
                      <a:pt x="1851" y="1929"/>
                      <a:pt x="1844" y="1923"/>
                    </a:cubicBezTo>
                    <a:cubicBezTo>
                      <a:pt x="1837" y="1917"/>
                      <a:pt x="1830" y="1908"/>
                      <a:pt x="1828" y="1898"/>
                    </a:cubicBezTo>
                    <a:cubicBezTo>
                      <a:pt x="1825" y="1888"/>
                      <a:pt x="1827" y="1877"/>
                      <a:pt x="1834" y="1870"/>
                    </a:cubicBezTo>
                    <a:cubicBezTo>
                      <a:pt x="1840" y="1865"/>
                      <a:pt x="1848" y="1862"/>
                      <a:pt x="1855" y="1865"/>
                    </a:cubicBezTo>
                    <a:cubicBezTo>
                      <a:pt x="1861" y="1867"/>
                      <a:pt x="1864" y="1873"/>
                      <a:pt x="1865" y="1879"/>
                    </a:cubicBezTo>
                    <a:cubicBezTo>
                      <a:pt x="1865" y="1886"/>
                      <a:pt x="1862" y="1892"/>
                      <a:pt x="1858" y="1897"/>
                    </a:cubicBezTo>
                    <a:cubicBezTo>
                      <a:pt x="1860" y="1883"/>
                      <a:pt x="1849" y="1881"/>
                      <a:pt x="1846" y="1877"/>
                    </a:cubicBezTo>
                    <a:cubicBezTo>
                      <a:pt x="1842" y="1871"/>
                      <a:pt x="1845" y="1866"/>
                      <a:pt x="1851" y="1865"/>
                    </a:cubicBezTo>
                    <a:cubicBezTo>
                      <a:pt x="1851" y="1865"/>
                      <a:pt x="1851" y="1865"/>
                      <a:pt x="1851" y="1865"/>
                    </a:cubicBezTo>
                    <a:cubicBezTo>
                      <a:pt x="1845" y="1864"/>
                      <a:pt x="1840" y="1867"/>
                      <a:pt x="1836" y="1871"/>
                    </a:cubicBezTo>
                    <a:cubicBezTo>
                      <a:pt x="1830" y="1877"/>
                      <a:pt x="1826" y="1885"/>
                      <a:pt x="1828" y="1895"/>
                    </a:cubicBezTo>
                    <a:cubicBezTo>
                      <a:pt x="1828" y="1893"/>
                      <a:pt x="1829" y="1890"/>
                      <a:pt x="1830" y="1888"/>
                    </a:cubicBezTo>
                    <a:cubicBezTo>
                      <a:pt x="1831" y="1884"/>
                      <a:pt x="1835" y="1880"/>
                      <a:pt x="1840" y="1881"/>
                    </a:cubicBezTo>
                    <a:cubicBezTo>
                      <a:pt x="1842" y="1881"/>
                      <a:pt x="1844" y="1883"/>
                      <a:pt x="1845" y="1886"/>
                    </a:cubicBezTo>
                    <a:cubicBezTo>
                      <a:pt x="1845" y="1887"/>
                      <a:pt x="1845" y="1889"/>
                      <a:pt x="1844" y="1891"/>
                    </a:cubicBezTo>
                    <a:cubicBezTo>
                      <a:pt x="1843" y="1892"/>
                      <a:pt x="1841" y="1893"/>
                      <a:pt x="1839" y="1893"/>
                    </a:cubicBezTo>
                    <a:cubicBezTo>
                      <a:pt x="1836" y="1893"/>
                      <a:pt x="1834" y="1891"/>
                      <a:pt x="1834" y="1888"/>
                    </a:cubicBezTo>
                    <a:cubicBezTo>
                      <a:pt x="1834" y="1887"/>
                      <a:pt x="1835" y="1886"/>
                      <a:pt x="1837" y="1885"/>
                    </a:cubicBezTo>
                    <a:cubicBezTo>
                      <a:pt x="1838" y="1885"/>
                      <a:pt x="1839" y="1885"/>
                      <a:pt x="1839" y="1886"/>
                    </a:cubicBezTo>
                    <a:cubicBezTo>
                      <a:pt x="1838" y="1886"/>
                      <a:pt x="1838" y="1886"/>
                      <a:pt x="1837" y="1886"/>
                    </a:cubicBezTo>
                    <a:cubicBezTo>
                      <a:pt x="1836" y="1887"/>
                      <a:pt x="1836" y="1889"/>
                      <a:pt x="1837" y="1889"/>
                    </a:cubicBezTo>
                    <a:cubicBezTo>
                      <a:pt x="1838" y="1890"/>
                      <a:pt x="1838" y="1890"/>
                      <a:pt x="1840" y="1890"/>
                    </a:cubicBezTo>
                    <a:cubicBezTo>
                      <a:pt x="1841" y="1889"/>
                      <a:pt x="1842" y="1888"/>
                      <a:pt x="1842" y="1887"/>
                    </a:cubicBezTo>
                    <a:cubicBezTo>
                      <a:pt x="1841" y="1885"/>
                      <a:pt x="1840" y="1884"/>
                      <a:pt x="1839" y="1884"/>
                    </a:cubicBezTo>
                    <a:cubicBezTo>
                      <a:pt x="1834" y="1883"/>
                      <a:pt x="1830" y="1888"/>
                      <a:pt x="1830" y="1892"/>
                    </a:cubicBezTo>
                    <a:cubicBezTo>
                      <a:pt x="1828" y="1898"/>
                      <a:pt x="1832" y="1906"/>
                      <a:pt x="1836" y="1911"/>
                    </a:cubicBezTo>
                    <a:cubicBezTo>
                      <a:pt x="1845" y="1926"/>
                      <a:pt x="1860" y="1933"/>
                      <a:pt x="1874" y="1934"/>
                    </a:cubicBezTo>
                    <a:cubicBezTo>
                      <a:pt x="1879" y="1934"/>
                      <a:pt x="1884" y="1934"/>
                      <a:pt x="1890" y="1935"/>
                    </a:cubicBezTo>
                    <a:close/>
                    <a:moveTo>
                      <a:pt x="1909" y="1933"/>
                    </a:moveTo>
                    <a:cubicBezTo>
                      <a:pt x="1899" y="1933"/>
                      <a:pt x="1896" y="1916"/>
                      <a:pt x="1897" y="1906"/>
                    </a:cubicBezTo>
                    <a:cubicBezTo>
                      <a:pt x="1899" y="1895"/>
                      <a:pt x="1905" y="1882"/>
                      <a:pt x="1897" y="1871"/>
                    </a:cubicBezTo>
                    <a:cubicBezTo>
                      <a:pt x="1893" y="1865"/>
                      <a:pt x="1886" y="1862"/>
                      <a:pt x="1879" y="1863"/>
                    </a:cubicBezTo>
                    <a:cubicBezTo>
                      <a:pt x="1875" y="1864"/>
                      <a:pt x="1871" y="1867"/>
                      <a:pt x="1871" y="1872"/>
                    </a:cubicBezTo>
                    <a:cubicBezTo>
                      <a:pt x="1873" y="1869"/>
                      <a:pt x="1879" y="1867"/>
                      <a:pt x="1883" y="1870"/>
                    </a:cubicBezTo>
                    <a:cubicBezTo>
                      <a:pt x="1887" y="1872"/>
                      <a:pt x="1888" y="1878"/>
                      <a:pt x="1887" y="1883"/>
                    </a:cubicBezTo>
                    <a:cubicBezTo>
                      <a:pt x="1884" y="1893"/>
                      <a:pt x="1880" y="1902"/>
                      <a:pt x="1881" y="1912"/>
                    </a:cubicBezTo>
                    <a:cubicBezTo>
                      <a:pt x="1882" y="1925"/>
                      <a:pt x="1894" y="1936"/>
                      <a:pt x="1909" y="1933"/>
                    </a:cubicBezTo>
                    <a:close/>
                    <a:moveTo>
                      <a:pt x="1957" y="1927"/>
                    </a:moveTo>
                    <a:cubicBezTo>
                      <a:pt x="1956" y="1916"/>
                      <a:pt x="1946" y="1902"/>
                      <a:pt x="1935" y="1899"/>
                    </a:cubicBezTo>
                    <a:cubicBezTo>
                      <a:pt x="1925" y="1895"/>
                      <a:pt x="1918" y="1903"/>
                      <a:pt x="1929" y="1910"/>
                    </a:cubicBezTo>
                    <a:cubicBezTo>
                      <a:pt x="1937" y="1915"/>
                      <a:pt x="1953" y="1917"/>
                      <a:pt x="1957" y="1927"/>
                    </a:cubicBezTo>
                    <a:close/>
                    <a:moveTo>
                      <a:pt x="2097" y="2076"/>
                    </a:moveTo>
                    <a:cubicBezTo>
                      <a:pt x="2118" y="2101"/>
                      <a:pt x="2168" y="2103"/>
                      <a:pt x="2176" y="2072"/>
                    </a:cubicBezTo>
                    <a:cubicBezTo>
                      <a:pt x="2182" y="2074"/>
                      <a:pt x="2185" y="2084"/>
                      <a:pt x="2180" y="2092"/>
                    </a:cubicBezTo>
                    <a:cubicBezTo>
                      <a:pt x="2175" y="2101"/>
                      <a:pt x="2162" y="2105"/>
                      <a:pt x="2150" y="2099"/>
                    </a:cubicBezTo>
                    <a:cubicBezTo>
                      <a:pt x="2145" y="2110"/>
                      <a:pt x="2110" y="2105"/>
                      <a:pt x="2097" y="2076"/>
                    </a:cubicBezTo>
                    <a:close/>
                    <a:moveTo>
                      <a:pt x="2026" y="2196"/>
                    </a:moveTo>
                    <a:cubicBezTo>
                      <a:pt x="2024" y="2195"/>
                      <a:pt x="2023" y="2192"/>
                      <a:pt x="2024" y="2190"/>
                    </a:cubicBezTo>
                    <a:cubicBezTo>
                      <a:pt x="2025" y="2187"/>
                      <a:pt x="2028" y="2186"/>
                      <a:pt x="2031" y="2187"/>
                    </a:cubicBezTo>
                    <a:cubicBezTo>
                      <a:pt x="2033" y="2189"/>
                      <a:pt x="2034" y="2192"/>
                      <a:pt x="2033" y="2194"/>
                    </a:cubicBezTo>
                    <a:cubicBezTo>
                      <a:pt x="2032" y="2197"/>
                      <a:pt x="2029" y="2198"/>
                      <a:pt x="2026" y="2196"/>
                    </a:cubicBezTo>
                    <a:close/>
                    <a:moveTo>
                      <a:pt x="2017" y="2194"/>
                    </a:moveTo>
                    <a:cubicBezTo>
                      <a:pt x="2015" y="2193"/>
                      <a:pt x="2014" y="2191"/>
                      <a:pt x="2015" y="2189"/>
                    </a:cubicBezTo>
                    <a:cubicBezTo>
                      <a:pt x="2016" y="2187"/>
                      <a:pt x="2018" y="2186"/>
                      <a:pt x="2020" y="2187"/>
                    </a:cubicBezTo>
                    <a:cubicBezTo>
                      <a:pt x="2022" y="2188"/>
                      <a:pt x="2023" y="2191"/>
                      <a:pt x="2022" y="2192"/>
                    </a:cubicBezTo>
                    <a:cubicBezTo>
                      <a:pt x="2021" y="2194"/>
                      <a:pt x="2018" y="2195"/>
                      <a:pt x="2017" y="2194"/>
                    </a:cubicBezTo>
                    <a:close/>
                    <a:moveTo>
                      <a:pt x="2038" y="2193"/>
                    </a:moveTo>
                    <a:cubicBezTo>
                      <a:pt x="2034" y="2191"/>
                      <a:pt x="2033" y="2187"/>
                      <a:pt x="2035" y="2183"/>
                    </a:cubicBezTo>
                    <a:cubicBezTo>
                      <a:pt x="2037" y="2179"/>
                      <a:pt x="2041" y="2178"/>
                      <a:pt x="2045" y="2180"/>
                    </a:cubicBezTo>
                    <a:cubicBezTo>
                      <a:pt x="2049" y="2182"/>
                      <a:pt x="2050" y="2186"/>
                      <a:pt x="2048" y="2190"/>
                    </a:cubicBezTo>
                    <a:cubicBezTo>
                      <a:pt x="2046" y="2194"/>
                      <a:pt x="2042" y="2195"/>
                      <a:pt x="2038" y="2193"/>
                    </a:cubicBezTo>
                    <a:close/>
                    <a:moveTo>
                      <a:pt x="2001" y="2033"/>
                    </a:moveTo>
                    <a:cubicBezTo>
                      <a:pt x="2009" y="2025"/>
                      <a:pt x="2024" y="2021"/>
                      <a:pt x="2039" y="2025"/>
                    </a:cubicBezTo>
                    <a:cubicBezTo>
                      <a:pt x="2050" y="2027"/>
                      <a:pt x="2060" y="2034"/>
                      <a:pt x="2066" y="2042"/>
                    </a:cubicBezTo>
                    <a:cubicBezTo>
                      <a:pt x="2070" y="2047"/>
                      <a:pt x="2072" y="2052"/>
                      <a:pt x="2072" y="2058"/>
                    </a:cubicBezTo>
                    <a:cubicBezTo>
                      <a:pt x="2073" y="2066"/>
                      <a:pt x="2068" y="2074"/>
                      <a:pt x="2062" y="2077"/>
                    </a:cubicBezTo>
                    <a:cubicBezTo>
                      <a:pt x="2055" y="2080"/>
                      <a:pt x="2048" y="2076"/>
                      <a:pt x="2048" y="2069"/>
                    </a:cubicBezTo>
                    <a:cubicBezTo>
                      <a:pt x="2057" y="2072"/>
                      <a:pt x="2064" y="2063"/>
                      <a:pt x="2062" y="2053"/>
                    </a:cubicBezTo>
                    <a:cubicBezTo>
                      <a:pt x="2060" y="2043"/>
                      <a:pt x="2047" y="2032"/>
                      <a:pt x="2037" y="2029"/>
                    </a:cubicBezTo>
                    <a:cubicBezTo>
                      <a:pt x="2019" y="2024"/>
                      <a:pt x="2007" y="2029"/>
                      <a:pt x="2001" y="2033"/>
                    </a:cubicBezTo>
                    <a:close/>
                    <a:moveTo>
                      <a:pt x="2079" y="2058"/>
                    </a:moveTo>
                    <a:cubicBezTo>
                      <a:pt x="2095" y="2088"/>
                      <a:pt x="2084" y="2127"/>
                      <a:pt x="2061" y="2139"/>
                    </a:cubicBezTo>
                    <a:cubicBezTo>
                      <a:pt x="2037" y="2151"/>
                      <a:pt x="2028" y="2130"/>
                      <a:pt x="2048" y="2119"/>
                    </a:cubicBezTo>
                    <a:cubicBezTo>
                      <a:pt x="2059" y="2113"/>
                      <a:pt x="2089" y="2090"/>
                      <a:pt x="2079" y="2058"/>
                    </a:cubicBezTo>
                    <a:close/>
                    <a:moveTo>
                      <a:pt x="1825" y="1758"/>
                    </a:moveTo>
                    <a:cubicBezTo>
                      <a:pt x="1845" y="1774"/>
                      <a:pt x="1866" y="1769"/>
                      <a:pt x="1877" y="1773"/>
                    </a:cubicBezTo>
                    <a:cubicBezTo>
                      <a:pt x="1889" y="1778"/>
                      <a:pt x="1884" y="1792"/>
                      <a:pt x="1870" y="1791"/>
                    </a:cubicBezTo>
                    <a:cubicBezTo>
                      <a:pt x="1854" y="1789"/>
                      <a:pt x="1836" y="1774"/>
                      <a:pt x="1825" y="1758"/>
                    </a:cubicBezTo>
                    <a:close/>
                    <a:moveTo>
                      <a:pt x="1876" y="1827"/>
                    </a:moveTo>
                    <a:cubicBezTo>
                      <a:pt x="1873" y="1826"/>
                      <a:pt x="1871" y="1825"/>
                      <a:pt x="1870" y="1823"/>
                    </a:cubicBezTo>
                    <a:cubicBezTo>
                      <a:pt x="1868" y="1821"/>
                      <a:pt x="1868" y="1817"/>
                      <a:pt x="1870" y="1815"/>
                    </a:cubicBezTo>
                    <a:cubicBezTo>
                      <a:pt x="1873" y="1811"/>
                      <a:pt x="1877" y="1811"/>
                      <a:pt x="1880" y="1812"/>
                    </a:cubicBezTo>
                    <a:cubicBezTo>
                      <a:pt x="1885" y="1815"/>
                      <a:pt x="1883" y="1819"/>
                      <a:pt x="1885" y="1822"/>
                    </a:cubicBezTo>
                    <a:cubicBezTo>
                      <a:pt x="1886" y="1826"/>
                      <a:pt x="1891" y="1828"/>
                      <a:pt x="1896" y="1827"/>
                    </a:cubicBezTo>
                    <a:cubicBezTo>
                      <a:pt x="1902" y="1826"/>
                      <a:pt x="1907" y="1822"/>
                      <a:pt x="1907" y="1815"/>
                    </a:cubicBezTo>
                    <a:cubicBezTo>
                      <a:pt x="1908" y="1812"/>
                      <a:pt x="1906" y="1808"/>
                      <a:pt x="1902" y="1808"/>
                    </a:cubicBezTo>
                    <a:cubicBezTo>
                      <a:pt x="1904" y="1811"/>
                      <a:pt x="1902" y="1816"/>
                      <a:pt x="1897" y="1815"/>
                    </a:cubicBezTo>
                    <a:cubicBezTo>
                      <a:pt x="1894" y="1814"/>
                      <a:pt x="1890" y="1811"/>
                      <a:pt x="1885" y="1807"/>
                    </a:cubicBezTo>
                    <a:cubicBezTo>
                      <a:pt x="1881" y="1804"/>
                      <a:pt x="1876" y="1801"/>
                      <a:pt x="1871" y="1801"/>
                    </a:cubicBezTo>
                    <a:cubicBezTo>
                      <a:pt x="1860" y="1801"/>
                      <a:pt x="1852" y="1811"/>
                      <a:pt x="1854" y="1820"/>
                    </a:cubicBezTo>
                    <a:cubicBezTo>
                      <a:pt x="1856" y="1826"/>
                      <a:pt x="1859" y="1829"/>
                      <a:pt x="1863" y="1832"/>
                    </a:cubicBezTo>
                    <a:cubicBezTo>
                      <a:pt x="1868" y="1836"/>
                      <a:pt x="1881" y="1841"/>
                      <a:pt x="1883" y="1847"/>
                    </a:cubicBezTo>
                    <a:cubicBezTo>
                      <a:pt x="1885" y="1852"/>
                      <a:pt x="1882" y="1855"/>
                      <a:pt x="1879" y="1855"/>
                    </a:cubicBezTo>
                    <a:cubicBezTo>
                      <a:pt x="1881" y="1859"/>
                      <a:pt x="1887" y="1859"/>
                      <a:pt x="1890" y="1856"/>
                    </a:cubicBezTo>
                    <a:cubicBezTo>
                      <a:pt x="1896" y="1850"/>
                      <a:pt x="1897" y="1838"/>
                      <a:pt x="1888" y="1831"/>
                    </a:cubicBezTo>
                    <a:cubicBezTo>
                      <a:pt x="1885" y="1828"/>
                      <a:pt x="1881" y="1827"/>
                      <a:pt x="1876" y="1827"/>
                    </a:cubicBezTo>
                    <a:close/>
                    <a:moveTo>
                      <a:pt x="1892" y="1829"/>
                    </a:moveTo>
                    <a:cubicBezTo>
                      <a:pt x="1904" y="1832"/>
                      <a:pt x="1916" y="1844"/>
                      <a:pt x="1918" y="1856"/>
                    </a:cubicBezTo>
                    <a:cubicBezTo>
                      <a:pt x="1921" y="1867"/>
                      <a:pt x="1911" y="1873"/>
                      <a:pt x="1906" y="1861"/>
                    </a:cubicBezTo>
                    <a:cubicBezTo>
                      <a:pt x="1902" y="1851"/>
                      <a:pt x="1901" y="1835"/>
                      <a:pt x="1892" y="1829"/>
                    </a:cubicBezTo>
                    <a:close/>
                    <a:moveTo>
                      <a:pt x="1854" y="1810"/>
                    </a:moveTo>
                    <a:cubicBezTo>
                      <a:pt x="1855" y="1805"/>
                      <a:pt x="1861" y="1800"/>
                      <a:pt x="1865" y="1800"/>
                    </a:cubicBezTo>
                    <a:cubicBezTo>
                      <a:pt x="1866" y="1794"/>
                      <a:pt x="1854" y="1789"/>
                      <a:pt x="1849" y="1797"/>
                    </a:cubicBezTo>
                    <a:cubicBezTo>
                      <a:pt x="1845" y="1801"/>
                      <a:pt x="1848" y="1809"/>
                      <a:pt x="1854" y="1810"/>
                    </a:cubicBezTo>
                    <a:close/>
                    <a:moveTo>
                      <a:pt x="1577" y="2018"/>
                    </a:moveTo>
                    <a:cubicBezTo>
                      <a:pt x="1575" y="2016"/>
                      <a:pt x="1574" y="2012"/>
                      <a:pt x="1577" y="2009"/>
                    </a:cubicBezTo>
                    <a:cubicBezTo>
                      <a:pt x="1581" y="2005"/>
                      <a:pt x="1587" y="2009"/>
                      <a:pt x="1587" y="2014"/>
                    </a:cubicBezTo>
                    <a:cubicBezTo>
                      <a:pt x="1587" y="2018"/>
                      <a:pt x="1584" y="2020"/>
                      <a:pt x="1586" y="2025"/>
                    </a:cubicBezTo>
                    <a:cubicBezTo>
                      <a:pt x="1583" y="2021"/>
                      <a:pt x="1580" y="2021"/>
                      <a:pt x="1577" y="2018"/>
                    </a:cubicBezTo>
                    <a:close/>
                    <a:moveTo>
                      <a:pt x="1386" y="1801"/>
                    </a:moveTo>
                    <a:cubicBezTo>
                      <a:pt x="1402" y="1780"/>
                      <a:pt x="1424" y="1776"/>
                      <a:pt x="1442" y="1781"/>
                    </a:cubicBezTo>
                    <a:cubicBezTo>
                      <a:pt x="1458" y="1785"/>
                      <a:pt x="1464" y="1798"/>
                      <a:pt x="1474" y="1801"/>
                    </a:cubicBezTo>
                    <a:cubicBezTo>
                      <a:pt x="1477" y="1802"/>
                      <a:pt x="1481" y="1802"/>
                      <a:pt x="1486" y="1800"/>
                    </a:cubicBezTo>
                    <a:cubicBezTo>
                      <a:pt x="1483" y="1811"/>
                      <a:pt x="1471" y="1816"/>
                      <a:pt x="1460" y="1812"/>
                    </a:cubicBezTo>
                    <a:cubicBezTo>
                      <a:pt x="1447" y="1807"/>
                      <a:pt x="1443" y="1797"/>
                      <a:pt x="1428" y="1793"/>
                    </a:cubicBezTo>
                    <a:cubicBezTo>
                      <a:pt x="1413" y="1789"/>
                      <a:pt x="1397" y="1792"/>
                      <a:pt x="1386" y="1801"/>
                    </a:cubicBezTo>
                    <a:close/>
                    <a:moveTo>
                      <a:pt x="1335" y="1828"/>
                    </a:moveTo>
                    <a:cubicBezTo>
                      <a:pt x="1348" y="1806"/>
                      <a:pt x="1372" y="1804"/>
                      <a:pt x="1383" y="1799"/>
                    </a:cubicBezTo>
                    <a:cubicBezTo>
                      <a:pt x="1397" y="1792"/>
                      <a:pt x="1393" y="1779"/>
                      <a:pt x="1375" y="1783"/>
                    </a:cubicBezTo>
                    <a:cubicBezTo>
                      <a:pt x="1358" y="1787"/>
                      <a:pt x="1338" y="1807"/>
                      <a:pt x="1335" y="1828"/>
                    </a:cubicBezTo>
                    <a:close/>
                    <a:moveTo>
                      <a:pt x="1598" y="2406"/>
                    </a:moveTo>
                    <a:cubicBezTo>
                      <a:pt x="1586" y="2426"/>
                      <a:pt x="1593" y="2452"/>
                      <a:pt x="1606" y="2464"/>
                    </a:cubicBezTo>
                    <a:cubicBezTo>
                      <a:pt x="1617" y="2475"/>
                      <a:pt x="1631" y="2468"/>
                      <a:pt x="1617" y="2454"/>
                    </a:cubicBezTo>
                    <a:cubicBezTo>
                      <a:pt x="1606" y="2443"/>
                      <a:pt x="1593" y="2430"/>
                      <a:pt x="1598" y="2406"/>
                    </a:cubicBezTo>
                    <a:close/>
                    <a:moveTo>
                      <a:pt x="1875" y="2520"/>
                    </a:moveTo>
                    <a:cubicBezTo>
                      <a:pt x="1866" y="2535"/>
                      <a:pt x="1842" y="2549"/>
                      <a:pt x="1824" y="2548"/>
                    </a:cubicBezTo>
                    <a:cubicBezTo>
                      <a:pt x="1806" y="2548"/>
                      <a:pt x="1803" y="2532"/>
                      <a:pt x="1824" y="2529"/>
                    </a:cubicBezTo>
                    <a:cubicBezTo>
                      <a:pt x="1839" y="2526"/>
                      <a:pt x="1860" y="2534"/>
                      <a:pt x="1875" y="2520"/>
                    </a:cubicBezTo>
                    <a:close/>
                    <a:moveTo>
                      <a:pt x="1590" y="2457"/>
                    </a:moveTo>
                    <a:cubicBezTo>
                      <a:pt x="1593" y="2482"/>
                      <a:pt x="1612" y="2491"/>
                      <a:pt x="1630" y="2495"/>
                    </a:cubicBezTo>
                    <a:cubicBezTo>
                      <a:pt x="1640" y="2498"/>
                      <a:pt x="1655" y="2496"/>
                      <a:pt x="1662" y="2504"/>
                    </a:cubicBezTo>
                    <a:cubicBezTo>
                      <a:pt x="1667" y="2489"/>
                      <a:pt x="1634" y="2486"/>
                      <a:pt x="1624" y="2483"/>
                    </a:cubicBezTo>
                    <a:cubicBezTo>
                      <a:pt x="1607" y="2480"/>
                      <a:pt x="1595" y="2471"/>
                      <a:pt x="1590" y="2457"/>
                    </a:cubicBezTo>
                    <a:close/>
                    <a:moveTo>
                      <a:pt x="1744" y="2474"/>
                    </a:moveTo>
                    <a:cubicBezTo>
                      <a:pt x="1725" y="2456"/>
                      <a:pt x="1711" y="2427"/>
                      <a:pt x="1715" y="2410"/>
                    </a:cubicBezTo>
                    <a:cubicBezTo>
                      <a:pt x="1719" y="2392"/>
                      <a:pt x="1737" y="2391"/>
                      <a:pt x="1736" y="2411"/>
                    </a:cubicBezTo>
                    <a:cubicBezTo>
                      <a:pt x="1736" y="2427"/>
                      <a:pt x="1731" y="2452"/>
                      <a:pt x="1744" y="2474"/>
                    </a:cubicBezTo>
                    <a:close/>
                    <a:moveTo>
                      <a:pt x="1816" y="2605"/>
                    </a:moveTo>
                    <a:cubicBezTo>
                      <a:pt x="1815" y="2609"/>
                      <a:pt x="1812" y="2612"/>
                      <a:pt x="1808" y="2612"/>
                    </a:cubicBezTo>
                    <a:cubicBezTo>
                      <a:pt x="1801" y="2610"/>
                      <a:pt x="1801" y="2601"/>
                      <a:pt x="1806" y="2599"/>
                    </a:cubicBezTo>
                    <a:cubicBezTo>
                      <a:pt x="1810" y="2596"/>
                      <a:pt x="1813" y="2598"/>
                      <a:pt x="1817" y="2593"/>
                    </a:cubicBezTo>
                    <a:cubicBezTo>
                      <a:pt x="1814" y="2599"/>
                      <a:pt x="1816" y="2600"/>
                      <a:pt x="1816" y="2605"/>
                    </a:cubicBezTo>
                    <a:close/>
                    <a:moveTo>
                      <a:pt x="1817" y="2605"/>
                    </a:moveTo>
                    <a:cubicBezTo>
                      <a:pt x="1817" y="2608"/>
                      <a:pt x="1816" y="2610"/>
                      <a:pt x="1814" y="2611"/>
                    </a:cubicBezTo>
                    <a:cubicBezTo>
                      <a:pt x="1812" y="2613"/>
                      <a:pt x="1808" y="2614"/>
                      <a:pt x="1804" y="2612"/>
                    </a:cubicBezTo>
                    <a:cubicBezTo>
                      <a:pt x="1800" y="2609"/>
                      <a:pt x="1800" y="2605"/>
                      <a:pt x="1801" y="2601"/>
                    </a:cubicBezTo>
                    <a:cubicBezTo>
                      <a:pt x="1803" y="2595"/>
                      <a:pt x="1808" y="2597"/>
                      <a:pt x="1812" y="2595"/>
                    </a:cubicBezTo>
                    <a:cubicBezTo>
                      <a:pt x="1816" y="2593"/>
                      <a:pt x="1817" y="2587"/>
                      <a:pt x="1816" y="2582"/>
                    </a:cubicBezTo>
                    <a:cubicBezTo>
                      <a:pt x="1814" y="2575"/>
                      <a:pt x="1809" y="2570"/>
                      <a:pt x="1802" y="2570"/>
                    </a:cubicBezTo>
                    <a:cubicBezTo>
                      <a:pt x="1798" y="2570"/>
                      <a:pt x="1794" y="2572"/>
                      <a:pt x="1794" y="2577"/>
                    </a:cubicBezTo>
                    <a:cubicBezTo>
                      <a:pt x="1797" y="2574"/>
                      <a:pt x="1803" y="2576"/>
                      <a:pt x="1802" y="2582"/>
                    </a:cubicBezTo>
                    <a:cubicBezTo>
                      <a:pt x="1802" y="2585"/>
                      <a:pt x="1798" y="2590"/>
                      <a:pt x="1795" y="2596"/>
                    </a:cubicBezTo>
                    <a:cubicBezTo>
                      <a:pt x="1791" y="2601"/>
                      <a:pt x="1789" y="2607"/>
                      <a:pt x="1789" y="2613"/>
                    </a:cubicBezTo>
                    <a:cubicBezTo>
                      <a:pt x="1790" y="2624"/>
                      <a:pt x="1802" y="2632"/>
                      <a:pt x="1812" y="2629"/>
                    </a:cubicBezTo>
                    <a:cubicBezTo>
                      <a:pt x="1818" y="2627"/>
                      <a:pt x="1822" y="2623"/>
                      <a:pt x="1825" y="2618"/>
                    </a:cubicBezTo>
                    <a:cubicBezTo>
                      <a:pt x="1828" y="2613"/>
                      <a:pt x="1832" y="2598"/>
                      <a:pt x="1839" y="2594"/>
                    </a:cubicBezTo>
                    <a:cubicBezTo>
                      <a:pt x="1844" y="2592"/>
                      <a:pt x="1849" y="2595"/>
                      <a:pt x="1849" y="2599"/>
                    </a:cubicBezTo>
                    <a:cubicBezTo>
                      <a:pt x="1853" y="2596"/>
                      <a:pt x="1852" y="2590"/>
                      <a:pt x="1849" y="2586"/>
                    </a:cubicBezTo>
                    <a:cubicBezTo>
                      <a:pt x="1842" y="2580"/>
                      <a:pt x="1828" y="2580"/>
                      <a:pt x="1821" y="2590"/>
                    </a:cubicBezTo>
                    <a:cubicBezTo>
                      <a:pt x="1818" y="2594"/>
                      <a:pt x="1818" y="2599"/>
                      <a:pt x="1817" y="2605"/>
                    </a:cubicBezTo>
                    <a:close/>
                    <a:moveTo>
                      <a:pt x="1819" y="2586"/>
                    </a:moveTo>
                    <a:cubicBezTo>
                      <a:pt x="1821" y="2573"/>
                      <a:pt x="1834" y="2558"/>
                      <a:pt x="1846" y="2555"/>
                    </a:cubicBezTo>
                    <a:cubicBezTo>
                      <a:pt x="1859" y="2551"/>
                      <a:pt x="1866" y="2561"/>
                      <a:pt x="1853" y="2568"/>
                    </a:cubicBezTo>
                    <a:cubicBezTo>
                      <a:pt x="1843" y="2574"/>
                      <a:pt x="1824" y="2575"/>
                      <a:pt x="1819" y="2586"/>
                    </a:cubicBezTo>
                    <a:close/>
                    <a:moveTo>
                      <a:pt x="1785" y="2640"/>
                    </a:moveTo>
                    <a:cubicBezTo>
                      <a:pt x="1783" y="2640"/>
                      <a:pt x="1782" y="2638"/>
                      <a:pt x="1782" y="2637"/>
                    </a:cubicBezTo>
                    <a:cubicBezTo>
                      <a:pt x="1777" y="2646"/>
                      <a:pt x="1763" y="2659"/>
                      <a:pt x="1748" y="2667"/>
                    </a:cubicBezTo>
                    <a:cubicBezTo>
                      <a:pt x="1751" y="2664"/>
                      <a:pt x="1754" y="2660"/>
                      <a:pt x="1756" y="2656"/>
                    </a:cubicBezTo>
                    <a:cubicBezTo>
                      <a:pt x="1773" y="2627"/>
                      <a:pt x="1755" y="2611"/>
                      <a:pt x="1756" y="2584"/>
                    </a:cubicBezTo>
                    <a:cubicBezTo>
                      <a:pt x="1756" y="2575"/>
                      <a:pt x="1762" y="2565"/>
                      <a:pt x="1775" y="2567"/>
                    </a:cubicBezTo>
                    <a:cubicBezTo>
                      <a:pt x="1780" y="2568"/>
                      <a:pt x="1784" y="2572"/>
                      <a:pt x="1786" y="2578"/>
                    </a:cubicBezTo>
                    <a:cubicBezTo>
                      <a:pt x="1787" y="2582"/>
                      <a:pt x="1786" y="2585"/>
                      <a:pt x="1784" y="2588"/>
                    </a:cubicBezTo>
                    <a:cubicBezTo>
                      <a:pt x="1783" y="2590"/>
                      <a:pt x="1782" y="2591"/>
                      <a:pt x="1780" y="2592"/>
                    </a:cubicBezTo>
                    <a:cubicBezTo>
                      <a:pt x="1781" y="2591"/>
                      <a:pt x="1780" y="2592"/>
                      <a:pt x="1782" y="2590"/>
                    </a:cubicBezTo>
                    <a:cubicBezTo>
                      <a:pt x="1783" y="2588"/>
                      <a:pt x="1783" y="2581"/>
                      <a:pt x="1780" y="2579"/>
                    </a:cubicBezTo>
                    <a:cubicBezTo>
                      <a:pt x="1776" y="2577"/>
                      <a:pt x="1771" y="2578"/>
                      <a:pt x="1769" y="2581"/>
                    </a:cubicBezTo>
                    <a:cubicBezTo>
                      <a:pt x="1767" y="2584"/>
                      <a:pt x="1767" y="2588"/>
                      <a:pt x="1770" y="2591"/>
                    </a:cubicBezTo>
                    <a:cubicBezTo>
                      <a:pt x="1774" y="2596"/>
                      <a:pt x="1781" y="2594"/>
                      <a:pt x="1785" y="2589"/>
                    </a:cubicBezTo>
                    <a:cubicBezTo>
                      <a:pt x="1788" y="2586"/>
                      <a:pt x="1789" y="2582"/>
                      <a:pt x="1788" y="2578"/>
                    </a:cubicBezTo>
                    <a:cubicBezTo>
                      <a:pt x="1787" y="2571"/>
                      <a:pt x="1782" y="2566"/>
                      <a:pt x="1775" y="2564"/>
                    </a:cubicBezTo>
                    <a:cubicBezTo>
                      <a:pt x="1760" y="2561"/>
                      <a:pt x="1753" y="2572"/>
                      <a:pt x="1753" y="2584"/>
                    </a:cubicBezTo>
                    <a:cubicBezTo>
                      <a:pt x="1753" y="2611"/>
                      <a:pt x="1770" y="2628"/>
                      <a:pt x="1751" y="2656"/>
                    </a:cubicBezTo>
                    <a:cubicBezTo>
                      <a:pt x="1744" y="2668"/>
                      <a:pt x="1732" y="2676"/>
                      <a:pt x="1715" y="2676"/>
                    </a:cubicBezTo>
                    <a:cubicBezTo>
                      <a:pt x="1694" y="2675"/>
                      <a:pt x="1676" y="2660"/>
                      <a:pt x="1675" y="2639"/>
                    </a:cubicBezTo>
                    <a:cubicBezTo>
                      <a:pt x="1676" y="2662"/>
                      <a:pt x="1707" y="2674"/>
                      <a:pt x="1730" y="2665"/>
                    </a:cubicBezTo>
                    <a:cubicBezTo>
                      <a:pt x="1741" y="2661"/>
                      <a:pt x="1754" y="2649"/>
                      <a:pt x="1755" y="2634"/>
                    </a:cubicBezTo>
                    <a:cubicBezTo>
                      <a:pt x="1759" y="2604"/>
                      <a:pt x="1726" y="2600"/>
                      <a:pt x="1722" y="2628"/>
                    </a:cubicBezTo>
                    <a:cubicBezTo>
                      <a:pt x="1721" y="2643"/>
                      <a:pt x="1711" y="2653"/>
                      <a:pt x="1695" y="2652"/>
                    </a:cubicBezTo>
                    <a:cubicBezTo>
                      <a:pt x="1686" y="2651"/>
                      <a:pt x="1678" y="2645"/>
                      <a:pt x="1675" y="2639"/>
                    </a:cubicBezTo>
                    <a:cubicBezTo>
                      <a:pt x="1675" y="2639"/>
                      <a:pt x="1675" y="2640"/>
                      <a:pt x="1675" y="2641"/>
                    </a:cubicBezTo>
                    <a:cubicBezTo>
                      <a:pt x="1674" y="2635"/>
                      <a:pt x="1673" y="2630"/>
                      <a:pt x="1671" y="2623"/>
                    </a:cubicBezTo>
                    <a:cubicBezTo>
                      <a:pt x="1666" y="2610"/>
                      <a:pt x="1660" y="2601"/>
                      <a:pt x="1649" y="2593"/>
                    </a:cubicBezTo>
                    <a:cubicBezTo>
                      <a:pt x="1649" y="2592"/>
                      <a:pt x="1649" y="2592"/>
                      <a:pt x="1649" y="2592"/>
                    </a:cubicBezTo>
                    <a:cubicBezTo>
                      <a:pt x="1661" y="2594"/>
                      <a:pt x="1680" y="2604"/>
                      <a:pt x="1686" y="2614"/>
                    </a:cubicBezTo>
                    <a:cubicBezTo>
                      <a:pt x="1687" y="2614"/>
                      <a:pt x="1687" y="2614"/>
                      <a:pt x="1688" y="2614"/>
                    </a:cubicBezTo>
                    <a:cubicBezTo>
                      <a:pt x="1683" y="2604"/>
                      <a:pt x="1668" y="2595"/>
                      <a:pt x="1656" y="2591"/>
                    </a:cubicBezTo>
                    <a:cubicBezTo>
                      <a:pt x="1658" y="2591"/>
                      <a:pt x="1659" y="2590"/>
                      <a:pt x="1661" y="2590"/>
                    </a:cubicBezTo>
                    <a:cubicBezTo>
                      <a:pt x="1661" y="2590"/>
                      <a:pt x="1661" y="2590"/>
                      <a:pt x="1661" y="2590"/>
                    </a:cubicBezTo>
                    <a:cubicBezTo>
                      <a:pt x="1670" y="2589"/>
                      <a:pt x="1679" y="2586"/>
                      <a:pt x="1686" y="2583"/>
                    </a:cubicBezTo>
                    <a:cubicBezTo>
                      <a:pt x="1696" y="2580"/>
                      <a:pt x="1706" y="2572"/>
                      <a:pt x="1716" y="2574"/>
                    </a:cubicBezTo>
                    <a:cubicBezTo>
                      <a:pt x="1724" y="2577"/>
                      <a:pt x="1730" y="2583"/>
                      <a:pt x="1732" y="2592"/>
                    </a:cubicBezTo>
                    <a:cubicBezTo>
                      <a:pt x="1733" y="2600"/>
                      <a:pt x="1730" y="2609"/>
                      <a:pt x="1723" y="2613"/>
                    </a:cubicBezTo>
                    <a:cubicBezTo>
                      <a:pt x="1717" y="2617"/>
                      <a:pt x="1710" y="2617"/>
                      <a:pt x="1704" y="2613"/>
                    </a:cubicBezTo>
                    <a:cubicBezTo>
                      <a:pt x="1699" y="2610"/>
                      <a:pt x="1697" y="2604"/>
                      <a:pt x="1699" y="2599"/>
                    </a:cubicBezTo>
                    <a:cubicBezTo>
                      <a:pt x="1698" y="2603"/>
                      <a:pt x="1700" y="2607"/>
                      <a:pt x="1704" y="2608"/>
                    </a:cubicBezTo>
                    <a:cubicBezTo>
                      <a:pt x="1709" y="2610"/>
                      <a:pt x="1714" y="2608"/>
                      <a:pt x="1716" y="2603"/>
                    </a:cubicBezTo>
                    <a:cubicBezTo>
                      <a:pt x="1718" y="2599"/>
                      <a:pt x="1715" y="2593"/>
                      <a:pt x="1711" y="2592"/>
                    </a:cubicBezTo>
                    <a:cubicBezTo>
                      <a:pt x="1707" y="2590"/>
                      <a:pt x="1702" y="2591"/>
                      <a:pt x="1700" y="2596"/>
                    </a:cubicBezTo>
                    <a:cubicBezTo>
                      <a:pt x="1698" y="2598"/>
                      <a:pt x="1698" y="2600"/>
                      <a:pt x="1698" y="2603"/>
                    </a:cubicBezTo>
                    <a:cubicBezTo>
                      <a:pt x="1698" y="2607"/>
                      <a:pt x="1700" y="2611"/>
                      <a:pt x="1704" y="2614"/>
                    </a:cubicBezTo>
                    <a:cubicBezTo>
                      <a:pt x="1709" y="2618"/>
                      <a:pt x="1717" y="2618"/>
                      <a:pt x="1724" y="2614"/>
                    </a:cubicBezTo>
                    <a:cubicBezTo>
                      <a:pt x="1731" y="2609"/>
                      <a:pt x="1735" y="2600"/>
                      <a:pt x="1733" y="2591"/>
                    </a:cubicBezTo>
                    <a:cubicBezTo>
                      <a:pt x="1732" y="2582"/>
                      <a:pt x="1725" y="2575"/>
                      <a:pt x="1716" y="2572"/>
                    </a:cubicBezTo>
                    <a:cubicBezTo>
                      <a:pt x="1714" y="2572"/>
                      <a:pt x="1711" y="2571"/>
                      <a:pt x="1709" y="2572"/>
                    </a:cubicBezTo>
                    <a:cubicBezTo>
                      <a:pt x="1710" y="2571"/>
                      <a:pt x="1711" y="2570"/>
                      <a:pt x="1712" y="2569"/>
                    </a:cubicBezTo>
                    <a:cubicBezTo>
                      <a:pt x="1729" y="2557"/>
                      <a:pt x="1740" y="2538"/>
                      <a:pt x="1763" y="2534"/>
                    </a:cubicBezTo>
                    <a:cubicBezTo>
                      <a:pt x="1762" y="2534"/>
                      <a:pt x="1762" y="2533"/>
                      <a:pt x="1762" y="2532"/>
                    </a:cubicBezTo>
                    <a:cubicBezTo>
                      <a:pt x="1759" y="2532"/>
                      <a:pt x="1756" y="2533"/>
                      <a:pt x="1752" y="2534"/>
                    </a:cubicBezTo>
                    <a:cubicBezTo>
                      <a:pt x="1748" y="2535"/>
                      <a:pt x="1744" y="2537"/>
                      <a:pt x="1740" y="2540"/>
                    </a:cubicBezTo>
                    <a:cubicBezTo>
                      <a:pt x="1742" y="2536"/>
                      <a:pt x="1744" y="2531"/>
                      <a:pt x="1745" y="2527"/>
                    </a:cubicBezTo>
                    <a:cubicBezTo>
                      <a:pt x="1748" y="2517"/>
                      <a:pt x="1748" y="2509"/>
                      <a:pt x="1747" y="2499"/>
                    </a:cubicBezTo>
                    <a:cubicBezTo>
                      <a:pt x="1747" y="2496"/>
                      <a:pt x="1746" y="2493"/>
                      <a:pt x="1745" y="2489"/>
                    </a:cubicBezTo>
                    <a:cubicBezTo>
                      <a:pt x="1743" y="2481"/>
                      <a:pt x="1740" y="2476"/>
                      <a:pt x="1735" y="2469"/>
                    </a:cubicBezTo>
                    <a:cubicBezTo>
                      <a:pt x="1730" y="2463"/>
                      <a:pt x="1724" y="2459"/>
                      <a:pt x="1716" y="2456"/>
                    </a:cubicBezTo>
                    <a:cubicBezTo>
                      <a:pt x="1709" y="2453"/>
                      <a:pt x="1701" y="2453"/>
                      <a:pt x="1694" y="2455"/>
                    </a:cubicBezTo>
                    <a:cubicBezTo>
                      <a:pt x="1682" y="2458"/>
                      <a:pt x="1673" y="2469"/>
                      <a:pt x="1671" y="2482"/>
                    </a:cubicBezTo>
                    <a:cubicBezTo>
                      <a:pt x="1669" y="2495"/>
                      <a:pt x="1674" y="2508"/>
                      <a:pt x="1681" y="2520"/>
                    </a:cubicBezTo>
                    <a:cubicBezTo>
                      <a:pt x="1679" y="2491"/>
                      <a:pt x="1703" y="2489"/>
                      <a:pt x="1711" y="2481"/>
                    </a:cubicBezTo>
                    <a:cubicBezTo>
                      <a:pt x="1722" y="2469"/>
                      <a:pt x="1715" y="2457"/>
                      <a:pt x="1704" y="2455"/>
                    </a:cubicBezTo>
                    <a:cubicBezTo>
                      <a:pt x="1704" y="2455"/>
                      <a:pt x="1704" y="2455"/>
                      <a:pt x="1704" y="2455"/>
                    </a:cubicBezTo>
                    <a:cubicBezTo>
                      <a:pt x="1708" y="2455"/>
                      <a:pt x="1712" y="2455"/>
                      <a:pt x="1716" y="2457"/>
                    </a:cubicBezTo>
                    <a:cubicBezTo>
                      <a:pt x="1723" y="2460"/>
                      <a:pt x="1728" y="2464"/>
                      <a:pt x="1734" y="2470"/>
                    </a:cubicBezTo>
                    <a:cubicBezTo>
                      <a:pt x="1739" y="2477"/>
                      <a:pt x="1741" y="2482"/>
                      <a:pt x="1743" y="2490"/>
                    </a:cubicBezTo>
                    <a:cubicBezTo>
                      <a:pt x="1746" y="2502"/>
                      <a:pt x="1746" y="2512"/>
                      <a:pt x="1743" y="2523"/>
                    </a:cubicBezTo>
                    <a:cubicBezTo>
                      <a:pt x="1744" y="2520"/>
                      <a:pt x="1744" y="2516"/>
                      <a:pt x="1744" y="2513"/>
                    </a:cubicBezTo>
                    <a:cubicBezTo>
                      <a:pt x="1743" y="2502"/>
                      <a:pt x="1734" y="2491"/>
                      <a:pt x="1723" y="2491"/>
                    </a:cubicBezTo>
                    <a:cubicBezTo>
                      <a:pt x="1717" y="2491"/>
                      <a:pt x="1713" y="2495"/>
                      <a:pt x="1711" y="2500"/>
                    </a:cubicBezTo>
                    <a:cubicBezTo>
                      <a:pt x="1710" y="2504"/>
                      <a:pt x="1710" y="2507"/>
                      <a:pt x="1712" y="2511"/>
                    </a:cubicBezTo>
                    <a:cubicBezTo>
                      <a:pt x="1714" y="2514"/>
                      <a:pt x="1718" y="2516"/>
                      <a:pt x="1722" y="2517"/>
                    </a:cubicBezTo>
                    <a:cubicBezTo>
                      <a:pt x="1727" y="2517"/>
                      <a:pt x="1732" y="2513"/>
                      <a:pt x="1733" y="2508"/>
                    </a:cubicBezTo>
                    <a:cubicBezTo>
                      <a:pt x="1733" y="2505"/>
                      <a:pt x="1732" y="2502"/>
                      <a:pt x="1729" y="2501"/>
                    </a:cubicBezTo>
                    <a:cubicBezTo>
                      <a:pt x="1727" y="2500"/>
                      <a:pt x="1724" y="2501"/>
                      <a:pt x="1724" y="2503"/>
                    </a:cubicBezTo>
                    <a:cubicBezTo>
                      <a:pt x="1725" y="2502"/>
                      <a:pt x="1727" y="2502"/>
                      <a:pt x="1728" y="2503"/>
                    </a:cubicBezTo>
                    <a:cubicBezTo>
                      <a:pt x="1730" y="2505"/>
                      <a:pt x="1730" y="2508"/>
                      <a:pt x="1727" y="2510"/>
                    </a:cubicBezTo>
                    <a:cubicBezTo>
                      <a:pt x="1726" y="2511"/>
                      <a:pt x="1724" y="2511"/>
                      <a:pt x="1721" y="2510"/>
                    </a:cubicBezTo>
                    <a:cubicBezTo>
                      <a:pt x="1719" y="2508"/>
                      <a:pt x="1717" y="2506"/>
                      <a:pt x="1718" y="2503"/>
                    </a:cubicBezTo>
                    <a:cubicBezTo>
                      <a:pt x="1719" y="2500"/>
                      <a:pt x="1722" y="2497"/>
                      <a:pt x="1725" y="2497"/>
                    </a:cubicBezTo>
                    <a:cubicBezTo>
                      <a:pt x="1735" y="2496"/>
                      <a:pt x="1741" y="2508"/>
                      <a:pt x="1742" y="2516"/>
                    </a:cubicBezTo>
                    <a:cubicBezTo>
                      <a:pt x="1744" y="2545"/>
                      <a:pt x="1708" y="2572"/>
                      <a:pt x="1681" y="2582"/>
                    </a:cubicBezTo>
                    <a:cubicBezTo>
                      <a:pt x="1689" y="2576"/>
                      <a:pt x="1695" y="2569"/>
                      <a:pt x="1698" y="2559"/>
                    </a:cubicBezTo>
                    <a:cubicBezTo>
                      <a:pt x="1699" y="2555"/>
                      <a:pt x="1700" y="2550"/>
                      <a:pt x="1698" y="2544"/>
                    </a:cubicBezTo>
                    <a:cubicBezTo>
                      <a:pt x="1698" y="2550"/>
                      <a:pt x="1698" y="2555"/>
                      <a:pt x="1696" y="2559"/>
                    </a:cubicBezTo>
                    <a:cubicBezTo>
                      <a:pt x="1692" y="2570"/>
                      <a:pt x="1684" y="2577"/>
                      <a:pt x="1674" y="2582"/>
                    </a:cubicBezTo>
                    <a:cubicBezTo>
                      <a:pt x="1666" y="2585"/>
                      <a:pt x="1659" y="2587"/>
                      <a:pt x="1652" y="2586"/>
                    </a:cubicBezTo>
                    <a:cubicBezTo>
                      <a:pt x="1638" y="2586"/>
                      <a:pt x="1628" y="2581"/>
                      <a:pt x="1614" y="2580"/>
                    </a:cubicBezTo>
                    <a:cubicBezTo>
                      <a:pt x="1613" y="2580"/>
                      <a:pt x="1613" y="2580"/>
                      <a:pt x="1613" y="2580"/>
                    </a:cubicBezTo>
                    <a:cubicBezTo>
                      <a:pt x="1605" y="2579"/>
                      <a:pt x="1598" y="2579"/>
                      <a:pt x="1591" y="2580"/>
                    </a:cubicBezTo>
                    <a:cubicBezTo>
                      <a:pt x="1589" y="2581"/>
                      <a:pt x="1571" y="2584"/>
                      <a:pt x="1571" y="2587"/>
                    </a:cubicBezTo>
                    <a:cubicBezTo>
                      <a:pt x="1572" y="2587"/>
                      <a:pt x="1583" y="2585"/>
                      <a:pt x="1585" y="2585"/>
                    </a:cubicBezTo>
                    <a:cubicBezTo>
                      <a:pt x="1594" y="2584"/>
                      <a:pt x="1603" y="2583"/>
                      <a:pt x="1612" y="2584"/>
                    </a:cubicBezTo>
                    <a:cubicBezTo>
                      <a:pt x="1613" y="2584"/>
                      <a:pt x="1613" y="2584"/>
                      <a:pt x="1614" y="2584"/>
                    </a:cubicBezTo>
                    <a:cubicBezTo>
                      <a:pt x="1626" y="2586"/>
                      <a:pt x="1636" y="2588"/>
                      <a:pt x="1647" y="2596"/>
                    </a:cubicBezTo>
                    <a:cubicBezTo>
                      <a:pt x="1659" y="2605"/>
                      <a:pt x="1668" y="2618"/>
                      <a:pt x="1668" y="2634"/>
                    </a:cubicBezTo>
                    <a:cubicBezTo>
                      <a:pt x="1668" y="2642"/>
                      <a:pt x="1662" y="2654"/>
                      <a:pt x="1653" y="2655"/>
                    </a:cubicBezTo>
                    <a:cubicBezTo>
                      <a:pt x="1649" y="2655"/>
                      <a:pt x="1646" y="2653"/>
                      <a:pt x="1645" y="2649"/>
                    </a:cubicBezTo>
                    <a:cubicBezTo>
                      <a:pt x="1645" y="2646"/>
                      <a:pt x="1646" y="2644"/>
                      <a:pt x="1648" y="2642"/>
                    </a:cubicBezTo>
                    <a:cubicBezTo>
                      <a:pt x="1650" y="2641"/>
                      <a:pt x="1652" y="2641"/>
                      <a:pt x="1654" y="2642"/>
                    </a:cubicBezTo>
                    <a:cubicBezTo>
                      <a:pt x="1657" y="2643"/>
                      <a:pt x="1657" y="2646"/>
                      <a:pt x="1655" y="2648"/>
                    </a:cubicBezTo>
                    <a:cubicBezTo>
                      <a:pt x="1654" y="2649"/>
                      <a:pt x="1652" y="2650"/>
                      <a:pt x="1651" y="2649"/>
                    </a:cubicBezTo>
                    <a:cubicBezTo>
                      <a:pt x="1652" y="2651"/>
                      <a:pt x="1654" y="2652"/>
                      <a:pt x="1656" y="2651"/>
                    </a:cubicBezTo>
                    <a:cubicBezTo>
                      <a:pt x="1659" y="2649"/>
                      <a:pt x="1661" y="2646"/>
                      <a:pt x="1660" y="2643"/>
                    </a:cubicBezTo>
                    <a:cubicBezTo>
                      <a:pt x="1659" y="2638"/>
                      <a:pt x="1654" y="2634"/>
                      <a:pt x="1648" y="2635"/>
                    </a:cubicBezTo>
                    <a:cubicBezTo>
                      <a:pt x="1644" y="2636"/>
                      <a:pt x="1641" y="2638"/>
                      <a:pt x="1639" y="2642"/>
                    </a:cubicBezTo>
                    <a:cubicBezTo>
                      <a:pt x="1637" y="2645"/>
                      <a:pt x="1637" y="2649"/>
                      <a:pt x="1639" y="2653"/>
                    </a:cubicBezTo>
                    <a:cubicBezTo>
                      <a:pt x="1641" y="2657"/>
                      <a:pt x="1646" y="2661"/>
                      <a:pt x="1651" y="2661"/>
                    </a:cubicBezTo>
                    <a:cubicBezTo>
                      <a:pt x="1663" y="2660"/>
                      <a:pt x="1670" y="2649"/>
                      <a:pt x="1670" y="2638"/>
                    </a:cubicBezTo>
                    <a:cubicBezTo>
                      <a:pt x="1670" y="2634"/>
                      <a:pt x="1670" y="2630"/>
                      <a:pt x="1669" y="2627"/>
                    </a:cubicBezTo>
                    <a:cubicBezTo>
                      <a:pt x="1673" y="2638"/>
                      <a:pt x="1673" y="2648"/>
                      <a:pt x="1672" y="2660"/>
                    </a:cubicBezTo>
                    <a:cubicBezTo>
                      <a:pt x="1670" y="2668"/>
                      <a:pt x="1668" y="2674"/>
                      <a:pt x="1663" y="2681"/>
                    </a:cubicBezTo>
                    <a:cubicBezTo>
                      <a:pt x="1659" y="2687"/>
                      <a:pt x="1654" y="2691"/>
                      <a:pt x="1647" y="2695"/>
                    </a:cubicBezTo>
                    <a:cubicBezTo>
                      <a:pt x="1643" y="2697"/>
                      <a:pt x="1639" y="2698"/>
                      <a:pt x="1635" y="2699"/>
                    </a:cubicBezTo>
                    <a:cubicBezTo>
                      <a:pt x="1635" y="2699"/>
                      <a:pt x="1635" y="2699"/>
                      <a:pt x="1635" y="2699"/>
                    </a:cubicBezTo>
                    <a:cubicBezTo>
                      <a:pt x="1646" y="2695"/>
                      <a:pt x="1652" y="2683"/>
                      <a:pt x="1640" y="2672"/>
                    </a:cubicBezTo>
                    <a:cubicBezTo>
                      <a:pt x="1631" y="2664"/>
                      <a:pt x="1607" y="2664"/>
                      <a:pt x="1607" y="2635"/>
                    </a:cubicBezTo>
                    <a:cubicBezTo>
                      <a:pt x="1601" y="2647"/>
                      <a:pt x="1597" y="2661"/>
                      <a:pt x="1600" y="2674"/>
                    </a:cubicBezTo>
                    <a:cubicBezTo>
                      <a:pt x="1603" y="2686"/>
                      <a:pt x="1612" y="2697"/>
                      <a:pt x="1625" y="2699"/>
                    </a:cubicBezTo>
                    <a:cubicBezTo>
                      <a:pt x="1632" y="2701"/>
                      <a:pt x="1640" y="2700"/>
                      <a:pt x="1647" y="2697"/>
                    </a:cubicBezTo>
                    <a:cubicBezTo>
                      <a:pt x="1655" y="2693"/>
                      <a:pt x="1660" y="2689"/>
                      <a:pt x="1665" y="2682"/>
                    </a:cubicBezTo>
                    <a:cubicBezTo>
                      <a:pt x="1670" y="2675"/>
                      <a:pt x="1672" y="2669"/>
                      <a:pt x="1674" y="2661"/>
                    </a:cubicBezTo>
                    <a:cubicBezTo>
                      <a:pt x="1675" y="2657"/>
                      <a:pt x="1675" y="2654"/>
                      <a:pt x="1675" y="2650"/>
                    </a:cubicBezTo>
                    <a:cubicBezTo>
                      <a:pt x="1675" y="2649"/>
                      <a:pt x="1675" y="2647"/>
                      <a:pt x="1675" y="2645"/>
                    </a:cubicBezTo>
                    <a:cubicBezTo>
                      <a:pt x="1678" y="2666"/>
                      <a:pt x="1697" y="2679"/>
                      <a:pt x="1718" y="2679"/>
                    </a:cubicBezTo>
                    <a:cubicBezTo>
                      <a:pt x="1720" y="2679"/>
                      <a:pt x="1722" y="2679"/>
                      <a:pt x="1724" y="2679"/>
                    </a:cubicBezTo>
                    <a:cubicBezTo>
                      <a:pt x="1747" y="2677"/>
                      <a:pt x="1771" y="2661"/>
                      <a:pt x="1785" y="2640"/>
                    </a:cubicBezTo>
                    <a:close/>
                    <a:moveTo>
                      <a:pt x="1801" y="2631"/>
                    </a:moveTo>
                    <a:cubicBezTo>
                      <a:pt x="1795" y="2630"/>
                      <a:pt x="1789" y="2623"/>
                      <a:pt x="1788" y="2619"/>
                    </a:cubicBezTo>
                    <a:cubicBezTo>
                      <a:pt x="1782" y="2619"/>
                      <a:pt x="1777" y="2632"/>
                      <a:pt x="1786" y="2637"/>
                    </a:cubicBezTo>
                    <a:cubicBezTo>
                      <a:pt x="1792" y="2640"/>
                      <a:pt x="1800" y="2637"/>
                      <a:pt x="1801" y="2631"/>
                    </a:cubicBezTo>
                    <a:close/>
                    <a:moveTo>
                      <a:pt x="1797" y="2643"/>
                    </a:moveTo>
                    <a:cubicBezTo>
                      <a:pt x="1807" y="2644"/>
                      <a:pt x="1819" y="2641"/>
                      <a:pt x="1828" y="2636"/>
                    </a:cubicBezTo>
                    <a:cubicBezTo>
                      <a:pt x="1836" y="2631"/>
                      <a:pt x="1843" y="2623"/>
                      <a:pt x="1849" y="2614"/>
                    </a:cubicBezTo>
                    <a:cubicBezTo>
                      <a:pt x="1859" y="2599"/>
                      <a:pt x="1866" y="2580"/>
                      <a:pt x="1882" y="2571"/>
                    </a:cubicBezTo>
                    <a:cubicBezTo>
                      <a:pt x="1896" y="2563"/>
                      <a:pt x="1912" y="2568"/>
                      <a:pt x="1918" y="2577"/>
                    </a:cubicBezTo>
                    <a:cubicBezTo>
                      <a:pt x="1923" y="2585"/>
                      <a:pt x="1923" y="2597"/>
                      <a:pt x="1917" y="2604"/>
                    </a:cubicBezTo>
                    <a:cubicBezTo>
                      <a:pt x="1912" y="2610"/>
                      <a:pt x="1901" y="2614"/>
                      <a:pt x="1895" y="2609"/>
                    </a:cubicBezTo>
                    <a:cubicBezTo>
                      <a:pt x="1892" y="2605"/>
                      <a:pt x="1891" y="2600"/>
                      <a:pt x="1894" y="2599"/>
                    </a:cubicBezTo>
                    <a:cubicBezTo>
                      <a:pt x="1896" y="2603"/>
                      <a:pt x="1900" y="2603"/>
                      <a:pt x="1904" y="2600"/>
                    </a:cubicBezTo>
                    <a:cubicBezTo>
                      <a:pt x="1907" y="2598"/>
                      <a:pt x="1908" y="2594"/>
                      <a:pt x="1908" y="2591"/>
                    </a:cubicBezTo>
                    <a:cubicBezTo>
                      <a:pt x="1907" y="2586"/>
                      <a:pt x="1903" y="2581"/>
                      <a:pt x="1898" y="2580"/>
                    </a:cubicBezTo>
                    <a:cubicBezTo>
                      <a:pt x="1884" y="2579"/>
                      <a:pt x="1873" y="2597"/>
                      <a:pt x="1867" y="2608"/>
                    </a:cubicBezTo>
                    <a:cubicBezTo>
                      <a:pt x="1858" y="2626"/>
                      <a:pt x="1845" y="2639"/>
                      <a:pt x="1827" y="2645"/>
                    </a:cubicBezTo>
                    <a:cubicBezTo>
                      <a:pt x="1817" y="2649"/>
                      <a:pt x="1806" y="2649"/>
                      <a:pt x="1797" y="2643"/>
                    </a:cubicBezTo>
                    <a:close/>
                    <a:moveTo>
                      <a:pt x="1595" y="2667"/>
                    </a:moveTo>
                    <a:cubicBezTo>
                      <a:pt x="1595" y="2682"/>
                      <a:pt x="1581" y="2684"/>
                      <a:pt x="1572" y="2688"/>
                    </a:cubicBezTo>
                    <a:cubicBezTo>
                      <a:pt x="1562" y="2691"/>
                      <a:pt x="1554" y="2699"/>
                      <a:pt x="1558" y="2710"/>
                    </a:cubicBezTo>
                    <a:cubicBezTo>
                      <a:pt x="1569" y="2703"/>
                      <a:pt x="1573" y="2710"/>
                      <a:pt x="1585" y="2706"/>
                    </a:cubicBezTo>
                    <a:cubicBezTo>
                      <a:pt x="1596" y="2703"/>
                      <a:pt x="1604" y="2686"/>
                      <a:pt x="1595" y="2667"/>
                    </a:cubicBezTo>
                    <a:close/>
                    <a:moveTo>
                      <a:pt x="1506" y="2681"/>
                    </a:moveTo>
                    <a:cubicBezTo>
                      <a:pt x="1525" y="2707"/>
                      <a:pt x="1492" y="2725"/>
                      <a:pt x="1474" y="2720"/>
                    </a:cubicBezTo>
                    <a:cubicBezTo>
                      <a:pt x="1490" y="2719"/>
                      <a:pt x="1509" y="2696"/>
                      <a:pt x="1506" y="2681"/>
                    </a:cubicBezTo>
                    <a:close/>
                    <a:moveTo>
                      <a:pt x="1499" y="2664"/>
                    </a:moveTo>
                    <a:cubicBezTo>
                      <a:pt x="1518" y="2660"/>
                      <a:pt x="1538" y="2669"/>
                      <a:pt x="1546" y="2683"/>
                    </a:cubicBezTo>
                    <a:cubicBezTo>
                      <a:pt x="1564" y="2712"/>
                      <a:pt x="1531" y="2730"/>
                      <a:pt x="1522" y="2700"/>
                    </a:cubicBezTo>
                    <a:cubicBezTo>
                      <a:pt x="1517" y="2684"/>
                      <a:pt x="1514" y="2674"/>
                      <a:pt x="1499" y="2664"/>
                    </a:cubicBezTo>
                    <a:close/>
                    <a:moveTo>
                      <a:pt x="1349" y="2703"/>
                    </a:moveTo>
                    <a:cubicBezTo>
                      <a:pt x="1370" y="2731"/>
                      <a:pt x="1401" y="2729"/>
                      <a:pt x="1427" y="2720"/>
                    </a:cubicBezTo>
                    <a:cubicBezTo>
                      <a:pt x="1441" y="2715"/>
                      <a:pt x="1458" y="2702"/>
                      <a:pt x="1473" y="2707"/>
                    </a:cubicBezTo>
                    <a:cubicBezTo>
                      <a:pt x="1467" y="2684"/>
                      <a:pt x="1425" y="2705"/>
                      <a:pt x="1410" y="2710"/>
                    </a:cubicBezTo>
                    <a:cubicBezTo>
                      <a:pt x="1387" y="2718"/>
                      <a:pt x="1365" y="2717"/>
                      <a:pt x="1349" y="2703"/>
                    </a:cubicBezTo>
                    <a:close/>
                    <a:moveTo>
                      <a:pt x="1450" y="2062"/>
                    </a:moveTo>
                    <a:cubicBezTo>
                      <a:pt x="1475" y="2055"/>
                      <a:pt x="1481" y="2019"/>
                      <a:pt x="1489" y="2007"/>
                    </a:cubicBezTo>
                    <a:cubicBezTo>
                      <a:pt x="1501" y="1988"/>
                      <a:pt x="1520" y="1997"/>
                      <a:pt x="1511" y="2018"/>
                    </a:cubicBezTo>
                    <a:cubicBezTo>
                      <a:pt x="1502" y="2038"/>
                      <a:pt x="1474" y="2061"/>
                      <a:pt x="1450" y="2062"/>
                    </a:cubicBezTo>
                    <a:close/>
                    <a:moveTo>
                      <a:pt x="1506" y="1921"/>
                    </a:moveTo>
                    <a:cubicBezTo>
                      <a:pt x="1473" y="1919"/>
                      <a:pt x="1462" y="1891"/>
                      <a:pt x="1449" y="1882"/>
                    </a:cubicBezTo>
                    <a:cubicBezTo>
                      <a:pt x="1435" y="1872"/>
                      <a:pt x="1423" y="1885"/>
                      <a:pt x="1435" y="1898"/>
                    </a:cubicBezTo>
                    <a:cubicBezTo>
                      <a:pt x="1451" y="1916"/>
                      <a:pt x="1480" y="1926"/>
                      <a:pt x="1506" y="1921"/>
                    </a:cubicBezTo>
                    <a:close/>
                    <a:moveTo>
                      <a:pt x="1494" y="2391"/>
                    </a:moveTo>
                    <a:cubicBezTo>
                      <a:pt x="1509" y="2379"/>
                      <a:pt x="1506" y="2365"/>
                      <a:pt x="1493" y="2349"/>
                    </a:cubicBezTo>
                    <a:cubicBezTo>
                      <a:pt x="1484" y="2336"/>
                      <a:pt x="1482" y="2322"/>
                      <a:pt x="1491" y="2314"/>
                    </a:cubicBezTo>
                    <a:cubicBezTo>
                      <a:pt x="1482" y="2313"/>
                      <a:pt x="1471" y="2323"/>
                      <a:pt x="1472" y="2334"/>
                    </a:cubicBezTo>
                    <a:cubicBezTo>
                      <a:pt x="1472" y="2350"/>
                      <a:pt x="1488" y="2357"/>
                      <a:pt x="1495" y="2371"/>
                    </a:cubicBezTo>
                    <a:cubicBezTo>
                      <a:pt x="1497" y="2375"/>
                      <a:pt x="1498" y="2383"/>
                      <a:pt x="1494" y="2391"/>
                    </a:cubicBezTo>
                    <a:close/>
                    <a:moveTo>
                      <a:pt x="1614" y="2049"/>
                    </a:moveTo>
                    <a:cubicBezTo>
                      <a:pt x="1615" y="2048"/>
                      <a:pt x="1618" y="2048"/>
                      <a:pt x="1619" y="2050"/>
                    </a:cubicBezTo>
                    <a:cubicBezTo>
                      <a:pt x="1620" y="2052"/>
                      <a:pt x="1620" y="2054"/>
                      <a:pt x="1618" y="2055"/>
                    </a:cubicBezTo>
                    <a:cubicBezTo>
                      <a:pt x="1616" y="2056"/>
                      <a:pt x="1614" y="2056"/>
                      <a:pt x="1613" y="2054"/>
                    </a:cubicBezTo>
                    <a:cubicBezTo>
                      <a:pt x="1611" y="2052"/>
                      <a:pt x="1612" y="2050"/>
                      <a:pt x="1614" y="2049"/>
                    </a:cubicBezTo>
                    <a:close/>
                    <a:moveTo>
                      <a:pt x="1604" y="2068"/>
                    </a:moveTo>
                    <a:cubicBezTo>
                      <a:pt x="1608" y="2066"/>
                      <a:pt x="1612" y="2067"/>
                      <a:pt x="1615" y="2070"/>
                    </a:cubicBezTo>
                    <a:cubicBezTo>
                      <a:pt x="1617" y="2074"/>
                      <a:pt x="1616" y="2078"/>
                      <a:pt x="1613" y="2081"/>
                    </a:cubicBezTo>
                    <a:cubicBezTo>
                      <a:pt x="1609" y="2083"/>
                      <a:pt x="1604" y="2082"/>
                      <a:pt x="1602" y="2079"/>
                    </a:cubicBezTo>
                    <a:cubicBezTo>
                      <a:pt x="1600" y="2075"/>
                      <a:pt x="1601" y="2070"/>
                      <a:pt x="1604" y="2068"/>
                    </a:cubicBezTo>
                    <a:close/>
                    <a:moveTo>
                      <a:pt x="1607" y="2056"/>
                    </a:moveTo>
                    <a:cubicBezTo>
                      <a:pt x="1609" y="2055"/>
                      <a:pt x="1613" y="2055"/>
                      <a:pt x="1614" y="2057"/>
                    </a:cubicBezTo>
                    <a:cubicBezTo>
                      <a:pt x="1616" y="2060"/>
                      <a:pt x="1615" y="2063"/>
                      <a:pt x="1613" y="2064"/>
                    </a:cubicBezTo>
                    <a:cubicBezTo>
                      <a:pt x="1610" y="2066"/>
                      <a:pt x="1607" y="2065"/>
                      <a:pt x="1606" y="2063"/>
                    </a:cubicBezTo>
                    <a:cubicBezTo>
                      <a:pt x="1604" y="2061"/>
                      <a:pt x="1605" y="2058"/>
                      <a:pt x="1607" y="2056"/>
                    </a:cubicBezTo>
                    <a:close/>
                    <a:moveTo>
                      <a:pt x="1361" y="2255"/>
                    </a:moveTo>
                    <a:cubicBezTo>
                      <a:pt x="1365" y="2255"/>
                      <a:pt x="1368" y="2255"/>
                      <a:pt x="1370" y="2253"/>
                    </a:cubicBezTo>
                    <a:cubicBezTo>
                      <a:pt x="1373" y="2251"/>
                      <a:pt x="1375" y="2247"/>
                      <a:pt x="1374" y="2242"/>
                    </a:cubicBezTo>
                    <a:cubicBezTo>
                      <a:pt x="1373" y="2237"/>
                      <a:pt x="1367" y="2234"/>
                      <a:pt x="1363" y="2234"/>
                    </a:cubicBezTo>
                    <a:cubicBezTo>
                      <a:pt x="1355" y="2235"/>
                      <a:pt x="1355" y="2241"/>
                      <a:pt x="1352" y="2245"/>
                    </a:cubicBezTo>
                    <a:cubicBezTo>
                      <a:pt x="1348" y="2249"/>
                      <a:pt x="1341" y="2249"/>
                      <a:pt x="1335" y="2245"/>
                    </a:cubicBezTo>
                    <a:cubicBezTo>
                      <a:pt x="1328" y="2241"/>
                      <a:pt x="1324" y="2233"/>
                      <a:pt x="1326" y="2225"/>
                    </a:cubicBezTo>
                    <a:cubicBezTo>
                      <a:pt x="1327" y="2220"/>
                      <a:pt x="1331" y="2216"/>
                      <a:pt x="1336" y="2218"/>
                    </a:cubicBezTo>
                    <a:cubicBezTo>
                      <a:pt x="1332" y="2221"/>
                      <a:pt x="1333" y="2228"/>
                      <a:pt x="1340" y="2229"/>
                    </a:cubicBezTo>
                    <a:cubicBezTo>
                      <a:pt x="1343" y="2230"/>
                      <a:pt x="1351" y="2228"/>
                      <a:pt x="1358" y="2225"/>
                    </a:cubicBezTo>
                    <a:cubicBezTo>
                      <a:pt x="1366" y="2223"/>
                      <a:pt x="1374" y="2222"/>
                      <a:pt x="1380" y="2225"/>
                    </a:cubicBezTo>
                    <a:cubicBezTo>
                      <a:pt x="1393" y="2229"/>
                      <a:pt x="1398" y="2246"/>
                      <a:pt x="1391" y="2257"/>
                    </a:cubicBezTo>
                    <a:cubicBezTo>
                      <a:pt x="1387" y="2263"/>
                      <a:pt x="1381" y="2266"/>
                      <a:pt x="1374" y="2268"/>
                    </a:cubicBezTo>
                    <a:cubicBezTo>
                      <a:pt x="1367" y="2270"/>
                      <a:pt x="1348" y="2270"/>
                      <a:pt x="1342" y="2277"/>
                    </a:cubicBezTo>
                    <a:cubicBezTo>
                      <a:pt x="1337" y="2282"/>
                      <a:pt x="1339" y="2288"/>
                      <a:pt x="1343" y="2290"/>
                    </a:cubicBezTo>
                    <a:cubicBezTo>
                      <a:pt x="1339" y="2294"/>
                      <a:pt x="1331" y="2290"/>
                      <a:pt x="1329" y="2285"/>
                    </a:cubicBezTo>
                    <a:cubicBezTo>
                      <a:pt x="1323" y="2275"/>
                      <a:pt x="1329" y="2259"/>
                      <a:pt x="1343" y="2254"/>
                    </a:cubicBezTo>
                    <a:cubicBezTo>
                      <a:pt x="1348" y="2252"/>
                      <a:pt x="1354" y="2253"/>
                      <a:pt x="1361" y="2255"/>
                    </a:cubicBezTo>
                    <a:close/>
                    <a:moveTo>
                      <a:pt x="1792" y="2534"/>
                    </a:moveTo>
                    <a:cubicBezTo>
                      <a:pt x="1794" y="2537"/>
                      <a:pt x="1792" y="2540"/>
                      <a:pt x="1790" y="2541"/>
                    </a:cubicBezTo>
                    <a:cubicBezTo>
                      <a:pt x="1787" y="2543"/>
                      <a:pt x="1784" y="2542"/>
                      <a:pt x="1783" y="2539"/>
                    </a:cubicBezTo>
                    <a:cubicBezTo>
                      <a:pt x="1781" y="2536"/>
                      <a:pt x="1782" y="2533"/>
                      <a:pt x="1785" y="2532"/>
                    </a:cubicBezTo>
                    <a:cubicBezTo>
                      <a:pt x="1788" y="2530"/>
                      <a:pt x="1791" y="2531"/>
                      <a:pt x="1792" y="2534"/>
                    </a:cubicBezTo>
                    <a:close/>
                    <a:moveTo>
                      <a:pt x="1799" y="2542"/>
                    </a:moveTo>
                    <a:cubicBezTo>
                      <a:pt x="1800" y="2544"/>
                      <a:pt x="1799" y="2547"/>
                      <a:pt x="1797" y="2548"/>
                    </a:cubicBezTo>
                    <a:cubicBezTo>
                      <a:pt x="1795" y="2549"/>
                      <a:pt x="1793" y="2548"/>
                      <a:pt x="1792" y="2546"/>
                    </a:cubicBezTo>
                    <a:cubicBezTo>
                      <a:pt x="1791" y="2544"/>
                      <a:pt x="1791" y="2541"/>
                      <a:pt x="1794" y="2540"/>
                    </a:cubicBezTo>
                    <a:cubicBezTo>
                      <a:pt x="1796" y="2539"/>
                      <a:pt x="1798" y="2540"/>
                      <a:pt x="1799" y="2542"/>
                    </a:cubicBezTo>
                    <a:close/>
                    <a:moveTo>
                      <a:pt x="1780" y="2529"/>
                    </a:moveTo>
                    <a:cubicBezTo>
                      <a:pt x="1782" y="2533"/>
                      <a:pt x="1780" y="2538"/>
                      <a:pt x="1776" y="2540"/>
                    </a:cubicBezTo>
                    <a:cubicBezTo>
                      <a:pt x="1772" y="2542"/>
                      <a:pt x="1767" y="2540"/>
                      <a:pt x="1765" y="2536"/>
                    </a:cubicBezTo>
                    <a:cubicBezTo>
                      <a:pt x="1763" y="2532"/>
                      <a:pt x="1765" y="2527"/>
                      <a:pt x="1769" y="2525"/>
                    </a:cubicBezTo>
                    <a:cubicBezTo>
                      <a:pt x="1773" y="2523"/>
                      <a:pt x="1778" y="2525"/>
                      <a:pt x="1780" y="2529"/>
                    </a:cubicBezTo>
                    <a:close/>
                    <a:moveTo>
                      <a:pt x="1474" y="2262"/>
                    </a:moveTo>
                    <a:cubicBezTo>
                      <a:pt x="1480" y="2265"/>
                      <a:pt x="1486" y="2269"/>
                      <a:pt x="1489" y="2275"/>
                    </a:cubicBezTo>
                    <a:cubicBezTo>
                      <a:pt x="1491" y="2281"/>
                      <a:pt x="1491" y="2289"/>
                      <a:pt x="1487" y="2294"/>
                    </a:cubicBezTo>
                    <a:cubicBezTo>
                      <a:pt x="1482" y="2300"/>
                      <a:pt x="1473" y="2301"/>
                      <a:pt x="1465" y="2299"/>
                    </a:cubicBezTo>
                    <a:cubicBezTo>
                      <a:pt x="1454" y="2296"/>
                      <a:pt x="1447" y="2287"/>
                      <a:pt x="1444" y="2276"/>
                    </a:cubicBezTo>
                    <a:cubicBezTo>
                      <a:pt x="1442" y="2267"/>
                      <a:pt x="1443" y="2258"/>
                      <a:pt x="1446" y="2249"/>
                    </a:cubicBezTo>
                    <a:cubicBezTo>
                      <a:pt x="1445" y="2250"/>
                      <a:pt x="1444" y="2251"/>
                      <a:pt x="1444" y="2252"/>
                    </a:cubicBezTo>
                    <a:cubicBezTo>
                      <a:pt x="1431" y="2272"/>
                      <a:pt x="1416" y="2290"/>
                      <a:pt x="1398" y="2304"/>
                    </a:cubicBezTo>
                    <a:cubicBezTo>
                      <a:pt x="1377" y="2321"/>
                      <a:pt x="1359" y="2328"/>
                      <a:pt x="1347" y="2355"/>
                    </a:cubicBezTo>
                    <a:cubicBezTo>
                      <a:pt x="1345" y="2360"/>
                      <a:pt x="1344" y="2366"/>
                      <a:pt x="1343" y="2372"/>
                    </a:cubicBezTo>
                    <a:cubicBezTo>
                      <a:pt x="1341" y="2380"/>
                      <a:pt x="1342" y="2387"/>
                      <a:pt x="1344" y="2396"/>
                    </a:cubicBezTo>
                    <a:cubicBezTo>
                      <a:pt x="1346" y="2404"/>
                      <a:pt x="1349" y="2410"/>
                      <a:pt x="1354" y="2417"/>
                    </a:cubicBezTo>
                    <a:cubicBezTo>
                      <a:pt x="1373" y="2441"/>
                      <a:pt x="1400" y="2446"/>
                      <a:pt x="1428" y="2435"/>
                    </a:cubicBezTo>
                    <a:cubicBezTo>
                      <a:pt x="1440" y="2430"/>
                      <a:pt x="1448" y="2421"/>
                      <a:pt x="1451" y="2408"/>
                    </a:cubicBezTo>
                    <a:cubicBezTo>
                      <a:pt x="1453" y="2397"/>
                      <a:pt x="1451" y="2386"/>
                      <a:pt x="1443" y="2379"/>
                    </a:cubicBezTo>
                    <a:cubicBezTo>
                      <a:pt x="1436" y="2373"/>
                      <a:pt x="1428" y="2370"/>
                      <a:pt x="1419" y="2370"/>
                    </a:cubicBezTo>
                    <a:cubicBezTo>
                      <a:pt x="1415" y="2370"/>
                      <a:pt x="1412" y="2371"/>
                      <a:pt x="1409" y="2373"/>
                    </a:cubicBezTo>
                    <a:cubicBezTo>
                      <a:pt x="1410" y="2372"/>
                      <a:pt x="1411" y="2372"/>
                      <a:pt x="1412" y="2372"/>
                    </a:cubicBezTo>
                    <a:cubicBezTo>
                      <a:pt x="1420" y="2372"/>
                      <a:pt x="1427" y="2378"/>
                      <a:pt x="1427" y="2385"/>
                    </a:cubicBezTo>
                    <a:cubicBezTo>
                      <a:pt x="1428" y="2393"/>
                      <a:pt x="1422" y="2400"/>
                      <a:pt x="1414" y="2400"/>
                    </a:cubicBezTo>
                    <a:cubicBezTo>
                      <a:pt x="1406" y="2401"/>
                      <a:pt x="1399" y="2395"/>
                      <a:pt x="1399" y="2387"/>
                    </a:cubicBezTo>
                    <a:cubicBezTo>
                      <a:pt x="1398" y="2376"/>
                      <a:pt x="1409" y="2369"/>
                      <a:pt x="1419" y="2368"/>
                    </a:cubicBezTo>
                    <a:cubicBezTo>
                      <a:pt x="1429" y="2367"/>
                      <a:pt x="1438" y="2370"/>
                      <a:pt x="1445" y="2376"/>
                    </a:cubicBezTo>
                    <a:cubicBezTo>
                      <a:pt x="1453" y="2384"/>
                      <a:pt x="1456" y="2393"/>
                      <a:pt x="1456" y="2404"/>
                    </a:cubicBezTo>
                    <a:cubicBezTo>
                      <a:pt x="1457" y="2394"/>
                      <a:pt x="1457" y="2384"/>
                      <a:pt x="1455" y="2376"/>
                    </a:cubicBezTo>
                    <a:cubicBezTo>
                      <a:pt x="1456" y="2376"/>
                      <a:pt x="1459" y="2375"/>
                      <a:pt x="1459" y="2374"/>
                    </a:cubicBezTo>
                    <a:cubicBezTo>
                      <a:pt x="1463" y="2389"/>
                      <a:pt x="1460" y="2401"/>
                      <a:pt x="1457" y="2411"/>
                    </a:cubicBezTo>
                    <a:cubicBezTo>
                      <a:pt x="1466" y="2393"/>
                      <a:pt x="1468" y="2375"/>
                      <a:pt x="1462" y="2358"/>
                    </a:cubicBezTo>
                    <a:cubicBezTo>
                      <a:pt x="1459" y="2347"/>
                      <a:pt x="1452" y="2338"/>
                      <a:pt x="1442" y="2329"/>
                    </a:cubicBezTo>
                    <a:cubicBezTo>
                      <a:pt x="1437" y="2325"/>
                      <a:pt x="1432" y="2321"/>
                      <a:pt x="1426" y="2316"/>
                    </a:cubicBezTo>
                    <a:cubicBezTo>
                      <a:pt x="1421" y="2312"/>
                      <a:pt x="1417" y="2307"/>
                      <a:pt x="1417" y="2301"/>
                    </a:cubicBezTo>
                    <a:cubicBezTo>
                      <a:pt x="1416" y="2295"/>
                      <a:pt x="1418" y="2290"/>
                      <a:pt x="1423" y="2287"/>
                    </a:cubicBezTo>
                    <a:cubicBezTo>
                      <a:pt x="1427" y="2284"/>
                      <a:pt x="1432" y="2284"/>
                      <a:pt x="1436" y="2287"/>
                    </a:cubicBezTo>
                    <a:cubicBezTo>
                      <a:pt x="1439" y="2288"/>
                      <a:pt x="1440" y="2291"/>
                      <a:pt x="1441" y="2294"/>
                    </a:cubicBezTo>
                    <a:cubicBezTo>
                      <a:pt x="1441" y="2298"/>
                      <a:pt x="1439" y="2302"/>
                      <a:pt x="1434" y="2302"/>
                    </a:cubicBezTo>
                    <a:cubicBezTo>
                      <a:pt x="1432" y="2303"/>
                      <a:pt x="1429" y="2301"/>
                      <a:pt x="1429" y="2298"/>
                    </a:cubicBezTo>
                    <a:cubicBezTo>
                      <a:pt x="1428" y="2295"/>
                      <a:pt x="1430" y="2292"/>
                      <a:pt x="1433" y="2291"/>
                    </a:cubicBezTo>
                    <a:cubicBezTo>
                      <a:pt x="1436" y="2291"/>
                      <a:pt x="1439" y="2293"/>
                      <a:pt x="1439" y="2296"/>
                    </a:cubicBezTo>
                    <a:cubicBezTo>
                      <a:pt x="1440" y="2296"/>
                      <a:pt x="1440" y="2297"/>
                      <a:pt x="1440" y="2298"/>
                    </a:cubicBezTo>
                    <a:cubicBezTo>
                      <a:pt x="1440" y="2296"/>
                      <a:pt x="1440" y="2295"/>
                      <a:pt x="1440" y="2294"/>
                    </a:cubicBezTo>
                    <a:cubicBezTo>
                      <a:pt x="1439" y="2291"/>
                      <a:pt x="1438" y="2289"/>
                      <a:pt x="1435" y="2288"/>
                    </a:cubicBezTo>
                    <a:cubicBezTo>
                      <a:pt x="1432" y="2286"/>
                      <a:pt x="1427" y="2286"/>
                      <a:pt x="1424" y="2289"/>
                    </a:cubicBezTo>
                    <a:cubicBezTo>
                      <a:pt x="1420" y="2291"/>
                      <a:pt x="1419" y="2296"/>
                      <a:pt x="1419" y="2300"/>
                    </a:cubicBezTo>
                    <a:cubicBezTo>
                      <a:pt x="1420" y="2306"/>
                      <a:pt x="1423" y="2310"/>
                      <a:pt x="1428" y="2314"/>
                    </a:cubicBezTo>
                    <a:cubicBezTo>
                      <a:pt x="1433" y="2319"/>
                      <a:pt x="1438" y="2322"/>
                      <a:pt x="1443" y="2326"/>
                    </a:cubicBezTo>
                    <a:cubicBezTo>
                      <a:pt x="1454" y="2334"/>
                      <a:pt x="1461" y="2345"/>
                      <a:pt x="1465" y="2357"/>
                    </a:cubicBezTo>
                    <a:cubicBezTo>
                      <a:pt x="1468" y="2368"/>
                      <a:pt x="1469" y="2380"/>
                      <a:pt x="1467" y="2392"/>
                    </a:cubicBezTo>
                    <a:cubicBezTo>
                      <a:pt x="1463" y="2409"/>
                      <a:pt x="1452" y="2425"/>
                      <a:pt x="1437" y="2435"/>
                    </a:cubicBezTo>
                    <a:cubicBezTo>
                      <a:pt x="1438" y="2435"/>
                      <a:pt x="1439" y="2435"/>
                      <a:pt x="1440" y="2435"/>
                    </a:cubicBezTo>
                    <a:cubicBezTo>
                      <a:pt x="1445" y="2434"/>
                      <a:pt x="1450" y="2434"/>
                      <a:pt x="1455" y="2435"/>
                    </a:cubicBezTo>
                    <a:cubicBezTo>
                      <a:pt x="1463" y="2435"/>
                      <a:pt x="1469" y="2437"/>
                      <a:pt x="1477" y="2440"/>
                    </a:cubicBezTo>
                    <a:cubicBezTo>
                      <a:pt x="1500" y="2453"/>
                      <a:pt x="1501" y="2483"/>
                      <a:pt x="1487" y="2502"/>
                    </a:cubicBezTo>
                    <a:cubicBezTo>
                      <a:pt x="1481" y="2509"/>
                      <a:pt x="1473" y="2515"/>
                      <a:pt x="1464" y="2517"/>
                    </a:cubicBezTo>
                    <a:cubicBezTo>
                      <a:pt x="1465" y="2514"/>
                      <a:pt x="1465" y="2514"/>
                      <a:pt x="1465" y="2514"/>
                    </a:cubicBezTo>
                    <a:cubicBezTo>
                      <a:pt x="1472" y="2511"/>
                      <a:pt x="1479" y="2506"/>
                      <a:pt x="1484" y="2499"/>
                    </a:cubicBezTo>
                    <a:cubicBezTo>
                      <a:pt x="1496" y="2482"/>
                      <a:pt x="1496" y="2455"/>
                      <a:pt x="1475" y="2444"/>
                    </a:cubicBezTo>
                    <a:cubicBezTo>
                      <a:pt x="1468" y="2441"/>
                      <a:pt x="1462" y="2440"/>
                      <a:pt x="1455" y="2439"/>
                    </a:cubicBezTo>
                    <a:cubicBezTo>
                      <a:pt x="1450" y="2439"/>
                      <a:pt x="1445" y="2439"/>
                      <a:pt x="1441" y="2440"/>
                    </a:cubicBezTo>
                    <a:cubicBezTo>
                      <a:pt x="1420" y="2441"/>
                      <a:pt x="1405" y="2449"/>
                      <a:pt x="1383" y="2443"/>
                    </a:cubicBezTo>
                    <a:cubicBezTo>
                      <a:pt x="1371" y="2440"/>
                      <a:pt x="1360" y="2432"/>
                      <a:pt x="1350" y="2420"/>
                    </a:cubicBezTo>
                    <a:cubicBezTo>
                      <a:pt x="1345" y="2412"/>
                      <a:pt x="1342" y="2406"/>
                      <a:pt x="1340" y="2397"/>
                    </a:cubicBezTo>
                    <a:cubicBezTo>
                      <a:pt x="1338" y="2388"/>
                      <a:pt x="1337" y="2380"/>
                      <a:pt x="1339" y="2371"/>
                    </a:cubicBezTo>
                    <a:cubicBezTo>
                      <a:pt x="1342" y="2357"/>
                      <a:pt x="1347" y="2348"/>
                      <a:pt x="1355" y="2337"/>
                    </a:cubicBezTo>
                    <a:cubicBezTo>
                      <a:pt x="1350" y="2342"/>
                      <a:pt x="1345" y="2347"/>
                      <a:pt x="1344" y="2348"/>
                    </a:cubicBezTo>
                    <a:cubicBezTo>
                      <a:pt x="1324" y="2369"/>
                      <a:pt x="1307" y="2391"/>
                      <a:pt x="1292" y="2414"/>
                    </a:cubicBezTo>
                    <a:cubicBezTo>
                      <a:pt x="1288" y="2421"/>
                      <a:pt x="1287" y="2426"/>
                      <a:pt x="1288" y="2432"/>
                    </a:cubicBezTo>
                    <a:cubicBezTo>
                      <a:pt x="1288" y="2436"/>
                      <a:pt x="1290" y="2440"/>
                      <a:pt x="1292" y="2442"/>
                    </a:cubicBezTo>
                    <a:cubicBezTo>
                      <a:pt x="1297" y="2446"/>
                      <a:pt x="1303" y="2448"/>
                      <a:pt x="1308" y="2444"/>
                    </a:cubicBezTo>
                    <a:cubicBezTo>
                      <a:pt x="1310" y="2442"/>
                      <a:pt x="1312" y="2439"/>
                      <a:pt x="1311" y="2435"/>
                    </a:cubicBezTo>
                    <a:cubicBezTo>
                      <a:pt x="1310" y="2432"/>
                      <a:pt x="1306" y="2429"/>
                      <a:pt x="1302" y="2431"/>
                    </a:cubicBezTo>
                    <a:cubicBezTo>
                      <a:pt x="1300" y="2432"/>
                      <a:pt x="1298" y="2435"/>
                      <a:pt x="1299" y="2438"/>
                    </a:cubicBezTo>
                    <a:cubicBezTo>
                      <a:pt x="1297" y="2436"/>
                      <a:pt x="1297" y="2432"/>
                      <a:pt x="1299" y="2429"/>
                    </a:cubicBezTo>
                    <a:cubicBezTo>
                      <a:pt x="1306" y="2422"/>
                      <a:pt x="1319" y="2428"/>
                      <a:pt x="1317" y="2439"/>
                    </a:cubicBezTo>
                    <a:cubicBezTo>
                      <a:pt x="1316" y="2448"/>
                      <a:pt x="1309" y="2453"/>
                      <a:pt x="1301" y="2452"/>
                    </a:cubicBezTo>
                    <a:cubicBezTo>
                      <a:pt x="1289" y="2451"/>
                      <a:pt x="1282" y="2438"/>
                      <a:pt x="1286" y="2425"/>
                    </a:cubicBezTo>
                    <a:cubicBezTo>
                      <a:pt x="1275" y="2445"/>
                      <a:pt x="1266" y="2466"/>
                      <a:pt x="1261" y="2487"/>
                    </a:cubicBezTo>
                    <a:cubicBezTo>
                      <a:pt x="1265" y="2479"/>
                      <a:pt x="1271" y="2472"/>
                      <a:pt x="1277" y="2468"/>
                    </a:cubicBezTo>
                    <a:cubicBezTo>
                      <a:pt x="1298" y="2451"/>
                      <a:pt x="1332" y="2454"/>
                      <a:pt x="1339" y="2485"/>
                    </a:cubicBezTo>
                    <a:cubicBezTo>
                      <a:pt x="1341" y="2494"/>
                      <a:pt x="1339" y="2502"/>
                      <a:pt x="1336" y="2511"/>
                    </a:cubicBezTo>
                    <a:cubicBezTo>
                      <a:pt x="1331" y="2524"/>
                      <a:pt x="1319" y="2535"/>
                      <a:pt x="1318" y="2549"/>
                    </a:cubicBezTo>
                    <a:cubicBezTo>
                      <a:pt x="1318" y="2556"/>
                      <a:pt x="1320" y="2562"/>
                      <a:pt x="1325" y="2566"/>
                    </a:cubicBezTo>
                    <a:cubicBezTo>
                      <a:pt x="1336" y="2575"/>
                      <a:pt x="1355" y="2570"/>
                      <a:pt x="1360" y="2557"/>
                    </a:cubicBezTo>
                    <a:cubicBezTo>
                      <a:pt x="1362" y="2551"/>
                      <a:pt x="1358" y="2544"/>
                      <a:pt x="1354" y="2541"/>
                    </a:cubicBezTo>
                    <a:cubicBezTo>
                      <a:pt x="1347" y="2537"/>
                      <a:pt x="1338" y="2540"/>
                      <a:pt x="1337" y="2546"/>
                    </a:cubicBezTo>
                    <a:cubicBezTo>
                      <a:pt x="1336" y="2543"/>
                      <a:pt x="1338" y="2537"/>
                      <a:pt x="1343" y="2535"/>
                    </a:cubicBezTo>
                    <a:cubicBezTo>
                      <a:pt x="1352" y="2531"/>
                      <a:pt x="1361" y="2538"/>
                      <a:pt x="1364" y="2546"/>
                    </a:cubicBezTo>
                    <a:cubicBezTo>
                      <a:pt x="1368" y="2556"/>
                      <a:pt x="1363" y="2564"/>
                      <a:pt x="1358" y="2570"/>
                    </a:cubicBezTo>
                    <a:cubicBezTo>
                      <a:pt x="1347" y="2580"/>
                      <a:pt x="1329" y="2581"/>
                      <a:pt x="1320" y="2568"/>
                    </a:cubicBezTo>
                    <a:cubicBezTo>
                      <a:pt x="1315" y="2561"/>
                      <a:pt x="1313" y="2555"/>
                      <a:pt x="1314" y="2549"/>
                    </a:cubicBezTo>
                    <a:cubicBezTo>
                      <a:pt x="1315" y="2537"/>
                      <a:pt x="1322" y="2528"/>
                      <a:pt x="1322" y="2517"/>
                    </a:cubicBezTo>
                    <a:cubicBezTo>
                      <a:pt x="1322" y="2498"/>
                      <a:pt x="1311" y="2483"/>
                      <a:pt x="1294" y="2484"/>
                    </a:cubicBezTo>
                    <a:cubicBezTo>
                      <a:pt x="1275" y="2485"/>
                      <a:pt x="1256" y="2508"/>
                      <a:pt x="1254" y="2528"/>
                    </a:cubicBezTo>
                    <a:cubicBezTo>
                      <a:pt x="1253" y="2540"/>
                      <a:pt x="1258" y="2553"/>
                      <a:pt x="1268" y="2560"/>
                    </a:cubicBezTo>
                    <a:cubicBezTo>
                      <a:pt x="1281" y="2568"/>
                      <a:pt x="1302" y="2561"/>
                      <a:pt x="1301" y="2543"/>
                    </a:cubicBezTo>
                    <a:cubicBezTo>
                      <a:pt x="1301" y="2537"/>
                      <a:pt x="1298" y="2533"/>
                      <a:pt x="1294" y="2530"/>
                    </a:cubicBezTo>
                    <a:cubicBezTo>
                      <a:pt x="1287" y="2525"/>
                      <a:pt x="1273" y="2529"/>
                      <a:pt x="1274" y="2540"/>
                    </a:cubicBezTo>
                    <a:cubicBezTo>
                      <a:pt x="1274" y="2546"/>
                      <a:pt x="1280" y="2550"/>
                      <a:pt x="1284" y="2546"/>
                    </a:cubicBezTo>
                    <a:cubicBezTo>
                      <a:pt x="1282" y="2553"/>
                      <a:pt x="1272" y="2551"/>
                      <a:pt x="1270" y="2543"/>
                    </a:cubicBezTo>
                    <a:cubicBezTo>
                      <a:pt x="1266" y="2528"/>
                      <a:pt x="1285" y="2517"/>
                      <a:pt x="1297" y="2527"/>
                    </a:cubicBezTo>
                    <a:cubicBezTo>
                      <a:pt x="1304" y="2534"/>
                      <a:pt x="1308" y="2547"/>
                      <a:pt x="1301" y="2557"/>
                    </a:cubicBezTo>
                    <a:cubicBezTo>
                      <a:pt x="1293" y="2570"/>
                      <a:pt x="1269" y="2571"/>
                      <a:pt x="1258" y="2555"/>
                    </a:cubicBezTo>
                    <a:cubicBezTo>
                      <a:pt x="1256" y="2554"/>
                      <a:pt x="1255" y="2552"/>
                      <a:pt x="1255" y="2551"/>
                    </a:cubicBezTo>
                    <a:cubicBezTo>
                      <a:pt x="1256" y="2557"/>
                      <a:pt x="1259" y="2563"/>
                      <a:pt x="1262" y="2570"/>
                    </a:cubicBezTo>
                    <a:cubicBezTo>
                      <a:pt x="1262" y="2570"/>
                      <a:pt x="1262" y="2570"/>
                      <a:pt x="1262" y="2570"/>
                    </a:cubicBezTo>
                    <a:cubicBezTo>
                      <a:pt x="1268" y="2579"/>
                      <a:pt x="1273" y="2584"/>
                      <a:pt x="1281" y="2590"/>
                    </a:cubicBezTo>
                    <a:cubicBezTo>
                      <a:pt x="1271" y="2587"/>
                      <a:pt x="1265" y="2580"/>
                      <a:pt x="1260" y="2571"/>
                    </a:cubicBezTo>
                    <a:cubicBezTo>
                      <a:pt x="1259" y="2571"/>
                      <a:pt x="1259" y="2571"/>
                      <a:pt x="1259" y="2571"/>
                    </a:cubicBezTo>
                    <a:cubicBezTo>
                      <a:pt x="1257" y="2567"/>
                      <a:pt x="1255" y="2562"/>
                      <a:pt x="1254" y="2558"/>
                    </a:cubicBezTo>
                    <a:cubicBezTo>
                      <a:pt x="1255" y="2573"/>
                      <a:pt x="1258" y="2588"/>
                      <a:pt x="1262" y="2603"/>
                    </a:cubicBezTo>
                    <a:cubicBezTo>
                      <a:pt x="1271" y="2629"/>
                      <a:pt x="1282" y="2648"/>
                      <a:pt x="1303" y="2666"/>
                    </a:cubicBezTo>
                    <a:cubicBezTo>
                      <a:pt x="1322" y="2683"/>
                      <a:pt x="1345" y="2694"/>
                      <a:pt x="1370" y="2698"/>
                    </a:cubicBezTo>
                    <a:cubicBezTo>
                      <a:pt x="1382" y="2700"/>
                      <a:pt x="1389" y="2700"/>
                      <a:pt x="1401" y="2696"/>
                    </a:cubicBezTo>
                    <a:cubicBezTo>
                      <a:pt x="1425" y="2686"/>
                      <a:pt x="1444" y="2662"/>
                      <a:pt x="1444" y="2642"/>
                    </a:cubicBezTo>
                    <a:cubicBezTo>
                      <a:pt x="1445" y="2630"/>
                      <a:pt x="1438" y="2619"/>
                      <a:pt x="1425" y="2620"/>
                    </a:cubicBezTo>
                    <a:cubicBezTo>
                      <a:pt x="1418" y="2621"/>
                      <a:pt x="1414" y="2627"/>
                      <a:pt x="1415" y="2635"/>
                    </a:cubicBezTo>
                    <a:cubicBezTo>
                      <a:pt x="1406" y="2628"/>
                      <a:pt x="1413" y="2610"/>
                      <a:pt x="1427" y="2606"/>
                    </a:cubicBezTo>
                    <a:cubicBezTo>
                      <a:pt x="1442" y="2601"/>
                      <a:pt x="1454" y="2607"/>
                      <a:pt x="1460" y="2615"/>
                    </a:cubicBezTo>
                    <a:cubicBezTo>
                      <a:pt x="1470" y="2627"/>
                      <a:pt x="1470" y="2648"/>
                      <a:pt x="1459" y="2664"/>
                    </a:cubicBezTo>
                    <a:cubicBezTo>
                      <a:pt x="1448" y="2680"/>
                      <a:pt x="1429" y="2693"/>
                      <a:pt x="1410" y="2698"/>
                    </a:cubicBezTo>
                    <a:cubicBezTo>
                      <a:pt x="1414" y="2697"/>
                      <a:pt x="1419" y="2696"/>
                      <a:pt x="1423" y="2695"/>
                    </a:cubicBezTo>
                    <a:cubicBezTo>
                      <a:pt x="1452" y="2685"/>
                      <a:pt x="1477" y="2668"/>
                      <a:pt x="1493" y="2641"/>
                    </a:cubicBezTo>
                    <a:cubicBezTo>
                      <a:pt x="1501" y="2626"/>
                      <a:pt x="1501" y="2613"/>
                      <a:pt x="1493" y="2598"/>
                    </a:cubicBezTo>
                    <a:cubicBezTo>
                      <a:pt x="1488" y="2589"/>
                      <a:pt x="1476" y="2579"/>
                      <a:pt x="1466" y="2579"/>
                    </a:cubicBezTo>
                    <a:cubicBezTo>
                      <a:pt x="1456" y="2579"/>
                      <a:pt x="1448" y="2587"/>
                      <a:pt x="1453" y="2596"/>
                    </a:cubicBezTo>
                    <a:cubicBezTo>
                      <a:pt x="1447" y="2596"/>
                      <a:pt x="1442" y="2590"/>
                      <a:pt x="1443" y="2583"/>
                    </a:cubicBezTo>
                    <a:cubicBezTo>
                      <a:pt x="1444" y="2577"/>
                      <a:pt x="1451" y="2571"/>
                      <a:pt x="1459" y="2570"/>
                    </a:cubicBezTo>
                    <a:cubicBezTo>
                      <a:pt x="1465" y="2569"/>
                      <a:pt x="1470" y="2570"/>
                      <a:pt x="1475" y="2573"/>
                    </a:cubicBezTo>
                    <a:cubicBezTo>
                      <a:pt x="1484" y="2577"/>
                      <a:pt x="1493" y="2586"/>
                      <a:pt x="1497" y="2595"/>
                    </a:cubicBezTo>
                    <a:cubicBezTo>
                      <a:pt x="1501" y="2603"/>
                      <a:pt x="1502" y="2611"/>
                      <a:pt x="1501" y="2618"/>
                    </a:cubicBezTo>
                    <a:cubicBezTo>
                      <a:pt x="1506" y="2595"/>
                      <a:pt x="1500" y="2573"/>
                      <a:pt x="1481" y="2556"/>
                    </a:cubicBezTo>
                    <a:cubicBezTo>
                      <a:pt x="1472" y="2548"/>
                      <a:pt x="1462" y="2543"/>
                      <a:pt x="1451" y="2541"/>
                    </a:cubicBezTo>
                    <a:cubicBezTo>
                      <a:pt x="1398" y="2530"/>
                      <a:pt x="1415" y="2574"/>
                      <a:pt x="1409" y="2600"/>
                    </a:cubicBezTo>
                    <a:cubicBezTo>
                      <a:pt x="1402" y="2632"/>
                      <a:pt x="1362" y="2616"/>
                      <a:pt x="1367" y="2583"/>
                    </a:cubicBezTo>
                    <a:cubicBezTo>
                      <a:pt x="1372" y="2555"/>
                      <a:pt x="1399" y="2542"/>
                      <a:pt x="1425" y="2539"/>
                    </a:cubicBezTo>
                    <a:cubicBezTo>
                      <a:pt x="1420" y="2539"/>
                      <a:pt x="1416" y="2538"/>
                      <a:pt x="1411" y="2536"/>
                    </a:cubicBezTo>
                    <a:cubicBezTo>
                      <a:pt x="1401" y="2531"/>
                      <a:pt x="1393" y="2520"/>
                      <a:pt x="1397" y="2509"/>
                    </a:cubicBezTo>
                    <a:cubicBezTo>
                      <a:pt x="1399" y="2504"/>
                      <a:pt x="1404" y="2501"/>
                      <a:pt x="1409" y="2500"/>
                    </a:cubicBezTo>
                    <a:cubicBezTo>
                      <a:pt x="1413" y="2500"/>
                      <a:pt x="1417" y="2502"/>
                      <a:pt x="1420" y="2505"/>
                    </a:cubicBezTo>
                    <a:cubicBezTo>
                      <a:pt x="1422" y="2508"/>
                      <a:pt x="1423" y="2512"/>
                      <a:pt x="1422" y="2516"/>
                    </a:cubicBezTo>
                    <a:cubicBezTo>
                      <a:pt x="1421" y="2521"/>
                      <a:pt x="1416" y="2525"/>
                      <a:pt x="1410" y="2524"/>
                    </a:cubicBezTo>
                    <a:cubicBezTo>
                      <a:pt x="1407" y="2523"/>
                      <a:pt x="1405" y="2521"/>
                      <a:pt x="1405" y="2517"/>
                    </a:cubicBezTo>
                    <a:cubicBezTo>
                      <a:pt x="1404" y="2515"/>
                      <a:pt x="1406" y="2513"/>
                      <a:pt x="1408" y="2513"/>
                    </a:cubicBezTo>
                    <a:cubicBezTo>
                      <a:pt x="1407" y="2514"/>
                      <a:pt x="1407" y="2516"/>
                      <a:pt x="1407" y="2517"/>
                    </a:cubicBezTo>
                    <a:cubicBezTo>
                      <a:pt x="1408" y="2520"/>
                      <a:pt x="1412" y="2521"/>
                      <a:pt x="1414" y="2519"/>
                    </a:cubicBezTo>
                    <a:cubicBezTo>
                      <a:pt x="1415" y="2518"/>
                      <a:pt x="1416" y="2516"/>
                      <a:pt x="1415" y="2513"/>
                    </a:cubicBezTo>
                    <a:cubicBezTo>
                      <a:pt x="1415" y="2510"/>
                      <a:pt x="1413" y="2508"/>
                      <a:pt x="1410" y="2508"/>
                    </a:cubicBezTo>
                    <a:cubicBezTo>
                      <a:pt x="1407" y="2508"/>
                      <a:pt x="1403" y="2510"/>
                      <a:pt x="1402" y="2513"/>
                    </a:cubicBezTo>
                    <a:cubicBezTo>
                      <a:pt x="1399" y="2522"/>
                      <a:pt x="1408" y="2532"/>
                      <a:pt x="1415" y="2535"/>
                    </a:cubicBezTo>
                    <a:cubicBezTo>
                      <a:pt x="1418" y="2536"/>
                      <a:pt x="1420" y="2537"/>
                      <a:pt x="1422" y="2537"/>
                    </a:cubicBezTo>
                    <a:cubicBezTo>
                      <a:pt x="1430" y="2539"/>
                      <a:pt x="1439" y="2538"/>
                      <a:pt x="1447" y="2539"/>
                    </a:cubicBezTo>
                    <a:cubicBezTo>
                      <a:pt x="1456" y="2540"/>
                      <a:pt x="1464" y="2543"/>
                      <a:pt x="1471" y="2547"/>
                    </a:cubicBezTo>
                    <a:cubicBezTo>
                      <a:pt x="1469" y="2545"/>
                      <a:pt x="1466" y="2542"/>
                      <a:pt x="1465" y="2540"/>
                    </a:cubicBezTo>
                    <a:cubicBezTo>
                      <a:pt x="1456" y="2523"/>
                      <a:pt x="1461" y="2502"/>
                      <a:pt x="1476" y="2490"/>
                    </a:cubicBezTo>
                    <a:cubicBezTo>
                      <a:pt x="1480" y="2487"/>
                      <a:pt x="1485" y="2485"/>
                      <a:pt x="1490" y="2483"/>
                    </a:cubicBezTo>
                    <a:cubicBezTo>
                      <a:pt x="1489" y="2487"/>
                      <a:pt x="1489" y="2487"/>
                      <a:pt x="1489" y="2487"/>
                    </a:cubicBezTo>
                    <a:cubicBezTo>
                      <a:pt x="1485" y="2488"/>
                      <a:pt x="1481" y="2490"/>
                      <a:pt x="1478" y="2493"/>
                    </a:cubicBezTo>
                    <a:cubicBezTo>
                      <a:pt x="1464" y="2504"/>
                      <a:pt x="1458" y="2523"/>
                      <a:pt x="1467" y="2538"/>
                    </a:cubicBezTo>
                    <a:cubicBezTo>
                      <a:pt x="1473" y="2548"/>
                      <a:pt x="1478" y="2550"/>
                      <a:pt x="1485" y="2557"/>
                    </a:cubicBezTo>
                    <a:cubicBezTo>
                      <a:pt x="1508" y="2580"/>
                      <a:pt x="1510" y="2613"/>
                      <a:pt x="1495" y="2642"/>
                    </a:cubicBezTo>
                    <a:cubicBezTo>
                      <a:pt x="1490" y="2651"/>
                      <a:pt x="1485" y="2657"/>
                      <a:pt x="1479" y="2664"/>
                    </a:cubicBezTo>
                    <a:cubicBezTo>
                      <a:pt x="1494" y="2652"/>
                      <a:pt x="1507" y="2639"/>
                      <a:pt x="1514" y="2626"/>
                    </a:cubicBezTo>
                    <a:cubicBezTo>
                      <a:pt x="1528" y="2596"/>
                      <a:pt x="1550" y="2558"/>
                      <a:pt x="1557" y="2536"/>
                    </a:cubicBezTo>
                    <a:cubicBezTo>
                      <a:pt x="1560" y="2526"/>
                      <a:pt x="1558" y="2514"/>
                      <a:pt x="1552" y="2506"/>
                    </a:cubicBezTo>
                    <a:cubicBezTo>
                      <a:pt x="1557" y="2510"/>
                      <a:pt x="1559" y="2516"/>
                      <a:pt x="1560" y="2523"/>
                    </a:cubicBezTo>
                    <a:cubicBezTo>
                      <a:pt x="1560" y="2523"/>
                      <a:pt x="1560" y="2523"/>
                      <a:pt x="1560" y="2523"/>
                    </a:cubicBezTo>
                    <a:cubicBezTo>
                      <a:pt x="1560" y="2526"/>
                      <a:pt x="1560" y="2529"/>
                      <a:pt x="1560" y="2532"/>
                    </a:cubicBezTo>
                    <a:cubicBezTo>
                      <a:pt x="1564" y="2521"/>
                      <a:pt x="1567" y="2510"/>
                      <a:pt x="1564" y="2499"/>
                    </a:cubicBezTo>
                    <a:cubicBezTo>
                      <a:pt x="1561" y="2487"/>
                      <a:pt x="1555" y="2479"/>
                      <a:pt x="1545" y="2473"/>
                    </a:cubicBezTo>
                    <a:cubicBezTo>
                      <a:pt x="1545" y="2472"/>
                      <a:pt x="1546" y="2471"/>
                      <a:pt x="1546" y="2470"/>
                    </a:cubicBezTo>
                    <a:cubicBezTo>
                      <a:pt x="1554" y="2475"/>
                      <a:pt x="1560" y="2481"/>
                      <a:pt x="1564" y="2491"/>
                    </a:cubicBezTo>
                    <a:cubicBezTo>
                      <a:pt x="1567" y="2499"/>
                      <a:pt x="1569" y="2508"/>
                      <a:pt x="1567" y="2514"/>
                    </a:cubicBezTo>
                    <a:cubicBezTo>
                      <a:pt x="1569" y="2510"/>
                      <a:pt x="1574" y="2507"/>
                      <a:pt x="1579" y="2507"/>
                    </a:cubicBezTo>
                    <a:cubicBezTo>
                      <a:pt x="1582" y="2507"/>
                      <a:pt x="1585" y="2509"/>
                      <a:pt x="1587" y="2511"/>
                    </a:cubicBezTo>
                    <a:cubicBezTo>
                      <a:pt x="1590" y="2515"/>
                      <a:pt x="1590" y="2521"/>
                      <a:pt x="1585" y="2524"/>
                    </a:cubicBezTo>
                    <a:cubicBezTo>
                      <a:pt x="1582" y="2526"/>
                      <a:pt x="1578" y="2526"/>
                      <a:pt x="1576" y="2524"/>
                    </a:cubicBezTo>
                    <a:cubicBezTo>
                      <a:pt x="1572" y="2520"/>
                      <a:pt x="1576" y="2514"/>
                      <a:pt x="1579" y="2515"/>
                    </a:cubicBezTo>
                    <a:cubicBezTo>
                      <a:pt x="1577" y="2515"/>
                      <a:pt x="1576" y="2517"/>
                      <a:pt x="1576" y="2519"/>
                    </a:cubicBezTo>
                    <a:cubicBezTo>
                      <a:pt x="1576" y="2522"/>
                      <a:pt x="1579" y="2523"/>
                      <a:pt x="1582" y="2523"/>
                    </a:cubicBezTo>
                    <a:cubicBezTo>
                      <a:pt x="1584" y="2522"/>
                      <a:pt x="1586" y="2520"/>
                      <a:pt x="1586" y="2518"/>
                    </a:cubicBezTo>
                    <a:cubicBezTo>
                      <a:pt x="1587" y="2513"/>
                      <a:pt x="1582" y="2507"/>
                      <a:pt x="1574" y="2509"/>
                    </a:cubicBezTo>
                    <a:cubicBezTo>
                      <a:pt x="1568" y="2512"/>
                      <a:pt x="1565" y="2522"/>
                      <a:pt x="1563" y="2527"/>
                    </a:cubicBezTo>
                    <a:cubicBezTo>
                      <a:pt x="1560" y="2535"/>
                      <a:pt x="1557" y="2544"/>
                      <a:pt x="1556" y="2548"/>
                    </a:cubicBezTo>
                    <a:cubicBezTo>
                      <a:pt x="1553" y="2554"/>
                      <a:pt x="1548" y="2569"/>
                      <a:pt x="1538" y="2585"/>
                    </a:cubicBezTo>
                    <a:cubicBezTo>
                      <a:pt x="1540" y="2582"/>
                      <a:pt x="1543" y="2580"/>
                      <a:pt x="1546" y="2577"/>
                    </a:cubicBezTo>
                    <a:cubicBezTo>
                      <a:pt x="1547" y="2577"/>
                      <a:pt x="1558" y="2569"/>
                      <a:pt x="1560" y="2571"/>
                    </a:cubicBezTo>
                    <a:cubicBezTo>
                      <a:pt x="1559" y="2572"/>
                      <a:pt x="1554" y="2576"/>
                      <a:pt x="1552" y="2577"/>
                    </a:cubicBezTo>
                    <a:cubicBezTo>
                      <a:pt x="1548" y="2581"/>
                      <a:pt x="1544" y="2585"/>
                      <a:pt x="1540" y="2589"/>
                    </a:cubicBezTo>
                    <a:cubicBezTo>
                      <a:pt x="1539" y="2591"/>
                      <a:pt x="1537" y="2593"/>
                      <a:pt x="1536" y="2595"/>
                    </a:cubicBezTo>
                    <a:cubicBezTo>
                      <a:pt x="1531" y="2602"/>
                      <a:pt x="1527" y="2609"/>
                      <a:pt x="1523" y="2617"/>
                    </a:cubicBezTo>
                    <a:cubicBezTo>
                      <a:pt x="1523" y="2618"/>
                      <a:pt x="1523" y="2619"/>
                      <a:pt x="1522" y="2620"/>
                    </a:cubicBezTo>
                    <a:cubicBezTo>
                      <a:pt x="1524" y="2618"/>
                      <a:pt x="1525" y="2616"/>
                      <a:pt x="1527" y="2613"/>
                    </a:cubicBezTo>
                    <a:cubicBezTo>
                      <a:pt x="1532" y="2607"/>
                      <a:pt x="1537" y="2603"/>
                      <a:pt x="1544" y="2599"/>
                    </a:cubicBezTo>
                    <a:cubicBezTo>
                      <a:pt x="1564" y="2589"/>
                      <a:pt x="1581" y="2599"/>
                      <a:pt x="1590" y="2615"/>
                    </a:cubicBezTo>
                    <a:cubicBezTo>
                      <a:pt x="1598" y="2629"/>
                      <a:pt x="1601" y="2646"/>
                      <a:pt x="1593" y="2660"/>
                    </a:cubicBezTo>
                    <a:cubicBezTo>
                      <a:pt x="1586" y="2672"/>
                      <a:pt x="1574" y="2678"/>
                      <a:pt x="1561" y="2674"/>
                    </a:cubicBezTo>
                    <a:cubicBezTo>
                      <a:pt x="1554" y="2673"/>
                      <a:pt x="1550" y="2670"/>
                      <a:pt x="1545" y="2666"/>
                    </a:cubicBezTo>
                    <a:cubicBezTo>
                      <a:pt x="1542" y="2662"/>
                      <a:pt x="1540" y="2658"/>
                      <a:pt x="1540" y="2653"/>
                    </a:cubicBezTo>
                    <a:cubicBezTo>
                      <a:pt x="1540" y="2646"/>
                      <a:pt x="1543" y="2641"/>
                      <a:pt x="1548" y="2637"/>
                    </a:cubicBezTo>
                    <a:cubicBezTo>
                      <a:pt x="1551" y="2635"/>
                      <a:pt x="1554" y="2634"/>
                      <a:pt x="1558" y="2635"/>
                    </a:cubicBezTo>
                    <a:cubicBezTo>
                      <a:pt x="1562" y="2636"/>
                      <a:pt x="1566" y="2639"/>
                      <a:pt x="1567" y="2643"/>
                    </a:cubicBezTo>
                    <a:cubicBezTo>
                      <a:pt x="1569" y="2648"/>
                      <a:pt x="1569" y="2653"/>
                      <a:pt x="1565" y="2656"/>
                    </a:cubicBezTo>
                    <a:cubicBezTo>
                      <a:pt x="1562" y="2660"/>
                      <a:pt x="1556" y="2660"/>
                      <a:pt x="1552" y="2658"/>
                    </a:cubicBezTo>
                    <a:cubicBezTo>
                      <a:pt x="1547" y="2655"/>
                      <a:pt x="1546" y="2648"/>
                      <a:pt x="1549" y="2643"/>
                    </a:cubicBezTo>
                    <a:cubicBezTo>
                      <a:pt x="1552" y="2638"/>
                      <a:pt x="1558" y="2637"/>
                      <a:pt x="1563" y="2640"/>
                    </a:cubicBezTo>
                    <a:cubicBezTo>
                      <a:pt x="1565" y="2641"/>
                      <a:pt x="1567" y="2643"/>
                      <a:pt x="1567" y="2644"/>
                    </a:cubicBezTo>
                    <a:cubicBezTo>
                      <a:pt x="1567" y="2644"/>
                      <a:pt x="1567" y="2644"/>
                      <a:pt x="1567" y="2643"/>
                    </a:cubicBezTo>
                    <a:cubicBezTo>
                      <a:pt x="1565" y="2639"/>
                      <a:pt x="1562" y="2637"/>
                      <a:pt x="1558" y="2636"/>
                    </a:cubicBezTo>
                    <a:cubicBezTo>
                      <a:pt x="1554" y="2635"/>
                      <a:pt x="1551" y="2636"/>
                      <a:pt x="1548" y="2638"/>
                    </a:cubicBezTo>
                    <a:cubicBezTo>
                      <a:pt x="1543" y="2641"/>
                      <a:pt x="1541" y="2647"/>
                      <a:pt x="1541" y="2653"/>
                    </a:cubicBezTo>
                    <a:cubicBezTo>
                      <a:pt x="1541" y="2657"/>
                      <a:pt x="1543" y="2661"/>
                      <a:pt x="1546" y="2665"/>
                    </a:cubicBezTo>
                    <a:cubicBezTo>
                      <a:pt x="1551" y="2669"/>
                      <a:pt x="1555" y="2671"/>
                      <a:pt x="1561" y="2673"/>
                    </a:cubicBezTo>
                    <a:cubicBezTo>
                      <a:pt x="1574" y="2675"/>
                      <a:pt x="1585" y="2671"/>
                      <a:pt x="1591" y="2659"/>
                    </a:cubicBezTo>
                    <a:cubicBezTo>
                      <a:pt x="1599" y="2645"/>
                      <a:pt x="1595" y="2628"/>
                      <a:pt x="1587" y="2616"/>
                    </a:cubicBezTo>
                    <a:cubicBezTo>
                      <a:pt x="1578" y="2602"/>
                      <a:pt x="1563" y="2594"/>
                      <a:pt x="1546" y="2603"/>
                    </a:cubicBezTo>
                    <a:cubicBezTo>
                      <a:pt x="1540" y="2606"/>
                      <a:pt x="1536" y="2610"/>
                      <a:pt x="1531" y="2616"/>
                    </a:cubicBezTo>
                    <a:cubicBezTo>
                      <a:pt x="1514" y="2637"/>
                      <a:pt x="1498" y="2655"/>
                      <a:pt x="1475" y="2670"/>
                    </a:cubicBezTo>
                    <a:cubicBezTo>
                      <a:pt x="1476" y="2670"/>
                      <a:pt x="1478" y="2669"/>
                      <a:pt x="1479" y="2669"/>
                    </a:cubicBezTo>
                    <a:cubicBezTo>
                      <a:pt x="1489" y="2667"/>
                      <a:pt x="1500" y="2670"/>
                      <a:pt x="1502" y="2682"/>
                    </a:cubicBezTo>
                    <a:cubicBezTo>
                      <a:pt x="1503" y="2689"/>
                      <a:pt x="1498" y="2696"/>
                      <a:pt x="1491" y="2699"/>
                    </a:cubicBezTo>
                    <a:cubicBezTo>
                      <a:pt x="1486" y="2701"/>
                      <a:pt x="1479" y="2700"/>
                      <a:pt x="1475" y="2695"/>
                    </a:cubicBezTo>
                    <a:cubicBezTo>
                      <a:pt x="1472" y="2691"/>
                      <a:pt x="1473" y="2686"/>
                      <a:pt x="1478" y="2685"/>
                    </a:cubicBezTo>
                    <a:cubicBezTo>
                      <a:pt x="1484" y="2685"/>
                      <a:pt x="1484" y="2690"/>
                      <a:pt x="1490" y="2690"/>
                    </a:cubicBezTo>
                    <a:cubicBezTo>
                      <a:pt x="1494" y="2690"/>
                      <a:pt x="1497" y="2688"/>
                      <a:pt x="1497" y="2684"/>
                    </a:cubicBezTo>
                    <a:cubicBezTo>
                      <a:pt x="1498" y="2676"/>
                      <a:pt x="1489" y="2673"/>
                      <a:pt x="1482" y="2673"/>
                    </a:cubicBezTo>
                    <a:cubicBezTo>
                      <a:pt x="1468" y="2674"/>
                      <a:pt x="1462" y="2679"/>
                      <a:pt x="1451" y="2686"/>
                    </a:cubicBezTo>
                    <a:cubicBezTo>
                      <a:pt x="1442" y="2691"/>
                      <a:pt x="1434" y="2695"/>
                      <a:pt x="1424" y="2698"/>
                    </a:cubicBezTo>
                    <a:cubicBezTo>
                      <a:pt x="1395" y="2707"/>
                      <a:pt x="1365" y="2704"/>
                      <a:pt x="1338" y="2693"/>
                    </a:cubicBezTo>
                    <a:cubicBezTo>
                      <a:pt x="1343" y="2696"/>
                      <a:pt x="1345" y="2702"/>
                      <a:pt x="1345" y="2707"/>
                    </a:cubicBezTo>
                    <a:cubicBezTo>
                      <a:pt x="1345" y="2711"/>
                      <a:pt x="1341" y="2716"/>
                      <a:pt x="1334" y="2717"/>
                    </a:cubicBezTo>
                    <a:cubicBezTo>
                      <a:pt x="1335" y="2716"/>
                      <a:pt x="1335" y="2714"/>
                      <a:pt x="1334" y="2713"/>
                    </a:cubicBezTo>
                    <a:cubicBezTo>
                      <a:pt x="1346" y="2712"/>
                      <a:pt x="1342" y="2697"/>
                      <a:pt x="1332" y="2691"/>
                    </a:cubicBezTo>
                    <a:cubicBezTo>
                      <a:pt x="1333" y="2691"/>
                      <a:pt x="1333" y="2691"/>
                      <a:pt x="1333" y="2691"/>
                    </a:cubicBezTo>
                    <a:cubicBezTo>
                      <a:pt x="1324" y="2687"/>
                      <a:pt x="1315" y="2682"/>
                      <a:pt x="1307" y="2676"/>
                    </a:cubicBezTo>
                    <a:cubicBezTo>
                      <a:pt x="1313" y="2688"/>
                      <a:pt x="1313" y="2704"/>
                      <a:pt x="1301" y="2715"/>
                    </a:cubicBezTo>
                    <a:cubicBezTo>
                      <a:pt x="1295" y="2720"/>
                      <a:pt x="1289" y="2723"/>
                      <a:pt x="1281" y="2723"/>
                    </a:cubicBezTo>
                    <a:cubicBezTo>
                      <a:pt x="1273" y="2723"/>
                      <a:pt x="1266" y="2721"/>
                      <a:pt x="1260" y="2715"/>
                    </a:cubicBezTo>
                    <a:cubicBezTo>
                      <a:pt x="1254" y="2710"/>
                      <a:pt x="1251" y="2704"/>
                      <a:pt x="1249" y="2697"/>
                    </a:cubicBezTo>
                    <a:cubicBezTo>
                      <a:pt x="1248" y="2689"/>
                      <a:pt x="1249" y="2682"/>
                      <a:pt x="1253" y="2676"/>
                    </a:cubicBezTo>
                    <a:cubicBezTo>
                      <a:pt x="1257" y="2670"/>
                      <a:pt x="1263" y="2666"/>
                      <a:pt x="1271" y="2665"/>
                    </a:cubicBezTo>
                    <a:cubicBezTo>
                      <a:pt x="1276" y="2665"/>
                      <a:pt x="1280" y="2667"/>
                      <a:pt x="1284" y="2670"/>
                    </a:cubicBezTo>
                    <a:cubicBezTo>
                      <a:pt x="1289" y="2675"/>
                      <a:pt x="1291" y="2682"/>
                      <a:pt x="1288" y="2689"/>
                    </a:cubicBezTo>
                    <a:cubicBezTo>
                      <a:pt x="1286" y="2695"/>
                      <a:pt x="1280" y="2699"/>
                      <a:pt x="1274" y="2699"/>
                    </a:cubicBezTo>
                    <a:cubicBezTo>
                      <a:pt x="1266" y="2699"/>
                      <a:pt x="1259" y="2693"/>
                      <a:pt x="1259" y="2685"/>
                    </a:cubicBezTo>
                    <a:cubicBezTo>
                      <a:pt x="1258" y="2677"/>
                      <a:pt x="1265" y="2670"/>
                      <a:pt x="1273" y="2669"/>
                    </a:cubicBezTo>
                    <a:cubicBezTo>
                      <a:pt x="1276" y="2669"/>
                      <a:pt x="1280" y="2670"/>
                      <a:pt x="1283" y="2673"/>
                    </a:cubicBezTo>
                    <a:cubicBezTo>
                      <a:pt x="1282" y="2672"/>
                      <a:pt x="1282" y="2672"/>
                      <a:pt x="1282" y="2672"/>
                    </a:cubicBezTo>
                    <a:cubicBezTo>
                      <a:pt x="1279" y="2669"/>
                      <a:pt x="1275" y="2668"/>
                      <a:pt x="1271" y="2668"/>
                    </a:cubicBezTo>
                    <a:cubicBezTo>
                      <a:pt x="1264" y="2669"/>
                      <a:pt x="1259" y="2672"/>
                      <a:pt x="1256" y="2678"/>
                    </a:cubicBezTo>
                    <a:cubicBezTo>
                      <a:pt x="1253" y="2683"/>
                      <a:pt x="1251" y="2690"/>
                      <a:pt x="1252" y="2696"/>
                    </a:cubicBezTo>
                    <a:cubicBezTo>
                      <a:pt x="1254" y="2703"/>
                      <a:pt x="1257" y="2708"/>
                      <a:pt x="1262" y="2713"/>
                    </a:cubicBezTo>
                    <a:cubicBezTo>
                      <a:pt x="1267" y="2718"/>
                      <a:pt x="1273" y="2720"/>
                      <a:pt x="1281" y="2720"/>
                    </a:cubicBezTo>
                    <a:cubicBezTo>
                      <a:pt x="1288" y="2720"/>
                      <a:pt x="1294" y="2717"/>
                      <a:pt x="1299" y="2713"/>
                    </a:cubicBezTo>
                    <a:cubicBezTo>
                      <a:pt x="1313" y="2700"/>
                      <a:pt x="1310" y="2679"/>
                      <a:pt x="1300" y="2670"/>
                    </a:cubicBezTo>
                    <a:cubicBezTo>
                      <a:pt x="1278" y="2651"/>
                      <a:pt x="1267" y="2632"/>
                      <a:pt x="1257" y="2605"/>
                    </a:cubicBezTo>
                    <a:cubicBezTo>
                      <a:pt x="1256" y="2602"/>
                      <a:pt x="1255" y="2600"/>
                      <a:pt x="1255" y="2597"/>
                    </a:cubicBezTo>
                    <a:cubicBezTo>
                      <a:pt x="1255" y="2599"/>
                      <a:pt x="1255" y="2601"/>
                      <a:pt x="1255" y="2604"/>
                    </a:cubicBezTo>
                    <a:cubicBezTo>
                      <a:pt x="1254" y="2614"/>
                      <a:pt x="1252" y="2623"/>
                      <a:pt x="1247" y="2632"/>
                    </a:cubicBezTo>
                    <a:cubicBezTo>
                      <a:pt x="1249" y="2621"/>
                      <a:pt x="1251" y="2614"/>
                      <a:pt x="1251" y="2603"/>
                    </a:cubicBezTo>
                    <a:cubicBezTo>
                      <a:pt x="1251" y="2603"/>
                      <a:pt x="1251" y="2602"/>
                      <a:pt x="1252" y="2601"/>
                    </a:cubicBezTo>
                    <a:cubicBezTo>
                      <a:pt x="1250" y="2609"/>
                      <a:pt x="1237" y="2615"/>
                      <a:pt x="1229" y="2615"/>
                    </a:cubicBezTo>
                    <a:cubicBezTo>
                      <a:pt x="1224" y="2616"/>
                      <a:pt x="1219" y="2615"/>
                      <a:pt x="1215" y="2614"/>
                    </a:cubicBezTo>
                    <a:cubicBezTo>
                      <a:pt x="1207" y="2612"/>
                      <a:pt x="1198" y="2605"/>
                      <a:pt x="1197" y="2596"/>
                    </a:cubicBezTo>
                    <a:cubicBezTo>
                      <a:pt x="1189" y="2597"/>
                      <a:pt x="1182" y="2592"/>
                      <a:pt x="1176" y="2588"/>
                    </a:cubicBezTo>
                    <a:cubicBezTo>
                      <a:pt x="1168" y="2581"/>
                      <a:pt x="1158" y="2578"/>
                      <a:pt x="1152" y="2584"/>
                    </a:cubicBezTo>
                    <a:cubicBezTo>
                      <a:pt x="1153" y="2574"/>
                      <a:pt x="1171" y="2571"/>
                      <a:pt x="1180" y="2573"/>
                    </a:cubicBezTo>
                    <a:cubicBezTo>
                      <a:pt x="1193" y="2577"/>
                      <a:pt x="1200" y="2588"/>
                      <a:pt x="1209" y="2600"/>
                    </a:cubicBezTo>
                    <a:cubicBezTo>
                      <a:pt x="1215" y="2607"/>
                      <a:pt x="1221" y="2611"/>
                      <a:pt x="1230" y="2611"/>
                    </a:cubicBezTo>
                    <a:cubicBezTo>
                      <a:pt x="1237" y="2611"/>
                      <a:pt x="1248" y="2608"/>
                      <a:pt x="1252" y="2601"/>
                    </a:cubicBezTo>
                    <a:cubicBezTo>
                      <a:pt x="1251" y="2602"/>
                      <a:pt x="1250" y="2604"/>
                      <a:pt x="1248" y="2605"/>
                    </a:cubicBezTo>
                    <a:cubicBezTo>
                      <a:pt x="1245" y="2608"/>
                      <a:pt x="1239" y="2609"/>
                      <a:pt x="1234" y="2604"/>
                    </a:cubicBezTo>
                    <a:cubicBezTo>
                      <a:pt x="1235" y="2604"/>
                      <a:pt x="1236" y="2603"/>
                      <a:pt x="1237" y="2602"/>
                    </a:cubicBezTo>
                    <a:cubicBezTo>
                      <a:pt x="1243" y="2606"/>
                      <a:pt x="1249" y="2603"/>
                      <a:pt x="1251" y="2595"/>
                    </a:cubicBezTo>
                    <a:cubicBezTo>
                      <a:pt x="1252" y="2592"/>
                      <a:pt x="1252" y="2589"/>
                      <a:pt x="1252" y="2586"/>
                    </a:cubicBezTo>
                    <a:cubicBezTo>
                      <a:pt x="1245" y="2554"/>
                      <a:pt x="1246" y="2522"/>
                      <a:pt x="1253" y="2491"/>
                    </a:cubicBezTo>
                    <a:cubicBezTo>
                      <a:pt x="1245" y="2516"/>
                      <a:pt x="1234" y="2544"/>
                      <a:pt x="1210" y="2557"/>
                    </a:cubicBezTo>
                    <a:cubicBezTo>
                      <a:pt x="1198" y="2563"/>
                      <a:pt x="1187" y="2564"/>
                      <a:pt x="1175" y="2559"/>
                    </a:cubicBezTo>
                    <a:cubicBezTo>
                      <a:pt x="1164" y="2555"/>
                      <a:pt x="1155" y="2549"/>
                      <a:pt x="1150" y="2540"/>
                    </a:cubicBezTo>
                    <a:cubicBezTo>
                      <a:pt x="1136" y="2518"/>
                      <a:pt x="1143" y="2490"/>
                      <a:pt x="1165" y="2476"/>
                    </a:cubicBezTo>
                    <a:cubicBezTo>
                      <a:pt x="1184" y="2465"/>
                      <a:pt x="1211" y="2466"/>
                      <a:pt x="1221" y="2489"/>
                    </a:cubicBezTo>
                    <a:cubicBezTo>
                      <a:pt x="1224" y="2499"/>
                      <a:pt x="1223" y="2510"/>
                      <a:pt x="1215" y="2517"/>
                    </a:cubicBezTo>
                    <a:cubicBezTo>
                      <a:pt x="1212" y="2519"/>
                      <a:pt x="1209" y="2520"/>
                      <a:pt x="1205" y="2520"/>
                    </a:cubicBezTo>
                    <a:cubicBezTo>
                      <a:pt x="1205" y="2520"/>
                      <a:pt x="1205" y="2520"/>
                      <a:pt x="1205" y="2520"/>
                    </a:cubicBezTo>
                    <a:cubicBezTo>
                      <a:pt x="1197" y="2521"/>
                      <a:pt x="1189" y="2514"/>
                      <a:pt x="1188" y="2505"/>
                    </a:cubicBezTo>
                    <a:cubicBezTo>
                      <a:pt x="1188" y="2496"/>
                      <a:pt x="1195" y="2488"/>
                      <a:pt x="1204" y="2487"/>
                    </a:cubicBezTo>
                    <a:cubicBezTo>
                      <a:pt x="1213" y="2487"/>
                      <a:pt x="1220" y="2494"/>
                      <a:pt x="1221" y="2503"/>
                    </a:cubicBezTo>
                    <a:cubicBezTo>
                      <a:pt x="1221" y="2507"/>
                      <a:pt x="1220" y="2510"/>
                      <a:pt x="1218" y="2513"/>
                    </a:cubicBezTo>
                    <a:cubicBezTo>
                      <a:pt x="1218" y="2513"/>
                      <a:pt x="1218" y="2513"/>
                      <a:pt x="1218" y="2513"/>
                    </a:cubicBezTo>
                    <a:cubicBezTo>
                      <a:pt x="1223" y="2506"/>
                      <a:pt x="1223" y="2497"/>
                      <a:pt x="1220" y="2489"/>
                    </a:cubicBezTo>
                    <a:cubicBezTo>
                      <a:pt x="1209" y="2468"/>
                      <a:pt x="1183" y="2468"/>
                      <a:pt x="1166" y="2479"/>
                    </a:cubicBezTo>
                    <a:cubicBezTo>
                      <a:pt x="1146" y="2491"/>
                      <a:pt x="1139" y="2518"/>
                      <a:pt x="1152" y="2538"/>
                    </a:cubicBezTo>
                    <a:cubicBezTo>
                      <a:pt x="1154" y="2542"/>
                      <a:pt x="1157" y="2545"/>
                      <a:pt x="1160" y="2547"/>
                    </a:cubicBezTo>
                    <a:cubicBezTo>
                      <a:pt x="1158" y="2545"/>
                      <a:pt x="1157" y="2543"/>
                      <a:pt x="1156" y="2540"/>
                    </a:cubicBezTo>
                    <a:cubicBezTo>
                      <a:pt x="1154" y="2532"/>
                      <a:pt x="1156" y="2523"/>
                      <a:pt x="1163" y="2518"/>
                    </a:cubicBezTo>
                    <a:cubicBezTo>
                      <a:pt x="1169" y="2514"/>
                      <a:pt x="1179" y="2514"/>
                      <a:pt x="1184" y="2522"/>
                    </a:cubicBezTo>
                    <a:cubicBezTo>
                      <a:pt x="1186" y="2527"/>
                      <a:pt x="1186" y="2532"/>
                      <a:pt x="1182" y="2536"/>
                    </a:cubicBezTo>
                    <a:cubicBezTo>
                      <a:pt x="1175" y="2543"/>
                      <a:pt x="1166" y="2536"/>
                      <a:pt x="1168" y="2530"/>
                    </a:cubicBezTo>
                    <a:cubicBezTo>
                      <a:pt x="1169" y="2533"/>
                      <a:pt x="1172" y="2536"/>
                      <a:pt x="1175" y="2535"/>
                    </a:cubicBezTo>
                    <a:cubicBezTo>
                      <a:pt x="1179" y="2535"/>
                      <a:pt x="1182" y="2531"/>
                      <a:pt x="1181" y="2527"/>
                    </a:cubicBezTo>
                    <a:cubicBezTo>
                      <a:pt x="1180" y="2523"/>
                      <a:pt x="1177" y="2520"/>
                      <a:pt x="1174" y="2520"/>
                    </a:cubicBezTo>
                    <a:cubicBezTo>
                      <a:pt x="1167" y="2519"/>
                      <a:pt x="1162" y="2524"/>
                      <a:pt x="1160" y="2529"/>
                    </a:cubicBezTo>
                    <a:cubicBezTo>
                      <a:pt x="1155" y="2541"/>
                      <a:pt x="1165" y="2553"/>
                      <a:pt x="1176" y="2557"/>
                    </a:cubicBezTo>
                    <a:cubicBezTo>
                      <a:pt x="1187" y="2560"/>
                      <a:pt x="1198" y="2559"/>
                      <a:pt x="1209" y="2554"/>
                    </a:cubicBezTo>
                    <a:cubicBezTo>
                      <a:pt x="1241" y="2536"/>
                      <a:pt x="1250" y="2482"/>
                      <a:pt x="1267" y="2445"/>
                    </a:cubicBezTo>
                    <a:cubicBezTo>
                      <a:pt x="1261" y="2451"/>
                      <a:pt x="1255" y="2454"/>
                      <a:pt x="1246" y="2457"/>
                    </a:cubicBezTo>
                    <a:cubicBezTo>
                      <a:pt x="1242" y="2458"/>
                      <a:pt x="1238" y="2459"/>
                      <a:pt x="1234" y="2459"/>
                    </a:cubicBezTo>
                    <a:cubicBezTo>
                      <a:pt x="1234" y="2458"/>
                      <a:pt x="1234" y="2457"/>
                      <a:pt x="1234" y="2456"/>
                    </a:cubicBezTo>
                    <a:cubicBezTo>
                      <a:pt x="1243" y="2455"/>
                      <a:pt x="1253" y="2451"/>
                      <a:pt x="1261" y="2446"/>
                    </a:cubicBezTo>
                    <a:cubicBezTo>
                      <a:pt x="1266" y="2442"/>
                      <a:pt x="1270" y="2438"/>
                      <a:pt x="1274" y="2433"/>
                    </a:cubicBezTo>
                    <a:cubicBezTo>
                      <a:pt x="1268" y="2438"/>
                      <a:pt x="1260" y="2440"/>
                      <a:pt x="1255" y="2439"/>
                    </a:cubicBezTo>
                    <a:cubicBezTo>
                      <a:pt x="1250" y="2439"/>
                      <a:pt x="1245" y="2436"/>
                      <a:pt x="1243" y="2433"/>
                    </a:cubicBezTo>
                    <a:cubicBezTo>
                      <a:pt x="1238" y="2426"/>
                      <a:pt x="1238" y="2417"/>
                      <a:pt x="1246" y="2411"/>
                    </a:cubicBezTo>
                    <a:cubicBezTo>
                      <a:pt x="1250" y="2408"/>
                      <a:pt x="1256" y="2409"/>
                      <a:pt x="1259" y="2412"/>
                    </a:cubicBezTo>
                    <a:cubicBezTo>
                      <a:pt x="1266" y="2419"/>
                      <a:pt x="1260" y="2428"/>
                      <a:pt x="1255" y="2427"/>
                    </a:cubicBezTo>
                    <a:cubicBezTo>
                      <a:pt x="1258" y="2426"/>
                      <a:pt x="1260" y="2423"/>
                      <a:pt x="1259" y="2420"/>
                    </a:cubicBezTo>
                    <a:cubicBezTo>
                      <a:pt x="1259" y="2416"/>
                      <a:pt x="1254" y="2413"/>
                      <a:pt x="1250" y="2414"/>
                    </a:cubicBezTo>
                    <a:cubicBezTo>
                      <a:pt x="1247" y="2415"/>
                      <a:pt x="1244" y="2418"/>
                      <a:pt x="1244" y="2422"/>
                    </a:cubicBezTo>
                    <a:cubicBezTo>
                      <a:pt x="1243" y="2428"/>
                      <a:pt x="1248" y="2433"/>
                      <a:pt x="1254" y="2435"/>
                    </a:cubicBezTo>
                    <a:cubicBezTo>
                      <a:pt x="1258" y="2437"/>
                      <a:pt x="1264" y="2436"/>
                      <a:pt x="1268" y="2433"/>
                    </a:cubicBezTo>
                    <a:cubicBezTo>
                      <a:pt x="1275" y="2430"/>
                      <a:pt x="1278" y="2424"/>
                      <a:pt x="1282" y="2417"/>
                    </a:cubicBezTo>
                    <a:cubicBezTo>
                      <a:pt x="1294" y="2397"/>
                      <a:pt x="1308" y="2377"/>
                      <a:pt x="1325" y="2359"/>
                    </a:cubicBezTo>
                    <a:cubicBezTo>
                      <a:pt x="1327" y="2356"/>
                      <a:pt x="1344" y="2339"/>
                      <a:pt x="1358" y="2328"/>
                    </a:cubicBezTo>
                    <a:cubicBezTo>
                      <a:pt x="1338" y="2335"/>
                      <a:pt x="1316" y="2337"/>
                      <a:pt x="1295" y="2332"/>
                    </a:cubicBezTo>
                    <a:cubicBezTo>
                      <a:pt x="1288" y="2331"/>
                      <a:pt x="1282" y="2329"/>
                      <a:pt x="1277" y="2327"/>
                    </a:cubicBezTo>
                    <a:cubicBezTo>
                      <a:pt x="1268" y="2324"/>
                      <a:pt x="1252" y="2318"/>
                      <a:pt x="1245" y="2328"/>
                    </a:cubicBezTo>
                    <a:cubicBezTo>
                      <a:pt x="1243" y="2333"/>
                      <a:pt x="1242" y="2339"/>
                      <a:pt x="1246" y="2342"/>
                    </a:cubicBezTo>
                    <a:cubicBezTo>
                      <a:pt x="1249" y="2344"/>
                      <a:pt x="1252" y="2344"/>
                      <a:pt x="1255" y="2343"/>
                    </a:cubicBezTo>
                    <a:cubicBezTo>
                      <a:pt x="1258" y="2341"/>
                      <a:pt x="1259" y="2337"/>
                      <a:pt x="1257" y="2335"/>
                    </a:cubicBezTo>
                    <a:cubicBezTo>
                      <a:pt x="1255" y="2333"/>
                      <a:pt x="1252" y="2332"/>
                      <a:pt x="1250" y="2333"/>
                    </a:cubicBezTo>
                    <a:cubicBezTo>
                      <a:pt x="1253" y="2329"/>
                      <a:pt x="1261" y="2331"/>
                      <a:pt x="1261" y="2339"/>
                    </a:cubicBezTo>
                    <a:cubicBezTo>
                      <a:pt x="1260" y="2343"/>
                      <a:pt x="1257" y="2346"/>
                      <a:pt x="1253" y="2347"/>
                    </a:cubicBezTo>
                    <a:cubicBezTo>
                      <a:pt x="1246" y="2348"/>
                      <a:pt x="1241" y="2343"/>
                      <a:pt x="1240" y="2336"/>
                    </a:cubicBezTo>
                    <a:cubicBezTo>
                      <a:pt x="1239" y="2330"/>
                      <a:pt x="1244" y="2323"/>
                      <a:pt x="1250" y="2321"/>
                    </a:cubicBezTo>
                    <a:cubicBezTo>
                      <a:pt x="1253" y="2320"/>
                      <a:pt x="1256" y="2319"/>
                      <a:pt x="1259" y="2319"/>
                    </a:cubicBezTo>
                    <a:cubicBezTo>
                      <a:pt x="1248" y="2314"/>
                      <a:pt x="1239" y="2309"/>
                      <a:pt x="1231" y="2303"/>
                    </a:cubicBezTo>
                    <a:cubicBezTo>
                      <a:pt x="1217" y="2293"/>
                      <a:pt x="1200" y="2269"/>
                      <a:pt x="1187" y="2265"/>
                    </a:cubicBezTo>
                    <a:cubicBezTo>
                      <a:pt x="1183" y="2264"/>
                      <a:pt x="1181" y="2264"/>
                      <a:pt x="1177" y="2264"/>
                    </a:cubicBezTo>
                    <a:cubicBezTo>
                      <a:pt x="1171" y="2265"/>
                      <a:pt x="1166" y="2268"/>
                      <a:pt x="1162" y="2272"/>
                    </a:cubicBezTo>
                    <a:cubicBezTo>
                      <a:pt x="1157" y="2277"/>
                      <a:pt x="1155" y="2283"/>
                      <a:pt x="1155" y="2290"/>
                    </a:cubicBezTo>
                    <a:cubicBezTo>
                      <a:pt x="1155" y="2298"/>
                      <a:pt x="1159" y="2305"/>
                      <a:pt x="1164" y="2311"/>
                    </a:cubicBezTo>
                    <a:cubicBezTo>
                      <a:pt x="1170" y="2317"/>
                      <a:pt x="1176" y="2319"/>
                      <a:pt x="1184" y="2320"/>
                    </a:cubicBezTo>
                    <a:cubicBezTo>
                      <a:pt x="1192" y="2320"/>
                      <a:pt x="1199" y="2317"/>
                      <a:pt x="1203" y="2310"/>
                    </a:cubicBezTo>
                    <a:cubicBezTo>
                      <a:pt x="1206" y="2305"/>
                      <a:pt x="1206" y="2299"/>
                      <a:pt x="1204" y="2294"/>
                    </a:cubicBezTo>
                    <a:cubicBezTo>
                      <a:pt x="1204" y="2295"/>
                      <a:pt x="1204" y="2295"/>
                      <a:pt x="1204" y="2295"/>
                    </a:cubicBezTo>
                    <a:cubicBezTo>
                      <a:pt x="1207" y="2305"/>
                      <a:pt x="1195" y="2310"/>
                      <a:pt x="1193" y="2301"/>
                    </a:cubicBezTo>
                    <a:cubicBezTo>
                      <a:pt x="1191" y="2297"/>
                      <a:pt x="1195" y="2289"/>
                      <a:pt x="1185" y="2284"/>
                    </a:cubicBezTo>
                    <a:cubicBezTo>
                      <a:pt x="1189" y="2284"/>
                      <a:pt x="1193" y="2285"/>
                      <a:pt x="1197" y="2287"/>
                    </a:cubicBezTo>
                    <a:cubicBezTo>
                      <a:pt x="1198" y="2287"/>
                      <a:pt x="1199" y="2288"/>
                      <a:pt x="1200" y="2289"/>
                    </a:cubicBezTo>
                    <a:cubicBezTo>
                      <a:pt x="1206" y="2295"/>
                      <a:pt x="1207" y="2303"/>
                      <a:pt x="1204" y="2310"/>
                    </a:cubicBezTo>
                    <a:cubicBezTo>
                      <a:pt x="1200" y="2318"/>
                      <a:pt x="1192" y="2321"/>
                      <a:pt x="1184" y="2321"/>
                    </a:cubicBezTo>
                    <a:cubicBezTo>
                      <a:pt x="1176" y="2321"/>
                      <a:pt x="1169" y="2318"/>
                      <a:pt x="1163" y="2312"/>
                    </a:cubicBezTo>
                    <a:cubicBezTo>
                      <a:pt x="1157" y="2306"/>
                      <a:pt x="1153" y="2298"/>
                      <a:pt x="1153" y="2290"/>
                    </a:cubicBezTo>
                    <a:cubicBezTo>
                      <a:pt x="1152" y="2282"/>
                      <a:pt x="1155" y="2275"/>
                      <a:pt x="1160" y="2269"/>
                    </a:cubicBezTo>
                    <a:cubicBezTo>
                      <a:pt x="1165" y="2265"/>
                      <a:pt x="1170" y="2262"/>
                      <a:pt x="1177" y="2261"/>
                    </a:cubicBezTo>
                    <a:cubicBezTo>
                      <a:pt x="1181" y="2261"/>
                      <a:pt x="1184" y="2261"/>
                      <a:pt x="1188" y="2262"/>
                    </a:cubicBezTo>
                    <a:cubicBezTo>
                      <a:pt x="1188" y="2262"/>
                      <a:pt x="1188" y="2262"/>
                      <a:pt x="1189" y="2262"/>
                    </a:cubicBezTo>
                    <a:cubicBezTo>
                      <a:pt x="1188" y="2261"/>
                      <a:pt x="1188" y="2261"/>
                      <a:pt x="1188" y="2261"/>
                    </a:cubicBezTo>
                    <a:cubicBezTo>
                      <a:pt x="1187" y="2260"/>
                      <a:pt x="1187" y="2260"/>
                      <a:pt x="1187" y="2260"/>
                    </a:cubicBezTo>
                    <a:cubicBezTo>
                      <a:pt x="1184" y="2256"/>
                      <a:pt x="1180" y="2252"/>
                      <a:pt x="1178" y="2247"/>
                    </a:cubicBezTo>
                    <a:cubicBezTo>
                      <a:pt x="1171" y="2235"/>
                      <a:pt x="1165" y="2218"/>
                      <a:pt x="1172" y="2204"/>
                    </a:cubicBezTo>
                    <a:cubicBezTo>
                      <a:pt x="1175" y="2199"/>
                      <a:pt x="1179" y="2195"/>
                      <a:pt x="1185" y="2193"/>
                    </a:cubicBezTo>
                    <a:cubicBezTo>
                      <a:pt x="1187" y="2192"/>
                      <a:pt x="1187" y="2192"/>
                      <a:pt x="1187" y="2192"/>
                    </a:cubicBezTo>
                    <a:cubicBezTo>
                      <a:pt x="1194" y="2190"/>
                      <a:pt x="1201" y="2191"/>
                      <a:pt x="1208" y="2194"/>
                    </a:cubicBezTo>
                    <a:cubicBezTo>
                      <a:pt x="1214" y="2197"/>
                      <a:pt x="1219" y="2201"/>
                      <a:pt x="1222" y="2208"/>
                    </a:cubicBezTo>
                    <a:cubicBezTo>
                      <a:pt x="1224" y="2214"/>
                      <a:pt x="1224" y="2222"/>
                      <a:pt x="1220" y="2228"/>
                    </a:cubicBezTo>
                    <a:cubicBezTo>
                      <a:pt x="1217" y="2232"/>
                      <a:pt x="1213" y="2234"/>
                      <a:pt x="1208" y="2235"/>
                    </a:cubicBezTo>
                    <a:cubicBezTo>
                      <a:pt x="1202" y="2235"/>
                      <a:pt x="1197" y="2233"/>
                      <a:pt x="1194" y="2228"/>
                    </a:cubicBezTo>
                    <a:cubicBezTo>
                      <a:pt x="1192" y="2226"/>
                      <a:pt x="1191" y="2224"/>
                      <a:pt x="1191" y="2221"/>
                    </a:cubicBezTo>
                    <a:cubicBezTo>
                      <a:pt x="1191" y="2224"/>
                      <a:pt x="1192" y="2226"/>
                      <a:pt x="1194" y="2228"/>
                    </a:cubicBezTo>
                    <a:cubicBezTo>
                      <a:pt x="1197" y="2232"/>
                      <a:pt x="1202" y="2234"/>
                      <a:pt x="1208" y="2234"/>
                    </a:cubicBezTo>
                    <a:cubicBezTo>
                      <a:pt x="1213" y="2234"/>
                      <a:pt x="1216" y="2231"/>
                      <a:pt x="1219" y="2227"/>
                    </a:cubicBezTo>
                    <a:cubicBezTo>
                      <a:pt x="1223" y="2221"/>
                      <a:pt x="1223" y="2215"/>
                      <a:pt x="1220" y="2208"/>
                    </a:cubicBezTo>
                    <a:cubicBezTo>
                      <a:pt x="1217" y="2202"/>
                      <a:pt x="1213" y="2198"/>
                      <a:pt x="1207" y="2195"/>
                    </a:cubicBezTo>
                    <a:cubicBezTo>
                      <a:pt x="1200" y="2193"/>
                      <a:pt x="1193" y="2193"/>
                      <a:pt x="1186" y="2195"/>
                    </a:cubicBezTo>
                    <a:cubicBezTo>
                      <a:pt x="1181" y="2197"/>
                      <a:pt x="1177" y="2201"/>
                      <a:pt x="1174" y="2206"/>
                    </a:cubicBezTo>
                    <a:cubicBezTo>
                      <a:pt x="1169" y="2218"/>
                      <a:pt x="1176" y="2236"/>
                      <a:pt x="1183" y="2247"/>
                    </a:cubicBezTo>
                    <a:cubicBezTo>
                      <a:pt x="1186" y="2253"/>
                      <a:pt x="1192" y="2259"/>
                      <a:pt x="1197" y="2264"/>
                    </a:cubicBezTo>
                    <a:cubicBezTo>
                      <a:pt x="1196" y="2263"/>
                      <a:pt x="1196" y="2262"/>
                      <a:pt x="1196" y="2261"/>
                    </a:cubicBezTo>
                    <a:cubicBezTo>
                      <a:pt x="1195" y="2254"/>
                      <a:pt x="1198" y="2247"/>
                      <a:pt x="1203" y="2244"/>
                    </a:cubicBezTo>
                    <a:cubicBezTo>
                      <a:pt x="1209" y="2241"/>
                      <a:pt x="1217" y="2242"/>
                      <a:pt x="1220" y="2249"/>
                    </a:cubicBezTo>
                    <a:cubicBezTo>
                      <a:pt x="1221" y="2253"/>
                      <a:pt x="1220" y="2257"/>
                      <a:pt x="1217" y="2260"/>
                    </a:cubicBezTo>
                    <a:cubicBezTo>
                      <a:pt x="1211" y="2265"/>
                      <a:pt x="1204" y="2258"/>
                      <a:pt x="1206" y="2254"/>
                    </a:cubicBezTo>
                    <a:cubicBezTo>
                      <a:pt x="1207" y="2257"/>
                      <a:pt x="1209" y="2259"/>
                      <a:pt x="1211" y="2259"/>
                    </a:cubicBezTo>
                    <a:cubicBezTo>
                      <a:pt x="1215" y="2259"/>
                      <a:pt x="1217" y="2256"/>
                      <a:pt x="1217" y="2252"/>
                    </a:cubicBezTo>
                    <a:cubicBezTo>
                      <a:pt x="1217" y="2250"/>
                      <a:pt x="1215" y="2247"/>
                      <a:pt x="1212" y="2246"/>
                    </a:cubicBezTo>
                    <a:cubicBezTo>
                      <a:pt x="1207" y="2245"/>
                      <a:pt x="1202" y="2248"/>
                      <a:pt x="1200" y="2252"/>
                    </a:cubicBezTo>
                    <a:cubicBezTo>
                      <a:pt x="1198" y="2256"/>
                      <a:pt x="1199" y="2260"/>
                      <a:pt x="1200" y="2264"/>
                    </a:cubicBezTo>
                    <a:cubicBezTo>
                      <a:pt x="1204" y="2278"/>
                      <a:pt x="1236" y="2304"/>
                      <a:pt x="1248" y="2310"/>
                    </a:cubicBezTo>
                    <a:cubicBezTo>
                      <a:pt x="1238" y="2300"/>
                      <a:pt x="1230" y="2287"/>
                      <a:pt x="1226" y="2272"/>
                    </a:cubicBezTo>
                    <a:cubicBezTo>
                      <a:pt x="1219" y="2237"/>
                      <a:pt x="1235" y="2191"/>
                      <a:pt x="1274" y="2186"/>
                    </a:cubicBezTo>
                    <a:cubicBezTo>
                      <a:pt x="1286" y="2185"/>
                      <a:pt x="1300" y="2190"/>
                      <a:pt x="1305" y="2203"/>
                    </a:cubicBezTo>
                    <a:cubicBezTo>
                      <a:pt x="1308" y="2212"/>
                      <a:pt x="1305" y="2223"/>
                      <a:pt x="1297" y="2228"/>
                    </a:cubicBezTo>
                    <a:cubicBezTo>
                      <a:pt x="1288" y="2233"/>
                      <a:pt x="1278" y="2232"/>
                      <a:pt x="1271" y="2225"/>
                    </a:cubicBezTo>
                    <a:cubicBezTo>
                      <a:pt x="1267" y="2221"/>
                      <a:pt x="1265" y="2215"/>
                      <a:pt x="1266" y="2209"/>
                    </a:cubicBezTo>
                    <a:cubicBezTo>
                      <a:pt x="1266" y="2207"/>
                      <a:pt x="1267" y="2205"/>
                      <a:pt x="1268" y="2203"/>
                    </a:cubicBezTo>
                    <a:cubicBezTo>
                      <a:pt x="1270" y="2199"/>
                      <a:pt x="1275" y="2196"/>
                      <a:pt x="1281" y="2195"/>
                    </a:cubicBezTo>
                    <a:cubicBezTo>
                      <a:pt x="1289" y="2195"/>
                      <a:pt x="1297" y="2202"/>
                      <a:pt x="1297" y="2210"/>
                    </a:cubicBezTo>
                    <a:cubicBezTo>
                      <a:pt x="1298" y="2219"/>
                      <a:pt x="1291" y="2226"/>
                      <a:pt x="1282" y="2227"/>
                    </a:cubicBezTo>
                    <a:cubicBezTo>
                      <a:pt x="1278" y="2227"/>
                      <a:pt x="1273" y="2225"/>
                      <a:pt x="1270" y="2222"/>
                    </a:cubicBezTo>
                    <a:cubicBezTo>
                      <a:pt x="1271" y="2223"/>
                      <a:pt x="1271" y="2223"/>
                      <a:pt x="1272" y="2224"/>
                    </a:cubicBezTo>
                    <a:cubicBezTo>
                      <a:pt x="1278" y="2230"/>
                      <a:pt x="1287" y="2231"/>
                      <a:pt x="1295" y="2226"/>
                    </a:cubicBezTo>
                    <a:cubicBezTo>
                      <a:pt x="1303" y="2221"/>
                      <a:pt x="1305" y="2212"/>
                      <a:pt x="1302" y="2204"/>
                    </a:cubicBezTo>
                    <a:cubicBezTo>
                      <a:pt x="1297" y="2193"/>
                      <a:pt x="1285" y="2189"/>
                      <a:pt x="1274" y="2190"/>
                    </a:cubicBezTo>
                    <a:cubicBezTo>
                      <a:pt x="1238" y="2196"/>
                      <a:pt x="1225" y="2239"/>
                      <a:pt x="1232" y="2270"/>
                    </a:cubicBezTo>
                    <a:cubicBezTo>
                      <a:pt x="1240" y="2302"/>
                      <a:pt x="1265" y="2320"/>
                      <a:pt x="1296" y="2327"/>
                    </a:cubicBezTo>
                    <a:cubicBezTo>
                      <a:pt x="1359" y="2339"/>
                      <a:pt x="1410" y="2297"/>
                      <a:pt x="1442" y="2246"/>
                    </a:cubicBezTo>
                    <a:cubicBezTo>
                      <a:pt x="1453" y="2228"/>
                      <a:pt x="1461" y="2212"/>
                      <a:pt x="1465" y="2190"/>
                    </a:cubicBezTo>
                    <a:cubicBezTo>
                      <a:pt x="1469" y="2169"/>
                      <a:pt x="1469" y="2145"/>
                      <a:pt x="1459" y="2129"/>
                    </a:cubicBezTo>
                    <a:cubicBezTo>
                      <a:pt x="1458" y="2129"/>
                      <a:pt x="1458" y="2129"/>
                      <a:pt x="1458" y="2129"/>
                    </a:cubicBezTo>
                    <a:cubicBezTo>
                      <a:pt x="1464" y="2140"/>
                      <a:pt x="1465" y="2156"/>
                      <a:pt x="1462" y="2168"/>
                    </a:cubicBezTo>
                    <a:cubicBezTo>
                      <a:pt x="1457" y="2191"/>
                      <a:pt x="1435" y="2219"/>
                      <a:pt x="1412" y="2228"/>
                    </a:cubicBezTo>
                    <a:cubicBezTo>
                      <a:pt x="1412" y="2226"/>
                      <a:pt x="1411" y="2224"/>
                      <a:pt x="1410" y="2224"/>
                    </a:cubicBezTo>
                    <a:cubicBezTo>
                      <a:pt x="1433" y="2215"/>
                      <a:pt x="1452" y="2190"/>
                      <a:pt x="1458" y="2167"/>
                    </a:cubicBezTo>
                    <a:cubicBezTo>
                      <a:pt x="1462" y="2151"/>
                      <a:pt x="1461" y="2129"/>
                      <a:pt x="1447" y="2119"/>
                    </a:cubicBezTo>
                    <a:cubicBezTo>
                      <a:pt x="1443" y="2116"/>
                      <a:pt x="1439" y="2115"/>
                      <a:pt x="1434" y="2114"/>
                    </a:cubicBezTo>
                    <a:cubicBezTo>
                      <a:pt x="1429" y="2114"/>
                      <a:pt x="1425" y="2116"/>
                      <a:pt x="1421" y="2119"/>
                    </a:cubicBezTo>
                    <a:cubicBezTo>
                      <a:pt x="1418" y="2122"/>
                      <a:pt x="1416" y="2126"/>
                      <a:pt x="1416" y="2130"/>
                    </a:cubicBezTo>
                    <a:cubicBezTo>
                      <a:pt x="1416" y="2135"/>
                      <a:pt x="1417" y="2138"/>
                      <a:pt x="1421" y="2141"/>
                    </a:cubicBezTo>
                    <a:cubicBezTo>
                      <a:pt x="1424" y="2144"/>
                      <a:pt x="1427" y="2145"/>
                      <a:pt x="1431" y="2144"/>
                    </a:cubicBezTo>
                    <a:cubicBezTo>
                      <a:pt x="1433" y="2143"/>
                      <a:pt x="1434" y="2142"/>
                      <a:pt x="1435" y="2141"/>
                    </a:cubicBezTo>
                    <a:cubicBezTo>
                      <a:pt x="1436" y="2139"/>
                      <a:pt x="1436" y="2138"/>
                      <a:pt x="1436" y="2136"/>
                    </a:cubicBezTo>
                    <a:cubicBezTo>
                      <a:pt x="1436" y="2135"/>
                      <a:pt x="1436" y="2133"/>
                      <a:pt x="1435" y="2133"/>
                    </a:cubicBezTo>
                    <a:cubicBezTo>
                      <a:pt x="1434" y="2132"/>
                      <a:pt x="1433" y="2131"/>
                      <a:pt x="1431" y="2132"/>
                    </a:cubicBezTo>
                    <a:cubicBezTo>
                      <a:pt x="1433" y="2131"/>
                      <a:pt x="1434" y="2132"/>
                      <a:pt x="1435" y="2132"/>
                    </a:cubicBezTo>
                    <a:cubicBezTo>
                      <a:pt x="1436" y="2133"/>
                      <a:pt x="1436" y="2135"/>
                      <a:pt x="1436" y="2136"/>
                    </a:cubicBezTo>
                    <a:cubicBezTo>
                      <a:pt x="1437" y="2138"/>
                      <a:pt x="1436" y="2139"/>
                      <a:pt x="1435" y="2141"/>
                    </a:cubicBezTo>
                    <a:cubicBezTo>
                      <a:pt x="1434" y="2143"/>
                      <a:pt x="1433" y="2143"/>
                      <a:pt x="1431" y="2144"/>
                    </a:cubicBezTo>
                    <a:cubicBezTo>
                      <a:pt x="1427" y="2146"/>
                      <a:pt x="1423" y="2145"/>
                      <a:pt x="1420" y="2142"/>
                    </a:cubicBezTo>
                    <a:cubicBezTo>
                      <a:pt x="1416" y="2139"/>
                      <a:pt x="1415" y="2135"/>
                      <a:pt x="1415" y="2130"/>
                    </a:cubicBezTo>
                    <a:cubicBezTo>
                      <a:pt x="1415" y="2125"/>
                      <a:pt x="1417" y="2121"/>
                      <a:pt x="1420" y="2118"/>
                    </a:cubicBezTo>
                    <a:cubicBezTo>
                      <a:pt x="1424" y="2114"/>
                      <a:pt x="1429" y="2113"/>
                      <a:pt x="1435" y="2113"/>
                    </a:cubicBezTo>
                    <a:cubicBezTo>
                      <a:pt x="1438" y="2113"/>
                      <a:pt x="1441" y="2113"/>
                      <a:pt x="1444" y="2114"/>
                    </a:cubicBezTo>
                    <a:cubicBezTo>
                      <a:pt x="1442" y="2113"/>
                      <a:pt x="1439" y="2112"/>
                      <a:pt x="1437" y="2111"/>
                    </a:cubicBezTo>
                    <a:cubicBezTo>
                      <a:pt x="1424" y="2106"/>
                      <a:pt x="1413" y="2107"/>
                      <a:pt x="1399" y="2109"/>
                    </a:cubicBezTo>
                    <a:cubicBezTo>
                      <a:pt x="1383" y="2113"/>
                      <a:pt x="1373" y="2119"/>
                      <a:pt x="1360" y="2129"/>
                    </a:cubicBezTo>
                    <a:cubicBezTo>
                      <a:pt x="1336" y="2147"/>
                      <a:pt x="1313" y="2174"/>
                      <a:pt x="1281" y="2174"/>
                    </a:cubicBezTo>
                    <a:cubicBezTo>
                      <a:pt x="1276" y="2174"/>
                      <a:pt x="1272" y="2173"/>
                      <a:pt x="1267" y="2172"/>
                    </a:cubicBezTo>
                    <a:cubicBezTo>
                      <a:pt x="1263" y="2171"/>
                      <a:pt x="1257" y="2168"/>
                      <a:pt x="1251" y="2166"/>
                    </a:cubicBezTo>
                    <a:cubicBezTo>
                      <a:pt x="1238" y="2163"/>
                      <a:pt x="1230" y="2171"/>
                      <a:pt x="1230" y="2179"/>
                    </a:cubicBezTo>
                    <a:cubicBezTo>
                      <a:pt x="1230" y="2182"/>
                      <a:pt x="1232" y="2185"/>
                      <a:pt x="1234" y="2187"/>
                    </a:cubicBezTo>
                    <a:cubicBezTo>
                      <a:pt x="1237" y="2189"/>
                      <a:pt x="1240" y="2189"/>
                      <a:pt x="1243" y="2187"/>
                    </a:cubicBezTo>
                    <a:cubicBezTo>
                      <a:pt x="1245" y="2186"/>
                      <a:pt x="1246" y="2182"/>
                      <a:pt x="1244" y="2179"/>
                    </a:cubicBezTo>
                    <a:cubicBezTo>
                      <a:pt x="1243" y="2177"/>
                      <a:pt x="1240" y="2177"/>
                      <a:pt x="1238" y="2178"/>
                    </a:cubicBezTo>
                    <a:cubicBezTo>
                      <a:pt x="1239" y="2176"/>
                      <a:pt x="1243" y="2176"/>
                      <a:pt x="1245" y="2178"/>
                    </a:cubicBezTo>
                    <a:cubicBezTo>
                      <a:pt x="1247" y="2179"/>
                      <a:pt x="1248" y="2182"/>
                      <a:pt x="1247" y="2184"/>
                    </a:cubicBezTo>
                    <a:cubicBezTo>
                      <a:pt x="1246" y="2192"/>
                      <a:pt x="1235" y="2193"/>
                      <a:pt x="1231" y="2188"/>
                    </a:cubicBezTo>
                    <a:cubicBezTo>
                      <a:pt x="1228" y="2184"/>
                      <a:pt x="1227" y="2179"/>
                      <a:pt x="1228" y="2174"/>
                    </a:cubicBezTo>
                    <a:cubicBezTo>
                      <a:pt x="1230" y="2167"/>
                      <a:pt x="1238" y="2163"/>
                      <a:pt x="1247" y="2164"/>
                    </a:cubicBezTo>
                    <a:cubicBezTo>
                      <a:pt x="1244" y="2163"/>
                      <a:pt x="1242" y="2161"/>
                      <a:pt x="1239" y="2160"/>
                    </a:cubicBezTo>
                    <a:cubicBezTo>
                      <a:pt x="1235" y="2159"/>
                      <a:pt x="1228" y="2160"/>
                      <a:pt x="1223" y="2164"/>
                    </a:cubicBezTo>
                    <a:cubicBezTo>
                      <a:pt x="1216" y="2170"/>
                      <a:pt x="1217" y="2181"/>
                      <a:pt x="1223" y="2189"/>
                    </a:cubicBezTo>
                    <a:cubicBezTo>
                      <a:pt x="1226" y="2194"/>
                      <a:pt x="1231" y="2198"/>
                      <a:pt x="1231" y="2206"/>
                    </a:cubicBezTo>
                    <a:cubicBezTo>
                      <a:pt x="1232" y="2213"/>
                      <a:pt x="1229" y="2219"/>
                      <a:pt x="1224" y="2223"/>
                    </a:cubicBezTo>
                    <a:cubicBezTo>
                      <a:pt x="1232" y="2205"/>
                      <a:pt x="1217" y="2201"/>
                      <a:pt x="1212" y="2189"/>
                    </a:cubicBezTo>
                    <a:cubicBezTo>
                      <a:pt x="1208" y="2181"/>
                      <a:pt x="1208" y="2173"/>
                      <a:pt x="1212" y="2166"/>
                    </a:cubicBezTo>
                    <a:cubicBezTo>
                      <a:pt x="1216" y="2160"/>
                      <a:pt x="1227" y="2154"/>
                      <a:pt x="1236" y="2158"/>
                    </a:cubicBezTo>
                    <a:cubicBezTo>
                      <a:pt x="1236" y="2158"/>
                      <a:pt x="1235" y="2157"/>
                      <a:pt x="1234" y="2157"/>
                    </a:cubicBezTo>
                    <a:cubicBezTo>
                      <a:pt x="1221" y="2147"/>
                      <a:pt x="1214" y="2135"/>
                      <a:pt x="1216" y="2118"/>
                    </a:cubicBezTo>
                    <a:cubicBezTo>
                      <a:pt x="1216" y="2115"/>
                      <a:pt x="1217" y="2112"/>
                      <a:pt x="1217" y="2109"/>
                    </a:cubicBezTo>
                    <a:cubicBezTo>
                      <a:pt x="1218" y="2109"/>
                      <a:pt x="1219" y="2110"/>
                      <a:pt x="1220" y="2110"/>
                    </a:cubicBezTo>
                    <a:cubicBezTo>
                      <a:pt x="1219" y="2112"/>
                      <a:pt x="1219" y="2115"/>
                      <a:pt x="1218" y="2118"/>
                    </a:cubicBezTo>
                    <a:cubicBezTo>
                      <a:pt x="1218" y="2134"/>
                      <a:pt x="1224" y="2145"/>
                      <a:pt x="1237" y="2154"/>
                    </a:cubicBezTo>
                    <a:cubicBezTo>
                      <a:pt x="1238" y="2155"/>
                      <a:pt x="1240" y="2156"/>
                      <a:pt x="1241" y="2157"/>
                    </a:cubicBezTo>
                    <a:cubicBezTo>
                      <a:pt x="1237" y="2153"/>
                      <a:pt x="1235" y="2148"/>
                      <a:pt x="1233" y="2142"/>
                    </a:cubicBezTo>
                    <a:cubicBezTo>
                      <a:pt x="1233" y="2138"/>
                      <a:pt x="1233" y="2135"/>
                      <a:pt x="1234" y="2131"/>
                    </a:cubicBezTo>
                    <a:cubicBezTo>
                      <a:pt x="1234" y="2128"/>
                      <a:pt x="1236" y="2125"/>
                      <a:pt x="1238" y="2122"/>
                    </a:cubicBezTo>
                    <a:cubicBezTo>
                      <a:pt x="1244" y="2115"/>
                      <a:pt x="1254" y="2113"/>
                      <a:pt x="1261" y="2120"/>
                    </a:cubicBezTo>
                    <a:cubicBezTo>
                      <a:pt x="1263" y="2122"/>
                      <a:pt x="1265" y="2126"/>
                      <a:pt x="1265" y="2130"/>
                    </a:cubicBezTo>
                    <a:cubicBezTo>
                      <a:pt x="1265" y="2132"/>
                      <a:pt x="1265" y="2133"/>
                      <a:pt x="1264" y="2135"/>
                    </a:cubicBezTo>
                    <a:cubicBezTo>
                      <a:pt x="1262" y="2138"/>
                      <a:pt x="1260" y="2140"/>
                      <a:pt x="1256" y="2141"/>
                    </a:cubicBezTo>
                    <a:cubicBezTo>
                      <a:pt x="1255" y="2141"/>
                      <a:pt x="1254" y="2141"/>
                      <a:pt x="1252" y="2141"/>
                    </a:cubicBezTo>
                    <a:cubicBezTo>
                      <a:pt x="1251" y="2141"/>
                      <a:pt x="1250" y="2141"/>
                      <a:pt x="1249" y="2140"/>
                    </a:cubicBezTo>
                    <a:cubicBezTo>
                      <a:pt x="1247" y="2139"/>
                      <a:pt x="1245" y="2137"/>
                      <a:pt x="1245" y="2134"/>
                    </a:cubicBezTo>
                    <a:cubicBezTo>
                      <a:pt x="1246" y="2132"/>
                      <a:pt x="1246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6" y="2130"/>
                      <a:pt x="1246" y="2132"/>
                      <a:pt x="1246" y="2134"/>
                    </a:cubicBezTo>
                    <a:cubicBezTo>
                      <a:pt x="1246" y="2136"/>
                      <a:pt x="1247" y="2138"/>
                      <a:pt x="1249" y="2139"/>
                    </a:cubicBezTo>
                    <a:cubicBezTo>
                      <a:pt x="1250" y="2140"/>
                      <a:pt x="1251" y="2140"/>
                      <a:pt x="1252" y="2140"/>
                    </a:cubicBezTo>
                    <a:cubicBezTo>
                      <a:pt x="1254" y="2140"/>
                      <a:pt x="1255" y="2140"/>
                      <a:pt x="1256" y="2140"/>
                    </a:cubicBezTo>
                    <a:cubicBezTo>
                      <a:pt x="1259" y="2139"/>
                      <a:pt x="1261" y="2137"/>
                      <a:pt x="1262" y="2134"/>
                    </a:cubicBezTo>
                    <a:cubicBezTo>
                      <a:pt x="1263" y="2133"/>
                      <a:pt x="1263" y="2131"/>
                      <a:pt x="1263" y="2130"/>
                    </a:cubicBezTo>
                    <a:cubicBezTo>
                      <a:pt x="1263" y="2126"/>
                      <a:pt x="1261" y="2124"/>
                      <a:pt x="1259" y="2121"/>
                    </a:cubicBezTo>
                    <a:cubicBezTo>
                      <a:pt x="1253" y="2116"/>
                      <a:pt x="1245" y="2118"/>
                      <a:pt x="1240" y="2124"/>
                    </a:cubicBezTo>
                    <a:cubicBezTo>
                      <a:pt x="1239" y="2126"/>
                      <a:pt x="1238" y="2129"/>
                      <a:pt x="1237" y="2132"/>
                    </a:cubicBezTo>
                    <a:cubicBezTo>
                      <a:pt x="1236" y="2135"/>
                      <a:pt x="1236" y="2138"/>
                      <a:pt x="1237" y="2141"/>
                    </a:cubicBezTo>
                    <a:cubicBezTo>
                      <a:pt x="1238" y="2145"/>
                      <a:pt x="1239" y="2148"/>
                      <a:pt x="1241" y="2150"/>
                    </a:cubicBezTo>
                    <a:cubicBezTo>
                      <a:pt x="1244" y="2155"/>
                      <a:pt x="1248" y="2158"/>
                      <a:pt x="1252" y="2161"/>
                    </a:cubicBezTo>
                    <a:cubicBezTo>
                      <a:pt x="1261" y="2166"/>
                      <a:pt x="1272" y="2169"/>
                      <a:pt x="1281" y="2170"/>
                    </a:cubicBezTo>
                    <a:cubicBezTo>
                      <a:pt x="1307" y="2169"/>
                      <a:pt x="1329" y="2148"/>
                      <a:pt x="1349" y="2132"/>
                    </a:cubicBezTo>
                    <a:cubicBezTo>
                      <a:pt x="1345" y="2135"/>
                      <a:pt x="1341" y="2137"/>
                      <a:pt x="1338" y="2139"/>
                    </a:cubicBezTo>
                    <a:cubicBezTo>
                      <a:pt x="1325" y="2145"/>
                      <a:pt x="1305" y="2144"/>
                      <a:pt x="1297" y="2131"/>
                    </a:cubicBezTo>
                    <a:cubicBezTo>
                      <a:pt x="1291" y="2123"/>
                      <a:pt x="1291" y="2113"/>
                      <a:pt x="1280" y="2110"/>
                    </a:cubicBezTo>
                    <a:cubicBezTo>
                      <a:pt x="1284" y="2103"/>
                      <a:pt x="1297" y="2102"/>
                      <a:pt x="1306" y="2110"/>
                    </a:cubicBezTo>
                    <a:cubicBezTo>
                      <a:pt x="1316" y="2118"/>
                      <a:pt x="1321" y="2136"/>
                      <a:pt x="1337" y="2133"/>
                    </a:cubicBezTo>
                    <a:cubicBezTo>
                      <a:pt x="1345" y="2132"/>
                      <a:pt x="1352" y="2126"/>
                      <a:pt x="1356" y="2126"/>
                    </a:cubicBezTo>
                    <a:cubicBezTo>
                      <a:pt x="1355" y="2127"/>
                      <a:pt x="1355" y="2127"/>
                      <a:pt x="1355" y="2127"/>
                    </a:cubicBezTo>
                    <a:cubicBezTo>
                      <a:pt x="1356" y="2126"/>
                      <a:pt x="1356" y="2126"/>
                      <a:pt x="1357" y="2126"/>
                    </a:cubicBezTo>
                    <a:cubicBezTo>
                      <a:pt x="1371" y="2116"/>
                      <a:pt x="1382" y="2109"/>
                      <a:pt x="1399" y="2106"/>
                    </a:cubicBezTo>
                    <a:cubicBezTo>
                      <a:pt x="1413" y="2104"/>
                      <a:pt x="1425" y="2103"/>
                      <a:pt x="1438" y="2109"/>
                    </a:cubicBezTo>
                    <a:cubicBezTo>
                      <a:pt x="1448" y="2113"/>
                      <a:pt x="1455" y="2120"/>
                      <a:pt x="1460" y="2128"/>
                    </a:cubicBezTo>
                    <a:cubicBezTo>
                      <a:pt x="1471" y="2145"/>
                      <a:pt x="1472" y="2169"/>
                      <a:pt x="1468" y="2192"/>
                    </a:cubicBezTo>
                    <a:cubicBezTo>
                      <a:pt x="1467" y="2200"/>
                      <a:pt x="1464" y="2208"/>
                      <a:pt x="1462" y="2216"/>
                    </a:cubicBezTo>
                    <a:cubicBezTo>
                      <a:pt x="1456" y="2231"/>
                      <a:pt x="1447" y="2243"/>
                      <a:pt x="1446" y="2259"/>
                    </a:cubicBezTo>
                    <a:cubicBezTo>
                      <a:pt x="1445" y="2266"/>
                      <a:pt x="1445" y="2275"/>
                      <a:pt x="1449" y="2281"/>
                    </a:cubicBezTo>
                    <a:cubicBezTo>
                      <a:pt x="1452" y="2284"/>
                      <a:pt x="1458" y="2287"/>
                      <a:pt x="1462" y="2284"/>
                    </a:cubicBezTo>
                    <a:cubicBezTo>
                      <a:pt x="1463" y="2283"/>
                      <a:pt x="1464" y="2281"/>
                      <a:pt x="1463" y="2280"/>
                    </a:cubicBezTo>
                    <a:cubicBezTo>
                      <a:pt x="1463" y="2278"/>
                      <a:pt x="1461" y="2277"/>
                      <a:pt x="1460" y="2278"/>
                    </a:cubicBezTo>
                    <a:cubicBezTo>
                      <a:pt x="1459" y="2278"/>
                      <a:pt x="1458" y="2279"/>
                      <a:pt x="1457" y="2279"/>
                    </a:cubicBezTo>
                    <a:cubicBezTo>
                      <a:pt x="1457" y="2281"/>
                      <a:pt x="1458" y="2282"/>
                      <a:pt x="1459" y="2282"/>
                    </a:cubicBezTo>
                    <a:cubicBezTo>
                      <a:pt x="1460" y="2282"/>
                      <a:pt x="1461" y="2282"/>
                      <a:pt x="1461" y="2281"/>
                    </a:cubicBezTo>
                    <a:cubicBezTo>
                      <a:pt x="1461" y="2282"/>
                      <a:pt x="1461" y="2283"/>
                      <a:pt x="1459" y="2283"/>
                    </a:cubicBezTo>
                    <a:cubicBezTo>
                      <a:pt x="1458" y="2284"/>
                      <a:pt x="1456" y="2283"/>
                      <a:pt x="1456" y="2282"/>
                    </a:cubicBezTo>
                    <a:cubicBezTo>
                      <a:pt x="1454" y="2279"/>
                      <a:pt x="1455" y="2276"/>
                      <a:pt x="1458" y="2275"/>
                    </a:cubicBezTo>
                    <a:cubicBezTo>
                      <a:pt x="1459" y="2274"/>
                      <a:pt x="1462" y="2274"/>
                      <a:pt x="1463" y="2275"/>
                    </a:cubicBezTo>
                    <a:cubicBezTo>
                      <a:pt x="1465" y="2275"/>
                      <a:pt x="1467" y="2277"/>
                      <a:pt x="1467" y="2279"/>
                    </a:cubicBezTo>
                    <a:cubicBezTo>
                      <a:pt x="1468" y="2281"/>
                      <a:pt x="1467" y="2284"/>
                      <a:pt x="1465" y="2286"/>
                    </a:cubicBezTo>
                    <a:cubicBezTo>
                      <a:pt x="1460" y="2289"/>
                      <a:pt x="1455" y="2287"/>
                      <a:pt x="1451" y="2284"/>
                    </a:cubicBezTo>
                    <a:cubicBezTo>
                      <a:pt x="1449" y="2283"/>
                      <a:pt x="1448" y="2281"/>
                      <a:pt x="1447" y="2278"/>
                    </a:cubicBezTo>
                    <a:cubicBezTo>
                      <a:pt x="1449" y="2289"/>
                      <a:pt x="1457" y="2295"/>
                      <a:pt x="1466" y="2298"/>
                    </a:cubicBezTo>
                    <a:cubicBezTo>
                      <a:pt x="1472" y="2299"/>
                      <a:pt x="1478" y="2299"/>
                      <a:pt x="1483" y="2296"/>
                    </a:cubicBezTo>
                    <a:cubicBezTo>
                      <a:pt x="1483" y="2296"/>
                      <a:pt x="1483" y="2296"/>
                      <a:pt x="1483" y="2296"/>
                    </a:cubicBezTo>
                    <a:cubicBezTo>
                      <a:pt x="1477" y="2298"/>
                      <a:pt x="1471" y="2295"/>
                      <a:pt x="1473" y="2287"/>
                    </a:cubicBezTo>
                    <a:cubicBezTo>
                      <a:pt x="1473" y="2281"/>
                      <a:pt x="1483" y="2273"/>
                      <a:pt x="1474" y="2262"/>
                    </a:cubicBezTo>
                    <a:close/>
                    <a:moveTo>
                      <a:pt x="1506" y="2623"/>
                    </a:moveTo>
                    <a:cubicBezTo>
                      <a:pt x="1516" y="2596"/>
                      <a:pt x="1504" y="2576"/>
                      <a:pt x="1504" y="2563"/>
                    </a:cubicBezTo>
                    <a:cubicBezTo>
                      <a:pt x="1505" y="2548"/>
                      <a:pt x="1522" y="2548"/>
                      <a:pt x="1525" y="2564"/>
                    </a:cubicBezTo>
                    <a:cubicBezTo>
                      <a:pt x="1529" y="2582"/>
                      <a:pt x="1520" y="2606"/>
                      <a:pt x="1506" y="2623"/>
                    </a:cubicBezTo>
                    <a:close/>
                    <a:moveTo>
                      <a:pt x="1626" y="2541"/>
                    </a:moveTo>
                    <a:cubicBezTo>
                      <a:pt x="1638" y="2539"/>
                      <a:pt x="1665" y="2547"/>
                      <a:pt x="1674" y="2560"/>
                    </a:cubicBezTo>
                    <a:cubicBezTo>
                      <a:pt x="1683" y="2573"/>
                      <a:pt x="1676" y="2584"/>
                      <a:pt x="1662" y="2571"/>
                    </a:cubicBezTo>
                    <a:cubicBezTo>
                      <a:pt x="1652" y="2562"/>
                      <a:pt x="1640" y="2543"/>
                      <a:pt x="1626" y="2541"/>
                    </a:cubicBezTo>
                    <a:close/>
                    <a:moveTo>
                      <a:pt x="1512" y="2466"/>
                    </a:moveTo>
                    <a:cubicBezTo>
                      <a:pt x="1510" y="2467"/>
                      <a:pt x="1510" y="2470"/>
                      <a:pt x="1511" y="2471"/>
                    </a:cubicBezTo>
                    <a:cubicBezTo>
                      <a:pt x="1513" y="2473"/>
                      <a:pt x="1515" y="2473"/>
                      <a:pt x="1517" y="2472"/>
                    </a:cubicBezTo>
                    <a:cubicBezTo>
                      <a:pt x="1518" y="2470"/>
                      <a:pt x="1518" y="2468"/>
                      <a:pt x="1517" y="2466"/>
                    </a:cubicBezTo>
                    <a:cubicBezTo>
                      <a:pt x="1516" y="2465"/>
                      <a:pt x="1513" y="2464"/>
                      <a:pt x="1512" y="2466"/>
                    </a:cubicBezTo>
                    <a:close/>
                    <a:moveTo>
                      <a:pt x="1555" y="2514"/>
                    </a:moveTo>
                    <a:cubicBezTo>
                      <a:pt x="1546" y="2518"/>
                      <a:pt x="1543" y="2506"/>
                      <a:pt x="1541" y="2502"/>
                    </a:cubicBezTo>
                    <a:cubicBezTo>
                      <a:pt x="1539" y="2499"/>
                      <a:pt x="1537" y="2497"/>
                      <a:pt x="1535" y="2497"/>
                    </a:cubicBezTo>
                    <a:cubicBezTo>
                      <a:pt x="1538" y="2496"/>
                      <a:pt x="1547" y="2496"/>
                      <a:pt x="1552" y="2498"/>
                    </a:cubicBezTo>
                    <a:cubicBezTo>
                      <a:pt x="1557" y="2500"/>
                      <a:pt x="1561" y="2506"/>
                      <a:pt x="1558" y="2513"/>
                    </a:cubicBezTo>
                    <a:cubicBezTo>
                      <a:pt x="1557" y="2509"/>
                      <a:pt x="1553" y="2505"/>
                      <a:pt x="1550" y="2504"/>
                    </a:cubicBezTo>
                    <a:cubicBezTo>
                      <a:pt x="1551" y="2505"/>
                      <a:pt x="1554" y="2510"/>
                      <a:pt x="1555" y="2514"/>
                    </a:cubicBezTo>
                    <a:close/>
                    <a:moveTo>
                      <a:pt x="1533" y="2462"/>
                    </a:moveTo>
                    <a:cubicBezTo>
                      <a:pt x="1529" y="2464"/>
                      <a:pt x="1529" y="2469"/>
                      <a:pt x="1532" y="2472"/>
                    </a:cubicBezTo>
                    <a:cubicBezTo>
                      <a:pt x="1535" y="2476"/>
                      <a:pt x="1539" y="2476"/>
                      <a:pt x="1542" y="2473"/>
                    </a:cubicBezTo>
                    <a:cubicBezTo>
                      <a:pt x="1546" y="2470"/>
                      <a:pt x="1546" y="2466"/>
                      <a:pt x="1543" y="2462"/>
                    </a:cubicBezTo>
                    <a:cubicBezTo>
                      <a:pt x="1541" y="2459"/>
                      <a:pt x="1536" y="2459"/>
                      <a:pt x="1533" y="2462"/>
                    </a:cubicBezTo>
                    <a:close/>
                    <a:moveTo>
                      <a:pt x="1520" y="2461"/>
                    </a:moveTo>
                    <a:cubicBezTo>
                      <a:pt x="1518" y="2463"/>
                      <a:pt x="1518" y="2466"/>
                      <a:pt x="1520" y="2468"/>
                    </a:cubicBezTo>
                    <a:cubicBezTo>
                      <a:pt x="1522" y="2470"/>
                      <a:pt x="1525" y="2471"/>
                      <a:pt x="1527" y="2469"/>
                    </a:cubicBezTo>
                    <a:cubicBezTo>
                      <a:pt x="1529" y="2467"/>
                      <a:pt x="1529" y="2464"/>
                      <a:pt x="1527" y="2462"/>
                    </a:cubicBezTo>
                    <a:cubicBezTo>
                      <a:pt x="1525" y="2460"/>
                      <a:pt x="1522" y="2460"/>
                      <a:pt x="1520" y="2461"/>
                    </a:cubicBezTo>
                    <a:close/>
                    <a:moveTo>
                      <a:pt x="1606" y="2539"/>
                    </a:moveTo>
                    <a:cubicBezTo>
                      <a:pt x="1603" y="2539"/>
                      <a:pt x="1600" y="2540"/>
                      <a:pt x="1598" y="2542"/>
                    </a:cubicBezTo>
                    <a:cubicBezTo>
                      <a:pt x="1595" y="2544"/>
                      <a:pt x="1594" y="2548"/>
                      <a:pt x="1595" y="2553"/>
                    </a:cubicBezTo>
                    <a:cubicBezTo>
                      <a:pt x="1597" y="2558"/>
                      <a:pt x="1602" y="2560"/>
                      <a:pt x="1606" y="2560"/>
                    </a:cubicBezTo>
                    <a:cubicBezTo>
                      <a:pt x="1614" y="2559"/>
                      <a:pt x="1614" y="2552"/>
                      <a:pt x="1617" y="2548"/>
                    </a:cubicBezTo>
                    <a:cubicBezTo>
                      <a:pt x="1620" y="2544"/>
                      <a:pt x="1627" y="2544"/>
                      <a:pt x="1633" y="2547"/>
                    </a:cubicBezTo>
                    <a:cubicBezTo>
                      <a:pt x="1641" y="2550"/>
                      <a:pt x="1645" y="2558"/>
                      <a:pt x="1643" y="2566"/>
                    </a:cubicBezTo>
                    <a:cubicBezTo>
                      <a:pt x="1643" y="2571"/>
                      <a:pt x="1639" y="2575"/>
                      <a:pt x="1634" y="2574"/>
                    </a:cubicBezTo>
                    <a:cubicBezTo>
                      <a:pt x="1638" y="2571"/>
                      <a:pt x="1637" y="2563"/>
                      <a:pt x="1630" y="2563"/>
                    </a:cubicBezTo>
                    <a:cubicBezTo>
                      <a:pt x="1626" y="2562"/>
                      <a:pt x="1619" y="2565"/>
                      <a:pt x="1612" y="2568"/>
                    </a:cubicBezTo>
                    <a:cubicBezTo>
                      <a:pt x="1604" y="2571"/>
                      <a:pt x="1597" y="2572"/>
                      <a:pt x="1590" y="2571"/>
                    </a:cubicBezTo>
                    <a:cubicBezTo>
                      <a:pt x="1577" y="2567"/>
                      <a:pt x="1571" y="2551"/>
                      <a:pt x="1577" y="2539"/>
                    </a:cubicBezTo>
                    <a:cubicBezTo>
                      <a:pt x="1580" y="2533"/>
                      <a:pt x="1586" y="2530"/>
                      <a:pt x="1593" y="2527"/>
                    </a:cubicBezTo>
                    <a:cubicBezTo>
                      <a:pt x="1600" y="2525"/>
                      <a:pt x="1619" y="2523"/>
                      <a:pt x="1624" y="2516"/>
                    </a:cubicBezTo>
                    <a:cubicBezTo>
                      <a:pt x="1628" y="2511"/>
                      <a:pt x="1626" y="2505"/>
                      <a:pt x="1622" y="2504"/>
                    </a:cubicBezTo>
                    <a:cubicBezTo>
                      <a:pt x="1625" y="2500"/>
                      <a:pt x="1633" y="2502"/>
                      <a:pt x="1636" y="2507"/>
                    </a:cubicBezTo>
                    <a:cubicBezTo>
                      <a:pt x="1642" y="2517"/>
                      <a:pt x="1638" y="2533"/>
                      <a:pt x="1625" y="2539"/>
                    </a:cubicBezTo>
                    <a:cubicBezTo>
                      <a:pt x="1619" y="2541"/>
                      <a:pt x="1614" y="2540"/>
                      <a:pt x="1606" y="2539"/>
                    </a:cubicBezTo>
                    <a:close/>
                    <a:moveTo>
                      <a:pt x="1695" y="2635"/>
                    </a:moveTo>
                    <a:cubicBezTo>
                      <a:pt x="1694" y="2637"/>
                      <a:pt x="1691" y="2637"/>
                      <a:pt x="1690" y="2636"/>
                    </a:cubicBezTo>
                    <a:cubicBezTo>
                      <a:pt x="1688" y="2634"/>
                      <a:pt x="1688" y="2632"/>
                      <a:pt x="1689" y="2630"/>
                    </a:cubicBezTo>
                    <a:cubicBezTo>
                      <a:pt x="1691" y="2628"/>
                      <a:pt x="1693" y="2628"/>
                      <a:pt x="1695" y="2630"/>
                    </a:cubicBezTo>
                    <a:cubicBezTo>
                      <a:pt x="1697" y="2631"/>
                      <a:pt x="1697" y="2634"/>
                      <a:pt x="1695" y="2635"/>
                    </a:cubicBezTo>
                    <a:close/>
                    <a:moveTo>
                      <a:pt x="1692" y="2643"/>
                    </a:moveTo>
                    <a:cubicBezTo>
                      <a:pt x="1691" y="2644"/>
                      <a:pt x="1688" y="2644"/>
                      <a:pt x="1687" y="2643"/>
                    </a:cubicBezTo>
                    <a:cubicBezTo>
                      <a:pt x="1686" y="2642"/>
                      <a:pt x="1686" y="2640"/>
                      <a:pt x="1687" y="2638"/>
                    </a:cubicBezTo>
                    <a:cubicBezTo>
                      <a:pt x="1688" y="2637"/>
                      <a:pt x="1690" y="2637"/>
                      <a:pt x="1691" y="2638"/>
                    </a:cubicBezTo>
                    <a:cubicBezTo>
                      <a:pt x="1693" y="2639"/>
                      <a:pt x="1693" y="2641"/>
                      <a:pt x="1692" y="2643"/>
                    </a:cubicBezTo>
                    <a:close/>
                    <a:moveTo>
                      <a:pt x="1695" y="2625"/>
                    </a:moveTo>
                    <a:cubicBezTo>
                      <a:pt x="1693" y="2628"/>
                      <a:pt x="1689" y="2628"/>
                      <a:pt x="1686" y="2626"/>
                    </a:cubicBezTo>
                    <a:cubicBezTo>
                      <a:pt x="1684" y="2623"/>
                      <a:pt x="1683" y="2619"/>
                      <a:pt x="1686" y="2617"/>
                    </a:cubicBezTo>
                    <a:cubicBezTo>
                      <a:pt x="1688" y="2614"/>
                      <a:pt x="1692" y="2614"/>
                      <a:pt x="1695" y="2616"/>
                    </a:cubicBezTo>
                    <a:cubicBezTo>
                      <a:pt x="1697" y="2618"/>
                      <a:pt x="1698" y="2622"/>
                      <a:pt x="1695" y="2625"/>
                    </a:cubicBezTo>
                    <a:close/>
                    <a:moveTo>
                      <a:pt x="1606" y="2541"/>
                    </a:moveTo>
                    <a:cubicBezTo>
                      <a:pt x="1601" y="2541"/>
                      <a:pt x="1596" y="2544"/>
                      <a:pt x="1596" y="2549"/>
                    </a:cubicBezTo>
                    <a:cubicBezTo>
                      <a:pt x="1596" y="2557"/>
                      <a:pt x="1606" y="2560"/>
                      <a:pt x="1611" y="2555"/>
                    </a:cubicBezTo>
                    <a:cubicBezTo>
                      <a:pt x="1615" y="2551"/>
                      <a:pt x="1614" y="2546"/>
                      <a:pt x="1621" y="2543"/>
                    </a:cubicBezTo>
                    <a:cubicBezTo>
                      <a:pt x="1613" y="2545"/>
                      <a:pt x="1611" y="2542"/>
                      <a:pt x="1606" y="2541"/>
                    </a:cubicBezTo>
                    <a:close/>
                    <a:moveTo>
                      <a:pt x="1572" y="2552"/>
                    </a:moveTo>
                    <a:cubicBezTo>
                      <a:pt x="1571" y="2560"/>
                      <a:pt x="1578" y="2568"/>
                      <a:pt x="1583" y="2570"/>
                    </a:cubicBezTo>
                    <a:cubicBezTo>
                      <a:pt x="1581" y="2578"/>
                      <a:pt x="1564" y="2580"/>
                      <a:pt x="1560" y="2568"/>
                    </a:cubicBezTo>
                    <a:cubicBezTo>
                      <a:pt x="1558" y="2560"/>
                      <a:pt x="1564" y="2551"/>
                      <a:pt x="1572" y="2552"/>
                    </a:cubicBezTo>
                    <a:close/>
                    <a:moveTo>
                      <a:pt x="1695" y="2559"/>
                    </a:moveTo>
                    <a:cubicBezTo>
                      <a:pt x="1681" y="2556"/>
                      <a:pt x="1687" y="2537"/>
                      <a:pt x="1687" y="2531"/>
                    </a:cubicBezTo>
                    <a:cubicBezTo>
                      <a:pt x="1688" y="2526"/>
                      <a:pt x="1687" y="2522"/>
                      <a:pt x="1684" y="2519"/>
                    </a:cubicBezTo>
                    <a:cubicBezTo>
                      <a:pt x="1690" y="2520"/>
                      <a:pt x="1701" y="2529"/>
                      <a:pt x="1705" y="2535"/>
                    </a:cubicBezTo>
                    <a:cubicBezTo>
                      <a:pt x="1710" y="2543"/>
                      <a:pt x="1710" y="2553"/>
                      <a:pt x="1700" y="2559"/>
                    </a:cubicBezTo>
                    <a:cubicBezTo>
                      <a:pt x="1701" y="2554"/>
                      <a:pt x="1701" y="2546"/>
                      <a:pt x="1697" y="2541"/>
                    </a:cubicBezTo>
                    <a:cubicBezTo>
                      <a:pt x="1698" y="2544"/>
                      <a:pt x="1698" y="2553"/>
                      <a:pt x="1695" y="2559"/>
                    </a:cubicBezTo>
                    <a:close/>
                    <a:moveTo>
                      <a:pt x="1562" y="2590"/>
                    </a:moveTo>
                    <a:cubicBezTo>
                      <a:pt x="1594" y="2596"/>
                      <a:pt x="1606" y="2621"/>
                      <a:pt x="1619" y="2629"/>
                    </a:cubicBezTo>
                    <a:cubicBezTo>
                      <a:pt x="1634" y="2637"/>
                      <a:pt x="1645" y="2620"/>
                      <a:pt x="1631" y="2607"/>
                    </a:cubicBezTo>
                    <a:cubicBezTo>
                      <a:pt x="1616" y="2593"/>
                      <a:pt x="1587" y="2587"/>
                      <a:pt x="1562" y="2590"/>
                    </a:cubicBezTo>
                    <a:close/>
                    <a:moveTo>
                      <a:pt x="1497" y="2482"/>
                    </a:moveTo>
                    <a:cubicBezTo>
                      <a:pt x="1500" y="2482"/>
                      <a:pt x="1504" y="2482"/>
                      <a:pt x="1507" y="2482"/>
                    </a:cubicBezTo>
                    <a:cubicBezTo>
                      <a:pt x="1519" y="2484"/>
                      <a:pt x="1530" y="2490"/>
                      <a:pt x="1536" y="2501"/>
                    </a:cubicBezTo>
                    <a:cubicBezTo>
                      <a:pt x="1543" y="2513"/>
                      <a:pt x="1543" y="2531"/>
                      <a:pt x="1531" y="2541"/>
                    </a:cubicBezTo>
                    <a:cubicBezTo>
                      <a:pt x="1527" y="2545"/>
                      <a:pt x="1521" y="2547"/>
                      <a:pt x="1515" y="2546"/>
                    </a:cubicBezTo>
                    <a:cubicBezTo>
                      <a:pt x="1510" y="2546"/>
                      <a:pt x="1507" y="2545"/>
                      <a:pt x="1504" y="2542"/>
                    </a:cubicBezTo>
                    <a:cubicBezTo>
                      <a:pt x="1500" y="2538"/>
                      <a:pt x="1499" y="2533"/>
                      <a:pt x="1500" y="2528"/>
                    </a:cubicBezTo>
                    <a:cubicBezTo>
                      <a:pt x="1501" y="2524"/>
                      <a:pt x="1504" y="2521"/>
                      <a:pt x="1507" y="2520"/>
                    </a:cubicBezTo>
                    <a:cubicBezTo>
                      <a:pt x="1514" y="2517"/>
                      <a:pt x="1521" y="2520"/>
                      <a:pt x="1524" y="2526"/>
                    </a:cubicBezTo>
                    <a:cubicBezTo>
                      <a:pt x="1527" y="2533"/>
                      <a:pt x="1524" y="2540"/>
                      <a:pt x="1518" y="2543"/>
                    </a:cubicBezTo>
                    <a:cubicBezTo>
                      <a:pt x="1512" y="2545"/>
                      <a:pt x="1506" y="2544"/>
                      <a:pt x="1503" y="2540"/>
                    </a:cubicBezTo>
                    <a:cubicBezTo>
                      <a:pt x="1503" y="2541"/>
                      <a:pt x="1504" y="2541"/>
                      <a:pt x="1504" y="2541"/>
                    </a:cubicBezTo>
                    <a:cubicBezTo>
                      <a:pt x="1507" y="2544"/>
                      <a:pt x="1511" y="2546"/>
                      <a:pt x="1515" y="2546"/>
                    </a:cubicBezTo>
                    <a:cubicBezTo>
                      <a:pt x="1521" y="2546"/>
                      <a:pt x="1526" y="2544"/>
                      <a:pt x="1531" y="2540"/>
                    </a:cubicBezTo>
                    <a:cubicBezTo>
                      <a:pt x="1541" y="2530"/>
                      <a:pt x="1542" y="2513"/>
                      <a:pt x="1535" y="2502"/>
                    </a:cubicBezTo>
                    <a:cubicBezTo>
                      <a:pt x="1528" y="2491"/>
                      <a:pt x="1516" y="2485"/>
                      <a:pt x="1505" y="2485"/>
                    </a:cubicBezTo>
                    <a:cubicBezTo>
                      <a:pt x="1502" y="2484"/>
                      <a:pt x="1499" y="2484"/>
                      <a:pt x="1496" y="2485"/>
                    </a:cubicBezTo>
                    <a:lnTo>
                      <a:pt x="1497" y="2482"/>
                    </a:lnTo>
                    <a:close/>
                    <a:moveTo>
                      <a:pt x="1459" y="2518"/>
                    </a:moveTo>
                    <a:cubicBezTo>
                      <a:pt x="1445" y="2520"/>
                      <a:pt x="1430" y="2514"/>
                      <a:pt x="1423" y="2498"/>
                    </a:cubicBezTo>
                    <a:cubicBezTo>
                      <a:pt x="1421" y="2492"/>
                      <a:pt x="1421" y="2487"/>
                      <a:pt x="1422" y="2480"/>
                    </a:cubicBezTo>
                    <a:cubicBezTo>
                      <a:pt x="1423" y="2475"/>
                      <a:pt x="1425" y="2471"/>
                      <a:pt x="1430" y="2468"/>
                    </a:cubicBezTo>
                    <a:cubicBezTo>
                      <a:pt x="1435" y="2464"/>
                      <a:pt x="1441" y="2463"/>
                      <a:pt x="1447" y="2466"/>
                    </a:cubicBezTo>
                    <a:cubicBezTo>
                      <a:pt x="1451" y="2467"/>
                      <a:pt x="1453" y="2469"/>
                      <a:pt x="1455" y="2473"/>
                    </a:cubicBezTo>
                    <a:cubicBezTo>
                      <a:pt x="1457" y="2479"/>
                      <a:pt x="1455" y="2484"/>
                      <a:pt x="1451" y="2488"/>
                    </a:cubicBezTo>
                    <a:cubicBezTo>
                      <a:pt x="1449" y="2490"/>
                      <a:pt x="1447" y="2491"/>
                      <a:pt x="1444" y="2491"/>
                    </a:cubicBezTo>
                    <a:cubicBezTo>
                      <a:pt x="1438" y="2492"/>
                      <a:pt x="1433" y="2487"/>
                      <a:pt x="1432" y="2481"/>
                    </a:cubicBezTo>
                    <a:cubicBezTo>
                      <a:pt x="1432" y="2475"/>
                      <a:pt x="1437" y="2470"/>
                      <a:pt x="1443" y="2470"/>
                    </a:cubicBezTo>
                    <a:cubicBezTo>
                      <a:pt x="1449" y="2470"/>
                      <a:pt x="1454" y="2474"/>
                      <a:pt x="1454" y="2480"/>
                    </a:cubicBezTo>
                    <a:cubicBezTo>
                      <a:pt x="1454" y="2482"/>
                      <a:pt x="1454" y="2484"/>
                      <a:pt x="1453" y="2485"/>
                    </a:cubicBezTo>
                    <a:cubicBezTo>
                      <a:pt x="1453" y="2485"/>
                      <a:pt x="1453" y="2485"/>
                      <a:pt x="1453" y="2485"/>
                    </a:cubicBezTo>
                    <a:cubicBezTo>
                      <a:pt x="1455" y="2481"/>
                      <a:pt x="1456" y="2477"/>
                      <a:pt x="1454" y="2473"/>
                    </a:cubicBezTo>
                    <a:cubicBezTo>
                      <a:pt x="1453" y="2470"/>
                      <a:pt x="1450" y="2468"/>
                      <a:pt x="1447" y="2466"/>
                    </a:cubicBezTo>
                    <a:cubicBezTo>
                      <a:pt x="1441" y="2464"/>
                      <a:pt x="1435" y="2465"/>
                      <a:pt x="1430" y="2469"/>
                    </a:cubicBezTo>
                    <a:cubicBezTo>
                      <a:pt x="1426" y="2472"/>
                      <a:pt x="1424" y="2476"/>
                      <a:pt x="1423" y="2481"/>
                    </a:cubicBezTo>
                    <a:cubicBezTo>
                      <a:pt x="1422" y="2487"/>
                      <a:pt x="1423" y="2492"/>
                      <a:pt x="1425" y="2497"/>
                    </a:cubicBezTo>
                    <a:cubicBezTo>
                      <a:pt x="1432" y="2513"/>
                      <a:pt x="1446" y="2518"/>
                      <a:pt x="1460" y="2515"/>
                    </a:cubicBezTo>
                    <a:lnTo>
                      <a:pt x="1459" y="2518"/>
                    </a:lnTo>
                    <a:close/>
                    <a:moveTo>
                      <a:pt x="1199" y="2456"/>
                    </a:moveTo>
                    <a:cubicBezTo>
                      <a:pt x="1197" y="2453"/>
                      <a:pt x="1199" y="2449"/>
                      <a:pt x="1202" y="2448"/>
                    </a:cubicBezTo>
                    <a:cubicBezTo>
                      <a:pt x="1205" y="2446"/>
                      <a:pt x="1209" y="2448"/>
                      <a:pt x="1210" y="2451"/>
                    </a:cubicBezTo>
                    <a:cubicBezTo>
                      <a:pt x="1212" y="2454"/>
                      <a:pt x="1210" y="2458"/>
                      <a:pt x="1207" y="2459"/>
                    </a:cubicBezTo>
                    <a:cubicBezTo>
                      <a:pt x="1204" y="2461"/>
                      <a:pt x="1200" y="2459"/>
                      <a:pt x="1199" y="2456"/>
                    </a:cubicBezTo>
                    <a:close/>
                    <a:moveTo>
                      <a:pt x="1191" y="2447"/>
                    </a:moveTo>
                    <a:cubicBezTo>
                      <a:pt x="1190" y="2444"/>
                      <a:pt x="1191" y="2441"/>
                      <a:pt x="1193" y="2440"/>
                    </a:cubicBezTo>
                    <a:cubicBezTo>
                      <a:pt x="1196" y="2439"/>
                      <a:pt x="1199" y="2440"/>
                      <a:pt x="1200" y="2442"/>
                    </a:cubicBezTo>
                    <a:cubicBezTo>
                      <a:pt x="1201" y="2445"/>
                      <a:pt x="1200" y="2448"/>
                      <a:pt x="1197" y="2449"/>
                    </a:cubicBezTo>
                    <a:cubicBezTo>
                      <a:pt x="1195" y="2450"/>
                      <a:pt x="1192" y="2449"/>
                      <a:pt x="1191" y="2447"/>
                    </a:cubicBezTo>
                    <a:close/>
                    <a:moveTo>
                      <a:pt x="1213" y="2462"/>
                    </a:moveTo>
                    <a:cubicBezTo>
                      <a:pt x="1211" y="2457"/>
                      <a:pt x="1213" y="2452"/>
                      <a:pt x="1218" y="2449"/>
                    </a:cubicBezTo>
                    <a:cubicBezTo>
                      <a:pt x="1223" y="2447"/>
                      <a:pt x="1229" y="2449"/>
                      <a:pt x="1231" y="2454"/>
                    </a:cubicBezTo>
                    <a:cubicBezTo>
                      <a:pt x="1233" y="2459"/>
                      <a:pt x="1231" y="2465"/>
                      <a:pt x="1226" y="2467"/>
                    </a:cubicBezTo>
                    <a:cubicBezTo>
                      <a:pt x="1222" y="2469"/>
                      <a:pt x="1216" y="2467"/>
                      <a:pt x="1213" y="2462"/>
                    </a:cubicBezTo>
                    <a:close/>
                    <a:moveTo>
                      <a:pt x="1339" y="2250"/>
                    </a:moveTo>
                    <a:cubicBezTo>
                      <a:pt x="1323" y="2248"/>
                      <a:pt x="1301" y="2258"/>
                      <a:pt x="1293" y="2271"/>
                    </a:cubicBezTo>
                    <a:cubicBezTo>
                      <a:pt x="1284" y="2285"/>
                      <a:pt x="1294" y="2297"/>
                      <a:pt x="1306" y="2284"/>
                    </a:cubicBezTo>
                    <a:cubicBezTo>
                      <a:pt x="1316" y="2274"/>
                      <a:pt x="1325" y="2253"/>
                      <a:pt x="1339" y="2250"/>
                    </a:cubicBezTo>
                    <a:close/>
                    <a:moveTo>
                      <a:pt x="1444" y="2431"/>
                    </a:moveTo>
                    <a:cubicBezTo>
                      <a:pt x="1469" y="2425"/>
                      <a:pt x="1494" y="2398"/>
                      <a:pt x="1491" y="2379"/>
                    </a:cubicBezTo>
                    <a:cubicBezTo>
                      <a:pt x="1488" y="2358"/>
                      <a:pt x="1467" y="2362"/>
                      <a:pt x="1470" y="2380"/>
                    </a:cubicBezTo>
                    <a:cubicBezTo>
                      <a:pt x="1472" y="2389"/>
                      <a:pt x="1468" y="2417"/>
                      <a:pt x="1444" y="2431"/>
                    </a:cubicBezTo>
                    <a:close/>
                    <a:moveTo>
                      <a:pt x="1458" y="2432"/>
                    </a:moveTo>
                    <a:cubicBezTo>
                      <a:pt x="1466" y="2427"/>
                      <a:pt x="1475" y="2428"/>
                      <a:pt x="1484" y="2430"/>
                    </a:cubicBezTo>
                    <a:cubicBezTo>
                      <a:pt x="1503" y="2436"/>
                      <a:pt x="1520" y="2456"/>
                      <a:pt x="1538" y="2452"/>
                    </a:cubicBezTo>
                    <a:cubicBezTo>
                      <a:pt x="1546" y="2450"/>
                      <a:pt x="1553" y="2444"/>
                      <a:pt x="1554" y="2436"/>
                    </a:cubicBezTo>
                    <a:cubicBezTo>
                      <a:pt x="1555" y="2431"/>
                      <a:pt x="1553" y="2427"/>
                      <a:pt x="1548" y="2425"/>
                    </a:cubicBezTo>
                    <a:cubicBezTo>
                      <a:pt x="1550" y="2428"/>
                      <a:pt x="1550" y="2435"/>
                      <a:pt x="1545" y="2438"/>
                    </a:cubicBezTo>
                    <a:cubicBezTo>
                      <a:pt x="1541" y="2441"/>
                      <a:pt x="1534" y="2440"/>
                      <a:pt x="1530" y="2436"/>
                    </a:cubicBezTo>
                    <a:cubicBezTo>
                      <a:pt x="1515" y="2425"/>
                      <a:pt x="1501" y="2411"/>
                      <a:pt x="1481" y="2416"/>
                    </a:cubicBezTo>
                    <a:cubicBezTo>
                      <a:pt x="1472" y="2418"/>
                      <a:pt x="1465" y="2423"/>
                      <a:pt x="1458" y="2432"/>
                    </a:cubicBezTo>
                    <a:close/>
                    <a:moveTo>
                      <a:pt x="1271" y="2580"/>
                    </a:moveTo>
                    <a:cubicBezTo>
                      <a:pt x="1281" y="2569"/>
                      <a:pt x="1295" y="2585"/>
                      <a:pt x="1300" y="2589"/>
                    </a:cubicBezTo>
                    <a:cubicBezTo>
                      <a:pt x="1304" y="2592"/>
                      <a:pt x="1307" y="2593"/>
                      <a:pt x="1312" y="2592"/>
                    </a:cubicBezTo>
                    <a:cubicBezTo>
                      <a:pt x="1308" y="2597"/>
                      <a:pt x="1294" y="2602"/>
                      <a:pt x="1287" y="2602"/>
                    </a:cubicBezTo>
                    <a:cubicBezTo>
                      <a:pt x="1277" y="2602"/>
                      <a:pt x="1269" y="2596"/>
                      <a:pt x="1269" y="2584"/>
                    </a:cubicBezTo>
                    <a:cubicBezTo>
                      <a:pt x="1272" y="2588"/>
                      <a:pt x="1280" y="2592"/>
                      <a:pt x="1285" y="2591"/>
                    </a:cubicBezTo>
                    <a:cubicBezTo>
                      <a:pt x="1282" y="2591"/>
                      <a:pt x="1275" y="2586"/>
                      <a:pt x="1271" y="2580"/>
                    </a:cubicBezTo>
                    <a:close/>
                    <a:moveTo>
                      <a:pt x="1178" y="2303"/>
                    </a:moveTo>
                    <a:cubicBezTo>
                      <a:pt x="1178" y="2299"/>
                      <a:pt x="1175" y="2295"/>
                      <a:pt x="1171" y="2296"/>
                    </a:cubicBezTo>
                    <a:cubicBezTo>
                      <a:pt x="1169" y="2297"/>
                      <a:pt x="1169" y="2298"/>
                      <a:pt x="1169" y="2300"/>
                    </a:cubicBezTo>
                    <a:cubicBezTo>
                      <a:pt x="1169" y="2301"/>
                      <a:pt x="1171" y="2301"/>
                      <a:pt x="1171" y="2301"/>
                    </a:cubicBezTo>
                    <a:cubicBezTo>
                      <a:pt x="1171" y="2302"/>
                      <a:pt x="1171" y="2302"/>
                      <a:pt x="1170" y="2303"/>
                    </a:cubicBezTo>
                    <a:cubicBezTo>
                      <a:pt x="1167" y="2304"/>
                      <a:pt x="1164" y="2302"/>
                      <a:pt x="1163" y="2299"/>
                    </a:cubicBezTo>
                    <a:cubicBezTo>
                      <a:pt x="1161" y="2297"/>
                      <a:pt x="1161" y="2293"/>
                      <a:pt x="1164" y="2291"/>
                    </a:cubicBezTo>
                    <a:cubicBezTo>
                      <a:pt x="1167" y="2289"/>
                      <a:pt x="1171" y="2288"/>
                      <a:pt x="1173" y="2287"/>
                    </a:cubicBezTo>
                    <a:cubicBezTo>
                      <a:pt x="1176" y="2284"/>
                      <a:pt x="1175" y="2281"/>
                      <a:pt x="1174" y="2278"/>
                    </a:cubicBezTo>
                    <a:cubicBezTo>
                      <a:pt x="1178" y="2281"/>
                      <a:pt x="1178" y="2281"/>
                      <a:pt x="1182" y="2280"/>
                    </a:cubicBezTo>
                    <a:cubicBezTo>
                      <a:pt x="1186" y="2279"/>
                      <a:pt x="1196" y="2271"/>
                      <a:pt x="1204" y="2281"/>
                    </a:cubicBezTo>
                    <a:cubicBezTo>
                      <a:pt x="1201" y="2274"/>
                      <a:pt x="1194" y="2270"/>
                      <a:pt x="1187" y="2268"/>
                    </a:cubicBezTo>
                    <a:cubicBezTo>
                      <a:pt x="1179" y="2267"/>
                      <a:pt x="1171" y="2269"/>
                      <a:pt x="1165" y="2274"/>
                    </a:cubicBezTo>
                    <a:cubicBezTo>
                      <a:pt x="1158" y="2281"/>
                      <a:pt x="1156" y="2294"/>
                      <a:pt x="1161" y="2303"/>
                    </a:cubicBezTo>
                    <a:cubicBezTo>
                      <a:pt x="1163" y="2307"/>
                      <a:pt x="1169" y="2311"/>
                      <a:pt x="1174" y="2309"/>
                    </a:cubicBezTo>
                    <a:cubicBezTo>
                      <a:pt x="1176" y="2308"/>
                      <a:pt x="1178" y="2306"/>
                      <a:pt x="1178" y="2303"/>
                    </a:cubicBezTo>
                    <a:close/>
                    <a:moveTo>
                      <a:pt x="1194" y="2259"/>
                    </a:moveTo>
                    <a:cubicBezTo>
                      <a:pt x="1184" y="2241"/>
                      <a:pt x="1188" y="2223"/>
                      <a:pt x="1187" y="2212"/>
                    </a:cubicBezTo>
                    <a:cubicBezTo>
                      <a:pt x="1187" y="2201"/>
                      <a:pt x="1177" y="2200"/>
                      <a:pt x="1174" y="2212"/>
                    </a:cubicBezTo>
                    <a:cubicBezTo>
                      <a:pt x="1172" y="2226"/>
                      <a:pt x="1186" y="2252"/>
                      <a:pt x="1194" y="2259"/>
                    </a:cubicBezTo>
                    <a:close/>
                    <a:moveTo>
                      <a:pt x="1227" y="2575"/>
                    </a:moveTo>
                    <a:cubicBezTo>
                      <a:pt x="1229" y="2576"/>
                      <a:pt x="1231" y="2576"/>
                      <a:pt x="1233" y="2574"/>
                    </a:cubicBezTo>
                    <a:cubicBezTo>
                      <a:pt x="1234" y="2573"/>
                      <a:pt x="1234" y="2570"/>
                      <a:pt x="1233" y="2569"/>
                    </a:cubicBezTo>
                    <a:cubicBezTo>
                      <a:pt x="1231" y="2568"/>
                      <a:pt x="1229" y="2568"/>
                      <a:pt x="1227" y="2569"/>
                    </a:cubicBezTo>
                    <a:cubicBezTo>
                      <a:pt x="1226" y="2571"/>
                      <a:pt x="1226" y="2573"/>
                      <a:pt x="1227" y="2575"/>
                    </a:cubicBezTo>
                    <a:close/>
                    <a:moveTo>
                      <a:pt x="1225" y="2603"/>
                    </a:moveTo>
                    <a:cubicBezTo>
                      <a:pt x="1228" y="2605"/>
                      <a:pt x="1232" y="2605"/>
                      <a:pt x="1235" y="2602"/>
                    </a:cubicBezTo>
                    <a:cubicBezTo>
                      <a:pt x="1238" y="2599"/>
                      <a:pt x="1238" y="2594"/>
                      <a:pt x="1235" y="2592"/>
                    </a:cubicBezTo>
                    <a:cubicBezTo>
                      <a:pt x="1232" y="2589"/>
                      <a:pt x="1227" y="2589"/>
                      <a:pt x="1224" y="2592"/>
                    </a:cubicBezTo>
                    <a:cubicBezTo>
                      <a:pt x="1222" y="2595"/>
                      <a:pt x="1222" y="2600"/>
                      <a:pt x="1225" y="2603"/>
                    </a:cubicBezTo>
                    <a:close/>
                    <a:moveTo>
                      <a:pt x="1224" y="2587"/>
                    </a:moveTo>
                    <a:cubicBezTo>
                      <a:pt x="1226" y="2589"/>
                      <a:pt x="1229" y="2589"/>
                      <a:pt x="1231" y="2586"/>
                    </a:cubicBezTo>
                    <a:cubicBezTo>
                      <a:pt x="1233" y="2584"/>
                      <a:pt x="1233" y="2581"/>
                      <a:pt x="1231" y="2579"/>
                    </a:cubicBezTo>
                    <a:cubicBezTo>
                      <a:pt x="1229" y="2577"/>
                      <a:pt x="1226" y="2577"/>
                      <a:pt x="1224" y="2579"/>
                    </a:cubicBezTo>
                    <a:cubicBezTo>
                      <a:pt x="1222" y="2581"/>
                      <a:pt x="1222" y="2585"/>
                      <a:pt x="1224" y="2587"/>
                    </a:cubicBezTo>
                    <a:close/>
                    <a:moveTo>
                      <a:pt x="1248" y="2612"/>
                    </a:moveTo>
                    <a:cubicBezTo>
                      <a:pt x="1229" y="2610"/>
                      <a:pt x="1229" y="2636"/>
                      <a:pt x="1228" y="2645"/>
                    </a:cubicBezTo>
                    <a:cubicBezTo>
                      <a:pt x="1227" y="2652"/>
                      <a:pt x="1224" y="2656"/>
                      <a:pt x="1219" y="2659"/>
                    </a:cubicBezTo>
                    <a:cubicBezTo>
                      <a:pt x="1227" y="2659"/>
                      <a:pt x="1245" y="2653"/>
                      <a:pt x="1252" y="2647"/>
                    </a:cubicBezTo>
                    <a:cubicBezTo>
                      <a:pt x="1261" y="2638"/>
                      <a:pt x="1265" y="2625"/>
                      <a:pt x="1254" y="2614"/>
                    </a:cubicBezTo>
                    <a:cubicBezTo>
                      <a:pt x="1254" y="2621"/>
                      <a:pt x="1250" y="2631"/>
                      <a:pt x="1244" y="2635"/>
                    </a:cubicBezTo>
                    <a:cubicBezTo>
                      <a:pt x="1246" y="2632"/>
                      <a:pt x="1250" y="2621"/>
                      <a:pt x="1248" y="2612"/>
                    </a:cubicBezTo>
                    <a:close/>
                    <a:moveTo>
                      <a:pt x="1268" y="2615"/>
                    </a:moveTo>
                    <a:cubicBezTo>
                      <a:pt x="1280" y="2651"/>
                      <a:pt x="1327" y="2672"/>
                      <a:pt x="1354" y="2656"/>
                    </a:cubicBezTo>
                    <a:cubicBezTo>
                      <a:pt x="1375" y="2643"/>
                      <a:pt x="1362" y="2624"/>
                      <a:pt x="1341" y="2632"/>
                    </a:cubicBezTo>
                    <a:cubicBezTo>
                      <a:pt x="1326" y="2637"/>
                      <a:pt x="1289" y="2648"/>
                      <a:pt x="1268" y="2615"/>
                    </a:cubicBezTo>
                    <a:close/>
                    <a:moveTo>
                      <a:pt x="1437" y="2348"/>
                    </a:moveTo>
                    <a:cubicBezTo>
                      <a:pt x="1440" y="2347"/>
                      <a:pt x="1441" y="2345"/>
                      <a:pt x="1440" y="2342"/>
                    </a:cubicBezTo>
                    <a:cubicBezTo>
                      <a:pt x="1439" y="2340"/>
                      <a:pt x="1436" y="2339"/>
                      <a:pt x="1434" y="2340"/>
                    </a:cubicBezTo>
                    <a:cubicBezTo>
                      <a:pt x="1431" y="2341"/>
                      <a:pt x="1430" y="2343"/>
                      <a:pt x="1431" y="2346"/>
                    </a:cubicBezTo>
                    <a:cubicBezTo>
                      <a:pt x="1432" y="2348"/>
                      <a:pt x="1435" y="2349"/>
                      <a:pt x="1437" y="2348"/>
                    </a:cubicBezTo>
                    <a:close/>
                    <a:moveTo>
                      <a:pt x="1447" y="2359"/>
                    </a:moveTo>
                    <a:cubicBezTo>
                      <a:pt x="1450" y="2357"/>
                      <a:pt x="1451" y="2354"/>
                      <a:pt x="1450" y="2351"/>
                    </a:cubicBezTo>
                    <a:cubicBezTo>
                      <a:pt x="1448" y="2348"/>
                      <a:pt x="1445" y="2347"/>
                      <a:pt x="1442" y="2348"/>
                    </a:cubicBezTo>
                    <a:cubicBezTo>
                      <a:pt x="1439" y="2349"/>
                      <a:pt x="1438" y="2353"/>
                      <a:pt x="1439" y="2356"/>
                    </a:cubicBezTo>
                    <a:cubicBezTo>
                      <a:pt x="1440" y="2358"/>
                      <a:pt x="1444" y="2360"/>
                      <a:pt x="1447" y="2359"/>
                    </a:cubicBezTo>
                    <a:close/>
                    <a:moveTo>
                      <a:pt x="1456" y="2374"/>
                    </a:moveTo>
                    <a:cubicBezTo>
                      <a:pt x="1459" y="2372"/>
                      <a:pt x="1461" y="2368"/>
                      <a:pt x="1460" y="2364"/>
                    </a:cubicBezTo>
                    <a:cubicBezTo>
                      <a:pt x="1458" y="2360"/>
                      <a:pt x="1454" y="2358"/>
                      <a:pt x="1450" y="2360"/>
                    </a:cubicBezTo>
                    <a:cubicBezTo>
                      <a:pt x="1446" y="2361"/>
                      <a:pt x="1444" y="2366"/>
                      <a:pt x="1446" y="2370"/>
                    </a:cubicBezTo>
                    <a:cubicBezTo>
                      <a:pt x="1447" y="2374"/>
                      <a:pt x="1452" y="2375"/>
                      <a:pt x="1456" y="2374"/>
                    </a:cubicBezTo>
                    <a:close/>
                    <a:moveTo>
                      <a:pt x="1398" y="2399"/>
                    </a:moveTo>
                    <a:cubicBezTo>
                      <a:pt x="1391" y="2395"/>
                      <a:pt x="1384" y="2388"/>
                      <a:pt x="1383" y="2378"/>
                    </a:cubicBezTo>
                    <a:cubicBezTo>
                      <a:pt x="1382" y="2362"/>
                      <a:pt x="1392" y="2351"/>
                      <a:pt x="1407" y="2349"/>
                    </a:cubicBezTo>
                    <a:cubicBezTo>
                      <a:pt x="1436" y="2344"/>
                      <a:pt x="1431" y="2310"/>
                      <a:pt x="1400" y="2315"/>
                    </a:cubicBezTo>
                    <a:cubicBezTo>
                      <a:pt x="1384" y="2317"/>
                      <a:pt x="1373" y="2331"/>
                      <a:pt x="1368" y="2343"/>
                    </a:cubicBezTo>
                    <a:cubicBezTo>
                      <a:pt x="1360" y="2366"/>
                      <a:pt x="1373" y="2398"/>
                      <a:pt x="1398" y="2399"/>
                    </a:cubicBezTo>
                    <a:close/>
                    <a:moveTo>
                      <a:pt x="1356" y="2319"/>
                    </a:moveTo>
                    <a:cubicBezTo>
                      <a:pt x="1310" y="2340"/>
                      <a:pt x="1245" y="2312"/>
                      <a:pt x="1236" y="2271"/>
                    </a:cubicBezTo>
                    <a:cubicBezTo>
                      <a:pt x="1230" y="2238"/>
                      <a:pt x="1260" y="2233"/>
                      <a:pt x="1272" y="2261"/>
                    </a:cubicBezTo>
                    <a:cubicBezTo>
                      <a:pt x="1280" y="2281"/>
                      <a:pt x="1303" y="2329"/>
                      <a:pt x="1356" y="2319"/>
                    </a:cubicBezTo>
                    <a:close/>
                    <a:moveTo>
                      <a:pt x="1346" y="2334"/>
                    </a:moveTo>
                    <a:cubicBezTo>
                      <a:pt x="1313" y="2368"/>
                      <a:pt x="1295" y="2372"/>
                      <a:pt x="1259" y="2382"/>
                    </a:cubicBezTo>
                    <a:cubicBezTo>
                      <a:pt x="1249" y="2385"/>
                      <a:pt x="1241" y="2392"/>
                      <a:pt x="1236" y="2399"/>
                    </a:cubicBezTo>
                    <a:cubicBezTo>
                      <a:pt x="1231" y="2409"/>
                      <a:pt x="1230" y="2422"/>
                      <a:pt x="1233" y="2430"/>
                    </a:cubicBezTo>
                    <a:cubicBezTo>
                      <a:pt x="1215" y="2421"/>
                      <a:pt x="1219" y="2395"/>
                      <a:pt x="1223" y="2385"/>
                    </a:cubicBezTo>
                    <a:cubicBezTo>
                      <a:pt x="1230" y="2366"/>
                      <a:pt x="1249" y="2351"/>
                      <a:pt x="1270" y="2346"/>
                    </a:cubicBezTo>
                    <a:cubicBezTo>
                      <a:pt x="1293" y="2341"/>
                      <a:pt x="1323" y="2342"/>
                      <a:pt x="1346" y="2334"/>
                    </a:cubicBezTo>
                    <a:close/>
                    <a:moveTo>
                      <a:pt x="1337" y="2385"/>
                    </a:moveTo>
                    <a:cubicBezTo>
                      <a:pt x="1332" y="2395"/>
                      <a:pt x="1332" y="2408"/>
                      <a:pt x="1334" y="2418"/>
                    </a:cubicBezTo>
                    <a:cubicBezTo>
                      <a:pt x="1336" y="2430"/>
                      <a:pt x="1346" y="2446"/>
                      <a:pt x="1359" y="2448"/>
                    </a:cubicBezTo>
                    <a:cubicBezTo>
                      <a:pt x="1357" y="2462"/>
                      <a:pt x="1364" y="2473"/>
                      <a:pt x="1370" y="2482"/>
                    </a:cubicBezTo>
                    <a:cubicBezTo>
                      <a:pt x="1379" y="2496"/>
                      <a:pt x="1383" y="2513"/>
                      <a:pt x="1372" y="2522"/>
                    </a:cubicBezTo>
                    <a:cubicBezTo>
                      <a:pt x="1389" y="2521"/>
                      <a:pt x="1396" y="2494"/>
                      <a:pt x="1394" y="2479"/>
                    </a:cubicBezTo>
                    <a:cubicBezTo>
                      <a:pt x="1390" y="2458"/>
                      <a:pt x="1372" y="2445"/>
                      <a:pt x="1356" y="2429"/>
                    </a:cubicBezTo>
                    <a:cubicBezTo>
                      <a:pt x="1346" y="2420"/>
                      <a:pt x="1337" y="2406"/>
                      <a:pt x="1337" y="2385"/>
                    </a:cubicBezTo>
                    <a:close/>
                    <a:moveTo>
                      <a:pt x="1325" y="2682"/>
                    </a:moveTo>
                    <a:cubicBezTo>
                      <a:pt x="1339" y="2684"/>
                      <a:pt x="1370" y="2685"/>
                      <a:pt x="1381" y="2669"/>
                    </a:cubicBezTo>
                    <a:cubicBezTo>
                      <a:pt x="1382" y="2669"/>
                      <a:pt x="1386" y="2668"/>
                      <a:pt x="1387" y="2666"/>
                    </a:cubicBezTo>
                    <a:cubicBezTo>
                      <a:pt x="1384" y="2677"/>
                      <a:pt x="1371" y="2684"/>
                      <a:pt x="1357" y="2686"/>
                    </a:cubicBezTo>
                    <a:cubicBezTo>
                      <a:pt x="1345" y="2687"/>
                      <a:pt x="1333" y="2686"/>
                      <a:pt x="1325" y="2682"/>
                    </a:cubicBezTo>
                    <a:close/>
                    <a:moveTo>
                      <a:pt x="1371" y="2627"/>
                    </a:moveTo>
                    <a:cubicBezTo>
                      <a:pt x="1374" y="2627"/>
                      <a:pt x="1377" y="2624"/>
                      <a:pt x="1377" y="2621"/>
                    </a:cubicBezTo>
                    <a:cubicBezTo>
                      <a:pt x="1377" y="2617"/>
                      <a:pt x="1374" y="2615"/>
                      <a:pt x="1370" y="2615"/>
                    </a:cubicBezTo>
                    <a:cubicBezTo>
                      <a:pt x="1367" y="2615"/>
                      <a:pt x="1364" y="2618"/>
                      <a:pt x="1364" y="2621"/>
                    </a:cubicBezTo>
                    <a:cubicBezTo>
                      <a:pt x="1365" y="2625"/>
                      <a:pt x="1368" y="2627"/>
                      <a:pt x="1371" y="2627"/>
                    </a:cubicBezTo>
                    <a:close/>
                    <a:moveTo>
                      <a:pt x="1378" y="2644"/>
                    </a:moveTo>
                    <a:cubicBezTo>
                      <a:pt x="1382" y="2644"/>
                      <a:pt x="1386" y="2640"/>
                      <a:pt x="1385" y="2636"/>
                    </a:cubicBezTo>
                    <a:cubicBezTo>
                      <a:pt x="1385" y="2632"/>
                      <a:pt x="1381" y="2629"/>
                      <a:pt x="1377" y="2629"/>
                    </a:cubicBezTo>
                    <a:cubicBezTo>
                      <a:pt x="1373" y="2629"/>
                      <a:pt x="1370" y="2633"/>
                      <a:pt x="1370" y="2637"/>
                    </a:cubicBezTo>
                    <a:cubicBezTo>
                      <a:pt x="1370" y="2641"/>
                      <a:pt x="1374" y="2645"/>
                      <a:pt x="1378" y="2644"/>
                    </a:cubicBezTo>
                    <a:close/>
                    <a:moveTo>
                      <a:pt x="1382" y="2667"/>
                    </a:moveTo>
                    <a:cubicBezTo>
                      <a:pt x="1388" y="2667"/>
                      <a:pt x="1392" y="2662"/>
                      <a:pt x="1392" y="2657"/>
                    </a:cubicBezTo>
                    <a:cubicBezTo>
                      <a:pt x="1392" y="2651"/>
                      <a:pt x="1387" y="2647"/>
                      <a:pt x="1381" y="2647"/>
                    </a:cubicBezTo>
                    <a:cubicBezTo>
                      <a:pt x="1376" y="2647"/>
                      <a:pt x="1371" y="2652"/>
                      <a:pt x="1372" y="2658"/>
                    </a:cubicBezTo>
                    <a:cubicBezTo>
                      <a:pt x="1372" y="2663"/>
                      <a:pt x="1377" y="2668"/>
                      <a:pt x="1382" y="2667"/>
                    </a:cubicBezTo>
                    <a:close/>
                    <a:moveTo>
                      <a:pt x="1327" y="2722"/>
                    </a:moveTo>
                    <a:cubicBezTo>
                      <a:pt x="1331" y="2722"/>
                      <a:pt x="1334" y="2718"/>
                      <a:pt x="1334" y="2714"/>
                    </a:cubicBezTo>
                    <a:cubicBezTo>
                      <a:pt x="1333" y="2710"/>
                      <a:pt x="1330" y="2707"/>
                      <a:pt x="1326" y="2707"/>
                    </a:cubicBezTo>
                    <a:cubicBezTo>
                      <a:pt x="1322" y="2708"/>
                      <a:pt x="1319" y="2711"/>
                      <a:pt x="1319" y="2715"/>
                    </a:cubicBezTo>
                    <a:cubicBezTo>
                      <a:pt x="1319" y="2719"/>
                      <a:pt x="1323" y="2722"/>
                      <a:pt x="1327" y="2722"/>
                    </a:cubicBezTo>
                    <a:close/>
                    <a:moveTo>
                      <a:pt x="1397" y="2150"/>
                    </a:moveTo>
                    <a:cubicBezTo>
                      <a:pt x="1390" y="2147"/>
                      <a:pt x="1378" y="2153"/>
                      <a:pt x="1379" y="2161"/>
                    </a:cubicBezTo>
                    <a:cubicBezTo>
                      <a:pt x="1374" y="2165"/>
                      <a:pt x="1367" y="2165"/>
                      <a:pt x="1362" y="2160"/>
                    </a:cubicBezTo>
                    <a:cubicBezTo>
                      <a:pt x="1354" y="2153"/>
                      <a:pt x="1354" y="2138"/>
                      <a:pt x="1361" y="2130"/>
                    </a:cubicBezTo>
                    <a:cubicBezTo>
                      <a:pt x="1337" y="2142"/>
                      <a:pt x="1347" y="2183"/>
                      <a:pt x="1374" y="2187"/>
                    </a:cubicBezTo>
                    <a:cubicBezTo>
                      <a:pt x="1389" y="2190"/>
                      <a:pt x="1401" y="2182"/>
                      <a:pt x="1405" y="2173"/>
                    </a:cubicBezTo>
                    <a:cubicBezTo>
                      <a:pt x="1408" y="2164"/>
                      <a:pt x="1406" y="2154"/>
                      <a:pt x="1397" y="2150"/>
                    </a:cubicBezTo>
                    <a:close/>
                    <a:moveTo>
                      <a:pt x="1454" y="2176"/>
                    </a:moveTo>
                    <a:cubicBezTo>
                      <a:pt x="1434" y="2190"/>
                      <a:pt x="1415" y="2184"/>
                      <a:pt x="1404" y="2187"/>
                    </a:cubicBezTo>
                    <a:cubicBezTo>
                      <a:pt x="1392" y="2191"/>
                      <a:pt x="1396" y="2205"/>
                      <a:pt x="1410" y="2204"/>
                    </a:cubicBezTo>
                    <a:cubicBezTo>
                      <a:pt x="1425" y="2203"/>
                      <a:pt x="1443" y="2190"/>
                      <a:pt x="1454" y="2176"/>
                    </a:cubicBezTo>
                    <a:close/>
                    <a:moveTo>
                      <a:pt x="1397" y="2244"/>
                    </a:moveTo>
                    <a:cubicBezTo>
                      <a:pt x="1398" y="2237"/>
                      <a:pt x="1392" y="2228"/>
                      <a:pt x="1388" y="2226"/>
                    </a:cubicBezTo>
                    <a:cubicBezTo>
                      <a:pt x="1390" y="2218"/>
                      <a:pt x="1407" y="2217"/>
                      <a:pt x="1410" y="2229"/>
                    </a:cubicBezTo>
                    <a:cubicBezTo>
                      <a:pt x="1412" y="2237"/>
                      <a:pt x="1405" y="2246"/>
                      <a:pt x="1397" y="2244"/>
                    </a:cubicBezTo>
                    <a:close/>
                    <a:moveTo>
                      <a:pt x="1362" y="2253"/>
                    </a:moveTo>
                    <a:cubicBezTo>
                      <a:pt x="1368" y="2253"/>
                      <a:pt x="1372" y="2251"/>
                      <a:pt x="1373" y="2246"/>
                    </a:cubicBezTo>
                    <a:cubicBezTo>
                      <a:pt x="1374" y="2237"/>
                      <a:pt x="1363" y="2234"/>
                      <a:pt x="1358" y="2239"/>
                    </a:cubicBezTo>
                    <a:cubicBezTo>
                      <a:pt x="1354" y="2243"/>
                      <a:pt x="1355" y="2247"/>
                      <a:pt x="1347" y="2250"/>
                    </a:cubicBezTo>
                    <a:cubicBezTo>
                      <a:pt x="1355" y="2249"/>
                      <a:pt x="1357" y="2252"/>
                      <a:pt x="1362" y="2253"/>
                    </a:cubicBezTo>
                    <a:close/>
                    <a:moveTo>
                      <a:pt x="1443" y="2264"/>
                    </a:moveTo>
                    <a:cubicBezTo>
                      <a:pt x="1440" y="2284"/>
                      <a:pt x="1461" y="2317"/>
                      <a:pt x="1481" y="2309"/>
                    </a:cubicBezTo>
                    <a:cubicBezTo>
                      <a:pt x="1483" y="2313"/>
                      <a:pt x="1479" y="2319"/>
                      <a:pt x="1473" y="2320"/>
                    </a:cubicBezTo>
                    <a:cubicBezTo>
                      <a:pt x="1467" y="2321"/>
                      <a:pt x="1458" y="2317"/>
                      <a:pt x="1455" y="2309"/>
                    </a:cubicBezTo>
                    <a:cubicBezTo>
                      <a:pt x="1448" y="2312"/>
                      <a:pt x="1434" y="2289"/>
                      <a:pt x="1443" y="2264"/>
                    </a:cubicBezTo>
                    <a:close/>
                    <a:moveTo>
                      <a:pt x="1353" y="1986"/>
                    </a:moveTo>
                    <a:cubicBezTo>
                      <a:pt x="1345" y="1995"/>
                      <a:pt x="1342" y="2006"/>
                      <a:pt x="1345" y="2017"/>
                    </a:cubicBezTo>
                    <a:cubicBezTo>
                      <a:pt x="1347" y="2026"/>
                      <a:pt x="1353" y="2033"/>
                      <a:pt x="1361" y="2038"/>
                    </a:cubicBezTo>
                    <a:cubicBezTo>
                      <a:pt x="1364" y="2039"/>
                      <a:pt x="1368" y="2041"/>
                      <a:pt x="1372" y="2041"/>
                    </a:cubicBezTo>
                    <a:cubicBezTo>
                      <a:pt x="1370" y="2041"/>
                      <a:pt x="1369" y="2040"/>
                      <a:pt x="1368" y="2040"/>
                    </a:cubicBezTo>
                    <a:cubicBezTo>
                      <a:pt x="1361" y="2036"/>
                      <a:pt x="1359" y="2027"/>
                      <a:pt x="1362" y="2020"/>
                    </a:cubicBezTo>
                    <a:cubicBezTo>
                      <a:pt x="1366" y="2012"/>
                      <a:pt x="1375" y="2010"/>
                      <a:pt x="1383" y="2014"/>
                    </a:cubicBezTo>
                    <a:cubicBezTo>
                      <a:pt x="1393" y="2019"/>
                      <a:pt x="1392" y="2034"/>
                      <a:pt x="1383" y="2040"/>
                    </a:cubicBezTo>
                    <a:cubicBezTo>
                      <a:pt x="1376" y="2044"/>
                      <a:pt x="1367" y="2043"/>
                      <a:pt x="1360" y="2040"/>
                    </a:cubicBezTo>
                    <a:cubicBezTo>
                      <a:pt x="1351" y="2035"/>
                      <a:pt x="1345" y="2027"/>
                      <a:pt x="1342" y="2018"/>
                    </a:cubicBezTo>
                    <a:cubicBezTo>
                      <a:pt x="1338" y="2005"/>
                      <a:pt x="1342" y="1993"/>
                      <a:pt x="1350" y="1984"/>
                    </a:cubicBezTo>
                    <a:cubicBezTo>
                      <a:pt x="1357" y="1976"/>
                      <a:pt x="1366" y="1972"/>
                      <a:pt x="1375" y="1970"/>
                    </a:cubicBezTo>
                    <a:cubicBezTo>
                      <a:pt x="1373" y="1970"/>
                      <a:pt x="1371" y="1969"/>
                      <a:pt x="1368" y="1968"/>
                    </a:cubicBezTo>
                    <a:cubicBezTo>
                      <a:pt x="1358" y="1965"/>
                      <a:pt x="1351" y="1962"/>
                      <a:pt x="1342" y="1956"/>
                    </a:cubicBezTo>
                    <a:cubicBezTo>
                      <a:pt x="1340" y="1955"/>
                      <a:pt x="1338" y="1954"/>
                      <a:pt x="1336" y="1952"/>
                    </a:cubicBezTo>
                    <a:cubicBezTo>
                      <a:pt x="1332" y="1949"/>
                      <a:pt x="1329" y="1946"/>
                      <a:pt x="1326" y="1943"/>
                    </a:cubicBezTo>
                    <a:cubicBezTo>
                      <a:pt x="1325" y="1942"/>
                      <a:pt x="1316" y="1931"/>
                      <a:pt x="1318" y="1929"/>
                    </a:cubicBezTo>
                    <a:cubicBezTo>
                      <a:pt x="1319" y="1929"/>
                      <a:pt x="1324" y="1935"/>
                      <a:pt x="1325" y="1936"/>
                    </a:cubicBezTo>
                    <a:cubicBezTo>
                      <a:pt x="1330" y="1941"/>
                      <a:pt x="1334" y="1944"/>
                      <a:pt x="1339" y="1948"/>
                    </a:cubicBezTo>
                    <a:cubicBezTo>
                      <a:pt x="1341" y="1950"/>
                      <a:pt x="1343" y="1951"/>
                      <a:pt x="1345" y="1952"/>
                    </a:cubicBezTo>
                    <a:cubicBezTo>
                      <a:pt x="1353" y="1958"/>
                      <a:pt x="1360" y="1961"/>
                      <a:pt x="1369" y="1964"/>
                    </a:cubicBezTo>
                    <a:cubicBezTo>
                      <a:pt x="1370" y="1965"/>
                      <a:pt x="1371" y="1965"/>
                      <a:pt x="1373" y="1965"/>
                    </a:cubicBezTo>
                    <a:cubicBezTo>
                      <a:pt x="1370" y="1964"/>
                      <a:pt x="1367" y="1962"/>
                      <a:pt x="1365" y="1960"/>
                    </a:cubicBezTo>
                    <a:cubicBezTo>
                      <a:pt x="1358" y="1955"/>
                      <a:pt x="1353" y="1951"/>
                      <a:pt x="1349" y="1943"/>
                    </a:cubicBezTo>
                    <a:cubicBezTo>
                      <a:pt x="1337" y="1923"/>
                      <a:pt x="1347" y="1904"/>
                      <a:pt x="1363" y="1893"/>
                    </a:cubicBezTo>
                    <a:cubicBezTo>
                      <a:pt x="1377" y="1884"/>
                      <a:pt x="1395" y="1880"/>
                      <a:pt x="1411" y="1888"/>
                    </a:cubicBezTo>
                    <a:cubicBezTo>
                      <a:pt x="1424" y="1894"/>
                      <a:pt x="1430" y="1907"/>
                      <a:pt x="1428" y="1921"/>
                    </a:cubicBezTo>
                    <a:cubicBezTo>
                      <a:pt x="1426" y="1928"/>
                      <a:pt x="1424" y="1933"/>
                      <a:pt x="1419" y="1938"/>
                    </a:cubicBezTo>
                    <a:cubicBezTo>
                      <a:pt x="1416" y="1942"/>
                      <a:pt x="1411" y="1944"/>
                      <a:pt x="1406" y="1945"/>
                    </a:cubicBezTo>
                    <a:cubicBezTo>
                      <a:pt x="1399" y="1945"/>
                      <a:pt x="1393" y="1943"/>
                      <a:pt x="1389" y="1937"/>
                    </a:cubicBezTo>
                    <a:cubicBezTo>
                      <a:pt x="1386" y="1934"/>
                      <a:pt x="1385" y="1930"/>
                      <a:pt x="1386" y="1926"/>
                    </a:cubicBezTo>
                    <a:cubicBezTo>
                      <a:pt x="1387" y="1922"/>
                      <a:pt x="1390" y="1918"/>
                      <a:pt x="1394" y="1916"/>
                    </a:cubicBezTo>
                    <a:cubicBezTo>
                      <a:pt x="1399" y="1914"/>
                      <a:pt x="1404" y="1914"/>
                      <a:pt x="1408" y="1918"/>
                    </a:cubicBezTo>
                    <a:cubicBezTo>
                      <a:pt x="1412" y="1921"/>
                      <a:pt x="1413" y="1927"/>
                      <a:pt x="1411" y="1931"/>
                    </a:cubicBezTo>
                    <a:cubicBezTo>
                      <a:pt x="1408" y="1937"/>
                      <a:pt x="1401" y="1939"/>
                      <a:pt x="1395" y="1936"/>
                    </a:cubicBezTo>
                    <a:cubicBezTo>
                      <a:pt x="1390" y="1933"/>
                      <a:pt x="1388" y="1926"/>
                      <a:pt x="1391" y="1921"/>
                    </a:cubicBezTo>
                    <a:cubicBezTo>
                      <a:pt x="1392" y="1919"/>
                      <a:pt x="1394" y="1917"/>
                      <a:pt x="1396" y="1916"/>
                    </a:cubicBezTo>
                    <a:cubicBezTo>
                      <a:pt x="1395" y="1916"/>
                      <a:pt x="1395" y="1916"/>
                      <a:pt x="1394" y="1917"/>
                    </a:cubicBezTo>
                    <a:cubicBezTo>
                      <a:pt x="1390" y="1919"/>
                      <a:pt x="1388" y="1922"/>
                      <a:pt x="1387" y="1926"/>
                    </a:cubicBezTo>
                    <a:cubicBezTo>
                      <a:pt x="1386" y="1930"/>
                      <a:pt x="1387" y="1934"/>
                      <a:pt x="1390" y="1937"/>
                    </a:cubicBezTo>
                    <a:cubicBezTo>
                      <a:pt x="1394" y="1942"/>
                      <a:pt x="1399" y="1944"/>
                      <a:pt x="1406" y="1943"/>
                    </a:cubicBezTo>
                    <a:cubicBezTo>
                      <a:pt x="1411" y="1943"/>
                      <a:pt x="1415" y="1941"/>
                      <a:pt x="1418" y="1937"/>
                    </a:cubicBezTo>
                    <a:cubicBezTo>
                      <a:pt x="1423" y="1932"/>
                      <a:pt x="1425" y="1927"/>
                      <a:pt x="1426" y="1921"/>
                    </a:cubicBezTo>
                    <a:cubicBezTo>
                      <a:pt x="1428" y="1907"/>
                      <a:pt x="1422" y="1896"/>
                      <a:pt x="1410" y="1890"/>
                    </a:cubicBezTo>
                    <a:cubicBezTo>
                      <a:pt x="1395" y="1883"/>
                      <a:pt x="1376" y="1888"/>
                      <a:pt x="1364" y="1897"/>
                    </a:cubicBezTo>
                    <a:cubicBezTo>
                      <a:pt x="1350" y="1907"/>
                      <a:pt x="1342" y="1924"/>
                      <a:pt x="1352" y="1941"/>
                    </a:cubicBezTo>
                    <a:cubicBezTo>
                      <a:pt x="1357" y="1948"/>
                      <a:pt x="1361" y="1952"/>
                      <a:pt x="1368" y="1956"/>
                    </a:cubicBezTo>
                    <a:cubicBezTo>
                      <a:pt x="1372" y="1959"/>
                      <a:pt x="1376" y="1962"/>
                      <a:pt x="1380" y="1964"/>
                    </a:cubicBezTo>
                    <a:cubicBezTo>
                      <a:pt x="1396" y="1972"/>
                      <a:pt x="1412" y="1975"/>
                      <a:pt x="1426" y="1986"/>
                    </a:cubicBezTo>
                    <a:cubicBezTo>
                      <a:pt x="1439" y="1996"/>
                      <a:pt x="1448" y="2012"/>
                      <a:pt x="1450" y="2031"/>
                    </a:cubicBezTo>
                    <a:cubicBezTo>
                      <a:pt x="1450" y="2041"/>
                      <a:pt x="1449" y="2048"/>
                      <a:pt x="1446" y="2058"/>
                    </a:cubicBezTo>
                    <a:cubicBezTo>
                      <a:pt x="1445" y="2061"/>
                      <a:pt x="1444" y="2065"/>
                      <a:pt x="1442" y="2068"/>
                    </a:cubicBezTo>
                    <a:cubicBezTo>
                      <a:pt x="1445" y="2066"/>
                      <a:pt x="1447" y="2065"/>
                      <a:pt x="1451" y="2065"/>
                    </a:cubicBezTo>
                    <a:cubicBezTo>
                      <a:pt x="1462" y="2063"/>
                      <a:pt x="1472" y="2067"/>
                      <a:pt x="1479" y="2076"/>
                    </a:cubicBezTo>
                    <a:cubicBezTo>
                      <a:pt x="1485" y="2084"/>
                      <a:pt x="1487" y="2096"/>
                      <a:pt x="1481" y="2105"/>
                    </a:cubicBezTo>
                    <a:cubicBezTo>
                      <a:pt x="1476" y="2113"/>
                      <a:pt x="1468" y="2118"/>
                      <a:pt x="1459" y="2116"/>
                    </a:cubicBezTo>
                    <a:cubicBezTo>
                      <a:pt x="1454" y="2115"/>
                      <a:pt x="1450" y="2112"/>
                      <a:pt x="1447" y="2107"/>
                    </a:cubicBezTo>
                    <a:cubicBezTo>
                      <a:pt x="1446" y="2105"/>
                      <a:pt x="1445" y="2102"/>
                      <a:pt x="1445" y="2099"/>
                    </a:cubicBezTo>
                    <a:cubicBezTo>
                      <a:pt x="1446" y="2093"/>
                      <a:pt x="1450" y="2089"/>
                      <a:pt x="1455" y="2088"/>
                    </a:cubicBezTo>
                    <a:cubicBezTo>
                      <a:pt x="1461" y="2088"/>
                      <a:pt x="1466" y="2092"/>
                      <a:pt x="1467" y="2098"/>
                    </a:cubicBezTo>
                    <a:cubicBezTo>
                      <a:pt x="1467" y="2104"/>
                      <a:pt x="1463" y="2109"/>
                      <a:pt x="1457" y="2110"/>
                    </a:cubicBezTo>
                    <a:cubicBezTo>
                      <a:pt x="1452" y="2110"/>
                      <a:pt x="1447" y="2107"/>
                      <a:pt x="1446" y="2102"/>
                    </a:cubicBezTo>
                    <a:cubicBezTo>
                      <a:pt x="1447" y="2109"/>
                      <a:pt x="1453" y="2114"/>
                      <a:pt x="1460" y="2115"/>
                    </a:cubicBezTo>
                    <a:cubicBezTo>
                      <a:pt x="1468" y="2117"/>
                      <a:pt x="1476" y="2112"/>
                      <a:pt x="1480" y="2105"/>
                    </a:cubicBezTo>
                    <a:cubicBezTo>
                      <a:pt x="1485" y="2096"/>
                      <a:pt x="1483" y="2085"/>
                      <a:pt x="1478" y="2077"/>
                    </a:cubicBezTo>
                    <a:cubicBezTo>
                      <a:pt x="1474" y="2072"/>
                      <a:pt x="1469" y="2069"/>
                      <a:pt x="1463" y="2067"/>
                    </a:cubicBezTo>
                    <a:cubicBezTo>
                      <a:pt x="1444" y="2062"/>
                      <a:pt x="1435" y="2083"/>
                      <a:pt x="1416" y="2094"/>
                    </a:cubicBezTo>
                    <a:cubicBezTo>
                      <a:pt x="1397" y="2106"/>
                      <a:pt x="1373" y="2111"/>
                      <a:pt x="1351" y="2108"/>
                    </a:cubicBezTo>
                    <a:cubicBezTo>
                      <a:pt x="1381" y="2107"/>
                      <a:pt x="1410" y="2101"/>
                      <a:pt x="1430" y="2078"/>
                    </a:cubicBezTo>
                    <a:cubicBezTo>
                      <a:pt x="1436" y="2071"/>
                      <a:pt x="1439" y="2065"/>
                      <a:pt x="1442" y="2056"/>
                    </a:cubicBezTo>
                    <a:cubicBezTo>
                      <a:pt x="1445" y="2048"/>
                      <a:pt x="1446" y="2041"/>
                      <a:pt x="1445" y="2032"/>
                    </a:cubicBezTo>
                    <a:cubicBezTo>
                      <a:pt x="1442" y="2005"/>
                      <a:pt x="1427" y="1987"/>
                      <a:pt x="1403" y="1979"/>
                    </a:cubicBezTo>
                    <a:cubicBezTo>
                      <a:pt x="1386" y="1973"/>
                      <a:pt x="1368" y="1972"/>
                      <a:pt x="1353" y="1986"/>
                    </a:cubicBezTo>
                    <a:close/>
                    <a:moveTo>
                      <a:pt x="1226" y="1823"/>
                    </a:moveTo>
                    <a:cubicBezTo>
                      <a:pt x="1229" y="1823"/>
                      <a:pt x="1232" y="1825"/>
                      <a:pt x="1232" y="1828"/>
                    </a:cubicBezTo>
                    <a:cubicBezTo>
                      <a:pt x="1232" y="1830"/>
                      <a:pt x="1230" y="1833"/>
                      <a:pt x="1227" y="1833"/>
                    </a:cubicBezTo>
                    <a:cubicBezTo>
                      <a:pt x="1224" y="1833"/>
                      <a:pt x="1222" y="1831"/>
                      <a:pt x="1222" y="1828"/>
                    </a:cubicBezTo>
                    <a:cubicBezTo>
                      <a:pt x="1221" y="1825"/>
                      <a:pt x="1224" y="1823"/>
                      <a:pt x="1226" y="1823"/>
                    </a:cubicBezTo>
                    <a:close/>
                    <a:moveTo>
                      <a:pt x="1264" y="1955"/>
                    </a:moveTo>
                    <a:cubicBezTo>
                      <a:pt x="1262" y="1959"/>
                      <a:pt x="1262" y="1966"/>
                      <a:pt x="1266" y="1969"/>
                    </a:cubicBezTo>
                    <a:cubicBezTo>
                      <a:pt x="1269" y="1971"/>
                      <a:pt x="1272" y="1971"/>
                      <a:pt x="1275" y="1970"/>
                    </a:cubicBezTo>
                    <a:cubicBezTo>
                      <a:pt x="1278" y="1968"/>
                      <a:pt x="1279" y="1963"/>
                      <a:pt x="1277" y="1961"/>
                    </a:cubicBezTo>
                    <a:cubicBezTo>
                      <a:pt x="1275" y="1959"/>
                      <a:pt x="1272" y="1958"/>
                      <a:pt x="1270" y="1959"/>
                    </a:cubicBezTo>
                    <a:cubicBezTo>
                      <a:pt x="1272" y="1955"/>
                      <a:pt x="1281" y="1957"/>
                      <a:pt x="1281" y="1965"/>
                    </a:cubicBezTo>
                    <a:cubicBezTo>
                      <a:pt x="1281" y="1969"/>
                      <a:pt x="1278" y="1973"/>
                      <a:pt x="1274" y="1974"/>
                    </a:cubicBezTo>
                    <a:cubicBezTo>
                      <a:pt x="1266" y="1976"/>
                      <a:pt x="1260" y="1970"/>
                      <a:pt x="1259" y="1963"/>
                    </a:cubicBezTo>
                    <a:cubicBezTo>
                      <a:pt x="1258" y="1957"/>
                      <a:pt x="1262" y="1951"/>
                      <a:pt x="1268" y="1947"/>
                    </a:cubicBezTo>
                    <a:cubicBezTo>
                      <a:pt x="1251" y="1956"/>
                      <a:pt x="1238" y="1984"/>
                      <a:pt x="1237" y="1997"/>
                    </a:cubicBezTo>
                    <a:cubicBezTo>
                      <a:pt x="1237" y="1997"/>
                      <a:pt x="1235" y="1996"/>
                      <a:pt x="1234" y="1996"/>
                    </a:cubicBezTo>
                    <a:cubicBezTo>
                      <a:pt x="1237" y="1974"/>
                      <a:pt x="1253" y="1949"/>
                      <a:pt x="1269" y="1943"/>
                    </a:cubicBezTo>
                    <a:cubicBezTo>
                      <a:pt x="1244" y="1937"/>
                      <a:pt x="1229" y="1928"/>
                      <a:pt x="1212" y="1927"/>
                    </a:cubicBezTo>
                    <a:cubicBezTo>
                      <a:pt x="1204" y="1926"/>
                      <a:pt x="1195" y="1928"/>
                      <a:pt x="1190" y="1933"/>
                    </a:cubicBezTo>
                    <a:cubicBezTo>
                      <a:pt x="1188" y="1932"/>
                      <a:pt x="1186" y="1932"/>
                      <a:pt x="1183" y="1933"/>
                    </a:cubicBezTo>
                    <a:cubicBezTo>
                      <a:pt x="1189" y="1924"/>
                      <a:pt x="1202" y="1921"/>
                      <a:pt x="1215" y="1923"/>
                    </a:cubicBezTo>
                    <a:cubicBezTo>
                      <a:pt x="1216" y="1923"/>
                      <a:pt x="1217" y="1924"/>
                      <a:pt x="1217" y="1924"/>
                    </a:cubicBezTo>
                    <a:cubicBezTo>
                      <a:pt x="1204" y="1915"/>
                      <a:pt x="1184" y="1913"/>
                      <a:pt x="1167" y="1918"/>
                    </a:cubicBezTo>
                    <a:cubicBezTo>
                      <a:pt x="1160" y="1920"/>
                      <a:pt x="1152" y="1923"/>
                      <a:pt x="1148" y="1929"/>
                    </a:cubicBezTo>
                    <a:cubicBezTo>
                      <a:pt x="1146" y="1933"/>
                      <a:pt x="1145" y="1939"/>
                      <a:pt x="1149" y="1942"/>
                    </a:cubicBezTo>
                    <a:cubicBezTo>
                      <a:pt x="1151" y="1943"/>
                      <a:pt x="1153" y="1943"/>
                      <a:pt x="1154" y="1942"/>
                    </a:cubicBezTo>
                    <a:cubicBezTo>
                      <a:pt x="1155" y="1941"/>
                      <a:pt x="1155" y="1939"/>
                      <a:pt x="1155" y="1938"/>
                    </a:cubicBezTo>
                    <a:cubicBezTo>
                      <a:pt x="1154" y="1937"/>
                      <a:pt x="1153" y="1936"/>
                      <a:pt x="1152" y="1936"/>
                    </a:cubicBezTo>
                    <a:cubicBezTo>
                      <a:pt x="1151" y="1936"/>
                      <a:pt x="1150" y="1937"/>
                      <a:pt x="1150" y="1939"/>
                    </a:cubicBezTo>
                    <a:cubicBezTo>
                      <a:pt x="1150" y="1939"/>
                      <a:pt x="1151" y="1940"/>
                      <a:pt x="1152" y="1940"/>
                    </a:cubicBezTo>
                    <a:cubicBezTo>
                      <a:pt x="1151" y="1941"/>
                      <a:pt x="1150" y="1940"/>
                      <a:pt x="1149" y="1940"/>
                    </a:cubicBezTo>
                    <a:cubicBezTo>
                      <a:pt x="1148" y="1938"/>
                      <a:pt x="1148" y="1936"/>
                      <a:pt x="1149" y="1935"/>
                    </a:cubicBezTo>
                    <a:cubicBezTo>
                      <a:pt x="1151" y="1933"/>
                      <a:pt x="1154" y="1933"/>
                      <a:pt x="1156" y="1935"/>
                    </a:cubicBezTo>
                    <a:cubicBezTo>
                      <a:pt x="1158" y="1936"/>
                      <a:pt x="1159" y="1938"/>
                      <a:pt x="1159" y="1940"/>
                    </a:cubicBezTo>
                    <a:cubicBezTo>
                      <a:pt x="1159" y="1942"/>
                      <a:pt x="1158" y="1944"/>
                      <a:pt x="1156" y="1945"/>
                    </a:cubicBezTo>
                    <a:cubicBezTo>
                      <a:pt x="1154" y="1946"/>
                      <a:pt x="1151" y="1947"/>
                      <a:pt x="1149" y="1945"/>
                    </a:cubicBezTo>
                    <a:cubicBezTo>
                      <a:pt x="1144" y="1942"/>
                      <a:pt x="1144" y="1937"/>
                      <a:pt x="1145" y="1932"/>
                    </a:cubicBezTo>
                    <a:cubicBezTo>
                      <a:pt x="1146" y="1930"/>
                      <a:pt x="1147" y="1927"/>
                      <a:pt x="1149" y="1926"/>
                    </a:cubicBezTo>
                    <a:cubicBezTo>
                      <a:pt x="1141" y="1932"/>
                      <a:pt x="1138" y="1941"/>
                      <a:pt x="1138" y="1950"/>
                    </a:cubicBezTo>
                    <a:cubicBezTo>
                      <a:pt x="1138" y="1956"/>
                      <a:pt x="1141" y="1962"/>
                      <a:pt x="1146" y="1966"/>
                    </a:cubicBezTo>
                    <a:cubicBezTo>
                      <a:pt x="1146" y="1966"/>
                      <a:pt x="1146" y="1966"/>
                      <a:pt x="1146" y="1966"/>
                    </a:cubicBezTo>
                    <a:cubicBezTo>
                      <a:pt x="1142" y="1961"/>
                      <a:pt x="1142" y="1954"/>
                      <a:pt x="1150" y="1953"/>
                    </a:cubicBezTo>
                    <a:cubicBezTo>
                      <a:pt x="1156" y="1952"/>
                      <a:pt x="1166" y="1958"/>
                      <a:pt x="1174" y="1945"/>
                    </a:cubicBezTo>
                    <a:cubicBezTo>
                      <a:pt x="1174" y="1952"/>
                      <a:pt x="1172" y="1959"/>
                      <a:pt x="1167" y="1964"/>
                    </a:cubicBezTo>
                    <a:cubicBezTo>
                      <a:pt x="1163" y="1969"/>
                      <a:pt x="1155" y="1971"/>
                      <a:pt x="1149" y="1969"/>
                    </a:cubicBezTo>
                    <a:cubicBezTo>
                      <a:pt x="1141" y="1966"/>
                      <a:pt x="1137" y="1958"/>
                      <a:pt x="1136" y="1950"/>
                    </a:cubicBezTo>
                    <a:cubicBezTo>
                      <a:pt x="1135" y="1939"/>
                      <a:pt x="1142" y="1929"/>
                      <a:pt x="1151" y="1922"/>
                    </a:cubicBezTo>
                    <a:cubicBezTo>
                      <a:pt x="1160" y="1917"/>
                      <a:pt x="1176" y="1914"/>
                      <a:pt x="1186" y="1914"/>
                    </a:cubicBezTo>
                    <a:cubicBezTo>
                      <a:pt x="1196" y="1914"/>
                      <a:pt x="1207" y="1916"/>
                      <a:pt x="1215" y="1920"/>
                    </a:cubicBezTo>
                    <a:cubicBezTo>
                      <a:pt x="1211" y="1917"/>
                      <a:pt x="1207" y="1912"/>
                      <a:pt x="1204" y="1907"/>
                    </a:cubicBezTo>
                    <a:cubicBezTo>
                      <a:pt x="1197" y="1896"/>
                      <a:pt x="1195" y="1886"/>
                      <a:pt x="1196" y="1873"/>
                    </a:cubicBezTo>
                    <a:cubicBezTo>
                      <a:pt x="1196" y="1868"/>
                      <a:pt x="1197" y="1864"/>
                      <a:pt x="1198" y="1860"/>
                    </a:cubicBezTo>
                    <a:cubicBezTo>
                      <a:pt x="1199" y="1861"/>
                      <a:pt x="1200" y="1861"/>
                      <a:pt x="1201" y="1861"/>
                    </a:cubicBezTo>
                    <a:cubicBezTo>
                      <a:pt x="1200" y="1865"/>
                      <a:pt x="1200" y="1869"/>
                      <a:pt x="1200" y="1873"/>
                    </a:cubicBezTo>
                    <a:cubicBezTo>
                      <a:pt x="1199" y="1885"/>
                      <a:pt x="1202" y="1894"/>
                      <a:pt x="1208" y="1905"/>
                    </a:cubicBezTo>
                    <a:cubicBezTo>
                      <a:pt x="1217" y="1918"/>
                      <a:pt x="1230" y="1926"/>
                      <a:pt x="1244" y="1931"/>
                    </a:cubicBezTo>
                    <a:cubicBezTo>
                      <a:pt x="1241" y="1929"/>
                      <a:pt x="1238" y="1926"/>
                      <a:pt x="1235" y="1923"/>
                    </a:cubicBezTo>
                    <a:cubicBezTo>
                      <a:pt x="1235" y="1923"/>
                      <a:pt x="1235" y="1923"/>
                      <a:pt x="1235" y="1923"/>
                    </a:cubicBezTo>
                    <a:cubicBezTo>
                      <a:pt x="1230" y="1916"/>
                      <a:pt x="1226" y="1908"/>
                      <a:pt x="1227" y="1899"/>
                    </a:cubicBezTo>
                    <a:cubicBezTo>
                      <a:pt x="1229" y="1908"/>
                      <a:pt x="1232" y="1914"/>
                      <a:pt x="1237" y="1921"/>
                    </a:cubicBezTo>
                    <a:cubicBezTo>
                      <a:pt x="1238" y="1921"/>
                      <a:pt x="1238" y="1921"/>
                      <a:pt x="1238" y="1921"/>
                    </a:cubicBezTo>
                    <a:cubicBezTo>
                      <a:pt x="1249" y="1935"/>
                      <a:pt x="1254" y="1935"/>
                      <a:pt x="1271" y="1939"/>
                    </a:cubicBezTo>
                    <a:cubicBezTo>
                      <a:pt x="1297" y="1945"/>
                      <a:pt x="1325" y="1949"/>
                      <a:pt x="1344" y="1965"/>
                    </a:cubicBezTo>
                    <a:cubicBezTo>
                      <a:pt x="1330" y="1956"/>
                      <a:pt x="1275" y="1936"/>
                      <a:pt x="1264" y="1955"/>
                    </a:cubicBezTo>
                    <a:close/>
                    <a:moveTo>
                      <a:pt x="1232" y="1911"/>
                    </a:moveTo>
                    <a:cubicBezTo>
                      <a:pt x="1244" y="1906"/>
                      <a:pt x="1235" y="1891"/>
                      <a:pt x="1234" y="1885"/>
                    </a:cubicBezTo>
                    <a:cubicBezTo>
                      <a:pt x="1232" y="1881"/>
                      <a:pt x="1232" y="1878"/>
                      <a:pt x="1235" y="1874"/>
                    </a:cubicBezTo>
                    <a:cubicBezTo>
                      <a:pt x="1230" y="1876"/>
                      <a:pt x="1221" y="1886"/>
                      <a:pt x="1219" y="1891"/>
                    </a:cubicBezTo>
                    <a:cubicBezTo>
                      <a:pt x="1216" y="1899"/>
                      <a:pt x="1218" y="1908"/>
                      <a:pt x="1228" y="1911"/>
                    </a:cubicBezTo>
                    <a:cubicBezTo>
                      <a:pt x="1225" y="1907"/>
                      <a:pt x="1225" y="1900"/>
                      <a:pt x="1227" y="1896"/>
                    </a:cubicBezTo>
                    <a:cubicBezTo>
                      <a:pt x="1227" y="1898"/>
                      <a:pt x="1228" y="1906"/>
                      <a:pt x="1232" y="1911"/>
                    </a:cubicBezTo>
                    <a:close/>
                    <a:moveTo>
                      <a:pt x="1188" y="1972"/>
                    </a:moveTo>
                    <a:cubicBezTo>
                      <a:pt x="1185" y="1971"/>
                      <a:pt x="1182" y="1973"/>
                      <a:pt x="1181" y="1976"/>
                    </a:cubicBezTo>
                    <a:cubicBezTo>
                      <a:pt x="1180" y="1979"/>
                      <a:pt x="1182" y="1982"/>
                      <a:pt x="1185" y="1983"/>
                    </a:cubicBezTo>
                    <a:cubicBezTo>
                      <a:pt x="1188" y="1983"/>
                      <a:pt x="1191" y="1982"/>
                      <a:pt x="1192" y="1978"/>
                    </a:cubicBezTo>
                    <a:cubicBezTo>
                      <a:pt x="1193" y="1975"/>
                      <a:pt x="1191" y="1972"/>
                      <a:pt x="1188" y="1972"/>
                    </a:cubicBezTo>
                    <a:close/>
                    <a:moveTo>
                      <a:pt x="1186" y="1955"/>
                    </a:moveTo>
                    <a:cubicBezTo>
                      <a:pt x="1182" y="1954"/>
                      <a:pt x="1178" y="1956"/>
                      <a:pt x="1178" y="1960"/>
                    </a:cubicBezTo>
                    <a:cubicBezTo>
                      <a:pt x="1177" y="1964"/>
                      <a:pt x="1179" y="1968"/>
                      <a:pt x="1183" y="1968"/>
                    </a:cubicBezTo>
                    <a:cubicBezTo>
                      <a:pt x="1187" y="1969"/>
                      <a:pt x="1190" y="1967"/>
                      <a:pt x="1191" y="1963"/>
                    </a:cubicBezTo>
                    <a:cubicBezTo>
                      <a:pt x="1192" y="1959"/>
                      <a:pt x="1190" y="1956"/>
                      <a:pt x="1186" y="1955"/>
                    </a:cubicBezTo>
                    <a:close/>
                    <a:moveTo>
                      <a:pt x="1188" y="1933"/>
                    </a:moveTo>
                    <a:cubicBezTo>
                      <a:pt x="1183" y="1932"/>
                      <a:pt x="1178" y="1935"/>
                      <a:pt x="1177" y="1940"/>
                    </a:cubicBezTo>
                    <a:cubicBezTo>
                      <a:pt x="1176" y="1945"/>
                      <a:pt x="1179" y="1950"/>
                      <a:pt x="1184" y="1951"/>
                    </a:cubicBezTo>
                    <a:cubicBezTo>
                      <a:pt x="1189" y="1953"/>
                      <a:pt x="1194" y="1949"/>
                      <a:pt x="1195" y="1944"/>
                    </a:cubicBezTo>
                    <a:cubicBezTo>
                      <a:pt x="1196" y="1939"/>
                      <a:pt x="1193" y="1934"/>
                      <a:pt x="1188" y="1933"/>
                    </a:cubicBezTo>
                    <a:close/>
                    <a:moveTo>
                      <a:pt x="1203" y="1839"/>
                    </a:moveTo>
                    <a:cubicBezTo>
                      <a:pt x="1208" y="1839"/>
                      <a:pt x="1213" y="1843"/>
                      <a:pt x="1214" y="1848"/>
                    </a:cubicBezTo>
                    <a:cubicBezTo>
                      <a:pt x="1214" y="1854"/>
                      <a:pt x="1210" y="1859"/>
                      <a:pt x="1204" y="1859"/>
                    </a:cubicBezTo>
                    <a:cubicBezTo>
                      <a:pt x="1199" y="1860"/>
                      <a:pt x="1194" y="1856"/>
                      <a:pt x="1193" y="1850"/>
                    </a:cubicBezTo>
                    <a:cubicBezTo>
                      <a:pt x="1193" y="1844"/>
                      <a:pt x="1197" y="1839"/>
                      <a:pt x="1203" y="1839"/>
                    </a:cubicBezTo>
                    <a:close/>
                    <a:moveTo>
                      <a:pt x="1214" y="1827"/>
                    </a:moveTo>
                    <a:cubicBezTo>
                      <a:pt x="1218" y="1827"/>
                      <a:pt x="1221" y="1829"/>
                      <a:pt x="1221" y="1833"/>
                    </a:cubicBezTo>
                    <a:cubicBezTo>
                      <a:pt x="1222" y="1837"/>
                      <a:pt x="1219" y="1840"/>
                      <a:pt x="1215" y="1840"/>
                    </a:cubicBezTo>
                    <a:cubicBezTo>
                      <a:pt x="1211" y="1841"/>
                      <a:pt x="1208" y="1838"/>
                      <a:pt x="1208" y="1834"/>
                    </a:cubicBezTo>
                    <a:cubicBezTo>
                      <a:pt x="1208" y="1831"/>
                      <a:pt x="1210" y="1827"/>
                      <a:pt x="1214" y="1827"/>
                    </a:cubicBezTo>
                    <a:close/>
                    <a:moveTo>
                      <a:pt x="1383" y="1875"/>
                    </a:moveTo>
                    <a:cubicBezTo>
                      <a:pt x="1396" y="1881"/>
                      <a:pt x="1411" y="1884"/>
                      <a:pt x="1424" y="1880"/>
                    </a:cubicBezTo>
                    <a:cubicBezTo>
                      <a:pt x="1438" y="1876"/>
                      <a:pt x="1448" y="1865"/>
                      <a:pt x="1450" y="1851"/>
                    </a:cubicBezTo>
                    <a:cubicBezTo>
                      <a:pt x="1451" y="1844"/>
                      <a:pt x="1450" y="1835"/>
                      <a:pt x="1446" y="1828"/>
                    </a:cubicBezTo>
                    <a:cubicBezTo>
                      <a:pt x="1441" y="1820"/>
                      <a:pt x="1437" y="1815"/>
                      <a:pt x="1429" y="1810"/>
                    </a:cubicBezTo>
                    <a:cubicBezTo>
                      <a:pt x="1421" y="1806"/>
                      <a:pt x="1415" y="1803"/>
                      <a:pt x="1406" y="1802"/>
                    </a:cubicBezTo>
                    <a:cubicBezTo>
                      <a:pt x="1402" y="1802"/>
                      <a:pt x="1399" y="1801"/>
                      <a:pt x="1395" y="1802"/>
                    </a:cubicBezTo>
                    <a:cubicBezTo>
                      <a:pt x="1385" y="1802"/>
                      <a:pt x="1377" y="1804"/>
                      <a:pt x="1367" y="1808"/>
                    </a:cubicBezTo>
                    <a:cubicBezTo>
                      <a:pt x="1353" y="1814"/>
                      <a:pt x="1344" y="1821"/>
                      <a:pt x="1335" y="1833"/>
                    </a:cubicBezTo>
                    <a:cubicBezTo>
                      <a:pt x="1335" y="1833"/>
                      <a:pt x="1334" y="1834"/>
                      <a:pt x="1334" y="1835"/>
                    </a:cubicBezTo>
                    <a:cubicBezTo>
                      <a:pt x="1334" y="1825"/>
                      <a:pt x="1331" y="1814"/>
                      <a:pt x="1326" y="1805"/>
                    </a:cubicBezTo>
                    <a:cubicBezTo>
                      <a:pt x="1320" y="1794"/>
                      <a:pt x="1310" y="1786"/>
                      <a:pt x="1297" y="1783"/>
                    </a:cubicBezTo>
                    <a:cubicBezTo>
                      <a:pt x="1293" y="1782"/>
                      <a:pt x="1287" y="1782"/>
                      <a:pt x="1281" y="1784"/>
                    </a:cubicBezTo>
                    <a:cubicBezTo>
                      <a:pt x="1287" y="1783"/>
                      <a:pt x="1292" y="1784"/>
                      <a:pt x="1297" y="1785"/>
                    </a:cubicBezTo>
                    <a:cubicBezTo>
                      <a:pt x="1309" y="1788"/>
                      <a:pt x="1317" y="1796"/>
                      <a:pt x="1323" y="1807"/>
                    </a:cubicBezTo>
                    <a:cubicBezTo>
                      <a:pt x="1327" y="1815"/>
                      <a:pt x="1329" y="1822"/>
                      <a:pt x="1329" y="1830"/>
                    </a:cubicBezTo>
                    <a:cubicBezTo>
                      <a:pt x="1329" y="1845"/>
                      <a:pt x="1325" y="1856"/>
                      <a:pt x="1324" y="1871"/>
                    </a:cubicBezTo>
                    <a:cubicBezTo>
                      <a:pt x="1324" y="1872"/>
                      <a:pt x="1324" y="1872"/>
                      <a:pt x="1324" y="1872"/>
                    </a:cubicBezTo>
                    <a:cubicBezTo>
                      <a:pt x="1324" y="1880"/>
                      <a:pt x="1324" y="1887"/>
                      <a:pt x="1326" y="1895"/>
                    </a:cubicBezTo>
                    <a:cubicBezTo>
                      <a:pt x="1326" y="1897"/>
                      <a:pt x="1331" y="1916"/>
                      <a:pt x="1334" y="1916"/>
                    </a:cubicBezTo>
                    <a:cubicBezTo>
                      <a:pt x="1335" y="1915"/>
                      <a:pt x="1332" y="1903"/>
                      <a:pt x="1332" y="1901"/>
                    </a:cubicBezTo>
                    <a:cubicBezTo>
                      <a:pt x="1330" y="1891"/>
                      <a:pt x="1329" y="1882"/>
                      <a:pt x="1329" y="1872"/>
                    </a:cubicBezTo>
                    <a:cubicBezTo>
                      <a:pt x="1329" y="1872"/>
                      <a:pt x="1329" y="1871"/>
                      <a:pt x="1329" y="1871"/>
                    </a:cubicBezTo>
                    <a:cubicBezTo>
                      <a:pt x="1329" y="1857"/>
                      <a:pt x="1332" y="1847"/>
                      <a:pt x="1339" y="1835"/>
                    </a:cubicBezTo>
                    <a:cubicBezTo>
                      <a:pt x="1348" y="1822"/>
                      <a:pt x="1362" y="1811"/>
                      <a:pt x="1378" y="1810"/>
                    </a:cubicBezTo>
                    <a:cubicBezTo>
                      <a:pt x="1387" y="1809"/>
                      <a:pt x="1400" y="1815"/>
                      <a:pt x="1401" y="1825"/>
                    </a:cubicBezTo>
                    <a:cubicBezTo>
                      <a:pt x="1401" y="1829"/>
                      <a:pt x="1399" y="1832"/>
                      <a:pt x="1396" y="1833"/>
                    </a:cubicBezTo>
                    <a:cubicBezTo>
                      <a:pt x="1393" y="1834"/>
                      <a:pt x="1390" y="1833"/>
                      <a:pt x="1388" y="1831"/>
                    </a:cubicBezTo>
                    <a:cubicBezTo>
                      <a:pt x="1387" y="1828"/>
                      <a:pt x="1387" y="1826"/>
                      <a:pt x="1387" y="1824"/>
                    </a:cubicBezTo>
                    <a:cubicBezTo>
                      <a:pt x="1388" y="1822"/>
                      <a:pt x="1392" y="1821"/>
                      <a:pt x="1394" y="1823"/>
                    </a:cubicBezTo>
                    <a:cubicBezTo>
                      <a:pt x="1395" y="1824"/>
                      <a:pt x="1396" y="1826"/>
                      <a:pt x="1395" y="1827"/>
                    </a:cubicBezTo>
                    <a:cubicBezTo>
                      <a:pt x="1397" y="1826"/>
                      <a:pt x="1398" y="1824"/>
                      <a:pt x="1397" y="1822"/>
                    </a:cubicBezTo>
                    <a:cubicBezTo>
                      <a:pt x="1395" y="1819"/>
                      <a:pt x="1392" y="1817"/>
                      <a:pt x="1388" y="1818"/>
                    </a:cubicBezTo>
                    <a:cubicBezTo>
                      <a:pt x="1383" y="1819"/>
                      <a:pt x="1379" y="1825"/>
                      <a:pt x="1381" y="1831"/>
                    </a:cubicBezTo>
                    <a:cubicBezTo>
                      <a:pt x="1382" y="1835"/>
                      <a:pt x="1384" y="1839"/>
                      <a:pt x="1388" y="1841"/>
                    </a:cubicBezTo>
                    <a:cubicBezTo>
                      <a:pt x="1392" y="1842"/>
                      <a:pt x="1396" y="1842"/>
                      <a:pt x="1400" y="1840"/>
                    </a:cubicBezTo>
                    <a:cubicBezTo>
                      <a:pt x="1405" y="1837"/>
                      <a:pt x="1408" y="1832"/>
                      <a:pt x="1408" y="1827"/>
                    </a:cubicBezTo>
                    <a:cubicBezTo>
                      <a:pt x="1407" y="1814"/>
                      <a:pt x="1394" y="1807"/>
                      <a:pt x="1382" y="1807"/>
                    </a:cubicBezTo>
                    <a:cubicBezTo>
                      <a:pt x="1378" y="1808"/>
                      <a:pt x="1374" y="1808"/>
                      <a:pt x="1371" y="1810"/>
                    </a:cubicBezTo>
                    <a:cubicBezTo>
                      <a:pt x="1382" y="1805"/>
                      <a:pt x="1393" y="1803"/>
                      <a:pt x="1406" y="1805"/>
                    </a:cubicBezTo>
                    <a:cubicBezTo>
                      <a:pt x="1414" y="1806"/>
                      <a:pt x="1421" y="1808"/>
                      <a:pt x="1428" y="1812"/>
                    </a:cubicBezTo>
                    <a:cubicBezTo>
                      <a:pt x="1435" y="1817"/>
                      <a:pt x="1440" y="1821"/>
                      <a:pt x="1445" y="1829"/>
                    </a:cubicBezTo>
                    <a:cubicBezTo>
                      <a:pt x="1447" y="1833"/>
                      <a:pt x="1448" y="1837"/>
                      <a:pt x="1449" y="1841"/>
                    </a:cubicBezTo>
                    <a:cubicBezTo>
                      <a:pt x="1449" y="1842"/>
                      <a:pt x="1449" y="1842"/>
                      <a:pt x="1449" y="1842"/>
                    </a:cubicBezTo>
                    <a:cubicBezTo>
                      <a:pt x="1445" y="1830"/>
                      <a:pt x="1431" y="1824"/>
                      <a:pt x="1420" y="1838"/>
                    </a:cubicBezTo>
                    <a:cubicBezTo>
                      <a:pt x="1412" y="1847"/>
                      <a:pt x="1414" y="1872"/>
                      <a:pt x="1383" y="1875"/>
                    </a:cubicBezTo>
                    <a:close/>
                    <a:moveTo>
                      <a:pt x="1297" y="1786"/>
                    </a:moveTo>
                    <a:cubicBezTo>
                      <a:pt x="1295" y="1801"/>
                      <a:pt x="1275" y="1796"/>
                      <a:pt x="1268" y="1796"/>
                    </a:cubicBezTo>
                    <a:cubicBezTo>
                      <a:pt x="1262" y="1795"/>
                      <a:pt x="1258" y="1796"/>
                      <a:pt x="1255" y="1800"/>
                    </a:cubicBezTo>
                    <a:cubicBezTo>
                      <a:pt x="1256" y="1794"/>
                      <a:pt x="1265" y="1781"/>
                      <a:pt x="1271" y="1777"/>
                    </a:cubicBezTo>
                    <a:cubicBezTo>
                      <a:pt x="1279" y="1771"/>
                      <a:pt x="1290" y="1771"/>
                      <a:pt x="1297" y="1781"/>
                    </a:cubicBezTo>
                    <a:cubicBezTo>
                      <a:pt x="1291" y="1780"/>
                      <a:pt x="1283" y="1781"/>
                      <a:pt x="1278" y="1785"/>
                    </a:cubicBezTo>
                    <a:cubicBezTo>
                      <a:pt x="1281" y="1784"/>
                      <a:pt x="1291" y="1783"/>
                      <a:pt x="1297" y="1786"/>
                    </a:cubicBezTo>
                    <a:close/>
                    <a:moveTo>
                      <a:pt x="1339" y="2088"/>
                    </a:moveTo>
                    <a:cubicBezTo>
                      <a:pt x="1319" y="2080"/>
                      <a:pt x="1309" y="2071"/>
                      <a:pt x="1292" y="2060"/>
                    </a:cubicBezTo>
                    <a:cubicBezTo>
                      <a:pt x="1284" y="2055"/>
                      <a:pt x="1275" y="2052"/>
                      <a:pt x="1265" y="2054"/>
                    </a:cubicBezTo>
                    <a:cubicBezTo>
                      <a:pt x="1257" y="2056"/>
                      <a:pt x="1250" y="2062"/>
                      <a:pt x="1248" y="2070"/>
                    </a:cubicBezTo>
                    <a:cubicBezTo>
                      <a:pt x="1246" y="2077"/>
                      <a:pt x="1248" y="2084"/>
                      <a:pt x="1254" y="2089"/>
                    </a:cubicBezTo>
                    <a:cubicBezTo>
                      <a:pt x="1257" y="2092"/>
                      <a:pt x="1262" y="2093"/>
                      <a:pt x="1266" y="2093"/>
                    </a:cubicBezTo>
                    <a:cubicBezTo>
                      <a:pt x="1272" y="2092"/>
                      <a:pt x="1278" y="2086"/>
                      <a:pt x="1276" y="2080"/>
                    </a:cubicBezTo>
                    <a:cubicBezTo>
                      <a:pt x="1275" y="2076"/>
                      <a:pt x="1272" y="2073"/>
                      <a:pt x="1267" y="2073"/>
                    </a:cubicBezTo>
                    <a:cubicBezTo>
                      <a:pt x="1263" y="2073"/>
                      <a:pt x="1259" y="2078"/>
                      <a:pt x="1259" y="2082"/>
                    </a:cubicBezTo>
                    <a:cubicBezTo>
                      <a:pt x="1260" y="2087"/>
                      <a:pt x="1264" y="2091"/>
                      <a:pt x="1269" y="2090"/>
                    </a:cubicBezTo>
                    <a:cubicBezTo>
                      <a:pt x="1270" y="2090"/>
                      <a:pt x="1271" y="2090"/>
                      <a:pt x="1272" y="2089"/>
                    </a:cubicBezTo>
                    <a:cubicBezTo>
                      <a:pt x="1270" y="2090"/>
                      <a:pt x="1268" y="2091"/>
                      <a:pt x="1266" y="2091"/>
                    </a:cubicBezTo>
                    <a:cubicBezTo>
                      <a:pt x="1262" y="2092"/>
                      <a:pt x="1258" y="2091"/>
                      <a:pt x="1255" y="2088"/>
                    </a:cubicBezTo>
                    <a:cubicBezTo>
                      <a:pt x="1251" y="2083"/>
                      <a:pt x="1249" y="2077"/>
                      <a:pt x="1251" y="2071"/>
                    </a:cubicBezTo>
                    <a:cubicBezTo>
                      <a:pt x="1253" y="2064"/>
                      <a:pt x="1259" y="2060"/>
                      <a:pt x="1266" y="2058"/>
                    </a:cubicBezTo>
                    <a:cubicBezTo>
                      <a:pt x="1275" y="2057"/>
                      <a:pt x="1282" y="2060"/>
                      <a:pt x="1290" y="2064"/>
                    </a:cubicBezTo>
                    <a:cubicBezTo>
                      <a:pt x="1307" y="2075"/>
                      <a:pt x="1317" y="2085"/>
                      <a:pt x="1337" y="2093"/>
                    </a:cubicBezTo>
                    <a:cubicBezTo>
                      <a:pt x="1356" y="2100"/>
                      <a:pt x="1375" y="2101"/>
                      <a:pt x="1394" y="2095"/>
                    </a:cubicBezTo>
                    <a:cubicBezTo>
                      <a:pt x="1412" y="2089"/>
                      <a:pt x="1424" y="2077"/>
                      <a:pt x="1426" y="2058"/>
                    </a:cubicBezTo>
                    <a:cubicBezTo>
                      <a:pt x="1428" y="2041"/>
                      <a:pt x="1420" y="2023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8" y="2022"/>
                      <a:pt x="1410" y="2033"/>
                      <a:pt x="1406" y="2042"/>
                    </a:cubicBezTo>
                    <a:cubicBezTo>
                      <a:pt x="1398" y="2057"/>
                      <a:pt x="1383" y="2061"/>
                      <a:pt x="1368" y="2055"/>
                    </a:cubicBezTo>
                    <a:cubicBezTo>
                      <a:pt x="1340" y="2043"/>
                      <a:pt x="1326" y="2077"/>
                      <a:pt x="1356" y="2090"/>
                    </a:cubicBezTo>
                    <a:cubicBezTo>
                      <a:pt x="1371" y="2096"/>
                      <a:pt x="1389" y="2090"/>
                      <a:pt x="1400" y="2082"/>
                    </a:cubicBezTo>
                    <a:cubicBezTo>
                      <a:pt x="1420" y="2065"/>
                      <a:pt x="1426" y="2030"/>
                      <a:pt x="1404" y="2015"/>
                    </a:cubicBezTo>
                    <a:cubicBezTo>
                      <a:pt x="1418" y="2024"/>
                      <a:pt x="1425" y="2041"/>
                      <a:pt x="1423" y="2058"/>
                    </a:cubicBezTo>
                    <a:cubicBezTo>
                      <a:pt x="1420" y="2075"/>
                      <a:pt x="1409" y="2085"/>
                      <a:pt x="1393" y="2091"/>
                    </a:cubicBezTo>
                    <a:cubicBezTo>
                      <a:pt x="1375" y="2096"/>
                      <a:pt x="1356" y="2095"/>
                      <a:pt x="1339" y="2088"/>
                    </a:cubicBezTo>
                    <a:close/>
                    <a:moveTo>
                      <a:pt x="1338" y="1925"/>
                    </a:moveTo>
                    <a:cubicBezTo>
                      <a:pt x="1343" y="1891"/>
                      <a:pt x="1368" y="1876"/>
                      <a:pt x="1375" y="1862"/>
                    </a:cubicBezTo>
                    <a:cubicBezTo>
                      <a:pt x="1384" y="1845"/>
                      <a:pt x="1365" y="1836"/>
                      <a:pt x="1352" y="1851"/>
                    </a:cubicBezTo>
                    <a:cubicBezTo>
                      <a:pt x="1338" y="1867"/>
                      <a:pt x="1334" y="1899"/>
                      <a:pt x="1338" y="1925"/>
                    </a:cubicBezTo>
                    <a:close/>
                    <a:moveTo>
                      <a:pt x="1348" y="1966"/>
                    </a:moveTo>
                    <a:cubicBezTo>
                      <a:pt x="1332" y="1964"/>
                      <a:pt x="1317" y="1969"/>
                      <a:pt x="1305" y="1979"/>
                    </a:cubicBezTo>
                    <a:cubicBezTo>
                      <a:pt x="1295" y="1987"/>
                      <a:pt x="1289" y="2001"/>
                      <a:pt x="1294" y="2013"/>
                    </a:cubicBezTo>
                    <a:cubicBezTo>
                      <a:pt x="1289" y="2016"/>
                      <a:pt x="1281" y="2010"/>
                      <a:pt x="1280" y="2002"/>
                    </a:cubicBezTo>
                    <a:cubicBezTo>
                      <a:pt x="1279" y="1993"/>
                      <a:pt x="1284" y="1981"/>
                      <a:pt x="1296" y="1978"/>
                    </a:cubicBezTo>
                    <a:cubicBezTo>
                      <a:pt x="1292" y="1968"/>
                      <a:pt x="1322" y="1953"/>
                      <a:pt x="1348" y="1966"/>
                    </a:cubicBezTo>
                    <a:close/>
                    <a:moveTo>
                      <a:pt x="1451" y="2060"/>
                    </a:moveTo>
                    <a:cubicBezTo>
                      <a:pt x="1458" y="2051"/>
                      <a:pt x="1464" y="2036"/>
                      <a:pt x="1465" y="2026"/>
                    </a:cubicBezTo>
                    <a:cubicBezTo>
                      <a:pt x="1466" y="2013"/>
                      <a:pt x="1460" y="1995"/>
                      <a:pt x="1448" y="1990"/>
                    </a:cubicBezTo>
                    <a:cubicBezTo>
                      <a:pt x="1453" y="1977"/>
                      <a:pt x="1449" y="1965"/>
                      <a:pt x="1445" y="1954"/>
                    </a:cubicBezTo>
                    <a:cubicBezTo>
                      <a:pt x="1440" y="1939"/>
                      <a:pt x="1436" y="1921"/>
                      <a:pt x="1448" y="1913"/>
                    </a:cubicBezTo>
                    <a:cubicBezTo>
                      <a:pt x="1431" y="1916"/>
                      <a:pt x="1422" y="1936"/>
                      <a:pt x="1422" y="1952"/>
                    </a:cubicBezTo>
                    <a:cubicBezTo>
                      <a:pt x="1422" y="1973"/>
                      <a:pt x="1432" y="1984"/>
                      <a:pt x="1444" y="2003"/>
                    </a:cubicBezTo>
                    <a:cubicBezTo>
                      <a:pt x="1451" y="2014"/>
                      <a:pt x="1457" y="2042"/>
                      <a:pt x="1451" y="2060"/>
                    </a:cubicBezTo>
                    <a:close/>
                    <a:moveTo>
                      <a:pt x="1357" y="1973"/>
                    </a:moveTo>
                    <a:cubicBezTo>
                      <a:pt x="1344" y="1968"/>
                      <a:pt x="1332" y="1986"/>
                      <a:pt x="1328" y="2000"/>
                    </a:cubicBezTo>
                    <a:cubicBezTo>
                      <a:pt x="1325" y="2015"/>
                      <a:pt x="1325" y="2033"/>
                      <a:pt x="1310" y="2043"/>
                    </a:cubicBezTo>
                    <a:cubicBezTo>
                      <a:pt x="1302" y="2048"/>
                      <a:pt x="1291" y="2048"/>
                      <a:pt x="1283" y="2043"/>
                    </a:cubicBezTo>
                    <a:cubicBezTo>
                      <a:pt x="1279" y="2040"/>
                      <a:pt x="1276" y="2034"/>
                      <a:pt x="1279" y="2029"/>
                    </a:cubicBezTo>
                    <a:cubicBezTo>
                      <a:pt x="1280" y="2033"/>
                      <a:pt x="1286" y="2038"/>
                      <a:pt x="1292" y="2037"/>
                    </a:cubicBezTo>
                    <a:cubicBezTo>
                      <a:pt x="1298" y="2036"/>
                      <a:pt x="1303" y="2029"/>
                      <a:pt x="1303" y="2023"/>
                    </a:cubicBezTo>
                    <a:cubicBezTo>
                      <a:pt x="1305" y="2009"/>
                      <a:pt x="1304" y="1995"/>
                      <a:pt x="1311" y="1983"/>
                    </a:cubicBezTo>
                    <a:cubicBezTo>
                      <a:pt x="1319" y="1969"/>
                      <a:pt x="1340" y="1961"/>
                      <a:pt x="1357" y="1973"/>
                    </a:cubicBezTo>
                    <a:close/>
                    <a:moveTo>
                      <a:pt x="1283" y="1857"/>
                    </a:moveTo>
                    <a:cubicBezTo>
                      <a:pt x="1284" y="1840"/>
                      <a:pt x="1270" y="1819"/>
                      <a:pt x="1255" y="1812"/>
                    </a:cubicBezTo>
                    <a:cubicBezTo>
                      <a:pt x="1239" y="1805"/>
                      <a:pt x="1228" y="1817"/>
                      <a:pt x="1244" y="1828"/>
                    </a:cubicBezTo>
                    <a:cubicBezTo>
                      <a:pt x="1256" y="1837"/>
                      <a:pt x="1278" y="1843"/>
                      <a:pt x="1283" y="1857"/>
                    </a:cubicBezTo>
                    <a:close/>
                    <a:moveTo>
                      <a:pt x="1282" y="1881"/>
                    </a:moveTo>
                    <a:cubicBezTo>
                      <a:pt x="1282" y="1885"/>
                      <a:pt x="1283" y="1888"/>
                      <a:pt x="1285" y="1890"/>
                    </a:cubicBezTo>
                    <a:cubicBezTo>
                      <a:pt x="1287" y="1893"/>
                      <a:pt x="1292" y="1894"/>
                      <a:pt x="1297" y="1892"/>
                    </a:cubicBezTo>
                    <a:cubicBezTo>
                      <a:pt x="1302" y="1890"/>
                      <a:pt x="1304" y="1884"/>
                      <a:pt x="1303" y="1880"/>
                    </a:cubicBezTo>
                    <a:cubicBezTo>
                      <a:pt x="1302" y="1872"/>
                      <a:pt x="1295" y="1873"/>
                      <a:pt x="1290" y="1870"/>
                    </a:cubicBezTo>
                    <a:cubicBezTo>
                      <a:pt x="1286" y="1867"/>
                      <a:pt x="1285" y="1859"/>
                      <a:pt x="1288" y="1852"/>
                    </a:cubicBezTo>
                    <a:cubicBezTo>
                      <a:pt x="1291" y="1844"/>
                      <a:pt x="1299" y="1839"/>
                      <a:pt x="1308" y="1840"/>
                    </a:cubicBezTo>
                    <a:cubicBezTo>
                      <a:pt x="1313" y="1841"/>
                      <a:pt x="1317" y="1844"/>
                      <a:pt x="1317" y="1850"/>
                    </a:cubicBezTo>
                    <a:cubicBezTo>
                      <a:pt x="1313" y="1846"/>
                      <a:pt x="1305" y="1848"/>
                      <a:pt x="1305" y="1855"/>
                    </a:cubicBezTo>
                    <a:cubicBezTo>
                      <a:pt x="1305" y="1859"/>
                      <a:pt x="1308" y="1866"/>
                      <a:pt x="1312" y="1874"/>
                    </a:cubicBezTo>
                    <a:cubicBezTo>
                      <a:pt x="1315" y="1881"/>
                      <a:pt x="1317" y="1889"/>
                      <a:pt x="1316" y="1896"/>
                    </a:cubicBezTo>
                    <a:cubicBezTo>
                      <a:pt x="1313" y="1910"/>
                      <a:pt x="1296" y="1918"/>
                      <a:pt x="1284" y="1912"/>
                    </a:cubicBezTo>
                    <a:cubicBezTo>
                      <a:pt x="1276" y="1909"/>
                      <a:pt x="1272" y="1903"/>
                      <a:pt x="1270" y="1896"/>
                    </a:cubicBezTo>
                    <a:cubicBezTo>
                      <a:pt x="1267" y="1889"/>
                      <a:pt x="1264" y="1869"/>
                      <a:pt x="1256" y="1864"/>
                    </a:cubicBezTo>
                    <a:cubicBezTo>
                      <a:pt x="1250" y="1860"/>
                      <a:pt x="1244" y="1863"/>
                      <a:pt x="1243" y="1867"/>
                    </a:cubicBezTo>
                    <a:cubicBezTo>
                      <a:pt x="1238" y="1864"/>
                      <a:pt x="1241" y="1855"/>
                      <a:pt x="1246" y="1851"/>
                    </a:cubicBezTo>
                    <a:cubicBezTo>
                      <a:pt x="1256" y="1844"/>
                      <a:pt x="1273" y="1848"/>
                      <a:pt x="1280" y="1862"/>
                    </a:cubicBezTo>
                    <a:cubicBezTo>
                      <a:pt x="1283" y="1867"/>
                      <a:pt x="1282" y="1873"/>
                      <a:pt x="1282" y="1881"/>
                    </a:cubicBezTo>
                    <a:close/>
                    <a:moveTo>
                      <a:pt x="1284" y="1882"/>
                    </a:moveTo>
                    <a:cubicBezTo>
                      <a:pt x="1284" y="1887"/>
                      <a:pt x="1287" y="1891"/>
                      <a:pt x="1293" y="1891"/>
                    </a:cubicBezTo>
                    <a:cubicBezTo>
                      <a:pt x="1301" y="1891"/>
                      <a:pt x="1303" y="1880"/>
                      <a:pt x="1298" y="1875"/>
                    </a:cubicBezTo>
                    <a:cubicBezTo>
                      <a:pt x="1293" y="1872"/>
                      <a:pt x="1289" y="1873"/>
                      <a:pt x="1285" y="1866"/>
                    </a:cubicBezTo>
                    <a:cubicBezTo>
                      <a:pt x="1287" y="1874"/>
                      <a:pt x="1284" y="1876"/>
                      <a:pt x="1284" y="1882"/>
                    </a:cubicBezTo>
                    <a:close/>
                    <a:moveTo>
                      <a:pt x="1298" y="1917"/>
                    </a:moveTo>
                    <a:cubicBezTo>
                      <a:pt x="1306" y="1917"/>
                      <a:pt x="1313" y="1910"/>
                      <a:pt x="1316" y="1904"/>
                    </a:cubicBezTo>
                    <a:cubicBezTo>
                      <a:pt x="1324" y="1905"/>
                      <a:pt x="1327" y="1923"/>
                      <a:pt x="1315" y="1928"/>
                    </a:cubicBezTo>
                    <a:cubicBezTo>
                      <a:pt x="1307" y="1931"/>
                      <a:pt x="1297" y="1925"/>
                      <a:pt x="1298" y="1917"/>
                    </a:cubicBezTo>
                    <a:close/>
                    <a:moveTo>
                      <a:pt x="1564" y="1919"/>
                    </a:moveTo>
                    <a:cubicBezTo>
                      <a:pt x="1541" y="1929"/>
                      <a:pt x="1544" y="1954"/>
                      <a:pt x="1547" y="1966"/>
                    </a:cubicBezTo>
                    <a:cubicBezTo>
                      <a:pt x="1551" y="1979"/>
                      <a:pt x="1559" y="1994"/>
                      <a:pt x="1551" y="2008"/>
                    </a:cubicBezTo>
                    <a:cubicBezTo>
                      <a:pt x="1547" y="2015"/>
                      <a:pt x="1539" y="2021"/>
                      <a:pt x="1530" y="2020"/>
                    </a:cubicBezTo>
                    <a:cubicBezTo>
                      <a:pt x="1525" y="2019"/>
                      <a:pt x="1521" y="2016"/>
                      <a:pt x="1521" y="2010"/>
                    </a:cubicBezTo>
                    <a:cubicBezTo>
                      <a:pt x="1523" y="2014"/>
                      <a:pt x="1530" y="2015"/>
                      <a:pt x="1535" y="2011"/>
                    </a:cubicBezTo>
                    <a:cubicBezTo>
                      <a:pt x="1539" y="2008"/>
                      <a:pt x="1540" y="2001"/>
                      <a:pt x="1537" y="1995"/>
                    </a:cubicBezTo>
                    <a:cubicBezTo>
                      <a:pt x="1531" y="1980"/>
                      <a:pt x="1527" y="1964"/>
                      <a:pt x="1530" y="1951"/>
                    </a:cubicBezTo>
                    <a:cubicBezTo>
                      <a:pt x="1532" y="1936"/>
                      <a:pt x="1545" y="1920"/>
                      <a:pt x="1564" y="1919"/>
                    </a:cubicBezTo>
                    <a:close/>
                    <a:moveTo>
                      <a:pt x="1601" y="2162"/>
                    </a:moveTo>
                    <a:cubicBezTo>
                      <a:pt x="1602" y="2165"/>
                      <a:pt x="1602" y="2167"/>
                      <a:pt x="1601" y="2169"/>
                    </a:cubicBezTo>
                    <a:cubicBezTo>
                      <a:pt x="1599" y="2172"/>
                      <a:pt x="1596" y="2174"/>
                      <a:pt x="1592" y="2173"/>
                    </a:cubicBezTo>
                    <a:cubicBezTo>
                      <a:pt x="1588" y="2172"/>
                      <a:pt x="1586" y="2168"/>
                      <a:pt x="1586" y="2165"/>
                    </a:cubicBezTo>
                    <a:cubicBezTo>
                      <a:pt x="1585" y="2159"/>
                      <a:pt x="1591" y="2158"/>
                      <a:pt x="1593" y="2156"/>
                    </a:cubicBezTo>
                    <a:cubicBezTo>
                      <a:pt x="1596" y="2152"/>
                      <a:pt x="1596" y="2147"/>
                      <a:pt x="1592" y="2142"/>
                    </a:cubicBezTo>
                    <a:cubicBezTo>
                      <a:pt x="1588" y="2137"/>
                      <a:pt x="1582" y="2134"/>
                      <a:pt x="1576" y="2137"/>
                    </a:cubicBezTo>
                    <a:cubicBezTo>
                      <a:pt x="1573" y="2138"/>
                      <a:pt x="1569" y="2141"/>
                      <a:pt x="1571" y="2145"/>
                    </a:cubicBezTo>
                    <a:cubicBezTo>
                      <a:pt x="1573" y="2142"/>
                      <a:pt x="1579" y="2142"/>
                      <a:pt x="1580" y="2147"/>
                    </a:cubicBezTo>
                    <a:cubicBezTo>
                      <a:pt x="1581" y="2150"/>
                      <a:pt x="1579" y="2156"/>
                      <a:pt x="1578" y="2162"/>
                    </a:cubicBezTo>
                    <a:cubicBezTo>
                      <a:pt x="1577" y="2168"/>
                      <a:pt x="1577" y="2174"/>
                      <a:pt x="1579" y="2179"/>
                    </a:cubicBezTo>
                    <a:cubicBezTo>
                      <a:pt x="1584" y="2189"/>
                      <a:pt x="1597" y="2192"/>
                      <a:pt x="1605" y="2185"/>
                    </a:cubicBezTo>
                    <a:cubicBezTo>
                      <a:pt x="1610" y="2182"/>
                      <a:pt x="1612" y="2177"/>
                      <a:pt x="1612" y="2172"/>
                    </a:cubicBezTo>
                    <a:cubicBezTo>
                      <a:pt x="1614" y="2166"/>
                      <a:pt x="1612" y="2151"/>
                      <a:pt x="1617" y="2146"/>
                    </a:cubicBezTo>
                    <a:cubicBezTo>
                      <a:pt x="1621" y="2142"/>
                      <a:pt x="1626" y="2143"/>
                      <a:pt x="1627" y="2146"/>
                    </a:cubicBezTo>
                    <a:cubicBezTo>
                      <a:pt x="1630" y="2143"/>
                      <a:pt x="1627" y="2137"/>
                      <a:pt x="1623" y="2135"/>
                    </a:cubicBezTo>
                    <a:cubicBezTo>
                      <a:pt x="1614" y="2132"/>
                      <a:pt x="1603" y="2137"/>
                      <a:pt x="1600" y="2148"/>
                    </a:cubicBezTo>
                    <a:cubicBezTo>
                      <a:pt x="1598" y="2152"/>
                      <a:pt x="1600" y="2157"/>
                      <a:pt x="1601" y="2162"/>
                    </a:cubicBezTo>
                    <a:close/>
                    <a:moveTo>
                      <a:pt x="1502" y="2284"/>
                    </a:moveTo>
                    <a:cubicBezTo>
                      <a:pt x="1501" y="2267"/>
                      <a:pt x="1489" y="2259"/>
                      <a:pt x="1486" y="2254"/>
                    </a:cubicBezTo>
                    <a:cubicBezTo>
                      <a:pt x="1483" y="2247"/>
                      <a:pt x="1490" y="2243"/>
                      <a:pt x="1495" y="2249"/>
                    </a:cubicBezTo>
                    <a:cubicBezTo>
                      <a:pt x="1501" y="2255"/>
                      <a:pt x="1506" y="2270"/>
                      <a:pt x="1502" y="2284"/>
                    </a:cubicBezTo>
                    <a:close/>
                    <a:moveTo>
                      <a:pt x="1482" y="2221"/>
                    </a:moveTo>
                    <a:cubicBezTo>
                      <a:pt x="1484" y="2221"/>
                      <a:pt x="1485" y="2222"/>
                      <a:pt x="1486" y="2223"/>
                    </a:cubicBezTo>
                    <a:cubicBezTo>
                      <a:pt x="1486" y="2224"/>
                      <a:pt x="1486" y="2227"/>
                      <a:pt x="1485" y="2228"/>
                    </a:cubicBezTo>
                    <a:cubicBezTo>
                      <a:pt x="1483" y="2230"/>
                      <a:pt x="1481" y="2230"/>
                      <a:pt x="1479" y="2229"/>
                    </a:cubicBezTo>
                    <a:cubicBezTo>
                      <a:pt x="1476" y="2228"/>
                      <a:pt x="1477" y="2225"/>
                      <a:pt x="1476" y="2223"/>
                    </a:cubicBezTo>
                    <a:cubicBezTo>
                      <a:pt x="1476" y="2220"/>
                      <a:pt x="1473" y="2219"/>
                      <a:pt x="1469" y="2220"/>
                    </a:cubicBezTo>
                    <a:cubicBezTo>
                      <a:pt x="1466" y="2220"/>
                      <a:pt x="1463" y="2222"/>
                      <a:pt x="1462" y="2226"/>
                    </a:cubicBezTo>
                    <a:cubicBezTo>
                      <a:pt x="1462" y="2229"/>
                      <a:pt x="1462" y="2231"/>
                      <a:pt x="1465" y="2231"/>
                    </a:cubicBezTo>
                    <a:cubicBezTo>
                      <a:pt x="1464" y="2229"/>
                      <a:pt x="1465" y="2226"/>
                      <a:pt x="1468" y="2227"/>
                    </a:cubicBezTo>
                    <a:cubicBezTo>
                      <a:pt x="1470" y="2227"/>
                      <a:pt x="1473" y="2230"/>
                      <a:pt x="1475" y="2232"/>
                    </a:cubicBezTo>
                    <a:cubicBezTo>
                      <a:pt x="1478" y="2235"/>
                      <a:pt x="1481" y="2236"/>
                      <a:pt x="1484" y="2237"/>
                    </a:cubicBezTo>
                    <a:cubicBezTo>
                      <a:pt x="1491" y="2237"/>
                      <a:pt x="1496" y="2231"/>
                      <a:pt x="1495" y="2225"/>
                    </a:cubicBezTo>
                    <a:cubicBezTo>
                      <a:pt x="1495" y="2222"/>
                      <a:pt x="1493" y="2219"/>
                      <a:pt x="1490" y="2217"/>
                    </a:cubicBezTo>
                    <a:cubicBezTo>
                      <a:pt x="1487" y="2215"/>
                      <a:pt x="1479" y="2212"/>
                      <a:pt x="1478" y="2208"/>
                    </a:cubicBezTo>
                    <a:cubicBezTo>
                      <a:pt x="1477" y="2205"/>
                      <a:pt x="1479" y="2203"/>
                      <a:pt x="1481" y="2203"/>
                    </a:cubicBezTo>
                    <a:cubicBezTo>
                      <a:pt x="1480" y="2200"/>
                      <a:pt x="1476" y="2200"/>
                      <a:pt x="1474" y="2202"/>
                    </a:cubicBezTo>
                    <a:cubicBezTo>
                      <a:pt x="1470" y="2205"/>
                      <a:pt x="1470" y="2213"/>
                      <a:pt x="1474" y="2217"/>
                    </a:cubicBezTo>
                    <a:cubicBezTo>
                      <a:pt x="1476" y="2219"/>
                      <a:pt x="1479" y="2220"/>
                      <a:pt x="1482" y="2221"/>
                    </a:cubicBezTo>
                    <a:close/>
                    <a:moveTo>
                      <a:pt x="1482" y="2222"/>
                    </a:moveTo>
                    <a:cubicBezTo>
                      <a:pt x="1485" y="2222"/>
                      <a:pt x="1486" y="2224"/>
                      <a:pt x="1485" y="2226"/>
                    </a:cubicBezTo>
                    <a:cubicBezTo>
                      <a:pt x="1484" y="2230"/>
                      <a:pt x="1479" y="2229"/>
                      <a:pt x="1478" y="2227"/>
                    </a:cubicBezTo>
                    <a:cubicBezTo>
                      <a:pt x="1477" y="2224"/>
                      <a:pt x="1478" y="2222"/>
                      <a:pt x="1475" y="2220"/>
                    </a:cubicBezTo>
                    <a:cubicBezTo>
                      <a:pt x="1479" y="2222"/>
                      <a:pt x="1480" y="2221"/>
                      <a:pt x="1482" y="2222"/>
                    </a:cubicBezTo>
                    <a:close/>
                    <a:moveTo>
                      <a:pt x="1495" y="2232"/>
                    </a:moveTo>
                    <a:cubicBezTo>
                      <a:pt x="1494" y="2235"/>
                      <a:pt x="1490" y="2237"/>
                      <a:pt x="1488" y="2238"/>
                    </a:cubicBezTo>
                    <a:cubicBezTo>
                      <a:pt x="1487" y="2241"/>
                      <a:pt x="1494" y="2245"/>
                      <a:pt x="1498" y="2240"/>
                    </a:cubicBezTo>
                    <a:cubicBezTo>
                      <a:pt x="1500" y="2237"/>
                      <a:pt x="1499" y="2232"/>
                      <a:pt x="1495" y="2232"/>
                    </a:cubicBezTo>
                    <a:close/>
                    <a:moveTo>
                      <a:pt x="1498" y="2241"/>
                    </a:moveTo>
                    <a:cubicBezTo>
                      <a:pt x="1498" y="2242"/>
                      <a:pt x="1497" y="2243"/>
                      <a:pt x="1497" y="2243"/>
                    </a:cubicBezTo>
                    <a:cubicBezTo>
                      <a:pt x="1502" y="2248"/>
                      <a:pt x="1506" y="2257"/>
                      <a:pt x="1507" y="2265"/>
                    </a:cubicBezTo>
                    <a:cubicBezTo>
                      <a:pt x="1508" y="2280"/>
                      <a:pt x="1498" y="2290"/>
                      <a:pt x="1498" y="2312"/>
                    </a:cubicBezTo>
                    <a:cubicBezTo>
                      <a:pt x="1497" y="2322"/>
                      <a:pt x="1500" y="2331"/>
                      <a:pt x="1502" y="2336"/>
                    </a:cubicBezTo>
                    <a:cubicBezTo>
                      <a:pt x="1509" y="2351"/>
                      <a:pt x="1522" y="2363"/>
                      <a:pt x="1524" y="2380"/>
                    </a:cubicBezTo>
                    <a:cubicBezTo>
                      <a:pt x="1521" y="2373"/>
                      <a:pt x="1512" y="2371"/>
                      <a:pt x="1507" y="2380"/>
                    </a:cubicBezTo>
                    <a:cubicBezTo>
                      <a:pt x="1504" y="2386"/>
                      <a:pt x="1507" y="2399"/>
                      <a:pt x="1490" y="2403"/>
                    </a:cubicBezTo>
                    <a:cubicBezTo>
                      <a:pt x="1499" y="2405"/>
                      <a:pt x="1508" y="2405"/>
                      <a:pt x="1515" y="2401"/>
                    </a:cubicBezTo>
                    <a:cubicBezTo>
                      <a:pt x="1520" y="2398"/>
                      <a:pt x="1523" y="2394"/>
                      <a:pt x="1525" y="2389"/>
                    </a:cubicBezTo>
                    <a:cubicBezTo>
                      <a:pt x="1531" y="2366"/>
                      <a:pt x="1502" y="2346"/>
                      <a:pt x="1502" y="2326"/>
                    </a:cubicBezTo>
                    <a:cubicBezTo>
                      <a:pt x="1502" y="2327"/>
                      <a:pt x="1502" y="2328"/>
                      <a:pt x="1502" y="2329"/>
                    </a:cubicBezTo>
                    <a:cubicBezTo>
                      <a:pt x="1506" y="2348"/>
                      <a:pt x="1527" y="2359"/>
                      <a:pt x="1545" y="2353"/>
                    </a:cubicBezTo>
                    <a:cubicBezTo>
                      <a:pt x="1554" y="2350"/>
                      <a:pt x="1562" y="2343"/>
                      <a:pt x="1566" y="2333"/>
                    </a:cubicBezTo>
                    <a:cubicBezTo>
                      <a:pt x="1569" y="2322"/>
                      <a:pt x="1568" y="2310"/>
                      <a:pt x="1560" y="2301"/>
                    </a:cubicBezTo>
                    <a:cubicBezTo>
                      <a:pt x="1552" y="2291"/>
                      <a:pt x="1541" y="2287"/>
                      <a:pt x="1530" y="2293"/>
                    </a:cubicBezTo>
                    <a:cubicBezTo>
                      <a:pt x="1523" y="2296"/>
                      <a:pt x="1519" y="2303"/>
                      <a:pt x="1520" y="2311"/>
                    </a:cubicBezTo>
                    <a:cubicBezTo>
                      <a:pt x="1521" y="2321"/>
                      <a:pt x="1528" y="2327"/>
                      <a:pt x="1536" y="2327"/>
                    </a:cubicBezTo>
                    <a:cubicBezTo>
                      <a:pt x="1545" y="2327"/>
                      <a:pt x="1552" y="2320"/>
                      <a:pt x="1550" y="2310"/>
                    </a:cubicBezTo>
                    <a:cubicBezTo>
                      <a:pt x="1551" y="2321"/>
                      <a:pt x="1543" y="2327"/>
                      <a:pt x="1535" y="2325"/>
                    </a:cubicBezTo>
                    <a:cubicBezTo>
                      <a:pt x="1528" y="2324"/>
                      <a:pt x="1523" y="2319"/>
                      <a:pt x="1522" y="2311"/>
                    </a:cubicBezTo>
                    <a:cubicBezTo>
                      <a:pt x="1522" y="2304"/>
                      <a:pt x="1525" y="2298"/>
                      <a:pt x="1531" y="2295"/>
                    </a:cubicBezTo>
                    <a:cubicBezTo>
                      <a:pt x="1541" y="2291"/>
                      <a:pt x="1551" y="2295"/>
                      <a:pt x="1558" y="2303"/>
                    </a:cubicBezTo>
                    <a:cubicBezTo>
                      <a:pt x="1564" y="2311"/>
                      <a:pt x="1566" y="2322"/>
                      <a:pt x="1562" y="2332"/>
                    </a:cubicBezTo>
                    <a:cubicBezTo>
                      <a:pt x="1559" y="2342"/>
                      <a:pt x="1551" y="2348"/>
                      <a:pt x="1542" y="2350"/>
                    </a:cubicBezTo>
                    <a:cubicBezTo>
                      <a:pt x="1526" y="2355"/>
                      <a:pt x="1508" y="2345"/>
                      <a:pt x="1504" y="2328"/>
                    </a:cubicBezTo>
                    <a:cubicBezTo>
                      <a:pt x="1501" y="2314"/>
                      <a:pt x="1506" y="2304"/>
                      <a:pt x="1516" y="2295"/>
                    </a:cubicBezTo>
                    <a:cubicBezTo>
                      <a:pt x="1533" y="2280"/>
                      <a:pt x="1559" y="2276"/>
                      <a:pt x="1574" y="2283"/>
                    </a:cubicBezTo>
                    <a:cubicBezTo>
                      <a:pt x="1583" y="2287"/>
                      <a:pt x="1589" y="2297"/>
                      <a:pt x="1583" y="2306"/>
                    </a:cubicBezTo>
                    <a:cubicBezTo>
                      <a:pt x="1579" y="2311"/>
                      <a:pt x="1574" y="2312"/>
                      <a:pt x="1568" y="2308"/>
                    </a:cubicBezTo>
                    <a:cubicBezTo>
                      <a:pt x="1570" y="2318"/>
                      <a:pt x="1586" y="2320"/>
                      <a:pt x="1595" y="2310"/>
                    </a:cubicBezTo>
                    <a:cubicBezTo>
                      <a:pt x="1604" y="2301"/>
                      <a:pt x="1605" y="2290"/>
                      <a:pt x="1601" y="2282"/>
                    </a:cubicBezTo>
                    <a:cubicBezTo>
                      <a:pt x="1595" y="2269"/>
                      <a:pt x="1580" y="2261"/>
                      <a:pt x="1563" y="2263"/>
                    </a:cubicBezTo>
                    <a:cubicBezTo>
                      <a:pt x="1546" y="2265"/>
                      <a:pt x="1529" y="2275"/>
                      <a:pt x="1517" y="2289"/>
                    </a:cubicBezTo>
                    <a:cubicBezTo>
                      <a:pt x="1518" y="2287"/>
                      <a:pt x="1520" y="2285"/>
                      <a:pt x="1521" y="2283"/>
                    </a:cubicBezTo>
                    <a:cubicBezTo>
                      <a:pt x="1542" y="2261"/>
                      <a:pt x="1569" y="2252"/>
                      <a:pt x="1599" y="2260"/>
                    </a:cubicBezTo>
                    <a:cubicBezTo>
                      <a:pt x="1621" y="2266"/>
                      <a:pt x="1635" y="2282"/>
                      <a:pt x="1640" y="2304"/>
                    </a:cubicBezTo>
                    <a:cubicBezTo>
                      <a:pt x="1642" y="2318"/>
                      <a:pt x="1640" y="2331"/>
                      <a:pt x="1635" y="2343"/>
                    </a:cubicBezTo>
                    <a:cubicBezTo>
                      <a:pt x="1631" y="2356"/>
                      <a:pt x="1622" y="2368"/>
                      <a:pt x="1612" y="2376"/>
                    </a:cubicBezTo>
                    <a:cubicBezTo>
                      <a:pt x="1607" y="2381"/>
                      <a:pt x="1602" y="2383"/>
                      <a:pt x="1595" y="2385"/>
                    </a:cubicBezTo>
                    <a:cubicBezTo>
                      <a:pt x="1584" y="2389"/>
                      <a:pt x="1571" y="2389"/>
                      <a:pt x="1560" y="2383"/>
                    </a:cubicBezTo>
                    <a:cubicBezTo>
                      <a:pt x="1551" y="2377"/>
                      <a:pt x="1547" y="2370"/>
                      <a:pt x="1546" y="2360"/>
                    </a:cubicBezTo>
                    <a:cubicBezTo>
                      <a:pt x="1535" y="2368"/>
                      <a:pt x="1540" y="2395"/>
                      <a:pt x="1563" y="2393"/>
                    </a:cubicBezTo>
                    <a:cubicBezTo>
                      <a:pt x="1570" y="2405"/>
                      <a:pt x="1592" y="2396"/>
                      <a:pt x="1604" y="2386"/>
                    </a:cubicBezTo>
                    <a:cubicBezTo>
                      <a:pt x="1589" y="2399"/>
                      <a:pt x="1562" y="2408"/>
                      <a:pt x="1549" y="2412"/>
                    </a:cubicBezTo>
                    <a:cubicBezTo>
                      <a:pt x="1550" y="2412"/>
                      <a:pt x="1550" y="2413"/>
                      <a:pt x="1550" y="2414"/>
                    </a:cubicBezTo>
                    <a:cubicBezTo>
                      <a:pt x="1555" y="2413"/>
                      <a:pt x="1562" y="2411"/>
                      <a:pt x="1570" y="2409"/>
                    </a:cubicBezTo>
                    <a:cubicBezTo>
                      <a:pt x="1562" y="2416"/>
                      <a:pt x="1558" y="2427"/>
                      <a:pt x="1560" y="2438"/>
                    </a:cubicBezTo>
                    <a:cubicBezTo>
                      <a:pt x="1565" y="2457"/>
                      <a:pt x="1586" y="2472"/>
                      <a:pt x="1587" y="2497"/>
                    </a:cubicBezTo>
                    <a:cubicBezTo>
                      <a:pt x="1594" y="2476"/>
                      <a:pt x="1581" y="2455"/>
                      <a:pt x="1578" y="2441"/>
                    </a:cubicBezTo>
                    <a:cubicBezTo>
                      <a:pt x="1570" y="2414"/>
                      <a:pt x="1581" y="2407"/>
                      <a:pt x="1597" y="2395"/>
                    </a:cubicBezTo>
                    <a:cubicBezTo>
                      <a:pt x="1595" y="2398"/>
                      <a:pt x="1593" y="2400"/>
                      <a:pt x="1592" y="2404"/>
                    </a:cubicBezTo>
                    <a:cubicBezTo>
                      <a:pt x="1582" y="2423"/>
                      <a:pt x="1583" y="2446"/>
                      <a:pt x="1596" y="2462"/>
                    </a:cubicBezTo>
                    <a:cubicBezTo>
                      <a:pt x="1606" y="2476"/>
                      <a:pt x="1622" y="2482"/>
                      <a:pt x="1638" y="2479"/>
                    </a:cubicBezTo>
                    <a:cubicBezTo>
                      <a:pt x="1660" y="2475"/>
                      <a:pt x="1675" y="2458"/>
                      <a:pt x="1678" y="2437"/>
                    </a:cubicBezTo>
                    <a:cubicBezTo>
                      <a:pt x="1679" y="2427"/>
                      <a:pt x="1677" y="2418"/>
                      <a:pt x="1672" y="2411"/>
                    </a:cubicBezTo>
                    <a:cubicBezTo>
                      <a:pt x="1662" y="2397"/>
                      <a:pt x="1648" y="2395"/>
                      <a:pt x="1633" y="2401"/>
                    </a:cubicBezTo>
                    <a:cubicBezTo>
                      <a:pt x="1650" y="2403"/>
                      <a:pt x="1649" y="2416"/>
                      <a:pt x="1653" y="2422"/>
                    </a:cubicBezTo>
                    <a:cubicBezTo>
                      <a:pt x="1662" y="2434"/>
                      <a:pt x="1675" y="2419"/>
                      <a:pt x="1667" y="2407"/>
                    </a:cubicBezTo>
                    <a:cubicBezTo>
                      <a:pt x="1666" y="2406"/>
                      <a:pt x="1665" y="2405"/>
                      <a:pt x="1664" y="2403"/>
                    </a:cubicBezTo>
                    <a:cubicBezTo>
                      <a:pt x="1674" y="2411"/>
                      <a:pt x="1679" y="2424"/>
                      <a:pt x="1677" y="2437"/>
                    </a:cubicBezTo>
                    <a:cubicBezTo>
                      <a:pt x="1673" y="2457"/>
                      <a:pt x="1658" y="2472"/>
                      <a:pt x="1638" y="2476"/>
                    </a:cubicBezTo>
                    <a:cubicBezTo>
                      <a:pt x="1623" y="2478"/>
                      <a:pt x="1608" y="2472"/>
                      <a:pt x="1599" y="2460"/>
                    </a:cubicBezTo>
                    <a:cubicBezTo>
                      <a:pt x="1588" y="2445"/>
                      <a:pt x="1587" y="2424"/>
                      <a:pt x="1596" y="2407"/>
                    </a:cubicBezTo>
                    <a:cubicBezTo>
                      <a:pt x="1599" y="2400"/>
                      <a:pt x="1604" y="2395"/>
                      <a:pt x="1609" y="2390"/>
                    </a:cubicBezTo>
                    <a:cubicBezTo>
                      <a:pt x="1606" y="2393"/>
                      <a:pt x="1604" y="2397"/>
                      <a:pt x="1602" y="2402"/>
                    </a:cubicBezTo>
                    <a:cubicBezTo>
                      <a:pt x="1598" y="2413"/>
                      <a:pt x="1602" y="2429"/>
                      <a:pt x="1614" y="2434"/>
                    </a:cubicBezTo>
                    <a:cubicBezTo>
                      <a:pt x="1620" y="2436"/>
                      <a:pt x="1626" y="2434"/>
                      <a:pt x="1630" y="2430"/>
                    </a:cubicBezTo>
                    <a:cubicBezTo>
                      <a:pt x="1633" y="2427"/>
                      <a:pt x="1635" y="2422"/>
                      <a:pt x="1634" y="2418"/>
                    </a:cubicBezTo>
                    <a:cubicBezTo>
                      <a:pt x="1634" y="2414"/>
                      <a:pt x="1631" y="2409"/>
                      <a:pt x="1627" y="2407"/>
                    </a:cubicBezTo>
                    <a:cubicBezTo>
                      <a:pt x="1621" y="2404"/>
                      <a:pt x="1614" y="2406"/>
                      <a:pt x="1611" y="2411"/>
                    </a:cubicBezTo>
                    <a:cubicBezTo>
                      <a:pt x="1609" y="2414"/>
                      <a:pt x="1610" y="2418"/>
                      <a:pt x="1612" y="2421"/>
                    </a:cubicBezTo>
                    <a:cubicBezTo>
                      <a:pt x="1614" y="2423"/>
                      <a:pt x="1617" y="2423"/>
                      <a:pt x="1618" y="2421"/>
                    </a:cubicBezTo>
                    <a:cubicBezTo>
                      <a:pt x="1617" y="2421"/>
                      <a:pt x="1615" y="2420"/>
                      <a:pt x="1614" y="2419"/>
                    </a:cubicBezTo>
                    <a:cubicBezTo>
                      <a:pt x="1613" y="2416"/>
                      <a:pt x="1615" y="2413"/>
                      <a:pt x="1618" y="2412"/>
                    </a:cubicBezTo>
                    <a:cubicBezTo>
                      <a:pt x="1620" y="2412"/>
                      <a:pt x="1622" y="2413"/>
                      <a:pt x="1624" y="2415"/>
                    </a:cubicBezTo>
                    <a:cubicBezTo>
                      <a:pt x="1626" y="2417"/>
                      <a:pt x="1626" y="2421"/>
                      <a:pt x="1624" y="2424"/>
                    </a:cubicBezTo>
                    <a:cubicBezTo>
                      <a:pt x="1622" y="2427"/>
                      <a:pt x="1618" y="2428"/>
                      <a:pt x="1615" y="2426"/>
                    </a:cubicBezTo>
                    <a:cubicBezTo>
                      <a:pt x="1604" y="2423"/>
                      <a:pt x="1602" y="2407"/>
                      <a:pt x="1606" y="2398"/>
                    </a:cubicBezTo>
                    <a:cubicBezTo>
                      <a:pt x="1610" y="2387"/>
                      <a:pt x="1620" y="2378"/>
                      <a:pt x="1627" y="2370"/>
                    </a:cubicBezTo>
                    <a:cubicBezTo>
                      <a:pt x="1634" y="2360"/>
                      <a:pt x="1641" y="2348"/>
                      <a:pt x="1643" y="2331"/>
                    </a:cubicBezTo>
                    <a:cubicBezTo>
                      <a:pt x="1643" y="2334"/>
                      <a:pt x="1643" y="2338"/>
                      <a:pt x="1644" y="2341"/>
                    </a:cubicBezTo>
                    <a:cubicBezTo>
                      <a:pt x="1648" y="2363"/>
                      <a:pt x="1662" y="2379"/>
                      <a:pt x="1685" y="2383"/>
                    </a:cubicBezTo>
                    <a:cubicBezTo>
                      <a:pt x="1705" y="2386"/>
                      <a:pt x="1726" y="2378"/>
                      <a:pt x="1738" y="2361"/>
                    </a:cubicBezTo>
                    <a:cubicBezTo>
                      <a:pt x="1749" y="2345"/>
                      <a:pt x="1751" y="2323"/>
                      <a:pt x="1741" y="2306"/>
                    </a:cubicBezTo>
                    <a:cubicBezTo>
                      <a:pt x="1731" y="2290"/>
                      <a:pt x="1714" y="2283"/>
                      <a:pt x="1699" y="2287"/>
                    </a:cubicBezTo>
                    <a:cubicBezTo>
                      <a:pt x="1689" y="2289"/>
                      <a:pt x="1681" y="2295"/>
                      <a:pt x="1676" y="2303"/>
                    </a:cubicBezTo>
                    <a:cubicBezTo>
                      <a:pt x="1674" y="2308"/>
                      <a:pt x="1673" y="2314"/>
                      <a:pt x="1673" y="2320"/>
                    </a:cubicBezTo>
                    <a:cubicBezTo>
                      <a:pt x="1675" y="2331"/>
                      <a:pt x="1682" y="2338"/>
                      <a:pt x="1692" y="2338"/>
                    </a:cubicBezTo>
                    <a:cubicBezTo>
                      <a:pt x="1703" y="2339"/>
                      <a:pt x="1713" y="2331"/>
                      <a:pt x="1714" y="2320"/>
                    </a:cubicBezTo>
                    <a:cubicBezTo>
                      <a:pt x="1714" y="2309"/>
                      <a:pt x="1706" y="2299"/>
                      <a:pt x="1695" y="2298"/>
                    </a:cubicBezTo>
                    <a:cubicBezTo>
                      <a:pt x="1685" y="2298"/>
                      <a:pt x="1677" y="2304"/>
                      <a:pt x="1674" y="2312"/>
                    </a:cubicBezTo>
                    <a:cubicBezTo>
                      <a:pt x="1676" y="2300"/>
                      <a:pt x="1687" y="2290"/>
                      <a:pt x="1700" y="2288"/>
                    </a:cubicBezTo>
                    <a:cubicBezTo>
                      <a:pt x="1715" y="2285"/>
                      <a:pt x="1730" y="2292"/>
                      <a:pt x="1739" y="2307"/>
                    </a:cubicBezTo>
                    <a:cubicBezTo>
                      <a:pt x="1748" y="2323"/>
                      <a:pt x="1745" y="2343"/>
                      <a:pt x="1735" y="2358"/>
                    </a:cubicBezTo>
                    <a:cubicBezTo>
                      <a:pt x="1724" y="2375"/>
                      <a:pt x="1705" y="2382"/>
                      <a:pt x="1685" y="2379"/>
                    </a:cubicBezTo>
                    <a:cubicBezTo>
                      <a:pt x="1666" y="2374"/>
                      <a:pt x="1653" y="2361"/>
                      <a:pt x="1650" y="2341"/>
                    </a:cubicBezTo>
                    <a:cubicBezTo>
                      <a:pt x="1647" y="2327"/>
                      <a:pt x="1649" y="2313"/>
                      <a:pt x="1644" y="2298"/>
                    </a:cubicBezTo>
                    <a:cubicBezTo>
                      <a:pt x="1638" y="2277"/>
                      <a:pt x="1623" y="2262"/>
                      <a:pt x="1601" y="2255"/>
                    </a:cubicBezTo>
                    <a:cubicBezTo>
                      <a:pt x="1569" y="2246"/>
                      <a:pt x="1538" y="2255"/>
                      <a:pt x="1517" y="2279"/>
                    </a:cubicBezTo>
                    <a:cubicBezTo>
                      <a:pt x="1507" y="2291"/>
                      <a:pt x="1501" y="2302"/>
                      <a:pt x="1500" y="2315"/>
                    </a:cubicBezTo>
                    <a:cubicBezTo>
                      <a:pt x="1500" y="2302"/>
                      <a:pt x="1504" y="2289"/>
                      <a:pt x="1511" y="2278"/>
                    </a:cubicBezTo>
                    <a:cubicBezTo>
                      <a:pt x="1520" y="2262"/>
                      <a:pt x="1537" y="2248"/>
                      <a:pt x="1552" y="2240"/>
                    </a:cubicBezTo>
                    <a:cubicBezTo>
                      <a:pt x="1559" y="2236"/>
                      <a:pt x="1564" y="2232"/>
                      <a:pt x="1569" y="2227"/>
                    </a:cubicBezTo>
                    <a:cubicBezTo>
                      <a:pt x="1571" y="2225"/>
                      <a:pt x="1572" y="2224"/>
                      <a:pt x="1573" y="2223"/>
                    </a:cubicBezTo>
                    <a:cubicBezTo>
                      <a:pt x="1575" y="2220"/>
                      <a:pt x="1577" y="2217"/>
                      <a:pt x="1579" y="2215"/>
                    </a:cubicBezTo>
                    <a:cubicBezTo>
                      <a:pt x="1580" y="2213"/>
                      <a:pt x="1584" y="2204"/>
                      <a:pt x="1583" y="2203"/>
                    </a:cubicBezTo>
                    <a:cubicBezTo>
                      <a:pt x="1582" y="2203"/>
                      <a:pt x="1579" y="2208"/>
                      <a:pt x="1578" y="2209"/>
                    </a:cubicBezTo>
                    <a:cubicBezTo>
                      <a:pt x="1576" y="2213"/>
                      <a:pt x="1573" y="2217"/>
                      <a:pt x="1570" y="2220"/>
                    </a:cubicBezTo>
                    <a:cubicBezTo>
                      <a:pt x="1569" y="2222"/>
                      <a:pt x="1568" y="2223"/>
                      <a:pt x="1567" y="2224"/>
                    </a:cubicBezTo>
                    <a:cubicBezTo>
                      <a:pt x="1562" y="2229"/>
                      <a:pt x="1557" y="2233"/>
                      <a:pt x="1551" y="2237"/>
                    </a:cubicBezTo>
                    <a:cubicBezTo>
                      <a:pt x="1551" y="2237"/>
                      <a:pt x="1550" y="2238"/>
                      <a:pt x="1549" y="2238"/>
                    </a:cubicBezTo>
                    <a:cubicBezTo>
                      <a:pt x="1550" y="2237"/>
                      <a:pt x="1552" y="2235"/>
                      <a:pt x="1553" y="2233"/>
                    </a:cubicBezTo>
                    <a:cubicBezTo>
                      <a:pt x="1557" y="2229"/>
                      <a:pt x="1560" y="2224"/>
                      <a:pt x="1563" y="2218"/>
                    </a:cubicBezTo>
                    <a:cubicBezTo>
                      <a:pt x="1568" y="2202"/>
                      <a:pt x="1558" y="2190"/>
                      <a:pt x="1544" y="2184"/>
                    </a:cubicBezTo>
                    <a:cubicBezTo>
                      <a:pt x="1532" y="2180"/>
                      <a:pt x="1519" y="2180"/>
                      <a:pt x="1508" y="2188"/>
                    </a:cubicBezTo>
                    <a:cubicBezTo>
                      <a:pt x="1500" y="2195"/>
                      <a:pt x="1497" y="2205"/>
                      <a:pt x="1501" y="2215"/>
                    </a:cubicBezTo>
                    <a:cubicBezTo>
                      <a:pt x="1505" y="2222"/>
                      <a:pt x="1512" y="2229"/>
                      <a:pt x="1521" y="2228"/>
                    </a:cubicBezTo>
                    <a:cubicBezTo>
                      <a:pt x="1526" y="2228"/>
                      <a:pt x="1530" y="2225"/>
                      <a:pt x="1532" y="2220"/>
                    </a:cubicBezTo>
                    <a:cubicBezTo>
                      <a:pt x="1533" y="2218"/>
                      <a:pt x="1534" y="2215"/>
                      <a:pt x="1533" y="2212"/>
                    </a:cubicBezTo>
                    <a:cubicBezTo>
                      <a:pt x="1531" y="2209"/>
                      <a:pt x="1528" y="2207"/>
                      <a:pt x="1525" y="2206"/>
                    </a:cubicBezTo>
                    <a:cubicBezTo>
                      <a:pt x="1521" y="2205"/>
                      <a:pt x="1517" y="2206"/>
                      <a:pt x="1515" y="2209"/>
                    </a:cubicBezTo>
                    <a:cubicBezTo>
                      <a:pt x="1513" y="2212"/>
                      <a:pt x="1513" y="2216"/>
                      <a:pt x="1516" y="2219"/>
                    </a:cubicBezTo>
                    <a:cubicBezTo>
                      <a:pt x="1519" y="2223"/>
                      <a:pt x="1524" y="2223"/>
                      <a:pt x="1527" y="2220"/>
                    </a:cubicBezTo>
                    <a:cubicBezTo>
                      <a:pt x="1531" y="2217"/>
                      <a:pt x="1531" y="2212"/>
                      <a:pt x="1528" y="2208"/>
                    </a:cubicBezTo>
                    <a:cubicBezTo>
                      <a:pt x="1527" y="2207"/>
                      <a:pt x="1526" y="2206"/>
                      <a:pt x="1524" y="2206"/>
                    </a:cubicBezTo>
                    <a:cubicBezTo>
                      <a:pt x="1525" y="2206"/>
                      <a:pt x="1525" y="2206"/>
                      <a:pt x="1525" y="2206"/>
                    </a:cubicBezTo>
                    <a:cubicBezTo>
                      <a:pt x="1528" y="2207"/>
                      <a:pt x="1531" y="2209"/>
                      <a:pt x="1532" y="2212"/>
                    </a:cubicBezTo>
                    <a:cubicBezTo>
                      <a:pt x="1533" y="2215"/>
                      <a:pt x="1533" y="2217"/>
                      <a:pt x="1532" y="2220"/>
                    </a:cubicBezTo>
                    <a:cubicBezTo>
                      <a:pt x="1530" y="2224"/>
                      <a:pt x="1526" y="2227"/>
                      <a:pt x="1521" y="2228"/>
                    </a:cubicBezTo>
                    <a:cubicBezTo>
                      <a:pt x="1513" y="2228"/>
                      <a:pt x="1506" y="2221"/>
                      <a:pt x="1503" y="2214"/>
                    </a:cubicBezTo>
                    <a:cubicBezTo>
                      <a:pt x="1499" y="2205"/>
                      <a:pt x="1501" y="2196"/>
                      <a:pt x="1510" y="2189"/>
                    </a:cubicBezTo>
                    <a:cubicBezTo>
                      <a:pt x="1519" y="2182"/>
                      <a:pt x="1533" y="2182"/>
                      <a:pt x="1544" y="2187"/>
                    </a:cubicBezTo>
                    <a:cubicBezTo>
                      <a:pt x="1556" y="2192"/>
                      <a:pt x="1564" y="2203"/>
                      <a:pt x="1559" y="2217"/>
                    </a:cubicBezTo>
                    <a:cubicBezTo>
                      <a:pt x="1557" y="2223"/>
                      <a:pt x="1555" y="2227"/>
                      <a:pt x="1551" y="2231"/>
                    </a:cubicBezTo>
                    <a:cubicBezTo>
                      <a:pt x="1548" y="2234"/>
                      <a:pt x="1546" y="2236"/>
                      <a:pt x="1543" y="2238"/>
                    </a:cubicBezTo>
                    <a:cubicBezTo>
                      <a:pt x="1536" y="2244"/>
                      <a:pt x="1528" y="2250"/>
                      <a:pt x="1521" y="2258"/>
                    </a:cubicBezTo>
                    <a:cubicBezTo>
                      <a:pt x="1516" y="2262"/>
                      <a:pt x="1513" y="2267"/>
                      <a:pt x="1509" y="2272"/>
                    </a:cubicBezTo>
                    <a:cubicBezTo>
                      <a:pt x="1510" y="2269"/>
                      <a:pt x="1509" y="2266"/>
                      <a:pt x="1509" y="2263"/>
                    </a:cubicBezTo>
                    <a:cubicBezTo>
                      <a:pt x="1507" y="2254"/>
                      <a:pt x="1503" y="2246"/>
                      <a:pt x="1498" y="2241"/>
                    </a:cubicBezTo>
                    <a:close/>
                    <a:moveTo>
                      <a:pt x="1600" y="2163"/>
                    </a:moveTo>
                    <a:cubicBezTo>
                      <a:pt x="1601" y="2167"/>
                      <a:pt x="1599" y="2171"/>
                      <a:pt x="1595" y="2172"/>
                    </a:cubicBezTo>
                    <a:cubicBezTo>
                      <a:pt x="1589" y="2173"/>
                      <a:pt x="1586" y="2165"/>
                      <a:pt x="1589" y="2161"/>
                    </a:cubicBezTo>
                    <a:cubicBezTo>
                      <a:pt x="1592" y="2157"/>
                      <a:pt x="1595" y="2157"/>
                      <a:pt x="1597" y="2152"/>
                    </a:cubicBezTo>
                    <a:cubicBezTo>
                      <a:pt x="1597" y="2158"/>
                      <a:pt x="1599" y="2159"/>
                      <a:pt x="1600" y="2163"/>
                    </a:cubicBezTo>
                    <a:close/>
                    <a:moveTo>
                      <a:pt x="1559" y="2238"/>
                    </a:moveTo>
                    <a:cubicBezTo>
                      <a:pt x="1570" y="2231"/>
                      <a:pt x="1586" y="2234"/>
                      <a:pt x="1593" y="2241"/>
                    </a:cubicBezTo>
                    <a:cubicBezTo>
                      <a:pt x="1600" y="2247"/>
                      <a:pt x="1605" y="2253"/>
                      <a:pt x="1612" y="2254"/>
                    </a:cubicBezTo>
                    <a:cubicBezTo>
                      <a:pt x="1619" y="2255"/>
                      <a:pt x="1628" y="2252"/>
                      <a:pt x="1628" y="2246"/>
                    </a:cubicBezTo>
                    <a:cubicBezTo>
                      <a:pt x="1624" y="2250"/>
                      <a:pt x="1618" y="2248"/>
                      <a:pt x="1613" y="2245"/>
                    </a:cubicBezTo>
                    <a:cubicBezTo>
                      <a:pt x="1609" y="2243"/>
                      <a:pt x="1605" y="2241"/>
                      <a:pt x="1600" y="2242"/>
                    </a:cubicBezTo>
                    <a:cubicBezTo>
                      <a:pt x="1599" y="2232"/>
                      <a:pt x="1590" y="2229"/>
                      <a:pt x="1583" y="2229"/>
                    </a:cubicBezTo>
                    <a:cubicBezTo>
                      <a:pt x="1575" y="2229"/>
                      <a:pt x="1565" y="2232"/>
                      <a:pt x="1559" y="2238"/>
                    </a:cubicBezTo>
                    <a:close/>
                    <a:moveTo>
                      <a:pt x="1540" y="2124"/>
                    </a:moveTo>
                    <a:cubicBezTo>
                      <a:pt x="1528" y="2107"/>
                      <a:pt x="1538" y="2090"/>
                      <a:pt x="1540" y="2082"/>
                    </a:cubicBezTo>
                    <a:cubicBezTo>
                      <a:pt x="1542" y="2070"/>
                      <a:pt x="1530" y="2068"/>
                      <a:pt x="1526" y="2080"/>
                    </a:cubicBezTo>
                    <a:cubicBezTo>
                      <a:pt x="1522" y="2091"/>
                      <a:pt x="1525" y="2111"/>
                      <a:pt x="1540" y="2124"/>
                    </a:cubicBezTo>
                    <a:close/>
                    <a:moveTo>
                      <a:pt x="1596" y="2191"/>
                    </a:moveTo>
                    <a:cubicBezTo>
                      <a:pt x="1590" y="2192"/>
                      <a:pt x="1583" y="2188"/>
                      <a:pt x="1580" y="2185"/>
                    </a:cubicBezTo>
                    <a:cubicBezTo>
                      <a:pt x="1574" y="2187"/>
                      <a:pt x="1575" y="2200"/>
                      <a:pt x="1585" y="2202"/>
                    </a:cubicBezTo>
                    <a:cubicBezTo>
                      <a:pt x="1591" y="2203"/>
                      <a:pt x="1597" y="2197"/>
                      <a:pt x="1596" y="2191"/>
                    </a:cubicBezTo>
                    <a:close/>
                    <a:moveTo>
                      <a:pt x="1567" y="2230"/>
                    </a:moveTo>
                    <a:cubicBezTo>
                      <a:pt x="1590" y="2219"/>
                      <a:pt x="1611" y="2233"/>
                      <a:pt x="1619" y="2235"/>
                    </a:cubicBezTo>
                    <a:cubicBezTo>
                      <a:pt x="1635" y="2238"/>
                      <a:pt x="1638" y="2221"/>
                      <a:pt x="1621" y="2216"/>
                    </a:cubicBezTo>
                    <a:cubicBezTo>
                      <a:pt x="1611" y="2213"/>
                      <a:pt x="1588" y="2213"/>
                      <a:pt x="1567" y="2230"/>
                    </a:cubicBezTo>
                    <a:close/>
                    <a:moveTo>
                      <a:pt x="1527" y="2174"/>
                    </a:moveTo>
                    <a:cubicBezTo>
                      <a:pt x="1518" y="2180"/>
                      <a:pt x="1507" y="2185"/>
                      <a:pt x="1497" y="2184"/>
                    </a:cubicBezTo>
                    <a:cubicBezTo>
                      <a:pt x="1487" y="2183"/>
                      <a:pt x="1477" y="2177"/>
                      <a:pt x="1474" y="2168"/>
                    </a:cubicBezTo>
                    <a:cubicBezTo>
                      <a:pt x="1472" y="2162"/>
                      <a:pt x="1472" y="2156"/>
                      <a:pt x="1473" y="2150"/>
                    </a:cubicBezTo>
                    <a:cubicBezTo>
                      <a:pt x="1476" y="2143"/>
                      <a:pt x="1478" y="2139"/>
                      <a:pt x="1483" y="2134"/>
                    </a:cubicBezTo>
                    <a:cubicBezTo>
                      <a:pt x="1488" y="2130"/>
                      <a:pt x="1492" y="2127"/>
                      <a:pt x="1498" y="2125"/>
                    </a:cubicBezTo>
                    <a:cubicBezTo>
                      <a:pt x="1501" y="2124"/>
                      <a:pt x="1503" y="2123"/>
                      <a:pt x="1506" y="2122"/>
                    </a:cubicBezTo>
                    <a:cubicBezTo>
                      <a:pt x="1514" y="2121"/>
                      <a:pt x="1520" y="2121"/>
                      <a:pt x="1528" y="2122"/>
                    </a:cubicBezTo>
                    <a:cubicBezTo>
                      <a:pt x="1538" y="2125"/>
                      <a:pt x="1546" y="2128"/>
                      <a:pt x="1555" y="2136"/>
                    </a:cubicBezTo>
                    <a:cubicBezTo>
                      <a:pt x="1555" y="2136"/>
                      <a:pt x="1556" y="2137"/>
                      <a:pt x="1556" y="2137"/>
                    </a:cubicBezTo>
                    <a:cubicBezTo>
                      <a:pt x="1554" y="2130"/>
                      <a:pt x="1555" y="2121"/>
                      <a:pt x="1557" y="2114"/>
                    </a:cubicBezTo>
                    <a:cubicBezTo>
                      <a:pt x="1560" y="2105"/>
                      <a:pt x="1566" y="2097"/>
                      <a:pt x="1574" y="2093"/>
                    </a:cubicBezTo>
                    <a:cubicBezTo>
                      <a:pt x="1578" y="2092"/>
                      <a:pt x="1582" y="2091"/>
                      <a:pt x="1587" y="2091"/>
                    </a:cubicBezTo>
                    <a:cubicBezTo>
                      <a:pt x="1582" y="2092"/>
                      <a:pt x="1578" y="2093"/>
                      <a:pt x="1575" y="2095"/>
                    </a:cubicBezTo>
                    <a:cubicBezTo>
                      <a:pt x="1567" y="2099"/>
                      <a:pt x="1562" y="2106"/>
                      <a:pt x="1560" y="2115"/>
                    </a:cubicBezTo>
                    <a:cubicBezTo>
                      <a:pt x="1558" y="2121"/>
                      <a:pt x="1558" y="2127"/>
                      <a:pt x="1559" y="2133"/>
                    </a:cubicBezTo>
                    <a:cubicBezTo>
                      <a:pt x="1561" y="2143"/>
                      <a:pt x="1566" y="2151"/>
                      <a:pt x="1569" y="2161"/>
                    </a:cubicBezTo>
                    <a:cubicBezTo>
                      <a:pt x="1569" y="2162"/>
                      <a:pt x="1569" y="2162"/>
                      <a:pt x="1569" y="2162"/>
                    </a:cubicBezTo>
                    <a:cubicBezTo>
                      <a:pt x="1571" y="2168"/>
                      <a:pt x="1571" y="2174"/>
                      <a:pt x="1571" y="2180"/>
                    </a:cubicBezTo>
                    <a:cubicBezTo>
                      <a:pt x="1571" y="2181"/>
                      <a:pt x="1571" y="2196"/>
                      <a:pt x="1569" y="2196"/>
                    </a:cubicBezTo>
                    <a:cubicBezTo>
                      <a:pt x="1568" y="2195"/>
                      <a:pt x="1568" y="2186"/>
                      <a:pt x="1568" y="2185"/>
                    </a:cubicBezTo>
                    <a:cubicBezTo>
                      <a:pt x="1568" y="2177"/>
                      <a:pt x="1567" y="2171"/>
                      <a:pt x="1566" y="2163"/>
                    </a:cubicBezTo>
                    <a:cubicBezTo>
                      <a:pt x="1565" y="2162"/>
                      <a:pt x="1565" y="2162"/>
                      <a:pt x="1565" y="2162"/>
                    </a:cubicBezTo>
                    <a:cubicBezTo>
                      <a:pt x="1563" y="2152"/>
                      <a:pt x="1559" y="2145"/>
                      <a:pt x="1552" y="2138"/>
                    </a:cubicBezTo>
                    <a:cubicBezTo>
                      <a:pt x="1544" y="2130"/>
                      <a:pt x="1532" y="2124"/>
                      <a:pt x="1520" y="2126"/>
                    </a:cubicBezTo>
                    <a:cubicBezTo>
                      <a:pt x="1513" y="2127"/>
                      <a:pt x="1504" y="2133"/>
                      <a:pt x="1506" y="2140"/>
                    </a:cubicBezTo>
                    <a:cubicBezTo>
                      <a:pt x="1506" y="2143"/>
                      <a:pt x="1508" y="2145"/>
                      <a:pt x="1511" y="2146"/>
                    </a:cubicBezTo>
                    <a:cubicBezTo>
                      <a:pt x="1513" y="2146"/>
                      <a:pt x="1515" y="2145"/>
                      <a:pt x="1516" y="2142"/>
                    </a:cubicBezTo>
                    <a:cubicBezTo>
                      <a:pt x="1516" y="2141"/>
                      <a:pt x="1516" y="2139"/>
                      <a:pt x="1515" y="2138"/>
                    </a:cubicBezTo>
                    <a:cubicBezTo>
                      <a:pt x="1514" y="2136"/>
                      <a:pt x="1511" y="2136"/>
                      <a:pt x="1510" y="2138"/>
                    </a:cubicBezTo>
                    <a:cubicBezTo>
                      <a:pt x="1510" y="2139"/>
                      <a:pt x="1509" y="2140"/>
                      <a:pt x="1510" y="2141"/>
                    </a:cubicBezTo>
                    <a:cubicBezTo>
                      <a:pt x="1508" y="2141"/>
                      <a:pt x="1508" y="2139"/>
                      <a:pt x="1508" y="2137"/>
                    </a:cubicBezTo>
                    <a:cubicBezTo>
                      <a:pt x="1509" y="2135"/>
                      <a:pt x="1511" y="2133"/>
                      <a:pt x="1514" y="2133"/>
                    </a:cubicBezTo>
                    <a:cubicBezTo>
                      <a:pt x="1518" y="2134"/>
                      <a:pt x="1521" y="2137"/>
                      <a:pt x="1521" y="2142"/>
                    </a:cubicBezTo>
                    <a:cubicBezTo>
                      <a:pt x="1521" y="2145"/>
                      <a:pt x="1520" y="2148"/>
                      <a:pt x="1517" y="2150"/>
                    </a:cubicBezTo>
                    <a:cubicBezTo>
                      <a:pt x="1515" y="2152"/>
                      <a:pt x="1512" y="2152"/>
                      <a:pt x="1509" y="2151"/>
                    </a:cubicBezTo>
                    <a:cubicBezTo>
                      <a:pt x="1505" y="2150"/>
                      <a:pt x="1502" y="2147"/>
                      <a:pt x="1501" y="2143"/>
                    </a:cubicBezTo>
                    <a:cubicBezTo>
                      <a:pt x="1500" y="2133"/>
                      <a:pt x="1508" y="2126"/>
                      <a:pt x="1517" y="2125"/>
                    </a:cubicBezTo>
                    <a:cubicBezTo>
                      <a:pt x="1519" y="2124"/>
                      <a:pt x="1522" y="2124"/>
                      <a:pt x="1525" y="2124"/>
                    </a:cubicBezTo>
                    <a:cubicBezTo>
                      <a:pt x="1516" y="2123"/>
                      <a:pt x="1508" y="2123"/>
                      <a:pt x="1499" y="2126"/>
                    </a:cubicBezTo>
                    <a:cubicBezTo>
                      <a:pt x="1493" y="2129"/>
                      <a:pt x="1489" y="2131"/>
                      <a:pt x="1484" y="2135"/>
                    </a:cubicBezTo>
                    <a:cubicBezTo>
                      <a:pt x="1479" y="2140"/>
                      <a:pt x="1477" y="2144"/>
                      <a:pt x="1474" y="2150"/>
                    </a:cubicBezTo>
                    <a:cubicBezTo>
                      <a:pt x="1473" y="2154"/>
                      <a:pt x="1473" y="2157"/>
                      <a:pt x="1473" y="2160"/>
                    </a:cubicBezTo>
                    <a:cubicBezTo>
                      <a:pt x="1473" y="2160"/>
                      <a:pt x="1473" y="2160"/>
                      <a:pt x="1473" y="2160"/>
                    </a:cubicBezTo>
                    <a:cubicBezTo>
                      <a:pt x="1475" y="2151"/>
                      <a:pt x="1484" y="2145"/>
                      <a:pt x="1494" y="2153"/>
                    </a:cubicBezTo>
                    <a:cubicBezTo>
                      <a:pt x="1501" y="2159"/>
                      <a:pt x="1504" y="2177"/>
                      <a:pt x="1527" y="2174"/>
                    </a:cubicBezTo>
                    <a:close/>
                    <a:moveTo>
                      <a:pt x="1575" y="2096"/>
                    </a:moveTo>
                    <a:cubicBezTo>
                      <a:pt x="1579" y="2106"/>
                      <a:pt x="1593" y="2099"/>
                      <a:pt x="1598" y="2098"/>
                    </a:cubicBezTo>
                    <a:cubicBezTo>
                      <a:pt x="1602" y="2097"/>
                      <a:pt x="1605" y="2097"/>
                      <a:pt x="1608" y="2099"/>
                    </a:cubicBezTo>
                    <a:cubicBezTo>
                      <a:pt x="1606" y="2095"/>
                      <a:pt x="1598" y="2087"/>
                      <a:pt x="1593" y="2085"/>
                    </a:cubicBezTo>
                    <a:cubicBezTo>
                      <a:pt x="1586" y="2082"/>
                      <a:pt x="1578" y="2083"/>
                      <a:pt x="1574" y="2092"/>
                    </a:cubicBezTo>
                    <a:cubicBezTo>
                      <a:pt x="1578" y="2090"/>
                      <a:pt x="1585" y="2089"/>
                      <a:pt x="1588" y="2092"/>
                    </a:cubicBezTo>
                    <a:cubicBezTo>
                      <a:pt x="1586" y="2091"/>
                      <a:pt x="1579" y="2093"/>
                      <a:pt x="1575" y="2096"/>
                    </a:cubicBezTo>
                    <a:close/>
                    <a:moveTo>
                      <a:pt x="1568" y="2203"/>
                    </a:moveTo>
                    <a:cubicBezTo>
                      <a:pt x="1559" y="2179"/>
                      <a:pt x="1538" y="2173"/>
                      <a:pt x="1530" y="2163"/>
                    </a:cubicBezTo>
                    <a:cubicBezTo>
                      <a:pt x="1521" y="2153"/>
                      <a:pt x="1533" y="2142"/>
                      <a:pt x="1545" y="2151"/>
                    </a:cubicBezTo>
                    <a:cubicBezTo>
                      <a:pt x="1558" y="2161"/>
                      <a:pt x="1566" y="2183"/>
                      <a:pt x="1568" y="2203"/>
                    </a:cubicBezTo>
                    <a:close/>
                    <a:moveTo>
                      <a:pt x="1535" y="2121"/>
                    </a:moveTo>
                    <a:cubicBezTo>
                      <a:pt x="1517" y="2111"/>
                      <a:pt x="1478" y="2117"/>
                      <a:pt x="1477" y="2138"/>
                    </a:cubicBezTo>
                    <a:cubicBezTo>
                      <a:pt x="1473" y="2139"/>
                      <a:pt x="1469" y="2133"/>
                      <a:pt x="1470" y="2127"/>
                    </a:cubicBezTo>
                    <a:cubicBezTo>
                      <a:pt x="1472" y="2120"/>
                      <a:pt x="1479" y="2114"/>
                      <a:pt x="1488" y="2115"/>
                    </a:cubicBezTo>
                    <a:cubicBezTo>
                      <a:pt x="1488" y="2109"/>
                      <a:pt x="1501" y="2106"/>
                      <a:pt x="1516" y="2110"/>
                    </a:cubicBezTo>
                    <a:cubicBezTo>
                      <a:pt x="1509" y="2104"/>
                      <a:pt x="1504" y="2096"/>
                      <a:pt x="1501" y="2088"/>
                    </a:cubicBezTo>
                    <a:cubicBezTo>
                      <a:pt x="1498" y="2078"/>
                      <a:pt x="1497" y="2067"/>
                      <a:pt x="1499" y="2058"/>
                    </a:cubicBezTo>
                    <a:cubicBezTo>
                      <a:pt x="1502" y="2048"/>
                      <a:pt x="1509" y="2039"/>
                      <a:pt x="1520" y="2037"/>
                    </a:cubicBezTo>
                    <a:cubicBezTo>
                      <a:pt x="1527" y="2035"/>
                      <a:pt x="1535" y="2036"/>
                      <a:pt x="1540" y="2042"/>
                    </a:cubicBezTo>
                    <a:cubicBezTo>
                      <a:pt x="1544" y="2047"/>
                      <a:pt x="1544" y="2055"/>
                      <a:pt x="1541" y="2060"/>
                    </a:cubicBezTo>
                    <a:cubicBezTo>
                      <a:pt x="1538" y="2065"/>
                      <a:pt x="1532" y="2069"/>
                      <a:pt x="1526" y="2072"/>
                    </a:cubicBezTo>
                    <a:cubicBezTo>
                      <a:pt x="1535" y="2061"/>
                      <a:pt x="1527" y="2054"/>
                      <a:pt x="1526" y="2048"/>
                    </a:cubicBezTo>
                    <a:cubicBezTo>
                      <a:pt x="1525" y="2041"/>
                      <a:pt x="1531" y="2038"/>
                      <a:pt x="1536" y="2041"/>
                    </a:cubicBezTo>
                    <a:cubicBezTo>
                      <a:pt x="1536" y="2041"/>
                      <a:pt x="1536" y="2041"/>
                      <a:pt x="1536" y="2041"/>
                    </a:cubicBezTo>
                    <a:cubicBezTo>
                      <a:pt x="1531" y="2037"/>
                      <a:pt x="1526" y="2037"/>
                      <a:pt x="1520" y="2038"/>
                    </a:cubicBezTo>
                    <a:cubicBezTo>
                      <a:pt x="1512" y="2041"/>
                      <a:pt x="1505" y="2046"/>
                      <a:pt x="1502" y="2055"/>
                    </a:cubicBezTo>
                    <a:cubicBezTo>
                      <a:pt x="1503" y="2053"/>
                      <a:pt x="1504" y="2051"/>
                      <a:pt x="1506" y="2050"/>
                    </a:cubicBezTo>
                    <a:cubicBezTo>
                      <a:pt x="1510" y="2047"/>
                      <a:pt x="1515" y="2046"/>
                      <a:pt x="1519" y="2049"/>
                    </a:cubicBezTo>
                    <a:cubicBezTo>
                      <a:pt x="1521" y="2051"/>
                      <a:pt x="1521" y="2053"/>
                      <a:pt x="1521" y="2056"/>
                    </a:cubicBezTo>
                    <a:cubicBezTo>
                      <a:pt x="1520" y="2057"/>
                      <a:pt x="1519" y="2059"/>
                      <a:pt x="1517" y="2059"/>
                    </a:cubicBezTo>
                    <a:cubicBezTo>
                      <a:pt x="1515" y="2060"/>
                      <a:pt x="1513" y="2060"/>
                      <a:pt x="1512" y="2059"/>
                    </a:cubicBezTo>
                    <a:cubicBezTo>
                      <a:pt x="1510" y="2058"/>
                      <a:pt x="1509" y="2055"/>
                      <a:pt x="1510" y="2053"/>
                    </a:cubicBezTo>
                    <a:cubicBezTo>
                      <a:pt x="1511" y="2051"/>
                      <a:pt x="1512" y="2051"/>
                      <a:pt x="1514" y="2051"/>
                    </a:cubicBezTo>
                    <a:cubicBezTo>
                      <a:pt x="1515" y="2051"/>
                      <a:pt x="1515" y="2052"/>
                      <a:pt x="1515" y="2053"/>
                    </a:cubicBezTo>
                    <a:cubicBezTo>
                      <a:pt x="1515" y="2053"/>
                      <a:pt x="1514" y="2052"/>
                      <a:pt x="1513" y="2052"/>
                    </a:cubicBezTo>
                    <a:cubicBezTo>
                      <a:pt x="1512" y="2052"/>
                      <a:pt x="1511" y="2054"/>
                      <a:pt x="1512" y="2055"/>
                    </a:cubicBezTo>
                    <a:cubicBezTo>
                      <a:pt x="1512" y="2056"/>
                      <a:pt x="1513" y="2056"/>
                      <a:pt x="1514" y="2056"/>
                    </a:cubicBezTo>
                    <a:cubicBezTo>
                      <a:pt x="1515" y="2057"/>
                      <a:pt x="1517" y="2056"/>
                      <a:pt x="1517" y="2055"/>
                    </a:cubicBezTo>
                    <a:cubicBezTo>
                      <a:pt x="1518" y="2053"/>
                      <a:pt x="1517" y="2052"/>
                      <a:pt x="1516" y="2051"/>
                    </a:cubicBezTo>
                    <a:cubicBezTo>
                      <a:pt x="1513" y="2048"/>
                      <a:pt x="1507" y="2050"/>
                      <a:pt x="1504" y="2053"/>
                    </a:cubicBezTo>
                    <a:cubicBezTo>
                      <a:pt x="1500" y="2058"/>
                      <a:pt x="1499" y="2067"/>
                      <a:pt x="1500" y="2073"/>
                    </a:cubicBezTo>
                    <a:cubicBezTo>
                      <a:pt x="1501" y="2090"/>
                      <a:pt x="1510" y="2104"/>
                      <a:pt x="1522" y="2112"/>
                    </a:cubicBezTo>
                    <a:cubicBezTo>
                      <a:pt x="1526" y="2114"/>
                      <a:pt x="1531" y="2117"/>
                      <a:pt x="1535" y="2121"/>
                    </a:cubicBezTo>
                    <a:close/>
                    <a:moveTo>
                      <a:pt x="1553" y="2129"/>
                    </a:moveTo>
                    <a:cubicBezTo>
                      <a:pt x="1544" y="2124"/>
                      <a:pt x="1549" y="2108"/>
                      <a:pt x="1556" y="2100"/>
                    </a:cubicBezTo>
                    <a:cubicBezTo>
                      <a:pt x="1563" y="2091"/>
                      <a:pt x="1574" y="2082"/>
                      <a:pt x="1573" y="2069"/>
                    </a:cubicBezTo>
                    <a:cubicBezTo>
                      <a:pt x="1572" y="2062"/>
                      <a:pt x="1568" y="2055"/>
                      <a:pt x="1561" y="2053"/>
                    </a:cubicBezTo>
                    <a:cubicBezTo>
                      <a:pt x="1557" y="2052"/>
                      <a:pt x="1553" y="2053"/>
                      <a:pt x="1550" y="2057"/>
                    </a:cubicBezTo>
                    <a:cubicBezTo>
                      <a:pt x="1554" y="2055"/>
                      <a:pt x="1559" y="2057"/>
                      <a:pt x="1562" y="2061"/>
                    </a:cubicBezTo>
                    <a:cubicBezTo>
                      <a:pt x="1564" y="2065"/>
                      <a:pt x="1562" y="2071"/>
                      <a:pt x="1558" y="2074"/>
                    </a:cubicBezTo>
                    <a:cubicBezTo>
                      <a:pt x="1551" y="2082"/>
                      <a:pt x="1542" y="2087"/>
                      <a:pt x="1538" y="2097"/>
                    </a:cubicBezTo>
                    <a:cubicBezTo>
                      <a:pt x="1533" y="2108"/>
                      <a:pt x="1538" y="2124"/>
                      <a:pt x="1553" y="2129"/>
                    </a:cubicBezTo>
                    <a:close/>
                    <a:moveTo>
                      <a:pt x="1597" y="2147"/>
                    </a:moveTo>
                    <a:cubicBezTo>
                      <a:pt x="1602" y="2137"/>
                      <a:pt x="1600" y="2120"/>
                      <a:pt x="1592" y="2112"/>
                    </a:cubicBezTo>
                    <a:cubicBezTo>
                      <a:pt x="1585" y="2103"/>
                      <a:pt x="1575" y="2107"/>
                      <a:pt x="1581" y="2119"/>
                    </a:cubicBezTo>
                    <a:cubicBezTo>
                      <a:pt x="1586" y="2127"/>
                      <a:pt x="1598" y="2137"/>
                      <a:pt x="1597" y="2147"/>
                    </a:cubicBezTo>
                    <a:close/>
                    <a:moveTo>
                      <a:pt x="1643" y="2347"/>
                    </a:moveTo>
                    <a:cubicBezTo>
                      <a:pt x="1649" y="2379"/>
                      <a:pt x="1692" y="2405"/>
                      <a:pt x="1714" y="2383"/>
                    </a:cubicBezTo>
                    <a:cubicBezTo>
                      <a:pt x="1719" y="2387"/>
                      <a:pt x="1716" y="2398"/>
                      <a:pt x="1707" y="2402"/>
                    </a:cubicBezTo>
                    <a:cubicBezTo>
                      <a:pt x="1699" y="2407"/>
                      <a:pt x="1686" y="2404"/>
                      <a:pt x="1678" y="2392"/>
                    </a:cubicBezTo>
                    <a:cubicBezTo>
                      <a:pt x="1668" y="2400"/>
                      <a:pt x="1640" y="2378"/>
                      <a:pt x="1643" y="2347"/>
                    </a:cubicBezTo>
                    <a:close/>
                    <a:moveTo>
                      <a:pt x="1522" y="2415"/>
                    </a:moveTo>
                    <a:cubicBezTo>
                      <a:pt x="1521" y="2413"/>
                      <a:pt x="1521" y="2410"/>
                      <a:pt x="1524" y="2408"/>
                    </a:cubicBezTo>
                    <a:cubicBezTo>
                      <a:pt x="1526" y="2407"/>
                      <a:pt x="1529" y="2407"/>
                      <a:pt x="1531" y="2410"/>
                    </a:cubicBezTo>
                    <a:cubicBezTo>
                      <a:pt x="1532" y="2412"/>
                      <a:pt x="1531" y="2415"/>
                      <a:pt x="1529" y="2417"/>
                    </a:cubicBezTo>
                    <a:cubicBezTo>
                      <a:pt x="1527" y="2418"/>
                      <a:pt x="1524" y="2417"/>
                      <a:pt x="1522" y="2415"/>
                    </a:cubicBezTo>
                    <a:close/>
                    <a:moveTo>
                      <a:pt x="1515" y="2409"/>
                    </a:moveTo>
                    <a:cubicBezTo>
                      <a:pt x="1514" y="2407"/>
                      <a:pt x="1514" y="2404"/>
                      <a:pt x="1516" y="2403"/>
                    </a:cubicBezTo>
                    <a:cubicBezTo>
                      <a:pt x="1518" y="2402"/>
                      <a:pt x="1520" y="2403"/>
                      <a:pt x="1522" y="2404"/>
                    </a:cubicBezTo>
                    <a:cubicBezTo>
                      <a:pt x="1523" y="2406"/>
                      <a:pt x="1522" y="2409"/>
                      <a:pt x="1520" y="2410"/>
                    </a:cubicBezTo>
                    <a:cubicBezTo>
                      <a:pt x="1519" y="2411"/>
                      <a:pt x="1516" y="2410"/>
                      <a:pt x="1515" y="2409"/>
                    </a:cubicBezTo>
                    <a:close/>
                    <a:moveTo>
                      <a:pt x="1534" y="2418"/>
                    </a:moveTo>
                    <a:cubicBezTo>
                      <a:pt x="1532" y="2415"/>
                      <a:pt x="1533" y="2410"/>
                      <a:pt x="1536" y="2408"/>
                    </a:cubicBezTo>
                    <a:cubicBezTo>
                      <a:pt x="1540" y="2406"/>
                      <a:pt x="1545" y="2407"/>
                      <a:pt x="1547" y="2410"/>
                    </a:cubicBezTo>
                    <a:cubicBezTo>
                      <a:pt x="1549" y="2414"/>
                      <a:pt x="1548" y="2419"/>
                      <a:pt x="1545" y="2421"/>
                    </a:cubicBezTo>
                    <a:cubicBezTo>
                      <a:pt x="1541" y="2423"/>
                      <a:pt x="1536" y="2422"/>
                      <a:pt x="1534" y="2418"/>
                    </a:cubicBezTo>
                    <a:close/>
                    <a:moveTo>
                      <a:pt x="1582" y="2261"/>
                    </a:moveTo>
                    <a:cubicBezTo>
                      <a:pt x="1593" y="2258"/>
                      <a:pt x="1608" y="2262"/>
                      <a:pt x="1619" y="2273"/>
                    </a:cubicBezTo>
                    <a:cubicBezTo>
                      <a:pt x="1627" y="2281"/>
                      <a:pt x="1633" y="2292"/>
                      <a:pt x="1634" y="2302"/>
                    </a:cubicBezTo>
                    <a:cubicBezTo>
                      <a:pt x="1635" y="2308"/>
                      <a:pt x="1634" y="2313"/>
                      <a:pt x="1632" y="2318"/>
                    </a:cubicBezTo>
                    <a:cubicBezTo>
                      <a:pt x="1627" y="2326"/>
                      <a:pt x="1620" y="2330"/>
                      <a:pt x="1613" y="2330"/>
                    </a:cubicBezTo>
                    <a:cubicBezTo>
                      <a:pt x="1606" y="2329"/>
                      <a:pt x="1601" y="2322"/>
                      <a:pt x="1604" y="2316"/>
                    </a:cubicBezTo>
                    <a:cubicBezTo>
                      <a:pt x="1611" y="2324"/>
                      <a:pt x="1622" y="2319"/>
                      <a:pt x="1625" y="2309"/>
                    </a:cubicBezTo>
                    <a:cubicBezTo>
                      <a:pt x="1628" y="2299"/>
                      <a:pt x="1622" y="2284"/>
                      <a:pt x="1615" y="2276"/>
                    </a:cubicBezTo>
                    <a:cubicBezTo>
                      <a:pt x="1602" y="2262"/>
                      <a:pt x="1589" y="2261"/>
                      <a:pt x="1582" y="2261"/>
                    </a:cubicBezTo>
                    <a:close/>
                    <a:moveTo>
                      <a:pt x="1638" y="2321"/>
                    </a:moveTo>
                    <a:cubicBezTo>
                      <a:pt x="1636" y="2356"/>
                      <a:pt x="1607" y="2384"/>
                      <a:pt x="1581" y="2383"/>
                    </a:cubicBezTo>
                    <a:cubicBezTo>
                      <a:pt x="1554" y="2382"/>
                      <a:pt x="1557" y="2359"/>
                      <a:pt x="1580" y="2359"/>
                    </a:cubicBezTo>
                    <a:cubicBezTo>
                      <a:pt x="1592" y="2360"/>
                      <a:pt x="1630" y="2355"/>
                      <a:pt x="1638" y="2321"/>
                    </a:cubicBezTo>
                    <a:close/>
                    <a:moveTo>
                      <a:pt x="1568" y="1935"/>
                    </a:moveTo>
                    <a:cubicBezTo>
                      <a:pt x="1576" y="1959"/>
                      <a:pt x="1597" y="1965"/>
                      <a:pt x="1604" y="1974"/>
                    </a:cubicBezTo>
                    <a:cubicBezTo>
                      <a:pt x="1613" y="1984"/>
                      <a:pt x="1601" y="1994"/>
                      <a:pt x="1590" y="1986"/>
                    </a:cubicBezTo>
                    <a:cubicBezTo>
                      <a:pt x="1577" y="1976"/>
                      <a:pt x="1569" y="1954"/>
                      <a:pt x="1568" y="1935"/>
                    </a:cubicBezTo>
                    <a:close/>
                    <a:moveTo>
                      <a:pt x="1577" y="2020"/>
                    </a:moveTo>
                    <a:cubicBezTo>
                      <a:pt x="1575" y="2018"/>
                      <a:pt x="1574" y="2016"/>
                      <a:pt x="1574" y="2014"/>
                    </a:cubicBezTo>
                    <a:cubicBezTo>
                      <a:pt x="1573" y="2011"/>
                      <a:pt x="1575" y="2008"/>
                      <a:pt x="1578" y="2007"/>
                    </a:cubicBezTo>
                    <a:cubicBezTo>
                      <a:pt x="1582" y="2005"/>
                      <a:pt x="1586" y="2007"/>
                      <a:pt x="1587" y="2009"/>
                    </a:cubicBezTo>
                    <a:cubicBezTo>
                      <a:pt x="1591" y="2014"/>
                      <a:pt x="1587" y="2017"/>
                      <a:pt x="1587" y="2021"/>
                    </a:cubicBezTo>
                    <a:cubicBezTo>
                      <a:pt x="1586" y="2025"/>
                      <a:pt x="1589" y="2029"/>
                      <a:pt x="1594" y="2030"/>
                    </a:cubicBezTo>
                    <a:cubicBezTo>
                      <a:pt x="1600" y="2032"/>
                      <a:pt x="1606" y="2031"/>
                      <a:pt x="1610" y="2026"/>
                    </a:cubicBezTo>
                    <a:cubicBezTo>
                      <a:pt x="1612" y="2023"/>
                      <a:pt x="1613" y="2019"/>
                      <a:pt x="1609" y="2017"/>
                    </a:cubicBezTo>
                    <a:cubicBezTo>
                      <a:pt x="1609" y="2020"/>
                      <a:pt x="1605" y="2024"/>
                      <a:pt x="1601" y="2020"/>
                    </a:cubicBezTo>
                    <a:cubicBezTo>
                      <a:pt x="1599" y="2019"/>
                      <a:pt x="1597" y="2013"/>
                      <a:pt x="1595" y="2008"/>
                    </a:cubicBezTo>
                    <a:cubicBezTo>
                      <a:pt x="1592" y="2002"/>
                      <a:pt x="1589" y="1998"/>
                      <a:pt x="1585" y="1995"/>
                    </a:cubicBezTo>
                    <a:cubicBezTo>
                      <a:pt x="1576" y="1990"/>
                      <a:pt x="1565" y="1994"/>
                      <a:pt x="1562" y="2004"/>
                    </a:cubicBezTo>
                    <a:cubicBezTo>
                      <a:pt x="1560" y="2009"/>
                      <a:pt x="1561" y="2014"/>
                      <a:pt x="1563" y="2019"/>
                    </a:cubicBezTo>
                    <a:cubicBezTo>
                      <a:pt x="1565" y="2024"/>
                      <a:pt x="1574" y="2035"/>
                      <a:pt x="1573" y="2041"/>
                    </a:cubicBezTo>
                    <a:cubicBezTo>
                      <a:pt x="1572" y="2046"/>
                      <a:pt x="1568" y="2048"/>
                      <a:pt x="1565" y="2046"/>
                    </a:cubicBezTo>
                    <a:cubicBezTo>
                      <a:pt x="1565" y="2050"/>
                      <a:pt x="1570" y="2053"/>
                      <a:pt x="1575" y="2052"/>
                    </a:cubicBezTo>
                    <a:cubicBezTo>
                      <a:pt x="1583" y="2051"/>
                      <a:pt x="1589" y="2040"/>
                      <a:pt x="1586" y="2030"/>
                    </a:cubicBezTo>
                    <a:cubicBezTo>
                      <a:pt x="1584" y="2026"/>
                      <a:pt x="1581" y="2023"/>
                      <a:pt x="1577" y="2020"/>
                    </a:cubicBezTo>
                    <a:close/>
                    <a:moveTo>
                      <a:pt x="1590" y="2030"/>
                    </a:moveTo>
                    <a:cubicBezTo>
                      <a:pt x="1598" y="2038"/>
                      <a:pt x="1603" y="2055"/>
                      <a:pt x="1599" y="2066"/>
                    </a:cubicBezTo>
                    <a:cubicBezTo>
                      <a:pt x="1596" y="2078"/>
                      <a:pt x="1584" y="2078"/>
                      <a:pt x="1586" y="2065"/>
                    </a:cubicBezTo>
                    <a:cubicBezTo>
                      <a:pt x="1587" y="2054"/>
                      <a:pt x="1595" y="2040"/>
                      <a:pt x="1590" y="2030"/>
                    </a:cubicBezTo>
                    <a:close/>
                    <a:moveTo>
                      <a:pt x="1566" y="1995"/>
                    </a:moveTo>
                    <a:cubicBezTo>
                      <a:pt x="1570" y="1990"/>
                      <a:pt x="1577" y="1990"/>
                      <a:pt x="1581" y="1991"/>
                    </a:cubicBezTo>
                    <a:cubicBezTo>
                      <a:pt x="1585" y="1986"/>
                      <a:pt x="1577" y="1976"/>
                      <a:pt x="1568" y="1980"/>
                    </a:cubicBezTo>
                    <a:cubicBezTo>
                      <a:pt x="1563" y="1983"/>
                      <a:pt x="1561" y="1991"/>
                      <a:pt x="1566" y="1995"/>
                    </a:cubicBezTo>
                    <a:close/>
                    <a:moveTo>
                      <a:pt x="1223" y="2037"/>
                    </a:moveTo>
                    <a:cubicBezTo>
                      <a:pt x="1222" y="2033"/>
                      <a:pt x="1223" y="2029"/>
                      <a:pt x="1226" y="2028"/>
                    </a:cubicBezTo>
                    <a:cubicBezTo>
                      <a:pt x="1232" y="2027"/>
                      <a:pt x="1236" y="2034"/>
                      <a:pt x="1233" y="2038"/>
                    </a:cubicBezTo>
                    <a:cubicBezTo>
                      <a:pt x="1231" y="2041"/>
                      <a:pt x="1228" y="2042"/>
                      <a:pt x="1227" y="2047"/>
                    </a:cubicBezTo>
                    <a:cubicBezTo>
                      <a:pt x="1226" y="2041"/>
                      <a:pt x="1224" y="2041"/>
                      <a:pt x="1223" y="2037"/>
                    </a:cubicBezTo>
                    <a:close/>
                    <a:moveTo>
                      <a:pt x="1165" y="1753"/>
                    </a:moveTo>
                    <a:cubicBezTo>
                      <a:pt x="1190" y="1743"/>
                      <a:pt x="1211" y="1750"/>
                      <a:pt x="1224" y="1763"/>
                    </a:cubicBezTo>
                    <a:cubicBezTo>
                      <a:pt x="1236" y="1775"/>
                      <a:pt x="1234" y="1789"/>
                      <a:pt x="1241" y="1797"/>
                    </a:cubicBezTo>
                    <a:cubicBezTo>
                      <a:pt x="1244" y="1799"/>
                      <a:pt x="1247" y="1801"/>
                      <a:pt x="1253" y="1801"/>
                    </a:cubicBezTo>
                    <a:cubicBezTo>
                      <a:pt x="1245" y="1810"/>
                      <a:pt x="1231" y="1808"/>
                      <a:pt x="1224" y="1800"/>
                    </a:cubicBezTo>
                    <a:cubicBezTo>
                      <a:pt x="1216" y="1789"/>
                      <a:pt x="1217" y="1777"/>
                      <a:pt x="1206" y="1767"/>
                    </a:cubicBezTo>
                    <a:cubicBezTo>
                      <a:pt x="1195" y="1756"/>
                      <a:pt x="1179" y="1751"/>
                      <a:pt x="1165" y="1753"/>
                    </a:cubicBezTo>
                    <a:close/>
                    <a:moveTo>
                      <a:pt x="1108" y="1750"/>
                    </a:moveTo>
                    <a:cubicBezTo>
                      <a:pt x="1130" y="1738"/>
                      <a:pt x="1152" y="1748"/>
                      <a:pt x="1164" y="1749"/>
                    </a:cubicBezTo>
                    <a:cubicBezTo>
                      <a:pt x="1180" y="1751"/>
                      <a:pt x="1182" y="1737"/>
                      <a:pt x="1165" y="1732"/>
                    </a:cubicBezTo>
                    <a:cubicBezTo>
                      <a:pt x="1148" y="1726"/>
                      <a:pt x="1121" y="1734"/>
                      <a:pt x="1108" y="1750"/>
                    </a:cubicBezTo>
                    <a:close/>
                    <a:moveTo>
                      <a:pt x="1047" y="2383"/>
                    </a:moveTo>
                    <a:cubicBezTo>
                      <a:pt x="1026" y="2394"/>
                      <a:pt x="1019" y="2420"/>
                      <a:pt x="1024" y="2437"/>
                    </a:cubicBezTo>
                    <a:cubicBezTo>
                      <a:pt x="1029" y="2452"/>
                      <a:pt x="1044" y="2453"/>
                      <a:pt x="1039" y="2434"/>
                    </a:cubicBezTo>
                    <a:cubicBezTo>
                      <a:pt x="1035" y="2419"/>
                      <a:pt x="1030" y="2401"/>
                      <a:pt x="1047" y="2383"/>
                    </a:cubicBezTo>
                    <a:close/>
                    <a:moveTo>
                      <a:pt x="1230" y="2620"/>
                    </a:moveTo>
                    <a:cubicBezTo>
                      <a:pt x="1215" y="2629"/>
                      <a:pt x="1187" y="2628"/>
                      <a:pt x="1171" y="2619"/>
                    </a:cubicBezTo>
                    <a:cubicBezTo>
                      <a:pt x="1156" y="2610"/>
                      <a:pt x="1161" y="2595"/>
                      <a:pt x="1181" y="2602"/>
                    </a:cubicBezTo>
                    <a:cubicBezTo>
                      <a:pt x="1195" y="2607"/>
                      <a:pt x="1209" y="2624"/>
                      <a:pt x="1230" y="2620"/>
                    </a:cubicBezTo>
                    <a:close/>
                    <a:moveTo>
                      <a:pt x="1014" y="2423"/>
                    </a:moveTo>
                    <a:cubicBezTo>
                      <a:pt x="1004" y="2446"/>
                      <a:pt x="1016" y="2463"/>
                      <a:pt x="1030" y="2476"/>
                    </a:cubicBezTo>
                    <a:cubicBezTo>
                      <a:pt x="1037" y="2483"/>
                      <a:pt x="1051" y="2489"/>
                      <a:pt x="1053" y="2500"/>
                    </a:cubicBezTo>
                    <a:cubicBezTo>
                      <a:pt x="1065" y="2489"/>
                      <a:pt x="1038" y="2470"/>
                      <a:pt x="1030" y="2463"/>
                    </a:cubicBezTo>
                    <a:cubicBezTo>
                      <a:pt x="1018" y="2451"/>
                      <a:pt x="1011" y="2437"/>
                      <a:pt x="1014" y="2423"/>
                    </a:cubicBezTo>
                    <a:close/>
                    <a:moveTo>
                      <a:pt x="1139" y="2514"/>
                    </a:moveTo>
                    <a:cubicBezTo>
                      <a:pt x="1132" y="2489"/>
                      <a:pt x="1134" y="2458"/>
                      <a:pt x="1146" y="2445"/>
                    </a:cubicBezTo>
                    <a:cubicBezTo>
                      <a:pt x="1159" y="2431"/>
                      <a:pt x="1174" y="2439"/>
                      <a:pt x="1164" y="2456"/>
                    </a:cubicBezTo>
                    <a:cubicBezTo>
                      <a:pt x="1155" y="2469"/>
                      <a:pt x="1139" y="2489"/>
                      <a:pt x="1139" y="2514"/>
                    </a:cubicBezTo>
                    <a:close/>
                    <a:moveTo>
                      <a:pt x="1135" y="2664"/>
                    </a:moveTo>
                    <a:cubicBezTo>
                      <a:pt x="1133" y="2667"/>
                      <a:pt x="1129" y="2668"/>
                      <a:pt x="1125" y="2666"/>
                    </a:cubicBezTo>
                    <a:cubicBezTo>
                      <a:pt x="1120" y="2661"/>
                      <a:pt x="1125" y="2653"/>
                      <a:pt x="1130" y="2653"/>
                    </a:cubicBezTo>
                    <a:cubicBezTo>
                      <a:pt x="1135" y="2653"/>
                      <a:pt x="1137" y="2656"/>
                      <a:pt x="1143" y="2654"/>
                    </a:cubicBezTo>
                    <a:cubicBezTo>
                      <a:pt x="1138" y="2658"/>
                      <a:pt x="1139" y="2660"/>
                      <a:pt x="1135" y="2664"/>
                    </a:cubicBezTo>
                    <a:close/>
                    <a:moveTo>
                      <a:pt x="1137" y="2665"/>
                    </a:moveTo>
                    <a:cubicBezTo>
                      <a:pt x="1135" y="2667"/>
                      <a:pt x="1133" y="2668"/>
                      <a:pt x="1131" y="2669"/>
                    </a:cubicBezTo>
                    <a:cubicBezTo>
                      <a:pt x="1128" y="2669"/>
                      <a:pt x="1124" y="2668"/>
                      <a:pt x="1122" y="2664"/>
                    </a:cubicBezTo>
                    <a:cubicBezTo>
                      <a:pt x="1120" y="2660"/>
                      <a:pt x="1122" y="2656"/>
                      <a:pt x="1125" y="2653"/>
                    </a:cubicBezTo>
                    <a:cubicBezTo>
                      <a:pt x="1130" y="2649"/>
                      <a:pt x="1133" y="2653"/>
                      <a:pt x="1137" y="2653"/>
                    </a:cubicBezTo>
                    <a:cubicBezTo>
                      <a:pt x="1142" y="2654"/>
                      <a:pt x="1146" y="2650"/>
                      <a:pt x="1147" y="2644"/>
                    </a:cubicBezTo>
                    <a:cubicBezTo>
                      <a:pt x="1149" y="2637"/>
                      <a:pt x="1147" y="2631"/>
                      <a:pt x="1141" y="2627"/>
                    </a:cubicBezTo>
                    <a:cubicBezTo>
                      <a:pt x="1138" y="2625"/>
                      <a:pt x="1133" y="2625"/>
                      <a:pt x="1131" y="2628"/>
                    </a:cubicBezTo>
                    <a:cubicBezTo>
                      <a:pt x="1135" y="2628"/>
                      <a:pt x="1139" y="2633"/>
                      <a:pt x="1136" y="2637"/>
                    </a:cubicBezTo>
                    <a:cubicBezTo>
                      <a:pt x="1134" y="2640"/>
                      <a:pt x="1128" y="2642"/>
                      <a:pt x="1122" y="2645"/>
                    </a:cubicBezTo>
                    <a:cubicBezTo>
                      <a:pt x="1116" y="2648"/>
                      <a:pt x="1111" y="2652"/>
                      <a:pt x="1109" y="2657"/>
                    </a:cubicBezTo>
                    <a:cubicBezTo>
                      <a:pt x="1104" y="2667"/>
                      <a:pt x="1110" y="2680"/>
                      <a:pt x="1121" y="2683"/>
                    </a:cubicBezTo>
                    <a:cubicBezTo>
                      <a:pt x="1127" y="2684"/>
                      <a:pt x="1132" y="2682"/>
                      <a:pt x="1137" y="2680"/>
                    </a:cubicBezTo>
                    <a:cubicBezTo>
                      <a:pt x="1142" y="2677"/>
                      <a:pt x="1154" y="2666"/>
                      <a:pt x="1161" y="2667"/>
                    </a:cubicBezTo>
                    <a:cubicBezTo>
                      <a:pt x="1167" y="2667"/>
                      <a:pt x="1169" y="2672"/>
                      <a:pt x="1168" y="2675"/>
                    </a:cubicBezTo>
                    <a:cubicBezTo>
                      <a:pt x="1172" y="2675"/>
                      <a:pt x="1175" y="2669"/>
                      <a:pt x="1174" y="2664"/>
                    </a:cubicBezTo>
                    <a:cubicBezTo>
                      <a:pt x="1171" y="2655"/>
                      <a:pt x="1159" y="2649"/>
                      <a:pt x="1148" y="2654"/>
                    </a:cubicBezTo>
                    <a:cubicBezTo>
                      <a:pt x="1143" y="2656"/>
                      <a:pt x="1141" y="2659"/>
                      <a:pt x="1137" y="2665"/>
                    </a:cubicBezTo>
                    <a:close/>
                    <a:moveTo>
                      <a:pt x="1148" y="2649"/>
                    </a:moveTo>
                    <a:cubicBezTo>
                      <a:pt x="1156" y="2639"/>
                      <a:pt x="1174" y="2632"/>
                      <a:pt x="1187" y="2635"/>
                    </a:cubicBezTo>
                    <a:cubicBezTo>
                      <a:pt x="1200" y="2639"/>
                      <a:pt x="1201" y="2651"/>
                      <a:pt x="1186" y="2651"/>
                    </a:cubicBezTo>
                    <a:cubicBezTo>
                      <a:pt x="1175" y="2650"/>
                      <a:pt x="1158" y="2643"/>
                      <a:pt x="1148" y="2649"/>
                    </a:cubicBezTo>
                    <a:close/>
                    <a:moveTo>
                      <a:pt x="1091" y="2679"/>
                    </a:moveTo>
                    <a:cubicBezTo>
                      <a:pt x="1090" y="2678"/>
                      <a:pt x="1090" y="2676"/>
                      <a:pt x="1090" y="2675"/>
                    </a:cubicBezTo>
                    <a:cubicBezTo>
                      <a:pt x="1081" y="2680"/>
                      <a:pt x="1063" y="2684"/>
                      <a:pt x="1046" y="2684"/>
                    </a:cubicBezTo>
                    <a:cubicBezTo>
                      <a:pt x="1051" y="2683"/>
                      <a:pt x="1055" y="2681"/>
                      <a:pt x="1059" y="2678"/>
                    </a:cubicBezTo>
                    <a:cubicBezTo>
                      <a:pt x="1087" y="2662"/>
                      <a:pt x="1080" y="2639"/>
                      <a:pt x="1094" y="2616"/>
                    </a:cubicBezTo>
                    <a:cubicBezTo>
                      <a:pt x="1099" y="2608"/>
                      <a:pt x="1110" y="2602"/>
                      <a:pt x="1119" y="2610"/>
                    </a:cubicBezTo>
                    <a:cubicBezTo>
                      <a:pt x="1123" y="2614"/>
                      <a:pt x="1125" y="2620"/>
                      <a:pt x="1123" y="2626"/>
                    </a:cubicBezTo>
                    <a:cubicBezTo>
                      <a:pt x="1122" y="2629"/>
                      <a:pt x="1120" y="2632"/>
                      <a:pt x="1116" y="2634"/>
                    </a:cubicBezTo>
                    <a:cubicBezTo>
                      <a:pt x="1115" y="2634"/>
                      <a:pt x="1113" y="2635"/>
                      <a:pt x="1111" y="2635"/>
                    </a:cubicBezTo>
                    <a:cubicBezTo>
                      <a:pt x="1112" y="2635"/>
                      <a:pt x="1112" y="2635"/>
                      <a:pt x="1114" y="2634"/>
                    </a:cubicBezTo>
                    <a:cubicBezTo>
                      <a:pt x="1116" y="2633"/>
                      <a:pt x="1119" y="2627"/>
                      <a:pt x="1118" y="2623"/>
                    </a:cubicBezTo>
                    <a:cubicBezTo>
                      <a:pt x="1116" y="2620"/>
                      <a:pt x="1111" y="2618"/>
                      <a:pt x="1107" y="2620"/>
                    </a:cubicBezTo>
                    <a:cubicBezTo>
                      <a:pt x="1103" y="2622"/>
                      <a:pt x="1102" y="2625"/>
                      <a:pt x="1103" y="2629"/>
                    </a:cubicBezTo>
                    <a:cubicBezTo>
                      <a:pt x="1104" y="2635"/>
                      <a:pt x="1112" y="2637"/>
                      <a:pt x="1117" y="2635"/>
                    </a:cubicBezTo>
                    <a:cubicBezTo>
                      <a:pt x="1121" y="2633"/>
                      <a:pt x="1124" y="2630"/>
                      <a:pt x="1125" y="2626"/>
                    </a:cubicBezTo>
                    <a:cubicBezTo>
                      <a:pt x="1127" y="2620"/>
                      <a:pt x="1125" y="2613"/>
                      <a:pt x="1121" y="2608"/>
                    </a:cubicBezTo>
                    <a:cubicBezTo>
                      <a:pt x="1110" y="2598"/>
                      <a:pt x="1098" y="2604"/>
                      <a:pt x="1092" y="2614"/>
                    </a:cubicBezTo>
                    <a:cubicBezTo>
                      <a:pt x="1078" y="2638"/>
                      <a:pt x="1085" y="2661"/>
                      <a:pt x="1054" y="2676"/>
                    </a:cubicBezTo>
                    <a:cubicBezTo>
                      <a:pt x="1042" y="2682"/>
                      <a:pt x="1027" y="2684"/>
                      <a:pt x="1013" y="2675"/>
                    </a:cubicBezTo>
                    <a:cubicBezTo>
                      <a:pt x="996" y="2664"/>
                      <a:pt x="987" y="2642"/>
                      <a:pt x="997" y="2623"/>
                    </a:cubicBezTo>
                    <a:cubicBezTo>
                      <a:pt x="986" y="2644"/>
                      <a:pt x="1008" y="2669"/>
                      <a:pt x="1031" y="2673"/>
                    </a:cubicBezTo>
                    <a:cubicBezTo>
                      <a:pt x="1043" y="2675"/>
                      <a:pt x="1060" y="2671"/>
                      <a:pt x="1069" y="2659"/>
                    </a:cubicBezTo>
                    <a:cubicBezTo>
                      <a:pt x="1087" y="2635"/>
                      <a:pt x="1060" y="2615"/>
                      <a:pt x="1044" y="2637"/>
                    </a:cubicBezTo>
                    <a:cubicBezTo>
                      <a:pt x="1035" y="2649"/>
                      <a:pt x="1021" y="2653"/>
                      <a:pt x="1008" y="2644"/>
                    </a:cubicBezTo>
                    <a:cubicBezTo>
                      <a:pt x="1000" y="2639"/>
                      <a:pt x="997" y="2630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6" y="2623"/>
                      <a:pt x="996" y="2624"/>
                      <a:pt x="996" y="2625"/>
                    </a:cubicBezTo>
                    <a:cubicBezTo>
                      <a:pt x="998" y="2619"/>
                      <a:pt x="1000" y="2614"/>
                      <a:pt x="1001" y="2608"/>
                    </a:cubicBezTo>
                    <a:cubicBezTo>
                      <a:pt x="1003" y="2594"/>
                      <a:pt x="1003" y="2583"/>
                      <a:pt x="998" y="2570"/>
                    </a:cubicBezTo>
                    <a:cubicBezTo>
                      <a:pt x="997" y="2569"/>
                      <a:pt x="997" y="2569"/>
                      <a:pt x="997" y="2569"/>
                    </a:cubicBezTo>
                    <a:cubicBezTo>
                      <a:pt x="1007" y="2577"/>
                      <a:pt x="1019" y="2596"/>
                      <a:pt x="1019" y="2607"/>
                    </a:cubicBezTo>
                    <a:cubicBezTo>
                      <a:pt x="1019" y="2607"/>
                      <a:pt x="1020" y="2607"/>
                      <a:pt x="1021" y="2607"/>
                    </a:cubicBezTo>
                    <a:cubicBezTo>
                      <a:pt x="1021" y="2597"/>
                      <a:pt x="1013" y="2581"/>
                      <a:pt x="1004" y="2572"/>
                    </a:cubicBezTo>
                    <a:cubicBezTo>
                      <a:pt x="1006" y="2572"/>
                      <a:pt x="1008" y="2573"/>
                      <a:pt x="1009" y="2574"/>
                    </a:cubicBezTo>
                    <a:cubicBezTo>
                      <a:pt x="1009" y="2574"/>
                      <a:pt x="1009" y="2574"/>
                      <a:pt x="1009" y="2574"/>
                    </a:cubicBezTo>
                    <a:cubicBezTo>
                      <a:pt x="1018" y="2577"/>
                      <a:pt x="1026" y="2579"/>
                      <a:pt x="1034" y="2580"/>
                    </a:cubicBezTo>
                    <a:cubicBezTo>
                      <a:pt x="1044" y="2582"/>
                      <a:pt x="1057" y="2581"/>
                      <a:pt x="1065" y="2587"/>
                    </a:cubicBezTo>
                    <a:cubicBezTo>
                      <a:pt x="1071" y="2594"/>
                      <a:pt x="1073" y="2602"/>
                      <a:pt x="1070" y="2611"/>
                    </a:cubicBezTo>
                    <a:cubicBezTo>
                      <a:pt x="1067" y="2618"/>
                      <a:pt x="1060" y="2624"/>
                      <a:pt x="1052" y="2625"/>
                    </a:cubicBezTo>
                    <a:cubicBezTo>
                      <a:pt x="1044" y="2625"/>
                      <a:pt x="1038" y="2622"/>
                      <a:pt x="1035" y="2615"/>
                    </a:cubicBezTo>
                    <a:cubicBezTo>
                      <a:pt x="1033" y="2610"/>
                      <a:pt x="1033" y="2604"/>
                      <a:pt x="1037" y="2600"/>
                    </a:cubicBezTo>
                    <a:cubicBezTo>
                      <a:pt x="1035" y="2603"/>
                      <a:pt x="1035" y="2608"/>
                      <a:pt x="1037" y="2611"/>
                    </a:cubicBezTo>
                    <a:cubicBezTo>
                      <a:pt x="1041" y="2615"/>
                      <a:pt x="1046" y="2615"/>
                      <a:pt x="1050" y="2612"/>
                    </a:cubicBezTo>
                    <a:cubicBezTo>
                      <a:pt x="1054" y="2609"/>
                      <a:pt x="1055" y="2604"/>
                      <a:pt x="1051" y="2600"/>
                    </a:cubicBezTo>
                    <a:cubicBezTo>
                      <a:pt x="1049" y="2596"/>
                      <a:pt x="1044" y="2595"/>
                      <a:pt x="1040" y="2598"/>
                    </a:cubicBezTo>
                    <a:cubicBezTo>
                      <a:pt x="1038" y="2599"/>
                      <a:pt x="1036" y="2601"/>
                      <a:pt x="1035" y="2603"/>
                    </a:cubicBezTo>
                    <a:cubicBezTo>
                      <a:pt x="1033" y="2607"/>
                      <a:pt x="1033" y="2611"/>
                      <a:pt x="1034" y="2615"/>
                    </a:cubicBezTo>
                    <a:cubicBezTo>
                      <a:pt x="1037" y="2622"/>
                      <a:pt x="1044" y="2626"/>
                      <a:pt x="1052" y="2626"/>
                    </a:cubicBezTo>
                    <a:cubicBezTo>
                      <a:pt x="1060" y="2625"/>
                      <a:pt x="1068" y="2619"/>
                      <a:pt x="1071" y="2611"/>
                    </a:cubicBezTo>
                    <a:cubicBezTo>
                      <a:pt x="1075" y="2602"/>
                      <a:pt x="1072" y="2593"/>
                      <a:pt x="1066" y="2586"/>
                    </a:cubicBezTo>
                    <a:cubicBezTo>
                      <a:pt x="1064" y="2584"/>
                      <a:pt x="1062" y="2582"/>
                      <a:pt x="1060" y="2581"/>
                    </a:cubicBezTo>
                    <a:cubicBezTo>
                      <a:pt x="1061" y="2581"/>
                      <a:pt x="1062" y="2581"/>
                      <a:pt x="1064" y="2581"/>
                    </a:cubicBezTo>
                    <a:cubicBezTo>
                      <a:pt x="1085" y="2579"/>
                      <a:pt x="1104" y="2568"/>
                      <a:pt x="1125" y="2576"/>
                    </a:cubicBezTo>
                    <a:cubicBezTo>
                      <a:pt x="1125" y="2576"/>
                      <a:pt x="1125" y="2575"/>
                      <a:pt x="1126" y="2574"/>
                    </a:cubicBezTo>
                    <a:cubicBezTo>
                      <a:pt x="1123" y="2573"/>
                      <a:pt x="1120" y="2572"/>
                      <a:pt x="1116" y="2571"/>
                    </a:cubicBezTo>
                    <a:cubicBezTo>
                      <a:pt x="1112" y="2570"/>
                      <a:pt x="1107" y="2569"/>
                      <a:pt x="1103" y="2570"/>
                    </a:cubicBezTo>
                    <a:cubicBezTo>
                      <a:pt x="1107" y="2567"/>
                      <a:pt x="1110" y="2564"/>
                      <a:pt x="1114" y="2561"/>
                    </a:cubicBezTo>
                    <a:cubicBezTo>
                      <a:pt x="1121" y="2554"/>
                      <a:pt x="1125" y="2547"/>
                      <a:pt x="1129" y="2538"/>
                    </a:cubicBezTo>
                    <a:cubicBezTo>
                      <a:pt x="1131" y="2535"/>
                      <a:pt x="1132" y="2532"/>
                      <a:pt x="1133" y="2529"/>
                    </a:cubicBezTo>
                    <a:cubicBezTo>
                      <a:pt x="1135" y="2521"/>
                      <a:pt x="1135" y="2514"/>
                      <a:pt x="1134" y="2506"/>
                    </a:cubicBezTo>
                    <a:cubicBezTo>
                      <a:pt x="1132" y="2498"/>
                      <a:pt x="1129" y="2492"/>
                      <a:pt x="1124" y="2485"/>
                    </a:cubicBezTo>
                    <a:cubicBezTo>
                      <a:pt x="1120" y="2479"/>
                      <a:pt x="1113" y="2475"/>
                      <a:pt x="1106" y="2473"/>
                    </a:cubicBezTo>
                    <a:cubicBezTo>
                      <a:pt x="1093" y="2470"/>
                      <a:pt x="1080" y="2475"/>
                      <a:pt x="1072" y="2485"/>
                    </a:cubicBezTo>
                    <a:cubicBezTo>
                      <a:pt x="1064" y="2495"/>
                      <a:pt x="1061" y="2509"/>
                      <a:pt x="1061" y="2523"/>
                    </a:cubicBezTo>
                    <a:cubicBezTo>
                      <a:pt x="1074" y="2497"/>
                      <a:pt x="1096" y="2507"/>
                      <a:pt x="1107" y="2504"/>
                    </a:cubicBezTo>
                    <a:cubicBezTo>
                      <a:pt x="1122" y="2499"/>
                      <a:pt x="1122" y="2486"/>
                      <a:pt x="1114" y="2478"/>
                    </a:cubicBezTo>
                    <a:cubicBezTo>
                      <a:pt x="1114" y="2478"/>
                      <a:pt x="1114" y="2478"/>
                      <a:pt x="1114" y="2478"/>
                    </a:cubicBezTo>
                    <a:cubicBezTo>
                      <a:pt x="1118" y="2480"/>
                      <a:pt x="1120" y="2482"/>
                      <a:pt x="1123" y="2486"/>
                    </a:cubicBezTo>
                    <a:cubicBezTo>
                      <a:pt x="1128" y="2493"/>
                      <a:pt x="1131" y="2498"/>
                      <a:pt x="1132" y="2506"/>
                    </a:cubicBezTo>
                    <a:cubicBezTo>
                      <a:pt x="1133" y="2514"/>
                      <a:pt x="1132" y="2520"/>
                      <a:pt x="1130" y="2528"/>
                    </a:cubicBezTo>
                    <a:cubicBezTo>
                      <a:pt x="1127" y="2540"/>
                      <a:pt x="1122" y="2548"/>
                      <a:pt x="1113" y="2557"/>
                    </a:cubicBezTo>
                    <a:cubicBezTo>
                      <a:pt x="1116" y="2554"/>
                      <a:pt x="1118" y="2551"/>
                      <a:pt x="1119" y="2548"/>
                    </a:cubicBezTo>
                    <a:cubicBezTo>
                      <a:pt x="1124" y="2538"/>
                      <a:pt x="1122" y="2524"/>
                      <a:pt x="1112" y="2519"/>
                    </a:cubicBezTo>
                    <a:cubicBezTo>
                      <a:pt x="1107" y="2516"/>
                      <a:pt x="1102" y="2517"/>
                      <a:pt x="1098" y="2521"/>
                    </a:cubicBezTo>
                    <a:cubicBezTo>
                      <a:pt x="1095" y="2523"/>
                      <a:pt x="1093" y="2527"/>
                      <a:pt x="1093" y="2530"/>
                    </a:cubicBezTo>
                    <a:cubicBezTo>
                      <a:pt x="1093" y="2534"/>
                      <a:pt x="1095" y="2538"/>
                      <a:pt x="1099" y="2541"/>
                    </a:cubicBezTo>
                    <a:cubicBezTo>
                      <a:pt x="1103" y="2544"/>
                      <a:pt x="1109" y="2543"/>
                      <a:pt x="1112" y="2539"/>
                    </a:cubicBezTo>
                    <a:cubicBezTo>
                      <a:pt x="1114" y="2536"/>
                      <a:pt x="1114" y="2533"/>
                      <a:pt x="1112" y="2530"/>
                    </a:cubicBezTo>
                    <a:cubicBezTo>
                      <a:pt x="1111" y="2528"/>
                      <a:pt x="1109" y="2528"/>
                      <a:pt x="1107" y="2529"/>
                    </a:cubicBezTo>
                    <a:cubicBezTo>
                      <a:pt x="1109" y="2529"/>
                      <a:pt x="1110" y="2530"/>
                      <a:pt x="1110" y="2532"/>
                    </a:cubicBezTo>
                    <a:cubicBezTo>
                      <a:pt x="1112" y="2535"/>
                      <a:pt x="1109" y="2537"/>
                      <a:pt x="1107" y="2537"/>
                    </a:cubicBezTo>
                    <a:cubicBezTo>
                      <a:pt x="1105" y="2537"/>
                      <a:pt x="1103" y="2536"/>
                      <a:pt x="1102" y="2534"/>
                    </a:cubicBezTo>
                    <a:cubicBezTo>
                      <a:pt x="1100" y="2532"/>
                      <a:pt x="1100" y="2529"/>
                      <a:pt x="1102" y="2527"/>
                    </a:cubicBezTo>
                    <a:cubicBezTo>
                      <a:pt x="1104" y="2524"/>
                      <a:pt x="1108" y="2524"/>
                      <a:pt x="1111" y="2525"/>
                    </a:cubicBezTo>
                    <a:cubicBezTo>
                      <a:pt x="1120" y="2529"/>
                      <a:pt x="1120" y="2543"/>
                      <a:pt x="1116" y="2550"/>
                    </a:cubicBezTo>
                    <a:cubicBezTo>
                      <a:pt x="1103" y="2576"/>
                      <a:pt x="1059" y="2581"/>
                      <a:pt x="1031" y="2576"/>
                    </a:cubicBezTo>
                    <a:cubicBezTo>
                      <a:pt x="1040" y="2576"/>
                      <a:pt x="1050" y="2572"/>
                      <a:pt x="1056" y="2566"/>
                    </a:cubicBezTo>
                    <a:cubicBezTo>
                      <a:pt x="1060" y="2562"/>
                      <a:pt x="1063" y="2558"/>
                      <a:pt x="1064" y="2552"/>
                    </a:cubicBezTo>
                    <a:cubicBezTo>
                      <a:pt x="1062" y="2557"/>
                      <a:pt x="1058" y="2561"/>
                      <a:pt x="1055" y="2564"/>
                    </a:cubicBezTo>
                    <a:cubicBezTo>
                      <a:pt x="1046" y="2572"/>
                      <a:pt x="1036" y="2574"/>
                      <a:pt x="1024" y="2573"/>
                    </a:cubicBezTo>
                    <a:cubicBezTo>
                      <a:pt x="1016" y="2572"/>
                      <a:pt x="1009" y="2570"/>
                      <a:pt x="1003" y="2566"/>
                    </a:cubicBezTo>
                    <a:cubicBezTo>
                      <a:pt x="991" y="2559"/>
                      <a:pt x="985" y="2549"/>
                      <a:pt x="974" y="2541"/>
                    </a:cubicBezTo>
                    <a:cubicBezTo>
                      <a:pt x="973" y="2540"/>
                      <a:pt x="973" y="2540"/>
                      <a:pt x="973" y="2540"/>
                    </a:cubicBezTo>
                    <a:cubicBezTo>
                      <a:pt x="966" y="2536"/>
                      <a:pt x="960" y="2533"/>
                      <a:pt x="953" y="2530"/>
                    </a:cubicBezTo>
                    <a:cubicBezTo>
                      <a:pt x="951" y="2529"/>
                      <a:pt x="934" y="2523"/>
                      <a:pt x="933" y="2525"/>
                    </a:cubicBezTo>
                    <a:cubicBezTo>
                      <a:pt x="933" y="2527"/>
                      <a:pt x="944" y="2531"/>
                      <a:pt x="946" y="2531"/>
                    </a:cubicBezTo>
                    <a:cubicBezTo>
                      <a:pt x="955" y="2535"/>
                      <a:pt x="962" y="2539"/>
                      <a:pt x="970" y="2544"/>
                    </a:cubicBezTo>
                    <a:cubicBezTo>
                      <a:pt x="971" y="2545"/>
                      <a:pt x="971" y="2545"/>
                      <a:pt x="971" y="2545"/>
                    </a:cubicBezTo>
                    <a:cubicBezTo>
                      <a:pt x="981" y="2552"/>
                      <a:pt x="989" y="2560"/>
                      <a:pt x="994" y="2571"/>
                    </a:cubicBezTo>
                    <a:cubicBezTo>
                      <a:pt x="1000" y="2585"/>
                      <a:pt x="1001" y="2602"/>
                      <a:pt x="994" y="2615"/>
                    </a:cubicBezTo>
                    <a:cubicBezTo>
                      <a:pt x="989" y="2623"/>
                      <a:pt x="978" y="2630"/>
                      <a:pt x="970" y="2625"/>
                    </a:cubicBezTo>
                    <a:cubicBezTo>
                      <a:pt x="967" y="2624"/>
                      <a:pt x="965" y="2620"/>
                      <a:pt x="966" y="2617"/>
                    </a:cubicBezTo>
                    <a:cubicBezTo>
                      <a:pt x="967" y="2614"/>
                      <a:pt x="969" y="2612"/>
                      <a:pt x="972" y="2612"/>
                    </a:cubicBezTo>
                    <a:cubicBezTo>
                      <a:pt x="975" y="2612"/>
                      <a:pt x="976" y="2613"/>
                      <a:pt x="977" y="2615"/>
                    </a:cubicBezTo>
                    <a:cubicBezTo>
                      <a:pt x="979" y="2617"/>
                      <a:pt x="978" y="2620"/>
                      <a:pt x="975" y="2621"/>
                    </a:cubicBezTo>
                    <a:cubicBezTo>
                      <a:pt x="974" y="2621"/>
                      <a:pt x="972" y="2621"/>
                      <a:pt x="971" y="2620"/>
                    </a:cubicBezTo>
                    <a:cubicBezTo>
                      <a:pt x="971" y="2622"/>
                      <a:pt x="972" y="2623"/>
                      <a:pt x="975" y="2624"/>
                    </a:cubicBezTo>
                    <a:cubicBezTo>
                      <a:pt x="978" y="2624"/>
                      <a:pt x="981" y="2622"/>
                      <a:pt x="982" y="2619"/>
                    </a:cubicBezTo>
                    <a:cubicBezTo>
                      <a:pt x="984" y="2614"/>
                      <a:pt x="981" y="2608"/>
                      <a:pt x="976" y="2606"/>
                    </a:cubicBezTo>
                    <a:cubicBezTo>
                      <a:pt x="972" y="2605"/>
                      <a:pt x="967" y="2605"/>
                      <a:pt x="964" y="2607"/>
                    </a:cubicBezTo>
                    <a:cubicBezTo>
                      <a:pt x="961" y="2609"/>
                      <a:pt x="959" y="2613"/>
                      <a:pt x="958" y="2617"/>
                    </a:cubicBezTo>
                    <a:cubicBezTo>
                      <a:pt x="958" y="2622"/>
                      <a:pt x="960" y="2627"/>
                      <a:pt x="965" y="2630"/>
                    </a:cubicBezTo>
                    <a:cubicBezTo>
                      <a:pt x="975" y="2635"/>
                      <a:pt x="988" y="2629"/>
                      <a:pt x="993" y="2619"/>
                    </a:cubicBezTo>
                    <a:cubicBezTo>
                      <a:pt x="995" y="2616"/>
                      <a:pt x="997" y="2613"/>
                      <a:pt x="997" y="2609"/>
                    </a:cubicBezTo>
                    <a:cubicBezTo>
                      <a:pt x="995" y="2621"/>
                      <a:pt x="991" y="2630"/>
                      <a:pt x="983" y="2640"/>
                    </a:cubicBezTo>
                    <a:cubicBezTo>
                      <a:pt x="978" y="2646"/>
                      <a:pt x="973" y="2650"/>
                      <a:pt x="966" y="2653"/>
                    </a:cubicBezTo>
                    <a:cubicBezTo>
                      <a:pt x="958" y="2657"/>
                      <a:pt x="952" y="2658"/>
                      <a:pt x="944" y="2658"/>
                    </a:cubicBezTo>
                    <a:cubicBezTo>
                      <a:pt x="940" y="2657"/>
                      <a:pt x="936" y="2656"/>
                      <a:pt x="932" y="2655"/>
                    </a:cubicBezTo>
                    <a:cubicBezTo>
                      <a:pt x="932" y="2654"/>
                      <a:pt x="932" y="2654"/>
                      <a:pt x="932" y="2654"/>
                    </a:cubicBezTo>
                    <a:cubicBezTo>
                      <a:pt x="943" y="2657"/>
                      <a:pt x="955" y="2649"/>
                      <a:pt x="950" y="2634"/>
                    </a:cubicBezTo>
                    <a:cubicBezTo>
                      <a:pt x="946" y="2623"/>
                      <a:pt x="926" y="2611"/>
                      <a:pt x="940" y="2585"/>
                    </a:cubicBezTo>
                    <a:cubicBezTo>
                      <a:pt x="928" y="2593"/>
                      <a:pt x="918" y="2603"/>
                      <a:pt x="915" y="2616"/>
                    </a:cubicBezTo>
                    <a:cubicBezTo>
                      <a:pt x="911" y="2628"/>
                      <a:pt x="913" y="2642"/>
                      <a:pt x="923" y="2650"/>
                    </a:cubicBezTo>
                    <a:cubicBezTo>
                      <a:pt x="929" y="2655"/>
                      <a:pt x="937" y="2658"/>
                      <a:pt x="944" y="2659"/>
                    </a:cubicBezTo>
                    <a:cubicBezTo>
                      <a:pt x="953" y="2659"/>
                      <a:pt x="959" y="2658"/>
                      <a:pt x="967" y="2655"/>
                    </a:cubicBezTo>
                    <a:cubicBezTo>
                      <a:pt x="974" y="2651"/>
                      <a:pt x="979" y="2647"/>
                      <a:pt x="985" y="2641"/>
                    </a:cubicBezTo>
                    <a:cubicBezTo>
                      <a:pt x="987" y="2639"/>
                      <a:pt x="989" y="2636"/>
                      <a:pt x="991" y="2633"/>
                    </a:cubicBezTo>
                    <a:cubicBezTo>
                      <a:pt x="992" y="2632"/>
                      <a:pt x="993" y="2630"/>
                      <a:pt x="994" y="2629"/>
                    </a:cubicBezTo>
                    <a:cubicBezTo>
                      <a:pt x="985" y="2648"/>
                      <a:pt x="996" y="2669"/>
                      <a:pt x="1014" y="2679"/>
                    </a:cubicBezTo>
                    <a:cubicBezTo>
                      <a:pt x="1016" y="2680"/>
                      <a:pt x="1017" y="2681"/>
                      <a:pt x="1019" y="2682"/>
                    </a:cubicBezTo>
                    <a:cubicBezTo>
                      <a:pt x="1041" y="2692"/>
                      <a:pt x="1069" y="2690"/>
                      <a:pt x="1091" y="2679"/>
                    </a:cubicBezTo>
                    <a:close/>
                    <a:moveTo>
                      <a:pt x="1110" y="2679"/>
                    </a:moveTo>
                    <a:cubicBezTo>
                      <a:pt x="1105" y="2675"/>
                      <a:pt x="1104" y="2666"/>
                      <a:pt x="1105" y="2662"/>
                    </a:cubicBezTo>
                    <a:cubicBezTo>
                      <a:pt x="1099" y="2659"/>
                      <a:pt x="1089" y="2668"/>
                      <a:pt x="1094" y="2677"/>
                    </a:cubicBezTo>
                    <a:cubicBezTo>
                      <a:pt x="1097" y="2683"/>
                      <a:pt x="1106" y="2684"/>
                      <a:pt x="1110" y="2679"/>
                    </a:cubicBezTo>
                    <a:close/>
                    <a:moveTo>
                      <a:pt x="1100" y="2688"/>
                    </a:moveTo>
                    <a:cubicBezTo>
                      <a:pt x="1108" y="2693"/>
                      <a:pt x="1121" y="2697"/>
                      <a:pt x="1131" y="2697"/>
                    </a:cubicBezTo>
                    <a:cubicBezTo>
                      <a:pt x="1141" y="2697"/>
                      <a:pt x="1151" y="2693"/>
                      <a:pt x="1160" y="2689"/>
                    </a:cubicBezTo>
                    <a:cubicBezTo>
                      <a:pt x="1176" y="2680"/>
                      <a:pt x="1191" y="2667"/>
                      <a:pt x="1211" y="2668"/>
                    </a:cubicBezTo>
                    <a:cubicBezTo>
                      <a:pt x="1226" y="2668"/>
                      <a:pt x="1237" y="2680"/>
                      <a:pt x="1238" y="2691"/>
                    </a:cubicBezTo>
                    <a:cubicBezTo>
                      <a:pt x="1239" y="2700"/>
                      <a:pt x="1233" y="2711"/>
                      <a:pt x="1223" y="2714"/>
                    </a:cubicBezTo>
                    <a:cubicBezTo>
                      <a:pt x="1217" y="2716"/>
                      <a:pt x="1205" y="2715"/>
                      <a:pt x="1203" y="2707"/>
                    </a:cubicBezTo>
                    <a:cubicBezTo>
                      <a:pt x="1201" y="2702"/>
                      <a:pt x="1203" y="2698"/>
                      <a:pt x="1207" y="2698"/>
                    </a:cubicBezTo>
                    <a:cubicBezTo>
                      <a:pt x="1206" y="2702"/>
                      <a:pt x="1210" y="2705"/>
                      <a:pt x="1215" y="2704"/>
                    </a:cubicBezTo>
                    <a:cubicBezTo>
                      <a:pt x="1218" y="2703"/>
                      <a:pt x="1221" y="2701"/>
                      <a:pt x="1222" y="2698"/>
                    </a:cubicBezTo>
                    <a:cubicBezTo>
                      <a:pt x="1225" y="2693"/>
                      <a:pt x="1224" y="2687"/>
                      <a:pt x="1219" y="2683"/>
                    </a:cubicBezTo>
                    <a:cubicBezTo>
                      <a:pt x="1208" y="2676"/>
                      <a:pt x="1189" y="2685"/>
                      <a:pt x="1178" y="2692"/>
                    </a:cubicBezTo>
                    <a:cubicBezTo>
                      <a:pt x="1162" y="2703"/>
                      <a:pt x="1145" y="2708"/>
                      <a:pt x="1125" y="2704"/>
                    </a:cubicBezTo>
                    <a:cubicBezTo>
                      <a:pt x="1115" y="2702"/>
                      <a:pt x="1105" y="2697"/>
                      <a:pt x="1100" y="2688"/>
                    </a:cubicBezTo>
                    <a:close/>
                    <a:moveTo>
                      <a:pt x="913" y="2607"/>
                    </a:moveTo>
                    <a:cubicBezTo>
                      <a:pt x="906" y="2620"/>
                      <a:pt x="893" y="2615"/>
                      <a:pt x="883" y="2613"/>
                    </a:cubicBezTo>
                    <a:cubicBezTo>
                      <a:pt x="873" y="2612"/>
                      <a:pt x="862" y="2615"/>
                      <a:pt x="860" y="2626"/>
                    </a:cubicBezTo>
                    <a:cubicBezTo>
                      <a:pt x="873" y="2625"/>
                      <a:pt x="873" y="2633"/>
                      <a:pt x="885" y="2636"/>
                    </a:cubicBezTo>
                    <a:cubicBezTo>
                      <a:pt x="896" y="2639"/>
                      <a:pt x="912" y="2628"/>
                      <a:pt x="913" y="2607"/>
                    </a:cubicBezTo>
                    <a:close/>
                    <a:moveTo>
                      <a:pt x="830" y="2575"/>
                    </a:moveTo>
                    <a:cubicBezTo>
                      <a:pt x="833" y="2606"/>
                      <a:pt x="795" y="2606"/>
                      <a:pt x="782" y="2593"/>
                    </a:cubicBezTo>
                    <a:cubicBezTo>
                      <a:pt x="797" y="2599"/>
                      <a:pt x="825" y="2589"/>
                      <a:pt x="830" y="2575"/>
                    </a:cubicBezTo>
                    <a:close/>
                    <a:moveTo>
                      <a:pt x="832" y="2557"/>
                    </a:moveTo>
                    <a:cubicBezTo>
                      <a:pt x="850" y="2562"/>
                      <a:pt x="863" y="2581"/>
                      <a:pt x="863" y="2596"/>
                    </a:cubicBezTo>
                    <a:cubicBezTo>
                      <a:pt x="864" y="2631"/>
                      <a:pt x="826" y="2630"/>
                      <a:pt x="834" y="2599"/>
                    </a:cubicBezTo>
                    <a:cubicBezTo>
                      <a:pt x="838" y="2583"/>
                      <a:pt x="840" y="2572"/>
                      <a:pt x="832" y="2557"/>
                    </a:cubicBezTo>
                    <a:close/>
                    <a:moveTo>
                      <a:pt x="682" y="2516"/>
                    </a:moveTo>
                    <a:cubicBezTo>
                      <a:pt x="687" y="2551"/>
                      <a:pt x="715" y="2564"/>
                      <a:pt x="742" y="2569"/>
                    </a:cubicBezTo>
                    <a:cubicBezTo>
                      <a:pt x="757" y="2572"/>
                      <a:pt x="778" y="2569"/>
                      <a:pt x="788" y="2581"/>
                    </a:cubicBezTo>
                    <a:cubicBezTo>
                      <a:pt x="795" y="2558"/>
                      <a:pt x="747" y="2555"/>
                      <a:pt x="732" y="2552"/>
                    </a:cubicBezTo>
                    <a:cubicBezTo>
                      <a:pt x="708" y="2548"/>
                      <a:pt x="690" y="2535"/>
                      <a:pt x="682" y="2516"/>
                    </a:cubicBezTo>
                    <a:close/>
                    <a:moveTo>
                      <a:pt x="1090" y="2011"/>
                    </a:moveTo>
                    <a:cubicBezTo>
                      <a:pt x="1115" y="2017"/>
                      <a:pt x="1138" y="1989"/>
                      <a:pt x="1151" y="1982"/>
                    </a:cubicBezTo>
                    <a:cubicBezTo>
                      <a:pt x="1171" y="1972"/>
                      <a:pt x="1183" y="1990"/>
                      <a:pt x="1165" y="2003"/>
                    </a:cubicBezTo>
                    <a:cubicBezTo>
                      <a:pt x="1147" y="2016"/>
                      <a:pt x="1112" y="2022"/>
                      <a:pt x="1090" y="2011"/>
                    </a:cubicBezTo>
                    <a:close/>
                    <a:moveTo>
                      <a:pt x="1209" y="1917"/>
                    </a:moveTo>
                    <a:cubicBezTo>
                      <a:pt x="1182" y="1899"/>
                      <a:pt x="1186" y="1868"/>
                      <a:pt x="1179" y="1854"/>
                    </a:cubicBezTo>
                    <a:cubicBezTo>
                      <a:pt x="1172" y="1839"/>
                      <a:pt x="1156" y="1844"/>
                      <a:pt x="1160" y="1862"/>
                    </a:cubicBezTo>
                    <a:cubicBezTo>
                      <a:pt x="1164" y="1885"/>
                      <a:pt x="1185" y="1908"/>
                      <a:pt x="1209" y="1917"/>
                    </a:cubicBezTo>
                    <a:close/>
                    <a:moveTo>
                      <a:pt x="964" y="2318"/>
                    </a:moveTo>
                    <a:cubicBezTo>
                      <a:pt x="983" y="2314"/>
                      <a:pt x="987" y="2301"/>
                      <a:pt x="985" y="2281"/>
                    </a:cubicBezTo>
                    <a:cubicBezTo>
                      <a:pt x="983" y="2265"/>
                      <a:pt x="988" y="2252"/>
                      <a:pt x="1000" y="2249"/>
                    </a:cubicBezTo>
                    <a:cubicBezTo>
                      <a:pt x="992" y="2244"/>
                      <a:pt x="979" y="2247"/>
                      <a:pt x="973" y="2257"/>
                    </a:cubicBezTo>
                    <a:cubicBezTo>
                      <a:pt x="966" y="2271"/>
                      <a:pt x="976" y="2285"/>
                      <a:pt x="975" y="2301"/>
                    </a:cubicBezTo>
                    <a:cubicBezTo>
                      <a:pt x="974" y="2306"/>
                      <a:pt x="972" y="2313"/>
                      <a:pt x="964" y="2318"/>
                    </a:cubicBezTo>
                    <a:close/>
                    <a:moveTo>
                      <a:pt x="1239" y="2081"/>
                    </a:moveTo>
                    <a:cubicBezTo>
                      <a:pt x="1241" y="2081"/>
                      <a:pt x="1243" y="2083"/>
                      <a:pt x="1243" y="2085"/>
                    </a:cubicBezTo>
                    <a:cubicBezTo>
                      <a:pt x="1243" y="2087"/>
                      <a:pt x="1241" y="2089"/>
                      <a:pt x="1239" y="2089"/>
                    </a:cubicBezTo>
                    <a:cubicBezTo>
                      <a:pt x="1237" y="2089"/>
                      <a:pt x="1235" y="2087"/>
                      <a:pt x="1235" y="2085"/>
                    </a:cubicBezTo>
                    <a:cubicBezTo>
                      <a:pt x="1235" y="2083"/>
                      <a:pt x="1237" y="2081"/>
                      <a:pt x="1239" y="2081"/>
                    </a:cubicBezTo>
                    <a:close/>
                    <a:moveTo>
                      <a:pt x="1221" y="2093"/>
                    </a:moveTo>
                    <a:cubicBezTo>
                      <a:pt x="1225" y="2093"/>
                      <a:pt x="1229" y="2096"/>
                      <a:pt x="1229" y="2100"/>
                    </a:cubicBezTo>
                    <a:cubicBezTo>
                      <a:pt x="1229" y="2104"/>
                      <a:pt x="1226" y="2108"/>
                      <a:pt x="1222" y="2108"/>
                    </a:cubicBezTo>
                    <a:cubicBezTo>
                      <a:pt x="1218" y="2108"/>
                      <a:pt x="1214" y="2105"/>
                      <a:pt x="1214" y="2101"/>
                    </a:cubicBezTo>
                    <a:cubicBezTo>
                      <a:pt x="1214" y="2097"/>
                      <a:pt x="1217" y="2093"/>
                      <a:pt x="1221" y="2093"/>
                    </a:cubicBezTo>
                    <a:close/>
                    <a:moveTo>
                      <a:pt x="1230" y="2084"/>
                    </a:moveTo>
                    <a:cubicBezTo>
                      <a:pt x="1232" y="2084"/>
                      <a:pt x="1235" y="2086"/>
                      <a:pt x="1235" y="2089"/>
                    </a:cubicBezTo>
                    <a:cubicBezTo>
                      <a:pt x="1235" y="2092"/>
                      <a:pt x="1233" y="2094"/>
                      <a:pt x="1230" y="2094"/>
                    </a:cubicBezTo>
                    <a:cubicBezTo>
                      <a:pt x="1227" y="2094"/>
                      <a:pt x="1225" y="2092"/>
                      <a:pt x="1225" y="2090"/>
                    </a:cubicBezTo>
                    <a:cubicBezTo>
                      <a:pt x="1225" y="2087"/>
                      <a:pt x="1227" y="2084"/>
                      <a:pt x="1230" y="2084"/>
                    </a:cubicBezTo>
                    <a:close/>
                    <a:moveTo>
                      <a:pt x="917" y="2133"/>
                    </a:moveTo>
                    <a:cubicBezTo>
                      <a:pt x="920" y="2136"/>
                      <a:pt x="923" y="2137"/>
                      <a:pt x="926" y="2136"/>
                    </a:cubicBezTo>
                    <a:cubicBezTo>
                      <a:pt x="929" y="2136"/>
                      <a:pt x="933" y="2133"/>
                      <a:pt x="935" y="2129"/>
                    </a:cubicBezTo>
                    <a:cubicBezTo>
                      <a:pt x="936" y="2123"/>
                      <a:pt x="933" y="2118"/>
                      <a:pt x="929" y="2117"/>
                    </a:cubicBezTo>
                    <a:cubicBezTo>
                      <a:pt x="922" y="2113"/>
                      <a:pt x="919" y="2119"/>
                      <a:pt x="914" y="2120"/>
                    </a:cubicBezTo>
                    <a:cubicBezTo>
                      <a:pt x="909" y="2122"/>
                      <a:pt x="903" y="2118"/>
                      <a:pt x="899" y="2112"/>
                    </a:cubicBezTo>
                    <a:cubicBezTo>
                      <a:pt x="895" y="2105"/>
                      <a:pt x="896" y="2096"/>
                      <a:pt x="902" y="2090"/>
                    </a:cubicBezTo>
                    <a:cubicBezTo>
                      <a:pt x="905" y="2087"/>
                      <a:pt x="910" y="2085"/>
                      <a:pt x="914" y="2089"/>
                    </a:cubicBezTo>
                    <a:cubicBezTo>
                      <a:pt x="909" y="2089"/>
                      <a:pt x="906" y="2096"/>
                      <a:pt x="911" y="2101"/>
                    </a:cubicBezTo>
                    <a:cubicBezTo>
                      <a:pt x="914" y="2103"/>
                      <a:pt x="922" y="2105"/>
                      <a:pt x="929" y="2106"/>
                    </a:cubicBezTo>
                    <a:cubicBezTo>
                      <a:pt x="937" y="2108"/>
                      <a:pt x="944" y="2111"/>
                      <a:pt x="949" y="2117"/>
                    </a:cubicBezTo>
                    <a:cubicBezTo>
                      <a:pt x="958" y="2127"/>
                      <a:pt x="954" y="2144"/>
                      <a:pt x="942" y="2150"/>
                    </a:cubicBezTo>
                    <a:cubicBezTo>
                      <a:pt x="935" y="2154"/>
                      <a:pt x="928" y="2153"/>
                      <a:pt x="922" y="2151"/>
                    </a:cubicBezTo>
                    <a:cubicBezTo>
                      <a:pt x="915" y="2150"/>
                      <a:pt x="898" y="2140"/>
                      <a:pt x="889" y="2143"/>
                    </a:cubicBezTo>
                    <a:cubicBezTo>
                      <a:pt x="883" y="2145"/>
                      <a:pt x="881" y="2151"/>
                      <a:pt x="884" y="2155"/>
                    </a:cubicBezTo>
                    <a:cubicBezTo>
                      <a:pt x="879" y="2156"/>
                      <a:pt x="874" y="2149"/>
                      <a:pt x="874" y="2143"/>
                    </a:cubicBezTo>
                    <a:cubicBezTo>
                      <a:pt x="875" y="2132"/>
                      <a:pt x="887" y="2121"/>
                      <a:pt x="902" y="2124"/>
                    </a:cubicBezTo>
                    <a:cubicBezTo>
                      <a:pt x="907" y="2125"/>
                      <a:pt x="912" y="2128"/>
                      <a:pt x="917" y="2133"/>
                    </a:cubicBezTo>
                    <a:close/>
                    <a:moveTo>
                      <a:pt x="1151" y="2591"/>
                    </a:moveTo>
                    <a:cubicBezTo>
                      <a:pt x="1151" y="2594"/>
                      <a:pt x="1148" y="2596"/>
                      <a:pt x="1145" y="2596"/>
                    </a:cubicBezTo>
                    <a:cubicBezTo>
                      <a:pt x="1142" y="2596"/>
                      <a:pt x="1140" y="2593"/>
                      <a:pt x="1140" y="2590"/>
                    </a:cubicBezTo>
                    <a:cubicBezTo>
                      <a:pt x="1140" y="2587"/>
                      <a:pt x="1143" y="2585"/>
                      <a:pt x="1146" y="2585"/>
                    </a:cubicBezTo>
                    <a:cubicBezTo>
                      <a:pt x="1149" y="2585"/>
                      <a:pt x="1151" y="2588"/>
                      <a:pt x="1151" y="2591"/>
                    </a:cubicBezTo>
                    <a:close/>
                    <a:moveTo>
                      <a:pt x="1153" y="2601"/>
                    </a:moveTo>
                    <a:cubicBezTo>
                      <a:pt x="1153" y="2604"/>
                      <a:pt x="1151" y="2605"/>
                      <a:pt x="1148" y="2605"/>
                    </a:cubicBezTo>
                    <a:cubicBezTo>
                      <a:pt x="1146" y="2605"/>
                      <a:pt x="1144" y="2603"/>
                      <a:pt x="1144" y="2601"/>
                    </a:cubicBezTo>
                    <a:cubicBezTo>
                      <a:pt x="1145" y="2598"/>
                      <a:pt x="1147" y="2597"/>
                      <a:pt x="1149" y="2597"/>
                    </a:cubicBezTo>
                    <a:cubicBezTo>
                      <a:pt x="1151" y="2597"/>
                      <a:pt x="1153" y="2599"/>
                      <a:pt x="1153" y="2601"/>
                    </a:cubicBezTo>
                    <a:close/>
                    <a:moveTo>
                      <a:pt x="1143" y="2580"/>
                    </a:moveTo>
                    <a:cubicBezTo>
                      <a:pt x="1142" y="2585"/>
                      <a:pt x="1138" y="2588"/>
                      <a:pt x="1134" y="2588"/>
                    </a:cubicBezTo>
                    <a:cubicBezTo>
                      <a:pt x="1129" y="2588"/>
                      <a:pt x="1126" y="2584"/>
                      <a:pt x="1126" y="2579"/>
                    </a:cubicBezTo>
                    <a:cubicBezTo>
                      <a:pt x="1126" y="2574"/>
                      <a:pt x="1130" y="2571"/>
                      <a:pt x="1135" y="2571"/>
                    </a:cubicBezTo>
                    <a:cubicBezTo>
                      <a:pt x="1139" y="2572"/>
                      <a:pt x="1143" y="2576"/>
                      <a:pt x="1143" y="2580"/>
                    </a:cubicBezTo>
                    <a:close/>
                    <a:moveTo>
                      <a:pt x="1011" y="2196"/>
                    </a:moveTo>
                    <a:cubicBezTo>
                      <a:pt x="1015" y="2201"/>
                      <a:pt x="1018" y="2208"/>
                      <a:pt x="1017" y="2215"/>
                    </a:cubicBezTo>
                    <a:cubicBezTo>
                      <a:pt x="1017" y="2221"/>
                      <a:pt x="1013" y="2228"/>
                      <a:pt x="1007" y="2230"/>
                    </a:cubicBezTo>
                    <a:cubicBezTo>
                      <a:pt x="999" y="2233"/>
                      <a:pt x="990" y="2229"/>
                      <a:pt x="985" y="2224"/>
                    </a:cubicBezTo>
                    <a:cubicBezTo>
                      <a:pt x="977" y="2215"/>
                      <a:pt x="975" y="2204"/>
                      <a:pt x="979" y="2193"/>
                    </a:cubicBezTo>
                    <a:cubicBezTo>
                      <a:pt x="981" y="2185"/>
                      <a:pt x="987" y="2177"/>
                      <a:pt x="994" y="2170"/>
                    </a:cubicBezTo>
                    <a:cubicBezTo>
                      <a:pt x="992" y="2171"/>
                      <a:pt x="991" y="2172"/>
                      <a:pt x="990" y="2172"/>
                    </a:cubicBezTo>
                    <a:cubicBezTo>
                      <a:pt x="969" y="2184"/>
                      <a:pt x="947" y="2191"/>
                      <a:pt x="924" y="2195"/>
                    </a:cubicBezTo>
                    <a:cubicBezTo>
                      <a:pt x="898" y="2199"/>
                      <a:pt x="879" y="2196"/>
                      <a:pt x="855" y="2213"/>
                    </a:cubicBezTo>
                    <a:cubicBezTo>
                      <a:pt x="851" y="2217"/>
                      <a:pt x="847" y="2220"/>
                      <a:pt x="842" y="2225"/>
                    </a:cubicBezTo>
                    <a:cubicBezTo>
                      <a:pt x="837" y="2232"/>
                      <a:pt x="834" y="2238"/>
                      <a:pt x="832" y="2247"/>
                    </a:cubicBezTo>
                    <a:cubicBezTo>
                      <a:pt x="829" y="2255"/>
                      <a:pt x="829" y="2262"/>
                      <a:pt x="830" y="2270"/>
                    </a:cubicBezTo>
                    <a:cubicBezTo>
                      <a:pt x="834" y="2301"/>
                      <a:pt x="855" y="2318"/>
                      <a:pt x="885" y="2323"/>
                    </a:cubicBezTo>
                    <a:cubicBezTo>
                      <a:pt x="898" y="2324"/>
                      <a:pt x="909" y="2321"/>
                      <a:pt x="919" y="2311"/>
                    </a:cubicBezTo>
                    <a:cubicBezTo>
                      <a:pt x="926" y="2302"/>
                      <a:pt x="929" y="2292"/>
                      <a:pt x="926" y="2281"/>
                    </a:cubicBezTo>
                    <a:cubicBezTo>
                      <a:pt x="923" y="2273"/>
                      <a:pt x="917" y="2266"/>
                      <a:pt x="910" y="2262"/>
                    </a:cubicBezTo>
                    <a:cubicBezTo>
                      <a:pt x="906" y="2261"/>
                      <a:pt x="903" y="2260"/>
                      <a:pt x="900" y="2259"/>
                    </a:cubicBezTo>
                    <a:cubicBezTo>
                      <a:pt x="901" y="2260"/>
                      <a:pt x="902" y="2260"/>
                      <a:pt x="903" y="2261"/>
                    </a:cubicBezTo>
                    <a:cubicBezTo>
                      <a:pt x="910" y="2264"/>
                      <a:pt x="912" y="2273"/>
                      <a:pt x="909" y="2280"/>
                    </a:cubicBezTo>
                    <a:cubicBezTo>
                      <a:pt x="905" y="2286"/>
                      <a:pt x="897" y="2289"/>
                      <a:pt x="890" y="2286"/>
                    </a:cubicBezTo>
                    <a:cubicBezTo>
                      <a:pt x="883" y="2282"/>
                      <a:pt x="880" y="2274"/>
                      <a:pt x="884" y="2267"/>
                    </a:cubicBezTo>
                    <a:cubicBezTo>
                      <a:pt x="889" y="2257"/>
                      <a:pt x="902" y="2256"/>
                      <a:pt x="911" y="2260"/>
                    </a:cubicBezTo>
                    <a:cubicBezTo>
                      <a:pt x="919" y="2264"/>
                      <a:pt x="926" y="2271"/>
                      <a:pt x="929" y="2280"/>
                    </a:cubicBezTo>
                    <a:cubicBezTo>
                      <a:pt x="932" y="2291"/>
                      <a:pt x="930" y="2301"/>
                      <a:pt x="924" y="2310"/>
                    </a:cubicBezTo>
                    <a:cubicBezTo>
                      <a:pt x="931" y="2302"/>
                      <a:pt x="936" y="2293"/>
                      <a:pt x="938" y="2286"/>
                    </a:cubicBezTo>
                    <a:cubicBezTo>
                      <a:pt x="939" y="2286"/>
                      <a:pt x="941" y="2286"/>
                      <a:pt x="943" y="2285"/>
                    </a:cubicBezTo>
                    <a:cubicBezTo>
                      <a:pt x="938" y="2300"/>
                      <a:pt x="930" y="2310"/>
                      <a:pt x="922" y="2316"/>
                    </a:cubicBezTo>
                    <a:cubicBezTo>
                      <a:pt x="939" y="2306"/>
                      <a:pt x="950" y="2291"/>
                      <a:pt x="953" y="2273"/>
                    </a:cubicBezTo>
                    <a:cubicBezTo>
                      <a:pt x="955" y="2262"/>
                      <a:pt x="954" y="2251"/>
                      <a:pt x="950" y="2238"/>
                    </a:cubicBezTo>
                    <a:cubicBezTo>
                      <a:pt x="948" y="2232"/>
                      <a:pt x="945" y="2226"/>
                      <a:pt x="942" y="2219"/>
                    </a:cubicBezTo>
                    <a:cubicBezTo>
                      <a:pt x="940" y="2213"/>
                      <a:pt x="939" y="2207"/>
                      <a:pt x="942" y="2201"/>
                    </a:cubicBezTo>
                    <a:cubicBezTo>
                      <a:pt x="945" y="2196"/>
                      <a:pt x="949" y="2192"/>
                      <a:pt x="954" y="2192"/>
                    </a:cubicBezTo>
                    <a:cubicBezTo>
                      <a:pt x="959" y="2192"/>
                      <a:pt x="964" y="2194"/>
                      <a:pt x="966" y="2198"/>
                    </a:cubicBezTo>
                    <a:cubicBezTo>
                      <a:pt x="967" y="2201"/>
                      <a:pt x="968" y="2204"/>
                      <a:pt x="967" y="2207"/>
                    </a:cubicBezTo>
                    <a:cubicBezTo>
                      <a:pt x="965" y="2210"/>
                      <a:pt x="961" y="2213"/>
                      <a:pt x="957" y="2211"/>
                    </a:cubicBezTo>
                    <a:cubicBezTo>
                      <a:pt x="954" y="2210"/>
                      <a:pt x="953" y="2207"/>
                      <a:pt x="954" y="2205"/>
                    </a:cubicBezTo>
                    <a:cubicBezTo>
                      <a:pt x="955" y="2202"/>
                      <a:pt x="958" y="2200"/>
                      <a:pt x="961" y="2201"/>
                    </a:cubicBezTo>
                    <a:cubicBezTo>
                      <a:pt x="964" y="2202"/>
                      <a:pt x="965" y="2205"/>
                      <a:pt x="965" y="2208"/>
                    </a:cubicBezTo>
                    <a:cubicBezTo>
                      <a:pt x="964" y="2208"/>
                      <a:pt x="964" y="2209"/>
                      <a:pt x="964" y="2210"/>
                    </a:cubicBezTo>
                    <a:cubicBezTo>
                      <a:pt x="965" y="2209"/>
                      <a:pt x="965" y="2208"/>
                      <a:pt x="966" y="2206"/>
                    </a:cubicBezTo>
                    <a:cubicBezTo>
                      <a:pt x="966" y="2204"/>
                      <a:pt x="966" y="2201"/>
                      <a:pt x="965" y="2199"/>
                    </a:cubicBezTo>
                    <a:cubicBezTo>
                      <a:pt x="963" y="2195"/>
                      <a:pt x="959" y="2194"/>
                      <a:pt x="955" y="2194"/>
                    </a:cubicBezTo>
                    <a:cubicBezTo>
                      <a:pt x="950" y="2194"/>
                      <a:pt x="946" y="2198"/>
                      <a:pt x="944" y="2202"/>
                    </a:cubicBezTo>
                    <a:cubicBezTo>
                      <a:pt x="942" y="2207"/>
                      <a:pt x="943" y="2212"/>
                      <a:pt x="945" y="2218"/>
                    </a:cubicBezTo>
                    <a:cubicBezTo>
                      <a:pt x="948" y="2225"/>
                      <a:pt x="950" y="2230"/>
                      <a:pt x="952" y="2236"/>
                    </a:cubicBezTo>
                    <a:cubicBezTo>
                      <a:pt x="957" y="2249"/>
                      <a:pt x="958" y="2262"/>
                      <a:pt x="956" y="2274"/>
                    </a:cubicBezTo>
                    <a:cubicBezTo>
                      <a:pt x="953" y="2285"/>
                      <a:pt x="948" y="2296"/>
                      <a:pt x="940" y="2305"/>
                    </a:cubicBezTo>
                    <a:cubicBezTo>
                      <a:pt x="928" y="2318"/>
                      <a:pt x="910" y="2326"/>
                      <a:pt x="892" y="2327"/>
                    </a:cubicBezTo>
                    <a:cubicBezTo>
                      <a:pt x="894" y="2328"/>
                      <a:pt x="895" y="2328"/>
                      <a:pt x="896" y="2329"/>
                    </a:cubicBezTo>
                    <a:cubicBezTo>
                      <a:pt x="900" y="2331"/>
                      <a:pt x="904" y="2333"/>
                      <a:pt x="908" y="2336"/>
                    </a:cubicBezTo>
                    <a:cubicBezTo>
                      <a:pt x="915" y="2341"/>
                      <a:pt x="920" y="2345"/>
                      <a:pt x="924" y="2352"/>
                    </a:cubicBezTo>
                    <a:cubicBezTo>
                      <a:pt x="938" y="2375"/>
                      <a:pt x="924" y="2401"/>
                      <a:pt x="903" y="2410"/>
                    </a:cubicBezTo>
                    <a:cubicBezTo>
                      <a:pt x="894" y="2414"/>
                      <a:pt x="884" y="2414"/>
                      <a:pt x="875" y="2412"/>
                    </a:cubicBezTo>
                    <a:cubicBezTo>
                      <a:pt x="878" y="2410"/>
                      <a:pt x="878" y="2410"/>
                      <a:pt x="878" y="2410"/>
                    </a:cubicBezTo>
                    <a:cubicBezTo>
                      <a:pt x="885" y="2411"/>
                      <a:pt x="894" y="2410"/>
                      <a:pt x="901" y="2407"/>
                    </a:cubicBezTo>
                    <a:cubicBezTo>
                      <a:pt x="920" y="2398"/>
                      <a:pt x="934" y="2374"/>
                      <a:pt x="921" y="2354"/>
                    </a:cubicBezTo>
                    <a:cubicBezTo>
                      <a:pt x="917" y="2348"/>
                      <a:pt x="912" y="2344"/>
                      <a:pt x="906" y="2340"/>
                    </a:cubicBezTo>
                    <a:cubicBezTo>
                      <a:pt x="902" y="2337"/>
                      <a:pt x="898" y="2335"/>
                      <a:pt x="894" y="2333"/>
                    </a:cubicBezTo>
                    <a:cubicBezTo>
                      <a:pt x="875" y="2324"/>
                      <a:pt x="858" y="2324"/>
                      <a:pt x="842" y="2308"/>
                    </a:cubicBezTo>
                    <a:cubicBezTo>
                      <a:pt x="833" y="2298"/>
                      <a:pt x="827" y="2286"/>
                      <a:pt x="825" y="2271"/>
                    </a:cubicBezTo>
                    <a:cubicBezTo>
                      <a:pt x="824" y="2261"/>
                      <a:pt x="825" y="2254"/>
                      <a:pt x="828" y="2246"/>
                    </a:cubicBezTo>
                    <a:cubicBezTo>
                      <a:pt x="830" y="2237"/>
                      <a:pt x="834" y="2230"/>
                      <a:pt x="840" y="2223"/>
                    </a:cubicBezTo>
                    <a:cubicBezTo>
                      <a:pt x="849" y="2213"/>
                      <a:pt x="858" y="2206"/>
                      <a:pt x="871" y="2202"/>
                    </a:cubicBezTo>
                    <a:cubicBezTo>
                      <a:pt x="863" y="2203"/>
                      <a:pt x="857" y="2205"/>
                      <a:pt x="856" y="2205"/>
                    </a:cubicBezTo>
                    <a:cubicBezTo>
                      <a:pt x="828" y="2213"/>
                      <a:pt x="802" y="2224"/>
                      <a:pt x="778" y="2237"/>
                    </a:cubicBezTo>
                    <a:cubicBezTo>
                      <a:pt x="771" y="2241"/>
                      <a:pt x="767" y="2245"/>
                      <a:pt x="765" y="2250"/>
                    </a:cubicBezTo>
                    <a:cubicBezTo>
                      <a:pt x="763" y="2254"/>
                      <a:pt x="763" y="2258"/>
                      <a:pt x="764" y="2261"/>
                    </a:cubicBezTo>
                    <a:cubicBezTo>
                      <a:pt x="766" y="2267"/>
                      <a:pt x="770" y="2272"/>
                      <a:pt x="776" y="2271"/>
                    </a:cubicBezTo>
                    <a:cubicBezTo>
                      <a:pt x="780" y="2270"/>
                      <a:pt x="782" y="2268"/>
                      <a:pt x="783" y="2265"/>
                    </a:cubicBezTo>
                    <a:cubicBezTo>
                      <a:pt x="784" y="2261"/>
                      <a:pt x="782" y="2257"/>
                      <a:pt x="778" y="2256"/>
                    </a:cubicBezTo>
                    <a:cubicBezTo>
                      <a:pt x="775" y="2256"/>
                      <a:pt x="773" y="2258"/>
                      <a:pt x="772" y="2261"/>
                    </a:cubicBezTo>
                    <a:cubicBezTo>
                      <a:pt x="771" y="2258"/>
                      <a:pt x="773" y="2254"/>
                      <a:pt x="777" y="2253"/>
                    </a:cubicBezTo>
                    <a:cubicBezTo>
                      <a:pt x="786" y="2250"/>
                      <a:pt x="794" y="2262"/>
                      <a:pt x="787" y="2271"/>
                    </a:cubicBezTo>
                    <a:cubicBezTo>
                      <a:pt x="782" y="2278"/>
                      <a:pt x="773" y="2279"/>
                      <a:pt x="766" y="2274"/>
                    </a:cubicBezTo>
                    <a:cubicBezTo>
                      <a:pt x="757" y="2267"/>
                      <a:pt x="757" y="2252"/>
                      <a:pt x="767" y="2243"/>
                    </a:cubicBezTo>
                    <a:cubicBezTo>
                      <a:pt x="747" y="2255"/>
                      <a:pt x="730" y="2269"/>
                      <a:pt x="714" y="2284"/>
                    </a:cubicBezTo>
                    <a:cubicBezTo>
                      <a:pt x="722" y="2280"/>
                      <a:pt x="730" y="2277"/>
                      <a:pt x="738" y="2276"/>
                    </a:cubicBezTo>
                    <a:cubicBezTo>
                      <a:pt x="765" y="2271"/>
                      <a:pt x="793" y="2292"/>
                      <a:pt x="783" y="2322"/>
                    </a:cubicBezTo>
                    <a:cubicBezTo>
                      <a:pt x="780" y="2330"/>
                      <a:pt x="774" y="2337"/>
                      <a:pt x="767" y="2343"/>
                    </a:cubicBezTo>
                    <a:cubicBezTo>
                      <a:pt x="756" y="2352"/>
                      <a:pt x="741" y="2355"/>
                      <a:pt x="733" y="2367"/>
                    </a:cubicBezTo>
                    <a:cubicBezTo>
                      <a:pt x="729" y="2372"/>
                      <a:pt x="728" y="2379"/>
                      <a:pt x="730" y="2385"/>
                    </a:cubicBezTo>
                    <a:cubicBezTo>
                      <a:pt x="735" y="2399"/>
                      <a:pt x="754" y="2403"/>
                      <a:pt x="765" y="2394"/>
                    </a:cubicBezTo>
                    <a:cubicBezTo>
                      <a:pt x="769" y="2390"/>
                      <a:pt x="770" y="2382"/>
                      <a:pt x="768" y="2378"/>
                    </a:cubicBezTo>
                    <a:cubicBezTo>
                      <a:pt x="763" y="2370"/>
                      <a:pt x="754" y="2369"/>
                      <a:pt x="751" y="2374"/>
                    </a:cubicBezTo>
                    <a:cubicBezTo>
                      <a:pt x="751" y="2370"/>
                      <a:pt x="756" y="2366"/>
                      <a:pt x="761" y="2367"/>
                    </a:cubicBezTo>
                    <a:cubicBezTo>
                      <a:pt x="771" y="2368"/>
                      <a:pt x="775" y="2378"/>
                      <a:pt x="774" y="2387"/>
                    </a:cubicBezTo>
                    <a:cubicBezTo>
                      <a:pt x="772" y="2397"/>
                      <a:pt x="764" y="2403"/>
                      <a:pt x="757" y="2404"/>
                    </a:cubicBezTo>
                    <a:cubicBezTo>
                      <a:pt x="743" y="2408"/>
                      <a:pt x="727" y="2400"/>
                      <a:pt x="725" y="2384"/>
                    </a:cubicBezTo>
                    <a:cubicBezTo>
                      <a:pt x="724" y="2376"/>
                      <a:pt x="726" y="2370"/>
                      <a:pt x="729" y="2364"/>
                    </a:cubicBezTo>
                    <a:cubicBezTo>
                      <a:pt x="736" y="2355"/>
                      <a:pt x="747" y="2350"/>
                      <a:pt x="752" y="2340"/>
                    </a:cubicBezTo>
                    <a:cubicBezTo>
                      <a:pt x="761" y="2325"/>
                      <a:pt x="760" y="2306"/>
                      <a:pt x="744" y="2298"/>
                    </a:cubicBezTo>
                    <a:cubicBezTo>
                      <a:pt x="727" y="2289"/>
                      <a:pt x="700" y="2300"/>
                      <a:pt x="688" y="2317"/>
                    </a:cubicBezTo>
                    <a:cubicBezTo>
                      <a:pt x="681" y="2326"/>
                      <a:pt x="679" y="2341"/>
                      <a:pt x="684" y="2351"/>
                    </a:cubicBezTo>
                    <a:cubicBezTo>
                      <a:pt x="691" y="2364"/>
                      <a:pt x="713" y="2369"/>
                      <a:pt x="721" y="2353"/>
                    </a:cubicBezTo>
                    <a:cubicBezTo>
                      <a:pt x="724" y="2348"/>
                      <a:pt x="724" y="2342"/>
                      <a:pt x="722" y="2338"/>
                    </a:cubicBezTo>
                    <a:cubicBezTo>
                      <a:pt x="718" y="2330"/>
                      <a:pt x="704" y="2327"/>
                      <a:pt x="699" y="2336"/>
                    </a:cubicBezTo>
                    <a:cubicBezTo>
                      <a:pt x="696" y="2342"/>
                      <a:pt x="700" y="2348"/>
                      <a:pt x="705" y="2347"/>
                    </a:cubicBezTo>
                    <a:cubicBezTo>
                      <a:pt x="700" y="2352"/>
                      <a:pt x="692" y="2346"/>
                      <a:pt x="694" y="2337"/>
                    </a:cubicBezTo>
                    <a:cubicBezTo>
                      <a:pt x="698" y="2322"/>
                      <a:pt x="720" y="2322"/>
                      <a:pt x="726" y="2337"/>
                    </a:cubicBezTo>
                    <a:cubicBezTo>
                      <a:pt x="729" y="2347"/>
                      <a:pt x="725" y="2360"/>
                      <a:pt x="715" y="2365"/>
                    </a:cubicBezTo>
                    <a:cubicBezTo>
                      <a:pt x="700" y="2372"/>
                      <a:pt x="679" y="2361"/>
                      <a:pt x="677" y="2342"/>
                    </a:cubicBezTo>
                    <a:cubicBezTo>
                      <a:pt x="677" y="2340"/>
                      <a:pt x="677" y="2338"/>
                      <a:pt x="677" y="2336"/>
                    </a:cubicBezTo>
                    <a:cubicBezTo>
                      <a:pt x="675" y="2343"/>
                      <a:pt x="674" y="2349"/>
                      <a:pt x="674" y="2357"/>
                    </a:cubicBezTo>
                    <a:cubicBezTo>
                      <a:pt x="674" y="2357"/>
                      <a:pt x="674" y="2357"/>
                      <a:pt x="674" y="2357"/>
                    </a:cubicBezTo>
                    <a:cubicBezTo>
                      <a:pt x="674" y="2367"/>
                      <a:pt x="676" y="2374"/>
                      <a:pt x="680" y="2384"/>
                    </a:cubicBezTo>
                    <a:cubicBezTo>
                      <a:pt x="673" y="2377"/>
                      <a:pt x="671" y="2367"/>
                      <a:pt x="671" y="2357"/>
                    </a:cubicBezTo>
                    <a:cubicBezTo>
                      <a:pt x="671" y="2357"/>
                      <a:pt x="671" y="2357"/>
                      <a:pt x="671" y="2357"/>
                    </a:cubicBezTo>
                    <a:cubicBezTo>
                      <a:pt x="671" y="2352"/>
                      <a:pt x="672" y="2347"/>
                      <a:pt x="673" y="2342"/>
                    </a:cubicBezTo>
                    <a:cubicBezTo>
                      <a:pt x="666" y="2356"/>
                      <a:pt x="661" y="2370"/>
                      <a:pt x="657" y="2386"/>
                    </a:cubicBezTo>
                    <a:cubicBezTo>
                      <a:pt x="652" y="2413"/>
                      <a:pt x="652" y="2434"/>
                      <a:pt x="661" y="2461"/>
                    </a:cubicBezTo>
                    <a:cubicBezTo>
                      <a:pt x="669" y="2485"/>
                      <a:pt x="684" y="2506"/>
                      <a:pt x="703" y="2522"/>
                    </a:cubicBezTo>
                    <a:cubicBezTo>
                      <a:pt x="713" y="2529"/>
                      <a:pt x="719" y="2533"/>
                      <a:pt x="731" y="2535"/>
                    </a:cubicBezTo>
                    <a:cubicBezTo>
                      <a:pt x="757" y="2539"/>
                      <a:pt x="785" y="2527"/>
                      <a:pt x="796" y="2510"/>
                    </a:cubicBezTo>
                    <a:cubicBezTo>
                      <a:pt x="802" y="2500"/>
                      <a:pt x="802" y="2487"/>
                      <a:pt x="790" y="2482"/>
                    </a:cubicBezTo>
                    <a:cubicBezTo>
                      <a:pt x="783" y="2479"/>
                      <a:pt x="777" y="2482"/>
                      <a:pt x="774" y="2490"/>
                    </a:cubicBezTo>
                    <a:cubicBezTo>
                      <a:pt x="769" y="2479"/>
                      <a:pt x="784" y="2467"/>
                      <a:pt x="799" y="2470"/>
                    </a:cubicBezTo>
                    <a:cubicBezTo>
                      <a:pt x="814" y="2474"/>
                      <a:pt x="821" y="2484"/>
                      <a:pt x="823" y="2495"/>
                    </a:cubicBezTo>
                    <a:cubicBezTo>
                      <a:pt x="825" y="2511"/>
                      <a:pt x="815" y="2529"/>
                      <a:pt x="797" y="2537"/>
                    </a:cubicBezTo>
                    <a:cubicBezTo>
                      <a:pt x="779" y="2545"/>
                      <a:pt x="757" y="2547"/>
                      <a:pt x="738" y="2541"/>
                    </a:cubicBezTo>
                    <a:cubicBezTo>
                      <a:pt x="742" y="2543"/>
                      <a:pt x="746" y="2544"/>
                      <a:pt x="751" y="2545"/>
                    </a:cubicBezTo>
                    <a:cubicBezTo>
                      <a:pt x="781" y="2552"/>
                      <a:pt x="811" y="2549"/>
                      <a:pt x="838" y="2534"/>
                    </a:cubicBezTo>
                    <a:cubicBezTo>
                      <a:pt x="852" y="2525"/>
                      <a:pt x="859" y="2514"/>
                      <a:pt x="860" y="2497"/>
                    </a:cubicBezTo>
                    <a:cubicBezTo>
                      <a:pt x="860" y="2487"/>
                      <a:pt x="855" y="2472"/>
                      <a:pt x="846" y="2466"/>
                    </a:cubicBezTo>
                    <a:cubicBezTo>
                      <a:pt x="837" y="2461"/>
                      <a:pt x="826" y="2464"/>
                      <a:pt x="827" y="2475"/>
                    </a:cubicBezTo>
                    <a:cubicBezTo>
                      <a:pt x="820" y="2472"/>
                      <a:pt x="819" y="2464"/>
                      <a:pt x="824" y="2458"/>
                    </a:cubicBezTo>
                    <a:cubicBezTo>
                      <a:pt x="828" y="2454"/>
                      <a:pt x="837" y="2452"/>
                      <a:pt x="845" y="2455"/>
                    </a:cubicBezTo>
                    <a:cubicBezTo>
                      <a:pt x="850" y="2457"/>
                      <a:pt x="854" y="2461"/>
                      <a:pt x="857" y="2465"/>
                    </a:cubicBezTo>
                    <a:cubicBezTo>
                      <a:pt x="863" y="2474"/>
                      <a:pt x="866" y="2486"/>
                      <a:pt x="865" y="2496"/>
                    </a:cubicBezTo>
                    <a:cubicBezTo>
                      <a:pt x="864" y="2504"/>
                      <a:pt x="861" y="2512"/>
                      <a:pt x="857" y="2518"/>
                    </a:cubicBezTo>
                    <a:cubicBezTo>
                      <a:pt x="872" y="2501"/>
                      <a:pt x="878" y="2478"/>
                      <a:pt x="871" y="2454"/>
                    </a:cubicBezTo>
                    <a:cubicBezTo>
                      <a:pt x="867" y="2443"/>
                      <a:pt x="860" y="2433"/>
                      <a:pt x="852" y="2426"/>
                    </a:cubicBezTo>
                    <a:cubicBezTo>
                      <a:pt x="811" y="2390"/>
                      <a:pt x="804" y="2437"/>
                      <a:pt x="786" y="2456"/>
                    </a:cubicBezTo>
                    <a:cubicBezTo>
                      <a:pt x="764" y="2481"/>
                      <a:pt x="737" y="2447"/>
                      <a:pt x="758" y="2421"/>
                    </a:cubicBezTo>
                    <a:cubicBezTo>
                      <a:pt x="777" y="2399"/>
                      <a:pt x="807" y="2401"/>
                      <a:pt x="831" y="2412"/>
                    </a:cubicBezTo>
                    <a:cubicBezTo>
                      <a:pt x="827" y="2409"/>
                      <a:pt x="823" y="2406"/>
                      <a:pt x="820" y="2402"/>
                    </a:cubicBezTo>
                    <a:cubicBezTo>
                      <a:pt x="813" y="2393"/>
                      <a:pt x="812" y="2379"/>
                      <a:pt x="821" y="2371"/>
                    </a:cubicBezTo>
                    <a:cubicBezTo>
                      <a:pt x="826" y="2368"/>
                      <a:pt x="831" y="2368"/>
                      <a:pt x="836" y="2370"/>
                    </a:cubicBezTo>
                    <a:cubicBezTo>
                      <a:pt x="840" y="2372"/>
                      <a:pt x="842" y="2375"/>
                      <a:pt x="843" y="2379"/>
                    </a:cubicBezTo>
                    <a:cubicBezTo>
                      <a:pt x="843" y="2383"/>
                      <a:pt x="842" y="2387"/>
                      <a:pt x="839" y="2390"/>
                    </a:cubicBezTo>
                    <a:cubicBezTo>
                      <a:pt x="835" y="2394"/>
                      <a:pt x="829" y="2395"/>
                      <a:pt x="825" y="2391"/>
                    </a:cubicBezTo>
                    <a:cubicBezTo>
                      <a:pt x="822" y="2389"/>
                      <a:pt x="822" y="2385"/>
                      <a:pt x="823" y="2383"/>
                    </a:cubicBezTo>
                    <a:cubicBezTo>
                      <a:pt x="824" y="2381"/>
                      <a:pt x="826" y="2380"/>
                      <a:pt x="828" y="2381"/>
                    </a:cubicBezTo>
                    <a:cubicBezTo>
                      <a:pt x="827" y="2381"/>
                      <a:pt x="826" y="2382"/>
                      <a:pt x="826" y="2384"/>
                    </a:cubicBezTo>
                    <a:cubicBezTo>
                      <a:pt x="825" y="2387"/>
                      <a:pt x="828" y="2389"/>
                      <a:pt x="831" y="2388"/>
                    </a:cubicBezTo>
                    <a:cubicBezTo>
                      <a:pt x="832" y="2388"/>
                      <a:pt x="834" y="2387"/>
                      <a:pt x="835" y="2384"/>
                    </a:cubicBezTo>
                    <a:cubicBezTo>
                      <a:pt x="836" y="2382"/>
                      <a:pt x="835" y="2379"/>
                      <a:pt x="833" y="2377"/>
                    </a:cubicBezTo>
                    <a:cubicBezTo>
                      <a:pt x="830" y="2375"/>
                      <a:pt x="826" y="2375"/>
                      <a:pt x="824" y="2377"/>
                    </a:cubicBezTo>
                    <a:cubicBezTo>
                      <a:pt x="816" y="2383"/>
                      <a:pt x="819" y="2397"/>
                      <a:pt x="824" y="2404"/>
                    </a:cubicBezTo>
                    <a:cubicBezTo>
                      <a:pt x="825" y="2405"/>
                      <a:pt x="827" y="2407"/>
                      <a:pt x="829" y="2409"/>
                    </a:cubicBezTo>
                    <a:cubicBezTo>
                      <a:pt x="835" y="2414"/>
                      <a:pt x="843" y="2418"/>
                      <a:pt x="850" y="2423"/>
                    </a:cubicBezTo>
                    <a:cubicBezTo>
                      <a:pt x="856" y="2428"/>
                      <a:pt x="862" y="2434"/>
                      <a:pt x="866" y="2441"/>
                    </a:cubicBezTo>
                    <a:cubicBezTo>
                      <a:pt x="865" y="2438"/>
                      <a:pt x="865" y="2435"/>
                      <a:pt x="865" y="2432"/>
                    </a:cubicBezTo>
                    <a:cubicBezTo>
                      <a:pt x="865" y="2413"/>
                      <a:pt x="880" y="2397"/>
                      <a:pt x="899" y="2394"/>
                    </a:cubicBezTo>
                    <a:cubicBezTo>
                      <a:pt x="904" y="2394"/>
                      <a:pt x="909" y="2394"/>
                      <a:pt x="914" y="2396"/>
                    </a:cubicBezTo>
                    <a:cubicBezTo>
                      <a:pt x="912" y="2398"/>
                      <a:pt x="912" y="2398"/>
                      <a:pt x="912" y="2398"/>
                    </a:cubicBezTo>
                    <a:cubicBezTo>
                      <a:pt x="908" y="2397"/>
                      <a:pt x="903" y="2397"/>
                      <a:pt x="899" y="2398"/>
                    </a:cubicBezTo>
                    <a:cubicBezTo>
                      <a:pt x="882" y="2401"/>
                      <a:pt x="867" y="2414"/>
                      <a:pt x="867" y="2432"/>
                    </a:cubicBezTo>
                    <a:cubicBezTo>
                      <a:pt x="867" y="2443"/>
                      <a:pt x="870" y="2447"/>
                      <a:pt x="873" y="2457"/>
                    </a:cubicBezTo>
                    <a:cubicBezTo>
                      <a:pt x="882" y="2489"/>
                      <a:pt x="867" y="2518"/>
                      <a:pt x="839" y="2536"/>
                    </a:cubicBezTo>
                    <a:cubicBezTo>
                      <a:pt x="831" y="2541"/>
                      <a:pt x="823" y="2544"/>
                      <a:pt x="815" y="2547"/>
                    </a:cubicBezTo>
                    <a:cubicBezTo>
                      <a:pt x="833" y="2544"/>
                      <a:pt x="851" y="2539"/>
                      <a:pt x="864" y="2531"/>
                    </a:cubicBezTo>
                    <a:cubicBezTo>
                      <a:pt x="891" y="2512"/>
                      <a:pt x="929" y="2490"/>
                      <a:pt x="946" y="2475"/>
                    </a:cubicBezTo>
                    <a:cubicBezTo>
                      <a:pt x="953" y="2468"/>
                      <a:pt x="958" y="2457"/>
                      <a:pt x="957" y="2446"/>
                    </a:cubicBezTo>
                    <a:cubicBezTo>
                      <a:pt x="959" y="2452"/>
                      <a:pt x="958" y="2459"/>
                      <a:pt x="955" y="2465"/>
                    </a:cubicBezTo>
                    <a:cubicBezTo>
                      <a:pt x="955" y="2465"/>
                      <a:pt x="955" y="2465"/>
                      <a:pt x="955" y="2465"/>
                    </a:cubicBezTo>
                    <a:cubicBezTo>
                      <a:pt x="954" y="2467"/>
                      <a:pt x="952" y="2470"/>
                      <a:pt x="950" y="2472"/>
                    </a:cubicBezTo>
                    <a:cubicBezTo>
                      <a:pt x="960" y="2466"/>
                      <a:pt x="967" y="2457"/>
                      <a:pt x="971" y="2446"/>
                    </a:cubicBezTo>
                    <a:cubicBezTo>
                      <a:pt x="974" y="2435"/>
                      <a:pt x="973" y="2424"/>
                      <a:pt x="968" y="2414"/>
                    </a:cubicBezTo>
                    <a:cubicBezTo>
                      <a:pt x="968" y="2414"/>
                      <a:pt x="969" y="2413"/>
                      <a:pt x="969" y="2412"/>
                    </a:cubicBezTo>
                    <a:cubicBezTo>
                      <a:pt x="974" y="2420"/>
                      <a:pt x="976" y="2429"/>
                      <a:pt x="975" y="2439"/>
                    </a:cubicBezTo>
                    <a:cubicBezTo>
                      <a:pt x="974" y="2448"/>
                      <a:pt x="970" y="2456"/>
                      <a:pt x="965" y="2461"/>
                    </a:cubicBezTo>
                    <a:cubicBezTo>
                      <a:pt x="969" y="2458"/>
                      <a:pt x="976" y="2458"/>
                      <a:pt x="979" y="2460"/>
                    </a:cubicBezTo>
                    <a:cubicBezTo>
                      <a:pt x="982" y="2462"/>
                      <a:pt x="984" y="2465"/>
                      <a:pt x="984" y="2468"/>
                    </a:cubicBezTo>
                    <a:cubicBezTo>
                      <a:pt x="985" y="2473"/>
                      <a:pt x="982" y="2478"/>
                      <a:pt x="976" y="2479"/>
                    </a:cubicBezTo>
                    <a:cubicBezTo>
                      <a:pt x="973" y="2479"/>
                      <a:pt x="970" y="2477"/>
                      <a:pt x="969" y="2474"/>
                    </a:cubicBezTo>
                    <a:cubicBezTo>
                      <a:pt x="967" y="2468"/>
                      <a:pt x="974" y="2465"/>
                      <a:pt x="976" y="2468"/>
                    </a:cubicBezTo>
                    <a:cubicBezTo>
                      <a:pt x="974" y="2467"/>
                      <a:pt x="972" y="2468"/>
                      <a:pt x="971" y="2470"/>
                    </a:cubicBezTo>
                    <a:cubicBezTo>
                      <a:pt x="970" y="2472"/>
                      <a:pt x="972" y="2475"/>
                      <a:pt x="974" y="2476"/>
                    </a:cubicBezTo>
                    <a:cubicBezTo>
                      <a:pt x="976" y="2476"/>
                      <a:pt x="979" y="2475"/>
                      <a:pt x="980" y="2474"/>
                    </a:cubicBezTo>
                    <a:cubicBezTo>
                      <a:pt x="984" y="2469"/>
                      <a:pt x="982" y="2462"/>
                      <a:pt x="975" y="2460"/>
                    </a:cubicBezTo>
                    <a:cubicBezTo>
                      <a:pt x="967" y="2459"/>
                      <a:pt x="961" y="2467"/>
                      <a:pt x="956" y="2470"/>
                    </a:cubicBezTo>
                    <a:cubicBezTo>
                      <a:pt x="949" y="2476"/>
                      <a:pt x="942" y="2482"/>
                      <a:pt x="939" y="2484"/>
                    </a:cubicBezTo>
                    <a:cubicBezTo>
                      <a:pt x="934" y="2488"/>
                      <a:pt x="922" y="2498"/>
                      <a:pt x="905" y="2508"/>
                    </a:cubicBezTo>
                    <a:cubicBezTo>
                      <a:pt x="909" y="2507"/>
                      <a:pt x="912" y="2506"/>
                      <a:pt x="916" y="2505"/>
                    </a:cubicBezTo>
                    <a:cubicBezTo>
                      <a:pt x="917" y="2505"/>
                      <a:pt x="931" y="2504"/>
                      <a:pt x="931" y="2506"/>
                    </a:cubicBezTo>
                    <a:cubicBezTo>
                      <a:pt x="930" y="2507"/>
                      <a:pt x="923" y="2508"/>
                      <a:pt x="921" y="2508"/>
                    </a:cubicBezTo>
                    <a:cubicBezTo>
                      <a:pt x="916" y="2509"/>
                      <a:pt x="911" y="2511"/>
                      <a:pt x="905" y="2513"/>
                    </a:cubicBezTo>
                    <a:cubicBezTo>
                      <a:pt x="903" y="2513"/>
                      <a:pt x="901" y="2514"/>
                      <a:pt x="898" y="2515"/>
                    </a:cubicBezTo>
                    <a:cubicBezTo>
                      <a:pt x="890" y="2519"/>
                      <a:pt x="884" y="2523"/>
                      <a:pt x="876" y="2528"/>
                    </a:cubicBezTo>
                    <a:cubicBezTo>
                      <a:pt x="876" y="2529"/>
                      <a:pt x="875" y="2529"/>
                      <a:pt x="874" y="2530"/>
                    </a:cubicBezTo>
                    <a:cubicBezTo>
                      <a:pt x="876" y="2529"/>
                      <a:pt x="879" y="2528"/>
                      <a:pt x="882" y="2527"/>
                    </a:cubicBezTo>
                    <a:cubicBezTo>
                      <a:pt x="889" y="2524"/>
                      <a:pt x="896" y="2523"/>
                      <a:pt x="904" y="2523"/>
                    </a:cubicBezTo>
                    <a:cubicBezTo>
                      <a:pt x="925" y="2524"/>
                      <a:pt x="935" y="2542"/>
                      <a:pt x="936" y="2560"/>
                    </a:cubicBezTo>
                    <a:cubicBezTo>
                      <a:pt x="936" y="2576"/>
                      <a:pt x="929" y="2592"/>
                      <a:pt x="915" y="2601"/>
                    </a:cubicBezTo>
                    <a:cubicBezTo>
                      <a:pt x="903" y="2607"/>
                      <a:pt x="890" y="2606"/>
                      <a:pt x="880" y="2597"/>
                    </a:cubicBezTo>
                    <a:cubicBezTo>
                      <a:pt x="876" y="2592"/>
                      <a:pt x="873" y="2588"/>
                      <a:pt x="871" y="2581"/>
                    </a:cubicBezTo>
                    <a:cubicBezTo>
                      <a:pt x="870" y="2576"/>
                      <a:pt x="871" y="2572"/>
                      <a:pt x="873" y="2567"/>
                    </a:cubicBezTo>
                    <a:cubicBezTo>
                      <a:pt x="876" y="2562"/>
                      <a:pt x="881" y="2558"/>
                      <a:pt x="888" y="2558"/>
                    </a:cubicBezTo>
                    <a:cubicBezTo>
                      <a:pt x="891" y="2558"/>
                      <a:pt x="895" y="2558"/>
                      <a:pt x="898" y="2561"/>
                    </a:cubicBezTo>
                    <a:cubicBezTo>
                      <a:pt x="901" y="2564"/>
                      <a:pt x="902" y="2568"/>
                      <a:pt x="901" y="2573"/>
                    </a:cubicBezTo>
                    <a:cubicBezTo>
                      <a:pt x="901" y="2578"/>
                      <a:pt x="898" y="2582"/>
                      <a:pt x="893" y="2583"/>
                    </a:cubicBezTo>
                    <a:cubicBezTo>
                      <a:pt x="888" y="2584"/>
                      <a:pt x="883" y="2582"/>
                      <a:pt x="881" y="2578"/>
                    </a:cubicBezTo>
                    <a:cubicBezTo>
                      <a:pt x="878" y="2573"/>
                      <a:pt x="880" y="2566"/>
                      <a:pt x="885" y="2564"/>
                    </a:cubicBezTo>
                    <a:cubicBezTo>
                      <a:pt x="891" y="2561"/>
                      <a:pt x="897" y="2563"/>
                      <a:pt x="900" y="2568"/>
                    </a:cubicBezTo>
                    <a:cubicBezTo>
                      <a:pt x="901" y="2570"/>
                      <a:pt x="901" y="2572"/>
                      <a:pt x="901" y="2574"/>
                    </a:cubicBezTo>
                    <a:cubicBezTo>
                      <a:pt x="901" y="2574"/>
                      <a:pt x="901" y="2573"/>
                      <a:pt x="901" y="2573"/>
                    </a:cubicBezTo>
                    <a:cubicBezTo>
                      <a:pt x="902" y="2568"/>
                      <a:pt x="900" y="2565"/>
                      <a:pt x="897" y="2562"/>
                    </a:cubicBezTo>
                    <a:cubicBezTo>
                      <a:pt x="894" y="2559"/>
                      <a:pt x="891" y="2558"/>
                      <a:pt x="888" y="2559"/>
                    </a:cubicBezTo>
                    <a:cubicBezTo>
                      <a:pt x="882" y="2559"/>
                      <a:pt x="877" y="2563"/>
                      <a:pt x="874" y="2568"/>
                    </a:cubicBezTo>
                    <a:cubicBezTo>
                      <a:pt x="872" y="2572"/>
                      <a:pt x="872" y="2576"/>
                      <a:pt x="873" y="2581"/>
                    </a:cubicBezTo>
                    <a:cubicBezTo>
                      <a:pt x="874" y="2587"/>
                      <a:pt x="877" y="2591"/>
                      <a:pt x="881" y="2595"/>
                    </a:cubicBezTo>
                    <a:cubicBezTo>
                      <a:pt x="891" y="2604"/>
                      <a:pt x="903" y="2605"/>
                      <a:pt x="914" y="2599"/>
                    </a:cubicBezTo>
                    <a:cubicBezTo>
                      <a:pt x="927" y="2590"/>
                      <a:pt x="933" y="2574"/>
                      <a:pt x="932" y="2559"/>
                    </a:cubicBezTo>
                    <a:cubicBezTo>
                      <a:pt x="931" y="2542"/>
                      <a:pt x="923" y="2528"/>
                      <a:pt x="904" y="2527"/>
                    </a:cubicBezTo>
                    <a:cubicBezTo>
                      <a:pt x="896" y="2527"/>
                      <a:pt x="890" y="2529"/>
                      <a:pt x="883" y="2531"/>
                    </a:cubicBezTo>
                    <a:cubicBezTo>
                      <a:pt x="858" y="2541"/>
                      <a:pt x="836" y="2548"/>
                      <a:pt x="808" y="2550"/>
                    </a:cubicBezTo>
                    <a:cubicBezTo>
                      <a:pt x="810" y="2550"/>
                      <a:pt x="811" y="2551"/>
                      <a:pt x="812" y="2551"/>
                    </a:cubicBezTo>
                    <a:cubicBezTo>
                      <a:pt x="822" y="2555"/>
                      <a:pt x="830" y="2563"/>
                      <a:pt x="825" y="2573"/>
                    </a:cubicBezTo>
                    <a:cubicBezTo>
                      <a:pt x="823" y="2581"/>
                      <a:pt x="815" y="2584"/>
                      <a:pt x="807" y="2583"/>
                    </a:cubicBezTo>
                    <a:cubicBezTo>
                      <a:pt x="802" y="2582"/>
                      <a:pt x="797" y="2578"/>
                      <a:pt x="796" y="2572"/>
                    </a:cubicBezTo>
                    <a:cubicBezTo>
                      <a:pt x="795" y="2567"/>
                      <a:pt x="799" y="2562"/>
                      <a:pt x="803" y="2565"/>
                    </a:cubicBezTo>
                    <a:cubicBezTo>
                      <a:pt x="808" y="2567"/>
                      <a:pt x="806" y="2572"/>
                      <a:pt x="811" y="2574"/>
                    </a:cubicBezTo>
                    <a:cubicBezTo>
                      <a:pt x="814" y="2576"/>
                      <a:pt x="818" y="2577"/>
                      <a:pt x="821" y="2573"/>
                    </a:cubicBezTo>
                    <a:cubicBezTo>
                      <a:pt x="825" y="2566"/>
                      <a:pt x="819" y="2559"/>
                      <a:pt x="813" y="2556"/>
                    </a:cubicBezTo>
                    <a:cubicBezTo>
                      <a:pt x="800" y="2550"/>
                      <a:pt x="792" y="2552"/>
                      <a:pt x="779" y="2552"/>
                    </a:cubicBezTo>
                    <a:cubicBezTo>
                      <a:pt x="769" y="2552"/>
                      <a:pt x="760" y="2551"/>
                      <a:pt x="750" y="2549"/>
                    </a:cubicBezTo>
                    <a:cubicBezTo>
                      <a:pt x="720" y="2542"/>
                      <a:pt x="696" y="2525"/>
                      <a:pt x="678" y="2501"/>
                    </a:cubicBezTo>
                    <a:cubicBezTo>
                      <a:pt x="680" y="2506"/>
                      <a:pt x="680" y="2513"/>
                      <a:pt x="677" y="2517"/>
                    </a:cubicBezTo>
                    <a:cubicBezTo>
                      <a:pt x="674" y="2521"/>
                      <a:pt x="669" y="2523"/>
                      <a:pt x="663" y="2520"/>
                    </a:cubicBezTo>
                    <a:cubicBezTo>
                      <a:pt x="664" y="2520"/>
                      <a:pt x="665" y="2518"/>
                      <a:pt x="665" y="2517"/>
                    </a:cubicBezTo>
                    <a:cubicBezTo>
                      <a:pt x="676" y="2522"/>
                      <a:pt x="679" y="2507"/>
                      <a:pt x="674" y="2497"/>
                    </a:cubicBezTo>
                    <a:cubicBezTo>
                      <a:pt x="674" y="2497"/>
                      <a:pt x="674" y="2497"/>
                      <a:pt x="674" y="2497"/>
                    </a:cubicBezTo>
                    <a:cubicBezTo>
                      <a:pt x="669" y="2489"/>
                      <a:pt x="664" y="2480"/>
                      <a:pt x="660" y="2471"/>
                    </a:cubicBezTo>
                    <a:cubicBezTo>
                      <a:pt x="659" y="2484"/>
                      <a:pt x="650" y="2498"/>
                      <a:pt x="635" y="2502"/>
                    </a:cubicBezTo>
                    <a:cubicBezTo>
                      <a:pt x="628" y="2503"/>
                      <a:pt x="620" y="2502"/>
                      <a:pt x="613" y="2499"/>
                    </a:cubicBezTo>
                    <a:cubicBezTo>
                      <a:pt x="606" y="2495"/>
                      <a:pt x="602" y="2489"/>
                      <a:pt x="599" y="2481"/>
                    </a:cubicBezTo>
                    <a:cubicBezTo>
                      <a:pt x="597" y="2474"/>
                      <a:pt x="597" y="2467"/>
                      <a:pt x="599" y="2460"/>
                    </a:cubicBezTo>
                    <a:cubicBezTo>
                      <a:pt x="602" y="2453"/>
                      <a:pt x="606" y="2448"/>
                      <a:pt x="613" y="2444"/>
                    </a:cubicBezTo>
                    <a:cubicBezTo>
                      <a:pt x="620" y="2441"/>
                      <a:pt x="627" y="2440"/>
                      <a:pt x="634" y="2444"/>
                    </a:cubicBezTo>
                    <a:cubicBezTo>
                      <a:pt x="638" y="2446"/>
                      <a:pt x="641" y="2450"/>
                      <a:pt x="643" y="2455"/>
                    </a:cubicBezTo>
                    <a:cubicBezTo>
                      <a:pt x="644" y="2461"/>
                      <a:pt x="642" y="2468"/>
                      <a:pt x="637" y="2473"/>
                    </a:cubicBezTo>
                    <a:cubicBezTo>
                      <a:pt x="632" y="2477"/>
                      <a:pt x="625" y="2477"/>
                      <a:pt x="620" y="2475"/>
                    </a:cubicBezTo>
                    <a:cubicBezTo>
                      <a:pt x="612" y="2471"/>
                      <a:pt x="610" y="2462"/>
                      <a:pt x="613" y="2455"/>
                    </a:cubicBezTo>
                    <a:cubicBezTo>
                      <a:pt x="617" y="2447"/>
                      <a:pt x="626" y="2445"/>
                      <a:pt x="633" y="2448"/>
                    </a:cubicBezTo>
                    <a:cubicBezTo>
                      <a:pt x="637" y="2450"/>
                      <a:pt x="639" y="2453"/>
                      <a:pt x="640" y="2456"/>
                    </a:cubicBezTo>
                    <a:cubicBezTo>
                      <a:pt x="640" y="2455"/>
                      <a:pt x="640" y="2455"/>
                      <a:pt x="640" y="2455"/>
                    </a:cubicBezTo>
                    <a:cubicBezTo>
                      <a:pt x="639" y="2451"/>
                      <a:pt x="636" y="2448"/>
                      <a:pt x="633" y="2446"/>
                    </a:cubicBezTo>
                    <a:cubicBezTo>
                      <a:pt x="626" y="2444"/>
                      <a:pt x="620" y="2444"/>
                      <a:pt x="614" y="2447"/>
                    </a:cubicBezTo>
                    <a:cubicBezTo>
                      <a:pt x="609" y="2450"/>
                      <a:pt x="605" y="2455"/>
                      <a:pt x="602" y="2461"/>
                    </a:cubicBezTo>
                    <a:cubicBezTo>
                      <a:pt x="600" y="2468"/>
                      <a:pt x="600" y="2474"/>
                      <a:pt x="602" y="2480"/>
                    </a:cubicBezTo>
                    <a:cubicBezTo>
                      <a:pt x="604" y="2487"/>
                      <a:pt x="609" y="2492"/>
                      <a:pt x="615" y="2496"/>
                    </a:cubicBezTo>
                    <a:cubicBezTo>
                      <a:pt x="621" y="2499"/>
                      <a:pt x="628" y="2500"/>
                      <a:pt x="635" y="2499"/>
                    </a:cubicBezTo>
                    <a:cubicBezTo>
                      <a:pt x="653" y="2495"/>
                      <a:pt x="661" y="2476"/>
                      <a:pt x="656" y="2462"/>
                    </a:cubicBezTo>
                    <a:cubicBezTo>
                      <a:pt x="647" y="2435"/>
                      <a:pt x="647" y="2413"/>
                      <a:pt x="652" y="2385"/>
                    </a:cubicBezTo>
                    <a:cubicBezTo>
                      <a:pt x="653" y="2382"/>
                      <a:pt x="653" y="2379"/>
                      <a:pt x="654" y="2376"/>
                    </a:cubicBezTo>
                    <a:cubicBezTo>
                      <a:pt x="653" y="2378"/>
                      <a:pt x="652" y="2380"/>
                      <a:pt x="651" y="2382"/>
                    </a:cubicBezTo>
                    <a:cubicBezTo>
                      <a:pt x="645" y="2391"/>
                      <a:pt x="639" y="2397"/>
                      <a:pt x="630" y="2402"/>
                    </a:cubicBezTo>
                    <a:cubicBezTo>
                      <a:pt x="637" y="2395"/>
                      <a:pt x="642" y="2389"/>
                      <a:pt x="648" y="2380"/>
                    </a:cubicBezTo>
                    <a:cubicBezTo>
                      <a:pt x="648" y="2380"/>
                      <a:pt x="649" y="2379"/>
                      <a:pt x="649" y="2378"/>
                    </a:cubicBezTo>
                    <a:cubicBezTo>
                      <a:pt x="643" y="2385"/>
                      <a:pt x="630" y="2383"/>
                      <a:pt x="622" y="2379"/>
                    </a:cubicBezTo>
                    <a:cubicBezTo>
                      <a:pt x="618" y="2377"/>
                      <a:pt x="614" y="2374"/>
                      <a:pt x="611" y="2371"/>
                    </a:cubicBezTo>
                    <a:cubicBezTo>
                      <a:pt x="605" y="2366"/>
                      <a:pt x="601" y="2355"/>
                      <a:pt x="604" y="2347"/>
                    </a:cubicBezTo>
                    <a:cubicBezTo>
                      <a:pt x="597" y="2343"/>
                      <a:pt x="593" y="2336"/>
                      <a:pt x="591" y="2329"/>
                    </a:cubicBezTo>
                    <a:cubicBezTo>
                      <a:pt x="587" y="2320"/>
                      <a:pt x="580" y="2312"/>
                      <a:pt x="571" y="2314"/>
                    </a:cubicBezTo>
                    <a:cubicBezTo>
                      <a:pt x="578" y="2305"/>
                      <a:pt x="594" y="2312"/>
                      <a:pt x="601" y="2318"/>
                    </a:cubicBezTo>
                    <a:cubicBezTo>
                      <a:pt x="610" y="2328"/>
                      <a:pt x="611" y="2342"/>
                      <a:pt x="613" y="2356"/>
                    </a:cubicBezTo>
                    <a:cubicBezTo>
                      <a:pt x="614" y="2366"/>
                      <a:pt x="618" y="2372"/>
                      <a:pt x="625" y="2376"/>
                    </a:cubicBezTo>
                    <a:cubicBezTo>
                      <a:pt x="632" y="2380"/>
                      <a:pt x="642" y="2383"/>
                      <a:pt x="649" y="2378"/>
                    </a:cubicBezTo>
                    <a:cubicBezTo>
                      <a:pt x="648" y="2379"/>
                      <a:pt x="646" y="2380"/>
                      <a:pt x="645" y="2380"/>
                    </a:cubicBezTo>
                    <a:cubicBezTo>
                      <a:pt x="640" y="2381"/>
                      <a:pt x="635" y="2379"/>
                      <a:pt x="632" y="2372"/>
                    </a:cubicBezTo>
                    <a:cubicBezTo>
                      <a:pt x="633" y="2373"/>
                      <a:pt x="635" y="2372"/>
                      <a:pt x="636" y="2372"/>
                    </a:cubicBezTo>
                    <a:cubicBezTo>
                      <a:pt x="640" y="2378"/>
                      <a:pt x="646" y="2379"/>
                      <a:pt x="651" y="2373"/>
                    </a:cubicBezTo>
                    <a:cubicBezTo>
                      <a:pt x="654" y="2371"/>
                      <a:pt x="656" y="2368"/>
                      <a:pt x="657" y="2365"/>
                    </a:cubicBezTo>
                    <a:cubicBezTo>
                      <a:pt x="667" y="2334"/>
                      <a:pt x="684" y="2307"/>
                      <a:pt x="705" y="2284"/>
                    </a:cubicBezTo>
                    <a:cubicBezTo>
                      <a:pt x="686" y="2302"/>
                      <a:pt x="662" y="2320"/>
                      <a:pt x="635" y="2319"/>
                    </a:cubicBezTo>
                    <a:cubicBezTo>
                      <a:pt x="622" y="2319"/>
                      <a:pt x="612" y="2314"/>
                      <a:pt x="603" y="2304"/>
                    </a:cubicBezTo>
                    <a:cubicBezTo>
                      <a:pt x="596" y="2295"/>
                      <a:pt x="592" y="2285"/>
                      <a:pt x="592" y="2274"/>
                    </a:cubicBezTo>
                    <a:cubicBezTo>
                      <a:pt x="591" y="2249"/>
                      <a:pt x="611" y="2228"/>
                      <a:pt x="636" y="2227"/>
                    </a:cubicBezTo>
                    <a:cubicBezTo>
                      <a:pt x="658" y="2226"/>
                      <a:pt x="682" y="2241"/>
                      <a:pt x="678" y="2266"/>
                    </a:cubicBezTo>
                    <a:cubicBezTo>
                      <a:pt x="677" y="2276"/>
                      <a:pt x="670" y="2286"/>
                      <a:pt x="659" y="2287"/>
                    </a:cubicBezTo>
                    <a:cubicBezTo>
                      <a:pt x="656" y="2287"/>
                      <a:pt x="653" y="2287"/>
                      <a:pt x="650" y="2285"/>
                    </a:cubicBezTo>
                    <a:cubicBezTo>
                      <a:pt x="650" y="2285"/>
                      <a:pt x="650" y="2285"/>
                      <a:pt x="650" y="2285"/>
                    </a:cubicBezTo>
                    <a:cubicBezTo>
                      <a:pt x="642" y="2281"/>
                      <a:pt x="638" y="2272"/>
                      <a:pt x="642" y="2263"/>
                    </a:cubicBezTo>
                    <a:cubicBezTo>
                      <a:pt x="647" y="2255"/>
                      <a:pt x="656" y="2252"/>
                      <a:pt x="664" y="2256"/>
                    </a:cubicBezTo>
                    <a:cubicBezTo>
                      <a:pt x="672" y="2260"/>
                      <a:pt x="676" y="2270"/>
                      <a:pt x="672" y="2278"/>
                    </a:cubicBezTo>
                    <a:cubicBezTo>
                      <a:pt x="670" y="2282"/>
                      <a:pt x="667" y="2284"/>
                      <a:pt x="664" y="2286"/>
                    </a:cubicBezTo>
                    <a:cubicBezTo>
                      <a:pt x="664" y="2286"/>
                      <a:pt x="664" y="2286"/>
                      <a:pt x="664" y="2286"/>
                    </a:cubicBezTo>
                    <a:cubicBezTo>
                      <a:pt x="672" y="2282"/>
                      <a:pt x="677" y="2274"/>
                      <a:pt x="678" y="2265"/>
                    </a:cubicBezTo>
                    <a:cubicBezTo>
                      <a:pt x="679" y="2242"/>
                      <a:pt x="656" y="2229"/>
                      <a:pt x="636" y="2230"/>
                    </a:cubicBezTo>
                    <a:cubicBezTo>
                      <a:pt x="612" y="2231"/>
                      <a:pt x="593" y="2251"/>
                      <a:pt x="594" y="2274"/>
                    </a:cubicBezTo>
                    <a:cubicBezTo>
                      <a:pt x="594" y="2278"/>
                      <a:pt x="595" y="2282"/>
                      <a:pt x="596" y="2286"/>
                    </a:cubicBezTo>
                    <a:cubicBezTo>
                      <a:pt x="596" y="2283"/>
                      <a:pt x="596" y="2281"/>
                      <a:pt x="597" y="2278"/>
                    </a:cubicBezTo>
                    <a:cubicBezTo>
                      <a:pt x="599" y="2270"/>
                      <a:pt x="606" y="2263"/>
                      <a:pt x="614" y="2262"/>
                    </a:cubicBezTo>
                    <a:cubicBezTo>
                      <a:pt x="622" y="2262"/>
                      <a:pt x="630" y="2266"/>
                      <a:pt x="630" y="2276"/>
                    </a:cubicBezTo>
                    <a:cubicBezTo>
                      <a:pt x="630" y="2282"/>
                      <a:pt x="626" y="2286"/>
                      <a:pt x="622" y="2287"/>
                    </a:cubicBezTo>
                    <a:cubicBezTo>
                      <a:pt x="612" y="2290"/>
                      <a:pt x="608" y="2279"/>
                      <a:pt x="612" y="2275"/>
                    </a:cubicBezTo>
                    <a:cubicBezTo>
                      <a:pt x="611" y="2279"/>
                      <a:pt x="613" y="2282"/>
                      <a:pt x="615" y="2283"/>
                    </a:cubicBezTo>
                    <a:cubicBezTo>
                      <a:pt x="619" y="2285"/>
                      <a:pt x="624" y="2283"/>
                      <a:pt x="625" y="2279"/>
                    </a:cubicBezTo>
                    <a:cubicBezTo>
                      <a:pt x="626" y="2275"/>
                      <a:pt x="625" y="2271"/>
                      <a:pt x="622" y="2269"/>
                    </a:cubicBezTo>
                    <a:cubicBezTo>
                      <a:pt x="617" y="2265"/>
                      <a:pt x="610" y="2266"/>
                      <a:pt x="605" y="2270"/>
                    </a:cubicBezTo>
                    <a:cubicBezTo>
                      <a:pt x="595" y="2279"/>
                      <a:pt x="598" y="2293"/>
                      <a:pt x="606" y="2302"/>
                    </a:cubicBezTo>
                    <a:cubicBezTo>
                      <a:pt x="614" y="2311"/>
                      <a:pt x="623" y="2315"/>
                      <a:pt x="636" y="2316"/>
                    </a:cubicBezTo>
                    <a:cubicBezTo>
                      <a:pt x="673" y="2317"/>
                      <a:pt x="708" y="2274"/>
                      <a:pt x="741" y="2251"/>
                    </a:cubicBezTo>
                    <a:cubicBezTo>
                      <a:pt x="733" y="2253"/>
                      <a:pt x="725" y="2253"/>
                      <a:pt x="716" y="2251"/>
                    </a:cubicBezTo>
                    <a:cubicBezTo>
                      <a:pt x="712" y="2250"/>
                      <a:pt x="708" y="2248"/>
                      <a:pt x="705" y="2247"/>
                    </a:cubicBezTo>
                    <a:cubicBezTo>
                      <a:pt x="705" y="2246"/>
                      <a:pt x="706" y="2245"/>
                      <a:pt x="706" y="2244"/>
                    </a:cubicBezTo>
                    <a:cubicBezTo>
                      <a:pt x="715" y="2248"/>
                      <a:pt x="725" y="2249"/>
                      <a:pt x="735" y="2248"/>
                    </a:cubicBezTo>
                    <a:cubicBezTo>
                      <a:pt x="741" y="2248"/>
                      <a:pt x="747" y="2246"/>
                      <a:pt x="752" y="2244"/>
                    </a:cubicBezTo>
                    <a:cubicBezTo>
                      <a:pt x="745" y="2245"/>
                      <a:pt x="737" y="2243"/>
                      <a:pt x="733" y="2240"/>
                    </a:cubicBezTo>
                    <a:cubicBezTo>
                      <a:pt x="729" y="2237"/>
                      <a:pt x="726" y="2233"/>
                      <a:pt x="726" y="2228"/>
                    </a:cubicBezTo>
                    <a:cubicBezTo>
                      <a:pt x="725" y="2220"/>
                      <a:pt x="729" y="2212"/>
                      <a:pt x="739" y="2211"/>
                    </a:cubicBezTo>
                    <a:cubicBezTo>
                      <a:pt x="744" y="2211"/>
                      <a:pt x="749" y="2214"/>
                      <a:pt x="750" y="2219"/>
                    </a:cubicBezTo>
                    <a:cubicBezTo>
                      <a:pt x="753" y="2228"/>
                      <a:pt x="743" y="2233"/>
                      <a:pt x="739" y="2229"/>
                    </a:cubicBezTo>
                    <a:cubicBezTo>
                      <a:pt x="742" y="2230"/>
                      <a:pt x="745" y="2228"/>
                      <a:pt x="746" y="2225"/>
                    </a:cubicBezTo>
                    <a:cubicBezTo>
                      <a:pt x="748" y="2222"/>
                      <a:pt x="746" y="2217"/>
                      <a:pt x="742" y="2216"/>
                    </a:cubicBezTo>
                    <a:cubicBezTo>
                      <a:pt x="738" y="2215"/>
                      <a:pt x="734" y="2216"/>
                      <a:pt x="732" y="2219"/>
                    </a:cubicBezTo>
                    <a:cubicBezTo>
                      <a:pt x="728" y="2224"/>
                      <a:pt x="730" y="2232"/>
                      <a:pt x="734" y="2236"/>
                    </a:cubicBezTo>
                    <a:cubicBezTo>
                      <a:pt x="737" y="2239"/>
                      <a:pt x="742" y="2241"/>
                      <a:pt x="748" y="2242"/>
                    </a:cubicBezTo>
                    <a:cubicBezTo>
                      <a:pt x="755" y="2242"/>
                      <a:pt x="760" y="2239"/>
                      <a:pt x="767" y="2234"/>
                    </a:cubicBezTo>
                    <a:cubicBezTo>
                      <a:pt x="788" y="2222"/>
                      <a:pt x="810" y="2213"/>
                      <a:pt x="833" y="2205"/>
                    </a:cubicBezTo>
                    <a:cubicBezTo>
                      <a:pt x="837" y="2204"/>
                      <a:pt x="860" y="2198"/>
                      <a:pt x="878" y="2195"/>
                    </a:cubicBezTo>
                    <a:cubicBezTo>
                      <a:pt x="857" y="2191"/>
                      <a:pt x="837" y="2182"/>
                      <a:pt x="821" y="2167"/>
                    </a:cubicBezTo>
                    <a:cubicBezTo>
                      <a:pt x="815" y="2163"/>
                      <a:pt x="812" y="2158"/>
                      <a:pt x="808" y="2154"/>
                    </a:cubicBezTo>
                    <a:cubicBezTo>
                      <a:pt x="801" y="2146"/>
                      <a:pt x="791" y="2133"/>
                      <a:pt x="780" y="2139"/>
                    </a:cubicBezTo>
                    <a:cubicBezTo>
                      <a:pt x="776" y="2141"/>
                      <a:pt x="772" y="2147"/>
                      <a:pt x="774" y="2151"/>
                    </a:cubicBezTo>
                    <a:cubicBezTo>
                      <a:pt x="775" y="2154"/>
                      <a:pt x="778" y="2156"/>
                      <a:pt x="781" y="2156"/>
                    </a:cubicBezTo>
                    <a:cubicBezTo>
                      <a:pt x="784" y="2157"/>
                      <a:pt x="787" y="2154"/>
                      <a:pt x="787" y="2150"/>
                    </a:cubicBezTo>
                    <a:cubicBezTo>
                      <a:pt x="786" y="2148"/>
                      <a:pt x="784" y="2146"/>
                      <a:pt x="782" y="2146"/>
                    </a:cubicBezTo>
                    <a:cubicBezTo>
                      <a:pt x="786" y="2143"/>
                      <a:pt x="792" y="2150"/>
                      <a:pt x="788" y="2156"/>
                    </a:cubicBezTo>
                    <a:cubicBezTo>
                      <a:pt x="786" y="2159"/>
                      <a:pt x="782" y="2161"/>
                      <a:pt x="778" y="2159"/>
                    </a:cubicBezTo>
                    <a:cubicBezTo>
                      <a:pt x="770" y="2156"/>
                      <a:pt x="769" y="2149"/>
                      <a:pt x="771" y="2143"/>
                    </a:cubicBezTo>
                    <a:cubicBezTo>
                      <a:pt x="774" y="2137"/>
                      <a:pt x="781" y="2134"/>
                      <a:pt x="788" y="2135"/>
                    </a:cubicBezTo>
                    <a:cubicBezTo>
                      <a:pt x="791" y="2135"/>
                      <a:pt x="794" y="2136"/>
                      <a:pt x="796" y="2138"/>
                    </a:cubicBezTo>
                    <a:cubicBezTo>
                      <a:pt x="789" y="2128"/>
                      <a:pt x="784" y="2119"/>
                      <a:pt x="780" y="2110"/>
                    </a:cubicBezTo>
                    <a:cubicBezTo>
                      <a:pt x="773" y="2094"/>
                      <a:pt x="771" y="2066"/>
                      <a:pt x="761" y="2055"/>
                    </a:cubicBezTo>
                    <a:cubicBezTo>
                      <a:pt x="758" y="2052"/>
                      <a:pt x="756" y="2051"/>
                      <a:pt x="753" y="2049"/>
                    </a:cubicBezTo>
                    <a:cubicBezTo>
                      <a:pt x="747" y="2047"/>
                      <a:pt x="741" y="2047"/>
                      <a:pt x="736" y="2048"/>
                    </a:cubicBezTo>
                    <a:cubicBezTo>
                      <a:pt x="729" y="2050"/>
                      <a:pt x="724" y="2055"/>
                      <a:pt x="721" y="2061"/>
                    </a:cubicBezTo>
                    <a:cubicBezTo>
                      <a:pt x="717" y="2068"/>
                      <a:pt x="716" y="2076"/>
                      <a:pt x="718" y="2084"/>
                    </a:cubicBezTo>
                    <a:cubicBezTo>
                      <a:pt x="720" y="2091"/>
                      <a:pt x="725" y="2097"/>
                      <a:pt x="731" y="2101"/>
                    </a:cubicBezTo>
                    <a:cubicBezTo>
                      <a:pt x="738" y="2105"/>
                      <a:pt x="746" y="2106"/>
                      <a:pt x="753" y="2102"/>
                    </a:cubicBezTo>
                    <a:cubicBezTo>
                      <a:pt x="757" y="2099"/>
                      <a:pt x="760" y="2094"/>
                      <a:pt x="761" y="2089"/>
                    </a:cubicBezTo>
                    <a:cubicBezTo>
                      <a:pt x="761" y="2089"/>
                      <a:pt x="761" y="2090"/>
                      <a:pt x="761" y="2090"/>
                    </a:cubicBezTo>
                    <a:cubicBezTo>
                      <a:pt x="758" y="2099"/>
                      <a:pt x="746" y="2099"/>
                      <a:pt x="748" y="2089"/>
                    </a:cubicBezTo>
                    <a:cubicBezTo>
                      <a:pt x="749" y="2085"/>
                      <a:pt x="756" y="2080"/>
                      <a:pt x="750" y="2071"/>
                    </a:cubicBezTo>
                    <a:cubicBezTo>
                      <a:pt x="754" y="2073"/>
                      <a:pt x="757" y="2076"/>
                      <a:pt x="759" y="2079"/>
                    </a:cubicBezTo>
                    <a:cubicBezTo>
                      <a:pt x="760" y="2080"/>
                      <a:pt x="760" y="2081"/>
                      <a:pt x="761" y="2083"/>
                    </a:cubicBezTo>
                    <a:cubicBezTo>
                      <a:pt x="763" y="2090"/>
                      <a:pt x="760" y="2098"/>
                      <a:pt x="753" y="2103"/>
                    </a:cubicBezTo>
                    <a:cubicBezTo>
                      <a:pt x="746" y="2107"/>
                      <a:pt x="738" y="2106"/>
                      <a:pt x="731" y="2102"/>
                    </a:cubicBezTo>
                    <a:cubicBezTo>
                      <a:pt x="723" y="2098"/>
                      <a:pt x="719" y="2092"/>
                      <a:pt x="717" y="2084"/>
                    </a:cubicBezTo>
                    <a:cubicBezTo>
                      <a:pt x="714" y="2076"/>
                      <a:pt x="715" y="2067"/>
                      <a:pt x="719" y="2060"/>
                    </a:cubicBezTo>
                    <a:cubicBezTo>
                      <a:pt x="723" y="2053"/>
                      <a:pt x="728" y="2048"/>
                      <a:pt x="736" y="2046"/>
                    </a:cubicBezTo>
                    <a:cubicBezTo>
                      <a:pt x="742" y="2044"/>
                      <a:pt x="748" y="2044"/>
                      <a:pt x="754" y="2047"/>
                    </a:cubicBezTo>
                    <a:cubicBezTo>
                      <a:pt x="758" y="2048"/>
                      <a:pt x="760" y="2050"/>
                      <a:pt x="763" y="2053"/>
                    </a:cubicBezTo>
                    <a:cubicBezTo>
                      <a:pt x="764" y="2053"/>
                      <a:pt x="764" y="2053"/>
                      <a:pt x="764" y="2053"/>
                    </a:cubicBezTo>
                    <a:cubicBezTo>
                      <a:pt x="764" y="2053"/>
                      <a:pt x="764" y="2053"/>
                      <a:pt x="764" y="2052"/>
                    </a:cubicBezTo>
                    <a:cubicBezTo>
                      <a:pt x="764" y="2051"/>
                      <a:pt x="764" y="2051"/>
                      <a:pt x="764" y="2051"/>
                    </a:cubicBezTo>
                    <a:cubicBezTo>
                      <a:pt x="763" y="2046"/>
                      <a:pt x="762" y="2040"/>
                      <a:pt x="762" y="2035"/>
                    </a:cubicBezTo>
                    <a:cubicBezTo>
                      <a:pt x="762" y="2021"/>
                      <a:pt x="766" y="2003"/>
                      <a:pt x="778" y="1995"/>
                    </a:cubicBezTo>
                    <a:cubicBezTo>
                      <a:pt x="784" y="1991"/>
                      <a:pt x="789" y="1991"/>
                      <a:pt x="796" y="1992"/>
                    </a:cubicBezTo>
                    <a:cubicBezTo>
                      <a:pt x="798" y="1992"/>
                      <a:pt x="798" y="1992"/>
                      <a:pt x="798" y="1992"/>
                    </a:cubicBezTo>
                    <a:cubicBezTo>
                      <a:pt x="805" y="1994"/>
                      <a:pt x="811" y="1998"/>
                      <a:pt x="815" y="2004"/>
                    </a:cubicBezTo>
                    <a:cubicBezTo>
                      <a:pt x="819" y="2009"/>
                      <a:pt x="821" y="2016"/>
                      <a:pt x="820" y="2023"/>
                    </a:cubicBezTo>
                    <a:cubicBezTo>
                      <a:pt x="819" y="2030"/>
                      <a:pt x="815" y="2036"/>
                      <a:pt x="808" y="2039"/>
                    </a:cubicBezTo>
                    <a:cubicBezTo>
                      <a:pt x="803" y="2042"/>
                      <a:pt x="799" y="2041"/>
                      <a:pt x="794" y="2039"/>
                    </a:cubicBezTo>
                    <a:cubicBezTo>
                      <a:pt x="789" y="2037"/>
                      <a:pt x="786" y="2032"/>
                      <a:pt x="785" y="2027"/>
                    </a:cubicBezTo>
                    <a:cubicBezTo>
                      <a:pt x="785" y="2024"/>
                      <a:pt x="785" y="2021"/>
                      <a:pt x="786" y="2019"/>
                    </a:cubicBezTo>
                    <a:cubicBezTo>
                      <a:pt x="785" y="2021"/>
                      <a:pt x="785" y="2024"/>
                      <a:pt x="785" y="2027"/>
                    </a:cubicBezTo>
                    <a:cubicBezTo>
                      <a:pt x="786" y="2032"/>
                      <a:pt x="790" y="2036"/>
                      <a:pt x="795" y="2039"/>
                    </a:cubicBezTo>
                    <a:cubicBezTo>
                      <a:pt x="799" y="2041"/>
                      <a:pt x="803" y="2041"/>
                      <a:pt x="808" y="2039"/>
                    </a:cubicBezTo>
                    <a:cubicBezTo>
                      <a:pt x="814" y="2035"/>
                      <a:pt x="817" y="2029"/>
                      <a:pt x="818" y="2022"/>
                    </a:cubicBezTo>
                    <a:cubicBezTo>
                      <a:pt x="819" y="2016"/>
                      <a:pt x="817" y="2010"/>
                      <a:pt x="813" y="2005"/>
                    </a:cubicBezTo>
                    <a:cubicBezTo>
                      <a:pt x="809" y="1999"/>
                      <a:pt x="803" y="1996"/>
                      <a:pt x="795" y="1994"/>
                    </a:cubicBezTo>
                    <a:cubicBezTo>
                      <a:pt x="790" y="1993"/>
                      <a:pt x="785" y="1994"/>
                      <a:pt x="780" y="1998"/>
                    </a:cubicBezTo>
                    <a:cubicBezTo>
                      <a:pt x="769" y="2006"/>
                      <a:pt x="766" y="2025"/>
                      <a:pt x="766" y="2038"/>
                    </a:cubicBezTo>
                    <a:cubicBezTo>
                      <a:pt x="767" y="2044"/>
                      <a:pt x="768" y="2052"/>
                      <a:pt x="770" y="2060"/>
                    </a:cubicBezTo>
                    <a:cubicBezTo>
                      <a:pt x="770" y="2058"/>
                      <a:pt x="771" y="2057"/>
                      <a:pt x="771" y="2056"/>
                    </a:cubicBezTo>
                    <a:cubicBezTo>
                      <a:pt x="773" y="2049"/>
                      <a:pt x="780" y="2045"/>
                      <a:pt x="786" y="2045"/>
                    </a:cubicBezTo>
                    <a:cubicBezTo>
                      <a:pt x="792" y="2045"/>
                      <a:pt x="798" y="2050"/>
                      <a:pt x="797" y="2058"/>
                    </a:cubicBezTo>
                    <a:cubicBezTo>
                      <a:pt x="797" y="2062"/>
                      <a:pt x="794" y="2065"/>
                      <a:pt x="790" y="2066"/>
                    </a:cubicBezTo>
                    <a:cubicBezTo>
                      <a:pt x="782" y="2067"/>
                      <a:pt x="779" y="2058"/>
                      <a:pt x="783" y="2055"/>
                    </a:cubicBezTo>
                    <a:cubicBezTo>
                      <a:pt x="782" y="2058"/>
                      <a:pt x="783" y="2060"/>
                      <a:pt x="785" y="2062"/>
                    </a:cubicBezTo>
                    <a:cubicBezTo>
                      <a:pt x="788" y="2064"/>
                      <a:pt x="792" y="2062"/>
                      <a:pt x="793" y="2059"/>
                    </a:cubicBezTo>
                    <a:cubicBezTo>
                      <a:pt x="795" y="2057"/>
                      <a:pt x="794" y="2053"/>
                      <a:pt x="792" y="2051"/>
                    </a:cubicBezTo>
                    <a:cubicBezTo>
                      <a:pt x="789" y="2047"/>
                      <a:pt x="783" y="2048"/>
                      <a:pt x="778" y="2051"/>
                    </a:cubicBezTo>
                    <a:cubicBezTo>
                      <a:pt x="776" y="2053"/>
                      <a:pt x="774" y="2057"/>
                      <a:pt x="773" y="2061"/>
                    </a:cubicBezTo>
                    <a:cubicBezTo>
                      <a:pt x="769" y="2075"/>
                      <a:pt x="784" y="2114"/>
                      <a:pt x="792" y="2124"/>
                    </a:cubicBezTo>
                    <a:cubicBezTo>
                      <a:pt x="788" y="2111"/>
                      <a:pt x="788" y="2096"/>
                      <a:pt x="792" y="2081"/>
                    </a:cubicBezTo>
                    <a:cubicBezTo>
                      <a:pt x="802" y="2047"/>
                      <a:pt x="840" y="2015"/>
                      <a:pt x="876" y="2030"/>
                    </a:cubicBezTo>
                    <a:cubicBezTo>
                      <a:pt x="887" y="2035"/>
                      <a:pt x="896" y="2047"/>
                      <a:pt x="894" y="2060"/>
                    </a:cubicBezTo>
                    <a:cubicBezTo>
                      <a:pt x="892" y="2070"/>
                      <a:pt x="885" y="2078"/>
                      <a:pt x="874" y="2078"/>
                    </a:cubicBezTo>
                    <a:cubicBezTo>
                      <a:pt x="864" y="2078"/>
                      <a:pt x="856" y="2072"/>
                      <a:pt x="853" y="2062"/>
                    </a:cubicBezTo>
                    <a:cubicBezTo>
                      <a:pt x="852" y="2057"/>
                      <a:pt x="854" y="2051"/>
                      <a:pt x="857" y="2046"/>
                    </a:cubicBezTo>
                    <a:cubicBezTo>
                      <a:pt x="859" y="2044"/>
                      <a:pt x="860" y="2043"/>
                      <a:pt x="862" y="2042"/>
                    </a:cubicBezTo>
                    <a:cubicBezTo>
                      <a:pt x="866" y="2040"/>
                      <a:pt x="872" y="2039"/>
                      <a:pt x="877" y="2042"/>
                    </a:cubicBezTo>
                    <a:cubicBezTo>
                      <a:pt x="885" y="2046"/>
                      <a:pt x="888" y="2055"/>
                      <a:pt x="884" y="2063"/>
                    </a:cubicBezTo>
                    <a:cubicBezTo>
                      <a:pt x="880" y="2071"/>
                      <a:pt x="870" y="2074"/>
                      <a:pt x="863" y="2070"/>
                    </a:cubicBezTo>
                    <a:cubicBezTo>
                      <a:pt x="859" y="2068"/>
                      <a:pt x="856" y="2064"/>
                      <a:pt x="855" y="2060"/>
                    </a:cubicBezTo>
                    <a:cubicBezTo>
                      <a:pt x="855" y="2060"/>
                      <a:pt x="855" y="2061"/>
                      <a:pt x="855" y="2062"/>
                    </a:cubicBezTo>
                    <a:cubicBezTo>
                      <a:pt x="858" y="2071"/>
                      <a:pt x="865" y="2076"/>
                      <a:pt x="874" y="2076"/>
                    </a:cubicBezTo>
                    <a:cubicBezTo>
                      <a:pt x="883" y="2075"/>
                      <a:pt x="890" y="2068"/>
                      <a:pt x="891" y="2059"/>
                    </a:cubicBezTo>
                    <a:cubicBezTo>
                      <a:pt x="892" y="2048"/>
                      <a:pt x="884" y="2038"/>
                      <a:pt x="874" y="2034"/>
                    </a:cubicBezTo>
                    <a:cubicBezTo>
                      <a:pt x="840" y="2021"/>
                      <a:pt x="807" y="2052"/>
                      <a:pt x="797" y="2082"/>
                    </a:cubicBezTo>
                    <a:cubicBezTo>
                      <a:pt x="789" y="2114"/>
                      <a:pt x="801" y="2142"/>
                      <a:pt x="825" y="2163"/>
                    </a:cubicBezTo>
                    <a:cubicBezTo>
                      <a:pt x="874" y="2205"/>
                      <a:pt x="938" y="2194"/>
                      <a:pt x="991" y="2166"/>
                    </a:cubicBezTo>
                    <a:cubicBezTo>
                      <a:pt x="1011" y="2156"/>
                      <a:pt x="1025" y="2146"/>
                      <a:pt x="1039" y="2130"/>
                    </a:cubicBezTo>
                    <a:cubicBezTo>
                      <a:pt x="1054" y="2113"/>
                      <a:pt x="1065" y="2092"/>
                      <a:pt x="1064" y="2073"/>
                    </a:cubicBezTo>
                    <a:cubicBezTo>
                      <a:pt x="1064" y="2073"/>
                      <a:pt x="1064" y="2073"/>
                      <a:pt x="1064" y="2073"/>
                    </a:cubicBezTo>
                    <a:cubicBezTo>
                      <a:pt x="1064" y="2086"/>
                      <a:pt x="1056" y="2099"/>
                      <a:pt x="1048" y="2108"/>
                    </a:cubicBezTo>
                    <a:cubicBezTo>
                      <a:pt x="1032" y="2126"/>
                      <a:pt x="999" y="2140"/>
                      <a:pt x="975" y="2136"/>
                    </a:cubicBezTo>
                    <a:cubicBezTo>
                      <a:pt x="976" y="2134"/>
                      <a:pt x="976" y="2132"/>
                      <a:pt x="975" y="2131"/>
                    </a:cubicBezTo>
                    <a:cubicBezTo>
                      <a:pt x="999" y="2134"/>
                      <a:pt x="1028" y="2123"/>
                      <a:pt x="1045" y="2106"/>
                    </a:cubicBezTo>
                    <a:cubicBezTo>
                      <a:pt x="1056" y="2094"/>
                      <a:pt x="1066" y="2075"/>
                      <a:pt x="1060" y="2059"/>
                    </a:cubicBezTo>
                    <a:cubicBezTo>
                      <a:pt x="1058" y="2054"/>
                      <a:pt x="1055" y="2051"/>
                      <a:pt x="1051" y="2048"/>
                    </a:cubicBezTo>
                    <a:cubicBezTo>
                      <a:pt x="1047" y="2046"/>
                      <a:pt x="1042" y="2045"/>
                      <a:pt x="1037" y="2046"/>
                    </a:cubicBezTo>
                    <a:cubicBezTo>
                      <a:pt x="1033" y="2047"/>
                      <a:pt x="1029" y="2049"/>
                      <a:pt x="1027" y="2053"/>
                    </a:cubicBezTo>
                    <a:cubicBezTo>
                      <a:pt x="1025" y="2057"/>
                      <a:pt x="1024" y="2061"/>
                      <a:pt x="1025" y="2065"/>
                    </a:cubicBezTo>
                    <a:cubicBezTo>
                      <a:pt x="1027" y="2069"/>
                      <a:pt x="1029" y="2071"/>
                      <a:pt x="1033" y="2072"/>
                    </a:cubicBezTo>
                    <a:cubicBezTo>
                      <a:pt x="1035" y="2073"/>
                      <a:pt x="1036" y="2072"/>
                      <a:pt x="1038" y="2072"/>
                    </a:cubicBezTo>
                    <a:cubicBezTo>
                      <a:pt x="1040" y="2071"/>
                      <a:pt x="1041" y="2070"/>
                      <a:pt x="1042" y="2068"/>
                    </a:cubicBezTo>
                    <a:cubicBezTo>
                      <a:pt x="1042" y="2067"/>
                      <a:pt x="1042" y="2065"/>
                      <a:pt x="1042" y="2064"/>
                    </a:cubicBezTo>
                    <a:cubicBezTo>
                      <a:pt x="1042" y="2063"/>
                      <a:pt x="1041" y="2062"/>
                      <a:pt x="1040" y="2062"/>
                    </a:cubicBezTo>
                    <a:cubicBezTo>
                      <a:pt x="1041" y="2062"/>
                      <a:pt x="1042" y="2063"/>
                      <a:pt x="1042" y="2064"/>
                    </a:cubicBezTo>
                    <a:cubicBezTo>
                      <a:pt x="1042" y="2065"/>
                      <a:pt x="1042" y="2067"/>
                      <a:pt x="1042" y="2068"/>
                    </a:cubicBezTo>
                    <a:cubicBezTo>
                      <a:pt x="1041" y="2070"/>
                      <a:pt x="1040" y="2071"/>
                      <a:pt x="1038" y="2072"/>
                    </a:cubicBezTo>
                    <a:cubicBezTo>
                      <a:pt x="1037" y="2073"/>
                      <a:pt x="1035" y="2073"/>
                      <a:pt x="1033" y="2073"/>
                    </a:cubicBezTo>
                    <a:cubicBezTo>
                      <a:pt x="1029" y="2072"/>
                      <a:pt x="1026" y="2069"/>
                      <a:pt x="1025" y="2065"/>
                    </a:cubicBezTo>
                    <a:cubicBezTo>
                      <a:pt x="1023" y="2061"/>
                      <a:pt x="1024" y="2056"/>
                      <a:pt x="1026" y="2052"/>
                    </a:cubicBezTo>
                    <a:cubicBezTo>
                      <a:pt x="1029" y="2048"/>
                      <a:pt x="1032" y="2046"/>
                      <a:pt x="1037" y="2044"/>
                    </a:cubicBezTo>
                    <a:cubicBezTo>
                      <a:pt x="1042" y="2043"/>
                      <a:pt x="1047" y="2044"/>
                      <a:pt x="1052" y="2047"/>
                    </a:cubicBezTo>
                    <a:cubicBezTo>
                      <a:pt x="1055" y="2049"/>
                      <a:pt x="1057" y="2051"/>
                      <a:pt x="1059" y="2053"/>
                    </a:cubicBezTo>
                    <a:cubicBezTo>
                      <a:pt x="1058" y="2051"/>
                      <a:pt x="1056" y="2049"/>
                      <a:pt x="1055" y="2047"/>
                    </a:cubicBezTo>
                    <a:cubicBezTo>
                      <a:pt x="1046" y="2036"/>
                      <a:pt x="1036" y="2031"/>
                      <a:pt x="1023" y="2027"/>
                    </a:cubicBezTo>
                    <a:cubicBezTo>
                      <a:pt x="1007" y="2022"/>
                      <a:pt x="995" y="2022"/>
                      <a:pt x="979" y="2024"/>
                    </a:cubicBezTo>
                    <a:cubicBezTo>
                      <a:pt x="949" y="2028"/>
                      <a:pt x="916" y="2039"/>
                      <a:pt x="888" y="2023"/>
                    </a:cubicBezTo>
                    <a:cubicBezTo>
                      <a:pt x="884" y="2021"/>
                      <a:pt x="880" y="2018"/>
                      <a:pt x="877" y="2014"/>
                    </a:cubicBezTo>
                    <a:cubicBezTo>
                      <a:pt x="874" y="2011"/>
                      <a:pt x="870" y="2006"/>
                      <a:pt x="866" y="2002"/>
                    </a:cubicBezTo>
                    <a:cubicBezTo>
                      <a:pt x="857" y="1993"/>
                      <a:pt x="846" y="1996"/>
                      <a:pt x="842" y="2002"/>
                    </a:cubicBezTo>
                    <a:cubicBezTo>
                      <a:pt x="840" y="2005"/>
                      <a:pt x="840" y="2009"/>
                      <a:pt x="841" y="2011"/>
                    </a:cubicBezTo>
                    <a:cubicBezTo>
                      <a:pt x="843" y="2014"/>
                      <a:pt x="845" y="2016"/>
                      <a:pt x="848" y="2016"/>
                    </a:cubicBezTo>
                    <a:cubicBezTo>
                      <a:pt x="851" y="2016"/>
                      <a:pt x="854" y="2013"/>
                      <a:pt x="854" y="2009"/>
                    </a:cubicBezTo>
                    <a:cubicBezTo>
                      <a:pt x="853" y="2007"/>
                      <a:pt x="851" y="2005"/>
                      <a:pt x="848" y="2005"/>
                    </a:cubicBezTo>
                    <a:cubicBezTo>
                      <a:pt x="851" y="2004"/>
                      <a:pt x="854" y="2006"/>
                      <a:pt x="855" y="2009"/>
                    </a:cubicBezTo>
                    <a:cubicBezTo>
                      <a:pt x="856" y="2011"/>
                      <a:pt x="856" y="2013"/>
                      <a:pt x="854" y="2015"/>
                    </a:cubicBezTo>
                    <a:cubicBezTo>
                      <a:pt x="848" y="2021"/>
                      <a:pt x="839" y="2017"/>
                      <a:pt x="838" y="2010"/>
                    </a:cubicBezTo>
                    <a:cubicBezTo>
                      <a:pt x="837" y="2006"/>
                      <a:pt x="839" y="2001"/>
                      <a:pt x="842" y="1997"/>
                    </a:cubicBezTo>
                    <a:cubicBezTo>
                      <a:pt x="848" y="1992"/>
                      <a:pt x="856" y="1992"/>
                      <a:pt x="864" y="1998"/>
                    </a:cubicBezTo>
                    <a:cubicBezTo>
                      <a:pt x="862" y="1995"/>
                      <a:pt x="860" y="1993"/>
                      <a:pt x="859" y="1990"/>
                    </a:cubicBezTo>
                    <a:cubicBezTo>
                      <a:pt x="856" y="1987"/>
                      <a:pt x="849" y="1984"/>
                      <a:pt x="843" y="1985"/>
                    </a:cubicBezTo>
                    <a:cubicBezTo>
                      <a:pt x="834" y="1987"/>
                      <a:pt x="829" y="1997"/>
                      <a:pt x="830" y="2007"/>
                    </a:cubicBezTo>
                    <a:cubicBezTo>
                      <a:pt x="831" y="2013"/>
                      <a:pt x="832" y="2019"/>
                      <a:pt x="829" y="2026"/>
                    </a:cubicBezTo>
                    <a:cubicBezTo>
                      <a:pt x="826" y="2032"/>
                      <a:pt x="821" y="2036"/>
                      <a:pt x="814" y="2037"/>
                    </a:cubicBezTo>
                    <a:cubicBezTo>
                      <a:pt x="830" y="2026"/>
                      <a:pt x="820" y="2015"/>
                      <a:pt x="821" y="2001"/>
                    </a:cubicBezTo>
                    <a:cubicBezTo>
                      <a:pt x="821" y="1993"/>
                      <a:pt x="825" y="1985"/>
                      <a:pt x="832" y="1982"/>
                    </a:cubicBezTo>
                    <a:cubicBezTo>
                      <a:pt x="839" y="1979"/>
                      <a:pt x="851" y="1979"/>
                      <a:pt x="857" y="1987"/>
                    </a:cubicBezTo>
                    <a:cubicBezTo>
                      <a:pt x="857" y="1986"/>
                      <a:pt x="857" y="1986"/>
                      <a:pt x="856" y="1985"/>
                    </a:cubicBezTo>
                    <a:cubicBezTo>
                      <a:pt x="849" y="1970"/>
                      <a:pt x="850" y="1956"/>
                      <a:pt x="860" y="1942"/>
                    </a:cubicBezTo>
                    <a:cubicBezTo>
                      <a:pt x="862" y="1939"/>
                      <a:pt x="864" y="1937"/>
                      <a:pt x="866" y="1935"/>
                    </a:cubicBezTo>
                    <a:cubicBezTo>
                      <a:pt x="866" y="1936"/>
                      <a:pt x="867" y="1937"/>
                      <a:pt x="867" y="1937"/>
                    </a:cubicBezTo>
                    <a:cubicBezTo>
                      <a:pt x="865" y="1939"/>
                      <a:pt x="864" y="1941"/>
                      <a:pt x="862" y="1944"/>
                    </a:cubicBezTo>
                    <a:cubicBezTo>
                      <a:pt x="853" y="1957"/>
                      <a:pt x="853" y="1970"/>
                      <a:pt x="860" y="1984"/>
                    </a:cubicBezTo>
                    <a:cubicBezTo>
                      <a:pt x="861" y="1986"/>
                      <a:pt x="861" y="1987"/>
                      <a:pt x="862" y="1989"/>
                    </a:cubicBezTo>
                    <a:cubicBezTo>
                      <a:pt x="861" y="1983"/>
                      <a:pt x="861" y="1977"/>
                      <a:pt x="863" y="1972"/>
                    </a:cubicBezTo>
                    <a:cubicBezTo>
                      <a:pt x="864" y="1968"/>
                      <a:pt x="866" y="1965"/>
                      <a:pt x="868" y="1962"/>
                    </a:cubicBezTo>
                    <a:cubicBezTo>
                      <a:pt x="871" y="1960"/>
                      <a:pt x="873" y="1958"/>
                      <a:pt x="877" y="1957"/>
                    </a:cubicBezTo>
                    <a:cubicBezTo>
                      <a:pt x="885" y="1954"/>
                      <a:pt x="895" y="1957"/>
                      <a:pt x="898" y="1966"/>
                    </a:cubicBezTo>
                    <a:cubicBezTo>
                      <a:pt x="899" y="1970"/>
                      <a:pt x="898" y="1973"/>
                      <a:pt x="896" y="1977"/>
                    </a:cubicBezTo>
                    <a:cubicBezTo>
                      <a:pt x="895" y="1979"/>
                      <a:pt x="894" y="1980"/>
                      <a:pt x="893" y="1981"/>
                    </a:cubicBezTo>
                    <a:cubicBezTo>
                      <a:pt x="890" y="1982"/>
                      <a:pt x="887" y="1983"/>
                      <a:pt x="883" y="1982"/>
                    </a:cubicBezTo>
                    <a:cubicBezTo>
                      <a:pt x="882" y="1982"/>
                      <a:pt x="881" y="1981"/>
                      <a:pt x="879" y="1980"/>
                    </a:cubicBezTo>
                    <a:cubicBezTo>
                      <a:pt x="879" y="1980"/>
                      <a:pt x="878" y="1979"/>
                      <a:pt x="878" y="1978"/>
                    </a:cubicBezTo>
                    <a:cubicBezTo>
                      <a:pt x="876" y="1976"/>
                      <a:pt x="876" y="1973"/>
                      <a:pt x="877" y="1971"/>
                    </a:cubicBezTo>
                    <a:cubicBezTo>
                      <a:pt x="878" y="1969"/>
                      <a:pt x="880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0" y="1968"/>
                      <a:pt x="879" y="1969"/>
                      <a:pt x="878" y="1971"/>
                    </a:cubicBezTo>
                    <a:cubicBezTo>
                      <a:pt x="877" y="1973"/>
                      <a:pt x="877" y="1975"/>
                      <a:pt x="878" y="1977"/>
                    </a:cubicBezTo>
                    <a:cubicBezTo>
                      <a:pt x="878" y="1978"/>
                      <a:pt x="879" y="1979"/>
                      <a:pt x="880" y="1980"/>
                    </a:cubicBezTo>
                    <a:cubicBezTo>
                      <a:pt x="881" y="1980"/>
                      <a:pt x="882" y="1981"/>
                      <a:pt x="884" y="1981"/>
                    </a:cubicBezTo>
                    <a:cubicBezTo>
                      <a:pt x="886" y="1981"/>
                      <a:pt x="889" y="1981"/>
                      <a:pt x="892" y="1979"/>
                    </a:cubicBezTo>
                    <a:cubicBezTo>
                      <a:pt x="893" y="1978"/>
                      <a:pt x="894" y="1977"/>
                      <a:pt x="895" y="1976"/>
                    </a:cubicBezTo>
                    <a:cubicBezTo>
                      <a:pt x="896" y="1973"/>
                      <a:pt x="896" y="1970"/>
                      <a:pt x="895" y="1967"/>
                    </a:cubicBezTo>
                    <a:cubicBezTo>
                      <a:pt x="893" y="1959"/>
                      <a:pt x="885" y="1957"/>
                      <a:pt x="878" y="1960"/>
                    </a:cubicBezTo>
                    <a:cubicBezTo>
                      <a:pt x="875" y="1961"/>
                      <a:pt x="873" y="1962"/>
                      <a:pt x="871" y="1965"/>
                    </a:cubicBezTo>
                    <a:cubicBezTo>
                      <a:pt x="869" y="1967"/>
                      <a:pt x="867" y="1970"/>
                      <a:pt x="866" y="1973"/>
                    </a:cubicBezTo>
                    <a:cubicBezTo>
                      <a:pt x="865" y="1976"/>
                      <a:pt x="865" y="1980"/>
                      <a:pt x="865" y="1983"/>
                    </a:cubicBezTo>
                    <a:cubicBezTo>
                      <a:pt x="866" y="1988"/>
                      <a:pt x="867" y="1993"/>
                      <a:pt x="870" y="1998"/>
                    </a:cubicBezTo>
                    <a:cubicBezTo>
                      <a:pt x="874" y="2007"/>
                      <a:pt x="882" y="2015"/>
                      <a:pt x="890" y="2019"/>
                    </a:cubicBezTo>
                    <a:cubicBezTo>
                      <a:pt x="913" y="2032"/>
                      <a:pt x="942" y="2025"/>
                      <a:pt x="968" y="2021"/>
                    </a:cubicBezTo>
                    <a:cubicBezTo>
                      <a:pt x="963" y="2021"/>
                      <a:pt x="958" y="2022"/>
                      <a:pt x="955" y="2021"/>
                    </a:cubicBezTo>
                    <a:cubicBezTo>
                      <a:pt x="940" y="2020"/>
                      <a:pt x="924" y="2009"/>
                      <a:pt x="923" y="1994"/>
                    </a:cubicBezTo>
                    <a:cubicBezTo>
                      <a:pt x="923" y="1984"/>
                      <a:pt x="927" y="1975"/>
                      <a:pt x="919" y="1967"/>
                    </a:cubicBezTo>
                    <a:cubicBezTo>
                      <a:pt x="926" y="1964"/>
                      <a:pt x="938" y="1969"/>
                      <a:pt x="942" y="1981"/>
                    </a:cubicBezTo>
                    <a:cubicBezTo>
                      <a:pt x="946" y="1992"/>
                      <a:pt x="942" y="2011"/>
                      <a:pt x="957" y="2016"/>
                    </a:cubicBezTo>
                    <a:cubicBezTo>
                      <a:pt x="964" y="2019"/>
                      <a:pt x="974" y="2017"/>
                      <a:pt x="977" y="2019"/>
                    </a:cubicBezTo>
                    <a:cubicBezTo>
                      <a:pt x="977" y="2019"/>
                      <a:pt x="976" y="2020"/>
                      <a:pt x="976" y="2020"/>
                    </a:cubicBezTo>
                    <a:cubicBezTo>
                      <a:pt x="977" y="2020"/>
                      <a:pt x="977" y="2019"/>
                      <a:pt x="978" y="2019"/>
                    </a:cubicBezTo>
                    <a:cubicBezTo>
                      <a:pt x="995" y="2018"/>
                      <a:pt x="1008" y="2018"/>
                      <a:pt x="1024" y="2023"/>
                    </a:cubicBezTo>
                    <a:cubicBezTo>
                      <a:pt x="1037" y="2028"/>
                      <a:pt x="1048" y="2034"/>
                      <a:pt x="1056" y="2045"/>
                    </a:cubicBezTo>
                    <a:cubicBezTo>
                      <a:pt x="1063" y="2054"/>
                      <a:pt x="1066" y="2064"/>
                      <a:pt x="1066" y="2073"/>
                    </a:cubicBezTo>
                    <a:cubicBezTo>
                      <a:pt x="1067" y="2093"/>
                      <a:pt x="1056" y="2115"/>
                      <a:pt x="1041" y="2132"/>
                    </a:cubicBezTo>
                    <a:cubicBezTo>
                      <a:pt x="1036" y="2139"/>
                      <a:pt x="1030" y="2145"/>
                      <a:pt x="1023" y="2150"/>
                    </a:cubicBezTo>
                    <a:cubicBezTo>
                      <a:pt x="1011" y="2160"/>
                      <a:pt x="997" y="2166"/>
                      <a:pt x="988" y="2179"/>
                    </a:cubicBezTo>
                    <a:cubicBezTo>
                      <a:pt x="984" y="2185"/>
                      <a:pt x="980" y="2193"/>
                      <a:pt x="981" y="2200"/>
                    </a:cubicBezTo>
                    <a:cubicBezTo>
                      <a:pt x="981" y="2204"/>
                      <a:pt x="985" y="2210"/>
                      <a:pt x="990" y="2209"/>
                    </a:cubicBezTo>
                    <a:cubicBezTo>
                      <a:pt x="992" y="2209"/>
                      <a:pt x="993" y="2208"/>
                      <a:pt x="993" y="2206"/>
                    </a:cubicBezTo>
                    <a:cubicBezTo>
                      <a:pt x="993" y="2204"/>
                      <a:pt x="993" y="2203"/>
                      <a:pt x="991" y="2203"/>
                    </a:cubicBezTo>
                    <a:cubicBezTo>
                      <a:pt x="990" y="2202"/>
                      <a:pt x="989" y="2202"/>
                      <a:pt x="988" y="2203"/>
                    </a:cubicBezTo>
                    <a:cubicBezTo>
                      <a:pt x="987" y="2204"/>
                      <a:pt x="987" y="2205"/>
                      <a:pt x="988" y="2206"/>
                    </a:cubicBezTo>
                    <a:cubicBezTo>
                      <a:pt x="989" y="2206"/>
                      <a:pt x="990" y="2207"/>
                      <a:pt x="990" y="2206"/>
                    </a:cubicBezTo>
                    <a:cubicBezTo>
                      <a:pt x="990" y="2207"/>
                      <a:pt x="989" y="2208"/>
                      <a:pt x="988" y="2207"/>
                    </a:cubicBezTo>
                    <a:cubicBezTo>
                      <a:pt x="986" y="2207"/>
                      <a:pt x="985" y="2205"/>
                      <a:pt x="985" y="2204"/>
                    </a:cubicBezTo>
                    <a:cubicBezTo>
                      <a:pt x="986" y="2201"/>
                      <a:pt x="988" y="2199"/>
                      <a:pt x="991" y="2199"/>
                    </a:cubicBezTo>
                    <a:cubicBezTo>
                      <a:pt x="993" y="2199"/>
                      <a:pt x="995" y="2200"/>
                      <a:pt x="996" y="2202"/>
                    </a:cubicBezTo>
                    <a:cubicBezTo>
                      <a:pt x="997" y="2203"/>
                      <a:pt x="997" y="2205"/>
                      <a:pt x="997" y="2207"/>
                    </a:cubicBezTo>
                    <a:cubicBezTo>
                      <a:pt x="996" y="2210"/>
                      <a:pt x="994" y="2212"/>
                      <a:pt x="991" y="2212"/>
                    </a:cubicBezTo>
                    <a:cubicBezTo>
                      <a:pt x="986" y="2213"/>
                      <a:pt x="982" y="2208"/>
                      <a:pt x="980" y="2204"/>
                    </a:cubicBezTo>
                    <a:cubicBezTo>
                      <a:pt x="980" y="2202"/>
                      <a:pt x="979" y="2199"/>
                      <a:pt x="979" y="2197"/>
                    </a:cubicBezTo>
                    <a:cubicBezTo>
                      <a:pt x="977" y="2207"/>
                      <a:pt x="980" y="2216"/>
                      <a:pt x="986" y="2223"/>
                    </a:cubicBezTo>
                    <a:cubicBezTo>
                      <a:pt x="991" y="2227"/>
                      <a:pt x="996" y="2230"/>
                      <a:pt x="1002" y="2230"/>
                    </a:cubicBezTo>
                    <a:cubicBezTo>
                      <a:pt x="1002" y="2230"/>
                      <a:pt x="1002" y="2230"/>
                      <a:pt x="1002" y="2230"/>
                    </a:cubicBezTo>
                    <a:cubicBezTo>
                      <a:pt x="996" y="2229"/>
                      <a:pt x="992" y="2223"/>
                      <a:pt x="998" y="2217"/>
                    </a:cubicBezTo>
                    <a:cubicBezTo>
                      <a:pt x="1001" y="2212"/>
                      <a:pt x="1013" y="2210"/>
                      <a:pt x="1011" y="2196"/>
                    </a:cubicBezTo>
                    <a:close/>
                    <a:moveTo>
                      <a:pt x="858" y="2525"/>
                    </a:moveTo>
                    <a:cubicBezTo>
                      <a:pt x="881" y="2507"/>
                      <a:pt x="880" y="2483"/>
                      <a:pt x="887" y="2472"/>
                    </a:cubicBezTo>
                    <a:cubicBezTo>
                      <a:pt x="895" y="2459"/>
                      <a:pt x="910" y="2468"/>
                      <a:pt x="905" y="2483"/>
                    </a:cubicBezTo>
                    <a:cubicBezTo>
                      <a:pt x="899" y="2500"/>
                      <a:pt x="879" y="2516"/>
                      <a:pt x="858" y="2525"/>
                    </a:cubicBezTo>
                    <a:close/>
                    <a:moveTo>
                      <a:pt x="1003" y="2514"/>
                    </a:moveTo>
                    <a:cubicBezTo>
                      <a:pt x="1015" y="2518"/>
                      <a:pt x="1034" y="2538"/>
                      <a:pt x="1035" y="2554"/>
                    </a:cubicBezTo>
                    <a:cubicBezTo>
                      <a:pt x="1037" y="2570"/>
                      <a:pt x="1025" y="2575"/>
                      <a:pt x="1019" y="2558"/>
                    </a:cubicBezTo>
                    <a:cubicBezTo>
                      <a:pt x="1015" y="2545"/>
                      <a:pt x="1015" y="2523"/>
                      <a:pt x="1003" y="2514"/>
                    </a:cubicBezTo>
                    <a:close/>
                    <a:moveTo>
                      <a:pt x="942" y="2391"/>
                    </a:moveTo>
                    <a:cubicBezTo>
                      <a:pt x="940" y="2392"/>
                      <a:pt x="939" y="2394"/>
                      <a:pt x="939" y="2396"/>
                    </a:cubicBezTo>
                    <a:cubicBezTo>
                      <a:pt x="939" y="2398"/>
                      <a:pt x="941" y="2399"/>
                      <a:pt x="943" y="2399"/>
                    </a:cubicBezTo>
                    <a:cubicBezTo>
                      <a:pt x="946" y="2398"/>
                      <a:pt x="947" y="2396"/>
                      <a:pt x="946" y="2394"/>
                    </a:cubicBezTo>
                    <a:cubicBezTo>
                      <a:pt x="946" y="2392"/>
                      <a:pt x="944" y="2391"/>
                      <a:pt x="942" y="2391"/>
                    </a:cubicBezTo>
                    <a:close/>
                    <a:moveTo>
                      <a:pt x="955" y="2455"/>
                    </a:moveTo>
                    <a:cubicBezTo>
                      <a:pt x="946" y="2454"/>
                      <a:pt x="949" y="2442"/>
                      <a:pt x="949" y="2437"/>
                    </a:cubicBezTo>
                    <a:cubicBezTo>
                      <a:pt x="949" y="2434"/>
                      <a:pt x="948" y="2432"/>
                      <a:pt x="946" y="2430"/>
                    </a:cubicBezTo>
                    <a:cubicBezTo>
                      <a:pt x="950" y="2430"/>
                      <a:pt x="958" y="2435"/>
                      <a:pt x="961" y="2439"/>
                    </a:cubicBezTo>
                    <a:cubicBezTo>
                      <a:pt x="964" y="2444"/>
                      <a:pt x="965" y="2450"/>
                      <a:pt x="958" y="2455"/>
                    </a:cubicBezTo>
                    <a:cubicBezTo>
                      <a:pt x="959" y="2451"/>
                      <a:pt x="958" y="2446"/>
                      <a:pt x="956" y="2444"/>
                    </a:cubicBezTo>
                    <a:cubicBezTo>
                      <a:pt x="956" y="2445"/>
                      <a:pt x="957" y="2451"/>
                      <a:pt x="955" y="2455"/>
                    </a:cubicBezTo>
                    <a:close/>
                    <a:moveTo>
                      <a:pt x="962" y="2398"/>
                    </a:moveTo>
                    <a:cubicBezTo>
                      <a:pt x="958" y="2399"/>
                      <a:pt x="955" y="2403"/>
                      <a:pt x="956" y="2407"/>
                    </a:cubicBezTo>
                    <a:cubicBezTo>
                      <a:pt x="957" y="2411"/>
                      <a:pt x="961" y="2414"/>
                      <a:pt x="965" y="2413"/>
                    </a:cubicBezTo>
                    <a:cubicBezTo>
                      <a:pt x="969" y="2412"/>
                      <a:pt x="972" y="2408"/>
                      <a:pt x="971" y="2404"/>
                    </a:cubicBezTo>
                    <a:cubicBezTo>
                      <a:pt x="970" y="2400"/>
                      <a:pt x="966" y="2397"/>
                      <a:pt x="962" y="2398"/>
                    </a:cubicBezTo>
                    <a:close/>
                    <a:moveTo>
                      <a:pt x="952" y="2392"/>
                    </a:moveTo>
                    <a:cubicBezTo>
                      <a:pt x="949" y="2392"/>
                      <a:pt x="947" y="2395"/>
                      <a:pt x="948" y="2398"/>
                    </a:cubicBezTo>
                    <a:cubicBezTo>
                      <a:pt x="948" y="2400"/>
                      <a:pt x="951" y="2402"/>
                      <a:pt x="953" y="2402"/>
                    </a:cubicBezTo>
                    <a:cubicBezTo>
                      <a:pt x="956" y="2401"/>
                      <a:pt x="958" y="2398"/>
                      <a:pt x="957" y="2396"/>
                    </a:cubicBezTo>
                    <a:cubicBezTo>
                      <a:pt x="957" y="2393"/>
                      <a:pt x="954" y="2391"/>
                      <a:pt x="952" y="2392"/>
                    </a:cubicBezTo>
                    <a:close/>
                    <a:moveTo>
                      <a:pt x="987" y="2503"/>
                    </a:moveTo>
                    <a:cubicBezTo>
                      <a:pt x="984" y="2500"/>
                      <a:pt x="982" y="2500"/>
                      <a:pt x="979" y="2500"/>
                    </a:cubicBezTo>
                    <a:cubicBezTo>
                      <a:pt x="975" y="2501"/>
                      <a:pt x="972" y="2504"/>
                      <a:pt x="971" y="2508"/>
                    </a:cubicBezTo>
                    <a:cubicBezTo>
                      <a:pt x="970" y="2514"/>
                      <a:pt x="973" y="2518"/>
                      <a:pt x="977" y="2520"/>
                    </a:cubicBezTo>
                    <a:cubicBezTo>
                      <a:pt x="984" y="2523"/>
                      <a:pt x="987" y="2517"/>
                      <a:pt x="992" y="2515"/>
                    </a:cubicBezTo>
                    <a:cubicBezTo>
                      <a:pt x="997" y="2513"/>
                      <a:pt x="1003" y="2516"/>
                      <a:pt x="1007" y="2522"/>
                    </a:cubicBezTo>
                    <a:cubicBezTo>
                      <a:pt x="1011" y="2529"/>
                      <a:pt x="1012" y="2538"/>
                      <a:pt x="1006" y="2544"/>
                    </a:cubicBezTo>
                    <a:cubicBezTo>
                      <a:pt x="1003" y="2548"/>
                      <a:pt x="998" y="2550"/>
                      <a:pt x="994" y="2546"/>
                    </a:cubicBezTo>
                    <a:cubicBezTo>
                      <a:pt x="999" y="2545"/>
                      <a:pt x="1001" y="2538"/>
                      <a:pt x="996" y="2534"/>
                    </a:cubicBezTo>
                    <a:cubicBezTo>
                      <a:pt x="993" y="2532"/>
                      <a:pt x="985" y="2531"/>
                      <a:pt x="978" y="2530"/>
                    </a:cubicBezTo>
                    <a:cubicBezTo>
                      <a:pt x="970" y="2529"/>
                      <a:pt x="963" y="2526"/>
                      <a:pt x="958" y="2521"/>
                    </a:cubicBezTo>
                    <a:cubicBezTo>
                      <a:pt x="948" y="2512"/>
                      <a:pt x="950" y="2495"/>
                      <a:pt x="962" y="2488"/>
                    </a:cubicBezTo>
                    <a:cubicBezTo>
                      <a:pt x="968" y="2484"/>
                      <a:pt x="975" y="2484"/>
                      <a:pt x="981" y="2485"/>
                    </a:cubicBezTo>
                    <a:cubicBezTo>
                      <a:pt x="989" y="2487"/>
                      <a:pt x="1006" y="2495"/>
                      <a:pt x="1014" y="2491"/>
                    </a:cubicBezTo>
                    <a:cubicBezTo>
                      <a:pt x="1020" y="2488"/>
                      <a:pt x="1021" y="2482"/>
                      <a:pt x="1018" y="2479"/>
                    </a:cubicBezTo>
                    <a:cubicBezTo>
                      <a:pt x="1023" y="2477"/>
                      <a:pt x="1029" y="2484"/>
                      <a:pt x="1029" y="2490"/>
                    </a:cubicBezTo>
                    <a:cubicBezTo>
                      <a:pt x="1029" y="2501"/>
                      <a:pt x="1018" y="2512"/>
                      <a:pt x="1003" y="2511"/>
                    </a:cubicBezTo>
                    <a:cubicBezTo>
                      <a:pt x="998" y="2510"/>
                      <a:pt x="993" y="2507"/>
                      <a:pt x="987" y="2503"/>
                    </a:cubicBezTo>
                    <a:close/>
                    <a:moveTo>
                      <a:pt x="1016" y="2630"/>
                    </a:moveTo>
                    <a:cubicBezTo>
                      <a:pt x="1014" y="2631"/>
                      <a:pt x="1012" y="2630"/>
                      <a:pt x="1011" y="2628"/>
                    </a:cubicBezTo>
                    <a:cubicBezTo>
                      <a:pt x="1010" y="2625"/>
                      <a:pt x="1011" y="2623"/>
                      <a:pt x="1014" y="2622"/>
                    </a:cubicBezTo>
                    <a:cubicBezTo>
                      <a:pt x="1016" y="2621"/>
                      <a:pt x="1018" y="2623"/>
                      <a:pt x="1019" y="2625"/>
                    </a:cubicBezTo>
                    <a:cubicBezTo>
                      <a:pt x="1020" y="2627"/>
                      <a:pt x="1018" y="2629"/>
                      <a:pt x="1016" y="2630"/>
                    </a:cubicBezTo>
                    <a:close/>
                    <a:moveTo>
                      <a:pt x="1009" y="2635"/>
                    </a:moveTo>
                    <a:cubicBezTo>
                      <a:pt x="1008" y="2635"/>
                      <a:pt x="1006" y="2634"/>
                      <a:pt x="1005" y="2633"/>
                    </a:cubicBezTo>
                    <a:cubicBezTo>
                      <a:pt x="1005" y="2631"/>
                      <a:pt x="1006" y="2629"/>
                      <a:pt x="1007" y="2628"/>
                    </a:cubicBezTo>
                    <a:cubicBezTo>
                      <a:pt x="1009" y="2628"/>
                      <a:pt x="1011" y="2629"/>
                      <a:pt x="1011" y="2631"/>
                    </a:cubicBezTo>
                    <a:cubicBezTo>
                      <a:pt x="1012" y="2632"/>
                      <a:pt x="1011" y="2634"/>
                      <a:pt x="1009" y="2635"/>
                    </a:cubicBezTo>
                    <a:close/>
                    <a:moveTo>
                      <a:pt x="1021" y="2621"/>
                    </a:moveTo>
                    <a:cubicBezTo>
                      <a:pt x="1018" y="2622"/>
                      <a:pt x="1014" y="2620"/>
                      <a:pt x="1013" y="2617"/>
                    </a:cubicBezTo>
                    <a:cubicBezTo>
                      <a:pt x="1012" y="2614"/>
                      <a:pt x="1014" y="2610"/>
                      <a:pt x="1017" y="2609"/>
                    </a:cubicBezTo>
                    <a:cubicBezTo>
                      <a:pt x="1021" y="2608"/>
                      <a:pt x="1024" y="2610"/>
                      <a:pt x="1025" y="2613"/>
                    </a:cubicBezTo>
                    <a:cubicBezTo>
                      <a:pt x="1027" y="2616"/>
                      <a:pt x="1025" y="2620"/>
                      <a:pt x="1021" y="2621"/>
                    </a:cubicBezTo>
                    <a:close/>
                    <a:moveTo>
                      <a:pt x="986" y="2504"/>
                    </a:moveTo>
                    <a:cubicBezTo>
                      <a:pt x="981" y="2501"/>
                      <a:pt x="976" y="2502"/>
                      <a:pt x="974" y="2506"/>
                    </a:cubicBezTo>
                    <a:cubicBezTo>
                      <a:pt x="969" y="2513"/>
                      <a:pt x="977" y="2520"/>
                      <a:pt x="983" y="2518"/>
                    </a:cubicBezTo>
                    <a:cubicBezTo>
                      <a:pt x="989" y="2516"/>
                      <a:pt x="990" y="2512"/>
                      <a:pt x="998" y="2513"/>
                    </a:cubicBezTo>
                    <a:cubicBezTo>
                      <a:pt x="990" y="2510"/>
                      <a:pt x="990" y="2507"/>
                      <a:pt x="986" y="2504"/>
                    </a:cubicBezTo>
                    <a:close/>
                    <a:moveTo>
                      <a:pt x="951" y="2496"/>
                    </a:moveTo>
                    <a:cubicBezTo>
                      <a:pt x="947" y="2503"/>
                      <a:pt x="948" y="2513"/>
                      <a:pt x="952" y="2517"/>
                    </a:cubicBezTo>
                    <a:cubicBezTo>
                      <a:pt x="946" y="2523"/>
                      <a:pt x="930" y="2516"/>
                      <a:pt x="933" y="2504"/>
                    </a:cubicBezTo>
                    <a:cubicBezTo>
                      <a:pt x="935" y="2497"/>
                      <a:pt x="945" y="2492"/>
                      <a:pt x="951" y="2496"/>
                    </a:cubicBezTo>
                    <a:close/>
                    <a:moveTo>
                      <a:pt x="1054" y="2564"/>
                    </a:moveTo>
                    <a:cubicBezTo>
                      <a:pt x="1043" y="2554"/>
                      <a:pt x="1058" y="2541"/>
                      <a:pt x="1062" y="2536"/>
                    </a:cubicBezTo>
                    <a:cubicBezTo>
                      <a:pt x="1065" y="2531"/>
                      <a:pt x="1066" y="2528"/>
                      <a:pt x="1065" y="2523"/>
                    </a:cubicBezTo>
                    <a:cubicBezTo>
                      <a:pt x="1069" y="2528"/>
                      <a:pt x="1075" y="2541"/>
                      <a:pt x="1075" y="2548"/>
                    </a:cubicBezTo>
                    <a:cubicBezTo>
                      <a:pt x="1075" y="2557"/>
                      <a:pt x="1070" y="2566"/>
                      <a:pt x="1058" y="2566"/>
                    </a:cubicBezTo>
                    <a:cubicBezTo>
                      <a:pt x="1062" y="2563"/>
                      <a:pt x="1066" y="2555"/>
                      <a:pt x="1065" y="2550"/>
                    </a:cubicBezTo>
                    <a:cubicBezTo>
                      <a:pt x="1064" y="2553"/>
                      <a:pt x="1060" y="2560"/>
                      <a:pt x="1054" y="2564"/>
                    </a:cubicBezTo>
                    <a:close/>
                    <a:moveTo>
                      <a:pt x="924" y="2524"/>
                    </a:moveTo>
                    <a:cubicBezTo>
                      <a:pt x="948" y="2545"/>
                      <a:pt x="946" y="2573"/>
                      <a:pt x="954" y="2586"/>
                    </a:cubicBezTo>
                    <a:cubicBezTo>
                      <a:pt x="962" y="2601"/>
                      <a:pt x="980" y="2592"/>
                      <a:pt x="975" y="2574"/>
                    </a:cubicBezTo>
                    <a:cubicBezTo>
                      <a:pt x="969" y="2554"/>
                      <a:pt x="947" y="2534"/>
                      <a:pt x="924" y="2524"/>
                    </a:cubicBezTo>
                    <a:close/>
                    <a:moveTo>
                      <a:pt x="921" y="2398"/>
                    </a:moveTo>
                    <a:cubicBezTo>
                      <a:pt x="924" y="2399"/>
                      <a:pt x="927" y="2401"/>
                      <a:pt x="930" y="2403"/>
                    </a:cubicBezTo>
                    <a:cubicBezTo>
                      <a:pt x="939" y="2410"/>
                      <a:pt x="946" y="2421"/>
                      <a:pt x="946" y="2434"/>
                    </a:cubicBezTo>
                    <a:cubicBezTo>
                      <a:pt x="946" y="2448"/>
                      <a:pt x="936" y="2463"/>
                      <a:pt x="922" y="2466"/>
                    </a:cubicBezTo>
                    <a:cubicBezTo>
                      <a:pt x="916" y="2467"/>
                      <a:pt x="909" y="2466"/>
                      <a:pt x="904" y="2463"/>
                    </a:cubicBezTo>
                    <a:cubicBezTo>
                      <a:pt x="901" y="2460"/>
                      <a:pt x="898" y="2457"/>
                      <a:pt x="897" y="2453"/>
                    </a:cubicBezTo>
                    <a:cubicBezTo>
                      <a:pt x="896" y="2448"/>
                      <a:pt x="897" y="2443"/>
                      <a:pt x="901" y="2439"/>
                    </a:cubicBezTo>
                    <a:cubicBezTo>
                      <a:pt x="904" y="2437"/>
                      <a:pt x="908" y="2435"/>
                      <a:pt x="911" y="2436"/>
                    </a:cubicBezTo>
                    <a:cubicBezTo>
                      <a:pt x="918" y="2437"/>
                      <a:pt x="923" y="2443"/>
                      <a:pt x="923" y="2450"/>
                    </a:cubicBezTo>
                    <a:cubicBezTo>
                      <a:pt x="922" y="2457"/>
                      <a:pt x="915" y="2462"/>
                      <a:pt x="908" y="2461"/>
                    </a:cubicBezTo>
                    <a:cubicBezTo>
                      <a:pt x="903" y="2461"/>
                      <a:pt x="898" y="2456"/>
                      <a:pt x="897" y="2451"/>
                    </a:cubicBezTo>
                    <a:cubicBezTo>
                      <a:pt x="897" y="2452"/>
                      <a:pt x="897" y="2452"/>
                      <a:pt x="898" y="2453"/>
                    </a:cubicBezTo>
                    <a:cubicBezTo>
                      <a:pt x="899" y="2457"/>
                      <a:pt x="901" y="2460"/>
                      <a:pt x="905" y="2462"/>
                    </a:cubicBezTo>
                    <a:cubicBezTo>
                      <a:pt x="910" y="2465"/>
                      <a:pt x="916" y="2466"/>
                      <a:pt x="921" y="2465"/>
                    </a:cubicBezTo>
                    <a:cubicBezTo>
                      <a:pt x="935" y="2462"/>
                      <a:pt x="944" y="2448"/>
                      <a:pt x="944" y="2434"/>
                    </a:cubicBezTo>
                    <a:cubicBezTo>
                      <a:pt x="943" y="2421"/>
                      <a:pt x="936" y="2411"/>
                      <a:pt x="926" y="2404"/>
                    </a:cubicBezTo>
                    <a:cubicBezTo>
                      <a:pt x="924" y="2402"/>
                      <a:pt x="922" y="2401"/>
                      <a:pt x="919" y="2400"/>
                    </a:cubicBezTo>
                    <a:lnTo>
                      <a:pt x="921" y="2398"/>
                    </a:lnTo>
                    <a:close/>
                    <a:moveTo>
                      <a:pt x="870" y="2410"/>
                    </a:moveTo>
                    <a:cubicBezTo>
                      <a:pt x="857" y="2405"/>
                      <a:pt x="847" y="2393"/>
                      <a:pt x="849" y="2375"/>
                    </a:cubicBezTo>
                    <a:cubicBezTo>
                      <a:pt x="851" y="2369"/>
                      <a:pt x="853" y="2364"/>
                      <a:pt x="857" y="2359"/>
                    </a:cubicBezTo>
                    <a:cubicBezTo>
                      <a:pt x="860" y="2355"/>
                      <a:pt x="864" y="2353"/>
                      <a:pt x="870" y="2352"/>
                    </a:cubicBezTo>
                    <a:cubicBezTo>
                      <a:pt x="876" y="2352"/>
                      <a:pt x="882" y="2354"/>
                      <a:pt x="886" y="2359"/>
                    </a:cubicBezTo>
                    <a:cubicBezTo>
                      <a:pt x="888" y="2362"/>
                      <a:pt x="890" y="2365"/>
                      <a:pt x="889" y="2369"/>
                    </a:cubicBezTo>
                    <a:cubicBezTo>
                      <a:pt x="888" y="2375"/>
                      <a:pt x="884" y="2379"/>
                      <a:pt x="878" y="2380"/>
                    </a:cubicBezTo>
                    <a:cubicBezTo>
                      <a:pt x="876" y="2381"/>
                      <a:pt x="873" y="2381"/>
                      <a:pt x="870" y="2380"/>
                    </a:cubicBezTo>
                    <a:cubicBezTo>
                      <a:pt x="865" y="2377"/>
                      <a:pt x="863" y="2370"/>
                      <a:pt x="866" y="2365"/>
                    </a:cubicBezTo>
                    <a:cubicBezTo>
                      <a:pt x="868" y="2360"/>
                      <a:pt x="875" y="2358"/>
                      <a:pt x="880" y="2360"/>
                    </a:cubicBezTo>
                    <a:cubicBezTo>
                      <a:pt x="885" y="2363"/>
                      <a:pt x="887" y="2370"/>
                      <a:pt x="885" y="2375"/>
                    </a:cubicBezTo>
                    <a:cubicBezTo>
                      <a:pt x="884" y="2377"/>
                      <a:pt x="883" y="2378"/>
                      <a:pt x="881" y="2379"/>
                    </a:cubicBezTo>
                    <a:cubicBezTo>
                      <a:pt x="882" y="2379"/>
                      <a:pt x="882" y="2379"/>
                      <a:pt x="882" y="2379"/>
                    </a:cubicBezTo>
                    <a:cubicBezTo>
                      <a:pt x="885" y="2377"/>
                      <a:pt x="888" y="2373"/>
                      <a:pt x="888" y="2369"/>
                    </a:cubicBezTo>
                    <a:cubicBezTo>
                      <a:pt x="889" y="2365"/>
                      <a:pt x="888" y="2362"/>
                      <a:pt x="885" y="2359"/>
                    </a:cubicBezTo>
                    <a:cubicBezTo>
                      <a:pt x="881" y="2355"/>
                      <a:pt x="876" y="2353"/>
                      <a:pt x="870" y="2353"/>
                    </a:cubicBezTo>
                    <a:cubicBezTo>
                      <a:pt x="865" y="2354"/>
                      <a:pt x="861" y="2356"/>
                      <a:pt x="858" y="2360"/>
                    </a:cubicBezTo>
                    <a:cubicBezTo>
                      <a:pt x="854" y="2365"/>
                      <a:pt x="852" y="2369"/>
                      <a:pt x="851" y="2375"/>
                    </a:cubicBezTo>
                    <a:cubicBezTo>
                      <a:pt x="849" y="2393"/>
                      <a:pt x="859" y="2404"/>
                      <a:pt x="872" y="2408"/>
                    </a:cubicBezTo>
                    <a:lnTo>
                      <a:pt x="870" y="2410"/>
                    </a:lnTo>
                    <a:close/>
                    <a:moveTo>
                      <a:pt x="676" y="2227"/>
                    </a:moveTo>
                    <a:cubicBezTo>
                      <a:pt x="676" y="2223"/>
                      <a:pt x="679" y="2220"/>
                      <a:pt x="683" y="2221"/>
                    </a:cubicBezTo>
                    <a:cubicBezTo>
                      <a:pt x="686" y="2221"/>
                      <a:pt x="689" y="2224"/>
                      <a:pt x="689" y="2228"/>
                    </a:cubicBezTo>
                    <a:cubicBezTo>
                      <a:pt x="688" y="2231"/>
                      <a:pt x="685" y="2234"/>
                      <a:pt x="682" y="2233"/>
                    </a:cubicBezTo>
                    <a:cubicBezTo>
                      <a:pt x="678" y="2233"/>
                      <a:pt x="676" y="2230"/>
                      <a:pt x="676" y="2227"/>
                    </a:cubicBezTo>
                    <a:close/>
                    <a:moveTo>
                      <a:pt x="674" y="2214"/>
                    </a:moveTo>
                    <a:cubicBezTo>
                      <a:pt x="674" y="2212"/>
                      <a:pt x="676" y="2210"/>
                      <a:pt x="679" y="2210"/>
                    </a:cubicBezTo>
                    <a:cubicBezTo>
                      <a:pt x="682" y="2210"/>
                      <a:pt x="684" y="2212"/>
                      <a:pt x="684" y="2215"/>
                    </a:cubicBezTo>
                    <a:cubicBezTo>
                      <a:pt x="683" y="2218"/>
                      <a:pt x="681" y="2220"/>
                      <a:pt x="678" y="2220"/>
                    </a:cubicBezTo>
                    <a:cubicBezTo>
                      <a:pt x="676" y="2219"/>
                      <a:pt x="674" y="2217"/>
                      <a:pt x="674" y="2214"/>
                    </a:cubicBezTo>
                    <a:close/>
                    <a:moveTo>
                      <a:pt x="685" y="2239"/>
                    </a:moveTo>
                    <a:cubicBezTo>
                      <a:pt x="686" y="2234"/>
                      <a:pt x="691" y="2230"/>
                      <a:pt x="696" y="2230"/>
                    </a:cubicBezTo>
                    <a:cubicBezTo>
                      <a:pt x="701" y="2231"/>
                      <a:pt x="705" y="2235"/>
                      <a:pt x="705" y="2241"/>
                    </a:cubicBezTo>
                    <a:cubicBezTo>
                      <a:pt x="704" y="2246"/>
                      <a:pt x="700" y="2250"/>
                      <a:pt x="694" y="2250"/>
                    </a:cubicBezTo>
                    <a:cubicBezTo>
                      <a:pt x="689" y="2249"/>
                      <a:pt x="685" y="2245"/>
                      <a:pt x="685" y="2239"/>
                    </a:cubicBezTo>
                    <a:close/>
                    <a:moveTo>
                      <a:pt x="900" y="2118"/>
                    </a:moveTo>
                    <a:cubicBezTo>
                      <a:pt x="888" y="2108"/>
                      <a:pt x="864" y="2106"/>
                      <a:pt x="849" y="2113"/>
                    </a:cubicBezTo>
                    <a:cubicBezTo>
                      <a:pt x="835" y="2121"/>
                      <a:pt x="837" y="2136"/>
                      <a:pt x="855" y="2131"/>
                    </a:cubicBezTo>
                    <a:cubicBezTo>
                      <a:pt x="869" y="2127"/>
                      <a:pt x="886" y="2114"/>
                      <a:pt x="900" y="2118"/>
                    </a:cubicBezTo>
                    <a:close/>
                    <a:moveTo>
                      <a:pt x="901" y="2328"/>
                    </a:moveTo>
                    <a:cubicBezTo>
                      <a:pt x="925" y="2334"/>
                      <a:pt x="961" y="2324"/>
                      <a:pt x="968" y="2306"/>
                    </a:cubicBezTo>
                    <a:cubicBezTo>
                      <a:pt x="975" y="2286"/>
                      <a:pt x="956" y="2279"/>
                      <a:pt x="949" y="2296"/>
                    </a:cubicBezTo>
                    <a:cubicBezTo>
                      <a:pt x="946" y="2305"/>
                      <a:pt x="928" y="2327"/>
                      <a:pt x="901" y="2328"/>
                    </a:cubicBezTo>
                    <a:close/>
                    <a:moveTo>
                      <a:pt x="912" y="2335"/>
                    </a:moveTo>
                    <a:cubicBezTo>
                      <a:pt x="921" y="2335"/>
                      <a:pt x="930" y="2340"/>
                      <a:pt x="936" y="2347"/>
                    </a:cubicBezTo>
                    <a:cubicBezTo>
                      <a:pt x="950" y="2361"/>
                      <a:pt x="954" y="2388"/>
                      <a:pt x="972" y="2393"/>
                    </a:cubicBezTo>
                    <a:cubicBezTo>
                      <a:pt x="980" y="2395"/>
                      <a:pt x="989" y="2393"/>
                      <a:pt x="994" y="2387"/>
                    </a:cubicBezTo>
                    <a:cubicBezTo>
                      <a:pt x="997" y="2383"/>
                      <a:pt x="998" y="2378"/>
                      <a:pt x="994" y="2374"/>
                    </a:cubicBezTo>
                    <a:cubicBezTo>
                      <a:pt x="994" y="2378"/>
                      <a:pt x="991" y="2384"/>
                      <a:pt x="985" y="2384"/>
                    </a:cubicBezTo>
                    <a:cubicBezTo>
                      <a:pt x="980" y="2385"/>
                      <a:pt x="975" y="2380"/>
                      <a:pt x="972" y="2375"/>
                    </a:cubicBezTo>
                    <a:cubicBezTo>
                      <a:pt x="965" y="2357"/>
                      <a:pt x="960" y="2339"/>
                      <a:pt x="940" y="2333"/>
                    </a:cubicBezTo>
                    <a:cubicBezTo>
                      <a:pt x="932" y="2330"/>
                      <a:pt x="923" y="2331"/>
                      <a:pt x="912" y="2335"/>
                    </a:cubicBezTo>
                    <a:close/>
                    <a:moveTo>
                      <a:pt x="677" y="2370"/>
                    </a:moveTo>
                    <a:cubicBezTo>
                      <a:pt x="691" y="2366"/>
                      <a:pt x="695" y="2386"/>
                      <a:pt x="697" y="2392"/>
                    </a:cubicBezTo>
                    <a:cubicBezTo>
                      <a:pt x="699" y="2397"/>
                      <a:pt x="701" y="2400"/>
                      <a:pt x="706" y="2401"/>
                    </a:cubicBezTo>
                    <a:cubicBezTo>
                      <a:pt x="700" y="2403"/>
                      <a:pt x="686" y="2400"/>
                      <a:pt x="679" y="2397"/>
                    </a:cubicBezTo>
                    <a:cubicBezTo>
                      <a:pt x="671" y="2392"/>
                      <a:pt x="666" y="2383"/>
                      <a:pt x="672" y="2373"/>
                    </a:cubicBezTo>
                    <a:cubicBezTo>
                      <a:pt x="673" y="2378"/>
                      <a:pt x="678" y="2385"/>
                      <a:pt x="683" y="2387"/>
                    </a:cubicBezTo>
                    <a:cubicBezTo>
                      <a:pt x="681" y="2385"/>
                      <a:pt x="677" y="2377"/>
                      <a:pt x="677" y="2370"/>
                    </a:cubicBezTo>
                    <a:close/>
                    <a:moveTo>
                      <a:pt x="734" y="2083"/>
                    </a:moveTo>
                    <a:cubicBezTo>
                      <a:pt x="736" y="2080"/>
                      <a:pt x="736" y="2075"/>
                      <a:pt x="732" y="2074"/>
                    </a:cubicBezTo>
                    <a:cubicBezTo>
                      <a:pt x="730" y="2074"/>
                      <a:pt x="729" y="2075"/>
                      <a:pt x="728" y="2076"/>
                    </a:cubicBezTo>
                    <a:cubicBezTo>
                      <a:pt x="728" y="2078"/>
                      <a:pt x="729" y="2078"/>
                      <a:pt x="730" y="2078"/>
                    </a:cubicBezTo>
                    <a:cubicBezTo>
                      <a:pt x="729" y="2079"/>
                      <a:pt x="728" y="2079"/>
                      <a:pt x="727" y="2079"/>
                    </a:cubicBezTo>
                    <a:cubicBezTo>
                      <a:pt x="725" y="2079"/>
                      <a:pt x="723" y="2076"/>
                      <a:pt x="723" y="2073"/>
                    </a:cubicBezTo>
                    <a:cubicBezTo>
                      <a:pt x="723" y="2070"/>
                      <a:pt x="725" y="2066"/>
                      <a:pt x="729" y="2066"/>
                    </a:cubicBezTo>
                    <a:cubicBezTo>
                      <a:pt x="732" y="2066"/>
                      <a:pt x="736" y="2067"/>
                      <a:pt x="739" y="2067"/>
                    </a:cubicBezTo>
                    <a:cubicBezTo>
                      <a:pt x="742" y="2066"/>
                      <a:pt x="743" y="2063"/>
                      <a:pt x="743" y="2060"/>
                    </a:cubicBezTo>
                    <a:cubicBezTo>
                      <a:pt x="745" y="2065"/>
                      <a:pt x="746" y="2065"/>
                      <a:pt x="750" y="2066"/>
                    </a:cubicBezTo>
                    <a:cubicBezTo>
                      <a:pt x="753" y="2066"/>
                      <a:pt x="766" y="2065"/>
                      <a:pt x="768" y="2078"/>
                    </a:cubicBezTo>
                    <a:cubicBezTo>
                      <a:pt x="769" y="2070"/>
                      <a:pt x="765" y="2063"/>
                      <a:pt x="760" y="2058"/>
                    </a:cubicBezTo>
                    <a:cubicBezTo>
                      <a:pt x="754" y="2053"/>
                      <a:pt x="745" y="2051"/>
                      <a:pt x="738" y="2052"/>
                    </a:cubicBezTo>
                    <a:cubicBezTo>
                      <a:pt x="728" y="2054"/>
                      <a:pt x="719" y="2065"/>
                      <a:pt x="719" y="2075"/>
                    </a:cubicBezTo>
                    <a:cubicBezTo>
                      <a:pt x="720" y="2080"/>
                      <a:pt x="723" y="2086"/>
                      <a:pt x="728" y="2086"/>
                    </a:cubicBezTo>
                    <a:cubicBezTo>
                      <a:pt x="730" y="2087"/>
                      <a:pt x="733" y="2086"/>
                      <a:pt x="734" y="2083"/>
                    </a:cubicBezTo>
                    <a:close/>
                    <a:moveTo>
                      <a:pt x="770" y="2054"/>
                    </a:moveTo>
                    <a:cubicBezTo>
                      <a:pt x="771" y="2033"/>
                      <a:pt x="783" y="2019"/>
                      <a:pt x="788" y="2010"/>
                    </a:cubicBezTo>
                    <a:cubicBezTo>
                      <a:pt x="793" y="1999"/>
                      <a:pt x="785" y="1994"/>
                      <a:pt x="777" y="2003"/>
                    </a:cubicBezTo>
                    <a:cubicBezTo>
                      <a:pt x="768" y="2014"/>
                      <a:pt x="766" y="2043"/>
                      <a:pt x="770" y="2054"/>
                    </a:cubicBezTo>
                    <a:close/>
                    <a:moveTo>
                      <a:pt x="641" y="2343"/>
                    </a:moveTo>
                    <a:cubicBezTo>
                      <a:pt x="642" y="2346"/>
                      <a:pt x="644" y="2347"/>
                      <a:pt x="646" y="2346"/>
                    </a:cubicBezTo>
                    <a:cubicBezTo>
                      <a:pt x="648" y="2345"/>
                      <a:pt x="649" y="2343"/>
                      <a:pt x="649" y="2341"/>
                    </a:cubicBezTo>
                    <a:cubicBezTo>
                      <a:pt x="648" y="2339"/>
                      <a:pt x="646" y="2338"/>
                      <a:pt x="644" y="2339"/>
                    </a:cubicBezTo>
                    <a:cubicBezTo>
                      <a:pt x="642" y="2339"/>
                      <a:pt x="641" y="2341"/>
                      <a:pt x="641" y="2343"/>
                    </a:cubicBezTo>
                    <a:close/>
                    <a:moveTo>
                      <a:pt x="625" y="2366"/>
                    </a:moveTo>
                    <a:cubicBezTo>
                      <a:pt x="626" y="2370"/>
                      <a:pt x="631" y="2372"/>
                      <a:pt x="634" y="2371"/>
                    </a:cubicBezTo>
                    <a:cubicBezTo>
                      <a:pt x="638" y="2370"/>
                      <a:pt x="640" y="2366"/>
                      <a:pt x="639" y="2362"/>
                    </a:cubicBezTo>
                    <a:cubicBezTo>
                      <a:pt x="638" y="2358"/>
                      <a:pt x="634" y="2356"/>
                      <a:pt x="630" y="2357"/>
                    </a:cubicBezTo>
                    <a:cubicBezTo>
                      <a:pt x="626" y="2358"/>
                      <a:pt x="624" y="2362"/>
                      <a:pt x="625" y="2366"/>
                    </a:cubicBezTo>
                    <a:close/>
                    <a:moveTo>
                      <a:pt x="632" y="2352"/>
                    </a:moveTo>
                    <a:cubicBezTo>
                      <a:pt x="633" y="2355"/>
                      <a:pt x="636" y="2357"/>
                      <a:pt x="639" y="2356"/>
                    </a:cubicBezTo>
                    <a:cubicBezTo>
                      <a:pt x="642" y="2355"/>
                      <a:pt x="643" y="2352"/>
                      <a:pt x="642" y="2349"/>
                    </a:cubicBezTo>
                    <a:cubicBezTo>
                      <a:pt x="642" y="2346"/>
                      <a:pt x="639" y="2345"/>
                      <a:pt x="636" y="2345"/>
                    </a:cubicBezTo>
                    <a:cubicBezTo>
                      <a:pt x="633" y="2346"/>
                      <a:pt x="631" y="2349"/>
                      <a:pt x="632" y="2352"/>
                    </a:cubicBezTo>
                    <a:close/>
                    <a:moveTo>
                      <a:pt x="641" y="2386"/>
                    </a:moveTo>
                    <a:cubicBezTo>
                      <a:pt x="625" y="2375"/>
                      <a:pt x="612" y="2398"/>
                      <a:pt x="607" y="2404"/>
                    </a:cubicBezTo>
                    <a:cubicBezTo>
                      <a:pt x="602" y="2410"/>
                      <a:pt x="598" y="2412"/>
                      <a:pt x="592" y="2412"/>
                    </a:cubicBezTo>
                    <a:cubicBezTo>
                      <a:pt x="599" y="2417"/>
                      <a:pt x="617" y="2420"/>
                      <a:pt x="627" y="2418"/>
                    </a:cubicBezTo>
                    <a:cubicBezTo>
                      <a:pt x="639" y="2416"/>
                      <a:pt x="648" y="2406"/>
                      <a:pt x="645" y="2391"/>
                    </a:cubicBezTo>
                    <a:cubicBezTo>
                      <a:pt x="641" y="2397"/>
                      <a:pt x="633" y="2404"/>
                      <a:pt x="626" y="2404"/>
                    </a:cubicBezTo>
                    <a:cubicBezTo>
                      <a:pt x="629" y="2402"/>
                      <a:pt x="637" y="2395"/>
                      <a:pt x="641" y="2386"/>
                    </a:cubicBezTo>
                    <a:close/>
                    <a:moveTo>
                      <a:pt x="656" y="2399"/>
                    </a:moveTo>
                    <a:cubicBezTo>
                      <a:pt x="649" y="2436"/>
                      <a:pt x="679" y="2478"/>
                      <a:pt x="710" y="2477"/>
                    </a:cubicBezTo>
                    <a:cubicBezTo>
                      <a:pt x="735" y="2476"/>
                      <a:pt x="733" y="2454"/>
                      <a:pt x="711" y="2450"/>
                    </a:cubicBezTo>
                    <a:cubicBezTo>
                      <a:pt x="696" y="2447"/>
                      <a:pt x="658" y="2438"/>
                      <a:pt x="656" y="2399"/>
                    </a:cubicBezTo>
                    <a:close/>
                    <a:moveTo>
                      <a:pt x="936" y="2252"/>
                    </a:moveTo>
                    <a:cubicBezTo>
                      <a:pt x="939" y="2253"/>
                      <a:pt x="941" y="2251"/>
                      <a:pt x="941" y="2248"/>
                    </a:cubicBezTo>
                    <a:cubicBezTo>
                      <a:pt x="942" y="2246"/>
                      <a:pt x="940" y="2244"/>
                      <a:pt x="937" y="2243"/>
                    </a:cubicBezTo>
                    <a:cubicBezTo>
                      <a:pt x="935" y="2243"/>
                      <a:pt x="933" y="2245"/>
                      <a:pt x="932" y="2247"/>
                    </a:cubicBezTo>
                    <a:cubicBezTo>
                      <a:pt x="932" y="2250"/>
                      <a:pt x="934" y="2252"/>
                      <a:pt x="936" y="2252"/>
                    </a:cubicBezTo>
                    <a:close/>
                    <a:moveTo>
                      <a:pt x="939" y="2266"/>
                    </a:moveTo>
                    <a:cubicBezTo>
                      <a:pt x="942" y="2266"/>
                      <a:pt x="945" y="2264"/>
                      <a:pt x="946" y="2261"/>
                    </a:cubicBezTo>
                    <a:cubicBezTo>
                      <a:pt x="946" y="2258"/>
                      <a:pt x="944" y="2255"/>
                      <a:pt x="941" y="2255"/>
                    </a:cubicBezTo>
                    <a:cubicBezTo>
                      <a:pt x="937" y="2254"/>
                      <a:pt x="935" y="2256"/>
                      <a:pt x="934" y="2260"/>
                    </a:cubicBezTo>
                    <a:cubicBezTo>
                      <a:pt x="934" y="2263"/>
                      <a:pt x="936" y="2266"/>
                      <a:pt x="939" y="2266"/>
                    </a:cubicBezTo>
                    <a:close/>
                    <a:moveTo>
                      <a:pt x="939" y="2284"/>
                    </a:moveTo>
                    <a:cubicBezTo>
                      <a:pt x="944" y="2284"/>
                      <a:pt x="947" y="2281"/>
                      <a:pt x="948" y="2277"/>
                    </a:cubicBezTo>
                    <a:cubicBezTo>
                      <a:pt x="948" y="2273"/>
                      <a:pt x="946" y="2269"/>
                      <a:pt x="941" y="2268"/>
                    </a:cubicBezTo>
                    <a:cubicBezTo>
                      <a:pt x="937" y="2268"/>
                      <a:pt x="933" y="2271"/>
                      <a:pt x="933" y="2275"/>
                    </a:cubicBezTo>
                    <a:cubicBezTo>
                      <a:pt x="932" y="2279"/>
                      <a:pt x="935" y="2283"/>
                      <a:pt x="939" y="2284"/>
                    </a:cubicBezTo>
                    <a:close/>
                    <a:moveTo>
                      <a:pt x="877" y="2277"/>
                    </a:moveTo>
                    <a:cubicBezTo>
                      <a:pt x="873" y="2270"/>
                      <a:pt x="870" y="2260"/>
                      <a:pt x="875" y="2251"/>
                    </a:cubicBezTo>
                    <a:cubicBezTo>
                      <a:pt x="881" y="2237"/>
                      <a:pt x="896" y="2232"/>
                      <a:pt x="910" y="2238"/>
                    </a:cubicBezTo>
                    <a:cubicBezTo>
                      <a:pt x="937" y="2248"/>
                      <a:pt x="950" y="2216"/>
                      <a:pt x="920" y="2205"/>
                    </a:cubicBezTo>
                    <a:cubicBezTo>
                      <a:pt x="906" y="2199"/>
                      <a:pt x="889" y="2205"/>
                      <a:pt x="879" y="2213"/>
                    </a:cubicBezTo>
                    <a:cubicBezTo>
                      <a:pt x="861" y="2230"/>
                      <a:pt x="856" y="2264"/>
                      <a:pt x="877" y="2277"/>
                    </a:cubicBezTo>
                    <a:close/>
                    <a:moveTo>
                      <a:pt x="881" y="2186"/>
                    </a:moveTo>
                    <a:cubicBezTo>
                      <a:pt x="830" y="2181"/>
                      <a:pt x="787" y="2125"/>
                      <a:pt x="801" y="2085"/>
                    </a:cubicBezTo>
                    <a:cubicBezTo>
                      <a:pt x="812" y="2053"/>
                      <a:pt x="841" y="2064"/>
                      <a:pt x="837" y="2095"/>
                    </a:cubicBezTo>
                    <a:cubicBezTo>
                      <a:pt x="834" y="2116"/>
                      <a:pt x="830" y="2169"/>
                      <a:pt x="881" y="2186"/>
                    </a:cubicBezTo>
                    <a:close/>
                    <a:moveTo>
                      <a:pt x="865" y="2194"/>
                    </a:moveTo>
                    <a:cubicBezTo>
                      <a:pt x="818" y="2207"/>
                      <a:pt x="801" y="2201"/>
                      <a:pt x="765" y="2193"/>
                    </a:cubicBezTo>
                    <a:cubicBezTo>
                      <a:pt x="755" y="2190"/>
                      <a:pt x="744" y="2192"/>
                      <a:pt x="737" y="2196"/>
                    </a:cubicBezTo>
                    <a:cubicBezTo>
                      <a:pt x="727" y="2202"/>
                      <a:pt x="720" y="2213"/>
                      <a:pt x="719" y="2221"/>
                    </a:cubicBezTo>
                    <a:cubicBezTo>
                      <a:pt x="708" y="2205"/>
                      <a:pt x="724" y="2183"/>
                      <a:pt x="732" y="2177"/>
                    </a:cubicBezTo>
                    <a:cubicBezTo>
                      <a:pt x="748" y="2164"/>
                      <a:pt x="772" y="2161"/>
                      <a:pt x="792" y="2167"/>
                    </a:cubicBezTo>
                    <a:cubicBezTo>
                      <a:pt x="815" y="2174"/>
                      <a:pt x="840" y="2190"/>
                      <a:pt x="865" y="2194"/>
                    </a:cubicBezTo>
                    <a:close/>
                    <a:moveTo>
                      <a:pt x="831" y="2234"/>
                    </a:moveTo>
                    <a:cubicBezTo>
                      <a:pt x="822" y="2240"/>
                      <a:pt x="816" y="2252"/>
                      <a:pt x="812" y="2261"/>
                    </a:cubicBezTo>
                    <a:cubicBezTo>
                      <a:pt x="808" y="2273"/>
                      <a:pt x="808" y="2292"/>
                      <a:pt x="819" y="2300"/>
                    </a:cubicBezTo>
                    <a:cubicBezTo>
                      <a:pt x="810" y="2311"/>
                      <a:pt x="810" y="2323"/>
                      <a:pt x="811" y="2335"/>
                    </a:cubicBezTo>
                    <a:cubicBezTo>
                      <a:pt x="812" y="2351"/>
                      <a:pt x="807" y="2368"/>
                      <a:pt x="793" y="2370"/>
                    </a:cubicBezTo>
                    <a:cubicBezTo>
                      <a:pt x="808" y="2378"/>
                      <a:pt x="828" y="2358"/>
                      <a:pt x="833" y="2344"/>
                    </a:cubicBezTo>
                    <a:cubicBezTo>
                      <a:pt x="840" y="2324"/>
                      <a:pt x="832" y="2304"/>
                      <a:pt x="825" y="2282"/>
                    </a:cubicBezTo>
                    <a:cubicBezTo>
                      <a:pt x="822" y="2269"/>
                      <a:pt x="821" y="2253"/>
                      <a:pt x="831" y="2234"/>
                    </a:cubicBezTo>
                    <a:close/>
                    <a:moveTo>
                      <a:pt x="672" y="2485"/>
                    </a:moveTo>
                    <a:cubicBezTo>
                      <a:pt x="683" y="2494"/>
                      <a:pt x="710" y="2510"/>
                      <a:pt x="727" y="2502"/>
                    </a:cubicBezTo>
                    <a:cubicBezTo>
                      <a:pt x="728" y="2503"/>
                      <a:pt x="732" y="2504"/>
                      <a:pt x="734" y="2503"/>
                    </a:cubicBezTo>
                    <a:cubicBezTo>
                      <a:pt x="725" y="2511"/>
                      <a:pt x="711" y="2510"/>
                      <a:pt x="698" y="2505"/>
                    </a:cubicBezTo>
                    <a:cubicBezTo>
                      <a:pt x="687" y="2500"/>
                      <a:pt x="677" y="2492"/>
                      <a:pt x="672" y="2485"/>
                    </a:cubicBezTo>
                    <a:close/>
                    <a:moveTo>
                      <a:pt x="739" y="2461"/>
                    </a:moveTo>
                    <a:cubicBezTo>
                      <a:pt x="743" y="2462"/>
                      <a:pt x="746" y="2461"/>
                      <a:pt x="748" y="2458"/>
                    </a:cubicBezTo>
                    <a:cubicBezTo>
                      <a:pt x="749" y="2455"/>
                      <a:pt x="748" y="2451"/>
                      <a:pt x="745" y="2450"/>
                    </a:cubicBezTo>
                    <a:cubicBezTo>
                      <a:pt x="742" y="2448"/>
                      <a:pt x="738" y="2449"/>
                      <a:pt x="737" y="2452"/>
                    </a:cubicBezTo>
                    <a:cubicBezTo>
                      <a:pt x="735" y="2455"/>
                      <a:pt x="736" y="2459"/>
                      <a:pt x="739" y="2461"/>
                    </a:cubicBezTo>
                    <a:close/>
                    <a:moveTo>
                      <a:pt x="737" y="2479"/>
                    </a:moveTo>
                    <a:cubicBezTo>
                      <a:pt x="741" y="2481"/>
                      <a:pt x="745" y="2480"/>
                      <a:pt x="747" y="2476"/>
                    </a:cubicBezTo>
                    <a:cubicBezTo>
                      <a:pt x="749" y="2472"/>
                      <a:pt x="748" y="2467"/>
                      <a:pt x="744" y="2465"/>
                    </a:cubicBezTo>
                    <a:cubicBezTo>
                      <a:pt x="740" y="2463"/>
                      <a:pt x="736" y="2465"/>
                      <a:pt x="734" y="2469"/>
                    </a:cubicBezTo>
                    <a:cubicBezTo>
                      <a:pt x="732" y="2473"/>
                      <a:pt x="733" y="2477"/>
                      <a:pt x="737" y="2479"/>
                    </a:cubicBezTo>
                    <a:close/>
                    <a:moveTo>
                      <a:pt x="729" y="2501"/>
                    </a:moveTo>
                    <a:cubicBezTo>
                      <a:pt x="734" y="2504"/>
                      <a:pt x="740" y="2502"/>
                      <a:pt x="743" y="2497"/>
                    </a:cubicBezTo>
                    <a:cubicBezTo>
                      <a:pt x="746" y="2492"/>
                      <a:pt x="744" y="2486"/>
                      <a:pt x="739" y="2483"/>
                    </a:cubicBezTo>
                    <a:cubicBezTo>
                      <a:pt x="733" y="2481"/>
                      <a:pt x="727" y="2483"/>
                      <a:pt x="725" y="2488"/>
                    </a:cubicBezTo>
                    <a:cubicBezTo>
                      <a:pt x="722" y="2493"/>
                      <a:pt x="724" y="2499"/>
                      <a:pt x="729" y="2501"/>
                    </a:cubicBezTo>
                    <a:close/>
                    <a:moveTo>
                      <a:pt x="654" y="2521"/>
                    </a:moveTo>
                    <a:cubicBezTo>
                      <a:pt x="657" y="2523"/>
                      <a:pt x="662" y="2521"/>
                      <a:pt x="664" y="2518"/>
                    </a:cubicBezTo>
                    <a:cubicBezTo>
                      <a:pt x="665" y="2514"/>
                      <a:pt x="664" y="2510"/>
                      <a:pt x="660" y="2508"/>
                    </a:cubicBezTo>
                    <a:cubicBezTo>
                      <a:pt x="657" y="2506"/>
                      <a:pt x="652" y="2507"/>
                      <a:pt x="650" y="2511"/>
                    </a:cubicBezTo>
                    <a:cubicBezTo>
                      <a:pt x="649" y="2514"/>
                      <a:pt x="650" y="2519"/>
                      <a:pt x="654" y="2521"/>
                    </a:cubicBezTo>
                    <a:close/>
                    <a:moveTo>
                      <a:pt x="1001" y="2061"/>
                    </a:moveTo>
                    <a:cubicBezTo>
                      <a:pt x="996" y="2055"/>
                      <a:pt x="982" y="2053"/>
                      <a:pt x="980" y="2062"/>
                    </a:cubicBezTo>
                    <a:cubicBezTo>
                      <a:pt x="974" y="2062"/>
                      <a:pt x="968" y="2058"/>
                      <a:pt x="965" y="2052"/>
                    </a:cubicBezTo>
                    <a:cubicBezTo>
                      <a:pt x="962" y="2042"/>
                      <a:pt x="969" y="2028"/>
                      <a:pt x="979" y="2025"/>
                    </a:cubicBezTo>
                    <a:cubicBezTo>
                      <a:pt x="952" y="2024"/>
                      <a:pt x="941" y="2064"/>
                      <a:pt x="962" y="2081"/>
                    </a:cubicBezTo>
                    <a:cubicBezTo>
                      <a:pt x="974" y="2091"/>
                      <a:pt x="988" y="2090"/>
                      <a:pt x="996" y="2084"/>
                    </a:cubicBezTo>
                    <a:cubicBezTo>
                      <a:pt x="1003" y="2079"/>
                      <a:pt x="1007" y="2068"/>
                      <a:pt x="1001" y="2061"/>
                    </a:cubicBezTo>
                    <a:close/>
                    <a:moveTo>
                      <a:pt x="1037" y="2111"/>
                    </a:moveTo>
                    <a:cubicBezTo>
                      <a:pt x="1013" y="2114"/>
                      <a:pt x="999" y="2099"/>
                      <a:pt x="988" y="2096"/>
                    </a:cubicBezTo>
                    <a:cubicBezTo>
                      <a:pt x="976" y="2093"/>
                      <a:pt x="973" y="2107"/>
                      <a:pt x="985" y="2114"/>
                    </a:cubicBezTo>
                    <a:cubicBezTo>
                      <a:pt x="998" y="2121"/>
                      <a:pt x="1020" y="2118"/>
                      <a:pt x="1037" y="2111"/>
                    </a:cubicBezTo>
                    <a:close/>
                    <a:moveTo>
                      <a:pt x="954" y="2142"/>
                    </a:moveTo>
                    <a:cubicBezTo>
                      <a:pt x="958" y="2136"/>
                      <a:pt x="957" y="2126"/>
                      <a:pt x="955" y="2121"/>
                    </a:cubicBezTo>
                    <a:cubicBezTo>
                      <a:pt x="961" y="2116"/>
                      <a:pt x="976" y="2124"/>
                      <a:pt x="972" y="2136"/>
                    </a:cubicBezTo>
                    <a:cubicBezTo>
                      <a:pt x="970" y="2144"/>
                      <a:pt x="960" y="2148"/>
                      <a:pt x="954" y="2142"/>
                    </a:cubicBezTo>
                    <a:close/>
                    <a:moveTo>
                      <a:pt x="919" y="2132"/>
                    </a:moveTo>
                    <a:cubicBezTo>
                      <a:pt x="923" y="2135"/>
                      <a:pt x="929" y="2135"/>
                      <a:pt x="931" y="2131"/>
                    </a:cubicBezTo>
                    <a:cubicBezTo>
                      <a:pt x="936" y="2125"/>
                      <a:pt x="929" y="2117"/>
                      <a:pt x="922" y="2118"/>
                    </a:cubicBezTo>
                    <a:cubicBezTo>
                      <a:pt x="917" y="2119"/>
                      <a:pt x="915" y="2123"/>
                      <a:pt x="908" y="2122"/>
                    </a:cubicBezTo>
                    <a:cubicBezTo>
                      <a:pt x="915" y="2125"/>
                      <a:pt x="914" y="2129"/>
                      <a:pt x="919" y="2132"/>
                    </a:cubicBezTo>
                    <a:close/>
                    <a:moveTo>
                      <a:pt x="983" y="2182"/>
                    </a:moveTo>
                    <a:cubicBezTo>
                      <a:pt x="971" y="2199"/>
                      <a:pt x="973" y="2237"/>
                      <a:pt x="993" y="2240"/>
                    </a:cubicBezTo>
                    <a:cubicBezTo>
                      <a:pt x="993" y="2244"/>
                      <a:pt x="987" y="2247"/>
                      <a:pt x="981" y="2245"/>
                    </a:cubicBezTo>
                    <a:cubicBezTo>
                      <a:pt x="975" y="2243"/>
                      <a:pt x="969" y="2236"/>
                      <a:pt x="972" y="2227"/>
                    </a:cubicBezTo>
                    <a:cubicBezTo>
                      <a:pt x="963" y="2226"/>
                      <a:pt x="963" y="2200"/>
                      <a:pt x="983" y="2182"/>
                    </a:cubicBezTo>
                    <a:close/>
                    <a:moveTo>
                      <a:pt x="1045" y="1897"/>
                    </a:moveTo>
                    <a:cubicBezTo>
                      <a:pt x="1033" y="1901"/>
                      <a:pt x="1025" y="1908"/>
                      <a:pt x="1022" y="1919"/>
                    </a:cubicBezTo>
                    <a:cubicBezTo>
                      <a:pt x="1020" y="1928"/>
                      <a:pt x="1021" y="1937"/>
                      <a:pt x="1026" y="1945"/>
                    </a:cubicBezTo>
                    <a:cubicBezTo>
                      <a:pt x="1028" y="1949"/>
                      <a:pt x="1030" y="1951"/>
                      <a:pt x="1033" y="1953"/>
                    </a:cubicBezTo>
                    <a:cubicBezTo>
                      <a:pt x="1032" y="1952"/>
                      <a:pt x="1032" y="1952"/>
                      <a:pt x="1031" y="1951"/>
                    </a:cubicBezTo>
                    <a:cubicBezTo>
                      <a:pt x="1027" y="1944"/>
                      <a:pt x="1029" y="1934"/>
                      <a:pt x="1036" y="1930"/>
                    </a:cubicBezTo>
                    <a:cubicBezTo>
                      <a:pt x="1043" y="1926"/>
                      <a:pt x="1052" y="1928"/>
                      <a:pt x="1056" y="1935"/>
                    </a:cubicBezTo>
                    <a:cubicBezTo>
                      <a:pt x="1062" y="1945"/>
                      <a:pt x="1055" y="1958"/>
                      <a:pt x="1043" y="1958"/>
                    </a:cubicBezTo>
                    <a:cubicBezTo>
                      <a:pt x="1036" y="1958"/>
                      <a:pt x="1028" y="1953"/>
                      <a:pt x="1024" y="1946"/>
                    </a:cubicBezTo>
                    <a:cubicBezTo>
                      <a:pt x="1018" y="1938"/>
                      <a:pt x="1017" y="1928"/>
                      <a:pt x="1019" y="1919"/>
                    </a:cubicBezTo>
                    <a:cubicBezTo>
                      <a:pt x="1022" y="1906"/>
                      <a:pt x="1031" y="1897"/>
                      <a:pt x="1043" y="1893"/>
                    </a:cubicBezTo>
                    <a:cubicBezTo>
                      <a:pt x="1053" y="1890"/>
                      <a:pt x="1063" y="1891"/>
                      <a:pt x="1072" y="1894"/>
                    </a:cubicBezTo>
                    <a:cubicBezTo>
                      <a:pt x="1070" y="1892"/>
                      <a:pt x="1068" y="1891"/>
                      <a:pt x="1066" y="1889"/>
                    </a:cubicBezTo>
                    <a:cubicBezTo>
                      <a:pt x="1059" y="1881"/>
                      <a:pt x="1055" y="1874"/>
                      <a:pt x="1050" y="1866"/>
                    </a:cubicBezTo>
                    <a:cubicBezTo>
                      <a:pt x="1049" y="1863"/>
                      <a:pt x="1048" y="1861"/>
                      <a:pt x="1046" y="1858"/>
                    </a:cubicBezTo>
                    <a:cubicBezTo>
                      <a:pt x="1045" y="1854"/>
                      <a:pt x="1043" y="1850"/>
                      <a:pt x="1042" y="1846"/>
                    </a:cubicBezTo>
                    <a:cubicBezTo>
                      <a:pt x="1042" y="1844"/>
                      <a:pt x="1040" y="1830"/>
                      <a:pt x="1043" y="1829"/>
                    </a:cubicBezTo>
                    <a:cubicBezTo>
                      <a:pt x="1044" y="1830"/>
                      <a:pt x="1045" y="1838"/>
                      <a:pt x="1045" y="1839"/>
                    </a:cubicBezTo>
                    <a:cubicBezTo>
                      <a:pt x="1047" y="1845"/>
                      <a:pt x="1049" y="1851"/>
                      <a:pt x="1051" y="1856"/>
                    </a:cubicBezTo>
                    <a:cubicBezTo>
                      <a:pt x="1052" y="1859"/>
                      <a:pt x="1053" y="1861"/>
                      <a:pt x="1054" y="1863"/>
                    </a:cubicBezTo>
                    <a:cubicBezTo>
                      <a:pt x="1059" y="1872"/>
                      <a:pt x="1063" y="1879"/>
                      <a:pt x="1069" y="1886"/>
                    </a:cubicBezTo>
                    <a:cubicBezTo>
                      <a:pt x="1070" y="1886"/>
                      <a:pt x="1071" y="1887"/>
                      <a:pt x="1072" y="1888"/>
                    </a:cubicBezTo>
                    <a:cubicBezTo>
                      <a:pt x="1070" y="1886"/>
                      <a:pt x="1069" y="1883"/>
                      <a:pt x="1068" y="1880"/>
                    </a:cubicBezTo>
                    <a:cubicBezTo>
                      <a:pt x="1064" y="1872"/>
                      <a:pt x="1062" y="1866"/>
                      <a:pt x="1062" y="1857"/>
                    </a:cubicBezTo>
                    <a:cubicBezTo>
                      <a:pt x="1062" y="1834"/>
                      <a:pt x="1080" y="1823"/>
                      <a:pt x="1099" y="1821"/>
                    </a:cubicBezTo>
                    <a:cubicBezTo>
                      <a:pt x="1116" y="1820"/>
                      <a:pt x="1134" y="1826"/>
                      <a:pt x="1144" y="1840"/>
                    </a:cubicBezTo>
                    <a:cubicBezTo>
                      <a:pt x="1152" y="1853"/>
                      <a:pt x="1151" y="1866"/>
                      <a:pt x="1141" y="1878"/>
                    </a:cubicBezTo>
                    <a:cubicBezTo>
                      <a:pt x="1137" y="1883"/>
                      <a:pt x="1132" y="1886"/>
                      <a:pt x="1126" y="1888"/>
                    </a:cubicBezTo>
                    <a:cubicBezTo>
                      <a:pt x="1121" y="1889"/>
                      <a:pt x="1116" y="1889"/>
                      <a:pt x="1111" y="1887"/>
                    </a:cubicBezTo>
                    <a:cubicBezTo>
                      <a:pt x="1105" y="1884"/>
                      <a:pt x="1101" y="1879"/>
                      <a:pt x="1100" y="1872"/>
                    </a:cubicBezTo>
                    <a:cubicBezTo>
                      <a:pt x="1099" y="1868"/>
                      <a:pt x="1100" y="1865"/>
                      <a:pt x="1103" y="1861"/>
                    </a:cubicBezTo>
                    <a:cubicBezTo>
                      <a:pt x="1106" y="1858"/>
                      <a:pt x="1110" y="1856"/>
                      <a:pt x="1115" y="1857"/>
                    </a:cubicBezTo>
                    <a:cubicBezTo>
                      <a:pt x="1120" y="1857"/>
                      <a:pt x="1125" y="1860"/>
                      <a:pt x="1126" y="1865"/>
                    </a:cubicBezTo>
                    <a:cubicBezTo>
                      <a:pt x="1128" y="1870"/>
                      <a:pt x="1126" y="1875"/>
                      <a:pt x="1122" y="1878"/>
                    </a:cubicBezTo>
                    <a:cubicBezTo>
                      <a:pt x="1116" y="1881"/>
                      <a:pt x="1109" y="1880"/>
                      <a:pt x="1106" y="1874"/>
                    </a:cubicBezTo>
                    <a:cubicBezTo>
                      <a:pt x="1103" y="1869"/>
                      <a:pt x="1105" y="1862"/>
                      <a:pt x="1110" y="1859"/>
                    </a:cubicBezTo>
                    <a:cubicBezTo>
                      <a:pt x="1112" y="1858"/>
                      <a:pt x="1114" y="1857"/>
                      <a:pt x="1116" y="1857"/>
                    </a:cubicBezTo>
                    <a:cubicBezTo>
                      <a:pt x="1116" y="1857"/>
                      <a:pt x="1115" y="1857"/>
                      <a:pt x="1115" y="1857"/>
                    </a:cubicBezTo>
                    <a:cubicBezTo>
                      <a:pt x="1110" y="1857"/>
                      <a:pt x="1106" y="1858"/>
                      <a:pt x="1103" y="1862"/>
                    </a:cubicBezTo>
                    <a:cubicBezTo>
                      <a:pt x="1101" y="1865"/>
                      <a:pt x="1100" y="1868"/>
                      <a:pt x="1101" y="1872"/>
                    </a:cubicBezTo>
                    <a:cubicBezTo>
                      <a:pt x="1102" y="1878"/>
                      <a:pt x="1106" y="1883"/>
                      <a:pt x="1111" y="1886"/>
                    </a:cubicBezTo>
                    <a:cubicBezTo>
                      <a:pt x="1116" y="1888"/>
                      <a:pt x="1121" y="1888"/>
                      <a:pt x="1126" y="1887"/>
                    </a:cubicBezTo>
                    <a:cubicBezTo>
                      <a:pt x="1132" y="1885"/>
                      <a:pt x="1136" y="1882"/>
                      <a:pt x="1140" y="1877"/>
                    </a:cubicBezTo>
                    <a:cubicBezTo>
                      <a:pt x="1149" y="1866"/>
                      <a:pt x="1149" y="1853"/>
                      <a:pt x="1142" y="1842"/>
                    </a:cubicBezTo>
                    <a:cubicBezTo>
                      <a:pt x="1132" y="1828"/>
                      <a:pt x="1114" y="1823"/>
                      <a:pt x="1098" y="1825"/>
                    </a:cubicBezTo>
                    <a:cubicBezTo>
                      <a:pt x="1081" y="1827"/>
                      <a:pt x="1066" y="1837"/>
                      <a:pt x="1066" y="1857"/>
                    </a:cubicBezTo>
                    <a:cubicBezTo>
                      <a:pt x="1067" y="1865"/>
                      <a:pt x="1069" y="1871"/>
                      <a:pt x="1072" y="1878"/>
                    </a:cubicBezTo>
                    <a:cubicBezTo>
                      <a:pt x="1074" y="1883"/>
                      <a:pt x="1076" y="1887"/>
                      <a:pt x="1079" y="1891"/>
                    </a:cubicBezTo>
                    <a:cubicBezTo>
                      <a:pt x="1089" y="1906"/>
                      <a:pt x="1101" y="1916"/>
                      <a:pt x="1108" y="1933"/>
                    </a:cubicBezTo>
                    <a:cubicBezTo>
                      <a:pt x="1114" y="1949"/>
                      <a:pt x="1114" y="1966"/>
                      <a:pt x="1105" y="1984"/>
                    </a:cubicBezTo>
                    <a:cubicBezTo>
                      <a:pt x="1101" y="1993"/>
                      <a:pt x="1097" y="1999"/>
                      <a:pt x="1090" y="2005"/>
                    </a:cubicBezTo>
                    <a:cubicBezTo>
                      <a:pt x="1087" y="2008"/>
                      <a:pt x="1084" y="2010"/>
                      <a:pt x="1081" y="2012"/>
                    </a:cubicBezTo>
                    <a:cubicBezTo>
                      <a:pt x="1084" y="2012"/>
                      <a:pt x="1087" y="2012"/>
                      <a:pt x="1090" y="2013"/>
                    </a:cubicBezTo>
                    <a:cubicBezTo>
                      <a:pt x="1100" y="2017"/>
                      <a:pt x="1108" y="2026"/>
                      <a:pt x="1109" y="2037"/>
                    </a:cubicBezTo>
                    <a:cubicBezTo>
                      <a:pt x="1110" y="2048"/>
                      <a:pt x="1105" y="2059"/>
                      <a:pt x="1096" y="2064"/>
                    </a:cubicBezTo>
                    <a:cubicBezTo>
                      <a:pt x="1087" y="2068"/>
                      <a:pt x="1078" y="2068"/>
                      <a:pt x="1072" y="2062"/>
                    </a:cubicBezTo>
                    <a:cubicBezTo>
                      <a:pt x="1068" y="2058"/>
                      <a:pt x="1065" y="2054"/>
                      <a:pt x="1065" y="2049"/>
                    </a:cubicBezTo>
                    <a:cubicBezTo>
                      <a:pt x="1066" y="2046"/>
                      <a:pt x="1066" y="2043"/>
                      <a:pt x="1068" y="2040"/>
                    </a:cubicBezTo>
                    <a:cubicBezTo>
                      <a:pt x="1071" y="2035"/>
                      <a:pt x="1077" y="2034"/>
                      <a:pt x="1082" y="2036"/>
                    </a:cubicBezTo>
                    <a:cubicBezTo>
                      <a:pt x="1087" y="2039"/>
                      <a:pt x="1089" y="2045"/>
                      <a:pt x="1087" y="2050"/>
                    </a:cubicBezTo>
                    <a:cubicBezTo>
                      <a:pt x="1084" y="2056"/>
                      <a:pt x="1078" y="2058"/>
                      <a:pt x="1073" y="2056"/>
                    </a:cubicBezTo>
                    <a:cubicBezTo>
                      <a:pt x="1068" y="2054"/>
                      <a:pt x="1066" y="2049"/>
                      <a:pt x="1067" y="2044"/>
                    </a:cubicBezTo>
                    <a:cubicBezTo>
                      <a:pt x="1064" y="2050"/>
                      <a:pt x="1067" y="2057"/>
                      <a:pt x="1072" y="2062"/>
                    </a:cubicBezTo>
                    <a:cubicBezTo>
                      <a:pt x="1078" y="2067"/>
                      <a:pt x="1087" y="2067"/>
                      <a:pt x="1095" y="2063"/>
                    </a:cubicBezTo>
                    <a:cubicBezTo>
                      <a:pt x="1104" y="2058"/>
                      <a:pt x="1108" y="2048"/>
                      <a:pt x="1107" y="2038"/>
                    </a:cubicBezTo>
                    <a:cubicBezTo>
                      <a:pt x="1106" y="2032"/>
                      <a:pt x="1104" y="2026"/>
                      <a:pt x="1099" y="2022"/>
                    </a:cubicBezTo>
                    <a:cubicBezTo>
                      <a:pt x="1085" y="2008"/>
                      <a:pt x="1067" y="2022"/>
                      <a:pt x="1045" y="2022"/>
                    </a:cubicBezTo>
                    <a:cubicBezTo>
                      <a:pt x="1023" y="2023"/>
                      <a:pt x="999" y="2014"/>
                      <a:pt x="982" y="2001"/>
                    </a:cubicBezTo>
                    <a:cubicBezTo>
                      <a:pt x="1008" y="2015"/>
                      <a:pt x="1036" y="2025"/>
                      <a:pt x="1065" y="2015"/>
                    </a:cubicBezTo>
                    <a:cubicBezTo>
                      <a:pt x="1074" y="2012"/>
                      <a:pt x="1080" y="2008"/>
                      <a:pt x="1087" y="2002"/>
                    </a:cubicBezTo>
                    <a:cubicBezTo>
                      <a:pt x="1093" y="1996"/>
                      <a:pt x="1097" y="1990"/>
                      <a:pt x="1101" y="1982"/>
                    </a:cubicBezTo>
                    <a:cubicBezTo>
                      <a:pt x="1112" y="1957"/>
                      <a:pt x="1108" y="1934"/>
                      <a:pt x="1092" y="1916"/>
                    </a:cubicBezTo>
                    <a:cubicBezTo>
                      <a:pt x="1079" y="1901"/>
                      <a:pt x="1064" y="1892"/>
                      <a:pt x="1045" y="1897"/>
                    </a:cubicBezTo>
                    <a:close/>
                    <a:moveTo>
                      <a:pt x="1016" y="1692"/>
                    </a:moveTo>
                    <a:cubicBezTo>
                      <a:pt x="1019" y="1693"/>
                      <a:pt x="1020" y="1696"/>
                      <a:pt x="1019" y="1699"/>
                    </a:cubicBezTo>
                    <a:cubicBezTo>
                      <a:pt x="1018" y="1701"/>
                      <a:pt x="1015" y="1702"/>
                      <a:pt x="1012" y="1701"/>
                    </a:cubicBezTo>
                    <a:cubicBezTo>
                      <a:pt x="1009" y="1700"/>
                      <a:pt x="1008" y="1697"/>
                      <a:pt x="1010" y="1694"/>
                    </a:cubicBezTo>
                    <a:cubicBezTo>
                      <a:pt x="1011" y="1692"/>
                      <a:pt x="1014" y="1691"/>
                      <a:pt x="1016" y="1692"/>
                    </a:cubicBezTo>
                    <a:close/>
                    <a:moveTo>
                      <a:pt x="983" y="1825"/>
                    </a:moveTo>
                    <a:cubicBezTo>
                      <a:pt x="979" y="1828"/>
                      <a:pt x="976" y="1834"/>
                      <a:pt x="978" y="1838"/>
                    </a:cubicBezTo>
                    <a:cubicBezTo>
                      <a:pt x="979" y="1841"/>
                      <a:pt x="982" y="1843"/>
                      <a:pt x="985" y="1843"/>
                    </a:cubicBezTo>
                    <a:cubicBezTo>
                      <a:pt x="989" y="1843"/>
                      <a:pt x="992" y="1840"/>
                      <a:pt x="991" y="1836"/>
                    </a:cubicBezTo>
                    <a:cubicBezTo>
                      <a:pt x="991" y="1834"/>
                      <a:pt x="988" y="1832"/>
                      <a:pt x="986" y="1832"/>
                    </a:cubicBezTo>
                    <a:cubicBezTo>
                      <a:pt x="990" y="1829"/>
                      <a:pt x="997" y="1836"/>
                      <a:pt x="993" y="1843"/>
                    </a:cubicBezTo>
                    <a:cubicBezTo>
                      <a:pt x="991" y="1846"/>
                      <a:pt x="986" y="1848"/>
                      <a:pt x="982" y="1846"/>
                    </a:cubicBezTo>
                    <a:cubicBezTo>
                      <a:pt x="974" y="1844"/>
                      <a:pt x="972" y="1836"/>
                      <a:pt x="975" y="1830"/>
                    </a:cubicBezTo>
                    <a:cubicBezTo>
                      <a:pt x="977" y="1824"/>
                      <a:pt x="983" y="1820"/>
                      <a:pt x="990" y="1820"/>
                    </a:cubicBezTo>
                    <a:cubicBezTo>
                      <a:pt x="971" y="1819"/>
                      <a:pt x="946" y="1837"/>
                      <a:pt x="938" y="1849"/>
                    </a:cubicBezTo>
                    <a:cubicBezTo>
                      <a:pt x="938" y="1848"/>
                      <a:pt x="937" y="1846"/>
                      <a:pt x="936" y="1846"/>
                    </a:cubicBezTo>
                    <a:cubicBezTo>
                      <a:pt x="950" y="1828"/>
                      <a:pt x="976" y="1814"/>
                      <a:pt x="993" y="1818"/>
                    </a:cubicBezTo>
                    <a:cubicBezTo>
                      <a:pt x="975" y="1800"/>
                      <a:pt x="966" y="1784"/>
                      <a:pt x="952" y="1775"/>
                    </a:cubicBezTo>
                    <a:cubicBezTo>
                      <a:pt x="945" y="1770"/>
                      <a:pt x="937" y="1767"/>
                      <a:pt x="930" y="1768"/>
                    </a:cubicBezTo>
                    <a:cubicBezTo>
                      <a:pt x="929" y="1767"/>
                      <a:pt x="927" y="1766"/>
                      <a:pt x="924" y="1766"/>
                    </a:cubicBezTo>
                    <a:cubicBezTo>
                      <a:pt x="934" y="1761"/>
                      <a:pt x="946" y="1765"/>
                      <a:pt x="956" y="1773"/>
                    </a:cubicBezTo>
                    <a:cubicBezTo>
                      <a:pt x="957" y="1774"/>
                      <a:pt x="958" y="1774"/>
                      <a:pt x="958" y="1775"/>
                    </a:cubicBezTo>
                    <a:cubicBezTo>
                      <a:pt x="951" y="1761"/>
                      <a:pt x="934" y="1749"/>
                      <a:pt x="917" y="1745"/>
                    </a:cubicBezTo>
                    <a:cubicBezTo>
                      <a:pt x="911" y="1743"/>
                      <a:pt x="902" y="1741"/>
                      <a:pt x="895" y="1745"/>
                    </a:cubicBezTo>
                    <a:cubicBezTo>
                      <a:pt x="892" y="1747"/>
                      <a:pt x="888" y="1752"/>
                      <a:pt x="890" y="1757"/>
                    </a:cubicBezTo>
                    <a:cubicBezTo>
                      <a:pt x="891" y="1758"/>
                      <a:pt x="892" y="1759"/>
                      <a:pt x="894" y="1759"/>
                    </a:cubicBezTo>
                    <a:cubicBezTo>
                      <a:pt x="896" y="1758"/>
                      <a:pt x="897" y="1757"/>
                      <a:pt x="897" y="1756"/>
                    </a:cubicBezTo>
                    <a:cubicBezTo>
                      <a:pt x="897" y="1754"/>
                      <a:pt x="896" y="1753"/>
                      <a:pt x="895" y="1753"/>
                    </a:cubicBezTo>
                    <a:cubicBezTo>
                      <a:pt x="894" y="1752"/>
                      <a:pt x="893" y="1753"/>
                      <a:pt x="892" y="1754"/>
                    </a:cubicBezTo>
                    <a:cubicBezTo>
                      <a:pt x="892" y="1755"/>
                      <a:pt x="892" y="1756"/>
                      <a:pt x="893" y="1756"/>
                    </a:cubicBezTo>
                    <a:cubicBezTo>
                      <a:pt x="892" y="1756"/>
                      <a:pt x="891" y="1755"/>
                      <a:pt x="891" y="1754"/>
                    </a:cubicBezTo>
                    <a:cubicBezTo>
                      <a:pt x="891" y="1753"/>
                      <a:pt x="892" y="1751"/>
                      <a:pt x="893" y="1751"/>
                    </a:cubicBezTo>
                    <a:cubicBezTo>
                      <a:pt x="896" y="1750"/>
                      <a:pt x="899" y="1751"/>
                      <a:pt x="900" y="1754"/>
                    </a:cubicBezTo>
                    <a:cubicBezTo>
                      <a:pt x="900" y="1756"/>
                      <a:pt x="900" y="1758"/>
                      <a:pt x="899" y="1760"/>
                    </a:cubicBezTo>
                    <a:cubicBezTo>
                      <a:pt x="898" y="1761"/>
                      <a:pt x="896" y="1762"/>
                      <a:pt x="894" y="1762"/>
                    </a:cubicBezTo>
                    <a:cubicBezTo>
                      <a:pt x="892" y="1763"/>
                      <a:pt x="889" y="1761"/>
                      <a:pt x="888" y="1759"/>
                    </a:cubicBezTo>
                    <a:cubicBezTo>
                      <a:pt x="885" y="1754"/>
                      <a:pt x="888" y="1749"/>
                      <a:pt x="892" y="1746"/>
                    </a:cubicBezTo>
                    <a:cubicBezTo>
                      <a:pt x="893" y="1744"/>
                      <a:pt x="896" y="1743"/>
                      <a:pt x="898" y="1742"/>
                    </a:cubicBezTo>
                    <a:cubicBezTo>
                      <a:pt x="888" y="1743"/>
                      <a:pt x="881" y="1750"/>
                      <a:pt x="876" y="1758"/>
                    </a:cubicBezTo>
                    <a:cubicBezTo>
                      <a:pt x="873" y="1764"/>
                      <a:pt x="873" y="1770"/>
                      <a:pt x="875" y="1775"/>
                    </a:cubicBezTo>
                    <a:cubicBezTo>
                      <a:pt x="875" y="1775"/>
                      <a:pt x="875" y="1775"/>
                      <a:pt x="875" y="1775"/>
                    </a:cubicBezTo>
                    <a:cubicBezTo>
                      <a:pt x="874" y="1770"/>
                      <a:pt x="878" y="1764"/>
                      <a:pt x="886" y="1767"/>
                    </a:cubicBezTo>
                    <a:cubicBezTo>
                      <a:pt x="891" y="1768"/>
                      <a:pt x="897" y="1779"/>
                      <a:pt x="910" y="1772"/>
                    </a:cubicBezTo>
                    <a:cubicBezTo>
                      <a:pt x="906" y="1778"/>
                      <a:pt x="901" y="1783"/>
                      <a:pt x="894" y="1784"/>
                    </a:cubicBezTo>
                    <a:cubicBezTo>
                      <a:pt x="888" y="1786"/>
                      <a:pt x="880" y="1785"/>
                      <a:pt x="876" y="1780"/>
                    </a:cubicBezTo>
                    <a:cubicBezTo>
                      <a:pt x="871" y="1773"/>
                      <a:pt x="871" y="1764"/>
                      <a:pt x="875" y="1757"/>
                    </a:cubicBezTo>
                    <a:cubicBezTo>
                      <a:pt x="880" y="1747"/>
                      <a:pt x="890" y="1741"/>
                      <a:pt x="901" y="1740"/>
                    </a:cubicBezTo>
                    <a:cubicBezTo>
                      <a:pt x="911" y="1740"/>
                      <a:pt x="927" y="1745"/>
                      <a:pt x="936" y="1751"/>
                    </a:cubicBezTo>
                    <a:cubicBezTo>
                      <a:pt x="944" y="1755"/>
                      <a:pt x="953" y="1763"/>
                      <a:pt x="958" y="1771"/>
                    </a:cubicBezTo>
                    <a:cubicBezTo>
                      <a:pt x="956" y="1765"/>
                      <a:pt x="955" y="1760"/>
                      <a:pt x="955" y="1754"/>
                    </a:cubicBezTo>
                    <a:cubicBezTo>
                      <a:pt x="955" y="1740"/>
                      <a:pt x="958" y="1731"/>
                      <a:pt x="965" y="1720"/>
                    </a:cubicBezTo>
                    <a:cubicBezTo>
                      <a:pt x="968" y="1716"/>
                      <a:pt x="970" y="1713"/>
                      <a:pt x="973" y="1710"/>
                    </a:cubicBezTo>
                    <a:cubicBezTo>
                      <a:pt x="974" y="1711"/>
                      <a:pt x="975" y="1712"/>
                      <a:pt x="975" y="1713"/>
                    </a:cubicBezTo>
                    <a:cubicBezTo>
                      <a:pt x="973" y="1715"/>
                      <a:pt x="971" y="1718"/>
                      <a:pt x="968" y="1722"/>
                    </a:cubicBezTo>
                    <a:cubicBezTo>
                      <a:pt x="962" y="1732"/>
                      <a:pt x="959" y="1741"/>
                      <a:pt x="960" y="1754"/>
                    </a:cubicBezTo>
                    <a:cubicBezTo>
                      <a:pt x="961" y="1770"/>
                      <a:pt x="968" y="1783"/>
                      <a:pt x="978" y="1795"/>
                    </a:cubicBezTo>
                    <a:cubicBezTo>
                      <a:pt x="976" y="1791"/>
                      <a:pt x="975" y="1787"/>
                      <a:pt x="974" y="1783"/>
                    </a:cubicBezTo>
                    <a:cubicBezTo>
                      <a:pt x="974" y="1783"/>
                      <a:pt x="974" y="1783"/>
                      <a:pt x="974" y="1783"/>
                    </a:cubicBezTo>
                    <a:cubicBezTo>
                      <a:pt x="973" y="1774"/>
                      <a:pt x="973" y="1766"/>
                      <a:pt x="978" y="1758"/>
                    </a:cubicBezTo>
                    <a:cubicBezTo>
                      <a:pt x="976" y="1767"/>
                      <a:pt x="976" y="1773"/>
                      <a:pt x="977" y="1782"/>
                    </a:cubicBezTo>
                    <a:cubicBezTo>
                      <a:pt x="977" y="1782"/>
                      <a:pt x="977" y="1782"/>
                      <a:pt x="977" y="1782"/>
                    </a:cubicBezTo>
                    <a:cubicBezTo>
                      <a:pt x="980" y="1800"/>
                      <a:pt x="984" y="1803"/>
                      <a:pt x="997" y="1815"/>
                    </a:cubicBezTo>
                    <a:cubicBezTo>
                      <a:pt x="1017" y="1833"/>
                      <a:pt x="1039" y="1851"/>
                      <a:pt x="1048" y="1874"/>
                    </a:cubicBezTo>
                    <a:cubicBezTo>
                      <a:pt x="1040" y="1860"/>
                      <a:pt x="1002" y="1814"/>
                      <a:pt x="983" y="1825"/>
                    </a:cubicBezTo>
                    <a:close/>
                    <a:moveTo>
                      <a:pt x="977" y="1771"/>
                    </a:moveTo>
                    <a:cubicBezTo>
                      <a:pt x="990" y="1772"/>
                      <a:pt x="990" y="1755"/>
                      <a:pt x="992" y="1750"/>
                    </a:cubicBezTo>
                    <a:cubicBezTo>
                      <a:pt x="993" y="1745"/>
                      <a:pt x="994" y="1742"/>
                      <a:pt x="998" y="1740"/>
                    </a:cubicBezTo>
                    <a:cubicBezTo>
                      <a:pt x="993" y="1740"/>
                      <a:pt x="981" y="1744"/>
                      <a:pt x="976" y="1748"/>
                    </a:cubicBezTo>
                    <a:cubicBezTo>
                      <a:pt x="969" y="1753"/>
                      <a:pt x="967" y="1761"/>
                      <a:pt x="973" y="1769"/>
                    </a:cubicBezTo>
                    <a:cubicBezTo>
                      <a:pt x="973" y="1764"/>
                      <a:pt x="976" y="1758"/>
                      <a:pt x="981" y="1755"/>
                    </a:cubicBezTo>
                    <a:cubicBezTo>
                      <a:pt x="979" y="1758"/>
                      <a:pt x="976" y="1765"/>
                      <a:pt x="977" y="1771"/>
                    </a:cubicBezTo>
                    <a:close/>
                    <a:moveTo>
                      <a:pt x="909" y="1801"/>
                    </a:moveTo>
                    <a:cubicBezTo>
                      <a:pt x="906" y="1799"/>
                      <a:pt x="903" y="1799"/>
                      <a:pt x="901" y="1802"/>
                    </a:cubicBezTo>
                    <a:cubicBezTo>
                      <a:pt x="898" y="1804"/>
                      <a:pt x="898" y="1808"/>
                      <a:pt x="901" y="1810"/>
                    </a:cubicBezTo>
                    <a:cubicBezTo>
                      <a:pt x="903" y="1812"/>
                      <a:pt x="907" y="1812"/>
                      <a:pt x="909" y="1809"/>
                    </a:cubicBezTo>
                    <a:cubicBezTo>
                      <a:pt x="911" y="1807"/>
                      <a:pt x="911" y="1804"/>
                      <a:pt x="909" y="1801"/>
                    </a:cubicBezTo>
                    <a:close/>
                    <a:moveTo>
                      <a:pt x="916" y="1786"/>
                    </a:moveTo>
                    <a:cubicBezTo>
                      <a:pt x="913" y="1783"/>
                      <a:pt x="908" y="1783"/>
                      <a:pt x="906" y="1786"/>
                    </a:cubicBezTo>
                    <a:cubicBezTo>
                      <a:pt x="903" y="1789"/>
                      <a:pt x="903" y="1793"/>
                      <a:pt x="906" y="1796"/>
                    </a:cubicBezTo>
                    <a:cubicBezTo>
                      <a:pt x="909" y="1799"/>
                      <a:pt x="913" y="1799"/>
                      <a:pt x="916" y="1796"/>
                    </a:cubicBezTo>
                    <a:cubicBezTo>
                      <a:pt x="918" y="1793"/>
                      <a:pt x="918" y="1789"/>
                      <a:pt x="916" y="1786"/>
                    </a:cubicBezTo>
                    <a:close/>
                    <a:moveTo>
                      <a:pt x="928" y="1768"/>
                    </a:moveTo>
                    <a:cubicBezTo>
                      <a:pt x="924" y="1765"/>
                      <a:pt x="918" y="1765"/>
                      <a:pt x="915" y="1769"/>
                    </a:cubicBezTo>
                    <a:cubicBezTo>
                      <a:pt x="911" y="1772"/>
                      <a:pt x="911" y="1778"/>
                      <a:pt x="915" y="1782"/>
                    </a:cubicBezTo>
                    <a:cubicBezTo>
                      <a:pt x="919" y="1785"/>
                      <a:pt x="925" y="1785"/>
                      <a:pt x="928" y="1782"/>
                    </a:cubicBezTo>
                    <a:cubicBezTo>
                      <a:pt x="932" y="1778"/>
                      <a:pt x="932" y="1772"/>
                      <a:pt x="928" y="1768"/>
                    </a:cubicBezTo>
                    <a:close/>
                    <a:moveTo>
                      <a:pt x="988" y="1694"/>
                    </a:moveTo>
                    <a:cubicBezTo>
                      <a:pt x="993" y="1696"/>
                      <a:pt x="995" y="1703"/>
                      <a:pt x="993" y="1708"/>
                    </a:cubicBezTo>
                    <a:cubicBezTo>
                      <a:pt x="990" y="1713"/>
                      <a:pt x="984" y="1715"/>
                      <a:pt x="979" y="1713"/>
                    </a:cubicBezTo>
                    <a:cubicBezTo>
                      <a:pt x="974" y="1710"/>
                      <a:pt x="972" y="1704"/>
                      <a:pt x="974" y="1699"/>
                    </a:cubicBezTo>
                    <a:cubicBezTo>
                      <a:pt x="977" y="1694"/>
                      <a:pt x="983" y="1692"/>
                      <a:pt x="988" y="1694"/>
                    </a:cubicBezTo>
                    <a:close/>
                    <a:moveTo>
                      <a:pt x="1004" y="1689"/>
                    </a:moveTo>
                    <a:cubicBezTo>
                      <a:pt x="1007" y="1691"/>
                      <a:pt x="1008" y="1695"/>
                      <a:pt x="1007" y="1698"/>
                    </a:cubicBezTo>
                    <a:cubicBezTo>
                      <a:pt x="1005" y="1702"/>
                      <a:pt x="1001" y="1703"/>
                      <a:pt x="998" y="1701"/>
                    </a:cubicBezTo>
                    <a:cubicBezTo>
                      <a:pt x="995" y="1700"/>
                      <a:pt x="993" y="1696"/>
                      <a:pt x="995" y="1692"/>
                    </a:cubicBezTo>
                    <a:cubicBezTo>
                      <a:pt x="996" y="1689"/>
                      <a:pt x="1000" y="1688"/>
                      <a:pt x="1004" y="1689"/>
                    </a:cubicBezTo>
                    <a:close/>
                    <a:moveTo>
                      <a:pt x="1126" y="1815"/>
                    </a:moveTo>
                    <a:cubicBezTo>
                      <a:pt x="1135" y="1827"/>
                      <a:pt x="1146" y="1837"/>
                      <a:pt x="1159" y="1840"/>
                    </a:cubicBezTo>
                    <a:cubicBezTo>
                      <a:pt x="1173" y="1843"/>
                      <a:pt x="1188" y="1840"/>
                      <a:pt x="1196" y="1829"/>
                    </a:cubicBezTo>
                    <a:cubicBezTo>
                      <a:pt x="1201" y="1822"/>
                      <a:pt x="1203" y="1814"/>
                      <a:pt x="1204" y="1806"/>
                    </a:cubicBezTo>
                    <a:cubicBezTo>
                      <a:pt x="1204" y="1797"/>
                      <a:pt x="1202" y="1790"/>
                      <a:pt x="1198" y="1782"/>
                    </a:cubicBezTo>
                    <a:cubicBezTo>
                      <a:pt x="1194" y="1775"/>
                      <a:pt x="1189" y="1769"/>
                      <a:pt x="1183" y="1764"/>
                    </a:cubicBezTo>
                    <a:cubicBezTo>
                      <a:pt x="1179" y="1762"/>
                      <a:pt x="1177" y="1760"/>
                      <a:pt x="1173" y="1758"/>
                    </a:cubicBezTo>
                    <a:cubicBezTo>
                      <a:pt x="1164" y="1753"/>
                      <a:pt x="1156" y="1750"/>
                      <a:pt x="1146" y="1749"/>
                    </a:cubicBezTo>
                    <a:cubicBezTo>
                      <a:pt x="1131" y="1747"/>
                      <a:pt x="1119" y="1749"/>
                      <a:pt x="1106" y="1755"/>
                    </a:cubicBezTo>
                    <a:cubicBezTo>
                      <a:pt x="1105" y="1755"/>
                      <a:pt x="1104" y="1756"/>
                      <a:pt x="1103" y="1756"/>
                    </a:cubicBezTo>
                    <a:cubicBezTo>
                      <a:pt x="1109" y="1747"/>
                      <a:pt x="1111" y="1737"/>
                      <a:pt x="1111" y="1726"/>
                    </a:cubicBezTo>
                    <a:cubicBezTo>
                      <a:pt x="1111" y="1714"/>
                      <a:pt x="1107" y="1701"/>
                      <a:pt x="1098" y="1693"/>
                    </a:cubicBezTo>
                    <a:cubicBezTo>
                      <a:pt x="1094" y="1689"/>
                      <a:pt x="1089" y="1687"/>
                      <a:pt x="1083" y="1685"/>
                    </a:cubicBezTo>
                    <a:cubicBezTo>
                      <a:pt x="1089" y="1688"/>
                      <a:pt x="1093" y="1691"/>
                      <a:pt x="1096" y="1694"/>
                    </a:cubicBezTo>
                    <a:cubicBezTo>
                      <a:pt x="1105" y="1703"/>
                      <a:pt x="1108" y="1714"/>
                      <a:pt x="1108" y="1726"/>
                    </a:cubicBezTo>
                    <a:cubicBezTo>
                      <a:pt x="1107" y="1735"/>
                      <a:pt x="1105" y="1742"/>
                      <a:pt x="1102" y="1749"/>
                    </a:cubicBezTo>
                    <a:cubicBezTo>
                      <a:pt x="1095" y="1762"/>
                      <a:pt x="1085" y="1770"/>
                      <a:pt x="1077" y="1782"/>
                    </a:cubicBezTo>
                    <a:cubicBezTo>
                      <a:pt x="1076" y="1783"/>
                      <a:pt x="1076" y="1783"/>
                      <a:pt x="1076" y="1783"/>
                    </a:cubicBezTo>
                    <a:cubicBezTo>
                      <a:pt x="1072" y="1790"/>
                      <a:pt x="1069" y="1797"/>
                      <a:pt x="1066" y="1804"/>
                    </a:cubicBezTo>
                    <a:cubicBezTo>
                      <a:pt x="1066" y="1806"/>
                      <a:pt x="1061" y="1825"/>
                      <a:pt x="1063" y="1826"/>
                    </a:cubicBezTo>
                    <a:cubicBezTo>
                      <a:pt x="1064" y="1826"/>
                      <a:pt x="1068" y="1814"/>
                      <a:pt x="1068" y="1812"/>
                    </a:cubicBezTo>
                    <a:cubicBezTo>
                      <a:pt x="1072" y="1803"/>
                      <a:pt x="1075" y="1794"/>
                      <a:pt x="1081" y="1786"/>
                    </a:cubicBezTo>
                    <a:cubicBezTo>
                      <a:pt x="1081" y="1785"/>
                      <a:pt x="1081" y="1785"/>
                      <a:pt x="1081" y="1785"/>
                    </a:cubicBezTo>
                    <a:cubicBezTo>
                      <a:pt x="1088" y="1773"/>
                      <a:pt x="1096" y="1765"/>
                      <a:pt x="1108" y="1759"/>
                    </a:cubicBezTo>
                    <a:cubicBezTo>
                      <a:pt x="1122" y="1752"/>
                      <a:pt x="1140" y="1749"/>
                      <a:pt x="1154" y="1756"/>
                    </a:cubicBezTo>
                    <a:cubicBezTo>
                      <a:pt x="1162" y="1760"/>
                      <a:pt x="1171" y="1772"/>
                      <a:pt x="1167" y="1781"/>
                    </a:cubicBezTo>
                    <a:cubicBezTo>
                      <a:pt x="1165" y="1784"/>
                      <a:pt x="1162" y="1786"/>
                      <a:pt x="1158" y="1786"/>
                    </a:cubicBezTo>
                    <a:cubicBezTo>
                      <a:pt x="1155" y="1785"/>
                      <a:pt x="1153" y="1783"/>
                      <a:pt x="1153" y="1779"/>
                    </a:cubicBezTo>
                    <a:cubicBezTo>
                      <a:pt x="1153" y="1777"/>
                      <a:pt x="1154" y="1775"/>
                      <a:pt x="1155" y="1774"/>
                    </a:cubicBezTo>
                    <a:cubicBezTo>
                      <a:pt x="1157" y="1772"/>
                      <a:pt x="1161" y="1773"/>
                      <a:pt x="1162" y="1776"/>
                    </a:cubicBezTo>
                    <a:cubicBezTo>
                      <a:pt x="1162" y="1777"/>
                      <a:pt x="1162" y="1779"/>
                      <a:pt x="1161" y="1780"/>
                    </a:cubicBezTo>
                    <a:cubicBezTo>
                      <a:pt x="1163" y="1780"/>
                      <a:pt x="1164" y="1778"/>
                      <a:pt x="1164" y="1776"/>
                    </a:cubicBezTo>
                    <a:cubicBezTo>
                      <a:pt x="1165" y="1773"/>
                      <a:pt x="1162" y="1770"/>
                      <a:pt x="1159" y="1769"/>
                    </a:cubicBezTo>
                    <a:cubicBezTo>
                      <a:pt x="1153" y="1767"/>
                      <a:pt x="1148" y="1771"/>
                      <a:pt x="1146" y="1776"/>
                    </a:cubicBezTo>
                    <a:cubicBezTo>
                      <a:pt x="1145" y="1780"/>
                      <a:pt x="1145" y="1785"/>
                      <a:pt x="1148" y="1788"/>
                    </a:cubicBezTo>
                    <a:cubicBezTo>
                      <a:pt x="1150" y="1792"/>
                      <a:pt x="1154" y="1793"/>
                      <a:pt x="1158" y="1794"/>
                    </a:cubicBezTo>
                    <a:cubicBezTo>
                      <a:pt x="1164" y="1794"/>
                      <a:pt x="1169" y="1791"/>
                      <a:pt x="1171" y="1786"/>
                    </a:cubicBezTo>
                    <a:cubicBezTo>
                      <a:pt x="1177" y="1774"/>
                      <a:pt x="1169" y="1762"/>
                      <a:pt x="1159" y="1756"/>
                    </a:cubicBezTo>
                    <a:cubicBezTo>
                      <a:pt x="1155" y="1755"/>
                      <a:pt x="1152" y="1753"/>
                      <a:pt x="1148" y="1753"/>
                    </a:cubicBezTo>
                    <a:cubicBezTo>
                      <a:pt x="1160" y="1754"/>
                      <a:pt x="1170" y="1758"/>
                      <a:pt x="1181" y="1766"/>
                    </a:cubicBezTo>
                    <a:cubicBezTo>
                      <a:pt x="1188" y="1771"/>
                      <a:pt x="1192" y="1776"/>
                      <a:pt x="1196" y="1783"/>
                    </a:cubicBezTo>
                    <a:cubicBezTo>
                      <a:pt x="1200" y="1791"/>
                      <a:pt x="1202" y="1797"/>
                      <a:pt x="1202" y="1806"/>
                    </a:cubicBezTo>
                    <a:cubicBezTo>
                      <a:pt x="1202" y="1811"/>
                      <a:pt x="1201" y="1815"/>
                      <a:pt x="1200" y="1819"/>
                    </a:cubicBezTo>
                    <a:cubicBezTo>
                      <a:pt x="1200" y="1819"/>
                      <a:pt x="1200" y="1819"/>
                      <a:pt x="1200" y="1819"/>
                    </a:cubicBezTo>
                    <a:cubicBezTo>
                      <a:pt x="1202" y="1807"/>
                      <a:pt x="1193" y="1795"/>
                      <a:pt x="1177" y="1802"/>
                    </a:cubicBezTo>
                    <a:cubicBezTo>
                      <a:pt x="1165" y="1806"/>
                      <a:pt x="1154" y="1829"/>
                      <a:pt x="1126" y="1815"/>
                    </a:cubicBezTo>
                    <a:close/>
                    <a:moveTo>
                      <a:pt x="1096" y="1696"/>
                    </a:moveTo>
                    <a:cubicBezTo>
                      <a:pt x="1087" y="1708"/>
                      <a:pt x="1072" y="1693"/>
                      <a:pt x="1066" y="1689"/>
                    </a:cubicBezTo>
                    <a:cubicBezTo>
                      <a:pt x="1061" y="1686"/>
                      <a:pt x="1057" y="1685"/>
                      <a:pt x="1053" y="1686"/>
                    </a:cubicBezTo>
                    <a:cubicBezTo>
                      <a:pt x="1057" y="1682"/>
                      <a:pt x="1071" y="1675"/>
                      <a:pt x="1078" y="1674"/>
                    </a:cubicBezTo>
                    <a:cubicBezTo>
                      <a:pt x="1088" y="1673"/>
                      <a:pt x="1098" y="1679"/>
                      <a:pt x="1098" y="1691"/>
                    </a:cubicBezTo>
                    <a:cubicBezTo>
                      <a:pt x="1094" y="1687"/>
                      <a:pt x="1086" y="1684"/>
                      <a:pt x="1080" y="1685"/>
                    </a:cubicBezTo>
                    <a:cubicBezTo>
                      <a:pt x="1084" y="1686"/>
                      <a:pt x="1092" y="1690"/>
                      <a:pt x="1096" y="1696"/>
                    </a:cubicBezTo>
                    <a:close/>
                    <a:moveTo>
                      <a:pt x="981" y="1978"/>
                    </a:moveTo>
                    <a:cubicBezTo>
                      <a:pt x="968" y="1961"/>
                      <a:pt x="964" y="1948"/>
                      <a:pt x="955" y="1930"/>
                    </a:cubicBezTo>
                    <a:cubicBezTo>
                      <a:pt x="950" y="1922"/>
                      <a:pt x="944" y="1915"/>
                      <a:pt x="934" y="1912"/>
                    </a:cubicBezTo>
                    <a:cubicBezTo>
                      <a:pt x="926" y="1909"/>
                      <a:pt x="918" y="1911"/>
                      <a:pt x="912" y="1917"/>
                    </a:cubicBezTo>
                    <a:cubicBezTo>
                      <a:pt x="907" y="1922"/>
                      <a:pt x="905" y="1929"/>
                      <a:pt x="907" y="1936"/>
                    </a:cubicBezTo>
                    <a:cubicBezTo>
                      <a:pt x="909" y="1941"/>
                      <a:pt x="912" y="1944"/>
                      <a:pt x="916" y="1946"/>
                    </a:cubicBezTo>
                    <a:cubicBezTo>
                      <a:pt x="922" y="1948"/>
                      <a:pt x="930" y="1946"/>
                      <a:pt x="931" y="1939"/>
                    </a:cubicBezTo>
                    <a:cubicBezTo>
                      <a:pt x="932" y="1935"/>
                      <a:pt x="930" y="1931"/>
                      <a:pt x="927" y="1929"/>
                    </a:cubicBezTo>
                    <a:cubicBezTo>
                      <a:pt x="922" y="1927"/>
                      <a:pt x="917" y="1929"/>
                      <a:pt x="915" y="1933"/>
                    </a:cubicBezTo>
                    <a:cubicBezTo>
                      <a:pt x="913" y="1937"/>
                      <a:pt x="915" y="1943"/>
                      <a:pt x="919" y="1945"/>
                    </a:cubicBezTo>
                    <a:cubicBezTo>
                      <a:pt x="920" y="1945"/>
                      <a:pt x="921" y="1945"/>
                      <a:pt x="922" y="1945"/>
                    </a:cubicBezTo>
                    <a:cubicBezTo>
                      <a:pt x="920" y="1945"/>
                      <a:pt x="918" y="1945"/>
                      <a:pt x="917" y="1944"/>
                    </a:cubicBezTo>
                    <a:cubicBezTo>
                      <a:pt x="913" y="1942"/>
                      <a:pt x="910" y="1940"/>
                      <a:pt x="909" y="1936"/>
                    </a:cubicBezTo>
                    <a:cubicBezTo>
                      <a:pt x="907" y="1930"/>
                      <a:pt x="909" y="1923"/>
                      <a:pt x="914" y="1919"/>
                    </a:cubicBezTo>
                    <a:cubicBezTo>
                      <a:pt x="919" y="1914"/>
                      <a:pt x="926" y="1913"/>
                      <a:pt x="933" y="1915"/>
                    </a:cubicBezTo>
                    <a:cubicBezTo>
                      <a:pt x="942" y="1919"/>
                      <a:pt x="946" y="1925"/>
                      <a:pt x="951" y="1933"/>
                    </a:cubicBezTo>
                    <a:cubicBezTo>
                      <a:pt x="960" y="1951"/>
                      <a:pt x="964" y="1964"/>
                      <a:pt x="977" y="1981"/>
                    </a:cubicBezTo>
                    <a:cubicBezTo>
                      <a:pt x="990" y="1996"/>
                      <a:pt x="1006" y="2007"/>
                      <a:pt x="1026" y="2012"/>
                    </a:cubicBezTo>
                    <a:cubicBezTo>
                      <a:pt x="1044" y="2015"/>
                      <a:pt x="1060" y="2010"/>
                      <a:pt x="1072" y="1995"/>
                    </a:cubicBezTo>
                    <a:cubicBezTo>
                      <a:pt x="1082" y="1981"/>
                      <a:pt x="1084" y="1962"/>
                      <a:pt x="1074" y="1948"/>
                    </a:cubicBezTo>
                    <a:cubicBezTo>
                      <a:pt x="1074" y="1948"/>
                      <a:pt x="1074" y="1948"/>
                      <a:pt x="1074" y="1948"/>
                    </a:cubicBezTo>
                    <a:cubicBezTo>
                      <a:pt x="1074" y="1956"/>
                      <a:pt x="1071" y="1966"/>
                      <a:pt x="1062" y="1971"/>
                    </a:cubicBezTo>
                    <a:cubicBezTo>
                      <a:pt x="1048" y="1981"/>
                      <a:pt x="1033" y="1977"/>
                      <a:pt x="1023" y="1964"/>
                    </a:cubicBezTo>
                    <a:cubicBezTo>
                      <a:pt x="1005" y="1940"/>
                      <a:pt x="976" y="1961"/>
                      <a:pt x="996" y="1988"/>
                    </a:cubicBezTo>
                    <a:cubicBezTo>
                      <a:pt x="1005" y="2001"/>
                      <a:pt x="1024" y="2005"/>
                      <a:pt x="1037" y="2003"/>
                    </a:cubicBezTo>
                    <a:cubicBezTo>
                      <a:pt x="1063" y="1998"/>
                      <a:pt x="1086" y="1971"/>
                      <a:pt x="1074" y="1948"/>
                    </a:cubicBezTo>
                    <a:cubicBezTo>
                      <a:pt x="1082" y="1962"/>
                      <a:pt x="1079" y="1980"/>
                      <a:pt x="1069" y="1994"/>
                    </a:cubicBezTo>
                    <a:cubicBezTo>
                      <a:pt x="1058" y="2007"/>
                      <a:pt x="1043" y="2011"/>
                      <a:pt x="1027" y="2007"/>
                    </a:cubicBezTo>
                    <a:cubicBezTo>
                      <a:pt x="1008" y="2003"/>
                      <a:pt x="993" y="1992"/>
                      <a:pt x="981" y="1978"/>
                    </a:cubicBezTo>
                    <a:close/>
                    <a:moveTo>
                      <a:pt x="1062" y="1836"/>
                    </a:moveTo>
                    <a:cubicBezTo>
                      <a:pt x="1083" y="1809"/>
                      <a:pt x="1112" y="1809"/>
                      <a:pt x="1126" y="1800"/>
                    </a:cubicBezTo>
                    <a:cubicBezTo>
                      <a:pt x="1142" y="1790"/>
                      <a:pt x="1130" y="1772"/>
                      <a:pt x="1112" y="1779"/>
                    </a:cubicBezTo>
                    <a:cubicBezTo>
                      <a:pt x="1091" y="1786"/>
                      <a:pt x="1071" y="1811"/>
                      <a:pt x="1062" y="1836"/>
                    </a:cubicBezTo>
                    <a:close/>
                    <a:moveTo>
                      <a:pt x="1050" y="1877"/>
                    </a:moveTo>
                    <a:cubicBezTo>
                      <a:pt x="1037" y="1867"/>
                      <a:pt x="1022" y="1863"/>
                      <a:pt x="1007" y="1866"/>
                    </a:cubicBezTo>
                    <a:cubicBezTo>
                      <a:pt x="994" y="1869"/>
                      <a:pt x="981" y="1877"/>
                      <a:pt x="980" y="1891"/>
                    </a:cubicBezTo>
                    <a:cubicBezTo>
                      <a:pt x="974" y="1890"/>
                      <a:pt x="970" y="1882"/>
                      <a:pt x="973" y="1874"/>
                    </a:cubicBezTo>
                    <a:cubicBezTo>
                      <a:pt x="976" y="1866"/>
                      <a:pt x="987" y="1858"/>
                      <a:pt x="999" y="1861"/>
                    </a:cubicBezTo>
                    <a:cubicBezTo>
                      <a:pt x="1001" y="1850"/>
                      <a:pt x="1034" y="1853"/>
                      <a:pt x="1050" y="1877"/>
                    </a:cubicBezTo>
                    <a:close/>
                    <a:moveTo>
                      <a:pt x="1092" y="2009"/>
                    </a:moveTo>
                    <a:cubicBezTo>
                      <a:pt x="1103" y="2005"/>
                      <a:pt x="1116" y="1995"/>
                      <a:pt x="1121" y="1987"/>
                    </a:cubicBezTo>
                    <a:cubicBezTo>
                      <a:pt x="1128" y="1976"/>
                      <a:pt x="1133" y="1958"/>
                      <a:pt x="1124" y="1947"/>
                    </a:cubicBezTo>
                    <a:cubicBezTo>
                      <a:pt x="1135" y="1939"/>
                      <a:pt x="1138" y="1927"/>
                      <a:pt x="1140" y="1915"/>
                    </a:cubicBezTo>
                    <a:cubicBezTo>
                      <a:pt x="1143" y="1899"/>
                      <a:pt x="1149" y="1882"/>
                      <a:pt x="1163" y="1880"/>
                    </a:cubicBezTo>
                    <a:cubicBezTo>
                      <a:pt x="1147" y="1874"/>
                      <a:pt x="1129" y="1888"/>
                      <a:pt x="1121" y="1901"/>
                    </a:cubicBezTo>
                    <a:cubicBezTo>
                      <a:pt x="1110" y="1920"/>
                      <a:pt x="1114" y="1934"/>
                      <a:pt x="1115" y="1957"/>
                    </a:cubicBezTo>
                    <a:cubicBezTo>
                      <a:pt x="1115" y="1970"/>
                      <a:pt x="1106" y="1997"/>
                      <a:pt x="1092" y="2009"/>
                    </a:cubicBezTo>
                    <a:close/>
                    <a:moveTo>
                      <a:pt x="1055" y="1887"/>
                    </a:moveTo>
                    <a:cubicBezTo>
                      <a:pt x="1046" y="1876"/>
                      <a:pt x="1026" y="1886"/>
                      <a:pt x="1016" y="1896"/>
                    </a:cubicBezTo>
                    <a:cubicBezTo>
                      <a:pt x="1006" y="1907"/>
                      <a:pt x="996" y="1923"/>
                      <a:pt x="979" y="1924"/>
                    </a:cubicBezTo>
                    <a:cubicBezTo>
                      <a:pt x="969" y="1924"/>
                      <a:pt x="960" y="1920"/>
                      <a:pt x="956" y="1911"/>
                    </a:cubicBezTo>
                    <a:cubicBezTo>
                      <a:pt x="953" y="1906"/>
                      <a:pt x="954" y="1900"/>
                      <a:pt x="959" y="1896"/>
                    </a:cubicBezTo>
                    <a:cubicBezTo>
                      <a:pt x="957" y="1901"/>
                      <a:pt x="960" y="1908"/>
                      <a:pt x="966" y="1910"/>
                    </a:cubicBezTo>
                    <a:cubicBezTo>
                      <a:pt x="972" y="1913"/>
                      <a:pt x="979" y="1909"/>
                      <a:pt x="983" y="1903"/>
                    </a:cubicBezTo>
                    <a:cubicBezTo>
                      <a:pt x="992" y="1892"/>
                      <a:pt x="998" y="1880"/>
                      <a:pt x="1010" y="1873"/>
                    </a:cubicBezTo>
                    <a:cubicBezTo>
                      <a:pt x="1024" y="1865"/>
                      <a:pt x="1046" y="1868"/>
                      <a:pt x="1055" y="1887"/>
                    </a:cubicBezTo>
                    <a:close/>
                    <a:moveTo>
                      <a:pt x="1048" y="1750"/>
                    </a:moveTo>
                    <a:cubicBezTo>
                      <a:pt x="1057" y="1736"/>
                      <a:pt x="1056" y="1711"/>
                      <a:pt x="1047" y="1697"/>
                    </a:cubicBezTo>
                    <a:cubicBezTo>
                      <a:pt x="1037" y="1683"/>
                      <a:pt x="1021" y="1687"/>
                      <a:pt x="1029" y="1705"/>
                    </a:cubicBezTo>
                    <a:cubicBezTo>
                      <a:pt x="1035" y="1718"/>
                      <a:pt x="1052" y="1735"/>
                      <a:pt x="1048" y="1750"/>
                    </a:cubicBezTo>
                    <a:close/>
                    <a:moveTo>
                      <a:pt x="1035" y="1770"/>
                    </a:moveTo>
                    <a:cubicBezTo>
                      <a:pt x="1033" y="1773"/>
                      <a:pt x="1033" y="1776"/>
                      <a:pt x="1033" y="1779"/>
                    </a:cubicBezTo>
                    <a:cubicBezTo>
                      <a:pt x="1034" y="1783"/>
                      <a:pt x="1038" y="1787"/>
                      <a:pt x="1043" y="1787"/>
                    </a:cubicBezTo>
                    <a:cubicBezTo>
                      <a:pt x="1048" y="1788"/>
                      <a:pt x="1053" y="1784"/>
                      <a:pt x="1054" y="1780"/>
                    </a:cubicBezTo>
                    <a:cubicBezTo>
                      <a:pt x="1057" y="1772"/>
                      <a:pt x="1051" y="1769"/>
                      <a:pt x="1048" y="1765"/>
                    </a:cubicBezTo>
                    <a:cubicBezTo>
                      <a:pt x="1046" y="1759"/>
                      <a:pt x="1049" y="1753"/>
                      <a:pt x="1055" y="1748"/>
                    </a:cubicBezTo>
                    <a:cubicBezTo>
                      <a:pt x="1062" y="1743"/>
                      <a:pt x="1071" y="1742"/>
                      <a:pt x="1078" y="1748"/>
                    </a:cubicBezTo>
                    <a:cubicBezTo>
                      <a:pt x="1082" y="1751"/>
                      <a:pt x="1085" y="1756"/>
                      <a:pt x="1081" y="1760"/>
                    </a:cubicBezTo>
                    <a:cubicBezTo>
                      <a:pt x="1080" y="1755"/>
                      <a:pt x="1072" y="1753"/>
                      <a:pt x="1068" y="1759"/>
                    </a:cubicBezTo>
                    <a:cubicBezTo>
                      <a:pt x="1066" y="1762"/>
                      <a:pt x="1066" y="1770"/>
                      <a:pt x="1065" y="1779"/>
                    </a:cubicBezTo>
                    <a:cubicBezTo>
                      <a:pt x="1064" y="1787"/>
                      <a:pt x="1062" y="1795"/>
                      <a:pt x="1057" y="1800"/>
                    </a:cubicBezTo>
                    <a:cubicBezTo>
                      <a:pt x="1047" y="1811"/>
                      <a:pt x="1029" y="1809"/>
                      <a:pt x="1021" y="1798"/>
                    </a:cubicBezTo>
                    <a:cubicBezTo>
                      <a:pt x="1017" y="1791"/>
                      <a:pt x="1016" y="1784"/>
                      <a:pt x="1017" y="1777"/>
                    </a:cubicBezTo>
                    <a:cubicBezTo>
                      <a:pt x="1018" y="1769"/>
                      <a:pt x="1026" y="1751"/>
                      <a:pt x="1021" y="1742"/>
                    </a:cubicBezTo>
                    <a:cubicBezTo>
                      <a:pt x="1018" y="1736"/>
                      <a:pt x="1012" y="1735"/>
                      <a:pt x="1009" y="1738"/>
                    </a:cubicBezTo>
                    <a:cubicBezTo>
                      <a:pt x="1007" y="1733"/>
                      <a:pt x="1013" y="1727"/>
                      <a:pt x="1019" y="1726"/>
                    </a:cubicBezTo>
                    <a:cubicBezTo>
                      <a:pt x="1031" y="1725"/>
                      <a:pt x="1044" y="1737"/>
                      <a:pt x="1043" y="1753"/>
                    </a:cubicBezTo>
                    <a:cubicBezTo>
                      <a:pt x="1043" y="1758"/>
                      <a:pt x="1040" y="1763"/>
                      <a:pt x="1035" y="1770"/>
                    </a:cubicBezTo>
                    <a:close/>
                    <a:moveTo>
                      <a:pt x="1037" y="1772"/>
                    </a:moveTo>
                    <a:cubicBezTo>
                      <a:pt x="1034" y="1776"/>
                      <a:pt x="1035" y="1782"/>
                      <a:pt x="1039" y="1784"/>
                    </a:cubicBezTo>
                    <a:cubicBezTo>
                      <a:pt x="1047" y="1789"/>
                      <a:pt x="1054" y="1780"/>
                      <a:pt x="1052" y="1773"/>
                    </a:cubicBezTo>
                    <a:cubicBezTo>
                      <a:pt x="1050" y="1768"/>
                      <a:pt x="1045" y="1766"/>
                      <a:pt x="1046" y="1758"/>
                    </a:cubicBezTo>
                    <a:cubicBezTo>
                      <a:pt x="1043" y="1766"/>
                      <a:pt x="1040" y="1766"/>
                      <a:pt x="1037" y="1772"/>
                    </a:cubicBezTo>
                    <a:close/>
                    <a:moveTo>
                      <a:pt x="1031" y="1809"/>
                    </a:moveTo>
                    <a:cubicBezTo>
                      <a:pt x="1038" y="1813"/>
                      <a:pt x="1048" y="1811"/>
                      <a:pt x="1053" y="1807"/>
                    </a:cubicBezTo>
                    <a:cubicBezTo>
                      <a:pt x="1060" y="1812"/>
                      <a:pt x="1053" y="1829"/>
                      <a:pt x="1040" y="1827"/>
                    </a:cubicBezTo>
                    <a:cubicBezTo>
                      <a:pt x="1032" y="1826"/>
                      <a:pt x="1027" y="1816"/>
                      <a:pt x="1031" y="1809"/>
                    </a:cubicBezTo>
                    <a:close/>
                    <a:moveTo>
                      <a:pt x="1260" y="1944"/>
                    </a:moveTo>
                    <a:cubicBezTo>
                      <a:pt x="1236" y="1941"/>
                      <a:pt x="1226" y="1964"/>
                      <a:pt x="1223" y="1976"/>
                    </a:cubicBezTo>
                    <a:cubicBezTo>
                      <a:pt x="1219" y="1990"/>
                      <a:pt x="1219" y="2006"/>
                      <a:pt x="1205" y="2015"/>
                    </a:cubicBezTo>
                    <a:cubicBezTo>
                      <a:pt x="1197" y="2019"/>
                      <a:pt x="1188" y="2019"/>
                      <a:pt x="1181" y="2014"/>
                    </a:cubicBezTo>
                    <a:cubicBezTo>
                      <a:pt x="1177" y="2011"/>
                      <a:pt x="1175" y="2006"/>
                      <a:pt x="1177" y="2001"/>
                    </a:cubicBezTo>
                    <a:cubicBezTo>
                      <a:pt x="1178" y="2005"/>
                      <a:pt x="1184" y="2010"/>
                      <a:pt x="1189" y="2009"/>
                    </a:cubicBezTo>
                    <a:cubicBezTo>
                      <a:pt x="1195" y="2008"/>
                      <a:pt x="1199" y="2003"/>
                      <a:pt x="1200" y="1996"/>
                    </a:cubicBezTo>
                    <a:cubicBezTo>
                      <a:pt x="1202" y="1981"/>
                      <a:pt x="1206" y="1965"/>
                      <a:pt x="1215" y="1954"/>
                    </a:cubicBezTo>
                    <a:cubicBezTo>
                      <a:pt x="1224" y="1943"/>
                      <a:pt x="1244" y="1935"/>
                      <a:pt x="1260" y="1944"/>
                    </a:cubicBezTo>
                    <a:close/>
                    <a:moveTo>
                      <a:pt x="1171" y="2173"/>
                    </a:moveTo>
                    <a:cubicBezTo>
                      <a:pt x="1171" y="2176"/>
                      <a:pt x="1169" y="2178"/>
                      <a:pt x="1167" y="2179"/>
                    </a:cubicBezTo>
                    <a:cubicBezTo>
                      <a:pt x="1165" y="2180"/>
                      <a:pt x="1161" y="2180"/>
                      <a:pt x="1158" y="2178"/>
                    </a:cubicBezTo>
                    <a:cubicBezTo>
                      <a:pt x="1155" y="2175"/>
                      <a:pt x="1155" y="2171"/>
                      <a:pt x="1156" y="2168"/>
                    </a:cubicBezTo>
                    <a:cubicBezTo>
                      <a:pt x="1159" y="2162"/>
                      <a:pt x="1164" y="2164"/>
                      <a:pt x="1168" y="2163"/>
                    </a:cubicBezTo>
                    <a:cubicBezTo>
                      <a:pt x="1172" y="2162"/>
                      <a:pt x="1174" y="2157"/>
                      <a:pt x="1174" y="2151"/>
                    </a:cubicBezTo>
                    <a:cubicBezTo>
                      <a:pt x="1173" y="2145"/>
                      <a:pt x="1169" y="2140"/>
                      <a:pt x="1162" y="2139"/>
                    </a:cubicBezTo>
                    <a:cubicBezTo>
                      <a:pt x="1159" y="2138"/>
                      <a:pt x="1154" y="2139"/>
                      <a:pt x="1154" y="2143"/>
                    </a:cubicBezTo>
                    <a:cubicBezTo>
                      <a:pt x="1157" y="2142"/>
                      <a:pt x="1162" y="2144"/>
                      <a:pt x="1161" y="2150"/>
                    </a:cubicBezTo>
                    <a:cubicBezTo>
                      <a:pt x="1160" y="2152"/>
                      <a:pt x="1156" y="2157"/>
                      <a:pt x="1152" y="2161"/>
                    </a:cubicBezTo>
                    <a:cubicBezTo>
                      <a:pt x="1147" y="2166"/>
                      <a:pt x="1144" y="2171"/>
                      <a:pt x="1144" y="2176"/>
                    </a:cubicBezTo>
                    <a:cubicBezTo>
                      <a:pt x="1143" y="2187"/>
                      <a:pt x="1153" y="2196"/>
                      <a:pt x="1163" y="2195"/>
                    </a:cubicBezTo>
                    <a:cubicBezTo>
                      <a:pt x="1169" y="2194"/>
                      <a:pt x="1173" y="2191"/>
                      <a:pt x="1176" y="2187"/>
                    </a:cubicBezTo>
                    <a:cubicBezTo>
                      <a:pt x="1180" y="2182"/>
                      <a:pt x="1187" y="2169"/>
                      <a:pt x="1194" y="2167"/>
                    </a:cubicBezTo>
                    <a:cubicBezTo>
                      <a:pt x="1199" y="2166"/>
                      <a:pt x="1202" y="2169"/>
                      <a:pt x="1202" y="2172"/>
                    </a:cubicBezTo>
                    <a:cubicBezTo>
                      <a:pt x="1206" y="2171"/>
                      <a:pt x="1207" y="2164"/>
                      <a:pt x="1204" y="2160"/>
                    </a:cubicBezTo>
                    <a:cubicBezTo>
                      <a:pt x="1198" y="2153"/>
                      <a:pt x="1185" y="2152"/>
                      <a:pt x="1177" y="2160"/>
                    </a:cubicBezTo>
                    <a:cubicBezTo>
                      <a:pt x="1174" y="2163"/>
                      <a:pt x="1173" y="2168"/>
                      <a:pt x="1171" y="2173"/>
                    </a:cubicBezTo>
                    <a:close/>
                    <a:moveTo>
                      <a:pt x="1024" y="2229"/>
                    </a:moveTo>
                    <a:cubicBezTo>
                      <a:pt x="1033" y="2214"/>
                      <a:pt x="1026" y="2201"/>
                      <a:pt x="1026" y="2195"/>
                    </a:cubicBezTo>
                    <a:cubicBezTo>
                      <a:pt x="1026" y="2188"/>
                      <a:pt x="1034" y="2188"/>
                      <a:pt x="1036" y="2195"/>
                    </a:cubicBezTo>
                    <a:cubicBezTo>
                      <a:pt x="1038" y="2203"/>
                      <a:pt x="1035" y="2219"/>
                      <a:pt x="1024" y="2229"/>
                    </a:cubicBezTo>
                    <a:close/>
                    <a:moveTo>
                      <a:pt x="1039" y="2164"/>
                    </a:moveTo>
                    <a:cubicBezTo>
                      <a:pt x="1040" y="2165"/>
                      <a:pt x="1041" y="2167"/>
                      <a:pt x="1041" y="2168"/>
                    </a:cubicBezTo>
                    <a:cubicBezTo>
                      <a:pt x="1041" y="2170"/>
                      <a:pt x="1040" y="2172"/>
                      <a:pt x="1038" y="2172"/>
                    </a:cubicBezTo>
                    <a:cubicBezTo>
                      <a:pt x="1035" y="2173"/>
                      <a:pt x="1033" y="2172"/>
                      <a:pt x="1032" y="2170"/>
                    </a:cubicBezTo>
                    <a:cubicBezTo>
                      <a:pt x="1030" y="2167"/>
                      <a:pt x="1032" y="2166"/>
                      <a:pt x="1033" y="2163"/>
                    </a:cubicBezTo>
                    <a:cubicBezTo>
                      <a:pt x="1033" y="2161"/>
                      <a:pt x="1031" y="2158"/>
                      <a:pt x="1028" y="2157"/>
                    </a:cubicBezTo>
                    <a:cubicBezTo>
                      <a:pt x="1025" y="2156"/>
                      <a:pt x="1021" y="2156"/>
                      <a:pt x="1019" y="2159"/>
                    </a:cubicBezTo>
                    <a:cubicBezTo>
                      <a:pt x="1017" y="2161"/>
                      <a:pt x="1017" y="2163"/>
                      <a:pt x="1019" y="2165"/>
                    </a:cubicBezTo>
                    <a:cubicBezTo>
                      <a:pt x="1019" y="2163"/>
                      <a:pt x="1022" y="2161"/>
                      <a:pt x="1024" y="2163"/>
                    </a:cubicBezTo>
                    <a:cubicBezTo>
                      <a:pt x="1025" y="2164"/>
                      <a:pt x="1026" y="2168"/>
                      <a:pt x="1027" y="2171"/>
                    </a:cubicBezTo>
                    <a:cubicBezTo>
                      <a:pt x="1029" y="2175"/>
                      <a:pt x="1030" y="2178"/>
                      <a:pt x="1033" y="2179"/>
                    </a:cubicBezTo>
                    <a:cubicBezTo>
                      <a:pt x="1038" y="2183"/>
                      <a:pt x="1046" y="2180"/>
                      <a:pt x="1048" y="2175"/>
                    </a:cubicBezTo>
                    <a:cubicBezTo>
                      <a:pt x="1049" y="2172"/>
                      <a:pt x="1049" y="2168"/>
                      <a:pt x="1047" y="2166"/>
                    </a:cubicBezTo>
                    <a:cubicBezTo>
                      <a:pt x="1046" y="2162"/>
                      <a:pt x="1041" y="2155"/>
                      <a:pt x="1042" y="2151"/>
                    </a:cubicBezTo>
                    <a:cubicBezTo>
                      <a:pt x="1043" y="2148"/>
                      <a:pt x="1045" y="2147"/>
                      <a:pt x="1047" y="2148"/>
                    </a:cubicBezTo>
                    <a:cubicBezTo>
                      <a:pt x="1048" y="2146"/>
                      <a:pt x="1044" y="2144"/>
                      <a:pt x="1041" y="2144"/>
                    </a:cubicBezTo>
                    <a:cubicBezTo>
                      <a:pt x="1036" y="2145"/>
                      <a:pt x="1032" y="2151"/>
                      <a:pt x="1034" y="2158"/>
                    </a:cubicBezTo>
                    <a:cubicBezTo>
                      <a:pt x="1035" y="2160"/>
                      <a:pt x="1036" y="2162"/>
                      <a:pt x="1039" y="2164"/>
                    </a:cubicBezTo>
                    <a:close/>
                    <a:moveTo>
                      <a:pt x="1039" y="2165"/>
                    </a:moveTo>
                    <a:cubicBezTo>
                      <a:pt x="1040" y="2167"/>
                      <a:pt x="1040" y="2169"/>
                      <a:pt x="1039" y="2171"/>
                    </a:cubicBezTo>
                    <a:cubicBezTo>
                      <a:pt x="1036" y="2173"/>
                      <a:pt x="1032" y="2170"/>
                      <a:pt x="1032" y="2167"/>
                    </a:cubicBezTo>
                    <a:cubicBezTo>
                      <a:pt x="1033" y="2165"/>
                      <a:pt x="1034" y="2164"/>
                      <a:pt x="1033" y="2160"/>
                    </a:cubicBezTo>
                    <a:cubicBezTo>
                      <a:pt x="1035" y="2163"/>
                      <a:pt x="1037" y="2163"/>
                      <a:pt x="1039" y="2165"/>
                    </a:cubicBezTo>
                    <a:close/>
                    <a:moveTo>
                      <a:pt x="1045" y="2180"/>
                    </a:moveTo>
                    <a:cubicBezTo>
                      <a:pt x="1042" y="2183"/>
                      <a:pt x="1038" y="2183"/>
                      <a:pt x="1035" y="2182"/>
                    </a:cubicBezTo>
                    <a:cubicBezTo>
                      <a:pt x="1033" y="2185"/>
                      <a:pt x="1037" y="2191"/>
                      <a:pt x="1043" y="2189"/>
                    </a:cubicBezTo>
                    <a:cubicBezTo>
                      <a:pt x="1046" y="2188"/>
                      <a:pt x="1047" y="2183"/>
                      <a:pt x="1045" y="2180"/>
                    </a:cubicBezTo>
                    <a:close/>
                    <a:moveTo>
                      <a:pt x="1043" y="2190"/>
                    </a:moveTo>
                    <a:cubicBezTo>
                      <a:pt x="1042" y="2191"/>
                      <a:pt x="1041" y="2191"/>
                      <a:pt x="1041" y="2191"/>
                    </a:cubicBezTo>
                    <a:cubicBezTo>
                      <a:pt x="1042" y="2198"/>
                      <a:pt x="1041" y="2207"/>
                      <a:pt x="1038" y="2215"/>
                    </a:cubicBezTo>
                    <a:cubicBezTo>
                      <a:pt x="1032" y="2229"/>
                      <a:pt x="1018" y="2232"/>
                      <a:pt x="1007" y="2251"/>
                    </a:cubicBezTo>
                    <a:cubicBezTo>
                      <a:pt x="1001" y="2260"/>
                      <a:pt x="999" y="2268"/>
                      <a:pt x="999" y="2275"/>
                    </a:cubicBezTo>
                    <a:cubicBezTo>
                      <a:pt x="997" y="2290"/>
                      <a:pt x="1002" y="2308"/>
                      <a:pt x="995" y="2323"/>
                    </a:cubicBezTo>
                    <a:cubicBezTo>
                      <a:pt x="996" y="2316"/>
                      <a:pt x="990" y="2309"/>
                      <a:pt x="981" y="2314"/>
                    </a:cubicBezTo>
                    <a:cubicBezTo>
                      <a:pt x="975" y="2318"/>
                      <a:pt x="971" y="2331"/>
                      <a:pt x="955" y="2326"/>
                    </a:cubicBezTo>
                    <a:cubicBezTo>
                      <a:pt x="961" y="2333"/>
                      <a:pt x="969" y="2337"/>
                      <a:pt x="978" y="2337"/>
                    </a:cubicBezTo>
                    <a:cubicBezTo>
                      <a:pt x="983" y="2337"/>
                      <a:pt x="988" y="2335"/>
                      <a:pt x="992" y="2331"/>
                    </a:cubicBezTo>
                    <a:cubicBezTo>
                      <a:pt x="1009" y="2314"/>
                      <a:pt x="994" y="2283"/>
                      <a:pt x="1004" y="2265"/>
                    </a:cubicBezTo>
                    <a:cubicBezTo>
                      <a:pt x="1003" y="2266"/>
                      <a:pt x="1003" y="2267"/>
                      <a:pt x="1003" y="2268"/>
                    </a:cubicBezTo>
                    <a:cubicBezTo>
                      <a:pt x="996" y="2286"/>
                      <a:pt x="1009" y="2306"/>
                      <a:pt x="1028" y="2310"/>
                    </a:cubicBezTo>
                    <a:cubicBezTo>
                      <a:pt x="1037" y="2312"/>
                      <a:pt x="1047" y="2310"/>
                      <a:pt x="1055" y="2303"/>
                    </a:cubicBezTo>
                    <a:cubicBezTo>
                      <a:pt x="1064" y="2295"/>
                      <a:pt x="1069" y="2284"/>
                      <a:pt x="1067" y="2273"/>
                    </a:cubicBezTo>
                    <a:cubicBezTo>
                      <a:pt x="1065" y="2261"/>
                      <a:pt x="1056" y="2251"/>
                      <a:pt x="1044" y="2250"/>
                    </a:cubicBezTo>
                    <a:cubicBezTo>
                      <a:pt x="1036" y="2250"/>
                      <a:pt x="1029" y="2254"/>
                      <a:pt x="1026" y="2261"/>
                    </a:cubicBezTo>
                    <a:cubicBezTo>
                      <a:pt x="1022" y="2271"/>
                      <a:pt x="1026" y="2279"/>
                      <a:pt x="1032" y="2283"/>
                    </a:cubicBezTo>
                    <a:cubicBezTo>
                      <a:pt x="1040" y="2288"/>
                      <a:pt x="1050" y="2286"/>
                      <a:pt x="1053" y="2276"/>
                    </a:cubicBezTo>
                    <a:cubicBezTo>
                      <a:pt x="1049" y="2286"/>
                      <a:pt x="1039" y="2287"/>
                      <a:pt x="1032" y="2281"/>
                    </a:cubicBezTo>
                    <a:cubicBezTo>
                      <a:pt x="1027" y="2277"/>
                      <a:pt x="1025" y="2270"/>
                      <a:pt x="1029" y="2262"/>
                    </a:cubicBezTo>
                    <a:cubicBezTo>
                      <a:pt x="1031" y="2256"/>
                      <a:pt x="1037" y="2253"/>
                      <a:pt x="1044" y="2253"/>
                    </a:cubicBezTo>
                    <a:cubicBezTo>
                      <a:pt x="1055" y="2254"/>
                      <a:pt x="1061" y="2263"/>
                      <a:pt x="1063" y="2273"/>
                    </a:cubicBezTo>
                    <a:cubicBezTo>
                      <a:pt x="1065" y="2284"/>
                      <a:pt x="1061" y="2293"/>
                      <a:pt x="1053" y="2300"/>
                    </a:cubicBezTo>
                    <a:cubicBezTo>
                      <a:pt x="1045" y="2308"/>
                      <a:pt x="1035" y="2309"/>
                      <a:pt x="1026" y="2307"/>
                    </a:cubicBezTo>
                    <a:cubicBezTo>
                      <a:pt x="1010" y="2302"/>
                      <a:pt x="999" y="2285"/>
                      <a:pt x="1004" y="2268"/>
                    </a:cubicBezTo>
                    <a:cubicBezTo>
                      <a:pt x="1009" y="2255"/>
                      <a:pt x="1018" y="2248"/>
                      <a:pt x="1032" y="2245"/>
                    </a:cubicBezTo>
                    <a:cubicBezTo>
                      <a:pt x="1054" y="2241"/>
                      <a:pt x="1078" y="2250"/>
                      <a:pt x="1087" y="2265"/>
                    </a:cubicBezTo>
                    <a:cubicBezTo>
                      <a:pt x="1093" y="2273"/>
                      <a:pt x="1093" y="2284"/>
                      <a:pt x="1084" y="2289"/>
                    </a:cubicBezTo>
                    <a:cubicBezTo>
                      <a:pt x="1078" y="2291"/>
                      <a:pt x="1073" y="2289"/>
                      <a:pt x="1070" y="2283"/>
                    </a:cubicBezTo>
                    <a:cubicBezTo>
                      <a:pt x="1066" y="2292"/>
                      <a:pt x="1079" y="2302"/>
                      <a:pt x="1092" y="2298"/>
                    </a:cubicBezTo>
                    <a:cubicBezTo>
                      <a:pt x="1105" y="2295"/>
                      <a:pt x="1110" y="2286"/>
                      <a:pt x="1111" y="2277"/>
                    </a:cubicBezTo>
                    <a:cubicBezTo>
                      <a:pt x="1113" y="2263"/>
                      <a:pt x="1103" y="2248"/>
                      <a:pt x="1088" y="2242"/>
                    </a:cubicBezTo>
                    <a:cubicBezTo>
                      <a:pt x="1072" y="2235"/>
                      <a:pt x="1052" y="2235"/>
                      <a:pt x="1035" y="2241"/>
                    </a:cubicBezTo>
                    <a:cubicBezTo>
                      <a:pt x="1037" y="2240"/>
                      <a:pt x="1040" y="2239"/>
                      <a:pt x="1042" y="2238"/>
                    </a:cubicBezTo>
                    <a:cubicBezTo>
                      <a:pt x="1071" y="2229"/>
                      <a:pt x="1099" y="2235"/>
                      <a:pt x="1121" y="2257"/>
                    </a:cubicBezTo>
                    <a:cubicBezTo>
                      <a:pt x="1136" y="2273"/>
                      <a:pt x="1141" y="2294"/>
                      <a:pt x="1134" y="2315"/>
                    </a:cubicBezTo>
                    <a:cubicBezTo>
                      <a:pt x="1129" y="2328"/>
                      <a:pt x="1121" y="2339"/>
                      <a:pt x="1111" y="2347"/>
                    </a:cubicBezTo>
                    <a:cubicBezTo>
                      <a:pt x="1100" y="2355"/>
                      <a:pt x="1087" y="2362"/>
                      <a:pt x="1074" y="2364"/>
                    </a:cubicBezTo>
                    <a:cubicBezTo>
                      <a:pt x="1067" y="2365"/>
                      <a:pt x="1061" y="2365"/>
                      <a:pt x="1055" y="2364"/>
                    </a:cubicBezTo>
                    <a:cubicBezTo>
                      <a:pt x="1043" y="2361"/>
                      <a:pt x="1032" y="2354"/>
                      <a:pt x="1025" y="2343"/>
                    </a:cubicBezTo>
                    <a:cubicBezTo>
                      <a:pt x="1021" y="2335"/>
                      <a:pt x="1020" y="2326"/>
                      <a:pt x="1025" y="2317"/>
                    </a:cubicBezTo>
                    <a:cubicBezTo>
                      <a:pt x="1011" y="2318"/>
                      <a:pt x="1002" y="2344"/>
                      <a:pt x="1023" y="2354"/>
                    </a:cubicBezTo>
                    <a:cubicBezTo>
                      <a:pt x="1023" y="2368"/>
                      <a:pt x="1046" y="2371"/>
                      <a:pt x="1062" y="2368"/>
                    </a:cubicBezTo>
                    <a:cubicBezTo>
                      <a:pt x="1043" y="2373"/>
                      <a:pt x="1015" y="2367"/>
                      <a:pt x="1002" y="2363"/>
                    </a:cubicBezTo>
                    <a:cubicBezTo>
                      <a:pt x="1002" y="2364"/>
                      <a:pt x="1001" y="2365"/>
                      <a:pt x="1001" y="2366"/>
                    </a:cubicBezTo>
                    <a:cubicBezTo>
                      <a:pt x="1006" y="2367"/>
                      <a:pt x="1013" y="2369"/>
                      <a:pt x="1021" y="2371"/>
                    </a:cubicBezTo>
                    <a:cubicBezTo>
                      <a:pt x="1010" y="2373"/>
                      <a:pt x="1001" y="2381"/>
                      <a:pt x="998" y="2392"/>
                    </a:cubicBezTo>
                    <a:cubicBezTo>
                      <a:pt x="992" y="2411"/>
                      <a:pt x="1003" y="2434"/>
                      <a:pt x="992" y="2456"/>
                    </a:cubicBezTo>
                    <a:cubicBezTo>
                      <a:pt x="1009" y="2441"/>
                      <a:pt x="1008" y="2416"/>
                      <a:pt x="1011" y="2403"/>
                    </a:cubicBezTo>
                    <a:cubicBezTo>
                      <a:pt x="1018" y="2376"/>
                      <a:pt x="1031" y="2375"/>
                      <a:pt x="1052" y="2373"/>
                    </a:cubicBezTo>
                    <a:cubicBezTo>
                      <a:pt x="1048" y="2374"/>
                      <a:pt x="1045" y="2376"/>
                      <a:pt x="1042" y="2377"/>
                    </a:cubicBezTo>
                    <a:cubicBezTo>
                      <a:pt x="1024" y="2389"/>
                      <a:pt x="1014" y="2410"/>
                      <a:pt x="1016" y="2430"/>
                    </a:cubicBezTo>
                    <a:cubicBezTo>
                      <a:pt x="1019" y="2447"/>
                      <a:pt x="1029" y="2460"/>
                      <a:pt x="1045" y="2466"/>
                    </a:cubicBezTo>
                    <a:cubicBezTo>
                      <a:pt x="1066" y="2473"/>
                      <a:pt x="1087" y="2467"/>
                      <a:pt x="1101" y="2450"/>
                    </a:cubicBezTo>
                    <a:cubicBezTo>
                      <a:pt x="1106" y="2442"/>
                      <a:pt x="1109" y="2433"/>
                      <a:pt x="1108" y="2424"/>
                    </a:cubicBezTo>
                    <a:cubicBezTo>
                      <a:pt x="1107" y="2407"/>
                      <a:pt x="1095" y="2398"/>
                      <a:pt x="1080" y="2396"/>
                    </a:cubicBezTo>
                    <a:cubicBezTo>
                      <a:pt x="1093" y="2406"/>
                      <a:pt x="1086" y="2417"/>
                      <a:pt x="1086" y="2424"/>
                    </a:cubicBezTo>
                    <a:cubicBezTo>
                      <a:pt x="1088" y="2439"/>
                      <a:pt x="1107" y="2433"/>
                      <a:pt x="1106" y="2418"/>
                    </a:cubicBezTo>
                    <a:cubicBezTo>
                      <a:pt x="1106" y="2416"/>
                      <a:pt x="1105" y="2415"/>
                      <a:pt x="1105" y="2413"/>
                    </a:cubicBezTo>
                    <a:cubicBezTo>
                      <a:pt x="1110" y="2425"/>
                      <a:pt x="1108" y="2438"/>
                      <a:pt x="1100" y="2449"/>
                    </a:cubicBezTo>
                    <a:cubicBezTo>
                      <a:pt x="1086" y="2464"/>
                      <a:pt x="1066" y="2470"/>
                      <a:pt x="1046" y="2463"/>
                    </a:cubicBezTo>
                    <a:cubicBezTo>
                      <a:pt x="1032" y="2458"/>
                      <a:pt x="1022" y="2445"/>
                      <a:pt x="1020" y="2430"/>
                    </a:cubicBezTo>
                    <a:cubicBezTo>
                      <a:pt x="1018" y="2412"/>
                      <a:pt x="1028" y="2393"/>
                      <a:pt x="1044" y="2383"/>
                    </a:cubicBezTo>
                    <a:cubicBezTo>
                      <a:pt x="1051" y="2379"/>
                      <a:pt x="1057" y="2376"/>
                      <a:pt x="1064" y="2374"/>
                    </a:cubicBezTo>
                    <a:cubicBezTo>
                      <a:pt x="1060" y="2376"/>
                      <a:pt x="1056" y="2378"/>
                      <a:pt x="1052" y="2381"/>
                    </a:cubicBezTo>
                    <a:cubicBezTo>
                      <a:pt x="1043" y="2389"/>
                      <a:pt x="1038" y="2404"/>
                      <a:pt x="1047" y="2415"/>
                    </a:cubicBezTo>
                    <a:cubicBezTo>
                      <a:pt x="1051" y="2419"/>
                      <a:pt x="1057" y="2421"/>
                      <a:pt x="1063" y="2419"/>
                    </a:cubicBezTo>
                    <a:cubicBezTo>
                      <a:pt x="1067" y="2418"/>
                      <a:pt x="1070" y="2415"/>
                      <a:pt x="1072" y="2411"/>
                    </a:cubicBezTo>
                    <a:cubicBezTo>
                      <a:pt x="1074" y="2407"/>
                      <a:pt x="1073" y="2402"/>
                      <a:pt x="1071" y="2398"/>
                    </a:cubicBezTo>
                    <a:cubicBezTo>
                      <a:pt x="1068" y="2393"/>
                      <a:pt x="1061" y="2391"/>
                      <a:pt x="1055" y="2394"/>
                    </a:cubicBezTo>
                    <a:cubicBezTo>
                      <a:pt x="1052" y="2396"/>
                      <a:pt x="1051" y="2399"/>
                      <a:pt x="1052" y="2403"/>
                    </a:cubicBezTo>
                    <a:cubicBezTo>
                      <a:pt x="1052" y="2405"/>
                      <a:pt x="1054" y="2407"/>
                      <a:pt x="1057" y="2406"/>
                    </a:cubicBezTo>
                    <a:cubicBezTo>
                      <a:pt x="1055" y="2405"/>
                      <a:pt x="1054" y="2404"/>
                      <a:pt x="1054" y="2402"/>
                    </a:cubicBezTo>
                    <a:cubicBezTo>
                      <a:pt x="1054" y="2399"/>
                      <a:pt x="1058" y="2397"/>
                      <a:pt x="1061" y="2398"/>
                    </a:cubicBezTo>
                    <a:cubicBezTo>
                      <a:pt x="1063" y="2399"/>
                      <a:pt x="1064" y="2401"/>
                      <a:pt x="1065" y="2403"/>
                    </a:cubicBezTo>
                    <a:cubicBezTo>
                      <a:pt x="1065" y="2407"/>
                      <a:pt x="1064" y="2410"/>
                      <a:pt x="1061" y="2411"/>
                    </a:cubicBezTo>
                    <a:cubicBezTo>
                      <a:pt x="1057" y="2413"/>
                      <a:pt x="1053" y="2412"/>
                      <a:pt x="1051" y="2409"/>
                    </a:cubicBezTo>
                    <a:cubicBezTo>
                      <a:pt x="1044" y="2400"/>
                      <a:pt x="1050" y="2386"/>
                      <a:pt x="1057" y="2380"/>
                    </a:cubicBezTo>
                    <a:cubicBezTo>
                      <a:pt x="1066" y="2372"/>
                      <a:pt x="1079" y="2370"/>
                      <a:pt x="1090" y="2366"/>
                    </a:cubicBezTo>
                    <a:cubicBezTo>
                      <a:pt x="1101" y="2361"/>
                      <a:pt x="1113" y="2354"/>
                      <a:pt x="1123" y="2340"/>
                    </a:cubicBezTo>
                    <a:cubicBezTo>
                      <a:pt x="1121" y="2343"/>
                      <a:pt x="1120" y="2346"/>
                      <a:pt x="1119" y="2350"/>
                    </a:cubicBezTo>
                    <a:cubicBezTo>
                      <a:pt x="1112" y="2371"/>
                      <a:pt x="1116" y="2391"/>
                      <a:pt x="1133" y="2406"/>
                    </a:cubicBezTo>
                    <a:cubicBezTo>
                      <a:pt x="1150" y="2419"/>
                      <a:pt x="1171" y="2423"/>
                      <a:pt x="1190" y="2413"/>
                    </a:cubicBezTo>
                    <a:cubicBezTo>
                      <a:pt x="1208" y="2405"/>
                      <a:pt x="1221" y="2387"/>
                      <a:pt x="1220" y="2367"/>
                    </a:cubicBezTo>
                    <a:cubicBezTo>
                      <a:pt x="1219" y="2349"/>
                      <a:pt x="1209" y="2334"/>
                      <a:pt x="1194" y="2330"/>
                    </a:cubicBezTo>
                    <a:cubicBezTo>
                      <a:pt x="1184" y="2327"/>
                      <a:pt x="1174" y="2328"/>
                      <a:pt x="1166" y="2333"/>
                    </a:cubicBezTo>
                    <a:cubicBezTo>
                      <a:pt x="1161" y="2336"/>
                      <a:pt x="1157" y="2341"/>
                      <a:pt x="1155" y="2346"/>
                    </a:cubicBezTo>
                    <a:cubicBezTo>
                      <a:pt x="1151" y="2356"/>
                      <a:pt x="1154" y="2366"/>
                      <a:pt x="1162" y="2371"/>
                    </a:cubicBezTo>
                    <a:cubicBezTo>
                      <a:pt x="1171" y="2377"/>
                      <a:pt x="1184" y="2375"/>
                      <a:pt x="1190" y="2366"/>
                    </a:cubicBezTo>
                    <a:cubicBezTo>
                      <a:pt x="1196" y="2357"/>
                      <a:pt x="1194" y="2344"/>
                      <a:pt x="1184" y="2338"/>
                    </a:cubicBezTo>
                    <a:cubicBezTo>
                      <a:pt x="1177" y="2332"/>
                      <a:pt x="1166" y="2334"/>
                      <a:pt x="1159" y="2340"/>
                    </a:cubicBezTo>
                    <a:cubicBezTo>
                      <a:pt x="1168" y="2330"/>
                      <a:pt x="1181" y="2327"/>
                      <a:pt x="1194" y="2331"/>
                    </a:cubicBezTo>
                    <a:cubicBezTo>
                      <a:pt x="1208" y="2336"/>
                      <a:pt x="1217" y="2350"/>
                      <a:pt x="1218" y="2367"/>
                    </a:cubicBezTo>
                    <a:cubicBezTo>
                      <a:pt x="1218" y="2386"/>
                      <a:pt x="1206" y="2402"/>
                      <a:pt x="1189" y="2410"/>
                    </a:cubicBezTo>
                    <a:cubicBezTo>
                      <a:pt x="1171" y="2419"/>
                      <a:pt x="1151" y="2415"/>
                      <a:pt x="1136" y="2403"/>
                    </a:cubicBezTo>
                    <a:cubicBezTo>
                      <a:pt x="1121" y="2389"/>
                      <a:pt x="1117" y="2371"/>
                      <a:pt x="1124" y="2352"/>
                    </a:cubicBezTo>
                    <a:cubicBezTo>
                      <a:pt x="1128" y="2339"/>
                      <a:pt x="1137" y="2328"/>
                      <a:pt x="1141" y="2312"/>
                    </a:cubicBezTo>
                    <a:cubicBezTo>
                      <a:pt x="1146" y="2291"/>
                      <a:pt x="1140" y="2271"/>
                      <a:pt x="1124" y="2253"/>
                    </a:cubicBezTo>
                    <a:cubicBezTo>
                      <a:pt x="1102" y="2229"/>
                      <a:pt x="1070" y="2222"/>
                      <a:pt x="1040" y="2233"/>
                    </a:cubicBezTo>
                    <a:cubicBezTo>
                      <a:pt x="1026" y="2238"/>
                      <a:pt x="1015" y="2244"/>
                      <a:pt x="1007" y="2255"/>
                    </a:cubicBezTo>
                    <a:cubicBezTo>
                      <a:pt x="1014" y="2244"/>
                      <a:pt x="1024" y="2235"/>
                      <a:pt x="1035" y="2228"/>
                    </a:cubicBezTo>
                    <a:cubicBezTo>
                      <a:pt x="1051" y="2219"/>
                      <a:pt x="1072" y="2215"/>
                      <a:pt x="1090" y="2216"/>
                    </a:cubicBezTo>
                    <a:cubicBezTo>
                      <a:pt x="1098" y="2216"/>
                      <a:pt x="1104" y="2215"/>
                      <a:pt x="1111" y="2213"/>
                    </a:cubicBezTo>
                    <a:cubicBezTo>
                      <a:pt x="1113" y="2213"/>
                      <a:pt x="1115" y="2212"/>
                      <a:pt x="1117" y="2212"/>
                    </a:cubicBezTo>
                    <a:cubicBezTo>
                      <a:pt x="1120" y="2210"/>
                      <a:pt x="1123" y="2209"/>
                      <a:pt x="1126" y="2207"/>
                    </a:cubicBezTo>
                    <a:cubicBezTo>
                      <a:pt x="1127" y="2207"/>
                      <a:pt x="1136" y="2201"/>
                      <a:pt x="1135" y="2199"/>
                    </a:cubicBezTo>
                    <a:cubicBezTo>
                      <a:pt x="1134" y="2199"/>
                      <a:pt x="1129" y="2202"/>
                      <a:pt x="1128" y="2203"/>
                    </a:cubicBezTo>
                    <a:cubicBezTo>
                      <a:pt x="1124" y="2205"/>
                      <a:pt x="1120" y="2206"/>
                      <a:pt x="1116" y="2208"/>
                    </a:cubicBezTo>
                    <a:cubicBezTo>
                      <a:pt x="1114" y="2209"/>
                      <a:pt x="1112" y="2209"/>
                      <a:pt x="1110" y="2210"/>
                    </a:cubicBezTo>
                    <a:cubicBezTo>
                      <a:pt x="1103" y="2212"/>
                      <a:pt x="1098" y="2213"/>
                      <a:pt x="1090" y="2213"/>
                    </a:cubicBezTo>
                    <a:cubicBezTo>
                      <a:pt x="1090" y="2213"/>
                      <a:pt x="1089" y="2213"/>
                      <a:pt x="1088" y="2213"/>
                    </a:cubicBezTo>
                    <a:cubicBezTo>
                      <a:pt x="1090" y="2212"/>
                      <a:pt x="1092" y="2212"/>
                      <a:pt x="1094" y="2211"/>
                    </a:cubicBezTo>
                    <a:cubicBezTo>
                      <a:pt x="1100" y="2209"/>
                      <a:pt x="1105" y="2207"/>
                      <a:pt x="1110" y="2202"/>
                    </a:cubicBezTo>
                    <a:cubicBezTo>
                      <a:pt x="1123" y="2191"/>
                      <a:pt x="1120" y="2175"/>
                      <a:pt x="1111" y="2164"/>
                    </a:cubicBezTo>
                    <a:cubicBezTo>
                      <a:pt x="1103" y="2154"/>
                      <a:pt x="1091" y="2147"/>
                      <a:pt x="1078" y="2149"/>
                    </a:cubicBezTo>
                    <a:cubicBezTo>
                      <a:pt x="1067" y="2151"/>
                      <a:pt x="1060" y="2158"/>
                      <a:pt x="1059" y="2169"/>
                    </a:cubicBezTo>
                    <a:cubicBezTo>
                      <a:pt x="1058" y="2177"/>
                      <a:pt x="1061" y="2187"/>
                      <a:pt x="1069" y="2190"/>
                    </a:cubicBezTo>
                    <a:cubicBezTo>
                      <a:pt x="1073" y="2192"/>
                      <a:pt x="1078" y="2192"/>
                      <a:pt x="1082" y="2189"/>
                    </a:cubicBezTo>
                    <a:cubicBezTo>
                      <a:pt x="1085" y="2187"/>
                      <a:pt x="1087" y="2185"/>
                      <a:pt x="1087" y="2182"/>
                    </a:cubicBezTo>
                    <a:cubicBezTo>
                      <a:pt x="1087" y="2178"/>
                      <a:pt x="1086" y="2175"/>
                      <a:pt x="1084" y="2173"/>
                    </a:cubicBezTo>
                    <a:cubicBezTo>
                      <a:pt x="1081" y="2170"/>
                      <a:pt x="1077" y="2169"/>
                      <a:pt x="1073" y="2171"/>
                    </a:cubicBezTo>
                    <a:cubicBezTo>
                      <a:pt x="1070" y="2172"/>
                      <a:pt x="1068" y="2176"/>
                      <a:pt x="1068" y="2180"/>
                    </a:cubicBezTo>
                    <a:cubicBezTo>
                      <a:pt x="1069" y="2185"/>
                      <a:pt x="1074" y="2187"/>
                      <a:pt x="1078" y="2187"/>
                    </a:cubicBezTo>
                    <a:cubicBezTo>
                      <a:pt x="1083" y="2186"/>
                      <a:pt x="1086" y="2181"/>
                      <a:pt x="1085" y="2177"/>
                    </a:cubicBezTo>
                    <a:cubicBezTo>
                      <a:pt x="1085" y="2175"/>
                      <a:pt x="1084" y="2174"/>
                      <a:pt x="1083" y="2172"/>
                    </a:cubicBezTo>
                    <a:cubicBezTo>
                      <a:pt x="1083" y="2173"/>
                      <a:pt x="1083" y="2173"/>
                      <a:pt x="1083" y="2173"/>
                    </a:cubicBezTo>
                    <a:cubicBezTo>
                      <a:pt x="1086" y="2175"/>
                      <a:pt x="1087" y="2178"/>
                      <a:pt x="1086" y="2182"/>
                    </a:cubicBezTo>
                    <a:cubicBezTo>
                      <a:pt x="1086" y="2185"/>
                      <a:pt x="1085" y="2187"/>
                      <a:pt x="1082" y="2189"/>
                    </a:cubicBezTo>
                    <a:cubicBezTo>
                      <a:pt x="1078" y="2191"/>
                      <a:pt x="1074" y="2191"/>
                      <a:pt x="1069" y="2190"/>
                    </a:cubicBezTo>
                    <a:cubicBezTo>
                      <a:pt x="1062" y="2186"/>
                      <a:pt x="1059" y="2176"/>
                      <a:pt x="1060" y="2169"/>
                    </a:cubicBezTo>
                    <a:cubicBezTo>
                      <a:pt x="1062" y="2159"/>
                      <a:pt x="1068" y="2152"/>
                      <a:pt x="1078" y="2151"/>
                    </a:cubicBezTo>
                    <a:cubicBezTo>
                      <a:pt x="1091" y="2149"/>
                      <a:pt x="1103" y="2157"/>
                      <a:pt x="1110" y="2166"/>
                    </a:cubicBezTo>
                    <a:cubicBezTo>
                      <a:pt x="1117" y="2177"/>
                      <a:pt x="1119" y="2190"/>
                      <a:pt x="1108" y="2200"/>
                    </a:cubicBezTo>
                    <a:cubicBezTo>
                      <a:pt x="1103" y="2204"/>
                      <a:pt x="1099" y="2206"/>
                      <a:pt x="1093" y="2207"/>
                    </a:cubicBezTo>
                    <a:cubicBezTo>
                      <a:pt x="1090" y="2209"/>
                      <a:pt x="1086" y="2209"/>
                      <a:pt x="1083" y="2210"/>
                    </a:cubicBezTo>
                    <a:cubicBezTo>
                      <a:pt x="1074" y="2211"/>
                      <a:pt x="1064" y="2213"/>
                      <a:pt x="1054" y="2216"/>
                    </a:cubicBezTo>
                    <a:cubicBezTo>
                      <a:pt x="1048" y="2217"/>
                      <a:pt x="1042" y="2220"/>
                      <a:pt x="1037" y="2223"/>
                    </a:cubicBezTo>
                    <a:cubicBezTo>
                      <a:pt x="1038" y="2220"/>
                      <a:pt x="1040" y="2217"/>
                      <a:pt x="1041" y="2214"/>
                    </a:cubicBezTo>
                    <a:cubicBezTo>
                      <a:pt x="1044" y="2206"/>
                      <a:pt x="1045" y="2197"/>
                      <a:pt x="1043" y="2190"/>
                    </a:cubicBezTo>
                    <a:close/>
                    <a:moveTo>
                      <a:pt x="1170" y="2173"/>
                    </a:moveTo>
                    <a:cubicBezTo>
                      <a:pt x="1168" y="2177"/>
                      <a:pt x="1165" y="2179"/>
                      <a:pt x="1161" y="2178"/>
                    </a:cubicBezTo>
                    <a:cubicBezTo>
                      <a:pt x="1155" y="2176"/>
                      <a:pt x="1156" y="2168"/>
                      <a:pt x="1161" y="2166"/>
                    </a:cubicBezTo>
                    <a:cubicBezTo>
                      <a:pt x="1165" y="2164"/>
                      <a:pt x="1168" y="2166"/>
                      <a:pt x="1173" y="2162"/>
                    </a:cubicBezTo>
                    <a:cubicBezTo>
                      <a:pt x="1169" y="2167"/>
                      <a:pt x="1171" y="2169"/>
                      <a:pt x="1170" y="2173"/>
                    </a:cubicBezTo>
                    <a:close/>
                    <a:moveTo>
                      <a:pt x="1097" y="2217"/>
                    </a:moveTo>
                    <a:cubicBezTo>
                      <a:pt x="1110" y="2217"/>
                      <a:pt x="1122" y="2228"/>
                      <a:pt x="1125" y="2238"/>
                    </a:cubicBezTo>
                    <a:cubicBezTo>
                      <a:pt x="1127" y="2246"/>
                      <a:pt x="1129" y="2253"/>
                      <a:pt x="1135" y="2258"/>
                    </a:cubicBezTo>
                    <a:cubicBezTo>
                      <a:pt x="1140" y="2262"/>
                      <a:pt x="1149" y="2264"/>
                      <a:pt x="1152" y="2259"/>
                    </a:cubicBezTo>
                    <a:cubicBezTo>
                      <a:pt x="1148" y="2261"/>
                      <a:pt x="1143" y="2256"/>
                      <a:pt x="1140" y="2251"/>
                    </a:cubicBezTo>
                    <a:cubicBezTo>
                      <a:pt x="1138" y="2248"/>
                      <a:pt x="1135" y="2244"/>
                      <a:pt x="1131" y="2242"/>
                    </a:cubicBezTo>
                    <a:cubicBezTo>
                      <a:pt x="1134" y="2232"/>
                      <a:pt x="1128" y="2225"/>
                      <a:pt x="1122" y="2222"/>
                    </a:cubicBezTo>
                    <a:cubicBezTo>
                      <a:pt x="1115" y="2218"/>
                      <a:pt x="1105" y="2215"/>
                      <a:pt x="1097" y="2217"/>
                    </a:cubicBezTo>
                    <a:close/>
                    <a:moveTo>
                      <a:pt x="1138" y="2109"/>
                    </a:moveTo>
                    <a:cubicBezTo>
                      <a:pt x="1135" y="2089"/>
                      <a:pt x="1152" y="2079"/>
                      <a:pt x="1158" y="2073"/>
                    </a:cubicBezTo>
                    <a:cubicBezTo>
                      <a:pt x="1166" y="2063"/>
                      <a:pt x="1157" y="2056"/>
                      <a:pt x="1147" y="2064"/>
                    </a:cubicBezTo>
                    <a:cubicBezTo>
                      <a:pt x="1138" y="2071"/>
                      <a:pt x="1131" y="2091"/>
                      <a:pt x="1138" y="2109"/>
                    </a:cubicBezTo>
                    <a:close/>
                    <a:moveTo>
                      <a:pt x="1152" y="2195"/>
                    </a:moveTo>
                    <a:cubicBezTo>
                      <a:pt x="1146" y="2193"/>
                      <a:pt x="1142" y="2186"/>
                      <a:pt x="1142" y="2182"/>
                    </a:cubicBezTo>
                    <a:cubicBezTo>
                      <a:pt x="1136" y="2181"/>
                      <a:pt x="1129" y="2193"/>
                      <a:pt x="1137" y="2199"/>
                    </a:cubicBezTo>
                    <a:cubicBezTo>
                      <a:pt x="1142" y="2203"/>
                      <a:pt x="1150" y="2201"/>
                      <a:pt x="1152" y="2195"/>
                    </a:cubicBezTo>
                    <a:close/>
                    <a:moveTo>
                      <a:pt x="1108" y="2215"/>
                    </a:moveTo>
                    <a:cubicBezTo>
                      <a:pt x="1133" y="2217"/>
                      <a:pt x="1145" y="2240"/>
                      <a:pt x="1151" y="2245"/>
                    </a:cubicBezTo>
                    <a:cubicBezTo>
                      <a:pt x="1162" y="2256"/>
                      <a:pt x="1174" y="2243"/>
                      <a:pt x="1162" y="2230"/>
                    </a:cubicBezTo>
                    <a:cubicBezTo>
                      <a:pt x="1154" y="2222"/>
                      <a:pt x="1135" y="2211"/>
                      <a:pt x="1108" y="2215"/>
                    </a:cubicBezTo>
                    <a:close/>
                    <a:moveTo>
                      <a:pt x="1101" y="2146"/>
                    </a:moveTo>
                    <a:cubicBezTo>
                      <a:pt x="1090" y="2147"/>
                      <a:pt x="1079" y="2146"/>
                      <a:pt x="1070" y="2140"/>
                    </a:cubicBezTo>
                    <a:cubicBezTo>
                      <a:pt x="1062" y="2134"/>
                      <a:pt x="1057" y="2124"/>
                      <a:pt x="1058" y="2114"/>
                    </a:cubicBezTo>
                    <a:cubicBezTo>
                      <a:pt x="1059" y="2108"/>
                      <a:pt x="1063" y="2103"/>
                      <a:pt x="1067" y="2099"/>
                    </a:cubicBezTo>
                    <a:cubicBezTo>
                      <a:pt x="1072" y="2094"/>
                      <a:pt x="1076" y="2092"/>
                      <a:pt x="1083" y="2090"/>
                    </a:cubicBezTo>
                    <a:cubicBezTo>
                      <a:pt x="1089" y="2088"/>
                      <a:pt x="1094" y="2088"/>
                      <a:pt x="1101" y="2089"/>
                    </a:cubicBezTo>
                    <a:cubicBezTo>
                      <a:pt x="1104" y="2090"/>
                      <a:pt x="1106" y="2090"/>
                      <a:pt x="1109" y="2091"/>
                    </a:cubicBezTo>
                    <a:cubicBezTo>
                      <a:pt x="1116" y="2094"/>
                      <a:pt x="1121" y="2097"/>
                      <a:pt x="1128" y="2102"/>
                    </a:cubicBezTo>
                    <a:cubicBezTo>
                      <a:pt x="1136" y="2109"/>
                      <a:pt x="1141" y="2116"/>
                      <a:pt x="1144" y="2127"/>
                    </a:cubicBezTo>
                    <a:cubicBezTo>
                      <a:pt x="1144" y="2128"/>
                      <a:pt x="1145" y="2128"/>
                      <a:pt x="1145" y="2129"/>
                    </a:cubicBezTo>
                    <a:cubicBezTo>
                      <a:pt x="1147" y="2122"/>
                      <a:pt x="1152" y="2115"/>
                      <a:pt x="1157" y="2110"/>
                    </a:cubicBezTo>
                    <a:cubicBezTo>
                      <a:pt x="1164" y="2103"/>
                      <a:pt x="1173" y="2099"/>
                      <a:pt x="1183" y="2100"/>
                    </a:cubicBezTo>
                    <a:cubicBezTo>
                      <a:pt x="1186" y="2100"/>
                      <a:pt x="1190" y="2102"/>
                      <a:pt x="1194" y="2105"/>
                    </a:cubicBezTo>
                    <a:cubicBezTo>
                      <a:pt x="1190" y="2102"/>
                      <a:pt x="1186" y="2102"/>
                      <a:pt x="1182" y="2102"/>
                    </a:cubicBezTo>
                    <a:cubicBezTo>
                      <a:pt x="1173" y="2101"/>
                      <a:pt x="1165" y="2105"/>
                      <a:pt x="1159" y="2111"/>
                    </a:cubicBezTo>
                    <a:cubicBezTo>
                      <a:pt x="1154" y="2116"/>
                      <a:pt x="1151" y="2121"/>
                      <a:pt x="1149" y="2126"/>
                    </a:cubicBezTo>
                    <a:cubicBezTo>
                      <a:pt x="1146" y="2137"/>
                      <a:pt x="1146" y="2146"/>
                      <a:pt x="1144" y="2156"/>
                    </a:cubicBezTo>
                    <a:cubicBezTo>
                      <a:pt x="1144" y="2157"/>
                      <a:pt x="1144" y="2157"/>
                      <a:pt x="1144" y="2157"/>
                    </a:cubicBezTo>
                    <a:cubicBezTo>
                      <a:pt x="1142" y="2163"/>
                      <a:pt x="1140" y="2168"/>
                      <a:pt x="1137" y="2173"/>
                    </a:cubicBezTo>
                    <a:cubicBezTo>
                      <a:pt x="1136" y="2175"/>
                      <a:pt x="1128" y="2187"/>
                      <a:pt x="1126" y="2187"/>
                    </a:cubicBezTo>
                    <a:cubicBezTo>
                      <a:pt x="1126" y="2185"/>
                      <a:pt x="1131" y="2178"/>
                      <a:pt x="1131" y="2176"/>
                    </a:cubicBezTo>
                    <a:cubicBezTo>
                      <a:pt x="1135" y="2170"/>
                      <a:pt x="1138" y="2163"/>
                      <a:pt x="1140" y="2156"/>
                    </a:cubicBezTo>
                    <a:cubicBezTo>
                      <a:pt x="1140" y="2155"/>
                      <a:pt x="1140" y="2155"/>
                      <a:pt x="1140" y="2155"/>
                    </a:cubicBezTo>
                    <a:cubicBezTo>
                      <a:pt x="1143" y="2146"/>
                      <a:pt x="1144" y="2138"/>
                      <a:pt x="1141" y="2128"/>
                    </a:cubicBezTo>
                    <a:cubicBezTo>
                      <a:pt x="1138" y="2116"/>
                      <a:pt x="1130" y="2105"/>
                      <a:pt x="1119" y="2101"/>
                    </a:cubicBezTo>
                    <a:cubicBezTo>
                      <a:pt x="1113" y="2098"/>
                      <a:pt x="1102" y="2099"/>
                      <a:pt x="1099" y="2107"/>
                    </a:cubicBezTo>
                    <a:cubicBezTo>
                      <a:pt x="1098" y="2109"/>
                      <a:pt x="1099" y="2112"/>
                      <a:pt x="1101" y="2113"/>
                    </a:cubicBezTo>
                    <a:cubicBezTo>
                      <a:pt x="1103" y="2115"/>
                      <a:pt x="1105" y="2115"/>
                      <a:pt x="1107" y="2113"/>
                    </a:cubicBezTo>
                    <a:cubicBezTo>
                      <a:pt x="1109" y="2112"/>
                      <a:pt x="1109" y="2111"/>
                      <a:pt x="1109" y="2109"/>
                    </a:cubicBezTo>
                    <a:cubicBezTo>
                      <a:pt x="1109" y="2107"/>
                      <a:pt x="1107" y="2105"/>
                      <a:pt x="1105" y="2107"/>
                    </a:cubicBezTo>
                    <a:cubicBezTo>
                      <a:pt x="1104" y="2107"/>
                      <a:pt x="1103" y="2108"/>
                      <a:pt x="1103" y="2109"/>
                    </a:cubicBezTo>
                    <a:cubicBezTo>
                      <a:pt x="1102" y="2108"/>
                      <a:pt x="1102" y="2106"/>
                      <a:pt x="1103" y="2105"/>
                    </a:cubicBezTo>
                    <a:cubicBezTo>
                      <a:pt x="1105" y="2103"/>
                      <a:pt x="1108" y="2103"/>
                      <a:pt x="1110" y="2104"/>
                    </a:cubicBezTo>
                    <a:cubicBezTo>
                      <a:pt x="1114" y="2107"/>
                      <a:pt x="1115" y="2112"/>
                      <a:pt x="1112" y="2115"/>
                    </a:cubicBezTo>
                    <a:cubicBezTo>
                      <a:pt x="1111" y="2118"/>
                      <a:pt x="1108" y="2120"/>
                      <a:pt x="1105" y="2120"/>
                    </a:cubicBezTo>
                    <a:cubicBezTo>
                      <a:pt x="1102" y="2121"/>
                      <a:pt x="1099" y="2120"/>
                      <a:pt x="1097" y="2117"/>
                    </a:cubicBezTo>
                    <a:cubicBezTo>
                      <a:pt x="1094" y="2115"/>
                      <a:pt x="1093" y="2110"/>
                      <a:pt x="1094" y="2106"/>
                    </a:cubicBezTo>
                    <a:cubicBezTo>
                      <a:pt x="1098" y="2098"/>
                      <a:pt x="1109" y="2095"/>
                      <a:pt x="1117" y="2098"/>
                    </a:cubicBezTo>
                    <a:cubicBezTo>
                      <a:pt x="1120" y="2099"/>
                      <a:pt x="1122" y="2101"/>
                      <a:pt x="1124" y="2103"/>
                    </a:cubicBezTo>
                    <a:cubicBezTo>
                      <a:pt x="1117" y="2097"/>
                      <a:pt x="1110" y="2093"/>
                      <a:pt x="1100" y="2091"/>
                    </a:cubicBezTo>
                    <a:cubicBezTo>
                      <a:pt x="1094" y="2090"/>
                      <a:pt x="1089" y="2090"/>
                      <a:pt x="1083" y="2091"/>
                    </a:cubicBezTo>
                    <a:cubicBezTo>
                      <a:pt x="1077" y="2093"/>
                      <a:pt x="1072" y="2095"/>
                      <a:pt x="1067" y="2100"/>
                    </a:cubicBezTo>
                    <a:cubicBezTo>
                      <a:pt x="1065" y="2102"/>
                      <a:pt x="1063" y="2104"/>
                      <a:pt x="1062" y="2107"/>
                    </a:cubicBezTo>
                    <a:cubicBezTo>
                      <a:pt x="1062" y="2107"/>
                      <a:pt x="1062" y="2107"/>
                      <a:pt x="1062" y="2107"/>
                    </a:cubicBezTo>
                    <a:cubicBezTo>
                      <a:pt x="1067" y="2100"/>
                      <a:pt x="1078" y="2099"/>
                      <a:pt x="1083" y="2111"/>
                    </a:cubicBezTo>
                    <a:cubicBezTo>
                      <a:pt x="1086" y="2120"/>
                      <a:pt x="1080" y="2137"/>
                      <a:pt x="1101" y="2146"/>
                    </a:cubicBezTo>
                    <a:close/>
                    <a:moveTo>
                      <a:pt x="1182" y="2102"/>
                    </a:moveTo>
                    <a:cubicBezTo>
                      <a:pt x="1180" y="2114"/>
                      <a:pt x="1196" y="2115"/>
                      <a:pt x="1201" y="2116"/>
                    </a:cubicBezTo>
                    <a:cubicBezTo>
                      <a:pt x="1205" y="2117"/>
                      <a:pt x="1207" y="2119"/>
                      <a:pt x="1209" y="2122"/>
                    </a:cubicBezTo>
                    <a:cubicBezTo>
                      <a:pt x="1209" y="2117"/>
                      <a:pt x="1206" y="2106"/>
                      <a:pt x="1203" y="2102"/>
                    </a:cubicBezTo>
                    <a:cubicBezTo>
                      <a:pt x="1198" y="2096"/>
                      <a:pt x="1190" y="2093"/>
                      <a:pt x="1183" y="2099"/>
                    </a:cubicBezTo>
                    <a:cubicBezTo>
                      <a:pt x="1187" y="2099"/>
                      <a:pt x="1193" y="2102"/>
                      <a:pt x="1196" y="2106"/>
                    </a:cubicBezTo>
                    <a:cubicBezTo>
                      <a:pt x="1194" y="2104"/>
                      <a:pt x="1187" y="2102"/>
                      <a:pt x="1182" y="2102"/>
                    </a:cubicBezTo>
                    <a:close/>
                    <a:moveTo>
                      <a:pt x="1122" y="2192"/>
                    </a:moveTo>
                    <a:cubicBezTo>
                      <a:pt x="1126" y="2166"/>
                      <a:pt x="1111" y="2150"/>
                      <a:pt x="1109" y="2139"/>
                    </a:cubicBezTo>
                    <a:cubicBezTo>
                      <a:pt x="1107" y="2125"/>
                      <a:pt x="1122" y="2122"/>
                      <a:pt x="1128" y="2136"/>
                    </a:cubicBezTo>
                    <a:cubicBezTo>
                      <a:pt x="1135" y="2151"/>
                      <a:pt x="1130" y="2174"/>
                      <a:pt x="1122" y="2192"/>
                    </a:cubicBezTo>
                    <a:close/>
                    <a:moveTo>
                      <a:pt x="1134" y="2104"/>
                    </a:moveTo>
                    <a:cubicBezTo>
                      <a:pt x="1124" y="2087"/>
                      <a:pt x="1087" y="2072"/>
                      <a:pt x="1076" y="2091"/>
                    </a:cubicBezTo>
                    <a:cubicBezTo>
                      <a:pt x="1072" y="2089"/>
                      <a:pt x="1072" y="2082"/>
                      <a:pt x="1076" y="2077"/>
                    </a:cubicBezTo>
                    <a:cubicBezTo>
                      <a:pt x="1080" y="2072"/>
                      <a:pt x="1090" y="2070"/>
                      <a:pt x="1097" y="2075"/>
                    </a:cubicBezTo>
                    <a:cubicBezTo>
                      <a:pt x="1100" y="2071"/>
                      <a:pt x="1113" y="2074"/>
                      <a:pt x="1123" y="2085"/>
                    </a:cubicBezTo>
                    <a:cubicBezTo>
                      <a:pt x="1121" y="2077"/>
                      <a:pt x="1120" y="2067"/>
                      <a:pt x="1122" y="2059"/>
                    </a:cubicBezTo>
                    <a:cubicBezTo>
                      <a:pt x="1124" y="2049"/>
                      <a:pt x="1128" y="2039"/>
                      <a:pt x="1135" y="2032"/>
                    </a:cubicBezTo>
                    <a:cubicBezTo>
                      <a:pt x="1143" y="2024"/>
                      <a:pt x="1153" y="2021"/>
                      <a:pt x="1163" y="2024"/>
                    </a:cubicBezTo>
                    <a:cubicBezTo>
                      <a:pt x="1170" y="2026"/>
                      <a:pt x="1177" y="2031"/>
                      <a:pt x="1178" y="2039"/>
                    </a:cubicBezTo>
                    <a:cubicBezTo>
                      <a:pt x="1179" y="2045"/>
                      <a:pt x="1175" y="2051"/>
                      <a:pt x="1170" y="2055"/>
                    </a:cubicBezTo>
                    <a:cubicBezTo>
                      <a:pt x="1165" y="2058"/>
                      <a:pt x="1158" y="2058"/>
                      <a:pt x="1152" y="2057"/>
                    </a:cubicBezTo>
                    <a:cubicBezTo>
                      <a:pt x="1165" y="2053"/>
                      <a:pt x="1161" y="2042"/>
                      <a:pt x="1163" y="2037"/>
                    </a:cubicBezTo>
                    <a:cubicBezTo>
                      <a:pt x="1166" y="2030"/>
                      <a:pt x="1173" y="2031"/>
                      <a:pt x="1176" y="2035"/>
                    </a:cubicBezTo>
                    <a:cubicBezTo>
                      <a:pt x="1176" y="2035"/>
                      <a:pt x="1176" y="2035"/>
                      <a:pt x="1176" y="2035"/>
                    </a:cubicBezTo>
                    <a:cubicBezTo>
                      <a:pt x="1173" y="2030"/>
                      <a:pt x="1169" y="2027"/>
                      <a:pt x="1163" y="2025"/>
                    </a:cubicBezTo>
                    <a:cubicBezTo>
                      <a:pt x="1155" y="2023"/>
                      <a:pt x="1146" y="2024"/>
                      <a:pt x="1139" y="2031"/>
                    </a:cubicBezTo>
                    <a:cubicBezTo>
                      <a:pt x="1140" y="2029"/>
                      <a:pt x="1143" y="2029"/>
                      <a:pt x="1145" y="2028"/>
                    </a:cubicBezTo>
                    <a:cubicBezTo>
                      <a:pt x="1150" y="2028"/>
                      <a:pt x="1155" y="2029"/>
                      <a:pt x="1156" y="2034"/>
                    </a:cubicBezTo>
                    <a:cubicBezTo>
                      <a:pt x="1157" y="2036"/>
                      <a:pt x="1157" y="2039"/>
                      <a:pt x="1155" y="2041"/>
                    </a:cubicBezTo>
                    <a:cubicBezTo>
                      <a:pt x="1154" y="2042"/>
                      <a:pt x="1152" y="2043"/>
                      <a:pt x="1150" y="2042"/>
                    </a:cubicBezTo>
                    <a:cubicBezTo>
                      <a:pt x="1148" y="2042"/>
                      <a:pt x="1146" y="2041"/>
                      <a:pt x="1146" y="2039"/>
                    </a:cubicBezTo>
                    <a:cubicBezTo>
                      <a:pt x="1144" y="2037"/>
                      <a:pt x="1145" y="2034"/>
                      <a:pt x="1147" y="2033"/>
                    </a:cubicBezTo>
                    <a:cubicBezTo>
                      <a:pt x="1149" y="2032"/>
                      <a:pt x="1150" y="2032"/>
                      <a:pt x="1151" y="2033"/>
                    </a:cubicBezTo>
                    <a:cubicBezTo>
                      <a:pt x="1152" y="2034"/>
                      <a:pt x="1152" y="2035"/>
                      <a:pt x="1151" y="2036"/>
                    </a:cubicBezTo>
                    <a:cubicBezTo>
                      <a:pt x="1151" y="2035"/>
                      <a:pt x="1151" y="2034"/>
                      <a:pt x="1150" y="2034"/>
                    </a:cubicBezTo>
                    <a:cubicBezTo>
                      <a:pt x="1149" y="2033"/>
                      <a:pt x="1148" y="2034"/>
                      <a:pt x="1148" y="2036"/>
                    </a:cubicBezTo>
                    <a:cubicBezTo>
                      <a:pt x="1147" y="2036"/>
                      <a:pt x="1148" y="2037"/>
                      <a:pt x="1149" y="2038"/>
                    </a:cubicBezTo>
                    <a:cubicBezTo>
                      <a:pt x="1150" y="2039"/>
                      <a:pt x="1151" y="2039"/>
                      <a:pt x="1152" y="2038"/>
                    </a:cubicBezTo>
                    <a:cubicBezTo>
                      <a:pt x="1154" y="2037"/>
                      <a:pt x="1154" y="2036"/>
                      <a:pt x="1153" y="2034"/>
                    </a:cubicBezTo>
                    <a:cubicBezTo>
                      <a:pt x="1152" y="2030"/>
                      <a:pt x="1146" y="2029"/>
                      <a:pt x="1142" y="2030"/>
                    </a:cubicBezTo>
                    <a:cubicBezTo>
                      <a:pt x="1136" y="2033"/>
                      <a:pt x="1131" y="2040"/>
                      <a:pt x="1128" y="2046"/>
                    </a:cubicBezTo>
                    <a:cubicBezTo>
                      <a:pt x="1120" y="2061"/>
                      <a:pt x="1121" y="2077"/>
                      <a:pt x="1127" y="2090"/>
                    </a:cubicBezTo>
                    <a:cubicBezTo>
                      <a:pt x="1130" y="2094"/>
                      <a:pt x="1133" y="2099"/>
                      <a:pt x="1134" y="2104"/>
                    </a:cubicBezTo>
                    <a:close/>
                    <a:moveTo>
                      <a:pt x="1146" y="2120"/>
                    </a:moveTo>
                    <a:cubicBezTo>
                      <a:pt x="1141" y="2111"/>
                      <a:pt x="1154" y="2100"/>
                      <a:pt x="1163" y="2096"/>
                    </a:cubicBezTo>
                    <a:cubicBezTo>
                      <a:pt x="1174" y="2092"/>
                      <a:pt x="1188" y="2090"/>
                      <a:pt x="1193" y="2078"/>
                    </a:cubicBezTo>
                    <a:cubicBezTo>
                      <a:pt x="1196" y="2072"/>
                      <a:pt x="1196" y="2064"/>
                      <a:pt x="1191" y="2059"/>
                    </a:cubicBezTo>
                    <a:cubicBezTo>
                      <a:pt x="1188" y="2056"/>
                      <a:pt x="1184" y="2054"/>
                      <a:pt x="1180" y="2057"/>
                    </a:cubicBezTo>
                    <a:cubicBezTo>
                      <a:pt x="1183" y="2057"/>
                      <a:pt x="1188" y="2061"/>
                      <a:pt x="1188" y="2066"/>
                    </a:cubicBezTo>
                    <a:cubicBezTo>
                      <a:pt x="1187" y="2070"/>
                      <a:pt x="1183" y="2074"/>
                      <a:pt x="1178" y="2076"/>
                    </a:cubicBezTo>
                    <a:cubicBezTo>
                      <a:pt x="1168" y="2078"/>
                      <a:pt x="1158" y="2079"/>
                      <a:pt x="1150" y="2085"/>
                    </a:cubicBezTo>
                    <a:cubicBezTo>
                      <a:pt x="1140" y="2093"/>
                      <a:pt x="1136" y="2108"/>
                      <a:pt x="1146" y="2120"/>
                    </a:cubicBezTo>
                    <a:close/>
                    <a:moveTo>
                      <a:pt x="1175" y="2158"/>
                    </a:moveTo>
                    <a:cubicBezTo>
                      <a:pt x="1184" y="2152"/>
                      <a:pt x="1191" y="2136"/>
                      <a:pt x="1189" y="2125"/>
                    </a:cubicBezTo>
                    <a:cubicBezTo>
                      <a:pt x="1187" y="2114"/>
                      <a:pt x="1176" y="2113"/>
                      <a:pt x="1176" y="2125"/>
                    </a:cubicBezTo>
                    <a:cubicBezTo>
                      <a:pt x="1176" y="2135"/>
                      <a:pt x="1181" y="2150"/>
                      <a:pt x="1175" y="2158"/>
                    </a:cubicBezTo>
                    <a:close/>
                    <a:moveTo>
                      <a:pt x="1115" y="2354"/>
                    </a:moveTo>
                    <a:cubicBezTo>
                      <a:pt x="1105" y="2384"/>
                      <a:pt x="1129" y="2429"/>
                      <a:pt x="1159" y="2421"/>
                    </a:cubicBezTo>
                    <a:cubicBezTo>
                      <a:pt x="1160" y="2427"/>
                      <a:pt x="1153" y="2434"/>
                      <a:pt x="1143" y="2434"/>
                    </a:cubicBezTo>
                    <a:cubicBezTo>
                      <a:pt x="1134" y="2434"/>
                      <a:pt x="1124" y="2424"/>
                      <a:pt x="1123" y="2411"/>
                    </a:cubicBezTo>
                    <a:cubicBezTo>
                      <a:pt x="1110" y="2413"/>
                      <a:pt x="1097" y="2380"/>
                      <a:pt x="1115" y="2354"/>
                    </a:cubicBezTo>
                    <a:close/>
                    <a:moveTo>
                      <a:pt x="976" y="2353"/>
                    </a:moveTo>
                    <a:cubicBezTo>
                      <a:pt x="976" y="2350"/>
                      <a:pt x="978" y="2348"/>
                      <a:pt x="981" y="2348"/>
                    </a:cubicBezTo>
                    <a:cubicBezTo>
                      <a:pt x="984" y="2347"/>
                      <a:pt x="986" y="2350"/>
                      <a:pt x="986" y="2352"/>
                    </a:cubicBezTo>
                    <a:cubicBezTo>
                      <a:pt x="986" y="2355"/>
                      <a:pt x="984" y="2357"/>
                      <a:pt x="982" y="2358"/>
                    </a:cubicBezTo>
                    <a:cubicBezTo>
                      <a:pt x="979" y="2358"/>
                      <a:pt x="976" y="2356"/>
                      <a:pt x="976" y="2353"/>
                    </a:cubicBezTo>
                    <a:close/>
                    <a:moveTo>
                      <a:pt x="974" y="2343"/>
                    </a:moveTo>
                    <a:cubicBezTo>
                      <a:pt x="973" y="2341"/>
                      <a:pt x="975" y="2339"/>
                      <a:pt x="977" y="2339"/>
                    </a:cubicBezTo>
                    <a:cubicBezTo>
                      <a:pt x="979" y="2339"/>
                      <a:pt x="981" y="2341"/>
                      <a:pt x="981" y="2343"/>
                    </a:cubicBezTo>
                    <a:cubicBezTo>
                      <a:pt x="981" y="2345"/>
                      <a:pt x="980" y="2347"/>
                      <a:pt x="978" y="2347"/>
                    </a:cubicBezTo>
                    <a:cubicBezTo>
                      <a:pt x="975" y="2347"/>
                      <a:pt x="974" y="2346"/>
                      <a:pt x="974" y="2343"/>
                    </a:cubicBezTo>
                    <a:close/>
                    <a:moveTo>
                      <a:pt x="985" y="2362"/>
                    </a:moveTo>
                    <a:cubicBezTo>
                      <a:pt x="985" y="2357"/>
                      <a:pt x="988" y="2354"/>
                      <a:pt x="992" y="2354"/>
                    </a:cubicBezTo>
                    <a:cubicBezTo>
                      <a:pt x="997" y="2353"/>
                      <a:pt x="1000" y="2357"/>
                      <a:pt x="1000" y="2361"/>
                    </a:cubicBezTo>
                    <a:cubicBezTo>
                      <a:pt x="1001" y="2365"/>
                      <a:pt x="997" y="2369"/>
                      <a:pt x="993" y="2369"/>
                    </a:cubicBezTo>
                    <a:cubicBezTo>
                      <a:pt x="989" y="2369"/>
                      <a:pt x="985" y="2366"/>
                      <a:pt x="985" y="2362"/>
                    </a:cubicBezTo>
                    <a:close/>
                    <a:moveTo>
                      <a:pt x="1105" y="2249"/>
                    </a:moveTo>
                    <a:cubicBezTo>
                      <a:pt x="1116" y="2252"/>
                      <a:pt x="1127" y="2263"/>
                      <a:pt x="1132" y="2278"/>
                    </a:cubicBezTo>
                    <a:cubicBezTo>
                      <a:pt x="1135" y="2289"/>
                      <a:pt x="1134" y="2301"/>
                      <a:pt x="1130" y="2311"/>
                    </a:cubicBezTo>
                    <a:cubicBezTo>
                      <a:pt x="1128" y="2316"/>
                      <a:pt x="1124" y="2320"/>
                      <a:pt x="1120" y="2323"/>
                    </a:cubicBezTo>
                    <a:cubicBezTo>
                      <a:pt x="1112" y="2328"/>
                      <a:pt x="1103" y="2328"/>
                      <a:pt x="1098" y="2324"/>
                    </a:cubicBezTo>
                    <a:cubicBezTo>
                      <a:pt x="1092" y="2320"/>
                      <a:pt x="1092" y="2311"/>
                      <a:pt x="1097" y="2308"/>
                    </a:cubicBezTo>
                    <a:cubicBezTo>
                      <a:pt x="1099" y="2318"/>
                      <a:pt x="1111" y="2319"/>
                      <a:pt x="1118" y="2312"/>
                    </a:cubicBezTo>
                    <a:cubicBezTo>
                      <a:pt x="1126" y="2305"/>
                      <a:pt x="1129" y="2289"/>
                      <a:pt x="1126" y="2279"/>
                    </a:cubicBezTo>
                    <a:cubicBezTo>
                      <a:pt x="1122" y="2260"/>
                      <a:pt x="1111" y="2253"/>
                      <a:pt x="1105" y="2249"/>
                    </a:cubicBezTo>
                    <a:close/>
                    <a:moveTo>
                      <a:pt x="1123" y="2329"/>
                    </a:moveTo>
                    <a:cubicBezTo>
                      <a:pt x="1104" y="2358"/>
                      <a:pt x="1065" y="2368"/>
                      <a:pt x="1044" y="2355"/>
                    </a:cubicBezTo>
                    <a:cubicBezTo>
                      <a:pt x="1021" y="2340"/>
                      <a:pt x="1034" y="2321"/>
                      <a:pt x="1054" y="2333"/>
                    </a:cubicBezTo>
                    <a:cubicBezTo>
                      <a:pt x="1065" y="2340"/>
                      <a:pt x="1100" y="2354"/>
                      <a:pt x="1123" y="2329"/>
                    </a:cubicBezTo>
                    <a:close/>
                    <a:moveTo>
                      <a:pt x="1256" y="1959"/>
                    </a:moveTo>
                    <a:cubicBezTo>
                      <a:pt x="1252" y="1984"/>
                      <a:pt x="1266" y="2000"/>
                      <a:pt x="1268" y="2012"/>
                    </a:cubicBezTo>
                    <a:cubicBezTo>
                      <a:pt x="1270" y="2025"/>
                      <a:pt x="1255" y="2028"/>
                      <a:pt x="1250" y="2014"/>
                    </a:cubicBezTo>
                    <a:cubicBezTo>
                      <a:pt x="1243" y="2000"/>
                      <a:pt x="1247" y="1977"/>
                      <a:pt x="1256" y="1959"/>
                    </a:cubicBezTo>
                    <a:close/>
                    <a:moveTo>
                      <a:pt x="1221" y="2038"/>
                    </a:moveTo>
                    <a:cubicBezTo>
                      <a:pt x="1220" y="2035"/>
                      <a:pt x="1220" y="2033"/>
                      <a:pt x="1221" y="2031"/>
                    </a:cubicBezTo>
                    <a:cubicBezTo>
                      <a:pt x="1223" y="2029"/>
                      <a:pt x="1225" y="2027"/>
                      <a:pt x="1229" y="2027"/>
                    </a:cubicBezTo>
                    <a:cubicBezTo>
                      <a:pt x="1233" y="2027"/>
                      <a:pt x="1236" y="2031"/>
                      <a:pt x="1236" y="2034"/>
                    </a:cubicBezTo>
                    <a:cubicBezTo>
                      <a:pt x="1236" y="2040"/>
                      <a:pt x="1232" y="2040"/>
                      <a:pt x="1229" y="2043"/>
                    </a:cubicBezTo>
                    <a:cubicBezTo>
                      <a:pt x="1227" y="2046"/>
                      <a:pt x="1228" y="2052"/>
                      <a:pt x="1231" y="2056"/>
                    </a:cubicBezTo>
                    <a:cubicBezTo>
                      <a:pt x="1235" y="2060"/>
                      <a:pt x="1241" y="2062"/>
                      <a:pt x="1247" y="2060"/>
                    </a:cubicBezTo>
                    <a:cubicBezTo>
                      <a:pt x="1250" y="2058"/>
                      <a:pt x="1253" y="2055"/>
                      <a:pt x="1251" y="2051"/>
                    </a:cubicBezTo>
                    <a:cubicBezTo>
                      <a:pt x="1249" y="2055"/>
                      <a:pt x="1244" y="2055"/>
                      <a:pt x="1242" y="2050"/>
                    </a:cubicBezTo>
                    <a:cubicBezTo>
                      <a:pt x="1241" y="2048"/>
                      <a:pt x="1242" y="2042"/>
                      <a:pt x="1243" y="2036"/>
                    </a:cubicBezTo>
                    <a:cubicBezTo>
                      <a:pt x="1244" y="2030"/>
                      <a:pt x="1243" y="2025"/>
                      <a:pt x="1241" y="2020"/>
                    </a:cubicBezTo>
                    <a:cubicBezTo>
                      <a:pt x="1236" y="2012"/>
                      <a:pt x="1223" y="2010"/>
                      <a:pt x="1216" y="2016"/>
                    </a:cubicBezTo>
                    <a:cubicBezTo>
                      <a:pt x="1212" y="2020"/>
                      <a:pt x="1211" y="2025"/>
                      <a:pt x="1210" y="2030"/>
                    </a:cubicBezTo>
                    <a:cubicBezTo>
                      <a:pt x="1210" y="2035"/>
                      <a:pt x="1212" y="2049"/>
                      <a:pt x="1207" y="2054"/>
                    </a:cubicBezTo>
                    <a:cubicBezTo>
                      <a:pt x="1204" y="2058"/>
                      <a:pt x="1200" y="2058"/>
                      <a:pt x="1198" y="2055"/>
                    </a:cubicBezTo>
                    <a:cubicBezTo>
                      <a:pt x="1196" y="2058"/>
                      <a:pt x="1199" y="2063"/>
                      <a:pt x="1203" y="2065"/>
                    </a:cubicBezTo>
                    <a:cubicBezTo>
                      <a:pt x="1211" y="2067"/>
                      <a:pt x="1222" y="2061"/>
                      <a:pt x="1224" y="2051"/>
                    </a:cubicBezTo>
                    <a:cubicBezTo>
                      <a:pt x="1225" y="2047"/>
                      <a:pt x="1223" y="2043"/>
                      <a:pt x="1221" y="2038"/>
                    </a:cubicBezTo>
                    <a:close/>
                    <a:moveTo>
                      <a:pt x="1227" y="2053"/>
                    </a:moveTo>
                    <a:cubicBezTo>
                      <a:pt x="1231" y="2064"/>
                      <a:pt x="1226" y="2081"/>
                      <a:pt x="1218" y="2089"/>
                    </a:cubicBezTo>
                    <a:cubicBezTo>
                      <a:pt x="1209" y="2097"/>
                      <a:pt x="1199" y="2092"/>
                      <a:pt x="1207" y="2081"/>
                    </a:cubicBezTo>
                    <a:cubicBezTo>
                      <a:pt x="1213" y="2073"/>
                      <a:pt x="1227" y="2064"/>
                      <a:pt x="1227" y="2053"/>
                    </a:cubicBezTo>
                    <a:close/>
                    <a:moveTo>
                      <a:pt x="1225" y="2010"/>
                    </a:moveTo>
                    <a:cubicBezTo>
                      <a:pt x="1230" y="2009"/>
                      <a:pt x="1237" y="2012"/>
                      <a:pt x="1239" y="2015"/>
                    </a:cubicBezTo>
                    <a:cubicBezTo>
                      <a:pt x="1245" y="2013"/>
                      <a:pt x="1243" y="2000"/>
                      <a:pt x="1234" y="1999"/>
                    </a:cubicBezTo>
                    <a:cubicBezTo>
                      <a:pt x="1228" y="1999"/>
                      <a:pt x="1223" y="2005"/>
                      <a:pt x="1225" y="2010"/>
                    </a:cubicBezTo>
                    <a:close/>
                    <a:moveTo>
                      <a:pt x="906" y="1875"/>
                    </a:moveTo>
                    <a:cubicBezTo>
                      <a:pt x="907" y="1871"/>
                      <a:pt x="910" y="1869"/>
                      <a:pt x="914" y="1870"/>
                    </a:cubicBezTo>
                    <a:cubicBezTo>
                      <a:pt x="920" y="1871"/>
                      <a:pt x="919" y="1879"/>
                      <a:pt x="915" y="1882"/>
                    </a:cubicBezTo>
                    <a:cubicBezTo>
                      <a:pt x="911" y="1883"/>
                      <a:pt x="908" y="1882"/>
                      <a:pt x="904" y="1886"/>
                    </a:cubicBezTo>
                    <a:cubicBezTo>
                      <a:pt x="907" y="1881"/>
                      <a:pt x="905" y="1879"/>
                      <a:pt x="906" y="1875"/>
                    </a:cubicBezTo>
                    <a:close/>
                    <a:moveTo>
                      <a:pt x="999" y="1601"/>
                    </a:moveTo>
                    <a:cubicBezTo>
                      <a:pt x="1025" y="1604"/>
                      <a:pt x="1039" y="1621"/>
                      <a:pt x="1044" y="1639"/>
                    </a:cubicBezTo>
                    <a:cubicBezTo>
                      <a:pt x="1048" y="1655"/>
                      <a:pt x="1040" y="1666"/>
                      <a:pt x="1042" y="1677"/>
                    </a:cubicBezTo>
                    <a:cubicBezTo>
                      <a:pt x="1043" y="1680"/>
                      <a:pt x="1045" y="1684"/>
                      <a:pt x="1050" y="1686"/>
                    </a:cubicBezTo>
                    <a:cubicBezTo>
                      <a:pt x="1039" y="1690"/>
                      <a:pt x="1028" y="1682"/>
                      <a:pt x="1026" y="1671"/>
                    </a:cubicBezTo>
                    <a:cubicBezTo>
                      <a:pt x="1024" y="1657"/>
                      <a:pt x="1031" y="1648"/>
                      <a:pt x="1027" y="1633"/>
                    </a:cubicBezTo>
                    <a:cubicBezTo>
                      <a:pt x="1022" y="1618"/>
                      <a:pt x="1012" y="1606"/>
                      <a:pt x="999" y="1601"/>
                    </a:cubicBezTo>
                    <a:close/>
                    <a:moveTo>
                      <a:pt x="950" y="1570"/>
                    </a:moveTo>
                    <a:cubicBezTo>
                      <a:pt x="975" y="1570"/>
                      <a:pt x="989" y="1590"/>
                      <a:pt x="999" y="1597"/>
                    </a:cubicBezTo>
                    <a:cubicBezTo>
                      <a:pt x="1012" y="1606"/>
                      <a:pt x="1021" y="1596"/>
                      <a:pt x="1009" y="1583"/>
                    </a:cubicBezTo>
                    <a:cubicBezTo>
                      <a:pt x="997" y="1569"/>
                      <a:pt x="970" y="1562"/>
                      <a:pt x="950" y="1570"/>
                    </a:cubicBezTo>
                    <a:close/>
                    <a:moveTo>
                      <a:pt x="581" y="2087"/>
                    </a:moveTo>
                    <a:cubicBezTo>
                      <a:pt x="558" y="2087"/>
                      <a:pt x="539" y="2105"/>
                      <a:pt x="534" y="2123"/>
                    </a:cubicBezTo>
                    <a:cubicBezTo>
                      <a:pt x="531" y="2138"/>
                      <a:pt x="543" y="2146"/>
                      <a:pt x="548" y="2128"/>
                    </a:cubicBezTo>
                    <a:cubicBezTo>
                      <a:pt x="552" y="2113"/>
                      <a:pt x="557" y="2094"/>
                      <a:pt x="581" y="2087"/>
                    </a:cubicBezTo>
                    <a:close/>
                    <a:moveTo>
                      <a:pt x="621" y="2384"/>
                    </a:moveTo>
                    <a:cubicBezTo>
                      <a:pt x="603" y="2384"/>
                      <a:pt x="579" y="2370"/>
                      <a:pt x="571" y="2354"/>
                    </a:cubicBezTo>
                    <a:cubicBezTo>
                      <a:pt x="562" y="2338"/>
                      <a:pt x="574" y="2328"/>
                      <a:pt x="587" y="2344"/>
                    </a:cubicBezTo>
                    <a:cubicBezTo>
                      <a:pt x="597" y="2356"/>
                      <a:pt x="601" y="2377"/>
                      <a:pt x="621" y="2384"/>
                    </a:cubicBezTo>
                    <a:close/>
                    <a:moveTo>
                      <a:pt x="532" y="2106"/>
                    </a:moveTo>
                    <a:cubicBezTo>
                      <a:pt x="513" y="2120"/>
                      <a:pt x="514" y="2141"/>
                      <a:pt x="519" y="2159"/>
                    </a:cubicBezTo>
                    <a:cubicBezTo>
                      <a:pt x="523" y="2169"/>
                      <a:pt x="531" y="2181"/>
                      <a:pt x="528" y="2191"/>
                    </a:cubicBezTo>
                    <a:cubicBezTo>
                      <a:pt x="544" y="2188"/>
                      <a:pt x="530" y="2158"/>
                      <a:pt x="527" y="2148"/>
                    </a:cubicBezTo>
                    <a:cubicBezTo>
                      <a:pt x="522" y="2132"/>
                      <a:pt x="523" y="2117"/>
                      <a:pt x="532" y="2106"/>
                    </a:cubicBezTo>
                    <a:close/>
                    <a:moveTo>
                      <a:pt x="595" y="2247"/>
                    </a:moveTo>
                    <a:cubicBezTo>
                      <a:pt x="601" y="2222"/>
                      <a:pt x="619" y="2195"/>
                      <a:pt x="636" y="2190"/>
                    </a:cubicBezTo>
                    <a:cubicBezTo>
                      <a:pt x="653" y="2185"/>
                      <a:pt x="663" y="2199"/>
                      <a:pt x="645" y="2209"/>
                    </a:cubicBezTo>
                    <a:cubicBezTo>
                      <a:pt x="632" y="2216"/>
                      <a:pt x="607" y="2225"/>
                      <a:pt x="595" y="2247"/>
                    </a:cubicBezTo>
                    <a:close/>
                    <a:moveTo>
                      <a:pt x="517" y="2375"/>
                    </a:moveTo>
                    <a:cubicBezTo>
                      <a:pt x="513" y="2376"/>
                      <a:pt x="509" y="2375"/>
                      <a:pt x="508" y="2371"/>
                    </a:cubicBezTo>
                    <a:cubicBezTo>
                      <a:pt x="505" y="2365"/>
                      <a:pt x="513" y="2360"/>
                      <a:pt x="518" y="2363"/>
                    </a:cubicBezTo>
                    <a:cubicBezTo>
                      <a:pt x="522" y="2365"/>
                      <a:pt x="522" y="2369"/>
                      <a:pt x="528" y="2369"/>
                    </a:cubicBezTo>
                    <a:cubicBezTo>
                      <a:pt x="522" y="2370"/>
                      <a:pt x="522" y="2373"/>
                      <a:pt x="517" y="2375"/>
                    </a:cubicBezTo>
                    <a:close/>
                    <a:moveTo>
                      <a:pt x="518" y="2376"/>
                    </a:moveTo>
                    <a:cubicBezTo>
                      <a:pt x="516" y="2377"/>
                      <a:pt x="513" y="2378"/>
                      <a:pt x="511" y="2377"/>
                    </a:cubicBezTo>
                    <a:cubicBezTo>
                      <a:pt x="508" y="2375"/>
                      <a:pt x="506" y="2372"/>
                      <a:pt x="506" y="2368"/>
                    </a:cubicBezTo>
                    <a:cubicBezTo>
                      <a:pt x="506" y="2364"/>
                      <a:pt x="509" y="2361"/>
                      <a:pt x="513" y="2360"/>
                    </a:cubicBezTo>
                    <a:cubicBezTo>
                      <a:pt x="519" y="2359"/>
                      <a:pt x="521" y="2364"/>
                      <a:pt x="524" y="2367"/>
                    </a:cubicBezTo>
                    <a:cubicBezTo>
                      <a:pt x="528" y="2369"/>
                      <a:pt x="533" y="2368"/>
                      <a:pt x="538" y="2364"/>
                    </a:cubicBezTo>
                    <a:cubicBezTo>
                      <a:pt x="542" y="2359"/>
                      <a:pt x="544" y="2352"/>
                      <a:pt x="541" y="2346"/>
                    </a:cubicBezTo>
                    <a:cubicBezTo>
                      <a:pt x="539" y="2342"/>
                      <a:pt x="535" y="2340"/>
                      <a:pt x="531" y="2342"/>
                    </a:cubicBezTo>
                    <a:cubicBezTo>
                      <a:pt x="535" y="2344"/>
                      <a:pt x="536" y="2349"/>
                      <a:pt x="531" y="2352"/>
                    </a:cubicBezTo>
                    <a:cubicBezTo>
                      <a:pt x="528" y="2353"/>
                      <a:pt x="522" y="2352"/>
                      <a:pt x="515" y="2352"/>
                    </a:cubicBezTo>
                    <a:cubicBezTo>
                      <a:pt x="508" y="2352"/>
                      <a:pt x="502" y="2353"/>
                      <a:pt x="498" y="2356"/>
                    </a:cubicBezTo>
                    <a:cubicBezTo>
                      <a:pt x="488" y="2362"/>
                      <a:pt x="487" y="2376"/>
                      <a:pt x="495" y="2384"/>
                    </a:cubicBezTo>
                    <a:cubicBezTo>
                      <a:pt x="499" y="2388"/>
                      <a:pt x="505" y="2389"/>
                      <a:pt x="510" y="2389"/>
                    </a:cubicBezTo>
                    <a:cubicBezTo>
                      <a:pt x="517" y="2389"/>
                      <a:pt x="532" y="2386"/>
                      <a:pt x="538" y="2390"/>
                    </a:cubicBezTo>
                    <a:cubicBezTo>
                      <a:pt x="543" y="2393"/>
                      <a:pt x="542" y="2398"/>
                      <a:pt x="539" y="2401"/>
                    </a:cubicBezTo>
                    <a:cubicBezTo>
                      <a:pt x="543" y="2403"/>
                      <a:pt x="549" y="2399"/>
                      <a:pt x="550" y="2394"/>
                    </a:cubicBezTo>
                    <a:cubicBezTo>
                      <a:pt x="552" y="2385"/>
                      <a:pt x="545" y="2373"/>
                      <a:pt x="533" y="2372"/>
                    </a:cubicBezTo>
                    <a:cubicBezTo>
                      <a:pt x="528" y="2372"/>
                      <a:pt x="524" y="2374"/>
                      <a:pt x="518" y="2376"/>
                    </a:cubicBezTo>
                    <a:close/>
                    <a:moveTo>
                      <a:pt x="535" y="2368"/>
                    </a:moveTo>
                    <a:cubicBezTo>
                      <a:pt x="547" y="2363"/>
                      <a:pt x="567" y="2367"/>
                      <a:pt x="576" y="2376"/>
                    </a:cubicBezTo>
                    <a:cubicBezTo>
                      <a:pt x="586" y="2385"/>
                      <a:pt x="580" y="2397"/>
                      <a:pt x="568" y="2389"/>
                    </a:cubicBezTo>
                    <a:cubicBezTo>
                      <a:pt x="558" y="2383"/>
                      <a:pt x="547" y="2368"/>
                      <a:pt x="535" y="2368"/>
                    </a:cubicBezTo>
                    <a:close/>
                    <a:moveTo>
                      <a:pt x="471" y="2366"/>
                    </a:moveTo>
                    <a:cubicBezTo>
                      <a:pt x="471" y="2364"/>
                      <a:pt x="471" y="2362"/>
                      <a:pt x="472" y="2362"/>
                    </a:cubicBezTo>
                    <a:cubicBezTo>
                      <a:pt x="462" y="2362"/>
                      <a:pt x="445" y="2356"/>
                      <a:pt x="430" y="2347"/>
                    </a:cubicBezTo>
                    <a:cubicBezTo>
                      <a:pt x="434" y="2348"/>
                      <a:pt x="439" y="2349"/>
                      <a:pt x="444" y="2349"/>
                    </a:cubicBezTo>
                    <a:cubicBezTo>
                      <a:pt x="477" y="2349"/>
                      <a:pt x="482" y="2326"/>
                      <a:pt x="505" y="2313"/>
                    </a:cubicBezTo>
                    <a:cubicBezTo>
                      <a:pt x="514" y="2308"/>
                      <a:pt x="526" y="2309"/>
                      <a:pt x="530" y="2320"/>
                    </a:cubicBezTo>
                    <a:cubicBezTo>
                      <a:pt x="531" y="2326"/>
                      <a:pt x="530" y="2332"/>
                      <a:pt x="526" y="2336"/>
                    </a:cubicBezTo>
                    <a:cubicBezTo>
                      <a:pt x="523" y="2338"/>
                      <a:pt x="520" y="2339"/>
                      <a:pt x="516" y="2339"/>
                    </a:cubicBezTo>
                    <a:cubicBezTo>
                      <a:pt x="514" y="2339"/>
                      <a:pt x="512" y="2338"/>
                      <a:pt x="511" y="2337"/>
                    </a:cubicBezTo>
                    <a:cubicBezTo>
                      <a:pt x="512" y="2338"/>
                      <a:pt x="511" y="2338"/>
                      <a:pt x="513" y="2338"/>
                    </a:cubicBezTo>
                    <a:cubicBezTo>
                      <a:pt x="516" y="2338"/>
                      <a:pt x="522" y="2335"/>
                      <a:pt x="522" y="2331"/>
                    </a:cubicBezTo>
                    <a:cubicBezTo>
                      <a:pt x="522" y="2327"/>
                      <a:pt x="519" y="2323"/>
                      <a:pt x="515" y="2323"/>
                    </a:cubicBezTo>
                    <a:cubicBezTo>
                      <a:pt x="511" y="2322"/>
                      <a:pt x="507" y="2325"/>
                      <a:pt x="506" y="2328"/>
                    </a:cubicBezTo>
                    <a:cubicBezTo>
                      <a:pt x="505" y="2334"/>
                      <a:pt x="510" y="2339"/>
                      <a:pt x="516" y="2340"/>
                    </a:cubicBezTo>
                    <a:cubicBezTo>
                      <a:pt x="520" y="2341"/>
                      <a:pt x="524" y="2340"/>
                      <a:pt x="527" y="2337"/>
                    </a:cubicBezTo>
                    <a:cubicBezTo>
                      <a:pt x="532" y="2333"/>
                      <a:pt x="534" y="2326"/>
                      <a:pt x="532" y="2320"/>
                    </a:cubicBezTo>
                    <a:cubicBezTo>
                      <a:pt x="528" y="2305"/>
                      <a:pt x="515" y="2304"/>
                      <a:pt x="504" y="2310"/>
                    </a:cubicBezTo>
                    <a:cubicBezTo>
                      <a:pt x="480" y="2324"/>
                      <a:pt x="475" y="2347"/>
                      <a:pt x="441" y="2345"/>
                    </a:cubicBezTo>
                    <a:cubicBezTo>
                      <a:pt x="427" y="2344"/>
                      <a:pt x="413" y="2338"/>
                      <a:pt x="406" y="2323"/>
                    </a:cubicBezTo>
                    <a:cubicBezTo>
                      <a:pt x="396" y="2305"/>
                      <a:pt x="399" y="2281"/>
                      <a:pt x="418" y="2270"/>
                    </a:cubicBezTo>
                    <a:cubicBezTo>
                      <a:pt x="398" y="2283"/>
                      <a:pt x="404" y="2315"/>
                      <a:pt x="422" y="2330"/>
                    </a:cubicBezTo>
                    <a:cubicBezTo>
                      <a:pt x="432" y="2338"/>
                      <a:pt x="448" y="2343"/>
                      <a:pt x="462" y="2337"/>
                    </a:cubicBezTo>
                    <a:cubicBezTo>
                      <a:pt x="490" y="2325"/>
                      <a:pt x="476" y="2295"/>
                      <a:pt x="451" y="2306"/>
                    </a:cubicBezTo>
                    <a:cubicBezTo>
                      <a:pt x="437" y="2311"/>
                      <a:pt x="423" y="2308"/>
                      <a:pt x="416" y="2294"/>
                    </a:cubicBezTo>
                    <a:cubicBezTo>
                      <a:pt x="412" y="2286"/>
                      <a:pt x="414" y="2276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7" y="2270"/>
                      <a:pt x="416" y="2271"/>
                      <a:pt x="416" y="2271"/>
                    </a:cubicBezTo>
                    <a:cubicBezTo>
                      <a:pt x="420" y="2268"/>
                      <a:pt x="425" y="2264"/>
                      <a:pt x="429" y="2259"/>
                    </a:cubicBezTo>
                    <a:cubicBezTo>
                      <a:pt x="438" y="2248"/>
                      <a:pt x="443" y="2238"/>
                      <a:pt x="445" y="2224"/>
                    </a:cubicBezTo>
                    <a:cubicBezTo>
                      <a:pt x="445" y="2224"/>
                      <a:pt x="445" y="2224"/>
                      <a:pt x="445" y="2224"/>
                    </a:cubicBezTo>
                    <a:cubicBezTo>
                      <a:pt x="450" y="2235"/>
                      <a:pt x="450" y="2257"/>
                      <a:pt x="444" y="2267"/>
                    </a:cubicBezTo>
                    <a:cubicBezTo>
                      <a:pt x="445" y="2268"/>
                      <a:pt x="446" y="2268"/>
                      <a:pt x="446" y="2269"/>
                    </a:cubicBezTo>
                    <a:cubicBezTo>
                      <a:pt x="452" y="2260"/>
                      <a:pt x="453" y="2242"/>
                      <a:pt x="450" y="2229"/>
                    </a:cubicBezTo>
                    <a:cubicBezTo>
                      <a:pt x="451" y="2231"/>
                      <a:pt x="452" y="2232"/>
                      <a:pt x="453" y="2233"/>
                    </a:cubicBezTo>
                    <a:cubicBezTo>
                      <a:pt x="453" y="2234"/>
                      <a:pt x="453" y="2234"/>
                      <a:pt x="453" y="2234"/>
                    </a:cubicBezTo>
                    <a:cubicBezTo>
                      <a:pt x="459" y="2241"/>
                      <a:pt x="465" y="2247"/>
                      <a:pt x="471" y="2252"/>
                    </a:cubicBezTo>
                    <a:cubicBezTo>
                      <a:pt x="479" y="2258"/>
                      <a:pt x="491" y="2264"/>
                      <a:pt x="494" y="2273"/>
                    </a:cubicBezTo>
                    <a:cubicBezTo>
                      <a:pt x="496" y="2282"/>
                      <a:pt x="494" y="2290"/>
                      <a:pt x="487" y="2296"/>
                    </a:cubicBezTo>
                    <a:cubicBezTo>
                      <a:pt x="480" y="2301"/>
                      <a:pt x="471" y="2303"/>
                      <a:pt x="464" y="2299"/>
                    </a:cubicBezTo>
                    <a:cubicBezTo>
                      <a:pt x="457" y="2296"/>
                      <a:pt x="454" y="2289"/>
                      <a:pt x="454" y="2283"/>
                    </a:cubicBezTo>
                    <a:cubicBezTo>
                      <a:pt x="455" y="2277"/>
                      <a:pt x="459" y="2272"/>
                      <a:pt x="464" y="2270"/>
                    </a:cubicBezTo>
                    <a:cubicBezTo>
                      <a:pt x="460" y="2272"/>
                      <a:pt x="458" y="2276"/>
                      <a:pt x="459" y="2280"/>
                    </a:cubicBezTo>
                    <a:cubicBezTo>
                      <a:pt x="459" y="2285"/>
                      <a:pt x="464" y="2288"/>
                      <a:pt x="469" y="2288"/>
                    </a:cubicBezTo>
                    <a:cubicBezTo>
                      <a:pt x="474" y="2287"/>
                      <a:pt x="477" y="2282"/>
                      <a:pt x="476" y="2277"/>
                    </a:cubicBezTo>
                    <a:cubicBezTo>
                      <a:pt x="476" y="2273"/>
                      <a:pt x="472" y="2270"/>
                      <a:pt x="467" y="2270"/>
                    </a:cubicBezTo>
                    <a:cubicBezTo>
                      <a:pt x="465" y="2270"/>
                      <a:pt x="462" y="2270"/>
                      <a:pt x="460" y="2272"/>
                    </a:cubicBezTo>
                    <a:cubicBezTo>
                      <a:pt x="457" y="2274"/>
                      <a:pt x="454" y="2278"/>
                      <a:pt x="454" y="2282"/>
                    </a:cubicBezTo>
                    <a:cubicBezTo>
                      <a:pt x="453" y="2289"/>
                      <a:pt x="457" y="2296"/>
                      <a:pt x="464" y="2300"/>
                    </a:cubicBezTo>
                    <a:cubicBezTo>
                      <a:pt x="471" y="2304"/>
                      <a:pt x="481" y="2302"/>
                      <a:pt x="488" y="2297"/>
                    </a:cubicBezTo>
                    <a:cubicBezTo>
                      <a:pt x="495" y="2291"/>
                      <a:pt x="498" y="2282"/>
                      <a:pt x="496" y="2272"/>
                    </a:cubicBezTo>
                    <a:cubicBezTo>
                      <a:pt x="495" y="2270"/>
                      <a:pt x="494" y="2267"/>
                      <a:pt x="493" y="2265"/>
                    </a:cubicBezTo>
                    <a:cubicBezTo>
                      <a:pt x="494" y="2266"/>
                      <a:pt x="495" y="2267"/>
                      <a:pt x="496" y="2267"/>
                    </a:cubicBezTo>
                    <a:cubicBezTo>
                      <a:pt x="516" y="2276"/>
                      <a:pt x="538" y="2276"/>
                      <a:pt x="552" y="2294"/>
                    </a:cubicBezTo>
                    <a:cubicBezTo>
                      <a:pt x="552" y="2293"/>
                      <a:pt x="553" y="2292"/>
                      <a:pt x="554" y="2292"/>
                    </a:cubicBezTo>
                    <a:cubicBezTo>
                      <a:pt x="552" y="2290"/>
                      <a:pt x="550" y="2287"/>
                      <a:pt x="547" y="2285"/>
                    </a:cubicBezTo>
                    <a:cubicBezTo>
                      <a:pt x="544" y="2281"/>
                      <a:pt x="540" y="2279"/>
                      <a:pt x="536" y="2277"/>
                    </a:cubicBezTo>
                    <a:cubicBezTo>
                      <a:pt x="541" y="2277"/>
                      <a:pt x="545" y="2276"/>
                      <a:pt x="550" y="2275"/>
                    </a:cubicBezTo>
                    <a:cubicBezTo>
                      <a:pt x="559" y="2272"/>
                      <a:pt x="566" y="2269"/>
                      <a:pt x="575" y="2263"/>
                    </a:cubicBezTo>
                    <a:cubicBezTo>
                      <a:pt x="577" y="2261"/>
                      <a:pt x="580" y="2259"/>
                      <a:pt x="582" y="2256"/>
                    </a:cubicBezTo>
                    <a:cubicBezTo>
                      <a:pt x="588" y="2250"/>
                      <a:pt x="592" y="2245"/>
                      <a:pt x="595" y="2237"/>
                    </a:cubicBezTo>
                    <a:cubicBezTo>
                      <a:pt x="597" y="2229"/>
                      <a:pt x="598" y="2223"/>
                      <a:pt x="597" y="2214"/>
                    </a:cubicBezTo>
                    <a:cubicBezTo>
                      <a:pt x="596" y="2207"/>
                      <a:pt x="592" y="2200"/>
                      <a:pt x="587" y="2195"/>
                    </a:cubicBezTo>
                    <a:cubicBezTo>
                      <a:pt x="578" y="2185"/>
                      <a:pt x="563" y="2184"/>
                      <a:pt x="552" y="2188"/>
                    </a:cubicBezTo>
                    <a:cubicBezTo>
                      <a:pt x="540" y="2193"/>
                      <a:pt x="530" y="2204"/>
                      <a:pt x="523" y="2216"/>
                    </a:cubicBezTo>
                    <a:cubicBezTo>
                      <a:pt x="548" y="2200"/>
                      <a:pt x="561" y="2219"/>
                      <a:pt x="572" y="2222"/>
                    </a:cubicBezTo>
                    <a:cubicBezTo>
                      <a:pt x="588" y="2226"/>
                      <a:pt x="595" y="2214"/>
                      <a:pt x="592" y="2203"/>
                    </a:cubicBezTo>
                    <a:cubicBezTo>
                      <a:pt x="592" y="2203"/>
                      <a:pt x="592" y="2203"/>
                      <a:pt x="592" y="2203"/>
                    </a:cubicBezTo>
                    <a:cubicBezTo>
                      <a:pt x="594" y="2207"/>
                      <a:pt x="595" y="2210"/>
                      <a:pt x="595" y="2214"/>
                    </a:cubicBezTo>
                    <a:cubicBezTo>
                      <a:pt x="596" y="2223"/>
                      <a:pt x="596" y="2229"/>
                      <a:pt x="593" y="2237"/>
                    </a:cubicBezTo>
                    <a:cubicBezTo>
                      <a:pt x="590" y="2244"/>
                      <a:pt x="586" y="2249"/>
                      <a:pt x="581" y="2255"/>
                    </a:cubicBezTo>
                    <a:cubicBezTo>
                      <a:pt x="572" y="2263"/>
                      <a:pt x="563" y="2268"/>
                      <a:pt x="552" y="2271"/>
                    </a:cubicBezTo>
                    <a:cubicBezTo>
                      <a:pt x="555" y="2270"/>
                      <a:pt x="558" y="2268"/>
                      <a:pt x="561" y="2266"/>
                    </a:cubicBezTo>
                    <a:cubicBezTo>
                      <a:pt x="570" y="2260"/>
                      <a:pt x="576" y="2247"/>
                      <a:pt x="569" y="2237"/>
                    </a:cubicBezTo>
                    <a:cubicBezTo>
                      <a:pt x="566" y="2233"/>
                      <a:pt x="561" y="2231"/>
                      <a:pt x="556" y="2232"/>
                    </a:cubicBezTo>
                    <a:cubicBezTo>
                      <a:pt x="552" y="2232"/>
                      <a:pt x="549" y="2235"/>
                      <a:pt x="547" y="2238"/>
                    </a:cubicBezTo>
                    <a:cubicBezTo>
                      <a:pt x="545" y="2241"/>
                      <a:pt x="545" y="2246"/>
                      <a:pt x="547" y="2250"/>
                    </a:cubicBezTo>
                    <a:cubicBezTo>
                      <a:pt x="549" y="2254"/>
                      <a:pt x="555" y="2257"/>
                      <a:pt x="560" y="2255"/>
                    </a:cubicBezTo>
                    <a:cubicBezTo>
                      <a:pt x="563" y="2254"/>
                      <a:pt x="565" y="2251"/>
                      <a:pt x="564" y="2247"/>
                    </a:cubicBezTo>
                    <a:cubicBezTo>
                      <a:pt x="564" y="2245"/>
                      <a:pt x="562" y="2244"/>
                      <a:pt x="560" y="2244"/>
                    </a:cubicBezTo>
                    <a:cubicBezTo>
                      <a:pt x="561" y="2245"/>
                      <a:pt x="562" y="2246"/>
                      <a:pt x="561" y="2248"/>
                    </a:cubicBezTo>
                    <a:cubicBezTo>
                      <a:pt x="561" y="2251"/>
                      <a:pt x="558" y="2252"/>
                      <a:pt x="555" y="2251"/>
                    </a:cubicBezTo>
                    <a:cubicBezTo>
                      <a:pt x="554" y="2250"/>
                      <a:pt x="553" y="2248"/>
                      <a:pt x="553" y="2246"/>
                    </a:cubicBezTo>
                    <a:cubicBezTo>
                      <a:pt x="552" y="2243"/>
                      <a:pt x="554" y="2240"/>
                      <a:pt x="557" y="2239"/>
                    </a:cubicBezTo>
                    <a:cubicBezTo>
                      <a:pt x="560" y="2238"/>
                      <a:pt x="564" y="2239"/>
                      <a:pt x="565" y="2242"/>
                    </a:cubicBezTo>
                    <a:cubicBezTo>
                      <a:pt x="571" y="2250"/>
                      <a:pt x="564" y="2262"/>
                      <a:pt x="557" y="2267"/>
                    </a:cubicBezTo>
                    <a:cubicBezTo>
                      <a:pt x="533" y="2283"/>
                      <a:pt x="492" y="2265"/>
                      <a:pt x="470" y="2247"/>
                    </a:cubicBezTo>
                    <a:cubicBezTo>
                      <a:pt x="479" y="2251"/>
                      <a:pt x="488" y="2252"/>
                      <a:pt x="498" y="2250"/>
                    </a:cubicBezTo>
                    <a:cubicBezTo>
                      <a:pt x="502" y="2249"/>
                      <a:pt x="507" y="2247"/>
                      <a:pt x="511" y="2242"/>
                    </a:cubicBezTo>
                    <a:cubicBezTo>
                      <a:pt x="507" y="2246"/>
                      <a:pt x="502" y="2247"/>
                      <a:pt x="497" y="2248"/>
                    </a:cubicBezTo>
                    <a:cubicBezTo>
                      <a:pt x="486" y="2250"/>
                      <a:pt x="476" y="2247"/>
                      <a:pt x="466" y="2241"/>
                    </a:cubicBezTo>
                    <a:cubicBezTo>
                      <a:pt x="460" y="2236"/>
                      <a:pt x="455" y="2230"/>
                      <a:pt x="451" y="2224"/>
                    </a:cubicBezTo>
                    <a:cubicBezTo>
                      <a:pt x="445" y="2212"/>
                      <a:pt x="444" y="2200"/>
                      <a:pt x="438" y="2188"/>
                    </a:cubicBezTo>
                    <a:cubicBezTo>
                      <a:pt x="438" y="2187"/>
                      <a:pt x="438" y="2187"/>
                      <a:pt x="438" y="2187"/>
                    </a:cubicBezTo>
                    <a:cubicBezTo>
                      <a:pt x="435" y="2180"/>
                      <a:pt x="431" y="2174"/>
                      <a:pt x="426" y="2168"/>
                    </a:cubicBezTo>
                    <a:cubicBezTo>
                      <a:pt x="425" y="2166"/>
                      <a:pt x="413" y="2152"/>
                      <a:pt x="411" y="2153"/>
                    </a:cubicBezTo>
                    <a:cubicBezTo>
                      <a:pt x="411" y="2155"/>
                      <a:pt x="418" y="2164"/>
                      <a:pt x="419" y="2165"/>
                    </a:cubicBezTo>
                    <a:cubicBezTo>
                      <a:pt x="425" y="2173"/>
                      <a:pt x="430" y="2180"/>
                      <a:pt x="434" y="2189"/>
                    </a:cubicBezTo>
                    <a:cubicBezTo>
                      <a:pt x="434" y="2190"/>
                      <a:pt x="434" y="2190"/>
                      <a:pt x="434" y="2190"/>
                    </a:cubicBezTo>
                    <a:cubicBezTo>
                      <a:pt x="439" y="2201"/>
                      <a:pt x="442" y="2211"/>
                      <a:pt x="441" y="2224"/>
                    </a:cubicBezTo>
                    <a:cubicBezTo>
                      <a:pt x="439" y="2239"/>
                      <a:pt x="432" y="2254"/>
                      <a:pt x="419" y="2262"/>
                    </a:cubicBezTo>
                    <a:cubicBezTo>
                      <a:pt x="411" y="2266"/>
                      <a:pt x="398" y="2267"/>
                      <a:pt x="393" y="2259"/>
                    </a:cubicBezTo>
                    <a:cubicBezTo>
                      <a:pt x="391" y="2256"/>
                      <a:pt x="391" y="2252"/>
                      <a:pt x="394" y="2250"/>
                    </a:cubicBezTo>
                    <a:cubicBezTo>
                      <a:pt x="396" y="2247"/>
                      <a:pt x="399" y="2247"/>
                      <a:pt x="401" y="2248"/>
                    </a:cubicBezTo>
                    <a:cubicBezTo>
                      <a:pt x="404" y="2250"/>
                      <a:pt x="404" y="2252"/>
                      <a:pt x="405" y="2253"/>
                    </a:cubicBezTo>
                    <a:cubicBezTo>
                      <a:pt x="405" y="2256"/>
                      <a:pt x="402" y="2258"/>
                      <a:pt x="399" y="2257"/>
                    </a:cubicBezTo>
                    <a:cubicBezTo>
                      <a:pt x="398" y="2257"/>
                      <a:pt x="397" y="2256"/>
                      <a:pt x="397" y="2254"/>
                    </a:cubicBezTo>
                    <a:cubicBezTo>
                      <a:pt x="395" y="2256"/>
                      <a:pt x="396" y="2258"/>
                      <a:pt x="398" y="2259"/>
                    </a:cubicBezTo>
                    <a:cubicBezTo>
                      <a:pt x="401" y="2261"/>
                      <a:pt x="404" y="2261"/>
                      <a:pt x="407" y="2259"/>
                    </a:cubicBezTo>
                    <a:cubicBezTo>
                      <a:pt x="411" y="2255"/>
                      <a:pt x="411" y="2249"/>
                      <a:pt x="407" y="2245"/>
                    </a:cubicBezTo>
                    <a:cubicBezTo>
                      <a:pt x="405" y="2242"/>
                      <a:pt x="401" y="2240"/>
                      <a:pt x="397" y="2240"/>
                    </a:cubicBezTo>
                    <a:cubicBezTo>
                      <a:pt x="393" y="2240"/>
                      <a:pt x="390" y="2242"/>
                      <a:pt x="387" y="2245"/>
                    </a:cubicBezTo>
                    <a:cubicBezTo>
                      <a:pt x="384" y="2250"/>
                      <a:pt x="384" y="2255"/>
                      <a:pt x="387" y="2260"/>
                    </a:cubicBezTo>
                    <a:cubicBezTo>
                      <a:pt x="393" y="2270"/>
                      <a:pt x="407" y="2271"/>
                      <a:pt x="416" y="2265"/>
                    </a:cubicBezTo>
                    <a:cubicBezTo>
                      <a:pt x="419" y="2263"/>
                      <a:pt x="422" y="2261"/>
                      <a:pt x="425" y="2259"/>
                    </a:cubicBezTo>
                    <a:cubicBezTo>
                      <a:pt x="417" y="2268"/>
                      <a:pt x="409" y="2273"/>
                      <a:pt x="397" y="2278"/>
                    </a:cubicBezTo>
                    <a:cubicBezTo>
                      <a:pt x="390" y="2280"/>
                      <a:pt x="384" y="2281"/>
                      <a:pt x="376" y="2281"/>
                    </a:cubicBezTo>
                    <a:cubicBezTo>
                      <a:pt x="367" y="2280"/>
                      <a:pt x="362" y="2278"/>
                      <a:pt x="354" y="2274"/>
                    </a:cubicBezTo>
                    <a:cubicBezTo>
                      <a:pt x="351" y="2271"/>
                      <a:pt x="348" y="2269"/>
                      <a:pt x="346" y="2265"/>
                    </a:cubicBezTo>
                    <a:cubicBezTo>
                      <a:pt x="346" y="2265"/>
                      <a:pt x="346" y="2265"/>
                      <a:pt x="346" y="2265"/>
                    </a:cubicBezTo>
                    <a:cubicBezTo>
                      <a:pt x="354" y="2273"/>
                      <a:pt x="368" y="2272"/>
                      <a:pt x="371" y="2256"/>
                    </a:cubicBezTo>
                    <a:cubicBezTo>
                      <a:pt x="374" y="2244"/>
                      <a:pt x="362" y="2224"/>
                      <a:pt x="387" y="2209"/>
                    </a:cubicBezTo>
                    <a:cubicBezTo>
                      <a:pt x="373" y="2210"/>
                      <a:pt x="359" y="2214"/>
                      <a:pt x="350" y="2222"/>
                    </a:cubicBezTo>
                    <a:cubicBezTo>
                      <a:pt x="341" y="2231"/>
                      <a:pt x="336" y="2245"/>
                      <a:pt x="340" y="2257"/>
                    </a:cubicBezTo>
                    <a:cubicBezTo>
                      <a:pt x="343" y="2264"/>
                      <a:pt x="348" y="2270"/>
                      <a:pt x="354" y="2275"/>
                    </a:cubicBezTo>
                    <a:cubicBezTo>
                      <a:pt x="361" y="2279"/>
                      <a:pt x="367" y="2282"/>
                      <a:pt x="376" y="2283"/>
                    </a:cubicBezTo>
                    <a:cubicBezTo>
                      <a:pt x="384" y="2283"/>
                      <a:pt x="390" y="2283"/>
                      <a:pt x="398" y="2280"/>
                    </a:cubicBezTo>
                    <a:cubicBezTo>
                      <a:pt x="401" y="2279"/>
                      <a:pt x="404" y="2278"/>
                      <a:pt x="408" y="2276"/>
                    </a:cubicBezTo>
                    <a:cubicBezTo>
                      <a:pt x="409" y="2275"/>
                      <a:pt x="411" y="2274"/>
                      <a:pt x="412" y="2273"/>
                    </a:cubicBezTo>
                    <a:cubicBezTo>
                      <a:pt x="395" y="2286"/>
                      <a:pt x="394" y="2309"/>
                      <a:pt x="404" y="2328"/>
                    </a:cubicBezTo>
                    <a:cubicBezTo>
                      <a:pt x="405" y="2329"/>
                      <a:pt x="406" y="2331"/>
                      <a:pt x="407" y="2332"/>
                    </a:cubicBezTo>
                    <a:cubicBezTo>
                      <a:pt x="421" y="2352"/>
                      <a:pt x="446" y="2364"/>
                      <a:pt x="471" y="2366"/>
                    </a:cubicBezTo>
                    <a:close/>
                    <a:moveTo>
                      <a:pt x="488" y="2375"/>
                    </a:moveTo>
                    <a:cubicBezTo>
                      <a:pt x="485" y="2369"/>
                      <a:pt x="488" y="2361"/>
                      <a:pt x="492" y="2358"/>
                    </a:cubicBezTo>
                    <a:cubicBezTo>
                      <a:pt x="488" y="2352"/>
                      <a:pt x="474" y="2355"/>
                      <a:pt x="475" y="2365"/>
                    </a:cubicBezTo>
                    <a:cubicBezTo>
                      <a:pt x="475" y="2372"/>
                      <a:pt x="482" y="2378"/>
                      <a:pt x="488" y="2375"/>
                    </a:cubicBezTo>
                    <a:close/>
                    <a:moveTo>
                      <a:pt x="475" y="2378"/>
                    </a:moveTo>
                    <a:cubicBezTo>
                      <a:pt x="479" y="2387"/>
                      <a:pt x="488" y="2396"/>
                      <a:pt x="497" y="2401"/>
                    </a:cubicBezTo>
                    <a:cubicBezTo>
                      <a:pt x="505" y="2406"/>
                      <a:pt x="516" y="2408"/>
                      <a:pt x="526" y="2408"/>
                    </a:cubicBezTo>
                    <a:cubicBezTo>
                      <a:pt x="544" y="2410"/>
                      <a:pt x="564" y="2406"/>
                      <a:pt x="580" y="2416"/>
                    </a:cubicBezTo>
                    <a:cubicBezTo>
                      <a:pt x="594" y="2424"/>
                      <a:pt x="597" y="2440"/>
                      <a:pt x="593" y="2449"/>
                    </a:cubicBezTo>
                    <a:cubicBezTo>
                      <a:pt x="589" y="2458"/>
                      <a:pt x="578" y="2464"/>
                      <a:pt x="568" y="2462"/>
                    </a:cubicBezTo>
                    <a:cubicBezTo>
                      <a:pt x="561" y="2461"/>
                      <a:pt x="552" y="2454"/>
                      <a:pt x="554" y="2445"/>
                    </a:cubicBezTo>
                    <a:cubicBezTo>
                      <a:pt x="555" y="2441"/>
                      <a:pt x="559" y="2438"/>
                      <a:pt x="562" y="2440"/>
                    </a:cubicBezTo>
                    <a:cubicBezTo>
                      <a:pt x="559" y="2443"/>
                      <a:pt x="561" y="2447"/>
                      <a:pt x="566" y="2449"/>
                    </a:cubicBezTo>
                    <a:cubicBezTo>
                      <a:pt x="569" y="2450"/>
                      <a:pt x="573" y="2449"/>
                      <a:pt x="575" y="2448"/>
                    </a:cubicBezTo>
                    <a:cubicBezTo>
                      <a:pt x="580" y="2445"/>
                      <a:pt x="582" y="2439"/>
                      <a:pt x="580" y="2433"/>
                    </a:cubicBezTo>
                    <a:cubicBezTo>
                      <a:pt x="574" y="2421"/>
                      <a:pt x="553" y="2420"/>
                      <a:pt x="540" y="2421"/>
                    </a:cubicBezTo>
                    <a:cubicBezTo>
                      <a:pt x="521" y="2422"/>
                      <a:pt x="503" y="2417"/>
                      <a:pt x="488" y="2405"/>
                    </a:cubicBezTo>
                    <a:cubicBezTo>
                      <a:pt x="480" y="2398"/>
                      <a:pt x="474" y="2388"/>
                      <a:pt x="475" y="2378"/>
                    </a:cubicBezTo>
                    <a:close/>
                    <a:moveTo>
                      <a:pt x="353" y="2214"/>
                    </a:moveTo>
                    <a:cubicBezTo>
                      <a:pt x="341" y="2222"/>
                      <a:pt x="332" y="2212"/>
                      <a:pt x="324" y="2205"/>
                    </a:cubicBezTo>
                    <a:cubicBezTo>
                      <a:pt x="316" y="2198"/>
                      <a:pt x="305" y="2195"/>
                      <a:pt x="297" y="2204"/>
                    </a:cubicBezTo>
                    <a:cubicBezTo>
                      <a:pt x="309" y="2210"/>
                      <a:pt x="305" y="2217"/>
                      <a:pt x="314" y="2225"/>
                    </a:cubicBezTo>
                    <a:cubicBezTo>
                      <a:pt x="323" y="2234"/>
                      <a:pt x="341" y="2233"/>
                      <a:pt x="353" y="2214"/>
                    </a:cubicBezTo>
                    <a:close/>
                    <a:moveTo>
                      <a:pt x="297" y="2145"/>
                    </a:moveTo>
                    <a:cubicBezTo>
                      <a:pt x="284" y="2174"/>
                      <a:pt x="251" y="2155"/>
                      <a:pt x="247" y="2137"/>
                    </a:cubicBezTo>
                    <a:cubicBezTo>
                      <a:pt x="256" y="2150"/>
                      <a:pt x="285" y="2155"/>
                      <a:pt x="297" y="2145"/>
                    </a:cubicBezTo>
                    <a:close/>
                    <a:moveTo>
                      <a:pt x="308" y="2130"/>
                    </a:moveTo>
                    <a:cubicBezTo>
                      <a:pt x="321" y="2144"/>
                      <a:pt x="323" y="2167"/>
                      <a:pt x="315" y="2180"/>
                    </a:cubicBezTo>
                    <a:cubicBezTo>
                      <a:pt x="298" y="2210"/>
                      <a:pt x="266" y="2191"/>
                      <a:pt x="288" y="2168"/>
                    </a:cubicBezTo>
                    <a:cubicBezTo>
                      <a:pt x="300" y="2156"/>
                      <a:pt x="307" y="2148"/>
                      <a:pt x="308" y="2130"/>
                    </a:cubicBezTo>
                    <a:close/>
                    <a:moveTo>
                      <a:pt x="199" y="2020"/>
                    </a:moveTo>
                    <a:cubicBezTo>
                      <a:pt x="185" y="2052"/>
                      <a:pt x="203" y="2078"/>
                      <a:pt x="223" y="2096"/>
                    </a:cubicBezTo>
                    <a:cubicBezTo>
                      <a:pt x="235" y="2106"/>
                      <a:pt x="255" y="2113"/>
                      <a:pt x="258" y="2129"/>
                    </a:cubicBezTo>
                    <a:cubicBezTo>
                      <a:pt x="275" y="2112"/>
                      <a:pt x="235" y="2086"/>
                      <a:pt x="224" y="2076"/>
                    </a:cubicBezTo>
                    <a:cubicBezTo>
                      <a:pt x="205" y="2060"/>
                      <a:pt x="195" y="2041"/>
                      <a:pt x="199" y="2020"/>
                    </a:cubicBezTo>
                    <a:close/>
                    <a:moveTo>
                      <a:pt x="805" y="1787"/>
                    </a:moveTo>
                    <a:cubicBezTo>
                      <a:pt x="823" y="1804"/>
                      <a:pt x="857" y="1792"/>
                      <a:pt x="872" y="1793"/>
                    </a:cubicBezTo>
                    <a:cubicBezTo>
                      <a:pt x="894" y="1794"/>
                      <a:pt x="895" y="1815"/>
                      <a:pt x="873" y="1817"/>
                    </a:cubicBezTo>
                    <a:cubicBezTo>
                      <a:pt x="851" y="1820"/>
                      <a:pt x="818" y="1807"/>
                      <a:pt x="805" y="1787"/>
                    </a:cubicBezTo>
                    <a:close/>
                    <a:moveTo>
                      <a:pt x="954" y="1764"/>
                    </a:moveTo>
                    <a:cubicBezTo>
                      <a:pt x="940" y="1735"/>
                      <a:pt x="959" y="1711"/>
                      <a:pt x="960" y="1695"/>
                    </a:cubicBezTo>
                    <a:cubicBezTo>
                      <a:pt x="961" y="1678"/>
                      <a:pt x="945" y="1675"/>
                      <a:pt x="939" y="1692"/>
                    </a:cubicBezTo>
                    <a:cubicBezTo>
                      <a:pt x="932" y="1715"/>
                      <a:pt x="938" y="1745"/>
                      <a:pt x="954" y="1764"/>
                    </a:cubicBezTo>
                    <a:close/>
                    <a:moveTo>
                      <a:pt x="542" y="1990"/>
                    </a:moveTo>
                    <a:cubicBezTo>
                      <a:pt x="560" y="1996"/>
                      <a:pt x="570" y="1986"/>
                      <a:pt x="578" y="1968"/>
                    </a:cubicBezTo>
                    <a:cubicBezTo>
                      <a:pt x="584" y="1953"/>
                      <a:pt x="596" y="1944"/>
                      <a:pt x="607" y="1948"/>
                    </a:cubicBezTo>
                    <a:cubicBezTo>
                      <a:pt x="603" y="1940"/>
                      <a:pt x="590" y="1935"/>
                      <a:pt x="580" y="1941"/>
                    </a:cubicBezTo>
                    <a:cubicBezTo>
                      <a:pt x="567" y="1950"/>
                      <a:pt x="568" y="1967"/>
                      <a:pt x="559" y="1980"/>
                    </a:cubicBezTo>
                    <a:cubicBezTo>
                      <a:pt x="557" y="1984"/>
                      <a:pt x="551" y="1989"/>
                      <a:pt x="542" y="1990"/>
                    </a:cubicBezTo>
                    <a:close/>
                    <a:moveTo>
                      <a:pt x="898" y="1922"/>
                    </a:moveTo>
                    <a:cubicBezTo>
                      <a:pt x="900" y="1923"/>
                      <a:pt x="901" y="1925"/>
                      <a:pt x="900" y="1927"/>
                    </a:cubicBezTo>
                    <a:cubicBezTo>
                      <a:pt x="899" y="1929"/>
                      <a:pt x="896" y="1930"/>
                      <a:pt x="894" y="1929"/>
                    </a:cubicBezTo>
                    <a:cubicBezTo>
                      <a:pt x="893" y="1928"/>
                      <a:pt x="892" y="1926"/>
                      <a:pt x="893" y="1924"/>
                    </a:cubicBezTo>
                    <a:cubicBezTo>
                      <a:pt x="894" y="1922"/>
                      <a:pt x="896" y="1921"/>
                      <a:pt x="898" y="1922"/>
                    </a:cubicBezTo>
                    <a:close/>
                    <a:moveTo>
                      <a:pt x="877" y="1923"/>
                    </a:moveTo>
                    <a:cubicBezTo>
                      <a:pt x="880" y="1925"/>
                      <a:pt x="882" y="1930"/>
                      <a:pt x="880" y="1933"/>
                    </a:cubicBezTo>
                    <a:cubicBezTo>
                      <a:pt x="878" y="1937"/>
                      <a:pt x="874" y="1939"/>
                      <a:pt x="870" y="1937"/>
                    </a:cubicBezTo>
                    <a:cubicBezTo>
                      <a:pt x="866" y="1935"/>
                      <a:pt x="865" y="1930"/>
                      <a:pt x="866" y="1927"/>
                    </a:cubicBezTo>
                    <a:cubicBezTo>
                      <a:pt x="868" y="1923"/>
                      <a:pt x="873" y="1921"/>
                      <a:pt x="877" y="1923"/>
                    </a:cubicBezTo>
                    <a:close/>
                    <a:moveTo>
                      <a:pt x="888" y="1920"/>
                    </a:moveTo>
                    <a:cubicBezTo>
                      <a:pt x="891" y="1921"/>
                      <a:pt x="892" y="1924"/>
                      <a:pt x="891" y="1927"/>
                    </a:cubicBezTo>
                    <a:cubicBezTo>
                      <a:pt x="889" y="1929"/>
                      <a:pt x="886" y="1930"/>
                      <a:pt x="884" y="1929"/>
                    </a:cubicBezTo>
                    <a:cubicBezTo>
                      <a:pt x="882" y="1928"/>
                      <a:pt x="881" y="1925"/>
                      <a:pt x="882" y="1922"/>
                    </a:cubicBezTo>
                    <a:cubicBezTo>
                      <a:pt x="883" y="1920"/>
                      <a:pt x="886" y="1919"/>
                      <a:pt x="888" y="1920"/>
                    </a:cubicBezTo>
                    <a:close/>
                    <a:moveTo>
                      <a:pt x="593" y="1806"/>
                    </a:moveTo>
                    <a:cubicBezTo>
                      <a:pt x="595" y="1810"/>
                      <a:pt x="597" y="1812"/>
                      <a:pt x="599" y="1813"/>
                    </a:cubicBezTo>
                    <a:cubicBezTo>
                      <a:pt x="603" y="1815"/>
                      <a:pt x="607" y="1814"/>
                      <a:pt x="611" y="1811"/>
                    </a:cubicBezTo>
                    <a:cubicBezTo>
                      <a:pt x="615" y="1807"/>
                      <a:pt x="614" y="1801"/>
                      <a:pt x="612" y="1798"/>
                    </a:cubicBezTo>
                    <a:cubicBezTo>
                      <a:pt x="608" y="1791"/>
                      <a:pt x="602" y="1794"/>
                      <a:pt x="597" y="1793"/>
                    </a:cubicBezTo>
                    <a:cubicBezTo>
                      <a:pt x="592" y="1792"/>
                      <a:pt x="588" y="1786"/>
                      <a:pt x="588" y="1779"/>
                    </a:cubicBezTo>
                    <a:cubicBezTo>
                      <a:pt x="589" y="1770"/>
                      <a:pt x="593" y="1763"/>
                      <a:pt x="601" y="1761"/>
                    </a:cubicBezTo>
                    <a:cubicBezTo>
                      <a:pt x="606" y="1760"/>
                      <a:pt x="612" y="1761"/>
                      <a:pt x="613" y="1766"/>
                    </a:cubicBezTo>
                    <a:cubicBezTo>
                      <a:pt x="608" y="1764"/>
                      <a:pt x="602" y="1768"/>
                      <a:pt x="604" y="1775"/>
                    </a:cubicBezTo>
                    <a:cubicBezTo>
                      <a:pt x="606" y="1778"/>
                      <a:pt x="612" y="1783"/>
                      <a:pt x="617" y="1789"/>
                    </a:cubicBezTo>
                    <a:cubicBezTo>
                      <a:pt x="623" y="1795"/>
                      <a:pt x="628" y="1801"/>
                      <a:pt x="629" y="1807"/>
                    </a:cubicBezTo>
                    <a:cubicBezTo>
                      <a:pt x="631" y="1821"/>
                      <a:pt x="620" y="1834"/>
                      <a:pt x="606" y="1833"/>
                    </a:cubicBezTo>
                    <a:cubicBezTo>
                      <a:pt x="599" y="1833"/>
                      <a:pt x="593" y="1829"/>
                      <a:pt x="588" y="1824"/>
                    </a:cubicBezTo>
                    <a:cubicBezTo>
                      <a:pt x="583" y="1819"/>
                      <a:pt x="573" y="1802"/>
                      <a:pt x="564" y="1800"/>
                    </a:cubicBezTo>
                    <a:cubicBezTo>
                      <a:pt x="558" y="1799"/>
                      <a:pt x="554" y="1804"/>
                      <a:pt x="554" y="1808"/>
                    </a:cubicBezTo>
                    <a:cubicBezTo>
                      <a:pt x="549" y="1807"/>
                      <a:pt x="548" y="1798"/>
                      <a:pt x="551" y="1793"/>
                    </a:cubicBezTo>
                    <a:cubicBezTo>
                      <a:pt x="557" y="1783"/>
                      <a:pt x="574" y="1781"/>
                      <a:pt x="585" y="1790"/>
                    </a:cubicBezTo>
                    <a:cubicBezTo>
                      <a:pt x="589" y="1794"/>
                      <a:pt x="591" y="1799"/>
                      <a:pt x="593" y="1806"/>
                    </a:cubicBezTo>
                    <a:close/>
                    <a:moveTo>
                      <a:pt x="567" y="2319"/>
                    </a:moveTo>
                    <a:cubicBezTo>
                      <a:pt x="565" y="2322"/>
                      <a:pt x="562" y="2322"/>
                      <a:pt x="559" y="2321"/>
                    </a:cubicBezTo>
                    <a:cubicBezTo>
                      <a:pt x="557" y="2319"/>
                      <a:pt x="556" y="2316"/>
                      <a:pt x="558" y="2313"/>
                    </a:cubicBezTo>
                    <a:cubicBezTo>
                      <a:pt x="560" y="2311"/>
                      <a:pt x="563" y="2310"/>
                      <a:pt x="566" y="2312"/>
                    </a:cubicBezTo>
                    <a:cubicBezTo>
                      <a:pt x="568" y="2313"/>
                      <a:pt x="569" y="2317"/>
                      <a:pt x="567" y="2319"/>
                    </a:cubicBezTo>
                    <a:close/>
                    <a:moveTo>
                      <a:pt x="563" y="2329"/>
                    </a:moveTo>
                    <a:cubicBezTo>
                      <a:pt x="562" y="2331"/>
                      <a:pt x="559" y="2332"/>
                      <a:pt x="558" y="2330"/>
                    </a:cubicBezTo>
                    <a:cubicBezTo>
                      <a:pt x="556" y="2329"/>
                      <a:pt x="555" y="2326"/>
                      <a:pt x="556" y="2324"/>
                    </a:cubicBezTo>
                    <a:cubicBezTo>
                      <a:pt x="558" y="2323"/>
                      <a:pt x="560" y="2322"/>
                      <a:pt x="562" y="2323"/>
                    </a:cubicBezTo>
                    <a:cubicBezTo>
                      <a:pt x="564" y="2325"/>
                      <a:pt x="565" y="2327"/>
                      <a:pt x="563" y="2329"/>
                    </a:cubicBezTo>
                    <a:close/>
                    <a:moveTo>
                      <a:pt x="565" y="2306"/>
                    </a:moveTo>
                    <a:cubicBezTo>
                      <a:pt x="563" y="2310"/>
                      <a:pt x="557" y="2311"/>
                      <a:pt x="554" y="2308"/>
                    </a:cubicBezTo>
                    <a:cubicBezTo>
                      <a:pt x="550" y="2305"/>
                      <a:pt x="549" y="2300"/>
                      <a:pt x="551" y="2297"/>
                    </a:cubicBezTo>
                    <a:cubicBezTo>
                      <a:pt x="554" y="2293"/>
                      <a:pt x="559" y="2292"/>
                      <a:pt x="563" y="2294"/>
                    </a:cubicBezTo>
                    <a:cubicBezTo>
                      <a:pt x="567" y="2297"/>
                      <a:pt x="568" y="2302"/>
                      <a:pt x="565" y="2306"/>
                    </a:cubicBezTo>
                    <a:close/>
                    <a:moveTo>
                      <a:pt x="644" y="1907"/>
                    </a:moveTo>
                    <a:cubicBezTo>
                      <a:pt x="644" y="1914"/>
                      <a:pt x="643" y="1921"/>
                      <a:pt x="640" y="1927"/>
                    </a:cubicBezTo>
                    <a:cubicBezTo>
                      <a:pt x="636" y="1932"/>
                      <a:pt x="629" y="1936"/>
                      <a:pt x="622" y="1935"/>
                    </a:cubicBezTo>
                    <a:cubicBezTo>
                      <a:pt x="614" y="1933"/>
                      <a:pt x="609" y="1926"/>
                      <a:pt x="607" y="1918"/>
                    </a:cubicBezTo>
                    <a:cubicBezTo>
                      <a:pt x="604" y="1907"/>
                      <a:pt x="609" y="1896"/>
                      <a:pt x="617" y="1889"/>
                    </a:cubicBezTo>
                    <a:cubicBezTo>
                      <a:pt x="623" y="1883"/>
                      <a:pt x="632" y="1879"/>
                      <a:pt x="641" y="1876"/>
                    </a:cubicBezTo>
                    <a:cubicBezTo>
                      <a:pt x="640" y="1876"/>
                      <a:pt x="638" y="1876"/>
                      <a:pt x="637" y="1876"/>
                    </a:cubicBezTo>
                    <a:cubicBezTo>
                      <a:pt x="613" y="1876"/>
                      <a:pt x="591" y="1871"/>
                      <a:pt x="569" y="1863"/>
                    </a:cubicBezTo>
                    <a:cubicBezTo>
                      <a:pt x="544" y="1853"/>
                      <a:pt x="529" y="1841"/>
                      <a:pt x="500" y="1844"/>
                    </a:cubicBezTo>
                    <a:cubicBezTo>
                      <a:pt x="494" y="1845"/>
                      <a:pt x="489" y="1846"/>
                      <a:pt x="483" y="1849"/>
                    </a:cubicBezTo>
                    <a:cubicBezTo>
                      <a:pt x="475" y="1852"/>
                      <a:pt x="469" y="1856"/>
                      <a:pt x="463" y="1862"/>
                    </a:cubicBezTo>
                    <a:cubicBezTo>
                      <a:pt x="457" y="1868"/>
                      <a:pt x="453" y="1873"/>
                      <a:pt x="449" y="1881"/>
                    </a:cubicBezTo>
                    <a:cubicBezTo>
                      <a:pt x="438" y="1910"/>
                      <a:pt x="447" y="1935"/>
                      <a:pt x="471" y="1954"/>
                    </a:cubicBezTo>
                    <a:cubicBezTo>
                      <a:pt x="481" y="1962"/>
                      <a:pt x="493" y="1965"/>
                      <a:pt x="506" y="1961"/>
                    </a:cubicBezTo>
                    <a:cubicBezTo>
                      <a:pt x="516" y="1957"/>
                      <a:pt x="524" y="1950"/>
                      <a:pt x="527" y="1939"/>
                    </a:cubicBezTo>
                    <a:cubicBezTo>
                      <a:pt x="529" y="1930"/>
                      <a:pt x="527" y="1922"/>
                      <a:pt x="523" y="1914"/>
                    </a:cubicBezTo>
                    <a:cubicBezTo>
                      <a:pt x="520" y="1911"/>
                      <a:pt x="518" y="1909"/>
                      <a:pt x="515" y="1907"/>
                    </a:cubicBezTo>
                    <a:cubicBezTo>
                      <a:pt x="516" y="1907"/>
                      <a:pt x="517" y="1908"/>
                      <a:pt x="517" y="1909"/>
                    </a:cubicBezTo>
                    <a:cubicBezTo>
                      <a:pt x="522" y="1916"/>
                      <a:pt x="520" y="1924"/>
                      <a:pt x="513" y="1929"/>
                    </a:cubicBezTo>
                    <a:cubicBezTo>
                      <a:pt x="507" y="1933"/>
                      <a:pt x="498" y="1931"/>
                      <a:pt x="494" y="1924"/>
                    </a:cubicBezTo>
                    <a:cubicBezTo>
                      <a:pt x="489" y="1918"/>
                      <a:pt x="491" y="1909"/>
                      <a:pt x="498" y="1905"/>
                    </a:cubicBezTo>
                    <a:cubicBezTo>
                      <a:pt x="507" y="1899"/>
                      <a:pt x="519" y="1905"/>
                      <a:pt x="524" y="1913"/>
                    </a:cubicBezTo>
                    <a:cubicBezTo>
                      <a:pt x="530" y="1921"/>
                      <a:pt x="532" y="1930"/>
                      <a:pt x="530" y="1939"/>
                    </a:cubicBezTo>
                    <a:cubicBezTo>
                      <a:pt x="528" y="1950"/>
                      <a:pt x="521" y="1958"/>
                      <a:pt x="511" y="1962"/>
                    </a:cubicBezTo>
                    <a:cubicBezTo>
                      <a:pt x="521" y="1959"/>
                      <a:pt x="529" y="1954"/>
                      <a:pt x="535" y="1948"/>
                    </a:cubicBezTo>
                    <a:cubicBezTo>
                      <a:pt x="536" y="1949"/>
                      <a:pt x="538" y="1951"/>
                      <a:pt x="539" y="1951"/>
                    </a:cubicBezTo>
                    <a:cubicBezTo>
                      <a:pt x="528" y="1961"/>
                      <a:pt x="516" y="1966"/>
                      <a:pt x="506" y="1967"/>
                    </a:cubicBezTo>
                    <a:cubicBezTo>
                      <a:pt x="526" y="1966"/>
                      <a:pt x="543" y="1959"/>
                      <a:pt x="555" y="1945"/>
                    </a:cubicBezTo>
                    <a:cubicBezTo>
                      <a:pt x="562" y="1937"/>
                      <a:pt x="567" y="1926"/>
                      <a:pt x="569" y="1913"/>
                    </a:cubicBezTo>
                    <a:cubicBezTo>
                      <a:pt x="571" y="1907"/>
                      <a:pt x="571" y="1900"/>
                      <a:pt x="572" y="1893"/>
                    </a:cubicBezTo>
                    <a:cubicBezTo>
                      <a:pt x="574" y="1886"/>
                      <a:pt x="576" y="1881"/>
                      <a:pt x="581" y="1877"/>
                    </a:cubicBezTo>
                    <a:cubicBezTo>
                      <a:pt x="586" y="1874"/>
                      <a:pt x="591" y="1873"/>
                      <a:pt x="596" y="1876"/>
                    </a:cubicBezTo>
                    <a:cubicBezTo>
                      <a:pt x="600" y="1878"/>
                      <a:pt x="603" y="1882"/>
                      <a:pt x="603" y="1887"/>
                    </a:cubicBezTo>
                    <a:cubicBezTo>
                      <a:pt x="603" y="1890"/>
                      <a:pt x="602" y="1892"/>
                      <a:pt x="599" y="1894"/>
                    </a:cubicBezTo>
                    <a:cubicBezTo>
                      <a:pt x="596" y="1897"/>
                      <a:pt x="591" y="1897"/>
                      <a:pt x="589" y="1893"/>
                    </a:cubicBezTo>
                    <a:cubicBezTo>
                      <a:pt x="587" y="1891"/>
                      <a:pt x="587" y="1888"/>
                      <a:pt x="589" y="1886"/>
                    </a:cubicBezTo>
                    <a:cubicBezTo>
                      <a:pt x="592" y="1884"/>
                      <a:pt x="595" y="1884"/>
                      <a:pt x="597" y="1887"/>
                    </a:cubicBezTo>
                    <a:cubicBezTo>
                      <a:pt x="599" y="1889"/>
                      <a:pt x="599" y="1892"/>
                      <a:pt x="597" y="1894"/>
                    </a:cubicBezTo>
                    <a:cubicBezTo>
                      <a:pt x="597" y="1895"/>
                      <a:pt x="596" y="1895"/>
                      <a:pt x="595" y="1895"/>
                    </a:cubicBezTo>
                    <a:cubicBezTo>
                      <a:pt x="597" y="1895"/>
                      <a:pt x="598" y="1895"/>
                      <a:pt x="599" y="1894"/>
                    </a:cubicBezTo>
                    <a:cubicBezTo>
                      <a:pt x="601" y="1892"/>
                      <a:pt x="602" y="1890"/>
                      <a:pt x="602" y="1887"/>
                    </a:cubicBezTo>
                    <a:cubicBezTo>
                      <a:pt x="602" y="1883"/>
                      <a:pt x="599" y="1879"/>
                      <a:pt x="595" y="1877"/>
                    </a:cubicBezTo>
                    <a:cubicBezTo>
                      <a:pt x="591" y="1875"/>
                      <a:pt x="587" y="1876"/>
                      <a:pt x="583" y="1879"/>
                    </a:cubicBezTo>
                    <a:cubicBezTo>
                      <a:pt x="578" y="1883"/>
                      <a:pt x="576" y="1888"/>
                      <a:pt x="575" y="1893"/>
                    </a:cubicBezTo>
                    <a:cubicBezTo>
                      <a:pt x="574" y="1900"/>
                      <a:pt x="574" y="1906"/>
                      <a:pt x="573" y="1912"/>
                    </a:cubicBezTo>
                    <a:cubicBezTo>
                      <a:pt x="571" y="1926"/>
                      <a:pt x="565" y="1938"/>
                      <a:pt x="556" y="1947"/>
                    </a:cubicBezTo>
                    <a:cubicBezTo>
                      <a:pt x="549" y="1956"/>
                      <a:pt x="539" y="1962"/>
                      <a:pt x="528" y="1966"/>
                    </a:cubicBezTo>
                    <a:cubicBezTo>
                      <a:pt x="510" y="1972"/>
                      <a:pt x="491" y="1970"/>
                      <a:pt x="475" y="1962"/>
                    </a:cubicBezTo>
                    <a:cubicBezTo>
                      <a:pt x="476" y="1963"/>
                      <a:pt x="476" y="1964"/>
                      <a:pt x="477" y="1965"/>
                    </a:cubicBezTo>
                    <a:cubicBezTo>
                      <a:pt x="480" y="1969"/>
                      <a:pt x="482" y="1973"/>
                      <a:pt x="484" y="1977"/>
                    </a:cubicBezTo>
                    <a:cubicBezTo>
                      <a:pt x="488" y="1985"/>
                      <a:pt x="490" y="1991"/>
                      <a:pt x="490" y="1999"/>
                    </a:cubicBezTo>
                    <a:cubicBezTo>
                      <a:pt x="491" y="2026"/>
                      <a:pt x="465" y="2042"/>
                      <a:pt x="442" y="2039"/>
                    </a:cubicBezTo>
                    <a:cubicBezTo>
                      <a:pt x="433" y="2038"/>
                      <a:pt x="424" y="2033"/>
                      <a:pt x="418" y="2027"/>
                    </a:cubicBezTo>
                    <a:cubicBezTo>
                      <a:pt x="421" y="2026"/>
                      <a:pt x="421" y="2026"/>
                      <a:pt x="421" y="2026"/>
                    </a:cubicBezTo>
                    <a:cubicBezTo>
                      <a:pt x="427" y="2031"/>
                      <a:pt x="435" y="2034"/>
                      <a:pt x="443" y="2035"/>
                    </a:cubicBezTo>
                    <a:cubicBezTo>
                      <a:pt x="464" y="2037"/>
                      <a:pt x="487" y="2023"/>
                      <a:pt x="486" y="1999"/>
                    </a:cubicBezTo>
                    <a:cubicBezTo>
                      <a:pt x="485" y="1992"/>
                      <a:pt x="483" y="1986"/>
                      <a:pt x="480" y="1979"/>
                    </a:cubicBezTo>
                    <a:cubicBezTo>
                      <a:pt x="478" y="1975"/>
                      <a:pt x="476" y="1971"/>
                      <a:pt x="473" y="1967"/>
                    </a:cubicBezTo>
                    <a:cubicBezTo>
                      <a:pt x="461" y="1950"/>
                      <a:pt x="447" y="1941"/>
                      <a:pt x="441" y="1920"/>
                    </a:cubicBezTo>
                    <a:cubicBezTo>
                      <a:pt x="438" y="1907"/>
                      <a:pt x="439" y="1893"/>
                      <a:pt x="445" y="1879"/>
                    </a:cubicBezTo>
                    <a:cubicBezTo>
                      <a:pt x="449" y="1871"/>
                      <a:pt x="453" y="1865"/>
                      <a:pt x="460" y="1859"/>
                    </a:cubicBezTo>
                    <a:cubicBezTo>
                      <a:pt x="466" y="1852"/>
                      <a:pt x="473" y="1848"/>
                      <a:pt x="481" y="1845"/>
                    </a:cubicBezTo>
                    <a:cubicBezTo>
                      <a:pt x="495" y="1841"/>
                      <a:pt x="506" y="1840"/>
                      <a:pt x="519" y="1842"/>
                    </a:cubicBezTo>
                    <a:cubicBezTo>
                      <a:pt x="512" y="1840"/>
                      <a:pt x="506" y="1838"/>
                      <a:pt x="504" y="1838"/>
                    </a:cubicBezTo>
                    <a:cubicBezTo>
                      <a:pt x="476" y="1831"/>
                      <a:pt x="448" y="1827"/>
                      <a:pt x="421" y="1826"/>
                    </a:cubicBezTo>
                    <a:cubicBezTo>
                      <a:pt x="413" y="1826"/>
                      <a:pt x="407" y="1827"/>
                      <a:pt x="403" y="1831"/>
                    </a:cubicBezTo>
                    <a:cubicBezTo>
                      <a:pt x="400" y="1834"/>
                      <a:pt x="397" y="1837"/>
                      <a:pt x="397" y="1840"/>
                    </a:cubicBezTo>
                    <a:cubicBezTo>
                      <a:pt x="395" y="1846"/>
                      <a:pt x="397" y="1853"/>
                      <a:pt x="403" y="1855"/>
                    </a:cubicBezTo>
                    <a:cubicBezTo>
                      <a:pt x="406" y="1856"/>
                      <a:pt x="409" y="1855"/>
                      <a:pt x="412" y="1853"/>
                    </a:cubicBezTo>
                    <a:cubicBezTo>
                      <a:pt x="415" y="1850"/>
                      <a:pt x="414" y="1845"/>
                      <a:pt x="411" y="1843"/>
                    </a:cubicBezTo>
                    <a:cubicBezTo>
                      <a:pt x="409" y="1842"/>
                      <a:pt x="406" y="1842"/>
                      <a:pt x="404" y="1844"/>
                    </a:cubicBezTo>
                    <a:cubicBezTo>
                      <a:pt x="404" y="1841"/>
                      <a:pt x="408" y="1839"/>
                      <a:pt x="412" y="1840"/>
                    </a:cubicBezTo>
                    <a:cubicBezTo>
                      <a:pt x="421" y="1842"/>
                      <a:pt x="422" y="1856"/>
                      <a:pt x="412" y="1860"/>
                    </a:cubicBezTo>
                    <a:cubicBezTo>
                      <a:pt x="404" y="1864"/>
                      <a:pt x="396" y="1860"/>
                      <a:pt x="392" y="1852"/>
                    </a:cubicBezTo>
                    <a:cubicBezTo>
                      <a:pt x="388" y="1842"/>
                      <a:pt x="395" y="1829"/>
                      <a:pt x="408" y="1826"/>
                    </a:cubicBezTo>
                    <a:cubicBezTo>
                      <a:pt x="385" y="1827"/>
                      <a:pt x="363" y="1830"/>
                      <a:pt x="342" y="1835"/>
                    </a:cubicBezTo>
                    <a:cubicBezTo>
                      <a:pt x="351" y="1835"/>
                      <a:pt x="360" y="1837"/>
                      <a:pt x="367" y="1840"/>
                    </a:cubicBezTo>
                    <a:cubicBezTo>
                      <a:pt x="392" y="1850"/>
                      <a:pt x="406" y="1881"/>
                      <a:pt x="382" y="1902"/>
                    </a:cubicBezTo>
                    <a:cubicBezTo>
                      <a:pt x="376" y="1908"/>
                      <a:pt x="368" y="1911"/>
                      <a:pt x="359" y="1912"/>
                    </a:cubicBezTo>
                    <a:cubicBezTo>
                      <a:pt x="345" y="1915"/>
                      <a:pt x="329" y="1910"/>
                      <a:pt x="317" y="1916"/>
                    </a:cubicBezTo>
                    <a:cubicBezTo>
                      <a:pt x="311" y="1919"/>
                      <a:pt x="307" y="1925"/>
                      <a:pt x="306" y="1931"/>
                    </a:cubicBezTo>
                    <a:cubicBezTo>
                      <a:pt x="303" y="1945"/>
                      <a:pt x="317" y="1958"/>
                      <a:pt x="331" y="1956"/>
                    </a:cubicBezTo>
                    <a:cubicBezTo>
                      <a:pt x="337" y="1955"/>
                      <a:pt x="342" y="1948"/>
                      <a:pt x="342" y="1943"/>
                    </a:cubicBezTo>
                    <a:cubicBezTo>
                      <a:pt x="342" y="1935"/>
                      <a:pt x="335" y="1929"/>
                      <a:pt x="329" y="1931"/>
                    </a:cubicBezTo>
                    <a:cubicBezTo>
                      <a:pt x="331" y="1929"/>
                      <a:pt x="337" y="1927"/>
                      <a:pt x="341" y="1930"/>
                    </a:cubicBezTo>
                    <a:cubicBezTo>
                      <a:pt x="349" y="1936"/>
                      <a:pt x="348" y="1948"/>
                      <a:pt x="343" y="1954"/>
                    </a:cubicBezTo>
                    <a:cubicBezTo>
                      <a:pt x="336" y="1962"/>
                      <a:pt x="326" y="1963"/>
                      <a:pt x="319" y="1961"/>
                    </a:cubicBezTo>
                    <a:cubicBezTo>
                      <a:pt x="305" y="1957"/>
                      <a:pt x="295" y="1942"/>
                      <a:pt x="301" y="1927"/>
                    </a:cubicBezTo>
                    <a:cubicBezTo>
                      <a:pt x="305" y="1919"/>
                      <a:pt x="309" y="1915"/>
                      <a:pt x="315" y="1912"/>
                    </a:cubicBezTo>
                    <a:cubicBezTo>
                      <a:pt x="325" y="1907"/>
                      <a:pt x="337" y="1909"/>
                      <a:pt x="347" y="1903"/>
                    </a:cubicBezTo>
                    <a:cubicBezTo>
                      <a:pt x="363" y="1894"/>
                      <a:pt x="371" y="1877"/>
                      <a:pt x="361" y="1862"/>
                    </a:cubicBezTo>
                    <a:cubicBezTo>
                      <a:pt x="351" y="1846"/>
                      <a:pt x="321" y="1842"/>
                      <a:pt x="303" y="1850"/>
                    </a:cubicBezTo>
                    <a:cubicBezTo>
                      <a:pt x="292" y="1855"/>
                      <a:pt x="283" y="1867"/>
                      <a:pt x="283" y="1878"/>
                    </a:cubicBezTo>
                    <a:cubicBezTo>
                      <a:pt x="282" y="1893"/>
                      <a:pt x="299" y="1908"/>
                      <a:pt x="314" y="1898"/>
                    </a:cubicBezTo>
                    <a:cubicBezTo>
                      <a:pt x="318" y="1895"/>
                      <a:pt x="321" y="1891"/>
                      <a:pt x="322" y="1886"/>
                    </a:cubicBezTo>
                    <a:cubicBezTo>
                      <a:pt x="323" y="1877"/>
                      <a:pt x="312" y="1867"/>
                      <a:pt x="303" y="1873"/>
                    </a:cubicBezTo>
                    <a:cubicBezTo>
                      <a:pt x="298" y="1876"/>
                      <a:pt x="298" y="1884"/>
                      <a:pt x="303" y="1885"/>
                    </a:cubicBezTo>
                    <a:cubicBezTo>
                      <a:pt x="296" y="1887"/>
                      <a:pt x="292" y="1877"/>
                      <a:pt x="298" y="1871"/>
                    </a:cubicBezTo>
                    <a:cubicBezTo>
                      <a:pt x="309" y="1860"/>
                      <a:pt x="329" y="1871"/>
                      <a:pt x="325" y="1887"/>
                    </a:cubicBezTo>
                    <a:cubicBezTo>
                      <a:pt x="323" y="1897"/>
                      <a:pt x="314" y="1906"/>
                      <a:pt x="302" y="1905"/>
                    </a:cubicBezTo>
                    <a:cubicBezTo>
                      <a:pt x="286" y="1904"/>
                      <a:pt x="274" y="1884"/>
                      <a:pt x="281" y="1867"/>
                    </a:cubicBezTo>
                    <a:cubicBezTo>
                      <a:pt x="282" y="1865"/>
                      <a:pt x="283" y="1863"/>
                      <a:pt x="284" y="1862"/>
                    </a:cubicBezTo>
                    <a:cubicBezTo>
                      <a:pt x="279" y="1867"/>
                      <a:pt x="275" y="1871"/>
                      <a:pt x="271" y="1878"/>
                    </a:cubicBezTo>
                    <a:cubicBezTo>
                      <a:pt x="271" y="1878"/>
                      <a:pt x="271" y="1878"/>
                      <a:pt x="271" y="1878"/>
                    </a:cubicBezTo>
                    <a:cubicBezTo>
                      <a:pt x="266" y="1887"/>
                      <a:pt x="264" y="1894"/>
                      <a:pt x="263" y="1905"/>
                    </a:cubicBezTo>
                    <a:cubicBezTo>
                      <a:pt x="260" y="1895"/>
                      <a:pt x="264" y="1885"/>
                      <a:pt x="268" y="1876"/>
                    </a:cubicBezTo>
                    <a:cubicBezTo>
                      <a:pt x="268" y="1876"/>
                      <a:pt x="268" y="1876"/>
                      <a:pt x="268" y="1876"/>
                    </a:cubicBezTo>
                    <a:cubicBezTo>
                      <a:pt x="271" y="1872"/>
                      <a:pt x="274" y="1868"/>
                      <a:pt x="277" y="1865"/>
                    </a:cubicBezTo>
                    <a:cubicBezTo>
                      <a:pt x="265" y="1873"/>
                      <a:pt x="253" y="1883"/>
                      <a:pt x="242" y="1895"/>
                    </a:cubicBezTo>
                    <a:cubicBezTo>
                      <a:pt x="224" y="1916"/>
                      <a:pt x="214" y="1934"/>
                      <a:pt x="208" y="1961"/>
                    </a:cubicBezTo>
                    <a:cubicBezTo>
                      <a:pt x="203" y="1987"/>
                      <a:pt x="205" y="2012"/>
                      <a:pt x="214" y="2035"/>
                    </a:cubicBezTo>
                    <a:cubicBezTo>
                      <a:pt x="218" y="2047"/>
                      <a:pt x="222" y="2053"/>
                      <a:pt x="232" y="2061"/>
                    </a:cubicBezTo>
                    <a:cubicBezTo>
                      <a:pt x="252" y="2077"/>
                      <a:pt x="282" y="2081"/>
                      <a:pt x="300" y="2072"/>
                    </a:cubicBezTo>
                    <a:cubicBezTo>
                      <a:pt x="310" y="2066"/>
                      <a:pt x="317" y="2054"/>
                      <a:pt x="309" y="2045"/>
                    </a:cubicBezTo>
                    <a:cubicBezTo>
                      <a:pt x="304" y="2039"/>
                      <a:pt x="298" y="2038"/>
                      <a:pt x="291" y="2043"/>
                    </a:cubicBezTo>
                    <a:cubicBezTo>
                      <a:pt x="292" y="2031"/>
                      <a:pt x="312" y="2029"/>
                      <a:pt x="323" y="2039"/>
                    </a:cubicBezTo>
                    <a:cubicBezTo>
                      <a:pt x="334" y="2049"/>
                      <a:pt x="335" y="2062"/>
                      <a:pt x="331" y="2072"/>
                    </a:cubicBezTo>
                    <a:cubicBezTo>
                      <a:pt x="325" y="2087"/>
                      <a:pt x="307" y="2097"/>
                      <a:pt x="288" y="2096"/>
                    </a:cubicBezTo>
                    <a:cubicBezTo>
                      <a:pt x="268" y="2094"/>
                      <a:pt x="248" y="2084"/>
                      <a:pt x="234" y="2070"/>
                    </a:cubicBezTo>
                    <a:cubicBezTo>
                      <a:pt x="237" y="2073"/>
                      <a:pt x="240" y="2076"/>
                      <a:pt x="243" y="2080"/>
                    </a:cubicBezTo>
                    <a:cubicBezTo>
                      <a:pt x="266" y="2100"/>
                      <a:pt x="294" y="2113"/>
                      <a:pt x="325" y="2113"/>
                    </a:cubicBezTo>
                    <a:cubicBezTo>
                      <a:pt x="341" y="2113"/>
                      <a:pt x="353" y="2106"/>
                      <a:pt x="362" y="2092"/>
                    </a:cubicBezTo>
                    <a:cubicBezTo>
                      <a:pt x="367" y="2084"/>
                      <a:pt x="370" y="2068"/>
                      <a:pt x="365" y="2059"/>
                    </a:cubicBezTo>
                    <a:cubicBezTo>
                      <a:pt x="360" y="2050"/>
                      <a:pt x="349" y="2047"/>
                      <a:pt x="344" y="2056"/>
                    </a:cubicBezTo>
                    <a:cubicBezTo>
                      <a:pt x="340" y="2051"/>
                      <a:pt x="343" y="2043"/>
                      <a:pt x="350" y="2041"/>
                    </a:cubicBezTo>
                    <a:cubicBezTo>
                      <a:pt x="356" y="2039"/>
                      <a:pt x="364" y="2042"/>
                      <a:pt x="370" y="2049"/>
                    </a:cubicBezTo>
                    <a:cubicBezTo>
                      <a:pt x="373" y="2053"/>
                      <a:pt x="375" y="2058"/>
                      <a:pt x="375" y="2064"/>
                    </a:cubicBezTo>
                    <a:cubicBezTo>
                      <a:pt x="376" y="2074"/>
                      <a:pt x="373" y="2085"/>
                      <a:pt x="366" y="2094"/>
                    </a:cubicBezTo>
                    <a:cubicBezTo>
                      <a:pt x="362" y="2101"/>
                      <a:pt x="356" y="2106"/>
                      <a:pt x="349" y="2109"/>
                    </a:cubicBezTo>
                    <a:cubicBezTo>
                      <a:pt x="371" y="2102"/>
                      <a:pt x="387" y="2085"/>
                      <a:pt x="392" y="2061"/>
                    </a:cubicBezTo>
                    <a:cubicBezTo>
                      <a:pt x="395" y="2049"/>
                      <a:pt x="394" y="2038"/>
                      <a:pt x="390" y="2027"/>
                    </a:cubicBezTo>
                    <a:cubicBezTo>
                      <a:pt x="373" y="1976"/>
                      <a:pt x="343" y="2012"/>
                      <a:pt x="318" y="2020"/>
                    </a:cubicBezTo>
                    <a:cubicBezTo>
                      <a:pt x="287" y="2030"/>
                      <a:pt x="280" y="1987"/>
                      <a:pt x="312" y="1976"/>
                    </a:cubicBezTo>
                    <a:cubicBezTo>
                      <a:pt x="339" y="1966"/>
                      <a:pt x="364" y="1983"/>
                      <a:pt x="379" y="2004"/>
                    </a:cubicBezTo>
                    <a:cubicBezTo>
                      <a:pt x="377" y="1999"/>
                      <a:pt x="376" y="1995"/>
                      <a:pt x="375" y="1990"/>
                    </a:cubicBezTo>
                    <a:cubicBezTo>
                      <a:pt x="374" y="1979"/>
                      <a:pt x="380" y="1966"/>
                      <a:pt x="391" y="1964"/>
                    </a:cubicBezTo>
                    <a:cubicBezTo>
                      <a:pt x="397" y="1963"/>
                      <a:pt x="402" y="1966"/>
                      <a:pt x="405" y="1971"/>
                    </a:cubicBezTo>
                    <a:cubicBezTo>
                      <a:pt x="407" y="1974"/>
                      <a:pt x="407" y="1978"/>
                      <a:pt x="406" y="1982"/>
                    </a:cubicBezTo>
                    <a:cubicBezTo>
                      <a:pt x="405" y="1985"/>
                      <a:pt x="401" y="1989"/>
                      <a:pt x="397" y="1990"/>
                    </a:cubicBezTo>
                    <a:cubicBezTo>
                      <a:pt x="392" y="1991"/>
                      <a:pt x="386" y="1989"/>
                      <a:pt x="385" y="1983"/>
                    </a:cubicBezTo>
                    <a:cubicBezTo>
                      <a:pt x="384" y="1980"/>
                      <a:pt x="385" y="1977"/>
                      <a:pt x="388" y="1975"/>
                    </a:cubicBezTo>
                    <a:cubicBezTo>
                      <a:pt x="389" y="1974"/>
                      <a:pt x="392" y="1974"/>
                      <a:pt x="393" y="1976"/>
                    </a:cubicBezTo>
                    <a:cubicBezTo>
                      <a:pt x="391" y="1976"/>
                      <a:pt x="390" y="1976"/>
                      <a:pt x="389" y="1977"/>
                    </a:cubicBezTo>
                    <a:cubicBezTo>
                      <a:pt x="387" y="1980"/>
                      <a:pt x="388" y="1983"/>
                      <a:pt x="391" y="1984"/>
                    </a:cubicBezTo>
                    <a:cubicBezTo>
                      <a:pt x="392" y="1984"/>
                      <a:pt x="394" y="1984"/>
                      <a:pt x="397" y="1982"/>
                    </a:cubicBezTo>
                    <a:cubicBezTo>
                      <a:pt x="399" y="1981"/>
                      <a:pt x="400" y="1978"/>
                      <a:pt x="398" y="1975"/>
                    </a:cubicBezTo>
                    <a:cubicBezTo>
                      <a:pt x="397" y="1972"/>
                      <a:pt x="394" y="1970"/>
                      <a:pt x="390" y="1971"/>
                    </a:cubicBezTo>
                    <a:cubicBezTo>
                      <a:pt x="381" y="1972"/>
                      <a:pt x="376" y="1985"/>
                      <a:pt x="377" y="1994"/>
                    </a:cubicBezTo>
                    <a:cubicBezTo>
                      <a:pt x="378" y="1996"/>
                      <a:pt x="378" y="1998"/>
                      <a:pt x="379" y="2000"/>
                    </a:cubicBezTo>
                    <a:cubicBezTo>
                      <a:pt x="382" y="2008"/>
                      <a:pt x="387" y="2015"/>
                      <a:pt x="390" y="2023"/>
                    </a:cubicBezTo>
                    <a:cubicBezTo>
                      <a:pt x="393" y="2031"/>
                      <a:pt x="395" y="2039"/>
                      <a:pt x="395" y="2047"/>
                    </a:cubicBezTo>
                    <a:cubicBezTo>
                      <a:pt x="396" y="2044"/>
                      <a:pt x="397" y="2041"/>
                      <a:pt x="399" y="2038"/>
                    </a:cubicBezTo>
                    <a:cubicBezTo>
                      <a:pt x="408" y="2022"/>
                      <a:pt x="429" y="2016"/>
                      <a:pt x="447" y="2023"/>
                    </a:cubicBezTo>
                    <a:cubicBezTo>
                      <a:pt x="452" y="2025"/>
                      <a:pt x="456" y="2028"/>
                      <a:pt x="460" y="2032"/>
                    </a:cubicBezTo>
                    <a:cubicBezTo>
                      <a:pt x="456" y="2033"/>
                      <a:pt x="456" y="2033"/>
                      <a:pt x="456" y="2033"/>
                    </a:cubicBezTo>
                    <a:cubicBezTo>
                      <a:pt x="453" y="2030"/>
                      <a:pt x="450" y="2028"/>
                      <a:pt x="446" y="2026"/>
                    </a:cubicBezTo>
                    <a:cubicBezTo>
                      <a:pt x="429" y="2020"/>
                      <a:pt x="410" y="2024"/>
                      <a:pt x="401" y="2040"/>
                    </a:cubicBezTo>
                    <a:cubicBezTo>
                      <a:pt x="395" y="2049"/>
                      <a:pt x="396" y="2055"/>
                      <a:pt x="393" y="2064"/>
                    </a:cubicBezTo>
                    <a:cubicBezTo>
                      <a:pt x="385" y="2096"/>
                      <a:pt x="357" y="2115"/>
                      <a:pt x="325" y="2116"/>
                    </a:cubicBezTo>
                    <a:cubicBezTo>
                      <a:pt x="315" y="2116"/>
                      <a:pt x="307" y="2115"/>
                      <a:pt x="298" y="2113"/>
                    </a:cubicBezTo>
                    <a:cubicBezTo>
                      <a:pt x="315" y="2120"/>
                      <a:pt x="333" y="2125"/>
                      <a:pt x="349" y="2124"/>
                    </a:cubicBezTo>
                    <a:cubicBezTo>
                      <a:pt x="382" y="2121"/>
                      <a:pt x="425" y="2121"/>
                      <a:pt x="447" y="2116"/>
                    </a:cubicBezTo>
                    <a:cubicBezTo>
                      <a:pt x="457" y="2114"/>
                      <a:pt x="467" y="2107"/>
                      <a:pt x="471" y="2097"/>
                    </a:cubicBezTo>
                    <a:cubicBezTo>
                      <a:pt x="470" y="2103"/>
                      <a:pt x="466" y="2108"/>
                      <a:pt x="461" y="2112"/>
                    </a:cubicBezTo>
                    <a:cubicBezTo>
                      <a:pt x="461" y="2112"/>
                      <a:pt x="461" y="2112"/>
                      <a:pt x="461" y="2112"/>
                    </a:cubicBezTo>
                    <a:cubicBezTo>
                      <a:pt x="458" y="2114"/>
                      <a:pt x="455" y="2115"/>
                      <a:pt x="453" y="2116"/>
                    </a:cubicBezTo>
                    <a:cubicBezTo>
                      <a:pt x="464" y="2115"/>
                      <a:pt x="475" y="2112"/>
                      <a:pt x="484" y="2104"/>
                    </a:cubicBezTo>
                    <a:cubicBezTo>
                      <a:pt x="492" y="2096"/>
                      <a:pt x="496" y="2086"/>
                      <a:pt x="497" y="2074"/>
                    </a:cubicBezTo>
                    <a:cubicBezTo>
                      <a:pt x="497" y="2074"/>
                      <a:pt x="498" y="2074"/>
                      <a:pt x="499" y="2074"/>
                    </a:cubicBezTo>
                    <a:cubicBezTo>
                      <a:pt x="499" y="2083"/>
                      <a:pt x="497" y="2092"/>
                      <a:pt x="490" y="2100"/>
                    </a:cubicBezTo>
                    <a:cubicBezTo>
                      <a:pt x="485" y="2107"/>
                      <a:pt x="478" y="2112"/>
                      <a:pt x="471" y="2114"/>
                    </a:cubicBezTo>
                    <a:cubicBezTo>
                      <a:pt x="476" y="2113"/>
                      <a:pt x="482" y="2116"/>
                      <a:pt x="484" y="2120"/>
                    </a:cubicBezTo>
                    <a:cubicBezTo>
                      <a:pt x="485" y="2123"/>
                      <a:pt x="485" y="2127"/>
                      <a:pt x="484" y="2130"/>
                    </a:cubicBezTo>
                    <a:cubicBezTo>
                      <a:pt x="482" y="2134"/>
                      <a:pt x="477" y="2137"/>
                      <a:pt x="472" y="2135"/>
                    </a:cubicBezTo>
                    <a:cubicBezTo>
                      <a:pt x="469" y="2133"/>
                      <a:pt x="467" y="2130"/>
                      <a:pt x="468" y="2127"/>
                    </a:cubicBezTo>
                    <a:cubicBezTo>
                      <a:pt x="469" y="2121"/>
                      <a:pt x="476" y="2121"/>
                      <a:pt x="477" y="2125"/>
                    </a:cubicBezTo>
                    <a:cubicBezTo>
                      <a:pt x="476" y="2124"/>
                      <a:pt x="474" y="2124"/>
                      <a:pt x="472" y="2125"/>
                    </a:cubicBezTo>
                    <a:cubicBezTo>
                      <a:pt x="470" y="2126"/>
                      <a:pt x="470" y="2129"/>
                      <a:pt x="472" y="2131"/>
                    </a:cubicBezTo>
                    <a:cubicBezTo>
                      <a:pt x="473" y="2133"/>
                      <a:pt x="476" y="2133"/>
                      <a:pt x="478" y="2132"/>
                    </a:cubicBezTo>
                    <a:cubicBezTo>
                      <a:pt x="483" y="2131"/>
                      <a:pt x="485" y="2123"/>
                      <a:pt x="479" y="2118"/>
                    </a:cubicBezTo>
                    <a:cubicBezTo>
                      <a:pt x="474" y="2113"/>
                      <a:pt x="464" y="2116"/>
                      <a:pt x="458" y="2117"/>
                    </a:cubicBezTo>
                    <a:cubicBezTo>
                      <a:pt x="450" y="2119"/>
                      <a:pt x="441" y="2121"/>
                      <a:pt x="437" y="2121"/>
                    </a:cubicBezTo>
                    <a:cubicBezTo>
                      <a:pt x="430" y="2122"/>
                      <a:pt x="415" y="2124"/>
                      <a:pt x="396" y="2124"/>
                    </a:cubicBezTo>
                    <a:cubicBezTo>
                      <a:pt x="399" y="2125"/>
                      <a:pt x="403" y="2126"/>
                      <a:pt x="406" y="2127"/>
                    </a:cubicBezTo>
                    <a:cubicBezTo>
                      <a:pt x="408" y="2128"/>
                      <a:pt x="420" y="2134"/>
                      <a:pt x="419" y="2136"/>
                    </a:cubicBezTo>
                    <a:cubicBezTo>
                      <a:pt x="418" y="2137"/>
                      <a:pt x="411" y="2134"/>
                      <a:pt x="409" y="2133"/>
                    </a:cubicBezTo>
                    <a:cubicBezTo>
                      <a:pt x="404" y="2131"/>
                      <a:pt x="399" y="2130"/>
                      <a:pt x="393" y="2129"/>
                    </a:cubicBezTo>
                    <a:cubicBezTo>
                      <a:pt x="391" y="2128"/>
                      <a:pt x="389" y="2128"/>
                      <a:pt x="386" y="2128"/>
                    </a:cubicBezTo>
                    <a:cubicBezTo>
                      <a:pt x="377" y="2127"/>
                      <a:pt x="370" y="2127"/>
                      <a:pt x="361" y="2128"/>
                    </a:cubicBezTo>
                    <a:cubicBezTo>
                      <a:pt x="360" y="2128"/>
                      <a:pt x="359" y="2128"/>
                      <a:pt x="357" y="2128"/>
                    </a:cubicBezTo>
                    <a:cubicBezTo>
                      <a:pt x="360" y="2129"/>
                      <a:pt x="363" y="2129"/>
                      <a:pt x="366" y="2129"/>
                    </a:cubicBezTo>
                    <a:cubicBezTo>
                      <a:pt x="374" y="2131"/>
                      <a:pt x="380" y="2133"/>
                      <a:pt x="387" y="2137"/>
                    </a:cubicBezTo>
                    <a:cubicBezTo>
                      <a:pt x="405" y="2149"/>
                      <a:pt x="405" y="2169"/>
                      <a:pt x="396" y="2185"/>
                    </a:cubicBezTo>
                    <a:cubicBezTo>
                      <a:pt x="388" y="2199"/>
                      <a:pt x="374" y="2210"/>
                      <a:pt x="358" y="2210"/>
                    </a:cubicBezTo>
                    <a:cubicBezTo>
                      <a:pt x="344" y="2210"/>
                      <a:pt x="334" y="2202"/>
                      <a:pt x="330" y="2189"/>
                    </a:cubicBezTo>
                    <a:cubicBezTo>
                      <a:pt x="328" y="2183"/>
                      <a:pt x="328" y="2177"/>
                      <a:pt x="330" y="2171"/>
                    </a:cubicBezTo>
                    <a:cubicBezTo>
                      <a:pt x="331" y="2166"/>
                      <a:pt x="334" y="2163"/>
                      <a:pt x="338" y="2160"/>
                    </a:cubicBezTo>
                    <a:cubicBezTo>
                      <a:pt x="344" y="2157"/>
                      <a:pt x="350" y="2156"/>
                      <a:pt x="355" y="2159"/>
                    </a:cubicBezTo>
                    <a:cubicBezTo>
                      <a:pt x="359" y="2161"/>
                      <a:pt x="361" y="2163"/>
                      <a:pt x="362" y="2167"/>
                    </a:cubicBezTo>
                    <a:cubicBezTo>
                      <a:pt x="364" y="2171"/>
                      <a:pt x="363" y="2175"/>
                      <a:pt x="360" y="2179"/>
                    </a:cubicBezTo>
                    <a:cubicBezTo>
                      <a:pt x="357" y="2183"/>
                      <a:pt x="353" y="2185"/>
                      <a:pt x="348" y="2184"/>
                    </a:cubicBezTo>
                    <a:cubicBezTo>
                      <a:pt x="343" y="2182"/>
                      <a:pt x="340" y="2178"/>
                      <a:pt x="340" y="2173"/>
                    </a:cubicBezTo>
                    <a:cubicBezTo>
                      <a:pt x="340" y="2167"/>
                      <a:pt x="345" y="2163"/>
                      <a:pt x="351" y="2163"/>
                    </a:cubicBezTo>
                    <a:cubicBezTo>
                      <a:pt x="357" y="2163"/>
                      <a:pt x="361" y="2168"/>
                      <a:pt x="361" y="2174"/>
                    </a:cubicBezTo>
                    <a:cubicBezTo>
                      <a:pt x="361" y="2176"/>
                      <a:pt x="360" y="2178"/>
                      <a:pt x="359" y="2180"/>
                    </a:cubicBezTo>
                    <a:cubicBezTo>
                      <a:pt x="360" y="2179"/>
                      <a:pt x="360" y="2179"/>
                      <a:pt x="360" y="2179"/>
                    </a:cubicBezTo>
                    <a:cubicBezTo>
                      <a:pt x="362" y="2175"/>
                      <a:pt x="363" y="2171"/>
                      <a:pt x="362" y="2167"/>
                    </a:cubicBezTo>
                    <a:cubicBezTo>
                      <a:pt x="361" y="2164"/>
                      <a:pt x="358" y="2161"/>
                      <a:pt x="355" y="2160"/>
                    </a:cubicBezTo>
                    <a:cubicBezTo>
                      <a:pt x="350" y="2157"/>
                      <a:pt x="344" y="2158"/>
                      <a:pt x="339" y="2161"/>
                    </a:cubicBezTo>
                    <a:cubicBezTo>
                      <a:pt x="335" y="2163"/>
                      <a:pt x="332" y="2167"/>
                      <a:pt x="331" y="2172"/>
                    </a:cubicBezTo>
                    <a:cubicBezTo>
                      <a:pt x="329" y="2177"/>
                      <a:pt x="330" y="2182"/>
                      <a:pt x="331" y="2188"/>
                    </a:cubicBezTo>
                    <a:cubicBezTo>
                      <a:pt x="335" y="2201"/>
                      <a:pt x="345" y="2208"/>
                      <a:pt x="358" y="2208"/>
                    </a:cubicBezTo>
                    <a:cubicBezTo>
                      <a:pt x="374" y="2207"/>
                      <a:pt x="387" y="2195"/>
                      <a:pt x="394" y="2182"/>
                    </a:cubicBezTo>
                    <a:cubicBezTo>
                      <a:pt x="401" y="2168"/>
                      <a:pt x="401" y="2151"/>
                      <a:pt x="385" y="2140"/>
                    </a:cubicBezTo>
                    <a:cubicBezTo>
                      <a:pt x="378" y="2137"/>
                      <a:pt x="372" y="2135"/>
                      <a:pt x="365" y="2134"/>
                    </a:cubicBezTo>
                    <a:cubicBezTo>
                      <a:pt x="339" y="2130"/>
                      <a:pt x="315" y="2124"/>
                      <a:pt x="291" y="2112"/>
                    </a:cubicBezTo>
                    <a:cubicBezTo>
                      <a:pt x="292" y="2113"/>
                      <a:pt x="293" y="2115"/>
                      <a:pt x="294" y="2116"/>
                    </a:cubicBezTo>
                    <a:cubicBezTo>
                      <a:pt x="300" y="2123"/>
                      <a:pt x="303" y="2134"/>
                      <a:pt x="294" y="2141"/>
                    </a:cubicBezTo>
                    <a:cubicBezTo>
                      <a:pt x="288" y="2146"/>
                      <a:pt x="279" y="2146"/>
                      <a:pt x="273" y="2141"/>
                    </a:cubicBezTo>
                    <a:cubicBezTo>
                      <a:pt x="269" y="2137"/>
                      <a:pt x="266" y="2131"/>
                      <a:pt x="269" y="2125"/>
                    </a:cubicBezTo>
                    <a:cubicBezTo>
                      <a:pt x="271" y="2121"/>
                      <a:pt x="276" y="2118"/>
                      <a:pt x="279" y="2123"/>
                    </a:cubicBezTo>
                    <a:cubicBezTo>
                      <a:pt x="282" y="2128"/>
                      <a:pt x="278" y="2130"/>
                      <a:pt x="281" y="2135"/>
                    </a:cubicBezTo>
                    <a:cubicBezTo>
                      <a:pt x="283" y="2138"/>
                      <a:pt x="286" y="2140"/>
                      <a:pt x="290" y="2138"/>
                    </a:cubicBezTo>
                    <a:cubicBezTo>
                      <a:pt x="297" y="2135"/>
                      <a:pt x="295" y="2126"/>
                      <a:pt x="292" y="2120"/>
                    </a:cubicBezTo>
                    <a:cubicBezTo>
                      <a:pt x="284" y="2108"/>
                      <a:pt x="276" y="2106"/>
                      <a:pt x="264" y="2099"/>
                    </a:cubicBezTo>
                    <a:cubicBezTo>
                      <a:pt x="256" y="2095"/>
                      <a:pt x="249" y="2089"/>
                      <a:pt x="241" y="2082"/>
                    </a:cubicBezTo>
                    <a:cubicBezTo>
                      <a:pt x="219" y="2061"/>
                      <a:pt x="206" y="2034"/>
                      <a:pt x="202" y="2005"/>
                    </a:cubicBezTo>
                    <a:cubicBezTo>
                      <a:pt x="202" y="2011"/>
                      <a:pt x="198" y="2016"/>
                      <a:pt x="194" y="2018"/>
                    </a:cubicBezTo>
                    <a:cubicBezTo>
                      <a:pt x="189" y="2020"/>
                      <a:pt x="184" y="2019"/>
                      <a:pt x="180" y="2014"/>
                    </a:cubicBezTo>
                    <a:cubicBezTo>
                      <a:pt x="181" y="2014"/>
                      <a:pt x="183" y="2013"/>
                      <a:pt x="183" y="2012"/>
                    </a:cubicBezTo>
                    <a:cubicBezTo>
                      <a:pt x="190" y="2022"/>
                      <a:pt x="200" y="2011"/>
                      <a:pt x="201" y="1999"/>
                    </a:cubicBezTo>
                    <a:cubicBezTo>
                      <a:pt x="201" y="2000"/>
                      <a:pt x="201" y="2000"/>
                      <a:pt x="201" y="2000"/>
                    </a:cubicBezTo>
                    <a:cubicBezTo>
                      <a:pt x="200" y="1990"/>
                      <a:pt x="200" y="1980"/>
                      <a:pt x="202" y="1969"/>
                    </a:cubicBezTo>
                    <a:cubicBezTo>
                      <a:pt x="194" y="1981"/>
                      <a:pt x="180" y="1989"/>
                      <a:pt x="165" y="1984"/>
                    </a:cubicBezTo>
                    <a:cubicBezTo>
                      <a:pt x="158" y="1982"/>
                      <a:pt x="152" y="1977"/>
                      <a:pt x="147" y="1971"/>
                    </a:cubicBezTo>
                    <a:cubicBezTo>
                      <a:pt x="143" y="1964"/>
                      <a:pt x="142" y="1956"/>
                      <a:pt x="144" y="1948"/>
                    </a:cubicBezTo>
                    <a:cubicBezTo>
                      <a:pt x="145" y="1941"/>
                      <a:pt x="149" y="1935"/>
                      <a:pt x="155" y="1930"/>
                    </a:cubicBezTo>
                    <a:cubicBezTo>
                      <a:pt x="160" y="1925"/>
                      <a:pt x="167" y="1923"/>
                      <a:pt x="174" y="1923"/>
                    </a:cubicBezTo>
                    <a:cubicBezTo>
                      <a:pt x="182" y="1924"/>
                      <a:pt x="188" y="1927"/>
                      <a:pt x="193" y="1933"/>
                    </a:cubicBezTo>
                    <a:cubicBezTo>
                      <a:pt x="195" y="1938"/>
                      <a:pt x="196" y="1942"/>
                      <a:pt x="195" y="1947"/>
                    </a:cubicBezTo>
                    <a:cubicBezTo>
                      <a:pt x="193" y="1954"/>
                      <a:pt x="188" y="1959"/>
                      <a:pt x="181" y="1960"/>
                    </a:cubicBezTo>
                    <a:cubicBezTo>
                      <a:pt x="175" y="1961"/>
                      <a:pt x="168" y="1958"/>
                      <a:pt x="165" y="1953"/>
                    </a:cubicBezTo>
                    <a:cubicBezTo>
                      <a:pt x="161" y="1946"/>
                      <a:pt x="163" y="1937"/>
                      <a:pt x="169" y="1933"/>
                    </a:cubicBezTo>
                    <a:cubicBezTo>
                      <a:pt x="176" y="1928"/>
                      <a:pt x="186" y="1930"/>
                      <a:pt x="190" y="1937"/>
                    </a:cubicBezTo>
                    <a:cubicBezTo>
                      <a:pt x="192" y="1940"/>
                      <a:pt x="193" y="1944"/>
                      <a:pt x="192" y="1947"/>
                    </a:cubicBezTo>
                    <a:cubicBezTo>
                      <a:pt x="192" y="1946"/>
                      <a:pt x="192" y="1946"/>
                      <a:pt x="192" y="1946"/>
                    </a:cubicBezTo>
                    <a:cubicBezTo>
                      <a:pt x="193" y="1942"/>
                      <a:pt x="193" y="1939"/>
                      <a:pt x="190" y="1935"/>
                    </a:cubicBezTo>
                    <a:cubicBezTo>
                      <a:pt x="186" y="1929"/>
                      <a:pt x="181" y="1927"/>
                      <a:pt x="174" y="1927"/>
                    </a:cubicBezTo>
                    <a:cubicBezTo>
                      <a:pt x="168" y="1926"/>
                      <a:pt x="162" y="1929"/>
                      <a:pt x="157" y="1933"/>
                    </a:cubicBezTo>
                    <a:cubicBezTo>
                      <a:pt x="152" y="1937"/>
                      <a:pt x="148" y="1943"/>
                      <a:pt x="147" y="1949"/>
                    </a:cubicBezTo>
                    <a:cubicBezTo>
                      <a:pt x="146" y="1956"/>
                      <a:pt x="147" y="1963"/>
                      <a:pt x="150" y="1969"/>
                    </a:cubicBezTo>
                    <a:cubicBezTo>
                      <a:pt x="154" y="1975"/>
                      <a:pt x="159" y="1979"/>
                      <a:pt x="166" y="1982"/>
                    </a:cubicBezTo>
                    <a:cubicBezTo>
                      <a:pt x="183" y="1987"/>
                      <a:pt x="200" y="1974"/>
                      <a:pt x="203" y="1960"/>
                    </a:cubicBezTo>
                    <a:cubicBezTo>
                      <a:pt x="209" y="1932"/>
                      <a:pt x="220" y="1913"/>
                      <a:pt x="238" y="1891"/>
                    </a:cubicBezTo>
                    <a:cubicBezTo>
                      <a:pt x="240" y="1889"/>
                      <a:pt x="242" y="1887"/>
                      <a:pt x="244" y="1885"/>
                    </a:cubicBezTo>
                    <a:cubicBezTo>
                      <a:pt x="242" y="1886"/>
                      <a:pt x="240" y="1887"/>
                      <a:pt x="238" y="1888"/>
                    </a:cubicBezTo>
                    <a:cubicBezTo>
                      <a:pt x="229" y="1893"/>
                      <a:pt x="220" y="1895"/>
                      <a:pt x="210" y="1895"/>
                    </a:cubicBezTo>
                    <a:cubicBezTo>
                      <a:pt x="220" y="1892"/>
                      <a:pt x="227" y="1890"/>
                      <a:pt x="237" y="1885"/>
                    </a:cubicBezTo>
                    <a:cubicBezTo>
                      <a:pt x="237" y="1885"/>
                      <a:pt x="238" y="1885"/>
                      <a:pt x="239" y="1884"/>
                    </a:cubicBezTo>
                    <a:cubicBezTo>
                      <a:pt x="231" y="1887"/>
                      <a:pt x="220" y="1879"/>
                      <a:pt x="215" y="1872"/>
                    </a:cubicBezTo>
                    <a:cubicBezTo>
                      <a:pt x="212" y="1868"/>
                      <a:pt x="210" y="1863"/>
                      <a:pt x="209" y="1859"/>
                    </a:cubicBezTo>
                    <a:cubicBezTo>
                      <a:pt x="207" y="1851"/>
                      <a:pt x="208" y="1840"/>
                      <a:pt x="215" y="1835"/>
                    </a:cubicBezTo>
                    <a:cubicBezTo>
                      <a:pt x="211" y="1828"/>
                      <a:pt x="212" y="1820"/>
                      <a:pt x="213" y="1813"/>
                    </a:cubicBezTo>
                    <a:cubicBezTo>
                      <a:pt x="214" y="1802"/>
                      <a:pt x="212" y="1792"/>
                      <a:pt x="203" y="1790"/>
                    </a:cubicBezTo>
                    <a:cubicBezTo>
                      <a:pt x="213" y="1785"/>
                      <a:pt x="225" y="1799"/>
                      <a:pt x="227" y="1808"/>
                    </a:cubicBezTo>
                    <a:cubicBezTo>
                      <a:pt x="230" y="1821"/>
                      <a:pt x="224" y="1833"/>
                      <a:pt x="218" y="1847"/>
                    </a:cubicBezTo>
                    <a:cubicBezTo>
                      <a:pt x="215" y="1856"/>
                      <a:pt x="215" y="1863"/>
                      <a:pt x="219" y="1871"/>
                    </a:cubicBezTo>
                    <a:cubicBezTo>
                      <a:pt x="223" y="1877"/>
                      <a:pt x="231" y="1885"/>
                      <a:pt x="239" y="1884"/>
                    </a:cubicBezTo>
                    <a:cubicBezTo>
                      <a:pt x="237" y="1884"/>
                      <a:pt x="235" y="1884"/>
                      <a:pt x="234" y="1884"/>
                    </a:cubicBezTo>
                    <a:cubicBezTo>
                      <a:pt x="229" y="1882"/>
                      <a:pt x="226" y="1878"/>
                      <a:pt x="227" y="1871"/>
                    </a:cubicBezTo>
                    <a:cubicBezTo>
                      <a:pt x="227" y="1872"/>
                      <a:pt x="230" y="1872"/>
                      <a:pt x="231" y="1872"/>
                    </a:cubicBezTo>
                    <a:cubicBezTo>
                      <a:pt x="230" y="1880"/>
                      <a:pt x="236" y="1883"/>
                      <a:pt x="243" y="1881"/>
                    </a:cubicBezTo>
                    <a:cubicBezTo>
                      <a:pt x="247" y="1880"/>
                      <a:pt x="250" y="1879"/>
                      <a:pt x="252" y="1877"/>
                    </a:cubicBezTo>
                    <a:cubicBezTo>
                      <a:pt x="276" y="1855"/>
                      <a:pt x="304" y="1840"/>
                      <a:pt x="334" y="1831"/>
                    </a:cubicBezTo>
                    <a:cubicBezTo>
                      <a:pt x="309" y="1837"/>
                      <a:pt x="279" y="1841"/>
                      <a:pt x="256" y="1826"/>
                    </a:cubicBezTo>
                    <a:cubicBezTo>
                      <a:pt x="245" y="1819"/>
                      <a:pt x="239" y="1810"/>
                      <a:pt x="236" y="1797"/>
                    </a:cubicBezTo>
                    <a:cubicBezTo>
                      <a:pt x="234" y="1786"/>
                      <a:pt x="236" y="1775"/>
                      <a:pt x="241" y="1766"/>
                    </a:cubicBezTo>
                    <a:cubicBezTo>
                      <a:pt x="253" y="1743"/>
                      <a:pt x="281" y="1735"/>
                      <a:pt x="303" y="1747"/>
                    </a:cubicBezTo>
                    <a:cubicBezTo>
                      <a:pt x="323" y="1757"/>
                      <a:pt x="335" y="1782"/>
                      <a:pt x="320" y="1802"/>
                    </a:cubicBezTo>
                    <a:cubicBezTo>
                      <a:pt x="314" y="1810"/>
                      <a:pt x="303" y="1814"/>
                      <a:pt x="293" y="1810"/>
                    </a:cubicBezTo>
                    <a:cubicBezTo>
                      <a:pt x="290" y="1809"/>
                      <a:pt x="287" y="1807"/>
                      <a:pt x="286" y="1804"/>
                    </a:cubicBezTo>
                    <a:cubicBezTo>
                      <a:pt x="286" y="1804"/>
                      <a:pt x="286" y="1804"/>
                      <a:pt x="286" y="1804"/>
                    </a:cubicBezTo>
                    <a:cubicBezTo>
                      <a:pt x="281" y="1797"/>
                      <a:pt x="282" y="1787"/>
                      <a:pt x="290" y="1781"/>
                    </a:cubicBezTo>
                    <a:cubicBezTo>
                      <a:pt x="298" y="1776"/>
                      <a:pt x="308" y="1779"/>
                      <a:pt x="313" y="1786"/>
                    </a:cubicBezTo>
                    <a:cubicBezTo>
                      <a:pt x="318" y="1794"/>
                      <a:pt x="316" y="1804"/>
                      <a:pt x="308" y="1809"/>
                    </a:cubicBezTo>
                    <a:cubicBezTo>
                      <a:pt x="305" y="1811"/>
                      <a:pt x="301" y="1812"/>
                      <a:pt x="298" y="1811"/>
                    </a:cubicBezTo>
                    <a:cubicBezTo>
                      <a:pt x="298" y="1811"/>
                      <a:pt x="298" y="1811"/>
                      <a:pt x="298" y="1811"/>
                    </a:cubicBezTo>
                    <a:cubicBezTo>
                      <a:pt x="307" y="1812"/>
                      <a:pt x="315" y="1808"/>
                      <a:pt x="320" y="1801"/>
                    </a:cubicBezTo>
                    <a:cubicBezTo>
                      <a:pt x="333" y="1781"/>
                      <a:pt x="320" y="1759"/>
                      <a:pt x="301" y="1749"/>
                    </a:cubicBezTo>
                    <a:cubicBezTo>
                      <a:pt x="281" y="1738"/>
                      <a:pt x="254" y="1746"/>
                      <a:pt x="243" y="1767"/>
                    </a:cubicBezTo>
                    <a:cubicBezTo>
                      <a:pt x="241" y="1770"/>
                      <a:pt x="240" y="1774"/>
                      <a:pt x="239" y="1778"/>
                    </a:cubicBezTo>
                    <a:cubicBezTo>
                      <a:pt x="240" y="1776"/>
                      <a:pt x="242" y="1773"/>
                      <a:pt x="243" y="1772"/>
                    </a:cubicBezTo>
                    <a:cubicBezTo>
                      <a:pt x="249" y="1765"/>
                      <a:pt x="259" y="1762"/>
                      <a:pt x="266" y="1766"/>
                    </a:cubicBezTo>
                    <a:cubicBezTo>
                      <a:pt x="273" y="1769"/>
                      <a:pt x="278" y="1778"/>
                      <a:pt x="273" y="1786"/>
                    </a:cubicBezTo>
                    <a:cubicBezTo>
                      <a:pt x="270" y="1791"/>
                      <a:pt x="265" y="1793"/>
                      <a:pt x="261" y="1792"/>
                    </a:cubicBezTo>
                    <a:cubicBezTo>
                      <a:pt x="251" y="1789"/>
                      <a:pt x="252" y="1778"/>
                      <a:pt x="258" y="1777"/>
                    </a:cubicBezTo>
                    <a:cubicBezTo>
                      <a:pt x="256" y="1779"/>
                      <a:pt x="255" y="1783"/>
                      <a:pt x="257" y="1785"/>
                    </a:cubicBezTo>
                    <a:cubicBezTo>
                      <a:pt x="259" y="1789"/>
                      <a:pt x="265" y="1789"/>
                      <a:pt x="268" y="1786"/>
                    </a:cubicBezTo>
                    <a:cubicBezTo>
                      <a:pt x="270" y="1783"/>
                      <a:pt x="271" y="1780"/>
                      <a:pt x="270" y="1776"/>
                    </a:cubicBezTo>
                    <a:cubicBezTo>
                      <a:pt x="268" y="1770"/>
                      <a:pt x="261" y="1768"/>
                      <a:pt x="255" y="1769"/>
                    </a:cubicBezTo>
                    <a:cubicBezTo>
                      <a:pt x="242" y="1771"/>
                      <a:pt x="237" y="1785"/>
                      <a:pt x="239" y="1796"/>
                    </a:cubicBezTo>
                    <a:cubicBezTo>
                      <a:pt x="242" y="1808"/>
                      <a:pt x="248" y="1817"/>
                      <a:pt x="258" y="1824"/>
                    </a:cubicBezTo>
                    <a:cubicBezTo>
                      <a:pt x="290" y="1843"/>
                      <a:pt x="342" y="1824"/>
                      <a:pt x="382" y="1820"/>
                    </a:cubicBezTo>
                    <a:cubicBezTo>
                      <a:pt x="374" y="1818"/>
                      <a:pt x="367" y="1814"/>
                      <a:pt x="360" y="1807"/>
                    </a:cubicBezTo>
                    <a:cubicBezTo>
                      <a:pt x="357" y="1804"/>
                      <a:pt x="355" y="1801"/>
                      <a:pt x="353" y="1798"/>
                    </a:cubicBezTo>
                    <a:cubicBezTo>
                      <a:pt x="354" y="1798"/>
                      <a:pt x="355" y="1797"/>
                      <a:pt x="355" y="1797"/>
                    </a:cubicBezTo>
                    <a:cubicBezTo>
                      <a:pt x="361" y="1804"/>
                      <a:pt x="369" y="1811"/>
                      <a:pt x="378" y="1815"/>
                    </a:cubicBezTo>
                    <a:cubicBezTo>
                      <a:pt x="384" y="1817"/>
                      <a:pt x="390" y="1819"/>
                      <a:pt x="395" y="1819"/>
                    </a:cubicBezTo>
                    <a:cubicBezTo>
                      <a:pt x="389" y="1817"/>
                      <a:pt x="383" y="1811"/>
                      <a:pt x="381" y="1807"/>
                    </a:cubicBezTo>
                    <a:cubicBezTo>
                      <a:pt x="379" y="1802"/>
                      <a:pt x="378" y="1797"/>
                      <a:pt x="380" y="1792"/>
                    </a:cubicBezTo>
                    <a:cubicBezTo>
                      <a:pt x="383" y="1785"/>
                      <a:pt x="391" y="1780"/>
                      <a:pt x="400" y="1784"/>
                    </a:cubicBezTo>
                    <a:cubicBezTo>
                      <a:pt x="405" y="1787"/>
                      <a:pt x="407" y="1792"/>
                      <a:pt x="406" y="1797"/>
                    </a:cubicBezTo>
                    <a:cubicBezTo>
                      <a:pt x="404" y="1806"/>
                      <a:pt x="392" y="1806"/>
                      <a:pt x="391" y="1800"/>
                    </a:cubicBezTo>
                    <a:cubicBezTo>
                      <a:pt x="393" y="1802"/>
                      <a:pt x="397" y="1802"/>
                      <a:pt x="399" y="1800"/>
                    </a:cubicBezTo>
                    <a:cubicBezTo>
                      <a:pt x="403" y="1798"/>
                      <a:pt x="403" y="1793"/>
                      <a:pt x="400" y="1790"/>
                    </a:cubicBezTo>
                    <a:cubicBezTo>
                      <a:pt x="397" y="1787"/>
                      <a:pt x="393" y="1787"/>
                      <a:pt x="390" y="1788"/>
                    </a:cubicBezTo>
                    <a:cubicBezTo>
                      <a:pt x="384" y="1790"/>
                      <a:pt x="382" y="1798"/>
                      <a:pt x="383" y="1804"/>
                    </a:cubicBezTo>
                    <a:cubicBezTo>
                      <a:pt x="384" y="1808"/>
                      <a:pt x="388" y="1812"/>
                      <a:pt x="392" y="1815"/>
                    </a:cubicBezTo>
                    <a:cubicBezTo>
                      <a:pt x="399" y="1819"/>
                      <a:pt x="405" y="1819"/>
                      <a:pt x="413" y="1819"/>
                    </a:cubicBezTo>
                    <a:cubicBezTo>
                      <a:pt x="437" y="1819"/>
                      <a:pt x="461" y="1821"/>
                      <a:pt x="485" y="1826"/>
                    </a:cubicBezTo>
                    <a:cubicBezTo>
                      <a:pt x="489" y="1827"/>
                      <a:pt x="512" y="1834"/>
                      <a:pt x="529" y="1840"/>
                    </a:cubicBezTo>
                    <a:cubicBezTo>
                      <a:pt x="512" y="1826"/>
                      <a:pt x="500" y="1808"/>
                      <a:pt x="493" y="1787"/>
                    </a:cubicBezTo>
                    <a:cubicBezTo>
                      <a:pt x="491" y="1781"/>
                      <a:pt x="489" y="1775"/>
                      <a:pt x="488" y="1769"/>
                    </a:cubicBezTo>
                    <a:cubicBezTo>
                      <a:pt x="487" y="1760"/>
                      <a:pt x="484" y="1743"/>
                      <a:pt x="472" y="1742"/>
                    </a:cubicBezTo>
                    <a:cubicBezTo>
                      <a:pt x="467" y="1742"/>
                      <a:pt x="461" y="1745"/>
                      <a:pt x="460" y="1750"/>
                    </a:cubicBezTo>
                    <a:cubicBezTo>
                      <a:pt x="460" y="1753"/>
                      <a:pt x="461" y="1756"/>
                      <a:pt x="464" y="1758"/>
                    </a:cubicBezTo>
                    <a:cubicBezTo>
                      <a:pt x="466" y="1760"/>
                      <a:pt x="471" y="1759"/>
                      <a:pt x="472" y="1756"/>
                    </a:cubicBezTo>
                    <a:cubicBezTo>
                      <a:pt x="473" y="1753"/>
                      <a:pt x="472" y="1751"/>
                      <a:pt x="470" y="1749"/>
                    </a:cubicBezTo>
                    <a:cubicBezTo>
                      <a:pt x="475" y="1749"/>
                      <a:pt x="477" y="1758"/>
                      <a:pt x="470" y="1761"/>
                    </a:cubicBezTo>
                    <a:cubicBezTo>
                      <a:pt x="467" y="1763"/>
                      <a:pt x="462" y="1762"/>
                      <a:pt x="460" y="1759"/>
                    </a:cubicBezTo>
                    <a:cubicBezTo>
                      <a:pt x="455" y="1753"/>
                      <a:pt x="457" y="1746"/>
                      <a:pt x="462" y="1742"/>
                    </a:cubicBezTo>
                    <a:cubicBezTo>
                      <a:pt x="467" y="1738"/>
                      <a:pt x="475" y="1739"/>
                      <a:pt x="481" y="1743"/>
                    </a:cubicBezTo>
                    <a:cubicBezTo>
                      <a:pt x="483" y="1745"/>
                      <a:pt x="485" y="1747"/>
                      <a:pt x="486" y="1750"/>
                    </a:cubicBezTo>
                    <a:cubicBezTo>
                      <a:pt x="485" y="1738"/>
                      <a:pt x="485" y="1727"/>
                      <a:pt x="486" y="1718"/>
                    </a:cubicBezTo>
                    <a:cubicBezTo>
                      <a:pt x="488" y="1700"/>
                      <a:pt x="500" y="1674"/>
                      <a:pt x="497" y="1660"/>
                    </a:cubicBezTo>
                    <a:cubicBezTo>
                      <a:pt x="496" y="1657"/>
                      <a:pt x="495" y="1654"/>
                      <a:pt x="493" y="1652"/>
                    </a:cubicBezTo>
                    <a:cubicBezTo>
                      <a:pt x="489" y="1647"/>
                      <a:pt x="484" y="1643"/>
                      <a:pt x="479" y="1642"/>
                    </a:cubicBezTo>
                    <a:cubicBezTo>
                      <a:pt x="472" y="1640"/>
                      <a:pt x="466" y="1641"/>
                      <a:pt x="460" y="1645"/>
                    </a:cubicBezTo>
                    <a:cubicBezTo>
                      <a:pt x="453" y="1649"/>
                      <a:pt x="448" y="1656"/>
                      <a:pt x="446" y="1664"/>
                    </a:cubicBezTo>
                    <a:cubicBezTo>
                      <a:pt x="444" y="1671"/>
                      <a:pt x="445" y="1678"/>
                      <a:pt x="448" y="1685"/>
                    </a:cubicBezTo>
                    <a:cubicBezTo>
                      <a:pt x="452" y="1692"/>
                      <a:pt x="458" y="1697"/>
                      <a:pt x="467" y="1697"/>
                    </a:cubicBezTo>
                    <a:cubicBezTo>
                      <a:pt x="472" y="1696"/>
                      <a:pt x="477" y="1694"/>
                      <a:pt x="480" y="1690"/>
                    </a:cubicBezTo>
                    <a:cubicBezTo>
                      <a:pt x="480" y="1690"/>
                      <a:pt x="480" y="1690"/>
                      <a:pt x="480" y="1690"/>
                    </a:cubicBezTo>
                    <a:cubicBezTo>
                      <a:pt x="473" y="1697"/>
                      <a:pt x="462" y="1690"/>
                      <a:pt x="469" y="1683"/>
                    </a:cubicBezTo>
                    <a:cubicBezTo>
                      <a:pt x="472" y="1680"/>
                      <a:pt x="480" y="1679"/>
                      <a:pt x="480" y="1669"/>
                    </a:cubicBezTo>
                    <a:cubicBezTo>
                      <a:pt x="482" y="1672"/>
                      <a:pt x="483" y="1676"/>
                      <a:pt x="484" y="1680"/>
                    </a:cubicBezTo>
                    <a:cubicBezTo>
                      <a:pt x="484" y="1681"/>
                      <a:pt x="484" y="1683"/>
                      <a:pt x="483" y="1684"/>
                    </a:cubicBezTo>
                    <a:cubicBezTo>
                      <a:pt x="481" y="1692"/>
                      <a:pt x="475" y="1697"/>
                      <a:pt x="467" y="1698"/>
                    </a:cubicBezTo>
                    <a:cubicBezTo>
                      <a:pt x="458" y="1698"/>
                      <a:pt x="452" y="1693"/>
                      <a:pt x="447" y="1686"/>
                    </a:cubicBezTo>
                    <a:cubicBezTo>
                      <a:pt x="443" y="1679"/>
                      <a:pt x="442" y="1671"/>
                      <a:pt x="444" y="1663"/>
                    </a:cubicBezTo>
                    <a:cubicBezTo>
                      <a:pt x="446" y="1655"/>
                      <a:pt x="451" y="1648"/>
                      <a:pt x="459" y="1643"/>
                    </a:cubicBezTo>
                    <a:cubicBezTo>
                      <a:pt x="465" y="1639"/>
                      <a:pt x="473" y="1638"/>
                      <a:pt x="480" y="1640"/>
                    </a:cubicBezTo>
                    <a:cubicBezTo>
                      <a:pt x="486" y="1641"/>
                      <a:pt x="492" y="1645"/>
                      <a:pt x="496" y="1650"/>
                    </a:cubicBezTo>
                    <a:cubicBezTo>
                      <a:pt x="498" y="1653"/>
                      <a:pt x="499" y="1655"/>
                      <a:pt x="500" y="1659"/>
                    </a:cubicBezTo>
                    <a:cubicBezTo>
                      <a:pt x="501" y="1660"/>
                      <a:pt x="501" y="1660"/>
                      <a:pt x="501" y="1660"/>
                    </a:cubicBezTo>
                    <a:cubicBezTo>
                      <a:pt x="501" y="1660"/>
                      <a:pt x="501" y="1660"/>
                      <a:pt x="501" y="1659"/>
                    </a:cubicBezTo>
                    <a:cubicBezTo>
                      <a:pt x="501" y="1658"/>
                      <a:pt x="501" y="1658"/>
                      <a:pt x="501" y="1658"/>
                    </a:cubicBezTo>
                    <a:cubicBezTo>
                      <a:pt x="503" y="1653"/>
                      <a:pt x="506" y="1648"/>
                      <a:pt x="508" y="1643"/>
                    </a:cubicBezTo>
                    <a:cubicBezTo>
                      <a:pt x="515" y="1631"/>
                      <a:pt x="527" y="1618"/>
                      <a:pt x="542" y="1617"/>
                    </a:cubicBezTo>
                    <a:cubicBezTo>
                      <a:pt x="549" y="1617"/>
                      <a:pt x="554" y="1619"/>
                      <a:pt x="559" y="1623"/>
                    </a:cubicBezTo>
                    <a:cubicBezTo>
                      <a:pt x="561" y="1624"/>
                      <a:pt x="561" y="1624"/>
                      <a:pt x="561" y="1624"/>
                    </a:cubicBezTo>
                    <a:cubicBezTo>
                      <a:pt x="566" y="1629"/>
                      <a:pt x="569" y="1635"/>
                      <a:pt x="570" y="1643"/>
                    </a:cubicBezTo>
                    <a:cubicBezTo>
                      <a:pt x="570" y="1650"/>
                      <a:pt x="569" y="1656"/>
                      <a:pt x="564" y="1662"/>
                    </a:cubicBezTo>
                    <a:cubicBezTo>
                      <a:pt x="560" y="1667"/>
                      <a:pt x="553" y="1671"/>
                      <a:pt x="546" y="1670"/>
                    </a:cubicBezTo>
                    <a:cubicBezTo>
                      <a:pt x="541" y="1670"/>
                      <a:pt x="537" y="1667"/>
                      <a:pt x="534" y="1663"/>
                    </a:cubicBezTo>
                    <a:cubicBezTo>
                      <a:pt x="531" y="1658"/>
                      <a:pt x="530" y="1653"/>
                      <a:pt x="532" y="1648"/>
                    </a:cubicBezTo>
                    <a:cubicBezTo>
                      <a:pt x="534" y="1645"/>
                      <a:pt x="535" y="1643"/>
                      <a:pt x="537" y="1641"/>
                    </a:cubicBezTo>
                    <a:cubicBezTo>
                      <a:pt x="535" y="1643"/>
                      <a:pt x="534" y="1645"/>
                      <a:pt x="532" y="1648"/>
                    </a:cubicBezTo>
                    <a:cubicBezTo>
                      <a:pt x="531" y="1653"/>
                      <a:pt x="532" y="1658"/>
                      <a:pt x="535" y="1663"/>
                    </a:cubicBezTo>
                    <a:cubicBezTo>
                      <a:pt x="537" y="1667"/>
                      <a:pt x="541" y="1669"/>
                      <a:pt x="546" y="1669"/>
                    </a:cubicBezTo>
                    <a:cubicBezTo>
                      <a:pt x="553" y="1670"/>
                      <a:pt x="559" y="1666"/>
                      <a:pt x="563" y="1661"/>
                    </a:cubicBezTo>
                    <a:cubicBezTo>
                      <a:pt x="567" y="1655"/>
                      <a:pt x="568" y="1649"/>
                      <a:pt x="568" y="1643"/>
                    </a:cubicBezTo>
                    <a:cubicBezTo>
                      <a:pt x="567" y="1635"/>
                      <a:pt x="563" y="1630"/>
                      <a:pt x="558" y="1625"/>
                    </a:cubicBezTo>
                    <a:cubicBezTo>
                      <a:pt x="553" y="1621"/>
                      <a:pt x="548" y="1620"/>
                      <a:pt x="542" y="1620"/>
                    </a:cubicBezTo>
                    <a:cubicBezTo>
                      <a:pt x="529" y="1621"/>
                      <a:pt x="516" y="1636"/>
                      <a:pt x="511" y="1648"/>
                    </a:cubicBezTo>
                    <a:cubicBezTo>
                      <a:pt x="508" y="1654"/>
                      <a:pt x="505" y="1661"/>
                      <a:pt x="503" y="1669"/>
                    </a:cubicBezTo>
                    <a:cubicBezTo>
                      <a:pt x="504" y="1668"/>
                      <a:pt x="504" y="1667"/>
                      <a:pt x="505" y="1666"/>
                    </a:cubicBezTo>
                    <a:cubicBezTo>
                      <a:pt x="511" y="1662"/>
                      <a:pt x="519" y="1660"/>
                      <a:pt x="524" y="1664"/>
                    </a:cubicBezTo>
                    <a:cubicBezTo>
                      <a:pt x="529" y="1668"/>
                      <a:pt x="532" y="1675"/>
                      <a:pt x="527" y="1681"/>
                    </a:cubicBezTo>
                    <a:cubicBezTo>
                      <a:pt x="525" y="1684"/>
                      <a:pt x="520" y="1685"/>
                      <a:pt x="517" y="1684"/>
                    </a:cubicBezTo>
                    <a:cubicBezTo>
                      <a:pt x="510" y="1681"/>
                      <a:pt x="512" y="1672"/>
                      <a:pt x="516" y="1672"/>
                    </a:cubicBezTo>
                    <a:cubicBezTo>
                      <a:pt x="515" y="1673"/>
                      <a:pt x="514" y="1676"/>
                      <a:pt x="515" y="1678"/>
                    </a:cubicBezTo>
                    <a:cubicBezTo>
                      <a:pt x="516" y="1681"/>
                      <a:pt x="520" y="1682"/>
                      <a:pt x="523" y="1680"/>
                    </a:cubicBezTo>
                    <a:cubicBezTo>
                      <a:pt x="526" y="1678"/>
                      <a:pt x="527" y="1675"/>
                      <a:pt x="526" y="1673"/>
                    </a:cubicBezTo>
                    <a:cubicBezTo>
                      <a:pt x="525" y="1667"/>
                      <a:pt x="519" y="1665"/>
                      <a:pt x="515" y="1665"/>
                    </a:cubicBezTo>
                    <a:cubicBezTo>
                      <a:pt x="511" y="1666"/>
                      <a:pt x="508" y="1668"/>
                      <a:pt x="505" y="1671"/>
                    </a:cubicBezTo>
                    <a:cubicBezTo>
                      <a:pt x="495" y="1681"/>
                      <a:pt x="488" y="1722"/>
                      <a:pt x="489" y="1736"/>
                    </a:cubicBezTo>
                    <a:cubicBezTo>
                      <a:pt x="493" y="1722"/>
                      <a:pt x="500" y="1709"/>
                      <a:pt x="511" y="1698"/>
                    </a:cubicBezTo>
                    <a:cubicBezTo>
                      <a:pt x="537" y="1674"/>
                      <a:pt x="585" y="1665"/>
                      <a:pt x="609" y="1696"/>
                    </a:cubicBezTo>
                    <a:cubicBezTo>
                      <a:pt x="617" y="1706"/>
                      <a:pt x="619" y="1721"/>
                      <a:pt x="610" y="1731"/>
                    </a:cubicBezTo>
                    <a:cubicBezTo>
                      <a:pt x="604" y="1739"/>
                      <a:pt x="593" y="1742"/>
                      <a:pt x="584" y="1737"/>
                    </a:cubicBezTo>
                    <a:cubicBezTo>
                      <a:pt x="575" y="1732"/>
                      <a:pt x="571" y="1723"/>
                      <a:pt x="574" y="1713"/>
                    </a:cubicBezTo>
                    <a:cubicBezTo>
                      <a:pt x="575" y="1707"/>
                      <a:pt x="579" y="1703"/>
                      <a:pt x="585" y="1701"/>
                    </a:cubicBezTo>
                    <a:cubicBezTo>
                      <a:pt x="587" y="1700"/>
                      <a:pt x="589" y="1700"/>
                      <a:pt x="591" y="1700"/>
                    </a:cubicBezTo>
                    <a:cubicBezTo>
                      <a:pt x="596" y="1700"/>
                      <a:pt x="601" y="1702"/>
                      <a:pt x="604" y="1707"/>
                    </a:cubicBezTo>
                    <a:cubicBezTo>
                      <a:pt x="609" y="1714"/>
                      <a:pt x="607" y="1724"/>
                      <a:pt x="600" y="1729"/>
                    </a:cubicBezTo>
                    <a:cubicBezTo>
                      <a:pt x="592" y="1733"/>
                      <a:pt x="583" y="1731"/>
                      <a:pt x="578" y="1724"/>
                    </a:cubicBezTo>
                    <a:cubicBezTo>
                      <a:pt x="575" y="1720"/>
                      <a:pt x="575" y="1715"/>
                      <a:pt x="576" y="1711"/>
                    </a:cubicBezTo>
                    <a:cubicBezTo>
                      <a:pt x="576" y="1712"/>
                      <a:pt x="575" y="1713"/>
                      <a:pt x="575" y="1713"/>
                    </a:cubicBezTo>
                    <a:cubicBezTo>
                      <a:pt x="573" y="1722"/>
                      <a:pt x="577" y="1730"/>
                      <a:pt x="585" y="1735"/>
                    </a:cubicBezTo>
                    <a:cubicBezTo>
                      <a:pt x="593" y="1739"/>
                      <a:pt x="602" y="1736"/>
                      <a:pt x="608" y="1729"/>
                    </a:cubicBezTo>
                    <a:cubicBezTo>
                      <a:pt x="615" y="1720"/>
                      <a:pt x="612" y="1707"/>
                      <a:pt x="606" y="1698"/>
                    </a:cubicBezTo>
                    <a:cubicBezTo>
                      <a:pt x="583" y="1670"/>
                      <a:pt x="539" y="1680"/>
                      <a:pt x="515" y="1702"/>
                    </a:cubicBezTo>
                    <a:cubicBezTo>
                      <a:pt x="492" y="1725"/>
                      <a:pt x="489" y="1755"/>
                      <a:pt x="499" y="1786"/>
                    </a:cubicBezTo>
                    <a:cubicBezTo>
                      <a:pt x="520" y="1847"/>
                      <a:pt x="581" y="1870"/>
                      <a:pt x="641" y="1872"/>
                    </a:cubicBezTo>
                    <a:cubicBezTo>
                      <a:pt x="663" y="1873"/>
                      <a:pt x="680" y="1871"/>
                      <a:pt x="701" y="1864"/>
                    </a:cubicBezTo>
                    <a:cubicBezTo>
                      <a:pt x="722" y="1857"/>
                      <a:pt x="742" y="1844"/>
                      <a:pt x="751" y="1828"/>
                    </a:cubicBezTo>
                    <a:cubicBezTo>
                      <a:pt x="751" y="1827"/>
                      <a:pt x="751" y="1827"/>
                      <a:pt x="751" y="1827"/>
                    </a:cubicBezTo>
                    <a:cubicBezTo>
                      <a:pt x="744" y="1838"/>
                      <a:pt x="731" y="1846"/>
                      <a:pt x="719" y="1850"/>
                    </a:cubicBezTo>
                    <a:cubicBezTo>
                      <a:pt x="696" y="1857"/>
                      <a:pt x="661" y="1852"/>
                      <a:pt x="642" y="1837"/>
                    </a:cubicBezTo>
                    <a:cubicBezTo>
                      <a:pt x="644" y="1836"/>
                      <a:pt x="645" y="1834"/>
                      <a:pt x="645" y="1833"/>
                    </a:cubicBezTo>
                    <a:cubicBezTo>
                      <a:pt x="664" y="1848"/>
                      <a:pt x="695" y="1852"/>
                      <a:pt x="718" y="1846"/>
                    </a:cubicBezTo>
                    <a:cubicBezTo>
                      <a:pt x="733" y="1842"/>
                      <a:pt x="752" y="1830"/>
                      <a:pt x="754" y="1813"/>
                    </a:cubicBezTo>
                    <a:cubicBezTo>
                      <a:pt x="755" y="1808"/>
                      <a:pt x="754" y="1804"/>
                      <a:pt x="752" y="1799"/>
                    </a:cubicBezTo>
                    <a:cubicBezTo>
                      <a:pt x="749" y="1795"/>
                      <a:pt x="746" y="1792"/>
                      <a:pt x="741" y="1790"/>
                    </a:cubicBezTo>
                    <a:cubicBezTo>
                      <a:pt x="737" y="1789"/>
                      <a:pt x="733" y="1789"/>
                      <a:pt x="729" y="1791"/>
                    </a:cubicBezTo>
                    <a:cubicBezTo>
                      <a:pt x="725" y="1794"/>
                      <a:pt x="722" y="1797"/>
                      <a:pt x="721" y="1801"/>
                    </a:cubicBezTo>
                    <a:cubicBezTo>
                      <a:pt x="721" y="1805"/>
                      <a:pt x="721" y="1809"/>
                      <a:pt x="724" y="1811"/>
                    </a:cubicBezTo>
                    <a:cubicBezTo>
                      <a:pt x="726" y="1812"/>
                      <a:pt x="727" y="1813"/>
                      <a:pt x="729" y="1813"/>
                    </a:cubicBezTo>
                    <a:cubicBezTo>
                      <a:pt x="731" y="1813"/>
                      <a:pt x="732" y="1813"/>
                      <a:pt x="734" y="1812"/>
                    </a:cubicBezTo>
                    <a:cubicBezTo>
                      <a:pt x="735" y="1811"/>
                      <a:pt x="736" y="1810"/>
                      <a:pt x="736" y="1809"/>
                    </a:cubicBezTo>
                    <a:cubicBezTo>
                      <a:pt x="736" y="1807"/>
                      <a:pt x="736" y="1806"/>
                      <a:pt x="735" y="1806"/>
                    </a:cubicBezTo>
                    <a:cubicBezTo>
                      <a:pt x="736" y="1806"/>
                      <a:pt x="736" y="1807"/>
                      <a:pt x="736" y="1809"/>
                    </a:cubicBezTo>
                    <a:cubicBezTo>
                      <a:pt x="736" y="1810"/>
                      <a:pt x="735" y="1811"/>
                      <a:pt x="734" y="1812"/>
                    </a:cubicBezTo>
                    <a:cubicBezTo>
                      <a:pt x="732" y="1813"/>
                      <a:pt x="731" y="1814"/>
                      <a:pt x="729" y="1814"/>
                    </a:cubicBezTo>
                    <a:cubicBezTo>
                      <a:pt x="727" y="1813"/>
                      <a:pt x="726" y="1813"/>
                      <a:pt x="724" y="1812"/>
                    </a:cubicBezTo>
                    <a:cubicBezTo>
                      <a:pt x="721" y="1809"/>
                      <a:pt x="720" y="1805"/>
                      <a:pt x="720" y="1801"/>
                    </a:cubicBezTo>
                    <a:cubicBezTo>
                      <a:pt x="721" y="1796"/>
                      <a:pt x="724" y="1793"/>
                      <a:pt x="728" y="1790"/>
                    </a:cubicBezTo>
                    <a:cubicBezTo>
                      <a:pt x="732" y="1788"/>
                      <a:pt x="737" y="1788"/>
                      <a:pt x="741" y="1789"/>
                    </a:cubicBezTo>
                    <a:cubicBezTo>
                      <a:pt x="747" y="1791"/>
                      <a:pt x="750" y="1794"/>
                      <a:pt x="753" y="1799"/>
                    </a:cubicBezTo>
                    <a:cubicBezTo>
                      <a:pt x="755" y="1802"/>
                      <a:pt x="756" y="1804"/>
                      <a:pt x="756" y="1807"/>
                    </a:cubicBezTo>
                    <a:cubicBezTo>
                      <a:pt x="756" y="1805"/>
                      <a:pt x="756" y="1802"/>
                      <a:pt x="756" y="1800"/>
                    </a:cubicBezTo>
                    <a:cubicBezTo>
                      <a:pt x="753" y="1786"/>
                      <a:pt x="747" y="1777"/>
                      <a:pt x="738" y="1767"/>
                    </a:cubicBezTo>
                    <a:cubicBezTo>
                      <a:pt x="727" y="1754"/>
                      <a:pt x="716" y="1749"/>
                      <a:pt x="701" y="1742"/>
                    </a:cubicBezTo>
                    <a:cubicBezTo>
                      <a:pt x="674" y="1731"/>
                      <a:pt x="639" y="1724"/>
                      <a:pt x="623" y="1696"/>
                    </a:cubicBezTo>
                    <a:cubicBezTo>
                      <a:pt x="621" y="1692"/>
                      <a:pt x="619" y="1688"/>
                      <a:pt x="618" y="1683"/>
                    </a:cubicBezTo>
                    <a:cubicBezTo>
                      <a:pt x="617" y="1679"/>
                      <a:pt x="616" y="1672"/>
                      <a:pt x="615" y="1667"/>
                    </a:cubicBezTo>
                    <a:cubicBezTo>
                      <a:pt x="611" y="1654"/>
                      <a:pt x="600" y="1651"/>
                      <a:pt x="594" y="1655"/>
                    </a:cubicBezTo>
                    <a:cubicBezTo>
                      <a:pt x="591" y="1657"/>
                      <a:pt x="589" y="1660"/>
                      <a:pt x="589" y="1663"/>
                    </a:cubicBezTo>
                    <a:cubicBezTo>
                      <a:pt x="588" y="1666"/>
                      <a:pt x="590" y="1668"/>
                      <a:pt x="592" y="1670"/>
                    </a:cubicBezTo>
                    <a:cubicBezTo>
                      <a:pt x="595" y="1671"/>
                      <a:pt x="599" y="1670"/>
                      <a:pt x="600" y="1667"/>
                    </a:cubicBezTo>
                    <a:cubicBezTo>
                      <a:pt x="601" y="1665"/>
                      <a:pt x="600" y="1662"/>
                      <a:pt x="598" y="1661"/>
                    </a:cubicBezTo>
                    <a:cubicBezTo>
                      <a:pt x="601" y="1661"/>
                      <a:pt x="603" y="1665"/>
                      <a:pt x="602" y="1667"/>
                    </a:cubicBezTo>
                    <a:cubicBezTo>
                      <a:pt x="602" y="1669"/>
                      <a:pt x="600" y="1672"/>
                      <a:pt x="598" y="1672"/>
                    </a:cubicBezTo>
                    <a:cubicBezTo>
                      <a:pt x="590" y="1675"/>
                      <a:pt x="584" y="1666"/>
                      <a:pt x="586" y="1660"/>
                    </a:cubicBezTo>
                    <a:cubicBezTo>
                      <a:pt x="588" y="1655"/>
                      <a:pt x="592" y="1652"/>
                      <a:pt x="597" y="1651"/>
                    </a:cubicBezTo>
                    <a:cubicBezTo>
                      <a:pt x="604" y="1649"/>
                      <a:pt x="611" y="1654"/>
                      <a:pt x="615" y="1662"/>
                    </a:cubicBezTo>
                    <a:cubicBezTo>
                      <a:pt x="615" y="1659"/>
                      <a:pt x="615" y="1656"/>
                      <a:pt x="615" y="1653"/>
                    </a:cubicBezTo>
                    <a:cubicBezTo>
                      <a:pt x="613" y="1649"/>
                      <a:pt x="609" y="1643"/>
                      <a:pt x="603" y="1641"/>
                    </a:cubicBezTo>
                    <a:cubicBezTo>
                      <a:pt x="594" y="1638"/>
                      <a:pt x="585" y="1644"/>
                      <a:pt x="581" y="1653"/>
                    </a:cubicBezTo>
                    <a:cubicBezTo>
                      <a:pt x="578" y="1659"/>
                      <a:pt x="577" y="1665"/>
                      <a:pt x="570" y="1669"/>
                    </a:cubicBezTo>
                    <a:cubicBezTo>
                      <a:pt x="565" y="1673"/>
                      <a:pt x="559" y="1674"/>
                      <a:pt x="552" y="1671"/>
                    </a:cubicBezTo>
                    <a:cubicBezTo>
                      <a:pt x="572" y="1669"/>
                      <a:pt x="568" y="1655"/>
                      <a:pt x="576" y="1644"/>
                    </a:cubicBezTo>
                    <a:cubicBezTo>
                      <a:pt x="581" y="1637"/>
                      <a:pt x="588" y="1632"/>
                      <a:pt x="595" y="1633"/>
                    </a:cubicBezTo>
                    <a:cubicBezTo>
                      <a:pt x="603" y="1633"/>
                      <a:pt x="613" y="1639"/>
                      <a:pt x="615" y="1650"/>
                    </a:cubicBezTo>
                    <a:cubicBezTo>
                      <a:pt x="615" y="1649"/>
                      <a:pt x="615" y="1648"/>
                      <a:pt x="615" y="1647"/>
                    </a:cubicBezTo>
                    <a:cubicBezTo>
                      <a:pt x="616" y="1631"/>
                      <a:pt x="624" y="1619"/>
                      <a:pt x="639" y="1612"/>
                    </a:cubicBezTo>
                    <a:cubicBezTo>
                      <a:pt x="642" y="1610"/>
                      <a:pt x="645" y="1609"/>
                      <a:pt x="648" y="1609"/>
                    </a:cubicBezTo>
                    <a:cubicBezTo>
                      <a:pt x="648" y="1609"/>
                      <a:pt x="648" y="1611"/>
                      <a:pt x="648" y="1611"/>
                    </a:cubicBezTo>
                    <a:cubicBezTo>
                      <a:pt x="646" y="1612"/>
                      <a:pt x="643" y="1613"/>
                      <a:pt x="640" y="1614"/>
                    </a:cubicBezTo>
                    <a:cubicBezTo>
                      <a:pt x="626" y="1622"/>
                      <a:pt x="620" y="1633"/>
                      <a:pt x="618" y="1648"/>
                    </a:cubicBezTo>
                    <a:cubicBezTo>
                      <a:pt x="618" y="1650"/>
                      <a:pt x="618" y="1652"/>
                      <a:pt x="618" y="1653"/>
                    </a:cubicBezTo>
                    <a:cubicBezTo>
                      <a:pt x="620" y="1648"/>
                      <a:pt x="623" y="1643"/>
                      <a:pt x="627" y="1639"/>
                    </a:cubicBezTo>
                    <a:cubicBezTo>
                      <a:pt x="630" y="1637"/>
                      <a:pt x="633" y="1635"/>
                      <a:pt x="637" y="1634"/>
                    </a:cubicBezTo>
                    <a:cubicBezTo>
                      <a:pt x="640" y="1633"/>
                      <a:pt x="643" y="1633"/>
                      <a:pt x="647" y="1633"/>
                    </a:cubicBezTo>
                    <a:cubicBezTo>
                      <a:pt x="656" y="1635"/>
                      <a:pt x="662" y="1642"/>
                      <a:pt x="660" y="1652"/>
                    </a:cubicBezTo>
                    <a:cubicBezTo>
                      <a:pt x="659" y="1655"/>
                      <a:pt x="657" y="1658"/>
                      <a:pt x="654" y="1660"/>
                    </a:cubicBezTo>
                    <a:cubicBezTo>
                      <a:pt x="652" y="1661"/>
                      <a:pt x="650" y="1662"/>
                      <a:pt x="648" y="1662"/>
                    </a:cubicBezTo>
                    <a:cubicBezTo>
                      <a:pt x="645" y="1662"/>
                      <a:pt x="642" y="1661"/>
                      <a:pt x="640" y="1658"/>
                    </a:cubicBezTo>
                    <a:cubicBezTo>
                      <a:pt x="638" y="1657"/>
                      <a:pt x="638" y="1656"/>
                      <a:pt x="637" y="1655"/>
                    </a:cubicBezTo>
                    <a:cubicBezTo>
                      <a:pt x="637" y="1654"/>
                      <a:pt x="637" y="1653"/>
                      <a:pt x="637" y="1652"/>
                    </a:cubicBezTo>
                    <a:cubicBezTo>
                      <a:pt x="636" y="1649"/>
                      <a:pt x="638" y="1647"/>
                      <a:pt x="640" y="1645"/>
                    </a:cubicBezTo>
                    <a:cubicBezTo>
                      <a:pt x="642" y="1645"/>
                      <a:pt x="644" y="1644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4" y="1645"/>
                      <a:pt x="642" y="1645"/>
                      <a:pt x="641" y="1646"/>
                    </a:cubicBezTo>
                    <a:cubicBezTo>
                      <a:pt x="638" y="1647"/>
                      <a:pt x="637" y="1649"/>
                      <a:pt x="637" y="1651"/>
                    </a:cubicBezTo>
                    <a:cubicBezTo>
                      <a:pt x="637" y="1652"/>
                      <a:pt x="638" y="1653"/>
                      <a:pt x="638" y="1654"/>
                    </a:cubicBezTo>
                    <a:cubicBezTo>
                      <a:pt x="639" y="1656"/>
                      <a:pt x="639" y="1657"/>
                      <a:pt x="640" y="1658"/>
                    </a:cubicBezTo>
                    <a:cubicBezTo>
                      <a:pt x="643" y="1659"/>
                      <a:pt x="645" y="1660"/>
                      <a:pt x="648" y="1660"/>
                    </a:cubicBezTo>
                    <a:cubicBezTo>
                      <a:pt x="650" y="1660"/>
                      <a:pt x="651" y="1659"/>
                      <a:pt x="653" y="1658"/>
                    </a:cubicBezTo>
                    <a:cubicBezTo>
                      <a:pt x="655" y="1657"/>
                      <a:pt x="657" y="1654"/>
                      <a:pt x="658" y="1651"/>
                    </a:cubicBezTo>
                    <a:cubicBezTo>
                      <a:pt x="659" y="1643"/>
                      <a:pt x="654" y="1637"/>
                      <a:pt x="646" y="1636"/>
                    </a:cubicBezTo>
                    <a:cubicBezTo>
                      <a:pt x="643" y="1636"/>
                      <a:pt x="641" y="1636"/>
                      <a:pt x="638" y="1637"/>
                    </a:cubicBezTo>
                    <a:cubicBezTo>
                      <a:pt x="634" y="1638"/>
                      <a:pt x="632" y="1640"/>
                      <a:pt x="630" y="1642"/>
                    </a:cubicBezTo>
                    <a:cubicBezTo>
                      <a:pt x="627" y="1644"/>
                      <a:pt x="625" y="1647"/>
                      <a:pt x="624" y="1650"/>
                    </a:cubicBezTo>
                    <a:cubicBezTo>
                      <a:pt x="621" y="1654"/>
                      <a:pt x="620" y="1660"/>
                      <a:pt x="620" y="1665"/>
                    </a:cubicBezTo>
                    <a:cubicBezTo>
                      <a:pt x="620" y="1675"/>
                      <a:pt x="623" y="1686"/>
                      <a:pt x="627" y="1694"/>
                    </a:cubicBezTo>
                    <a:cubicBezTo>
                      <a:pt x="640" y="1717"/>
                      <a:pt x="669" y="1725"/>
                      <a:pt x="693" y="1734"/>
                    </a:cubicBezTo>
                    <a:cubicBezTo>
                      <a:pt x="689" y="1732"/>
                      <a:pt x="685" y="1730"/>
                      <a:pt x="682" y="1728"/>
                    </a:cubicBezTo>
                    <a:cubicBezTo>
                      <a:pt x="670" y="1720"/>
                      <a:pt x="662" y="1702"/>
                      <a:pt x="668" y="1689"/>
                    </a:cubicBezTo>
                    <a:cubicBezTo>
                      <a:pt x="673" y="1680"/>
                      <a:pt x="681" y="1674"/>
                      <a:pt x="678" y="1663"/>
                    </a:cubicBezTo>
                    <a:cubicBezTo>
                      <a:pt x="686" y="1664"/>
                      <a:pt x="693" y="1675"/>
                      <a:pt x="691" y="1686"/>
                    </a:cubicBezTo>
                    <a:cubicBezTo>
                      <a:pt x="689" y="1699"/>
                      <a:pt x="676" y="1712"/>
                      <a:pt x="686" y="1724"/>
                    </a:cubicBezTo>
                    <a:cubicBezTo>
                      <a:pt x="692" y="1731"/>
                      <a:pt x="701" y="1734"/>
                      <a:pt x="702" y="1737"/>
                    </a:cubicBezTo>
                    <a:cubicBezTo>
                      <a:pt x="702" y="1737"/>
                      <a:pt x="701" y="1737"/>
                      <a:pt x="701" y="1737"/>
                    </a:cubicBezTo>
                    <a:cubicBezTo>
                      <a:pt x="702" y="1737"/>
                      <a:pt x="702" y="1738"/>
                      <a:pt x="703" y="1738"/>
                    </a:cubicBezTo>
                    <a:cubicBezTo>
                      <a:pt x="719" y="1745"/>
                      <a:pt x="729" y="1751"/>
                      <a:pt x="741" y="1764"/>
                    </a:cubicBezTo>
                    <a:cubicBezTo>
                      <a:pt x="750" y="1775"/>
                      <a:pt x="756" y="1785"/>
                      <a:pt x="758" y="1800"/>
                    </a:cubicBezTo>
                    <a:cubicBezTo>
                      <a:pt x="759" y="1810"/>
                      <a:pt x="757" y="1820"/>
                      <a:pt x="752" y="1829"/>
                    </a:cubicBezTo>
                    <a:cubicBezTo>
                      <a:pt x="743" y="1846"/>
                      <a:pt x="723" y="1859"/>
                      <a:pt x="701" y="1867"/>
                    </a:cubicBezTo>
                    <a:cubicBezTo>
                      <a:pt x="693" y="1870"/>
                      <a:pt x="685" y="1872"/>
                      <a:pt x="677" y="1874"/>
                    </a:cubicBezTo>
                    <a:cubicBezTo>
                      <a:pt x="661" y="1877"/>
                      <a:pt x="646" y="1875"/>
                      <a:pt x="632" y="1881"/>
                    </a:cubicBezTo>
                    <a:cubicBezTo>
                      <a:pt x="625" y="1884"/>
                      <a:pt x="618" y="1889"/>
                      <a:pt x="615" y="1896"/>
                    </a:cubicBezTo>
                    <a:cubicBezTo>
                      <a:pt x="613" y="1899"/>
                      <a:pt x="614" y="1906"/>
                      <a:pt x="618" y="1908"/>
                    </a:cubicBezTo>
                    <a:cubicBezTo>
                      <a:pt x="620" y="1909"/>
                      <a:pt x="622" y="1908"/>
                      <a:pt x="623" y="1907"/>
                    </a:cubicBezTo>
                    <a:cubicBezTo>
                      <a:pt x="624" y="1906"/>
                      <a:pt x="624" y="1904"/>
                      <a:pt x="623" y="1903"/>
                    </a:cubicBezTo>
                    <a:cubicBezTo>
                      <a:pt x="622" y="1902"/>
                      <a:pt x="621" y="1902"/>
                      <a:pt x="620" y="1902"/>
                    </a:cubicBezTo>
                    <a:cubicBezTo>
                      <a:pt x="619" y="1902"/>
                      <a:pt x="618" y="1903"/>
                      <a:pt x="619" y="1905"/>
                    </a:cubicBezTo>
                    <a:cubicBezTo>
                      <a:pt x="619" y="1905"/>
                      <a:pt x="620" y="1906"/>
                      <a:pt x="620" y="1906"/>
                    </a:cubicBezTo>
                    <a:cubicBezTo>
                      <a:pt x="619" y="1907"/>
                      <a:pt x="618" y="1906"/>
                      <a:pt x="618" y="1906"/>
                    </a:cubicBezTo>
                    <a:cubicBezTo>
                      <a:pt x="616" y="1904"/>
                      <a:pt x="616" y="1903"/>
                      <a:pt x="617" y="1901"/>
                    </a:cubicBezTo>
                    <a:cubicBezTo>
                      <a:pt x="619" y="1899"/>
                      <a:pt x="622" y="1898"/>
                      <a:pt x="624" y="1900"/>
                    </a:cubicBezTo>
                    <a:cubicBezTo>
                      <a:pt x="626" y="1901"/>
                      <a:pt x="627" y="1903"/>
                      <a:pt x="627" y="1905"/>
                    </a:cubicBezTo>
                    <a:cubicBezTo>
                      <a:pt x="628" y="1907"/>
                      <a:pt x="627" y="1908"/>
                      <a:pt x="625" y="1910"/>
                    </a:cubicBezTo>
                    <a:cubicBezTo>
                      <a:pt x="624" y="1912"/>
                      <a:pt x="621" y="1912"/>
                      <a:pt x="618" y="1911"/>
                    </a:cubicBezTo>
                    <a:cubicBezTo>
                      <a:pt x="613" y="1909"/>
                      <a:pt x="612" y="1904"/>
                      <a:pt x="613" y="1899"/>
                    </a:cubicBezTo>
                    <a:cubicBezTo>
                      <a:pt x="613" y="1896"/>
                      <a:pt x="614" y="1894"/>
                      <a:pt x="616" y="1892"/>
                    </a:cubicBezTo>
                    <a:cubicBezTo>
                      <a:pt x="608" y="1900"/>
                      <a:pt x="607" y="1909"/>
                      <a:pt x="609" y="1918"/>
                    </a:cubicBezTo>
                    <a:cubicBezTo>
                      <a:pt x="610" y="1924"/>
                      <a:pt x="613" y="1929"/>
                      <a:pt x="619" y="1932"/>
                    </a:cubicBezTo>
                    <a:cubicBezTo>
                      <a:pt x="619" y="1932"/>
                      <a:pt x="619" y="1932"/>
                      <a:pt x="619" y="1932"/>
                    </a:cubicBezTo>
                    <a:cubicBezTo>
                      <a:pt x="614" y="1928"/>
                      <a:pt x="614" y="1921"/>
                      <a:pt x="621" y="1919"/>
                    </a:cubicBezTo>
                    <a:cubicBezTo>
                      <a:pt x="627" y="1916"/>
                      <a:pt x="638" y="1921"/>
                      <a:pt x="644" y="1907"/>
                    </a:cubicBezTo>
                    <a:close/>
                    <a:moveTo>
                      <a:pt x="347" y="2116"/>
                    </a:moveTo>
                    <a:cubicBezTo>
                      <a:pt x="375" y="2111"/>
                      <a:pt x="386" y="2090"/>
                      <a:pt x="398" y="2084"/>
                    </a:cubicBezTo>
                    <a:cubicBezTo>
                      <a:pt x="411" y="2077"/>
                      <a:pt x="420" y="2092"/>
                      <a:pt x="408" y="2103"/>
                    </a:cubicBezTo>
                    <a:cubicBezTo>
                      <a:pt x="394" y="2115"/>
                      <a:pt x="369" y="2119"/>
                      <a:pt x="347" y="2116"/>
                    </a:cubicBezTo>
                    <a:close/>
                    <a:moveTo>
                      <a:pt x="478" y="2179"/>
                    </a:moveTo>
                    <a:cubicBezTo>
                      <a:pt x="486" y="2188"/>
                      <a:pt x="492" y="2215"/>
                      <a:pt x="485" y="2230"/>
                    </a:cubicBezTo>
                    <a:cubicBezTo>
                      <a:pt x="479" y="2244"/>
                      <a:pt x="466" y="2243"/>
                      <a:pt x="470" y="2225"/>
                    </a:cubicBezTo>
                    <a:cubicBezTo>
                      <a:pt x="473" y="2212"/>
                      <a:pt x="483" y="2192"/>
                      <a:pt x="478" y="2179"/>
                    </a:cubicBezTo>
                    <a:close/>
                    <a:moveTo>
                      <a:pt x="486" y="2042"/>
                    </a:moveTo>
                    <a:cubicBezTo>
                      <a:pt x="484" y="2041"/>
                      <a:pt x="482" y="2042"/>
                      <a:pt x="481" y="2044"/>
                    </a:cubicBezTo>
                    <a:cubicBezTo>
                      <a:pt x="480" y="2046"/>
                      <a:pt x="481" y="2049"/>
                      <a:pt x="483" y="2049"/>
                    </a:cubicBezTo>
                    <a:cubicBezTo>
                      <a:pt x="485" y="2050"/>
                      <a:pt x="488" y="2049"/>
                      <a:pt x="488" y="2047"/>
                    </a:cubicBezTo>
                    <a:cubicBezTo>
                      <a:pt x="489" y="2045"/>
                      <a:pt x="488" y="2043"/>
                      <a:pt x="486" y="2042"/>
                    </a:cubicBezTo>
                    <a:close/>
                    <a:moveTo>
                      <a:pt x="465" y="2104"/>
                    </a:moveTo>
                    <a:cubicBezTo>
                      <a:pt x="458" y="2098"/>
                      <a:pt x="467" y="2089"/>
                      <a:pt x="469" y="2085"/>
                    </a:cubicBezTo>
                    <a:cubicBezTo>
                      <a:pt x="471" y="2082"/>
                      <a:pt x="471" y="2080"/>
                      <a:pt x="470" y="2077"/>
                    </a:cubicBezTo>
                    <a:cubicBezTo>
                      <a:pt x="473" y="2080"/>
                      <a:pt x="478" y="2088"/>
                      <a:pt x="478" y="2092"/>
                    </a:cubicBezTo>
                    <a:cubicBezTo>
                      <a:pt x="479" y="2099"/>
                      <a:pt x="476" y="2104"/>
                      <a:pt x="468" y="2105"/>
                    </a:cubicBezTo>
                    <a:cubicBezTo>
                      <a:pt x="471" y="2103"/>
                      <a:pt x="473" y="2098"/>
                      <a:pt x="472" y="2094"/>
                    </a:cubicBezTo>
                    <a:cubicBezTo>
                      <a:pt x="471" y="2096"/>
                      <a:pt x="469" y="2101"/>
                      <a:pt x="465" y="2104"/>
                    </a:cubicBezTo>
                    <a:close/>
                    <a:moveTo>
                      <a:pt x="500" y="2058"/>
                    </a:moveTo>
                    <a:cubicBezTo>
                      <a:pt x="496" y="2057"/>
                      <a:pt x="492" y="2059"/>
                      <a:pt x="490" y="2063"/>
                    </a:cubicBezTo>
                    <a:cubicBezTo>
                      <a:pt x="489" y="2067"/>
                      <a:pt x="491" y="2071"/>
                      <a:pt x="495" y="2072"/>
                    </a:cubicBezTo>
                    <a:cubicBezTo>
                      <a:pt x="499" y="2074"/>
                      <a:pt x="503" y="2072"/>
                      <a:pt x="504" y="2068"/>
                    </a:cubicBezTo>
                    <a:cubicBezTo>
                      <a:pt x="506" y="2064"/>
                      <a:pt x="504" y="2059"/>
                      <a:pt x="500" y="2058"/>
                    </a:cubicBezTo>
                    <a:close/>
                    <a:moveTo>
                      <a:pt x="494" y="2047"/>
                    </a:moveTo>
                    <a:cubicBezTo>
                      <a:pt x="491" y="2046"/>
                      <a:pt x="489" y="2048"/>
                      <a:pt x="488" y="2050"/>
                    </a:cubicBezTo>
                    <a:cubicBezTo>
                      <a:pt x="487" y="2053"/>
                      <a:pt x="488" y="2056"/>
                      <a:pt x="491" y="2057"/>
                    </a:cubicBezTo>
                    <a:cubicBezTo>
                      <a:pt x="493" y="2058"/>
                      <a:pt x="496" y="2056"/>
                      <a:pt x="497" y="2054"/>
                    </a:cubicBezTo>
                    <a:cubicBezTo>
                      <a:pt x="498" y="2051"/>
                      <a:pt x="496" y="2048"/>
                      <a:pt x="494" y="2047"/>
                    </a:cubicBezTo>
                    <a:close/>
                    <a:moveTo>
                      <a:pt x="469" y="2161"/>
                    </a:moveTo>
                    <a:cubicBezTo>
                      <a:pt x="468" y="2158"/>
                      <a:pt x="466" y="2156"/>
                      <a:pt x="463" y="2155"/>
                    </a:cubicBezTo>
                    <a:cubicBezTo>
                      <a:pt x="460" y="2154"/>
                      <a:pt x="455" y="2154"/>
                      <a:pt x="452" y="2158"/>
                    </a:cubicBezTo>
                    <a:cubicBezTo>
                      <a:pt x="448" y="2162"/>
                      <a:pt x="449" y="2168"/>
                      <a:pt x="452" y="2171"/>
                    </a:cubicBezTo>
                    <a:cubicBezTo>
                      <a:pt x="457" y="2177"/>
                      <a:pt x="462" y="2173"/>
                      <a:pt x="467" y="2174"/>
                    </a:cubicBezTo>
                    <a:cubicBezTo>
                      <a:pt x="472" y="2175"/>
                      <a:pt x="476" y="2181"/>
                      <a:pt x="476" y="2188"/>
                    </a:cubicBezTo>
                    <a:cubicBezTo>
                      <a:pt x="477" y="2196"/>
                      <a:pt x="473" y="2203"/>
                      <a:pt x="465" y="2206"/>
                    </a:cubicBezTo>
                    <a:cubicBezTo>
                      <a:pt x="461" y="2208"/>
                      <a:pt x="455" y="2207"/>
                      <a:pt x="453" y="2202"/>
                    </a:cubicBezTo>
                    <a:cubicBezTo>
                      <a:pt x="458" y="2204"/>
                      <a:pt x="464" y="2199"/>
                      <a:pt x="461" y="2193"/>
                    </a:cubicBezTo>
                    <a:cubicBezTo>
                      <a:pt x="460" y="2189"/>
                      <a:pt x="453" y="2185"/>
                      <a:pt x="447" y="2180"/>
                    </a:cubicBezTo>
                    <a:cubicBezTo>
                      <a:pt x="441" y="2175"/>
                      <a:pt x="436" y="2169"/>
                      <a:pt x="434" y="2163"/>
                    </a:cubicBezTo>
                    <a:cubicBezTo>
                      <a:pt x="431" y="2149"/>
                      <a:pt x="441" y="2136"/>
                      <a:pt x="455" y="2135"/>
                    </a:cubicBezTo>
                    <a:cubicBezTo>
                      <a:pt x="462" y="2135"/>
                      <a:pt x="468" y="2139"/>
                      <a:pt x="473" y="2143"/>
                    </a:cubicBezTo>
                    <a:cubicBezTo>
                      <a:pt x="479" y="2148"/>
                      <a:pt x="489" y="2164"/>
                      <a:pt x="499" y="2165"/>
                    </a:cubicBezTo>
                    <a:cubicBezTo>
                      <a:pt x="505" y="2165"/>
                      <a:pt x="509" y="2161"/>
                      <a:pt x="508" y="2156"/>
                    </a:cubicBezTo>
                    <a:cubicBezTo>
                      <a:pt x="513" y="2157"/>
                      <a:pt x="515" y="2165"/>
                      <a:pt x="512" y="2171"/>
                    </a:cubicBezTo>
                    <a:cubicBezTo>
                      <a:pt x="507" y="2181"/>
                      <a:pt x="491" y="2185"/>
                      <a:pt x="479" y="2176"/>
                    </a:cubicBezTo>
                    <a:cubicBezTo>
                      <a:pt x="475" y="2173"/>
                      <a:pt x="472" y="2168"/>
                      <a:pt x="469" y="2161"/>
                    </a:cubicBezTo>
                    <a:close/>
                    <a:moveTo>
                      <a:pt x="431" y="2286"/>
                    </a:moveTo>
                    <a:cubicBezTo>
                      <a:pt x="428" y="2286"/>
                      <a:pt x="427" y="2283"/>
                      <a:pt x="427" y="2281"/>
                    </a:cubicBezTo>
                    <a:cubicBezTo>
                      <a:pt x="428" y="2279"/>
                      <a:pt x="430" y="2277"/>
                      <a:pt x="432" y="2278"/>
                    </a:cubicBezTo>
                    <a:cubicBezTo>
                      <a:pt x="435" y="2278"/>
                      <a:pt x="436" y="2280"/>
                      <a:pt x="436" y="2283"/>
                    </a:cubicBezTo>
                    <a:cubicBezTo>
                      <a:pt x="435" y="2285"/>
                      <a:pt x="433" y="2286"/>
                      <a:pt x="431" y="2286"/>
                    </a:cubicBezTo>
                    <a:close/>
                    <a:moveTo>
                      <a:pt x="423" y="2286"/>
                    </a:moveTo>
                    <a:cubicBezTo>
                      <a:pt x="421" y="2286"/>
                      <a:pt x="420" y="2284"/>
                      <a:pt x="420" y="2283"/>
                    </a:cubicBezTo>
                    <a:cubicBezTo>
                      <a:pt x="420" y="2281"/>
                      <a:pt x="422" y="2280"/>
                      <a:pt x="424" y="2280"/>
                    </a:cubicBezTo>
                    <a:cubicBezTo>
                      <a:pt x="426" y="2280"/>
                      <a:pt x="427" y="2282"/>
                      <a:pt x="426" y="2284"/>
                    </a:cubicBezTo>
                    <a:cubicBezTo>
                      <a:pt x="426" y="2286"/>
                      <a:pt x="424" y="2287"/>
                      <a:pt x="423" y="2286"/>
                    </a:cubicBezTo>
                    <a:close/>
                    <a:moveTo>
                      <a:pt x="440" y="2281"/>
                    </a:moveTo>
                    <a:cubicBezTo>
                      <a:pt x="436" y="2280"/>
                      <a:pt x="434" y="2277"/>
                      <a:pt x="435" y="2273"/>
                    </a:cubicBezTo>
                    <a:cubicBezTo>
                      <a:pt x="435" y="2270"/>
                      <a:pt x="439" y="2267"/>
                      <a:pt x="442" y="2268"/>
                    </a:cubicBezTo>
                    <a:cubicBezTo>
                      <a:pt x="446" y="2269"/>
                      <a:pt x="448" y="2272"/>
                      <a:pt x="447" y="2276"/>
                    </a:cubicBezTo>
                    <a:cubicBezTo>
                      <a:pt x="447" y="2279"/>
                      <a:pt x="443" y="2281"/>
                      <a:pt x="440" y="2281"/>
                    </a:cubicBezTo>
                    <a:close/>
                    <a:moveTo>
                      <a:pt x="467" y="2161"/>
                    </a:moveTo>
                    <a:cubicBezTo>
                      <a:pt x="465" y="2157"/>
                      <a:pt x="460" y="2155"/>
                      <a:pt x="456" y="2157"/>
                    </a:cubicBezTo>
                    <a:cubicBezTo>
                      <a:pt x="449" y="2161"/>
                      <a:pt x="452" y="2171"/>
                      <a:pt x="458" y="2172"/>
                    </a:cubicBezTo>
                    <a:cubicBezTo>
                      <a:pt x="464" y="2174"/>
                      <a:pt x="467" y="2171"/>
                      <a:pt x="473" y="2175"/>
                    </a:cubicBezTo>
                    <a:cubicBezTo>
                      <a:pt x="468" y="2169"/>
                      <a:pt x="470" y="2166"/>
                      <a:pt x="467" y="2161"/>
                    </a:cubicBezTo>
                    <a:close/>
                    <a:moveTo>
                      <a:pt x="441" y="2138"/>
                    </a:moveTo>
                    <a:cubicBezTo>
                      <a:pt x="434" y="2141"/>
                      <a:pt x="431" y="2150"/>
                      <a:pt x="431" y="2156"/>
                    </a:cubicBezTo>
                    <a:cubicBezTo>
                      <a:pt x="423" y="2158"/>
                      <a:pt x="413" y="2145"/>
                      <a:pt x="422" y="2135"/>
                    </a:cubicBezTo>
                    <a:cubicBezTo>
                      <a:pt x="427" y="2130"/>
                      <a:pt x="438" y="2130"/>
                      <a:pt x="441" y="2138"/>
                    </a:cubicBezTo>
                    <a:close/>
                    <a:moveTo>
                      <a:pt x="497" y="2247"/>
                    </a:moveTo>
                    <a:cubicBezTo>
                      <a:pt x="492" y="2234"/>
                      <a:pt x="511" y="2229"/>
                      <a:pt x="517" y="2227"/>
                    </a:cubicBezTo>
                    <a:cubicBezTo>
                      <a:pt x="522" y="2225"/>
                      <a:pt x="525" y="2222"/>
                      <a:pt x="526" y="2218"/>
                    </a:cubicBezTo>
                    <a:cubicBezTo>
                      <a:pt x="528" y="2224"/>
                      <a:pt x="526" y="2238"/>
                      <a:pt x="523" y="2244"/>
                    </a:cubicBezTo>
                    <a:cubicBezTo>
                      <a:pt x="518" y="2253"/>
                      <a:pt x="509" y="2257"/>
                      <a:pt x="499" y="2251"/>
                    </a:cubicBezTo>
                    <a:cubicBezTo>
                      <a:pt x="504" y="2250"/>
                      <a:pt x="511" y="2246"/>
                      <a:pt x="513" y="2240"/>
                    </a:cubicBezTo>
                    <a:cubicBezTo>
                      <a:pt x="511" y="2243"/>
                      <a:pt x="503" y="2247"/>
                      <a:pt x="497" y="2247"/>
                    </a:cubicBezTo>
                    <a:close/>
                    <a:moveTo>
                      <a:pt x="404" y="2147"/>
                    </a:moveTo>
                    <a:cubicBezTo>
                      <a:pt x="414" y="2179"/>
                      <a:pt x="399" y="2201"/>
                      <a:pt x="399" y="2217"/>
                    </a:cubicBezTo>
                    <a:cubicBezTo>
                      <a:pt x="399" y="2234"/>
                      <a:pt x="418" y="2235"/>
                      <a:pt x="423" y="2216"/>
                    </a:cubicBezTo>
                    <a:cubicBezTo>
                      <a:pt x="428" y="2196"/>
                      <a:pt x="418" y="2168"/>
                      <a:pt x="404" y="2147"/>
                    </a:cubicBezTo>
                    <a:close/>
                    <a:moveTo>
                      <a:pt x="464" y="2037"/>
                    </a:moveTo>
                    <a:cubicBezTo>
                      <a:pt x="466" y="2040"/>
                      <a:pt x="468" y="2043"/>
                      <a:pt x="469" y="2046"/>
                    </a:cubicBezTo>
                    <a:cubicBezTo>
                      <a:pt x="474" y="2057"/>
                      <a:pt x="474" y="2070"/>
                      <a:pt x="468" y="2081"/>
                    </a:cubicBezTo>
                    <a:cubicBezTo>
                      <a:pt x="461" y="2093"/>
                      <a:pt x="445" y="2101"/>
                      <a:pt x="431" y="2096"/>
                    </a:cubicBezTo>
                    <a:cubicBezTo>
                      <a:pt x="425" y="2094"/>
                      <a:pt x="420" y="2090"/>
                      <a:pt x="417" y="2085"/>
                    </a:cubicBezTo>
                    <a:cubicBezTo>
                      <a:pt x="415" y="2081"/>
                      <a:pt x="415" y="2077"/>
                      <a:pt x="416" y="2073"/>
                    </a:cubicBezTo>
                    <a:cubicBezTo>
                      <a:pt x="418" y="2068"/>
                      <a:pt x="421" y="2064"/>
                      <a:pt x="426" y="2063"/>
                    </a:cubicBezTo>
                    <a:cubicBezTo>
                      <a:pt x="430" y="2062"/>
                      <a:pt x="434" y="2063"/>
                      <a:pt x="437" y="2065"/>
                    </a:cubicBezTo>
                    <a:cubicBezTo>
                      <a:pt x="443" y="2069"/>
                      <a:pt x="444" y="2077"/>
                      <a:pt x="440" y="2083"/>
                    </a:cubicBezTo>
                    <a:cubicBezTo>
                      <a:pt x="435" y="2089"/>
                      <a:pt x="427" y="2090"/>
                      <a:pt x="422" y="2086"/>
                    </a:cubicBezTo>
                    <a:cubicBezTo>
                      <a:pt x="417" y="2082"/>
                      <a:pt x="415" y="2077"/>
                      <a:pt x="417" y="2071"/>
                    </a:cubicBezTo>
                    <a:cubicBezTo>
                      <a:pt x="417" y="2072"/>
                      <a:pt x="417" y="2073"/>
                      <a:pt x="416" y="2073"/>
                    </a:cubicBezTo>
                    <a:cubicBezTo>
                      <a:pt x="415" y="2077"/>
                      <a:pt x="416" y="2081"/>
                      <a:pt x="418" y="2085"/>
                    </a:cubicBezTo>
                    <a:cubicBezTo>
                      <a:pt x="421" y="2090"/>
                      <a:pt x="426" y="2094"/>
                      <a:pt x="431" y="2095"/>
                    </a:cubicBezTo>
                    <a:cubicBezTo>
                      <a:pt x="445" y="2100"/>
                      <a:pt x="460" y="2092"/>
                      <a:pt x="466" y="2080"/>
                    </a:cubicBezTo>
                    <a:cubicBezTo>
                      <a:pt x="472" y="2069"/>
                      <a:pt x="471" y="2056"/>
                      <a:pt x="466" y="2045"/>
                    </a:cubicBezTo>
                    <a:cubicBezTo>
                      <a:pt x="465" y="2043"/>
                      <a:pt x="463" y="2040"/>
                      <a:pt x="462" y="2038"/>
                    </a:cubicBezTo>
                    <a:lnTo>
                      <a:pt x="464" y="2037"/>
                    </a:lnTo>
                    <a:close/>
                    <a:moveTo>
                      <a:pt x="414" y="2023"/>
                    </a:moveTo>
                    <a:cubicBezTo>
                      <a:pt x="405" y="2011"/>
                      <a:pt x="403" y="1996"/>
                      <a:pt x="414" y="1982"/>
                    </a:cubicBezTo>
                    <a:cubicBezTo>
                      <a:pt x="418" y="1977"/>
                      <a:pt x="422" y="1974"/>
                      <a:pt x="428" y="1971"/>
                    </a:cubicBezTo>
                    <a:cubicBezTo>
                      <a:pt x="433" y="1970"/>
                      <a:pt x="438" y="1970"/>
                      <a:pt x="443" y="1972"/>
                    </a:cubicBezTo>
                    <a:cubicBezTo>
                      <a:pt x="448" y="1975"/>
                      <a:pt x="453" y="1980"/>
                      <a:pt x="454" y="1986"/>
                    </a:cubicBezTo>
                    <a:cubicBezTo>
                      <a:pt x="454" y="1990"/>
                      <a:pt x="454" y="1993"/>
                      <a:pt x="451" y="1996"/>
                    </a:cubicBezTo>
                    <a:cubicBezTo>
                      <a:pt x="447" y="2001"/>
                      <a:pt x="441" y="2002"/>
                      <a:pt x="436" y="2001"/>
                    </a:cubicBezTo>
                    <a:cubicBezTo>
                      <a:pt x="433" y="2000"/>
                      <a:pt x="431" y="1998"/>
                      <a:pt x="430" y="1996"/>
                    </a:cubicBezTo>
                    <a:cubicBezTo>
                      <a:pt x="426" y="1991"/>
                      <a:pt x="428" y="1984"/>
                      <a:pt x="433" y="1981"/>
                    </a:cubicBezTo>
                    <a:cubicBezTo>
                      <a:pt x="438" y="1978"/>
                      <a:pt x="444" y="1979"/>
                      <a:pt x="448" y="1984"/>
                    </a:cubicBezTo>
                    <a:cubicBezTo>
                      <a:pt x="451" y="1989"/>
                      <a:pt x="449" y="1996"/>
                      <a:pt x="444" y="1999"/>
                    </a:cubicBezTo>
                    <a:cubicBezTo>
                      <a:pt x="443" y="2000"/>
                      <a:pt x="441" y="2001"/>
                      <a:pt x="439" y="2001"/>
                    </a:cubicBezTo>
                    <a:cubicBezTo>
                      <a:pt x="440" y="2001"/>
                      <a:pt x="440" y="2001"/>
                      <a:pt x="440" y="2001"/>
                    </a:cubicBezTo>
                    <a:cubicBezTo>
                      <a:pt x="444" y="2001"/>
                      <a:pt x="448" y="1999"/>
                      <a:pt x="451" y="1996"/>
                    </a:cubicBezTo>
                    <a:cubicBezTo>
                      <a:pt x="453" y="1993"/>
                      <a:pt x="453" y="1990"/>
                      <a:pt x="453" y="1986"/>
                    </a:cubicBezTo>
                    <a:cubicBezTo>
                      <a:pt x="452" y="1980"/>
                      <a:pt x="448" y="1976"/>
                      <a:pt x="442" y="1973"/>
                    </a:cubicBezTo>
                    <a:cubicBezTo>
                      <a:pt x="438" y="1971"/>
                      <a:pt x="433" y="1971"/>
                      <a:pt x="429" y="1973"/>
                    </a:cubicBezTo>
                    <a:cubicBezTo>
                      <a:pt x="423" y="1975"/>
                      <a:pt x="419" y="1978"/>
                      <a:pt x="415" y="1983"/>
                    </a:cubicBezTo>
                    <a:cubicBezTo>
                      <a:pt x="405" y="1997"/>
                      <a:pt x="408" y="2012"/>
                      <a:pt x="417" y="2022"/>
                    </a:cubicBezTo>
                    <a:lnTo>
                      <a:pt x="414" y="2023"/>
                    </a:lnTo>
                    <a:close/>
                    <a:moveTo>
                      <a:pt x="338" y="1766"/>
                    </a:moveTo>
                    <a:cubicBezTo>
                      <a:pt x="340" y="1763"/>
                      <a:pt x="344" y="1763"/>
                      <a:pt x="347" y="1765"/>
                    </a:cubicBezTo>
                    <a:cubicBezTo>
                      <a:pt x="350" y="1767"/>
                      <a:pt x="350" y="1771"/>
                      <a:pt x="348" y="1774"/>
                    </a:cubicBezTo>
                    <a:cubicBezTo>
                      <a:pt x="346" y="1776"/>
                      <a:pt x="342" y="1777"/>
                      <a:pt x="339" y="1775"/>
                    </a:cubicBezTo>
                    <a:cubicBezTo>
                      <a:pt x="336" y="1773"/>
                      <a:pt x="336" y="1769"/>
                      <a:pt x="338" y="1766"/>
                    </a:cubicBezTo>
                    <a:close/>
                    <a:moveTo>
                      <a:pt x="342" y="1755"/>
                    </a:moveTo>
                    <a:cubicBezTo>
                      <a:pt x="344" y="1752"/>
                      <a:pt x="347" y="1752"/>
                      <a:pt x="349" y="1753"/>
                    </a:cubicBezTo>
                    <a:cubicBezTo>
                      <a:pt x="351" y="1755"/>
                      <a:pt x="352" y="1758"/>
                      <a:pt x="350" y="1760"/>
                    </a:cubicBezTo>
                    <a:cubicBezTo>
                      <a:pt x="349" y="1762"/>
                      <a:pt x="346" y="1763"/>
                      <a:pt x="343" y="1761"/>
                    </a:cubicBezTo>
                    <a:cubicBezTo>
                      <a:pt x="341" y="1760"/>
                      <a:pt x="341" y="1757"/>
                      <a:pt x="342" y="1755"/>
                    </a:cubicBezTo>
                    <a:close/>
                    <a:moveTo>
                      <a:pt x="340" y="1782"/>
                    </a:moveTo>
                    <a:cubicBezTo>
                      <a:pt x="343" y="1778"/>
                      <a:pt x="349" y="1776"/>
                      <a:pt x="353" y="1780"/>
                    </a:cubicBezTo>
                    <a:cubicBezTo>
                      <a:pt x="358" y="1783"/>
                      <a:pt x="359" y="1789"/>
                      <a:pt x="356" y="1793"/>
                    </a:cubicBezTo>
                    <a:cubicBezTo>
                      <a:pt x="353" y="1798"/>
                      <a:pt x="347" y="1799"/>
                      <a:pt x="342" y="1796"/>
                    </a:cubicBezTo>
                    <a:cubicBezTo>
                      <a:pt x="338" y="1792"/>
                      <a:pt x="337" y="1786"/>
                      <a:pt x="340" y="1782"/>
                    </a:cubicBezTo>
                    <a:close/>
                    <a:moveTo>
                      <a:pt x="586" y="1785"/>
                    </a:moveTo>
                    <a:cubicBezTo>
                      <a:pt x="580" y="1770"/>
                      <a:pt x="561" y="1756"/>
                      <a:pt x="545" y="1755"/>
                    </a:cubicBezTo>
                    <a:cubicBezTo>
                      <a:pt x="528" y="1754"/>
                      <a:pt x="523" y="1769"/>
                      <a:pt x="541" y="1773"/>
                    </a:cubicBezTo>
                    <a:cubicBezTo>
                      <a:pt x="554" y="1777"/>
                      <a:pt x="577" y="1774"/>
                      <a:pt x="586" y="1785"/>
                    </a:cubicBezTo>
                    <a:close/>
                    <a:moveTo>
                      <a:pt x="482" y="1967"/>
                    </a:moveTo>
                    <a:cubicBezTo>
                      <a:pt x="500" y="1984"/>
                      <a:pt x="536" y="1993"/>
                      <a:pt x="551" y="1981"/>
                    </a:cubicBezTo>
                    <a:cubicBezTo>
                      <a:pt x="568" y="1967"/>
                      <a:pt x="554" y="1952"/>
                      <a:pt x="540" y="1963"/>
                    </a:cubicBezTo>
                    <a:cubicBezTo>
                      <a:pt x="532" y="1969"/>
                      <a:pt x="506" y="1979"/>
                      <a:pt x="482" y="1967"/>
                    </a:cubicBezTo>
                    <a:close/>
                    <a:moveTo>
                      <a:pt x="488" y="1978"/>
                    </a:moveTo>
                    <a:cubicBezTo>
                      <a:pt x="496" y="1983"/>
                      <a:pt x="501" y="1992"/>
                      <a:pt x="503" y="2000"/>
                    </a:cubicBezTo>
                    <a:cubicBezTo>
                      <a:pt x="508" y="2020"/>
                      <a:pt x="498" y="2045"/>
                      <a:pt x="511" y="2058"/>
                    </a:cubicBezTo>
                    <a:cubicBezTo>
                      <a:pt x="517" y="2064"/>
                      <a:pt x="525" y="2067"/>
                      <a:pt x="533" y="2064"/>
                    </a:cubicBezTo>
                    <a:cubicBezTo>
                      <a:pt x="537" y="2062"/>
                      <a:pt x="541" y="2058"/>
                      <a:pt x="540" y="2053"/>
                    </a:cubicBezTo>
                    <a:cubicBezTo>
                      <a:pt x="538" y="2057"/>
                      <a:pt x="532" y="2060"/>
                      <a:pt x="527" y="2057"/>
                    </a:cubicBezTo>
                    <a:cubicBezTo>
                      <a:pt x="522" y="2055"/>
                      <a:pt x="520" y="2049"/>
                      <a:pt x="520" y="2043"/>
                    </a:cubicBezTo>
                    <a:cubicBezTo>
                      <a:pt x="523" y="2024"/>
                      <a:pt x="528" y="2006"/>
                      <a:pt x="513" y="1990"/>
                    </a:cubicBezTo>
                    <a:cubicBezTo>
                      <a:pt x="508" y="1984"/>
                      <a:pt x="500" y="1980"/>
                      <a:pt x="488" y="1978"/>
                    </a:cubicBezTo>
                    <a:close/>
                    <a:moveTo>
                      <a:pt x="267" y="1891"/>
                    </a:moveTo>
                    <a:cubicBezTo>
                      <a:pt x="281" y="1894"/>
                      <a:pt x="274" y="1913"/>
                      <a:pt x="273" y="1920"/>
                    </a:cubicBezTo>
                    <a:cubicBezTo>
                      <a:pt x="273" y="1925"/>
                      <a:pt x="273" y="1929"/>
                      <a:pt x="276" y="1932"/>
                    </a:cubicBezTo>
                    <a:cubicBezTo>
                      <a:pt x="271" y="1931"/>
                      <a:pt x="259" y="1922"/>
                      <a:pt x="256" y="1916"/>
                    </a:cubicBezTo>
                    <a:cubicBezTo>
                      <a:pt x="250" y="1907"/>
                      <a:pt x="251" y="1897"/>
                      <a:pt x="262" y="1891"/>
                    </a:cubicBezTo>
                    <a:cubicBezTo>
                      <a:pt x="260" y="1896"/>
                      <a:pt x="260" y="1905"/>
                      <a:pt x="264" y="1909"/>
                    </a:cubicBezTo>
                    <a:cubicBezTo>
                      <a:pt x="263" y="1906"/>
                      <a:pt x="263" y="1897"/>
                      <a:pt x="267" y="1891"/>
                    </a:cubicBezTo>
                    <a:close/>
                    <a:moveTo>
                      <a:pt x="460" y="1671"/>
                    </a:moveTo>
                    <a:cubicBezTo>
                      <a:pt x="463" y="1669"/>
                      <a:pt x="465" y="1665"/>
                      <a:pt x="462" y="1662"/>
                    </a:cubicBezTo>
                    <a:cubicBezTo>
                      <a:pt x="461" y="1661"/>
                      <a:pt x="459" y="1661"/>
                      <a:pt x="458" y="1662"/>
                    </a:cubicBezTo>
                    <a:cubicBezTo>
                      <a:pt x="457" y="1663"/>
                      <a:pt x="458" y="1665"/>
                      <a:pt x="459" y="1665"/>
                    </a:cubicBezTo>
                    <a:cubicBezTo>
                      <a:pt x="458" y="1665"/>
                      <a:pt x="457" y="1665"/>
                      <a:pt x="456" y="1664"/>
                    </a:cubicBezTo>
                    <a:cubicBezTo>
                      <a:pt x="454" y="1663"/>
                      <a:pt x="454" y="1659"/>
                      <a:pt x="455" y="1656"/>
                    </a:cubicBezTo>
                    <a:cubicBezTo>
                      <a:pt x="457" y="1654"/>
                      <a:pt x="461" y="1652"/>
                      <a:pt x="464" y="1654"/>
                    </a:cubicBezTo>
                    <a:cubicBezTo>
                      <a:pt x="467" y="1655"/>
                      <a:pt x="469" y="1659"/>
                      <a:pt x="472" y="1659"/>
                    </a:cubicBezTo>
                    <a:cubicBezTo>
                      <a:pt x="475" y="1661"/>
                      <a:pt x="478" y="1658"/>
                      <a:pt x="479" y="1656"/>
                    </a:cubicBezTo>
                    <a:cubicBezTo>
                      <a:pt x="479" y="1661"/>
                      <a:pt x="479" y="1661"/>
                      <a:pt x="482" y="1664"/>
                    </a:cubicBezTo>
                    <a:cubicBezTo>
                      <a:pt x="485" y="1666"/>
                      <a:pt x="496" y="1672"/>
                      <a:pt x="492" y="1683"/>
                    </a:cubicBezTo>
                    <a:cubicBezTo>
                      <a:pt x="497" y="1677"/>
                      <a:pt x="497" y="1669"/>
                      <a:pt x="494" y="1662"/>
                    </a:cubicBezTo>
                    <a:cubicBezTo>
                      <a:pt x="492" y="1655"/>
                      <a:pt x="485" y="1648"/>
                      <a:pt x="479" y="1646"/>
                    </a:cubicBezTo>
                    <a:cubicBezTo>
                      <a:pt x="469" y="1643"/>
                      <a:pt x="456" y="1648"/>
                      <a:pt x="451" y="1657"/>
                    </a:cubicBezTo>
                    <a:cubicBezTo>
                      <a:pt x="449" y="1661"/>
                      <a:pt x="448" y="1668"/>
                      <a:pt x="453" y="1671"/>
                    </a:cubicBezTo>
                    <a:cubicBezTo>
                      <a:pt x="455" y="1672"/>
                      <a:pt x="458" y="1673"/>
                      <a:pt x="460" y="1671"/>
                    </a:cubicBezTo>
                    <a:close/>
                    <a:moveTo>
                      <a:pt x="506" y="1664"/>
                    </a:moveTo>
                    <a:cubicBezTo>
                      <a:pt x="517" y="1646"/>
                      <a:pt x="535" y="1640"/>
                      <a:pt x="543" y="1634"/>
                    </a:cubicBezTo>
                    <a:cubicBezTo>
                      <a:pt x="553" y="1628"/>
                      <a:pt x="548" y="1619"/>
                      <a:pt x="537" y="1623"/>
                    </a:cubicBezTo>
                    <a:cubicBezTo>
                      <a:pt x="524" y="1628"/>
                      <a:pt x="508" y="1653"/>
                      <a:pt x="506" y="1664"/>
                    </a:cubicBezTo>
                    <a:close/>
                    <a:moveTo>
                      <a:pt x="249" y="1850"/>
                    </a:moveTo>
                    <a:cubicBezTo>
                      <a:pt x="249" y="1852"/>
                      <a:pt x="250" y="1854"/>
                      <a:pt x="252" y="1855"/>
                    </a:cubicBezTo>
                    <a:cubicBezTo>
                      <a:pt x="254" y="1855"/>
                      <a:pt x="256" y="1854"/>
                      <a:pt x="257" y="1852"/>
                    </a:cubicBezTo>
                    <a:cubicBezTo>
                      <a:pt x="257" y="1850"/>
                      <a:pt x="256" y="1848"/>
                      <a:pt x="254" y="1847"/>
                    </a:cubicBezTo>
                    <a:cubicBezTo>
                      <a:pt x="252" y="1847"/>
                      <a:pt x="250" y="1848"/>
                      <a:pt x="249" y="1850"/>
                    </a:cubicBezTo>
                    <a:close/>
                    <a:moveTo>
                      <a:pt x="224" y="1862"/>
                    </a:moveTo>
                    <a:cubicBezTo>
                      <a:pt x="223" y="1866"/>
                      <a:pt x="226" y="1870"/>
                      <a:pt x="230" y="1871"/>
                    </a:cubicBezTo>
                    <a:cubicBezTo>
                      <a:pt x="234" y="1872"/>
                      <a:pt x="237" y="1869"/>
                      <a:pt x="238" y="1865"/>
                    </a:cubicBezTo>
                    <a:cubicBezTo>
                      <a:pt x="239" y="1861"/>
                      <a:pt x="237" y="1857"/>
                      <a:pt x="233" y="1856"/>
                    </a:cubicBezTo>
                    <a:cubicBezTo>
                      <a:pt x="229" y="1855"/>
                      <a:pt x="225" y="1858"/>
                      <a:pt x="224" y="1862"/>
                    </a:cubicBezTo>
                    <a:close/>
                    <a:moveTo>
                      <a:pt x="237" y="1853"/>
                    </a:moveTo>
                    <a:cubicBezTo>
                      <a:pt x="237" y="1856"/>
                      <a:pt x="238" y="1859"/>
                      <a:pt x="241" y="1860"/>
                    </a:cubicBezTo>
                    <a:cubicBezTo>
                      <a:pt x="244" y="1860"/>
                      <a:pt x="247" y="1858"/>
                      <a:pt x="248" y="1856"/>
                    </a:cubicBezTo>
                    <a:cubicBezTo>
                      <a:pt x="248" y="1853"/>
                      <a:pt x="246" y="1850"/>
                      <a:pt x="244" y="1849"/>
                    </a:cubicBezTo>
                    <a:cubicBezTo>
                      <a:pt x="241" y="1849"/>
                      <a:pt x="238" y="1850"/>
                      <a:pt x="237" y="1853"/>
                    </a:cubicBezTo>
                    <a:close/>
                    <a:moveTo>
                      <a:pt x="228" y="1887"/>
                    </a:moveTo>
                    <a:cubicBezTo>
                      <a:pt x="219" y="1869"/>
                      <a:pt x="197" y="1883"/>
                      <a:pt x="189" y="1886"/>
                    </a:cubicBezTo>
                    <a:cubicBezTo>
                      <a:pt x="182" y="1888"/>
                      <a:pt x="178" y="1888"/>
                      <a:pt x="173" y="1885"/>
                    </a:cubicBezTo>
                    <a:cubicBezTo>
                      <a:pt x="176" y="1892"/>
                      <a:pt x="191" y="1904"/>
                      <a:pt x="199" y="1907"/>
                    </a:cubicBezTo>
                    <a:cubicBezTo>
                      <a:pt x="211" y="1912"/>
                      <a:pt x="224" y="1908"/>
                      <a:pt x="229" y="1893"/>
                    </a:cubicBezTo>
                    <a:cubicBezTo>
                      <a:pt x="223" y="1897"/>
                      <a:pt x="212" y="1898"/>
                      <a:pt x="205" y="1895"/>
                    </a:cubicBezTo>
                    <a:cubicBezTo>
                      <a:pt x="209" y="1895"/>
                      <a:pt x="220" y="1893"/>
                      <a:pt x="228" y="1887"/>
                    </a:cubicBezTo>
                    <a:close/>
                    <a:moveTo>
                      <a:pt x="235" y="1906"/>
                    </a:moveTo>
                    <a:cubicBezTo>
                      <a:pt x="210" y="1934"/>
                      <a:pt x="215" y="1985"/>
                      <a:pt x="242" y="2000"/>
                    </a:cubicBezTo>
                    <a:cubicBezTo>
                      <a:pt x="264" y="2012"/>
                      <a:pt x="274" y="1992"/>
                      <a:pt x="257" y="1977"/>
                    </a:cubicBezTo>
                    <a:cubicBezTo>
                      <a:pt x="245" y="1967"/>
                      <a:pt x="216" y="1941"/>
                      <a:pt x="235" y="1906"/>
                    </a:cubicBezTo>
                    <a:close/>
                    <a:moveTo>
                      <a:pt x="550" y="1919"/>
                    </a:moveTo>
                    <a:cubicBezTo>
                      <a:pt x="552" y="1920"/>
                      <a:pt x="555" y="1920"/>
                      <a:pt x="557" y="1918"/>
                    </a:cubicBezTo>
                    <a:cubicBezTo>
                      <a:pt x="558" y="1916"/>
                      <a:pt x="558" y="1913"/>
                      <a:pt x="556" y="1912"/>
                    </a:cubicBezTo>
                    <a:cubicBezTo>
                      <a:pt x="554" y="1910"/>
                      <a:pt x="551" y="1910"/>
                      <a:pt x="549" y="1912"/>
                    </a:cubicBezTo>
                    <a:cubicBezTo>
                      <a:pt x="548" y="1914"/>
                      <a:pt x="548" y="1917"/>
                      <a:pt x="550" y="1919"/>
                    </a:cubicBezTo>
                    <a:close/>
                    <a:moveTo>
                      <a:pt x="546" y="1932"/>
                    </a:moveTo>
                    <a:cubicBezTo>
                      <a:pt x="549" y="1934"/>
                      <a:pt x="552" y="1933"/>
                      <a:pt x="554" y="1931"/>
                    </a:cubicBezTo>
                    <a:cubicBezTo>
                      <a:pt x="556" y="1928"/>
                      <a:pt x="556" y="1925"/>
                      <a:pt x="553" y="1923"/>
                    </a:cubicBezTo>
                    <a:cubicBezTo>
                      <a:pt x="551" y="1921"/>
                      <a:pt x="547" y="1921"/>
                      <a:pt x="545" y="1924"/>
                    </a:cubicBezTo>
                    <a:cubicBezTo>
                      <a:pt x="543" y="1927"/>
                      <a:pt x="544" y="1930"/>
                      <a:pt x="546" y="1932"/>
                    </a:cubicBezTo>
                    <a:close/>
                    <a:moveTo>
                      <a:pt x="538" y="1947"/>
                    </a:moveTo>
                    <a:cubicBezTo>
                      <a:pt x="541" y="1950"/>
                      <a:pt x="546" y="1949"/>
                      <a:pt x="548" y="1946"/>
                    </a:cubicBezTo>
                    <a:cubicBezTo>
                      <a:pt x="551" y="1943"/>
                      <a:pt x="550" y="1938"/>
                      <a:pt x="547" y="1935"/>
                    </a:cubicBezTo>
                    <a:cubicBezTo>
                      <a:pt x="543" y="1933"/>
                      <a:pt x="539" y="1933"/>
                      <a:pt x="536" y="1937"/>
                    </a:cubicBezTo>
                    <a:cubicBezTo>
                      <a:pt x="534" y="1940"/>
                      <a:pt x="534" y="1945"/>
                      <a:pt x="538" y="1947"/>
                    </a:cubicBezTo>
                    <a:close/>
                    <a:moveTo>
                      <a:pt x="487" y="1910"/>
                    </a:moveTo>
                    <a:cubicBezTo>
                      <a:pt x="486" y="1902"/>
                      <a:pt x="489" y="1893"/>
                      <a:pt x="497" y="1887"/>
                    </a:cubicBezTo>
                    <a:cubicBezTo>
                      <a:pt x="511" y="1878"/>
                      <a:pt x="525" y="1881"/>
                      <a:pt x="535" y="1893"/>
                    </a:cubicBezTo>
                    <a:cubicBezTo>
                      <a:pt x="553" y="1916"/>
                      <a:pt x="580" y="1894"/>
                      <a:pt x="561" y="1870"/>
                    </a:cubicBezTo>
                    <a:cubicBezTo>
                      <a:pt x="551" y="1857"/>
                      <a:pt x="533" y="1854"/>
                      <a:pt x="521" y="1856"/>
                    </a:cubicBezTo>
                    <a:cubicBezTo>
                      <a:pt x="496" y="1861"/>
                      <a:pt x="475" y="1888"/>
                      <a:pt x="487" y="1910"/>
                    </a:cubicBezTo>
                    <a:close/>
                    <a:moveTo>
                      <a:pt x="535" y="1834"/>
                    </a:moveTo>
                    <a:cubicBezTo>
                      <a:pt x="494" y="1804"/>
                      <a:pt x="485" y="1734"/>
                      <a:pt x="517" y="1706"/>
                    </a:cubicBezTo>
                    <a:cubicBezTo>
                      <a:pt x="542" y="1684"/>
                      <a:pt x="562" y="1708"/>
                      <a:pt x="543" y="1732"/>
                    </a:cubicBezTo>
                    <a:cubicBezTo>
                      <a:pt x="530" y="1749"/>
                      <a:pt x="500" y="1793"/>
                      <a:pt x="535" y="1834"/>
                    </a:cubicBezTo>
                    <a:close/>
                    <a:moveTo>
                      <a:pt x="517" y="1833"/>
                    </a:moveTo>
                    <a:cubicBezTo>
                      <a:pt x="471" y="1821"/>
                      <a:pt x="459" y="1807"/>
                      <a:pt x="432" y="1782"/>
                    </a:cubicBezTo>
                    <a:cubicBezTo>
                      <a:pt x="425" y="1774"/>
                      <a:pt x="414" y="1770"/>
                      <a:pt x="406" y="1770"/>
                    </a:cubicBezTo>
                    <a:cubicBezTo>
                      <a:pt x="394" y="1770"/>
                      <a:pt x="383" y="1776"/>
                      <a:pt x="378" y="1782"/>
                    </a:cubicBezTo>
                    <a:cubicBezTo>
                      <a:pt x="376" y="1763"/>
                      <a:pt x="401" y="1753"/>
                      <a:pt x="411" y="1751"/>
                    </a:cubicBezTo>
                    <a:cubicBezTo>
                      <a:pt x="432" y="1748"/>
                      <a:pt x="454" y="1757"/>
                      <a:pt x="468" y="1773"/>
                    </a:cubicBezTo>
                    <a:cubicBezTo>
                      <a:pt x="484" y="1790"/>
                      <a:pt x="498" y="1817"/>
                      <a:pt x="517" y="1833"/>
                    </a:cubicBezTo>
                    <a:close/>
                    <a:moveTo>
                      <a:pt x="469" y="1850"/>
                    </a:moveTo>
                    <a:cubicBezTo>
                      <a:pt x="458" y="1851"/>
                      <a:pt x="446" y="1858"/>
                      <a:pt x="439" y="1864"/>
                    </a:cubicBezTo>
                    <a:cubicBezTo>
                      <a:pt x="429" y="1872"/>
                      <a:pt x="420" y="1889"/>
                      <a:pt x="425" y="1901"/>
                    </a:cubicBezTo>
                    <a:cubicBezTo>
                      <a:pt x="412" y="1906"/>
                      <a:pt x="406" y="1917"/>
                      <a:pt x="401" y="1928"/>
                    </a:cubicBezTo>
                    <a:cubicBezTo>
                      <a:pt x="393" y="1942"/>
                      <a:pt x="381" y="1954"/>
                      <a:pt x="367" y="1949"/>
                    </a:cubicBezTo>
                    <a:cubicBezTo>
                      <a:pt x="376" y="1964"/>
                      <a:pt x="404" y="1956"/>
                      <a:pt x="415" y="1946"/>
                    </a:cubicBezTo>
                    <a:cubicBezTo>
                      <a:pt x="431" y="1933"/>
                      <a:pt x="434" y="1911"/>
                      <a:pt x="439" y="1889"/>
                    </a:cubicBezTo>
                    <a:cubicBezTo>
                      <a:pt x="443" y="1876"/>
                      <a:pt x="450" y="1861"/>
                      <a:pt x="469" y="1850"/>
                    </a:cubicBezTo>
                    <a:close/>
                    <a:moveTo>
                      <a:pt x="205" y="1988"/>
                    </a:moveTo>
                    <a:cubicBezTo>
                      <a:pt x="210" y="2002"/>
                      <a:pt x="225" y="2029"/>
                      <a:pt x="245" y="2030"/>
                    </a:cubicBezTo>
                    <a:cubicBezTo>
                      <a:pt x="245" y="2032"/>
                      <a:pt x="247" y="2034"/>
                      <a:pt x="250" y="2035"/>
                    </a:cubicBezTo>
                    <a:cubicBezTo>
                      <a:pt x="239" y="2037"/>
                      <a:pt x="226" y="2030"/>
                      <a:pt x="218" y="2018"/>
                    </a:cubicBezTo>
                    <a:cubicBezTo>
                      <a:pt x="210" y="2008"/>
                      <a:pt x="206" y="1997"/>
                      <a:pt x="205" y="1988"/>
                    </a:cubicBezTo>
                    <a:close/>
                    <a:moveTo>
                      <a:pt x="276" y="2001"/>
                    </a:moveTo>
                    <a:cubicBezTo>
                      <a:pt x="278" y="2004"/>
                      <a:pt x="282" y="2004"/>
                      <a:pt x="284" y="2003"/>
                    </a:cubicBezTo>
                    <a:cubicBezTo>
                      <a:pt x="287" y="2001"/>
                      <a:pt x="288" y="1997"/>
                      <a:pt x="286" y="1994"/>
                    </a:cubicBezTo>
                    <a:cubicBezTo>
                      <a:pt x="284" y="1991"/>
                      <a:pt x="281" y="1990"/>
                      <a:pt x="278" y="1992"/>
                    </a:cubicBezTo>
                    <a:cubicBezTo>
                      <a:pt x="275" y="1994"/>
                      <a:pt x="274" y="1998"/>
                      <a:pt x="276" y="2001"/>
                    </a:cubicBezTo>
                    <a:close/>
                    <a:moveTo>
                      <a:pt x="264" y="2016"/>
                    </a:moveTo>
                    <a:cubicBezTo>
                      <a:pt x="267" y="2019"/>
                      <a:pt x="271" y="2020"/>
                      <a:pt x="275" y="2018"/>
                    </a:cubicBezTo>
                    <a:cubicBezTo>
                      <a:pt x="279" y="2015"/>
                      <a:pt x="280" y="2011"/>
                      <a:pt x="277" y="2007"/>
                    </a:cubicBezTo>
                    <a:cubicBezTo>
                      <a:pt x="275" y="2004"/>
                      <a:pt x="270" y="2003"/>
                      <a:pt x="267" y="2005"/>
                    </a:cubicBezTo>
                    <a:cubicBezTo>
                      <a:pt x="263" y="2007"/>
                      <a:pt x="262" y="2012"/>
                      <a:pt x="264" y="2016"/>
                    </a:cubicBezTo>
                    <a:close/>
                    <a:moveTo>
                      <a:pt x="247" y="2031"/>
                    </a:moveTo>
                    <a:cubicBezTo>
                      <a:pt x="250" y="2036"/>
                      <a:pt x="256" y="2037"/>
                      <a:pt x="261" y="2034"/>
                    </a:cubicBezTo>
                    <a:cubicBezTo>
                      <a:pt x="265" y="2031"/>
                      <a:pt x="267" y="2025"/>
                      <a:pt x="264" y="2020"/>
                    </a:cubicBezTo>
                    <a:cubicBezTo>
                      <a:pt x="261" y="2015"/>
                      <a:pt x="254" y="2014"/>
                      <a:pt x="250" y="2017"/>
                    </a:cubicBezTo>
                    <a:cubicBezTo>
                      <a:pt x="245" y="2020"/>
                      <a:pt x="243" y="2026"/>
                      <a:pt x="247" y="2031"/>
                    </a:cubicBezTo>
                    <a:close/>
                    <a:moveTo>
                      <a:pt x="171" y="2010"/>
                    </a:moveTo>
                    <a:cubicBezTo>
                      <a:pt x="174" y="2013"/>
                      <a:pt x="178" y="2014"/>
                      <a:pt x="182" y="2012"/>
                    </a:cubicBezTo>
                    <a:cubicBezTo>
                      <a:pt x="185" y="2010"/>
                      <a:pt x="186" y="2005"/>
                      <a:pt x="184" y="2002"/>
                    </a:cubicBezTo>
                    <a:cubicBezTo>
                      <a:pt x="182" y="1999"/>
                      <a:pt x="177" y="1998"/>
                      <a:pt x="174" y="2000"/>
                    </a:cubicBezTo>
                    <a:cubicBezTo>
                      <a:pt x="170" y="2002"/>
                      <a:pt x="169" y="2007"/>
                      <a:pt x="171" y="2010"/>
                    </a:cubicBezTo>
                    <a:close/>
                    <a:moveTo>
                      <a:pt x="702" y="1785"/>
                    </a:moveTo>
                    <a:cubicBezTo>
                      <a:pt x="701" y="1777"/>
                      <a:pt x="690" y="1769"/>
                      <a:pt x="683" y="1775"/>
                    </a:cubicBezTo>
                    <a:cubicBezTo>
                      <a:pt x="678" y="1773"/>
                      <a:pt x="675" y="1766"/>
                      <a:pt x="676" y="1760"/>
                    </a:cubicBezTo>
                    <a:cubicBezTo>
                      <a:pt x="678" y="1749"/>
                      <a:pt x="691" y="1741"/>
                      <a:pt x="701" y="1743"/>
                    </a:cubicBezTo>
                    <a:cubicBezTo>
                      <a:pt x="679" y="1729"/>
                      <a:pt x="649" y="1758"/>
                      <a:pt x="658" y="1784"/>
                    </a:cubicBezTo>
                    <a:cubicBezTo>
                      <a:pt x="664" y="1798"/>
                      <a:pt x="676" y="1804"/>
                      <a:pt x="686" y="1803"/>
                    </a:cubicBezTo>
                    <a:cubicBezTo>
                      <a:pt x="695" y="1802"/>
                      <a:pt x="704" y="1795"/>
                      <a:pt x="702" y="1785"/>
                    </a:cubicBezTo>
                    <a:close/>
                    <a:moveTo>
                      <a:pt x="708" y="1847"/>
                    </a:moveTo>
                    <a:cubicBezTo>
                      <a:pt x="686" y="1837"/>
                      <a:pt x="682" y="1818"/>
                      <a:pt x="674" y="1810"/>
                    </a:cubicBezTo>
                    <a:cubicBezTo>
                      <a:pt x="664" y="1801"/>
                      <a:pt x="654" y="1811"/>
                      <a:pt x="662" y="1823"/>
                    </a:cubicBezTo>
                    <a:cubicBezTo>
                      <a:pt x="670" y="1836"/>
                      <a:pt x="690" y="1844"/>
                      <a:pt x="708" y="1847"/>
                    </a:cubicBezTo>
                    <a:close/>
                    <a:moveTo>
                      <a:pt x="620" y="1832"/>
                    </a:moveTo>
                    <a:cubicBezTo>
                      <a:pt x="628" y="1829"/>
                      <a:pt x="632" y="1820"/>
                      <a:pt x="632" y="1815"/>
                    </a:cubicBezTo>
                    <a:cubicBezTo>
                      <a:pt x="640" y="1812"/>
                      <a:pt x="649" y="1827"/>
                      <a:pt x="640" y="1836"/>
                    </a:cubicBezTo>
                    <a:cubicBezTo>
                      <a:pt x="634" y="1841"/>
                      <a:pt x="623" y="1840"/>
                      <a:pt x="620" y="1832"/>
                    </a:cubicBezTo>
                    <a:close/>
                    <a:moveTo>
                      <a:pt x="596" y="1806"/>
                    </a:moveTo>
                    <a:cubicBezTo>
                      <a:pt x="598" y="1811"/>
                      <a:pt x="602" y="1814"/>
                      <a:pt x="607" y="1812"/>
                    </a:cubicBezTo>
                    <a:cubicBezTo>
                      <a:pt x="614" y="1808"/>
                      <a:pt x="612" y="1798"/>
                      <a:pt x="605" y="1796"/>
                    </a:cubicBezTo>
                    <a:cubicBezTo>
                      <a:pt x="600" y="1794"/>
                      <a:pt x="597" y="1797"/>
                      <a:pt x="591" y="1792"/>
                    </a:cubicBezTo>
                    <a:cubicBezTo>
                      <a:pt x="595" y="1798"/>
                      <a:pt x="593" y="1801"/>
                      <a:pt x="596" y="1806"/>
                    </a:cubicBezTo>
                    <a:close/>
                    <a:moveTo>
                      <a:pt x="626" y="1881"/>
                    </a:moveTo>
                    <a:cubicBezTo>
                      <a:pt x="607" y="1890"/>
                      <a:pt x="589" y="1924"/>
                      <a:pt x="606" y="1937"/>
                    </a:cubicBezTo>
                    <a:cubicBezTo>
                      <a:pt x="604" y="1940"/>
                      <a:pt x="597" y="1940"/>
                      <a:pt x="593" y="1935"/>
                    </a:cubicBezTo>
                    <a:cubicBezTo>
                      <a:pt x="589" y="1931"/>
                      <a:pt x="587" y="1921"/>
                      <a:pt x="594" y="1915"/>
                    </a:cubicBezTo>
                    <a:cubicBezTo>
                      <a:pt x="587" y="1909"/>
                      <a:pt x="600" y="1887"/>
                      <a:pt x="626" y="1881"/>
                    </a:cubicBezTo>
                    <a:close/>
                    <a:moveTo>
                      <a:pt x="822" y="1665"/>
                    </a:moveTo>
                    <a:cubicBezTo>
                      <a:pt x="810" y="1663"/>
                      <a:pt x="799" y="1665"/>
                      <a:pt x="791" y="1673"/>
                    </a:cubicBezTo>
                    <a:cubicBezTo>
                      <a:pt x="785" y="1680"/>
                      <a:pt x="781" y="1688"/>
                      <a:pt x="781" y="1697"/>
                    </a:cubicBezTo>
                    <a:cubicBezTo>
                      <a:pt x="781" y="1701"/>
                      <a:pt x="782" y="1705"/>
                      <a:pt x="784" y="1708"/>
                    </a:cubicBezTo>
                    <a:cubicBezTo>
                      <a:pt x="783" y="1707"/>
                      <a:pt x="783" y="1706"/>
                      <a:pt x="783" y="1705"/>
                    </a:cubicBezTo>
                    <a:cubicBezTo>
                      <a:pt x="783" y="1697"/>
                      <a:pt x="790" y="1690"/>
                      <a:pt x="798" y="1690"/>
                    </a:cubicBezTo>
                    <a:cubicBezTo>
                      <a:pt x="806" y="1690"/>
                      <a:pt x="813" y="1696"/>
                      <a:pt x="813" y="1704"/>
                    </a:cubicBezTo>
                    <a:cubicBezTo>
                      <a:pt x="813" y="1716"/>
                      <a:pt x="800" y="1723"/>
                      <a:pt x="790" y="1717"/>
                    </a:cubicBezTo>
                    <a:cubicBezTo>
                      <a:pt x="784" y="1714"/>
                      <a:pt x="780" y="1705"/>
                      <a:pt x="779" y="1697"/>
                    </a:cubicBezTo>
                    <a:cubicBezTo>
                      <a:pt x="779" y="1688"/>
                      <a:pt x="782" y="1678"/>
                      <a:pt x="789" y="1671"/>
                    </a:cubicBezTo>
                    <a:cubicBezTo>
                      <a:pt x="798" y="1661"/>
                      <a:pt x="810" y="1659"/>
                      <a:pt x="823" y="1661"/>
                    </a:cubicBezTo>
                    <a:cubicBezTo>
                      <a:pt x="833" y="1664"/>
                      <a:pt x="841" y="1669"/>
                      <a:pt x="847" y="1676"/>
                    </a:cubicBezTo>
                    <a:cubicBezTo>
                      <a:pt x="846" y="1674"/>
                      <a:pt x="845" y="1672"/>
                      <a:pt x="845" y="1669"/>
                    </a:cubicBezTo>
                    <a:cubicBezTo>
                      <a:pt x="842" y="1659"/>
                      <a:pt x="842" y="1651"/>
                      <a:pt x="842" y="1641"/>
                    </a:cubicBezTo>
                    <a:cubicBezTo>
                      <a:pt x="842" y="1638"/>
                      <a:pt x="843" y="1635"/>
                      <a:pt x="843" y="1633"/>
                    </a:cubicBezTo>
                    <a:cubicBezTo>
                      <a:pt x="843" y="1628"/>
                      <a:pt x="844" y="1624"/>
                      <a:pt x="846" y="1620"/>
                    </a:cubicBezTo>
                    <a:cubicBezTo>
                      <a:pt x="846" y="1618"/>
                      <a:pt x="851" y="1605"/>
                      <a:pt x="854" y="1606"/>
                    </a:cubicBezTo>
                    <a:cubicBezTo>
                      <a:pt x="855" y="1607"/>
                      <a:pt x="852" y="1614"/>
                      <a:pt x="851" y="1616"/>
                    </a:cubicBezTo>
                    <a:cubicBezTo>
                      <a:pt x="850" y="1622"/>
                      <a:pt x="849" y="1627"/>
                      <a:pt x="848" y="1633"/>
                    </a:cubicBezTo>
                    <a:cubicBezTo>
                      <a:pt x="847" y="1636"/>
                      <a:pt x="847" y="1638"/>
                      <a:pt x="847" y="1641"/>
                    </a:cubicBezTo>
                    <a:cubicBezTo>
                      <a:pt x="846" y="1650"/>
                      <a:pt x="847" y="1658"/>
                      <a:pt x="849" y="1668"/>
                    </a:cubicBezTo>
                    <a:cubicBezTo>
                      <a:pt x="849" y="1668"/>
                      <a:pt x="849" y="1670"/>
                      <a:pt x="850" y="1671"/>
                    </a:cubicBezTo>
                    <a:cubicBezTo>
                      <a:pt x="850" y="1668"/>
                      <a:pt x="850" y="1665"/>
                      <a:pt x="850" y="1662"/>
                    </a:cubicBezTo>
                    <a:cubicBezTo>
                      <a:pt x="851" y="1654"/>
                      <a:pt x="853" y="1647"/>
                      <a:pt x="857" y="1640"/>
                    </a:cubicBezTo>
                    <a:cubicBezTo>
                      <a:pt x="868" y="1619"/>
                      <a:pt x="890" y="1618"/>
                      <a:pt x="907" y="1627"/>
                    </a:cubicBezTo>
                    <a:cubicBezTo>
                      <a:pt x="922" y="1634"/>
                      <a:pt x="935" y="1648"/>
                      <a:pt x="936" y="1666"/>
                    </a:cubicBezTo>
                    <a:cubicBezTo>
                      <a:pt x="937" y="1680"/>
                      <a:pt x="929" y="1692"/>
                      <a:pt x="915" y="1697"/>
                    </a:cubicBezTo>
                    <a:cubicBezTo>
                      <a:pt x="909" y="1699"/>
                      <a:pt x="903" y="1700"/>
                      <a:pt x="897" y="1698"/>
                    </a:cubicBezTo>
                    <a:cubicBezTo>
                      <a:pt x="892" y="1697"/>
                      <a:pt x="887" y="1694"/>
                      <a:pt x="884" y="1690"/>
                    </a:cubicBezTo>
                    <a:cubicBezTo>
                      <a:pt x="881" y="1684"/>
                      <a:pt x="880" y="1678"/>
                      <a:pt x="882" y="1671"/>
                    </a:cubicBezTo>
                    <a:cubicBezTo>
                      <a:pt x="884" y="1668"/>
                      <a:pt x="886" y="1665"/>
                      <a:pt x="890" y="1664"/>
                    </a:cubicBezTo>
                    <a:cubicBezTo>
                      <a:pt x="895" y="1662"/>
                      <a:pt x="899" y="1663"/>
                      <a:pt x="903" y="1665"/>
                    </a:cubicBezTo>
                    <a:cubicBezTo>
                      <a:pt x="907" y="1668"/>
                      <a:pt x="910" y="1673"/>
                      <a:pt x="909" y="1678"/>
                    </a:cubicBezTo>
                    <a:cubicBezTo>
                      <a:pt x="908" y="1683"/>
                      <a:pt x="903" y="1687"/>
                      <a:pt x="898" y="1687"/>
                    </a:cubicBezTo>
                    <a:cubicBezTo>
                      <a:pt x="892" y="1687"/>
                      <a:pt x="887" y="1682"/>
                      <a:pt x="887" y="1676"/>
                    </a:cubicBezTo>
                    <a:cubicBezTo>
                      <a:pt x="886" y="1670"/>
                      <a:pt x="891" y="1665"/>
                      <a:pt x="898" y="1665"/>
                    </a:cubicBezTo>
                    <a:cubicBezTo>
                      <a:pt x="900" y="1665"/>
                      <a:pt x="902" y="1665"/>
                      <a:pt x="904" y="1667"/>
                    </a:cubicBezTo>
                    <a:cubicBezTo>
                      <a:pt x="904" y="1666"/>
                      <a:pt x="903" y="1666"/>
                      <a:pt x="903" y="1666"/>
                    </a:cubicBezTo>
                    <a:cubicBezTo>
                      <a:pt x="899" y="1663"/>
                      <a:pt x="895" y="1663"/>
                      <a:pt x="890" y="1664"/>
                    </a:cubicBezTo>
                    <a:cubicBezTo>
                      <a:pt x="887" y="1666"/>
                      <a:pt x="884" y="1668"/>
                      <a:pt x="883" y="1672"/>
                    </a:cubicBezTo>
                    <a:cubicBezTo>
                      <a:pt x="881" y="1678"/>
                      <a:pt x="882" y="1684"/>
                      <a:pt x="885" y="1689"/>
                    </a:cubicBezTo>
                    <a:cubicBezTo>
                      <a:pt x="888" y="1693"/>
                      <a:pt x="892" y="1696"/>
                      <a:pt x="897" y="1697"/>
                    </a:cubicBezTo>
                    <a:cubicBezTo>
                      <a:pt x="903" y="1698"/>
                      <a:pt x="909" y="1698"/>
                      <a:pt x="915" y="1695"/>
                    </a:cubicBezTo>
                    <a:cubicBezTo>
                      <a:pt x="928" y="1690"/>
                      <a:pt x="934" y="1680"/>
                      <a:pt x="934" y="1666"/>
                    </a:cubicBezTo>
                    <a:cubicBezTo>
                      <a:pt x="932" y="1649"/>
                      <a:pt x="919" y="1636"/>
                      <a:pt x="904" y="1629"/>
                    </a:cubicBezTo>
                    <a:cubicBezTo>
                      <a:pt x="889" y="1623"/>
                      <a:pt x="870" y="1624"/>
                      <a:pt x="861" y="1642"/>
                    </a:cubicBezTo>
                    <a:cubicBezTo>
                      <a:pt x="857" y="1649"/>
                      <a:pt x="856" y="1655"/>
                      <a:pt x="855" y="1663"/>
                    </a:cubicBezTo>
                    <a:cubicBezTo>
                      <a:pt x="854" y="1668"/>
                      <a:pt x="854" y="1672"/>
                      <a:pt x="855" y="1677"/>
                    </a:cubicBezTo>
                    <a:cubicBezTo>
                      <a:pt x="855" y="1695"/>
                      <a:pt x="861" y="1710"/>
                      <a:pt x="859" y="1728"/>
                    </a:cubicBezTo>
                    <a:cubicBezTo>
                      <a:pt x="856" y="1745"/>
                      <a:pt x="847" y="1760"/>
                      <a:pt x="831" y="1771"/>
                    </a:cubicBezTo>
                    <a:cubicBezTo>
                      <a:pt x="823" y="1776"/>
                      <a:pt x="816" y="1779"/>
                      <a:pt x="807" y="1781"/>
                    </a:cubicBezTo>
                    <a:cubicBezTo>
                      <a:pt x="803" y="1782"/>
                      <a:pt x="799" y="1783"/>
                      <a:pt x="796" y="1783"/>
                    </a:cubicBezTo>
                    <a:cubicBezTo>
                      <a:pt x="798" y="1784"/>
                      <a:pt x="800" y="1786"/>
                      <a:pt x="803" y="1789"/>
                    </a:cubicBezTo>
                    <a:cubicBezTo>
                      <a:pt x="810" y="1797"/>
                      <a:pt x="812" y="1809"/>
                      <a:pt x="807" y="1819"/>
                    </a:cubicBezTo>
                    <a:cubicBezTo>
                      <a:pt x="803" y="1828"/>
                      <a:pt x="793" y="1836"/>
                      <a:pt x="783" y="1835"/>
                    </a:cubicBezTo>
                    <a:cubicBezTo>
                      <a:pt x="773" y="1835"/>
                      <a:pt x="765" y="1830"/>
                      <a:pt x="763" y="1822"/>
                    </a:cubicBezTo>
                    <a:cubicBezTo>
                      <a:pt x="761" y="1817"/>
                      <a:pt x="761" y="1811"/>
                      <a:pt x="764" y="1807"/>
                    </a:cubicBezTo>
                    <a:cubicBezTo>
                      <a:pt x="766" y="1804"/>
                      <a:pt x="768" y="1802"/>
                      <a:pt x="771" y="1801"/>
                    </a:cubicBezTo>
                    <a:cubicBezTo>
                      <a:pt x="776" y="1798"/>
                      <a:pt x="781" y="1800"/>
                      <a:pt x="784" y="1804"/>
                    </a:cubicBezTo>
                    <a:cubicBezTo>
                      <a:pt x="788" y="1809"/>
                      <a:pt x="787" y="1816"/>
                      <a:pt x="782" y="1819"/>
                    </a:cubicBezTo>
                    <a:cubicBezTo>
                      <a:pt x="777" y="1823"/>
                      <a:pt x="770" y="1822"/>
                      <a:pt x="767" y="1817"/>
                    </a:cubicBezTo>
                    <a:cubicBezTo>
                      <a:pt x="764" y="1813"/>
                      <a:pt x="764" y="1807"/>
                      <a:pt x="768" y="1803"/>
                    </a:cubicBezTo>
                    <a:cubicBezTo>
                      <a:pt x="762" y="1808"/>
                      <a:pt x="761" y="1815"/>
                      <a:pt x="763" y="1822"/>
                    </a:cubicBezTo>
                    <a:cubicBezTo>
                      <a:pt x="766" y="1829"/>
                      <a:pt x="774" y="1834"/>
                      <a:pt x="783" y="1834"/>
                    </a:cubicBezTo>
                    <a:cubicBezTo>
                      <a:pt x="793" y="1834"/>
                      <a:pt x="801" y="1827"/>
                      <a:pt x="805" y="1818"/>
                    </a:cubicBezTo>
                    <a:cubicBezTo>
                      <a:pt x="808" y="1813"/>
                      <a:pt x="808" y="1806"/>
                      <a:pt x="807" y="1801"/>
                    </a:cubicBezTo>
                    <a:cubicBezTo>
                      <a:pt x="802" y="1782"/>
                      <a:pt x="779" y="1784"/>
                      <a:pt x="760" y="1774"/>
                    </a:cubicBezTo>
                    <a:cubicBezTo>
                      <a:pt x="740" y="1763"/>
                      <a:pt x="724" y="1744"/>
                      <a:pt x="716" y="1724"/>
                    </a:cubicBezTo>
                    <a:cubicBezTo>
                      <a:pt x="731" y="1749"/>
                      <a:pt x="751" y="1772"/>
                      <a:pt x="781" y="1778"/>
                    </a:cubicBezTo>
                    <a:cubicBezTo>
                      <a:pt x="790" y="1779"/>
                      <a:pt x="797" y="1779"/>
                      <a:pt x="806" y="1777"/>
                    </a:cubicBezTo>
                    <a:cubicBezTo>
                      <a:pt x="815" y="1775"/>
                      <a:pt x="821" y="1772"/>
                      <a:pt x="828" y="1767"/>
                    </a:cubicBezTo>
                    <a:cubicBezTo>
                      <a:pt x="850" y="1751"/>
                      <a:pt x="858" y="1729"/>
                      <a:pt x="853" y="1705"/>
                    </a:cubicBezTo>
                    <a:cubicBezTo>
                      <a:pt x="850" y="1686"/>
                      <a:pt x="842" y="1670"/>
                      <a:pt x="822" y="1665"/>
                    </a:cubicBezTo>
                    <a:close/>
                    <a:moveTo>
                      <a:pt x="900" y="1473"/>
                    </a:moveTo>
                    <a:cubicBezTo>
                      <a:pt x="902" y="1476"/>
                      <a:pt x="901" y="1479"/>
                      <a:pt x="899" y="1481"/>
                    </a:cubicBezTo>
                    <a:cubicBezTo>
                      <a:pt x="896" y="1482"/>
                      <a:pt x="893" y="1482"/>
                      <a:pt x="892" y="1479"/>
                    </a:cubicBezTo>
                    <a:cubicBezTo>
                      <a:pt x="890" y="1477"/>
                      <a:pt x="890" y="1474"/>
                      <a:pt x="893" y="1472"/>
                    </a:cubicBezTo>
                    <a:cubicBezTo>
                      <a:pt x="895" y="1471"/>
                      <a:pt x="898" y="1471"/>
                      <a:pt x="900" y="1473"/>
                    </a:cubicBezTo>
                    <a:close/>
                    <a:moveTo>
                      <a:pt x="805" y="1572"/>
                    </a:moveTo>
                    <a:cubicBezTo>
                      <a:pt x="799" y="1573"/>
                      <a:pt x="794" y="1576"/>
                      <a:pt x="793" y="1581"/>
                    </a:cubicBezTo>
                    <a:cubicBezTo>
                      <a:pt x="793" y="1584"/>
                      <a:pt x="795" y="1587"/>
                      <a:pt x="797" y="1589"/>
                    </a:cubicBezTo>
                    <a:cubicBezTo>
                      <a:pt x="800" y="1591"/>
                      <a:pt x="805" y="1589"/>
                      <a:pt x="806" y="1586"/>
                    </a:cubicBezTo>
                    <a:cubicBezTo>
                      <a:pt x="807" y="1584"/>
                      <a:pt x="806" y="1581"/>
                      <a:pt x="803" y="1579"/>
                    </a:cubicBezTo>
                    <a:cubicBezTo>
                      <a:pt x="808" y="1579"/>
                      <a:pt x="811" y="1588"/>
                      <a:pt x="804" y="1592"/>
                    </a:cubicBezTo>
                    <a:cubicBezTo>
                      <a:pt x="801" y="1594"/>
                      <a:pt x="796" y="1593"/>
                      <a:pt x="793" y="1590"/>
                    </a:cubicBezTo>
                    <a:cubicBezTo>
                      <a:pt x="787" y="1584"/>
                      <a:pt x="789" y="1576"/>
                      <a:pt x="795" y="1572"/>
                    </a:cubicBezTo>
                    <a:cubicBezTo>
                      <a:pt x="800" y="1568"/>
                      <a:pt x="807" y="1568"/>
                      <a:pt x="813" y="1571"/>
                    </a:cubicBezTo>
                    <a:cubicBezTo>
                      <a:pt x="797" y="1561"/>
                      <a:pt x="766" y="1564"/>
                      <a:pt x="754" y="1570"/>
                    </a:cubicBezTo>
                    <a:cubicBezTo>
                      <a:pt x="755" y="1569"/>
                      <a:pt x="754" y="1567"/>
                      <a:pt x="754" y="1567"/>
                    </a:cubicBezTo>
                    <a:cubicBezTo>
                      <a:pt x="774" y="1558"/>
                      <a:pt x="804" y="1559"/>
                      <a:pt x="817" y="1571"/>
                    </a:cubicBezTo>
                    <a:cubicBezTo>
                      <a:pt x="810" y="1546"/>
                      <a:pt x="810" y="1529"/>
                      <a:pt x="803" y="1513"/>
                    </a:cubicBezTo>
                    <a:cubicBezTo>
                      <a:pt x="799" y="1506"/>
                      <a:pt x="794" y="1499"/>
                      <a:pt x="787" y="1496"/>
                    </a:cubicBezTo>
                    <a:cubicBezTo>
                      <a:pt x="787" y="1495"/>
                      <a:pt x="785" y="1493"/>
                      <a:pt x="783" y="1491"/>
                    </a:cubicBezTo>
                    <a:cubicBezTo>
                      <a:pt x="794" y="1492"/>
                      <a:pt x="803" y="1502"/>
                      <a:pt x="807" y="1514"/>
                    </a:cubicBezTo>
                    <a:cubicBezTo>
                      <a:pt x="808" y="1515"/>
                      <a:pt x="808" y="1515"/>
                      <a:pt x="808" y="1516"/>
                    </a:cubicBezTo>
                    <a:cubicBezTo>
                      <a:pt x="809" y="1501"/>
                      <a:pt x="800" y="1482"/>
                      <a:pt x="788" y="1470"/>
                    </a:cubicBezTo>
                    <a:cubicBezTo>
                      <a:pt x="783" y="1465"/>
                      <a:pt x="776" y="1459"/>
                      <a:pt x="769" y="1459"/>
                    </a:cubicBezTo>
                    <a:cubicBezTo>
                      <a:pt x="765" y="1459"/>
                      <a:pt x="758" y="1462"/>
                      <a:pt x="758" y="1466"/>
                    </a:cubicBezTo>
                    <a:cubicBezTo>
                      <a:pt x="758" y="1468"/>
                      <a:pt x="759" y="1470"/>
                      <a:pt x="761" y="1470"/>
                    </a:cubicBezTo>
                    <a:cubicBezTo>
                      <a:pt x="762" y="1471"/>
                      <a:pt x="764" y="1470"/>
                      <a:pt x="764" y="1469"/>
                    </a:cubicBezTo>
                    <a:cubicBezTo>
                      <a:pt x="765" y="1468"/>
                      <a:pt x="765" y="1467"/>
                      <a:pt x="765" y="1466"/>
                    </a:cubicBezTo>
                    <a:cubicBezTo>
                      <a:pt x="764" y="1465"/>
                      <a:pt x="762" y="1464"/>
                      <a:pt x="761" y="1465"/>
                    </a:cubicBezTo>
                    <a:cubicBezTo>
                      <a:pt x="761" y="1466"/>
                      <a:pt x="761" y="1467"/>
                      <a:pt x="761" y="1467"/>
                    </a:cubicBezTo>
                    <a:cubicBezTo>
                      <a:pt x="760" y="1467"/>
                      <a:pt x="760" y="1466"/>
                      <a:pt x="760" y="1465"/>
                    </a:cubicBezTo>
                    <a:cubicBezTo>
                      <a:pt x="761" y="1463"/>
                      <a:pt x="763" y="1462"/>
                      <a:pt x="764" y="1463"/>
                    </a:cubicBezTo>
                    <a:cubicBezTo>
                      <a:pt x="767" y="1463"/>
                      <a:pt x="768" y="1466"/>
                      <a:pt x="768" y="1469"/>
                    </a:cubicBezTo>
                    <a:cubicBezTo>
                      <a:pt x="768" y="1471"/>
                      <a:pt x="766" y="1473"/>
                      <a:pt x="765" y="1473"/>
                    </a:cubicBezTo>
                    <a:cubicBezTo>
                      <a:pt x="763" y="1474"/>
                      <a:pt x="761" y="1474"/>
                      <a:pt x="759" y="1473"/>
                    </a:cubicBezTo>
                    <a:cubicBezTo>
                      <a:pt x="757" y="1472"/>
                      <a:pt x="755" y="1470"/>
                      <a:pt x="755" y="1467"/>
                    </a:cubicBezTo>
                    <a:cubicBezTo>
                      <a:pt x="755" y="1462"/>
                      <a:pt x="760" y="1459"/>
                      <a:pt x="765" y="1458"/>
                    </a:cubicBezTo>
                    <a:cubicBezTo>
                      <a:pt x="767" y="1457"/>
                      <a:pt x="770" y="1457"/>
                      <a:pt x="772" y="1458"/>
                    </a:cubicBezTo>
                    <a:cubicBezTo>
                      <a:pt x="763" y="1454"/>
                      <a:pt x="753" y="1455"/>
                      <a:pt x="745" y="1461"/>
                    </a:cubicBezTo>
                    <a:cubicBezTo>
                      <a:pt x="740" y="1464"/>
                      <a:pt x="737" y="1469"/>
                      <a:pt x="736" y="1475"/>
                    </a:cubicBezTo>
                    <a:cubicBezTo>
                      <a:pt x="736" y="1475"/>
                      <a:pt x="736" y="1475"/>
                      <a:pt x="736" y="1475"/>
                    </a:cubicBezTo>
                    <a:cubicBezTo>
                      <a:pt x="738" y="1469"/>
                      <a:pt x="744" y="1467"/>
                      <a:pt x="749" y="1473"/>
                    </a:cubicBezTo>
                    <a:cubicBezTo>
                      <a:pt x="753" y="1477"/>
                      <a:pt x="753" y="1489"/>
                      <a:pt x="768" y="1490"/>
                    </a:cubicBezTo>
                    <a:cubicBezTo>
                      <a:pt x="762" y="1493"/>
                      <a:pt x="754" y="1494"/>
                      <a:pt x="748" y="1493"/>
                    </a:cubicBezTo>
                    <a:cubicBezTo>
                      <a:pt x="742" y="1491"/>
                      <a:pt x="736" y="1486"/>
                      <a:pt x="735" y="1479"/>
                    </a:cubicBezTo>
                    <a:cubicBezTo>
                      <a:pt x="733" y="1471"/>
                      <a:pt x="738" y="1464"/>
                      <a:pt x="745" y="1459"/>
                    </a:cubicBezTo>
                    <a:cubicBezTo>
                      <a:pt x="754" y="1453"/>
                      <a:pt x="766" y="1453"/>
                      <a:pt x="776" y="1458"/>
                    </a:cubicBezTo>
                    <a:cubicBezTo>
                      <a:pt x="785" y="1463"/>
                      <a:pt x="796" y="1475"/>
                      <a:pt x="801" y="1484"/>
                    </a:cubicBezTo>
                    <a:cubicBezTo>
                      <a:pt x="806" y="1492"/>
                      <a:pt x="810" y="1504"/>
                      <a:pt x="810" y="1513"/>
                    </a:cubicBezTo>
                    <a:cubicBezTo>
                      <a:pt x="811" y="1507"/>
                      <a:pt x="813" y="1502"/>
                      <a:pt x="816" y="1496"/>
                    </a:cubicBezTo>
                    <a:cubicBezTo>
                      <a:pt x="823" y="1485"/>
                      <a:pt x="830" y="1478"/>
                      <a:pt x="842" y="1472"/>
                    </a:cubicBezTo>
                    <a:cubicBezTo>
                      <a:pt x="846" y="1470"/>
                      <a:pt x="850" y="1469"/>
                      <a:pt x="854" y="1468"/>
                    </a:cubicBezTo>
                    <a:cubicBezTo>
                      <a:pt x="853" y="1469"/>
                      <a:pt x="854" y="1470"/>
                      <a:pt x="854" y="1471"/>
                    </a:cubicBezTo>
                    <a:cubicBezTo>
                      <a:pt x="851" y="1472"/>
                      <a:pt x="847" y="1473"/>
                      <a:pt x="843" y="1475"/>
                    </a:cubicBezTo>
                    <a:cubicBezTo>
                      <a:pt x="833" y="1481"/>
                      <a:pt x="826" y="1488"/>
                      <a:pt x="820" y="1499"/>
                    </a:cubicBezTo>
                    <a:cubicBezTo>
                      <a:pt x="813" y="1513"/>
                      <a:pt x="813" y="1528"/>
                      <a:pt x="815" y="1543"/>
                    </a:cubicBezTo>
                    <a:cubicBezTo>
                      <a:pt x="815" y="1539"/>
                      <a:pt x="816" y="1535"/>
                      <a:pt x="818" y="1531"/>
                    </a:cubicBezTo>
                    <a:cubicBezTo>
                      <a:pt x="818" y="1531"/>
                      <a:pt x="818" y="1531"/>
                      <a:pt x="818" y="1531"/>
                    </a:cubicBezTo>
                    <a:cubicBezTo>
                      <a:pt x="821" y="1523"/>
                      <a:pt x="826" y="1516"/>
                      <a:pt x="834" y="1512"/>
                    </a:cubicBezTo>
                    <a:cubicBezTo>
                      <a:pt x="827" y="1518"/>
                      <a:pt x="824" y="1524"/>
                      <a:pt x="821" y="1532"/>
                    </a:cubicBezTo>
                    <a:cubicBezTo>
                      <a:pt x="821" y="1532"/>
                      <a:pt x="821" y="1532"/>
                      <a:pt x="821" y="1532"/>
                    </a:cubicBezTo>
                    <a:cubicBezTo>
                      <a:pt x="814" y="1549"/>
                      <a:pt x="816" y="1553"/>
                      <a:pt x="822" y="1570"/>
                    </a:cubicBezTo>
                    <a:cubicBezTo>
                      <a:pt x="830" y="1596"/>
                      <a:pt x="840" y="1622"/>
                      <a:pt x="836" y="1647"/>
                    </a:cubicBezTo>
                    <a:cubicBezTo>
                      <a:pt x="836" y="1630"/>
                      <a:pt x="826" y="1572"/>
                      <a:pt x="805" y="1572"/>
                    </a:cubicBezTo>
                    <a:close/>
                    <a:moveTo>
                      <a:pt x="827" y="1522"/>
                    </a:moveTo>
                    <a:cubicBezTo>
                      <a:pt x="837" y="1530"/>
                      <a:pt x="846" y="1515"/>
                      <a:pt x="850" y="1511"/>
                    </a:cubicBezTo>
                    <a:cubicBezTo>
                      <a:pt x="853" y="1508"/>
                      <a:pt x="856" y="1506"/>
                      <a:pt x="860" y="1506"/>
                    </a:cubicBezTo>
                    <a:cubicBezTo>
                      <a:pt x="855" y="1503"/>
                      <a:pt x="843" y="1501"/>
                      <a:pt x="837" y="1501"/>
                    </a:cubicBezTo>
                    <a:cubicBezTo>
                      <a:pt x="829" y="1502"/>
                      <a:pt x="822" y="1509"/>
                      <a:pt x="824" y="1519"/>
                    </a:cubicBezTo>
                    <a:cubicBezTo>
                      <a:pt x="827" y="1515"/>
                      <a:pt x="832" y="1511"/>
                      <a:pt x="837" y="1511"/>
                    </a:cubicBezTo>
                    <a:cubicBezTo>
                      <a:pt x="835" y="1512"/>
                      <a:pt x="829" y="1516"/>
                      <a:pt x="827" y="1522"/>
                    </a:cubicBezTo>
                    <a:close/>
                    <a:moveTo>
                      <a:pt x="752" y="1514"/>
                    </a:moveTo>
                    <a:cubicBezTo>
                      <a:pt x="751" y="1511"/>
                      <a:pt x="748" y="1510"/>
                      <a:pt x="745" y="1511"/>
                    </a:cubicBezTo>
                    <a:cubicBezTo>
                      <a:pt x="742" y="1512"/>
                      <a:pt x="740" y="1515"/>
                      <a:pt x="741" y="1518"/>
                    </a:cubicBezTo>
                    <a:cubicBezTo>
                      <a:pt x="742" y="1521"/>
                      <a:pt x="745" y="1522"/>
                      <a:pt x="748" y="1522"/>
                    </a:cubicBezTo>
                    <a:cubicBezTo>
                      <a:pt x="751" y="1521"/>
                      <a:pt x="753" y="1517"/>
                      <a:pt x="752" y="1514"/>
                    </a:cubicBezTo>
                    <a:close/>
                    <a:moveTo>
                      <a:pt x="766" y="1504"/>
                    </a:moveTo>
                    <a:cubicBezTo>
                      <a:pt x="765" y="1501"/>
                      <a:pt x="761" y="1499"/>
                      <a:pt x="757" y="1500"/>
                    </a:cubicBezTo>
                    <a:cubicBezTo>
                      <a:pt x="753" y="1501"/>
                      <a:pt x="751" y="1505"/>
                      <a:pt x="752" y="1509"/>
                    </a:cubicBezTo>
                    <a:cubicBezTo>
                      <a:pt x="753" y="1512"/>
                      <a:pt x="757" y="1514"/>
                      <a:pt x="761" y="1513"/>
                    </a:cubicBezTo>
                    <a:cubicBezTo>
                      <a:pt x="765" y="1512"/>
                      <a:pt x="767" y="1508"/>
                      <a:pt x="766" y="1504"/>
                    </a:cubicBezTo>
                    <a:close/>
                    <a:moveTo>
                      <a:pt x="785" y="1495"/>
                    </a:moveTo>
                    <a:cubicBezTo>
                      <a:pt x="784" y="1490"/>
                      <a:pt x="779" y="1488"/>
                      <a:pt x="774" y="1489"/>
                    </a:cubicBezTo>
                    <a:cubicBezTo>
                      <a:pt x="769" y="1491"/>
                      <a:pt x="766" y="1496"/>
                      <a:pt x="767" y="1501"/>
                    </a:cubicBezTo>
                    <a:cubicBezTo>
                      <a:pt x="769" y="1506"/>
                      <a:pt x="774" y="1509"/>
                      <a:pt x="779" y="1507"/>
                    </a:cubicBezTo>
                    <a:cubicBezTo>
                      <a:pt x="784" y="1506"/>
                      <a:pt x="787" y="1500"/>
                      <a:pt x="785" y="1495"/>
                    </a:cubicBezTo>
                    <a:close/>
                    <a:moveTo>
                      <a:pt x="874" y="1461"/>
                    </a:moveTo>
                    <a:cubicBezTo>
                      <a:pt x="877" y="1466"/>
                      <a:pt x="876" y="1472"/>
                      <a:pt x="871" y="1475"/>
                    </a:cubicBezTo>
                    <a:cubicBezTo>
                      <a:pt x="867" y="1478"/>
                      <a:pt x="860" y="1477"/>
                      <a:pt x="857" y="1473"/>
                    </a:cubicBezTo>
                    <a:cubicBezTo>
                      <a:pt x="854" y="1468"/>
                      <a:pt x="855" y="1462"/>
                      <a:pt x="860" y="1458"/>
                    </a:cubicBezTo>
                    <a:cubicBezTo>
                      <a:pt x="865" y="1455"/>
                      <a:pt x="871" y="1456"/>
                      <a:pt x="874" y="1461"/>
                    </a:cubicBezTo>
                    <a:close/>
                    <a:moveTo>
                      <a:pt x="890" y="1465"/>
                    </a:moveTo>
                    <a:cubicBezTo>
                      <a:pt x="892" y="1468"/>
                      <a:pt x="892" y="1472"/>
                      <a:pt x="889" y="1474"/>
                    </a:cubicBezTo>
                    <a:cubicBezTo>
                      <a:pt x="885" y="1476"/>
                      <a:pt x="881" y="1475"/>
                      <a:pt x="879" y="1472"/>
                    </a:cubicBezTo>
                    <a:cubicBezTo>
                      <a:pt x="877" y="1469"/>
                      <a:pt x="878" y="1465"/>
                      <a:pt x="881" y="1463"/>
                    </a:cubicBezTo>
                    <a:cubicBezTo>
                      <a:pt x="884" y="1461"/>
                      <a:pt x="888" y="1462"/>
                      <a:pt x="890" y="1465"/>
                    </a:cubicBezTo>
                    <a:close/>
                    <a:moveTo>
                      <a:pt x="933" y="1635"/>
                    </a:moveTo>
                    <a:cubicBezTo>
                      <a:pt x="935" y="1649"/>
                      <a:pt x="940" y="1664"/>
                      <a:pt x="950" y="1673"/>
                    </a:cubicBezTo>
                    <a:cubicBezTo>
                      <a:pt x="960" y="1683"/>
                      <a:pt x="974" y="1687"/>
                      <a:pt x="987" y="1682"/>
                    </a:cubicBezTo>
                    <a:cubicBezTo>
                      <a:pt x="994" y="1679"/>
                      <a:pt x="1001" y="1673"/>
                      <a:pt x="1005" y="1666"/>
                    </a:cubicBezTo>
                    <a:cubicBezTo>
                      <a:pt x="1010" y="1658"/>
                      <a:pt x="1012" y="1652"/>
                      <a:pt x="1012" y="1643"/>
                    </a:cubicBezTo>
                    <a:cubicBezTo>
                      <a:pt x="1012" y="1634"/>
                      <a:pt x="1011" y="1627"/>
                      <a:pt x="1008" y="1619"/>
                    </a:cubicBezTo>
                    <a:cubicBezTo>
                      <a:pt x="1006" y="1615"/>
                      <a:pt x="1005" y="1612"/>
                      <a:pt x="1003" y="1609"/>
                    </a:cubicBezTo>
                    <a:cubicBezTo>
                      <a:pt x="997" y="1600"/>
                      <a:pt x="992" y="1594"/>
                      <a:pt x="983" y="1588"/>
                    </a:cubicBezTo>
                    <a:cubicBezTo>
                      <a:pt x="972" y="1579"/>
                      <a:pt x="961" y="1574"/>
                      <a:pt x="946" y="1573"/>
                    </a:cubicBezTo>
                    <a:cubicBezTo>
                      <a:pt x="945" y="1573"/>
                      <a:pt x="944" y="1573"/>
                      <a:pt x="943" y="1573"/>
                    </a:cubicBezTo>
                    <a:cubicBezTo>
                      <a:pt x="952" y="1568"/>
                      <a:pt x="960" y="1560"/>
                      <a:pt x="965" y="1551"/>
                    </a:cubicBezTo>
                    <a:cubicBezTo>
                      <a:pt x="971" y="1540"/>
                      <a:pt x="974" y="1527"/>
                      <a:pt x="970" y="1515"/>
                    </a:cubicBezTo>
                    <a:cubicBezTo>
                      <a:pt x="969" y="1510"/>
                      <a:pt x="966" y="1505"/>
                      <a:pt x="961" y="1501"/>
                    </a:cubicBezTo>
                    <a:cubicBezTo>
                      <a:pt x="965" y="1506"/>
                      <a:pt x="967" y="1511"/>
                      <a:pt x="968" y="1515"/>
                    </a:cubicBezTo>
                    <a:cubicBezTo>
                      <a:pt x="971" y="1527"/>
                      <a:pt x="968" y="1539"/>
                      <a:pt x="962" y="1549"/>
                    </a:cubicBezTo>
                    <a:cubicBezTo>
                      <a:pt x="957" y="1557"/>
                      <a:pt x="952" y="1562"/>
                      <a:pt x="945" y="1566"/>
                    </a:cubicBezTo>
                    <a:cubicBezTo>
                      <a:pt x="933" y="1574"/>
                      <a:pt x="921" y="1575"/>
                      <a:pt x="907" y="1582"/>
                    </a:cubicBezTo>
                    <a:cubicBezTo>
                      <a:pt x="906" y="1582"/>
                      <a:pt x="906" y="1582"/>
                      <a:pt x="906" y="1582"/>
                    </a:cubicBezTo>
                    <a:cubicBezTo>
                      <a:pt x="899" y="1586"/>
                      <a:pt x="893" y="1590"/>
                      <a:pt x="887" y="1596"/>
                    </a:cubicBezTo>
                    <a:cubicBezTo>
                      <a:pt x="886" y="1597"/>
                      <a:pt x="872" y="1611"/>
                      <a:pt x="873" y="1613"/>
                    </a:cubicBezTo>
                    <a:cubicBezTo>
                      <a:pt x="875" y="1613"/>
                      <a:pt x="883" y="1605"/>
                      <a:pt x="885" y="1604"/>
                    </a:cubicBezTo>
                    <a:cubicBezTo>
                      <a:pt x="893" y="1597"/>
                      <a:pt x="900" y="1592"/>
                      <a:pt x="909" y="1587"/>
                    </a:cubicBezTo>
                    <a:cubicBezTo>
                      <a:pt x="910" y="1586"/>
                      <a:pt x="910" y="1586"/>
                      <a:pt x="910" y="1586"/>
                    </a:cubicBezTo>
                    <a:cubicBezTo>
                      <a:pt x="922" y="1580"/>
                      <a:pt x="932" y="1577"/>
                      <a:pt x="946" y="1577"/>
                    </a:cubicBezTo>
                    <a:cubicBezTo>
                      <a:pt x="962" y="1578"/>
                      <a:pt x="978" y="1585"/>
                      <a:pt x="987" y="1598"/>
                    </a:cubicBezTo>
                    <a:cubicBezTo>
                      <a:pt x="992" y="1606"/>
                      <a:pt x="994" y="1620"/>
                      <a:pt x="985" y="1626"/>
                    </a:cubicBezTo>
                    <a:cubicBezTo>
                      <a:pt x="982" y="1628"/>
                      <a:pt x="979" y="1628"/>
                      <a:pt x="976" y="1625"/>
                    </a:cubicBezTo>
                    <a:cubicBezTo>
                      <a:pt x="973" y="1623"/>
                      <a:pt x="973" y="1620"/>
                      <a:pt x="974" y="1617"/>
                    </a:cubicBezTo>
                    <a:cubicBezTo>
                      <a:pt x="976" y="1615"/>
                      <a:pt x="977" y="1614"/>
                      <a:pt x="979" y="1614"/>
                    </a:cubicBezTo>
                    <a:cubicBezTo>
                      <a:pt x="982" y="1613"/>
                      <a:pt x="985" y="1616"/>
                      <a:pt x="984" y="1619"/>
                    </a:cubicBezTo>
                    <a:cubicBezTo>
                      <a:pt x="983" y="1620"/>
                      <a:pt x="982" y="1622"/>
                      <a:pt x="981" y="1622"/>
                    </a:cubicBezTo>
                    <a:cubicBezTo>
                      <a:pt x="983" y="1623"/>
                      <a:pt x="985" y="1622"/>
                      <a:pt x="986" y="1620"/>
                    </a:cubicBezTo>
                    <a:cubicBezTo>
                      <a:pt x="988" y="1617"/>
                      <a:pt x="988" y="1614"/>
                      <a:pt x="985" y="1611"/>
                    </a:cubicBezTo>
                    <a:cubicBezTo>
                      <a:pt x="981" y="1607"/>
                      <a:pt x="974" y="1607"/>
                      <a:pt x="970" y="1611"/>
                    </a:cubicBezTo>
                    <a:cubicBezTo>
                      <a:pt x="967" y="1614"/>
                      <a:pt x="965" y="1618"/>
                      <a:pt x="966" y="1623"/>
                    </a:cubicBezTo>
                    <a:cubicBezTo>
                      <a:pt x="966" y="1627"/>
                      <a:pt x="968" y="1630"/>
                      <a:pt x="972" y="1632"/>
                    </a:cubicBezTo>
                    <a:cubicBezTo>
                      <a:pt x="977" y="1635"/>
                      <a:pt x="983" y="1635"/>
                      <a:pt x="987" y="1632"/>
                    </a:cubicBezTo>
                    <a:cubicBezTo>
                      <a:pt x="998" y="1625"/>
                      <a:pt x="997" y="1610"/>
                      <a:pt x="991" y="1600"/>
                    </a:cubicBezTo>
                    <a:cubicBezTo>
                      <a:pt x="989" y="1597"/>
                      <a:pt x="986" y="1594"/>
                      <a:pt x="984" y="1592"/>
                    </a:cubicBezTo>
                    <a:cubicBezTo>
                      <a:pt x="993" y="1600"/>
                      <a:pt x="1000" y="1608"/>
                      <a:pt x="1006" y="1620"/>
                    </a:cubicBezTo>
                    <a:cubicBezTo>
                      <a:pt x="1009" y="1628"/>
                      <a:pt x="1010" y="1634"/>
                      <a:pt x="1010" y="1643"/>
                    </a:cubicBezTo>
                    <a:cubicBezTo>
                      <a:pt x="1010" y="1651"/>
                      <a:pt x="1008" y="1658"/>
                      <a:pt x="1004" y="1666"/>
                    </a:cubicBezTo>
                    <a:cubicBezTo>
                      <a:pt x="1001" y="1670"/>
                      <a:pt x="999" y="1672"/>
                      <a:pt x="995" y="1675"/>
                    </a:cubicBezTo>
                    <a:cubicBezTo>
                      <a:pt x="995" y="1676"/>
                      <a:pt x="995" y="1676"/>
                      <a:pt x="995" y="1676"/>
                    </a:cubicBezTo>
                    <a:cubicBezTo>
                      <a:pt x="1003" y="1666"/>
                      <a:pt x="1001" y="1651"/>
                      <a:pt x="984" y="1649"/>
                    </a:cubicBezTo>
                    <a:cubicBezTo>
                      <a:pt x="972" y="1647"/>
                      <a:pt x="951" y="1661"/>
                      <a:pt x="933" y="1635"/>
                    </a:cubicBezTo>
                    <a:close/>
                    <a:moveTo>
                      <a:pt x="967" y="1517"/>
                    </a:moveTo>
                    <a:cubicBezTo>
                      <a:pt x="953" y="1522"/>
                      <a:pt x="947" y="1502"/>
                      <a:pt x="944" y="1496"/>
                    </a:cubicBezTo>
                    <a:cubicBezTo>
                      <a:pt x="942" y="1491"/>
                      <a:pt x="939" y="1488"/>
                      <a:pt x="934" y="1487"/>
                    </a:cubicBezTo>
                    <a:cubicBezTo>
                      <a:pt x="940" y="1485"/>
                      <a:pt x="955" y="1486"/>
                      <a:pt x="962" y="1489"/>
                    </a:cubicBezTo>
                    <a:cubicBezTo>
                      <a:pt x="971" y="1493"/>
                      <a:pt x="977" y="1503"/>
                      <a:pt x="971" y="1514"/>
                    </a:cubicBezTo>
                    <a:cubicBezTo>
                      <a:pt x="970" y="1508"/>
                      <a:pt x="965" y="1501"/>
                      <a:pt x="959" y="1500"/>
                    </a:cubicBezTo>
                    <a:cubicBezTo>
                      <a:pt x="961" y="1502"/>
                      <a:pt x="966" y="1509"/>
                      <a:pt x="967" y="1517"/>
                    </a:cubicBezTo>
                    <a:close/>
                    <a:moveTo>
                      <a:pt x="726" y="1703"/>
                    </a:moveTo>
                    <a:cubicBezTo>
                      <a:pt x="723" y="1683"/>
                      <a:pt x="727" y="1669"/>
                      <a:pt x="727" y="1649"/>
                    </a:cubicBezTo>
                    <a:cubicBezTo>
                      <a:pt x="727" y="1639"/>
                      <a:pt x="726" y="1631"/>
                      <a:pt x="719" y="1623"/>
                    </a:cubicBezTo>
                    <a:cubicBezTo>
                      <a:pt x="713" y="1617"/>
                      <a:pt x="705" y="1614"/>
                      <a:pt x="697" y="1616"/>
                    </a:cubicBezTo>
                    <a:cubicBezTo>
                      <a:pt x="690" y="1618"/>
                      <a:pt x="684" y="1623"/>
                      <a:pt x="683" y="1630"/>
                    </a:cubicBezTo>
                    <a:cubicBezTo>
                      <a:pt x="682" y="1635"/>
                      <a:pt x="683" y="1639"/>
                      <a:pt x="686" y="1643"/>
                    </a:cubicBezTo>
                    <a:cubicBezTo>
                      <a:pt x="690" y="1648"/>
                      <a:pt x="698" y="1650"/>
                      <a:pt x="703" y="1645"/>
                    </a:cubicBezTo>
                    <a:cubicBezTo>
                      <a:pt x="706" y="1642"/>
                      <a:pt x="706" y="1638"/>
                      <a:pt x="704" y="1634"/>
                    </a:cubicBezTo>
                    <a:cubicBezTo>
                      <a:pt x="701" y="1630"/>
                      <a:pt x="696" y="1629"/>
                      <a:pt x="692" y="1632"/>
                    </a:cubicBezTo>
                    <a:cubicBezTo>
                      <a:pt x="688" y="1635"/>
                      <a:pt x="687" y="1640"/>
                      <a:pt x="690" y="1644"/>
                    </a:cubicBezTo>
                    <a:cubicBezTo>
                      <a:pt x="690" y="1645"/>
                      <a:pt x="691" y="1645"/>
                      <a:pt x="692" y="1646"/>
                    </a:cubicBezTo>
                    <a:cubicBezTo>
                      <a:pt x="690" y="1645"/>
                      <a:pt x="689" y="1644"/>
                      <a:pt x="687" y="1642"/>
                    </a:cubicBezTo>
                    <a:cubicBezTo>
                      <a:pt x="685" y="1639"/>
                      <a:pt x="684" y="1635"/>
                      <a:pt x="685" y="1631"/>
                    </a:cubicBezTo>
                    <a:cubicBezTo>
                      <a:pt x="687" y="1625"/>
                      <a:pt x="692" y="1620"/>
                      <a:pt x="698" y="1619"/>
                    </a:cubicBezTo>
                    <a:cubicBezTo>
                      <a:pt x="705" y="1617"/>
                      <a:pt x="711" y="1620"/>
                      <a:pt x="716" y="1625"/>
                    </a:cubicBezTo>
                    <a:cubicBezTo>
                      <a:pt x="722" y="1632"/>
                      <a:pt x="723" y="1640"/>
                      <a:pt x="723" y="1649"/>
                    </a:cubicBezTo>
                    <a:cubicBezTo>
                      <a:pt x="722" y="1669"/>
                      <a:pt x="718" y="1683"/>
                      <a:pt x="722" y="1704"/>
                    </a:cubicBezTo>
                    <a:cubicBezTo>
                      <a:pt x="725" y="1724"/>
                      <a:pt x="733" y="1741"/>
                      <a:pt x="748" y="1755"/>
                    </a:cubicBezTo>
                    <a:cubicBezTo>
                      <a:pt x="762" y="1767"/>
                      <a:pt x="779" y="1771"/>
                      <a:pt x="796" y="1764"/>
                    </a:cubicBezTo>
                    <a:cubicBezTo>
                      <a:pt x="812" y="1757"/>
                      <a:pt x="823" y="1741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18" y="1731"/>
                      <a:pt x="810" y="1738"/>
                      <a:pt x="800" y="1738"/>
                    </a:cubicBezTo>
                    <a:cubicBezTo>
                      <a:pt x="783" y="1740"/>
                      <a:pt x="772" y="1729"/>
                      <a:pt x="770" y="1712"/>
                    </a:cubicBezTo>
                    <a:cubicBezTo>
                      <a:pt x="766" y="1682"/>
                      <a:pt x="730" y="1687"/>
                      <a:pt x="734" y="1719"/>
                    </a:cubicBezTo>
                    <a:cubicBezTo>
                      <a:pt x="736" y="1736"/>
                      <a:pt x="750" y="1748"/>
                      <a:pt x="762" y="1753"/>
                    </a:cubicBezTo>
                    <a:cubicBezTo>
                      <a:pt x="787" y="1762"/>
                      <a:pt x="821" y="1750"/>
                      <a:pt x="822" y="1724"/>
                    </a:cubicBezTo>
                    <a:cubicBezTo>
                      <a:pt x="821" y="1741"/>
                      <a:pt x="810" y="1755"/>
                      <a:pt x="795" y="1761"/>
                    </a:cubicBezTo>
                    <a:cubicBezTo>
                      <a:pt x="779" y="1767"/>
                      <a:pt x="764" y="1763"/>
                      <a:pt x="751" y="1752"/>
                    </a:cubicBezTo>
                    <a:cubicBezTo>
                      <a:pt x="737" y="1739"/>
                      <a:pt x="730" y="1722"/>
                      <a:pt x="726" y="1703"/>
                    </a:cubicBezTo>
                    <a:close/>
                    <a:moveTo>
                      <a:pt x="867" y="1621"/>
                    </a:moveTo>
                    <a:cubicBezTo>
                      <a:pt x="899" y="1608"/>
                      <a:pt x="924" y="1623"/>
                      <a:pt x="941" y="1622"/>
                    </a:cubicBezTo>
                    <a:cubicBezTo>
                      <a:pt x="959" y="1621"/>
                      <a:pt x="958" y="1600"/>
                      <a:pt x="939" y="1596"/>
                    </a:cubicBezTo>
                    <a:cubicBezTo>
                      <a:pt x="917" y="1592"/>
                      <a:pt x="888" y="1604"/>
                      <a:pt x="867" y="1621"/>
                    </a:cubicBezTo>
                    <a:close/>
                    <a:moveTo>
                      <a:pt x="836" y="1651"/>
                    </a:moveTo>
                    <a:cubicBezTo>
                      <a:pt x="831" y="1636"/>
                      <a:pt x="819" y="1625"/>
                      <a:pt x="805" y="1620"/>
                    </a:cubicBezTo>
                    <a:cubicBezTo>
                      <a:pt x="792" y="1615"/>
                      <a:pt x="777" y="1617"/>
                      <a:pt x="769" y="1627"/>
                    </a:cubicBezTo>
                    <a:cubicBezTo>
                      <a:pt x="764" y="1624"/>
                      <a:pt x="765" y="1615"/>
                      <a:pt x="772" y="1609"/>
                    </a:cubicBezTo>
                    <a:cubicBezTo>
                      <a:pt x="778" y="1604"/>
                      <a:pt x="792" y="1603"/>
                      <a:pt x="800" y="1611"/>
                    </a:cubicBezTo>
                    <a:cubicBezTo>
                      <a:pt x="807" y="1603"/>
                      <a:pt x="835" y="1621"/>
                      <a:pt x="836" y="1651"/>
                    </a:cubicBezTo>
                    <a:close/>
                    <a:moveTo>
                      <a:pt x="807" y="1786"/>
                    </a:moveTo>
                    <a:cubicBezTo>
                      <a:pt x="818" y="1788"/>
                      <a:pt x="835" y="1786"/>
                      <a:pt x="843" y="1781"/>
                    </a:cubicBezTo>
                    <a:cubicBezTo>
                      <a:pt x="855" y="1776"/>
                      <a:pt x="868" y="1762"/>
                      <a:pt x="866" y="1749"/>
                    </a:cubicBezTo>
                    <a:cubicBezTo>
                      <a:pt x="879" y="1747"/>
                      <a:pt x="888" y="1738"/>
                      <a:pt x="896" y="1729"/>
                    </a:cubicBezTo>
                    <a:cubicBezTo>
                      <a:pt x="907" y="1716"/>
                      <a:pt x="920" y="1704"/>
                      <a:pt x="933" y="1710"/>
                    </a:cubicBezTo>
                    <a:cubicBezTo>
                      <a:pt x="922" y="1697"/>
                      <a:pt x="899" y="1699"/>
                      <a:pt x="886" y="1707"/>
                    </a:cubicBezTo>
                    <a:cubicBezTo>
                      <a:pt x="868" y="1718"/>
                      <a:pt x="863" y="1732"/>
                      <a:pt x="853" y="1752"/>
                    </a:cubicBezTo>
                    <a:cubicBezTo>
                      <a:pt x="847" y="1764"/>
                      <a:pt x="825" y="1783"/>
                      <a:pt x="807" y="1786"/>
                    </a:cubicBezTo>
                    <a:close/>
                    <a:moveTo>
                      <a:pt x="836" y="1662"/>
                    </a:moveTo>
                    <a:cubicBezTo>
                      <a:pt x="834" y="1648"/>
                      <a:pt x="811" y="1646"/>
                      <a:pt x="798" y="1650"/>
                    </a:cubicBezTo>
                    <a:cubicBezTo>
                      <a:pt x="783" y="1654"/>
                      <a:pt x="767" y="1664"/>
                      <a:pt x="751" y="1655"/>
                    </a:cubicBezTo>
                    <a:cubicBezTo>
                      <a:pt x="743" y="1651"/>
                      <a:pt x="737" y="1642"/>
                      <a:pt x="738" y="1633"/>
                    </a:cubicBezTo>
                    <a:cubicBezTo>
                      <a:pt x="738" y="1627"/>
                      <a:pt x="742" y="1622"/>
                      <a:pt x="748" y="1622"/>
                    </a:cubicBezTo>
                    <a:cubicBezTo>
                      <a:pt x="744" y="1625"/>
                      <a:pt x="743" y="1633"/>
                      <a:pt x="747" y="1638"/>
                    </a:cubicBezTo>
                    <a:cubicBezTo>
                      <a:pt x="751" y="1642"/>
                      <a:pt x="759" y="1643"/>
                      <a:pt x="766" y="1640"/>
                    </a:cubicBezTo>
                    <a:cubicBezTo>
                      <a:pt x="779" y="1635"/>
                      <a:pt x="790" y="1627"/>
                      <a:pt x="803" y="1627"/>
                    </a:cubicBezTo>
                    <a:cubicBezTo>
                      <a:pt x="820" y="1627"/>
                      <a:pt x="837" y="1641"/>
                      <a:pt x="836" y="1662"/>
                    </a:cubicBezTo>
                    <a:close/>
                    <a:moveTo>
                      <a:pt x="899" y="1540"/>
                    </a:moveTo>
                    <a:cubicBezTo>
                      <a:pt x="914" y="1532"/>
                      <a:pt x="925" y="1510"/>
                      <a:pt x="924" y="1493"/>
                    </a:cubicBezTo>
                    <a:cubicBezTo>
                      <a:pt x="922" y="1476"/>
                      <a:pt x="906" y="1472"/>
                      <a:pt x="904" y="1491"/>
                    </a:cubicBezTo>
                    <a:cubicBezTo>
                      <a:pt x="903" y="1506"/>
                      <a:pt x="909" y="1528"/>
                      <a:pt x="899" y="1540"/>
                    </a:cubicBezTo>
                    <a:close/>
                    <a:moveTo>
                      <a:pt x="877" y="1551"/>
                    </a:moveTo>
                    <a:cubicBezTo>
                      <a:pt x="874" y="1552"/>
                      <a:pt x="872" y="1555"/>
                      <a:pt x="871" y="1558"/>
                    </a:cubicBezTo>
                    <a:cubicBezTo>
                      <a:pt x="870" y="1561"/>
                      <a:pt x="871" y="1566"/>
                      <a:pt x="875" y="1569"/>
                    </a:cubicBezTo>
                    <a:cubicBezTo>
                      <a:pt x="880" y="1573"/>
                      <a:pt x="886" y="1572"/>
                      <a:pt x="889" y="1569"/>
                    </a:cubicBezTo>
                    <a:cubicBezTo>
                      <a:pt x="895" y="1563"/>
                      <a:pt x="891" y="1558"/>
                      <a:pt x="891" y="1552"/>
                    </a:cubicBezTo>
                    <a:cubicBezTo>
                      <a:pt x="892" y="1547"/>
                      <a:pt x="898" y="1542"/>
                      <a:pt x="905" y="1541"/>
                    </a:cubicBezTo>
                    <a:cubicBezTo>
                      <a:pt x="914" y="1540"/>
                      <a:pt x="922" y="1544"/>
                      <a:pt x="926" y="1552"/>
                    </a:cubicBezTo>
                    <a:cubicBezTo>
                      <a:pt x="928" y="1557"/>
                      <a:pt x="927" y="1563"/>
                      <a:pt x="922" y="1565"/>
                    </a:cubicBezTo>
                    <a:cubicBezTo>
                      <a:pt x="923" y="1560"/>
                      <a:pt x="918" y="1554"/>
                      <a:pt x="912" y="1557"/>
                    </a:cubicBezTo>
                    <a:cubicBezTo>
                      <a:pt x="908" y="1559"/>
                      <a:pt x="904" y="1566"/>
                      <a:pt x="899" y="1573"/>
                    </a:cubicBezTo>
                    <a:cubicBezTo>
                      <a:pt x="894" y="1580"/>
                      <a:pt x="888" y="1585"/>
                      <a:pt x="881" y="1588"/>
                    </a:cubicBezTo>
                    <a:cubicBezTo>
                      <a:pt x="867" y="1592"/>
                      <a:pt x="852" y="1582"/>
                      <a:pt x="851" y="1568"/>
                    </a:cubicBezTo>
                    <a:cubicBezTo>
                      <a:pt x="850" y="1560"/>
                      <a:pt x="854" y="1553"/>
                      <a:pt x="858" y="1548"/>
                    </a:cubicBezTo>
                    <a:cubicBezTo>
                      <a:pt x="863" y="1542"/>
                      <a:pt x="879" y="1529"/>
                      <a:pt x="879" y="1519"/>
                    </a:cubicBezTo>
                    <a:cubicBezTo>
                      <a:pt x="880" y="1512"/>
                      <a:pt x="874" y="1509"/>
                      <a:pt x="870" y="1510"/>
                    </a:cubicBezTo>
                    <a:cubicBezTo>
                      <a:pt x="871" y="1504"/>
                      <a:pt x="879" y="1502"/>
                      <a:pt x="885" y="1505"/>
                    </a:cubicBezTo>
                    <a:cubicBezTo>
                      <a:pt x="896" y="1510"/>
                      <a:pt x="901" y="1526"/>
                      <a:pt x="893" y="1539"/>
                    </a:cubicBezTo>
                    <a:cubicBezTo>
                      <a:pt x="890" y="1544"/>
                      <a:pt x="884" y="1547"/>
                      <a:pt x="877" y="1551"/>
                    </a:cubicBezTo>
                    <a:close/>
                    <a:moveTo>
                      <a:pt x="878" y="1553"/>
                    </a:moveTo>
                    <a:cubicBezTo>
                      <a:pt x="873" y="1556"/>
                      <a:pt x="871" y="1561"/>
                      <a:pt x="874" y="1565"/>
                    </a:cubicBezTo>
                    <a:cubicBezTo>
                      <a:pt x="878" y="1573"/>
                      <a:pt x="889" y="1569"/>
                      <a:pt x="890" y="1561"/>
                    </a:cubicBezTo>
                    <a:cubicBezTo>
                      <a:pt x="891" y="1556"/>
                      <a:pt x="888" y="1552"/>
                      <a:pt x="892" y="1546"/>
                    </a:cubicBezTo>
                    <a:cubicBezTo>
                      <a:pt x="886" y="1551"/>
                      <a:pt x="883" y="1550"/>
                      <a:pt x="878" y="1553"/>
                    </a:cubicBezTo>
                    <a:close/>
                    <a:moveTo>
                      <a:pt x="854" y="1582"/>
                    </a:moveTo>
                    <a:cubicBezTo>
                      <a:pt x="858" y="1589"/>
                      <a:pt x="868" y="1592"/>
                      <a:pt x="874" y="1591"/>
                    </a:cubicBezTo>
                    <a:cubicBezTo>
                      <a:pt x="877" y="1599"/>
                      <a:pt x="863" y="1611"/>
                      <a:pt x="853" y="1603"/>
                    </a:cubicBezTo>
                    <a:cubicBezTo>
                      <a:pt x="847" y="1597"/>
                      <a:pt x="847" y="1586"/>
                      <a:pt x="854" y="1582"/>
                    </a:cubicBezTo>
                    <a:close/>
                    <a:moveTo>
                      <a:pt x="985" y="1813"/>
                    </a:moveTo>
                    <a:cubicBezTo>
                      <a:pt x="965" y="1799"/>
                      <a:pt x="945" y="1814"/>
                      <a:pt x="936" y="1823"/>
                    </a:cubicBezTo>
                    <a:cubicBezTo>
                      <a:pt x="926" y="1833"/>
                      <a:pt x="918" y="1847"/>
                      <a:pt x="902" y="1847"/>
                    </a:cubicBezTo>
                    <a:cubicBezTo>
                      <a:pt x="893" y="1847"/>
                      <a:pt x="885" y="1843"/>
                      <a:pt x="881" y="1835"/>
                    </a:cubicBezTo>
                    <a:cubicBezTo>
                      <a:pt x="879" y="1830"/>
                      <a:pt x="880" y="1825"/>
                      <a:pt x="885" y="1822"/>
                    </a:cubicBezTo>
                    <a:cubicBezTo>
                      <a:pt x="883" y="1826"/>
                      <a:pt x="886" y="1833"/>
                      <a:pt x="891" y="1835"/>
                    </a:cubicBezTo>
                    <a:cubicBezTo>
                      <a:pt x="896" y="1837"/>
                      <a:pt x="903" y="1834"/>
                      <a:pt x="907" y="1829"/>
                    </a:cubicBezTo>
                    <a:cubicBezTo>
                      <a:pt x="916" y="1816"/>
                      <a:pt x="928" y="1805"/>
                      <a:pt x="941" y="1800"/>
                    </a:cubicBezTo>
                    <a:cubicBezTo>
                      <a:pt x="955" y="1795"/>
                      <a:pt x="975" y="1798"/>
                      <a:pt x="985" y="1813"/>
                    </a:cubicBezTo>
                    <a:close/>
                    <a:moveTo>
                      <a:pt x="793" y="1968"/>
                    </a:moveTo>
                    <a:cubicBezTo>
                      <a:pt x="792" y="1970"/>
                      <a:pt x="789" y="1971"/>
                      <a:pt x="787" y="1971"/>
                    </a:cubicBezTo>
                    <a:cubicBezTo>
                      <a:pt x="784" y="1971"/>
                      <a:pt x="781" y="1969"/>
                      <a:pt x="780" y="1965"/>
                    </a:cubicBezTo>
                    <a:cubicBezTo>
                      <a:pt x="778" y="1961"/>
                      <a:pt x="780" y="1957"/>
                      <a:pt x="783" y="1956"/>
                    </a:cubicBezTo>
                    <a:cubicBezTo>
                      <a:pt x="789" y="1952"/>
                      <a:pt x="792" y="1957"/>
                      <a:pt x="795" y="1957"/>
                    </a:cubicBezTo>
                    <a:cubicBezTo>
                      <a:pt x="799" y="1958"/>
                      <a:pt x="804" y="1955"/>
                      <a:pt x="806" y="1950"/>
                    </a:cubicBezTo>
                    <a:cubicBezTo>
                      <a:pt x="809" y="1944"/>
                      <a:pt x="808" y="1938"/>
                      <a:pt x="803" y="1933"/>
                    </a:cubicBezTo>
                    <a:cubicBezTo>
                      <a:pt x="800" y="1931"/>
                      <a:pt x="796" y="1930"/>
                      <a:pt x="793" y="1933"/>
                    </a:cubicBezTo>
                    <a:cubicBezTo>
                      <a:pt x="797" y="1933"/>
                      <a:pt x="800" y="1938"/>
                      <a:pt x="796" y="1942"/>
                    </a:cubicBezTo>
                    <a:cubicBezTo>
                      <a:pt x="794" y="1944"/>
                      <a:pt x="788" y="1946"/>
                      <a:pt x="782" y="1948"/>
                    </a:cubicBezTo>
                    <a:cubicBezTo>
                      <a:pt x="776" y="1950"/>
                      <a:pt x="771" y="1952"/>
                      <a:pt x="768" y="1957"/>
                    </a:cubicBezTo>
                    <a:cubicBezTo>
                      <a:pt x="762" y="1966"/>
                      <a:pt x="766" y="1979"/>
                      <a:pt x="775" y="1983"/>
                    </a:cubicBezTo>
                    <a:cubicBezTo>
                      <a:pt x="781" y="1985"/>
                      <a:pt x="786" y="1984"/>
                      <a:pt x="791" y="1982"/>
                    </a:cubicBezTo>
                    <a:cubicBezTo>
                      <a:pt x="797" y="1980"/>
                      <a:pt x="809" y="1972"/>
                      <a:pt x="816" y="1974"/>
                    </a:cubicBezTo>
                    <a:cubicBezTo>
                      <a:pt x="821" y="1975"/>
                      <a:pt x="822" y="1979"/>
                      <a:pt x="821" y="1982"/>
                    </a:cubicBezTo>
                    <a:cubicBezTo>
                      <a:pt x="825" y="1983"/>
                      <a:pt x="828" y="1978"/>
                      <a:pt x="828" y="1973"/>
                    </a:cubicBezTo>
                    <a:cubicBezTo>
                      <a:pt x="827" y="1964"/>
                      <a:pt x="816" y="1956"/>
                      <a:pt x="805" y="1959"/>
                    </a:cubicBezTo>
                    <a:cubicBezTo>
                      <a:pt x="801" y="1960"/>
                      <a:pt x="798" y="1964"/>
                      <a:pt x="793" y="1968"/>
                    </a:cubicBezTo>
                    <a:close/>
                    <a:moveTo>
                      <a:pt x="638" y="1942"/>
                    </a:moveTo>
                    <a:cubicBezTo>
                      <a:pt x="653" y="1934"/>
                      <a:pt x="654" y="1919"/>
                      <a:pt x="657" y="1914"/>
                    </a:cubicBezTo>
                    <a:cubicBezTo>
                      <a:pt x="660" y="1908"/>
                      <a:pt x="667" y="1912"/>
                      <a:pt x="665" y="1919"/>
                    </a:cubicBezTo>
                    <a:cubicBezTo>
                      <a:pt x="663" y="1927"/>
                      <a:pt x="652" y="1939"/>
                      <a:pt x="638" y="1942"/>
                    </a:cubicBezTo>
                    <a:close/>
                    <a:moveTo>
                      <a:pt x="683" y="1894"/>
                    </a:moveTo>
                    <a:cubicBezTo>
                      <a:pt x="684" y="1895"/>
                      <a:pt x="684" y="1897"/>
                      <a:pt x="683" y="1898"/>
                    </a:cubicBezTo>
                    <a:cubicBezTo>
                      <a:pt x="682" y="1899"/>
                      <a:pt x="680" y="1901"/>
                      <a:pt x="678" y="1900"/>
                    </a:cubicBezTo>
                    <a:cubicBezTo>
                      <a:pt x="676" y="1900"/>
                      <a:pt x="674" y="1898"/>
                      <a:pt x="674" y="1896"/>
                    </a:cubicBezTo>
                    <a:cubicBezTo>
                      <a:pt x="674" y="1892"/>
                      <a:pt x="677" y="1892"/>
                      <a:pt x="679" y="1890"/>
                    </a:cubicBezTo>
                    <a:cubicBezTo>
                      <a:pt x="680" y="1888"/>
                      <a:pt x="680" y="1885"/>
                      <a:pt x="678" y="1882"/>
                    </a:cubicBezTo>
                    <a:cubicBezTo>
                      <a:pt x="676" y="1879"/>
                      <a:pt x="672" y="1878"/>
                      <a:pt x="668" y="1879"/>
                    </a:cubicBezTo>
                    <a:cubicBezTo>
                      <a:pt x="666" y="1880"/>
                      <a:pt x="665" y="1882"/>
                      <a:pt x="665" y="1884"/>
                    </a:cubicBezTo>
                    <a:cubicBezTo>
                      <a:pt x="667" y="1882"/>
                      <a:pt x="670" y="1882"/>
                      <a:pt x="671" y="1885"/>
                    </a:cubicBezTo>
                    <a:cubicBezTo>
                      <a:pt x="671" y="1887"/>
                      <a:pt x="671" y="1890"/>
                      <a:pt x="670" y="1894"/>
                    </a:cubicBezTo>
                    <a:cubicBezTo>
                      <a:pt x="669" y="1898"/>
                      <a:pt x="669" y="1901"/>
                      <a:pt x="671" y="1904"/>
                    </a:cubicBezTo>
                    <a:cubicBezTo>
                      <a:pt x="673" y="1910"/>
                      <a:pt x="681" y="1911"/>
                      <a:pt x="686" y="1907"/>
                    </a:cubicBezTo>
                    <a:cubicBezTo>
                      <a:pt x="689" y="1905"/>
                      <a:pt x="690" y="1902"/>
                      <a:pt x="690" y="1899"/>
                    </a:cubicBezTo>
                    <a:cubicBezTo>
                      <a:pt x="691" y="1896"/>
                      <a:pt x="690" y="1887"/>
                      <a:pt x="693" y="1884"/>
                    </a:cubicBezTo>
                    <a:cubicBezTo>
                      <a:pt x="695" y="1882"/>
                      <a:pt x="697" y="1882"/>
                      <a:pt x="699" y="1884"/>
                    </a:cubicBezTo>
                    <a:cubicBezTo>
                      <a:pt x="700" y="1882"/>
                      <a:pt x="698" y="1879"/>
                      <a:pt x="696" y="1878"/>
                    </a:cubicBezTo>
                    <a:cubicBezTo>
                      <a:pt x="691" y="1876"/>
                      <a:pt x="684" y="1879"/>
                      <a:pt x="682" y="1886"/>
                    </a:cubicBezTo>
                    <a:cubicBezTo>
                      <a:pt x="682" y="1888"/>
                      <a:pt x="682" y="1891"/>
                      <a:pt x="683" y="1894"/>
                    </a:cubicBezTo>
                    <a:close/>
                    <a:moveTo>
                      <a:pt x="683" y="1894"/>
                    </a:moveTo>
                    <a:cubicBezTo>
                      <a:pt x="683" y="1897"/>
                      <a:pt x="682" y="1899"/>
                      <a:pt x="680" y="1899"/>
                    </a:cubicBezTo>
                    <a:cubicBezTo>
                      <a:pt x="676" y="1900"/>
                      <a:pt x="674" y="1896"/>
                      <a:pt x="676" y="1893"/>
                    </a:cubicBezTo>
                    <a:cubicBezTo>
                      <a:pt x="678" y="1891"/>
                      <a:pt x="680" y="1891"/>
                      <a:pt x="681" y="1888"/>
                    </a:cubicBezTo>
                    <a:cubicBezTo>
                      <a:pt x="681" y="1891"/>
                      <a:pt x="682" y="1892"/>
                      <a:pt x="683" y="1894"/>
                    </a:cubicBezTo>
                    <a:close/>
                    <a:moveTo>
                      <a:pt x="680" y="1911"/>
                    </a:moveTo>
                    <a:cubicBezTo>
                      <a:pt x="677" y="1912"/>
                      <a:pt x="673" y="1909"/>
                      <a:pt x="671" y="1907"/>
                    </a:cubicBezTo>
                    <a:cubicBezTo>
                      <a:pt x="668" y="1909"/>
                      <a:pt x="668" y="1917"/>
                      <a:pt x="674" y="1917"/>
                    </a:cubicBezTo>
                    <a:cubicBezTo>
                      <a:pt x="678" y="1918"/>
                      <a:pt x="681" y="1914"/>
                      <a:pt x="680" y="1911"/>
                    </a:cubicBezTo>
                    <a:close/>
                    <a:moveTo>
                      <a:pt x="674" y="1918"/>
                    </a:moveTo>
                    <a:cubicBezTo>
                      <a:pt x="673" y="1918"/>
                      <a:pt x="672" y="1918"/>
                      <a:pt x="672" y="1917"/>
                    </a:cubicBezTo>
                    <a:cubicBezTo>
                      <a:pt x="669" y="1925"/>
                      <a:pt x="664" y="1932"/>
                      <a:pt x="657" y="1937"/>
                    </a:cubicBezTo>
                    <a:cubicBezTo>
                      <a:pt x="645" y="1946"/>
                      <a:pt x="631" y="1943"/>
                      <a:pt x="612" y="1953"/>
                    </a:cubicBezTo>
                    <a:cubicBezTo>
                      <a:pt x="603" y="1958"/>
                      <a:pt x="597" y="1964"/>
                      <a:pt x="593" y="1969"/>
                    </a:cubicBezTo>
                    <a:cubicBezTo>
                      <a:pt x="584" y="1982"/>
                      <a:pt x="580" y="1999"/>
                      <a:pt x="566" y="2010"/>
                    </a:cubicBezTo>
                    <a:cubicBezTo>
                      <a:pt x="571" y="2004"/>
                      <a:pt x="569" y="1995"/>
                      <a:pt x="558" y="1995"/>
                    </a:cubicBezTo>
                    <a:cubicBezTo>
                      <a:pt x="551" y="1995"/>
                      <a:pt x="541" y="2005"/>
                      <a:pt x="529" y="1992"/>
                    </a:cubicBezTo>
                    <a:cubicBezTo>
                      <a:pt x="532" y="2001"/>
                      <a:pt x="536" y="2009"/>
                      <a:pt x="544" y="2013"/>
                    </a:cubicBezTo>
                    <a:cubicBezTo>
                      <a:pt x="549" y="2016"/>
                      <a:pt x="554" y="2016"/>
                      <a:pt x="559" y="2015"/>
                    </a:cubicBezTo>
                    <a:cubicBezTo>
                      <a:pt x="583" y="2009"/>
                      <a:pt x="585" y="1974"/>
                      <a:pt x="602" y="1964"/>
                    </a:cubicBezTo>
                    <a:cubicBezTo>
                      <a:pt x="601" y="1964"/>
                      <a:pt x="601" y="1965"/>
                      <a:pt x="600" y="1965"/>
                    </a:cubicBezTo>
                    <a:cubicBezTo>
                      <a:pt x="585" y="1978"/>
                      <a:pt x="586" y="2002"/>
                      <a:pt x="600" y="2015"/>
                    </a:cubicBezTo>
                    <a:cubicBezTo>
                      <a:pt x="607" y="2021"/>
                      <a:pt x="617" y="2024"/>
                      <a:pt x="628" y="2022"/>
                    </a:cubicBezTo>
                    <a:cubicBezTo>
                      <a:pt x="640" y="2020"/>
                      <a:pt x="649" y="2013"/>
                      <a:pt x="653" y="2001"/>
                    </a:cubicBezTo>
                    <a:cubicBezTo>
                      <a:pt x="657" y="1990"/>
                      <a:pt x="655" y="1978"/>
                      <a:pt x="645" y="1971"/>
                    </a:cubicBezTo>
                    <a:cubicBezTo>
                      <a:pt x="638" y="1967"/>
                      <a:pt x="630" y="1967"/>
                      <a:pt x="624" y="1971"/>
                    </a:cubicBezTo>
                    <a:cubicBezTo>
                      <a:pt x="616" y="1977"/>
                      <a:pt x="614" y="1987"/>
                      <a:pt x="618" y="1994"/>
                    </a:cubicBezTo>
                    <a:cubicBezTo>
                      <a:pt x="622" y="2001"/>
                      <a:pt x="632" y="2004"/>
                      <a:pt x="640" y="1998"/>
                    </a:cubicBezTo>
                    <a:cubicBezTo>
                      <a:pt x="631" y="2004"/>
                      <a:pt x="622" y="2000"/>
                      <a:pt x="619" y="1992"/>
                    </a:cubicBezTo>
                    <a:cubicBezTo>
                      <a:pt x="617" y="1986"/>
                      <a:pt x="618" y="1978"/>
                      <a:pt x="625" y="1974"/>
                    </a:cubicBezTo>
                    <a:cubicBezTo>
                      <a:pt x="631" y="1970"/>
                      <a:pt x="638" y="1970"/>
                      <a:pt x="643" y="1974"/>
                    </a:cubicBezTo>
                    <a:cubicBezTo>
                      <a:pt x="652" y="1980"/>
                      <a:pt x="654" y="1990"/>
                      <a:pt x="650" y="2000"/>
                    </a:cubicBezTo>
                    <a:cubicBezTo>
                      <a:pt x="646" y="2010"/>
                      <a:pt x="638" y="2017"/>
                      <a:pt x="627" y="2019"/>
                    </a:cubicBezTo>
                    <a:cubicBezTo>
                      <a:pt x="617" y="2021"/>
                      <a:pt x="608" y="2017"/>
                      <a:pt x="601" y="2011"/>
                    </a:cubicBezTo>
                    <a:cubicBezTo>
                      <a:pt x="589" y="1999"/>
                      <a:pt x="588" y="1978"/>
                      <a:pt x="601" y="1967"/>
                    </a:cubicBezTo>
                    <a:cubicBezTo>
                      <a:pt x="612" y="1957"/>
                      <a:pt x="623" y="1956"/>
                      <a:pt x="636" y="1960"/>
                    </a:cubicBezTo>
                    <a:cubicBezTo>
                      <a:pt x="658" y="1968"/>
                      <a:pt x="674" y="1988"/>
                      <a:pt x="675" y="2005"/>
                    </a:cubicBezTo>
                    <a:cubicBezTo>
                      <a:pt x="676" y="2015"/>
                      <a:pt x="670" y="2025"/>
                      <a:pt x="660" y="2024"/>
                    </a:cubicBezTo>
                    <a:cubicBezTo>
                      <a:pt x="653" y="2023"/>
                      <a:pt x="650" y="2019"/>
                      <a:pt x="651" y="2012"/>
                    </a:cubicBezTo>
                    <a:cubicBezTo>
                      <a:pt x="643" y="2018"/>
                      <a:pt x="650" y="2033"/>
                      <a:pt x="662" y="2037"/>
                    </a:cubicBezTo>
                    <a:cubicBezTo>
                      <a:pt x="675" y="2040"/>
                      <a:pt x="684" y="2035"/>
                      <a:pt x="690" y="2027"/>
                    </a:cubicBezTo>
                    <a:cubicBezTo>
                      <a:pt x="698" y="2016"/>
                      <a:pt x="697" y="1999"/>
                      <a:pt x="687" y="1985"/>
                    </a:cubicBezTo>
                    <a:cubicBezTo>
                      <a:pt x="676" y="1971"/>
                      <a:pt x="660" y="1961"/>
                      <a:pt x="642" y="1958"/>
                    </a:cubicBezTo>
                    <a:cubicBezTo>
                      <a:pt x="644" y="1958"/>
                      <a:pt x="647" y="1959"/>
                      <a:pt x="649" y="1959"/>
                    </a:cubicBezTo>
                    <a:cubicBezTo>
                      <a:pt x="679" y="1966"/>
                      <a:pt x="700" y="1985"/>
                      <a:pt x="708" y="2015"/>
                    </a:cubicBezTo>
                    <a:cubicBezTo>
                      <a:pt x="713" y="2037"/>
                      <a:pt x="707" y="2057"/>
                      <a:pt x="690" y="2072"/>
                    </a:cubicBezTo>
                    <a:cubicBezTo>
                      <a:pt x="679" y="2081"/>
                      <a:pt x="667" y="2086"/>
                      <a:pt x="654" y="2088"/>
                    </a:cubicBezTo>
                    <a:cubicBezTo>
                      <a:pt x="641" y="2090"/>
                      <a:pt x="626" y="2089"/>
                      <a:pt x="613" y="2084"/>
                    </a:cubicBezTo>
                    <a:cubicBezTo>
                      <a:pt x="607" y="2082"/>
                      <a:pt x="603" y="2079"/>
                      <a:pt x="597" y="2074"/>
                    </a:cubicBezTo>
                    <a:cubicBezTo>
                      <a:pt x="588" y="2066"/>
                      <a:pt x="582" y="2055"/>
                      <a:pt x="582" y="2042"/>
                    </a:cubicBezTo>
                    <a:cubicBezTo>
                      <a:pt x="582" y="2032"/>
                      <a:pt x="586" y="2024"/>
                      <a:pt x="595" y="2019"/>
                    </a:cubicBezTo>
                    <a:cubicBezTo>
                      <a:pt x="582" y="2013"/>
                      <a:pt x="562" y="2031"/>
                      <a:pt x="575" y="2050"/>
                    </a:cubicBezTo>
                    <a:cubicBezTo>
                      <a:pt x="567" y="2062"/>
                      <a:pt x="586" y="2076"/>
                      <a:pt x="601" y="2082"/>
                    </a:cubicBezTo>
                    <a:cubicBezTo>
                      <a:pt x="582" y="2076"/>
                      <a:pt x="561" y="2057"/>
                      <a:pt x="552" y="2048"/>
                    </a:cubicBezTo>
                    <a:cubicBezTo>
                      <a:pt x="551" y="2048"/>
                      <a:pt x="550" y="2049"/>
                      <a:pt x="550" y="2049"/>
                    </a:cubicBezTo>
                    <a:cubicBezTo>
                      <a:pt x="553" y="2053"/>
                      <a:pt x="558" y="2058"/>
                      <a:pt x="564" y="2064"/>
                    </a:cubicBezTo>
                    <a:cubicBezTo>
                      <a:pt x="554" y="2061"/>
                      <a:pt x="542" y="2062"/>
                      <a:pt x="534" y="2070"/>
                    </a:cubicBezTo>
                    <a:cubicBezTo>
                      <a:pt x="520" y="2084"/>
                      <a:pt x="517" y="2109"/>
                      <a:pt x="497" y="2123"/>
                    </a:cubicBezTo>
                    <a:cubicBezTo>
                      <a:pt x="519" y="2119"/>
                      <a:pt x="530" y="2097"/>
                      <a:pt x="540" y="2087"/>
                    </a:cubicBezTo>
                    <a:cubicBezTo>
                      <a:pt x="560" y="2067"/>
                      <a:pt x="571" y="2072"/>
                      <a:pt x="590" y="2081"/>
                    </a:cubicBezTo>
                    <a:cubicBezTo>
                      <a:pt x="587" y="2080"/>
                      <a:pt x="583" y="2080"/>
                      <a:pt x="580" y="2080"/>
                    </a:cubicBezTo>
                    <a:cubicBezTo>
                      <a:pt x="558" y="2081"/>
                      <a:pt x="538" y="2094"/>
                      <a:pt x="531" y="2113"/>
                    </a:cubicBezTo>
                    <a:cubicBezTo>
                      <a:pt x="524" y="2129"/>
                      <a:pt x="527" y="2145"/>
                      <a:pt x="538" y="2158"/>
                    </a:cubicBezTo>
                    <a:cubicBezTo>
                      <a:pt x="552" y="2175"/>
                      <a:pt x="574" y="2180"/>
                      <a:pt x="594" y="2172"/>
                    </a:cubicBezTo>
                    <a:cubicBezTo>
                      <a:pt x="603" y="2168"/>
                      <a:pt x="610" y="2161"/>
                      <a:pt x="614" y="2153"/>
                    </a:cubicBezTo>
                    <a:cubicBezTo>
                      <a:pt x="621" y="2138"/>
                      <a:pt x="615" y="2125"/>
                      <a:pt x="603" y="2115"/>
                    </a:cubicBezTo>
                    <a:cubicBezTo>
                      <a:pt x="610" y="2130"/>
                      <a:pt x="597" y="2136"/>
                      <a:pt x="595" y="2142"/>
                    </a:cubicBezTo>
                    <a:cubicBezTo>
                      <a:pt x="589" y="2156"/>
                      <a:pt x="608" y="2161"/>
                      <a:pt x="614" y="2147"/>
                    </a:cubicBezTo>
                    <a:cubicBezTo>
                      <a:pt x="615" y="2146"/>
                      <a:pt x="615" y="2144"/>
                      <a:pt x="616" y="2142"/>
                    </a:cubicBezTo>
                    <a:cubicBezTo>
                      <a:pt x="615" y="2155"/>
                      <a:pt x="606" y="2165"/>
                      <a:pt x="594" y="2170"/>
                    </a:cubicBezTo>
                    <a:cubicBezTo>
                      <a:pt x="574" y="2178"/>
                      <a:pt x="554" y="2172"/>
                      <a:pt x="540" y="2157"/>
                    </a:cubicBezTo>
                    <a:cubicBezTo>
                      <a:pt x="531" y="2145"/>
                      <a:pt x="528" y="2129"/>
                      <a:pt x="534" y="2115"/>
                    </a:cubicBezTo>
                    <a:cubicBezTo>
                      <a:pt x="541" y="2098"/>
                      <a:pt x="560" y="2086"/>
                      <a:pt x="579" y="2086"/>
                    </a:cubicBezTo>
                    <a:cubicBezTo>
                      <a:pt x="586" y="2085"/>
                      <a:pt x="593" y="2086"/>
                      <a:pt x="600" y="2088"/>
                    </a:cubicBezTo>
                    <a:cubicBezTo>
                      <a:pt x="596" y="2087"/>
                      <a:pt x="591" y="2087"/>
                      <a:pt x="587" y="2088"/>
                    </a:cubicBezTo>
                    <a:cubicBezTo>
                      <a:pt x="575" y="2091"/>
                      <a:pt x="563" y="2102"/>
                      <a:pt x="565" y="2115"/>
                    </a:cubicBezTo>
                    <a:cubicBezTo>
                      <a:pt x="566" y="2121"/>
                      <a:pt x="571" y="2125"/>
                      <a:pt x="576" y="2127"/>
                    </a:cubicBezTo>
                    <a:cubicBezTo>
                      <a:pt x="581" y="2128"/>
                      <a:pt x="585" y="2127"/>
                      <a:pt x="588" y="2124"/>
                    </a:cubicBezTo>
                    <a:cubicBezTo>
                      <a:pt x="592" y="2121"/>
                      <a:pt x="594" y="2117"/>
                      <a:pt x="594" y="2112"/>
                    </a:cubicBezTo>
                    <a:cubicBezTo>
                      <a:pt x="594" y="2106"/>
                      <a:pt x="589" y="2101"/>
                      <a:pt x="583" y="2101"/>
                    </a:cubicBezTo>
                    <a:cubicBezTo>
                      <a:pt x="579" y="2101"/>
                      <a:pt x="576" y="2103"/>
                      <a:pt x="575" y="2107"/>
                    </a:cubicBezTo>
                    <a:cubicBezTo>
                      <a:pt x="574" y="2109"/>
                      <a:pt x="575" y="2112"/>
                      <a:pt x="578" y="2112"/>
                    </a:cubicBezTo>
                    <a:cubicBezTo>
                      <a:pt x="577" y="2111"/>
                      <a:pt x="577" y="2109"/>
                      <a:pt x="578" y="2107"/>
                    </a:cubicBezTo>
                    <a:cubicBezTo>
                      <a:pt x="580" y="2104"/>
                      <a:pt x="584" y="2105"/>
                      <a:pt x="585" y="2107"/>
                    </a:cubicBezTo>
                    <a:cubicBezTo>
                      <a:pt x="587" y="2109"/>
                      <a:pt x="587" y="2111"/>
                      <a:pt x="586" y="2114"/>
                    </a:cubicBezTo>
                    <a:cubicBezTo>
                      <a:pt x="585" y="2117"/>
                      <a:pt x="582" y="2119"/>
                      <a:pt x="579" y="2118"/>
                    </a:cubicBezTo>
                    <a:cubicBezTo>
                      <a:pt x="575" y="2118"/>
                      <a:pt x="572" y="2115"/>
                      <a:pt x="571" y="2111"/>
                    </a:cubicBezTo>
                    <a:cubicBezTo>
                      <a:pt x="570" y="2101"/>
                      <a:pt x="582" y="2091"/>
                      <a:pt x="591" y="2090"/>
                    </a:cubicBezTo>
                    <a:cubicBezTo>
                      <a:pt x="603" y="2088"/>
                      <a:pt x="616" y="2092"/>
                      <a:pt x="626" y="2093"/>
                    </a:cubicBezTo>
                    <a:cubicBezTo>
                      <a:pt x="639" y="2095"/>
                      <a:pt x="652" y="2095"/>
                      <a:pt x="668" y="2088"/>
                    </a:cubicBezTo>
                    <a:cubicBezTo>
                      <a:pt x="665" y="2090"/>
                      <a:pt x="662" y="2092"/>
                      <a:pt x="660" y="2094"/>
                    </a:cubicBezTo>
                    <a:cubicBezTo>
                      <a:pt x="643" y="2109"/>
                      <a:pt x="637" y="2129"/>
                      <a:pt x="644" y="2150"/>
                    </a:cubicBezTo>
                    <a:cubicBezTo>
                      <a:pt x="652" y="2170"/>
                      <a:pt x="669" y="2184"/>
                      <a:pt x="690" y="2185"/>
                    </a:cubicBezTo>
                    <a:cubicBezTo>
                      <a:pt x="709" y="2187"/>
                      <a:pt x="730" y="2178"/>
                      <a:pt x="739" y="2160"/>
                    </a:cubicBezTo>
                    <a:cubicBezTo>
                      <a:pt x="747" y="2144"/>
                      <a:pt x="746" y="2126"/>
                      <a:pt x="735" y="2115"/>
                    </a:cubicBezTo>
                    <a:cubicBezTo>
                      <a:pt x="728" y="2107"/>
                      <a:pt x="718" y="2103"/>
                      <a:pt x="709" y="2104"/>
                    </a:cubicBezTo>
                    <a:cubicBezTo>
                      <a:pt x="703" y="2104"/>
                      <a:pt x="698" y="2106"/>
                      <a:pt x="693" y="2109"/>
                    </a:cubicBezTo>
                    <a:cubicBezTo>
                      <a:pt x="684" y="2115"/>
                      <a:pt x="682" y="2126"/>
                      <a:pt x="686" y="2135"/>
                    </a:cubicBezTo>
                    <a:cubicBezTo>
                      <a:pt x="691" y="2145"/>
                      <a:pt x="703" y="2149"/>
                      <a:pt x="713" y="2144"/>
                    </a:cubicBezTo>
                    <a:cubicBezTo>
                      <a:pt x="723" y="2139"/>
                      <a:pt x="727" y="2127"/>
                      <a:pt x="723" y="2117"/>
                    </a:cubicBezTo>
                    <a:cubicBezTo>
                      <a:pt x="718" y="2108"/>
                      <a:pt x="709" y="2104"/>
                      <a:pt x="700" y="2106"/>
                    </a:cubicBezTo>
                    <a:cubicBezTo>
                      <a:pt x="712" y="2102"/>
                      <a:pt x="725" y="2106"/>
                      <a:pt x="734" y="2116"/>
                    </a:cubicBezTo>
                    <a:cubicBezTo>
                      <a:pt x="744" y="2127"/>
                      <a:pt x="745" y="2144"/>
                      <a:pt x="737" y="2159"/>
                    </a:cubicBezTo>
                    <a:cubicBezTo>
                      <a:pt x="728" y="2175"/>
                      <a:pt x="709" y="2183"/>
                      <a:pt x="691" y="2182"/>
                    </a:cubicBezTo>
                    <a:cubicBezTo>
                      <a:pt x="671" y="2180"/>
                      <a:pt x="655" y="2167"/>
                      <a:pt x="648" y="2149"/>
                    </a:cubicBezTo>
                    <a:cubicBezTo>
                      <a:pt x="642" y="2130"/>
                      <a:pt x="648" y="2112"/>
                      <a:pt x="663" y="2099"/>
                    </a:cubicBezTo>
                    <a:cubicBezTo>
                      <a:pt x="673" y="2090"/>
                      <a:pt x="687" y="2085"/>
                      <a:pt x="698" y="2073"/>
                    </a:cubicBezTo>
                    <a:cubicBezTo>
                      <a:pt x="712" y="2057"/>
                      <a:pt x="718" y="2037"/>
                      <a:pt x="713" y="2014"/>
                    </a:cubicBezTo>
                    <a:cubicBezTo>
                      <a:pt x="705" y="1982"/>
                      <a:pt x="682" y="1959"/>
                      <a:pt x="650" y="1953"/>
                    </a:cubicBezTo>
                    <a:cubicBezTo>
                      <a:pt x="635" y="1951"/>
                      <a:pt x="623" y="1951"/>
                      <a:pt x="611" y="1956"/>
                    </a:cubicBezTo>
                    <a:cubicBezTo>
                      <a:pt x="622" y="1950"/>
                      <a:pt x="635" y="1947"/>
                      <a:pt x="648" y="1947"/>
                    </a:cubicBezTo>
                    <a:cubicBezTo>
                      <a:pt x="666" y="1948"/>
                      <a:pt x="687" y="1955"/>
                      <a:pt x="702" y="1964"/>
                    </a:cubicBezTo>
                    <a:cubicBezTo>
                      <a:pt x="709" y="1968"/>
                      <a:pt x="714" y="1970"/>
                      <a:pt x="722" y="1972"/>
                    </a:cubicBezTo>
                    <a:cubicBezTo>
                      <a:pt x="723" y="1973"/>
                      <a:pt x="725" y="1973"/>
                      <a:pt x="727" y="1974"/>
                    </a:cubicBezTo>
                    <a:cubicBezTo>
                      <a:pt x="731" y="1974"/>
                      <a:pt x="734" y="1975"/>
                      <a:pt x="737" y="1975"/>
                    </a:cubicBezTo>
                    <a:cubicBezTo>
                      <a:pt x="738" y="1975"/>
                      <a:pt x="749" y="1974"/>
                      <a:pt x="749" y="1972"/>
                    </a:cubicBezTo>
                    <a:cubicBezTo>
                      <a:pt x="748" y="1971"/>
                      <a:pt x="742" y="1972"/>
                      <a:pt x="741" y="1972"/>
                    </a:cubicBezTo>
                    <a:cubicBezTo>
                      <a:pt x="737" y="1971"/>
                      <a:pt x="732" y="1971"/>
                      <a:pt x="728" y="1970"/>
                    </a:cubicBezTo>
                    <a:cubicBezTo>
                      <a:pt x="726" y="1970"/>
                      <a:pt x="724" y="1969"/>
                      <a:pt x="722" y="1969"/>
                    </a:cubicBezTo>
                    <a:cubicBezTo>
                      <a:pt x="716" y="1967"/>
                      <a:pt x="710" y="1965"/>
                      <a:pt x="704" y="1962"/>
                    </a:cubicBezTo>
                    <a:cubicBezTo>
                      <a:pt x="703" y="1961"/>
                      <a:pt x="702" y="1961"/>
                      <a:pt x="701" y="1960"/>
                    </a:cubicBezTo>
                    <a:cubicBezTo>
                      <a:pt x="703" y="1961"/>
                      <a:pt x="706" y="1961"/>
                      <a:pt x="708" y="1962"/>
                    </a:cubicBezTo>
                    <a:cubicBezTo>
                      <a:pt x="714" y="1963"/>
                      <a:pt x="719" y="1963"/>
                      <a:pt x="726" y="1962"/>
                    </a:cubicBezTo>
                    <a:cubicBezTo>
                      <a:pt x="742" y="1959"/>
                      <a:pt x="748" y="1944"/>
                      <a:pt x="746" y="1929"/>
                    </a:cubicBezTo>
                    <a:cubicBezTo>
                      <a:pt x="744" y="1917"/>
                      <a:pt x="737" y="1905"/>
                      <a:pt x="725" y="1900"/>
                    </a:cubicBezTo>
                    <a:cubicBezTo>
                      <a:pt x="715" y="1896"/>
                      <a:pt x="705" y="1899"/>
                      <a:pt x="698" y="1908"/>
                    </a:cubicBezTo>
                    <a:cubicBezTo>
                      <a:pt x="693" y="1914"/>
                      <a:pt x="691" y="1924"/>
                      <a:pt x="696" y="1931"/>
                    </a:cubicBezTo>
                    <a:cubicBezTo>
                      <a:pt x="699" y="1935"/>
                      <a:pt x="704" y="1937"/>
                      <a:pt x="709" y="1937"/>
                    </a:cubicBezTo>
                    <a:cubicBezTo>
                      <a:pt x="712" y="1937"/>
                      <a:pt x="714" y="1936"/>
                      <a:pt x="716" y="1933"/>
                    </a:cubicBezTo>
                    <a:cubicBezTo>
                      <a:pt x="718" y="1930"/>
                      <a:pt x="719" y="1927"/>
                      <a:pt x="718" y="1924"/>
                    </a:cubicBezTo>
                    <a:cubicBezTo>
                      <a:pt x="716" y="1920"/>
                      <a:pt x="714" y="1917"/>
                      <a:pt x="710" y="1917"/>
                    </a:cubicBezTo>
                    <a:cubicBezTo>
                      <a:pt x="706" y="1916"/>
                      <a:pt x="702" y="1918"/>
                      <a:pt x="701" y="1922"/>
                    </a:cubicBezTo>
                    <a:cubicBezTo>
                      <a:pt x="700" y="1927"/>
                      <a:pt x="702" y="1931"/>
                      <a:pt x="706" y="1933"/>
                    </a:cubicBezTo>
                    <a:cubicBezTo>
                      <a:pt x="711" y="1934"/>
                      <a:pt x="715" y="1932"/>
                      <a:pt x="717" y="1928"/>
                    </a:cubicBezTo>
                    <a:cubicBezTo>
                      <a:pt x="717" y="1926"/>
                      <a:pt x="717" y="1924"/>
                      <a:pt x="717" y="1923"/>
                    </a:cubicBezTo>
                    <a:cubicBezTo>
                      <a:pt x="717" y="1924"/>
                      <a:pt x="717" y="1924"/>
                      <a:pt x="717" y="1924"/>
                    </a:cubicBezTo>
                    <a:cubicBezTo>
                      <a:pt x="718" y="1927"/>
                      <a:pt x="718" y="1930"/>
                      <a:pt x="716" y="1933"/>
                    </a:cubicBezTo>
                    <a:cubicBezTo>
                      <a:pt x="714" y="1935"/>
                      <a:pt x="712" y="1936"/>
                      <a:pt x="709" y="1936"/>
                    </a:cubicBezTo>
                    <a:cubicBezTo>
                      <a:pt x="704" y="1937"/>
                      <a:pt x="700" y="1935"/>
                      <a:pt x="697" y="1931"/>
                    </a:cubicBezTo>
                    <a:cubicBezTo>
                      <a:pt x="692" y="1925"/>
                      <a:pt x="695" y="1914"/>
                      <a:pt x="699" y="1909"/>
                    </a:cubicBezTo>
                    <a:cubicBezTo>
                      <a:pt x="706" y="1901"/>
                      <a:pt x="715" y="1898"/>
                      <a:pt x="724" y="1902"/>
                    </a:cubicBezTo>
                    <a:cubicBezTo>
                      <a:pt x="736" y="1907"/>
                      <a:pt x="742" y="1919"/>
                      <a:pt x="743" y="1931"/>
                    </a:cubicBezTo>
                    <a:cubicBezTo>
                      <a:pt x="745" y="1944"/>
                      <a:pt x="740" y="1956"/>
                      <a:pt x="725" y="1959"/>
                    </a:cubicBezTo>
                    <a:cubicBezTo>
                      <a:pt x="719" y="1960"/>
                      <a:pt x="714" y="1960"/>
                      <a:pt x="709" y="1958"/>
                    </a:cubicBezTo>
                    <a:cubicBezTo>
                      <a:pt x="705" y="1958"/>
                      <a:pt x="702" y="1957"/>
                      <a:pt x="698" y="1955"/>
                    </a:cubicBezTo>
                    <a:cubicBezTo>
                      <a:pt x="690" y="1952"/>
                      <a:pt x="680" y="1948"/>
                      <a:pt x="671" y="1946"/>
                    </a:cubicBezTo>
                    <a:cubicBezTo>
                      <a:pt x="665" y="1944"/>
                      <a:pt x="658" y="1943"/>
                      <a:pt x="652" y="1943"/>
                    </a:cubicBezTo>
                    <a:cubicBezTo>
                      <a:pt x="655" y="1942"/>
                      <a:pt x="658" y="1940"/>
                      <a:pt x="660" y="1938"/>
                    </a:cubicBezTo>
                    <a:cubicBezTo>
                      <a:pt x="667" y="1932"/>
                      <a:pt x="672" y="1925"/>
                      <a:pt x="674" y="1918"/>
                    </a:cubicBezTo>
                    <a:close/>
                    <a:moveTo>
                      <a:pt x="792" y="1967"/>
                    </a:moveTo>
                    <a:cubicBezTo>
                      <a:pt x="789" y="1970"/>
                      <a:pt x="785" y="1970"/>
                      <a:pt x="782" y="1967"/>
                    </a:cubicBezTo>
                    <a:cubicBezTo>
                      <a:pt x="778" y="1962"/>
                      <a:pt x="783" y="1956"/>
                      <a:pt x="789" y="1956"/>
                    </a:cubicBezTo>
                    <a:cubicBezTo>
                      <a:pt x="793" y="1957"/>
                      <a:pt x="794" y="1960"/>
                      <a:pt x="800" y="1958"/>
                    </a:cubicBezTo>
                    <a:cubicBezTo>
                      <a:pt x="795" y="1962"/>
                      <a:pt x="795" y="1964"/>
                      <a:pt x="792" y="1967"/>
                    </a:cubicBezTo>
                    <a:close/>
                    <a:moveTo>
                      <a:pt x="707" y="1969"/>
                    </a:moveTo>
                    <a:cubicBezTo>
                      <a:pt x="718" y="1975"/>
                      <a:pt x="724" y="1991"/>
                      <a:pt x="721" y="2000"/>
                    </a:cubicBezTo>
                    <a:cubicBezTo>
                      <a:pt x="719" y="2009"/>
                      <a:pt x="717" y="2016"/>
                      <a:pt x="719" y="2023"/>
                    </a:cubicBezTo>
                    <a:cubicBezTo>
                      <a:pt x="722" y="2029"/>
                      <a:pt x="729" y="2035"/>
                      <a:pt x="734" y="2032"/>
                    </a:cubicBezTo>
                    <a:cubicBezTo>
                      <a:pt x="729" y="2032"/>
                      <a:pt x="727" y="2026"/>
                      <a:pt x="727" y="2020"/>
                    </a:cubicBezTo>
                    <a:cubicBezTo>
                      <a:pt x="727" y="2015"/>
                      <a:pt x="727" y="2011"/>
                      <a:pt x="724" y="2007"/>
                    </a:cubicBezTo>
                    <a:cubicBezTo>
                      <a:pt x="732" y="2000"/>
                      <a:pt x="730" y="1991"/>
                      <a:pt x="727" y="1985"/>
                    </a:cubicBezTo>
                    <a:cubicBezTo>
                      <a:pt x="723" y="1978"/>
                      <a:pt x="715" y="1971"/>
                      <a:pt x="707" y="1969"/>
                    </a:cubicBezTo>
                    <a:close/>
                    <a:moveTo>
                      <a:pt x="797" y="1896"/>
                    </a:moveTo>
                    <a:cubicBezTo>
                      <a:pt x="804" y="1877"/>
                      <a:pt x="824" y="1877"/>
                      <a:pt x="832" y="1874"/>
                    </a:cubicBezTo>
                    <a:cubicBezTo>
                      <a:pt x="844" y="1870"/>
                      <a:pt x="840" y="1859"/>
                      <a:pt x="827" y="1861"/>
                    </a:cubicBezTo>
                    <a:cubicBezTo>
                      <a:pt x="816" y="1863"/>
                      <a:pt x="800" y="1876"/>
                      <a:pt x="797" y="1896"/>
                    </a:cubicBezTo>
                    <a:close/>
                    <a:moveTo>
                      <a:pt x="766" y="1977"/>
                    </a:moveTo>
                    <a:cubicBezTo>
                      <a:pt x="762" y="1973"/>
                      <a:pt x="762" y="1965"/>
                      <a:pt x="764" y="1961"/>
                    </a:cubicBezTo>
                    <a:cubicBezTo>
                      <a:pt x="759" y="1957"/>
                      <a:pt x="747" y="1964"/>
                      <a:pt x="751" y="1973"/>
                    </a:cubicBezTo>
                    <a:cubicBezTo>
                      <a:pt x="753" y="1979"/>
                      <a:pt x="761" y="1982"/>
                      <a:pt x="766" y="1977"/>
                    </a:cubicBezTo>
                    <a:close/>
                    <a:moveTo>
                      <a:pt x="718" y="1972"/>
                    </a:moveTo>
                    <a:cubicBezTo>
                      <a:pt x="738" y="1986"/>
                      <a:pt x="737" y="2012"/>
                      <a:pt x="739" y="2020"/>
                    </a:cubicBezTo>
                    <a:cubicBezTo>
                      <a:pt x="744" y="2035"/>
                      <a:pt x="761" y="2029"/>
                      <a:pt x="757" y="2012"/>
                    </a:cubicBezTo>
                    <a:cubicBezTo>
                      <a:pt x="754" y="2002"/>
                      <a:pt x="743" y="1982"/>
                      <a:pt x="718" y="1972"/>
                    </a:cubicBezTo>
                    <a:close/>
                    <a:moveTo>
                      <a:pt x="746" y="1909"/>
                    </a:moveTo>
                    <a:cubicBezTo>
                      <a:pt x="736" y="1905"/>
                      <a:pt x="727" y="1898"/>
                      <a:pt x="723" y="1889"/>
                    </a:cubicBezTo>
                    <a:cubicBezTo>
                      <a:pt x="718" y="1879"/>
                      <a:pt x="719" y="1868"/>
                      <a:pt x="725" y="1860"/>
                    </a:cubicBezTo>
                    <a:cubicBezTo>
                      <a:pt x="729" y="1856"/>
                      <a:pt x="734" y="1852"/>
                      <a:pt x="740" y="1851"/>
                    </a:cubicBezTo>
                    <a:cubicBezTo>
                      <a:pt x="747" y="1850"/>
                      <a:pt x="752" y="1850"/>
                      <a:pt x="759" y="1851"/>
                    </a:cubicBezTo>
                    <a:cubicBezTo>
                      <a:pt x="765" y="1853"/>
                      <a:pt x="769" y="1856"/>
                      <a:pt x="774" y="1860"/>
                    </a:cubicBezTo>
                    <a:cubicBezTo>
                      <a:pt x="777" y="1862"/>
                      <a:pt x="778" y="1863"/>
                      <a:pt x="780" y="1865"/>
                    </a:cubicBezTo>
                    <a:cubicBezTo>
                      <a:pt x="785" y="1871"/>
                      <a:pt x="788" y="1877"/>
                      <a:pt x="791" y="1884"/>
                    </a:cubicBezTo>
                    <a:cubicBezTo>
                      <a:pt x="795" y="1895"/>
                      <a:pt x="796" y="1903"/>
                      <a:pt x="793" y="1914"/>
                    </a:cubicBezTo>
                    <a:cubicBezTo>
                      <a:pt x="793" y="1915"/>
                      <a:pt x="793" y="1916"/>
                      <a:pt x="793" y="1916"/>
                    </a:cubicBezTo>
                    <a:cubicBezTo>
                      <a:pt x="798" y="1911"/>
                      <a:pt x="806" y="1907"/>
                      <a:pt x="813" y="1905"/>
                    </a:cubicBezTo>
                    <a:cubicBezTo>
                      <a:pt x="822" y="1904"/>
                      <a:pt x="832" y="1905"/>
                      <a:pt x="840" y="1910"/>
                    </a:cubicBezTo>
                    <a:cubicBezTo>
                      <a:pt x="843" y="1912"/>
                      <a:pt x="846" y="1915"/>
                      <a:pt x="848" y="1920"/>
                    </a:cubicBezTo>
                    <a:cubicBezTo>
                      <a:pt x="845" y="1916"/>
                      <a:pt x="842" y="1913"/>
                      <a:pt x="839" y="1911"/>
                    </a:cubicBezTo>
                    <a:cubicBezTo>
                      <a:pt x="831" y="1907"/>
                      <a:pt x="822" y="1906"/>
                      <a:pt x="814" y="1908"/>
                    </a:cubicBezTo>
                    <a:cubicBezTo>
                      <a:pt x="807" y="1910"/>
                      <a:pt x="802" y="1913"/>
                      <a:pt x="798" y="1916"/>
                    </a:cubicBezTo>
                    <a:cubicBezTo>
                      <a:pt x="790" y="1923"/>
                      <a:pt x="786" y="1932"/>
                      <a:pt x="778" y="1939"/>
                    </a:cubicBezTo>
                    <a:cubicBezTo>
                      <a:pt x="777" y="1940"/>
                      <a:pt x="777" y="1940"/>
                      <a:pt x="777" y="1940"/>
                    </a:cubicBezTo>
                    <a:cubicBezTo>
                      <a:pt x="773" y="1944"/>
                      <a:pt x="769" y="1948"/>
                      <a:pt x="763" y="1951"/>
                    </a:cubicBezTo>
                    <a:cubicBezTo>
                      <a:pt x="762" y="1951"/>
                      <a:pt x="749" y="1958"/>
                      <a:pt x="748" y="1957"/>
                    </a:cubicBezTo>
                    <a:cubicBezTo>
                      <a:pt x="748" y="1956"/>
                      <a:pt x="756" y="1951"/>
                      <a:pt x="757" y="1950"/>
                    </a:cubicBezTo>
                    <a:cubicBezTo>
                      <a:pt x="764" y="1946"/>
                      <a:pt x="769" y="1943"/>
                      <a:pt x="775" y="1937"/>
                    </a:cubicBezTo>
                    <a:cubicBezTo>
                      <a:pt x="776" y="1937"/>
                      <a:pt x="776" y="1937"/>
                      <a:pt x="776" y="1937"/>
                    </a:cubicBezTo>
                    <a:cubicBezTo>
                      <a:pt x="783" y="1930"/>
                      <a:pt x="787" y="1923"/>
                      <a:pt x="790" y="1913"/>
                    </a:cubicBezTo>
                    <a:cubicBezTo>
                      <a:pt x="793" y="1902"/>
                      <a:pt x="792" y="1889"/>
                      <a:pt x="784" y="1879"/>
                    </a:cubicBezTo>
                    <a:cubicBezTo>
                      <a:pt x="780" y="1874"/>
                      <a:pt x="771" y="1869"/>
                      <a:pt x="765" y="1874"/>
                    </a:cubicBezTo>
                    <a:cubicBezTo>
                      <a:pt x="762" y="1876"/>
                      <a:pt x="762" y="1878"/>
                      <a:pt x="763" y="1881"/>
                    </a:cubicBezTo>
                    <a:cubicBezTo>
                      <a:pt x="764" y="1883"/>
                      <a:pt x="766" y="1884"/>
                      <a:pt x="768" y="1884"/>
                    </a:cubicBezTo>
                    <a:cubicBezTo>
                      <a:pt x="770" y="1884"/>
                      <a:pt x="771" y="1883"/>
                      <a:pt x="772" y="1881"/>
                    </a:cubicBezTo>
                    <a:cubicBezTo>
                      <a:pt x="773" y="1879"/>
                      <a:pt x="772" y="1877"/>
                      <a:pt x="769" y="1877"/>
                    </a:cubicBezTo>
                    <a:cubicBezTo>
                      <a:pt x="768" y="1877"/>
                      <a:pt x="767" y="1877"/>
                      <a:pt x="766" y="1878"/>
                    </a:cubicBezTo>
                    <a:cubicBezTo>
                      <a:pt x="766" y="1877"/>
                      <a:pt x="767" y="1875"/>
                      <a:pt x="768" y="1875"/>
                    </a:cubicBezTo>
                    <a:cubicBezTo>
                      <a:pt x="771" y="1874"/>
                      <a:pt x="774" y="1875"/>
                      <a:pt x="775" y="1878"/>
                    </a:cubicBezTo>
                    <a:cubicBezTo>
                      <a:pt x="777" y="1881"/>
                      <a:pt x="775" y="1886"/>
                      <a:pt x="771" y="1888"/>
                    </a:cubicBezTo>
                    <a:cubicBezTo>
                      <a:pt x="769" y="1890"/>
                      <a:pt x="765" y="1890"/>
                      <a:pt x="762" y="1889"/>
                    </a:cubicBezTo>
                    <a:cubicBezTo>
                      <a:pt x="759" y="1888"/>
                      <a:pt x="757" y="1885"/>
                      <a:pt x="757" y="1882"/>
                    </a:cubicBezTo>
                    <a:cubicBezTo>
                      <a:pt x="756" y="1878"/>
                      <a:pt x="757" y="1874"/>
                      <a:pt x="760" y="1871"/>
                    </a:cubicBezTo>
                    <a:cubicBezTo>
                      <a:pt x="768" y="1866"/>
                      <a:pt x="778" y="1869"/>
                      <a:pt x="784" y="1876"/>
                    </a:cubicBezTo>
                    <a:cubicBezTo>
                      <a:pt x="786" y="1878"/>
                      <a:pt x="787" y="1880"/>
                      <a:pt x="788" y="1883"/>
                    </a:cubicBezTo>
                    <a:cubicBezTo>
                      <a:pt x="785" y="1874"/>
                      <a:pt x="780" y="1868"/>
                      <a:pt x="773" y="1861"/>
                    </a:cubicBezTo>
                    <a:cubicBezTo>
                      <a:pt x="768" y="1857"/>
                      <a:pt x="764" y="1855"/>
                      <a:pt x="758" y="1853"/>
                    </a:cubicBezTo>
                    <a:cubicBezTo>
                      <a:pt x="752" y="1851"/>
                      <a:pt x="747" y="1851"/>
                      <a:pt x="740" y="1852"/>
                    </a:cubicBezTo>
                    <a:cubicBezTo>
                      <a:pt x="737" y="1853"/>
                      <a:pt x="734" y="1854"/>
                      <a:pt x="731" y="1856"/>
                    </a:cubicBezTo>
                    <a:cubicBezTo>
                      <a:pt x="731" y="1856"/>
                      <a:pt x="731" y="1856"/>
                      <a:pt x="731" y="1856"/>
                    </a:cubicBezTo>
                    <a:cubicBezTo>
                      <a:pt x="740" y="1853"/>
                      <a:pt x="750" y="1857"/>
                      <a:pt x="748" y="1870"/>
                    </a:cubicBezTo>
                    <a:cubicBezTo>
                      <a:pt x="746" y="1879"/>
                      <a:pt x="732" y="1891"/>
                      <a:pt x="746" y="1909"/>
                    </a:cubicBezTo>
                    <a:close/>
                    <a:moveTo>
                      <a:pt x="838" y="1912"/>
                    </a:moveTo>
                    <a:cubicBezTo>
                      <a:pt x="831" y="1921"/>
                      <a:pt x="844" y="1929"/>
                      <a:pt x="847" y="1933"/>
                    </a:cubicBezTo>
                    <a:cubicBezTo>
                      <a:pt x="850" y="1936"/>
                      <a:pt x="852" y="1938"/>
                      <a:pt x="852" y="1942"/>
                    </a:cubicBezTo>
                    <a:cubicBezTo>
                      <a:pt x="854" y="1938"/>
                      <a:pt x="857" y="1927"/>
                      <a:pt x="856" y="1922"/>
                    </a:cubicBezTo>
                    <a:cubicBezTo>
                      <a:pt x="856" y="1914"/>
                      <a:pt x="850" y="1908"/>
                      <a:pt x="841" y="1909"/>
                    </a:cubicBezTo>
                    <a:cubicBezTo>
                      <a:pt x="844" y="1912"/>
                      <a:pt x="848" y="1917"/>
                      <a:pt x="848" y="1922"/>
                    </a:cubicBezTo>
                    <a:cubicBezTo>
                      <a:pt x="847" y="1919"/>
                      <a:pt x="843" y="1914"/>
                      <a:pt x="838" y="1912"/>
                    </a:cubicBezTo>
                    <a:close/>
                    <a:moveTo>
                      <a:pt x="741" y="1959"/>
                    </a:moveTo>
                    <a:cubicBezTo>
                      <a:pt x="758" y="1939"/>
                      <a:pt x="753" y="1918"/>
                      <a:pt x="757" y="1907"/>
                    </a:cubicBezTo>
                    <a:cubicBezTo>
                      <a:pt x="762" y="1894"/>
                      <a:pt x="777" y="1899"/>
                      <a:pt x="775" y="1914"/>
                    </a:cubicBezTo>
                    <a:cubicBezTo>
                      <a:pt x="773" y="1930"/>
                      <a:pt x="758" y="1948"/>
                      <a:pt x="741" y="1959"/>
                    </a:cubicBezTo>
                    <a:close/>
                    <a:moveTo>
                      <a:pt x="796" y="1890"/>
                    </a:moveTo>
                    <a:cubicBezTo>
                      <a:pt x="796" y="1869"/>
                      <a:pt x="771" y="1838"/>
                      <a:pt x="752" y="1848"/>
                    </a:cubicBezTo>
                    <a:cubicBezTo>
                      <a:pt x="750" y="1845"/>
                      <a:pt x="753" y="1839"/>
                      <a:pt x="759" y="1837"/>
                    </a:cubicBezTo>
                    <a:cubicBezTo>
                      <a:pt x="765" y="1835"/>
                      <a:pt x="774" y="1838"/>
                      <a:pt x="778" y="1846"/>
                    </a:cubicBezTo>
                    <a:cubicBezTo>
                      <a:pt x="783" y="1843"/>
                      <a:pt x="793" y="1853"/>
                      <a:pt x="796" y="1868"/>
                    </a:cubicBezTo>
                    <a:cubicBezTo>
                      <a:pt x="798" y="1859"/>
                      <a:pt x="802" y="1850"/>
                      <a:pt x="808" y="1844"/>
                    </a:cubicBezTo>
                    <a:cubicBezTo>
                      <a:pt x="815" y="1837"/>
                      <a:pt x="824" y="1830"/>
                      <a:pt x="833" y="1827"/>
                    </a:cubicBezTo>
                    <a:cubicBezTo>
                      <a:pt x="843" y="1825"/>
                      <a:pt x="854" y="1827"/>
                      <a:pt x="861" y="1834"/>
                    </a:cubicBezTo>
                    <a:cubicBezTo>
                      <a:pt x="866" y="1840"/>
                      <a:pt x="869" y="1848"/>
                      <a:pt x="867" y="1855"/>
                    </a:cubicBezTo>
                    <a:cubicBezTo>
                      <a:pt x="864" y="1860"/>
                      <a:pt x="858" y="1864"/>
                      <a:pt x="852" y="1864"/>
                    </a:cubicBezTo>
                    <a:cubicBezTo>
                      <a:pt x="846" y="1865"/>
                      <a:pt x="840" y="1862"/>
                      <a:pt x="834" y="1858"/>
                    </a:cubicBezTo>
                    <a:cubicBezTo>
                      <a:pt x="848" y="1860"/>
                      <a:pt x="850" y="1849"/>
                      <a:pt x="854" y="1846"/>
                    </a:cubicBezTo>
                    <a:cubicBezTo>
                      <a:pt x="861" y="1841"/>
                      <a:pt x="866" y="1845"/>
                      <a:pt x="866" y="1851"/>
                    </a:cubicBezTo>
                    <a:cubicBezTo>
                      <a:pt x="866" y="1851"/>
                      <a:pt x="866" y="1851"/>
                      <a:pt x="866" y="1851"/>
                    </a:cubicBezTo>
                    <a:cubicBezTo>
                      <a:pt x="867" y="1845"/>
                      <a:pt x="864" y="1840"/>
                      <a:pt x="861" y="1836"/>
                    </a:cubicBezTo>
                    <a:cubicBezTo>
                      <a:pt x="854" y="1829"/>
                      <a:pt x="846" y="1826"/>
                      <a:pt x="836" y="1828"/>
                    </a:cubicBezTo>
                    <a:cubicBezTo>
                      <a:pt x="839" y="1828"/>
                      <a:pt x="841" y="1828"/>
                      <a:pt x="843" y="1829"/>
                    </a:cubicBezTo>
                    <a:cubicBezTo>
                      <a:pt x="847" y="1831"/>
                      <a:pt x="851" y="1835"/>
                      <a:pt x="850" y="1840"/>
                    </a:cubicBezTo>
                    <a:cubicBezTo>
                      <a:pt x="850" y="1842"/>
                      <a:pt x="848" y="1844"/>
                      <a:pt x="846" y="1845"/>
                    </a:cubicBezTo>
                    <a:cubicBezTo>
                      <a:pt x="844" y="1845"/>
                      <a:pt x="842" y="1845"/>
                      <a:pt x="840" y="1844"/>
                    </a:cubicBezTo>
                    <a:cubicBezTo>
                      <a:pt x="839" y="1843"/>
                      <a:pt x="838" y="1841"/>
                      <a:pt x="838" y="1839"/>
                    </a:cubicBezTo>
                    <a:cubicBezTo>
                      <a:pt x="838" y="1836"/>
                      <a:pt x="840" y="1834"/>
                      <a:pt x="843" y="1834"/>
                    </a:cubicBezTo>
                    <a:cubicBezTo>
                      <a:pt x="844" y="1834"/>
                      <a:pt x="846" y="1835"/>
                      <a:pt x="846" y="1836"/>
                    </a:cubicBezTo>
                    <a:cubicBezTo>
                      <a:pt x="846" y="1837"/>
                      <a:pt x="846" y="1838"/>
                      <a:pt x="845" y="1839"/>
                    </a:cubicBezTo>
                    <a:cubicBezTo>
                      <a:pt x="845" y="1838"/>
                      <a:pt x="845" y="1837"/>
                      <a:pt x="845" y="1837"/>
                    </a:cubicBezTo>
                    <a:cubicBezTo>
                      <a:pt x="844" y="1835"/>
                      <a:pt x="843" y="1836"/>
                      <a:pt x="842" y="1837"/>
                    </a:cubicBezTo>
                    <a:cubicBezTo>
                      <a:pt x="841" y="1837"/>
                      <a:pt x="841" y="1838"/>
                      <a:pt x="842" y="1839"/>
                    </a:cubicBezTo>
                    <a:cubicBezTo>
                      <a:pt x="842" y="1841"/>
                      <a:pt x="843" y="1841"/>
                      <a:pt x="845" y="1841"/>
                    </a:cubicBezTo>
                    <a:cubicBezTo>
                      <a:pt x="846" y="1841"/>
                      <a:pt x="847" y="1840"/>
                      <a:pt x="848" y="1838"/>
                    </a:cubicBezTo>
                    <a:cubicBezTo>
                      <a:pt x="848" y="1834"/>
                      <a:pt x="843" y="1830"/>
                      <a:pt x="839" y="1829"/>
                    </a:cubicBezTo>
                    <a:cubicBezTo>
                      <a:pt x="833" y="1828"/>
                      <a:pt x="825" y="1832"/>
                      <a:pt x="820" y="1836"/>
                    </a:cubicBezTo>
                    <a:cubicBezTo>
                      <a:pt x="806" y="1845"/>
                      <a:pt x="798" y="1859"/>
                      <a:pt x="797" y="1874"/>
                    </a:cubicBezTo>
                    <a:cubicBezTo>
                      <a:pt x="797" y="1879"/>
                      <a:pt x="797" y="1884"/>
                      <a:pt x="796" y="1890"/>
                    </a:cubicBezTo>
                    <a:close/>
                    <a:moveTo>
                      <a:pt x="798" y="1909"/>
                    </a:moveTo>
                    <a:cubicBezTo>
                      <a:pt x="798" y="1899"/>
                      <a:pt x="815" y="1895"/>
                      <a:pt x="825" y="1897"/>
                    </a:cubicBezTo>
                    <a:cubicBezTo>
                      <a:pt x="836" y="1899"/>
                      <a:pt x="849" y="1904"/>
                      <a:pt x="860" y="1896"/>
                    </a:cubicBezTo>
                    <a:cubicBezTo>
                      <a:pt x="866" y="1892"/>
                      <a:pt x="869" y="1885"/>
                      <a:pt x="868" y="1878"/>
                    </a:cubicBezTo>
                    <a:cubicBezTo>
                      <a:pt x="867" y="1874"/>
                      <a:pt x="864" y="1871"/>
                      <a:pt x="859" y="1871"/>
                    </a:cubicBezTo>
                    <a:cubicBezTo>
                      <a:pt x="862" y="1873"/>
                      <a:pt x="864" y="1879"/>
                      <a:pt x="861" y="1883"/>
                    </a:cubicBezTo>
                    <a:cubicBezTo>
                      <a:pt x="859" y="1887"/>
                      <a:pt x="853" y="1888"/>
                      <a:pt x="848" y="1887"/>
                    </a:cubicBezTo>
                    <a:cubicBezTo>
                      <a:pt x="838" y="1884"/>
                      <a:pt x="829" y="1879"/>
                      <a:pt x="819" y="1881"/>
                    </a:cubicBezTo>
                    <a:cubicBezTo>
                      <a:pt x="806" y="1882"/>
                      <a:pt x="795" y="1894"/>
                      <a:pt x="798" y="1909"/>
                    </a:cubicBezTo>
                    <a:close/>
                    <a:moveTo>
                      <a:pt x="805" y="1956"/>
                    </a:moveTo>
                    <a:cubicBezTo>
                      <a:pt x="816" y="1956"/>
                      <a:pt x="829" y="1945"/>
                      <a:pt x="833" y="1935"/>
                    </a:cubicBezTo>
                    <a:cubicBezTo>
                      <a:pt x="836" y="1924"/>
                      <a:pt x="828" y="1918"/>
                      <a:pt x="821" y="1929"/>
                    </a:cubicBezTo>
                    <a:cubicBezTo>
                      <a:pt x="816" y="1937"/>
                      <a:pt x="814" y="1952"/>
                      <a:pt x="805" y="1956"/>
                    </a:cubicBezTo>
                    <a:close/>
                    <a:moveTo>
                      <a:pt x="655" y="2096"/>
                    </a:moveTo>
                    <a:cubicBezTo>
                      <a:pt x="630" y="2117"/>
                      <a:pt x="629" y="2168"/>
                      <a:pt x="659" y="2176"/>
                    </a:cubicBezTo>
                    <a:cubicBezTo>
                      <a:pt x="657" y="2182"/>
                      <a:pt x="647" y="2185"/>
                      <a:pt x="639" y="2180"/>
                    </a:cubicBezTo>
                    <a:cubicBezTo>
                      <a:pt x="631" y="2175"/>
                      <a:pt x="627" y="2162"/>
                      <a:pt x="633" y="2149"/>
                    </a:cubicBezTo>
                    <a:cubicBezTo>
                      <a:pt x="621" y="2145"/>
                      <a:pt x="626" y="2110"/>
                      <a:pt x="655" y="2096"/>
                    </a:cubicBezTo>
                    <a:close/>
                    <a:moveTo>
                      <a:pt x="535" y="2026"/>
                    </a:moveTo>
                    <a:cubicBezTo>
                      <a:pt x="536" y="2023"/>
                      <a:pt x="539" y="2022"/>
                      <a:pt x="542" y="2024"/>
                    </a:cubicBezTo>
                    <a:cubicBezTo>
                      <a:pt x="544" y="2025"/>
                      <a:pt x="545" y="2028"/>
                      <a:pt x="544" y="2030"/>
                    </a:cubicBezTo>
                    <a:cubicBezTo>
                      <a:pt x="542" y="2033"/>
                      <a:pt x="539" y="2034"/>
                      <a:pt x="537" y="2033"/>
                    </a:cubicBezTo>
                    <a:cubicBezTo>
                      <a:pt x="535" y="2031"/>
                      <a:pt x="534" y="2028"/>
                      <a:pt x="535" y="2026"/>
                    </a:cubicBezTo>
                    <a:close/>
                    <a:moveTo>
                      <a:pt x="537" y="2016"/>
                    </a:moveTo>
                    <a:cubicBezTo>
                      <a:pt x="538" y="2014"/>
                      <a:pt x="540" y="2014"/>
                      <a:pt x="542" y="2015"/>
                    </a:cubicBezTo>
                    <a:cubicBezTo>
                      <a:pt x="544" y="2016"/>
                      <a:pt x="545" y="2018"/>
                      <a:pt x="544" y="2020"/>
                    </a:cubicBezTo>
                    <a:cubicBezTo>
                      <a:pt x="543" y="2022"/>
                      <a:pt x="541" y="2022"/>
                      <a:pt x="539" y="2022"/>
                    </a:cubicBezTo>
                    <a:cubicBezTo>
                      <a:pt x="537" y="2021"/>
                      <a:pt x="536" y="2018"/>
                      <a:pt x="537" y="2016"/>
                    </a:cubicBezTo>
                    <a:close/>
                    <a:moveTo>
                      <a:pt x="538" y="2038"/>
                    </a:moveTo>
                    <a:cubicBezTo>
                      <a:pt x="540" y="2034"/>
                      <a:pt x="545" y="2033"/>
                      <a:pt x="548" y="2035"/>
                    </a:cubicBezTo>
                    <a:cubicBezTo>
                      <a:pt x="552" y="2037"/>
                      <a:pt x="554" y="2041"/>
                      <a:pt x="552" y="2045"/>
                    </a:cubicBezTo>
                    <a:cubicBezTo>
                      <a:pt x="550" y="2049"/>
                      <a:pt x="545" y="2050"/>
                      <a:pt x="541" y="2048"/>
                    </a:cubicBezTo>
                    <a:cubicBezTo>
                      <a:pt x="538" y="2046"/>
                      <a:pt x="536" y="2042"/>
                      <a:pt x="538" y="2038"/>
                    </a:cubicBezTo>
                    <a:close/>
                    <a:moveTo>
                      <a:pt x="699" y="2000"/>
                    </a:moveTo>
                    <a:cubicBezTo>
                      <a:pt x="706" y="2008"/>
                      <a:pt x="710" y="2024"/>
                      <a:pt x="707" y="2039"/>
                    </a:cubicBezTo>
                    <a:cubicBezTo>
                      <a:pt x="704" y="2050"/>
                      <a:pt x="697" y="2060"/>
                      <a:pt x="689" y="2066"/>
                    </a:cubicBezTo>
                    <a:cubicBezTo>
                      <a:pt x="684" y="2070"/>
                      <a:pt x="679" y="2072"/>
                      <a:pt x="674" y="2072"/>
                    </a:cubicBezTo>
                    <a:cubicBezTo>
                      <a:pt x="665" y="2072"/>
                      <a:pt x="657" y="2068"/>
                      <a:pt x="655" y="2062"/>
                    </a:cubicBezTo>
                    <a:cubicBezTo>
                      <a:pt x="652" y="2055"/>
                      <a:pt x="656" y="2048"/>
                      <a:pt x="662" y="2047"/>
                    </a:cubicBezTo>
                    <a:cubicBezTo>
                      <a:pt x="659" y="2057"/>
                      <a:pt x="668" y="2064"/>
                      <a:pt x="678" y="2062"/>
                    </a:cubicBezTo>
                    <a:cubicBezTo>
                      <a:pt x="689" y="2059"/>
                      <a:pt x="699" y="2047"/>
                      <a:pt x="702" y="2037"/>
                    </a:cubicBezTo>
                    <a:cubicBezTo>
                      <a:pt x="707" y="2019"/>
                      <a:pt x="702" y="2007"/>
                      <a:pt x="699" y="2000"/>
                    </a:cubicBezTo>
                    <a:close/>
                    <a:moveTo>
                      <a:pt x="674" y="2079"/>
                    </a:moveTo>
                    <a:cubicBezTo>
                      <a:pt x="643" y="2094"/>
                      <a:pt x="604" y="2083"/>
                      <a:pt x="592" y="2061"/>
                    </a:cubicBezTo>
                    <a:cubicBezTo>
                      <a:pt x="580" y="2037"/>
                      <a:pt x="601" y="2027"/>
                      <a:pt x="612" y="2048"/>
                    </a:cubicBezTo>
                    <a:cubicBezTo>
                      <a:pt x="618" y="2059"/>
                      <a:pt x="641" y="2089"/>
                      <a:pt x="674" y="2079"/>
                    </a:cubicBezTo>
                    <a:close/>
                    <a:moveTo>
                      <a:pt x="974" y="1825"/>
                    </a:moveTo>
                    <a:cubicBezTo>
                      <a:pt x="957" y="1845"/>
                      <a:pt x="962" y="1865"/>
                      <a:pt x="958" y="1876"/>
                    </a:cubicBezTo>
                    <a:cubicBezTo>
                      <a:pt x="953" y="1889"/>
                      <a:pt x="939" y="1884"/>
                      <a:pt x="941" y="1869"/>
                    </a:cubicBezTo>
                    <a:cubicBezTo>
                      <a:pt x="943" y="1853"/>
                      <a:pt x="957" y="1836"/>
                      <a:pt x="974" y="1825"/>
                    </a:cubicBezTo>
                    <a:close/>
                    <a:moveTo>
                      <a:pt x="905" y="1875"/>
                    </a:moveTo>
                    <a:cubicBezTo>
                      <a:pt x="905" y="1873"/>
                      <a:pt x="906" y="1871"/>
                      <a:pt x="908" y="1870"/>
                    </a:cubicBezTo>
                    <a:cubicBezTo>
                      <a:pt x="910" y="1868"/>
                      <a:pt x="914" y="1868"/>
                      <a:pt x="917" y="1870"/>
                    </a:cubicBezTo>
                    <a:cubicBezTo>
                      <a:pt x="920" y="1872"/>
                      <a:pt x="920" y="1877"/>
                      <a:pt x="919" y="1879"/>
                    </a:cubicBezTo>
                    <a:cubicBezTo>
                      <a:pt x="917" y="1885"/>
                      <a:pt x="912" y="1883"/>
                      <a:pt x="909" y="1884"/>
                    </a:cubicBezTo>
                    <a:cubicBezTo>
                      <a:pt x="905" y="1886"/>
                      <a:pt x="903" y="1891"/>
                      <a:pt x="904" y="1896"/>
                    </a:cubicBezTo>
                    <a:cubicBezTo>
                      <a:pt x="905" y="1902"/>
                      <a:pt x="910" y="1907"/>
                      <a:pt x="916" y="1907"/>
                    </a:cubicBezTo>
                    <a:cubicBezTo>
                      <a:pt x="919" y="1908"/>
                      <a:pt x="923" y="1906"/>
                      <a:pt x="924" y="1902"/>
                    </a:cubicBezTo>
                    <a:cubicBezTo>
                      <a:pt x="920" y="1904"/>
                      <a:pt x="915" y="1902"/>
                      <a:pt x="916" y="1897"/>
                    </a:cubicBezTo>
                    <a:cubicBezTo>
                      <a:pt x="917" y="1894"/>
                      <a:pt x="921" y="1890"/>
                      <a:pt x="924" y="1885"/>
                    </a:cubicBezTo>
                    <a:cubicBezTo>
                      <a:pt x="928" y="1880"/>
                      <a:pt x="930" y="1875"/>
                      <a:pt x="930" y="1870"/>
                    </a:cubicBezTo>
                    <a:cubicBezTo>
                      <a:pt x="930" y="1860"/>
                      <a:pt x="920" y="1852"/>
                      <a:pt x="911" y="1854"/>
                    </a:cubicBezTo>
                    <a:cubicBezTo>
                      <a:pt x="905" y="1855"/>
                      <a:pt x="902" y="1859"/>
                      <a:pt x="899" y="1863"/>
                    </a:cubicBezTo>
                    <a:cubicBezTo>
                      <a:pt x="896" y="1867"/>
                      <a:pt x="891" y="1881"/>
                      <a:pt x="884" y="1883"/>
                    </a:cubicBezTo>
                    <a:cubicBezTo>
                      <a:pt x="880" y="1885"/>
                      <a:pt x="876" y="1882"/>
                      <a:pt x="876" y="1879"/>
                    </a:cubicBezTo>
                    <a:cubicBezTo>
                      <a:pt x="872" y="1880"/>
                      <a:pt x="872" y="1887"/>
                      <a:pt x="875" y="1890"/>
                    </a:cubicBezTo>
                    <a:cubicBezTo>
                      <a:pt x="881" y="1896"/>
                      <a:pt x="893" y="1896"/>
                      <a:pt x="900" y="1888"/>
                    </a:cubicBezTo>
                    <a:cubicBezTo>
                      <a:pt x="903" y="1885"/>
                      <a:pt x="904" y="1881"/>
                      <a:pt x="905" y="1875"/>
                    </a:cubicBezTo>
                    <a:close/>
                    <a:moveTo>
                      <a:pt x="902" y="1892"/>
                    </a:moveTo>
                    <a:cubicBezTo>
                      <a:pt x="899" y="1903"/>
                      <a:pt x="887" y="1916"/>
                      <a:pt x="875" y="1918"/>
                    </a:cubicBezTo>
                    <a:cubicBezTo>
                      <a:pt x="864" y="1921"/>
                      <a:pt x="858" y="1911"/>
                      <a:pt x="870" y="1906"/>
                    </a:cubicBezTo>
                    <a:cubicBezTo>
                      <a:pt x="880" y="1901"/>
                      <a:pt x="896" y="1901"/>
                      <a:pt x="902" y="1892"/>
                    </a:cubicBezTo>
                    <a:close/>
                    <a:moveTo>
                      <a:pt x="921" y="1853"/>
                    </a:moveTo>
                    <a:cubicBezTo>
                      <a:pt x="927" y="1855"/>
                      <a:pt x="931" y="1861"/>
                      <a:pt x="931" y="1865"/>
                    </a:cubicBezTo>
                    <a:cubicBezTo>
                      <a:pt x="937" y="1865"/>
                      <a:pt x="942" y="1854"/>
                      <a:pt x="935" y="1848"/>
                    </a:cubicBezTo>
                    <a:cubicBezTo>
                      <a:pt x="930" y="1845"/>
                      <a:pt x="922" y="1848"/>
                      <a:pt x="921" y="1853"/>
                    </a:cubicBezTo>
                    <a:close/>
                    <a:moveTo>
                      <a:pt x="713" y="1577"/>
                    </a:moveTo>
                    <a:cubicBezTo>
                      <a:pt x="716" y="1574"/>
                      <a:pt x="719" y="1574"/>
                      <a:pt x="722" y="1576"/>
                    </a:cubicBezTo>
                    <a:cubicBezTo>
                      <a:pt x="726" y="1581"/>
                      <a:pt x="722" y="1587"/>
                      <a:pt x="717" y="1587"/>
                    </a:cubicBezTo>
                    <a:cubicBezTo>
                      <a:pt x="713" y="1587"/>
                      <a:pt x="711" y="1584"/>
                      <a:pt x="706" y="1586"/>
                    </a:cubicBezTo>
                    <a:cubicBezTo>
                      <a:pt x="711" y="1583"/>
                      <a:pt x="710" y="1580"/>
                      <a:pt x="713" y="1577"/>
                    </a:cubicBezTo>
                    <a:close/>
                    <a:moveTo>
                      <a:pt x="930" y="1386"/>
                    </a:moveTo>
                    <a:cubicBezTo>
                      <a:pt x="951" y="1402"/>
                      <a:pt x="955" y="1424"/>
                      <a:pt x="950" y="1442"/>
                    </a:cubicBezTo>
                    <a:cubicBezTo>
                      <a:pt x="946" y="1458"/>
                      <a:pt x="933" y="1463"/>
                      <a:pt x="930" y="1473"/>
                    </a:cubicBezTo>
                    <a:cubicBezTo>
                      <a:pt x="929" y="1477"/>
                      <a:pt x="929" y="1481"/>
                      <a:pt x="932" y="1485"/>
                    </a:cubicBezTo>
                    <a:cubicBezTo>
                      <a:pt x="920" y="1483"/>
                      <a:pt x="915" y="1471"/>
                      <a:pt x="919" y="1460"/>
                    </a:cubicBezTo>
                    <a:cubicBezTo>
                      <a:pt x="924" y="1447"/>
                      <a:pt x="935" y="1443"/>
                      <a:pt x="938" y="1428"/>
                    </a:cubicBezTo>
                    <a:cubicBezTo>
                      <a:pt x="942" y="1413"/>
                      <a:pt x="939" y="1397"/>
                      <a:pt x="930" y="1386"/>
                    </a:cubicBezTo>
                    <a:close/>
                    <a:moveTo>
                      <a:pt x="904" y="1335"/>
                    </a:moveTo>
                    <a:cubicBezTo>
                      <a:pt x="925" y="1347"/>
                      <a:pt x="927" y="1372"/>
                      <a:pt x="932" y="1382"/>
                    </a:cubicBezTo>
                    <a:cubicBezTo>
                      <a:pt x="939" y="1397"/>
                      <a:pt x="952" y="1393"/>
                      <a:pt x="948" y="1375"/>
                    </a:cubicBezTo>
                    <a:cubicBezTo>
                      <a:pt x="944" y="1357"/>
                      <a:pt x="924" y="1338"/>
                      <a:pt x="904" y="1335"/>
                    </a:cubicBezTo>
                    <a:close/>
                    <a:moveTo>
                      <a:pt x="325" y="1598"/>
                    </a:moveTo>
                    <a:cubicBezTo>
                      <a:pt x="305" y="1586"/>
                      <a:pt x="280" y="1593"/>
                      <a:pt x="267" y="1606"/>
                    </a:cubicBezTo>
                    <a:cubicBezTo>
                      <a:pt x="256" y="1617"/>
                      <a:pt x="263" y="1631"/>
                      <a:pt x="277" y="1617"/>
                    </a:cubicBezTo>
                    <a:cubicBezTo>
                      <a:pt x="288" y="1606"/>
                      <a:pt x="301" y="1593"/>
                      <a:pt x="325" y="1598"/>
                    </a:cubicBezTo>
                    <a:close/>
                    <a:moveTo>
                      <a:pt x="212" y="1875"/>
                    </a:moveTo>
                    <a:cubicBezTo>
                      <a:pt x="196" y="1866"/>
                      <a:pt x="183" y="1842"/>
                      <a:pt x="183" y="1824"/>
                    </a:cubicBezTo>
                    <a:cubicBezTo>
                      <a:pt x="183" y="1806"/>
                      <a:pt x="199" y="1803"/>
                      <a:pt x="202" y="1823"/>
                    </a:cubicBezTo>
                    <a:cubicBezTo>
                      <a:pt x="205" y="1839"/>
                      <a:pt x="198" y="1859"/>
                      <a:pt x="212" y="1875"/>
                    </a:cubicBezTo>
                    <a:close/>
                    <a:moveTo>
                      <a:pt x="274" y="1590"/>
                    </a:moveTo>
                    <a:cubicBezTo>
                      <a:pt x="250" y="1592"/>
                      <a:pt x="240" y="1611"/>
                      <a:pt x="236" y="1630"/>
                    </a:cubicBezTo>
                    <a:cubicBezTo>
                      <a:pt x="234" y="1640"/>
                      <a:pt x="235" y="1655"/>
                      <a:pt x="227" y="1662"/>
                    </a:cubicBezTo>
                    <a:cubicBezTo>
                      <a:pt x="243" y="1666"/>
                      <a:pt x="246" y="1634"/>
                      <a:pt x="248" y="1624"/>
                    </a:cubicBezTo>
                    <a:cubicBezTo>
                      <a:pt x="251" y="1607"/>
                      <a:pt x="260" y="1595"/>
                      <a:pt x="274" y="1590"/>
                    </a:cubicBezTo>
                    <a:close/>
                    <a:moveTo>
                      <a:pt x="258" y="1744"/>
                    </a:moveTo>
                    <a:cubicBezTo>
                      <a:pt x="276" y="1725"/>
                      <a:pt x="304" y="1711"/>
                      <a:pt x="321" y="1715"/>
                    </a:cubicBezTo>
                    <a:cubicBezTo>
                      <a:pt x="339" y="1719"/>
                      <a:pt x="341" y="1737"/>
                      <a:pt x="320" y="1736"/>
                    </a:cubicBezTo>
                    <a:cubicBezTo>
                      <a:pt x="304" y="1735"/>
                      <a:pt x="279" y="1731"/>
                      <a:pt x="258" y="1744"/>
                    </a:cubicBezTo>
                    <a:close/>
                    <a:moveTo>
                      <a:pt x="126" y="1815"/>
                    </a:moveTo>
                    <a:cubicBezTo>
                      <a:pt x="122" y="1815"/>
                      <a:pt x="119" y="1811"/>
                      <a:pt x="120" y="1807"/>
                    </a:cubicBezTo>
                    <a:cubicBezTo>
                      <a:pt x="121" y="1801"/>
                      <a:pt x="130" y="1801"/>
                      <a:pt x="133" y="1805"/>
                    </a:cubicBezTo>
                    <a:cubicBezTo>
                      <a:pt x="135" y="1809"/>
                      <a:pt x="134" y="1813"/>
                      <a:pt x="139" y="1816"/>
                    </a:cubicBezTo>
                    <a:cubicBezTo>
                      <a:pt x="133" y="1814"/>
                      <a:pt x="131" y="1816"/>
                      <a:pt x="126" y="1815"/>
                    </a:cubicBezTo>
                    <a:close/>
                    <a:moveTo>
                      <a:pt x="126" y="1817"/>
                    </a:moveTo>
                    <a:cubicBezTo>
                      <a:pt x="124" y="1817"/>
                      <a:pt x="121" y="1816"/>
                      <a:pt x="120" y="1814"/>
                    </a:cubicBezTo>
                    <a:cubicBezTo>
                      <a:pt x="118" y="1811"/>
                      <a:pt x="117" y="1808"/>
                      <a:pt x="119" y="1804"/>
                    </a:cubicBezTo>
                    <a:cubicBezTo>
                      <a:pt x="122" y="1800"/>
                      <a:pt x="126" y="1799"/>
                      <a:pt x="130" y="1801"/>
                    </a:cubicBezTo>
                    <a:cubicBezTo>
                      <a:pt x="136" y="1803"/>
                      <a:pt x="134" y="1808"/>
                      <a:pt x="136" y="1812"/>
                    </a:cubicBezTo>
                    <a:cubicBezTo>
                      <a:pt x="138" y="1816"/>
                      <a:pt x="144" y="1817"/>
                      <a:pt x="149" y="1816"/>
                    </a:cubicBezTo>
                    <a:cubicBezTo>
                      <a:pt x="156" y="1814"/>
                      <a:pt x="161" y="1809"/>
                      <a:pt x="161" y="1802"/>
                    </a:cubicBezTo>
                    <a:cubicBezTo>
                      <a:pt x="161" y="1798"/>
                      <a:pt x="159" y="1794"/>
                      <a:pt x="155" y="1794"/>
                    </a:cubicBezTo>
                    <a:cubicBezTo>
                      <a:pt x="157" y="1797"/>
                      <a:pt x="155" y="1803"/>
                      <a:pt x="149" y="1802"/>
                    </a:cubicBezTo>
                    <a:cubicBezTo>
                      <a:pt x="146" y="1802"/>
                      <a:pt x="141" y="1798"/>
                      <a:pt x="136" y="1795"/>
                    </a:cubicBezTo>
                    <a:cubicBezTo>
                      <a:pt x="130" y="1791"/>
                      <a:pt x="124" y="1789"/>
                      <a:pt x="119" y="1789"/>
                    </a:cubicBezTo>
                    <a:cubicBezTo>
                      <a:pt x="107" y="1790"/>
                      <a:pt x="99" y="1801"/>
                      <a:pt x="102" y="1812"/>
                    </a:cubicBezTo>
                    <a:cubicBezTo>
                      <a:pt x="104" y="1818"/>
                      <a:pt x="108" y="1822"/>
                      <a:pt x="113" y="1825"/>
                    </a:cubicBezTo>
                    <a:cubicBezTo>
                      <a:pt x="118" y="1828"/>
                      <a:pt x="134" y="1832"/>
                      <a:pt x="137" y="1839"/>
                    </a:cubicBezTo>
                    <a:cubicBezTo>
                      <a:pt x="139" y="1844"/>
                      <a:pt x="136" y="1848"/>
                      <a:pt x="133" y="1849"/>
                    </a:cubicBezTo>
                    <a:cubicBezTo>
                      <a:pt x="135" y="1853"/>
                      <a:pt x="142" y="1852"/>
                      <a:pt x="145" y="1848"/>
                    </a:cubicBezTo>
                    <a:cubicBezTo>
                      <a:pt x="152" y="1841"/>
                      <a:pt x="151" y="1828"/>
                      <a:pt x="141" y="1821"/>
                    </a:cubicBezTo>
                    <a:cubicBezTo>
                      <a:pt x="137" y="1818"/>
                      <a:pt x="133" y="1818"/>
                      <a:pt x="126" y="1817"/>
                    </a:cubicBezTo>
                    <a:close/>
                    <a:moveTo>
                      <a:pt x="145" y="1819"/>
                    </a:moveTo>
                    <a:cubicBezTo>
                      <a:pt x="158" y="1820"/>
                      <a:pt x="173" y="1833"/>
                      <a:pt x="177" y="1846"/>
                    </a:cubicBezTo>
                    <a:cubicBezTo>
                      <a:pt x="180" y="1859"/>
                      <a:pt x="170" y="1866"/>
                      <a:pt x="163" y="1853"/>
                    </a:cubicBezTo>
                    <a:cubicBezTo>
                      <a:pt x="158" y="1843"/>
                      <a:pt x="156" y="1824"/>
                      <a:pt x="145" y="1819"/>
                    </a:cubicBezTo>
                    <a:close/>
                    <a:moveTo>
                      <a:pt x="91" y="1784"/>
                    </a:moveTo>
                    <a:cubicBezTo>
                      <a:pt x="91" y="1783"/>
                      <a:pt x="93" y="1782"/>
                      <a:pt x="94" y="1782"/>
                    </a:cubicBezTo>
                    <a:cubicBezTo>
                      <a:pt x="85" y="1776"/>
                      <a:pt x="73" y="1763"/>
                      <a:pt x="64" y="1748"/>
                    </a:cubicBezTo>
                    <a:cubicBezTo>
                      <a:pt x="68" y="1751"/>
                      <a:pt x="71" y="1754"/>
                      <a:pt x="75" y="1756"/>
                    </a:cubicBezTo>
                    <a:cubicBezTo>
                      <a:pt x="104" y="1772"/>
                      <a:pt x="120" y="1755"/>
                      <a:pt x="147" y="1756"/>
                    </a:cubicBezTo>
                    <a:cubicBezTo>
                      <a:pt x="157" y="1756"/>
                      <a:pt x="167" y="1762"/>
                      <a:pt x="164" y="1774"/>
                    </a:cubicBezTo>
                    <a:cubicBezTo>
                      <a:pt x="163" y="1780"/>
                      <a:pt x="159" y="1784"/>
                      <a:pt x="153" y="1786"/>
                    </a:cubicBezTo>
                    <a:cubicBezTo>
                      <a:pt x="149" y="1787"/>
                      <a:pt x="146" y="1786"/>
                      <a:pt x="143" y="1784"/>
                    </a:cubicBezTo>
                    <a:cubicBezTo>
                      <a:pt x="141" y="1783"/>
                      <a:pt x="140" y="1781"/>
                      <a:pt x="139" y="1780"/>
                    </a:cubicBezTo>
                    <a:cubicBezTo>
                      <a:pt x="140" y="1780"/>
                      <a:pt x="139" y="1780"/>
                      <a:pt x="141" y="1782"/>
                    </a:cubicBezTo>
                    <a:cubicBezTo>
                      <a:pt x="144" y="1783"/>
                      <a:pt x="150" y="1783"/>
                      <a:pt x="152" y="1780"/>
                    </a:cubicBezTo>
                    <a:cubicBezTo>
                      <a:pt x="155" y="1776"/>
                      <a:pt x="154" y="1771"/>
                      <a:pt x="150" y="1769"/>
                    </a:cubicBezTo>
                    <a:cubicBezTo>
                      <a:pt x="147" y="1766"/>
                      <a:pt x="143" y="1767"/>
                      <a:pt x="140" y="1770"/>
                    </a:cubicBezTo>
                    <a:cubicBezTo>
                      <a:pt x="135" y="1774"/>
                      <a:pt x="138" y="1781"/>
                      <a:pt x="142" y="1785"/>
                    </a:cubicBezTo>
                    <a:cubicBezTo>
                      <a:pt x="146" y="1787"/>
                      <a:pt x="149" y="1788"/>
                      <a:pt x="154" y="1788"/>
                    </a:cubicBezTo>
                    <a:cubicBezTo>
                      <a:pt x="160" y="1786"/>
                      <a:pt x="165" y="1781"/>
                      <a:pt x="167" y="1775"/>
                    </a:cubicBezTo>
                    <a:cubicBezTo>
                      <a:pt x="171" y="1760"/>
                      <a:pt x="159" y="1753"/>
                      <a:pt x="148" y="1753"/>
                    </a:cubicBezTo>
                    <a:cubicBezTo>
                      <a:pt x="120" y="1752"/>
                      <a:pt x="103" y="1770"/>
                      <a:pt x="75" y="1751"/>
                    </a:cubicBezTo>
                    <a:cubicBezTo>
                      <a:pt x="64" y="1744"/>
                      <a:pt x="55" y="1731"/>
                      <a:pt x="55" y="1715"/>
                    </a:cubicBezTo>
                    <a:cubicBezTo>
                      <a:pt x="56" y="1694"/>
                      <a:pt x="71" y="1676"/>
                      <a:pt x="93" y="1675"/>
                    </a:cubicBezTo>
                    <a:cubicBezTo>
                      <a:pt x="69" y="1676"/>
                      <a:pt x="58" y="1707"/>
                      <a:pt x="66" y="1729"/>
                    </a:cubicBezTo>
                    <a:cubicBezTo>
                      <a:pt x="71" y="1741"/>
                      <a:pt x="82" y="1753"/>
                      <a:pt x="97" y="1755"/>
                    </a:cubicBezTo>
                    <a:cubicBezTo>
                      <a:pt x="127" y="1759"/>
                      <a:pt x="131" y="1726"/>
                      <a:pt x="103" y="1722"/>
                    </a:cubicBezTo>
                    <a:cubicBezTo>
                      <a:pt x="89" y="1720"/>
                      <a:pt x="78" y="1710"/>
                      <a:pt x="79" y="1695"/>
                    </a:cubicBezTo>
                    <a:cubicBezTo>
                      <a:pt x="80" y="1686"/>
                      <a:pt x="86" y="1678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2" y="1675"/>
                      <a:pt x="91" y="1675"/>
                      <a:pt x="90" y="1675"/>
                    </a:cubicBezTo>
                    <a:cubicBezTo>
                      <a:pt x="96" y="1674"/>
                      <a:pt x="102" y="1673"/>
                      <a:pt x="108" y="1671"/>
                    </a:cubicBezTo>
                    <a:cubicBezTo>
                      <a:pt x="121" y="1666"/>
                      <a:pt x="130" y="1660"/>
                      <a:pt x="139" y="1649"/>
                    </a:cubicBezTo>
                    <a:cubicBezTo>
                      <a:pt x="139" y="1648"/>
                      <a:pt x="139" y="1648"/>
                      <a:pt x="139" y="1648"/>
                    </a:cubicBezTo>
                    <a:cubicBezTo>
                      <a:pt x="137" y="1661"/>
                      <a:pt x="127" y="1680"/>
                      <a:pt x="117" y="1686"/>
                    </a:cubicBezTo>
                    <a:cubicBezTo>
                      <a:pt x="117" y="1686"/>
                      <a:pt x="118" y="1687"/>
                      <a:pt x="118" y="1688"/>
                    </a:cubicBezTo>
                    <a:cubicBezTo>
                      <a:pt x="127" y="1683"/>
                      <a:pt x="137" y="1668"/>
                      <a:pt x="140" y="1656"/>
                    </a:cubicBezTo>
                    <a:cubicBezTo>
                      <a:pt x="141" y="1657"/>
                      <a:pt x="141" y="1659"/>
                      <a:pt x="141" y="1661"/>
                    </a:cubicBezTo>
                    <a:cubicBezTo>
                      <a:pt x="141" y="1661"/>
                      <a:pt x="141" y="1661"/>
                      <a:pt x="141" y="1661"/>
                    </a:cubicBezTo>
                    <a:cubicBezTo>
                      <a:pt x="143" y="1670"/>
                      <a:pt x="145" y="1678"/>
                      <a:pt x="148" y="1686"/>
                    </a:cubicBezTo>
                    <a:cubicBezTo>
                      <a:pt x="152" y="1695"/>
                      <a:pt x="159" y="1706"/>
                      <a:pt x="157" y="1716"/>
                    </a:cubicBezTo>
                    <a:cubicBezTo>
                      <a:pt x="155" y="1724"/>
                      <a:pt x="148" y="1730"/>
                      <a:pt x="139" y="1732"/>
                    </a:cubicBezTo>
                    <a:cubicBezTo>
                      <a:pt x="131" y="1733"/>
                      <a:pt x="123" y="1730"/>
                      <a:pt x="118" y="1723"/>
                    </a:cubicBezTo>
                    <a:cubicBezTo>
                      <a:pt x="114" y="1717"/>
                      <a:pt x="114" y="1709"/>
                      <a:pt x="118" y="1704"/>
                    </a:cubicBezTo>
                    <a:cubicBezTo>
                      <a:pt x="121" y="1699"/>
                      <a:pt x="127" y="1697"/>
                      <a:pt x="133" y="1698"/>
                    </a:cubicBezTo>
                    <a:cubicBezTo>
                      <a:pt x="129" y="1698"/>
                      <a:pt x="125" y="1700"/>
                      <a:pt x="123" y="1704"/>
                    </a:cubicBezTo>
                    <a:cubicBezTo>
                      <a:pt x="121" y="1709"/>
                      <a:pt x="123" y="1714"/>
                      <a:pt x="128" y="1716"/>
                    </a:cubicBezTo>
                    <a:cubicBezTo>
                      <a:pt x="133" y="1717"/>
                      <a:pt x="138" y="1715"/>
                      <a:pt x="140" y="1710"/>
                    </a:cubicBezTo>
                    <a:cubicBezTo>
                      <a:pt x="141" y="1706"/>
                      <a:pt x="140" y="1702"/>
                      <a:pt x="136" y="1699"/>
                    </a:cubicBezTo>
                    <a:cubicBezTo>
                      <a:pt x="134" y="1698"/>
                      <a:pt x="131" y="1698"/>
                      <a:pt x="129" y="1698"/>
                    </a:cubicBezTo>
                    <a:cubicBezTo>
                      <a:pt x="124" y="1698"/>
                      <a:pt x="120" y="1700"/>
                      <a:pt x="118" y="1703"/>
                    </a:cubicBezTo>
                    <a:cubicBezTo>
                      <a:pt x="113" y="1709"/>
                      <a:pt x="113" y="1717"/>
                      <a:pt x="117" y="1724"/>
                    </a:cubicBezTo>
                    <a:cubicBezTo>
                      <a:pt x="122" y="1731"/>
                      <a:pt x="131" y="1734"/>
                      <a:pt x="140" y="1733"/>
                    </a:cubicBezTo>
                    <a:cubicBezTo>
                      <a:pt x="149" y="1732"/>
                      <a:pt x="156" y="1725"/>
                      <a:pt x="159" y="1716"/>
                    </a:cubicBezTo>
                    <a:cubicBezTo>
                      <a:pt x="160" y="1713"/>
                      <a:pt x="160" y="1711"/>
                      <a:pt x="160" y="1708"/>
                    </a:cubicBezTo>
                    <a:cubicBezTo>
                      <a:pt x="160" y="1709"/>
                      <a:pt x="161" y="1711"/>
                      <a:pt x="162" y="1712"/>
                    </a:cubicBezTo>
                    <a:cubicBezTo>
                      <a:pt x="174" y="1729"/>
                      <a:pt x="194" y="1740"/>
                      <a:pt x="197" y="1762"/>
                    </a:cubicBezTo>
                    <a:cubicBezTo>
                      <a:pt x="197" y="1762"/>
                      <a:pt x="199" y="1762"/>
                      <a:pt x="199" y="1762"/>
                    </a:cubicBezTo>
                    <a:cubicBezTo>
                      <a:pt x="199" y="1759"/>
                      <a:pt x="198" y="1756"/>
                      <a:pt x="197" y="1752"/>
                    </a:cubicBezTo>
                    <a:cubicBezTo>
                      <a:pt x="196" y="1748"/>
                      <a:pt x="194" y="1744"/>
                      <a:pt x="192" y="1740"/>
                    </a:cubicBezTo>
                    <a:cubicBezTo>
                      <a:pt x="196" y="1742"/>
                      <a:pt x="200" y="1744"/>
                      <a:pt x="205" y="1745"/>
                    </a:cubicBezTo>
                    <a:cubicBezTo>
                      <a:pt x="214" y="1747"/>
                      <a:pt x="222" y="1748"/>
                      <a:pt x="232" y="1747"/>
                    </a:cubicBezTo>
                    <a:cubicBezTo>
                      <a:pt x="235" y="1747"/>
                      <a:pt x="238" y="1746"/>
                      <a:pt x="242" y="1745"/>
                    </a:cubicBezTo>
                    <a:cubicBezTo>
                      <a:pt x="250" y="1743"/>
                      <a:pt x="255" y="1740"/>
                      <a:pt x="262" y="1735"/>
                    </a:cubicBezTo>
                    <a:cubicBezTo>
                      <a:pt x="268" y="1729"/>
                      <a:pt x="272" y="1724"/>
                      <a:pt x="275" y="1716"/>
                    </a:cubicBezTo>
                    <a:cubicBezTo>
                      <a:pt x="278" y="1709"/>
                      <a:pt x="279" y="1701"/>
                      <a:pt x="277" y="1694"/>
                    </a:cubicBezTo>
                    <a:cubicBezTo>
                      <a:pt x="273" y="1681"/>
                      <a:pt x="262" y="1673"/>
                      <a:pt x="249" y="1671"/>
                    </a:cubicBezTo>
                    <a:cubicBezTo>
                      <a:pt x="237" y="1669"/>
                      <a:pt x="223" y="1674"/>
                      <a:pt x="211" y="1681"/>
                    </a:cubicBezTo>
                    <a:cubicBezTo>
                      <a:pt x="240" y="1679"/>
                      <a:pt x="242" y="1702"/>
                      <a:pt x="250" y="1711"/>
                    </a:cubicBezTo>
                    <a:cubicBezTo>
                      <a:pt x="262" y="1722"/>
                      <a:pt x="274" y="1715"/>
                      <a:pt x="277" y="1703"/>
                    </a:cubicBezTo>
                    <a:cubicBezTo>
                      <a:pt x="277" y="1704"/>
                      <a:pt x="277" y="1704"/>
                      <a:pt x="277" y="1704"/>
                    </a:cubicBezTo>
                    <a:cubicBezTo>
                      <a:pt x="276" y="1708"/>
                      <a:pt x="276" y="1711"/>
                      <a:pt x="274" y="1716"/>
                    </a:cubicBezTo>
                    <a:cubicBezTo>
                      <a:pt x="271" y="1723"/>
                      <a:pt x="267" y="1728"/>
                      <a:pt x="261" y="1733"/>
                    </a:cubicBezTo>
                    <a:cubicBezTo>
                      <a:pt x="254" y="1738"/>
                      <a:pt x="249" y="1741"/>
                      <a:pt x="241" y="1743"/>
                    </a:cubicBezTo>
                    <a:cubicBezTo>
                      <a:pt x="229" y="1746"/>
                      <a:pt x="219" y="1746"/>
                      <a:pt x="208" y="1743"/>
                    </a:cubicBezTo>
                    <a:cubicBezTo>
                      <a:pt x="211" y="1743"/>
                      <a:pt x="215" y="1744"/>
                      <a:pt x="219" y="1743"/>
                    </a:cubicBezTo>
                    <a:cubicBezTo>
                      <a:pt x="229" y="1742"/>
                      <a:pt x="241" y="1734"/>
                      <a:pt x="240" y="1722"/>
                    </a:cubicBezTo>
                    <a:cubicBezTo>
                      <a:pt x="240" y="1717"/>
                      <a:pt x="236" y="1713"/>
                      <a:pt x="231" y="1711"/>
                    </a:cubicBezTo>
                    <a:cubicBezTo>
                      <a:pt x="228" y="1709"/>
                      <a:pt x="224" y="1710"/>
                      <a:pt x="220" y="1712"/>
                    </a:cubicBezTo>
                    <a:cubicBezTo>
                      <a:pt x="217" y="1714"/>
                      <a:pt x="215" y="1718"/>
                      <a:pt x="215" y="1722"/>
                    </a:cubicBezTo>
                    <a:cubicBezTo>
                      <a:pt x="214" y="1727"/>
                      <a:pt x="218" y="1732"/>
                      <a:pt x="223" y="1733"/>
                    </a:cubicBezTo>
                    <a:cubicBezTo>
                      <a:pt x="226" y="1733"/>
                      <a:pt x="229" y="1731"/>
                      <a:pt x="231" y="1728"/>
                    </a:cubicBezTo>
                    <a:cubicBezTo>
                      <a:pt x="231" y="1726"/>
                      <a:pt x="231" y="1724"/>
                      <a:pt x="229" y="1723"/>
                    </a:cubicBezTo>
                    <a:cubicBezTo>
                      <a:pt x="229" y="1725"/>
                      <a:pt x="229" y="1726"/>
                      <a:pt x="228" y="1727"/>
                    </a:cubicBezTo>
                    <a:cubicBezTo>
                      <a:pt x="226" y="1730"/>
                      <a:pt x="223" y="1729"/>
                      <a:pt x="221" y="1727"/>
                    </a:cubicBezTo>
                    <a:cubicBezTo>
                      <a:pt x="221" y="1725"/>
                      <a:pt x="221" y="1723"/>
                      <a:pt x="222" y="1721"/>
                    </a:cubicBezTo>
                    <a:cubicBezTo>
                      <a:pt x="223" y="1718"/>
                      <a:pt x="226" y="1717"/>
                      <a:pt x="228" y="1718"/>
                    </a:cubicBezTo>
                    <a:cubicBezTo>
                      <a:pt x="232" y="1718"/>
                      <a:pt x="234" y="1721"/>
                      <a:pt x="234" y="1725"/>
                    </a:cubicBezTo>
                    <a:cubicBezTo>
                      <a:pt x="235" y="1734"/>
                      <a:pt x="223" y="1741"/>
                      <a:pt x="215" y="1742"/>
                    </a:cubicBezTo>
                    <a:cubicBezTo>
                      <a:pt x="186" y="1744"/>
                      <a:pt x="160" y="1708"/>
                      <a:pt x="150" y="1681"/>
                    </a:cubicBezTo>
                    <a:cubicBezTo>
                      <a:pt x="155" y="1689"/>
                      <a:pt x="163" y="1695"/>
                      <a:pt x="172" y="1698"/>
                    </a:cubicBezTo>
                    <a:cubicBezTo>
                      <a:pt x="176" y="1699"/>
                      <a:pt x="182" y="1699"/>
                      <a:pt x="187" y="1698"/>
                    </a:cubicBezTo>
                    <a:cubicBezTo>
                      <a:pt x="181" y="1698"/>
                      <a:pt x="176" y="1697"/>
                      <a:pt x="172" y="1696"/>
                    </a:cubicBezTo>
                    <a:cubicBezTo>
                      <a:pt x="162" y="1692"/>
                      <a:pt x="154" y="1684"/>
                      <a:pt x="149" y="1674"/>
                    </a:cubicBezTo>
                    <a:cubicBezTo>
                      <a:pt x="146" y="1666"/>
                      <a:pt x="145" y="1659"/>
                      <a:pt x="145" y="1652"/>
                    </a:cubicBezTo>
                    <a:cubicBezTo>
                      <a:pt x="145" y="1638"/>
                      <a:pt x="150" y="1627"/>
                      <a:pt x="152" y="1614"/>
                    </a:cubicBezTo>
                    <a:cubicBezTo>
                      <a:pt x="152" y="1613"/>
                      <a:pt x="152" y="1613"/>
                      <a:pt x="152" y="1613"/>
                    </a:cubicBezTo>
                    <a:cubicBezTo>
                      <a:pt x="152" y="1605"/>
                      <a:pt x="152" y="1598"/>
                      <a:pt x="151" y="1591"/>
                    </a:cubicBezTo>
                    <a:cubicBezTo>
                      <a:pt x="151" y="1588"/>
                      <a:pt x="147" y="1571"/>
                      <a:pt x="145" y="1570"/>
                    </a:cubicBezTo>
                    <a:cubicBezTo>
                      <a:pt x="144" y="1572"/>
                      <a:pt x="146" y="1583"/>
                      <a:pt x="146" y="1585"/>
                    </a:cubicBezTo>
                    <a:cubicBezTo>
                      <a:pt x="147" y="1594"/>
                      <a:pt x="148" y="1603"/>
                      <a:pt x="147" y="1612"/>
                    </a:cubicBezTo>
                    <a:cubicBezTo>
                      <a:pt x="147" y="1613"/>
                      <a:pt x="147" y="1613"/>
                      <a:pt x="147" y="1613"/>
                    </a:cubicBezTo>
                    <a:cubicBezTo>
                      <a:pt x="146" y="1626"/>
                      <a:pt x="143" y="1636"/>
                      <a:pt x="136" y="1647"/>
                    </a:cubicBezTo>
                    <a:cubicBezTo>
                      <a:pt x="126" y="1658"/>
                      <a:pt x="113" y="1668"/>
                      <a:pt x="97" y="1668"/>
                    </a:cubicBezTo>
                    <a:cubicBezTo>
                      <a:pt x="89" y="1668"/>
                      <a:pt x="77" y="1662"/>
                      <a:pt x="77" y="1652"/>
                    </a:cubicBezTo>
                    <a:cubicBezTo>
                      <a:pt x="77" y="1649"/>
                      <a:pt x="79" y="1646"/>
                      <a:pt x="82" y="1645"/>
                    </a:cubicBezTo>
                    <a:cubicBezTo>
                      <a:pt x="85" y="1644"/>
                      <a:pt x="88" y="1645"/>
                      <a:pt x="89" y="1648"/>
                    </a:cubicBezTo>
                    <a:cubicBezTo>
                      <a:pt x="90" y="1650"/>
                      <a:pt x="90" y="1652"/>
                      <a:pt x="90" y="1654"/>
                    </a:cubicBezTo>
                    <a:cubicBezTo>
                      <a:pt x="88" y="1656"/>
                      <a:pt x="85" y="1657"/>
                      <a:pt x="83" y="1655"/>
                    </a:cubicBezTo>
                    <a:cubicBezTo>
                      <a:pt x="82" y="1654"/>
                      <a:pt x="81" y="1652"/>
                      <a:pt x="82" y="1651"/>
                    </a:cubicBezTo>
                    <a:cubicBezTo>
                      <a:pt x="80" y="1652"/>
                      <a:pt x="80" y="1654"/>
                      <a:pt x="81" y="1656"/>
                    </a:cubicBezTo>
                    <a:cubicBezTo>
                      <a:pt x="82" y="1659"/>
                      <a:pt x="85" y="1660"/>
                      <a:pt x="88" y="1660"/>
                    </a:cubicBezTo>
                    <a:cubicBezTo>
                      <a:pt x="94" y="1659"/>
                      <a:pt x="97" y="1653"/>
                      <a:pt x="96" y="1648"/>
                    </a:cubicBezTo>
                    <a:cubicBezTo>
                      <a:pt x="96" y="1644"/>
                      <a:pt x="93" y="1640"/>
                      <a:pt x="89" y="1639"/>
                    </a:cubicBezTo>
                    <a:cubicBezTo>
                      <a:pt x="86" y="1637"/>
                      <a:pt x="82" y="1637"/>
                      <a:pt x="78" y="1638"/>
                    </a:cubicBezTo>
                    <a:cubicBezTo>
                      <a:pt x="74" y="1641"/>
                      <a:pt x="70" y="1645"/>
                      <a:pt x="71" y="1651"/>
                    </a:cubicBezTo>
                    <a:cubicBezTo>
                      <a:pt x="71" y="1662"/>
                      <a:pt x="83" y="1670"/>
                      <a:pt x="94" y="1670"/>
                    </a:cubicBezTo>
                    <a:cubicBezTo>
                      <a:pt x="97" y="1670"/>
                      <a:pt x="101" y="1669"/>
                      <a:pt x="104" y="1669"/>
                    </a:cubicBezTo>
                    <a:cubicBezTo>
                      <a:pt x="93" y="1672"/>
                      <a:pt x="83" y="1673"/>
                      <a:pt x="71" y="1671"/>
                    </a:cubicBezTo>
                    <a:cubicBezTo>
                      <a:pt x="63" y="1670"/>
                      <a:pt x="57" y="1668"/>
                      <a:pt x="51" y="1663"/>
                    </a:cubicBezTo>
                    <a:cubicBezTo>
                      <a:pt x="44" y="1658"/>
                      <a:pt x="40" y="1654"/>
                      <a:pt x="36" y="1646"/>
                    </a:cubicBezTo>
                    <a:cubicBezTo>
                      <a:pt x="34" y="1642"/>
                      <a:pt x="33" y="1639"/>
                      <a:pt x="33" y="1634"/>
                    </a:cubicBezTo>
                    <a:cubicBezTo>
                      <a:pt x="33" y="1634"/>
                      <a:pt x="33" y="1634"/>
                      <a:pt x="33" y="1634"/>
                    </a:cubicBezTo>
                    <a:cubicBezTo>
                      <a:pt x="36" y="1645"/>
                      <a:pt x="48" y="1652"/>
                      <a:pt x="59" y="1639"/>
                    </a:cubicBezTo>
                    <a:cubicBezTo>
                      <a:pt x="67" y="1631"/>
                      <a:pt x="67" y="1607"/>
                      <a:pt x="97" y="1607"/>
                    </a:cubicBezTo>
                    <a:cubicBezTo>
                      <a:pt x="84" y="1600"/>
                      <a:pt x="70" y="1597"/>
                      <a:pt x="58" y="1600"/>
                    </a:cubicBezTo>
                    <a:cubicBezTo>
                      <a:pt x="45" y="1603"/>
                      <a:pt x="34" y="1612"/>
                      <a:pt x="32" y="1625"/>
                    </a:cubicBezTo>
                    <a:cubicBezTo>
                      <a:pt x="30" y="1632"/>
                      <a:pt x="32" y="1640"/>
                      <a:pt x="35" y="1647"/>
                    </a:cubicBezTo>
                    <a:cubicBezTo>
                      <a:pt x="39" y="1655"/>
                      <a:pt x="43" y="1660"/>
                      <a:pt x="50" y="1665"/>
                    </a:cubicBezTo>
                    <a:cubicBezTo>
                      <a:pt x="56" y="1670"/>
                      <a:pt x="62" y="1672"/>
                      <a:pt x="70" y="1674"/>
                    </a:cubicBezTo>
                    <a:cubicBezTo>
                      <a:pt x="74" y="1674"/>
                      <a:pt x="77" y="1675"/>
                      <a:pt x="81" y="1675"/>
                    </a:cubicBezTo>
                    <a:cubicBezTo>
                      <a:pt x="82" y="1675"/>
                      <a:pt x="84" y="1675"/>
                      <a:pt x="86" y="1675"/>
                    </a:cubicBezTo>
                    <a:cubicBezTo>
                      <a:pt x="65" y="1677"/>
                      <a:pt x="52" y="1697"/>
                      <a:pt x="52" y="1718"/>
                    </a:cubicBezTo>
                    <a:cubicBezTo>
                      <a:pt x="52" y="1718"/>
                      <a:pt x="52" y="1718"/>
                      <a:pt x="52" y="1718"/>
                    </a:cubicBezTo>
                    <a:cubicBezTo>
                      <a:pt x="52" y="1720"/>
                      <a:pt x="52" y="1722"/>
                      <a:pt x="52" y="1724"/>
                    </a:cubicBezTo>
                    <a:cubicBezTo>
                      <a:pt x="55" y="1747"/>
                      <a:pt x="70" y="1771"/>
                      <a:pt x="91" y="1784"/>
                    </a:cubicBezTo>
                    <a:close/>
                    <a:moveTo>
                      <a:pt x="101" y="1801"/>
                    </a:moveTo>
                    <a:cubicBezTo>
                      <a:pt x="102" y="1794"/>
                      <a:pt x="108" y="1789"/>
                      <a:pt x="113" y="1788"/>
                    </a:cubicBezTo>
                    <a:cubicBezTo>
                      <a:pt x="113" y="1781"/>
                      <a:pt x="99" y="1777"/>
                      <a:pt x="94" y="1786"/>
                    </a:cubicBezTo>
                    <a:cubicBezTo>
                      <a:pt x="91" y="1792"/>
                      <a:pt x="94" y="1800"/>
                      <a:pt x="101" y="1801"/>
                    </a:cubicBezTo>
                    <a:close/>
                    <a:moveTo>
                      <a:pt x="88" y="1796"/>
                    </a:moveTo>
                    <a:cubicBezTo>
                      <a:pt x="87" y="1807"/>
                      <a:pt x="90" y="1819"/>
                      <a:pt x="95" y="1827"/>
                    </a:cubicBezTo>
                    <a:cubicBezTo>
                      <a:pt x="101" y="1836"/>
                      <a:pt x="108" y="1843"/>
                      <a:pt x="117" y="1849"/>
                    </a:cubicBezTo>
                    <a:cubicBezTo>
                      <a:pt x="132" y="1859"/>
                      <a:pt x="151" y="1865"/>
                      <a:pt x="160" y="1882"/>
                    </a:cubicBezTo>
                    <a:cubicBezTo>
                      <a:pt x="168" y="1896"/>
                      <a:pt x="163" y="1911"/>
                      <a:pt x="154" y="1918"/>
                    </a:cubicBezTo>
                    <a:cubicBezTo>
                      <a:pt x="147" y="1923"/>
                      <a:pt x="134" y="1923"/>
                      <a:pt x="127" y="1917"/>
                    </a:cubicBezTo>
                    <a:cubicBezTo>
                      <a:pt x="121" y="1912"/>
                      <a:pt x="117" y="1901"/>
                      <a:pt x="123" y="1895"/>
                    </a:cubicBezTo>
                    <a:cubicBezTo>
                      <a:pt x="126" y="1892"/>
                      <a:pt x="131" y="1891"/>
                      <a:pt x="132" y="1894"/>
                    </a:cubicBezTo>
                    <a:cubicBezTo>
                      <a:pt x="128" y="1895"/>
                      <a:pt x="128" y="1900"/>
                      <a:pt x="131" y="1904"/>
                    </a:cubicBezTo>
                    <a:cubicBezTo>
                      <a:pt x="133" y="1906"/>
                      <a:pt x="137" y="1908"/>
                      <a:pt x="140" y="1907"/>
                    </a:cubicBezTo>
                    <a:cubicBezTo>
                      <a:pt x="146" y="1907"/>
                      <a:pt x="150" y="1903"/>
                      <a:pt x="151" y="1897"/>
                    </a:cubicBezTo>
                    <a:cubicBezTo>
                      <a:pt x="152" y="1884"/>
                      <a:pt x="134" y="1872"/>
                      <a:pt x="123" y="1867"/>
                    </a:cubicBezTo>
                    <a:cubicBezTo>
                      <a:pt x="106" y="1858"/>
                      <a:pt x="93" y="1845"/>
                      <a:pt x="86" y="1827"/>
                    </a:cubicBezTo>
                    <a:cubicBezTo>
                      <a:pt x="83" y="1816"/>
                      <a:pt x="82" y="1806"/>
                      <a:pt x="88" y="1796"/>
                    </a:cubicBezTo>
                    <a:close/>
                    <a:moveTo>
                      <a:pt x="64" y="1594"/>
                    </a:moveTo>
                    <a:cubicBezTo>
                      <a:pt x="50" y="1595"/>
                      <a:pt x="47" y="1581"/>
                      <a:pt x="44" y="1572"/>
                    </a:cubicBezTo>
                    <a:cubicBezTo>
                      <a:pt x="40" y="1562"/>
                      <a:pt x="32" y="1553"/>
                      <a:pt x="21" y="1558"/>
                    </a:cubicBezTo>
                    <a:cubicBezTo>
                      <a:pt x="29" y="1568"/>
                      <a:pt x="21" y="1572"/>
                      <a:pt x="25" y="1584"/>
                    </a:cubicBezTo>
                    <a:cubicBezTo>
                      <a:pt x="28" y="1596"/>
                      <a:pt x="45" y="1604"/>
                      <a:pt x="64" y="1594"/>
                    </a:cubicBezTo>
                    <a:close/>
                    <a:moveTo>
                      <a:pt x="51" y="1506"/>
                    </a:moveTo>
                    <a:cubicBezTo>
                      <a:pt x="25" y="1524"/>
                      <a:pt x="6" y="1492"/>
                      <a:pt x="11" y="1474"/>
                    </a:cubicBezTo>
                    <a:cubicBezTo>
                      <a:pt x="13" y="1490"/>
                      <a:pt x="35" y="1509"/>
                      <a:pt x="51" y="1506"/>
                    </a:cubicBezTo>
                    <a:close/>
                    <a:moveTo>
                      <a:pt x="67" y="1499"/>
                    </a:moveTo>
                    <a:cubicBezTo>
                      <a:pt x="71" y="1517"/>
                      <a:pt x="62" y="1538"/>
                      <a:pt x="49" y="1546"/>
                    </a:cubicBezTo>
                    <a:cubicBezTo>
                      <a:pt x="19" y="1563"/>
                      <a:pt x="1" y="1530"/>
                      <a:pt x="31" y="1522"/>
                    </a:cubicBezTo>
                    <a:cubicBezTo>
                      <a:pt x="48" y="1517"/>
                      <a:pt x="58" y="1514"/>
                      <a:pt x="67" y="1499"/>
                    </a:cubicBezTo>
                    <a:close/>
                    <a:moveTo>
                      <a:pt x="28" y="1349"/>
                    </a:moveTo>
                    <a:cubicBezTo>
                      <a:pt x="0" y="1370"/>
                      <a:pt x="2" y="1401"/>
                      <a:pt x="11" y="1427"/>
                    </a:cubicBezTo>
                    <a:cubicBezTo>
                      <a:pt x="16" y="1441"/>
                      <a:pt x="30" y="1458"/>
                      <a:pt x="25" y="1473"/>
                    </a:cubicBezTo>
                    <a:cubicBezTo>
                      <a:pt x="48" y="1467"/>
                      <a:pt x="26" y="1425"/>
                      <a:pt x="21" y="1410"/>
                    </a:cubicBezTo>
                    <a:cubicBezTo>
                      <a:pt x="13" y="1387"/>
                      <a:pt x="15" y="1365"/>
                      <a:pt x="28" y="1349"/>
                    </a:cubicBezTo>
                    <a:close/>
                    <a:moveTo>
                      <a:pt x="669" y="1450"/>
                    </a:moveTo>
                    <a:cubicBezTo>
                      <a:pt x="677" y="1474"/>
                      <a:pt x="712" y="1480"/>
                      <a:pt x="724" y="1488"/>
                    </a:cubicBezTo>
                    <a:cubicBezTo>
                      <a:pt x="743" y="1501"/>
                      <a:pt x="734" y="1519"/>
                      <a:pt x="713" y="1510"/>
                    </a:cubicBezTo>
                    <a:cubicBezTo>
                      <a:pt x="693" y="1502"/>
                      <a:pt x="671" y="1474"/>
                      <a:pt x="669" y="1450"/>
                    </a:cubicBezTo>
                    <a:close/>
                    <a:moveTo>
                      <a:pt x="810" y="1505"/>
                    </a:moveTo>
                    <a:cubicBezTo>
                      <a:pt x="812" y="1473"/>
                      <a:pt x="840" y="1461"/>
                      <a:pt x="849" y="1448"/>
                    </a:cubicBezTo>
                    <a:cubicBezTo>
                      <a:pt x="859" y="1434"/>
                      <a:pt x="847" y="1423"/>
                      <a:pt x="833" y="1435"/>
                    </a:cubicBezTo>
                    <a:cubicBezTo>
                      <a:pt x="815" y="1451"/>
                      <a:pt x="806" y="1480"/>
                      <a:pt x="810" y="1505"/>
                    </a:cubicBezTo>
                    <a:close/>
                    <a:moveTo>
                      <a:pt x="340" y="1494"/>
                    </a:moveTo>
                    <a:cubicBezTo>
                      <a:pt x="353" y="1508"/>
                      <a:pt x="366" y="1505"/>
                      <a:pt x="383" y="1493"/>
                    </a:cubicBezTo>
                    <a:cubicBezTo>
                      <a:pt x="395" y="1483"/>
                      <a:pt x="410" y="1482"/>
                      <a:pt x="417" y="1491"/>
                    </a:cubicBezTo>
                    <a:cubicBezTo>
                      <a:pt x="418" y="1481"/>
                      <a:pt x="409" y="1471"/>
                      <a:pt x="397" y="1471"/>
                    </a:cubicBezTo>
                    <a:cubicBezTo>
                      <a:pt x="382" y="1472"/>
                      <a:pt x="374" y="1487"/>
                      <a:pt x="360" y="1494"/>
                    </a:cubicBezTo>
                    <a:cubicBezTo>
                      <a:pt x="356" y="1497"/>
                      <a:pt x="348" y="1498"/>
                      <a:pt x="340" y="1494"/>
                    </a:cubicBezTo>
                    <a:close/>
                    <a:moveTo>
                      <a:pt x="682" y="1613"/>
                    </a:moveTo>
                    <a:cubicBezTo>
                      <a:pt x="684" y="1615"/>
                      <a:pt x="683" y="1618"/>
                      <a:pt x="681" y="1619"/>
                    </a:cubicBezTo>
                    <a:cubicBezTo>
                      <a:pt x="680" y="1620"/>
                      <a:pt x="677" y="1619"/>
                      <a:pt x="676" y="1618"/>
                    </a:cubicBezTo>
                    <a:cubicBezTo>
                      <a:pt x="675" y="1616"/>
                      <a:pt x="675" y="1614"/>
                      <a:pt x="677" y="1612"/>
                    </a:cubicBezTo>
                    <a:cubicBezTo>
                      <a:pt x="679" y="1611"/>
                      <a:pt x="681" y="1612"/>
                      <a:pt x="682" y="1613"/>
                    </a:cubicBezTo>
                    <a:close/>
                    <a:moveTo>
                      <a:pt x="663" y="1604"/>
                    </a:moveTo>
                    <a:cubicBezTo>
                      <a:pt x="666" y="1607"/>
                      <a:pt x="665" y="1612"/>
                      <a:pt x="661" y="1614"/>
                    </a:cubicBezTo>
                    <a:cubicBezTo>
                      <a:pt x="658" y="1617"/>
                      <a:pt x="653" y="1616"/>
                      <a:pt x="651" y="1612"/>
                    </a:cubicBezTo>
                    <a:cubicBezTo>
                      <a:pt x="648" y="1609"/>
                      <a:pt x="649" y="1604"/>
                      <a:pt x="653" y="1602"/>
                    </a:cubicBezTo>
                    <a:cubicBezTo>
                      <a:pt x="656" y="1599"/>
                      <a:pt x="661" y="1600"/>
                      <a:pt x="663" y="1604"/>
                    </a:cubicBezTo>
                    <a:close/>
                    <a:moveTo>
                      <a:pt x="675" y="1607"/>
                    </a:moveTo>
                    <a:cubicBezTo>
                      <a:pt x="677" y="1609"/>
                      <a:pt x="676" y="1612"/>
                      <a:pt x="674" y="1614"/>
                    </a:cubicBezTo>
                    <a:cubicBezTo>
                      <a:pt x="672" y="1615"/>
                      <a:pt x="668" y="1615"/>
                      <a:pt x="667" y="1612"/>
                    </a:cubicBezTo>
                    <a:cubicBezTo>
                      <a:pt x="665" y="1610"/>
                      <a:pt x="666" y="1607"/>
                      <a:pt x="668" y="1606"/>
                    </a:cubicBezTo>
                    <a:cubicBezTo>
                      <a:pt x="671" y="1604"/>
                      <a:pt x="674" y="1605"/>
                      <a:pt x="675" y="1607"/>
                    </a:cubicBezTo>
                    <a:close/>
                    <a:moveTo>
                      <a:pt x="476" y="1361"/>
                    </a:moveTo>
                    <a:cubicBezTo>
                      <a:pt x="476" y="1365"/>
                      <a:pt x="476" y="1368"/>
                      <a:pt x="478" y="1370"/>
                    </a:cubicBezTo>
                    <a:cubicBezTo>
                      <a:pt x="480" y="1373"/>
                      <a:pt x="485" y="1375"/>
                      <a:pt x="489" y="1374"/>
                    </a:cubicBezTo>
                    <a:cubicBezTo>
                      <a:pt x="495" y="1372"/>
                      <a:pt x="497" y="1367"/>
                      <a:pt x="497" y="1363"/>
                    </a:cubicBezTo>
                    <a:cubicBezTo>
                      <a:pt x="496" y="1355"/>
                      <a:pt x="490" y="1355"/>
                      <a:pt x="486" y="1352"/>
                    </a:cubicBezTo>
                    <a:cubicBezTo>
                      <a:pt x="482" y="1348"/>
                      <a:pt x="482" y="1341"/>
                      <a:pt x="486" y="1335"/>
                    </a:cubicBezTo>
                    <a:cubicBezTo>
                      <a:pt x="490" y="1328"/>
                      <a:pt x="498" y="1324"/>
                      <a:pt x="506" y="1326"/>
                    </a:cubicBezTo>
                    <a:cubicBezTo>
                      <a:pt x="511" y="1327"/>
                      <a:pt x="515" y="1331"/>
                      <a:pt x="514" y="1336"/>
                    </a:cubicBezTo>
                    <a:cubicBezTo>
                      <a:pt x="510" y="1332"/>
                      <a:pt x="503" y="1332"/>
                      <a:pt x="502" y="1339"/>
                    </a:cubicBezTo>
                    <a:cubicBezTo>
                      <a:pt x="501" y="1343"/>
                      <a:pt x="504" y="1350"/>
                      <a:pt x="506" y="1358"/>
                    </a:cubicBezTo>
                    <a:cubicBezTo>
                      <a:pt x="508" y="1366"/>
                      <a:pt x="509" y="1373"/>
                      <a:pt x="507" y="1380"/>
                    </a:cubicBezTo>
                    <a:cubicBezTo>
                      <a:pt x="502" y="1393"/>
                      <a:pt x="486" y="1398"/>
                      <a:pt x="474" y="1391"/>
                    </a:cubicBezTo>
                    <a:cubicBezTo>
                      <a:pt x="468" y="1387"/>
                      <a:pt x="465" y="1381"/>
                      <a:pt x="463" y="1374"/>
                    </a:cubicBezTo>
                    <a:cubicBezTo>
                      <a:pt x="461" y="1367"/>
                      <a:pt x="461" y="1348"/>
                      <a:pt x="454" y="1341"/>
                    </a:cubicBezTo>
                    <a:cubicBezTo>
                      <a:pt x="449" y="1337"/>
                      <a:pt x="443" y="1339"/>
                      <a:pt x="441" y="1343"/>
                    </a:cubicBezTo>
                    <a:cubicBezTo>
                      <a:pt x="438" y="1339"/>
                      <a:pt x="441" y="1331"/>
                      <a:pt x="446" y="1328"/>
                    </a:cubicBezTo>
                    <a:cubicBezTo>
                      <a:pt x="457" y="1323"/>
                      <a:pt x="472" y="1329"/>
                      <a:pt x="477" y="1343"/>
                    </a:cubicBezTo>
                    <a:cubicBezTo>
                      <a:pt x="479" y="1348"/>
                      <a:pt x="478" y="1354"/>
                      <a:pt x="476" y="1361"/>
                    </a:cubicBezTo>
                    <a:close/>
                    <a:moveTo>
                      <a:pt x="197" y="1792"/>
                    </a:moveTo>
                    <a:cubicBezTo>
                      <a:pt x="194" y="1793"/>
                      <a:pt x="191" y="1792"/>
                      <a:pt x="190" y="1790"/>
                    </a:cubicBezTo>
                    <a:cubicBezTo>
                      <a:pt x="189" y="1787"/>
                      <a:pt x="190" y="1784"/>
                      <a:pt x="192" y="1782"/>
                    </a:cubicBezTo>
                    <a:cubicBezTo>
                      <a:pt x="195" y="1781"/>
                      <a:pt x="198" y="1782"/>
                      <a:pt x="200" y="1785"/>
                    </a:cubicBezTo>
                    <a:cubicBezTo>
                      <a:pt x="201" y="1787"/>
                      <a:pt x="200" y="1791"/>
                      <a:pt x="197" y="1792"/>
                    </a:cubicBezTo>
                    <a:close/>
                    <a:moveTo>
                      <a:pt x="189" y="1799"/>
                    </a:moveTo>
                    <a:cubicBezTo>
                      <a:pt x="187" y="1800"/>
                      <a:pt x="184" y="1799"/>
                      <a:pt x="183" y="1797"/>
                    </a:cubicBezTo>
                    <a:cubicBezTo>
                      <a:pt x="182" y="1795"/>
                      <a:pt x="183" y="1792"/>
                      <a:pt x="185" y="1791"/>
                    </a:cubicBezTo>
                    <a:cubicBezTo>
                      <a:pt x="187" y="1790"/>
                      <a:pt x="190" y="1791"/>
                      <a:pt x="191" y="1793"/>
                    </a:cubicBezTo>
                    <a:cubicBezTo>
                      <a:pt x="192" y="1795"/>
                      <a:pt x="191" y="1798"/>
                      <a:pt x="189" y="1799"/>
                    </a:cubicBezTo>
                    <a:close/>
                    <a:moveTo>
                      <a:pt x="202" y="1780"/>
                    </a:moveTo>
                    <a:cubicBezTo>
                      <a:pt x="198" y="1782"/>
                      <a:pt x="193" y="1780"/>
                      <a:pt x="191" y="1776"/>
                    </a:cubicBezTo>
                    <a:cubicBezTo>
                      <a:pt x="189" y="1772"/>
                      <a:pt x="191" y="1767"/>
                      <a:pt x="195" y="1765"/>
                    </a:cubicBezTo>
                    <a:cubicBezTo>
                      <a:pt x="199" y="1763"/>
                      <a:pt x="204" y="1764"/>
                      <a:pt x="206" y="1768"/>
                    </a:cubicBezTo>
                    <a:cubicBezTo>
                      <a:pt x="208" y="1773"/>
                      <a:pt x="206" y="1778"/>
                      <a:pt x="202" y="1780"/>
                    </a:cubicBezTo>
                    <a:close/>
                    <a:moveTo>
                      <a:pt x="469" y="1473"/>
                    </a:moveTo>
                    <a:cubicBezTo>
                      <a:pt x="467" y="1480"/>
                      <a:pt x="462" y="1486"/>
                      <a:pt x="456" y="1488"/>
                    </a:cubicBezTo>
                    <a:cubicBezTo>
                      <a:pt x="450" y="1491"/>
                      <a:pt x="442" y="1491"/>
                      <a:pt x="437" y="1487"/>
                    </a:cubicBezTo>
                    <a:cubicBezTo>
                      <a:pt x="431" y="1481"/>
                      <a:pt x="430" y="1472"/>
                      <a:pt x="432" y="1465"/>
                    </a:cubicBezTo>
                    <a:cubicBezTo>
                      <a:pt x="435" y="1454"/>
                      <a:pt x="445" y="1446"/>
                      <a:pt x="456" y="1444"/>
                    </a:cubicBezTo>
                    <a:cubicBezTo>
                      <a:pt x="464" y="1442"/>
                      <a:pt x="474" y="1443"/>
                      <a:pt x="483" y="1446"/>
                    </a:cubicBezTo>
                    <a:cubicBezTo>
                      <a:pt x="481" y="1445"/>
                      <a:pt x="480" y="1444"/>
                      <a:pt x="479" y="1443"/>
                    </a:cubicBezTo>
                    <a:cubicBezTo>
                      <a:pt x="459" y="1431"/>
                      <a:pt x="442" y="1416"/>
                      <a:pt x="427" y="1398"/>
                    </a:cubicBezTo>
                    <a:cubicBezTo>
                      <a:pt x="410" y="1377"/>
                      <a:pt x="403" y="1359"/>
                      <a:pt x="376" y="1347"/>
                    </a:cubicBezTo>
                    <a:cubicBezTo>
                      <a:pt x="371" y="1345"/>
                      <a:pt x="366" y="1343"/>
                      <a:pt x="359" y="1342"/>
                    </a:cubicBezTo>
                    <a:cubicBezTo>
                      <a:pt x="351" y="1341"/>
                      <a:pt x="344" y="1341"/>
                      <a:pt x="335" y="1344"/>
                    </a:cubicBezTo>
                    <a:cubicBezTo>
                      <a:pt x="327" y="1346"/>
                      <a:pt x="321" y="1349"/>
                      <a:pt x="314" y="1354"/>
                    </a:cubicBezTo>
                    <a:cubicBezTo>
                      <a:pt x="290" y="1373"/>
                      <a:pt x="285" y="1400"/>
                      <a:pt x="296" y="1428"/>
                    </a:cubicBezTo>
                    <a:cubicBezTo>
                      <a:pt x="302" y="1440"/>
                      <a:pt x="310" y="1448"/>
                      <a:pt x="323" y="1451"/>
                    </a:cubicBezTo>
                    <a:cubicBezTo>
                      <a:pt x="334" y="1453"/>
                      <a:pt x="345" y="1451"/>
                      <a:pt x="353" y="1442"/>
                    </a:cubicBezTo>
                    <a:cubicBezTo>
                      <a:pt x="359" y="1436"/>
                      <a:pt x="361" y="1428"/>
                      <a:pt x="361" y="1419"/>
                    </a:cubicBezTo>
                    <a:cubicBezTo>
                      <a:pt x="361" y="1415"/>
                      <a:pt x="360" y="1412"/>
                      <a:pt x="359" y="1409"/>
                    </a:cubicBezTo>
                    <a:cubicBezTo>
                      <a:pt x="359" y="1410"/>
                      <a:pt x="359" y="1411"/>
                      <a:pt x="359" y="1412"/>
                    </a:cubicBezTo>
                    <a:cubicBezTo>
                      <a:pt x="360" y="1420"/>
                      <a:pt x="354" y="1426"/>
                      <a:pt x="346" y="1427"/>
                    </a:cubicBezTo>
                    <a:cubicBezTo>
                      <a:pt x="338" y="1427"/>
                      <a:pt x="331" y="1421"/>
                      <a:pt x="331" y="1414"/>
                    </a:cubicBezTo>
                    <a:cubicBezTo>
                      <a:pt x="331" y="1406"/>
                      <a:pt x="337" y="1399"/>
                      <a:pt x="344" y="1399"/>
                    </a:cubicBezTo>
                    <a:cubicBezTo>
                      <a:pt x="355" y="1398"/>
                      <a:pt x="362" y="1409"/>
                      <a:pt x="363" y="1419"/>
                    </a:cubicBezTo>
                    <a:cubicBezTo>
                      <a:pt x="364" y="1428"/>
                      <a:pt x="361" y="1437"/>
                      <a:pt x="355" y="1445"/>
                    </a:cubicBezTo>
                    <a:cubicBezTo>
                      <a:pt x="348" y="1453"/>
                      <a:pt x="338" y="1456"/>
                      <a:pt x="327" y="1455"/>
                    </a:cubicBezTo>
                    <a:cubicBezTo>
                      <a:pt x="337" y="1457"/>
                      <a:pt x="347" y="1457"/>
                      <a:pt x="355" y="1455"/>
                    </a:cubicBezTo>
                    <a:cubicBezTo>
                      <a:pt x="355" y="1456"/>
                      <a:pt x="356" y="1458"/>
                      <a:pt x="358" y="1459"/>
                    </a:cubicBezTo>
                    <a:cubicBezTo>
                      <a:pt x="343" y="1463"/>
                      <a:pt x="330" y="1460"/>
                      <a:pt x="320" y="1456"/>
                    </a:cubicBezTo>
                    <a:cubicBezTo>
                      <a:pt x="338" y="1466"/>
                      <a:pt x="356" y="1468"/>
                      <a:pt x="374" y="1462"/>
                    </a:cubicBezTo>
                    <a:cubicBezTo>
                      <a:pt x="384" y="1458"/>
                      <a:pt x="394" y="1452"/>
                      <a:pt x="402" y="1442"/>
                    </a:cubicBezTo>
                    <a:cubicBezTo>
                      <a:pt x="406" y="1437"/>
                      <a:pt x="410" y="1431"/>
                      <a:pt x="415" y="1425"/>
                    </a:cubicBezTo>
                    <a:cubicBezTo>
                      <a:pt x="419" y="1421"/>
                      <a:pt x="424" y="1417"/>
                      <a:pt x="431" y="1416"/>
                    </a:cubicBezTo>
                    <a:cubicBezTo>
                      <a:pt x="436" y="1416"/>
                      <a:pt x="441" y="1418"/>
                      <a:pt x="444" y="1423"/>
                    </a:cubicBezTo>
                    <a:cubicBezTo>
                      <a:pt x="447" y="1427"/>
                      <a:pt x="447" y="1432"/>
                      <a:pt x="445" y="1436"/>
                    </a:cubicBezTo>
                    <a:cubicBezTo>
                      <a:pt x="443" y="1438"/>
                      <a:pt x="441" y="1440"/>
                      <a:pt x="438" y="1440"/>
                    </a:cubicBezTo>
                    <a:cubicBezTo>
                      <a:pt x="434" y="1441"/>
                      <a:pt x="429" y="1439"/>
                      <a:pt x="429" y="1434"/>
                    </a:cubicBezTo>
                    <a:cubicBezTo>
                      <a:pt x="429" y="1431"/>
                      <a:pt x="430" y="1429"/>
                      <a:pt x="433" y="1428"/>
                    </a:cubicBezTo>
                    <a:cubicBezTo>
                      <a:pt x="436" y="1428"/>
                      <a:pt x="439" y="1430"/>
                      <a:pt x="440" y="1433"/>
                    </a:cubicBezTo>
                    <a:cubicBezTo>
                      <a:pt x="440" y="1436"/>
                      <a:pt x="439" y="1439"/>
                      <a:pt x="436" y="1439"/>
                    </a:cubicBezTo>
                    <a:cubicBezTo>
                      <a:pt x="435" y="1439"/>
                      <a:pt x="434" y="1439"/>
                      <a:pt x="434" y="1439"/>
                    </a:cubicBezTo>
                    <a:cubicBezTo>
                      <a:pt x="435" y="1440"/>
                      <a:pt x="436" y="1440"/>
                      <a:pt x="437" y="1439"/>
                    </a:cubicBezTo>
                    <a:cubicBezTo>
                      <a:pt x="440" y="1439"/>
                      <a:pt x="442" y="1437"/>
                      <a:pt x="443" y="1435"/>
                    </a:cubicBezTo>
                    <a:cubicBezTo>
                      <a:pt x="445" y="1431"/>
                      <a:pt x="445" y="1427"/>
                      <a:pt x="443" y="1424"/>
                    </a:cubicBezTo>
                    <a:cubicBezTo>
                      <a:pt x="440" y="1420"/>
                      <a:pt x="435" y="1418"/>
                      <a:pt x="431" y="1419"/>
                    </a:cubicBezTo>
                    <a:cubicBezTo>
                      <a:pt x="425" y="1420"/>
                      <a:pt x="421" y="1423"/>
                      <a:pt x="417" y="1427"/>
                    </a:cubicBezTo>
                    <a:cubicBezTo>
                      <a:pt x="413" y="1433"/>
                      <a:pt x="409" y="1438"/>
                      <a:pt x="405" y="1443"/>
                    </a:cubicBezTo>
                    <a:cubicBezTo>
                      <a:pt x="397" y="1453"/>
                      <a:pt x="386" y="1461"/>
                      <a:pt x="374" y="1464"/>
                    </a:cubicBezTo>
                    <a:cubicBezTo>
                      <a:pt x="363" y="1468"/>
                      <a:pt x="351" y="1469"/>
                      <a:pt x="340" y="1466"/>
                    </a:cubicBezTo>
                    <a:cubicBezTo>
                      <a:pt x="322" y="1463"/>
                      <a:pt x="306" y="1452"/>
                      <a:pt x="296" y="1437"/>
                    </a:cubicBezTo>
                    <a:cubicBezTo>
                      <a:pt x="296" y="1438"/>
                      <a:pt x="296" y="1439"/>
                      <a:pt x="296" y="1440"/>
                    </a:cubicBezTo>
                    <a:cubicBezTo>
                      <a:pt x="297" y="1445"/>
                      <a:pt x="297" y="1450"/>
                      <a:pt x="296" y="1455"/>
                    </a:cubicBezTo>
                    <a:cubicBezTo>
                      <a:pt x="296" y="1463"/>
                      <a:pt x="294" y="1469"/>
                      <a:pt x="291" y="1476"/>
                    </a:cubicBezTo>
                    <a:cubicBezTo>
                      <a:pt x="278" y="1500"/>
                      <a:pt x="248" y="1501"/>
                      <a:pt x="229" y="1487"/>
                    </a:cubicBezTo>
                    <a:cubicBezTo>
                      <a:pt x="222" y="1481"/>
                      <a:pt x="217" y="1473"/>
                      <a:pt x="214" y="1464"/>
                    </a:cubicBezTo>
                    <a:cubicBezTo>
                      <a:pt x="217" y="1465"/>
                      <a:pt x="217" y="1465"/>
                      <a:pt x="217" y="1465"/>
                    </a:cubicBezTo>
                    <a:cubicBezTo>
                      <a:pt x="220" y="1472"/>
                      <a:pt x="225" y="1479"/>
                      <a:pt x="232" y="1484"/>
                    </a:cubicBezTo>
                    <a:cubicBezTo>
                      <a:pt x="249" y="1496"/>
                      <a:pt x="276" y="1496"/>
                      <a:pt x="287" y="1475"/>
                    </a:cubicBezTo>
                    <a:cubicBezTo>
                      <a:pt x="290" y="1468"/>
                      <a:pt x="291" y="1462"/>
                      <a:pt x="292" y="1454"/>
                    </a:cubicBezTo>
                    <a:cubicBezTo>
                      <a:pt x="292" y="1450"/>
                      <a:pt x="292" y="1445"/>
                      <a:pt x="292" y="1440"/>
                    </a:cubicBezTo>
                    <a:cubicBezTo>
                      <a:pt x="290" y="1419"/>
                      <a:pt x="282" y="1405"/>
                      <a:pt x="288" y="1383"/>
                    </a:cubicBezTo>
                    <a:cubicBezTo>
                      <a:pt x="292" y="1371"/>
                      <a:pt x="299" y="1359"/>
                      <a:pt x="312" y="1350"/>
                    </a:cubicBezTo>
                    <a:cubicBezTo>
                      <a:pt x="319" y="1345"/>
                      <a:pt x="326" y="1342"/>
                      <a:pt x="334" y="1339"/>
                    </a:cubicBezTo>
                    <a:cubicBezTo>
                      <a:pt x="344" y="1337"/>
                      <a:pt x="351" y="1337"/>
                      <a:pt x="360" y="1339"/>
                    </a:cubicBezTo>
                    <a:cubicBezTo>
                      <a:pt x="374" y="1341"/>
                      <a:pt x="384" y="1346"/>
                      <a:pt x="394" y="1355"/>
                    </a:cubicBezTo>
                    <a:cubicBezTo>
                      <a:pt x="389" y="1349"/>
                      <a:pt x="385" y="1345"/>
                      <a:pt x="383" y="1344"/>
                    </a:cubicBezTo>
                    <a:cubicBezTo>
                      <a:pt x="362" y="1324"/>
                      <a:pt x="341" y="1306"/>
                      <a:pt x="317" y="1292"/>
                    </a:cubicBezTo>
                    <a:cubicBezTo>
                      <a:pt x="311" y="1288"/>
                      <a:pt x="305" y="1286"/>
                      <a:pt x="299" y="1287"/>
                    </a:cubicBezTo>
                    <a:cubicBezTo>
                      <a:pt x="295" y="1288"/>
                      <a:pt x="291" y="1290"/>
                      <a:pt x="289" y="1292"/>
                    </a:cubicBezTo>
                    <a:cubicBezTo>
                      <a:pt x="285" y="1296"/>
                      <a:pt x="283" y="1303"/>
                      <a:pt x="287" y="1308"/>
                    </a:cubicBezTo>
                    <a:cubicBezTo>
                      <a:pt x="289" y="1310"/>
                      <a:pt x="293" y="1311"/>
                      <a:pt x="296" y="1311"/>
                    </a:cubicBezTo>
                    <a:cubicBezTo>
                      <a:pt x="300" y="1310"/>
                      <a:pt x="302" y="1305"/>
                      <a:pt x="300" y="1302"/>
                    </a:cubicBezTo>
                    <a:cubicBezTo>
                      <a:pt x="299" y="1299"/>
                      <a:pt x="296" y="1298"/>
                      <a:pt x="293" y="1299"/>
                    </a:cubicBezTo>
                    <a:cubicBezTo>
                      <a:pt x="295" y="1296"/>
                      <a:pt x="300" y="1296"/>
                      <a:pt x="303" y="1299"/>
                    </a:cubicBezTo>
                    <a:cubicBezTo>
                      <a:pt x="310" y="1306"/>
                      <a:pt x="303" y="1319"/>
                      <a:pt x="292" y="1317"/>
                    </a:cubicBezTo>
                    <a:cubicBezTo>
                      <a:pt x="283" y="1316"/>
                      <a:pt x="278" y="1309"/>
                      <a:pt x="279" y="1300"/>
                    </a:cubicBezTo>
                    <a:cubicBezTo>
                      <a:pt x="280" y="1289"/>
                      <a:pt x="294" y="1281"/>
                      <a:pt x="306" y="1286"/>
                    </a:cubicBezTo>
                    <a:cubicBezTo>
                      <a:pt x="286" y="1275"/>
                      <a:pt x="266" y="1266"/>
                      <a:pt x="245" y="1261"/>
                    </a:cubicBezTo>
                    <a:cubicBezTo>
                      <a:pt x="252" y="1265"/>
                      <a:pt x="259" y="1271"/>
                      <a:pt x="264" y="1277"/>
                    </a:cubicBezTo>
                    <a:cubicBezTo>
                      <a:pt x="281" y="1298"/>
                      <a:pt x="277" y="1332"/>
                      <a:pt x="246" y="1339"/>
                    </a:cubicBezTo>
                    <a:cubicBezTo>
                      <a:pt x="237" y="1340"/>
                      <a:pt x="229" y="1339"/>
                      <a:pt x="220" y="1336"/>
                    </a:cubicBezTo>
                    <a:cubicBezTo>
                      <a:pt x="207" y="1331"/>
                      <a:pt x="196" y="1319"/>
                      <a:pt x="182" y="1318"/>
                    </a:cubicBezTo>
                    <a:cubicBezTo>
                      <a:pt x="176" y="1317"/>
                      <a:pt x="169" y="1320"/>
                      <a:pt x="165" y="1325"/>
                    </a:cubicBezTo>
                    <a:cubicBezTo>
                      <a:pt x="156" y="1336"/>
                      <a:pt x="162" y="1355"/>
                      <a:pt x="175" y="1359"/>
                    </a:cubicBezTo>
                    <a:cubicBezTo>
                      <a:pt x="180" y="1361"/>
                      <a:pt x="187" y="1358"/>
                      <a:pt x="190" y="1353"/>
                    </a:cubicBezTo>
                    <a:cubicBezTo>
                      <a:pt x="194" y="1346"/>
                      <a:pt x="191" y="1338"/>
                      <a:pt x="185" y="1337"/>
                    </a:cubicBezTo>
                    <a:cubicBezTo>
                      <a:pt x="188" y="1336"/>
                      <a:pt x="194" y="1338"/>
                      <a:pt x="196" y="1343"/>
                    </a:cubicBezTo>
                    <a:cubicBezTo>
                      <a:pt x="200" y="1351"/>
                      <a:pt x="193" y="1361"/>
                      <a:pt x="186" y="1364"/>
                    </a:cubicBezTo>
                    <a:cubicBezTo>
                      <a:pt x="176" y="1367"/>
                      <a:pt x="167" y="1363"/>
                      <a:pt x="161" y="1358"/>
                    </a:cubicBezTo>
                    <a:cubicBezTo>
                      <a:pt x="151" y="1347"/>
                      <a:pt x="151" y="1329"/>
                      <a:pt x="163" y="1320"/>
                    </a:cubicBezTo>
                    <a:cubicBezTo>
                      <a:pt x="170" y="1315"/>
                      <a:pt x="176" y="1313"/>
                      <a:pt x="182" y="1314"/>
                    </a:cubicBezTo>
                    <a:cubicBezTo>
                      <a:pt x="194" y="1315"/>
                      <a:pt x="204" y="1322"/>
                      <a:pt x="215" y="1322"/>
                    </a:cubicBezTo>
                    <a:cubicBezTo>
                      <a:pt x="233" y="1322"/>
                      <a:pt x="248" y="1311"/>
                      <a:pt x="248" y="1294"/>
                    </a:cubicBezTo>
                    <a:cubicBezTo>
                      <a:pt x="247" y="1275"/>
                      <a:pt x="223" y="1256"/>
                      <a:pt x="203" y="1254"/>
                    </a:cubicBezTo>
                    <a:cubicBezTo>
                      <a:pt x="191" y="1253"/>
                      <a:pt x="178" y="1258"/>
                      <a:pt x="172" y="1268"/>
                    </a:cubicBezTo>
                    <a:cubicBezTo>
                      <a:pt x="163" y="1281"/>
                      <a:pt x="170" y="1302"/>
                      <a:pt x="188" y="1301"/>
                    </a:cubicBezTo>
                    <a:cubicBezTo>
                      <a:pt x="194" y="1301"/>
                      <a:pt x="199" y="1298"/>
                      <a:pt x="202" y="1294"/>
                    </a:cubicBezTo>
                    <a:cubicBezTo>
                      <a:pt x="207" y="1287"/>
                      <a:pt x="202" y="1273"/>
                      <a:pt x="192" y="1274"/>
                    </a:cubicBezTo>
                    <a:cubicBezTo>
                      <a:pt x="185" y="1274"/>
                      <a:pt x="182" y="1280"/>
                      <a:pt x="185" y="1284"/>
                    </a:cubicBezTo>
                    <a:cubicBezTo>
                      <a:pt x="179" y="1282"/>
                      <a:pt x="180" y="1272"/>
                      <a:pt x="188" y="1270"/>
                    </a:cubicBezTo>
                    <a:cubicBezTo>
                      <a:pt x="203" y="1266"/>
                      <a:pt x="215" y="1285"/>
                      <a:pt x="204" y="1297"/>
                    </a:cubicBezTo>
                    <a:cubicBezTo>
                      <a:pt x="198" y="1304"/>
                      <a:pt x="185" y="1308"/>
                      <a:pt x="175" y="1301"/>
                    </a:cubicBezTo>
                    <a:cubicBezTo>
                      <a:pt x="161" y="1292"/>
                      <a:pt x="160" y="1269"/>
                      <a:pt x="176" y="1257"/>
                    </a:cubicBezTo>
                    <a:cubicBezTo>
                      <a:pt x="177" y="1256"/>
                      <a:pt x="179" y="1255"/>
                      <a:pt x="180" y="1254"/>
                    </a:cubicBezTo>
                    <a:cubicBezTo>
                      <a:pt x="174" y="1256"/>
                      <a:pt x="169" y="1258"/>
                      <a:pt x="162" y="1262"/>
                    </a:cubicBezTo>
                    <a:cubicBezTo>
                      <a:pt x="162" y="1262"/>
                      <a:pt x="162" y="1262"/>
                      <a:pt x="162" y="1262"/>
                    </a:cubicBezTo>
                    <a:cubicBezTo>
                      <a:pt x="152" y="1268"/>
                      <a:pt x="147" y="1272"/>
                      <a:pt x="141" y="1281"/>
                    </a:cubicBezTo>
                    <a:cubicBezTo>
                      <a:pt x="144" y="1271"/>
                      <a:pt x="151" y="1264"/>
                      <a:pt x="160" y="1259"/>
                    </a:cubicBezTo>
                    <a:cubicBezTo>
                      <a:pt x="160" y="1259"/>
                      <a:pt x="160" y="1259"/>
                      <a:pt x="160" y="1259"/>
                    </a:cubicBezTo>
                    <a:cubicBezTo>
                      <a:pt x="164" y="1257"/>
                      <a:pt x="169" y="1255"/>
                      <a:pt x="173" y="1254"/>
                    </a:cubicBezTo>
                    <a:cubicBezTo>
                      <a:pt x="158" y="1255"/>
                      <a:pt x="143" y="1257"/>
                      <a:pt x="128" y="1262"/>
                    </a:cubicBezTo>
                    <a:cubicBezTo>
                      <a:pt x="102" y="1271"/>
                      <a:pt x="84" y="1282"/>
                      <a:pt x="65" y="1302"/>
                    </a:cubicBezTo>
                    <a:cubicBezTo>
                      <a:pt x="48" y="1322"/>
                      <a:pt x="37" y="1345"/>
                      <a:pt x="33" y="1370"/>
                    </a:cubicBezTo>
                    <a:cubicBezTo>
                      <a:pt x="31" y="1382"/>
                      <a:pt x="31" y="1389"/>
                      <a:pt x="36" y="1401"/>
                    </a:cubicBezTo>
                    <a:cubicBezTo>
                      <a:pt x="45" y="1425"/>
                      <a:pt x="69" y="1443"/>
                      <a:pt x="89" y="1444"/>
                    </a:cubicBezTo>
                    <a:cubicBezTo>
                      <a:pt x="101" y="1444"/>
                      <a:pt x="113" y="1438"/>
                      <a:pt x="111" y="1425"/>
                    </a:cubicBezTo>
                    <a:cubicBezTo>
                      <a:pt x="110" y="1418"/>
                      <a:pt x="105" y="1414"/>
                      <a:pt x="96" y="1415"/>
                    </a:cubicBezTo>
                    <a:cubicBezTo>
                      <a:pt x="103" y="1406"/>
                      <a:pt x="121" y="1413"/>
                      <a:pt x="126" y="1427"/>
                    </a:cubicBezTo>
                    <a:cubicBezTo>
                      <a:pt x="130" y="1442"/>
                      <a:pt x="125" y="1454"/>
                      <a:pt x="116" y="1460"/>
                    </a:cubicBezTo>
                    <a:cubicBezTo>
                      <a:pt x="104" y="1470"/>
                      <a:pt x="83" y="1470"/>
                      <a:pt x="67" y="1459"/>
                    </a:cubicBezTo>
                    <a:cubicBezTo>
                      <a:pt x="51" y="1447"/>
                      <a:pt x="39" y="1429"/>
                      <a:pt x="33" y="1410"/>
                    </a:cubicBezTo>
                    <a:cubicBezTo>
                      <a:pt x="34" y="1414"/>
                      <a:pt x="35" y="1418"/>
                      <a:pt x="37" y="1423"/>
                    </a:cubicBezTo>
                    <a:cubicBezTo>
                      <a:pt x="46" y="1452"/>
                      <a:pt x="64" y="1477"/>
                      <a:pt x="90" y="1493"/>
                    </a:cubicBezTo>
                    <a:cubicBezTo>
                      <a:pt x="105" y="1500"/>
                      <a:pt x="118" y="1501"/>
                      <a:pt x="133" y="1493"/>
                    </a:cubicBezTo>
                    <a:cubicBezTo>
                      <a:pt x="142" y="1488"/>
                      <a:pt x="152" y="1476"/>
                      <a:pt x="152" y="1465"/>
                    </a:cubicBezTo>
                    <a:cubicBezTo>
                      <a:pt x="152" y="1456"/>
                      <a:pt x="144" y="1448"/>
                      <a:pt x="136" y="1453"/>
                    </a:cubicBezTo>
                    <a:cubicBezTo>
                      <a:pt x="135" y="1447"/>
                      <a:pt x="141" y="1441"/>
                      <a:pt x="148" y="1443"/>
                    </a:cubicBezTo>
                    <a:cubicBezTo>
                      <a:pt x="154" y="1444"/>
                      <a:pt x="160" y="1451"/>
                      <a:pt x="161" y="1459"/>
                    </a:cubicBezTo>
                    <a:cubicBezTo>
                      <a:pt x="162" y="1464"/>
                      <a:pt x="161" y="1470"/>
                      <a:pt x="159" y="1475"/>
                    </a:cubicBezTo>
                    <a:cubicBezTo>
                      <a:pt x="154" y="1484"/>
                      <a:pt x="146" y="1492"/>
                      <a:pt x="136" y="1497"/>
                    </a:cubicBezTo>
                    <a:cubicBezTo>
                      <a:pt x="129" y="1500"/>
                      <a:pt x="121" y="1502"/>
                      <a:pt x="114" y="1501"/>
                    </a:cubicBezTo>
                    <a:cubicBezTo>
                      <a:pt x="136" y="1505"/>
                      <a:pt x="158" y="1499"/>
                      <a:pt x="175" y="1481"/>
                    </a:cubicBezTo>
                    <a:cubicBezTo>
                      <a:pt x="183" y="1472"/>
                      <a:pt x="188" y="1462"/>
                      <a:pt x="190" y="1450"/>
                    </a:cubicBezTo>
                    <a:cubicBezTo>
                      <a:pt x="201" y="1398"/>
                      <a:pt x="157" y="1414"/>
                      <a:pt x="131" y="1409"/>
                    </a:cubicBezTo>
                    <a:cubicBezTo>
                      <a:pt x="99" y="1402"/>
                      <a:pt x="115" y="1361"/>
                      <a:pt x="148" y="1367"/>
                    </a:cubicBezTo>
                    <a:cubicBezTo>
                      <a:pt x="176" y="1372"/>
                      <a:pt x="189" y="1399"/>
                      <a:pt x="192" y="1425"/>
                    </a:cubicBezTo>
                    <a:cubicBezTo>
                      <a:pt x="193" y="1420"/>
                      <a:pt x="193" y="1415"/>
                      <a:pt x="195" y="1411"/>
                    </a:cubicBezTo>
                    <a:cubicBezTo>
                      <a:pt x="200" y="1401"/>
                      <a:pt x="211" y="1393"/>
                      <a:pt x="223" y="1397"/>
                    </a:cubicBezTo>
                    <a:cubicBezTo>
                      <a:pt x="228" y="1399"/>
                      <a:pt x="231" y="1404"/>
                      <a:pt x="231" y="1409"/>
                    </a:cubicBezTo>
                    <a:cubicBezTo>
                      <a:pt x="231" y="1413"/>
                      <a:pt x="230" y="1417"/>
                      <a:pt x="227" y="1419"/>
                    </a:cubicBezTo>
                    <a:cubicBezTo>
                      <a:pt x="223" y="1422"/>
                      <a:pt x="219" y="1423"/>
                      <a:pt x="215" y="1422"/>
                    </a:cubicBezTo>
                    <a:cubicBezTo>
                      <a:pt x="210" y="1421"/>
                      <a:pt x="206" y="1415"/>
                      <a:pt x="207" y="1410"/>
                    </a:cubicBezTo>
                    <a:cubicBezTo>
                      <a:pt x="208" y="1407"/>
                      <a:pt x="210" y="1404"/>
                      <a:pt x="214" y="1404"/>
                    </a:cubicBezTo>
                    <a:cubicBezTo>
                      <a:pt x="216" y="1404"/>
                      <a:pt x="218" y="1405"/>
                      <a:pt x="218" y="1408"/>
                    </a:cubicBezTo>
                    <a:cubicBezTo>
                      <a:pt x="217" y="1407"/>
                      <a:pt x="215" y="1406"/>
                      <a:pt x="214" y="1407"/>
                    </a:cubicBezTo>
                    <a:cubicBezTo>
                      <a:pt x="211" y="1408"/>
                      <a:pt x="210" y="1411"/>
                      <a:pt x="212" y="1413"/>
                    </a:cubicBezTo>
                    <a:cubicBezTo>
                      <a:pt x="213" y="1415"/>
                      <a:pt x="215" y="1416"/>
                      <a:pt x="218" y="1415"/>
                    </a:cubicBezTo>
                    <a:cubicBezTo>
                      <a:pt x="221" y="1415"/>
                      <a:pt x="223" y="1413"/>
                      <a:pt x="223" y="1410"/>
                    </a:cubicBezTo>
                    <a:cubicBezTo>
                      <a:pt x="224" y="1406"/>
                      <a:pt x="222" y="1403"/>
                      <a:pt x="218" y="1402"/>
                    </a:cubicBezTo>
                    <a:cubicBezTo>
                      <a:pt x="209" y="1398"/>
                      <a:pt x="199" y="1407"/>
                      <a:pt x="196" y="1415"/>
                    </a:cubicBezTo>
                    <a:cubicBezTo>
                      <a:pt x="195" y="1417"/>
                      <a:pt x="194" y="1420"/>
                      <a:pt x="194" y="1422"/>
                    </a:cubicBezTo>
                    <a:cubicBezTo>
                      <a:pt x="192" y="1430"/>
                      <a:pt x="193" y="1439"/>
                      <a:pt x="192" y="1447"/>
                    </a:cubicBezTo>
                    <a:cubicBezTo>
                      <a:pt x="191" y="1456"/>
                      <a:pt x="188" y="1463"/>
                      <a:pt x="184" y="1471"/>
                    </a:cubicBezTo>
                    <a:cubicBezTo>
                      <a:pt x="187" y="1468"/>
                      <a:pt x="189" y="1466"/>
                      <a:pt x="192" y="1465"/>
                    </a:cubicBezTo>
                    <a:cubicBezTo>
                      <a:pt x="208" y="1455"/>
                      <a:pt x="229" y="1461"/>
                      <a:pt x="241" y="1475"/>
                    </a:cubicBezTo>
                    <a:cubicBezTo>
                      <a:pt x="244" y="1480"/>
                      <a:pt x="247" y="1484"/>
                      <a:pt x="248" y="1489"/>
                    </a:cubicBezTo>
                    <a:cubicBezTo>
                      <a:pt x="245" y="1489"/>
                      <a:pt x="245" y="1489"/>
                      <a:pt x="245" y="1489"/>
                    </a:cubicBezTo>
                    <a:cubicBezTo>
                      <a:pt x="243" y="1485"/>
                      <a:pt x="241" y="1481"/>
                      <a:pt x="239" y="1477"/>
                    </a:cubicBezTo>
                    <a:cubicBezTo>
                      <a:pt x="227" y="1464"/>
                      <a:pt x="208" y="1458"/>
                      <a:pt x="193" y="1467"/>
                    </a:cubicBezTo>
                    <a:cubicBezTo>
                      <a:pt x="183" y="1472"/>
                      <a:pt x="181" y="1477"/>
                      <a:pt x="174" y="1484"/>
                    </a:cubicBezTo>
                    <a:cubicBezTo>
                      <a:pt x="151" y="1508"/>
                      <a:pt x="118" y="1510"/>
                      <a:pt x="89" y="1495"/>
                    </a:cubicBezTo>
                    <a:cubicBezTo>
                      <a:pt x="81" y="1490"/>
                      <a:pt x="74" y="1485"/>
                      <a:pt x="67" y="1479"/>
                    </a:cubicBezTo>
                    <a:cubicBezTo>
                      <a:pt x="79" y="1494"/>
                      <a:pt x="92" y="1507"/>
                      <a:pt x="106" y="1514"/>
                    </a:cubicBezTo>
                    <a:cubicBezTo>
                      <a:pt x="136" y="1528"/>
                      <a:pt x="173" y="1550"/>
                      <a:pt x="195" y="1556"/>
                    </a:cubicBezTo>
                    <a:cubicBezTo>
                      <a:pt x="205" y="1559"/>
                      <a:pt x="217" y="1558"/>
                      <a:pt x="225" y="1552"/>
                    </a:cubicBezTo>
                    <a:cubicBezTo>
                      <a:pt x="221" y="1557"/>
                      <a:pt x="215" y="1559"/>
                      <a:pt x="209" y="1559"/>
                    </a:cubicBezTo>
                    <a:cubicBezTo>
                      <a:pt x="209" y="1559"/>
                      <a:pt x="209" y="1559"/>
                      <a:pt x="209" y="1559"/>
                    </a:cubicBezTo>
                    <a:cubicBezTo>
                      <a:pt x="206" y="1560"/>
                      <a:pt x="202" y="1560"/>
                      <a:pt x="199" y="1559"/>
                    </a:cubicBezTo>
                    <a:cubicBezTo>
                      <a:pt x="210" y="1564"/>
                      <a:pt x="221" y="1566"/>
                      <a:pt x="232" y="1564"/>
                    </a:cubicBezTo>
                    <a:cubicBezTo>
                      <a:pt x="244" y="1561"/>
                      <a:pt x="253" y="1555"/>
                      <a:pt x="259" y="1545"/>
                    </a:cubicBezTo>
                    <a:cubicBezTo>
                      <a:pt x="259" y="1545"/>
                      <a:pt x="260" y="1546"/>
                      <a:pt x="261" y="1546"/>
                    </a:cubicBezTo>
                    <a:cubicBezTo>
                      <a:pt x="257" y="1553"/>
                      <a:pt x="250" y="1560"/>
                      <a:pt x="241" y="1564"/>
                    </a:cubicBezTo>
                    <a:cubicBezTo>
                      <a:pt x="233" y="1567"/>
                      <a:pt x="223" y="1568"/>
                      <a:pt x="217" y="1566"/>
                    </a:cubicBezTo>
                    <a:cubicBezTo>
                      <a:pt x="221" y="1568"/>
                      <a:pt x="225" y="1574"/>
                      <a:pt x="224" y="1578"/>
                    </a:cubicBezTo>
                    <a:cubicBezTo>
                      <a:pt x="224" y="1582"/>
                      <a:pt x="223" y="1585"/>
                      <a:pt x="220" y="1587"/>
                    </a:cubicBezTo>
                    <a:cubicBezTo>
                      <a:pt x="216" y="1589"/>
                      <a:pt x="210" y="1589"/>
                      <a:pt x="207" y="1584"/>
                    </a:cubicBezTo>
                    <a:cubicBezTo>
                      <a:pt x="205" y="1582"/>
                      <a:pt x="205" y="1578"/>
                      <a:pt x="207" y="1576"/>
                    </a:cubicBezTo>
                    <a:cubicBezTo>
                      <a:pt x="212" y="1572"/>
                      <a:pt x="218" y="1575"/>
                      <a:pt x="217" y="1579"/>
                    </a:cubicBezTo>
                    <a:cubicBezTo>
                      <a:pt x="216" y="1577"/>
                      <a:pt x="214" y="1576"/>
                      <a:pt x="212" y="1576"/>
                    </a:cubicBezTo>
                    <a:cubicBezTo>
                      <a:pt x="210" y="1576"/>
                      <a:pt x="208" y="1579"/>
                      <a:pt x="209" y="1582"/>
                    </a:cubicBezTo>
                    <a:cubicBezTo>
                      <a:pt x="209" y="1584"/>
                      <a:pt x="211" y="1585"/>
                      <a:pt x="213" y="1586"/>
                    </a:cubicBezTo>
                    <a:cubicBezTo>
                      <a:pt x="219" y="1587"/>
                      <a:pt x="225" y="1581"/>
                      <a:pt x="222" y="1574"/>
                    </a:cubicBezTo>
                    <a:cubicBezTo>
                      <a:pt x="220" y="1567"/>
                      <a:pt x="210" y="1565"/>
                      <a:pt x="204" y="1563"/>
                    </a:cubicBezTo>
                    <a:cubicBezTo>
                      <a:pt x="196" y="1560"/>
                      <a:pt x="187" y="1557"/>
                      <a:pt x="183" y="1556"/>
                    </a:cubicBezTo>
                    <a:cubicBezTo>
                      <a:pt x="177" y="1553"/>
                      <a:pt x="163" y="1547"/>
                      <a:pt x="146" y="1538"/>
                    </a:cubicBezTo>
                    <a:cubicBezTo>
                      <a:pt x="149" y="1540"/>
                      <a:pt x="151" y="1543"/>
                      <a:pt x="154" y="1546"/>
                    </a:cubicBezTo>
                    <a:cubicBezTo>
                      <a:pt x="155" y="1547"/>
                      <a:pt x="163" y="1558"/>
                      <a:pt x="160" y="1559"/>
                    </a:cubicBezTo>
                    <a:cubicBezTo>
                      <a:pt x="159" y="1559"/>
                      <a:pt x="155" y="1553"/>
                      <a:pt x="154" y="1552"/>
                    </a:cubicBezTo>
                    <a:cubicBezTo>
                      <a:pt x="150" y="1548"/>
                      <a:pt x="146" y="1544"/>
                      <a:pt x="142" y="1540"/>
                    </a:cubicBezTo>
                    <a:cubicBezTo>
                      <a:pt x="140" y="1539"/>
                      <a:pt x="138" y="1537"/>
                      <a:pt x="136" y="1536"/>
                    </a:cubicBezTo>
                    <a:cubicBezTo>
                      <a:pt x="129" y="1530"/>
                      <a:pt x="123" y="1527"/>
                      <a:pt x="114" y="1523"/>
                    </a:cubicBezTo>
                    <a:cubicBezTo>
                      <a:pt x="114" y="1523"/>
                      <a:pt x="113" y="1523"/>
                      <a:pt x="111" y="1522"/>
                    </a:cubicBezTo>
                    <a:cubicBezTo>
                      <a:pt x="113" y="1524"/>
                      <a:pt x="116" y="1525"/>
                      <a:pt x="118" y="1527"/>
                    </a:cubicBezTo>
                    <a:cubicBezTo>
                      <a:pt x="124" y="1532"/>
                      <a:pt x="128" y="1537"/>
                      <a:pt x="132" y="1544"/>
                    </a:cubicBezTo>
                    <a:cubicBezTo>
                      <a:pt x="142" y="1564"/>
                      <a:pt x="132" y="1581"/>
                      <a:pt x="116" y="1590"/>
                    </a:cubicBezTo>
                    <a:cubicBezTo>
                      <a:pt x="102" y="1598"/>
                      <a:pt x="85" y="1601"/>
                      <a:pt x="71" y="1593"/>
                    </a:cubicBezTo>
                    <a:cubicBezTo>
                      <a:pt x="59" y="1586"/>
                      <a:pt x="54" y="1574"/>
                      <a:pt x="57" y="1560"/>
                    </a:cubicBezTo>
                    <a:cubicBezTo>
                      <a:pt x="58" y="1554"/>
                      <a:pt x="61" y="1550"/>
                      <a:pt x="66" y="1545"/>
                    </a:cubicBezTo>
                    <a:cubicBezTo>
                      <a:pt x="69" y="1542"/>
                      <a:pt x="73" y="1540"/>
                      <a:pt x="79" y="1540"/>
                    </a:cubicBezTo>
                    <a:cubicBezTo>
                      <a:pt x="85" y="1540"/>
                      <a:pt x="91" y="1542"/>
                      <a:pt x="94" y="1547"/>
                    </a:cubicBezTo>
                    <a:cubicBezTo>
                      <a:pt x="96" y="1551"/>
                      <a:pt x="97" y="1554"/>
                      <a:pt x="96" y="1558"/>
                    </a:cubicBezTo>
                    <a:cubicBezTo>
                      <a:pt x="95" y="1562"/>
                      <a:pt x="92" y="1565"/>
                      <a:pt x="88" y="1567"/>
                    </a:cubicBezTo>
                    <a:cubicBezTo>
                      <a:pt x="84" y="1569"/>
                      <a:pt x="79" y="1569"/>
                      <a:pt x="75" y="1565"/>
                    </a:cubicBezTo>
                    <a:cubicBezTo>
                      <a:pt x="72" y="1562"/>
                      <a:pt x="71" y="1556"/>
                      <a:pt x="73" y="1552"/>
                    </a:cubicBezTo>
                    <a:cubicBezTo>
                      <a:pt x="77" y="1547"/>
                      <a:pt x="83" y="1545"/>
                      <a:pt x="88" y="1549"/>
                    </a:cubicBezTo>
                    <a:cubicBezTo>
                      <a:pt x="93" y="1552"/>
                      <a:pt x="95" y="1558"/>
                      <a:pt x="91" y="1563"/>
                    </a:cubicBezTo>
                    <a:cubicBezTo>
                      <a:pt x="90" y="1565"/>
                      <a:pt x="89" y="1566"/>
                      <a:pt x="87" y="1567"/>
                    </a:cubicBezTo>
                    <a:cubicBezTo>
                      <a:pt x="87" y="1567"/>
                      <a:pt x="88" y="1567"/>
                      <a:pt x="88" y="1567"/>
                    </a:cubicBezTo>
                    <a:cubicBezTo>
                      <a:pt x="92" y="1565"/>
                      <a:pt x="95" y="1562"/>
                      <a:pt x="96" y="1558"/>
                    </a:cubicBezTo>
                    <a:cubicBezTo>
                      <a:pt x="96" y="1554"/>
                      <a:pt x="96" y="1551"/>
                      <a:pt x="93" y="1548"/>
                    </a:cubicBezTo>
                    <a:cubicBezTo>
                      <a:pt x="90" y="1543"/>
                      <a:pt x="85" y="1541"/>
                      <a:pt x="79" y="1541"/>
                    </a:cubicBezTo>
                    <a:cubicBezTo>
                      <a:pt x="74" y="1541"/>
                      <a:pt x="70" y="1543"/>
                      <a:pt x="66" y="1546"/>
                    </a:cubicBezTo>
                    <a:cubicBezTo>
                      <a:pt x="62" y="1550"/>
                      <a:pt x="60" y="1555"/>
                      <a:pt x="58" y="1561"/>
                    </a:cubicBezTo>
                    <a:cubicBezTo>
                      <a:pt x="56" y="1574"/>
                      <a:pt x="61" y="1584"/>
                      <a:pt x="72" y="1591"/>
                    </a:cubicBezTo>
                    <a:cubicBezTo>
                      <a:pt x="86" y="1598"/>
                      <a:pt x="103" y="1595"/>
                      <a:pt x="116" y="1587"/>
                    </a:cubicBezTo>
                    <a:cubicBezTo>
                      <a:pt x="129" y="1578"/>
                      <a:pt x="137" y="1563"/>
                      <a:pt x="129" y="1546"/>
                    </a:cubicBezTo>
                    <a:cubicBezTo>
                      <a:pt x="125" y="1540"/>
                      <a:pt x="121" y="1535"/>
                      <a:pt x="115" y="1531"/>
                    </a:cubicBezTo>
                    <a:cubicBezTo>
                      <a:pt x="94" y="1514"/>
                      <a:pt x="77" y="1498"/>
                      <a:pt x="61" y="1475"/>
                    </a:cubicBezTo>
                    <a:cubicBezTo>
                      <a:pt x="62" y="1476"/>
                      <a:pt x="62" y="1478"/>
                      <a:pt x="62" y="1479"/>
                    </a:cubicBezTo>
                    <a:cubicBezTo>
                      <a:pt x="64" y="1489"/>
                      <a:pt x="61" y="1500"/>
                      <a:pt x="50" y="1502"/>
                    </a:cubicBezTo>
                    <a:cubicBezTo>
                      <a:pt x="42" y="1503"/>
                      <a:pt x="35" y="1498"/>
                      <a:pt x="32" y="1491"/>
                    </a:cubicBezTo>
                    <a:cubicBezTo>
                      <a:pt x="30" y="1485"/>
                      <a:pt x="31" y="1479"/>
                      <a:pt x="36" y="1475"/>
                    </a:cubicBezTo>
                    <a:cubicBezTo>
                      <a:pt x="40" y="1472"/>
                      <a:pt x="46" y="1473"/>
                      <a:pt x="46" y="1478"/>
                    </a:cubicBezTo>
                    <a:cubicBezTo>
                      <a:pt x="46" y="1484"/>
                      <a:pt x="41" y="1484"/>
                      <a:pt x="41" y="1489"/>
                    </a:cubicBezTo>
                    <a:cubicBezTo>
                      <a:pt x="41" y="1493"/>
                      <a:pt x="43" y="1497"/>
                      <a:pt x="48" y="1497"/>
                    </a:cubicBezTo>
                    <a:cubicBezTo>
                      <a:pt x="55" y="1497"/>
                      <a:pt x="59" y="1489"/>
                      <a:pt x="58" y="1482"/>
                    </a:cubicBezTo>
                    <a:cubicBezTo>
                      <a:pt x="57" y="1468"/>
                      <a:pt x="52" y="1462"/>
                      <a:pt x="45" y="1450"/>
                    </a:cubicBezTo>
                    <a:cubicBezTo>
                      <a:pt x="40" y="1442"/>
                      <a:pt x="37" y="1434"/>
                      <a:pt x="33" y="1424"/>
                    </a:cubicBezTo>
                    <a:cubicBezTo>
                      <a:pt x="24" y="1395"/>
                      <a:pt x="27" y="1365"/>
                      <a:pt x="38" y="1337"/>
                    </a:cubicBezTo>
                    <a:cubicBezTo>
                      <a:pt x="35" y="1342"/>
                      <a:pt x="29" y="1345"/>
                      <a:pt x="25" y="1345"/>
                    </a:cubicBezTo>
                    <a:cubicBezTo>
                      <a:pt x="20" y="1344"/>
                      <a:pt x="15" y="1341"/>
                      <a:pt x="14" y="1334"/>
                    </a:cubicBezTo>
                    <a:cubicBezTo>
                      <a:pt x="15" y="1335"/>
                      <a:pt x="17" y="1335"/>
                      <a:pt x="18" y="1334"/>
                    </a:cubicBezTo>
                    <a:cubicBezTo>
                      <a:pt x="19" y="1346"/>
                      <a:pt x="34" y="1342"/>
                      <a:pt x="40" y="1332"/>
                    </a:cubicBezTo>
                    <a:cubicBezTo>
                      <a:pt x="40" y="1333"/>
                      <a:pt x="40" y="1333"/>
                      <a:pt x="40" y="1333"/>
                    </a:cubicBezTo>
                    <a:cubicBezTo>
                      <a:pt x="44" y="1323"/>
                      <a:pt x="50" y="1315"/>
                      <a:pt x="56" y="1306"/>
                    </a:cubicBezTo>
                    <a:cubicBezTo>
                      <a:pt x="43" y="1313"/>
                      <a:pt x="27" y="1312"/>
                      <a:pt x="17" y="1301"/>
                    </a:cubicBezTo>
                    <a:cubicBezTo>
                      <a:pt x="11" y="1295"/>
                      <a:pt x="8" y="1288"/>
                      <a:pt x="8" y="1280"/>
                    </a:cubicBezTo>
                    <a:cubicBezTo>
                      <a:pt x="8" y="1272"/>
                      <a:pt x="11" y="1266"/>
                      <a:pt x="16" y="1259"/>
                    </a:cubicBezTo>
                    <a:cubicBezTo>
                      <a:pt x="21" y="1254"/>
                      <a:pt x="27" y="1250"/>
                      <a:pt x="35" y="1249"/>
                    </a:cubicBezTo>
                    <a:cubicBezTo>
                      <a:pt x="42" y="1248"/>
                      <a:pt x="49" y="1249"/>
                      <a:pt x="55" y="1253"/>
                    </a:cubicBezTo>
                    <a:cubicBezTo>
                      <a:pt x="62" y="1257"/>
                      <a:pt x="65" y="1263"/>
                      <a:pt x="66" y="1271"/>
                    </a:cubicBezTo>
                    <a:cubicBezTo>
                      <a:pt x="66" y="1276"/>
                      <a:pt x="64" y="1280"/>
                      <a:pt x="61" y="1284"/>
                    </a:cubicBezTo>
                    <a:cubicBezTo>
                      <a:pt x="56" y="1289"/>
                      <a:pt x="49" y="1290"/>
                      <a:pt x="42" y="1288"/>
                    </a:cubicBezTo>
                    <a:cubicBezTo>
                      <a:pt x="36" y="1286"/>
                      <a:pt x="32" y="1280"/>
                      <a:pt x="32" y="1274"/>
                    </a:cubicBezTo>
                    <a:cubicBezTo>
                      <a:pt x="32" y="1266"/>
                      <a:pt x="38" y="1259"/>
                      <a:pt x="46" y="1258"/>
                    </a:cubicBezTo>
                    <a:cubicBezTo>
                      <a:pt x="54" y="1258"/>
                      <a:pt x="61" y="1264"/>
                      <a:pt x="62" y="1272"/>
                    </a:cubicBezTo>
                    <a:cubicBezTo>
                      <a:pt x="62" y="1276"/>
                      <a:pt x="61" y="1280"/>
                      <a:pt x="59" y="1282"/>
                    </a:cubicBezTo>
                    <a:cubicBezTo>
                      <a:pt x="59" y="1282"/>
                      <a:pt x="59" y="1282"/>
                      <a:pt x="59" y="1282"/>
                    </a:cubicBezTo>
                    <a:cubicBezTo>
                      <a:pt x="62" y="1279"/>
                      <a:pt x="63" y="1275"/>
                      <a:pt x="63" y="1271"/>
                    </a:cubicBezTo>
                    <a:cubicBezTo>
                      <a:pt x="62" y="1264"/>
                      <a:pt x="59" y="1259"/>
                      <a:pt x="53" y="1256"/>
                    </a:cubicBezTo>
                    <a:cubicBezTo>
                      <a:pt x="48" y="1252"/>
                      <a:pt x="42" y="1251"/>
                      <a:pt x="35" y="1252"/>
                    </a:cubicBezTo>
                    <a:cubicBezTo>
                      <a:pt x="29" y="1253"/>
                      <a:pt x="23" y="1257"/>
                      <a:pt x="18" y="1262"/>
                    </a:cubicBezTo>
                    <a:cubicBezTo>
                      <a:pt x="14" y="1267"/>
                      <a:pt x="11" y="1273"/>
                      <a:pt x="11" y="1280"/>
                    </a:cubicBezTo>
                    <a:cubicBezTo>
                      <a:pt x="11" y="1287"/>
                      <a:pt x="14" y="1294"/>
                      <a:pt x="19" y="1299"/>
                    </a:cubicBezTo>
                    <a:cubicBezTo>
                      <a:pt x="31" y="1313"/>
                      <a:pt x="52" y="1310"/>
                      <a:pt x="61" y="1299"/>
                    </a:cubicBezTo>
                    <a:cubicBezTo>
                      <a:pt x="81" y="1278"/>
                      <a:pt x="99" y="1267"/>
                      <a:pt x="126" y="1257"/>
                    </a:cubicBezTo>
                    <a:cubicBezTo>
                      <a:pt x="129" y="1256"/>
                      <a:pt x="132" y="1255"/>
                      <a:pt x="134" y="1255"/>
                    </a:cubicBezTo>
                    <a:cubicBezTo>
                      <a:pt x="132" y="1255"/>
                      <a:pt x="130" y="1255"/>
                      <a:pt x="128" y="1255"/>
                    </a:cubicBezTo>
                    <a:cubicBezTo>
                      <a:pt x="117" y="1254"/>
                      <a:pt x="109" y="1252"/>
                      <a:pt x="100" y="1247"/>
                    </a:cubicBezTo>
                    <a:cubicBezTo>
                      <a:pt x="110" y="1249"/>
                      <a:pt x="117" y="1251"/>
                      <a:pt x="128" y="1251"/>
                    </a:cubicBezTo>
                    <a:cubicBezTo>
                      <a:pt x="129" y="1251"/>
                      <a:pt x="129" y="1251"/>
                      <a:pt x="130" y="1251"/>
                    </a:cubicBezTo>
                    <a:cubicBezTo>
                      <a:pt x="122" y="1249"/>
                      <a:pt x="117" y="1237"/>
                      <a:pt x="116" y="1229"/>
                    </a:cubicBezTo>
                    <a:cubicBezTo>
                      <a:pt x="116" y="1224"/>
                      <a:pt x="116" y="1219"/>
                      <a:pt x="117" y="1215"/>
                    </a:cubicBezTo>
                    <a:cubicBezTo>
                      <a:pt x="119" y="1207"/>
                      <a:pt x="126" y="1197"/>
                      <a:pt x="135" y="1197"/>
                    </a:cubicBezTo>
                    <a:cubicBezTo>
                      <a:pt x="134" y="1188"/>
                      <a:pt x="139" y="1182"/>
                      <a:pt x="143" y="1176"/>
                    </a:cubicBezTo>
                    <a:cubicBezTo>
                      <a:pt x="150" y="1168"/>
                      <a:pt x="153" y="1158"/>
                      <a:pt x="147" y="1151"/>
                    </a:cubicBezTo>
                    <a:cubicBezTo>
                      <a:pt x="158" y="1153"/>
                      <a:pt x="160" y="1171"/>
                      <a:pt x="158" y="1180"/>
                    </a:cubicBezTo>
                    <a:cubicBezTo>
                      <a:pt x="154" y="1192"/>
                      <a:pt x="143" y="1200"/>
                      <a:pt x="132" y="1209"/>
                    </a:cubicBezTo>
                    <a:cubicBezTo>
                      <a:pt x="124" y="1215"/>
                      <a:pt x="120" y="1221"/>
                      <a:pt x="120" y="1230"/>
                    </a:cubicBezTo>
                    <a:cubicBezTo>
                      <a:pt x="120" y="1237"/>
                      <a:pt x="123" y="1248"/>
                      <a:pt x="130" y="1251"/>
                    </a:cubicBezTo>
                    <a:cubicBezTo>
                      <a:pt x="129" y="1250"/>
                      <a:pt x="128" y="1249"/>
                      <a:pt x="127" y="1248"/>
                    </a:cubicBezTo>
                    <a:cubicBezTo>
                      <a:pt x="123" y="1245"/>
                      <a:pt x="123" y="1239"/>
                      <a:pt x="127" y="1234"/>
                    </a:cubicBezTo>
                    <a:cubicBezTo>
                      <a:pt x="127" y="1235"/>
                      <a:pt x="129" y="1236"/>
                      <a:pt x="130" y="1236"/>
                    </a:cubicBezTo>
                    <a:cubicBezTo>
                      <a:pt x="125" y="1243"/>
                      <a:pt x="128" y="1249"/>
                      <a:pt x="136" y="1251"/>
                    </a:cubicBezTo>
                    <a:cubicBezTo>
                      <a:pt x="139" y="1252"/>
                      <a:pt x="142" y="1252"/>
                      <a:pt x="145" y="1252"/>
                    </a:cubicBezTo>
                    <a:cubicBezTo>
                      <a:pt x="177" y="1245"/>
                      <a:pt x="209" y="1246"/>
                      <a:pt x="240" y="1253"/>
                    </a:cubicBezTo>
                    <a:cubicBezTo>
                      <a:pt x="215" y="1245"/>
                      <a:pt x="187" y="1233"/>
                      <a:pt x="174" y="1210"/>
                    </a:cubicBezTo>
                    <a:cubicBezTo>
                      <a:pt x="169" y="1198"/>
                      <a:pt x="168" y="1187"/>
                      <a:pt x="172" y="1174"/>
                    </a:cubicBezTo>
                    <a:cubicBezTo>
                      <a:pt x="176" y="1164"/>
                      <a:pt x="183" y="1155"/>
                      <a:pt x="192" y="1150"/>
                    </a:cubicBezTo>
                    <a:cubicBezTo>
                      <a:pt x="213" y="1136"/>
                      <a:pt x="242" y="1143"/>
                      <a:pt x="255" y="1164"/>
                    </a:cubicBezTo>
                    <a:cubicBezTo>
                      <a:pt x="267" y="1183"/>
                      <a:pt x="265" y="1211"/>
                      <a:pt x="242" y="1220"/>
                    </a:cubicBezTo>
                    <a:cubicBezTo>
                      <a:pt x="233" y="1224"/>
                      <a:pt x="221" y="1223"/>
                      <a:pt x="215" y="1214"/>
                    </a:cubicBezTo>
                    <a:cubicBezTo>
                      <a:pt x="212" y="1212"/>
                      <a:pt x="211" y="1208"/>
                      <a:pt x="211" y="1205"/>
                    </a:cubicBezTo>
                    <a:cubicBezTo>
                      <a:pt x="211" y="1205"/>
                      <a:pt x="211" y="1205"/>
                      <a:pt x="211" y="1205"/>
                    </a:cubicBezTo>
                    <a:cubicBezTo>
                      <a:pt x="211" y="1197"/>
                      <a:pt x="217" y="1188"/>
                      <a:pt x="227" y="1188"/>
                    </a:cubicBezTo>
                    <a:cubicBezTo>
                      <a:pt x="236" y="1187"/>
                      <a:pt x="243" y="1194"/>
                      <a:pt x="244" y="1203"/>
                    </a:cubicBezTo>
                    <a:cubicBezTo>
                      <a:pt x="244" y="1212"/>
                      <a:pt x="237" y="1220"/>
                      <a:pt x="228" y="1221"/>
                    </a:cubicBezTo>
                    <a:cubicBezTo>
                      <a:pt x="224" y="1221"/>
                      <a:pt x="221" y="1220"/>
                      <a:pt x="218" y="1218"/>
                    </a:cubicBezTo>
                    <a:cubicBezTo>
                      <a:pt x="218" y="1218"/>
                      <a:pt x="218" y="1218"/>
                      <a:pt x="218" y="1218"/>
                    </a:cubicBezTo>
                    <a:cubicBezTo>
                      <a:pt x="225" y="1223"/>
                      <a:pt x="234" y="1223"/>
                      <a:pt x="242" y="1220"/>
                    </a:cubicBezTo>
                    <a:cubicBezTo>
                      <a:pt x="263" y="1209"/>
                      <a:pt x="263" y="1183"/>
                      <a:pt x="252" y="1165"/>
                    </a:cubicBezTo>
                    <a:cubicBezTo>
                      <a:pt x="240" y="1146"/>
                      <a:pt x="213" y="1139"/>
                      <a:pt x="193" y="1152"/>
                    </a:cubicBezTo>
                    <a:cubicBezTo>
                      <a:pt x="190" y="1154"/>
                      <a:pt x="187" y="1156"/>
                      <a:pt x="184" y="1159"/>
                    </a:cubicBezTo>
                    <a:cubicBezTo>
                      <a:pt x="186" y="1158"/>
                      <a:pt x="188" y="1157"/>
                      <a:pt x="191" y="1156"/>
                    </a:cubicBezTo>
                    <a:cubicBezTo>
                      <a:pt x="199" y="1153"/>
                      <a:pt x="209" y="1156"/>
                      <a:pt x="213" y="1162"/>
                    </a:cubicBezTo>
                    <a:cubicBezTo>
                      <a:pt x="218" y="1169"/>
                      <a:pt x="217" y="1178"/>
                      <a:pt x="209" y="1183"/>
                    </a:cubicBezTo>
                    <a:cubicBezTo>
                      <a:pt x="205" y="1186"/>
                      <a:pt x="199" y="1185"/>
                      <a:pt x="196" y="1182"/>
                    </a:cubicBezTo>
                    <a:cubicBezTo>
                      <a:pt x="189" y="1175"/>
                      <a:pt x="195" y="1166"/>
                      <a:pt x="201" y="1168"/>
                    </a:cubicBezTo>
                    <a:cubicBezTo>
                      <a:pt x="198" y="1169"/>
                      <a:pt x="196" y="1172"/>
                      <a:pt x="196" y="1174"/>
                    </a:cubicBezTo>
                    <a:cubicBezTo>
                      <a:pt x="196" y="1179"/>
                      <a:pt x="200" y="1182"/>
                      <a:pt x="205" y="1181"/>
                    </a:cubicBezTo>
                    <a:cubicBezTo>
                      <a:pt x="208" y="1180"/>
                      <a:pt x="211" y="1177"/>
                      <a:pt x="211" y="1173"/>
                    </a:cubicBezTo>
                    <a:cubicBezTo>
                      <a:pt x="213" y="1167"/>
                      <a:pt x="208" y="1161"/>
                      <a:pt x="202" y="1159"/>
                    </a:cubicBezTo>
                    <a:cubicBezTo>
                      <a:pt x="190" y="1155"/>
                      <a:pt x="179" y="1164"/>
                      <a:pt x="175" y="1175"/>
                    </a:cubicBezTo>
                    <a:cubicBezTo>
                      <a:pt x="171" y="1187"/>
                      <a:pt x="172" y="1197"/>
                      <a:pt x="177" y="1208"/>
                    </a:cubicBezTo>
                    <a:cubicBezTo>
                      <a:pt x="195" y="1241"/>
                      <a:pt x="250" y="1250"/>
                      <a:pt x="286" y="1267"/>
                    </a:cubicBezTo>
                    <a:cubicBezTo>
                      <a:pt x="281" y="1261"/>
                      <a:pt x="277" y="1254"/>
                      <a:pt x="274" y="1245"/>
                    </a:cubicBezTo>
                    <a:cubicBezTo>
                      <a:pt x="273" y="1241"/>
                      <a:pt x="272" y="1237"/>
                      <a:pt x="272" y="1234"/>
                    </a:cubicBezTo>
                    <a:cubicBezTo>
                      <a:pt x="273" y="1234"/>
                      <a:pt x="274" y="1234"/>
                      <a:pt x="275" y="1234"/>
                    </a:cubicBezTo>
                    <a:cubicBezTo>
                      <a:pt x="276" y="1243"/>
                      <a:pt x="280" y="1253"/>
                      <a:pt x="286" y="1260"/>
                    </a:cubicBezTo>
                    <a:cubicBezTo>
                      <a:pt x="289" y="1266"/>
                      <a:pt x="294" y="1270"/>
                      <a:pt x="298" y="1273"/>
                    </a:cubicBezTo>
                    <a:cubicBezTo>
                      <a:pt x="294" y="1268"/>
                      <a:pt x="291" y="1260"/>
                      <a:pt x="292" y="1255"/>
                    </a:cubicBezTo>
                    <a:cubicBezTo>
                      <a:pt x="292" y="1250"/>
                      <a:pt x="295" y="1245"/>
                      <a:pt x="299" y="1242"/>
                    </a:cubicBezTo>
                    <a:cubicBezTo>
                      <a:pt x="305" y="1237"/>
                      <a:pt x="315" y="1237"/>
                      <a:pt x="320" y="1245"/>
                    </a:cubicBezTo>
                    <a:cubicBezTo>
                      <a:pt x="323" y="1250"/>
                      <a:pt x="322" y="1256"/>
                      <a:pt x="319" y="1259"/>
                    </a:cubicBezTo>
                    <a:cubicBezTo>
                      <a:pt x="312" y="1266"/>
                      <a:pt x="303" y="1260"/>
                      <a:pt x="304" y="1254"/>
                    </a:cubicBezTo>
                    <a:cubicBezTo>
                      <a:pt x="306" y="1257"/>
                      <a:pt x="309" y="1259"/>
                      <a:pt x="311" y="1259"/>
                    </a:cubicBezTo>
                    <a:cubicBezTo>
                      <a:pt x="316" y="1259"/>
                      <a:pt x="318" y="1254"/>
                      <a:pt x="317" y="1250"/>
                    </a:cubicBezTo>
                    <a:cubicBezTo>
                      <a:pt x="316" y="1247"/>
                      <a:pt x="313" y="1244"/>
                      <a:pt x="310" y="1243"/>
                    </a:cubicBezTo>
                    <a:cubicBezTo>
                      <a:pt x="303" y="1242"/>
                      <a:pt x="298" y="1248"/>
                      <a:pt x="296" y="1254"/>
                    </a:cubicBezTo>
                    <a:cubicBezTo>
                      <a:pt x="295" y="1258"/>
                      <a:pt x="296" y="1264"/>
                      <a:pt x="298" y="1268"/>
                    </a:cubicBezTo>
                    <a:cubicBezTo>
                      <a:pt x="301" y="1275"/>
                      <a:pt x="307" y="1278"/>
                      <a:pt x="314" y="1282"/>
                    </a:cubicBezTo>
                    <a:cubicBezTo>
                      <a:pt x="335" y="1293"/>
                      <a:pt x="354" y="1308"/>
                      <a:pt x="373" y="1324"/>
                    </a:cubicBezTo>
                    <a:cubicBezTo>
                      <a:pt x="376" y="1327"/>
                      <a:pt x="392" y="1344"/>
                      <a:pt x="404" y="1358"/>
                    </a:cubicBezTo>
                    <a:cubicBezTo>
                      <a:pt x="396" y="1338"/>
                      <a:pt x="395" y="1316"/>
                      <a:pt x="399" y="1294"/>
                    </a:cubicBezTo>
                    <a:cubicBezTo>
                      <a:pt x="400" y="1287"/>
                      <a:pt x="402" y="1282"/>
                      <a:pt x="404" y="1277"/>
                    </a:cubicBezTo>
                    <a:cubicBezTo>
                      <a:pt x="407" y="1267"/>
                      <a:pt x="414" y="1252"/>
                      <a:pt x="403" y="1245"/>
                    </a:cubicBezTo>
                    <a:cubicBezTo>
                      <a:pt x="399" y="1242"/>
                      <a:pt x="393" y="1242"/>
                      <a:pt x="389" y="1246"/>
                    </a:cubicBezTo>
                    <a:cubicBezTo>
                      <a:pt x="387" y="1248"/>
                      <a:pt x="387" y="1252"/>
                      <a:pt x="388" y="1254"/>
                    </a:cubicBezTo>
                    <a:cubicBezTo>
                      <a:pt x="390" y="1257"/>
                      <a:pt x="394" y="1258"/>
                      <a:pt x="397" y="1256"/>
                    </a:cubicBezTo>
                    <a:cubicBezTo>
                      <a:pt x="399" y="1255"/>
                      <a:pt x="399" y="1252"/>
                      <a:pt x="398" y="1250"/>
                    </a:cubicBezTo>
                    <a:cubicBezTo>
                      <a:pt x="402" y="1252"/>
                      <a:pt x="400" y="1261"/>
                      <a:pt x="392" y="1261"/>
                    </a:cubicBezTo>
                    <a:cubicBezTo>
                      <a:pt x="388" y="1260"/>
                      <a:pt x="385" y="1257"/>
                      <a:pt x="384" y="1253"/>
                    </a:cubicBezTo>
                    <a:cubicBezTo>
                      <a:pt x="383" y="1245"/>
                      <a:pt x="389" y="1240"/>
                      <a:pt x="395" y="1240"/>
                    </a:cubicBezTo>
                    <a:cubicBezTo>
                      <a:pt x="401" y="1239"/>
                      <a:pt x="408" y="1244"/>
                      <a:pt x="411" y="1250"/>
                    </a:cubicBezTo>
                    <a:cubicBezTo>
                      <a:pt x="412" y="1253"/>
                      <a:pt x="412" y="1256"/>
                      <a:pt x="412" y="1259"/>
                    </a:cubicBezTo>
                    <a:cubicBezTo>
                      <a:pt x="417" y="1247"/>
                      <a:pt x="422" y="1239"/>
                      <a:pt x="428" y="1231"/>
                    </a:cubicBezTo>
                    <a:cubicBezTo>
                      <a:pt x="439" y="1217"/>
                      <a:pt x="462" y="1200"/>
                      <a:pt x="466" y="1186"/>
                    </a:cubicBezTo>
                    <a:cubicBezTo>
                      <a:pt x="467" y="1183"/>
                      <a:pt x="467" y="1180"/>
                      <a:pt x="467" y="1177"/>
                    </a:cubicBezTo>
                    <a:cubicBezTo>
                      <a:pt x="466" y="1171"/>
                      <a:pt x="464" y="1166"/>
                      <a:pt x="459" y="1161"/>
                    </a:cubicBezTo>
                    <a:cubicBezTo>
                      <a:pt x="454" y="1157"/>
                      <a:pt x="448" y="1154"/>
                      <a:pt x="441" y="1155"/>
                    </a:cubicBezTo>
                    <a:cubicBezTo>
                      <a:pt x="433" y="1155"/>
                      <a:pt x="426" y="1158"/>
                      <a:pt x="420" y="1164"/>
                    </a:cubicBezTo>
                    <a:cubicBezTo>
                      <a:pt x="415" y="1169"/>
                      <a:pt x="412" y="1176"/>
                      <a:pt x="412" y="1184"/>
                    </a:cubicBezTo>
                    <a:cubicBezTo>
                      <a:pt x="411" y="1192"/>
                      <a:pt x="414" y="1199"/>
                      <a:pt x="421" y="1203"/>
                    </a:cubicBezTo>
                    <a:cubicBezTo>
                      <a:pt x="426" y="1205"/>
                      <a:pt x="432" y="1206"/>
                      <a:pt x="437" y="1203"/>
                    </a:cubicBezTo>
                    <a:cubicBezTo>
                      <a:pt x="437" y="1204"/>
                      <a:pt x="436" y="1204"/>
                      <a:pt x="436" y="1204"/>
                    </a:cubicBezTo>
                    <a:cubicBezTo>
                      <a:pt x="426" y="1206"/>
                      <a:pt x="421" y="1195"/>
                      <a:pt x="430" y="1192"/>
                    </a:cubicBezTo>
                    <a:cubicBezTo>
                      <a:pt x="434" y="1191"/>
                      <a:pt x="442" y="1195"/>
                      <a:pt x="447" y="1185"/>
                    </a:cubicBezTo>
                    <a:cubicBezTo>
                      <a:pt x="447" y="1189"/>
                      <a:pt x="446" y="1193"/>
                      <a:pt x="445" y="1196"/>
                    </a:cubicBezTo>
                    <a:cubicBezTo>
                      <a:pt x="444" y="1198"/>
                      <a:pt x="443" y="1199"/>
                      <a:pt x="442" y="1200"/>
                    </a:cubicBezTo>
                    <a:cubicBezTo>
                      <a:pt x="437" y="1206"/>
                      <a:pt x="428" y="1207"/>
                      <a:pt x="421" y="1203"/>
                    </a:cubicBezTo>
                    <a:cubicBezTo>
                      <a:pt x="413" y="1199"/>
                      <a:pt x="410" y="1192"/>
                      <a:pt x="410" y="1184"/>
                    </a:cubicBezTo>
                    <a:cubicBezTo>
                      <a:pt x="410" y="1175"/>
                      <a:pt x="413" y="1168"/>
                      <a:pt x="419" y="1163"/>
                    </a:cubicBezTo>
                    <a:cubicBezTo>
                      <a:pt x="425" y="1157"/>
                      <a:pt x="433" y="1153"/>
                      <a:pt x="441" y="1152"/>
                    </a:cubicBezTo>
                    <a:cubicBezTo>
                      <a:pt x="449" y="1152"/>
                      <a:pt x="456" y="1155"/>
                      <a:pt x="462" y="1160"/>
                    </a:cubicBezTo>
                    <a:cubicBezTo>
                      <a:pt x="466" y="1164"/>
                      <a:pt x="469" y="1170"/>
                      <a:pt x="470" y="1177"/>
                    </a:cubicBezTo>
                    <a:cubicBezTo>
                      <a:pt x="471" y="1180"/>
                      <a:pt x="471" y="1183"/>
                      <a:pt x="470" y="1187"/>
                    </a:cubicBezTo>
                    <a:cubicBezTo>
                      <a:pt x="469" y="1188"/>
                      <a:pt x="469" y="1188"/>
                      <a:pt x="469" y="1188"/>
                    </a:cubicBezTo>
                    <a:cubicBezTo>
                      <a:pt x="470" y="1188"/>
                      <a:pt x="470" y="1188"/>
                      <a:pt x="470" y="1188"/>
                    </a:cubicBezTo>
                    <a:cubicBezTo>
                      <a:pt x="471" y="1187"/>
                      <a:pt x="471" y="1187"/>
                      <a:pt x="471" y="1187"/>
                    </a:cubicBezTo>
                    <a:cubicBezTo>
                      <a:pt x="475" y="1184"/>
                      <a:pt x="480" y="1180"/>
                      <a:pt x="484" y="1177"/>
                    </a:cubicBezTo>
                    <a:cubicBezTo>
                      <a:pt x="496" y="1171"/>
                      <a:pt x="514" y="1165"/>
                      <a:pt x="527" y="1171"/>
                    </a:cubicBezTo>
                    <a:cubicBezTo>
                      <a:pt x="533" y="1174"/>
                      <a:pt x="536" y="1179"/>
                      <a:pt x="539" y="1185"/>
                    </a:cubicBezTo>
                    <a:cubicBezTo>
                      <a:pt x="539" y="1187"/>
                      <a:pt x="539" y="1187"/>
                      <a:pt x="539" y="1187"/>
                    </a:cubicBezTo>
                    <a:cubicBezTo>
                      <a:pt x="541" y="1194"/>
                      <a:pt x="541" y="1201"/>
                      <a:pt x="538" y="1207"/>
                    </a:cubicBezTo>
                    <a:cubicBezTo>
                      <a:pt x="535" y="1214"/>
                      <a:pt x="530" y="1219"/>
                      <a:pt x="524" y="1221"/>
                    </a:cubicBezTo>
                    <a:cubicBezTo>
                      <a:pt x="517" y="1224"/>
                      <a:pt x="509" y="1224"/>
                      <a:pt x="503" y="1219"/>
                    </a:cubicBezTo>
                    <a:cubicBezTo>
                      <a:pt x="499" y="1216"/>
                      <a:pt x="497" y="1213"/>
                      <a:pt x="497" y="1207"/>
                    </a:cubicBezTo>
                    <a:cubicBezTo>
                      <a:pt x="496" y="1202"/>
                      <a:pt x="498" y="1197"/>
                      <a:pt x="503" y="1193"/>
                    </a:cubicBezTo>
                    <a:cubicBezTo>
                      <a:pt x="505" y="1191"/>
                      <a:pt x="507" y="1191"/>
                      <a:pt x="510" y="1190"/>
                    </a:cubicBezTo>
                    <a:cubicBezTo>
                      <a:pt x="507" y="1191"/>
                      <a:pt x="505" y="1192"/>
                      <a:pt x="503" y="1193"/>
                    </a:cubicBezTo>
                    <a:cubicBezTo>
                      <a:pt x="499" y="1197"/>
                      <a:pt x="497" y="1202"/>
                      <a:pt x="497" y="1207"/>
                    </a:cubicBezTo>
                    <a:cubicBezTo>
                      <a:pt x="498" y="1212"/>
                      <a:pt x="500" y="1216"/>
                      <a:pt x="504" y="1219"/>
                    </a:cubicBezTo>
                    <a:cubicBezTo>
                      <a:pt x="510" y="1222"/>
                      <a:pt x="517" y="1223"/>
                      <a:pt x="523" y="1220"/>
                    </a:cubicBezTo>
                    <a:cubicBezTo>
                      <a:pt x="529" y="1217"/>
                      <a:pt x="533" y="1213"/>
                      <a:pt x="536" y="1207"/>
                    </a:cubicBezTo>
                    <a:cubicBezTo>
                      <a:pt x="539" y="1200"/>
                      <a:pt x="539" y="1193"/>
                      <a:pt x="536" y="1186"/>
                    </a:cubicBezTo>
                    <a:cubicBezTo>
                      <a:pt x="534" y="1181"/>
                      <a:pt x="531" y="1177"/>
                      <a:pt x="525" y="1174"/>
                    </a:cubicBezTo>
                    <a:cubicBezTo>
                      <a:pt x="513" y="1168"/>
                      <a:pt x="495" y="1175"/>
                      <a:pt x="484" y="1182"/>
                    </a:cubicBezTo>
                    <a:cubicBezTo>
                      <a:pt x="479" y="1186"/>
                      <a:pt x="473" y="1191"/>
                      <a:pt x="467" y="1197"/>
                    </a:cubicBezTo>
                    <a:cubicBezTo>
                      <a:pt x="468" y="1196"/>
                      <a:pt x="469" y="1196"/>
                      <a:pt x="470" y="1196"/>
                    </a:cubicBezTo>
                    <a:cubicBezTo>
                      <a:pt x="477" y="1194"/>
                      <a:pt x="485" y="1197"/>
                      <a:pt x="487" y="1203"/>
                    </a:cubicBezTo>
                    <a:cubicBezTo>
                      <a:pt x="490" y="1209"/>
                      <a:pt x="489" y="1216"/>
                      <a:pt x="482" y="1219"/>
                    </a:cubicBezTo>
                    <a:cubicBezTo>
                      <a:pt x="478" y="1221"/>
                      <a:pt x="474" y="1220"/>
                      <a:pt x="471" y="1217"/>
                    </a:cubicBezTo>
                    <a:cubicBezTo>
                      <a:pt x="467" y="1211"/>
                      <a:pt x="473" y="1204"/>
                      <a:pt x="477" y="1206"/>
                    </a:cubicBezTo>
                    <a:cubicBezTo>
                      <a:pt x="475" y="1206"/>
                      <a:pt x="473" y="1209"/>
                      <a:pt x="472" y="1211"/>
                    </a:cubicBezTo>
                    <a:cubicBezTo>
                      <a:pt x="472" y="1214"/>
                      <a:pt x="475" y="1217"/>
                      <a:pt x="479" y="1217"/>
                    </a:cubicBezTo>
                    <a:cubicBezTo>
                      <a:pt x="482" y="1216"/>
                      <a:pt x="484" y="1214"/>
                      <a:pt x="485" y="1212"/>
                    </a:cubicBezTo>
                    <a:cubicBezTo>
                      <a:pt x="487" y="1207"/>
                      <a:pt x="483" y="1202"/>
                      <a:pt x="479" y="1199"/>
                    </a:cubicBezTo>
                    <a:cubicBezTo>
                      <a:pt x="475" y="1198"/>
                      <a:pt x="471" y="1199"/>
                      <a:pt x="467" y="1200"/>
                    </a:cubicBezTo>
                    <a:cubicBezTo>
                      <a:pt x="454" y="1204"/>
                      <a:pt x="427" y="1236"/>
                      <a:pt x="422" y="1248"/>
                    </a:cubicBezTo>
                    <a:cubicBezTo>
                      <a:pt x="431" y="1238"/>
                      <a:pt x="444" y="1230"/>
                      <a:pt x="459" y="1226"/>
                    </a:cubicBezTo>
                    <a:cubicBezTo>
                      <a:pt x="494" y="1218"/>
                      <a:pt x="540" y="1235"/>
                      <a:pt x="545" y="1273"/>
                    </a:cubicBezTo>
                    <a:cubicBezTo>
                      <a:pt x="547" y="1286"/>
                      <a:pt x="541" y="1300"/>
                      <a:pt x="529" y="1305"/>
                    </a:cubicBezTo>
                    <a:cubicBezTo>
                      <a:pt x="519" y="1308"/>
                      <a:pt x="508" y="1305"/>
                      <a:pt x="503" y="1296"/>
                    </a:cubicBezTo>
                    <a:cubicBezTo>
                      <a:pt x="498" y="1288"/>
                      <a:pt x="499" y="1277"/>
                      <a:pt x="506" y="1270"/>
                    </a:cubicBezTo>
                    <a:cubicBezTo>
                      <a:pt x="510" y="1266"/>
                      <a:pt x="516" y="1265"/>
                      <a:pt x="522" y="1265"/>
                    </a:cubicBezTo>
                    <a:cubicBezTo>
                      <a:pt x="524" y="1266"/>
                      <a:pt x="526" y="1266"/>
                      <a:pt x="528" y="1267"/>
                    </a:cubicBezTo>
                    <a:cubicBezTo>
                      <a:pt x="532" y="1270"/>
                      <a:pt x="535" y="1275"/>
                      <a:pt x="536" y="1280"/>
                    </a:cubicBezTo>
                    <a:cubicBezTo>
                      <a:pt x="536" y="1289"/>
                      <a:pt x="530" y="1296"/>
                      <a:pt x="521" y="1297"/>
                    </a:cubicBezTo>
                    <a:cubicBezTo>
                      <a:pt x="512" y="1297"/>
                      <a:pt x="505" y="1291"/>
                      <a:pt x="504" y="1282"/>
                    </a:cubicBezTo>
                    <a:cubicBezTo>
                      <a:pt x="504" y="1277"/>
                      <a:pt x="506" y="1273"/>
                      <a:pt x="509" y="1270"/>
                    </a:cubicBezTo>
                    <a:cubicBezTo>
                      <a:pt x="508" y="1270"/>
                      <a:pt x="508" y="1271"/>
                      <a:pt x="507" y="1271"/>
                    </a:cubicBezTo>
                    <a:cubicBezTo>
                      <a:pt x="501" y="1278"/>
                      <a:pt x="500" y="1287"/>
                      <a:pt x="505" y="1295"/>
                    </a:cubicBezTo>
                    <a:cubicBezTo>
                      <a:pt x="510" y="1302"/>
                      <a:pt x="519" y="1304"/>
                      <a:pt x="527" y="1301"/>
                    </a:cubicBezTo>
                    <a:cubicBezTo>
                      <a:pt x="538" y="1297"/>
                      <a:pt x="543" y="1285"/>
                      <a:pt x="541" y="1274"/>
                    </a:cubicBezTo>
                    <a:cubicBezTo>
                      <a:pt x="536" y="1238"/>
                      <a:pt x="492" y="1224"/>
                      <a:pt x="461" y="1231"/>
                    </a:cubicBezTo>
                    <a:cubicBezTo>
                      <a:pt x="429" y="1240"/>
                      <a:pt x="411" y="1265"/>
                      <a:pt x="405" y="1296"/>
                    </a:cubicBezTo>
                    <a:cubicBezTo>
                      <a:pt x="393" y="1359"/>
                      <a:pt x="434" y="1410"/>
                      <a:pt x="485" y="1442"/>
                    </a:cubicBezTo>
                    <a:cubicBezTo>
                      <a:pt x="504" y="1453"/>
                      <a:pt x="519" y="1461"/>
                      <a:pt x="541" y="1465"/>
                    </a:cubicBezTo>
                    <a:cubicBezTo>
                      <a:pt x="562" y="1469"/>
                      <a:pt x="586" y="1468"/>
                      <a:pt x="602" y="1458"/>
                    </a:cubicBezTo>
                    <a:cubicBezTo>
                      <a:pt x="603" y="1458"/>
                      <a:pt x="603" y="1458"/>
                      <a:pt x="603" y="1458"/>
                    </a:cubicBezTo>
                    <a:cubicBezTo>
                      <a:pt x="591" y="1464"/>
                      <a:pt x="575" y="1464"/>
                      <a:pt x="564" y="1462"/>
                    </a:cubicBezTo>
                    <a:cubicBezTo>
                      <a:pt x="540" y="1457"/>
                      <a:pt x="512" y="1435"/>
                      <a:pt x="503" y="1412"/>
                    </a:cubicBezTo>
                    <a:cubicBezTo>
                      <a:pt x="505" y="1412"/>
                      <a:pt x="507" y="1411"/>
                      <a:pt x="508" y="1410"/>
                    </a:cubicBezTo>
                    <a:cubicBezTo>
                      <a:pt x="517" y="1432"/>
                      <a:pt x="541" y="1452"/>
                      <a:pt x="565" y="1458"/>
                    </a:cubicBezTo>
                    <a:cubicBezTo>
                      <a:pt x="580" y="1462"/>
                      <a:pt x="602" y="1461"/>
                      <a:pt x="612" y="1447"/>
                    </a:cubicBezTo>
                    <a:cubicBezTo>
                      <a:pt x="615" y="1443"/>
                      <a:pt x="617" y="1439"/>
                      <a:pt x="617" y="1434"/>
                    </a:cubicBezTo>
                    <a:cubicBezTo>
                      <a:pt x="617" y="1429"/>
                      <a:pt x="616" y="1425"/>
                      <a:pt x="612" y="1421"/>
                    </a:cubicBezTo>
                    <a:cubicBezTo>
                      <a:pt x="609" y="1418"/>
                      <a:pt x="605" y="1416"/>
                      <a:pt x="601" y="1416"/>
                    </a:cubicBezTo>
                    <a:cubicBezTo>
                      <a:pt x="597" y="1416"/>
                      <a:pt x="593" y="1417"/>
                      <a:pt x="590" y="1420"/>
                    </a:cubicBezTo>
                    <a:cubicBezTo>
                      <a:pt x="587" y="1423"/>
                      <a:pt x="586" y="1427"/>
                      <a:pt x="587" y="1431"/>
                    </a:cubicBezTo>
                    <a:cubicBezTo>
                      <a:pt x="588" y="1433"/>
                      <a:pt x="589" y="1434"/>
                      <a:pt x="590" y="1435"/>
                    </a:cubicBezTo>
                    <a:cubicBezTo>
                      <a:pt x="592" y="1436"/>
                      <a:pt x="594" y="1436"/>
                      <a:pt x="595" y="1436"/>
                    </a:cubicBezTo>
                    <a:cubicBezTo>
                      <a:pt x="597" y="1436"/>
                      <a:pt x="598" y="1435"/>
                      <a:pt x="599" y="1434"/>
                    </a:cubicBezTo>
                    <a:cubicBezTo>
                      <a:pt x="600" y="1434"/>
                      <a:pt x="600" y="1432"/>
                      <a:pt x="600" y="1431"/>
                    </a:cubicBezTo>
                    <a:cubicBezTo>
                      <a:pt x="600" y="1432"/>
                      <a:pt x="600" y="1434"/>
                      <a:pt x="599" y="1434"/>
                    </a:cubicBezTo>
                    <a:cubicBezTo>
                      <a:pt x="598" y="1435"/>
                      <a:pt x="597" y="1436"/>
                      <a:pt x="595" y="1436"/>
                    </a:cubicBezTo>
                    <a:cubicBezTo>
                      <a:pt x="593" y="1436"/>
                      <a:pt x="592" y="1436"/>
                      <a:pt x="590" y="1435"/>
                    </a:cubicBezTo>
                    <a:cubicBezTo>
                      <a:pt x="589" y="1434"/>
                      <a:pt x="588" y="1433"/>
                      <a:pt x="587" y="1431"/>
                    </a:cubicBezTo>
                    <a:cubicBezTo>
                      <a:pt x="586" y="1427"/>
                      <a:pt x="587" y="1423"/>
                      <a:pt x="589" y="1420"/>
                    </a:cubicBezTo>
                    <a:cubicBezTo>
                      <a:pt x="592" y="1416"/>
                      <a:pt x="596" y="1415"/>
                      <a:pt x="601" y="1415"/>
                    </a:cubicBezTo>
                    <a:cubicBezTo>
                      <a:pt x="606" y="1415"/>
                      <a:pt x="610" y="1417"/>
                      <a:pt x="613" y="1420"/>
                    </a:cubicBezTo>
                    <a:cubicBezTo>
                      <a:pt x="617" y="1424"/>
                      <a:pt x="619" y="1429"/>
                      <a:pt x="619" y="1434"/>
                    </a:cubicBezTo>
                    <a:cubicBezTo>
                      <a:pt x="619" y="1438"/>
                      <a:pt x="618" y="1441"/>
                      <a:pt x="617" y="1443"/>
                    </a:cubicBezTo>
                    <a:cubicBezTo>
                      <a:pt x="618" y="1441"/>
                      <a:pt x="619" y="1439"/>
                      <a:pt x="620" y="1437"/>
                    </a:cubicBezTo>
                    <a:cubicBezTo>
                      <a:pt x="625" y="1424"/>
                      <a:pt x="624" y="1412"/>
                      <a:pt x="622" y="1399"/>
                    </a:cubicBezTo>
                    <a:cubicBezTo>
                      <a:pt x="618" y="1383"/>
                      <a:pt x="612" y="1373"/>
                      <a:pt x="602" y="1359"/>
                    </a:cubicBezTo>
                    <a:cubicBezTo>
                      <a:pt x="584" y="1336"/>
                      <a:pt x="557" y="1313"/>
                      <a:pt x="557" y="1281"/>
                    </a:cubicBezTo>
                    <a:cubicBezTo>
                      <a:pt x="557" y="1276"/>
                      <a:pt x="558" y="1271"/>
                      <a:pt x="559" y="1267"/>
                    </a:cubicBezTo>
                    <a:cubicBezTo>
                      <a:pt x="560" y="1262"/>
                      <a:pt x="563" y="1257"/>
                      <a:pt x="565" y="1251"/>
                    </a:cubicBezTo>
                    <a:cubicBezTo>
                      <a:pt x="568" y="1238"/>
                      <a:pt x="560" y="1230"/>
                      <a:pt x="552" y="1230"/>
                    </a:cubicBezTo>
                    <a:cubicBezTo>
                      <a:pt x="549" y="1230"/>
                      <a:pt x="546" y="1232"/>
                      <a:pt x="544" y="1234"/>
                    </a:cubicBezTo>
                    <a:cubicBezTo>
                      <a:pt x="542" y="1237"/>
                      <a:pt x="542" y="1240"/>
                      <a:pt x="544" y="1242"/>
                    </a:cubicBezTo>
                    <a:cubicBezTo>
                      <a:pt x="545" y="1245"/>
                      <a:pt x="550" y="1246"/>
                      <a:pt x="552" y="1244"/>
                    </a:cubicBezTo>
                    <a:cubicBezTo>
                      <a:pt x="554" y="1242"/>
                      <a:pt x="554" y="1240"/>
                      <a:pt x="553" y="1237"/>
                    </a:cubicBezTo>
                    <a:cubicBezTo>
                      <a:pt x="555" y="1239"/>
                      <a:pt x="555" y="1243"/>
                      <a:pt x="554" y="1245"/>
                    </a:cubicBezTo>
                    <a:cubicBezTo>
                      <a:pt x="552" y="1247"/>
                      <a:pt x="550" y="1248"/>
                      <a:pt x="547" y="1247"/>
                    </a:cubicBezTo>
                    <a:cubicBezTo>
                      <a:pt x="539" y="1245"/>
                      <a:pt x="538" y="1235"/>
                      <a:pt x="544" y="1230"/>
                    </a:cubicBezTo>
                    <a:cubicBezTo>
                      <a:pt x="547" y="1228"/>
                      <a:pt x="552" y="1227"/>
                      <a:pt x="557" y="1228"/>
                    </a:cubicBezTo>
                    <a:cubicBezTo>
                      <a:pt x="564" y="1230"/>
                      <a:pt x="568" y="1238"/>
                      <a:pt x="567" y="1247"/>
                    </a:cubicBezTo>
                    <a:cubicBezTo>
                      <a:pt x="569" y="1244"/>
                      <a:pt x="570" y="1242"/>
                      <a:pt x="571" y="1239"/>
                    </a:cubicBezTo>
                    <a:cubicBezTo>
                      <a:pt x="573" y="1234"/>
                      <a:pt x="572" y="1228"/>
                      <a:pt x="567" y="1223"/>
                    </a:cubicBezTo>
                    <a:cubicBezTo>
                      <a:pt x="561" y="1216"/>
                      <a:pt x="550" y="1216"/>
                      <a:pt x="542" y="1222"/>
                    </a:cubicBezTo>
                    <a:cubicBezTo>
                      <a:pt x="537" y="1226"/>
                      <a:pt x="533" y="1230"/>
                      <a:pt x="525" y="1231"/>
                    </a:cubicBezTo>
                    <a:cubicBezTo>
                      <a:pt x="519" y="1231"/>
                      <a:pt x="513" y="1229"/>
                      <a:pt x="509" y="1223"/>
                    </a:cubicBezTo>
                    <a:cubicBezTo>
                      <a:pt x="526" y="1232"/>
                      <a:pt x="530" y="1217"/>
                      <a:pt x="543" y="1211"/>
                    </a:cubicBezTo>
                    <a:cubicBezTo>
                      <a:pt x="550" y="1208"/>
                      <a:pt x="559" y="1207"/>
                      <a:pt x="565" y="1212"/>
                    </a:cubicBezTo>
                    <a:cubicBezTo>
                      <a:pt x="571" y="1216"/>
                      <a:pt x="577" y="1226"/>
                      <a:pt x="573" y="1236"/>
                    </a:cubicBezTo>
                    <a:cubicBezTo>
                      <a:pt x="574" y="1235"/>
                      <a:pt x="574" y="1235"/>
                      <a:pt x="574" y="1234"/>
                    </a:cubicBezTo>
                    <a:cubicBezTo>
                      <a:pt x="584" y="1221"/>
                      <a:pt x="597" y="1214"/>
                      <a:pt x="613" y="1215"/>
                    </a:cubicBezTo>
                    <a:cubicBezTo>
                      <a:pt x="617" y="1216"/>
                      <a:pt x="620" y="1216"/>
                      <a:pt x="623" y="1217"/>
                    </a:cubicBezTo>
                    <a:cubicBezTo>
                      <a:pt x="622" y="1218"/>
                      <a:pt x="622" y="1219"/>
                      <a:pt x="622" y="1219"/>
                    </a:cubicBezTo>
                    <a:cubicBezTo>
                      <a:pt x="619" y="1219"/>
                      <a:pt x="616" y="1218"/>
                      <a:pt x="613" y="1218"/>
                    </a:cubicBezTo>
                    <a:cubicBezTo>
                      <a:pt x="597" y="1218"/>
                      <a:pt x="586" y="1224"/>
                      <a:pt x="577" y="1237"/>
                    </a:cubicBezTo>
                    <a:cubicBezTo>
                      <a:pt x="576" y="1238"/>
                      <a:pt x="575" y="1239"/>
                      <a:pt x="574" y="1241"/>
                    </a:cubicBezTo>
                    <a:cubicBezTo>
                      <a:pt x="578" y="1237"/>
                      <a:pt x="583" y="1234"/>
                      <a:pt x="589" y="1233"/>
                    </a:cubicBezTo>
                    <a:cubicBezTo>
                      <a:pt x="593" y="1232"/>
                      <a:pt x="596" y="1232"/>
                      <a:pt x="600" y="1233"/>
                    </a:cubicBezTo>
                    <a:cubicBezTo>
                      <a:pt x="604" y="1234"/>
                      <a:pt x="606" y="1235"/>
                      <a:pt x="609" y="1238"/>
                    </a:cubicBezTo>
                    <a:cubicBezTo>
                      <a:pt x="616" y="1243"/>
                      <a:pt x="618" y="1254"/>
                      <a:pt x="612" y="1260"/>
                    </a:cubicBezTo>
                    <a:cubicBezTo>
                      <a:pt x="609" y="1263"/>
                      <a:pt x="605" y="1265"/>
                      <a:pt x="602" y="1265"/>
                    </a:cubicBezTo>
                    <a:cubicBezTo>
                      <a:pt x="600" y="1265"/>
                      <a:pt x="598" y="1264"/>
                      <a:pt x="596" y="1263"/>
                    </a:cubicBezTo>
                    <a:cubicBezTo>
                      <a:pt x="593" y="1262"/>
                      <a:pt x="591" y="1259"/>
                      <a:pt x="590" y="1256"/>
                    </a:cubicBezTo>
                    <a:cubicBezTo>
                      <a:pt x="590" y="1255"/>
                      <a:pt x="590" y="1253"/>
                      <a:pt x="590" y="1252"/>
                    </a:cubicBezTo>
                    <a:cubicBezTo>
                      <a:pt x="590" y="1251"/>
                      <a:pt x="591" y="1250"/>
                      <a:pt x="591" y="1249"/>
                    </a:cubicBezTo>
                    <a:cubicBezTo>
                      <a:pt x="592" y="1247"/>
                      <a:pt x="595" y="1245"/>
                      <a:pt x="598" y="1245"/>
                    </a:cubicBezTo>
                    <a:cubicBezTo>
                      <a:pt x="599" y="1245"/>
                      <a:pt x="601" y="1246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1" y="1246"/>
                      <a:pt x="599" y="1246"/>
                      <a:pt x="598" y="1246"/>
                    </a:cubicBezTo>
                    <a:cubicBezTo>
                      <a:pt x="595" y="1246"/>
                      <a:pt x="593" y="1247"/>
                      <a:pt x="592" y="1249"/>
                    </a:cubicBezTo>
                    <a:cubicBezTo>
                      <a:pt x="592" y="1250"/>
                      <a:pt x="591" y="1251"/>
                      <a:pt x="591" y="1252"/>
                    </a:cubicBezTo>
                    <a:cubicBezTo>
                      <a:pt x="591" y="1253"/>
                      <a:pt x="591" y="1254"/>
                      <a:pt x="592" y="1256"/>
                    </a:cubicBezTo>
                    <a:cubicBezTo>
                      <a:pt x="593" y="1258"/>
                      <a:pt x="595" y="1260"/>
                      <a:pt x="597" y="1262"/>
                    </a:cubicBezTo>
                    <a:cubicBezTo>
                      <a:pt x="599" y="1262"/>
                      <a:pt x="600" y="1263"/>
                      <a:pt x="602" y="1263"/>
                    </a:cubicBezTo>
                    <a:cubicBezTo>
                      <a:pt x="605" y="1262"/>
                      <a:pt x="608" y="1261"/>
                      <a:pt x="610" y="1259"/>
                    </a:cubicBezTo>
                    <a:cubicBezTo>
                      <a:pt x="615" y="1253"/>
                      <a:pt x="613" y="1245"/>
                      <a:pt x="607" y="1240"/>
                    </a:cubicBezTo>
                    <a:cubicBezTo>
                      <a:pt x="605" y="1238"/>
                      <a:pt x="602" y="1237"/>
                      <a:pt x="599" y="1237"/>
                    </a:cubicBezTo>
                    <a:cubicBezTo>
                      <a:pt x="596" y="1236"/>
                      <a:pt x="593" y="1236"/>
                      <a:pt x="590" y="1237"/>
                    </a:cubicBezTo>
                    <a:cubicBezTo>
                      <a:pt x="587" y="1238"/>
                      <a:pt x="584" y="1239"/>
                      <a:pt x="581" y="1241"/>
                    </a:cubicBezTo>
                    <a:cubicBezTo>
                      <a:pt x="577" y="1244"/>
                      <a:pt x="573" y="1247"/>
                      <a:pt x="570" y="1252"/>
                    </a:cubicBezTo>
                    <a:cubicBezTo>
                      <a:pt x="565" y="1261"/>
                      <a:pt x="562" y="1271"/>
                      <a:pt x="562" y="1281"/>
                    </a:cubicBezTo>
                    <a:cubicBezTo>
                      <a:pt x="562" y="1307"/>
                      <a:pt x="583" y="1328"/>
                      <a:pt x="599" y="1349"/>
                    </a:cubicBezTo>
                    <a:cubicBezTo>
                      <a:pt x="597" y="1345"/>
                      <a:pt x="594" y="1341"/>
                      <a:pt x="592" y="1337"/>
                    </a:cubicBezTo>
                    <a:cubicBezTo>
                      <a:pt x="586" y="1324"/>
                      <a:pt x="587" y="1305"/>
                      <a:pt x="600" y="1297"/>
                    </a:cubicBezTo>
                    <a:cubicBezTo>
                      <a:pt x="608" y="1291"/>
                      <a:pt x="618" y="1290"/>
                      <a:pt x="621" y="1280"/>
                    </a:cubicBezTo>
                    <a:cubicBezTo>
                      <a:pt x="628" y="1284"/>
                      <a:pt x="629" y="1297"/>
                      <a:pt x="621" y="1306"/>
                    </a:cubicBezTo>
                    <a:cubicBezTo>
                      <a:pt x="613" y="1315"/>
                      <a:pt x="595" y="1321"/>
                      <a:pt x="598" y="1336"/>
                    </a:cubicBezTo>
                    <a:cubicBezTo>
                      <a:pt x="599" y="1345"/>
                      <a:pt x="606" y="1352"/>
                      <a:pt x="605" y="1356"/>
                    </a:cubicBezTo>
                    <a:cubicBezTo>
                      <a:pt x="604" y="1355"/>
                      <a:pt x="604" y="1355"/>
                      <a:pt x="604" y="1355"/>
                    </a:cubicBezTo>
                    <a:cubicBezTo>
                      <a:pt x="605" y="1356"/>
                      <a:pt x="605" y="1356"/>
                      <a:pt x="606" y="1357"/>
                    </a:cubicBezTo>
                    <a:cubicBezTo>
                      <a:pt x="616" y="1371"/>
                      <a:pt x="622" y="1381"/>
                      <a:pt x="625" y="1398"/>
                    </a:cubicBezTo>
                    <a:cubicBezTo>
                      <a:pt x="628" y="1412"/>
                      <a:pt x="628" y="1424"/>
                      <a:pt x="622" y="1438"/>
                    </a:cubicBezTo>
                    <a:cubicBezTo>
                      <a:pt x="618" y="1447"/>
                      <a:pt x="611" y="1455"/>
                      <a:pt x="603" y="1460"/>
                    </a:cubicBezTo>
                    <a:cubicBezTo>
                      <a:pt x="586" y="1470"/>
                      <a:pt x="562" y="1472"/>
                      <a:pt x="540" y="1468"/>
                    </a:cubicBezTo>
                    <a:cubicBezTo>
                      <a:pt x="531" y="1466"/>
                      <a:pt x="523" y="1464"/>
                      <a:pt x="515" y="1461"/>
                    </a:cubicBezTo>
                    <a:cubicBezTo>
                      <a:pt x="500" y="1456"/>
                      <a:pt x="488" y="1447"/>
                      <a:pt x="472" y="1445"/>
                    </a:cubicBezTo>
                    <a:cubicBezTo>
                      <a:pt x="465" y="1445"/>
                      <a:pt x="456" y="1445"/>
                      <a:pt x="451" y="1449"/>
                    </a:cubicBezTo>
                    <a:cubicBezTo>
                      <a:pt x="447" y="1452"/>
                      <a:pt x="444" y="1458"/>
                      <a:pt x="447" y="1462"/>
                    </a:cubicBezTo>
                    <a:cubicBezTo>
                      <a:pt x="448" y="1463"/>
                      <a:pt x="450" y="1464"/>
                      <a:pt x="452" y="1463"/>
                    </a:cubicBezTo>
                    <a:cubicBezTo>
                      <a:pt x="453" y="1462"/>
                      <a:pt x="454" y="1461"/>
                      <a:pt x="454" y="1460"/>
                    </a:cubicBezTo>
                    <a:cubicBezTo>
                      <a:pt x="453" y="1458"/>
                      <a:pt x="453" y="1458"/>
                      <a:pt x="452" y="1457"/>
                    </a:cubicBezTo>
                    <a:cubicBezTo>
                      <a:pt x="451" y="1457"/>
                      <a:pt x="449" y="1457"/>
                      <a:pt x="449" y="1459"/>
                    </a:cubicBezTo>
                    <a:cubicBezTo>
                      <a:pt x="449" y="1460"/>
                      <a:pt x="449" y="1460"/>
                      <a:pt x="450" y="1461"/>
                    </a:cubicBezTo>
                    <a:cubicBezTo>
                      <a:pt x="449" y="1461"/>
                      <a:pt x="448" y="1460"/>
                      <a:pt x="448" y="1459"/>
                    </a:cubicBezTo>
                    <a:cubicBezTo>
                      <a:pt x="447" y="1458"/>
                      <a:pt x="448" y="1456"/>
                      <a:pt x="450" y="1455"/>
                    </a:cubicBezTo>
                    <a:cubicBezTo>
                      <a:pt x="452" y="1454"/>
                      <a:pt x="455" y="1455"/>
                      <a:pt x="456" y="1457"/>
                    </a:cubicBezTo>
                    <a:cubicBezTo>
                      <a:pt x="457" y="1459"/>
                      <a:pt x="457" y="1461"/>
                      <a:pt x="457" y="1463"/>
                    </a:cubicBezTo>
                    <a:cubicBezTo>
                      <a:pt x="456" y="1465"/>
                      <a:pt x="454" y="1466"/>
                      <a:pt x="452" y="1467"/>
                    </a:cubicBezTo>
                    <a:cubicBezTo>
                      <a:pt x="450" y="1467"/>
                      <a:pt x="447" y="1467"/>
                      <a:pt x="445" y="1464"/>
                    </a:cubicBezTo>
                    <a:cubicBezTo>
                      <a:pt x="442" y="1460"/>
                      <a:pt x="444" y="1455"/>
                      <a:pt x="447" y="1451"/>
                    </a:cubicBezTo>
                    <a:cubicBezTo>
                      <a:pt x="449" y="1449"/>
                      <a:pt x="451" y="1447"/>
                      <a:pt x="453" y="1446"/>
                    </a:cubicBezTo>
                    <a:cubicBezTo>
                      <a:pt x="443" y="1449"/>
                      <a:pt x="437" y="1456"/>
                      <a:pt x="434" y="1466"/>
                    </a:cubicBezTo>
                    <a:cubicBezTo>
                      <a:pt x="432" y="1471"/>
                      <a:pt x="432" y="1477"/>
                      <a:pt x="436" y="1483"/>
                    </a:cubicBezTo>
                    <a:cubicBezTo>
                      <a:pt x="436" y="1483"/>
                      <a:pt x="436" y="1483"/>
                      <a:pt x="436" y="1483"/>
                    </a:cubicBezTo>
                    <a:cubicBezTo>
                      <a:pt x="434" y="1477"/>
                      <a:pt x="436" y="1471"/>
                      <a:pt x="445" y="1472"/>
                    </a:cubicBezTo>
                    <a:cubicBezTo>
                      <a:pt x="450" y="1473"/>
                      <a:pt x="458" y="1483"/>
                      <a:pt x="469" y="1473"/>
                    </a:cubicBezTo>
                    <a:close/>
                    <a:moveTo>
                      <a:pt x="108" y="1506"/>
                    </a:moveTo>
                    <a:cubicBezTo>
                      <a:pt x="135" y="1516"/>
                      <a:pt x="155" y="1504"/>
                      <a:pt x="169" y="1504"/>
                    </a:cubicBezTo>
                    <a:cubicBezTo>
                      <a:pt x="184" y="1504"/>
                      <a:pt x="183" y="1522"/>
                      <a:pt x="167" y="1525"/>
                    </a:cubicBezTo>
                    <a:cubicBezTo>
                      <a:pt x="149" y="1529"/>
                      <a:pt x="126" y="1519"/>
                      <a:pt x="108" y="1506"/>
                    </a:cubicBezTo>
                    <a:close/>
                    <a:moveTo>
                      <a:pt x="190" y="1626"/>
                    </a:moveTo>
                    <a:cubicBezTo>
                      <a:pt x="192" y="1638"/>
                      <a:pt x="184" y="1664"/>
                      <a:pt x="171" y="1674"/>
                    </a:cubicBezTo>
                    <a:cubicBezTo>
                      <a:pt x="158" y="1683"/>
                      <a:pt x="148" y="1675"/>
                      <a:pt x="160" y="1662"/>
                    </a:cubicBezTo>
                    <a:cubicBezTo>
                      <a:pt x="169" y="1652"/>
                      <a:pt x="188" y="1640"/>
                      <a:pt x="190" y="1626"/>
                    </a:cubicBezTo>
                    <a:close/>
                    <a:moveTo>
                      <a:pt x="266" y="1511"/>
                    </a:moveTo>
                    <a:cubicBezTo>
                      <a:pt x="264" y="1510"/>
                      <a:pt x="262" y="1510"/>
                      <a:pt x="260" y="1511"/>
                    </a:cubicBezTo>
                    <a:cubicBezTo>
                      <a:pt x="259" y="1512"/>
                      <a:pt x="258" y="1515"/>
                      <a:pt x="260" y="1516"/>
                    </a:cubicBezTo>
                    <a:cubicBezTo>
                      <a:pt x="261" y="1518"/>
                      <a:pt x="264" y="1518"/>
                      <a:pt x="265" y="1517"/>
                    </a:cubicBezTo>
                    <a:cubicBezTo>
                      <a:pt x="267" y="1515"/>
                      <a:pt x="267" y="1513"/>
                      <a:pt x="266" y="1511"/>
                    </a:cubicBezTo>
                    <a:close/>
                    <a:moveTo>
                      <a:pt x="217" y="1555"/>
                    </a:moveTo>
                    <a:cubicBezTo>
                      <a:pt x="213" y="1546"/>
                      <a:pt x="225" y="1542"/>
                      <a:pt x="229" y="1540"/>
                    </a:cubicBezTo>
                    <a:cubicBezTo>
                      <a:pt x="232" y="1539"/>
                      <a:pt x="234" y="1537"/>
                      <a:pt x="234" y="1534"/>
                    </a:cubicBezTo>
                    <a:cubicBezTo>
                      <a:pt x="236" y="1538"/>
                      <a:pt x="235" y="1547"/>
                      <a:pt x="234" y="1551"/>
                    </a:cubicBezTo>
                    <a:cubicBezTo>
                      <a:pt x="231" y="1557"/>
                      <a:pt x="226" y="1561"/>
                      <a:pt x="219" y="1557"/>
                    </a:cubicBezTo>
                    <a:cubicBezTo>
                      <a:pt x="222" y="1556"/>
                      <a:pt x="226" y="1553"/>
                      <a:pt x="227" y="1549"/>
                    </a:cubicBezTo>
                    <a:cubicBezTo>
                      <a:pt x="226" y="1551"/>
                      <a:pt x="221" y="1554"/>
                      <a:pt x="217" y="1555"/>
                    </a:cubicBezTo>
                    <a:close/>
                    <a:moveTo>
                      <a:pt x="270" y="1532"/>
                    </a:moveTo>
                    <a:cubicBezTo>
                      <a:pt x="267" y="1529"/>
                      <a:pt x="262" y="1529"/>
                      <a:pt x="259" y="1532"/>
                    </a:cubicBezTo>
                    <a:cubicBezTo>
                      <a:pt x="256" y="1534"/>
                      <a:pt x="255" y="1539"/>
                      <a:pt x="258" y="1542"/>
                    </a:cubicBezTo>
                    <a:cubicBezTo>
                      <a:pt x="261" y="1545"/>
                      <a:pt x="266" y="1546"/>
                      <a:pt x="269" y="1543"/>
                    </a:cubicBezTo>
                    <a:cubicBezTo>
                      <a:pt x="272" y="1540"/>
                      <a:pt x="272" y="1536"/>
                      <a:pt x="270" y="1532"/>
                    </a:cubicBezTo>
                    <a:close/>
                    <a:moveTo>
                      <a:pt x="270" y="1520"/>
                    </a:moveTo>
                    <a:cubicBezTo>
                      <a:pt x="268" y="1518"/>
                      <a:pt x="265" y="1518"/>
                      <a:pt x="263" y="1520"/>
                    </a:cubicBezTo>
                    <a:cubicBezTo>
                      <a:pt x="261" y="1521"/>
                      <a:pt x="261" y="1524"/>
                      <a:pt x="262" y="1527"/>
                    </a:cubicBezTo>
                    <a:cubicBezTo>
                      <a:pt x="264" y="1529"/>
                      <a:pt x="267" y="1529"/>
                      <a:pt x="269" y="1527"/>
                    </a:cubicBezTo>
                    <a:cubicBezTo>
                      <a:pt x="271" y="1525"/>
                      <a:pt x="272" y="1522"/>
                      <a:pt x="270" y="1520"/>
                    </a:cubicBezTo>
                    <a:close/>
                    <a:moveTo>
                      <a:pt x="192" y="1606"/>
                    </a:moveTo>
                    <a:cubicBezTo>
                      <a:pt x="192" y="1603"/>
                      <a:pt x="191" y="1600"/>
                      <a:pt x="190" y="1598"/>
                    </a:cubicBezTo>
                    <a:cubicBezTo>
                      <a:pt x="187" y="1595"/>
                      <a:pt x="183" y="1593"/>
                      <a:pt x="178" y="1595"/>
                    </a:cubicBezTo>
                    <a:cubicBezTo>
                      <a:pt x="173" y="1597"/>
                      <a:pt x="171" y="1602"/>
                      <a:pt x="172" y="1606"/>
                    </a:cubicBezTo>
                    <a:cubicBezTo>
                      <a:pt x="173" y="1614"/>
                      <a:pt x="179" y="1613"/>
                      <a:pt x="183" y="1616"/>
                    </a:cubicBezTo>
                    <a:cubicBezTo>
                      <a:pt x="187" y="1620"/>
                      <a:pt x="188" y="1627"/>
                      <a:pt x="184" y="1633"/>
                    </a:cubicBezTo>
                    <a:cubicBezTo>
                      <a:pt x="181" y="1640"/>
                      <a:pt x="174" y="1645"/>
                      <a:pt x="165" y="1643"/>
                    </a:cubicBezTo>
                    <a:cubicBezTo>
                      <a:pt x="161" y="1642"/>
                      <a:pt x="156" y="1639"/>
                      <a:pt x="157" y="1634"/>
                    </a:cubicBezTo>
                    <a:cubicBezTo>
                      <a:pt x="161" y="1637"/>
                      <a:pt x="168" y="1636"/>
                      <a:pt x="169" y="1630"/>
                    </a:cubicBezTo>
                    <a:cubicBezTo>
                      <a:pt x="169" y="1626"/>
                      <a:pt x="166" y="1619"/>
                      <a:pt x="163" y="1612"/>
                    </a:cubicBezTo>
                    <a:cubicBezTo>
                      <a:pt x="160" y="1604"/>
                      <a:pt x="159" y="1597"/>
                      <a:pt x="161" y="1590"/>
                    </a:cubicBezTo>
                    <a:cubicBezTo>
                      <a:pt x="164" y="1577"/>
                      <a:pt x="180" y="1571"/>
                      <a:pt x="192" y="1577"/>
                    </a:cubicBezTo>
                    <a:cubicBezTo>
                      <a:pt x="198" y="1580"/>
                      <a:pt x="202" y="1586"/>
                      <a:pt x="204" y="1592"/>
                    </a:cubicBezTo>
                    <a:cubicBezTo>
                      <a:pt x="206" y="1599"/>
                      <a:pt x="208" y="1618"/>
                      <a:pt x="215" y="1624"/>
                    </a:cubicBezTo>
                    <a:cubicBezTo>
                      <a:pt x="221" y="1628"/>
                      <a:pt x="226" y="1626"/>
                      <a:pt x="228" y="1621"/>
                    </a:cubicBezTo>
                    <a:cubicBezTo>
                      <a:pt x="232" y="1625"/>
                      <a:pt x="229" y="1633"/>
                      <a:pt x="224" y="1636"/>
                    </a:cubicBezTo>
                    <a:cubicBezTo>
                      <a:pt x="214" y="1642"/>
                      <a:pt x="198" y="1638"/>
                      <a:pt x="192" y="1624"/>
                    </a:cubicBezTo>
                    <a:cubicBezTo>
                      <a:pt x="190" y="1619"/>
                      <a:pt x="191" y="1614"/>
                      <a:pt x="192" y="1606"/>
                    </a:cubicBezTo>
                    <a:close/>
                    <a:moveTo>
                      <a:pt x="96" y="1695"/>
                    </a:moveTo>
                    <a:cubicBezTo>
                      <a:pt x="94" y="1694"/>
                      <a:pt x="94" y="1691"/>
                      <a:pt x="95" y="1689"/>
                    </a:cubicBezTo>
                    <a:cubicBezTo>
                      <a:pt x="97" y="1688"/>
                      <a:pt x="100" y="1687"/>
                      <a:pt x="101" y="1689"/>
                    </a:cubicBezTo>
                    <a:cubicBezTo>
                      <a:pt x="103" y="1690"/>
                      <a:pt x="103" y="1693"/>
                      <a:pt x="102" y="1695"/>
                    </a:cubicBezTo>
                    <a:cubicBezTo>
                      <a:pt x="100" y="1697"/>
                      <a:pt x="98" y="1697"/>
                      <a:pt x="96" y="1695"/>
                    </a:cubicBezTo>
                    <a:close/>
                    <a:moveTo>
                      <a:pt x="88" y="1691"/>
                    </a:moveTo>
                    <a:cubicBezTo>
                      <a:pt x="87" y="1690"/>
                      <a:pt x="87" y="1688"/>
                      <a:pt x="88" y="1687"/>
                    </a:cubicBezTo>
                    <a:cubicBezTo>
                      <a:pt x="89" y="1686"/>
                      <a:pt x="91" y="1685"/>
                      <a:pt x="93" y="1687"/>
                    </a:cubicBezTo>
                    <a:cubicBezTo>
                      <a:pt x="94" y="1688"/>
                      <a:pt x="94" y="1690"/>
                      <a:pt x="93" y="1691"/>
                    </a:cubicBezTo>
                    <a:cubicBezTo>
                      <a:pt x="92" y="1693"/>
                      <a:pt x="90" y="1693"/>
                      <a:pt x="88" y="1691"/>
                    </a:cubicBezTo>
                    <a:close/>
                    <a:moveTo>
                      <a:pt x="106" y="1695"/>
                    </a:moveTo>
                    <a:cubicBezTo>
                      <a:pt x="104" y="1693"/>
                      <a:pt x="103" y="1689"/>
                      <a:pt x="106" y="1686"/>
                    </a:cubicBezTo>
                    <a:cubicBezTo>
                      <a:pt x="108" y="1683"/>
                      <a:pt x="112" y="1683"/>
                      <a:pt x="115" y="1685"/>
                    </a:cubicBezTo>
                    <a:cubicBezTo>
                      <a:pt x="117" y="1688"/>
                      <a:pt x="118" y="1692"/>
                      <a:pt x="115" y="1694"/>
                    </a:cubicBezTo>
                    <a:cubicBezTo>
                      <a:pt x="113" y="1697"/>
                      <a:pt x="109" y="1697"/>
                      <a:pt x="106" y="1695"/>
                    </a:cubicBezTo>
                    <a:close/>
                    <a:moveTo>
                      <a:pt x="190" y="1605"/>
                    </a:moveTo>
                    <a:cubicBezTo>
                      <a:pt x="190" y="1600"/>
                      <a:pt x="187" y="1596"/>
                      <a:pt x="182" y="1596"/>
                    </a:cubicBezTo>
                    <a:cubicBezTo>
                      <a:pt x="174" y="1596"/>
                      <a:pt x="172" y="1606"/>
                      <a:pt x="177" y="1611"/>
                    </a:cubicBezTo>
                    <a:cubicBezTo>
                      <a:pt x="181" y="1614"/>
                      <a:pt x="185" y="1614"/>
                      <a:pt x="188" y="1620"/>
                    </a:cubicBezTo>
                    <a:cubicBezTo>
                      <a:pt x="187" y="1613"/>
                      <a:pt x="190" y="1611"/>
                      <a:pt x="190" y="1605"/>
                    </a:cubicBezTo>
                    <a:close/>
                    <a:moveTo>
                      <a:pt x="179" y="1572"/>
                    </a:moveTo>
                    <a:cubicBezTo>
                      <a:pt x="171" y="1571"/>
                      <a:pt x="164" y="1578"/>
                      <a:pt x="161" y="1583"/>
                    </a:cubicBezTo>
                    <a:cubicBezTo>
                      <a:pt x="153" y="1581"/>
                      <a:pt x="151" y="1564"/>
                      <a:pt x="163" y="1560"/>
                    </a:cubicBezTo>
                    <a:cubicBezTo>
                      <a:pt x="171" y="1558"/>
                      <a:pt x="180" y="1564"/>
                      <a:pt x="179" y="1572"/>
                    </a:cubicBezTo>
                    <a:close/>
                    <a:moveTo>
                      <a:pt x="172" y="1695"/>
                    </a:moveTo>
                    <a:cubicBezTo>
                      <a:pt x="175" y="1680"/>
                      <a:pt x="194" y="1686"/>
                      <a:pt x="200" y="1687"/>
                    </a:cubicBezTo>
                    <a:cubicBezTo>
                      <a:pt x="206" y="1688"/>
                      <a:pt x="209" y="1687"/>
                      <a:pt x="213" y="1684"/>
                    </a:cubicBezTo>
                    <a:cubicBezTo>
                      <a:pt x="211" y="1690"/>
                      <a:pt x="202" y="1701"/>
                      <a:pt x="196" y="1705"/>
                    </a:cubicBezTo>
                    <a:cubicBezTo>
                      <a:pt x="188" y="1710"/>
                      <a:pt x="178" y="1710"/>
                      <a:pt x="172" y="1699"/>
                    </a:cubicBezTo>
                    <a:cubicBezTo>
                      <a:pt x="177" y="1701"/>
                      <a:pt x="185" y="1700"/>
                      <a:pt x="190" y="1697"/>
                    </a:cubicBezTo>
                    <a:cubicBezTo>
                      <a:pt x="187" y="1698"/>
                      <a:pt x="178" y="1698"/>
                      <a:pt x="172" y="1695"/>
                    </a:cubicBezTo>
                    <a:close/>
                    <a:moveTo>
                      <a:pt x="142" y="1562"/>
                    </a:moveTo>
                    <a:cubicBezTo>
                      <a:pt x="135" y="1594"/>
                      <a:pt x="111" y="1606"/>
                      <a:pt x="103" y="1619"/>
                    </a:cubicBezTo>
                    <a:cubicBezTo>
                      <a:pt x="94" y="1634"/>
                      <a:pt x="111" y="1644"/>
                      <a:pt x="124" y="1631"/>
                    </a:cubicBezTo>
                    <a:cubicBezTo>
                      <a:pt x="138" y="1616"/>
                      <a:pt x="144" y="1587"/>
                      <a:pt x="142" y="1562"/>
                    </a:cubicBezTo>
                    <a:close/>
                    <a:moveTo>
                      <a:pt x="249" y="1496"/>
                    </a:moveTo>
                    <a:cubicBezTo>
                      <a:pt x="250" y="1500"/>
                      <a:pt x="250" y="1503"/>
                      <a:pt x="249" y="1507"/>
                    </a:cubicBezTo>
                    <a:cubicBezTo>
                      <a:pt x="248" y="1519"/>
                      <a:pt x="241" y="1529"/>
                      <a:pt x="231" y="1536"/>
                    </a:cubicBezTo>
                    <a:cubicBezTo>
                      <a:pt x="218" y="1543"/>
                      <a:pt x="200" y="1542"/>
                      <a:pt x="191" y="1531"/>
                    </a:cubicBezTo>
                    <a:cubicBezTo>
                      <a:pt x="187" y="1526"/>
                      <a:pt x="185" y="1520"/>
                      <a:pt x="185" y="1514"/>
                    </a:cubicBezTo>
                    <a:cubicBezTo>
                      <a:pt x="185" y="1510"/>
                      <a:pt x="186" y="1507"/>
                      <a:pt x="189" y="1504"/>
                    </a:cubicBezTo>
                    <a:cubicBezTo>
                      <a:pt x="193" y="1500"/>
                      <a:pt x="199" y="1498"/>
                      <a:pt x="204" y="1500"/>
                    </a:cubicBezTo>
                    <a:cubicBezTo>
                      <a:pt x="207" y="1501"/>
                      <a:pt x="210" y="1504"/>
                      <a:pt x="212" y="1507"/>
                    </a:cubicBezTo>
                    <a:cubicBezTo>
                      <a:pt x="214" y="1514"/>
                      <a:pt x="211" y="1521"/>
                      <a:pt x="205" y="1524"/>
                    </a:cubicBezTo>
                    <a:cubicBezTo>
                      <a:pt x="198" y="1527"/>
                      <a:pt x="191" y="1524"/>
                      <a:pt x="188" y="1517"/>
                    </a:cubicBezTo>
                    <a:cubicBezTo>
                      <a:pt x="186" y="1512"/>
                      <a:pt x="187" y="1506"/>
                      <a:pt x="191" y="1503"/>
                    </a:cubicBezTo>
                    <a:cubicBezTo>
                      <a:pt x="191" y="1503"/>
                      <a:pt x="190" y="1503"/>
                      <a:pt x="190" y="1504"/>
                    </a:cubicBezTo>
                    <a:cubicBezTo>
                      <a:pt x="187" y="1507"/>
                      <a:pt x="186" y="1510"/>
                      <a:pt x="185" y="1514"/>
                    </a:cubicBezTo>
                    <a:cubicBezTo>
                      <a:pt x="185" y="1520"/>
                      <a:pt x="188" y="1526"/>
                      <a:pt x="191" y="1530"/>
                    </a:cubicBezTo>
                    <a:cubicBezTo>
                      <a:pt x="201" y="1541"/>
                      <a:pt x="218" y="1541"/>
                      <a:pt x="230" y="1534"/>
                    </a:cubicBezTo>
                    <a:cubicBezTo>
                      <a:pt x="240" y="1528"/>
                      <a:pt x="246" y="1516"/>
                      <a:pt x="247" y="1504"/>
                    </a:cubicBezTo>
                    <a:cubicBezTo>
                      <a:pt x="247" y="1501"/>
                      <a:pt x="247" y="1499"/>
                      <a:pt x="246" y="1496"/>
                    </a:cubicBezTo>
                    <a:lnTo>
                      <a:pt x="249" y="1496"/>
                    </a:lnTo>
                    <a:close/>
                    <a:moveTo>
                      <a:pt x="213" y="1459"/>
                    </a:moveTo>
                    <a:cubicBezTo>
                      <a:pt x="211" y="1445"/>
                      <a:pt x="217" y="1430"/>
                      <a:pt x="233" y="1423"/>
                    </a:cubicBezTo>
                    <a:cubicBezTo>
                      <a:pt x="239" y="1421"/>
                      <a:pt x="245" y="1420"/>
                      <a:pt x="251" y="1422"/>
                    </a:cubicBezTo>
                    <a:cubicBezTo>
                      <a:pt x="256" y="1423"/>
                      <a:pt x="260" y="1425"/>
                      <a:pt x="263" y="1429"/>
                    </a:cubicBezTo>
                    <a:cubicBezTo>
                      <a:pt x="267" y="1434"/>
                      <a:pt x="268" y="1441"/>
                      <a:pt x="266" y="1447"/>
                    </a:cubicBezTo>
                    <a:cubicBezTo>
                      <a:pt x="264" y="1450"/>
                      <a:pt x="262" y="1453"/>
                      <a:pt x="258" y="1454"/>
                    </a:cubicBezTo>
                    <a:cubicBezTo>
                      <a:pt x="253" y="1456"/>
                      <a:pt x="247" y="1455"/>
                      <a:pt x="243" y="1451"/>
                    </a:cubicBezTo>
                    <a:cubicBezTo>
                      <a:pt x="241" y="1449"/>
                      <a:pt x="240" y="1446"/>
                      <a:pt x="240" y="1443"/>
                    </a:cubicBezTo>
                    <a:cubicBezTo>
                      <a:pt x="239" y="1438"/>
                      <a:pt x="244" y="1432"/>
                      <a:pt x="250" y="1432"/>
                    </a:cubicBezTo>
                    <a:cubicBezTo>
                      <a:pt x="256" y="1432"/>
                      <a:pt x="261" y="1436"/>
                      <a:pt x="261" y="1442"/>
                    </a:cubicBezTo>
                    <a:cubicBezTo>
                      <a:pt x="262" y="1448"/>
                      <a:pt x="257" y="1453"/>
                      <a:pt x="251" y="1454"/>
                    </a:cubicBezTo>
                    <a:cubicBezTo>
                      <a:pt x="249" y="1454"/>
                      <a:pt x="247" y="1453"/>
                      <a:pt x="246" y="1453"/>
                    </a:cubicBezTo>
                    <a:cubicBezTo>
                      <a:pt x="246" y="1453"/>
                      <a:pt x="246" y="1453"/>
                      <a:pt x="246" y="1453"/>
                    </a:cubicBezTo>
                    <a:cubicBezTo>
                      <a:pt x="250" y="1455"/>
                      <a:pt x="254" y="1455"/>
                      <a:pt x="258" y="1454"/>
                    </a:cubicBezTo>
                    <a:cubicBezTo>
                      <a:pt x="261" y="1452"/>
                      <a:pt x="264" y="1450"/>
                      <a:pt x="265" y="1446"/>
                    </a:cubicBezTo>
                    <a:cubicBezTo>
                      <a:pt x="267" y="1441"/>
                      <a:pt x="266" y="1435"/>
                      <a:pt x="262" y="1430"/>
                    </a:cubicBezTo>
                    <a:cubicBezTo>
                      <a:pt x="259" y="1426"/>
                      <a:pt x="255" y="1424"/>
                      <a:pt x="251" y="1423"/>
                    </a:cubicBezTo>
                    <a:cubicBezTo>
                      <a:pt x="245" y="1422"/>
                      <a:pt x="240" y="1423"/>
                      <a:pt x="234" y="1425"/>
                    </a:cubicBezTo>
                    <a:cubicBezTo>
                      <a:pt x="218" y="1432"/>
                      <a:pt x="213" y="1446"/>
                      <a:pt x="216" y="1459"/>
                    </a:cubicBezTo>
                    <a:lnTo>
                      <a:pt x="213" y="1459"/>
                    </a:lnTo>
                    <a:close/>
                    <a:moveTo>
                      <a:pt x="275" y="1199"/>
                    </a:moveTo>
                    <a:cubicBezTo>
                      <a:pt x="278" y="1197"/>
                      <a:pt x="282" y="1198"/>
                      <a:pt x="284" y="1202"/>
                    </a:cubicBezTo>
                    <a:cubicBezTo>
                      <a:pt x="285" y="1205"/>
                      <a:pt x="284" y="1209"/>
                      <a:pt x="281" y="1210"/>
                    </a:cubicBezTo>
                    <a:cubicBezTo>
                      <a:pt x="277" y="1212"/>
                      <a:pt x="274" y="1210"/>
                      <a:pt x="272" y="1207"/>
                    </a:cubicBezTo>
                    <a:cubicBezTo>
                      <a:pt x="271" y="1204"/>
                      <a:pt x="272" y="1200"/>
                      <a:pt x="275" y="1199"/>
                    </a:cubicBezTo>
                    <a:close/>
                    <a:moveTo>
                      <a:pt x="285" y="1191"/>
                    </a:moveTo>
                    <a:cubicBezTo>
                      <a:pt x="287" y="1189"/>
                      <a:pt x="290" y="1191"/>
                      <a:pt x="291" y="1193"/>
                    </a:cubicBezTo>
                    <a:cubicBezTo>
                      <a:pt x="292" y="1196"/>
                      <a:pt x="291" y="1198"/>
                      <a:pt x="289" y="1200"/>
                    </a:cubicBezTo>
                    <a:cubicBezTo>
                      <a:pt x="286" y="1201"/>
                      <a:pt x="283" y="1200"/>
                      <a:pt x="282" y="1197"/>
                    </a:cubicBezTo>
                    <a:cubicBezTo>
                      <a:pt x="281" y="1195"/>
                      <a:pt x="282" y="1192"/>
                      <a:pt x="285" y="1191"/>
                    </a:cubicBezTo>
                    <a:close/>
                    <a:moveTo>
                      <a:pt x="269" y="1213"/>
                    </a:moveTo>
                    <a:cubicBezTo>
                      <a:pt x="274" y="1211"/>
                      <a:pt x="280" y="1213"/>
                      <a:pt x="282" y="1218"/>
                    </a:cubicBezTo>
                    <a:cubicBezTo>
                      <a:pt x="284" y="1223"/>
                      <a:pt x="282" y="1229"/>
                      <a:pt x="277" y="1231"/>
                    </a:cubicBezTo>
                    <a:cubicBezTo>
                      <a:pt x="272" y="1233"/>
                      <a:pt x="267" y="1231"/>
                      <a:pt x="264" y="1226"/>
                    </a:cubicBezTo>
                    <a:cubicBezTo>
                      <a:pt x="262" y="1221"/>
                      <a:pt x="264" y="1215"/>
                      <a:pt x="269" y="1213"/>
                    </a:cubicBezTo>
                    <a:close/>
                    <a:moveTo>
                      <a:pt x="481" y="1339"/>
                    </a:moveTo>
                    <a:cubicBezTo>
                      <a:pt x="483" y="1323"/>
                      <a:pt x="474" y="1301"/>
                      <a:pt x="460" y="1292"/>
                    </a:cubicBezTo>
                    <a:cubicBezTo>
                      <a:pt x="446" y="1283"/>
                      <a:pt x="434" y="1293"/>
                      <a:pt x="447" y="1306"/>
                    </a:cubicBezTo>
                    <a:cubicBezTo>
                      <a:pt x="457" y="1316"/>
                      <a:pt x="478" y="1324"/>
                      <a:pt x="481" y="1339"/>
                    </a:cubicBezTo>
                    <a:close/>
                    <a:moveTo>
                      <a:pt x="300" y="1444"/>
                    </a:moveTo>
                    <a:cubicBezTo>
                      <a:pt x="307" y="1468"/>
                      <a:pt x="333" y="1494"/>
                      <a:pt x="353" y="1491"/>
                    </a:cubicBezTo>
                    <a:cubicBezTo>
                      <a:pt x="374" y="1488"/>
                      <a:pt x="370" y="1467"/>
                      <a:pt x="352" y="1470"/>
                    </a:cubicBezTo>
                    <a:cubicBezTo>
                      <a:pt x="342" y="1471"/>
                      <a:pt x="314" y="1467"/>
                      <a:pt x="300" y="1444"/>
                    </a:cubicBezTo>
                    <a:close/>
                    <a:moveTo>
                      <a:pt x="299" y="1457"/>
                    </a:moveTo>
                    <a:cubicBezTo>
                      <a:pt x="304" y="1465"/>
                      <a:pt x="304" y="1475"/>
                      <a:pt x="301" y="1484"/>
                    </a:cubicBezTo>
                    <a:cubicBezTo>
                      <a:pt x="295" y="1503"/>
                      <a:pt x="275" y="1520"/>
                      <a:pt x="279" y="1538"/>
                    </a:cubicBezTo>
                    <a:cubicBezTo>
                      <a:pt x="281" y="1546"/>
                      <a:pt x="287" y="1553"/>
                      <a:pt x="295" y="1554"/>
                    </a:cubicBezTo>
                    <a:cubicBezTo>
                      <a:pt x="300" y="1555"/>
                      <a:pt x="305" y="1553"/>
                      <a:pt x="307" y="1548"/>
                    </a:cubicBezTo>
                    <a:cubicBezTo>
                      <a:pt x="303" y="1550"/>
                      <a:pt x="296" y="1550"/>
                      <a:pt x="293" y="1545"/>
                    </a:cubicBezTo>
                    <a:cubicBezTo>
                      <a:pt x="290" y="1541"/>
                      <a:pt x="291" y="1534"/>
                      <a:pt x="295" y="1529"/>
                    </a:cubicBezTo>
                    <a:cubicBezTo>
                      <a:pt x="307" y="1514"/>
                      <a:pt x="320" y="1501"/>
                      <a:pt x="315" y="1480"/>
                    </a:cubicBezTo>
                    <a:cubicBezTo>
                      <a:pt x="313" y="1472"/>
                      <a:pt x="308" y="1465"/>
                      <a:pt x="299" y="1457"/>
                    </a:cubicBezTo>
                    <a:close/>
                    <a:moveTo>
                      <a:pt x="151" y="1271"/>
                    </a:moveTo>
                    <a:cubicBezTo>
                      <a:pt x="162" y="1281"/>
                      <a:pt x="147" y="1294"/>
                      <a:pt x="143" y="1300"/>
                    </a:cubicBezTo>
                    <a:cubicBezTo>
                      <a:pt x="139" y="1304"/>
                      <a:pt x="138" y="1307"/>
                      <a:pt x="139" y="1312"/>
                    </a:cubicBezTo>
                    <a:cubicBezTo>
                      <a:pt x="135" y="1308"/>
                      <a:pt x="129" y="1294"/>
                      <a:pt x="129" y="1287"/>
                    </a:cubicBezTo>
                    <a:cubicBezTo>
                      <a:pt x="129" y="1277"/>
                      <a:pt x="135" y="1268"/>
                      <a:pt x="147" y="1269"/>
                    </a:cubicBezTo>
                    <a:cubicBezTo>
                      <a:pt x="143" y="1272"/>
                      <a:pt x="139" y="1280"/>
                      <a:pt x="140" y="1285"/>
                    </a:cubicBezTo>
                    <a:cubicBezTo>
                      <a:pt x="141" y="1282"/>
                      <a:pt x="145" y="1275"/>
                      <a:pt x="151" y="1271"/>
                    </a:cubicBezTo>
                    <a:close/>
                    <a:moveTo>
                      <a:pt x="429" y="1177"/>
                    </a:moveTo>
                    <a:cubicBezTo>
                      <a:pt x="432" y="1177"/>
                      <a:pt x="436" y="1175"/>
                      <a:pt x="435" y="1171"/>
                    </a:cubicBezTo>
                    <a:cubicBezTo>
                      <a:pt x="435" y="1169"/>
                      <a:pt x="433" y="1168"/>
                      <a:pt x="432" y="1169"/>
                    </a:cubicBezTo>
                    <a:cubicBezTo>
                      <a:pt x="430" y="1169"/>
                      <a:pt x="430" y="1171"/>
                      <a:pt x="431" y="1171"/>
                    </a:cubicBezTo>
                    <a:cubicBezTo>
                      <a:pt x="430" y="1171"/>
                      <a:pt x="429" y="1170"/>
                      <a:pt x="429" y="1169"/>
                    </a:cubicBezTo>
                    <a:cubicBezTo>
                      <a:pt x="428" y="1167"/>
                      <a:pt x="429" y="1164"/>
                      <a:pt x="432" y="1162"/>
                    </a:cubicBezTo>
                    <a:cubicBezTo>
                      <a:pt x="434" y="1161"/>
                      <a:pt x="439" y="1161"/>
                      <a:pt x="441" y="1164"/>
                    </a:cubicBezTo>
                    <a:cubicBezTo>
                      <a:pt x="443" y="1167"/>
                      <a:pt x="443" y="1171"/>
                      <a:pt x="445" y="1173"/>
                    </a:cubicBezTo>
                    <a:cubicBezTo>
                      <a:pt x="447" y="1176"/>
                      <a:pt x="451" y="1175"/>
                      <a:pt x="453" y="1174"/>
                    </a:cubicBezTo>
                    <a:cubicBezTo>
                      <a:pt x="450" y="1178"/>
                      <a:pt x="450" y="1178"/>
                      <a:pt x="451" y="1182"/>
                    </a:cubicBezTo>
                    <a:cubicBezTo>
                      <a:pt x="453" y="1186"/>
                      <a:pt x="460" y="1196"/>
                      <a:pt x="450" y="1204"/>
                    </a:cubicBezTo>
                    <a:cubicBezTo>
                      <a:pt x="457" y="1201"/>
                      <a:pt x="461" y="1194"/>
                      <a:pt x="463" y="1187"/>
                    </a:cubicBezTo>
                    <a:cubicBezTo>
                      <a:pt x="464" y="1179"/>
                      <a:pt x="462" y="1170"/>
                      <a:pt x="457" y="1165"/>
                    </a:cubicBezTo>
                    <a:cubicBezTo>
                      <a:pt x="451" y="1158"/>
                      <a:pt x="437" y="1155"/>
                      <a:pt x="428" y="1161"/>
                    </a:cubicBezTo>
                    <a:cubicBezTo>
                      <a:pt x="424" y="1163"/>
                      <a:pt x="420" y="1169"/>
                      <a:pt x="423" y="1174"/>
                    </a:cubicBezTo>
                    <a:cubicBezTo>
                      <a:pt x="424" y="1176"/>
                      <a:pt x="426" y="1177"/>
                      <a:pt x="429" y="1177"/>
                    </a:cubicBezTo>
                    <a:close/>
                    <a:moveTo>
                      <a:pt x="472" y="1194"/>
                    </a:moveTo>
                    <a:cubicBezTo>
                      <a:pt x="490" y="1184"/>
                      <a:pt x="509" y="1188"/>
                      <a:pt x="519" y="1187"/>
                    </a:cubicBezTo>
                    <a:cubicBezTo>
                      <a:pt x="530" y="1186"/>
                      <a:pt x="531" y="1176"/>
                      <a:pt x="519" y="1174"/>
                    </a:cubicBezTo>
                    <a:cubicBezTo>
                      <a:pt x="505" y="1172"/>
                      <a:pt x="479" y="1185"/>
                      <a:pt x="472" y="1194"/>
                    </a:cubicBezTo>
                    <a:close/>
                    <a:moveTo>
                      <a:pt x="157" y="1227"/>
                    </a:moveTo>
                    <a:cubicBezTo>
                      <a:pt x="155" y="1229"/>
                      <a:pt x="155" y="1231"/>
                      <a:pt x="157" y="1233"/>
                    </a:cubicBezTo>
                    <a:cubicBezTo>
                      <a:pt x="158" y="1234"/>
                      <a:pt x="161" y="1234"/>
                      <a:pt x="162" y="1232"/>
                    </a:cubicBezTo>
                    <a:cubicBezTo>
                      <a:pt x="164" y="1231"/>
                      <a:pt x="164" y="1228"/>
                      <a:pt x="162" y="1227"/>
                    </a:cubicBezTo>
                    <a:cubicBezTo>
                      <a:pt x="160" y="1225"/>
                      <a:pt x="158" y="1225"/>
                      <a:pt x="157" y="1227"/>
                    </a:cubicBezTo>
                    <a:close/>
                    <a:moveTo>
                      <a:pt x="129" y="1225"/>
                    </a:moveTo>
                    <a:cubicBezTo>
                      <a:pt x="126" y="1228"/>
                      <a:pt x="126" y="1232"/>
                      <a:pt x="129" y="1235"/>
                    </a:cubicBezTo>
                    <a:cubicBezTo>
                      <a:pt x="132" y="1238"/>
                      <a:pt x="137" y="1237"/>
                      <a:pt x="140" y="1235"/>
                    </a:cubicBezTo>
                    <a:cubicBezTo>
                      <a:pt x="142" y="1232"/>
                      <a:pt x="142" y="1227"/>
                      <a:pt x="139" y="1224"/>
                    </a:cubicBezTo>
                    <a:cubicBezTo>
                      <a:pt x="136" y="1221"/>
                      <a:pt x="131" y="1222"/>
                      <a:pt x="129" y="1225"/>
                    </a:cubicBezTo>
                    <a:close/>
                    <a:moveTo>
                      <a:pt x="145" y="1224"/>
                    </a:moveTo>
                    <a:cubicBezTo>
                      <a:pt x="143" y="1226"/>
                      <a:pt x="143" y="1229"/>
                      <a:pt x="145" y="1231"/>
                    </a:cubicBezTo>
                    <a:cubicBezTo>
                      <a:pt x="147" y="1233"/>
                      <a:pt x="150" y="1233"/>
                      <a:pt x="152" y="1231"/>
                    </a:cubicBezTo>
                    <a:cubicBezTo>
                      <a:pt x="154" y="1229"/>
                      <a:pt x="154" y="1225"/>
                      <a:pt x="152" y="1223"/>
                    </a:cubicBezTo>
                    <a:cubicBezTo>
                      <a:pt x="150" y="1221"/>
                      <a:pt x="147" y="1221"/>
                      <a:pt x="145" y="1224"/>
                    </a:cubicBezTo>
                    <a:close/>
                    <a:moveTo>
                      <a:pt x="119" y="1248"/>
                    </a:moveTo>
                    <a:cubicBezTo>
                      <a:pt x="121" y="1229"/>
                      <a:pt x="95" y="1229"/>
                      <a:pt x="87" y="1228"/>
                    </a:cubicBezTo>
                    <a:cubicBezTo>
                      <a:pt x="80" y="1226"/>
                      <a:pt x="75" y="1224"/>
                      <a:pt x="72" y="1219"/>
                    </a:cubicBezTo>
                    <a:cubicBezTo>
                      <a:pt x="72" y="1227"/>
                      <a:pt x="79" y="1245"/>
                      <a:pt x="85" y="1252"/>
                    </a:cubicBezTo>
                    <a:cubicBezTo>
                      <a:pt x="93" y="1261"/>
                      <a:pt x="106" y="1264"/>
                      <a:pt x="117" y="1254"/>
                    </a:cubicBezTo>
                    <a:cubicBezTo>
                      <a:pt x="110" y="1254"/>
                      <a:pt x="100" y="1250"/>
                      <a:pt x="96" y="1244"/>
                    </a:cubicBezTo>
                    <a:cubicBezTo>
                      <a:pt x="100" y="1246"/>
                      <a:pt x="110" y="1249"/>
                      <a:pt x="119" y="1248"/>
                    </a:cubicBezTo>
                    <a:close/>
                    <a:moveTo>
                      <a:pt x="116" y="1268"/>
                    </a:moveTo>
                    <a:cubicBezTo>
                      <a:pt x="81" y="1280"/>
                      <a:pt x="59" y="1327"/>
                      <a:pt x="75" y="1353"/>
                    </a:cubicBezTo>
                    <a:cubicBezTo>
                      <a:pt x="89" y="1375"/>
                      <a:pt x="107" y="1362"/>
                      <a:pt x="100" y="1341"/>
                    </a:cubicBezTo>
                    <a:cubicBezTo>
                      <a:pt x="94" y="1326"/>
                      <a:pt x="83" y="1289"/>
                      <a:pt x="116" y="1268"/>
                    </a:cubicBezTo>
                    <a:close/>
                    <a:moveTo>
                      <a:pt x="383" y="1437"/>
                    </a:moveTo>
                    <a:cubicBezTo>
                      <a:pt x="384" y="1439"/>
                      <a:pt x="387" y="1440"/>
                      <a:pt x="389" y="1440"/>
                    </a:cubicBezTo>
                    <a:cubicBezTo>
                      <a:pt x="391" y="1439"/>
                      <a:pt x="392" y="1436"/>
                      <a:pt x="391" y="1433"/>
                    </a:cubicBezTo>
                    <a:cubicBezTo>
                      <a:pt x="390" y="1431"/>
                      <a:pt x="388" y="1430"/>
                      <a:pt x="385" y="1431"/>
                    </a:cubicBezTo>
                    <a:cubicBezTo>
                      <a:pt x="383" y="1432"/>
                      <a:pt x="382" y="1435"/>
                      <a:pt x="383" y="1437"/>
                    </a:cubicBezTo>
                    <a:close/>
                    <a:moveTo>
                      <a:pt x="373" y="1446"/>
                    </a:moveTo>
                    <a:cubicBezTo>
                      <a:pt x="374" y="1449"/>
                      <a:pt x="377" y="1451"/>
                      <a:pt x="380" y="1449"/>
                    </a:cubicBezTo>
                    <a:cubicBezTo>
                      <a:pt x="383" y="1448"/>
                      <a:pt x="384" y="1445"/>
                      <a:pt x="383" y="1442"/>
                    </a:cubicBezTo>
                    <a:cubicBezTo>
                      <a:pt x="382" y="1439"/>
                      <a:pt x="379" y="1438"/>
                      <a:pt x="376" y="1439"/>
                    </a:cubicBezTo>
                    <a:cubicBezTo>
                      <a:pt x="373" y="1440"/>
                      <a:pt x="371" y="1443"/>
                      <a:pt x="373" y="1446"/>
                    </a:cubicBezTo>
                    <a:close/>
                    <a:moveTo>
                      <a:pt x="358" y="1455"/>
                    </a:moveTo>
                    <a:cubicBezTo>
                      <a:pt x="359" y="1459"/>
                      <a:pt x="364" y="1461"/>
                      <a:pt x="368" y="1459"/>
                    </a:cubicBezTo>
                    <a:cubicBezTo>
                      <a:pt x="371" y="1458"/>
                      <a:pt x="373" y="1453"/>
                      <a:pt x="372" y="1449"/>
                    </a:cubicBezTo>
                    <a:cubicBezTo>
                      <a:pt x="370" y="1446"/>
                      <a:pt x="365" y="1444"/>
                      <a:pt x="362" y="1445"/>
                    </a:cubicBezTo>
                    <a:cubicBezTo>
                      <a:pt x="358" y="1447"/>
                      <a:pt x="356" y="1451"/>
                      <a:pt x="358" y="1455"/>
                    </a:cubicBezTo>
                    <a:close/>
                    <a:moveTo>
                      <a:pt x="332" y="1398"/>
                    </a:moveTo>
                    <a:cubicBezTo>
                      <a:pt x="336" y="1391"/>
                      <a:pt x="343" y="1384"/>
                      <a:pt x="353" y="1383"/>
                    </a:cubicBezTo>
                    <a:cubicBezTo>
                      <a:pt x="369" y="1382"/>
                      <a:pt x="380" y="1392"/>
                      <a:pt x="382" y="1407"/>
                    </a:cubicBezTo>
                    <a:cubicBezTo>
                      <a:pt x="387" y="1436"/>
                      <a:pt x="421" y="1431"/>
                      <a:pt x="416" y="1399"/>
                    </a:cubicBezTo>
                    <a:cubicBezTo>
                      <a:pt x="414" y="1384"/>
                      <a:pt x="400" y="1372"/>
                      <a:pt x="388" y="1368"/>
                    </a:cubicBezTo>
                    <a:cubicBezTo>
                      <a:pt x="365" y="1360"/>
                      <a:pt x="333" y="1373"/>
                      <a:pt x="332" y="1398"/>
                    </a:cubicBezTo>
                    <a:close/>
                    <a:moveTo>
                      <a:pt x="412" y="1356"/>
                    </a:moveTo>
                    <a:cubicBezTo>
                      <a:pt x="392" y="1309"/>
                      <a:pt x="419" y="1244"/>
                      <a:pt x="460" y="1236"/>
                    </a:cubicBezTo>
                    <a:cubicBezTo>
                      <a:pt x="494" y="1229"/>
                      <a:pt x="498" y="1260"/>
                      <a:pt x="470" y="1272"/>
                    </a:cubicBezTo>
                    <a:cubicBezTo>
                      <a:pt x="450" y="1280"/>
                      <a:pt x="403" y="1303"/>
                      <a:pt x="412" y="1356"/>
                    </a:cubicBezTo>
                    <a:close/>
                    <a:moveTo>
                      <a:pt x="397" y="1346"/>
                    </a:moveTo>
                    <a:cubicBezTo>
                      <a:pt x="363" y="1312"/>
                      <a:pt x="359" y="1294"/>
                      <a:pt x="349" y="1259"/>
                    </a:cubicBezTo>
                    <a:cubicBezTo>
                      <a:pt x="346" y="1249"/>
                      <a:pt x="340" y="1240"/>
                      <a:pt x="332" y="1236"/>
                    </a:cubicBezTo>
                    <a:cubicBezTo>
                      <a:pt x="322" y="1230"/>
                      <a:pt x="309" y="1230"/>
                      <a:pt x="302" y="1233"/>
                    </a:cubicBezTo>
                    <a:cubicBezTo>
                      <a:pt x="310" y="1215"/>
                      <a:pt x="337" y="1218"/>
                      <a:pt x="346" y="1222"/>
                    </a:cubicBezTo>
                    <a:cubicBezTo>
                      <a:pt x="365" y="1230"/>
                      <a:pt x="380" y="1249"/>
                      <a:pt x="385" y="1270"/>
                    </a:cubicBezTo>
                    <a:cubicBezTo>
                      <a:pt x="390" y="1292"/>
                      <a:pt x="389" y="1323"/>
                      <a:pt x="397" y="1346"/>
                    </a:cubicBezTo>
                    <a:close/>
                    <a:moveTo>
                      <a:pt x="346" y="1337"/>
                    </a:moveTo>
                    <a:cubicBezTo>
                      <a:pt x="336" y="1332"/>
                      <a:pt x="323" y="1332"/>
                      <a:pt x="313" y="1334"/>
                    </a:cubicBezTo>
                    <a:cubicBezTo>
                      <a:pt x="301" y="1336"/>
                      <a:pt x="285" y="1346"/>
                      <a:pt x="283" y="1359"/>
                    </a:cubicBezTo>
                    <a:cubicBezTo>
                      <a:pt x="269" y="1357"/>
                      <a:pt x="258" y="1363"/>
                      <a:pt x="249" y="1370"/>
                    </a:cubicBezTo>
                    <a:cubicBezTo>
                      <a:pt x="235" y="1379"/>
                      <a:pt x="218" y="1383"/>
                      <a:pt x="209" y="1372"/>
                    </a:cubicBezTo>
                    <a:cubicBezTo>
                      <a:pt x="210" y="1389"/>
                      <a:pt x="238" y="1396"/>
                      <a:pt x="252" y="1393"/>
                    </a:cubicBezTo>
                    <a:cubicBezTo>
                      <a:pt x="273" y="1389"/>
                      <a:pt x="286" y="1372"/>
                      <a:pt x="302" y="1355"/>
                    </a:cubicBezTo>
                    <a:cubicBezTo>
                      <a:pt x="311" y="1346"/>
                      <a:pt x="325" y="1337"/>
                      <a:pt x="346" y="1337"/>
                    </a:cubicBezTo>
                    <a:close/>
                    <a:moveTo>
                      <a:pt x="49" y="1325"/>
                    </a:moveTo>
                    <a:cubicBezTo>
                      <a:pt x="47" y="1339"/>
                      <a:pt x="46" y="1370"/>
                      <a:pt x="63" y="1381"/>
                    </a:cubicBezTo>
                    <a:cubicBezTo>
                      <a:pt x="62" y="1382"/>
                      <a:pt x="63" y="1385"/>
                      <a:pt x="65" y="1387"/>
                    </a:cubicBezTo>
                    <a:cubicBezTo>
                      <a:pt x="54" y="1384"/>
                      <a:pt x="47" y="1371"/>
                      <a:pt x="45" y="1357"/>
                    </a:cubicBezTo>
                    <a:cubicBezTo>
                      <a:pt x="44" y="1345"/>
                      <a:pt x="46" y="1332"/>
                      <a:pt x="49" y="1325"/>
                    </a:cubicBezTo>
                    <a:close/>
                    <a:moveTo>
                      <a:pt x="104" y="1371"/>
                    </a:moveTo>
                    <a:cubicBezTo>
                      <a:pt x="104" y="1374"/>
                      <a:pt x="107" y="1377"/>
                      <a:pt x="111" y="1377"/>
                    </a:cubicBezTo>
                    <a:cubicBezTo>
                      <a:pt x="114" y="1376"/>
                      <a:pt x="117" y="1374"/>
                      <a:pt x="117" y="1370"/>
                    </a:cubicBezTo>
                    <a:cubicBezTo>
                      <a:pt x="116" y="1367"/>
                      <a:pt x="113" y="1364"/>
                      <a:pt x="110" y="1364"/>
                    </a:cubicBezTo>
                    <a:cubicBezTo>
                      <a:pt x="107" y="1364"/>
                      <a:pt x="104" y="1367"/>
                      <a:pt x="104" y="1371"/>
                    </a:cubicBezTo>
                    <a:close/>
                    <a:moveTo>
                      <a:pt x="87" y="1378"/>
                    </a:moveTo>
                    <a:cubicBezTo>
                      <a:pt x="87" y="1382"/>
                      <a:pt x="91" y="1385"/>
                      <a:pt x="95" y="1385"/>
                    </a:cubicBezTo>
                    <a:cubicBezTo>
                      <a:pt x="99" y="1385"/>
                      <a:pt x="103" y="1381"/>
                      <a:pt x="102" y="1377"/>
                    </a:cubicBezTo>
                    <a:cubicBezTo>
                      <a:pt x="102" y="1373"/>
                      <a:pt x="98" y="1369"/>
                      <a:pt x="94" y="1370"/>
                    </a:cubicBezTo>
                    <a:cubicBezTo>
                      <a:pt x="90" y="1370"/>
                      <a:pt x="87" y="1373"/>
                      <a:pt x="87" y="1378"/>
                    </a:cubicBezTo>
                    <a:close/>
                    <a:moveTo>
                      <a:pt x="64" y="1382"/>
                    </a:moveTo>
                    <a:cubicBezTo>
                      <a:pt x="64" y="1388"/>
                      <a:pt x="69" y="1392"/>
                      <a:pt x="74" y="1392"/>
                    </a:cubicBezTo>
                    <a:cubicBezTo>
                      <a:pt x="80" y="1392"/>
                      <a:pt x="85" y="1387"/>
                      <a:pt x="84" y="1381"/>
                    </a:cubicBezTo>
                    <a:cubicBezTo>
                      <a:pt x="84" y="1375"/>
                      <a:pt x="79" y="1371"/>
                      <a:pt x="73" y="1371"/>
                    </a:cubicBezTo>
                    <a:cubicBezTo>
                      <a:pt x="68" y="1372"/>
                      <a:pt x="63" y="1377"/>
                      <a:pt x="64" y="1382"/>
                    </a:cubicBezTo>
                    <a:close/>
                    <a:moveTo>
                      <a:pt x="9" y="1326"/>
                    </a:moveTo>
                    <a:cubicBezTo>
                      <a:pt x="9" y="1331"/>
                      <a:pt x="13" y="1334"/>
                      <a:pt x="17" y="1333"/>
                    </a:cubicBezTo>
                    <a:cubicBezTo>
                      <a:pt x="21" y="1333"/>
                      <a:pt x="24" y="1330"/>
                      <a:pt x="24" y="1326"/>
                    </a:cubicBezTo>
                    <a:cubicBezTo>
                      <a:pt x="24" y="1322"/>
                      <a:pt x="20" y="1319"/>
                      <a:pt x="16" y="1319"/>
                    </a:cubicBezTo>
                    <a:cubicBezTo>
                      <a:pt x="12" y="1319"/>
                      <a:pt x="9" y="1322"/>
                      <a:pt x="9" y="1326"/>
                    </a:cubicBezTo>
                    <a:close/>
                    <a:moveTo>
                      <a:pt x="581" y="1397"/>
                    </a:moveTo>
                    <a:cubicBezTo>
                      <a:pt x="584" y="1390"/>
                      <a:pt x="578" y="1377"/>
                      <a:pt x="570" y="1379"/>
                    </a:cubicBezTo>
                    <a:cubicBezTo>
                      <a:pt x="566" y="1374"/>
                      <a:pt x="567" y="1367"/>
                      <a:pt x="571" y="1362"/>
                    </a:cubicBezTo>
                    <a:cubicBezTo>
                      <a:pt x="578" y="1354"/>
                      <a:pt x="593" y="1353"/>
                      <a:pt x="601" y="1360"/>
                    </a:cubicBezTo>
                    <a:cubicBezTo>
                      <a:pt x="589" y="1337"/>
                      <a:pt x="549" y="1347"/>
                      <a:pt x="544" y="1374"/>
                    </a:cubicBezTo>
                    <a:cubicBezTo>
                      <a:pt x="542" y="1389"/>
                      <a:pt x="549" y="1400"/>
                      <a:pt x="558" y="1404"/>
                    </a:cubicBezTo>
                    <a:cubicBezTo>
                      <a:pt x="567" y="1408"/>
                      <a:pt x="578" y="1406"/>
                      <a:pt x="581" y="1397"/>
                    </a:cubicBezTo>
                    <a:close/>
                    <a:moveTo>
                      <a:pt x="556" y="1454"/>
                    </a:moveTo>
                    <a:cubicBezTo>
                      <a:pt x="542" y="1434"/>
                      <a:pt x="547" y="1415"/>
                      <a:pt x="544" y="1404"/>
                    </a:cubicBezTo>
                    <a:cubicBezTo>
                      <a:pt x="541" y="1392"/>
                      <a:pt x="527" y="1396"/>
                      <a:pt x="527" y="1410"/>
                    </a:cubicBezTo>
                    <a:cubicBezTo>
                      <a:pt x="528" y="1425"/>
                      <a:pt x="541" y="1442"/>
                      <a:pt x="556" y="1454"/>
                    </a:cubicBezTo>
                    <a:close/>
                    <a:moveTo>
                      <a:pt x="487" y="1397"/>
                    </a:moveTo>
                    <a:cubicBezTo>
                      <a:pt x="494" y="1398"/>
                      <a:pt x="503" y="1392"/>
                      <a:pt x="506" y="1387"/>
                    </a:cubicBezTo>
                    <a:cubicBezTo>
                      <a:pt x="514" y="1390"/>
                      <a:pt x="514" y="1407"/>
                      <a:pt x="502" y="1410"/>
                    </a:cubicBezTo>
                    <a:cubicBezTo>
                      <a:pt x="494" y="1412"/>
                      <a:pt x="485" y="1405"/>
                      <a:pt x="487" y="1397"/>
                    </a:cubicBezTo>
                    <a:close/>
                    <a:moveTo>
                      <a:pt x="478" y="1362"/>
                    </a:moveTo>
                    <a:cubicBezTo>
                      <a:pt x="478" y="1367"/>
                      <a:pt x="480" y="1372"/>
                      <a:pt x="485" y="1372"/>
                    </a:cubicBezTo>
                    <a:cubicBezTo>
                      <a:pt x="494" y="1373"/>
                      <a:pt x="497" y="1363"/>
                      <a:pt x="492" y="1358"/>
                    </a:cubicBezTo>
                    <a:cubicBezTo>
                      <a:pt x="488" y="1354"/>
                      <a:pt x="484" y="1354"/>
                      <a:pt x="481" y="1347"/>
                    </a:cubicBezTo>
                    <a:cubicBezTo>
                      <a:pt x="482" y="1355"/>
                      <a:pt x="479" y="1356"/>
                      <a:pt x="478" y="1362"/>
                    </a:cubicBezTo>
                    <a:close/>
                    <a:moveTo>
                      <a:pt x="467" y="1442"/>
                    </a:moveTo>
                    <a:cubicBezTo>
                      <a:pt x="447" y="1440"/>
                      <a:pt x="414" y="1461"/>
                      <a:pt x="422" y="1480"/>
                    </a:cubicBezTo>
                    <a:cubicBezTo>
                      <a:pt x="418" y="1482"/>
                      <a:pt x="413" y="1478"/>
                      <a:pt x="411" y="1473"/>
                    </a:cubicBezTo>
                    <a:cubicBezTo>
                      <a:pt x="410" y="1466"/>
                      <a:pt x="414" y="1457"/>
                      <a:pt x="422" y="1455"/>
                    </a:cubicBezTo>
                    <a:cubicBezTo>
                      <a:pt x="420" y="1447"/>
                      <a:pt x="442" y="1434"/>
                      <a:pt x="467" y="1442"/>
                    </a:cubicBezTo>
                    <a:close/>
                    <a:moveTo>
                      <a:pt x="745" y="1353"/>
                    </a:moveTo>
                    <a:cubicBezTo>
                      <a:pt x="736" y="1345"/>
                      <a:pt x="726" y="1342"/>
                      <a:pt x="714" y="1345"/>
                    </a:cubicBezTo>
                    <a:cubicBezTo>
                      <a:pt x="705" y="1347"/>
                      <a:pt x="698" y="1353"/>
                      <a:pt x="694" y="1361"/>
                    </a:cubicBezTo>
                    <a:cubicBezTo>
                      <a:pt x="692" y="1364"/>
                      <a:pt x="691" y="1367"/>
                      <a:pt x="690" y="1371"/>
                    </a:cubicBezTo>
                    <a:cubicBezTo>
                      <a:pt x="691" y="1370"/>
                      <a:pt x="691" y="1369"/>
                      <a:pt x="692" y="1368"/>
                    </a:cubicBezTo>
                    <a:cubicBezTo>
                      <a:pt x="696" y="1361"/>
                      <a:pt x="705" y="1358"/>
                      <a:pt x="712" y="1362"/>
                    </a:cubicBezTo>
                    <a:cubicBezTo>
                      <a:pt x="719" y="1366"/>
                      <a:pt x="721" y="1375"/>
                      <a:pt x="718" y="1382"/>
                    </a:cubicBezTo>
                    <a:cubicBezTo>
                      <a:pt x="712" y="1393"/>
                      <a:pt x="698" y="1392"/>
                      <a:pt x="692" y="1383"/>
                    </a:cubicBezTo>
                    <a:cubicBezTo>
                      <a:pt x="688" y="1376"/>
                      <a:pt x="688" y="1367"/>
                      <a:pt x="692" y="1360"/>
                    </a:cubicBezTo>
                    <a:cubicBezTo>
                      <a:pt x="696" y="1351"/>
                      <a:pt x="704" y="1344"/>
                      <a:pt x="713" y="1341"/>
                    </a:cubicBezTo>
                    <a:cubicBezTo>
                      <a:pt x="726" y="1338"/>
                      <a:pt x="738" y="1341"/>
                      <a:pt x="748" y="1350"/>
                    </a:cubicBezTo>
                    <a:cubicBezTo>
                      <a:pt x="755" y="1357"/>
                      <a:pt x="759" y="1366"/>
                      <a:pt x="761" y="1375"/>
                    </a:cubicBezTo>
                    <a:cubicBezTo>
                      <a:pt x="761" y="1373"/>
                      <a:pt x="762" y="1370"/>
                      <a:pt x="763" y="1368"/>
                    </a:cubicBezTo>
                    <a:cubicBezTo>
                      <a:pt x="766" y="1358"/>
                      <a:pt x="769" y="1350"/>
                      <a:pt x="775" y="1342"/>
                    </a:cubicBezTo>
                    <a:cubicBezTo>
                      <a:pt x="776" y="1340"/>
                      <a:pt x="778" y="1338"/>
                      <a:pt x="779" y="1335"/>
                    </a:cubicBezTo>
                    <a:cubicBezTo>
                      <a:pt x="782" y="1332"/>
                      <a:pt x="785" y="1329"/>
                      <a:pt x="788" y="1326"/>
                    </a:cubicBezTo>
                    <a:cubicBezTo>
                      <a:pt x="789" y="1324"/>
                      <a:pt x="801" y="1315"/>
                      <a:pt x="802" y="1318"/>
                    </a:cubicBezTo>
                    <a:cubicBezTo>
                      <a:pt x="802" y="1319"/>
                      <a:pt x="796" y="1324"/>
                      <a:pt x="795" y="1325"/>
                    </a:cubicBezTo>
                    <a:cubicBezTo>
                      <a:pt x="791" y="1329"/>
                      <a:pt x="787" y="1334"/>
                      <a:pt x="783" y="1338"/>
                    </a:cubicBezTo>
                    <a:cubicBezTo>
                      <a:pt x="782" y="1340"/>
                      <a:pt x="780" y="1342"/>
                      <a:pt x="779" y="1345"/>
                    </a:cubicBezTo>
                    <a:cubicBezTo>
                      <a:pt x="774" y="1353"/>
                      <a:pt x="770" y="1360"/>
                      <a:pt x="767" y="1369"/>
                    </a:cubicBezTo>
                    <a:cubicBezTo>
                      <a:pt x="767" y="1369"/>
                      <a:pt x="766" y="1371"/>
                      <a:pt x="766" y="1372"/>
                    </a:cubicBezTo>
                    <a:cubicBezTo>
                      <a:pt x="767" y="1370"/>
                      <a:pt x="769" y="1367"/>
                      <a:pt x="771" y="1365"/>
                    </a:cubicBezTo>
                    <a:cubicBezTo>
                      <a:pt x="776" y="1358"/>
                      <a:pt x="781" y="1353"/>
                      <a:pt x="788" y="1348"/>
                    </a:cubicBezTo>
                    <a:cubicBezTo>
                      <a:pt x="808" y="1337"/>
                      <a:pt x="827" y="1346"/>
                      <a:pt x="838" y="1363"/>
                    </a:cubicBezTo>
                    <a:cubicBezTo>
                      <a:pt x="847" y="1377"/>
                      <a:pt x="851" y="1395"/>
                      <a:pt x="844" y="1411"/>
                    </a:cubicBezTo>
                    <a:cubicBezTo>
                      <a:pt x="837" y="1424"/>
                      <a:pt x="825" y="1430"/>
                      <a:pt x="810" y="1427"/>
                    </a:cubicBezTo>
                    <a:cubicBezTo>
                      <a:pt x="803" y="1426"/>
                      <a:pt x="798" y="1424"/>
                      <a:pt x="793" y="1419"/>
                    </a:cubicBezTo>
                    <a:cubicBezTo>
                      <a:pt x="789" y="1415"/>
                      <a:pt x="787" y="1411"/>
                      <a:pt x="787" y="1406"/>
                    </a:cubicBezTo>
                    <a:cubicBezTo>
                      <a:pt x="786" y="1399"/>
                      <a:pt x="789" y="1393"/>
                      <a:pt x="794" y="1389"/>
                    </a:cubicBezTo>
                    <a:cubicBezTo>
                      <a:pt x="797" y="1386"/>
                      <a:pt x="801" y="1385"/>
                      <a:pt x="805" y="1386"/>
                    </a:cubicBezTo>
                    <a:cubicBezTo>
                      <a:pt x="809" y="1387"/>
                      <a:pt x="813" y="1390"/>
                      <a:pt x="815" y="1394"/>
                    </a:cubicBezTo>
                    <a:cubicBezTo>
                      <a:pt x="817" y="1399"/>
                      <a:pt x="817" y="1404"/>
                      <a:pt x="814" y="1408"/>
                    </a:cubicBezTo>
                    <a:cubicBezTo>
                      <a:pt x="810" y="1412"/>
                      <a:pt x="805" y="1413"/>
                      <a:pt x="800" y="1410"/>
                    </a:cubicBezTo>
                    <a:cubicBezTo>
                      <a:pt x="794" y="1407"/>
                      <a:pt x="792" y="1400"/>
                      <a:pt x="795" y="1395"/>
                    </a:cubicBezTo>
                    <a:cubicBezTo>
                      <a:pt x="798" y="1390"/>
                      <a:pt x="805" y="1388"/>
                      <a:pt x="811" y="1391"/>
                    </a:cubicBezTo>
                    <a:cubicBezTo>
                      <a:pt x="813" y="1392"/>
                      <a:pt x="814" y="1393"/>
                      <a:pt x="815" y="1395"/>
                    </a:cubicBezTo>
                    <a:cubicBezTo>
                      <a:pt x="815" y="1395"/>
                      <a:pt x="815" y="1394"/>
                      <a:pt x="815" y="1394"/>
                    </a:cubicBezTo>
                    <a:cubicBezTo>
                      <a:pt x="813" y="1390"/>
                      <a:pt x="809" y="1387"/>
                      <a:pt x="805" y="1386"/>
                    </a:cubicBezTo>
                    <a:cubicBezTo>
                      <a:pt x="801" y="1386"/>
                      <a:pt x="798" y="1387"/>
                      <a:pt x="794" y="1389"/>
                    </a:cubicBezTo>
                    <a:cubicBezTo>
                      <a:pt x="790" y="1393"/>
                      <a:pt x="787" y="1399"/>
                      <a:pt x="788" y="1405"/>
                    </a:cubicBezTo>
                    <a:cubicBezTo>
                      <a:pt x="788" y="1411"/>
                      <a:pt x="791" y="1415"/>
                      <a:pt x="794" y="1418"/>
                    </a:cubicBezTo>
                    <a:cubicBezTo>
                      <a:pt x="799" y="1422"/>
                      <a:pt x="804" y="1424"/>
                      <a:pt x="810" y="1426"/>
                    </a:cubicBezTo>
                    <a:cubicBezTo>
                      <a:pt x="824" y="1428"/>
                      <a:pt x="835" y="1422"/>
                      <a:pt x="841" y="1409"/>
                    </a:cubicBezTo>
                    <a:cubicBezTo>
                      <a:pt x="848" y="1394"/>
                      <a:pt x="844" y="1376"/>
                      <a:pt x="834" y="1363"/>
                    </a:cubicBezTo>
                    <a:cubicBezTo>
                      <a:pt x="824" y="1350"/>
                      <a:pt x="808" y="1342"/>
                      <a:pt x="790" y="1352"/>
                    </a:cubicBezTo>
                    <a:cubicBezTo>
                      <a:pt x="784" y="1356"/>
                      <a:pt x="779" y="1361"/>
                      <a:pt x="775" y="1368"/>
                    </a:cubicBezTo>
                    <a:cubicBezTo>
                      <a:pt x="772" y="1372"/>
                      <a:pt x="770" y="1376"/>
                      <a:pt x="767" y="1380"/>
                    </a:cubicBezTo>
                    <a:cubicBezTo>
                      <a:pt x="759" y="1396"/>
                      <a:pt x="757" y="1412"/>
                      <a:pt x="745" y="1426"/>
                    </a:cubicBezTo>
                    <a:cubicBezTo>
                      <a:pt x="735" y="1439"/>
                      <a:pt x="720" y="1448"/>
                      <a:pt x="700" y="1449"/>
                    </a:cubicBezTo>
                    <a:cubicBezTo>
                      <a:pt x="690" y="1450"/>
                      <a:pt x="683" y="1449"/>
                      <a:pt x="674" y="1446"/>
                    </a:cubicBezTo>
                    <a:cubicBezTo>
                      <a:pt x="670" y="1445"/>
                      <a:pt x="666" y="1443"/>
                      <a:pt x="663" y="1442"/>
                    </a:cubicBezTo>
                    <a:cubicBezTo>
                      <a:pt x="665" y="1444"/>
                      <a:pt x="666" y="1447"/>
                      <a:pt x="667" y="1450"/>
                    </a:cubicBezTo>
                    <a:cubicBezTo>
                      <a:pt x="669" y="1461"/>
                      <a:pt x="665" y="1472"/>
                      <a:pt x="655" y="1479"/>
                    </a:cubicBezTo>
                    <a:cubicBezTo>
                      <a:pt x="647" y="1485"/>
                      <a:pt x="635" y="1486"/>
                      <a:pt x="626" y="1481"/>
                    </a:cubicBezTo>
                    <a:cubicBezTo>
                      <a:pt x="618" y="1476"/>
                      <a:pt x="614" y="1467"/>
                      <a:pt x="615" y="1459"/>
                    </a:cubicBezTo>
                    <a:cubicBezTo>
                      <a:pt x="617" y="1454"/>
                      <a:pt x="620" y="1449"/>
                      <a:pt x="624" y="1447"/>
                    </a:cubicBezTo>
                    <a:cubicBezTo>
                      <a:pt x="627" y="1446"/>
                      <a:pt x="630" y="1445"/>
                      <a:pt x="633" y="1445"/>
                    </a:cubicBezTo>
                    <a:cubicBezTo>
                      <a:pt x="638" y="1446"/>
                      <a:pt x="642" y="1450"/>
                      <a:pt x="643" y="1455"/>
                    </a:cubicBezTo>
                    <a:cubicBezTo>
                      <a:pt x="643" y="1461"/>
                      <a:pt x="639" y="1466"/>
                      <a:pt x="633" y="1466"/>
                    </a:cubicBezTo>
                    <a:cubicBezTo>
                      <a:pt x="627" y="1467"/>
                      <a:pt x="622" y="1463"/>
                      <a:pt x="622" y="1457"/>
                    </a:cubicBezTo>
                    <a:cubicBezTo>
                      <a:pt x="621" y="1452"/>
                      <a:pt x="624" y="1447"/>
                      <a:pt x="629" y="1446"/>
                    </a:cubicBezTo>
                    <a:cubicBezTo>
                      <a:pt x="622" y="1447"/>
                      <a:pt x="617" y="1453"/>
                      <a:pt x="616" y="1460"/>
                    </a:cubicBezTo>
                    <a:cubicBezTo>
                      <a:pt x="615" y="1467"/>
                      <a:pt x="619" y="1475"/>
                      <a:pt x="627" y="1480"/>
                    </a:cubicBezTo>
                    <a:cubicBezTo>
                      <a:pt x="635" y="1485"/>
                      <a:pt x="646" y="1483"/>
                      <a:pt x="654" y="1478"/>
                    </a:cubicBezTo>
                    <a:cubicBezTo>
                      <a:pt x="659" y="1474"/>
                      <a:pt x="663" y="1469"/>
                      <a:pt x="664" y="1463"/>
                    </a:cubicBezTo>
                    <a:cubicBezTo>
                      <a:pt x="669" y="1444"/>
                      <a:pt x="648" y="1435"/>
                      <a:pt x="637" y="1416"/>
                    </a:cubicBezTo>
                    <a:cubicBezTo>
                      <a:pt x="625" y="1397"/>
                      <a:pt x="621" y="1373"/>
                      <a:pt x="623" y="1351"/>
                    </a:cubicBezTo>
                    <a:cubicBezTo>
                      <a:pt x="624" y="1381"/>
                      <a:pt x="630" y="1410"/>
                      <a:pt x="653" y="1430"/>
                    </a:cubicBezTo>
                    <a:cubicBezTo>
                      <a:pt x="660" y="1436"/>
                      <a:pt x="666" y="1439"/>
                      <a:pt x="675" y="1442"/>
                    </a:cubicBezTo>
                    <a:cubicBezTo>
                      <a:pt x="684" y="1445"/>
                      <a:pt x="691" y="1445"/>
                      <a:pt x="699" y="1445"/>
                    </a:cubicBezTo>
                    <a:cubicBezTo>
                      <a:pt x="726" y="1442"/>
                      <a:pt x="744" y="1426"/>
                      <a:pt x="752" y="1403"/>
                    </a:cubicBezTo>
                    <a:cubicBezTo>
                      <a:pt x="759" y="1385"/>
                      <a:pt x="759" y="1367"/>
                      <a:pt x="745" y="1353"/>
                    </a:cubicBezTo>
                    <a:close/>
                    <a:moveTo>
                      <a:pt x="908" y="1226"/>
                    </a:moveTo>
                    <a:cubicBezTo>
                      <a:pt x="909" y="1229"/>
                      <a:pt x="907" y="1231"/>
                      <a:pt x="904" y="1232"/>
                    </a:cubicBezTo>
                    <a:cubicBezTo>
                      <a:pt x="901" y="1232"/>
                      <a:pt x="898" y="1230"/>
                      <a:pt x="898" y="1227"/>
                    </a:cubicBezTo>
                    <a:cubicBezTo>
                      <a:pt x="898" y="1224"/>
                      <a:pt x="900" y="1222"/>
                      <a:pt x="903" y="1221"/>
                    </a:cubicBezTo>
                    <a:cubicBezTo>
                      <a:pt x="906" y="1221"/>
                      <a:pt x="908" y="1223"/>
                      <a:pt x="908" y="1226"/>
                    </a:cubicBezTo>
                    <a:close/>
                    <a:moveTo>
                      <a:pt x="776" y="1264"/>
                    </a:moveTo>
                    <a:cubicBezTo>
                      <a:pt x="772" y="1262"/>
                      <a:pt x="765" y="1262"/>
                      <a:pt x="762" y="1266"/>
                    </a:cubicBezTo>
                    <a:cubicBezTo>
                      <a:pt x="760" y="1269"/>
                      <a:pt x="760" y="1272"/>
                      <a:pt x="762" y="1275"/>
                    </a:cubicBezTo>
                    <a:cubicBezTo>
                      <a:pt x="764" y="1278"/>
                      <a:pt x="768" y="1279"/>
                      <a:pt x="771" y="1276"/>
                    </a:cubicBezTo>
                    <a:cubicBezTo>
                      <a:pt x="772" y="1275"/>
                      <a:pt x="773" y="1272"/>
                      <a:pt x="772" y="1269"/>
                    </a:cubicBezTo>
                    <a:cubicBezTo>
                      <a:pt x="776" y="1272"/>
                      <a:pt x="774" y="1281"/>
                      <a:pt x="766" y="1281"/>
                    </a:cubicBezTo>
                    <a:cubicBezTo>
                      <a:pt x="762" y="1281"/>
                      <a:pt x="758" y="1278"/>
                      <a:pt x="757" y="1274"/>
                    </a:cubicBezTo>
                    <a:cubicBezTo>
                      <a:pt x="756" y="1266"/>
                      <a:pt x="761" y="1260"/>
                      <a:pt x="768" y="1259"/>
                    </a:cubicBezTo>
                    <a:cubicBezTo>
                      <a:pt x="774" y="1258"/>
                      <a:pt x="781" y="1262"/>
                      <a:pt x="784" y="1267"/>
                    </a:cubicBezTo>
                    <a:cubicBezTo>
                      <a:pt x="775" y="1251"/>
                      <a:pt x="747" y="1238"/>
                      <a:pt x="734" y="1237"/>
                    </a:cubicBezTo>
                    <a:cubicBezTo>
                      <a:pt x="735" y="1236"/>
                      <a:pt x="735" y="1235"/>
                      <a:pt x="735" y="1234"/>
                    </a:cubicBezTo>
                    <a:cubicBezTo>
                      <a:pt x="757" y="1236"/>
                      <a:pt x="782" y="1252"/>
                      <a:pt x="788" y="1269"/>
                    </a:cubicBezTo>
                    <a:cubicBezTo>
                      <a:pt x="794" y="1244"/>
                      <a:pt x="803" y="1229"/>
                      <a:pt x="804" y="1212"/>
                    </a:cubicBezTo>
                    <a:cubicBezTo>
                      <a:pt x="805" y="1204"/>
                      <a:pt x="804" y="1195"/>
                      <a:pt x="799" y="1189"/>
                    </a:cubicBezTo>
                    <a:cubicBezTo>
                      <a:pt x="799" y="1188"/>
                      <a:pt x="800" y="1185"/>
                      <a:pt x="799" y="1183"/>
                    </a:cubicBezTo>
                    <a:cubicBezTo>
                      <a:pt x="807" y="1189"/>
                      <a:pt x="810" y="1202"/>
                      <a:pt x="808" y="1215"/>
                    </a:cubicBezTo>
                    <a:cubicBezTo>
                      <a:pt x="808" y="1216"/>
                      <a:pt x="808" y="1216"/>
                      <a:pt x="808" y="1217"/>
                    </a:cubicBezTo>
                    <a:cubicBezTo>
                      <a:pt x="816" y="1204"/>
                      <a:pt x="818" y="1184"/>
                      <a:pt x="813" y="1167"/>
                    </a:cubicBezTo>
                    <a:cubicBezTo>
                      <a:pt x="812" y="1160"/>
                      <a:pt x="808" y="1152"/>
                      <a:pt x="802" y="1148"/>
                    </a:cubicBezTo>
                    <a:cubicBezTo>
                      <a:pt x="799" y="1146"/>
                      <a:pt x="792" y="1145"/>
                      <a:pt x="789" y="1149"/>
                    </a:cubicBezTo>
                    <a:cubicBezTo>
                      <a:pt x="788" y="1151"/>
                      <a:pt x="788" y="1152"/>
                      <a:pt x="790" y="1154"/>
                    </a:cubicBezTo>
                    <a:cubicBezTo>
                      <a:pt x="791" y="1155"/>
                      <a:pt x="792" y="1155"/>
                      <a:pt x="793" y="1154"/>
                    </a:cubicBezTo>
                    <a:cubicBezTo>
                      <a:pt x="794" y="1154"/>
                      <a:pt x="795" y="1153"/>
                      <a:pt x="795" y="1152"/>
                    </a:cubicBezTo>
                    <a:cubicBezTo>
                      <a:pt x="795" y="1150"/>
                      <a:pt x="794" y="1149"/>
                      <a:pt x="793" y="1150"/>
                    </a:cubicBezTo>
                    <a:cubicBezTo>
                      <a:pt x="792" y="1150"/>
                      <a:pt x="791" y="1151"/>
                      <a:pt x="791" y="1151"/>
                    </a:cubicBezTo>
                    <a:cubicBezTo>
                      <a:pt x="790" y="1150"/>
                      <a:pt x="791" y="1149"/>
                      <a:pt x="792" y="1149"/>
                    </a:cubicBezTo>
                    <a:cubicBezTo>
                      <a:pt x="793" y="1148"/>
                      <a:pt x="795" y="1148"/>
                      <a:pt x="796" y="1149"/>
                    </a:cubicBezTo>
                    <a:cubicBezTo>
                      <a:pt x="798" y="1151"/>
                      <a:pt x="798" y="1154"/>
                      <a:pt x="796" y="1156"/>
                    </a:cubicBezTo>
                    <a:cubicBezTo>
                      <a:pt x="795" y="1158"/>
                      <a:pt x="793" y="1159"/>
                      <a:pt x="791" y="1158"/>
                    </a:cubicBezTo>
                    <a:cubicBezTo>
                      <a:pt x="789" y="1158"/>
                      <a:pt x="787" y="1157"/>
                      <a:pt x="786" y="1156"/>
                    </a:cubicBezTo>
                    <a:cubicBezTo>
                      <a:pt x="785" y="1153"/>
                      <a:pt x="785" y="1151"/>
                      <a:pt x="786" y="1148"/>
                    </a:cubicBezTo>
                    <a:cubicBezTo>
                      <a:pt x="789" y="1144"/>
                      <a:pt x="795" y="1143"/>
                      <a:pt x="799" y="1145"/>
                    </a:cubicBezTo>
                    <a:cubicBezTo>
                      <a:pt x="802" y="1146"/>
                      <a:pt x="804" y="1147"/>
                      <a:pt x="806" y="1149"/>
                    </a:cubicBezTo>
                    <a:cubicBezTo>
                      <a:pt x="799" y="1140"/>
                      <a:pt x="791" y="1137"/>
                      <a:pt x="781" y="1138"/>
                    </a:cubicBezTo>
                    <a:cubicBezTo>
                      <a:pt x="775" y="1138"/>
                      <a:pt x="769" y="1141"/>
                      <a:pt x="766" y="1145"/>
                    </a:cubicBezTo>
                    <a:cubicBezTo>
                      <a:pt x="765" y="1145"/>
                      <a:pt x="765" y="1145"/>
                      <a:pt x="765" y="1145"/>
                    </a:cubicBezTo>
                    <a:cubicBezTo>
                      <a:pt x="770" y="1142"/>
                      <a:pt x="777" y="1142"/>
                      <a:pt x="778" y="1150"/>
                    </a:cubicBezTo>
                    <a:cubicBezTo>
                      <a:pt x="780" y="1156"/>
                      <a:pt x="773" y="1166"/>
                      <a:pt x="786" y="1174"/>
                    </a:cubicBezTo>
                    <a:cubicBezTo>
                      <a:pt x="779" y="1173"/>
                      <a:pt x="772" y="1171"/>
                      <a:pt x="767" y="1167"/>
                    </a:cubicBezTo>
                    <a:cubicBezTo>
                      <a:pt x="763" y="1162"/>
                      <a:pt x="760" y="1155"/>
                      <a:pt x="762" y="1148"/>
                    </a:cubicBezTo>
                    <a:cubicBezTo>
                      <a:pt x="765" y="1141"/>
                      <a:pt x="773" y="1137"/>
                      <a:pt x="781" y="1136"/>
                    </a:cubicBezTo>
                    <a:cubicBezTo>
                      <a:pt x="793" y="1135"/>
                      <a:pt x="803" y="1141"/>
                      <a:pt x="809" y="1151"/>
                    </a:cubicBezTo>
                    <a:cubicBezTo>
                      <a:pt x="814" y="1159"/>
                      <a:pt x="817" y="1175"/>
                      <a:pt x="817" y="1186"/>
                    </a:cubicBezTo>
                    <a:cubicBezTo>
                      <a:pt x="818" y="1195"/>
                      <a:pt x="815" y="1207"/>
                      <a:pt x="811" y="1215"/>
                    </a:cubicBezTo>
                    <a:cubicBezTo>
                      <a:pt x="815" y="1211"/>
                      <a:pt x="819" y="1207"/>
                      <a:pt x="824" y="1204"/>
                    </a:cubicBezTo>
                    <a:cubicBezTo>
                      <a:pt x="836" y="1197"/>
                      <a:pt x="845" y="1195"/>
                      <a:pt x="859" y="1196"/>
                    </a:cubicBezTo>
                    <a:cubicBezTo>
                      <a:pt x="863" y="1196"/>
                      <a:pt x="867" y="1197"/>
                      <a:pt x="871" y="1198"/>
                    </a:cubicBezTo>
                    <a:cubicBezTo>
                      <a:pt x="870" y="1199"/>
                      <a:pt x="870" y="1200"/>
                      <a:pt x="870" y="1201"/>
                    </a:cubicBezTo>
                    <a:cubicBezTo>
                      <a:pt x="866" y="1200"/>
                      <a:pt x="863" y="1200"/>
                      <a:pt x="858" y="1199"/>
                    </a:cubicBezTo>
                    <a:cubicBezTo>
                      <a:pt x="846" y="1199"/>
                      <a:pt x="837" y="1201"/>
                      <a:pt x="827" y="1208"/>
                    </a:cubicBezTo>
                    <a:cubicBezTo>
                      <a:pt x="813" y="1217"/>
                      <a:pt x="805" y="1230"/>
                      <a:pt x="800" y="1244"/>
                    </a:cubicBezTo>
                    <a:cubicBezTo>
                      <a:pt x="802" y="1241"/>
                      <a:pt x="805" y="1238"/>
                      <a:pt x="808" y="1235"/>
                    </a:cubicBezTo>
                    <a:cubicBezTo>
                      <a:pt x="808" y="1235"/>
                      <a:pt x="808" y="1235"/>
                      <a:pt x="808" y="1235"/>
                    </a:cubicBezTo>
                    <a:cubicBezTo>
                      <a:pt x="815" y="1230"/>
                      <a:pt x="823" y="1226"/>
                      <a:pt x="832" y="1226"/>
                    </a:cubicBezTo>
                    <a:cubicBezTo>
                      <a:pt x="823" y="1229"/>
                      <a:pt x="818" y="1232"/>
                      <a:pt x="810" y="1237"/>
                    </a:cubicBezTo>
                    <a:cubicBezTo>
                      <a:pt x="810" y="1237"/>
                      <a:pt x="810" y="1237"/>
                      <a:pt x="810" y="1237"/>
                    </a:cubicBezTo>
                    <a:cubicBezTo>
                      <a:pt x="796" y="1249"/>
                      <a:pt x="796" y="1253"/>
                      <a:pt x="792" y="1270"/>
                    </a:cubicBezTo>
                    <a:cubicBezTo>
                      <a:pt x="786" y="1297"/>
                      <a:pt x="782" y="1325"/>
                      <a:pt x="766" y="1344"/>
                    </a:cubicBezTo>
                    <a:cubicBezTo>
                      <a:pt x="775" y="1330"/>
                      <a:pt x="795" y="1274"/>
                      <a:pt x="776" y="1264"/>
                    </a:cubicBezTo>
                    <a:close/>
                    <a:moveTo>
                      <a:pt x="821" y="1231"/>
                    </a:moveTo>
                    <a:cubicBezTo>
                      <a:pt x="825" y="1243"/>
                      <a:pt x="841" y="1235"/>
                      <a:pt x="846" y="1234"/>
                    </a:cubicBezTo>
                    <a:cubicBezTo>
                      <a:pt x="851" y="1232"/>
                      <a:pt x="854" y="1232"/>
                      <a:pt x="857" y="1234"/>
                    </a:cubicBezTo>
                    <a:cubicBezTo>
                      <a:pt x="855" y="1230"/>
                      <a:pt x="846" y="1221"/>
                      <a:pt x="840" y="1219"/>
                    </a:cubicBezTo>
                    <a:cubicBezTo>
                      <a:pt x="832" y="1216"/>
                      <a:pt x="824" y="1218"/>
                      <a:pt x="820" y="1227"/>
                    </a:cubicBezTo>
                    <a:cubicBezTo>
                      <a:pt x="824" y="1225"/>
                      <a:pt x="831" y="1224"/>
                      <a:pt x="836" y="1227"/>
                    </a:cubicBezTo>
                    <a:cubicBezTo>
                      <a:pt x="833" y="1227"/>
                      <a:pt x="826" y="1228"/>
                      <a:pt x="821" y="1231"/>
                    </a:cubicBezTo>
                    <a:close/>
                    <a:moveTo>
                      <a:pt x="760" y="1188"/>
                    </a:moveTo>
                    <a:cubicBezTo>
                      <a:pt x="760" y="1184"/>
                      <a:pt x="758" y="1181"/>
                      <a:pt x="755" y="1181"/>
                    </a:cubicBezTo>
                    <a:cubicBezTo>
                      <a:pt x="752" y="1180"/>
                      <a:pt x="749" y="1182"/>
                      <a:pt x="749" y="1185"/>
                    </a:cubicBezTo>
                    <a:cubicBezTo>
                      <a:pt x="748" y="1188"/>
                      <a:pt x="750" y="1191"/>
                      <a:pt x="753" y="1192"/>
                    </a:cubicBezTo>
                    <a:cubicBezTo>
                      <a:pt x="756" y="1192"/>
                      <a:pt x="759" y="1191"/>
                      <a:pt x="760" y="1188"/>
                    </a:cubicBezTo>
                    <a:close/>
                    <a:moveTo>
                      <a:pt x="777" y="1186"/>
                    </a:moveTo>
                    <a:cubicBezTo>
                      <a:pt x="777" y="1182"/>
                      <a:pt x="775" y="1178"/>
                      <a:pt x="771" y="1177"/>
                    </a:cubicBezTo>
                    <a:cubicBezTo>
                      <a:pt x="768" y="1176"/>
                      <a:pt x="764" y="1179"/>
                      <a:pt x="763" y="1183"/>
                    </a:cubicBezTo>
                    <a:cubicBezTo>
                      <a:pt x="762" y="1186"/>
                      <a:pt x="764" y="1190"/>
                      <a:pt x="768" y="1191"/>
                    </a:cubicBezTo>
                    <a:cubicBezTo>
                      <a:pt x="772" y="1192"/>
                      <a:pt x="776" y="1190"/>
                      <a:pt x="777" y="1186"/>
                    </a:cubicBezTo>
                    <a:close/>
                    <a:moveTo>
                      <a:pt x="798" y="1188"/>
                    </a:moveTo>
                    <a:cubicBezTo>
                      <a:pt x="799" y="1183"/>
                      <a:pt x="796" y="1178"/>
                      <a:pt x="791" y="1177"/>
                    </a:cubicBezTo>
                    <a:cubicBezTo>
                      <a:pt x="786" y="1175"/>
                      <a:pt x="781" y="1178"/>
                      <a:pt x="780" y="1183"/>
                    </a:cubicBezTo>
                    <a:cubicBezTo>
                      <a:pt x="779" y="1189"/>
                      <a:pt x="782" y="1194"/>
                      <a:pt x="787" y="1195"/>
                    </a:cubicBezTo>
                    <a:cubicBezTo>
                      <a:pt x="792" y="1196"/>
                      <a:pt x="797" y="1193"/>
                      <a:pt x="798" y="1188"/>
                    </a:cubicBezTo>
                    <a:close/>
                    <a:moveTo>
                      <a:pt x="892" y="1202"/>
                    </a:moveTo>
                    <a:cubicBezTo>
                      <a:pt x="893" y="1208"/>
                      <a:pt x="888" y="1213"/>
                      <a:pt x="883" y="1213"/>
                    </a:cubicBezTo>
                    <a:cubicBezTo>
                      <a:pt x="877" y="1214"/>
                      <a:pt x="872" y="1210"/>
                      <a:pt x="872" y="1204"/>
                    </a:cubicBezTo>
                    <a:cubicBezTo>
                      <a:pt x="871" y="1198"/>
                      <a:pt x="876" y="1193"/>
                      <a:pt x="881" y="1193"/>
                    </a:cubicBezTo>
                    <a:cubicBezTo>
                      <a:pt x="887" y="1193"/>
                      <a:pt x="892" y="1197"/>
                      <a:pt x="892" y="1202"/>
                    </a:cubicBezTo>
                    <a:close/>
                    <a:moveTo>
                      <a:pt x="904" y="1214"/>
                    </a:moveTo>
                    <a:cubicBezTo>
                      <a:pt x="905" y="1217"/>
                      <a:pt x="902" y="1221"/>
                      <a:pt x="898" y="1221"/>
                    </a:cubicBezTo>
                    <a:cubicBezTo>
                      <a:pt x="894" y="1221"/>
                      <a:pt x="891" y="1219"/>
                      <a:pt x="891" y="1215"/>
                    </a:cubicBezTo>
                    <a:cubicBezTo>
                      <a:pt x="891" y="1211"/>
                      <a:pt x="893" y="1208"/>
                      <a:pt x="897" y="1208"/>
                    </a:cubicBezTo>
                    <a:cubicBezTo>
                      <a:pt x="901" y="1207"/>
                      <a:pt x="904" y="1210"/>
                      <a:pt x="904" y="1214"/>
                    </a:cubicBezTo>
                    <a:close/>
                    <a:moveTo>
                      <a:pt x="857" y="1382"/>
                    </a:moveTo>
                    <a:cubicBezTo>
                      <a:pt x="851" y="1396"/>
                      <a:pt x="848" y="1411"/>
                      <a:pt x="852" y="1424"/>
                    </a:cubicBezTo>
                    <a:cubicBezTo>
                      <a:pt x="855" y="1437"/>
                      <a:pt x="866" y="1448"/>
                      <a:pt x="880" y="1450"/>
                    </a:cubicBezTo>
                    <a:cubicBezTo>
                      <a:pt x="888" y="1451"/>
                      <a:pt x="896" y="1449"/>
                      <a:pt x="903" y="1446"/>
                    </a:cubicBezTo>
                    <a:cubicBezTo>
                      <a:pt x="911" y="1441"/>
                      <a:pt x="916" y="1436"/>
                      <a:pt x="921" y="1429"/>
                    </a:cubicBezTo>
                    <a:cubicBezTo>
                      <a:pt x="926" y="1421"/>
                      <a:pt x="928" y="1415"/>
                      <a:pt x="929" y="1406"/>
                    </a:cubicBezTo>
                    <a:cubicBezTo>
                      <a:pt x="930" y="1402"/>
                      <a:pt x="930" y="1399"/>
                      <a:pt x="930" y="1395"/>
                    </a:cubicBezTo>
                    <a:cubicBezTo>
                      <a:pt x="929" y="1385"/>
                      <a:pt x="928" y="1376"/>
                      <a:pt x="924" y="1367"/>
                    </a:cubicBezTo>
                    <a:cubicBezTo>
                      <a:pt x="918" y="1353"/>
                      <a:pt x="911" y="1344"/>
                      <a:pt x="899" y="1335"/>
                    </a:cubicBezTo>
                    <a:cubicBezTo>
                      <a:pt x="898" y="1335"/>
                      <a:pt x="897" y="1334"/>
                      <a:pt x="896" y="1334"/>
                    </a:cubicBezTo>
                    <a:cubicBezTo>
                      <a:pt x="906" y="1334"/>
                      <a:pt x="917" y="1331"/>
                      <a:pt x="926" y="1326"/>
                    </a:cubicBezTo>
                    <a:cubicBezTo>
                      <a:pt x="937" y="1319"/>
                      <a:pt x="946" y="1310"/>
                      <a:pt x="948" y="1297"/>
                    </a:cubicBezTo>
                    <a:cubicBezTo>
                      <a:pt x="949" y="1292"/>
                      <a:pt x="950" y="1287"/>
                      <a:pt x="948" y="1280"/>
                    </a:cubicBezTo>
                    <a:cubicBezTo>
                      <a:pt x="948" y="1287"/>
                      <a:pt x="948" y="1292"/>
                      <a:pt x="946" y="1297"/>
                    </a:cubicBezTo>
                    <a:cubicBezTo>
                      <a:pt x="943" y="1308"/>
                      <a:pt x="935" y="1317"/>
                      <a:pt x="924" y="1323"/>
                    </a:cubicBezTo>
                    <a:cubicBezTo>
                      <a:pt x="916" y="1327"/>
                      <a:pt x="909" y="1328"/>
                      <a:pt x="901" y="1329"/>
                    </a:cubicBezTo>
                    <a:cubicBezTo>
                      <a:pt x="887" y="1329"/>
                      <a:pt x="875" y="1325"/>
                      <a:pt x="861" y="1324"/>
                    </a:cubicBezTo>
                    <a:cubicBezTo>
                      <a:pt x="859" y="1324"/>
                      <a:pt x="859" y="1324"/>
                      <a:pt x="859" y="1324"/>
                    </a:cubicBezTo>
                    <a:cubicBezTo>
                      <a:pt x="851" y="1323"/>
                      <a:pt x="844" y="1324"/>
                      <a:pt x="836" y="1326"/>
                    </a:cubicBezTo>
                    <a:cubicBezTo>
                      <a:pt x="834" y="1326"/>
                      <a:pt x="815" y="1331"/>
                      <a:pt x="815" y="1334"/>
                    </a:cubicBezTo>
                    <a:cubicBezTo>
                      <a:pt x="817" y="1335"/>
                      <a:pt x="828" y="1332"/>
                      <a:pt x="830" y="1331"/>
                    </a:cubicBezTo>
                    <a:cubicBezTo>
                      <a:pt x="840" y="1329"/>
                      <a:pt x="849" y="1328"/>
                      <a:pt x="859" y="1329"/>
                    </a:cubicBezTo>
                    <a:cubicBezTo>
                      <a:pt x="860" y="1329"/>
                      <a:pt x="860" y="1329"/>
                      <a:pt x="861" y="1329"/>
                    </a:cubicBezTo>
                    <a:cubicBezTo>
                      <a:pt x="874" y="1329"/>
                      <a:pt x="885" y="1331"/>
                      <a:pt x="896" y="1339"/>
                    </a:cubicBezTo>
                    <a:cubicBezTo>
                      <a:pt x="910" y="1348"/>
                      <a:pt x="920" y="1361"/>
                      <a:pt x="922" y="1378"/>
                    </a:cubicBezTo>
                    <a:cubicBezTo>
                      <a:pt x="922" y="1387"/>
                      <a:pt x="917" y="1400"/>
                      <a:pt x="906" y="1401"/>
                    </a:cubicBezTo>
                    <a:cubicBezTo>
                      <a:pt x="903" y="1401"/>
                      <a:pt x="899" y="1399"/>
                      <a:pt x="898" y="1396"/>
                    </a:cubicBezTo>
                    <a:cubicBezTo>
                      <a:pt x="897" y="1393"/>
                      <a:pt x="898" y="1390"/>
                      <a:pt x="901" y="1388"/>
                    </a:cubicBezTo>
                    <a:cubicBezTo>
                      <a:pt x="903" y="1386"/>
                      <a:pt x="905" y="1386"/>
                      <a:pt x="907" y="1387"/>
                    </a:cubicBezTo>
                    <a:cubicBezTo>
                      <a:pt x="910" y="1388"/>
                      <a:pt x="911" y="1392"/>
                      <a:pt x="908" y="1394"/>
                    </a:cubicBezTo>
                    <a:cubicBezTo>
                      <a:pt x="907" y="1395"/>
                      <a:pt x="906" y="1396"/>
                      <a:pt x="904" y="1395"/>
                    </a:cubicBezTo>
                    <a:cubicBezTo>
                      <a:pt x="905" y="1397"/>
                      <a:pt x="908" y="1397"/>
                      <a:pt x="910" y="1396"/>
                    </a:cubicBezTo>
                    <a:cubicBezTo>
                      <a:pt x="913" y="1395"/>
                      <a:pt x="914" y="1391"/>
                      <a:pt x="913" y="1388"/>
                    </a:cubicBezTo>
                    <a:cubicBezTo>
                      <a:pt x="912" y="1382"/>
                      <a:pt x="906" y="1379"/>
                      <a:pt x="900" y="1380"/>
                    </a:cubicBezTo>
                    <a:cubicBezTo>
                      <a:pt x="896" y="1381"/>
                      <a:pt x="892" y="1384"/>
                      <a:pt x="891" y="1388"/>
                    </a:cubicBezTo>
                    <a:cubicBezTo>
                      <a:pt x="889" y="1392"/>
                      <a:pt x="889" y="1396"/>
                      <a:pt x="891" y="1400"/>
                    </a:cubicBezTo>
                    <a:cubicBezTo>
                      <a:pt x="894" y="1405"/>
                      <a:pt x="899" y="1408"/>
                      <a:pt x="905" y="1407"/>
                    </a:cubicBezTo>
                    <a:cubicBezTo>
                      <a:pt x="917" y="1406"/>
                      <a:pt x="924" y="1393"/>
                      <a:pt x="924" y="1382"/>
                    </a:cubicBezTo>
                    <a:cubicBezTo>
                      <a:pt x="924" y="1378"/>
                      <a:pt x="923" y="1374"/>
                      <a:pt x="922" y="1370"/>
                    </a:cubicBezTo>
                    <a:cubicBezTo>
                      <a:pt x="926" y="1382"/>
                      <a:pt x="928" y="1393"/>
                      <a:pt x="927" y="1406"/>
                    </a:cubicBezTo>
                    <a:cubicBezTo>
                      <a:pt x="925" y="1414"/>
                      <a:pt x="924" y="1420"/>
                      <a:pt x="919" y="1428"/>
                    </a:cubicBezTo>
                    <a:cubicBezTo>
                      <a:pt x="915" y="1435"/>
                      <a:pt x="910" y="1440"/>
                      <a:pt x="902" y="1444"/>
                    </a:cubicBezTo>
                    <a:cubicBezTo>
                      <a:pt x="898" y="1447"/>
                      <a:pt x="894" y="1448"/>
                      <a:pt x="890" y="1449"/>
                    </a:cubicBezTo>
                    <a:cubicBezTo>
                      <a:pt x="890" y="1449"/>
                      <a:pt x="890" y="1449"/>
                      <a:pt x="890" y="1449"/>
                    </a:cubicBezTo>
                    <a:cubicBezTo>
                      <a:pt x="901" y="1444"/>
                      <a:pt x="907" y="1431"/>
                      <a:pt x="894" y="1420"/>
                    </a:cubicBezTo>
                    <a:cubicBezTo>
                      <a:pt x="884" y="1412"/>
                      <a:pt x="859" y="1413"/>
                      <a:pt x="857" y="1382"/>
                    </a:cubicBezTo>
                    <a:close/>
                    <a:moveTo>
                      <a:pt x="945" y="1297"/>
                    </a:moveTo>
                    <a:cubicBezTo>
                      <a:pt x="930" y="1295"/>
                      <a:pt x="935" y="1274"/>
                      <a:pt x="935" y="1267"/>
                    </a:cubicBezTo>
                    <a:cubicBezTo>
                      <a:pt x="936" y="1262"/>
                      <a:pt x="935" y="1258"/>
                      <a:pt x="931" y="1255"/>
                    </a:cubicBezTo>
                    <a:cubicBezTo>
                      <a:pt x="938" y="1256"/>
                      <a:pt x="950" y="1265"/>
                      <a:pt x="955" y="1271"/>
                    </a:cubicBezTo>
                    <a:cubicBezTo>
                      <a:pt x="960" y="1279"/>
                      <a:pt x="961" y="1290"/>
                      <a:pt x="950" y="1297"/>
                    </a:cubicBezTo>
                    <a:cubicBezTo>
                      <a:pt x="952" y="1291"/>
                      <a:pt x="950" y="1282"/>
                      <a:pt x="946" y="1278"/>
                    </a:cubicBezTo>
                    <a:cubicBezTo>
                      <a:pt x="948" y="1281"/>
                      <a:pt x="948" y="1290"/>
                      <a:pt x="945" y="1297"/>
                    </a:cubicBezTo>
                    <a:close/>
                    <a:moveTo>
                      <a:pt x="643" y="1338"/>
                    </a:moveTo>
                    <a:cubicBezTo>
                      <a:pt x="651" y="1319"/>
                      <a:pt x="661" y="1309"/>
                      <a:pt x="671" y="1292"/>
                    </a:cubicBezTo>
                    <a:cubicBezTo>
                      <a:pt x="676" y="1283"/>
                      <a:pt x="679" y="1275"/>
                      <a:pt x="677" y="1265"/>
                    </a:cubicBezTo>
                    <a:cubicBezTo>
                      <a:pt x="675" y="1257"/>
                      <a:pt x="670" y="1250"/>
                      <a:pt x="661" y="1248"/>
                    </a:cubicBezTo>
                    <a:cubicBezTo>
                      <a:pt x="654" y="1246"/>
                      <a:pt x="647" y="1248"/>
                      <a:pt x="642" y="1253"/>
                    </a:cubicBezTo>
                    <a:cubicBezTo>
                      <a:pt x="639" y="1257"/>
                      <a:pt x="638" y="1261"/>
                      <a:pt x="638" y="1266"/>
                    </a:cubicBezTo>
                    <a:cubicBezTo>
                      <a:pt x="640" y="1272"/>
                      <a:pt x="645" y="1278"/>
                      <a:pt x="652" y="1276"/>
                    </a:cubicBezTo>
                    <a:cubicBezTo>
                      <a:pt x="656" y="1275"/>
                      <a:pt x="658" y="1271"/>
                      <a:pt x="658" y="1267"/>
                    </a:cubicBezTo>
                    <a:cubicBezTo>
                      <a:pt x="658" y="1262"/>
                      <a:pt x="654" y="1259"/>
                      <a:pt x="649" y="1259"/>
                    </a:cubicBezTo>
                    <a:cubicBezTo>
                      <a:pt x="644" y="1260"/>
                      <a:pt x="641" y="1264"/>
                      <a:pt x="641" y="1268"/>
                    </a:cubicBezTo>
                    <a:cubicBezTo>
                      <a:pt x="641" y="1269"/>
                      <a:pt x="641" y="1270"/>
                      <a:pt x="642" y="1271"/>
                    </a:cubicBezTo>
                    <a:cubicBezTo>
                      <a:pt x="641" y="1270"/>
                      <a:pt x="640" y="1268"/>
                      <a:pt x="640" y="1266"/>
                    </a:cubicBezTo>
                    <a:cubicBezTo>
                      <a:pt x="640" y="1262"/>
                      <a:pt x="641" y="1258"/>
                      <a:pt x="644" y="1255"/>
                    </a:cubicBezTo>
                    <a:cubicBezTo>
                      <a:pt x="648" y="1251"/>
                      <a:pt x="655" y="1249"/>
                      <a:pt x="660" y="1251"/>
                    </a:cubicBezTo>
                    <a:cubicBezTo>
                      <a:pt x="667" y="1253"/>
                      <a:pt x="672" y="1259"/>
                      <a:pt x="673" y="1266"/>
                    </a:cubicBezTo>
                    <a:cubicBezTo>
                      <a:pt x="675" y="1275"/>
                      <a:pt x="672" y="1282"/>
                      <a:pt x="667" y="1290"/>
                    </a:cubicBezTo>
                    <a:cubicBezTo>
                      <a:pt x="656" y="1307"/>
                      <a:pt x="647" y="1317"/>
                      <a:pt x="639" y="1337"/>
                    </a:cubicBezTo>
                    <a:cubicBezTo>
                      <a:pt x="632" y="1355"/>
                      <a:pt x="630" y="1375"/>
                      <a:pt x="636" y="1394"/>
                    </a:cubicBezTo>
                    <a:cubicBezTo>
                      <a:pt x="642" y="1411"/>
                      <a:pt x="655" y="1423"/>
                      <a:pt x="673" y="1426"/>
                    </a:cubicBezTo>
                    <a:cubicBezTo>
                      <a:pt x="690" y="1427"/>
                      <a:pt x="708" y="1420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09" y="1408"/>
                      <a:pt x="698" y="1410"/>
                      <a:pt x="689" y="1406"/>
                    </a:cubicBezTo>
                    <a:cubicBezTo>
                      <a:pt x="674" y="1398"/>
                      <a:pt x="670" y="1383"/>
                      <a:pt x="676" y="1368"/>
                    </a:cubicBezTo>
                    <a:cubicBezTo>
                      <a:pt x="688" y="1340"/>
                      <a:pt x="655" y="1326"/>
                      <a:pt x="642" y="1356"/>
                    </a:cubicBezTo>
                    <a:cubicBezTo>
                      <a:pt x="635" y="1371"/>
                      <a:pt x="641" y="1389"/>
                      <a:pt x="650" y="1399"/>
                    </a:cubicBezTo>
                    <a:cubicBezTo>
                      <a:pt x="666" y="1419"/>
                      <a:pt x="702" y="1426"/>
                      <a:pt x="716" y="1404"/>
                    </a:cubicBezTo>
                    <a:cubicBezTo>
                      <a:pt x="707" y="1418"/>
                      <a:pt x="690" y="1425"/>
                      <a:pt x="674" y="1423"/>
                    </a:cubicBezTo>
                    <a:cubicBezTo>
                      <a:pt x="657" y="1420"/>
                      <a:pt x="646" y="1409"/>
                      <a:pt x="640" y="1393"/>
                    </a:cubicBezTo>
                    <a:cubicBezTo>
                      <a:pt x="635" y="1374"/>
                      <a:pt x="637" y="1356"/>
                      <a:pt x="643" y="1338"/>
                    </a:cubicBezTo>
                    <a:close/>
                    <a:moveTo>
                      <a:pt x="806" y="1337"/>
                    </a:moveTo>
                    <a:cubicBezTo>
                      <a:pt x="841" y="1342"/>
                      <a:pt x="855" y="1368"/>
                      <a:pt x="869" y="1375"/>
                    </a:cubicBezTo>
                    <a:cubicBezTo>
                      <a:pt x="886" y="1384"/>
                      <a:pt x="896" y="1365"/>
                      <a:pt x="881" y="1352"/>
                    </a:cubicBezTo>
                    <a:cubicBezTo>
                      <a:pt x="864" y="1338"/>
                      <a:pt x="833" y="1333"/>
                      <a:pt x="806" y="1337"/>
                    </a:cubicBezTo>
                    <a:close/>
                    <a:moveTo>
                      <a:pt x="765" y="1348"/>
                    </a:moveTo>
                    <a:cubicBezTo>
                      <a:pt x="767" y="1332"/>
                      <a:pt x="763" y="1316"/>
                      <a:pt x="753" y="1305"/>
                    </a:cubicBezTo>
                    <a:cubicBezTo>
                      <a:pt x="744" y="1295"/>
                      <a:pt x="730" y="1288"/>
                      <a:pt x="718" y="1294"/>
                    </a:cubicBezTo>
                    <a:cubicBezTo>
                      <a:pt x="716" y="1289"/>
                      <a:pt x="721" y="1281"/>
                      <a:pt x="729" y="1280"/>
                    </a:cubicBezTo>
                    <a:cubicBezTo>
                      <a:pt x="738" y="1278"/>
                      <a:pt x="750" y="1284"/>
                      <a:pt x="753" y="1296"/>
                    </a:cubicBezTo>
                    <a:cubicBezTo>
                      <a:pt x="763" y="1292"/>
                      <a:pt x="778" y="1321"/>
                      <a:pt x="765" y="1348"/>
                    </a:cubicBezTo>
                    <a:close/>
                    <a:moveTo>
                      <a:pt x="672" y="1450"/>
                    </a:moveTo>
                    <a:cubicBezTo>
                      <a:pt x="680" y="1458"/>
                      <a:pt x="696" y="1464"/>
                      <a:pt x="706" y="1464"/>
                    </a:cubicBezTo>
                    <a:cubicBezTo>
                      <a:pt x="718" y="1465"/>
                      <a:pt x="736" y="1460"/>
                      <a:pt x="741" y="1447"/>
                    </a:cubicBezTo>
                    <a:cubicBezTo>
                      <a:pt x="754" y="1452"/>
                      <a:pt x="766" y="1449"/>
                      <a:pt x="777" y="1445"/>
                    </a:cubicBezTo>
                    <a:cubicBezTo>
                      <a:pt x="793" y="1440"/>
                      <a:pt x="810" y="1436"/>
                      <a:pt x="819" y="1447"/>
                    </a:cubicBezTo>
                    <a:cubicBezTo>
                      <a:pt x="816" y="1430"/>
                      <a:pt x="795" y="1421"/>
                      <a:pt x="779" y="1421"/>
                    </a:cubicBezTo>
                    <a:cubicBezTo>
                      <a:pt x="758" y="1421"/>
                      <a:pt x="748" y="1432"/>
                      <a:pt x="728" y="1444"/>
                    </a:cubicBezTo>
                    <a:cubicBezTo>
                      <a:pt x="717" y="1451"/>
                      <a:pt x="689" y="1456"/>
                      <a:pt x="672" y="1450"/>
                    </a:cubicBezTo>
                    <a:close/>
                    <a:moveTo>
                      <a:pt x="759" y="1357"/>
                    </a:moveTo>
                    <a:cubicBezTo>
                      <a:pt x="764" y="1344"/>
                      <a:pt x="745" y="1331"/>
                      <a:pt x="732" y="1328"/>
                    </a:cubicBezTo>
                    <a:cubicBezTo>
                      <a:pt x="717" y="1324"/>
                      <a:pt x="698" y="1325"/>
                      <a:pt x="689" y="1309"/>
                    </a:cubicBezTo>
                    <a:cubicBezTo>
                      <a:pt x="684" y="1301"/>
                      <a:pt x="683" y="1291"/>
                      <a:pt x="688" y="1283"/>
                    </a:cubicBezTo>
                    <a:cubicBezTo>
                      <a:pt x="692" y="1278"/>
                      <a:pt x="697" y="1276"/>
                      <a:pt x="703" y="1279"/>
                    </a:cubicBezTo>
                    <a:cubicBezTo>
                      <a:pt x="698" y="1279"/>
                      <a:pt x="693" y="1286"/>
                      <a:pt x="694" y="1292"/>
                    </a:cubicBezTo>
                    <a:cubicBezTo>
                      <a:pt x="695" y="1298"/>
                      <a:pt x="702" y="1302"/>
                      <a:pt x="709" y="1303"/>
                    </a:cubicBezTo>
                    <a:cubicBezTo>
                      <a:pt x="723" y="1305"/>
                      <a:pt x="736" y="1304"/>
                      <a:pt x="748" y="1311"/>
                    </a:cubicBezTo>
                    <a:cubicBezTo>
                      <a:pt x="763" y="1319"/>
                      <a:pt x="770" y="1340"/>
                      <a:pt x="759" y="1357"/>
                    </a:cubicBezTo>
                    <a:close/>
                    <a:moveTo>
                      <a:pt x="874" y="1283"/>
                    </a:moveTo>
                    <a:cubicBezTo>
                      <a:pt x="891" y="1283"/>
                      <a:pt x="912" y="1270"/>
                      <a:pt x="919" y="1255"/>
                    </a:cubicBezTo>
                    <a:cubicBezTo>
                      <a:pt x="927" y="1239"/>
                      <a:pt x="915" y="1228"/>
                      <a:pt x="903" y="1243"/>
                    </a:cubicBezTo>
                    <a:cubicBezTo>
                      <a:pt x="895" y="1255"/>
                      <a:pt x="889" y="1278"/>
                      <a:pt x="874" y="1283"/>
                    </a:cubicBezTo>
                    <a:close/>
                    <a:moveTo>
                      <a:pt x="850" y="1282"/>
                    </a:moveTo>
                    <a:cubicBezTo>
                      <a:pt x="847" y="1281"/>
                      <a:pt x="844" y="1282"/>
                      <a:pt x="841" y="1284"/>
                    </a:cubicBezTo>
                    <a:cubicBezTo>
                      <a:pt x="839" y="1287"/>
                      <a:pt x="837" y="1292"/>
                      <a:pt x="839" y="1297"/>
                    </a:cubicBezTo>
                    <a:cubicBezTo>
                      <a:pt x="841" y="1302"/>
                      <a:pt x="847" y="1304"/>
                      <a:pt x="851" y="1303"/>
                    </a:cubicBezTo>
                    <a:cubicBezTo>
                      <a:pt x="859" y="1301"/>
                      <a:pt x="859" y="1294"/>
                      <a:pt x="861" y="1290"/>
                    </a:cubicBezTo>
                    <a:cubicBezTo>
                      <a:pt x="865" y="1286"/>
                      <a:pt x="872" y="1285"/>
                      <a:pt x="879" y="1288"/>
                    </a:cubicBezTo>
                    <a:cubicBezTo>
                      <a:pt x="887" y="1291"/>
                      <a:pt x="892" y="1298"/>
                      <a:pt x="891" y="1307"/>
                    </a:cubicBezTo>
                    <a:cubicBezTo>
                      <a:pt x="890" y="1312"/>
                      <a:pt x="887" y="1317"/>
                      <a:pt x="881" y="1317"/>
                    </a:cubicBezTo>
                    <a:cubicBezTo>
                      <a:pt x="885" y="1313"/>
                      <a:pt x="884" y="1305"/>
                      <a:pt x="876" y="1305"/>
                    </a:cubicBezTo>
                    <a:cubicBezTo>
                      <a:pt x="872" y="1304"/>
                      <a:pt x="865" y="1308"/>
                      <a:pt x="858" y="1312"/>
                    </a:cubicBezTo>
                    <a:cubicBezTo>
                      <a:pt x="850" y="1315"/>
                      <a:pt x="842" y="1317"/>
                      <a:pt x="835" y="1315"/>
                    </a:cubicBezTo>
                    <a:cubicBezTo>
                      <a:pt x="821" y="1312"/>
                      <a:pt x="813" y="1296"/>
                      <a:pt x="819" y="1283"/>
                    </a:cubicBezTo>
                    <a:cubicBezTo>
                      <a:pt x="822" y="1276"/>
                      <a:pt x="828" y="1272"/>
                      <a:pt x="835" y="1269"/>
                    </a:cubicBezTo>
                    <a:cubicBezTo>
                      <a:pt x="842" y="1266"/>
                      <a:pt x="862" y="1264"/>
                      <a:pt x="868" y="1256"/>
                    </a:cubicBezTo>
                    <a:cubicBezTo>
                      <a:pt x="871" y="1250"/>
                      <a:pt x="869" y="1244"/>
                      <a:pt x="864" y="1243"/>
                    </a:cubicBezTo>
                    <a:cubicBezTo>
                      <a:pt x="868" y="1238"/>
                      <a:pt x="876" y="1240"/>
                      <a:pt x="880" y="1246"/>
                    </a:cubicBezTo>
                    <a:cubicBezTo>
                      <a:pt x="887" y="1256"/>
                      <a:pt x="883" y="1273"/>
                      <a:pt x="869" y="1280"/>
                    </a:cubicBezTo>
                    <a:cubicBezTo>
                      <a:pt x="864" y="1282"/>
                      <a:pt x="858" y="1282"/>
                      <a:pt x="850" y="1282"/>
                    </a:cubicBezTo>
                    <a:close/>
                    <a:moveTo>
                      <a:pt x="849" y="1284"/>
                    </a:moveTo>
                    <a:cubicBezTo>
                      <a:pt x="844" y="1284"/>
                      <a:pt x="840" y="1287"/>
                      <a:pt x="840" y="1292"/>
                    </a:cubicBezTo>
                    <a:cubicBezTo>
                      <a:pt x="840" y="1301"/>
                      <a:pt x="851" y="1303"/>
                      <a:pt x="856" y="1297"/>
                    </a:cubicBezTo>
                    <a:cubicBezTo>
                      <a:pt x="859" y="1293"/>
                      <a:pt x="858" y="1288"/>
                      <a:pt x="866" y="1285"/>
                    </a:cubicBezTo>
                    <a:cubicBezTo>
                      <a:pt x="857" y="1287"/>
                      <a:pt x="855" y="1283"/>
                      <a:pt x="849" y="1284"/>
                    </a:cubicBezTo>
                    <a:close/>
                    <a:moveTo>
                      <a:pt x="815" y="1297"/>
                    </a:moveTo>
                    <a:cubicBezTo>
                      <a:pt x="814" y="1305"/>
                      <a:pt x="822" y="1313"/>
                      <a:pt x="827" y="1315"/>
                    </a:cubicBezTo>
                    <a:cubicBezTo>
                      <a:pt x="826" y="1324"/>
                      <a:pt x="808" y="1327"/>
                      <a:pt x="803" y="1315"/>
                    </a:cubicBezTo>
                    <a:cubicBezTo>
                      <a:pt x="800" y="1307"/>
                      <a:pt x="806" y="1297"/>
                      <a:pt x="815" y="1297"/>
                    </a:cubicBezTo>
                    <a:close/>
                    <a:moveTo>
                      <a:pt x="812" y="1563"/>
                    </a:moveTo>
                    <a:cubicBezTo>
                      <a:pt x="802" y="1541"/>
                      <a:pt x="777" y="1544"/>
                      <a:pt x="765" y="1547"/>
                    </a:cubicBezTo>
                    <a:cubicBezTo>
                      <a:pt x="752" y="1550"/>
                      <a:pt x="737" y="1559"/>
                      <a:pt x="723" y="1551"/>
                    </a:cubicBezTo>
                    <a:cubicBezTo>
                      <a:pt x="716" y="1546"/>
                      <a:pt x="711" y="1539"/>
                      <a:pt x="712" y="1530"/>
                    </a:cubicBezTo>
                    <a:cubicBezTo>
                      <a:pt x="712" y="1525"/>
                      <a:pt x="715" y="1521"/>
                      <a:pt x="721" y="1520"/>
                    </a:cubicBezTo>
                    <a:cubicBezTo>
                      <a:pt x="718" y="1523"/>
                      <a:pt x="716" y="1530"/>
                      <a:pt x="720" y="1535"/>
                    </a:cubicBezTo>
                    <a:cubicBezTo>
                      <a:pt x="723" y="1539"/>
                      <a:pt x="731" y="1539"/>
                      <a:pt x="736" y="1537"/>
                    </a:cubicBezTo>
                    <a:cubicBezTo>
                      <a:pt x="751" y="1531"/>
                      <a:pt x="767" y="1527"/>
                      <a:pt x="780" y="1529"/>
                    </a:cubicBezTo>
                    <a:cubicBezTo>
                      <a:pt x="795" y="1532"/>
                      <a:pt x="811" y="1545"/>
                      <a:pt x="812" y="1563"/>
                    </a:cubicBezTo>
                    <a:close/>
                    <a:moveTo>
                      <a:pt x="569" y="1601"/>
                    </a:moveTo>
                    <a:cubicBezTo>
                      <a:pt x="566" y="1602"/>
                      <a:pt x="564" y="1602"/>
                      <a:pt x="562" y="1600"/>
                    </a:cubicBezTo>
                    <a:cubicBezTo>
                      <a:pt x="560" y="1599"/>
                      <a:pt x="558" y="1596"/>
                      <a:pt x="558" y="1592"/>
                    </a:cubicBezTo>
                    <a:cubicBezTo>
                      <a:pt x="559" y="1588"/>
                      <a:pt x="563" y="1585"/>
                      <a:pt x="566" y="1585"/>
                    </a:cubicBezTo>
                    <a:cubicBezTo>
                      <a:pt x="572" y="1585"/>
                      <a:pt x="573" y="1590"/>
                      <a:pt x="576" y="1593"/>
                    </a:cubicBezTo>
                    <a:cubicBezTo>
                      <a:pt x="579" y="1596"/>
                      <a:pt x="584" y="1595"/>
                      <a:pt x="589" y="1592"/>
                    </a:cubicBezTo>
                    <a:cubicBezTo>
                      <a:pt x="594" y="1588"/>
                      <a:pt x="597" y="1582"/>
                      <a:pt x="595" y="1576"/>
                    </a:cubicBezTo>
                    <a:cubicBezTo>
                      <a:pt x="593" y="1572"/>
                      <a:pt x="590" y="1569"/>
                      <a:pt x="586" y="1571"/>
                    </a:cubicBezTo>
                    <a:cubicBezTo>
                      <a:pt x="589" y="1573"/>
                      <a:pt x="590" y="1579"/>
                      <a:pt x="584" y="1580"/>
                    </a:cubicBezTo>
                    <a:cubicBezTo>
                      <a:pt x="581" y="1581"/>
                      <a:pt x="576" y="1579"/>
                      <a:pt x="569" y="1578"/>
                    </a:cubicBezTo>
                    <a:cubicBezTo>
                      <a:pt x="563" y="1577"/>
                      <a:pt x="557" y="1576"/>
                      <a:pt x="552" y="1579"/>
                    </a:cubicBezTo>
                    <a:cubicBezTo>
                      <a:pt x="543" y="1583"/>
                      <a:pt x="540" y="1596"/>
                      <a:pt x="546" y="1605"/>
                    </a:cubicBezTo>
                    <a:cubicBezTo>
                      <a:pt x="549" y="1609"/>
                      <a:pt x="554" y="1611"/>
                      <a:pt x="560" y="1612"/>
                    </a:cubicBezTo>
                    <a:cubicBezTo>
                      <a:pt x="565" y="1613"/>
                      <a:pt x="580" y="1612"/>
                      <a:pt x="586" y="1617"/>
                    </a:cubicBezTo>
                    <a:cubicBezTo>
                      <a:pt x="589" y="1621"/>
                      <a:pt x="588" y="1625"/>
                      <a:pt x="585" y="1627"/>
                    </a:cubicBezTo>
                    <a:cubicBezTo>
                      <a:pt x="589" y="1630"/>
                      <a:pt x="594" y="1627"/>
                      <a:pt x="596" y="1622"/>
                    </a:cubicBezTo>
                    <a:cubicBezTo>
                      <a:pt x="600" y="1614"/>
                      <a:pt x="594" y="1602"/>
                      <a:pt x="583" y="1599"/>
                    </a:cubicBezTo>
                    <a:cubicBezTo>
                      <a:pt x="579" y="1598"/>
                      <a:pt x="575" y="1599"/>
                      <a:pt x="569" y="1601"/>
                    </a:cubicBezTo>
                    <a:close/>
                    <a:moveTo>
                      <a:pt x="447" y="1501"/>
                    </a:moveTo>
                    <a:cubicBezTo>
                      <a:pt x="465" y="1501"/>
                      <a:pt x="472" y="1489"/>
                      <a:pt x="478" y="1486"/>
                    </a:cubicBezTo>
                    <a:cubicBezTo>
                      <a:pt x="484" y="1482"/>
                      <a:pt x="488" y="1489"/>
                      <a:pt x="482" y="1495"/>
                    </a:cubicBezTo>
                    <a:cubicBezTo>
                      <a:pt x="476" y="1500"/>
                      <a:pt x="461" y="1506"/>
                      <a:pt x="447" y="1501"/>
                    </a:cubicBezTo>
                    <a:close/>
                    <a:moveTo>
                      <a:pt x="511" y="1482"/>
                    </a:moveTo>
                    <a:cubicBezTo>
                      <a:pt x="510" y="1484"/>
                      <a:pt x="509" y="1485"/>
                      <a:pt x="508" y="1485"/>
                    </a:cubicBezTo>
                    <a:cubicBezTo>
                      <a:pt x="507" y="1486"/>
                      <a:pt x="505" y="1486"/>
                      <a:pt x="503" y="1485"/>
                    </a:cubicBezTo>
                    <a:cubicBezTo>
                      <a:pt x="501" y="1483"/>
                      <a:pt x="501" y="1481"/>
                      <a:pt x="502" y="1479"/>
                    </a:cubicBezTo>
                    <a:cubicBezTo>
                      <a:pt x="503" y="1476"/>
                      <a:pt x="506" y="1477"/>
                      <a:pt x="508" y="1476"/>
                    </a:cubicBezTo>
                    <a:cubicBezTo>
                      <a:pt x="511" y="1475"/>
                      <a:pt x="512" y="1472"/>
                      <a:pt x="512" y="1469"/>
                    </a:cubicBezTo>
                    <a:cubicBezTo>
                      <a:pt x="511" y="1465"/>
                      <a:pt x="509" y="1462"/>
                      <a:pt x="505" y="1462"/>
                    </a:cubicBezTo>
                    <a:cubicBezTo>
                      <a:pt x="503" y="1461"/>
                      <a:pt x="500" y="1462"/>
                      <a:pt x="500" y="1465"/>
                    </a:cubicBezTo>
                    <a:cubicBezTo>
                      <a:pt x="502" y="1463"/>
                      <a:pt x="505" y="1465"/>
                      <a:pt x="504" y="1468"/>
                    </a:cubicBezTo>
                    <a:cubicBezTo>
                      <a:pt x="504" y="1470"/>
                      <a:pt x="501" y="1472"/>
                      <a:pt x="499" y="1475"/>
                    </a:cubicBezTo>
                    <a:cubicBezTo>
                      <a:pt x="497" y="1478"/>
                      <a:pt x="495" y="1481"/>
                      <a:pt x="495" y="1484"/>
                    </a:cubicBezTo>
                    <a:cubicBezTo>
                      <a:pt x="494" y="1490"/>
                      <a:pt x="500" y="1496"/>
                      <a:pt x="506" y="1495"/>
                    </a:cubicBezTo>
                    <a:cubicBezTo>
                      <a:pt x="509" y="1494"/>
                      <a:pt x="512" y="1492"/>
                      <a:pt x="514" y="1490"/>
                    </a:cubicBezTo>
                    <a:cubicBezTo>
                      <a:pt x="516" y="1487"/>
                      <a:pt x="520" y="1479"/>
                      <a:pt x="524" y="1478"/>
                    </a:cubicBezTo>
                    <a:cubicBezTo>
                      <a:pt x="527" y="1477"/>
                      <a:pt x="529" y="1479"/>
                      <a:pt x="529" y="1481"/>
                    </a:cubicBezTo>
                    <a:cubicBezTo>
                      <a:pt x="531" y="1480"/>
                      <a:pt x="531" y="1476"/>
                      <a:pt x="529" y="1474"/>
                    </a:cubicBezTo>
                    <a:cubicBezTo>
                      <a:pt x="526" y="1470"/>
                      <a:pt x="518" y="1469"/>
                      <a:pt x="514" y="1474"/>
                    </a:cubicBezTo>
                    <a:cubicBezTo>
                      <a:pt x="512" y="1476"/>
                      <a:pt x="511" y="1479"/>
                      <a:pt x="511" y="1482"/>
                    </a:cubicBezTo>
                    <a:close/>
                    <a:moveTo>
                      <a:pt x="510" y="1482"/>
                    </a:moveTo>
                    <a:cubicBezTo>
                      <a:pt x="509" y="1484"/>
                      <a:pt x="507" y="1486"/>
                      <a:pt x="505" y="1485"/>
                    </a:cubicBezTo>
                    <a:cubicBezTo>
                      <a:pt x="501" y="1484"/>
                      <a:pt x="502" y="1479"/>
                      <a:pt x="505" y="1478"/>
                    </a:cubicBezTo>
                    <a:cubicBezTo>
                      <a:pt x="507" y="1477"/>
                      <a:pt x="509" y="1478"/>
                      <a:pt x="511" y="1475"/>
                    </a:cubicBezTo>
                    <a:cubicBezTo>
                      <a:pt x="509" y="1478"/>
                      <a:pt x="510" y="1480"/>
                      <a:pt x="510" y="1482"/>
                    </a:cubicBezTo>
                    <a:close/>
                    <a:moveTo>
                      <a:pt x="500" y="1495"/>
                    </a:moveTo>
                    <a:cubicBezTo>
                      <a:pt x="496" y="1494"/>
                      <a:pt x="494" y="1490"/>
                      <a:pt x="494" y="1487"/>
                    </a:cubicBezTo>
                    <a:cubicBezTo>
                      <a:pt x="490" y="1487"/>
                      <a:pt x="486" y="1494"/>
                      <a:pt x="491" y="1498"/>
                    </a:cubicBezTo>
                    <a:cubicBezTo>
                      <a:pt x="494" y="1500"/>
                      <a:pt x="499" y="1499"/>
                      <a:pt x="500" y="1495"/>
                    </a:cubicBezTo>
                    <a:close/>
                    <a:moveTo>
                      <a:pt x="490" y="1498"/>
                    </a:moveTo>
                    <a:cubicBezTo>
                      <a:pt x="489" y="1498"/>
                      <a:pt x="489" y="1497"/>
                      <a:pt x="489" y="1496"/>
                    </a:cubicBezTo>
                    <a:cubicBezTo>
                      <a:pt x="483" y="1502"/>
                      <a:pt x="475" y="1505"/>
                      <a:pt x="466" y="1506"/>
                    </a:cubicBezTo>
                    <a:cubicBezTo>
                      <a:pt x="451" y="1508"/>
                      <a:pt x="441" y="1498"/>
                      <a:pt x="419" y="1497"/>
                    </a:cubicBezTo>
                    <a:cubicBezTo>
                      <a:pt x="409" y="1497"/>
                      <a:pt x="401" y="1499"/>
                      <a:pt x="395" y="1502"/>
                    </a:cubicBezTo>
                    <a:cubicBezTo>
                      <a:pt x="380" y="1508"/>
                      <a:pt x="368" y="1521"/>
                      <a:pt x="351" y="1524"/>
                    </a:cubicBezTo>
                    <a:cubicBezTo>
                      <a:pt x="358" y="1521"/>
                      <a:pt x="361" y="1512"/>
                      <a:pt x="352" y="1507"/>
                    </a:cubicBezTo>
                    <a:cubicBezTo>
                      <a:pt x="346" y="1504"/>
                      <a:pt x="332" y="1507"/>
                      <a:pt x="328" y="1490"/>
                    </a:cubicBezTo>
                    <a:cubicBezTo>
                      <a:pt x="326" y="1499"/>
                      <a:pt x="326" y="1508"/>
                      <a:pt x="330" y="1515"/>
                    </a:cubicBezTo>
                    <a:cubicBezTo>
                      <a:pt x="333" y="1520"/>
                      <a:pt x="338" y="1523"/>
                      <a:pt x="342" y="1524"/>
                    </a:cubicBezTo>
                    <a:cubicBezTo>
                      <a:pt x="366" y="1531"/>
                      <a:pt x="386" y="1502"/>
                      <a:pt x="405" y="1502"/>
                    </a:cubicBezTo>
                    <a:cubicBezTo>
                      <a:pt x="404" y="1502"/>
                      <a:pt x="404" y="1502"/>
                      <a:pt x="403" y="1502"/>
                    </a:cubicBezTo>
                    <a:cubicBezTo>
                      <a:pt x="383" y="1506"/>
                      <a:pt x="373" y="1527"/>
                      <a:pt x="378" y="1545"/>
                    </a:cubicBezTo>
                    <a:cubicBezTo>
                      <a:pt x="381" y="1554"/>
                      <a:pt x="388" y="1562"/>
                      <a:pt x="399" y="1566"/>
                    </a:cubicBezTo>
                    <a:cubicBezTo>
                      <a:pt x="410" y="1569"/>
                      <a:pt x="422" y="1568"/>
                      <a:pt x="431" y="1560"/>
                    </a:cubicBezTo>
                    <a:cubicBezTo>
                      <a:pt x="440" y="1552"/>
                      <a:pt x="444" y="1541"/>
                      <a:pt x="438" y="1529"/>
                    </a:cubicBezTo>
                    <a:cubicBezTo>
                      <a:pt x="435" y="1522"/>
                      <a:pt x="428" y="1519"/>
                      <a:pt x="420" y="1519"/>
                    </a:cubicBezTo>
                    <a:cubicBezTo>
                      <a:pt x="410" y="1520"/>
                      <a:pt x="404" y="1528"/>
                      <a:pt x="404" y="1536"/>
                    </a:cubicBezTo>
                    <a:cubicBezTo>
                      <a:pt x="404" y="1544"/>
                      <a:pt x="411" y="1552"/>
                      <a:pt x="421" y="1550"/>
                    </a:cubicBezTo>
                    <a:cubicBezTo>
                      <a:pt x="410" y="1551"/>
                      <a:pt x="405" y="1543"/>
                      <a:pt x="406" y="1535"/>
                    </a:cubicBezTo>
                    <a:cubicBezTo>
                      <a:pt x="407" y="1528"/>
                      <a:pt x="412" y="1522"/>
                      <a:pt x="421" y="1522"/>
                    </a:cubicBezTo>
                    <a:cubicBezTo>
                      <a:pt x="427" y="1521"/>
                      <a:pt x="433" y="1525"/>
                      <a:pt x="436" y="1531"/>
                    </a:cubicBezTo>
                    <a:cubicBezTo>
                      <a:pt x="440" y="1541"/>
                      <a:pt x="436" y="1551"/>
                      <a:pt x="428" y="1557"/>
                    </a:cubicBezTo>
                    <a:cubicBezTo>
                      <a:pt x="420" y="1564"/>
                      <a:pt x="410" y="1565"/>
                      <a:pt x="400" y="1562"/>
                    </a:cubicBezTo>
                    <a:cubicBezTo>
                      <a:pt x="390" y="1559"/>
                      <a:pt x="383" y="1551"/>
                      <a:pt x="381" y="1542"/>
                    </a:cubicBezTo>
                    <a:cubicBezTo>
                      <a:pt x="377" y="1526"/>
                      <a:pt x="386" y="1508"/>
                      <a:pt x="403" y="1504"/>
                    </a:cubicBezTo>
                    <a:cubicBezTo>
                      <a:pt x="417" y="1501"/>
                      <a:pt x="428" y="1506"/>
                      <a:pt x="437" y="1516"/>
                    </a:cubicBezTo>
                    <a:cubicBezTo>
                      <a:pt x="451" y="1533"/>
                      <a:pt x="455" y="1559"/>
                      <a:pt x="448" y="1574"/>
                    </a:cubicBezTo>
                    <a:cubicBezTo>
                      <a:pt x="444" y="1583"/>
                      <a:pt x="434" y="1589"/>
                      <a:pt x="425" y="1583"/>
                    </a:cubicBezTo>
                    <a:cubicBezTo>
                      <a:pt x="420" y="1579"/>
                      <a:pt x="419" y="1574"/>
                      <a:pt x="424" y="1568"/>
                    </a:cubicBezTo>
                    <a:cubicBezTo>
                      <a:pt x="413" y="1569"/>
                      <a:pt x="412" y="1586"/>
                      <a:pt x="421" y="1595"/>
                    </a:cubicBezTo>
                    <a:cubicBezTo>
                      <a:pt x="430" y="1604"/>
                      <a:pt x="441" y="1604"/>
                      <a:pt x="450" y="1601"/>
                    </a:cubicBezTo>
                    <a:cubicBezTo>
                      <a:pt x="462" y="1595"/>
                      <a:pt x="470" y="1580"/>
                      <a:pt x="468" y="1563"/>
                    </a:cubicBezTo>
                    <a:cubicBezTo>
                      <a:pt x="466" y="1546"/>
                      <a:pt x="456" y="1529"/>
                      <a:pt x="443" y="1517"/>
                    </a:cubicBezTo>
                    <a:cubicBezTo>
                      <a:pt x="445" y="1518"/>
                      <a:pt x="446" y="1520"/>
                      <a:pt x="448" y="1521"/>
                    </a:cubicBezTo>
                    <a:cubicBezTo>
                      <a:pt x="471" y="1542"/>
                      <a:pt x="480" y="1569"/>
                      <a:pt x="471" y="1599"/>
                    </a:cubicBezTo>
                    <a:cubicBezTo>
                      <a:pt x="465" y="1621"/>
                      <a:pt x="450" y="1635"/>
                      <a:pt x="427" y="1639"/>
                    </a:cubicBezTo>
                    <a:cubicBezTo>
                      <a:pt x="413" y="1642"/>
                      <a:pt x="400" y="1640"/>
                      <a:pt x="388" y="1635"/>
                    </a:cubicBezTo>
                    <a:cubicBezTo>
                      <a:pt x="376" y="1630"/>
                      <a:pt x="364" y="1622"/>
                      <a:pt x="355" y="1612"/>
                    </a:cubicBezTo>
                    <a:cubicBezTo>
                      <a:pt x="351" y="1606"/>
                      <a:pt x="348" y="1602"/>
                      <a:pt x="346" y="1595"/>
                    </a:cubicBezTo>
                    <a:cubicBezTo>
                      <a:pt x="342" y="1583"/>
                      <a:pt x="343" y="1571"/>
                      <a:pt x="349" y="1560"/>
                    </a:cubicBezTo>
                    <a:cubicBezTo>
                      <a:pt x="354" y="1551"/>
                      <a:pt x="361" y="1546"/>
                      <a:pt x="371" y="1546"/>
                    </a:cubicBezTo>
                    <a:cubicBezTo>
                      <a:pt x="364" y="1535"/>
                      <a:pt x="336" y="1540"/>
                      <a:pt x="338" y="1563"/>
                    </a:cubicBezTo>
                    <a:cubicBezTo>
                      <a:pt x="326" y="1570"/>
                      <a:pt x="335" y="1591"/>
                      <a:pt x="345" y="1604"/>
                    </a:cubicBezTo>
                    <a:cubicBezTo>
                      <a:pt x="332" y="1589"/>
                      <a:pt x="323" y="1562"/>
                      <a:pt x="320" y="1549"/>
                    </a:cubicBezTo>
                    <a:cubicBezTo>
                      <a:pt x="319" y="1549"/>
                      <a:pt x="318" y="1550"/>
                      <a:pt x="317" y="1549"/>
                    </a:cubicBezTo>
                    <a:cubicBezTo>
                      <a:pt x="318" y="1555"/>
                      <a:pt x="320" y="1562"/>
                      <a:pt x="323" y="1569"/>
                    </a:cubicBezTo>
                    <a:cubicBezTo>
                      <a:pt x="315" y="1562"/>
                      <a:pt x="304" y="1557"/>
                      <a:pt x="293" y="1560"/>
                    </a:cubicBezTo>
                    <a:cubicBezTo>
                      <a:pt x="274" y="1564"/>
                      <a:pt x="259" y="1586"/>
                      <a:pt x="234" y="1587"/>
                    </a:cubicBezTo>
                    <a:cubicBezTo>
                      <a:pt x="256" y="1594"/>
                      <a:pt x="277" y="1581"/>
                      <a:pt x="290" y="1577"/>
                    </a:cubicBezTo>
                    <a:cubicBezTo>
                      <a:pt x="317" y="1570"/>
                      <a:pt x="324" y="1581"/>
                      <a:pt x="336" y="1597"/>
                    </a:cubicBezTo>
                    <a:cubicBezTo>
                      <a:pt x="334" y="1595"/>
                      <a:pt x="331" y="1593"/>
                      <a:pt x="328" y="1591"/>
                    </a:cubicBezTo>
                    <a:cubicBezTo>
                      <a:pt x="309" y="1581"/>
                      <a:pt x="285" y="1583"/>
                      <a:pt x="269" y="1595"/>
                    </a:cubicBezTo>
                    <a:cubicBezTo>
                      <a:pt x="256" y="1606"/>
                      <a:pt x="250" y="1622"/>
                      <a:pt x="252" y="1638"/>
                    </a:cubicBezTo>
                    <a:cubicBezTo>
                      <a:pt x="257" y="1660"/>
                      <a:pt x="273" y="1675"/>
                      <a:pt x="294" y="1678"/>
                    </a:cubicBezTo>
                    <a:cubicBezTo>
                      <a:pt x="304" y="1679"/>
                      <a:pt x="313" y="1677"/>
                      <a:pt x="320" y="1672"/>
                    </a:cubicBezTo>
                    <a:cubicBezTo>
                      <a:pt x="334" y="1662"/>
                      <a:pt x="336" y="1648"/>
                      <a:pt x="330" y="1633"/>
                    </a:cubicBezTo>
                    <a:cubicBezTo>
                      <a:pt x="328" y="1650"/>
                      <a:pt x="315" y="1649"/>
                      <a:pt x="310" y="1653"/>
                    </a:cubicBezTo>
                    <a:cubicBezTo>
                      <a:pt x="298" y="1662"/>
                      <a:pt x="312" y="1675"/>
                      <a:pt x="324" y="1667"/>
                    </a:cubicBezTo>
                    <a:cubicBezTo>
                      <a:pt x="326" y="1666"/>
                      <a:pt x="327" y="1665"/>
                      <a:pt x="328" y="1663"/>
                    </a:cubicBezTo>
                    <a:cubicBezTo>
                      <a:pt x="321" y="1673"/>
                      <a:pt x="308" y="1678"/>
                      <a:pt x="295" y="1677"/>
                    </a:cubicBezTo>
                    <a:cubicBezTo>
                      <a:pt x="274" y="1673"/>
                      <a:pt x="259" y="1658"/>
                      <a:pt x="255" y="1638"/>
                    </a:cubicBezTo>
                    <a:cubicBezTo>
                      <a:pt x="253" y="1623"/>
                      <a:pt x="259" y="1608"/>
                      <a:pt x="271" y="1599"/>
                    </a:cubicBezTo>
                    <a:cubicBezTo>
                      <a:pt x="286" y="1588"/>
                      <a:pt x="307" y="1587"/>
                      <a:pt x="324" y="1596"/>
                    </a:cubicBezTo>
                    <a:cubicBezTo>
                      <a:pt x="331" y="1599"/>
                      <a:pt x="336" y="1604"/>
                      <a:pt x="342" y="1608"/>
                    </a:cubicBezTo>
                    <a:cubicBezTo>
                      <a:pt x="338" y="1606"/>
                      <a:pt x="334" y="1603"/>
                      <a:pt x="330" y="1602"/>
                    </a:cubicBezTo>
                    <a:cubicBezTo>
                      <a:pt x="318" y="1598"/>
                      <a:pt x="302" y="1602"/>
                      <a:pt x="298" y="1614"/>
                    </a:cubicBezTo>
                    <a:cubicBezTo>
                      <a:pt x="296" y="1620"/>
                      <a:pt x="297" y="1626"/>
                      <a:pt x="301" y="1630"/>
                    </a:cubicBezTo>
                    <a:cubicBezTo>
                      <a:pt x="305" y="1633"/>
                      <a:pt x="309" y="1635"/>
                      <a:pt x="313" y="1634"/>
                    </a:cubicBezTo>
                    <a:cubicBezTo>
                      <a:pt x="318" y="1633"/>
                      <a:pt x="322" y="1630"/>
                      <a:pt x="324" y="1626"/>
                    </a:cubicBezTo>
                    <a:cubicBezTo>
                      <a:pt x="327" y="1621"/>
                      <a:pt x="325" y="1614"/>
                      <a:pt x="320" y="1611"/>
                    </a:cubicBezTo>
                    <a:cubicBezTo>
                      <a:pt x="317" y="1609"/>
                      <a:pt x="313" y="1610"/>
                      <a:pt x="310" y="1612"/>
                    </a:cubicBezTo>
                    <a:cubicBezTo>
                      <a:pt x="309" y="1614"/>
                      <a:pt x="308" y="1616"/>
                      <a:pt x="310" y="1618"/>
                    </a:cubicBezTo>
                    <a:cubicBezTo>
                      <a:pt x="310" y="1617"/>
                      <a:pt x="311" y="1615"/>
                      <a:pt x="312" y="1614"/>
                    </a:cubicBezTo>
                    <a:cubicBezTo>
                      <a:pt x="315" y="1612"/>
                      <a:pt x="319" y="1615"/>
                      <a:pt x="319" y="1618"/>
                    </a:cubicBezTo>
                    <a:cubicBezTo>
                      <a:pt x="319" y="1620"/>
                      <a:pt x="319" y="1622"/>
                      <a:pt x="316" y="1624"/>
                    </a:cubicBezTo>
                    <a:cubicBezTo>
                      <a:pt x="314" y="1626"/>
                      <a:pt x="310" y="1626"/>
                      <a:pt x="308" y="1624"/>
                    </a:cubicBezTo>
                    <a:cubicBezTo>
                      <a:pt x="305" y="1622"/>
                      <a:pt x="303" y="1618"/>
                      <a:pt x="305" y="1614"/>
                    </a:cubicBezTo>
                    <a:cubicBezTo>
                      <a:pt x="309" y="1604"/>
                      <a:pt x="324" y="1602"/>
                      <a:pt x="333" y="1605"/>
                    </a:cubicBezTo>
                    <a:cubicBezTo>
                      <a:pt x="344" y="1610"/>
                      <a:pt x="353" y="1619"/>
                      <a:pt x="362" y="1626"/>
                    </a:cubicBezTo>
                    <a:cubicBezTo>
                      <a:pt x="371" y="1634"/>
                      <a:pt x="383" y="1641"/>
                      <a:pt x="400" y="1642"/>
                    </a:cubicBezTo>
                    <a:cubicBezTo>
                      <a:pt x="397" y="1643"/>
                      <a:pt x="393" y="1643"/>
                      <a:pt x="390" y="1644"/>
                    </a:cubicBezTo>
                    <a:cubicBezTo>
                      <a:pt x="368" y="1648"/>
                      <a:pt x="353" y="1662"/>
                      <a:pt x="348" y="1684"/>
                    </a:cubicBezTo>
                    <a:cubicBezTo>
                      <a:pt x="345" y="1705"/>
                      <a:pt x="353" y="1725"/>
                      <a:pt x="370" y="1737"/>
                    </a:cubicBezTo>
                    <a:cubicBezTo>
                      <a:pt x="387" y="1748"/>
                      <a:pt x="409" y="1751"/>
                      <a:pt x="426" y="1740"/>
                    </a:cubicBezTo>
                    <a:cubicBezTo>
                      <a:pt x="441" y="1730"/>
                      <a:pt x="448" y="1714"/>
                      <a:pt x="445" y="1699"/>
                    </a:cubicBezTo>
                    <a:cubicBezTo>
                      <a:pt x="442" y="1689"/>
                      <a:pt x="436" y="1680"/>
                      <a:pt x="428" y="1676"/>
                    </a:cubicBezTo>
                    <a:cubicBezTo>
                      <a:pt x="423" y="1674"/>
                      <a:pt x="417" y="1673"/>
                      <a:pt x="412" y="1673"/>
                    </a:cubicBezTo>
                    <a:cubicBezTo>
                      <a:pt x="401" y="1674"/>
                      <a:pt x="394" y="1682"/>
                      <a:pt x="393" y="1692"/>
                    </a:cubicBezTo>
                    <a:cubicBezTo>
                      <a:pt x="392" y="1703"/>
                      <a:pt x="400" y="1713"/>
                      <a:pt x="411" y="1713"/>
                    </a:cubicBezTo>
                    <a:cubicBezTo>
                      <a:pt x="423" y="1714"/>
                      <a:pt x="432" y="1706"/>
                      <a:pt x="433" y="1695"/>
                    </a:cubicBezTo>
                    <a:cubicBezTo>
                      <a:pt x="434" y="1685"/>
                      <a:pt x="428" y="1677"/>
                      <a:pt x="419" y="1674"/>
                    </a:cubicBezTo>
                    <a:cubicBezTo>
                      <a:pt x="432" y="1676"/>
                      <a:pt x="441" y="1687"/>
                      <a:pt x="443" y="1700"/>
                    </a:cubicBezTo>
                    <a:cubicBezTo>
                      <a:pt x="446" y="1714"/>
                      <a:pt x="439" y="1729"/>
                      <a:pt x="424" y="1739"/>
                    </a:cubicBezTo>
                    <a:cubicBezTo>
                      <a:pt x="408" y="1748"/>
                      <a:pt x="388" y="1745"/>
                      <a:pt x="373" y="1735"/>
                    </a:cubicBezTo>
                    <a:cubicBezTo>
                      <a:pt x="357" y="1724"/>
                      <a:pt x="349" y="1705"/>
                      <a:pt x="353" y="1685"/>
                    </a:cubicBezTo>
                    <a:cubicBezTo>
                      <a:pt x="357" y="1666"/>
                      <a:pt x="371" y="1653"/>
                      <a:pt x="390" y="1649"/>
                    </a:cubicBezTo>
                    <a:cubicBezTo>
                      <a:pt x="404" y="1647"/>
                      <a:pt x="418" y="1649"/>
                      <a:pt x="433" y="1644"/>
                    </a:cubicBezTo>
                    <a:cubicBezTo>
                      <a:pt x="454" y="1638"/>
                      <a:pt x="469" y="1623"/>
                      <a:pt x="476" y="1600"/>
                    </a:cubicBezTo>
                    <a:cubicBezTo>
                      <a:pt x="486" y="1569"/>
                      <a:pt x="477" y="1538"/>
                      <a:pt x="452" y="1517"/>
                    </a:cubicBezTo>
                    <a:cubicBezTo>
                      <a:pt x="441" y="1507"/>
                      <a:pt x="429" y="1501"/>
                      <a:pt x="416" y="1500"/>
                    </a:cubicBezTo>
                    <a:cubicBezTo>
                      <a:pt x="429" y="1500"/>
                      <a:pt x="442" y="1504"/>
                      <a:pt x="453" y="1510"/>
                    </a:cubicBezTo>
                    <a:cubicBezTo>
                      <a:pt x="469" y="1520"/>
                      <a:pt x="483" y="1536"/>
                      <a:pt x="492" y="1552"/>
                    </a:cubicBezTo>
                    <a:cubicBezTo>
                      <a:pt x="495" y="1559"/>
                      <a:pt x="499" y="1564"/>
                      <a:pt x="504" y="1569"/>
                    </a:cubicBezTo>
                    <a:cubicBezTo>
                      <a:pt x="506" y="1570"/>
                      <a:pt x="507" y="1572"/>
                      <a:pt x="509" y="1573"/>
                    </a:cubicBezTo>
                    <a:cubicBezTo>
                      <a:pt x="511" y="1575"/>
                      <a:pt x="514" y="1577"/>
                      <a:pt x="517" y="1579"/>
                    </a:cubicBezTo>
                    <a:cubicBezTo>
                      <a:pt x="518" y="1579"/>
                      <a:pt x="527" y="1584"/>
                      <a:pt x="528" y="1582"/>
                    </a:cubicBezTo>
                    <a:cubicBezTo>
                      <a:pt x="528" y="1581"/>
                      <a:pt x="523" y="1579"/>
                      <a:pt x="522" y="1578"/>
                    </a:cubicBezTo>
                    <a:cubicBezTo>
                      <a:pt x="518" y="1576"/>
                      <a:pt x="515" y="1573"/>
                      <a:pt x="511" y="1570"/>
                    </a:cubicBezTo>
                    <a:cubicBezTo>
                      <a:pt x="510" y="1569"/>
                      <a:pt x="508" y="1568"/>
                      <a:pt x="507" y="1566"/>
                    </a:cubicBezTo>
                    <a:cubicBezTo>
                      <a:pt x="502" y="1561"/>
                      <a:pt x="498" y="1557"/>
                      <a:pt x="494" y="1551"/>
                    </a:cubicBezTo>
                    <a:cubicBezTo>
                      <a:pt x="494" y="1550"/>
                      <a:pt x="494" y="1549"/>
                      <a:pt x="493" y="1548"/>
                    </a:cubicBezTo>
                    <a:cubicBezTo>
                      <a:pt x="495" y="1550"/>
                      <a:pt x="496" y="1552"/>
                      <a:pt x="498" y="1553"/>
                    </a:cubicBezTo>
                    <a:cubicBezTo>
                      <a:pt x="503" y="1557"/>
                      <a:pt x="507" y="1560"/>
                      <a:pt x="513" y="1562"/>
                    </a:cubicBezTo>
                    <a:cubicBezTo>
                      <a:pt x="529" y="1568"/>
                      <a:pt x="542" y="1558"/>
                      <a:pt x="547" y="1544"/>
                    </a:cubicBezTo>
                    <a:cubicBezTo>
                      <a:pt x="552" y="1532"/>
                      <a:pt x="551" y="1518"/>
                      <a:pt x="544" y="1508"/>
                    </a:cubicBezTo>
                    <a:cubicBezTo>
                      <a:pt x="537" y="1500"/>
                      <a:pt x="527" y="1497"/>
                      <a:pt x="516" y="1501"/>
                    </a:cubicBezTo>
                    <a:cubicBezTo>
                      <a:pt x="509" y="1505"/>
                      <a:pt x="502" y="1512"/>
                      <a:pt x="503" y="1521"/>
                    </a:cubicBezTo>
                    <a:cubicBezTo>
                      <a:pt x="504" y="1526"/>
                      <a:pt x="506" y="1530"/>
                      <a:pt x="511" y="1532"/>
                    </a:cubicBezTo>
                    <a:cubicBezTo>
                      <a:pt x="514" y="1533"/>
                      <a:pt x="516" y="1533"/>
                      <a:pt x="519" y="1532"/>
                    </a:cubicBezTo>
                    <a:cubicBezTo>
                      <a:pt x="522" y="1531"/>
                      <a:pt x="525" y="1528"/>
                      <a:pt x="525" y="1525"/>
                    </a:cubicBezTo>
                    <a:cubicBezTo>
                      <a:pt x="526" y="1521"/>
                      <a:pt x="525" y="1517"/>
                      <a:pt x="522" y="1515"/>
                    </a:cubicBezTo>
                    <a:cubicBezTo>
                      <a:pt x="519" y="1513"/>
                      <a:pt x="515" y="1513"/>
                      <a:pt x="512" y="1515"/>
                    </a:cubicBezTo>
                    <a:cubicBezTo>
                      <a:pt x="508" y="1518"/>
                      <a:pt x="508" y="1524"/>
                      <a:pt x="511" y="1527"/>
                    </a:cubicBezTo>
                    <a:cubicBezTo>
                      <a:pt x="514" y="1531"/>
                      <a:pt x="519" y="1531"/>
                      <a:pt x="523" y="1528"/>
                    </a:cubicBezTo>
                    <a:cubicBezTo>
                      <a:pt x="524" y="1527"/>
                      <a:pt x="525" y="1525"/>
                      <a:pt x="525" y="1524"/>
                    </a:cubicBezTo>
                    <a:cubicBezTo>
                      <a:pt x="525" y="1525"/>
                      <a:pt x="525" y="1525"/>
                      <a:pt x="525" y="1525"/>
                    </a:cubicBezTo>
                    <a:cubicBezTo>
                      <a:pt x="524" y="1528"/>
                      <a:pt x="522" y="1530"/>
                      <a:pt x="519" y="1532"/>
                    </a:cubicBezTo>
                    <a:cubicBezTo>
                      <a:pt x="516" y="1533"/>
                      <a:pt x="514" y="1533"/>
                      <a:pt x="511" y="1531"/>
                    </a:cubicBezTo>
                    <a:cubicBezTo>
                      <a:pt x="507" y="1529"/>
                      <a:pt x="504" y="1525"/>
                      <a:pt x="504" y="1521"/>
                    </a:cubicBezTo>
                    <a:cubicBezTo>
                      <a:pt x="503" y="1513"/>
                      <a:pt x="510" y="1505"/>
                      <a:pt x="517" y="1502"/>
                    </a:cubicBezTo>
                    <a:cubicBezTo>
                      <a:pt x="526" y="1499"/>
                      <a:pt x="536" y="1501"/>
                      <a:pt x="542" y="1509"/>
                    </a:cubicBezTo>
                    <a:cubicBezTo>
                      <a:pt x="550" y="1519"/>
                      <a:pt x="549" y="1533"/>
                      <a:pt x="544" y="1544"/>
                    </a:cubicBezTo>
                    <a:cubicBezTo>
                      <a:pt x="539" y="1556"/>
                      <a:pt x="528" y="1564"/>
                      <a:pt x="514" y="1559"/>
                    </a:cubicBezTo>
                    <a:cubicBezTo>
                      <a:pt x="509" y="1557"/>
                      <a:pt x="505" y="1554"/>
                      <a:pt x="500" y="1550"/>
                    </a:cubicBezTo>
                    <a:cubicBezTo>
                      <a:pt x="498" y="1548"/>
                      <a:pt x="495" y="1545"/>
                      <a:pt x="493" y="1543"/>
                    </a:cubicBezTo>
                    <a:cubicBezTo>
                      <a:pt x="487" y="1536"/>
                      <a:pt x="481" y="1528"/>
                      <a:pt x="474" y="1521"/>
                    </a:cubicBezTo>
                    <a:cubicBezTo>
                      <a:pt x="469" y="1516"/>
                      <a:pt x="464" y="1512"/>
                      <a:pt x="459" y="1509"/>
                    </a:cubicBezTo>
                    <a:cubicBezTo>
                      <a:pt x="462" y="1509"/>
                      <a:pt x="465" y="1509"/>
                      <a:pt x="469" y="1509"/>
                    </a:cubicBezTo>
                    <a:cubicBezTo>
                      <a:pt x="477" y="1507"/>
                      <a:pt x="485" y="1503"/>
                      <a:pt x="490" y="1498"/>
                    </a:cubicBezTo>
                    <a:close/>
                    <a:moveTo>
                      <a:pt x="568" y="1600"/>
                    </a:moveTo>
                    <a:cubicBezTo>
                      <a:pt x="564" y="1600"/>
                      <a:pt x="560" y="1599"/>
                      <a:pt x="560" y="1595"/>
                    </a:cubicBezTo>
                    <a:cubicBezTo>
                      <a:pt x="558" y="1588"/>
                      <a:pt x="566" y="1585"/>
                      <a:pt x="570" y="1589"/>
                    </a:cubicBezTo>
                    <a:cubicBezTo>
                      <a:pt x="574" y="1591"/>
                      <a:pt x="574" y="1595"/>
                      <a:pt x="580" y="1596"/>
                    </a:cubicBezTo>
                    <a:cubicBezTo>
                      <a:pt x="573" y="1596"/>
                      <a:pt x="572" y="1599"/>
                      <a:pt x="568" y="1600"/>
                    </a:cubicBezTo>
                    <a:close/>
                    <a:moveTo>
                      <a:pt x="493" y="1558"/>
                    </a:moveTo>
                    <a:cubicBezTo>
                      <a:pt x="500" y="1570"/>
                      <a:pt x="497" y="1586"/>
                      <a:pt x="490" y="1593"/>
                    </a:cubicBezTo>
                    <a:cubicBezTo>
                      <a:pt x="484" y="1599"/>
                      <a:pt x="478" y="1604"/>
                      <a:pt x="477" y="1612"/>
                    </a:cubicBezTo>
                    <a:cubicBezTo>
                      <a:pt x="476" y="1618"/>
                      <a:pt x="479" y="1627"/>
                      <a:pt x="486" y="1627"/>
                    </a:cubicBezTo>
                    <a:cubicBezTo>
                      <a:pt x="482" y="1624"/>
                      <a:pt x="483" y="1618"/>
                      <a:pt x="486" y="1613"/>
                    </a:cubicBezTo>
                    <a:cubicBezTo>
                      <a:pt x="488" y="1609"/>
                      <a:pt x="490" y="1605"/>
                      <a:pt x="489" y="1600"/>
                    </a:cubicBezTo>
                    <a:cubicBezTo>
                      <a:pt x="499" y="1598"/>
                      <a:pt x="502" y="1590"/>
                      <a:pt x="502" y="1583"/>
                    </a:cubicBezTo>
                    <a:cubicBezTo>
                      <a:pt x="503" y="1575"/>
                      <a:pt x="500" y="1564"/>
                      <a:pt x="493" y="1558"/>
                    </a:cubicBezTo>
                    <a:close/>
                    <a:moveTo>
                      <a:pt x="608" y="1540"/>
                    </a:moveTo>
                    <a:cubicBezTo>
                      <a:pt x="624" y="1528"/>
                      <a:pt x="641" y="1538"/>
                      <a:pt x="649" y="1539"/>
                    </a:cubicBezTo>
                    <a:cubicBezTo>
                      <a:pt x="662" y="1542"/>
                      <a:pt x="664" y="1530"/>
                      <a:pt x="651" y="1525"/>
                    </a:cubicBezTo>
                    <a:cubicBezTo>
                      <a:pt x="641" y="1521"/>
                      <a:pt x="620" y="1525"/>
                      <a:pt x="608" y="1540"/>
                    </a:cubicBezTo>
                    <a:close/>
                    <a:moveTo>
                      <a:pt x="540" y="1595"/>
                    </a:moveTo>
                    <a:cubicBezTo>
                      <a:pt x="539" y="1589"/>
                      <a:pt x="543" y="1582"/>
                      <a:pt x="547" y="1580"/>
                    </a:cubicBezTo>
                    <a:cubicBezTo>
                      <a:pt x="544" y="1574"/>
                      <a:pt x="531" y="1575"/>
                      <a:pt x="529" y="1584"/>
                    </a:cubicBezTo>
                    <a:cubicBezTo>
                      <a:pt x="528" y="1591"/>
                      <a:pt x="534" y="1597"/>
                      <a:pt x="540" y="1595"/>
                    </a:cubicBezTo>
                    <a:close/>
                    <a:moveTo>
                      <a:pt x="501" y="1567"/>
                    </a:moveTo>
                    <a:cubicBezTo>
                      <a:pt x="512" y="1589"/>
                      <a:pt x="498" y="1611"/>
                      <a:pt x="496" y="1619"/>
                    </a:cubicBezTo>
                    <a:cubicBezTo>
                      <a:pt x="493" y="1634"/>
                      <a:pt x="510" y="1638"/>
                      <a:pt x="515" y="1621"/>
                    </a:cubicBezTo>
                    <a:cubicBezTo>
                      <a:pt x="518" y="1611"/>
                      <a:pt x="518" y="1588"/>
                      <a:pt x="501" y="1567"/>
                    </a:cubicBezTo>
                    <a:close/>
                    <a:moveTo>
                      <a:pt x="557" y="1527"/>
                    </a:moveTo>
                    <a:cubicBezTo>
                      <a:pt x="551" y="1518"/>
                      <a:pt x="547" y="1507"/>
                      <a:pt x="547" y="1497"/>
                    </a:cubicBezTo>
                    <a:cubicBezTo>
                      <a:pt x="548" y="1487"/>
                      <a:pt x="554" y="1477"/>
                      <a:pt x="564" y="1474"/>
                    </a:cubicBezTo>
                    <a:cubicBezTo>
                      <a:pt x="569" y="1472"/>
                      <a:pt x="576" y="1472"/>
                      <a:pt x="581" y="1473"/>
                    </a:cubicBezTo>
                    <a:cubicBezTo>
                      <a:pt x="588" y="1475"/>
                      <a:pt x="592" y="1478"/>
                      <a:pt x="597" y="1483"/>
                    </a:cubicBezTo>
                    <a:cubicBezTo>
                      <a:pt x="602" y="1487"/>
                      <a:pt x="604" y="1492"/>
                      <a:pt x="607" y="1498"/>
                    </a:cubicBezTo>
                    <a:cubicBezTo>
                      <a:pt x="608" y="1501"/>
                      <a:pt x="608" y="1503"/>
                      <a:pt x="609" y="1506"/>
                    </a:cubicBezTo>
                    <a:cubicBezTo>
                      <a:pt x="610" y="1513"/>
                      <a:pt x="610" y="1520"/>
                      <a:pt x="609" y="1527"/>
                    </a:cubicBezTo>
                    <a:cubicBezTo>
                      <a:pt x="607" y="1538"/>
                      <a:pt x="603" y="1546"/>
                      <a:pt x="596" y="1554"/>
                    </a:cubicBezTo>
                    <a:cubicBezTo>
                      <a:pt x="595" y="1555"/>
                      <a:pt x="595" y="1555"/>
                      <a:pt x="594" y="1556"/>
                    </a:cubicBezTo>
                    <a:cubicBezTo>
                      <a:pt x="602" y="1554"/>
                      <a:pt x="610" y="1555"/>
                      <a:pt x="617" y="1557"/>
                    </a:cubicBezTo>
                    <a:cubicBezTo>
                      <a:pt x="626" y="1560"/>
                      <a:pt x="634" y="1565"/>
                      <a:pt x="638" y="1574"/>
                    </a:cubicBezTo>
                    <a:cubicBezTo>
                      <a:pt x="639" y="1577"/>
                      <a:pt x="640" y="1581"/>
                      <a:pt x="640" y="1586"/>
                    </a:cubicBezTo>
                    <a:cubicBezTo>
                      <a:pt x="640" y="1582"/>
                      <a:pt x="638" y="1578"/>
                      <a:pt x="637" y="1575"/>
                    </a:cubicBezTo>
                    <a:cubicBezTo>
                      <a:pt x="632" y="1567"/>
                      <a:pt x="625" y="1562"/>
                      <a:pt x="616" y="1559"/>
                    </a:cubicBezTo>
                    <a:cubicBezTo>
                      <a:pt x="610" y="1558"/>
                      <a:pt x="604" y="1558"/>
                      <a:pt x="599" y="1559"/>
                    </a:cubicBezTo>
                    <a:cubicBezTo>
                      <a:pt x="588" y="1561"/>
                      <a:pt x="580" y="1566"/>
                      <a:pt x="570" y="1569"/>
                    </a:cubicBezTo>
                    <a:cubicBezTo>
                      <a:pt x="569" y="1569"/>
                      <a:pt x="569" y="1569"/>
                      <a:pt x="569" y="1569"/>
                    </a:cubicBezTo>
                    <a:cubicBezTo>
                      <a:pt x="563" y="1570"/>
                      <a:pt x="558" y="1571"/>
                      <a:pt x="552" y="1571"/>
                    </a:cubicBezTo>
                    <a:cubicBezTo>
                      <a:pt x="550" y="1571"/>
                      <a:pt x="536" y="1570"/>
                      <a:pt x="535" y="1569"/>
                    </a:cubicBezTo>
                    <a:cubicBezTo>
                      <a:pt x="536" y="1568"/>
                      <a:pt x="545" y="1568"/>
                      <a:pt x="546" y="1568"/>
                    </a:cubicBezTo>
                    <a:cubicBezTo>
                      <a:pt x="554" y="1568"/>
                      <a:pt x="561" y="1567"/>
                      <a:pt x="568" y="1565"/>
                    </a:cubicBezTo>
                    <a:cubicBezTo>
                      <a:pt x="569" y="1565"/>
                      <a:pt x="569" y="1565"/>
                      <a:pt x="569" y="1565"/>
                    </a:cubicBezTo>
                    <a:cubicBezTo>
                      <a:pt x="579" y="1563"/>
                      <a:pt x="586" y="1559"/>
                      <a:pt x="593" y="1552"/>
                    </a:cubicBezTo>
                    <a:cubicBezTo>
                      <a:pt x="602" y="1544"/>
                      <a:pt x="607" y="1532"/>
                      <a:pt x="606" y="1520"/>
                    </a:cubicBezTo>
                    <a:cubicBezTo>
                      <a:pt x="605" y="1513"/>
                      <a:pt x="598" y="1504"/>
                      <a:pt x="591" y="1505"/>
                    </a:cubicBezTo>
                    <a:cubicBezTo>
                      <a:pt x="588" y="1506"/>
                      <a:pt x="586" y="1508"/>
                      <a:pt x="586" y="1510"/>
                    </a:cubicBezTo>
                    <a:cubicBezTo>
                      <a:pt x="585" y="1513"/>
                      <a:pt x="587" y="1515"/>
                      <a:pt x="589" y="1516"/>
                    </a:cubicBezTo>
                    <a:cubicBezTo>
                      <a:pt x="591" y="1516"/>
                      <a:pt x="592" y="1516"/>
                      <a:pt x="593" y="1515"/>
                    </a:cubicBezTo>
                    <a:cubicBezTo>
                      <a:pt x="595" y="1514"/>
                      <a:pt x="595" y="1511"/>
                      <a:pt x="593" y="1510"/>
                    </a:cubicBezTo>
                    <a:cubicBezTo>
                      <a:pt x="592" y="1509"/>
                      <a:pt x="591" y="1509"/>
                      <a:pt x="590" y="1510"/>
                    </a:cubicBezTo>
                    <a:cubicBezTo>
                      <a:pt x="591" y="1508"/>
                      <a:pt x="592" y="1507"/>
                      <a:pt x="594" y="1508"/>
                    </a:cubicBezTo>
                    <a:cubicBezTo>
                      <a:pt x="596" y="1509"/>
                      <a:pt x="598" y="1511"/>
                      <a:pt x="598" y="1514"/>
                    </a:cubicBezTo>
                    <a:cubicBezTo>
                      <a:pt x="598" y="1518"/>
                      <a:pt x="594" y="1521"/>
                      <a:pt x="590" y="1521"/>
                    </a:cubicBezTo>
                    <a:cubicBezTo>
                      <a:pt x="587" y="1521"/>
                      <a:pt x="583" y="1520"/>
                      <a:pt x="581" y="1517"/>
                    </a:cubicBezTo>
                    <a:cubicBezTo>
                      <a:pt x="580" y="1515"/>
                      <a:pt x="579" y="1511"/>
                      <a:pt x="580" y="1508"/>
                    </a:cubicBezTo>
                    <a:cubicBezTo>
                      <a:pt x="581" y="1505"/>
                      <a:pt x="584" y="1501"/>
                      <a:pt x="589" y="1501"/>
                    </a:cubicBezTo>
                    <a:cubicBezTo>
                      <a:pt x="598" y="1500"/>
                      <a:pt x="605" y="1508"/>
                      <a:pt x="607" y="1516"/>
                    </a:cubicBezTo>
                    <a:cubicBezTo>
                      <a:pt x="607" y="1519"/>
                      <a:pt x="607" y="1522"/>
                      <a:pt x="607" y="1525"/>
                    </a:cubicBezTo>
                    <a:cubicBezTo>
                      <a:pt x="608" y="1516"/>
                      <a:pt x="608" y="1508"/>
                      <a:pt x="605" y="1498"/>
                    </a:cubicBezTo>
                    <a:cubicBezTo>
                      <a:pt x="603" y="1493"/>
                      <a:pt x="600" y="1488"/>
                      <a:pt x="596" y="1484"/>
                    </a:cubicBezTo>
                    <a:cubicBezTo>
                      <a:pt x="591" y="1479"/>
                      <a:pt x="587" y="1476"/>
                      <a:pt x="581" y="1474"/>
                    </a:cubicBezTo>
                    <a:cubicBezTo>
                      <a:pt x="578" y="1473"/>
                      <a:pt x="575" y="1473"/>
                      <a:pt x="571" y="1473"/>
                    </a:cubicBezTo>
                    <a:cubicBezTo>
                      <a:pt x="571" y="1473"/>
                      <a:pt x="571" y="1473"/>
                      <a:pt x="571" y="1473"/>
                    </a:cubicBezTo>
                    <a:cubicBezTo>
                      <a:pt x="580" y="1474"/>
                      <a:pt x="587" y="1483"/>
                      <a:pt x="578" y="1493"/>
                    </a:cubicBezTo>
                    <a:cubicBezTo>
                      <a:pt x="573" y="1501"/>
                      <a:pt x="554" y="1504"/>
                      <a:pt x="557" y="1527"/>
                    </a:cubicBezTo>
                    <a:close/>
                    <a:moveTo>
                      <a:pt x="636" y="1575"/>
                    </a:moveTo>
                    <a:cubicBezTo>
                      <a:pt x="625" y="1579"/>
                      <a:pt x="632" y="1593"/>
                      <a:pt x="633" y="1598"/>
                    </a:cubicBezTo>
                    <a:cubicBezTo>
                      <a:pt x="634" y="1602"/>
                      <a:pt x="634" y="1605"/>
                      <a:pt x="632" y="1608"/>
                    </a:cubicBezTo>
                    <a:cubicBezTo>
                      <a:pt x="637" y="1606"/>
                      <a:pt x="644" y="1598"/>
                      <a:pt x="647" y="1592"/>
                    </a:cubicBezTo>
                    <a:cubicBezTo>
                      <a:pt x="650" y="1586"/>
                      <a:pt x="648" y="1578"/>
                      <a:pt x="639" y="1574"/>
                    </a:cubicBezTo>
                    <a:cubicBezTo>
                      <a:pt x="641" y="1578"/>
                      <a:pt x="642" y="1584"/>
                      <a:pt x="639" y="1588"/>
                    </a:cubicBezTo>
                    <a:cubicBezTo>
                      <a:pt x="640" y="1586"/>
                      <a:pt x="639" y="1579"/>
                      <a:pt x="636" y="1575"/>
                    </a:cubicBezTo>
                    <a:close/>
                    <a:moveTo>
                      <a:pt x="528" y="1567"/>
                    </a:moveTo>
                    <a:cubicBezTo>
                      <a:pt x="552" y="1558"/>
                      <a:pt x="559" y="1538"/>
                      <a:pt x="568" y="1530"/>
                    </a:cubicBezTo>
                    <a:cubicBezTo>
                      <a:pt x="579" y="1521"/>
                      <a:pt x="589" y="1533"/>
                      <a:pt x="580" y="1545"/>
                    </a:cubicBezTo>
                    <a:cubicBezTo>
                      <a:pt x="570" y="1558"/>
                      <a:pt x="548" y="1566"/>
                      <a:pt x="528" y="1567"/>
                    </a:cubicBezTo>
                    <a:close/>
                    <a:moveTo>
                      <a:pt x="610" y="1534"/>
                    </a:moveTo>
                    <a:cubicBezTo>
                      <a:pt x="620" y="1516"/>
                      <a:pt x="614" y="1478"/>
                      <a:pt x="593" y="1477"/>
                    </a:cubicBezTo>
                    <a:cubicBezTo>
                      <a:pt x="593" y="1473"/>
                      <a:pt x="599" y="1469"/>
                      <a:pt x="605" y="1470"/>
                    </a:cubicBezTo>
                    <a:cubicBezTo>
                      <a:pt x="611" y="1472"/>
                      <a:pt x="618" y="1479"/>
                      <a:pt x="617" y="1488"/>
                    </a:cubicBezTo>
                    <a:cubicBezTo>
                      <a:pt x="622" y="1488"/>
                      <a:pt x="626" y="1501"/>
                      <a:pt x="621" y="1515"/>
                    </a:cubicBezTo>
                    <a:cubicBezTo>
                      <a:pt x="627" y="1509"/>
                      <a:pt x="635" y="1504"/>
                      <a:pt x="643" y="1501"/>
                    </a:cubicBezTo>
                    <a:cubicBezTo>
                      <a:pt x="653" y="1498"/>
                      <a:pt x="664" y="1496"/>
                      <a:pt x="673" y="1499"/>
                    </a:cubicBezTo>
                    <a:cubicBezTo>
                      <a:pt x="684" y="1502"/>
                      <a:pt x="692" y="1509"/>
                      <a:pt x="695" y="1519"/>
                    </a:cubicBezTo>
                    <a:cubicBezTo>
                      <a:pt x="696" y="1526"/>
                      <a:pt x="695" y="1535"/>
                      <a:pt x="689" y="1540"/>
                    </a:cubicBezTo>
                    <a:cubicBezTo>
                      <a:pt x="684" y="1543"/>
                      <a:pt x="676" y="1543"/>
                      <a:pt x="671" y="1541"/>
                    </a:cubicBezTo>
                    <a:cubicBezTo>
                      <a:pt x="666" y="1538"/>
                      <a:pt x="662" y="1532"/>
                      <a:pt x="659" y="1526"/>
                    </a:cubicBezTo>
                    <a:cubicBezTo>
                      <a:pt x="670" y="1535"/>
                      <a:pt x="677" y="1527"/>
                      <a:pt x="683" y="1526"/>
                    </a:cubicBezTo>
                    <a:cubicBezTo>
                      <a:pt x="690" y="1525"/>
                      <a:pt x="693" y="1531"/>
                      <a:pt x="691" y="1536"/>
                    </a:cubicBezTo>
                    <a:cubicBezTo>
                      <a:pt x="691" y="1536"/>
                      <a:pt x="691" y="1536"/>
                      <a:pt x="691" y="1536"/>
                    </a:cubicBezTo>
                    <a:cubicBezTo>
                      <a:pt x="694" y="1531"/>
                      <a:pt x="694" y="1526"/>
                      <a:pt x="693" y="1520"/>
                    </a:cubicBezTo>
                    <a:cubicBezTo>
                      <a:pt x="691" y="1511"/>
                      <a:pt x="685" y="1504"/>
                      <a:pt x="676" y="1501"/>
                    </a:cubicBezTo>
                    <a:cubicBezTo>
                      <a:pt x="678" y="1502"/>
                      <a:pt x="680" y="1504"/>
                      <a:pt x="681" y="1506"/>
                    </a:cubicBezTo>
                    <a:cubicBezTo>
                      <a:pt x="684" y="1509"/>
                      <a:pt x="685" y="1515"/>
                      <a:pt x="682" y="1518"/>
                    </a:cubicBezTo>
                    <a:cubicBezTo>
                      <a:pt x="681" y="1520"/>
                      <a:pt x="678" y="1521"/>
                      <a:pt x="676" y="1520"/>
                    </a:cubicBezTo>
                    <a:cubicBezTo>
                      <a:pt x="674" y="1520"/>
                      <a:pt x="672" y="1519"/>
                      <a:pt x="672" y="1517"/>
                    </a:cubicBezTo>
                    <a:cubicBezTo>
                      <a:pt x="671" y="1515"/>
                      <a:pt x="671" y="1513"/>
                      <a:pt x="672" y="1512"/>
                    </a:cubicBezTo>
                    <a:cubicBezTo>
                      <a:pt x="674" y="1509"/>
                      <a:pt x="676" y="1509"/>
                      <a:pt x="679" y="1510"/>
                    </a:cubicBezTo>
                    <a:cubicBezTo>
                      <a:pt x="680" y="1511"/>
                      <a:pt x="681" y="1512"/>
                      <a:pt x="680" y="1514"/>
                    </a:cubicBezTo>
                    <a:cubicBezTo>
                      <a:pt x="680" y="1515"/>
                      <a:pt x="679" y="1515"/>
                      <a:pt x="678" y="1515"/>
                    </a:cubicBezTo>
                    <a:cubicBezTo>
                      <a:pt x="679" y="1515"/>
                      <a:pt x="679" y="1514"/>
                      <a:pt x="679" y="1513"/>
                    </a:cubicBezTo>
                    <a:cubicBezTo>
                      <a:pt x="679" y="1512"/>
                      <a:pt x="678" y="1511"/>
                      <a:pt x="676" y="1512"/>
                    </a:cubicBezTo>
                    <a:cubicBezTo>
                      <a:pt x="676" y="1512"/>
                      <a:pt x="675" y="1513"/>
                      <a:pt x="675" y="1514"/>
                    </a:cubicBezTo>
                    <a:cubicBezTo>
                      <a:pt x="675" y="1515"/>
                      <a:pt x="675" y="1516"/>
                      <a:pt x="676" y="1517"/>
                    </a:cubicBezTo>
                    <a:cubicBezTo>
                      <a:pt x="678" y="1518"/>
                      <a:pt x="680" y="1517"/>
                      <a:pt x="681" y="1516"/>
                    </a:cubicBezTo>
                    <a:cubicBezTo>
                      <a:pt x="683" y="1512"/>
                      <a:pt x="681" y="1507"/>
                      <a:pt x="678" y="1504"/>
                    </a:cubicBezTo>
                    <a:cubicBezTo>
                      <a:pt x="673" y="1500"/>
                      <a:pt x="664" y="1499"/>
                      <a:pt x="658" y="1500"/>
                    </a:cubicBezTo>
                    <a:cubicBezTo>
                      <a:pt x="641" y="1501"/>
                      <a:pt x="627" y="1509"/>
                      <a:pt x="619" y="1521"/>
                    </a:cubicBezTo>
                    <a:cubicBezTo>
                      <a:pt x="617" y="1526"/>
                      <a:pt x="614" y="1530"/>
                      <a:pt x="610" y="1534"/>
                    </a:cubicBezTo>
                    <a:close/>
                    <a:moveTo>
                      <a:pt x="602" y="1553"/>
                    </a:moveTo>
                    <a:cubicBezTo>
                      <a:pt x="608" y="1544"/>
                      <a:pt x="624" y="1549"/>
                      <a:pt x="632" y="1555"/>
                    </a:cubicBezTo>
                    <a:cubicBezTo>
                      <a:pt x="641" y="1563"/>
                      <a:pt x="649" y="1574"/>
                      <a:pt x="662" y="1573"/>
                    </a:cubicBezTo>
                    <a:cubicBezTo>
                      <a:pt x="669" y="1572"/>
                      <a:pt x="676" y="1568"/>
                      <a:pt x="678" y="1561"/>
                    </a:cubicBezTo>
                    <a:cubicBezTo>
                      <a:pt x="679" y="1557"/>
                      <a:pt x="678" y="1552"/>
                      <a:pt x="674" y="1550"/>
                    </a:cubicBezTo>
                    <a:cubicBezTo>
                      <a:pt x="676" y="1553"/>
                      <a:pt x="674" y="1559"/>
                      <a:pt x="670" y="1561"/>
                    </a:cubicBezTo>
                    <a:cubicBezTo>
                      <a:pt x="666" y="1563"/>
                      <a:pt x="660" y="1562"/>
                      <a:pt x="657" y="1558"/>
                    </a:cubicBezTo>
                    <a:cubicBezTo>
                      <a:pt x="649" y="1550"/>
                      <a:pt x="644" y="1542"/>
                      <a:pt x="635" y="1538"/>
                    </a:cubicBezTo>
                    <a:cubicBezTo>
                      <a:pt x="623" y="1533"/>
                      <a:pt x="607" y="1538"/>
                      <a:pt x="602" y="1553"/>
                    </a:cubicBezTo>
                    <a:close/>
                    <a:moveTo>
                      <a:pt x="584" y="1597"/>
                    </a:moveTo>
                    <a:cubicBezTo>
                      <a:pt x="594" y="1601"/>
                      <a:pt x="611" y="1599"/>
                      <a:pt x="619" y="1592"/>
                    </a:cubicBezTo>
                    <a:cubicBezTo>
                      <a:pt x="628" y="1585"/>
                      <a:pt x="624" y="1575"/>
                      <a:pt x="613" y="1581"/>
                    </a:cubicBezTo>
                    <a:cubicBezTo>
                      <a:pt x="604" y="1586"/>
                      <a:pt x="594" y="1598"/>
                      <a:pt x="584" y="1597"/>
                    </a:cubicBezTo>
                    <a:close/>
                    <a:moveTo>
                      <a:pt x="385" y="1643"/>
                    </a:moveTo>
                    <a:cubicBezTo>
                      <a:pt x="353" y="1649"/>
                      <a:pt x="326" y="1692"/>
                      <a:pt x="348" y="1714"/>
                    </a:cubicBezTo>
                    <a:cubicBezTo>
                      <a:pt x="344" y="1718"/>
                      <a:pt x="333" y="1715"/>
                      <a:pt x="329" y="1707"/>
                    </a:cubicBezTo>
                    <a:cubicBezTo>
                      <a:pt x="325" y="1699"/>
                      <a:pt x="328" y="1685"/>
                      <a:pt x="339" y="1678"/>
                    </a:cubicBezTo>
                    <a:cubicBezTo>
                      <a:pt x="331" y="1668"/>
                      <a:pt x="353" y="1640"/>
                      <a:pt x="385" y="1643"/>
                    </a:cubicBezTo>
                    <a:close/>
                    <a:moveTo>
                      <a:pt x="316" y="1522"/>
                    </a:moveTo>
                    <a:cubicBezTo>
                      <a:pt x="318" y="1520"/>
                      <a:pt x="321" y="1521"/>
                      <a:pt x="323" y="1523"/>
                    </a:cubicBezTo>
                    <a:cubicBezTo>
                      <a:pt x="324" y="1526"/>
                      <a:pt x="324" y="1529"/>
                      <a:pt x="321" y="1530"/>
                    </a:cubicBezTo>
                    <a:cubicBezTo>
                      <a:pt x="319" y="1532"/>
                      <a:pt x="316" y="1531"/>
                      <a:pt x="315" y="1529"/>
                    </a:cubicBezTo>
                    <a:cubicBezTo>
                      <a:pt x="313" y="1526"/>
                      <a:pt x="314" y="1523"/>
                      <a:pt x="316" y="1522"/>
                    </a:cubicBezTo>
                    <a:close/>
                    <a:moveTo>
                      <a:pt x="323" y="1515"/>
                    </a:moveTo>
                    <a:cubicBezTo>
                      <a:pt x="325" y="1514"/>
                      <a:pt x="327" y="1514"/>
                      <a:pt x="328" y="1516"/>
                    </a:cubicBezTo>
                    <a:cubicBezTo>
                      <a:pt x="329" y="1518"/>
                      <a:pt x="329" y="1520"/>
                      <a:pt x="327" y="1521"/>
                    </a:cubicBezTo>
                    <a:cubicBezTo>
                      <a:pt x="325" y="1522"/>
                      <a:pt x="323" y="1522"/>
                      <a:pt x="322" y="1520"/>
                    </a:cubicBezTo>
                    <a:cubicBezTo>
                      <a:pt x="320" y="1518"/>
                      <a:pt x="321" y="1516"/>
                      <a:pt x="323" y="1515"/>
                    </a:cubicBezTo>
                    <a:close/>
                    <a:moveTo>
                      <a:pt x="313" y="1534"/>
                    </a:moveTo>
                    <a:cubicBezTo>
                      <a:pt x="316" y="1532"/>
                      <a:pt x="321" y="1533"/>
                      <a:pt x="323" y="1536"/>
                    </a:cubicBezTo>
                    <a:cubicBezTo>
                      <a:pt x="326" y="1540"/>
                      <a:pt x="325" y="1545"/>
                      <a:pt x="321" y="1547"/>
                    </a:cubicBezTo>
                    <a:cubicBezTo>
                      <a:pt x="317" y="1549"/>
                      <a:pt x="313" y="1548"/>
                      <a:pt x="310" y="1545"/>
                    </a:cubicBezTo>
                    <a:cubicBezTo>
                      <a:pt x="308" y="1541"/>
                      <a:pt x="309" y="1536"/>
                      <a:pt x="313" y="1534"/>
                    </a:cubicBezTo>
                    <a:close/>
                    <a:moveTo>
                      <a:pt x="471" y="1582"/>
                    </a:moveTo>
                    <a:cubicBezTo>
                      <a:pt x="473" y="1592"/>
                      <a:pt x="469" y="1608"/>
                      <a:pt x="458" y="1619"/>
                    </a:cubicBezTo>
                    <a:cubicBezTo>
                      <a:pt x="451" y="1627"/>
                      <a:pt x="440" y="1633"/>
                      <a:pt x="429" y="1634"/>
                    </a:cubicBezTo>
                    <a:cubicBezTo>
                      <a:pt x="423" y="1634"/>
                      <a:pt x="418" y="1634"/>
                      <a:pt x="413" y="1631"/>
                    </a:cubicBezTo>
                    <a:cubicBezTo>
                      <a:pt x="405" y="1627"/>
                      <a:pt x="401" y="1619"/>
                      <a:pt x="402" y="1613"/>
                    </a:cubicBezTo>
                    <a:cubicBezTo>
                      <a:pt x="402" y="1606"/>
                      <a:pt x="410" y="1601"/>
                      <a:pt x="416" y="1604"/>
                    </a:cubicBezTo>
                    <a:cubicBezTo>
                      <a:pt x="408" y="1611"/>
                      <a:pt x="413" y="1621"/>
                      <a:pt x="422" y="1624"/>
                    </a:cubicBezTo>
                    <a:cubicBezTo>
                      <a:pt x="432" y="1628"/>
                      <a:pt x="448" y="1622"/>
                      <a:pt x="455" y="1615"/>
                    </a:cubicBezTo>
                    <a:cubicBezTo>
                      <a:pt x="469" y="1602"/>
                      <a:pt x="470" y="1589"/>
                      <a:pt x="471" y="1582"/>
                    </a:cubicBezTo>
                    <a:close/>
                    <a:moveTo>
                      <a:pt x="410" y="1637"/>
                    </a:moveTo>
                    <a:cubicBezTo>
                      <a:pt x="376" y="1635"/>
                      <a:pt x="347" y="1606"/>
                      <a:pt x="348" y="1581"/>
                    </a:cubicBezTo>
                    <a:cubicBezTo>
                      <a:pt x="349" y="1554"/>
                      <a:pt x="373" y="1556"/>
                      <a:pt x="372" y="1580"/>
                    </a:cubicBezTo>
                    <a:cubicBezTo>
                      <a:pt x="371" y="1592"/>
                      <a:pt x="377" y="1630"/>
                      <a:pt x="410" y="1637"/>
                    </a:cubicBezTo>
                    <a:close/>
                    <a:moveTo>
                      <a:pt x="796" y="1567"/>
                    </a:moveTo>
                    <a:cubicBezTo>
                      <a:pt x="773" y="1576"/>
                      <a:pt x="766" y="1597"/>
                      <a:pt x="757" y="1604"/>
                    </a:cubicBezTo>
                    <a:cubicBezTo>
                      <a:pt x="747" y="1613"/>
                      <a:pt x="737" y="1601"/>
                      <a:pt x="746" y="1589"/>
                    </a:cubicBezTo>
                    <a:cubicBezTo>
                      <a:pt x="755" y="1576"/>
                      <a:pt x="777" y="1569"/>
                      <a:pt x="796" y="1567"/>
                    </a:cubicBezTo>
                    <a:close/>
                    <a:moveTo>
                      <a:pt x="712" y="1576"/>
                    </a:moveTo>
                    <a:cubicBezTo>
                      <a:pt x="713" y="1574"/>
                      <a:pt x="715" y="1573"/>
                      <a:pt x="717" y="1573"/>
                    </a:cubicBezTo>
                    <a:cubicBezTo>
                      <a:pt x="720" y="1573"/>
                      <a:pt x="723" y="1575"/>
                      <a:pt x="725" y="1578"/>
                    </a:cubicBezTo>
                    <a:cubicBezTo>
                      <a:pt x="726" y="1582"/>
                      <a:pt x="725" y="1585"/>
                      <a:pt x="722" y="1587"/>
                    </a:cubicBezTo>
                    <a:cubicBezTo>
                      <a:pt x="717" y="1591"/>
                      <a:pt x="714" y="1587"/>
                      <a:pt x="711" y="1586"/>
                    </a:cubicBezTo>
                    <a:cubicBezTo>
                      <a:pt x="707" y="1586"/>
                      <a:pt x="703" y="1589"/>
                      <a:pt x="701" y="1594"/>
                    </a:cubicBezTo>
                    <a:cubicBezTo>
                      <a:pt x="699" y="1600"/>
                      <a:pt x="700" y="1606"/>
                      <a:pt x="705" y="1610"/>
                    </a:cubicBezTo>
                    <a:cubicBezTo>
                      <a:pt x="708" y="1612"/>
                      <a:pt x="712" y="1612"/>
                      <a:pt x="715" y="1609"/>
                    </a:cubicBezTo>
                    <a:cubicBezTo>
                      <a:pt x="711" y="1609"/>
                      <a:pt x="708" y="1605"/>
                      <a:pt x="711" y="1601"/>
                    </a:cubicBezTo>
                    <a:cubicBezTo>
                      <a:pt x="713" y="1599"/>
                      <a:pt x="718" y="1597"/>
                      <a:pt x="723" y="1595"/>
                    </a:cubicBezTo>
                    <a:cubicBezTo>
                      <a:pt x="729" y="1592"/>
                      <a:pt x="734" y="1589"/>
                      <a:pt x="736" y="1585"/>
                    </a:cubicBezTo>
                    <a:cubicBezTo>
                      <a:pt x="741" y="1576"/>
                      <a:pt x="737" y="1564"/>
                      <a:pt x="727" y="1561"/>
                    </a:cubicBezTo>
                    <a:cubicBezTo>
                      <a:pt x="722" y="1560"/>
                      <a:pt x="717" y="1561"/>
                      <a:pt x="713" y="1563"/>
                    </a:cubicBezTo>
                    <a:cubicBezTo>
                      <a:pt x="708" y="1565"/>
                      <a:pt x="697" y="1574"/>
                      <a:pt x="690" y="1573"/>
                    </a:cubicBezTo>
                    <a:cubicBezTo>
                      <a:pt x="685" y="1572"/>
                      <a:pt x="683" y="1568"/>
                      <a:pt x="685" y="1565"/>
                    </a:cubicBezTo>
                    <a:cubicBezTo>
                      <a:pt x="681" y="1565"/>
                      <a:pt x="678" y="1570"/>
                      <a:pt x="679" y="1575"/>
                    </a:cubicBezTo>
                    <a:cubicBezTo>
                      <a:pt x="681" y="1583"/>
                      <a:pt x="691" y="1589"/>
                      <a:pt x="701" y="1585"/>
                    </a:cubicBezTo>
                    <a:cubicBezTo>
                      <a:pt x="705" y="1584"/>
                      <a:pt x="708" y="1581"/>
                      <a:pt x="712" y="1576"/>
                    </a:cubicBezTo>
                    <a:close/>
                    <a:moveTo>
                      <a:pt x="701" y="1589"/>
                    </a:moveTo>
                    <a:cubicBezTo>
                      <a:pt x="693" y="1598"/>
                      <a:pt x="676" y="1603"/>
                      <a:pt x="665" y="1599"/>
                    </a:cubicBezTo>
                    <a:cubicBezTo>
                      <a:pt x="653" y="1595"/>
                      <a:pt x="653" y="1584"/>
                      <a:pt x="667" y="1585"/>
                    </a:cubicBezTo>
                    <a:cubicBezTo>
                      <a:pt x="677" y="1587"/>
                      <a:pt x="691" y="1595"/>
                      <a:pt x="701" y="1589"/>
                    </a:cubicBezTo>
                    <a:close/>
                    <a:moveTo>
                      <a:pt x="737" y="1566"/>
                    </a:moveTo>
                    <a:cubicBezTo>
                      <a:pt x="741" y="1569"/>
                      <a:pt x="741" y="1577"/>
                      <a:pt x="740" y="1581"/>
                    </a:cubicBezTo>
                    <a:cubicBezTo>
                      <a:pt x="745" y="1584"/>
                      <a:pt x="755" y="1576"/>
                      <a:pt x="751" y="1568"/>
                    </a:cubicBezTo>
                    <a:cubicBezTo>
                      <a:pt x="748" y="1563"/>
                      <a:pt x="741" y="1561"/>
                      <a:pt x="737" y="1566"/>
                    </a:cubicBezTo>
                    <a:close/>
                    <a:moveTo>
                      <a:pt x="695" y="1222"/>
                    </a:moveTo>
                    <a:cubicBezTo>
                      <a:pt x="698" y="1221"/>
                      <a:pt x="702" y="1223"/>
                      <a:pt x="703" y="1226"/>
                    </a:cubicBezTo>
                    <a:cubicBezTo>
                      <a:pt x="705" y="1232"/>
                      <a:pt x="697" y="1236"/>
                      <a:pt x="693" y="1233"/>
                    </a:cubicBezTo>
                    <a:cubicBezTo>
                      <a:pt x="690" y="1231"/>
                      <a:pt x="690" y="1227"/>
                      <a:pt x="684" y="1226"/>
                    </a:cubicBezTo>
                    <a:cubicBezTo>
                      <a:pt x="690" y="1226"/>
                      <a:pt x="691" y="1223"/>
                      <a:pt x="695" y="1222"/>
                    </a:cubicBezTo>
                    <a:close/>
                    <a:moveTo>
                      <a:pt x="979" y="1165"/>
                    </a:moveTo>
                    <a:cubicBezTo>
                      <a:pt x="988" y="1189"/>
                      <a:pt x="981" y="1210"/>
                      <a:pt x="968" y="1224"/>
                    </a:cubicBezTo>
                    <a:cubicBezTo>
                      <a:pt x="956" y="1235"/>
                      <a:pt x="942" y="1234"/>
                      <a:pt x="935" y="1241"/>
                    </a:cubicBezTo>
                    <a:cubicBezTo>
                      <a:pt x="932" y="1244"/>
                      <a:pt x="930" y="1247"/>
                      <a:pt x="930" y="1252"/>
                    </a:cubicBezTo>
                    <a:cubicBezTo>
                      <a:pt x="921" y="1244"/>
                      <a:pt x="923" y="1231"/>
                      <a:pt x="932" y="1224"/>
                    </a:cubicBezTo>
                    <a:cubicBezTo>
                      <a:pt x="942" y="1215"/>
                      <a:pt x="954" y="1217"/>
                      <a:pt x="964" y="1206"/>
                    </a:cubicBezTo>
                    <a:cubicBezTo>
                      <a:pt x="975" y="1194"/>
                      <a:pt x="980" y="1179"/>
                      <a:pt x="979" y="1165"/>
                    </a:cubicBezTo>
                    <a:close/>
                    <a:moveTo>
                      <a:pt x="981" y="1108"/>
                    </a:moveTo>
                    <a:cubicBezTo>
                      <a:pt x="993" y="1129"/>
                      <a:pt x="983" y="1151"/>
                      <a:pt x="982" y="1163"/>
                    </a:cubicBezTo>
                    <a:cubicBezTo>
                      <a:pt x="981" y="1180"/>
                      <a:pt x="994" y="1182"/>
                      <a:pt x="999" y="1165"/>
                    </a:cubicBezTo>
                    <a:cubicBezTo>
                      <a:pt x="1005" y="1148"/>
                      <a:pt x="997" y="1121"/>
                      <a:pt x="981" y="1108"/>
                    </a:cubicBezTo>
                    <a:close/>
                    <a:moveTo>
                      <a:pt x="348" y="1047"/>
                    </a:moveTo>
                    <a:cubicBezTo>
                      <a:pt x="337" y="1026"/>
                      <a:pt x="311" y="1019"/>
                      <a:pt x="294" y="1024"/>
                    </a:cubicBezTo>
                    <a:cubicBezTo>
                      <a:pt x="279" y="1029"/>
                      <a:pt x="278" y="1044"/>
                      <a:pt x="297" y="1039"/>
                    </a:cubicBezTo>
                    <a:cubicBezTo>
                      <a:pt x="312" y="1035"/>
                      <a:pt x="330" y="1030"/>
                      <a:pt x="348" y="1047"/>
                    </a:cubicBezTo>
                    <a:close/>
                    <a:moveTo>
                      <a:pt x="112" y="1229"/>
                    </a:moveTo>
                    <a:cubicBezTo>
                      <a:pt x="103" y="1214"/>
                      <a:pt x="103" y="1187"/>
                      <a:pt x="112" y="1171"/>
                    </a:cubicBezTo>
                    <a:cubicBezTo>
                      <a:pt x="122" y="1156"/>
                      <a:pt x="136" y="1161"/>
                      <a:pt x="129" y="1180"/>
                    </a:cubicBezTo>
                    <a:cubicBezTo>
                      <a:pt x="124" y="1195"/>
                      <a:pt x="107" y="1209"/>
                      <a:pt x="112" y="1229"/>
                    </a:cubicBezTo>
                    <a:close/>
                    <a:moveTo>
                      <a:pt x="308" y="1014"/>
                    </a:moveTo>
                    <a:cubicBezTo>
                      <a:pt x="286" y="1004"/>
                      <a:pt x="268" y="1015"/>
                      <a:pt x="255" y="1029"/>
                    </a:cubicBezTo>
                    <a:cubicBezTo>
                      <a:pt x="248" y="1037"/>
                      <a:pt x="242" y="1051"/>
                      <a:pt x="231" y="1053"/>
                    </a:cubicBezTo>
                    <a:cubicBezTo>
                      <a:pt x="243" y="1065"/>
                      <a:pt x="261" y="1038"/>
                      <a:pt x="268" y="1030"/>
                    </a:cubicBezTo>
                    <a:cubicBezTo>
                      <a:pt x="280" y="1018"/>
                      <a:pt x="294" y="1011"/>
                      <a:pt x="308" y="1014"/>
                    </a:cubicBezTo>
                    <a:close/>
                    <a:moveTo>
                      <a:pt x="217" y="1139"/>
                    </a:moveTo>
                    <a:cubicBezTo>
                      <a:pt x="242" y="1132"/>
                      <a:pt x="273" y="1134"/>
                      <a:pt x="287" y="1146"/>
                    </a:cubicBezTo>
                    <a:cubicBezTo>
                      <a:pt x="300" y="1158"/>
                      <a:pt x="292" y="1174"/>
                      <a:pt x="275" y="1163"/>
                    </a:cubicBezTo>
                    <a:cubicBezTo>
                      <a:pt x="262" y="1155"/>
                      <a:pt x="242" y="1138"/>
                      <a:pt x="217" y="1139"/>
                    </a:cubicBezTo>
                    <a:close/>
                    <a:moveTo>
                      <a:pt x="67" y="1135"/>
                    </a:moveTo>
                    <a:cubicBezTo>
                      <a:pt x="64" y="1132"/>
                      <a:pt x="63" y="1128"/>
                      <a:pt x="66" y="1125"/>
                    </a:cubicBezTo>
                    <a:cubicBezTo>
                      <a:pt x="70" y="1120"/>
                      <a:pt x="78" y="1124"/>
                      <a:pt x="78" y="1130"/>
                    </a:cubicBezTo>
                    <a:cubicBezTo>
                      <a:pt x="78" y="1134"/>
                      <a:pt x="75" y="1137"/>
                      <a:pt x="78" y="1142"/>
                    </a:cubicBezTo>
                    <a:cubicBezTo>
                      <a:pt x="74" y="1137"/>
                      <a:pt x="71" y="1138"/>
                      <a:pt x="67" y="1135"/>
                    </a:cubicBezTo>
                    <a:close/>
                    <a:moveTo>
                      <a:pt x="67" y="1137"/>
                    </a:moveTo>
                    <a:cubicBezTo>
                      <a:pt x="64" y="1135"/>
                      <a:pt x="63" y="1133"/>
                      <a:pt x="63" y="1131"/>
                    </a:cubicBezTo>
                    <a:cubicBezTo>
                      <a:pt x="62" y="1128"/>
                      <a:pt x="64" y="1124"/>
                      <a:pt x="67" y="1122"/>
                    </a:cubicBezTo>
                    <a:cubicBezTo>
                      <a:pt x="71" y="1120"/>
                      <a:pt x="76" y="1122"/>
                      <a:pt x="78" y="1124"/>
                    </a:cubicBezTo>
                    <a:cubicBezTo>
                      <a:pt x="82" y="1129"/>
                      <a:pt x="78" y="1133"/>
                      <a:pt x="78" y="1137"/>
                    </a:cubicBezTo>
                    <a:cubicBezTo>
                      <a:pt x="77" y="1141"/>
                      <a:pt x="82" y="1146"/>
                      <a:pt x="87" y="1147"/>
                    </a:cubicBezTo>
                    <a:cubicBezTo>
                      <a:pt x="94" y="1149"/>
                      <a:pt x="101" y="1147"/>
                      <a:pt x="104" y="1141"/>
                    </a:cubicBezTo>
                    <a:cubicBezTo>
                      <a:pt x="106" y="1138"/>
                      <a:pt x="107" y="1133"/>
                      <a:pt x="103" y="1131"/>
                    </a:cubicBezTo>
                    <a:cubicBezTo>
                      <a:pt x="103" y="1135"/>
                      <a:pt x="99" y="1139"/>
                      <a:pt x="94" y="1136"/>
                    </a:cubicBezTo>
                    <a:cubicBezTo>
                      <a:pt x="91" y="1134"/>
                      <a:pt x="89" y="1128"/>
                      <a:pt x="86" y="1122"/>
                    </a:cubicBezTo>
                    <a:cubicBezTo>
                      <a:pt x="83" y="1116"/>
                      <a:pt x="79" y="1111"/>
                      <a:pt x="74" y="1109"/>
                    </a:cubicBezTo>
                    <a:cubicBezTo>
                      <a:pt x="64" y="1104"/>
                      <a:pt x="51" y="1110"/>
                      <a:pt x="49" y="1120"/>
                    </a:cubicBezTo>
                    <a:cubicBezTo>
                      <a:pt x="47" y="1126"/>
                      <a:pt x="49" y="1132"/>
                      <a:pt x="51" y="1137"/>
                    </a:cubicBezTo>
                    <a:cubicBezTo>
                      <a:pt x="54" y="1142"/>
                      <a:pt x="65" y="1154"/>
                      <a:pt x="65" y="1161"/>
                    </a:cubicBezTo>
                    <a:cubicBezTo>
                      <a:pt x="64" y="1167"/>
                      <a:pt x="60" y="1169"/>
                      <a:pt x="56" y="1167"/>
                    </a:cubicBezTo>
                    <a:cubicBezTo>
                      <a:pt x="56" y="1172"/>
                      <a:pt x="62" y="1175"/>
                      <a:pt x="67" y="1173"/>
                    </a:cubicBezTo>
                    <a:cubicBezTo>
                      <a:pt x="76" y="1171"/>
                      <a:pt x="82" y="1158"/>
                      <a:pt x="77" y="1147"/>
                    </a:cubicBezTo>
                    <a:cubicBezTo>
                      <a:pt x="76" y="1143"/>
                      <a:pt x="72" y="1140"/>
                      <a:pt x="67" y="1137"/>
                    </a:cubicBezTo>
                    <a:close/>
                    <a:moveTo>
                      <a:pt x="82" y="1148"/>
                    </a:moveTo>
                    <a:cubicBezTo>
                      <a:pt x="92" y="1156"/>
                      <a:pt x="99" y="1174"/>
                      <a:pt x="96" y="1187"/>
                    </a:cubicBezTo>
                    <a:cubicBezTo>
                      <a:pt x="93" y="1200"/>
                      <a:pt x="80" y="1201"/>
                      <a:pt x="81" y="1186"/>
                    </a:cubicBezTo>
                    <a:cubicBezTo>
                      <a:pt x="81" y="1175"/>
                      <a:pt x="89" y="1158"/>
                      <a:pt x="82" y="1148"/>
                    </a:cubicBezTo>
                    <a:close/>
                    <a:moveTo>
                      <a:pt x="52" y="1091"/>
                    </a:moveTo>
                    <a:cubicBezTo>
                      <a:pt x="53" y="1090"/>
                      <a:pt x="55" y="1090"/>
                      <a:pt x="56" y="1090"/>
                    </a:cubicBezTo>
                    <a:cubicBezTo>
                      <a:pt x="51" y="1081"/>
                      <a:pt x="47" y="1063"/>
                      <a:pt x="48" y="1046"/>
                    </a:cubicBezTo>
                    <a:cubicBezTo>
                      <a:pt x="49" y="1050"/>
                      <a:pt x="51" y="1055"/>
                      <a:pt x="53" y="1059"/>
                    </a:cubicBezTo>
                    <a:cubicBezTo>
                      <a:pt x="70" y="1087"/>
                      <a:pt x="92" y="1080"/>
                      <a:pt x="115" y="1094"/>
                    </a:cubicBezTo>
                    <a:cubicBezTo>
                      <a:pt x="123" y="1099"/>
                      <a:pt x="129" y="1110"/>
                      <a:pt x="121" y="1119"/>
                    </a:cubicBezTo>
                    <a:cubicBezTo>
                      <a:pt x="117" y="1123"/>
                      <a:pt x="111" y="1125"/>
                      <a:pt x="106" y="1123"/>
                    </a:cubicBezTo>
                    <a:cubicBezTo>
                      <a:pt x="102" y="1122"/>
                      <a:pt x="99" y="1120"/>
                      <a:pt x="98" y="1116"/>
                    </a:cubicBezTo>
                    <a:cubicBezTo>
                      <a:pt x="97" y="1115"/>
                      <a:pt x="97" y="1113"/>
                      <a:pt x="97" y="1111"/>
                    </a:cubicBezTo>
                    <a:cubicBezTo>
                      <a:pt x="97" y="1112"/>
                      <a:pt x="96" y="1111"/>
                      <a:pt x="97" y="1114"/>
                    </a:cubicBezTo>
                    <a:cubicBezTo>
                      <a:pt x="98" y="1116"/>
                      <a:pt x="104" y="1119"/>
                      <a:pt x="108" y="1117"/>
                    </a:cubicBezTo>
                    <a:cubicBezTo>
                      <a:pt x="112" y="1115"/>
                      <a:pt x="113" y="1111"/>
                      <a:pt x="111" y="1107"/>
                    </a:cubicBezTo>
                    <a:cubicBezTo>
                      <a:pt x="110" y="1103"/>
                      <a:pt x="106" y="1102"/>
                      <a:pt x="102" y="1103"/>
                    </a:cubicBezTo>
                    <a:cubicBezTo>
                      <a:pt x="96" y="1104"/>
                      <a:pt x="94" y="1111"/>
                      <a:pt x="96" y="1117"/>
                    </a:cubicBezTo>
                    <a:cubicBezTo>
                      <a:pt x="98" y="1121"/>
                      <a:pt x="101" y="1124"/>
                      <a:pt x="105" y="1125"/>
                    </a:cubicBezTo>
                    <a:cubicBezTo>
                      <a:pt x="111" y="1127"/>
                      <a:pt x="118" y="1125"/>
                      <a:pt x="123" y="1121"/>
                    </a:cubicBezTo>
                    <a:cubicBezTo>
                      <a:pt x="134" y="1109"/>
                      <a:pt x="127" y="1098"/>
                      <a:pt x="117" y="1092"/>
                    </a:cubicBezTo>
                    <a:cubicBezTo>
                      <a:pt x="93" y="1078"/>
                      <a:pt x="70" y="1085"/>
                      <a:pt x="55" y="1054"/>
                    </a:cubicBezTo>
                    <a:cubicBezTo>
                      <a:pt x="49" y="1042"/>
                      <a:pt x="48" y="1027"/>
                      <a:pt x="56" y="1013"/>
                    </a:cubicBezTo>
                    <a:cubicBezTo>
                      <a:pt x="67" y="995"/>
                      <a:pt x="89" y="987"/>
                      <a:pt x="109" y="997"/>
                    </a:cubicBezTo>
                    <a:cubicBezTo>
                      <a:pt x="87" y="986"/>
                      <a:pt x="62" y="1007"/>
                      <a:pt x="58" y="1031"/>
                    </a:cubicBezTo>
                    <a:cubicBezTo>
                      <a:pt x="57" y="1043"/>
                      <a:pt x="60" y="1060"/>
                      <a:pt x="72" y="1069"/>
                    </a:cubicBezTo>
                    <a:cubicBezTo>
                      <a:pt x="97" y="1087"/>
                      <a:pt x="116" y="1060"/>
                      <a:pt x="94" y="1043"/>
                    </a:cubicBezTo>
                    <a:cubicBezTo>
                      <a:pt x="82" y="1034"/>
                      <a:pt x="78" y="1021"/>
                      <a:pt x="87" y="1008"/>
                    </a:cubicBezTo>
                    <a:cubicBezTo>
                      <a:pt x="92" y="1000"/>
                      <a:pt x="101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8" y="996"/>
                      <a:pt x="107" y="996"/>
                      <a:pt x="107" y="995"/>
                    </a:cubicBezTo>
                    <a:cubicBezTo>
                      <a:pt x="112" y="998"/>
                      <a:pt x="117" y="999"/>
                      <a:pt x="124" y="1001"/>
                    </a:cubicBezTo>
                    <a:cubicBezTo>
                      <a:pt x="137" y="1003"/>
                      <a:pt x="148" y="1002"/>
                      <a:pt x="161" y="997"/>
                    </a:cubicBezTo>
                    <a:cubicBezTo>
                      <a:pt x="162" y="997"/>
                      <a:pt x="162" y="997"/>
                      <a:pt x="162" y="997"/>
                    </a:cubicBezTo>
                    <a:cubicBezTo>
                      <a:pt x="154" y="1007"/>
                      <a:pt x="136" y="1018"/>
                      <a:pt x="124" y="1019"/>
                    </a:cubicBezTo>
                    <a:cubicBezTo>
                      <a:pt x="124" y="1019"/>
                      <a:pt x="124" y="1020"/>
                      <a:pt x="124" y="1021"/>
                    </a:cubicBezTo>
                    <a:cubicBezTo>
                      <a:pt x="134" y="1021"/>
                      <a:pt x="150" y="1013"/>
                      <a:pt x="160" y="1004"/>
                    </a:cubicBezTo>
                    <a:cubicBezTo>
                      <a:pt x="159" y="1006"/>
                      <a:pt x="158" y="1007"/>
                      <a:pt x="158" y="1009"/>
                    </a:cubicBezTo>
                    <a:cubicBezTo>
                      <a:pt x="158" y="1009"/>
                      <a:pt x="158" y="1009"/>
                      <a:pt x="158" y="1009"/>
                    </a:cubicBezTo>
                    <a:cubicBezTo>
                      <a:pt x="154" y="1018"/>
                      <a:pt x="152" y="1026"/>
                      <a:pt x="151" y="1034"/>
                    </a:cubicBezTo>
                    <a:cubicBezTo>
                      <a:pt x="149" y="1044"/>
                      <a:pt x="151" y="1057"/>
                      <a:pt x="144" y="1064"/>
                    </a:cubicBezTo>
                    <a:cubicBezTo>
                      <a:pt x="138" y="1070"/>
                      <a:pt x="129" y="1073"/>
                      <a:pt x="121" y="1069"/>
                    </a:cubicBezTo>
                    <a:cubicBezTo>
                      <a:pt x="113" y="1066"/>
                      <a:pt x="107" y="1060"/>
                      <a:pt x="106" y="1051"/>
                    </a:cubicBezTo>
                    <a:cubicBezTo>
                      <a:pt x="106" y="1044"/>
                      <a:pt x="110" y="1037"/>
                      <a:pt x="116" y="1035"/>
                    </a:cubicBezTo>
                    <a:cubicBezTo>
                      <a:pt x="121" y="1032"/>
                      <a:pt x="127" y="1033"/>
                      <a:pt x="131" y="1037"/>
                    </a:cubicBezTo>
                    <a:cubicBezTo>
                      <a:pt x="128" y="1035"/>
                      <a:pt x="124" y="1035"/>
                      <a:pt x="120" y="1037"/>
                    </a:cubicBezTo>
                    <a:cubicBezTo>
                      <a:pt x="116" y="1040"/>
                      <a:pt x="116" y="1046"/>
                      <a:pt x="119" y="1050"/>
                    </a:cubicBezTo>
                    <a:cubicBezTo>
                      <a:pt x="122" y="1054"/>
                      <a:pt x="128" y="1054"/>
                      <a:pt x="131" y="1051"/>
                    </a:cubicBezTo>
                    <a:cubicBezTo>
                      <a:pt x="135" y="1049"/>
                      <a:pt x="136" y="1044"/>
                      <a:pt x="134" y="1040"/>
                    </a:cubicBezTo>
                    <a:cubicBezTo>
                      <a:pt x="132" y="1037"/>
                      <a:pt x="130" y="1036"/>
                      <a:pt x="128" y="1034"/>
                    </a:cubicBezTo>
                    <a:cubicBezTo>
                      <a:pt x="125" y="1032"/>
                      <a:pt x="120" y="1032"/>
                      <a:pt x="116" y="1034"/>
                    </a:cubicBezTo>
                    <a:cubicBezTo>
                      <a:pt x="109" y="1037"/>
                      <a:pt x="105" y="1043"/>
                      <a:pt x="105" y="1051"/>
                    </a:cubicBezTo>
                    <a:cubicBezTo>
                      <a:pt x="106" y="1060"/>
                      <a:pt x="112" y="1068"/>
                      <a:pt x="120" y="1071"/>
                    </a:cubicBezTo>
                    <a:cubicBezTo>
                      <a:pt x="129" y="1074"/>
                      <a:pt x="139" y="1072"/>
                      <a:pt x="145" y="1066"/>
                    </a:cubicBezTo>
                    <a:cubicBezTo>
                      <a:pt x="147" y="1064"/>
                      <a:pt x="149" y="1062"/>
                      <a:pt x="150" y="1059"/>
                    </a:cubicBezTo>
                    <a:cubicBezTo>
                      <a:pt x="150" y="1061"/>
                      <a:pt x="150" y="1062"/>
                      <a:pt x="150" y="1063"/>
                    </a:cubicBezTo>
                    <a:cubicBezTo>
                      <a:pt x="152" y="1084"/>
                      <a:pt x="163" y="1104"/>
                      <a:pt x="155" y="1125"/>
                    </a:cubicBezTo>
                    <a:cubicBezTo>
                      <a:pt x="156" y="1125"/>
                      <a:pt x="157" y="1125"/>
                      <a:pt x="157" y="1126"/>
                    </a:cubicBezTo>
                    <a:cubicBezTo>
                      <a:pt x="159" y="1123"/>
                      <a:pt x="160" y="1120"/>
                      <a:pt x="161" y="1116"/>
                    </a:cubicBezTo>
                    <a:cubicBezTo>
                      <a:pt x="162" y="1111"/>
                      <a:pt x="162" y="1107"/>
                      <a:pt x="162" y="1103"/>
                    </a:cubicBezTo>
                    <a:cubicBezTo>
                      <a:pt x="164" y="1107"/>
                      <a:pt x="167" y="1110"/>
                      <a:pt x="170" y="1114"/>
                    </a:cubicBezTo>
                    <a:cubicBezTo>
                      <a:pt x="177" y="1121"/>
                      <a:pt x="184" y="1125"/>
                      <a:pt x="193" y="1129"/>
                    </a:cubicBezTo>
                    <a:cubicBezTo>
                      <a:pt x="196" y="1130"/>
                      <a:pt x="199" y="1132"/>
                      <a:pt x="203" y="1132"/>
                    </a:cubicBezTo>
                    <a:cubicBezTo>
                      <a:pt x="211" y="1134"/>
                      <a:pt x="217" y="1135"/>
                      <a:pt x="225" y="1134"/>
                    </a:cubicBezTo>
                    <a:cubicBezTo>
                      <a:pt x="234" y="1132"/>
                      <a:pt x="239" y="1129"/>
                      <a:pt x="246" y="1124"/>
                    </a:cubicBezTo>
                    <a:cubicBezTo>
                      <a:pt x="252" y="1119"/>
                      <a:pt x="256" y="1113"/>
                      <a:pt x="258" y="1105"/>
                    </a:cubicBezTo>
                    <a:cubicBezTo>
                      <a:pt x="262" y="1093"/>
                      <a:pt x="256" y="1080"/>
                      <a:pt x="246" y="1072"/>
                    </a:cubicBezTo>
                    <a:cubicBezTo>
                      <a:pt x="236" y="1064"/>
                      <a:pt x="222" y="1061"/>
                      <a:pt x="208" y="1061"/>
                    </a:cubicBezTo>
                    <a:cubicBezTo>
                      <a:pt x="234" y="1074"/>
                      <a:pt x="224" y="1095"/>
                      <a:pt x="227" y="1107"/>
                    </a:cubicBezTo>
                    <a:cubicBezTo>
                      <a:pt x="232" y="1122"/>
                      <a:pt x="246" y="1122"/>
                      <a:pt x="254" y="1114"/>
                    </a:cubicBezTo>
                    <a:cubicBezTo>
                      <a:pt x="254" y="1114"/>
                      <a:pt x="254" y="1114"/>
                      <a:pt x="254" y="1114"/>
                    </a:cubicBezTo>
                    <a:cubicBezTo>
                      <a:pt x="251" y="1117"/>
                      <a:pt x="249" y="1120"/>
                      <a:pt x="245" y="1123"/>
                    </a:cubicBezTo>
                    <a:cubicBezTo>
                      <a:pt x="239" y="1128"/>
                      <a:pt x="233" y="1130"/>
                      <a:pt x="225" y="1132"/>
                    </a:cubicBezTo>
                    <a:cubicBezTo>
                      <a:pt x="217" y="1133"/>
                      <a:pt x="211" y="1132"/>
                      <a:pt x="203" y="1130"/>
                    </a:cubicBezTo>
                    <a:cubicBezTo>
                      <a:pt x="191" y="1127"/>
                      <a:pt x="183" y="1121"/>
                      <a:pt x="174" y="1113"/>
                    </a:cubicBezTo>
                    <a:cubicBezTo>
                      <a:pt x="177" y="1116"/>
                      <a:pt x="180" y="1118"/>
                      <a:pt x="183" y="1119"/>
                    </a:cubicBezTo>
                    <a:cubicBezTo>
                      <a:pt x="193" y="1124"/>
                      <a:pt x="207" y="1122"/>
                      <a:pt x="212" y="1112"/>
                    </a:cubicBezTo>
                    <a:cubicBezTo>
                      <a:pt x="215" y="1107"/>
                      <a:pt x="214" y="1101"/>
                      <a:pt x="211" y="1097"/>
                    </a:cubicBezTo>
                    <a:cubicBezTo>
                      <a:pt x="208" y="1094"/>
                      <a:pt x="205" y="1093"/>
                      <a:pt x="201" y="1093"/>
                    </a:cubicBezTo>
                    <a:cubicBezTo>
                      <a:pt x="197" y="1093"/>
                      <a:pt x="193" y="1095"/>
                      <a:pt x="191" y="1098"/>
                    </a:cubicBezTo>
                    <a:cubicBezTo>
                      <a:pt x="188" y="1103"/>
                      <a:pt x="188" y="1109"/>
                      <a:pt x="193" y="1112"/>
                    </a:cubicBezTo>
                    <a:cubicBezTo>
                      <a:pt x="195" y="1114"/>
                      <a:pt x="199" y="1114"/>
                      <a:pt x="201" y="1112"/>
                    </a:cubicBezTo>
                    <a:cubicBezTo>
                      <a:pt x="203" y="1111"/>
                      <a:pt x="203" y="1109"/>
                      <a:pt x="202" y="1107"/>
                    </a:cubicBezTo>
                    <a:cubicBezTo>
                      <a:pt x="202" y="1108"/>
                      <a:pt x="201" y="1110"/>
                      <a:pt x="200" y="1110"/>
                    </a:cubicBezTo>
                    <a:cubicBezTo>
                      <a:pt x="197" y="1111"/>
                      <a:pt x="194" y="1109"/>
                      <a:pt x="194" y="1106"/>
                    </a:cubicBezTo>
                    <a:cubicBezTo>
                      <a:pt x="194" y="1105"/>
                      <a:pt x="195" y="1103"/>
                      <a:pt x="197" y="1101"/>
                    </a:cubicBezTo>
                    <a:cubicBezTo>
                      <a:pt x="200" y="1100"/>
                      <a:pt x="202" y="1100"/>
                      <a:pt x="205" y="1102"/>
                    </a:cubicBezTo>
                    <a:cubicBezTo>
                      <a:pt x="207" y="1104"/>
                      <a:pt x="208" y="1108"/>
                      <a:pt x="206" y="1111"/>
                    </a:cubicBezTo>
                    <a:cubicBezTo>
                      <a:pt x="202" y="1119"/>
                      <a:pt x="188" y="1119"/>
                      <a:pt x="181" y="1116"/>
                    </a:cubicBezTo>
                    <a:cubicBezTo>
                      <a:pt x="155" y="1103"/>
                      <a:pt x="150" y="1059"/>
                      <a:pt x="155" y="1031"/>
                    </a:cubicBezTo>
                    <a:cubicBezTo>
                      <a:pt x="156" y="1040"/>
                      <a:pt x="159" y="1049"/>
                      <a:pt x="166" y="1056"/>
                    </a:cubicBezTo>
                    <a:cubicBezTo>
                      <a:pt x="169" y="1060"/>
                      <a:pt x="173" y="1063"/>
                      <a:pt x="179" y="1064"/>
                    </a:cubicBezTo>
                    <a:cubicBezTo>
                      <a:pt x="174" y="1062"/>
                      <a:pt x="170" y="1058"/>
                      <a:pt x="167" y="1055"/>
                    </a:cubicBezTo>
                    <a:cubicBezTo>
                      <a:pt x="160" y="1046"/>
                      <a:pt x="157" y="1035"/>
                      <a:pt x="158" y="1024"/>
                    </a:cubicBezTo>
                    <a:cubicBezTo>
                      <a:pt x="159" y="1016"/>
                      <a:pt x="161" y="1009"/>
                      <a:pt x="165" y="1003"/>
                    </a:cubicBezTo>
                    <a:cubicBezTo>
                      <a:pt x="172" y="991"/>
                      <a:pt x="182" y="984"/>
                      <a:pt x="190" y="973"/>
                    </a:cubicBezTo>
                    <a:cubicBezTo>
                      <a:pt x="191" y="973"/>
                      <a:pt x="191" y="973"/>
                      <a:pt x="191" y="973"/>
                    </a:cubicBezTo>
                    <a:cubicBezTo>
                      <a:pt x="195" y="966"/>
                      <a:pt x="198" y="960"/>
                      <a:pt x="201" y="953"/>
                    </a:cubicBezTo>
                    <a:cubicBezTo>
                      <a:pt x="202" y="951"/>
                      <a:pt x="208" y="934"/>
                      <a:pt x="206" y="932"/>
                    </a:cubicBezTo>
                    <a:cubicBezTo>
                      <a:pt x="204" y="933"/>
                      <a:pt x="201" y="944"/>
                      <a:pt x="200" y="946"/>
                    </a:cubicBezTo>
                    <a:cubicBezTo>
                      <a:pt x="196" y="954"/>
                      <a:pt x="192" y="962"/>
                      <a:pt x="187" y="970"/>
                    </a:cubicBezTo>
                    <a:cubicBezTo>
                      <a:pt x="186" y="971"/>
                      <a:pt x="186" y="971"/>
                      <a:pt x="186" y="971"/>
                    </a:cubicBezTo>
                    <a:cubicBezTo>
                      <a:pt x="179" y="981"/>
                      <a:pt x="172" y="988"/>
                      <a:pt x="160" y="994"/>
                    </a:cubicBezTo>
                    <a:cubicBezTo>
                      <a:pt x="146" y="1000"/>
                      <a:pt x="129" y="1001"/>
                      <a:pt x="116" y="993"/>
                    </a:cubicBezTo>
                    <a:cubicBezTo>
                      <a:pt x="109" y="989"/>
                      <a:pt x="101" y="978"/>
                      <a:pt x="106" y="969"/>
                    </a:cubicBezTo>
                    <a:cubicBezTo>
                      <a:pt x="107" y="966"/>
                      <a:pt x="111" y="965"/>
                      <a:pt x="114" y="966"/>
                    </a:cubicBezTo>
                    <a:cubicBezTo>
                      <a:pt x="117" y="966"/>
                      <a:pt x="119" y="969"/>
                      <a:pt x="119" y="972"/>
                    </a:cubicBezTo>
                    <a:cubicBezTo>
                      <a:pt x="119" y="974"/>
                      <a:pt x="118" y="976"/>
                      <a:pt x="116" y="977"/>
                    </a:cubicBezTo>
                    <a:cubicBezTo>
                      <a:pt x="114" y="979"/>
                      <a:pt x="111" y="978"/>
                      <a:pt x="110" y="975"/>
                    </a:cubicBezTo>
                    <a:cubicBezTo>
                      <a:pt x="110" y="973"/>
                      <a:pt x="110" y="972"/>
                      <a:pt x="111" y="971"/>
                    </a:cubicBezTo>
                    <a:cubicBezTo>
                      <a:pt x="109" y="970"/>
                      <a:pt x="108" y="972"/>
                      <a:pt x="108" y="974"/>
                    </a:cubicBezTo>
                    <a:cubicBezTo>
                      <a:pt x="107" y="978"/>
                      <a:pt x="109" y="980"/>
                      <a:pt x="112" y="982"/>
                    </a:cubicBezTo>
                    <a:cubicBezTo>
                      <a:pt x="118" y="983"/>
                      <a:pt x="123" y="980"/>
                      <a:pt x="125" y="975"/>
                    </a:cubicBezTo>
                    <a:cubicBezTo>
                      <a:pt x="126" y="972"/>
                      <a:pt x="126" y="967"/>
                      <a:pt x="124" y="964"/>
                    </a:cubicBezTo>
                    <a:cubicBezTo>
                      <a:pt x="122" y="960"/>
                      <a:pt x="118" y="958"/>
                      <a:pt x="115" y="958"/>
                    </a:cubicBezTo>
                    <a:cubicBezTo>
                      <a:pt x="109" y="958"/>
                      <a:pt x="104" y="960"/>
                      <a:pt x="102" y="965"/>
                    </a:cubicBezTo>
                    <a:cubicBezTo>
                      <a:pt x="96" y="975"/>
                      <a:pt x="102" y="987"/>
                      <a:pt x="112" y="993"/>
                    </a:cubicBezTo>
                    <a:cubicBezTo>
                      <a:pt x="115" y="995"/>
                      <a:pt x="118" y="996"/>
                      <a:pt x="122" y="997"/>
                    </a:cubicBezTo>
                    <a:cubicBezTo>
                      <a:pt x="110" y="995"/>
                      <a:pt x="101" y="991"/>
                      <a:pt x="91" y="983"/>
                    </a:cubicBezTo>
                    <a:cubicBezTo>
                      <a:pt x="85" y="978"/>
                      <a:pt x="82" y="973"/>
                      <a:pt x="78" y="966"/>
                    </a:cubicBezTo>
                    <a:cubicBezTo>
                      <a:pt x="75" y="958"/>
                      <a:pt x="73" y="952"/>
                      <a:pt x="74" y="944"/>
                    </a:cubicBezTo>
                    <a:cubicBezTo>
                      <a:pt x="74" y="939"/>
                      <a:pt x="75" y="936"/>
                      <a:pt x="77" y="932"/>
                    </a:cubicBezTo>
                    <a:cubicBezTo>
                      <a:pt x="77" y="932"/>
                      <a:pt x="77" y="932"/>
                      <a:pt x="77" y="932"/>
                    </a:cubicBezTo>
                    <a:cubicBezTo>
                      <a:pt x="74" y="943"/>
                      <a:pt x="82" y="955"/>
                      <a:pt x="97" y="950"/>
                    </a:cubicBezTo>
                    <a:cubicBezTo>
                      <a:pt x="109" y="946"/>
                      <a:pt x="120" y="926"/>
                      <a:pt x="146" y="940"/>
                    </a:cubicBezTo>
                    <a:cubicBezTo>
                      <a:pt x="138" y="928"/>
                      <a:pt x="128" y="918"/>
                      <a:pt x="116" y="914"/>
                    </a:cubicBezTo>
                    <a:cubicBezTo>
                      <a:pt x="103" y="910"/>
                      <a:pt x="89" y="913"/>
                      <a:pt x="81" y="923"/>
                    </a:cubicBezTo>
                    <a:cubicBezTo>
                      <a:pt x="76" y="929"/>
                      <a:pt x="73" y="936"/>
                      <a:pt x="72" y="944"/>
                    </a:cubicBezTo>
                    <a:cubicBezTo>
                      <a:pt x="72" y="952"/>
                      <a:pt x="73" y="959"/>
                      <a:pt x="76" y="967"/>
                    </a:cubicBezTo>
                    <a:cubicBezTo>
                      <a:pt x="80" y="974"/>
                      <a:pt x="84" y="979"/>
                      <a:pt x="90" y="985"/>
                    </a:cubicBezTo>
                    <a:cubicBezTo>
                      <a:pt x="93" y="987"/>
                      <a:pt x="95" y="989"/>
                      <a:pt x="98" y="991"/>
                    </a:cubicBezTo>
                    <a:cubicBezTo>
                      <a:pt x="100" y="992"/>
                      <a:pt x="101" y="993"/>
                      <a:pt x="103" y="993"/>
                    </a:cubicBezTo>
                    <a:cubicBezTo>
                      <a:pt x="83" y="985"/>
                      <a:pt x="63" y="996"/>
                      <a:pt x="52" y="1014"/>
                    </a:cubicBezTo>
                    <a:cubicBezTo>
                      <a:pt x="52" y="1014"/>
                      <a:pt x="52" y="1014"/>
                      <a:pt x="52" y="1014"/>
                    </a:cubicBezTo>
                    <a:cubicBezTo>
                      <a:pt x="51" y="1016"/>
                      <a:pt x="50" y="1017"/>
                      <a:pt x="49" y="1019"/>
                    </a:cubicBezTo>
                    <a:cubicBezTo>
                      <a:pt x="39" y="1040"/>
                      <a:pt x="41" y="1068"/>
                      <a:pt x="52" y="1091"/>
                    </a:cubicBezTo>
                    <a:close/>
                    <a:moveTo>
                      <a:pt x="53" y="1110"/>
                    </a:moveTo>
                    <a:cubicBezTo>
                      <a:pt x="56" y="1105"/>
                      <a:pt x="65" y="1104"/>
                      <a:pt x="69" y="1105"/>
                    </a:cubicBezTo>
                    <a:cubicBezTo>
                      <a:pt x="73" y="1099"/>
                      <a:pt x="63" y="1088"/>
                      <a:pt x="54" y="1094"/>
                    </a:cubicBezTo>
                    <a:cubicBezTo>
                      <a:pt x="48" y="1097"/>
                      <a:pt x="47" y="1106"/>
                      <a:pt x="53" y="1110"/>
                    </a:cubicBezTo>
                    <a:close/>
                    <a:moveTo>
                      <a:pt x="44" y="1100"/>
                    </a:moveTo>
                    <a:cubicBezTo>
                      <a:pt x="38" y="1108"/>
                      <a:pt x="34" y="1121"/>
                      <a:pt x="35" y="1130"/>
                    </a:cubicBezTo>
                    <a:cubicBezTo>
                      <a:pt x="35" y="1140"/>
                      <a:pt x="38" y="1151"/>
                      <a:pt x="43" y="1160"/>
                    </a:cubicBezTo>
                    <a:cubicBezTo>
                      <a:pt x="51" y="1176"/>
                      <a:pt x="64" y="1191"/>
                      <a:pt x="64" y="1210"/>
                    </a:cubicBezTo>
                    <a:cubicBezTo>
                      <a:pt x="63" y="1226"/>
                      <a:pt x="51" y="1237"/>
                      <a:pt x="40" y="1238"/>
                    </a:cubicBezTo>
                    <a:cubicBezTo>
                      <a:pt x="31" y="1239"/>
                      <a:pt x="21" y="1233"/>
                      <a:pt x="17" y="1223"/>
                    </a:cubicBezTo>
                    <a:cubicBezTo>
                      <a:pt x="15" y="1216"/>
                      <a:pt x="16" y="1205"/>
                      <a:pt x="25" y="1202"/>
                    </a:cubicBezTo>
                    <a:cubicBezTo>
                      <a:pt x="29" y="1201"/>
                      <a:pt x="33" y="1203"/>
                      <a:pt x="33" y="1206"/>
                    </a:cubicBezTo>
                    <a:cubicBezTo>
                      <a:pt x="29" y="1206"/>
                      <a:pt x="26" y="1210"/>
                      <a:pt x="27" y="1215"/>
                    </a:cubicBezTo>
                    <a:cubicBezTo>
                      <a:pt x="28" y="1217"/>
                      <a:pt x="31" y="1221"/>
                      <a:pt x="33" y="1222"/>
                    </a:cubicBezTo>
                    <a:cubicBezTo>
                      <a:pt x="38" y="1224"/>
                      <a:pt x="44" y="1223"/>
                      <a:pt x="48" y="1219"/>
                    </a:cubicBezTo>
                    <a:cubicBezTo>
                      <a:pt x="55" y="1208"/>
                      <a:pt x="46" y="1189"/>
                      <a:pt x="39" y="1178"/>
                    </a:cubicBezTo>
                    <a:cubicBezTo>
                      <a:pt x="28" y="1162"/>
                      <a:pt x="23" y="1144"/>
                      <a:pt x="27" y="1125"/>
                    </a:cubicBezTo>
                    <a:cubicBezTo>
                      <a:pt x="29" y="1114"/>
                      <a:pt x="34" y="1105"/>
                      <a:pt x="44" y="1100"/>
                    </a:cubicBezTo>
                    <a:close/>
                    <a:moveTo>
                      <a:pt x="124" y="913"/>
                    </a:moveTo>
                    <a:cubicBezTo>
                      <a:pt x="111" y="906"/>
                      <a:pt x="116" y="893"/>
                      <a:pt x="118" y="883"/>
                    </a:cubicBezTo>
                    <a:cubicBezTo>
                      <a:pt x="120" y="873"/>
                      <a:pt x="117" y="861"/>
                      <a:pt x="105" y="860"/>
                    </a:cubicBezTo>
                    <a:cubicBezTo>
                      <a:pt x="106" y="873"/>
                      <a:pt x="98" y="872"/>
                      <a:pt x="95" y="885"/>
                    </a:cubicBezTo>
                    <a:cubicBezTo>
                      <a:pt x="92" y="896"/>
                      <a:pt x="103" y="912"/>
                      <a:pt x="124" y="913"/>
                    </a:cubicBezTo>
                    <a:close/>
                    <a:moveTo>
                      <a:pt x="156" y="830"/>
                    </a:moveTo>
                    <a:cubicBezTo>
                      <a:pt x="125" y="832"/>
                      <a:pt x="125" y="795"/>
                      <a:pt x="138" y="782"/>
                    </a:cubicBezTo>
                    <a:cubicBezTo>
                      <a:pt x="132" y="796"/>
                      <a:pt x="142" y="824"/>
                      <a:pt x="156" y="830"/>
                    </a:cubicBezTo>
                    <a:close/>
                    <a:moveTo>
                      <a:pt x="175" y="831"/>
                    </a:moveTo>
                    <a:cubicBezTo>
                      <a:pt x="169" y="850"/>
                      <a:pt x="150" y="863"/>
                      <a:pt x="135" y="863"/>
                    </a:cubicBezTo>
                    <a:cubicBezTo>
                      <a:pt x="100" y="863"/>
                      <a:pt x="101" y="826"/>
                      <a:pt x="132" y="834"/>
                    </a:cubicBezTo>
                    <a:cubicBezTo>
                      <a:pt x="148" y="838"/>
                      <a:pt x="159" y="840"/>
                      <a:pt x="175" y="831"/>
                    </a:cubicBezTo>
                    <a:close/>
                    <a:moveTo>
                      <a:pt x="215" y="682"/>
                    </a:moveTo>
                    <a:cubicBezTo>
                      <a:pt x="181" y="687"/>
                      <a:pt x="167" y="714"/>
                      <a:pt x="162" y="741"/>
                    </a:cubicBezTo>
                    <a:cubicBezTo>
                      <a:pt x="159" y="756"/>
                      <a:pt x="162" y="777"/>
                      <a:pt x="150" y="788"/>
                    </a:cubicBezTo>
                    <a:cubicBezTo>
                      <a:pt x="173" y="794"/>
                      <a:pt x="176" y="747"/>
                      <a:pt x="179" y="732"/>
                    </a:cubicBezTo>
                    <a:cubicBezTo>
                      <a:pt x="184" y="708"/>
                      <a:pt x="196" y="689"/>
                      <a:pt x="215" y="682"/>
                    </a:cubicBezTo>
                    <a:close/>
                    <a:moveTo>
                      <a:pt x="721" y="1090"/>
                    </a:moveTo>
                    <a:cubicBezTo>
                      <a:pt x="714" y="1115"/>
                      <a:pt x="742" y="1138"/>
                      <a:pt x="749" y="1151"/>
                    </a:cubicBezTo>
                    <a:cubicBezTo>
                      <a:pt x="759" y="1171"/>
                      <a:pt x="742" y="1183"/>
                      <a:pt x="728" y="1165"/>
                    </a:cubicBezTo>
                    <a:cubicBezTo>
                      <a:pt x="715" y="1147"/>
                      <a:pt x="710" y="1112"/>
                      <a:pt x="721" y="1090"/>
                    </a:cubicBezTo>
                    <a:close/>
                    <a:moveTo>
                      <a:pt x="815" y="1209"/>
                    </a:moveTo>
                    <a:cubicBezTo>
                      <a:pt x="832" y="1181"/>
                      <a:pt x="863" y="1186"/>
                      <a:pt x="877" y="1179"/>
                    </a:cubicBezTo>
                    <a:cubicBezTo>
                      <a:pt x="892" y="1172"/>
                      <a:pt x="887" y="1156"/>
                      <a:pt x="869" y="1159"/>
                    </a:cubicBezTo>
                    <a:cubicBezTo>
                      <a:pt x="846" y="1164"/>
                      <a:pt x="823" y="1185"/>
                      <a:pt x="815" y="1209"/>
                    </a:cubicBezTo>
                    <a:close/>
                    <a:moveTo>
                      <a:pt x="413" y="964"/>
                    </a:moveTo>
                    <a:cubicBezTo>
                      <a:pt x="417" y="983"/>
                      <a:pt x="430" y="987"/>
                      <a:pt x="451" y="984"/>
                    </a:cubicBezTo>
                    <a:cubicBezTo>
                      <a:pt x="466" y="982"/>
                      <a:pt x="480" y="988"/>
                      <a:pt x="482" y="1000"/>
                    </a:cubicBezTo>
                    <a:cubicBezTo>
                      <a:pt x="487" y="992"/>
                      <a:pt x="484" y="978"/>
                      <a:pt x="474" y="973"/>
                    </a:cubicBezTo>
                    <a:cubicBezTo>
                      <a:pt x="460" y="966"/>
                      <a:pt x="446" y="976"/>
                      <a:pt x="430" y="974"/>
                    </a:cubicBezTo>
                    <a:cubicBezTo>
                      <a:pt x="426" y="974"/>
                      <a:pt x="418" y="971"/>
                      <a:pt x="413" y="964"/>
                    </a:cubicBezTo>
                    <a:close/>
                    <a:moveTo>
                      <a:pt x="650" y="1238"/>
                    </a:moveTo>
                    <a:cubicBezTo>
                      <a:pt x="650" y="1241"/>
                      <a:pt x="648" y="1242"/>
                      <a:pt x="646" y="1243"/>
                    </a:cubicBezTo>
                    <a:cubicBezTo>
                      <a:pt x="644" y="1243"/>
                      <a:pt x="642" y="1241"/>
                      <a:pt x="642" y="1239"/>
                    </a:cubicBezTo>
                    <a:cubicBezTo>
                      <a:pt x="642" y="1237"/>
                      <a:pt x="644" y="1235"/>
                      <a:pt x="646" y="1235"/>
                    </a:cubicBezTo>
                    <a:cubicBezTo>
                      <a:pt x="648" y="1235"/>
                      <a:pt x="650" y="1236"/>
                      <a:pt x="650" y="1238"/>
                    </a:cubicBezTo>
                    <a:close/>
                    <a:moveTo>
                      <a:pt x="638" y="1221"/>
                    </a:moveTo>
                    <a:cubicBezTo>
                      <a:pt x="638" y="1225"/>
                      <a:pt x="635" y="1229"/>
                      <a:pt x="631" y="1229"/>
                    </a:cubicBezTo>
                    <a:cubicBezTo>
                      <a:pt x="627" y="1229"/>
                      <a:pt x="623" y="1226"/>
                      <a:pt x="623" y="1222"/>
                    </a:cubicBezTo>
                    <a:cubicBezTo>
                      <a:pt x="623" y="1218"/>
                      <a:pt x="626" y="1214"/>
                      <a:pt x="630" y="1214"/>
                    </a:cubicBezTo>
                    <a:cubicBezTo>
                      <a:pt x="634" y="1213"/>
                      <a:pt x="638" y="1217"/>
                      <a:pt x="638" y="1221"/>
                    </a:cubicBezTo>
                    <a:close/>
                    <a:moveTo>
                      <a:pt x="647" y="1229"/>
                    </a:moveTo>
                    <a:cubicBezTo>
                      <a:pt x="647" y="1232"/>
                      <a:pt x="645" y="1234"/>
                      <a:pt x="642" y="1235"/>
                    </a:cubicBezTo>
                    <a:cubicBezTo>
                      <a:pt x="640" y="1235"/>
                      <a:pt x="637" y="1233"/>
                      <a:pt x="637" y="1230"/>
                    </a:cubicBezTo>
                    <a:cubicBezTo>
                      <a:pt x="637" y="1227"/>
                      <a:pt x="639" y="1225"/>
                      <a:pt x="642" y="1225"/>
                    </a:cubicBezTo>
                    <a:cubicBezTo>
                      <a:pt x="644" y="1225"/>
                      <a:pt x="647" y="1227"/>
                      <a:pt x="647" y="1229"/>
                    </a:cubicBezTo>
                    <a:close/>
                    <a:moveTo>
                      <a:pt x="598" y="917"/>
                    </a:moveTo>
                    <a:cubicBezTo>
                      <a:pt x="595" y="920"/>
                      <a:pt x="594" y="923"/>
                      <a:pt x="595" y="926"/>
                    </a:cubicBezTo>
                    <a:cubicBezTo>
                      <a:pt x="595" y="929"/>
                      <a:pt x="598" y="933"/>
                      <a:pt x="603" y="934"/>
                    </a:cubicBezTo>
                    <a:cubicBezTo>
                      <a:pt x="608" y="936"/>
                      <a:pt x="613" y="933"/>
                      <a:pt x="615" y="929"/>
                    </a:cubicBezTo>
                    <a:cubicBezTo>
                      <a:pt x="618" y="922"/>
                      <a:pt x="612" y="918"/>
                      <a:pt x="611" y="914"/>
                    </a:cubicBezTo>
                    <a:cubicBezTo>
                      <a:pt x="609" y="909"/>
                      <a:pt x="613" y="902"/>
                      <a:pt x="619" y="899"/>
                    </a:cubicBezTo>
                    <a:cubicBezTo>
                      <a:pt x="627" y="895"/>
                      <a:pt x="635" y="895"/>
                      <a:pt x="641" y="901"/>
                    </a:cubicBezTo>
                    <a:cubicBezTo>
                      <a:pt x="645" y="905"/>
                      <a:pt x="646" y="910"/>
                      <a:pt x="642" y="914"/>
                    </a:cubicBezTo>
                    <a:cubicBezTo>
                      <a:pt x="642" y="909"/>
                      <a:pt x="635" y="906"/>
                      <a:pt x="631" y="911"/>
                    </a:cubicBezTo>
                    <a:cubicBezTo>
                      <a:pt x="628" y="914"/>
                      <a:pt x="627" y="921"/>
                      <a:pt x="625" y="929"/>
                    </a:cubicBezTo>
                    <a:cubicBezTo>
                      <a:pt x="623" y="937"/>
                      <a:pt x="620" y="944"/>
                      <a:pt x="615" y="948"/>
                    </a:cubicBezTo>
                    <a:cubicBezTo>
                      <a:pt x="604" y="957"/>
                      <a:pt x="587" y="954"/>
                      <a:pt x="581" y="942"/>
                    </a:cubicBezTo>
                    <a:cubicBezTo>
                      <a:pt x="577" y="935"/>
                      <a:pt x="578" y="928"/>
                      <a:pt x="580" y="922"/>
                    </a:cubicBezTo>
                    <a:cubicBezTo>
                      <a:pt x="582" y="914"/>
                      <a:pt x="591" y="898"/>
                      <a:pt x="588" y="889"/>
                    </a:cubicBezTo>
                    <a:cubicBezTo>
                      <a:pt x="586" y="882"/>
                      <a:pt x="580" y="881"/>
                      <a:pt x="577" y="884"/>
                    </a:cubicBezTo>
                    <a:cubicBezTo>
                      <a:pt x="575" y="879"/>
                      <a:pt x="582" y="873"/>
                      <a:pt x="588" y="874"/>
                    </a:cubicBezTo>
                    <a:cubicBezTo>
                      <a:pt x="600" y="874"/>
                      <a:pt x="610" y="887"/>
                      <a:pt x="608" y="902"/>
                    </a:cubicBezTo>
                    <a:cubicBezTo>
                      <a:pt x="607" y="907"/>
                      <a:pt x="603" y="911"/>
                      <a:pt x="598" y="917"/>
                    </a:cubicBezTo>
                    <a:close/>
                    <a:moveTo>
                      <a:pt x="140" y="1151"/>
                    </a:moveTo>
                    <a:cubicBezTo>
                      <a:pt x="137" y="1150"/>
                      <a:pt x="135" y="1148"/>
                      <a:pt x="135" y="1145"/>
                    </a:cubicBezTo>
                    <a:cubicBezTo>
                      <a:pt x="136" y="1142"/>
                      <a:pt x="138" y="1140"/>
                      <a:pt x="141" y="1140"/>
                    </a:cubicBezTo>
                    <a:cubicBezTo>
                      <a:pt x="144" y="1140"/>
                      <a:pt x="146" y="1143"/>
                      <a:pt x="146" y="1146"/>
                    </a:cubicBezTo>
                    <a:cubicBezTo>
                      <a:pt x="146" y="1149"/>
                      <a:pt x="143" y="1151"/>
                      <a:pt x="140" y="1151"/>
                    </a:cubicBezTo>
                    <a:close/>
                    <a:moveTo>
                      <a:pt x="130" y="1152"/>
                    </a:moveTo>
                    <a:cubicBezTo>
                      <a:pt x="128" y="1152"/>
                      <a:pt x="126" y="1150"/>
                      <a:pt x="126" y="1148"/>
                    </a:cubicBezTo>
                    <a:cubicBezTo>
                      <a:pt x="126" y="1146"/>
                      <a:pt x="128" y="1144"/>
                      <a:pt x="131" y="1144"/>
                    </a:cubicBezTo>
                    <a:cubicBezTo>
                      <a:pt x="133" y="1144"/>
                      <a:pt x="135" y="1146"/>
                      <a:pt x="135" y="1149"/>
                    </a:cubicBezTo>
                    <a:cubicBezTo>
                      <a:pt x="134" y="1151"/>
                      <a:pt x="132" y="1153"/>
                      <a:pt x="130" y="1152"/>
                    </a:cubicBezTo>
                    <a:close/>
                    <a:moveTo>
                      <a:pt x="151" y="1142"/>
                    </a:moveTo>
                    <a:cubicBezTo>
                      <a:pt x="146" y="1142"/>
                      <a:pt x="143" y="1138"/>
                      <a:pt x="143" y="1133"/>
                    </a:cubicBezTo>
                    <a:cubicBezTo>
                      <a:pt x="144" y="1129"/>
                      <a:pt x="148" y="1125"/>
                      <a:pt x="152" y="1126"/>
                    </a:cubicBezTo>
                    <a:cubicBezTo>
                      <a:pt x="157" y="1126"/>
                      <a:pt x="160" y="1130"/>
                      <a:pt x="160" y="1135"/>
                    </a:cubicBezTo>
                    <a:cubicBezTo>
                      <a:pt x="160" y="1139"/>
                      <a:pt x="156" y="1143"/>
                      <a:pt x="151" y="1142"/>
                    </a:cubicBezTo>
                    <a:close/>
                    <a:moveTo>
                      <a:pt x="536" y="1011"/>
                    </a:moveTo>
                    <a:cubicBezTo>
                      <a:pt x="530" y="1015"/>
                      <a:pt x="523" y="1018"/>
                      <a:pt x="517" y="1017"/>
                    </a:cubicBezTo>
                    <a:cubicBezTo>
                      <a:pt x="510" y="1017"/>
                      <a:pt x="503" y="1012"/>
                      <a:pt x="501" y="1006"/>
                    </a:cubicBezTo>
                    <a:cubicBezTo>
                      <a:pt x="498" y="999"/>
                      <a:pt x="502" y="990"/>
                      <a:pt x="508" y="985"/>
                    </a:cubicBezTo>
                    <a:cubicBezTo>
                      <a:pt x="516" y="977"/>
                      <a:pt x="528" y="975"/>
                      <a:pt x="538" y="978"/>
                    </a:cubicBezTo>
                    <a:cubicBezTo>
                      <a:pt x="546" y="981"/>
                      <a:pt x="554" y="987"/>
                      <a:pt x="561" y="993"/>
                    </a:cubicBezTo>
                    <a:cubicBezTo>
                      <a:pt x="560" y="992"/>
                      <a:pt x="559" y="991"/>
                      <a:pt x="559" y="990"/>
                    </a:cubicBezTo>
                    <a:cubicBezTo>
                      <a:pt x="548" y="969"/>
                      <a:pt x="540" y="947"/>
                      <a:pt x="537" y="924"/>
                    </a:cubicBezTo>
                    <a:cubicBezTo>
                      <a:pt x="532" y="897"/>
                      <a:pt x="535" y="878"/>
                      <a:pt x="518" y="855"/>
                    </a:cubicBezTo>
                    <a:cubicBezTo>
                      <a:pt x="515" y="850"/>
                      <a:pt x="511" y="846"/>
                      <a:pt x="506" y="842"/>
                    </a:cubicBezTo>
                    <a:cubicBezTo>
                      <a:pt x="499" y="837"/>
                      <a:pt x="493" y="834"/>
                      <a:pt x="484" y="831"/>
                    </a:cubicBezTo>
                    <a:cubicBezTo>
                      <a:pt x="476" y="829"/>
                      <a:pt x="470" y="829"/>
                      <a:pt x="461" y="830"/>
                    </a:cubicBezTo>
                    <a:cubicBezTo>
                      <a:pt x="431" y="834"/>
                      <a:pt x="413" y="855"/>
                      <a:pt x="409" y="885"/>
                    </a:cubicBezTo>
                    <a:cubicBezTo>
                      <a:pt x="407" y="898"/>
                      <a:pt x="411" y="909"/>
                      <a:pt x="420" y="918"/>
                    </a:cubicBezTo>
                    <a:cubicBezTo>
                      <a:pt x="429" y="926"/>
                      <a:pt x="439" y="929"/>
                      <a:pt x="450" y="926"/>
                    </a:cubicBezTo>
                    <a:cubicBezTo>
                      <a:pt x="458" y="923"/>
                      <a:pt x="465" y="917"/>
                      <a:pt x="469" y="910"/>
                    </a:cubicBezTo>
                    <a:cubicBezTo>
                      <a:pt x="471" y="906"/>
                      <a:pt x="472" y="903"/>
                      <a:pt x="472" y="899"/>
                    </a:cubicBezTo>
                    <a:cubicBezTo>
                      <a:pt x="472" y="900"/>
                      <a:pt x="471" y="902"/>
                      <a:pt x="471" y="903"/>
                    </a:cubicBezTo>
                    <a:cubicBezTo>
                      <a:pt x="467" y="909"/>
                      <a:pt x="459" y="912"/>
                      <a:pt x="452" y="909"/>
                    </a:cubicBezTo>
                    <a:cubicBezTo>
                      <a:pt x="445" y="905"/>
                      <a:pt x="442" y="897"/>
                      <a:pt x="446" y="890"/>
                    </a:cubicBezTo>
                    <a:cubicBezTo>
                      <a:pt x="449" y="883"/>
                      <a:pt x="458" y="880"/>
                      <a:pt x="465" y="884"/>
                    </a:cubicBezTo>
                    <a:cubicBezTo>
                      <a:pt x="475" y="889"/>
                      <a:pt x="475" y="902"/>
                      <a:pt x="471" y="911"/>
                    </a:cubicBezTo>
                    <a:cubicBezTo>
                      <a:pt x="467" y="919"/>
                      <a:pt x="460" y="925"/>
                      <a:pt x="451" y="929"/>
                    </a:cubicBezTo>
                    <a:cubicBezTo>
                      <a:pt x="440" y="932"/>
                      <a:pt x="430" y="930"/>
                      <a:pt x="422" y="924"/>
                    </a:cubicBezTo>
                    <a:cubicBezTo>
                      <a:pt x="429" y="930"/>
                      <a:pt x="438" y="935"/>
                      <a:pt x="446" y="938"/>
                    </a:cubicBezTo>
                    <a:cubicBezTo>
                      <a:pt x="445" y="939"/>
                      <a:pt x="445" y="941"/>
                      <a:pt x="446" y="943"/>
                    </a:cubicBezTo>
                    <a:cubicBezTo>
                      <a:pt x="431" y="938"/>
                      <a:pt x="421" y="930"/>
                      <a:pt x="415" y="921"/>
                    </a:cubicBezTo>
                    <a:cubicBezTo>
                      <a:pt x="425" y="938"/>
                      <a:pt x="440" y="949"/>
                      <a:pt x="458" y="953"/>
                    </a:cubicBezTo>
                    <a:cubicBezTo>
                      <a:pt x="469" y="955"/>
                      <a:pt x="481" y="954"/>
                      <a:pt x="493" y="950"/>
                    </a:cubicBezTo>
                    <a:cubicBezTo>
                      <a:pt x="499" y="947"/>
                      <a:pt x="505" y="945"/>
                      <a:pt x="512" y="942"/>
                    </a:cubicBezTo>
                    <a:cubicBezTo>
                      <a:pt x="519" y="940"/>
                      <a:pt x="524" y="939"/>
                      <a:pt x="530" y="942"/>
                    </a:cubicBezTo>
                    <a:cubicBezTo>
                      <a:pt x="535" y="944"/>
                      <a:pt x="539" y="949"/>
                      <a:pt x="539" y="954"/>
                    </a:cubicBezTo>
                    <a:cubicBezTo>
                      <a:pt x="539" y="959"/>
                      <a:pt x="537" y="963"/>
                      <a:pt x="533" y="966"/>
                    </a:cubicBezTo>
                    <a:cubicBezTo>
                      <a:pt x="530" y="967"/>
                      <a:pt x="527" y="967"/>
                      <a:pt x="524" y="966"/>
                    </a:cubicBezTo>
                    <a:cubicBezTo>
                      <a:pt x="521" y="965"/>
                      <a:pt x="518" y="960"/>
                      <a:pt x="520" y="956"/>
                    </a:cubicBezTo>
                    <a:cubicBezTo>
                      <a:pt x="521" y="954"/>
                      <a:pt x="524" y="953"/>
                      <a:pt x="527" y="954"/>
                    </a:cubicBezTo>
                    <a:cubicBezTo>
                      <a:pt x="530" y="954"/>
                      <a:pt x="531" y="958"/>
                      <a:pt x="530" y="961"/>
                    </a:cubicBezTo>
                    <a:cubicBezTo>
                      <a:pt x="529" y="964"/>
                      <a:pt x="526" y="965"/>
                      <a:pt x="523" y="964"/>
                    </a:cubicBezTo>
                    <a:cubicBezTo>
                      <a:pt x="523" y="964"/>
                      <a:pt x="522" y="964"/>
                      <a:pt x="522" y="963"/>
                    </a:cubicBezTo>
                    <a:cubicBezTo>
                      <a:pt x="523" y="964"/>
                      <a:pt x="524" y="965"/>
                      <a:pt x="525" y="965"/>
                    </a:cubicBezTo>
                    <a:cubicBezTo>
                      <a:pt x="527" y="966"/>
                      <a:pt x="530" y="966"/>
                      <a:pt x="532" y="964"/>
                    </a:cubicBezTo>
                    <a:cubicBezTo>
                      <a:pt x="536" y="962"/>
                      <a:pt x="538" y="958"/>
                      <a:pt x="537" y="954"/>
                    </a:cubicBezTo>
                    <a:cubicBezTo>
                      <a:pt x="537" y="950"/>
                      <a:pt x="534" y="946"/>
                      <a:pt x="529" y="944"/>
                    </a:cubicBezTo>
                    <a:cubicBezTo>
                      <a:pt x="524" y="942"/>
                      <a:pt x="519" y="943"/>
                      <a:pt x="513" y="945"/>
                    </a:cubicBezTo>
                    <a:cubicBezTo>
                      <a:pt x="507" y="947"/>
                      <a:pt x="501" y="950"/>
                      <a:pt x="495" y="952"/>
                    </a:cubicBezTo>
                    <a:cubicBezTo>
                      <a:pt x="483" y="957"/>
                      <a:pt x="470" y="958"/>
                      <a:pt x="457" y="955"/>
                    </a:cubicBezTo>
                    <a:cubicBezTo>
                      <a:pt x="446" y="953"/>
                      <a:pt x="435" y="948"/>
                      <a:pt x="427" y="940"/>
                    </a:cubicBezTo>
                    <a:cubicBezTo>
                      <a:pt x="413" y="928"/>
                      <a:pt x="405" y="910"/>
                      <a:pt x="404" y="892"/>
                    </a:cubicBezTo>
                    <a:cubicBezTo>
                      <a:pt x="403" y="893"/>
                      <a:pt x="403" y="894"/>
                      <a:pt x="402" y="895"/>
                    </a:cubicBezTo>
                    <a:cubicBezTo>
                      <a:pt x="400" y="900"/>
                      <a:pt x="398" y="904"/>
                      <a:pt x="395" y="908"/>
                    </a:cubicBezTo>
                    <a:cubicBezTo>
                      <a:pt x="391" y="915"/>
                      <a:pt x="386" y="920"/>
                      <a:pt x="379" y="924"/>
                    </a:cubicBezTo>
                    <a:cubicBezTo>
                      <a:pt x="357" y="938"/>
                      <a:pt x="330" y="924"/>
                      <a:pt x="321" y="902"/>
                    </a:cubicBezTo>
                    <a:cubicBezTo>
                      <a:pt x="317" y="894"/>
                      <a:pt x="317" y="884"/>
                      <a:pt x="319" y="875"/>
                    </a:cubicBezTo>
                    <a:cubicBezTo>
                      <a:pt x="322" y="877"/>
                      <a:pt x="322" y="877"/>
                      <a:pt x="322" y="877"/>
                    </a:cubicBezTo>
                    <a:cubicBezTo>
                      <a:pt x="320" y="885"/>
                      <a:pt x="321" y="893"/>
                      <a:pt x="325" y="901"/>
                    </a:cubicBezTo>
                    <a:cubicBezTo>
                      <a:pt x="333" y="920"/>
                      <a:pt x="357" y="933"/>
                      <a:pt x="377" y="921"/>
                    </a:cubicBezTo>
                    <a:cubicBezTo>
                      <a:pt x="383" y="916"/>
                      <a:pt x="387" y="912"/>
                      <a:pt x="391" y="905"/>
                    </a:cubicBezTo>
                    <a:cubicBezTo>
                      <a:pt x="394" y="902"/>
                      <a:pt x="396" y="897"/>
                      <a:pt x="398" y="893"/>
                    </a:cubicBezTo>
                    <a:cubicBezTo>
                      <a:pt x="407" y="874"/>
                      <a:pt x="408" y="858"/>
                      <a:pt x="424" y="842"/>
                    </a:cubicBezTo>
                    <a:cubicBezTo>
                      <a:pt x="433" y="833"/>
                      <a:pt x="445" y="827"/>
                      <a:pt x="461" y="825"/>
                    </a:cubicBezTo>
                    <a:cubicBezTo>
                      <a:pt x="470" y="824"/>
                      <a:pt x="477" y="825"/>
                      <a:pt x="486" y="827"/>
                    </a:cubicBezTo>
                    <a:cubicBezTo>
                      <a:pt x="495" y="830"/>
                      <a:pt x="501" y="833"/>
                      <a:pt x="508" y="839"/>
                    </a:cubicBezTo>
                    <a:cubicBezTo>
                      <a:pt x="519" y="849"/>
                      <a:pt x="525" y="858"/>
                      <a:pt x="530" y="870"/>
                    </a:cubicBezTo>
                    <a:cubicBezTo>
                      <a:pt x="528" y="863"/>
                      <a:pt x="526" y="857"/>
                      <a:pt x="526" y="855"/>
                    </a:cubicBezTo>
                    <a:cubicBezTo>
                      <a:pt x="518" y="828"/>
                      <a:pt x="508" y="802"/>
                      <a:pt x="494" y="778"/>
                    </a:cubicBezTo>
                    <a:cubicBezTo>
                      <a:pt x="491" y="771"/>
                      <a:pt x="487" y="767"/>
                      <a:pt x="481" y="764"/>
                    </a:cubicBezTo>
                    <a:cubicBezTo>
                      <a:pt x="477" y="763"/>
                      <a:pt x="473" y="763"/>
                      <a:pt x="470" y="764"/>
                    </a:cubicBezTo>
                    <a:cubicBezTo>
                      <a:pt x="465" y="765"/>
                      <a:pt x="460" y="770"/>
                      <a:pt x="461" y="776"/>
                    </a:cubicBezTo>
                    <a:cubicBezTo>
                      <a:pt x="461" y="779"/>
                      <a:pt x="463" y="782"/>
                      <a:pt x="467" y="783"/>
                    </a:cubicBezTo>
                    <a:cubicBezTo>
                      <a:pt x="470" y="784"/>
                      <a:pt x="475" y="782"/>
                      <a:pt x="475" y="778"/>
                    </a:cubicBezTo>
                    <a:cubicBezTo>
                      <a:pt x="475" y="775"/>
                      <a:pt x="473" y="772"/>
                      <a:pt x="471" y="771"/>
                    </a:cubicBezTo>
                    <a:cubicBezTo>
                      <a:pt x="473" y="770"/>
                      <a:pt x="477" y="773"/>
                      <a:pt x="478" y="776"/>
                    </a:cubicBezTo>
                    <a:cubicBezTo>
                      <a:pt x="481" y="786"/>
                      <a:pt x="469" y="794"/>
                      <a:pt x="460" y="787"/>
                    </a:cubicBezTo>
                    <a:cubicBezTo>
                      <a:pt x="453" y="781"/>
                      <a:pt x="452" y="773"/>
                      <a:pt x="457" y="766"/>
                    </a:cubicBezTo>
                    <a:cubicBezTo>
                      <a:pt x="464" y="757"/>
                      <a:pt x="479" y="756"/>
                      <a:pt x="488" y="767"/>
                    </a:cubicBezTo>
                    <a:cubicBezTo>
                      <a:pt x="476" y="747"/>
                      <a:pt x="463" y="729"/>
                      <a:pt x="447" y="714"/>
                    </a:cubicBezTo>
                    <a:cubicBezTo>
                      <a:pt x="451" y="722"/>
                      <a:pt x="454" y="730"/>
                      <a:pt x="456" y="738"/>
                    </a:cubicBezTo>
                    <a:cubicBezTo>
                      <a:pt x="460" y="765"/>
                      <a:pt x="440" y="792"/>
                      <a:pt x="409" y="782"/>
                    </a:cubicBezTo>
                    <a:cubicBezTo>
                      <a:pt x="401" y="780"/>
                      <a:pt x="394" y="774"/>
                      <a:pt x="389" y="767"/>
                    </a:cubicBezTo>
                    <a:cubicBezTo>
                      <a:pt x="380" y="756"/>
                      <a:pt x="376" y="740"/>
                      <a:pt x="364" y="733"/>
                    </a:cubicBezTo>
                    <a:cubicBezTo>
                      <a:pt x="359" y="729"/>
                      <a:pt x="352" y="728"/>
                      <a:pt x="346" y="730"/>
                    </a:cubicBezTo>
                    <a:cubicBezTo>
                      <a:pt x="333" y="735"/>
                      <a:pt x="328" y="754"/>
                      <a:pt x="337" y="765"/>
                    </a:cubicBezTo>
                    <a:cubicBezTo>
                      <a:pt x="341" y="769"/>
                      <a:pt x="349" y="770"/>
                      <a:pt x="354" y="767"/>
                    </a:cubicBezTo>
                    <a:cubicBezTo>
                      <a:pt x="361" y="763"/>
                      <a:pt x="363" y="754"/>
                      <a:pt x="357" y="750"/>
                    </a:cubicBezTo>
                    <a:cubicBezTo>
                      <a:pt x="361" y="751"/>
                      <a:pt x="365" y="755"/>
                      <a:pt x="364" y="761"/>
                    </a:cubicBezTo>
                    <a:cubicBezTo>
                      <a:pt x="363" y="770"/>
                      <a:pt x="353" y="775"/>
                      <a:pt x="345" y="774"/>
                    </a:cubicBezTo>
                    <a:cubicBezTo>
                      <a:pt x="334" y="772"/>
                      <a:pt x="329" y="764"/>
                      <a:pt x="327" y="757"/>
                    </a:cubicBezTo>
                    <a:cubicBezTo>
                      <a:pt x="323" y="742"/>
                      <a:pt x="332" y="726"/>
                      <a:pt x="347" y="725"/>
                    </a:cubicBezTo>
                    <a:cubicBezTo>
                      <a:pt x="356" y="724"/>
                      <a:pt x="362" y="725"/>
                      <a:pt x="367" y="729"/>
                    </a:cubicBezTo>
                    <a:cubicBezTo>
                      <a:pt x="376" y="735"/>
                      <a:pt x="381" y="746"/>
                      <a:pt x="391" y="752"/>
                    </a:cubicBezTo>
                    <a:cubicBezTo>
                      <a:pt x="406" y="761"/>
                      <a:pt x="426" y="759"/>
                      <a:pt x="433" y="744"/>
                    </a:cubicBezTo>
                    <a:cubicBezTo>
                      <a:pt x="442" y="727"/>
                      <a:pt x="431" y="699"/>
                      <a:pt x="414" y="687"/>
                    </a:cubicBezTo>
                    <a:cubicBezTo>
                      <a:pt x="405" y="680"/>
                      <a:pt x="391" y="679"/>
                      <a:pt x="380" y="684"/>
                    </a:cubicBezTo>
                    <a:cubicBezTo>
                      <a:pt x="367" y="691"/>
                      <a:pt x="362" y="713"/>
                      <a:pt x="378" y="721"/>
                    </a:cubicBezTo>
                    <a:cubicBezTo>
                      <a:pt x="383" y="723"/>
                      <a:pt x="389" y="724"/>
                      <a:pt x="393" y="721"/>
                    </a:cubicBezTo>
                    <a:cubicBezTo>
                      <a:pt x="401" y="718"/>
                      <a:pt x="404" y="704"/>
                      <a:pt x="395" y="699"/>
                    </a:cubicBezTo>
                    <a:cubicBezTo>
                      <a:pt x="389" y="696"/>
                      <a:pt x="383" y="699"/>
                      <a:pt x="384" y="705"/>
                    </a:cubicBezTo>
                    <a:cubicBezTo>
                      <a:pt x="379" y="699"/>
                      <a:pt x="385" y="692"/>
                      <a:pt x="394" y="694"/>
                    </a:cubicBezTo>
                    <a:cubicBezTo>
                      <a:pt x="409" y="698"/>
                      <a:pt x="409" y="720"/>
                      <a:pt x="394" y="725"/>
                    </a:cubicBezTo>
                    <a:cubicBezTo>
                      <a:pt x="385" y="728"/>
                      <a:pt x="372" y="725"/>
                      <a:pt x="366" y="714"/>
                    </a:cubicBezTo>
                    <a:cubicBezTo>
                      <a:pt x="359" y="700"/>
                      <a:pt x="370" y="679"/>
                      <a:pt x="389" y="677"/>
                    </a:cubicBezTo>
                    <a:cubicBezTo>
                      <a:pt x="391" y="677"/>
                      <a:pt x="393" y="677"/>
                      <a:pt x="395" y="677"/>
                    </a:cubicBezTo>
                    <a:cubicBezTo>
                      <a:pt x="388" y="675"/>
                      <a:pt x="383" y="674"/>
                      <a:pt x="375" y="674"/>
                    </a:cubicBezTo>
                    <a:cubicBezTo>
                      <a:pt x="375" y="674"/>
                      <a:pt x="375" y="674"/>
                      <a:pt x="375" y="674"/>
                    </a:cubicBezTo>
                    <a:cubicBezTo>
                      <a:pt x="364" y="674"/>
                      <a:pt x="357" y="676"/>
                      <a:pt x="347" y="680"/>
                    </a:cubicBezTo>
                    <a:cubicBezTo>
                      <a:pt x="355" y="673"/>
                      <a:pt x="365" y="671"/>
                      <a:pt x="375" y="671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80" y="671"/>
                      <a:pt x="384" y="671"/>
                      <a:pt x="389" y="672"/>
                    </a:cubicBezTo>
                    <a:cubicBezTo>
                      <a:pt x="376" y="666"/>
                      <a:pt x="361" y="661"/>
                      <a:pt x="346" y="657"/>
                    </a:cubicBezTo>
                    <a:cubicBezTo>
                      <a:pt x="318" y="652"/>
                      <a:pt x="297" y="652"/>
                      <a:pt x="271" y="660"/>
                    </a:cubicBezTo>
                    <a:cubicBezTo>
                      <a:pt x="246" y="669"/>
                      <a:pt x="225" y="684"/>
                      <a:pt x="210" y="703"/>
                    </a:cubicBezTo>
                    <a:cubicBezTo>
                      <a:pt x="202" y="712"/>
                      <a:pt x="198" y="719"/>
                      <a:pt x="196" y="731"/>
                    </a:cubicBezTo>
                    <a:cubicBezTo>
                      <a:pt x="192" y="757"/>
                      <a:pt x="204" y="785"/>
                      <a:pt x="221" y="795"/>
                    </a:cubicBezTo>
                    <a:cubicBezTo>
                      <a:pt x="231" y="801"/>
                      <a:pt x="245" y="801"/>
                      <a:pt x="249" y="790"/>
                    </a:cubicBezTo>
                    <a:cubicBezTo>
                      <a:pt x="252" y="783"/>
                      <a:pt x="249" y="777"/>
                      <a:pt x="241" y="774"/>
                    </a:cubicBezTo>
                    <a:cubicBezTo>
                      <a:pt x="252" y="769"/>
                      <a:pt x="264" y="784"/>
                      <a:pt x="261" y="799"/>
                    </a:cubicBezTo>
                    <a:cubicBezTo>
                      <a:pt x="257" y="814"/>
                      <a:pt x="247" y="821"/>
                      <a:pt x="236" y="823"/>
                    </a:cubicBezTo>
                    <a:cubicBezTo>
                      <a:pt x="221" y="825"/>
                      <a:pt x="203" y="815"/>
                      <a:pt x="194" y="797"/>
                    </a:cubicBezTo>
                    <a:cubicBezTo>
                      <a:pt x="186" y="779"/>
                      <a:pt x="185" y="757"/>
                      <a:pt x="190" y="738"/>
                    </a:cubicBezTo>
                    <a:cubicBezTo>
                      <a:pt x="188" y="742"/>
                      <a:pt x="187" y="746"/>
                      <a:pt x="186" y="750"/>
                    </a:cubicBezTo>
                    <a:cubicBezTo>
                      <a:pt x="180" y="780"/>
                      <a:pt x="182" y="811"/>
                      <a:pt x="198" y="838"/>
                    </a:cubicBezTo>
                    <a:cubicBezTo>
                      <a:pt x="206" y="852"/>
                      <a:pt x="217" y="858"/>
                      <a:pt x="235" y="859"/>
                    </a:cubicBezTo>
                    <a:cubicBezTo>
                      <a:pt x="245" y="860"/>
                      <a:pt x="260" y="854"/>
                      <a:pt x="265" y="845"/>
                    </a:cubicBezTo>
                    <a:cubicBezTo>
                      <a:pt x="270" y="837"/>
                      <a:pt x="267" y="826"/>
                      <a:pt x="257" y="826"/>
                    </a:cubicBezTo>
                    <a:cubicBezTo>
                      <a:pt x="259" y="820"/>
                      <a:pt x="267" y="819"/>
                      <a:pt x="273" y="824"/>
                    </a:cubicBezTo>
                    <a:cubicBezTo>
                      <a:pt x="277" y="828"/>
                      <a:pt x="279" y="836"/>
                      <a:pt x="276" y="844"/>
                    </a:cubicBezTo>
                    <a:cubicBezTo>
                      <a:pt x="274" y="849"/>
                      <a:pt x="270" y="853"/>
                      <a:pt x="266" y="857"/>
                    </a:cubicBezTo>
                    <a:cubicBezTo>
                      <a:pt x="257" y="862"/>
                      <a:pt x="246" y="865"/>
                      <a:pt x="235" y="864"/>
                    </a:cubicBezTo>
                    <a:cubicBezTo>
                      <a:pt x="227" y="864"/>
                      <a:pt x="219" y="861"/>
                      <a:pt x="213" y="857"/>
                    </a:cubicBezTo>
                    <a:cubicBezTo>
                      <a:pt x="231" y="872"/>
                      <a:pt x="253" y="878"/>
                      <a:pt x="277" y="870"/>
                    </a:cubicBezTo>
                    <a:cubicBezTo>
                      <a:pt x="289" y="866"/>
                      <a:pt x="298" y="860"/>
                      <a:pt x="305" y="851"/>
                    </a:cubicBezTo>
                    <a:cubicBezTo>
                      <a:pt x="341" y="811"/>
                      <a:pt x="294" y="803"/>
                      <a:pt x="275" y="786"/>
                    </a:cubicBezTo>
                    <a:cubicBezTo>
                      <a:pt x="250" y="764"/>
                      <a:pt x="285" y="736"/>
                      <a:pt x="310" y="758"/>
                    </a:cubicBezTo>
                    <a:cubicBezTo>
                      <a:pt x="332" y="777"/>
                      <a:pt x="330" y="806"/>
                      <a:pt x="320" y="830"/>
                    </a:cubicBezTo>
                    <a:cubicBezTo>
                      <a:pt x="322" y="826"/>
                      <a:pt x="326" y="823"/>
                      <a:pt x="329" y="820"/>
                    </a:cubicBezTo>
                    <a:cubicBezTo>
                      <a:pt x="338" y="813"/>
                      <a:pt x="353" y="812"/>
                      <a:pt x="360" y="821"/>
                    </a:cubicBezTo>
                    <a:cubicBezTo>
                      <a:pt x="363" y="825"/>
                      <a:pt x="364" y="831"/>
                      <a:pt x="361" y="836"/>
                    </a:cubicBezTo>
                    <a:cubicBezTo>
                      <a:pt x="359" y="839"/>
                      <a:pt x="356" y="842"/>
                      <a:pt x="352" y="842"/>
                    </a:cubicBezTo>
                    <a:cubicBezTo>
                      <a:pt x="348" y="843"/>
                      <a:pt x="344" y="842"/>
                      <a:pt x="341" y="839"/>
                    </a:cubicBezTo>
                    <a:cubicBezTo>
                      <a:pt x="337" y="835"/>
                      <a:pt x="336" y="829"/>
                      <a:pt x="340" y="825"/>
                    </a:cubicBezTo>
                    <a:cubicBezTo>
                      <a:pt x="342" y="822"/>
                      <a:pt x="346" y="822"/>
                      <a:pt x="349" y="823"/>
                    </a:cubicBezTo>
                    <a:cubicBezTo>
                      <a:pt x="351" y="824"/>
                      <a:pt x="352" y="826"/>
                      <a:pt x="351" y="828"/>
                    </a:cubicBezTo>
                    <a:cubicBezTo>
                      <a:pt x="350" y="827"/>
                      <a:pt x="349" y="826"/>
                      <a:pt x="347" y="825"/>
                    </a:cubicBezTo>
                    <a:cubicBezTo>
                      <a:pt x="344" y="825"/>
                      <a:pt x="342" y="827"/>
                      <a:pt x="343" y="830"/>
                    </a:cubicBezTo>
                    <a:cubicBezTo>
                      <a:pt x="343" y="832"/>
                      <a:pt x="344" y="834"/>
                      <a:pt x="347" y="835"/>
                    </a:cubicBezTo>
                    <a:cubicBezTo>
                      <a:pt x="350" y="836"/>
                      <a:pt x="352" y="835"/>
                      <a:pt x="354" y="833"/>
                    </a:cubicBezTo>
                    <a:cubicBezTo>
                      <a:pt x="356" y="830"/>
                      <a:pt x="356" y="826"/>
                      <a:pt x="354" y="823"/>
                    </a:cubicBezTo>
                    <a:cubicBezTo>
                      <a:pt x="348" y="816"/>
                      <a:pt x="334" y="818"/>
                      <a:pt x="328" y="824"/>
                    </a:cubicBezTo>
                    <a:cubicBezTo>
                      <a:pt x="326" y="825"/>
                      <a:pt x="324" y="827"/>
                      <a:pt x="323" y="828"/>
                    </a:cubicBezTo>
                    <a:cubicBezTo>
                      <a:pt x="317" y="835"/>
                      <a:pt x="314" y="843"/>
                      <a:pt x="309" y="849"/>
                    </a:cubicBezTo>
                    <a:cubicBezTo>
                      <a:pt x="303" y="856"/>
                      <a:pt x="297" y="862"/>
                      <a:pt x="290" y="866"/>
                    </a:cubicBezTo>
                    <a:cubicBezTo>
                      <a:pt x="293" y="865"/>
                      <a:pt x="297" y="864"/>
                      <a:pt x="299" y="864"/>
                    </a:cubicBezTo>
                    <a:cubicBezTo>
                      <a:pt x="319" y="865"/>
                      <a:pt x="334" y="880"/>
                      <a:pt x="337" y="898"/>
                    </a:cubicBezTo>
                    <a:cubicBezTo>
                      <a:pt x="337" y="904"/>
                      <a:pt x="337" y="909"/>
                      <a:pt x="336" y="914"/>
                    </a:cubicBezTo>
                    <a:cubicBezTo>
                      <a:pt x="333" y="912"/>
                      <a:pt x="333" y="912"/>
                      <a:pt x="333" y="912"/>
                    </a:cubicBezTo>
                    <a:cubicBezTo>
                      <a:pt x="334" y="908"/>
                      <a:pt x="334" y="903"/>
                      <a:pt x="334" y="899"/>
                    </a:cubicBezTo>
                    <a:cubicBezTo>
                      <a:pt x="330" y="882"/>
                      <a:pt x="317" y="867"/>
                      <a:pt x="299" y="867"/>
                    </a:cubicBezTo>
                    <a:cubicBezTo>
                      <a:pt x="288" y="867"/>
                      <a:pt x="284" y="870"/>
                      <a:pt x="274" y="873"/>
                    </a:cubicBezTo>
                    <a:cubicBezTo>
                      <a:pt x="243" y="882"/>
                      <a:pt x="213" y="867"/>
                      <a:pt x="195" y="839"/>
                    </a:cubicBezTo>
                    <a:cubicBezTo>
                      <a:pt x="190" y="831"/>
                      <a:pt x="187" y="823"/>
                      <a:pt x="185" y="815"/>
                    </a:cubicBezTo>
                    <a:cubicBezTo>
                      <a:pt x="187" y="833"/>
                      <a:pt x="192" y="851"/>
                      <a:pt x="200" y="864"/>
                    </a:cubicBezTo>
                    <a:cubicBezTo>
                      <a:pt x="219" y="891"/>
                      <a:pt x="241" y="929"/>
                      <a:pt x="256" y="945"/>
                    </a:cubicBezTo>
                    <a:cubicBezTo>
                      <a:pt x="263" y="953"/>
                      <a:pt x="274" y="958"/>
                      <a:pt x="285" y="956"/>
                    </a:cubicBezTo>
                    <a:cubicBezTo>
                      <a:pt x="279" y="959"/>
                      <a:pt x="273" y="957"/>
                      <a:pt x="267" y="955"/>
                    </a:cubicBezTo>
                    <a:cubicBezTo>
                      <a:pt x="267" y="955"/>
                      <a:pt x="267" y="955"/>
                      <a:pt x="267" y="955"/>
                    </a:cubicBezTo>
                    <a:cubicBezTo>
                      <a:pt x="264" y="954"/>
                      <a:pt x="261" y="952"/>
                      <a:pt x="259" y="950"/>
                    </a:cubicBezTo>
                    <a:cubicBezTo>
                      <a:pt x="266" y="959"/>
                      <a:pt x="274" y="967"/>
                      <a:pt x="285" y="971"/>
                    </a:cubicBezTo>
                    <a:cubicBezTo>
                      <a:pt x="296" y="974"/>
                      <a:pt x="307" y="973"/>
                      <a:pt x="317" y="967"/>
                    </a:cubicBezTo>
                    <a:cubicBezTo>
                      <a:pt x="317" y="968"/>
                      <a:pt x="318" y="969"/>
                      <a:pt x="319" y="969"/>
                    </a:cubicBezTo>
                    <a:cubicBezTo>
                      <a:pt x="311" y="974"/>
                      <a:pt x="302" y="976"/>
                      <a:pt x="292" y="975"/>
                    </a:cubicBezTo>
                    <a:cubicBezTo>
                      <a:pt x="284" y="973"/>
                      <a:pt x="275" y="970"/>
                      <a:pt x="270" y="965"/>
                    </a:cubicBezTo>
                    <a:cubicBezTo>
                      <a:pt x="273" y="969"/>
                      <a:pt x="273" y="975"/>
                      <a:pt x="271" y="979"/>
                    </a:cubicBezTo>
                    <a:cubicBezTo>
                      <a:pt x="269" y="982"/>
                      <a:pt x="266" y="984"/>
                      <a:pt x="263" y="984"/>
                    </a:cubicBezTo>
                    <a:cubicBezTo>
                      <a:pt x="258" y="985"/>
                      <a:pt x="253" y="982"/>
                      <a:pt x="253" y="976"/>
                    </a:cubicBezTo>
                    <a:cubicBezTo>
                      <a:pt x="252" y="972"/>
                      <a:pt x="255" y="969"/>
                      <a:pt x="257" y="969"/>
                    </a:cubicBezTo>
                    <a:cubicBezTo>
                      <a:pt x="263" y="967"/>
                      <a:pt x="266" y="973"/>
                      <a:pt x="264" y="976"/>
                    </a:cubicBezTo>
                    <a:cubicBezTo>
                      <a:pt x="264" y="974"/>
                      <a:pt x="263" y="972"/>
                      <a:pt x="261" y="971"/>
                    </a:cubicBezTo>
                    <a:cubicBezTo>
                      <a:pt x="259" y="970"/>
                      <a:pt x="256" y="971"/>
                      <a:pt x="256" y="974"/>
                    </a:cubicBezTo>
                    <a:cubicBezTo>
                      <a:pt x="255" y="976"/>
                      <a:pt x="256" y="979"/>
                      <a:pt x="258" y="980"/>
                    </a:cubicBezTo>
                    <a:cubicBezTo>
                      <a:pt x="262" y="983"/>
                      <a:pt x="269" y="982"/>
                      <a:pt x="271" y="974"/>
                    </a:cubicBezTo>
                    <a:cubicBezTo>
                      <a:pt x="272" y="967"/>
                      <a:pt x="265" y="960"/>
                      <a:pt x="261" y="956"/>
                    </a:cubicBezTo>
                    <a:cubicBezTo>
                      <a:pt x="255" y="949"/>
                      <a:pt x="249" y="942"/>
                      <a:pt x="247" y="939"/>
                    </a:cubicBezTo>
                    <a:cubicBezTo>
                      <a:pt x="243" y="934"/>
                      <a:pt x="233" y="921"/>
                      <a:pt x="223" y="905"/>
                    </a:cubicBezTo>
                    <a:cubicBezTo>
                      <a:pt x="225" y="908"/>
                      <a:pt x="225" y="912"/>
                      <a:pt x="226" y="915"/>
                    </a:cubicBezTo>
                    <a:cubicBezTo>
                      <a:pt x="226" y="917"/>
                      <a:pt x="228" y="930"/>
                      <a:pt x="225" y="931"/>
                    </a:cubicBezTo>
                    <a:cubicBezTo>
                      <a:pt x="224" y="930"/>
                      <a:pt x="223" y="923"/>
                      <a:pt x="223" y="921"/>
                    </a:cubicBezTo>
                    <a:cubicBezTo>
                      <a:pt x="222" y="915"/>
                      <a:pt x="220" y="910"/>
                      <a:pt x="219" y="905"/>
                    </a:cubicBezTo>
                    <a:cubicBezTo>
                      <a:pt x="218" y="903"/>
                      <a:pt x="217" y="900"/>
                      <a:pt x="216" y="898"/>
                    </a:cubicBezTo>
                    <a:cubicBezTo>
                      <a:pt x="212" y="890"/>
                      <a:pt x="209" y="883"/>
                      <a:pt x="203" y="876"/>
                    </a:cubicBezTo>
                    <a:cubicBezTo>
                      <a:pt x="203" y="876"/>
                      <a:pt x="202" y="875"/>
                      <a:pt x="201" y="874"/>
                    </a:cubicBezTo>
                    <a:cubicBezTo>
                      <a:pt x="202" y="876"/>
                      <a:pt x="203" y="879"/>
                      <a:pt x="204" y="882"/>
                    </a:cubicBezTo>
                    <a:cubicBezTo>
                      <a:pt x="207" y="889"/>
                      <a:pt x="209" y="895"/>
                      <a:pt x="208" y="903"/>
                    </a:cubicBezTo>
                    <a:cubicBezTo>
                      <a:pt x="207" y="925"/>
                      <a:pt x="190" y="935"/>
                      <a:pt x="171" y="935"/>
                    </a:cubicBezTo>
                    <a:cubicBezTo>
                      <a:pt x="155" y="935"/>
                      <a:pt x="139" y="929"/>
                      <a:pt x="131" y="915"/>
                    </a:cubicBezTo>
                    <a:cubicBezTo>
                      <a:pt x="124" y="903"/>
                      <a:pt x="125" y="890"/>
                      <a:pt x="135" y="880"/>
                    </a:cubicBezTo>
                    <a:cubicBezTo>
                      <a:pt x="139" y="875"/>
                      <a:pt x="144" y="873"/>
                      <a:pt x="150" y="871"/>
                    </a:cubicBezTo>
                    <a:cubicBezTo>
                      <a:pt x="155" y="870"/>
                      <a:pt x="159" y="870"/>
                      <a:pt x="164" y="873"/>
                    </a:cubicBezTo>
                    <a:cubicBezTo>
                      <a:pt x="169" y="876"/>
                      <a:pt x="173" y="881"/>
                      <a:pt x="173" y="887"/>
                    </a:cubicBezTo>
                    <a:cubicBezTo>
                      <a:pt x="174" y="891"/>
                      <a:pt x="173" y="895"/>
                      <a:pt x="170" y="897"/>
                    </a:cubicBezTo>
                    <a:cubicBezTo>
                      <a:pt x="167" y="900"/>
                      <a:pt x="163" y="902"/>
                      <a:pt x="158" y="901"/>
                    </a:cubicBezTo>
                    <a:cubicBezTo>
                      <a:pt x="154" y="900"/>
                      <a:pt x="149" y="898"/>
                      <a:pt x="148" y="893"/>
                    </a:cubicBezTo>
                    <a:cubicBezTo>
                      <a:pt x="147" y="888"/>
                      <a:pt x="149" y="883"/>
                      <a:pt x="153" y="881"/>
                    </a:cubicBezTo>
                    <a:cubicBezTo>
                      <a:pt x="159" y="878"/>
                      <a:pt x="165" y="880"/>
                      <a:pt x="168" y="885"/>
                    </a:cubicBezTo>
                    <a:cubicBezTo>
                      <a:pt x="170" y="890"/>
                      <a:pt x="168" y="897"/>
                      <a:pt x="163" y="899"/>
                    </a:cubicBezTo>
                    <a:cubicBezTo>
                      <a:pt x="161" y="900"/>
                      <a:pt x="159" y="901"/>
                      <a:pt x="157" y="901"/>
                    </a:cubicBezTo>
                    <a:cubicBezTo>
                      <a:pt x="158" y="901"/>
                      <a:pt x="158" y="901"/>
                      <a:pt x="159" y="901"/>
                    </a:cubicBezTo>
                    <a:cubicBezTo>
                      <a:pt x="163" y="901"/>
                      <a:pt x="167" y="900"/>
                      <a:pt x="170" y="897"/>
                    </a:cubicBezTo>
                    <a:cubicBezTo>
                      <a:pt x="172" y="894"/>
                      <a:pt x="173" y="891"/>
                      <a:pt x="173" y="887"/>
                    </a:cubicBezTo>
                    <a:cubicBezTo>
                      <a:pt x="172" y="881"/>
                      <a:pt x="169" y="877"/>
                      <a:pt x="163" y="874"/>
                    </a:cubicBezTo>
                    <a:cubicBezTo>
                      <a:pt x="159" y="872"/>
                      <a:pt x="155" y="871"/>
                      <a:pt x="150" y="872"/>
                    </a:cubicBezTo>
                    <a:cubicBezTo>
                      <a:pt x="144" y="874"/>
                      <a:pt x="140" y="877"/>
                      <a:pt x="136" y="881"/>
                    </a:cubicBezTo>
                    <a:cubicBezTo>
                      <a:pt x="127" y="891"/>
                      <a:pt x="126" y="903"/>
                      <a:pt x="133" y="914"/>
                    </a:cubicBezTo>
                    <a:cubicBezTo>
                      <a:pt x="141" y="927"/>
                      <a:pt x="158" y="933"/>
                      <a:pt x="173" y="932"/>
                    </a:cubicBezTo>
                    <a:cubicBezTo>
                      <a:pt x="189" y="931"/>
                      <a:pt x="203" y="922"/>
                      <a:pt x="204" y="903"/>
                    </a:cubicBezTo>
                    <a:cubicBezTo>
                      <a:pt x="204" y="896"/>
                      <a:pt x="203" y="890"/>
                      <a:pt x="200" y="883"/>
                    </a:cubicBezTo>
                    <a:cubicBezTo>
                      <a:pt x="191" y="858"/>
                      <a:pt x="183" y="835"/>
                      <a:pt x="181" y="808"/>
                    </a:cubicBezTo>
                    <a:cubicBezTo>
                      <a:pt x="181" y="809"/>
                      <a:pt x="181" y="811"/>
                      <a:pt x="180" y="812"/>
                    </a:cubicBezTo>
                    <a:cubicBezTo>
                      <a:pt x="177" y="821"/>
                      <a:pt x="168" y="829"/>
                      <a:pt x="158" y="825"/>
                    </a:cubicBezTo>
                    <a:cubicBezTo>
                      <a:pt x="151" y="822"/>
                      <a:pt x="147" y="815"/>
                      <a:pt x="148" y="807"/>
                    </a:cubicBezTo>
                    <a:cubicBezTo>
                      <a:pt x="149" y="801"/>
                      <a:pt x="153" y="796"/>
                      <a:pt x="160" y="795"/>
                    </a:cubicBezTo>
                    <a:cubicBezTo>
                      <a:pt x="164" y="795"/>
                      <a:pt x="169" y="798"/>
                      <a:pt x="166" y="803"/>
                    </a:cubicBezTo>
                    <a:cubicBezTo>
                      <a:pt x="164" y="808"/>
                      <a:pt x="160" y="806"/>
                      <a:pt x="157" y="811"/>
                    </a:cubicBezTo>
                    <a:cubicBezTo>
                      <a:pt x="155" y="814"/>
                      <a:pt x="155" y="818"/>
                      <a:pt x="159" y="820"/>
                    </a:cubicBezTo>
                    <a:cubicBezTo>
                      <a:pt x="165" y="825"/>
                      <a:pt x="172" y="819"/>
                      <a:pt x="175" y="813"/>
                    </a:cubicBezTo>
                    <a:cubicBezTo>
                      <a:pt x="182" y="800"/>
                      <a:pt x="180" y="792"/>
                      <a:pt x="180" y="779"/>
                    </a:cubicBezTo>
                    <a:cubicBezTo>
                      <a:pt x="180" y="769"/>
                      <a:pt x="181" y="760"/>
                      <a:pt x="183" y="750"/>
                    </a:cubicBezTo>
                    <a:cubicBezTo>
                      <a:pt x="190" y="720"/>
                      <a:pt x="207" y="695"/>
                      <a:pt x="230" y="677"/>
                    </a:cubicBezTo>
                    <a:cubicBezTo>
                      <a:pt x="225" y="680"/>
                      <a:pt x="219" y="680"/>
                      <a:pt x="215" y="677"/>
                    </a:cubicBezTo>
                    <a:cubicBezTo>
                      <a:pt x="211" y="674"/>
                      <a:pt x="209" y="669"/>
                      <a:pt x="211" y="663"/>
                    </a:cubicBezTo>
                    <a:cubicBezTo>
                      <a:pt x="211" y="664"/>
                      <a:pt x="213" y="665"/>
                      <a:pt x="215" y="665"/>
                    </a:cubicBezTo>
                    <a:cubicBezTo>
                      <a:pt x="209" y="675"/>
                      <a:pt x="224" y="679"/>
                      <a:pt x="235" y="674"/>
                    </a:cubicBezTo>
                    <a:cubicBezTo>
                      <a:pt x="234" y="674"/>
                      <a:pt x="234" y="674"/>
                      <a:pt x="234" y="674"/>
                    </a:cubicBezTo>
                    <a:cubicBezTo>
                      <a:pt x="242" y="668"/>
                      <a:pt x="251" y="663"/>
                      <a:pt x="261" y="659"/>
                    </a:cubicBezTo>
                    <a:cubicBezTo>
                      <a:pt x="247" y="658"/>
                      <a:pt x="233" y="650"/>
                      <a:pt x="230" y="635"/>
                    </a:cubicBezTo>
                    <a:cubicBezTo>
                      <a:pt x="228" y="627"/>
                      <a:pt x="229" y="620"/>
                      <a:pt x="232" y="613"/>
                    </a:cubicBezTo>
                    <a:cubicBezTo>
                      <a:pt x="237" y="606"/>
                      <a:pt x="242" y="601"/>
                      <a:pt x="250" y="599"/>
                    </a:cubicBezTo>
                    <a:cubicBezTo>
                      <a:pt x="257" y="596"/>
                      <a:pt x="264" y="596"/>
                      <a:pt x="271" y="599"/>
                    </a:cubicBezTo>
                    <a:cubicBezTo>
                      <a:pt x="278" y="601"/>
                      <a:pt x="283" y="606"/>
                      <a:pt x="287" y="613"/>
                    </a:cubicBezTo>
                    <a:cubicBezTo>
                      <a:pt x="291" y="620"/>
                      <a:pt x="291" y="626"/>
                      <a:pt x="287" y="634"/>
                    </a:cubicBezTo>
                    <a:cubicBezTo>
                      <a:pt x="285" y="638"/>
                      <a:pt x="282" y="641"/>
                      <a:pt x="277" y="642"/>
                    </a:cubicBezTo>
                    <a:cubicBezTo>
                      <a:pt x="270" y="644"/>
                      <a:pt x="263" y="642"/>
                      <a:pt x="258" y="637"/>
                    </a:cubicBezTo>
                    <a:cubicBezTo>
                      <a:pt x="254" y="632"/>
                      <a:pt x="254" y="625"/>
                      <a:pt x="257" y="619"/>
                    </a:cubicBezTo>
                    <a:cubicBezTo>
                      <a:pt x="260" y="612"/>
                      <a:pt x="269" y="609"/>
                      <a:pt x="277" y="613"/>
                    </a:cubicBezTo>
                    <a:cubicBezTo>
                      <a:pt x="284" y="617"/>
                      <a:pt x="287" y="626"/>
                      <a:pt x="283" y="633"/>
                    </a:cubicBezTo>
                    <a:cubicBezTo>
                      <a:pt x="281" y="636"/>
                      <a:pt x="278" y="639"/>
                      <a:pt x="275" y="640"/>
                    </a:cubicBezTo>
                    <a:cubicBezTo>
                      <a:pt x="276" y="640"/>
                      <a:pt x="276" y="640"/>
                      <a:pt x="276" y="640"/>
                    </a:cubicBezTo>
                    <a:cubicBezTo>
                      <a:pt x="280" y="638"/>
                      <a:pt x="283" y="636"/>
                      <a:pt x="285" y="632"/>
                    </a:cubicBezTo>
                    <a:cubicBezTo>
                      <a:pt x="288" y="626"/>
                      <a:pt x="287" y="620"/>
                      <a:pt x="284" y="614"/>
                    </a:cubicBezTo>
                    <a:cubicBezTo>
                      <a:pt x="281" y="608"/>
                      <a:pt x="276" y="604"/>
                      <a:pt x="270" y="602"/>
                    </a:cubicBezTo>
                    <a:cubicBezTo>
                      <a:pt x="264" y="600"/>
                      <a:pt x="257" y="600"/>
                      <a:pt x="251" y="602"/>
                    </a:cubicBezTo>
                    <a:cubicBezTo>
                      <a:pt x="244" y="604"/>
                      <a:pt x="239" y="608"/>
                      <a:pt x="235" y="615"/>
                    </a:cubicBezTo>
                    <a:cubicBezTo>
                      <a:pt x="232" y="621"/>
                      <a:pt x="231" y="628"/>
                      <a:pt x="232" y="634"/>
                    </a:cubicBezTo>
                    <a:cubicBezTo>
                      <a:pt x="236" y="652"/>
                      <a:pt x="256" y="660"/>
                      <a:pt x="269" y="656"/>
                    </a:cubicBezTo>
                    <a:cubicBezTo>
                      <a:pt x="297" y="647"/>
                      <a:pt x="319" y="647"/>
                      <a:pt x="347" y="652"/>
                    </a:cubicBezTo>
                    <a:cubicBezTo>
                      <a:pt x="349" y="652"/>
                      <a:pt x="352" y="653"/>
                      <a:pt x="355" y="654"/>
                    </a:cubicBezTo>
                    <a:cubicBezTo>
                      <a:pt x="353" y="653"/>
                      <a:pt x="351" y="652"/>
                      <a:pt x="349" y="650"/>
                    </a:cubicBezTo>
                    <a:cubicBezTo>
                      <a:pt x="340" y="645"/>
                      <a:pt x="334" y="638"/>
                      <a:pt x="329" y="629"/>
                    </a:cubicBezTo>
                    <a:cubicBezTo>
                      <a:pt x="336" y="637"/>
                      <a:pt x="342" y="642"/>
                      <a:pt x="351" y="648"/>
                    </a:cubicBezTo>
                    <a:cubicBezTo>
                      <a:pt x="352" y="648"/>
                      <a:pt x="352" y="648"/>
                      <a:pt x="353" y="649"/>
                    </a:cubicBezTo>
                    <a:cubicBezTo>
                      <a:pt x="347" y="643"/>
                      <a:pt x="348" y="630"/>
                      <a:pt x="352" y="622"/>
                    </a:cubicBezTo>
                    <a:cubicBezTo>
                      <a:pt x="354" y="618"/>
                      <a:pt x="357" y="614"/>
                      <a:pt x="360" y="611"/>
                    </a:cubicBezTo>
                    <a:cubicBezTo>
                      <a:pt x="366" y="605"/>
                      <a:pt x="376" y="600"/>
                      <a:pt x="384" y="604"/>
                    </a:cubicBezTo>
                    <a:cubicBezTo>
                      <a:pt x="388" y="596"/>
                      <a:pt x="395" y="593"/>
                      <a:pt x="402" y="590"/>
                    </a:cubicBezTo>
                    <a:cubicBezTo>
                      <a:pt x="411" y="587"/>
                      <a:pt x="420" y="579"/>
                      <a:pt x="417" y="571"/>
                    </a:cubicBezTo>
                    <a:cubicBezTo>
                      <a:pt x="426" y="577"/>
                      <a:pt x="419" y="594"/>
                      <a:pt x="413" y="601"/>
                    </a:cubicBezTo>
                    <a:cubicBezTo>
                      <a:pt x="403" y="610"/>
                      <a:pt x="390" y="610"/>
                      <a:pt x="375" y="613"/>
                    </a:cubicBezTo>
                    <a:cubicBezTo>
                      <a:pt x="366" y="614"/>
                      <a:pt x="359" y="617"/>
                      <a:pt x="355" y="625"/>
                    </a:cubicBezTo>
                    <a:cubicBezTo>
                      <a:pt x="351" y="631"/>
                      <a:pt x="348" y="642"/>
                      <a:pt x="353" y="649"/>
                    </a:cubicBezTo>
                    <a:cubicBezTo>
                      <a:pt x="352" y="647"/>
                      <a:pt x="351" y="646"/>
                      <a:pt x="351" y="644"/>
                    </a:cubicBezTo>
                    <a:cubicBezTo>
                      <a:pt x="350" y="640"/>
                      <a:pt x="352" y="635"/>
                      <a:pt x="359" y="632"/>
                    </a:cubicBezTo>
                    <a:cubicBezTo>
                      <a:pt x="358" y="633"/>
                      <a:pt x="359" y="635"/>
                      <a:pt x="360" y="636"/>
                    </a:cubicBezTo>
                    <a:cubicBezTo>
                      <a:pt x="353" y="639"/>
                      <a:pt x="352" y="646"/>
                      <a:pt x="358" y="651"/>
                    </a:cubicBezTo>
                    <a:cubicBezTo>
                      <a:pt x="361" y="654"/>
                      <a:pt x="363" y="655"/>
                      <a:pt x="366" y="657"/>
                    </a:cubicBezTo>
                    <a:cubicBezTo>
                      <a:pt x="397" y="667"/>
                      <a:pt x="424" y="683"/>
                      <a:pt x="447" y="705"/>
                    </a:cubicBezTo>
                    <a:cubicBezTo>
                      <a:pt x="429" y="686"/>
                      <a:pt x="411" y="662"/>
                      <a:pt x="412" y="635"/>
                    </a:cubicBezTo>
                    <a:cubicBezTo>
                      <a:pt x="413" y="622"/>
                      <a:pt x="418" y="612"/>
                      <a:pt x="427" y="603"/>
                    </a:cubicBezTo>
                    <a:cubicBezTo>
                      <a:pt x="436" y="596"/>
                      <a:pt x="446" y="592"/>
                      <a:pt x="457" y="591"/>
                    </a:cubicBezTo>
                    <a:cubicBezTo>
                      <a:pt x="482" y="591"/>
                      <a:pt x="503" y="611"/>
                      <a:pt x="504" y="636"/>
                    </a:cubicBezTo>
                    <a:cubicBezTo>
                      <a:pt x="505" y="658"/>
                      <a:pt x="490" y="681"/>
                      <a:pt x="465" y="678"/>
                    </a:cubicBezTo>
                    <a:cubicBezTo>
                      <a:pt x="455" y="677"/>
                      <a:pt x="446" y="670"/>
                      <a:pt x="444" y="659"/>
                    </a:cubicBezTo>
                    <a:cubicBezTo>
                      <a:pt x="444" y="656"/>
                      <a:pt x="444" y="652"/>
                      <a:pt x="446" y="649"/>
                    </a:cubicBezTo>
                    <a:cubicBezTo>
                      <a:pt x="446" y="649"/>
                      <a:pt x="446" y="649"/>
                      <a:pt x="446" y="649"/>
                    </a:cubicBezTo>
                    <a:cubicBezTo>
                      <a:pt x="450" y="642"/>
                      <a:pt x="459" y="638"/>
                      <a:pt x="468" y="642"/>
                    </a:cubicBezTo>
                    <a:cubicBezTo>
                      <a:pt x="476" y="646"/>
                      <a:pt x="479" y="656"/>
                      <a:pt x="475" y="664"/>
                    </a:cubicBezTo>
                    <a:cubicBezTo>
                      <a:pt x="471" y="672"/>
                      <a:pt x="461" y="675"/>
                      <a:pt x="453" y="671"/>
                    </a:cubicBezTo>
                    <a:cubicBezTo>
                      <a:pt x="450" y="670"/>
                      <a:pt x="447" y="667"/>
                      <a:pt x="446" y="663"/>
                    </a:cubicBezTo>
                    <a:cubicBezTo>
                      <a:pt x="446" y="663"/>
                      <a:pt x="446" y="663"/>
                      <a:pt x="446" y="663"/>
                    </a:cubicBezTo>
                    <a:cubicBezTo>
                      <a:pt x="449" y="672"/>
                      <a:pt x="457" y="676"/>
                      <a:pt x="466" y="677"/>
                    </a:cubicBezTo>
                    <a:cubicBezTo>
                      <a:pt x="490" y="678"/>
                      <a:pt x="502" y="656"/>
                      <a:pt x="502" y="635"/>
                    </a:cubicBezTo>
                    <a:cubicBezTo>
                      <a:pt x="501" y="612"/>
                      <a:pt x="481" y="593"/>
                      <a:pt x="457" y="594"/>
                    </a:cubicBezTo>
                    <a:cubicBezTo>
                      <a:pt x="453" y="594"/>
                      <a:pt x="449" y="595"/>
                      <a:pt x="445" y="596"/>
                    </a:cubicBezTo>
                    <a:cubicBezTo>
                      <a:pt x="448" y="596"/>
                      <a:pt x="450" y="596"/>
                      <a:pt x="453" y="597"/>
                    </a:cubicBezTo>
                    <a:cubicBezTo>
                      <a:pt x="461" y="598"/>
                      <a:pt x="468" y="605"/>
                      <a:pt x="469" y="613"/>
                    </a:cubicBezTo>
                    <a:cubicBezTo>
                      <a:pt x="470" y="621"/>
                      <a:pt x="465" y="629"/>
                      <a:pt x="455" y="630"/>
                    </a:cubicBezTo>
                    <a:cubicBezTo>
                      <a:pt x="450" y="630"/>
                      <a:pt x="445" y="626"/>
                      <a:pt x="444" y="622"/>
                    </a:cubicBezTo>
                    <a:cubicBezTo>
                      <a:pt x="442" y="612"/>
                      <a:pt x="452" y="607"/>
                      <a:pt x="456" y="612"/>
                    </a:cubicBezTo>
                    <a:cubicBezTo>
                      <a:pt x="453" y="611"/>
                      <a:pt x="449" y="613"/>
                      <a:pt x="448" y="615"/>
                    </a:cubicBezTo>
                    <a:cubicBezTo>
                      <a:pt x="446" y="619"/>
                      <a:pt x="449" y="624"/>
                      <a:pt x="453" y="625"/>
                    </a:cubicBezTo>
                    <a:cubicBezTo>
                      <a:pt x="456" y="626"/>
                      <a:pt x="460" y="625"/>
                      <a:pt x="462" y="622"/>
                    </a:cubicBezTo>
                    <a:cubicBezTo>
                      <a:pt x="467" y="617"/>
                      <a:pt x="465" y="610"/>
                      <a:pt x="461" y="605"/>
                    </a:cubicBezTo>
                    <a:cubicBezTo>
                      <a:pt x="453" y="595"/>
                      <a:pt x="438" y="598"/>
                      <a:pt x="429" y="605"/>
                    </a:cubicBezTo>
                    <a:cubicBezTo>
                      <a:pt x="420" y="613"/>
                      <a:pt x="416" y="623"/>
                      <a:pt x="415" y="635"/>
                    </a:cubicBezTo>
                    <a:cubicBezTo>
                      <a:pt x="415" y="672"/>
                      <a:pt x="457" y="708"/>
                      <a:pt x="480" y="740"/>
                    </a:cubicBezTo>
                    <a:cubicBezTo>
                      <a:pt x="478" y="732"/>
                      <a:pt x="478" y="725"/>
                      <a:pt x="480" y="716"/>
                    </a:cubicBezTo>
                    <a:cubicBezTo>
                      <a:pt x="482" y="712"/>
                      <a:pt x="483" y="708"/>
                      <a:pt x="485" y="704"/>
                    </a:cubicBezTo>
                    <a:cubicBezTo>
                      <a:pt x="485" y="705"/>
                      <a:pt x="487" y="706"/>
                      <a:pt x="487" y="706"/>
                    </a:cubicBezTo>
                    <a:cubicBezTo>
                      <a:pt x="483" y="715"/>
                      <a:pt x="482" y="725"/>
                      <a:pt x="483" y="734"/>
                    </a:cubicBezTo>
                    <a:cubicBezTo>
                      <a:pt x="483" y="741"/>
                      <a:pt x="485" y="747"/>
                      <a:pt x="488" y="752"/>
                    </a:cubicBezTo>
                    <a:cubicBezTo>
                      <a:pt x="486" y="745"/>
                      <a:pt x="488" y="737"/>
                      <a:pt x="491" y="733"/>
                    </a:cubicBezTo>
                    <a:cubicBezTo>
                      <a:pt x="494" y="729"/>
                      <a:pt x="498" y="726"/>
                      <a:pt x="503" y="725"/>
                    </a:cubicBezTo>
                    <a:cubicBezTo>
                      <a:pt x="511" y="724"/>
                      <a:pt x="519" y="729"/>
                      <a:pt x="520" y="739"/>
                    </a:cubicBezTo>
                    <a:cubicBezTo>
                      <a:pt x="520" y="744"/>
                      <a:pt x="517" y="748"/>
                      <a:pt x="512" y="750"/>
                    </a:cubicBezTo>
                    <a:cubicBezTo>
                      <a:pt x="503" y="753"/>
                      <a:pt x="498" y="743"/>
                      <a:pt x="502" y="739"/>
                    </a:cubicBezTo>
                    <a:cubicBezTo>
                      <a:pt x="502" y="742"/>
                      <a:pt x="503" y="745"/>
                      <a:pt x="506" y="746"/>
                    </a:cubicBezTo>
                    <a:cubicBezTo>
                      <a:pt x="510" y="748"/>
                      <a:pt x="514" y="745"/>
                      <a:pt x="515" y="741"/>
                    </a:cubicBezTo>
                    <a:cubicBezTo>
                      <a:pt x="516" y="738"/>
                      <a:pt x="515" y="734"/>
                      <a:pt x="512" y="732"/>
                    </a:cubicBezTo>
                    <a:cubicBezTo>
                      <a:pt x="507" y="728"/>
                      <a:pt x="500" y="730"/>
                      <a:pt x="495" y="734"/>
                    </a:cubicBezTo>
                    <a:cubicBezTo>
                      <a:pt x="492" y="737"/>
                      <a:pt x="490" y="742"/>
                      <a:pt x="490" y="747"/>
                    </a:cubicBezTo>
                    <a:cubicBezTo>
                      <a:pt x="489" y="755"/>
                      <a:pt x="493" y="760"/>
                      <a:pt x="497" y="767"/>
                    </a:cubicBezTo>
                    <a:cubicBezTo>
                      <a:pt x="509" y="787"/>
                      <a:pt x="519" y="809"/>
                      <a:pt x="526" y="833"/>
                    </a:cubicBezTo>
                    <a:cubicBezTo>
                      <a:pt x="527" y="837"/>
                      <a:pt x="533" y="860"/>
                      <a:pt x="536" y="878"/>
                    </a:cubicBezTo>
                    <a:cubicBezTo>
                      <a:pt x="540" y="857"/>
                      <a:pt x="549" y="837"/>
                      <a:pt x="564" y="820"/>
                    </a:cubicBezTo>
                    <a:cubicBezTo>
                      <a:pt x="569" y="815"/>
                      <a:pt x="573" y="811"/>
                      <a:pt x="577" y="808"/>
                    </a:cubicBezTo>
                    <a:cubicBezTo>
                      <a:pt x="585" y="801"/>
                      <a:pt x="598" y="791"/>
                      <a:pt x="592" y="780"/>
                    </a:cubicBezTo>
                    <a:cubicBezTo>
                      <a:pt x="590" y="775"/>
                      <a:pt x="585" y="772"/>
                      <a:pt x="580" y="774"/>
                    </a:cubicBezTo>
                    <a:cubicBezTo>
                      <a:pt x="577" y="775"/>
                      <a:pt x="575" y="778"/>
                      <a:pt x="575" y="780"/>
                    </a:cubicBezTo>
                    <a:cubicBezTo>
                      <a:pt x="575" y="784"/>
                      <a:pt x="578" y="787"/>
                      <a:pt x="581" y="786"/>
                    </a:cubicBezTo>
                    <a:cubicBezTo>
                      <a:pt x="583" y="786"/>
                      <a:pt x="585" y="784"/>
                      <a:pt x="586" y="782"/>
                    </a:cubicBezTo>
                    <a:cubicBezTo>
                      <a:pt x="588" y="786"/>
                      <a:pt x="581" y="792"/>
                      <a:pt x="575" y="788"/>
                    </a:cubicBezTo>
                    <a:cubicBezTo>
                      <a:pt x="572" y="786"/>
                      <a:pt x="571" y="781"/>
                      <a:pt x="572" y="777"/>
                    </a:cubicBezTo>
                    <a:cubicBezTo>
                      <a:pt x="575" y="770"/>
                      <a:pt x="582" y="769"/>
                      <a:pt x="588" y="771"/>
                    </a:cubicBezTo>
                    <a:cubicBezTo>
                      <a:pt x="594" y="774"/>
                      <a:pt x="597" y="781"/>
                      <a:pt x="596" y="788"/>
                    </a:cubicBezTo>
                    <a:cubicBezTo>
                      <a:pt x="596" y="791"/>
                      <a:pt x="595" y="794"/>
                      <a:pt x="593" y="796"/>
                    </a:cubicBezTo>
                    <a:cubicBezTo>
                      <a:pt x="603" y="789"/>
                      <a:pt x="612" y="784"/>
                      <a:pt x="621" y="780"/>
                    </a:cubicBezTo>
                    <a:cubicBezTo>
                      <a:pt x="637" y="773"/>
                      <a:pt x="666" y="770"/>
                      <a:pt x="676" y="761"/>
                    </a:cubicBezTo>
                    <a:cubicBezTo>
                      <a:pt x="679" y="758"/>
                      <a:pt x="680" y="756"/>
                      <a:pt x="682" y="753"/>
                    </a:cubicBezTo>
                    <a:cubicBezTo>
                      <a:pt x="684" y="747"/>
                      <a:pt x="684" y="741"/>
                      <a:pt x="683" y="736"/>
                    </a:cubicBezTo>
                    <a:cubicBezTo>
                      <a:pt x="681" y="729"/>
                      <a:pt x="677" y="724"/>
                      <a:pt x="671" y="721"/>
                    </a:cubicBezTo>
                    <a:cubicBezTo>
                      <a:pt x="664" y="717"/>
                      <a:pt x="655" y="716"/>
                      <a:pt x="648" y="718"/>
                    </a:cubicBezTo>
                    <a:cubicBezTo>
                      <a:pt x="640" y="720"/>
                      <a:pt x="634" y="724"/>
                      <a:pt x="630" y="731"/>
                    </a:cubicBezTo>
                    <a:cubicBezTo>
                      <a:pt x="626" y="738"/>
                      <a:pt x="625" y="745"/>
                      <a:pt x="629" y="752"/>
                    </a:cubicBezTo>
                    <a:cubicBezTo>
                      <a:pt x="632" y="757"/>
                      <a:pt x="637" y="760"/>
                      <a:pt x="642" y="761"/>
                    </a:cubicBezTo>
                    <a:cubicBezTo>
                      <a:pt x="642" y="761"/>
                      <a:pt x="642" y="761"/>
                      <a:pt x="641" y="760"/>
                    </a:cubicBezTo>
                    <a:cubicBezTo>
                      <a:pt x="632" y="758"/>
                      <a:pt x="633" y="745"/>
                      <a:pt x="642" y="748"/>
                    </a:cubicBezTo>
                    <a:cubicBezTo>
                      <a:pt x="646" y="749"/>
                      <a:pt x="651" y="756"/>
                      <a:pt x="660" y="750"/>
                    </a:cubicBezTo>
                    <a:cubicBezTo>
                      <a:pt x="658" y="753"/>
                      <a:pt x="656" y="756"/>
                      <a:pt x="653" y="759"/>
                    </a:cubicBezTo>
                    <a:cubicBezTo>
                      <a:pt x="651" y="759"/>
                      <a:pt x="650" y="760"/>
                      <a:pt x="649" y="761"/>
                    </a:cubicBezTo>
                    <a:cubicBezTo>
                      <a:pt x="641" y="763"/>
                      <a:pt x="633" y="759"/>
                      <a:pt x="629" y="753"/>
                    </a:cubicBezTo>
                    <a:cubicBezTo>
                      <a:pt x="624" y="745"/>
                      <a:pt x="625" y="737"/>
                      <a:pt x="629" y="730"/>
                    </a:cubicBezTo>
                    <a:cubicBezTo>
                      <a:pt x="633" y="723"/>
                      <a:pt x="639" y="719"/>
                      <a:pt x="647" y="716"/>
                    </a:cubicBezTo>
                    <a:cubicBezTo>
                      <a:pt x="655" y="714"/>
                      <a:pt x="664" y="715"/>
                      <a:pt x="672" y="719"/>
                    </a:cubicBezTo>
                    <a:cubicBezTo>
                      <a:pt x="679" y="722"/>
                      <a:pt x="684" y="728"/>
                      <a:pt x="686" y="736"/>
                    </a:cubicBezTo>
                    <a:cubicBezTo>
                      <a:pt x="687" y="742"/>
                      <a:pt x="687" y="748"/>
                      <a:pt x="685" y="754"/>
                    </a:cubicBezTo>
                    <a:cubicBezTo>
                      <a:pt x="683" y="758"/>
                      <a:pt x="681" y="760"/>
                      <a:pt x="679" y="763"/>
                    </a:cubicBezTo>
                    <a:cubicBezTo>
                      <a:pt x="678" y="764"/>
                      <a:pt x="678" y="764"/>
                      <a:pt x="678" y="764"/>
                    </a:cubicBezTo>
                    <a:cubicBezTo>
                      <a:pt x="678" y="764"/>
                      <a:pt x="679" y="764"/>
                      <a:pt x="679" y="764"/>
                    </a:cubicBezTo>
                    <a:cubicBezTo>
                      <a:pt x="680" y="763"/>
                      <a:pt x="680" y="763"/>
                      <a:pt x="680" y="763"/>
                    </a:cubicBezTo>
                    <a:cubicBezTo>
                      <a:pt x="685" y="762"/>
                      <a:pt x="691" y="762"/>
                      <a:pt x="697" y="762"/>
                    </a:cubicBezTo>
                    <a:cubicBezTo>
                      <a:pt x="710" y="762"/>
                      <a:pt x="728" y="766"/>
                      <a:pt x="736" y="778"/>
                    </a:cubicBezTo>
                    <a:cubicBezTo>
                      <a:pt x="740" y="784"/>
                      <a:pt x="741" y="789"/>
                      <a:pt x="740" y="796"/>
                    </a:cubicBezTo>
                    <a:cubicBezTo>
                      <a:pt x="739" y="798"/>
                      <a:pt x="739" y="798"/>
                      <a:pt x="739" y="798"/>
                    </a:cubicBezTo>
                    <a:cubicBezTo>
                      <a:pt x="737" y="805"/>
                      <a:pt x="734" y="810"/>
                      <a:pt x="728" y="815"/>
                    </a:cubicBezTo>
                    <a:cubicBezTo>
                      <a:pt x="722" y="819"/>
                      <a:pt x="716" y="820"/>
                      <a:pt x="709" y="820"/>
                    </a:cubicBezTo>
                    <a:cubicBezTo>
                      <a:pt x="701" y="818"/>
                      <a:pt x="695" y="815"/>
                      <a:pt x="692" y="808"/>
                    </a:cubicBezTo>
                    <a:cubicBezTo>
                      <a:pt x="690" y="803"/>
                      <a:pt x="690" y="799"/>
                      <a:pt x="692" y="794"/>
                    </a:cubicBezTo>
                    <a:cubicBezTo>
                      <a:pt x="695" y="789"/>
                      <a:pt x="699" y="786"/>
                      <a:pt x="704" y="785"/>
                    </a:cubicBezTo>
                    <a:cubicBezTo>
                      <a:pt x="708" y="785"/>
                      <a:pt x="710" y="785"/>
                      <a:pt x="713" y="786"/>
                    </a:cubicBezTo>
                    <a:cubicBezTo>
                      <a:pt x="710" y="785"/>
                      <a:pt x="708" y="785"/>
                      <a:pt x="705" y="785"/>
                    </a:cubicBezTo>
                    <a:cubicBezTo>
                      <a:pt x="699" y="786"/>
                      <a:pt x="695" y="789"/>
                      <a:pt x="693" y="794"/>
                    </a:cubicBezTo>
                    <a:cubicBezTo>
                      <a:pt x="691" y="799"/>
                      <a:pt x="691" y="803"/>
                      <a:pt x="693" y="807"/>
                    </a:cubicBezTo>
                    <a:cubicBezTo>
                      <a:pt x="696" y="814"/>
                      <a:pt x="702" y="817"/>
                      <a:pt x="709" y="818"/>
                    </a:cubicBezTo>
                    <a:cubicBezTo>
                      <a:pt x="715" y="819"/>
                      <a:pt x="721" y="817"/>
                      <a:pt x="726" y="813"/>
                    </a:cubicBezTo>
                    <a:cubicBezTo>
                      <a:pt x="732" y="808"/>
                      <a:pt x="736" y="803"/>
                      <a:pt x="737" y="795"/>
                    </a:cubicBezTo>
                    <a:cubicBezTo>
                      <a:pt x="738" y="790"/>
                      <a:pt x="737" y="785"/>
                      <a:pt x="734" y="780"/>
                    </a:cubicBezTo>
                    <a:cubicBezTo>
                      <a:pt x="726" y="768"/>
                      <a:pt x="707" y="765"/>
                      <a:pt x="694" y="766"/>
                    </a:cubicBezTo>
                    <a:cubicBezTo>
                      <a:pt x="687" y="767"/>
                      <a:pt x="679" y="768"/>
                      <a:pt x="672" y="770"/>
                    </a:cubicBezTo>
                    <a:cubicBezTo>
                      <a:pt x="673" y="770"/>
                      <a:pt x="674" y="770"/>
                      <a:pt x="675" y="771"/>
                    </a:cubicBezTo>
                    <a:cubicBezTo>
                      <a:pt x="682" y="773"/>
                      <a:pt x="687" y="779"/>
                      <a:pt x="686" y="786"/>
                    </a:cubicBezTo>
                    <a:cubicBezTo>
                      <a:pt x="686" y="792"/>
                      <a:pt x="681" y="798"/>
                      <a:pt x="673" y="797"/>
                    </a:cubicBezTo>
                    <a:cubicBezTo>
                      <a:pt x="669" y="797"/>
                      <a:pt x="666" y="793"/>
                      <a:pt x="666" y="790"/>
                    </a:cubicBezTo>
                    <a:cubicBezTo>
                      <a:pt x="665" y="782"/>
                      <a:pt x="673" y="779"/>
                      <a:pt x="676" y="783"/>
                    </a:cubicBezTo>
                    <a:cubicBezTo>
                      <a:pt x="674" y="782"/>
                      <a:pt x="671" y="783"/>
                      <a:pt x="669" y="785"/>
                    </a:cubicBezTo>
                    <a:cubicBezTo>
                      <a:pt x="668" y="788"/>
                      <a:pt x="669" y="792"/>
                      <a:pt x="672" y="793"/>
                    </a:cubicBezTo>
                    <a:cubicBezTo>
                      <a:pt x="675" y="794"/>
                      <a:pt x="678" y="794"/>
                      <a:pt x="680" y="792"/>
                    </a:cubicBezTo>
                    <a:cubicBezTo>
                      <a:pt x="684" y="788"/>
                      <a:pt x="683" y="782"/>
                      <a:pt x="681" y="778"/>
                    </a:cubicBezTo>
                    <a:cubicBezTo>
                      <a:pt x="678" y="775"/>
                      <a:pt x="674" y="774"/>
                      <a:pt x="671" y="773"/>
                    </a:cubicBezTo>
                    <a:cubicBezTo>
                      <a:pt x="657" y="769"/>
                      <a:pt x="618" y="784"/>
                      <a:pt x="607" y="792"/>
                    </a:cubicBezTo>
                    <a:cubicBezTo>
                      <a:pt x="620" y="788"/>
                      <a:pt x="635" y="787"/>
                      <a:pt x="651" y="791"/>
                    </a:cubicBezTo>
                    <a:cubicBezTo>
                      <a:pt x="684" y="802"/>
                      <a:pt x="716" y="839"/>
                      <a:pt x="701" y="876"/>
                    </a:cubicBezTo>
                    <a:cubicBezTo>
                      <a:pt x="696" y="887"/>
                      <a:pt x="684" y="896"/>
                      <a:pt x="671" y="894"/>
                    </a:cubicBezTo>
                    <a:cubicBezTo>
                      <a:pt x="661" y="892"/>
                      <a:pt x="653" y="885"/>
                      <a:pt x="653" y="874"/>
                    </a:cubicBezTo>
                    <a:cubicBezTo>
                      <a:pt x="653" y="864"/>
                      <a:pt x="659" y="856"/>
                      <a:pt x="669" y="853"/>
                    </a:cubicBezTo>
                    <a:cubicBezTo>
                      <a:pt x="675" y="852"/>
                      <a:pt x="680" y="853"/>
                      <a:pt x="685" y="857"/>
                    </a:cubicBezTo>
                    <a:cubicBezTo>
                      <a:pt x="687" y="858"/>
                      <a:pt x="688" y="860"/>
                      <a:pt x="689" y="862"/>
                    </a:cubicBezTo>
                    <a:cubicBezTo>
                      <a:pt x="692" y="866"/>
                      <a:pt x="692" y="872"/>
                      <a:pt x="690" y="877"/>
                    </a:cubicBezTo>
                    <a:cubicBezTo>
                      <a:pt x="686" y="885"/>
                      <a:pt x="676" y="888"/>
                      <a:pt x="668" y="884"/>
                    </a:cubicBezTo>
                    <a:cubicBezTo>
                      <a:pt x="661" y="880"/>
                      <a:pt x="657" y="870"/>
                      <a:pt x="661" y="862"/>
                    </a:cubicBezTo>
                    <a:cubicBezTo>
                      <a:pt x="664" y="858"/>
                      <a:pt x="667" y="855"/>
                      <a:pt x="672" y="854"/>
                    </a:cubicBezTo>
                    <a:cubicBezTo>
                      <a:pt x="671" y="854"/>
                      <a:pt x="670" y="855"/>
                      <a:pt x="669" y="855"/>
                    </a:cubicBezTo>
                    <a:cubicBezTo>
                      <a:pt x="661" y="858"/>
                      <a:pt x="655" y="865"/>
                      <a:pt x="656" y="874"/>
                    </a:cubicBezTo>
                    <a:cubicBezTo>
                      <a:pt x="656" y="883"/>
                      <a:pt x="663" y="889"/>
                      <a:pt x="672" y="891"/>
                    </a:cubicBezTo>
                    <a:cubicBezTo>
                      <a:pt x="683" y="892"/>
                      <a:pt x="693" y="884"/>
                      <a:pt x="698" y="874"/>
                    </a:cubicBezTo>
                    <a:cubicBezTo>
                      <a:pt x="710" y="840"/>
                      <a:pt x="680" y="806"/>
                      <a:pt x="649" y="797"/>
                    </a:cubicBezTo>
                    <a:cubicBezTo>
                      <a:pt x="617" y="789"/>
                      <a:pt x="590" y="801"/>
                      <a:pt x="568" y="824"/>
                    </a:cubicBezTo>
                    <a:cubicBezTo>
                      <a:pt x="526" y="873"/>
                      <a:pt x="537" y="938"/>
                      <a:pt x="565" y="991"/>
                    </a:cubicBezTo>
                    <a:cubicBezTo>
                      <a:pt x="575" y="1010"/>
                      <a:pt x="585" y="1025"/>
                      <a:pt x="602" y="1039"/>
                    </a:cubicBezTo>
                    <a:cubicBezTo>
                      <a:pt x="618" y="1053"/>
                      <a:pt x="639" y="1065"/>
                      <a:pt x="658" y="1064"/>
                    </a:cubicBezTo>
                    <a:cubicBezTo>
                      <a:pt x="659" y="1064"/>
                      <a:pt x="659" y="1064"/>
                      <a:pt x="659" y="1064"/>
                    </a:cubicBezTo>
                    <a:cubicBezTo>
                      <a:pt x="646" y="1063"/>
                      <a:pt x="632" y="1056"/>
                      <a:pt x="623" y="1048"/>
                    </a:cubicBezTo>
                    <a:cubicBezTo>
                      <a:pt x="605" y="1032"/>
                      <a:pt x="592" y="999"/>
                      <a:pt x="595" y="974"/>
                    </a:cubicBezTo>
                    <a:cubicBezTo>
                      <a:pt x="597" y="975"/>
                      <a:pt x="599" y="976"/>
                      <a:pt x="600" y="975"/>
                    </a:cubicBezTo>
                    <a:cubicBezTo>
                      <a:pt x="597" y="999"/>
                      <a:pt x="609" y="1028"/>
                      <a:pt x="626" y="1045"/>
                    </a:cubicBezTo>
                    <a:cubicBezTo>
                      <a:pt x="637" y="1056"/>
                      <a:pt x="657" y="1066"/>
                      <a:pt x="673" y="1060"/>
                    </a:cubicBezTo>
                    <a:cubicBezTo>
                      <a:pt x="677" y="1057"/>
                      <a:pt x="680" y="1055"/>
                      <a:pt x="683" y="1051"/>
                    </a:cubicBezTo>
                    <a:cubicBezTo>
                      <a:pt x="686" y="1046"/>
                      <a:pt x="687" y="1042"/>
                      <a:pt x="685" y="1037"/>
                    </a:cubicBezTo>
                    <a:cubicBezTo>
                      <a:pt x="684" y="1033"/>
                      <a:pt x="682" y="1029"/>
                      <a:pt x="678" y="1027"/>
                    </a:cubicBezTo>
                    <a:cubicBezTo>
                      <a:pt x="675" y="1024"/>
                      <a:pt x="671" y="1024"/>
                      <a:pt x="666" y="1025"/>
                    </a:cubicBezTo>
                    <a:cubicBezTo>
                      <a:pt x="663" y="1026"/>
                      <a:pt x="660" y="1029"/>
                      <a:pt x="659" y="1033"/>
                    </a:cubicBezTo>
                    <a:cubicBezTo>
                      <a:pt x="659" y="1035"/>
                      <a:pt x="659" y="1036"/>
                      <a:pt x="660" y="1038"/>
                    </a:cubicBezTo>
                    <a:cubicBezTo>
                      <a:pt x="660" y="1039"/>
                      <a:pt x="662" y="1041"/>
                      <a:pt x="663" y="1041"/>
                    </a:cubicBezTo>
                    <a:cubicBezTo>
                      <a:pt x="665" y="1042"/>
                      <a:pt x="666" y="1042"/>
                      <a:pt x="667" y="1042"/>
                    </a:cubicBezTo>
                    <a:cubicBezTo>
                      <a:pt x="668" y="1041"/>
                      <a:pt x="669" y="1041"/>
                      <a:pt x="669" y="1039"/>
                    </a:cubicBezTo>
                    <a:cubicBezTo>
                      <a:pt x="669" y="1041"/>
                      <a:pt x="668" y="1041"/>
                      <a:pt x="667" y="1042"/>
                    </a:cubicBezTo>
                    <a:cubicBezTo>
                      <a:pt x="666" y="1042"/>
                      <a:pt x="664" y="1042"/>
                      <a:pt x="663" y="1041"/>
                    </a:cubicBezTo>
                    <a:cubicBezTo>
                      <a:pt x="661" y="1041"/>
                      <a:pt x="660" y="1040"/>
                      <a:pt x="659" y="1038"/>
                    </a:cubicBezTo>
                    <a:cubicBezTo>
                      <a:pt x="658" y="1036"/>
                      <a:pt x="658" y="1035"/>
                      <a:pt x="659" y="1033"/>
                    </a:cubicBezTo>
                    <a:cubicBezTo>
                      <a:pt x="659" y="1029"/>
                      <a:pt x="662" y="1026"/>
                      <a:pt x="666" y="1024"/>
                    </a:cubicBezTo>
                    <a:cubicBezTo>
                      <a:pt x="671" y="1023"/>
                      <a:pt x="675" y="1023"/>
                      <a:pt x="679" y="1026"/>
                    </a:cubicBezTo>
                    <a:cubicBezTo>
                      <a:pt x="683" y="1028"/>
                      <a:pt x="686" y="1032"/>
                      <a:pt x="687" y="1036"/>
                    </a:cubicBezTo>
                    <a:cubicBezTo>
                      <a:pt x="688" y="1042"/>
                      <a:pt x="687" y="1047"/>
                      <a:pt x="684" y="1052"/>
                    </a:cubicBezTo>
                    <a:cubicBezTo>
                      <a:pt x="683" y="1054"/>
                      <a:pt x="681" y="1057"/>
                      <a:pt x="678" y="1059"/>
                    </a:cubicBezTo>
                    <a:cubicBezTo>
                      <a:pt x="680" y="1057"/>
                      <a:pt x="682" y="1056"/>
                      <a:pt x="684" y="1054"/>
                    </a:cubicBezTo>
                    <a:cubicBezTo>
                      <a:pt x="695" y="1046"/>
                      <a:pt x="700" y="1035"/>
                      <a:pt x="705" y="1023"/>
                    </a:cubicBezTo>
                    <a:cubicBezTo>
                      <a:pt x="710" y="1007"/>
                      <a:pt x="709" y="995"/>
                      <a:pt x="708" y="978"/>
                    </a:cubicBezTo>
                    <a:cubicBezTo>
                      <a:pt x="704" y="949"/>
                      <a:pt x="692" y="915"/>
                      <a:pt x="708" y="888"/>
                    </a:cubicBezTo>
                    <a:cubicBezTo>
                      <a:pt x="710" y="884"/>
                      <a:pt x="713" y="880"/>
                      <a:pt x="717" y="877"/>
                    </a:cubicBezTo>
                    <a:cubicBezTo>
                      <a:pt x="720" y="873"/>
                      <a:pt x="725" y="870"/>
                      <a:pt x="729" y="866"/>
                    </a:cubicBezTo>
                    <a:cubicBezTo>
                      <a:pt x="739" y="856"/>
                      <a:pt x="736" y="845"/>
                      <a:pt x="729" y="842"/>
                    </a:cubicBezTo>
                    <a:cubicBezTo>
                      <a:pt x="726" y="840"/>
                      <a:pt x="723" y="840"/>
                      <a:pt x="720" y="841"/>
                    </a:cubicBezTo>
                    <a:cubicBezTo>
                      <a:pt x="717" y="842"/>
                      <a:pt x="715" y="845"/>
                      <a:pt x="715" y="848"/>
                    </a:cubicBezTo>
                    <a:cubicBezTo>
                      <a:pt x="715" y="851"/>
                      <a:pt x="719" y="854"/>
                      <a:pt x="722" y="853"/>
                    </a:cubicBezTo>
                    <a:cubicBezTo>
                      <a:pt x="724" y="853"/>
                      <a:pt x="726" y="851"/>
                      <a:pt x="726" y="848"/>
                    </a:cubicBezTo>
                    <a:cubicBezTo>
                      <a:pt x="727" y="851"/>
                      <a:pt x="725" y="854"/>
                      <a:pt x="723" y="855"/>
                    </a:cubicBezTo>
                    <a:cubicBezTo>
                      <a:pt x="721" y="856"/>
                      <a:pt x="718" y="855"/>
                      <a:pt x="716" y="854"/>
                    </a:cubicBezTo>
                    <a:cubicBezTo>
                      <a:pt x="710" y="848"/>
                      <a:pt x="714" y="839"/>
                      <a:pt x="721" y="837"/>
                    </a:cubicBezTo>
                    <a:cubicBezTo>
                      <a:pt x="726" y="837"/>
                      <a:pt x="730" y="838"/>
                      <a:pt x="734" y="842"/>
                    </a:cubicBezTo>
                    <a:cubicBezTo>
                      <a:pt x="739" y="847"/>
                      <a:pt x="739" y="856"/>
                      <a:pt x="734" y="864"/>
                    </a:cubicBezTo>
                    <a:cubicBezTo>
                      <a:pt x="736" y="862"/>
                      <a:pt x="738" y="860"/>
                      <a:pt x="741" y="859"/>
                    </a:cubicBezTo>
                    <a:cubicBezTo>
                      <a:pt x="744" y="855"/>
                      <a:pt x="747" y="849"/>
                      <a:pt x="746" y="843"/>
                    </a:cubicBezTo>
                    <a:cubicBezTo>
                      <a:pt x="744" y="833"/>
                      <a:pt x="734" y="829"/>
                      <a:pt x="724" y="830"/>
                    </a:cubicBezTo>
                    <a:cubicBezTo>
                      <a:pt x="718" y="830"/>
                      <a:pt x="712" y="832"/>
                      <a:pt x="705" y="829"/>
                    </a:cubicBezTo>
                    <a:cubicBezTo>
                      <a:pt x="699" y="826"/>
                      <a:pt x="695" y="821"/>
                      <a:pt x="694" y="814"/>
                    </a:cubicBezTo>
                    <a:cubicBezTo>
                      <a:pt x="706" y="830"/>
                      <a:pt x="717" y="819"/>
                      <a:pt x="730" y="820"/>
                    </a:cubicBezTo>
                    <a:cubicBezTo>
                      <a:pt x="738" y="821"/>
                      <a:pt x="746" y="825"/>
                      <a:pt x="749" y="832"/>
                    </a:cubicBezTo>
                    <a:cubicBezTo>
                      <a:pt x="753" y="839"/>
                      <a:pt x="752" y="851"/>
                      <a:pt x="744" y="857"/>
                    </a:cubicBezTo>
                    <a:cubicBezTo>
                      <a:pt x="745" y="857"/>
                      <a:pt x="746" y="856"/>
                      <a:pt x="746" y="856"/>
                    </a:cubicBezTo>
                    <a:cubicBezTo>
                      <a:pt x="761" y="849"/>
                      <a:pt x="775" y="850"/>
                      <a:pt x="789" y="859"/>
                    </a:cubicBezTo>
                    <a:cubicBezTo>
                      <a:pt x="792" y="861"/>
                      <a:pt x="794" y="863"/>
                      <a:pt x="796" y="865"/>
                    </a:cubicBezTo>
                    <a:cubicBezTo>
                      <a:pt x="796" y="866"/>
                      <a:pt x="795" y="866"/>
                      <a:pt x="794" y="867"/>
                    </a:cubicBezTo>
                    <a:cubicBezTo>
                      <a:pt x="792" y="865"/>
                      <a:pt x="790" y="863"/>
                      <a:pt x="788" y="862"/>
                    </a:cubicBezTo>
                    <a:cubicBezTo>
                      <a:pt x="774" y="853"/>
                      <a:pt x="762" y="853"/>
                      <a:pt x="747" y="860"/>
                    </a:cubicBezTo>
                    <a:cubicBezTo>
                      <a:pt x="746" y="860"/>
                      <a:pt x="744" y="861"/>
                      <a:pt x="743" y="862"/>
                    </a:cubicBezTo>
                    <a:cubicBezTo>
                      <a:pt x="748" y="861"/>
                      <a:pt x="754" y="861"/>
                      <a:pt x="759" y="863"/>
                    </a:cubicBezTo>
                    <a:cubicBezTo>
                      <a:pt x="763" y="864"/>
                      <a:pt x="766" y="866"/>
                      <a:pt x="769" y="868"/>
                    </a:cubicBezTo>
                    <a:cubicBezTo>
                      <a:pt x="771" y="871"/>
                      <a:pt x="773" y="873"/>
                      <a:pt x="775" y="877"/>
                    </a:cubicBezTo>
                    <a:cubicBezTo>
                      <a:pt x="778" y="885"/>
                      <a:pt x="774" y="895"/>
                      <a:pt x="765" y="897"/>
                    </a:cubicBezTo>
                    <a:cubicBezTo>
                      <a:pt x="762" y="898"/>
                      <a:pt x="758" y="898"/>
                      <a:pt x="754" y="896"/>
                    </a:cubicBezTo>
                    <a:cubicBezTo>
                      <a:pt x="753" y="895"/>
                      <a:pt x="752" y="894"/>
                      <a:pt x="750" y="892"/>
                    </a:cubicBezTo>
                    <a:cubicBezTo>
                      <a:pt x="749" y="889"/>
                      <a:pt x="748" y="886"/>
                      <a:pt x="749" y="883"/>
                    </a:cubicBezTo>
                    <a:cubicBezTo>
                      <a:pt x="749" y="882"/>
                      <a:pt x="750" y="880"/>
                      <a:pt x="751" y="879"/>
                    </a:cubicBezTo>
                    <a:cubicBezTo>
                      <a:pt x="751" y="878"/>
                      <a:pt x="752" y="878"/>
                      <a:pt x="753" y="877"/>
                    </a:cubicBezTo>
                    <a:cubicBezTo>
                      <a:pt x="755" y="876"/>
                      <a:pt x="758" y="876"/>
                      <a:pt x="761" y="877"/>
                    </a:cubicBezTo>
                    <a:cubicBezTo>
                      <a:pt x="762" y="878"/>
                      <a:pt x="763" y="880"/>
                      <a:pt x="763" y="881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1"/>
                      <a:pt x="763" y="881"/>
                      <a:pt x="763" y="881"/>
                    </a:cubicBezTo>
                    <a:cubicBezTo>
                      <a:pt x="763" y="880"/>
                      <a:pt x="762" y="878"/>
                      <a:pt x="760" y="878"/>
                    </a:cubicBezTo>
                    <a:cubicBezTo>
                      <a:pt x="758" y="876"/>
                      <a:pt x="756" y="877"/>
                      <a:pt x="754" y="878"/>
                    </a:cubicBezTo>
                    <a:cubicBezTo>
                      <a:pt x="753" y="878"/>
                      <a:pt x="752" y="879"/>
                      <a:pt x="752" y="880"/>
                    </a:cubicBezTo>
                    <a:cubicBezTo>
                      <a:pt x="751" y="881"/>
                      <a:pt x="750" y="882"/>
                      <a:pt x="750" y="883"/>
                    </a:cubicBezTo>
                    <a:cubicBezTo>
                      <a:pt x="750" y="886"/>
                      <a:pt x="750" y="889"/>
                      <a:pt x="752" y="891"/>
                    </a:cubicBezTo>
                    <a:cubicBezTo>
                      <a:pt x="753" y="893"/>
                      <a:pt x="754" y="894"/>
                      <a:pt x="755" y="894"/>
                    </a:cubicBezTo>
                    <a:cubicBezTo>
                      <a:pt x="758" y="896"/>
                      <a:pt x="761" y="896"/>
                      <a:pt x="765" y="895"/>
                    </a:cubicBezTo>
                    <a:cubicBezTo>
                      <a:pt x="772" y="893"/>
                      <a:pt x="774" y="885"/>
                      <a:pt x="772" y="878"/>
                    </a:cubicBezTo>
                    <a:cubicBezTo>
                      <a:pt x="770" y="875"/>
                      <a:pt x="769" y="873"/>
                      <a:pt x="766" y="871"/>
                    </a:cubicBezTo>
                    <a:cubicBezTo>
                      <a:pt x="764" y="869"/>
                      <a:pt x="761" y="867"/>
                      <a:pt x="758" y="866"/>
                    </a:cubicBezTo>
                    <a:cubicBezTo>
                      <a:pt x="755" y="865"/>
                      <a:pt x="752" y="865"/>
                      <a:pt x="748" y="865"/>
                    </a:cubicBezTo>
                    <a:cubicBezTo>
                      <a:pt x="743" y="865"/>
                      <a:pt x="738" y="867"/>
                      <a:pt x="734" y="869"/>
                    </a:cubicBezTo>
                    <a:cubicBezTo>
                      <a:pt x="725" y="874"/>
                      <a:pt x="717" y="882"/>
                      <a:pt x="712" y="890"/>
                    </a:cubicBezTo>
                    <a:cubicBezTo>
                      <a:pt x="699" y="913"/>
                      <a:pt x="706" y="942"/>
                      <a:pt x="710" y="968"/>
                    </a:cubicBezTo>
                    <a:cubicBezTo>
                      <a:pt x="710" y="963"/>
                      <a:pt x="710" y="958"/>
                      <a:pt x="710" y="954"/>
                    </a:cubicBezTo>
                    <a:cubicBezTo>
                      <a:pt x="711" y="940"/>
                      <a:pt x="722" y="924"/>
                      <a:pt x="737" y="923"/>
                    </a:cubicBezTo>
                    <a:cubicBezTo>
                      <a:pt x="747" y="922"/>
                      <a:pt x="756" y="927"/>
                      <a:pt x="764" y="919"/>
                    </a:cubicBezTo>
                    <a:cubicBezTo>
                      <a:pt x="768" y="926"/>
                      <a:pt x="762" y="938"/>
                      <a:pt x="751" y="942"/>
                    </a:cubicBezTo>
                    <a:cubicBezTo>
                      <a:pt x="739" y="946"/>
                      <a:pt x="721" y="942"/>
                      <a:pt x="715" y="956"/>
                    </a:cubicBezTo>
                    <a:cubicBezTo>
                      <a:pt x="712" y="964"/>
                      <a:pt x="714" y="974"/>
                      <a:pt x="712" y="977"/>
                    </a:cubicBezTo>
                    <a:cubicBezTo>
                      <a:pt x="712" y="977"/>
                      <a:pt x="712" y="976"/>
                      <a:pt x="712" y="976"/>
                    </a:cubicBezTo>
                    <a:cubicBezTo>
                      <a:pt x="712" y="976"/>
                      <a:pt x="712" y="977"/>
                      <a:pt x="712" y="978"/>
                    </a:cubicBezTo>
                    <a:cubicBezTo>
                      <a:pt x="714" y="995"/>
                      <a:pt x="714" y="1007"/>
                      <a:pt x="708" y="1024"/>
                    </a:cubicBezTo>
                    <a:cubicBezTo>
                      <a:pt x="703" y="1037"/>
                      <a:pt x="697" y="1047"/>
                      <a:pt x="686" y="1056"/>
                    </a:cubicBezTo>
                    <a:cubicBezTo>
                      <a:pt x="677" y="1063"/>
                      <a:pt x="668" y="1065"/>
                      <a:pt x="658" y="1066"/>
                    </a:cubicBezTo>
                    <a:cubicBezTo>
                      <a:pt x="638" y="1066"/>
                      <a:pt x="616" y="1055"/>
                      <a:pt x="599" y="1041"/>
                    </a:cubicBezTo>
                    <a:cubicBezTo>
                      <a:pt x="593" y="1036"/>
                      <a:pt x="586" y="1030"/>
                      <a:pt x="581" y="1023"/>
                    </a:cubicBezTo>
                    <a:cubicBezTo>
                      <a:pt x="571" y="1011"/>
                      <a:pt x="565" y="997"/>
                      <a:pt x="552" y="988"/>
                    </a:cubicBezTo>
                    <a:cubicBezTo>
                      <a:pt x="546" y="984"/>
                      <a:pt x="538" y="979"/>
                      <a:pt x="531" y="980"/>
                    </a:cubicBezTo>
                    <a:cubicBezTo>
                      <a:pt x="527" y="981"/>
                      <a:pt x="522" y="985"/>
                      <a:pt x="522" y="990"/>
                    </a:cubicBezTo>
                    <a:cubicBezTo>
                      <a:pt x="522" y="991"/>
                      <a:pt x="524" y="993"/>
                      <a:pt x="525" y="993"/>
                    </a:cubicBezTo>
                    <a:cubicBezTo>
                      <a:pt x="527" y="993"/>
                      <a:pt x="528" y="992"/>
                      <a:pt x="529" y="991"/>
                    </a:cubicBezTo>
                    <a:cubicBezTo>
                      <a:pt x="529" y="990"/>
                      <a:pt x="529" y="989"/>
                      <a:pt x="529" y="988"/>
                    </a:cubicBezTo>
                    <a:cubicBezTo>
                      <a:pt x="528" y="987"/>
                      <a:pt x="526" y="987"/>
                      <a:pt x="525" y="988"/>
                    </a:cubicBezTo>
                    <a:cubicBezTo>
                      <a:pt x="525" y="989"/>
                      <a:pt x="525" y="989"/>
                      <a:pt x="525" y="990"/>
                    </a:cubicBezTo>
                    <a:cubicBezTo>
                      <a:pt x="524" y="990"/>
                      <a:pt x="524" y="989"/>
                      <a:pt x="524" y="988"/>
                    </a:cubicBezTo>
                    <a:cubicBezTo>
                      <a:pt x="524" y="986"/>
                      <a:pt x="526" y="985"/>
                      <a:pt x="527" y="985"/>
                    </a:cubicBezTo>
                    <a:cubicBezTo>
                      <a:pt x="530" y="985"/>
                      <a:pt x="532" y="988"/>
                      <a:pt x="532" y="990"/>
                    </a:cubicBezTo>
                    <a:cubicBezTo>
                      <a:pt x="532" y="992"/>
                      <a:pt x="531" y="994"/>
                      <a:pt x="530" y="996"/>
                    </a:cubicBezTo>
                    <a:cubicBezTo>
                      <a:pt x="528" y="997"/>
                      <a:pt x="526" y="997"/>
                      <a:pt x="524" y="996"/>
                    </a:cubicBezTo>
                    <a:cubicBezTo>
                      <a:pt x="522" y="996"/>
                      <a:pt x="520" y="994"/>
                      <a:pt x="519" y="991"/>
                    </a:cubicBezTo>
                    <a:cubicBezTo>
                      <a:pt x="519" y="986"/>
                      <a:pt x="523" y="982"/>
                      <a:pt x="527" y="980"/>
                    </a:cubicBezTo>
                    <a:cubicBezTo>
                      <a:pt x="530" y="979"/>
                      <a:pt x="532" y="979"/>
                      <a:pt x="535" y="979"/>
                    </a:cubicBezTo>
                    <a:cubicBezTo>
                      <a:pt x="524" y="976"/>
                      <a:pt x="516" y="980"/>
                      <a:pt x="508" y="986"/>
                    </a:cubicBezTo>
                    <a:cubicBezTo>
                      <a:pt x="504" y="990"/>
                      <a:pt x="501" y="996"/>
                      <a:pt x="502" y="1002"/>
                    </a:cubicBezTo>
                    <a:cubicBezTo>
                      <a:pt x="502" y="1002"/>
                      <a:pt x="502" y="1002"/>
                      <a:pt x="502" y="1002"/>
                    </a:cubicBezTo>
                    <a:cubicBezTo>
                      <a:pt x="503" y="996"/>
                      <a:pt x="508" y="992"/>
                      <a:pt x="515" y="997"/>
                    </a:cubicBezTo>
                    <a:cubicBezTo>
                      <a:pt x="519" y="1001"/>
                      <a:pt x="521" y="1013"/>
                      <a:pt x="536" y="1011"/>
                    </a:cubicBezTo>
                    <a:close/>
                    <a:moveTo>
                      <a:pt x="206" y="858"/>
                    </a:moveTo>
                    <a:cubicBezTo>
                      <a:pt x="224" y="880"/>
                      <a:pt x="248" y="880"/>
                      <a:pt x="260" y="887"/>
                    </a:cubicBezTo>
                    <a:cubicBezTo>
                      <a:pt x="273" y="895"/>
                      <a:pt x="264" y="910"/>
                      <a:pt x="248" y="904"/>
                    </a:cubicBezTo>
                    <a:cubicBezTo>
                      <a:pt x="231" y="899"/>
                      <a:pt x="215" y="879"/>
                      <a:pt x="206" y="858"/>
                    </a:cubicBezTo>
                    <a:close/>
                    <a:moveTo>
                      <a:pt x="217" y="1003"/>
                    </a:moveTo>
                    <a:cubicBezTo>
                      <a:pt x="213" y="1015"/>
                      <a:pt x="193" y="1033"/>
                      <a:pt x="177" y="1035"/>
                    </a:cubicBezTo>
                    <a:cubicBezTo>
                      <a:pt x="161" y="1037"/>
                      <a:pt x="156" y="1025"/>
                      <a:pt x="173" y="1019"/>
                    </a:cubicBezTo>
                    <a:cubicBezTo>
                      <a:pt x="186" y="1015"/>
                      <a:pt x="209" y="1015"/>
                      <a:pt x="217" y="1003"/>
                    </a:cubicBezTo>
                    <a:close/>
                    <a:moveTo>
                      <a:pt x="340" y="942"/>
                    </a:moveTo>
                    <a:cubicBezTo>
                      <a:pt x="340" y="940"/>
                      <a:pt x="338" y="938"/>
                      <a:pt x="335" y="939"/>
                    </a:cubicBezTo>
                    <a:cubicBezTo>
                      <a:pt x="333" y="939"/>
                      <a:pt x="332" y="941"/>
                      <a:pt x="332" y="943"/>
                    </a:cubicBezTo>
                    <a:cubicBezTo>
                      <a:pt x="333" y="945"/>
                      <a:pt x="335" y="947"/>
                      <a:pt x="337" y="946"/>
                    </a:cubicBezTo>
                    <a:cubicBezTo>
                      <a:pt x="339" y="946"/>
                      <a:pt x="340" y="944"/>
                      <a:pt x="340" y="942"/>
                    </a:cubicBezTo>
                    <a:close/>
                    <a:moveTo>
                      <a:pt x="276" y="955"/>
                    </a:moveTo>
                    <a:cubicBezTo>
                      <a:pt x="277" y="946"/>
                      <a:pt x="290" y="949"/>
                      <a:pt x="294" y="949"/>
                    </a:cubicBezTo>
                    <a:cubicBezTo>
                      <a:pt x="297" y="949"/>
                      <a:pt x="300" y="948"/>
                      <a:pt x="302" y="946"/>
                    </a:cubicBezTo>
                    <a:cubicBezTo>
                      <a:pt x="301" y="950"/>
                      <a:pt x="296" y="958"/>
                      <a:pt x="292" y="960"/>
                    </a:cubicBezTo>
                    <a:cubicBezTo>
                      <a:pt x="288" y="964"/>
                      <a:pt x="281" y="964"/>
                      <a:pt x="276" y="958"/>
                    </a:cubicBezTo>
                    <a:cubicBezTo>
                      <a:pt x="280" y="959"/>
                      <a:pt x="285" y="958"/>
                      <a:pt x="288" y="955"/>
                    </a:cubicBezTo>
                    <a:cubicBezTo>
                      <a:pt x="286" y="956"/>
                      <a:pt x="280" y="957"/>
                      <a:pt x="276" y="955"/>
                    </a:cubicBezTo>
                    <a:close/>
                    <a:moveTo>
                      <a:pt x="333" y="962"/>
                    </a:moveTo>
                    <a:cubicBezTo>
                      <a:pt x="332" y="958"/>
                      <a:pt x="328" y="955"/>
                      <a:pt x="324" y="956"/>
                    </a:cubicBezTo>
                    <a:cubicBezTo>
                      <a:pt x="320" y="957"/>
                      <a:pt x="317" y="961"/>
                      <a:pt x="318" y="965"/>
                    </a:cubicBezTo>
                    <a:cubicBezTo>
                      <a:pt x="319" y="969"/>
                      <a:pt x="323" y="972"/>
                      <a:pt x="327" y="971"/>
                    </a:cubicBezTo>
                    <a:cubicBezTo>
                      <a:pt x="331" y="970"/>
                      <a:pt x="334" y="966"/>
                      <a:pt x="333" y="962"/>
                    </a:cubicBezTo>
                    <a:close/>
                    <a:moveTo>
                      <a:pt x="339" y="951"/>
                    </a:moveTo>
                    <a:cubicBezTo>
                      <a:pt x="339" y="949"/>
                      <a:pt x="336" y="947"/>
                      <a:pt x="334" y="947"/>
                    </a:cubicBezTo>
                    <a:cubicBezTo>
                      <a:pt x="331" y="948"/>
                      <a:pt x="329" y="951"/>
                      <a:pt x="330" y="953"/>
                    </a:cubicBezTo>
                    <a:cubicBezTo>
                      <a:pt x="330" y="956"/>
                      <a:pt x="333" y="958"/>
                      <a:pt x="335" y="957"/>
                    </a:cubicBezTo>
                    <a:cubicBezTo>
                      <a:pt x="338" y="957"/>
                      <a:pt x="340" y="954"/>
                      <a:pt x="339" y="951"/>
                    </a:cubicBezTo>
                    <a:close/>
                    <a:moveTo>
                      <a:pt x="229" y="987"/>
                    </a:moveTo>
                    <a:cubicBezTo>
                      <a:pt x="231" y="984"/>
                      <a:pt x="232" y="981"/>
                      <a:pt x="231" y="979"/>
                    </a:cubicBezTo>
                    <a:cubicBezTo>
                      <a:pt x="230" y="975"/>
                      <a:pt x="227" y="971"/>
                      <a:pt x="223" y="970"/>
                    </a:cubicBezTo>
                    <a:cubicBezTo>
                      <a:pt x="217" y="969"/>
                      <a:pt x="213" y="973"/>
                      <a:pt x="211" y="977"/>
                    </a:cubicBezTo>
                    <a:cubicBezTo>
                      <a:pt x="208" y="984"/>
                      <a:pt x="214" y="987"/>
                      <a:pt x="216" y="991"/>
                    </a:cubicBezTo>
                    <a:cubicBezTo>
                      <a:pt x="218" y="996"/>
                      <a:pt x="215" y="1003"/>
                      <a:pt x="209" y="1007"/>
                    </a:cubicBezTo>
                    <a:cubicBezTo>
                      <a:pt x="202" y="1011"/>
                      <a:pt x="194" y="1011"/>
                      <a:pt x="187" y="1006"/>
                    </a:cubicBezTo>
                    <a:cubicBezTo>
                      <a:pt x="184" y="1003"/>
                      <a:pt x="182" y="998"/>
                      <a:pt x="185" y="993"/>
                    </a:cubicBezTo>
                    <a:cubicBezTo>
                      <a:pt x="186" y="998"/>
                      <a:pt x="193" y="1001"/>
                      <a:pt x="197" y="996"/>
                    </a:cubicBezTo>
                    <a:cubicBezTo>
                      <a:pt x="199" y="993"/>
                      <a:pt x="200" y="985"/>
                      <a:pt x="201" y="977"/>
                    </a:cubicBezTo>
                    <a:cubicBezTo>
                      <a:pt x="203" y="969"/>
                      <a:pt x="205" y="962"/>
                      <a:pt x="210" y="958"/>
                    </a:cubicBezTo>
                    <a:cubicBezTo>
                      <a:pt x="220" y="948"/>
                      <a:pt x="236" y="950"/>
                      <a:pt x="243" y="961"/>
                    </a:cubicBezTo>
                    <a:cubicBezTo>
                      <a:pt x="247" y="968"/>
                      <a:pt x="247" y="975"/>
                      <a:pt x="246" y="981"/>
                    </a:cubicBezTo>
                    <a:cubicBezTo>
                      <a:pt x="245" y="988"/>
                      <a:pt x="236" y="1006"/>
                      <a:pt x="240" y="1014"/>
                    </a:cubicBezTo>
                    <a:cubicBezTo>
                      <a:pt x="243" y="1020"/>
                      <a:pt x="249" y="1021"/>
                      <a:pt x="252" y="1018"/>
                    </a:cubicBezTo>
                    <a:cubicBezTo>
                      <a:pt x="254" y="1023"/>
                      <a:pt x="248" y="1029"/>
                      <a:pt x="242" y="1029"/>
                    </a:cubicBezTo>
                    <a:cubicBezTo>
                      <a:pt x="230" y="1029"/>
                      <a:pt x="219" y="1017"/>
                      <a:pt x="220" y="1003"/>
                    </a:cubicBezTo>
                    <a:cubicBezTo>
                      <a:pt x="221" y="997"/>
                      <a:pt x="224" y="993"/>
                      <a:pt x="229" y="987"/>
                    </a:cubicBezTo>
                    <a:close/>
                    <a:moveTo>
                      <a:pt x="101" y="1016"/>
                    </a:moveTo>
                    <a:cubicBezTo>
                      <a:pt x="100" y="1014"/>
                      <a:pt x="102" y="1011"/>
                      <a:pt x="104" y="1011"/>
                    </a:cubicBezTo>
                    <a:cubicBezTo>
                      <a:pt x="106" y="1010"/>
                      <a:pt x="108" y="1011"/>
                      <a:pt x="109" y="1013"/>
                    </a:cubicBezTo>
                    <a:cubicBezTo>
                      <a:pt x="110" y="1016"/>
                      <a:pt x="109" y="1018"/>
                      <a:pt x="106" y="1019"/>
                    </a:cubicBezTo>
                    <a:cubicBezTo>
                      <a:pt x="104" y="1019"/>
                      <a:pt x="102" y="1018"/>
                      <a:pt x="101" y="1016"/>
                    </a:cubicBezTo>
                    <a:close/>
                    <a:moveTo>
                      <a:pt x="97" y="1009"/>
                    </a:moveTo>
                    <a:cubicBezTo>
                      <a:pt x="96" y="1007"/>
                      <a:pt x="97" y="1006"/>
                      <a:pt x="99" y="1005"/>
                    </a:cubicBezTo>
                    <a:cubicBezTo>
                      <a:pt x="100" y="1004"/>
                      <a:pt x="102" y="1005"/>
                      <a:pt x="103" y="1007"/>
                    </a:cubicBezTo>
                    <a:cubicBezTo>
                      <a:pt x="103" y="1009"/>
                      <a:pt x="102" y="1011"/>
                      <a:pt x="101" y="1011"/>
                    </a:cubicBezTo>
                    <a:cubicBezTo>
                      <a:pt x="99" y="1012"/>
                      <a:pt x="97" y="1011"/>
                      <a:pt x="97" y="1009"/>
                    </a:cubicBezTo>
                    <a:close/>
                    <a:moveTo>
                      <a:pt x="110" y="1021"/>
                    </a:moveTo>
                    <a:cubicBezTo>
                      <a:pt x="109" y="1018"/>
                      <a:pt x="111" y="1014"/>
                      <a:pt x="114" y="1013"/>
                    </a:cubicBezTo>
                    <a:cubicBezTo>
                      <a:pt x="118" y="1012"/>
                      <a:pt x="121" y="1014"/>
                      <a:pt x="122" y="1017"/>
                    </a:cubicBezTo>
                    <a:cubicBezTo>
                      <a:pt x="124" y="1020"/>
                      <a:pt x="122" y="1024"/>
                      <a:pt x="118" y="1025"/>
                    </a:cubicBezTo>
                    <a:cubicBezTo>
                      <a:pt x="115" y="1026"/>
                      <a:pt x="111" y="1024"/>
                      <a:pt x="110" y="1021"/>
                    </a:cubicBezTo>
                    <a:close/>
                    <a:moveTo>
                      <a:pt x="227" y="985"/>
                    </a:moveTo>
                    <a:cubicBezTo>
                      <a:pt x="230" y="981"/>
                      <a:pt x="230" y="976"/>
                      <a:pt x="226" y="973"/>
                    </a:cubicBezTo>
                    <a:cubicBezTo>
                      <a:pt x="219" y="969"/>
                      <a:pt x="211" y="977"/>
                      <a:pt x="213" y="983"/>
                    </a:cubicBezTo>
                    <a:cubicBezTo>
                      <a:pt x="215" y="988"/>
                      <a:pt x="219" y="990"/>
                      <a:pt x="218" y="997"/>
                    </a:cubicBezTo>
                    <a:cubicBezTo>
                      <a:pt x="221" y="990"/>
                      <a:pt x="224" y="990"/>
                      <a:pt x="227" y="985"/>
                    </a:cubicBezTo>
                    <a:close/>
                    <a:moveTo>
                      <a:pt x="235" y="951"/>
                    </a:moveTo>
                    <a:cubicBezTo>
                      <a:pt x="228" y="946"/>
                      <a:pt x="218" y="948"/>
                      <a:pt x="214" y="951"/>
                    </a:cubicBezTo>
                    <a:cubicBezTo>
                      <a:pt x="208" y="946"/>
                      <a:pt x="215" y="930"/>
                      <a:pt x="227" y="933"/>
                    </a:cubicBezTo>
                    <a:cubicBezTo>
                      <a:pt x="235" y="935"/>
                      <a:pt x="239" y="944"/>
                      <a:pt x="235" y="951"/>
                    </a:cubicBezTo>
                    <a:close/>
                    <a:moveTo>
                      <a:pt x="167" y="1054"/>
                    </a:moveTo>
                    <a:cubicBezTo>
                      <a:pt x="177" y="1043"/>
                      <a:pt x="190" y="1057"/>
                      <a:pt x="196" y="1061"/>
                    </a:cubicBezTo>
                    <a:cubicBezTo>
                      <a:pt x="200" y="1065"/>
                      <a:pt x="203" y="1066"/>
                      <a:pt x="208" y="1065"/>
                    </a:cubicBezTo>
                    <a:cubicBezTo>
                      <a:pt x="204" y="1069"/>
                      <a:pt x="190" y="1074"/>
                      <a:pt x="183" y="1075"/>
                    </a:cubicBezTo>
                    <a:cubicBezTo>
                      <a:pt x="174" y="1075"/>
                      <a:pt x="165" y="1070"/>
                      <a:pt x="165" y="1058"/>
                    </a:cubicBezTo>
                    <a:cubicBezTo>
                      <a:pt x="169" y="1062"/>
                      <a:pt x="176" y="1065"/>
                      <a:pt x="182" y="1064"/>
                    </a:cubicBezTo>
                    <a:cubicBezTo>
                      <a:pt x="179" y="1064"/>
                      <a:pt x="171" y="1059"/>
                      <a:pt x="167" y="1054"/>
                    </a:cubicBezTo>
                    <a:close/>
                    <a:moveTo>
                      <a:pt x="208" y="923"/>
                    </a:moveTo>
                    <a:cubicBezTo>
                      <a:pt x="186" y="948"/>
                      <a:pt x="158" y="946"/>
                      <a:pt x="145" y="954"/>
                    </a:cubicBezTo>
                    <a:cubicBezTo>
                      <a:pt x="130" y="962"/>
                      <a:pt x="139" y="980"/>
                      <a:pt x="157" y="974"/>
                    </a:cubicBezTo>
                    <a:cubicBezTo>
                      <a:pt x="178" y="969"/>
                      <a:pt x="197" y="946"/>
                      <a:pt x="208" y="923"/>
                    </a:cubicBezTo>
                    <a:close/>
                    <a:moveTo>
                      <a:pt x="333" y="921"/>
                    </a:moveTo>
                    <a:cubicBezTo>
                      <a:pt x="332" y="924"/>
                      <a:pt x="330" y="927"/>
                      <a:pt x="328" y="930"/>
                    </a:cubicBezTo>
                    <a:cubicBezTo>
                      <a:pt x="321" y="939"/>
                      <a:pt x="310" y="945"/>
                      <a:pt x="297" y="946"/>
                    </a:cubicBezTo>
                    <a:cubicBezTo>
                      <a:pt x="283" y="945"/>
                      <a:pt x="268" y="936"/>
                      <a:pt x="265" y="921"/>
                    </a:cubicBezTo>
                    <a:cubicBezTo>
                      <a:pt x="264" y="915"/>
                      <a:pt x="265" y="909"/>
                      <a:pt x="269" y="904"/>
                    </a:cubicBezTo>
                    <a:cubicBezTo>
                      <a:pt x="271" y="900"/>
                      <a:pt x="274" y="898"/>
                      <a:pt x="278" y="897"/>
                    </a:cubicBezTo>
                    <a:cubicBezTo>
                      <a:pt x="283" y="896"/>
                      <a:pt x="288" y="897"/>
                      <a:pt x="292" y="901"/>
                    </a:cubicBezTo>
                    <a:cubicBezTo>
                      <a:pt x="295" y="903"/>
                      <a:pt x="296" y="907"/>
                      <a:pt x="296" y="911"/>
                    </a:cubicBezTo>
                    <a:cubicBezTo>
                      <a:pt x="295" y="918"/>
                      <a:pt x="288" y="923"/>
                      <a:pt x="281" y="922"/>
                    </a:cubicBezTo>
                    <a:cubicBezTo>
                      <a:pt x="274" y="922"/>
                      <a:pt x="269" y="915"/>
                      <a:pt x="270" y="908"/>
                    </a:cubicBezTo>
                    <a:cubicBezTo>
                      <a:pt x="271" y="902"/>
                      <a:pt x="275" y="898"/>
                      <a:pt x="280" y="897"/>
                    </a:cubicBezTo>
                    <a:cubicBezTo>
                      <a:pt x="279" y="897"/>
                      <a:pt x="279" y="897"/>
                      <a:pt x="278" y="897"/>
                    </a:cubicBezTo>
                    <a:cubicBezTo>
                      <a:pt x="274" y="898"/>
                      <a:pt x="271" y="901"/>
                      <a:pt x="269" y="904"/>
                    </a:cubicBezTo>
                    <a:cubicBezTo>
                      <a:pt x="266" y="909"/>
                      <a:pt x="265" y="915"/>
                      <a:pt x="266" y="921"/>
                    </a:cubicBezTo>
                    <a:cubicBezTo>
                      <a:pt x="269" y="935"/>
                      <a:pt x="284" y="944"/>
                      <a:pt x="297" y="944"/>
                    </a:cubicBezTo>
                    <a:cubicBezTo>
                      <a:pt x="310" y="943"/>
                      <a:pt x="321" y="936"/>
                      <a:pt x="327" y="926"/>
                    </a:cubicBezTo>
                    <a:cubicBezTo>
                      <a:pt x="329" y="924"/>
                      <a:pt x="330" y="921"/>
                      <a:pt x="331" y="919"/>
                    </a:cubicBezTo>
                    <a:lnTo>
                      <a:pt x="333" y="921"/>
                    </a:lnTo>
                    <a:close/>
                    <a:moveTo>
                      <a:pt x="321" y="870"/>
                    </a:moveTo>
                    <a:cubicBezTo>
                      <a:pt x="326" y="857"/>
                      <a:pt x="339" y="847"/>
                      <a:pt x="356" y="849"/>
                    </a:cubicBezTo>
                    <a:cubicBezTo>
                      <a:pt x="362" y="850"/>
                      <a:pt x="367" y="852"/>
                      <a:pt x="372" y="857"/>
                    </a:cubicBezTo>
                    <a:cubicBezTo>
                      <a:pt x="376" y="860"/>
                      <a:pt x="378" y="864"/>
                      <a:pt x="379" y="869"/>
                    </a:cubicBezTo>
                    <a:cubicBezTo>
                      <a:pt x="380" y="876"/>
                      <a:pt x="377" y="882"/>
                      <a:pt x="372" y="886"/>
                    </a:cubicBezTo>
                    <a:cubicBezTo>
                      <a:pt x="369" y="888"/>
                      <a:pt x="366" y="889"/>
                      <a:pt x="362" y="889"/>
                    </a:cubicBezTo>
                    <a:cubicBezTo>
                      <a:pt x="356" y="888"/>
                      <a:pt x="352" y="883"/>
                      <a:pt x="351" y="878"/>
                    </a:cubicBezTo>
                    <a:cubicBezTo>
                      <a:pt x="350" y="875"/>
                      <a:pt x="350" y="873"/>
                      <a:pt x="352" y="870"/>
                    </a:cubicBezTo>
                    <a:cubicBezTo>
                      <a:pt x="354" y="865"/>
                      <a:pt x="361" y="863"/>
                      <a:pt x="366" y="865"/>
                    </a:cubicBezTo>
                    <a:cubicBezTo>
                      <a:pt x="371" y="868"/>
                      <a:pt x="373" y="875"/>
                      <a:pt x="371" y="880"/>
                    </a:cubicBezTo>
                    <a:cubicBezTo>
                      <a:pt x="368" y="885"/>
                      <a:pt x="362" y="887"/>
                      <a:pt x="356" y="884"/>
                    </a:cubicBezTo>
                    <a:cubicBezTo>
                      <a:pt x="355" y="884"/>
                      <a:pt x="353" y="882"/>
                      <a:pt x="352" y="881"/>
                    </a:cubicBezTo>
                    <a:cubicBezTo>
                      <a:pt x="352" y="881"/>
                      <a:pt x="352" y="881"/>
                      <a:pt x="352" y="881"/>
                    </a:cubicBezTo>
                    <a:cubicBezTo>
                      <a:pt x="355" y="885"/>
                      <a:pt x="358" y="887"/>
                      <a:pt x="362" y="888"/>
                    </a:cubicBezTo>
                    <a:cubicBezTo>
                      <a:pt x="366" y="889"/>
                      <a:pt x="369" y="888"/>
                      <a:pt x="372" y="885"/>
                    </a:cubicBezTo>
                    <a:cubicBezTo>
                      <a:pt x="377" y="881"/>
                      <a:pt x="378" y="876"/>
                      <a:pt x="378" y="870"/>
                    </a:cubicBezTo>
                    <a:cubicBezTo>
                      <a:pt x="377" y="865"/>
                      <a:pt x="375" y="861"/>
                      <a:pt x="371" y="858"/>
                    </a:cubicBezTo>
                    <a:cubicBezTo>
                      <a:pt x="367" y="854"/>
                      <a:pt x="362" y="852"/>
                      <a:pt x="356" y="851"/>
                    </a:cubicBezTo>
                    <a:cubicBezTo>
                      <a:pt x="339" y="849"/>
                      <a:pt x="327" y="859"/>
                      <a:pt x="323" y="872"/>
                    </a:cubicBezTo>
                    <a:lnTo>
                      <a:pt x="321" y="870"/>
                    </a:lnTo>
                    <a:close/>
                    <a:moveTo>
                      <a:pt x="505" y="676"/>
                    </a:moveTo>
                    <a:cubicBezTo>
                      <a:pt x="508" y="676"/>
                      <a:pt x="511" y="679"/>
                      <a:pt x="510" y="683"/>
                    </a:cubicBezTo>
                    <a:cubicBezTo>
                      <a:pt x="510" y="686"/>
                      <a:pt x="507" y="689"/>
                      <a:pt x="504" y="688"/>
                    </a:cubicBezTo>
                    <a:cubicBezTo>
                      <a:pt x="500" y="688"/>
                      <a:pt x="498" y="685"/>
                      <a:pt x="498" y="681"/>
                    </a:cubicBezTo>
                    <a:cubicBezTo>
                      <a:pt x="498" y="678"/>
                      <a:pt x="501" y="675"/>
                      <a:pt x="505" y="676"/>
                    </a:cubicBezTo>
                    <a:close/>
                    <a:moveTo>
                      <a:pt x="517" y="674"/>
                    </a:moveTo>
                    <a:cubicBezTo>
                      <a:pt x="520" y="674"/>
                      <a:pt x="522" y="676"/>
                      <a:pt x="521" y="679"/>
                    </a:cubicBezTo>
                    <a:cubicBezTo>
                      <a:pt x="521" y="682"/>
                      <a:pt x="519" y="684"/>
                      <a:pt x="516" y="683"/>
                    </a:cubicBezTo>
                    <a:cubicBezTo>
                      <a:pt x="513" y="683"/>
                      <a:pt x="511" y="681"/>
                      <a:pt x="512" y="678"/>
                    </a:cubicBezTo>
                    <a:cubicBezTo>
                      <a:pt x="512" y="675"/>
                      <a:pt x="514" y="673"/>
                      <a:pt x="517" y="674"/>
                    </a:cubicBezTo>
                    <a:close/>
                    <a:moveTo>
                      <a:pt x="492" y="685"/>
                    </a:moveTo>
                    <a:cubicBezTo>
                      <a:pt x="497" y="686"/>
                      <a:pt x="501" y="690"/>
                      <a:pt x="501" y="696"/>
                    </a:cubicBezTo>
                    <a:cubicBezTo>
                      <a:pt x="501" y="701"/>
                      <a:pt x="496" y="705"/>
                      <a:pt x="490" y="705"/>
                    </a:cubicBezTo>
                    <a:cubicBezTo>
                      <a:pt x="485" y="704"/>
                      <a:pt x="481" y="699"/>
                      <a:pt x="482" y="694"/>
                    </a:cubicBezTo>
                    <a:cubicBezTo>
                      <a:pt x="482" y="689"/>
                      <a:pt x="487" y="685"/>
                      <a:pt x="492" y="685"/>
                    </a:cubicBezTo>
                    <a:close/>
                    <a:moveTo>
                      <a:pt x="613" y="900"/>
                    </a:moveTo>
                    <a:cubicBezTo>
                      <a:pt x="623" y="887"/>
                      <a:pt x="625" y="864"/>
                      <a:pt x="618" y="849"/>
                    </a:cubicBezTo>
                    <a:cubicBezTo>
                      <a:pt x="610" y="835"/>
                      <a:pt x="595" y="837"/>
                      <a:pt x="600" y="855"/>
                    </a:cubicBezTo>
                    <a:cubicBezTo>
                      <a:pt x="604" y="868"/>
                      <a:pt x="618" y="886"/>
                      <a:pt x="613" y="900"/>
                    </a:cubicBezTo>
                    <a:close/>
                    <a:moveTo>
                      <a:pt x="403" y="901"/>
                    </a:moveTo>
                    <a:cubicBezTo>
                      <a:pt x="397" y="925"/>
                      <a:pt x="407" y="961"/>
                      <a:pt x="426" y="968"/>
                    </a:cubicBezTo>
                    <a:cubicBezTo>
                      <a:pt x="445" y="975"/>
                      <a:pt x="452" y="955"/>
                      <a:pt x="435" y="949"/>
                    </a:cubicBezTo>
                    <a:cubicBezTo>
                      <a:pt x="426" y="945"/>
                      <a:pt x="404" y="928"/>
                      <a:pt x="403" y="901"/>
                    </a:cubicBezTo>
                    <a:close/>
                    <a:moveTo>
                      <a:pt x="396" y="912"/>
                    </a:moveTo>
                    <a:cubicBezTo>
                      <a:pt x="396" y="921"/>
                      <a:pt x="391" y="929"/>
                      <a:pt x="385" y="936"/>
                    </a:cubicBezTo>
                    <a:cubicBezTo>
                      <a:pt x="370" y="949"/>
                      <a:pt x="344" y="954"/>
                      <a:pt x="339" y="972"/>
                    </a:cubicBezTo>
                    <a:cubicBezTo>
                      <a:pt x="336" y="979"/>
                      <a:pt x="338" y="988"/>
                      <a:pt x="345" y="994"/>
                    </a:cubicBezTo>
                    <a:cubicBezTo>
                      <a:pt x="348" y="997"/>
                      <a:pt x="353" y="997"/>
                      <a:pt x="357" y="994"/>
                    </a:cubicBezTo>
                    <a:cubicBezTo>
                      <a:pt x="353" y="994"/>
                      <a:pt x="348" y="990"/>
                      <a:pt x="347" y="985"/>
                    </a:cubicBezTo>
                    <a:cubicBezTo>
                      <a:pt x="347" y="980"/>
                      <a:pt x="351" y="974"/>
                      <a:pt x="357" y="972"/>
                    </a:cubicBezTo>
                    <a:cubicBezTo>
                      <a:pt x="374" y="965"/>
                      <a:pt x="392" y="960"/>
                      <a:pt x="399" y="940"/>
                    </a:cubicBezTo>
                    <a:cubicBezTo>
                      <a:pt x="401" y="932"/>
                      <a:pt x="400" y="923"/>
                      <a:pt x="396" y="912"/>
                    </a:cubicBezTo>
                    <a:close/>
                    <a:moveTo>
                      <a:pt x="361" y="676"/>
                    </a:moveTo>
                    <a:cubicBezTo>
                      <a:pt x="365" y="690"/>
                      <a:pt x="346" y="694"/>
                      <a:pt x="339" y="697"/>
                    </a:cubicBezTo>
                    <a:cubicBezTo>
                      <a:pt x="334" y="699"/>
                      <a:pt x="332" y="701"/>
                      <a:pt x="330" y="705"/>
                    </a:cubicBezTo>
                    <a:cubicBezTo>
                      <a:pt x="329" y="700"/>
                      <a:pt x="331" y="685"/>
                      <a:pt x="334" y="679"/>
                    </a:cubicBezTo>
                    <a:cubicBezTo>
                      <a:pt x="339" y="671"/>
                      <a:pt x="348" y="666"/>
                      <a:pt x="359" y="672"/>
                    </a:cubicBezTo>
                    <a:cubicBezTo>
                      <a:pt x="353" y="673"/>
                      <a:pt x="346" y="678"/>
                      <a:pt x="344" y="683"/>
                    </a:cubicBezTo>
                    <a:cubicBezTo>
                      <a:pt x="346" y="681"/>
                      <a:pt x="354" y="677"/>
                      <a:pt x="361" y="676"/>
                    </a:cubicBezTo>
                    <a:close/>
                    <a:moveTo>
                      <a:pt x="648" y="734"/>
                    </a:moveTo>
                    <a:cubicBezTo>
                      <a:pt x="651" y="736"/>
                      <a:pt x="656" y="735"/>
                      <a:pt x="657" y="732"/>
                    </a:cubicBezTo>
                    <a:cubicBezTo>
                      <a:pt x="657" y="730"/>
                      <a:pt x="656" y="728"/>
                      <a:pt x="655" y="728"/>
                    </a:cubicBezTo>
                    <a:cubicBezTo>
                      <a:pt x="654" y="728"/>
                      <a:pt x="653" y="729"/>
                      <a:pt x="653" y="730"/>
                    </a:cubicBezTo>
                    <a:cubicBezTo>
                      <a:pt x="652" y="729"/>
                      <a:pt x="652" y="728"/>
                      <a:pt x="652" y="727"/>
                    </a:cubicBezTo>
                    <a:cubicBezTo>
                      <a:pt x="652" y="725"/>
                      <a:pt x="655" y="722"/>
                      <a:pt x="659" y="723"/>
                    </a:cubicBezTo>
                    <a:cubicBezTo>
                      <a:pt x="661" y="723"/>
                      <a:pt x="665" y="725"/>
                      <a:pt x="665" y="728"/>
                    </a:cubicBezTo>
                    <a:cubicBezTo>
                      <a:pt x="666" y="732"/>
                      <a:pt x="664" y="736"/>
                      <a:pt x="664" y="738"/>
                    </a:cubicBezTo>
                    <a:cubicBezTo>
                      <a:pt x="665" y="742"/>
                      <a:pt x="668" y="743"/>
                      <a:pt x="671" y="743"/>
                    </a:cubicBezTo>
                    <a:cubicBezTo>
                      <a:pt x="667" y="745"/>
                      <a:pt x="666" y="745"/>
                      <a:pt x="665" y="749"/>
                    </a:cubicBezTo>
                    <a:cubicBezTo>
                      <a:pt x="665" y="753"/>
                      <a:pt x="666" y="766"/>
                      <a:pt x="653" y="767"/>
                    </a:cubicBezTo>
                    <a:cubicBezTo>
                      <a:pt x="661" y="769"/>
                      <a:pt x="668" y="765"/>
                      <a:pt x="673" y="759"/>
                    </a:cubicBezTo>
                    <a:cubicBezTo>
                      <a:pt x="678" y="753"/>
                      <a:pt x="681" y="745"/>
                      <a:pt x="679" y="737"/>
                    </a:cubicBezTo>
                    <a:cubicBezTo>
                      <a:pt x="677" y="728"/>
                      <a:pt x="666" y="719"/>
                      <a:pt x="656" y="719"/>
                    </a:cubicBezTo>
                    <a:cubicBezTo>
                      <a:pt x="651" y="719"/>
                      <a:pt x="645" y="722"/>
                      <a:pt x="645" y="728"/>
                    </a:cubicBezTo>
                    <a:cubicBezTo>
                      <a:pt x="645" y="730"/>
                      <a:pt x="646" y="733"/>
                      <a:pt x="648" y="734"/>
                    </a:cubicBezTo>
                    <a:close/>
                    <a:moveTo>
                      <a:pt x="677" y="770"/>
                    </a:moveTo>
                    <a:cubicBezTo>
                      <a:pt x="699" y="770"/>
                      <a:pt x="712" y="783"/>
                      <a:pt x="722" y="787"/>
                    </a:cubicBezTo>
                    <a:cubicBezTo>
                      <a:pt x="732" y="793"/>
                      <a:pt x="738" y="784"/>
                      <a:pt x="728" y="776"/>
                    </a:cubicBezTo>
                    <a:cubicBezTo>
                      <a:pt x="717" y="767"/>
                      <a:pt x="688" y="766"/>
                      <a:pt x="677" y="770"/>
                    </a:cubicBezTo>
                    <a:close/>
                    <a:moveTo>
                      <a:pt x="388" y="641"/>
                    </a:moveTo>
                    <a:cubicBezTo>
                      <a:pt x="386" y="642"/>
                      <a:pt x="385" y="644"/>
                      <a:pt x="385" y="646"/>
                    </a:cubicBezTo>
                    <a:cubicBezTo>
                      <a:pt x="386" y="648"/>
                      <a:pt x="388" y="649"/>
                      <a:pt x="390" y="648"/>
                    </a:cubicBezTo>
                    <a:cubicBezTo>
                      <a:pt x="392" y="648"/>
                      <a:pt x="393" y="646"/>
                      <a:pt x="393" y="644"/>
                    </a:cubicBezTo>
                    <a:cubicBezTo>
                      <a:pt x="392" y="641"/>
                      <a:pt x="390" y="640"/>
                      <a:pt x="388" y="641"/>
                    </a:cubicBezTo>
                    <a:close/>
                    <a:moveTo>
                      <a:pt x="365" y="625"/>
                    </a:moveTo>
                    <a:cubicBezTo>
                      <a:pt x="361" y="626"/>
                      <a:pt x="359" y="630"/>
                      <a:pt x="360" y="634"/>
                    </a:cubicBezTo>
                    <a:cubicBezTo>
                      <a:pt x="361" y="638"/>
                      <a:pt x="365" y="640"/>
                      <a:pt x="369" y="639"/>
                    </a:cubicBezTo>
                    <a:cubicBezTo>
                      <a:pt x="373" y="638"/>
                      <a:pt x="375" y="634"/>
                      <a:pt x="374" y="630"/>
                    </a:cubicBezTo>
                    <a:cubicBezTo>
                      <a:pt x="373" y="626"/>
                      <a:pt x="369" y="624"/>
                      <a:pt x="365" y="625"/>
                    </a:cubicBezTo>
                    <a:close/>
                    <a:moveTo>
                      <a:pt x="379" y="632"/>
                    </a:moveTo>
                    <a:cubicBezTo>
                      <a:pt x="376" y="633"/>
                      <a:pt x="375" y="636"/>
                      <a:pt x="376" y="639"/>
                    </a:cubicBezTo>
                    <a:cubicBezTo>
                      <a:pt x="376" y="642"/>
                      <a:pt x="379" y="643"/>
                      <a:pt x="382" y="642"/>
                    </a:cubicBezTo>
                    <a:cubicBezTo>
                      <a:pt x="385" y="641"/>
                      <a:pt x="387" y="638"/>
                      <a:pt x="386" y="636"/>
                    </a:cubicBezTo>
                    <a:cubicBezTo>
                      <a:pt x="385" y="633"/>
                      <a:pt x="382" y="631"/>
                      <a:pt x="379" y="632"/>
                    </a:cubicBezTo>
                    <a:close/>
                    <a:moveTo>
                      <a:pt x="345" y="640"/>
                    </a:moveTo>
                    <a:cubicBezTo>
                      <a:pt x="356" y="625"/>
                      <a:pt x="333" y="612"/>
                      <a:pt x="327" y="607"/>
                    </a:cubicBezTo>
                    <a:cubicBezTo>
                      <a:pt x="321" y="602"/>
                      <a:pt x="319" y="598"/>
                      <a:pt x="319" y="592"/>
                    </a:cubicBezTo>
                    <a:cubicBezTo>
                      <a:pt x="315" y="599"/>
                      <a:pt x="312" y="617"/>
                      <a:pt x="313" y="626"/>
                    </a:cubicBezTo>
                    <a:cubicBezTo>
                      <a:pt x="316" y="639"/>
                      <a:pt x="325" y="648"/>
                      <a:pt x="341" y="645"/>
                    </a:cubicBezTo>
                    <a:cubicBezTo>
                      <a:pt x="334" y="641"/>
                      <a:pt x="327" y="633"/>
                      <a:pt x="327" y="625"/>
                    </a:cubicBezTo>
                    <a:cubicBezTo>
                      <a:pt x="329" y="629"/>
                      <a:pt x="337" y="637"/>
                      <a:pt x="345" y="640"/>
                    </a:cubicBezTo>
                    <a:close/>
                    <a:moveTo>
                      <a:pt x="332" y="656"/>
                    </a:moveTo>
                    <a:cubicBezTo>
                      <a:pt x="296" y="649"/>
                      <a:pt x="254" y="679"/>
                      <a:pt x="254" y="710"/>
                    </a:cubicBezTo>
                    <a:cubicBezTo>
                      <a:pt x="255" y="735"/>
                      <a:pt x="278" y="733"/>
                      <a:pt x="282" y="711"/>
                    </a:cubicBezTo>
                    <a:cubicBezTo>
                      <a:pt x="284" y="696"/>
                      <a:pt x="293" y="658"/>
                      <a:pt x="332" y="656"/>
                    </a:cubicBezTo>
                    <a:close/>
                    <a:moveTo>
                      <a:pt x="479" y="936"/>
                    </a:moveTo>
                    <a:cubicBezTo>
                      <a:pt x="479" y="939"/>
                      <a:pt x="480" y="941"/>
                      <a:pt x="483" y="941"/>
                    </a:cubicBezTo>
                    <a:cubicBezTo>
                      <a:pt x="485" y="942"/>
                      <a:pt x="488" y="940"/>
                      <a:pt x="488" y="937"/>
                    </a:cubicBezTo>
                    <a:cubicBezTo>
                      <a:pt x="488" y="935"/>
                      <a:pt x="487" y="932"/>
                      <a:pt x="484" y="932"/>
                    </a:cubicBezTo>
                    <a:cubicBezTo>
                      <a:pt x="481" y="932"/>
                      <a:pt x="479" y="934"/>
                      <a:pt x="479" y="936"/>
                    </a:cubicBezTo>
                    <a:close/>
                    <a:moveTo>
                      <a:pt x="465" y="939"/>
                    </a:moveTo>
                    <a:cubicBezTo>
                      <a:pt x="465" y="942"/>
                      <a:pt x="467" y="945"/>
                      <a:pt x="470" y="945"/>
                    </a:cubicBezTo>
                    <a:cubicBezTo>
                      <a:pt x="473" y="946"/>
                      <a:pt x="476" y="944"/>
                      <a:pt x="477" y="940"/>
                    </a:cubicBezTo>
                    <a:cubicBezTo>
                      <a:pt x="477" y="937"/>
                      <a:pt x="475" y="934"/>
                      <a:pt x="472" y="934"/>
                    </a:cubicBezTo>
                    <a:cubicBezTo>
                      <a:pt x="469" y="934"/>
                      <a:pt x="466" y="936"/>
                      <a:pt x="465" y="939"/>
                    </a:cubicBezTo>
                    <a:close/>
                    <a:moveTo>
                      <a:pt x="448" y="939"/>
                    </a:moveTo>
                    <a:cubicBezTo>
                      <a:pt x="447" y="943"/>
                      <a:pt x="450" y="947"/>
                      <a:pt x="454" y="948"/>
                    </a:cubicBezTo>
                    <a:cubicBezTo>
                      <a:pt x="459" y="948"/>
                      <a:pt x="462" y="945"/>
                      <a:pt x="463" y="941"/>
                    </a:cubicBezTo>
                    <a:cubicBezTo>
                      <a:pt x="463" y="937"/>
                      <a:pt x="460" y="933"/>
                      <a:pt x="456" y="933"/>
                    </a:cubicBezTo>
                    <a:cubicBezTo>
                      <a:pt x="452" y="932"/>
                      <a:pt x="448" y="935"/>
                      <a:pt x="448" y="939"/>
                    </a:cubicBezTo>
                    <a:close/>
                    <a:moveTo>
                      <a:pt x="455" y="877"/>
                    </a:moveTo>
                    <a:cubicBezTo>
                      <a:pt x="461" y="873"/>
                      <a:pt x="471" y="870"/>
                      <a:pt x="480" y="874"/>
                    </a:cubicBezTo>
                    <a:cubicBezTo>
                      <a:pt x="495" y="881"/>
                      <a:pt x="499" y="895"/>
                      <a:pt x="493" y="910"/>
                    </a:cubicBezTo>
                    <a:cubicBezTo>
                      <a:pt x="483" y="937"/>
                      <a:pt x="515" y="950"/>
                      <a:pt x="527" y="920"/>
                    </a:cubicBezTo>
                    <a:cubicBezTo>
                      <a:pt x="532" y="906"/>
                      <a:pt x="526" y="889"/>
                      <a:pt x="518" y="879"/>
                    </a:cubicBezTo>
                    <a:cubicBezTo>
                      <a:pt x="502" y="860"/>
                      <a:pt x="467" y="856"/>
                      <a:pt x="455" y="877"/>
                    </a:cubicBezTo>
                    <a:close/>
                    <a:moveTo>
                      <a:pt x="545" y="881"/>
                    </a:moveTo>
                    <a:cubicBezTo>
                      <a:pt x="550" y="830"/>
                      <a:pt x="606" y="787"/>
                      <a:pt x="646" y="801"/>
                    </a:cubicBezTo>
                    <a:cubicBezTo>
                      <a:pt x="679" y="812"/>
                      <a:pt x="667" y="840"/>
                      <a:pt x="637" y="836"/>
                    </a:cubicBezTo>
                    <a:cubicBezTo>
                      <a:pt x="616" y="834"/>
                      <a:pt x="563" y="830"/>
                      <a:pt x="545" y="881"/>
                    </a:cubicBezTo>
                    <a:close/>
                    <a:moveTo>
                      <a:pt x="537" y="865"/>
                    </a:moveTo>
                    <a:cubicBezTo>
                      <a:pt x="524" y="818"/>
                      <a:pt x="530" y="801"/>
                      <a:pt x="538" y="765"/>
                    </a:cubicBezTo>
                    <a:cubicBezTo>
                      <a:pt x="541" y="755"/>
                      <a:pt x="540" y="744"/>
                      <a:pt x="535" y="737"/>
                    </a:cubicBezTo>
                    <a:cubicBezTo>
                      <a:pt x="529" y="726"/>
                      <a:pt x="518" y="720"/>
                      <a:pt x="511" y="718"/>
                    </a:cubicBezTo>
                    <a:cubicBezTo>
                      <a:pt x="527" y="707"/>
                      <a:pt x="548" y="724"/>
                      <a:pt x="554" y="732"/>
                    </a:cubicBezTo>
                    <a:cubicBezTo>
                      <a:pt x="567" y="748"/>
                      <a:pt x="571" y="772"/>
                      <a:pt x="564" y="792"/>
                    </a:cubicBezTo>
                    <a:cubicBezTo>
                      <a:pt x="557" y="814"/>
                      <a:pt x="541" y="840"/>
                      <a:pt x="537" y="865"/>
                    </a:cubicBezTo>
                    <a:close/>
                    <a:moveTo>
                      <a:pt x="497" y="831"/>
                    </a:moveTo>
                    <a:cubicBezTo>
                      <a:pt x="491" y="822"/>
                      <a:pt x="479" y="815"/>
                      <a:pt x="470" y="812"/>
                    </a:cubicBezTo>
                    <a:cubicBezTo>
                      <a:pt x="458" y="808"/>
                      <a:pt x="440" y="808"/>
                      <a:pt x="431" y="818"/>
                    </a:cubicBezTo>
                    <a:cubicBezTo>
                      <a:pt x="420" y="810"/>
                      <a:pt x="408" y="810"/>
                      <a:pt x="396" y="811"/>
                    </a:cubicBezTo>
                    <a:cubicBezTo>
                      <a:pt x="380" y="812"/>
                      <a:pt x="363" y="807"/>
                      <a:pt x="361" y="793"/>
                    </a:cubicBezTo>
                    <a:cubicBezTo>
                      <a:pt x="353" y="808"/>
                      <a:pt x="374" y="828"/>
                      <a:pt x="387" y="833"/>
                    </a:cubicBezTo>
                    <a:cubicBezTo>
                      <a:pt x="407" y="840"/>
                      <a:pt x="427" y="831"/>
                      <a:pt x="450" y="825"/>
                    </a:cubicBezTo>
                    <a:cubicBezTo>
                      <a:pt x="462" y="821"/>
                      <a:pt x="479" y="821"/>
                      <a:pt x="497" y="831"/>
                    </a:cubicBezTo>
                    <a:close/>
                    <a:moveTo>
                      <a:pt x="246" y="672"/>
                    </a:moveTo>
                    <a:cubicBezTo>
                      <a:pt x="237" y="683"/>
                      <a:pt x="221" y="710"/>
                      <a:pt x="230" y="727"/>
                    </a:cubicBezTo>
                    <a:cubicBezTo>
                      <a:pt x="229" y="728"/>
                      <a:pt x="228" y="731"/>
                      <a:pt x="228" y="734"/>
                    </a:cubicBezTo>
                    <a:cubicBezTo>
                      <a:pt x="221" y="725"/>
                      <a:pt x="221" y="711"/>
                      <a:pt x="226" y="698"/>
                    </a:cubicBezTo>
                    <a:cubicBezTo>
                      <a:pt x="231" y="686"/>
                      <a:pt x="239" y="677"/>
                      <a:pt x="246" y="672"/>
                    </a:cubicBezTo>
                    <a:close/>
                    <a:moveTo>
                      <a:pt x="271" y="739"/>
                    </a:moveTo>
                    <a:cubicBezTo>
                      <a:pt x="269" y="742"/>
                      <a:pt x="270" y="746"/>
                      <a:pt x="273" y="748"/>
                    </a:cubicBezTo>
                    <a:cubicBezTo>
                      <a:pt x="276" y="749"/>
                      <a:pt x="280" y="748"/>
                      <a:pt x="282" y="745"/>
                    </a:cubicBezTo>
                    <a:cubicBezTo>
                      <a:pt x="283" y="742"/>
                      <a:pt x="282" y="738"/>
                      <a:pt x="279" y="737"/>
                    </a:cubicBezTo>
                    <a:cubicBezTo>
                      <a:pt x="276" y="735"/>
                      <a:pt x="272" y="736"/>
                      <a:pt x="271" y="739"/>
                    </a:cubicBezTo>
                    <a:close/>
                    <a:moveTo>
                      <a:pt x="252" y="737"/>
                    </a:moveTo>
                    <a:cubicBezTo>
                      <a:pt x="250" y="740"/>
                      <a:pt x="252" y="745"/>
                      <a:pt x="255" y="747"/>
                    </a:cubicBezTo>
                    <a:cubicBezTo>
                      <a:pt x="259" y="749"/>
                      <a:pt x="264" y="748"/>
                      <a:pt x="266" y="744"/>
                    </a:cubicBezTo>
                    <a:cubicBezTo>
                      <a:pt x="268" y="740"/>
                      <a:pt x="266" y="735"/>
                      <a:pt x="263" y="733"/>
                    </a:cubicBezTo>
                    <a:cubicBezTo>
                      <a:pt x="259" y="731"/>
                      <a:pt x="254" y="733"/>
                      <a:pt x="252" y="737"/>
                    </a:cubicBezTo>
                    <a:close/>
                    <a:moveTo>
                      <a:pt x="230" y="729"/>
                    </a:moveTo>
                    <a:cubicBezTo>
                      <a:pt x="227" y="734"/>
                      <a:pt x="229" y="740"/>
                      <a:pt x="234" y="743"/>
                    </a:cubicBezTo>
                    <a:cubicBezTo>
                      <a:pt x="239" y="745"/>
                      <a:pt x="246" y="743"/>
                      <a:pt x="248" y="738"/>
                    </a:cubicBezTo>
                    <a:cubicBezTo>
                      <a:pt x="251" y="733"/>
                      <a:pt x="249" y="727"/>
                      <a:pt x="244" y="724"/>
                    </a:cubicBezTo>
                    <a:cubicBezTo>
                      <a:pt x="239" y="722"/>
                      <a:pt x="232" y="724"/>
                      <a:pt x="230" y="729"/>
                    </a:cubicBezTo>
                    <a:close/>
                    <a:moveTo>
                      <a:pt x="210" y="653"/>
                    </a:moveTo>
                    <a:cubicBezTo>
                      <a:pt x="209" y="657"/>
                      <a:pt x="210" y="661"/>
                      <a:pt x="214" y="663"/>
                    </a:cubicBezTo>
                    <a:cubicBezTo>
                      <a:pt x="217" y="665"/>
                      <a:pt x="222" y="664"/>
                      <a:pt x="224" y="660"/>
                    </a:cubicBezTo>
                    <a:cubicBezTo>
                      <a:pt x="225" y="656"/>
                      <a:pt x="224" y="652"/>
                      <a:pt x="220" y="650"/>
                    </a:cubicBezTo>
                    <a:cubicBezTo>
                      <a:pt x="217" y="648"/>
                      <a:pt x="212" y="650"/>
                      <a:pt x="210" y="653"/>
                    </a:cubicBezTo>
                    <a:close/>
                    <a:moveTo>
                      <a:pt x="670" y="1001"/>
                    </a:moveTo>
                    <a:cubicBezTo>
                      <a:pt x="677" y="995"/>
                      <a:pt x="678" y="982"/>
                      <a:pt x="670" y="979"/>
                    </a:cubicBezTo>
                    <a:cubicBezTo>
                      <a:pt x="669" y="973"/>
                      <a:pt x="673" y="967"/>
                      <a:pt x="679" y="965"/>
                    </a:cubicBezTo>
                    <a:cubicBezTo>
                      <a:pt x="689" y="962"/>
                      <a:pt x="703" y="969"/>
                      <a:pt x="706" y="979"/>
                    </a:cubicBezTo>
                    <a:cubicBezTo>
                      <a:pt x="707" y="952"/>
                      <a:pt x="667" y="941"/>
                      <a:pt x="650" y="962"/>
                    </a:cubicBezTo>
                    <a:cubicBezTo>
                      <a:pt x="640" y="974"/>
                      <a:pt x="641" y="987"/>
                      <a:pt x="647" y="995"/>
                    </a:cubicBezTo>
                    <a:cubicBezTo>
                      <a:pt x="653" y="1003"/>
                      <a:pt x="663" y="1007"/>
                      <a:pt x="670" y="1001"/>
                    </a:cubicBezTo>
                    <a:close/>
                    <a:moveTo>
                      <a:pt x="620" y="1037"/>
                    </a:moveTo>
                    <a:cubicBezTo>
                      <a:pt x="618" y="1013"/>
                      <a:pt x="632" y="999"/>
                      <a:pt x="635" y="988"/>
                    </a:cubicBezTo>
                    <a:cubicBezTo>
                      <a:pt x="638" y="976"/>
                      <a:pt x="624" y="972"/>
                      <a:pt x="618" y="985"/>
                    </a:cubicBezTo>
                    <a:cubicBezTo>
                      <a:pt x="611" y="998"/>
                      <a:pt x="613" y="1020"/>
                      <a:pt x="620" y="1037"/>
                    </a:cubicBezTo>
                    <a:close/>
                    <a:moveTo>
                      <a:pt x="589" y="953"/>
                    </a:moveTo>
                    <a:cubicBezTo>
                      <a:pt x="595" y="958"/>
                      <a:pt x="605" y="957"/>
                      <a:pt x="610" y="954"/>
                    </a:cubicBezTo>
                    <a:cubicBezTo>
                      <a:pt x="616" y="960"/>
                      <a:pt x="607" y="976"/>
                      <a:pt x="595" y="972"/>
                    </a:cubicBezTo>
                    <a:cubicBezTo>
                      <a:pt x="588" y="970"/>
                      <a:pt x="584" y="959"/>
                      <a:pt x="589" y="953"/>
                    </a:cubicBezTo>
                    <a:close/>
                    <a:moveTo>
                      <a:pt x="599" y="919"/>
                    </a:moveTo>
                    <a:cubicBezTo>
                      <a:pt x="596" y="923"/>
                      <a:pt x="596" y="928"/>
                      <a:pt x="600" y="931"/>
                    </a:cubicBezTo>
                    <a:cubicBezTo>
                      <a:pt x="607" y="936"/>
                      <a:pt x="615" y="929"/>
                      <a:pt x="613" y="922"/>
                    </a:cubicBezTo>
                    <a:cubicBezTo>
                      <a:pt x="612" y="917"/>
                      <a:pt x="608" y="915"/>
                      <a:pt x="609" y="907"/>
                    </a:cubicBezTo>
                    <a:cubicBezTo>
                      <a:pt x="606" y="915"/>
                      <a:pt x="602" y="914"/>
                      <a:pt x="599" y="919"/>
                    </a:cubicBezTo>
                    <a:close/>
                    <a:moveTo>
                      <a:pt x="549" y="983"/>
                    </a:moveTo>
                    <a:cubicBezTo>
                      <a:pt x="533" y="971"/>
                      <a:pt x="494" y="972"/>
                      <a:pt x="491" y="993"/>
                    </a:cubicBezTo>
                    <a:cubicBezTo>
                      <a:pt x="487" y="993"/>
                      <a:pt x="484" y="987"/>
                      <a:pt x="486" y="981"/>
                    </a:cubicBezTo>
                    <a:cubicBezTo>
                      <a:pt x="488" y="975"/>
                      <a:pt x="496" y="969"/>
                      <a:pt x="504" y="971"/>
                    </a:cubicBezTo>
                    <a:cubicBezTo>
                      <a:pt x="505" y="963"/>
                      <a:pt x="532" y="963"/>
                      <a:pt x="549" y="983"/>
                    </a:cubicBezTo>
                    <a:close/>
                    <a:moveTo>
                      <a:pt x="834" y="1044"/>
                    </a:moveTo>
                    <a:cubicBezTo>
                      <a:pt x="831" y="1033"/>
                      <a:pt x="823" y="1025"/>
                      <a:pt x="812" y="1022"/>
                    </a:cubicBezTo>
                    <a:cubicBezTo>
                      <a:pt x="803" y="1019"/>
                      <a:pt x="794" y="1021"/>
                      <a:pt x="786" y="1025"/>
                    </a:cubicBezTo>
                    <a:cubicBezTo>
                      <a:pt x="783" y="1027"/>
                      <a:pt x="780" y="1030"/>
                      <a:pt x="778" y="1033"/>
                    </a:cubicBezTo>
                    <a:cubicBezTo>
                      <a:pt x="779" y="1032"/>
                      <a:pt x="780" y="1031"/>
                      <a:pt x="781" y="1031"/>
                    </a:cubicBezTo>
                    <a:cubicBezTo>
                      <a:pt x="788" y="1026"/>
                      <a:pt x="797" y="1029"/>
                      <a:pt x="801" y="1036"/>
                    </a:cubicBezTo>
                    <a:cubicBezTo>
                      <a:pt x="805" y="1043"/>
                      <a:pt x="803" y="1052"/>
                      <a:pt x="796" y="1056"/>
                    </a:cubicBezTo>
                    <a:cubicBezTo>
                      <a:pt x="786" y="1062"/>
                      <a:pt x="774" y="1055"/>
                      <a:pt x="773" y="1043"/>
                    </a:cubicBezTo>
                    <a:cubicBezTo>
                      <a:pt x="773" y="1035"/>
                      <a:pt x="779" y="1028"/>
                      <a:pt x="785" y="1023"/>
                    </a:cubicBezTo>
                    <a:cubicBezTo>
                      <a:pt x="793" y="1018"/>
                      <a:pt x="803" y="1016"/>
                      <a:pt x="813" y="1018"/>
                    </a:cubicBezTo>
                    <a:cubicBezTo>
                      <a:pt x="826" y="1022"/>
                      <a:pt x="834" y="1031"/>
                      <a:pt x="838" y="1043"/>
                    </a:cubicBezTo>
                    <a:cubicBezTo>
                      <a:pt x="841" y="1053"/>
                      <a:pt x="841" y="1062"/>
                      <a:pt x="837" y="1071"/>
                    </a:cubicBezTo>
                    <a:cubicBezTo>
                      <a:pt x="839" y="1070"/>
                      <a:pt x="841" y="1068"/>
                      <a:pt x="843" y="1066"/>
                    </a:cubicBezTo>
                    <a:cubicBezTo>
                      <a:pt x="850" y="1059"/>
                      <a:pt x="857" y="1054"/>
                      <a:pt x="866" y="1050"/>
                    </a:cubicBezTo>
                    <a:cubicBezTo>
                      <a:pt x="868" y="1048"/>
                      <a:pt x="870" y="1047"/>
                      <a:pt x="873" y="1046"/>
                    </a:cubicBezTo>
                    <a:cubicBezTo>
                      <a:pt x="877" y="1044"/>
                      <a:pt x="881" y="1043"/>
                      <a:pt x="886" y="1042"/>
                    </a:cubicBezTo>
                    <a:cubicBezTo>
                      <a:pt x="887" y="1042"/>
                      <a:pt x="901" y="1040"/>
                      <a:pt x="902" y="1042"/>
                    </a:cubicBezTo>
                    <a:cubicBezTo>
                      <a:pt x="901" y="1044"/>
                      <a:pt x="893" y="1045"/>
                      <a:pt x="892" y="1045"/>
                    </a:cubicBezTo>
                    <a:cubicBezTo>
                      <a:pt x="886" y="1047"/>
                      <a:pt x="881" y="1048"/>
                      <a:pt x="875" y="1051"/>
                    </a:cubicBezTo>
                    <a:cubicBezTo>
                      <a:pt x="872" y="1052"/>
                      <a:pt x="870" y="1053"/>
                      <a:pt x="868" y="1054"/>
                    </a:cubicBezTo>
                    <a:cubicBezTo>
                      <a:pt x="859" y="1058"/>
                      <a:pt x="853" y="1063"/>
                      <a:pt x="845" y="1069"/>
                    </a:cubicBezTo>
                    <a:cubicBezTo>
                      <a:pt x="845" y="1069"/>
                      <a:pt x="844" y="1070"/>
                      <a:pt x="843" y="1071"/>
                    </a:cubicBezTo>
                    <a:cubicBezTo>
                      <a:pt x="845" y="1070"/>
                      <a:pt x="848" y="1069"/>
                      <a:pt x="851" y="1067"/>
                    </a:cubicBezTo>
                    <a:cubicBezTo>
                      <a:pt x="859" y="1064"/>
                      <a:pt x="865" y="1062"/>
                      <a:pt x="874" y="1062"/>
                    </a:cubicBezTo>
                    <a:cubicBezTo>
                      <a:pt x="897" y="1062"/>
                      <a:pt x="909" y="1080"/>
                      <a:pt x="910" y="1099"/>
                    </a:cubicBezTo>
                    <a:cubicBezTo>
                      <a:pt x="911" y="1116"/>
                      <a:pt x="905" y="1134"/>
                      <a:pt x="891" y="1143"/>
                    </a:cubicBezTo>
                    <a:cubicBezTo>
                      <a:pt x="879" y="1151"/>
                      <a:pt x="865" y="1151"/>
                      <a:pt x="853" y="1141"/>
                    </a:cubicBezTo>
                    <a:cubicBezTo>
                      <a:pt x="848" y="1137"/>
                      <a:pt x="845" y="1132"/>
                      <a:pt x="843" y="1126"/>
                    </a:cubicBezTo>
                    <a:cubicBezTo>
                      <a:pt x="842" y="1120"/>
                      <a:pt x="842" y="1116"/>
                      <a:pt x="844" y="1111"/>
                    </a:cubicBezTo>
                    <a:cubicBezTo>
                      <a:pt x="847" y="1105"/>
                      <a:pt x="852" y="1101"/>
                      <a:pt x="859" y="1100"/>
                    </a:cubicBezTo>
                    <a:cubicBezTo>
                      <a:pt x="863" y="1099"/>
                      <a:pt x="867" y="1100"/>
                      <a:pt x="870" y="1103"/>
                    </a:cubicBezTo>
                    <a:cubicBezTo>
                      <a:pt x="873" y="1106"/>
                      <a:pt x="875" y="1110"/>
                      <a:pt x="875" y="1115"/>
                    </a:cubicBezTo>
                    <a:cubicBezTo>
                      <a:pt x="874" y="1120"/>
                      <a:pt x="871" y="1124"/>
                      <a:pt x="866" y="1126"/>
                    </a:cubicBezTo>
                    <a:cubicBezTo>
                      <a:pt x="862" y="1128"/>
                      <a:pt x="856" y="1126"/>
                      <a:pt x="853" y="1121"/>
                    </a:cubicBezTo>
                    <a:cubicBezTo>
                      <a:pt x="850" y="1116"/>
                      <a:pt x="852" y="1109"/>
                      <a:pt x="857" y="1106"/>
                    </a:cubicBezTo>
                    <a:cubicBezTo>
                      <a:pt x="862" y="1103"/>
                      <a:pt x="869" y="1104"/>
                      <a:pt x="872" y="1110"/>
                    </a:cubicBezTo>
                    <a:cubicBezTo>
                      <a:pt x="874" y="1112"/>
                      <a:pt x="874" y="1114"/>
                      <a:pt x="874" y="1116"/>
                    </a:cubicBezTo>
                    <a:cubicBezTo>
                      <a:pt x="874" y="1116"/>
                      <a:pt x="874" y="1115"/>
                      <a:pt x="874" y="1115"/>
                    </a:cubicBezTo>
                    <a:cubicBezTo>
                      <a:pt x="874" y="1110"/>
                      <a:pt x="873" y="1106"/>
                      <a:pt x="869" y="1103"/>
                    </a:cubicBezTo>
                    <a:cubicBezTo>
                      <a:pt x="866" y="1101"/>
                      <a:pt x="863" y="1100"/>
                      <a:pt x="859" y="1100"/>
                    </a:cubicBezTo>
                    <a:cubicBezTo>
                      <a:pt x="853" y="1101"/>
                      <a:pt x="848" y="1105"/>
                      <a:pt x="845" y="1111"/>
                    </a:cubicBezTo>
                    <a:cubicBezTo>
                      <a:pt x="843" y="1116"/>
                      <a:pt x="843" y="1120"/>
                      <a:pt x="845" y="1125"/>
                    </a:cubicBezTo>
                    <a:cubicBezTo>
                      <a:pt x="847" y="1131"/>
                      <a:pt x="850" y="1136"/>
                      <a:pt x="855" y="1140"/>
                    </a:cubicBezTo>
                    <a:cubicBezTo>
                      <a:pt x="865" y="1148"/>
                      <a:pt x="878" y="1149"/>
                      <a:pt x="890" y="1141"/>
                    </a:cubicBezTo>
                    <a:cubicBezTo>
                      <a:pt x="903" y="1132"/>
                      <a:pt x="908" y="1114"/>
                      <a:pt x="906" y="1098"/>
                    </a:cubicBezTo>
                    <a:cubicBezTo>
                      <a:pt x="904" y="1081"/>
                      <a:pt x="894" y="1066"/>
                      <a:pt x="874" y="1066"/>
                    </a:cubicBezTo>
                    <a:cubicBezTo>
                      <a:pt x="866" y="1067"/>
                      <a:pt x="860" y="1069"/>
                      <a:pt x="853" y="1072"/>
                    </a:cubicBezTo>
                    <a:cubicBezTo>
                      <a:pt x="848" y="1074"/>
                      <a:pt x="844" y="1076"/>
                      <a:pt x="840" y="1079"/>
                    </a:cubicBezTo>
                    <a:cubicBezTo>
                      <a:pt x="825" y="1088"/>
                      <a:pt x="815" y="1101"/>
                      <a:pt x="798" y="1108"/>
                    </a:cubicBezTo>
                    <a:cubicBezTo>
                      <a:pt x="782" y="1114"/>
                      <a:pt x="765" y="1113"/>
                      <a:pt x="747" y="1105"/>
                    </a:cubicBezTo>
                    <a:cubicBezTo>
                      <a:pt x="738" y="1101"/>
                      <a:pt x="733" y="1096"/>
                      <a:pt x="726" y="1089"/>
                    </a:cubicBezTo>
                    <a:cubicBezTo>
                      <a:pt x="723" y="1086"/>
                      <a:pt x="721" y="1083"/>
                      <a:pt x="719" y="1080"/>
                    </a:cubicBezTo>
                    <a:cubicBezTo>
                      <a:pt x="719" y="1083"/>
                      <a:pt x="719" y="1086"/>
                      <a:pt x="718" y="1089"/>
                    </a:cubicBezTo>
                    <a:cubicBezTo>
                      <a:pt x="714" y="1100"/>
                      <a:pt x="705" y="1107"/>
                      <a:pt x="694" y="1108"/>
                    </a:cubicBezTo>
                    <a:cubicBezTo>
                      <a:pt x="684" y="1109"/>
                      <a:pt x="673" y="1105"/>
                      <a:pt x="667" y="1096"/>
                    </a:cubicBezTo>
                    <a:cubicBezTo>
                      <a:pt x="663" y="1087"/>
                      <a:pt x="663" y="1078"/>
                      <a:pt x="669" y="1071"/>
                    </a:cubicBezTo>
                    <a:cubicBezTo>
                      <a:pt x="673" y="1067"/>
                      <a:pt x="678" y="1065"/>
                      <a:pt x="683" y="1065"/>
                    </a:cubicBezTo>
                    <a:cubicBezTo>
                      <a:pt x="686" y="1065"/>
                      <a:pt x="689" y="1066"/>
                      <a:pt x="691" y="1068"/>
                    </a:cubicBezTo>
                    <a:cubicBezTo>
                      <a:pt x="696" y="1071"/>
                      <a:pt x="697" y="1077"/>
                      <a:pt x="695" y="1081"/>
                    </a:cubicBezTo>
                    <a:cubicBezTo>
                      <a:pt x="693" y="1087"/>
                      <a:pt x="686" y="1089"/>
                      <a:pt x="681" y="1087"/>
                    </a:cubicBezTo>
                    <a:cubicBezTo>
                      <a:pt x="675" y="1084"/>
                      <a:pt x="673" y="1078"/>
                      <a:pt x="676" y="1072"/>
                    </a:cubicBezTo>
                    <a:cubicBezTo>
                      <a:pt x="678" y="1068"/>
                      <a:pt x="683" y="1065"/>
                      <a:pt x="687" y="1066"/>
                    </a:cubicBezTo>
                    <a:cubicBezTo>
                      <a:pt x="681" y="1064"/>
                      <a:pt x="674" y="1067"/>
                      <a:pt x="669" y="1072"/>
                    </a:cubicBezTo>
                    <a:cubicBezTo>
                      <a:pt x="664" y="1078"/>
                      <a:pt x="664" y="1087"/>
                      <a:pt x="668" y="1095"/>
                    </a:cubicBezTo>
                    <a:cubicBezTo>
                      <a:pt x="673" y="1104"/>
                      <a:pt x="684" y="1108"/>
                      <a:pt x="693" y="1107"/>
                    </a:cubicBezTo>
                    <a:cubicBezTo>
                      <a:pt x="700" y="1106"/>
                      <a:pt x="705" y="1103"/>
                      <a:pt x="709" y="1099"/>
                    </a:cubicBezTo>
                    <a:cubicBezTo>
                      <a:pt x="723" y="1085"/>
                      <a:pt x="710" y="1067"/>
                      <a:pt x="709" y="1045"/>
                    </a:cubicBezTo>
                    <a:cubicBezTo>
                      <a:pt x="709" y="1022"/>
                      <a:pt x="717" y="999"/>
                      <a:pt x="730" y="982"/>
                    </a:cubicBezTo>
                    <a:cubicBezTo>
                      <a:pt x="716" y="1008"/>
                      <a:pt x="707" y="1036"/>
                      <a:pt x="716" y="1065"/>
                    </a:cubicBezTo>
                    <a:cubicBezTo>
                      <a:pt x="719" y="1074"/>
                      <a:pt x="723" y="1080"/>
                      <a:pt x="729" y="1086"/>
                    </a:cubicBezTo>
                    <a:cubicBezTo>
                      <a:pt x="735" y="1093"/>
                      <a:pt x="741" y="1097"/>
                      <a:pt x="749" y="1101"/>
                    </a:cubicBezTo>
                    <a:cubicBezTo>
                      <a:pt x="774" y="1112"/>
                      <a:pt x="797" y="1107"/>
                      <a:pt x="816" y="1091"/>
                    </a:cubicBezTo>
                    <a:cubicBezTo>
                      <a:pt x="830" y="1079"/>
                      <a:pt x="840" y="1064"/>
                      <a:pt x="834" y="1044"/>
                    </a:cubicBezTo>
                    <a:close/>
                    <a:moveTo>
                      <a:pt x="1039" y="1016"/>
                    </a:moveTo>
                    <a:cubicBezTo>
                      <a:pt x="1038" y="1019"/>
                      <a:pt x="1035" y="1020"/>
                      <a:pt x="1032" y="1019"/>
                    </a:cubicBezTo>
                    <a:cubicBezTo>
                      <a:pt x="1030" y="1017"/>
                      <a:pt x="1029" y="1014"/>
                      <a:pt x="1030" y="1012"/>
                    </a:cubicBezTo>
                    <a:cubicBezTo>
                      <a:pt x="1031" y="1009"/>
                      <a:pt x="1034" y="1008"/>
                      <a:pt x="1037" y="1009"/>
                    </a:cubicBezTo>
                    <a:cubicBezTo>
                      <a:pt x="1040" y="1011"/>
                      <a:pt x="1041" y="1014"/>
                      <a:pt x="1039" y="1016"/>
                    </a:cubicBezTo>
                    <a:close/>
                    <a:moveTo>
                      <a:pt x="906" y="983"/>
                    </a:moveTo>
                    <a:cubicBezTo>
                      <a:pt x="903" y="979"/>
                      <a:pt x="898" y="975"/>
                      <a:pt x="893" y="978"/>
                    </a:cubicBezTo>
                    <a:cubicBezTo>
                      <a:pt x="890" y="979"/>
                      <a:pt x="888" y="982"/>
                      <a:pt x="888" y="985"/>
                    </a:cubicBezTo>
                    <a:cubicBezTo>
                      <a:pt x="888" y="988"/>
                      <a:pt x="891" y="991"/>
                      <a:pt x="895" y="991"/>
                    </a:cubicBezTo>
                    <a:cubicBezTo>
                      <a:pt x="897" y="990"/>
                      <a:pt x="899" y="988"/>
                      <a:pt x="899" y="985"/>
                    </a:cubicBezTo>
                    <a:cubicBezTo>
                      <a:pt x="902" y="990"/>
                      <a:pt x="896" y="997"/>
                      <a:pt x="889" y="992"/>
                    </a:cubicBezTo>
                    <a:cubicBezTo>
                      <a:pt x="885" y="990"/>
                      <a:pt x="884" y="986"/>
                      <a:pt x="885" y="982"/>
                    </a:cubicBezTo>
                    <a:cubicBezTo>
                      <a:pt x="887" y="974"/>
                      <a:pt x="895" y="972"/>
                      <a:pt x="901" y="974"/>
                    </a:cubicBezTo>
                    <a:cubicBezTo>
                      <a:pt x="907" y="976"/>
                      <a:pt x="911" y="983"/>
                      <a:pt x="911" y="990"/>
                    </a:cubicBezTo>
                    <a:cubicBezTo>
                      <a:pt x="912" y="971"/>
                      <a:pt x="894" y="946"/>
                      <a:pt x="883" y="938"/>
                    </a:cubicBezTo>
                    <a:cubicBezTo>
                      <a:pt x="884" y="938"/>
                      <a:pt x="885" y="937"/>
                      <a:pt x="886" y="936"/>
                    </a:cubicBezTo>
                    <a:cubicBezTo>
                      <a:pt x="903" y="949"/>
                      <a:pt x="917" y="976"/>
                      <a:pt x="914" y="993"/>
                    </a:cubicBezTo>
                    <a:cubicBezTo>
                      <a:pt x="931" y="974"/>
                      <a:pt x="947" y="966"/>
                      <a:pt x="956" y="952"/>
                    </a:cubicBezTo>
                    <a:cubicBezTo>
                      <a:pt x="961" y="945"/>
                      <a:pt x="964" y="937"/>
                      <a:pt x="963" y="929"/>
                    </a:cubicBezTo>
                    <a:cubicBezTo>
                      <a:pt x="964" y="929"/>
                      <a:pt x="966" y="926"/>
                      <a:pt x="966" y="924"/>
                    </a:cubicBezTo>
                    <a:cubicBezTo>
                      <a:pt x="970" y="933"/>
                      <a:pt x="966" y="946"/>
                      <a:pt x="958" y="956"/>
                    </a:cubicBezTo>
                    <a:cubicBezTo>
                      <a:pt x="957" y="957"/>
                      <a:pt x="957" y="957"/>
                      <a:pt x="956" y="958"/>
                    </a:cubicBezTo>
                    <a:cubicBezTo>
                      <a:pt x="970" y="951"/>
                      <a:pt x="982" y="934"/>
                      <a:pt x="987" y="917"/>
                    </a:cubicBezTo>
                    <a:cubicBezTo>
                      <a:pt x="989" y="910"/>
                      <a:pt x="990" y="901"/>
                      <a:pt x="986" y="895"/>
                    </a:cubicBezTo>
                    <a:cubicBezTo>
                      <a:pt x="984" y="891"/>
                      <a:pt x="979" y="888"/>
                      <a:pt x="975" y="890"/>
                    </a:cubicBezTo>
                    <a:cubicBezTo>
                      <a:pt x="973" y="891"/>
                      <a:pt x="972" y="892"/>
                      <a:pt x="973" y="894"/>
                    </a:cubicBezTo>
                    <a:cubicBezTo>
                      <a:pt x="973" y="895"/>
                      <a:pt x="974" y="896"/>
                      <a:pt x="976" y="896"/>
                    </a:cubicBezTo>
                    <a:cubicBezTo>
                      <a:pt x="977" y="896"/>
                      <a:pt x="978" y="896"/>
                      <a:pt x="978" y="895"/>
                    </a:cubicBezTo>
                    <a:cubicBezTo>
                      <a:pt x="979" y="894"/>
                      <a:pt x="979" y="892"/>
                      <a:pt x="977" y="892"/>
                    </a:cubicBezTo>
                    <a:cubicBezTo>
                      <a:pt x="977" y="892"/>
                      <a:pt x="976" y="892"/>
                      <a:pt x="975" y="893"/>
                    </a:cubicBezTo>
                    <a:cubicBezTo>
                      <a:pt x="975" y="892"/>
                      <a:pt x="976" y="891"/>
                      <a:pt x="977" y="891"/>
                    </a:cubicBezTo>
                    <a:cubicBezTo>
                      <a:pt x="979" y="891"/>
                      <a:pt x="980" y="892"/>
                      <a:pt x="981" y="893"/>
                    </a:cubicBezTo>
                    <a:cubicBezTo>
                      <a:pt x="981" y="896"/>
                      <a:pt x="980" y="899"/>
                      <a:pt x="977" y="899"/>
                    </a:cubicBezTo>
                    <a:cubicBezTo>
                      <a:pt x="976" y="900"/>
                      <a:pt x="973" y="900"/>
                      <a:pt x="972" y="899"/>
                    </a:cubicBezTo>
                    <a:cubicBezTo>
                      <a:pt x="970" y="898"/>
                      <a:pt x="969" y="896"/>
                      <a:pt x="969" y="894"/>
                    </a:cubicBezTo>
                    <a:cubicBezTo>
                      <a:pt x="969" y="891"/>
                      <a:pt x="970" y="889"/>
                      <a:pt x="972" y="888"/>
                    </a:cubicBezTo>
                    <a:cubicBezTo>
                      <a:pt x="977" y="885"/>
                      <a:pt x="982" y="888"/>
                      <a:pt x="985" y="891"/>
                    </a:cubicBezTo>
                    <a:cubicBezTo>
                      <a:pt x="987" y="893"/>
                      <a:pt x="988" y="895"/>
                      <a:pt x="989" y="898"/>
                    </a:cubicBezTo>
                    <a:cubicBezTo>
                      <a:pt x="988" y="887"/>
                      <a:pt x="982" y="880"/>
                      <a:pt x="973" y="876"/>
                    </a:cubicBezTo>
                    <a:cubicBezTo>
                      <a:pt x="968" y="873"/>
                      <a:pt x="962" y="872"/>
                      <a:pt x="956" y="875"/>
                    </a:cubicBezTo>
                    <a:cubicBezTo>
                      <a:pt x="956" y="875"/>
                      <a:pt x="956" y="875"/>
                      <a:pt x="956" y="875"/>
                    </a:cubicBezTo>
                    <a:cubicBezTo>
                      <a:pt x="962" y="874"/>
                      <a:pt x="967" y="878"/>
                      <a:pt x="965" y="885"/>
                    </a:cubicBezTo>
                    <a:cubicBezTo>
                      <a:pt x="963" y="891"/>
                      <a:pt x="952" y="897"/>
                      <a:pt x="959" y="910"/>
                    </a:cubicBezTo>
                    <a:cubicBezTo>
                      <a:pt x="954" y="906"/>
                      <a:pt x="949" y="900"/>
                      <a:pt x="947" y="894"/>
                    </a:cubicBezTo>
                    <a:cubicBezTo>
                      <a:pt x="945" y="888"/>
                      <a:pt x="947" y="880"/>
                      <a:pt x="952" y="876"/>
                    </a:cubicBezTo>
                    <a:cubicBezTo>
                      <a:pt x="958" y="871"/>
                      <a:pt x="967" y="871"/>
                      <a:pt x="974" y="874"/>
                    </a:cubicBezTo>
                    <a:cubicBezTo>
                      <a:pt x="985" y="880"/>
                      <a:pt x="990" y="890"/>
                      <a:pt x="991" y="901"/>
                    </a:cubicBezTo>
                    <a:cubicBezTo>
                      <a:pt x="991" y="911"/>
                      <a:pt x="986" y="927"/>
                      <a:pt x="981" y="936"/>
                    </a:cubicBezTo>
                    <a:cubicBezTo>
                      <a:pt x="976" y="944"/>
                      <a:pt x="968" y="953"/>
                      <a:pt x="960" y="958"/>
                    </a:cubicBezTo>
                    <a:cubicBezTo>
                      <a:pt x="966" y="956"/>
                      <a:pt x="971" y="955"/>
                      <a:pt x="977" y="955"/>
                    </a:cubicBezTo>
                    <a:cubicBezTo>
                      <a:pt x="991" y="955"/>
                      <a:pt x="1000" y="958"/>
                      <a:pt x="1012" y="965"/>
                    </a:cubicBezTo>
                    <a:cubicBezTo>
                      <a:pt x="1015" y="967"/>
                      <a:pt x="1018" y="970"/>
                      <a:pt x="1021" y="973"/>
                    </a:cubicBezTo>
                    <a:cubicBezTo>
                      <a:pt x="1020" y="974"/>
                      <a:pt x="1019" y="974"/>
                      <a:pt x="1019" y="975"/>
                    </a:cubicBezTo>
                    <a:cubicBezTo>
                      <a:pt x="1016" y="973"/>
                      <a:pt x="1013" y="970"/>
                      <a:pt x="1010" y="968"/>
                    </a:cubicBezTo>
                    <a:cubicBezTo>
                      <a:pt x="999" y="962"/>
                      <a:pt x="990" y="959"/>
                      <a:pt x="978" y="959"/>
                    </a:cubicBezTo>
                    <a:cubicBezTo>
                      <a:pt x="962" y="961"/>
                      <a:pt x="948" y="968"/>
                      <a:pt x="936" y="977"/>
                    </a:cubicBezTo>
                    <a:cubicBezTo>
                      <a:pt x="940" y="976"/>
                      <a:pt x="944" y="975"/>
                      <a:pt x="948" y="974"/>
                    </a:cubicBezTo>
                    <a:cubicBezTo>
                      <a:pt x="948" y="974"/>
                      <a:pt x="948" y="974"/>
                      <a:pt x="948" y="974"/>
                    </a:cubicBezTo>
                    <a:cubicBezTo>
                      <a:pt x="957" y="973"/>
                      <a:pt x="966" y="973"/>
                      <a:pt x="973" y="978"/>
                    </a:cubicBezTo>
                    <a:cubicBezTo>
                      <a:pt x="964" y="976"/>
                      <a:pt x="958" y="975"/>
                      <a:pt x="949" y="977"/>
                    </a:cubicBezTo>
                    <a:cubicBezTo>
                      <a:pt x="949" y="977"/>
                      <a:pt x="949" y="977"/>
                      <a:pt x="949" y="977"/>
                    </a:cubicBezTo>
                    <a:cubicBezTo>
                      <a:pt x="931" y="980"/>
                      <a:pt x="929" y="984"/>
                      <a:pt x="917" y="996"/>
                    </a:cubicBezTo>
                    <a:cubicBezTo>
                      <a:pt x="898" y="1016"/>
                      <a:pt x="881" y="1038"/>
                      <a:pt x="857" y="1047"/>
                    </a:cubicBezTo>
                    <a:cubicBezTo>
                      <a:pt x="872" y="1039"/>
                      <a:pt x="917" y="1001"/>
                      <a:pt x="906" y="983"/>
                    </a:cubicBezTo>
                    <a:close/>
                    <a:moveTo>
                      <a:pt x="961" y="977"/>
                    </a:moveTo>
                    <a:cubicBezTo>
                      <a:pt x="959" y="989"/>
                      <a:pt x="976" y="990"/>
                      <a:pt x="982" y="991"/>
                    </a:cubicBezTo>
                    <a:cubicBezTo>
                      <a:pt x="986" y="992"/>
                      <a:pt x="989" y="994"/>
                      <a:pt x="991" y="997"/>
                    </a:cubicBezTo>
                    <a:cubicBezTo>
                      <a:pt x="991" y="992"/>
                      <a:pt x="987" y="980"/>
                      <a:pt x="984" y="976"/>
                    </a:cubicBezTo>
                    <a:cubicBezTo>
                      <a:pt x="979" y="969"/>
                      <a:pt x="970" y="966"/>
                      <a:pt x="962" y="973"/>
                    </a:cubicBezTo>
                    <a:cubicBezTo>
                      <a:pt x="967" y="973"/>
                      <a:pt x="973" y="976"/>
                      <a:pt x="976" y="980"/>
                    </a:cubicBezTo>
                    <a:cubicBezTo>
                      <a:pt x="974" y="979"/>
                      <a:pt x="967" y="976"/>
                      <a:pt x="961" y="977"/>
                    </a:cubicBezTo>
                    <a:close/>
                    <a:moveTo>
                      <a:pt x="930" y="908"/>
                    </a:moveTo>
                    <a:cubicBezTo>
                      <a:pt x="932" y="906"/>
                      <a:pt x="932" y="902"/>
                      <a:pt x="930" y="900"/>
                    </a:cubicBezTo>
                    <a:cubicBezTo>
                      <a:pt x="927" y="898"/>
                      <a:pt x="924" y="898"/>
                      <a:pt x="921" y="901"/>
                    </a:cubicBezTo>
                    <a:cubicBezTo>
                      <a:pt x="919" y="903"/>
                      <a:pt x="919" y="906"/>
                      <a:pt x="922" y="909"/>
                    </a:cubicBezTo>
                    <a:cubicBezTo>
                      <a:pt x="924" y="911"/>
                      <a:pt x="928" y="911"/>
                      <a:pt x="930" y="908"/>
                    </a:cubicBezTo>
                    <a:close/>
                    <a:moveTo>
                      <a:pt x="945" y="915"/>
                    </a:moveTo>
                    <a:cubicBezTo>
                      <a:pt x="948" y="912"/>
                      <a:pt x="948" y="908"/>
                      <a:pt x="945" y="905"/>
                    </a:cubicBezTo>
                    <a:cubicBezTo>
                      <a:pt x="942" y="903"/>
                      <a:pt x="938" y="903"/>
                      <a:pt x="935" y="906"/>
                    </a:cubicBezTo>
                    <a:cubicBezTo>
                      <a:pt x="932" y="908"/>
                      <a:pt x="933" y="913"/>
                      <a:pt x="935" y="916"/>
                    </a:cubicBezTo>
                    <a:cubicBezTo>
                      <a:pt x="938" y="918"/>
                      <a:pt x="943" y="918"/>
                      <a:pt x="945" y="915"/>
                    </a:cubicBezTo>
                    <a:close/>
                    <a:moveTo>
                      <a:pt x="963" y="928"/>
                    </a:moveTo>
                    <a:cubicBezTo>
                      <a:pt x="967" y="924"/>
                      <a:pt x="966" y="918"/>
                      <a:pt x="963" y="915"/>
                    </a:cubicBezTo>
                    <a:cubicBezTo>
                      <a:pt x="959" y="911"/>
                      <a:pt x="953" y="911"/>
                      <a:pt x="949" y="915"/>
                    </a:cubicBezTo>
                    <a:cubicBezTo>
                      <a:pt x="946" y="919"/>
                      <a:pt x="946" y="925"/>
                      <a:pt x="950" y="928"/>
                    </a:cubicBezTo>
                    <a:cubicBezTo>
                      <a:pt x="953" y="932"/>
                      <a:pt x="959" y="932"/>
                      <a:pt x="963" y="928"/>
                    </a:cubicBezTo>
                    <a:close/>
                    <a:moveTo>
                      <a:pt x="1037" y="988"/>
                    </a:moveTo>
                    <a:cubicBezTo>
                      <a:pt x="1035" y="993"/>
                      <a:pt x="1029" y="995"/>
                      <a:pt x="1024" y="992"/>
                    </a:cubicBezTo>
                    <a:cubicBezTo>
                      <a:pt x="1018" y="990"/>
                      <a:pt x="1016" y="984"/>
                      <a:pt x="1019" y="979"/>
                    </a:cubicBezTo>
                    <a:cubicBezTo>
                      <a:pt x="1021" y="974"/>
                      <a:pt x="1027" y="971"/>
                      <a:pt x="1032" y="974"/>
                    </a:cubicBezTo>
                    <a:cubicBezTo>
                      <a:pt x="1037" y="976"/>
                      <a:pt x="1040" y="982"/>
                      <a:pt x="1037" y="988"/>
                    </a:cubicBezTo>
                    <a:close/>
                    <a:moveTo>
                      <a:pt x="1042" y="1003"/>
                    </a:moveTo>
                    <a:cubicBezTo>
                      <a:pt x="1040" y="1007"/>
                      <a:pt x="1036" y="1008"/>
                      <a:pt x="1033" y="1007"/>
                    </a:cubicBezTo>
                    <a:cubicBezTo>
                      <a:pt x="1030" y="1005"/>
                      <a:pt x="1028" y="1001"/>
                      <a:pt x="1030" y="998"/>
                    </a:cubicBezTo>
                    <a:cubicBezTo>
                      <a:pt x="1031" y="994"/>
                      <a:pt x="1035" y="993"/>
                      <a:pt x="1039" y="995"/>
                    </a:cubicBezTo>
                    <a:cubicBezTo>
                      <a:pt x="1042" y="996"/>
                      <a:pt x="1043" y="1000"/>
                      <a:pt x="1042" y="1003"/>
                    </a:cubicBezTo>
                    <a:close/>
                    <a:moveTo>
                      <a:pt x="916" y="1125"/>
                    </a:moveTo>
                    <a:cubicBezTo>
                      <a:pt x="904" y="1134"/>
                      <a:pt x="894" y="1146"/>
                      <a:pt x="891" y="1159"/>
                    </a:cubicBezTo>
                    <a:cubicBezTo>
                      <a:pt x="888" y="1172"/>
                      <a:pt x="892" y="1187"/>
                      <a:pt x="903" y="1196"/>
                    </a:cubicBezTo>
                    <a:cubicBezTo>
                      <a:pt x="909" y="1201"/>
                      <a:pt x="917" y="1203"/>
                      <a:pt x="925" y="1203"/>
                    </a:cubicBezTo>
                    <a:cubicBezTo>
                      <a:pt x="934" y="1203"/>
                      <a:pt x="941" y="1202"/>
                      <a:pt x="949" y="1198"/>
                    </a:cubicBezTo>
                    <a:cubicBezTo>
                      <a:pt x="957" y="1194"/>
                      <a:pt x="962" y="1189"/>
                      <a:pt x="967" y="1182"/>
                    </a:cubicBezTo>
                    <a:cubicBezTo>
                      <a:pt x="970" y="1179"/>
                      <a:pt x="972" y="1176"/>
                      <a:pt x="973" y="1173"/>
                    </a:cubicBezTo>
                    <a:cubicBezTo>
                      <a:pt x="978" y="1164"/>
                      <a:pt x="981" y="1156"/>
                      <a:pt x="982" y="1145"/>
                    </a:cubicBezTo>
                    <a:cubicBezTo>
                      <a:pt x="984" y="1131"/>
                      <a:pt x="983" y="1119"/>
                      <a:pt x="976" y="1106"/>
                    </a:cubicBezTo>
                    <a:cubicBezTo>
                      <a:pt x="976" y="1105"/>
                      <a:pt x="975" y="1104"/>
                      <a:pt x="975" y="1103"/>
                    </a:cubicBezTo>
                    <a:cubicBezTo>
                      <a:pt x="984" y="1108"/>
                      <a:pt x="995" y="1111"/>
                      <a:pt x="1005" y="1111"/>
                    </a:cubicBezTo>
                    <a:cubicBezTo>
                      <a:pt x="1017" y="1111"/>
                      <a:pt x="1030" y="1107"/>
                      <a:pt x="1039" y="1098"/>
                    </a:cubicBezTo>
                    <a:cubicBezTo>
                      <a:pt x="1042" y="1094"/>
                      <a:pt x="1045" y="1089"/>
                      <a:pt x="1046" y="1083"/>
                    </a:cubicBezTo>
                    <a:cubicBezTo>
                      <a:pt x="1044" y="1089"/>
                      <a:pt x="1040" y="1093"/>
                      <a:pt x="1037" y="1096"/>
                    </a:cubicBezTo>
                    <a:cubicBezTo>
                      <a:pt x="1028" y="1105"/>
                      <a:pt x="1017" y="1108"/>
                      <a:pt x="1005" y="1108"/>
                    </a:cubicBezTo>
                    <a:cubicBezTo>
                      <a:pt x="996" y="1107"/>
                      <a:pt x="989" y="1105"/>
                      <a:pt x="982" y="1101"/>
                    </a:cubicBezTo>
                    <a:cubicBezTo>
                      <a:pt x="969" y="1095"/>
                      <a:pt x="961" y="1085"/>
                      <a:pt x="949" y="1077"/>
                    </a:cubicBezTo>
                    <a:cubicBezTo>
                      <a:pt x="948" y="1076"/>
                      <a:pt x="948" y="1076"/>
                      <a:pt x="948" y="1076"/>
                    </a:cubicBezTo>
                    <a:cubicBezTo>
                      <a:pt x="941" y="1072"/>
                      <a:pt x="935" y="1069"/>
                      <a:pt x="927" y="1066"/>
                    </a:cubicBezTo>
                    <a:cubicBezTo>
                      <a:pt x="925" y="1066"/>
                      <a:pt x="906" y="1060"/>
                      <a:pt x="905" y="1063"/>
                    </a:cubicBezTo>
                    <a:cubicBezTo>
                      <a:pt x="906" y="1064"/>
                      <a:pt x="917" y="1068"/>
                      <a:pt x="919" y="1068"/>
                    </a:cubicBezTo>
                    <a:cubicBezTo>
                      <a:pt x="929" y="1072"/>
                      <a:pt x="937" y="1075"/>
                      <a:pt x="946" y="1080"/>
                    </a:cubicBezTo>
                    <a:cubicBezTo>
                      <a:pt x="947" y="1081"/>
                      <a:pt x="947" y="1081"/>
                      <a:pt x="947" y="1081"/>
                    </a:cubicBezTo>
                    <a:cubicBezTo>
                      <a:pt x="958" y="1088"/>
                      <a:pt x="966" y="1095"/>
                      <a:pt x="973" y="1108"/>
                    </a:cubicBezTo>
                    <a:cubicBezTo>
                      <a:pt x="980" y="1122"/>
                      <a:pt x="982" y="1139"/>
                      <a:pt x="975" y="1154"/>
                    </a:cubicBezTo>
                    <a:cubicBezTo>
                      <a:pt x="971" y="1162"/>
                      <a:pt x="959" y="1171"/>
                      <a:pt x="950" y="1166"/>
                    </a:cubicBezTo>
                    <a:cubicBezTo>
                      <a:pt x="947" y="1165"/>
                      <a:pt x="945" y="1161"/>
                      <a:pt x="946" y="1158"/>
                    </a:cubicBezTo>
                    <a:cubicBezTo>
                      <a:pt x="946" y="1155"/>
                      <a:pt x="949" y="1153"/>
                      <a:pt x="952" y="1152"/>
                    </a:cubicBezTo>
                    <a:cubicBezTo>
                      <a:pt x="955" y="1152"/>
                      <a:pt x="956" y="1153"/>
                      <a:pt x="958" y="1155"/>
                    </a:cubicBezTo>
                    <a:cubicBezTo>
                      <a:pt x="959" y="1157"/>
                      <a:pt x="959" y="1161"/>
                      <a:pt x="955" y="1161"/>
                    </a:cubicBezTo>
                    <a:cubicBezTo>
                      <a:pt x="954" y="1162"/>
                      <a:pt x="952" y="1161"/>
                      <a:pt x="951" y="1160"/>
                    </a:cubicBezTo>
                    <a:cubicBezTo>
                      <a:pt x="951" y="1163"/>
                      <a:pt x="953" y="1164"/>
                      <a:pt x="955" y="1164"/>
                    </a:cubicBezTo>
                    <a:cubicBezTo>
                      <a:pt x="959" y="1164"/>
                      <a:pt x="962" y="1162"/>
                      <a:pt x="963" y="1159"/>
                    </a:cubicBezTo>
                    <a:cubicBezTo>
                      <a:pt x="964" y="1153"/>
                      <a:pt x="961" y="1147"/>
                      <a:pt x="955" y="1146"/>
                    </a:cubicBezTo>
                    <a:cubicBezTo>
                      <a:pt x="951" y="1144"/>
                      <a:pt x="946" y="1145"/>
                      <a:pt x="943" y="1148"/>
                    </a:cubicBezTo>
                    <a:cubicBezTo>
                      <a:pt x="940" y="1150"/>
                      <a:pt x="938" y="1154"/>
                      <a:pt x="938" y="1158"/>
                    </a:cubicBezTo>
                    <a:cubicBezTo>
                      <a:pt x="938" y="1163"/>
                      <a:pt x="940" y="1169"/>
                      <a:pt x="945" y="1171"/>
                    </a:cubicBezTo>
                    <a:cubicBezTo>
                      <a:pt x="957" y="1177"/>
                      <a:pt x="970" y="1169"/>
                      <a:pt x="975" y="1158"/>
                    </a:cubicBezTo>
                    <a:cubicBezTo>
                      <a:pt x="977" y="1155"/>
                      <a:pt x="978" y="1151"/>
                      <a:pt x="979" y="1148"/>
                    </a:cubicBezTo>
                    <a:cubicBezTo>
                      <a:pt x="977" y="1160"/>
                      <a:pt x="973" y="1170"/>
                      <a:pt x="965" y="1181"/>
                    </a:cubicBezTo>
                    <a:cubicBezTo>
                      <a:pt x="960" y="1187"/>
                      <a:pt x="955" y="1192"/>
                      <a:pt x="948" y="1196"/>
                    </a:cubicBezTo>
                    <a:cubicBezTo>
                      <a:pt x="940" y="1200"/>
                      <a:pt x="934" y="1202"/>
                      <a:pt x="925" y="1202"/>
                    </a:cubicBezTo>
                    <a:cubicBezTo>
                      <a:pt x="920" y="1202"/>
                      <a:pt x="916" y="1201"/>
                      <a:pt x="912" y="1200"/>
                    </a:cubicBezTo>
                    <a:cubicBezTo>
                      <a:pt x="912" y="1199"/>
                      <a:pt x="912" y="1199"/>
                      <a:pt x="912" y="1199"/>
                    </a:cubicBezTo>
                    <a:cubicBezTo>
                      <a:pt x="924" y="1201"/>
                      <a:pt x="936" y="1193"/>
                      <a:pt x="930" y="1177"/>
                    </a:cubicBezTo>
                    <a:cubicBezTo>
                      <a:pt x="925" y="1165"/>
                      <a:pt x="903" y="1154"/>
                      <a:pt x="916" y="1125"/>
                    </a:cubicBezTo>
                    <a:close/>
                    <a:moveTo>
                      <a:pt x="1036" y="1096"/>
                    </a:moveTo>
                    <a:cubicBezTo>
                      <a:pt x="1024" y="1086"/>
                      <a:pt x="1038" y="1071"/>
                      <a:pt x="1042" y="1065"/>
                    </a:cubicBezTo>
                    <a:cubicBezTo>
                      <a:pt x="1045" y="1061"/>
                      <a:pt x="1046" y="1057"/>
                      <a:pt x="1045" y="1052"/>
                    </a:cubicBezTo>
                    <a:cubicBezTo>
                      <a:pt x="1050" y="1057"/>
                      <a:pt x="1056" y="1070"/>
                      <a:pt x="1057" y="1078"/>
                    </a:cubicBezTo>
                    <a:cubicBezTo>
                      <a:pt x="1058" y="1088"/>
                      <a:pt x="1053" y="1097"/>
                      <a:pt x="1040" y="1098"/>
                    </a:cubicBezTo>
                    <a:cubicBezTo>
                      <a:pt x="1044" y="1094"/>
                      <a:pt x="1048" y="1086"/>
                      <a:pt x="1046" y="1080"/>
                    </a:cubicBezTo>
                    <a:cubicBezTo>
                      <a:pt x="1046" y="1083"/>
                      <a:pt x="1042" y="1092"/>
                      <a:pt x="1036" y="1096"/>
                    </a:cubicBezTo>
                    <a:close/>
                    <a:moveTo>
                      <a:pt x="753" y="981"/>
                    </a:moveTo>
                    <a:cubicBezTo>
                      <a:pt x="770" y="968"/>
                      <a:pt x="783" y="964"/>
                      <a:pt x="801" y="954"/>
                    </a:cubicBezTo>
                    <a:cubicBezTo>
                      <a:pt x="809" y="949"/>
                      <a:pt x="816" y="944"/>
                      <a:pt x="819" y="934"/>
                    </a:cubicBezTo>
                    <a:cubicBezTo>
                      <a:pt x="822" y="926"/>
                      <a:pt x="821" y="918"/>
                      <a:pt x="815" y="911"/>
                    </a:cubicBezTo>
                    <a:cubicBezTo>
                      <a:pt x="809" y="906"/>
                      <a:pt x="802" y="904"/>
                      <a:pt x="795" y="907"/>
                    </a:cubicBezTo>
                    <a:cubicBezTo>
                      <a:pt x="790" y="908"/>
                      <a:pt x="787" y="911"/>
                      <a:pt x="786" y="916"/>
                    </a:cubicBezTo>
                    <a:cubicBezTo>
                      <a:pt x="784" y="922"/>
                      <a:pt x="785" y="930"/>
                      <a:pt x="792" y="931"/>
                    </a:cubicBezTo>
                    <a:cubicBezTo>
                      <a:pt x="796" y="932"/>
                      <a:pt x="800" y="930"/>
                      <a:pt x="802" y="926"/>
                    </a:cubicBezTo>
                    <a:cubicBezTo>
                      <a:pt x="804" y="922"/>
                      <a:pt x="802" y="917"/>
                      <a:pt x="798" y="915"/>
                    </a:cubicBezTo>
                    <a:cubicBezTo>
                      <a:pt x="794" y="913"/>
                      <a:pt x="789" y="915"/>
                      <a:pt x="787" y="919"/>
                    </a:cubicBezTo>
                    <a:cubicBezTo>
                      <a:pt x="786" y="920"/>
                      <a:pt x="786" y="921"/>
                      <a:pt x="786" y="922"/>
                    </a:cubicBezTo>
                    <a:cubicBezTo>
                      <a:pt x="786" y="920"/>
                      <a:pt x="786" y="918"/>
                      <a:pt x="787" y="916"/>
                    </a:cubicBezTo>
                    <a:cubicBezTo>
                      <a:pt x="789" y="912"/>
                      <a:pt x="792" y="910"/>
                      <a:pt x="796" y="909"/>
                    </a:cubicBezTo>
                    <a:cubicBezTo>
                      <a:pt x="802" y="907"/>
                      <a:pt x="808" y="909"/>
                      <a:pt x="812" y="913"/>
                    </a:cubicBezTo>
                    <a:cubicBezTo>
                      <a:pt x="817" y="919"/>
                      <a:pt x="818" y="926"/>
                      <a:pt x="816" y="933"/>
                    </a:cubicBezTo>
                    <a:cubicBezTo>
                      <a:pt x="813" y="941"/>
                      <a:pt x="806" y="946"/>
                      <a:pt x="799" y="950"/>
                    </a:cubicBezTo>
                    <a:cubicBezTo>
                      <a:pt x="781" y="960"/>
                      <a:pt x="767" y="964"/>
                      <a:pt x="750" y="977"/>
                    </a:cubicBezTo>
                    <a:cubicBezTo>
                      <a:pt x="735" y="990"/>
                      <a:pt x="724" y="1006"/>
                      <a:pt x="720" y="1025"/>
                    </a:cubicBezTo>
                    <a:cubicBezTo>
                      <a:pt x="716" y="1044"/>
                      <a:pt x="721" y="1060"/>
                      <a:pt x="736" y="1071"/>
                    </a:cubicBezTo>
                    <a:cubicBezTo>
                      <a:pt x="750" y="1081"/>
                      <a:pt x="769" y="1083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76" y="1074"/>
                      <a:pt x="765" y="1071"/>
                      <a:pt x="760" y="1062"/>
                    </a:cubicBezTo>
                    <a:cubicBezTo>
                      <a:pt x="750" y="1048"/>
                      <a:pt x="754" y="1033"/>
                      <a:pt x="767" y="1023"/>
                    </a:cubicBezTo>
                    <a:cubicBezTo>
                      <a:pt x="792" y="1005"/>
                      <a:pt x="770" y="975"/>
                      <a:pt x="743" y="995"/>
                    </a:cubicBezTo>
                    <a:cubicBezTo>
                      <a:pt x="730" y="1005"/>
                      <a:pt x="726" y="1024"/>
                      <a:pt x="729" y="1037"/>
                    </a:cubicBezTo>
                    <a:cubicBezTo>
                      <a:pt x="733" y="1062"/>
                      <a:pt x="761" y="1085"/>
                      <a:pt x="784" y="1074"/>
                    </a:cubicBezTo>
                    <a:cubicBezTo>
                      <a:pt x="769" y="1082"/>
                      <a:pt x="751" y="1079"/>
                      <a:pt x="738" y="1069"/>
                    </a:cubicBezTo>
                    <a:cubicBezTo>
                      <a:pt x="724" y="1058"/>
                      <a:pt x="721" y="1043"/>
                      <a:pt x="724" y="1026"/>
                    </a:cubicBezTo>
                    <a:cubicBezTo>
                      <a:pt x="728" y="1008"/>
                      <a:pt x="739" y="993"/>
                      <a:pt x="753" y="981"/>
                    </a:cubicBezTo>
                    <a:close/>
                    <a:moveTo>
                      <a:pt x="895" y="1061"/>
                    </a:moveTo>
                    <a:cubicBezTo>
                      <a:pt x="922" y="1083"/>
                      <a:pt x="922" y="1112"/>
                      <a:pt x="931" y="1126"/>
                    </a:cubicBezTo>
                    <a:cubicBezTo>
                      <a:pt x="941" y="1141"/>
                      <a:pt x="959" y="1130"/>
                      <a:pt x="952" y="1111"/>
                    </a:cubicBezTo>
                    <a:cubicBezTo>
                      <a:pt x="945" y="1090"/>
                      <a:pt x="920" y="1071"/>
                      <a:pt x="895" y="1061"/>
                    </a:cubicBezTo>
                    <a:close/>
                    <a:moveTo>
                      <a:pt x="854" y="1050"/>
                    </a:moveTo>
                    <a:cubicBezTo>
                      <a:pt x="864" y="1037"/>
                      <a:pt x="868" y="1021"/>
                      <a:pt x="865" y="1007"/>
                    </a:cubicBezTo>
                    <a:cubicBezTo>
                      <a:pt x="863" y="994"/>
                      <a:pt x="854" y="981"/>
                      <a:pt x="841" y="980"/>
                    </a:cubicBezTo>
                    <a:cubicBezTo>
                      <a:pt x="841" y="974"/>
                      <a:pt x="850" y="970"/>
                      <a:pt x="857" y="973"/>
                    </a:cubicBezTo>
                    <a:cubicBezTo>
                      <a:pt x="865" y="976"/>
                      <a:pt x="873" y="987"/>
                      <a:pt x="870" y="999"/>
                    </a:cubicBezTo>
                    <a:cubicBezTo>
                      <a:pt x="881" y="1001"/>
                      <a:pt x="879" y="1033"/>
                      <a:pt x="854" y="1050"/>
                    </a:cubicBezTo>
                    <a:close/>
                    <a:moveTo>
                      <a:pt x="722" y="1092"/>
                    </a:moveTo>
                    <a:cubicBezTo>
                      <a:pt x="726" y="1103"/>
                      <a:pt x="736" y="1116"/>
                      <a:pt x="745" y="1121"/>
                    </a:cubicBezTo>
                    <a:cubicBezTo>
                      <a:pt x="755" y="1128"/>
                      <a:pt x="773" y="1132"/>
                      <a:pt x="784" y="1124"/>
                    </a:cubicBezTo>
                    <a:cubicBezTo>
                      <a:pt x="793" y="1135"/>
                      <a:pt x="805" y="1138"/>
                      <a:pt x="816" y="1140"/>
                    </a:cubicBezTo>
                    <a:cubicBezTo>
                      <a:pt x="832" y="1143"/>
                      <a:pt x="849" y="1149"/>
                      <a:pt x="851" y="1163"/>
                    </a:cubicBezTo>
                    <a:cubicBezTo>
                      <a:pt x="857" y="1147"/>
                      <a:pt x="844" y="1128"/>
                      <a:pt x="830" y="1121"/>
                    </a:cubicBezTo>
                    <a:cubicBezTo>
                      <a:pt x="812" y="1110"/>
                      <a:pt x="797" y="1114"/>
                      <a:pt x="774" y="1114"/>
                    </a:cubicBezTo>
                    <a:cubicBezTo>
                      <a:pt x="761" y="1115"/>
                      <a:pt x="734" y="1106"/>
                      <a:pt x="722" y="1092"/>
                    </a:cubicBezTo>
                    <a:close/>
                    <a:moveTo>
                      <a:pt x="844" y="1055"/>
                    </a:moveTo>
                    <a:cubicBezTo>
                      <a:pt x="855" y="1046"/>
                      <a:pt x="845" y="1026"/>
                      <a:pt x="835" y="1016"/>
                    </a:cubicBezTo>
                    <a:cubicBezTo>
                      <a:pt x="824" y="1005"/>
                      <a:pt x="808" y="996"/>
                      <a:pt x="807" y="978"/>
                    </a:cubicBezTo>
                    <a:cubicBezTo>
                      <a:pt x="807" y="969"/>
                      <a:pt x="812" y="959"/>
                      <a:pt x="820" y="955"/>
                    </a:cubicBezTo>
                    <a:cubicBezTo>
                      <a:pt x="826" y="953"/>
                      <a:pt x="831" y="954"/>
                      <a:pt x="835" y="959"/>
                    </a:cubicBezTo>
                    <a:cubicBezTo>
                      <a:pt x="831" y="957"/>
                      <a:pt x="823" y="960"/>
                      <a:pt x="821" y="966"/>
                    </a:cubicBezTo>
                    <a:cubicBezTo>
                      <a:pt x="819" y="972"/>
                      <a:pt x="822" y="979"/>
                      <a:pt x="828" y="983"/>
                    </a:cubicBezTo>
                    <a:cubicBezTo>
                      <a:pt x="839" y="992"/>
                      <a:pt x="851" y="997"/>
                      <a:pt x="858" y="1009"/>
                    </a:cubicBezTo>
                    <a:cubicBezTo>
                      <a:pt x="867" y="1024"/>
                      <a:pt x="863" y="1045"/>
                      <a:pt x="844" y="1055"/>
                    </a:cubicBezTo>
                    <a:close/>
                    <a:moveTo>
                      <a:pt x="981" y="1048"/>
                    </a:moveTo>
                    <a:cubicBezTo>
                      <a:pt x="996" y="1057"/>
                      <a:pt x="1021" y="1056"/>
                      <a:pt x="1035" y="1046"/>
                    </a:cubicBezTo>
                    <a:cubicBezTo>
                      <a:pt x="1049" y="1037"/>
                      <a:pt x="1044" y="1021"/>
                      <a:pt x="1026" y="1029"/>
                    </a:cubicBezTo>
                    <a:cubicBezTo>
                      <a:pt x="1013" y="1034"/>
                      <a:pt x="996" y="1051"/>
                      <a:pt x="981" y="1048"/>
                    </a:cubicBezTo>
                    <a:close/>
                    <a:moveTo>
                      <a:pt x="961" y="1035"/>
                    </a:moveTo>
                    <a:cubicBezTo>
                      <a:pt x="958" y="1033"/>
                      <a:pt x="955" y="1032"/>
                      <a:pt x="952" y="1033"/>
                    </a:cubicBezTo>
                    <a:cubicBezTo>
                      <a:pt x="948" y="1034"/>
                      <a:pt x="945" y="1037"/>
                      <a:pt x="944" y="1042"/>
                    </a:cubicBezTo>
                    <a:cubicBezTo>
                      <a:pt x="943" y="1048"/>
                      <a:pt x="947" y="1053"/>
                      <a:pt x="951" y="1054"/>
                    </a:cubicBezTo>
                    <a:cubicBezTo>
                      <a:pt x="959" y="1057"/>
                      <a:pt x="962" y="1050"/>
                      <a:pt x="967" y="1048"/>
                    </a:cubicBezTo>
                    <a:cubicBezTo>
                      <a:pt x="972" y="1046"/>
                      <a:pt x="979" y="1049"/>
                      <a:pt x="983" y="1055"/>
                    </a:cubicBezTo>
                    <a:cubicBezTo>
                      <a:pt x="988" y="1062"/>
                      <a:pt x="989" y="1071"/>
                      <a:pt x="984" y="1078"/>
                    </a:cubicBezTo>
                    <a:cubicBezTo>
                      <a:pt x="981" y="1082"/>
                      <a:pt x="975" y="1084"/>
                      <a:pt x="971" y="1081"/>
                    </a:cubicBezTo>
                    <a:cubicBezTo>
                      <a:pt x="976" y="1079"/>
                      <a:pt x="978" y="1072"/>
                      <a:pt x="972" y="1068"/>
                    </a:cubicBezTo>
                    <a:cubicBezTo>
                      <a:pt x="969" y="1066"/>
                      <a:pt x="961" y="1066"/>
                      <a:pt x="953" y="1065"/>
                    </a:cubicBezTo>
                    <a:cubicBezTo>
                      <a:pt x="944" y="1064"/>
                      <a:pt x="937" y="1062"/>
                      <a:pt x="931" y="1057"/>
                    </a:cubicBezTo>
                    <a:cubicBezTo>
                      <a:pt x="920" y="1047"/>
                      <a:pt x="922" y="1029"/>
                      <a:pt x="933" y="1021"/>
                    </a:cubicBezTo>
                    <a:cubicBezTo>
                      <a:pt x="940" y="1016"/>
                      <a:pt x="947" y="1016"/>
                      <a:pt x="954" y="1017"/>
                    </a:cubicBezTo>
                    <a:cubicBezTo>
                      <a:pt x="962" y="1018"/>
                      <a:pt x="981" y="1026"/>
                      <a:pt x="989" y="1021"/>
                    </a:cubicBezTo>
                    <a:cubicBezTo>
                      <a:pt x="996" y="1018"/>
                      <a:pt x="996" y="1012"/>
                      <a:pt x="993" y="1008"/>
                    </a:cubicBezTo>
                    <a:cubicBezTo>
                      <a:pt x="998" y="1006"/>
                      <a:pt x="1004" y="1012"/>
                      <a:pt x="1005" y="1019"/>
                    </a:cubicBezTo>
                    <a:cubicBezTo>
                      <a:pt x="1006" y="1031"/>
                      <a:pt x="994" y="1044"/>
                      <a:pt x="979" y="1043"/>
                    </a:cubicBezTo>
                    <a:cubicBezTo>
                      <a:pt x="973" y="1043"/>
                      <a:pt x="968" y="1039"/>
                      <a:pt x="961" y="1035"/>
                    </a:cubicBezTo>
                    <a:close/>
                    <a:moveTo>
                      <a:pt x="960" y="1036"/>
                    </a:moveTo>
                    <a:cubicBezTo>
                      <a:pt x="955" y="1034"/>
                      <a:pt x="949" y="1035"/>
                      <a:pt x="947" y="1039"/>
                    </a:cubicBezTo>
                    <a:cubicBezTo>
                      <a:pt x="943" y="1047"/>
                      <a:pt x="951" y="1054"/>
                      <a:pt x="958" y="1052"/>
                    </a:cubicBezTo>
                    <a:cubicBezTo>
                      <a:pt x="964" y="1049"/>
                      <a:pt x="965" y="1045"/>
                      <a:pt x="973" y="1045"/>
                    </a:cubicBezTo>
                    <a:cubicBezTo>
                      <a:pt x="965" y="1043"/>
                      <a:pt x="965" y="1039"/>
                      <a:pt x="960" y="1036"/>
                    </a:cubicBezTo>
                    <a:close/>
                    <a:moveTo>
                      <a:pt x="922" y="1031"/>
                    </a:moveTo>
                    <a:cubicBezTo>
                      <a:pt x="918" y="1038"/>
                      <a:pt x="921" y="1048"/>
                      <a:pt x="924" y="1053"/>
                    </a:cubicBezTo>
                    <a:cubicBezTo>
                      <a:pt x="919" y="1060"/>
                      <a:pt x="902" y="1053"/>
                      <a:pt x="904" y="1040"/>
                    </a:cubicBezTo>
                    <a:cubicBezTo>
                      <a:pt x="905" y="1032"/>
                      <a:pt x="915" y="1026"/>
                      <a:pt x="922" y="1031"/>
                    </a:cubicBezTo>
                    <a:close/>
                    <a:moveTo>
                      <a:pt x="788" y="1260"/>
                    </a:moveTo>
                    <a:cubicBezTo>
                      <a:pt x="790" y="1236"/>
                      <a:pt x="767" y="1226"/>
                      <a:pt x="755" y="1222"/>
                    </a:cubicBezTo>
                    <a:cubicBezTo>
                      <a:pt x="742" y="1219"/>
                      <a:pt x="725" y="1218"/>
                      <a:pt x="717" y="1205"/>
                    </a:cubicBezTo>
                    <a:cubicBezTo>
                      <a:pt x="712" y="1197"/>
                      <a:pt x="712" y="1188"/>
                      <a:pt x="717" y="1181"/>
                    </a:cubicBezTo>
                    <a:cubicBezTo>
                      <a:pt x="720" y="1177"/>
                      <a:pt x="725" y="1175"/>
                      <a:pt x="730" y="1177"/>
                    </a:cubicBezTo>
                    <a:cubicBezTo>
                      <a:pt x="726" y="1178"/>
                      <a:pt x="721" y="1183"/>
                      <a:pt x="722" y="1189"/>
                    </a:cubicBezTo>
                    <a:cubicBezTo>
                      <a:pt x="723" y="1195"/>
                      <a:pt x="729" y="1199"/>
                      <a:pt x="735" y="1199"/>
                    </a:cubicBezTo>
                    <a:cubicBezTo>
                      <a:pt x="751" y="1202"/>
                      <a:pt x="766" y="1206"/>
                      <a:pt x="777" y="1215"/>
                    </a:cubicBezTo>
                    <a:cubicBezTo>
                      <a:pt x="788" y="1224"/>
                      <a:pt x="796" y="1244"/>
                      <a:pt x="788" y="1260"/>
                    </a:cubicBezTo>
                    <a:close/>
                    <a:moveTo>
                      <a:pt x="558" y="1171"/>
                    </a:moveTo>
                    <a:cubicBezTo>
                      <a:pt x="555" y="1170"/>
                      <a:pt x="553" y="1169"/>
                      <a:pt x="552" y="1167"/>
                    </a:cubicBezTo>
                    <a:cubicBezTo>
                      <a:pt x="551" y="1164"/>
                      <a:pt x="551" y="1161"/>
                      <a:pt x="553" y="1158"/>
                    </a:cubicBezTo>
                    <a:cubicBezTo>
                      <a:pt x="556" y="1154"/>
                      <a:pt x="561" y="1154"/>
                      <a:pt x="564" y="1156"/>
                    </a:cubicBezTo>
                    <a:cubicBezTo>
                      <a:pt x="569" y="1159"/>
                      <a:pt x="567" y="1164"/>
                      <a:pt x="568" y="1167"/>
                    </a:cubicBezTo>
                    <a:cubicBezTo>
                      <a:pt x="569" y="1171"/>
                      <a:pt x="574" y="1174"/>
                      <a:pt x="580" y="1173"/>
                    </a:cubicBezTo>
                    <a:cubicBezTo>
                      <a:pt x="586" y="1173"/>
                      <a:pt x="591" y="1169"/>
                      <a:pt x="593" y="1162"/>
                    </a:cubicBezTo>
                    <a:cubicBezTo>
                      <a:pt x="593" y="1158"/>
                      <a:pt x="592" y="1154"/>
                      <a:pt x="588" y="1153"/>
                    </a:cubicBezTo>
                    <a:cubicBezTo>
                      <a:pt x="590" y="1157"/>
                      <a:pt x="587" y="1162"/>
                      <a:pt x="582" y="1161"/>
                    </a:cubicBezTo>
                    <a:cubicBezTo>
                      <a:pt x="579" y="1160"/>
                      <a:pt x="575" y="1156"/>
                      <a:pt x="570" y="1151"/>
                    </a:cubicBezTo>
                    <a:cubicBezTo>
                      <a:pt x="565" y="1147"/>
                      <a:pt x="560" y="1144"/>
                      <a:pt x="555" y="1144"/>
                    </a:cubicBezTo>
                    <a:cubicBezTo>
                      <a:pt x="544" y="1143"/>
                      <a:pt x="535" y="1152"/>
                      <a:pt x="536" y="1163"/>
                    </a:cubicBezTo>
                    <a:cubicBezTo>
                      <a:pt x="537" y="1169"/>
                      <a:pt x="540" y="1173"/>
                      <a:pt x="544" y="1176"/>
                    </a:cubicBezTo>
                    <a:cubicBezTo>
                      <a:pt x="549" y="1180"/>
                      <a:pt x="562" y="1186"/>
                      <a:pt x="564" y="1193"/>
                    </a:cubicBezTo>
                    <a:cubicBezTo>
                      <a:pt x="566" y="1199"/>
                      <a:pt x="562" y="1202"/>
                      <a:pt x="559" y="1202"/>
                    </a:cubicBezTo>
                    <a:cubicBezTo>
                      <a:pt x="560" y="1206"/>
                      <a:pt x="567" y="1206"/>
                      <a:pt x="571" y="1203"/>
                    </a:cubicBezTo>
                    <a:cubicBezTo>
                      <a:pt x="578" y="1198"/>
                      <a:pt x="579" y="1185"/>
                      <a:pt x="571" y="1177"/>
                    </a:cubicBezTo>
                    <a:cubicBezTo>
                      <a:pt x="568" y="1174"/>
                      <a:pt x="564" y="1172"/>
                      <a:pt x="558" y="1171"/>
                    </a:cubicBezTo>
                    <a:close/>
                    <a:moveTo>
                      <a:pt x="503" y="1024"/>
                    </a:moveTo>
                    <a:cubicBezTo>
                      <a:pt x="518" y="1033"/>
                      <a:pt x="530" y="1026"/>
                      <a:pt x="536" y="1026"/>
                    </a:cubicBezTo>
                    <a:cubicBezTo>
                      <a:pt x="543" y="1026"/>
                      <a:pt x="544" y="1034"/>
                      <a:pt x="536" y="1036"/>
                    </a:cubicBezTo>
                    <a:cubicBezTo>
                      <a:pt x="528" y="1038"/>
                      <a:pt x="512" y="1034"/>
                      <a:pt x="503" y="1024"/>
                    </a:cubicBezTo>
                    <a:close/>
                    <a:moveTo>
                      <a:pt x="567" y="1039"/>
                    </a:moveTo>
                    <a:cubicBezTo>
                      <a:pt x="566" y="1040"/>
                      <a:pt x="565" y="1041"/>
                      <a:pt x="563" y="1041"/>
                    </a:cubicBezTo>
                    <a:cubicBezTo>
                      <a:pt x="562" y="1041"/>
                      <a:pt x="560" y="1040"/>
                      <a:pt x="559" y="1037"/>
                    </a:cubicBezTo>
                    <a:cubicBezTo>
                      <a:pt x="558" y="1035"/>
                      <a:pt x="559" y="1033"/>
                      <a:pt x="561" y="1032"/>
                    </a:cubicBezTo>
                    <a:cubicBezTo>
                      <a:pt x="564" y="1030"/>
                      <a:pt x="566" y="1032"/>
                      <a:pt x="568" y="1033"/>
                    </a:cubicBezTo>
                    <a:cubicBezTo>
                      <a:pt x="570" y="1033"/>
                      <a:pt x="573" y="1031"/>
                      <a:pt x="574" y="1028"/>
                    </a:cubicBezTo>
                    <a:cubicBezTo>
                      <a:pt x="576" y="1025"/>
                      <a:pt x="575" y="1021"/>
                      <a:pt x="572" y="1018"/>
                    </a:cubicBezTo>
                    <a:cubicBezTo>
                      <a:pt x="570" y="1017"/>
                      <a:pt x="568" y="1016"/>
                      <a:pt x="566" y="1018"/>
                    </a:cubicBezTo>
                    <a:cubicBezTo>
                      <a:pt x="569" y="1018"/>
                      <a:pt x="570" y="1021"/>
                      <a:pt x="568" y="1024"/>
                    </a:cubicBezTo>
                    <a:cubicBezTo>
                      <a:pt x="567" y="1025"/>
                      <a:pt x="564" y="1026"/>
                      <a:pt x="560" y="1027"/>
                    </a:cubicBezTo>
                    <a:cubicBezTo>
                      <a:pt x="557" y="1028"/>
                      <a:pt x="554" y="1030"/>
                      <a:pt x="552" y="1033"/>
                    </a:cubicBezTo>
                    <a:cubicBezTo>
                      <a:pt x="548" y="1038"/>
                      <a:pt x="551" y="1045"/>
                      <a:pt x="557" y="1048"/>
                    </a:cubicBezTo>
                    <a:cubicBezTo>
                      <a:pt x="560" y="1049"/>
                      <a:pt x="563" y="1048"/>
                      <a:pt x="566" y="1047"/>
                    </a:cubicBezTo>
                    <a:cubicBezTo>
                      <a:pt x="569" y="1046"/>
                      <a:pt x="576" y="1041"/>
                      <a:pt x="580" y="1042"/>
                    </a:cubicBezTo>
                    <a:cubicBezTo>
                      <a:pt x="583" y="1043"/>
                      <a:pt x="584" y="1045"/>
                      <a:pt x="583" y="1047"/>
                    </a:cubicBezTo>
                    <a:cubicBezTo>
                      <a:pt x="586" y="1047"/>
                      <a:pt x="588" y="1044"/>
                      <a:pt x="587" y="1041"/>
                    </a:cubicBezTo>
                    <a:cubicBezTo>
                      <a:pt x="586" y="1036"/>
                      <a:pt x="580" y="1032"/>
                      <a:pt x="574" y="1034"/>
                    </a:cubicBezTo>
                    <a:cubicBezTo>
                      <a:pt x="571" y="1034"/>
                      <a:pt x="569" y="1036"/>
                      <a:pt x="567" y="1039"/>
                    </a:cubicBezTo>
                    <a:close/>
                    <a:moveTo>
                      <a:pt x="566" y="1038"/>
                    </a:moveTo>
                    <a:cubicBezTo>
                      <a:pt x="564" y="1040"/>
                      <a:pt x="562" y="1040"/>
                      <a:pt x="560" y="1038"/>
                    </a:cubicBezTo>
                    <a:cubicBezTo>
                      <a:pt x="558" y="1036"/>
                      <a:pt x="561" y="1032"/>
                      <a:pt x="564" y="1032"/>
                    </a:cubicBezTo>
                    <a:cubicBezTo>
                      <a:pt x="566" y="1032"/>
                      <a:pt x="567" y="1034"/>
                      <a:pt x="571" y="1033"/>
                    </a:cubicBezTo>
                    <a:cubicBezTo>
                      <a:pt x="568" y="1035"/>
                      <a:pt x="568" y="1037"/>
                      <a:pt x="566" y="1038"/>
                    </a:cubicBezTo>
                    <a:close/>
                    <a:moveTo>
                      <a:pt x="551" y="1045"/>
                    </a:moveTo>
                    <a:cubicBezTo>
                      <a:pt x="548" y="1042"/>
                      <a:pt x="548" y="1037"/>
                      <a:pt x="549" y="1035"/>
                    </a:cubicBezTo>
                    <a:cubicBezTo>
                      <a:pt x="546" y="1033"/>
                      <a:pt x="540" y="1037"/>
                      <a:pt x="542" y="1042"/>
                    </a:cubicBezTo>
                    <a:cubicBezTo>
                      <a:pt x="544" y="1046"/>
                      <a:pt x="548" y="1047"/>
                      <a:pt x="551" y="1045"/>
                    </a:cubicBezTo>
                    <a:close/>
                    <a:moveTo>
                      <a:pt x="541" y="1043"/>
                    </a:moveTo>
                    <a:cubicBezTo>
                      <a:pt x="540" y="1042"/>
                      <a:pt x="540" y="1041"/>
                      <a:pt x="541" y="1040"/>
                    </a:cubicBezTo>
                    <a:cubicBezTo>
                      <a:pt x="533" y="1042"/>
                      <a:pt x="524" y="1041"/>
                      <a:pt x="516" y="1038"/>
                    </a:cubicBezTo>
                    <a:cubicBezTo>
                      <a:pt x="503" y="1032"/>
                      <a:pt x="499" y="1018"/>
                      <a:pt x="480" y="1006"/>
                    </a:cubicBezTo>
                    <a:cubicBezTo>
                      <a:pt x="471" y="1001"/>
                      <a:pt x="463" y="999"/>
                      <a:pt x="457" y="998"/>
                    </a:cubicBezTo>
                    <a:cubicBezTo>
                      <a:pt x="441" y="996"/>
                      <a:pt x="424" y="1002"/>
                      <a:pt x="408" y="995"/>
                    </a:cubicBezTo>
                    <a:cubicBezTo>
                      <a:pt x="415" y="996"/>
                      <a:pt x="422" y="990"/>
                      <a:pt x="417" y="981"/>
                    </a:cubicBezTo>
                    <a:cubicBezTo>
                      <a:pt x="413" y="975"/>
                      <a:pt x="400" y="971"/>
                      <a:pt x="405" y="954"/>
                    </a:cubicBezTo>
                    <a:cubicBezTo>
                      <a:pt x="399" y="961"/>
                      <a:pt x="394" y="969"/>
                      <a:pt x="394" y="977"/>
                    </a:cubicBezTo>
                    <a:cubicBezTo>
                      <a:pt x="394" y="983"/>
                      <a:pt x="397" y="988"/>
                      <a:pt x="400" y="991"/>
                    </a:cubicBezTo>
                    <a:cubicBezTo>
                      <a:pt x="417" y="1009"/>
                      <a:pt x="449" y="994"/>
                      <a:pt x="466" y="1003"/>
                    </a:cubicBezTo>
                    <a:cubicBezTo>
                      <a:pt x="465" y="1003"/>
                      <a:pt x="464" y="1003"/>
                      <a:pt x="463" y="1002"/>
                    </a:cubicBezTo>
                    <a:cubicBezTo>
                      <a:pt x="445" y="996"/>
                      <a:pt x="425" y="1009"/>
                      <a:pt x="421" y="1027"/>
                    </a:cubicBezTo>
                    <a:cubicBezTo>
                      <a:pt x="419" y="1037"/>
                      <a:pt x="421" y="1047"/>
                      <a:pt x="428" y="1055"/>
                    </a:cubicBezTo>
                    <a:cubicBezTo>
                      <a:pt x="436" y="1064"/>
                      <a:pt x="447" y="1069"/>
                      <a:pt x="459" y="1066"/>
                    </a:cubicBezTo>
                    <a:cubicBezTo>
                      <a:pt x="471" y="1064"/>
                      <a:pt x="480" y="1056"/>
                      <a:pt x="481" y="1044"/>
                    </a:cubicBezTo>
                    <a:cubicBezTo>
                      <a:pt x="481" y="1036"/>
                      <a:pt x="477" y="1029"/>
                      <a:pt x="470" y="1026"/>
                    </a:cubicBezTo>
                    <a:cubicBezTo>
                      <a:pt x="461" y="1022"/>
                      <a:pt x="452" y="1026"/>
                      <a:pt x="448" y="1032"/>
                    </a:cubicBezTo>
                    <a:cubicBezTo>
                      <a:pt x="443" y="1040"/>
                      <a:pt x="446" y="1050"/>
                      <a:pt x="455" y="1053"/>
                    </a:cubicBezTo>
                    <a:cubicBezTo>
                      <a:pt x="445" y="1048"/>
                      <a:pt x="445" y="1039"/>
                      <a:pt x="450" y="1032"/>
                    </a:cubicBezTo>
                    <a:cubicBezTo>
                      <a:pt x="454" y="1027"/>
                      <a:pt x="461" y="1025"/>
                      <a:pt x="469" y="1028"/>
                    </a:cubicBezTo>
                    <a:cubicBezTo>
                      <a:pt x="475" y="1031"/>
                      <a:pt x="478" y="1037"/>
                      <a:pt x="478" y="1043"/>
                    </a:cubicBezTo>
                    <a:cubicBezTo>
                      <a:pt x="477" y="1054"/>
                      <a:pt x="468" y="1061"/>
                      <a:pt x="458" y="1063"/>
                    </a:cubicBezTo>
                    <a:cubicBezTo>
                      <a:pt x="448" y="1065"/>
                      <a:pt x="438" y="1061"/>
                      <a:pt x="431" y="1053"/>
                    </a:cubicBezTo>
                    <a:cubicBezTo>
                      <a:pt x="424" y="1045"/>
                      <a:pt x="422" y="1035"/>
                      <a:pt x="425" y="1026"/>
                    </a:cubicBezTo>
                    <a:cubicBezTo>
                      <a:pt x="429" y="1010"/>
                      <a:pt x="446" y="999"/>
                      <a:pt x="463" y="1004"/>
                    </a:cubicBezTo>
                    <a:cubicBezTo>
                      <a:pt x="476" y="1009"/>
                      <a:pt x="483" y="1018"/>
                      <a:pt x="486" y="1031"/>
                    </a:cubicBezTo>
                    <a:cubicBezTo>
                      <a:pt x="490" y="1053"/>
                      <a:pt x="481" y="1078"/>
                      <a:pt x="467" y="1087"/>
                    </a:cubicBezTo>
                    <a:cubicBezTo>
                      <a:pt x="459" y="1093"/>
                      <a:pt x="447" y="1093"/>
                      <a:pt x="443" y="1083"/>
                    </a:cubicBezTo>
                    <a:cubicBezTo>
                      <a:pt x="440" y="1078"/>
                      <a:pt x="442" y="1073"/>
                      <a:pt x="449" y="1069"/>
                    </a:cubicBezTo>
                    <a:cubicBezTo>
                      <a:pt x="439" y="1066"/>
                      <a:pt x="429" y="1079"/>
                      <a:pt x="433" y="1092"/>
                    </a:cubicBezTo>
                    <a:cubicBezTo>
                      <a:pt x="436" y="1104"/>
                      <a:pt x="446" y="1110"/>
                      <a:pt x="455" y="1111"/>
                    </a:cubicBezTo>
                    <a:cubicBezTo>
                      <a:pt x="468" y="1112"/>
                      <a:pt x="483" y="1103"/>
                      <a:pt x="490" y="1088"/>
                    </a:cubicBezTo>
                    <a:cubicBezTo>
                      <a:pt x="496" y="1071"/>
                      <a:pt x="497" y="1052"/>
                      <a:pt x="491" y="1035"/>
                    </a:cubicBezTo>
                    <a:cubicBezTo>
                      <a:pt x="492" y="1037"/>
                      <a:pt x="493" y="1039"/>
                      <a:pt x="493" y="1042"/>
                    </a:cubicBezTo>
                    <a:cubicBezTo>
                      <a:pt x="503" y="1070"/>
                      <a:pt x="497" y="1099"/>
                      <a:pt x="475" y="1121"/>
                    </a:cubicBezTo>
                    <a:cubicBezTo>
                      <a:pt x="458" y="1136"/>
                      <a:pt x="438" y="1141"/>
                      <a:pt x="416" y="1134"/>
                    </a:cubicBezTo>
                    <a:cubicBezTo>
                      <a:pt x="403" y="1128"/>
                      <a:pt x="393" y="1121"/>
                      <a:pt x="384" y="1110"/>
                    </a:cubicBezTo>
                    <a:cubicBezTo>
                      <a:pt x="376" y="1100"/>
                      <a:pt x="370" y="1087"/>
                      <a:pt x="367" y="1073"/>
                    </a:cubicBezTo>
                    <a:cubicBezTo>
                      <a:pt x="366" y="1067"/>
                      <a:pt x="366" y="1061"/>
                      <a:pt x="368" y="1054"/>
                    </a:cubicBezTo>
                    <a:cubicBezTo>
                      <a:pt x="370" y="1042"/>
                      <a:pt x="377" y="1031"/>
                      <a:pt x="388" y="1025"/>
                    </a:cubicBezTo>
                    <a:cubicBezTo>
                      <a:pt x="397" y="1020"/>
                      <a:pt x="405" y="1020"/>
                      <a:pt x="415" y="1024"/>
                    </a:cubicBezTo>
                    <a:cubicBezTo>
                      <a:pt x="413" y="1011"/>
                      <a:pt x="387" y="1002"/>
                      <a:pt x="377" y="1023"/>
                    </a:cubicBezTo>
                    <a:cubicBezTo>
                      <a:pt x="363" y="1023"/>
                      <a:pt x="361" y="1046"/>
                      <a:pt x="363" y="1061"/>
                    </a:cubicBezTo>
                    <a:cubicBezTo>
                      <a:pt x="359" y="1042"/>
                      <a:pt x="364" y="1014"/>
                      <a:pt x="368" y="1001"/>
                    </a:cubicBezTo>
                    <a:cubicBezTo>
                      <a:pt x="367" y="1002"/>
                      <a:pt x="366" y="1001"/>
                      <a:pt x="366" y="1001"/>
                    </a:cubicBezTo>
                    <a:cubicBezTo>
                      <a:pt x="364" y="1006"/>
                      <a:pt x="362" y="1013"/>
                      <a:pt x="360" y="1020"/>
                    </a:cubicBezTo>
                    <a:cubicBezTo>
                      <a:pt x="358" y="1010"/>
                      <a:pt x="351" y="1001"/>
                      <a:pt x="340" y="998"/>
                    </a:cubicBezTo>
                    <a:cubicBezTo>
                      <a:pt x="321" y="992"/>
                      <a:pt x="297" y="1003"/>
                      <a:pt x="275" y="991"/>
                    </a:cubicBezTo>
                    <a:cubicBezTo>
                      <a:pt x="290" y="1008"/>
                      <a:pt x="315" y="1008"/>
                      <a:pt x="328" y="1011"/>
                    </a:cubicBezTo>
                    <a:cubicBezTo>
                      <a:pt x="355" y="1018"/>
                      <a:pt x="356" y="1031"/>
                      <a:pt x="359" y="1051"/>
                    </a:cubicBezTo>
                    <a:cubicBezTo>
                      <a:pt x="357" y="1048"/>
                      <a:pt x="356" y="1045"/>
                      <a:pt x="354" y="1042"/>
                    </a:cubicBezTo>
                    <a:cubicBezTo>
                      <a:pt x="342" y="1024"/>
                      <a:pt x="321" y="1013"/>
                      <a:pt x="301" y="1016"/>
                    </a:cubicBezTo>
                    <a:cubicBezTo>
                      <a:pt x="284" y="1019"/>
                      <a:pt x="271" y="1029"/>
                      <a:pt x="265" y="1045"/>
                    </a:cubicBezTo>
                    <a:cubicBezTo>
                      <a:pt x="258" y="1066"/>
                      <a:pt x="265" y="1087"/>
                      <a:pt x="282" y="1101"/>
                    </a:cubicBezTo>
                    <a:cubicBezTo>
                      <a:pt x="289" y="1106"/>
                      <a:pt x="298" y="1109"/>
                      <a:pt x="307" y="1108"/>
                    </a:cubicBezTo>
                    <a:cubicBezTo>
                      <a:pt x="324" y="1107"/>
                      <a:pt x="333" y="1095"/>
                      <a:pt x="335" y="1080"/>
                    </a:cubicBezTo>
                    <a:cubicBezTo>
                      <a:pt x="325" y="1093"/>
                      <a:pt x="314" y="1085"/>
                      <a:pt x="307" y="1086"/>
                    </a:cubicBezTo>
                    <a:cubicBezTo>
                      <a:pt x="293" y="1088"/>
                      <a:pt x="298" y="1107"/>
                      <a:pt x="313" y="1105"/>
                    </a:cubicBezTo>
                    <a:cubicBezTo>
                      <a:pt x="315" y="1105"/>
                      <a:pt x="316" y="1105"/>
                      <a:pt x="318" y="1105"/>
                    </a:cubicBezTo>
                    <a:cubicBezTo>
                      <a:pt x="307" y="1110"/>
                      <a:pt x="293" y="1107"/>
                      <a:pt x="283" y="1099"/>
                    </a:cubicBezTo>
                    <a:cubicBezTo>
                      <a:pt x="267" y="1086"/>
                      <a:pt x="261" y="1066"/>
                      <a:pt x="268" y="1046"/>
                    </a:cubicBezTo>
                    <a:cubicBezTo>
                      <a:pt x="273" y="1032"/>
                      <a:pt x="286" y="1022"/>
                      <a:pt x="301" y="1020"/>
                    </a:cubicBezTo>
                    <a:cubicBezTo>
                      <a:pt x="319" y="1018"/>
                      <a:pt x="338" y="1028"/>
                      <a:pt x="349" y="1044"/>
                    </a:cubicBezTo>
                    <a:cubicBezTo>
                      <a:pt x="353" y="1050"/>
                      <a:pt x="355" y="1057"/>
                      <a:pt x="357" y="1064"/>
                    </a:cubicBezTo>
                    <a:cubicBezTo>
                      <a:pt x="356" y="1060"/>
                      <a:pt x="353" y="1056"/>
                      <a:pt x="350" y="1052"/>
                    </a:cubicBezTo>
                    <a:cubicBezTo>
                      <a:pt x="342" y="1043"/>
                      <a:pt x="327" y="1038"/>
                      <a:pt x="316" y="1047"/>
                    </a:cubicBezTo>
                    <a:cubicBezTo>
                      <a:pt x="312" y="1050"/>
                      <a:pt x="310" y="1057"/>
                      <a:pt x="312" y="1062"/>
                    </a:cubicBezTo>
                    <a:cubicBezTo>
                      <a:pt x="313" y="1067"/>
                      <a:pt x="316" y="1070"/>
                      <a:pt x="320" y="1072"/>
                    </a:cubicBezTo>
                    <a:cubicBezTo>
                      <a:pt x="324" y="1073"/>
                      <a:pt x="329" y="1073"/>
                      <a:pt x="333" y="1071"/>
                    </a:cubicBezTo>
                    <a:cubicBezTo>
                      <a:pt x="338" y="1067"/>
                      <a:pt x="340" y="1061"/>
                      <a:pt x="337" y="1055"/>
                    </a:cubicBezTo>
                    <a:cubicBezTo>
                      <a:pt x="336" y="1052"/>
                      <a:pt x="332" y="1050"/>
                      <a:pt x="328" y="1051"/>
                    </a:cubicBezTo>
                    <a:cubicBezTo>
                      <a:pt x="326" y="1052"/>
                      <a:pt x="324" y="1054"/>
                      <a:pt x="325" y="1056"/>
                    </a:cubicBezTo>
                    <a:cubicBezTo>
                      <a:pt x="326" y="1055"/>
                      <a:pt x="328" y="1054"/>
                      <a:pt x="329" y="1054"/>
                    </a:cubicBezTo>
                    <a:cubicBezTo>
                      <a:pt x="333" y="1054"/>
                      <a:pt x="334" y="1058"/>
                      <a:pt x="333" y="1061"/>
                    </a:cubicBezTo>
                    <a:cubicBezTo>
                      <a:pt x="332" y="1062"/>
                      <a:pt x="331" y="1064"/>
                      <a:pt x="328" y="1064"/>
                    </a:cubicBezTo>
                    <a:cubicBezTo>
                      <a:pt x="324" y="1065"/>
                      <a:pt x="322" y="1063"/>
                      <a:pt x="320" y="1060"/>
                    </a:cubicBezTo>
                    <a:cubicBezTo>
                      <a:pt x="319" y="1057"/>
                      <a:pt x="320" y="1053"/>
                      <a:pt x="323" y="1050"/>
                    </a:cubicBezTo>
                    <a:cubicBezTo>
                      <a:pt x="331" y="1044"/>
                      <a:pt x="345" y="1050"/>
                      <a:pt x="351" y="1057"/>
                    </a:cubicBezTo>
                    <a:cubicBezTo>
                      <a:pt x="359" y="1066"/>
                      <a:pt x="362" y="1079"/>
                      <a:pt x="366" y="1089"/>
                    </a:cubicBezTo>
                    <a:cubicBezTo>
                      <a:pt x="370" y="1101"/>
                      <a:pt x="377" y="1113"/>
                      <a:pt x="391" y="1122"/>
                    </a:cubicBezTo>
                    <a:cubicBezTo>
                      <a:pt x="388" y="1121"/>
                      <a:pt x="385" y="1120"/>
                      <a:pt x="382" y="1118"/>
                    </a:cubicBezTo>
                    <a:cubicBezTo>
                      <a:pt x="360" y="1111"/>
                      <a:pt x="340" y="1116"/>
                      <a:pt x="325" y="1133"/>
                    </a:cubicBezTo>
                    <a:cubicBezTo>
                      <a:pt x="312" y="1149"/>
                      <a:pt x="309" y="1171"/>
                      <a:pt x="318" y="1190"/>
                    </a:cubicBezTo>
                    <a:cubicBezTo>
                      <a:pt x="326" y="1207"/>
                      <a:pt x="344" y="1221"/>
                      <a:pt x="364" y="1220"/>
                    </a:cubicBezTo>
                    <a:cubicBezTo>
                      <a:pt x="382" y="1219"/>
                      <a:pt x="397" y="1209"/>
                      <a:pt x="401" y="1193"/>
                    </a:cubicBezTo>
                    <a:cubicBezTo>
                      <a:pt x="404" y="1184"/>
                      <a:pt x="403" y="1174"/>
                      <a:pt x="398" y="1166"/>
                    </a:cubicBezTo>
                    <a:cubicBezTo>
                      <a:pt x="395" y="1161"/>
                      <a:pt x="391" y="1157"/>
                      <a:pt x="386" y="1155"/>
                    </a:cubicBezTo>
                    <a:cubicBezTo>
                      <a:pt x="376" y="1150"/>
                      <a:pt x="365" y="1154"/>
                      <a:pt x="360" y="1162"/>
                    </a:cubicBezTo>
                    <a:cubicBezTo>
                      <a:pt x="354" y="1171"/>
                      <a:pt x="356" y="1183"/>
                      <a:pt x="365" y="1190"/>
                    </a:cubicBezTo>
                    <a:cubicBezTo>
                      <a:pt x="375" y="1196"/>
                      <a:pt x="387" y="1193"/>
                      <a:pt x="393" y="1184"/>
                    </a:cubicBezTo>
                    <a:cubicBezTo>
                      <a:pt x="399" y="1176"/>
                      <a:pt x="398" y="1166"/>
                      <a:pt x="391" y="1159"/>
                    </a:cubicBezTo>
                    <a:cubicBezTo>
                      <a:pt x="401" y="1168"/>
                      <a:pt x="404" y="1181"/>
                      <a:pt x="400" y="1194"/>
                    </a:cubicBezTo>
                    <a:cubicBezTo>
                      <a:pt x="395" y="1208"/>
                      <a:pt x="381" y="1217"/>
                      <a:pt x="364" y="1218"/>
                    </a:cubicBezTo>
                    <a:cubicBezTo>
                      <a:pt x="346" y="1218"/>
                      <a:pt x="329" y="1205"/>
                      <a:pt x="321" y="1189"/>
                    </a:cubicBezTo>
                    <a:cubicBezTo>
                      <a:pt x="313" y="1171"/>
                      <a:pt x="316" y="1151"/>
                      <a:pt x="328" y="1136"/>
                    </a:cubicBezTo>
                    <a:cubicBezTo>
                      <a:pt x="342" y="1121"/>
                      <a:pt x="360" y="1117"/>
                      <a:pt x="379" y="1123"/>
                    </a:cubicBezTo>
                    <a:cubicBezTo>
                      <a:pt x="392" y="1128"/>
                      <a:pt x="403" y="1137"/>
                      <a:pt x="419" y="1141"/>
                    </a:cubicBezTo>
                    <a:cubicBezTo>
                      <a:pt x="440" y="1145"/>
                      <a:pt x="461" y="1140"/>
                      <a:pt x="478" y="1124"/>
                    </a:cubicBezTo>
                    <a:cubicBezTo>
                      <a:pt x="502" y="1102"/>
                      <a:pt x="510" y="1070"/>
                      <a:pt x="499" y="1039"/>
                    </a:cubicBezTo>
                    <a:cubicBezTo>
                      <a:pt x="494" y="1026"/>
                      <a:pt x="487" y="1015"/>
                      <a:pt x="477" y="1007"/>
                    </a:cubicBezTo>
                    <a:cubicBezTo>
                      <a:pt x="488" y="1013"/>
                      <a:pt x="497" y="1023"/>
                      <a:pt x="503" y="1035"/>
                    </a:cubicBezTo>
                    <a:cubicBezTo>
                      <a:pt x="512" y="1051"/>
                      <a:pt x="516" y="1072"/>
                      <a:pt x="515" y="1090"/>
                    </a:cubicBezTo>
                    <a:cubicBezTo>
                      <a:pt x="515" y="1098"/>
                      <a:pt x="516" y="1104"/>
                      <a:pt x="518" y="1111"/>
                    </a:cubicBezTo>
                    <a:cubicBezTo>
                      <a:pt x="518" y="1113"/>
                      <a:pt x="519" y="1115"/>
                      <a:pt x="520" y="1117"/>
                    </a:cubicBezTo>
                    <a:cubicBezTo>
                      <a:pt x="521" y="1120"/>
                      <a:pt x="522" y="1123"/>
                      <a:pt x="524" y="1126"/>
                    </a:cubicBezTo>
                    <a:cubicBezTo>
                      <a:pt x="524" y="1127"/>
                      <a:pt x="530" y="1136"/>
                      <a:pt x="532" y="1135"/>
                    </a:cubicBezTo>
                    <a:cubicBezTo>
                      <a:pt x="532" y="1134"/>
                      <a:pt x="529" y="1129"/>
                      <a:pt x="529" y="1128"/>
                    </a:cubicBezTo>
                    <a:cubicBezTo>
                      <a:pt x="526" y="1124"/>
                      <a:pt x="525" y="1120"/>
                      <a:pt x="523" y="1115"/>
                    </a:cubicBezTo>
                    <a:cubicBezTo>
                      <a:pt x="523" y="1114"/>
                      <a:pt x="522" y="1112"/>
                      <a:pt x="521" y="1110"/>
                    </a:cubicBezTo>
                    <a:cubicBezTo>
                      <a:pt x="520" y="1103"/>
                      <a:pt x="519" y="1097"/>
                      <a:pt x="518" y="1090"/>
                    </a:cubicBezTo>
                    <a:cubicBezTo>
                      <a:pt x="518" y="1090"/>
                      <a:pt x="518" y="1089"/>
                      <a:pt x="519" y="1087"/>
                    </a:cubicBezTo>
                    <a:cubicBezTo>
                      <a:pt x="519" y="1090"/>
                      <a:pt x="520" y="1092"/>
                      <a:pt x="520" y="1094"/>
                    </a:cubicBezTo>
                    <a:cubicBezTo>
                      <a:pt x="522" y="1100"/>
                      <a:pt x="525" y="1105"/>
                      <a:pt x="529" y="1109"/>
                    </a:cubicBezTo>
                    <a:cubicBezTo>
                      <a:pt x="540" y="1122"/>
                      <a:pt x="556" y="1120"/>
                      <a:pt x="568" y="1111"/>
                    </a:cubicBezTo>
                    <a:cubicBezTo>
                      <a:pt x="577" y="1103"/>
                      <a:pt x="584" y="1091"/>
                      <a:pt x="582" y="1078"/>
                    </a:cubicBezTo>
                    <a:cubicBezTo>
                      <a:pt x="581" y="1067"/>
                      <a:pt x="573" y="1060"/>
                      <a:pt x="562" y="1058"/>
                    </a:cubicBezTo>
                    <a:cubicBezTo>
                      <a:pt x="554" y="1057"/>
                      <a:pt x="544" y="1060"/>
                      <a:pt x="541" y="1069"/>
                    </a:cubicBezTo>
                    <a:cubicBezTo>
                      <a:pt x="539" y="1073"/>
                      <a:pt x="539" y="1078"/>
                      <a:pt x="542" y="1082"/>
                    </a:cubicBezTo>
                    <a:cubicBezTo>
                      <a:pt x="544" y="1085"/>
                      <a:pt x="546" y="1086"/>
                      <a:pt x="549" y="1087"/>
                    </a:cubicBezTo>
                    <a:cubicBezTo>
                      <a:pt x="553" y="1087"/>
                      <a:pt x="556" y="1086"/>
                      <a:pt x="558" y="1083"/>
                    </a:cubicBezTo>
                    <a:cubicBezTo>
                      <a:pt x="561" y="1080"/>
                      <a:pt x="562" y="1077"/>
                      <a:pt x="561" y="1073"/>
                    </a:cubicBezTo>
                    <a:cubicBezTo>
                      <a:pt x="559" y="1070"/>
                      <a:pt x="555" y="1067"/>
                      <a:pt x="551" y="1068"/>
                    </a:cubicBezTo>
                    <a:cubicBezTo>
                      <a:pt x="547" y="1069"/>
                      <a:pt x="544" y="1073"/>
                      <a:pt x="545" y="1078"/>
                    </a:cubicBezTo>
                    <a:cubicBezTo>
                      <a:pt x="546" y="1083"/>
                      <a:pt x="550" y="1086"/>
                      <a:pt x="554" y="1085"/>
                    </a:cubicBezTo>
                    <a:cubicBezTo>
                      <a:pt x="556" y="1084"/>
                      <a:pt x="558" y="1083"/>
                      <a:pt x="559" y="1082"/>
                    </a:cubicBezTo>
                    <a:cubicBezTo>
                      <a:pt x="558" y="1083"/>
                      <a:pt x="558" y="1083"/>
                      <a:pt x="558" y="1083"/>
                    </a:cubicBezTo>
                    <a:cubicBezTo>
                      <a:pt x="556" y="1085"/>
                      <a:pt x="553" y="1087"/>
                      <a:pt x="549" y="1086"/>
                    </a:cubicBezTo>
                    <a:cubicBezTo>
                      <a:pt x="546" y="1086"/>
                      <a:pt x="544" y="1084"/>
                      <a:pt x="543" y="1082"/>
                    </a:cubicBezTo>
                    <a:cubicBezTo>
                      <a:pt x="540" y="1078"/>
                      <a:pt x="540" y="1073"/>
                      <a:pt x="542" y="1069"/>
                    </a:cubicBezTo>
                    <a:cubicBezTo>
                      <a:pt x="545" y="1062"/>
                      <a:pt x="555" y="1059"/>
                      <a:pt x="562" y="1060"/>
                    </a:cubicBezTo>
                    <a:cubicBezTo>
                      <a:pt x="572" y="1061"/>
                      <a:pt x="579" y="1068"/>
                      <a:pt x="581" y="1078"/>
                    </a:cubicBezTo>
                    <a:cubicBezTo>
                      <a:pt x="582" y="1090"/>
                      <a:pt x="575" y="1102"/>
                      <a:pt x="565" y="1109"/>
                    </a:cubicBezTo>
                    <a:cubicBezTo>
                      <a:pt x="555" y="1117"/>
                      <a:pt x="541" y="1119"/>
                      <a:pt x="531" y="1107"/>
                    </a:cubicBezTo>
                    <a:cubicBezTo>
                      <a:pt x="528" y="1103"/>
                      <a:pt x="526" y="1098"/>
                      <a:pt x="524" y="1093"/>
                    </a:cubicBezTo>
                    <a:cubicBezTo>
                      <a:pt x="523" y="1089"/>
                      <a:pt x="522" y="1086"/>
                      <a:pt x="521" y="1082"/>
                    </a:cubicBezTo>
                    <a:cubicBezTo>
                      <a:pt x="520" y="1074"/>
                      <a:pt x="518" y="1063"/>
                      <a:pt x="516" y="1054"/>
                    </a:cubicBezTo>
                    <a:cubicBezTo>
                      <a:pt x="514" y="1048"/>
                      <a:pt x="512" y="1042"/>
                      <a:pt x="509" y="1036"/>
                    </a:cubicBezTo>
                    <a:cubicBezTo>
                      <a:pt x="511" y="1038"/>
                      <a:pt x="514" y="1040"/>
                      <a:pt x="517" y="1041"/>
                    </a:cubicBezTo>
                    <a:cubicBezTo>
                      <a:pt x="525" y="1044"/>
                      <a:pt x="534" y="1044"/>
                      <a:pt x="541" y="1043"/>
                    </a:cubicBezTo>
                    <a:close/>
                    <a:moveTo>
                      <a:pt x="558" y="1169"/>
                    </a:moveTo>
                    <a:cubicBezTo>
                      <a:pt x="554" y="1168"/>
                      <a:pt x="552" y="1165"/>
                      <a:pt x="553" y="1161"/>
                    </a:cubicBezTo>
                    <a:cubicBezTo>
                      <a:pt x="555" y="1155"/>
                      <a:pt x="564" y="1156"/>
                      <a:pt x="565" y="1161"/>
                    </a:cubicBezTo>
                    <a:cubicBezTo>
                      <a:pt x="567" y="1165"/>
                      <a:pt x="565" y="1168"/>
                      <a:pt x="569" y="1172"/>
                    </a:cubicBezTo>
                    <a:cubicBezTo>
                      <a:pt x="564" y="1169"/>
                      <a:pt x="562" y="1171"/>
                      <a:pt x="558" y="1169"/>
                    </a:cubicBezTo>
                    <a:close/>
                    <a:moveTo>
                      <a:pt x="514" y="1096"/>
                    </a:moveTo>
                    <a:cubicBezTo>
                      <a:pt x="514" y="1109"/>
                      <a:pt x="503" y="1122"/>
                      <a:pt x="494" y="1125"/>
                    </a:cubicBezTo>
                    <a:cubicBezTo>
                      <a:pt x="486" y="1127"/>
                      <a:pt x="478" y="1129"/>
                      <a:pt x="473" y="1135"/>
                    </a:cubicBezTo>
                    <a:cubicBezTo>
                      <a:pt x="469" y="1140"/>
                      <a:pt x="467" y="1149"/>
                      <a:pt x="473" y="1152"/>
                    </a:cubicBezTo>
                    <a:cubicBezTo>
                      <a:pt x="471" y="1147"/>
                      <a:pt x="475" y="1143"/>
                      <a:pt x="480" y="1140"/>
                    </a:cubicBezTo>
                    <a:cubicBezTo>
                      <a:pt x="484" y="1138"/>
                      <a:pt x="488" y="1135"/>
                      <a:pt x="489" y="1130"/>
                    </a:cubicBezTo>
                    <a:cubicBezTo>
                      <a:pt x="499" y="1134"/>
                      <a:pt x="506" y="1128"/>
                      <a:pt x="510" y="1122"/>
                    </a:cubicBezTo>
                    <a:cubicBezTo>
                      <a:pt x="513" y="1115"/>
                      <a:pt x="516" y="1105"/>
                      <a:pt x="514" y="1096"/>
                    </a:cubicBezTo>
                    <a:close/>
                    <a:moveTo>
                      <a:pt x="622" y="1138"/>
                    </a:moveTo>
                    <a:cubicBezTo>
                      <a:pt x="642" y="1135"/>
                      <a:pt x="652" y="1152"/>
                      <a:pt x="658" y="1158"/>
                    </a:cubicBezTo>
                    <a:cubicBezTo>
                      <a:pt x="668" y="1166"/>
                      <a:pt x="675" y="1157"/>
                      <a:pt x="667" y="1147"/>
                    </a:cubicBezTo>
                    <a:cubicBezTo>
                      <a:pt x="660" y="1138"/>
                      <a:pt x="640" y="1131"/>
                      <a:pt x="622" y="1138"/>
                    </a:cubicBezTo>
                    <a:close/>
                    <a:moveTo>
                      <a:pt x="536" y="1152"/>
                    </a:moveTo>
                    <a:cubicBezTo>
                      <a:pt x="538" y="1146"/>
                      <a:pt x="545" y="1142"/>
                      <a:pt x="549" y="1142"/>
                    </a:cubicBezTo>
                    <a:cubicBezTo>
                      <a:pt x="550" y="1135"/>
                      <a:pt x="538" y="1129"/>
                      <a:pt x="532" y="1137"/>
                    </a:cubicBezTo>
                    <a:cubicBezTo>
                      <a:pt x="528" y="1142"/>
                      <a:pt x="530" y="1150"/>
                      <a:pt x="536" y="1152"/>
                    </a:cubicBezTo>
                    <a:close/>
                    <a:moveTo>
                      <a:pt x="516" y="1108"/>
                    </a:moveTo>
                    <a:cubicBezTo>
                      <a:pt x="515" y="1133"/>
                      <a:pt x="491" y="1144"/>
                      <a:pt x="486" y="1150"/>
                    </a:cubicBezTo>
                    <a:cubicBezTo>
                      <a:pt x="475" y="1162"/>
                      <a:pt x="489" y="1174"/>
                      <a:pt x="501" y="1161"/>
                    </a:cubicBezTo>
                    <a:cubicBezTo>
                      <a:pt x="509" y="1154"/>
                      <a:pt x="521" y="1134"/>
                      <a:pt x="516" y="1108"/>
                    </a:cubicBezTo>
                    <a:close/>
                    <a:moveTo>
                      <a:pt x="585" y="1101"/>
                    </a:moveTo>
                    <a:cubicBezTo>
                      <a:pt x="584" y="1090"/>
                      <a:pt x="585" y="1079"/>
                      <a:pt x="591" y="1070"/>
                    </a:cubicBezTo>
                    <a:cubicBezTo>
                      <a:pt x="597" y="1062"/>
                      <a:pt x="607" y="1056"/>
                      <a:pt x="617" y="1058"/>
                    </a:cubicBezTo>
                    <a:cubicBezTo>
                      <a:pt x="623" y="1059"/>
                      <a:pt x="628" y="1062"/>
                      <a:pt x="633" y="1066"/>
                    </a:cubicBezTo>
                    <a:cubicBezTo>
                      <a:pt x="637" y="1072"/>
                      <a:pt x="640" y="1076"/>
                      <a:pt x="641" y="1083"/>
                    </a:cubicBezTo>
                    <a:cubicBezTo>
                      <a:pt x="643" y="1089"/>
                      <a:pt x="643" y="1094"/>
                      <a:pt x="642" y="1101"/>
                    </a:cubicBezTo>
                    <a:cubicBezTo>
                      <a:pt x="642" y="1103"/>
                      <a:pt x="641" y="1106"/>
                      <a:pt x="640" y="1108"/>
                    </a:cubicBezTo>
                    <a:cubicBezTo>
                      <a:pt x="637" y="1116"/>
                      <a:pt x="634" y="1121"/>
                      <a:pt x="629" y="1127"/>
                    </a:cubicBezTo>
                    <a:cubicBezTo>
                      <a:pt x="622" y="1136"/>
                      <a:pt x="615" y="1141"/>
                      <a:pt x="604" y="1144"/>
                    </a:cubicBezTo>
                    <a:cubicBezTo>
                      <a:pt x="604" y="1144"/>
                      <a:pt x="603" y="1144"/>
                      <a:pt x="602" y="1144"/>
                    </a:cubicBezTo>
                    <a:cubicBezTo>
                      <a:pt x="610" y="1147"/>
                      <a:pt x="617" y="1151"/>
                      <a:pt x="622" y="1157"/>
                    </a:cubicBezTo>
                    <a:cubicBezTo>
                      <a:pt x="628" y="1164"/>
                      <a:pt x="632" y="1173"/>
                      <a:pt x="631" y="1182"/>
                    </a:cubicBezTo>
                    <a:cubicBezTo>
                      <a:pt x="631" y="1186"/>
                      <a:pt x="630" y="1190"/>
                      <a:pt x="627" y="1194"/>
                    </a:cubicBezTo>
                    <a:cubicBezTo>
                      <a:pt x="629" y="1190"/>
                      <a:pt x="630" y="1186"/>
                      <a:pt x="630" y="1182"/>
                    </a:cubicBezTo>
                    <a:cubicBezTo>
                      <a:pt x="630" y="1173"/>
                      <a:pt x="626" y="1165"/>
                      <a:pt x="620" y="1159"/>
                    </a:cubicBezTo>
                    <a:cubicBezTo>
                      <a:pt x="615" y="1154"/>
                      <a:pt x="610" y="1151"/>
                      <a:pt x="605" y="1149"/>
                    </a:cubicBezTo>
                    <a:cubicBezTo>
                      <a:pt x="595" y="1145"/>
                      <a:pt x="585" y="1146"/>
                      <a:pt x="575" y="1144"/>
                    </a:cubicBezTo>
                    <a:cubicBezTo>
                      <a:pt x="574" y="1143"/>
                      <a:pt x="574" y="1143"/>
                      <a:pt x="574" y="1143"/>
                    </a:cubicBezTo>
                    <a:cubicBezTo>
                      <a:pt x="568" y="1142"/>
                      <a:pt x="563" y="1139"/>
                      <a:pt x="558" y="1136"/>
                    </a:cubicBezTo>
                    <a:cubicBezTo>
                      <a:pt x="556" y="1136"/>
                      <a:pt x="544" y="1128"/>
                      <a:pt x="545" y="1126"/>
                    </a:cubicBezTo>
                    <a:cubicBezTo>
                      <a:pt x="546" y="1126"/>
                      <a:pt x="554" y="1130"/>
                      <a:pt x="555" y="1131"/>
                    </a:cubicBezTo>
                    <a:cubicBezTo>
                      <a:pt x="562" y="1135"/>
                      <a:pt x="568" y="1138"/>
                      <a:pt x="575" y="1140"/>
                    </a:cubicBezTo>
                    <a:cubicBezTo>
                      <a:pt x="576" y="1140"/>
                      <a:pt x="576" y="1140"/>
                      <a:pt x="576" y="1140"/>
                    </a:cubicBezTo>
                    <a:cubicBezTo>
                      <a:pt x="586" y="1143"/>
                      <a:pt x="594" y="1143"/>
                      <a:pt x="604" y="1141"/>
                    </a:cubicBezTo>
                    <a:cubicBezTo>
                      <a:pt x="615" y="1138"/>
                      <a:pt x="626" y="1130"/>
                      <a:pt x="630" y="1119"/>
                    </a:cubicBezTo>
                    <a:cubicBezTo>
                      <a:pt x="633" y="1113"/>
                      <a:pt x="632" y="1102"/>
                      <a:pt x="625" y="1099"/>
                    </a:cubicBezTo>
                    <a:cubicBezTo>
                      <a:pt x="622" y="1098"/>
                      <a:pt x="619" y="1099"/>
                      <a:pt x="618" y="1101"/>
                    </a:cubicBezTo>
                    <a:cubicBezTo>
                      <a:pt x="616" y="1103"/>
                      <a:pt x="616" y="1105"/>
                      <a:pt x="618" y="1107"/>
                    </a:cubicBezTo>
                    <a:cubicBezTo>
                      <a:pt x="619" y="1109"/>
                      <a:pt x="621" y="1109"/>
                      <a:pt x="622" y="1109"/>
                    </a:cubicBezTo>
                    <a:cubicBezTo>
                      <a:pt x="624" y="1109"/>
                      <a:pt x="626" y="1107"/>
                      <a:pt x="625" y="1104"/>
                    </a:cubicBezTo>
                    <a:cubicBezTo>
                      <a:pt x="624" y="1103"/>
                      <a:pt x="623" y="1103"/>
                      <a:pt x="622" y="1103"/>
                    </a:cubicBezTo>
                    <a:cubicBezTo>
                      <a:pt x="623" y="1101"/>
                      <a:pt x="625" y="1102"/>
                      <a:pt x="626" y="1103"/>
                    </a:cubicBezTo>
                    <a:cubicBezTo>
                      <a:pt x="628" y="1105"/>
                      <a:pt x="628" y="1108"/>
                      <a:pt x="627" y="1110"/>
                    </a:cubicBezTo>
                    <a:cubicBezTo>
                      <a:pt x="624" y="1113"/>
                      <a:pt x="620" y="1114"/>
                      <a:pt x="616" y="1112"/>
                    </a:cubicBezTo>
                    <a:cubicBezTo>
                      <a:pt x="613" y="1111"/>
                      <a:pt x="611" y="1108"/>
                      <a:pt x="611" y="1105"/>
                    </a:cubicBezTo>
                    <a:cubicBezTo>
                      <a:pt x="610" y="1101"/>
                      <a:pt x="612" y="1099"/>
                      <a:pt x="614" y="1096"/>
                    </a:cubicBezTo>
                    <a:cubicBezTo>
                      <a:pt x="617" y="1094"/>
                      <a:pt x="621" y="1092"/>
                      <a:pt x="625" y="1094"/>
                    </a:cubicBezTo>
                    <a:cubicBezTo>
                      <a:pt x="634" y="1098"/>
                      <a:pt x="636" y="1108"/>
                      <a:pt x="633" y="1117"/>
                    </a:cubicBezTo>
                    <a:cubicBezTo>
                      <a:pt x="632" y="1119"/>
                      <a:pt x="630" y="1122"/>
                      <a:pt x="629" y="1124"/>
                    </a:cubicBezTo>
                    <a:cubicBezTo>
                      <a:pt x="635" y="1117"/>
                      <a:pt x="638" y="1110"/>
                      <a:pt x="640" y="1100"/>
                    </a:cubicBezTo>
                    <a:cubicBezTo>
                      <a:pt x="641" y="1094"/>
                      <a:pt x="641" y="1089"/>
                      <a:pt x="640" y="1083"/>
                    </a:cubicBezTo>
                    <a:cubicBezTo>
                      <a:pt x="638" y="1077"/>
                      <a:pt x="636" y="1072"/>
                      <a:pt x="632" y="1067"/>
                    </a:cubicBezTo>
                    <a:cubicBezTo>
                      <a:pt x="629" y="1065"/>
                      <a:pt x="627" y="1063"/>
                      <a:pt x="624" y="1061"/>
                    </a:cubicBezTo>
                    <a:cubicBezTo>
                      <a:pt x="624" y="1061"/>
                      <a:pt x="624" y="1061"/>
                      <a:pt x="624" y="1061"/>
                    </a:cubicBezTo>
                    <a:cubicBezTo>
                      <a:pt x="631" y="1067"/>
                      <a:pt x="632" y="1078"/>
                      <a:pt x="620" y="1083"/>
                    </a:cubicBezTo>
                    <a:cubicBezTo>
                      <a:pt x="611" y="1086"/>
                      <a:pt x="594" y="1079"/>
                      <a:pt x="585" y="1101"/>
                    </a:cubicBezTo>
                    <a:close/>
                    <a:moveTo>
                      <a:pt x="629" y="1182"/>
                    </a:moveTo>
                    <a:cubicBezTo>
                      <a:pt x="617" y="1180"/>
                      <a:pt x="617" y="1195"/>
                      <a:pt x="615" y="1200"/>
                    </a:cubicBezTo>
                    <a:cubicBezTo>
                      <a:pt x="614" y="1204"/>
                      <a:pt x="613" y="1207"/>
                      <a:pt x="610" y="1208"/>
                    </a:cubicBezTo>
                    <a:cubicBezTo>
                      <a:pt x="614" y="1209"/>
                      <a:pt x="625" y="1206"/>
                      <a:pt x="629" y="1202"/>
                    </a:cubicBezTo>
                    <a:cubicBezTo>
                      <a:pt x="636" y="1198"/>
                      <a:pt x="638" y="1190"/>
                      <a:pt x="632" y="1183"/>
                    </a:cubicBezTo>
                    <a:cubicBezTo>
                      <a:pt x="632" y="1187"/>
                      <a:pt x="629" y="1193"/>
                      <a:pt x="625" y="1195"/>
                    </a:cubicBezTo>
                    <a:cubicBezTo>
                      <a:pt x="627" y="1193"/>
                      <a:pt x="629" y="1187"/>
                      <a:pt x="629" y="1182"/>
                    </a:cubicBezTo>
                    <a:close/>
                    <a:moveTo>
                      <a:pt x="539" y="1121"/>
                    </a:moveTo>
                    <a:cubicBezTo>
                      <a:pt x="565" y="1126"/>
                      <a:pt x="581" y="1111"/>
                      <a:pt x="593" y="1109"/>
                    </a:cubicBezTo>
                    <a:cubicBezTo>
                      <a:pt x="606" y="1107"/>
                      <a:pt x="609" y="1122"/>
                      <a:pt x="595" y="1128"/>
                    </a:cubicBezTo>
                    <a:cubicBezTo>
                      <a:pt x="580" y="1134"/>
                      <a:pt x="557" y="1130"/>
                      <a:pt x="539" y="1121"/>
                    </a:cubicBezTo>
                    <a:close/>
                    <a:moveTo>
                      <a:pt x="627" y="1134"/>
                    </a:moveTo>
                    <a:cubicBezTo>
                      <a:pt x="645" y="1124"/>
                      <a:pt x="659" y="1087"/>
                      <a:pt x="641" y="1076"/>
                    </a:cubicBezTo>
                    <a:cubicBezTo>
                      <a:pt x="643" y="1072"/>
                      <a:pt x="650" y="1071"/>
                      <a:pt x="654" y="1076"/>
                    </a:cubicBezTo>
                    <a:cubicBezTo>
                      <a:pt x="659" y="1080"/>
                      <a:pt x="661" y="1089"/>
                      <a:pt x="656" y="1097"/>
                    </a:cubicBezTo>
                    <a:cubicBezTo>
                      <a:pt x="661" y="1100"/>
                      <a:pt x="657" y="1113"/>
                      <a:pt x="646" y="1123"/>
                    </a:cubicBezTo>
                    <a:cubicBezTo>
                      <a:pt x="654" y="1120"/>
                      <a:pt x="664" y="1120"/>
                      <a:pt x="672" y="1122"/>
                    </a:cubicBezTo>
                    <a:cubicBezTo>
                      <a:pt x="682" y="1124"/>
                      <a:pt x="693" y="1128"/>
                      <a:pt x="699" y="1135"/>
                    </a:cubicBezTo>
                    <a:cubicBezTo>
                      <a:pt x="707" y="1142"/>
                      <a:pt x="711" y="1153"/>
                      <a:pt x="708" y="1163"/>
                    </a:cubicBezTo>
                    <a:cubicBezTo>
                      <a:pt x="705" y="1170"/>
                      <a:pt x="700" y="1177"/>
                      <a:pt x="693" y="1178"/>
                    </a:cubicBezTo>
                    <a:cubicBezTo>
                      <a:pt x="686" y="1179"/>
                      <a:pt x="680" y="1175"/>
                      <a:pt x="677" y="1170"/>
                    </a:cubicBezTo>
                    <a:cubicBezTo>
                      <a:pt x="674" y="1165"/>
                      <a:pt x="673" y="1158"/>
                      <a:pt x="674" y="1151"/>
                    </a:cubicBezTo>
                    <a:cubicBezTo>
                      <a:pt x="678" y="1164"/>
                      <a:pt x="689" y="1161"/>
                      <a:pt x="694" y="1163"/>
                    </a:cubicBezTo>
                    <a:cubicBezTo>
                      <a:pt x="701" y="1166"/>
                      <a:pt x="700" y="1172"/>
                      <a:pt x="696" y="1176"/>
                    </a:cubicBezTo>
                    <a:cubicBezTo>
                      <a:pt x="696" y="1176"/>
                      <a:pt x="696" y="1176"/>
                      <a:pt x="696" y="1176"/>
                    </a:cubicBezTo>
                    <a:cubicBezTo>
                      <a:pt x="701" y="1173"/>
                      <a:pt x="704" y="1168"/>
                      <a:pt x="706" y="1163"/>
                    </a:cubicBezTo>
                    <a:cubicBezTo>
                      <a:pt x="708" y="1154"/>
                      <a:pt x="707" y="1146"/>
                      <a:pt x="701" y="1138"/>
                    </a:cubicBezTo>
                    <a:cubicBezTo>
                      <a:pt x="702" y="1140"/>
                      <a:pt x="702" y="1142"/>
                      <a:pt x="703" y="1145"/>
                    </a:cubicBezTo>
                    <a:cubicBezTo>
                      <a:pt x="703" y="1149"/>
                      <a:pt x="702" y="1154"/>
                      <a:pt x="697" y="1156"/>
                    </a:cubicBezTo>
                    <a:cubicBezTo>
                      <a:pt x="695" y="1157"/>
                      <a:pt x="692" y="1156"/>
                      <a:pt x="691" y="1155"/>
                    </a:cubicBezTo>
                    <a:cubicBezTo>
                      <a:pt x="689" y="1153"/>
                      <a:pt x="689" y="1152"/>
                      <a:pt x="689" y="1150"/>
                    </a:cubicBezTo>
                    <a:cubicBezTo>
                      <a:pt x="689" y="1148"/>
                      <a:pt x="691" y="1146"/>
                      <a:pt x="692" y="1145"/>
                    </a:cubicBezTo>
                    <a:cubicBezTo>
                      <a:pt x="694" y="1144"/>
                      <a:pt x="697" y="1145"/>
                      <a:pt x="699" y="1147"/>
                    </a:cubicBezTo>
                    <a:cubicBezTo>
                      <a:pt x="699" y="1148"/>
                      <a:pt x="699" y="1150"/>
                      <a:pt x="698" y="1151"/>
                    </a:cubicBezTo>
                    <a:cubicBezTo>
                      <a:pt x="697" y="1152"/>
                      <a:pt x="696" y="1152"/>
                      <a:pt x="696" y="1151"/>
                    </a:cubicBezTo>
                    <a:cubicBezTo>
                      <a:pt x="696" y="1151"/>
                      <a:pt x="697" y="1151"/>
                      <a:pt x="697" y="1150"/>
                    </a:cubicBezTo>
                    <a:cubicBezTo>
                      <a:pt x="698" y="1149"/>
                      <a:pt x="697" y="1147"/>
                      <a:pt x="696" y="1147"/>
                    </a:cubicBezTo>
                    <a:cubicBezTo>
                      <a:pt x="695" y="1147"/>
                      <a:pt x="694" y="1148"/>
                      <a:pt x="693" y="1148"/>
                    </a:cubicBezTo>
                    <a:cubicBezTo>
                      <a:pt x="692" y="1149"/>
                      <a:pt x="692" y="1151"/>
                      <a:pt x="693" y="1152"/>
                    </a:cubicBezTo>
                    <a:cubicBezTo>
                      <a:pt x="694" y="1153"/>
                      <a:pt x="696" y="1154"/>
                      <a:pt x="697" y="1153"/>
                    </a:cubicBezTo>
                    <a:cubicBezTo>
                      <a:pt x="701" y="1152"/>
                      <a:pt x="702" y="1145"/>
                      <a:pt x="701" y="1142"/>
                    </a:cubicBezTo>
                    <a:cubicBezTo>
                      <a:pt x="699" y="1135"/>
                      <a:pt x="691" y="1131"/>
                      <a:pt x="686" y="1128"/>
                    </a:cubicBezTo>
                    <a:cubicBezTo>
                      <a:pt x="671" y="1120"/>
                      <a:pt x="654" y="1121"/>
                      <a:pt x="641" y="1127"/>
                    </a:cubicBezTo>
                    <a:cubicBezTo>
                      <a:pt x="637" y="1130"/>
                      <a:pt x="632" y="1132"/>
                      <a:pt x="627" y="1134"/>
                    </a:cubicBezTo>
                    <a:close/>
                    <a:moveTo>
                      <a:pt x="611" y="1146"/>
                    </a:moveTo>
                    <a:cubicBezTo>
                      <a:pt x="620" y="1141"/>
                      <a:pt x="631" y="1153"/>
                      <a:pt x="635" y="1163"/>
                    </a:cubicBezTo>
                    <a:cubicBezTo>
                      <a:pt x="639" y="1174"/>
                      <a:pt x="641" y="1188"/>
                      <a:pt x="653" y="1193"/>
                    </a:cubicBezTo>
                    <a:cubicBezTo>
                      <a:pt x="659" y="1196"/>
                      <a:pt x="667" y="1196"/>
                      <a:pt x="673" y="1191"/>
                    </a:cubicBezTo>
                    <a:cubicBezTo>
                      <a:pt x="676" y="1188"/>
                      <a:pt x="677" y="1184"/>
                      <a:pt x="675" y="1180"/>
                    </a:cubicBezTo>
                    <a:cubicBezTo>
                      <a:pt x="674" y="1183"/>
                      <a:pt x="670" y="1188"/>
                      <a:pt x="665" y="1187"/>
                    </a:cubicBezTo>
                    <a:cubicBezTo>
                      <a:pt x="661" y="1187"/>
                      <a:pt x="657" y="1183"/>
                      <a:pt x="656" y="1178"/>
                    </a:cubicBezTo>
                    <a:cubicBezTo>
                      <a:pt x="653" y="1167"/>
                      <a:pt x="652" y="1158"/>
                      <a:pt x="646" y="1149"/>
                    </a:cubicBezTo>
                    <a:cubicBezTo>
                      <a:pt x="639" y="1139"/>
                      <a:pt x="623" y="1135"/>
                      <a:pt x="611" y="1146"/>
                    </a:cubicBezTo>
                    <a:close/>
                    <a:moveTo>
                      <a:pt x="574" y="1175"/>
                    </a:moveTo>
                    <a:cubicBezTo>
                      <a:pt x="580" y="1184"/>
                      <a:pt x="595" y="1190"/>
                      <a:pt x="606" y="1188"/>
                    </a:cubicBezTo>
                    <a:cubicBezTo>
                      <a:pt x="617" y="1186"/>
                      <a:pt x="619" y="1176"/>
                      <a:pt x="606" y="1175"/>
                    </a:cubicBezTo>
                    <a:cubicBezTo>
                      <a:pt x="596" y="1175"/>
                      <a:pt x="582" y="1181"/>
                      <a:pt x="574" y="1175"/>
                    </a:cubicBezTo>
                    <a:close/>
                    <a:moveTo>
                      <a:pt x="377" y="1115"/>
                    </a:moveTo>
                    <a:cubicBezTo>
                      <a:pt x="347" y="1104"/>
                      <a:pt x="302" y="1128"/>
                      <a:pt x="311" y="1159"/>
                    </a:cubicBezTo>
                    <a:cubicBezTo>
                      <a:pt x="304" y="1160"/>
                      <a:pt x="297" y="1152"/>
                      <a:pt x="297" y="1143"/>
                    </a:cubicBezTo>
                    <a:cubicBezTo>
                      <a:pt x="297" y="1133"/>
                      <a:pt x="307" y="1123"/>
                      <a:pt x="320" y="1123"/>
                    </a:cubicBezTo>
                    <a:cubicBezTo>
                      <a:pt x="319" y="1110"/>
                      <a:pt x="352" y="1097"/>
                      <a:pt x="377" y="1115"/>
                    </a:cubicBezTo>
                    <a:close/>
                    <a:moveTo>
                      <a:pt x="378" y="976"/>
                    </a:moveTo>
                    <a:cubicBezTo>
                      <a:pt x="381" y="976"/>
                      <a:pt x="384" y="978"/>
                      <a:pt x="384" y="981"/>
                    </a:cubicBezTo>
                    <a:cubicBezTo>
                      <a:pt x="384" y="984"/>
                      <a:pt x="382" y="986"/>
                      <a:pt x="379" y="986"/>
                    </a:cubicBezTo>
                    <a:cubicBezTo>
                      <a:pt x="376" y="986"/>
                      <a:pt x="374" y="984"/>
                      <a:pt x="374" y="981"/>
                    </a:cubicBezTo>
                    <a:cubicBezTo>
                      <a:pt x="374" y="979"/>
                      <a:pt x="376" y="976"/>
                      <a:pt x="378" y="976"/>
                    </a:cubicBezTo>
                    <a:close/>
                    <a:moveTo>
                      <a:pt x="388" y="973"/>
                    </a:moveTo>
                    <a:cubicBezTo>
                      <a:pt x="390" y="973"/>
                      <a:pt x="392" y="975"/>
                      <a:pt x="392" y="977"/>
                    </a:cubicBezTo>
                    <a:cubicBezTo>
                      <a:pt x="392" y="979"/>
                      <a:pt x="390" y="981"/>
                      <a:pt x="388" y="981"/>
                    </a:cubicBezTo>
                    <a:cubicBezTo>
                      <a:pt x="386" y="981"/>
                      <a:pt x="384" y="979"/>
                      <a:pt x="384" y="977"/>
                    </a:cubicBezTo>
                    <a:cubicBezTo>
                      <a:pt x="384" y="975"/>
                      <a:pt x="386" y="973"/>
                      <a:pt x="388" y="973"/>
                    </a:cubicBezTo>
                    <a:close/>
                    <a:moveTo>
                      <a:pt x="370" y="985"/>
                    </a:moveTo>
                    <a:cubicBezTo>
                      <a:pt x="374" y="985"/>
                      <a:pt x="377" y="988"/>
                      <a:pt x="378" y="992"/>
                    </a:cubicBezTo>
                    <a:cubicBezTo>
                      <a:pt x="378" y="996"/>
                      <a:pt x="375" y="1000"/>
                      <a:pt x="370" y="1000"/>
                    </a:cubicBezTo>
                    <a:cubicBezTo>
                      <a:pt x="366" y="1000"/>
                      <a:pt x="362" y="997"/>
                      <a:pt x="362" y="993"/>
                    </a:cubicBezTo>
                    <a:cubicBezTo>
                      <a:pt x="362" y="989"/>
                      <a:pt x="365" y="985"/>
                      <a:pt x="370" y="985"/>
                    </a:cubicBezTo>
                    <a:close/>
                    <a:moveTo>
                      <a:pt x="482" y="1105"/>
                    </a:moveTo>
                    <a:cubicBezTo>
                      <a:pt x="479" y="1116"/>
                      <a:pt x="468" y="1127"/>
                      <a:pt x="453" y="1131"/>
                    </a:cubicBezTo>
                    <a:cubicBezTo>
                      <a:pt x="442" y="1134"/>
                      <a:pt x="430" y="1134"/>
                      <a:pt x="420" y="1130"/>
                    </a:cubicBezTo>
                    <a:cubicBezTo>
                      <a:pt x="415" y="1127"/>
                      <a:pt x="411" y="1124"/>
                      <a:pt x="408" y="1119"/>
                    </a:cubicBezTo>
                    <a:cubicBezTo>
                      <a:pt x="403" y="1112"/>
                      <a:pt x="403" y="1103"/>
                      <a:pt x="407" y="1098"/>
                    </a:cubicBezTo>
                    <a:cubicBezTo>
                      <a:pt x="411" y="1092"/>
                      <a:pt x="420" y="1092"/>
                      <a:pt x="424" y="1097"/>
                    </a:cubicBezTo>
                    <a:cubicBezTo>
                      <a:pt x="413" y="1099"/>
                      <a:pt x="412" y="1110"/>
                      <a:pt x="419" y="1118"/>
                    </a:cubicBezTo>
                    <a:cubicBezTo>
                      <a:pt x="426" y="1126"/>
                      <a:pt x="442" y="1129"/>
                      <a:pt x="452" y="1126"/>
                    </a:cubicBezTo>
                    <a:cubicBezTo>
                      <a:pt x="471" y="1122"/>
                      <a:pt x="478" y="1111"/>
                      <a:pt x="482" y="1105"/>
                    </a:cubicBezTo>
                    <a:close/>
                    <a:moveTo>
                      <a:pt x="402" y="1123"/>
                    </a:moveTo>
                    <a:cubicBezTo>
                      <a:pt x="373" y="1104"/>
                      <a:pt x="363" y="1065"/>
                      <a:pt x="377" y="1043"/>
                    </a:cubicBezTo>
                    <a:cubicBezTo>
                      <a:pt x="391" y="1021"/>
                      <a:pt x="410" y="1034"/>
                      <a:pt x="398" y="1054"/>
                    </a:cubicBezTo>
                    <a:cubicBezTo>
                      <a:pt x="391" y="1064"/>
                      <a:pt x="377" y="1100"/>
                      <a:pt x="402" y="1123"/>
                    </a:cubicBezTo>
                    <a:close/>
                    <a:moveTo>
                      <a:pt x="772" y="1256"/>
                    </a:moveTo>
                    <a:cubicBezTo>
                      <a:pt x="747" y="1251"/>
                      <a:pt x="731" y="1266"/>
                      <a:pt x="719" y="1268"/>
                    </a:cubicBezTo>
                    <a:cubicBezTo>
                      <a:pt x="706" y="1270"/>
                      <a:pt x="703" y="1255"/>
                      <a:pt x="717" y="1249"/>
                    </a:cubicBezTo>
                    <a:cubicBezTo>
                      <a:pt x="732" y="1243"/>
                      <a:pt x="754" y="1247"/>
                      <a:pt x="772" y="1256"/>
                    </a:cubicBezTo>
                    <a:close/>
                    <a:moveTo>
                      <a:pt x="694" y="1221"/>
                    </a:moveTo>
                    <a:cubicBezTo>
                      <a:pt x="696" y="1220"/>
                      <a:pt x="698" y="1220"/>
                      <a:pt x="700" y="1221"/>
                    </a:cubicBezTo>
                    <a:cubicBezTo>
                      <a:pt x="703" y="1222"/>
                      <a:pt x="705" y="1225"/>
                      <a:pt x="704" y="1229"/>
                    </a:cubicBezTo>
                    <a:cubicBezTo>
                      <a:pt x="704" y="1233"/>
                      <a:pt x="701" y="1235"/>
                      <a:pt x="697" y="1236"/>
                    </a:cubicBezTo>
                    <a:cubicBezTo>
                      <a:pt x="692" y="1236"/>
                      <a:pt x="691" y="1231"/>
                      <a:pt x="688" y="1229"/>
                    </a:cubicBezTo>
                    <a:cubicBezTo>
                      <a:pt x="685" y="1227"/>
                      <a:pt x="680" y="1228"/>
                      <a:pt x="676" y="1231"/>
                    </a:cubicBezTo>
                    <a:cubicBezTo>
                      <a:pt x="671" y="1235"/>
                      <a:pt x="669" y="1241"/>
                      <a:pt x="672" y="1247"/>
                    </a:cubicBezTo>
                    <a:cubicBezTo>
                      <a:pt x="673" y="1250"/>
                      <a:pt x="676" y="1253"/>
                      <a:pt x="680" y="1251"/>
                    </a:cubicBezTo>
                    <a:cubicBezTo>
                      <a:pt x="677" y="1249"/>
                      <a:pt x="676" y="1244"/>
                      <a:pt x="681" y="1242"/>
                    </a:cubicBezTo>
                    <a:cubicBezTo>
                      <a:pt x="684" y="1241"/>
                      <a:pt x="689" y="1242"/>
                      <a:pt x="695" y="1243"/>
                    </a:cubicBezTo>
                    <a:cubicBezTo>
                      <a:pt x="701" y="1243"/>
                      <a:pt x="706" y="1243"/>
                      <a:pt x="711" y="1241"/>
                    </a:cubicBezTo>
                    <a:cubicBezTo>
                      <a:pt x="720" y="1236"/>
                      <a:pt x="722" y="1223"/>
                      <a:pt x="715" y="1216"/>
                    </a:cubicBezTo>
                    <a:cubicBezTo>
                      <a:pt x="711" y="1212"/>
                      <a:pt x="707" y="1210"/>
                      <a:pt x="702" y="1210"/>
                    </a:cubicBezTo>
                    <a:cubicBezTo>
                      <a:pt x="696" y="1209"/>
                      <a:pt x="682" y="1212"/>
                      <a:pt x="677" y="1207"/>
                    </a:cubicBezTo>
                    <a:cubicBezTo>
                      <a:pt x="673" y="1204"/>
                      <a:pt x="674" y="1200"/>
                      <a:pt x="676" y="1198"/>
                    </a:cubicBezTo>
                    <a:cubicBezTo>
                      <a:pt x="673" y="1196"/>
                      <a:pt x="668" y="1199"/>
                      <a:pt x="666" y="1203"/>
                    </a:cubicBezTo>
                    <a:cubicBezTo>
                      <a:pt x="664" y="1211"/>
                      <a:pt x="670" y="1222"/>
                      <a:pt x="681" y="1224"/>
                    </a:cubicBezTo>
                    <a:cubicBezTo>
                      <a:pt x="685" y="1224"/>
                      <a:pt x="688" y="1223"/>
                      <a:pt x="694" y="1221"/>
                    </a:cubicBezTo>
                    <a:close/>
                    <a:moveTo>
                      <a:pt x="678" y="1227"/>
                    </a:moveTo>
                    <a:cubicBezTo>
                      <a:pt x="667" y="1231"/>
                      <a:pt x="650" y="1226"/>
                      <a:pt x="642" y="1217"/>
                    </a:cubicBezTo>
                    <a:cubicBezTo>
                      <a:pt x="634" y="1208"/>
                      <a:pt x="640" y="1198"/>
                      <a:pt x="650" y="1206"/>
                    </a:cubicBezTo>
                    <a:cubicBezTo>
                      <a:pt x="659" y="1213"/>
                      <a:pt x="667" y="1227"/>
                      <a:pt x="678" y="1227"/>
                    </a:cubicBezTo>
                    <a:close/>
                    <a:moveTo>
                      <a:pt x="721" y="1224"/>
                    </a:moveTo>
                    <a:cubicBezTo>
                      <a:pt x="723" y="1230"/>
                      <a:pt x="719" y="1236"/>
                      <a:pt x="716" y="1239"/>
                    </a:cubicBezTo>
                    <a:cubicBezTo>
                      <a:pt x="719" y="1245"/>
                      <a:pt x="731" y="1243"/>
                      <a:pt x="732" y="1234"/>
                    </a:cubicBezTo>
                    <a:cubicBezTo>
                      <a:pt x="732" y="1228"/>
                      <a:pt x="726" y="1222"/>
                      <a:pt x="721" y="1224"/>
                    </a:cubicBezTo>
                    <a:close/>
                    <a:moveTo>
                      <a:pt x="1131" y="998"/>
                    </a:moveTo>
                    <a:cubicBezTo>
                      <a:pt x="1127" y="1024"/>
                      <a:pt x="1110" y="1039"/>
                      <a:pt x="1092" y="1044"/>
                    </a:cubicBezTo>
                    <a:cubicBezTo>
                      <a:pt x="1076" y="1048"/>
                      <a:pt x="1065" y="1040"/>
                      <a:pt x="1054" y="1042"/>
                    </a:cubicBezTo>
                    <a:cubicBezTo>
                      <a:pt x="1051" y="1043"/>
                      <a:pt x="1047" y="1045"/>
                      <a:pt x="1045" y="1049"/>
                    </a:cubicBezTo>
                    <a:cubicBezTo>
                      <a:pt x="1041" y="1038"/>
                      <a:pt x="1049" y="1028"/>
                      <a:pt x="1060" y="1026"/>
                    </a:cubicBezTo>
                    <a:cubicBezTo>
                      <a:pt x="1074" y="1024"/>
                      <a:pt x="1083" y="1031"/>
                      <a:pt x="1098" y="1026"/>
                    </a:cubicBezTo>
                    <a:cubicBezTo>
                      <a:pt x="1113" y="1022"/>
                      <a:pt x="1125" y="1011"/>
                      <a:pt x="1131" y="998"/>
                    </a:cubicBezTo>
                    <a:close/>
                    <a:moveTo>
                      <a:pt x="1161" y="950"/>
                    </a:moveTo>
                    <a:cubicBezTo>
                      <a:pt x="1161" y="975"/>
                      <a:pt x="1141" y="989"/>
                      <a:pt x="1134" y="999"/>
                    </a:cubicBezTo>
                    <a:cubicBezTo>
                      <a:pt x="1125" y="1012"/>
                      <a:pt x="1135" y="1021"/>
                      <a:pt x="1149" y="1009"/>
                    </a:cubicBezTo>
                    <a:cubicBezTo>
                      <a:pt x="1162" y="997"/>
                      <a:pt x="1169" y="969"/>
                      <a:pt x="1161" y="950"/>
                    </a:cubicBezTo>
                    <a:close/>
                    <a:moveTo>
                      <a:pt x="644" y="581"/>
                    </a:moveTo>
                    <a:cubicBezTo>
                      <a:pt x="645" y="557"/>
                      <a:pt x="626" y="538"/>
                      <a:pt x="608" y="534"/>
                    </a:cubicBezTo>
                    <a:cubicBezTo>
                      <a:pt x="593" y="530"/>
                      <a:pt x="585" y="543"/>
                      <a:pt x="604" y="548"/>
                    </a:cubicBezTo>
                    <a:cubicBezTo>
                      <a:pt x="619" y="552"/>
                      <a:pt x="637" y="557"/>
                      <a:pt x="644" y="581"/>
                    </a:cubicBezTo>
                    <a:close/>
                    <a:moveTo>
                      <a:pt x="348" y="621"/>
                    </a:moveTo>
                    <a:cubicBezTo>
                      <a:pt x="347" y="603"/>
                      <a:pt x="362" y="579"/>
                      <a:pt x="377" y="571"/>
                    </a:cubicBezTo>
                    <a:cubicBezTo>
                      <a:pt x="393" y="562"/>
                      <a:pt x="403" y="574"/>
                      <a:pt x="388" y="587"/>
                    </a:cubicBezTo>
                    <a:cubicBezTo>
                      <a:pt x="376" y="597"/>
                      <a:pt x="354" y="601"/>
                      <a:pt x="348" y="621"/>
                    </a:cubicBezTo>
                    <a:close/>
                    <a:moveTo>
                      <a:pt x="625" y="532"/>
                    </a:moveTo>
                    <a:cubicBezTo>
                      <a:pt x="611" y="512"/>
                      <a:pt x="590" y="513"/>
                      <a:pt x="572" y="519"/>
                    </a:cubicBezTo>
                    <a:cubicBezTo>
                      <a:pt x="562" y="522"/>
                      <a:pt x="550" y="531"/>
                      <a:pt x="540" y="527"/>
                    </a:cubicBezTo>
                    <a:cubicBezTo>
                      <a:pt x="544" y="543"/>
                      <a:pt x="573" y="530"/>
                      <a:pt x="583" y="526"/>
                    </a:cubicBezTo>
                    <a:cubicBezTo>
                      <a:pt x="599" y="521"/>
                      <a:pt x="615" y="523"/>
                      <a:pt x="625" y="532"/>
                    </a:cubicBezTo>
                    <a:close/>
                    <a:moveTo>
                      <a:pt x="484" y="595"/>
                    </a:moveTo>
                    <a:cubicBezTo>
                      <a:pt x="509" y="601"/>
                      <a:pt x="536" y="619"/>
                      <a:pt x="541" y="636"/>
                    </a:cubicBezTo>
                    <a:cubicBezTo>
                      <a:pt x="546" y="653"/>
                      <a:pt x="532" y="663"/>
                      <a:pt x="522" y="645"/>
                    </a:cubicBezTo>
                    <a:cubicBezTo>
                      <a:pt x="515" y="631"/>
                      <a:pt x="506" y="607"/>
                      <a:pt x="484" y="595"/>
                    </a:cubicBezTo>
                    <a:close/>
                    <a:moveTo>
                      <a:pt x="356" y="517"/>
                    </a:moveTo>
                    <a:cubicBezTo>
                      <a:pt x="355" y="513"/>
                      <a:pt x="356" y="509"/>
                      <a:pt x="360" y="507"/>
                    </a:cubicBezTo>
                    <a:cubicBezTo>
                      <a:pt x="366" y="505"/>
                      <a:pt x="371" y="513"/>
                      <a:pt x="368" y="518"/>
                    </a:cubicBezTo>
                    <a:cubicBezTo>
                      <a:pt x="366" y="522"/>
                      <a:pt x="362" y="522"/>
                      <a:pt x="362" y="528"/>
                    </a:cubicBezTo>
                    <a:cubicBezTo>
                      <a:pt x="361" y="522"/>
                      <a:pt x="358" y="521"/>
                      <a:pt x="356" y="517"/>
                    </a:cubicBezTo>
                    <a:close/>
                    <a:moveTo>
                      <a:pt x="355" y="518"/>
                    </a:moveTo>
                    <a:cubicBezTo>
                      <a:pt x="354" y="515"/>
                      <a:pt x="354" y="513"/>
                      <a:pt x="355" y="511"/>
                    </a:cubicBezTo>
                    <a:cubicBezTo>
                      <a:pt x="356" y="508"/>
                      <a:pt x="359" y="505"/>
                      <a:pt x="363" y="506"/>
                    </a:cubicBezTo>
                    <a:cubicBezTo>
                      <a:pt x="367" y="506"/>
                      <a:pt x="370" y="509"/>
                      <a:pt x="371" y="513"/>
                    </a:cubicBezTo>
                    <a:cubicBezTo>
                      <a:pt x="372" y="519"/>
                      <a:pt x="367" y="520"/>
                      <a:pt x="365" y="524"/>
                    </a:cubicBezTo>
                    <a:cubicBezTo>
                      <a:pt x="362" y="527"/>
                      <a:pt x="364" y="533"/>
                      <a:pt x="368" y="537"/>
                    </a:cubicBezTo>
                    <a:cubicBezTo>
                      <a:pt x="372" y="542"/>
                      <a:pt x="379" y="544"/>
                      <a:pt x="385" y="540"/>
                    </a:cubicBezTo>
                    <a:cubicBezTo>
                      <a:pt x="389" y="539"/>
                      <a:pt x="392" y="535"/>
                      <a:pt x="389" y="531"/>
                    </a:cubicBezTo>
                    <a:cubicBezTo>
                      <a:pt x="388" y="535"/>
                      <a:pt x="382" y="536"/>
                      <a:pt x="379" y="530"/>
                    </a:cubicBezTo>
                    <a:cubicBezTo>
                      <a:pt x="378" y="528"/>
                      <a:pt x="379" y="521"/>
                      <a:pt x="379" y="515"/>
                    </a:cubicBezTo>
                    <a:cubicBezTo>
                      <a:pt x="379" y="508"/>
                      <a:pt x="379" y="502"/>
                      <a:pt x="375" y="497"/>
                    </a:cubicBezTo>
                    <a:cubicBezTo>
                      <a:pt x="369" y="488"/>
                      <a:pt x="355" y="487"/>
                      <a:pt x="348" y="495"/>
                    </a:cubicBezTo>
                    <a:cubicBezTo>
                      <a:pt x="343" y="499"/>
                      <a:pt x="342" y="505"/>
                      <a:pt x="342" y="510"/>
                    </a:cubicBezTo>
                    <a:cubicBezTo>
                      <a:pt x="342" y="516"/>
                      <a:pt x="346" y="532"/>
                      <a:pt x="341" y="538"/>
                    </a:cubicBezTo>
                    <a:cubicBezTo>
                      <a:pt x="338" y="542"/>
                      <a:pt x="333" y="542"/>
                      <a:pt x="331" y="539"/>
                    </a:cubicBezTo>
                    <a:cubicBezTo>
                      <a:pt x="328" y="543"/>
                      <a:pt x="332" y="549"/>
                      <a:pt x="337" y="550"/>
                    </a:cubicBezTo>
                    <a:cubicBezTo>
                      <a:pt x="346" y="552"/>
                      <a:pt x="358" y="544"/>
                      <a:pt x="359" y="532"/>
                    </a:cubicBezTo>
                    <a:cubicBezTo>
                      <a:pt x="360" y="528"/>
                      <a:pt x="358" y="524"/>
                      <a:pt x="355" y="518"/>
                    </a:cubicBezTo>
                    <a:close/>
                    <a:moveTo>
                      <a:pt x="363" y="535"/>
                    </a:moveTo>
                    <a:cubicBezTo>
                      <a:pt x="368" y="547"/>
                      <a:pt x="364" y="566"/>
                      <a:pt x="355" y="576"/>
                    </a:cubicBezTo>
                    <a:cubicBezTo>
                      <a:pt x="346" y="586"/>
                      <a:pt x="334" y="580"/>
                      <a:pt x="342" y="567"/>
                    </a:cubicBezTo>
                    <a:cubicBezTo>
                      <a:pt x="349" y="558"/>
                      <a:pt x="364" y="547"/>
                      <a:pt x="363" y="535"/>
                    </a:cubicBezTo>
                    <a:close/>
                    <a:moveTo>
                      <a:pt x="366" y="471"/>
                    </a:moveTo>
                    <a:cubicBezTo>
                      <a:pt x="367" y="471"/>
                      <a:pt x="369" y="471"/>
                      <a:pt x="369" y="472"/>
                    </a:cubicBezTo>
                    <a:cubicBezTo>
                      <a:pt x="369" y="462"/>
                      <a:pt x="375" y="444"/>
                      <a:pt x="384" y="429"/>
                    </a:cubicBezTo>
                    <a:cubicBezTo>
                      <a:pt x="383" y="434"/>
                      <a:pt x="382" y="439"/>
                      <a:pt x="382" y="443"/>
                    </a:cubicBezTo>
                    <a:cubicBezTo>
                      <a:pt x="383" y="476"/>
                      <a:pt x="406" y="482"/>
                      <a:pt x="418" y="505"/>
                    </a:cubicBezTo>
                    <a:cubicBezTo>
                      <a:pt x="423" y="513"/>
                      <a:pt x="423" y="525"/>
                      <a:pt x="411" y="529"/>
                    </a:cubicBezTo>
                    <a:cubicBezTo>
                      <a:pt x="406" y="531"/>
                      <a:pt x="400" y="530"/>
                      <a:pt x="396" y="526"/>
                    </a:cubicBezTo>
                    <a:cubicBezTo>
                      <a:pt x="393" y="523"/>
                      <a:pt x="392" y="519"/>
                      <a:pt x="392" y="515"/>
                    </a:cubicBezTo>
                    <a:cubicBezTo>
                      <a:pt x="392" y="514"/>
                      <a:pt x="393" y="512"/>
                      <a:pt x="394" y="511"/>
                    </a:cubicBezTo>
                    <a:cubicBezTo>
                      <a:pt x="393" y="511"/>
                      <a:pt x="393" y="511"/>
                      <a:pt x="393" y="513"/>
                    </a:cubicBezTo>
                    <a:cubicBezTo>
                      <a:pt x="393" y="516"/>
                      <a:pt x="396" y="521"/>
                      <a:pt x="400" y="522"/>
                    </a:cubicBezTo>
                    <a:cubicBezTo>
                      <a:pt x="405" y="522"/>
                      <a:pt x="408" y="518"/>
                      <a:pt x="409" y="514"/>
                    </a:cubicBezTo>
                    <a:cubicBezTo>
                      <a:pt x="409" y="510"/>
                      <a:pt x="406" y="507"/>
                      <a:pt x="403" y="506"/>
                    </a:cubicBezTo>
                    <a:cubicBezTo>
                      <a:pt x="397" y="504"/>
                      <a:pt x="392" y="510"/>
                      <a:pt x="391" y="515"/>
                    </a:cubicBezTo>
                    <a:cubicBezTo>
                      <a:pt x="390" y="520"/>
                      <a:pt x="391" y="524"/>
                      <a:pt x="394" y="527"/>
                    </a:cubicBezTo>
                    <a:cubicBezTo>
                      <a:pt x="399" y="532"/>
                      <a:pt x="405" y="534"/>
                      <a:pt x="412" y="532"/>
                    </a:cubicBezTo>
                    <a:cubicBezTo>
                      <a:pt x="427" y="528"/>
                      <a:pt x="427" y="515"/>
                      <a:pt x="421" y="504"/>
                    </a:cubicBezTo>
                    <a:cubicBezTo>
                      <a:pt x="408" y="480"/>
                      <a:pt x="384" y="475"/>
                      <a:pt x="386" y="441"/>
                    </a:cubicBezTo>
                    <a:cubicBezTo>
                      <a:pt x="387" y="427"/>
                      <a:pt x="394" y="413"/>
                      <a:pt x="408" y="405"/>
                    </a:cubicBezTo>
                    <a:cubicBezTo>
                      <a:pt x="426" y="396"/>
                      <a:pt x="450" y="399"/>
                      <a:pt x="461" y="417"/>
                    </a:cubicBezTo>
                    <a:cubicBezTo>
                      <a:pt x="448" y="398"/>
                      <a:pt x="416" y="404"/>
                      <a:pt x="401" y="422"/>
                    </a:cubicBezTo>
                    <a:cubicBezTo>
                      <a:pt x="393" y="431"/>
                      <a:pt x="388" y="448"/>
                      <a:pt x="394" y="462"/>
                    </a:cubicBezTo>
                    <a:cubicBezTo>
                      <a:pt x="406" y="489"/>
                      <a:pt x="436" y="476"/>
                      <a:pt x="426" y="451"/>
                    </a:cubicBezTo>
                    <a:cubicBezTo>
                      <a:pt x="420" y="437"/>
                      <a:pt x="423" y="423"/>
                      <a:pt x="437" y="416"/>
                    </a:cubicBezTo>
                    <a:cubicBezTo>
                      <a:pt x="446" y="412"/>
                      <a:pt x="455" y="414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7"/>
                      <a:pt x="461" y="416"/>
                      <a:pt x="460" y="415"/>
                    </a:cubicBezTo>
                    <a:cubicBezTo>
                      <a:pt x="464" y="420"/>
                      <a:pt x="468" y="424"/>
                      <a:pt x="472" y="429"/>
                    </a:cubicBezTo>
                    <a:cubicBezTo>
                      <a:pt x="483" y="437"/>
                      <a:pt x="493" y="442"/>
                      <a:pt x="507" y="445"/>
                    </a:cubicBezTo>
                    <a:cubicBezTo>
                      <a:pt x="508" y="445"/>
                      <a:pt x="508" y="445"/>
                      <a:pt x="508" y="445"/>
                    </a:cubicBezTo>
                    <a:cubicBezTo>
                      <a:pt x="496" y="449"/>
                      <a:pt x="474" y="450"/>
                      <a:pt x="464" y="444"/>
                    </a:cubicBezTo>
                    <a:cubicBezTo>
                      <a:pt x="464" y="445"/>
                      <a:pt x="463" y="445"/>
                      <a:pt x="463" y="446"/>
                    </a:cubicBezTo>
                    <a:cubicBezTo>
                      <a:pt x="472" y="451"/>
                      <a:pt x="489" y="452"/>
                      <a:pt x="502" y="449"/>
                    </a:cubicBezTo>
                    <a:cubicBezTo>
                      <a:pt x="500" y="450"/>
                      <a:pt x="499" y="452"/>
                      <a:pt x="498" y="453"/>
                    </a:cubicBezTo>
                    <a:cubicBezTo>
                      <a:pt x="498" y="453"/>
                      <a:pt x="498" y="453"/>
                      <a:pt x="498" y="453"/>
                    </a:cubicBezTo>
                    <a:cubicBezTo>
                      <a:pt x="490" y="459"/>
                      <a:pt x="484" y="465"/>
                      <a:pt x="479" y="471"/>
                    </a:cubicBezTo>
                    <a:cubicBezTo>
                      <a:pt x="473" y="479"/>
                      <a:pt x="468" y="491"/>
                      <a:pt x="458" y="494"/>
                    </a:cubicBezTo>
                    <a:cubicBezTo>
                      <a:pt x="450" y="496"/>
                      <a:pt x="441" y="493"/>
                      <a:pt x="435" y="486"/>
                    </a:cubicBezTo>
                    <a:cubicBezTo>
                      <a:pt x="430" y="480"/>
                      <a:pt x="429" y="471"/>
                      <a:pt x="432" y="464"/>
                    </a:cubicBezTo>
                    <a:cubicBezTo>
                      <a:pt x="436" y="457"/>
                      <a:pt x="442" y="453"/>
                      <a:pt x="449" y="454"/>
                    </a:cubicBezTo>
                    <a:cubicBezTo>
                      <a:pt x="455" y="455"/>
                      <a:pt x="459" y="458"/>
                      <a:pt x="461" y="464"/>
                    </a:cubicBezTo>
                    <a:cubicBezTo>
                      <a:pt x="459" y="460"/>
                      <a:pt x="455" y="458"/>
                      <a:pt x="451" y="458"/>
                    </a:cubicBezTo>
                    <a:cubicBezTo>
                      <a:pt x="446" y="459"/>
                      <a:pt x="443" y="464"/>
                      <a:pt x="444" y="469"/>
                    </a:cubicBezTo>
                    <a:cubicBezTo>
                      <a:pt x="444" y="474"/>
                      <a:pt x="449" y="477"/>
                      <a:pt x="454" y="476"/>
                    </a:cubicBezTo>
                    <a:cubicBezTo>
                      <a:pt x="458" y="475"/>
                      <a:pt x="461" y="472"/>
                      <a:pt x="462" y="467"/>
                    </a:cubicBezTo>
                    <a:cubicBezTo>
                      <a:pt x="462" y="465"/>
                      <a:pt x="461" y="462"/>
                      <a:pt x="460" y="460"/>
                    </a:cubicBezTo>
                    <a:cubicBezTo>
                      <a:pt x="457" y="457"/>
                      <a:pt x="454" y="454"/>
                      <a:pt x="449" y="453"/>
                    </a:cubicBezTo>
                    <a:cubicBezTo>
                      <a:pt x="442" y="452"/>
                      <a:pt x="435" y="456"/>
                      <a:pt x="431" y="463"/>
                    </a:cubicBezTo>
                    <a:cubicBezTo>
                      <a:pt x="427" y="471"/>
                      <a:pt x="429" y="481"/>
                      <a:pt x="435" y="488"/>
                    </a:cubicBezTo>
                    <a:cubicBezTo>
                      <a:pt x="440" y="495"/>
                      <a:pt x="450" y="498"/>
                      <a:pt x="459" y="496"/>
                    </a:cubicBezTo>
                    <a:cubicBezTo>
                      <a:pt x="461" y="495"/>
                      <a:pt x="464" y="494"/>
                      <a:pt x="466" y="492"/>
                    </a:cubicBezTo>
                    <a:cubicBezTo>
                      <a:pt x="465" y="494"/>
                      <a:pt x="465" y="495"/>
                      <a:pt x="464" y="496"/>
                    </a:cubicBezTo>
                    <a:cubicBezTo>
                      <a:pt x="455" y="515"/>
                      <a:pt x="455" y="538"/>
                      <a:pt x="438" y="552"/>
                    </a:cubicBezTo>
                    <a:cubicBezTo>
                      <a:pt x="438" y="552"/>
                      <a:pt x="439" y="553"/>
                      <a:pt x="439" y="554"/>
                    </a:cubicBezTo>
                    <a:cubicBezTo>
                      <a:pt x="442" y="552"/>
                      <a:pt x="444" y="550"/>
                      <a:pt x="447" y="547"/>
                    </a:cubicBezTo>
                    <a:cubicBezTo>
                      <a:pt x="450" y="543"/>
                      <a:pt x="452" y="540"/>
                      <a:pt x="454" y="536"/>
                    </a:cubicBezTo>
                    <a:cubicBezTo>
                      <a:pt x="455" y="540"/>
                      <a:pt x="455" y="545"/>
                      <a:pt x="457" y="550"/>
                    </a:cubicBezTo>
                    <a:cubicBezTo>
                      <a:pt x="459" y="559"/>
                      <a:pt x="462" y="566"/>
                      <a:pt x="468" y="574"/>
                    </a:cubicBezTo>
                    <a:cubicBezTo>
                      <a:pt x="470" y="577"/>
                      <a:pt x="472" y="580"/>
                      <a:pt x="475" y="582"/>
                    </a:cubicBezTo>
                    <a:cubicBezTo>
                      <a:pt x="481" y="588"/>
                      <a:pt x="486" y="591"/>
                      <a:pt x="494" y="594"/>
                    </a:cubicBezTo>
                    <a:cubicBezTo>
                      <a:pt x="502" y="597"/>
                      <a:pt x="508" y="598"/>
                      <a:pt x="517" y="597"/>
                    </a:cubicBezTo>
                    <a:cubicBezTo>
                      <a:pt x="524" y="595"/>
                      <a:pt x="531" y="592"/>
                      <a:pt x="537" y="587"/>
                    </a:cubicBezTo>
                    <a:cubicBezTo>
                      <a:pt x="546" y="577"/>
                      <a:pt x="548" y="563"/>
                      <a:pt x="543" y="551"/>
                    </a:cubicBezTo>
                    <a:cubicBezTo>
                      <a:pt x="538" y="539"/>
                      <a:pt x="527" y="530"/>
                      <a:pt x="515" y="523"/>
                    </a:cubicBezTo>
                    <a:cubicBezTo>
                      <a:pt x="531" y="547"/>
                      <a:pt x="512" y="561"/>
                      <a:pt x="509" y="572"/>
                    </a:cubicBezTo>
                    <a:cubicBezTo>
                      <a:pt x="505" y="588"/>
                      <a:pt x="517" y="595"/>
                      <a:pt x="529" y="591"/>
                    </a:cubicBezTo>
                    <a:cubicBezTo>
                      <a:pt x="528" y="591"/>
                      <a:pt x="528" y="591"/>
                      <a:pt x="528" y="591"/>
                    </a:cubicBezTo>
                    <a:cubicBezTo>
                      <a:pt x="525" y="593"/>
                      <a:pt x="521" y="595"/>
                      <a:pt x="517" y="595"/>
                    </a:cubicBezTo>
                    <a:cubicBezTo>
                      <a:pt x="509" y="596"/>
                      <a:pt x="502" y="595"/>
                      <a:pt x="495" y="593"/>
                    </a:cubicBezTo>
                    <a:cubicBezTo>
                      <a:pt x="487" y="590"/>
                      <a:pt x="482" y="586"/>
                      <a:pt x="477" y="580"/>
                    </a:cubicBezTo>
                    <a:cubicBezTo>
                      <a:pt x="468" y="571"/>
                      <a:pt x="463" y="563"/>
                      <a:pt x="460" y="551"/>
                    </a:cubicBezTo>
                    <a:cubicBezTo>
                      <a:pt x="461" y="555"/>
                      <a:pt x="463" y="558"/>
                      <a:pt x="465" y="561"/>
                    </a:cubicBezTo>
                    <a:cubicBezTo>
                      <a:pt x="471" y="570"/>
                      <a:pt x="484" y="575"/>
                      <a:pt x="494" y="569"/>
                    </a:cubicBezTo>
                    <a:cubicBezTo>
                      <a:pt x="498" y="566"/>
                      <a:pt x="500" y="561"/>
                      <a:pt x="499" y="556"/>
                    </a:cubicBezTo>
                    <a:cubicBezTo>
                      <a:pt x="499" y="552"/>
                      <a:pt x="497" y="549"/>
                      <a:pt x="493" y="547"/>
                    </a:cubicBezTo>
                    <a:cubicBezTo>
                      <a:pt x="490" y="545"/>
                      <a:pt x="485" y="545"/>
                      <a:pt x="482" y="547"/>
                    </a:cubicBezTo>
                    <a:cubicBezTo>
                      <a:pt x="477" y="549"/>
                      <a:pt x="474" y="555"/>
                      <a:pt x="476" y="560"/>
                    </a:cubicBezTo>
                    <a:cubicBezTo>
                      <a:pt x="478" y="563"/>
                      <a:pt x="481" y="564"/>
                      <a:pt x="484" y="564"/>
                    </a:cubicBezTo>
                    <a:cubicBezTo>
                      <a:pt x="486" y="563"/>
                      <a:pt x="488" y="562"/>
                      <a:pt x="487" y="560"/>
                    </a:cubicBezTo>
                    <a:cubicBezTo>
                      <a:pt x="487" y="561"/>
                      <a:pt x="485" y="561"/>
                      <a:pt x="483" y="561"/>
                    </a:cubicBezTo>
                    <a:cubicBezTo>
                      <a:pt x="480" y="561"/>
                      <a:pt x="479" y="558"/>
                      <a:pt x="481" y="555"/>
                    </a:cubicBezTo>
                    <a:cubicBezTo>
                      <a:pt x="481" y="554"/>
                      <a:pt x="483" y="553"/>
                      <a:pt x="486" y="552"/>
                    </a:cubicBezTo>
                    <a:cubicBezTo>
                      <a:pt x="489" y="552"/>
                      <a:pt x="491" y="554"/>
                      <a:pt x="492" y="557"/>
                    </a:cubicBezTo>
                    <a:cubicBezTo>
                      <a:pt x="493" y="560"/>
                      <a:pt x="492" y="563"/>
                      <a:pt x="489" y="565"/>
                    </a:cubicBezTo>
                    <a:cubicBezTo>
                      <a:pt x="481" y="570"/>
                      <a:pt x="469" y="564"/>
                      <a:pt x="465" y="557"/>
                    </a:cubicBezTo>
                    <a:cubicBezTo>
                      <a:pt x="448" y="533"/>
                      <a:pt x="466" y="492"/>
                      <a:pt x="484" y="470"/>
                    </a:cubicBezTo>
                    <a:cubicBezTo>
                      <a:pt x="480" y="479"/>
                      <a:pt x="479" y="488"/>
                      <a:pt x="481" y="498"/>
                    </a:cubicBezTo>
                    <a:cubicBezTo>
                      <a:pt x="482" y="502"/>
                      <a:pt x="484" y="507"/>
                      <a:pt x="489" y="511"/>
                    </a:cubicBezTo>
                    <a:cubicBezTo>
                      <a:pt x="485" y="506"/>
                      <a:pt x="484" y="501"/>
                      <a:pt x="483" y="497"/>
                    </a:cubicBezTo>
                    <a:cubicBezTo>
                      <a:pt x="481" y="486"/>
                      <a:pt x="484" y="475"/>
                      <a:pt x="491" y="466"/>
                    </a:cubicBezTo>
                    <a:cubicBezTo>
                      <a:pt x="496" y="459"/>
                      <a:pt x="501" y="455"/>
                      <a:pt x="507" y="451"/>
                    </a:cubicBezTo>
                    <a:cubicBezTo>
                      <a:pt x="519" y="444"/>
                      <a:pt x="531" y="444"/>
                      <a:pt x="544" y="438"/>
                    </a:cubicBezTo>
                    <a:cubicBezTo>
                      <a:pt x="545" y="438"/>
                      <a:pt x="545" y="438"/>
                      <a:pt x="545" y="438"/>
                    </a:cubicBezTo>
                    <a:cubicBezTo>
                      <a:pt x="552" y="434"/>
                      <a:pt x="557" y="431"/>
                      <a:pt x="563" y="426"/>
                    </a:cubicBezTo>
                    <a:cubicBezTo>
                      <a:pt x="565" y="425"/>
                      <a:pt x="579" y="413"/>
                      <a:pt x="578" y="410"/>
                    </a:cubicBezTo>
                    <a:cubicBezTo>
                      <a:pt x="576" y="410"/>
                      <a:pt x="568" y="418"/>
                      <a:pt x="566" y="419"/>
                    </a:cubicBezTo>
                    <a:cubicBezTo>
                      <a:pt x="558" y="425"/>
                      <a:pt x="551" y="429"/>
                      <a:pt x="543" y="433"/>
                    </a:cubicBezTo>
                    <a:cubicBezTo>
                      <a:pt x="542" y="434"/>
                      <a:pt x="542" y="434"/>
                      <a:pt x="542" y="434"/>
                    </a:cubicBezTo>
                    <a:cubicBezTo>
                      <a:pt x="530" y="439"/>
                      <a:pt x="520" y="442"/>
                      <a:pt x="507" y="441"/>
                    </a:cubicBezTo>
                    <a:cubicBezTo>
                      <a:pt x="492" y="439"/>
                      <a:pt x="477" y="432"/>
                      <a:pt x="470" y="418"/>
                    </a:cubicBezTo>
                    <a:cubicBezTo>
                      <a:pt x="465" y="411"/>
                      <a:pt x="464" y="398"/>
                      <a:pt x="473" y="393"/>
                    </a:cubicBezTo>
                    <a:cubicBezTo>
                      <a:pt x="476" y="391"/>
                      <a:pt x="479" y="391"/>
                      <a:pt x="482" y="393"/>
                    </a:cubicBezTo>
                    <a:cubicBezTo>
                      <a:pt x="484" y="395"/>
                      <a:pt x="484" y="398"/>
                      <a:pt x="483" y="401"/>
                    </a:cubicBezTo>
                    <a:cubicBezTo>
                      <a:pt x="481" y="403"/>
                      <a:pt x="480" y="404"/>
                      <a:pt x="478" y="404"/>
                    </a:cubicBezTo>
                    <a:cubicBezTo>
                      <a:pt x="475" y="405"/>
                      <a:pt x="473" y="402"/>
                      <a:pt x="474" y="399"/>
                    </a:cubicBezTo>
                    <a:cubicBezTo>
                      <a:pt x="474" y="398"/>
                      <a:pt x="475" y="397"/>
                      <a:pt x="477" y="396"/>
                    </a:cubicBezTo>
                    <a:cubicBezTo>
                      <a:pt x="475" y="395"/>
                      <a:pt x="473" y="396"/>
                      <a:pt x="472" y="398"/>
                    </a:cubicBezTo>
                    <a:cubicBezTo>
                      <a:pt x="470" y="400"/>
                      <a:pt x="470" y="404"/>
                      <a:pt x="472" y="406"/>
                    </a:cubicBezTo>
                    <a:cubicBezTo>
                      <a:pt x="476" y="410"/>
                      <a:pt x="482" y="411"/>
                      <a:pt x="486" y="407"/>
                    </a:cubicBezTo>
                    <a:cubicBezTo>
                      <a:pt x="489" y="405"/>
                      <a:pt x="491" y="401"/>
                      <a:pt x="491" y="397"/>
                    </a:cubicBezTo>
                    <a:cubicBezTo>
                      <a:pt x="491" y="393"/>
                      <a:pt x="489" y="389"/>
                      <a:pt x="486" y="387"/>
                    </a:cubicBezTo>
                    <a:cubicBezTo>
                      <a:pt x="482" y="384"/>
                      <a:pt x="476" y="384"/>
                      <a:pt x="471" y="386"/>
                    </a:cubicBezTo>
                    <a:cubicBezTo>
                      <a:pt x="461" y="392"/>
                      <a:pt x="461" y="406"/>
                      <a:pt x="466" y="416"/>
                    </a:cubicBezTo>
                    <a:cubicBezTo>
                      <a:pt x="468" y="419"/>
                      <a:pt x="470" y="422"/>
                      <a:pt x="473" y="425"/>
                    </a:cubicBezTo>
                    <a:cubicBezTo>
                      <a:pt x="464" y="417"/>
                      <a:pt x="458" y="409"/>
                      <a:pt x="453" y="397"/>
                    </a:cubicBezTo>
                    <a:cubicBezTo>
                      <a:pt x="451" y="390"/>
                      <a:pt x="450" y="383"/>
                      <a:pt x="450" y="375"/>
                    </a:cubicBezTo>
                    <a:cubicBezTo>
                      <a:pt x="451" y="367"/>
                      <a:pt x="453" y="361"/>
                      <a:pt x="458" y="354"/>
                    </a:cubicBezTo>
                    <a:cubicBezTo>
                      <a:pt x="460" y="351"/>
                      <a:pt x="463" y="348"/>
                      <a:pt x="466" y="345"/>
                    </a:cubicBezTo>
                    <a:cubicBezTo>
                      <a:pt x="466" y="345"/>
                      <a:pt x="466" y="345"/>
                      <a:pt x="466" y="345"/>
                    </a:cubicBezTo>
                    <a:cubicBezTo>
                      <a:pt x="458" y="354"/>
                      <a:pt x="459" y="368"/>
                      <a:pt x="475" y="371"/>
                    </a:cubicBezTo>
                    <a:cubicBezTo>
                      <a:pt x="487" y="374"/>
                      <a:pt x="507" y="362"/>
                      <a:pt x="522" y="387"/>
                    </a:cubicBezTo>
                    <a:cubicBezTo>
                      <a:pt x="522" y="373"/>
                      <a:pt x="518" y="359"/>
                      <a:pt x="509" y="350"/>
                    </a:cubicBezTo>
                    <a:cubicBezTo>
                      <a:pt x="500" y="340"/>
                      <a:pt x="486" y="336"/>
                      <a:pt x="474" y="340"/>
                    </a:cubicBezTo>
                    <a:cubicBezTo>
                      <a:pt x="467" y="342"/>
                      <a:pt x="461" y="347"/>
                      <a:pt x="456" y="353"/>
                    </a:cubicBezTo>
                    <a:cubicBezTo>
                      <a:pt x="452" y="361"/>
                      <a:pt x="449" y="367"/>
                      <a:pt x="448" y="375"/>
                    </a:cubicBezTo>
                    <a:cubicBezTo>
                      <a:pt x="448" y="384"/>
                      <a:pt x="449" y="390"/>
                      <a:pt x="451" y="398"/>
                    </a:cubicBezTo>
                    <a:cubicBezTo>
                      <a:pt x="452" y="401"/>
                      <a:pt x="454" y="404"/>
                      <a:pt x="455" y="407"/>
                    </a:cubicBezTo>
                    <a:cubicBezTo>
                      <a:pt x="456" y="409"/>
                      <a:pt x="457" y="410"/>
                      <a:pt x="458" y="412"/>
                    </a:cubicBezTo>
                    <a:cubicBezTo>
                      <a:pt x="445" y="395"/>
                      <a:pt x="422" y="394"/>
                      <a:pt x="404" y="404"/>
                    </a:cubicBezTo>
                    <a:cubicBezTo>
                      <a:pt x="402" y="405"/>
                      <a:pt x="400" y="406"/>
                      <a:pt x="399" y="407"/>
                    </a:cubicBezTo>
                    <a:cubicBezTo>
                      <a:pt x="380" y="421"/>
                      <a:pt x="367" y="446"/>
                      <a:pt x="366" y="471"/>
                    </a:cubicBezTo>
                    <a:close/>
                    <a:moveTo>
                      <a:pt x="356" y="487"/>
                    </a:moveTo>
                    <a:cubicBezTo>
                      <a:pt x="362" y="485"/>
                      <a:pt x="370" y="488"/>
                      <a:pt x="373" y="492"/>
                    </a:cubicBezTo>
                    <a:cubicBezTo>
                      <a:pt x="379" y="488"/>
                      <a:pt x="376" y="474"/>
                      <a:pt x="366" y="474"/>
                    </a:cubicBezTo>
                    <a:cubicBezTo>
                      <a:pt x="359" y="474"/>
                      <a:pt x="354" y="481"/>
                      <a:pt x="356" y="487"/>
                    </a:cubicBezTo>
                    <a:close/>
                    <a:moveTo>
                      <a:pt x="354" y="474"/>
                    </a:moveTo>
                    <a:cubicBezTo>
                      <a:pt x="344" y="479"/>
                      <a:pt x="335" y="488"/>
                      <a:pt x="331" y="496"/>
                    </a:cubicBezTo>
                    <a:cubicBezTo>
                      <a:pt x="326" y="505"/>
                      <a:pt x="323" y="516"/>
                      <a:pt x="323" y="526"/>
                    </a:cubicBezTo>
                    <a:cubicBezTo>
                      <a:pt x="322" y="544"/>
                      <a:pt x="326" y="564"/>
                      <a:pt x="316" y="580"/>
                    </a:cubicBezTo>
                    <a:cubicBezTo>
                      <a:pt x="307" y="593"/>
                      <a:pt x="292" y="597"/>
                      <a:pt x="282" y="592"/>
                    </a:cubicBezTo>
                    <a:cubicBezTo>
                      <a:pt x="273" y="588"/>
                      <a:pt x="267" y="578"/>
                      <a:pt x="269" y="568"/>
                    </a:cubicBezTo>
                    <a:cubicBezTo>
                      <a:pt x="270" y="561"/>
                      <a:pt x="278" y="552"/>
                      <a:pt x="286" y="554"/>
                    </a:cubicBezTo>
                    <a:cubicBezTo>
                      <a:pt x="290" y="555"/>
                      <a:pt x="293" y="559"/>
                      <a:pt x="291" y="561"/>
                    </a:cubicBezTo>
                    <a:cubicBezTo>
                      <a:pt x="288" y="559"/>
                      <a:pt x="284" y="561"/>
                      <a:pt x="282" y="566"/>
                    </a:cubicBezTo>
                    <a:cubicBezTo>
                      <a:pt x="281" y="568"/>
                      <a:pt x="282" y="572"/>
                      <a:pt x="284" y="575"/>
                    </a:cubicBezTo>
                    <a:cubicBezTo>
                      <a:pt x="287" y="579"/>
                      <a:pt x="292" y="582"/>
                      <a:pt x="298" y="579"/>
                    </a:cubicBezTo>
                    <a:cubicBezTo>
                      <a:pt x="310" y="574"/>
                      <a:pt x="311" y="553"/>
                      <a:pt x="310" y="540"/>
                    </a:cubicBezTo>
                    <a:cubicBezTo>
                      <a:pt x="309" y="521"/>
                      <a:pt x="314" y="503"/>
                      <a:pt x="327" y="488"/>
                    </a:cubicBezTo>
                    <a:cubicBezTo>
                      <a:pt x="334" y="480"/>
                      <a:pt x="343" y="474"/>
                      <a:pt x="354" y="474"/>
                    </a:cubicBezTo>
                    <a:close/>
                    <a:moveTo>
                      <a:pt x="517" y="353"/>
                    </a:moveTo>
                    <a:cubicBezTo>
                      <a:pt x="509" y="340"/>
                      <a:pt x="520" y="331"/>
                      <a:pt x="526" y="324"/>
                    </a:cubicBezTo>
                    <a:cubicBezTo>
                      <a:pt x="533" y="316"/>
                      <a:pt x="536" y="304"/>
                      <a:pt x="527" y="297"/>
                    </a:cubicBezTo>
                    <a:cubicBezTo>
                      <a:pt x="521" y="309"/>
                      <a:pt x="514" y="305"/>
                      <a:pt x="506" y="314"/>
                    </a:cubicBezTo>
                    <a:cubicBezTo>
                      <a:pt x="498" y="322"/>
                      <a:pt x="499" y="341"/>
                      <a:pt x="517" y="353"/>
                    </a:cubicBezTo>
                    <a:close/>
                    <a:moveTo>
                      <a:pt x="586" y="297"/>
                    </a:moveTo>
                    <a:cubicBezTo>
                      <a:pt x="558" y="283"/>
                      <a:pt x="577" y="251"/>
                      <a:pt x="594" y="247"/>
                    </a:cubicBezTo>
                    <a:cubicBezTo>
                      <a:pt x="582" y="256"/>
                      <a:pt x="576" y="285"/>
                      <a:pt x="586" y="297"/>
                    </a:cubicBezTo>
                    <a:close/>
                    <a:moveTo>
                      <a:pt x="601" y="307"/>
                    </a:moveTo>
                    <a:cubicBezTo>
                      <a:pt x="587" y="320"/>
                      <a:pt x="564" y="323"/>
                      <a:pt x="551" y="315"/>
                    </a:cubicBezTo>
                    <a:cubicBezTo>
                      <a:pt x="521" y="298"/>
                      <a:pt x="541" y="266"/>
                      <a:pt x="563" y="288"/>
                    </a:cubicBezTo>
                    <a:cubicBezTo>
                      <a:pt x="575" y="300"/>
                      <a:pt x="583" y="307"/>
                      <a:pt x="601" y="307"/>
                    </a:cubicBezTo>
                    <a:close/>
                    <a:moveTo>
                      <a:pt x="711" y="198"/>
                    </a:moveTo>
                    <a:cubicBezTo>
                      <a:pt x="679" y="185"/>
                      <a:pt x="653" y="202"/>
                      <a:pt x="635" y="223"/>
                    </a:cubicBezTo>
                    <a:cubicBezTo>
                      <a:pt x="626" y="235"/>
                      <a:pt x="618" y="254"/>
                      <a:pt x="602" y="258"/>
                    </a:cubicBezTo>
                    <a:cubicBezTo>
                      <a:pt x="619" y="275"/>
                      <a:pt x="645" y="235"/>
                      <a:pt x="655" y="224"/>
                    </a:cubicBezTo>
                    <a:cubicBezTo>
                      <a:pt x="671" y="205"/>
                      <a:pt x="691" y="195"/>
                      <a:pt x="711" y="198"/>
                    </a:cubicBezTo>
                    <a:close/>
                    <a:moveTo>
                      <a:pt x="945" y="804"/>
                    </a:moveTo>
                    <a:cubicBezTo>
                      <a:pt x="927" y="823"/>
                      <a:pt x="940" y="857"/>
                      <a:pt x="939" y="871"/>
                    </a:cubicBezTo>
                    <a:cubicBezTo>
                      <a:pt x="937" y="894"/>
                      <a:pt x="916" y="895"/>
                      <a:pt x="914" y="873"/>
                    </a:cubicBezTo>
                    <a:cubicBezTo>
                      <a:pt x="911" y="851"/>
                      <a:pt x="924" y="818"/>
                      <a:pt x="945" y="804"/>
                    </a:cubicBezTo>
                    <a:close/>
                    <a:moveTo>
                      <a:pt x="967" y="954"/>
                    </a:moveTo>
                    <a:cubicBezTo>
                      <a:pt x="996" y="939"/>
                      <a:pt x="1020" y="959"/>
                      <a:pt x="1036" y="960"/>
                    </a:cubicBezTo>
                    <a:cubicBezTo>
                      <a:pt x="1053" y="961"/>
                      <a:pt x="1056" y="945"/>
                      <a:pt x="1039" y="939"/>
                    </a:cubicBezTo>
                    <a:cubicBezTo>
                      <a:pt x="1017" y="931"/>
                      <a:pt x="986" y="938"/>
                      <a:pt x="967" y="954"/>
                    </a:cubicBezTo>
                    <a:close/>
                    <a:moveTo>
                      <a:pt x="742" y="542"/>
                    </a:moveTo>
                    <a:cubicBezTo>
                      <a:pt x="736" y="560"/>
                      <a:pt x="745" y="570"/>
                      <a:pt x="764" y="578"/>
                    </a:cubicBezTo>
                    <a:cubicBezTo>
                      <a:pt x="778" y="584"/>
                      <a:pt x="787" y="596"/>
                      <a:pt x="783" y="607"/>
                    </a:cubicBezTo>
                    <a:cubicBezTo>
                      <a:pt x="792" y="603"/>
                      <a:pt x="796" y="589"/>
                      <a:pt x="790" y="580"/>
                    </a:cubicBezTo>
                    <a:cubicBezTo>
                      <a:pt x="782" y="566"/>
                      <a:pt x="764" y="568"/>
                      <a:pt x="751" y="559"/>
                    </a:cubicBezTo>
                    <a:cubicBezTo>
                      <a:pt x="747" y="556"/>
                      <a:pt x="742" y="550"/>
                      <a:pt x="742" y="542"/>
                    </a:cubicBezTo>
                    <a:close/>
                    <a:moveTo>
                      <a:pt x="809" y="898"/>
                    </a:moveTo>
                    <a:cubicBezTo>
                      <a:pt x="808" y="899"/>
                      <a:pt x="806" y="900"/>
                      <a:pt x="804" y="899"/>
                    </a:cubicBezTo>
                    <a:cubicBezTo>
                      <a:pt x="802" y="898"/>
                      <a:pt x="802" y="896"/>
                      <a:pt x="802" y="894"/>
                    </a:cubicBezTo>
                    <a:cubicBezTo>
                      <a:pt x="803" y="892"/>
                      <a:pt x="806" y="892"/>
                      <a:pt x="808" y="892"/>
                    </a:cubicBezTo>
                    <a:cubicBezTo>
                      <a:pt x="810" y="893"/>
                      <a:pt x="810" y="896"/>
                      <a:pt x="809" y="898"/>
                    </a:cubicBezTo>
                    <a:close/>
                    <a:moveTo>
                      <a:pt x="808" y="876"/>
                    </a:moveTo>
                    <a:cubicBezTo>
                      <a:pt x="806" y="880"/>
                      <a:pt x="802" y="882"/>
                      <a:pt x="798" y="880"/>
                    </a:cubicBezTo>
                    <a:cubicBezTo>
                      <a:pt x="794" y="878"/>
                      <a:pt x="793" y="873"/>
                      <a:pt x="794" y="870"/>
                    </a:cubicBezTo>
                    <a:cubicBezTo>
                      <a:pt x="796" y="866"/>
                      <a:pt x="801" y="864"/>
                      <a:pt x="805" y="866"/>
                    </a:cubicBezTo>
                    <a:cubicBezTo>
                      <a:pt x="808" y="868"/>
                      <a:pt x="810" y="873"/>
                      <a:pt x="808" y="876"/>
                    </a:cubicBezTo>
                    <a:close/>
                    <a:moveTo>
                      <a:pt x="811" y="888"/>
                    </a:moveTo>
                    <a:cubicBezTo>
                      <a:pt x="810" y="891"/>
                      <a:pt x="807" y="892"/>
                      <a:pt x="805" y="890"/>
                    </a:cubicBezTo>
                    <a:cubicBezTo>
                      <a:pt x="802" y="889"/>
                      <a:pt x="801" y="886"/>
                      <a:pt x="802" y="884"/>
                    </a:cubicBezTo>
                    <a:cubicBezTo>
                      <a:pt x="804" y="881"/>
                      <a:pt x="807" y="880"/>
                      <a:pt x="809" y="882"/>
                    </a:cubicBezTo>
                    <a:cubicBezTo>
                      <a:pt x="812" y="883"/>
                      <a:pt x="813" y="886"/>
                      <a:pt x="811" y="888"/>
                    </a:cubicBezTo>
                    <a:close/>
                    <a:moveTo>
                      <a:pt x="925" y="593"/>
                    </a:moveTo>
                    <a:cubicBezTo>
                      <a:pt x="922" y="594"/>
                      <a:pt x="919" y="596"/>
                      <a:pt x="918" y="599"/>
                    </a:cubicBezTo>
                    <a:cubicBezTo>
                      <a:pt x="917" y="602"/>
                      <a:pt x="917" y="607"/>
                      <a:pt x="920" y="611"/>
                    </a:cubicBezTo>
                    <a:cubicBezTo>
                      <a:pt x="924" y="615"/>
                      <a:pt x="930" y="614"/>
                      <a:pt x="934" y="612"/>
                    </a:cubicBezTo>
                    <a:cubicBezTo>
                      <a:pt x="940" y="607"/>
                      <a:pt x="937" y="602"/>
                      <a:pt x="938" y="597"/>
                    </a:cubicBezTo>
                    <a:cubicBezTo>
                      <a:pt x="939" y="592"/>
                      <a:pt x="945" y="588"/>
                      <a:pt x="953" y="588"/>
                    </a:cubicBezTo>
                    <a:cubicBezTo>
                      <a:pt x="961" y="588"/>
                      <a:pt x="968" y="593"/>
                      <a:pt x="970" y="601"/>
                    </a:cubicBezTo>
                    <a:cubicBezTo>
                      <a:pt x="972" y="606"/>
                      <a:pt x="970" y="611"/>
                      <a:pt x="965" y="613"/>
                    </a:cubicBezTo>
                    <a:cubicBezTo>
                      <a:pt x="967" y="608"/>
                      <a:pt x="963" y="602"/>
                      <a:pt x="956" y="604"/>
                    </a:cubicBezTo>
                    <a:cubicBezTo>
                      <a:pt x="953" y="605"/>
                      <a:pt x="948" y="611"/>
                      <a:pt x="942" y="617"/>
                    </a:cubicBezTo>
                    <a:cubicBezTo>
                      <a:pt x="937" y="623"/>
                      <a:pt x="931" y="628"/>
                      <a:pt x="924" y="629"/>
                    </a:cubicBezTo>
                    <a:cubicBezTo>
                      <a:pt x="910" y="631"/>
                      <a:pt x="897" y="620"/>
                      <a:pt x="898" y="606"/>
                    </a:cubicBezTo>
                    <a:cubicBezTo>
                      <a:pt x="898" y="599"/>
                      <a:pt x="902" y="593"/>
                      <a:pt x="907" y="588"/>
                    </a:cubicBezTo>
                    <a:cubicBezTo>
                      <a:pt x="912" y="583"/>
                      <a:pt x="929" y="573"/>
                      <a:pt x="931" y="564"/>
                    </a:cubicBezTo>
                    <a:cubicBezTo>
                      <a:pt x="932" y="557"/>
                      <a:pt x="928" y="553"/>
                      <a:pt x="923" y="554"/>
                    </a:cubicBezTo>
                    <a:cubicBezTo>
                      <a:pt x="925" y="549"/>
                      <a:pt x="933" y="547"/>
                      <a:pt x="938" y="551"/>
                    </a:cubicBezTo>
                    <a:cubicBezTo>
                      <a:pt x="948" y="557"/>
                      <a:pt x="951" y="573"/>
                      <a:pt x="941" y="585"/>
                    </a:cubicBezTo>
                    <a:cubicBezTo>
                      <a:pt x="937" y="589"/>
                      <a:pt x="932" y="591"/>
                      <a:pt x="925" y="593"/>
                    </a:cubicBezTo>
                    <a:close/>
                    <a:moveTo>
                      <a:pt x="412" y="567"/>
                    </a:moveTo>
                    <a:cubicBezTo>
                      <a:pt x="410" y="565"/>
                      <a:pt x="409" y="562"/>
                      <a:pt x="411" y="559"/>
                    </a:cubicBezTo>
                    <a:cubicBezTo>
                      <a:pt x="412" y="557"/>
                      <a:pt x="416" y="556"/>
                      <a:pt x="418" y="558"/>
                    </a:cubicBezTo>
                    <a:cubicBezTo>
                      <a:pt x="421" y="559"/>
                      <a:pt x="421" y="563"/>
                      <a:pt x="420" y="565"/>
                    </a:cubicBezTo>
                    <a:cubicBezTo>
                      <a:pt x="418" y="568"/>
                      <a:pt x="415" y="568"/>
                      <a:pt x="412" y="567"/>
                    </a:cubicBezTo>
                    <a:close/>
                    <a:moveTo>
                      <a:pt x="402" y="563"/>
                    </a:moveTo>
                    <a:cubicBezTo>
                      <a:pt x="400" y="562"/>
                      <a:pt x="400" y="559"/>
                      <a:pt x="401" y="557"/>
                    </a:cubicBezTo>
                    <a:cubicBezTo>
                      <a:pt x="402" y="555"/>
                      <a:pt x="405" y="555"/>
                      <a:pt x="407" y="556"/>
                    </a:cubicBezTo>
                    <a:cubicBezTo>
                      <a:pt x="409" y="557"/>
                      <a:pt x="409" y="560"/>
                      <a:pt x="408" y="562"/>
                    </a:cubicBezTo>
                    <a:cubicBezTo>
                      <a:pt x="407" y="564"/>
                      <a:pt x="404" y="564"/>
                      <a:pt x="402" y="563"/>
                    </a:cubicBezTo>
                    <a:close/>
                    <a:moveTo>
                      <a:pt x="425" y="565"/>
                    </a:moveTo>
                    <a:cubicBezTo>
                      <a:pt x="422" y="562"/>
                      <a:pt x="421" y="557"/>
                      <a:pt x="423" y="553"/>
                    </a:cubicBezTo>
                    <a:cubicBezTo>
                      <a:pt x="426" y="550"/>
                      <a:pt x="431" y="549"/>
                      <a:pt x="435" y="551"/>
                    </a:cubicBezTo>
                    <a:cubicBezTo>
                      <a:pt x="439" y="554"/>
                      <a:pt x="440" y="559"/>
                      <a:pt x="437" y="563"/>
                    </a:cubicBezTo>
                    <a:cubicBezTo>
                      <a:pt x="434" y="566"/>
                      <a:pt x="429" y="567"/>
                      <a:pt x="425" y="565"/>
                    </a:cubicBezTo>
                    <a:close/>
                    <a:moveTo>
                      <a:pt x="615" y="347"/>
                    </a:moveTo>
                    <a:cubicBezTo>
                      <a:pt x="620" y="375"/>
                      <a:pt x="641" y="386"/>
                      <a:pt x="647" y="398"/>
                    </a:cubicBezTo>
                    <a:cubicBezTo>
                      <a:pt x="654" y="411"/>
                      <a:pt x="639" y="420"/>
                      <a:pt x="628" y="407"/>
                    </a:cubicBezTo>
                    <a:cubicBezTo>
                      <a:pt x="616" y="394"/>
                      <a:pt x="612" y="368"/>
                      <a:pt x="615" y="347"/>
                    </a:cubicBezTo>
                    <a:close/>
                    <a:moveTo>
                      <a:pt x="552" y="477"/>
                    </a:moveTo>
                    <a:cubicBezTo>
                      <a:pt x="543" y="486"/>
                      <a:pt x="516" y="491"/>
                      <a:pt x="502" y="485"/>
                    </a:cubicBezTo>
                    <a:cubicBezTo>
                      <a:pt x="487" y="479"/>
                      <a:pt x="488" y="465"/>
                      <a:pt x="506" y="469"/>
                    </a:cubicBezTo>
                    <a:cubicBezTo>
                      <a:pt x="520" y="472"/>
                      <a:pt x="539" y="483"/>
                      <a:pt x="552" y="477"/>
                    </a:cubicBezTo>
                    <a:close/>
                    <a:moveTo>
                      <a:pt x="689" y="486"/>
                    </a:moveTo>
                    <a:cubicBezTo>
                      <a:pt x="690" y="484"/>
                      <a:pt x="689" y="481"/>
                      <a:pt x="687" y="481"/>
                    </a:cubicBezTo>
                    <a:cubicBezTo>
                      <a:pt x="685" y="480"/>
                      <a:pt x="683" y="481"/>
                      <a:pt x="682" y="483"/>
                    </a:cubicBezTo>
                    <a:cubicBezTo>
                      <a:pt x="681" y="485"/>
                      <a:pt x="682" y="487"/>
                      <a:pt x="684" y="488"/>
                    </a:cubicBezTo>
                    <a:cubicBezTo>
                      <a:pt x="686" y="489"/>
                      <a:pt x="689" y="488"/>
                      <a:pt x="689" y="486"/>
                    </a:cubicBezTo>
                    <a:close/>
                    <a:moveTo>
                      <a:pt x="627" y="465"/>
                    </a:moveTo>
                    <a:cubicBezTo>
                      <a:pt x="633" y="458"/>
                      <a:pt x="642" y="466"/>
                      <a:pt x="646" y="469"/>
                    </a:cubicBezTo>
                    <a:cubicBezTo>
                      <a:pt x="649" y="470"/>
                      <a:pt x="651" y="471"/>
                      <a:pt x="654" y="470"/>
                    </a:cubicBezTo>
                    <a:cubicBezTo>
                      <a:pt x="652" y="473"/>
                      <a:pt x="643" y="477"/>
                      <a:pt x="639" y="478"/>
                    </a:cubicBezTo>
                    <a:cubicBezTo>
                      <a:pt x="633" y="479"/>
                      <a:pt x="627" y="476"/>
                      <a:pt x="626" y="468"/>
                    </a:cubicBezTo>
                    <a:cubicBezTo>
                      <a:pt x="629" y="470"/>
                      <a:pt x="634" y="472"/>
                      <a:pt x="637" y="471"/>
                    </a:cubicBezTo>
                    <a:cubicBezTo>
                      <a:pt x="635" y="471"/>
                      <a:pt x="630" y="469"/>
                      <a:pt x="627" y="465"/>
                    </a:cubicBezTo>
                    <a:close/>
                    <a:moveTo>
                      <a:pt x="673" y="500"/>
                    </a:moveTo>
                    <a:cubicBezTo>
                      <a:pt x="675" y="496"/>
                      <a:pt x="672" y="491"/>
                      <a:pt x="668" y="490"/>
                    </a:cubicBezTo>
                    <a:cubicBezTo>
                      <a:pt x="665" y="489"/>
                      <a:pt x="660" y="491"/>
                      <a:pt x="659" y="495"/>
                    </a:cubicBezTo>
                    <a:cubicBezTo>
                      <a:pt x="657" y="499"/>
                      <a:pt x="660" y="503"/>
                      <a:pt x="663" y="504"/>
                    </a:cubicBezTo>
                    <a:cubicBezTo>
                      <a:pt x="667" y="506"/>
                      <a:pt x="672" y="504"/>
                      <a:pt x="673" y="500"/>
                    </a:cubicBezTo>
                    <a:close/>
                    <a:moveTo>
                      <a:pt x="684" y="494"/>
                    </a:moveTo>
                    <a:cubicBezTo>
                      <a:pt x="685" y="491"/>
                      <a:pt x="683" y="488"/>
                      <a:pt x="681" y="487"/>
                    </a:cubicBezTo>
                    <a:cubicBezTo>
                      <a:pt x="678" y="486"/>
                      <a:pt x="675" y="488"/>
                      <a:pt x="675" y="490"/>
                    </a:cubicBezTo>
                    <a:cubicBezTo>
                      <a:pt x="674" y="493"/>
                      <a:pt x="675" y="496"/>
                      <a:pt x="678" y="497"/>
                    </a:cubicBezTo>
                    <a:cubicBezTo>
                      <a:pt x="680" y="498"/>
                      <a:pt x="683" y="496"/>
                      <a:pt x="684" y="494"/>
                    </a:cubicBezTo>
                    <a:close/>
                    <a:moveTo>
                      <a:pt x="570" y="469"/>
                    </a:moveTo>
                    <a:cubicBezTo>
                      <a:pt x="573" y="468"/>
                      <a:pt x="576" y="466"/>
                      <a:pt x="577" y="463"/>
                    </a:cubicBezTo>
                    <a:cubicBezTo>
                      <a:pt x="578" y="460"/>
                      <a:pt x="577" y="455"/>
                      <a:pt x="573" y="452"/>
                    </a:cubicBezTo>
                    <a:cubicBezTo>
                      <a:pt x="569" y="448"/>
                      <a:pt x="564" y="449"/>
                      <a:pt x="560" y="452"/>
                    </a:cubicBezTo>
                    <a:cubicBezTo>
                      <a:pt x="554" y="456"/>
                      <a:pt x="558" y="462"/>
                      <a:pt x="557" y="467"/>
                    </a:cubicBezTo>
                    <a:cubicBezTo>
                      <a:pt x="556" y="472"/>
                      <a:pt x="550" y="476"/>
                      <a:pt x="543" y="476"/>
                    </a:cubicBezTo>
                    <a:cubicBezTo>
                      <a:pt x="535" y="477"/>
                      <a:pt x="528" y="473"/>
                      <a:pt x="525" y="465"/>
                    </a:cubicBezTo>
                    <a:cubicBezTo>
                      <a:pt x="523" y="460"/>
                      <a:pt x="524" y="455"/>
                      <a:pt x="529" y="453"/>
                    </a:cubicBezTo>
                    <a:cubicBezTo>
                      <a:pt x="528" y="458"/>
                      <a:pt x="532" y="464"/>
                      <a:pt x="538" y="461"/>
                    </a:cubicBezTo>
                    <a:cubicBezTo>
                      <a:pt x="542" y="459"/>
                      <a:pt x="546" y="453"/>
                      <a:pt x="551" y="447"/>
                    </a:cubicBezTo>
                    <a:cubicBezTo>
                      <a:pt x="556" y="441"/>
                      <a:pt x="562" y="436"/>
                      <a:pt x="569" y="434"/>
                    </a:cubicBezTo>
                    <a:cubicBezTo>
                      <a:pt x="582" y="431"/>
                      <a:pt x="595" y="441"/>
                      <a:pt x="596" y="454"/>
                    </a:cubicBezTo>
                    <a:cubicBezTo>
                      <a:pt x="596" y="462"/>
                      <a:pt x="593" y="468"/>
                      <a:pt x="588" y="473"/>
                    </a:cubicBezTo>
                    <a:cubicBezTo>
                      <a:pt x="583" y="478"/>
                      <a:pt x="568" y="489"/>
                      <a:pt x="567" y="498"/>
                    </a:cubicBezTo>
                    <a:cubicBezTo>
                      <a:pt x="566" y="505"/>
                      <a:pt x="571" y="509"/>
                      <a:pt x="575" y="508"/>
                    </a:cubicBezTo>
                    <a:cubicBezTo>
                      <a:pt x="574" y="513"/>
                      <a:pt x="566" y="515"/>
                      <a:pt x="560" y="512"/>
                    </a:cubicBezTo>
                    <a:cubicBezTo>
                      <a:pt x="551" y="507"/>
                      <a:pt x="546" y="491"/>
                      <a:pt x="555" y="479"/>
                    </a:cubicBezTo>
                    <a:cubicBezTo>
                      <a:pt x="558" y="474"/>
                      <a:pt x="563" y="472"/>
                      <a:pt x="570" y="469"/>
                    </a:cubicBezTo>
                    <a:close/>
                    <a:moveTo>
                      <a:pt x="445" y="431"/>
                    </a:moveTo>
                    <a:cubicBezTo>
                      <a:pt x="446" y="428"/>
                      <a:pt x="448" y="427"/>
                      <a:pt x="450" y="427"/>
                    </a:cubicBezTo>
                    <a:cubicBezTo>
                      <a:pt x="452" y="428"/>
                      <a:pt x="454" y="430"/>
                      <a:pt x="453" y="432"/>
                    </a:cubicBezTo>
                    <a:cubicBezTo>
                      <a:pt x="453" y="434"/>
                      <a:pt x="451" y="436"/>
                      <a:pt x="449" y="435"/>
                    </a:cubicBezTo>
                    <a:cubicBezTo>
                      <a:pt x="446" y="435"/>
                      <a:pt x="445" y="433"/>
                      <a:pt x="445" y="431"/>
                    </a:cubicBezTo>
                    <a:close/>
                    <a:moveTo>
                      <a:pt x="445" y="422"/>
                    </a:moveTo>
                    <a:cubicBezTo>
                      <a:pt x="445" y="421"/>
                      <a:pt x="447" y="419"/>
                      <a:pt x="449" y="420"/>
                    </a:cubicBezTo>
                    <a:cubicBezTo>
                      <a:pt x="450" y="420"/>
                      <a:pt x="452" y="422"/>
                      <a:pt x="451" y="424"/>
                    </a:cubicBezTo>
                    <a:cubicBezTo>
                      <a:pt x="451" y="425"/>
                      <a:pt x="449" y="427"/>
                      <a:pt x="447" y="426"/>
                    </a:cubicBezTo>
                    <a:cubicBezTo>
                      <a:pt x="446" y="426"/>
                      <a:pt x="444" y="424"/>
                      <a:pt x="445" y="422"/>
                    </a:cubicBezTo>
                    <a:close/>
                    <a:moveTo>
                      <a:pt x="451" y="439"/>
                    </a:moveTo>
                    <a:cubicBezTo>
                      <a:pt x="451" y="436"/>
                      <a:pt x="455" y="434"/>
                      <a:pt x="458" y="434"/>
                    </a:cubicBezTo>
                    <a:cubicBezTo>
                      <a:pt x="462" y="435"/>
                      <a:pt x="464" y="438"/>
                      <a:pt x="463" y="442"/>
                    </a:cubicBezTo>
                    <a:cubicBezTo>
                      <a:pt x="463" y="445"/>
                      <a:pt x="459" y="448"/>
                      <a:pt x="456" y="447"/>
                    </a:cubicBezTo>
                    <a:cubicBezTo>
                      <a:pt x="452" y="446"/>
                      <a:pt x="450" y="443"/>
                      <a:pt x="451" y="439"/>
                    </a:cubicBezTo>
                    <a:close/>
                    <a:moveTo>
                      <a:pt x="570" y="467"/>
                    </a:moveTo>
                    <a:cubicBezTo>
                      <a:pt x="575" y="465"/>
                      <a:pt x="577" y="460"/>
                      <a:pt x="574" y="456"/>
                    </a:cubicBezTo>
                    <a:cubicBezTo>
                      <a:pt x="571" y="448"/>
                      <a:pt x="560" y="452"/>
                      <a:pt x="559" y="458"/>
                    </a:cubicBezTo>
                    <a:cubicBezTo>
                      <a:pt x="558" y="464"/>
                      <a:pt x="561" y="467"/>
                      <a:pt x="556" y="473"/>
                    </a:cubicBezTo>
                    <a:cubicBezTo>
                      <a:pt x="562" y="468"/>
                      <a:pt x="565" y="470"/>
                      <a:pt x="570" y="467"/>
                    </a:cubicBezTo>
                    <a:close/>
                    <a:moveTo>
                      <a:pt x="594" y="441"/>
                    </a:moveTo>
                    <a:cubicBezTo>
                      <a:pt x="590" y="434"/>
                      <a:pt x="581" y="430"/>
                      <a:pt x="575" y="431"/>
                    </a:cubicBezTo>
                    <a:cubicBezTo>
                      <a:pt x="573" y="423"/>
                      <a:pt x="587" y="413"/>
                      <a:pt x="596" y="421"/>
                    </a:cubicBezTo>
                    <a:cubicBezTo>
                      <a:pt x="602" y="427"/>
                      <a:pt x="601" y="438"/>
                      <a:pt x="594" y="441"/>
                    </a:cubicBezTo>
                    <a:close/>
                    <a:moveTo>
                      <a:pt x="484" y="496"/>
                    </a:moveTo>
                    <a:cubicBezTo>
                      <a:pt x="498" y="492"/>
                      <a:pt x="502" y="511"/>
                      <a:pt x="504" y="517"/>
                    </a:cubicBezTo>
                    <a:cubicBezTo>
                      <a:pt x="507" y="522"/>
                      <a:pt x="509" y="525"/>
                      <a:pt x="513" y="526"/>
                    </a:cubicBezTo>
                    <a:cubicBezTo>
                      <a:pt x="508" y="528"/>
                      <a:pt x="493" y="526"/>
                      <a:pt x="487" y="523"/>
                    </a:cubicBezTo>
                    <a:cubicBezTo>
                      <a:pt x="479" y="518"/>
                      <a:pt x="474" y="509"/>
                      <a:pt x="480" y="499"/>
                    </a:cubicBezTo>
                    <a:cubicBezTo>
                      <a:pt x="481" y="504"/>
                      <a:pt x="486" y="511"/>
                      <a:pt x="491" y="513"/>
                    </a:cubicBezTo>
                    <a:cubicBezTo>
                      <a:pt x="489" y="511"/>
                      <a:pt x="484" y="503"/>
                      <a:pt x="484" y="496"/>
                    </a:cubicBezTo>
                    <a:close/>
                    <a:moveTo>
                      <a:pt x="584" y="403"/>
                    </a:moveTo>
                    <a:cubicBezTo>
                      <a:pt x="553" y="414"/>
                      <a:pt x="530" y="399"/>
                      <a:pt x="514" y="398"/>
                    </a:cubicBezTo>
                    <a:cubicBezTo>
                      <a:pt x="497" y="398"/>
                      <a:pt x="497" y="418"/>
                      <a:pt x="515" y="423"/>
                    </a:cubicBezTo>
                    <a:cubicBezTo>
                      <a:pt x="535" y="428"/>
                      <a:pt x="563" y="418"/>
                      <a:pt x="584" y="403"/>
                    </a:cubicBezTo>
                    <a:close/>
                    <a:moveTo>
                      <a:pt x="694" y="464"/>
                    </a:moveTo>
                    <a:cubicBezTo>
                      <a:pt x="691" y="466"/>
                      <a:pt x="688" y="468"/>
                      <a:pt x="685" y="469"/>
                    </a:cubicBezTo>
                    <a:cubicBezTo>
                      <a:pt x="674" y="474"/>
                      <a:pt x="662" y="474"/>
                      <a:pt x="650" y="468"/>
                    </a:cubicBezTo>
                    <a:cubicBezTo>
                      <a:pt x="638" y="460"/>
                      <a:pt x="630" y="445"/>
                      <a:pt x="635" y="431"/>
                    </a:cubicBezTo>
                    <a:cubicBezTo>
                      <a:pt x="637" y="425"/>
                      <a:pt x="641" y="420"/>
                      <a:pt x="646" y="417"/>
                    </a:cubicBezTo>
                    <a:cubicBezTo>
                      <a:pt x="650" y="415"/>
                      <a:pt x="654" y="415"/>
                      <a:pt x="658" y="416"/>
                    </a:cubicBezTo>
                    <a:cubicBezTo>
                      <a:pt x="663" y="417"/>
                      <a:pt x="667" y="421"/>
                      <a:pt x="668" y="426"/>
                    </a:cubicBezTo>
                    <a:cubicBezTo>
                      <a:pt x="669" y="430"/>
                      <a:pt x="668" y="434"/>
                      <a:pt x="666" y="437"/>
                    </a:cubicBezTo>
                    <a:cubicBezTo>
                      <a:pt x="662" y="442"/>
                      <a:pt x="654" y="444"/>
                      <a:pt x="648" y="439"/>
                    </a:cubicBezTo>
                    <a:cubicBezTo>
                      <a:pt x="642" y="435"/>
                      <a:pt x="641" y="427"/>
                      <a:pt x="645" y="421"/>
                    </a:cubicBezTo>
                    <a:cubicBezTo>
                      <a:pt x="649" y="417"/>
                      <a:pt x="655" y="415"/>
                      <a:pt x="660" y="417"/>
                    </a:cubicBezTo>
                    <a:cubicBezTo>
                      <a:pt x="659" y="417"/>
                      <a:pt x="659" y="416"/>
                      <a:pt x="658" y="416"/>
                    </a:cubicBezTo>
                    <a:cubicBezTo>
                      <a:pt x="654" y="415"/>
                      <a:pt x="650" y="416"/>
                      <a:pt x="647" y="418"/>
                    </a:cubicBezTo>
                    <a:cubicBezTo>
                      <a:pt x="642" y="421"/>
                      <a:pt x="638" y="425"/>
                      <a:pt x="636" y="431"/>
                    </a:cubicBezTo>
                    <a:cubicBezTo>
                      <a:pt x="631" y="444"/>
                      <a:pt x="639" y="459"/>
                      <a:pt x="651" y="466"/>
                    </a:cubicBezTo>
                    <a:cubicBezTo>
                      <a:pt x="663" y="472"/>
                      <a:pt x="675" y="471"/>
                      <a:pt x="686" y="466"/>
                    </a:cubicBezTo>
                    <a:cubicBezTo>
                      <a:pt x="689" y="464"/>
                      <a:pt x="691" y="463"/>
                      <a:pt x="693" y="461"/>
                    </a:cubicBezTo>
                    <a:lnTo>
                      <a:pt x="694" y="464"/>
                    </a:lnTo>
                    <a:close/>
                    <a:moveTo>
                      <a:pt x="708" y="414"/>
                    </a:moveTo>
                    <a:cubicBezTo>
                      <a:pt x="720" y="405"/>
                      <a:pt x="736" y="403"/>
                      <a:pt x="750" y="414"/>
                    </a:cubicBezTo>
                    <a:cubicBezTo>
                      <a:pt x="754" y="418"/>
                      <a:pt x="758" y="422"/>
                      <a:pt x="760" y="428"/>
                    </a:cubicBezTo>
                    <a:cubicBezTo>
                      <a:pt x="761" y="433"/>
                      <a:pt x="761" y="438"/>
                      <a:pt x="759" y="442"/>
                    </a:cubicBezTo>
                    <a:cubicBezTo>
                      <a:pt x="757" y="448"/>
                      <a:pt x="752" y="452"/>
                      <a:pt x="745" y="453"/>
                    </a:cubicBezTo>
                    <a:cubicBezTo>
                      <a:pt x="741" y="454"/>
                      <a:pt x="738" y="453"/>
                      <a:pt x="735" y="451"/>
                    </a:cubicBezTo>
                    <a:cubicBezTo>
                      <a:pt x="730" y="447"/>
                      <a:pt x="729" y="441"/>
                      <a:pt x="731" y="436"/>
                    </a:cubicBezTo>
                    <a:cubicBezTo>
                      <a:pt x="731" y="433"/>
                      <a:pt x="733" y="431"/>
                      <a:pt x="735" y="429"/>
                    </a:cubicBezTo>
                    <a:cubicBezTo>
                      <a:pt x="740" y="426"/>
                      <a:pt x="747" y="428"/>
                      <a:pt x="750" y="433"/>
                    </a:cubicBezTo>
                    <a:cubicBezTo>
                      <a:pt x="753" y="438"/>
                      <a:pt x="752" y="444"/>
                      <a:pt x="747" y="447"/>
                    </a:cubicBezTo>
                    <a:cubicBezTo>
                      <a:pt x="742" y="451"/>
                      <a:pt x="735" y="449"/>
                      <a:pt x="732" y="444"/>
                    </a:cubicBezTo>
                    <a:cubicBezTo>
                      <a:pt x="731" y="443"/>
                      <a:pt x="730" y="441"/>
                      <a:pt x="730" y="439"/>
                    </a:cubicBezTo>
                    <a:cubicBezTo>
                      <a:pt x="730" y="439"/>
                      <a:pt x="730" y="439"/>
                      <a:pt x="730" y="439"/>
                    </a:cubicBezTo>
                    <a:cubicBezTo>
                      <a:pt x="730" y="444"/>
                      <a:pt x="732" y="448"/>
                      <a:pt x="735" y="450"/>
                    </a:cubicBezTo>
                    <a:cubicBezTo>
                      <a:pt x="738" y="453"/>
                      <a:pt x="742" y="453"/>
                      <a:pt x="745" y="453"/>
                    </a:cubicBezTo>
                    <a:cubicBezTo>
                      <a:pt x="751" y="451"/>
                      <a:pt x="756" y="448"/>
                      <a:pt x="758" y="442"/>
                    </a:cubicBezTo>
                    <a:cubicBezTo>
                      <a:pt x="760" y="437"/>
                      <a:pt x="760" y="433"/>
                      <a:pt x="758" y="429"/>
                    </a:cubicBezTo>
                    <a:cubicBezTo>
                      <a:pt x="756" y="423"/>
                      <a:pt x="753" y="419"/>
                      <a:pt x="748" y="415"/>
                    </a:cubicBezTo>
                    <a:cubicBezTo>
                      <a:pt x="735" y="405"/>
                      <a:pt x="720" y="407"/>
                      <a:pt x="709" y="417"/>
                    </a:cubicBezTo>
                    <a:lnTo>
                      <a:pt x="708" y="414"/>
                    </a:lnTo>
                    <a:close/>
                    <a:moveTo>
                      <a:pt x="965" y="338"/>
                    </a:moveTo>
                    <a:cubicBezTo>
                      <a:pt x="968" y="340"/>
                      <a:pt x="969" y="344"/>
                      <a:pt x="967" y="346"/>
                    </a:cubicBezTo>
                    <a:cubicBezTo>
                      <a:pt x="965" y="349"/>
                      <a:pt x="961" y="350"/>
                      <a:pt x="958" y="348"/>
                    </a:cubicBezTo>
                    <a:cubicBezTo>
                      <a:pt x="955" y="346"/>
                      <a:pt x="954" y="342"/>
                      <a:pt x="956" y="339"/>
                    </a:cubicBezTo>
                    <a:cubicBezTo>
                      <a:pt x="958" y="336"/>
                      <a:pt x="962" y="336"/>
                      <a:pt x="965" y="338"/>
                    </a:cubicBezTo>
                    <a:close/>
                    <a:moveTo>
                      <a:pt x="977" y="342"/>
                    </a:moveTo>
                    <a:cubicBezTo>
                      <a:pt x="979" y="343"/>
                      <a:pt x="979" y="347"/>
                      <a:pt x="978" y="349"/>
                    </a:cubicBezTo>
                    <a:cubicBezTo>
                      <a:pt x="976" y="351"/>
                      <a:pt x="973" y="352"/>
                      <a:pt x="971" y="350"/>
                    </a:cubicBezTo>
                    <a:cubicBezTo>
                      <a:pt x="969" y="348"/>
                      <a:pt x="968" y="345"/>
                      <a:pt x="970" y="343"/>
                    </a:cubicBezTo>
                    <a:cubicBezTo>
                      <a:pt x="971" y="341"/>
                      <a:pt x="974" y="340"/>
                      <a:pt x="977" y="342"/>
                    </a:cubicBezTo>
                    <a:close/>
                    <a:moveTo>
                      <a:pt x="949" y="339"/>
                    </a:moveTo>
                    <a:cubicBezTo>
                      <a:pt x="954" y="343"/>
                      <a:pt x="955" y="349"/>
                      <a:pt x="952" y="353"/>
                    </a:cubicBezTo>
                    <a:cubicBezTo>
                      <a:pt x="949" y="358"/>
                      <a:pt x="943" y="359"/>
                      <a:pt x="938" y="356"/>
                    </a:cubicBezTo>
                    <a:cubicBezTo>
                      <a:pt x="934" y="352"/>
                      <a:pt x="933" y="346"/>
                      <a:pt x="936" y="342"/>
                    </a:cubicBezTo>
                    <a:cubicBezTo>
                      <a:pt x="939" y="337"/>
                      <a:pt x="945" y="336"/>
                      <a:pt x="949" y="339"/>
                    </a:cubicBezTo>
                    <a:close/>
                    <a:moveTo>
                      <a:pt x="947" y="586"/>
                    </a:moveTo>
                    <a:cubicBezTo>
                      <a:pt x="962" y="580"/>
                      <a:pt x="976" y="561"/>
                      <a:pt x="976" y="544"/>
                    </a:cubicBezTo>
                    <a:cubicBezTo>
                      <a:pt x="977" y="528"/>
                      <a:pt x="962" y="523"/>
                      <a:pt x="958" y="540"/>
                    </a:cubicBezTo>
                    <a:cubicBezTo>
                      <a:pt x="955" y="554"/>
                      <a:pt x="958" y="576"/>
                      <a:pt x="947" y="586"/>
                    </a:cubicBezTo>
                    <a:close/>
                    <a:moveTo>
                      <a:pt x="765" y="482"/>
                    </a:moveTo>
                    <a:cubicBezTo>
                      <a:pt x="747" y="500"/>
                      <a:pt x="738" y="535"/>
                      <a:pt x="750" y="551"/>
                    </a:cubicBezTo>
                    <a:cubicBezTo>
                      <a:pt x="764" y="567"/>
                      <a:pt x="780" y="554"/>
                      <a:pt x="768" y="539"/>
                    </a:cubicBezTo>
                    <a:cubicBezTo>
                      <a:pt x="762" y="532"/>
                      <a:pt x="752" y="506"/>
                      <a:pt x="765" y="482"/>
                    </a:cubicBezTo>
                    <a:close/>
                    <a:moveTo>
                      <a:pt x="753" y="488"/>
                    </a:moveTo>
                    <a:cubicBezTo>
                      <a:pt x="748" y="496"/>
                      <a:pt x="740" y="500"/>
                      <a:pt x="731" y="503"/>
                    </a:cubicBezTo>
                    <a:cubicBezTo>
                      <a:pt x="712" y="507"/>
                      <a:pt x="686" y="498"/>
                      <a:pt x="673" y="511"/>
                    </a:cubicBezTo>
                    <a:cubicBezTo>
                      <a:pt x="667" y="516"/>
                      <a:pt x="664" y="525"/>
                      <a:pt x="667" y="533"/>
                    </a:cubicBezTo>
                    <a:cubicBezTo>
                      <a:pt x="669" y="537"/>
                      <a:pt x="673" y="540"/>
                      <a:pt x="678" y="539"/>
                    </a:cubicBezTo>
                    <a:cubicBezTo>
                      <a:pt x="675" y="538"/>
                      <a:pt x="672" y="532"/>
                      <a:pt x="674" y="526"/>
                    </a:cubicBezTo>
                    <a:cubicBezTo>
                      <a:pt x="676" y="522"/>
                      <a:pt x="683" y="519"/>
                      <a:pt x="688" y="520"/>
                    </a:cubicBezTo>
                    <a:cubicBezTo>
                      <a:pt x="707" y="523"/>
                      <a:pt x="725" y="528"/>
                      <a:pt x="741" y="513"/>
                    </a:cubicBezTo>
                    <a:cubicBezTo>
                      <a:pt x="747" y="507"/>
                      <a:pt x="751" y="499"/>
                      <a:pt x="753" y="488"/>
                    </a:cubicBezTo>
                    <a:close/>
                    <a:moveTo>
                      <a:pt x="840" y="266"/>
                    </a:moveTo>
                    <a:cubicBezTo>
                      <a:pt x="837" y="281"/>
                      <a:pt x="818" y="274"/>
                      <a:pt x="811" y="273"/>
                    </a:cubicBezTo>
                    <a:cubicBezTo>
                      <a:pt x="806" y="272"/>
                      <a:pt x="802" y="273"/>
                      <a:pt x="799" y="276"/>
                    </a:cubicBezTo>
                    <a:cubicBezTo>
                      <a:pt x="800" y="270"/>
                      <a:pt x="810" y="259"/>
                      <a:pt x="816" y="255"/>
                    </a:cubicBezTo>
                    <a:cubicBezTo>
                      <a:pt x="824" y="250"/>
                      <a:pt x="834" y="251"/>
                      <a:pt x="840" y="262"/>
                    </a:cubicBezTo>
                    <a:cubicBezTo>
                      <a:pt x="835" y="260"/>
                      <a:pt x="827" y="260"/>
                      <a:pt x="822" y="264"/>
                    </a:cubicBezTo>
                    <a:cubicBezTo>
                      <a:pt x="825" y="263"/>
                      <a:pt x="834" y="263"/>
                      <a:pt x="840" y="266"/>
                    </a:cubicBezTo>
                    <a:close/>
                    <a:moveTo>
                      <a:pt x="1060" y="460"/>
                    </a:moveTo>
                    <a:cubicBezTo>
                      <a:pt x="1062" y="463"/>
                      <a:pt x="1066" y="465"/>
                      <a:pt x="1069" y="462"/>
                    </a:cubicBezTo>
                    <a:cubicBezTo>
                      <a:pt x="1070" y="461"/>
                      <a:pt x="1070" y="459"/>
                      <a:pt x="1069" y="458"/>
                    </a:cubicBezTo>
                    <a:cubicBezTo>
                      <a:pt x="1068" y="457"/>
                      <a:pt x="1067" y="458"/>
                      <a:pt x="1067" y="458"/>
                    </a:cubicBezTo>
                    <a:cubicBezTo>
                      <a:pt x="1066" y="457"/>
                      <a:pt x="1066" y="457"/>
                      <a:pt x="1067" y="456"/>
                    </a:cubicBezTo>
                    <a:cubicBezTo>
                      <a:pt x="1068" y="454"/>
                      <a:pt x="1072" y="453"/>
                      <a:pt x="1075" y="455"/>
                    </a:cubicBezTo>
                    <a:cubicBezTo>
                      <a:pt x="1077" y="457"/>
                      <a:pt x="1079" y="460"/>
                      <a:pt x="1078" y="464"/>
                    </a:cubicBezTo>
                    <a:cubicBezTo>
                      <a:pt x="1076" y="467"/>
                      <a:pt x="1073" y="469"/>
                      <a:pt x="1072" y="472"/>
                    </a:cubicBezTo>
                    <a:cubicBezTo>
                      <a:pt x="1071" y="475"/>
                      <a:pt x="1073" y="478"/>
                      <a:pt x="1075" y="479"/>
                    </a:cubicBezTo>
                    <a:cubicBezTo>
                      <a:pt x="1071" y="479"/>
                      <a:pt x="1070" y="479"/>
                      <a:pt x="1067" y="482"/>
                    </a:cubicBezTo>
                    <a:cubicBezTo>
                      <a:pt x="1065" y="485"/>
                      <a:pt x="1060" y="496"/>
                      <a:pt x="1048" y="491"/>
                    </a:cubicBezTo>
                    <a:cubicBezTo>
                      <a:pt x="1054" y="496"/>
                      <a:pt x="1062" y="496"/>
                      <a:pt x="1069" y="494"/>
                    </a:cubicBezTo>
                    <a:cubicBezTo>
                      <a:pt x="1077" y="492"/>
                      <a:pt x="1083" y="485"/>
                      <a:pt x="1085" y="478"/>
                    </a:cubicBezTo>
                    <a:cubicBezTo>
                      <a:pt x="1088" y="469"/>
                      <a:pt x="1083" y="456"/>
                      <a:pt x="1075" y="451"/>
                    </a:cubicBezTo>
                    <a:cubicBezTo>
                      <a:pt x="1070" y="449"/>
                      <a:pt x="1063" y="448"/>
                      <a:pt x="1060" y="453"/>
                    </a:cubicBezTo>
                    <a:cubicBezTo>
                      <a:pt x="1059" y="455"/>
                      <a:pt x="1059" y="457"/>
                      <a:pt x="1060" y="460"/>
                    </a:cubicBezTo>
                    <a:close/>
                    <a:moveTo>
                      <a:pt x="1068" y="505"/>
                    </a:moveTo>
                    <a:cubicBezTo>
                      <a:pt x="1085" y="517"/>
                      <a:pt x="1091" y="534"/>
                      <a:pt x="1097" y="543"/>
                    </a:cubicBezTo>
                    <a:cubicBezTo>
                      <a:pt x="1103" y="552"/>
                      <a:pt x="1112" y="548"/>
                      <a:pt x="1108" y="536"/>
                    </a:cubicBezTo>
                    <a:cubicBezTo>
                      <a:pt x="1103" y="523"/>
                      <a:pt x="1078" y="507"/>
                      <a:pt x="1068" y="505"/>
                    </a:cubicBezTo>
                    <a:close/>
                    <a:moveTo>
                      <a:pt x="881" y="249"/>
                    </a:moveTo>
                    <a:cubicBezTo>
                      <a:pt x="879" y="249"/>
                      <a:pt x="877" y="250"/>
                      <a:pt x="876" y="252"/>
                    </a:cubicBezTo>
                    <a:cubicBezTo>
                      <a:pt x="876" y="254"/>
                      <a:pt x="877" y="256"/>
                      <a:pt x="879" y="257"/>
                    </a:cubicBezTo>
                    <a:cubicBezTo>
                      <a:pt x="881" y="257"/>
                      <a:pt x="884" y="256"/>
                      <a:pt x="884" y="254"/>
                    </a:cubicBezTo>
                    <a:cubicBezTo>
                      <a:pt x="884" y="252"/>
                      <a:pt x="883" y="250"/>
                      <a:pt x="881" y="249"/>
                    </a:cubicBezTo>
                    <a:close/>
                    <a:moveTo>
                      <a:pt x="869" y="224"/>
                    </a:moveTo>
                    <a:cubicBezTo>
                      <a:pt x="865" y="223"/>
                      <a:pt x="861" y="225"/>
                      <a:pt x="861" y="229"/>
                    </a:cubicBezTo>
                    <a:cubicBezTo>
                      <a:pt x="860" y="233"/>
                      <a:pt x="862" y="237"/>
                      <a:pt x="866" y="238"/>
                    </a:cubicBezTo>
                    <a:cubicBezTo>
                      <a:pt x="870" y="239"/>
                      <a:pt x="874" y="236"/>
                      <a:pt x="875" y="233"/>
                    </a:cubicBezTo>
                    <a:cubicBezTo>
                      <a:pt x="876" y="229"/>
                      <a:pt x="873" y="225"/>
                      <a:pt x="869" y="224"/>
                    </a:cubicBezTo>
                    <a:close/>
                    <a:moveTo>
                      <a:pt x="878" y="237"/>
                    </a:moveTo>
                    <a:cubicBezTo>
                      <a:pt x="875" y="236"/>
                      <a:pt x="872" y="238"/>
                      <a:pt x="872" y="241"/>
                    </a:cubicBezTo>
                    <a:cubicBezTo>
                      <a:pt x="871" y="244"/>
                      <a:pt x="873" y="247"/>
                      <a:pt x="876" y="247"/>
                    </a:cubicBezTo>
                    <a:cubicBezTo>
                      <a:pt x="879" y="248"/>
                      <a:pt x="881" y="246"/>
                      <a:pt x="882" y="243"/>
                    </a:cubicBezTo>
                    <a:cubicBezTo>
                      <a:pt x="883" y="240"/>
                      <a:pt x="881" y="238"/>
                      <a:pt x="878" y="237"/>
                    </a:cubicBezTo>
                    <a:close/>
                    <a:moveTo>
                      <a:pt x="844" y="227"/>
                    </a:moveTo>
                    <a:cubicBezTo>
                      <a:pt x="862" y="219"/>
                      <a:pt x="848" y="197"/>
                      <a:pt x="846" y="189"/>
                    </a:cubicBezTo>
                    <a:cubicBezTo>
                      <a:pt x="843" y="182"/>
                      <a:pt x="843" y="177"/>
                      <a:pt x="846" y="172"/>
                    </a:cubicBezTo>
                    <a:cubicBezTo>
                      <a:pt x="839" y="176"/>
                      <a:pt x="827" y="190"/>
                      <a:pt x="824" y="199"/>
                    </a:cubicBezTo>
                    <a:cubicBezTo>
                      <a:pt x="820" y="211"/>
                      <a:pt x="823" y="224"/>
                      <a:pt x="838" y="229"/>
                    </a:cubicBezTo>
                    <a:cubicBezTo>
                      <a:pt x="835" y="222"/>
                      <a:pt x="833" y="212"/>
                      <a:pt x="836" y="205"/>
                    </a:cubicBezTo>
                    <a:cubicBezTo>
                      <a:pt x="836" y="209"/>
                      <a:pt x="839" y="220"/>
                      <a:pt x="844" y="227"/>
                    </a:cubicBezTo>
                    <a:close/>
                    <a:moveTo>
                      <a:pt x="825" y="235"/>
                    </a:moveTo>
                    <a:cubicBezTo>
                      <a:pt x="797" y="210"/>
                      <a:pt x="746" y="215"/>
                      <a:pt x="731" y="242"/>
                    </a:cubicBezTo>
                    <a:cubicBezTo>
                      <a:pt x="719" y="264"/>
                      <a:pt x="740" y="274"/>
                      <a:pt x="754" y="257"/>
                    </a:cubicBezTo>
                    <a:cubicBezTo>
                      <a:pt x="764" y="245"/>
                      <a:pt x="791" y="216"/>
                      <a:pt x="825" y="235"/>
                    </a:cubicBezTo>
                    <a:close/>
                    <a:moveTo>
                      <a:pt x="812" y="550"/>
                    </a:moveTo>
                    <a:cubicBezTo>
                      <a:pt x="811" y="552"/>
                      <a:pt x="811" y="555"/>
                      <a:pt x="813" y="557"/>
                    </a:cubicBezTo>
                    <a:cubicBezTo>
                      <a:pt x="815" y="558"/>
                      <a:pt x="818" y="558"/>
                      <a:pt x="820" y="556"/>
                    </a:cubicBezTo>
                    <a:cubicBezTo>
                      <a:pt x="821" y="554"/>
                      <a:pt x="821" y="551"/>
                      <a:pt x="819" y="549"/>
                    </a:cubicBezTo>
                    <a:cubicBezTo>
                      <a:pt x="817" y="548"/>
                      <a:pt x="814" y="548"/>
                      <a:pt x="812" y="550"/>
                    </a:cubicBezTo>
                    <a:close/>
                    <a:moveTo>
                      <a:pt x="799" y="546"/>
                    </a:moveTo>
                    <a:cubicBezTo>
                      <a:pt x="797" y="548"/>
                      <a:pt x="798" y="552"/>
                      <a:pt x="800" y="554"/>
                    </a:cubicBezTo>
                    <a:cubicBezTo>
                      <a:pt x="803" y="556"/>
                      <a:pt x="806" y="555"/>
                      <a:pt x="808" y="553"/>
                    </a:cubicBezTo>
                    <a:cubicBezTo>
                      <a:pt x="810" y="550"/>
                      <a:pt x="810" y="547"/>
                      <a:pt x="807" y="545"/>
                    </a:cubicBezTo>
                    <a:cubicBezTo>
                      <a:pt x="805" y="543"/>
                      <a:pt x="801" y="543"/>
                      <a:pt x="799" y="546"/>
                    </a:cubicBezTo>
                    <a:close/>
                    <a:moveTo>
                      <a:pt x="784" y="537"/>
                    </a:moveTo>
                    <a:cubicBezTo>
                      <a:pt x="781" y="541"/>
                      <a:pt x="782" y="545"/>
                      <a:pt x="785" y="548"/>
                    </a:cubicBezTo>
                    <a:cubicBezTo>
                      <a:pt x="789" y="551"/>
                      <a:pt x="793" y="550"/>
                      <a:pt x="796" y="546"/>
                    </a:cubicBezTo>
                    <a:cubicBezTo>
                      <a:pt x="799" y="543"/>
                      <a:pt x="798" y="538"/>
                      <a:pt x="795" y="536"/>
                    </a:cubicBezTo>
                    <a:cubicBezTo>
                      <a:pt x="791" y="533"/>
                      <a:pt x="786" y="534"/>
                      <a:pt x="784" y="537"/>
                    </a:cubicBezTo>
                    <a:close/>
                    <a:moveTo>
                      <a:pt x="821" y="487"/>
                    </a:moveTo>
                    <a:cubicBezTo>
                      <a:pt x="829" y="486"/>
                      <a:pt x="838" y="489"/>
                      <a:pt x="844" y="497"/>
                    </a:cubicBezTo>
                    <a:cubicBezTo>
                      <a:pt x="854" y="510"/>
                      <a:pt x="850" y="525"/>
                      <a:pt x="838" y="535"/>
                    </a:cubicBezTo>
                    <a:cubicBezTo>
                      <a:pt x="816" y="553"/>
                      <a:pt x="837" y="580"/>
                      <a:pt x="862" y="560"/>
                    </a:cubicBezTo>
                    <a:cubicBezTo>
                      <a:pt x="874" y="551"/>
                      <a:pt x="877" y="533"/>
                      <a:pt x="875" y="520"/>
                    </a:cubicBezTo>
                    <a:cubicBezTo>
                      <a:pt x="870" y="496"/>
                      <a:pt x="843" y="475"/>
                      <a:pt x="821" y="487"/>
                    </a:cubicBezTo>
                    <a:close/>
                    <a:moveTo>
                      <a:pt x="897" y="535"/>
                    </a:moveTo>
                    <a:cubicBezTo>
                      <a:pt x="927" y="494"/>
                      <a:pt x="997" y="485"/>
                      <a:pt x="1025" y="516"/>
                    </a:cubicBezTo>
                    <a:cubicBezTo>
                      <a:pt x="1048" y="542"/>
                      <a:pt x="1023" y="561"/>
                      <a:pt x="999" y="543"/>
                    </a:cubicBezTo>
                    <a:cubicBezTo>
                      <a:pt x="982" y="530"/>
                      <a:pt x="938" y="500"/>
                      <a:pt x="897" y="535"/>
                    </a:cubicBezTo>
                    <a:close/>
                    <a:moveTo>
                      <a:pt x="898" y="517"/>
                    </a:moveTo>
                    <a:cubicBezTo>
                      <a:pt x="910" y="470"/>
                      <a:pt x="924" y="458"/>
                      <a:pt x="950" y="432"/>
                    </a:cubicBezTo>
                    <a:cubicBezTo>
                      <a:pt x="957" y="424"/>
                      <a:pt x="961" y="414"/>
                      <a:pt x="961" y="406"/>
                    </a:cubicBezTo>
                    <a:cubicBezTo>
                      <a:pt x="961" y="394"/>
                      <a:pt x="955" y="383"/>
                      <a:pt x="949" y="378"/>
                    </a:cubicBezTo>
                    <a:cubicBezTo>
                      <a:pt x="968" y="376"/>
                      <a:pt x="978" y="401"/>
                      <a:pt x="980" y="411"/>
                    </a:cubicBezTo>
                    <a:cubicBezTo>
                      <a:pt x="983" y="431"/>
                      <a:pt x="974" y="454"/>
                      <a:pt x="958" y="468"/>
                    </a:cubicBezTo>
                    <a:cubicBezTo>
                      <a:pt x="941" y="484"/>
                      <a:pt x="914" y="498"/>
                      <a:pt x="898" y="517"/>
                    </a:cubicBezTo>
                    <a:close/>
                    <a:moveTo>
                      <a:pt x="881" y="468"/>
                    </a:moveTo>
                    <a:cubicBezTo>
                      <a:pt x="880" y="457"/>
                      <a:pt x="873" y="446"/>
                      <a:pt x="867" y="438"/>
                    </a:cubicBezTo>
                    <a:cubicBezTo>
                      <a:pt x="859" y="429"/>
                      <a:pt x="842" y="420"/>
                      <a:pt x="830" y="425"/>
                    </a:cubicBezTo>
                    <a:cubicBezTo>
                      <a:pt x="825" y="412"/>
                      <a:pt x="814" y="406"/>
                      <a:pt x="804" y="400"/>
                    </a:cubicBezTo>
                    <a:cubicBezTo>
                      <a:pt x="789" y="393"/>
                      <a:pt x="777" y="380"/>
                      <a:pt x="782" y="367"/>
                    </a:cubicBezTo>
                    <a:cubicBezTo>
                      <a:pt x="768" y="376"/>
                      <a:pt x="775" y="404"/>
                      <a:pt x="785" y="415"/>
                    </a:cubicBezTo>
                    <a:cubicBezTo>
                      <a:pt x="799" y="431"/>
                      <a:pt x="820" y="434"/>
                      <a:pt x="843" y="439"/>
                    </a:cubicBezTo>
                    <a:cubicBezTo>
                      <a:pt x="855" y="442"/>
                      <a:pt x="870" y="450"/>
                      <a:pt x="881" y="468"/>
                    </a:cubicBezTo>
                    <a:close/>
                    <a:moveTo>
                      <a:pt x="743" y="205"/>
                    </a:moveTo>
                    <a:cubicBezTo>
                      <a:pt x="729" y="210"/>
                      <a:pt x="702" y="225"/>
                      <a:pt x="701" y="245"/>
                    </a:cubicBezTo>
                    <a:cubicBezTo>
                      <a:pt x="700" y="245"/>
                      <a:pt x="697" y="247"/>
                      <a:pt x="696" y="250"/>
                    </a:cubicBezTo>
                    <a:cubicBezTo>
                      <a:pt x="694" y="238"/>
                      <a:pt x="702" y="226"/>
                      <a:pt x="713" y="218"/>
                    </a:cubicBezTo>
                    <a:cubicBezTo>
                      <a:pt x="723" y="210"/>
                      <a:pt x="734" y="206"/>
                      <a:pt x="743" y="205"/>
                    </a:cubicBezTo>
                    <a:close/>
                    <a:moveTo>
                      <a:pt x="730" y="276"/>
                    </a:moveTo>
                    <a:cubicBezTo>
                      <a:pt x="728" y="277"/>
                      <a:pt x="727" y="281"/>
                      <a:pt x="729" y="284"/>
                    </a:cubicBezTo>
                    <a:cubicBezTo>
                      <a:pt x="730" y="287"/>
                      <a:pt x="734" y="288"/>
                      <a:pt x="737" y="286"/>
                    </a:cubicBezTo>
                    <a:cubicBezTo>
                      <a:pt x="740" y="284"/>
                      <a:pt x="741" y="280"/>
                      <a:pt x="739" y="277"/>
                    </a:cubicBezTo>
                    <a:cubicBezTo>
                      <a:pt x="737" y="275"/>
                      <a:pt x="733" y="274"/>
                      <a:pt x="730" y="276"/>
                    </a:cubicBezTo>
                    <a:close/>
                    <a:moveTo>
                      <a:pt x="716" y="264"/>
                    </a:moveTo>
                    <a:cubicBezTo>
                      <a:pt x="712" y="266"/>
                      <a:pt x="711" y="271"/>
                      <a:pt x="713" y="275"/>
                    </a:cubicBezTo>
                    <a:cubicBezTo>
                      <a:pt x="716" y="278"/>
                      <a:pt x="721" y="279"/>
                      <a:pt x="724" y="277"/>
                    </a:cubicBezTo>
                    <a:cubicBezTo>
                      <a:pt x="728" y="275"/>
                      <a:pt x="729" y="270"/>
                      <a:pt x="726" y="266"/>
                    </a:cubicBezTo>
                    <a:cubicBezTo>
                      <a:pt x="724" y="263"/>
                      <a:pt x="719" y="262"/>
                      <a:pt x="716" y="264"/>
                    </a:cubicBezTo>
                    <a:close/>
                    <a:moveTo>
                      <a:pt x="700" y="246"/>
                    </a:moveTo>
                    <a:cubicBezTo>
                      <a:pt x="696" y="249"/>
                      <a:pt x="694" y="256"/>
                      <a:pt x="697" y="260"/>
                    </a:cubicBezTo>
                    <a:cubicBezTo>
                      <a:pt x="700" y="265"/>
                      <a:pt x="707" y="267"/>
                      <a:pt x="711" y="263"/>
                    </a:cubicBezTo>
                    <a:cubicBezTo>
                      <a:pt x="716" y="260"/>
                      <a:pt x="718" y="254"/>
                      <a:pt x="714" y="249"/>
                    </a:cubicBezTo>
                    <a:cubicBezTo>
                      <a:pt x="711" y="245"/>
                      <a:pt x="705" y="243"/>
                      <a:pt x="700" y="246"/>
                    </a:cubicBezTo>
                    <a:close/>
                    <a:moveTo>
                      <a:pt x="721" y="171"/>
                    </a:moveTo>
                    <a:cubicBezTo>
                      <a:pt x="718" y="173"/>
                      <a:pt x="717" y="178"/>
                      <a:pt x="719" y="181"/>
                    </a:cubicBezTo>
                    <a:cubicBezTo>
                      <a:pt x="721" y="185"/>
                      <a:pt x="726" y="186"/>
                      <a:pt x="729" y="184"/>
                    </a:cubicBezTo>
                    <a:cubicBezTo>
                      <a:pt x="733" y="181"/>
                      <a:pt x="734" y="177"/>
                      <a:pt x="731" y="173"/>
                    </a:cubicBezTo>
                    <a:cubicBezTo>
                      <a:pt x="729" y="170"/>
                      <a:pt x="725" y="169"/>
                      <a:pt x="721" y="171"/>
                    </a:cubicBezTo>
                    <a:close/>
                    <a:moveTo>
                      <a:pt x="946" y="702"/>
                    </a:moveTo>
                    <a:cubicBezTo>
                      <a:pt x="954" y="701"/>
                      <a:pt x="962" y="690"/>
                      <a:pt x="956" y="683"/>
                    </a:cubicBezTo>
                    <a:cubicBezTo>
                      <a:pt x="958" y="677"/>
                      <a:pt x="965" y="674"/>
                      <a:pt x="972" y="676"/>
                    </a:cubicBezTo>
                    <a:cubicBezTo>
                      <a:pt x="982" y="678"/>
                      <a:pt x="990" y="691"/>
                      <a:pt x="988" y="701"/>
                    </a:cubicBezTo>
                    <a:cubicBezTo>
                      <a:pt x="1002" y="678"/>
                      <a:pt x="973" y="649"/>
                      <a:pt x="948" y="658"/>
                    </a:cubicBezTo>
                    <a:cubicBezTo>
                      <a:pt x="933" y="664"/>
                      <a:pt x="927" y="676"/>
                      <a:pt x="928" y="686"/>
                    </a:cubicBezTo>
                    <a:cubicBezTo>
                      <a:pt x="929" y="695"/>
                      <a:pt x="937" y="703"/>
                      <a:pt x="946" y="702"/>
                    </a:cubicBezTo>
                    <a:close/>
                    <a:moveTo>
                      <a:pt x="884" y="708"/>
                    </a:moveTo>
                    <a:cubicBezTo>
                      <a:pt x="894" y="686"/>
                      <a:pt x="914" y="681"/>
                      <a:pt x="921" y="673"/>
                    </a:cubicBezTo>
                    <a:cubicBezTo>
                      <a:pt x="930" y="664"/>
                      <a:pt x="920" y="654"/>
                      <a:pt x="908" y="661"/>
                    </a:cubicBezTo>
                    <a:cubicBezTo>
                      <a:pt x="895" y="670"/>
                      <a:pt x="887" y="690"/>
                      <a:pt x="884" y="708"/>
                    </a:cubicBezTo>
                    <a:close/>
                    <a:moveTo>
                      <a:pt x="899" y="620"/>
                    </a:moveTo>
                    <a:cubicBezTo>
                      <a:pt x="902" y="627"/>
                      <a:pt x="911" y="632"/>
                      <a:pt x="917" y="631"/>
                    </a:cubicBezTo>
                    <a:cubicBezTo>
                      <a:pt x="919" y="640"/>
                      <a:pt x="904" y="649"/>
                      <a:pt x="895" y="639"/>
                    </a:cubicBezTo>
                    <a:cubicBezTo>
                      <a:pt x="890" y="634"/>
                      <a:pt x="891" y="623"/>
                      <a:pt x="899" y="620"/>
                    </a:cubicBezTo>
                    <a:close/>
                    <a:moveTo>
                      <a:pt x="925" y="595"/>
                    </a:moveTo>
                    <a:cubicBezTo>
                      <a:pt x="920" y="597"/>
                      <a:pt x="918" y="602"/>
                      <a:pt x="920" y="606"/>
                    </a:cubicBezTo>
                    <a:cubicBezTo>
                      <a:pt x="923" y="614"/>
                      <a:pt x="934" y="612"/>
                      <a:pt x="936" y="605"/>
                    </a:cubicBezTo>
                    <a:cubicBezTo>
                      <a:pt x="937" y="600"/>
                      <a:pt x="935" y="596"/>
                      <a:pt x="940" y="590"/>
                    </a:cubicBezTo>
                    <a:cubicBezTo>
                      <a:pt x="933" y="595"/>
                      <a:pt x="930" y="593"/>
                      <a:pt x="925" y="595"/>
                    </a:cubicBezTo>
                    <a:close/>
                    <a:moveTo>
                      <a:pt x="850" y="626"/>
                    </a:moveTo>
                    <a:cubicBezTo>
                      <a:pt x="842" y="607"/>
                      <a:pt x="808" y="589"/>
                      <a:pt x="795" y="606"/>
                    </a:cubicBezTo>
                    <a:cubicBezTo>
                      <a:pt x="791" y="603"/>
                      <a:pt x="791" y="597"/>
                      <a:pt x="796" y="593"/>
                    </a:cubicBezTo>
                    <a:cubicBezTo>
                      <a:pt x="801" y="588"/>
                      <a:pt x="810" y="587"/>
                      <a:pt x="817" y="593"/>
                    </a:cubicBezTo>
                    <a:cubicBezTo>
                      <a:pt x="822" y="587"/>
                      <a:pt x="845" y="600"/>
                      <a:pt x="850" y="626"/>
                    </a:cubicBezTo>
                    <a:close/>
                    <a:moveTo>
                      <a:pt x="1066" y="822"/>
                    </a:moveTo>
                    <a:cubicBezTo>
                      <a:pt x="1068" y="810"/>
                      <a:pt x="1066" y="799"/>
                      <a:pt x="1058" y="791"/>
                    </a:cubicBezTo>
                    <a:cubicBezTo>
                      <a:pt x="1052" y="784"/>
                      <a:pt x="1043" y="781"/>
                      <a:pt x="1034" y="781"/>
                    </a:cubicBezTo>
                    <a:cubicBezTo>
                      <a:pt x="1030" y="781"/>
                      <a:pt x="1027" y="782"/>
                      <a:pt x="1023" y="783"/>
                    </a:cubicBezTo>
                    <a:cubicBezTo>
                      <a:pt x="1024" y="783"/>
                      <a:pt x="1025" y="783"/>
                      <a:pt x="1026" y="783"/>
                    </a:cubicBezTo>
                    <a:cubicBezTo>
                      <a:pt x="1035" y="783"/>
                      <a:pt x="1041" y="789"/>
                      <a:pt x="1042" y="797"/>
                    </a:cubicBezTo>
                    <a:cubicBezTo>
                      <a:pt x="1042" y="806"/>
                      <a:pt x="1035" y="812"/>
                      <a:pt x="1027" y="813"/>
                    </a:cubicBezTo>
                    <a:cubicBezTo>
                      <a:pt x="1015" y="813"/>
                      <a:pt x="1008" y="800"/>
                      <a:pt x="1014" y="790"/>
                    </a:cubicBezTo>
                    <a:cubicBezTo>
                      <a:pt x="1018" y="783"/>
                      <a:pt x="1026" y="779"/>
                      <a:pt x="1034" y="779"/>
                    </a:cubicBezTo>
                    <a:cubicBezTo>
                      <a:pt x="1044" y="778"/>
                      <a:pt x="1053" y="782"/>
                      <a:pt x="1060" y="788"/>
                    </a:cubicBezTo>
                    <a:cubicBezTo>
                      <a:pt x="1070" y="798"/>
                      <a:pt x="1073" y="810"/>
                      <a:pt x="1070" y="823"/>
                    </a:cubicBezTo>
                    <a:cubicBezTo>
                      <a:pt x="1068" y="833"/>
                      <a:pt x="1062" y="841"/>
                      <a:pt x="1055" y="846"/>
                    </a:cubicBezTo>
                    <a:cubicBezTo>
                      <a:pt x="1057" y="846"/>
                      <a:pt x="1060" y="845"/>
                      <a:pt x="1062" y="844"/>
                    </a:cubicBezTo>
                    <a:cubicBezTo>
                      <a:pt x="1072" y="842"/>
                      <a:pt x="1081" y="842"/>
                      <a:pt x="1091" y="842"/>
                    </a:cubicBezTo>
                    <a:cubicBezTo>
                      <a:pt x="1093" y="842"/>
                      <a:pt x="1096" y="842"/>
                      <a:pt x="1099" y="843"/>
                    </a:cubicBezTo>
                    <a:cubicBezTo>
                      <a:pt x="1103" y="843"/>
                      <a:pt x="1107" y="844"/>
                      <a:pt x="1112" y="845"/>
                    </a:cubicBezTo>
                    <a:cubicBezTo>
                      <a:pt x="1113" y="846"/>
                      <a:pt x="1126" y="851"/>
                      <a:pt x="1126" y="854"/>
                    </a:cubicBezTo>
                    <a:cubicBezTo>
                      <a:pt x="1124" y="854"/>
                      <a:pt x="1117" y="852"/>
                      <a:pt x="1115" y="851"/>
                    </a:cubicBezTo>
                    <a:cubicBezTo>
                      <a:pt x="1109" y="849"/>
                      <a:pt x="1104" y="848"/>
                      <a:pt x="1098" y="847"/>
                    </a:cubicBezTo>
                    <a:cubicBezTo>
                      <a:pt x="1095" y="847"/>
                      <a:pt x="1093" y="847"/>
                      <a:pt x="1090" y="847"/>
                    </a:cubicBezTo>
                    <a:cubicBezTo>
                      <a:pt x="1081" y="846"/>
                      <a:pt x="1073" y="847"/>
                      <a:pt x="1063" y="849"/>
                    </a:cubicBezTo>
                    <a:cubicBezTo>
                      <a:pt x="1063" y="849"/>
                      <a:pt x="1062" y="849"/>
                      <a:pt x="1060" y="849"/>
                    </a:cubicBezTo>
                    <a:cubicBezTo>
                      <a:pt x="1063" y="849"/>
                      <a:pt x="1066" y="850"/>
                      <a:pt x="1069" y="850"/>
                    </a:cubicBezTo>
                    <a:cubicBezTo>
                      <a:pt x="1077" y="851"/>
                      <a:pt x="1084" y="852"/>
                      <a:pt x="1092" y="856"/>
                    </a:cubicBezTo>
                    <a:cubicBezTo>
                      <a:pt x="1112" y="868"/>
                      <a:pt x="1113" y="889"/>
                      <a:pt x="1104" y="907"/>
                    </a:cubicBezTo>
                    <a:cubicBezTo>
                      <a:pt x="1097" y="922"/>
                      <a:pt x="1083" y="934"/>
                      <a:pt x="1066" y="936"/>
                    </a:cubicBezTo>
                    <a:cubicBezTo>
                      <a:pt x="1051" y="936"/>
                      <a:pt x="1039" y="929"/>
                      <a:pt x="1034" y="915"/>
                    </a:cubicBezTo>
                    <a:cubicBezTo>
                      <a:pt x="1032" y="909"/>
                      <a:pt x="1032" y="903"/>
                      <a:pt x="1033" y="896"/>
                    </a:cubicBezTo>
                    <a:cubicBezTo>
                      <a:pt x="1034" y="891"/>
                      <a:pt x="1037" y="887"/>
                      <a:pt x="1041" y="884"/>
                    </a:cubicBezTo>
                    <a:cubicBezTo>
                      <a:pt x="1047" y="880"/>
                      <a:pt x="1054" y="879"/>
                      <a:pt x="1060" y="882"/>
                    </a:cubicBezTo>
                    <a:cubicBezTo>
                      <a:pt x="1064" y="883"/>
                      <a:pt x="1066" y="886"/>
                      <a:pt x="1068" y="890"/>
                    </a:cubicBezTo>
                    <a:cubicBezTo>
                      <a:pt x="1069" y="894"/>
                      <a:pt x="1068" y="899"/>
                      <a:pt x="1066" y="903"/>
                    </a:cubicBezTo>
                    <a:cubicBezTo>
                      <a:pt x="1063" y="907"/>
                      <a:pt x="1058" y="910"/>
                      <a:pt x="1053" y="909"/>
                    </a:cubicBezTo>
                    <a:cubicBezTo>
                      <a:pt x="1048" y="908"/>
                      <a:pt x="1044" y="903"/>
                      <a:pt x="1044" y="898"/>
                    </a:cubicBezTo>
                    <a:cubicBezTo>
                      <a:pt x="1044" y="892"/>
                      <a:pt x="1049" y="886"/>
                      <a:pt x="1055" y="886"/>
                    </a:cubicBezTo>
                    <a:cubicBezTo>
                      <a:pt x="1061" y="886"/>
                      <a:pt x="1066" y="891"/>
                      <a:pt x="1066" y="897"/>
                    </a:cubicBezTo>
                    <a:cubicBezTo>
                      <a:pt x="1067" y="900"/>
                      <a:pt x="1066" y="902"/>
                      <a:pt x="1065" y="904"/>
                    </a:cubicBezTo>
                    <a:cubicBezTo>
                      <a:pt x="1065" y="903"/>
                      <a:pt x="1065" y="903"/>
                      <a:pt x="1066" y="903"/>
                    </a:cubicBezTo>
                    <a:cubicBezTo>
                      <a:pt x="1068" y="899"/>
                      <a:pt x="1069" y="894"/>
                      <a:pt x="1067" y="890"/>
                    </a:cubicBezTo>
                    <a:cubicBezTo>
                      <a:pt x="1066" y="886"/>
                      <a:pt x="1063" y="884"/>
                      <a:pt x="1059" y="883"/>
                    </a:cubicBezTo>
                    <a:cubicBezTo>
                      <a:pt x="1054" y="880"/>
                      <a:pt x="1047" y="881"/>
                      <a:pt x="1042" y="885"/>
                    </a:cubicBezTo>
                    <a:cubicBezTo>
                      <a:pt x="1038" y="888"/>
                      <a:pt x="1036" y="892"/>
                      <a:pt x="1034" y="897"/>
                    </a:cubicBezTo>
                    <a:cubicBezTo>
                      <a:pt x="1033" y="903"/>
                      <a:pt x="1034" y="908"/>
                      <a:pt x="1036" y="914"/>
                    </a:cubicBezTo>
                    <a:cubicBezTo>
                      <a:pt x="1041" y="927"/>
                      <a:pt x="1052" y="934"/>
                      <a:pt x="1065" y="933"/>
                    </a:cubicBezTo>
                    <a:cubicBezTo>
                      <a:pt x="1082" y="932"/>
                      <a:pt x="1095" y="919"/>
                      <a:pt x="1102" y="904"/>
                    </a:cubicBezTo>
                    <a:cubicBezTo>
                      <a:pt x="1109" y="888"/>
                      <a:pt x="1107" y="870"/>
                      <a:pt x="1090" y="860"/>
                    </a:cubicBezTo>
                    <a:cubicBezTo>
                      <a:pt x="1083" y="857"/>
                      <a:pt x="1076" y="856"/>
                      <a:pt x="1069" y="855"/>
                    </a:cubicBezTo>
                    <a:cubicBezTo>
                      <a:pt x="1064" y="854"/>
                      <a:pt x="1059" y="854"/>
                      <a:pt x="1054" y="854"/>
                    </a:cubicBezTo>
                    <a:cubicBezTo>
                      <a:pt x="1036" y="855"/>
                      <a:pt x="1021" y="861"/>
                      <a:pt x="1003" y="858"/>
                    </a:cubicBezTo>
                    <a:cubicBezTo>
                      <a:pt x="986" y="856"/>
                      <a:pt x="972" y="847"/>
                      <a:pt x="960" y="831"/>
                    </a:cubicBezTo>
                    <a:cubicBezTo>
                      <a:pt x="955" y="823"/>
                      <a:pt x="952" y="816"/>
                      <a:pt x="950" y="807"/>
                    </a:cubicBezTo>
                    <a:cubicBezTo>
                      <a:pt x="949" y="803"/>
                      <a:pt x="949" y="799"/>
                      <a:pt x="948" y="795"/>
                    </a:cubicBezTo>
                    <a:cubicBezTo>
                      <a:pt x="947" y="798"/>
                      <a:pt x="945" y="800"/>
                      <a:pt x="943" y="802"/>
                    </a:cubicBezTo>
                    <a:cubicBezTo>
                      <a:pt x="934" y="810"/>
                      <a:pt x="923" y="812"/>
                      <a:pt x="912" y="807"/>
                    </a:cubicBezTo>
                    <a:cubicBezTo>
                      <a:pt x="903" y="803"/>
                      <a:pt x="896" y="793"/>
                      <a:pt x="896" y="783"/>
                    </a:cubicBezTo>
                    <a:cubicBezTo>
                      <a:pt x="896" y="773"/>
                      <a:pt x="901" y="765"/>
                      <a:pt x="910" y="762"/>
                    </a:cubicBezTo>
                    <a:cubicBezTo>
                      <a:pt x="915" y="761"/>
                      <a:pt x="920" y="761"/>
                      <a:pt x="924" y="764"/>
                    </a:cubicBezTo>
                    <a:cubicBezTo>
                      <a:pt x="927" y="765"/>
                      <a:pt x="929" y="768"/>
                      <a:pt x="930" y="770"/>
                    </a:cubicBezTo>
                    <a:cubicBezTo>
                      <a:pt x="933" y="776"/>
                      <a:pt x="931" y="781"/>
                      <a:pt x="927" y="784"/>
                    </a:cubicBezTo>
                    <a:cubicBezTo>
                      <a:pt x="922" y="788"/>
                      <a:pt x="915" y="786"/>
                      <a:pt x="912" y="782"/>
                    </a:cubicBezTo>
                    <a:cubicBezTo>
                      <a:pt x="909" y="777"/>
                      <a:pt x="910" y="770"/>
                      <a:pt x="915" y="767"/>
                    </a:cubicBezTo>
                    <a:cubicBezTo>
                      <a:pt x="919" y="764"/>
                      <a:pt x="924" y="764"/>
                      <a:pt x="928" y="767"/>
                    </a:cubicBezTo>
                    <a:cubicBezTo>
                      <a:pt x="923" y="762"/>
                      <a:pt x="916" y="761"/>
                      <a:pt x="909" y="763"/>
                    </a:cubicBezTo>
                    <a:cubicBezTo>
                      <a:pt x="902" y="766"/>
                      <a:pt x="897" y="774"/>
                      <a:pt x="897" y="783"/>
                    </a:cubicBezTo>
                    <a:cubicBezTo>
                      <a:pt x="897" y="793"/>
                      <a:pt x="904" y="801"/>
                      <a:pt x="913" y="805"/>
                    </a:cubicBezTo>
                    <a:cubicBezTo>
                      <a:pt x="919" y="808"/>
                      <a:pt x="925" y="808"/>
                      <a:pt x="931" y="807"/>
                    </a:cubicBezTo>
                    <a:cubicBezTo>
                      <a:pt x="950" y="802"/>
                      <a:pt x="947" y="779"/>
                      <a:pt x="958" y="759"/>
                    </a:cubicBezTo>
                    <a:cubicBezTo>
                      <a:pt x="968" y="740"/>
                      <a:pt x="987" y="724"/>
                      <a:pt x="1007" y="715"/>
                    </a:cubicBezTo>
                    <a:cubicBezTo>
                      <a:pt x="982" y="731"/>
                      <a:pt x="960" y="750"/>
                      <a:pt x="953" y="780"/>
                    </a:cubicBezTo>
                    <a:cubicBezTo>
                      <a:pt x="952" y="790"/>
                      <a:pt x="952" y="797"/>
                      <a:pt x="954" y="806"/>
                    </a:cubicBezTo>
                    <a:cubicBezTo>
                      <a:pt x="956" y="814"/>
                      <a:pt x="959" y="821"/>
                      <a:pt x="964" y="828"/>
                    </a:cubicBezTo>
                    <a:cubicBezTo>
                      <a:pt x="980" y="850"/>
                      <a:pt x="1002" y="857"/>
                      <a:pt x="1026" y="853"/>
                    </a:cubicBezTo>
                    <a:cubicBezTo>
                      <a:pt x="1045" y="850"/>
                      <a:pt x="1061" y="841"/>
                      <a:pt x="1066" y="822"/>
                    </a:cubicBezTo>
                    <a:close/>
                    <a:moveTo>
                      <a:pt x="1258" y="900"/>
                    </a:moveTo>
                    <a:cubicBezTo>
                      <a:pt x="1255" y="901"/>
                      <a:pt x="1252" y="901"/>
                      <a:pt x="1251" y="898"/>
                    </a:cubicBezTo>
                    <a:cubicBezTo>
                      <a:pt x="1249" y="896"/>
                      <a:pt x="1250" y="893"/>
                      <a:pt x="1252" y="891"/>
                    </a:cubicBezTo>
                    <a:cubicBezTo>
                      <a:pt x="1254" y="890"/>
                      <a:pt x="1257" y="890"/>
                      <a:pt x="1259" y="893"/>
                    </a:cubicBezTo>
                    <a:cubicBezTo>
                      <a:pt x="1261" y="895"/>
                      <a:pt x="1260" y="898"/>
                      <a:pt x="1258" y="900"/>
                    </a:cubicBezTo>
                    <a:close/>
                    <a:moveTo>
                      <a:pt x="1209" y="826"/>
                    </a:moveTo>
                    <a:cubicBezTo>
                      <a:pt x="1201" y="836"/>
                      <a:pt x="1216" y="846"/>
                      <a:pt x="1220" y="849"/>
                    </a:cubicBezTo>
                    <a:cubicBezTo>
                      <a:pt x="1224" y="853"/>
                      <a:pt x="1225" y="855"/>
                      <a:pt x="1225" y="859"/>
                    </a:cubicBezTo>
                    <a:cubicBezTo>
                      <a:pt x="1228" y="855"/>
                      <a:pt x="1231" y="843"/>
                      <a:pt x="1230" y="837"/>
                    </a:cubicBezTo>
                    <a:cubicBezTo>
                      <a:pt x="1229" y="829"/>
                      <a:pt x="1223" y="822"/>
                      <a:pt x="1212" y="824"/>
                    </a:cubicBezTo>
                    <a:cubicBezTo>
                      <a:pt x="1216" y="826"/>
                      <a:pt x="1221" y="832"/>
                      <a:pt x="1221" y="837"/>
                    </a:cubicBezTo>
                    <a:cubicBezTo>
                      <a:pt x="1220" y="835"/>
                      <a:pt x="1215" y="829"/>
                      <a:pt x="1209" y="826"/>
                    </a:cubicBezTo>
                    <a:close/>
                    <a:moveTo>
                      <a:pt x="1217" y="752"/>
                    </a:moveTo>
                    <a:cubicBezTo>
                      <a:pt x="1220" y="751"/>
                      <a:pt x="1221" y="747"/>
                      <a:pt x="1221" y="744"/>
                    </a:cubicBezTo>
                    <a:cubicBezTo>
                      <a:pt x="1220" y="741"/>
                      <a:pt x="1217" y="740"/>
                      <a:pt x="1214" y="741"/>
                    </a:cubicBezTo>
                    <a:cubicBezTo>
                      <a:pt x="1210" y="742"/>
                      <a:pt x="1209" y="745"/>
                      <a:pt x="1210" y="748"/>
                    </a:cubicBezTo>
                    <a:cubicBezTo>
                      <a:pt x="1211" y="751"/>
                      <a:pt x="1214" y="752"/>
                      <a:pt x="1217" y="752"/>
                    </a:cubicBezTo>
                    <a:close/>
                    <a:moveTo>
                      <a:pt x="1227" y="765"/>
                    </a:moveTo>
                    <a:cubicBezTo>
                      <a:pt x="1231" y="764"/>
                      <a:pt x="1233" y="760"/>
                      <a:pt x="1232" y="757"/>
                    </a:cubicBezTo>
                    <a:cubicBezTo>
                      <a:pt x="1230" y="753"/>
                      <a:pt x="1226" y="751"/>
                      <a:pt x="1223" y="752"/>
                    </a:cubicBezTo>
                    <a:cubicBezTo>
                      <a:pt x="1219" y="753"/>
                      <a:pt x="1217" y="757"/>
                      <a:pt x="1218" y="761"/>
                    </a:cubicBezTo>
                    <a:cubicBezTo>
                      <a:pt x="1219" y="764"/>
                      <a:pt x="1223" y="767"/>
                      <a:pt x="1227" y="765"/>
                    </a:cubicBezTo>
                    <a:close/>
                    <a:moveTo>
                      <a:pt x="1236" y="785"/>
                    </a:moveTo>
                    <a:cubicBezTo>
                      <a:pt x="1241" y="784"/>
                      <a:pt x="1244" y="778"/>
                      <a:pt x="1242" y="773"/>
                    </a:cubicBezTo>
                    <a:cubicBezTo>
                      <a:pt x="1241" y="768"/>
                      <a:pt x="1235" y="766"/>
                      <a:pt x="1230" y="767"/>
                    </a:cubicBezTo>
                    <a:cubicBezTo>
                      <a:pt x="1225" y="769"/>
                      <a:pt x="1223" y="774"/>
                      <a:pt x="1224" y="779"/>
                    </a:cubicBezTo>
                    <a:cubicBezTo>
                      <a:pt x="1226" y="784"/>
                      <a:pt x="1231" y="787"/>
                      <a:pt x="1236" y="785"/>
                    </a:cubicBezTo>
                    <a:close/>
                    <a:moveTo>
                      <a:pt x="1270" y="874"/>
                    </a:moveTo>
                    <a:cubicBezTo>
                      <a:pt x="1266" y="877"/>
                      <a:pt x="1259" y="876"/>
                      <a:pt x="1256" y="871"/>
                    </a:cubicBezTo>
                    <a:cubicBezTo>
                      <a:pt x="1253" y="867"/>
                      <a:pt x="1254" y="860"/>
                      <a:pt x="1259" y="857"/>
                    </a:cubicBezTo>
                    <a:cubicBezTo>
                      <a:pt x="1263" y="854"/>
                      <a:pt x="1270" y="855"/>
                      <a:pt x="1273" y="860"/>
                    </a:cubicBezTo>
                    <a:cubicBezTo>
                      <a:pt x="1276" y="864"/>
                      <a:pt x="1275" y="871"/>
                      <a:pt x="1270" y="874"/>
                    </a:cubicBezTo>
                    <a:close/>
                    <a:moveTo>
                      <a:pt x="1266" y="890"/>
                    </a:moveTo>
                    <a:cubicBezTo>
                      <a:pt x="1263" y="892"/>
                      <a:pt x="1259" y="891"/>
                      <a:pt x="1257" y="888"/>
                    </a:cubicBezTo>
                    <a:cubicBezTo>
                      <a:pt x="1255" y="885"/>
                      <a:pt x="1256" y="881"/>
                      <a:pt x="1259" y="879"/>
                    </a:cubicBezTo>
                    <a:cubicBezTo>
                      <a:pt x="1262" y="877"/>
                      <a:pt x="1266" y="878"/>
                      <a:pt x="1268" y="881"/>
                    </a:cubicBezTo>
                    <a:cubicBezTo>
                      <a:pt x="1270" y="884"/>
                      <a:pt x="1269" y="888"/>
                      <a:pt x="1266" y="890"/>
                    </a:cubicBezTo>
                    <a:close/>
                    <a:moveTo>
                      <a:pt x="1097" y="933"/>
                    </a:moveTo>
                    <a:cubicBezTo>
                      <a:pt x="1082" y="935"/>
                      <a:pt x="1067" y="940"/>
                      <a:pt x="1058" y="950"/>
                    </a:cubicBezTo>
                    <a:cubicBezTo>
                      <a:pt x="1048" y="959"/>
                      <a:pt x="1044" y="974"/>
                      <a:pt x="1050" y="987"/>
                    </a:cubicBezTo>
                    <a:cubicBezTo>
                      <a:pt x="1053" y="994"/>
                      <a:pt x="1058" y="1001"/>
                      <a:pt x="1065" y="1005"/>
                    </a:cubicBezTo>
                    <a:cubicBezTo>
                      <a:pt x="1073" y="1009"/>
                      <a:pt x="1079" y="1011"/>
                      <a:pt x="1089" y="1012"/>
                    </a:cubicBezTo>
                    <a:cubicBezTo>
                      <a:pt x="1097" y="1012"/>
                      <a:pt x="1104" y="1011"/>
                      <a:pt x="1112" y="1008"/>
                    </a:cubicBezTo>
                    <a:cubicBezTo>
                      <a:pt x="1116" y="1006"/>
                      <a:pt x="1119" y="1005"/>
                      <a:pt x="1122" y="1003"/>
                    </a:cubicBezTo>
                    <a:cubicBezTo>
                      <a:pt x="1131" y="997"/>
                      <a:pt x="1137" y="991"/>
                      <a:pt x="1144" y="983"/>
                    </a:cubicBezTo>
                    <a:cubicBezTo>
                      <a:pt x="1152" y="971"/>
                      <a:pt x="1157" y="961"/>
                      <a:pt x="1158" y="946"/>
                    </a:cubicBezTo>
                    <a:cubicBezTo>
                      <a:pt x="1158" y="945"/>
                      <a:pt x="1159" y="944"/>
                      <a:pt x="1159" y="943"/>
                    </a:cubicBezTo>
                    <a:cubicBezTo>
                      <a:pt x="1164" y="952"/>
                      <a:pt x="1172" y="960"/>
                      <a:pt x="1180" y="965"/>
                    </a:cubicBezTo>
                    <a:cubicBezTo>
                      <a:pt x="1191" y="971"/>
                      <a:pt x="1204" y="974"/>
                      <a:pt x="1216" y="970"/>
                    </a:cubicBezTo>
                    <a:cubicBezTo>
                      <a:pt x="1221" y="968"/>
                      <a:pt x="1226" y="966"/>
                      <a:pt x="1230" y="961"/>
                    </a:cubicBezTo>
                    <a:cubicBezTo>
                      <a:pt x="1225" y="965"/>
                      <a:pt x="1220" y="967"/>
                      <a:pt x="1216" y="968"/>
                    </a:cubicBezTo>
                    <a:cubicBezTo>
                      <a:pt x="1204" y="971"/>
                      <a:pt x="1192" y="968"/>
                      <a:pt x="1182" y="962"/>
                    </a:cubicBezTo>
                    <a:cubicBezTo>
                      <a:pt x="1175" y="957"/>
                      <a:pt x="1170" y="951"/>
                      <a:pt x="1166" y="945"/>
                    </a:cubicBezTo>
                    <a:cubicBezTo>
                      <a:pt x="1158" y="932"/>
                      <a:pt x="1156" y="920"/>
                      <a:pt x="1149" y="907"/>
                    </a:cubicBezTo>
                    <a:cubicBezTo>
                      <a:pt x="1149" y="906"/>
                      <a:pt x="1149" y="906"/>
                      <a:pt x="1149" y="906"/>
                    </a:cubicBezTo>
                    <a:cubicBezTo>
                      <a:pt x="1145" y="899"/>
                      <a:pt x="1141" y="893"/>
                      <a:pt x="1135" y="887"/>
                    </a:cubicBezTo>
                    <a:cubicBezTo>
                      <a:pt x="1134" y="885"/>
                      <a:pt x="1120" y="872"/>
                      <a:pt x="1118" y="873"/>
                    </a:cubicBezTo>
                    <a:cubicBezTo>
                      <a:pt x="1118" y="874"/>
                      <a:pt x="1126" y="883"/>
                      <a:pt x="1128" y="885"/>
                    </a:cubicBezTo>
                    <a:cubicBezTo>
                      <a:pt x="1134" y="892"/>
                      <a:pt x="1140" y="900"/>
                      <a:pt x="1145" y="908"/>
                    </a:cubicBezTo>
                    <a:cubicBezTo>
                      <a:pt x="1145" y="909"/>
                      <a:pt x="1145" y="909"/>
                      <a:pt x="1145" y="909"/>
                    </a:cubicBezTo>
                    <a:cubicBezTo>
                      <a:pt x="1151" y="922"/>
                      <a:pt x="1155" y="932"/>
                      <a:pt x="1154" y="946"/>
                    </a:cubicBezTo>
                    <a:cubicBezTo>
                      <a:pt x="1153" y="961"/>
                      <a:pt x="1147" y="978"/>
                      <a:pt x="1133" y="987"/>
                    </a:cubicBezTo>
                    <a:cubicBezTo>
                      <a:pt x="1125" y="992"/>
                      <a:pt x="1111" y="994"/>
                      <a:pt x="1105" y="985"/>
                    </a:cubicBezTo>
                    <a:cubicBezTo>
                      <a:pt x="1103" y="982"/>
                      <a:pt x="1104" y="978"/>
                      <a:pt x="1106" y="976"/>
                    </a:cubicBezTo>
                    <a:cubicBezTo>
                      <a:pt x="1108" y="973"/>
                      <a:pt x="1111" y="972"/>
                      <a:pt x="1114" y="974"/>
                    </a:cubicBezTo>
                    <a:cubicBezTo>
                      <a:pt x="1116" y="975"/>
                      <a:pt x="1117" y="977"/>
                      <a:pt x="1118" y="979"/>
                    </a:cubicBezTo>
                    <a:cubicBezTo>
                      <a:pt x="1118" y="982"/>
                      <a:pt x="1116" y="984"/>
                      <a:pt x="1112" y="984"/>
                    </a:cubicBezTo>
                    <a:cubicBezTo>
                      <a:pt x="1111" y="983"/>
                      <a:pt x="1110" y="982"/>
                      <a:pt x="1109" y="980"/>
                    </a:cubicBezTo>
                    <a:cubicBezTo>
                      <a:pt x="1108" y="982"/>
                      <a:pt x="1109" y="985"/>
                      <a:pt x="1111" y="986"/>
                    </a:cubicBezTo>
                    <a:cubicBezTo>
                      <a:pt x="1114" y="988"/>
                      <a:pt x="1118" y="987"/>
                      <a:pt x="1120" y="985"/>
                    </a:cubicBezTo>
                    <a:cubicBezTo>
                      <a:pt x="1124" y="981"/>
                      <a:pt x="1124" y="974"/>
                      <a:pt x="1120" y="970"/>
                    </a:cubicBezTo>
                    <a:cubicBezTo>
                      <a:pt x="1117" y="967"/>
                      <a:pt x="1113" y="965"/>
                      <a:pt x="1109" y="965"/>
                    </a:cubicBezTo>
                    <a:cubicBezTo>
                      <a:pt x="1105" y="966"/>
                      <a:pt x="1101" y="968"/>
                      <a:pt x="1099" y="972"/>
                    </a:cubicBezTo>
                    <a:cubicBezTo>
                      <a:pt x="1096" y="976"/>
                      <a:pt x="1096" y="982"/>
                      <a:pt x="1099" y="987"/>
                    </a:cubicBezTo>
                    <a:cubicBezTo>
                      <a:pt x="1106" y="997"/>
                      <a:pt x="1121" y="997"/>
                      <a:pt x="1131" y="991"/>
                    </a:cubicBezTo>
                    <a:cubicBezTo>
                      <a:pt x="1134" y="989"/>
                      <a:pt x="1137" y="986"/>
                      <a:pt x="1139" y="983"/>
                    </a:cubicBezTo>
                    <a:cubicBezTo>
                      <a:pt x="1132" y="993"/>
                      <a:pt x="1123" y="1000"/>
                      <a:pt x="1111" y="1005"/>
                    </a:cubicBezTo>
                    <a:cubicBezTo>
                      <a:pt x="1104" y="1009"/>
                      <a:pt x="1097" y="1010"/>
                      <a:pt x="1089" y="1010"/>
                    </a:cubicBezTo>
                    <a:cubicBezTo>
                      <a:pt x="1080" y="1010"/>
                      <a:pt x="1073" y="1008"/>
                      <a:pt x="1066" y="1003"/>
                    </a:cubicBezTo>
                    <a:cubicBezTo>
                      <a:pt x="1062" y="1001"/>
                      <a:pt x="1059" y="999"/>
                      <a:pt x="1056" y="995"/>
                    </a:cubicBezTo>
                    <a:cubicBezTo>
                      <a:pt x="1056" y="995"/>
                      <a:pt x="1056" y="995"/>
                      <a:pt x="1056" y="995"/>
                    </a:cubicBezTo>
                    <a:cubicBezTo>
                      <a:pt x="1065" y="1003"/>
                      <a:pt x="1080" y="1001"/>
                      <a:pt x="1083" y="984"/>
                    </a:cubicBezTo>
                    <a:cubicBezTo>
                      <a:pt x="1084" y="971"/>
                      <a:pt x="1071" y="950"/>
                      <a:pt x="1097" y="933"/>
                    </a:cubicBezTo>
                    <a:close/>
                    <a:moveTo>
                      <a:pt x="1215" y="967"/>
                    </a:moveTo>
                    <a:cubicBezTo>
                      <a:pt x="1209" y="953"/>
                      <a:pt x="1229" y="947"/>
                      <a:pt x="1235" y="944"/>
                    </a:cubicBezTo>
                    <a:cubicBezTo>
                      <a:pt x="1241" y="941"/>
                      <a:pt x="1243" y="939"/>
                      <a:pt x="1245" y="934"/>
                    </a:cubicBezTo>
                    <a:cubicBezTo>
                      <a:pt x="1247" y="940"/>
                      <a:pt x="1245" y="955"/>
                      <a:pt x="1242" y="962"/>
                    </a:cubicBezTo>
                    <a:cubicBezTo>
                      <a:pt x="1238" y="971"/>
                      <a:pt x="1229" y="977"/>
                      <a:pt x="1217" y="971"/>
                    </a:cubicBezTo>
                    <a:cubicBezTo>
                      <a:pt x="1223" y="970"/>
                      <a:pt x="1230" y="964"/>
                      <a:pt x="1232" y="959"/>
                    </a:cubicBezTo>
                    <a:cubicBezTo>
                      <a:pt x="1230" y="961"/>
                      <a:pt x="1222" y="966"/>
                      <a:pt x="1215" y="967"/>
                    </a:cubicBezTo>
                    <a:close/>
                    <a:moveTo>
                      <a:pt x="1028" y="726"/>
                    </a:moveTo>
                    <a:cubicBezTo>
                      <a:pt x="1049" y="723"/>
                      <a:pt x="1062" y="726"/>
                      <a:pt x="1082" y="727"/>
                    </a:cubicBezTo>
                    <a:cubicBezTo>
                      <a:pt x="1092" y="727"/>
                      <a:pt x="1101" y="726"/>
                      <a:pt x="1108" y="719"/>
                    </a:cubicBezTo>
                    <a:cubicBezTo>
                      <a:pt x="1115" y="713"/>
                      <a:pt x="1118" y="705"/>
                      <a:pt x="1115" y="697"/>
                    </a:cubicBezTo>
                    <a:cubicBezTo>
                      <a:pt x="1113" y="690"/>
                      <a:pt x="1108" y="684"/>
                      <a:pt x="1101" y="683"/>
                    </a:cubicBezTo>
                    <a:cubicBezTo>
                      <a:pt x="1096" y="682"/>
                      <a:pt x="1092" y="683"/>
                      <a:pt x="1088" y="686"/>
                    </a:cubicBezTo>
                    <a:cubicBezTo>
                      <a:pt x="1084" y="690"/>
                      <a:pt x="1081" y="698"/>
                      <a:pt x="1086" y="702"/>
                    </a:cubicBezTo>
                    <a:cubicBezTo>
                      <a:pt x="1089" y="705"/>
                      <a:pt x="1094" y="706"/>
                      <a:pt x="1097" y="703"/>
                    </a:cubicBezTo>
                    <a:cubicBezTo>
                      <a:pt x="1101" y="701"/>
                      <a:pt x="1102" y="695"/>
                      <a:pt x="1099" y="692"/>
                    </a:cubicBezTo>
                    <a:cubicBezTo>
                      <a:pt x="1097" y="688"/>
                      <a:pt x="1091" y="687"/>
                      <a:pt x="1087" y="689"/>
                    </a:cubicBezTo>
                    <a:cubicBezTo>
                      <a:pt x="1087" y="690"/>
                      <a:pt x="1086" y="691"/>
                      <a:pt x="1085" y="691"/>
                    </a:cubicBezTo>
                    <a:cubicBezTo>
                      <a:pt x="1086" y="690"/>
                      <a:pt x="1088" y="688"/>
                      <a:pt x="1089" y="687"/>
                    </a:cubicBezTo>
                    <a:cubicBezTo>
                      <a:pt x="1093" y="685"/>
                      <a:pt x="1096" y="684"/>
                      <a:pt x="1100" y="685"/>
                    </a:cubicBezTo>
                    <a:cubicBezTo>
                      <a:pt x="1106" y="686"/>
                      <a:pt x="1111" y="691"/>
                      <a:pt x="1112" y="697"/>
                    </a:cubicBezTo>
                    <a:cubicBezTo>
                      <a:pt x="1114" y="705"/>
                      <a:pt x="1111" y="711"/>
                      <a:pt x="1106" y="716"/>
                    </a:cubicBezTo>
                    <a:cubicBezTo>
                      <a:pt x="1099" y="722"/>
                      <a:pt x="1091" y="723"/>
                      <a:pt x="1082" y="722"/>
                    </a:cubicBezTo>
                    <a:cubicBezTo>
                      <a:pt x="1062" y="722"/>
                      <a:pt x="1049" y="718"/>
                      <a:pt x="1027" y="721"/>
                    </a:cubicBezTo>
                    <a:cubicBezTo>
                      <a:pt x="1007" y="725"/>
                      <a:pt x="990" y="733"/>
                      <a:pt x="976" y="748"/>
                    </a:cubicBezTo>
                    <a:cubicBezTo>
                      <a:pt x="964" y="762"/>
                      <a:pt x="960" y="778"/>
                      <a:pt x="967" y="796"/>
                    </a:cubicBezTo>
                    <a:cubicBezTo>
                      <a:pt x="974" y="812"/>
                      <a:pt x="990" y="823"/>
                      <a:pt x="1007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0" y="818"/>
                      <a:pt x="993" y="810"/>
                      <a:pt x="993" y="800"/>
                    </a:cubicBezTo>
                    <a:cubicBezTo>
                      <a:pt x="992" y="783"/>
                      <a:pt x="1003" y="772"/>
                      <a:pt x="1019" y="770"/>
                    </a:cubicBezTo>
                    <a:cubicBezTo>
                      <a:pt x="1049" y="766"/>
                      <a:pt x="1045" y="730"/>
                      <a:pt x="1012" y="734"/>
                    </a:cubicBezTo>
                    <a:cubicBezTo>
                      <a:pt x="996" y="736"/>
                      <a:pt x="983" y="750"/>
                      <a:pt x="978" y="762"/>
                    </a:cubicBezTo>
                    <a:cubicBezTo>
                      <a:pt x="969" y="787"/>
                      <a:pt x="982" y="820"/>
                      <a:pt x="1007" y="822"/>
                    </a:cubicBezTo>
                    <a:cubicBezTo>
                      <a:pt x="991" y="821"/>
                      <a:pt x="976" y="810"/>
                      <a:pt x="970" y="795"/>
                    </a:cubicBezTo>
                    <a:cubicBezTo>
                      <a:pt x="964" y="778"/>
                      <a:pt x="968" y="764"/>
                      <a:pt x="980" y="751"/>
                    </a:cubicBezTo>
                    <a:cubicBezTo>
                      <a:pt x="993" y="737"/>
                      <a:pt x="1009" y="729"/>
                      <a:pt x="1028" y="726"/>
                    </a:cubicBezTo>
                    <a:close/>
                    <a:moveTo>
                      <a:pt x="1110" y="867"/>
                    </a:moveTo>
                    <a:cubicBezTo>
                      <a:pt x="1123" y="899"/>
                      <a:pt x="1108" y="924"/>
                      <a:pt x="1109" y="941"/>
                    </a:cubicBezTo>
                    <a:cubicBezTo>
                      <a:pt x="1110" y="959"/>
                      <a:pt x="1131" y="958"/>
                      <a:pt x="1135" y="939"/>
                    </a:cubicBezTo>
                    <a:cubicBezTo>
                      <a:pt x="1139" y="917"/>
                      <a:pt x="1127" y="888"/>
                      <a:pt x="1110" y="867"/>
                    </a:cubicBezTo>
                    <a:close/>
                    <a:moveTo>
                      <a:pt x="1080" y="836"/>
                    </a:moveTo>
                    <a:cubicBezTo>
                      <a:pt x="1096" y="830"/>
                      <a:pt x="1107" y="818"/>
                      <a:pt x="1112" y="804"/>
                    </a:cubicBezTo>
                    <a:cubicBezTo>
                      <a:pt x="1116" y="792"/>
                      <a:pt x="1115" y="776"/>
                      <a:pt x="1104" y="769"/>
                    </a:cubicBezTo>
                    <a:cubicBezTo>
                      <a:pt x="1107" y="764"/>
                      <a:pt x="1117" y="765"/>
                      <a:pt x="1122" y="771"/>
                    </a:cubicBezTo>
                    <a:cubicBezTo>
                      <a:pt x="1127" y="778"/>
                      <a:pt x="1128" y="791"/>
                      <a:pt x="1120" y="800"/>
                    </a:cubicBezTo>
                    <a:cubicBezTo>
                      <a:pt x="1128" y="807"/>
                      <a:pt x="1110" y="834"/>
                      <a:pt x="1080" y="836"/>
                    </a:cubicBezTo>
                    <a:close/>
                    <a:moveTo>
                      <a:pt x="945" y="807"/>
                    </a:moveTo>
                    <a:cubicBezTo>
                      <a:pt x="943" y="818"/>
                      <a:pt x="946" y="834"/>
                      <a:pt x="950" y="843"/>
                    </a:cubicBezTo>
                    <a:cubicBezTo>
                      <a:pt x="955" y="854"/>
                      <a:pt x="969" y="867"/>
                      <a:pt x="982" y="865"/>
                    </a:cubicBezTo>
                    <a:cubicBezTo>
                      <a:pt x="985" y="879"/>
                      <a:pt x="994" y="888"/>
                      <a:pt x="1002" y="895"/>
                    </a:cubicBezTo>
                    <a:cubicBezTo>
                      <a:pt x="1015" y="906"/>
                      <a:pt x="1027" y="920"/>
                      <a:pt x="1021" y="933"/>
                    </a:cubicBezTo>
                    <a:cubicBezTo>
                      <a:pt x="1035" y="921"/>
                      <a:pt x="1032" y="899"/>
                      <a:pt x="1024" y="886"/>
                    </a:cubicBezTo>
                    <a:cubicBezTo>
                      <a:pt x="1014" y="867"/>
                      <a:pt x="999" y="863"/>
                      <a:pt x="979" y="852"/>
                    </a:cubicBezTo>
                    <a:cubicBezTo>
                      <a:pt x="968" y="846"/>
                      <a:pt x="949" y="825"/>
                      <a:pt x="945" y="807"/>
                    </a:cubicBezTo>
                    <a:close/>
                    <a:moveTo>
                      <a:pt x="1070" y="836"/>
                    </a:moveTo>
                    <a:cubicBezTo>
                      <a:pt x="1083" y="833"/>
                      <a:pt x="1085" y="811"/>
                      <a:pt x="1081" y="798"/>
                    </a:cubicBezTo>
                    <a:cubicBezTo>
                      <a:pt x="1077" y="783"/>
                      <a:pt x="1067" y="767"/>
                      <a:pt x="1076" y="751"/>
                    </a:cubicBezTo>
                    <a:cubicBezTo>
                      <a:pt x="1080" y="743"/>
                      <a:pt x="1089" y="737"/>
                      <a:pt x="1099" y="738"/>
                    </a:cubicBezTo>
                    <a:cubicBezTo>
                      <a:pt x="1104" y="738"/>
                      <a:pt x="1109" y="741"/>
                      <a:pt x="1109" y="748"/>
                    </a:cubicBezTo>
                    <a:cubicBezTo>
                      <a:pt x="1106" y="744"/>
                      <a:pt x="1099" y="743"/>
                      <a:pt x="1094" y="747"/>
                    </a:cubicBezTo>
                    <a:cubicBezTo>
                      <a:pt x="1089" y="751"/>
                      <a:pt x="1088" y="759"/>
                      <a:pt x="1091" y="765"/>
                    </a:cubicBezTo>
                    <a:cubicBezTo>
                      <a:pt x="1097" y="778"/>
                      <a:pt x="1104" y="789"/>
                      <a:pt x="1104" y="803"/>
                    </a:cubicBezTo>
                    <a:cubicBezTo>
                      <a:pt x="1104" y="820"/>
                      <a:pt x="1090" y="837"/>
                      <a:pt x="1070" y="836"/>
                    </a:cubicBezTo>
                    <a:close/>
                    <a:moveTo>
                      <a:pt x="1192" y="899"/>
                    </a:moveTo>
                    <a:cubicBezTo>
                      <a:pt x="1199" y="913"/>
                      <a:pt x="1222" y="925"/>
                      <a:pt x="1238" y="924"/>
                    </a:cubicBezTo>
                    <a:cubicBezTo>
                      <a:pt x="1255" y="922"/>
                      <a:pt x="1259" y="906"/>
                      <a:pt x="1240" y="904"/>
                    </a:cubicBezTo>
                    <a:cubicBezTo>
                      <a:pt x="1226" y="902"/>
                      <a:pt x="1203" y="909"/>
                      <a:pt x="1192" y="899"/>
                    </a:cubicBezTo>
                    <a:close/>
                    <a:moveTo>
                      <a:pt x="1181" y="877"/>
                    </a:moveTo>
                    <a:cubicBezTo>
                      <a:pt x="1179" y="874"/>
                      <a:pt x="1177" y="872"/>
                      <a:pt x="1174" y="871"/>
                    </a:cubicBezTo>
                    <a:cubicBezTo>
                      <a:pt x="1170" y="870"/>
                      <a:pt x="1165" y="871"/>
                      <a:pt x="1162" y="875"/>
                    </a:cubicBezTo>
                    <a:cubicBezTo>
                      <a:pt x="1158" y="879"/>
                      <a:pt x="1160" y="885"/>
                      <a:pt x="1163" y="889"/>
                    </a:cubicBezTo>
                    <a:cubicBezTo>
                      <a:pt x="1168" y="895"/>
                      <a:pt x="1174" y="891"/>
                      <a:pt x="1179" y="891"/>
                    </a:cubicBezTo>
                    <a:cubicBezTo>
                      <a:pt x="1184" y="892"/>
                      <a:pt x="1189" y="898"/>
                      <a:pt x="1190" y="905"/>
                    </a:cubicBezTo>
                    <a:cubicBezTo>
                      <a:pt x="1191" y="914"/>
                      <a:pt x="1187" y="922"/>
                      <a:pt x="1179" y="925"/>
                    </a:cubicBezTo>
                    <a:cubicBezTo>
                      <a:pt x="1174" y="927"/>
                      <a:pt x="1168" y="927"/>
                      <a:pt x="1166" y="922"/>
                    </a:cubicBezTo>
                    <a:cubicBezTo>
                      <a:pt x="1171" y="923"/>
                      <a:pt x="1177" y="918"/>
                      <a:pt x="1174" y="911"/>
                    </a:cubicBezTo>
                    <a:cubicBezTo>
                      <a:pt x="1172" y="908"/>
                      <a:pt x="1165" y="903"/>
                      <a:pt x="1158" y="898"/>
                    </a:cubicBezTo>
                    <a:cubicBezTo>
                      <a:pt x="1151" y="893"/>
                      <a:pt x="1146" y="888"/>
                      <a:pt x="1144" y="881"/>
                    </a:cubicBezTo>
                    <a:cubicBezTo>
                      <a:pt x="1139" y="867"/>
                      <a:pt x="1149" y="852"/>
                      <a:pt x="1163" y="851"/>
                    </a:cubicBezTo>
                    <a:cubicBezTo>
                      <a:pt x="1171" y="850"/>
                      <a:pt x="1178" y="853"/>
                      <a:pt x="1183" y="858"/>
                    </a:cubicBezTo>
                    <a:cubicBezTo>
                      <a:pt x="1190" y="863"/>
                      <a:pt x="1202" y="879"/>
                      <a:pt x="1212" y="879"/>
                    </a:cubicBezTo>
                    <a:cubicBezTo>
                      <a:pt x="1219" y="879"/>
                      <a:pt x="1222" y="874"/>
                      <a:pt x="1221" y="870"/>
                    </a:cubicBezTo>
                    <a:cubicBezTo>
                      <a:pt x="1227" y="871"/>
                      <a:pt x="1229" y="879"/>
                      <a:pt x="1227" y="885"/>
                    </a:cubicBezTo>
                    <a:cubicBezTo>
                      <a:pt x="1222" y="896"/>
                      <a:pt x="1205" y="901"/>
                      <a:pt x="1192" y="893"/>
                    </a:cubicBezTo>
                    <a:cubicBezTo>
                      <a:pt x="1187" y="889"/>
                      <a:pt x="1184" y="884"/>
                      <a:pt x="1181" y="877"/>
                    </a:cubicBezTo>
                    <a:close/>
                    <a:moveTo>
                      <a:pt x="1178" y="877"/>
                    </a:moveTo>
                    <a:cubicBezTo>
                      <a:pt x="1176" y="873"/>
                      <a:pt x="1171" y="871"/>
                      <a:pt x="1166" y="873"/>
                    </a:cubicBezTo>
                    <a:cubicBezTo>
                      <a:pt x="1159" y="878"/>
                      <a:pt x="1163" y="889"/>
                      <a:pt x="1170" y="890"/>
                    </a:cubicBezTo>
                    <a:cubicBezTo>
                      <a:pt x="1176" y="891"/>
                      <a:pt x="1179" y="888"/>
                      <a:pt x="1186" y="892"/>
                    </a:cubicBezTo>
                    <a:cubicBezTo>
                      <a:pt x="1180" y="886"/>
                      <a:pt x="1182" y="883"/>
                      <a:pt x="1178" y="877"/>
                    </a:cubicBezTo>
                    <a:close/>
                    <a:moveTo>
                      <a:pt x="1149" y="854"/>
                    </a:moveTo>
                    <a:cubicBezTo>
                      <a:pt x="1142" y="858"/>
                      <a:pt x="1139" y="868"/>
                      <a:pt x="1140" y="874"/>
                    </a:cubicBezTo>
                    <a:cubicBezTo>
                      <a:pt x="1132" y="877"/>
                      <a:pt x="1120" y="863"/>
                      <a:pt x="1129" y="853"/>
                    </a:cubicBezTo>
                    <a:cubicBezTo>
                      <a:pt x="1134" y="846"/>
                      <a:pt x="1145" y="847"/>
                      <a:pt x="1149" y="854"/>
                    </a:cubicBezTo>
                    <a:close/>
                    <a:moveTo>
                      <a:pt x="918" y="985"/>
                    </a:moveTo>
                    <a:cubicBezTo>
                      <a:pt x="932" y="965"/>
                      <a:pt x="917" y="945"/>
                      <a:pt x="909" y="936"/>
                    </a:cubicBezTo>
                    <a:cubicBezTo>
                      <a:pt x="899" y="926"/>
                      <a:pt x="884" y="918"/>
                      <a:pt x="884" y="902"/>
                    </a:cubicBezTo>
                    <a:cubicBezTo>
                      <a:pt x="884" y="893"/>
                      <a:pt x="888" y="885"/>
                      <a:pt x="896" y="881"/>
                    </a:cubicBezTo>
                    <a:cubicBezTo>
                      <a:pt x="901" y="879"/>
                      <a:pt x="906" y="880"/>
                      <a:pt x="909" y="884"/>
                    </a:cubicBezTo>
                    <a:cubicBezTo>
                      <a:pt x="905" y="883"/>
                      <a:pt x="898" y="885"/>
                      <a:pt x="896" y="891"/>
                    </a:cubicBezTo>
                    <a:cubicBezTo>
                      <a:pt x="894" y="896"/>
                      <a:pt x="898" y="902"/>
                      <a:pt x="902" y="906"/>
                    </a:cubicBezTo>
                    <a:cubicBezTo>
                      <a:pt x="915" y="916"/>
                      <a:pt x="926" y="928"/>
                      <a:pt x="931" y="940"/>
                    </a:cubicBezTo>
                    <a:cubicBezTo>
                      <a:pt x="937" y="954"/>
                      <a:pt x="933" y="975"/>
                      <a:pt x="918" y="985"/>
                    </a:cubicBezTo>
                    <a:close/>
                    <a:moveTo>
                      <a:pt x="763" y="793"/>
                    </a:moveTo>
                    <a:cubicBezTo>
                      <a:pt x="761" y="791"/>
                      <a:pt x="760" y="789"/>
                      <a:pt x="760" y="787"/>
                    </a:cubicBezTo>
                    <a:cubicBezTo>
                      <a:pt x="761" y="784"/>
                      <a:pt x="762" y="781"/>
                      <a:pt x="766" y="779"/>
                    </a:cubicBezTo>
                    <a:cubicBezTo>
                      <a:pt x="770" y="778"/>
                      <a:pt x="774" y="780"/>
                      <a:pt x="776" y="783"/>
                    </a:cubicBezTo>
                    <a:cubicBezTo>
                      <a:pt x="779" y="788"/>
                      <a:pt x="775" y="791"/>
                      <a:pt x="774" y="795"/>
                    </a:cubicBezTo>
                    <a:cubicBezTo>
                      <a:pt x="773" y="799"/>
                      <a:pt x="776" y="804"/>
                      <a:pt x="781" y="806"/>
                    </a:cubicBezTo>
                    <a:cubicBezTo>
                      <a:pt x="787" y="809"/>
                      <a:pt x="794" y="808"/>
                      <a:pt x="798" y="803"/>
                    </a:cubicBezTo>
                    <a:cubicBezTo>
                      <a:pt x="800" y="800"/>
                      <a:pt x="801" y="796"/>
                      <a:pt x="798" y="793"/>
                    </a:cubicBezTo>
                    <a:cubicBezTo>
                      <a:pt x="798" y="797"/>
                      <a:pt x="793" y="800"/>
                      <a:pt x="789" y="796"/>
                    </a:cubicBezTo>
                    <a:cubicBezTo>
                      <a:pt x="787" y="794"/>
                      <a:pt x="786" y="788"/>
                      <a:pt x="784" y="782"/>
                    </a:cubicBezTo>
                    <a:cubicBezTo>
                      <a:pt x="782" y="776"/>
                      <a:pt x="779" y="771"/>
                      <a:pt x="774" y="768"/>
                    </a:cubicBezTo>
                    <a:cubicBezTo>
                      <a:pt x="766" y="762"/>
                      <a:pt x="753" y="765"/>
                      <a:pt x="749" y="775"/>
                    </a:cubicBezTo>
                    <a:cubicBezTo>
                      <a:pt x="746" y="780"/>
                      <a:pt x="747" y="786"/>
                      <a:pt x="749" y="791"/>
                    </a:cubicBezTo>
                    <a:cubicBezTo>
                      <a:pt x="751" y="796"/>
                      <a:pt x="760" y="809"/>
                      <a:pt x="758" y="816"/>
                    </a:cubicBezTo>
                    <a:cubicBezTo>
                      <a:pt x="756" y="821"/>
                      <a:pt x="752" y="822"/>
                      <a:pt x="749" y="820"/>
                    </a:cubicBezTo>
                    <a:cubicBezTo>
                      <a:pt x="748" y="825"/>
                      <a:pt x="754" y="828"/>
                      <a:pt x="758" y="828"/>
                    </a:cubicBezTo>
                    <a:cubicBezTo>
                      <a:pt x="767" y="826"/>
                      <a:pt x="775" y="816"/>
                      <a:pt x="772" y="805"/>
                    </a:cubicBezTo>
                    <a:cubicBezTo>
                      <a:pt x="771" y="800"/>
                      <a:pt x="768" y="797"/>
                      <a:pt x="763" y="793"/>
                    </a:cubicBezTo>
                    <a:close/>
                    <a:moveTo>
                      <a:pt x="789" y="638"/>
                    </a:moveTo>
                    <a:cubicBezTo>
                      <a:pt x="798" y="653"/>
                      <a:pt x="812" y="654"/>
                      <a:pt x="817" y="657"/>
                    </a:cubicBezTo>
                    <a:cubicBezTo>
                      <a:pt x="823" y="660"/>
                      <a:pt x="820" y="667"/>
                      <a:pt x="812" y="665"/>
                    </a:cubicBezTo>
                    <a:cubicBezTo>
                      <a:pt x="804" y="663"/>
                      <a:pt x="792" y="652"/>
                      <a:pt x="789" y="638"/>
                    </a:cubicBezTo>
                    <a:close/>
                    <a:moveTo>
                      <a:pt x="837" y="683"/>
                    </a:moveTo>
                    <a:cubicBezTo>
                      <a:pt x="836" y="684"/>
                      <a:pt x="834" y="684"/>
                      <a:pt x="833" y="683"/>
                    </a:cubicBezTo>
                    <a:cubicBezTo>
                      <a:pt x="832" y="682"/>
                      <a:pt x="831" y="680"/>
                      <a:pt x="831" y="678"/>
                    </a:cubicBezTo>
                    <a:cubicBezTo>
                      <a:pt x="831" y="675"/>
                      <a:pt x="834" y="674"/>
                      <a:pt x="836" y="674"/>
                    </a:cubicBezTo>
                    <a:cubicBezTo>
                      <a:pt x="839" y="674"/>
                      <a:pt x="840" y="677"/>
                      <a:pt x="841" y="678"/>
                    </a:cubicBezTo>
                    <a:cubicBezTo>
                      <a:pt x="843" y="680"/>
                      <a:pt x="846" y="680"/>
                      <a:pt x="849" y="678"/>
                    </a:cubicBezTo>
                    <a:cubicBezTo>
                      <a:pt x="852" y="675"/>
                      <a:pt x="853" y="672"/>
                      <a:pt x="852" y="668"/>
                    </a:cubicBezTo>
                    <a:cubicBezTo>
                      <a:pt x="851" y="666"/>
                      <a:pt x="849" y="664"/>
                      <a:pt x="847" y="665"/>
                    </a:cubicBezTo>
                    <a:cubicBezTo>
                      <a:pt x="849" y="666"/>
                      <a:pt x="849" y="670"/>
                      <a:pt x="846" y="671"/>
                    </a:cubicBezTo>
                    <a:cubicBezTo>
                      <a:pt x="844" y="671"/>
                      <a:pt x="841" y="670"/>
                      <a:pt x="837" y="670"/>
                    </a:cubicBezTo>
                    <a:cubicBezTo>
                      <a:pt x="834" y="669"/>
                      <a:pt x="830" y="669"/>
                      <a:pt x="827" y="670"/>
                    </a:cubicBezTo>
                    <a:cubicBezTo>
                      <a:pt x="822" y="673"/>
                      <a:pt x="820" y="681"/>
                      <a:pt x="824" y="686"/>
                    </a:cubicBezTo>
                    <a:cubicBezTo>
                      <a:pt x="826" y="688"/>
                      <a:pt x="829" y="689"/>
                      <a:pt x="832" y="690"/>
                    </a:cubicBezTo>
                    <a:cubicBezTo>
                      <a:pt x="835" y="690"/>
                      <a:pt x="844" y="689"/>
                      <a:pt x="847" y="692"/>
                    </a:cubicBezTo>
                    <a:cubicBezTo>
                      <a:pt x="850" y="695"/>
                      <a:pt x="849" y="697"/>
                      <a:pt x="847" y="698"/>
                    </a:cubicBezTo>
                    <a:cubicBezTo>
                      <a:pt x="849" y="700"/>
                      <a:pt x="853" y="698"/>
                      <a:pt x="854" y="695"/>
                    </a:cubicBezTo>
                    <a:cubicBezTo>
                      <a:pt x="855" y="690"/>
                      <a:pt x="852" y="684"/>
                      <a:pt x="846" y="682"/>
                    </a:cubicBezTo>
                    <a:cubicBezTo>
                      <a:pt x="843" y="681"/>
                      <a:pt x="841" y="682"/>
                      <a:pt x="837" y="683"/>
                    </a:cubicBezTo>
                    <a:close/>
                    <a:moveTo>
                      <a:pt x="837" y="682"/>
                    </a:moveTo>
                    <a:cubicBezTo>
                      <a:pt x="834" y="683"/>
                      <a:pt x="832" y="682"/>
                      <a:pt x="832" y="680"/>
                    </a:cubicBezTo>
                    <a:cubicBezTo>
                      <a:pt x="831" y="676"/>
                      <a:pt x="836" y="674"/>
                      <a:pt x="838" y="676"/>
                    </a:cubicBezTo>
                    <a:cubicBezTo>
                      <a:pt x="840" y="677"/>
                      <a:pt x="840" y="679"/>
                      <a:pt x="843" y="680"/>
                    </a:cubicBezTo>
                    <a:cubicBezTo>
                      <a:pt x="840" y="680"/>
                      <a:pt x="839" y="682"/>
                      <a:pt x="837" y="682"/>
                    </a:cubicBezTo>
                    <a:close/>
                    <a:moveTo>
                      <a:pt x="821" y="680"/>
                    </a:moveTo>
                    <a:cubicBezTo>
                      <a:pt x="820" y="677"/>
                      <a:pt x="822" y="673"/>
                      <a:pt x="824" y="671"/>
                    </a:cubicBezTo>
                    <a:cubicBezTo>
                      <a:pt x="823" y="668"/>
                      <a:pt x="815" y="668"/>
                      <a:pt x="814" y="674"/>
                    </a:cubicBezTo>
                    <a:cubicBezTo>
                      <a:pt x="814" y="678"/>
                      <a:pt x="817" y="681"/>
                      <a:pt x="821" y="680"/>
                    </a:cubicBezTo>
                    <a:close/>
                    <a:moveTo>
                      <a:pt x="813" y="673"/>
                    </a:moveTo>
                    <a:cubicBezTo>
                      <a:pt x="813" y="673"/>
                      <a:pt x="813" y="672"/>
                      <a:pt x="814" y="671"/>
                    </a:cubicBezTo>
                    <a:cubicBezTo>
                      <a:pt x="806" y="669"/>
                      <a:pt x="799" y="664"/>
                      <a:pt x="794" y="657"/>
                    </a:cubicBezTo>
                    <a:cubicBezTo>
                      <a:pt x="785" y="645"/>
                      <a:pt x="789" y="631"/>
                      <a:pt x="778" y="612"/>
                    </a:cubicBezTo>
                    <a:cubicBezTo>
                      <a:pt x="773" y="603"/>
                      <a:pt x="767" y="597"/>
                      <a:pt x="762" y="593"/>
                    </a:cubicBezTo>
                    <a:cubicBezTo>
                      <a:pt x="749" y="583"/>
                      <a:pt x="732" y="579"/>
                      <a:pt x="721" y="566"/>
                    </a:cubicBezTo>
                    <a:cubicBezTo>
                      <a:pt x="727" y="570"/>
                      <a:pt x="736" y="568"/>
                      <a:pt x="736" y="558"/>
                    </a:cubicBezTo>
                    <a:cubicBezTo>
                      <a:pt x="736" y="551"/>
                      <a:pt x="727" y="541"/>
                      <a:pt x="739" y="529"/>
                    </a:cubicBezTo>
                    <a:cubicBezTo>
                      <a:pt x="730" y="531"/>
                      <a:pt x="722" y="536"/>
                      <a:pt x="718" y="544"/>
                    </a:cubicBezTo>
                    <a:cubicBezTo>
                      <a:pt x="716" y="549"/>
                      <a:pt x="715" y="554"/>
                      <a:pt x="716" y="559"/>
                    </a:cubicBezTo>
                    <a:cubicBezTo>
                      <a:pt x="722" y="582"/>
                      <a:pt x="757" y="585"/>
                      <a:pt x="767" y="602"/>
                    </a:cubicBezTo>
                    <a:cubicBezTo>
                      <a:pt x="767" y="601"/>
                      <a:pt x="766" y="600"/>
                      <a:pt x="766" y="600"/>
                    </a:cubicBezTo>
                    <a:cubicBezTo>
                      <a:pt x="753" y="585"/>
                      <a:pt x="729" y="586"/>
                      <a:pt x="717" y="600"/>
                    </a:cubicBezTo>
                    <a:cubicBezTo>
                      <a:pt x="710" y="607"/>
                      <a:pt x="707" y="617"/>
                      <a:pt x="709" y="628"/>
                    </a:cubicBezTo>
                    <a:cubicBezTo>
                      <a:pt x="711" y="639"/>
                      <a:pt x="719" y="649"/>
                      <a:pt x="730" y="653"/>
                    </a:cubicBezTo>
                    <a:cubicBezTo>
                      <a:pt x="741" y="657"/>
                      <a:pt x="753" y="655"/>
                      <a:pt x="760" y="644"/>
                    </a:cubicBezTo>
                    <a:cubicBezTo>
                      <a:pt x="765" y="638"/>
                      <a:pt x="764" y="630"/>
                      <a:pt x="760" y="624"/>
                    </a:cubicBezTo>
                    <a:cubicBezTo>
                      <a:pt x="754" y="615"/>
                      <a:pt x="744" y="614"/>
                      <a:pt x="738" y="618"/>
                    </a:cubicBezTo>
                    <a:cubicBezTo>
                      <a:pt x="730" y="622"/>
                      <a:pt x="727" y="632"/>
                      <a:pt x="733" y="640"/>
                    </a:cubicBezTo>
                    <a:cubicBezTo>
                      <a:pt x="727" y="630"/>
                      <a:pt x="731" y="622"/>
                      <a:pt x="739" y="619"/>
                    </a:cubicBezTo>
                    <a:cubicBezTo>
                      <a:pt x="745" y="617"/>
                      <a:pt x="753" y="618"/>
                      <a:pt x="758" y="625"/>
                    </a:cubicBezTo>
                    <a:cubicBezTo>
                      <a:pt x="761" y="630"/>
                      <a:pt x="762" y="637"/>
                      <a:pt x="758" y="643"/>
                    </a:cubicBezTo>
                    <a:cubicBezTo>
                      <a:pt x="751" y="652"/>
                      <a:pt x="741" y="653"/>
                      <a:pt x="731" y="650"/>
                    </a:cubicBezTo>
                    <a:cubicBezTo>
                      <a:pt x="721" y="646"/>
                      <a:pt x="715" y="637"/>
                      <a:pt x="712" y="627"/>
                    </a:cubicBezTo>
                    <a:cubicBezTo>
                      <a:pt x="710" y="617"/>
                      <a:pt x="714" y="607"/>
                      <a:pt x="720" y="601"/>
                    </a:cubicBezTo>
                    <a:cubicBezTo>
                      <a:pt x="732" y="589"/>
                      <a:pt x="753" y="588"/>
                      <a:pt x="765" y="601"/>
                    </a:cubicBezTo>
                    <a:cubicBezTo>
                      <a:pt x="774" y="612"/>
                      <a:pt x="775" y="623"/>
                      <a:pt x="771" y="636"/>
                    </a:cubicBezTo>
                    <a:cubicBezTo>
                      <a:pt x="763" y="657"/>
                      <a:pt x="743" y="674"/>
                      <a:pt x="726" y="675"/>
                    </a:cubicBezTo>
                    <a:cubicBezTo>
                      <a:pt x="717" y="676"/>
                      <a:pt x="706" y="670"/>
                      <a:pt x="707" y="660"/>
                    </a:cubicBezTo>
                    <a:cubicBezTo>
                      <a:pt x="708" y="653"/>
                      <a:pt x="712" y="650"/>
                      <a:pt x="720" y="651"/>
                    </a:cubicBezTo>
                    <a:cubicBezTo>
                      <a:pt x="713" y="643"/>
                      <a:pt x="698" y="649"/>
                      <a:pt x="695" y="662"/>
                    </a:cubicBezTo>
                    <a:cubicBezTo>
                      <a:pt x="691" y="675"/>
                      <a:pt x="697" y="684"/>
                      <a:pt x="704" y="690"/>
                    </a:cubicBezTo>
                    <a:cubicBezTo>
                      <a:pt x="715" y="698"/>
                      <a:pt x="732" y="697"/>
                      <a:pt x="746" y="687"/>
                    </a:cubicBezTo>
                    <a:cubicBezTo>
                      <a:pt x="760" y="676"/>
                      <a:pt x="770" y="659"/>
                      <a:pt x="773" y="642"/>
                    </a:cubicBezTo>
                    <a:cubicBezTo>
                      <a:pt x="773" y="644"/>
                      <a:pt x="773" y="646"/>
                      <a:pt x="772" y="649"/>
                    </a:cubicBezTo>
                    <a:cubicBezTo>
                      <a:pt x="766" y="678"/>
                      <a:pt x="746" y="700"/>
                      <a:pt x="716" y="708"/>
                    </a:cubicBezTo>
                    <a:cubicBezTo>
                      <a:pt x="694" y="713"/>
                      <a:pt x="674" y="707"/>
                      <a:pt x="659" y="690"/>
                    </a:cubicBezTo>
                    <a:cubicBezTo>
                      <a:pt x="650" y="679"/>
                      <a:pt x="645" y="667"/>
                      <a:pt x="643" y="654"/>
                    </a:cubicBezTo>
                    <a:cubicBezTo>
                      <a:pt x="641" y="640"/>
                      <a:pt x="642" y="626"/>
                      <a:pt x="647" y="613"/>
                    </a:cubicBezTo>
                    <a:cubicBezTo>
                      <a:pt x="650" y="607"/>
                      <a:pt x="652" y="602"/>
                      <a:pt x="657" y="597"/>
                    </a:cubicBezTo>
                    <a:cubicBezTo>
                      <a:pt x="665" y="588"/>
                      <a:pt x="677" y="582"/>
                      <a:pt x="689" y="582"/>
                    </a:cubicBezTo>
                    <a:cubicBezTo>
                      <a:pt x="699" y="582"/>
                      <a:pt x="707" y="586"/>
                      <a:pt x="713" y="594"/>
                    </a:cubicBezTo>
                    <a:cubicBezTo>
                      <a:pt x="718" y="582"/>
                      <a:pt x="700" y="561"/>
                      <a:pt x="681" y="575"/>
                    </a:cubicBezTo>
                    <a:cubicBezTo>
                      <a:pt x="669" y="567"/>
                      <a:pt x="655" y="586"/>
                      <a:pt x="649" y="601"/>
                    </a:cubicBezTo>
                    <a:cubicBezTo>
                      <a:pt x="655" y="582"/>
                      <a:pt x="674" y="561"/>
                      <a:pt x="684" y="551"/>
                    </a:cubicBezTo>
                    <a:cubicBezTo>
                      <a:pt x="683" y="551"/>
                      <a:pt x="682" y="550"/>
                      <a:pt x="682" y="549"/>
                    </a:cubicBezTo>
                    <a:cubicBezTo>
                      <a:pt x="678" y="553"/>
                      <a:pt x="673" y="558"/>
                      <a:pt x="668" y="564"/>
                    </a:cubicBezTo>
                    <a:cubicBezTo>
                      <a:pt x="671" y="554"/>
                      <a:pt x="669" y="542"/>
                      <a:pt x="661" y="534"/>
                    </a:cubicBezTo>
                    <a:cubicBezTo>
                      <a:pt x="647" y="519"/>
                      <a:pt x="622" y="517"/>
                      <a:pt x="609" y="496"/>
                    </a:cubicBezTo>
                    <a:cubicBezTo>
                      <a:pt x="613" y="518"/>
                      <a:pt x="635" y="530"/>
                      <a:pt x="644" y="540"/>
                    </a:cubicBezTo>
                    <a:cubicBezTo>
                      <a:pt x="664" y="559"/>
                      <a:pt x="659" y="571"/>
                      <a:pt x="651" y="590"/>
                    </a:cubicBezTo>
                    <a:cubicBezTo>
                      <a:pt x="651" y="586"/>
                      <a:pt x="651" y="583"/>
                      <a:pt x="651" y="579"/>
                    </a:cubicBezTo>
                    <a:cubicBezTo>
                      <a:pt x="650" y="558"/>
                      <a:pt x="637" y="538"/>
                      <a:pt x="618" y="531"/>
                    </a:cubicBezTo>
                    <a:cubicBezTo>
                      <a:pt x="603" y="524"/>
                      <a:pt x="586" y="527"/>
                      <a:pt x="573" y="538"/>
                    </a:cubicBezTo>
                    <a:cubicBezTo>
                      <a:pt x="557" y="552"/>
                      <a:pt x="551" y="574"/>
                      <a:pt x="559" y="594"/>
                    </a:cubicBezTo>
                    <a:cubicBezTo>
                      <a:pt x="563" y="603"/>
                      <a:pt x="570" y="610"/>
                      <a:pt x="578" y="613"/>
                    </a:cubicBezTo>
                    <a:cubicBezTo>
                      <a:pt x="593" y="620"/>
                      <a:pt x="607" y="615"/>
                      <a:pt x="616" y="603"/>
                    </a:cubicBezTo>
                    <a:cubicBezTo>
                      <a:pt x="601" y="609"/>
                      <a:pt x="595" y="597"/>
                      <a:pt x="589" y="594"/>
                    </a:cubicBezTo>
                    <a:cubicBezTo>
                      <a:pt x="575" y="589"/>
                      <a:pt x="571" y="608"/>
                      <a:pt x="584" y="614"/>
                    </a:cubicBezTo>
                    <a:cubicBezTo>
                      <a:pt x="586" y="615"/>
                      <a:pt x="587" y="615"/>
                      <a:pt x="589" y="616"/>
                    </a:cubicBezTo>
                    <a:cubicBezTo>
                      <a:pt x="577" y="614"/>
                      <a:pt x="566" y="606"/>
                      <a:pt x="561" y="593"/>
                    </a:cubicBezTo>
                    <a:cubicBezTo>
                      <a:pt x="554" y="574"/>
                      <a:pt x="559" y="553"/>
                      <a:pt x="575" y="540"/>
                    </a:cubicBezTo>
                    <a:cubicBezTo>
                      <a:pt x="587" y="530"/>
                      <a:pt x="602" y="528"/>
                      <a:pt x="616" y="534"/>
                    </a:cubicBezTo>
                    <a:cubicBezTo>
                      <a:pt x="633" y="541"/>
                      <a:pt x="645" y="559"/>
                      <a:pt x="646" y="579"/>
                    </a:cubicBezTo>
                    <a:cubicBezTo>
                      <a:pt x="646" y="586"/>
                      <a:pt x="645" y="593"/>
                      <a:pt x="643" y="600"/>
                    </a:cubicBezTo>
                    <a:cubicBezTo>
                      <a:pt x="644" y="596"/>
                      <a:pt x="644" y="591"/>
                      <a:pt x="643" y="586"/>
                    </a:cubicBezTo>
                    <a:cubicBezTo>
                      <a:pt x="640" y="574"/>
                      <a:pt x="630" y="563"/>
                      <a:pt x="616" y="565"/>
                    </a:cubicBezTo>
                    <a:cubicBezTo>
                      <a:pt x="611" y="566"/>
                      <a:pt x="606" y="570"/>
                      <a:pt x="605" y="576"/>
                    </a:cubicBezTo>
                    <a:cubicBezTo>
                      <a:pt x="603" y="580"/>
                      <a:pt x="604" y="585"/>
                      <a:pt x="607" y="588"/>
                    </a:cubicBezTo>
                    <a:cubicBezTo>
                      <a:pt x="610" y="592"/>
                      <a:pt x="614" y="594"/>
                      <a:pt x="619" y="594"/>
                    </a:cubicBezTo>
                    <a:cubicBezTo>
                      <a:pt x="625" y="594"/>
                      <a:pt x="630" y="589"/>
                      <a:pt x="630" y="583"/>
                    </a:cubicBezTo>
                    <a:cubicBezTo>
                      <a:pt x="630" y="579"/>
                      <a:pt x="628" y="576"/>
                      <a:pt x="624" y="575"/>
                    </a:cubicBezTo>
                    <a:cubicBezTo>
                      <a:pt x="622" y="574"/>
                      <a:pt x="620" y="575"/>
                      <a:pt x="619" y="577"/>
                    </a:cubicBezTo>
                    <a:cubicBezTo>
                      <a:pt x="620" y="577"/>
                      <a:pt x="622" y="577"/>
                      <a:pt x="624" y="578"/>
                    </a:cubicBezTo>
                    <a:cubicBezTo>
                      <a:pt x="627" y="579"/>
                      <a:pt x="627" y="583"/>
                      <a:pt x="624" y="585"/>
                    </a:cubicBezTo>
                    <a:cubicBezTo>
                      <a:pt x="622" y="586"/>
                      <a:pt x="620" y="587"/>
                      <a:pt x="617" y="586"/>
                    </a:cubicBezTo>
                    <a:cubicBezTo>
                      <a:pt x="614" y="585"/>
                      <a:pt x="612" y="582"/>
                      <a:pt x="613" y="579"/>
                    </a:cubicBezTo>
                    <a:cubicBezTo>
                      <a:pt x="613" y="575"/>
                      <a:pt x="616" y="572"/>
                      <a:pt x="620" y="571"/>
                    </a:cubicBezTo>
                    <a:cubicBezTo>
                      <a:pt x="631" y="569"/>
                      <a:pt x="640" y="581"/>
                      <a:pt x="641" y="591"/>
                    </a:cubicBezTo>
                    <a:cubicBezTo>
                      <a:pt x="644" y="603"/>
                      <a:pt x="639" y="615"/>
                      <a:pt x="638" y="626"/>
                    </a:cubicBezTo>
                    <a:cubicBezTo>
                      <a:pt x="636" y="639"/>
                      <a:pt x="636" y="652"/>
                      <a:pt x="643" y="668"/>
                    </a:cubicBezTo>
                    <a:cubicBezTo>
                      <a:pt x="641" y="665"/>
                      <a:pt x="639" y="662"/>
                      <a:pt x="637" y="659"/>
                    </a:cubicBezTo>
                    <a:cubicBezTo>
                      <a:pt x="622" y="643"/>
                      <a:pt x="602" y="636"/>
                      <a:pt x="581" y="644"/>
                    </a:cubicBezTo>
                    <a:cubicBezTo>
                      <a:pt x="561" y="651"/>
                      <a:pt x="548" y="668"/>
                      <a:pt x="546" y="689"/>
                    </a:cubicBezTo>
                    <a:cubicBezTo>
                      <a:pt x="545" y="709"/>
                      <a:pt x="554" y="729"/>
                      <a:pt x="571" y="739"/>
                    </a:cubicBezTo>
                    <a:cubicBezTo>
                      <a:pt x="587" y="747"/>
                      <a:pt x="605" y="745"/>
                      <a:pt x="617" y="734"/>
                    </a:cubicBezTo>
                    <a:cubicBezTo>
                      <a:pt x="624" y="727"/>
                      <a:pt x="628" y="718"/>
                      <a:pt x="628" y="709"/>
                    </a:cubicBezTo>
                    <a:cubicBezTo>
                      <a:pt x="627" y="703"/>
                      <a:pt x="625" y="697"/>
                      <a:pt x="622" y="693"/>
                    </a:cubicBezTo>
                    <a:cubicBezTo>
                      <a:pt x="616" y="684"/>
                      <a:pt x="605" y="682"/>
                      <a:pt x="597" y="686"/>
                    </a:cubicBezTo>
                    <a:cubicBezTo>
                      <a:pt x="587" y="691"/>
                      <a:pt x="583" y="703"/>
                      <a:pt x="587" y="713"/>
                    </a:cubicBezTo>
                    <a:cubicBezTo>
                      <a:pt x="592" y="723"/>
                      <a:pt x="604" y="727"/>
                      <a:pt x="614" y="722"/>
                    </a:cubicBezTo>
                    <a:cubicBezTo>
                      <a:pt x="623" y="718"/>
                      <a:pt x="627" y="709"/>
                      <a:pt x="625" y="700"/>
                    </a:cubicBezTo>
                    <a:cubicBezTo>
                      <a:pt x="630" y="712"/>
                      <a:pt x="625" y="725"/>
                      <a:pt x="615" y="734"/>
                    </a:cubicBezTo>
                    <a:cubicBezTo>
                      <a:pt x="604" y="744"/>
                      <a:pt x="587" y="745"/>
                      <a:pt x="572" y="737"/>
                    </a:cubicBezTo>
                    <a:cubicBezTo>
                      <a:pt x="556" y="728"/>
                      <a:pt x="548" y="709"/>
                      <a:pt x="549" y="691"/>
                    </a:cubicBezTo>
                    <a:cubicBezTo>
                      <a:pt x="551" y="671"/>
                      <a:pt x="564" y="655"/>
                      <a:pt x="582" y="648"/>
                    </a:cubicBezTo>
                    <a:cubicBezTo>
                      <a:pt x="601" y="642"/>
                      <a:pt x="619" y="648"/>
                      <a:pt x="632" y="662"/>
                    </a:cubicBezTo>
                    <a:cubicBezTo>
                      <a:pt x="641" y="673"/>
                      <a:pt x="646" y="687"/>
                      <a:pt x="658" y="697"/>
                    </a:cubicBezTo>
                    <a:cubicBezTo>
                      <a:pt x="674" y="712"/>
                      <a:pt x="695" y="718"/>
                      <a:pt x="718" y="713"/>
                    </a:cubicBezTo>
                    <a:cubicBezTo>
                      <a:pt x="750" y="705"/>
                      <a:pt x="772" y="682"/>
                      <a:pt x="778" y="650"/>
                    </a:cubicBezTo>
                    <a:cubicBezTo>
                      <a:pt x="780" y="635"/>
                      <a:pt x="780" y="623"/>
                      <a:pt x="775" y="610"/>
                    </a:cubicBezTo>
                    <a:cubicBezTo>
                      <a:pt x="781" y="622"/>
                      <a:pt x="784" y="635"/>
                      <a:pt x="784" y="648"/>
                    </a:cubicBezTo>
                    <a:cubicBezTo>
                      <a:pt x="784" y="666"/>
                      <a:pt x="777" y="687"/>
                      <a:pt x="767" y="702"/>
                    </a:cubicBezTo>
                    <a:cubicBezTo>
                      <a:pt x="763" y="708"/>
                      <a:pt x="761" y="714"/>
                      <a:pt x="759" y="721"/>
                    </a:cubicBezTo>
                    <a:cubicBezTo>
                      <a:pt x="758" y="723"/>
                      <a:pt x="758" y="725"/>
                      <a:pt x="757" y="727"/>
                    </a:cubicBezTo>
                    <a:cubicBezTo>
                      <a:pt x="757" y="730"/>
                      <a:pt x="757" y="733"/>
                      <a:pt x="756" y="737"/>
                    </a:cubicBezTo>
                    <a:cubicBezTo>
                      <a:pt x="756" y="738"/>
                      <a:pt x="757" y="749"/>
                      <a:pt x="759" y="749"/>
                    </a:cubicBezTo>
                    <a:cubicBezTo>
                      <a:pt x="760" y="748"/>
                      <a:pt x="760" y="742"/>
                      <a:pt x="760" y="741"/>
                    </a:cubicBezTo>
                    <a:cubicBezTo>
                      <a:pt x="760" y="736"/>
                      <a:pt x="760" y="732"/>
                      <a:pt x="761" y="728"/>
                    </a:cubicBezTo>
                    <a:cubicBezTo>
                      <a:pt x="761" y="726"/>
                      <a:pt x="762" y="724"/>
                      <a:pt x="762" y="722"/>
                    </a:cubicBezTo>
                    <a:cubicBezTo>
                      <a:pt x="764" y="715"/>
                      <a:pt x="766" y="710"/>
                      <a:pt x="770" y="703"/>
                    </a:cubicBezTo>
                    <a:cubicBezTo>
                      <a:pt x="770" y="703"/>
                      <a:pt x="770" y="702"/>
                      <a:pt x="771" y="701"/>
                    </a:cubicBezTo>
                    <a:cubicBezTo>
                      <a:pt x="770" y="703"/>
                      <a:pt x="770" y="705"/>
                      <a:pt x="769" y="708"/>
                    </a:cubicBezTo>
                    <a:cubicBezTo>
                      <a:pt x="768" y="714"/>
                      <a:pt x="768" y="719"/>
                      <a:pt x="769" y="725"/>
                    </a:cubicBezTo>
                    <a:cubicBezTo>
                      <a:pt x="773" y="742"/>
                      <a:pt x="787" y="748"/>
                      <a:pt x="802" y="746"/>
                    </a:cubicBezTo>
                    <a:cubicBezTo>
                      <a:pt x="814" y="744"/>
                      <a:pt x="826" y="737"/>
                      <a:pt x="831" y="725"/>
                    </a:cubicBezTo>
                    <a:cubicBezTo>
                      <a:pt x="835" y="714"/>
                      <a:pt x="832" y="705"/>
                      <a:pt x="824" y="698"/>
                    </a:cubicBezTo>
                    <a:cubicBezTo>
                      <a:pt x="817" y="693"/>
                      <a:pt x="807" y="690"/>
                      <a:pt x="800" y="696"/>
                    </a:cubicBezTo>
                    <a:cubicBezTo>
                      <a:pt x="796" y="699"/>
                      <a:pt x="794" y="703"/>
                      <a:pt x="794" y="708"/>
                    </a:cubicBezTo>
                    <a:cubicBezTo>
                      <a:pt x="794" y="711"/>
                      <a:pt x="796" y="714"/>
                      <a:pt x="798" y="716"/>
                    </a:cubicBezTo>
                    <a:cubicBezTo>
                      <a:pt x="801" y="718"/>
                      <a:pt x="804" y="718"/>
                      <a:pt x="808" y="717"/>
                    </a:cubicBezTo>
                    <a:cubicBezTo>
                      <a:pt x="811" y="716"/>
                      <a:pt x="814" y="714"/>
                      <a:pt x="815" y="710"/>
                    </a:cubicBezTo>
                    <a:cubicBezTo>
                      <a:pt x="815" y="706"/>
                      <a:pt x="813" y="702"/>
                      <a:pt x="809" y="701"/>
                    </a:cubicBezTo>
                    <a:cubicBezTo>
                      <a:pt x="805" y="699"/>
                      <a:pt x="800" y="702"/>
                      <a:pt x="798" y="706"/>
                    </a:cubicBezTo>
                    <a:cubicBezTo>
                      <a:pt x="797" y="710"/>
                      <a:pt x="799" y="715"/>
                      <a:pt x="804" y="717"/>
                    </a:cubicBezTo>
                    <a:cubicBezTo>
                      <a:pt x="805" y="717"/>
                      <a:pt x="807" y="717"/>
                      <a:pt x="808" y="717"/>
                    </a:cubicBezTo>
                    <a:cubicBezTo>
                      <a:pt x="808" y="717"/>
                      <a:pt x="808" y="717"/>
                      <a:pt x="808" y="717"/>
                    </a:cubicBezTo>
                    <a:cubicBezTo>
                      <a:pt x="804" y="718"/>
                      <a:pt x="801" y="717"/>
                      <a:pt x="798" y="715"/>
                    </a:cubicBezTo>
                    <a:cubicBezTo>
                      <a:pt x="796" y="714"/>
                      <a:pt x="795" y="711"/>
                      <a:pt x="795" y="708"/>
                    </a:cubicBezTo>
                    <a:cubicBezTo>
                      <a:pt x="794" y="704"/>
                      <a:pt x="797" y="699"/>
                      <a:pt x="800" y="697"/>
                    </a:cubicBezTo>
                    <a:cubicBezTo>
                      <a:pt x="807" y="692"/>
                      <a:pt x="817" y="694"/>
                      <a:pt x="823" y="699"/>
                    </a:cubicBezTo>
                    <a:cubicBezTo>
                      <a:pt x="831" y="705"/>
                      <a:pt x="833" y="714"/>
                      <a:pt x="829" y="724"/>
                    </a:cubicBezTo>
                    <a:cubicBezTo>
                      <a:pt x="825" y="735"/>
                      <a:pt x="812" y="742"/>
                      <a:pt x="800" y="743"/>
                    </a:cubicBezTo>
                    <a:cubicBezTo>
                      <a:pt x="788" y="745"/>
                      <a:pt x="775" y="739"/>
                      <a:pt x="772" y="725"/>
                    </a:cubicBezTo>
                    <a:cubicBezTo>
                      <a:pt x="771" y="719"/>
                      <a:pt x="772" y="714"/>
                      <a:pt x="773" y="708"/>
                    </a:cubicBezTo>
                    <a:cubicBezTo>
                      <a:pt x="774" y="705"/>
                      <a:pt x="775" y="701"/>
                      <a:pt x="776" y="698"/>
                    </a:cubicBezTo>
                    <a:cubicBezTo>
                      <a:pt x="779" y="690"/>
                      <a:pt x="783" y="680"/>
                      <a:pt x="785" y="670"/>
                    </a:cubicBezTo>
                    <a:cubicBezTo>
                      <a:pt x="787" y="664"/>
                      <a:pt x="788" y="658"/>
                      <a:pt x="788" y="652"/>
                    </a:cubicBezTo>
                    <a:cubicBezTo>
                      <a:pt x="789" y="655"/>
                      <a:pt x="791" y="658"/>
                      <a:pt x="793" y="660"/>
                    </a:cubicBezTo>
                    <a:cubicBezTo>
                      <a:pt x="799" y="666"/>
                      <a:pt x="806" y="672"/>
                      <a:pt x="813" y="673"/>
                    </a:cubicBezTo>
                    <a:close/>
                    <a:moveTo>
                      <a:pt x="764" y="792"/>
                    </a:moveTo>
                    <a:cubicBezTo>
                      <a:pt x="761" y="789"/>
                      <a:pt x="761" y="785"/>
                      <a:pt x="764" y="782"/>
                    </a:cubicBezTo>
                    <a:cubicBezTo>
                      <a:pt x="769" y="778"/>
                      <a:pt x="776" y="783"/>
                      <a:pt x="775" y="788"/>
                    </a:cubicBezTo>
                    <a:cubicBezTo>
                      <a:pt x="774" y="793"/>
                      <a:pt x="771" y="794"/>
                      <a:pt x="773" y="800"/>
                    </a:cubicBezTo>
                    <a:cubicBezTo>
                      <a:pt x="770" y="795"/>
                      <a:pt x="767" y="795"/>
                      <a:pt x="764" y="792"/>
                    </a:cubicBezTo>
                    <a:close/>
                    <a:moveTo>
                      <a:pt x="763" y="706"/>
                    </a:moveTo>
                    <a:cubicBezTo>
                      <a:pt x="756" y="718"/>
                      <a:pt x="740" y="723"/>
                      <a:pt x="731" y="721"/>
                    </a:cubicBezTo>
                    <a:cubicBezTo>
                      <a:pt x="723" y="719"/>
                      <a:pt x="715" y="716"/>
                      <a:pt x="708" y="719"/>
                    </a:cubicBezTo>
                    <a:cubicBezTo>
                      <a:pt x="702" y="722"/>
                      <a:pt x="696" y="729"/>
                      <a:pt x="699" y="734"/>
                    </a:cubicBezTo>
                    <a:cubicBezTo>
                      <a:pt x="700" y="729"/>
                      <a:pt x="706" y="727"/>
                      <a:pt x="712" y="727"/>
                    </a:cubicBezTo>
                    <a:cubicBezTo>
                      <a:pt x="716" y="727"/>
                      <a:pt x="720" y="727"/>
                      <a:pt x="724" y="724"/>
                    </a:cubicBezTo>
                    <a:cubicBezTo>
                      <a:pt x="731" y="731"/>
                      <a:pt x="740" y="730"/>
                      <a:pt x="746" y="726"/>
                    </a:cubicBezTo>
                    <a:cubicBezTo>
                      <a:pt x="753" y="723"/>
                      <a:pt x="760" y="715"/>
                      <a:pt x="763" y="706"/>
                    </a:cubicBezTo>
                    <a:close/>
                    <a:moveTo>
                      <a:pt x="836" y="796"/>
                    </a:moveTo>
                    <a:cubicBezTo>
                      <a:pt x="855" y="804"/>
                      <a:pt x="854" y="824"/>
                      <a:pt x="857" y="832"/>
                    </a:cubicBezTo>
                    <a:cubicBezTo>
                      <a:pt x="861" y="844"/>
                      <a:pt x="872" y="840"/>
                      <a:pt x="870" y="827"/>
                    </a:cubicBezTo>
                    <a:cubicBezTo>
                      <a:pt x="868" y="815"/>
                      <a:pt x="855" y="799"/>
                      <a:pt x="836" y="796"/>
                    </a:cubicBezTo>
                    <a:close/>
                    <a:moveTo>
                      <a:pt x="754" y="766"/>
                    </a:moveTo>
                    <a:cubicBezTo>
                      <a:pt x="758" y="761"/>
                      <a:pt x="766" y="762"/>
                      <a:pt x="770" y="763"/>
                    </a:cubicBezTo>
                    <a:cubicBezTo>
                      <a:pt x="775" y="758"/>
                      <a:pt x="767" y="747"/>
                      <a:pt x="758" y="751"/>
                    </a:cubicBezTo>
                    <a:cubicBezTo>
                      <a:pt x="752" y="753"/>
                      <a:pt x="750" y="761"/>
                      <a:pt x="754" y="766"/>
                    </a:cubicBezTo>
                    <a:close/>
                    <a:moveTo>
                      <a:pt x="759" y="718"/>
                    </a:moveTo>
                    <a:cubicBezTo>
                      <a:pt x="745" y="738"/>
                      <a:pt x="719" y="737"/>
                      <a:pt x="711" y="739"/>
                    </a:cubicBezTo>
                    <a:cubicBezTo>
                      <a:pt x="696" y="744"/>
                      <a:pt x="702" y="761"/>
                      <a:pt x="719" y="756"/>
                    </a:cubicBezTo>
                    <a:cubicBezTo>
                      <a:pt x="730" y="754"/>
                      <a:pt x="749" y="743"/>
                      <a:pt x="759" y="718"/>
                    </a:cubicBezTo>
                    <a:close/>
                    <a:moveTo>
                      <a:pt x="822" y="746"/>
                    </a:moveTo>
                    <a:cubicBezTo>
                      <a:pt x="827" y="736"/>
                      <a:pt x="833" y="727"/>
                      <a:pt x="843" y="722"/>
                    </a:cubicBezTo>
                    <a:cubicBezTo>
                      <a:pt x="852" y="718"/>
                      <a:pt x="863" y="718"/>
                      <a:pt x="871" y="725"/>
                    </a:cubicBezTo>
                    <a:cubicBezTo>
                      <a:pt x="876" y="729"/>
                      <a:pt x="879" y="734"/>
                      <a:pt x="880" y="740"/>
                    </a:cubicBezTo>
                    <a:cubicBezTo>
                      <a:pt x="882" y="747"/>
                      <a:pt x="882" y="752"/>
                      <a:pt x="880" y="758"/>
                    </a:cubicBezTo>
                    <a:cubicBezTo>
                      <a:pt x="878" y="765"/>
                      <a:pt x="876" y="769"/>
                      <a:pt x="872" y="774"/>
                    </a:cubicBezTo>
                    <a:cubicBezTo>
                      <a:pt x="870" y="776"/>
                      <a:pt x="868" y="778"/>
                      <a:pt x="866" y="780"/>
                    </a:cubicBezTo>
                    <a:cubicBezTo>
                      <a:pt x="860" y="785"/>
                      <a:pt x="854" y="788"/>
                      <a:pt x="847" y="791"/>
                    </a:cubicBezTo>
                    <a:cubicBezTo>
                      <a:pt x="837" y="794"/>
                      <a:pt x="828" y="795"/>
                      <a:pt x="817" y="793"/>
                    </a:cubicBezTo>
                    <a:cubicBezTo>
                      <a:pt x="816" y="793"/>
                      <a:pt x="816" y="793"/>
                      <a:pt x="815" y="792"/>
                    </a:cubicBezTo>
                    <a:cubicBezTo>
                      <a:pt x="820" y="798"/>
                      <a:pt x="824" y="805"/>
                      <a:pt x="826" y="813"/>
                    </a:cubicBezTo>
                    <a:cubicBezTo>
                      <a:pt x="828" y="822"/>
                      <a:pt x="827" y="832"/>
                      <a:pt x="821" y="839"/>
                    </a:cubicBezTo>
                    <a:cubicBezTo>
                      <a:pt x="819" y="842"/>
                      <a:pt x="816" y="845"/>
                      <a:pt x="812" y="847"/>
                    </a:cubicBezTo>
                    <a:cubicBezTo>
                      <a:pt x="815" y="845"/>
                      <a:pt x="818" y="842"/>
                      <a:pt x="820" y="839"/>
                    </a:cubicBezTo>
                    <a:cubicBezTo>
                      <a:pt x="825" y="831"/>
                      <a:pt x="825" y="822"/>
                      <a:pt x="823" y="813"/>
                    </a:cubicBezTo>
                    <a:cubicBezTo>
                      <a:pt x="821" y="807"/>
                      <a:pt x="819" y="802"/>
                      <a:pt x="815" y="798"/>
                    </a:cubicBezTo>
                    <a:cubicBezTo>
                      <a:pt x="808" y="789"/>
                      <a:pt x="800" y="785"/>
                      <a:pt x="792" y="778"/>
                    </a:cubicBezTo>
                    <a:cubicBezTo>
                      <a:pt x="791" y="777"/>
                      <a:pt x="791" y="777"/>
                      <a:pt x="791" y="777"/>
                    </a:cubicBezTo>
                    <a:cubicBezTo>
                      <a:pt x="787" y="773"/>
                      <a:pt x="784" y="768"/>
                      <a:pt x="781" y="763"/>
                    </a:cubicBezTo>
                    <a:cubicBezTo>
                      <a:pt x="780" y="762"/>
                      <a:pt x="773" y="749"/>
                      <a:pt x="774" y="748"/>
                    </a:cubicBezTo>
                    <a:cubicBezTo>
                      <a:pt x="776" y="748"/>
                      <a:pt x="780" y="756"/>
                      <a:pt x="781" y="757"/>
                    </a:cubicBezTo>
                    <a:cubicBezTo>
                      <a:pt x="785" y="764"/>
                      <a:pt x="789" y="769"/>
                      <a:pt x="794" y="775"/>
                    </a:cubicBezTo>
                    <a:cubicBezTo>
                      <a:pt x="794" y="775"/>
                      <a:pt x="794" y="775"/>
                      <a:pt x="794" y="775"/>
                    </a:cubicBezTo>
                    <a:cubicBezTo>
                      <a:pt x="802" y="782"/>
                      <a:pt x="808" y="787"/>
                      <a:pt x="818" y="790"/>
                    </a:cubicBezTo>
                    <a:cubicBezTo>
                      <a:pt x="829" y="793"/>
                      <a:pt x="843" y="792"/>
                      <a:pt x="852" y="784"/>
                    </a:cubicBezTo>
                    <a:cubicBezTo>
                      <a:pt x="857" y="780"/>
                      <a:pt x="862" y="770"/>
                      <a:pt x="857" y="764"/>
                    </a:cubicBezTo>
                    <a:cubicBezTo>
                      <a:pt x="856" y="762"/>
                      <a:pt x="853" y="761"/>
                      <a:pt x="850" y="762"/>
                    </a:cubicBezTo>
                    <a:cubicBezTo>
                      <a:pt x="848" y="763"/>
                      <a:pt x="847" y="765"/>
                      <a:pt x="847" y="768"/>
                    </a:cubicBezTo>
                    <a:cubicBezTo>
                      <a:pt x="848" y="770"/>
                      <a:pt x="849" y="771"/>
                      <a:pt x="850" y="771"/>
                    </a:cubicBezTo>
                    <a:cubicBezTo>
                      <a:pt x="852" y="772"/>
                      <a:pt x="854" y="771"/>
                      <a:pt x="854" y="769"/>
                    </a:cubicBezTo>
                    <a:cubicBezTo>
                      <a:pt x="854" y="768"/>
                      <a:pt x="854" y="766"/>
                      <a:pt x="853" y="766"/>
                    </a:cubicBezTo>
                    <a:cubicBezTo>
                      <a:pt x="855" y="765"/>
                      <a:pt x="856" y="767"/>
                      <a:pt x="856" y="768"/>
                    </a:cubicBezTo>
                    <a:cubicBezTo>
                      <a:pt x="857" y="771"/>
                      <a:pt x="856" y="773"/>
                      <a:pt x="854" y="775"/>
                    </a:cubicBezTo>
                    <a:cubicBezTo>
                      <a:pt x="850" y="777"/>
                      <a:pt x="845" y="775"/>
                      <a:pt x="843" y="771"/>
                    </a:cubicBezTo>
                    <a:cubicBezTo>
                      <a:pt x="841" y="768"/>
                      <a:pt x="841" y="765"/>
                      <a:pt x="842" y="762"/>
                    </a:cubicBezTo>
                    <a:cubicBezTo>
                      <a:pt x="844" y="759"/>
                      <a:pt x="846" y="757"/>
                      <a:pt x="849" y="757"/>
                    </a:cubicBezTo>
                    <a:cubicBezTo>
                      <a:pt x="853" y="756"/>
                      <a:pt x="857" y="757"/>
                      <a:pt x="860" y="760"/>
                    </a:cubicBezTo>
                    <a:cubicBezTo>
                      <a:pt x="866" y="767"/>
                      <a:pt x="862" y="778"/>
                      <a:pt x="855" y="784"/>
                    </a:cubicBezTo>
                    <a:cubicBezTo>
                      <a:pt x="853" y="785"/>
                      <a:pt x="851" y="787"/>
                      <a:pt x="848" y="788"/>
                    </a:cubicBezTo>
                    <a:cubicBezTo>
                      <a:pt x="857" y="785"/>
                      <a:pt x="864" y="780"/>
                      <a:pt x="870" y="773"/>
                    </a:cubicBezTo>
                    <a:cubicBezTo>
                      <a:pt x="874" y="768"/>
                      <a:pt x="877" y="764"/>
                      <a:pt x="879" y="758"/>
                    </a:cubicBezTo>
                    <a:cubicBezTo>
                      <a:pt x="880" y="752"/>
                      <a:pt x="880" y="747"/>
                      <a:pt x="879" y="740"/>
                    </a:cubicBezTo>
                    <a:cubicBezTo>
                      <a:pt x="878" y="737"/>
                      <a:pt x="877" y="734"/>
                      <a:pt x="875" y="731"/>
                    </a:cubicBezTo>
                    <a:cubicBezTo>
                      <a:pt x="875" y="731"/>
                      <a:pt x="875" y="731"/>
                      <a:pt x="875" y="731"/>
                    </a:cubicBezTo>
                    <a:cubicBezTo>
                      <a:pt x="879" y="740"/>
                      <a:pt x="874" y="750"/>
                      <a:pt x="861" y="748"/>
                    </a:cubicBezTo>
                    <a:cubicBezTo>
                      <a:pt x="852" y="746"/>
                      <a:pt x="840" y="732"/>
                      <a:pt x="822" y="746"/>
                    </a:cubicBezTo>
                    <a:close/>
                    <a:moveTo>
                      <a:pt x="820" y="838"/>
                    </a:moveTo>
                    <a:cubicBezTo>
                      <a:pt x="811" y="830"/>
                      <a:pt x="802" y="844"/>
                      <a:pt x="798" y="847"/>
                    </a:cubicBezTo>
                    <a:cubicBezTo>
                      <a:pt x="795" y="850"/>
                      <a:pt x="793" y="852"/>
                      <a:pt x="789" y="851"/>
                    </a:cubicBezTo>
                    <a:cubicBezTo>
                      <a:pt x="793" y="854"/>
                      <a:pt x="804" y="857"/>
                      <a:pt x="810" y="856"/>
                    </a:cubicBezTo>
                    <a:cubicBezTo>
                      <a:pt x="817" y="855"/>
                      <a:pt x="823" y="850"/>
                      <a:pt x="822" y="841"/>
                    </a:cubicBezTo>
                    <a:cubicBezTo>
                      <a:pt x="819" y="844"/>
                      <a:pt x="814" y="848"/>
                      <a:pt x="810" y="848"/>
                    </a:cubicBezTo>
                    <a:cubicBezTo>
                      <a:pt x="812" y="847"/>
                      <a:pt x="817" y="843"/>
                      <a:pt x="820" y="838"/>
                    </a:cubicBezTo>
                    <a:close/>
                    <a:moveTo>
                      <a:pt x="772" y="741"/>
                    </a:moveTo>
                    <a:cubicBezTo>
                      <a:pt x="792" y="757"/>
                      <a:pt x="813" y="753"/>
                      <a:pt x="825" y="757"/>
                    </a:cubicBezTo>
                    <a:cubicBezTo>
                      <a:pt x="837" y="762"/>
                      <a:pt x="832" y="776"/>
                      <a:pt x="817" y="775"/>
                    </a:cubicBezTo>
                    <a:cubicBezTo>
                      <a:pt x="801" y="773"/>
                      <a:pt x="783" y="757"/>
                      <a:pt x="772" y="741"/>
                    </a:cubicBezTo>
                    <a:close/>
                    <a:moveTo>
                      <a:pt x="842" y="796"/>
                    </a:moveTo>
                    <a:cubicBezTo>
                      <a:pt x="862" y="795"/>
                      <a:pt x="893" y="771"/>
                      <a:pt x="883" y="752"/>
                    </a:cubicBezTo>
                    <a:cubicBezTo>
                      <a:pt x="886" y="749"/>
                      <a:pt x="893" y="753"/>
                      <a:pt x="895" y="759"/>
                    </a:cubicBezTo>
                    <a:cubicBezTo>
                      <a:pt x="896" y="765"/>
                      <a:pt x="894" y="774"/>
                      <a:pt x="885" y="778"/>
                    </a:cubicBezTo>
                    <a:cubicBezTo>
                      <a:pt x="888" y="783"/>
                      <a:pt x="878" y="792"/>
                      <a:pt x="864" y="796"/>
                    </a:cubicBezTo>
                    <a:cubicBezTo>
                      <a:pt x="872" y="797"/>
                      <a:pt x="881" y="802"/>
                      <a:pt x="887" y="807"/>
                    </a:cubicBezTo>
                    <a:cubicBezTo>
                      <a:pt x="895" y="814"/>
                      <a:pt x="902" y="823"/>
                      <a:pt x="904" y="833"/>
                    </a:cubicBezTo>
                    <a:cubicBezTo>
                      <a:pt x="907" y="843"/>
                      <a:pt x="905" y="854"/>
                      <a:pt x="897" y="861"/>
                    </a:cubicBezTo>
                    <a:cubicBezTo>
                      <a:pt x="892" y="866"/>
                      <a:pt x="884" y="869"/>
                      <a:pt x="877" y="866"/>
                    </a:cubicBezTo>
                    <a:cubicBezTo>
                      <a:pt x="871" y="864"/>
                      <a:pt x="867" y="858"/>
                      <a:pt x="867" y="852"/>
                    </a:cubicBezTo>
                    <a:cubicBezTo>
                      <a:pt x="867" y="845"/>
                      <a:pt x="870" y="839"/>
                      <a:pt x="874" y="834"/>
                    </a:cubicBezTo>
                    <a:cubicBezTo>
                      <a:pt x="871" y="848"/>
                      <a:pt x="882" y="850"/>
                      <a:pt x="885" y="854"/>
                    </a:cubicBezTo>
                    <a:cubicBezTo>
                      <a:pt x="890" y="860"/>
                      <a:pt x="886" y="865"/>
                      <a:pt x="881" y="866"/>
                    </a:cubicBezTo>
                    <a:cubicBezTo>
                      <a:pt x="881" y="866"/>
                      <a:pt x="881" y="866"/>
                      <a:pt x="881" y="866"/>
                    </a:cubicBezTo>
                    <a:cubicBezTo>
                      <a:pt x="886" y="867"/>
                      <a:pt x="891" y="864"/>
                      <a:pt x="896" y="860"/>
                    </a:cubicBezTo>
                    <a:cubicBezTo>
                      <a:pt x="902" y="854"/>
                      <a:pt x="905" y="846"/>
                      <a:pt x="903" y="836"/>
                    </a:cubicBezTo>
                    <a:cubicBezTo>
                      <a:pt x="903" y="838"/>
                      <a:pt x="903" y="841"/>
                      <a:pt x="902" y="843"/>
                    </a:cubicBezTo>
                    <a:cubicBezTo>
                      <a:pt x="900" y="847"/>
                      <a:pt x="896" y="851"/>
                      <a:pt x="891" y="850"/>
                    </a:cubicBezTo>
                    <a:cubicBezTo>
                      <a:pt x="889" y="850"/>
                      <a:pt x="887" y="848"/>
                      <a:pt x="887" y="845"/>
                    </a:cubicBezTo>
                    <a:cubicBezTo>
                      <a:pt x="886" y="843"/>
                      <a:pt x="886" y="842"/>
                      <a:pt x="888" y="840"/>
                    </a:cubicBezTo>
                    <a:cubicBezTo>
                      <a:pt x="889" y="839"/>
                      <a:pt x="891" y="838"/>
                      <a:pt x="893" y="838"/>
                    </a:cubicBezTo>
                    <a:cubicBezTo>
                      <a:pt x="895" y="838"/>
                      <a:pt x="897" y="840"/>
                      <a:pt x="897" y="843"/>
                    </a:cubicBezTo>
                    <a:cubicBezTo>
                      <a:pt x="897" y="844"/>
                      <a:pt x="896" y="845"/>
                      <a:pt x="895" y="846"/>
                    </a:cubicBezTo>
                    <a:cubicBezTo>
                      <a:pt x="894" y="846"/>
                      <a:pt x="893" y="846"/>
                      <a:pt x="893" y="845"/>
                    </a:cubicBezTo>
                    <a:cubicBezTo>
                      <a:pt x="893" y="845"/>
                      <a:pt x="894" y="845"/>
                      <a:pt x="895" y="845"/>
                    </a:cubicBezTo>
                    <a:cubicBezTo>
                      <a:pt x="896" y="844"/>
                      <a:pt x="896" y="842"/>
                      <a:pt x="895" y="842"/>
                    </a:cubicBezTo>
                    <a:cubicBezTo>
                      <a:pt x="894" y="841"/>
                      <a:pt x="893" y="841"/>
                      <a:pt x="892" y="841"/>
                    </a:cubicBezTo>
                    <a:cubicBezTo>
                      <a:pt x="891" y="842"/>
                      <a:pt x="890" y="843"/>
                      <a:pt x="890" y="844"/>
                    </a:cubicBezTo>
                    <a:cubicBezTo>
                      <a:pt x="890" y="846"/>
                      <a:pt x="891" y="847"/>
                      <a:pt x="893" y="847"/>
                    </a:cubicBezTo>
                    <a:cubicBezTo>
                      <a:pt x="897" y="848"/>
                      <a:pt x="901" y="843"/>
                      <a:pt x="902" y="839"/>
                    </a:cubicBezTo>
                    <a:cubicBezTo>
                      <a:pt x="903" y="833"/>
                      <a:pt x="899" y="825"/>
                      <a:pt x="896" y="820"/>
                    </a:cubicBezTo>
                    <a:cubicBezTo>
                      <a:pt x="886" y="805"/>
                      <a:pt x="872" y="798"/>
                      <a:pt x="857" y="797"/>
                    </a:cubicBezTo>
                    <a:cubicBezTo>
                      <a:pt x="852" y="797"/>
                      <a:pt x="847" y="797"/>
                      <a:pt x="842" y="796"/>
                    </a:cubicBezTo>
                    <a:close/>
                    <a:moveTo>
                      <a:pt x="822" y="798"/>
                    </a:moveTo>
                    <a:cubicBezTo>
                      <a:pt x="832" y="798"/>
                      <a:pt x="836" y="815"/>
                      <a:pt x="834" y="825"/>
                    </a:cubicBezTo>
                    <a:cubicBezTo>
                      <a:pt x="832" y="836"/>
                      <a:pt x="827" y="849"/>
                      <a:pt x="835" y="860"/>
                    </a:cubicBezTo>
                    <a:cubicBezTo>
                      <a:pt x="839" y="866"/>
                      <a:pt x="846" y="869"/>
                      <a:pt x="853" y="868"/>
                    </a:cubicBezTo>
                    <a:cubicBezTo>
                      <a:pt x="857" y="867"/>
                      <a:pt x="860" y="864"/>
                      <a:pt x="860" y="859"/>
                    </a:cubicBezTo>
                    <a:cubicBezTo>
                      <a:pt x="858" y="862"/>
                      <a:pt x="852" y="864"/>
                      <a:pt x="848" y="861"/>
                    </a:cubicBezTo>
                    <a:cubicBezTo>
                      <a:pt x="844" y="859"/>
                      <a:pt x="843" y="853"/>
                      <a:pt x="845" y="848"/>
                    </a:cubicBezTo>
                    <a:cubicBezTo>
                      <a:pt x="848" y="838"/>
                      <a:pt x="852" y="829"/>
                      <a:pt x="851" y="819"/>
                    </a:cubicBezTo>
                    <a:cubicBezTo>
                      <a:pt x="849" y="806"/>
                      <a:pt x="837" y="795"/>
                      <a:pt x="822" y="798"/>
                    </a:cubicBezTo>
                    <a:close/>
                    <a:moveTo>
                      <a:pt x="775" y="804"/>
                    </a:moveTo>
                    <a:cubicBezTo>
                      <a:pt x="776" y="815"/>
                      <a:pt x="786" y="829"/>
                      <a:pt x="796" y="832"/>
                    </a:cubicBezTo>
                    <a:cubicBezTo>
                      <a:pt x="807" y="836"/>
                      <a:pt x="814" y="828"/>
                      <a:pt x="803" y="821"/>
                    </a:cubicBezTo>
                    <a:cubicBezTo>
                      <a:pt x="794" y="816"/>
                      <a:pt x="779" y="814"/>
                      <a:pt x="775" y="804"/>
                    </a:cubicBezTo>
                    <a:close/>
                    <a:moveTo>
                      <a:pt x="635" y="654"/>
                    </a:moveTo>
                    <a:cubicBezTo>
                      <a:pt x="614" y="630"/>
                      <a:pt x="563" y="628"/>
                      <a:pt x="555" y="659"/>
                    </a:cubicBezTo>
                    <a:cubicBezTo>
                      <a:pt x="549" y="657"/>
                      <a:pt x="547" y="646"/>
                      <a:pt x="552" y="639"/>
                    </a:cubicBezTo>
                    <a:cubicBezTo>
                      <a:pt x="557" y="630"/>
                      <a:pt x="570" y="626"/>
                      <a:pt x="582" y="632"/>
                    </a:cubicBezTo>
                    <a:cubicBezTo>
                      <a:pt x="587" y="621"/>
                      <a:pt x="622" y="626"/>
                      <a:pt x="635" y="654"/>
                    </a:cubicBezTo>
                    <a:close/>
                    <a:moveTo>
                      <a:pt x="705" y="535"/>
                    </a:moveTo>
                    <a:cubicBezTo>
                      <a:pt x="708" y="536"/>
                      <a:pt x="709" y="539"/>
                      <a:pt x="708" y="541"/>
                    </a:cubicBezTo>
                    <a:cubicBezTo>
                      <a:pt x="706" y="544"/>
                      <a:pt x="703" y="545"/>
                      <a:pt x="701" y="544"/>
                    </a:cubicBezTo>
                    <a:cubicBezTo>
                      <a:pt x="698" y="542"/>
                      <a:pt x="697" y="539"/>
                      <a:pt x="699" y="537"/>
                    </a:cubicBezTo>
                    <a:cubicBezTo>
                      <a:pt x="700" y="534"/>
                      <a:pt x="703" y="533"/>
                      <a:pt x="705" y="535"/>
                    </a:cubicBezTo>
                    <a:close/>
                    <a:moveTo>
                      <a:pt x="715" y="537"/>
                    </a:moveTo>
                    <a:cubicBezTo>
                      <a:pt x="717" y="538"/>
                      <a:pt x="718" y="540"/>
                      <a:pt x="717" y="542"/>
                    </a:cubicBezTo>
                    <a:cubicBezTo>
                      <a:pt x="716" y="544"/>
                      <a:pt x="713" y="545"/>
                      <a:pt x="711" y="544"/>
                    </a:cubicBezTo>
                    <a:cubicBezTo>
                      <a:pt x="709" y="543"/>
                      <a:pt x="709" y="540"/>
                      <a:pt x="710" y="538"/>
                    </a:cubicBezTo>
                    <a:cubicBezTo>
                      <a:pt x="711" y="537"/>
                      <a:pt x="713" y="536"/>
                      <a:pt x="715" y="537"/>
                    </a:cubicBezTo>
                    <a:close/>
                    <a:moveTo>
                      <a:pt x="693" y="538"/>
                    </a:moveTo>
                    <a:cubicBezTo>
                      <a:pt x="697" y="540"/>
                      <a:pt x="699" y="544"/>
                      <a:pt x="697" y="548"/>
                    </a:cubicBezTo>
                    <a:cubicBezTo>
                      <a:pt x="695" y="552"/>
                      <a:pt x="690" y="553"/>
                      <a:pt x="686" y="551"/>
                    </a:cubicBezTo>
                    <a:cubicBezTo>
                      <a:pt x="683" y="549"/>
                      <a:pt x="681" y="545"/>
                      <a:pt x="683" y="541"/>
                    </a:cubicBezTo>
                    <a:cubicBezTo>
                      <a:pt x="685" y="537"/>
                      <a:pt x="690" y="536"/>
                      <a:pt x="693" y="538"/>
                    </a:cubicBezTo>
                    <a:close/>
                    <a:moveTo>
                      <a:pt x="731" y="698"/>
                    </a:moveTo>
                    <a:cubicBezTo>
                      <a:pt x="723" y="706"/>
                      <a:pt x="707" y="710"/>
                      <a:pt x="692" y="706"/>
                    </a:cubicBezTo>
                    <a:cubicBezTo>
                      <a:pt x="682" y="704"/>
                      <a:pt x="671" y="697"/>
                      <a:pt x="665" y="689"/>
                    </a:cubicBezTo>
                    <a:cubicBezTo>
                      <a:pt x="662" y="684"/>
                      <a:pt x="660" y="679"/>
                      <a:pt x="659" y="673"/>
                    </a:cubicBezTo>
                    <a:cubicBezTo>
                      <a:pt x="659" y="665"/>
                      <a:pt x="664" y="657"/>
                      <a:pt x="669" y="654"/>
                    </a:cubicBezTo>
                    <a:cubicBezTo>
                      <a:pt x="676" y="651"/>
                      <a:pt x="684" y="655"/>
                      <a:pt x="684" y="662"/>
                    </a:cubicBezTo>
                    <a:cubicBezTo>
                      <a:pt x="674" y="659"/>
                      <a:pt x="668" y="668"/>
                      <a:pt x="670" y="678"/>
                    </a:cubicBezTo>
                    <a:cubicBezTo>
                      <a:pt x="672" y="688"/>
                      <a:pt x="684" y="699"/>
                      <a:pt x="694" y="702"/>
                    </a:cubicBezTo>
                    <a:cubicBezTo>
                      <a:pt x="713" y="707"/>
                      <a:pt x="724" y="702"/>
                      <a:pt x="731" y="698"/>
                    </a:cubicBezTo>
                    <a:close/>
                    <a:moveTo>
                      <a:pt x="652" y="673"/>
                    </a:moveTo>
                    <a:cubicBezTo>
                      <a:pt x="637" y="643"/>
                      <a:pt x="648" y="604"/>
                      <a:pt x="670" y="592"/>
                    </a:cubicBezTo>
                    <a:cubicBezTo>
                      <a:pt x="694" y="580"/>
                      <a:pt x="704" y="601"/>
                      <a:pt x="683" y="612"/>
                    </a:cubicBezTo>
                    <a:cubicBezTo>
                      <a:pt x="673" y="617"/>
                      <a:pt x="642" y="641"/>
                      <a:pt x="652" y="673"/>
                    </a:cubicBezTo>
                    <a:close/>
                    <a:moveTo>
                      <a:pt x="906" y="973"/>
                    </a:moveTo>
                    <a:cubicBezTo>
                      <a:pt x="887" y="957"/>
                      <a:pt x="866" y="962"/>
                      <a:pt x="855" y="958"/>
                    </a:cubicBezTo>
                    <a:cubicBezTo>
                      <a:pt x="842" y="953"/>
                      <a:pt x="847" y="939"/>
                      <a:pt x="862" y="940"/>
                    </a:cubicBezTo>
                    <a:cubicBezTo>
                      <a:pt x="878" y="942"/>
                      <a:pt x="895" y="957"/>
                      <a:pt x="906" y="973"/>
                    </a:cubicBezTo>
                    <a:close/>
                    <a:moveTo>
                      <a:pt x="856" y="904"/>
                    </a:moveTo>
                    <a:cubicBezTo>
                      <a:pt x="858" y="905"/>
                      <a:pt x="860" y="906"/>
                      <a:pt x="862" y="908"/>
                    </a:cubicBezTo>
                    <a:cubicBezTo>
                      <a:pt x="863" y="910"/>
                      <a:pt x="863" y="913"/>
                      <a:pt x="861" y="916"/>
                    </a:cubicBezTo>
                    <a:cubicBezTo>
                      <a:pt x="859" y="920"/>
                      <a:pt x="855" y="920"/>
                      <a:pt x="852" y="919"/>
                    </a:cubicBezTo>
                    <a:cubicBezTo>
                      <a:pt x="847" y="916"/>
                      <a:pt x="848" y="912"/>
                      <a:pt x="847" y="909"/>
                    </a:cubicBezTo>
                    <a:cubicBezTo>
                      <a:pt x="845" y="905"/>
                      <a:pt x="840" y="903"/>
                      <a:pt x="835" y="904"/>
                    </a:cubicBezTo>
                    <a:cubicBezTo>
                      <a:pt x="829" y="905"/>
                      <a:pt x="825" y="909"/>
                      <a:pt x="824" y="916"/>
                    </a:cubicBezTo>
                    <a:cubicBezTo>
                      <a:pt x="824" y="919"/>
                      <a:pt x="825" y="923"/>
                      <a:pt x="829" y="923"/>
                    </a:cubicBezTo>
                    <a:cubicBezTo>
                      <a:pt x="827" y="920"/>
                      <a:pt x="829" y="915"/>
                      <a:pt x="834" y="916"/>
                    </a:cubicBezTo>
                    <a:cubicBezTo>
                      <a:pt x="837" y="917"/>
                      <a:pt x="842" y="920"/>
                      <a:pt x="846" y="924"/>
                    </a:cubicBezTo>
                    <a:cubicBezTo>
                      <a:pt x="851" y="927"/>
                      <a:pt x="856" y="930"/>
                      <a:pt x="861" y="930"/>
                    </a:cubicBezTo>
                    <a:cubicBezTo>
                      <a:pt x="871" y="930"/>
                      <a:pt x="879" y="920"/>
                      <a:pt x="877" y="911"/>
                    </a:cubicBezTo>
                    <a:cubicBezTo>
                      <a:pt x="876" y="905"/>
                      <a:pt x="872" y="902"/>
                      <a:pt x="868" y="899"/>
                    </a:cubicBezTo>
                    <a:cubicBezTo>
                      <a:pt x="864" y="895"/>
                      <a:pt x="851" y="890"/>
                      <a:pt x="848" y="884"/>
                    </a:cubicBezTo>
                    <a:cubicBezTo>
                      <a:pt x="847" y="879"/>
                      <a:pt x="849" y="876"/>
                      <a:pt x="853" y="876"/>
                    </a:cubicBezTo>
                    <a:cubicBezTo>
                      <a:pt x="851" y="872"/>
                      <a:pt x="845" y="872"/>
                      <a:pt x="841" y="875"/>
                    </a:cubicBezTo>
                    <a:cubicBezTo>
                      <a:pt x="835" y="881"/>
                      <a:pt x="835" y="893"/>
                      <a:pt x="843" y="900"/>
                    </a:cubicBezTo>
                    <a:cubicBezTo>
                      <a:pt x="846" y="903"/>
                      <a:pt x="850" y="904"/>
                      <a:pt x="856" y="904"/>
                    </a:cubicBezTo>
                    <a:close/>
                    <a:moveTo>
                      <a:pt x="839" y="902"/>
                    </a:moveTo>
                    <a:cubicBezTo>
                      <a:pt x="828" y="899"/>
                      <a:pt x="815" y="887"/>
                      <a:pt x="813" y="875"/>
                    </a:cubicBezTo>
                    <a:cubicBezTo>
                      <a:pt x="811" y="863"/>
                      <a:pt x="820" y="858"/>
                      <a:pt x="826" y="870"/>
                    </a:cubicBezTo>
                    <a:cubicBezTo>
                      <a:pt x="830" y="880"/>
                      <a:pt x="830" y="896"/>
                      <a:pt x="839" y="902"/>
                    </a:cubicBezTo>
                    <a:close/>
                    <a:moveTo>
                      <a:pt x="878" y="921"/>
                    </a:moveTo>
                    <a:cubicBezTo>
                      <a:pt x="877" y="926"/>
                      <a:pt x="870" y="931"/>
                      <a:pt x="866" y="931"/>
                    </a:cubicBezTo>
                    <a:cubicBezTo>
                      <a:pt x="866" y="937"/>
                      <a:pt x="878" y="942"/>
                      <a:pt x="883" y="934"/>
                    </a:cubicBezTo>
                    <a:cubicBezTo>
                      <a:pt x="886" y="929"/>
                      <a:pt x="884" y="922"/>
                      <a:pt x="878" y="921"/>
                    </a:cubicBezTo>
                    <a:close/>
                  </a:path>
                </a:pathLst>
              </a:custGeom>
              <a:solidFill>
                <a:srgbClr val="DBC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椭圆 21"/>
              <p:cNvSpPr/>
              <p:nvPr/>
            </p:nvSpPr>
            <p:spPr>
              <a:xfrm>
                <a:off x="1212914" y="2027304"/>
                <a:ext cx="1929291" cy="1923470"/>
              </a:xfrm>
              <a:prstGeom prst="ellipse">
                <a:avLst/>
              </a:prstGeom>
              <a:solidFill>
                <a:srgbClr val="5C4A4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pic>
          <p:nvPicPr>
            <p:cNvPr id="5" name="图片 4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4886148" y="2125324"/>
              <a:ext cx="1825450" cy="1825450"/>
            </a:xfrm>
            <a:prstGeom prst="ellipse">
              <a:avLst/>
            </a:prstGeom>
          </p:spPr>
        </p:pic>
      </p:grpSp>
      <p:grpSp>
        <p:nvGrpSpPr>
          <p:cNvPr id="29" name="组合 28"/>
          <p:cNvGrpSpPr/>
          <p:nvPr/>
        </p:nvGrpSpPr>
        <p:grpSpPr>
          <a:xfrm>
            <a:off x="8495622" y="1757367"/>
            <a:ext cx="2464251" cy="2463344"/>
            <a:chOff x="8495622" y="2027304"/>
            <a:chExt cx="2464251" cy="2463344"/>
          </a:xfrm>
        </p:grpSpPr>
        <p:grpSp>
          <p:nvGrpSpPr>
            <p:cNvPr id="24" name="组合 23"/>
            <p:cNvGrpSpPr/>
            <p:nvPr/>
          </p:nvGrpSpPr>
          <p:grpSpPr>
            <a:xfrm>
              <a:off x="8495622" y="2027304"/>
              <a:ext cx="2464251" cy="2463344"/>
              <a:chOff x="945435" y="1757367"/>
              <a:chExt cx="2464251" cy="2463344"/>
            </a:xfrm>
          </p:grpSpPr>
          <p:sp>
            <p:nvSpPr>
              <p:cNvPr id="25" name="Freeform 7"/>
              <p:cNvSpPr>
                <a:spLocks noEditPoints="1"/>
              </p:cNvSpPr>
              <p:nvPr/>
            </p:nvSpPr>
            <p:spPr bwMode="auto">
              <a:xfrm>
                <a:off x="945435" y="1757367"/>
                <a:ext cx="2464251" cy="2463344"/>
              </a:xfrm>
              <a:custGeom>
                <a:avLst/>
                <a:gdLst>
                  <a:gd name="T0" fmla="*/ 1074 w 2732"/>
                  <a:gd name="T1" fmla="*/ 640 h 2731"/>
                  <a:gd name="T2" fmla="*/ 946 w 2732"/>
                  <a:gd name="T3" fmla="*/ 257 h 2731"/>
                  <a:gd name="T4" fmla="*/ 1324 w 2732"/>
                  <a:gd name="T5" fmla="*/ 218 h 2731"/>
                  <a:gd name="T6" fmla="*/ 1473 w 2732"/>
                  <a:gd name="T7" fmla="*/ 610 h 2731"/>
                  <a:gd name="T8" fmla="*/ 1371 w 2732"/>
                  <a:gd name="T9" fmla="*/ 693 h 2731"/>
                  <a:gd name="T10" fmla="*/ 1246 w 2732"/>
                  <a:gd name="T11" fmla="*/ 503 h 2731"/>
                  <a:gd name="T12" fmla="*/ 1146 w 2732"/>
                  <a:gd name="T13" fmla="*/ 736 h 2731"/>
                  <a:gd name="T14" fmla="*/ 1765 w 2732"/>
                  <a:gd name="T15" fmla="*/ 524 h 2731"/>
                  <a:gd name="T16" fmla="*/ 1952 w 2732"/>
                  <a:gd name="T17" fmla="*/ 733 h 2731"/>
                  <a:gd name="T18" fmla="*/ 2102 w 2732"/>
                  <a:gd name="T19" fmla="*/ 374 h 2731"/>
                  <a:gd name="T20" fmla="*/ 1809 w 2732"/>
                  <a:gd name="T21" fmla="*/ 786 h 2731"/>
                  <a:gd name="T22" fmla="*/ 1648 w 2732"/>
                  <a:gd name="T23" fmla="*/ 640 h 2731"/>
                  <a:gd name="T24" fmla="*/ 2434 w 2732"/>
                  <a:gd name="T25" fmla="*/ 527 h 2731"/>
                  <a:gd name="T26" fmla="*/ 2528 w 2732"/>
                  <a:gd name="T27" fmla="*/ 941 h 2731"/>
                  <a:gd name="T28" fmla="*/ 2235 w 2732"/>
                  <a:gd name="T29" fmla="*/ 484 h 2731"/>
                  <a:gd name="T30" fmla="*/ 1916 w 2732"/>
                  <a:gd name="T31" fmla="*/ 1235 h 2731"/>
                  <a:gd name="T32" fmla="*/ 2083 w 2732"/>
                  <a:gd name="T33" fmla="*/ 582 h 2731"/>
                  <a:gd name="T34" fmla="*/ 2603 w 2732"/>
                  <a:gd name="T35" fmla="*/ 1033 h 2731"/>
                  <a:gd name="T36" fmla="*/ 2557 w 2732"/>
                  <a:gd name="T37" fmla="*/ 1247 h 2731"/>
                  <a:gd name="T38" fmla="*/ 2127 w 2732"/>
                  <a:gd name="T39" fmla="*/ 1376 h 2731"/>
                  <a:gd name="T40" fmla="*/ 1929 w 2732"/>
                  <a:gd name="T41" fmla="*/ 1413 h 2731"/>
                  <a:gd name="T42" fmla="*/ 2208 w 2732"/>
                  <a:gd name="T43" fmla="*/ 1253 h 2731"/>
                  <a:gd name="T44" fmla="*/ 2031 w 2732"/>
                  <a:gd name="T45" fmla="*/ 1142 h 2731"/>
                  <a:gd name="T46" fmla="*/ 2329 w 2732"/>
                  <a:gd name="T47" fmla="*/ 1836 h 2731"/>
                  <a:gd name="T48" fmla="*/ 2030 w 2732"/>
                  <a:gd name="T49" fmla="*/ 1855 h 2731"/>
                  <a:gd name="T50" fmla="*/ 2477 w 2732"/>
                  <a:gd name="T51" fmla="*/ 2021 h 2731"/>
                  <a:gd name="T52" fmla="*/ 1948 w 2732"/>
                  <a:gd name="T53" fmla="*/ 1657 h 2731"/>
                  <a:gd name="T54" fmla="*/ 2136 w 2732"/>
                  <a:gd name="T55" fmla="*/ 1603 h 2731"/>
                  <a:gd name="T56" fmla="*/ 1787 w 2732"/>
                  <a:gd name="T57" fmla="*/ 1927 h 2731"/>
                  <a:gd name="T58" fmla="*/ 1802 w 2732"/>
                  <a:gd name="T59" fmla="*/ 2411 h 2731"/>
                  <a:gd name="T60" fmla="*/ 2085 w 2732"/>
                  <a:gd name="T61" fmla="*/ 2313 h 2731"/>
                  <a:gd name="T62" fmla="*/ 1506 w 2732"/>
                  <a:gd name="T63" fmla="*/ 1872 h 2731"/>
                  <a:gd name="T64" fmla="*/ 1962 w 2732"/>
                  <a:gd name="T65" fmla="*/ 2023 h 2731"/>
                  <a:gd name="T66" fmla="*/ 1671 w 2732"/>
                  <a:gd name="T67" fmla="*/ 2482 h 2731"/>
                  <a:gd name="T68" fmla="*/ 1576 w 2732"/>
                  <a:gd name="T69" fmla="*/ 2524 h 2731"/>
                  <a:gd name="T70" fmla="*/ 1458 w 2732"/>
                  <a:gd name="T71" fmla="*/ 2275 h 2731"/>
                  <a:gd name="T72" fmla="*/ 1411 w 2732"/>
                  <a:gd name="T73" fmla="*/ 1931 h 2731"/>
                  <a:gd name="T74" fmla="*/ 1524 w 2732"/>
                  <a:gd name="T75" fmla="*/ 2380 h 2731"/>
                  <a:gd name="T76" fmla="*/ 1165 w 2732"/>
                  <a:gd name="T77" fmla="*/ 1732 h 2731"/>
                  <a:gd name="T78" fmla="*/ 765 w 2732"/>
                  <a:gd name="T79" fmla="*/ 2250 h 2731"/>
                  <a:gd name="T80" fmla="*/ 1039 w 2732"/>
                  <a:gd name="T81" fmla="*/ 2130 h 2731"/>
                  <a:gd name="T82" fmla="*/ 939 w 2732"/>
                  <a:gd name="T83" fmla="*/ 2284 h 2731"/>
                  <a:gd name="T84" fmla="*/ 1140 w 2732"/>
                  <a:gd name="T85" fmla="*/ 1915 h 2731"/>
                  <a:gd name="T86" fmla="*/ 1139 w 2732"/>
                  <a:gd name="T87" fmla="*/ 2031 h 2731"/>
                  <a:gd name="T88" fmla="*/ 893 w 2732"/>
                  <a:gd name="T89" fmla="*/ 1924 h 2731"/>
                  <a:gd name="T90" fmla="*/ 258 w 2732"/>
                  <a:gd name="T91" fmla="*/ 1777 h 2731"/>
                  <a:gd name="T92" fmla="*/ 448 w 2732"/>
                  <a:gd name="T93" fmla="*/ 1984 h 2731"/>
                  <a:gd name="T94" fmla="*/ 785 w 2732"/>
                  <a:gd name="T95" fmla="*/ 1495 h 2731"/>
                  <a:gd name="T96" fmla="*/ 717 w 2732"/>
                  <a:gd name="T97" fmla="*/ 1924 h 2731"/>
                  <a:gd name="T98" fmla="*/ 220 w 2732"/>
                  <a:gd name="T99" fmla="*/ 1712 h 2731"/>
                  <a:gd name="T100" fmla="*/ 154 w 2732"/>
                  <a:gd name="T101" fmla="*/ 1552 h 2731"/>
                  <a:gd name="T102" fmla="*/ 108 w 2732"/>
                  <a:gd name="T103" fmla="*/ 1506 h 2731"/>
                  <a:gd name="T104" fmla="*/ 834 w 2732"/>
                  <a:gd name="T105" fmla="*/ 1363 h 2731"/>
                  <a:gd name="T106" fmla="*/ 420 w 2732"/>
                  <a:gd name="T107" fmla="*/ 1519 h 2731"/>
                  <a:gd name="T108" fmla="*/ 255 w 2732"/>
                  <a:gd name="T109" fmla="*/ 1029 h 2731"/>
                  <a:gd name="T110" fmla="*/ 457 w 2732"/>
                  <a:gd name="T111" fmla="*/ 766 h 2731"/>
                  <a:gd name="T112" fmla="*/ 683 w 2732"/>
                  <a:gd name="T113" fmla="*/ 1051 h 2731"/>
                  <a:gd name="T114" fmla="*/ 646 w 2732"/>
                  <a:gd name="T115" fmla="*/ 801 h 2731"/>
                  <a:gd name="T116" fmla="*/ 807 w 2732"/>
                  <a:gd name="T117" fmla="*/ 978 h 2731"/>
                  <a:gd name="T118" fmla="*/ 698 w 2732"/>
                  <a:gd name="T119" fmla="*/ 1151 h 2731"/>
                  <a:gd name="T120" fmla="*/ 925 w 2732"/>
                  <a:gd name="T121" fmla="*/ 593 h 2731"/>
                  <a:gd name="T122" fmla="*/ 1055 w 2732"/>
                  <a:gd name="T123" fmla="*/ 846 h 2731"/>
                  <a:gd name="T124" fmla="*/ 681 w 2732"/>
                  <a:gd name="T125" fmla="*/ 575 h 2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2" h="2731">
                    <a:moveTo>
                      <a:pt x="856" y="906"/>
                    </a:moveTo>
                    <a:cubicBezTo>
                      <a:pt x="860" y="907"/>
                      <a:pt x="862" y="910"/>
                      <a:pt x="861" y="913"/>
                    </a:cubicBezTo>
                    <a:cubicBezTo>
                      <a:pt x="860" y="919"/>
                      <a:pt x="852" y="919"/>
                      <a:pt x="850" y="914"/>
                    </a:cubicBezTo>
                    <a:cubicBezTo>
                      <a:pt x="848" y="911"/>
                      <a:pt x="849" y="908"/>
                      <a:pt x="845" y="904"/>
                    </a:cubicBezTo>
                    <a:cubicBezTo>
                      <a:pt x="850" y="907"/>
                      <a:pt x="852" y="905"/>
                      <a:pt x="856" y="906"/>
                    </a:cubicBezTo>
                    <a:close/>
                    <a:moveTo>
                      <a:pt x="1154" y="713"/>
                    </a:moveTo>
                    <a:cubicBezTo>
                      <a:pt x="1157" y="715"/>
                      <a:pt x="1157" y="719"/>
                      <a:pt x="1155" y="722"/>
                    </a:cubicBezTo>
                    <a:cubicBezTo>
                      <a:pt x="1151" y="726"/>
                      <a:pt x="1144" y="722"/>
                      <a:pt x="1144" y="717"/>
                    </a:cubicBezTo>
                    <a:cubicBezTo>
                      <a:pt x="1145" y="713"/>
                      <a:pt x="1147" y="711"/>
                      <a:pt x="1145" y="706"/>
                    </a:cubicBezTo>
                    <a:cubicBezTo>
                      <a:pt x="1149" y="710"/>
                      <a:pt x="1151" y="710"/>
                      <a:pt x="1154" y="713"/>
                    </a:cubicBezTo>
                    <a:close/>
                    <a:moveTo>
                      <a:pt x="1346" y="930"/>
                    </a:moveTo>
                    <a:cubicBezTo>
                      <a:pt x="1330" y="951"/>
                      <a:pt x="1308" y="955"/>
                      <a:pt x="1290" y="950"/>
                    </a:cubicBezTo>
                    <a:cubicBezTo>
                      <a:pt x="1273" y="946"/>
                      <a:pt x="1268" y="933"/>
                      <a:pt x="1258" y="930"/>
                    </a:cubicBezTo>
                    <a:cubicBezTo>
                      <a:pt x="1254" y="929"/>
                      <a:pt x="1250" y="929"/>
                      <a:pt x="1246" y="931"/>
                    </a:cubicBezTo>
                    <a:cubicBezTo>
                      <a:pt x="1248" y="920"/>
                      <a:pt x="1261" y="915"/>
                      <a:pt x="1271" y="919"/>
                    </a:cubicBezTo>
                    <a:cubicBezTo>
                      <a:pt x="1284" y="924"/>
                      <a:pt x="1288" y="934"/>
                      <a:pt x="1303" y="938"/>
                    </a:cubicBezTo>
                    <a:cubicBezTo>
                      <a:pt x="1319" y="942"/>
                      <a:pt x="1334" y="939"/>
                      <a:pt x="1346" y="930"/>
                    </a:cubicBezTo>
                    <a:close/>
                    <a:moveTo>
                      <a:pt x="1396" y="903"/>
                    </a:moveTo>
                    <a:cubicBezTo>
                      <a:pt x="1384" y="925"/>
                      <a:pt x="1360" y="927"/>
                      <a:pt x="1349" y="932"/>
                    </a:cubicBezTo>
                    <a:cubicBezTo>
                      <a:pt x="1334" y="939"/>
                      <a:pt x="1339" y="952"/>
                      <a:pt x="1356" y="948"/>
                    </a:cubicBezTo>
                    <a:cubicBezTo>
                      <a:pt x="1374" y="944"/>
                      <a:pt x="1393" y="924"/>
                      <a:pt x="1396" y="903"/>
                    </a:cubicBezTo>
                    <a:close/>
                    <a:moveTo>
                      <a:pt x="1133" y="325"/>
                    </a:moveTo>
                    <a:cubicBezTo>
                      <a:pt x="1145" y="305"/>
                      <a:pt x="1139" y="279"/>
                      <a:pt x="1126" y="267"/>
                    </a:cubicBezTo>
                    <a:cubicBezTo>
                      <a:pt x="1114" y="256"/>
                      <a:pt x="1101" y="263"/>
                      <a:pt x="1114" y="277"/>
                    </a:cubicBezTo>
                    <a:cubicBezTo>
                      <a:pt x="1125" y="288"/>
                      <a:pt x="1139" y="301"/>
                      <a:pt x="1133" y="325"/>
                    </a:cubicBezTo>
                    <a:close/>
                    <a:moveTo>
                      <a:pt x="857" y="211"/>
                    </a:moveTo>
                    <a:cubicBezTo>
                      <a:pt x="865" y="196"/>
                      <a:pt x="889" y="182"/>
                      <a:pt x="907" y="183"/>
                    </a:cubicBezTo>
                    <a:cubicBezTo>
                      <a:pt x="925" y="183"/>
                      <a:pt x="928" y="199"/>
                      <a:pt x="908" y="202"/>
                    </a:cubicBezTo>
                    <a:cubicBezTo>
                      <a:pt x="892" y="205"/>
                      <a:pt x="872" y="197"/>
                      <a:pt x="857" y="211"/>
                    </a:cubicBezTo>
                    <a:close/>
                    <a:moveTo>
                      <a:pt x="1141" y="274"/>
                    </a:moveTo>
                    <a:cubicBezTo>
                      <a:pt x="1139" y="249"/>
                      <a:pt x="1120" y="240"/>
                      <a:pt x="1102" y="236"/>
                    </a:cubicBezTo>
                    <a:cubicBezTo>
                      <a:pt x="1091" y="233"/>
                      <a:pt x="1077" y="235"/>
                      <a:pt x="1069" y="227"/>
                    </a:cubicBezTo>
                    <a:cubicBezTo>
                      <a:pt x="1065" y="242"/>
                      <a:pt x="1097" y="245"/>
                      <a:pt x="1108" y="248"/>
                    </a:cubicBezTo>
                    <a:cubicBezTo>
                      <a:pt x="1124" y="251"/>
                      <a:pt x="1137" y="260"/>
                      <a:pt x="1141" y="274"/>
                    </a:cubicBezTo>
                    <a:close/>
                    <a:moveTo>
                      <a:pt x="987" y="257"/>
                    </a:moveTo>
                    <a:cubicBezTo>
                      <a:pt x="1006" y="275"/>
                      <a:pt x="1020" y="304"/>
                      <a:pt x="1016" y="321"/>
                    </a:cubicBezTo>
                    <a:cubicBezTo>
                      <a:pt x="1012" y="339"/>
                      <a:pt x="995" y="340"/>
                      <a:pt x="995" y="320"/>
                    </a:cubicBezTo>
                    <a:cubicBezTo>
                      <a:pt x="996" y="304"/>
                      <a:pt x="1001" y="279"/>
                      <a:pt x="987" y="257"/>
                    </a:cubicBezTo>
                    <a:close/>
                    <a:moveTo>
                      <a:pt x="916" y="126"/>
                    </a:moveTo>
                    <a:cubicBezTo>
                      <a:pt x="917" y="122"/>
                      <a:pt x="920" y="119"/>
                      <a:pt x="924" y="119"/>
                    </a:cubicBezTo>
                    <a:cubicBezTo>
                      <a:pt x="931" y="121"/>
                      <a:pt x="931" y="130"/>
                      <a:pt x="926" y="132"/>
                    </a:cubicBezTo>
                    <a:cubicBezTo>
                      <a:pt x="922" y="135"/>
                      <a:pt x="919" y="133"/>
                      <a:pt x="915" y="138"/>
                    </a:cubicBezTo>
                    <a:cubicBezTo>
                      <a:pt x="917" y="132"/>
                      <a:pt x="915" y="130"/>
                      <a:pt x="916" y="126"/>
                    </a:cubicBezTo>
                    <a:close/>
                    <a:moveTo>
                      <a:pt x="914" y="126"/>
                    </a:moveTo>
                    <a:cubicBezTo>
                      <a:pt x="914" y="123"/>
                      <a:pt x="916" y="121"/>
                      <a:pt x="918" y="120"/>
                    </a:cubicBezTo>
                    <a:cubicBezTo>
                      <a:pt x="920" y="118"/>
                      <a:pt x="924" y="117"/>
                      <a:pt x="927" y="119"/>
                    </a:cubicBezTo>
                    <a:cubicBezTo>
                      <a:pt x="931" y="122"/>
                      <a:pt x="932" y="126"/>
                      <a:pt x="931" y="130"/>
                    </a:cubicBezTo>
                    <a:cubicBezTo>
                      <a:pt x="928" y="136"/>
                      <a:pt x="923" y="134"/>
                      <a:pt x="920" y="136"/>
                    </a:cubicBezTo>
                    <a:cubicBezTo>
                      <a:pt x="916" y="138"/>
                      <a:pt x="914" y="144"/>
                      <a:pt x="916" y="149"/>
                    </a:cubicBezTo>
                    <a:cubicBezTo>
                      <a:pt x="917" y="156"/>
                      <a:pt x="922" y="161"/>
                      <a:pt x="929" y="161"/>
                    </a:cubicBezTo>
                    <a:cubicBezTo>
                      <a:pt x="933" y="161"/>
                      <a:pt x="937" y="159"/>
                      <a:pt x="938" y="154"/>
                    </a:cubicBezTo>
                    <a:cubicBezTo>
                      <a:pt x="934" y="157"/>
                      <a:pt x="928" y="155"/>
                      <a:pt x="929" y="149"/>
                    </a:cubicBezTo>
                    <a:cubicBezTo>
                      <a:pt x="929" y="146"/>
                      <a:pt x="933" y="141"/>
                      <a:pt x="937" y="135"/>
                    </a:cubicBezTo>
                    <a:cubicBezTo>
                      <a:pt x="940" y="130"/>
                      <a:pt x="943" y="124"/>
                      <a:pt x="942" y="118"/>
                    </a:cubicBezTo>
                    <a:cubicBezTo>
                      <a:pt x="942" y="107"/>
                      <a:pt x="930" y="99"/>
                      <a:pt x="919" y="102"/>
                    </a:cubicBezTo>
                    <a:cubicBezTo>
                      <a:pt x="913" y="104"/>
                      <a:pt x="910" y="108"/>
                      <a:pt x="907" y="113"/>
                    </a:cubicBezTo>
                    <a:cubicBezTo>
                      <a:pt x="904" y="118"/>
                      <a:pt x="899" y="133"/>
                      <a:pt x="892" y="137"/>
                    </a:cubicBezTo>
                    <a:cubicBezTo>
                      <a:pt x="887" y="139"/>
                      <a:pt x="883" y="136"/>
                      <a:pt x="882" y="132"/>
                    </a:cubicBezTo>
                    <a:cubicBezTo>
                      <a:pt x="879" y="135"/>
                      <a:pt x="879" y="141"/>
                      <a:pt x="883" y="145"/>
                    </a:cubicBezTo>
                    <a:cubicBezTo>
                      <a:pt x="890" y="151"/>
                      <a:pt x="903" y="151"/>
                      <a:pt x="911" y="141"/>
                    </a:cubicBezTo>
                    <a:cubicBezTo>
                      <a:pt x="913" y="137"/>
                      <a:pt x="914" y="132"/>
                      <a:pt x="914" y="126"/>
                    </a:cubicBezTo>
                    <a:close/>
                    <a:moveTo>
                      <a:pt x="912" y="145"/>
                    </a:moveTo>
                    <a:cubicBezTo>
                      <a:pt x="911" y="158"/>
                      <a:pt x="898" y="173"/>
                      <a:pt x="885" y="176"/>
                    </a:cubicBezTo>
                    <a:cubicBezTo>
                      <a:pt x="872" y="180"/>
                      <a:pt x="865" y="170"/>
                      <a:pt x="879" y="163"/>
                    </a:cubicBezTo>
                    <a:cubicBezTo>
                      <a:pt x="889" y="157"/>
                      <a:pt x="907" y="155"/>
                      <a:pt x="912" y="145"/>
                    </a:cubicBezTo>
                    <a:close/>
                    <a:moveTo>
                      <a:pt x="947" y="91"/>
                    </a:moveTo>
                    <a:cubicBezTo>
                      <a:pt x="948" y="91"/>
                      <a:pt x="949" y="93"/>
                      <a:pt x="950" y="94"/>
                    </a:cubicBezTo>
                    <a:cubicBezTo>
                      <a:pt x="955" y="85"/>
                      <a:pt x="968" y="72"/>
                      <a:pt x="984" y="64"/>
                    </a:cubicBezTo>
                    <a:cubicBezTo>
                      <a:pt x="980" y="67"/>
                      <a:pt x="977" y="71"/>
                      <a:pt x="975" y="75"/>
                    </a:cubicBezTo>
                    <a:cubicBezTo>
                      <a:pt x="959" y="104"/>
                      <a:pt x="976" y="120"/>
                      <a:pt x="976" y="147"/>
                    </a:cubicBezTo>
                    <a:cubicBezTo>
                      <a:pt x="975" y="156"/>
                      <a:pt x="969" y="166"/>
                      <a:pt x="957" y="164"/>
                    </a:cubicBezTo>
                    <a:cubicBezTo>
                      <a:pt x="951" y="163"/>
                      <a:pt x="947" y="158"/>
                      <a:pt x="946" y="153"/>
                    </a:cubicBezTo>
                    <a:cubicBezTo>
                      <a:pt x="945" y="149"/>
                      <a:pt x="945" y="146"/>
                      <a:pt x="948" y="143"/>
                    </a:cubicBezTo>
                    <a:cubicBezTo>
                      <a:pt x="949" y="141"/>
                      <a:pt x="950" y="140"/>
                      <a:pt x="951" y="139"/>
                    </a:cubicBezTo>
                    <a:cubicBezTo>
                      <a:pt x="951" y="140"/>
                      <a:pt x="951" y="139"/>
                      <a:pt x="950" y="141"/>
                    </a:cubicBezTo>
                    <a:cubicBezTo>
                      <a:pt x="948" y="143"/>
                      <a:pt x="948" y="150"/>
                      <a:pt x="952" y="152"/>
                    </a:cubicBezTo>
                    <a:cubicBezTo>
                      <a:pt x="955" y="154"/>
                      <a:pt x="960" y="153"/>
                      <a:pt x="963" y="150"/>
                    </a:cubicBezTo>
                    <a:cubicBezTo>
                      <a:pt x="965" y="147"/>
                      <a:pt x="964" y="142"/>
                      <a:pt x="961" y="140"/>
                    </a:cubicBezTo>
                    <a:cubicBezTo>
                      <a:pt x="957" y="135"/>
                      <a:pt x="950" y="137"/>
                      <a:pt x="946" y="142"/>
                    </a:cubicBezTo>
                    <a:cubicBezTo>
                      <a:pt x="944" y="145"/>
                      <a:pt x="943" y="149"/>
                      <a:pt x="944" y="153"/>
                    </a:cubicBezTo>
                    <a:cubicBezTo>
                      <a:pt x="945" y="160"/>
                      <a:pt x="950" y="165"/>
                      <a:pt x="956" y="167"/>
                    </a:cubicBezTo>
                    <a:cubicBezTo>
                      <a:pt x="971" y="170"/>
                      <a:pt x="978" y="159"/>
                      <a:pt x="979" y="147"/>
                    </a:cubicBezTo>
                    <a:cubicBezTo>
                      <a:pt x="979" y="120"/>
                      <a:pt x="961" y="103"/>
                      <a:pt x="980" y="75"/>
                    </a:cubicBezTo>
                    <a:cubicBezTo>
                      <a:pt x="988" y="63"/>
                      <a:pt x="1000" y="55"/>
                      <a:pt x="1016" y="55"/>
                    </a:cubicBezTo>
                    <a:cubicBezTo>
                      <a:pt x="1037" y="56"/>
                      <a:pt x="1056" y="71"/>
                      <a:pt x="1057" y="92"/>
                    </a:cubicBezTo>
                    <a:cubicBezTo>
                      <a:pt x="1055" y="69"/>
                      <a:pt x="1024" y="57"/>
                      <a:pt x="1002" y="66"/>
                    </a:cubicBezTo>
                    <a:cubicBezTo>
                      <a:pt x="991" y="70"/>
                      <a:pt x="978" y="82"/>
                      <a:pt x="976" y="97"/>
                    </a:cubicBezTo>
                    <a:cubicBezTo>
                      <a:pt x="973" y="127"/>
                      <a:pt x="1006" y="131"/>
                      <a:pt x="1009" y="103"/>
                    </a:cubicBezTo>
                    <a:cubicBezTo>
                      <a:pt x="1011" y="88"/>
                      <a:pt x="1021" y="78"/>
                      <a:pt x="1036" y="79"/>
                    </a:cubicBezTo>
                    <a:cubicBezTo>
                      <a:pt x="1046" y="80"/>
                      <a:pt x="1053" y="86"/>
                      <a:pt x="1057" y="92"/>
                    </a:cubicBezTo>
                    <a:cubicBezTo>
                      <a:pt x="1057" y="92"/>
                      <a:pt x="1057" y="92"/>
                      <a:pt x="1057" y="92"/>
                    </a:cubicBezTo>
                    <a:cubicBezTo>
                      <a:pt x="1057" y="92"/>
                      <a:pt x="1057" y="91"/>
                      <a:pt x="1057" y="90"/>
                    </a:cubicBezTo>
                    <a:cubicBezTo>
                      <a:pt x="1057" y="96"/>
                      <a:pt x="1058" y="101"/>
                      <a:pt x="1061" y="108"/>
                    </a:cubicBezTo>
                    <a:cubicBezTo>
                      <a:pt x="1065" y="121"/>
                      <a:pt x="1071" y="130"/>
                      <a:pt x="1082" y="138"/>
                    </a:cubicBezTo>
                    <a:cubicBezTo>
                      <a:pt x="1083" y="139"/>
                      <a:pt x="1083" y="139"/>
                      <a:pt x="1083" y="139"/>
                    </a:cubicBezTo>
                    <a:cubicBezTo>
                      <a:pt x="1070" y="137"/>
                      <a:pt x="1051" y="127"/>
                      <a:pt x="1045" y="117"/>
                    </a:cubicBezTo>
                    <a:cubicBezTo>
                      <a:pt x="1045" y="117"/>
                      <a:pt x="1044" y="117"/>
                      <a:pt x="1043" y="117"/>
                    </a:cubicBezTo>
                    <a:cubicBezTo>
                      <a:pt x="1048" y="127"/>
                      <a:pt x="1063" y="136"/>
                      <a:pt x="1076" y="140"/>
                    </a:cubicBezTo>
                    <a:cubicBezTo>
                      <a:pt x="1074" y="140"/>
                      <a:pt x="1072" y="141"/>
                      <a:pt x="1071" y="141"/>
                    </a:cubicBezTo>
                    <a:cubicBezTo>
                      <a:pt x="1070" y="141"/>
                      <a:pt x="1070" y="141"/>
                      <a:pt x="1070" y="141"/>
                    </a:cubicBezTo>
                    <a:cubicBezTo>
                      <a:pt x="1061" y="142"/>
                      <a:pt x="1053" y="145"/>
                      <a:pt x="1045" y="148"/>
                    </a:cubicBezTo>
                    <a:cubicBezTo>
                      <a:pt x="1036" y="151"/>
                      <a:pt x="1025" y="159"/>
                      <a:pt x="1016" y="157"/>
                    </a:cubicBezTo>
                    <a:cubicBezTo>
                      <a:pt x="1007" y="154"/>
                      <a:pt x="1001" y="148"/>
                      <a:pt x="1000" y="139"/>
                    </a:cubicBezTo>
                    <a:cubicBezTo>
                      <a:pt x="998" y="131"/>
                      <a:pt x="1001" y="122"/>
                      <a:pt x="1008" y="118"/>
                    </a:cubicBezTo>
                    <a:cubicBezTo>
                      <a:pt x="1014" y="114"/>
                      <a:pt x="1022" y="114"/>
                      <a:pt x="1027" y="118"/>
                    </a:cubicBezTo>
                    <a:cubicBezTo>
                      <a:pt x="1032" y="121"/>
                      <a:pt x="1034" y="127"/>
                      <a:pt x="1033" y="132"/>
                    </a:cubicBezTo>
                    <a:cubicBezTo>
                      <a:pt x="1033" y="128"/>
                      <a:pt x="1031" y="124"/>
                      <a:pt x="1027" y="123"/>
                    </a:cubicBezTo>
                    <a:cubicBezTo>
                      <a:pt x="1023" y="121"/>
                      <a:pt x="1017" y="123"/>
                      <a:pt x="1016" y="128"/>
                    </a:cubicBezTo>
                    <a:cubicBezTo>
                      <a:pt x="1014" y="132"/>
                      <a:pt x="1016" y="138"/>
                      <a:pt x="1021" y="139"/>
                    </a:cubicBezTo>
                    <a:cubicBezTo>
                      <a:pt x="1025" y="141"/>
                      <a:pt x="1029" y="140"/>
                      <a:pt x="1032" y="135"/>
                    </a:cubicBezTo>
                    <a:cubicBezTo>
                      <a:pt x="1033" y="133"/>
                      <a:pt x="1034" y="131"/>
                      <a:pt x="1034" y="128"/>
                    </a:cubicBezTo>
                    <a:cubicBezTo>
                      <a:pt x="1034" y="124"/>
                      <a:pt x="1031" y="120"/>
                      <a:pt x="1028" y="117"/>
                    </a:cubicBezTo>
                    <a:cubicBezTo>
                      <a:pt x="1022" y="113"/>
                      <a:pt x="1014" y="113"/>
                      <a:pt x="1008" y="117"/>
                    </a:cubicBezTo>
                    <a:cubicBezTo>
                      <a:pt x="1000" y="122"/>
                      <a:pt x="997" y="131"/>
                      <a:pt x="998" y="140"/>
                    </a:cubicBezTo>
                    <a:cubicBezTo>
                      <a:pt x="1000" y="149"/>
                      <a:pt x="1006" y="156"/>
                      <a:pt x="1015" y="159"/>
                    </a:cubicBezTo>
                    <a:cubicBezTo>
                      <a:pt x="1018" y="159"/>
                      <a:pt x="1020" y="160"/>
                      <a:pt x="1023" y="159"/>
                    </a:cubicBezTo>
                    <a:cubicBezTo>
                      <a:pt x="1022" y="160"/>
                      <a:pt x="1021" y="161"/>
                      <a:pt x="1020" y="162"/>
                    </a:cubicBezTo>
                    <a:cubicBezTo>
                      <a:pt x="1002" y="174"/>
                      <a:pt x="991" y="193"/>
                      <a:pt x="969" y="197"/>
                    </a:cubicBezTo>
                    <a:cubicBezTo>
                      <a:pt x="969" y="197"/>
                      <a:pt x="969" y="198"/>
                      <a:pt x="969" y="199"/>
                    </a:cubicBezTo>
                    <a:cubicBezTo>
                      <a:pt x="972" y="199"/>
                      <a:pt x="976" y="198"/>
                      <a:pt x="979" y="197"/>
                    </a:cubicBezTo>
                    <a:cubicBezTo>
                      <a:pt x="984" y="196"/>
                      <a:pt x="988" y="194"/>
                      <a:pt x="991" y="191"/>
                    </a:cubicBezTo>
                    <a:cubicBezTo>
                      <a:pt x="989" y="195"/>
                      <a:pt x="988" y="200"/>
                      <a:pt x="986" y="204"/>
                    </a:cubicBezTo>
                    <a:cubicBezTo>
                      <a:pt x="984" y="214"/>
                      <a:pt x="983" y="222"/>
                      <a:pt x="984" y="232"/>
                    </a:cubicBezTo>
                    <a:cubicBezTo>
                      <a:pt x="984" y="235"/>
                      <a:pt x="985" y="238"/>
                      <a:pt x="986" y="242"/>
                    </a:cubicBezTo>
                    <a:cubicBezTo>
                      <a:pt x="988" y="250"/>
                      <a:pt x="991" y="255"/>
                      <a:pt x="996" y="262"/>
                    </a:cubicBezTo>
                    <a:cubicBezTo>
                      <a:pt x="1002" y="268"/>
                      <a:pt x="1007" y="272"/>
                      <a:pt x="1015" y="275"/>
                    </a:cubicBezTo>
                    <a:cubicBezTo>
                      <a:pt x="1022" y="278"/>
                      <a:pt x="1030" y="278"/>
                      <a:pt x="1037" y="276"/>
                    </a:cubicBezTo>
                    <a:cubicBezTo>
                      <a:pt x="1050" y="273"/>
                      <a:pt x="1058" y="262"/>
                      <a:pt x="1060" y="249"/>
                    </a:cubicBezTo>
                    <a:cubicBezTo>
                      <a:pt x="1062" y="236"/>
                      <a:pt x="1058" y="223"/>
                      <a:pt x="1050" y="211"/>
                    </a:cubicBezTo>
                    <a:cubicBezTo>
                      <a:pt x="1052" y="240"/>
                      <a:pt x="1029" y="242"/>
                      <a:pt x="1021" y="250"/>
                    </a:cubicBezTo>
                    <a:cubicBezTo>
                      <a:pt x="1010" y="262"/>
                      <a:pt x="1017" y="274"/>
                      <a:pt x="1028" y="276"/>
                    </a:cubicBezTo>
                    <a:cubicBezTo>
                      <a:pt x="1028" y="276"/>
                      <a:pt x="1028" y="276"/>
                      <a:pt x="1028" y="276"/>
                    </a:cubicBezTo>
                    <a:cubicBezTo>
                      <a:pt x="1023" y="276"/>
                      <a:pt x="1020" y="276"/>
                      <a:pt x="1016" y="274"/>
                    </a:cubicBezTo>
                    <a:cubicBezTo>
                      <a:pt x="1008" y="271"/>
                      <a:pt x="1003" y="267"/>
                      <a:pt x="998" y="260"/>
                    </a:cubicBezTo>
                    <a:cubicBezTo>
                      <a:pt x="993" y="254"/>
                      <a:pt x="990" y="249"/>
                      <a:pt x="988" y="241"/>
                    </a:cubicBezTo>
                    <a:cubicBezTo>
                      <a:pt x="985" y="229"/>
                      <a:pt x="986" y="219"/>
                      <a:pt x="989" y="208"/>
                    </a:cubicBezTo>
                    <a:cubicBezTo>
                      <a:pt x="988" y="211"/>
                      <a:pt x="988" y="215"/>
                      <a:pt x="988" y="218"/>
                    </a:cubicBezTo>
                    <a:cubicBezTo>
                      <a:pt x="989" y="229"/>
                      <a:pt x="997" y="240"/>
                      <a:pt x="1009" y="240"/>
                    </a:cubicBezTo>
                    <a:cubicBezTo>
                      <a:pt x="1014" y="240"/>
                      <a:pt x="1019" y="236"/>
                      <a:pt x="1020" y="231"/>
                    </a:cubicBezTo>
                    <a:cubicBezTo>
                      <a:pt x="1022" y="227"/>
                      <a:pt x="1022" y="224"/>
                      <a:pt x="1019" y="220"/>
                    </a:cubicBezTo>
                    <a:cubicBezTo>
                      <a:pt x="1017" y="217"/>
                      <a:pt x="1013" y="215"/>
                      <a:pt x="1010" y="214"/>
                    </a:cubicBezTo>
                    <a:cubicBezTo>
                      <a:pt x="1004" y="214"/>
                      <a:pt x="999" y="217"/>
                      <a:pt x="999" y="223"/>
                    </a:cubicBezTo>
                    <a:cubicBezTo>
                      <a:pt x="998" y="226"/>
                      <a:pt x="1000" y="229"/>
                      <a:pt x="1003" y="230"/>
                    </a:cubicBezTo>
                    <a:cubicBezTo>
                      <a:pt x="1005" y="231"/>
                      <a:pt x="1007" y="230"/>
                      <a:pt x="1008" y="228"/>
                    </a:cubicBezTo>
                    <a:cubicBezTo>
                      <a:pt x="1007" y="229"/>
                      <a:pt x="1005" y="229"/>
                      <a:pt x="1004" y="228"/>
                    </a:cubicBezTo>
                    <a:cubicBezTo>
                      <a:pt x="1001" y="226"/>
                      <a:pt x="1002" y="223"/>
                      <a:pt x="1004" y="221"/>
                    </a:cubicBezTo>
                    <a:cubicBezTo>
                      <a:pt x="1006" y="220"/>
                      <a:pt x="1008" y="220"/>
                      <a:pt x="1010" y="221"/>
                    </a:cubicBezTo>
                    <a:cubicBezTo>
                      <a:pt x="1013" y="223"/>
                      <a:pt x="1014" y="225"/>
                      <a:pt x="1013" y="228"/>
                    </a:cubicBezTo>
                    <a:cubicBezTo>
                      <a:pt x="1013" y="231"/>
                      <a:pt x="1010" y="234"/>
                      <a:pt x="1007" y="234"/>
                    </a:cubicBezTo>
                    <a:cubicBezTo>
                      <a:pt x="997" y="234"/>
                      <a:pt x="990" y="223"/>
                      <a:pt x="990" y="215"/>
                    </a:cubicBezTo>
                    <a:cubicBezTo>
                      <a:pt x="988" y="186"/>
                      <a:pt x="1023" y="159"/>
                      <a:pt x="1050" y="149"/>
                    </a:cubicBezTo>
                    <a:cubicBezTo>
                      <a:pt x="1042" y="155"/>
                      <a:pt x="1036" y="162"/>
                      <a:pt x="1034" y="172"/>
                    </a:cubicBezTo>
                    <a:cubicBezTo>
                      <a:pt x="1032" y="176"/>
                      <a:pt x="1032" y="181"/>
                      <a:pt x="1033" y="187"/>
                    </a:cubicBezTo>
                    <a:cubicBezTo>
                      <a:pt x="1033" y="181"/>
                      <a:pt x="1034" y="176"/>
                      <a:pt x="1035" y="172"/>
                    </a:cubicBezTo>
                    <a:cubicBezTo>
                      <a:pt x="1039" y="161"/>
                      <a:pt x="1047" y="154"/>
                      <a:pt x="1058" y="149"/>
                    </a:cubicBezTo>
                    <a:cubicBezTo>
                      <a:pt x="1065" y="146"/>
                      <a:pt x="1072" y="144"/>
                      <a:pt x="1079" y="144"/>
                    </a:cubicBezTo>
                    <a:cubicBezTo>
                      <a:pt x="1093" y="145"/>
                      <a:pt x="1104" y="150"/>
                      <a:pt x="1117" y="151"/>
                    </a:cubicBezTo>
                    <a:cubicBezTo>
                      <a:pt x="1119" y="151"/>
                      <a:pt x="1119" y="151"/>
                      <a:pt x="1119" y="151"/>
                    </a:cubicBezTo>
                    <a:cubicBezTo>
                      <a:pt x="1126" y="152"/>
                      <a:pt x="1133" y="152"/>
                      <a:pt x="1141" y="151"/>
                    </a:cubicBezTo>
                    <a:cubicBezTo>
                      <a:pt x="1143" y="150"/>
                      <a:pt x="1161" y="147"/>
                      <a:pt x="1161" y="144"/>
                    </a:cubicBezTo>
                    <a:cubicBezTo>
                      <a:pt x="1160" y="144"/>
                      <a:pt x="1148" y="145"/>
                      <a:pt x="1146" y="146"/>
                    </a:cubicBezTo>
                    <a:cubicBezTo>
                      <a:pt x="1137" y="147"/>
                      <a:pt x="1129" y="148"/>
                      <a:pt x="1119" y="147"/>
                    </a:cubicBezTo>
                    <a:cubicBezTo>
                      <a:pt x="1119" y="147"/>
                      <a:pt x="1118" y="147"/>
                      <a:pt x="1118" y="147"/>
                    </a:cubicBezTo>
                    <a:cubicBezTo>
                      <a:pt x="1105" y="145"/>
                      <a:pt x="1095" y="143"/>
                      <a:pt x="1085" y="135"/>
                    </a:cubicBezTo>
                    <a:cubicBezTo>
                      <a:pt x="1073" y="126"/>
                      <a:pt x="1063" y="113"/>
                      <a:pt x="1063" y="97"/>
                    </a:cubicBezTo>
                    <a:cubicBezTo>
                      <a:pt x="1063" y="89"/>
                      <a:pt x="1069" y="77"/>
                      <a:pt x="1079" y="76"/>
                    </a:cubicBezTo>
                    <a:cubicBezTo>
                      <a:pt x="1082" y="76"/>
                      <a:pt x="1085" y="78"/>
                      <a:pt x="1086" y="82"/>
                    </a:cubicBezTo>
                    <a:cubicBezTo>
                      <a:pt x="1087" y="84"/>
                      <a:pt x="1086" y="87"/>
                      <a:pt x="1083" y="89"/>
                    </a:cubicBezTo>
                    <a:cubicBezTo>
                      <a:pt x="1081" y="90"/>
                      <a:pt x="1079" y="90"/>
                      <a:pt x="1078" y="89"/>
                    </a:cubicBezTo>
                    <a:cubicBezTo>
                      <a:pt x="1075" y="88"/>
                      <a:pt x="1074" y="85"/>
                      <a:pt x="1076" y="83"/>
                    </a:cubicBezTo>
                    <a:cubicBezTo>
                      <a:pt x="1077" y="82"/>
                      <a:pt x="1079" y="81"/>
                      <a:pt x="1081" y="82"/>
                    </a:cubicBezTo>
                    <a:cubicBezTo>
                      <a:pt x="1080" y="80"/>
                      <a:pt x="1077" y="79"/>
                      <a:pt x="1075" y="80"/>
                    </a:cubicBezTo>
                    <a:cubicBezTo>
                      <a:pt x="1072" y="82"/>
                      <a:pt x="1071" y="85"/>
                      <a:pt x="1072" y="88"/>
                    </a:cubicBezTo>
                    <a:cubicBezTo>
                      <a:pt x="1073" y="93"/>
                      <a:pt x="1078" y="97"/>
                      <a:pt x="1083" y="96"/>
                    </a:cubicBezTo>
                    <a:cubicBezTo>
                      <a:pt x="1087" y="95"/>
                      <a:pt x="1091" y="93"/>
                      <a:pt x="1093" y="89"/>
                    </a:cubicBezTo>
                    <a:cubicBezTo>
                      <a:pt x="1095" y="86"/>
                      <a:pt x="1095" y="82"/>
                      <a:pt x="1093" y="78"/>
                    </a:cubicBezTo>
                    <a:cubicBezTo>
                      <a:pt x="1091" y="74"/>
                      <a:pt x="1086" y="70"/>
                      <a:pt x="1081" y="70"/>
                    </a:cubicBezTo>
                    <a:cubicBezTo>
                      <a:pt x="1069" y="71"/>
                      <a:pt x="1061" y="82"/>
                      <a:pt x="1061" y="93"/>
                    </a:cubicBezTo>
                    <a:cubicBezTo>
                      <a:pt x="1061" y="97"/>
                      <a:pt x="1062" y="101"/>
                      <a:pt x="1063" y="104"/>
                    </a:cubicBezTo>
                    <a:cubicBezTo>
                      <a:pt x="1059" y="93"/>
                      <a:pt x="1058" y="83"/>
                      <a:pt x="1060" y="71"/>
                    </a:cubicBezTo>
                    <a:cubicBezTo>
                      <a:pt x="1061" y="63"/>
                      <a:pt x="1064" y="57"/>
                      <a:pt x="1068" y="50"/>
                    </a:cubicBezTo>
                    <a:cubicBezTo>
                      <a:pt x="1073" y="44"/>
                      <a:pt x="1078" y="40"/>
                      <a:pt x="1085" y="36"/>
                    </a:cubicBezTo>
                    <a:cubicBezTo>
                      <a:pt x="1089" y="34"/>
                      <a:pt x="1092" y="33"/>
                      <a:pt x="1097" y="32"/>
                    </a:cubicBezTo>
                    <a:cubicBezTo>
                      <a:pt x="1097" y="32"/>
                      <a:pt x="1097" y="32"/>
                      <a:pt x="1097" y="32"/>
                    </a:cubicBezTo>
                    <a:cubicBezTo>
                      <a:pt x="1086" y="36"/>
                      <a:pt x="1080" y="48"/>
                      <a:pt x="1092" y="59"/>
                    </a:cubicBezTo>
                    <a:cubicBezTo>
                      <a:pt x="1101" y="67"/>
                      <a:pt x="1124" y="67"/>
                      <a:pt x="1125" y="96"/>
                    </a:cubicBezTo>
                    <a:cubicBezTo>
                      <a:pt x="1131" y="84"/>
                      <a:pt x="1134" y="70"/>
                      <a:pt x="1132" y="57"/>
                    </a:cubicBezTo>
                    <a:cubicBezTo>
                      <a:pt x="1129" y="45"/>
                      <a:pt x="1119" y="34"/>
                      <a:pt x="1106" y="32"/>
                    </a:cubicBezTo>
                    <a:cubicBezTo>
                      <a:pt x="1099" y="30"/>
                      <a:pt x="1091" y="31"/>
                      <a:pt x="1084" y="34"/>
                    </a:cubicBezTo>
                    <a:cubicBezTo>
                      <a:pt x="1077" y="38"/>
                      <a:pt x="1072" y="42"/>
                      <a:pt x="1066" y="49"/>
                    </a:cubicBezTo>
                    <a:cubicBezTo>
                      <a:pt x="1062" y="56"/>
                      <a:pt x="1059" y="62"/>
                      <a:pt x="1058" y="70"/>
                    </a:cubicBezTo>
                    <a:cubicBezTo>
                      <a:pt x="1057" y="74"/>
                      <a:pt x="1057" y="77"/>
                      <a:pt x="1056" y="80"/>
                    </a:cubicBezTo>
                    <a:cubicBezTo>
                      <a:pt x="1056" y="82"/>
                      <a:pt x="1056" y="84"/>
                      <a:pt x="1056" y="86"/>
                    </a:cubicBezTo>
                    <a:cubicBezTo>
                      <a:pt x="1054" y="65"/>
                      <a:pt x="1034" y="52"/>
                      <a:pt x="1013" y="52"/>
                    </a:cubicBezTo>
                    <a:cubicBezTo>
                      <a:pt x="1013" y="52"/>
                      <a:pt x="1013" y="52"/>
                      <a:pt x="1013" y="52"/>
                    </a:cubicBezTo>
                    <a:cubicBezTo>
                      <a:pt x="1011" y="52"/>
                      <a:pt x="1010" y="52"/>
                      <a:pt x="1008" y="52"/>
                    </a:cubicBezTo>
                    <a:cubicBezTo>
                      <a:pt x="984" y="54"/>
                      <a:pt x="961" y="70"/>
                      <a:pt x="947" y="91"/>
                    </a:cubicBezTo>
                    <a:close/>
                    <a:moveTo>
                      <a:pt x="931" y="100"/>
                    </a:moveTo>
                    <a:cubicBezTo>
                      <a:pt x="937" y="101"/>
                      <a:pt x="942" y="108"/>
                      <a:pt x="943" y="112"/>
                    </a:cubicBezTo>
                    <a:cubicBezTo>
                      <a:pt x="950" y="112"/>
                      <a:pt x="954" y="99"/>
                      <a:pt x="945" y="94"/>
                    </a:cubicBezTo>
                    <a:cubicBezTo>
                      <a:pt x="940" y="90"/>
                      <a:pt x="931" y="94"/>
                      <a:pt x="931" y="100"/>
                    </a:cubicBezTo>
                    <a:close/>
                    <a:moveTo>
                      <a:pt x="935" y="88"/>
                    </a:moveTo>
                    <a:cubicBezTo>
                      <a:pt x="925" y="87"/>
                      <a:pt x="912" y="90"/>
                      <a:pt x="904" y="95"/>
                    </a:cubicBezTo>
                    <a:cubicBezTo>
                      <a:pt x="895" y="100"/>
                      <a:pt x="888" y="108"/>
                      <a:pt x="882" y="117"/>
                    </a:cubicBezTo>
                    <a:cubicBezTo>
                      <a:pt x="872" y="132"/>
                      <a:pt x="866" y="151"/>
                      <a:pt x="849" y="160"/>
                    </a:cubicBezTo>
                    <a:cubicBezTo>
                      <a:pt x="835" y="168"/>
                      <a:pt x="820" y="163"/>
                      <a:pt x="814" y="154"/>
                    </a:cubicBezTo>
                    <a:cubicBezTo>
                      <a:pt x="808" y="146"/>
                      <a:pt x="808" y="134"/>
                      <a:pt x="815" y="127"/>
                    </a:cubicBezTo>
                    <a:cubicBezTo>
                      <a:pt x="819" y="121"/>
                      <a:pt x="830" y="116"/>
                      <a:pt x="836" y="122"/>
                    </a:cubicBezTo>
                    <a:cubicBezTo>
                      <a:pt x="840" y="126"/>
                      <a:pt x="840" y="131"/>
                      <a:pt x="837" y="132"/>
                    </a:cubicBezTo>
                    <a:cubicBezTo>
                      <a:pt x="836" y="128"/>
                      <a:pt x="831" y="128"/>
                      <a:pt x="827" y="131"/>
                    </a:cubicBezTo>
                    <a:cubicBezTo>
                      <a:pt x="825" y="133"/>
                      <a:pt x="824" y="137"/>
                      <a:pt x="824" y="140"/>
                    </a:cubicBezTo>
                    <a:cubicBezTo>
                      <a:pt x="824" y="145"/>
                      <a:pt x="828" y="150"/>
                      <a:pt x="834" y="151"/>
                    </a:cubicBezTo>
                    <a:cubicBezTo>
                      <a:pt x="847" y="152"/>
                      <a:pt x="859" y="134"/>
                      <a:pt x="865" y="123"/>
                    </a:cubicBezTo>
                    <a:cubicBezTo>
                      <a:pt x="873" y="105"/>
                      <a:pt x="886" y="92"/>
                      <a:pt x="905" y="86"/>
                    </a:cubicBezTo>
                    <a:cubicBezTo>
                      <a:pt x="915" y="82"/>
                      <a:pt x="926" y="82"/>
                      <a:pt x="935" y="88"/>
                    </a:cubicBezTo>
                    <a:close/>
                    <a:moveTo>
                      <a:pt x="1137" y="64"/>
                    </a:moveTo>
                    <a:cubicBezTo>
                      <a:pt x="1137" y="49"/>
                      <a:pt x="1150" y="47"/>
                      <a:pt x="1160" y="43"/>
                    </a:cubicBezTo>
                    <a:cubicBezTo>
                      <a:pt x="1169" y="40"/>
                      <a:pt x="1178" y="32"/>
                      <a:pt x="1173" y="21"/>
                    </a:cubicBezTo>
                    <a:cubicBezTo>
                      <a:pt x="1163" y="28"/>
                      <a:pt x="1159" y="21"/>
                      <a:pt x="1147" y="25"/>
                    </a:cubicBezTo>
                    <a:cubicBezTo>
                      <a:pt x="1135" y="28"/>
                      <a:pt x="1127" y="45"/>
                      <a:pt x="1137" y="64"/>
                    </a:cubicBezTo>
                    <a:close/>
                    <a:moveTo>
                      <a:pt x="1225" y="50"/>
                    </a:moveTo>
                    <a:cubicBezTo>
                      <a:pt x="1207" y="24"/>
                      <a:pt x="1240" y="6"/>
                      <a:pt x="1257" y="11"/>
                    </a:cubicBezTo>
                    <a:cubicBezTo>
                      <a:pt x="1242" y="12"/>
                      <a:pt x="1222" y="35"/>
                      <a:pt x="1225" y="50"/>
                    </a:cubicBezTo>
                    <a:close/>
                    <a:moveTo>
                      <a:pt x="1233" y="67"/>
                    </a:moveTo>
                    <a:cubicBezTo>
                      <a:pt x="1214" y="71"/>
                      <a:pt x="1193" y="62"/>
                      <a:pt x="1185" y="48"/>
                    </a:cubicBezTo>
                    <a:cubicBezTo>
                      <a:pt x="1168" y="19"/>
                      <a:pt x="1201" y="1"/>
                      <a:pt x="1209" y="31"/>
                    </a:cubicBezTo>
                    <a:cubicBezTo>
                      <a:pt x="1214" y="47"/>
                      <a:pt x="1217" y="57"/>
                      <a:pt x="1233" y="67"/>
                    </a:cubicBezTo>
                    <a:close/>
                    <a:moveTo>
                      <a:pt x="1383" y="28"/>
                    </a:moveTo>
                    <a:cubicBezTo>
                      <a:pt x="1361" y="0"/>
                      <a:pt x="1330" y="2"/>
                      <a:pt x="1304" y="11"/>
                    </a:cubicBezTo>
                    <a:cubicBezTo>
                      <a:pt x="1290" y="16"/>
                      <a:pt x="1273" y="29"/>
                      <a:pt x="1258" y="24"/>
                    </a:cubicBezTo>
                    <a:cubicBezTo>
                      <a:pt x="1264" y="47"/>
                      <a:pt x="1307" y="26"/>
                      <a:pt x="1321" y="21"/>
                    </a:cubicBezTo>
                    <a:cubicBezTo>
                      <a:pt x="1344" y="13"/>
                      <a:pt x="1366" y="14"/>
                      <a:pt x="1383" y="28"/>
                    </a:cubicBezTo>
                    <a:close/>
                    <a:moveTo>
                      <a:pt x="1282" y="669"/>
                    </a:moveTo>
                    <a:cubicBezTo>
                      <a:pt x="1257" y="676"/>
                      <a:pt x="1251" y="712"/>
                      <a:pt x="1243" y="724"/>
                    </a:cubicBezTo>
                    <a:cubicBezTo>
                      <a:pt x="1231" y="743"/>
                      <a:pt x="1212" y="734"/>
                      <a:pt x="1221" y="713"/>
                    </a:cubicBezTo>
                    <a:cubicBezTo>
                      <a:pt x="1229" y="693"/>
                      <a:pt x="1257" y="670"/>
                      <a:pt x="1282" y="669"/>
                    </a:cubicBezTo>
                    <a:close/>
                    <a:moveTo>
                      <a:pt x="1226" y="810"/>
                    </a:moveTo>
                    <a:cubicBezTo>
                      <a:pt x="1258" y="812"/>
                      <a:pt x="1270" y="840"/>
                      <a:pt x="1283" y="849"/>
                    </a:cubicBezTo>
                    <a:cubicBezTo>
                      <a:pt x="1297" y="859"/>
                      <a:pt x="1308" y="846"/>
                      <a:pt x="1296" y="833"/>
                    </a:cubicBezTo>
                    <a:cubicBezTo>
                      <a:pt x="1280" y="815"/>
                      <a:pt x="1251" y="805"/>
                      <a:pt x="1226" y="810"/>
                    </a:cubicBezTo>
                    <a:close/>
                    <a:moveTo>
                      <a:pt x="1237" y="340"/>
                    </a:moveTo>
                    <a:cubicBezTo>
                      <a:pt x="1223" y="352"/>
                      <a:pt x="1226" y="366"/>
                      <a:pt x="1238" y="382"/>
                    </a:cubicBezTo>
                    <a:cubicBezTo>
                      <a:pt x="1248" y="395"/>
                      <a:pt x="1250" y="409"/>
                      <a:pt x="1240" y="417"/>
                    </a:cubicBezTo>
                    <a:cubicBezTo>
                      <a:pt x="1250" y="418"/>
                      <a:pt x="1260" y="408"/>
                      <a:pt x="1260" y="397"/>
                    </a:cubicBezTo>
                    <a:cubicBezTo>
                      <a:pt x="1259" y="381"/>
                      <a:pt x="1244" y="374"/>
                      <a:pt x="1237" y="360"/>
                    </a:cubicBezTo>
                    <a:cubicBezTo>
                      <a:pt x="1235" y="356"/>
                      <a:pt x="1233" y="348"/>
                      <a:pt x="1237" y="340"/>
                    </a:cubicBezTo>
                    <a:close/>
                    <a:moveTo>
                      <a:pt x="1242" y="768"/>
                    </a:moveTo>
                    <a:cubicBezTo>
                      <a:pt x="1239" y="761"/>
                      <a:pt x="1237" y="754"/>
                      <a:pt x="1239" y="748"/>
                    </a:cubicBezTo>
                    <a:cubicBezTo>
                      <a:pt x="1240" y="742"/>
                      <a:pt x="1246" y="736"/>
                      <a:pt x="1252" y="734"/>
                    </a:cubicBezTo>
                    <a:cubicBezTo>
                      <a:pt x="1260" y="733"/>
                      <a:pt x="1268" y="738"/>
                      <a:pt x="1272" y="744"/>
                    </a:cubicBezTo>
                    <a:cubicBezTo>
                      <a:pt x="1279" y="754"/>
                      <a:pt x="1278" y="766"/>
                      <a:pt x="1273" y="776"/>
                    </a:cubicBezTo>
                    <a:cubicBezTo>
                      <a:pt x="1269" y="785"/>
                      <a:pt x="1256" y="796"/>
                      <a:pt x="1247" y="801"/>
                    </a:cubicBezTo>
                    <a:cubicBezTo>
                      <a:pt x="1239" y="806"/>
                      <a:pt x="1228" y="809"/>
                      <a:pt x="1219" y="810"/>
                    </a:cubicBezTo>
                    <a:cubicBezTo>
                      <a:pt x="1224" y="811"/>
                      <a:pt x="1229" y="813"/>
                      <a:pt x="1235" y="816"/>
                    </a:cubicBezTo>
                    <a:cubicBezTo>
                      <a:pt x="1246" y="822"/>
                      <a:pt x="1253" y="830"/>
                      <a:pt x="1259" y="841"/>
                    </a:cubicBezTo>
                    <a:cubicBezTo>
                      <a:pt x="1261" y="846"/>
                      <a:pt x="1263" y="849"/>
                      <a:pt x="1264" y="853"/>
                    </a:cubicBezTo>
                    <a:cubicBezTo>
                      <a:pt x="1262" y="853"/>
                      <a:pt x="1261" y="853"/>
                      <a:pt x="1260" y="854"/>
                    </a:cubicBezTo>
                    <a:cubicBezTo>
                      <a:pt x="1259" y="850"/>
                      <a:pt x="1258" y="847"/>
                      <a:pt x="1256" y="843"/>
                    </a:cubicBezTo>
                    <a:cubicBezTo>
                      <a:pt x="1250" y="832"/>
                      <a:pt x="1244" y="826"/>
                      <a:pt x="1233" y="820"/>
                    </a:cubicBezTo>
                    <a:cubicBezTo>
                      <a:pt x="1218" y="813"/>
                      <a:pt x="1203" y="812"/>
                      <a:pt x="1188" y="815"/>
                    </a:cubicBezTo>
                    <a:cubicBezTo>
                      <a:pt x="1192" y="815"/>
                      <a:pt x="1196" y="816"/>
                      <a:pt x="1200" y="818"/>
                    </a:cubicBezTo>
                    <a:cubicBezTo>
                      <a:pt x="1200" y="818"/>
                      <a:pt x="1200" y="818"/>
                      <a:pt x="1200" y="818"/>
                    </a:cubicBezTo>
                    <a:cubicBezTo>
                      <a:pt x="1208" y="821"/>
                      <a:pt x="1215" y="826"/>
                      <a:pt x="1219" y="834"/>
                    </a:cubicBezTo>
                    <a:cubicBezTo>
                      <a:pt x="1213" y="827"/>
                      <a:pt x="1208" y="824"/>
                      <a:pt x="1199" y="820"/>
                    </a:cubicBezTo>
                    <a:cubicBezTo>
                      <a:pt x="1199" y="820"/>
                      <a:pt x="1199" y="820"/>
                      <a:pt x="1199" y="820"/>
                    </a:cubicBezTo>
                    <a:cubicBezTo>
                      <a:pt x="1182" y="814"/>
                      <a:pt x="1178" y="816"/>
                      <a:pt x="1161" y="821"/>
                    </a:cubicBezTo>
                    <a:cubicBezTo>
                      <a:pt x="1135" y="829"/>
                      <a:pt x="1109" y="840"/>
                      <a:pt x="1085" y="836"/>
                    </a:cubicBezTo>
                    <a:cubicBezTo>
                      <a:pt x="1101" y="836"/>
                      <a:pt x="1159" y="826"/>
                      <a:pt x="1159" y="804"/>
                    </a:cubicBezTo>
                    <a:cubicBezTo>
                      <a:pt x="1159" y="799"/>
                      <a:pt x="1155" y="794"/>
                      <a:pt x="1150" y="793"/>
                    </a:cubicBezTo>
                    <a:cubicBezTo>
                      <a:pt x="1147" y="793"/>
                      <a:pt x="1144" y="794"/>
                      <a:pt x="1142" y="797"/>
                    </a:cubicBezTo>
                    <a:cubicBezTo>
                      <a:pt x="1141" y="800"/>
                      <a:pt x="1142" y="804"/>
                      <a:pt x="1145" y="805"/>
                    </a:cubicBezTo>
                    <a:cubicBezTo>
                      <a:pt x="1148" y="806"/>
                      <a:pt x="1150" y="805"/>
                      <a:pt x="1152" y="803"/>
                    </a:cubicBezTo>
                    <a:cubicBezTo>
                      <a:pt x="1152" y="808"/>
                      <a:pt x="1143" y="811"/>
                      <a:pt x="1139" y="804"/>
                    </a:cubicBezTo>
                    <a:cubicBezTo>
                      <a:pt x="1137" y="800"/>
                      <a:pt x="1138" y="796"/>
                      <a:pt x="1141" y="793"/>
                    </a:cubicBezTo>
                    <a:cubicBezTo>
                      <a:pt x="1147" y="787"/>
                      <a:pt x="1155" y="789"/>
                      <a:pt x="1159" y="794"/>
                    </a:cubicBezTo>
                    <a:cubicBezTo>
                      <a:pt x="1163" y="799"/>
                      <a:pt x="1163" y="807"/>
                      <a:pt x="1160" y="813"/>
                    </a:cubicBezTo>
                    <a:cubicBezTo>
                      <a:pt x="1170" y="797"/>
                      <a:pt x="1167" y="766"/>
                      <a:pt x="1161" y="754"/>
                    </a:cubicBezTo>
                    <a:cubicBezTo>
                      <a:pt x="1162" y="754"/>
                      <a:pt x="1164" y="754"/>
                      <a:pt x="1165" y="753"/>
                    </a:cubicBezTo>
                    <a:cubicBezTo>
                      <a:pt x="1173" y="774"/>
                      <a:pt x="1172" y="804"/>
                      <a:pt x="1160" y="817"/>
                    </a:cubicBezTo>
                    <a:cubicBezTo>
                      <a:pt x="1185" y="810"/>
                      <a:pt x="1203" y="810"/>
                      <a:pt x="1218" y="803"/>
                    </a:cubicBezTo>
                    <a:cubicBezTo>
                      <a:pt x="1226" y="799"/>
                      <a:pt x="1232" y="794"/>
                      <a:pt x="1235" y="786"/>
                    </a:cubicBezTo>
                    <a:cubicBezTo>
                      <a:pt x="1236" y="786"/>
                      <a:pt x="1239" y="785"/>
                      <a:pt x="1240" y="783"/>
                    </a:cubicBezTo>
                    <a:cubicBezTo>
                      <a:pt x="1239" y="794"/>
                      <a:pt x="1229" y="803"/>
                      <a:pt x="1217" y="807"/>
                    </a:cubicBezTo>
                    <a:cubicBezTo>
                      <a:pt x="1217" y="807"/>
                      <a:pt x="1216" y="808"/>
                      <a:pt x="1215" y="808"/>
                    </a:cubicBezTo>
                    <a:cubicBezTo>
                      <a:pt x="1231" y="809"/>
                      <a:pt x="1249" y="800"/>
                      <a:pt x="1262" y="788"/>
                    </a:cubicBezTo>
                    <a:cubicBezTo>
                      <a:pt x="1267" y="783"/>
                      <a:pt x="1272" y="776"/>
                      <a:pt x="1272" y="769"/>
                    </a:cubicBezTo>
                    <a:cubicBezTo>
                      <a:pt x="1273" y="764"/>
                      <a:pt x="1270" y="758"/>
                      <a:pt x="1265" y="758"/>
                    </a:cubicBezTo>
                    <a:cubicBezTo>
                      <a:pt x="1263" y="758"/>
                      <a:pt x="1262" y="759"/>
                      <a:pt x="1261" y="761"/>
                    </a:cubicBezTo>
                    <a:cubicBezTo>
                      <a:pt x="1261" y="762"/>
                      <a:pt x="1261" y="763"/>
                      <a:pt x="1262" y="764"/>
                    </a:cubicBezTo>
                    <a:cubicBezTo>
                      <a:pt x="1264" y="765"/>
                      <a:pt x="1265" y="765"/>
                      <a:pt x="1265" y="764"/>
                    </a:cubicBezTo>
                    <a:cubicBezTo>
                      <a:pt x="1267" y="764"/>
                      <a:pt x="1267" y="762"/>
                      <a:pt x="1266" y="761"/>
                    </a:cubicBezTo>
                    <a:cubicBezTo>
                      <a:pt x="1265" y="761"/>
                      <a:pt x="1265" y="760"/>
                      <a:pt x="1264" y="761"/>
                    </a:cubicBezTo>
                    <a:cubicBezTo>
                      <a:pt x="1264" y="760"/>
                      <a:pt x="1266" y="760"/>
                      <a:pt x="1267" y="760"/>
                    </a:cubicBezTo>
                    <a:cubicBezTo>
                      <a:pt x="1268" y="761"/>
                      <a:pt x="1269" y="762"/>
                      <a:pt x="1268" y="764"/>
                    </a:cubicBezTo>
                    <a:cubicBezTo>
                      <a:pt x="1268" y="767"/>
                      <a:pt x="1265" y="768"/>
                      <a:pt x="1262" y="768"/>
                    </a:cubicBezTo>
                    <a:cubicBezTo>
                      <a:pt x="1260" y="767"/>
                      <a:pt x="1259" y="766"/>
                      <a:pt x="1258" y="764"/>
                    </a:cubicBezTo>
                    <a:cubicBezTo>
                      <a:pt x="1257" y="762"/>
                      <a:pt x="1257" y="761"/>
                      <a:pt x="1258" y="759"/>
                    </a:cubicBezTo>
                    <a:cubicBezTo>
                      <a:pt x="1259" y="756"/>
                      <a:pt x="1261" y="755"/>
                      <a:pt x="1264" y="755"/>
                    </a:cubicBezTo>
                    <a:cubicBezTo>
                      <a:pt x="1269" y="755"/>
                      <a:pt x="1272" y="760"/>
                      <a:pt x="1273" y="765"/>
                    </a:cubicBezTo>
                    <a:cubicBezTo>
                      <a:pt x="1274" y="767"/>
                      <a:pt x="1274" y="770"/>
                      <a:pt x="1273" y="772"/>
                    </a:cubicBezTo>
                    <a:cubicBezTo>
                      <a:pt x="1278" y="762"/>
                      <a:pt x="1276" y="753"/>
                      <a:pt x="1271" y="745"/>
                    </a:cubicBezTo>
                    <a:cubicBezTo>
                      <a:pt x="1267" y="740"/>
                      <a:pt x="1262" y="736"/>
                      <a:pt x="1256" y="736"/>
                    </a:cubicBezTo>
                    <a:cubicBezTo>
                      <a:pt x="1256" y="736"/>
                      <a:pt x="1256" y="736"/>
                      <a:pt x="1256" y="736"/>
                    </a:cubicBezTo>
                    <a:cubicBezTo>
                      <a:pt x="1262" y="738"/>
                      <a:pt x="1265" y="744"/>
                      <a:pt x="1259" y="749"/>
                    </a:cubicBezTo>
                    <a:cubicBezTo>
                      <a:pt x="1254" y="753"/>
                      <a:pt x="1242" y="753"/>
                      <a:pt x="1242" y="768"/>
                    </a:cubicBezTo>
                    <a:close/>
                    <a:moveTo>
                      <a:pt x="1069" y="615"/>
                    </a:moveTo>
                    <a:cubicBezTo>
                      <a:pt x="1072" y="614"/>
                      <a:pt x="1075" y="614"/>
                      <a:pt x="1078" y="614"/>
                    </a:cubicBezTo>
                    <a:cubicBezTo>
                      <a:pt x="1083" y="613"/>
                      <a:pt x="1088" y="609"/>
                      <a:pt x="1090" y="603"/>
                    </a:cubicBezTo>
                    <a:cubicBezTo>
                      <a:pt x="1093" y="594"/>
                      <a:pt x="1087" y="585"/>
                      <a:pt x="1078" y="581"/>
                    </a:cubicBezTo>
                    <a:cubicBezTo>
                      <a:pt x="1072" y="578"/>
                      <a:pt x="1067" y="577"/>
                      <a:pt x="1062" y="570"/>
                    </a:cubicBezTo>
                    <a:cubicBezTo>
                      <a:pt x="1058" y="565"/>
                      <a:pt x="1057" y="558"/>
                      <a:pt x="1060" y="552"/>
                    </a:cubicBezTo>
                    <a:cubicBezTo>
                      <a:pt x="1062" y="572"/>
                      <a:pt x="1077" y="568"/>
                      <a:pt x="1088" y="576"/>
                    </a:cubicBezTo>
                    <a:cubicBezTo>
                      <a:pt x="1094" y="580"/>
                      <a:pt x="1099" y="588"/>
                      <a:pt x="1099" y="595"/>
                    </a:cubicBezTo>
                    <a:cubicBezTo>
                      <a:pt x="1098" y="603"/>
                      <a:pt x="1092" y="613"/>
                      <a:pt x="1082" y="614"/>
                    </a:cubicBezTo>
                    <a:cubicBezTo>
                      <a:pt x="1082" y="614"/>
                      <a:pt x="1083" y="614"/>
                      <a:pt x="1084" y="615"/>
                    </a:cubicBezTo>
                    <a:cubicBezTo>
                      <a:pt x="1100" y="616"/>
                      <a:pt x="1112" y="624"/>
                      <a:pt x="1120" y="639"/>
                    </a:cubicBezTo>
                    <a:cubicBezTo>
                      <a:pt x="1121" y="642"/>
                      <a:pt x="1122" y="645"/>
                      <a:pt x="1123" y="648"/>
                    </a:cubicBezTo>
                    <a:cubicBezTo>
                      <a:pt x="1122" y="648"/>
                      <a:pt x="1121" y="648"/>
                      <a:pt x="1120" y="648"/>
                    </a:cubicBezTo>
                    <a:cubicBezTo>
                      <a:pt x="1119" y="645"/>
                      <a:pt x="1118" y="643"/>
                      <a:pt x="1117" y="640"/>
                    </a:cubicBezTo>
                    <a:cubicBezTo>
                      <a:pt x="1109" y="626"/>
                      <a:pt x="1099" y="620"/>
                      <a:pt x="1083" y="618"/>
                    </a:cubicBezTo>
                    <a:cubicBezTo>
                      <a:pt x="1081" y="618"/>
                      <a:pt x="1080" y="618"/>
                      <a:pt x="1078" y="618"/>
                    </a:cubicBezTo>
                    <a:cubicBezTo>
                      <a:pt x="1083" y="619"/>
                      <a:pt x="1088" y="622"/>
                      <a:pt x="1092" y="627"/>
                    </a:cubicBezTo>
                    <a:cubicBezTo>
                      <a:pt x="1095" y="630"/>
                      <a:pt x="1096" y="633"/>
                      <a:pt x="1097" y="636"/>
                    </a:cubicBezTo>
                    <a:cubicBezTo>
                      <a:pt x="1098" y="640"/>
                      <a:pt x="1099" y="643"/>
                      <a:pt x="1098" y="646"/>
                    </a:cubicBezTo>
                    <a:cubicBezTo>
                      <a:pt x="1097" y="655"/>
                      <a:pt x="1089" y="662"/>
                      <a:pt x="1080" y="660"/>
                    </a:cubicBezTo>
                    <a:cubicBezTo>
                      <a:pt x="1076" y="659"/>
                      <a:pt x="1073" y="657"/>
                      <a:pt x="1071" y="653"/>
                    </a:cubicBezTo>
                    <a:cubicBezTo>
                      <a:pt x="1070" y="652"/>
                      <a:pt x="1070" y="650"/>
                      <a:pt x="1070" y="648"/>
                    </a:cubicBezTo>
                    <a:cubicBezTo>
                      <a:pt x="1069" y="645"/>
                      <a:pt x="1071" y="642"/>
                      <a:pt x="1073" y="639"/>
                    </a:cubicBezTo>
                    <a:cubicBezTo>
                      <a:pt x="1074" y="638"/>
                      <a:pt x="1075" y="637"/>
                      <a:pt x="1076" y="637"/>
                    </a:cubicBezTo>
                    <a:cubicBezTo>
                      <a:pt x="1077" y="636"/>
                      <a:pt x="1078" y="636"/>
                      <a:pt x="1079" y="636"/>
                    </a:cubicBezTo>
                    <a:cubicBezTo>
                      <a:pt x="1082" y="636"/>
                      <a:pt x="1084" y="637"/>
                      <a:pt x="1086" y="640"/>
                    </a:cubicBezTo>
                    <a:cubicBezTo>
                      <a:pt x="1087" y="642"/>
                      <a:pt x="1087" y="643"/>
                      <a:pt x="1086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6" y="645"/>
                      <a:pt x="1086" y="645"/>
                      <a:pt x="1086" y="645"/>
                    </a:cubicBezTo>
                    <a:cubicBezTo>
                      <a:pt x="1087" y="643"/>
                      <a:pt x="1086" y="642"/>
                      <a:pt x="1085" y="640"/>
                    </a:cubicBezTo>
                    <a:cubicBezTo>
                      <a:pt x="1084" y="638"/>
                      <a:pt x="1082" y="637"/>
                      <a:pt x="1080" y="637"/>
                    </a:cubicBezTo>
                    <a:cubicBezTo>
                      <a:pt x="1079" y="637"/>
                      <a:pt x="1078" y="637"/>
                      <a:pt x="1077" y="638"/>
                    </a:cubicBezTo>
                    <a:cubicBezTo>
                      <a:pt x="1076" y="638"/>
                      <a:pt x="1075" y="639"/>
                      <a:pt x="1074" y="640"/>
                    </a:cubicBezTo>
                    <a:cubicBezTo>
                      <a:pt x="1072" y="642"/>
                      <a:pt x="1071" y="645"/>
                      <a:pt x="1071" y="648"/>
                    </a:cubicBezTo>
                    <a:cubicBezTo>
                      <a:pt x="1071" y="650"/>
                      <a:pt x="1072" y="651"/>
                      <a:pt x="1073" y="652"/>
                    </a:cubicBezTo>
                    <a:cubicBezTo>
                      <a:pt x="1075" y="655"/>
                      <a:pt x="1077" y="657"/>
                      <a:pt x="1080" y="657"/>
                    </a:cubicBezTo>
                    <a:cubicBezTo>
                      <a:pt x="1088" y="659"/>
                      <a:pt x="1094" y="653"/>
                      <a:pt x="1095" y="646"/>
                    </a:cubicBezTo>
                    <a:cubicBezTo>
                      <a:pt x="1095" y="643"/>
                      <a:pt x="1095" y="640"/>
                      <a:pt x="1094" y="637"/>
                    </a:cubicBezTo>
                    <a:cubicBezTo>
                      <a:pt x="1093" y="634"/>
                      <a:pt x="1092" y="632"/>
                      <a:pt x="1089" y="629"/>
                    </a:cubicBezTo>
                    <a:cubicBezTo>
                      <a:pt x="1087" y="627"/>
                      <a:pt x="1084" y="625"/>
                      <a:pt x="1081" y="623"/>
                    </a:cubicBezTo>
                    <a:cubicBezTo>
                      <a:pt x="1077" y="621"/>
                      <a:pt x="1072" y="620"/>
                      <a:pt x="1066" y="620"/>
                    </a:cubicBezTo>
                    <a:cubicBezTo>
                      <a:pt x="1056" y="619"/>
                      <a:pt x="1045" y="622"/>
                      <a:pt x="1037" y="627"/>
                    </a:cubicBezTo>
                    <a:cubicBezTo>
                      <a:pt x="1014" y="640"/>
                      <a:pt x="1006" y="669"/>
                      <a:pt x="997" y="693"/>
                    </a:cubicBezTo>
                    <a:cubicBezTo>
                      <a:pt x="999" y="689"/>
                      <a:pt x="1001" y="685"/>
                      <a:pt x="1003" y="682"/>
                    </a:cubicBezTo>
                    <a:cubicBezTo>
                      <a:pt x="1011" y="670"/>
                      <a:pt x="1029" y="661"/>
                      <a:pt x="1043" y="668"/>
                    </a:cubicBezTo>
                    <a:cubicBezTo>
                      <a:pt x="1052" y="672"/>
                      <a:pt x="1057" y="681"/>
                      <a:pt x="1068" y="678"/>
                    </a:cubicBezTo>
                    <a:cubicBezTo>
                      <a:pt x="1067" y="686"/>
                      <a:pt x="1056" y="693"/>
                      <a:pt x="1045" y="691"/>
                    </a:cubicBezTo>
                    <a:cubicBezTo>
                      <a:pt x="1033" y="688"/>
                      <a:pt x="1019" y="676"/>
                      <a:pt x="1007" y="686"/>
                    </a:cubicBezTo>
                    <a:cubicBezTo>
                      <a:pt x="1001" y="691"/>
                      <a:pt x="997" y="701"/>
                      <a:pt x="994" y="702"/>
                    </a:cubicBezTo>
                    <a:cubicBezTo>
                      <a:pt x="994" y="702"/>
                      <a:pt x="994" y="701"/>
                      <a:pt x="994" y="701"/>
                    </a:cubicBezTo>
                    <a:cubicBezTo>
                      <a:pt x="994" y="701"/>
                      <a:pt x="994" y="702"/>
                      <a:pt x="993" y="703"/>
                    </a:cubicBezTo>
                    <a:cubicBezTo>
                      <a:pt x="986" y="719"/>
                      <a:pt x="980" y="729"/>
                      <a:pt x="967" y="741"/>
                    </a:cubicBezTo>
                    <a:cubicBezTo>
                      <a:pt x="956" y="750"/>
                      <a:pt x="946" y="756"/>
                      <a:pt x="932" y="758"/>
                    </a:cubicBezTo>
                    <a:cubicBezTo>
                      <a:pt x="921" y="759"/>
                      <a:pt x="911" y="756"/>
                      <a:pt x="903" y="752"/>
                    </a:cubicBezTo>
                    <a:cubicBezTo>
                      <a:pt x="885" y="743"/>
                      <a:pt x="872" y="722"/>
                      <a:pt x="864" y="701"/>
                    </a:cubicBezTo>
                    <a:cubicBezTo>
                      <a:pt x="861" y="693"/>
                      <a:pt x="859" y="685"/>
                      <a:pt x="857" y="677"/>
                    </a:cubicBezTo>
                    <a:cubicBezTo>
                      <a:pt x="855" y="661"/>
                      <a:pt x="856" y="646"/>
                      <a:pt x="850" y="632"/>
                    </a:cubicBezTo>
                    <a:cubicBezTo>
                      <a:pt x="847" y="625"/>
                      <a:pt x="842" y="617"/>
                      <a:pt x="836" y="615"/>
                    </a:cubicBezTo>
                    <a:cubicBezTo>
                      <a:pt x="832" y="613"/>
                      <a:pt x="825" y="614"/>
                      <a:pt x="823" y="618"/>
                    </a:cubicBezTo>
                    <a:cubicBezTo>
                      <a:pt x="822" y="620"/>
                      <a:pt x="823" y="622"/>
                      <a:pt x="824" y="623"/>
                    </a:cubicBezTo>
                    <a:cubicBezTo>
                      <a:pt x="825" y="624"/>
                      <a:pt x="827" y="624"/>
                      <a:pt x="828" y="623"/>
                    </a:cubicBezTo>
                    <a:cubicBezTo>
                      <a:pt x="829" y="622"/>
                      <a:pt x="829" y="621"/>
                      <a:pt x="829" y="620"/>
                    </a:cubicBezTo>
                    <a:cubicBezTo>
                      <a:pt x="829" y="619"/>
                      <a:pt x="828" y="618"/>
                      <a:pt x="827" y="618"/>
                    </a:cubicBezTo>
                    <a:cubicBezTo>
                      <a:pt x="826" y="619"/>
                      <a:pt x="825" y="619"/>
                      <a:pt x="825" y="620"/>
                    </a:cubicBezTo>
                    <a:cubicBezTo>
                      <a:pt x="825" y="619"/>
                      <a:pt x="825" y="618"/>
                      <a:pt x="826" y="617"/>
                    </a:cubicBezTo>
                    <a:cubicBezTo>
                      <a:pt x="827" y="616"/>
                      <a:pt x="829" y="616"/>
                      <a:pt x="830" y="617"/>
                    </a:cubicBezTo>
                    <a:cubicBezTo>
                      <a:pt x="832" y="618"/>
                      <a:pt x="833" y="622"/>
                      <a:pt x="831" y="624"/>
                    </a:cubicBezTo>
                    <a:cubicBezTo>
                      <a:pt x="830" y="626"/>
                      <a:pt x="829" y="627"/>
                      <a:pt x="827" y="627"/>
                    </a:cubicBezTo>
                    <a:cubicBezTo>
                      <a:pt x="825" y="627"/>
                      <a:pt x="823" y="627"/>
                      <a:pt x="821" y="625"/>
                    </a:cubicBezTo>
                    <a:cubicBezTo>
                      <a:pt x="820" y="623"/>
                      <a:pt x="819" y="620"/>
                      <a:pt x="820" y="618"/>
                    </a:cubicBezTo>
                    <a:cubicBezTo>
                      <a:pt x="822" y="613"/>
                      <a:pt x="828" y="612"/>
                      <a:pt x="832" y="613"/>
                    </a:cubicBezTo>
                    <a:cubicBezTo>
                      <a:pt x="835" y="613"/>
                      <a:pt x="837" y="614"/>
                      <a:pt x="839" y="615"/>
                    </a:cubicBezTo>
                    <a:cubicBezTo>
                      <a:pt x="832" y="608"/>
                      <a:pt x="822" y="606"/>
                      <a:pt x="813" y="608"/>
                    </a:cubicBezTo>
                    <a:cubicBezTo>
                      <a:pt x="807" y="610"/>
                      <a:pt x="802" y="613"/>
                      <a:pt x="799" y="619"/>
                    </a:cubicBezTo>
                    <a:cubicBezTo>
                      <a:pt x="799" y="619"/>
                      <a:pt x="799" y="619"/>
                      <a:pt x="799" y="619"/>
                    </a:cubicBezTo>
                    <a:cubicBezTo>
                      <a:pt x="803" y="614"/>
                      <a:pt x="810" y="613"/>
                      <a:pt x="813" y="621"/>
                    </a:cubicBezTo>
                    <a:cubicBezTo>
                      <a:pt x="815" y="627"/>
                      <a:pt x="810" y="638"/>
                      <a:pt x="824" y="643"/>
                    </a:cubicBezTo>
                    <a:cubicBezTo>
                      <a:pt x="817" y="644"/>
                      <a:pt x="810" y="643"/>
                      <a:pt x="805" y="639"/>
                    </a:cubicBezTo>
                    <a:cubicBezTo>
                      <a:pt x="799" y="636"/>
                      <a:pt x="795" y="629"/>
                      <a:pt x="797" y="622"/>
                    </a:cubicBezTo>
                    <a:cubicBezTo>
                      <a:pt x="798" y="614"/>
                      <a:pt x="805" y="609"/>
                      <a:pt x="813" y="607"/>
                    </a:cubicBezTo>
                    <a:cubicBezTo>
                      <a:pt x="824" y="604"/>
                      <a:pt x="835" y="608"/>
                      <a:pt x="843" y="617"/>
                    </a:cubicBezTo>
                    <a:cubicBezTo>
                      <a:pt x="849" y="623"/>
                      <a:pt x="852" y="632"/>
                      <a:pt x="855" y="641"/>
                    </a:cubicBezTo>
                    <a:cubicBezTo>
                      <a:pt x="855" y="639"/>
                      <a:pt x="855" y="638"/>
                      <a:pt x="855" y="636"/>
                    </a:cubicBezTo>
                    <a:cubicBezTo>
                      <a:pt x="856" y="613"/>
                      <a:pt x="860" y="590"/>
                      <a:pt x="868" y="568"/>
                    </a:cubicBezTo>
                    <a:cubicBezTo>
                      <a:pt x="878" y="544"/>
                      <a:pt x="890" y="528"/>
                      <a:pt x="887" y="499"/>
                    </a:cubicBezTo>
                    <a:cubicBezTo>
                      <a:pt x="886" y="494"/>
                      <a:pt x="885" y="488"/>
                      <a:pt x="883" y="482"/>
                    </a:cubicBezTo>
                    <a:cubicBezTo>
                      <a:pt x="879" y="474"/>
                      <a:pt x="876" y="469"/>
                      <a:pt x="870" y="462"/>
                    </a:cubicBezTo>
                    <a:cubicBezTo>
                      <a:pt x="864" y="456"/>
                      <a:pt x="858" y="453"/>
                      <a:pt x="850" y="449"/>
                    </a:cubicBezTo>
                    <a:cubicBezTo>
                      <a:pt x="822" y="437"/>
                      <a:pt x="796" y="447"/>
                      <a:pt x="777" y="470"/>
                    </a:cubicBezTo>
                    <a:cubicBezTo>
                      <a:pt x="769" y="481"/>
                      <a:pt x="767" y="493"/>
                      <a:pt x="771" y="506"/>
                    </a:cubicBezTo>
                    <a:cubicBezTo>
                      <a:pt x="774" y="516"/>
                      <a:pt x="782" y="524"/>
                      <a:pt x="793" y="527"/>
                    </a:cubicBezTo>
                    <a:cubicBezTo>
                      <a:pt x="801" y="529"/>
                      <a:pt x="810" y="527"/>
                      <a:pt x="817" y="522"/>
                    </a:cubicBezTo>
                    <a:cubicBezTo>
                      <a:pt x="820" y="520"/>
                      <a:pt x="823" y="518"/>
                      <a:pt x="825" y="515"/>
                    </a:cubicBezTo>
                    <a:cubicBezTo>
                      <a:pt x="824" y="516"/>
                      <a:pt x="823" y="516"/>
                      <a:pt x="822" y="517"/>
                    </a:cubicBezTo>
                    <a:cubicBezTo>
                      <a:pt x="816" y="521"/>
                      <a:pt x="807" y="519"/>
                      <a:pt x="803" y="513"/>
                    </a:cubicBezTo>
                    <a:cubicBezTo>
                      <a:pt x="798" y="506"/>
                      <a:pt x="800" y="498"/>
                      <a:pt x="807" y="493"/>
                    </a:cubicBezTo>
                    <a:cubicBezTo>
                      <a:pt x="813" y="489"/>
                      <a:pt x="822" y="491"/>
                      <a:pt x="826" y="497"/>
                    </a:cubicBezTo>
                    <a:cubicBezTo>
                      <a:pt x="832" y="507"/>
                      <a:pt x="826" y="518"/>
                      <a:pt x="818" y="524"/>
                    </a:cubicBezTo>
                    <a:cubicBezTo>
                      <a:pt x="810" y="529"/>
                      <a:pt x="801" y="531"/>
                      <a:pt x="792" y="530"/>
                    </a:cubicBezTo>
                    <a:cubicBezTo>
                      <a:pt x="781" y="527"/>
                      <a:pt x="773" y="521"/>
                      <a:pt x="769" y="511"/>
                    </a:cubicBezTo>
                    <a:cubicBezTo>
                      <a:pt x="772" y="520"/>
                      <a:pt x="777" y="529"/>
                      <a:pt x="783" y="535"/>
                    </a:cubicBezTo>
                    <a:cubicBezTo>
                      <a:pt x="782" y="536"/>
                      <a:pt x="780" y="537"/>
                      <a:pt x="781" y="539"/>
                    </a:cubicBezTo>
                    <a:cubicBezTo>
                      <a:pt x="770" y="528"/>
                      <a:pt x="766" y="516"/>
                      <a:pt x="764" y="505"/>
                    </a:cubicBezTo>
                    <a:cubicBezTo>
                      <a:pt x="765" y="525"/>
                      <a:pt x="773" y="542"/>
                      <a:pt x="786" y="554"/>
                    </a:cubicBezTo>
                    <a:cubicBezTo>
                      <a:pt x="794" y="562"/>
                      <a:pt x="805" y="567"/>
                      <a:pt x="818" y="569"/>
                    </a:cubicBezTo>
                    <a:cubicBezTo>
                      <a:pt x="825" y="570"/>
                      <a:pt x="831" y="571"/>
                      <a:pt x="838" y="572"/>
                    </a:cubicBezTo>
                    <a:cubicBezTo>
                      <a:pt x="845" y="573"/>
                      <a:pt x="850" y="576"/>
                      <a:pt x="854" y="581"/>
                    </a:cubicBezTo>
                    <a:cubicBezTo>
                      <a:pt x="857" y="586"/>
                      <a:pt x="858" y="591"/>
                      <a:pt x="856" y="596"/>
                    </a:cubicBezTo>
                    <a:cubicBezTo>
                      <a:pt x="853" y="600"/>
                      <a:pt x="849" y="603"/>
                      <a:pt x="845" y="603"/>
                    </a:cubicBezTo>
                    <a:cubicBezTo>
                      <a:pt x="841" y="603"/>
                      <a:pt x="839" y="602"/>
                      <a:pt x="837" y="599"/>
                    </a:cubicBezTo>
                    <a:cubicBezTo>
                      <a:pt x="834" y="596"/>
                      <a:pt x="834" y="591"/>
                      <a:pt x="838" y="588"/>
                    </a:cubicBezTo>
                    <a:cubicBezTo>
                      <a:pt x="840" y="587"/>
                      <a:pt x="843" y="587"/>
                      <a:pt x="845" y="589"/>
                    </a:cubicBezTo>
                    <a:cubicBezTo>
                      <a:pt x="847" y="591"/>
                      <a:pt x="847" y="595"/>
                      <a:pt x="845" y="597"/>
                    </a:cubicBezTo>
                    <a:cubicBezTo>
                      <a:pt x="842" y="599"/>
                      <a:pt x="839" y="599"/>
                      <a:pt x="837" y="597"/>
                    </a:cubicBezTo>
                    <a:cubicBezTo>
                      <a:pt x="836" y="596"/>
                      <a:pt x="836" y="596"/>
                      <a:pt x="836" y="595"/>
                    </a:cubicBezTo>
                    <a:cubicBezTo>
                      <a:pt x="836" y="596"/>
                      <a:pt x="837" y="598"/>
                      <a:pt x="838" y="599"/>
                    </a:cubicBezTo>
                    <a:cubicBezTo>
                      <a:pt x="839" y="601"/>
                      <a:pt x="842" y="602"/>
                      <a:pt x="845" y="602"/>
                    </a:cubicBezTo>
                    <a:cubicBezTo>
                      <a:pt x="849" y="601"/>
                      <a:pt x="852" y="599"/>
                      <a:pt x="854" y="595"/>
                    </a:cubicBezTo>
                    <a:cubicBezTo>
                      <a:pt x="856" y="591"/>
                      <a:pt x="855" y="586"/>
                      <a:pt x="852" y="582"/>
                    </a:cubicBezTo>
                    <a:cubicBezTo>
                      <a:pt x="848" y="578"/>
                      <a:pt x="844" y="576"/>
                      <a:pt x="838" y="575"/>
                    </a:cubicBezTo>
                    <a:cubicBezTo>
                      <a:pt x="831" y="574"/>
                      <a:pt x="825" y="573"/>
                      <a:pt x="819" y="572"/>
                    </a:cubicBezTo>
                    <a:cubicBezTo>
                      <a:pt x="805" y="570"/>
                      <a:pt x="793" y="564"/>
                      <a:pt x="784" y="556"/>
                    </a:cubicBezTo>
                    <a:cubicBezTo>
                      <a:pt x="775" y="548"/>
                      <a:pt x="769" y="538"/>
                      <a:pt x="765" y="527"/>
                    </a:cubicBezTo>
                    <a:cubicBezTo>
                      <a:pt x="760" y="510"/>
                      <a:pt x="761" y="491"/>
                      <a:pt x="769" y="475"/>
                    </a:cubicBezTo>
                    <a:cubicBezTo>
                      <a:pt x="768" y="475"/>
                      <a:pt x="768" y="476"/>
                      <a:pt x="767" y="477"/>
                    </a:cubicBezTo>
                    <a:cubicBezTo>
                      <a:pt x="762" y="479"/>
                      <a:pt x="758" y="482"/>
                      <a:pt x="754" y="484"/>
                    </a:cubicBezTo>
                    <a:cubicBezTo>
                      <a:pt x="747" y="487"/>
                      <a:pt x="740" y="490"/>
                      <a:pt x="732" y="490"/>
                    </a:cubicBezTo>
                    <a:cubicBezTo>
                      <a:pt x="706" y="491"/>
                      <a:pt x="690" y="465"/>
                      <a:pt x="692" y="442"/>
                    </a:cubicBezTo>
                    <a:cubicBezTo>
                      <a:pt x="694" y="433"/>
                      <a:pt x="698" y="424"/>
                      <a:pt x="704" y="418"/>
                    </a:cubicBezTo>
                    <a:cubicBezTo>
                      <a:pt x="706" y="421"/>
                      <a:pt x="706" y="421"/>
                      <a:pt x="706" y="421"/>
                    </a:cubicBezTo>
                    <a:cubicBezTo>
                      <a:pt x="701" y="427"/>
                      <a:pt x="697" y="434"/>
                      <a:pt x="697" y="443"/>
                    </a:cubicBezTo>
                    <a:cubicBezTo>
                      <a:pt x="695" y="463"/>
                      <a:pt x="708" y="487"/>
                      <a:pt x="732" y="486"/>
                    </a:cubicBezTo>
                    <a:cubicBezTo>
                      <a:pt x="739" y="485"/>
                      <a:pt x="745" y="483"/>
                      <a:pt x="752" y="480"/>
                    </a:cubicBezTo>
                    <a:cubicBezTo>
                      <a:pt x="756" y="478"/>
                      <a:pt x="760" y="475"/>
                      <a:pt x="764" y="473"/>
                    </a:cubicBezTo>
                    <a:cubicBezTo>
                      <a:pt x="781" y="461"/>
                      <a:pt x="790" y="447"/>
                      <a:pt x="812" y="441"/>
                    </a:cubicBezTo>
                    <a:cubicBezTo>
                      <a:pt x="824" y="438"/>
                      <a:pt x="838" y="439"/>
                      <a:pt x="852" y="445"/>
                    </a:cubicBezTo>
                    <a:cubicBezTo>
                      <a:pt x="860" y="449"/>
                      <a:pt x="866" y="453"/>
                      <a:pt x="873" y="459"/>
                    </a:cubicBezTo>
                    <a:cubicBezTo>
                      <a:pt x="879" y="466"/>
                      <a:pt x="883" y="472"/>
                      <a:pt x="886" y="481"/>
                    </a:cubicBezTo>
                    <a:cubicBezTo>
                      <a:pt x="891" y="494"/>
                      <a:pt x="891" y="505"/>
                      <a:pt x="889" y="519"/>
                    </a:cubicBezTo>
                    <a:cubicBezTo>
                      <a:pt x="891" y="511"/>
                      <a:pt x="893" y="505"/>
                      <a:pt x="893" y="504"/>
                    </a:cubicBezTo>
                    <a:cubicBezTo>
                      <a:pt x="900" y="476"/>
                      <a:pt x="905" y="448"/>
                      <a:pt x="905" y="421"/>
                    </a:cubicBezTo>
                    <a:cubicBezTo>
                      <a:pt x="905" y="413"/>
                      <a:pt x="904" y="407"/>
                      <a:pt x="900" y="402"/>
                    </a:cubicBezTo>
                    <a:cubicBezTo>
                      <a:pt x="898" y="399"/>
                      <a:pt x="894" y="397"/>
                      <a:pt x="891" y="396"/>
                    </a:cubicBezTo>
                    <a:cubicBezTo>
                      <a:pt x="885" y="395"/>
                      <a:pt x="879" y="397"/>
                      <a:pt x="877" y="403"/>
                    </a:cubicBezTo>
                    <a:cubicBezTo>
                      <a:pt x="875" y="406"/>
                      <a:pt x="876" y="409"/>
                      <a:pt x="878" y="412"/>
                    </a:cubicBezTo>
                    <a:cubicBezTo>
                      <a:pt x="881" y="414"/>
                      <a:pt x="886" y="414"/>
                      <a:pt x="888" y="411"/>
                    </a:cubicBezTo>
                    <a:cubicBezTo>
                      <a:pt x="890" y="409"/>
                      <a:pt x="889" y="406"/>
                      <a:pt x="888" y="403"/>
                    </a:cubicBezTo>
                    <a:cubicBezTo>
                      <a:pt x="891" y="404"/>
                      <a:pt x="893" y="408"/>
                      <a:pt x="892" y="412"/>
                    </a:cubicBezTo>
                    <a:cubicBezTo>
                      <a:pt x="890" y="421"/>
                      <a:pt x="875" y="422"/>
                      <a:pt x="871" y="412"/>
                    </a:cubicBezTo>
                    <a:cubicBezTo>
                      <a:pt x="868" y="403"/>
                      <a:pt x="871" y="395"/>
                      <a:pt x="879" y="392"/>
                    </a:cubicBezTo>
                    <a:cubicBezTo>
                      <a:pt x="889" y="387"/>
                      <a:pt x="903" y="395"/>
                      <a:pt x="905" y="408"/>
                    </a:cubicBezTo>
                    <a:cubicBezTo>
                      <a:pt x="905" y="385"/>
                      <a:pt x="902" y="363"/>
                      <a:pt x="896" y="342"/>
                    </a:cubicBezTo>
                    <a:cubicBezTo>
                      <a:pt x="896" y="351"/>
                      <a:pt x="894" y="359"/>
                      <a:pt x="892" y="367"/>
                    </a:cubicBezTo>
                    <a:cubicBezTo>
                      <a:pt x="882" y="392"/>
                      <a:pt x="850" y="406"/>
                      <a:pt x="829" y="382"/>
                    </a:cubicBezTo>
                    <a:cubicBezTo>
                      <a:pt x="823" y="376"/>
                      <a:pt x="820" y="368"/>
                      <a:pt x="819" y="359"/>
                    </a:cubicBezTo>
                    <a:cubicBezTo>
                      <a:pt x="816" y="345"/>
                      <a:pt x="821" y="329"/>
                      <a:pt x="815" y="317"/>
                    </a:cubicBezTo>
                    <a:cubicBezTo>
                      <a:pt x="812" y="311"/>
                      <a:pt x="807" y="306"/>
                      <a:pt x="800" y="305"/>
                    </a:cubicBezTo>
                    <a:cubicBezTo>
                      <a:pt x="786" y="303"/>
                      <a:pt x="773" y="317"/>
                      <a:pt x="776" y="331"/>
                    </a:cubicBezTo>
                    <a:cubicBezTo>
                      <a:pt x="777" y="337"/>
                      <a:pt x="783" y="341"/>
                      <a:pt x="788" y="341"/>
                    </a:cubicBezTo>
                    <a:cubicBezTo>
                      <a:pt x="797" y="342"/>
                      <a:pt x="803" y="334"/>
                      <a:pt x="800" y="329"/>
                    </a:cubicBezTo>
                    <a:cubicBezTo>
                      <a:pt x="803" y="331"/>
                      <a:pt x="804" y="337"/>
                      <a:pt x="801" y="341"/>
                    </a:cubicBezTo>
                    <a:cubicBezTo>
                      <a:pt x="795" y="349"/>
                      <a:pt x="784" y="348"/>
                      <a:pt x="777" y="343"/>
                    </a:cubicBezTo>
                    <a:cubicBezTo>
                      <a:pt x="769" y="336"/>
                      <a:pt x="768" y="326"/>
                      <a:pt x="770" y="319"/>
                    </a:cubicBezTo>
                    <a:cubicBezTo>
                      <a:pt x="774" y="305"/>
                      <a:pt x="790" y="295"/>
                      <a:pt x="804" y="301"/>
                    </a:cubicBezTo>
                    <a:cubicBezTo>
                      <a:pt x="812" y="305"/>
                      <a:pt x="816" y="309"/>
                      <a:pt x="819" y="315"/>
                    </a:cubicBezTo>
                    <a:cubicBezTo>
                      <a:pt x="824" y="325"/>
                      <a:pt x="823" y="337"/>
                      <a:pt x="828" y="347"/>
                    </a:cubicBezTo>
                    <a:cubicBezTo>
                      <a:pt x="837" y="362"/>
                      <a:pt x="855" y="370"/>
                      <a:pt x="869" y="361"/>
                    </a:cubicBezTo>
                    <a:cubicBezTo>
                      <a:pt x="885" y="351"/>
                      <a:pt x="889" y="321"/>
                      <a:pt x="881" y="302"/>
                    </a:cubicBezTo>
                    <a:cubicBezTo>
                      <a:pt x="876" y="292"/>
                      <a:pt x="865" y="283"/>
                      <a:pt x="853" y="283"/>
                    </a:cubicBezTo>
                    <a:cubicBezTo>
                      <a:pt x="838" y="282"/>
                      <a:pt x="823" y="298"/>
                      <a:pt x="833" y="313"/>
                    </a:cubicBezTo>
                    <a:cubicBezTo>
                      <a:pt x="836" y="318"/>
                      <a:pt x="841" y="321"/>
                      <a:pt x="846" y="322"/>
                    </a:cubicBezTo>
                    <a:cubicBezTo>
                      <a:pt x="854" y="322"/>
                      <a:pt x="864" y="312"/>
                      <a:pt x="858" y="303"/>
                    </a:cubicBezTo>
                    <a:cubicBezTo>
                      <a:pt x="855" y="297"/>
                      <a:pt x="848" y="297"/>
                      <a:pt x="846" y="303"/>
                    </a:cubicBezTo>
                    <a:cubicBezTo>
                      <a:pt x="845" y="296"/>
                      <a:pt x="854" y="292"/>
                      <a:pt x="860" y="298"/>
                    </a:cubicBezTo>
                    <a:cubicBezTo>
                      <a:pt x="871" y="309"/>
                      <a:pt x="860" y="328"/>
                      <a:pt x="844" y="325"/>
                    </a:cubicBezTo>
                    <a:cubicBezTo>
                      <a:pt x="835" y="323"/>
                      <a:pt x="825" y="314"/>
                      <a:pt x="826" y="302"/>
                    </a:cubicBezTo>
                    <a:cubicBezTo>
                      <a:pt x="827" y="286"/>
                      <a:pt x="847" y="273"/>
                      <a:pt x="864" y="281"/>
                    </a:cubicBezTo>
                    <a:cubicBezTo>
                      <a:pt x="866" y="282"/>
                      <a:pt x="868" y="282"/>
                      <a:pt x="869" y="283"/>
                    </a:cubicBezTo>
                    <a:cubicBezTo>
                      <a:pt x="865" y="279"/>
                      <a:pt x="860" y="275"/>
                      <a:pt x="853" y="271"/>
                    </a:cubicBezTo>
                    <a:cubicBezTo>
                      <a:pt x="853" y="271"/>
                      <a:pt x="853" y="271"/>
                      <a:pt x="853" y="271"/>
                    </a:cubicBezTo>
                    <a:cubicBezTo>
                      <a:pt x="844" y="266"/>
                      <a:pt x="837" y="263"/>
                      <a:pt x="826" y="262"/>
                    </a:cubicBezTo>
                    <a:cubicBezTo>
                      <a:pt x="836" y="260"/>
                      <a:pt x="846" y="263"/>
                      <a:pt x="855" y="268"/>
                    </a:cubicBezTo>
                    <a:cubicBezTo>
                      <a:pt x="855" y="268"/>
                      <a:pt x="855" y="268"/>
                      <a:pt x="855" y="268"/>
                    </a:cubicBezTo>
                    <a:cubicBezTo>
                      <a:pt x="859" y="271"/>
                      <a:pt x="863" y="274"/>
                      <a:pt x="866" y="277"/>
                    </a:cubicBezTo>
                    <a:cubicBezTo>
                      <a:pt x="858" y="265"/>
                      <a:pt x="848" y="253"/>
                      <a:pt x="837" y="242"/>
                    </a:cubicBezTo>
                    <a:cubicBezTo>
                      <a:pt x="816" y="224"/>
                      <a:pt x="797" y="213"/>
                      <a:pt x="770" y="207"/>
                    </a:cubicBezTo>
                    <a:cubicBezTo>
                      <a:pt x="745" y="203"/>
                      <a:pt x="719" y="205"/>
                      <a:pt x="696" y="213"/>
                    </a:cubicBezTo>
                    <a:cubicBezTo>
                      <a:pt x="684" y="218"/>
                      <a:pt x="678" y="221"/>
                      <a:pt x="670" y="231"/>
                    </a:cubicBezTo>
                    <a:cubicBezTo>
                      <a:pt x="654" y="252"/>
                      <a:pt x="650" y="282"/>
                      <a:pt x="660" y="299"/>
                    </a:cubicBezTo>
                    <a:cubicBezTo>
                      <a:pt x="665" y="309"/>
                      <a:pt x="677" y="316"/>
                      <a:pt x="687" y="309"/>
                    </a:cubicBezTo>
                    <a:cubicBezTo>
                      <a:pt x="693" y="304"/>
                      <a:pt x="693" y="298"/>
                      <a:pt x="688" y="291"/>
                    </a:cubicBezTo>
                    <a:cubicBezTo>
                      <a:pt x="700" y="292"/>
                      <a:pt x="703" y="311"/>
                      <a:pt x="692" y="322"/>
                    </a:cubicBezTo>
                    <a:cubicBezTo>
                      <a:pt x="682" y="334"/>
                      <a:pt x="669" y="335"/>
                      <a:pt x="659" y="331"/>
                    </a:cubicBezTo>
                    <a:cubicBezTo>
                      <a:pt x="644" y="325"/>
                      <a:pt x="634" y="307"/>
                      <a:pt x="636" y="287"/>
                    </a:cubicBezTo>
                    <a:cubicBezTo>
                      <a:pt x="637" y="268"/>
                      <a:pt x="647" y="248"/>
                      <a:pt x="661" y="234"/>
                    </a:cubicBezTo>
                    <a:cubicBezTo>
                      <a:pt x="658" y="237"/>
                      <a:pt x="655" y="240"/>
                      <a:pt x="652" y="243"/>
                    </a:cubicBezTo>
                    <a:cubicBezTo>
                      <a:pt x="631" y="266"/>
                      <a:pt x="618" y="294"/>
                      <a:pt x="618" y="324"/>
                    </a:cubicBezTo>
                    <a:cubicBezTo>
                      <a:pt x="618" y="341"/>
                      <a:pt x="625" y="352"/>
                      <a:pt x="639" y="362"/>
                    </a:cubicBezTo>
                    <a:cubicBezTo>
                      <a:pt x="648" y="367"/>
                      <a:pt x="663" y="370"/>
                      <a:pt x="673" y="365"/>
                    </a:cubicBezTo>
                    <a:cubicBezTo>
                      <a:pt x="681" y="360"/>
                      <a:pt x="684" y="349"/>
                      <a:pt x="675" y="344"/>
                    </a:cubicBezTo>
                    <a:cubicBezTo>
                      <a:pt x="680" y="340"/>
                      <a:pt x="688" y="343"/>
                      <a:pt x="690" y="350"/>
                    </a:cubicBezTo>
                    <a:cubicBezTo>
                      <a:pt x="692" y="356"/>
                      <a:pt x="689" y="364"/>
                      <a:pt x="682" y="369"/>
                    </a:cubicBezTo>
                    <a:cubicBezTo>
                      <a:pt x="678" y="373"/>
                      <a:pt x="673" y="374"/>
                      <a:pt x="668" y="375"/>
                    </a:cubicBezTo>
                    <a:cubicBezTo>
                      <a:pt x="657" y="376"/>
                      <a:pt x="646" y="372"/>
                      <a:pt x="637" y="366"/>
                    </a:cubicBezTo>
                    <a:cubicBezTo>
                      <a:pt x="630" y="362"/>
                      <a:pt x="625" y="355"/>
                      <a:pt x="622" y="349"/>
                    </a:cubicBezTo>
                    <a:cubicBezTo>
                      <a:pt x="630" y="370"/>
                      <a:pt x="646" y="387"/>
                      <a:pt x="670" y="392"/>
                    </a:cubicBezTo>
                    <a:cubicBezTo>
                      <a:pt x="682" y="395"/>
                      <a:pt x="694" y="394"/>
                      <a:pt x="705" y="390"/>
                    </a:cubicBezTo>
                    <a:cubicBezTo>
                      <a:pt x="755" y="373"/>
                      <a:pt x="719" y="343"/>
                      <a:pt x="711" y="318"/>
                    </a:cubicBezTo>
                    <a:cubicBezTo>
                      <a:pt x="701" y="287"/>
                      <a:pt x="744" y="280"/>
                      <a:pt x="755" y="312"/>
                    </a:cubicBezTo>
                    <a:cubicBezTo>
                      <a:pt x="765" y="339"/>
                      <a:pt x="748" y="363"/>
                      <a:pt x="727" y="379"/>
                    </a:cubicBezTo>
                    <a:cubicBezTo>
                      <a:pt x="732" y="377"/>
                      <a:pt x="736" y="375"/>
                      <a:pt x="741" y="375"/>
                    </a:cubicBezTo>
                    <a:cubicBezTo>
                      <a:pt x="752" y="373"/>
                      <a:pt x="765" y="379"/>
                      <a:pt x="767" y="391"/>
                    </a:cubicBezTo>
                    <a:cubicBezTo>
                      <a:pt x="768" y="396"/>
                      <a:pt x="765" y="402"/>
                      <a:pt x="761" y="404"/>
                    </a:cubicBezTo>
                    <a:cubicBezTo>
                      <a:pt x="757" y="407"/>
                      <a:pt x="753" y="407"/>
                      <a:pt x="750" y="406"/>
                    </a:cubicBezTo>
                    <a:cubicBezTo>
                      <a:pt x="746" y="404"/>
                      <a:pt x="743" y="401"/>
                      <a:pt x="742" y="397"/>
                    </a:cubicBezTo>
                    <a:cubicBezTo>
                      <a:pt x="740" y="392"/>
                      <a:pt x="743" y="386"/>
                      <a:pt x="748" y="384"/>
                    </a:cubicBezTo>
                    <a:cubicBezTo>
                      <a:pt x="751" y="383"/>
                      <a:pt x="754" y="384"/>
                      <a:pt x="756" y="387"/>
                    </a:cubicBezTo>
                    <a:cubicBezTo>
                      <a:pt x="757" y="389"/>
                      <a:pt x="757" y="391"/>
                      <a:pt x="755" y="393"/>
                    </a:cubicBezTo>
                    <a:cubicBezTo>
                      <a:pt x="756" y="391"/>
                      <a:pt x="755" y="389"/>
                      <a:pt x="754" y="389"/>
                    </a:cubicBezTo>
                    <a:cubicBezTo>
                      <a:pt x="752" y="386"/>
                      <a:pt x="748" y="388"/>
                      <a:pt x="747" y="391"/>
                    </a:cubicBezTo>
                    <a:cubicBezTo>
                      <a:pt x="747" y="392"/>
                      <a:pt x="747" y="394"/>
                      <a:pt x="749" y="396"/>
                    </a:cubicBezTo>
                    <a:cubicBezTo>
                      <a:pt x="751" y="399"/>
                      <a:pt x="754" y="399"/>
                      <a:pt x="756" y="398"/>
                    </a:cubicBezTo>
                    <a:cubicBezTo>
                      <a:pt x="759" y="397"/>
                      <a:pt x="761" y="393"/>
                      <a:pt x="761" y="390"/>
                    </a:cubicBezTo>
                    <a:cubicBezTo>
                      <a:pt x="759" y="380"/>
                      <a:pt x="746" y="376"/>
                      <a:pt x="738" y="377"/>
                    </a:cubicBezTo>
                    <a:cubicBezTo>
                      <a:pt x="735" y="377"/>
                      <a:pt x="733" y="378"/>
                      <a:pt x="731" y="379"/>
                    </a:cubicBezTo>
                    <a:cubicBezTo>
                      <a:pt x="723" y="382"/>
                      <a:pt x="716" y="387"/>
                      <a:pt x="708" y="390"/>
                    </a:cubicBezTo>
                    <a:cubicBezTo>
                      <a:pt x="700" y="393"/>
                      <a:pt x="692" y="395"/>
                      <a:pt x="684" y="395"/>
                    </a:cubicBezTo>
                    <a:cubicBezTo>
                      <a:pt x="687" y="396"/>
                      <a:pt x="690" y="397"/>
                      <a:pt x="693" y="398"/>
                    </a:cubicBezTo>
                    <a:cubicBezTo>
                      <a:pt x="709" y="408"/>
                      <a:pt x="715" y="429"/>
                      <a:pt x="708" y="446"/>
                    </a:cubicBezTo>
                    <a:cubicBezTo>
                      <a:pt x="706" y="451"/>
                      <a:pt x="703" y="456"/>
                      <a:pt x="700" y="459"/>
                    </a:cubicBezTo>
                    <a:cubicBezTo>
                      <a:pt x="698" y="456"/>
                      <a:pt x="698" y="456"/>
                      <a:pt x="698" y="456"/>
                    </a:cubicBezTo>
                    <a:cubicBezTo>
                      <a:pt x="701" y="453"/>
                      <a:pt x="704" y="449"/>
                      <a:pt x="705" y="445"/>
                    </a:cubicBezTo>
                    <a:cubicBezTo>
                      <a:pt x="711" y="429"/>
                      <a:pt x="707" y="409"/>
                      <a:pt x="692" y="400"/>
                    </a:cubicBezTo>
                    <a:cubicBezTo>
                      <a:pt x="682" y="395"/>
                      <a:pt x="677" y="396"/>
                      <a:pt x="667" y="393"/>
                    </a:cubicBezTo>
                    <a:cubicBezTo>
                      <a:pt x="635" y="385"/>
                      <a:pt x="617" y="357"/>
                      <a:pt x="615" y="325"/>
                    </a:cubicBezTo>
                    <a:cubicBezTo>
                      <a:pt x="615" y="315"/>
                      <a:pt x="616" y="306"/>
                      <a:pt x="618" y="298"/>
                    </a:cubicBezTo>
                    <a:cubicBezTo>
                      <a:pt x="611" y="315"/>
                      <a:pt x="606" y="333"/>
                      <a:pt x="608" y="348"/>
                    </a:cubicBezTo>
                    <a:cubicBezTo>
                      <a:pt x="610" y="381"/>
                      <a:pt x="610" y="425"/>
                      <a:pt x="615" y="447"/>
                    </a:cubicBezTo>
                    <a:cubicBezTo>
                      <a:pt x="617" y="457"/>
                      <a:pt x="624" y="467"/>
                      <a:pt x="634" y="471"/>
                    </a:cubicBezTo>
                    <a:cubicBezTo>
                      <a:pt x="628" y="470"/>
                      <a:pt x="623" y="465"/>
                      <a:pt x="619" y="460"/>
                    </a:cubicBezTo>
                    <a:cubicBezTo>
                      <a:pt x="619" y="460"/>
                      <a:pt x="619" y="460"/>
                      <a:pt x="619" y="460"/>
                    </a:cubicBezTo>
                    <a:cubicBezTo>
                      <a:pt x="617" y="458"/>
                      <a:pt x="616" y="455"/>
                      <a:pt x="615" y="452"/>
                    </a:cubicBezTo>
                    <a:cubicBezTo>
                      <a:pt x="616" y="464"/>
                      <a:pt x="619" y="474"/>
                      <a:pt x="627" y="483"/>
                    </a:cubicBezTo>
                    <a:cubicBezTo>
                      <a:pt x="635" y="492"/>
                      <a:pt x="645" y="496"/>
                      <a:pt x="657" y="496"/>
                    </a:cubicBezTo>
                    <a:cubicBezTo>
                      <a:pt x="657" y="497"/>
                      <a:pt x="657" y="498"/>
                      <a:pt x="657" y="499"/>
                    </a:cubicBezTo>
                    <a:cubicBezTo>
                      <a:pt x="648" y="499"/>
                      <a:pt x="640" y="496"/>
                      <a:pt x="632" y="490"/>
                    </a:cubicBezTo>
                    <a:cubicBezTo>
                      <a:pt x="625" y="485"/>
                      <a:pt x="619" y="478"/>
                      <a:pt x="617" y="471"/>
                    </a:cubicBezTo>
                    <a:cubicBezTo>
                      <a:pt x="618" y="476"/>
                      <a:pt x="615" y="481"/>
                      <a:pt x="611" y="483"/>
                    </a:cubicBezTo>
                    <a:cubicBezTo>
                      <a:pt x="608" y="485"/>
                      <a:pt x="604" y="485"/>
                      <a:pt x="601" y="484"/>
                    </a:cubicBezTo>
                    <a:cubicBezTo>
                      <a:pt x="597" y="482"/>
                      <a:pt x="594" y="477"/>
                      <a:pt x="597" y="471"/>
                    </a:cubicBezTo>
                    <a:cubicBezTo>
                      <a:pt x="598" y="468"/>
                      <a:pt x="601" y="467"/>
                      <a:pt x="604" y="468"/>
                    </a:cubicBezTo>
                    <a:cubicBezTo>
                      <a:pt x="610" y="469"/>
                      <a:pt x="610" y="476"/>
                      <a:pt x="606" y="477"/>
                    </a:cubicBezTo>
                    <a:cubicBezTo>
                      <a:pt x="607" y="475"/>
                      <a:pt x="608" y="473"/>
                      <a:pt x="607" y="472"/>
                    </a:cubicBezTo>
                    <a:cubicBezTo>
                      <a:pt x="605" y="470"/>
                      <a:pt x="602" y="469"/>
                      <a:pt x="600" y="471"/>
                    </a:cubicBezTo>
                    <a:cubicBezTo>
                      <a:pt x="598" y="473"/>
                      <a:pt x="598" y="475"/>
                      <a:pt x="599" y="478"/>
                    </a:cubicBezTo>
                    <a:cubicBezTo>
                      <a:pt x="601" y="483"/>
                      <a:pt x="608" y="485"/>
                      <a:pt x="613" y="479"/>
                    </a:cubicBezTo>
                    <a:cubicBezTo>
                      <a:pt x="618" y="474"/>
                      <a:pt x="615" y="464"/>
                      <a:pt x="614" y="458"/>
                    </a:cubicBezTo>
                    <a:cubicBezTo>
                      <a:pt x="612" y="450"/>
                      <a:pt x="611" y="441"/>
                      <a:pt x="610" y="437"/>
                    </a:cubicBezTo>
                    <a:cubicBezTo>
                      <a:pt x="609" y="430"/>
                      <a:pt x="607" y="414"/>
                      <a:pt x="607" y="395"/>
                    </a:cubicBezTo>
                    <a:cubicBezTo>
                      <a:pt x="606" y="399"/>
                      <a:pt x="605" y="402"/>
                      <a:pt x="604" y="406"/>
                    </a:cubicBezTo>
                    <a:cubicBezTo>
                      <a:pt x="603" y="407"/>
                      <a:pt x="598" y="420"/>
                      <a:pt x="595" y="419"/>
                    </a:cubicBezTo>
                    <a:cubicBezTo>
                      <a:pt x="595" y="417"/>
                      <a:pt x="598" y="411"/>
                      <a:pt x="598" y="409"/>
                    </a:cubicBezTo>
                    <a:cubicBezTo>
                      <a:pt x="600" y="404"/>
                      <a:pt x="601" y="399"/>
                      <a:pt x="603" y="393"/>
                    </a:cubicBezTo>
                    <a:cubicBezTo>
                      <a:pt x="603" y="391"/>
                      <a:pt x="603" y="388"/>
                      <a:pt x="604" y="386"/>
                    </a:cubicBezTo>
                    <a:cubicBezTo>
                      <a:pt x="605" y="377"/>
                      <a:pt x="605" y="369"/>
                      <a:pt x="603" y="360"/>
                    </a:cubicBezTo>
                    <a:cubicBezTo>
                      <a:pt x="603" y="360"/>
                      <a:pt x="603" y="359"/>
                      <a:pt x="603" y="357"/>
                    </a:cubicBezTo>
                    <a:cubicBezTo>
                      <a:pt x="603" y="360"/>
                      <a:pt x="602" y="363"/>
                      <a:pt x="602" y="366"/>
                    </a:cubicBezTo>
                    <a:cubicBezTo>
                      <a:pt x="600" y="374"/>
                      <a:pt x="599" y="380"/>
                      <a:pt x="594" y="387"/>
                    </a:cubicBezTo>
                    <a:cubicBezTo>
                      <a:pt x="582" y="405"/>
                      <a:pt x="562" y="405"/>
                      <a:pt x="546" y="396"/>
                    </a:cubicBezTo>
                    <a:cubicBezTo>
                      <a:pt x="533" y="388"/>
                      <a:pt x="522" y="374"/>
                      <a:pt x="521" y="358"/>
                    </a:cubicBezTo>
                    <a:cubicBezTo>
                      <a:pt x="521" y="344"/>
                      <a:pt x="529" y="333"/>
                      <a:pt x="542" y="329"/>
                    </a:cubicBezTo>
                    <a:cubicBezTo>
                      <a:pt x="549" y="328"/>
                      <a:pt x="554" y="328"/>
                      <a:pt x="560" y="329"/>
                    </a:cubicBezTo>
                    <a:cubicBezTo>
                      <a:pt x="565" y="331"/>
                      <a:pt x="569" y="334"/>
                      <a:pt x="571" y="338"/>
                    </a:cubicBezTo>
                    <a:cubicBezTo>
                      <a:pt x="574" y="343"/>
                      <a:pt x="575" y="350"/>
                      <a:pt x="572" y="355"/>
                    </a:cubicBezTo>
                    <a:cubicBezTo>
                      <a:pt x="571" y="359"/>
                      <a:pt x="568" y="361"/>
                      <a:pt x="564" y="362"/>
                    </a:cubicBezTo>
                    <a:cubicBezTo>
                      <a:pt x="560" y="363"/>
                      <a:pt x="556" y="362"/>
                      <a:pt x="552" y="360"/>
                    </a:cubicBezTo>
                    <a:cubicBezTo>
                      <a:pt x="549" y="357"/>
                      <a:pt x="546" y="352"/>
                      <a:pt x="548" y="347"/>
                    </a:cubicBezTo>
                    <a:cubicBezTo>
                      <a:pt x="549" y="343"/>
                      <a:pt x="553" y="339"/>
                      <a:pt x="558" y="340"/>
                    </a:cubicBezTo>
                    <a:cubicBezTo>
                      <a:pt x="564" y="340"/>
                      <a:pt x="569" y="345"/>
                      <a:pt x="568" y="350"/>
                    </a:cubicBezTo>
                    <a:cubicBezTo>
                      <a:pt x="568" y="356"/>
                      <a:pt x="563" y="361"/>
                      <a:pt x="557" y="361"/>
                    </a:cubicBezTo>
                    <a:cubicBezTo>
                      <a:pt x="555" y="361"/>
                      <a:pt x="553" y="360"/>
                      <a:pt x="552" y="359"/>
                    </a:cubicBezTo>
                    <a:cubicBezTo>
                      <a:pt x="553" y="360"/>
                      <a:pt x="553" y="360"/>
                      <a:pt x="553" y="360"/>
                    </a:cubicBezTo>
                    <a:cubicBezTo>
                      <a:pt x="556" y="362"/>
                      <a:pt x="560" y="363"/>
                      <a:pt x="564" y="362"/>
                    </a:cubicBezTo>
                    <a:cubicBezTo>
                      <a:pt x="568" y="361"/>
                      <a:pt x="570" y="358"/>
                      <a:pt x="572" y="355"/>
                    </a:cubicBezTo>
                    <a:cubicBezTo>
                      <a:pt x="574" y="349"/>
                      <a:pt x="573" y="344"/>
                      <a:pt x="570" y="338"/>
                    </a:cubicBezTo>
                    <a:cubicBezTo>
                      <a:pt x="568" y="334"/>
                      <a:pt x="564" y="332"/>
                      <a:pt x="560" y="331"/>
                    </a:cubicBezTo>
                    <a:cubicBezTo>
                      <a:pt x="554" y="329"/>
                      <a:pt x="549" y="329"/>
                      <a:pt x="543" y="331"/>
                    </a:cubicBezTo>
                    <a:cubicBezTo>
                      <a:pt x="531" y="335"/>
                      <a:pt x="524" y="345"/>
                      <a:pt x="524" y="358"/>
                    </a:cubicBezTo>
                    <a:cubicBezTo>
                      <a:pt x="524" y="373"/>
                      <a:pt x="536" y="387"/>
                      <a:pt x="549" y="394"/>
                    </a:cubicBezTo>
                    <a:cubicBezTo>
                      <a:pt x="564" y="401"/>
                      <a:pt x="581" y="400"/>
                      <a:pt x="591" y="384"/>
                    </a:cubicBezTo>
                    <a:cubicBezTo>
                      <a:pt x="595" y="378"/>
                      <a:pt x="596" y="372"/>
                      <a:pt x="597" y="365"/>
                    </a:cubicBezTo>
                    <a:cubicBezTo>
                      <a:pt x="602" y="339"/>
                      <a:pt x="607" y="315"/>
                      <a:pt x="619" y="290"/>
                    </a:cubicBezTo>
                    <a:cubicBezTo>
                      <a:pt x="618" y="291"/>
                      <a:pt x="617" y="293"/>
                      <a:pt x="616" y="293"/>
                    </a:cubicBezTo>
                    <a:cubicBezTo>
                      <a:pt x="608" y="300"/>
                      <a:pt x="597" y="302"/>
                      <a:pt x="590" y="294"/>
                    </a:cubicBezTo>
                    <a:cubicBezTo>
                      <a:pt x="585" y="288"/>
                      <a:pt x="586" y="279"/>
                      <a:pt x="590" y="273"/>
                    </a:cubicBezTo>
                    <a:cubicBezTo>
                      <a:pt x="594" y="269"/>
                      <a:pt x="600" y="266"/>
                      <a:pt x="606" y="269"/>
                    </a:cubicBezTo>
                    <a:cubicBezTo>
                      <a:pt x="611" y="270"/>
                      <a:pt x="613" y="276"/>
                      <a:pt x="608" y="279"/>
                    </a:cubicBezTo>
                    <a:cubicBezTo>
                      <a:pt x="604" y="282"/>
                      <a:pt x="601" y="278"/>
                      <a:pt x="596" y="281"/>
                    </a:cubicBezTo>
                    <a:cubicBezTo>
                      <a:pt x="593" y="283"/>
                      <a:pt x="591" y="286"/>
                      <a:pt x="593" y="290"/>
                    </a:cubicBezTo>
                    <a:cubicBezTo>
                      <a:pt x="596" y="297"/>
                      <a:pt x="605" y="295"/>
                      <a:pt x="611" y="291"/>
                    </a:cubicBezTo>
                    <a:cubicBezTo>
                      <a:pt x="623" y="283"/>
                      <a:pt x="625" y="276"/>
                      <a:pt x="632" y="264"/>
                    </a:cubicBezTo>
                    <a:cubicBezTo>
                      <a:pt x="637" y="256"/>
                      <a:pt x="642" y="249"/>
                      <a:pt x="649" y="241"/>
                    </a:cubicBezTo>
                    <a:cubicBezTo>
                      <a:pt x="670" y="219"/>
                      <a:pt x="697" y="206"/>
                      <a:pt x="726" y="202"/>
                    </a:cubicBezTo>
                    <a:cubicBezTo>
                      <a:pt x="720" y="201"/>
                      <a:pt x="715" y="198"/>
                      <a:pt x="713" y="194"/>
                    </a:cubicBezTo>
                    <a:cubicBezTo>
                      <a:pt x="711" y="189"/>
                      <a:pt x="712" y="184"/>
                      <a:pt x="717" y="179"/>
                    </a:cubicBezTo>
                    <a:cubicBezTo>
                      <a:pt x="717" y="181"/>
                      <a:pt x="718" y="182"/>
                      <a:pt x="719" y="183"/>
                    </a:cubicBezTo>
                    <a:cubicBezTo>
                      <a:pt x="709" y="190"/>
                      <a:pt x="720" y="200"/>
                      <a:pt x="732" y="201"/>
                    </a:cubicBezTo>
                    <a:cubicBezTo>
                      <a:pt x="731" y="201"/>
                      <a:pt x="731" y="201"/>
                      <a:pt x="731" y="201"/>
                    </a:cubicBezTo>
                    <a:cubicBezTo>
                      <a:pt x="741" y="200"/>
                      <a:pt x="752" y="200"/>
                      <a:pt x="762" y="201"/>
                    </a:cubicBezTo>
                    <a:cubicBezTo>
                      <a:pt x="750" y="194"/>
                      <a:pt x="742" y="180"/>
                      <a:pt x="747" y="165"/>
                    </a:cubicBezTo>
                    <a:cubicBezTo>
                      <a:pt x="750" y="157"/>
                      <a:pt x="754" y="151"/>
                      <a:pt x="761" y="147"/>
                    </a:cubicBezTo>
                    <a:cubicBezTo>
                      <a:pt x="768" y="143"/>
                      <a:pt x="775" y="142"/>
                      <a:pt x="783" y="143"/>
                    </a:cubicBezTo>
                    <a:cubicBezTo>
                      <a:pt x="790" y="145"/>
                      <a:pt x="796" y="149"/>
                      <a:pt x="801" y="154"/>
                    </a:cubicBezTo>
                    <a:cubicBezTo>
                      <a:pt x="806" y="160"/>
                      <a:pt x="808" y="167"/>
                      <a:pt x="808" y="174"/>
                    </a:cubicBezTo>
                    <a:cubicBezTo>
                      <a:pt x="808" y="182"/>
                      <a:pt x="804" y="188"/>
                      <a:pt x="798" y="192"/>
                    </a:cubicBezTo>
                    <a:cubicBezTo>
                      <a:pt x="794" y="195"/>
                      <a:pt x="789" y="196"/>
                      <a:pt x="784" y="195"/>
                    </a:cubicBezTo>
                    <a:cubicBezTo>
                      <a:pt x="777" y="193"/>
                      <a:pt x="772" y="187"/>
                      <a:pt x="771" y="181"/>
                    </a:cubicBezTo>
                    <a:cubicBezTo>
                      <a:pt x="770" y="174"/>
                      <a:pt x="773" y="168"/>
                      <a:pt x="778" y="165"/>
                    </a:cubicBezTo>
                    <a:cubicBezTo>
                      <a:pt x="785" y="160"/>
                      <a:pt x="794" y="162"/>
                      <a:pt x="799" y="169"/>
                    </a:cubicBezTo>
                    <a:cubicBezTo>
                      <a:pt x="803" y="176"/>
                      <a:pt x="801" y="185"/>
                      <a:pt x="794" y="190"/>
                    </a:cubicBezTo>
                    <a:cubicBezTo>
                      <a:pt x="791" y="192"/>
                      <a:pt x="788" y="192"/>
                      <a:pt x="784" y="192"/>
                    </a:cubicBezTo>
                    <a:cubicBezTo>
                      <a:pt x="785" y="192"/>
                      <a:pt x="785" y="192"/>
                      <a:pt x="785" y="192"/>
                    </a:cubicBezTo>
                    <a:cubicBezTo>
                      <a:pt x="789" y="193"/>
                      <a:pt x="793" y="192"/>
                      <a:pt x="796" y="190"/>
                    </a:cubicBezTo>
                    <a:cubicBezTo>
                      <a:pt x="802" y="186"/>
                      <a:pt x="804" y="181"/>
                      <a:pt x="805" y="174"/>
                    </a:cubicBezTo>
                    <a:cubicBezTo>
                      <a:pt x="805" y="167"/>
                      <a:pt x="803" y="161"/>
                      <a:pt x="799" y="156"/>
                    </a:cubicBezTo>
                    <a:cubicBezTo>
                      <a:pt x="794" y="151"/>
                      <a:pt x="789" y="148"/>
                      <a:pt x="782" y="147"/>
                    </a:cubicBezTo>
                    <a:cubicBezTo>
                      <a:pt x="775" y="145"/>
                      <a:pt x="769" y="146"/>
                      <a:pt x="762" y="150"/>
                    </a:cubicBezTo>
                    <a:cubicBezTo>
                      <a:pt x="756" y="154"/>
                      <a:pt x="752" y="159"/>
                      <a:pt x="750" y="166"/>
                    </a:cubicBezTo>
                    <a:cubicBezTo>
                      <a:pt x="744" y="183"/>
                      <a:pt x="757" y="200"/>
                      <a:pt x="771" y="203"/>
                    </a:cubicBezTo>
                    <a:cubicBezTo>
                      <a:pt x="799" y="209"/>
                      <a:pt x="818" y="219"/>
                      <a:pt x="840" y="238"/>
                    </a:cubicBezTo>
                    <a:cubicBezTo>
                      <a:pt x="842" y="240"/>
                      <a:pt x="844" y="242"/>
                      <a:pt x="846" y="244"/>
                    </a:cubicBezTo>
                    <a:cubicBezTo>
                      <a:pt x="845" y="242"/>
                      <a:pt x="844" y="240"/>
                      <a:pt x="843" y="238"/>
                    </a:cubicBezTo>
                    <a:cubicBezTo>
                      <a:pt x="838" y="229"/>
                      <a:pt x="836" y="220"/>
                      <a:pt x="836" y="210"/>
                    </a:cubicBezTo>
                    <a:cubicBezTo>
                      <a:pt x="839" y="220"/>
                      <a:pt x="841" y="227"/>
                      <a:pt x="846" y="236"/>
                    </a:cubicBezTo>
                    <a:cubicBezTo>
                      <a:pt x="846" y="237"/>
                      <a:pt x="847" y="238"/>
                      <a:pt x="847" y="238"/>
                    </a:cubicBezTo>
                    <a:cubicBezTo>
                      <a:pt x="844" y="230"/>
                      <a:pt x="853" y="219"/>
                      <a:pt x="859" y="215"/>
                    </a:cubicBezTo>
                    <a:cubicBezTo>
                      <a:pt x="863" y="212"/>
                      <a:pt x="868" y="210"/>
                      <a:pt x="872" y="209"/>
                    </a:cubicBezTo>
                    <a:cubicBezTo>
                      <a:pt x="880" y="207"/>
                      <a:pt x="892" y="208"/>
                      <a:pt x="896" y="215"/>
                    </a:cubicBezTo>
                    <a:cubicBezTo>
                      <a:pt x="903" y="211"/>
                      <a:pt x="911" y="211"/>
                      <a:pt x="918" y="212"/>
                    </a:cubicBezTo>
                    <a:cubicBezTo>
                      <a:pt x="929" y="214"/>
                      <a:pt x="939" y="212"/>
                      <a:pt x="942" y="203"/>
                    </a:cubicBezTo>
                    <a:cubicBezTo>
                      <a:pt x="946" y="213"/>
                      <a:pt x="932" y="224"/>
                      <a:pt x="923" y="227"/>
                    </a:cubicBezTo>
                    <a:cubicBezTo>
                      <a:pt x="910" y="230"/>
                      <a:pt x="898" y="223"/>
                      <a:pt x="884" y="218"/>
                    </a:cubicBezTo>
                    <a:cubicBezTo>
                      <a:pt x="875" y="215"/>
                      <a:pt x="868" y="214"/>
                      <a:pt x="861" y="219"/>
                    </a:cubicBezTo>
                    <a:cubicBezTo>
                      <a:pt x="854" y="222"/>
                      <a:pt x="846" y="230"/>
                      <a:pt x="847" y="238"/>
                    </a:cubicBezTo>
                    <a:cubicBezTo>
                      <a:pt x="847" y="237"/>
                      <a:pt x="847" y="235"/>
                      <a:pt x="848" y="234"/>
                    </a:cubicBezTo>
                    <a:cubicBezTo>
                      <a:pt x="849" y="229"/>
                      <a:pt x="854" y="226"/>
                      <a:pt x="861" y="227"/>
                    </a:cubicBezTo>
                    <a:cubicBezTo>
                      <a:pt x="860" y="227"/>
                      <a:pt x="859" y="229"/>
                      <a:pt x="859" y="230"/>
                    </a:cubicBezTo>
                    <a:cubicBezTo>
                      <a:pt x="852" y="230"/>
                      <a:pt x="848" y="236"/>
                      <a:pt x="850" y="243"/>
                    </a:cubicBezTo>
                    <a:cubicBezTo>
                      <a:pt x="851" y="246"/>
                      <a:pt x="853" y="249"/>
                      <a:pt x="854" y="252"/>
                    </a:cubicBezTo>
                    <a:cubicBezTo>
                      <a:pt x="876" y="276"/>
                      <a:pt x="891" y="304"/>
                      <a:pt x="901" y="334"/>
                    </a:cubicBezTo>
                    <a:cubicBezTo>
                      <a:pt x="895" y="309"/>
                      <a:pt x="891" y="279"/>
                      <a:pt x="905" y="256"/>
                    </a:cubicBezTo>
                    <a:cubicBezTo>
                      <a:pt x="912" y="245"/>
                      <a:pt x="921" y="239"/>
                      <a:pt x="934" y="236"/>
                    </a:cubicBezTo>
                    <a:cubicBezTo>
                      <a:pt x="946" y="234"/>
                      <a:pt x="956" y="236"/>
                      <a:pt x="966" y="241"/>
                    </a:cubicBezTo>
                    <a:cubicBezTo>
                      <a:pt x="988" y="253"/>
                      <a:pt x="996" y="281"/>
                      <a:pt x="984" y="303"/>
                    </a:cubicBezTo>
                    <a:cubicBezTo>
                      <a:pt x="974" y="323"/>
                      <a:pt x="949" y="335"/>
                      <a:pt x="930" y="320"/>
                    </a:cubicBezTo>
                    <a:cubicBezTo>
                      <a:pt x="922" y="314"/>
                      <a:pt x="917" y="303"/>
                      <a:pt x="921" y="293"/>
                    </a:cubicBezTo>
                    <a:cubicBezTo>
                      <a:pt x="922" y="290"/>
                      <a:pt x="925" y="287"/>
                      <a:pt x="927" y="285"/>
                    </a:cubicBezTo>
                    <a:cubicBezTo>
                      <a:pt x="927" y="285"/>
                      <a:pt x="927" y="285"/>
                      <a:pt x="927" y="285"/>
                    </a:cubicBezTo>
                    <a:cubicBezTo>
                      <a:pt x="934" y="281"/>
                      <a:pt x="945" y="282"/>
                      <a:pt x="950" y="290"/>
                    </a:cubicBezTo>
                    <a:cubicBezTo>
                      <a:pt x="955" y="298"/>
                      <a:pt x="953" y="308"/>
                      <a:pt x="945" y="313"/>
                    </a:cubicBezTo>
                    <a:cubicBezTo>
                      <a:pt x="938" y="318"/>
                      <a:pt x="927" y="316"/>
                      <a:pt x="923" y="308"/>
                    </a:cubicBezTo>
                    <a:cubicBezTo>
                      <a:pt x="920" y="305"/>
                      <a:pt x="920" y="301"/>
                      <a:pt x="920" y="298"/>
                    </a:cubicBezTo>
                    <a:cubicBezTo>
                      <a:pt x="920" y="298"/>
                      <a:pt x="920" y="298"/>
                      <a:pt x="920" y="298"/>
                    </a:cubicBezTo>
                    <a:cubicBezTo>
                      <a:pt x="919" y="306"/>
                      <a:pt x="923" y="315"/>
                      <a:pt x="930" y="320"/>
                    </a:cubicBezTo>
                    <a:cubicBezTo>
                      <a:pt x="950" y="332"/>
                      <a:pt x="973" y="319"/>
                      <a:pt x="982" y="301"/>
                    </a:cubicBezTo>
                    <a:cubicBezTo>
                      <a:pt x="993" y="280"/>
                      <a:pt x="985" y="254"/>
                      <a:pt x="965" y="243"/>
                    </a:cubicBezTo>
                    <a:cubicBezTo>
                      <a:pt x="961" y="241"/>
                      <a:pt x="957" y="240"/>
                      <a:pt x="953" y="239"/>
                    </a:cubicBezTo>
                    <a:cubicBezTo>
                      <a:pt x="956" y="240"/>
                      <a:pt x="958" y="241"/>
                      <a:pt x="960" y="243"/>
                    </a:cubicBezTo>
                    <a:cubicBezTo>
                      <a:pt x="966" y="249"/>
                      <a:pt x="969" y="259"/>
                      <a:pt x="965" y="266"/>
                    </a:cubicBezTo>
                    <a:cubicBezTo>
                      <a:pt x="962" y="273"/>
                      <a:pt x="954" y="277"/>
                      <a:pt x="945" y="273"/>
                    </a:cubicBezTo>
                    <a:cubicBezTo>
                      <a:pt x="940" y="270"/>
                      <a:pt x="938" y="265"/>
                      <a:pt x="939" y="260"/>
                    </a:cubicBezTo>
                    <a:cubicBezTo>
                      <a:pt x="942" y="251"/>
                      <a:pt x="953" y="252"/>
                      <a:pt x="955" y="258"/>
                    </a:cubicBezTo>
                    <a:cubicBezTo>
                      <a:pt x="952" y="256"/>
                      <a:pt x="949" y="255"/>
                      <a:pt x="946" y="257"/>
                    </a:cubicBezTo>
                    <a:cubicBezTo>
                      <a:pt x="943" y="259"/>
                      <a:pt x="942" y="264"/>
                      <a:pt x="945" y="267"/>
                    </a:cubicBezTo>
                    <a:cubicBezTo>
                      <a:pt x="948" y="270"/>
                      <a:pt x="952" y="271"/>
                      <a:pt x="955" y="270"/>
                    </a:cubicBezTo>
                    <a:cubicBezTo>
                      <a:pt x="961" y="268"/>
                      <a:pt x="964" y="260"/>
                      <a:pt x="962" y="254"/>
                    </a:cubicBezTo>
                    <a:cubicBezTo>
                      <a:pt x="960" y="242"/>
                      <a:pt x="946" y="237"/>
                      <a:pt x="935" y="239"/>
                    </a:cubicBezTo>
                    <a:cubicBezTo>
                      <a:pt x="923" y="241"/>
                      <a:pt x="914" y="248"/>
                      <a:pt x="908" y="258"/>
                    </a:cubicBezTo>
                    <a:cubicBezTo>
                      <a:pt x="889" y="290"/>
                      <a:pt x="908" y="341"/>
                      <a:pt x="911" y="381"/>
                    </a:cubicBezTo>
                    <a:cubicBezTo>
                      <a:pt x="914" y="373"/>
                      <a:pt x="918" y="367"/>
                      <a:pt x="924" y="360"/>
                    </a:cubicBezTo>
                    <a:cubicBezTo>
                      <a:pt x="927" y="357"/>
                      <a:pt x="930" y="355"/>
                      <a:pt x="933" y="352"/>
                    </a:cubicBezTo>
                    <a:cubicBezTo>
                      <a:pt x="933" y="353"/>
                      <a:pt x="934" y="355"/>
                      <a:pt x="935" y="355"/>
                    </a:cubicBezTo>
                    <a:cubicBezTo>
                      <a:pt x="927" y="361"/>
                      <a:pt x="921" y="369"/>
                      <a:pt x="917" y="377"/>
                    </a:cubicBezTo>
                    <a:cubicBezTo>
                      <a:pt x="914" y="383"/>
                      <a:pt x="912" y="389"/>
                      <a:pt x="912" y="395"/>
                    </a:cubicBezTo>
                    <a:cubicBezTo>
                      <a:pt x="914" y="388"/>
                      <a:pt x="920" y="382"/>
                      <a:pt x="924" y="380"/>
                    </a:cubicBezTo>
                    <a:cubicBezTo>
                      <a:pt x="929" y="378"/>
                      <a:pt x="934" y="378"/>
                      <a:pt x="939" y="380"/>
                    </a:cubicBezTo>
                    <a:cubicBezTo>
                      <a:pt x="946" y="383"/>
                      <a:pt x="951" y="391"/>
                      <a:pt x="947" y="400"/>
                    </a:cubicBezTo>
                    <a:cubicBezTo>
                      <a:pt x="944" y="404"/>
                      <a:pt x="939" y="407"/>
                      <a:pt x="935" y="406"/>
                    </a:cubicBezTo>
                    <a:cubicBezTo>
                      <a:pt x="925" y="404"/>
                      <a:pt x="926" y="392"/>
                      <a:pt x="931" y="391"/>
                    </a:cubicBezTo>
                    <a:cubicBezTo>
                      <a:pt x="929" y="393"/>
                      <a:pt x="929" y="397"/>
                      <a:pt x="931" y="399"/>
                    </a:cubicBezTo>
                    <a:cubicBezTo>
                      <a:pt x="933" y="403"/>
                      <a:pt x="939" y="403"/>
                      <a:pt x="941" y="400"/>
                    </a:cubicBezTo>
                    <a:cubicBezTo>
                      <a:pt x="944" y="397"/>
                      <a:pt x="945" y="393"/>
                      <a:pt x="943" y="390"/>
                    </a:cubicBezTo>
                    <a:cubicBezTo>
                      <a:pt x="941" y="384"/>
                      <a:pt x="934" y="382"/>
                      <a:pt x="928" y="383"/>
                    </a:cubicBezTo>
                    <a:cubicBezTo>
                      <a:pt x="923" y="384"/>
                      <a:pt x="919" y="388"/>
                      <a:pt x="916" y="392"/>
                    </a:cubicBezTo>
                    <a:cubicBezTo>
                      <a:pt x="912" y="398"/>
                      <a:pt x="912" y="405"/>
                      <a:pt x="912" y="413"/>
                    </a:cubicBezTo>
                    <a:cubicBezTo>
                      <a:pt x="913" y="437"/>
                      <a:pt x="910" y="460"/>
                      <a:pt x="905" y="485"/>
                    </a:cubicBezTo>
                    <a:cubicBezTo>
                      <a:pt x="904" y="489"/>
                      <a:pt x="897" y="512"/>
                      <a:pt x="891" y="529"/>
                    </a:cubicBezTo>
                    <a:cubicBezTo>
                      <a:pt x="905" y="512"/>
                      <a:pt x="923" y="500"/>
                      <a:pt x="944" y="493"/>
                    </a:cubicBezTo>
                    <a:cubicBezTo>
                      <a:pt x="951" y="490"/>
                      <a:pt x="956" y="489"/>
                      <a:pt x="962" y="488"/>
                    </a:cubicBezTo>
                    <a:cubicBezTo>
                      <a:pt x="972" y="486"/>
                      <a:pt x="988" y="484"/>
                      <a:pt x="989" y="471"/>
                    </a:cubicBezTo>
                    <a:cubicBezTo>
                      <a:pt x="989" y="466"/>
                      <a:pt x="986" y="461"/>
                      <a:pt x="981" y="460"/>
                    </a:cubicBezTo>
                    <a:cubicBezTo>
                      <a:pt x="978" y="460"/>
                      <a:pt x="975" y="461"/>
                      <a:pt x="973" y="463"/>
                    </a:cubicBezTo>
                    <a:cubicBezTo>
                      <a:pt x="972" y="466"/>
                      <a:pt x="973" y="470"/>
                      <a:pt x="976" y="472"/>
                    </a:cubicBezTo>
                    <a:cubicBezTo>
                      <a:pt x="978" y="473"/>
                      <a:pt x="981" y="472"/>
                      <a:pt x="982" y="470"/>
                    </a:cubicBezTo>
                    <a:cubicBezTo>
                      <a:pt x="982" y="475"/>
                      <a:pt x="973" y="477"/>
                      <a:pt x="970" y="470"/>
                    </a:cubicBezTo>
                    <a:cubicBezTo>
                      <a:pt x="968" y="466"/>
                      <a:pt x="969" y="462"/>
                      <a:pt x="972" y="459"/>
                    </a:cubicBezTo>
                    <a:cubicBezTo>
                      <a:pt x="978" y="454"/>
                      <a:pt x="986" y="457"/>
                      <a:pt x="989" y="462"/>
                    </a:cubicBezTo>
                    <a:cubicBezTo>
                      <a:pt x="993" y="467"/>
                      <a:pt x="992" y="475"/>
                      <a:pt x="988" y="481"/>
                    </a:cubicBezTo>
                    <a:cubicBezTo>
                      <a:pt x="986" y="483"/>
                      <a:pt x="984" y="485"/>
                      <a:pt x="982" y="486"/>
                    </a:cubicBezTo>
                    <a:cubicBezTo>
                      <a:pt x="994" y="485"/>
                      <a:pt x="1004" y="485"/>
                      <a:pt x="1014" y="486"/>
                    </a:cubicBezTo>
                    <a:cubicBezTo>
                      <a:pt x="1031" y="488"/>
                      <a:pt x="1057" y="500"/>
                      <a:pt x="1071" y="497"/>
                    </a:cubicBezTo>
                    <a:cubicBezTo>
                      <a:pt x="1075" y="496"/>
                      <a:pt x="1077" y="495"/>
                      <a:pt x="1080" y="493"/>
                    </a:cubicBezTo>
                    <a:cubicBezTo>
                      <a:pt x="1085" y="489"/>
                      <a:pt x="1088" y="484"/>
                      <a:pt x="1089" y="479"/>
                    </a:cubicBezTo>
                    <a:cubicBezTo>
                      <a:pt x="1091" y="472"/>
                      <a:pt x="1090" y="465"/>
                      <a:pt x="1086" y="459"/>
                    </a:cubicBezTo>
                    <a:cubicBezTo>
                      <a:pt x="1082" y="453"/>
                      <a:pt x="1075" y="448"/>
                      <a:pt x="1068" y="446"/>
                    </a:cubicBezTo>
                    <a:cubicBezTo>
                      <a:pt x="1060" y="444"/>
                      <a:pt x="1053" y="445"/>
                      <a:pt x="1046" y="448"/>
                    </a:cubicBezTo>
                    <a:cubicBezTo>
                      <a:pt x="1039" y="452"/>
                      <a:pt x="1034" y="458"/>
                      <a:pt x="1034" y="466"/>
                    </a:cubicBezTo>
                    <a:cubicBezTo>
                      <a:pt x="1035" y="472"/>
                      <a:pt x="1037" y="477"/>
                      <a:pt x="1042" y="480"/>
                    </a:cubicBezTo>
                    <a:cubicBezTo>
                      <a:pt x="1041" y="479"/>
                      <a:pt x="1041" y="479"/>
                      <a:pt x="1041" y="479"/>
                    </a:cubicBezTo>
                    <a:cubicBezTo>
                      <a:pt x="1034" y="472"/>
                      <a:pt x="1041" y="462"/>
                      <a:pt x="1048" y="469"/>
                    </a:cubicBezTo>
                    <a:cubicBezTo>
                      <a:pt x="1051" y="472"/>
                      <a:pt x="1052" y="480"/>
                      <a:pt x="1063" y="479"/>
                    </a:cubicBezTo>
                    <a:cubicBezTo>
                      <a:pt x="1059" y="482"/>
                      <a:pt x="1055" y="483"/>
                      <a:pt x="1052" y="483"/>
                    </a:cubicBezTo>
                    <a:cubicBezTo>
                      <a:pt x="1050" y="483"/>
                      <a:pt x="1049" y="483"/>
                      <a:pt x="1047" y="483"/>
                    </a:cubicBezTo>
                    <a:cubicBezTo>
                      <a:pt x="1039" y="481"/>
                      <a:pt x="1034" y="474"/>
                      <a:pt x="1034" y="466"/>
                    </a:cubicBezTo>
                    <a:cubicBezTo>
                      <a:pt x="1033" y="458"/>
                      <a:pt x="1038" y="451"/>
                      <a:pt x="1045" y="447"/>
                    </a:cubicBezTo>
                    <a:cubicBezTo>
                      <a:pt x="1053" y="443"/>
                      <a:pt x="1060" y="442"/>
                      <a:pt x="1068" y="444"/>
                    </a:cubicBezTo>
                    <a:cubicBezTo>
                      <a:pt x="1076" y="446"/>
                      <a:pt x="1083" y="451"/>
                      <a:pt x="1088" y="458"/>
                    </a:cubicBezTo>
                    <a:cubicBezTo>
                      <a:pt x="1092" y="465"/>
                      <a:pt x="1094" y="472"/>
                      <a:pt x="1092" y="480"/>
                    </a:cubicBezTo>
                    <a:cubicBezTo>
                      <a:pt x="1090" y="486"/>
                      <a:pt x="1087" y="491"/>
                      <a:pt x="1082" y="495"/>
                    </a:cubicBezTo>
                    <a:cubicBezTo>
                      <a:pt x="1078" y="498"/>
                      <a:pt x="1076" y="499"/>
                      <a:pt x="1072" y="500"/>
                    </a:cubicBezTo>
                    <a:cubicBezTo>
                      <a:pt x="1072" y="500"/>
                      <a:pt x="1071" y="500"/>
                      <a:pt x="1071" y="501"/>
                    </a:cubicBezTo>
                    <a:cubicBezTo>
                      <a:pt x="1071" y="501"/>
                      <a:pt x="1072" y="501"/>
                      <a:pt x="1072" y="501"/>
                    </a:cubicBezTo>
                    <a:cubicBezTo>
                      <a:pt x="1073" y="501"/>
                      <a:pt x="1073" y="501"/>
                      <a:pt x="1073" y="501"/>
                    </a:cubicBezTo>
                    <a:cubicBezTo>
                      <a:pt x="1078" y="503"/>
                      <a:pt x="1083" y="505"/>
                      <a:pt x="1088" y="508"/>
                    </a:cubicBezTo>
                    <a:cubicBezTo>
                      <a:pt x="1100" y="515"/>
                      <a:pt x="1113" y="527"/>
                      <a:pt x="1114" y="542"/>
                    </a:cubicBezTo>
                    <a:cubicBezTo>
                      <a:pt x="1115" y="549"/>
                      <a:pt x="1113" y="554"/>
                      <a:pt x="1108" y="559"/>
                    </a:cubicBezTo>
                    <a:cubicBezTo>
                      <a:pt x="1107" y="560"/>
                      <a:pt x="1107" y="560"/>
                      <a:pt x="1107" y="560"/>
                    </a:cubicBezTo>
                    <a:cubicBezTo>
                      <a:pt x="1102" y="566"/>
                      <a:pt x="1096" y="569"/>
                      <a:pt x="1089" y="569"/>
                    </a:cubicBezTo>
                    <a:cubicBezTo>
                      <a:pt x="1082" y="570"/>
                      <a:pt x="1075" y="568"/>
                      <a:pt x="1070" y="564"/>
                    </a:cubicBezTo>
                    <a:cubicBezTo>
                      <a:pt x="1064" y="559"/>
                      <a:pt x="1060" y="553"/>
                      <a:pt x="1061" y="546"/>
                    </a:cubicBezTo>
                    <a:cubicBezTo>
                      <a:pt x="1061" y="540"/>
                      <a:pt x="1064" y="537"/>
                      <a:pt x="1068" y="534"/>
                    </a:cubicBezTo>
                    <a:cubicBezTo>
                      <a:pt x="1073" y="531"/>
                      <a:pt x="1078" y="530"/>
                      <a:pt x="1083" y="532"/>
                    </a:cubicBezTo>
                    <a:cubicBezTo>
                      <a:pt x="1086" y="533"/>
                      <a:pt x="1088" y="535"/>
                      <a:pt x="1090" y="537"/>
                    </a:cubicBezTo>
                    <a:cubicBezTo>
                      <a:pt x="1088" y="535"/>
                      <a:pt x="1086" y="533"/>
                      <a:pt x="1083" y="532"/>
                    </a:cubicBezTo>
                    <a:cubicBezTo>
                      <a:pt x="1078" y="530"/>
                      <a:pt x="1073" y="531"/>
                      <a:pt x="1068" y="534"/>
                    </a:cubicBezTo>
                    <a:cubicBezTo>
                      <a:pt x="1064" y="537"/>
                      <a:pt x="1062" y="541"/>
                      <a:pt x="1062" y="546"/>
                    </a:cubicBezTo>
                    <a:cubicBezTo>
                      <a:pt x="1062" y="553"/>
                      <a:pt x="1065" y="559"/>
                      <a:pt x="1071" y="563"/>
                    </a:cubicBezTo>
                    <a:cubicBezTo>
                      <a:pt x="1076" y="567"/>
                      <a:pt x="1082" y="568"/>
                      <a:pt x="1088" y="567"/>
                    </a:cubicBezTo>
                    <a:cubicBezTo>
                      <a:pt x="1096" y="566"/>
                      <a:pt x="1102" y="563"/>
                      <a:pt x="1106" y="557"/>
                    </a:cubicBezTo>
                    <a:cubicBezTo>
                      <a:pt x="1110" y="553"/>
                      <a:pt x="1112" y="548"/>
                      <a:pt x="1111" y="542"/>
                    </a:cubicBezTo>
                    <a:cubicBezTo>
                      <a:pt x="1110" y="528"/>
                      <a:pt x="1095" y="516"/>
                      <a:pt x="1083" y="510"/>
                    </a:cubicBezTo>
                    <a:cubicBezTo>
                      <a:pt x="1078" y="508"/>
                      <a:pt x="1070" y="505"/>
                      <a:pt x="1062" y="503"/>
                    </a:cubicBezTo>
                    <a:cubicBezTo>
                      <a:pt x="1063" y="503"/>
                      <a:pt x="1064" y="504"/>
                      <a:pt x="1065" y="505"/>
                    </a:cubicBezTo>
                    <a:cubicBezTo>
                      <a:pt x="1070" y="510"/>
                      <a:pt x="1071" y="518"/>
                      <a:pt x="1067" y="524"/>
                    </a:cubicBezTo>
                    <a:cubicBezTo>
                      <a:pt x="1064" y="529"/>
                      <a:pt x="1057" y="532"/>
                      <a:pt x="1050" y="527"/>
                    </a:cubicBezTo>
                    <a:cubicBezTo>
                      <a:pt x="1047" y="525"/>
                      <a:pt x="1046" y="520"/>
                      <a:pt x="1047" y="517"/>
                    </a:cubicBezTo>
                    <a:cubicBezTo>
                      <a:pt x="1050" y="509"/>
                      <a:pt x="1059" y="511"/>
                      <a:pt x="1060" y="516"/>
                    </a:cubicBezTo>
                    <a:cubicBezTo>
                      <a:pt x="1058" y="514"/>
                      <a:pt x="1055" y="514"/>
                      <a:pt x="1053" y="515"/>
                    </a:cubicBezTo>
                    <a:cubicBezTo>
                      <a:pt x="1050" y="516"/>
                      <a:pt x="1049" y="520"/>
                      <a:pt x="1051" y="523"/>
                    </a:cubicBezTo>
                    <a:cubicBezTo>
                      <a:pt x="1053" y="525"/>
                      <a:pt x="1056" y="526"/>
                      <a:pt x="1059" y="526"/>
                    </a:cubicBezTo>
                    <a:cubicBezTo>
                      <a:pt x="1064" y="525"/>
                      <a:pt x="1066" y="519"/>
                      <a:pt x="1066" y="514"/>
                    </a:cubicBezTo>
                    <a:cubicBezTo>
                      <a:pt x="1066" y="511"/>
                      <a:pt x="1063" y="507"/>
                      <a:pt x="1060" y="505"/>
                    </a:cubicBezTo>
                    <a:cubicBezTo>
                      <a:pt x="1050" y="495"/>
                      <a:pt x="1009" y="487"/>
                      <a:pt x="995" y="489"/>
                    </a:cubicBezTo>
                    <a:cubicBezTo>
                      <a:pt x="1009" y="492"/>
                      <a:pt x="1022" y="499"/>
                      <a:pt x="1033" y="511"/>
                    </a:cubicBezTo>
                    <a:cubicBezTo>
                      <a:pt x="1057" y="537"/>
                      <a:pt x="1066" y="585"/>
                      <a:pt x="1035" y="609"/>
                    </a:cubicBezTo>
                    <a:cubicBezTo>
                      <a:pt x="1025" y="616"/>
                      <a:pt x="1010" y="618"/>
                      <a:pt x="1000" y="610"/>
                    </a:cubicBezTo>
                    <a:cubicBezTo>
                      <a:pt x="992" y="603"/>
                      <a:pt x="989" y="593"/>
                      <a:pt x="994" y="584"/>
                    </a:cubicBezTo>
                    <a:cubicBezTo>
                      <a:pt x="999" y="575"/>
                      <a:pt x="1009" y="571"/>
                      <a:pt x="1018" y="573"/>
                    </a:cubicBezTo>
                    <a:cubicBezTo>
                      <a:pt x="1024" y="575"/>
                      <a:pt x="1028" y="579"/>
                      <a:pt x="1031" y="585"/>
                    </a:cubicBezTo>
                    <a:cubicBezTo>
                      <a:pt x="1031" y="587"/>
                      <a:pt x="1032" y="589"/>
                      <a:pt x="1032" y="591"/>
                    </a:cubicBezTo>
                    <a:cubicBezTo>
                      <a:pt x="1032" y="596"/>
                      <a:pt x="1029" y="601"/>
                      <a:pt x="1024" y="604"/>
                    </a:cubicBezTo>
                    <a:cubicBezTo>
                      <a:pt x="1017" y="609"/>
                      <a:pt x="1007" y="607"/>
                      <a:pt x="1003" y="599"/>
                    </a:cubicBezTo>
                    <a:cubicBezTo>
                      <a:pt x="998" y="592"/>
                      <a:pt x="1000" y="582"/>
                      <a:pt x="1007" y="578"/>
                    </a:cubicBezTo>
                    <a:cubicBezTo>
                      <a:pt x="1011" y="575"/>
                      <a:pt x="1016" y="575"/>
                      <a:pt x="1020" y="576"/>
                    </a:cubicBezTo>
                    <a:cubicBezTo>
                      <a:pt x="1019" y="575"/>
                      <a:pt x="1019" y="575"/>
                      <a:pt x="1018" y="575"/>
                    </a:cubicBezTo>
                    <a:cubicBezTo>
                      <a:pt x="1009" y="573"/>
                      <a:pt x="1001" y="577"/>
                      <a:pt x="996" y="585"/>
                    </a:cubicBezTo>
                    <a:cubicBezTo>
                      <a:pt x="993" y="593"/>
                      <a:pt x="995" y="602"/>
                      <a:pt x="1002" y="607"/>
                    </a:cubicBezTo>
                    <a:cubicBezTo>
                      <a:pt x="1011" y="614"/>
                      <a:pt x="1024" y="612"/>
                      <a:pt x="1033" y="606"/>
                    </a:cubicBezTo>
                    <a:cubicBezTo>
                      <a:pt x="1061" y="583"/>
                      <a:pt x="1051" y="538"/>
                      <a:pt x="1029" y="515"/>
                    </a:cubicBezTo>
                    <a:cubicBezTo>
                      <a:pt x="1006" y="492"/>
                      <a:pt x="976" y="488"/>
                      <a:pt x="946" y="498"/>
                    </a:cubicBezTo>
                    <a:cubicBezTo>
                      <a:pt x="885" y="520"/>
                      <a:pt x="862" y="581"/>
                      <a:pt x="859" y="641"/>
                    </a:cubicBezTo>
                    <a:cubicBezTo>
                      <a:pt x="859" y="663"/>
                      <a:pt x="860" y="680"/>
                      <a:pt x="867" y="701"/>
                    </a:cubicBezTo>
                    <a:cubicBezTo>
                      <a:pt x="875" y="721"/>
                      <a:pt x="887" y="742"/>
                      <a:pt x="904" y="751"/>
                    </a:cubicBezTo>
                    <a:cubicBezTo>
                      <a:pt x="904" y="751"/>
                      <a:pt x="904" y="751"/>
                      <a:pt x="904" y="751"/>
                    </a:cubicBezTo>
                    <a:cubicBezTo>
                      <a:pt x="893" y="744"/>
                      <a:pt x="885" y="731"/>
                      <a:pt x="881" y="719"/>
                    </a:cubicBezTo>
                    <a:cubicBezTo>
                      <a:pt x="874" y="696"/>
                      <a:pt x="879" y="661"/>
                      <a:pt x="894" y="642"/>
                    </a:cubicBezTo>
                    <a:cubicBezTo>
                      <a:pt x="895" y="643"/>
                      <a:pt x="897" y="645"/>
                      <a:pt x="898" y="645"/>
                    </a:cubicBezTo>
                    <a:cubicBezTo>
                      <a:pt x="883" y="664"/>
                      <a:pt x="879" y="695"/>
                      <a:pt x="885" y="718"/>
                    </a:cubicBezTo>
                    <a:cubicBezTo>
                      <a:pt x="889" y="733"/>
                      <a:pt x="901" y="752"/>
                      <a:pt x="918" y="754"/>
                    </a:cubicBezTo>
                    <a:cubicBezTo>
                      <a:pt x="923" y="754"/>
                      <a:pt x="927" y="754"/>
                      <a:pt x="932" y="751"/>
                    </a:cubicBezTo>
                    <a:cubicBezTo>
                      <a:pt x="936" y="749"/>
                      <a:pt x="939" y="746"/>
                      <a:pt x="941" y="741"/>
                    </a:cubicBezTo>
                    <a:cubicBezTo>
                      <a:pt x="942" y="736"/>
                      <a:pt x="942" y="732"/>
                      <a:pt x="940" y="728"/>
                    </a:cubicBezTo>
                    <a:cubicBezTo>
                      <a:pt x="938" y="724"/>
                      <a:pt x="935" y="722"/>
                      <a:pt x="930" y="721"/>
                    </a:cubicBezTo>
                    <a:cubicBezTo>
                      <a:pt x="926" y="720"/>
                      <a:pt x="923" y="721"/>
                      <a:pt x="920" y="724"/>
                    </a:cubicBezTo>
                    <a:cubicBezTo>
                      <a:pt x="919" y="726"/>
                      <a:pt x="918" y="727"/>
                      <a:pt x="918" y="729"/>
                    </a:cubicBezTo>
                    <a:cubicBezTo>
                      <a:pt x="918" y="730"/>
                      <a:pt x="918" y="732"/>
                      <a:pt x="920" y="734"/>
                    </a:cubicBezTo>
                    <a:cubicBezTo>
                      <a:pt x="920" y="735"/>
                      <a:pt x="921" y="735"/>
                      <a:pt x="923" y="736"/>
                    </a:cubicBezTo>
                    <a:cubicBezTo>
                      <a:pt x="924" y="736"/>
                      <a:pt x="925" y="736"/>
                      <a:pt x="926" y="735"/>
                    </a:cubicBezTo>
                    <a:cubicBezTo>
                      <a:pt x="925" y="736"/>
                      <a:pt x="924" y="736"/>
                      <a:pt x="923" y="736"/>
                    </a:cubicBezTo>
                    <a:cubicBezTo>
                      <a:pt x="921" y="735"/>
                      <a:pt x="920" y="735"/>
                      <a:pt x="919" y="734"/>
                    </a:cubicBezTo>
                    <a:cubicBezTo>
                      <a:pt x="918" y="732"/>
                      <a:pt x="918" y="731"/>
                      <a:pt x="918" y="729"/>
                    </a:cubicBezTo>
                    <a:cubicBezTo>
                      <a:pt x="918" y="727"/>
                      <a:pt x="918" y="725"/>
                      <a:pt x="920" y="724"/>
                    </a:cubicBezTo>
                    <a:cubicBezTo>
                      <a:pt x="922" y="721"/>
                      <a:pt x="926" y="720"/>
                      <a:pt x="930" y="720"/>
                    </a:cubicBezTo>
                    <a:cubicBezTo>
                      <a:pt x="935" y="721"/>
                      <a:pt x="938" y="724"/>
                      <a:pt x="941" y="728"/>
                    </a:cubicBezTo>
                    <a:cubicBezTo>
                      <a:pt x="943" y="732"/>
                      <a:pt x="944" y="737"/>
                      <a:pt x="942" y="741"/>
                    </a:cubicBezTo>
                    <a:cubicBezTo>
                      <a:pt x="941" y="746"/>
                      <a:pt x="937" y="750"/>
                      <a:pt x="933" y="753"/>
                    </a:cubicBezTo>
                    <a:cubicBezTo>
                      <a:pt x="930" y="755"/>
                      <a:pt x="927" y="755"/>
                      <a:pt x="924" y="756"/>
                    </a:cubicBezTo>
                    <a:cubicBezTo>
                      <a:pt x="926" y="756"/>
                      <a:pt x="929" y="756"/>
                      <a:pt x="931" y="755"/>
                    </a:cubicBezTo>
                    <a:cubicBezTo>
                      <a:pt x="945" y="753"/>
                      <a:pt x="954" y="747"/>
                      <a:pt x="965" y="738"/>
                    </a:cubicBezTo>
                    <a:cubicBezTo>
                      <a:pt x="977" y="727"/>
                      <a:pt x="983" y="716"/>
                      <a:pt x="989" y="701"/>
                    </a:cubicBezTo>
                    <a:cubicBezTo>
                      <a:pt x="1001" y="674"/>
                      <a:pt x="1007" y="639"/>
                      <a:pt x="1035" y="623"/>
                    </a:cubicBezTo>
                    <a:cubicBezTo>
                      <a:pt x="1039" y="621"/>
                      <a:pt x="1043" y="619"/>
                      <a:pt x="1048" y="618"/>
                    </a:cubicBezTo>
                    <a:cubicBezTo>
                      <a:pt x="1052" y="616"/>
                      <a:pt x="1059" y="616"/>
                      <a:pt x="1065" y="615"/>
                    </a:cubicBezTo>
                    <a:cubicBezTo>
                      <a:pt x="1077" y="611"/>
                      <a:pt x="1080" y="600"/>
                      <a:pt x="1076" y="593"/>
                    </a:cubicBezTo>
                    <a:cubicBezTo>
                      <a:pt x="1075" y="591"/>
                      <a:pt x="1072" y="589"/>
                      <a:pt x="1069" y="588"/>
                    </a:cubicBezTo>
                    <a:cubicBezTo>
                      <a:pt x="1066" y="588"/>
                      <a:pt x="1063" y="589"/>
                      <a:pt x="1061" y="592"/>
                    </a:cubicBezTo>
                    <a:cubicBezTo>
                      <a:pt x="1060" y="595"/>
                      <a:pt x="1061" y="599"/>
                      <a:pt x="1064" y="600"/>
                    </a:cubicBezTo>
                    <a:cubicBezTo>
                      <a:pt x="1066" y="601"/>
                      <a:pt x="1069" y="600"/>
                      <a:pt x="1071" y="598"/>
                    </a:cubicBezTo>
                    <a:cubicBezTo>
                      <a:pt x="1070" y="600"/>
                      <a:pt x="1067" y="602"/>
                      <a:pt x="1064" y="602"/>
                    </a:cubicBezTo>
                    <a:cubicBezTo>
                      <a:pt x="1062" y="601"/>
                      <a:pt x="1060" y="600"/>
                      <a:pt x="1059" y="597"/>
                    </a:cubicBezTo>
                    <a:cubicBezTo>
                      <a:pt x="1056" y="589"/>
                      <a:pt x="1065" y="584"/>
                      <a:pt x="1072" y="586"/>
                    </a:cubicBezTo>
                    <a:cubicBezTo>
                      <a:pt x="1076" y="587"/>
                      <a:pt x="1079" y="591"/>
                      <a:pt x="1080" y="596"/>
                    </a:cubicBezTo>
                    <a:cubicBezTo>
                      <a:pt x="1082" y="603"/>
                      <a:pt x="1078" y="611"/>
                      <a:pt x="1069" y="615"/>
                    </a:cubicBezTo>
                    <a:close/>
                    <a:moveTo>
                      <a:pt x="1118" y="682"/>
                    </a:moveTo>
                    <a:cubicBezTo>
                      <a:pt x="1116" y="683"/>
                      <a:pt x="1114" y="683"/>
                      <a:pt x="1113" y="681"/>
                    </a:cubicBezTo>
                    <a:cubicBezTo>
                      <a:pt x="1111" y="679"/>
                      <a:pt x="1112" y="677"/>
                      <a:pt x="1114" y="676"/>
                    </a:cubicBezTo>
                    <a:cubicBezTo>
                      <a:pt x="1115" y="675"/>
                      <a:pt x="1118" y="675"/>
                      <a:pt x="1119" y="677"/>
                    </a:cubicBezTo>
                    <a:cubicBezTo>
                      <a:pt x="1120" y="679"/>
                      <a:pt x="1120" y="681"/>
                      <a:pt x="1118" y="682"/>
                    </a:cubicBezTo>
                    <a:close/>
                    <a:moveTo>
                      <a:pt x="1127" y="663"/>
                    </a:moveTo>
                    <a:cubicBezTo>
                      <a:pt x="1124" y="665"/>
                      <a:pt x="1119" y="664"/>
                      <a:pt x="1117" y="661"/>
                    </a:cubicBezTo>
                    <a:cubicBezTo>
                      <a:pt x="1114" y="657"/>
                      <a:pt x="1115" y="653"/>
                      <a:pt x="1119" y="650"/>
                    </a:cubicBezTo>
                    <a:cubicBezTo>
                      <a:pt x="1122" y="648"/>
                      <a:pt x="1127" y="649"/>
                      <a:pt x="1129" y="652"/>
                    </a:cubicBezTo>
                    <a:cubicBezTo>
                      <a:pt x="1132" y="656"/>
                      <a:pt x="1131" y="661"/>
                      <a:pt x="1127" y="663"/>
                    </a:cubicBezTo>
                    <a:close/>
                    <a:moveTo>
                      <a:pt x="1124" y="675"/>
                    </a:moveTo>
                    <a:cubicBezTo>
                      <a:pt x="1122" y="676"/>
                      <a:pt x="1119" y="676"/>
                      <a:pt x="1117" y="674"/>
                    </a:cubicBezTo>
                    <a:cubicBezTo>
                      <a:pt x="1116" y="671"/>
                      <a:pt x="1117" y="668"/>
                      <a:pt x="1119" y="667"/>
                    </a:cubicBezTo>
                    <a:cubicBezTo>
                      <a:pt x="1121" y="665"/>
                      <a:pt x="1124" y="666"/>
                      <a:pt x="1126" y="668"/>
                    </a:cubicBezTo>
                    <a:cubicBezTo>
                      <a:pt x="1127" y="670"/>
                      <a:pt x="1127" y="673"/>
                      <a:pt x="1124" y="675"/>
                    </a:cubicBezTo>
                    <a:close/>
                    <a:moveTo>
                      <a:pt x="1370" y="476"/>
                    </a:moveTo>
                    <a:cubicBezTo>
                      <a:pt x="1367" y="476"/>
                      <a:pt x="1364" y="476"/>
                      <a:pt x="1361" y="478"/>
                    </a:cubicBezTo>
                    <a:cubicBezTo>
                      <a:pt x="1358" y="480"/>
                      <a:pt x="1356" y="484"/>
                      <a:pt x="1358" y="489"/>
                    </a:cubicBezTo>
                    <a:cubicBezTo>
                      <a:pt x="1359" y="494"/>
                      <a:pt x="1364" y="497"/>
                      <a:pt x="1368" y="497"/>
                    </a:cubicBezTo>
                    <a:cubicBezTo>
                      <a:pt x="1376" y="496"/>
                      <a:pt x="1376" y="490"/>
                      <a:pt x="1380" y="486"/>
                    </a:cubicBezTo>
                    <a:cubicBezTo>
                      <a:pt x="1383" y="482"/>
                      <a:pt x="1390" y="482"/>
                      <a:pt x="1397" y="486"/>
                    </a:cubicBezTo>
                    <a:cubicBezTo>
                      <a:pt x="1404" y="490"/>
                      <a:pt x="1408" y="498"/>
                      <a:pt x="1405" y="506"/>
                    </a:cubicBezTo>
                    <a:cubicBezTo>
                      <a:pt x="1404" y="511"/>
                      <a:pt x="1400" y="515"/>
                      <a:pt x="1395" y="513"/>
                    </a:cubicBezTo>
                    <a:cubicBezTo>
                      <a:pt x="1399" y="510"/>
                      <a:pt x="1399" y="503"/>
                      <a:pt x="1392" y="502"/>
                    </a:cubicBezTo>
                    <a:cubicBezTo>
                      <a:pt x="1388" y="501"/>
                      <a:pt x="1381" y="503"/>
                      <a:pt x="1373" y="506"/>
                    </a:cubicBezTo>
                    <a:cubicBezTo>
                      <a:pt x="1365" y="508"/>
                      <a:pt x="1358" y="509"/>
                      <a:pt x="1351" y="506"/>
                    </a:cubicBezTo>
                    <a:cubicBezTo>
                      <a:pt x="1338" y="502"/>
                      <a:pt x="1333" y="485"/>
                      <a:pt x="1340" y="474"/>
                    </a:cubicBezTo>
                    <a:cubicBezTo>
                      <a:pt x="1344" y="468"/>
                      <a:pt x="1351" y="465"/>
                      <a:pt x="1357" y="463"/>
                    </a:cubicBezTo>
                    <a:cubicBezTo>
                      <a:pt x="1364" y="461"/>
                      <a:pt x="1384" y="461"/>
                      <a:pt x="1390" y="454"/>
                    </a:cubicBezTo>
                    <a:cubicBezTo>
                      <a:pt x="1394" y="449"/>
                      <a:pt x="1392" y="443"/>
                      <a:pt x="1388" y="441"/>
                    </a:cubicBezTo>
                    <a:cubicBezTo>
                      <a:pt x="1392" y="437"/>
                      <a:pt x="1400" y="440"/>
                      <a:pt x="1403" y="446"/>
                    </a:cubicBezTo>
                    <a:cubicBezTo>
                      <a:pt x="1408" y="456"/>
                      <a:pt x="1402" y="472"/>
                      <a:pt x="1388" y="477"/>
                    </a:cubicBezTo>
                    <a:cubicBezTo>
                      <a:pt x="1383" y="479"/>
                      <a:pt x="1378" y="478"/>
                      <a:pt x="1370" y="476"/>
                    </a:cubicBezTo>
                    <a:close/>
                    <a:moveTo>
                      <a:pt x="939" y="197"/>
                    </a:moveTo>
                    <a:cubicBezTo>
                      <a:pt x="938" y="194"/>
                      <a:pt x="939" y="191"/>
                      <a:pt x="942" y="190"/>
                    </a:cubicBezTo>
                    <a:cubicBezTo>
                      <a:pt x="944" y="188"/>
                      <a:pt x="948" y="189"/>
                      <a:pt x="949" y="192"/>
                    </a:cubicBezTo>
                    <a:cubicBezTo>
                      <a:pt x="950" y="195"/>
                      <a:pt x="949" y="198"/>
                      <a:pt x="946" y="199"/>
                    </a:cubicBezTo>
                    <a:cubicBezTo>
                      <a:pt x="944" y="201"/>
                      <a:pt x="941" y="200"/>
                      <a:pt x="939" y="197"/>
                    </a:cubicBezTo>
                    <a:close/>
                    <a:moveTo>
                      <a:pt x="932" y="189"/>
                    </a:moveTo>
                    <a:cubicBezTo>
                      <a:pt x="931" y="187"/>
                      <a:pt x="932" y="184"/>
                      <a:pt x="934" y="183"/>
                    </a:cubicBezTo>
                    <a:cubicBezTo>
                      <a:pt x="936" y="182"/>
                      <a:pt x="939" y="183"/>
                      <a:pt x="940" y="185"/>
                    </a:cubicBezTo>
                    <a:cubicBezTo>
                      <a:pt x="941" y="187"/>
                      <a:pt x="940" y="190"/>
                      <a:pt x="938" y="191"/>
                    </a:cubicBezTo>
                    <a:cubicBezTo>
                      <a:pt x="936" y="192"/>
                      <a:pt x="933" y="191"/>
                      <a:pt x="932" y="189"/>
                    </a:cubicBezTo>
                    <a:close/>
                    <a:moveTo>
                      <a:pt x="952" y="202"/>
                    </a:moveTo>
                    <a:cubicBezTo>
                      <a:pt x="950" y="198"/>
                      <a:pt x="951" y="193"/>
                      <a:pt x="956" y="191"/>
                    </a:cubicBezTo>
                    <a:cubicBezTo>
                      <a:pt x="960" y="189"/>
                      <a:pt x="965" y="191"/>
                      <a:pt x="967" y="195"/>
                    </a:cubicBezTo>
                    <a:cubicBezTo>
                      <a:pt x="969" y="199"/>
                      <a:pt x="967" y="204"/>
                      <a:pt x="963" y="206"/>
                    </a:cubicBezTo>
                    <a:cubicBezTo>
                      <a:pt x="959" y="208"/>
                      <a:pt x="954" y="206"/>
                      <a:pt x="952" y="202"/>
                    </a:cubicBezTo>
                    <a:close/>
                    <a:moveTo>
                      <a:pt x="1258" y="469"/>
                    </a:moveTo>
                    <a:cubicBezTo>
                      <a:pt x="1251" y="466"/>
                      <a:pt x="1246" y="462"/>
                      <a:pt x="1243" y="456"/>
                    </a:cubicBezTo>
                    <a:cubicBezTo>
                      <a:pt x="1240" y="450"/>
                      <a:pt x="1240" y="442"/>
                      <a:pt x="1245" y="437"/>
                    </a:cubicBezTo>
                    <a:cubicBezTo>
                      <a:pt x="1250" y="431"/>
                      <a:pt x="1259" y="430"/>
                      <a:pt x="1267" y="432"/>
                    </a:cubicBezTo>
                    <a:cubicBezTo>
                      <a:pt x="1278" y="435"/>
                      <a:pt x="1285" y="444"/>
                      <a:pt x="1287" y="455"/>
                    </a:cubicBezTo>
                    <a:cubicBezTo>
                      <a:pt x="1289" y="464"/>
                      <a:pt x="1288" y="473"/>
                      <a:pt x="1286" y="482"/>
                    </a:cubicBezTo>
                    <a:cubicBezTo>
                      <a:pt x="1286" y="481"/>
                      <a:pt x="1287" y="480"/>
                      <a:pt x="1288" y="479"/>
                    </a:cubicBezTo>
                    <a:cubicBezTo>
                      <a:pt x="1300" y="459"/>
                      <a:pt x="1315" y="441"/>
                      <a:pt x="1334" y="427"/>
                    </a:cubicBezTo>
                    <a:cubicBezTo>
                      <a:pt x="1354" y="410"/>
                      <a:pt x="1372" y="403"/>
                      <a:pt x="1384" y="376"/>
                    </a:cubicBezTo>
                    <a:cubicBezTo>
                      <a:pt x="1386" y="371"/>
                      <a:pt x="1388" y="365"/>
                      <a:pt x="1389" y="359"/>
                    </a:cubicBezTo>
                    <a:cubicBezTo>
                      <a:pt x="1390" y="350"/>
                      <a:pt x="1390" y="344"/>
                      <a:pt x="1388" y="335"/>
                    </a:cubicBezTo>
                    <a:cubicBezTo>
                      <a:pt x="1385" y="327"/>
                      <a:pt x="1383" y="321"/>
                      <a:pt x="1378" y="314"/>
                    </a:cubicBezTo>
                    <a:cubicBezTo>
                      <a:pt x="1359" y="290"/>
                      <a:pt x="1332" y="285"/>
                      <a:pt x="1304" y="296"/>
                    </a:cubicBezTo>
                    <a:cubicBezTo>
                      <a:pt x="1292" y="301"/>
                      <a:pt x="1283" y="310"/>
                      <a:pt x="1280" y="323"/>
                    </a:cubicBezTo>
                    <a:cubicBezTo>
                      <a:pt x="1278" y="334"/>
                      <a:pt x="1281" y="345"/>
                      <a:pt x="1289" y="352"/>
                    </a:cubicBezTo>
                    <a:cubicBezTo>
                      <a:pt x="1295" y="358"/>
                      <a:pt x="1303" y="361"/>
                      <a:pt x="1312" y="361"/>
                    </a:cubicBezTo>
                    <a:cubicBezTo>
                      <a:pt x="1316" y="361"/>
                      <a:pt x="1319" y="360"/>
                      <a:pt x="1322" y="358"/>
                    </a:cubicBezTo>
                    <a:cubicBezTo>
                      <a:pt x="1321" y="359"/>
                      <a:pt x="1320" y="359"/>
                      <a:pt x="1319" y="359"/>
                    </a:cubicBezTo>
                    <a:cubicBezTo>
                      <a:pt x="1311" y="359"/>
                      <a:pt x="1305" y="353"/>
                      <a:pt x="1304" y="345"/>
                    </a:cubicBezTo>
                    <a:cubicBezTo>
                      <a:pt x="1304" y="338"/>
                      <a:pt x="1310" y="331"/>
                      <a:pt x="1318" y="331"/>
                    </a:cubicBezTo>
                    <a:cubicBezTo>
                      <a:pt x="1326" y="330"/>
                      <a:pt x="1332" y="336"/>
                      <a:pt x="1333" y="344"/>
                    </a:cubicBezTo>
                    <a:cubicBezTo>
                      <a:pt x="1333" y="355"/>
                      <a:pt x="1322" y="362"/>
                      <a:pt x="1312" y="363"/>
                    </a:cubicBezTo>
                    <a:cubicBezTo>
                      <a:pt x="1303" y="364"/>
                      <a:pt x="1294" y="361"/>
                      <a:pt x="1287" y="355"/>
                    </a:cubicBezTo>
                    <a:cubicBezTo>
                      <a:pt x="1279" y="347"/>
                      <a:pt x="1275" y="338"/>
                      <a:pt x="1276" y="327"/>
                    </a:cubicBezTo>
                    <a:cubicBezTo>
                      <a:pt x="1274" y="337"/>
                      <a:pt x="1274" y="347"/>
                      <a:pt x="1276" y="355"/>
                    </a:cubicBezTo>
                    <a:cubicBezTo>
                      <a:pt x="1275" y="355"/>
                      <a:pt x="1273" y="356"/>
                      <a:pt x="1272" y="357"/>
                    </a:cubicBezTo>
                    <a:cubicBezTo>
                      <a:pt x="1269" y="342"/>
                      <a:pt x="1271" y="329"/>
                      <a:pt x="1275" y="320"/>
                    </a:cubicBezTo>
                    <a:cubicBezTo>
                      <a:pt x="1265" y="338"/>
                      <a:pt x="1264" y="356"/>
                      <a:pt x="1269" y="373"/>
                    </a:cubicBezTo>
                    <a:cubicBezTo>
                      <a:pt x="1273" y="384"/>
                      <a:pt x="1279" y="393"/>
                      <a:pt x="1290" y="402"/>
                    </a:cubicBezTo>
                    <a:cubicBezTo>
                      <a:pt x="1295" y="406"/>
                      <a:pt x="1300" y="410"/>
                      <a:pt x="1306" y="415"/>
                    </a:cubicBezTo>
                    <a:cubicBezTo>
                      <a:pt x="1311" y="419"/>
                      <a:pt x="1314" y="424"/>
                      <a:pt x="1315" y="430"/>
                    </a:cubicBezTo>
                    <a:cubicBezTo>
                      <a:pt x="1315" y="436"/>
                      <a:pt x="1313" y="441"/>
                      <a:pt x="1309" y="444"/>
                    </a:cubicBezTo>
                    <a:cubicBezTo>
                      <a:pt x="1305" y="447"/>
                      <a:pt x="1300" y="447"/>
                      <a:pt x="1296" y="444"/>
                    </a:cubicBezTo>
                    <a:cubicBezTo>
                      <a:pt x="1293" y="443"/>
                      <a:pt x="1291" y="440"/>
                      <a:pt x="1291" y="437"/>
                    </a:cubicBezTo>
                    <a:cubicBezTo>
                      <a:pt x="1290" y="433"/>
                      <a:pt x="1293" y="429"/>
                      <a:pt x="1297" y="429"/>
                    </a:cubicBezTo>
                    <a:cubicBezTo>
                      <a:pt x="1300" y="428"/>
                      <a:pt x="1302" y="430"/>
                      <a:pt x="1303" y="433"/>
                    </a:cubicBezTo>
                    <a:cubicBezTo>
                      <a:pt x="1304" y="436"/>
                      <a:pt x="1302" y="439"/>
                      <a:pt x="1299" y="440"/>
                    </a:cubicBezTo>
                    <a:cubicBezTo>
                      <a:pt x="1296" y="440"/>
                      <a:pt x="1293" y="438"/>
                      <a:pt x="1292" y="435"/>
                    </a:cubicBezTo>
                    <a:cubicBezTo>
                      <a:pt x="1292" y="435"/>
                      <a:pt x="1292" y="434"/>
                      <a:pt x="1292" y="433"/>
                    </a:cubicBezTo>
                    <a:cubicBezTo>
                      <a:pt x="1292" y="435"/>
                      <a:pt x="1292" y="436"/>
                      <a:pt x="1292" y="437"/>
                    </a:cubicBezTo>
                    <a:cubicBezTo>
                      <a:pt x="1292" y="440"/>
                      <a:pt x="1294" y="442"/>
                      <a:pt x="1296" y="443"/>
                    </a:cubicBezTo>
                    <a:cubicBezTo>
                      <a:pt x="1300" y="445"/>
                      <a:pt x="1304" y="445"/>
                      <a:pt x="1308" y="442"/>
                    </a:cubicBezTo>
                    <a:cubicBezTo>
                      <a:pt x="1311" y="440"/>
                      <a:pt x="1313" y="435"/>
                      <a:pt x="1312" y="431"/>
                    </a:cubicBezTo>
                    <a:cubicBezTo>
                      <a:pt x="1312" y="425"/>
                      <a:pt x="1308" y="421"/>
                      <a:pt x="1304" y="417"/>
                    </a:cubicBezTo>
                    <a:cubicBezTo>
                      <a:pt x="1298" y="412"/>
                      <a:pt x="1293" y="409"/>
                      <a:pt x="1289" y="405"/>
                    </a:cubicBezTo>
                    <a:cubicBezTo>
                      <a:pt x="1278" y="397"/>
                      <a:pt x="1271" y="386"/>
                      <a:pt x="1267" y="374"/>
                    </a:cubicBezTo>
                    <a:cubicBezTo>
                      <a:pt x="1263" y="363"/>
                      <a:pt x="1262" y="351"/>
                      <a:pt x="1265" y="339"/>
                    </a:cubicBezTo>
                    <a:cubicBezTo>
                      <a:pt x="1268" y="322"/>
                      <a:pt x="1280" y="306"/>
                      <a:pt x="1295" y="296"/>
                    </a:cubicBezTo>
                    <a:cubicBezTo>
                      <a:pt x="1294" y="296"/>
                      <a:pt x="1292" y="296"/>
                      <a:pt x="1291" y="296"/>
                    </a:cubicBezTo>
                    <a:cubicBezTo>
                      <a:pt x="1286" y="297"/>
                      <a:pt x="1282" y="297"/>
                      <a:pt x="1277" y="296"/>
                    </a:cubicBezTo>
                    <a:cubicBezTo>
                      <a:pt x="1269" y="295"/>
                      <a:pt x="1262" y="294"/>
                      <a:pt x="1255" y="291"/>
                    </a:cubicBezTo>
                    <a:cubicBezTo>
                      <a:pt x="1231" y="278"/>
                      <a:pt x="1230" y="248"/>
                      <a:pt x="1244" y="229"/>
                    </a:cubicBezTo>
                    <a:cubicBezTo>
                      <a:pt x="1250" y="222"/>
                      <a:pt x="1258" y="216"/>
                      <a:pt x="1267" y="214"/>
                    </a:cubicBezTo>
                    <a:cubicBezTo>
                      <a:pt x="1266" y="217"/>
                      <a:pt x="1266" y="217"/>
                      <a:pt x="1266" y="217"/>
                    </a:cubicBezTo>
                    <a:cubicBezTo>
                      <a:pt x="1259" y="220"/>
                      <a:pt x="1252" y="225"/>
                      <a:pt x="1248" y="232"/>
                    </a:cubicBezTo>
                    <a:cubicBezTo>
                      <a:pt x="1236" y="249"/>
                      <a:pt x="1236" y="276"/>
                      <a:pt x="1257" y="287"/>
                    </a:cubicBezTo>
                    <a:cubicBezTo>
                      <a:pt x="1264" y="290"/>
                      <a:pt x="1270" y="291"/>
                      <a:pt x="1277" y="292"/>
                    </a:cubicBezTo>
                    <a:cubicBezTo>
                      <a:pt x="1282" y="292"/>
                      <a:pt x="1286" y="292"/>
                      <a:pt x="1291" y="291"/>
                    </a:cubicBezTo>
                    <a:cubicBezTo>
                      <a:pt x="1312" y="290"/>
                      <a:pt x="1326" y="282"/>
                      <a:pt x="1348" y="288"/>
                    </a:cubicBezTo>
                    <a:cubicBezTo>
                      <a:pt x="1361" y="291"/>
                      <a:pt x="1372" y="299"/>
                      <a:pt x="1381" y="311"/>
                    </a:cubicBezTo>
                    <a:cubicBezTo>
                      <a:pt x="1386" y="319"/>
                      <a:pt x="1389" y="325"/>
                      <a:pt x="1392" y="334"/>
                    </a:cubicBezTo>
                    <a:cubicBezTo>
                      <a:pt x="1394" y="343"/>
                      <a:pt x="1394" y="351"/>
                      <a:pt x="1393" y="360"/>
                    </a:cubicBezTo>
                    <a:cubicBezTo>
                      <a:pt x="1390" y="373"/>
                      <a:pt x="1385" y="383"/>
                      <a:pt x="1376" y="394"/>
                    </a:cubicBezTo>
                    <a:cubicBezTo>
                      <a:pt x="1382" y="389"/>
                      <a:pt x="1386" y="384"/>
                      <a:pt x="1388" y="383"/>
                    </a:cubicBezTo>
                    <a:cubicBezTo>
                      <a:pt x="1408" y="362"/>
                      <a:pt x="1425" y="340"/>
                      <a:pt x="1439" y="317"/>
                    </a:cubicBezTo>
                    <a:cubicBezTo>
                      <a:pt x="1443" y="310"/>
                      <a:pt x="1445" y="305"/>
                      <a:pt x="1444" y="299"/>
                    </a:cubicBezTo>
                    <a:cubicBezTo>
                      <a:pt x="1443" y="295"/>
                      <a:pt x="1442" y="291"/>
                      <a:pt x="1439" y="289"/>
                    </a:cubicBezTo>
                    <a:cubicBezTo>
                      <a:pt x="1435" y="285"/>
                      <a:pt x="1428" y="283"/>
                      <a:pt x="1424" y="287"/>
                    </a:cubicBezTo>
                    <a:cubicBezTo>
                      <a:pt x="1421" y="289"/>
                      <a:pt x="1420" y="292"/>
                      <a:pt x="1421" y="296"/>
                    </a:cubicBezTo>
                    <a:cubicBezTo>
                      <a:pt x="1422" y="299"/>
                      <a:pt x="1426" y="302"/>
                      <a:pt x="1429" y="300"/>
                    </a:cubicBezTo>
                    <a:cubicBezTo>
                      <a:pt x="1432" y="299"/>
                      <a:pt x="1433" y="296"/>
                      <a:pt x="1433" y="293"/>
                    </a:cubicBezTo>
                    <a:cubicBezTo>
                      <a:pt x="1435" y="295"/>
                      <a:pt x="1435" y="299"/>
                      <a:pt x="1432" y="302"/>
                    </a:cubicBezTo>
                    <a:cubicBezTo>
                      <a:pt x="1426" y="309"/>
                      <a:pt x="1412" y="303"/>
                      <a:pt x="1414" y="292"/>
                    </a:cubicBezTo>
                    <a:cubicBezTo>
                      <a:pt x="1415" y="283"/>
                      <a:pt x="1423" y="278"/>
                      <a:pt x="1431" y="279"/>
                    </a:cubicBezTo>
                    <a:cubicBezTo>
                      <a:pt x="1442" y="280"/>
                      <a:pt x="1450" y="293"/>
                      <a:pt x="1445" y="306"/>
                    </a:cubicBezTo>
                    <a:cubicBezTo>
                      <a:pt x="1456" y="286"/>
                      <a:pt x="1465" y="265"/>
                      <a:pt x="1471" y="244"/>
                    </a:cubicBezTo>
                    <a:cubicBezTo>
                      <a:pt x="1466" y="252"/>
                      <a:pt x="1461" y="258"/>
                      <a:pt x="1454" y="263"/>
                    </a:cubicBezTo>
                    <a:cubicBezTo>
                      <a:pt x="1433" y="280"/>
                      <a:pt x="1399" y="277"/>
                      <a:pt x="1392" y="245"/>
                    </a:cubicBezTo>
                    <a:cubicBezTo>
                      <a:pt x="1391" y="237"/>
                      <a:pt x="1392" y="229"/>
                      <a:pt x="1395" y="220"/>
                    </a:cubicBezTo>
                    <a:cubicBezTo>
                      <a:pt x="1400" y="207"/>
                      <a:pt x="1412" y="196"/>
                      <a:pt x="1413" y="182"/>
                    </a:cubicBezTo>
                    <a:cubicBezTo>
                      <a:pt x="1414" y="175"/>
                      <a:pt x="1411" y="169"/>
                      <a:pt x="1406" y="165"/>
                    </a:cubicBezTo>
                    <a:cubicBezTo>
                      <a:pt x="1395" y="156"/>
                      <a:pt x="1376" y="161"/>
                      <a:pt x="1372" y="174"/>
                    </a:cubicBezTo>
                    <a:cubicBezTo>
                      <a:pt x="1370" y="180"/>
                      <a:pt x="1373" y="187"/>
                      <a:pt x="1378" y="190"/>
                    </a:cubicBezTo>
                    <a:cubicBezTo>
                      <a:pt x="1385" y="194"/>
                      <a:pt x="1394" y="191"/>
                      <a:pt x="1394" y="185"/>
                    </a:cubicBezTo>
                    <a:cubicBezTo>
                      <a:pt x="1395" y="188"/>
                      <a:pt x="1394" y="194"/>
                      <a:pt x="1389" y="196"/>
                    </a:cubicBezTo>
                    <a:cubicBezTo>
                      <a:pt x="1380" y="200"/>
                      <a:pt x="1371" y="193"/>
                      <a:pt x="1368" y="185"/>
                    </a:cubicBezTo>
                    <a:cubicBezTo>
                      <a:pt x="1364" y="175"/>
                      <a:pt x="1368" y="167"/>
                      <a:pt x="1374" y="161"/>
                    </a:cubicBezTo>
                    <a:cubicBezTo>
                      <a:pt x="1384" y="151"/>
                      <a:pt x="1402" y="150"/>
                      <a:pt x="1412" y="163"/>
                    </a:cubicBezTo>
                    <a:cubicBezTo>
                      <a:pt x="1417" y="170"/>
                      <a:pt x="1418" y="176"/>
                      <a:pt x="1418" y="182"/>
                    </a:cubicBezTo>
                    <a:cubicBezTo>
                      <a:pt x="1417" y="194"/>
                      <a:pt x="1410" y="203"/>
                      <a:pt x="1410" y="214"/>
                    </a:cubicBezTo>
                    <a:cubicBezTo>
                      <a:pt x="1409" y="232"/>
                      <a:pt x="1421" y="248"/>
                      <a:pt x="1438" y="247"/>
                    </a:cubicBezTo>
                    <a:cubicBezTo>
                      <a:pt x="1457" y="246"/>
                      <a:pt x="1475" y="223"/>
                      <a:pt x="1477" y="202"/>
                    </a:cubicBezTo>
                    <a:cubicBezTo>
                      <a:pt x="1479" y="191"/>
                      <a:pt x="1473" y="178"/>
                      <a:pt x="1463" y="171"/>
                    </a:cubicBezTo>
                    <a:cubicBezTo>
                      <a:pt x="1450" y="163"/>
                      <a:pt x="1429" y="170"/>
                      <a:pt x="1430" y="188"/>
                    </a:cubicBezTo>
                    <a:cubicBezTo>
                      <a:pt x="1431" y="194"/>
                      <a:pt x="1433" y="198"/>
                      <a:pt x="1437" y="201"/>
                    </a:cubicBezTo>
                    <a:cubicBezTo>
                      <a:pt x="1444" y="206"/>
                      <a:pt x="1458" y="202"/>
                      <a:pt x="1458" y="191"/>
                    </a:cubicBezTo>
                    <a:cubicBezTo>
                      <a:pt x="1457" y="185"/>
                      <a:pt x="1451" y="181"/>
                      <a:pt x="1447" y="185"/>
                    </a:cubicBezTo>
                    <a:cubicBezTo>
                      <a:pt x="1449" y="178"/>
                      <a:pt x="1459" y="180"/>
                      <a:pt x="1461" y="188"/>
                    </a:cubicBezTo>
                    <a:cubicBezTo>
                      <a:pt x="1465" y="203"/>
                      <a:pt x="1446" y="214"/>
                      <a:pt x="1434" y="204"/>
                    </a:cubicBezTo>
                    <a:cubicBezTo>
                      <a:pt x="1427" y="197"/>
                      <a:pt x="1424" y="184"/>
                      <a:pt x="1430" y="174"/>
                    </a:cubicBezTo>
                    <a:cubicBezTo>
                      <a:pt x="1439" y="161"/>
                      <a:pt x="1462" y="160"/>
                      <a:pt x="1474" y="176"/>
                    </a:cubicBezTo>
                    <a:cubicBezTo>
                      <a:pt x="1475" y="177"/>
                      <a:pt x="1476" y="179"/>
                      <a:pt x="1477" y="180"/>
                    </a:cubicBezTo>
                    <a:cubicBezTo>
                      <a:pt x="1475" y="174"/>
                      <a:pt x="1473" y="168"/>
                      <a:pt x="1469" y="161"/>
                    </a:cubicBezTo>
                    <a:cubicBezTo>
                      <a:pt x="1469" y="161"/>
                      <a:pt x="1469" y="161"/>
                      <a:pt x="1469" y="161"/>
                    </a:cubicBezTo>
                    <a:cubicBezTo>
                      <a:pt x="1464" y="152"/>
                      <a:pt x="1459" y="147"/>
                      <a:pt x="1450" y="141"/>
                    </a:cubicBezTo>
                    <a:cubicBezTo>
                      <a:pt x="1460" y="144"/>
                      <a:pt x="1467" y="151"/>
                      <a:pt x="1472" y="160"/>
                    </a:cubicBezTo>
                    <a:cubicBezTo>
                      <a:pt x="1472" y="160"/>
                      <a:pt x="1472" y="160"/>
                      <a:pt x="1472" y="160"/>
                    </a:cubicBezTo>
                    <a:cubicBezTo>
                      <a:pt x="1474" y="164"/>
                      <a:pt x="1476" y="169"/>
                      <a:pt x="1478" y="173"/>
                    </a:cubicBezTo>
                    <a:cubicBezTo>
                      <a:pt x="1477" y="158"/>
                      <a:pt x="1474" y="143"/>
                      <a:pt x="1469" y="128"/>
                    </a:cubicBezTo>
                    <a:cubicBezTo>
                      <a:pt x="1460" y="102"/>
                      <a:pt x="1449" y="83"/>
                      <a:pt x="1429" y="65"/>
                    </a:cubicBezTo>
                    <a:cubicBezTo>
                      <a:pt x="1409" y="48"/>
                      <a:pt x="1386" y="37"/>
                      <a:pt x="1362" y="33"/>
                    </a:cubicBezTo>
                    <a:cubicBezTo>
                      <a:pt x="1349" y="31"/>
                      <a:pt x="1342" y="31"/>
                      <a:pt x="1330" y="35"/>
                    </a:cubicBezTo>
                    <a:cubicBezTo>
                      <a:pt x="1306" y="45"/>
                      <a:pt x="1288" y="69"/>
                      <a:pt x="1287" y="89"/>
                    </a:cubicBezTo>
                    <a:cubicBezTo>
                      <a:pt x="1287" y="101"/>
                      <a:pt x="1294" y="112"/>
                      <a:pt x="1306" y="111"/>
                    </a:cubicBezTo>
                    <a:cubicBezTo>
                      <a:pt x="1313" y="110"/>
                      <a:pt x="1317" y="104"/>
                      <a:pt x="1316" y="96"/>
                    </a:cubicBezTo>
                    <a:cubicBezTo>
                      <a:pt x="1326" y="103"/>
                      <a:pt x="1318" y="121"/>
                      <a:pt x="1304" y="125"/>
                    </a:cubicBezTo>
                    <a:cubicBezTo>
                      <a:pt x="1289" y="130"/>
                      <a:pt x="1278" y="124"/>
                      <a:pt x="1271" y="116"/>
                    </a:cubicBezTo>
                    <a:cubicBezTo>
                      <a:pt x="1261" y="104"/>
                      <a:pt x="1261" y="83"/>
                      <a:pt x="1273" y="67"/>
                    </a:cubicBezTo>
                    <a:cubicBezTo>
                      <a:pt x="1284" y="50"/>
                      <a:pt x="1302" y="38"/>
                      <a:pt x="1322" y="33"/>
                    </a:cubicBezTo>
                    <a:cubicBezTo>
                      <a:pt x="1317" y="34"/>
                      <a:pt x="1313" y="35"/>
                      <a:pt x="1308" y="36"/>
                    </a:cubicBezTo>
                    <a:cubicBezTo>
                      <a:pt x="1279" y="46"/>
                      <a:pt x="1254" y="63"/>
                      <a:pt x="1239" y="90"/>
                    </a:cubicBezTo>
                    <a:cubicBezTo>
                      <a:pt x="1231" y="105"/>
                      <a:pt x="1231" y="118"/>
                      <a:pt x="1238" y="133"/>
                    </a:cubicBezTo>
                    <a:cubicBezTo>
                      <a:pt x="1243" y="142"/>
                      <a:pt x="1255" y="152"/>
                      <a:pt x="1266" y="152"/>
                    </a:cubicBezTo>
                    <a:cubicBezTo>
                      <a:pt x="1276" y="152"/>
                      <a:pt x="1283" y="144"/>
                      <a:pt x="1278" y="135"/>
                    </a:cubicBezTo>
                    <a:cubicBezTo>
                      <a:pt x="1285" y="135"/>
                      <a:pt x="1290" y="141"/>
                      <a:pt x="1288" y="148"/>
                    </a:cubicBezTo>
                    <a:cubicBezTo>
                      <a:pt x="1287" y="154"/>
                      <a:pt x="1281" y="160"/>
                      <a:pt x="1272" y="161"/>
                    </a:cubicBezTo>
                    <a:cubicBezTo>
                      <a:pt x="1267" y="162"/>
                      <a:pt x="1261" y="161"/>
                      <a:pt x="1256" y="158"/>
                    </a:cubicBezTo>
                    <a:cubicBezTo>
                      <a:pt x="1247" y="154"/>
                      <a:pt x="1239" y="145"/>
                      <a:pt x="1234" y="136"/>
                    </a:cubicBezTo>
                    <a:cubicBezTo>
                      <a:pt x="1231" y="128"/>
                      <a:pt x="1230" y="120"/>
                      <a:pt x="1230" y="113"/>
                    </a:cubicBezTo>
                    <a:cubicBezTo>
                      <a:pt x="1226" y="135"/>
                      <a:pt x="1232" y="158"/>
                      <a:pt x="1250" y="175"/>
                    </a:cubicBezTo>
                    <a:cubicBezTo>
                      <a:pt x="1259" y="183"/>
                      <a:pt x="1270" y="188"/>
                      <a:pt x="1281" y="190"/>
                    </a:cubicBezTo>
                    <a:cubicBezTo>
                      <a:pt x="1334" y="201"/>
                      <a:pt x="1317" y="157"/>
                      <a:pt x="1322" y="131"/>
                    </a:cubicBezTo>
                    <a:cubicBezTo>
                      <a:pt x="1329" y="99"/>
                      <a:pt x="1370" y="115"/>
                      <a:pt x="1364" y="148"/>
                    </a:cubicBezTo>
                    <a:cubicBezTo>
                      <a:pt x="1359" y="176"/>
                      <a:pt x="1332" y="189"/>
                      <a:pt x="1306" y="192"/>
                    </a:cubicBezTo>
                    <a:cubicBezTo>
                      <a:pt x="1311" y="192"/>
                      <a:pt x="1316" y="193"/>
                      <a:pt x="1320" y="195"/>
                    </a:cubicBezTo>
                    <a:cubicBezTo>
                      <a:pt x="1330" y="200"/>
                      <a:pt x="1339" y="211"/>
                      <a:pt x="1334" y="222"/>
                    </a:cubicBezTo>
                    <a:cubicBezTo>
                      <a:pt x="1332" y="227"/>
                      <a:pt x="1327" y="230"/>
                      <a:pt x="1322" y="231"/>
                    </a:cubicBezTo>
                    <a:cubicBezTo>
                      <a:pt x="1318" y="231"/>
                      <a:pt x="1315" y="229"/>
                      <a:pt x="1312" y="226"/>
                    </a:cubicBezTo>
                    <a:cubicBezTo>
                      <a:pt x="1309" y="223"/>
                      <a:pt x="1308" y="219"/>
                      <a:pt x="1309" y="215"/>
                    </a:cubicBezTo>
                    <a:cubicBezTo>
                      <a:pt x="1311" y="210"/>
                      <a:pt x="1316" y="206"/>
                      <a:pt x="1321" y="207"/>
                    </a:cubicBezTo>
                    <a:cubicBezTo>
                      <a:pt x="1325" y="208"/>
                      <a:pt x="1327" y="210"/>
                      <a:pt x="1327" y="214"/>
                    </a:cubicBezTo>
                    <a:cubicBezTo>
                      <a:pt x="1327" y="216"/>
                      <a:pt x="1326" y="218"/>
                      <a:pt x="1324" y="218"/>
                    </a:cubicBezTo>
                    <a:cubicBezTo>
                      <a:pt x="1325" y="217"/>
                      <a:pt x="1325" y="215"/>
                      <a:pt x="1324" y="214"/>
                    </a:cubicBezTo>
                    <a:cubicBezTo>
                      <a:pt x="1323" y="211"/>
                      <a:pt x="1320" y="210"/>
                      <a:pt x="1318" y="212"/>
                    </a:cubicBezTo>
                    <a:cubicBezTo>
                      <a:pt x="1317" y="213"/>
                      <a:pt x="1316" y="215"/>
                      <a:pt x="1316" y="218"/>
                    </a:cubicBezTo>
                    <a:cubicBezTo>
                      <a:pt x="1316" y="221"/>
                      <a:pt x="1319" y="223"/>
                      <a:pt x="1322" y="223"/>
                    </a:cubicBezTo>
                    <a:cubicBezTo>
                      <a:pt x="1325" y="223"/>
                      <a:pt x="1328" y="221"/>
                      <a:pt x="1329" y="218"/>
                    </a:cubicBezTo>
                    <a:cubicBezTo>
                      <a:pt x="1333" y="209"/>
                      <a:pt x="1324" y="199"/>
                      <a:pt x="1316" y="196"/>
                    </a:cubicBezTo>
                    <a:cubicBezTo>
                      <a:pt x="1314" y="195"/>
                      <a:pt x="1312" y="194"/>
                      <a:pt x="1309" y="194"/>
                    </a:cubicBezTo>
                    <a:cubicBezTo>
                      <a:pt x="1301" y="192"/>
                      <a:pt x="1292" y="193"/>
                      <a:pt x="1284" y="192"/>
                    </a:cubicBezTo>
                    <a:cubicBezTo>
                      <a:pt x="1276" y="191"/>
                      <a:pt x="1268" y="188"/>
                      <a:pt x="1260" y="184"/>
                    </a:cubicBezTo>
                    <a:cubicBezTo>
                      <a:pt x="1263" y="186"/>
                      <a:pt x="1265" y="189"/>
                      <a:pt x="1266" y="191"/>
                    </a:cubicBezTo>
                    <a:cubicBezTo>
                      <a:pt x="1276" y="208"/>
                      <a:pt x="1270" y="229"/>
                      <a:pt x="1256" y="241"/>
                    </a:cubicBezTo>
                    <a:cubicBezTo>
                      <a:pt x="1252" y="244"/>
                      <a:pt x="1247" y="246"/>
                      <a:pt x="1242" y="248"/>
                    </a:cubicBezTo>
                    <a:cubicBezTo>
                      <a:pt x="1242" y="244"/>
                      <a:pt x="1242" y="244"/>
                      <a:pt x="1242" y="244"/>
                    </a:cubicBezTo>
                    <a:cubicBezTo>
                      <a:pt x="1247" y="243"/>
                      <a:pt x="1250" y="241"/>
                      <a:pt x="1254" y="238"/>
                    </a:cubicBezTo>
                    <a:cubicBezTo>
                      <a:pt x="1267" y="227"/>
                      <a:pt x="1273" y="208"/>
                      <a:pt x="1264" y="193"/>
                    </a:cubicBezTo>
                    <a:cubicBezTo>
                      <a:pt x="1259" y="183"/>
                      <a:pt x="1254" y="181"/>
                      <a:pt x="1247" y="174"/>
                    </a:cubicBezTo>
                    <a:cubicBezTo>
                      <a:pt x="1223" y="151"/>
                      <a:pt x="1221" y="118"/>
                      <a:pt x="1236" y="89"/>
                    </a:cubicBezTo>
                    <a:cubicBezTo>
                      <a:pt x="1241" y="80"/>
                      <a:pt x="1246" y="74"/>
                      <a:pt x="1252" y="67"/>
                    </a:cubicBezTo>
                    <a:cubicBezTo>
                      <a:pt x="1238" y="79"/>
                      <a:pt x="1224" y="92"/>
                      <a:pt x="1218" y="105"/>
                    </a:cubicBezTo>
                    <a:cubicBezTo>
                      <a:pt x="1203" y="135"/>
                      <a:pt x="1181" y="173"/>
                      <a:pt x="1175" y="195"/>
                    </a:cubicBezTo>
                    <a:cubicBezTo>
                      <a:pt x="1172" y="205"/>
                      <a:pt x="1173" y="216"/>
                      <a:pt x="1180" y="225"/>
                    </a:cubicBezTo>
                    <a:cubicBezTo>
                      <a:pt x="1175" y="221"/>
                      <a:pt x="1173" y="215"/>
                      <a:pt x="1172" y="208"/>
                    </a:cubicBezTo>
                    <a:cubicBezTo>
                      <a:pt x="1172" y="208"/>
                      <a:pt x="1172" y="208"/>
                      <a:pt x="1172" y="208"/>
                    </a:cubicBezTo>
                    <a:cubicBezTo>
                      <a:pt x="1172" y="205"/>
                      <a:pt x="1172" y="202"/>
                      <a:pt x="1172" y="199"/>
                    </a:cubicBezTo>
                    <a:cubicBezTo>
                      <a:pt x="1167" y="210"/>
                      <a:pt x="1165" y="221"/>
                      <a:pt x="1167" y="232"/>
                    </a:cubicBezTo>
                    <a:cubicBezTo>
                      <a:pt x="1170" y="244"/>
                      <a:pt x="1176" y="252"/>
                      <a:pt x="1186" y="258"/>
                    </a:cubicBezTo>
                    <a:cubicBezTo>
                      <a:pt x="1186" y="259"/>
                      <a:pt x="1186" y="260"/>
                      <a:pt x="1185" y="261"/>
                    </a:cubicBezTo>
                    <a:cubicBezTo>
                      <a:pt x="1178" y="256"/>
                      <a:pt x="1172" y="250"/>
                      <a:pt x="1168" y="240"/>
                    </a:cubicBezTo>
                    <a:cubicBezTo>
                      <a:pt x="1164" y="232"/>
                      <a:pt x="1163" y="223"/>
                      <a:pt x="1165" y="217"/>
                    </a:cubicBezTo>
                    <a:cubicBezTo>
                      <a:pt x="1163" y="221"/>
                      <a:pt x="1157" y="224"/>
                      <a:pt x="1153" y="224"/>
                    </a:cubicBezTo>
                    <a:cubicBezTo>
                      <a:pt x="1150" y="224"/>
                      <a:pt x="1147" y="222"/>
                      <a:pt x="1145" y="220"/>
                    </a:cubicBezTo>
                    <a:cubicBezTo>
                      <a:pt x="1142" y="216"/>
                      <a:pt x="1142" y="210"/>
                      <a:pt x="1147" y="207"/>
                    </a:cubicBezTo>
                    <a:cubicBezTo>
                      <a:pt x="1150" y="205"/>
                      <a:pt x="1153" y="205"/>
                      <a:pt x="1155" y="207"/>
                    </a:cubicBezTo>
                    <a:cubicBezTo>
                      <a:pt x="1160" y="211"/>
                      <a:pt x="1156" y="217"/>
                      <a:pt x="1152" y="216"/>
                    </a:cubicBezTo>
                    <a:cubicBezTo>
                      <a:pt x="1154" y="216"/>
                      <a:pt x="1155" y="214"/>
                      <a:pt x="1155" y="212"/>
                    </a:cubicBezTo>
                    <a:cubicBezTo>
                      <a:pt x="1155" y="209"/>
                      <a:pt x="1152" y="208"/>
                      <a:pt x="1150" y="208"/>
                    </a:cubicBezTo>
                    <a:cubicBezTo>
                      <a:pt x="1147" y="209"/>
                      <a:pt x="1146" y="211"/>
                      <a:pt x="1145" y="213"/>
                    </a:cubicBezTo>
                    <a:cubicBezTo>
                      <a:pt x="1145" y="218"/>
                      <a:pt x="1150" y="224"/>
                      <a:pt x="1157" y="222"/>
                    </a:cubicBezTo>
                    <a:cubicBezTo>
                      <a:pt x="1164" y="219"/>
                      <a:pt x="1166" y="209"/>
                      <a:pt x="1168" y="204"/>
                    </a:cubicBezTo>
                    <a:cubicBezTo>
                      <a:pt x="1171" y="196"/>
                      <a:pt x="1174" y="187"/>
                      <a:pt x="1176" y="183"/>
                    </a:cubicBezTo>
                    <a:cubicBezTo>
                      <a:pt x="1178" y="177"/>
                      <a:pt x="1184" y="162"/>
                      <a:pt x="1194" y="146"/>
                    </a:cubicBezTo>
                    <a:cubicBezTo>
                      <a:pt x="1191" y="149"/>
                      <a:pt x="1189" y="151"/>
                      <a:pt x="1186" y="154"/>
                    </a:cubicBezTo>
                    <a:cubicBezTo>
                      <a:pt x="1185" y="154"/>
                      <a:pt x="1174" y="162"/>
                      <a:pt x="1172" y="160"/>
                    </a:cubicBezTo>
                    <a:cubicBezTo>
                      <a:pt x="1172" y="159"/>
                      <a:pt x="1178" y="155"/>
                      <a:pt x="1179" y="154"/>
                    </a:cubicBezTo>
                    <a:cubicBezTo>
                      <a:pt x="1184" y="150"/>
                      <a:pt x="1187" y="146"/>
                      <a:pt x="1191" y="142"/>
                    </a:cubicBezTo>
                    <a:cubicBezTo>
                      <a:pt x="1193" y="140"/>
                      <a:pt x="1194" y="138"/>
                      <a:pt x="1196" y="136"/>
                    </a:cubicBezTo>
                    <a:cubicBezTo>
                      <a:pt x="1201" y="129"/>
                      <a:pt x="1205" y="122"/>
                      <a:pt x="1208" y="114"/>
                    </a:cubicBezTo>
                    <a:cubicBezTo>
                      <a:pt x="1208" y="113"/>
                      <a:pt x="1209" y="112"/>
                      <a:pt x="1209" y="111"/>
                    </a:cubicBezTo>
                    <a:cubicBezTo>
                      <a:pt x="1208" y="113"/>
                      <a:pt x="1206" y="115"/>
                      <a:pt x="1204" y="118"/>
                    </a:cubicBezTo>
                    <a:cubicBezTo>
                      <a:pt x="1199" y="124"/>
                      <a:pt x="1194" y="128"/>
                      <a:pt x="1187" y="132"/>
                    </a:cubicBezTo>
                    <a:cubicBezTo>
                      <a:pt x="1168" y="142"/>
                      <a:pt x="1150" y="132"/>
                      <a:pt x="1141" y="116"/>
                    </a:cubicBezTo>
                    <a:cubicBezTo>
                      <a:pt x="1133" y="102"/>
                      <a:pt x="1130" y="85"/>
                      <a:pt x="1138" y="71"/>
                    </a:cubicBezTo>
                    <a:cubicBezTo>
                      <a:pt x="1145" y="59"/>
                      <a:pt x="1157" y="53"/>
                      <a:pt x="1171" y="57"/>
                    </a:cubicBezTo>
                    <a:cubicBezTo>
                      <a:pt x="1177" y="58"/>
                      <a:pt x="1182" y="61"/>
                      <a:pt x="1186" y="65"/>
                    </a:cubicBezTo>
                    <a:cubicBezTo>
                      <a:pt x="1189" y="69"/>
                      <a:pt x="1191" y="73"/>
                      <a:pt x="1192" y="78"/>
                    </a:cubicBezTo>
                    <a:cubicBezTo>
                      <a:pt x="1192" y="85"/>
                      <a:pt x="1189" y="90"/>
                      <a:pt x="1184" y="94"/>
                    </a:cubicBezTo>
                    <a:cubicBezTo>
                      <a:pt x="1181" y="96"/>
                      <a:pt x="1177" y="97"/>
                      <a:pt x="1173" y="96"/>
                    </a:cubicBezTo>
                    <a:cubicBezTo>
                      <a:pt x="1169" y="95"/>
                      <a:pt x="1166" y="92"/>
                      <a:pt x="1164" y="88"/>
                    </a:cubicBezTo>
                    <a:cubicBezTo>
                      <a:pt x="1162" y="83"/>
                      <a:pt x="1163" y="78"/>
                      <a:pt x="1166" y="75"/>
                    </a:cubicBezTo>
                    <a:cubicBezTo>
                      <a:pt x="1170" y="71"/>
                      <a:pt x="1175" y="71"/>
                      <a:pt x="1179" y="73"/>
                    </a:cubicBezTo>
                    <a:cubicBezTo>
                      <a:pt x="1184" y="76"/>
                      <a:pt x="1186" y="83"/>
                      <a:pt x="1183" y="88"/>
                    </a:cubicBezTo>
                    <a:cubicBezTo>
                      <a:pt x="1180" y="93"/>
                      <a:pt x="1173" y="94"/>
                      <a:pt x="1168" y="91"/>
                    </a:cubicBezTo>
                    <a:cubicBezTo>
                      <a:pt x="1166" y="90"/>
                      <a:pt x="1165" y="88"/>
                      <a:pt x="1164" y="87"/>
                    </a:cubicBezTo>
                    <a:cubicBezTo>
                      <a:pt x="1164" y="87"/>
                      <a:pt x="1164" y="87"/>
                      <a:pt x="1165" y="88"/>
                    </a:cubicBezTo>
                    <a:cubicBezTo>
                      <a:pt x="1166" y="92"/>
                      <a:pt x="1169" y="94"/>
                      <a:pt x="1173" y="95"/>
                    </a:cubicBezTo>
                    <a:cubicBezTo>
                      <a:pt x="1177" y="96"/>
                      <a:pt x="1180" y="95"/>
                      <a:pt x="1183" y="93"/>
                    </a:cubicBezTo>
                    <a:cubicBezTo>
                      <a:pt x="1188" y="90"/>
                      <a:pt x="1191" y="84"/>
                      <a:pt x="1190" y="78"/>
                    </a:cubicBezTo>
                    <a:cubicBezTo>
                      <a:pt x="1190" y="74"/>
                      <a:pt x="1188" y="70"/>
                      <a:pt x="1185" y="66"/>
                    </a:cubicBezTo>
                    <a:cubicBezTo>
                      <a:pt x="1181" y="62"/>
                      <a:pt x="1176" y="60"/>
                      <a:pt x="1170" y="58"/>
                    </a:cubicBezTo>
                    <a:cubicBezTo>
                      <a:pt x="1158" y="56"/>
                      <a:pt x="1147" y="60"/>
                      <a:pt x="1140" y="72"/>
                    </a:cubicBezTo>
                    <a:cubicBezTo>
                      <a:pt x="1133" y="86"/>
                      <a:pt x="1136" y="103"/>
                      <a:pt x="1145" y="115"/>
                    </a:cubicBezTo>
                    <a:cubicBezTo>
                      <a:pt x="1153" y="129"/>
                      <a:pt x="1168" y="137"/>
                      <a:pt x="1185" y="128"/>
                    </a:cubicBezTo>
                    <a:cubicBezTo>
                      <a:pt x="1192" y="125"/>
                      <a:pt x="1196" y="120"/>
                      <a:pt x="1201" y="115"/>
                    </a:cubicBezTo>
                    <a:cubicBezTo>
                      <a:pt x="1217" y="94"/>
                      <a:pt x="1234" y="76"/>
                      <a:pt x="1256" y="61"/>
                    </a:cubicBezTo>
                    <a:cubicBezTo>
                      <a:pt x="1255" y="61"/>
                      <a:pt x="1254" y="62"/>
                      <a:pt x="1252" y="62"/>
                    </a:cubicBezTo>
                    <a:cubicBezTo>
                      <a:pt x="1242" y="64"/>
                      <a:pt x="1231" y="61"/>
                      <a:pt x="1230" y="49"/>
                    </a:cubicBezTo>
                    <a:cubicBezTo>
                      <a:pt x="1229" y="42"/>
                      <a:pt x="1233" y="35"/>
                      <a:pt x="1240" y="32"/>
                    </a:cubicBezTo>
                    <a:cubicBezTo>
                      <a:pt x="1246" y="30"/>
                      <a:pt x="1252" y="31"/>
                      <a:pt x="1256" y="36"/>
                    </a:cubicBezTo>
                    <a:cubicBezTo>
                      <a:pt x="1259" y="40"/>
                      <a:pt x="1258" y="45"/>
                      <a:pt x="1253" y="46"/>
                    </a:cubicBezTo>
                    <a:cubicBezTo>
                      <a:pt x="1248" y="46"/>
                      <a:pt x="1247" y="41"/>
                      <a:pt x="1242" y="41"/>
                    </a:cubicBezTo>
                    <a:cubicBezTo>
                      <a:pt x="1238" y="41"/>
                      <a:pt x="1235" y="43"/>
                      <a:pt x="1234" y="47"/>
                    </a:cubicBezTo>
                    <a:cubicBezTo>
                      <a:pt x="1234" y="55"/>
                      <a:pt x="1242" y="58"/>
                      <a:pt x="1249" y="58"/>
                    </a:cubicBezTo>
                    <a:cubicBezTo>
                      <a:pt x="1264" y="57"/>
                      <a:pt x="1269" y="52"/>
                      <a:pt x="1281" y="45"/>
                    </a:cubicBezTo>
                    <a:cubicBezTo>
                      <a:pt x="1289" y="40"/>
                      <a:pt x="1297" y="36"/>
                      <a:pt x="1307" y="33"/>
                    </a:cubicBezTo>
                    <a:cubicBezTo>
                      <a:pt x="1337" y="24"/>
                      <a:pt x="1367" y="27"/>
                      <a:pt x="1394" y="38"/>
                    </a:cubicBezTo>
                    <a:cubicBezTo>
                      <a:pt x="1389" y="35"/>
                      <a:pt x="1386" y="29"/>
                      <a:pt x="1387" y="24"/>
                    </a:cubicBezTo>
                    <a:cubicBezTo>
                      <a:pt x="1387" y="20"/>
                      <a:pt x="1390" y="15"/>
                      <a:pt x="1397" y="14"/>
                    </a:cubicBezTo>
                    <a:cubicBezTo>
                      <a:pt x="1396" y="15"/>
                      <a:pt x="1397" y="17"/>
                      <a:pt x="1397" y="18"/>
                    </a:cubicBezTo>
                    <a:cubicBezTo>
                      <a:pt x="1385" y="19"/>
                      <a:pt x="1389" y="34"/>
                      <a:pt x="1399" y="40"/>
                    </a:cubicBezTo>
                    <a:cubicBezTo>
                      <a:pt x="1399" y="40"/>
                      <a:pt x="1399" y="40"/>
                      <a:pt x="1399" y="40"/>
                    </a:cubicBezTo>
                    <a:cubicBezTo>
                      <a:pt x="1408" y="44"/>
                      <a:pt x="1417" y="49"/>
                      <a:pt x="1425" y="55"/>
                    </a:cubicBezTo>
                    <a:cubicBezTo>
                      <a:pt x="1419" y="43"/>
                      <a:pt x="1419" y="27"/>
                      <a:pt x="1430" y="16"/>
                    </a:cubicBezTo>
                    <a:cubicBezTo>
                      <a:pt x="1436" y="11"/>
                      <a:pt x="1443" y="8"/>
                      <a:pt x="1451" y="8"/>
                    </a:cubicBezTo>
                    <a:cubicBezTo>
                      <a:pt x="1459" y="8"/>
                      <a:pt x="1466" y="10"/>
                      <a:pt x="1472" y="16"/>
                    </a:cubicBezTo>
                    <a:cubicBezTo>
                      <a:pt x="1477" y="21"/>
                      <a:pt x="1481" y="27"/>
                      <a:pt x="1482" y="34"/>
                    </a:cubicBezTo>
                    <a:cubicBezTo>
                      <a:pt x="1484" y="42"/>
                      <a:pt x="1482" y="49"/>
                      <a:pt x="1478" y="55"/>
                    </a:cubicBezTo>
                    <a:cubicBezTo>
                      <a:pt x="1474" y="61"/>
                      <a:pt x="1468" y="65"/>
                      <a:pt x="1460" y="66"/>
                    </a:cubicBezTo>
                    <a:cubicBezTo>
                      <a:pt x="1455" y="66"/>
                      <a:pt x="1451" y="64"/>
                      <a:pt x="1448" y="61"/>
                    </a:cubicBezTo>
                    <a:cubicBezTo>
                      <a:pt x="1443" y="56"/>
                      <a:pt x="1441" y="49"/>
                      <a:pt x="1443" y="42"/>
                    </a:cubicBezTo>
                    <a:cubicBezTo>
                      <a:pt x="1445" y="36"/>
                      <a:pt x="1451" y="32"/>
                      <a:pt x="1457" y="32"/>
                    </a:cubicBezTo>
                    <a:cubicBezTo>
                      <a:pt x="1465" y="31"/>
                      <a:pt x="1472" y="38"/>
                      <a:pt x="1473" y="46"/>
                    </a:cubicBezTo>
                    <a:cubicBezTo>
                      <a:pt x="1473" y="54"/>
                      <a:pt x="1467" y="61"/>
                      <a:pt x="1459" y="62"/>
                    </a:cubicBezTo>
                    <a:cubicBezTo>
                      <a:pt x="1455" y="62"/>
                      <a:pt x="1452" y="60"/>
                      <a:pt x="1449" y="58"/>
                    </a:cubicBezTo>
                    <a:cubicBezTo>
                      <a:pt x="1449" y="59"/>
                      <a:pt x="1449" y="59"/>
                      <a:pt x="1449" y="59"/>
                    </a:cubicBezTo>
                    <a:cubicBezTo>
                      <a:pt x="1452" y="62"/>
                      <a:pt x="1456" y="63"/>
                      <a:pt x="1460" y="63"/>
                    </a:cubicBezTo>
                    <a:cubicBezTo>
                      <a:pt x="1467" y="62"/>
                      <a:pt x="1472" y="59"/>
                      <a:pt x="1476" y="53"/>
                    </a:cubicBezTo>
                    <a:cubicBezTo>
                      <a:pt x="1479" y="48"/>
                      <a:pt x="1480" y="41"/>
                      <a:pt x="1479" y="35"/>
                    </a:cubicBezTo>
                    <a:cubicBezTo>
                      <a:pt x="1478" y="28"/>
                      <a:pt x="1475" y="23"/>
                      <a:pt x="1470" y="18"/>
                    </a:cubicBezTo>
                    <a:cubicBezTo>
                      <a:pt x="1464" y="13"/>
                      <a:pt x="1458" y="11"/>
                      <a:pt x="1451" y="11"/>
                    </a:cubicBezTo>
                    <a:cubicBezTo>
                      <a:pt x="1444" y="11"/>
                      <a:pt x="1437" y="14"/>
                      <a:pt x="1432" y="18"/>
                    </a:cubicBezTo>
                    <a:cubicBezTo>
                      <a:pt x="1418" y="31"/>
                      <a:pt x="1421" y="51"/>
                      <a:pt x="1432" y="61"/>
                    </a:cubicBezTo>
                    <a:cubicBezTo>
                      <a:pt x="1453" y="80"/>
                      <a:pt x="1465" y="99"/>
                      <a:pt x="1474" y="126"/>
                    </a:cubicBezTo>
                    <a:cubicBezTo>
                      <a:pt x="1475" y="129"/>
                      <a:pt x="1476" y="131"/>
                      <a:pt x="1477" y="134"/>
                    </a:cubicBezTo>
                    <a:cubicBezTo>
                      <a:pt x="1477" y="132"/>
                      <a:pt x="1477" y="130"/>
                      <a:pt x="1477" y="127"/>
                    </a:cubicBezTo>
                    <a:cubicBezTo>
                      <a:pt x="1477" y="117"/>
                      <a:pt x="1479" y="108"/>
                      <a:pt x="1485" y="99"/>
                    </a:cubicBezTo>
                    <a:cubicBezTo>
                      <a:pt x="1482" y="110"/>
                      <a:pt x="1481" y="117"/>
                      <a:pt x="1480" y="128"/>
                    </a:cubicBezTo>
                    <a:cubicBezTo>
                      <a:pt x="1480" y="128"/>
                      <a:pt x="1480" y="129"/>
                      <a:pt x="1480" y="130"/>
                    </a:cubicBezTo>
                    <a:cubicBezTo>
                      <a:pt x="1482" y="122"/>
                      <a:pt x="1494" y="116"/>
                      <a:pt x="1503" y="116"/>
                    </a:cubicBezTo>
                    <a:cubicBezTo>
                      <a:pt x="1508" y="115"/>
                      <a:pt x="1513" y="116"/>
                      <a:pt x="1517" y="117"/>
                    </a:cubicBezTo>
                    <a:cubicBezTo>
                      <a:pt x="1524" y="119"/>
                      <a:pt x="1534" y="126"/>
                      <a:pt x="1534" y="134"/>
                    </a:cubicBezTo>
                    <a:cubicBezTo>
                      <a:pt x="1543" y="134"/>
                      <a:pt x="1549" y="139"/>
                      <a:pt x="1555" y="143"/>
                    </a:cubicBezTo>
                    <a:cubicBezTo>
                      <a:pt x="1563" y="150"/>
                      <a:pt x="1573" y="153"/>
                      <a:pt x="1580" y="147"/>
                    </a:cubicBezTo>
                    <a:cubicBezTo>
                      <a:pt x="1578" y="157"/>
                      <a:pt x="1561" y="160"/>
                      <a:pt x="1552" y="158"/>
                    </a:cubicBezTo>
                    <a:cubicBezTo>
                      <a:pt x="1539" y="154"/>
                      <a:pt x="1532" y="143"/>
                      <a:pt x="1522" y="131"/>
                    </a:cubicBezTo>
                    <a:cubicBezTo>
                      <a:pt x="1516" y="124"/>
                      <a:pt x="1510" y="120"/>
                      <a:pt x="1502" y="120"/>
                    </a:cubicBezTo>
                    <a:cubicBezTo>
                      <a:pt x="1494" y="120"/>
                      <a:pt x="1483" y="123"/>
                      <a:pt x="1480" y="130"/>
                    </a:cubicBezTo>
                    <a:cubicBezTo>
                      <a:pt x="1481" y="129"/>
                      <a:pt x="1482" y="127"/>
                      <a:pt x="1483" y="126"/>
                    </a:cubicBezTo>
                    <a:cubicBezTo>
                      <a:pt x="1487" y="123"/>
                      <a:pt x="1492" y="122"/>
                      <a:pt x="1498" y="127"/>
                    </a:cubicBezTo>
                    <a:cubicBezTo>
                      <a:pt x="1496" y="127"/>
                      <a:pt x="1495" y="128"/>
                      <a:pt x="1495" y="129"/>
                    </a:cubicBezTo>
                    <a:cubicBezTo>
                      <a:pt x="1488" y="125"/>
                      <a:pt x="1482" y="128"/>
                      <a:pt x="1481" y="136"/>
                    </a:cubicBezTo>
                    <a:cubicBezTo>
                      <a:pt x="1480" y="139"/>
                      <a:pt x="1479" y="142"/>
                      <a:pt x="1479" y="145"/>
                    </a:cubicBezTo>
                    <a:cubicBezTo>
                      <a:pt x="1486" y="177"/>
                      <a:pt x="1486" y="209"/>
                      <a:pt x="1479" y="240"/>
                    </a:cubicBezTo>
                    <a:cubicBezTo>
                      <a:pt x="1486" y="215"/>
                      <a:pt x="1498" y="187"/>
                      <a:pt x="1521" y="174"/>
                    </a:cubicBezTo>
                    <a:cubicBezTo>
                      <a:pt x="1533" y="168"/>
                      <a:pt x="1544" y="167"/>
                      <a:pt x="1557" y="172"/>
                    </a:cubicBezTo>
                    <a:cubicBezTo>
                      <a:pt x="1568" y="176"/>
                      <a:pt x="1576" y="182"/>
                      <a:pt x="1582" y="191"/>
                    </a:cubicBezTo>
                    <a:cubicBezTo>
                      <a:pt x="1595" y="213"/>
                      <a:pt x="1588" y="241"/>
                      <a:pt x="1567" y="255"/>
                    </a:cubicBezTo>
                    <a:cubicBezTo>
                      <a:pt x="1548" y="266"/>
                      <a:pt x="1520" y="265"/>
                      <a:pt x="1511" y="242"/>
                    </a:cubicBezTo>
                    <a:cubicBezTo>
                      <a:pt x="1507" y="232"/>
                      <a:pt x="1508" y="221"/>
                      <a:pt x="1517" y="214"/>
                    </a:cubicBezTo>
                    <a:cubicBezTo>
                      <a:pt x="1520" y="212"/>
                      <a:pt x="1523" y="211"/>
                      <a:pt x="1526" y="211"/>
                    </a:cubicBezTo>
                    <a:cubicBezTo>
                      <a:pt x="1526" y="211"/>
                      <a:pt x="1526" y="211"/>
                      <a:pt x="1526" y="211"/>
                    </a:cubicBezTo>
                    <a:cubicBezTo>
                      <a:pt x="1535" y="210"/>
                      <a:pt x="1543" y="217"/>
                      <a:pt x="1543" y="226"/>
                    </a:cubicBezTo>
                    <a:cubicBezTo>
                      <a:pt x="1544" y="235"/>
                      <a:pt x="1537" y="243"/>
                      <a:pt x="1528" y="244"/>
                    </a:cubicBezTo>
                    <a:cubicBezTo>
                      <a:pt x="1519" y="244"/>
                      <a:pt x="1511" y="237"/>
                      <a:pt x="1511" y="228"/>
                    </a:cubicBezTo>
                    <a:cubicBezTo>
                      <a:pt x="1510" y="224"/>
                      <a:pt x="1512" y="221"/>
                      <a:pt x="1514" y="218"/>
                    </a:cubicBezTo>
                    <a:cubicBezTo>
                      <a:pt x="1514" y="218"/>
                      <a:pt x="1514" y="218"/>
                      <a:pt x="1514" y="218"/>
                    </a:cubicBezTo>
                    <a:cubicBezTo>
                      <a:pt x="1508" y="225"/>
                      <a:pt x="1508" y="234"/>
                      <a:pt x="1512" y="242"/>
                    </a:cubicBezTo>
                    <a:cubicBezTo>
                      <a:pt x="1523" y="263"/>
                      <a:pt x="1548" y="263"/>
                      <a:pt x="1566" y="252"/>
                    </a:cubicBezTo>
                    <a:cubicBezTo>
                      <a:pt x="1586" y="240"/>
                      <a:pt x="1592" y="213"/>
                      <a:pt x="1580" y="193"/>
                    </a:cubicBezTo>
                    <a:cubicBezTo>
                      <a:pt x="1577" y="189"/>
                      <a:pt x="1575" y="186"/>
                      <a:pt x="1572" y="184"/>
                    </a:cubicBezTo>
                    <a:cubicBezTo>
                      <a:pt x="1573" y="186"/>
                      <a:pt x="1574" y="188"/>
                      <a:pt x="1575" y="191"/>
                    </a:cubicBezTo>
                    <a:cubicBezTo>
                      <a:pt x="1578" y="199"/>
                      <a:pt x="1575" y="208"/>
                      <a:pt x="1569" y="213"/>
                    </a:cubicBezTo>
                    <a:cubicBezTo>
                      <a:pt x="1562" y="217"/>
                      <a:pt x="1553" y="217"/>
                      <a:pt x="1548" y="209"/>
                    </a:cubicBezTo>
                    <a:cubicBezTo>
                      <a:pt x="1545" y="204"/>
                      <a:pt x="1546" y="199"/>
                      <a:pt x="1549" y="195"/>
                    </a:cubicBezTo>
                    <a:cubicBezTo>
                      <a:pt x="1556" y="188"/>
                      <a:pt x="1565" y="195"/>
                      <a:pt x="1564" y="201"/>
                    </a:cubicBezTo>
                    <a:cubicBezTo>
                      <a:pt x="1563" y="198"/>
                      <a:pt x="1560" y="195"/>
                      <a:pt x="1557" y="196"/>
                    </a:cubicBezTo>
                    <a:cubicBezTo>
                      <a:pt x="1553" y="196"/>
                      <a:pt x="1550" y="200"/>
                      <a:pt x="1551" y="204"/>
                    </a:cubicBezTo>
                    <a:cubicBezTo>
                      <a:pt x="1551" y="208"/>
                      <a:pt x="1554" y="211"/>
                      <a:pt x="1558" y="211"/>
                    </a:cubicBezTo>
                    <a:cubicBezTo>
                      <a:pt x="1564" y="212"/>
                      <a:pt x="1570" y="207"/>
                      <a:pt x="1572" y="202"/>
                    </a:cubicBezTo>
                    <a:cubicBezTo>
                      <a:pt x="1576" y="190"/>
                      <a:pt x="1567" y="178"/>
                      <a:pt x="1556" y="174"/>
                    </a:cubicBezTo>
                    <a:cubicBezTo>
                      <a:pt x="1544" y="171"/>
                      <a:pt x="1534" y="172"/>
                      <a:pt x="1523" y="177"/>
                    </a:cubicBezTo>
                    <a:cubicBezTo>
                      <a:pt x="1490" y="195"/>
                      <a:pt x="1481" y="249"/>
                      <a:pt x="1464" y="286"/>
                    </a:cubicBezTo>
                    <a:cubicBezTo>
                      <a:pt x="1470" y="280"/>
                      <a:pt x="1477" y="277"/>
                      <a:pt x="1486" y="274"/>
                    </a:cubicBezTo>
                    <a:cubicBezTo>
                      <a:pt x="1490" y="273"/>
                      <a:pt x="1494" y="272"/>
                      <a:pt x="1498" y="272"/>
                    </a:cubicBezTo>
                    <a:cubicBezTo>
                      <a:pt x="1497" y="273"/>
                      <a:pt x="1497" y="274"/>
                      <a:pt x="1498" y="275"/>
                    </a:cubicBezTo>
                    <a:cubicBezTo>
                      <a:pt x="1488" y="276"/>
                      <a:pt x="1479" y="280"/>
                      <a:pt x="1471" y="285"/>
                    </a:cubicBezTo>
                    <a:cubicBezTo>
                      <a:pt x="1465" y="289"/>
                      <a:pt x="1461" y="293"/>
                      <a:pt x="1458" y="298"/>
                    </a:cubicBezTo>
                    <a:cubicBezTo>
                      <a:pt x="1463" y="293"/>
                      <a:pt x="1471" y="291"/>
                      <a:pt x="1476" y="292"/>
                    </a:cubicBezTo>
                    <a:cubicBezTo>
                      <a:pt x="1481" y="292"/>
                      <a:pt x="1486" y="295"/>
                      <a:pt x="1489" y="298"/>
                    </a:cubicBezTo>
                    <a:cubicBezTo>
                      <a:pt x="1494" y="305"/>
                      <a:pt x="1494" y="314"/>
                      <a:pt x="1486" y="320"/>
                    </a:cubicBezTo>
                    <a:cubicBezTo>
                      <a:pt x="1481" y="323"/>
                      <a:pt x="1476" y="322"/>
                      <a:pt x="1472" y="319"/>
                    </a:cubicBezTo>
                    <a:cubicBezTo>
                      <a:pt x="1465" y="312"/>
                      <a:pt x="1471" y="303"/>
                      <a:pt x="1477" y="304"/>
                    </a:cubicBezTo>
                    <a:cubicBezTo>
                      <a:pt x="1474" y="305"/>
                      <a:pt x="1472" y="308"/>
                      <a:pt x="1472" y="311"/>
                    </a:cubicBezTo>
                    <a:cubicBezTo>
                      <a:pt x="1473" y="315"/>
                      <a:pt x="1477" y="318"/>
                      <a:pt x="1481" y="317"/>
                    </a:cubicBezTo>
                    <a:cubicBezTo>
                      <a:pt x="1485" y="316"/>
                      <a:pt x="1487" y="313"/>
                      <a:pt x="1488" y="309"/>
                    </a:cubicBezTo>
                    <a:cubicBezTo>
                      <a:pt x="1489" y="303"/>
                      <a:pt x="1483" y="298"/>
                      <a:pt x="1478" y="296"/>
                    </a:cubicBezTo>
                    <a:cubicBezTo>
                      <a:pt x="1473" y="294"/>
                      <a:pt x="1468" y="295"/>
                      <a:pt x="1463" y="298"/>
                    </a:cubicBezTo>
                    <a:cubicBezTo>
                      <a:pt x="1456" y="301"/>
                      <a:pt x="1454" y="307"/>
                      <a:pt x="1450" y="314"/>
                    </a:cubicBezTo>
                    <a:cubicBezTo>
                      <a:pt x="1438" y="334"/>
                      <a:pt x="1424" y="354"/>
                      <a:pt x="1407" y="372"/>
                    </a:cubicBezTo>
                    <a:cubicBezTo>
                      <a:pt x="1404" y="375"/>
                      <a:pt x="1387" y="392"/>
                      <a:pt x="1373" y="403"/>
                    </a:cubicBezTo>
                    <a:cubicBezTo>
                      <a:pt x="1394" y="396"/>
                      <a:pt x="1415" y="394"/>
                      <a:pt x="1437" y="399"/>
                    </a:cubicBezTo>
                    <a:cubicBezTo>
                      <a:pt x="1444" y="400"/>
                      <a:pt x="1449" y="402"/>
                      <a:pt x="1455" y="404"/>
                    </a:cubicBezTo>
                    <a:cubicBezTo>
                      <a:pt x="1464" y="407"/>
                      <a:pt x="1480" y="413"/>
                      <a:pt x="1486" y="403"/>
                    </a:cubicBezTo>
                    <a:cubicBezTo>
                      <a:pt x="1489" y="398"/>
                      <a:pt x="1489" y="392"/>
                      <a:pt x="1485" y="389"/>
                    </a:cubicBezTo>
                    <a:cubicBezTo>
                      <a:pt x="1483" y="387"/>
                      <a:pt x="1480" y="387"/>
                      <a:pt x="1477" y="388"/>
                    </a:cubicBezTo>
                    <a:cubicBezTo>
                      <a:pt x="1474" y="390"/>
                      <a:pt x="1473" y="394"/>
                      <a:pt x="1475" y="396"/>
                    </a:cubicBezTo>
                    <a:cubicBezTo>
                      <a:pt x="1476" y="398"/>
                      <a:pt x="1479" y="399"/>
                      <a:pt x="1481" y="398"/>
                    </a:cubicBezTo>
                    <a:cubicBezTo>
                      <a:pt x="1479" y="402"/>
                      <a:pt x="1470" y="400"/>
                      <a:pt x="1471" y="392"/>
                    </a:cubicBezTo>
                    <a:cubicBezTo>
                      <a:pt x="1471" y="388"/>
                      <a:pt x="1474" y="385"/>
                      <a:pt x="1478" y="384"/>
                    </a:cubicBezTo>
                    <a:cubicBezTo>
                      <a:pt x="1486" y="383"/>
                      <a:pt x="1491" y="388"/>
                      <a:pt x="1492" y="395"/>
                    </a:cubicBezTo>
                    <a:cubicBezTo>
                      <a:pt x="1492" y="401"/>
                      <a:pt x="1488" y="408"/>
                      <a:pt x="1481" y="410"/>
                    </a:cubicBezTo>
                    <a:cubicBezTo>
                      <a:pt x="1479" y="411"/>
                      <a:pt x="1476" y="412"/>
                      <a:pt x="1473" y="412"/>
                    </a:cubicBezTo>
                    <a:cubicBezTo>
                      <a:pt x="1484" y="417"/>
                      <a:pt x="1493" y="422"/>
                      <a:pt x="1500" y="428"/>
                    </a:cubicBezTo>
                    <a:cubicBezTo>
                      <a:pt x="1515" y="438"/>
                      <a:pt x="1531" y="462"/>
                      <a:pt x="1545" y="466"/>
                    </a:cubicBezTo>
                    <a:cubicBezTo>
                      <a:pt x="1548" y="467"/>
                      <a:pt x="1551" y="467"/>
                      <a:pt x="1554" y="467"/>
                    </a:cubicBezTo>
                    <a:cubicBezTo>
                      <a:pt x="1560" y="466"/>
                      <a:pt x="1566" y="463"/>
                      <a:pt x="1570" y="459"/>
                    </a:cubicBezTo>
                    <a:cubicBezTo>
                      <a:pt x="1575" y="454"/>
                      <a:pt x="1577" y="448"/>
                      <a:pt x="1577" y="441"/>
                    </a:cubicBezTo>
                    <a:cubicBezTo>
                      <a:pt x="1576" y="433"/>
                      <a:pt x="1573" y="426"/>
                      <a:pt x="1567" y="420"/>
                    </a:cubicBezTo>
                    <a:cubicBezTo>
                      <a:pt x="1562" y="414"/>
                      <a:pt x="1555" y="412"/>
                      <a:pt x="1548" y="411"/>
                    </a:cubicBezTo>
                    <a:cubicBezTo>
                      <a:pt x="1540" y="411"/>
                      <a:pt x="1533" y="414"/>
                      <a:pt x="1528" y="421"/>
                    </a:cubicBezTo>
                    <a:cubicBezTo>
                      <a:pt x="1526" y="426"/>
                      <a:pt x="1526" y="432"/>
                      <a:pt x="1528" y="437"/>
                    </a:cubicBezTo>
                    <a:cubicBezTo>
                      <a:pt x="1528" y="436"/>
                      <a:pt x="1528" y="436"/>
                      <a:pt x="1527" y="436"/>
                    </a:cubicBezTo>
                    <a:cubicBezTo>
                      <a:pt x="1525" y="426"/>
                      <a:pt x="1536" y="421"/>
                      <a:pt x="1539" y="430"/>
                    </a:cubicBezTo>
                    <a:cubicBezTo>
                      <a:pt x="1540" y="434"/>
                      <a:pt x="1536" y="442"/>
                      <a:pt x="1546" y="447"/>
                    </a:cubicBezTo>
                    <a:cubicBezTo>
                      <a:pt x="1542" y="447"/>
                      <a:pt x="1538" y="446"/>
                      <a:pt x="1535" y="444"/>
                    </a:cubicBezTo>
                    <a:cubicBezTo>
                      <a:pt x="1534" y="444"/>
                      <a:pt x="1532" y="443"/>
                      <a:pt x="1531" y="442"/>
                    </a:cubicBezTo>
                    <a:cubicBezTo>
                      <a:pt x="1525" y="436"/>
                      <a:pt x="1524" y="428"/>
                      <a:pt x="1528" y="421"/>
                    </a:cubicBezTo>
                    <a:cubicBezTo>
                      <a:pt x="1532" y="413"/>
                      <a:pt x="1539" y="410"/>
                      <a:pt x="1548" y="410"/>
                    </a:cubicBezTo>
                    <a:cubicBezTo>
                      <a:pt x="1556" y="410"/>
                      <a:pt x="1563" y="413"/>
                      <a:pt x="1569" y="419"/>
                    </a:cubicBezTo>
                    <a:cubicBezTo>
                      <a:pt x="1575" y="425"/>
                      <a:pt x="1578" y="433"/>
                      <a:pt x="1579" y="441"/>
                    </a:cubicBezTo>
                    <a:cubicBezTo>
                      <a:pt x="1579" y="449"/>
                      <a:pt x="1577" y="456"/>
                      <a:pt x="1571" y="462"/>
                    </a:cubicBezTo>
                    <a:cubicBezTo>
                      <a:pt x="1567" y="466"/>
                      <a:pt x="1561" y="469"/>
                      <a:pt x="1555" y="470"/>
                    </a:cubicBezTo>
                    <a:cubicBezTo>
                      <a:pt x="1551" y="470"/>
                      <a:pt x="1548" y="470"/>
                      <a:pt x="1544" y="469"/>
                    </a:cubicBezTo>
                    <a:cubicBezTo>
                      <a:pt x="1544" y="469"/>
                      <a:pt x="1543" y="469"/>
                      <a:pt x="1543" y="469"/>
                    </a:cubicBezTo>
                    <a:cubicBezTo>
                      <a:pt x="1544" y="470"/>
                      <a:pt x="1544" y="470"/>
                      <a:pt x="1544" y="470"/>
                    </a:cubicBezTo>
                    <a:cubicBezTo>
                      <a:pt x="1544" y="471"/>
                      <a:pt x="1544" y="471"/>
                      <a:pt x="1544" y="471"/>
                    </a:cubicBezTo>
                    <a:cubicBezTo>
                      <a:pt x="1548" y="475"/>
                      <a:pt x="1551" y="479"/>
                      <a:pt x="1554" y="484"/>
                    </a:cubicBezTo>
                    <a:cubicBezTo>
                      <a:pt x="1561" y="496"/>
                      <a:pt x="1566" y="513"/>
                      <a:pt x="1560" y="527"/>
                    </a:cubicBezTo>
                    <a:cubicBezTo>
                      <a:pt x="1557" y="532"/>
                      <a:pt x="1552" y="536"/>
                      <a:pt x="1546" y="538"/>
                    </a:cubicBezTo>
                    <a:cubicBezTo>
                      <a:pt x="1544" y="539"/>
                      <a:pt x="1544" y="539"/>
                      <a:pt x="1544" y="539"/>
                    </a:cubicBezTo>
                    <a:cubicBezTo>
                      <a:pt x="1537" y="541"/>
                      <a:pt x="1531" y="540"/>
                      <a:pt x="1524" y="537"/>
                    </a:cubicBezTo>
                    <a:cubicBezTo>
                      <a:pt x="1518" y="534"/>
                      <a:pt x="1513" y="530"/>
                      <a:pt x="1510" y="523"/>
                    </a:cubicBezTo>
                    <a:cubicBezTo>
                      <a:pt x="1507" y="516"/>
                      <a:pt x="1508" y="509"/>
                      <a:pt x="1512" y="503"/>
                    </a:cubicBezTo>
                    <a:cubicBezTo>
                      <a:pt x="1515" y="499"/>
                      <a:pt x="1519" y="497"/>
                      <a:pt x="1524" y="496"/>
                    </a:cubicBezTo>
                    <a:cubicBezTo>
                      <a:pt x="1529" y="496"/>
                      <a:pt x="1534" y="498"/>
                      <a:pt x="1538" y="503"/>
                    </a:cubicBezTo>
                    <a:cubicBezTo>
                      <a:pt x="1540" y="505"/>
                      <a:pt x="1541" y="507"/>
                      <a:pt x="1541" y="510"/>
                    </a:cubicBezTo>
                    <a:cubicBezTo>
                      <a:pt x="1540" y="507"/>
                      <a:pt x="1540" y="505"/>
                      <a:pt x="1538" y="503"/>
                    </a:cubicBezTo>
                    <a:cubicBezTo>
                      <a:pt x="1534" y="498"/>
                      <a:pt x="1529" y="497"/>
                      <a:pt x="1524" y="497"/>
                    </a:cubicBezTo>
                    <a:cubicBezTo>
                      <a:pt x="1519" y="497"/>
                      <a:pt x="1515" y="499"/>
                      <a:pt x="1513" y="504"/>
                    </a:cubicBezTo>
                    <a:cubicBezTo>
                      <a:pt x="1509" y="510"/>
                      <a:pt x="1509" y="516"/>
                      <a:pt x="1511" y="523"/>
                    </a:cubicBezTo>
                    <a:cubicBezTo>
                      <a:pt x="1514" y="529"/>
                      <a:pt x="1519" y="533"/>
                      <a:pt x="1525" y="536"/>
                    </a:cubicBezTo>
                    <a:cubicBezTo>
                      <a:pt x="1532" y="538"/>
                      <a:pt x="1538" y="538"/>
                      <a:pt x="1545" y="536"/>
                    </a:cubicBezTo>
                    <a:cubicBezTo>
                      <a:pt x="1551" y="534"/>
                      <a:pt x="1554" y="530"/>
                      <a:pt x="1557" y="525"/>
                    </a:cubicBezTo>
                    <a:cubicBezTo>
                      <a:pt x="1563" y="513"/>
                      <a:pt x="1556" y="494"/>
                      <a:pt x="1549" y="484"/>
                    </a:cubicBezTo>
                    <a:cubicBezTo>
                      <a:pt x="1545" y="478"/>
                      <a:pt x="1540" y="472"/>
                      <a:pt x="1535" y="467"/>
                    </a:cubicBezTo>
                    <a:cubicBezTo>
                      <a:pt x="1535" y="468"/>
                      <a:pt x="1535" y="469"/>
                      <a:pt x="1536" y="470"/>
                    </a:cubicBezTo>
                    <a:cubicBezTo>
                      <a:pt x="1537" y="477"/>
                      <a:pt x="1534" y="484"/>
                      <a:pt x="1528" y="487"/>
                    </a:cubicBezTo>
                    <a:cubicBezTo>
                      <a:pt x="1522" y="490"/>
                      <a:pt x="1515" y="489"/>
                      <a:pt x="1512" y="482"/>
                    </a:cubicBezTo>
                    <a:cubicBezTo>
                      <a:pt x="1510" y="478"/>
                      <a:pt x="1511" y="473"/>
                      <a:pt x="1514" y="471"/>
                    </a:cubicBezTo>
                    <a:cubicBezTo>
                      <a:pt x="1521" y="466"/>
                      <a:pt x="1527" y="473"/>
                      <a:pt x="1525" y="477"/>
                    </a:cubicBezTo>
                    <a:cubicBezTo>
                      <a:pt x="1525" y="474"/>
                      <a:pt x="1523" y="472"/>
                      <a:pt x="1520" y="472"/>
                    </a:cubicBezTo>
                    <a:cubicBezTo>
                      <a:pt x="1517" y="472"/>
                      <a:pt x="1514" y="475"/>
                      <a:pt x="1515" y="479"/>
                    </a:cubicBezTo>
                    <a:cubicBezTo>
                      <a:pt x="1515" y="481"/>
                      <a:pt x="1517" y="484"/>
                      <a:pt x="1520" y="485"/>
                    </a:cubicBezTo>
                    <a:cubicBezTo>
                      <a:pt x="1525" y="486"/>
                      <a:pt x="1530" y="483"/>
                      <a:pt x="1532" y="479"/>
                    </a:cubicBezTo>
                    <a:cubicBezTo>
                      <a:pt x="1533" y="475"/>
                      <a:pt x="1533" y="471"/>
                      <a:pt x="1532" y="467"/>
                    </a:cubicBezTo>
                    <a:cubicBezTo>
                      <a:pt x="1528" y="453"/>
                      <a:pt x="1496" y="427"/>
                      <a:pt x="1483" y="421"/>
                    </a:cubicBezTo>
                    <a:cubicBezTo>
                      <a:pt x="1493" y="431"/>
                      <a:pt x="1501" y="444"/>
                      <a:pt x="1505" y="459"/>
                    </a:cubicBezTo>
                    <a:cubicBezTo>
                      <a:pt x="1513" y="494"/>
                      <a:pt x="1497" y="540"/>
                      <a:pt x="1458" y="545"/>
                    </a:cubicBezTo>
                    <a:cubicBezTo>
                      <a:pt x="1445" y="546"/>
                      <a:pt x="1432" y="541"/>
                      <a:pt x="1427" y="528"/>
                    </a:cubicBezTo>
                    <a:cubicBezTo>
                      <a:pt x="1423" y="519"/>
                      <a:pt x="1426" y="508"/>
                      <a:pt x="1435" y="503"/>
                    </a:cubicBezTo>
                    <a:cubicBezTo>
                      <a:pt x="1444" y="498"/>
                      <a:pt x="1454" y="499"/>
                      <a:pt x="1461" y="506"/>
                    </a:cubicBezTo>
                    <a:cubicBezTo>
                      <a:pt x="1465" y="510"/>
                      <a:pt x="1467" y="516"/>
                      <a:pt x="1466" y="522"/>
                    </a:cubicBezTo>
                    <a:cubicBezTo>
                      <a:pt x="1465" y="524"/>
                      <a:pt x="1465" y="526"/>
                      <a:pt x="1464" y="528"/>
                    </a:cubicBezTo>
                    <a:cubicBezTo>
                      <a:pt x="1461" y="532"/>
                      <a:pt x="1456" y="535"/>
                      <a:pt x="1451" y="536"/>
                    </a:cubicBezTo>
                    <a:cubicBezTo>
                      <a:pt x="1442" y="536"/>
                      <a:pt x="1435" y="529"/>
                      <a:pt x="1434" y="521"/>
                    </a:cubicBezTo>
                    <a:cubicBezTo>
                      <a:pt x="1434" y="512"/>
                      <a:pt x="1441" y="504"/>
                      <a:pt x="1449" y="504"/>
                    </a:cubicBezTo>
                    <a:cubicBezTo>
                      <a:pt x="1454" y="504"/>
                      <a:pt x="1458" y="506"/>
                      <a:pt x="1461" y="509"/>
                    </a:cubicBezTo>
                    <a:cubicBezTo>
                      <a:pt x="1461" y="508"/>
                      <a:pt x="1460" y="508"/>
                      <a:pt x="1460" y="507"/>
                    </a:cubicBezTo>
                    <a:cubicBezTo>
                      <a:pt x="1453" y="501"/>
                      <a:pt x="1444" y="500"/>
                      <a:pt x="1436" y="505"/>
                    </a:cubicBezTo>
                    <a:cubicBezTo>
                      <a:pt x="1429" y="510"/>
                      <a:pt x="1427" y="519"/>
                      <a:pt x="1430" y="527"/>
                    </a:cubicBezTo>
                    <a:cubicBezTo>
                      <a:pt x="1434" y="538"/>
                      <a:pt x="1447" y="542"/>
                      <a:pt x="1457" y="541"/>
                    </a:cubicBezTo>
                    <a:cubicBezTo>
                      <a:pt x="1493" y="535"/>
                      <a:pt x="1507" y="492"/>
                      <a:pt x="1500" y="460"/>
                    </a:cubicBezTo>
                    <a:cubicBezTo>
                      <a:pt x="1491" y="429"/>
                      <a:pt x="1467" y="411"/>
                      <a:pt x="1436" y="404"/>
                    </a:cubicBezTo>
                    <a:cubicBezTo>
                      <a:pt x="1372" y="392"/>
                      <a:pt x="1321" y="434"/>
                      <a:pt x="1290" y="485"/>
                    </a:cubicBezTo>
                    <a:cubicBezTo>
                      <a:pt x="1278" y="503"/>
                      <a:pt x="1271" y="519"/>
                      <a:pt x="1266" y="541"/>
                    </a:cubicBezTo>
                    <a:cubicBezTo>
                      <a:pt x="1262" y="562"/>
                      <a:pt x="1263" y="586"/>
                      <a:pt x="1273" y="602"/>
                    </a:cubicBezTo>
                    <a:cubicBezTo>
                      <a:pt x="1273" y="602"/>
                      <a:pt x="1273" y="602"/>
                      <a:pt x="1273" y="602"/>
                    </a:cubicBezTo>
                    <a:cubicBezTo>
                      <a:pt x="1267" y="591"/>
                      <a:pt x="1267" y="575"/>
                      <a:pt x="1269" y="563"/>
                    </a:cubicBezTo>
                    <a:cubicBezTo>
                      <a:pt x="1274" y="540"/>
                      <a:pt x="1296" y="512"/>
                      <a:pt x="1319" y="503"/>
                    </a:cubicBezTo>
                    <a:cubicBezTo>
                      <a:pt x="1319" y="505"/>
                      <a:pt x="1320" y="507"/>
                      <a:pt x="1321" y="507"/>
                    </a:cubicBezTo>
                    <a:cubicBezTo>
                      <a:pt x="1299" y="516"/>
                      <a:pt x="1279" y="541"/>
                      <a:pt x="1273" y="564"/>
                    </a:cubicBezTo>
                    <a:cubicBezTo>
                      <a:pt x="1269" y="580"/>
                      <a:pt x="1271" y="602"/>
                      <a:pt x="1284" y="612"/>
                    </a:cubicBezTo>
                    <a:cubicBezTo>
                      <a:pt x="1288" y="615"/>
                      <a:pt x="1292" y="616"/>
                      <a:pt x="1297" y="617"/>
                    </a:cubicBezTo>
                    <a:cubicBezTo>
                      <a:pt x="1302" y="617"/>
                      <a:pt x="1306" y="615"/>
                      <a:pt x="1310" y="612"/>
                    </a:cubicBezTo>
                    <a:cubicBezTo>
                      <a:pt x="1313" y="609"/>
                      <a:pt x="1315" y="605"/>
                      <a:pt x="1315" y="601"/>
                    </a:cubicBezTo>
                    <a:cubicBezTo>
                      <a:pt x="1316" y="596"/>
                      <a:pt x="1314" y="593"/>
                      <a:pt x="1311" y="590"/>
                    </a:cubicBezTo>
                    <a:cubicBezTo>
                      <a:pt x="1308" y="587"/>
                      <a:pt x="1304" y="586"/>
                      <a:pt x="1300" y="587"/>
                    </a:cubicBezTo>
                    <a:cubicBezTo>
                      <a:pt x="1299" y="588"/>
                      <a:pt x="1297" y="589"/>
                      <a:pt x="1296" y="590"/>
                    </a:cubicBezTo>
                    <a:cubicBezTo>
                      <a:pt x="1295" y="592"/>
                      <a:pt x="1295" y="593"/>
                      <a:pt x="1295" y="595"/>
                    </a:cubicBezTo>
                    <a:cubicBezTo>
                      <a:pt x="1295" y="596"/>
                      <a:pt x="1296" y="598"/>
                      <a:pt x="1297" y="598"/>
                    </a:cubicBezTo>
                    <a:cubicBezTo>
                      <a:pt x="1298" y="599"/>
                      <a:pt x="1299" y="600"/>
                      <a:pt x="1300" y="599"/>
                    </a:cubicBezTo>
                    <a:cubicBezTo>
                      <a:pt x="1299" y="600"/>
                      <a:pt x="1298" y="599"/>
                      <a:pt x="1297" y="599"/>
                    </a:cubicBezTo>
                    <a:cubicBezTo>
                      <a:pt x="1296" y="598"/>
                      <a:pt x="1295" y="596"/>
                      <a:pt x="1295" y="595"/>
                    </a:cubicBezTo>
                    <a:cubicBezTo>
                      <a:pt x="1295" y="593"/>
                      <a:pt x="1295" y="592"/>
                      <a:pt x="1296" y="590"/>
                    </a:cubicBezTo>
                    <a:cubicBezTo>
                      <a:pt x="1297" y="588"/>
                      <a:pt x="1298" y="587"/>
                      <a:pt x="1300" y="587"/>
                    </a:cubicBezTo>
                    <a:cubicBezTo>
                      <a:pt x="1304" y="585"/>
                      <a:pt x="1308" y="586"/>
                      <a:pt x="1311" y="589"/>
                    </a:cubicBezTo>
                    <a:cubicBezTo>
                      <a:pt x="1315" y="592"/>
                      <a:pt x="1317" y="596"/>
                      <a:pt x="1317" y="601"/>
                    </a:cubicBezTo>
                    <a:cubicBezTo>
                      <a:pt x="1316" y="606"/>
                      <a:pt x="1315" y="610"/>
                      <a:pt x="1311" y="613"/>
                    </a:cubicBezTo>
                    <a:cubicBezTo>
                      <a:pt x="1307" y="617"/>
                      <a:pt x="1302" y="618"/>
                      <a:pt x="1297" y="618"/>
                    </a:cubicBezTo>
                    <a:cubicBezTo>
                      <a:pt x="1294" y="618"/>
                      <a:pt x="1291" y="618"/>
                      <a:pt x="1288" y="617"/>
                    </a:cubicBezTo>
                    <a:cubicBezTo>
                      <a:pt x="1290" y="618"/>
                      <a:pt x="1292" y="619"/>
                      <a:pt x="1294" y="620"/>
                    </a:cubicBezTo>
                    <a:cubicBezTo>
                      <a:pt x="1307" y="625"/>
                      <a:pt x="1319" y="624"/>
                      <a:pt x="1332" y="622"/>
                    </a:cubicBezTo>
                    <a:cubicBezTo>
                      <a:pt x="1348" y="618"/>
                      <a:pt x="1359" y="612"/>
                      <a:pt x="1372" y="602"/>
                    </a:cubicBezTo>
                    <a:cubicBezTo>
                      <a:pt x="1395" y="584"/>
                      <a:pt x="1419" y="557"/>
                      <a:pt x="1450" y="557"/>
                    </a:cubicBezTo>
                    <a:cubicBezTo>
                      <a:pt x="1455" y="557"/>
                      <a:pt x="1460" y="558"/>
                      <a:pt x="1465" y="559"/>
                    </a:cubicBezTo>
                    <a:cubicBezTo>
                      <a:pt x="1469" y="560"/>
                      <a:pt x="1475" y="563"/>
                      <a:pt x="1480" y="565"/>
                    </a:cubicBezTo>
                    <a:cubicBezTo>
                      <a:pt x="1493" y="568"/>
                      <a:pt x="1501" y="560"/>
                      <a:pt x="1501" y="552"/>
                    </a:cubicBezTo>
                    <a:cubicBezTo>
                      <a:pt x="1501" y="549"/>
                      <a:pt x="1499" y="546"/>
                      <a:pt x="1497" y="544"/>
                    </a:cubicBezTo>
                    <a:cubicBezTo>
                      <a:pt x="1495" y="542"/>
                      <a:pt x="1491" y="542"/>
                      <a:pt x="1489" y="543"/>
                    </a:cubicBezTo>
                    <a:cubicBezTo>
                      <a:pt x="1486" y="545"/>
                      <a:pt x="1485" y="549"/>
                      <a:pt x="1487" y="552"/>
                    </a:cubicBezTo>
                    <a:cubicBezTo>
                      <a:pt x="1489" y="554"/>
                      <a:pt x="1492" y="554"/>
                      <a:pt x="1494" y="553"/>
                    </a:cubicBezTo>
                    <a:cubicBezTo>
                      <a:pt x="1492" y="555"/>
                      <a:pt x="1488" y="555"/>
                      <a:pt x="1486" y="553"/>
                    </a:cubicBezTo>
                    <a:cubicBezTo>
                      <a:pt x="1485" y="552"/>
                      <a:pt x="1483" y="549"/>
                      <a:pt x="1484" y="547"/>
                    </a:cubicBezTo>
                    <a:cubicBezTo>
                      <a:pt x="1486" y="539"/>
                      <a:pt x="1496" y="538"/>
                      <a:pt x="1501" y="543"/>
                    </a:cubicBezTo>
                    <a:cubicBezTo>
                      <a:pt x="1504" y="547"/>
                      <a:pt x="1505" y="552"/>
                      <a:pt x="1503" y="557"/>
                    </a:cubicBezTo>
                    <a:cubicBezTo>
                      <a:pt x="1501" y="564"/>
                      <a:pt x="1494" y="568"/>
                      <a:pt x="1484" y="567"/>
                    </a:cubicBezTo>
                    <a:cubicBezTo>
                      <a:pt x="1487" y="568"/>
                      <a:pt x="1490" y="570"/>
                      <a:pt x="1492" y="571"/>
                    </a:cubicBezTo>
                    <a:cubicBezTo>
                      <a:pt x="1497" y="572"/>
                      <a:pt x="1504" y="571"/>
                      <a:pt x="1508" y="567"/>
                    </a:cubicBezTo>
                    <a:cubicBezTo>
                      <a:pt x="1516" y="561"/>
                      <a:pt x="1515" y="550"/>
                      <a:pt x="1509" y="542"/>
                    </a:cubicBezTo>
                    <a:cubicBezTo>
                      <a:pt x="1505" y="537"/>
                      <a:pt x="1501" y="533"/>
                      <a:pt x="1500" y="525"/>
                    </a:cubicBezTo>
                    <a:cubicBezTo>
                      <a:pt x="1500" y="518"/>
                      <a:pt x="1502" y="512"/>
                      <a:pt x="1508" y="508"/>
                    </a:cubicBezTo>
                    <a:cubicBezTo>
                      <a:pt x="1500" y="526"/>
                      <a:pt x="1514" y="530"/>
                      <a:pt x="1520" y="542"/>
                    </a:cubicBezTo>
                    <a:cubicBezTo>
                      <a:pt x="1523" y="550"/>
                      <a:pt x="1524" y="558"/>
                      <a:pt x="1520" y="565"/>
                    </a:cubicBezTo>
                    <a:cubicBezTo>
                      <a:pt x="1515" y="571"/>
                      <a:pt x="1505" y="577"/>
                      <a:pt x="1495" y="573"/>
                    </a:cubicBezTo>
                    <a:cubicBezTo>
                      <a:pt x="1496" y="573"/>
                      <a:pt x="1497" y="574"/>
                      <a:pt x="1497" y="574"/>
                    </a:cubicBezTo>
                    <a:cubicBezTo>
                      <a:pt x="1511" y="584"/>
                      <a:pt x="1517" y="596"/>
                      <a:pt x="1516" y="613"/>
                    </a:cubicBezTo>
                    <a:cubicBezTo>
                      <a:pt x="1516" y="616"/>
                      <a:pt x="1515" y="619"/>
                      <a:pt x="1514" y="622"/>
                    </a:cubicBezTo>
                    <a:cubicBezTo>
                      <a:pt x="1513" y="622"/>
                      <a:pt x="1512" y="621"/>
                      <a:pt x="1512" y="621"/>
                    </a:cubicBezTo>
                    <a:cubicBezTo>
                      <a:pt x="1513" y="619"/>
                      <a:pt x="1513" y="616"/>
                      <a:pt x="1513" y="613"/>
                    </a:cubicBezTo>
                    <a:cubicBezTo>
                      <a:pt x="1514" y="597"/>
                      <a:pt x="1507" y="586"/>
                      <a:pt x="1494" y="577"/>
                    </a:cubicBezTo>
                    <a:cubicBezTo>
                      <a:pt x="1493" y="576"/>
                      <a:pt x="1492" y="575"/>
                      <a:pt x="1490" y="574"/>
                    </a:cubicBezTo>
                    <a:cubicBezTo>
                      <a:pt x="1494" y="578"/>
                      <a:pt x="1497" y="583"/>
                      <a:pt x="1498" y="589"/>
                    </a:cubicBezTo>
                    <a:cubicBezTo>
                      <a:pt x="1499" y="593"/>
                      <a:pt x="1499" y="596"/>
                      <a:pt x="1498" y="600"/>
                    </a:cubicBezTo>
                    <a:cubicBezTo>
                      <a:pt x="1497" y="603"/>
                      <a:pt x="1496" y="606"/>
                      <a:pt x="1494" y="609"/>
                    </a:cubicBezTo>
                    <a:cubicBezTo>
                      <a:pt x="1488" y="616"/>
                      <a:pt x="1478" y="618"/>
                      <a:pt x="1471" y="611"/>
                    </a:cubicBezTo>
                    <a:cubicBezTo>
                      <a:pt x="1468" y="609"/>
                      <a:pt x="1467" y="605"/>
                      <a:pt x="1467" y="601"/>
                    </a:cubicBezTo>
                    <a:cubicBezTo>
                      <a:pt x="1467" y="599"/>
                      <a:pt x="1467" y="598"/>
                      <a:pt x="1468" y="596"/>
                    </a:cubicBezTo>
                    <a:cubicBezTo>
                      <a:pt x="1470" y="593"/>
                      <a:pt x="1472" y="591"/>
                      <a:pt x="1475" y="590"/>
                    </a:cubicBezTo>
                    <a:cubicBezTo>
                      <a:pt x="1477" y="590"/>
                      <a:pt x="1478" y="590"/>
                      <a:pt x="1480" y="590"/>
                    </a:cubicBezTo>
                    <a:cubicBezTo>
                      <a:pt x="1480" y="590"/>
                      <a:pt x="1481" y="590"/>
                      <a:pt x="1482" y="591"/>
                    </a:cubicBezTo>
                    <a:cubicBezTo>
                      <a:pt x="1485" y="592"/>
                      <a:pt x="1486" y="594"/>
                      <a:pt x="1486" y="597"/>
                    </a:cubicBezTo>
                    <a:cubicBezTo>
                      <a:pt x="1486" y="599"/>
                      <a:pt x="1485" y="601"/>
                      <a:pt x="1484" y="601"/>
                    </a:cubicBezTo>
                    <a:cubicBezTo>
                      <a:pt x="1483" y="601"/>
                      <a:pt x="1483" y="601"/>
                      <a:pt x="1483" y="601"/>
                    </a:cubicBezTo>
                    <a:cubicBezTo>
                      <a:pt x="1484" y="601"/>
                      <a:pt x="1484" y="601"/>
                      <a:pt x="1484" y="601"/>
                    </a:cubicBezTo>
                    <a:cubicBezTo>
                      <a:pt x="1485" y="601"/>
                      <a:pt x="1486" y="599"/>
                      <a:pt x="1486" y="597"/>
                    </a:cubicBezTo>
                    <a:cubicBezTo>
                      <a:pt x="1486" y="595"/>
                      <a:pt x="1484" y="593"/>
                      <a:pt x="1482" y="592"/>
                    </a:cubicBezTo>
                    <a:cubicBezTo>
                      <a:pt x="1481" y="591"/>
                      <a:pt x="1480" y="591"/>
                      <a:pt x="1479" y="591"/>
                    </a:cubicBezTo>
                    <a:cubicBezTo>
                      <a:pt x="1478" y="591"/>
                      <a:pt x="1477" y="591"/>
                      <a:pt x="1475" y="591"/>
                    </a:cubicBezTo>
                    <a:cubicBezTo>
                      <a:pt x="1473" y="592"/>
                      <a:pt x="1471" y="594"/>
                      <a:pt x="1469" y="597"/>
                    </a:cubicBezTo>
                    <a:cubicBezTo>
                      <a:pt x="1469" y="598"/>
                      <a:pt x="1469" y="600"/>
                      <a:pt x="1469" y="601"/>
                    </a:cubicBezTo>
                    <a:cubicBezTo>
                      <a:pt x="1469" y="605"/>
                      <a:pt x="1470" y="607"/>
                      <a:pt x="1473" y="610"/>
                    </a:cubicBezTo>
                    <a:cubicBezTo>
                      <a:pt x="1478" y="615"/>
                      <a:pt x="1486" y="613"/>
                      <a:pt x="1491" y="607"/>
                    </a:cubicBezTo>
                    <a:cubicBezTo>
                      <a:pt x="1493" y="604"/>
                      <a:pt x="1494" y="602"/>
                      <a:pt x="1495" y="599"/>
                    </a:cubicBezTo>
                    <a:cubicBezTo>
                      <a:pt x="1495" y="596"/>
                      <a:pt x="1495" y="593"/>
                      <a:pt x="1494" y="590"/>
                    </a:cubicBezTo>
                    <a:cubicBezTo>
                      <a:pt x="1494" y="586"/>
                      <a:pt x="1492" y="583"/>
                      <a:pt x="1490" y="581"/>
                    </a:cubicBezTo>
                    <a:cubicBezTo>
                      <a:pt x="1488" y="576"/>
                      <a:pt x="1484" y="573"/>
                      <a:pt x="1479" y="570"/>
                    </a:cubicBezTo>
                    <a:cubicBezTo>
                      <a:pt x="1471" y="565"/>
                      <a:pt x="1460" y="562"/>
                      <a:pt x="1450" y="561"/>
                    </a:cubicBezTo>
                    <a:cubicBezTo>
                      <a:pt x="1424" y="562"/>
                      <a:pt x="1403" y="583"/>
                      <a:pt x="1383" y="599"/>
                    </a:cubicBezTo>
                    <a:cubicBezTo>
                      <a:pt x="1386" y="596"/>
                      <a:pt x="1390" y="594"/>
                      <a:pt x="1394" y="592"/>
                    </a:cubicBezTo>
                    <a:cubicBezTo>
                      <a:pt x="1407" y="586"/>
                      <a:pt x="1426" y="587"/>
                      <a:pt x="1435" y="600"/>
                    </a:cubicBezTo>
                    <a:cubicBezTo>
                      <a:pt x="1440" y="608"/>
                      <a:pt x="1441" y="618"/>
                      <a:pt x="1451" y="621"/>
                    </a:cubicBezTo>
                    <a:cubicBezTo>
                      <a:pt x="1447" y="628"/>
                      <a:pt x="1434" y="629"/>
                      <a:pt x="1425" y="621"/>
                    </a:cubicBezTo>
                    <a:cubicBezTo>
                      <a:pt x="1416" y="613"/>
                      <a:pt x="1410" y="595"/>
                      <a:pt x="1395" y="598"/>
                    </a:cubicBezTo>
                    <a:cubicBezTo>
                      <a:pt x="1387" y="599"/>
                      <a:pt x="1379" y="605"/>
                      <a:pt x="1375" y="605"/>
                    </a:cubicBezTo>
                    <a:cubicBezTo>
                      <a:pt x="1376" y="604"/>
                      <a:pt x="1376" y="604"/>
                      <a:pt x="1376" y="604"/>
                    </a:cubicBezTo>
                    <a:cubicBezTo>
                      <a:pt x="1376" y="605"/>
                      <a:pt x="1375" y="605"/>
                      <a:pt x="1374" y="605"/>
                    </a:cubicBezTo>
                    <a:cubicBezTo>
                      <a:pt x="1361" y="615"/>
                      <a:pt x="1350" y="622"/>
                      <a:pt x="1333" y="625"/>
                    </a:cubicBezTo>
                    <a:cubicBezTo>
                      <a:pt x="1319" y="627"/>
                      <a:pt x="1307" y="627"/>
                      <a:pt x="1294" y="622"/>
                    </a:cubicBezTo>
                    <a:cubicBezTo>
                      <a:pt x="1284" y="618"/>
                      <a:pt x="1277" y="611"/>
                      <a:pt x="1271" y="603"/>
                    </a:cubicBezTo>
                    <a:cubicBezTo>
                      <a:pt x="1261" y="586"/>
                      <a:pt x="1260" y="562"/>
                      <a:pt x="1263" y="539"/>
                    </a:cubicBezTo>
                    <a:cubicBezTo>
                      <a:pt x="1265" y="531"/>
                      <a:pt x="1267" y="523"/>
                      <a:pt x="1270" y="515"/>
                    </a:cubicBezTo>
                    <a:cubicBezTo>
                      <a:pt x="1275" y="500"/>
                      <a:pt x="1284" y="488"/>
                      <a:pt x="1286" y="472"/>
                    </a:cubicBezTo>
                    <a:cubicBezTo>
                      <a:pt x="1287" y="465"/>
                      <a:pt x="1286" y="456"/>
                      <a:pt x="1282" y="450"/>
                    </a:cubicBezTo>
                    <a:cubicBezTo>
                      <a:pt x="1279" y="447"/>
                      <a:pt x="1273" y="444"/>
                      <a:pt x="1269" y="447"/>
                    </a:cubicBezTo>
                    <a:cubicBezTo>
                      <a:pt x="1268" y="448"/>
                      <a:pt x="1268" y="450"/>
                      <a:pt x="1268" y="451"/>
                    </a:cubicBezTo>
                    <a:cubicBezTo>
                      <a:pt x="1269" y="453"/>
                      <a:pt x="1270" y="454"/>
                      <a:pt x="1272" y="453"/>
                    </a:cubicBezTo>
                    <a:cubicBezTo>
                      <a:pt x="1273" y="453"/>
                      <a:pt x="1274" y="452"/>
                      <a:pt x="1274" y="452"/>
                    </a:cubicBezTo>
                    <a:cubicBezTo>
                      <a:pt x="1275" y="450"/>
                      <a:pt x="1274" y="449"/>
                      <a:pt x="1272" y="449"/>
                    </a:cubicBezTo>
                    <a:cubicBezTo>
                      <a:pt x="1272" y="449"/>
                      <a:pt x="1271" y="449"/>
                      <a:pt x="1270" y="450"/>
                    </a:cubicBezTo>
                    <a:cubicBezTo>
                      <a:pt x="1270" y="449"/>
                      <a:pt x="1271" y="448"/>
                      <a:pt x="1272" y="448"/>
                    </a:cubicBezTo>
                    <a:cubicBezTo>
                      <a:pt x="1274" y="447"/>
                      <a:pt x="1275" y="448"/>
                      <a:pt x="1276" y="449"/>
                    </a:cubicBezTo>
                    <a:cubicBezTo>
                      <a:pt x="1277" y="452"/>
                      <a:pt x="1276" y="455"/>
                      <a:pt x="1274" y="456"/>
                    </a:cubicBezTo>
                    <a:cubicBezTo>
                      <a:pt x="1272" y="457"/>
                      <a:pt x="1270" y="457"/>
                      <a:pt x="1268" y="456"/>
                    </a:cubicBezTo>
                    <a:cubicBezTo>
                      <a:pt x="1266" y="456"/>
                      <a:pt x="1265" y="454"/>
                      <a:pt x="1265" y="452"/>
                    </a:cubicBezTo>
                    <a:cubicBezTo>
                      <a:pt x="1264" y="450"/>
                      <a:pt x="1265" y="447"/>
                      <a:pt x="1267" y="445"/>
                    </a:cubicBezTo>
                    <a:cubicBezTo>
                      <a:pt x="1271" y="442"/>
                      <a:pt x="1277" y="444"/>
                      <a:pt x="1280" y="447"/>
                    </a:cubicBezTo>
                    <a:cubicBezTo>
                      <a:pt x="1282" y="448"/>
                      <a:pt x="1284" y="450"/>
                      <a:pt x="1285" y="453"/>
                    </a:cubicBezTo>
                    <a:cubicBezTo>
                      <a:pt x="1282" y="442"/>
                      <a:pt x="1275" y="436"/>
                      <a:pt x="1266" y="433"/>
                    </a:cubicBezTo>
                    <a:cubicBezTo>
                      <a:pt x="1260" y="432"/>
                      <a:pt x="1254" y="432"/>
                      <a:pt x="1249" y="435"/>
                    </a:cubicBezTo>
                    <a:cubicBezTo>
                      <a:pt x="1249" y="435"/>
                      <a:pt x="1249" y="435"/>
                      <a:pt x="1249" y="435"/>
                    </a:cubicBezTo>
                    <a:cubicBezTo>
                      <a:pt x="1254" y="433"/>
                      <a:pt x="1260" y="436"/>
                      <a:pt x="1259" y="444"/>
                    </a:cubicBezTo>
                    <a:cubicBezTo>
                      <a:pt x="1258" y="450"/>
                      <a:pt x="1249" y="458"/>
                      <a:pt x="1258" y="469"/>
                    </a:cubicBezTo>
                    <a:close/>
                    <a:moveTo>
                      <a:pt x="1225" y="108"/>
                    </a:moveTo>
                    <a:cubicBezTo>
                      <a:pt x="1215" y="135"/>
                      <a:pt x="1228" y="155"/>
                      <a:pt x="1227" y="168"/>
                    </a:cubicBezTo>
                    <a:cubicBezTo>
                      <a:pt x="1227" y="183"/>
                      <a:pt x="1210" y="183"/>
                      <a:pt x="1206" y="167"/>
                    </a:cubicBezTo>
                    <a:cubicBezTo>
                      <a:pt x="1203" y="149"/>
                      <a:pt x="1212" y="125"/>
                      <a:pt x="1225" y="108"/>
                    </a:cubicBezTo>
                    <a:close/>
                    <a:moveTo>
                      <a:pt x="1105" y="190"/>
                    </a:moveTo>
                    <a:cubicBezTo>
                      <a:pt x="1093" y="192"/>
                      <a:pt x="1067" y="184"/>
                      <a:pt x="1058" y="171"/>
                    </a:cubicBezTo>
                    <a:cubicBezTo>
                      <a:pt x="1048" y="158"/>
                      <a:pt x="1056" y="147"/>
                      <a:pt x="1069" y="160"/>
                    </a:cubicBezTo>
                    <a:cubicBezTo>
                      <a:pt x="1080" y="169"/>
                      <a:pt x="1091" y="188"/>
                      <a:pt x="1105" y="190"/>
                    </a:cubicBezTo>
                    <a:close/>
                    <a:moveTo>
                      <a:pt x="1220" y="265"/>
                    </a:moveTo>
                    <a:cubicBezTo>
                      <a:pt x="1221" y="264"/>
                      <a:pt x="1222" y="261"/>
                      <a:pt x="1220" y="260"/>
                    </a:cubicBezTo>
                    <a:cubicBezTo>
                      <a:pt x="1219" y="258"/>
                      <a:pt x="1216" y="258"/>
                      <a:pt x="1215" y="259"/>
                    </a:cubicBezTo>
                    <a:cubicBezTo>
                      <a:pt x="1213" y="261"/>
                      <a:pt x="1213" y="263"/>
                      <a:pt x="1214" y="265"/>
                    </a:cubicBezTo>
                    <a:cubicBezTo>
                      <a:pt x="1216" y="266"/>
                      <a:pt x="1218" y="267"/>
                      <a:pt x="1220" y="265"/>
                    </a:cubicBezTo>
                    <a:close/>
                    <a:moveTo>
                      <a:pt x="1176" y="217"/>
                    </a:moveTo>
                    <a:cubicBezTo>
                      <a:pt x="1185" y="213"/>
                      <a:pt x="1189" y="225"/>
                      <a:pt x="1191" y="229"/>
                    </a:cubicBezTo>
                    <a:cubicBezTo>
                      <a:pt x="1192" y="232"/>
                      <a:pt x="1194" y="233"/>
                      <a:pt x="1197" y="234"/>
                    </a:cubicBezTo>
                    <a:cubicBezTo>
                      <a:pt x="1193" y="235"/>
                      <a:pt x="1184" y="235"/>
                      <a:pt x="1180" y="233"/>
                    </a:cubicBezTo>
                    <a:cubicBezTo>
                      <a:pt x="1174" y="231"/>
                      <a:pt x="1171" y="225"/>
                      <a:pt x="1174" y="218"/>
                    </a:cubicBezTo>
                    <a:cubicBezTo>
                      <a:pt x="1175" y="222"/>
                      <a:pt x="1178" y="226"/>
                      <a:pt x="1182" y="227"/>
                    </a:cubicBezTo>
                    <a:cubicBezTo>
                      <a:pt x="1180" y="226"/>
                      <a:pt x="1177" y="221"/>
                      <a:pt x="1176" y="217"/>
                    </a:cubicBezTo>
                    <a:close/>
                    <a:moveTo>
                      <a:pt x="1199" y="269"/>
                    </a:moveTo>
                    <a:cubicBezTo>
                      <a:pt x="1202" y="267"/>
                      <a:pt x="1202" y="262"/>
                      <a:pt x="1200" y="259"/>
                    </a:cubicBezTo>
                    <a:cubicBezTo>
                      <a:pt x="1197" y="255"/>
                      <a:pt x="1192" y="255"/>
                      <a:pt x="1189" y="258"/>
                    </a:cubicBezTo>
                    <a:cubicBezTo>
                      <a:pt x="1186" y="261"/>
                      <a:pt x="1185" y="265"/>
                      <a:pt x="1188" y="268"/>
                    </a:cubicBezTo>
                    <a:cubicBezTo>
                      <a:pt x="1191" y="272"/>
                      <a:pt x="1196" y="272"/>
                      <a:pt x="1199" y="269"/>
                    </a:cubicBezTo>
                    <a:close/>
                    <a:moveTo>
                      <a:pt x="1211" y="270"/>
                    </a:moveTo>
                    <a:cubicBezTo>
                      <a:pt x="1213" y="268"/>
                      <a:pt x="1213" y="265"/>
                      <a:pt x="1212" y="263"/>
                    </a:cubicBezTo>
                    <a:cubicBezTo>
                      <a:pt x="1210" y="261"/>
                      <a:pt x="1207" y="260"/>
                      <a:pt x="1205" y="262"/>
                    </a:cubicBezTo>
                    <a:cubicBezTo>
                      <a:pt x="1203" y="264"/>
                      <a:pt x="1202" y="267"/>
                      <a:pt x="1204" y="269"/>
                    </a:cubicBezTo>
                    <a:cubicBezTo>
                      <a:pt x="1206" y="271"/>
                      <a:pt x="1209" y="271"/>
                      <a:pt x="1211" y="270"/>
                    </a:cubicBezTo>
                    <a:close/>
                    <a:moveTo>
                      <a:pt x="1125" y="192"/>
                    </a:moveTo>
                    <a:cubicBezTo>
                      <a:pt x="1128" y="192"/>
                      <a:pt x="1131" y="191"/>
                      <a:pt x="1134" y="189"/>
                    </a:cubicBezTo>
                    <a:cubicBezTo>
                      <a:pt x="1136" y="187"/>
                      <a:pt x="1138" y="183"/>
                      <a:pt x="1136" y="178"/>
                    </a:cubicBezTo>
                    <a:cubicBezTo>
                      <a:pt x="1135" y="173"/>
                      <a:pt x="1129" y="171"/>
                      <a:pt x="1125" y="171"/>
                    </a:cubicBezTo>
                    <a:cubicBezTo>
                      <a:pt x="1117" y="172"/>
                      <a:pt x="1118" y="179"/>
                      <a:pt x="1115" y="183"/>
                    </a:cubicBezTo>
                    <a:cubicBezTo>
                      <a:pt x="1112" y="187"/>
                      <a:pt x="1105" y="187"/>
                      <a:pt x="1098" y="184"/>
                    </a:cubicBezTo>
                    <a:cubicBezTo>
                      <a:pt x="1091" y="181"/>
                      <a:pt x="1087" y="173"/>
                      <a:pt x="1088" y="165"/>
                    </a:cubicBezTo>
                    <a:cubicBezTo>
                      <a:pt x="1089" y="160"/>
                      <a:pt x="1092" y="156"/>
                      <a:pt x="1098" y="157"/>
                    </a:cubicBezTo>
                    <a:cubicBezTo>
                      <a:pt x="1094" y="160"/>
                      <a:pt x="1095" y="168"/>
                      <a:pt x="1102" y="168"/>
                    </a:cubicBezTo>
                    <a:cubicBezTo>
                      <a:pt x="1105" y="169"/>
                      <a:pt x="1112" y="166"/>
                      <a:pt x="1120" y="163"/>
                    </a:cubicBezTo>
                    <a:cubicBezTo>
                      <a:pt x="1127" y="160"/>
                      <a:pt x="1135" y="159"/>
                      <a:pt x="1141" y="160"/>
                    </a:cubicBezTo>
                    <a:cubicBezTo>
                      <a:pt x="1154" y="164"/>
                      <a:pt x="1161" y="180"/>
                      <a:pt x="1155" y="192"/>
                    </a:cubicBezTo>
                    <a:cubicBezTo>
                      <a:pt x="1151" y="198"/>
                      <a:pt x="1145" y="201"/>
                      <a:pt x="1139" y="204"/>
                    </a:cubicBezTo>
                    <a:cubicBezTo>
                      <a:pt x="1132" y="206"/>
                      <a:pt x="1113" y="208"/>
                      <a:pt x="1107" y="215"/>
                    </a:cubicBezTo>
                    <a:cubicBezTo>
                      <a:pt x="1103" y="220"/>
                      <a:pt x="1106" y="226"/>
                      <a:pt x="1110" y="227"/>
                    </a:cubicBezTo>
                    <a:cubicBezTo>
                      <a:pt x="1106" y="231"/>
                      <a:pt x="1098" y="229"/>
                      <a:pt x="1095" y="224"/>
                    </a:cubicBezTo>
                    <a:cubicBezTo>
                      <a:pt x="1089" y="214"/>
                      <a:pt x="1094" y="198"/>
                      <a:pt x="1107" y="192"/>
                    </a:cubicBezTo>
                    <a:cubicBezTo>
                      <a:pt x="1112" y="190"/>
                      <a:pt x="1118" y="191"/>
                      <a:pt x="1125" y="192"/>
                    </a:cubicBezTo>
                    <a:close/>
                    <a:moveTo>
                      <a:pt x="1036" y="96"/>
                    </a:moveTo>
                    <a:cubicBezTo>
                      <a:pt x="1038" y="94"/>
                      <a:pt x="1040" y="94"/>
                      <a:pt x="1042" y="95"/>
                    </a:cubicBezTo>
                    <a:cubicBezTo>
                      <a:pt x="1044" y="97"/>
                      <a:pt x="1044" y="99"/>
                      <a:pt x="1042" y="101"/>
                    </a:cubicBezTo>
                    <a:cubicBezTo>
                      <a:pt x="1041" y="103"/>
                      <a:pt x="1038" y="103"/>
                      <a:pt x="1036" y="101"/>
                    </a:cubicBezTo>
                    <a:cubicBezTo>
                      <a:pt x="1035" y="100"/>
                      <a:pt x="1035" y="97"/>
                      <a:pt x="1036" y="96"/>
                    </a:cubicBezTo>
                    <a:close/>
                    <a:moveTo>
                      <a:pt x="1040" y="88"/>
                    </a:moveTo>
                    <a:cubicBezTo>
                      <a:pt x="1041" y="87"/>
                      <a:pt x="1043" y="87"/>
                      <a:pt x="1044" y="88"/>
                    </a:cubicBezTo>
                    <a:cubicBezTo>
                      <a:pt x="1046" y="89"/>
                      <a:pt x="1046" y="91"/>
                      <a:pt x="1045" y="93"/>
                    </a:cubicBezTo>
                    <a:cubicBezTo>
                      <a:pt x="1043" y="94"/>
                      <a:pt x="1041" y="94"/>
                      <a:pt x="1040" y="93"/>
                    </a:cubicBezTo>
                    <a:cubicBezTo>
                      <a:pt x="1039" y="92"/>
                      <a:pt x="1039" y="90"/>
                      <a:pt x="1040" y="88"/>
                    </a:cubicBezTo>
                    <a:close/>
                    <a:moveTo>
                      <a:pt x="1036" y="106"/>
                    </a:moveTo>
                    <a:cubicBezTo>
                      <a:pt x="1039" y="103"/>
                      <a:pt x="1043" y="103"/>
                      <a:pt x="1045" y="105"/>
                    </a:cubicBezTo>
                    <a:cubicBezTo>
                      <a:pt x="1048" y="108"/>
                      <a:pt x="1048" y="112"/>
                      <a:pt x="1046" y="114"/>
                    </a:cubicBezTo>
                    <a:cubicBezTo>
                      <a:pt x="1044" y="117"/>
                      <a:pt x="1039" y="117"/>
                      <a:pt x="1037" y="115"/>
                    </a:cubicBezTo>
                    <a:cubicBezTo>
                      <a:pt x="1034" y="113"/>
                      <a:pt x="1034" y="109"/>
                      <a:pt x="1036" y="106"/>
                    </a:cubicBezTo>
                    <a:close/>
                    <a:moveTo>
                      <a:pt x="1126" y="190"/>
                    </a:moveTo>
                    <a:cubicBezTo>
                      <a:pt x="1131" y="190"/>
                      <a:pt x="1135" y="187"/>
                      <a:pt x="1135" y="182"/>
                    </a:cubicBezTo>
                    <a:cubicBezTo>
                      <a:pt x="1136" y="174"/>
                      <a:pt x="1125" y="171"/>
                      <a:pt x="1121" y="176"/>
                    </a:cubicBezTo>
                    <a:cubicBezTo>
                      <a:pt x="1117" y="180"/>
                      <a:pt x="1118" y="185"/>
                      <a:pt x="1111" y="188"/>
                    </a:cubicBezTo>
                    <a:cubicBezTo>
                      <a:pt x="1118" y="186"/>
                      <a:pt x="1120" y="189"/>
                      <a:pt x="1126" y="190"/>
                    </a:cubicBezTo>
                    <a:close/>
                    <a:moveTo>
                      <a:pt x="1159" y="179"/>
                    </a:moveTo>
                    <a:cubicBezTo>
                      <a:pt x="1160" y="171"/>
                      <a:pt x="1154" y="163"/>
                      <a:pt x="1149" y="161"/>
                    </a:cubicBezTo>
                    <a:cubicBezTo>
                      <a:pt x="1150" y="153"/>
                      <a:pt x="1167" y="151"/>
                      <a:pt x="1171" y="163"/>
                    </a:cubicBezTo>
                    <a:cubicBezTo>
                      <a:pt x="1173" y="171"/>
                      <a:pt x="1167" y="179"/>
                      <a:pt x="1159" y="179"/>
                    </a:cubicBezTo>
                    <a:close/>
                    <a:moveTo>
                      <a:pt x="1037" y="172"/>
                    </a:moveTo>
                    <a:cubicBezTo>
                      <a:pt x="1051" y="175"/>
                      <a:pt x="1045" y="194"/>
                      <a:pt x="1044" y="200"/>
                    </a:cubicBezTo>
                    <a:cubicBezTo>
                      <a:pt x="1043" y="205"/>
                      <a:pt x="1044" y="209"/>
                      <a:pt x="1047" y="212"/>
                    </a:cubicBezTo>
                    <a:cubicBezTo>
                      <a:pt x="1042" y="211"/>
                      <a:pt x="1030" y="202"/>
                      <a:pt x="1026" y="196"/>
                    </a:cubicBezTo>
                    <a:cubicBezTo>
                      <a:pt x="1021" y="188"/>
                      <a:pt x="1022" y="178"/>
                      <a:pt x="1032" y="172"/>
                    </a:cubicBezTo>
                    <a:cubicBezTo>
                      <a:pt x="1030" y="177"/>
                      <a:pt x="1031" y="185"/>
                      <a:pt x="1034" y="189"/>
                    </a:cubicBezTo>
                    <a:cubicBezTo>
                      <a:pt x="1033" y="187"/>
                      <a:pt x="1034" y="178"/>
                      <a:pt x="1037" y="172"/>
                    </a:cubicBezTo>
                    <a:close/>
                    <a:moveTo>
                      <a:pt x="1170" y="141"/>
                    </a:moveTo>
                    <a:cubicBezTo>
                      <a:pt x="1137" y="135"/>
                      <a:pt x="1125" y="110"/>
                      <a:pt x="1112" y="102"/>
                    </a:cubicBezTo>
                    <a:cubicBezTo>
                      <a:pt x="1097" y="94"/>
                      <a:pt x="1087" y="111"/>
                      <a:pt x="1100" y="124"/>
                    </a:cubicBezTo>
                    <a:cubicBezTo>
                      <a:pt x="1115" y="138"/>
                      <a:pt x="1144" y="144"/>
                      <a:pt x="1170" y="141"/>
                    </a:cubicBezTo>
                    <a:close/>
                    <a:moveTo>
                      <a:pt x="1235" y="249"/>
                    </a:moveTo>
                    <a:cubicBezTo>
                      <a:pt x="1231" y="249"/>
                      <a:pt x="1228" y="249"/>
                      <a:pt x="1224" y="249"/>
                    </a:cubicBezTo>
                    <a:cubicBezTo>
                      <a:pt x="1213" y="247"/>
                      <a:pt x="1202" y="241"/>
                      <a:pt x="1195" y="230"/>
                    </a:cubicBezTo>
                    <a:cubicBezTo>
                      <a:pt x="1188" y="218"/>
                      <a:pt x="1189" y="200"/>
                      <a:pt x="1200" y="190"/>
                    </a:cubicBezTo>
                    <a:cubicBezTo>
                      <a:pt x="1205" y="186"/>
                      <a:pt x="1211" y="184"/>
                      <a:pt x="1217" y="185"/>
                    </a:cubicBezTo>
                    <a:cubicBezTo>
                      <a:pt x="1221" y="185"/>
                      <a:pt x="1225" y="186"/>
                      <a:pt x="1228" y="189"/>
                    </a:cubicBezTo>
                    <a:cubicBezTo>
                      <a:pt x="1231" y="193"/>
                      <a:pt x="1233" y="198"/>
                      <a:pt x="1231" y="203"/>
                    </a:cubicBezTo>
                    <a:cubicBezTo>
                      <a:pt x="1230" y="207"/>
                      <a:pt x="1228" y="210"/>
                      <a:pt x="1224" y="211"/>
                    </a:cubicBezTo>
                    <a:cubicBezTo>
                      <a:pt x="1218" y="214"/>
                      <a:pt x="1210" y="211"/>
                      <a:pt x="1207" y="205"/>
                    </a:cubicBezTo>
                    <a:cubicBezTo>
                      <a:pt x="1204" y="198"/>
                      <a:pt x="1207" y="191"/>
                      <a:pt x="1214" y="188"/>
                    </a:cubicBezTo>
                    <a:cubicBezTo>
                      <a:pt x="1219" y="186"/>
                      <a:pt x="1225" y="187"/>
                      <a:pt x="1229" y="191"/>
                    </a:cubicBezTo>
                    <a:cubicBezTo>
                      <a:pt x="1228" y="190"/>
                      <a:pt x="1228" y="190"/>
                      <a:pt x="1227" y="189"/>
                    </a:cubicBezTo>
                    <a:cubicBezTo>
                      <a:pt x="1224" y="187"/>
                      <a:pt x="1221" y="185"/>
                      <a:pt x="1217" y="185"/>
                    </a:cubicBezTo>
                    <a:cubicBezTo>
                      <a:pt x="1211" y="185"/>
                      <a:pt x="1205" y="187"/>
                      <a:pt x="1201" y="191"/>
                    </a:cubicBezTo>
                    <a:cubicBezTo>
                      <a:pt x="1190" y="201"/>
                      <a:pt x="1190" y="218"/>
                      <a:pt x="1197" y="229"/>
                    </a:cubicBezTo>
                    <a:cubicBezTo>
                      <a:pt x="1204" y="240"/>
                      <a:pt x="1215" y="246"/>
                      <a:pt x="1227" y="246"/>
                    </a:cubicBezTo>
                    <a:cubicBezTo>
                      <a:pt x="1230" y="247"/>
                      <a:pt x="1233" y="246"/>
                      <a:pt x="1235" y="246"/>
                    </a:cubicBezTo>
                    <a:lnTo>
                      <a:pt x="1235" y="249"/>
                    </a:lnTo>
                    <a:close/>
                    <a:moveTo>
                      <a:pt x="1272" y="213"/>
                    </a:moveTo>
                    <a:cubicBezTo>
                      <a:pt x="1287" y="211"/>
                      <a:pt x="1301" y="217"/>
                      <a:pt x="1308" y="233"/>
                    </a:cubicBezTo>
                    <a:cubicBezTo>
                      <a:pt x="1310" y="239"/>
                      <a:pt x="1311" y="244"/>
                      <a:pt x="1310" y="251"/>
                    </a:cubicBezTo>
                    <a:cubicBezTo>
                      <a:pt x="1308" y="256"/>
                      <a:pt x="1306" y="260"/>
                      <a:pt x="1302" y="263"/>
                    </a:cubicBezTo>
                    <a:cubicBezTo>
                      <a:pt x="1297" y="267"/>
                      <a:pt x="1291" y="268"/>
                      <a:pt x="1285" y="265"/>
                    </a:cubicBezTo>
                    <a:cubicBezTo>
                      <a:pt x="1281" y="264"/>
                      <a:pt x="1278" y="262"/>
                      <a:pt x="1277" y="258"/>
                    </a:cubicBezTo>
                    <a:cubicBezTo>
                      <a:pt x="1275" y="252"/>
                      <a:pt x="1276" y="247"/>
                      <a:pt x="1281" y="243"/>
                    </a:cubicBezTo>
                    <a:cubicBezTo>
                      <a:pt x="1282" y="241"/>
                      <a:pt x="1285" y="240"/>
                      <a:pt x="1288" y="240"/>
                    </a:cubicBezTo>
                    <a:cubicBezTo>
                      <a:pt x="1294" y="239"/>
                      <a:pt x="1299" y="244"/>
                      <a:pt x="1299" y="250"/>
                    </a:cubicBezTo>
                    <a:cubicBezTo>
                      <a:pt x="1299" y="256"/>
                      <a:pt x="1295" y="261"/>
                      <a:pt x="1289" y="261"/>
                    </a:cubicBezTo>
                    <a:cubicBezTo>
                      <a:pt x="1283" y="261"/>
                      <a:pt x="1278" y="257"/>
                      <a:pt x="1278" y="251"/>
                    </a:cubicBezTo>
                    <a:cubicBezTo>
                      <a:pt x="1278" y="249"/>
                      <a:pt x="1278" y="247"/>
                      <a:pt x="1279" y="246"/>
                    </a:cubicBezTo>
                    <a:cubicBezTo>
                      <a:pt x="1278" y="246"/>
                      <a:pt x="1278" y="246"/>
                      <a:pt x="1278" y="246"/>
                    </a:cubicBezTo>
                    <a:cubicBezTo>
                      <a:pt x="1276" y="250"/>
                      <a:pt x="1276" y="254"/>
                      <a:pt x="1277" y="258"/>
                    </a:cubicBezTo>
                    <a:cubicBezTo>
                      <a:pt x="1279" y="261"/>
                      <a:pt x="1281" y="263"/>
                      <a:pt x="1285" y="265"/>
                    </a:cubicBezTo>
                    <a:cubicBezTo>
                      <a:pt x="1291" y="267"/>
                      <a:pt x="1296" y="266"/>
                      <a:pt x="1301" y="262"/>
                    </a:cubicBezTo>
                    <a:cubicBezTo>
                      <a:pt x="1305" y="259"/>
                      <a:pt x="1307" y="255"/>
                      <a:pt x="1308" y="250"/>
                    </a:cubicBezTo>
                    <a:cubicBezTo>
                      <a:pt x="1309" y="244"/>
                      <a:pt x="1309" y="239"/>
                      <a:pt x="1306" y="234"/>
                    </a:cubicBezTo>
                    <a:cubicBezTo>
                      <a:pt x="1300" y="218"/>
                      <a:pt x="1285" y="213"/>
                      <a:pt x="1272" y="216"/>
                    </a:cubicBezTo>
                    <a:lnTo>
                      <a:pt x="1272" y="213"/>
                    </a:lnTo>
                    <a:close/>
                    <a:moveTo>
                      <a:pt x="1533" y="275"/>
                    </a:moveTo>
                    <a:cubicBezTo>
                      <a:pt x="1534" y="278"/>
                      <a:pt x="1533" y="282"/>
                      <a:pt x="1530" y="283"/>
                    </a:cubicBezTo>
                    <a:cubicBezTo>
                      <a:pt x="1526" y="285"/>
                      <a:pt x="1523" y="283"/>
                      <a:pt x="1521" y="280"/>
                    </a:cubicBezTo>
                    <a:cubicBezTo>
                      <a:pt x="1520" y="277"/>
                      <a:pt x="1521" y="273"/>
                      <a:pt x="1524" y="272"/>
                    </a:cubicBezTo>
                    <a:cubicBezTo>
                      <a:pt x="1527" y="270"/>
                      <a:pt x="1531" y="272"/>
                      <a:pt x="1533" y="275"/>
                    </a:cubicBezTo>
                    <a:close/>
                    <a:moveTo>
                      <a:pt x="1541" y="284"/>
                    </a:moveTo>
                    <a:cubicBezTo>
                      <a:pt x="1542" y="287"/>
                      <a:pt x="1541" y="290"/>
                      <a:pt x="1538" y="291"/>
                    </a:cubicBezTo>
                    <a:cubicBezTo>
                      <a:pt x="1536" y="292"/>
                      <a:pt x="1533" y="291"/>
                      <a:pt x="1532" y="289"/>
                    </a:cubicBezTo>
                    <a:cubicBezTo>
                      <a:pt x="1530" y="286"/>
                      <a:pt x="1532" y="283"/>
                      <a:pt x="1534" y="282"/>
                    </a:cubicBezTo>
                    <a:cubicBezTo>
                      <a:pt x="1536" y="281"/>
                      <a:pt x="1539" y="282"/>
                      <a:pt x="1541" y="284"/>
                    </a:cubicBezTo>
                    <a:close/>
                    <a:moveTo>
                      <a:pt x="1518" y="269"/>
                    </a:moveTo>
                    <a:cubicBezTo>
                      <a:pt x="1520" y="274"/>
                      <a:pt x="1518" y="279"/>
                      <a:pt x="1513" y="282"/>
                    </a:cubicBezTo>
                    <a:cubicBezTo>
                      <a:pt x="1508" y="284"/>
                      <a:pt x="1503" y="282"/>
                      <a:pt x="1500" y="277"/>
                    </a:cubicBezTo>
                    <a:cubicBezTo>
                      <a:pt x="1498" y="272"/>
                      <a:pt x="1500" y="266"/>
                      <a:pt x="1505" y="264"/>
                    </a:cubicBezTo>
                    <a:cubicBezTo>
                      <a:pt x="1510" y="262"/>
                      <a:pt x="1516" y="264"/>
                      <a:pt x="1518" y="269"/>
                    </a:cubicBezTo>
                    <a:close/>
                    <a:moveTo>
                      <a:pt x="1393" y="481"/>
                    </a:moveTo>
                    <a:cubicBezTo>
                      <a:pt x="1408" y="483"/>
                      <a:pt x="1430" y="473"/>
                      <a:pt x="1439" y="460"/>
                    </a:cubicBezTo>
                    <a:cubicBezTo>
                      <a:pt x="1448" y="446"/>
                      <a:pt x="1438" y="434"/>
                      <a:pt x="1425" y="447"/>
                    </a:cubicBezTo>
                    <a:cubicBezTo>
                      <a:pt x="1415" y="457"/>
                      <a:pt x="1407" y="478"/>
                      <a:pt x="1393" y="481"/>
                    </a:cubicBezTo>
                    <a:close/>
                    <a:moveTo>
                      <a:pt x="1287" y="300"/>
                    </a:moveTo>
                    <a:cubicBezTo>
                      <a:pt x="1263" y="306"/>
                      <a:pt x="1237" y="333"/>
                      <a:pt x="1240" y="352"/>
                    </a:cubicBezTo>
                    <a:cubicBezTo>
                      <a:pt x="1244" y="373"/>
                      <a:pt x="1264" y="369"/>
                      <a:pt x="1261" y="351"/>
                    </a:cubicBezTo>
                    <a:cubicBezTo>
                      <a:pt x="1260" y="342"/>
                      <a:pt x="1264" y="314"/>
                      <a:pt x="1287" y="300"/>
                    </a:cubicBezTo>
                    <a:close/>
                    <a:moveTo>
                      <a:pt x="1274" y="299"/>
                    </a:moveTo>
                    <a:cubicBezTo>
                      <a:pt x="1266" y="304"/>
                      <a:pt x="1256" y="303"/>
                      <a:pt x="1247" y="301"/>
                    </a:cubicBezTo>
                    <a:cubicBezTo>
                      <a:pt x="1228" y="295"/>
                      <a:pt x="1211" y="275"/>
                      <a:pt x="1193" y="279"/>
                    </a:cubicBezTo>
                    <a:cubicBezTo>
                      <a:pt x="1185" y="281"/>
                      <a:pt x="1178" y="287"/>
                      <a:pt x="1177" y="295"/>
                    </a:cubicBezTo>
                    <a:cubicBezTo>
                      <a:pt x="1176" y="300"/>
                      <a:pt x="1178" y="304"/>
                      <a:pt x="1183" y="306"/>
                    </a:cubicBezTo>
                    <a:cubicBezTo>
                      <a:pt x="1181" y="303"/>
                      <a:pt x="1182" y="296"/>
                      <a:pt x="1186" y="293"/>
                    </a:cubicBezTo>
                    <a:cubicBezTo>
                      <a:pt x="1190" y="290"/>
                      <a:pt x="1197" y="291"/>
                      <a:pt x="1202" y="295"/>
                    </a:cubicBezTo>
                    <a:cubicBezTo>
                      <a:pt x="1217" y="306"/>
                      <a:pt x="1230" y="320"/>
                      <a:pt x="1251" y="315"/>
                    </a:cubicBezTo>
                    <a:cubicBezTo>
                      <a:pt x="1259" y="313"/>
                      <a:pt x="1266" y="308"/>
                      <a:pt x="1274" y="299"/>
                    </a:cubicBezTo>
                    <a:close/>
                    <a:moveTo>
                      <a:pt x="1460" y="151"/>
                    </a:moveTo>
                    <a:cubicBezTo>
                      <a:pt x="1450" y="162"/>
                      <a:pt x="1437" y="146"/>
                      <a:pt x="1432" y="142"/>
                    </a:cubicBezTo>
                    <a:cubicBezTo>
                      <a:pt x="1427" y="139"/>
                      <a:pt x="1424" y="138"/>
                      <a:pt x="1420" y="139"/>
                    </a:cubicBezTo>
                    <a:cubicBezTo>
                      <a:pt x="1424" y="134"/>
                      <a:pt x="1437" y="129"/>
                      <a:pt x="1444" y="129"/>
                    </a:cubicBezTo>
                    <a:cubicBezTo>
                      <a:pt x="1454" y="129"/>
                      <a:pt x="1463" y="135"/>
                      <a:pt x="1463" y="147"/>
                    </a:cubicBezTo>
                    <a:cubicBezTo>
                      <a:pt x="1459" y="142"/>
                      <a:pt x="1452" y="139"/>
                      <a:pt x="1446" y="139"/>
                    </a:cubicBezTo>
                    <a:cubicBezTo>
                      <a:pt x="1449" y="140"/>
                      <a:pt x="1456" y="145"/>
                      <a:pt x="1460" y="151"/>
                    </a:cubicBezTo>
                    <a:close/>
                    <a:moveTo>
                      <a:pt x="1554" y="428"/>
                    </a:moveTo>
                    <a:cubicBezTo>
                      <a:pt x="1554" y="432"/>
                      <a:pt x="1556" y="436"/>
                      <a:pt x="1560" y="435"/>
                    </a:cubicBezTo>
                    <a:cubicBezTo>
                      <a:pt x="1562" y="434"/>
                      <a:pt x="1563" y="433"/>
                      <a:pt x="1562" y="431"/>
                    </a:cubicBezTo>
                    <a:cubicBezTo>
                      <a:pt x="1562" y="430"/>
                      <a:pt x="1561" y="430"/>
                      <a:pt x="1560" y="430"/>
                    </a:cubicBezTo>
                    <a:cubicBezTo>
                      <a:pt x="1560" y="429"/>
                      <a:pt x="1561" y="429"/>
                      <a:pt x="1562" y="428"/>
                    </a:cubicBezTo>
                    <a:cubicBezTo>
                      <a:pt x="1564" y="427"/>
                      <a:pt x="1567" y="429"/>
                      <a:pt x="1569" y="432"/>
                    </a:cubicBezTo>
                    <a:cubicBezTo>
                      <a:pt x="1570" y="434"/>
                      <a:pt x="1570" y="438"/>
                      <a:pt x="1567" y="440"/>
                    </a:cubicBezTo>
                    <a:cubicBezTo>
                      <a:pt x="1564" y="442"/>
                      <a:pt x="1560" y="443"/>
                      <a:pt x="1558" y="444"/>
                    </a:cubicBezTo>
                    <a:cubicBezTo>
                      <a:pt x="1555" y="447"/>
                      <a:pt x="1556" y="450"/>
                      <a:pt x="1558" y="453"/>
                    </a:cubicBezTo>
                    <a:cubicBezTo>
                      <a:pt x="1554" y="450"/>
                      <a:pt x="1553" y="450"/>
                      <a:pt x="1549" y="451"/>
                    </a:cubicBezTo>
                    <a:cubicBezTo>
                      <a:pt x="1546" y="452"/>
                      <a:pt x="1535" y="460"/>
                      <a:pt x="1527" y="450"/>
                    </a:cubicBezTo>
                    <a:cubicBezTo>
                      <a:pt x="1530" y="457"/>
                      <a:pt x="1537" y="461"/>
                      <a:pt x="1544" y="463"/>
                    </a:cubicBezTo>
                    <a:cubicBezTo>
                      <a:pt x="1552" y="464"/>
                      <a:pt x="1561" y="462"/>
                      <a:pt x="1566" y="457"/>
                    </a:cubicBezTo>
                    <a:cubicBezTo>
                      <a:pt x="1574" y="450"/>
                      <a:pt x="1576" y="437"/>
                      <a:pt x="1571" y="428"/>
                    </a:cubicBezTo>
                    <a:cubicBezTo>
                      <a:pt x="1568" y="424"/>
                      <a:pt x="1563" y="420"/>
                      <a:pt x="1558" y="422"/>
                    </a:cubicBezTo>
                    <a:cubicBezTo>
                      <a:pt x="1555" y="423"/>
                      <a:pt x="1554" y="425"/>
                      <a:pt x="1554" y="428"/>
                    </a:cubicBezTo>
                    <a:close/>
                    <a:moveTo>
                      <a:pt x="1537" y="472"/>
                    </a:moveTo>
                    <a:cubicBezTo>
                      <a:pt x="1547" y="490"/>
                      <a:pt x="1544" y="508"/>
                      <a:pt x="1544" y="519"/>
                    </a:cubicBezTo>
                    <a:cubicBezTo>
                      <a:pt x="1545" y="530"/>
                      <a:pt x="1555" y="531"/>
                      <a:pt x="1557" y="519"/>
                    </a:cubicBezTo>
                    <a:cubicBezTo>
                      <a:pt x="1559" y="505"/>
                      <a:pt x="1546" y="479"/>
                      <a:pt x="1537" y="472"/>
                    </a:cubicBezTo>
                    <a:close/>
                    <a:moveTo>
                      <a:pt x="1504" y="156"/>
                    </a:moveTo>
                    <a:cubicBezTo>
                      <a:pt x="1503" y="155"/>
                      <a:pt x="1500" y="155"/>
                      <a:pt x="1499" y="156"/>
                    </a:cubicBezTo>
                    <a:cubicBezTo>
                      <a:pt x="1497" y="158"/>
                      <a:pt x="1497" y="161"/>
                      <a:pt x="1499" y="162"/>
                    </a:cubicBezTo>
                    <a:cubicBezTo>
                      <a:pt x="1501" y="163"/>
                      <a:pt x="1503" y="163"/>
                      <a:pt x="1504" y="162"/>
                    </a:cubicBezTo>
                    <a:cubicBezTo>
                      <a:pt x="1506" y="160"/>
                      <a:pt x="1506" y="158"/>
                      <a:pt x="1504" y="156"/>
                    </a:cubicBezTo>
                    <a:close/>
                    <a:moveTo>
                      <a:pt x="1507" y="128"/>
                    </a:moveTo>
                    <a:cubicBezTo>
                      <a:pt x="1504" y="126"/>
                      <a:pt x="1499" y="126"/>
                      <a:pt x="1496" y="129"/>
                    </a:cubicBezTo>
                    <a:cubicBezTo>
                      <a:pt x="1494" y="132"/>
                      <a:pt x="1494" y="137"/>
                      <a:pt x="1497" y="139"/>
                    </a:cubicBezTo>
                    <a:cubicBezTo>
                      <a:pt x="1500" y="142"/>
                      <a:pt x="1504" y="142"/>
                      <a:pt x="1507" y="139"/>
                    </a:cubicBezTo>
                    <a:cubicBezTo>
                      <a:pt x="1510" y="136"/>
                      <a:pt x="1510" y="131"/>
                      <a:pt x="1507" y="128"/>
                    </a:cubicBezTo>
                    <a:close/>
                    <a:moveTo>
                      <a:pt x="1508" y="144"/>
                    </a:moveTo>
                    <a:cubicBezTo>
                      <a:pt x="1505" y="142"/>
                      <a:pt x="1502" y="142"/>
                      <a:pt x="1500" y="145"/>
                    </a:cubicBezTo>
                    <a:cubicBezTo>
                      <a:pt x="1498" y="147"/>
                      <a:pt x="1498" y="150"/>
                      <a:pt x="1500" y="152"/>
                    </a:cubicBezTo>
                    <a:cubicBezTo>
                      <a:pt x="1503" y="154"/>
                      <a:pt x="1506" y="154"/>
                      <a:pt x="1508" y="152"/>
                    </a:cubicBezTo>
                    <a:cubicBezTo>
                      <a:pt x="1510" y="150"/>
                      <a:pt x="1510" y="146"/>
                      <a:pt x="1508" y="144"/>
                    </a:cubicBezTo>
                    <a:close/>
                    <a:moveTo>
                      <a:pt x="1483" y="119"/>
                    </a:moveTo>
                    <a:cubicBezTo>
                      <a:pt x="1502" y="121"/>
                      <a:pt x="1502" y="95"/>
                      <a:pt x="1504" y="86"/>
                    </a:cubicBezTo>
                    <a:cubicBezTo>
                      <a:pt x="1505" y="79"/>
                      <a:pt x="1507" y="75"/>
                      <a:pt x="1512" y="72"/>
                    </a:cubicBezTo>
                    <a:cubicBezTo>
                      <a:pt x="1504" y="72"/>
                      <a:pt x="1487" y="78"/>
                      <a:pt x="1480" y="84"/>
                    </a:cubicBezTo>
                    <a:cubicBezTo>
                      <a:pt x="1470" y="93"/>
                      <a:pt x="1467" y="106"/>
                      <a:pt x="1478" y="117"/>
                    </a:cubicBezTo>
                    <a:cubicBezTo>
                      <a:pt x="1477" y="110"/>
                      <a:pt x="1481" y="100"/>
                      <a:pt x="1487" y="96"/>
                    </a:cubicBezTo>
                    <a:cubicBezTo>
                      <a:pt x="1485" y="99"/>
                      <a:pt x="1482" y="110"/>
                      <a:pt x="1483" y="119"/>
                    </a:cubicBezTo>
                    <a:close/>
                    <a:moveTo>
                      <a:pt x="1463" y="116"/>
                    </a:moveTo>
                    <a:cubicBezTo>
                      <a:pt x="1451" y="80"/>
                      <a:pt x="1404" y="59"/>
                      <a:pt x="1378" y="75"/>
                    </a:cubicBezTo>
                    <a:cubicBezTo>
                      <a:pt x="1356" y="88"/>
                      <a:pt x="1369" y="107"/>
                      <a:pt x="1390" y="99"/>
                    </a:cubicBezTo>
                    <a:cubicBezTo>
                      <a:pt x="1405" y="94"/>
                      <a:pt x="1442" y="83"/>
                      <a:pt x="1463" y="116"/>
                    </a:cubicBezTo>
                    <a:close/>
                    <a:moveTo>
                      <a:pt x="1294" y="383"/>
                    </a:moveTo>
                    <a:cubicBezTo>
                      <a:pt x="1292" y="384"/>
                      <a:pt x="1291" y="386"/>
                      <a:pt x="1292" y="389"/>
                    </a:cubicBezTo>
                    <a:cubicBezTo>
                      <a:pt x="1293" y="391"/>
                      <a:pt x="1295" y="392"/>
                      <a:pt x="1298" y="391"/>
                    </a:cubicBezTo>
                    <a:cubicBezTo>
                      <a:pt x="1300" y="390"/>
                      <a:pt x="1301" y="387"/>
                      <a:pt x="1300" y="385"/>
                    </a:cubicBezTo>
                    <a:cubicBezTo>
                      <a:pt x="1299" y="383"/>
                      <a:pt x="1297" y="382"/>
                      <a:pt x="1294" y="383"/>
                    </a:cubicBezTo>
                    <a:close/>
                    <a:moveTo>
                      <a:pt x="1285" y="372"/>
                    </a:moveTo>
                    <a:cubicBezTo>
                      <a:pt x="1282" y="374"/>
                      <a:pt x="1281" y="377"/>
                      <a:pt x="1282" y="380"/>
                    </a:cubicBezTo>
                    <a:cubicBezTo>
                      <a:pt x="1283" y="383"/>
                      <a:pt x="1286" y="384"/>
                      <a:pt x="1289" y="383"/>
                    </a:cubicBezTo>
                    <a:cubicBezTo>
                      <a:pt x="1292" y="382"/>
                      <a:pt x="1294" y="378"/>
                      <a:pt x="1292" y="375"/>
                    </a:cubicBezTo>
                    <a:cubicBezTo>
                      <a:pt x="1291" y="373"/>
                      <a:pt x="1288" y="371"/>
                      <a:pt x="1285" y="372"/>
                    </a:cubicBezTo>
                    <a:close/>
                    <a:moveTo>
                      <a:pt x="1276" y="357"/>
                    </a:moveTo>
                    <a:cubicBezTo>
                      <a:pt x="1272" y="359"/>
                      <a:pt x="1270" y="363"/>
                      <a:pt x="1272" y="367"/>
                    </a:cubicBezTo>
                    <a:cubicBezTo>
                      <a:pt x="1273" y="371"/>
                      <a:pt x="1278" y="373"/>
                      <a:pt x="1282" y="371"/>
                    </a:cubicBezTo>
                    <a:cubicBezTo>
                      <a:pt x="1286" y="370"/>
                      <a:pt x="1288" y="365"/>
                      <a:pt x="1286" y="361"/>
                    </a:cubicBezTo>
                    <a:cubicBezTo>
                      <a:pt x="1284" y="357"/>
                      <a:pt x="1280" y="356"/>
                      <a:pt x="1276" y="357"/>
                    </a:cubicBezTo>
                    <a:close/>
                    <a:moveTo>
                      <a:pt x="1333" y="332"/>
                    </a:moveTo>
                    <a:cubicBezTo>
                      <a:pt x="1340" y="336"/>
                      <a:pt x="1347" y="343"/>
                      <a:pt x="1348" y="353"/>
                    </a:cubicBezTo>
                    <a:cubicBezTo>
                      <a:pt x="1350" y="369"/>
                      <a:pt x="1339" y="380"/>
                      <a:pt x="1324" y="382"/>
                    </a:cubicBezTo>
                    <a:cubicBezTo>
                      <a:pt x="1296" y="387"/>
                      <a:pt x="1301" y="421"/>
                      <a:pt x="1332" y="416"/>
                    </a:cubicBezTo>
                    <a:cubicBezTo>
                      <a:pt x="1347" y="414"/>
                      <a:pt x="1359" y="400"/>
                      <a:pt x="1363" y="388"/>
                    </a:cubicBezTo>
                    <a:cubicBezTo>
                      <a:pt x="1371" y="365"/>
                      <a:pt x="1358" y="333"/>
                      <a:pt x="1333" y="332"/>
                    </a:cubicBezTo>
                    <a:close/>
                    <a:moveTo>
                      <a:pt x="1375" y="412"/>
                    </a:moveTo>
                    <a:cubicBezTo>
                      <a:pt x="1422" y="391"/>
                      <a:pt x="1487" y="419"/>
                      <a:pt x="1495" y="460"/>
                    </a:cubicBezTo>
                    <a:cubicBezTo>
                      <a:pt x="1502" y="493"/>
                      <a:pt x="1471" y="498"/>
                      <a:pt x="1459" y="470"/>
                    </a:cubicBezTo>
                    <a:cubicBezTo>
                      <a:pt x="1451" y="450"/>
                      <a:pt x="1428" y="402"/>
                      <a:pt x="1375" y="412"/>
                    </a:cubicBezTo>
                    <a:close/>
                    <a:moveTo>
                      <a:pt x="1385" y="397"/>
                    </a:moveTo>
                    <a:cubicBezTo>
                      <a:pt x="1419" y="363"/>
                      <a:pt x="1437" y="359"/>
                      <a:pt x="1472" y="349"/>
                    </a:cubicBezTo>
                    <a:cubicBezTo>
                      <a:pt x="1482" y="346"/>
                      <a:pt x="1491" y="339"/>
                      <a:pt x="1495" y="332"/>
                    </a:cubicBezTo>
                    <a:cubicBezTo>
                      <a:pt x="1501" y="322"/>
                      <a:pt x="1501" y="309"/>
                      <a:pt x="1499" y="301"/>
                    </a:cubicBezTo>
                    <a:cubicBezTo>
                      <a:pt x="1516" y="310"/>
                      <a:pt x="1513" y="336"/>
                      <a:pt x="1509" y="346"/>
                    </a:cubicBezTo>
                    <a:cubicBezTo>
                      <a:pt x="1501" y="365"/>
                      <a:pt x="1483" y="380"/>
                      <a:pt x="1462" y="385"/>
                    </a:cubicBezTo>
                    <a:cubicBezTo>
                      <a:pt x="1439" y="390"/>
                      <a:pt x="1408" y="389"/>
                      <a:pt x="1385" y="397"/>
                    </a:cubicBezTo>
                    <a:close/>
                    <a:moveTo>
                      <a:pt x="1394" y="346"/>
                    </a:moveTo>
                    <a:cubicBezTo>
                      <a:pt x="1399" y="336"/>
                      <a:pt x="1399" y="323"/>
                      <a:pt x="1397" y="313"/>
                    </a:cubicBezTo>
                    <a:cubicBezTo>
                      <a:pt x="1395" y="301"/>
                      <a:pt x="1386" y="285"/>
                      <a:pt x="1372" y="283"/>
                    </a:cubicBezTo>
                    <a:cubicBezTo>
                      <a:pt x="1374" y="269"/>
                      <a:pt x="1368" y="258"/>
                      <a:pt x="1362" y="249"/>
                    </a:cubicBezTo>
                    <a:cubicBezTo>
                      <a:pt x="1353" y="235"/>
                      <a:pt x="1349" y="218"/>
                      <a:pt x="1359" y="209"/>
                    </a:cubicBezTo>
                    <a:cubicBezTo>
                      <a:pt x="1342" y="210"/>
                      <a:pt x="1335" y="237"/>
                      <a:pt x="1338" y="252"/>
                    </a:cubicBezTo>
                    <a:cubicBezTo>
                      <a:pt x="1342" y="273"/>
                      <a:pt x="1359" y="286"/>
                      <a:pt x="1376" y="302"/>
                    </a:cubicBezTo>
                    <a:cubicBezTo>
                      <a:pt x="1385" y="311"/>
                      <a:pt x="1394" y="325"/>
                      <a:pt x="1394" y="346"/>
                    </a:cubicBezTo>
                    <a:close/>
                    <a:moveTo>
                      <a:pt x="1406" y="49"/>
                    </a:moveTo>
                    <a:cubicBezTo>
                      <a:pt x="1392" y="46"/>
                      <a:pt x="1361" y="46"/>
                      <a:pt x="1350" y="62"/>
                    </a:cubicBezTo>
                    <a:cubicBezTo>
                      <a:pt x="1349" y="62"/>
                      <a:pt x="1346" y="63"/>
                      <a:pt x="1344" y="64"/>
                    </a:cubicBezTo>
                    <a:cubicBezTo>
                      <a:pt x="1348" y="54"/>
                      <a:pt x="1360" y="47"/>
                      <a:pt x="1374" y="45"/>
                    </a:cubicBezTo>
                    <a:cubicBezTo>
                      <a:pt x="1387" y="44"/>
                      <a:pt x="1399" y="45"/>
                      <a:pt x="1406" y="49"/>
                    </a:cubicBezTo>
                    <a:close/>
                    <a:moveTo>
                      <a:pt x="1361" y="104"/>
                    </a:moveTo>
                    <a:cubicBezTo>
                      <a:pt x="1357" y="104"/>
                      <a:pt x="1354" y="107"/>
                      <a:pt x="1355" y="110"/>
                    </a:cubicBezTo>
                    <a:cubicBezTo>
                      <a:pt x="1355" y="114"/>
                      <a:pt x="1358" y="116"/>
                      <a:pt x="1361" y="116"/>
                    </a:cubicBezTo>
                    <a:cubicBezTo>
                      <a:pt x="1365" y="116"/>
                      <a:pt x="1367" y="113"/>
                      <a:pt x="1367" y="110"/>
                    </a:cubicBezTo>
                    <a:cubicBezTo>
                      <a:pt x="1367" y="106"/>
                      <a:pt x="1364" y="104"/>
                      <a:pt x="1361" y="104"/>
                    </a:cubicBezTo>
                    <a:close/>
                    <a:moveTo>
                      <a:pt x="1353" y="87"/>
                    </a:moveTo>
                    <a:cubicBezTo>
                      <a:pt x="1349" y="87"/>
                      <a:pt x="1346" y="91"/>
                      <a:pt x="1346" y="95"/>
                    </a:cubicBezTo>
                    <a:cubicBezTo>
                      <a:pt x="1346" y="99"/>
                      <a:pt x="1350" y="102"/>
                      <a:pt x="1354" y="102"/>
                    </a:cubicBezTo>
                    <a:cubicBezTo>
                      <a:pt x="1359" y="102"/>
                      <a:pt x="1362" y="98"/>
                      <a:pt x="1362" y="94"/>
                    </a:cubicBezTo>
                    <a:cubicBezTo>
                      <a:pt x="1361" y="90"/>
                      <a:pt x="1358" y="86"/>
                      <a:pt x="1353" y="87"/>
                    </a:cubicBezTo>
                    <a:close/>
                    <a:moveTo>
                      <a:pt x="1349" y="63"/>
                    </a:moveTo>
                    <a:cubicBezTo>
                      <a:pt x="1343" y="64"/>
                      <a:pt x="1339" y="69"/>
                      <a:pt x="1339" y="74"/>
                    </a:cubicBezTo>
                    <a:cubicBezTo>
                      <a:pt x="1340" y="80"/>
                      <a:pt x="1344" y="84"/>
                      <a:pt x="1350" y="84"/>
                    </a:cubicBezTo>
                    <a:cubicBezTo>
                      <a:pt x="1356" y="84"/>
                      <a:pt x="1360" y="79"/>
                      <a:pt x="1360" y="73"/>
                    </a:cubicBezTo>
                    <a:cubicBezTo>
                      <a:pt x="1360" y="68"/>
                      <a:pt x="1355" y="63"/>
                      <a:pt x="1349" y="63"/>
                    </a:cubicBezTo>
                    <a:close/>
                    <a:moveTo>
                      <a:pt x="1405" y="9"/>
                    </a:moveTo>
                    <a:cubicBezTo>
                      <a:pt x="1401" y="9"/>
                      <a:pt x="1398" y="13"/>
                      <a:pt x="1398" y="17"/>
                    </a:cubicBezTo>
                    <a:cubicBezTo>
                      <a:pt x="1398" y="21"/>
                      <a:pt x="1401" y="24"/>
                      <a:pt x="1406" y="24"/>
                    </a:cubicBezTo>
                    <a:cubicBezTo>
                      <a:pt x="1410" y="23"/>
                      <a:pt x="1413" y="20"/>
                      <a:pt x="1413" y="16"/>
                    </a:cubicBezTo>
                    <a:cubicBezTo>
                      <a:pt x="1412" y="12"/>
                      <a:pt x="1409" y="9"/>
                      <a:pt x="1405" y="9"/>
                    </a:cubicBezTo>
                    <a:close/>
                    <a:moveTo>
                      <a:pt x="1334" y="581"/>
                    </a:moveTo>
                    <a:cubicBezTo>
                      <a:pt x="1342" y="584"/>
                      <a:pt x="1354" y="578"/>
                      <a:pt x="1352" y="570"/>
                    </a:cubicBezTo>
                    <a:cubicBezTo>
                      <a:pt x="1357" y="566"/>
                      <a:pt x="1364" y="566"/>
                      <a:pt x="1369" y="571"/>
                    </a:cubicBezTo>
                    <a:cubicBezTo>
                      <a:pt x="1377" y="578"/>
                      <a:pt x="1378" y="593"/>
                      <a:pt x="1371" y="601"/>
                    </a:cubicBezTo>
                    <a:cubicBezTo>
                      <a:pt x="1395" y="589"/>
                      <a:pt x="1384" y="548"/>
                      <a:pt x="1357" y="544"/>
                    </a:cubicBezTo>
                    <a:cubicBezTo>
                      <a:pt x="1342" y="541"/>
                      <a:pt x="1331" y="549"/>
                      <a:pt x="1327" y="558"/>
                    </a:cubicBezTo>
                    <a:cubicBezTo>
                      <a:pt x="1323" y="567"/>
                      <a:pt x="1325" y="577"/>
                      <a:pt x="1334" y="581"/>
                    </a:cubicBezTo>
                    <a:close/>
                    <a:moveTo>
                      <a:pt x="1278" y="555"/>
                    </a:moveTo>
                    <a:cubicBezTo>
                      <a:pt x="1297" y="541"/>
                      <a:pt x="1316" y="547"/>
                      <a:pt x="1327" y="544"/>
                    </a:cubicBezTo>
                    <a:cubicBezTo>
                      <a:pt x="1339" y="540"/>
                      <a:pt x="1335" y="526"/>
                      <a:pt x="1322" y="527"/>
                    </a:cubicBezTo>
                    <a:cubicBezTo>
                      <a:pt x="1306" y="528"/>
                      <a:pt x="1289" y="541"/>
                      <a:pt x="1278" y="555"/>
                    </a:cubicBezTo>
                    <a:close/>
                    <a:moveTo>
                      <a:pt x="1334" y="487"/>
                    </a:moveTo>
                    <a:cubicBezTo>
                      <a:pt x="1333" y="494"/>
                      <a:pt x="1339" y="503"/>
                      <a:pt x="1344" y="505"/>
                    </a:cubicBezTo>
                    <a:cubicBezTo>
                      <a:pt x="1342" y="513"/>
                      <a:pt x="1324" y="514"/>
                      <a:pt x="1321" y="502"/>
                    </a:cubicBezTo>
                    <a:cubicBezTo>
                      <a:pt x="1319" y="494"/>
                      <a:pt x="1326" y="485"/>
                      <a:pt x="1334" y="487"/>
                    </a:cubicBezTo>
                    <a:close/>
                    <a:moveTo>
                      <a:pt x="1369" y="478"/>
                    </a:moveTo>
                    <a:cubicBezTo>
                      <a:pt x="1364" y="478"/>
                      <a:pt x="1359" y="480"/>
                      <a:pt x="1359" y="485"/>
                    </a:cubicBezTo>
                    <a:cubicBezTo>
                      <a:pt x="1358" y="493"/>
                      <a:pt x="1368" y="497"/>
                      <a:pt x="1373" y="492"/>
                    </a:cubicBezTo>
                    <a:cubicBezTo>
                      <a:pt x="1377" y="488"/>
                      <a:pt x="1377" y="484"/>
                      <a:pt x="1384" y="481"/>
                    </a:cubicBezTo>
                    <a:cubicBezTo>
                      <a:pt x="1376" y="482"/>
                      <a:pt x="1375" y="479"/>
                      <a:pt x="1369" y="478"/>
                    </a:cubicBezTo>
                    <a:close/>
                    <a:moveTo>
                      <a:pt x="1289" y="467"/>
                    </a:moveTo>
                    <a:cubicBezTo>
                      <a:pt x="1291" y="447"/>
                      <a:pt x="1270" y="414"/>
                      <a:pt x="1251" y="422"/>
                    </a:cubicBezTo>
                    <a:cubicBezTo>
                      <a:pt x="1249" y="418"/>
                      <a:pt x="1253" y="412"/>
                      <a:pt x="1259" y="411"/>
                    </a:cubicBezTo>
                    <a:cubicBezTo>
                      <a:pt x="1265" y="410"/>
                      <a:pt x="1274" y="414"/>
                      <a:pt x="1276" y="422"/>
                    </a:cubicBezTo>
                    <a:cubicBezTo>
                      <a:pt x="1284" y="419"/>
                      <a:pt x="1297" y="442"/>
                      <a:pt x="1289" y="467"/>
                    </a:cubicBezTo>
                    <a:close/>
                    <a:moveTo>
                      <a:pt x="1378" y="745"/>
                    </a:moveTo>
                    <a:cubicBezTo>
                      <a:pt x="1386" y="736"/>
                      <a:pt x="1390" y="725"/>
                      <a:pt x="1387" y="714"/>
                    </a:cubicBezTo>
                    <a:cubicBezTo>
                      <a:pt x="1384" y="705"/>
                      <a:pt x="1378" y="698"/>
                      <a:pt x="1371" y="693"/>
                    </a:cubicBezTo>
                    <a:cubicBezTo>
                      <a:pt x="1367" y="692"/>
                      <a:pt x="1364" y="690"/>
                      <a:pt x="1360" y="690"/>
                    </a:cubicBezTo>
                    <a:cubicBezTo>
                      <a:pt x="1361" y="690"/>
                      <a:pt x="1362" y="691"/>
                      <a:pt x="1363" y="691"/>
                    </a:cubicBezTo>
                    <a:cubicBezTo>
                      <a:pt x="1370" y="695"/>
                      <a:pt x="1373" y="704"/>
                      <a:pt x="1369" y="711"/>
                    </a:cubicBezTo>
                    <a:cubicBezTo>
                      <a:pt x="1365" y="719"/>
                      <a:pt x="1356" y="721"/>
                      <a:pt x="1349" y="717"/>
                    </a:cubicBezTo>
                    <a:cubicBezTo>
                      <a:pt x="1339" y="712"/>
                      <a:pt x="1339" y="697"/>
                      <a:pt x="1349" y="691"/>
                    </a:cubicBezTo>
                    <a:cubicBezTo>
                      <a:pt x="1355" y="687"/>
                      <a:pt x="1365" y="688"/>
                      <a:pt x="1372" y="691"/>
                    </a:cubicBezTo>
                    <a:cubicBezTo>
                      <a:pt x="1380" y="696"/>
                      <a:pt x="1387" y="704"/>
                      <a:pt x="1390" y="713"/>
                    </a:cubicBezTo>
                    <a:cubicBezTo>
                      <a:pt x="1393" y="726"/>
                      <a:pt x="1390" y="738"/>
                      <a:pt x="1381" y="747"/>
                    </a:cubicBezTo>
                    <a:cubicBezTo>
                      <a:pt x="1374" y="755"/>
                      <a:pt x="1366" y="759"/>
                      <a:pt x="1356" y="761"/>
                    </a:cubicBezTo>
                    <a:cubicBezTo>
                      <a:pt x="1358" y="761"/>
                      <a:pt x="1361" y="762"/>
                      <a:pt x="1364" y="763"/>
                    </a:cubicBezTo>
                    <a:cubicBezTo>
                      <a:pt x="1373" y="766"/>
                      <a:pt x="1381" y="769"/>
                      <a:pt x="1389" y="775"/>
                    </a:cubicBezTo>
                    <a:cubicBezTo>
                      <a:pt x="1392" y="776"/>
                      <a:pt x="1394" y="777"/>
                      <a:pt x="1396" y="779"/>
                    </a:cubicBezTo>
                    <a:cubicBezTo>
                      <a:pt x="1399" y="782"/>
                      <a:pt x="1403" y="785"/>
                      <a:pt x="1406" y="788"/>
                    </a:cubicBezTo>
                    <a:cubicBezTo>
                      <a:pt x="1407" y="789"/>
                      <a:pt x="1416" y="800"/>
                      <a:pt x="1414" y="802"/>
                    </a:cubicBezTo>
                    <a:cubicBezTo>
                      <a:pt x="1412" y="802"/>
                      <a:pt x="1407" y="796"/>
                      <a:pt x="1406" y="795"/>
                    </a:cubicBezTo>
                    <a:cubicBezTo>
                      <a:pt x="1402" y="790"/>
                      <a:pt x="1398" y="787"/>
                      <a:pt x="1393" y="783"/>
                    </a:cubicBezTo>
                    <a:cubicBezTo>
                      <a:pt x="1391" y="781"/>
                      <a:pt x="1389" y="780"/>
                      <a:pt x="1387" y="779"/>
                    </a:cubicBezTo>
                    <a:cubicBezTo>
                      <a:pt x="1379" y="773"/>
                      <a:pt x="1371" y="770"/>
                      <a:pt x="1362" y="767"/>
                    </a:cubicBezTo>
                    <a:cubicBezTo>
                      <a:pt x="1362" y="766"/>
                      <a:pt x="1361" y="766"/>
                      <a:pt x="1359" y="766"/>
                    </a:cubicBezTo>
                    <a:cubicBezTo>
                      <a:pt x="1362" y="767"/>
                      <a:pt x="1364" y="769"/>
                      <a:pt x="1367" y="771"/>
                    </a:cubicBezTo>
                    <a:cubicBezTo>
                      <a:pt x="1373" y="776"/>
                      <a:pt x="1378" y="780"/>
                      <a:pt x="1383" y="788"/>
                    </a:cubicBezTo>
                    <a:cubicBezTo>
                      <a:pt x="1395" y="808"/>
                      <a:pt x="1385" y="827"/>
                      <a:pt x="1368" y="838"/>
                    </a:cubicBezTo>
                    <a:cubicBezTo>
                      <a:pt x="1355" y="847"/>
                      <a:pt x="1336" y="851"/>
                      <a:pt x="1321" y="843"/>
                    </a:cubicBezTo>
                    <a:cubicBezTo>
                      <a:pt x="1308" y="837"/>
                      <a:pt x="1301" y="824"/>
                      <a:pt x="1304" y="810"/>
                    </a:cubicBezTo>
                    <a:cubicBezTo>
                      <a:pt x="1305" y="803"/>
                      <a:pt x="1307" y="798"/>
                      <a:pt x="1312" y="793"/>
                    </a:cubicBezTo>
                    <a:cubicBezTo>
                      <a:pt x="1316" y="789"/>
                      <a:pt x="1320" y="787"/>
                      <a:pt x="1326" y="786"/>
                    </a:cubicBezTo>
                    <a:cubicBezTo>
                      <a:pt x="1332" y="786"/>
                      <a:pt x="1338" y="788"/>
                      <a:pt x="1343" y="794"/>
                    </a:cubicBezTo>
                    <a:cubicBezTo>
                      <a:pt x="1345" y="797"/>
                      <a:pt x="1346" y="801"/>
                      <a:pt x="1345" y="805"/>
                    </a:cubicBezTo>
                    <a:cubicBezTo>
                      <a:pt x="1344" y="809"/>
                      <a:pt x="1342" y="813"/>
                      <a:pt x="1337" y="815"/>
                    </a:cubicBezTo>
                    <a:cubicBezTo>
                      <a:pt x="1333" y="817"/>
                      <a:pt x="1327" y="817"/>
                      <a:pt x="1323" y="813"/>
                    </a:cubicBezTo>
                    <a:cubicBezTo>
                      <a:pt x="1319" y="810"/>
                      <a:pt x="1318" y="804"/>
                      <a:pt x="1321" y="800"/>
                    </a:cubicBezTo>
                    <a:cubicBezTo>
                      <a:pt x="1324" y="794"/>
                      <a:pt x="1331" y="792"/>
                      <a:pt x="1336" y="795"/>
                    </a:cubicBezTo>
                    <a:cubicBezTo>
                      <a:pt x="1342" y="798"/>
                      <a:pt x="1344" y="805"/>
                      <a:pt x="1341" y="810"/>
                    </a:cubicBezTo>
                    <a:cubicBezTo>
                      <a:pt x="1340" y="812"/>
                      <a:pt x="1338" y="814"/>
                      <a:pt x="1336" y="815"/>
                    </a:cubicBezTo>
                    <a:cubicBezTo>
                      <a:pt x="1336" y="815"/>
                      <a:pt x="1337" y="815"/>
                      <a:pt x="1337" y="814"/>
                    </a:cubicBezTo>
                    <a:cubicBezTo>
                      <a:pt x="1341" y="812"/>
                      <a:pt x="1344" y="809"/>
                      <a:pt x="1345" y="805"/>
                    </a:cubicBezTo>
                    <a:cubicBezTo>
                      <a:pt x="1345" y="801"/>
                      <a:pt x="1344" y="797"/>
                      <a:pt x="1342" y="794"/>
                    </a:cubicBezTo>
                    <a:cubicBezTo>
                      <a:pt x="1338" y="789"/>
                      <a:pt x="1332" y="787"/>
                      <a:pt x="1326" y="787"/>
                    </a:cubicBezTo>
                    <a:cubicBezTo>
                      <a:pt x="1321" y="788"/>
                      <a:pt x="1317" y="790"/>
                      <a:pt x="1313" y="794"/>
                    </a:cubicBezTo>
                    <a:cubicBezTo>
                      <a:pt x="1309" y="799"/>
                      <a:pt x="1307" y="804"/>
                      <a:pt x="1306" y="810"/>
                    </a:cubicBezTo>
                    <a:cubicBezTo>
                      <a:pt x="1304" y="824"/>
                      <a:pt x="1309" y="835"/>
                      <a:pt x="1322" y="841"/>
                    </a:cubicBezTo>
                    <a:cubicBezTo>
                      <a:pt x="1337" y="848"/>
                      <a:pt x="1355" y="843"/>
                      <a:pt x="1368" y="834"/>
                    </a:cubicBezTo>
                    <a:cubicBezTo>
                      <a:pt x="1382" y="824"/>
                      <a:pt x="1389" y="807"/>
                      <a:pt x="1379" y="790"/>
                    </a:cubicBezTo>
                    <a:cubicBezTo>
                      <a:pt x="1375" y="783"/>
                      <a:pt x="1370" y="779"/>
                      <a:pt x="1364" y="775"/>
                    </a:cubicBezTo>
                    <a:cubicBezTo>
                      <a:pt x="1360" y="772"/>
                      <a:pt x="1356" y="769"/>
                      <a:pt x="1351" y="767"/>
                    </a:cubicBezTo>
                    <a:cubicBezTo>
                      <a:pt x="1335" y="759"/>
                      <a:pt x="1319" y="756"/>
                      <a:pt x="1305" y="745"/>
                    </a:cubicBezTo>
                    <a:cubicBezTo>
                      <a:pt x="1292" y="734"/>
                      <a:pt x="1284" y="719"/>
                      <a:pt x="1282" y="700"/>
                    </a:cubicBezTo>
                    <a:cubicBezTo>
                      <a:pt x="1281" y="690"/>
                      <a:pt x="1282" y="683"/>
                      <a:pt x="1285" y="673"/>
                    </a:cubicBezTo>
                    <a:cubicBezTo>
                      <a:pt x="1286" y="670"/>
                      <a:pt x="1288" y="666"/>
                      <a:pt x="1289" y="663"/>
                    </a:cubicBezTo>
                    <a:cubicBezTo>
                      <a:pt x="1287" y="665"/>
                      <a:pt x="1284" y="666"/>
                      <a:pt x="1281" y="666"/>
                    </a:cubicBezTo>
                    <a:cubicBezTo>
                      <a:pt x="1270" y="668"/>
                      <a:pt x="1259" y="664"/>
                      <a:pt x="1252" y="655"/>
                    </a:cubicBezTo>
                    <a:cubicBezTo>
                      <a:pt x="1246" y="647"/>
                      <a:pt x="1245" y="635"/>
                      <a:pt x="1250" y="626"/>
                    </a:cubicBezTo>
                    <a:cubicBezTo>
                      <a:pt x="1255" y="618"/>
                      <a:pt x="1264" y="613"/>
                      <a:pt x="1272" y="615"/>
                    </a:cubicBezTo>
                    <a:cubicBezTo>
                      <a:pt x="1278" y="616"/>
                      <a:pt x="1282" y="619"/>
                      <a:pt x="1284" y="624"/>
                    </a:cubicBezTo>
                    <a:cubicBezTo>
                      <a:pt x="1286" y="626"/>
                      <a:pt x="1286" y="629"/>
                      <a:pt x="1286" y="632"/>
                    </a:cubicBezTo>
                    <a:cubicBezTo>
                      <a:pt x="1286" y="638"/>
                      <a:pt x="1282" y="642"/>
                      <a:pt x="1276" y="643"/>
                    </a:cubicBezTo>
                    <a:cubicBezTo>
                      <a:pt x="1271" y="643"/>
                      <a:pt x="1265" y="639"/>
                      <a:pt x="1265" y="633"/>
                    </a:cubicBezTo>
                    <a:cubicBezTo>
                      <a:pt x="1264" y="627"/>
                      <a:pt x="1269" y="622"/>
                      <a:pt x="1274" y="621"/>
                    </a:cubicBezTo>
                    <a:cubicBezTo>
                      <a:pt x="1279" y="621"/>
                      <a:pt x="1284" y="624"/>
                      <a:pt x="1286" y="629"/>
                    </a:cubicBezTo>
                    <a:cubicBezTo>
                      <a:pt x="1284" y="622"/>
                      <a:pt x="1279" y="617"/>
                      <a:pt x="1272" y="616"/>
                    </a:cubicBezTo>
                    <a:cubicBezTo>
                      <a:pt x="1264" y="614"/>
                      <a:pt x="1256" y="619"/>
                      <a:pt x="1251" y="626"/>
                    </a:cubicBezTo>
                    <a:cubicBezTo>
                      <a:pt x="1246" y="635"/>
                      <a:pt x="1248" y="646"/>
                      <a:pt x="1254" y="654"/>
                    </a:cubicBezTo>
                    <a:cubicBezTo>
                      <a:pt x="1257" y="659"/>
                      <a:pt x="1262" y="662"/>
                      <a:pt x="1268" y="664"/>
                    </a:cubicBezTo>
                    <a:cubicBezTo>
                      <a:pt x="1287" y="669"/>
                      <a:pt x="1296" y="648"/>
                      <a:pt x="1315" y="637"/>
                    </a:cubicBezTo>
                    <a:cubicBezTo>
                      <a:pt x="1334" y="625"/>
                      <a:pt x="1359" y="620"/>
                      <a:pt x="1380" y="623"/>
                    </a:cubicBezTo>
                    <a:cubicBezTo>
                      <a:pt x="1351" y="624"/>
                      <a:pt x="1322" y="630"/>
                      <a:pt x="1301" y="653"/>
                    </a:cubicBezTo>
                    <a:cubicBezTo>
                      <a:pt x="1295" y="660"/>
                      <a:pt x="1292" y="666"/>
                      <a:pt x="1289" y="675"/>
                    </a:cubicBezTo>
                    <a:cubicBezTo>
                      <a:pt x="1287" y="683"/>
                      <a:pt x="1286" y="690"/>
                      <a:pt x="1287" y="699"/>
                    </a:cubicBezTo>
                    <a:cubicBezTo>
                      <a:pt x="1289" y="726"/>
                      <a:pt x="1305" y="744"/>
                      <a:pt x="1328" y="752"/>
                    </a:cubicBezTo>
                    <a:cubicBezTo>
                      <a:pt x="1346" y="758"/>
                      <a:pt x="1364" y="759"/>
                      <a:pt x="1378" y="745"/>
                    </a:cubicBezTo>
                    <a:close/>
                    <a:moveTo>
                      <a:pt x="1505" y="908"/>
                    </a:moveTo>
                    <a:cubicBezTo>
                      <a:pt x="1502" y="908"/>
                      <a:pt x="1500" y="906"/>
                      <a:pt x="1500" y="903"/>
                    </a:cubicBezTo>
                    <a:cubicBezTo>
                      <a:pt x="1499" y="901"/>
                      <a:pt x="1501" y="898"/>
                      <a:pt x="1504" y="898"/>
                    </a:cubicBezTo>
                    <a:cubicBezTo>
                      <a:pt x="1507" y="898"/>
                      <a:pt x="1510" y="900"/>
                      <a:pt x="1510" y="903"/>
                    </a:cubicBezTo>
                    <a:cubicBezTo>
                      <a:pt x="1510" y="905"/>
                      <a:pt x="1508" y="908"/>
                      <a:pt x="1505" y="908"/>
                    </a:cubicBezTo>
                    <a:close/>
                    <a:moveTo>
                      <a:pt x="1467" y="776"/>
                    </a:moveTo>
                    <a:cubicBezTo>
                      <a:pt x="1470" y="772"/>
                      <a:pt x="1470" y="765"/>
                      <a:pt x="1465" y="762"/>
                    </a:cubicBezTo>
                    <a:cubicBezTo>
                      <a:pt x="1463" y="760"/>
                      <a:pt x="1459" y="760"/>
                      <a:pt x="1457" y="761"/>
                    </a:cubicBezTo>
                    <a:cubicBezTo>
                      <a:pt x="1454" y="763"/>
                      <a:pt x="1453" y="768"/>
                      <a:pt x="1455" y="770"/>
                    </a:cubicBezTo>
                    <a:cubicBezTo>
                      <a:pt x="1456" y="772"/>
                      <a:pt x="1459" y="773"/>
                      <a:pt x="1462" y="772"/>
                    </a:cubicBezTo>
                    <a:cubicBezTo>
                      <a:pt x="1459" y="776"/>
                      <a:pt x="1450" y="774"/>
                      <a:pt x="1450" y="766"/>
                    </a:cubicBezTo>
                    <a:cubicBezTo>
                      <a:pt x="1450" y="762"/>
                      <a:pt x="1453" y="758"/>
                      <a:pt x="1458" y="757"/>
                    </a:cubicBezTo>
                    <a:cubicBezTo>
                      <a:pt x="1466" y="755"/>
                      <a:pt x="1471" y="761"/>
                      <a:pt x="1472" y="768"/>
                    </a:cubicBezTo>
                    <a:cubicBezTo>
                      <a:pt x="1473" y="774"/>
                      <a:pt x="1470" y="780"/>
                      <a:pt x="1464" y="784"/>
                    </a:cubicBezTo>
                    <a:cubicBezTo>
                      <a:pt x="1481" y="775"/>
                      <a:pt x="1493" y="747"/>
                      <a:pt x="1494" y="734"/>
                    </a:cubicBezTo>
                    <a:cubicBezTo>
                      <a:pt x="1495" y="734"/>
                      <a:pt x="1496" y="735"/>
                      <a:pt x="1498" y="735"/>
                    </a:cubicBezTo>
                    <a:cubicBezTo>
                      <a:pt x="1495" y="757"/>
                      <a:pt x="1479" y="782"/>
                      <a:pt x="1462" y="788"/>
                    </a:cubicBezTo>
                    <a:cubicBezTo>
                      <a:pt x="1487" y="794"/>
                      <a:pt x="1502" y="803"/>
                      <a:pt x="1519" y="804"/>
                    </a:cubicBezTo>
                    <a:cubicBezTo>
                      <a:pt x="1528" y="805"/>
                      <a:pt x="1536" y="803"/>
                      <a:pt x="1542" y="798"/>
                    </a:cubicBezTo>
                    <a:cubicBezTo>
                      <a:pt x="1543" y="799"/>
                      <a:pt x="1546" y="799"/>
                      <a:pt x="1548" y="798"/>
                    </a:cubicBezTo>
                    <a:cubicBezTo>
                      <a:pt x="1542" y="807"/>
                      <a:pt x="1529" y="810"/>
                      <a:pt x="1516" y="808"/>
                    </a:cubicBezTo>
                    <a:cubicBezTo>
                      <a:pt x="1516" y="808"/>
                      <a:pt x="1515" y="807"/>
                      <a:pt x="1514" y="807"/>
                    </a:cubicBezTo>
                    <a:cubicBezTo>
                      <a:pt x="1527" y="816"/>
                      <a:pt x="1547" y="818"/>
                      <a:pt x="1564" y="813"/>
                    </a:cubicBezTo>
                    <a:cubicBezTo>
                      <a:pt x="1571" y="811"/>
                      <a:pt x="1580" y="808"/>
                      <a:pt x="1583" y="802"/>
                    </a:cubicBezTo>
                    <a:cubicBezTo>
                      <a:pt x="1586" y="798"/>
                      <a:pt x="1586" y="792"/>
                      <a:pt x="1582" y="789"/>
                    </a:cubicBezTo>
                    <a:cubicBezTo>
                      <a:pt x="1581" y="788"/>
                      <a:pt x="1579" y="788"/>
                      <a:pt x="1578" y="789"/>
                    </a:cubicBezTo>
                    <a:cubicBezTo>
                      <a:pt x="1577" y="790"/>
                      <a:pt x="1576" y="792"/>
                      <a:pt x="1577" y="793"/>
                    </a:cubicBezTo>
                    <a:cubicBezTo>
                      <a:pt x="1578" y="794"/>
                      <a:pt x="1579" y="795"/>
                      <a:pt x="1579" y="795"/>
                    </a:cubicBezTo>
                    <a:cubicBezTo>
                      <a:pt x="1581" y="795"/>
                      <a:pt x="1582" y="794"/>
                      <a:pt x="1582" y="792"/>
                    </a:cubicBezTo>
                    <a:cubicBezTo>
                      <a:pt x="1581" y="792"/>
                      <a:pt x="1581" y="791"/>
                      <a:pt x="1580" y="791"/>
                    </a:cubicBezTo>
                    <a:cubicBezTo>
                      <a:pt x="1581" y="790"/>
                      <a:pt x="1582" y="791"/>
                      <a:pt x="1583" y="791"/>
                    </a:cubicBezTo>
                    <a:cubicBezTo>
                      <a:pt x="1583" y="793"/>
                      <a:pt x="1583" y="795"/>
                      <a:pt x="1582" y="796"/>
                    </a:cubicBezTo>
                    <a:cubicBezTo>
                      <a:pt x="1580" y="798"/>
                      <a:pt x="1577" y="798"/>
                      <a:pt x="1575" y="796"/>
                    </a:cubicBezTo>
                    <a:cubicBezTo>
                      <a:pt x="1574" y="795"/>
                      <a:pt x="1573" y="793"/>
                      <a:pt x="1573" y="791"/>
                    </a:cubicBezTo>
                    <a:cubicBezTo>
                      <a:pt x="1573" y="789"/>
                      <a:pt x="1574" y="787"/>
                      <a:pt x="1576" y="786"/>
                    </a:cubicBezTo>
                    <a:cubicBezTo>
                      <a:pt x="1578" y="785"/>
                      <a:pt x="1581" y="784"/>
                      <a:pt x="1583" y="786"/>
                    </a:cubicBezTo>
                    <a:cubicBezTo>
                      <a:pt x="1587" y="789"/>
                      <a:pt x="1588" y="794"/>
                      <a:pt x="1586" y="799"/>
                    </a:cubicBezTo>
                    <a:cubicBezTo>
                      <a:pt x="1585" y="801"/>
                      <a:pt x="1584" y="804"/>
                      <a:pt x="1582" y="805"/>
                    </a:cubicBezTo>
                    <a:cubicBezTo>
                      <a:pt x="1591" y="799"/>
                      <a:pt x="1594" y="790"/>
                      <a:pt x="1594" y="781"/>
                    </a:cubicBezTo>
                    <a:cubicBezTo>
                      <a:pt x="1593" y="775"/>
                      <a:pt x="1591" y="769"/>
                      <a:pt x="1586" y="765"/>
                    </a:cubicBezTo>
                    <a:cubicBezTo>
                      <a:pt x="1586" y="765"/>
                      <a:pt x="1586" y="765"/>
                      <a:pt x="1586" y="765"/>
                    </a:cubicBezTo>
                    <a:cubicBezTo>
                      <a:pt x="1590" y="770"/>
                      <a:pt x="1589" y="777"/>
                      <a:pt x="1581" y="778"/>
                    </a:cubicBezTo>
                    <a:cubicBezTo>
                      <a:pt x="1575" y="779"/>
                      <a:pt x="1565" y="773"/>
                      <a:pt x="1557" y="786"/>
                    </a:cubicBezTo>
                    <a:cubicBezTo>
                      <a:pt x="1558" y="779"/>
                      <a:pt x="1560" y="772"/>
                      <a:pt x="1564" y="767"/>
                    </a:cubicBezTo>
                    <a:cubicBezTo>
                      <a:pt x="1569" y="762"/>
                      <a:pt x="1577" y="760"/>
                      <a:pt x="1583" y="762"/>
                    </a:cubicBezTo>
                    <a:cubicBezTo>
                      <a:pt x="1590" y="765"/>
                      <a:pt x="1595" y="773"/>
                      <a:pt x="1595" y="781"/>
                    </a:cubicBezTo>
                    <a:cubicBezTo>
                      <a:pt x="1596" y="792"/>
                      <a:pt x="1590" y="802"/>
                      <a:pt x="1581" y="809"/>
                    </a:cubicBezTo>
                    <a:cubicBezTo>
                      <a:pt x="1572" y="814"/>
                      <a:pt x="1556" y="817"/>
                      <a:pt x="1545" y="817"/>
                    </a:cubicBezTo>
                    <a:cubicBezTo>
                      <a:pt x="1536" y="817"/>
                      <a:pt x="1524" y="815"/>
                      <a:pt x="1516" y="811"/>
                    </a:cubicBezTo>
                    <a:cubicBezTo>
                      <a:pt x="1520" y="814"/>
                      <a:pt x="1524" y="819"/>
                      <a:pt x="1527" y="824"/>
                    </a:cubicBezTo>
                    <a:cubicBezTo>
                      <a:pt x="1534" y="835"/>
                      <a:pt x="1536" y="845"/>
                      <a:pt x="1536" y="858"/>
                    </a:cubicBezTo>
                    <a:cubicBezTo>
                      <a:pt x="1535" y="863"/>
                      <a:pt x="1534" y="867"/>
                      <a:pt x="1533" y="871"/>
                    </a:cubicBezTo>
                    <a:cubicBezTo>
                      <a:pt x="1532" y="870"/>
                      <a:pt x="1531" y="870"/>
                      <a:pt x="1530" y="870"/>
                    </a:cubicBezTo>
                    <a:cubicBezTo>
                      <a:pt x="1531" y="866"/>
                      <a:pt x="1532" y="862"/>
                      <a:pt x="1532" y="858"/>
                    </a:cubicBezTo>
                    <a:cubicBezTo>
                      <a:pt x="1532" y="846"/>
                      <a:pt x="1530" y="837"/>
                      <a:pt x="1523" y="826"/>
                    </a:cubicBezTo>
                    <a:cubicBezTo>
                      <a:pt x="1514" y="813"/>
                      <a:pt x="1502" y="805"/>
                      <a:pt x="1487" y="800"/>
                    </a:cubicBezTo>
                    <a:cubicBezTo>
                      <a:pt x="1491" y="802"/>
                      <a:pt x="1494" y="805"/>
                      <a:pt x="1496" y="808"/>
                    </a:cubicBezTo>
                    <a:cubicBezTo>
                      <a:pt x="1496" y="808"/>
                      <a:pt x="1496" y="808"/>
                      <a:pt x="1496" y="808"/>
                    </a:cubicBezTo>
                    <a:cubicBezTo>
                      <a:pt x="1502" y="815"/>
                      <a:pt x="1506" y="823"/>
                      <a:pt x="1505" y="832"/>
                    </a:cubicBezTo>
                    <a:cubicBezTo>
                      <a:pt x="1503" y="823"/>
                      <a:pt x="1500" y="817"/>
                      <a:pt x="1494" y="810"/>
                    </a:cubicBezTo>
                    <a:cubicBezTo>
                      <a:pt x="1494" y="810"/>
                      <a:pt x="1494" y="810"/>
                      <a:pt x="1494" y="810"/>
                    </a:cubicBezTo>
                    <a:cubicBezTo>
                      <a:pt x="1482" y="796"/>
                      <a:pt x="1478" y="796"/>
                      <a:pt x="1461" y="792"/>
                    </a:cubicBezTo>
                    <a:cubicBezTo>
                      <a:pt x="1434" y="786"/>
                      <a:pt x="1406" y="782"/>
                      <a:pt x="1387" y="766"/>
                    </a:cubicBezTo>
                    <a:cubicBezTo>
                      <a:pt x="1401" y="775"/>
                      <a:pt x="1457" y="795"/>
                      <a:pt x="1467" y="776"/>
                    </a:cubicBezTo>
                    <a:close/>
                    <a:moveTo>
                      <a:pt x="1500" y="820"/>
                    </a:moveTo>
                    <a:cubicBezTo>
                      <a:pt x="1488" y="825"/>
                      <a:pt x="1496" y="840"/>
                      <a:pt x="1498" y="846"/>
                    </a:cubicBezTo>
                    <a:cubicBezTo>
                      <a:pt x="1499" y="850"/>
                      <a:pt x="1499" y="853"/>
                      <a:pt x="1497" y="857"/>
                    </a:cubicBezTo>
                    <a:cubicBezTo>
                      <a:pt x="1502" y="855"/>
                      <a:pt x="1510" y="845"/>
                      <a:pt x="1512" y="840"/>
                    </a:cubicBezTo>
                    <a:cubicBezTo>
                      <a:pt x="1516" y="832"/>
                      <a:pt x="1513" y="823"/>
                      <a:pt x="1504" y="820"/>
                    </a:cubicBezTo>
                    <a:cubicBezTo>
                      <a:pt x="1506" y="824"/>
                      <a:pt x="1507" y="831"/>
                      <a:pt x="1504" y="835"/>
                    </a:cubicBezTo>
                    <a:cubicBezTo>
                      <a:pt x="1505" y="833"/>
                      <a:pt x="1503" y="825"/>
                      <a:pt x="1500" y="820"/>
                    </a:cubicBezTo>
                    <a:close/>
                    <a:moveTo>
                      <a:pt x="1544" y="759"/>
                    </a:moveTo>
                    <a:cubicBezTo>
                      <a:pt x="1547" y="760"/>
                      <a:pt x="1550" y="758"/>
                      <a:pt x="1551" y="755"/>
                    </a:cubicBezTo>
                    <a:cubicBezTo>
                      <a:pt x="1551" y="752"/>
                      <a:pt x="1549" y="749"/>
                      <a:pt x="1546" y="748"/>
                    </a:cubicBezTo>
                    <a:cubicBezTo>
                      <a:pt x="1543" y="748"/>
                      <a:pt x="1540" y="749"/>
                      <a:pt x="1539" y="752"/>
                    </a:cubicBezTo>
                    <a:cubicBezTo>
                      <a:pt x="1539" y="756"/>
                      <a:pt x="1541" y="759"/>
                      <a:pt x="1544" y="759"/>
                    </a:cubicBezTo>
                    <a:close/>
                    <a:moveTo>
                      <a:pt x="1545" y="776"/>
                    </a:moveTo>
                    <a:cubicBezTo>
                      <a:pt x="1549" y="777"/>
                      <a:pt x="1553" y="775"/>
                      <a:pt x="1554" y="771"/>
                    </a:cubicBezTo>
                    <a:cubicBezTo>
                      <a:pt x="1555" y="767"/>
                      <a:pt x="1552" y="763"/>
                      <a:pt x="1549" y="763"/>
                    </a:cubicBezTo>
                    <a:cubicBezTo>
                      <a:pt x="1545" y="762"/>
                      <a:pt x="1541" y="764"/>
                      <a:pt x="1540" y="768"/>
                    </a:cubicBezTo>
                    <a:cubicBezTo>
                      <a:pt x="1539" y="772"/>
                      <a:pt x="1542" y="775"/>
                      <a:pt x="1545" y="776"/>
                    </a:cubicBezTo>
                    <a:close/>
                    <a:moveTo>
                      <a:pt x="1543" y="798"/>
                    </a:moveTo>
                    <a:cubicBezTo>
                      <a:pt x="1548" y="799"/>
                      <a:pt x="1554" y="796"/>
                      <a:pt x="1555" y="791"/>
                    </a:cubicBezTo>
                    <a:cubicBezTo>
                      <a:pt x="1556" y="786"/>
                      <a:pt x="1553" y="781"/>
                      <a:pt x="1548" y="780"/>
                    </a:cubicBezTo>
                    <a:cubicBezTo>
                      <a:pt x="1543" y="778"/>
                      <a:pt x="1538" y="781"/>
                      <a:pt x="1536" y="787"/>
                    </a:cubicBezTo>
                    <a:cubicBezTo>
                      <a:pt x="1535" y="792"/>
                      <a:pt x="1538" y="797"/>
                      <a:pt x="1543" y="798"/>
                    </a:cubicBezTo>
                    <a:close/>
                    <a:moveTo>
                      <a:pt x="1529" y="892"/>
                    </a:moveTo>
                    <a:cubicBezTo>
                      <a:pt x="1523" y="892"/>
                      <a:pt x="1518" y="888"/>
                      <a:pt x="1518" y="883"/>
                    </a:cubicBezTo>
                    <a:cubicBezTo>
                      <a:pt x="1517" y="877"/>
                      <a:pt x="1522" y="872"/>
                      <a:pt x="1527" y="872"/>
                    </a:cubicBezTo>
                    <a:cubicBezTo>
                      <a:pt x="1533" y="871"/>
                      <a:pt x="1538" y="875"/>
                      <a:pt x="1538" y="881"/>
                    </a:cubicBezTo>
                    <a:cubicBezTo>
                      <a:pt x="1539" y="887"/>
                      <a:pt x="1534" y="892"/>
                      <a:pt x="1529" y="892"/>
                    </a:cubicBezTo>
                    <a:close/>
                    <a:moveTo>
                      <a:pt x="1517" y="904"/>
                    </a:moveTo>
                    <a:cubicBezTo>
                      <a:pt x="1514" y="904"/>
                      <a:pt x="1511" y="902"/>
                      <a:pt x="1510" y="898"/>
                    </a:cubicBezTo>
                    <a:cubicBezTo>
                      <a:pt x="1510" y="894"/>
                      <a:pt x="1513" y="891"/>
                      <a:pt x="1516" y="891"/>
                    </a:cubicBezTo>
                    <a:cubicBezTo>
                      <a:pt x="1520" y="890"/>
                      <a:pt x="1523" y="893"/>
                      <a:pt x="1524" y="897"/>
                    </a:cubicBezTo>
                    <a:cubicBezTo>
                      <a:pt x="1524" y="900"/>
                      <a:pt x="1521" y="904"/>
                      <a:pt x="1517" y="904"/>
                    </a:cubicBezTo>
                    <a:close/>
                    <a:moveTo>
                      <a:pt x="1349" y="856"/>
                    </a:moveTo>
                    <a:cubicBezTo>
                      <a:pt x="1335" y="850"/>
                      <a:pt x="1320" y="847"/>
                      <a:pt x="1307" y="851"/>
                    </a:cubicBezTo>
                    <a:cubicBezTo>
                      <a:pt x="1294" y="855"/>
                      <a:pt x="1283" y="866"/>
                      <a:pt x="1281" y="880"/>
                    </a:cubicBezTo>
                    <a:cubicBezTo>
                      <a:pt x="1280" y="887"/>
                      <a:pt x="1282" y="896"/>
                      <a:pt x="1286" y="903"/>
                    </a:cubicBezTo>
                    <a:cubicBezTo>
                      <a:pt x="1290" y="911"/>
                      <a:pt x="1295" y="916"/>
                      <a:pt x="1303" y="921"/>
                    </a:cubicBezTo>
                    <a:cubicBezTo>
                      <a:pt x="1310" y="925"/>
                      <a:pt x="1317" y="927"/>
                      <a:pt x="1325" y="929"/>
                    </a:cubicBezTo>
                    <a:cubicBezTo>
                      <a:pt x="1329" y="929"/>
                      <a:pt x="1332" y="930"/>
                      <a:pt x="1336" y="929"/>
                    </a:cubicBezTo>
                    <a:cubicBezTo>
                      <a:pt x="1347" y="929"/>
                      <a:pt x="1355" y="927"/>
                      <a:pt x="1365" y="923"/>
                    </a:cubicBezTo>
                    <a:cubicBezTo>
                      <a:pt x="1378" y="917"/>
                      <a:pt x="1387" y="910"/>
                      <a:pt x="1396" y="898"/>
                    </a:cubicBezTo>
                    <a:cubicBezTo>
                      <a:pt x="1397" y="898"/>
                      <a:pt x="1397" y="897"/>
                      <a:pt x="1398" y="896"/>
                    </a:cubicBezTo>
                    <a:cubicBezTo>
                      <a:pt x="1397" y="906"/>
                      <a:pt x="1401" y="917"/>
                      <a:pt x="1405" y="926"/>
                    </a:cubicBezTo>
                    <a:cubicBezTo>
                      <a:pt x="1412" y="937"/>
                      <a:pt x="1422" y="945"/>
                      <a:pt x="1434" y="948"/>
                    </a:cubicBezTo>
                    <a:cubicBezTo>
                      <a:pt x="1439" y="949"/>
                      <a:pt x="1445" y="949"/>
                      <a:pt x="1451" y="947"/>
                    </a:cubicBezTo>
                    <a:cubicBezTo>
                      <a:pt x="1444" y="948"/>
                      <a:pt x="1439" y="947"/>
                      <a:pt x="1435" y="946"/>
                    </a:cubicBezTo>
                    <a:cubicBezTo>
                      <a:pt x="1423" y="943"/>
                      <a:pt x="1414" y="935"/>
                      <a:pt x="1409" y="924"/>
                    </a:cubicBezTo>
                    <a:cubicBezTo>
                      <a:pt x="1405" y="916"/>
                      <a:pt x="1403" y="909"/>
                      <a:pt x="1403" y="901"/>
                    </a:cubicBezTo>
                    <a:cubicBezTo>
                      <a:pt x="1402" y="886"/>
                      <a:pt x="1407" y="875"/>
                      <a:pt x="1408" y="860"/>
                    </a:cubicBezTo>
                    <a:cubicBezTo>
                      <a:pt x="1408" y="859"/>
                      <a:pt x="1408" y="859"/>
                      <a:pt x="1408" y="859"/>
                    </a:cubicBezTo>
                    <a:cubicBezTo>
                      <a:pt x="1408" y="851"/>
                      <a:pt x="1407" y="844"/>
                      <a:pt x="1406" y="836"/>
                    </a:cubicBezTo>
                    <a:cubicBezTo>
                      <a:pt x="1405" y="834"/>
                      <a:pt x="1400" y="815"/>
                      <a:pt x="1398" y="815"/>
                    </a:cubicBezTo>
                    <a:cubicBezTo>
                      <a:pt x="1397" y="816"/>
                      <a:pt x="1399" y="828"/>
                      <a:pt x="1400" y="830"/>
                    </a:cubicBezTo>
                    <a:cubicBezTo>
                      <a:pt x="1402" y="840"/>
                      <a:pt x="1403" y="849"/>
                      <a:pt x="1403" y="859"/>
                    </a:cubicBezTo>
                    <a:cubicBezTo>
                      <a:pt x="1403" y="859"/>
                      <a:pt x="1403" y="860"/>
                      <a:pt x="1403" y="860"/>
                    </a:cubicBezTo>
                    <a:cubicBezTo>
                      <a:pt x="1402" y="874"/>
                      <a:pt x="1400" y="884"/>
                      <a:pt x="1393" y="896"/>
                    </a:cubicBezTo>
                    <a:cubicBezTo>
                      <a:pt x="1384" y="909"/>
                      <a:pt x="1370" y="920"/>
                      <a:pt x="1353" y="921"/>
                    </a:cubicBezTo>
                    <a:cubicBezTo>
                      <a:pt x="1344" y="922"/>
                      <a:pt x="1331" y="916"/>
                      <a:pt x="1330" y="906"/>
                    </a:cubicBezTo>
                    <a:cubicBezTo>
                      <a:pt x="1330" y="902"/>
                      <a:pt x="1332" y="899"/>
                      <a:pt x="1336" y="898"/>
                    </a:cubicBezTo>
                    <a:cubicBezTo>
                      <a:pt x="1339" y="897"/>
                      <a:pt x="1342" y="898"/>
                      <a:pt x="1343" y="900"/>
                    </a:cubicBezTo>
                    <a:cubicBezTo>
                      <a:pt x="1345" y="903"/>
                      <a:pt x="1345" y="905"/>
                      <a:pt x="1344" y="907"/>
                    </a:cubicBezTo>
                    <a:cubicBezTo>
                      <a:pt x="1343" y="909"/>
                      <a:pt x="1340" y="910"/>
                      <a:pt x="1337" y="908"/>
                    </a:cubicBezTo>
                    <a:cubicBezTo>
                      <a:pt x="1336" y="907"/>
                      <a:pt x="1336" y="905"/>
                      <a:pt x="1336" y="904"/>
                    </a:cubicBezTo>
                    <a:cubicBezTo>
                      <a:pt x="1334" y="905"/>
                      <a:pt x="1334" y="907"/>
                      <a:pt x="1335" y="909"/>
                    </a:cubicBezTo>
                    <a:cubicBezTo>
                      <a:pt x="1336" y="912"/>
                      <a:pt x="1340" y="914"/>
                      <a:pt x="1343" y="913"/>
                    </a:cubicBezTo>
                    <a:cubicBezTo>
                      <a:pt x="1349" y="912"/>
                      <a:pt x="1352" y="906"/>
                      <a:pt x="1351" y="900"/>
                    </a:cubicBezTo>
                    <a:cubicBezTo>
                      <a:pt x="1350" y="896"/>
                      <a:pt x="1347" y="892"/>
                      <a:pt x="1343" y="890"/>
                    </a:cubicBezTo>
                    <a:cubicBezTo>
                      <a:pt x="1339" y="889"/>
                      <a:pt x="1335" y="889"/>
                      <a:pt x="1332" y="891"/>
                    </a:cubicBezTo>
                    <a:cubicBezTo>
                      <a:pt x="1327" y="894"/>
                      <a:pt x="1323" y="899"/>
                      <a:pt x="1324" y="904"/>
                    </a:cubicBezTo>
                    <a:cubicBezTo>
                      <a:pt x="1325" y="917"/>
                      <a:pt x="1338" y="924"/>
                      <a:pt x="1350" y="924"/>
                    </a:cubicBezTo>
                    <a:cubicBezTo>
                      <a:pt x="1353" y="923"/>
                      <a:pt x="1357" y="923"/>
                      <a:pt x="1361" y="921"/>
                    </a:cubicBezTo>
                    <a:cubicBezTo>
                      <a:pt x="1349" y="926"/>
                      <a:pt x="1339" y="928"/>
                      <a:pt x="1326" y="926"/>
                    </a:cubicBezTo>
                    <a:cubicBezTo>
                      <a:pt x="1317" y="925"/>
                      <a:pt x="1311" y="923"/>
                      <a:pt x="1304" y="919"/>
                    </a:cubicBezTo>
                    <a:cubicBezTo>
                      <a:pt x="1296" y="914"/>
                      <a:pt x="1292" y="910"/>
                      <a:pt x="1287" y="902"/>
                    </a:cubicBezTo>
                    <a:cubicBezTo>
                      <a:pt x="1285" y="898"/>
                      <a:pt x="1283" y="894"/>
                      <a:pt x="1283" y="890"/>
                    </a:cubicBezTo>
                    <a:cubicBezTo>
                      <a:pt x="1283" y="889"/>
                      <a:pt x="1283" y="889"/>
                      <a:pt x="1283" y="889"/>
                    </a:cubicBezTo>
                    <a:cubicBezTo>
                      <a:pt x="1287" y="901"/>
                      <a:pt x="1300" y="907"/>
                      <a:pt x="1311" y="893"/>
                    </a:cubicBezTo>
                    <a:cubicBezTo>
                      <a:pt x="1319" y="884"/>
                      <a:pt x="1318" y="859"/>
                      <a:pt x="1349" y="856"/>
                    </a:cubicBezTo>
                    <a:close/>
                    <a:moveTo>
                      <a:pt x="1434" y="945"/>
                    </a:moveTo>
                    <a:cubicBezTo>
                      <a:pt x="1436" y="930"/>
                      <a:pt x="1457" y="935"/>
                      <a:pt x="1464" y="935"/>
                    </a:cubicBezTo>
                    <a:cubicBezTo>
                      <a:pt x="1469" y="936"/>
                      <a:pt x="1473" y="935"/>
                      <a:pt x="1476" y="931"/>
                    </a:cubicBezTo>
                    <a:cubicBezTo>
                      <a:pt x="1475" y="937"/>
                      <a:pt x="1467" y="950"/>
                      <a:pt x="1461" y="954"/>
                    </a:cubicBezTo>
                    <a:cubicBezTo>
                      <a:pt x="1452" y="960"/>
                      <a:pt x="1441" y="960"/>
                      <a:pt x="1435" y="950"/>
                    </a:cubicBezTo>
                    <a:cubicBezTo>
                      <a:pt x="1440" y="951"/>
                      <a:pt x="1449" y="950"/>
                      <a:pt x="1453" y="946"/>
                    </a:cubicBezTo>
                    <a:cubicBezTo>
                      <a:pt x="1450" y="947"/>
                      <a:pt x="1441" y="948"/>
                      <a:pt x="1434" y="945"/>
                    </a:cubicBezTo>
                    <a:close/>
                    <a:moveTo>
                      <a:pt x="1393" y="643"/>
                    </a:moveTo>
                    <a:cubicBezTo>
                      <a:pt x="1412" y="651"/>
                      <a:pt x="1422" y="660"/>
                      <a:pt x="1439" y="671"/>
                    </a:cubicBezTo>
                    <a:cubicBezTo>
                      <a:pt x="1448" y="676"/>
                      <a:pt x="1456" y="679"/>
                      <a:pt x="1466" y="677"/>
                    </a:cubicBezTo>
                    <a:cubicBezTo>
                      <a:pt x="1475" y="675"/>
                      <a:pt x="1481" y="669"/>
                      <a:pt x="1483" y="661"/>
                    </a:cubicBezTo>
                    <a:cubicBezTo>
                      <a:pt x="1485" y="654"/>
                      <a:pt x="1483" y="647"/>
                      <a:pt x="1478" y="642"/>
                    </a:cubicBezTo>
                    <a:cubicBezTo>
                      <a:pt x="1474" y="639"/>
                      <a:pt x="1470" y="638"/>
                      <a:pt x="1465" y="638"/>
                    </a:cubicBezTo>
                    <a:cubicBezTo>
                      <a:pt x="1459" y="639"/>
                      <a:pt x="1453" y="645"/>
                      <a:pt x="1455" y="651"/>
                    </a:cubicBezTo>
                    <a:cubicBezTo>
                      <a:pt x="1456" y="655"/>
                      <a:pt x="1460" y="658"/>
                      <a:pt x="1464" y="658"/>
                    </a:cubicBezTo>
                    <a:cubicBezTo>
                      <a:pt x="1469" y="657"/>
                      <a:pt x="1472" y="653"/>
                      <a:pt x="1472" y="649"/>
                    </a:cubicBezTo>
                    <a:cubicBezTo>
                      <a:pt x="1472" y="644"/>
                      <a:pt x="1468" y="640"/>
                      <a:pt x="1463" y="641"/>
                    </a:cubicBezTo>
                    <a:cubicBezTo>
                      <a:pt x="1462" y="641"/>
                      <a:pt x="1461" y="641"/>
                      <a:pt x="1460" y="642"/>
                    </a:cubicBezTo>
                    <a:cubicBezTo>
                      <a:pt x="1462" y="641"/>
                      <a:pt x="1463" y="640"/>
                      <a:pt x="1465" y="640"/>
                    </a:cubicBezTo>
                    <a:cubicBezTo>
                      <a:pt x="1470" y="639"/>
                      <a:pt x="1473" y="640"/>
                      <a:pt x="1476" y="643"/>
                    </a:cubicBezTo>
                    <a:cubicBezTo>
                      <a:pt x="1481" y="648"/>
                      <a:pt x="1482" y="654"/>
                      <a:pt x="1480" y="660"/>
                    </a:cubicBezTo>
                    <a:cubicBezTo>
                      <a:pt x="1478" y="667"/>
                      <a:pt x="1472" y="671"/>
                      <a:pt x="1465" y="673"/>
                    </a:cubicBezTo>
                    <a:cubicBezTo>
                      <a:pt x="1457" y="674"/>
                      <a:pt x="1449" y="671"/>
                      <a:pt x="1442" y="667"/>
                    </a:cubicBezTo>
                    <a:cubicBezTo>
                      <a:pt x="1425" y="656"/>
                      <a:pt x="1415" y="646"/>
                      <a:pt x="1395" y="638"/>
                    </a:cubicBezTo>
                    <a:cubicBezTo>
                      <a:pt x="1376" y="631"/>
                      <a:pt x="1356" y="630"/>
                      <a:pt x="1337" y="636"/>
                    </a:cubicBezTo>
                    <a:cubicBezTo>
                      <a:pt x="1320" y="642"/>
                      <a:pt x="1308" y="654"/>
                      <a:pt x="1305" y="673"/>
                    </a:cubicBezTo>
                    <a:cubicBezTo>
                      <a:pt x="1304" y="690"/>
                      <a:pt x="1312" y="708"/>
                      <a:pt x="1327" y="716"/>
                    </a:cubicBezTo>
                    <a:cubicBezTo>
                      <a:pt x="1327" y="716"/>
                      <a:pt x="1327" y="716"/>
                      <a:pt x="1327" y="716"/>
                    </a:cubicBezTo>
                    <a:cubicBezTo>
                      <a:pt x="1323" y="709"/>
                      <a:pt x="1321" y="698"/>
                      <a:pt x="1326" y="689"/>
                    </a:cubicBezTo>
                    <a:cubicBezTo>
                      <a:pt x="1333" y="674"/>
                      <a:pt x="1348" y="670"/>
                      <a:pt x="1363" y="676"/>
                    </a:cubicBezTo>
                    <a:cubicBezTo>
                      <a:pt x="1391" y="688"/>
                      <a:pt x="1406" y="654"/>
                      <a:pt x="1375" y="641"/>
                    </a:cubicBezTo>
                    <a:cubicBezTo>
                      <a:pt x="1360" y="635"/>
                      <a:pt x="1342" y="641"/>
                      <a:pt x="1332" y="649"/>
                    </a:cubicBezTo>
                    <a:cubicBezTo>
                      <a:pt x="1312" y="666"/>
                      <a:pt x="1306" y="701"/>
                      <a:pt x="1327" y="715"/>
                    </a:cubicBezTo>
                    <a:cubicBezTo>
                      <a:pt x="1313" y="707"/>
                      <a:pt x="1306" y="690"/>
                      <a:pt x="1309" y="673"/>
                    </a:cubicBezTo>
                    <a:cubicBezTo>
                      <a:pt x="1311" y="656"/>
                      <a:pt x="1322" y="646"/>
                      <a:pt x="1339" y="640"/>
                    </a:cubicBezTo>
                    <a:cubicBezTo>
                      <a:pt x="1357" y="635"/>
                      <a:pt x="1375" y="636"/>
                      <a:pt x="1393" y="643"/>
                    </a:cubicBezTo>
                    <a:close/>
                    <a:moveTo>
                      <a:pt x="1394" y="806"/>
                    </a:moveTo>
                    <a:cubicBezTo>
                      <a:pt x="1389" y="840"/>
                      <a:pt x="1364" y="855"/>
                      <a:pt x="1356" y="869"/>
                    </a:cubicBezTo>
                    <a:cubicBezTo>
                      <a:pt x="1348" y="886"/>
                      <a:pt x="1366" y="895"/>
                      <a:pt x="1379" y="880"/>
                    </a:cubicBezTo>
                    <a:cubicBezTo>
                      <a:pt x="1394" y="863"/>
                      <a:pt x="1398" y="832"/>
                      <a:pt x="1394" y="806"/>
                    </a:cubicBezTo>
                    <a:close/>
                    <a:moveTo>
                      <a:pt x="1383" y="764"/>
                    </a:moveTo>
                    <a:cubicBezTo>
                      <a:pt x="1399" y="767"/>
                      <a:pt x="1415" y="762"/>
                      <a:pt x="1426" y="752"/>
                    </a:cubicBezTo>
                    <a:cubicBezTo>
                      <a:pt x="1436" y="744"/>
                      <a:pt x="1443" y="730"/>
                      <a:pt x="1437" y="718"/>
                    </a:cubicBezTo>
                    <a:cubicBezTo>
                      <a:pt x="1442" y="715"/>
                      <a:pt x="1450" y="721"/>
                      <a:pt x="1451" y="729"/>
                    </a:cubicBezTo>
                    <a:cubicBezTo>
                      <a:pt x="1453" y="738"/>
                      <a:pt x="1447" y="750"/>
                      <a:pt x="1436" y="753"/>
                    </a:cubicBezTo>
                    <a:cubicBezTo>
                      <a:pt x="1439" y="763"/>
                      <a:pt x="1410" y="778"/>
                      <a:pt x="1383" y="764"/>
                    </a:cubicBezTo>
                    <a:close/>
                    <a:moveTo>
                      <a:pt x="1281" y="671"/>
                    </a:moveTo>
                    <a:cubicBezTo>
                      <a:pt x="1274" y="680"/>
                      <a:pt x="1267" y="695"/>
                      <a:pt x="1267" y="705"/>
                    </a:cubicBezTo>
                    <a:cubicBezTo>
                      <a:pt x="1266" y="718"/>
                      <a:pt x="1271" y="736"/>
                      <a:pt x="1284" y="741"/>
                    </a:cubicBezTo>
                    <a:cubicBezTo>
                      <a:pt x="1279" y="754"/>
                      <a:pt x="1282" y="766"/>
                      <a:pt x="1286" y="777"/>
                    </a:cubicBezTo>
                    <a:cubicBezTo>
                      <a:pt x="1292" y="792"/>
                      <a:pt x="1295" y="810"/>
                      <a:pt x="1284" y="818"/>
                    </a:cubicBezTo>
                    <a:cubicBezTo>
                      <a:pt x="1301" y="815"/>
                      <a:pt x="1310" y="795"/>
                      <a:pt x="1310" y="779"/>
                    </a:cubicBezTo>
                    <a:cubicBezTo>
                      <a:pt x="1310" y="758"/>
                      <a:pt x="1300" y="747"/>
                      <a:pt x="1287" y="728"/>
                    </a:cubicBezTo>
                    <a:cubicBezTo>
                      <a:pt x="1281" y="717"/>
                      <a:pt x="1275" y="689"/>
                      <a:pt x="1281" y="671"/>
                    </a:cubicBezTo>
                    <a:close/>
                    <a:moveTo>
                      <a:pt x="1374" y="758"/>
                    </a:moveTo>
                    <a:cubicBezTo>
                      <a:pt x="1387" y="763"/>
                      <a:pt x="1400" y="745"/>
                      <a:pt x="1403" y="731"/>
                    </a:cubicBezTo>
                    <a:cubicBezTo>
                      <a:pt x="1407" y="716"/>
                      <a:pt x="1407" y="698"/>
                      <a:pt x="1422" y="688"/>
                    </a:cubicBezTo>
                    <a:cubicBezTo>
                      <a:pt x="1430" y="683"/>
                      <a:pt x="1440" y="683"/>
                      <a:pt x="1448" y="688"/>
                    </a:cubicBezTo>
                    <a:cubicBezTo>
                      <a:pt x="1453" y="691"/>
                      <a:pt x="1455" y="697"/>
                      <a:pt x="1453" y="702"/>
                    </a:cubicBezTo>
                    <a:cubicBezTo>
                      <a:pt x="1452" y="698"/>
                      <a:pt x="1446" y="693"/>
                      <a:pt x="1439" y="694"/>
                    </a:cubicBezTo>
                    <a:cubicBezTo>
                      <a:pt x="1433" y="695"/>
                      <a:pt x="1429" y="702"/>
                      <a:pt x="1428" y="708"/>
                    </a:cubicBezTo>
                    <a:cubicBezTo>
                      <a:pt x="1426" y="722"/>
                      <a:pt x="1427" y="736"/>
                      <a:pt x="1420" y="748"/>
                    </a:cubicBezTo>
                    <a:cubicBezTo>
                      <a:pt x="1412" y="762"/>
                      <a:pt x="1392" y="770"/>
                      <a:pt x="1374" y="758"/>
                    </a:cubicBezTo>
                    <a:close/>
                    <a:moveTo>
                      <a:pt x="1448" y="874"/>
                    </a:moveTo>
                    <a:cubicBezTo>
                      <a:pt x="1448" y="891"/>
                      <a:pt x="1461" y="912"/>
                      <a:pt x="1476" y="919"/>
                    </a:cubicBezTo>
                    <a:cubicBezTo>
                      <a:pt x="1492" y="926"/>
                      <a:pt x="1503" y="914"/>
                      <a:pt x="1488" y="903"/>
                    </a:cubicBezTo>
                    <a:cubicBezTo>
                      <a:pt x="1476" y="894"/>
                      <a:pt x="1453" y="888"/>
                      <a:pt x="1448" y="874"/>
                    </a:cubicBezTo>
                    <a:close/>
                    <a:moveTo>
                      <a:pt x="1450" y="850"/>
                    </a:moveTo>
                    <a:cubicBezTo>
                      <a:pt x="1450" y="846"/>
                      <a:pt x="1449" y="843"/>
                      <a:pt x="1447" y="841"/>
                    </a:cubicBezTo>
                    <a:cubicBezTo>
                      <a:pt x="1444" y="838"/>
                      <a:pt x="1439" y="837"/>
                      <a:pt x="1435" y="839"/>
                    </a:cubicBezTo>
                    <a:cubicBezTo>
                      <a:pt x="1429" y="841"/>
                      <a:pt x="1427" y="847"/>
                      <a:pt x="1428" y="851"/>
                    </a:cubicBezTo>
                    <a:cubicBezTo>
                      <a:pt x="1430" y="859"/>
                      <a:pt x="1437" y="858"/>
                      <a:pt x="1441" y="861"/>
                    </a:cubicBezTo>
                    <a:cubicBezTo>
                      <a:pt x="1446" y="864"/>
                      <a:pt x="1447" y="872"/>
                      <a:pt x="1444" y="879"/>
                    </a:cubicBezTo>
                    <a:cubicBezTo>
                      <a:pt x="1440" y="887"/>
                      <a:pt x="1433" y="892"/>
                      <a:pt x="1424" y="891"/>
                    </a:cubicBezTo>
                    <a:cubicBezTo>
                      <a:pt x="1419" y="890"/>
                      <a:pt x="1414" y="887"/>
                      <a:pt x="1415" y="881"/>
                    </a:cubicBezTo>
                    <a:cubicBezTo>
                      <a:pt x="1419" y="885"/>
                      <a:pt x="1426" y="883"/>
                      <a:pt x="1427" y="876"/>
                    </a:cubicBezTo>
                    <a:cubicBezTo>
                      <a:pt x="1427" y="872"/>
                      <a:pt x="1423" y="865"/>
                      <a:pt x="1420" y="857"/>
                    </a:cubicBezTo>
                    <a:cubicBezTo>
                      <a:pt x="1416" y="850"/>
                      <a:pt x="1414" y="842"/>
                      <a:pt x="1416" y="835"/>
                    </a:cubicBezTo>
                    <a:cubicBezTo>
                      <a:pt x="1419" y="821"/>
                      <a:pt x="1435" y="813"/>
                      <a:pt x="1448" y="819"/>
                    </a:cubicBezTo>
                    <a:cubicBezTo>
                      <a:pt x="1455" y="822"/>
                      <a:pt x="1459" y="828"/>
                      <a:pt x="1462" y="835"/>
                    </a:cubicBezTo>
                    <a:cubicBezTo>
                      <a:pt x="1465" y="842"/>
                      <a:pt x="1467" y="862"/>
                      <a:pt x="1476" y="867"/>
                    </a:cubicBezTo>
                    <a:cubicBezTo>
                      <a:pt x="1482" y="871"/>
                      <a:pt x="1487" y="868"/>
                      <a:pt x="1489" y="864"/>
                    </a:cubicBezTo>
                    <a:cubicBezTo>
                      <a:pt x="1493" y="867"/>
                      <a:pt x="1491" y="876"/>
                      <a:pt x="1486" y="880"/>
                    </a:cubicBezTo>
                    <a:cubicBezTo>
                      <a:pt x="1476" y="887"/>
                      <a:pt x="1459" y="883"/>
                      <a:pt x="1452" y="869"/>
                    </a:cubicBezTo>
                    <a:cubicBezTo>
                      <a:pt x="1449" y="864"/>
                      <a:pt x="1449" y="858"/>
                      <a:pt x="1450" y="850"/>
                    </a:cubicBezTo>
                    <a:close/>
                    <a:moveTo>
                      <a:pt x="1448" y="849"/>
                    </a:moveTo>
                    <a:cubicBezTo>
                      <a:pt x="1447" y="844"/>
                      <a:pt x="1444" y="840"/>
                      <a:pt x="1439" y="840"/>
                    </a:cubicBezTo>
                    <a:cubicBezTo>
                      <a:pt x="1430" y="840"/>
                      <a:pt x="1428" y="851"/>
                      <a:pt x="1434" y="856"/>
                    </a:cubicBezTo>
                    <a:cubicBezTo>
                      <a:pt x="1438" y="859"/>
                      <a:pt x="1443" y="858"/>
                      <a:pt x="1446" y="865"/>
                    </a:cubicBezTo>
                    <a:cubicBezTo>
                      <a:pt x="1445" y="857"/>
                      <a:pt x="1448" y="855"/>
                      <a:pt x="1448" y="849"/>
                    </a:cubicBezTo>
                    <a:close/>
                    <a:moveTo>
                      <a:pt x="1434" y="814"/>
                    </a:moveTo>
                    <a:cubicBezTo>
                      <a:pt x="1426" y="814"/>
                      <a:pt x="1418" y="821"/>
                      <a:pt x="1416" y="827"/>
                    </a:cubicBezTo>
                    <a:cubicBezTo>
                      <a:pt x="1407" y="826"/>
                      <a:pt x="1404" y="808"/>
                      <a:pt x="1417" y="803"/>
                    </a:cubicBezTo>
                    <a:cubicBezTo>
                      <a:pt x="1425" y="800"/>
                      <a:pt x="1434" y="806"/>
                      <a:pt x="1434" y="814"/>
                    </a:cubicBezTo>
                    <a:close/>
                    <a:moveTo>
                      <a:pt x="1168" y="812"/>
                    </a:moveTo>
                    <a:cubicBezTo>
                      <a:pt x="1190" y="802"/>
                      <a:pt x="1188" y="777"/>
                      <a:pt x="1184" y="765"/>
                    </a:cubicBezTo>
                    <a:cubicBezTo>
                      <a:pt x="1181" y="752"/>
                      <a:pt x="1173" y="737"/>
                      <a:pt x="1181" y="723"/>
                    </a:cubicBezTo>
                    <a:cubicBezTo>
                      <a:pt x="1185" y="716"/>
                      <a:pt x="1193" y="710"/>
                      <a:pt x="1201" y="711"/>
                    </a:cubicBezTo>
                    <a:cubicBezTo>
                      <a:pt x="1206" y="712"/>
                      <a:pt x="1210" y="715"/>
                      <a:pt x="1211" y="721"/>
                    </a:cubicBezTo>
                    <a:cubicBezTo>
                      <a:pt x="1208" y="717"/>
                      <a:pt x="1201" y="716"/>
                      <a:pt x="1197" y="720"/>
                    </a:cubicBezTo>
                    <a:cubicBezTo>
                      <a:pt x="1192" y="723"/>
                      <a:pt x="1192" y="730"/>
                      <a:pt x="1194" y="736"/>
                    </a:cubicBezTo>
                    <a:cubicBezTo>
                      <a:pt x="1200" y="751"/>
                      <a:pt x="1204" y="767"/>
                      <a:pt x="1202" y="780"/>
                    </a:cubicBezTo>
                    <a:cubicBezTo>
                      <a:pt x="1200" y="795"/>
                      <a:pt x="1186" y="811"/>
                      <a:pt x="1168" y="812"/>
                    </a:cubicBezTo>
                    <a:close/>
                    <a:moveTo>
                      <a:pt x="1130" y="569"/>
                    </a:moveTo>
                    <a:cubicBezTo>
                      <a:pt x="1129" y="566"/>
                      <a:pt x="1130" y="564"/>
                      <a:pt x="1131" y="562"/>
                    </a:cubicBezTo>
                    <a:cubicBezTo>
                      <a:pt x="1132" y="559"/>
                      <a:pt x="1136" y="557"/>
                      <a:pt x="1139" y="558"/>
                    </a:cubicBezTo>
                    <a:cubicBezTo>
                      <a:pt x="1144" y="559"/>
                      <a:pt x="1146" y="563"/>
                      <a:pt x="1146" y="566"/>
                    </a:cubicBezTo>
                    <a:cubicBezTo>
                      <a:pt x="1146" y="572"/>
                      <a:pt x="1141" y="573"/>
                      <a:pt x="1138" y="575"/>
                    </a:cubicBezTo>
                    <a:cubicBezTo>
                      <a:pt x="1135" y="579"/>
                      <a:pt x="1136" y="584"/>
                      <a:pt x="1139" y="589"/>
                    </a:cubicBezTo>
                    <a:cubicBezTo>
                      <a:pt x="1143" y="594"/>
                      <a:pt x="1149" y="596"/>
                      <a:pt x="1155" y="594"/>
                    </a:cubicBezTo>
                    <a:cubicBezTo>
                      <a:pt x="1159" y="593"/>
                      <a:pt x="1162" y="590"/>
                      <a:pt x="1161" y="586"/>
                    </a:cubicBezTo>
                    <a:cubicBezTo>
                      <a:pt x="1158" y="589"/>
                      <a:pt x="1153" y="589"/>
                      <a:pt x="1151" y="584"/>
                    </a:cubicBezTo>
                    <a:cubicBezTo>
                      <a:pt x="1150" y="581"/>
                      <a:pt x="1152" y="575"/>
                      <a:pt x="1153" y="569"/>
                    </a:cubicBezTo>
                    <a:cubicBezTo>
                      <a:pt x="1155" y="563"/>
                      <a:pt x="1155" y="557"/>
                      <a:pt x="1152" y="552"/>
                    </a:cubicBezTo>
                    <a:cubicBezTo>
                      <a:pt x="1148" y="542"/>
                      <a:pt x="1135" y="539"/>
                      <a:pt x="1127" y="546"/>
                    </a:cubicBezTo>
                    <a:cubicBezTo>
                      <a:pt x="1122" y="549"/>
                      <a:pt x="1120" y="554"/>
                      <a:pt x="1119" y="559"/>
                    </a:cubicBezTo>
                    <a:cubicBezTo>
                      <a:pt x="1118" y="565"/>
                      <a:pt x="1119" y="580"/>
                      <a:pt x="1114" y="585"/>
                    </a:cubicBezTo>
                    <a:cubicBezTo>
                      <a:pt x="1110" y="589"/>
                      <a:pt x="1106" y="588"/>
                      <a:pt x="1104" y="585"/>
                    </a:cubicBezTo>
                    <a:cubicBezTo>
                      <a:pt x="1101" y="588"/>
                      <a:pt x="1104" y="594"/>
                      <a:pt x="1109" y="596"/>
                    </a:cubicBezTo>
                    <a:cubicBezTo>
                      <a:pt x="1117" y="599"/>
                      <a:pt x="1129" y="594"/>
                      <a:pt x="1132" y="583"/>
                    </a:cubicBezTo>
                    <a:cubicBezTo>
                      <a:pt x="1133" y="579"/>
                      <a:pt x="1132" y="574"/>
                      <a:pt x="1130" y="569"/>
                    </a:cubicBezTo>
                    <a:close/>
                    <a:moveTo>
                      <a:pt x="1230" y="447"/>
                    </a:moveTo>
                    <a:cubicBezTo>
                      <a:pt x="1230" y="464"/>
                      <a:pt x="1242" y="472"/>
                      <a:pt x="1245" y="477"/>
                    </a:cubicBezTo>
                    <a:cubicBezTo>
                      <a:pt x="1249" y="484"/>
                      <a:pt x="1242" y="488"/>
                      <a:pt x="1237" y="482"/>
                    </a:cubicBezTo>
                    <a:cubicBezTo>
                      <a:pt x="1231" y="476"/>
                      <a:pt x="1226" y="461"/>
                      <a:pt x="1230" y="447"/>
                    </a:cubicBezTo>
                    <a:close/>
                    <a:moveTo>
                      <a:pt x="1249" y="510"/>
                    </a:moveTo>
                    <a:cubicBezTo>
                      <a:pt x="1248" y="510"/>
                      <a:pt x="1247" y="509"/>
                      <a:pt x="1246" y="508"/>
                    </a:cubicBezTo>
                    <a:cubicBezTo>
                      <a:pt x="1245" y="507"/>
                      <a:pt x="1245" y="504"/>
                      <a:pt x="1246" y="503"/>
                    </a:cubicBezTo>
                    <a:cubicBezTo>
                      <a:pt x="1248" y="501"/>
                      <a:pt x="1251" y="501"/>
                      <a:pt x="1252" y="502"/>
                    </a:cubicBezTo>
                    <a:cubicBezTo>
                      <a:pt x="1256" y="503"/>
                      <a:pt x="1254" y="506"/>
                      <a:pt x="1255" y="508"/>
                    </a:cubicBezTo>
                    <a:cubicBezTo>
                      <a:pt x="1256" y="510"/>
                      <a:pt x="1259" y="512"/>
                      <a:pt x="1262" y="511"/>
                    </a:cubicBezTo>
                    <a:cubicBezTo>
                      <a:pt x="1266" y="511"/>
                      <a:pt x="1269" y="508"/>
                      <a:pt x="1270" y="505"/>
                    </a:cubicBezTo>
                    <a:cubicBezTo>
                      <a:pt x="1270" y="502"/>
                      <a:pt x="1269" y="500"/>
                      <a:pt x="1267" y="500"/>
                    </a:cubicBezTo>
                    <a:cubicBezTo>
                      <a:pt x="1268" y="502"/>
                      <a:pt x="1266" y="505"/>
                      <a:pt x="1263" y="504"/>
                    </a:cubicBezTo>
                    <a:cubicBezTo>
                      <a:pt x="1261" y="504"/>
                      <a:pt x="1259" y="501"/>
                      <a:pt x="1256" y="499"/>
                    </a:cubicBezTo>
                    <a:cubicBezTo>
                      <a:pt x="1253" y="496"/>
                      <a:pt x="1250" y="495"/>
                      <a:pt x="1247" y="494"/>
                    </a:cubicBezTo>
                    <a:cubicBezTo>
                      <a:pt x="1241" y="494"/>
                      <a:pt x="1236" y="500"/>
                      <a:pt x="1236" y="506"/>
                    </a:cubicBezTo>
                    <a:cubicBezTo>
                      <a:pt x="1237" y="509"/>
                      <a:pt x="1239" y="512"/>
                      <a:pt x="1241" y="514"/>
                    </a:cubicBezTo>
                    <a:cubicBezTo>
                      <a:pt x="1244" y="516"/>
                      <a:pt x="1252" y="519"/>
                      <a:pt x="1253" y="523"/>
                    </a:cubicBezTo>
                    <a:cubicBezTo>
                      <a:pt x="1254" y="526"/>
                      <a:pt x="1252" y="528"/>
                      <a:pt x="1250" y="528"/>
                    </a:cubicBezTo>
                    <a:cubicBezTo>
                      <a:pt x="1251" y="531"/>
                      <a:pt x="1255" y="531"/>
                      <a:pt x="1257" y="529"/>
                    </a:cubicBezTo>
                    <a:cubicBezTo>
                      <a:pt x="1261" y="526"/>
                      <a:pt x="1262" y="518"/>
                      <a:pt x="1257" y="514"/>
                    </a:cubicBezTo>
                    <a:cubicBezTo>
                      <a:pt x="1255" y="512"/>
                      <a:pt x="1253" y="511"/>
                      <a:pt x="1249" y="510"/>
                    </a:cubicBezTo>
                    <a:close/>
                    <a:moveTo>
                      <a:pt x="1249" y="509"/>
                    </a:moveTo>
                    <a:cubicBezTo>
                      <a:pt x="1247" y="509"/>
                      <a:pt x="1246" y="507"/>
                      <a:pt x="1246" y="505"/>
                    </a:cubicBezTo>
                    <a:cubicBezTo>
                      <a:pt x="1247" y="501"/>
                      <a:pt x="1252" y="502"/>
                      <a:pt x="1254" y="504"/>
                    </a:cubicBezTo>
                    <a:cubicBezTo>
                      <a:pt x="1255" y="507"/>
                      <a:pt x="1254" y="509"/>
                      <a:pt x="1256" y="511"/>
                    </a:cubicBezTo>
                    <a:cubicBezTo>
                      <a:pt x="1253" y="509"/>
                      <a:pt x="1252" y="510"/>
                      <a:pt x="1249" y="509"/>
                    </a:cubicBezTo>
                    <a:close/>
                    <a:moveTo>
                      <a:pt x="1236" y="499"/>
                    </a:moveTo>
                    <a:cubicBezTo>
                      <a:pt x="1237" y="496"/>
                      <a:pt x="1241" y="494"/>
                      <a:pt x="1244" y="493"/>
                    </a:cubicBezTo>
                    <a:cubicBezTo>
                      <a:pt x="1244" y="490"/>
                      <a:pt x="1237" y="486"/>
                      <a:pt x="1234" y="491"/>
                    </a:cubicBezTo>
                    <a:cubicBezTo>
                      <a:pt x="1231" y="494"/>
                      <a:pt x="1233" y="498"/>
                      <a:pt x="1236" y="499"/>
                    </a:cubicBezTo>
                    <a:close/>
                    <a:moveTo>
                      <a:pt x="1233" y="490"/>
                    </a:moveTo>
                    <a:cubicBezTo>
                      <a:pt x="1233" y="489"/>
                      <a:pt x="1234" y="488"/>
                      <a:pt x="1235" y="488"/>
                    </a:cubicBezTo>
                    <a:cubicBezTo>
                      <a:pt x="1229" y="483"/>
                      <a:pt x="1226" y="474"/>
                      <a:pt x="1225" y="466"/>
                    </a:cubicBezTo>
                    <a:cubicBezTo>
                      <a:pt x="1223" y="451"/>
                      <a:pt x="1233" y="441"/>
                      <a:pt x="1234" y="419"/>
                    </a:cubicBezTo>
                    <a:cubicBezTo>
                      <a:pt x="1234" y="409"/>
                      <a:pt x="1232" y="400"/>
                      <a:pt x="1229" y="394"/>
                    </a:cubicBezTo>
                    <a:cubicBezTo>
                      <a:pt x="1223" y="380"/>
                      <a:pt x="1210" y="368"/>
                      <a:pt x="1208" y="351"/>
                    </a:cubicBezTo>
                    <a:cubicBezTo>
                      <a:pt x="1211" y="358"/>
                      <a:pt x="1219" y="360"/>
                      <a:pt x="1224" y="351"/>
                    </a:cubicBezTo>
                    <a:cubicBezTo>
                      <a:pt x="1228" y="345"/>
                      <a:pt x="1225" y="332"/>
                      <a:pt x="1241" y="328"/>
                    </a:cubicBezTo>
                    <a:cubicBezTo>
                      <a:pt x="1233" y="326"/>
                      <a:pt x="1223" y="326"/>
                      <a:pt x="1216" y="330"/>
                    </a:cubicBezTo>
                    <a:cubicBezTo>
                      <a:pt x="1211" y="333"/>
                      <a:pt x="1208" y="337"/>
                      <a:pt x="1207" y="342"/>
                    </a:cubicBezTo>
                    <a:cubicBezTo>
                      <a:pt x="1200" y="365"/>
                      <a:pt x="1229" y="385"/>
                      <a:pt x="1229" y="405"/>
                    </a:cubicBezTo>
                    <a:cubicBezTo>
                      <a:pt x="1229" y="404"/>
                      <a:pt x="1229" y="403"/>
                      <a:pt x="1229" y="402"/>
                    </a:cubicBezTo>
                    <a:cubicBezTo>
                      <a:pt x="1226" y="383"/>
                      <a:pt x="1204" y="372"/>
                      <a:pt x="1186" y="378"/>
                    </a:cubicBezTo>
                    <a:cubicBezTo>
                      <a:pt x="1177" y="381"/>
                      <a:pt x="1169" y="388"/>
                      <a:pt x="1166" y="398"/>
                    </a:cubicBezTo>
                    <a:cubicBezTo>
                      <a:pt x="1162" y="409"/>
                      <a:pt x="1164" y="421"/>
                      <a:pt x="1171" y="430"/>
                    </a:cubicBezTo>
                    <a:cubicBezTo>
                      <a:pt x="1179" y="440"/>
                      <a:pt x="1191" y="444"/>
                      <a:pt x="1202" y="438"/>
                    </a:cubicBezTo>
                    <a:cubicBezTo>
                      <a:pt x="1209" y="435"/>
                      <a:pt x="1213" y="428"/>
                      <a:pt x="1212" y="420"/>
                    </a:cubicBezTo>
                    <a:cubicBezTo>
                      <a:pt x="1211" y="410"/>
                      <a:pt x="1203" y="404"/>
                      <a:pt x="1196" y="404"/>
                    </a:cubicBezTo>
                    <a:cubicBezTo>
                      <a:pt x="1187" y="404"/>
                      <a:pt x="1179" y="411"/>
                      <a:pt x="1181" y="421"/>
                    </a:cubicBezTo>
                    <a:cubicBezTo>
                      <a:pt x="1180" y="410"/>
                      <a:pt x="1188" y="404"/>
                      <a:pt x="1197" y="406"/>
                    </a:cubicBezTo>
                    <a:cubicBezTo>
                      <a:pt x="1203" y="407"/>
                      <a:pt x="1209" y="412"/>
                      <a:pt x="1209" y="420"/>
                    </a:cubicBezTo>
                    <a:cubicBezTo>
                      <a:pt x="1210" y="427"/>
                      <a:pt x="1207" y="433"/>
                      <a:pt x="1201" y="435"/>
                    </a:cubicBezTo>
                    <a:cubicBezTo>
                      <a:pt x="1191" y="440"/>
                      <a:pt x="1181" y="436"/>
                      <a:pt x="1174" y="428"/>
                    </a:cubicBezTo>
                    <a:cubicBezTo>
                      <a:pt x="1167" y="420"/>
                      <a:pt x="1166" y="409"/>
                      <a:pt x="1169" y="399"/>
                    </a:cubicBezTo>
                    <a:cubicBezTo>
                      <a:pt x="1173" y="389"/>
                      <a:pt x="1180" y="383"/>
                      <a:pt x="1189" y="381"/>
                    </a:cubicBezTo>
                    <a:cubicBezTo>
                      <a:pt x="1205" y="376"/>
                      <a:pt x="1224" y="386"/>
                      <a:pt x="1227" y="403"/>
                    </a:cubicBezTo>
                    <a:cubicBezTo>
                      <a:pt x="1230" y="417"/>
                      <a:pt x="1226" y="427"/>
                      <a:pt x="1215" y="436"/>
                    </a:cubicBezTo>
                    <a:cubicBezTo>
                      <a:pt x="1198" y="451"/>
                      <a:pt x="1173" y="455"/>
                      <a:pt x="1157" y="448"/>
                    </a:cubicBezTo>
                    <a:cubicBezTo>
                      <a:pt x="1148" y="443"/>
                      <a:pt x="1142" y="434"/>
                      <a:pt x="1148" y="425"/>
                    </a:cubicBezTo>
                    <a:cubicBezTo>
                      <a:pt x="1152" y="420"/>
                      <a:pt x="1158" y="419"/>
                      <a:pt x="1164" y="423"/>
                    </a:cubicBezTo>
                    <a:cubicBezTo>
                      <a:pt x="1162" y="413"/>
                      <a:pt x="1146" y="411"/>
                      <a:pt x="1136" y="421"/>
                    </a:cubicBezTo>
                    <a:cubicBezTo>
                      <a:pt x="1127" y="430"/>
                      <a:pt x="1127" y="441"/>
                      <a:pt x="1131" y="449"/>
                    </a:cubicBezTo>
                    <a:cubicBezTo>
                      <a:pt x="1136" y="462"/>
                      <a:pt x="1152" y="470"/>
                      <a:pt x="1168" y="468"/>
                    </a:cubicBezTo>
                    <a:cubicBezTo>
                      <a:pt x="1186" y="466"/>
                      <a:pt x="1203" y="456"/>
                      <a:pt x="1214" y="442"/>
                    </a:cubicBezTo>
                    <a:cubicBezTo>
                      <a:pt x="1213" y="444"/>
                      <a:pt x="1212" y="446"/>
                      <a:pt x="1210" y="448"/>
                    </a:cubicBezTo>
                    <a:cubicBezTo>
                      <a:pt x="1190" y="470"/>
                      <a:pt x="1162" y="479"/>
                      <a:pt x="1132" y="471"/>
                    </a:cubicBezTo>
                    <a:cubicBezTo>
                      <a:pt x="1110" y="465"/>
                      <a:pt x="1096" y="449"/>
                      <a:pt x="1092" y="427"/>
                    </a:cubicBezTo>
                    <a:cubicBezTo>
                      <a:pt x="1090" y="413"/>
                      <a:pt x="1091" y="400"/>
                      <a:pt x="1096" y="388"/>
                    </a:cubicBezTo>
                    <a:cubicBezTo>
                      <a:pt x="1101" y="375"/>
                      <a:pt x="1109" y="363"/>
                      <a:pt x="1120" y="355"/>
                    </a:cubicBezTo>
                    <a:cubicBezTo>
                      <a:pt x="1125" y="350"/>
                      <a:pt x="1130" y="348"/>
                      <a:pt x="1136" y="346"/>
                    </a:cubicBezTo>
                    <a:cubicBezTo>
                      <a:pt x="1148" y="342"/>
                      <a:pt x="1161" y="342"/>
                      <a:pt x="1172" y="348"/>
                    </a:cubicBezTo>
                    <a:cubicBezTo>
                      <a:pt x="1180" y="354"/>
                      <a:pt x="1185" y="361"/>
                      <a:pt x="1186" y="371"/>
                    </a:cubicBezTo>
                    <a:cubicBezTo>
                      <a:pt x="1197" y="363"/>
                      <a:pt x="1191" y="336"/>
                      <a:pt x="1168" y="338"/>
                    </a:cubicBezTo>
                    <a:cubicBezTo>
                      <a:pt x="1161" y="326"/>
                      <a:pt x="1140" y="335"/>
                      <a:pt x="1128" y="345"/>
                    </a:cubicBezTo>
                    <a:cubicBezTo>
                      <a:pt x="1142" y="332"/>
                      <a:pt x="1169" y="323"/>
                      <a:pt x="1182" y="319"/>
                    </a:cubicBezTo>
                    <a:cubicBezTo>
                      <a:pt x="1182" y="319"/>
                      <a:pt x="1182" y="318"/>
                      <a:pt x="1182" y="317"/>
                    </a:cubicBezTo>
                    <a:cubicBezTo>
                      <a:pt x="1176" y="318"/>
                      <a:pt x="1169" y="320"/>
                      <a:pt x="1162" y="322"/>
                    </a:cubicBezTo>
                    <a:cubicBezTo>
                      <a:pt x="1170" y="315"/>
                      <a:pt x="1174" y="304"/>
                      <a:pt x="1171" y="293"/>
                    </a:cubicBezTo>
                    <a:cubicBezTo>
                      <a:pt x="1167" y="273"/>
                      <a:pt x="1146" y="259"/>
                      <a:pt x="1145" y="234"/>
                    </a:cubicBezTo>
                    <a:cubicBezTo>
                      <a:pt x="1137" y="255"/>
                      <a:pt x="1150" y="276"/>
                      <a:pt x="1154" y="290"/>
                    </a:cubicBezTo>
                    <a:cubicBezTo>
                      <a:pt x="1161" y="317"/>
                      <a:pt x="1151" y="324"/>
                      <a:pt x="1134" y="336"/>
                    </a:cubicBezTo>
                    <a:cubicBezTo>
                      <a:pt x="1136" y="333"/>
                      <a:pt x="1138" y="331"/>
                      <a:pt x="1140" y="327"/>
                    </a:cubicBezTo>
                    <a:cubicBezTo>
                      <a:pt x="1150" y="308"/>
                      <a:pt x="1148" y="285"/>
                      <a:pt x="1136" y="269"/>
                    </a:cubicBezTo>
                    <a:cubicBezTo>
                      <a:pt x="1125" y="255"/>
                      <a:pt x="1110" y="249"/>
                      <a:pt x="1093" y="252"/>
                    </a:cubicBezTo>
                    <a:cubicBezTo>
                      <a:pt x="1072" y="256"/>
                      <a:pt x="1056" y="273"/>
                      <a:pt x="1053" y="294"/>
                    </a:cubicBezTo>
                    <a:cubicBezTo>
                      <a:pt x="1052" y="304"/>
                      <a:pt x="1054" y="313"/>
                      <a:pt x="1059" y="320"/>
                    </a:cubicBezTo>
                    <a:cubicBezTo>
                      <a:pt x="1069" y="334"/>
                      <a:pt x="1084" y="336"/>
                      <a:pt x="1098" y="330"/>
                    </a:cubicBezTo>
                    <a:cubicBezTo>
                      <a:pt x="1081" y="328"/>
                      <a:pt x="1083" y="315"/>
                      <a:pt x="1078" y="309"/>
                    </a:cubicBezTo>
                    <a:cubicBezTo>
                      <a:pt x="1070" y="297"/>
                      <a:pt x="1056" y="312"/>
                      <a:pt x="1065" y="324"/>
                    </a:cubicBezTo>
                    <a:cubicBezTo>
                      <a:pt x="1066" y="325"/>
                      <a:pt x="1067" y="326"/>
                      <a:pt x="1068" y="328"/>
                    </a:cubicBezTo>
                    <a:cubicBezTo>
                      <a:pt x="1058" y="320"/>
                      <a:pt x="1053" y="307"/>
                      <a:pt x="1055" y="294"/>
                    </a:cubicBezTo>
                    <a:cubicBezTo>
                      <a:pt x="1058" y="274"/>
                      <a:pt x="1073" y="259"/>
                      <a:pt x="1094" y="255"/>
                    </a:cubicBezTo>
                    <a:cubicBezTo>
                      <a:pt x="1109" y="253"/>
                      <a:pt x="1123" y="259"/>
                      <a:pt x="1132" y="271"/>
                    </a:cubicBezTo>
                    <a:cubicBezTo>
                      <a:pt x="1144" y="286"/>
                      <a:pt x="1145" y="307"/>
                      <a:pt x="1136" y="324"/>
                    </a:cubicBezTo>
                    <a:cubicBezTo>
                      <a:pt x="1132" y="331"/>
                      <a:pt x="1128" y="336"/>
                      <a:pt x="1123" y="341"/>
                    </a:cubicBezTo>
                    <a:cubicBezTo>
                      <a:pt x="1126" y="338"/>
                      <a:pt x="1128" y="334"/>
                      <a:pt x="1129" y="329"/>
                    </a:cubicBezTo>
                    <a:cubicBezTo>
                      <a:pt x="1133" y="318"/>
                      <a:pt x="1130" y="302"/>
                      <a:pt x="1117" y="297"/>
                    </a:cubicBezTo>
                    <a:cubicBezTo>
                      <a:pt x="1112" y="295"/>
                      <a:pt x="1105" y="297"/>
                      <a:pt x="1101" y="301"/>
                    </a:cubicBezTo>
                    <a:cubicBezTo>
                      <a:pt x="1098" y="304"/>
                      <a:pt x="1097" y="309"/>
                      <a:pt x="1097" y="313"/>
                    </a:cubicBezTo>
                    <a:cubicBezTo>
                      <a:pt x="1098" y="317"/>
                      <a:pt x="1101" y="322"/>
                      <a:pt x="1105" y="324"/>
                    </a:cubicBezTo>
                    <a:cubicBezTo>
                      <a:pt x="1110" y="327"/>
                      <a:pt x="1117" y="325"/>
                      <a:pt x="1120" y="320"/>
                    </a:cubicBezTo>
                    <a:cubicBezTo>
                      <a:pt x="1122" y="317"/>
                      <a:pt x="1122" y="313"/>
                      <a:pt x="1119" y="310"/>
                    </a:cubicBezTo>
                    <a:cubicBezTo>
                      <a:pt x="1117" y="308"/>
                      <a:pt x="1115" y="308"/>
                      <a:pt x="1113" y="310"/>
                    </a:cubicBezTo>
                    <a:cubicBezTo>
                      <a:pt x="1115" y="310"/>
                      <a:pt x="1116" y="311"/>
                      <a:pt x="1117" y="312"/>
                    </a:cubicBezTo>
                    <a:cubicBezTo>
                      <a:pt x="1119" y="315"/>
                      <a:pt x="1117" y="318"/>
                      <a:pt x="1113" y="319"/>
                    </a:cubicBezTo>
                    <a:cubicBezTo>
                      <a:pt x="1112" y="319"/>
                      <a:pt x="1109" y="318"/>
                      <a:pt x="1107" y="316"/>
                    </a:cubicBezTo>
                    <a:cubicBezTo>
                      <a:pt x="1105" y="314"/>
                      <a:pt x="1105" y="310"/>
                      <a:pt x="1107" y="307"/>
                    </a:cubicBezTo>
                    <a:cubicBezTo>
                      <a:pt x="1109" y="304"/>
                      <a:pt x="1113" y="303"/>
                      <a:pt x="1117" y="305"/>
                    </a:cubicBezTo>
                    <a:cubicBezTo>
                      <a:pt x="1127" y="308"/>
                      <a:pt x="1129" y="324"/>
                      <a:pt x="1126" y="333"/>
                    </a:cubicBezTo>
                    <a:cubicBezTo>
                      <a:pt x="1122" y="344"/>
                      <a:pt x="1112" y="353"/>
                      <a:pt x="1105" y="361"/>
                    </a:cubicBezTo>
                    <a:cubicBezTo>
                      <a:pt x="1097" y="371"/>
                      <a:pt x="1091" y="383"/>
                      <a:pt x="1089" y="400"/>
                    </a:cubicBezTo>
                    <a:cubicBezTo>
                      <a:pt x="1089" y="397"/>
                      <a:pt x="1088" y="393"/>
                      <a:pt x="1088" y="390"/>
                    </a:cubicBezTo>
                    <a:cubicBezTo>
                      <a:pt x="1083" y="368"/>
                      <a:pt x="1069" y="352"/>
                      <a:pt x="1047" y="348"/>
                    </a:cubicBezTo>
                    <a:cubicBezTo>
                      <a:pt x="1026" y="345"/>
                      <a:pt x="1006" y="353"/>
                      <a:pt x="994" y="370"/>
                    </a:cubicBezTo>
                    <a:cubicBezTo>
                      <a:pt x="983" y="386"/>
                      <a:pt x="980" y="408"/>
                      <a:pt x="991" y="425"/>
                    </a:cubicBezTo>
                    <a:cubicBezTo>
                      <a:pt x="1001" y="441"/>
                      <a:pt x="1017" y="448"/>
                      <a:pt x="1033" y="444"/>
                    </a:cubicBezTo>
                    <a:cubicBezTo>
                      <a:pt x="1043" y="442"/>
                      <a:pt x="1051" y="436"/>
                      <a:pt x="1055" y="428"/>
                    </a:cubicBezTo>
                    <a:cubicBezTo>
                      <a:pt x="1057" y="423"/>
                      <a:pt x="1059" y="417"/>
                      <a:pt x="1058" y="411"/>
                    </a:cubicBezTo>
                    <a:cubicBezTo>
                      <a:pt x="1057" y="400"/>
                      <a:pt x="1049" y="393"/>
                      <a:pt x="1039" y="393"/>
                    </a:cubicBezTo>
                    <a:cubicBezTo>
                      <a:pt x="1028" y="392"/>
                      <a:pt x="1019" y="400"/>
                      <a:pt x="1018" y="411"/>
                    </a:cubicBezTo>
                    <a:cubicBezTo>
                      <a:pt x="1017" y="422"/>
                      <a:pt x="1025" y="432"/>
                      <a:pt x="1037" y="433"/>
                    </a:cubicBezTo>
                    <a:cubicBezTo>
                      <a:pt x="1046" y="433"/>
                      <a:pt x="1055" y="427"/>
                      <a:pt x="1057" y="419"/>
                    </a:cubicBezTo>
                    <a:cubicBezTo>
                      <a:pt x="1055" y="431"/>
                      <a:pt x="1045" y="441"/>
                      <a:pt x="1032" y="443"/>
                    </a:cubicBezTo>
                    <a:cubicBezTo>
                      <a:pt x="1017" y="446"/>
                      <a:pt x="1002" y="439"/>
                      <a:pt x="993" y="424"/>
                    </a:cubicBezTo>
                    <a:cubicBezTo>
                      <a:pt x="983" y="408"/>
                      <a:pt x="986" y="388"/>
                      <a:pt x="996" y="373"/>
                    </a:cubicBezTo>
                    <a:cubicBezTo>
                      <a:pt x="1007" y="356"/>
                      <a:pt x="1027" y="349"/>
                      <a:pt x="1046" y="352"/>
                    </a:cubicBezTo>
                    <a:cubicBezTo>
                      <a:pt x="1065" y="357"/>
                      <a:pt x="1078" y="370"/>
                      <a:pt x="1082" y="390"/>
                    </a:cubicBezTo>
                    <a:cubicBezTo>
                      <a:pt x="1084" y="404"/>
                      <a:pt x="1082" y="418"/>
                      <a:pt x="1087" y="433"/>
                    </a:cubicBezTo>
                    <a:cubicBezTo>
                      <a:pt x="1093" y="454"/>
                      <a:pt x="1109" y="469"/>
                      <a:pt x="1131" y="476"/>
                    </a:cubicBezTo>
                    <a:cubicBezTo>
                      <a:pt x="1162" y="485"/>
                      <a:pt x="1193" y="476"/>
                      <a:pt x="1215" y="451"/>
                    </a:cubicBezTo>
                    <a:cubicBezTo>
                      <a:pt x="1224" y="440"/>
                      <a:pt x="1230" y="429"/>
                      <a:pt x="1232" y="416"/>
                    </a:cubicBezTo>
                    <a:cubicBezTo>
                      <a:pt x="1232" y="429"/>
                      <a:pt x="1228" y="442"/>
                      <a:pt x="1221" y="453"/>
                    </a:cubicBezTo>
                    <a:cubicBezTo>
                      <a:pt x="1211" y="469"/>
                      <a:pt x="1195" y="483"/>
                      <a:pt x="1179" y="491"/>
                    </a:cubicBezTo>
                    <a:cubicBezTo>
                      <a:pt x="1173" y="495"/>
                      <a:pt x="1168" y="499"/>
                      <a:pt x="1162" y="504"/>
                    </a:cubicBezTo>
                    <a:cubicBezTo>
                      <a:pt x="1161" y="506"/>
                      <a:pt x="1159" y="507"/>
                      <a:pt x="1158" y="508"/>
                    </a:cubicBezTo>
                    <a:cubicBezTo>
                      <a:pt x="1156" y="511"/>
                      <a:pt x="1154" y="514"/>
                      <a:pt x="1152" y="516"/>
                    </a:cubicBezTo>
                    <a:cubicBezTo>
                      <a:pt x="1152" y="518"/>
                      <a:pt x="1147" y="527"/>
                      <a:pt x="1149" y="528"/>
                    </a:cubicBezTo>
                    <a:cubicBezTo>
                      <a:pt x="1150" y="528"/>
                      <a:pt x="1153" y="523"/>
                      <a:pt x="1153" y="522"/>
                    </a:cubicBezTo>
                    <a:cubicBezTo>
                      <a:pt x="1156" y="518"/>
                      <a:pt x="1158" y="514"/>
                      <a:pt x="1161" y="511"/>
                    </a:cubicBezTo>
                    <a:cubicBezTo>
                      <a:pt x="1162" y="509"/>
                      <a:pt x="1163" y="508"/>
                      <a:pt x="1165" y="507"/>
                    </a:cubicBezTo>
                    <a:cubicBezTo>
                      <a:pt x="1170" y="502"/>
                      <a:pt x="1174" y="498"/>
                      <a:pt x="1181" y="494"/>
                    </a:cubicBezTo>
                    <a:cubicBezTo>
                      <a:pt x="1181" y="494"/>
                      <a:pt x="1182" y="493"/>
                      <a:pt x="1183" y="493"/>
                    </a:cubicBezTo>
                    <a:cubicBezTo>
                      <a:pt x="1181" y="494"/>
                      <a:pt x="1180" y="496"/>
                      <a:pt x="1178" y="498"/>
                    </a:cubicBezTo>
                    <a:cubicBezTo>
                      <a:pt x="1174" y="502"/>
                      <a:pt x="1171" y="507"/>
                      <a:pt x="1169" y="513"/>
                    </a:cubicBezTo>
                    <a:cubicBezTo>
                      <a:pt x="1164" y="529"/>
                      <a:pt x="1174" y="541"/>
                      <a:pt x="1187" y="547"/>
                    </a:cubicBezTo>
                    <a:cubicBezTo>
                      <a:pt x="1199" y="551"/>
                      <a:pt x="1213" y="551"/>
                      <a:pt x="1223" y="543"/>
                    </a:cubicBezTo>
                    <a:cubicBezTo>
                      <a:pt x="1232" y="536"/>
                      <a:pt x="1234" y="526"/>
                      <a:pt x="1230" y="516"/>
                    </a:cubicBezTo>
                    <a:cubicBezTo>
                      <a:pt x="1227" y="509"/>
                      <a:pt x="1219" y="501"/>
                      <a:pt x="1210" y="503"/>
                    </a:cubicBezTo>
                    <a:cubicBezTo>
                      <a:pt x="1206" y="503"/>
                      <a:pt x="1201" y="506"/>
                      <a:pt x="1199" y="511"/>
                    </a:cubicBezTo>
                    <a:cubicBezTo>
                      <a:pt x="1198" y="513"/>
                      <a:pt x="1198" y="516"/>
                      <a:pt x="1199" y="519"/>
                    </a:cubicBezTo>
                    <a:cubicBezTo>
                      <a:pt x="1200" y="522"/>
                      <a:pt x="1203" y="524"/>
                      <a:pt x="1206" y="525"/>
                    </a:cubicBezTo>
                    <a:cubicBezTo>
                      <a:pt x="1210" y="526"/>
                      <a:pt x="1214" y="525"/>
                      <a:pt x="1216" y="522"/>
                    </a:cubicBezTo>
                    <a:cubicBezTo>
                      <a:pt x="1219" y="519"/>
                      <a:pt x="1219" y="514"/>
                      <a:pt x="1216" y="511"/>
                    </a:cubicBezTo>
                    <a:cubicBezTo>
                      <a:pt x="1213" y="508"/>
                      <a:pt x="1208" y="508"/>
                      <a:pt x="1204" y="511"/>
                    </a:cubicBezTo>
                    <a:cubicBezTo>
                      <a:pt x="1201" y="514"/>
                      <a:pt x="1200" y="519"/>
                      <a:pt x="1203" y="523"/>
                    </a:cubicBezTo>
                    <a:cubicBezTo>
                      <a:pt x="1204" y="524"/>
                      <a:pt x="1206" y="525"/>
                      <a:pt x="1207" y="525"/>
                    </a:cubicBezTo>
                    <a:cubicBezTo>
                      <a:pt x="1206" y="525"/>
                      <a:pt x="1206" y="525"/>
                      <a:pt x="1206" y="525"/>
                    </a:cubicBezTo>
                    <a:cubicBezTo>
                      <a:pt x="1203" y="524"/>
                      <a:pt x="1201" y="522"/>
                      <a:pt x="1199" y="519"/>
                    </a:cubicBezTo>
                    <a:cubicBezTo>
                      <a:pt x="1198" y="516"/>
                      <a:pt x="1199" y="514"/>
                      <a:pt x="1200" y="511"/>
                    </a:cubicBezTo>
                    <a:cubicBezTo>
                      <a:pt x="1202" y="507"/>
                      <a:pt x="1206" y="504"/>
                      <a:pt x="1211" y="503"/>
                    </a:cubicBezTo>
                    <a:cubicBezTo>
                      <a:pt x="1218" y="503"/>
                      <a:pt x="1226" y="510"/>
                      <a:pt x="1229" y="517"/>
                    </a:cubicBezTo>
                    <a:cubicBezTo>
                      <a:pt x="1232" y="526"/>
                      <a:pt x="1230" y="535"/>
                      <a:pt x="1222" y="542"/>
                    </a:cubicBezTo>
                    <a:cubicBezTo>
                      <a:pt x="1212" y="549"/>
                      <a:pt x="1198" y="549"/>
                      <a:pt x="1187" y="544"/>
                    </a:cubicBezTo>
                    <a:cubicBezTo>
                      <a:pt x="1176" y="539"/>
                      <a:pt x="1167" y="528"/>
                      <a:pt x="1172" y="514"/>
                    </a:cubicBezTo>
                    <a:cubicBezTo>
                      <a:pt x="1174" y="508"/>
                      <a:pt x="1177" y="504"/>
                      <a:pt x="1181" y="500"/>
                    </a:cubicBezTo>
                    <a:cubicBezTo>
                      <a:pt x="1183" y="497"/>
                      <a:pt x="1186" y="495"/>
                      <a:pt x="1189" y="493"/>
                    </a:cubicBezTo>
                    <a:cubicBezTo>
                      <a:pt x="1195" y="487"/>
                      <a:pt x="1204" y="480"/>
                      <a:pt x="1211" y="473"/>
                    </a:cubicBezTo>
                    <a:cubicBezTo>
                      <a:pt x="1215" y="469"/>
                      <a:pt x="1219" y="464"/>
                      <a:pt x="1222" y="459"/>
                    </a:cubicBezTo>
                    <a:cubicBezTo>
                      <a:pt x="1222" y="462"/>
                      <a:pt x="1222" y="465"/>
                      <a:pt x="1223" y="468"/>
                    </a:cubicBezTo>
                    <a:cubicBezTo>
                      <a:pt x="1224" y="477"/>
                      <a:pt x="1228" y="485"/>
                      <a:pt x="1233" y="490"/>
                    </a:cubicBezTo>
                    <a:close/>
                    <a:moveTo>
                      <a:pt x="1132" y="568"/>
                    </a:moveTo>
                    <a:cubicBezTo>
                      <a:pt x="1131" y="564"/>
                      <a:pt x="1133" y="560"/>
                      <a:pt x="1136" y="559"/>
                    </a:cubicBezTo>
                    <a:cubicBezTo>
                      <a:pt x="1143" y="558"/>
                      <a:pt x="1146" y="566"/>
                      <a:pt x="1143" y="570"/>
                    </a:cubicBezTo>
                    <a:cubicBezTo>
                      <a:pt x="1140" y="574"/>
                      <a:pt x="1136" y="573"/>
                      <a:pt x="1135" y="579"/>
                    </a:cubicBezTo>
                    <a:cubicBezTo>
                      <a:pt x="1135" y="573"/>
                      <a:pt x="1132" y="572"/>
                      <a:pt x="1132" y="568"/>
                    </a:cubicBezTo>
                    <a:close/>
                    <a:moveTo>
                      <a:pt x="1173" y="493"/>
                    </a:moveTo>
                    <a:cubicBezTo>
                      <a:pt x="1162" y="500"/>
                      <a:pt x="1145" y="497"/>
                      <a:pt x="1138" y="490"/>
                    </a:cubicBezTo>
                    <a:cubicBezTo>
                      <a:pt x="1132" y="484"/>
                      <a:pt x="1127" y="478"/>
                      <a:pt x="1119" y="477"/>
                    </a:cubicBezTo>
                    <a:cubicBezTo>
                      <a:pt x="1113" y="476"/>
                      <a:pt x="1104" y="479"/>
                      <a:pt x="1104" y="485"/>
                    </a:cubicBezTo>
                    <a:cubicBezTo>
                      <a:pt x="1107" y="481"/>
                      <a:pt x="1113" y="483"/>
                      <a:pt x="1118" y="486"/>
                    </a:cubicBezTo>
                    <a:cubicBezTo>
                      <a:pt x="1122" y="488"/>
                      <a:pt x="1126" y="490"/>
                      <a:pt x="1131" y="489"/>
                    </a:cubicBezTo>
                    <a:cubicBezTo>
                      <a:pt x="1133" y="499"/>
                      <a:pt x="1142" y="502"/>
                      <a:pt x="1149" y="502"/>
                    </a:cubicBezTo>
                    <a:cubicBezTo>
                      <a:pt x="1156" y="502"/>
                      <a:pt x="1167" y="499"/>
                      <a:pt x="1173" y="493"/>
                    </a:cubicBezTo>
                    <a:close/>
                    <a:moveTo>
                      <a:pt x="1191" y="607"/>
                    </a:moveTo>
                    <a:cubicBezTo>
                      <a:pt x="1204" y="624"/>
                      <a:pt x="1194" y="641"/>
                      <a:pt x="1192" y="649"/>
                    </a:cubicBezTo>
                    <a:cubicBezTo>
                      <a:pt x="1189" y="661"/>
                      <a:pt x="1201" y="663"/>
                      <a:pt x="1206" y="651"/>
                    </a:cubicBezTo>
                    <a:cubicBezTo>
                      <a:pt x="1210" y="640"/>
                      <a:pt x="1206" y="620"/>
                      <a:pt x="1191" y="607"/>
                    </a:cubicBezTo>
                    <a:close/>
                    <a:moveTo>
                      <a:pt x="1136" y="540"/>
                    </a:moveTo>
                    <a:cubicBezTo>
                      <a:pt x="1142" y="539"/>
                      <a:pt x="1149" y="543"/>
                      <a:pt x="1151" y="546"/>
                    </a:cubicBezTo>
                    <a:cubicBezTo>
                      <a:pt x="1157" y="544"/>
                      <a:pt x="1157" y="531"/>
                      <a:pt x="1147" y="529"/>
                    </a:cubicBezTo>
                    <a:cubicBezTo>
                      <a:pt x="1141" y="528"/>
                      <a:pt x="1134" y="534"/>
                      <a:pt x="1136" y="540"/>
                    </a:cubicBezTo>
                    <a:close/>
                    <a:moveTo>
                      <a:pt x="1164" y="501"/>
                    </a:moveTo>
                    <a:cubicBezTo>
                      <a:pt x="1142" y="512"/>
                      <a:pt x="1120" y="498"/>
                      <a:pt x="1112" y="496"/>
                    </a:cubicBezTo>
                    <a:cubicBezTo>
                      <a:pt x="1097" y="493"/>
                      <a:pt x="1093" y="510"/>
                      <a:pt x="1110" y="515"/>
                    </a:cubicBezTo>
                    <a:cubicBezTo>
                      <a:pt x="1121" y="518"/>
                      <a:pt x="1143" y="518"/>
                      <a:pt x="1164" y="501"/>
                    </a:cubicBezTo>
                    <a:close/>
                    <a:moveTo>
                      <a:pt x="1205" y="557"/>
                    </a:moveTo>
                    <a:cubicBezTo>
                      <a:pt x="1214" y="551"/>
                      <a:pt x="1224" y="546"/>
                      <a:pt x="1234" y="547"/>
                    </a:cubicBezTo>
                    <a:cubicBezTo>
                      <a:pt x="1244" y="548"/>
                      <a:pt x="1254" y="554"/>
                      <a:pt x="1258" y="563"/>
                    </a:cubicBezTo>
                    <a:cubicBezTo>
                      <a:pt x="1260" y="569"/>
                      <a:pt x="1260" y="575"/>
                      <a:pt x="1258" y="581"/>
                    </a:cubicBezTo>
                    <a:cubicBezTo>
                      <a:pt x="1256" y="587"/>
                      <a:pt x="1253" y="592"/>
                      <a:pt x="1249" y="597"/>
                    </a:cubicBezTo>
                    <a:cubicBezTo>
                      <a:pt x="1244" y="601"/>
                      <a:pt x="1240" y="604"/>
                      <a:pt x="1233" y="606"/>
                    </a:cubicBezTo>
                    <a:cubicBezTo>
                      <a:pt x="1231" y="607"/>
                      <a:pt x="1228" y="608"/>
                      <a:pt x="1225" y="609"/>
                    </a:cubicBezTo>
                    <a:cubicBezTo>
                      <a:pt x="1218" y="610"/>
                      <a:pt x="1212" y="610"/>
                      <a:pt x="1204" y="609"/>
                    </a:cubicBezTo>
                    <a:cubicBezTo>
                      <a:pt x="1193" y="606"/>
                      <a:pt x="1185" y="603"/>
                      <a:pt x="1177" y="595"/>
                    </a:cubicBezTo>
                    <a:cubicBezTo>
                      <a:pt x="1176" y="595"/>
                      <a:pt x="1176" y="594"/>
                      <a:pt x="1175" y="594"/>
                    </a:cubicBezTo>
                    <a:cubicBezTo>
                      <a:pt x="1177" y="601"/>
                      <a:pt x="1177" y="610"/>
                      <a:pt x="1174" y="617"/>
                    </a:cubicBezTo>
                    <a:cubicBezTo>
                      <a:pt x="1171" y="626"/>
                      <a:pt x="1166" y="634"/>
                      <a:pt x="1157" y="638"/>
                    </a:cubicBezTo>
                    <a:cubicBezTo>
                      <a:pt x="1154" y="639"/>
                      <a:pt x="1150" y="640"/>
                      <a:pt x="1145" y="640"/>
                    </a:cubicBezTo>
                    <a:cubicBezTo>
                      <a:pt x="1150" y="639"/>
                      <a:pt x="1153" y="638"/>
                      <a:pt x="1156" y="636"/>
                    </a:cubicBezTo>
                    <a:cubicBezTo>
                      <a:pt x="1164" y="632"/>
                      <a:pt x="1169" y="625"/>
                      <a:pt x="1172" y="616"/>
                    </a:cubicBezTo>
                    <a:cubicBezTo>
                      <a:pt x="1173" y="610"/>
                      <a:pt x="1174" y="604"/>
                      <a:pt x="1173" y="598"/>
                    </a:cubicBezTo>
                    <a:cubicBezTo>
                      <a:pt x="1171" y="588"/>
                      <a:pt x="1166" y="580"/>
                      <a:pt x="1163" y="570"/>
                    </a:cubicBezTo>
                    <a:cubicBezTo>
                      <a:pt x="1162" y="569"/>
                      <a:pt x="1162" y="569"/>
                      <a:pt x="1162" y="569"/>
                    </a:cubicBezTo>
                    <a:cubicBezTo>
                      <a:pt x="1161" y="563"/>
                      <a:pt x="1160" y="557"/>
                      <a:pt x="1160" y="551"/>
                    </a:cubicBezTo>
                    <a:cubicBezTo>
                      <a:pt x="1160" y="550"/>
                      <a:pt x="1161" y="535"/>
                      <a:pt x="1163" y="535"/>
                    </a:cubicBezTo>
                    <a:cubicBezTo>
                      <a:pt x="1163" y="536"/>
                      <a:pt x="1163" y="545"/>
                      <a:pt x="1163" y="546"/>
                    </a:cubicBezTo>
                    <a:cubicBezTo>
                      <a:pt x="1164" y="554"/>
                      <a:pt x="1164" y="560"/>
                      <a:pt x="1166" y="568"/>
                    </a:cubicBezTo>
                    <a:cubicBezTo>
                      <a:pt x="1166" y="569"/>
                      <a:pt x="1166" y="569"/>
                      <a:pt x="1166" y="569"/>
                    </a:cubicBezTo>
                    <a:cubicBezTo>
                      <a:pt x="1169" y="578"/>
                      <a:pt x="1172" y="586"/>
                      <a:pt x="1179" y="593"/>
                    </a:cubicBezTo>
                    <a:cubicBezTo>
                      <a:pt x="1188" y="601"/>
                      <a:pt x="1200" y="607"/>
                      <a:pt x="1212" y="605"/>
                    </a:cubicBezTo>
                    <a:cubicBezTo>
                      <a:pt x="1218" y="604"/>
                      <a:pt x="1227" y="598"/>
                      <a:pt x="1226" y="591"/>
                    </a:cubicBezTo>
                    <a:cubicBezTo>
                      <a:pt x="1226" y="588"/>
                      <a:pt x="1224" y="586"/>
                      <a:pt x="1221" y="585"/>
                    </a:cubicBezTo>
                    <a:cubicBezTo>
                      <a:pt x="1219" y="585"/>
                      <a:pt x="1217" y="586"/>
                      <a:pt x="1216" y="589"/>
                    </a:cubicBezTo>
                    <a:cubicBezTo>
                      <a:pt x="1215" y="590"/>
                      <a:pt x="1215" y="592"/>
                      <a:pt x="1216" y="593"/>
                    </a:cubicBezTo>
                    <a:cubicBezTo>
                      <a:pt x="1217" y="595"/>
                      <a:pt x="1220" y="595"/>
                      <a:pt x="1221" y="593"/>
                    </a:cubicBezTo>
                    <a:cubicBezTo>
                      <a:pt x="1222" y="592"/>
                      <a:pt x="1222" y="591"/>
                      <a:pt x="1222" y="590"/>
                    </a:cubicBezTo>
                    <a:cubicBezTo>
                      <a:pt x="1223" y="590"/>
                      <a:pt x="1224" y="592"/>
                      <a:pt x="1223" y="594"/>
                    </a:cubicBezTo>
                    <a:cubicBezTo>
                      <a:pt x="1223" y="596"/>
                      <a:pt x="1220" y="598"/>
                      <a:pt x="1218" y="598"/>
                    </a:cubicBezTo>
                    <a:cubicBezTo>
                      <a:pt x="1213" y="597"/>
                      <a:pt x="1210" y="594"/>
                      <a:pt x="1210" y="589"/>
                    </a:cubicBezTo>
                    <a:cubicBezTo>
                      <a:pt x="1210" y="586"/>
                      <a:pt x="1212" y="583"/>
                      <a:pt x="1214" y="581"/>
                    </a:cubicBezTo>
                    <a:cubicBezTo>
                      <a:pt x="1217" y="579"/>
                      <a:pt x="1220" y="579"/>
                      <a:pt x="1223" y="580"/>
                    </a:cubicBezTo>
                    <a:cubicBezTo>
                      <a:pt x="1227" y="581"/>
                      <a:pt x="1230" y="584"/>
                      <a:pt x="1230" y="588"/>
                    </a:cubicBezTo>
                    <a:cubicBezTo>
                      <a:pt x="1232" y="598"/>
                      <a:pt x="1223" y="605"/>
                      <a:pt x="1215" y="606"/>
                    </a:cubicBezTo>
                    <a:cubicBezTo>
                      <a:pt x="1212" y="607"/>
                      <a:pt x="1209" y="607"/>
                      <a:pt x="1206" y="607"/>
                    </a:cubicBezTo>
                    <a:cubicBezTo>
                      <a:pt x="1216" y="608"/>
                      <a:pt x="1223" y="608"/>
                      <a:pt x="1233" y="605"/>
                    </a:cubicBezTo>
                    <a:cubicBezTo>
                      <a:pt x="1239" y="602"/>
                      <a:pt x="1243" y="600"/>
                      <a:pt x="1248" y="596"/>
                    </a:cubicBezTo>
                    <a:cubicBezTo>
                      <a:pt x="1252" y="591"/>
                      <a:pt x="1255" y="587"/>
                      <a:pt x="1257" y="581"/>
                    </a:cubicBezTo>
                    <a:cubicBezTo>
                      <a:pt x="1258" y="577"/>
                      <a:pt x="1258" y="574"/>
                      <a:pt x="1258" y="571"/>
                    </a:cubicBezTo>
                    <a:cubicBezTo>
                      <a:pt x="1258" y="571"/>
                      <a:pt x="1258" y="571"/>
                      <a:pt x="1258" y="571"/>
                    </a:cubicBezTo>
                    <a:cubicBezTo>
                      <a:pt x="1257" y="580"/>
                      <a:pt x="1248" y="586"/>
                      <a:pt x="1238" y="578"/>
                    </a:cubicBezTo>
                    <a:cubicBezTo>
                      <a:pt x="1231" y="572"/>
                      <a:pt x="1228" y="554"/>
                      <a:pt x="1205" y="557"/>
                    </a:cubicBezTo>
                    <a:close/>
                    <a:moveTo>
                      <a:pt x="1157" y="635"/>
                    </a:moveTo>
                    <a:cubicBezTo>
                      <a:pt x="1152" y="625"/>
                      <a:pt x="1138" y="632"/>
                      <a:pt x="1134" y="633"/>
                    </a:cubicBezTo>
                    <a:cubicBezTo>
                      <a:pt x="1129" y="634"/>
                      <a:pt x="1127" y="634"/>
                      <a:pt x="1124" y="632"/>
                    </a:cubicBezTo>
                    <a:cubicBezTo>
                      <a:pt x="1125" y="636"/>
                      <a:pt x="1134" y="644"/>
                      <a:pt x="1139" y="646"/>
                    </a:cubicBezTo>
                    <a:cubicBezTo>
                      <a:pt x="1146" y="649"/>
                      <a:pt x="1154" y="648"/>
                      <a:pt x="1157" y="639"/>
                    </a:cubicBezTo>
                    <a:cubicBezTo>
                      <a:pt x="1153" y="641"/>
                      <a:pt x="1147" y="642"/>
                      <a:pt x="1143" y="639"/>
                    </a:cubicBezTo>
                    <a:cubicBezTo>
                      <a:pt x="1145" y="640"/>
                      <a:pt x="1152" y="638"/>
                      <a:pt x="1157" y="635"/>
                    </a:cubicBezTo>
                    <a:close/>
                    <a:moveTo>
                      <a:pt x="1164" y="528"/>
                    </a:moveTo>
                    <a:cubicBezTo>
                      <a:pt x="1173" y="552"/>
                      <a:pt x="1194" y="558"/>
                      <a:pt x="1201" y="568"/>
                    </a:cubicBezTo>
                    <a:cubicBezTo>
                      <a:pt x="1210" y="578"/>
                      <a:pt x="1198" y="589"/>
                      <a:pt x="1186" y="580"/>
                    </a:cubicBezTo>
                    <a:cubicBezTo>
                      <a:pt x="1173" y="570"/>
                      <a:pt x="1165" y="548"/>
                      <a:pt x="1164" y="528"/>
                    </a:cubicBezTo>
                    <a:close/>
                    <a:moveTo>
                      <a:pt x="1197" y="610"/>
                    </a:moveTo>
                    <a:cubicBezTo>
                      <a:pt x="1215" y="620"/>
                      <a:pt x="1254" y="614"/>
                      <a:pt x="1254" y="593"/>
                    </a:cubicBezTo>
                    <a:cubicBezTo>
                      <a:pt x="1259" y="592"/>
                      <a:pt x="1262" y="598"/>
                      <a:pt x="1261" y="604"/>
                    </a:cubicBezTo>
                    <a:cubicBezTo>
                      <a:pt x="1260" y="611"/>
                      <a:pt x="1253" y="617"/>
                      <a:pt x="1244" y="616"/>
                    </a:cubicBezTo>
                    <a:cubicBezTo>
                      <a:pt x="1243" y="622"/>
                      <a:pt x="1230" y="625"/>
                      <a:pt x="1216" y="621"/>
                    </a:cubicBezTo>
                    <a:cubicBezTo>
                      <a:pt x="1222" y="627"/>
                      <a:pt x="1228" y="635"/>
                      <a:pt x="1230" y="643"/>
                    </a:cubicBezTo>
                    <a:cubicBezTo>
                      <a:pt x="1233" y="653"/>
                      <a:pt x="1235" y="664"/>
                      <a:pt x="1232" y="673"/>
                    </a:cubicBezTo>
                    <a:cubicBezTo>
                      <a:pt x="1229" y="683"/>
                      <a:pt x="1222" y="692"/>
                      <a:pt x="1212" y="694"/>
                    </a:cubicBezTo>
                    <a:cubicBezTo>
                      <a:pt x="1205" y="696"/>
                      <a:pt x="1196" y="695"/>
                      <a:pt x="1192" y="689"/>
                    </a:cubicBezTo>
                    <a:cubicBezTo>
                      <a:pt x="1188" y="684"/>
                      <a:pt x="1188" y="676"/>
                      <a:pt x="1191" y="671"/>
                    </a:cubicBezTo>
                    <a:cubicBezTo>
                      <a:pt x="1194" y="666"/>
                      <a:pt x="1199" y="662"/>
                      <a:pt x="1205" y="659"/>
                    </a:cubicBezTo>
                    <a:cubicBezTo>
                      <a:pt x="1196" y="670"/>
                      <a:pt x="1205" y="677"/>
                      <a:pt x="1205" y="682"/>
                    </a:cubicBezTo>
                    <a:cubicBezTo>
                      <a:pt x="1206" y="690"/>
                      <a:pt x="1200" y="693"/>
                      <a:pt x="1195" y="690"/>
                    </a:cubicBezTo>
                    <a:cubicBezTo>
                      <a:pt x="1195" y="690"/>
                      <a:pt x="1195" y="690"/>
                      <a:pt x="1195" y="690"/>
                    </a:cubicBezTo>
                    <a:cubicBezTo>
                      <a:pt x="1200" y="694"/>
                      <a:pt x="1206" y="694"/>
                      <a:pt x="1211" y="693"/>
                    </a:cubicBezTo>
                    <a:cubicBezTo>
                      <a:pt x="1220" y="690"/>
                      <a:pt x="1227" y="685"/>
                      <a:pt x="1230" y="676"/>
                    </a:cubicBezTo>
                    <a:cubicBezTo>
                      <a:pt x="1229" y="678"/>
                      <a:pt x="1227" y="680"/>
                      <a:pt x="1225" y="681"/>
                    </a:cubicBezTo>
                    <a:cubicBezTo>
                      <a:pt x="1222" y="684"/>
                      <a:pt x="1217" y="685"/>
                      <a:pt x="1213" y="682"/>
                    </a:cubicBezTo>
                    <a:cubicBezTo>
                      <a:pt x="1211" y="680"/>
                      <a:pt x="1210" y="678"/>
                      <a:pt x="1211" y="675"/>
                    </a:cubicBezTo>
                    <a:cubicBezTo>
                      <a:pt x="1211" y="674"/>
                      <a:pt x="1213" y="672"/>
                      <a:pt x="1214" y="672"/>
                    </a:cubicBezTo>
                    <a:cubicBezTo>
                      <a:pt x="1216" y="671"/>
                      <a:pt x="1218" y="671"/>
                      <a:pt x="1220" y="672"/>
                    </a:cubicBezTo>
                    <a:cubicBezTo>
                      <a:pt x="1222" y="673"/>
                      <a:pt x="1223" y="676"/>
                      <a:pt x="1221" y="678"/>
                    </a:cubicBezTo>
                    <a:cubicBezTo>
                      <a:pt x="1221" y="680"/>
                      <a:pt x="1219" y="680"/>
                      <a:pt x="1218" y="680"/>
                    </a:cubicBezTo>
                    <a:cubicBezTo>
                      <a:pt x="1217" y="680"/>
                      <a:pt x="1216" y="679"/>
                      <a:pt x="1216" y="678"/>
                    </a:cubicBezTo>
                    <a:cubicBezTo>
                      <a:pt x="1217" y="678"/>
                      <a:pt x="1217" y="679"/>
                      <a:pt x="1218" y="679"/>
                    </a:cubicBezTo>
                    <a:cubicBezTo>
                      <a:pt x="1220" y="679"/>
                      <a:pt x="1220" y="677"/>
                      <a:pt x="1220" y="676"/>
                    </a:cubicBezTo>
                    <a:cubicBezTo>
                      <a:pt x="1219" y="675"/>
                      <a:pt x="1219" y="675"/>
                      <a:pt x="1217" y="675"/>
                    </a:cubicBezTo>
                    <a:cubicBezTo>
                      <a:pt x="1216" y="674"/>
                      <a:pt x="1215" y="675"/>
                      <a:pt x="1214" y="676"/>
                    </a:cubicBezTo>
                    <a:cubicBezTo>
                      <a:pt x="1214" y="678"/>
                      <a:pt x="1214" y="679"/>
                      <a:pt x="1215" y="680"/>
                    </a:cubicBezTo>
                    <a:cubicBezTo>
                      <a:pt x="1219" y="683"/>
                      <a:pt x="1225" y="681"/>
                      <a:pt x="1227" y="678"/>
                    </a:cubicBezTo>
                    <a:cubicBezTo>
                      <a:pt x="1232" y="673"/>
                      <a:pt x="1232" y="664"/>
                      <a:pt x="1232" y="658"/>
                    </a:cubicBezTo>
                    <a:cubicBezTo>
                      <a:pt x="1231" y="641"/>
                      <a:pt x="1222" y="627"/>
                      <a:pt x="1210" y="619"/>
                    </a:cubicBezTo>
                    <a:cubicBezTo>
                      <a:pt x="1205" y="616"/>
                      <a:pt x="1201" y="614"/>
                      <a:pt x="1197" y="610"/>
                    </a:cubicBezTo>
                    <a:close/>
                    <a:moveTo>
                      <a:pt x="1179" y="602"/>
                    </a:moveTo>
                    <a:cubicBezTo>
                      <a:pt x="1187" y="607"/>
                      <a:pt x="1182" y="623"/>
                      <a:pt x="1176" y="631"/>
                    </a:cubicBezTo>
                    <a:cubicBezTo>
                      <a:pt x="1169" y="640"/>
                      <a:pt x="1157" y="649"/>
                      <a:pt x="1159" y="662"/>
                    </a:cubicBezTo>
                    <a:cubicBezTo>
                      <a:pt x="1159" y="669"/>
                      <a:pt x="1164" y="676"/>
                      <a:pt x="1171" y="678"/>
                    </a:cubicBezTo>
                    <a:cubicBezTo>
                      <a:pt x="1175" y="679"/>
                      <a:pt x="1179" y="678"/>
                      <a:pt x="1181" y="674"/>
                    </a:cubicBezTo>
                    <a:cubicBezTo>
                      <a:pt x="1178" y="676"/>
                      <a:pt x="1172" y="674"/>
                      <a:pt x="1170" y="670"/>
                    </a:cubicBezTo>
                    <a:cubicBezTo>
                      <a:pt x="1168" y="666"/>
                      <a:pt x="1170" y="660"/>
                      <a:pt x="1173" y="657"/>
                    </a:cubicBezTo>
                    <a:cubicBezTo>
                      <a:pt x="1181" y="649"/>
                      <a:pt x="1189" y="644"/>
                      <a:pt x="1193" y="634"/>
                    </a:cubicBezTo>
                    <a:cubicBezTo>
                      <a:pt x="1198" y="623"/>
                      <a:pt x="1193" y="607"/>
                      <a:pt x="1179" y="602"/>
                    </a:cubicBezTo>
                    <a:close/>
                    <a:moveTo>
                      <a:pt x="1135" y="584"/>
                    </a:moveTo>
                    <a:cubicBezTo>
                      <a:pt x="1130" y="594"/>
                      <a:pt x="1132" y="611"/>
                      <a:pt x="1139" y="619"/>
                    </a:cubicBezTo>
                    <a:cubicBezTo>
                      <a:pt x="1147" y="628"/>
                      <a:pt x="1157" y="623"/>
                      <a:pt x="1150" y="612"/>
                    </a:cubicBezTo>
                    <a:cubicBezTo>
                      <a:pt x="1146" y="604"/>
                      <a:pt x="1134" y="594"/>
                      <a:pt x="1135" y="584"/>
                    </a:cubicBezTo>
                    <a:close/>
                    <a:moveTo>
                      <a:pt x="1088" y="384"/>
                    </a:moveTo>
                    <a:cubicBezTo>
                      <a:pt x="1083" y="352"/>
                      <a:pt x="1040" y="326"/>
                      <a:pt x="1017" y="348"/>
                    </a:cubicBezTo>
                    <a:cubicBezTo>
                      <a:pt x="1013" y="344"/>
                      <a:pt x="1016" y="333"/>
                      <a:pt x="1024" y="329"/>
                    </a:cubicBezTo>
                    <a:cubicBezTo>
                      <a:pt x="1033" y="324"/>
                      <a:pt x="1046" y="327"/>
                      <a:pt x="1053" y="339"/>
                    </a:cubicBezTo>
                    <a:cubicBezTo>
                      <a:pt x="1063" y="331"/>
                      <a:pt x="1091" y="353"/>
                      <a:pt x="1088" y="384"/>
                    </a:cubicBezTo>
                    <a:close/>
                    <a:moveTo>
                      <a:pt x="1209" y="316"/>
                    </a:moveTo>
                    <a:cubicBezTo>
                      <a:pt x="1211" y="318"/>
                      <a:pt x="1210" y="321"/>
                      <a:pt x="1208" y="323"/>
                    </a:cubicBezTo>
                    <a:cubicBezTo>
                      <a:pt x="1205" y="324"/>
                      <a:pt x="1202" y="324"/>
                      <a:pt x="1201" y="321"/>
                    </a:cubicBezTo>
                    <a:cubicBezTo>
                      <a:pt x="1199" y="319"/>
                      <a:pt x="1200" y="316"/>
                      <a:pt x="1202" y="314"/>
                    </a:cubicBezTo>
                    <a:cubicBezTo>
                      <a:pt x="1205" y="313"/>
                      <a:pt x="1208" y="313"/>
                      <a:pt x="1209" y="316"/>
                    </a:cubicBezTo>
                    <a:close/>
                    <a:moveTo>
                      <a:pt x="1216" y="322"/>
                    </a:moveTo>
                    <a:cubicBezTo>
                      <a:pt x="1218" y="324"/>
                      <a:pt x="1217" y="327"/>
                      <a:pt x="1215" y="328"/>
                    </a:cubicBezTo>
                    <a:cubicBezTo>
                      <a:pt x="1213" y="329"/>
                      <a:pt x="1211" y="328"/>
                      <a:pt x="1210" y="327"/>
                    </a:cubicBezTo>
                    <a:cubicBezTo>
                      <a:pt x="1209" y="325"/>
                      <a:pt x="1209" y="322"/>
                      <a:pt x="1211" y="321"/>
                    </a:cubicBezTo>
                    <a:cubicBezTo>
                      <a:pt x="1213" y="320"/>
                      <a:pt x="1215" y="321"/>
                      <a:pt x="1216" y="322"/>
                    </a:cubicBezTo>
                    <a:close/>
                    <a:moveTo>
                      <a:pt x="1197" y="312"/>
                    </a:moveTo>
                    <a:cubicBezTo>
                      <a:pt x="1200" y="316"/>
                      <a:pt x="1199" y="321"/>
                      <a:pt x="1195" y="323"/>
                    </a:cubicBezTo>
                    <a:cubicBezTo>
                      <a:pt x="1191" y="325"/>
                      <a:pt x="1187" y="324"/>
                      <a:pt x="1184" y="321"/>
                    </a:cubicBezTo>
                    <a:cubicBezTo>
                      <a:pt x="1182" y="317"/>
                      <a:pt x="1183" y="312"/>
                      <a:pt x="1187" y="310"/>
                    </a:cubicBezTo>
                    <a:cubicBezTo>
                      <a:pt x="1190" y="308"/>
                      <a:pt x="1195" y="309"/>
                      <a:pt x="1197" y="312"/>
                    </a:cubicBezTo>
                    <a:close/>
                    <a:moveTo>
                      <a:pt x="1150" y="470"/>
                    </a:moveTo>
                    <a:cubicBezTo>
                      <a:pt x="1139" y="473"/>
                      <a:pt x="1123" y="469"/>
                      <a:pt x="1112" y="458"/>
                    </a:cubicBezTo>
                    <a:cubicBezTo>
                      <a:pt x="1104" y="450"/>
                      <a:pt x="1098" y="439"/>
                      <a:pt x="1097" y="429"/>
                    </a:cubicBezTo>
                    <a:cubicBezTo>
                      <a:pt x="1097" y="423"/>
                      <a:pt x="1097" y="418"/>
                      <a:pt x="1100" y="413"/>
                    </a:cubicBezTo>
                    <a:cubicBezTo>
                      <a:pt x="1104" y="405"/>
                      <a:pt x="1112" y="401"/>
                      <a:pt x="1118" y="401"/>
                    </a:cubicBezTo>
                    <a:cubicBezTo>
                      <a:pt x="1126" y="402"/>
                      <a:pt x="1130" y="409"/>
                      <a:pt x="1127" y="415"/>
                    </a:cubicBezTo>
                    <a:cubicBezTo>
                      <a:pt x="1120" y="407"/>
                      <a:pt x="1110" y="412"/>
                      <a:pt x="1107" y="422"/>
                    </a:cubicBezTo>
                    <a:cubicBezTo>
                      <a:pt x="1103" y="432"/>
                      <a:pt x="1109" y="447"/>
                      <a:pt x="1116" y="455"/>
                    </a:cubicBezTo>
                    <a:cubicBezTo>
                      <a:pt x="1129" y="469"/>
                      <a:pt x="1142" y="470"/>
                      <a:pt x="1150" y="470"/>
                    </a:cubicBezTo>
                    <a:close/>
                    <a:moveTo>
                      <a:pt x="1094" y="409"/>
                    </a:moveTo>
                    <a:cubicBezTo>
                      <a:pt x="1096" y="375"/>
                      <a:pt x="1125" y="347"/>
                      <a:pt x="1150" y="348"/>
                    </a:cubicBezTo>
                    <a:cubicBezTo>
                      <a:pt x="1177" y="349"/>
                      <a:pt x="1175" y="372"/>
                      <a:pt x="1152" y="372"/>
                    </a:cubicBezTo>
                    <a:cubicBezTo>
                      <a:pt x="1139" y="371"/>
                      <a:pt x="1102" y="376"/>
                      <a:pt x="1094" y="409"/>
                    </a:cubicBezTo>
                    <a:close/>
                    <a:moveTo>
                      <a:pt x="1164" y="796"/>
                    </a:moveTo>
                    <a:cubicBezTo>
                      <a:pt x="1155" y="772"/>
                      <a:pt x="1135" y="766"/>
                      <a:pt x="1127" y="757"/>
                    </a:cubicBezTo>
                    <a:cubicBezTo>
                      <a:pt x="1119" y="747"/>
                      <a:pt x="1130" y="737"/>
                      <a:pt x="1142" y="745"/>
                    </a:cubicBezTo>
                    <a:cubicBezTo>
                      <a:pt x="1155" y="755"/>
                      <a:pt x="1163" y="777"/>
                      <a:pt x="1164" y="796"/>
                    </a:cubicBezTo>
                    <a:close/>
                    <a:moveTo>
                      <a:pt x="1155" y="711"/>
                    </a:moveTo>
                    <a:cubicBezTo>
                      <a:pt x="1157" y="713"/>
                      <a:pt x="1158" y="715"/>
                      <a:pt x="1158" y="717"/>
                    </a:cubicBezTo>
                    <a:cubicBezTo>
                      <a:pt x="1158" y="720"/>
                      <a:pt x="1157" y="723"/>
                      <a:pt x="1153" y="724"/>
                    </a:cubicBezTo>
                    <a:cubicBezTo>
                      <a:pt x="1150" y="726"/>
                      <a:pt x="1146" y="724"/>
                      <a:pt x="1144" y="722"/>
                    </a:cubicBezTo>
                    <a:cubicBezTo>
                      <a:pt x="1141" y="717"/>
                      <a:pt x="1144" y="714"/>
                      <a:pt x="1145" y="710"/>
                    </a:cubicBezTo>
                    <a:cubicBezTo>
                      <a:pt x="1146" y="706"/>
                      <a:pt x="1142" y="702"/>
                      <a:pt x="1137" y="701"/>
                    </a:cubicBezTo>
                    <a:cubicBezTo>
                      <a:pt x="1131" y="699"/>
                      <a:pt x="1125" y="700"/>
                      <a:pt x="1122" y="705"/>
                    </a:cubicBezTo>
                    <a:cubicBezTo>
                      <a:pt x="1120" y="708"/>
                      <a:pt x="1119" y="712"/>
                      <a:pt x="1122" y="714"/>
                    </a:cubicBezTo>
                    <a:cubicBezTo>
                      <a:pt x="1122" y="711"/>
                      <a:pt x="1126" y="707"/>
                      <a:pt x="1130" y="711"/>
                    </a:cubicBezTo>
                    <a:cubicBezTo>
                      <a:pt x="1132" y="712"/>
                      <a:pt x="1134" y="718"/>
                      <a:pt x="1137" y="723"/>
                    </a:cubicBezTo>
                    <a:cubicBezTo>
                      <a:pt x="1139" y="729"/>
                      <a:pt x="1142" y="733"/>
                      <a:pt x="1146" y="736"/>
                    </a:cubicBezTo>
                    <a:cubicBezTo>
                      <a:pt x="1155" y="741"/>
                      <a:pt x="1167" y="737"/>
                      <a:pt x="1170" y="727"/>
                    </a:cubicBezTo>
                    <a:cubicBezTo>
                      <a:pt x="1172" y="722"/>
                      <a:pt x="1170" y="717"/>
                      <a:pt x="1168" y="712"/>
                    </a:cubicBezTo>
                    <a:cubicBezTo>
                      <a:pt x="1166" y="707"/>
                      <a:pt x="1157" y="696"/>
                      <a:pt x="1158" y="690"/>
                    </a:cubicBezTo>
                    <a:cubicBezTo>
                      <a:pt x="1159" y="685"/>
                      <a:pt x="1163" y="683"/>
                      <a:pt x="1166" y="685"/>
                    </a:cubicBezTo>
                    <a:cubicBezTo>
                      <a:pt x="1167" y="681"/>
                      <a:pt x="1161" y="678"/>
                      <a:pt x="1157" y="679"/>
                    </a:cubicBezTo>
                    <a:cubicBezTo>
                      <a:pt x="1148" y="680"/>
                      <a:pt x="1142" y="691"/>
                      <a:pt x="1146" y="701"/>
                    </a:cubicBezTo>
                    <a:cubicBezTo>
                      <a:pt x="1147" y="705"/>
                      <a:pt x="1150" y="708"/>
                      <a:pt x="1155" y="711"/>
                    </a:cubicBezTo>
                    <a:close/>
                    <a:moveTo>
                      <a:pt x="1142" y="700"/>
                    </a:moveTo>
                    <a:cubicBezTo>
                      <a:pt x="1133" y="693"/>
                      <a:pt x="1129" y="676"/>
                      <a:pt x="1132" y="665"/>
                    </a:cubicBezTo>
                    <a:cubicBezTo>
                      <a:pt x="1136" y="653"/>
                      <a:pt x="1147" y="653"/>
                      <a:pt x="1146" y="666"/>
                    </a:cubicBezTo>
                    <a:cubicBezTo>
                      <a:pt x="1145" y="677"/>
                      <a:pt x="1137" y="691"/>
                      <a:pt x="1142" y="700"/>
                    </a:cubicBezTo>
                    <a:close/>
                    <a:moveTo>
                      <a:pt x="1166" y="736"/>
                    </a:moveTo>
                    <a:cubicBezTo>
                      <a:pt x="1162" y="741"/>
                      <a:pt x="1154" y="741"/>
                      <a:pt x="1151" y="740"/>
                    </a:cubicBezTo>
                    <a:cubicBezTo>
                      <a:pt x="1147" y="745"/>
                      <a:pt x="1155" y="755"/>
                      <a:pt x="1163" y="751"/>
                    </a:cubicBezTo>
                    <a:cubicBezTo>
                      <a:pt x="1168" y="748"/>
                      <a:pt x="1170" y="740"/>
                      <a:pt x="1166" y="736"/>
                    </a:cubicBezTo>
                    <a:close/>
                    <a:moveTo>
                      <a:pt x="1509" y="694"/>
                    </a:moveTo>
                    <a:cubicBezTo>
                      <a:pt x="1510" y="698"/>
                      <a:pt x="1509" y="702"/>
                      <a:pt x="1505" y="703"/>
                    </a:cubicBezTo>
                    <a:cubicBezTo>
                      <a:pt x="1499" y="704"/>
                      <a:pt x="1496" y="697"/>
                      <a:pt x="1498" y="693"/>
                    </a:cubicBezTo>
                    <a:cubicBezTo>
                      <a:pt x="1501" y="690"/>
                      <a:pt x="1504" y="689"/>
                      <a:pt x="1505" y="684"/>
                    </a:cubicBezTo>
                    <a:cubicBezTo>
                      <a:pt x="1505" y="690"/>
                      <a:pt x="1508" y="690"/>
                      <a:pt x="1509" y="694"/>
                    </a:cubicBezTo>
                    <a:close/>
                    <a:moveTo>
                      <a:pt x="1566" y="978"/>
                    </a:moveTo>
                    <a:cubicBezTo>
                      <a:pt x="1542" y="988"/>
                      <a:pt x="1521" y="981"/>
                      <a:pt x="1508" y="967"/>
                    </a:cubicBezTo>
                    <a:cubicBezTo>
                      <a:pt x="1496" y="956"/>
                      <a:pt x="1497" y="942"/>
                      <a:pt x="1490" y="934"/>
                    </a:cubicBezTo>
                    <a:cubicBezTo>
                      <a:pt x="1488" y="931"/>
                      <a:pt x="1484" y="930"/>
                      <a:pt x="1479" y="930"/>
                    </a:cubicBezTo>
                    <a:cubicBezTo>
                      <a:pt x="1487" y="921"/>
                      <a:pt x="1500" y="923"/>
                      <a:pt x="1507" y="931"/>
                    </a:cubicBezTo>
                    <a:cubicBezTo>
                      <a:pt x="1516" y="942"/>
                      <a:pt x="1514" y="954"/>
                      <a:pt x="1525" y="964"/>
                    </a:cubicBezTo>
                    <a:cubicBezTo>
                      <a:pt x="1537" y="975"/>
                      <a:pt x="1552" y="980"/>
                      <a:pt x="1566" y="978"/>
                    </a:cubicBezTo>
                    <a:close/>
                    <a:moveTo>
                      <a:pt x="1623" y="981"/>
                    </a:moveTo>
                    <a:cubicBezTo>
                      <a:pt x="1602" y="993"/>
                      <a:pt x="1580" y="983"/>
                      <a:pt x="1568" y="982"/>
                    </a:cubicBezTo>
                    <a:cubicBezTo>
                      <a:pt x="1552" y="980"/>
                      <a:pt x="1549" y="994"/>
                      <a:pt x="1566" y="999"/>
                    </a:cubicBezTo>
                    <a:cubicBezTo>
                      <a:pt x="1583" y="1005"/>
                      <a:pt x="1610" y="997"/>
                      <a:pt x="1623" y="981"/>
                    </a:cubicBezTo>
                    <a:close/>
                    <a:moveTo>
                      <a:pt x="1684" y="348"/>
                    </a:moveTo>
                    <a:cubicBezTo>
                      <a:pt x="1705" y="337"/>
                      <a:pt x="1712" y="311"/>
                      <a:pt x="1707" y="294"/>
                    </a:cubicBezTo>
                    <a:cubicBezTo>
                      <a:pt x="1703" y="279"/>
                      <a:pt x="1687" y="278"/>
                      <a:pt x="1692" y="297"/>
                    </a:cubicBezTo>
                    <a:cubicBezTo>
                      <a:pt x="1697" y="312"/>
                      <a:pt x="1701" y="330"/>
                      <a:pt x="1684" y="348"/>
                    </a:cubicBezTo>
                    <a:close/>
                    <a:moveTo>
                      <a:pt x="1502" y="111"/>
                    </a:moveTo>
                    <a:cubicBezTo>
                      <a:pt x="1517" y="102"/>
                      <a:pt x="1545" y="103"/>
                      <a:pt x="1560" y="112"/>
                    </a:cubicBezTo>
                    <a:cubicBezTo>
                      <a:pt x="1576" y="121"/>
                      <a:pt x="1570" y="136"/>
                      <a:pt x="1551" y="129"/>
                    </a:cubicBezTo>
                    <a:cubicBezTo>
                      <a:pt x="1536" y="124"/>
                      <a:pt x="1522" y="107"/>
                      <a:pt x="1502" y="111"/>
                    </a:cubicBezTo>
                    <a:close/>
                    <a:moveTo>
                      <a:pt x="1717" y="308"/>
                    </a:moveTo>
                    <a:cubicBezTo>
                      <a:pt x="1727" y="285"/>
                      <a:pt x="1716" y="268"/>
                      <a:pt x="1702" y="255"/>
                    </a:cubicBezTo>
                    <a:cubicBezTo>
                      <a:pt x="1694" y="248"/>
                      <a:pt x="1681" y="242"/>
                      <a:pt x="1679" y="231"/>
                    </a:cubicBezTo>
                    <a:cubicBezTo>
                      <a:pt x="1667" y="242"/>
                      <a:pt x="1693" y="261"/>
                      <a:pt x="1701" y="268"/>
                    </a:cubicBezTo>
                    <a:cubicBezTo>
                      <a:pt x="1714" y="280"/>
                      <a:pt x="1720" y="294"/>
                      <a:pt x="1717" y="308"/>
                    </a:cubicBezTo>
                    <a:close/>
                    <a:moveTo>
                      <a:pt x="1592" y="217"/>
                    </a:moveTo>
                    <a:cubicBezTo>
                      <a:pt x="1599" y="242"/>
                      <a:pt x="1598" y="273"/>
                      <a:pt x="1585" y="286"/>
                    </a:cubicBezTo>
                    <a:cubicBezTo>
                      <a:pt x="1573" y="300"/>
                      <a:pt x="1557" y="292"/>
                      <a:pt x="1568" y="275"/>
                    </a:cubicBezTo>
                    <a:cubicBezTo>
                      <a:pt x="1576" y="262"/>
                      <a:pt x="1593" y="242"/>
                      <a:pt x="1592" y="217"/>
                    </a:cubicBezTo>
                    <a:close/>
                    <a:moveTo>
                      <a:pt x="1596" y="67"/>
                    </a:moveTo>
                    <a:cubicBezTo>
                      <a:pt x="1599" y="64"/>
                      <a:pt x="1603" y="63"/>
                      <a:pt x="1606" y="65"/>
                    </a:cubicBezTo>
                    <a:cubicBezTo>
                      <a:pt x="1611" y="70"/>
                      <a:pt x="1607" y="78"/>
                      <a:pt x="1601" y="78"/>
                    </a:cubicBezTo>
                    <a:cubicBezTo>
                      <a:pt x="1597" y="78"/>
                      <a:pt x="1595" y="75"/>
                      <a:pt x="1589" y="77"/>
                    </a:cubicBezTo>
                    <a:cubicBezTo>
                      <a:pt x="1594" y="73"/>
                      <a:pt x="1593" y="71"/>
                      <a:pt x="1596" y="67"/>
                    </a:cubicBezTo>
                    <a:close/>
                    <a:moveTo>
                      <a:pt x="1594" y="66"/>
                    </a:moveTo>
                    <a:cubicBezTo>
                      <a:pt x="1596" y="64"/>
                      <a:pt x="1598" y="63"/>
                      <a:pt x="1600" y="62"/>
                    </a:cubicBezTo>
                    <a:cubicBezTo>
                      <a:pt x="1603" y="62"/>
                      <a:pt x="1607" y="63"/>
                      <a:pt x="1609" y="67"/>
                    </a:cubicBezTo>
                    <a:cubicBezTo>
                      <a:pt x="1611" y="71"/>
                      <a:pt x="1610" y="75"/>
                      <a:pt x="1607" y="78"/>
                    </a:cubicBezTo>
                    <a:cubicBezTo>
                      <a:pt x="1602" y="82"/>
                      <a:pt x="1598" y="78"/>
                      <a:pt x="1594" y="78"/>
                    </a:cubicBezTo>
                    <a:cubicBezTo>
                      <a:pt x="1590" y="77"/>
                      <a:pt x="1586" y="81"/>
                      <a:pt x="1584" y="87"/>
                    </a:cubicBezTo>
                    <a:cubicBezTo>
                      <a:pt x="1582" y="94"/>
                      <a:pt x="1584" y="100"/>
                      <a:pt x="1590" y="104"/>
                    </a:cubicBezTo>
                    <a:cubicBezTo>
                      <a:pt x="1593" y="106"/>
                      <a:pt x="1598" y="106"/>
                      <a:pt x="1600" y="103"/>
                    </a:cubicBezTo>
                    <a:cubicBezTo>
                      <a:pt x="1596" y="103"/>
                      <a:pt x="1592" y="98"/>
                      <a:pt x="1596" y="94"/>
                    </a:cubicBezTo>
                    <a:cubicBezTo>
                      <a:pt x="1597" y="91"/>
                      <a:pt x="1603" y="89"/>
                      <a:pt x="1609" y="86"/>
                    </a:cubicBezTo>
                    <a:cubicBezTo>
                      <a:pt x="1615" y="83"/>
                      <a:pt x="1620" y="79"/>
                      <a:pt x="1622" y="74"/>
                    </a:cubicBezTo>
                    <a:cubicBezTo>
                      <a:pt x="1628" y="64"/>
                      <a:pt x="1621" y="51"/>
                      <a:pt x="1611" y="48"/>
                    </a:cubicBezTo>
                    <a:cubicBezTo>
                      <a:pt x="1605" y="47"/>
                      <a:pt x="1599" y="49"/>
                      <a:pt x="1595" y="51"/>
                    </a:cubicBezTo>
                    <a:cubicBezTo>
                      <a:pt x="1589" y="54"/>
                      <a:pt x="1578" y="65"/>
                      <a:pt x="1570" y="64"/>
                    </a:cubicBezTo>
                    <a:cubicBezTo>
                      <a:pt x="1565" y="64"/>
                      <a:pt x="1562" y="59"/>
                      <a:pt x="1564" y="56"/>
                    </a:cubicBezTo>
                    <a:cubicBezTo>
                      <a:pt x="1559" y="56"/>
                      <a:pt x="1556" y="62"/>
                      <a:pt x="1558" y="67"/>
                    </a:cubicBezTo>
                    <a:cubicBezTo>
                      <a:pt x="1561" y="76"/>
                      <a:pt x="1573" y="82"/>
                      <a:pt x="1584" y="77"/>
                    </a:cubicBezTo>
                    <a:cubicBezTo>
                      <a:pt x="1588" y="75"/>
                      <a:pt x="1591" y="72"/>
                      <a:pt x="1594" y="66"/>
                    </a:cubicBezTo>
                    <a:close/>
                    <a:moveTo>
                      <a:pt x="1583" y="82"/>
                    </a:moveTo>
                    <a:cubicBezTo>
                      <a:pt x="1576" y="92"/>
                      <a:pt x="1557" y="99"/>
                      <a:pt x="1544" y="96"/>
                    </a:cubicBezTo>
                    <a:cubicBezTo>
                      <a:pt x="1531" y="92"/>
                      <a:pt x="1530" y="80"/>
                      <a:pt x="1545" y="80"/>
                    </a:cubicBezTo>
                    <a:cubicBezTo>
                      <a:pt x="1557" y="81"/>
                      <a:pt x="1574" y="88"/>
                      <a:pt x="1583" y="82"/>
                    </a:cubicBezTo>
                    <a:close/>
                    <a:moveTo>
                      <a:pt x="1640" y="52"/>
                    </a:moveTo>
                    <a:cubicBezTo>
                      <a:pt x="1641" y="53"/>
                      <a:pt x="1642" y="55"/>
                      <a:pt x="1641" y="56"/>
                    </a:cubicBezTo>
                    <a:cubicBezTo>
                      <a:pt x="1650" y="51"/>
                      <a:pt x="1668" y="47"/>
                      <a:pt x="1686" y="47"/>
                    </a:cubicBezTo>
                    <a:cubicBezTo>
                      <a:pt x="1681" y="48"/>
                      <a:pt x="1677" y="50"/>
                      <a:pt x="1673" y="53"/>
                    </a:cubicBezTo>
                    <a:cubicBezTo>
                      <a:pt x="1644" y="69"/>
                      <a:pt x="1651" y="92"/>
                      <a:pt x="1637" y="115"/>
                    </a:cubicBezTo>
                    <a:cubicBezTo>
                      <a:pt x="1632" y="123"/>
                      <a:pt x="1622" y="129"/>
                      <a:pt x="1613" y="121"/>
                    </a:cubicBezTo>
                    <a:cubicBezTo>
                      <a:pt x="1608" y="117"/>
                      <a:pt x="1607" y="111"/>
                      <a:pt x="1608" y="105"/>
                    </a:cubicBezTo>
                    <a:cubicBezTo>
                      <a:pt x="1609" y="102"/>
                      <a:pt x="1611" y="99"/>
                      <a:pt x="1615" y="97"/>
                    </a:cubicBezTo>
                    <a:cubicBezTo>
                      <a:pt x="1617" y="97"/>
                      <a:pt x="1618" y="96"/>
                      <a:pt x="1620" y="96"/>
                    </a:cubicBezTo>
                    <a:cubicBezTo>
                      <a:pt x="1619" y="96"/>
                      <a:pt x="1620" y="96"/>
                      <a:pt x="1618" y="97"/>
                    </a:cubicBezTo>
                    <a:cubicBezTo>
                      <a:pt x="1615" y="98"/>
                      <a:pt x="1612" y="104"/>
                      <a:pt x="1614" y="108"/>
                    </a:cubicBezTo>
                    <a:cubicBezTo>
                      <a:pt x="1616" y="111"/>
                      <a:pt x="1621" y="113"/>
                      <a:pt x="1624" y="111"/>
                    </a:cubicBezTo>
                    <a:cubicBezTo>
                      <a:pt x="1628" y="109"/>
                      <a:pt x="1629" y="106"/>
                      <a:pt x="1628" y="102"/>
                    </a:cubicBezTo>
                    <a:cubicBezTo>
                      <a:pt x="1627" y="96"/>
                      <a:pt x="1620" y="94"/>
                      <a:pt x="1615" y="96"/>
                    </a:cubicBezTo>
                    <a:cubicBezTo>
                      <a:pt x="1610" y="98"/>
                      <a:pt x="1608" y="101"/>
                      <a:pt x="1606" y="105"/>
                    </a:cubicBezTo>
                    <a:cubicBezTo>
                      <a:pt x="1604" y="111"/>
                      <a:pt x="1606" y="118"/>
                      <a:pt x="1611" y="123"/>
                    </a:cubicBezTo>
                    <a:cubicBezTo>
                      <a:pt x="1622" y="133"/>
                      <a:pt x="1633" y="127"/>
                      <a:pt x="1640" y="117"/>
                    </a:cubicBezTo>
                    <a:cubicBezTo>
                      <a:pt x="1654" y="93"/>
                      <a:pt x="1646" y="70"/>
                      <a:pt x="1677" y="55"/>
                    </a:cubicBezTo>
                    <a:cubicBezTo>
                      <a:pt x="1689" y="49"/>
                      <a:pt x="1704" y="47"/>
                      <a:pt x="1718" y="56"/>
                    </a:cubicBezTo>
                    <a:cubicBezTo>
                      <a:pt x="1736" y="67"/>
                      <a:pt x="1745" y="89"/>
                      <a:pt x="1735" y="108"/>
                    </a:cubicBezTo>
                    <a:cubicBezTo>
                      <a:pt x="1745" y="87"/>
                      <a:pt x="1724" y="62"/>
                      <a:pt x="1700" y="58"/>
                    </a:cubicBezTo>
                    <a:cubicBezTo>
                      <a:pt x="1688" y="56"/>
                      <a:pt x="1672" y="60"/>
                      <a:pt x="1663" y="72"/>
                    </a:cubicBezTo>
                    <a:cubicBezTo>
                      <a:pt x="1645" y="96"/>
                      <a:pt x="1671" y="116"/>
                      <a:pt x="1688" y="94"/>
                    </a:cubicBezTo>
                    <a:cubicBezTo>
                      <a:pt x="1697" y="82"/>
                      <a:pt x="1711" y="78"/>
                      <a:pt x="1724" y="87"/>
                    </a:cubicBezTo>
                    <a:cubicBezTo>
                      <a:pt x="1732" y="92"/>
                      <a:pt x="1735" y="101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7"/>
                      <a:pt x="1736" y="106"/>
                    </a:cubicBezTo>
                    <a:cubicBezTo>
                      <a:pt x="1733" y="112"/>
                      <a:pt x="1732" y="117"/>
                      <a:pt x="1730" y="123"/>
                    </a:cubicBezTo>
                    <a:cubicBezTo>
                      <a:pt x="1728" y="137"/>
                      <a:pt x="1729" y="148"/>
                      <a:pt x="1734" y="161"/>
                    </a:cubicBezTo>
                    <a:cubicBezTo>
                      <a:pt x="1734" y="162"/>
                      <a:pt x="1734" y="162"/>
                      <a:pt x="1734" y="162"/>
                    </a:cubicBezTo>
                    <a:cubicBezTo>
                      <a:pt x="1724" y="154"/>
                      <a:pt x="1713" y="135"/>
                      <a:pt x="1713" y="124"/>
                    </a:cubicBezTo>
                    <a:cubicBezTo>
                      <a:pt x="1712" y="124"/>
                      <a:pt x="1711" y="124"/>
                      <a:pt x="1711" y="123"/>
                    </a:cubicBezTo>
                    <a:cubicBezTo>
                      <a:pt x="1710" y="134"/>
                      <a:pt x="1718" y="150"/>
                      <a:pt x="1727" y="159"/>
                    </a:cubicBezTo>
                    <a:cubicBezTo>
                      <a:pt x="1726" y="159"/>
                      <a:pt x="1724" y="158"/>
                      <a:pt x="1722" y="157"/>
                    </a:cubicBezTo>
                    <a:cubicBezTo>
                      <a:pt x="1722" y="157"/>
                      <a:pt x="1722" y="157"/>
                      <a:pt x="1722" y="157"/>
                    </a:cubicBezTo>
                    <a:cubicBezTo>
                      <a:pt x="1714" y="154"/>
                      <a:pt x="1705" y="152"/>
                      <a:pt x="1697" y="151"/>
                    </a:cubicBezTo>
                    <a:cubicBezTo>
                      <a:pt x="1687" y="149"/>
                      <a:pt x="1674" y="150"/>
                      <a:pt x="1667" y="144"/>
                    </a:cubicBezTo>
                    <a:cubicBezTo>
                      <a:pt x="1661" y="137"/>
                      <a:pt x="1659" y="129"/>
                      <a:pt x="1662" y="120"/>
                    </a:cubicBezTo>
                    <a:cubicBezTo>
                      <a:pt x="1665" y="113"/>
                      <a:pt x="1672" y="107"/>
                      <a:pt x="1680" y="106"/>
                    </a:cubicBezTo>
                    <a:cubicBezTo>
                      <a:pt x="1687" y="106"/>
                      <a:pt x="1694" y="109"/>
                      <a:pt x="1697" y="116"/>
                    </a:cubicBezTo>
                    <a:cubicBezTo>
                      <a:pt x="1699" y="121"/>
                      <a:pt x="1698" y="127"/>
                      <a:pt x="1694" y="131"/>
                    </a:cubicBezTo>
                    <a:cubicBezTo>
                      <a:pt x="1697" y="128"/>
                      <a:pt x="1697" y="123"/>
                      <a:pt x="1694" y="120"/>
                    </a:cubicBezTo>
                    <a:cubicBezTo>
                      <a:pt x="1691" y="116"/>
                      <a:pt x="1685" y="115"/>
                      <a:pt x="1681" y="119"/>
                    </a:cubicBezTo>
                    <a:cubicBezTo>
                      <a:pt x="1678" y="122"/>
                      <a:pt x="1677" y="127"/>
                      <a:pt x="1680" y="131"/>
                    </a:cubicBezTo>
                    <a:cubicBezTo>
                      <a:pt x="1683" y="134"/>
                      <a:pt x="1687" y="136"/>
                      <a:pt x="1692" y="133"/>
                    </a:cubicBezTo>
                    <a:cubicBezTo>
                      <a:pt x="1694" y="132"/>
                      <a:pt x="1696" y="130"/>
                      <a:pt x="1697" y="128"/>
                    </a:cubicBezTo>
                    <a:cubicBezTo>
                      <a:pt x="1699" y="124"/>
                      <a:pt x="1699" y="120"/>
                      <a:pt x="1697" y="116"/>
                    </a:cubicBezTo>
                    <a:cubicBezTo>
                      <a:pt x="1695" y="109"/>
                      <a:pt x="1688" y="105"/>
                      <a:pt x="1680" y="105"/>
                    </a:cubicBezTo>
                    <a:cubicBezTo>
                      <a:pt x="1671" y="106"/>
                      <a:pt x="1664" y="112"/>
                      <a:pt x="1660" y="120"/>
                    </a:cubicBezTo>
                    <a:cubicBezTo>
                      <a:pt x="1657" y="129"/>
                      <a:pt x="1659" y="138"/>
                      <a:pt x="1666" y="145"/>
                    </a:cubicBezTo>
                    <a:cubicBezTo>
                      <a:pt x="1668" y="147"/>
                      <a:pt x="1670" y="149"/>
                      <a:pt x="1672" y="150"/>
                    </a:cubicBezTo>
                    <a:cubicBezTo>
                      <a:pt x="1671" y="150"/>
                      <a:pt x="1669" y="150"/>
                      <a:pt x="1668" y="150"/>
                    </a:cubicBezTo>
                    <a:cubicBezTo>
                      <a:pt x="1647" y="152"/>
                      <a:pt x="1628" y="163"/>
                      <a:pt x="1607" y="155"/>
                    </a:cubicBezTo>
                    <a:cubicBezTo>
                      <a:pt x="1607" y="155"/>
                      <a:pt x="1606" y="156"/>
                      <a:pt x="1605" y="157"/>
                    </a:cubicBezTo>
                    <a:cubicBezTo>
                      <a:pt x="1608" y="158"/>
                      <a:pt x="1612" y="159"/>
                      <a:pt x="1615" y="160"/>
                    </a:cubicBezTo>
                    <a:cubicBezTo>
                      <a:pt x="1620" y="161"/>
                      <a:pt x="1624" y="162"/>
                      <a:pt x="1628" y="161"/>
                    </a:cubicBezTo>
                    <a:cubicBezTo>
                      <a:pt x="1625" y="164"/>
                      <a:pt x="1621" y="167"/>
                      <a:pt x="1618" y="170"/>
                    </a:cubicBezTo>
                    <a:cubicBezTo>
                      <a:pt x="1611" y="177"/>
                      <a:pt x="1606" y="184"/>
                      <a:pt x="1602" y="193"/>
                    </a:cubicBezTo>
                    <a:cubicBezTo>
                      <a:pt x="1601" y="196"/>
                      <a:pt x="1600" y="199"/>
                      <a:pt x="1599" y="202"/>
                    </a:cubicBezTo>
                    <a:cubicBezTo>
                      <a:pt x="1597" y="210"/>
                      <a:pt x="1596" y="217"/>
                      <a:pt x="1598" y="225"/>
                    </a:cubicBezTo>
                    <a:cubicBezTo>
                      <a:pt x="1599" y="233"/>
                      <a:pt x="1602" y="239"/>
                      <a:pt x="1607" y="246"/>
                    </a:cubicBezTo>
                    <a:cubicBezTo>
                      <a:pt x="1612" y="252"/>
                      <a:pt x="1619" y="256"/>
                      <a:pt x="1626" y="258"/>
                    </a:cubicBezTo>
                    <a:cubicBezTo>
                      <a:pt x="1638" y="261"/>
                      <a:pt x="1652" y="256"/>
                      <a:pt x="1659" y="246"/>
                    </a:cubicBezTo>
                    <a:cubicBezTo>
                      <a:pt x="1667" y="236"/>
                      <a:pt x="1670" y="222"/>
                      <a:pt x="1670" y="208"/>
                    </a:cubicBezTo>
                    <a:cubicBezTo>
                      <a:pt x="1657" y="234"/>
                      <a:pt x="1636" y="224"/>
                      <a:pt x="1625" y="227"/>
                    </a:cubicBezTo>
                    <a:cubicBezTo>
                      <a:pt x="1609" y="232"/>
                      <a:pt x="1609" y="245"/>
                      <a:pt x="1618" y="253"/>
                    </a:cubicBezTo>
                    <a:cubicBezTo>
                      <a:pt x="1618" y="253"/>
                      <a:pt x="1618" y="253"/>
                      <a:pt x="1618" y="253"/>
                    </a:cubicBezTo>
                    <a:cubicBezTo>
                      <a:pt x="1614" y="251"/>
                      <a:pt x="1611" y="249"/>
                      <a:pt x="1608" y="245"/>
                    </a:cubicBezTo>
                    <a:cubicBezTo>
                      <a:pt x="1603" y="238"/>
                      <a:pt x="1601" y="233"/>
                      <a:pt x="1600" y="225"/>
                    </a:cubicBezTo>
                    <a:cubicBezTo>
                      <a:pt x="1599" y="217"/>
                      <a:pt x="1599" y="211"/>
                      <a:pt x="1601" y="203"/>
                    </a:cubicBezTo>
                    <a:cubicBezTo>
                      <a:pt x="1605" y="191"/>
                      <a:pt x="1610" y="183"/>
                      <a:pt x="1618" y="174"/>
                    </a:cubicBezTo>
                    <a:cubicBezTo>
                      <a:pt x="1616" y="177"/>
                      <a:pt x="1614" y="180"/>
                      <a:pt x="1612" y="183"/>
                    </a:cubicBezTo>
                    <a:cubicBezTo>
                      <a:pt x="1608" y="193"/>
                      <a:pt x="1609" y="207"/>
                      <a:pt x="1620" y="212"/>
                    </a:cubicBezTo>
                    <a:cubicBezTo>
                      <a:pt x="1624" y="215"/>
                      <a:pt x="1630" y="214"/>
                      <a:pt x="1634" y="210"/>
                    </a:cubicBezTo>
                    <a:cubicBezTo>
                      <a:pt x="1637" y="208"/>
                      <a:pt x="1639" y="204"/>
                      <a:pt x="1638" y="201"/>
                    </a:cubicBezTo>
                    <a:cubicBezTo>
                      <a:pt x="1638" y="197"/>
                      <a:pt x="1636" y="193"/>
                      <a:pt x="1633" y="190"/>
                    </a:cubicBezTo>
                    <a:cubicBezTo>
                      <a:pt x="1628" y="187"/>
                      <a:pt x="1622" y="188"/>
                      <a:pt x="1619" y="192"/>
                    </a:cubicBezTo>
                    <a:cubicBezTo>
                      <a:pt x="1617" y="195"/>
                      <a:pt x="1617" y="198"/>
                      <a:pt x="1619" y="201"/>
                    </a:cubicBezTo>
                    <a:cubicBezTo>
                      <a:pt x="1621" y="203"/>
                      <a:pt x="1623" y="203"/>
                      <a:pt x="1624" y="202"/>
                    </a:cubicBezTo>
                    <a:cubicBezTo>
                      <a:pt x="1623" y="202"/>
                      <a:pt x="1622" y="201"/>
                      <a:pt x="1621" y="199"/>
                    </a:cubicBezTo>
                    <a:cubicBezTo>
                      <a:pt x="1620" y="196"/>
                      <a:pt x="1622" y="194"/>
                      <a:pt x="1625" y="194"/>
                    </a:cubicBezTo>
                    <a:cubicBezTo>
                      <a:pt x="1627" y="194"/>
                      <a:pt x="1628" y="195"/>
                      <a:pt x="1630" y="197"/>
                    </a:cubicBezTo>
                    <a:cubicBezTo>
                      <a:pt x="1632" y="199"/>
                      <a:pt x="1631" y="202"/>
                      <a:pt x="1629" y="204"/>
                    </a:cubicBezTo>
                    <a:cubicBezTo>
                      <a:pt x="1627" y="207"/>
                      <a:pt x="1623" y="207"/>
                      <a:pt x="1620" y="206"/>
                    </a:cubicBezTo>
                    <a:cubicBezTo>
                      <a:pt x="1612" y="202"/>
                      <a:pt x="1612" y="188"/>
                      <a:pt x="1615" y="181"/>
                    </a:cubicBezTo>
                    <a:cubicBezTo>
                      <a:pt x="1628" y="155"/>
                      <a:pt x="1672" y="150"/>
                      <a:pt x="1701" y="155"/>
                    </a:cubicBezTo>
                    <a:cubicBezTo>
                      <a:pt x="1691" y="155"/>
                      <a:pt x="1682" y="159"/>
                      <a:pt x="1675" y="165"/>
                    </a:cubicBezTo>
                    <a:cubicBezTo>
                      <a:pt x="1672" y="169"/>
                      <a:pt x="1669" y="173"/>
                      <a:pt x="1667" y="179"/>
                    </a:cubicBezTo>
                    <a:cubicBezTo>
                      <a:pt x="1670" y="174"/>
                      <a:pt x="1673" y="170"/>
                      <a:pt x="1676" y="167"/>
                    </a:cubicBezTo>
                    <a:cubicBezTo>
                      <a:pt x="1685" y="159"/>
                      <a:pt x="1696" y="157"/>
                      <a:pt x="1707" y="158"/>
                    </a:cubicBezTo>
                    <a:cubicBezTo>
                      <a:pt x="1716" y="159"/>
                      <a:pt x="1722" y="161"/>
                      <a:pt x="1728" y="165"/>
                    </a:cubicBezTo>
                    <a:cubicBezTo>
                      <a:pt x="1740" y="172"/>
                      <a:pt x="1747" y="182"/>
                      <a:pt x="1758" y="190"/>
                    </a:cubicBezTo>
                    <a:cubicBezTo>
                      <a:pt x="1759" y="191"/>
                      <a:pt x="1759" y="191"/>
                      <a:pt x="1759" y="191"/>
                    </a:cubicBezTo>
                    <a:cubicBezTo>
                      <a:pt x="1765" y="195"/>
                      <a:pt x="1771" y="198"/>
                      <a:pt x="1778" y="201"/>
                    </a:cubicBezTo>
                    <a:cubicBezTo>
                      <a:pt x="1780" y="202"/>
                      <a:pt x="1797" y="208"/>
                      <a:pt x="1799" y="206"/>
                    </a:cubicBezTo>
                    <a:cubicBezTo>
                      <a:pt x="1798" y="204"/>
                      <a:pt x="1788" y="200"/>
                      <a:pt x="1786" y="200"/>
                    </a:cubicBezTo>
                    <a:cubicBezTo>
                      <a:pt x="1777" y="196"/>
                      <a:pt x="1769" y="192"/>
                      <a:pt x="1761" y="187"/>
                    </a:cubicBezTo>
                    <a:cubicBezTo>
                      <a:pt x="1760" y="186"/>
                      <a:pt x="1760" y="186"/>
                      <a:pt x="1760" y="186"/>
                    </a:cubicBezTo>
                    <a:cubicBezTo>
                      <a:pt x="1750" y="179"/>
                      <a:pt x="1743" y="171"/>
                      <a:pt x="1737" y="160"/>
                    </a:cubicBezTo>
                    <a:cubicBezTo>
                      <a:pt x="1732" y="146"/>
                      <a:pt x="1730" y="129"/>
                      <a:pt x="1738" y="116"/>
                    </a:cubicBezTo>
                    <a:cubicBezTo>
                      <a:pt x="1742" y="108"/>
                      <a:pt x="1753" y="101"/>
                      <a:pt x="1762" y="106"/>
                    </a:cubicBezTo>
                    <a:cubicBezTo>
                      <a:pt x="1765" y="107"/>
                      <a:pt x="1766" y="111"/>
                      <a:pt x="1766" y="114"/>
                    </a:cubicBezTo>
                    <a:cubicBezTo>
                      <a:pt x="1765" y="117"/>
                      <a:pt x="1763" y="119"/>
                      <a:pt x="1760" y="119"/>
                    </a:cubicBezTo>
                    <a:cubicBezTo>
                      <a:pt x="1757" y="119"/>
                      <a:pt x="1755" y="117"/>
                      <a:pt x="1754" y="116"/>
                    </a:cubicBezTo>
                    <a:cubicBezTo>
                      <a:pt x="1753" y="114"/>
                      <a:pt x="1754" y="111"/>
                      <a:pt x="1757" y="110"/>
                    </a:cubicBezTo>
                    <a:cubicBezTo>
                      <a:pt x="1758" y="110"/>
                      <a:pt x="1760" y="110"/>
                      <a:pt x="1761" y="111"/>
                    </a:cubicBezTo>
                    <a:cubicBezTo>
                      <a:pt x="1761" y="109"/>
                      <a:pt x="1759" y="108"/>
                      <a:pt x="1757" y="107"/>
                    </a:cubicBezTo>
                    <a:cubicBezTo>
                      <a:pt x="1754" y="107"/>
                      <a:pt x="1751" y="109"/>
                      <a:pt x="1750" y="112"/>
                    </a:cubicBezTo>
                    <a:cubicBezTo>
                      <a:pt x="1748" y="117"/>
                      <a:pt x="1751" y="123"/>
                      <a:pt x="1756" y="125"/>
                    </a:cubicBezTo>
                    <a:cubicBezTo>
                      <a:pt x="1760" y="126"/>
                      <a:pt x="1764" y="126"/>
                      <a:pt x="1767" y="124"/>
                    </a:cubicBezTo>
                    <a:cubicBezTo>
                      <a:pt x="1771" y="122"/>
                      <a:pt x="1773" y="118"/>
                      <a:pt x="1773" y="114"/>
                    </a:cubicBezTo>
                    <a:cubicBezTo>
                      <a:pt x="1774" y="109"/>
                      <a:pt x="1771" y="104"/>
                      <a:pt x="1766" y="101"/>
                    </a:cubicBezTo>
                    <a:cubicBezTo>
                      <a:pt x="1756" y="96"/>
                      <a:pt x="1744" y="102"/>
                      <a:pt x="1738" y="112"/>
                    </a:cubicBezTo>
                    <a:cubicBezTo>
                      <a:pt x="1736" y="115"/>
                      <a:pt x="1735" y="118"/>
                      <a:pt x="1734" y="122"/>
                    </a:cubicBezTo>
                    <a:cubicBezTo>
                      <a:pt x="1736" y="110"/>
                      <a:pt x="1741" y="101"/>
                      <a:pt x="1748" y="91"/>
                    </a:cubicBezTo>
                    <a:cubicBezTo>
                      <a:pt x="1754" y="85"/>
                      <a:pt x="1758" y="81"/>
                      <a:pt x="1765" y="78"/>
                    </a:cubicBezTo>
                    <a:cubicBezTo>
                      <a:pt x="1773" y="74"/>
                      <a:pt x="1779" y="73"/>
                      <a:pt x="1788" y="73"/>
                    </a:cubicBezTo>
                    <a:cubicBezTo>
                      <a:pt x="1792" y="74"/>
                      <a:pt x="1795" y="75"/>
                      <a:pt x="1799" y="76"/>
                    </a:cubicBezTo>
                    <a:cubicBezTo>
                      <a:pt x="1800" y="76"/>
                      <a:pt x="1800" y="76"/>
                      <a:pt x="1800" y="76"/>
                    </a:cubicBezTo>
                    <a:cubicBezTo>
                      <a:pt x="1788" y="74"/>
                      <a:pt x="1777" y="82"/>
                      <a:pt x="1782" y="97"/>
                    </a:cubicBezTo>
                    <a:cubicBezTo>
                      <a:pt x="1785" y="108"/>
                      <a:pt x="1806" y="120"/>
                      <a:pt x="1791" y="146"/>
                    </a:cubicBezTo>
                    <a:cubicBezTo>
                      <a:pt x="1803" y="138"/>
                      <a:pt x="1813" y="128"/>
                      <a:pt x="1817" y="115"/>
                    </a:cubicBezTo>
                    <a:cubicBezTo>
                      <a:pt x="1821" y="103"/>
                      <a:pt x="1818" y="89"/>
                      <a:pt x="1808" y="81"/>
                    </a:cubicBezTo>
                    <a:cubicBezTo>
                      <a:pt x="1802" y="76"/>
                      <a:pt x="1795" y="73"/>
                      <a:pt x="1788" y="72"/>
                    </a:cubicBezTo>
                    <a:cubicBezTo>
                      <a:pt x="1779" y="72"/>
                      <a:pt x="1773" y="73"/>
                      <a:pt x="1765" y="76"/>
                    </a:cubicBezTo>
                    <a:cubicBezTo>
                      <a:pt x="1757" y="80"/>
                      <a:pt x="1752" y="84"/>
                      <a:pt x="1747" y="90"/>
                    </a:cubicBezTo>
                    <a:cubicBezTo>
                      <a:pt x="1744" y="92"/>
                      <a:pt x="1742" y="95"/>
                      <a:pt x="1740" y="98"/>
                    </a:cubicBezTo>
                    <a:cubicBezTo>
                      <a:pt x="1739" y="99"/>
                      <a:pt x="1739" y="101"/>
                      <a:pt x="1738" y="102"/>
                    </a:cubicBezTo>
                    <a:cubicBezTo>
                      <a:pt x="1746" y="83"/>
                      <a:pt x="1735" y="62"/>
                      <a:pt x="1717" y="52"/>
                    </a:cubicBezTo>
                    <a:cubicBezTo>
                      <a:pt x="1716" y="51"/>
                      <a:pt x="1714" y="50"/>
                      <a:pt x="1712" y="49"/>
                    </a:cubicBezTo>
                    <a:cubicBezTo>
                      <a:pt x="1691" y="39"/>
                      <a:pt x="1663" y="41"/>
                      <a:pt x="1640" y="52"/>
                    </a:cubicBezTo>
                    <a:close/>
                    <a:moveTo>
                      <a:pt x="1621" y="52"/>
                    </a:moveTo>
                    <a:cubicBezTo>
                      <a:pt x="1626" y="56"/>
                      <a:pt x="1628" y="65"/>
                      <a:pt x="1626" y="69"/>
                    </a:cubicBezTo>
                    <a:cubicBezTo>
                      <a:pt x="1632" y="72"/>
                      <a:pt x="1643" y="63"/>
                      <a:pt x="1638" y="54"/>
                    </a:cubicBezTo>
                    <a:cubicBezTo>
                      <a:pt x="1634" y="48"/>
                      <a:pt x="1625" y="47"/>
                      <a:pt x="1621" y="52"/>
                    </a:cubicBezTo>
                    <a:close/>
                    <a:moveTo>
                      <a:pt x="1631" y="43"/>
                    </a:moveTo>
                    <a:cubicBezTo>
                      <a:pt x="1623" y="38"/>
                      <a:pt x="1611" y="34"/>
                      <a:pt x="1601" y="34"/>
                    </a:cubicBezTo>
                    <a:cubicBezTo>
                      <a:pt x="1591" y="34"/>
                      <a:pt x="1581" y="38"/>
                      <a:pt x="1571" y="42"/>
                    </a:cubicBezTo>
                    <a:cubicBezTo>
                      <a:pt x="1555" y="51"/>
                      <a:pt x="1540" y="64"/>
                      <a:pt x="1521" y="63"/>
                    </a:cubicBezTo>
                    <a:cubicBezTo>
                      <a:pt x="1505" y="63"/>
                      <a:pt x="1494" y="51"/>
                      <a:pt x="1493" y="40"/>
                    </a:cubicBezTo>
                    <a:cubicBezTo>
                      <a:pt x="1493" y="31"/>
                      <a:pt x="1498" y="20"/>
                      <a:pt x="1508" y="17"/>
                    </a:cubicBezTo>
                    <a:cubicBezTo>
                      <a:pt x="1515" y="15"/>
                      <a:pt x="1527" y="16"/>
                      <a:pt x="1529" y="24"/>
                    </a:cubicBezTo>
                    <a:cubicBezTo>
                      <a:pt x="1530" y="29"/>
                      <a:pt x="1528" y="33"/>
                      <a:pt x="1525" y="33"/>
                    </a:cubicBezTo>
                    <a:cubicBezTo>
                      <a:pt x="1526" y="29"/>
                      <a:pt x="1522" y="26"/>
                      <a:pt x="1517" y="27"/>
                    </a:cubicBezTo>
                    <a:cubicBezTo>
                      <a:pt x="1514" y="28"/>
                      <a:pt x="1511" y="30"/>
                      <a:pt x="1509" y="33"/>
                    </a:cubicBezTo>
                    <a:cubicBezTo>
                      <a:pt x="1507" y="38"/>
                      <a:pt x="1508" y="44"/>
                      <a:pt x="1513" y="48"/>
                    </a:cubicBezTo>
                    <a:cubicBezTo>
                      <a:pt x="1523" y="55"/>
                      <a:pt x="1542" y="46"/>
                      <a:pt x="1553" y="39"/>
                    </a:cubicBezTo>
                    <a:cubicBezTo>
                      <a:pt x="1569" y="28"/>
                      <a:pt x="1587" y="23"/>
                      <a:pt x="1606" y="27"/>
                    </a:cubicBezTo>
                    <a:cubicBezTo>
                      <a:pt x="1617" y="29"/>
                      <a:pt x="1627" y="34"/>
                      <a:pt x="1631" y="43"/>
                    </a:cubicBezTo>
                    <a:close/>
                    <a:moveTo>
                      <a:pt x="1818" y="124"/>
                    </a:moveTo>
                    <a:cubicBezTo>
                      <a:pt x="1825" y="111"/>
                      <a:pt x="1838" y="116"/>
                      <a:pt x="1848" y="118"/>
                    </a:cubicBezTo>
                    <a:cubicBezTo>
                      <a:pt x="1858" y="119"/>
                      <a:pt x="1870" y="116"/>
                      <a:pt x="1872" y="105"/>
                    </a:cubicBezTo>
                    <a:cubicBezTo>
                      <a:pt x="1859" y="106"/>
                      <a:pt x="1859" y="98"/>
                      <a:pt x="1847" y="95"/>
                    </a:cubicBezTo>
                    <a:cubicBezTo>
                      <a:pt x="1835" y="92"/>
                      <a:pt x="1819" y="103"/>
                      <a:pt x="1818" y="124"/>
                    </a:cubicBezTo>
                    <a:close/>
                    <a:moveTo>
                      <a:pt x="1902" y="156"/>
                    </a:moveTo>
                    <a:cubicBezTo>
                      <a:pt x="1899" y="125"/>
                      <a:pt x="1936" y="125"/>
                      <a:pt x="1949" y="138"/>
                    </a:cubicBezTo>
                    <a:cubicBezTo>
                      <a:pt x="1935" y="132"/>
                      <a:pt x="1907" y="142"/>
                      <a:pt x="1902" y="156"/>
                    </a:cubicBezTo>
                    <a:close/>
                    <a:moveTo>
                      <a:pt x="1900" y="174"/>
                    </a:moveTo>
                    <a:cubicBezTo>
                      <a:pt x="1882" y="169"/>
                      <a:pt x="1868" y="150"/>
                      <a:pt x="1868" y="135"/>
                    </a:cubicBezTo>
                    <a:cubicBezTo>
                      <a:pt x="1868" y="100"/>
                      <a:pt x="1905" y="101"/>
                      <a:pt x="1898" y="132"/>
                    </a:cubicBezTo>
                    <a:cubicBezTo>
                      <a:pt x="1893" y="148"/>
                      <a:pt x="1891" y="158"/>
                      <a:pt x="1900" y="174"/>
                    </a:cubicBezTo>
                    <a:close/>
                    <a:moveTo>
                      <a:pt x="2049" y="215"/>
                    </a:moveTo>
                    <a:cubicBezTo>
                      <a:pt x="2045" y="180"/>
                      <a:pt x="2017" y="167"/>
                      <a:pt x="1990" y="162"/>
                    </a:cubicBezTo>
                    <a:cubicBezTo>
                      <a:pt x="1975" y="159"/>
                      <a:pt x="1954" y="162"/>
                      <a:pt x="1943" y="150"/>
                    </a:cubicBezTo>
                    <a:cubicBezTo>
                      <a:pt x="1937" y="173"/>
                      <a:pt x="1984" y="176"/>
                      <a:pt x="1999" y="179"/>
                    </a:cubicBezTo>
                    <a:cubicBezTo>
                      <a:pt x="2023" y="183"/>
                      <a:pt x="2042" y="196"/>
                      <a:pt x="2049" y="215"/>
                    </a:cubicBezTo>
                    <a:close/>
                    <a:moveTo>
                      <a:pt x="1641" y="720"/>
                    </a:moveTo>
                    <a:cubicBezTo>
                      <a:pt x="1616" y="714"/>
                      <a:pt x="1593" y="742"/>
                      <a:pt x="1580" y="749"/>
                    </a:cubicBezTo>
                    <a:cubicBezTo>
                      <a:pt x="1560" y="758"/>
                      <a:pt x="1548" y="741"/>
                      <a:pt x="1567" y="728"/>
                    </a:cubicBezTo>
                    <a:cubicBezTo>
                      <a:pt x="1584" y="715"/>
                      <a:pt x="1619" y="709"/>
                      <a:pt x="1641" y="720"/>
                    </a:cubicBezTo>
                    <a:close/>
                    <a:moveTo>
                      <a:pt x="1522" y="814"/>
                    </a:moveTo>
                    <a:cubicBezTo>
                      <a:pt x="1550" y="832"/>
                      <a:pt x="1545" y="863"/>
                      <a:pt x="1552" y="877"/>
                    </a:cubicBezTo>
                    <a:cubicBezTo>
                      <a:pt x="1560" y="892"/>
                      <a:pt x="1575" y="887"/>
                      <a:pt x="1572" y="869"/>
                    </a:cubicBezTo>
                    <a:cubicBezTo>
                      <a:pt x="1567" y="846"/>
                      <a:pt x="1547" y="823"/>
                      <a:pt x="1522" y="814"/>
                    </a:cubicBezTo>
                    <a:close/>
                    <a:moveTo>
                      <a:pt x="1767" y="413"/>
                    </a:moveTo>
                    <a:cubicBezTo>
                      <a:pt x="1749" y="417"/>
                      <a:pt x="1744" y="430"/>
                      <a:pt x="1747" y="450"/>
                    </a:cubicBezTo>
                    <a:cubicBezTo>
                      <a:pt x="1749" y="466"/>
                      <a:pt x="1743" y="479"/>
                      <a:pt x="1731" y="482"/>
                    </a:cubicBezTo>
                    <a:cubicBezTo>
                      <a:pt x="1739" y="487"/>
                      <a:pt x="1753" y="484"/>
                      <a:pt x="1758" y="474"/>
                    </a:cubicBezTo>
                    <a:cubicBezTo>
                      <a:pt x="1766" y="460"/>
                      <a:pt x="1756" y="446"/>
                      <a:pt x="1757" y="430"/>
                    </a:cubicBezTo>
                    <a:cubicBezTo>
                      <a:pt x="1757" y="425"/>
                      <a:pt x="1760" y="418"/>
                      <a:pt x="1767" y="413"/>
                    </a:cubicBezTo>
                    <a:close/>
                    <a:moveTo>
                      <a:pt x="1493" y="650"/>
                    </a:moveTo>
                    <a:cubicBezTo>
                      <a:pt x="1491" y="650"/>
                      <a:pt x="1489" y="648"/>
                      <a:pt x="1489" y="646"/>
                    </a:cubicBezTo>
                    <a:cubicBezTo>
                      <a:pt x="1489" y="644"/>
                      <a:pt x="1490" y="642"/>
                      <a:pt x="1492" y="642"/>
                    </a:cubicBezTo>
                    <a:cubicBezTo>
                      <a:pt x="1494" y="642"/>
                      <a:pt x="1496" y="644"/>
                      <a:pt x="1496" y="646"/>
                    </a:cubicBezTo>
                    <a:cubicBezTo>
                      <a:pt x="1496" y="648"/>
                      <a:pt x="1495" y="650"/>
                      <a:pt x="1493" y="650"/>
                    </a:cubicBezTo>
                    <a:close/>
                    <a:moveTo>
                      <a:pt x="1510" y="638"/>
                    </a:moveTo>
                    <a:cubicBezTo>
                      <a:pt x="1506" y="638"/>
                      <a:pt x="1503" y="635"/>
                      <a:pt x="1502" y="631"/>
                    </a:cubicBezTo>
                    <a:cubicBezTo>
                      <a:pt x="1502" y="627"/>
                      <a:pt x="1505" y="623"/>
                      <a:pt x="1510" y="623"/>
                    </a:cubicBezTo>
                    <a:cubicBezTo>
                      <a:pt x="1514" y="622"/>
                      <a:pt x="1517" y="626"/>
                      <a:pt x="1518" y="630"/>
                    </a:cubicBezTo>
                    <a:cubicBezTo>
                      <a:pt x="1518" y="634"/>
                      <a:pt x="1515" y="638"/>
                      <a:pt x="1510" y="638"/>
                    </a:cubicBezTo>
                    <a:close/>
                    <a:moveTo>
                      <a:pt x="1502" y="647"/>
                    </a:moveTo>
                    <a:cubicBezTo>
                      <a:pt x="1499" y="647"/>
                      <a:pt x="1497" y="645"/>
                      <a:pt x="1497" y="642"/>
                    </a:cubicBezTo>
                    <a:cubicBezTo>
                      <a:pt x="1497" y="639"/>
                      <a:pt x="1499" y="637"/>
                      <a:pt x="1501" y="637"/>
                    </a:cubicBezTo>
                    <a:cubicBezTo>
                      <a:pt x="1504" y="637"/>
                      <a:pt x="1506" y="639"/>
                      <a:pt x="1507" y="641"/>
                    </a:cubicBezTo>
                    <a:cubicBezTo>
                      <a:pt x="1507" y="644"/>
                      <a:pt x="1505" y="647"/>
                      <a:pt x="1502" y="647"/>
                    </a:cubicBezTo>
                    <a:close/>
                    <a:moveTo>
                      <a:pt x="1814" y="598"/>
                    </a:moveTo>
                    <a:cubicBezTo>
                      <a:pt x="1812" y="595"/>
                      <a:pt x="1809" y="594"/>
                      <a:pt x="1806" y="595"/>
                    </a:cubicBezTo>
                    <a:cubicBezTo>
                      <a:pt x="1802" y="595"/>
                      <a:pt x="1798" y="598"/>
                      <a:pt x="1797" y="602"/>
                    </a:cubicBezTo>
                    <a:cubicBezTo>
                      <a:pt x="1795" y="608"/>
                      <a:pt x="1799" y="612"/>
                      <a:pt x="1802" y="614"/>
                    </a:cubicBezTo>
                    <a:cubicBezTo>
                      <a:pt x="1810" y="618"/>
                      <a:pt x="1813" y="612"/>
                      <a:pt x="1818" y="611"/>
                    </a:cubicBezTo>
                    <a:cubicBezTo>
                      <a:pt x="1823" y="609"/>
                      <a:pt x="1829" y="613"/>
                      <a:pt x="1832" y="619"/>
                    </a:cubicBezTo>
                    <a:cubicBezTo>
                      <a:pt x="1836" y="626"/>
                      <a:pt x="1836" y="635"/>
                      <a:pt x="1830" y="641"/>
                    </a:cubicBezTo>
                    <a:cubicBezTo>
                      <a:pt x="1827" y="644"/>
                      <a:pt x="1821" y="646"/>
                      <a:pt x="1817" y="642"/>
                    </a:cubicBezTo>
                    <a:cubicBezTo>
                      <a:pt x="1822" y="642"/>
                      <a:pt x="1826" y="635"/>
                      <a:pt x="1820" y="630"/>
                    </a:cubicBezTo>
                    <a:cubicBezTo>
                      <a:pt x="1818" y="628"/>
                      <a:pt x="1810" y="626"/>
                      <a:pt x="1802" y="625"/>
                    </a:cubicBezTo>
                    <a:cubicBezTo>
                      <a:pt x="1794" y="623"/>
                      <a:pt x="1787" y="620"/>
                      <a:pt x="1783" y="614"/>
                    </a:cubicBezTo>
                    <a:cubicBezTo>
                      <a:pt x="1774" y="604"/>
                      <a:pt x="1778" y="587"/>
                      <a:pt x="1789" y="581"/>
                    </a:cubicBezTo>
                    <a:cubicBezTo>
                      <a:pt x="1796" y="577"/>
                      <a:pt x="1803" y="578"/>
                      <a:pt x="1810" y="579"/>
                    </a:cubicBezTo>
                    <a:cubicBezTo>
                      <a:pt x="1817" y="581"/>
                      <a:pt x="1834" y="591"/>
                      <a:pt x="1842" y="588"/>
                    </a:cubicBezTo>
                    <a:cubicBezTo>
                      <a:pt x="1849" y="586"/>
                      <a:pt x="1850" y="580"/>
                      <a:pt x="1847" y="576"/>
                    </a:cubicBezTo>
                    <a:cubicBezTo>
                      <a:pt x="1853" y="575"/>
                      <a:pt x="1858" y="582"/>
                      <a:pt x="1858" y="588"/>
                    </a:cubicBezTo>
                    <a:cubicBezTo>
                      <a:pt x="1857" y="599"/>
                      <a:pt x="1844" y="610"/>
                      <a:pt x="1830" y="607"/>
                    </a:cubicBezTo>
                    <a:cubicBezTo>
                      <a:pt x="1824" y="606"/>
                      <a:pt x="1820" y="603"/>
                      <a:pt x="1814" y="598"/>
                    </a:cubicBezTo>
                    <a:close/>
                    <a:moveTo>
                      <a:pt x="1581" y="140"/>
                    </a:moveTo>
                    <a:cubicBezTo>
                      <a:pt x="1581" y="137"/>
                      <a:pt x="1583" y="135"/>
                      <a:pt x="1586" y="135"/>
                    </a:cubicBezTo>
                    <a:cubicBezTo>
                      <a:pt x="1589" y="135"/>
                      <a:pt x="1592" y="138"/>
                      <a:pt x="1591" y="141"/>
                    </a:cubicBezTo>
                    <a:cubicBezTo>
                      <a:pt x="1591" y="144"/>
                      <a:pt x="1589" y="146"/>
                      <a:pt x="1586" y="146"/>
                    </a:cubicBezTo>
                    <a:cubicBezTo>
                      <a:pt x="1583" y="146"/>
                      <a:pt x="1580" y="143"/>
                      <a:pt x="1581" y="140"/>
                    </a:cubicBezTo>
                    <a:close/>
                    <a:moveTo>
                      <a:pt x="1579" y="130"/>
                    </a:moveTo>
                    <a:cubicBezTo>
                      <a:pt x="1579" y="127"/>
                      <a:pt x="1581" y="126"/>
                      <a:pt x="1583" y="126"/>
                    </a:cubicBezTo>
                    <a:cubicBezTo>
                      <a:pt x="1586" y="126"/>
                      <a:pt x="1587" y="128"/>
                      <a:pt x="1587" y="130"/>
                    </a:cubicBezTo>
                    <a:cubicBezTo>
                      <a:pt x="1587" y="133"/>
                      <a:pt x="1585" y="134"/>
                      <a:pt x="1583" y="134"/>
                    </a:cubicBezTo>
                    <a:cubicBezTo>
                      <a:pt x="1580" y="134"/>
                      <a:pt x="1579" y="132"/>
                      <a:pt x="1579" y="130"/>
                    </a:cubicBezTo>
                    <a:close/>
                    <a:moveTo>
                      <a:pt x="1589" y="151"/>
                    </a:moveTo>
                    <a:cubicBezTo>
                      <a:pt x="1589" y="146"/>
                      <a:pt x="1593" y="143"/>
                      <a:pt x="1598" y="143"/>
                    </a:cubicBezTo>
                    <a:cubicBezTo>
                      <a:pt x="1602" y="143"/>
                      <a:pt x="1606" y="147"/>
                      <a:pt x="1606" y="152"/>
                    </a:cubicBezTo>
                    <a:cubicBezTo>
                      <a:pt x="1605" y="157"/>
                      <a:pt x="1601" y="160"/>
                      <a:pt x="1597" y="160"/>
                    </a:cubicBezTo>
                    <a:cubicBezTo>
                      <a:pt x="1592" y="159"/>
                      <a:pt x="1589" y="155"/>
                      <a:pt x="1589" y="151"/>
                    </a:cubicBezTo>
                    <a:close/>
                    <a:moveTo>
                      <a:pt x="1720" y="535"/>
                    </a:moveTo>
                    <a:cubicBezTo>
                      <a:pt x="1716" y="530"/>
                      <a:pt x="1714" y="523"/>
                      <a:pt x="1714" y="516"/>
                    </a:cubicBezTo>
                    <a:cubicBezTo>
                      <a:pt x="1714" y="510"/>
                      <a:pt x="1719" y="503"/>
                      <a:pt x="1725" y="501"/>
                    </a:cubicBezTo>
                    <a:cubicBezTo>
                      <a:pt x="1733" y="498"/>
                      <a:pt x="1741" y="502"/>
                      <a:pt x="1747" y="507"/>
                    </a:cubicBezTo>
                    <a:cubicBezTo>
                      <a:pt x="1755" y="516"/>
                      <a:pt x="1756" y="527"/>
                      <a:pt x="1753" y="538"/>
                    </a:cubicBezTo>
                    <a:cubicBezTo>
                      <a:pt x="1750" y="546"/>
                      <a:pt x="1745" y="554"/>
                      <a:pt x="1738" y="561"/>
                    </a:cubicBezTo>
                    <a:cubicBezTo>
                      <a:pt x="1739" y="560"/>
                      <a:pt x="1740" y="559"/>
                      <a:pt x="1742" y="559"/>
                    </a:cubicBezTo>
                    <a:cubicBezTo>
                      <a:pt x="1762" y="547"/>
                      <a:pt x="1784" y="540"/>
                      <a:pt x="1807" y="536"/>
                    </a:cubicBezTo>
                    <a:cubicBezTo>
                      <a:pt x="1834" y="532"/>
                      <a:pt x="1853" y="535"/>
                      <a:pt x="1876" y="518"/>
                    </a:cubicBezTo>
                    <a:cubicBezTo>
                      <a:pt x="1881" y="514"/>
                      <a:pt x="1885" y="511"/>
                      <a:pt x="1889" y="506"/>
                    </a:cubicBezTo>
                    <a:cubicBezTo>
                      <a:pt x="1894" y="499"/>
                      <a:pt x="1897" y="493"/>
                      <a:pt x="1900" y="484"/>
                    </a:cubicBezTo>
                    <a:cubicBezTo>
                      <a:pt x="1902" y="476"/>
                      <a:pt x="1903" y="469"/>
                      <a:pt x="1902" y="461"/>
                    </a:cubicBezTo>
                    <a:cubicBezTo>
                      <a:pt x="1898" y="430"/>
                      <a:pt x="1876" y="413"/>
                      <a:pt x="1847" y="408"/>
                    </a:cubicBezTo>
                    <a:cubicBezTo>
                      <a:pt x="1834" y="407"/>
                      <a:pt x="1822" y="410"/>
                      <a:pt x="1813" y="420"/>
                    </a:cubicBezTo>
                    <a:cubicBezTo>
                      <a:pt x="1806" y="429"/>
                      <a:pt x="1802" y="439"/>
                      <a:pt x="1806" y="450"/>
                    </a:cubicBezTo>
                    <a:cubicBezTo>
                      <a:pt x="1808" y="458"/>
                      <a:pt x="1814" y="465"/>
                      <a:pt x="1822" y="469"/>
                    </a:cubicBezTo>
                    <a:cubicBezTo>
                      <a:pt x="1825" y="470"/>
                      <a:pt x="1828" y="471"/>
                      <a:pt x="1832" y="472"/>
                    </a:cubicBezTo>
                    <a:cubicBezTo>
                      <a:pt x="1831" y="471"/>
                      <a:pt x="1830" y="471"/>
                      <a:pt x="1829" y="470"/>
                    </a:cubicBezTo>
                    <a:cubicBezTo>
                      <a:pt x="1822" y="467"/>
                      <a:pt x="1819" y="458"/>
                      <a:pt x="1823" y="451"/>
                    </a:cubicBezTo>
                    <a:cubicBezTo>
                      <a:pt x="1826" y="445"/>
                      <a:pt x="1835" y="442"/>
                      <a:pt x="1842" y="445"/>
                    </a:cubicBezTo>
                    <a:cubicBezTo>
                      <a:pt x="1849" y="449"/>
                      <a:pt x="1851" y="457"/>
                      <a:pt x="1848" y="464"/>
                    </a:cubicBezTo>
                    <a:cubicBezTo>
                      <a:pt x="1843" y="474"/>
                      <a:pt x="1830" y="475"/>
                      <a:pt x="1821" y="471"/>
                    </a:cubicBezTo>
                    <a:cubicBezTo>
                      <a:pt x="1812" y="467"/>
                      <a:pt x="1806" y="460"/>
                      <a:pt x="1803" y="451"/>
                    </a:cubicBezTo>
                    <a:cubicBezTo>
                      <a:pt x="1799" y="440"/>
                      <a:pt x="1801" y="430"/>
                      <a:pt x="1807" y="421"/>
                    </a:cubicBezTo>
                    <a:cubicBezTo>
                      <a:pt x="1801" y="429"/>
                      <a:pt x="1796" y="438"/>
                      <a:pt x="1793" y="445"/>
                    </a:cubicBezTo>
                    <a:cubicBezTo>
                      <a:pt x="1792" y="445"/>
                      <a:pt x="1790" y="445"/>
                      <a:pt x="1789" y="446"/>
                    </a:cubicBezTo>
                    <a:cubicBezTo>
                      <a:pt x="1793" y="431"/>
                      <a:pt x="1802" y="421"/>
                      <a:pt x="1810" y="415"/>
                    </a:cubicBezTo>
                    <a:cubicBezTo>
                      <a:pt x="1793" y="425"/>
                      <a:pt x="1782" y="440"/>
                      <a:pt x="1778" y="458"/>
                    </a:cubicBezTo>
                    <a:cubicBezTo>
                      <a:pt x="1776" y="469"/>
                      <a:pt x="1777" y="480"/>
                      <a:pt x="1782" y="493"/>
                    </a:cubicBezTo>
                    <a:cubicBezTo>
                      <a:pt x="1784" y="499"/>
                      <a:pt x="1787" y="505"/>
                      <a:pt x="1789" y="512"/>
                    </a:cubicBezTo>
                    <a:cubicBezTo>
                      <a:pt x="1791" y="518"/>
                      <a:pt x="1792" y="524"/>
                      <a:pt x="1789" y="530"/>
                    </a:cubicBezTo>
                    <a:cubicBezTo>
                      <a:pt x="1787" y="535"/>
                      <a:pt x="1783" y="539"/>
                      <a:pt x="1777" y="539"/>
                    </a:cubicBezTo>
                    <a:cubicBezTo>
                      <a:pt x="1772" y="539"/>
                      <a:pt x="1768" y="537"/>
                      <a:pt x="1766" y="533"/>
                    </a:cubicBezTo>
                    <a:cubicBezTo>
                      <a:pt x="1764" y="530"/>
                      <a:pt x="1764" y="527"/>
                      <a:pt x="1765" y="524"/>
                    </a:cubicBezTo>
                    <a:cubicBezTo>
                      <a:pt x="1767" y="521"/>
                      <a:pt x="1771" y="517"/>
                      <a:pt x="1775" y="520"/>
                    </a:cubicBezTo>
                    <a:cubicBezTo>
                      <a:pt x="1777" y="521"/>
                      <a:pt x="1778" y="524"/>
                      <a:pt x="1778" y="526"/>
                    </a:cubicBezTo>
                    <a:cubicBezTo>
                      <a:pt x="1777" y="529"/>
                      <a:pt x="1774" y="531"/>
                      <a:pt x="1771" y="530"/>
                    </a:cubicBezTo>
                    <a:cubicBezTo>
                      <a:pt x="1768" y="529"/>
                      <a:pt x="1766" y="526"/>
                      <a:pt x="1767" y="523"/>
                    </a:cubicBezTo>
                    <a:cubicBezTo>
                      <a:pt x="1767" y="522"/>
                      <a:pt x="1767" y="522"/>
                      <a:pt x="1768" y="521"/>
                    </a:cubicBezTo>
                    <a:cubicBezTo>
                      <a:pt x="1767" y="522"/>
                      <a:pt x="1766" y="523"/>
                      <a:pt x="1766" y="525"/>
                    </a:cubicBezTo>
                    <a:cubicBezTo>
                      <a:pt x="1765" y="527"/>
                      <a:pt x="1765" y="530"/>
                      <a:pt x="1767" y="532"/>
                    </a:cubicBezTo>
                    <a:cubicBezTo>
                      <a:pt x="1769" y="535"/>
                      <a:pt x="1773" y="537"/>
                      <a:pt x="1777" y="537"/>
                    </a:cubicBezTo>
                    <a:cubicBezTo>
                      <a:pt x="1782" y="537"/>
                      <a:pt x="1785" y="533"/>
                      <a:pt x="1787" y="529"/>
                    </a:cubicBezTo>
                    <a:cubicBezTo>
                      <a:pt x="1789" y="524"/>
                      <a:pt x="1788" y="519"/>
                      <a:pt x="1786" y="513"/>
                    </a:cubicBezTo>
                    <a:cubicBezTo>
                      <a:pt x="1784" y="506"/>
                      <a:pt x="1781" y="501"/>
                      <a:pt x="1779" y="495"/>
                    </a:cubicBezTo>
                    <a:cubicBezTo>
                      <a:pt x="1774" y="482"/>
                      <a:pt x="1773" y="469"/>
                      <a:pt x="1776" y="457"/>
                    </a:cubicBezTo>
                    <a:cubicBezTo>
                      <a:pt x="1778" y="446"/>
                      <a:pt x="1784" y="435"/>
                      <a:pt x="1791" y="426"/>
                    </a:cubicBezTo>
                    <a:cubicBezTo>
                      <a:pt x="1803" y="413"/>
                      <a:pt x="1821" y="405"/>
                      <a:pt x="1839" y="404"/>
                    </a:cubicBezTo>
                    <a:cubicBezTo>
                      <a:pt x="1838" y="403"/>
                      <a:pt x="1837" y="403"/>
                      <a:pt x="1836" y="402"/>
                    </a:cubicBezTo>
                    <a:cubicBezTo>
                      <a:pt x="1831" y="400"/>
                      <a:pt x="1827" y="398"/>
                      <a:pt x="1823" y="395"/>
                    </a:cubicBezTo>
                    <a:cubicBezTo>
                      <a:pt x="1817" y="390"/>
                      <a:pt x="1812" y="386"/>
                      <a:pt x="1807" y="379"/>
                    </a:cubicBezTo>
                    <a:cubicBezTo>
                      <a:pt x="1793" y="356"/>
                      <a:pt x="1808" y="330"/>
                      <a:pt x="1829" y="321"/>
                    </a:cubicBezTo>
                    <a:cubicBezTo>
                      <a:pt x="1838" y="317"/>
                      <a:pt x="1847" y="317"/>
                      <a:pt x="1856" y="319"/>
                    </a:cubicBezTo>
                    <a:cubicBezTo>
                      <a:pt x="1854" y="321"/>
                      <a:pt x="1854" y="321"/>
                      <a:pt x="1854" y="321"/>
                    </a:cubicBezTo>
                    <a:cubicBezTo>
                      <a:pt x="1846" y="320"/>
                      <a:pt x="1838" y="321"/>
                      <a:pt x="1830" y="324"/>
                    </a:cubicBezTo>
                    <a:cubicBezTo>
                      <a:pt x="1811" y="333"/>
                      <a:pt x="1798" y="357"/>
                      <a:pt x="1811" y="377"/>
                    </a:cubicBezTo>
                    <a:cubicBezTo>
                      <a:pt x="1815" y="383"/>
                      <a:pt x="1820" y="387"/>
                      <a:pt x="1826" y="391"/>
                    </a:cubicBezTo>
                    <a:cubicBezTo>
                      <a:pt x="1830" y="394"/>
                      <a:pt x="1834" y="396"/>
                      <a:pt x="1838" y="398"/>
                    </a:cubicBezTo>
                    <a:cubicBezTo>
                      <a:pt x="1857" y="407"/>
                      <a:pt x="1873" y="407"/>
                      <a:pt x="1889" y="423"/>
                    </a:cubicBezTo>
                    <a:cubicBezTo>
                      <a:pt x="1898" y="433"/>
                      <a:pt x="1904" y="445"/>
                      <a:pt x="1906" y="460"/>
                    </a:cubicBezTo>
                    <a:cubicBezTo>
                      <a:pt x="1907" y="469"/>
                      <a:pt x="1906" y="477"/>
                      <a:pt x="1904" y="485"/>
                    </a:cubicBezTo>
                    <a:cubicBezTo>
                      <a:pt x="1901" y="494"/>
                      <a:pt x="1898" y="501"/>
                      <a:pt x="1892" y="508"/>
                    </a:cubicBezTo>
                    <a:cubicBezTo>
                      <a:pt x="1883" y="518"/>
                      <a:pt x="1873" y="525"/>
                      <a:pt x="1861" y="529"/>
                    </a:cubicBezTo>
                    <a:cubicBezTo>
                      <a:pt x="1868" y="528"/>
                      <a:pt x="1874" y="526"/>
                      <a:pt x="1876" y="526"/>
                    </a:cubicBezTo>
                    <a:cubicBezTo>
                      <a:pt x="1904" y="518"/>
                      <a:pt x="1930" y="507"/>
                      <a:pt x="1954" y="494"/>
                    </a:cubicBezTo>
                    <a:cubicBezTo>
                      <a:pt x="1960" y="490"/>
                      <a:pt x="1965" y="486"/>
                      <a:pt x="1967" y="481"/>
                    </a:cubicBezTo>
                    <a:cubicBezTo>
                      <a:pt x="1968" y="477"/>
                      <a:pt x="1969" y="473"/>
                      <a:pt x="1968" y="470"/>
                    </a:cubicBezTo>
                    <a:cubicBezTo>
                      <a:pt x="1966" y="464"/>
                      <a:pt x="1961" y="459"/>
                      <a:pt x="1955" y="460"/>
                    </a:cubicBezTo>
                    <a:cubicBezTo>
                      <a:pt x="1952" y="461"/>
                      <a:pt x="1949" y="463"/>
                      <a:pt x="1948" y="466"/>
                    </a:cubicBezTo>
                    <a:cubicBezTo>
                      <a:pt x="1947" y="470"/>
                      <a:pt x="1950" y="474"/>
                      <a:pt x="1954" y="475"/>
                    </a:cubicBezTo>
                    <a:cubicBezTo>
                      <a:pt x="1956" y="475"/>
                      <a:pt x="1959" y="473"/>
                      <a:pt x="1960" y="470"/>
                    </a:cubicBezTo>
                    <a:cubicBezTo>
                      <a:pt x="1961" y="473"/>
                      <a:pt x="1959" y="477"/>
                      <a:pt x="1955" y="478"/>
                    </a:cubicBezTo>
                    <a:cubicBezTo>
                      <a:pt x="1946" y="481"/>
                      <a:pt x="1937" y="469"/>
                      <a:pt x="1944" y="460"/>
                    </a:cubicBezTo>
                    <a:cubicBezTo>
                      <a:pt x="1950" y="453"/>
                      <a:pt x="1959" y="452"/>
                      <a:pt x="1965" y="457"/>
                    </a:cubicBezTo>
                    <a:cubicBezTo>
                      <a:pt x="1975" y="464"/>
                      <a:pt x="1975" y="479"/>
                      <a:pt x="1965" y="488"/>
                    </a:cubicBezTo>
                    <a:cubicBezTo>
                      <a:pt x="1984" y="476"/>
                      <a:pt x="2002" y="462"/>
                      <a:pt x="2017" y="447"/>
                    </a:cubicBezTo>
                    <a:cubicBezTo>
                      <a:pt x="2009" y="451"/>
                      <a:pt x="2001" y="454"/>
                      <a:pt x="1994" y="455"/>
                    </a:cubicBezTo>
                    <a:cubicBezTo>
                      <a:pt x="1967" y="460"/>
                      <a:pt x="1939" y="439"/>
                      <a:pt x="1949" y="409"/>
                    </a:cubicBezTo>
                    <a:cubicBezTo>
                      <a:pt x="1952" y="401"/>
                      <a:pt x="1957" y="394"/>
                      <a:pt x="1964" y="388"/>
                    </a:cubicBezTo>
                    <a:cubicBezTo>
                      <a:pt x="1975" y="379"/>
                      <a:pt x="1991" y="376"/>
                      <a:pt x="1999" y="364"/>
                    </a:cubicBezTo>
                    <a:cubicBezTo>
                      <a:pt x="2002" y="359"/>
                      <a:pt x="2003" y="352"/>
                      <a:pt x="2001" y="346"/>
                    </a:cubicBezTo>
                    <a:cubicBezTo>
                      <a:pt x="1996" y="332"/>
                      <a:pt x="1977" y="328"/>
                      <a:pt x="1967" y="337"/>
                    </a:cubicBezTo>
                    <a:cubicBezTo>
                      <a:pt x="1962" y="341"/>
                      <a:pt x="1961" y="349"/>
                      <a:pt x="1964" y="353"/>
                    </a:cubicBezTo>
                    <a:cubicBezTo>
                      <a:pt x="1968" y="361"/>
                      <a:pt x="1977" y="362"/>
                      <a:pt x="1981" y="357"/>
                    </a:cubicBezTo>
                    <a:cubicBezTo>
                      <a:pt x="1980" y="361"/>
                      <a:pt x="1976" y="365"/>
                      <a:pt x="1970" y="364"/>
                    </a:cubicBezTo>
                    <a:cubicBezTo>
                      <a:pt x="1961" y="363"/>
                      <a:pt x="1956" y="353"/>
                      <a:pt x="1957" y="344"/>
                    </a:cubicBezTo>
                    <a:cubicBezTo>
                      <a:pt x="1959" y="334"/>
                      <a:pt x="1967" y="328"/>
                      <a:pt x="1975" y="327"/>
                    </a:cubicBezTo>
                    <a:cubicBezTo>
                      <a:pt x="1989" y="323"/>
                      <a:pt x="2005" y="331"/>
                      <a:pt x="2007" y="347"/>
                    </a:cubicBezTo>
                    <a:cubicBezTo>
                      <a:pt x="2008" y="355"/>
                      <a:pt x="2006" y="361"/>
                      <a:pt x="2002" y="367"/>
                    </a:cubicBezTo>
                    <a:cubicBezTo>
                      <a:pt x="1996" y="376"/>
                      <a:pt x="1985" y="381"/>
                      <a:pt x="1979" y="391"/>
                    </a:cubicBezTo>
                    <a:cubicBezTo>
                      <a:pt x="1970" y="406"/>
                      <a:pt x="1972" y="425"/>
                      <a:pt x="1987" y="433"/>
                    </a:cubicBezTo>
                    <a:cubicBezTo>
                      <a:pt x="2004" y="442"/>
                      <a:pt x="2032" y="431"/>
                      <a:pt x="2044" y="414"/>
                    </a:cubicBezTo>
                    <a:cubicBezTo>
                      <a:pt x="2051" y="405"/>
                      <a:pt x="2053" y="390"/>
                      <a:pt x="2047" y="380"/>
                    </a:cubicBezTo>
                    <a:cubicBezTo>
                      <a:pt x="2040" y="367"/>
                      <a:pt x="2019" y="362"/>
                      <a:pt x="2010" y="378"/>
                    </a:cubicBezTo>
                    <a:cubicBezTo>
                      <a:pt x="2008" y="383"/>
                      <a:pt x="2008" y="389"/>
                      <a:pt x="2010" y="393"/>
                    </a:cubicBezTo>
                    <a:cubicBezTo>
                      <a:pt x="2013" y="401"/>
                      <a:pt x="2028" y="404"/>
                      <a:pt x="2032" y="395"/>
                    </a:cubicBezTo>
                    <a:cubicBezTo>
                      <a:pt x="2035" y="389"/>
                      <a:pt x="2032" y="383"/>
                      <a:pt x="2026" y="384"/>
                    </a:cubicBezTo>
                    <a:cubicBezTo>
                      <a:pt x="2032" y="379"/>
                      <a:pt x="2040" y="385"/>
                      <a:pt x="2037" y="394"/>
                    </a:cubicBezTo>
                    <a:cubicBezTo>
                      <a:pt x="2033" y="409"/>
                      <a:pt x="2011" y="409"/>
                      <a:pt x="2006" y="393"/>
                    </a:cubicBezTo>
                    <a:cubicBezTo>
                      <a:pt x="2003" y="384"/>
                      <a:pt x="2006" y="371"/>
                      <a:pt x="2017" y="366"/>
                    </a:cubicBezTo>
                    <a:cubicBezTo>
                      <a:pt x="2031" y="359"/>
                      <a:pt x="2052" y="370"/>
                      <a:pt x="2054" y="389"/>
                    </a:cubicBezTo>
                    <a:cubicBezTo>
                      <a:pt x="2055" y="391"/>
                      <a:pt x="2055" y="393"/>
                      <a:pt x="2055" y="395"/>
                    </a:cubicBezTo>
                    <a:cubicBezTo>
                      <a:pt x="2056" y="388"/>
                      <a:pt x="2057" y="382"/>
                      <a:pt x="2057" y="374"/>
                    </a:cubicBezTo>
                    <a:cubicBezTo>
                      <a:pt x="2057" y="374"/>
                      <a:pt x="2057" y="374"/>
                      <a:pt x="2057" y="374"/>
                    </a:cubicBezTo>
                    <a:cubicBezTo>
                      <a:pt x="2057" y="364"/>
                      <a:pt x="2056" y="357"/>
                      <a:pt x="2051" y="347"/>
                    </a:cubicBezTo>
                    <a:cubicBezTo>
                      <a:pt x="2058" y="354"/>
                      <a:pt x="2060" y="364"/>
                      <a:pt x="2061" y="374"/>
                    </a:cubicBezTo>
                    <a:cubicBezTo>
                      <a:pt x="2061" y="374"/>
                      <a:pt x="2061" y="374"/>
                      <a:pt x="2061" y="374"/>
                    </a:cubicBezTo>
                    <a:cubicBezTo>
                      <a:pt x="2061" y="379"/>
                      <a:pt x="2060" y="384"/>
                      <a:pt x="2059" y="389"/>
                    </a:cubicBezTo>
                    <a:cubicBezTo>
                      <a:pt x="2065" y="375"/>
                      <a:pt x="2071" y="361"/>
                      <a:pt x="2074" y="345"/>
                    </a:cubicBezTo>
                    <a:cubicBezTo>
                      <a:pt x="2079" y="318"/>
                      <a:pt x="2079" y="297"/>
                      <a:pt x="2071" y="270"/>
                    </a:cubicBezTo>
                    <a:cubicBezTo>
                      <a:pt x="2062" y="246"/>
                      <a:pt x="2048" y="225"/>
                      <a:pt x="2029" y="209"/>
                    </a:cubicBezTo>
                    <a:cubicBezTo>
                      <a:pt x="2019" y="202"/>
                      <a:pt x="2013" y="198"/>
                      <a:pt x="2000" y="196"/>
                    </a:cubicBezTo>
                    <a:cubicBezTo>
                      <a:pt x="1974" y="192"/>
                      <a:pt x="1947" y="204"/>
                      <a:pt x="1936" y="221"/>
                    </a:cubicBezTo>
                    <a:cubicBezTo>
                      <a:pt x="1930" y="231"/>
                      <a:pt x="1930" y="244"/>
                      <a:pt x="1941" y="249"/>
                    </a:cubicBezTo>
                    <a:cubicBezTo>
                      <a:pt x="1948" y="252"/>
                      <a:pt x="1954" y="249"/>
                      <a:pt x="1958" y="241"/>
                    </a:cubicBezTo>
                    <a:cubicBezTo>
                      <a:pt x="1962" y="252"/>
                      <a:pt x="1947" y="264"/>
                      <a:pt x="1932" y="261"/>
                    </a:cubicBezTo>
                    <a:cubicBezTo>
                      <a:pt x="1917" y="257"/>
                      <a:pt x="1910" y="247"/>
                      <a:pt x="1909" y="236"/>
                    </a:cubicBezTo>
                    <a:cubicBezTo>
                      <a:pt x="1906" y="220"/>
                      <a:pt x="1917" y="202"/>
                      <a:pt x="1934" y="194"/>
                    </a:cubicBezTo>
                    <a:cubicBezTo>
                      <a:pt x="1952" y="186"/>
                      <a:pt x="1974" y="184"/>
                      <a:pt x="1994" y="190"/>
                    </a:cubicBezTo>
                    <a:cubicBezTo>
                      <a:pt x="1990" y="188"/>
                      <a:pt x="1985" y="187"/>
                      <a:pt x="1981" y="186"/>
                    </a:cubicBezTo>
                    <a:cubicBezTo>
                      <a:pt x="1951" y="179"/>
                      <a:pt x="1920" y="182"/>
                      <a:pt x="1893" y="197"/>
                    </a:cubicBezTo>
                    <a:cubicBezTo>
                      <a:pt x="1879" y="206"/>
                      <a:pt x="1873" y="217"/>
                      <a:pt x="1872" y="234"/>
                    </a:cubicBezTo>
                    <a:cubicBezTo>
                      <a:pt x="1871" y="244"/>
                      <a:pt x="1877" y="259"/>
                      <a:pt x="1886" y="265"/>
                    </a:cubicBezTo>
                    <a:cubicBezTo>
                      <a:pt x="1894" y="270"/>
                      <a:pt x="1905" y="267"/>
                      <a:pt x="1905" y="256"/>
                    </a:cubicBezTo>
                    <a:cubicBezTo>
                      <a:pt x="1911" y="259"/>
                      <a:pt x="1912" y="267"/>
                      <a:pt x="1907" y="272"/>
                    </a:cubicBezTo>
                    <a:cubicBezTo>
                      <a:pt x="1903" y="277"/>
                      <a:pt x="1895" y="279"/>
                      <a:pt x="1887" y="276"/>
                    </a:cubicBezTo>
                    <a:cubicBezTo>
                      <a:pt x="1882" y="274"/>
                      <a:pt x="1878" y="270"/>
                      <a:pt x="1875" y="265"/>
                    </a:cubicBezTo>
                    <a:cubicBezTo>
                      <a:pt x="1869" y="257"/>
                      <a:pt x="1866" y="245"/>
                      <a:pt x="1867" y="235"/>
                    </a:cubicBezTo>
                    <a:cubicBezTo>
                      <a:pt x="1868" y="227"/>
                      <a:pt x="1870" y="219"/>
                      <a:pt x="1874" y="213"/>
                    </a:cubicBezTo>
                    <a:cubicBezTo>
                      <a:pt x="1860" y="230"/>
                      <a:pt x="1853" y="253"/>
                      <a:pt x="1861" y="277"/>
                    </a:cubicBezTo>
                    <a:cubicBezTo>
                      <a:pt x="1865" y="288"/>
                      <a:pt x="1871" y="298"/>
                      <a:pt x="1880" y="305"/>
                    </a:cubicBezTo>
                    <a:cubicBezTo>
                      <a:pt x="1920" y="341"/>
                      <a:pt x="1928" y="294"/>
                      <a:pt x="1945" y="275"/>
                    </a:cubicBezTo>
                    <a:cubicBezTo>
                      <a:pt x="1968" y="250"/>
                      <a:pt x="1995" y="284"/>
                      <a:pt x="1973" y="310"/>
                    </a:cubicBezTo>
                    <a:cubicBezTo>
                      <a:pt x="1955" y="332"/>
                      <a:pt x="1925" y="330"/>
                      <a:pt x="1901" y="319"/>
                    </a:cubicBezTo>
                    <a:cubicBezTo>
                      <a:pt x="1905" y="322"/>
                      <a:pt x="1909" y="325"/>
                      <a:pt x="1911" y="329"/>
                    </a:cubicBezTo>
                    <a:cubicBezTo>
                      <a:pt x="1918" y="338"/>
                      <a:pt x="1919" y="352"/>
                      <a:pt x="1910" y="360"/>
                    </a:cubicBezTo>
                    <a:cubicBezTo>
                      <a:pt x="1906" y="363"/>
                      <a:pt x="1900" y="363"/>
                      <a:pt x="1895" y="361"/>
                    </a:cubicBezTo>
                    <a:cubicBezTo>
                      <a:pt x="1892" y="359"/>
                      <a:pt x="1889" y="356"/>
                      <a:pt x="1889" y="352"/>
                    </a:cubicBezTo>
                    <a:cubicBezTo>
                      <a:pt x="1888" y="348"/>
                      <a:pt x="1889" y="344"/>
                      <a:pt x="1892" y="341"/>
                    </a:cubicBezTo>
                    <a:cubicBezTo>
                      <a:pt x="1896" y="337"/>
                      <a:pt x="1902" y="336"/>
                      <a:pt x="1907" y="340"/>
                    </a:cubicBezTo>
                    <a:cubicBezTo>
                      <a:pt x="1909" y="342"/>
                      <a:pt x="1910" y="345"/>
                      <a:pt x="1908" y="348"/>
                    </a:cubicBezTo>
                    <a:cubicBezTo>
                      <a:pt x="1907" y="350"/>
                      <a:pt x="1905" y="351"/>
                      <a:pt x="1903" y="350"/>
                    </a:cubicBezTo>
                    <a:cubicBezTo>
                      <a:pt x="1905" y="350"/>
                      <a:pt x="1906" y="349"/>
                      <a:pt x="1906" y="347"/>
                    </a:cubicBezTo>
                    <a:cubicBezTo>
                      <a:pt x="1906" y="344"/>
                      <a:pt x="1904" y="342"/>
                      <a:pt x="1901" y="343"/>
                    </a:cubicBezTo>
                    <a:cubicBezTo>
                      <a:pt x="1899" y="343"/>
                      <a:pt x="1898" y="344"/>
                      <a:pt x="1897" y="347"/>
                    </a:cubicBezTo>
                    <a:cubicBezTo>
                      <a:pt x="1895" y="349"/>
                      <a:pt x="1896" y="352"/>
                      <a:pt x="1899" y="354"/>
                    </a:cubicBezTo>
                    <a:cubicBezTo>
                      <a:pt x="1902" y="356"/>
                      <a:pt x="1905" y="356"/>
                      <a:pt x="1908" y="354"/>
                    </a:cubicBezTo>
                    <a:cubicBezTo>
                      <a:pt x="1916" y="348"/>
                      <a:pt x="1913" y="334"/>
                      <a:pt x="1908" y="327"/>
                    </a:cubicBezTo>
                    <a:cubicBezTo>
                      <a:pt x="1906" y="326"/>
                      <a:pt x="1905" y="324"/>
                      <a:pt x="1903" y="322"/>
                    </a:cubicBezTo>
                    <a:cubicBezTo>
                      <a:pt x="1897" y="317"/>
                      <a:pt x="1888" y="313"/>
                      <a:pt x="1882" y="308"/>
                    </a:cubicBezTo>
                    <a:cubicBezTo>
                      <a:pt x="1875" y="303"/>
                      <a:pt x="1870" y="297"/>
                      <a:pt x="1865" y="290"/>
                    </a:cubicBezTo>
                    <a:cubicBezTo>
                      <a:pt x="1866" y="293"/>
                      <a:pt x="1867" y="296"/>
                      <a:pt x="1867" y="299"/>
                    </a:cubicBezTo>
                    <a:cubicBezTo>
                      <a:pt x="1867" y="318"/>
                      <a:pt x="1851" y="334"/>
                      <a:pt x="1833" y="337"/>
                    </a:cubicBezTo>
                    <a:cubicBezTo>
                      <a:pt x="1828" y="337"/>
                      <a:pt x="1822" y="337"/>
                      <a:pt x="1817" y="335"/>
                    </a:cubicBezTo>
                    <a:cubicBezTo>
                      <a:pt x="1820" y="333"/>
                      <a:pt x="1820" y="333"/>
                      <a:pt x="1820" y="333"/>
                    </a:cubicBezTo>
                    <a:cubicBezTo>
                      <a:pt x="1824" y="334"/>
                      <a:pt x="1828" y="334"/>
                      <a:pt x="1832" y="333"/>
                    </a:cubicBezTo>
                    <a:cubicBezTo>
                      <a:pt x="1850" y="330"/>
                      <a:pt x="1864" y="317"/>
                      <a:pt x="1864" y="299"/>
                    </a:cubicBezTo>
                    <a:cubicBezTo>
                      <a:pt x="1864" y="288"/>
                      <a:pt x="1861" y="284"/>
                      <a:pt x="1858" y="274"/>
                    </a:cubicBezTo>
                    <a:cubicBezTo>
                      <a:pt x="1850" y="242"/>
                      <a:pt x="1865" y="212"/>
                      <a:pt x="1892" y="195"/>
                    </a:cubicBezTo>
                    <a:cubicBezTo>
                      <a:pt x="1901" y="190"/>
                      <a:pt x="1908" y="187"/>
                      <a:pt x="1917" y="184"/>
                    </a:cubicBezTo>
                    <a:cubicBezTo>
                      <a:pt x="1898" y="187"/>
                      <a:pt x="1880" y="192"/>
                      <a:pt x="1868" y="200"/>
                    </a:cubicBezTo>
                    <a:cubicBezTo>
                      <a:pt x="1840" y="219"/>
                      <a:pt x="1802" y="241"/>
                      <a:pt x="1786" y="256"/>
                    </a:cubicBezTo>
                    <a:cubicBezTo>
                      <a:pt x="1778" y="263"/>
                      <a:pt x="1773" y="274"/>
                      <a:pt x="1775" y="285"/>
                    </a:cubicBezTo>
                    <a:cubicBezTo>
                      <a:pt x="1772" y="279"/>
                      <a:pt x="1774" y="272"/>
                      <a:pt x="1776" y="266"/>
                    </a:cubicBezTo>
                    <a:cubicBezTo>
                      <a:pt x="1776" y="266"/>
                      <a:pt x="1776" y="266"/>
                      <a:pt x="1776" y="266"/>
                    </a:cubicBezTo>
                    <a:cubicBezTo>
                      <a:pt x="1778" y="264"/>
                      <a:pt x="1779" y="261"/>
                      <a:pt x="1781" y="259"/>
                    </a:cubicBezTo>
                    <a:cubicBezTo>
                      <a:pt x="1772" y="265"/>
                      <a:pt x="1764" y="274"/>
                      <a:pt x="1760" y="285"/>
                    </a:cubicBezTo>
                    <a:cubicBezTo>
                      <a:pt x="1757" y="296"/>
                      <a:pt x="1758" y="307"/>
                      <a:pt x="1764" y="317"/>
                    </a:cubicBezTo>
                    <a:cubicBezTo>
                      <a:pt x="1763" y="317"/>
                      <a:pt x="1763" y="318"/>
                      <a:pt x="1762" y="319"/>
                    </a:cubicBezTo>
                    <a:cubicBezTo>
                      <a:pt x="1758" y="311"/>
                      <a:pt x="1755" y="302"/>
                      <a:pt x="1757" y="292"/>
                    </a:cubicBezTo>
                    <a:cubicBezTo>
                      <a:pt x="1758" y="283"/>
                      <a:pt x="1761" y="275"/>
                      <a:pt x="1766" y="270"/>
                    </a:cubicBezTo>
                    <a:cubicBezTo>
                      <a:pt x="1762" y="273"/>
                      <a:pt x="1756" y="273"/>
                      <a:pt x="1752" y="271"/>
                    </a:cubicBezTo>
                    <a:cubicBezTo>
                      <a:pt x="1749" y="269"/>
                      <a:pt x="1747" y="266"/>
                      <a:pt x="1747" y="263"/>
                    </a:cubicBezTo>
                    <a:cubicBezTo>
                      <a:pt x="1747" y="258"/>
                      <a:pt x="1750" y="253"/>
                      <a:pt x="1756" y="252"/>
                    </a:cubicBezTo>
                    <a:cubicBezTo>
                      <a:pt x="1759" y="252"/>
                      <a:pt x="1762" y="254"/>
                      <a:pt x="1763" y="257"/>
                    </a:cubicBezTo>
                    <a:cubicBezTo>
                      <a:pt x="1764" y="263"/>
                      <a:pt x="1758" y="266"/>
                      <a:pt x="1755" y="263"/>
                    </a:cubicBezTo>
                    <a:cubicBezTo>
                      <a:pt x="1757" y="264"/>
                      <a:pt x="1759" y="263"/>
                      <a:pt x="1760" y="261"/>
                    </a:cubicBezTo>
                    <a:cubicBezTo>
                      <a:pt x="1761" y="259"/>
                      <a:pt x="1760" y="256"/>
                      <a:pt x="1757" y="255"/>
                    </a:cubicBezTo>
                    <a:cubicBezTo>
                      <a:pt x="1755" y="255"/>
                      <a:pt x="1753" y="256"/>
                      <a:pt x="1751" y="257"/>
                    </a:cubicBezTo>
                    <a:cubicBezTo>
                      <a:pt x="1748" y="262"/>
                      <a:pt x="1749" y="269"/>
                      <a:pt x="1757" y="271"/>
                    </a:cubicBezTo>
                    <a:cubicBezTo>
                      <a:pt x="1764" y="272"/>
                      <a:pt x="1771" y="264"/>
                      <a:pt x="1776" y="261"/>
                    </a:cubicBezTo>
                    <a:cubicBezTo>
                      <a:pt x="1782" y="255"/>
                      <a:pt x="1789" y="249"/>
                      <a:pt x="1792" y="247"/>
                    </a:cubicBezTo>
                    <a:cubicBezTo>
                      <a:pt x="1797" y="242"/>
                      <a:pt x="1810" y="233"/>
                      <a:pt x="1826" y="223"/>
                    </a:cubicBezTo>
                    <a:cubicBezTo>
                      <a:pt x="1823" y="224"/>
                      <a:pt x="1820" y="225"/>
                      <a:pt x="1816" y="226"/>
                    </a:cubicBezTo>
                    <a:cubicBezTo>
                      <a:pt x="1814" y="226"/>
                      <a:pt x="1801" y="227"/>
                      <a:pt x="1801" y="225"/>
                    </a:cubicBezTo>
                    <a:cubicBezTo>
                      <a:pt x="1801" y="224"/>
                      <a:pt x="1809" y="223"/>
                      <a:pt x="1810" y="223"/>
                    </a:cubicBezTo>
                    <a:cubicBezTo>
                      <a:pt x="1816" y="222"/>
                      <a:pt x="1821" y="220"/>
                      <a:pt x="1826" y="218"/>
                    </a:cubicBezTo>
                    <a:cubicBezTo>
                      <a:pt x="1829" y="217"/>
                      <a:pt x="1831" y="217"/>
                      <a:pt x="1833" y="216"/>
                    </a:cubicBezTo>
                    <a:cubicBezTo>
                      <a:pt x="1841" y="212"/>
                      <a:pt x="1848" y="208"/>
                      <a:pt x="1855" y="203"/>
                    </a:cubicBezTo>
                    <a:cubicBezTo>
                      <a:pt x="1855" y="202"/>
                      <a:pt x="1856" y="202"/>
                      <a:pt x="1858" y="201"/>
                    </a:cubicBezTo>
                    <a:cubicBezTo>
                      <a:pt x="1855" y="202"/>
                      <a:pt x="1852" y="203"/>
                      <a:pt x="1850" y="204"/>
                    </a:cubicBezTo>
                    <a:cubicBezTo>
                      <a:pt x="1842" y="207"/>
                      <a:pt x="1836" y="208"/>
                      <a:pt x="1828" y="208"/>
                    </a:cubicBezTo>
                    <a:cubicBezTo>
                      <a:pt x="1806" y="207"/>
                      <a:pt x="1796" y="189"/>
                      <a:pt x="1796" y="171"/>
                    </a:cubicBezTo>
                    <a:cubicBezTo>
                      <a:pt x="1796" y="155"/>
                      <a:pt x="1802" y="139"/>
                      <a:pt x="1816" y="130"/>
                    </a:cubicBezTo>
                    <a:cubicBezTo>
                      <a:pt x="1828" y="123"/>
                      <a:pt x="1841" y="125"/>
                      <a:pt x="1851" y="134"/>
                    </a:cubicBezTo>
                    <a:cubicBezTo>
                      <a:pt x="1856" y="139"/>
                      <a:pt x="1859" y="143"/>
                      <a:pt x="1860" y="150"/>
                    </a:cubicBezTo>
                    <a:cubicBezTo>
                      <a:pt x="1861" y="155"/>
                      <a:pt x="1861" y="159"/>
                      <a:pt x="1858" y="164"/>
                    </a:cubicBezTo>
                    <a:cubicBezTo>
                      <a:pt x="1855" y="169"/>
                      <a:pt x="1850" y="173"/>
                      <a:pt x="1844" y="173"/>
                    </a:cubicBezTo>
                    <a:cubicBezTo>
                      <a:pt x="1840" y="173"/>
                      <a:pt x="1837" y="172"/>
                      <a:pt x="1834" y="170"/>
                    </a:cubicBezTo>
                    <a:cubicBezTo>
                      <a:pt x="1831" y="167"/>
                      <a:pt x="1830" y="163"/>
                      <a:pt x="1830" y="158"/>
                    </a:cubicBezTo>
                    <a:cubicBezTo>
                      <a:pt x="1831" y="153"/>
                      <a:pt x="1834" y="149"/>
                      <a:pt x="1838" y="148"/>
                    </a:cubicBezTo>
                    <a:cubicBezTo>
                      <a:pt x="1843" y="147"/>
                      <a:pt x="1848" y="149"/>
                      <a:pt x="1850" y="153"/>
                    </a:cubicBezTo>
                    <a:cubicBezTo>
                      <a:pt x="1853" y="158"/>
                      <a:pt x="1851" y="165"/>
                      <a:pt x="1846" y="167"/>
                    </a:cubicBezTo>
                    <a:cubicBezTo>
                      <a:pt x="1841" y="170"/>
                      <a:pt x="1835" y="168"/>
                      <a:pt x="1832" y="163"/>
                    </a:cubicBezTo>
                    <a:cubicBezTo>
                      <a:pt x="1831" y="161"/>
                      <a:pt x="1830" y="159"/>
                      <a:pt x="1831" y="157"/>
                    </a:cubicBezTo>
                    <a:cubicBezTo>
                      <a:pt x="1831" y="157"/>
                      <a:pt x="1830" y="158"/>
                      <a:pt x="1830" y="158"/>
                    </a:cubicBezTo>
                    <a:cubicBezTo>
                      <a:pt x="1830" y="163"/>
                      <a:pt x="1831" y="166"/>
                      <a:pt x="1834" y="169"/>
                    </a:cubicBezTo>
                    <a:cubicBezTo>
                      <a:pt x="1837" y="172"/>
                      <a:pt x="1840" y="173"/>
                      <a:pt x="1844" y="172"/>
                    </a:cubicBezTo>
                    <a:cubicBezTo>
                      <a:pt x="1850" y="172"/>
                      <a:pt x="1855" y="168"/>
                      <a:pt x="1858" y="163"/>
                    </a:cubicBezTo>
                    <a:cubicBezTo>
                      <a:pt x="1860" y="159"/>
                      <a:pt x="1860" y="155"/>
                      <a:pt x="1859" y="150"/>
                    </a:cubicBezTo>
                    <a:cubicBezTo>
                      <a:pt x="1857" y="144"/>
                      <a:pt x="1855" y="140"/>
                      <a:pt x="1850" y="136"/>
                    </a:cubicBezTo>
                    <a:cubicBezTo>
                      <a:pt x="1841" y="127"/>
                      <a:pt x="1829" y="126"/>
                      <a:pt x="1817" y="132"/>
                    </a:cubicBezTo>
                    <a:cubicBezTo>
                      <a:pt x="1804" y="141"/>
                      <a:pt x="1798" y="157"/>
                      <a:pt x="1799" y="172"/>
                    </a:cubicBezTo>
                    <a:cubicBezTo>
                      <a:pt x="1800" y="188"/>
                      <a:pt x="1809" y="203"/>
                      <a:pt x="1828" y="204"/>
                    </a:cubicBezTo>
                    <a:cubicBezTo>
                      <a:pt x="1835" y="204"/>
                      <a:pt x="1841" y="202"/>
                      <a:pt x="1848" y="200"/>
                    </a:cubicBezTo>
                    <a:cubicBezTo>
                      <a:pt x="1873" y="190"/>
                      <a:pt x="1896" y="183"/>
                      <a:pt x="1923" y="181"/>
                    </a:cubicBezTo>
                    <a:cubicBezTo>
                      <a:pt x="1922" y="181"/>
                      <a:pt x="1920" y="180"/>
                      <a:pt x="1919" y="180"/>
                    </a:cubicBezTo>
                    <a:cubicBezTo>
                      <a:pt x="1910" y="176"/>
                      <a:pt x="1902" y="168"/>
                      <a:pt x="1906" y="158"/>
                    </a:cubicBezTo>
                    <a:cubicBezTo>
                      <a:pt x="1909" y="150"/>
                      <a:pt x="1916" y="147"/>
                      <a:pt x="1924" y="148"/>
                    </a:cubicBezTo>
                    <a:cubicBezTo>
                      <a:pt x="1930" y="149"/>
                      <a:pt x="1935" y="153"/>
                      <a:pt x="1936" y="159"/>
                    </a:cubicBezTo>
                    <a:cubicBezTo>
                      <a:pt x="1937" y="164"/>
                      <a:pt x="1933" y="169"/>
                      <a:pt x="1928" y="166"/>
                    </a:cubicBezTo>
                    <a:cubicBezTo>
                      <a:pt x="1923" y="164"/>
                      <a:pt x="1925" y="159"/>
                      <a:pt x="1921" y="157"/>
                    </a:cubicBezTo>
                    <a:cubicBezTo>
                      <a:pt x="1917" y="155"/>
                      <a:pt x="1913" y="154"/>
                      <a:pt x="1911" y="158"/>
                    </a:cubicBezTo>
                    <a:cubicBezTo>
                      <a:pt x="1907" y="165"/>
                      <a:pt x="1913" y="172"/>
                      <a:pt x="1919" y="175"/>
                    </a:cubicBezTo>
                    <a:cubicBezTo>
                      <a:pt x="1932" y="181"/>
                      <a:pt x="1939" y="179"/>
                      <a:pt x="1953" y="179"/>
                    </a:cubicBezTo>
                    <a:cubicBezTo>
                      <a:pt x="1962" y="179"/>
                      <a:pt x="1971" y="180"/>
                      <a:pt x="1981" y="182"/>
                    </a:cubicBezTo>
                    <a:cubicBezTo>
                      <a:pt x="2011" y="189"/>
                      <a:pt x="2036" y="206"/>
                      <a:pt x="2054" y="230"/>
                    </a:cubicBezTo>
                    <a:cubicBezTo>
                      <a:pt x="2051" y="225"/>
                      <a:pt x="2052" y="218"/>
                      <a:pt x="2054" y="214"/>
                    </a:cubicBezTo>
                    <a:cubicBezTo>
                      <a:pt x="2057" y="210"/>
                      <a:pt x="2062" y="208"/>
                      <a:pt x="2069" y="211"/>
                    </a:cubicBezTo>
                    <a:cubicBezTo>
                      <a:pt x="2067" y="211"/>
                      <a:pt x="2067" y="213"/>
                      <a:pt x="2067" y="214"/>
                    </a:cubicBezTo>
                    <a:cubicBezTo>
                      <a:pt x="2056" y="209"/>
                      <a:pt x="2052" y="224"/>
                      <a:pt x="2057" y="234"/>
                    </a:cubicBezTo>
                    <a:cubicBezTo>
                      <a:pt x="2057" y="234"/>
                      <a:pt x="2057" y="234"/>
                      <a:pt x="2057" y="234"/>
                    </a:cubicBezTo>
                    <a:cubicBezTo>
                      <a:pt x="2063" y="242"/>
                      <a:pt x="2068" y="251"/>
                      <a:pt x="2072" y="260"/>
                    </a:cubicBezTo>
                    <a:cubicBezTo>
                      <a:pt x="2073" y="247"/>
                      <a:pt x="2081" y="233"/>
                      <a:pt x="2096" y="229"/>
                    </a:cubicBezTo>
                    <a:cubicBezTo>
                      <a:pt x="2104" y="228"/>
                      <a:pt x="2111" y="229"/>
                      <a:pt x="2118" y="232"/>
                    </a:cubicBezTo>
                    <a:cubicBezTo>
                      <a:pt x="2125" y="236"/>
                      <a:pt x="2130" y="242"/>
                      <a:pt x="2133" y="250"/>
                    </a:cubicBezTo>
                    <a:cubicBezTo>
                      <a:pt x="2135" y="257"/>
                      <a:pt x="2135" y="264"/>
                      <a:pt x="2132" y="271"/>
                    </a:cubicBezTo>
                    <a:cubicBezTo>
                      <a:pt x="2130" y="278"/>
                      <a:pt x="2125" y="283"/>
                      <a:pt x="2119" y="287"/>
                    </a:cubicBezTo>
                    <a:cubicBezTo>
                      <a:pt x="2112" y="290"/>
                      <a:pt x="2105" y="291"/>
                      <a:pt x="2098" y="287"/>
                    </a:cubicBezTo>
                    <a:cubicBezTo>
                      <a:pt x="2093" y="285"/>
                      <a:pt x="2090" y="281"/>
                      <a:pt x="2089" y="276"/>
                    </a:cubicBezTo>
                    <a:cubicBezTo>
                      <a:pt x="2087" y="270"/>
                      <a:pt x="2089" y="263"/>
                      <a:pt x="2095" y="258"/>
                    </a:cubicBezTo>
                    <a:cubicBezTo>
                      <a:pt x="2099" y="254"/>
                      <a:pt x="2106" y="254"/>
                      <a:pt x="2112" y="256"/>
                    </a:cubicBezTo>
                    <a:cubicBezTo>
                      <a:pt x="2119" y="260"/>
                      <a:pt x="2122" y="269"/>
                      <a:pt x="2118" y="276"/>
                    </a:cubicBezTo>
                    <a:cubicBezTo>
                      <a:pt x="2115" y="284"/>
                      <a:pt x="2106" y="286"/>
                      <a:pt x="2098" y="283"/>
                    </a:cubicBezTo>
                    <a:cubicBezTo>
                      <a:pt x="2095" y="281"/>
                      <a:pt x="2093" y="278"/>
                      <a:pt x="2091" y="275"/>
                    </a:cubicBezTo>
                    <a:cubicBezTo>
                      <a:pt x="2091" y="276"/>
                      <a:pt x="2091" y="276"/>
                      <a:pt x="2091" y="276"/>
                    </a:cubicBezTo>
                    <a:cubicBezTo>
                      <a:pt x="2093" y="280"/>
                      <a:pt x="2095" y="283"/>
                      <a:pt x="2099" y="285"/>
                    </a:cubicBezTo>
                    <a:cubicBezTo>
                      <a:pt x="2105" y="287"/>
                      <a:pt x="2111" y="287"/>
                      <a:pt x="2117" y="284"/>
                    </a:cubicBezTo>
                    <a:cubicBezTo>
                      <a:pt x="2123" y="281"/>
                      <a:pt x="2127" y="276"/>
                      <a:pt x="2129" y="270"/>
                    </a:cubicBezTo>
                    <a:cubicBezTo>
                      <a:pt x="2131" y="263"/>
                      <a:pt x="2131" y="257"/>
                      <a:pt x="2129" y="251"/>
                    </a:cubicBezTo>
                    <a:cubicBezTo>
                      <a:pt x="2127" y="244"/>
                      <a:pt x="2123" y="239"/>
                      <a:pt x="2117" y="235"/>
                    </a:cubicBezTo>
                    <a:cubicBezTo>
                      <a:pt x="2110" y="232"/>
                      <a:pt x="2104" y="231"/>
                      <a:pt x="2097" y="232"/>
                    </a:cubicBezTo>
                    <a:cubicBezTo>
                      <a:pt x="2079" y="236"/>
                      <a:pt x="2071" y="255"/>
                      <a:pt x="2075" y="269"/>
                    </a:cubicBezTo>
                    <a:cubicBezTo>
                      <a:pt x="2084" y="296"/>
                      <a:pt x="2085" y="318"/>
                      <a:pt x="2080" y="346"/>
                    </a:cubicBezTo>
                    <a:cubicBezTo>
                      <a:pt x="2079" y="349"/>
                      <a:pt x="2078" y="352"/>
                      <a:pt x="2078" y="355"/>
                    </a:cubicBezTo>
                    <a:cubicBezTo>
                      <a:pt x="2079" y="353"/>
                      <a:pt x="2080" y="351"/>
                      <a:pt x="2081" y="349"/>
                    </a:cubicBezTo>
                    <a:cubicBezTo>
                      <a:pt x="2087" y="340"/>
                      <a:pt x="2093" y="334"/>
                      <a:pt x="2102" y="329"/>
                    </a:cubicBezTo>
                    <a:cubicBezTo>
                      <a:pt x="2095" y="336"/>
                      <a:pt x="2090" y="342"/>
                      <a:pt x="2084" y="351"/>
                    </a:cubicBezTo>
                    <a:cubicBezTo>
                      <a:pt x="2083" y="351"/>
                      <a:pt x="2083" y="352"/>
                      <a:pt x="2082" y="353"/>
                    </a:cubicBezTo>
                    <a:cubicBezTo>
                      <a:pt x="2088" y="346"/>
                      <a:pt x="2102" y="348"/>
                      <a:pt x="2109" y="352"/>
                    </a:cubicBezTo>
                    <a:cubicBezTo>
                      <a:pt x="2114" y="354"/>
                      <a:pt x="2118" y="357"/>
                      <a:pt x="2121" y="360"/>
                    </a:cubicBezTo>
                    <a:cubicBezTo>
                      <a:pt x="2126" y="365"/>
                      <a:pt x="2131" y="376"/>
                      <a:pt x="2127" y="384"/>
                    </a:cubicBezTo>
                    <a:cubicBezTo>
                      <a:pt x="2135" y="388"/>
                      <a:pt x="2138" y="395"/>
                      <a:pt x="2141" y="402"/>
                    </a:cubicBezTo>
                    <a:cubicBezTo>
                      <a:pt x="2145" y="411"/>
                      <a:pt x="2152" y="419"/>
                      <a:pt x="2160" y="417"/>
                    </a:cubicBezTo>
                    <a:cubicBezTo>
                      <a:pt x="2154" y="426"/>
                      <a:pt x="2137" y="419"/>
                      <a:pt x="2131" y="413"/>
                    </a:cubicBezTo>
                    <a:cubicBezTo>
                      <a:pt x="2121" y="403"/>
                      <a:pt x="2121" y="389"/>
                      <a:pt x="2119" y="375"/>
                    </a:cubicBezTo>
                    <a:cubicBezTo>
                      <a:pt x="2117" y="365"/>
                      <a:pt x="2114" y="359"/>
                      <a:pt x="2106" y="355"/>
                    </a:cubicBezTo>
                    <a:cubicBezTo>
                      <a:pt x="2100" y="351"/>
                      <a:pt x="2089" y="348"/>
                      <a:pt x="2082" y="353"/>
                    </a:cubicBezTo>
                    <a:cubicBezTo>
                      <a:pt x="2084" y="352"/>
                      <a:pt x="2085" y="351"/>
                      <a:pt x="2087" y="351"/>
                    </a:cubicBezTo>
                    <a:cubicBezTo>
                      <a:pt x="2092" y="350"/>
                      <a:pt x="2097" y="352"/>
                      <a:pt x="2099" y="359"/>
                    </a:cubicBezTo>
                    <a:cubicBezTo>
                      <a:pt x="2098" y="358"/>
                      <a:pt x="2096" y="359"/>
                      <a:pt x="2096" y="359"/>
                    </a:cubicBezTo>
                    <a:cubicBezTo>
                      <a:pt x="2092" y="353"/>
                      <a:pt x="2085" y="352"/>
                      <a:pt x="2080" y="358"/>
                    </a:cubicBezTo>
                    <a:cubicBezTo>
                      <a:pt x="2078" y="360"/>
                      <a:pt x="2076" y="363"/>
                      <a:pt x="2074" y="366"/>
                    </a:cubicBezTo>
                    <a:cubicBezTo>
                      <a:pt x="2064" y="397"/>
                      <a:pt x="2048" y="424"/>
                      <a:pt x="2026" y="447"/>
                    </a:cubicBezTo>
                    <a:cubicBezTo>
                      <a:pt x="2045" y="429"/>
                      <a:pt x="2069" y="411"/>
                      <a:pt x="2096" y="412"/>
                    </a:cubicBezTo>
                    <a:cubicBezTo>
                      <a:pt x="2109" y="412"/>
                      <a:pt x="2120" y="417"/>
                      <a:pt x="2128" y="427"/>
                    </a:cubicBezTo>
                    <a:cubicBezTo>
                      <a:pt x="2136" y="436"/>
                      <a:pt x="2140" y="446"/>
                      <a:pt x="2140" y="457"/>
                    </a:cubicBezTo>
                    <a:cubicBezTo>
                      <a:pt x="2140" y="482"/>
                      <a:pt x="2120" y="503"/>
                      <a:pt x="2095" y="504"/>
                    </a:cubicBezTo>
                    <a:cubicBezTo>
                      <a:pt x="2073" y="505"/>
                      <a:pt x="2050" y="490"/>
                      <a:pt x="2053" y="465"/>
                    </a:cubicBezTo>
                    <a:cubicBezTo>
                      <a:pt x="2055" y="455"/>
                      <a:pt x="2062" y="445"/>
                      <a:pt x="2072" y="444"/>
                    </a:cubicBezTo>
                    <a:cubicBezTo>
                      <a:pt x="2076" y="444"/>
                      <a:pt x="2079" y="444"/>
                      <a:pt x="2082" y="446"/>
                    </a:cubicBezTo>
                    <a:cubicBezTo>
                      <a:pt x="2082" y="446"/>
                      <a:pt x="2082" y="446"/>
                      <a:pt x="2082" y="446"/>
                    </a:cubicBezTo>
                    <a:cubicBezTo>
                      <a:pt x="2089" y="450"/>
                      <a:pt x="2094" y="459"/>
                      <a:pt x="2089" y="468"/>
                    </a:cubicBezTo>
                    <a:cubicBezTo>
                      <a:pt x="2085" y="476"/>
                      <a:pt x="2075" y="479"/>
                      <a:pt x="2067" y="475"/>
                    </a:cubicBezTo>
                    <a:cubicBezTo>
                      <a:pt x="2059" y="471"/>
                      <a:pt x="2056" y="461"/>
                      <a:pt x="2060" y="453"/>
                    </a:cubicBezTo>
                    <a:cubicBezTo>
                      <a:pt x="2062" y="449"/>
                      <a:pt x="2065" y="447"/>
                      <a:pt x="2068" y="445"/>
                    </a:cubicBezTo>
                    <a:cubicBezTo>
                      <a:pt x="2068" y="445"/>
                      <a:pt x="2068" y="445"/>
                      <a:pt x="2068" y="445"/>
                    </a:cubicBezTo>
                    <a:cubicBezTo>
                      <a:pt x="2060" y="449"/>
                      <a:pt x="2055" y="457"/>
                      <a:pt x="2054" y="465"/>
                    </a:cubicBezTo>
                    <a:cubicBezTo>
                      <a:pt x="2053" y="489"/>
                      <a:pt x="2075" y="502"/>
                      <a:pt x="2096" y="501"/>
                    </a:cubicBezTo>
                    <a:cubicBezTo>
                      <a:pt x="2119" y="500"/>
                      <a:pt x="2138" y="480"/>
                      <a:pt x="2137" y="457"/>
                    </a:cubicBezTo>
                    <a:cubicBezTo>
                      <a:pt x="2137" y="453"/>
                      <a:pt x="2136" y="449"/>
                      <a:pt x="2135" y="445"/>
                    </a:cubicBezTo>
                    <a:cubicBezTo>
                      <a:pt x="2135" y="448"/>
                      <a:pt x="2135" y="450"/>
                      <a:pt x="2135" y="453"/>
                    </a:cubicBezTo>
                    <a:cubicBezTo>
                      <a:pt x="2133" y="461"/>
                      <a:pt x="2126" y="468"/>
                      <a:pt x="2118" y="469"/>
                    </a:cubicBezTo>
                    <a:cubicBezTo>
                      <a:pt x="2110" y="469"/>
                      <a:pt x="2102" y="464"/>
                      <a:pt x="2102" y="455"/>
                    </a:cubicBezTo>
                    <a:cubicBezTo>
                      <a:pt x="2102" y="449"/>
                      <a:pt x="2105" y="445"/>
                      <a:pt x="2110" y="444"/>
                    </a:cubicBezTo>
                    <a:cubicBezTo>
                      <a:pt x="2119" y="441"/>
                      <a:pt x="2124" y="452"/>
                      <a:pt x="2120" y="456"/>
                    </a:cubicBezTo>
                    <a:cubicBezTo>
                      <a:pt x="2120" y="452"/>
                      <a:pt x="2119" y="449"/>
                      <a:pt x="2116" y="448"/>
                    </a:cubicBezTo>
                    <a:cubicBezTo>
                      <a:pt x="2112" y="446"/>
                      <a:pt x="2108" y="448"/>
                      <a:pt x="2106" y="452"/>
                    </a:cubicBezTo>
                    <a:cubicBezTo>
                      <a:pt x="2105" y="456"/>
                      <a:pt x="2107" y="460"/>
                      <a:pt x="2109" y="462"/>
                    </a:cubicBezTo>
                    <a:cubicBezTo>
                      <a:pt x="2114" y="466"/>
                      <a:pt x="2122" y="465"/>
                      <a:pt x="2126" y="461"/>
                    </a:cubicBezTo>
                    <a:cubicBezTo>
                      <a:pt x="2136" y="452"/>
                      <a:pt x="2134" y="438"/>
                      <a:pt x="2126" y="429"/>
                    </a:cubicBezTo>
                    <a:cubicBezTo>
                      <a:pt x="2118" y="420"/>
                      <a:pt x="2108" y="416"/>
                      <a:pt x="2096" y="415"/>
                    </a:cubicBezTo>
                    <a:cubicBezTo>
                      <a:pt x="2059" y="414"/>
                      <a:pt x="2024" y="457"/>
                      <a:pt x="1991" y="480"/>
                    </a:cubicBezTo>
                    <a:cubicBezTo>
                      <a:pt x="1999" y="478"/>
                      <a:pt x="2006" y="478"/>
                      <a:pt x="2016" y="480"/>
                    </a:cubicBezTo>
                    <a:cubicBezTo>
                      <a:pt x="2020" y="481"/>
                      <a:pt x="2023" y="483"/>
                      <a:pt x="2027" y="484"/>
                    </a:cubicBezTo>
                    <a:cubicBezTo>
                      <a:pt x="2026" y="485"/>
                      <a:pt x="2025" y="486"/>
                      <a:pt x="2025" y="487"/>
                    </a:cubicBezTo>
                    <a:cubicBezTo>
                      <a:pt x="2016" y="483"/>
                      <a:pt x="2007" y="482"/>
                      <a:pt x="1997" y="482"/>
                    </a:cubicBezTo>
                    <a:cubicBezTo>
                      <a:pt x="1990" y="483"/>
                      <a:pt x="1984" y="485"/>
                      <a:pt x="1979" y="487"/>
                    </a:cubicBezTo>
                    <a:cubicBezTo>
                      <a:pt x="1986" y="486"/>
                      <a:pt x="1994" y="488"/>
                      <a:pt x="1998" y="491"/>
                    </a:cubicBezTo>
                    <a:cubicBezTo>
                      <a:pt x="2002" y="494"/>
                      <a:pt x="2005" y="498"/>
                      <a:pt x="2006" y="503"/>
                    </a:cubicBezTo>
                    <a:cubicBezTo>
                      <a:pt x="2007" y="511"/>
                      <a:pt x="2002" y="519"/>
                      <a:pt x="1993" y="520"/>
                    </a:cubicBezTo>
                    <a:cubicBezTo>
                      <a:pt x="1987" y="520"/>
                      <a:pt x="1983" y="517"/>
                      <a:pt x="1981" y="512"/>
                    </a:cubicBezTo>
                    <a:cubicBezTo>
                      <a:pt x="1978" y="503"/>
                      <a:pt x="1989" y="498"/>
                      <a:pt x="1993" y="502"/>
                    </a:cubicBezTo>
                    <a:cubicBezTo>
                      <a:pt x="1990" y="501"/>
                      <a:pt x="1986" y="503"/>
                      <a:pt x="1985" y="506"/>
                    </a:cubicBezTo>
                    <a:cubicBezTo>
                      <a:pt x="1983" y="509"/>
                      <a:pt x="1986" y="514"/>
                      <a:pt x="1990" y="515"/>
                    </a:cubicBezTo>
                    <a:cubicBezTo>
                      <a:pt x="1994" y="516"/>
                      <a:pt x="1997" y="515"/>
                      <a:pt x="2000" y="512"/>
                    </a:cubicBezTo>
                    <a:cubicBezTo>
                      <a:pt x="2004" y="507"/>
                      <a:pt x="2002" y="499"/>
                      <a:pt x="1997" y="495"/>
                    </a:cubicBezTo>
                    <a:cubicBezTo>
                      <a:pt x="1994" y="492"/>
                      <a:pt x="1989" y="490"/>
                      <a:pt x="1984" y="489"/>
                    </a:cubicBezTo>
                    <a:cubicBezTo>
                      <a:pt x="1976" y="489"/>
                      <a:pt x="1971" y="492"/>
                      <a:pt x="1964" y="497"/>
                    </a:cubicBezTo>
                    <a:cubicBezTo>
                      <a:pt x="1944" y="509"/>
                      <a:pt x="1922" y="518"/>
                      <a:pt x="1898" y="526"/>
                    </a:cubicBezTo>
                    <a:cubicBezTo>
                      <a:pt x="1894" y="527"/>
                      <a:pt x="1871" y="533"/>
                      <a:pt x="1853" y="536"/>
                    </a:cubicBezTo>
                    <a:cubicBezTo>
                      <a:pt x="1874" y="540"/>
                      <a:pt x="1894" y="549"/>
                      <a:pt x="1911" y="564"/>
                    </a:cubicBezTo>
                    <a:cubicBezTo>
                      <a:pt x="1916" y="568"/>
                      <a:pt x="1920" y="573"/>
                      <a:pt x="1924" y="577"/>
                    </a:cubicBezTo>
                    <a:cubicBezTo>
                      <a:pt x="1930" y="585"/>
                      <a:pt x="1940" y="598"/>
                      <a:pt x="1952" y="592"/>
                    </a:cubicBezTo>
                    <a:cubicBezTo>
                      <a:pt x="1956" y="590"/>
                      <a:pt x="1959" y="584"/>
                      <a:pt x="1957" y="580"/>
                    </a:cubicBezTo>
                    <a:cubicBezTo>
                      <a:pt x="1956" y="577"/>
                      <a:pt x="1954" y="575"/>
                      <a:pt x="1951" y="575"/>
                    </a:cubicBezTo>
                    <a:cubicBezTo>
                      <a:pt x="1947" y="574"/>
                      <a:pt x="1944" y="577"/>
                      <a:pt x="1945" y="581"/>
                    </a:cubicBezTo>
                    <a:cubicBezTo>
                      <a:pt x="1945" y="583"/>
                      <a:pt x="1947" y="585"/>
                      <a:pt x="1950" y="585"/>
                    </a:cubicBezTo>
                    <a:cubicBezTo>
                      <a:pt x="1945" y="588"/>
                      <a:pt x="1939" y="581"/>
                      <a:pt x="1943" y="575"/>
                    </a:cubicBezTo>
                    <a:cubicBezTo>
                      <a:pt x="1946" y="572"/>
                      <a:pt x="1950" y="570"/>
                      <a:pt x="1954" y="572"/>
                    </a:cubicBezTo>
                    <a:cubicBezTo>
                      <a:pt x="1961" y="575"/>
                      <a:pt x="1963" y="582"/>
                      <a:pt x="1960" y="588"/>
                    </a:cubicBezTo>
                    <a:cubicBezTo>
                      <a:pt x="1957" y="594"/>
                      <a:pt x="1950" y="597"/>
                      <a:pt x="1943" y="596"/>
                    </a:cubicBezTo>
                    <a:cubicBezTo>
                      <a:pt x="1941" y="596"/>
                      <a:pt x="1938" y="595"/>
                      <a:pt x="1935" y="593"/>
                    </a:cubicBezTo>
                    <a:cubicBezTo>
                      <a:pt x="1942" y="603"/>
                      <a:pt x="1947" y="612"/>
                      <a:pt x="1951" y="621"/>
                    </a:cubicBezTo>
                    <a:cubicBezTo>
                      <a:pt x="1958" y="637"/>
                      <a:pt x="1961" y="665"/>
                      <a:pt x="1971" y="676"/>
                    </a:cubicBezTo>
                    <a:cubicBezTo>
                      <a:pt x="1973" y="679"/>
                      <a:pt x="1975" y="680"/>
                      <a:pt x="1978" y="681"/>
                    </a:cubicBezTo>
                    <a:cubicBezTo>
                      <a:pt x="1984" y="684"/>
                      <a:pt x="1990" y="684"/>
                      <a:pt x="1996" y="683"/>
                    </a:cubicBezTo>
                    <a:cubicBezTo>
                      <a:pt x="2002" y="681"/>
                      <a:pt x="2007" y="676"/>
                      <a:pt x="2011" y="670"/>
                    </a:cubicBezTo>
                    <a:cubicBezTo>
                      <a:pt x="2014" y="663"/>
                      <a:pt x="2015" y="655"/>
                      <a:pt x="2013" y="647"/>
                    </a:cubicBezTo>
                    <a:cubicBezTo>
                      <a:pt x="2011" y="640"/>
                      <a:pt x="2007" y="634"/>
                      <a:pt x="2000" y="630"/>
                    </a:cubicBezTo>
                    <a:cubicBezTo>
                      <a:pt x="1994" y="626"/>
                      <a:pt x="1986" y="625"/>
                      <a:pt x="1979" y="629"/>
                    </a:cubicBezTo>
                    <a:cubicBezTo>
                      <a:pt x="1974" y="632"/>
                      <a:pt x="1971" y="637"/>
                      <a:pt x="1970" y="642"/>
                    </a:cubicBezTo>
                    <a:cubicBezTo>
                      <a:pt x="1971" y="642"/>
                      <a:pt x="1971" y="641"/>
                      <a:pt x="1971" y="641"/>
                    </a:cubicBezTo>
                    <a:cubicBezTo>
                      <a:pt x="1973" y="632"/>
                      <a:pt x="1986" y="632"/>
                      <a:pt x="1984" y="642"/>
                    </a:cubicBezTo>
                    <a:cubicBezTo>
                      <a:pt x="1983" y="646"/>
                      <a:pt x="1975" y="651"/>
                      <a:pt x="1981" y="660"/>
                    </a:cubicBezTo>
                    <a:cubicBezTo>
                      <a:pt x="1978" y="658"/>
                      <a:pt x="1975" y="655"/>
                      <a:pt x="1973" y="652"/>
                    </a:cubicBezTo>
                    <a:cubicBezTo>
                      <a:pt x="1972" y="651"/>
                      <a:pt x="1971" y="650"/>
                      <a:pt x="1971" y="648"/>
                    </a:cubicBezTo>
                    <a:cubicBezTo>
                      <a:pt x="1968" y="641"/>
                      <a:pt x="1972" y="633"/>
                      <a:pt x="1978" y="628"/>
                    </a:cubicBezTo>
                    <a:cubicBezTo>
                      <a:pt x="1986" y="624"/>
                      <a:pt x="1994" y="625"/>
                      <a:pt x="2001" y="629"/>
                    </a:cubicBezTo>
                    <a:cubicBezTo>
                      <a:pt x="2008" y="633"/>
                      <a:pt x="2013" y="639"/>
                      <a:pt x="2015" y="647"/>
                    </a:cubicBezTo>
                    <a:cubicBezTo>
                      <a:pt x="2017" y="655"/>
                      <a:pt x="2016" y="664"/>
                      <a:pt x="2013" y="671"/>
                    </a:cubicBezTo>
                    <a:cubicBezTo>
                      <a:pt x="2009" y="678"/>
                      <a:pt x="2003" y="683"/>
                      <a:pt x="1996" y="685"/>
                    </a:cubicBezTo>
                    <a:cubicBezTo>
                      <a:pt x="1990" y="687"/>
                      <a:pt x="1983" y="687"/>
                      <a:pt x="1977" y="684"/>
                    </a:cubicBezTo>
                    <a:cubicBezTo>
                      <a:pt x="1973" y="683"/>
                      <a:pt x="1971" y="681"/>
                      <a:pt x="1968" y="678"/>
                    </a:cubicBezTo>
                    <a:cubicBezTo>
                      <a:pt x="1967" y="678"/>
                      <a:pt x="1967" y="678"/>
                      <a:pt x="1967" y="678"/>
                    </a:cubicBezTo>
                    <a:cubicBezTo>
                      <a:pt x="1967" y="678"/>
                      <a:pt x="1968" y="678"/>
                      <a:pt x="1968" y="679"/>
                    </a:cubicBezTo>
                    <a:cubicBezTo>
                      <a:pt x="1968" y="680"/>
                      <a:pt x="1968" y="680"/>
                      <a:pt x="1968" y="680"/>
                    </a:cubicBezTo>
                    <a:cubicBezTo>
                      <a:pt x="1969" y="685"/>
                      <a:pt x="1969" y="691"/>
                      <a:pt x="1969" y="696"/>
                    </a:cubicBezTo>
                    <a:cubicBezTo>
                      <a:pt x="1969" y="710"/>
                      <a:pt x="1966" y="728"/>
                      <a:pt x="1953" y="736"/>
                    </a:cubicBezTo>
                    <a:cubicBezTo>
                      <a:pt x="1948" y="740"/>
                      <a:pt x="1942" y="740"/>
                      <a:pt x="1936" y="739"/>
                    </a:cubicBezTo>
                    <a:cubicBezTo>
                      <a:pt x="1934" y="739"/>
                      <a:pt x="1934" y="739"/>
                      <a:pt x="1934" y="739"/>
                    </a:cubicBezTo>
                    <a:cubicBezTo>
                      <a:pt x="1927" y="737"/>
                      <a:pt x="1921" y="733"/>
                      <a:pt x="1917" y="727"/>
                    </a:cubicBezTo>
                    <a:cubicBezTo>
                      <a:pt x="1913" y="722"/>
                      <a:pt x="1911" y="715"/>
                      <a:pt x="1912" y="708"/>
                    </a:cubicBezTo>
                    <a:cubicBezTo>
                      <a:pt x="1913" y="701"/>
                      <a:pt x="1917" y="695"/>
                      <a:pt x="1923" y="692"/>
                    </a:cubicBezTo>
                    <a:cubicBezTo>
                      <a:pt x="1928" y="689"/>
                      <a:pt x="1933" y="690"/>
                      <a:pt x="1937" y="692"/>
                    </a:cubicBezTo>
                    <a:cubicBezTo>
                      <a:pt x="1942" y="694"/>
                      <a:pt x="1945" y="699"/>
                      <a:pt x="1946" y="704"/>
                    </a:cubicBezTo>
                    <a:cubicBezTo>
                      <a:pt x="1947" y="707"/>
                      <a:pt x="1946" y="710"/>
                      <a:pt x="1945" y="712"/>
                    </a:cubicBezTo>
                    <a:cubicBezTo>
                      <a:pt x="1946" y="710"/>
                      <a:pt x="1947" y="707"/>
                      <a:pt x="1946" y="704"/>
                    </a:cubicBezTo>
                    <a:cubicBezTo>
                      <a:pt x="1945" y="699"/>
                      <a:pt x="1942" y="695"/>
                      <a:pt x="1937" y="692"/>
                    </a:cubicBezTo>
                    <a:cubicBezTo>
                      <a:pt x="1932" y="690"/>
                      <a:pt x="1928" y="690"/>
                      <a:pt x="1924" y="692"/>
                    </a:cubicBezTo>
                    <a:cubicBezTo>
                      <a:pt x="1918" y="696"/>
                      <a:pt x="1914" y="702"/>
                      <a:pt x="1913" y="709"/>
                    </a:cubicBezTo>
                    <a:cubicBezTo>
                      <a:pt x="1913" y="715"/>
                      <a:pt x="1914" y="721"/>
                      <a:pt x="1918" y="726"/>
                    </a:cubicBezTo>
                    <a:cubicBezTo>
                      <a:pt x="1923" y="732"/>
                      <a:pt x="1929" y="735"/>
                      <a:pt x="1936" y="737"/>
                    </a:cubicBezTo>
                    <a:cubicBezTo>
                      <a:pt x="1942" y="738"/>
                      <a:pt x="1947" y="737"/>
                      <a:pt x="1952" y="733"/>
                    </a:cubicBezTo>
                    <a:cubicBezTo>
                      <a:pt x="1963" y="725"/>
                      <a:pt x="1966" y="706"/>
                      <a:pt x="1965" y="693"/>
                    </a:cubicBezTo>
                    <a:cubicBezTo>
                      <a:pt x="1965" y="687"/>
                      <a:pt x="1963" y="679"/>
                      <a:pt x="1961" y="671"/>
                    </a:cubicBezTo>
                    <a:cubicBezTo>
                      <a:pt x="1961" y="673"/>
                      <a:pt x="1961" y="674"/>
                      <a:pt x="1961" y="675"/>
                    </a:cubicBezTo>
                    <a:cubicBezTo>
                      <a:pt x="1958" y="682"/>
                      <a:pt x="1952" y="686"/>
                      <a:pt x="1945" y="686"/>
                    </a:cubicBezTo>
                    <a:cubicBezTo>
                      <a:pt x="1939" y="686"/>
                      <a:pt x="1933" y="681"/>
                      <a:pt x="1934" y="673"/>
                    </a:cubicBezTo>
                    <a:cubicBezTo>
                      <a:pt x="1935" y="669"/>
                      <a:pt x="1938" y="666"/>
                      <a:pt x="1942" y="665"/>
                    </a:cubicBezTo>
                    <a:cubicBezTo>
                      <a:pt x="1949" y="664"/>
                      <a:pt x="1952" y="673"/>
                      <a:pt x="1948" y="676"/>
                    </a:cubicBezTo>
                    <a:cubicBezTo>
                      <a:pt x="1949" y="673"/>
                      <a:pt x="1948" y="671"/>
                      <a:pt x="1946" y="669"/>
                    </a:cubicBezTo>
                    <a:cubicBezTo>
                      <a:pt x="1943" y="667"/>
                      <a:pt x="1939" y="669"/>
                      <a:pt x="1938" y="672"/>
                    </a:cubicBezTo>
                    <a:cubicBezTo>
                      <a:pt x="1937" y="674"/>
                      <a:pt x="1937" y="678"/>
                      <a:pt x="1939" y="680"/>
                    </a:cubicBezTo>
                    <a:cubicBezTo>
                      <a:pt x="1943" y="684"/>
                      <a:pt x="1949" y="683"/>
                      <a:pt x="1953" y="680"/>
                    </a:cubicBezTo>
                    <a:cubicBezTo>
                      <a:pt x="1956" y="678"/>
                      <a:pt x="1957" y="674"/>
                      <a:pt x="1958" y="670"/>
                    </a:cubicBezTo>
                    <a:cubicBezTo>
                      <a:pt x="1962" y="656"/>
                      <a:pt x="1948" y="617"/>
                      <a:pt x="1939" y="607"/>
                    </a:cubicBezTo>
                    <a:cubicBezTo>
                      <a:pt x="1944" y="620"/>
                      <a:pt x="1944" y="635"/>
                      <a:pt x="1940" y="650"/>
                    </a:cubicBezTo>
                    <a:cubicBezTo>
                      <a:pt x="1929" y="684"/>
                      <a:pt x="1892" y="716"/>
                      <a:pt x="1856" y="701"/>
                    </a:cubicBezTo>
                    <a:cubicBezTo>
                      <a:pt x="1844" y="696"/>
                      <a:pt x="1835" y="684"/>
                      <a:pt x="1837" y="671"/>
                    </a:cubicBezTo>
                    <a:cubicBezTo>
                      <a:pt x="1839" y="661"/>
                      <a:pt x="1847" y="653"/>
                      <a:pt x="1857" y="653"/>
                    </a:cubicBezTo>
                    <a:cubicBezTo>
                      <a:pt x="1867" y="653"/>
                      <a:pt x="1875" y="659"/>
                      <a:pt x="1878" y="669"/>
                    </a:cubicBezTo>
                    <a:cubicBezTo>
                      <a:pt x="1879" y="674"/>
                      <a:pt x="1878" y="680"/>
                      <a:pt x="1874" y="685"/>
                    </a:cubicBezTo>
                    <a:cubicBezTo>
                      <a:pt x="1873" y="687"/>
                      <a:pt x="1871" y="688"/>
                      <a:pt x="1870" y="689"/>
                    </a:cubicBezTo>
                    <a:cubicBezTo>
                      <a:pt x="1865" y="691"/>
                      <a:pt x="1859" y="692"/>
                      <a:pt x="1854" y="689"/>
                    </a:cubicBezTo>
                    <a:cubicBezTo>
                      <a:pt x="1847" y="685"/>
                      <a:pt x="1844" y="676"/>
                      <a:pt x="1848" y="668"/>
                    </a:cubicBezTo>
                    <a:cubicBezTo>
                      <a:pt x="1852" y="660"/>
                      <a:pt x="1861" y="657"/>
                      <a:pt x="1869" y="661"/>
                    </a:cubicBezTo>
                    <a:cubicBezTo>
                      <a:pt x="1873" y="663"/>
                      <a:pt x="1876" y="667"/>
                      <a:pt x="1877" y="671"/>
                    </a:cubicBezTo>
                    <a:cubicBezTo>
                      <a:pt x="1877" y="671"/>
                      <a:pt x="1877" y="670"/>
                      <a:pt x="1876" y="669"/>
                    </a:cubicBezTo>
                    <a:cubicBezTo>
                      <a:pt x="1874" y="660"/>
                      <a:pt x="1866" y="655"/>
                      <a:pt x="1857" y="655"/>
                    </a:cubicBezTo>
                    <a:cubicBezTo>
                      <a:pt x="1848" y="656"/>
                      <a:pt x="1842" y="663"/>
                      <a:pt x="1840" y="672"/>
                    </a:cubicBezTo>
                    <a:cubicBezTo>
                      <a:pt x="1839" y="683"/>
                      <a:pt x="1847" y="693"/>
                      <a:pt x="1857" y="697"/>
                    </a:cubicBezTo>
                    <a:cubicBezTo>
                      <a:pt x="1891" y="710"/>
                      <a:pt x="1925" y="679"/>
                      <a:pt x="1934" y="649"/>
                    </a:cubicBezTo>
                    <a:cubicBezTo>
                      <a:pt x="1943" y="617"/>
                      <a:pt x="1930" y="589"/>
                      <a:pt x="1907" y="568"/>
                    </a:cubicBezTo>
                    <a:cubicBezTo>
                      <a:pt x="1858" y="526"/>
                      <a:pt x="1793" y="537"/>
                      <a:pt x="1740" y="565"/>
                    </a:cubicBezTo>
                    <a:cubicBezTo>
                      <a:pt x="1721" y="575"/>
                      <a:pt x="1707" y="585"/>
                      <a:pt x="1692" y="601"/>
                    </a:cubicBezTo>
                    <a:cubicBezTo>
                      <a:pt x="1678" y="618"/>
                      <a:pt x="1667" y="639"/>
                      <a:pt x="1667" y="658"/>
                    </a:cubicBezTo>
                    <a:cubicBezTo>
                      <a:pt x="1667" y="658"/>
                      <a:pt x="1667" y="658"/>
                      <a:pt x="1667" y="658"/>
                    </a:cubicBezTo>
                    <a:cubicBezTo>
                      <a:pt x="1668" y="645"/>
                      <a:pt x="1675" y="632"/>
                      <a:pt x="1683" y="623"/>
                    </a:cubicBezTo>
                    <a:cubicBezTo>
                      <a:pt x="1700" y="605"/>
                      <a:pt x="1732" y="591"/>
                      <a:pt x="1757" y="595"/>
                    </a:cubicBezTo>
                    <a:cubicBezTo>
                      <a:pt x="1756" y="597"/>
                      <a:pt x="1756" y="599"/>
                      <a:pt x="1756" y="600"/>
                    </a:cubicBezTo>
                    <a:cubicBezTo>
                      <a:pt x="1732" y="597"/>
                      <a:pt x="1703" y="608"/>
                      <a:pt x="1686" y="625"/>
                    </a:cubicBezTo>
                    <a:cubicBezTo>
                      <a:pt x="1675" y="637"/>
                      <a:pt x="1665" y="656"/>
                      <a:pt x="1672" y="672"/>
                    </a:cubicBezTo>
                    <a:cubicBezTo>
                      <a:pt x="1674" y="677"/>
                      <a:pt x="1676" y="680"/>
                      <a:pt x="1681" y="683"/>
                    </a:cubicBezTo>
                    <a:cubicBezTo>
                      <a:pt x="1685" y="685"/>
                      <a:pt x="1689" y="686"/>
                      <a:pt x="1694" y="685"/>
                    </a:cubicBezTo>
                    <a:cubicBezTo>
                      <a:pt x="1699" y="684"/>
                      <a:pt x="1702" y="682"/>
                      <a:pt x="1705" y="678"/>
                    </a:cubicBezTo>
                    <a:cubicBezTo>
                      <a:pt x="1707" y="674"/>
                      <a:pt x="1708" y="670"/>
                      <a:pt x="1706" y="666"/>
                    </a:cubicBezTo>
                    <a:cubicBezTo>
                      <a:pt x="1705" y="662"/>
                      <a:pt x="1702" y="660"/>
                      <a:pt x="1698" y="659"/>
                    </a:cubicBezTo>
                    <a:cubicBezTo>
                      <a:pt x="1696" y="658"/>
                      <a:pt x="1695" y="659"/>
                      <a:pt x="1693" y="659"/>
                    </a:cubicBezTo>
                    <a:cubicBezTo>
                      <a:pt x="1692" y="660"/>
                      <a:pt x="1691" y="661"/>
                      <a:pt x="1690" y="663"/>
                    </a:cubicBezTo>
                    <a:cubicBezTo>
                      <a:pt x="1689" y="664"/>
                      <a:pt x="1689" y="665"/>
                      <a:pt x="1690" y="667"/>
                    </a:cubicBezTo>
                    <a:cubicBezTo>
                      <a:pt x="1690" y="668"/>
                      <a:pt x="1691" y="669"/>
                      <a:pt x="1692" y="669"/>
                    </a:cubicBezTo>
                    <a:cubicBezTo>
                      <a:pt x="1691" y="669"/>
                      <a:pt x="1690" y="668"/>
                      <a:pt x="1689" y="667"/>
                    </a:cubicBezTo>
                    <a:cubicBezTo>
                      <a:pt x="1689" y="665"/>
                      <a:pt x="1689" y="664"/>
                      <a:pt x="1690" y="663"/>
                    </a:cubicBezTo>
                    <a:cubicBezTo>
                      <a:pt x="1691" y="661"/>
                      <a:pt x="1692" y="660"/>
                      <a:pt x="1693" y="659"/>
                    </a:cubicBezTo>
                    <a:cubicBezTo>
                      <a:pt x="1695" y="658"/>
                      <a:pt x="1696" y="658"/>
                      <a:pt x="1698" y="658"/>
                    </a:cubicBezTo>
                    <a:cubicBezTo>
                      <a:pt x="1702" y="659"/>
                      <a:pt x="1705" y="662"/>
                      <a:pt x="1707" y="666"/>
                    </a:cubicBezTo>
                    <a:cubicBezTo>
                      <a:pt x="1709" y="670"/>
                      <a:pt x="1708" y="675"/>
                      <a:pt x="1705" y="679"/>
                    </a:cubicBezTo>
                    <a:cubicBezTo>
                      <a:pt x="1703" y="683"/>
                      <a:pt x="1699" y="685"/>
                      <a:pt x="1695" y="687"/>
                    </a:cubicBezTo>
                    <a:cubicBezTo>
                      <a:pt x="1689" y="688"/>
                      <a:pt x="1684" y="687"/>
                      <a:pt x="1680" y="684"/>
                    </a:cubicBezTo>
                    <a:cubicBezTo>
                      <a:pt x="1677" y="682"/>
                      <a:pt x="1675" y="680"/>
                      <a:pt x="1673" y="678"/>
                    </a:cubicBezTo>
                    <a:cubicBezTo>
                      <a:pt x="1674" y="680"/>
                      <a:pt x="1675" y="682"/>
                      <a:pt x="1677" y="684"/>
                    </a:cubicBezTo>
                    <a:cubicBezTo>
                      <a:pt x="1686" y="695"/>
                      <a:pt x="1696" y="700"/>
                      <a:pt x="1709" y="704"/>
                    </a:cubicBezTo>
                    <a:cubicBezTo>
                      <a:pt x="1725" y="709"/>
                      <a:pt x="1736" y="709"/>
                      <a:pt x="1753" y="707"/>
                    </a:cubicBezTo>
                    <a:cubicBezTo>
                      <a:pt x="1782" y="703"/>
                      <a:pt x="1816" y="692"/>
                      <a:pt x="1843" y="708"/>
                    </a:cubicBezTo>
                    <a:cubicBezTo>
                      <a:pt x="1847" y="710"/>
                      <a:pt x="1851" y="713"/>
                      <a:pt x="1855" y="717"/>
                    </a:cubicBezTo>
                    <a:cubicBezTo>
                      <a:pt x="1858" y="720"/>
                      <a:pt x="1861" y="725"/>
                      <a:pt x="1866" y="729"/>
                    </a:cubicBezTo>
                    <a:cubicBezTo>
                      <a:pt x="1875" y="738"/>
                      <a:pt x="1886" y="735"/>
                      <a:pt x="1890" y="729"/>
                    </a:cubicBezTo>
                    <a:cubicBezTo>
                      <a:pt x="1891" y="726"/>
                      <a:pt x="1892" y="722"/>
                      <a:pt x="1890" y="720"/>
                    </a:cubicBezTo>
                    <a:cubicBezTo>
                      <a:pt x="1889" y="717"/>
                      <a:pt x="1886" y="715"/>
                      <a:pt x="1883" y="715"/>
                    </a:cubicBezTo>
                    <a:cubicBezTo>
                      <a:pt x="1880" y="715"/>
                      <a:pt x="1877" y="718"/>
                      <a:pt x="1878" y="722"/>
                    </a:cubicBezTo>
                    <a:cubicBezTo>
                      <a:pt x="1878" y="724"/>
                      <a:pt x="1881" y="726"/>
                      <a:pt x="1883" y="726"/>
                    </a:cubicBezTo>
                    <a:cubicBezTo>
                      <a:pt x="1880" y="727"/>
                      <a:pt x="1877" y="725"/>
                      <a:pt x="1876" y="722"/>
                    </a:cubicBezTo>
                    <a:cubicBezTo>
                      <a:pt x="1875" y="720"/>
                      <a:pt x="1876" y="717"/>
                      <a:pt x="1878" y="716"/>
                    </a:cubicBezTo>
                    <a:cubicBezTo>
                      <a:pt x="1883" y="710"/>
                      <a:pt x="1893" y="714"/>
                      <a:pt x="1894" y="721"/>
                    </a:cubicBezTo>
                    <a:cubicBezTo>
                      <a:pt x="1895" y="725"/>
                      <a:pt x="1893" y="730"/>
                      <a:pt x="1889" y="734"/>
                    </a:cubicBezTo>
                    <a:cubicBezTo>
                      <a:pt x="1884" y="739"/>
                      <a:pt x="1875" y="739"/>
                      <a:pt x="1868" y="733"/>
                    </a:cubicBezTo>
                    <a:cubicBezTo>
                      <a:pt x="1869" y="736"/>
                      <a:pt x="1871" y="738"/>
                      <a:pt x="1872" y="741"/>
                    </a:cubicBezTo>
                    <a:cubicBezTo>
                      <a:pt x="1876" y="744"/>
                      <a:pt x="1882" y="747"/>
                      <a:pt x="1888" y="746"/>
                    </a:cubicBezTo>
                    <a:cubicBezTo>
                      <a:pt x="1898" y="744"/>
                      <a:pt x="1903" y="734"/>
                      <a:pt x="1902" y="724"/>
                    </a:cubicBezTo>
                    <a:cubicBezTo>
                      <a:pt x="1901" y="718"/>
                      <a:pt x="1899" y="712"/>
                      <a:pt x="1903" y="705"/>
                    </a:cubicBezTo>
                    <a:cubicBezTo>
                      <a:pt x="1905" y="699"/>
                      <a:pt x="1910" y="695"/>
                      <a:pt x="1917" y="694"/>
                    </a:cubicBezTo>
                    <a:cubicBezTo>
                      <a:pt x="1901" y="705"/>
                      <a:pt x="1912" y="716"/>
                      <a:pt x="1911" y="730"/>
                    </a:cubicBezTo>
                    <a:cubicBezTo>
                      <a:pt x="1910" y="738"/>
                      <a:pt x="1906" y="746"/>
                      <a:pt x="1899" y="749"/>
                    </a:cubicBezTo>
                    <a:cubicBezTo>
                      <a:pt x="1893" y="752"/>
                      <a:pt x="1881" y="752"/>
                      <a:pt x="1874" y="744"/>
                    </a:cubicBezTo>
                    <a:cubicBezTo>
                      <a:pt x="1875" y="745"/>
                      <a:pt x="1875" y="745"/>
                      <a:pt x="1875" y="746"/>
                    </a:cubicBezTo>
                    <a:cubicBezTo>
                      <a:pt x="1882" y="761"/>
                      <a:pt x="1881" y="775"/>
                      <a:pt x="1872" y="789"/>
                    </a:cubicBezTo>
                    <a:cubicBezTo>
                      <a:pt x="1870" y="792"/>
                      <a:pt x="1868" y="794"/>
                      <a:pt x="1866" y="796"/>
                    </a:cubicBezTo>
                    <a:cubicBezTo>
                      <a:pt x="1865" y="795"/>
                      <a:pt x="1865" y="794"/>
                      <a:pt x="1864" y="794"/>
                    </a:cubicBezTo>
                    <a:cubicBezTo>
                      <a:pt x="1866" y="792"/>
                      <a:pt x="1868" y="790"/>
                      <a:pt x="1870" y="787"/>
                    </a:cubicBezTo>
                    <a:cubicBezTo>
                      <a:pt x="1878" y="774"/>
                      <a:pt x="1878" y="761"/>
                      <a:pt x="1872" y="747"/>
                    </a:cubicBezTo>
                    <a:cubicBezTo>
                      <a:pt x="1871" y="745"/>
                      <a:pt x="1870" y="744"/>
                      <a:pt x="1869" y="742"/>
                    </a:cubicBezTo>
                    <a:cubicBezTo>
                      <a:pt x="1871" y="748"/>
                      <a:pt x="1870" y="754"/>
                      <a:pt x="1869" y="759"/>
                    </a:cubicBezTo>
                    <a:cubicBezTo>
                      <a:pt x="1867" y="763"/>
                      <a:pt x="1866" y="766"/>
                      <a:pt x="1863" y="769"/>
                    </a:cubicBezTo>
                    <a:cubicBezTo>
                      <a:pt x="1860" y="771"/>
                      <a:pt x="1858" y="773"/>
                      <a:pt x="1855" y="774"/>
                    </a:cubicBezTo>
                    <a:cubicBezTo>
                      <a:pt x="1846" y="777"/>
                      <a:pt x="1836" y="774"/>
                      <a:pt x="1834" y="765"/>
                    </a:cubicBezTo>
                    <a:cubicBezTo>
                      <a:pt x="1833" y="761"/>
                      <a:pt x="1833" y="758"/>
                      <a:pt x="1835" y="754"/>
                    </a:cubicBezTo>
                    <a:cubicBezTo>
                      <a:pt x="1836" y="752"/>
                      <a:pt x="1837" y="751"/>
                      <a:pt x="1839" y="750"/>
                    </a:cubicBezTo>
                    <a:cubicBezTo>
                      <a:pt x="1842" y="749"/>
                      <a:pt x="1845" y="748"/>
                      <a:pt x="1848" y="749"/>
                    </a:cubicBezTo>
                    <a:cubicBezTo>
                      <a:pt x="1850" y="749"/>
                      <a:pt x="1851" y="750"/>
                      <a:pt x="1852" y="751"/>
                    </a:cubicBezTo>
                    <a:cubicBezTo>
                      <a:pt x="1853" y="751"/>
                      <a:pt x="1853" y="752"/>
                      <a:pt x="1854" y="753"/>
                    </a:cubicBezTo>
                    <a:cubicBezTo>
                      <a:pt x="1855" y="755"/>
                      <a:pt x="1856" y="758"/>
                      <a:pt x="1854" y="760"/>
                    </a:cubicBezTo>
                    <a:cubicBezTo>
                      <a:pt x="1853" y="762"/>
                      <a:pt x="1852" y="763"/>
                      <a:pt x="1850" y="763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50" y="763"/>
                      <a:pt x="1850" y="763"/>
                      <a:pt x="1850" y="763"/>
                    </a:cubicBezTo>
                    <a:cubicBezTo>
                      <a:pt x="1852" y="763"/>
                      <a:pt x="1853" y="762"/>
                      <a:pt x="1854" y="760"/>
                    </a:cubicBezTo>
                    <a:cubicBezTo>
                      <a:pt x="1855" y="758"/>
                      <a:pt x="1855" y="756"/>
                      <a:pt x="1854" y="754"/>
                    </a:cubicBezTo>
                    <a:cubicBezTo>
                      <a:pt x="1853" y="753"/>
                      <a:pt x="1852" y="752"/>
                      <a:pt x="1851" y="751"/>
                    </a:cubicBezTo>
                    <a:cubicBezTo>
                      <a:pt x="1850" y="751"/>
                      <a:pt x="1849" y="750"/>
                      <a:pt x="1848" y="750"/>
                    </a:cubicBezTo>
                    <a:cubicBezTo>
                      <a:pt x="1845" y="749"/>
                      <a:pt x="1842" y="750"/>
                      <a:pt x="1840" y="752"/>
                    </a:cubicBezTo>
                    <a:cubicBezTo>
                      <a:pt x="1839" y="753"/>
                      <a:pt x="1838" y="754"/>
                      <a:pt x="1837" y="755"/>
                    </a:cubicBezTo>
                    <a:cubicBezTo>
                      <a:pt x="1835" y="758"/>
                      <a:pt x="1835" y="761"/>
                      <a:pt x="1836" y="764"/>
                    </a:cubicBezTo>
                    <a:cubicBezTo>
                      <a:pt x="1839" y="772"/>
                      <a:pt x="1847" y="774"/>
                      <a:pt x="1853" y="771"/>
                    </a:cubicBezTo>
                    <a:cubicBezTo>
                      <a:pt x="1856" y="770"/>
                      <a:pt x="1858" y="768"/>
                      <a:pt x="1860" y="766"/>
                    </a:cubicBezTo>
                    <a:cubicBezTo>
                      <a:pt x="1863" y="764"/>
                      <a:pt x="1864" y="761"/>
                      <a:pt x="1865" y="758"/>
                    </a:cubicBezTo>
                    <a:cubicBezTo>
                      <a:pt x="1866" y="755"/>
                      <a:pt x="1866" y="751"/>
                      <a:pt x="1866" y="748"/>
                    </a:cubicBezTo>
                    <a:cubicBezTo>
                      <a:pt x="1866" y="743"/>
                      <a:pt x="1864" y="738"/>
                      <a:pt x="1862" y="733"/>
                    </a:cubicBezTo>
                    <a:cubicBezTo>
                      <a:pt x="1857" y="724"/>
                      <a:pt x="1849" y="716"/>
                      <a:pt x="1841" y="712"/>
                    </a:cubicBezTo>
                    <a:cubicBezTo>
                      <a:pt x="1818" y="699"/>
                      <a:pt x="1789" y="706"/>
                      <a:pt x="1764" y="710"/>
                    </a:cubicBezTo>
                    <a:cubicBezTo>
                      <a:pt x="1768" y="710"/>
                      <a:pt x="1773" y="709"/>
                      <a:pt x="1777" y="710"/>
                    </a:cubicBezTo>
                    <a:cubicBezTo>
                      <a:pt x="1791" y="711"/>
                      <a:pt x="1807" y="722"/>
                      <a:pt x="1808" y="737"/>
                    </a:cubicBezTo>
                    <a:cubicBezTo>
                      <a:pt x="1809" y="747"/>
                      <a:pt x="1805" y="756"/>
                      <a:pt x="1812" y="764"/>
                    </a:cubicBezTo>
                    <a:cubicBezTo>
                      <a:pt x="1805" y="767"/>
                      <a:pt x="1793" y="761"/>
                      <a:pt x="1790" y="750"/>
                    </a:cubicBezTo>
                    <a:cubicBezTo>
                      <a:pt x="1786" y="739"/>
                      <a:pt x="1790" y="720"/>
                      <a:pt x="1775" y="715"/>
                    </a:cubicBezTo>
                    <a:cubicBezTo>
                      <a:pt x="1767" y="712"/>
                      <a:pt x="1757" y="714"/>
                      <a:pt x="1754" y="712"/>
                    </a:cubicBezTo>
                    <a:cubicBezTo>
                      <a:pt x="1755" y="712"/>
                      <a:pt x="1755" y="711"/>
                      <a:pt x="1756" y="711"/>
                    </a:cubicBezTo>
                    <a:cubicBezTo>
                      <a:pt x="1755" y="711"/>
                      <a:pt x="1754" y="712"/>
                      <a:pt x="1753" y="712"/>
                    </a:cubicBezTo>
                    <a:cubicBezTo>
                      <a:pt x="1736" y="713"/>
                      <a:pt x="1724" y="713"/>
                      <a:pt x="1708" y="708"/>
                    </a:cubicBezTo>
                    <a:cubicBezTo>
                      <a:pt x="1694" y="703"/>
                      <a:pt x="1684" y="697"/>
                      <a:pt x="1675" y="686"/>
                    </a:cubicBezTo>
                    <a:cubicBezTo>
                      <a:pt x="1669" y="677"/>
                      <a:pt x="1666" y="667"/>
                      <a:pt x="1665" y="658"/>
                    </a:cubicBezTo>
                    <a:cubicBezTo>
                      <a:pt x="1665" y="638"/>
                      <a:pt x="1676" y="616"/>
                      <a:pt x="1690" y="599"/>
                    </a:cubicBezTo>
                    <a:cubicBezTo>
                      <a:pt x="1696" y="592"/>
                      <a:pt x="1702" y="586"/>
                      <a:pt x="1708" y="581"/>
                    </a:cubicBezTo>
                    <a:cubicBezTo>
                      <a:pt x="1720" y="571"/>
                      <a:pt x="1734" y="565"/>
                      <a:pt x="1743" y="552"/>
                    </a:cubicBezTo>
                    <a:cubicBezTo>
                      <a:pt x="1747" y="546"/>
                      <a:pt x="1752" y="538"/>
                      <a:pt x="1751" y="531"/>
                    </a:cubicBezTo>
                    <a:cubicBezTo>
                      <a:pt x="1750" y="527"/>
                      <a:pt x="1746" y="521"/>
                      <a:pt x="1742" y="522"/>
                    </a:cubicBezTo>
                    <a:cubicBezTo>
                      <a:pt x="1740" y="522"/>
                      <a:pt x="1739" y="523"/>
                      <a:pt x="1738" y="525"/>
                    </a:cubicBezTo>
                    <a:cubicBezTo>
                      <a:pt x="1738" y="527"/>
                      <a:pt x="1739" y="528"/>
                      <a:pt x="1740" y="528"/>
                    </a:cubicBezTo>
                    <a:cubicBezTo>
                      <a:pt x="1742" y="529"/>
                      <a:pt x="1743" y="529"/>
                      <a:pt x="1743" y="528"/>
                    </a:cubicBezTo>
                    <a:cubicBezTo>
                      <a:pt x="1744" y="527"/>
                      <a:pt x="1745" y="526"/>
                      <a:pt x="1743" y="525"/>
                    </a:cubicBezTo>
                    <a:cubicBezTo>
                      <a:pt x="1743" y="525"/>
                      <a:pt x="1742" y="524"/>
                      <a:pt x="1741" y="525"/>
                    </a:cubicBezTo>
                    <a:cubicBezTo>
                      <a:pt x="1741" y="524"/>
                      <a:pt x="1743" y="523"/>
                      <a:pt x="1744" y="524"/>
                    </a:cubicBezTo>
                    <a:cubicBezTo>
                      <a:pt x="1745" y="524"/>
                      <a:pt x="1746" y="526"/>
                      <a:pt x="1746" y="527"/>
                    </a:cubicBezTo>
                    <a:cubicBezTo>
                      <a:pt x="1746" y="530"/>
                      <a:pt x="1744" y="532"/>
                      <a:pt x="1741" y="532"/>
                    </a:cubicBezTo>
                    <a:cubicBezTo>
                      <a:pt x="1739" y="532"/>
                      <a:pt x="1737" y="531"/>
                      <a:pt x="1736" y="529"/>
                    </a:cubicBezTo>
                    <a:cubicBezTo>
                      <a:pt x="1734" y="528"/>
                      <a:pt x="1734" y="526"/>
                      <a:pt x="1735" y="524"/>
                    </a:cubicBezTo>
                    <a:cubicBezTo>
                      <a:pt x="1735" y="521"/>
                      <a:pt x="1738" y="519"/>
                      <a:pt x="1740" y="519"/>
                    </a:cubicBezTo>
                    <a:cubicBezTo>
                      <a:pt x="1746" y="518"/>
                      <a:pt x="1749" y="523"/>
                      <a:pt x="1751" y="527"/>
                    </a:cubicBezTo>
                    <a:cubicBezTo>
                      <a:pt x="1752" y="529"/>
                      <a:pt x="1752" y="532"/>
                      <a:pt x="1752" y="534"/>
                    </a:cubicBezTo>
                    <a:cubicBezTo>
                      <a:pt x="1755" y="524"/>
                      <a:pt x="1752" y="515"/>
                      <a:pt x="1745" y="508"/>
                    </a:cubicBezTo>
                    <a:cubicBezTo>
                      <a:pt x="1741" y="504"/>
                      <a:pt x="1736" y="501"/>
                      <a:pt x="1729" y="501"/>
                    </a:cubicBezTo>
                    <a:cubicBezTo>
                      <a:pt x="1729" y="501"/>
                      <a:pt x="1729" y="501"/>
                      <a:pt x="1729" y="501"/>
                    </a:cubicBezTo>
                    <a:cubicBezTo>
                      <a:pt x="1735" y="502"/>
                      <a:pt x="1739" y="508"/>
                      <a:pt x="1734" y="514"/>
                    </a:cubicBezTo>
                    <a:cubicBezTo>
                      <a:pt x="1730" y="519"/>
                      <a:pt x="1718" y="521"/>
                      <a:pt x="1720" y="535"/>
                    </a:cubicBezTo>
                    <a:close/>
                    <a:moveTo>
                      <a:pt x="1873" y="206"/>
                    </a:moveTo>
                    <a:cubicBezTo>
                      <a:pt x="1851" y="224"/>
                      <a:pt x="1851" y="248"/>
                      <a:pt x="1844" y="259"/>
                    </a:cubicBezTo>
                    <a:cubicBezTo>
                      <a:pt x="1837" y="272"/>
                      <a:pt x="1822" y="263"/>
                      <a:pt x="1827" y="248"/>
                    </a:cubicBezTo>
                    <a:cubicBezTo>
                      <a:pt x="1833" y="231"/>
                      <a:pt x="1853" y="215"/>
                      <a:pt x="1873" y="206"/>
                    </a:cubicBezTo>
                    <a:close/>
                    <a:moveTo>
                      <a:pt x="1728" y="217"/>
                    </a:moveTo>
                    <a:cubicBezTo>
                      <a:pt x="1716" y="213"/>
                      <a:pt x="1698" y="193"/>
                      <a:pt x="1696" y="177"/>
                    </a:cubicBezTo>
                    <a:cubicBezTo>
                      <a:pt x="1694" y="161"/>
                      <a:pt x="1707" y="156"/>
                      <a:pt x="1712" y="173"/>
                    </a:cubicBezTo>
                    <a:cubicBezTo>
                      <a:pt x="1716" y="186"/>
                      <a:pt x="1717" y="208"/>
                      <a:pt x="1728" y="217"/>
                    </a:cubicBezTo>
                    <a:close/>
                    <a:moveTo>
                      <a:pt x="1789" y="340"/>
                    </a:moveTo>
                    <a:cubicBezTo>
                      <a:pt x="1792" y="339"/>
                      <a:pt x="1793" y="337"/>
                      <a:pt x="1793" y="335"/>
                    </a:cubicBezTo>
                    <a:cubicBezTo>
                      <a:pt x="1792" y="333"/>
                      <a:pt x="1790" y="332"/>
                      <a:pt x="1788" y="332"/>
                    </a:cubicBezTo>
                    <a:cubicBezTo>
                      <a:pt x="1786" y="333"/>
                      <a:pt x="1785" y="335"/>
                      <a:pt x="1785" y="337"/>
                    </a:cubicBezTo>
                    <a:cubicBezTo>
                      <a:pt x="1785" y="339"/>
                      <a:pt x="1787" y="340"/>
                      <a:pt x="1789" y="340"/>
                    </a:cubicBezTo>
                    <a:close/>
                    <a:moveTo>
                      <a:pt x="1776" y="276"/>
                    </a:moveTo>
                    <a:cubicBezTo>
                      <a:pt x="1786" y="277"/>
                      <a:pt x="1783" y="289"/>
                      <a:pt x="1783" y="294"/>
                    </a:cubicBezTo>
                    <a:cubicBezTo>
                      <a:pt x="1783" y="297"/>
                      <a:pt x="1783" y="299"/>
                      <a:pt x="1785" y="301"/>
                    </a:cubicBezTo>
                    <a:cubicBezTo>
                      <a:pt x="1782" y="301"/>
                      <a:pt x="1774" y="296"/>
                      <a:pt x="1771" y="292"/>
                    </a:cubicBezTo>
                    <a:cubicBezTo>
                      <a:pt x="1767" y="287"/>
                      <a:pt x="1767" y="281"/>
                      <a:pt x="1773" y="276"/>
                    </a:cubicBezTo>
                    <a:cubicBezTo>
                      <a:pt x="1772" y="280"/>
                      <a:pt x="1773" y="285"/>
                      <a:pt x="1776" y="287"/>
                    </a:cubicBezTo>
                    <a:cubicBezTo>
                      <a:pt x="1775" y="286"/>
                      <a:pt x="1775" y="280"/>
                      <a:pt x="1776" y="276"/>
                    </a:cubicBezTo>
                    <a:close/>
                    <a:moveTo>
                      <a:pt x="1769" y="333"/>
                    </a:moveTo>
                    <a:cubicBezTo>
                      <a:pt x="1773" y="332"/>
                      <a:pt x="1776" y="328"/>
                      <a:pt x="1775" y="324"/>
                    </a:cubicBezTo>
                    <a:cubicBezTo>
                      <a:pt x="1775" y="320"/>
                      <a:pt x="1771" y="317"/>
                      <a:pt x="1767" y="318"/>
                    </a:cubicBezTo>
                    <a:cubicBezTo>
                      <a:pt x="1762" y="319"/>
                      <a:pt x="1760" y="323"/>
                      <a:pt x="1760" y="327"/>
                    </a:cubicBezTo>
                    <a:cubicBezTo>
                      <a:pt x="1761" y="331"/>
                      <a:pt x="1765" y="334"/>
                      <a:pt x="1769" y="333"/>
                    </a:cubicBezTo>
                    <a:close/>
                    <a:moveTo>
                      <a:pt x="1780" y="339"/>
                    </a:moveTo>
                    <a:cubicBezTo>
                      <a:pt x="1783" y="339"/>
                      <a:pt x="1784" y="336"/>
                      <a:pt x="1784" y="333"/>
                    </a:cubicBezTo>
                    <a:cubicBezTo>
                      <a:pt x="1783" y="331"/>
                      <a:pt x="1781" y="329"/>
                      <a:pt x="1778" y="329"/>
                    </a:cubicBezTo>
                    <a:cubicBezTo>
                      <a:pt x="1775" y="330"/>
                      <a:pt x="1774" y="332"/>
                      <a:pt x="1774" y="335"/>
                    </a:cubicBezTo>
                    <a:cubicBezTo>
                      <a:pt x="1775" y="338"/>
                      <a:pt x="1777" y="340"/>
                      <a:pt x="1780" y="339"/>
                    </a:cubicBezTo>
                    <a:close/>
                    <a:moveTo>
                      <a:pt x="1744" y="228"/>
                    </a:moveTo>
                    <a:cubicBezTo>
                      <a:pt x="1747" y="231"/>
                      <a:pt x="1750" y="231"/>
                      <a:pt x="1753" y="231"/>
                    </a:cubicBezTo>
                    <a:cubicBezTo>
                      <a:pt x="1756" y="230"/>
                      <a:pt x="1760" y="227"/>
                      <a:pt x="1761" y="222"/>
                    </a:cubicBezTo>
                    <a:cubicBezTo>
                      <a:pt x="1762" y="217"/>
                      <a:pt x="1758" y="213"/>
                      <a:pt x="1754" y="211"/>
                    </a:cubicBezTo>
                    <a:cubicBezTo>
                      <a:pt x="1747" y="208"/>
                      <a:pt x="1744" y="214"/>
                      <a:pt x="1740" y="216"/>
                    </a:cubicBezTo>
                    <a:cubicBezTo>
                      <a:pt x="1735" y="218"/>
                      <a:pt x="1729" y="215"/>
                      <a:pt x="1725" y="209"/>
                    </a:cubicBezTo>
                    <a:cubicBezTo>
                      <a:pt x="1720" y="202"/>
                      <a:pt x="1720" y="193"/>
                      <a:pt x="1725" y="187"/>
                    </a:cubicBezTo>
                    <a:cubicBezTo>
                      <a:pt x="1728" y="183"/>
                      <a:pt x="1734" y="181"/>
                      <a:pt x="1738" y="185"/>
                    </a:cubicBezTo>
                    <a:cubicBezTo>
                      <a:pt x="1733" y="186"/>
                      <a:pt x="1730" y="193"/>
                      <a:pt x="1736" y="197"/>
                    </a:cubicBezTo>
                    <a:cubicBezTo>
                      <a:pt x="1739" y="199"/>
                      <a:pt x="1746" y="200"/>
                      <a:pt x="1754" y="201"/>
                    </a:cubicBezTo>
                    <a:cubicBezTo>
                      <a:pt x="1762" y="202"/>
                      <a:pt x="1769" y="205"/>
                      <a:pt x="1774" y="210"/>
                    </a:cubicBezTo>
                    <a:cubicBezTo>
                      <a:pt x="1783" y="219"/>
                      <a:pt x="1781" y="236"/>
                      <a:pt x="1770" y="243"/>
                    </a:cubicBezTo>
                    <a:cubicBezTo>
                      <a:pt x="1763" y="247"/>
                      <a:pt x="1757" y="247"/>
                      <a:pt x="1750" y="246"/>
                    </a:cubicBezTo>
                    <a:cubicBezTo>
                      <a:pt x="1743" y="244"/>
                      <a:pt x="1726" y="236"/>
                      <a:pt x="1717" y="240"/>
                    </a:cubicBezTo>
                    <a:cubicBezTo>
                      <a:pt x="1711" y="243"/>
                      <a:pt x="1710" y="248"/>
                      <a:pt x="1713" y="252"/>
                    </a:cubicBezTo>
                    <a:cubicBezTo>
                      <a:pt x="1708" y="253"/>
                      <a:pt x="1702" y="247"/>
                      <a:pt x="1702" y="241"/>
                    </a:cubicBezTo>
                    <a:cubicBezTo>
                      <a:pt x="1702" y="230"/>
                      <a:pt x="1714" y="219"/>
                      <a:pt x="1728" y="220"/>
                    </a:cubicBezTo>
                    <a:cubicBezTo>
                      <a:pt x="1734" y="221"/>
                      <a:pt x="1738" y="224"/>
                      <a:pt x="1744" y="228"/>
                    </a:cubicBezTo>
                    <a:close/>
                    <a:moveTo>
                      <a:pt x="1715" y="101"/>
                    </a:moveTo>
                    <a:cubicBezTo>
                      <a:pt x="1717" y="100"/>
                      <a:pt x="1720" y="101"/>
                      <a:pt x="1721" y="103"/>
                    </a:cubicBezTo>
                    <a:cubicBezTo>
                      <a:pt x="1721" y="106"/>
                      <a:pt x="1720" y="108"/>
                      <a:pt x="1718" y="109"/>
                    </a:cubicBezTo>
                    <a:cubicBezTo>
                      <a:pt x="1716" y="110"/>
                      <a:pt x="1713" y="108"/>
                      <a:pt x="1713" y="106"/>
                    </a:cubicBezTo>
                    <a:cubicBezTo>
                      <a:pt x="1712" y="104"/>
                      <a:pt x="1713" y="102"/>
                      <a:pt x="1715" y="101"/>
                    </a:cubicBezTo>
                    <a:close/>
                    <a:moveTo>
                      <a:pt x="1722" y="96"/>
                    </a:moveTo>
                    <a:cubicBezTo>
                      <a:pt x="1724" y="96"/>
                      <a:pt x="1726" y="97"/>
                      <a:pt x="1726" y="98"/>
                    </a:cubicBezTo>
                    <a:cubicBezTo>
                      <a:pt x="1727" y="100"/>
                      <a:pt x="1726" y="102"/>
                      <a:pt x="1724" y="103"/>
                    </a:cubicBezTo>
                    <a:cubicBezTo>
                      <a:pt x="1722" y="103"/>
                      <a:pt x="1721" y="102"/>
                      <a:pt x="1720" y="100"/>
                    </a:cubicBezTo>
                    <a:cubicBezTo>
                      <a:pt x="1719" y="99"/>
                      <a:pt x="1720" y="97"/>
                      <a:pt x="1722" y="96"/>
                    </a:cubicBezTo>
                    <a:close/>
                    <a:moveTo>
                      <a:pt x="1710" y="110"/>
                    </a:moveTo>
                    <a:cubicBezTo>
                      <a:pt x="1713" y="109"/>
                      <a:pt x="1717" y="111"/>
                      <a:pt x="1718" y="114"/>
                    </a:cubicBezTo>
                    <a:cubicBezTo>
                      <a:pt x="1719" y="117"/>
                      <a:pt x="1718" y="121"/>
                      <a:pt x="1714" y="122"/>
                    </a:cubicBezTo>
                    <a:cubicBezTo>
                      <a:pt x="1711" y="123"/>
                      <a:pt x="1707" y="121"/>
                      <a:pt x="1706" y="118"/>
                    </a:cubicBezTo>
                    <a:cubicBezTo>
                      <a:pt x="1705" y="115"/>
                      <a:pt x="1707" y="111"/>
                      <a:pt x="1710" y="110"/>
                    </a:cubicBezTo>
                    <a:close/>
                    <a:moveTo>
                      <a:pt x="1746" y="227"/>
                    </a:moveTo>
                    <a:cubicBezTo>
                      <a:pt x="1750" y="230"/>
                      <a:pt x="1755" y="229"/>
                      <a:pt x="1758" y="225"/>
                    </a:cubicBezTo>
                    <a:cubicBezTo>
                      <a:pt x="1762" y="218"/>
                      <a:pt x="1754" y="211"/>
                      <a:pt x="1748" y="213"/>
                    </a:cubicBezTo>
                    <a:cubicBezTo>
                      <a:pt x="1743" y="215"/>
                      <a:pt x="1741" y="219"/>
                      <a:pt x="1734" y="218"/>
                    </a:cubicBezTo>
                    <a:cubicBezTo>
                      <a:pt x="1741" y="221"/>
                      <a:pt x="1741" y="224"/>
                      <a:pt x="1746" y="227"/>
                    </a:cubicBezTo>
                    <a:close/>
                    <a:moveTo>
                      <a:pt x="1780" y="235"/>
                    </a:moveTo>
                    <a:cubicBezTo>
                      <a:pt x="1785" y="228"/>
                      <a:pt x="1783" y="218"/>
                      <a:pt x="1780" y="214"/>
                    </a:cubicBezTo>
                    <a:cubicBezTo>
                      <a:pt x="1785" y="208"/>
                      <a:pt x="1801" y="215"/>
                      <a:pt x="1798" y="227"/>
                    </a:cubicBezTo>
                    <a:cubicBezTo>
                      <a:pt x="1797" y="234"/>
                      <a:pt x="1787" y="239"/>
                      <a:pt x="1780" y="235"/>
                    </a:cubicBezTo>
                    <a:close/>
                    <a:moveTo>
                      <a:pt x="1678" y="167"/>
                    </a:moveTo>
                    <a:cubicBezTo>
                      <a:pt x="1688" y="177"/>
                      <a:pt x="1674" y="190"/>
                      <a:pt x="1670" y="195"/>
                    </a:cubicBezTo>
                    <a:cubicBezTo>
                      <a:pt x="1667" y="200"/>
                      <a:pt x="1665" y="203"/>
                      <a:pt x="1666" y="207"/>
                    </a:cubicBezTo>
                    <a:cubicBezTo>
                      <a:pt x="1662" y="203"/>
                      <a:pt x="1657" y="190"/>
                      <a:pt x="1656" y="183"/>
                    </a:cubicBezTo>
                    <a:cubicBezTo>
                      <a:pt x="1656" y="174"/>
                      <a:pt x="1662" y="165"/>
                      <a:pt x="1673" y="165"/>
                    </a:cubicBezTo>
                    <a:cubicBezTo>
                      <a:pt x="1669" y="168"/>
                      <a:pt x="1666" y="176"/>
                      <a:pt x="1667" y="181"/>
                    </a:cubicBezTo>
                    <a:cubicBezTo>
                      <a:pt x="1667" y="178"/>
                      <a:pt x="1672" y="171"/>
                      <a:pt x="1678" y="167"/>
                    </a:cubicBezTo>
                    <a:close/>
                    <a:moveTo>
                      <a:pt x="1808" y="207"/>
                    </a:moveTo>
                    <a:cubicBezTo>
                      <a:pt x="1783" y="186"/>
                      <a:pt x="1785" y="158"/>
                      <a:pt x="1778" y="145"/>
                    </a:cubicBezTo>
                    <a:cubicBezTo>
                      <a:pt x="1769" y="130"/>
                      <a:pt x="1752" y="139"/>
                      <a:pt x="1757" y="157"/>
                    </a:cubicBezTo>
                    <a:cubicBezTo>
                      <a:pt x="1763" y="177"/>
                      <a:pt x="1785" y="197"/>
                      <a:pt x="1808" y="207"/>
                    </a:cubicBezTo>
                    <a:close/>
                    <a:moveTo>
                      <a:pt x="1811" y="333"/>
                    </a:moveTo>
                    <a:cubicBezTo>
                      <a:pt x="1807" y="332"/>
                      <a:pt x="1804" y="330"/>
                      <a:pt x="1802" y="328"/>
                    </a:cubicBezTo>
                    <a:cubicBezTo>
                      <a:pt x="1792" y="321"/>
                      <a:pt x="1786" y="310"/>
                      <a:pt x="1786" y="297"/>
                    </a:cubicBezTo>
                    <a:cubicBezTo>
                      <a:pt x="1786" y="283"/>
                      <a:pt x="1795" y="268"/>
                      <a:pt x="1810" y="265"/>
                    </a:cubicBezTo>
                    <a:cubicBezTo>
                      <a:pt x="1816" y="264"/>
                      <a:pt x="1822" y="265"/>
                      <a:pt x="1827" y="268"/>
                    </a:cubicBezTo>
                    <a:cubicBezTo>
                      <a:pt x="1831" y="271"/>
                      <a:pt x="1833" y="274"/>
                      <a:pt x="1834" y="278"/>
                    </a:cubicBezTo>
                    <a:cubicBezTo>
                      <a:pt x="1836" y="283"/>
                      <a:pt x="1834" y="288"/>
                      <a:pt x="1831" y="292"/>
                    </a:cubicBezTo>
                    <a:cubicBezTo>
                      <a:pt x="1828" y="294"/>
                      <a:pt x="1824" y="296"/>
                      <a:pt x="1820" y="295"/>
                    </a:cubicBezTo>
                    <a:cubicBezTo>
                      <a:pt x="1813" y="294"/>
                      <a:pt x="1808" y="288"/>
                      <a:pt x="1809" y="281"/>
                    </a:cubicBezTo>
                    <a:cubicBezTo>
                      <a:pt x="1810" y="274"/>
                      <a:pt x="1816" y="269"/>
                      <a:pt x="1823" y="270"/>
                    </a:cubicBezTo>
                    <a:cubicBezTo>
                      <a:pt x="1829" y="270"/>
                      <a:pt x="1833" y="275"/>
                      <a:pt x="1834" y="280"/>
                    </a:cubicBezTo>
                    <a:cubicBezTo>
                      <a:pt x="1834" y="279"/>
                      <a:pt x="1834" y="279"/>
                      <a:pt x="1834" y="278"/>
                    </a:cubicBezTo>
                    <a:cubicBezTo>
                      <a:pt x="1833" y="274"/>
                      <a:pt x="1830" y="271"/>
                      <a:pt x="1827" y="269"/>
                    </a:cubicBezTo>
                    <a:cubicBezTo>
                      <a:pt x="1822" y="266"/>
                      <a:pt x="1816" y="265"/>
                      <a:pt x="1810" y="266"/>
                    </a:cubicBezTo>
                    <a:cubicBezTo>
                      <a:pt x="1796" y="269"/>
                      <a:pt x="1787" y="283"/>
                      <a:pt x="1788" y="297"/>
                    </a:cubicBezTo>
                    <a:cubicBezTo>
                      <a:pt x="1788" y="310"/>
                      <a:pt x="1795" y="320"/>
                      <a:pt x="1805" y="327"/>
                    </a:cubicBezTo>
                    <a:cubicBezTo>
                      <a:pt x="1807" y="329"/>
                      <a:pt x="1810" y="330"/>
                      <a:pt x="1813" y="331"/>
                    </a:cubicBezTo>
                    <a:lnTo>
                      <a:pt x="1811" y="333"/>
                    </a:lnTo>
                    <a:close/>
                    <a:moveTo>
                      <a:pt x="1861" y="320"/>
                    </a:moveTo>
                    <a:cubicBezTo>
                      <a:pt x="1875" y="326"/>
                      <a:pt x="1884" y="338"/>
                      <a:pt x="1882" y="356"/>
                    </a:cubicBezTo>
                    <a:cubicBezTo>
                      <a:pt x="1881" y="362"/>
                      <a:pt x="1879" y="367"/>
                      <a:pt x="1875" y="372"/>
                    </a:cubicBezTo>
                    <a:cubicBezTo>
                      <a:pt x="1871" y="376"/>
                      <a:pt x="1867" y="378"/>
                      <a:pt x="1862" y="379"/>
                    </a:cubicBezTo>
                    <a:cubicBezTo>
                      <a:pt x="1855" y="379"/>
                      <a:pt x="1850" y="377"/>
                      <a:pt x="1845" y="372"/>
                    </a:cubicBezTo>
                    <a:cubicBezTo>
                      <a:pt x="1843" y="369"/>
                      <a:pt x="1842" y="366"/>
                      <a:pt x="1842" y="362"/>
                    </a:cubicBezTo>
                    <a:cubicBezTo>
                      <a:pt x="1844" y="356"/>
                      <a:pt x="1848" y="352"/>
                      <a:pt x="1853" y="351"/>
                    </a:cubicBezTo>
                    <a:cubicBezTo>
                      <a:pt x="1856" y="350"/>
                      <a:pt x="1859" y="350"/>
                      <a:pt x="1861" y="351"/>
                    </a:cubicBezTo>
                    <a:cubicBezTo>
                      <a:pt x="1866" y="354"/>
                      <a:pt x="1869" y="361"/>
                      <a:pt x="1866" y="366"/>
                    </a:cubicBezTo>
                    <a:cubicBezTo>
                      <a:pt x="1863" y="371"/>
                      <a:pt x="1857" y="373"/>
                      <a:pt x="1851" y="371"/>
                    </a:cubicBezTo>
                    <a:cubicBezTo>
                      <a:pt x="1846" y="368"/>
                      <a:pt x="1844" y="361"/>
                      <a:pt x="1847" y="356"/>
                    </a:cubicBezTo>
                    <a:cubicBezTo>
                      <a:pt x="1848" y="354"/>
                      <a:pt x="1849" y="353"/>
                      <a:pt x="1850" y="352"/>
                    </a:cubicBezTo>
                    <a:cubicBezTo>
                      <a:pt x="1850" y="352"/>
                      <a:pt x="1850" y="352"/>
                      <a:pt x="1850" y="352"/>
                    </a:cubicBezTo>
                    <a:cubicBezTo>
                      <a:pt x="1846" y="354"/>
                      <a:pt x="1844" y="358"/>
                      <a:pt x="1843" y="362"/>
                    </a:cubicBezTo>
                    <a:cubicBezTo>
                      <a:pt x="1843" y="366"/>
                      <a:pt x="1844" y="369"/>
                      <a:pt x="1846" y="372"/>
                    </a:cubicBezTo>
                    <a:cubicBezTo>
                      <a:pt x="1850" y="376"/>
                      <a:pt x="1856" y="378"/>
                      <a:pt x="1862" y="378"/>
                    </a:cubicBezTo>
                    <a:cubicBezTo>
                      <a:pt x="1867" y="377"/>
                      <a:pt x="1870" y="375"/>
                      <a:pt x="1874" y="371"/>
                    </a:cubicBezTo>
                    <a:cubicBezTo>
                      <a:pt x="1878" y="366"/>
                      <a:pt x="1879" y="362"/>
                      <a:pt x="1880" y="356"/>
                    </a:cubicBezTo>
                    <a:cubicBezTo>
                      <a:pt x="1882" y="338"/>
                      <a:pt x="1872" y="327"/>
                      <a:pt x="1859" y="323"/>
                    </a:cubicBezTo>
                    <a:lnTo>
                      <a:pt x="1861" y="320"/>
                    </a:lnTo>
                    <a:close/>
                    <a:moveTo>
                      <a:pt x="2056" y="504"/>
                    </a:moveTo>
                    <a:cubicBezTo>
                      <a:pt x="2055" y="508"/>
                      <a:pt x="2052" y="511"/>
                      <a:pt x="2049" y="510"/>
                    </a:cubicBezTo>
                    <a:cubicBezTo>
                      <a:pt x="2045" y="510"/>
                      <a:pt x="2043" y="507"/>
                      <a:pt x="2043" y="503"/>
                    </a:cubicBezTo>
                    <a:cubicBezTo>
                      <a:pt x="2043" y="500"/>
                      <a:pt x="2046" y="497"/>
                      <a:pt x="2050" y="498"/>
                    </a:cubicBezTo>
                    <a:cubicBezTo>
                      <a:pt x="2053" y="498"/>
                      <a:pt x="2056" y="501"/>
                      <a:pt x="2056" y="504"/>
                    </a:cubicBezTo>
                    <a:close/>
                    <a:moveTo>
                      <a:pt x="2058" y="517"/>
                    </a:moveTo>
                    <a:cubicBezTo>
                      <a:pt x="2057" y="519"/>
                      <a:pt x="2055" y="521"/>
                      <a:pt x="2052" y="521"/>
                    </a:cubicBezTo>
                    <a:cubicBezTo>
                      <a:pt x="2050" y="521"/>
                      <a:pt x="2048" y="519"/>
                      <a:pt x="2048" y="516"/>
                    </a:cubicBezTo>
                    <a:cubicBezTo>
                      <a:pt x="2048" y="513"/>
                      <a:pt x="2050" y="511"/>
                      <a:pt x="2053" y="511"/>
                    </a:cubicBezTo>
                    <a:cubicBezTo>
                      <a:pt x="2056" y="512"/>
                      <a:pt x="2058" y="514"/>
                      <a:pt x="2058" y="517"/>
                    </a:cubicBezTo>
                    <a:close/>
                    <a:moveTo>
                      <a:pt x="2046" y="492"/>
                    </a:moveTo>
                    <a:cubicBezTo>
                      <a:pt x="2046" y="497"/>
                      <a:pt x="2041" y="501"/>
                      <a:pt x="2035" y="501"/>
                    </a:cubicBezTo>
                    <a:cubicBezTo>
                      <a:pt x="2030" y="500"/>
                      <a:pt x="2026" y="496"/>
                      <a:pt x="2027" y="490"/>
                    </a:cubicBezTo>
                    <a:cubicBezTo>
                      <a:pt x="2027" y="485"/>
                      <a:pt x="2032" y="481"/>
                      <a:pt x="2037" y="481"/>
                    </a:cubicBezTo>
                    <a:cubicBezTo>
                      <a:pt x="2043" y="482"/>
                      <a:pt x="2047" y="486"/>
                      <a:pt x="2046" y="492"/>
                    </a:cubicBezTo>
                    <a:close/>
                    <a:moveTo>
                      <a:pt x="1832" y="613"/>
                    </a:moveTo>
                    <a:cubicBezTo>
                      <a:pt x="1844" y="623"/>
                      <a:pt x="1868" y="625"/>
                      <a:pt x="1882" y="618"/>
                    </a:cubicBezTo>
                    <a:cubicBezTo>
                      <a:pt x="1897" y="610"/>
                      <a:pt x="1894" y="595"/>
                      <a:pt x="1876" y="600"/>
                    </a:cubicBezTo>
                    <a:cubicBezTo>
                      <a:pt x="1863" y="604"/>
                      <a:pt x="1845" y="617"/>
                      <a:pt x="1832" y="613"/>
                    </a:cubicBezTo>
                    <a:close/>
                    <a:moveTo>
                      <a:pt x="1831" y="403"/>
                    </a:moveTo>
                    <a:cubicBezTo>
                      <a:pt x="1806" y="397"/>
                      <a:pt x="1771" y="407"/>
                      <a:pt x="1764" y="425"/>
                    </a:cubicBezTo>
                    <a:cubicBezTo>
                      <a:pt x="1756" y="445"/>
                      <a:pt x="1776" y="452"/>
                      <a:pt x="1782" y="435"/>
                    </a:cubicBezTo>
                    <a:cubicBezTo>
                      <a:pt x="1786" y="426"/>
                      <a:pt x="1803" y="404"/>
                      <a:pt x="1831" y="403"/>
                    </a:cubicBezTo>
                    <a:close/>
                    <a:moveTo>
                      <a:pt x="1820" y="396"/>
                    </a:moveTo>
                    <a:cubicBezTo>
                      <a:pt x="1810" y="396"/>
                      <a:pt x="1802" y="391"/>
                      <a:pt x="1796" y="384"/>
                    </a:cubicBezTo>
                    <a:cubicBezTo>
                      <a:pt x="1782" y="370"/>
                      <a:pt x="1777" y="343"/>
                      <a:pt x="1760" y="338"/>
                    </a:cubicBezTo>
                    <a:cubicBezTo>
                      <a:pt x="1752" y="336"/>
                      <a:pt x="1743" y="338"/>
                      <a:pt x="1738" y="344"/>
                    </a:cubicBezTo>
                    <a:cubicBezTo>
                      <a:pt x="1735" y="348"/>
                      <a:pt x="1734" y="353"/>
                      <a:pt x="1737" y="357"/>
                    </a:cubicBezTo>
                    <a:cubicBezTo>
                      <a:pt x="1737" y="353"/>
                      <a:pt x="1741" y="347"/>
                      <a:pt x="1746" y="347"/>
                    </a:cubicBezTo>
                    <a:cubicBezTo>
                      <a:pt x="1752" y="346"/>
                      <a:pt x="1757" y="351"/>
                      <a:pt x="1759" y="356"/>
                    </a:cubicBezTo>
                    <a:cubicBezTo>
                      <a:pt x="1766" y="374"/>
                      <a:pt x="1771" y="392"/>
                      <a:pt x="1792" y="398"/>
                    </a:cubicBezTo>
                    <a:cubicBezTo>
                      <a:pt x="1800" y="401"/>
                      <a:pt x="1808" y="400"/>
                      <a:pt x="1820" y="396"/>
                    </a:cubicBezTo>
                    <a:close/>
                    <a:moveTo>
                      <a:pt x="2055" y="361"/>
                    </a:moveTo>
                    <a:cubicBezTo>
                      <a:pt x="2041" y="365"/>
                      <a:pt x="2037" y="345"/>
                      <a:pt x="2034" y="339"/>
                    </a:cubicBezTo>
                    <a:cubicBezTo>
                      <a:pt x="2032" y="334"/>
                      <a:pt x="2030" y="331"/>
                      <a:pt x="2026" y="330"/>
                    </a:cubicBezTo>
                    <a:cubicBezTo>
                      <a:pt x="2031" y="328"/>
                      <a:pt x="2046" y="331"/>
                      <a:pt x="2052" y="334"/>
                    </a:cubicBezTo>
                    <a:cubicBezTo>
                      <a:pt x="2061" y="339"/>
                      <a:pt x="2065" y="348"/>
                      <a:pt x="2059" y="358"/>
                    </a:cubicBezTo>
                    <a:cubicBezTo>
                      <a:pt x="2058" y="353"/>
                      <a:pt x="2054" y="346"/>
                      <a:pt x="2048" y="344"/>
                    </a:cubicBezTo>
                    <a:cubicBezTo>
                      <a:pt x="2050" y="346"/>
                      <a:pt x="2055" y="354"/>
                      <a:pt x="2055" y="361"/>
                    </a:cubicBezTo>
                    <a:close/>
                    <a:moveTo>
                      <a:pt x="1997" y="648"/>
                    </a:moveTo>
                    <a:cubicBezTo>
                      <a:pt x="1996" y="651"/>
                      <a:pt x="1996" y="656"/>
                      <a:pt x="2000" y="657"/>
                    </a:cubicBezTo>
                    <a:cubicBezTo>
                      <a:pt x="2001" y="657"/>
                      <a:pt x="2003" y="656"/>
                      <a:pt x="2003" y="655"/>
                    </a:cubicBezTo>
                    <a:cubicBezTo>
                      <a:pt x="2004" y="653"/>
                      <a:pt x="2002" y="653"/>
                      <a:pt x="2002" y="653"/>
                    </a:cubicBezTo>
                    <a:cubicBezTo>
                      <a:pt x="2002" y="652"/>
                      <a:pt x="2003" y="652"/>
                      <a:pt x="2004" y="652"/>
                    </a:cubicBezTo>
                    <a:cubicBezTo>
                      <a:pt x="2007" y="652"/>
                      <a:pt x="2009" y="655"/>
                      <a:pt x="2009" y="658"/>
                    </a:cubicBezTo>
                    <a:cubicBezTo>
                      <a:pt x="2009" y="661"/>
                      <a:pt x="2006" y="665"/>
                      <a:pt x="2003" y="665"/>
                    </a:cubicBezTo>
                    <a:cubicBezTo>
                      <a:pt x="1999" y="665"/>
                      <a:pt x="1995" y="664"/>
                      <a:pt x="1993" y="664"/>
                    </a:cubicBezTo>
                    <a:cubicBezTo>
                      <a:pt x="1989" y="665"/>
                      <a:pt x="1988" y="668"/>
                      <a:pt x="1988" y="671"/>
                    </a:cubicBezTo>
                    <a:cubicBezTo>
                      <a:pt x="1986" y="666"/>
                      <a:pt x="1986" y="666"/>
                      <a:pt x="1982" y="665"/>
                    </a:cubicBezTo>
                    <a:cubicBezTo>
                      <a:pt x="1978" y="665"/>
                      <a:pt x="1966" y="666"/>
                      <a:pt x="1964" y="653"/>
                    </a:cubicBezTo>
                    <a:cubicBezTo>
                      <a:pt x="1963" y="661"/>
                      <a:pt x="1967" y="668"/>
                      <a:pt x="1972" y="673"/>
                    </a:cubicBezTo>
                    <a:cubicBezTo>
                      <a:pt x="1978" y="678"/>
                      <a:pt x="1987" y="680"/>
                      <a:pt x="1994" y="679"/>
                    </a:cubicBezTo>
                    <a:cubicBezTo>
                      <a:pt x="2003" y="677"/>
                      <a:pt x="2012" y="666"/>
                      <a:pt x="2012" y="656"/>
                    </a:cubicBezTo>
                    <a:cubicBezTo>
                      <a:pt x="2012" y="651"/>
                      <a:pt x="2009" y="645"/>
                      <a:pt x="2003" y="645"/>
                    </a:cubicBezTo>
                    <a:cubicBezTo>
                      <a:pt x="2001" y="644"/>
                      <a:pt x="1999" y="645"/>
                      <a:pt x="1997" y="648"/>
                    </a:cubicBezTo>
                    <a:close/>
                    <a:moveTo>
                      <a:pt x="1961" y="677"/>
                    </a:moveTo>
                    <a:cubicBezTo>
                      <a:pt x="1961" y="698"/>
                      <a:pt x="1948" y="712"/>
                      <a:pt x="1944" y="721"/>
                    </a:cubicBezTo>
                    <a:cubicBezTo>
                      <a:pt x="1939" y="732"/>
                      <a:pt x="1947" y="737"/>
                      <a:pt x="1955" y="728"/>
                    </a:cubicBezTo>
                    <a:cubicBezTo>
                      <a:pt x="1964" y="717"/>
                      <a:pt x="1965" y="688"/>
                      <a:pt x="1961" y="677"/>
                    </a:cubicBezTo>
                    <a:close/>
                    <a:moveTo>
                      <a:pt x="2090" y="388"/>
                    </a:moveTo>
                    <a:cubicBezTo>
                      <a:pt x="2090" y="385"/>
                      <a:pt x="2087" y="384"/>
                      <a:pt x="2085" y="385"/>
                    </a:cubicBezTo>
                    <a:cubicBezTo>
                      <a:pt x="2083" y="386"/>
                      <a:pt x="2082" y="388"/>
                      <a:pt x="2083" y="390"/>
                    </a:cubicBezTo>
                    <a:cubicBezTo>
                      <a:pt x="2083" y="392"/>
                      <a:pt x="2086" y="393"/>
                      <a:pt x="2088" y="392"/>
                    </a:cubicBezTo>
                    <a:cubicBezTo>
                      <a:pt x="2090" y="392"/>
                      <a:pt x="2091" y="390"/>
                      <a:pt x="2090" y="388"/>
                    </a:cubicBezTo>
                    <a:close/>
                    <a:moveTo>
                      <a:pt x="2106" y="365"/>
                    </a:moveTo>
                    <a:cubicBezTo>
                      <a:pt x="2105" y="361"/>
                      <a:pt x="2101" y="359"/>
                      <a:pt x="2097" y="360"/>
                    </a:cubicBezTo>
                    <a:cubicBezTo>
                      <a:pt x="2093" y="361"/>
                      <a:pt x="2091" y="365"/>
                      <a:pt x="2092" y="369"/>
                    </a:cubicBezTo>
                    <a:cubicBezTo>
                      <a:pt x="2093" y="373"/>
                      <a:pt x="2098" y="375"/>
                      <a:pt x="2102" y="374"/>
                    </a:cubicBezTo>
                    <a:cubicBezTo>
                      <a:pt x="2105" y="373"/>
                      <a:pt x="2108" y="369"/>
                      <a:pt x="2106" y="365"/>
                    </a:cubicBezTo>
                    <a:close/>
                    <a:moveTo>
                      <a:pt x="2099" y="379"/>
                    </a:moveTo>
                    <a:cubicBezTo>
                      <a:pt x="2098" y="376"/>
                      <a:pt x="2095" y="374"/>
                      <a:pt x="2093" y="375"/>
                    </a:cubicBezTo>
                    <a:cubicBezTo>
                      <a:pt x="2090" y="376"/>
                      <a:pt x="2088" y="379"/>
                      <a:pt x="2089" y="382"/>
                    </a:cubicBezTo>
                    <a:cubicBezTo>
                      <a:pt x="2090" y="385"/>
                      <a:pt x="2093" y="386"/>
                      <a:pt x="2096" y="386"/>
                    </a:cubicBezTo>
                    <a:cubicBezTo>
                      <a:pt x="2099" y="385"/>
                      <a:pt x="2100" y="382"/>
                      <a:pt x="2099" y="379"/>
                    </a:cubicBezTo>
                    <a:close/>
                    <a:moveTo>
                      <a:pt x="2091" y="345"/>
                    </a:moveTo>
                    <a:cubicBezTo>
                      <a:pt x="2107" y="356"/>
                      <a:pt x="2119" y="333"/>
                      <a:pt x="2125" y="327"/>
                    </a:cubicBezTo>
                    <a:cubicBezTo>
                      <a:pt x="2129" y="321"/>
                      <a:pt x="2133" y="319"/>
                      <a:pt x="2139" y="319"/>
                    </a:cubicBezTo>
                    <a:cubicBezTo>
                      <a:pt x="2133" y="314"/>
                      <a:pt x="2114" y="311"/>
                      <a:pt x="2105" y="313"/>
                    </a:cubicBezTo>
                    <a:cubicBezTo>
                      <a:pt x="2093" y="315"/>
                      <a:pt x="2083" y="325"/>
                      <a:pt x="2087" y="340"/>
                    </a:cubicBezTo>
                    <a:cubicBezTo>
                      <a:pt x="2090" y="334"/>
                      <a:pt x="2098" y="327"/>
                      <a:pt x="2106" y="327"/>
                    </a:cubicBezTo>
                    <a:cubicBezTo>
                      <a:pt x="2102" y="329"/>
                      <a:pt x="2094" y="336"/>
                      <a:pt x="2091" y="345"/>
                    </a:cubicBezTo>
                    <a:close/>
                    <a:moveTo>
                      <a:pt x="2075" y="332"/>
                    </a:moveTo>
                    <a:cubicBezTo>
                      <a:pt x="2082" y="295"/>
                      <a:pt x="2052" y="253"/>
                      <a:pt x="2021" y="254"/>
                    </a:cubicBezTo>
                    <a:cubicBezTo>
                      <a:pt x="1996" y="255"/>
                      <a:pt x="1998" y="277"/>
                      <a:pt x="2020" y="281"/>
                    </a:cubicBezTo>
                    <a:cubicBezTo>
                      <a:pt x="2036" y="284"/>
                      <a:pt x="2074" y="293"/>
                      <a:pt x="2075" y="332"/>
                    </a:cubicBezTo>
                    <a:close/>
                    <a:moveTo>
                      <a:pt x="1795" y="479"/>
                    </a:moveTo>
                    <a:cubicBezTo>
                      <a:pt x="1793" y="478"/>
                      <a:pt x="1790" y="480"/>
                      <a:pt x="1790" y="483"/>
                    </a:cubicBezTo>
                    <a:cubicBezTo>
                      <a:pt x="1790" y="485"/>
                      <a:pt x="1792" y="487"/>
                      <a:pt x="1794" y="488"/>
                    </a:cubicBezTo>
                    <a:cubicBezTo>
                      <a:pt x="1797" y="488"/>
                      <a:pt x="1799" y="486"/>
                      <a:pt x="1799" y="484"/>
                    </a:cubicBezTo>
                    <a:cubicBezTo>
                      <a:pt x="1799" y="481"/>
                      <a:pt x="1798" y="479"/>
                      <a:pt x="1795" y="479"/>
                    </a:cubicBezTo>
                    <a:close/>
                    <a:moveTo>
                      <a:pt x="1792" y="465"/>
                    </a:moveTo>
                    <a:cubicBezTo>
                      <a:pt x="1789" y="465"/>
                      <a:pt x="1786" y="467"/>
                      <a:pt x="1786" y="470"/>
                    </a:cubicBezTo>
                    <a:cubicBezTo>
                      <a:pt x="1785" y="473"/>
                      <a:pt x="1788" y="476"/>
                      <a:pt x="1791" y="476"/>
                    </a:cubicBezTo>
                    <a:cubicBezTo>
                      <a:pt x="1794" y="477"/>
                      <a:pt x="1797" y="475"/>
                      <a:pt x="1797" y="471"/>
                    </a:cubicBezTo>
                    <a:cubicBezTo>
                      <a:pt x="1798" y="468"/>
                      <a:pt x="1795" y="465"/>
                      <a:pt x="1792" y="465"/>
                    </a:cubicBezTo>
                    <a:close/>
                    <a:moveTo>
                      <a:pt x="1792" y="447"/>
                    </a:moveTo>
                    <a:cubicBezTo>
                      <a:pt x="1788" y="447"/>
                      <a:pt x="1784" y="450"/>
                      <a:pt x="1784" y="454"/>
                    </a:cubicBezTo>
                    <a:cubicBezTo>
                      <a:pt x="1783" y="458"/>
                      <a:pt x="1786" y="462"/>
                      <a:pt x="1790" y="463"/>
                    </a:cubicBezTo>
                    <a:cubicBezTo>
                      <a:pt x="1794" y="463"/>
                      <a:pt x="1798" y="460"/>
                      <a:pt x="1799" y="456"/>
                    </a:cubicBezTo>
                    <a:cubicBezTo>
                      <a:pt x="1799" y="452"/>
                      <a:pt x="1796" y="448"/>
                      <a:pt x="1792" y="447"/>
                    </a:cubicBezTo>
                    <a:close/>
                    <a:moveTo>
                      <a:pt x="1855" y="454"/>
                    </a:moveTo>
                    <a:cubicBezTo>
                      <a:pt x="1859" y="461"/>
                      <a:pt x="1861" y="471"/>
                      <a:pt x="1857" y="480"/>
                    </a:cubicBezTo>
                    <a:cubicBezTo>
                      <a:pt x="1850" y="494"/>
                      <a:pt x="1836" y="499"/>
                      <a:pt x="1821" y="493"/>
                    </a:cubicBezTo>
                    <a:cubicBezTo>
                      <a:pt x="1794" y="483"/>
                      <a:pt x="1782" y="515"/>
                      <a:pt x="1811" y="526"/>
                    </a:cubicBezTo>
                    <a:cubicBezTo>
                      <a:pt x="1826" y="532"/>
                      <a:pt x="1843" y="526"/>
                      <a:pt x="1852" y="518"/>
                    </a:cubicBezTo>
                    <a:cubicBezTo>
                      <a:pt x="1871" y="501"/>
                      <a:pt x="1876" y="467"/>
                      <a:pt x="1855" y="454"/>
                    </a:cubicBezTo>
                    <a:close/>
                    <a:moveTo>
                      <a:pt x="1851" y="545"/>
                    </a:moveTo>
                    <a:cubicBezTo>
                      <a:pt x="1901" y="550"/>
                      <a:pt x="1944" y="606"/>
                      <a:pt x="1931" y="646"/>
                    </a:cubicBezTo>
                    <a:cubicBezTo>
                      <a:pt x="1920" y="678"/>
                      <a:pt x="1891" y="667"/>
                      <a:pt x="1895" y="636"/>
                    </a:cubicBezTo>
                    <a:cubicBezTo>
                      <a:pt x="1898" y="615"/>
                      <a:pt x="1901" y="562"/>
                      <a:pt x="1851" y="545"/>
                    </a:cubicBezTo>
                    <a:close/>
                    <a:moveTo>
                      <a:pt x="1867" y="537"/>
                    </a:moveTo>
                    <a:cubicBezTo>
                      <a:pt x="1913" y="524"/>
                      <a:pt x="1931" y="530"/>
                      <a:pt x="1966" y="538"/>
                    </a:cubicBezTo>
                    <a:cubicBezTo>
                      <a:pt x="1976" y="541"/>
                      <a:pt x="1987" y="539"/>
                      <a:pt x="1995" y="535"/>
                    </a:cubicBezTo>
                    <a:cubicBezTo>
                      <a:pt x="2005" y="529"/>
                      <a:pt x="2011" y="518"/>
                      <a:pt x="2013" y="510"/>
                    </a:cubicBezTo>
                    <a:cubicBezTo>
                      <a:pt x="2024" y="526"/>
                      <a:pt x="2008" y="548"/>
                      <a:pt x="1999" y="554"/>
                    </a:cubicBezTo>
                    <a:cubicBezTo>
                      <a:pt x="1983" y="567"/>
                      <a:pt x="1960" y="570"/>
                      <a:pt x="1939" y="564"/>
                    </a:cubicBezTo>
                    <a:cubicBezTo>
                      <a:pt x="1917" y="557"/>
                      <a:pt x="1891" y="541"/>
                      <a:pt x="1867" y="537"/>
                    </a:cubicBezTo>
                    <a:close/>
                    <a:moveTo>
                      <a:pt x="1900" y="497"/>
                    </a:moveTo>
                    <a:cubicBezTo>
                      <a:pt x="1909" y="491"/>
                      <a:pt x="1916" y="479"/>
                      <a:pt x="1919" y="470"/>
                    </a:cubicBezTo>
                    <a:cubicBezTo>
                      <a:pt x="1924" y="458"/>
                      <a:pt x="1923" y="439"/>
                      <a:pt x="1913" y="431"/>
                    </a:cubicBezTo>
                    <a:cubicBezTo>
                      <a:pt x="1921" y="420"/>
                      <a:pt x="1921" y="408"/>
                      <a:pt x="1921" y="396"/>
                    </a:cubicBezTo>
                    <a:cubicBezTo>
                      <a:pt x="1920" y="380"/>
                      <a:pt x="1925" y="363"/>
                      <a:pt x="1939" y="361"/>
                    </a:cubicBezTo>
                    <a:cubicBezTo>
                      <a:pt x="1923" y="353"/>
                      <a:pt x="1903" y="373"/>
                      <a:pt x="1898" y="387"/>
                    </a:cubicBezTo>
                    <a:cubicBezTo>
                      <a:pt x="1891" y="407"/>
                      <a:pt x="1900" y="427"/>
                      <a:pt x="1906" y="449"/>
                    </a:cubicBezTo>
                    <a:cubicBezTo>
                      <a:pt x="1910" y="462"/>
                      <a:pt x="1911" y="478"/>
                      <a:pt x="1900" y="497"/>
                    </a:cubicBezTo>
                    <a:close/>
                    <a:moveTo>
                      <a:pt x="2059" y="246"/>
                    </a:moveTo>
                    <a:cubicBezTo>
                      <a:pt x="2048" y="237"/>
                      <a:pt x="2022" y="221"/>
                      <a:pt x="2004" y="229"/>
                    </a:cubicBezTo>
                    <a:cubicBezTo>
                      <a:pt x="2003" y="228"/>
                      <a:pt x="2000" y="227"/>
                      <a:pt x="1997" y="228"/>
                    </a:cubicBezTo>
                    <a:cubicBezTo>
                      <a:pt x="2006" y="220"/>
                      <a:pt x="2021" y="221"/>
                      <a:pt x="2033" y="226"/>
                    </a:cubicBezTo>
                    <a:cubicBezTo>
                      <a:pt x="2045" y="231"/>
                      <a:pt x="2054" y="239"/>
                      <a:pt x="2059" y="246"/>
                    </a:cubicBezTo>
                    <a:close/>
                    <a:moveTo>
                      <a:pt x="1992" y="270"/>
                    </a:moveTo>
                    <a:cubicBezTo>
                      <a:pt x="1989" y="269"/>
                      <a:pt x="1985" y="270"/>
                      <a:pt x="1984" y="273"/>
                    </a:cubicBezTo>
                    <a:cubicBezTo>
                      <a:pt x="1982" y="276"/>
                      <a:pt x="1983" y="280"/>
                      <a:pt x="1986" y="281"/>
                    </a:cubicBezTo>
                    <a:cubicBezTo>
                      <a:pt x="1989" y="283"/>
                      <a:pt x="1993" y="282"/>
                      <a:pt x="1995" y="279"/>
                    </a:cubicBezTo>
                    <a:cubicBezTo>
                      <a:pt x="1996" y="276"/>
                      <a:pt x="1995" y="272"/>
                      <a:pt x="1992" y="270"/>
                    </a:cubicBezTo>
                    <a:close/>
                    <a:moveTo>
                      <a:pt x="1995" y="252"/>
                    </a:moveTo>
                    <a:cubicBezTo>
                      <a:pt x="1991" y="250"/>
                      <a:pt x="1986" y="251"/>
                      <a:pt x="1984" y="255"/>
                    </a:cubicBezTo>
                    <a:cubicBezTo>
                      <a:pt x="1982" y="259"/>
                      <a:pt x="1984" y="264"/>
                      <a:pt x="1988" y="266"/>
                    </a:cubicBezTo>
                    <a:cubicBezTo>
                      <a:pt x="1991" y="268"/>
                      <a:pt x="1996" y="266"/>
                      <a:pt x="1998" y="262"/>
                    </a:cubicBezTo>
                    <a:cubicBezTo>
                      <a:pt x="2000" y="258"/>
                      <a:pt x="1998" y="254"/>
                      <a:pt x="1995" y="252"/>
                    </a:cubicBezTo>
                    <a:close/>
                    <a:moveTo>
                      <a:pt x="2002" y="230"/>
                    </a:moveTo>
                    <a:cubicBezTo>
                      <a:pt x="1997" y="227"/>
                      <a:pt x="1991" y="229"/>
                      <a:pt x="1988" y="234"/>
                    </a:cubicBezTo>
                    <a:cubicBezTo>
                      <a:pt x="1986" y="239"/>
                      <a:pt x="1988" y="245"/>
                      <a:pt x="1993" y="248"/>
                    </a:cubicBezTo>
                    <a:cubicBezTo>
                      <a:pt x="1998" y="250"/>
                      <a:pt x="2004" y="248"/>
                      <a:pt x="2007" y="243"/>
                    </a:cubicBezTo>
                    <a:cubicBezTo>
                      <a:pt x="2009" y="238"/>
                      <a:pt x="2007" y="232"/>
                      <a:pt x="2002" y="230"/>
                    </a:cubicBezTo>
                    <a:close/>
                    <a:moveTo>
                      <a:pt x="2078" y="210"/>
                    </a:moveTo>
                    <a:cubicBezTo>
                      <a:pt x="2074" y="208"/>
                      <a:pt x="2070" y="210"/>
                      <a:pt x="2068" y="213"/>
                    </a:cubicBezTo>
                    <a:cubicBezTo>
                      <a:pt x="2066" y="217"/>
                      <a:pt x="2067" y="221"/>
                      <a:pt x="2071" y="223"/>
                    </a:cubicBezTo>
                    <a:cubicBezTo>
                      <a:pt x="2075" y="225"/>
                      <a:pt x="2079" y="224"/>
                      <a:pt x="2081" y="220"/>
                    </a:cubicBezTo>
                    <a:cubicBezTo>
                      <a:pt x="2083" y="216"/>
                      <a:pt x="2081" y="212"/>
                      <a:pt x="2078" y="210"/>
                    </a:cubicBezTo>
                    <a:close/>
                    <a:moveTo>
                      <a:pt x="1731" y="670"/>
                    </a:moveTo>
                    <a:cubicBezTo>
                      <a:pt x="1736" y="676"/>
                      <a:pt x="1749" y="678"/>
                      <a:pt x="1752" y="669"/>
                    </a:cubicBezTo>
                    <a:cubicBezTo>
                      <a:pt x="1758" y="669"/>
                      <a:pt x="1764" y="673"/>
                      <a:pt x="1766" y="679"/>
                    </a:cubicBezTo>
                    <a:cubicBezTo>
                      <a:pt x="1769" y="689"/>
                      <a:pt x="1762" y="703"/>
                      <a:pt x="1752" y="706"/>
                    </a:cubicBezTo>
                    <a:cubicBezTo>
                      <a:pt x="1779" y="707"/>
                      <a:pt x="1790" y="667"/>
                      <a:pt x="1769" y="650"/>
                    </a:cubicBezTo>
                    <a:cubicBezTo>
                      <a:pt x="1757" y="640"/>
                      <a:pt x="1744" y="641"/>
                      <a:pt x="1736" y="647"/>
                    </a:cubicBezTo>
                    <a:cubicBezTo>
                      <a:pt x="1728" y="652"/>
                      <a:pt x="1725" y="663"/>
                      <a:pt x="1731" y="670"/>
                    </a:cubicBezTo>
                    <a:close/>
                    <a:moveTo>
                      <a:pt x="1695" y="620"/>
                    </a:moveTo>
                    <a:cubicBezTo>
                      <a:pt x="1718" y="617"/>
                      <a:pt x="1732" y="632"/>
                      <a:pt x="1743" y="635"/>
                    </a:cubicBezTo>
                    <a:cubicBezTo>
                      <a:pt x="1755" y="638"/>
                      <a:pt x="1759" y="624"/>
                      <a:pt x="1747" y="617"/>
                    </a:cubicBezTo>
                    <a:cubicBezTo>
                      <a:pt x="1733" y="610"/>
                      <a:pt x="1712" y="613"/>
                      <a:pt x="1695" y="620"/>
                    </a:cubicBezTo>
                    <a:close/>
                    <a:moveTo>
                      <a:pt x="1778" y="589"/>
                    </a:moveTo>
                    <a:cubicBezTo>
                      <a:pt x="1773" y="595"/>
                      <a:pt x="1774" y="605"/>
                      <a:pt x="1777" y="610"/>
                    </a:cubicBezTo>
                    <a:cubicBezTo>
                      <a:pt x="1771" y="615"/>
                      <a:pt x="1756" y="607"/>
                      <a:pt x="1759" y="595"/>
                    </a:cubicBezTo>
                    <a:cubicBezTo>
                      <a:pt x="1762" y="587"/>
                      <a:pt x="1772" y="583"/>
                      <a:pt x="1778" y="589"/>
                    </a:cubicBezTo>
                    <a:close/>
                    <a:moveTo>
                      <a:pt x="1812" y="599"/>
                    </a:moveTo>
                    <a:cubicBezTo>
                      <a:pt x="1808" y="596"/>
                      <a:pt x="1803" y="596"/>
                      <a:pt x="1800" y="600"/>
                    </a:cubicBezTo>
                    <a:cubicBezTo>
                      <a:pt x="1795" y="606"/>
                      <a:pt x="1802" y="614"/>
                      <a:pt x="1809" y="613"/>
                    </a:cubicBezTo>
                    <a:cubicBezTo>
                      <a:pt x="1815" y="611"/>
                      <a:pt x="1816" y="607"/>
                      <a:pt x="1824" y="609"/>
                    </a:cubicBezTo>
                    <a:cubicBezTo>
                      <a:pt x="1817" y="606"/>
                      <a:pt x="1817" y="602"/>
                      <a:pt x="1812" y="599"/>
                    </a:cubicBezTo>
                    <a:close/>
                    <a:moveTo>
                      <a:pt x="1749" y="549"/>
                    </a:moveTo>
                    <a:cubicBezTo>
                      <a:pt x="1760" y="532"/>
                      <a:pt x="1759" y="494"/>
                      <a:pt x="1738" y="491"/>
                    </a:cubicBezTo>
                    <a:cubicBezTo>
                      <a:pt x="1738" y="487"/>
                      <a:pt x="1744" y="484"/>
                      <a:pt x="1750" y="486"/>
                    </a:cubicBezTo>
                    <a:cubicBezTo>
                      <a:pt x="1756" y="488"/>
                      <a:pt x="1762" y="495"/>
                      <a:pt x="1760" y="504"/>
                    </a:cubicBezTo>
                    <a:cubicBezTo>
                      <a:pt x="1768" y="505"/>
                      <a:pt x="1768" y="531"/>
                      <a:pt x="1749" y="549"/>
                    </a:cubicBezTo>
                    <a:close/>
                    <a:moveTo>
                      <a:pt x="1687" y="834"/>
                    </a:moveTo>
                    <a:cubicBezTo>
                      <a:pt x="1698" y="830"/>
                      <a:pt x="1706" y="823"/>
                      <a:pt x="1710" y="812"/>
                    </a:cubicBezTo>
                    <a:cubicBezTo>
                      <a:pt x="1712" y="803"/>
                      <a:pt x="1710" y="794"/>
                      <a:pt x="1706" y="786"/>
                    </a:cubicBezTo>
                    <a:cubicBezTo>
                      <a:pt x="1704" y="782"/>
                      <a:pt x="1702" y="780"/>
                      <a:pt x="1698" y="778"/>
                    </a:cubicBezTo>
                    <a:cubicBezTo>
                      <a:pt x="1699" y="779"/>
                      <a:pt x="1700" y="779"/>
                      <a:pt x="1701" y="780"/>
                    </a:cubicBezTo>
                    <a:cubicBezTo>
                      <a:pt x="1705" y="787"/>
                      <a:pt x="1703" y="796"/>
                      <a:pt x="1696" y="801"/>
                    </a:cubicBezTo>
                    <a:cubicBezTo>
                      <a:pt x="1689" y="805"/>
                      <a:pt x="1680" y="803"/>
                      <a:pt x="1675" y="796"/>
                    </a:cubicBezTo>
                    <a:cubicBezTo>
                      <a:pt x="1669" y="786"/>
                      <a:pt x="1677" y="773"/>
                      <a:pt x="1688" y="773"/>
                    </a:cubicBezTo>
                    <a:cubicBezTo>
                      <a:pt x="1696" y="773"/>
                      <a:pt x="1704" y="778"/>
                      <a:pt x="1708" y="785"/>
                    </a:cubicBezTo>
                    <a:cubicBezTo>
                      <a:pt x="1713" y="793"/>
                      <a:pt x="1715" y="803"/>
                      <a:pt x="1713" y="812"/>
                    </a:cubicBezTo>
                    <a:cubicBezTo>
                      <a:pt x="1710" y="825"/>
                      <a:pt x="1701" y="834"/>
                      <a:pt x="1688" y="838"/>
                    </a:cubicBezTo>
                    <a:cubicBezTo>
                      <a:pt x="1678" y="841"/>
                      <a:pt x="1669" y="840"/>
                      <a:pt x="1660" y="837"/>
                    </a:cubicBezTo>
                    <a:cubicBezTo>
                      <a:pt x="1662" y="838"/>
                      <a:pt x="1663" y="840"/>
                      <a:pt x="1665" y="842"/>
                    </a:cubicBezTo>
                    <a:cubicBezTo>
                      <a:pt x="1672" y="850"/>
                      <a:pt x="1677" y="857"/>
                      <a:pt x="1682" y="865"/>
                    </a:cubicBezTo>
                    <a:cubicBezTo>
                      <a:pt x="1683" y="868"/>
                      <a:pt x="1684" y="870"/>
                      <a:pt x="1685" y="873"/>
                    </a:cubicBezTo>
                    <a:cubicBezTo>
                      <a:pt x="1687" y="877"/>
                      <a:pt x="1688" y="881"/>
                      <a:pt x="1689" y="885"/>
                    </a:cubicBezTo>
                    <a:cubicBezTo>
                      <a:pt x="1689" y="887"/>
                      <a:pt x="1692" y="901"/>
                      <a:pt x="1689" y="902"/>
                    </a:cubicBezTo>
                    <a:cubicBezTo>
                      <a:pt x="1688" y="901"/>
                      <a:pt x="1686" y="893"/>
                      <a:pt x="1686" y="892"/>
                    </a:cubicBezTo>
                    <a:cubicBezTo>
                      <a:pt x="1685" y="886"/>
                      <a:pt x="1683" y="880"/>
                      <a:pt x="1680" y="875"/>
                    </a:cubicBezTo>
                    <a:cubicBezTo>
                      <a:pt x="1679" y="872"/>
                      <a:pt x="1678" y="870"/>
                      <a:pt x="1677" y="868"/>
                    </a:cubicBezTo>
                    <a:cubicBezTo>
                      <a:pt x="1673" y="859"/>
                      <a:pt x="1669" y="852"/>
                      <a:pt x="1662" y="845"/>
                    </a:cubicBezTo>
                    <a:cubicBezTo>
                      <a:pt x="1662" y="845"/>
                      <a:pt x="1661" y="844"/>
                      <a:pt x="1660" y="843"/>
                    </a:cubicBezTo>
                    <a:cubicBezTo>
                      <a:pt x="1661" y="845"/>
                      <a:pt x="1663" y="848"/>
                      <a:pt x="1664" y="851"/>
                    </a:cubicBezTo>
                    <a:cubicBezTo>
                      <a:pt x="1667" y="859"/>
                      <a:pt x="1669" y="865"/>
                      <a:pt x="1670" y="874"/>
                    </a:cubicBezTo>
                    <a:cubicBezTo>
                      <a:pt x="1670" y="897"/>
                      <a:pt x="1652" y="908"/>
                      <a:pt x="1632" y="910"/>
                    </a:cubicBezTo>
                    <a:cubicBezTo>
                      <a:pt x="1615" y="911"/>
                      <a:pt x="1598" y="905"/>
                      <a:pt x="1588" y="891"/>
                    </a:cubicBezTo>
                    <a:cubicBezTo>
                      <a:pt x="1580" y="878"/>
                      <a:pt x="1581" y="865"/>
                      <a:pt x="1590" y="853"/>
                    </a:cubicBezTo>
                    <a:cubicBezTo>
                      <a:pt x="1595" y="848"/>
                      <a:pt x="1599" y="845"/>
                      <a:pt x="1606" y="843"/>
                    </a:cubicBezTo>
                    <a:cubicBezTo>
                      <a:pt x="1611" y="841"/>
                      <a:pt x="1616" y="842"/>
                      <a:pt x="1621" y="844"/>
                    </a:cubicBezTo>
                    <a:cubicBezTo>
                      <a:pt x="1627" y="847"/>
                      <a:pt x="1631" y="852"/>
                      <a:pt x="1632" y="859"/>
                    </a:cubicBezTo>
                    <a:cubicBezTo>
                      <a:pt x="1632" y="863"/>
                      <a:pt x="1631" y="866"/>
                      <a:pt x="1629" y="870"/>
                    </a:cubicBezTo>
                    <a:cubicBezTo>
                      <a:pt x="1625" y="873"/>
                      <a:pt x="1621" y="875"/>
                      <a:pt x="1617" y="874"/>
                    </a:cubicBezTo>
                    <a:cubicBezTo>
                      <a:pt x="1611" y="874"/>
                      <a:pt x="1607" y="871"/>
                      <a:pt x="1605" y="866"/>
                    </a:cubicBezTo>
                    <a:cubicBezTo>
                      <a:pt x="1603" y="861"/>
                      <a:pt x="1605" y="856"/>
                      <a:pt x="1610" y="853"/>
                    </a:cubicBezTo>
                    <a:cubicBezTo>
                      <a:pt x="1615" y="850"/>
                      <a:pt x="1622" y="851"/>
                      <a:pt x="1625" y="857"/>
                    </a:cubicBezTo>
                    <a:cubicBezTo>
                      <a:pt x="1629" y="862"/>
                      <a:pt x="1627" y="869"/>
                      <a:pt x="1622" y="872"/>
                    </a:cubicBezTo>
                    <a:cubicBezTo>
                      <a:pt x="1620" y="873"/>
                      <a:pt x="1617" y="874"/>
                      <a:pt x="1615" y="874"/>
                    </a:cubicBezTo>
                    <a:cubicBezTo>
                      <a:pt x="1616" y="874"/>
                      <a:pt x="1616" y="874"/>
                      <a:pt x="1617" y="874"/>
                    </a:cubicBezTo>
                    <a:cubicBezTo>
                      <a:pt x="1621" y="874"/>
                      <a:pt x="1625" y="873"/>
                      <a:pt x="1628" y="869"/>
                    </a:cubicBezTo>
                    <a:cubicBezTo>
                      <a:pt x="1631" y="866"/>
                      <a:pt x="1631" y="863"/>
                      <a:pt x="1631" y="859"/>
                    </a:cubicBezTo>
                    <a:cubicBezTo>
                      <a:pt x="1630" y="853"/>
                      <a:pt x="1626" y="848"/>
                      <a:pt x="1620" y="845"/>
                    </a:cubicBezTo>
                    <a:cubicBezTo>
                      <a:pt x="1615" y="843"/>
                      <a:pt x="1611" y="843"/>
                      <a:pt x="1606" y="844"/>
                    </a:cubicBezTo>
                    <a:cubicBezTo>
                      <a:pt x="1600" y="846"/>
                      <a:pt x="1596" y="849"/>
                      <a:pt x="1591" y="854"/>
                    </a:cubicBezTo>
                    <a:cubicBezTo>
                      <a:pt x="1583" y="865"/>
                      <a:pt x="1582" y="878"/>
                      <a:pt x="1590" y="889"/>
                    </a:cubicBezTo>
                    <a:cubicBezTo>
                      <a:pt x="1599" y="903"/>
                      <a:pt x="1618" y="908"/>
                      <a:pt x="1633" y="906"/>
                    </a:cubicBezTo>
                    <a:cubicBezTo>
                      <a:pt x="1650" y="904"/>
                      <a:pt x="1665" y="894"/>
                      <a:pt x="1665" y="874"/>
                    </a:cubicBezTo>
                    <a:cubicBezTo>
                      <a:pt x="1665" y="866"/>
                      <a:pt x="1663" y="860"/>
                      <a:pt x="1659" y="853"/>
                    </a:cubicBezTo>
                    <a:cubicBezTo>
                      <a:pt x="1657" y="848"/>
                      <a:pt x="1655" y="844"/>
                      <a:pt x="1652" y="840"/>
                    </a:cubicBezTo>
                    <a:cubicBezTo>
                      <a:pt x="1643" y="825"/>
                      <a:pt x="1630" y="815"/>
                      <a:pt x="1624" y="798"/>
                    </a:cubicBezTo>
                    <a:cubicBezTo>
                      <a:pt x="1617" y="782"/>
                      <a:pt x="1618" y="765"/>
                      <a:pt x="1626" y="747"/>
                    </a:cubicBezTo>
                    <a:cubicBezTo>
                      <a:pt x="1630" y="738"/>
                      <a:pt x="1635" y="732"/>
                      <a:pt x="1642" y="726"/>
                    </a:cubicBezTo>
                    <a:cubicBezTo>
                      <a:pt x="1645" y="723"/>
                      <a:pt x="1648" y="721"/>
                      <a:pt x="1651" y="719"/>
                    </a:cubicBezTo>
                    <a:cubicBezTo>
                      <a:pt x="1648" y="719"/>
                      <a:pt x="1645" y="719"/>
                      <a:pt x="1642" y="718"/>
                    </a:cubicBezTo>
                    <a:cubicBezTo>
                      <a:pt x="1631" y="714"/>
                      <a:pt x="1624" y="705"/>
                      <a:pt x="1623" y="694"/>
                    </a:cubicBezTo>
                    <a:cubicBezTo>
                      <a:pt x="1622" y="683"/>
                      <a:pt x="1626" y="672"/>
                      <a:pt x="1636" y="667"/>
                    </a:cubicBezTo>
                    <a:cubicBezTo>
                      <a:pt x="1644" y="663"/>
                      <a:pt x="1654" y="663"/>
                      <a:pt x="1660" y="669"/>
                    </a:cubicBezTo>
                    <a:cubicBezTo>
                      <a:pt x="1664" y="673"/>
                      <a:pt x="1666" y="677"/>
                      <a:pt x="1666" y="682"/>
                    </a:cubicBezTo>
                    <a:cubicBezTo>
                      <a:pt x="1666" y="685"/>
                      <a:pt x="1665" y="688"/>
                      <a:pt x="1663" y="691"/>
                    </a:cubicBezTo>
                    <a:cubicBezTo>
                      <a:pt x="1660" y="696"/>
                      <a:pt x="1655" y="697"/>
                      <a:pt x="1650" y="695"/>
                    </a:cubicBezTo>
                    <a:cubicBezTo>
                      <a:pt x="1644" y="692"/>
                      <a:pt x="1642" y="686"/>
                      <a:pt x="1645" y="681"/>
                    </a:cubicBezTo>
                    <a:cubicBezTo>
                      <a:pt x="1647" y="675"/>
                      <a:pt x="1653" y="673"/>
                      <a:pt x="1659" y="675"/>
                    </a:cubicBezTo>
                    <a:cubicBezTo>
                      <a:pt x="1663" y="677"/>
                      <a:pt x="1666" y="682"/>
                      <a:pt x="1665" y="687"/>
                    </a:cubicBezTo>
                    <a:cubicBezTo>
                      <a:pt x="1667" y="681"/>
                      <a:pt x="1665" y="674"/>
                      <a:pt x="1659" y="669"/>
                    </a:cubicBezTo>
                    <a:cubicBezTo>
                      <a:pt x="1653" y="664"/>
                      <a:pt x="1644" y="664"/>
                      <a:pt x="1636" y="668"/>
                    </a:cubicBezTo>
                    <a:cubicBezTo>
                      <a:pt x="1628" y="673"/>
                      <a:pt x="1624" y="683"/>
                      <a:pt x="1625" y="693"/>
                    </a:cubicBezTo>
                    <a:cubicBezTo>
                      <a:pt x="1625" y="699"/>
                      <a:pt x="1628" y="705"/>
                      <a:pt x="1632" y="709"/>
                    </a:cubicBezTo>
                    <a:cubicBezTo>
                      <a:pt x="1646" y="723"/>
                      <a:pt x="1664" y="709"/>
                      <a:pt x="1686" y="709"/>
                    </a:cubicBezTo>
                    <a:cubicBezTo>
                      <a:pt x="1709" y="708"/>
                      <a:pt x="1732" y="717"/>
                      <a:pt x="1749" y="730"/>
                    </a:cubicBezTo>
                    <a:cubicBezTo>
                      <a:pt x="1724" y="716"/>
                      <a:pt x="1695" y="706"/>
                      <a:pt x="1666" y="716"/>
                    </a:cubicBezTo>
                    <a:cubicBezTo>
                      <a:pt x="1658" y="719"/>
                      <a:pt x="1652" y="723"/>
                      <a:pt x="1645" y="729"/>
                    </a:cubicBezTo>
                    <a:cubicBezTo>
                      <a:pt x="1638" y="735"/>
                      <a:pt x="1634" y="741"/>
                      <a:pt x="1630" y="749"/>
                    </a:cubicBezTo>
                    <a:cubicBezTo>
                      <a:pt x="1619" y="774"/>
                      <a:pt x="1624" y="797"/>
                      <a:pt x="1640" y="815"/>
                    </a:cubicBezTo>
                    <a:cubicBezTo>
                      <a:pt x="1652" y="830"/>
                      <a:pt x="1667" y="839"/>
                      <a:pt x="1687" y="834"/>
                    </a:cubicBezTo>
                    <a:close/>
                    <a:moveTo>
                      <a:pt x="1715" y="1039"/>
                    </a:moveTo>
                    <a:cubicBezTo>
                      <a:pt x="1712" y="1038"/>
                      <a:pt x="1711" y="1035"/>
                      <a:pt x="1713" y="1032"/>
                    </a:cubicBezTo>
                    <a:cubicBezTo>
                      <a:pt x="1714" y="1030"/>
                      <a:pt x="1717" y="1029"/>
                      <a:pt x="1720" y="1030"/>
                    </a:cubicBezTo>
                    <a:cubicBezTo>
                      <a:pt x="1722" y="1031"/>
                      <a:pt x="1723" y="1034"/>
                      <a:pt x="1722" y="1037"/>
                    </a:cubicBezTo>
                    <a:cubicBezTo>
                      <a:pt x="1721" y="1039"/>
                      <a:pt x="1718" y="1040"/>
                      <a:pt x="1715" y="1039"/>
                    </a:cubicBezTo>
                    <a:close/>
                    <a:moveTo>
                      <a:pt x="1748" y="906"/>
                    </a:moveTo>
                    <a:cubicBezTo>
                      <a:pt x="1753" y="903"/>
                      <a:pt x="1756" y="897"/>
                      <a:pt x="1754" y="892"/>
                    </a:cubicBezTo>
                    <a:cubicBezTo>
                      <a:pt x="1752" y="890"/>
                      <a:pt x="1749" y="888"/>
                      <a:pt x="1746" y="888"/>
                    </a:cubicBezTo>
                    <a:cubicBezTo>
                      <a:pt x="1743" y="888"/>
                      <a:pt x="1740" y="891"/>
                      <a:pt x="1741" y="895"/>
                    </a:cubicBezTo>
                    <a:cubicBezTo>
                      <a:pt x="1741" y="897"/>
                      <a:pt x="1743" y="899"/>
                      <a:pt x="1746" y="899"/>
                    </a:cubicBezTo>
                    <a:cubicBezTo>
                      <a:pt x="1742" y="902"/>
                      <a:pt x="1735" y="895"/>
                      <a:pt x="1739" y="888"/>
                    </a:cubicBezTo>
                    <a:cubicBezTo>
                      <a:pt x="1741" y="885"/>
                      <a:pt x="1745" y="883"/>
                      <a:pt x="1750" y="885"/>
                    </a:cubicBezTo>
                    <a:cubicBezTo>
                      <a:pt x="1757" y="887"/>
                      <a:pt x="1759" y="895"/>
                      <a:pt x="1757" y="901"/>
                    </a:cubicBezTo>
                    <a:cubicBezTo>
                      <a:pt x="1755" y="907"/>
                      <a:pt x="1748" y="911"/>
                      <a:pt x="1742" y="911"/>
                    </a:cubicBezTo>
                    <a:cubicBezTo>
                      <a:pt x="1761" y="912"/>
                      <a:pt x="1785" y="894"/>
                      <a:pt x="1793" y="882"/>
                    </a:cubicBezTo>
                    <a:cubicBezTo>
                      <a:pt x="1793" y="883"/>
                      <a:pt x="1794" y="885"/>
                      <a:pt x="1795" y="885"/>
                    </a:cubicBezTo>
                    <a:cubicBezTo>
                      <a:pt x="1782" y="903"/>
                      <a:pt x="1755" y="917"/>
                      <a:pt x="1738" y="913"/>
                    </a:cubicBezTo>
                    <a:cubicBezTo>
                      <a:pt x="1757" y="931"/>
                      <a:pt x="1765" y="947"/>
                      <a:pt x="1779" y="956"/>
                    </a:cubicBezTo>
                    <a:cubicBezTo>
                      <a:pt x="1786" y="961"/>
                      <a:pt x="1794" y="964"/>
                      <a:pt x="1802" y="962"/>
                    </a:cubicBezTo>
                    <a:cubicBezTo>
                      <a:pt x="1802" y="964"/>
                      <a:pt x="1805" y="965"/>
                      <a:pt x="1807" y="965"/>
                    </a:cubicBezTo>
                    <a:cubicBezTo>
                      <a:pt x="1798" y="970"/>
                      <a:pt x="1785" y="966"/>
                      <a:pt x="1775" y="958"/>
                    </a:cubicBezTo>
                    <a:cubicBezTo>
                      <a:pt x="1774" y="957"/>
                      <a:pt x="1774" y="957"/>
                      <a:pt x="1773" y="956"/>
                    </a:cubicBezTo>
                    <a:cubicBezTo>
                      <a:pt x="1780" y="970"/>
                      <a:pt x="1797" y="982"/>
                      <a:pt x="1814" y="986"/>
                    </a:cubicBezTo>
                    <a:cubicBezTo>
                      <a:pt x="1821" y="988"/>
                      <a:pt x="1830" y="990"/>
                      <a:pt x="1836" y="986"/>
                    </a:cubicBezTo>
                    <a:cubicBezTo>
                      <a:pt x="1840" y="984"/>
                      <a:pt x="1844" y="979"/>
                      <a:pt x="1841" y="974"/>
                    </a:cubicBezTo>
                    <a:cubicBezTo>
                      <a:pt x="1841" y="973"/>
                      <a:pt x="1839" y="972"/>
                      <a:pt x="1837" y="972"/>
                    </a:cubicBezTo>
                    <a:cubicBezTo>
                      <a:pt x="1836" y="973"/>
                      <a:pt x="1835" y="974"/>
                      <a:pt x="1835" y="975"/>
                    </a:cubicBezTo>
                    <a:cubicBezTo>
                      <a:pt x="1835" y="977"/>
                      <a:pt x="1835" y="978"/>
                      <a:pt x="1836" y="978"/>
                    </a:cubicBezTo>
                    <a:cubicBezTo>
                      <a:pt x="1837" y="979"/>
                      <a:pt x="1839" y="978"/>
                      <a:pt x="1839" y="977"/>
                    </a:cubicBezTo>
                    <a:cubicBezTo>
                      <a:pt x="1839" y="976"/>
                      <a:pt x="1839" y="975"/>
                      <a:pt x="1839" y="975"/>
                    </a:cubicBezTo>
                    <a:cubicBezTo>
                      <a:pt x="1840" y="975"/>
                      <a:pt x="1840" y="976"/>
                      <a:pt x="1841" y="977"/>
                    </a:cubicBezTo>
                    <a:cubicBezTo>
                      <a:pt x="1841" y="978"/>
                      <a:pt x="1840" y="980"/>
                      <a:pt x="1838" y="980"/>
                    </a:cubicBezTo>
                    <a:cubicBezTo>
                      <a:pt x="1835" y="981"/>
                      <a:pt x="1833" y="980"/>
                      <a:pt x="1832" y="977"/>
                    </a:cubicBezTo>
                    <a:cubicBezTo>
                      <a:pt x="1831" y="975"/>
                      <a:pt x="1831" y="973"/>
                      <a:pt x="1832" y="971"/>
                    </a:cubicBezTo>
                    <a:cubicBezTo>
                      <a:pt x="1834" y="970"/>
                      <a:pt x="1835" y="969"/>
                      <a:pt x="1837" y="969"/>
                    </a:cubicBezTo>
                    <a:cubicBezTo>
                      <a:pt x="1840" y="968"/>
                      <a:pt x="1842" y="970"/>
                      <a:pt x="1844" y="972"/>
                    </a:cubicBezTo>
                    <a:cubicBezTo>
                      <a:pt x="1846" y="977"/>
                      <a:pt x="1844" y="982"/>
                      <a:pt x="1840" y="985"/>
                    </a:cubicBezTo>
                    <a:cubicBezTo>
                      <a:pt x="1838" y="987"/>
                      <a:pt x="1836" y="988"/>
                      <a:pt x="1833" y="989"/>
                    </a:cubicBezTo>
                    <a:cubicBezTo>
                      <a:pt x="1844" y="988"/>
                      <a:pt x="1851" y="981"/>
                      <a:pt x="1855" y="973"/>
                    </a:cubicBezTo>
                    <a:cubicBezTo>
                      <a:pt x="1858" y="967"/>
                      <a:pt x="1859" y="961"/>
                      <a:pt x="1856" y="956"/>
                    </a:cubicBezTo>
                    <a:cubicBezTo>
                      <a:pt x="1856" y="956"/>
                      <a:pt x="1856" y="956"/>
                      <a:pt x="1856" y="956"/>
                    </a:cubicBezTo>
                    <a:cubicBezTo>
                      <a:pt x="1858" y="961"/>
                      <a:pt x="1854" y="967"/>
                      <a:pt x="1846" y="964"/>
                    </a:cubicBezTo>
                    <a:cubicBezTo>
                      <a:pt x="1840" y="963"/>
                      <a:pt x="1835" y="952"/>
                      <a:pt x="1822" y="959"/>
                    </a:cubicBezTo>
                    <a:cubicBezTo>
                      <a:pt x="1825" y="953"/>
                      <a:pt x="1831" y="948"/>
                      <a:pt x="1837" y="947"/>
                    </a:cubicBezTo>
                    <a:cubicBezTo>
                      <a:pt x="1843" y="945"/>
                      <a:pt x="1851" y="946"/>
                      <a:pt x="1855" y="951"/>
                    </a:cubicBezTo>
                    <a:cubicBezTo>
                      <a:pt x="1861" y="958"/>
                      <a:pt x="1860" y="967"/>
                      <a:pt x="1857" y="974"/>
                    </a:cubicBezTo>
                    <a:cubicBezTo>
                      <a:pt x="1852" y="984"/>
                      <a:pt x="1841" y="990"/>
                      <a:pt x="1830" y="991"/>
                    </a:cubicBezTo>
                    <a:cubicBezTo>
                      <a:pt x="1820" y="991"/>
                      <a:pt x="1805" y="986"/>
                      <a:pt x="1795" y="980"/>
                    </a:cubicBezTo>
                    <a:cubicBezTo>
                      <a:pt x="1787" y="976"/>
                      <a:pt x="1778" y="968"/>
                      <a:pt x="1773" y="960"/>
                    </a:cubicBezTo>
                    <a:cubicBezTo>
                      <a:pt x="1775" y="966"/>
                      <a:pt x="1776" y="971"/>
                      <a:pt x="1776" y="977"/>
                    </a:cubicBezTo>
                    <a:cubicBezTo>
                      <a:pt x="1777" y="991"/>
                      <a:pt x="1774" y="1000"/>
                      <a:pt x="1766" y="1011"/>
                    </a:cubicBezTo>
                    <a:cubicBezTo>
                      <a:pt x="1764" y="1015"/>
                      <a:pt x="1761" y="1018"/>
                      <a:pt x="1758" y="1021"/>
                    </a:cubicBezTo>
                    <a:cubicBezTo>
                      <a:pt x="1758" y="1020"/>
                      <a:pt x="1757" y="1019"/>
                      <a:pt x="1756" y="1018"/>
                    </a:cubicBezTo>
                    <a:cubicBezTo>
                      <a:pt x="1759" y="1016"/>
                      <a:pt x="1761" y="1013"/>
                      <a:pt x="1763" y="1009"/>
                    </a:cubicBezTo>
                    <a:cubicBezTo>
                      <a:pt x="1770" y="999"/>
                      <a:pt x="1772" y="990"/>
                      <a:pt x="1772" y="977"/>
                    </a:cubicBezTo>
                    <a:cubicBezTo>
                      <a:pt x="1771" y="961"/>
                      <a:pt x="1764" y="948"/>
                      <a:pt x="1754" y="936"/>
                    </a:cubicBezTo>
                    <a:cubicBezTo>
                      <a:pt x="1756" y="940"/>
                      <a:pt x="1757" y="944"/>
                      <a:pt x="1757" y="948"/>
                    </a:cubicBezTo>
                    <a:cubicBezTo>
                      <a:pt x="1757" y="948"/>
                      <a:pt x="1757" y="948"/>
                      <a:pt x="1757" y="948"/>
                    </a:cubicBezTo>
                    <a:cubicBezTo>
                      <a:pt x="1759" y="957"/>
                      <a:pt x="1758" y="965"/>
                      <a:pt x="1753" y="973"/>
                    </a:cubicBezTo>
                    <a:cubicBezTo>
                      <a:pt x="1756" y="964"/>
                      <a:pt x="1756" y="958"/>
                      <a:pt x="1755" y="949"/>
                    </a:cubicBezTo>
                    <a:cubicBezTo>
                      <a:pt x="1755" y="949"/>
                      <a:pt x="1755" y="949"/>
                      <a:pt x="1755" y="949"/>
                    </a:cubicBezTo>
                    <a:cubicBezTo>
                      <a:pt x="1751" y="931"/>
                      <a:pt x="1748" y="928"/>
                      <a:pt x="1735" y="916"/>
                    </a:cubicBezTo>
                    <a:cubicBezTo>
                      <a:pt x="1715" y="898"/>
                      <a:pt x="1693" y="880"/>
                      <a:pt x="1684" y="857"/>
                    </a:cubicBezTo>
                    <a:cubicBezTo>
                      <a:pt x="1692" y="871"/>
                      <a:pt x="1730" y="917"/>
                      <a:pt x="1748" y="906"/>
                    </a:cubicBezTo>
                    <a:close/>
                    <a:moveTo>
                      <a:pt x="1754" y="960"/>
                    </a:moveTo>
                    <a:cubicBezTo>
                      <a:pt x="1742" y="959"/>
                      <a:pt x="1741" y="976"/>
                      <a:pt x="1740" y="981"/>
                    </a:cubicBezTo>
                    <a:cubicBezTo>
                      <a:pt x="1739" y="986"/>
                      <a:pt x="1737" y="989"/>
                      <a:pt x="1734" y="991"/>
                    </a:cubicBezTo>
                    <a:cubicBezTo>
                      <a:pt x="1739" y="991"/>
                      <a:pt x="1751" y="987"/>
                      <a:pt x="1756" y="983"/>
                    </a:cubicBezTo>
                    <a:cubicBezTo>
                      <a:pt x="1762" y="978"/>
                      <a:pt x="1765" y="970"/>
                      <a:pt x="1758" y="962"/>
                    </a:cubicBezTo>
                    <a:cubicBezTo>
                      <a:pt x="1758" y="967"/>
                      <a:pt x="1755" y="973"/>
                      <a:pt x="1751" y="976"/>
                    </a:cubicBezTo>
                    <a:cubicBezTo>
                      <a:pt x="1753" y="973"/>
                      <a:pt x="1755" y="966"/>
                      <a:pt x="1754" y="960"/>
                    </a:cubicBezTo>
                    <a:close/>
                    <a:moveTo>
                      <a:pt x="1823" y="930"/>
                    </a:moveTo>
                    <a:cubicBezTo>
                      <a:pt x="1825" y="932"/>
                      <a:pt x="1829" y="932"/>
                      <a:pt x="1831" y="929"/>
                    </a:cubicBezTo>
                    <a:cubicBezTo>
                      <a:pt x="1833" y="927"/>
                      <a:pt x="1833" y="923"/>
                      <a:pt x="1831" y="921"/>
                    </a:cubicBezTo>
                    <a:cubicBezTo>
                      <a:pt x="1828" y="919"/>
                      <a:pt x="1825" y="919"/>
                      <a:pt x="1823" y="921"/>
                    </a:cubicBezTo>
                    <a:cubicBezTo>
                      <a:pt x="1821" y="924"/>
                      <a:pt x="1821" y="927"/>
                      <a:pt x="1823" y="930"/>
                    </a:cubicBezTo>
                    <a:close/>
                    <a:moveTo>
                      <a:pt x="1816" y="945"/>
                    </a:moveTo>
                    <a:cubicBezTo>
                      <a:pt x="1819" y="948"/>
                      <a:pt x="1823" y="948"/>
                      <a:pt x="1826" y="945"/>
                    </a:cubicBezTo>
                    <a:cubicBezTo>
                      <a:pt x="1829" y="942"/>
                      <a:pt x="1828" y="937"/>
                      <a:pt x="1826" y="935"/>
                    </a:cubicBezTo>
                    <a:cubicBezTo>
                      <a:pt x="1823" y="932"/>
                      <a:pt x="1818" y="932"/>
                      <a:pt x="1816" y="935"/>
                    </a:cubicBezTo>
                    <a:cubicBezTo>
                      <a:pt x="1813" y="938"/>
                      <a:pt x="1813" y="942"/>
                      <a:pt x="1816" y="945"/>
                    </a:cubicBezTo>
                    <a:close/>
                    <a:moveTo>
                      <a:pt x="1803" y="963"/>
                    </a:moveTo>
                    <a:cubicBezTo>
                      <a:pt x="1807" y="966"/>
                      <a:pt x="1813" y="966"/>
                      <a:pt x="1817" y="962"/>
                    </a:cubicBezTo>
                    <a:cubicBezTo>
                      <a:pt x="1820" y="959"/>
                      <a:pt x="1820" y="953"/>
                      <a:pt x="1816" y="949"/>
                    </a:cubicBezTo>
                    <a:cubicBezTo>
                      <a:pt x="1813" y="946"/>
                      <a:pt x="1807" y="946"/>
                      <a:pt x="1803" y="949"/>
                    </a:cubicBezTo>
                    <a:cubicBezTo>
                      <a:pt x="1799" y="953"/>
                      <a:pt x="1800" y="959"/>
                      <a:pt x="1803" y="963"/>
                    </a:cubicBezTo>
                    <a:close/>
                    <a:moveTo>
                      <a:pt x="1744" y="1037"/>
                    </a:moveTo>
                    <a:cubicBezTo>
                      <a:pt x="1739" y="1034"/>
                      <a:pt x="1736" y="1028"/>
                      <a:pt x="1739" y="1023"/>
                    </a:cubicBezTo>
                    <a:cubicBezTo>
                      <a:pt x="1741" y="1018"/>
                      <a:pt x="1747" y="1016"/>
                      <a:pt x="1753" y="1018"/>
                    </a:cubicBezTo>
                    <a:cubicBezTo>
                      <a:pt x="1758" y="1021"/>
                      <a:pt x="1760" y="1027"/>
                      <a:pt x="1757" y="1032"/>
                    </a:cubicBezTo>
                    <a:cubicBezTo>
                      <a:pt x="1755" y="1037"/>
                      <a:pt x="1749" y="1039"/>
                      <a:pt x="1744" y="1037"/>
                    </a:cubicBezTo>
                    <a:close/>
                    <a:moveTo>
                      <a:pt x="1728" y="1042"/>
                    </a:moveTo>
                    <a:cubicBezTo>
                      <a:pt x="1725" y="1040"/>
                      <a:pt x="1723" y="1036"/>
                      <a:pt x="1725" y="1033"/>
                    </a:cubicBezTo>
                    <a:cubicBezTo>
                      <a:pt x="1726" y="1029"/>
                      <a:pt x="1730" y="1028"/>
                      <a:pt x="1734" y="1030"/>
                    </a:cubicBezTo>
                    <a:cubicBezTo>
                      <a:pt x="1737" y="1031"/>
                      <a:pt x="1738" y="1035"/>
                      <a:pt x="1737" y="1038"/>
                    </a:cubicBezTo>
                    <a:cubicBezTo>
                      <a:pt x="1735" y="1042"/>
                      <a:pt x="1731" y="1043"/>
                      <a:pt x="1728" y="1042"/>
                    </a:cubicBezTo>
                    <a:close/>
                    <a:moveTo>
                      <a:pt x="1606" y="916"/>
                    </a:moveTo>
                    <a:cubicBezTo>
                      <a:pt x="1597" y="904"/>
                      <a:pt x="1585" y="894"/>
                      <a:pt x="1572" y="891"/>
                    </a:cubicBezTo>
                    <a:cubicBezTo>
                      <a:pt x="1559" y="888"/>
                      <a:pt x="1544" y="891"/>
                      <a:pt x="1536" y="902"/>
                    </a:cubicBezTo>
                    <a:cubicBezTo>
                      <a:pt x="1531" y="909"/>
                      <a:pt x="1528" y="917"/>
                      <a:pt x="1528" y="925"/>
                    </a:cubicBezTo>
                    <a:cubicBezTo>
                      <a:pt x="1528" y="934"/>
                      <a:pt x="1529" y="941"/>
                      <a:pt x="1533" y="949"/>
                    </a:cubicBezTo>
                    <a:cubicBezTo>
                      <a:pt x="1538" y="956"/>
                      <a:pt x="1542" y="962"/>
                      <a:pt x="1549" y="967"/>
                    </a:cubicBezTo>
                    <a:cubicBezTo>
                      <a:pt x="1552" y="969"/>
                      <a:pt x="1555" y="971"/>
                      <a:pt x="1558" y="973"/>
                    </a:cubicBezTo>
                    <a:cubicBezTo>
                      <a:pt x="1567" y="978"/>
                      <a:pt x="1575" y="981"/>
                      <a:pt x="1586" y="982"/>
                    </a:cubicBezTo>
                    <a:cubicBezTo>
                      <a:pt x="1600" y="984"/>
                      <a:pt x="1612" y="982"/>
                      <a:pt x="1626" y="976"/>
                    </a:cubicBezTo>
                    <a:cubicBezTo>
                      <a:pt x="1626" y="976"/>
                      <a:pt x="1627" y="975"/>
                      <a:pt x="1628" y="975"/>
                    </a:cubicBezTo>
                    <a:cubicBezTo>
                      <a:pt x="1623" y="984"/>
                      <a:pt x="1620" y="994"/>
                      <a:pt x="1620" y="1005"/>
                    </a:cubicBezTo>
                    <a:cubicBezTo>
                      <a:pt x="1620" y="1017"/>
                      <a:pt x="1624" y="1030"/>
                      <a:pt x="1634" y="1038"/>
                    </a:cubicBezTo>
                    <a:cubicBezTo>
                      <a:pt x="1637" y="1042"/>
                      <a:pt x="1642" y="1044"/>
                      <a:pt x="1648" y="1046"/>
                    </a:cubicBezTo>
                    <a:cubicBezTo>
                      <a:pt x="1643" y="1043"/>
                      <a:pt x="1638" y="1040"/>
                      <a:pt x="1635" y="1037"/>
                    </a:cubicBezTo>
                    <a:cubicBezTo>
                      <a:pt x="1627" y="1028"/>
                      <a:pt x="1623" y="1017"/>
                      <a:pt x="1624" y="1005"/>
                    </a:cubicBezTo>
                    <a:cubicBezTo>
                      <a:pt x="1624" y="996"/>
                      <a:pt x="1626" y="989"/>
                      <a:pt x="1630" y="982"/>
                    </a:cubicBezTo>
                    <a:cubicBezTo>
                      <a:pt x="1637" y="969"/>
                      <a:pt x="1646" y="961"/>
                      <a:pt x="1654" y="949"/>
                    </a:cubicBezTo>
                    <a:cubicBezTo>
                      <a:pt x="1655" y="948"/>
                      <a:pt x="1655" y="948"/>
                      <a:pt x="1655" y="948"/>
                    </a:cubicBezTo>
                    <a:cubicBezTo>
                      <a:pt x="1659" y="941"/>
                      <a:pt x="1662" y="934"/>
                      <a:pt x="1665" y="927"/>
                    </a:cubicBezTo>
                    <a:cubicBezTo>
                      <a:pt x="1666" y="925"/>
                      <a:pt x="1671" y="906"/>
                      <a:pt x="1669" y="905"/>
                    </a:cubicBezTo>
                    <a:cubicBezTo>
                      <a:pt x="1667" y="905"/>
                      <a:pt x="1664" y="917"/>
                      <a:pt x="1663" y="919"/>
                    </a:cubicBezTo>
                    <a:cubicBezTo>
                      <a:pt x="1660" y="928"/>
                      <a:pt x="1656" y="937"/>
                      <a:pt x="1651" y="945"/>
                    </a:cubicBezTo>
                    <a:cubicBezTo>
                      <a:pt x="1650" y="946"/>
                      <a:pt x="1650" y="946"/>
                      <a:pt x="1650" y="946"/>
                    </a:cubicBezTo>
                    <a:cubicBezTo>
                      <a:pt x="1643" y="958"/>
                      <a:pt x="1636" y="966"/>
                      <a:pt x="1624" y="972"/>
                    </a:cubicBezTo>
                    <a:cubicBezTo>
                      <a:pt x="1609" y="979"/>
                      <a:pt x="1592" y="982"/>
                      <a:pt x="1577" y="975"/>
                    </a:cubicBezTo>
                    <a:cubicBezTo>
                      <a:pt x="1569" y="971"/>
                      <a:pt x="1560" y="959"/>
                      <a:pt x="1565" y="950"/>
                    </a:cubicBezTo>
                    <a:cubicBezTo>
                      <a:pt x="1566" y="947"/>
                      <a:pt x="1570" y="945"/>
                      <a:pt x="1573" y="945"/>
                    </a:cubicBezTo>
                    <a:cubicBezTo>
                      <a:pt x="1577" y="946"/>
                      <a:pt x="1579" y="948"/>
                      <a:pt x="1579" y="952"/>
                    </a:cubicBezTo>
                    <a:cubicBezTo>
                      <a:pt x="1579" y="954"/>
                      <a:pt x="1578" y="956"/>
                      <a:pt x="1577" y="957"/>
                    </a:cubicBezTo>
                    <a:cubicBezTo>
                      <a:pt x="1574" y="959"/>
                      <a:pt x="1571" y="958"/>
                      <a:pt x="1570" y="955"/>
                    </a:cubicBezTo>
                    <a:cubicBezTo>
                      <a:pt x="1569" y="954"/>
                      <a:pt x="1570" y="952"/>
                      <a:pt x="1571" y="951"/>
                    </a:cubicBezTo>
                    <a:cubicBezTo>
                      <a:pt x="1569" y="951"/>
                      <a:pt x="1567" y="953"/>
                      <a:pt x="1567" y="955"/>
                    </a:cubicBezTo>
                    <a:cubicBezTo>
                      <a:pt x="1567" y="958"/>
                      <a:pt x="1569" y="961"/>
                      <a:pt x="1573" y="962"/>
                    </a:cubicBezTo>
                    <a:cubicBezTo>
                      <a:pt x="1578" y="964"/>
                      <a:pt x="1584" y="960"/>
                      <a:pt x="1586" y="955"/>
                    </a:cubicBezTo>
                    <a:cubicBezTo>
                      <a:pt x="1587" y="951"/>
                      <a:pt x="1586" y="946"/>
                      <a:pt x="1584" y="943"/>
                    </a:cubicBezTo>
                    <a:cubicBezTo>
                      <a:pt x="1581" y="939"/>
                      <a:pt x="1578" y="938"/>
                      <a:pt x="1573" y="937"/>
                    </a:cubicBezTo>
                    <a:cubicBezTo>
                      <a:pt x="1568" y="937"/>
                      <a:pt x="1562" y="940"/>
                      <a:pt x="1560" y="945"/>
                    </a:cubicBezTo>
                    <a:cubicBezTo>
                      <a:pt x="1555" y="957"/>
                      <a:pt x="1562" y="969"/>
                      <a:pt x="1573" y="975"/>
                    </a:cubicBezTo>
                    <a:cubicBezTo>
                      <a:pt x="1576" y="976"/>
                      <a:pt x="1580" y="978"/>
                      <a:pt x="1584" y="978"/>
                    </a:cubicBezTo>
                    <a:cubicBezTo>
                      <a:pt x="1571" y="977"/>
                      <a:pt x="1561" y="973"/>
                      <a:pt x="1551" y="965"/>
                    </a:cubicBezTo>
                    <a:cubicBezTo>
                      <a:pt x="1544" y="960"/>
                      <a:pt x="1539" y="955"/>
                      <a:pt x="1535" y="948"/>
                    </a:cubicBezTo>
                    <a:cubicBezTo>
                      <a:pt x="1531" y="940"/>
                      <a:pt x="1529" y="933"/>
                      <a:pt x="1529" y="925"/>
                    </a:cubicBezTo>
                    <a:cubicBezTo>
                      <a:pt x="1529" y="920"/>
                      <a:pt x="1530" y="916"/>
                      <a:pt x="1532" y="912"/>
                    </a:cubicBezTo>
                    <a:cubicBezTo>
                      <a:pt x="1532" y="912"/>
                      <a:pt x="1532" y="912"/>
                      <a:pt x="1532" y="912"/>
                    </a:cubicBezTo>
                    <a:cubicBezTo>
                      <a:pt x="1530" y="924"/>
                      <a:pt x="1539" y="936"/>
                      <a:pt x="1555" y="929"/>
                    </a:cubicBezTo>
                    <a:cubicBezTo>
                      <a:pt x="1566" y="925"/>
                      <a:pt x="1578" y="902"/>
                      <a:pt x="1606" y="916"/>
                    </a:cubicBezTo>
                    <a:close/>
                    <a:moveTo>
                      <a:pt x="1635" y="1035"/>
                    </a:moveTo>
                    <a:cubicBezTo>
                      <a:pt x="1645" y="1023"/>
                      <a:pt x="1660" y="1038"/>
                      <a:pt x="1666" y="1042"/>
                    </a:cubicBezTo>
                    <a:cubicBezTo>
                      <a:pt x="1670" y="1045"/>
                      <a:pt x="1674" y="1046"/>
                      <a:pt x="1679" y="1045"/>
                    </a:cubicBezTo>
                    <a:cubicBezTo>
                      <a:pt x="1675" y="1049"/>
                      <a:pt x="1661" y="1056"/>
                      <a:pt x="1654" y="1057"/>
                    </a:cubicBezTo>
                    <a:cubicBezTo>
                      <a:pt x="1643" y="1058"/>
                      <a:pt x="1634" y="1052"/>
                      <a:pt x="1633" y="1040"/>
                    </a:cubicBezTo>
                    <a:cubicBezTo>
                      <a:pt x="1637" y="1044"/>
                      <a:pt x="1645" y="1047"/>
                      <a:pt x="1651" y="1046"/>
                    </a:cubicBezTo>
                    <a:cubicBezTo>
                      <a:pt x="1648" y="1045"/>
                      <a:pt x="1640" y="1041"/>
                      <a:pt x="1635" y="1035"/>
                    </a:cubicBezTo>
                    <a:close/>
                    <a:moveTo>
                      <a:pt x="1750" y="753"/>
                    </a:moveTo>
                    <a:cubicBezTo>
                      <a:pt x="1763" y="770"/>
                      <a:pt x="1767" y="783"/>
                      <a:pt x="1777" y="801"/>
                    </a:cubicBezTo>
                    <a:cubicBezTo>
                      <a:pt x="1782" y="809"/>
                      <a:pt x="1787" y="816"/>
                      <a:pt x="1797" y="819"/>
                    </a:cubicBezTo>
                    <a:cubicBezTo>
                      <a:pt x="1805" y="822"/>
                      <a:pt x="1814" y="820"/>
                      <a:pt x="1820" y="814"/>
                    </a:cubicBezTo>
                    <a:cubicBezTo>
                      <a:pt x="1825" y="809"/>
                      <a:pt x="1827" y="802"/>
                      <a:pt x="1825" y="795"/>
                    </a:cubicBezTo>
                    <a:cubicBezTo>
                      <a:pt x="1823" y="790"/>
                      <a:pt x="1820" y="787"/>
                      <a:pt x="1815" y="785"/>
                    </a:cubicBezTo>
                    <a:cubicBezTo>
                      <a:pt x="1810" y="783"/>
                      <a:pt x="1802" y="785"/>
                      <a:pt x="1800" y="792"/>
                    </a:cubicBezTo>
                    <a:cubicBezTo>
                      <a:pt x="1799" y="796"/>
                      <a:pt x="1801" y="800"/>
                      <a:pt x="1805" y="802"/>
                    </a:cubicBezTo>
                    <a:cubicBezTo>
                      <a:pt x="1809" y="804"/>
                      <a:pt x="1814" y="802"/>
                      <a:pt x="1816" y="798"/>
                    </a:cubicBezTo>
                    <a:cubicBezTo>
                      <a:pt x="1818" y="794"/>
                      <a:pt x="1816" y="788"/>
                      <a:pt x="1812" y="786"/>
                    </a:cubicBezTo>
                    <a:cubicBezTo>
                      <a:pt x="1811" y="786"/>
                      <a:pt x="1810" y="786"/>
                      <a:pt x="1809" y="786"/>
                    </a:cubicBezTo>
                    <a:cubicBezTo>
                      <a:pt x="1811" y="786"/>
                      <a:pt x="1813" y="786"/>
                      <a:pt x="1815" y="787"/>
                    </a:cubicBezTo>
                    <a:cubicBezTo>
                      <a:pt x="1819" y="789"/>
                      <a:pt x="1821" y="791"/>
                      <a:pt x="1823" y="795"/>
                    </a:cubicBezTo>
                    <a:cubicBezTo>
                      <a:pt x="1824" y="801"/>
                      <a:pt x="1822" y="808"/>
                      <a:pt x="1818" y="812"/>
                    </a:cubicBezTo>
                    <a:cubicBezTo>
                      <a:pt x="1812" y="817"/>
                      <a:pt x="1805" y="818"/>
                      <a:pt x="1798" y="816"/>
                    </a:cubicBezTo>
                    <a:cubicBezTo>
                      <a:pt x="1790" y="812"/>
                      <a:pt x="1785" y="806"/>
                      <a:pt x="1781" y="798"/>
                    </a:cubicBezTo>
                    <a:cubicBezTo>
                      <a:pt x="1771" y="780"/>
                      <a:pt x="1768" y="767"/>
                      <a:pt x="1754" y="750"/>
                    </a:cubicBezTo>
                    <a:cubicBezTo>
                      <a:pt x="1742" y="735"/>
                      <a:pt x="1726" y="724"/>
                      <a:pt x="1706" y="719"/>
                    </a:cubicBezTo>
                    <a:cubicBezTo>
                      <a:pt x="1688" y="716"/>
                      <a:pt x="1671" y="721"/>
                      <a:pt x="1660" y="736"/>
                    </a:cubicBezTo>
                    <a:cubicBezTo>
                      <a:pt x="1650" y="750"/>
                      <a:pt x="1648" y="769"/>
                      <a:pt x="1657" y="783"/>
                    </a:cubicBezTo>
                    <a:cubicBezTo>
                      <a:pt x="1657" y="783"/>
                      <a:pt x="1657" y="783"/>
                      <a:pt x="1657" y="783"/>
                    </a:cubicBezTo>
                    <a:cubicBezTo>
                      <a:pt x="1657" y="775"/>
                      <a:pt x="1661" y="765"/>
                      <a:pt x="1669" y="760"/>
                    </a:cubicBezTo>
                    <a:cubicBezTo>
                      <a:pt x="1683" y="750"/>
                      <a:pt x="1698" y="754"/>
                      <a:pt x="1708" y="767"/>
                    </a:cubicBezTo>
                    <a:cubicBezTo>
                      <a:pt x="1727" y="791"/>
                      <a:pt x="1756" y="770"/>
                      <a:pt x="1736" y="743"/>
                    </a:cubicBezTo>
                    <a:cubicBezTo>
                      <a:pt x="1726" y="730"/>
                      <a:pt x="1708" y="726"/>
                      <a:pt x="1695" y="728"/>
                    </a:cubicBezTo>
                    <a:cubicBezTo>
                      <a:pt x="1669" y="733"/>
                      <a:pt x="1646" y="760"/>
                      <a:pt x="1657" y="783"/>
                    </a:cubicBezTo>
                    <a:cubicBezTo>
                      <a:pt x="1650" y="769"/>
                      <a:pt x="1652" y="751"/>
                      <a:pt x="1662" y="737"/>
                    </a:cubicBezTo>
                    <a:cubicBezTo>
                      <a:pt x="1673" y="724"/>
                      <a:pt x="1688" y="720"/>
                      <a:pt x="1705" y="724"/>
                    </a:cubicBezTo>
                    <a:cubicBezTo>
                      <a:pt x="1723" y="728"/>
                      <a:pt x="1738" y="739"/>
                      <a:pt x="1750" y="753"/>
                    </a:cubicBezTo>
                    <a:close/>
                    <a:moveTo>
                      <a:pt x="1670" y="895"/>
                    </a:moveTo>
                    <a:cubicBezTo>
                      <a:pt x="1648" y="922"/>
                      <a:pt x="1619" y="922"/>
                      <a:pt x="1605" y="931"/>
                    </a:cubicBezTo>
                    <a:cubicBezTo>
                      <a:pt x="1590" y="941"/>
                      <a:pt x="1601" y="959"/>
                      <a:pt x="1620" y="952"/>
                    </a:cubicBezTo>
                    <a:cubicBezTo>
                      <a:pt x="1641" y="945"/>
                      <a:pt x="1660" y="920"/>
                      <a:pt x="1670" y="895"/>
                    </a:cubicBezTo>
                    <a:close/>
                    <a:moveTo>
                      <a:pt x="1681" y="854"/>
                    </a:moveTo>
                    <a:cubicBezTo>
                      <a:pt x="1694" y="864"/>
                      <a:pt x="1710" y="868"/>
                      <a:pt x="1725" y="865"/>
                    </a:cubicBezTo>
                    <a:cubicBezTo>
                      <a:pt x="1738" y="862"/>
                      <a:pt x="1750" y="853"/>
                      <a:pt x="1751" y="840"/>
                    </a:cubicBezTo>
                    <a:cubicBezTo>
                      <a:pt x="1757" y="841"/>
                      <a:pt x="1761" y="849"/>
                      <a:pt x="1758" y="857"/>
                    </a:cubicBezTo>
                    <a:cubicBezTo>
                      <a:pt x="1755" y="865"/>
                      <a:pt x="1744" y="873"/>
                      <a:pt x="1733" y="870"/>
                    </a:cubicBezTo>
                    <a:cubicBezTo>
                      <a:pt x="1730" y="881"/>
                      <a:pt x="1698" y="878"/>
                      <a:pt x="1681" y="854"/>
                    </a:cubicBezTo>
                    <a:close/>
                    <a:moveTo>
                      <a:pt x="1639" y="722"/>
                    </a:moveTo>
                    <a:cubicBezTo>
                      <a:pt x="1629" y="726"/>
                      <a:pt x="1616" y="736"/>
                      <a:pt x="1610" y="744"/>
                    </a:cubicBezTo>
                    <a:cubicBezTo>
                      <a:pt x="1603" y="755"/>
                      <a:pt x="1599" y="773"/>
                      <a:pt x="1607" y="784"/>
                    </a:cubicBezTo>
                    <a:cubicBezTo>
                      <a:pt x="1596" y="792"/>
                      <a:pt x="1593" y="804"/>
                      <a:pt x="1591" y="816"/>
                    </a:cubicBezTo>
                    <a:cubicBezTo>
                      <a:pt x="1588" y="832"/>
                      <a:pt x="1582" y="849"/>
                      <a:pt x="1568" y="851"/>
                    </a:cubicBezTo>
                    <a:cubicBezTo>
                      <a:pt x="1585" y="857"/>
                      <a:pt x="1603" y="843"/>
                      <a:pt x="1611" y="830"/>
                    </a:cubicBezTo>
                    <a:cubicBezTo>
                      <a:pt x="1621" y="811"/>
                      <a:pt x="1618" y="797"/>
                      <a:pt x="1617" y="774"/>
                    </a:cubicBezTo>
                    <a:cubicBezTo>
                      <a:pt x="1616" y="761"/>
                      <a:pt x="1625" y="734"/>
                      <a:pt x="1639" y="722"/>
                    </a:cubicBezTo>
                    <a:close/>
                    <a:moveTo>
                      <a:pt x="1677" y="844"/>
                    </a:moveTo>
                    <a:cubicBezTo>
                      <a:pt x="1685" y="855"/>
                      <a:pt x="1706" y="845"/>
                      <a:pt x="1715" y="835"/>
                    </a:cubicBezTo>
                    <a:cubicBezTo>
                      <a:pt x="1726" y="824"/>
                      <a:pt x="1735" y="808"/>
                      <a:pt x="1753" y="807"/>
                    </a:cubicBezTo>
                    <a:cubicBezTo>
                      <a:pt x="1762" y="807"/>
                      <a:pt x="1772" y="811"/>
                      <a:pt x="1776" y="820"/>
                    </a:cubicBezTo>
                    <a:cubicBezTo>
                      <a:pt x="1778" y="825"/>
                      <a:pt x="1778" y="831"/>
                      <a:pt x="1773" y="835"/>
                    </a:cubicBezTo>
                    <a:cubicBezTo>
                      <a:pt x="1774" y="830"/>
                      <a:pt x="1771" y="823"/>
                      <a:pt x="1765" y="821"/>
                    </a:cubicBezTo>
                    <a:cubicBezTo>
                      <a:pt x="1759" y="818"/>
                      <a:pt x="1752" y="822"/>
                      <a:pt x="1748" y="828"/>
                    </a:cubicBezTo>
                    <a:cubicBezTo>
                      <a:pt x="1740" y="839"/>
                      <a:pt x="1734" y="851"/>
                      <a:pt x="1722" y="858"/>
                    </a:cubicBezTo>
                    <a:cubicBezTo>
                      <a:pt x="1707" y="866"/>
                      <a:pt x="1686" y="863"/>
                      <a:pt x="1677" y="844"/>
                    </a:cubicBezTo>
                    <a:close/>
                    <a:moveTo>
                      <a:pt x="1683" y="981"/>
                    </a:moveTo>
                    <a:cubicBezTo>
                      <a:pt x="1674" y="995"/>
                      <a:pt x="1675" y="1020"/>
                      <a:pt x="1685" y="1034"/>
                    </a:cubicBezTo>
                    <a:cubicBezTo>
                      <a:pt x="1695" y="1048"/>
                      <a:pt x="1710" y="1044"/>
                      <a:pt x="1703" y="1026"/>
                    </a:cubicBezTo>
                    <a:cubicBezTo>
                      <a:pt x="1697" y="1013"/>
                      <a:pt x="1680" y="996"/>
                      <a:pt x="1683" y="981"/>
                    </a:cubicBezTo>
                    <a:close/>
                    <a:moveTo>
                      <a:pt x="1696" y="961"/>
                    </a:moveTo>
                    <a:cubicBezTo>
                      <a:pt x="1698" y="958"/>
                      <a:pt x="1699" y="955"/>
                      <a:pt x="1698" y="952"/>
                    </a:cubicBezTo>
                    <a:cubicBezTo>
                      <a:pt x="1697" y="948"/>
                      <a:pt x="1694" y="944"/>
                      <a:pt x="1689" y="944"/>
                    </a:cubicBezTo>
                    <a:cubicBezTo>
                      <a:pt x="1683" y="943"/>
                      <a:pt x="1679" y="947"/>
                      <a:pt x="1677" y="951"/>
                    </a:cubicBezTo>
                    <a:cubicBezTo>
                      <a:pt x="1675" y="959"/>
                      <a:pt x="1681" y="962"/>
                      <a:pt x="1683" y="966"/>
                    </a:cubicBezTo>
                    <a:cubicBezTo>
                      <a:pt x="1686" y="972"/>
                      <a:pt x="1683" y="978"/>
                      <a:pt x="1676" y="983"/>
                    </a:cubicBezTo>
                    <a:cubicBezTo>
                      <a:pt x="1670" y="988"/>
                      <a:pt x="1661" y="989"/>
                      <a:pt x="1653" y="983"/>
                    </a:cubicBezTo>
                    <a:cubicBezTo>
                      <a:pt x="1649" y="980"/>
                      <a:pt x="1647" y="975"/>
                      <a:pt x="1650" y="971"/>
                    </a:cubicBezTo>
                    <a:cubicBezTo>
                      <a:pt x="1652" y="976"/>
                      <a:pt x="1659" y="978"/>
                      <a:pt x="1663" y="972"/>
                    </a:cubicBezTo>
                    <a:cubicBezTo>
                      <a:pt x="1665" y="969"/>
                      <a:pt x="1666" y="961"/>
                      <a:pt x="1666" y="952"/>
                    </a:cubicBezTo>
                    <a:cubicBezTo>
                      <a:pt x="1667" y="944"/>
                      <a:pt x="1670" y="936"/>
                      <a:pt x="1674" y="931"/>
                    </a:cubicBezTo>
                    <a:cubicBezTo>
                      <a:pt x="1684" y="920"/>
                      <a:pt x="1702" y="922"/>
                      <a:pt x="1710" y="933"/>
                    </a:cubicBezTo>
                    <a:cubicBezTo>
                      <a:pt x="1715" y="939"/>
                      <a:pt x="1715" y="947"/>
                      <a:pt x="1714" y="954"/>
                    </a:cubicBezTo>
                    <a:cubicBezTo>
                      <a:pt x="1713" y="962"/>
                      <a:pt x="1706" y="980"/>
                      <a:pt x="1710" y="989"/>
                    </a:cubicBezTo>
                    <a:cubicBezTo>
                      <a:pt x="1713" y="995"/>
                      <a:pt x="1720" y="996"/>
                      <a:pt x="1723" y="993"/>
                    </a:cubicBezTo>
                    <a:cubicBezTo>
                      <a:pt x="1725" y="998"/>
                      <a:pt x="1719" y="1004"/>
                      <a:pt x="1712" y="1005"/>
                    </a:cubicBezTo>
                    <a:cubicBezTo>
                      <a:pt x="1700" y="1006"/>
                      <a:pt x="1688" y="994"/>
                      <a:pt x="1688" y="978"/>
                    </a:cubicBezTo>
                    <a:cubicBezTo>
                      <a:pt x="1689" y="973"/>
                      <a:pt x="1692" y="968"/>
                      <a:pt x="1696" y="961"/>
                    </a:cubicBezTo>
                    <a:close/>
                    <a:moveTo>
                      <a:pt x="1695" y="959"/>
                    </a:moveTo>
                    <a:cubicBezTo>
                      <a:pt x="1697" y="955"/>
                      <a:pt x="1697" y="949"/>
                      <a:pt x="1692" y="947"/>
                    </a:cubicBezTo>
                    <a:cubicBezTo>
                      <a:pt x="1684" y="942"/>
                      <a:pt x="1677" y="951"/>
                      <a:pt x="1680" y="958"/>
                    </a:cubicBezTo>
                    <a:cubicBezTo>
                      <a:pt x="1682" y="963"/>
                      <a:pt x="1686" y="965"/>
                      <a:pt x="1686" y="973"/>
                    </a:cubicBezTo>
                    <a:cubicBezTo>
                      <a:pt x="1688" y="965"/>
                      <a:pt x="1692" y="965"/>
                      <a:pt x="1695" y="959"/>
                    </a:cubicBezTo>
                    <a:close/>
                    <a:moveTo>
                      <a:pt x="1700" y="922"/>
                    </a:moveTo>
                    <a:cubicBezTo>
                      <a:pt x="1694" y="918"/>
                      <a:pt x="1683" y="920"/>
                      <a:pt x="1679" y="924"/>
                    </a:cubicBezTo>
                    <a:cubicBezTo>
                      <a:pt x="1672" y="919"/>
                      <a:pt x="1678" y="902"/>
                      <a:pt x="1691" y="904"/>
                    </a:cubicBezTo>
                    <a:cubicBezTo>
                      <a:pt x="1699" y="905"/>
                      <a:pt x="1705" y="915"/>
                      <a:pt x="1700" y="922"/>
                    </a:cubicBezTo>
                    <a:close/>
                    <a:moveTo>
                      <a:pt x="1471" y="787"/>
                    </a:moveTo>
                    <a:cubicBezTo>
                      <a:pt x="1496" y="790"/>
                      <a:pt x="1506" y="767"/>
                      <a:pt x="1509" y="755"/>
                    </a:cubicBezTo>
                    <a:cubicBezTo>
                      <a:pt x="1513" y="741"/>
                      <a:pt x="1513" y="725"/>
                      <a:pt x="1527" y="716"/>
                    </a:cubicBezTo>
                    <a:cubicBezTo>
                      <a:pt x="1534" y="712"/>
                      <a:pt x="1543" y="712"/>
                      <a:pt x="1550" y="717"/>
                    </a:cubicBezTo>
                    <a:cubicBezTo>
                      <a:pt x="1554" y="720"/>
                      <a:pt x="1556" y="725"/>
                      <a:pt x="1554" y="730"/>
                    </a:cubicBezTo>
                    <a:cubicBezTo>
                      <a:pt x="1553" y="726"/>
                      <a:pt x="1548" y="721"/>
                      <a:pt x="1542" y="722"/>
                    </a:cubicBezTo>
                    <a:cubicBezTo>
                      <a:pt x="1537" y="723"/>
                      <a:pt x="1533" y="728"/>
                      <a:pt x="1532" y="735"/>
                    </a:cubicBezTo>
                    <a:cubicBezTo>
                      <a:pt x="1530" y="750"/>
                      <a:pt x="1525" y="766"/>
                      <a:pt x="1517" y="777"/>
                    </a:cubicBezTo>
                    <a:cubicBezTo>
                      <a:pt x="1507" y="788"/>
                      <a:pt x="1488" y="796"/>
                      <a:pt x="1471" y="787"/>
                    </a:cubicBezTo>
                    <a:close/>
                    <a:moveTo>
                      <a:pt x="1560" y="558"/>
                    </a:moveTo>
                    <a:cubicBezTo>
                      <a:pt x="1561" y="555"/>
                      <a:pt x="1562" y="553"/>
                      <a:pt x="1564" y="552"/>
                    </a:cubicBezTo>
                    <a:cubicBezTo>
                      <a:pt x="1567" y="551"/>
                      <a:pt x="1570" y="551"/>
                      <a:pt x="1573" y="553"/>
                    </a:cubicBezTo>
                    <a:cubicBezTo>
                      <a:pt x="1577" y="556"/>
                      <a:pt x="1577" y="560"/>
                      <a:pt x="1575" y="563"/>
                    </a:cubicBezTo>
                    <a:cubicBezTo>
                      <a:pt x="1572" y="569"/>
                      <a:pt x="1567" y="566"/>
                      <a:pt x="1564" y="568"/>
                    </a:cubicBezTo>
                    <a:cubicBezTo>
                      <a:pt x="1560" y="569"/>
                      <a:pt x="1557" y="574"/>
                      <a:pt x="1558" y="579"/>
                    </a:cubicBezTo>
                    <a:cubicBezTo>
                      <a:pt x="1559" y="586"/>
                      <a:pt x="1563" y="591"/>
                      <a:pt x="1569" y="592"/>
                    </a:cubicBezTo>
                    <a:cubicBezTo>
                      <a:pt x="1573" y="593"/>
                      <a:pt x="1577" y="592"/>
                      <a:pt x="1578" y="588"/>
                    </a:cubicBezTo>
                    <a:cubicBezTo>
                      <a:pt x="1574" y="589"/>
                      <a:pt x="1569" y="587"/>
                      <a:pt x="1571" y="581"/>
                    </a:cubicBezTo>
                    <a:cubicBezTo>
                      <a:pt x="1571" y="579"/>
                      <a:pt x="1576" y="574"/>
                      <a:pt x="1580" y="570"/>
                    </a:cubicBezTo>
                    <a:cubicBezTo>
                      <a:pt x="1584" y="565"/>
                      <a:pt x="1587" y="560"/>
                      <a:pt x="1588" y="555"/>
                    </a:cubicBezTo>
                    <a:cubicBezTo>
                      <a:pt x="1589" y="544"/>
                      <a:pt x="1579" y="535"/>
                      <a:pt x="1569" y="536"/>
                    </a:cubicBezTo>
                    <a:cubicBezTo>
                      <a:pt x="1563" y="537"/>
                      <a:pt x="1559" y="540"/>
                      <a:pt x="1555" y="544"/>
                    </a:cubicBezTo>
                    <a:cubicBezTo>
                      <a:pt x="1551" y="548"/>
                      <a:pt x="1545" y="562"/>
                      <a:pt x="1538" y="564"/>
                    </a:cubicBezTo>
                    <a:cubicBezTo>
                      <a:pt x="1533" y="565"/>
                      <a:pt x="1529" y="562"/>
                      <a:pt x="1529" y="559"/>
                    </a:cubicBezTo>
                    <a:cubicBezTo>
                      <a:pt x="1525" y="560"/>
                      <a:pt x="1525" y="567"/>
                      <a:pt x="1528" y="571"/>
                    </a:cubicBezTo>
                    <a:cubicBezTo>
                      <a:pt x="1533" y="578"/>
                      <a:pt x="1546" y="579"/>
                      <a:pt x="1555" y="571"/>
                    </a:cubicBezTo>
                    <a:cubicBezTo>
                      <a:pt x="1558" y="568"/>
                      <a:pt x="1559" y="563"/>
                      <a:pt x="1560" y="558"/>
                    </a:cubicBezTo>
                    <a:close/>
                    <a:moveTo>
                      <a:pt x="1707" y="502"/>
                    </a:moveTo>
                    <a:cubicBezTo>
                      <a:pt x="1699" y="517"/>
                      <a:pt x="1705" y="530"/>
                      <a:pt x="1705" y="536"/>
                    </a:cubicBezTo>
                    <a:cubicBezTo>
                      <a:pt x="1705" y="543"/>
                      <a:pt x="1697" y="543"/>
                      <a:pt x="1696" y="536"/>
                    </a:cubicBezTo>
                    <a:cubicBezTo>
                      <a:pt x="1694" y="528"/>
                      <a:pt x="1697" y="512"/>
                      <a:pt x="1707" y="502"/>
                    </a:cubicBezTo>
                    <a:close/>
                    <a:moveTo>
                      <a:pt x="1692" y="567"/>
                    </a:moveTo>
                    <a:cubicBezTo>
                      <a:pt x="1691" y="566"/>
                      <a:pt x="1691" y="564"/>
                      <a:pt x="1691" y="563"/>
                    </a:cubicBezTo>
                    <a:cubicBezTo>
                      <a:pt x="1691" y="561"/>
                      <a:pt x="1692" y="559"/>
                      <a:pt x="1694" y="559"/>
                    </a:cubicBezTo>
                    <a:cubicBezTo>
                      <a:pt x="1696" y="558"/>
                      <a:pt x="1699" y="559"/>
                      <a:pt x="1700" y="561"/>
                    </a:cubicBezTo>
                    <a:cubicBezTo>
                      <a:pt x="1701" y="564"/>
                      <a:pt x="1699" y="565"/>
                      <a:pt x="1699" y="568"/>
                    </a:cubicBezTo>
                    <a:cubicBezTo>
                      <a:pt x="1698" y="570"/>
                      <a:pt x="1700" y="573"/>
                      <a:pt x="1703" y="574"/>
                    </a:cubicBezTo>
                    <a:cubicBezTo>
                      <a:pt x="1707" y="575"/>
                      <a:pt x="1710" y="575"/>
                      <a:pt x="1713" y="572"/>
                    </a:cubicBezTo>
                    <a:cubicBezTo>
                      <a:pt x="1714" y="570"/>
                      <a:pt x="1715" y="568"/>
                      <a:pt x="1713" y="566"/>
                    </a:cubicBezTo>
                    <a:cubicBezTo>
                      <a:pt x="1713" y="568"/>
                      <a:pt x="1710" y="570"/>
                      <a:pt x="1708" y="568"/>
                    </a:cubicBezTo>
                    <a:cubicBezTo>
                      <a:pt x="1706" y="567"/>
                      <a:pt x="1705" y="563"/>
                      <a:pt x="1704" y="560"/>
                    </a:cubicBezTo>
                    <a:cubicBezTo>
                      <a:pt x="1703" y="556"/>
                      <a:pt x="1701" y="553"/>
                      <a:pt x="1699" y="552"/>
                    </a:cubicBezTo>
                    <a:cubicBezTo>
                      <a:pt x="1693" y="548"/>
                      <a:pt x="1686" y="551"/>
                      <a:pt x="1684" y="556"/>
                    </a:cubicBezTo>
                    <a:cubicBezTo>
                      <a:pt x="1682" y="559"/>
                      <a:pt x="1683" y="563"/>
                      <a:pt x="1684" y="565"/>
                    </a:cubicBezTo>
                    <a:cubicBezTo>
                      <a:pt x="1685" y="569"/>
                      <a:pt x="1690" y="576"/>
                      <a:pt x="1689" y="580"/>
                    </a:cubicBezTo>
                    <a:cubicBezTo>
                      <a:pt x="1689" y="583"/>
                      <a:pt x="1686" y="584"/>
                      <a:pt x="1684" y="583"/>
                    </a:cubicBezTo>
                    <a:cubicBezTo>
                      <a:pt x="1684" y="585"/>
                      <a:pt x="1687" y="587"/>
                      <a:pt x="1690" y="587"/>
                    </a:cubicBezTo>
                    <a:cubicBezTo>
                      <a:pt x="1695" y="586"/>
                      <a:pt x="1699" y="580"/>
                      <a:pt x="1698" y="573"/>
                    </a:cubicBezTo>
                    <a:cubicBezTo>
                      <a:pt x="1697" y="571"/>
                      <a:pt x="1695" y="569"/>
                      <a:pt x="1692" y="567"/>
                    </a:cubicBezTo>
                    <a:close/>
                    <a:moveTo>
                      <a:pt x="1693" y="566"/>
                    </a:moveTo>
                    <a:cubicBezTo>
                      <a:pt x="1691" y="564"/>
                      <a:pt x="1691" y="562"/>
                      <a:pt x="1693" y="560"/>
                    </a:cubicBezTo>
                    <a:cubicBezTo>
                      <a:pt x="1696" y="558"/>
                      <a:pt x="1700" y="561"/>
                      <a:pt x="1699" y="564"/>
                    </a:cubicBezTo>
                    <a:cubicBezTo>
                      <a:pt x="1699" y="566"/>
                      <a:pt x="1697" y="567"/>
                      <a:pt x="1698" y="571"/>
                    </a:cubicBezTo>
                    <a:cubicBezTo>
                      <a:pt x="1696" y="567"/>
                      <a:pt x="1695" y="568"/>
                      <a:pt x="1693" y="566"/>
                    </a:cubicBezTo>
                    <a:close/>
                    <a:moveTo>
                      <a:pt x="1687" y="551"/>
                    </a:moveTo>
                    <a:cubicBezTo>
                      <a:pt x="1689" y="548"/>
                      <a:pt x="1694" y="548"/>
                      <a:pt x="1696" y="549"/>
                    </a:cubicBezTo>
                    <a:cubicBezTo>
                      <a:pt x="1699" y="546"/>
                      <a:pt x="1694" y="540"/>
                      <a:pt x="1689" y="542"/>
                    </a:cubicBezTo>
                    <a:cubicBezTo>
                      <a:pt x="1685" y="543"/>
                      <a:pt x="1684" y="548"/>
                      <a:pt x="1687" y="551"/>
                    </a:cubicBezTo>
                    <a:close/>
                    <a:moveTo>
                      <a:pt x="1689" y="541"/>
                    </a:moveTo>
                    <a:cubicBezTo>
                      <a:pt x="1689" y="540"/>
                      <a:pt x="1690" y="540"/>
                      <a:pt x="1691" y="540"/>
                    </a:cubicBezTo>
                    <a:cubicBezTo>
                      <a:pt x="1689" y="533"/>
                      <a:pt x="1690" y="524"/>
                      <a:pt x="1694" y="516"/>
                    </a:cubicBezTo>
                    <a:cubicBezTo>
                      <a:pt x="1700" y="502"/>
                      <a:pt x="1713" y="499"/>
                      <a:pt x="1725" y="480"/>
                    </a:cubicBezTo>
                    <a:cubicBezTo>
                      <a:pt x="1730" y="471"/>
                      <a:pt x="1732" y="463"/>
                      <a:pt x="1733" y="456"/>
                    </a:cubicBezTo>
                    <a:cubicBezTo>
                      <a:pt x="1735" y="441"/>
                      <a:pt x="1730" y="423"/>
                      <a:pt x="1736" y="408"/>
                    </a:cubicBezTo>
                    <a:cubicBezTo>
                      <a:pt x="1735" y="415"/>
                      <a:pt x="1741" y="422"/>
                      <a:pt x="1750" y="417"/>
                    </a:cubicBezTo>
                    <a:cubicBezTo>
                      <a:pt x="1756" y="413"/>
                      <a:pt x="1760" y="400"/>
                      <a:pt x="1777" y="405"/>
                    </a:cubicBezTo>
                    <a:cubicBezTo>
                      <a:pt x="1770" y="398"/>
                      <a:pt x="1762" y="394"/>
                      <a:pt x="1754" y="394"/>
                    </a:cubicBezTo>
                    <a:cubicBezTo>
                      <a:pt x="1748" y="394"/>
                      <a:pt x="1744" y="396"/>
                      <a:pt x="1740" y="400"/>
                    </a:cubicBezTo>
                    <a:cubicBezTo>
                      <a:pt x="1722" y="417"/>
                      <a:pt x="1738" y="448"/>
                      <a:pt x="1728" y="466"/>
                    </a:cubicBezTo>
                    <a:cubicBezTo>
                      <a:pt x="1728" y="465"/>
                      <a:pt x="1729" y="464"/>
                      <a:pt x="1729" y="463"/>
                    </a:cubicBezTo>
                    <a:cubicBezTo>
                      <a:pt x="1736" y="445"/>
                      <a:pt x="1723" y="425"/>
                      <a:pt x="1704" y="421"/>
                    </a:cubicBezTo>
                    <a:cubicBezTo>
                      <a:pt x="1695" y="419"/>
                      <a:pt x="1685" y="421"/>
                      <a:pt x="1676" y="428"/>
                    </a:cubicBezTo>
                    <a:cubicBezTo>
                      <a:pt x="1667" y="436"/>
                      <a:pt x="1663" y="447"/>
                      <a:pt x="1665" y="458"/>
                    </a:cubicBezTo>
                    <a:cubicBezTo>
                      <a:pt x="1667" y="470"/>
                      <a:pt x="1675" y="480"/>
                      <a:pt x="1688" y="481"/>
                    </a:cubicBezTo>
                    <a:cubicBezTo>
                      <a:pt x="1695" y="481"/>
                      <a:pt x="1702" y="477"/>
                      <a:pt x="1705" y="470"/>
                    </a:cubicBezTo>
                    <a:cubicBezTo>
                      <a:pt x="1710" y="460"/>
                      <a:pt x="1706" y="452"/>
                      <a:pt x="1699" y="448"/>
                    </a:cubicBezTo>
                    <a:cubicBezTo>
                      <a:pt x="1692" y="443"/>
                      <a:pt x="1682" y="445"/>
                      <a:pt x="1678" y="455"/>
                    </a:cubicBezTo>
                    <a:cubicBezTo>
                      <a:pt x="1683" y="445"/>
                      <a:pt x="1692" y="444"/>
                      <a:pt x="1699" y="450"/>
                    </a:cubicBezTo>
                    <a:cubicBezTo>
                      <a:pt x="1704" y="454"/>
                      <a:pt x="1707" y="461"/>
                      <a:pt x="1703" y="469"/>
                    </a:cubicBezTo>
                    <a:cubicBezTo>
                      <a:pt x="1700" y="474"/>
                      <a:pt x="1694" y="478"/>
                      <a:pt x="1688" y="478"/>
                    </a:cubicBezTo>
                    <a:cubicBezTo>
                      <a:pt x="1677" y="477"/>
                      <a:pt x="1670" y="468"/>
                      <a:pt x="1668" y="458"/>
                    </a:cubicBezTo>
                    <a:cubicBezTo>
                      <a:pt x="1666" y="447"/>
                      <a:pt x="1671" y="438"/>
                      <a:pt x="1678" y="430"/>
                    </a:cubicBezTo>
                    <a:cubicBezTo>
                      <a:pt x="1687" y="423"/>
                      <a:pt x="1696" y="422"/>
                      <a:pt x="1705" y="424"/>
                    </a:cubicBezTo>
                    <a:cubicBezTo>
                      <a:pt x="1722" y="429"/>
                      <a:pt x="1733" y="446"/>
                      <a:pt x="1727" y="463"/>
                    </a:cubicBezTo>
                    <a:cubicBezTo>
                      <a:pt x="1723" y="476"/>
                      <a:pt x="1713" y="483"/>
                      <a:pt x="1700" y="486"/>
                    </a:cubicBezTo>
                    <a:cubicBezTo>
                      <a:pt x="1678" y="490"/>
                      <a:pt x="1654" y="481"/>
                      <a:pt x="1644" y="466"/>
                    </a:cubicBezTo>
                    <a:cubicBezTo>
                      <a:pt x="1639" y="458"/>
                      <a:pt x="1638" y="447"/>
                      <a:pt x="1648" y="442"/>
                    </a:cubicBezTo>
                    <a:cubicBezTo>
                      <a:pt x="1654" y="440"/>
                      <a:pt x="1659" y="442"/>
                      <a:pt x="1662" y="448"/>
                    </a:cubicBezTo>
                    <a:cubicBezTo>
                      <a:pt x="1665" y="439"/>
                      <a:pt x="1652" y="429"/>
                      <a:pt x="1640" y="433"/>
                    </a:cubicBezTo>
                    <a:cubicBezTo>
                      <a:pt x="1627" y="436"/>
                      <a:pt x="1621" y="445"/>
                      <a:pt x="1620" y="454"/>
                    </a:cubicBezTo>
                    <a:cubicBezTo>
                      <a:pt x="1619" y="468"/>
                      <a:pt x="1628" y="483"/>
                      <a:pt x="1644" y="489"/>
                    </a:cubicBezTo>
                    <a:cubicBezTo>
                      <a:pt x="1660" y="496"/>
                      <a:pt x="1679" y="496"/>
                      <a:pt x="1696" y="490"/>
                    </a:cubicBezTo>
                    <a:cubicBezTo>
                      <a:pt x="1694" y="491"/>
                      <a:pt x="1692" y="492"/>
                      <a:pt x="1690" y="493"/>
                    </a:cubicBezTo>
                    <a:cubicBezTo>
                      <a:pt x="1661" y="502"/>
                      <a:pt x="1632" y="496"/>
                      <a:pt x="1611" y="474"/>
                    </a:cubicBezTo>
                    <a:cubicBezTo>
                      <a:pt x="1595" y="458"/>
                      <a:pt x="1590" y="437"/>
                      <a:pt x="1598" y="416"/>
                    </a:cubicBezTo>
                    <a:cubicBezTo>
                      <a:pt x="1603" y="403"/>
                      <a:pt x="1611" y="392"/>
                      <a:pt x="1621" y="384"/>
                    </a:cubicBezTo>
                    <a:cubicBezTo>
                      <a:pt x="1632" y="376"/>
                      <a:pt x="1644" y="369"/>
                      <a:pt x="1658" y="367"/>
                    </a:cubicBezTo>
                    <a:cubicBezTo>
                      <a:pt x="1665" y="366"/>
                      <a:pt x="1670" y="366"/>
                      <a:pt x="1677" y="367"/>
                    </a:cubicBezTo>
                    <a:cubicBezTo>
                      <a:pt x="1689" y="370"/>
                      <a:pt x="1700" y="377"/>
                      <a:pt x="1706" y="388"/>
                    </a:cubicBezTo>
                    <a:cubicBezTo>
                      <a:pt x="1711" y="396"/>
                      <a:pt x="1711" y="405"/>
                      <a:pt x="1707" y="414"/>
                    </a:cubicBezTo>
                    <a:cubicBezTo>
                      <a:pt x="1720" y="413"/>
                      <a:pt x="1729" y="387"/>
                      <a:pt x="1708" y="377"/>
                    </a:cubicBezTo>
                    <a:cubicBezTo>
                      <a:pt x="1709" y="363"/>
                      <a:pt x="1685" y="360"/>
                      <a:pt x="1670" y="362"/>
                    </a:cubicBezTo>
                    <a:cubicBezTo>
                      <a:pt x="1689" y="358"/>
                      <a:pt x="1717" y="364"/>
                      <a:pt x="1730" y="368"/>
                    </a:cubicBezTo>
                    <a:cubicBezTo>
                      <a:pt x="1730" y="367"/>
                      <a:pt x="1730" y="366"/>
                      <a:pt x="1731" y="365"/>
                    </a:cubicBezTo>
                    <a:cubicBezTo>
                      <a:pt x="1725" y="364"/>
                      <a:pt x="1719" y="362"/>
                      <a:pt x="1711" y="360"/>
                    </a:cubicBezTo>
                    <a:cubicBezTo>
                      <a:pt x="1721" y="358"/>
                      <a:pt x="1730" y="350"/>
                      <a:pt x="1734" y="339"/>
                    </a:cubicBezTo>
                    <a:cubicBezTo>
                      <a:pt x="1739" y="320"/>
                      <a:pt x="1728" y="297"/>
                      <a:pt x="1740" y="275"/>
                    </a:cubicBezTo>
                    <a:cubicBezTo>
                      <a:pt x="1723" y="290"/>
                      <a:pt x="1724" y="315"/>
                      <a:pt x="1720" y="328"/>
                    </a:cubicBezTo>
                    <a:cubicBezTo>
                      <a:pt x="1713" y="355"/>
                      <a:pt x="1700" y="356"/>
                      <a:pt x="1680" y="358"/>
                    </a:cubicBezTo>
                    <a:cubicBezTo>
                      <a:pt x="1683" y="357"/>
                      <a:pt x="1686" y="355"/>
                      <a:pt x="1689" y="354"/>
                    </a:cubicBezTo>
                    <a:cubicBezTo>
                      <a:pt x="1707" y="342"/>
                      <a:pt x="1718" y="321"/>
                      <a:pt x="1715" y="301"/>
                    </a:cubicBezTo>
                    <a:cubicBezTo>
                      <a:pt x="1713" y="284"/>
                      <a:pt x="1702" y="271"/>
                      <a:pt x="1686" y="265"/>
                    </a:cubicBezTo>
                    <a:cubicBezTo>
                      <a:pt x="1666" y="258"/>
                      <a:pt x="1644" y="264"/>
                      <a:pt x="1631" y="281"/>
                    </a:cubicBezTo>
                    <a:cubicBezTo>
                      <a:pt x="1625" y="289"/>
                      <a:pt x="1622" y="298"/>
                      <a:pt x="1623" y="307"/>
                    </a:cubicBezTo>
                    <a:cubicBezTo>
                      <a:pt x="1625" y="324"/>
                      <a:pt x="1636" y="333"/>
                      <a:pt x="1652" y="335"/>
                    </a:cubicBezTo>
                    <a:cubicBezTo>
                      <a:pt x="1638" y="325"/>
                      <a:pt x="1646" y="314"/>
                      <a:pt x="1645" y="307"/>
                    </a:cubicBezTo>
                    <a:cubicBezTo>
                      <a:pt x="1643" y="292"/>
                      <a:pt x="1625" y="298"/>
                      <a:pt x="1626" y="313"/>
                    </a:cubicBezTo>
                    <a:cubicBezTo>
                      <a:pt x="1626" y="315"/>
                      <a:pt x="1626" y="316"/>
                      <a:pt x="1627" y="318"/>
                    </a:cubicBezTo>
                    <a:cubicBezTo>
                      <a:pt x="1622" y="306"/>
                      <a:pt x="1624" y="293"/>
                      <a:pt x="1632" y="282"/>
                    </a:cubicBezTo>
                    <a:cubicBezTo>
                      <a:pt x="1645" y="266"/>
                      <a:pt x="1666" y="261"/>
                      <a:pt x="1685" y="268"/>
                    </a:cubicBezTo>
                    <a:cubicBezTo>
                      <a:pt x="1699" y="273"/>
                      <a:pt x="1709" y="286"/>
                      <a:pt x="1711" y="301"/>
                    </a:cubicBezTo>
                    <a:cubicBezTo>
                      <a:pt x="1713" y="319"/>
                      <a:pt x="1704" y="338"/>
                      <a:pt x="1687" y="348"/>
                    </a:cubicBezTo>
                    <a:cubicBezTo>
                      <a:pt x="1681" y="352"/>
                      <a:pt x="1674" y="355"/>
                      <a:pt x="1667" y="357"/>
                    </a:cubicBezTo>
                    <a:cubicBezTo>
                      <a:pt x="1672" y="355"/>
                      <a:pt x="1676" y="353"/>
                      <a:pt x="1679" y="350"/>
                    </a:cubicBezTo>
                    <a:cubicBezTo>
                      <a:pt x="1688" y="342"/>
                      <a:pt x="1693" y="327"/>
                      <a:pt x="1685" y="316"/>
                    </a:cubicBezTo>
                    <a:cubicBezTo>
                      <a:pt x="1681" y="312"/>
                      <a:pt x="1674" y="310"/>
                      <a:pt x="1669" y="312"/>
                    </a:cubicBezTo>
                    <a:cubicBezTo>
                      <a:pt x="1665" y="313"/>
                      <a:pt x="1661" y="316"/>
                      <a:pt x="1659" y="320"/>
                    </a:cubicBezTo>
                    <a:cubicBezTo>
                      <a:pt x="1658" y="324"/>
                      <a:pt x="1658" y="329"/>
                      <a:pt x="1661" y="333"/>
                    </a:cubicBezTo>
                    <a:cubicBezTo>
                      <a:pt x="1664" y="338"/>
                      <a:pt x="1671" y="340"/>
                      <a:pt x="1676" y="337"/>
                    </a:cubicBezTo>
                    <a:cubicBezTo>
                      <a:pt x="1679" y="335"/>
                      <a:pt x="1681" y="332"/>
                      <a:pt x="1680" y="328"/>
                    </a:cubicBezTo>
                    <a:cubicBezTo>
                      <a:pt x="1679" y="326"/>
                      <a:pt x="1677" y="324"/>
                      <a:pt x="1675" y="325"/>
                    </a:cubicBezTo>
                    <a:cubicBezTo>
                      <a:pt x="1676" y="326"/>
                      <a:pt x="1677" y="327"/>
                      <a:pt x="1677" y="329"/>
                    </a:cubicBezTo>
                    <a:cubicBezTo>
                      <a:pt x="1677" y="332"/>
                      <a:pt x="1674" y="334"/>
                      <a:pt x="1671" y="333"/>
                    </a:cubicBezTo>
                    <a:cubicBezTo>
                      <a:pt x="1669" y="332"/>
                      <a:pt x="1667" y="330"/>
                      <a:pt x="1667" y="328"/>
                    </a:cubicBezTo>
                    <a:cubicBezTo>
                      <a:pt x="1666" y="324"/>
                      <a:pt x="1668" y="321"/>
                      <a:pt x="1671" y="320"/>
                    </a:cubicBezTo>
                    <a:cubicBezTo>
                      <a:pt x="1674" y="318"/>
                      <a:pt x="1678" y="319"/>
                      <a:pt x="1681" y="322"/>
                    </a:cubicBezTo>
                    <a:cubicBezTo>
                      <a:pt x="1688" y="331"/>
                      <a:pt x="1682" y="345"/>
                      <a:pt x="1674" y="351"/>
                    </a:cubicBezTo>
                    <a:cubicBezTo>
                      <a:pt x="1665" y="359"/>
                      <a:pt x="1652" y="361"/>
                      <a:pt x="1642" y="365"/>
                    </a:cubicBezTo>
                    <a:cubicBezTo>
                      <a:pt x="1630" y="370"/>
                      <a:pt x="1619" y="377"/>
                      <a:pt x="1609" y="391"/>
                    </a:cubicBezTo>
                    <a:cubicBezTo>
                      <a:pt x="1610" y="388"/>
                      <a:pt x="1612" y="385"/>
                      <a:pt x="1613" y="381"/>
                    </a:cubicBezTo>
                    <a:cubicBezTo>
                      <a:pt x="1620" y="360"/>
                      <a:pt x="1615" y="340"/>
                      <a:pt x="1598" y="325"/>
                    </a:cubicBezTo>
                    <a:cubicBezTo>
                      <a:pt x="1582" y="312"/>
                      <a:pt x="1560" y="308"/>
                      <a:pt x="1541" y="318"/>
                    </a:cubicBezTo>
                    <a:cubicBezTo>
                      <a:pt x="1524" y="326"/>
                      <a:pt x="1511" y="344"/>
                      <a:pt x="1511" y="364"/>
                    </a:cubicBezTo>
                    <a:cubicBezTo>
                      <a:pt x="1512" y="382"/>
                      <a:pt x="1523" y="397"/>
                      <a:pt x="1538" y="401"/>
                    </a:cubicBezTo>
                    <a:cubicBezTo>
                      <a:pt x="1548" y="404"/>
                      <a:pt x="1558" y="403"/>
                      <a:pt x="1566" y="398"/>
                    </a:cubicBezTo>
                    <a:cubicBezTo>
                      <a:pt x="1570" y="395"/>
                      <a:pt x="1574" y="390"/>
                      <a:pt x="1576" y="385"/>
                    </a:cubicBezTo>
                    <a:cubicBezTo>
                      <a:pt x="1581" y="375"/>
                      <a:pt x="1578" y="365"/>
                      <a:pt x="1570" y="360"/>
                    </a:cubicBezTo>
                    <a:cubicBezTo>
                      <a:pt x="1560" y="354"/>
                      <a:pt x="1548" y="356"/>
                      <a:pt x="1542" y="365"/>
                    </a:cubicBezTo>
                    <a:cubicBezTo>
                      <a:pt x="1535" y="374"/>
                      <a:pt x="1538" y="387"/>
                      <a:pt x="1547" y="393"/>
                    </a:cubicBezTo>
                    <a:cubicBezTo>
                      <a:pt x="1555" y="398"/>
                      <a:pt x="1565" y="397"/>
                      <a:pt x="1572" y="391"/>
                    </a:cubicBezTo>
                    <a:cubicBezTo>
                      <a:pt x="1564" y="401"/>
                      <a:pt x="1550" y="404"/>
                      <a:pt x="1537" y="400"/>
                    </a:cubicBezTo>
                    <a:cubicBezTo>
                      <a:pt x="1523" y="395"/>
                      <a:pt x="1514" y="381"/>
                      <a:pt x="1513" y="364"/>
                    </a:cubicBezTo>
                    <a:cubicBezTo>
                      <a:pt x="1513" y="345"/>
                      <a:pt x="1526" y="329"/>
                      <a:pt x="1542" y="321"/>
                    </a:cubicBezTo>
                    <a:cubicBezTo>
                      <a:pt x="1560" y="312"/>
                      <a:pt x="1580" y="316"/>
                      <a:pt x="1595" y="328"/>
                    </a:cubicBezTo>
                    <a:cubicBezTo>
                      <a:pt x="1610" y="342"/>
                      <a:pt x="1614" y="360"/>
                      <a:pt x="1608" y="378"/>
                    </a:cubicBezTo>
                    <a:cubicBezTo>
                      <a:pt x="1603" y="392"/>
                      <a:pt x="1594" y="403"/>
                      <a:pt x="1591" y="419"/>
                    </a:cubicBezTo>
                    <a:cubicBezTo>
                      <a:pt x="1586" y="440"/>
                      <a:pt x="1591" y="460"/>
                      <a:pt x="1607" y="478"/>
                    </a:cubicBezTo>
                    <a:cubicBezTo>
                      <a:pt x="1630" y="502"/>
                      <a:pt x="1661" y="509"/>
                      <a:pt x="1692" y="498"/>
                    </a:cubicBezTo>
                    <a:cubicBezTo>
                      <a:pt x="1706" y="493"/>
                      <a:pt x="1716" y="487"/>
                      <a:pt x="1724" y="476"/>
                    </a:cubicBezTo>
                    <a:cubicBezTo>
                      <a:pt x="1718" y="487"/>
                      <a:pt x="1708" y="496"/>
                      <a:pt x="1696" y="503"/>
                    </a:cubicBezTo>
                    <a:cubicBezTo>
                      <a:pt x="1680" y="512"/>
                      <a:pt x="1659" y="516"/>
                      <a:pt x="1641" y="515"/>
                    </a:cubicBezTo>
                    <a:cubicBezTo>
                      <a:pt x="1634" y="515"/>
                      <a:pt x="1627" y="516"/>
                      <a:pt x="1620" y="518"/>
                    </a:cubicBezTo>
                    <a:cubicBezTo>
                      <a:pt x="1618" y="518"/>
                      <a:pt x="1616" y="519"/>
                      <a:pt x="1615" y="519"/>
                    </a:cubicBezTo>
                    <a:cubicBezTo>
                      <a:pt x="1611" y="521"/>
                      <a:pt x="1608" y="522"/>
                      <a:pt x="1606" y="524"/>
                    </a:cubicBezTo>
                    <a:cubicBezTo>
                      <a:pt x="1604" y="524"/>
                      <a:pt x="1596" y="530"/>
                      <a:pt x="1597" y="532"/>
                    </a:cubicBezTo>
                    <a:cubicBezTo>
                      <a:pt x="1598" y="532"/>
                      <a:pt x="1603" y="529"/>
                      <a:pt x="1604" y="528"/>
                    </a:cubicBezTo>
                    <a:cubicBezTo>
                      <a:pt x="1608" y="526"/>
                      <a:pt x="1611" y="524"/>
                      <a:pt x="1616" y="523"/>
                    </a:cubicBezTo>
                    <a:cubicBezTo>
                      <a:pt x="1618" y="522"/>
                      <a:pt x="1619" y="522"/>
                      <a:pt x="1621" y="521"/>
                    </a:cubicBezTo>
                    <a:cubicBezTo>
                      <a:pt x="1628" y="519"/>
                      <a:pt x="1634" y="518"/>
                      <a:pt x="1641" y="518"/>
                    </a:cubicBezTo>
                    <a:cubicBezTo>
                      <a:pt x="1642" y="518"/>
                      <a:pt x="1642" y="518"/>
                      <a:pt x="1644" y="518"/>
                    </a:cubicBezTo>
                    <a:cubicBezTo>
                      <a:pt x="1642" y="519"/>
                      <a:pt x="1639" y="519"/>
                      <a:pt x="1637" y="520"/>
                    </a:cubicBezTo>
                    <a:cubicBezTo>
                      <a:pt x="1631" y="522"/>
                      <a:pt x="1627" y="524"/>
                      <a:pt x="1622" y="528"/>
                    </a:cubicBezTo>
                    <a:cubicBezTo>
                      <a:pt x="1609" y="540"/>
                      <a:pt x="1611" y="556"/>
                      <a:pt x="1621" y="567"/>
                    </a:cubicBezTo>
                    <a:cubicBezTo>
                      <a:pt x="1628" y="577"/>
                      <a:pt x="1641" y="584"/>
                      <a:pt x="1653" y="582"/>
                    </a:cubicBezTo>
                    <a:cubicBezTo>
                      <a:pt x="1664" y="580"/>
                      <a:pt x="1671" y="573"/>
                      <a:pt x="1673" y="562"/>
                    </a:cubicBezTo>
                    <a:cubicBezTo>
                      <a:pt x="1674" y="554"/>
                      <a:pt x="1671" y="544"/>
                      <a:pt x="1663" y="541"/>
                    </a:cubicBezTo>
                    <a:cubicBezTo>
                      <a:pt x="1658" y="539"/>
                      <a:pt x="1653" y="539"/>
                      <a:pt x="1649" y="542"/>
                    </a:cubicBezTo>
                    <a:cubicBezTo>
                      <a:pt x="1647" y="544"/>
                      <a:pt x="1645" y="546"/>
                      <a:pt x="1645" y="549"/>
                    </a:cubicBezTo>
                    <a:cubicBezTo>
                      <a:pt x="1644" y="553"/>
                      <a:pt x="1645" y="556"/>
                      <a:pt x="1648" y="558"/>
                    </a:cubicBezTo>
                    <a:cubicBezTo>
                      <a:pt x="1651" y="561"/>
                      <a:pt x="1655" y="562"/>
                      <a:pt x="1658" y="560"/>
                    </a:cubicBezTo>
                    <a:cubicBezTo>
                      <a:pt x="1662" y="559"/>
                      <a:pt x="1664" y="555"/>
                      <a:pt x="1663" y="551"/>
                    </a:cubicBezTo>
                    <a:cubicBezTo>
                      <a:pt x="1662" y="546"/>
                      <a:pt x="1658" y="544"/>
                      <a:pt x="1653" y="544"/>
                    </a:cubicBezTo>
                    <a:cubicBezTo>
                      <a:pt x="1649" y="545"/>
                      <a:pt x="1646" y="550"/>
                      <a:pt x="1647" y="554"/>
                    </a:cubicBezTo>
                    <a:cubicBezTo>
                      <a:pt x="1647" y="556"/>
                      <a:pt x="1648" y="557"/>
                      <a:pt x="1649" y="559"/>
                    </a:cubicBezTo>
                    <a:cubicBezTo>
                      <a:pt x="1648" y="558"/>
                      <a:pt x="1648" y="558"/>
                      <a:pt x="1648" y="558"/>
                    </a:cubicBezTo>
                    <a:cubicBezTo>
                      <a:pt x="1646" y="555"/>
                      <a:pt x="1645" y="552"/>
                      <a:pt x="1645" y="549"/>
                    </a:cubicBezTo>
                    <a:cubicBezTo>
                      <a:pt x="1645" y="546"/>
                      <a:pt x="1647" y="544"/>
                      <a:pt x="1649" y="542"/>
                    </a:cubicBezTo>
                    <a:cubicBezTo>
                      <a:pt x="1653" y="540"/>
                      <a:pt x="1658" y="540"/>
                      <a:pt x="1662" y="541"/>
                    </a:cubicBezTo>
                    <a:cubicBezTo>
                      <a:pt x="1669" y="545"/>
                      <a:pt x="1673" y="555"/>
                      <a:pt x="1672" y="562"/>
                    </a:cubicBezTo>
                    <a:cubicBezTo>
                      <a:pt x="1670" y="572"/>
                      <a:pt x="1663" y="579"/>
                      <a:pt x="1653" y="580"/>
                    </a:cubicBezTo>
                    <a:cubicBezTo>
                      <a:pt x="1641" y="582"/>
                      <a:pt x="1629" y="574"/>
                      <a:pt x="1622" y="565"/>
                    </a:cubicBezTo>
                    <a:cubicBezTo>
                      <a:pt x="1614" y="554"/>
                      <a:pt x="1613" y="541"/>
                      <a:pt x="1624" y="531"/>
                    </a:cubicBezTo>
                    <a:cubicBezTo>
                      <a:pt x="1628" y="527"/>
                      <a:pt x="1633" y="525"/>
                      <a:pt x="1638" y="524"/>
                    </a:cubicBezTo>
                    <a:cubicBezTo>
                      <a:pt x="1642" y="522"/>
                      <a:pt x="1645" y="522"/>
                      <a:pt x="1649" y="521"/>
                    </a:cubicBezTo>
                    <a:cubicBezTo>
                      <a:pt x="1657" y="520"/>
                      <a:pt x="1668" y="518"/>
                      <a:pt x="1678" y="515"/>
                    </a:cubicBezTo>
                    <a:cubicBezTo>
                      <a:pt x="1684" y="514"/>
                      <a:pt x="1689" y="511"/>
                      <a:pt x="1695" y="508"/>
                    </a:cubicBezTo>
                    <a:cubicBezTo>
                      <a:pt x="1693" y="511"/>
                      <a:pt x="1691" y="514"/>
                      <a:pt x="1690" y="517"/>
                    </a:cubicBezTo>
                    <a:cubicBezTo>
                      <a:pt x="1688" y="525"/>
                      <a:pt x="1687" y="534"/>
                      <a:pt x="1689" y="541"/>
                    </a:cubicBezTo>
                    <a:close/>
                    <a:moveTo>
                      <a:pt x="1562" y="558"/>
                    </a:moveTo>
                    <a:cubicBezTo>
                      <a:pt x="1563" y="554"/>
                      <a:pt x="1567" y="551"/>
                      <a:pt x="1570" y="553"/>
                    </a:cubicBezTo>
                    <a:cubicBezTo>
                      <a:pt x="1576" y="555"/>
                      <a:pt x="1575" y="563"/>
                      <a:pt x="1570" y="565"/>
                    </a:cubicBezTo>
                    <a:cubicBezTo>
                      <a:pt x="1566" y="567"/>
                      <a:pt x="1563" y="565"/>
                      <a:pt x="1559" y="569"/>
                    </a:cubicBezTo>
                    <a:cubicBezTo>
                      <a:pt x="1562" y="564"/>
                      <a:pt x="1560" y="562"/>
                      <a:pt x="1562" y="558"/>
                    </a:cubicBezTo>
                    <a:close/>
                    <a:moveTo>
                      <a:pt x="1635" y="514"/>
                    </a:moveTo>
                    <a:cubicBezTo>
                      <a:pt x="1622" y="514"/>
                      <a:pt x="1609" y="503"/>
                      <a:pt x="1606" y="493"/>
                    </a:cubicBezTo>
                    <a:cubicBezTo>
                      <a:pt x="1604" y="485"/>
                      <a:pt x="1603" y="478"/>
                      <a:pt x="1597" y="473"/>
                    </a:cubicBezTo>
                    <a:cubicBezTo>
                      <a:pt x="1592" y="469"/>
                      <a:pt x="1582" y="467"/>
                      <a:pt x="1579" y="472"/>
                    </a:cubicBezTo>
                    <a:cubicBezTo>
                      <a:pt x="1584" y="470"/>
                      <a:pt x="1589" y="475"/>
                      <a:pt x="1592" y="480"/>
                    </a:cubicBezTo>
                    <a:cubicBezTo>
                      <a:pt x="1594" y="483"/>
                      <a:pt x="1596" y="487"/>
                      <a:pt x="1601" y="489"/>
                    </a:cubicBezTo>
                    <a:cubicBezTo>
                      <a:pt x="1597" y="499"/>
                      <a:pt x="1603" y="506"/>
                      <a:pt x="1609" y="509"/>
                    </a:cubicBezTo>
                    <a:cubicBezTo>
                      <a:pt x="1616" y="513"/>
                      <a:pt x="1627" y="516"/>
                      <a:pt x="1635" y="514"/>
                    </a:cubicBezTo>
                    <a:close/>
                    <a:moveTo>
                      <a:pt x="1594" y="622"/>
                    </a:moveTo>
                    <a:cubicBezTo>
                      <a:pt x="1596" y="642"/>
                      <a:pt x="1579" y="652"/>
                      <a:pt x="1574" y="658"/>
                    </a:cubicBezTo>
                    <a:cubicBezTo>
                      <a:pt x="1565" y="668"/>
                      <a:pt x="1574" y="675"/>
                      <a:pt x="1585" y="667"/>
                    </a:cubicBezTo>
                    <a:cubicBezTo>
                      <a:pt x="1593" y="660"/>
                      <a:pt x="1601" y="640"/>
                      <a:pt x="1594" y="622"/>
                    </a:cubicBezTo>
                    <a:close/>
                    <a:moveTo>
                      <a:pt x="1579" y="536"/>
                    </a:moveTo>
                    <a:cubicBezTo>
                      <a:pt x="1585" y="538"/>
                      <a:pt x="1589" y="545"/>
                      <a:pt x="1589" y="549"/>
                    </a:cubicBezTo>
                    <a:cubicBezTo>
                      <a:pt x="1596" y="550"/>
                      <a:pt x="1602" y="538"/>
                      <a:pt x="1594" y="532"/>
                    </a:cubicBezTo>
                    <a:cubicBezTo>
                      <a:pt x="1589" y="528"/>
                      <a:pt x="1581" y="530"/>
                      <a:pt x="1579" y="536"/>
                    </a:cubicBezTo>
                    <a:close/>
                    <a:moveTo>
                      <a:pt x="1623" y="516"/>
                    </a:moveTo>
                    <a:cubicBezTo>
                      <a:pt x="1599" y="514"/>
                      <a:pt x="1587" y="491"/>
                      <a:pt x="1581" y="486"/>
                    </a:cubicBezTo>
                    <a:cubicBezTo>
                      <a:pt x="1569" y="475"/>
                      <a:pt x="1558" y="488"/>
                      <a:pt x="1570" y="501"/>
                    </a:cubicBezTo>
                    <a:cubicBezTo>
                      <a:pt x="1577" y="509"/>
                      <a:pt x="1597" y="520"/>
                      <a:pt x="1623" y="516"/>
                    </a:cubicBezTo>
                    <a:close/>
                    <a:moveTo>
                      <a:pt x="1630" y="585"/>
                    </a:moveTo>
                    <a:cubicBezTo>
                      <a:pt x="1641" y="584"/>
                      <a:pt x="1653" y="585"/>
                      <a:pt x="1661" y="591"/>
                    </a:cubicBezTo>
                    <a:cubicBezTo>
                      <a:pt x="1670" y="597"/>
                      <a:pt x="1675" y="607"/>
                      <a:pt x="1673" y="617"/>
                    </a:cubicBezTo>
                    <a:cubicBezTo>
                      <a:pt x="1672" y="623"/>
                      <a:pt x="1669" y="628"/>
                      <a:pt x="1665" y="632"/>
                    </a:cubicBezTo>
                    <a:cubicBezTo>
                      <a:pt x="1660" y="637"/>
                      <a:pt x="1655" y="639"/>
                      <a:pt x="1649" y="641"/>
                    </a:cubicBezTo>
                    <a:cubicBezTo>
                      <a:pt x="1642" y="643"/>
                      <a:pt x="1637" y="643"/>
                      <a:pt x="1631" y="642"/>
                    </a:cubicBezTo>
                    <a:cubicBezTo>
                      <a:pt x="1628" y="641"/>
                      <a:pt x="1625" y="641"/>
                      <a:pt x="1623" y="640"/>
                    </a:cubicBezTo>
                    <a:cubicBezTo>
                      <a:pt x="1615" y="637"/>
                      <a:pt x="1610" y="634"/>
                      <a:pt x="1604" y="629"/>
                    </a:cubicBezTo>
                    <a:cubicBezTo>
                      <a:pt x="1596" y="622"/>
                      <a:pt x="1591" y="615"/>
                      <a:pt x="1587" y="604"/>
                    </a:cubicBezTo>
                    <a:cubicBezTo>
                      <a:pt x="1587" y="603"/>
                      <a:pt x="1587" y="603"/>
                      <a:pt x="1587" y="602"/>
                    </a:cubicBezTo>
                    <a:cubicBezTo>
                      <a:pt x="1585" y="609"/>
                      <a:pt x="1580" y="616"/>
                      <a:pt x="1574" y="621"/>
                    </a:cubicBezTo>
                    <a:cubicBezTo>
                      <a:pt x="1567" y="628"/>
                      <a:pt x="1558" y="632"/>
                      <a:pt x="1549" y="631"/>
                    </a:cubicBezTo>
                    <a:cubicBezTo>
                      <a:pt x="1545" y="631"/>
                      <a:pt x="1541" y="629"/>
                      <a:pt x="1537" y="626"/>
                    </a:cubicBezTo>
                    <a:cubicBezTo>
                      <a:pt x="1542" y="629"/>
                      <a:pt x="1546" y="629"/>
                      <a:pt x="1549" y="629"/>
                    </a:cubicBezTo>
                    <a:cubicBezTo>
                      <a:pt x="1558" y="630"/>
                      <a:pt x="1566" y="626"/>
                      <a:pt x="1573" y="620"/>
                    </a:cubicBezTo>
                    <a:cubicBezTo>
                      <a:pt x="1577" y="615"/>
                      <a:pt x="1580" y="610"/>
                      <a:pt x="1582" y="605"/>
                    </a:cubicBezTo>
                    <a:cubicBezTo>
                      <a:pt x="1586" y="594"/>
                      <a:pt x="1585" y="585"/>
                      <a:pt x="1588" y="575"/>
                    </a:cubicBezTo>
                    <a:cubicBezTo>
                      <a:pt x="1588" y="574"/>
                      <a:pt x="1588" y="574"/>
                      <a:pt x="1588" y="574"/>
                    </a:cubicBezTo>
                    <a:cubicBezTo>
                      <a:pt x="1590" y="568"/>
                      <a:pt x="1592" y="563"/>
                      <a:pt x="1595" y="558"/>
                    </a:cubicBezTo>
                    <a:cubicBezTo>
                      <a:pt x="1596" y="556"/>
                      <a:pt x="1603" y="544"/>
                      <a:pt x="1605" y="544"/>
                    </a:cubicBezTo>
                    <a:cubicBezTo>
                      <a:pt x="1605" y="546"/>
                      <a:pt x="1601" y="553"/>
                      <a:pt x="1600" y="555"/>
                    </a:cubicBezTo>
                    <a:cubicBezTo>
                      <a:pt x="1597" y="561"/>
                      <a:pt x="1594" y="567"/>
                      <a:pt x="1591" y="575"/>
                    </a:cubicBezTo>
                    <a:cubicBezTo>
                      <a:pt x="1591" y="576"/>
                      <a:pt x="1591" y="576"/>
                      <a:pt x="1591" y="576"/>
                    </a:cubicBezTo>
                    <a:cubicBezTo>
                      <a:pt x="1589" y="585"/>
                      <a:pt x="1588" y="593"/>
                      <a:pt x="1590" y="603"/>
                    </a:cubicBezTo>
                    <a:cubicBezTo>
                      <a:pt x="1594" y="615"/>
                      <a:pt x="1601" y="626"/>
                      <a:pt x="1612" y="630"/>
                    </a:cubicBezTo>
                    <a:cubicBezTo>
                      <a:pt x="1619" y="633"/>
                      <a:pt x="1629" y="632"/>
                      <a:pt x="1632" y="624"/>
                    </a:cubicBezTo>
                    <a:cubicBezTo>
                      <a:pt x="1633" y="622"/>
                      <a:pt x="1632" y="619"/>
                      <a:pt x="1630" y="618"/>
                    </a:cubicBezTo>
                    <a:cubicBezTo>
                      <a:pt x="1628" y="616"/>
                      <a:pt x="1626" y="616"/>
                      <a:pt x="1624" y="618"/>
                    </a:cubicBezTo>
                    <a:cubicBezTo>
                      <a:pt x="1623" y="619"/>
                      <a:pt x="1622" y="620"/>
                      <a:pt x="1622" y="622"/>
                    </a:cubicBezTo>
                    <a:cubicBezTo>
                      <a:pt x="1622" y="624"/>
                      <a:pt x="1625" y="626"/>
                      <a:pt x="1627" y="624"/>
                    </a:cubicBezTo>
                    <a:cubicBezTo>
                      <a:pt x="1628" y="624"/>
                      <a:pt x="1629" y="623"/>
                      <a:pt x="1629" y="622"/>
                    </a:cubicBezTo>
                    <a:cubicBezTo>
                      <a:pt x="1630" y="623"/>
                      <a:pt x="1630" y="625"/>
                      <a:pt x="1628" y="626"/>
                    </a:cubicBezTo>
                    <a:cubicBezTo>
                      <a:pt x="1626" y="628"/>
                      <a:pt x="1624" y="628"/>
                      <a:pt x="1621" y="626"/>
                    </a:cubicBezTo>
                    <a:cubicBezTo>
                      <a:pt x="1618" y="624"/>
                      <a:pt x="1617" y="619"/>
                      <a:pt x="1619" y="616"/>
                    </a:cubicBezTo>
                    <a:cubicBezTo>
                      <a:pt x="1621" y="613"/>
                      <a:pt x="1624" y="611"/>
                      <a:pt x="1627" y="611"/>
                    </a:cubicBezTo>
                    <a:cubicBezTo>
                      <a:pt x="1630" y="610"/>
                      <a:pt x="1633" y="611"/>
                      <a:pt x="1635" y="614"/>
                    </a:cubicBezTo>
                    <a:cubicBezTo>
                      <a:pt x="1638" y="616"/>
                      <a:pt x="1639" y="621"/>
                      <a:pt x="1637" y="625"/>
                    </a:cubicBezTo>
                    <a:cubicBezTo>
                      <a:pt x="1634" y="633"/>
                      <a:pt x="1623" y="636"/>
                      <a:pt x="1615" y="633"/>
                    </a:cubicBezTo>
                    <a:cubicBezTo>
                      <a:pt x="1612" y="632"/>
                      <a:pt x="1609" y="630"/>
                      <a:pt x="1607" y="628"/>
                    </a:cubicBezTo>
                    <a:cubicBezTo>
                      <a:pt x="1614" y="634"/>
                      <a:pt x="1621" y="638"/>
                      <a:pt x="1631" y="640"/>
                    </a:cubicBezTo>
                    <a:cubicBezTo>
                      <a:pt x="1637" y="641"/>
                      <a:pt x="1642" y="641"/>
                      <a:pt x="1648" y="640"/>
                    </a:cubicBezTo>
                    <a:cubicBezTo>
                      <a:pt x="1655" y="638"/>
                      <a:pt x="1659" y="636"/>
                      <a:pt x="1664" y="631"/>
                    </a:cubicBezTo>
                    <a:cubicBezTo>
                      <a:pt x="1667" y="629"/>
                      <a:pt x="1668" y="627"/>
                      <a:pt x="1670" y="624"/>
                    </a:cubicBezTo>
                    <a:cubicBezTo>
                      <a:pt x="1670" y="624"/>
                      <a:pt x="1670" y="624"/>
                      <a:pt x="1670" y="624"/>
                    </a:cubicBezTo>
                    <a:cubicBezTo>
                      <a:pt x="1664" y="631"/>
                      <a:pt x="1653" y="632"/>
                      <a:pt x="1649" y="620"/>
                    </a:cubicBezTo>
                    <a:cubicBezTo>
                      <a:pt x="1645" y="611"/>
                      <a:pt x="1652" y="594"/>
                      <a:pt x="1630" y="585"/>
                    </a:cubicBezTo>
                    <a:close/>
                    <a:moveTo>
                      <a:pt x="1550" y="629"/>
                    </a:moveTo>
                    <a:cubicBezTo>
                      <a:pt x="1552" y="617"/>
                      <a:pt x="1536" y="616"/>
                      <a:pt x="1531" y="615"/>
                    </a:cubicBezTo>
                    <a:cubicBezTo>
                      <a:pt x="1527" y="614"/>
                      <a:pt x="1524" y="612"/>
                      <a:pt x="1523" y="609"/>
                    </a:cubicBezTo>
                    <a:cubicBezTo>
                      <a:pt x="1522" y="614"/>
                      <a:pt x="1525" y="625"/>
                      <a:pt x="1529" y="629"/>
                    </a:cubicBezTo>
                    <a:cubicBezTo>
                      <a:pt x="1533" y="635"/>
                      <a:pt x="1541" y="638"/>
                      <a:pt x="1548" y="632"/>
                    </a:cubicBezTo>
                    <a:cubicBezTo>
                      <a:pt x="1544" y="632"/>
                      <a:pt x="1538" y="629"/>
                      <a:pt x="1536" y="625"/>
                    </a:cubicBezTo>
                    <a:cubicBezTo>
                      <a:pt x="1538" y="627"/>
                      <a:pt x="1544" y="629"/>
                      <a:pt x="1550" y="629"/>
                    </a:cubicBezTo>
                    <a:close/>
                    <a:moveTo>
                      <a:pt x="1610" y="539"/>
                    </a:moveTo>
                    <a:cubicBezTo>
                      <a:pt x="1606" y="565"/>
                      <a:pt x="1620" y="581"/>
                      <a:pt x="1622" y="592"/>
                    </a:cubicBezTo>
                    <a:cubicBezTo>
                      <a:pt x="1625" y="606"/>
                      <a:pt x="1609" y="609"/>
                      <a:pt x="1603" y="595"/>
                    </a:cubicBezTo>
                    <a:cubicBezTo>
                      <a:pt x="1597" y="580"/>
                      <a:pt x="1601" y="557"/>
                      <a:pt x="1610" y="539"/>
                    </a:cubicBezTo>
                    <a:close/>
                    <a:moveTo>
                      <a:pt x="1597" y="627"/>
                    </a:moveTo>
                    <a:cubicBezTo>
                      <a:pt x="1608" y="644"/>
                      <a:pt x="1644" y="659"/>
                      <a:pt x="1656" y="640"/>
                    </a:cubicBezTo>
                    <a:cubicBezTo>
                      <a:pt x="1660" y="642"/>
                      <a:pt x="1660" y="649"/>
                      <a:pt x="1656" y="654"/>
                    </a:cubicBezTo>
                    <a:cubicBezTo>
                      <a:pt x="1651" y="659"/>
                      <a:pt x="1642" y="661"/>
                      <a:pt x="1635" y="656"/>
                    </a:cubicBezTo>
                    <a:cubicBezTo>
                      <a:pt x="1631" y="660"/>
                      <a:pt x="1619" y="657"/>
                      <a:pt x="1608" y="646"/>
                    </a:cubicBezTo>
                    <a:cubicBezTo>
                      <a:pt x="1611" y="654"/>
                      <a:pt x="1612" y="664"/>
                      <a:pt x="1610" y="672"/>
                    </a:cubicBezTo>
                    <a:cubicBezTo>
                      <a:pt x="1608" y="682"/>
                      <a:pt x="1603" y="692"/>
                      <a:pt x="1596" y="699"/>
                    </a:cubicBezTo>
                    <a:cubicBezTo>
                      <a:pt x="1589" y="707"/>
                      <a:pt x="1579" y="710"/>
                      <a:pt x="1568" y="707"/>
                    </a:cubicBezTo>
                    <a:cubicBezTo>
                      <a:pt x="1561" y="705"/>
                      <a:pt x="1554" y="700"/>
                      <a:pt x="1553" y="692"/>
                    </a:cubicBezTo>
                    <a:cubicBezTo>
                      <a:pt x="1552" y="686"/>
                      <a:pt x="1556" y="680"/>
                      <a:pt x="1561" y="676"/>
                    </a:cubicBezTo>
                    <a:cubicBezTo>
                      <a:pt x="1567" y="673"/>
                      <a:pt x="1573" y="673"/>
                      <a:pt x="1580" y="674"/>
                    </a:cubicBezTo>
                    <a:cubicBezTo>
                      <a:pt x="1567" y="678"/>
                      <a:pt x="1571" y="689"/>
                      <a:pt x="1568" y="694"/>
                    </a:cubicBezTo>
                    <a:cubicBezTo>
                      <a:pt x="1565" y="701"/>
                      <a:pt x="1559" y="700"/>
                      <a:pt x="1556" y="696"/>
                    </a:cubicBezTo>
                    <a:cubicBezTo>
                      <a:pt x="1556" y="696"/>
                      <a:pt x="1556" y="696"/>
                      <a:pt x="1556" y="696"/>
                    </a:cubicBezTo>
                    <a:cubicBezTo>
                      <a:pt x="1558" y="701"/>
                      <a:pt x="1563" y="704"/>
                      <a:pt x="1568" y="706"/>
                    </a:cubicBezTo>
                    <a:cubicBezTo>
                      <a:pt x="1577" y="708"/>
                      <a:pt x="1586" y="707"/>
                      <a:pt x="1593" y="700"/>
                    </a:cubicBezTo>
                    <a:cubicBezTo>
                      <a:pt x="1591" y="702"/>
                      <a:pt x="1589" y="702"/>
                      <a:pt x="1587" y="703"/>
                    </a:cubicBezTo>
                    <a:cubicBezTo>
                      <a:pt x="1582" y="703"/>
                      <a:pt x="1577" y="702"/>
                      <a:pt x="1575" y="697"/>
                    </a:cubicBezTo>
                    <a:cubicBezTo>
                      <a:pt x="1574" y="695"/>
                      <a:pt x="1575" y="692"/>
                      <a:pt x="1577" y="690"/>
                    </a:cubicBezTo>
                    <a:cubicBezTo>
                      <a:pt x="1578" y="689"/>
                      <a:pt x="1580" y="688"/>
                      <a:pt x="1582" y="689"/>
                    </a:cubicBezTo>
                    <a:cubicBezTo>
                      <a:pt x="1583" y="689"/>
                      <a:pt x="1585" y="690"/>
                      <a:pt x="1586" y="692"/>
                    </a:cubicBezTo>
                    <a:cubicBezTo>
                      <a:pt x="1587" y="694"/>
                      <a:pt x="1587" y="697"/>
                      <a:pt x="1584" y="698"/>
                    </a:cubicBezTo>
                    <a:cubicBezTo>
                      <a:pt x="1583" y="699"/>
                      <a:pt x="1581" y="699"/>
                      <a:pt x="1580" y="698"/>
                    </a:cubicBezTo>
                    <a:cubicBezTo>
                      <a:pt x="1580" y="697"/>
                      <a:pt x="1579" y="696"/>
                      <a:pt x="1580" y="695"/>
                    </a:cubicBezTo>
                    <a:cubicBezTo>
                      <a:pt x="1580" y="696"/>
                      <a:pt x="1581" y="697"/>
                      <a:pt x="1581" y="697"/>
                    </a:cubicBezTo>
                    <a:cubicBezTo>
                      <a:pt x="1582" y="698"/>
                      <a:pt x="1584" y="697"/>
                      <a:pt x="1584" y="695"/>
                    </a:cubicBezTo>
                    <a:cubicBezTo>
                      <a:pt x="1584" y="695"/>
                      <a:pt x="1584" y="694"/>
                      <a:pt x="1583" y="693"/>
                    </a:cubicBezTo>
                    <a:cubicBezTo>
                      <a:pt x="1582" y="692"/>
                      <a:pt x="1580" y="692"/>
                      <a:pt x="1579" y="693"/>
                    </a:cubicBezTo>
                    <a:cubicBezTo>
                      <a:pt x="1578" y="694"/>
                      <a:pt x="1577" y="695"/>
                      <a:pt x="1578" y="697"/>
                    </a:cubicBezTo>
                    <a:cubicBezTo>
                      <a:pt x="1580" y="701"/>
                      <a:pt x="1586" y="702"/>
                      <a:pt x="1590" y="701"/>
                    </a:cubicBezTo>
                    <a:cubicBezTo>
                      <a:pt x="1596" y="698"/>
                      <a:pt x="1601" y="691"/>
                      <a:pt x="1604" y="685"/>
                    </a:cubicBezTo>
                    <a:cubicBezTo>
                      <a:pt x="1611" y="670"/>
                      <a:pt x="1611" y="654"/>
                      <a:pt x="1604" y="641"/>
                    </a:cubicBezTo>
                    <a:cubicBezTo>
                      <a:pt x="1601" y="637"/>
                      <a:pt x="1599" y="632"/>
                      <a:pt x="1597" y="627"/>
                    </a:cubicBezTo>
                    <a:close/>
                    <a:moveTo>
                      <a:pt x="1585" y="611"/>
                    </a:moveTo>
                    <a:cubicBezTo>
                      <a:pt x="1590" y="620"/>
                      <a:pt x="1578" y="631"/>
                      <a:pt x="1568" y="635"/>
                    </a:cubicBezTo>
                    <a:cubicBezTo>
                      <a:pt x="1558" y="639"/>
                      <a:pt x="1544" y="641"/>
                      <a:pt x="1538" y="653"/>
                    </a:cubicBezTo>
                    <a:cubicBezTo>
                      <a:pt x="1535" y="659"/>
                      <a:pt x="1536" y="667"/>
                      <a:pt x="1541" y="672"/>
                    </a:cubicBezTo>
                    <a:cubicBezTo>
                      <a:pt x="1543" y="675"/>
                      <a:pt x="1548" y="677"/>
                      <a:pt x="1552" y="674"/>
                    </a:cubicBezTo>
                    <a:cubicBezTo>
                      <a:pt x="1548" y="674"/>
                      <a:pt x="1544" y="670"/>
                      <a:pt x="1544" y="665"/>
                    </a:cubicBezTo>
                    <a:cubicBezTo>
                      <a:pt x="1544" y="661"/>
                      <a:pt x="1549" y="657"/>
                      <a:pt x="1554" y="655"/>
                    </a:cubicBezTo>
                    <a:cubicBezTo>
                      <a:pt x="1564" y="653"/>
                      <a:pt x="1574" y="652"/>
                      <a:pt x="1582" y="646"/>
                    </a:cubicBezTo>
                    <a:cubicBezTo>
                      <a:pt x="1592" y="638"/>
                      <a:pt x="1596" y="623"/>
                      <a:pt x="1585" y="611"/>
                    </a:cubicBezTo>
                    <a:close/>
                    <a:moveTo>
                      <a:pt x="1556" y="573"/>
                    </a:moveTo>
                    <a:cubicBezTo>
                      <a:pt x="1547" y="579"/>
                      <a:pt x="1541" y="595"/>
                      <a:pt x="1543" y="606"/>
                    </a:cubicBezTo>
                    <a:cubicBezTo>
                      <a:pt x="1545" y="617"/>
                      <a:pt x="1556" y="618"/>
                      <a:pt x="1556" y="606"/>
                    </a:cubicBezTo>
                    <a:cubicBezTo>
                      <a:pt x="1556" y="596"/>
                      <a:pt x="1550" y="581"/>
                      <a:pt x="1556" y="573"/>
                    </a:cubicBezTo>
                    <a:close/>
                    <a:moveTo>
                      <a:pt x="1616" y="377"/>
                    </a:moveTo>
                    <a:cubicBezTo>
                      <a:pt x="1627" y="347"/>
                      <a:pt x="1603" y="302"/>
                      <a:pt x="1573" y="310"/>
                    </a:cubicBezTo>
                    <a:cubicBezTo>
                      <a:pt x="1571" y="304"/>
                      <a:pt x="1579" y="297"/>
                      <a:pt x="1588" y="297"/>
                    </a:cubicBezTo>
                    <a:cubicBezTo>
                      <a:pt x="1598" y="297"/>
                      <a:pt x="1608" y="307"/>
                      <a:pt x="1609" y="320"/>
                    </a:cubicBezTo>
                    <a:cubicBezTo>
                      <a:pt x="1621" y="318"/>
                      <a:pt x="1634" y="351"/>
                      <a:pt x="1616" y="377"/>
                    </a:cubicBezTo>
                    <a:close/>
                    <a:moveTo>
                      <a:pt x="1755" y="378"/>
                    </a:moveTo>
                    <a:cubicBezTo>
                      <a:pt x="1755" y="381"/>
                      <a:pt x="1753" y="383"/>
                      <a:pt x="1750" y="383"/>
                    </a:cubicBezTo>
                    <a:cubicBezTo>
                      <a:pt x="1748" y="384"/>
                      <a:pt x="1745" y="381"/>
                      <a:pt x="1745" y="379"/>
                    </a:cubicBezTo>
                    <a:cubicBezTo>
                      <a:pt x="1745" y="376"/>
                      <a:pt x="1747" y="374"/>
                      <a:pt x="1750" y="373"/>
                    </a:cubicBezTo>
                    <a:cubicBezTo>
                      <a:pt x="1753" y="373"/>
                      <a:pt x="1755" y="375"/>
                      <a:pt x="1755" y="378"/>
                    </a:cubicBezTo>
                    <a:close/>
                    <a:moveTo>
                      <a:pt x="1758" y="388"/>
                    </a:moveTo>
                    <a:cubicBezTo>
                      <a:pt x="1758" y="390"/>
                      <a:pt x="1756" y="392"/>
                      <a:pt x="1754" y="392"/>
                    </a:cubicBezTo>
                    <a:cubicBezTo>
                      <a:pt x="1752" y="392"/>
                      <a:pt x="1750" y="390"/>
                      <a:pt x="1750" y="388"/>
                    </a:cubicBezTo>
                    <a:cubicBezTo>
                      <a:pt x="1750" y="386"/>
                      <a:pt x="1752" y="384"/>
                      <a:pt x="1754" y="384"/>
                    </a:cubicBezTo>
                    <a:cubicBezTo>
                      <a:pt x="1756" y="384"/>
                      <a:pt x="1758" y="385"/>
                      <a:pt x="1758" y="388"/>
                    </a:cubicBezTo>
                    <a:close/>
                    <a:moveTo>
                      <a:pt x="1746" y="369"/>
                    </a:moveTo>
                    <a:cubicBezTo>
                      <a:pt x="1747" y="374"/>
                      <a:pt x="1743" y="377"/>
                      <a:pt x="1739" y="377"/>
                    </a:cubicBezTo>
                    <a:cubicBezTo>
                      <a:pt x="1735" y="378"/>
                      <a:pt x="1731" y="374"/>
                      <a:pt x="1731" y="370"/>
                    </a:cubicBezTo>
                    <a:cubicBezTo>
                      <a:pt x="1731" y="366"/>
                      <a:pt x="1734" y="362"/>
                      <a:pt x="1738" y="362"/>
                    </a:cubicBezTo>
                    <a:cubicBezTo>
                      <a:pt x="1743" y="362"/>
                      <a:pt x="1746" y="365"/>
                      <a:pt x="1746" y="369"/>
                    </a:cubicBezTo>
                    <a:close/>
                    <a:moveTo>
                      <a:pt x="1626" y="482"/>
                    </a:moveTo>
                    <a:cubicBezTo>
                      <a:pt x="1616" y="479"/>
                      <a:pt x="1604" y="468"/>
                      <a:pt x="1600" y="453"/>
                    </a:cubicBezTo>
                    <a:cubicBezTo>
                      <a:pt x="1597" y="442"/>
                      <a:pt x="1597" y="430"/>
                      <a:pt x="1602" y="420"/>
                    </a:cubicBezTo>
                    <a:cubicBezTo>
                      <a:pt x="1604" y="415"/>
                      <a:pt x="1607" y="411"/>
                      <a:pt x="1612" y="408"/>
                    </a:cubicBezTo>
                    <a:cubicBezTo>
                      <a:pt x="1619" y="403"/>
                      <a:pt x="1628" y="403"/>
                      <a:pt x="1633" y="407"/>
                    </a:cubicBezTo>
                    <a:cubicBezTo>
                      <a:pt x="1639" y="411"/>
                      <a:pt x="1640" y="420"/>
                      <a:pt x="1634" y="423"/>
                    </a:cubicBezTo>
                    <a:cubicBezTo>
                      <a:pt x="1632" y="413"/>
                      <a:pt x="1621" y="412"/>
                      <a:pt x="1613" y="419"/>
                    </a:cubicBezTo>
                    <a:cubicBezTo>
                      <a:pt x="1605" y="426"/>
                      <a:pt x="1603" y="442"/>
                      <a:pt x="1605" y="452"/>
                    </a:cubicBezTo>
                    <a:cubicBezTo>
                      <a:pt x="1610" y="471"/>
                      <a:pt x="1620" y="478"/>
                      <a:pt x="1626" y="482"/>
                    </a:cubicBezTo>
                    <a:close/>
                    <a:moveTo>
                      <a:pt x="1608" y="402"/>
                    </a:moveTo>
                    <a:cubicBezTo>
                      <a:pt x="1627" y="373"/>
                      <a:pt x="1667" y="363"/>
                      <a:pt x="1688" y="376"/>
                    </a:cubicBezTo>
                    <a:cubicBezTo>
                      <a:pt x="1711" y="391"/>
                      <a:pt x="1697" y="410"/>
                      <a:pt x="1677" y="398"/>
                    </a:cubicBezTo>
                    <a:cubicBezTo>
                      <a:pt x="1667" y="391"/>
                      <a:pt x="1631" y="377"/>
                      <a:pt x="1608" y="402"/>
                    </a:cubicBezTo>
                    <a:close/>
                    <a:moveTo>
                      <a:pt x="1475" y="772"/>
                    </a:moveTo>
                    <a:cubicBezTo>
                      <a:pt x="1480" y="746"/>
                      <a:pt x="1465" y="731"/>
                      <a:pt x="1463" y="719"/>
                    </a:cubicBezTo>
                    <a:cubicBezTo>
                      <a:pt x="1461" y="706"/>
                      <a:pt x="1476" y="703"/>
                      <a:pt x="1482" y="717"/>
                    </a:cubicBezTo>
                    <a:cubicBezTo>
                      <a:pt x="1488" y="731"/>
                      <a:pt x="1484" y="754"/>
                      <a:pt x="1475" y="772"/>
                    </a:cubicBezTo>
                    <a:close/>
                    <a:moveTo>
                      <a:pt x="1510" y="693"/>
                    </a:moveTo>
                    <a:cubicBezTo>
                      <a:pt x="1511" y="696"/>
                      <a:pt x="1511" y="698"/>
                      <a:pt x="1510" y="700"/>
                    </a:cubicBezTo>
                    <a:cubicBezTo>
                      <a:pt x="1509" y="702"/>
                      <a:pt x="1506" y="704"/>
                      <a:pt x="1502" y="704"/>
                    </a:cubicBezTo>
                    <a:cubicBezTo>
                      <a:pt x="1498" y="704"/>
                      <a:pt x="1496" y="700"/>
                      <a:pt x="1496" y="697"/>
                    </a:cubicBezTo>
                    <a:cubicBezTo>
                      <a:pt x="1495" y="691"/>
                      <a:pt x="1500" y="690"/>
                      <a:pt x="1502" y="688"/>
                    </a:cubicBezTo>
                    <a:cubicBezTo>
                      <a:pt x="1505" y="685"/>
                      <a:pt x="1504" y="679"/>
                      <a:pt x="1500" y="675"/>
                    </a:cubicBezTo>
                    <a:cubicBezTo>
                      <a:pt x="1496" y="671"/>
                      <a:pt x="1490" y="669"/>
                      <a:pt x="1485" y="671"/>
                    </a:cubicBezTo>
                    <a:cubicBezTo>
                      <a:pt x="1481" y="673"/>
                      <a:pt x="1479" y="676"/>
                      <a:pt x="1480" y="680"/>
                    </a:cubicBezTo>
                    <a:cubicBezTo>
                      <a:pt x="1482" y="676"/>
                      <a:pt x="1488" y="676"/>
                      <a:pt x="1489" y="681"/>
                    </a:cubicBezTo>
                    <a:cubicBezTo>
                      <a:pt x="1490" y="683"/>
                      <a:pt x="1489" y="689"/>
                      <a:pt x="1489" y="695"/>
                    </a:cubicBezTo>
                    <a:cubicBezTo>
                      <a:pt x="1488" y="701"/>
                      <a:pt x="1488" y="706"/>
                      <a:pt x="1491" y="711"/>
                    </a:cubicBezTo>
                    <a:cubicBezTo>
                      <a:pt x="1496" y="719"/>
                      <a:pt x="1508" y="721"/>
                      <a:pt x="1515" y="715"/>
                    </a:cubicBezTo>
                    <a:cubicBezTo>
                      <a:pt x="1519" y="711"/>
                      <a:pt x="1521" y="706"/>
                      <a:pt x="1521" y="701"/>
                    </a:cubicBezTo>
                    <a:cubicBezTo>
                      <a:pt x="1522" y="696"/>
                      <a:pt x="1520" y="682"/>
                      <a:pt x="1524" y="677"/>
                    </a:cubicBezTo>
                    <a:cubicBezTo>
                      <a:pt x="1527" y="673"/>
                      <a:pt x="1532" y="673"/>
                      <a:pt x="1533" y="676"/>
                    </a:cubicBezTo>
                    <a:cubicBezTo>
                      <a:pt x="1536" y="673"/>
                      <a:pt x="1532" y="668"/>
                      <a:pt x="1528" y="666"/>
                    </a:cubicBezTo>
                    <a:cubicBezTo>
                      <a:pt x="1520" y="664"/>
                      <a:pt x="1509" y="670"/>
                      <a:pt x="1507" y="680"/>
                    </a:cubicBezTo>
                    <a:cubicBezTo>
                      <a:pt x="1507" y="684"/>
                      <a:pt x="1508" y="688"/>
                      <a:pt x="1510" y="693"/>
                    </a:cubicBezTo>
                    <a:close/>
                    <a:moveTo>
                      <a:pt x="1504" y="678"/>
                    </a:moveTo>
                    <a:cubicBezTo>
                      <a:pt x="1501" y="667"/>
                      <a:pt x="1505" y="650"/>
                      <a:pt x="1514" y="642"/>
                    </a:cubicBezTo>
                    <a:cubicBezTo>
                      <a:pt x="1523" y="634"/>
                      <a:pt x="1533" y="639"/>
                      <a:pt x="1525" y="650"/>
                    </a:cubicBezTo>
                    <a:cubicBezTo>
                      <a:pt x="1519" y="658"/>
                      <a:pt x="1505" y="667"/>
                      <a:pt x="1504" y="678"/>
                    </a:cubicBezTo>
                    <a:close/>
                    <a:moveTo>
                      <a:pt x="1507" y="721"/>
                    </a:moveTo>
                    <a:cubicBezTo>
                      <a:pt x="1502" y="722"/>
                      <a:pt x="1495" y="719"/>
                      <a:pt x="1492" y="716"/>
                    </a:cubicBezTo>
                    <a:cubicBezTo>
                      <a:pt x="1487" y="718"/>
                      <a:pt x="1488" y="731"/>
                      <a:pt x="1498" y="732"/>
                    </a:cubicBezTo>
                    <a:cubicBezTo>
                      <a:pt x="1504" y="732"/>
                      <a:pt x="1509" y="726"/>
                      <a:pt x="1507" y="721"/>
                    </a:cubicBezTo>
                    <a:close/>
                    <a:moveTo>
                      <a:pt x="1825" y="856"/>
                    </a:moveTo>
                    <a:cubicBezTo>
                      <a:pt x="1824" y="860"/>
                      <a:pt x="1821" y="862"/>
                      <a:pt x="1818" y="861"/>
                    </a:cubicBezTo>
                    <a:cubicBezTo>
                      <a:pt x="1812" y="860"/>
                      <a:pt x="1812" y="852"/>
                      <a:pt x="1817" y="849"/>
                    </a:cubicBezTo>
                    <a:cubicBezTo>
                      <a:pt x="1821" y="848"/>
                      <a:pt x="1823" y="849"/>
                      <a:pt x="1827" y="845"/>
                    </a:cubicBezTo>
                    <a:cubicBezTo>
                      <a:pt x="1825" y="850"/>
                      <a:pt x="1826" y="852"/>
                      <a:pt x="1825" y="856"/>
                    </a:cubicBezTo>
                    <a:close/>
                    <a:moveTo>
                      <a:pt x="1733" y="1130"/>
                    </a:moveTo>
                    <a:cubicBezTo>
                      <a:pt x="1707" y="1127"/>
                      <a:pt x="1693" y="1110"/>
                      <a:pt x="1688" y="1092"/>
                    </a:cubicBezTo>
                    <a:cubicBezTo>
                      <a:pt x="1683" y="1076"/>
                      <a:pt x="1691" y="1065"/>
                      <a:pt x="1689" y="1054"/>
                    </a:cubicBezTo>
                    <a:cubicBezTo>
                      <a:pt x="1688" y="1051"/>
                      <a:pt x="1686" y="1047"/>
                      <a:pt x="1682" y="1045"/>
                    </a:cubicBezTo>
                    <a:cubicBezTo>
                      <a:pt x="1693" y="1041"/>
                      <a:pt x="1704" y="1049"/>
                      <a:pt x="1705" y="1060"/>
                    </a:cubicBezTo>
                    <a:cubicBezTo>
                      <a:pt x="1707" y="1074"/>
                      <a:pt x="1700" y="1083"/>
                      <a:pt x="1705" y="1098"/>
                    </a:cubicBezTo>
                    <a:cubicBezTo>
                      <a:pt x="1709" y="1113"/>
                      <a:pt x="1720" y="1125"/>
                      <a:pt x="1733" y="1130"/>
                    </a:cubicBezTo>
                    <a:close/>
                    <a:moveTo>
                      <a:pt x="1781" y="1161"/>
                    </a:moveTo>
                    <a:cubicBezTo>
                      <a:pt x="1756" y="1161"/>
                      <a:pt x="1743" y="1141"/>
                      <a:pt x="1733" y="1134"/>
                    </a:cubicBezTo>
                    <a:cubicBezTo>
                      <a:pt x="1719" y="1125"/>
                      <a:pt x="1711" y="1135"/>
                      <a:pt x="1723" y="1148"/>
                    </a:cubicBezTo>
                    <a:cubicBezTo>
                      <a:pt x="1735" y="1162"/>
                      <a:pt x="1762" y="1169"/>
                      <a:pt x="1781" y="1161"/>
                    </a:cubicBezTo>
                    <a:close/>
                    <a:moveTo>
                      <a:pt x="2150" y="644"/>
                    </a:moveTo>
                    <a:cubicBezTo>
                      <a:pt x="2174" y="644"/>
                      <a:pt x="2193" y="626"/>
                      <a:pt x="2197" y="608"/>
                    </a:cubicBezTo>
                    <a:cubicBezTo>
                      <a:pt x="2201" y="593"/>
                      <a:pt x="2188" y="585"/>
                      <a:pt x="2183" y="603"/>
                    </a:cubicBezTo>
                    <a:cubicBezTo>
                      <a:pt x="2179" y="618"/>
                      <a:pt x="2174" y="637"/>
                      <a:pt x="2150" y="644"/>
                    </a:cubicBezTo>
                    <a:close/>
                    <a:moveTo>
                      <a:pt x="2111" y="347"/>
                    </a:moveTo>
                    <a:cubicBezTo>
                      <a:pt x="2128" y="347"/>
                      <a:pt x="2152" y="361"/>
                      <a:pt x="2161" y="377"/>
                    </a:cubicBezTo>
                    <a:cubicBezTo>
                      <a:pt x="2169" y="393"/>
                      <a:pt x="2157" y="403"/>
                      <a:pt x="2144" y="387"/>
                    </a:cubicBezTo>
                    <a:cubicBezTo>
                      <a:pt x="2134" y="375"/>
                      <a:pt x="2131" y="354"/>
                      <a:pt x="2111" y="347"/>
                    </a:cubicBezTo>
                    <a:close/>
                    <a:moveTo>
                      <a:pt x="2199" y="625"/>
                    </a:moveTo>
                    <a:cubicBezTo>
                      <a:pt x="2219" y="611"/>
                      <a:pt x="2218" y="590"/>
                      <a:pt x="2212" y="572"/>
                    </a:cubicBezTo>
                    <a:cubicBezTo>
                      <a:pt x="2209" y="562"/>
                      <a:pt x="2200" y="550"/>
                      <a:pt x="2204" y="540"/>
                    </a:cubicBezTo>
                    <a:cubicBezTo>
                      <a:pt x="2188" y="543"/>
                      <a:pt x="2202" y="573"/>
                      <a:pt x="2205" y="583"/>
                    </a:cubicBezTo>
                    <a:cubicBezTo>
                      <a:pt x="2210" y="599"/>
                      <a:pt x="2209" y="614"/>
                      <a:pt x="2199" y="625"/>
                    </a:cubicBezTo>
                    <a:close/>
                    <a:moveTo>
                      <a:pt x="2136" y="484"/>
                    </a:moveTo>
                    <a:cubicBezTo>
                      <a:pt x="2130" y="509"/>
                      <a:pt x="2113" y="535"/>
                      <a:pt x="2095" y="541"/>
                    </a:cubicBezTo>
                    <a:cubicBezTo>
                      <a:pt x="2078" y="546"/>
                      <a:pt x="2068" y="532"/>
                      <a:pt x="2086" y="522"/>
                    </a:cubicBezTo>
                    <a:cubicBezTo>
                      <a:pt x="2100" y="515"/>
                      <a:pt x="2124" y="506"/>
                      <a:pt x="2136" y="484"/>
                    </a:cubicBezTo>
                    <a:close/>
                    <a:moveTo>
                      <a:pt x="2214" y="356"/>
                    </a:moveTo>
                    <a:cubicBezTo>
                      <a:pt x="2218" y="355"/>
                      <a:pt x="2222" y="356"/>
                      <a:pt x="2224" y="360"/>
                    </a:cubicBezTo>
                    <a:cubicBezTo>
                      <a:pt x="2226" y="366"/>
                      <a:pt x="2219" y="371"/>
                      <a:pt x="2214" y="368"/>
                    </a:cubicBezTo>
                    <a:cubicBezTo>
                      <a:pt x="2210" y="366"/>
                      <a:pt x="2209" y="362"/>
                      <a:pt x="2203" y="361"/>
                    </a:cubicBezTo>
                    <a:cubicBezTo>
                      <a:pt x="2209" y="361"/>
                      <a:pt x="2210" y="358"/>
                      <a:pt x="2214" y="356"/>
                    </a:cubicBezTo>
                    <a:close/>
                    <a:moveTo>
                      <a:pt x="2213" y="355"/>
                    </a:moveTo>
                    <a:cubicBezTo>
                      <a:pt x="2216" y="354"/>
                      <a:pt x="2218" y="353"/>
                      <a:pt x="2221" y="354"/>
                    </a:cubicBezTo>
                    <a:cubicBezTo>
                      <a:pt x="2223" y="356"/>
                      <a:pt x="2226" y="359"/>
                      <a:pt x="2226" y="363"/>
                    </a:cubicBezTo>
                    <a:cubicBezTo>
                      <a:pt x="2226" y="367"/>
                      <a:pt x="2222" y="370"/>
                      <a:pt x="2219" y="371"/>
                    </a:cubicBezTo>
                    <a:cubicBezTo>
                      <a:pt x="2212" y="372"/>
                      <a:pt x="2211" y="367"/>
                      <a:pt x="2208" y="364"/>
                    </a:cubicBezTo>
                    <a:cubicBezTo>
                      <a:pt x="2204" y="362"/>
                      <a:pt x="2198" y="363"/>
                      <a:pt x="2194" y="367"/>
                    </a:cubicBezTo>
                    <a:cubicBezTo>
                      <a:pt x="2189" y="372"/>
                      <a:pt x="2188" y="379"/>
                      <a:pt x="2191" y="385"/>
                    </a:cubicBezTo>
                    <a:cubicBezTo>
                      <a:pt x="2193" y="389"/>
                      <a:pt x="2196" y="391"/>
                      <a:pt x="2200" y="389"/>
                    </a:cubicBezTo>
                    <a:cubicBezTo>
                      <a:pt x="2197" y="387"/>
                      <a:pt x="2196" y="382"/>
                      <a:pt x="2201" y="379"/>
                    </a:cubicBezTo>
                    <a:cubicBezTo>
                      <a:pt x="2204" y="378"/>
                      <a:pt x="2210" y="378"/>
                      <a:pt x="2216" y="379"/>
                    </a:cubicBezTo>
                    <a:cubicBezTo>
                      <a:pt x="2223" y="379"/>
                      <a:pt x="2229" y="378"/>
                      <a:pt x="2234" y="375"/>
                    </a:cubicBezTo>
                    <a:cubicBezTo>
                      <a:pt x="2243" y="369"/>
                      <a:pt x="2244" y="355"/>
                      <a:pt x="2237" y="347"/>
                    </a:cubicBezTo>
                    <a:cubicBezTo>
                      <a:pt x="2232" y="343"/>
                      <a:pt x="2227" y="342"/>
                      <a:pt x="2221" y="342"/>
                    </a:cubicBezTo>
                    <a:cubicBezTo>
                      <a:pt x="2215" y="342"/>
                      <a:pt x="2199" y="345"/>
                      <a:pt x="2193" y="341"/>
                    </a:cubicBezTo>
                    <a:cubicBezTo>
                      <a:pt x="2189" y="338"/>
                      <a:pt x="2189" y="333"/>
                      <a:pt x="2192" y="330"/>
                    </a:cubicBezTo>
                    <a:cubicBezTo>
                      <a:pt x="2188" y="328"/>
                      <a:pt x="2183" y="332"/>
                      <a:pt x="2181" y="337"/>
                    </a:cubicBezTo>
                    <a:cubicBezTo>
                      <a:pt x="2179" y="346"/>
                      <a:pt x="2187" y="358"/>
                      <a:pt x="2199" y="359"/>
                    </a:cubicBezTo>
                    <a:cubicBezTo>
                      <a:pt x="2203" y="359"/>
                      <a:pt x="2208" y="357"/>
                      <a:pt x="2213" y="355"/>
                    </a:cubicBezTo>
                    <a:close/>
                    <a:moveTo>
                      <a:pt x="2196" y="363"/>
                    </a:moveTo>
                    <a:cubicBezTo>
                      <a:pt x="2184" y="368"/>
                      <a:pt x="2165" y="364"/>
                      <a:pt x="2155" y="355"/>
                    </a:cubicBezTo>
                    <a:cubicBezTo>
                      <a:pt x="2146" y="346"/>
                      <a:pt x="2151" y="334"/>
                      <a:pt x="2164" y="342"/>
                    </a:cubicBezTo>
                    <a:cubicBezTo>
                      <a:pt x="2173" y="348"/>
                      <a:pt x="2184" y="363"/>
                      <a:pt x="2196" y="363"/>
                    </a:cubicBezTo>
                    <a:close/>
                    <a:moveTo>
                      <a:pt x="2260" y="365"/>
                    </a:moveTo>
                    <a:cubicBezTo>
                      <a:pt x="2261" y="367"/>
                      <a:pt x="2260" y="368"/>
                      <a:pt x="2259" y="369"/>
                    </a:cubicBezTo>
                    <a:cubicBezTo>
                      <a:pt x="2270" y="369"/>
                      <a:pt x="2287" y="375"/>
                      <a:pt x="2302" y="384"/>
                    </a:cubicBezTo>
                    <a:cubicBezTo>
                      <a:pt x="2297" y="383"/>
                      <a:pt x="2293" y="382"/>
                      <a:pt x="2288" y="382"/>
                    </a:cubicBezTo>
                    <a:cubicBezTo>
                      <a:pt x="2255" y="382"/>
                      <a:pt x="2250" y="405"/>
                      <a:pt x="2226" y="418"/>
                    </a:cubicBezTo>
                    <a:cubicBezTo>
                      <a:pt x="2218" y="423"/>
                      <a:pt x="2206" y="422"/>
                      <a:pt x="2202" y="411"/>
                    </a:cubicBezTo>
                    <a:cubicBezTo>
                      <a:pt x="2200" y="405"/>
                      <a:pt x="2202" y="399"/>
                      <a:pt x="2206" y="395"/>
                    </a:cubicBezTo>
                    <a:cubicBezTo>
                      <a:pt x="2209" y="393"/>
                      <a:pt x="2212" y="392"/>
                      <a:pt x="2216" y="392"/>
                    </a:cubicBezTo>
                    <a:cubicBezTo>
                      <a:pt x="2217" y="392"/>
                      <a:pt x="2219" y="393"/>
                      <a:pt x="2221" y="394"/>
                    </a:cubicBezTo>
                    <a:cubicBezTo>
                      <a:pt x="2220" y="393"/>
                      <a:pt x="2221" y="393"/>
                      <a:pt x="2218" y="393"/>
                    </a:cubicBezTo>
                    <a:cubicBezTo>
                      <a:pt x="2215" y="393"/>
                      <a:pt x="2210" y="396"/>
                      <a:pt x="2210" y="400"/>
                    </a:cubicBezTo>
                    <a:cubicBezTo>
                      <a:pt x="2209" y="404"/>
                      <a:pt x="2213" y="408"/>
                      <a:pt x="2217" y="408"/>
                    </a:cubicBezTo>
                    <a:cubicBezTo>
                      <a:pt x="2221" y="409"/>
                      <a:pt x="2224" y="406"/>
                      <a:pt x="2225" y="403"/>
                    </a:cubicBezTo>
                    <a:cubicBezTo>
                      <a:pt x="2227" y="397"/>
                      <a:pt x="2221" y="392"/>
                      <a:pt x="2216" y="391"/>
                    </a:cubicBezTo>
                    <a:cubicBezTo>
                      <a:pt x="2211" y="390"/>
                      <a:pt x="2208" y="391"/>
                      <a:pt x="2204" y="394"/>
                    </a:cubicBezTo>
                    <a:cubicBezTo>
                      <a:pt x="2199" y="398"/>
                      <a:pt x="2198" y="405"/>
                      <a:pt x="2199" y="411"/>
                    </a:cubicBezTo>
                    <a:cubicBezTo>
                      <a:pt x="2204" y="426"/>
                      <a:pt x="2217" y="427"/>
                      <a:pt x="2227" y="421"/>
                    </a:cubicBezTo>
                    <a:cubicBezTo>
                      <a:pt x="2251" y="407"/>
                      <a:pt x="2257" y="384"/>
                      <a:pt x="2291" y="386"/>
                    </a:cubicBezTo>
                    <a:cubicBezTo>
                      <a:pt x="2304" y="387"/>
                      <a:pt x="2318" y="393"/>
                      <a:pt x="2326" y="408"/>
                    </a:cubicBezTo>
                    <a:cubicBezTo>
                      <a:pt x="2335" y="426"/>
                      <a:pt x="2332" y="450"/>
                      <a:pt x="2314" y="461"/>
                    </a:cubicBezTo>
                    <a:cubicBezTo>
                      <a:pt x="2333" y="448"/>
                      <a:pt x="2328" y="416"/>
                      <a:pt x="2309" y="401"/>
                    </a:cubicBezTo>
                    <a:cubicBezTo>
                      <a:pt x="2300" y="393"/>
                      <a:pt x="2283" y="388"/>
                      <a:pt x="2270" y="394"/>
                    </a:cubicBezTo>
                    <a:cubicBezTo>
                      <a:pt x="2242" y="406"/>
                      <a:pt x="2255" y="436"/>
                      <a:pt x="2281" y="425"/>
                    </a:cubicBezTo>
                    <a:cubicBezTo>
                      <a:pt x="2294" y="420"/>
                      <a:pt x="2308" y="423"/>
                      <a:pt x="2315" y="437"/>
                    </a:cubicBezTo>
                    <a:cubicBezTo>
                      <a:pt x="2319" y="445"/>
                      <a:pt x="2318" y="455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5" y="460"/>
                      <a:pt x="2316" y="460"/>
                    </a:cubicBezTo>
                    <a:cubicBezTo>
                      <a:pt x="2311" y="463"/>
                      <a:pt x="2307" y="467"/>
                      <a:pt x="2303" y="472"/>
                    </a:cubicBezTo>
                    <a:cubicBezTo>
                      <a:pt x="2294" y="483"/>
                      <a:pt x="2289" y="493"/>
                      <a:pt x="2287" y="507"/>
                    </a:cubicBezTo>
                    <a:cubicBezTo>
                      <a:pt x="2287" y="507"/>
                      <a:pt x="2287" y="507"/>
                      <a:pt x="2287" y="507"/>
                    </a:cubicBezTo>
                    <a:cubicBezTo>
                      <a:pt x="2282" y="496"/>
                      <a:pt x="2281" y="474"/>
                      <a:pt x="2287" y="464"/>
                    </a:cubicBezTo>
                    <a:cubicBezTo>
                      <a:pt x="2287" y="463"/>
                      <a:pt x="2286" y="463"/>
                      <a:pt x="2285" y="462"/>
                    </a:cubicBezTo>
                    <a:cubicBezTo>
                      <a:pt x="2280" y="471"/>
                      <a:pt x="2279" y="489"/>
                      <a:pt x="2282" y="502"/>
                    </a:cubicBezTo>
                    <a:cubicBezTo>
                      <a:pt x="2281" y="500"/>
                      <a:pt x="2280" y="499"/>
                      <a:pt x="2279" y="498"/>
                    </a:cubicBezTo>
                    <a:cubicBezTo>
                      <a:pt x="2278" y="497"/>
                      <a:pt x="2278" y="497"/>
                      <a:pt x="2278" y="497"/>
                    </a:cubicBezTo>
                    <a:cubicBezTo>
                      <a:pt x="2273" y="490"/>
                      <a:pt x="2267" y="484"/>
                      <a:pt x="2260" y="479"/>
                    </a:cubicBezTo>
                    <a:cubicBezTo>
                      <a:pt x="2252" y="473"/>
                      <a:pt x="2240" y="467"/>
                      <a:pt x="2238" y="458"/>
                    </a:cubicBezTo>
                    <a:cubicBezTo>
                      <a:pt x="2235" y="449"/>
                      <a:pt x="2238" y="441"/>
                      <a:pt x="2245" y="435"/>
                    </a:cubicBezTo>
                    <a:cubicBezTo>
                      <a:pt x="2251" y="430"/>
                      <a:pt x="2260" y="428"/>
                      <a:pt x="2267" y="432"/>
                    </a:cubicBezTo>
                    <a:cubicBezTo>
                      <a:pt x="2274" y="435"/>
                      <a:pt x="2278" y="442"/>
                      <a:pt x="2277" y="448"/>
                    </a:cubicBezTo>
                    <a:cubicBezTo>
                      <a:pt x="2277" y="454"/>
                      <a:pt x="2273" y="459"/>
                      <a:pt x="2267" y="461"/>
                    </a:cubicBezTo>
                    <a:cubicBezTo>
                      <a:pt x="2271" y="459"/>
                      <a:pt x="2273" y="455"/>
                      <a:pt x="2273" y="451"/>
                    </a:cubicBezTo>
                    <a:cubicBezTo>
                      <a:pt x="2272" y="446"/>
                      <a:pt x="2267" y="443"/>
                      <a:pt x="2263" y="443"/>
                    </a:cubicBezTo>
                    <a:cubicBezTo>
                      <a:pt x="2258" y="444"/>
                      <a:pt x="2254" y="449"/>
                      <a:pt x="2255" y="454"/>
                    </a:cubicBezTo>
                    <a:cubicBezTo>
                      <a:pt x="2256" y="458"/>
                      <a:pt x="2259" y="461"/>
                      <a:pt x="2264" y="461"/>
                    </a:cubicBezTo>
                    <a:cubicBezTo>
                      <a:pt x="2267" y="461"/>
                      <a:pt x="2269" y="461"/>
                      <a:pt x="2271" y="459"/>
                    </a:cubicBezTo>
                    <a:cubicBezTo>
                      <a:pt x="2275" y="457"/>
                      <a:pt x="2277" y="453"/>
                      <a:pt x="2278" y="449"/>
                    </a:cubicBezTo>
                    <a:cubicBezTo>
                      <a:pt x="2279" y="442"/>
                      <a:pt x="2275" y="435"/>
                      <a:pt x="2268" y="431"/>
                    </a:cubicBezTo>
                    <a:cubicBezTo>
                      <a:pt x="2260" y="427"/>
                      <a:pt x="2250" y="429"/>
                      <a:pt x="2244" y="434"/>
                    </a:cubicBezTo>
                    <a:cubicBezTo>
                      <a:pt x="2236" y="440"/>
                      <a:pt x="2233" y="449"/>
                      <a:pt x="2236" y="459"/>
                    </a:cubicBezTo>
                    <a:cubicBezTo>
                      <a:pt x="2236" y="461"/>
                      <a:pt x="2237" y="464"/>
                      <a:pt x="2239" y="466"/>
                    </a:cubicBezTo>
                    <a:cubicBezTo>
                      <a:pt x="2238" y="465"/>
                      <a:pt x="2236" y="464"/>
                      <a:pt x="2235" y="464"/>
                    </a:cubicBezTo>
                    <a:cubicBezTo>
                      <a:pt x="2216" y="455"/>
                      <a:pt x="2194" y="455"/>
                      <a:pt x="2180" y="437"/>
                    </a:cubicBezTo>
                    <a:cubicBezTo>
                      <a:pt x="2179" y="438"/>
                      <a:pt x="2178" y="438"/>
                      <a:pt x="2177" y="439"/>
                    </a:cubicBezTo>
                    <a:cubicBezTo>
                      <a:pt x="2179" y="441"/>
                      <a:pt x="2182" y="444"/>
                      <a:pt x="2184" y="446"/>
                    </a:cubicBezTo>
                    <a:cubicBezTo>
                      <a:pt x="2188" y="450"/>
                      <a:pt x="2191" y="452"/>
                      <a:pt x="2195" y="454"/>
                    </a:cubicBezTo>
                    <a:cubicBezTo>
                      <a:pt x="2191" y="454"/>
                      <a:pt x="2186" y="455"/>
                      <a:pt x="2182" y="456"/>
                    </a:cubicBezTo>
                    <a:cubicBezTo>
                      <a:pt x="2172" y="459"/>
                      <a:pt x="2165" y="462"/>
                      <a:pt x="2157" y="468"/>
                    </a:cubicBezTo>
                    <a:cubicBezTo>
                      <a:pt x="2154" y="470"/>
                      <a:pt x="2152" y="472"/>
                      <a:pt x="2149" y="475"/>
                    </a:cubicBezTo>
                    <a:cubicBezTo>
                      <a:pt x="2143" y="481"/>
                      <a:pt x="2140" y="486"/>
                      <a:pt x="2137" y="494"/>
                    </a:cubicBezTo>
                    <a:cubicBezTo>
                      <a:pt x="2134" y="502"/>
                      <a:pt x="2134" y="508"/>
                      <a:pt x="2135" y="517"/>
                    </a:cubicBezTo>
                    <a:cubicBezTo>
                      <a:pt x="2136" y="524"/>
                      <a:pt x="2139" y="531"/>
                      <a:pt x="2145" y="536"/>
                    </a:cubicBezTo>
                    <a:cubicBezTo>
                      <a:pt x="2154" y="546"/>
                      <a:pt x="2168" y="547"/>
                      <a:pt x="2180" y="543"/>
                    </a:cubicBezTo>
                    <a:cubicBezTo>
                      <a:pt x="2192" y="538"/>
                      <a:pt x="2202" y="527"/>
                      <a:pt x="2208" y="515"/>
                    </a:cubicBezTo>
                    <a:cubicBezTo>
                      <a:pt x="2184" y="531"/>
                      <a:pt x="2171" y="512"/>
                      <a:pt x="2159" y="509"/>
                    </a:cubicBezTo>
                    <a:cubicBezTo>
                      <a:pt x="2143" y="505"/>
                      <a:pt x="2137" y="517"/>
                      <a:pt x="2140" y="528"/>
                    </a:cubicBezTo>
                    <a:cubicBezTo>
                      <a:pt x="2140" y="528"/>
                      <a:pt x="2140" y="528"/>
                      <a:pt x="2140" y="528"/>
                    </a:cubicBezTo>
                    <a:cubicBezTo>
                      <a:pt x="2138" y="524"/>
                      <a:pt x="2137" y="521"/>
                      <a:pt x="2136" y="517"/>
                    </a:cubicBezTo>
                    <a:cubicBezTo>
                      <a:pt x="2135" y="508"/>
                      <a:pt x="2136" y="502"/>
                      <a:pt x="2139" y="494"/>
                    </a:cubicBezTo>
                    <a:cubicBezTo>
                      <a:pt x="2142" y="487"/>
                      <a:pt x="2145" y="482"/>
                      <a:pt x="2151" y="476"/>
                    </a:cubicBezTo>
                    <a:cubicBezTo>
                      <a:pt x="2160" y="468"/>
                      <a:pt x="2168" y="463"/>
                      <a:pt x="2180" y="460"/>
                    </a:cubicBezTo>
                    <a:cubicBezTo>
                      <a:pt x="2177" y="461"/>
                      <a:pt x="2173" y="463"/>
                      <a:pt x="2170" y="465"/>
                    </a:cubicBezTo>
                    <a:cubicBezTo>
                      <a:pt x="2161" y="471"/>
                      <a:pt x="2156" y="484"/>
                      <a:pt x="2162" y="494"/>
                    </a:cubicBezTo>
                    <a:cubicBezTo>
                      <a:pt x="2165" y="498"/>
                      <a:pt x="2170" y="500"/>
                      <a:pt x="2176" y="499"/>
                    </a:cubicBezTo>
                    <a:cubicBezTo>
                      <a:pt x="2179" y="499"/>
                      <a:pt x="2183" y="496"/>
                      <a:pt x="2184" y="493"/>
                    </a:cubicBezTo>
                    <a:cubicBezTo>
                      <a:pt x="2186" y="489"/>
                      <a:pt x="2186" y="485"/>
                      <a:pt x="2185" y="481"/>
                    </a:cubicBezTo>
                    <a:cubicBezTo>
                      <a:pt x="2182" y="477"/>
                      <a:pt x="2177" y="474"/>
                      <a:pt x="2172" y="476"/>
                    </a:cubicBezTo>
                    <a:cubicBezTo>
                      <a:pt x="2169" y="477"/>
                      <a:pt x="2167" y="480"/>
                      <a:pt x="2167" y="484"/>
                    </a:cubicBezTo>
                    <a:cubicBezTo>
                      <a:pt x="2168" y="486"/>
                      <a:pt x="2169" y="487"/>
                      <a:pt x="2172" y="487"/>
                    </a:cubicBezTo>
                    <a:cubicBezTo>
                      <a:pt x="2170" y="486"/>
                      <a:pt x="2170" y="485"/>
                      <a:pt x="2170" y="483"/>
                    </a:cubicBezTo>
                    <a:cubicBezTo>
                      <a:pt x="2170" y="480"/>
                      <a:pt x="2174" y="479"/>
                      <a:pt x="2176" y="480"/>
                    </a:cubicBezTo>
                    <a:cubicBezTo>
                      <a:pt x="2177" y="481"/>
                      <a:pt x="2179" y="483"/>
                      <a:pt x="2179" y="485"/>
                    </a:cubicBezTo>
                    <a:cubicBezTo>
                      <a:pt x="2179" y="488"/>
                      <a:pt x="2177" y="491"/>
                      <a:pt x="2175" y="492"/>
                    </a:cubicBezTo>
                    <a:cubicBezTo>
                      <a:pt x="2171" y="493"/>
                      <a:pt x="2168" y="491"/>
                      <a:pt x="2166" y="489"/>
                    </a:cubicBezTo>
                    <a:cubicBezTo>
                      <a:pt x="2161" y="481"/>
                      <a:pt x="2167" y="469"/>
                      <a:pt x="2174" y="464"/>
                    </a:cubicBezTo>
                    <a:cubicBezTo>
                      <a:pt x="2199" y="448"/>
                      <a:pt x="2239" y="466"/>
                      <a:pt x="2261" y="484"/>
                    </a:cubicBezTo>
                    <a:cubicBezTo>
                      <a:pt x="2253" y="480"/>
                      <a:pt x="2243" y="478"/>
                      <a:pt x="2234" y="481"/>
                    </a:cubicBezTo>
                    <a:cubicBezTo>
                      <a:pt x="2229" y="482"/>
                      <a:pt x="2224" y="484"/>
                      <a:pt x="2220" y="489"/>
                    </a:cubicBezTo>
                    <a:cubicBezTo>
                      <a:pt x="2225" y="485"/>
                      <a:pt x="2230" y="484"/>
                      <a:pt x="2234" y="483"/>
                    </a:cubicBezTo>
                    <a:cubicBezTo>
                      <a:pt x="2245" y="481"/>
                      <a:pt x="2256" y="484"/>
                      <a:pt x="2265" y="490"/>
                    </a:cubicBezTo>
                    <a:cubicBezTo>
                      <a:pt x="2272" y="495"/>
                      <a:pt x="2277" y="501"/>
                      <a:pt x="2280" y="507"/>
                    </a:cubicBezTo>
                    <a:cubicBezTo>
                      <a:pt x="2287" y="519"/>
                      <a:pt x="2288" y="531"/>
                      <a:pt x="2293" y="543"/>
                    </a:cubicBezTo>
                    <a:cubicBezTo>
                      <a:pt x="2294" y="544"/>
                      <a:pt x="2294" y="544"/>
                      <a:pt x="2294" y="544"/>
                    </a:cubicBezTo>
                    <a:cubicBezTo>
                      <a:pt x="2297" y="551"/>
                      <a:pt x="2300" y="557"/>
                      <a:pt x="2305" y="563"/>
                    </a:cubicBezTo>
                    <a:cubicBezTo>
                      <a:pt x="2307" y="565"/>
                      <a:pt x="2319" y="579"/>
                      <a:pt x="2321" y="578"/>
                    </a:cubicBezTo>
                    <a:cubicBezTo>
                      <a:pt x="2321" y="576"/>
                      <a:pt x="2314" y="567"/>
                      <a:pt x="2312" y="566"/>
                    </a:cubicBezTo>
                    <a:cubicBezTo>
                      <a:pt x="2307" y="558"/>
                      <a:pt x="2302" y="551"/>
                      <a:pt x="2298" y="542"/>
                    </a:cubicBezTo>
                    <a:cubicBezTo>
                      <a:pt x="2297" y="541"/>
                      <a:pt x="2297" y="541"/>
                      <a:pt x="2297" y="541"/>
                    </a:cubicBezTo>
                    <a:cubicBezTo>
                      <a:pt x="2292" y="530"/>
                      <a:pt x="2289" y="520"/>
                      <a:pt x="2291" y="507"/>
                    </a:cubicBezTo>
                    <a:cubicBezTo>
                      <a:pt x="2293" y="492"/>
                      <a:pt x="2300" y="477"/>
                      <a:pt x="2313" y="469"/>
                    </a:cubicBezTo>
                    <a:cubicBezTo>
                      <a:pt x="2320" y="465"/>
                      <a:pt x="2334" y="464"/>
                      <a:pt x="2339" y="472"/>
                    </a:cubicBezTo>
                    <a:cubicBezTo>
                      <a:pt x="2340" y="475"/>
                      <a:pt x="2340" y="479"/>
                      <a:pt x="2338" y="481"/>
                    </a:cubicBezTo>
                    <a:cubicBezTo>
                      <a:pt x="2336" y="484"/>
                      <a:pt x="2333" y="484"/>
                      <a:pt x="2330" y="483"/>
                    </a:cubicBezTo>
                    <a:cubicBezTo>
                      <a:pt x="2328" y="481"/>
                      <a:pt x="2327" y="479"/>
                      <a:pt x="2327" y="478"/>
                    </a:cubicBezTo>
                    <a:cubicBezTo>
                      <a:pt x="2327" y="475"/>
                      <a:pt x="2329" y="473"/>
                      <a:pt x="2332" y="474"/>
                    </a:cubicBezTo>
                    <a:cubicBezTo>
                      <a:pt x="2333" y="474"/>
                      <a:pt x="2335" y="475"/>
                      <a:pt x="2335" y="477"/>
                    </a:cubicBezTo>
                    <a:cubicBezTo>
                      <a:pt x="2336" y="475"/>
                      <a:pt x="2335" y="473"/>
                      <a:pt x="2334" y="471"/>
                    </a:cubicBezTo>
                    <a:cubicBezTo>
                      <a:pt x="2331" y="470"/>
                      <a:pt x="2327" y="470"/>
                      <a:pt x="2325" y="472"/>
                    </a:cubicBezTo>
                    <a:cubicBezTo>
                      <a:pt x="2321" y="476"/>
                      <a:pt x="2321" y="482"/>
                      <a:pt x="2324" y="486"/>
                    </a:cubicBezTo>
                    <a:cubicBezTo>
                      <a:pt x="2327" y="489"/>
                      <a:pt x="2331" y="491"/>
                      <a:pt x="2335" y="491"/>
                    </a:cubicBezTo>
                    <a:cubicBezTo>
                      <a:pt x="2338" y="491"/>
                      <a:pt x="2342" y="489"/>
                      <a:pt x="2344" y="486"/>
                    </a:cubicBezTo>
                    <a:cubicBezTo>
                      <a:pt x="2347" y="481"/>
                      <a:pt x="2348" y="476"/>
                      <a:pt x="2345" y="471"/>
                    </a:cubicBezTo>
                    <a:cubicBezTo>
                      <a:pt x="2339" y="461"/>
                      <a:pt x="2325" y="460"/>
                      <a:pt x="2315" y="466"/>
                    </a:cubicBezTo>
                    <a:cubicBezTo>
                      <a:pt x="2312" y="468"/>
                      <a:pt x="2309" y="470"/>
                      <a:pt x="2307" y="472"/>
                    </a:cubicBezTo>
                    <a:cubicBezTo>
                      <a:pt x="2315" y="463"/>
                      <a:pt x="2323" y="458"/>
                      <a:pt x="2334" y="453"/>
                    </a:cubicBezTo>
                    <a:cubicBezTo>
                      <a:pt x="2342" y="451"/>
                      <a:pt x="2348" y="450"/>
                      <a:pt x="2356" y="450"/>
                    </a:cubicBezTo>
                    <a:cubicBezTo>
                      <a:pt x="2364" y="451"/>
                      <a:pt x="2370" y="453"/>
                      <a:pt x="2377" y="457"/>
                    </a:cubicBezTo>
                    <a:cubicBezTo>
                      <a:pt x="2381" y="460"/>
                      <a:pt x="2383" y="462"/>
                      <a:pt x="2386" y="466"/>
                    </a:cubicBezTo>
                    <a:cubicBezTo>
                      <a:pt x="2386" y="466"/>
                      <a:pt x="2386" y="466"/>
                      <a:pt x="2386" y="466"/>
                    </a:cubicBezTo>
                    <a:cubicBezTo>
                      <a:pt x="2377" y="458"/>
                      <a:pt x="2364" y="459"/>
                      <a:pt x="2360" y="475"/>
                    </a:cubicBezTo>
                    <a:cubicBezTo>
                      <a:pt x="2358" y="487"/>
                      <a:pt x="2369" y="507"/>
                      <a:pt x="2344" y="522"/>
                    </a:cubicBezTo>
                    <a:cubicBezTo>
                      <a:pt x="2358" y="521"/>
                      <a:pt x="2372" y="517"/>
                      <a:pt x="2382" y="509"/>
                    </a:cubicBezTo>
                    <a:cubicBezTo>
                      <a:pt x="2391" y="500"/>
                      <a:pt x="2396" y="486"/>
                      <a:pt x="2391" y="474"/>
                    </a:cubicBezTo>
                    <a:cubicBezTo>
                      <a:pt x="2389" y="467"/>
                      <a:pt x="2384" y="460"/>
                      <a:pt x="2378" y="456"/>
                    </a:cubicBezTo>
                    <a:cubicBezTo>
                      <a:pt x="2371" y="452"/>
                      <a:pt x="2365" y="449"/>
                      <a:pt x="2356" y="448"/>
                    </a:cubicBezTo>
                    <a:cubicBezTo>
                      <a:pt x="2348" y="448"/>
                      <a:pt x="2341" y="448"/>
                      <a:pt x="2333" y="451"/>
                    </a:cubicBezTo>
                    <a:cubicBezTo>
                      <a:pt x="2330" y="452"/>
                      <a:pt x="2327" y="453"/>
                      <a:pt x="2324" y="455"/>
                    </a:cubicBezTo>
                    <a:cubicBezTo>
                      <a:pt x="2322" y="456"/>
                      <a:pt x="2321" y="457"/>
                      <a:pt x="2320" y="458"/>
                    </a:cubicBezTo>
                    <a:cubicBezTo>
                      <a:pt x="2337" y="445"/>
                      <a:pt x="2337" y="422"/>
                      <a:pt x="2327" y="403"/>
                    </a:cubicBezTo>
                    <a:cubicBezTo>
                      <a:pt x="2326" y="402"/>
                      <a:pt x="2325" y="400"/>
                      <a:pt x="2324" y="399"/>
                    </a:cubicBezTo>
                    <a:cubicBezTo>
                      <a:pt x="2310" y="379"/>
                      <a:pt x="2285" y="367"/>
                      <a:pt x="2260" y="365"/>
                    </a:cubicBezTo>
                    <a:close/>
                    <a:moveTo>
                      <a:pt x="2244" y="356"/>
                    </a:moveTo>
                    <a:cubicBezTo>
                      <a:pt x="2246" y="362"/>
                      <a:pt x="2243" y="370"/>
                      <a:pt x="2240" y="373"/>
                    </a:cubicBezTo>
                    <a:cubicBezTo>
                      <a:pt x="2243" y="379"/>
                      <a:pt x="2257" y="376"/>
                      <a:pt x="2257" y="366"/>
                    </a:cubicBezTo>
                    <a:cubicBezTo>
                      <a:pt x="2257" y="359"/>
                      <a:pt x="2250" y="353"/>
                      <a:pt x="2244" y="356"/>
                    </a:cubicBezTo>
                    <a:close/>
                    <a:moveTo>
                      <a:pt x="2257" y="353"/>
                    </a:moveTo>
                    <a:cubicBezTo>
                      <a:pt x="2253" y="344"/>
                      <a:pt x="2243" y="335"/>
                      <a:pt x="2235" y="330"/>
                    </a:cubicBezTo>
                    <a:cubicBezTo>
                      <a:pt x="2226" y="325"/>
                      <a:pt x="2216" y="323"/>
                      <a:pt x="2205" y="323"/>
                    </a:cubicBezTo>
                    <a:cubicBezTo>
                      <a:pt x="2187" y="321"/>
                      <a:pt x="2168" y="325"/>
                      <a:pt x="2151" y="315"/>
                    </a:cubicBezTo>
                    <a:cubicBezTo>
                      <a:pt x="2138" y="307"/>
                      <a:pt x="2134" y="291"/>
                      <a:pt x="2139" y="282"/>
                    </a:cubicBezTo>
                    <a:cubicBezTo>
                      <a:pt x="2143" y="273"/>
                      <a:pt x="2153" y="267"/>
                      <a:pt x="2163" y="269"/>
                    </a:cubicBezTo>
                    <a:cubicBezTo>
                      <a:pt x="2170" y="270"/>
                      <a:pt x="2180" y="277"/>
                      <a:pt x="2178" y="286"/>
                    </a:cubicBezTo>
                    <a:cubicBezTo>
                      <a:pt x="2176" y="290"/>
                      <a:pt x="2172" y="293"/>
                      <a:pt x="2170" y="291"/>
                    </a:cubicBezTo>
                    <a:cubicBezTo>
                      <a:pt x="2173" y="288"/>
                      <a:pt x="2170" y="284"/>
                      <a:pt x="2166" y="282"/>
                    </a:cubicBezTo>
                    <a:cubicBezTo>
                      <a:pt x="2163" y="281"/>
                      <a:pt x="2159" y="282"/>
                      <a:pt x="2156" y="283"/>
                    </a:cubicBezTo>
                    <a:cubicBezTo>
                      <a:pt x="2152" y="286"/>
                      <a:pt x="2149" y="292"/>
                      <a:pt x="2152" y="297"/>
                    </a:cubicBezTo>
                    <a:cubicBezTo>
                      <a:pt x="2157" y="310"/>
                      <a:pt x="2179" y="311"/>
                      <a:pt x="2191" y="310"/>
                    </a:cubicBezTo>
                    <a:cubicBezTo>
                      <a:pt x="2211" y="309"/>
                      <a:pt x="2228" y="313"/>
                      <a:pt x="2243" y="326"/>
                    </a:cubicBezTo>
                    <a:cubicBezTo>
                      <a:pt x="2251" y="333"/>
                      <a:pt x="2257" y="343"/>
                      <a:pt x="2257" y="353"/>
                    </a:cubicBezTo>
                    <a:close/>
                    <a:moveTo>
                      <a:pt x="2379" y="516"/>
                    </a:moveTo>
                    <a:cubicBezTo>
                      <a:pt x="2391" y="509"/>
                      <a:pt x="2400" y="519"/>
                      <a:pt x="2408" y="526"/>
                    </a:cubicBezTo>
                    <a:cubicBezTo>
                      <a:pt x="2415" y="533"/>
                      <a:pt x="2427" y="536"/>
                      <a:pt x="2434" y="527"/>
                    </a:cubicBezTo>
                    <a:cubicBezTo>
                      <a:pt x="2422" y="521"/>
                      <a:pt x="2427" y="514"/>
                      <a:pt x="2418" y="506"/>
                    </a:cubicBezTo>
                    <a:cubicBezTo>
                      <a:pt x="2409" y="497"/>
                      <a:pt x="2390" y="498"/>
                      <a:pt x="2379" y="516"/>
                    </a:cubicBezTo>
                    <a:close/>
                    <a:moveTo>
                      <a:pt x="2434" y="586"/>
                    </a:moveTo>
                    <a:cubicBezTo>
                      <a:pt x="2448" y="557"/>
                      <a:pt x="2480" y="576"/>
                      <a:pt x="2485" y="594"/>
                    </a:cubicBezTo>
                    <a:cubicBezTo>
                      <a:pt x="2476" y="581"/>
                      <a:pt x="2446" y="576"/>
                      <a:pt x="2434" y="586"/>
                    </a:cubicBezTo>
                    <a:close/>
                    <a:moveTo>
                      <a:pt x="2424" y="601"/>
                    </a:moveTo>
                    <a:cubicBezTo>
                      <a:pt x="2411" y="587"/>
                      <a:pt x="2409" y="564"/>
                      <a:pt x="2416" y="551"/>
                    </a:cubicBezTo>
                    <a:cubicBezTo>
                      <a:pt x="2433" y="521"/>
                      <a:pt x="2465" y="540"/>
                      <a:pt x="2443" y="563"/>
                    </a:cubicBezTo>
                    <a:cubicBezTo>
                      <a:pt x="2431" y="575"/>
                      <a:pt x="2424" y="583"/>
                      <a:pt x="2424" y="601"/>
                    </a:cubicBezTo>
                    <a:close/>
                    <a:moveTo>
                      <a:pt x="2533" y="711"/>
                    </a:moveTo>
                    <a:cubicBezTo>
                      <a:pt x="2546" y="678"/>
                      <a:pt x="2529" y="653"/>
                      <a:pt x="2508" y="635"/>
                    </a:cubicBezTo>
                    <a:cubicBezTo>
                      <a:pt x="2496" y="625"/>
                      <a:pt x="2477" y="617"/>
                      <a:pt x="2473" y="602"/>
                    </a:cubicBezTo>
                    <a:cubicBezTo>
                      <a:pt x="2457" y="619"/>
                      <a:pt x="2496" y="645"/>
                      <a:pt x="2508" y="655"/>
                    </a:cubicBezTo>
                    <a:cubicBezTo>
                      <a:pt x="2526" y="671"/>
                      <a:pt x="2536" y="690"/>
                      <a:pt x="2533" y="711"/>
                    </a:cubicBezTo>
                    <a:close/>
                    <a:moveTo>
                      <a:pt x="1927" y="944"/>
                    </a:moveTo>
                    <a:cubicBezTo>
                      <a:pt x="1908" y="927"/>
                      <a:pt x="1874" y="939"/>
                      <a:pt x="1860" y="938"/>
                    </a:cubicBezTo>
                    <a:cubicBezTo>
                      <a:pt x="1838" y="937"/>
                      <a:pt x="1836" y="916"/>
                      <a:pt x="1859" y="914"/>
                    </a:cubicBezTo>
                    <a:cubicBezTo>
                      <a:pt x="1880" y="911"/>
                      <a:pt x="1914" y="924"/>
                      <a:pt x="1927" y="944"/>
                    </a:cubicBezTo>
                    <a:close/>
                    <a:moveTo>
                      <a:pt x="1777" y="967"/>
                    </a:moveTo>
                    <a:cubicBezTo>
                      <a:pt x="1792" y="996"/>
                      <a:pt x="1773" y="1020"/>
                      <a:pt x="1772" y="1035"/>
                    </a:cubicBezTo>
                    <a:cubicBezTo>
                      <a:pt x="1770" y="1052"/>
                      <a:pt x="1787" y="1056"/>
                      <a:pt x="1792" y="1039"/>
                    </a:cubicBezTo>
                    <a:cubicBezTo>
                      <a:pt x="1800" y="1016"/>
                      <a:pt x="1794" y="986"/>
                      <a:pt x="1777" y="967"/>
                    </a:cubicBezTo>
                    <a:close/>
                    <a:moveTo>
                      <a:pt x="2190" y="741"/>
                    </a:moveTo>
                    <a:cubicBezTo>
                      <a:pt x="2172" y="735"/>
                      <a:pt x="2161" y="745"/>
                      <a:pt x="2153" y="763"/>
                    </a:cubicBezTo>
                    <a:cubicBezTo>
                      <a:pt x="2147" y="778"/>
                      <a:pt x="2136" y="787"/>
                      <a:pt x="2124" y="783"/>
                    </a:cubicBezTo>
                    <a:cubicBezTo>
                      <a:pt x="2128" y="791"/>
                      <a:pt x="2142" y="796"/>
                      <a:pt x="2152" y="790"/>
                    </a:cubicBezTo>
                    <a:cubicBezTo>
                      <a:pt x="2165" y="781"/>
                      <a:pt x="2163" y="764"/>
                      <a:pt x="2172" y="751"/>
                    </a:cubicBezTo>
                    <a:cubicBezTo>
                      <a:pt x="2175" y="747"/>
                      <a:pt x="2181" y="742"/>
                      <a:pt x="2190" y="741"/>
                    </a:cubicBezTo>
                    <a:close/>
                    <a:moveTo>
                      <a:pt x="1834" y="809"/>
                    </a:moveTo>
                    <a:cubicBezTo>
                      <a:pt x="1832" y="808"/>
                      <a:pt x="1831" y="806"/>
                      <a:pt x="1832" y="804"/>
                    </a:cubicBezTo>
                    <a:cubicBezTo>
                      <a:pt x="1833" y="802"/>
                      <a:pt x="1835" y="801"/>
                      <a:pt x="1837" y="802"/>
                    </a:cubicBezTo>
                    <a:cubicBezTo>
                      <a:pt x="1839" y="803"/>
                      <a:pt x="1840" y="805"/>
                      <a:pt x="1839" y="807"/>
                    </a:cubicBezTo>
                    <a:cubicBezTo>
                      <a:pt x="1838" y="809"/>
                      <a:pt x="1836" y="810"/>
                      <a:pt x="1834" y="809"/>
                    </a:cubicBezTo>
                    <a:close/>
                    <a:moveTo>
                      <a:pt x="1855" y="808"/>
                    </a:moveTo>
                    <a:cubicBezTo>
                      <a:pt x="1851" y="806"/>
                      <a:pt x="1850" y="801"/>
                      <a:pt x="1851" y="798"/>
                    </a:cubicBezTo>
                    <a:cubicBezTo>
                      <a:pt x="1853" y="794"/>
                      <a:pt x="1858" y="792"/>
                      <a:pt x="1862" y="794"/>
                    </a:cubicBezTo>
                    <a:cubicBezTo>
                      <a:pt x="1865" y="796"/>
                      <a:pt x="1867" y="801"/>
                      <a:pt x="1865" y="804"/>
                    </a:cubicBezTo>
                    <a:cubicBezTo>
                      <a:pt x="1863" y="808"/>
                      <a:pt x="1859" y="810"/>
                      <a:pt x="1855" y="808"/>
                    </a:cubicBezTo>
                    <a:close/>
                    <a:moveTo>
                      <a:pt x="1843" y="811"/>
                    </a:moveTo>
                    <a:cubicBezTo>
                      <a:pt x="1841" y="810"/>
                      <a:pt x="1840" y="807"/>
                      <a:pt x="1841" y="804"/>
                    </a:cubicBezTo>
                    <a:cubicBezTo>
                      <a:pt x="1842" y="802"/>
                      <a:pt x="1845" y="801"/>
                      <a:pt x="1847" y="802"/>
                    </a:cubicBezTo>
                    <a:cubicBezTo>
                      <a:pt x="1850" y="803"/>
                      <a:pt x="1851" y="806"/>
                      <a:pt x="1850" y="809"/>
                    </a:cubicBezTo>
                    <a:cubicBezTo>
                      <a:pt x="1848" y="811"/>
                      <a:pt x="1846" y="812"/>
                      <a:pt x="1843" y="811"/>
                    </a:cubicBezTo>
                    <a:close/>
                    <a:moveTo>
                      <a:pt x="2138" y="925"/>
                    </a:moveTo>
                    <a:cubicBezTo>
                      <a:pt x="2137" y="921"/>
                      <a:pt x="2135" y="919"/>
                      <a:pt x="2132" y="918"/>
                    </a:cubicBezTo>
                    <a:cubicBezTo>
                      <a:pt x="2129" y="916"/>
                      <a:pt x="2124" y="917"/>
                      <a:pt x="2121" y="920"/>
                    </a:cubicBezTo>
                    <a:cubicBezTo>
                      <a:pt x="2117" y="924"/>
                      <a:pt x="2117" y="930"/>
                      <a:pt x="2119" y="933"/>
                    </a:cubicBezTo>
                    <a:cubicBezTo>
                      <a:pt x="2124" y="940"/>
                      <a:pt x="2130" y="937"/>
                      <a:pt x="2134" y="938"/>
                    </a:cubicBezTo>
                    <a:cubicBezTo>
                      <a:pt x="2140" y="939"/>
                      <a:pt x="2143" y="945"/>
                      <a:pt x="2143" y="952"/>
                    </a:cubicBezTo>
                    <a:cubicBezTo>
                      <a:pt x="2143" y="961"/>
                      <a:pt x="2138" y="968"/>
                      <a:pt x="2130" y="970"/>
                    </a:cubicBezTo>
                    <a:cubicBezTo>
                      <a:pt x="2125" y="971"/>
                      <a:pt x="2120" y="970"/>
                      <a:pt x="2118" y="965"/>
                    </a:cubicBezTo>
                    <a:cubicBezTo>
                      <a:pt x="2123" y="967"/>
                      <a:pt x="2129" y="963"/>
                      <a:pt x="2127" y="956"/>
                    </a:cubicBezTo>
                    <a:cubicBezTo>
                      <a:pt x="2126" y="953"/>
                      <a:pt x="2120" y="948"/>
                      <a:pt x="2114" y="942"/>
                    </a:cubicBezTo>
                    <a:cubicBezTo>
                      <a:pt x="2108" y="936"/>
                      <a:pt x="2104" y="930"/>
                      <a:pt x="2103" y="924"/>
                    </a:cubicBezTo>
                    <a:cubicBezTo>
                      <a:pt x="2100" y="910"/>
                      <a:pt x="2112" y="897"/>
                      <a:pt x="2125" y="898"/>
                    </a:cubicBezTo>
                    <a:cubicBezTo>
                      <a:pt x="2133" y="898"/>
                      <a:pt x="2138" y="902"/>
                      <a:pt x="2143" y="907"/>
                    </a:cubicBezTo>
                    <a:cubicBezTo>
                      <a:pt x="2148" y="912"/>
                      <a:pt x="2158" y="929"/>
                      <a:pt x="2167" y="931"/>
                    </a:cubicBezTo>
                    <a:cubicBezTo>
                      <a:pt x="2174" y="932"/>
                      <a:pt x="2178" y="927"/>
                      <a:pt x="2177" y="923"/>
                    </a:cubicBezTo>
                    <a:cubicBezTo>
                      <a:pt x="2183" y="924"/>
                      <a:pt x="2184" y="933"/>
                      <a:pt x="2181" y="938"/>
                    </a:cubicBezTo>
                    <a:cubicBezTo>
                      <a:pt x="2174" y="948"/>
                      <a:pt x="2158" y="950"/>
                      <a:pt x="2147" y="941"/>
                    </a:cubicBezTo>
                    <a:cubicBezTo>
                      <a:pt x="2142" y="937"/>
                      <a:pt x="2140" y="932"/>
                      <a:pt x="2138" y="925"/>
                    </a:cubicBezTo>
                    <a:close/>
                    <a:moveTo>
                      <a:pt x="2165" y="412"/>
                    </a:moveTo>
                    <a:cubicBezTo>
                      <a:pt x="2166" y="409"/>
                      <a:pt x="2170" y="409"/>
                      <a:pt x="2172" y="410"/>
                    </a:cubicBezTo>
                    <a:cubicBezTo>
                      <a:pt x="2175" y="412"/>
                      <a:pt x="2175" y="415"/>
                      <a:pt x="2173" y="418"/>
                    </a:cubicBezTo>
                    <a:cubicBezTo>
                      <a:pt x="2172" y="420"/>
                      <a:pt x="2168" y="421"/>
                      <a:pt x="2166" y="419"/>
                    </a:cubicBezTo>
                    <a:cubicBezTo>
                      <a:pt x="2163" y="418"/>
                      <a:pt x="2163" y="414"/>
                      <a:pt x="2165" y="412"/>
                    </a:cubicBezTo>
                    <a:close/>
                    <a:moveTo>
                      <a:pt x="2168" y="402"/>
                    </a:moveTo>
                    <a:cubicBezTo>
                      <a:pt x="2169" y="400"/>
                      <a:pt x="2172" y="399"/>
                      <a:pt x="2174" y="401"/>
                    </a:cubicBezTo>
                    <a:cubicBezTo>
                      <a:pt x="2176" y="402"/>
                      <a:pt x="2176" y="405"/>
                      <a:pt x="2175" y="407"/>
                    </a:cubicBezTo>
                    <a:cubicBezTo>
                      <a:pt x="2174" y="408"/>
                      <a:pt x="2171" y="409"/>
                      <a:pt x="2169" y="408"/>
                    </a:cubicBezTo>
                    <a:cubicBezTo>
                      <a:pt x="2167" y="406"/>
                      <a:pt x="2167" y="404"/>
                      <a:pt x="2168" y="402"/>
                    </a:cubicBezTo>
                    <a:close/>
                    <a:moveTo>
                      <a:pt x="2166" y="425"/>
                    </a:moveTo>
                    <a:cubicBezTo>
                      <a:pt x="2169" y="421"/>
                      <a:pt x="2174" y="420"/>
                      <a:pt x="2178" y="423"/>
                    </a:cubicBezTo>
                    <a:cubicBezTo>
                      <a:pt x="2182" y="425"/>
                      <a:pt x="2183" y="431"/>
                      <a:pt x="2180" y="434"/>
                    </a:cubicBezTo>
                    <a:cubicBezTo>
                      <a:pt x="2178" y="438"/>
                      <a:pt x="2172" y="439"/>
                      <a:pt x="2169" y="437"/>
                    </a:cubicBezTo>
                    <a:cubicBezTo>
                      <a:pt x="2165" y="434"/>
                      <a:pt x="2164" y="429"/>
                      <a:pt x="2166" y="425"/>
                    </a:cubicBezTo>
                    <a:close/>
                    <a:moveTo>
                      <a:pt x="2088" y="824"/>
                    </a:moveTo>
                    <a:cubicBezTo>
                      <a:pt x="2087" y="817"/>
                      <a:pt x="2088" y="810"/>
                      <a:pt x="2092" y="804"/>
                    </a:cubicBezTo>
                    <a:cubicBezTo>
                      <a:pt x="2096" y="799"/>
                      <a:pt x="2103" y="795"/>
                      <a:pt x="2109" y="796"/>
                    </a:cubicBezTo>
                    <a:cubicBezTo>
                      <a:pt x="2117" y="798"/>
                      <a:pt x="2123" y="805"/>
                      <a:pt x="2125" y="813"/>
                    </a:cubicBezTo>
                    <a:cubicBezTo>
                      <a:pt x="2127" y="824"/>
                      <a:pt x="2123" y="835"/>
                      <a:pt x="2115" y="842"/>
                    </a:cubicBezTo>
                    <a:cubicBezTo>
                      <a:pt x="2108" y="848"/>
                      <a:pt x="2099" y="852"/>
                      <a:pt x="2091" y="855"/>
                    </a:cubicBezTo>
                    <a:cubicBezTo>
                      <a:pt x="2092" y="855"/>
                      <a:pt x="2093" y="855"/>
                      <a:pt x="2095" y="855"/>
                    </a:cubicBezTo>
                    <a:cubicBezTo>
                      <a:pt x="2118" y="855"/>
                      <a:pt x="2141" y="860"/>
                      <a:pt x="2163" y="868"/>
                    </a:cubicBezTo>
                    <a:cubicBezTo>
                      <a:pt x="2188" y="878"/>
                      <a:pt x="2203" y="890"/>
                      <a:pt x="2232" y="887"/>
                    </a:cubicBezTo>
                    <a:cubicBezTo>
                      <a:pt x="2237" y="886"/>
                      <a:pt x="2243" y="885"/>
                      <a:pt x="2249" y="882"/>
                    </a:cubicBezTo>
                    <a:cubicBezTo>
                      <a:pt x="2257" y="879"/>
                      <a:pt x="2263" y="875"/>
                      <a:pt x="2269" y="869"/>
                    </a:cubicBezTo>
                    <a:cubicBezTo>
                      <a:pt x="2275" y="863"/>
                      <a:pt x="2279" y="858"/>
                      <a:pt x="2282" y="850"/>
                    </a:cubicBezTo>
                    <a:cubicBezTo>
                      <a:pt x="2294" y="821"/>
                      <a:pt x="2284" y="796"/>
                      <a:pt x="2261" y="777"/>
                    </a:cubicBezTo>
                    <a:cubicBezTo>
                      <a:pt x="2250" y="769"/>
                      <a:pt x="2238" y="766"/>
                      <a:pt x="2226" y="770"/>
                    </a:cubicBezTo>
                    <a:cubicBezTo>
                      <a:pt x="2215" y="774"/>
                      <a:pt x="2207" y="781"/>
                      <a:pt x="2205" y="792"/>
                    </a:cubicBezTo>
                    <a:cubicBezTo>
                      <a:pt x="2203" y="801"/>
                      <a:pt x="2204" y="809"/>
                      <a:pt x="2209" y="817"/>
                    </a:cubicBezTo>
                    <a:cubicBezTo>
                      <a:pt x="2211" y="820"/>
                      <a:pt x="2213" y="822"/>
                      <a:pt x="2216" y="824"/>
                    </a:cubicBezTo>
                    <a:cubicBezTo>
                      <a:pt x="2216" y="824"/>
                      <a:pt x="2215" y="823"/>
                      <a:pt x="2214" y="822"/>
                    </a:cubicBezTo>
                    <a:cubicBezTo>
                      <a:pt x="2210" y="815"/>
                      <a:pt x="2212" y="807"/>
                      <a:pt x="2218" y="802"/>
                    </a:cubicBezTo>
                    <a:cubicBezTo>
                      <a:pt x="2225" y="798"/>
                      <a:pt x="2234" y="800"/>
                      <a:pt x="2238" y="806"/>
                    </a:cubicBezTo>
                    <a:cubicBezTo>
                      <a:pt x="2242" y="813"/>
                      <a:pt x="2240" y="822"/>
                      <a:pt x="2234" y="826"/>
                    </a:cubicBezTo>
                    <a:cubicBezTo>
                      <a:pt x="2224" y="832"/>
                      <a:pt x="2213" y="826"/>
                      <a:pt x="2207" y="818"/>
                    </a:cubicBezTo>
                    <a:cubicBezTo>
                      <a:pt x="2202" y="810"/>
                      <a:pt x="2200" y="801"/>
                      <a:pt x="2202" y="792"/>
                    </a:cubicBezTo>
                    <a:cubicBezTo>
                      <a:pt x="2204" y="781"/>
                      <a:pt x="2211" y="773"/>
                      <a:pt x="2220" y="769"/>
                    </a:cubicBezTo>
                    <a:cubicBezTo>
                      <a:pt x="2211" y="772"/>
                      <a:pt x="2202" y="777"/>
                      <a:pt x="2196" y="782"/>
                    </a:cubicBezTo>
                    <a:cubicBezTo>
                      <a:pt x="2196" y="782"/>
                      <a:pt x="2194" y="780"/>
                      <a:pt x="2192" y="780"/>
                    </a:cubicBezTo>
                    <a:cubicBezTo>
                      <a:pt x="2203" y="770"/>
                      <a:pt x="2216" y="765"/>
                      <a:pt x="2226" y="764"/>
                    </a:cubicBezTo>
                    <a:cubicBezTo>
                      <a:pt x="2206" y="765"/>
                      <a:pt x="2189" y="772"/>
                      <a:pt x="2177" y="786"/>
                    </a:cubicBezTo>
                    <a:cubicBezTo>
                      <a:pt x="2170" y="794"/>
                      <a:pt x="2165" y="805"/>
                      <a:pt x="2162" y="818"/>
                    </a:cubicBezTo>
                    <a:cubicBezTo>
                      <a:pt x="2161" y="824"/>
                      <a:pt x="2160" y="831"/>
                      <a:pt x="2159" y="838"/>
                    </a:cubicBezTo>
                    <a:cubicBezTo>
                      <a:pt x="2158" y="845"/>
                      <a:pt x="2156" y="850"/>
                      <a:pt x="2150" y="854"/>
                    </a:cubicBezTo>
                    <a:cubicBezTo>
                      <a:pt x="2146" y="857"/>
                      <a:pt x="2140" y="858"/>
                      <a:pt x="2135" y="855"/>
                    </a:cubicBezTo>
                    <a:cubicBezTo>
                      <a:pt x="2131" y="853"/>
                      <a:pt x="2128" y="849"/>
                      <a:pt x="2128" y="844"/>
                    </a:cubicBezTo>
                    <a:cubicBezTo>
                      <a:pt x="2128" y="841"/>
                      <a:pt x="2130" y="839"/>
                      <a:pt x="2132" y="837"/>
                    </a:cubicBezTo>
                    <a:cubicBezTo>
                      <a:pt x="2135" y="834"/>
                      <a:pt x="2141" y="834"/>
                      <a:pt x="2143" y="838"/>
                    </a:cubicBezTo>
                    <a:cubicBezTo>
                      <a:pt x="2144" y="840"/>
                      <a:pt x="2144" y="843"/>
                      <a:pt x="2142" y="845"/>
                    </a:cubicBezTo>
                    <a:cubicBezTo>
                      <a:pt x="2140" y="847"/>
                      <a:pt x="2136" y="847"/>
                      <a:pt x="2134" y="844"/>
                    </a:cubicBezTo>
                    <a:cubicBezTo>
                      <a:pt x="2132" y="842"/>
                      <a:pt x="2132" y="839"/>
                      <a:pt x="2134" y="837"/>
                    </a:cubicBezTo>
                    <a:cubicBezTo>
                      <a:pt x="2135" y="836"/>
                      <a:pt x="2135" y="836"/>
                      <a:pt x="2136" y="835"/>
                    </a:cubicBezTo>
                    <a:cubicBezTo>
                      <a:pt x="2135" y="836"/>
                      <a:pt x="2134" y="836"/>
                      <a:pt x="2133" y="837"/>
                    </a:cubicBezTo>
                    <a:cubicBezTo>
                      <a:pt x="2131" y="839"/>
                      <a:pt x="2130" y="841"/>
                      <a:pt x="2130" y="844"/>
                    </a:cubicBezTo>
                    <a:cubicBezTo>
                      <a:pt x="2130" y="848"/>
                      <a:pt x="2132" y="852"/>
                      <a:pt x="2136" y="854"/>
                    </a:cubicBezTo>
                    <a:cubicBezTo>
                      <a:pt x="2140" y="856"/>
                      <a:pt x="2145" y="855"/>
                      <a:pt x="2149" y="852"/>
                    </a:cubicBezTo>
                    <a:cubicBezTo>
                      <a:pt x="2153" y="848"/>
                      <a:pt x="2155" y="843"/>
                      <a:pt x="2156" y="838"/>
                    </a:cubicBezTo>
                    <a:cubicBezTo>
                      <a:pt x="2157" y="830"/>
                      <a:pt x="2158" y="825"/>
                      <a:pt x="2159" y="818"/>
                    </a:cubicBezTo>
                    <a:cubicBezTo>
                      <a:pt x="2161" y="805"/>
                      <a:pt x="2167" y="793"/>
                      <a:pt x="2175" y="784"/>
                    </a:cubicBezTo>
                    <a:cubicBezTo>
                      <a:pt x="2183" y="775"/>
                      <a:pt x="2193" y="769"/>
                      <a:pt x="2204" y="765"/>
                    </a:cubicBezTo>
                    <a:cubicBezTo>
                      <a:pt x="2221" y="759"/>
                      <a:pt x="2240" y="761"/>
                      <a:pt x="2257" y="769"/>
                    </a:cubicBezTo>
                    <a:cubicBezTo>
                      <a:pt x="2256" y="768"/>
                      <a:pt x="2255" y="767"/>
                      <a:pt x="2255" y="766"/>
                    </a:cubicBezTo>
                    <a:cubicBezTo>
                      <a:pt x="2252" y="762"/>
                      <a:pt x="2249" y="758"/>
                      <a:pt x="2247" y="754"/>
                    </a:cubicBezTo>
                    <a:cubicBezTo>
                      <a:pt x="2244" y="746"/>
                      <a:pt x="2242" y="740"/>
                      <a:pt x="2241" y="732"/>
                    </a:cubicBezTo>
                    <a:cubicBezTo>
                      <a:pt x="2240" y="705"/>
                      <a:pt x="2266" y="689"/>
                      <a:pt x="2289" y="692"/>
                    </a:cubicBezTo>
                    <a:cubicBezTo>
                      <a:pt x="2299" y="693"/>
                      <a:pt x="2307" y="698"/>
                      <a:pt x="2314" y="704"/>
                    </a:cubicBezTo>
                    <a:cubicBezTo>
                      <a:pt x="2311" y="705"/>
                      <a:pt x="2311" y="705"/>
                      <a:pt x="2311" y="705"/>
                    </a:cubicBezTo>
                    <a:cubicBezTo>
                      <a:pt x="2305" y="700"/>
                      <a:pt x="2297" y="697"/>
                      <a:pt x="2289" y="696"/>
                    </a:cubicBezTo>
                    <a:cubicBezTo>
                      <a:pt x="2268" y="694"/>
                      <a:pt x="2244" y="708"/>
                      <a:pt x="2245" y="732"/>
                    </a:cubicBezTo>
                    <a:cubicBezTo>
                      <a:pt x="2246" y="739"/>
                      <a:pt x="2248" y="745"/>
                      <a:pt x="2251" y="752"/>
                    </a:cubicBezTo>
                    <a:cubicBezTo>
                      <a:pt x="2253" y="756"/>
                      <a:pt x="2256" y="760"/>
                      <a:pt x="2258" y="764"/>
                    </a:cubicBezTo>
                    <a:cubicBezTo>
                      <a:pt x="2270" y="781"/>
                      <a:pt x="2284" y="790"/>
                      <a:pt x="2290" y="811"/>
                    </a:cubicBezTo>
                    <a:cubicBezTo>
                      <a:pt x="2293" y="824"/>
                      <a:pt x="2292" y="838"/>
                      <a:pt x="2286" y="852"/>
                    </a:cubicBezTo>
                    <a:cubicBezTo>
                      <a:pt x="2283" y="860"/>
                      <a:pt x="2278" y="866"/>
                      <a:pt x="2272" y="872"/>
                    </a:cubicBezTo>
                    <a:cubicBezTo>
                      <a:pt x="2265" y="879"/>
                      <a:pt x="2259" y="883"/>
                      <a:pt x="2250" y="886"/>
                    </a:cubicBezTo>
                    <a:cubicBezTo>
                      <a:pt x="2237" y="890"/>
                      <a:pt x="2226" y="891"/>
                      <a:pt x="2213" y="889"/>
                    </a:cubicBezTo>
                    <a:cubicBezTo>
                      <a:pt x="2220" y="891"/>
                      <a:pt x="2226" y="893"/>
                      <a:pt x="2228" y="893"/>
                    </a:cubicBezTo>
                    <a:cubicBezTo>
                      <a:pt x="2256" y="900"/>
                      <a:pt x="2283" y="904"/>
                      <a:pt x="2311" y="905"/>
                    </a:cubicBezTo>
                    <a:cubicBezTo>
                      <a:pt x="2318" y="905"/>
                      <a:pt x="2324" y="904"/>
                      <a:pt x="2329" y="900"/>
                    </a:cubicBezTo>
                    <a:cubicBezTo>
                      <a:pt x="2332" y="897"/>
                      <a:pt x="2334" y="894"/>
                      <a:pt x="2335" y="891"/>
                    </a:cubicBezTo>
                    <a:cubicBezTo>
                      <a:pt x="2336" y="885"/>
                      <a:pt x="2334" y="878"/>
                      <a:pt x="2329" y="876"/>
                    </a:cubicBezTo>
                    <a:cubicBezTo>
                      <a:pt x="2326" y="875"/>
                      <a:pt x="2322" y="876"/>
                      <a:pt x="2320" y="878"/>
                    </a:cubicBezTo>
                    <a:cubicBezTo>
                      <a:pt x="2317" y="881"/>
                      <a:pt x="2317" y="886"/>
                      <a:pt x="2320" y="888"/>
                    </a:cubicBezTo>
                    <a:cubicBezTo>
                      <a:pt x="2322" y="889"/>
                      <a:pt x="2326" y="889"/>
                      <a:pt x="2328" y="887"/>
                    </a:cubicBezTo>
                    <a:cubicBezTo>
                      <a:pt x="2327" y="890"/>
                      <a:pt x="2323" y="892"/>
                      <a:pt x="2320" y="891"/>
                    </a:cubicBezTo>
                    <a:cubicBezTo>
                      <a:pt x="2310" y="889"/>
                      <a:pt x="2309" y="875"/>
                      <a:pt x="2320" y="871"/>
                    </a:cubicBezTo>
                    <a:cubicBezTo>
                      <a:pt x="2328" y="867"/>
                      <a:pt x="2336" y="871"/>
                      <a:pt x="2339" y="879"/>
                    </a:cubicBezTo>
                    <a:cubicBezTo>
                      <a:pt x="2344" y="889"/>
                      <a:pt x="2336" y="902"/>
                      <a:pt x="2323" y="905"/>
                    </a:cubicBezTo>
                    <a:cubicBezTo>
                      <a:pt x="2346" y="904"/>
                      <a:pt x="2368" y="901"/>
                      <a:pt x="2389" y="896"/>
                    </a:cubicBezTo>
                    <a:cubicBezTo>
                      <a:pt x="2380" y="896"/>
                      <a:pt x="2372" y="894"/>
                      <a:pt x="2365" y="891"/>
                    </a:cubicBezTo>
                    <a:cubicBezTo>
                      <a:pt x="2339" y="881"/>
                      <a:pt x="2325" y="850"/>
                      <a:pt x="2349" y="829"/>
                    </a:cubicBezTo>
                    <a:cubicBezTo>
                      <a:pt x="2355" y="823"/>
                      <a:pt x="2364" y="820"/>
                      <a:pt x="2372" y="819"/>
                    </a:cubicBezTo>
                    <a:cubicBezTo>
                      <a:pt x="2386" y="816"/>
                      <a:pt x="2402" y="821"/>
                      <a:pt x="2415" y="815"/>
                    </a:cubicBezTo>
                    <a:cubicBezTo>
                      <a:pt x="2420" y="812"/>
                      <a:pt x="2425" y="806"/>
                      <a:pt x="2426" y="800"/>
                    </a:cubicBezTo>
                    <a:cubicBezTo>
                      <a:pt x="2428" y="786"/>
                      <a:pt x="2414" y="773"/>
                      <a:pt x="2400" y="775"/>
                    </a:cubicBezTo>
                    <a:cubicBezTo>
                      <a:pt x="2395" y="776"/>
                      <a:pt x="2390" y="783"/>
                      <a:pt x="2390" y="788"/>
                    </a:cubicBezTo>
                    <a:cubicBezTo>
                      <a:pt x="2390" y="796"/>
                      <a:pt x="2397" y="802"/>
                      <a:pt x="2403" y="800"/>
                    </a:cubicBezTo>
                    <a:cubicBezTo>
                      <a:pt x="2400" y="802"/>
                      <a:pt x="2395" y="804"/>
                      <a:pt x="2390" y="801"/>
                    </a:cubicBezTo>
                    <a:cubicBezTo>
                      <a:pt x="2382" y="795"/>
                      <a:pt x="2383" y="783"/>
                      <a:pt x="2389" y="777"/>
                    </a:cubicBezTo>
                    <a:cubicBezTo>
                      <a:pt x="2395" y="769"/>
                      <a:pt x="2405" y="768"/>
                      <a:pt x="2413" y="770"/>
                    </a:cubicBezTo>
                    <a:cubicBezTo>
                      <a:pt x="2427" y="774"/>
                      <a:pt x="2436" y="789"/>
                      <a:pt x="2430" y="804"/>
                    </a:cubicBezTo>
                    <a:cubicBezTo>
                      <a:pt x="2427" y="812"/>
                      <a:pt x="2422" y="816"/>
                      <a:pt x="2416" y="819"/>
                    </a:cubicBezTo>
                    <a:cubicBezTo>
                      <a:pt x="2406" y="824"/>
                      <a:pt x="2394" y="822"/>
                      <a:pt x="2385" y="828"/>
                    </a:cubicBezTo>
                    <a:cubicBezTo>
                      <a:pt x="2369" y="837"/>
                      <a:pt x="2361" y="854"/>
                      <a:pt x="2370" y="869"/>
                    </a:cubicBezTo>
                    <a:cubicBezTo>
                      <a:pt x="2381" y="885"/>
                      <a:pt x="2410" y="889"/>
                      <a:pt x="2429" y="881"/>
                    </a:cubicBezTo>
                    <a:cubicBezTo>
                      <a:pt x="2439" y="876"/>
                      <a:pt x="2448" y="864"/>
                      <a:pt x="2449" y="853"/>
                    </a:cubicBezTo>
                    <a:cubicBezTo>
                      <a:pt x="2449" y="838"/>
                      <a:pt x="2433" y="823"/>
                      <a:pt x="2418" y="833"/>
                    </a:cubicBezTo>
                    <a:cubicBezTo>
                      <a:pt x="2413" y="836"/>
                      <a:pt x="2410" y="840"/>
                      <a:pt x="2410" y="845"/>
                    </a:cubicBezTo>
                    <a:cubicBezTo>
                      <a:pt x="2409" y="854"/>
                      <a:pt x="2420" y="864"/>
                      <a:pt x="2429" y="858"/>
                    </a:cubicBezTo>
                    <a:cubicBezTo>
                      <a:pt x="2434" y="855"/>
                      <a:pt x="2434" y="847"/>
                      <a:pt x="2429" y="846"/>
                    </a:cubicBezTo>
                    <a:cubicBezTo>
                      <a:pt x="2436" y="844"/>
                      <a:pt x="2439" y="853"/>
                      <a:pt x="2433" y="860"/>
                    </a:cubicBezTo>
                    <a:cubicBezTo>
                      <a:pt x="2422" y="871"/>
                      <a:pt x="2403" y="860"/>
                      <a:pt x="2406" y="844"/>
                    </a:cubicBezTo>
                    <a:cubicBezTo>
                      <a:pt x="2408" y="834"/>
                      <a:pt x="2418" y="825"/>
                      <a:pt x="2429" y="826"/>
                    </a:cubicBezTo>
                    <a:cubicBezTo>
                      <a:pt x="2445" y="827"/>
                      <a:pt x="2458" y="847"/>
                      <a:pt x="2450" y="864"/>
                    </a:cubicBezTo>
                    <a:cubicBezTo>
                      <a:pt x="2450" y="866"/>
                      <a:pt x="2449" y="868"/>
                      <a:pt x="2448" y="869"/>
                    </a:cubicBezTo>
                    <a:cubicBezTo>
                      <a:pt x="2452" y="864"/>
                      <a:pt x="2456" y="860"/>
                      <a:pt x="2460" y="853"/>
                    </a:cubicBezTo>
                    <a:cubicBezTo>
                      <a:pt x="2460" y="853"/>
                      <a:pt x="2460" y="853"/>
                      <a:pt x="2460" y="853"/>
                    </a:cubicBezTo>
                    <a:cubicBezTo>
                      <a:pt x="2465" y="844"/>
                      <a:pt x="2468" y="837"/>
                      <a:pt x="2469" y="826"/>
                    </a:cubicBezTo>
                    <a:cubicBezTo>
                      <a:pt x="2471" y="836"/>
                      <a:pt x="2468" y="846"/>
                      <a:pt x="2463" y="855"/>
                    </a:cubicBezTo>
                    <a:cubicBezTo>
                      <a:pt x="2463" y="855"/>
                      <a:pt x="2463" y="855"/>
                      <a:pt x="2463" y="855"/>
                    </a:cubicBezTo>
                    <a:cubicBezTo>
                      <a:pt x="2461" y="859"/>
                      <a:pt x="2458" y="863"/>
                      <a:pt x="2454" y="866"/>
                    </a:cubicBezTo>
                    <a:cubicBezTo>
                      <a:pt x="2467" y="858"/>
                      <a:pt x="2478" y="848"/>
                      <a:pt x="2489" y="836"/>
                    </a:cubicBezTo>
                    <a:cubicBezTo>
                      <a:pt x="2507" y="815"/>
                      <a:pt x="2518" y="797"/>
                      <a:pt x="2524" y="770"/>
                    </a:cubicBezTo>
                    <a:cubicBezTo>
                      <a:pt x="2529" y="744"/>
                      <a:pt x="2527" y="719"/>
                      <a:pt x="2518" y="696"/>
                    </a:cubicBezTo>
                    <a:cubicBezTo>
                      <a:pt x="2513" y="684"/>
                      <a:pt x="2510" y="678"/>
                      <a:pt x="2500" y="670"/>
                    </a:cubicBezTo>
                    <a:cubicBezTo>
                      <a:pt x="2480" y="654"/>
                      <a:pt x="2449" y="650"/>
                      <a:pt x="2432" y="659"/>
                    </a:cubicBezTo>
                    <a:cubicBezTo>
                      <a:pt x="2422" y="665"/>
                      <a:pt x="2415" y="677"/>
                      <a:pt x="2423" y="686"/>
                    </a:cubicBezTo>
                    <a:cubicBezTo>
                      <a:pt x="2427" y="692"/>
                      <a:pt x="2434" y="693"/>
                      <a:pt x="2441" y="688"/>
                    </a:cubicBezTo>
                    <a:cubicBezTo>
                      <a:pt x="2439" y="700"/>
                      <a:pt x="2420" y="702"/>
                      <a:pt x="2409" y="692"/>
                    </a:cubicBezTo>
                    <a:cubicBezTo>
                      <a:pt x="2398" y="681"/>
                      <a:pt x="2397" y="669"/>
                      <a:pt x="2401" y="659"/>
                    </a:cubicBezTo>
                    <a:cubicBezTo>
                      <a:pt x="2406" y="644"/>
                      <a:pt x="2424" y="634"/>
                      <a:pt x="2444" y="635"/>
                    </a:cubicBezTo>
                    <a:cubicBezTo>
                      <a:pt x="2464" y="637"/>
                      <a:pt x="2483" y="647"/>
                      <a:pt x="2497" y="661"/>
                    </a:cubicBezTo>
                    <a:cubicBezTo>
                      <a:pt x="2495" y="658"/>
                      <a:pt x="2492" y="654"/>
                      <a:pt x="2488" y="651"/>
                    </a:cubicBezTo>
                    <a:cubicBezTo>
                      <a:pt x="2466" y="631"/>
                      <a:pt x="2438" y="618"/>
                      <a:pt x="2407" y="618"/>
                    </a:cubicBezTo>
                    <a:cubicBezTo>
                      <a:pt x="2390" y="618"/>
                      <a:pt x="2379" y="625"/>
                      <a:pt x="2370" y="639"/>
                    </a:cubicBezTo>
                    <a:cubicBezTo>
                      <a:pt x="2364" y="647"/>
                      <a:pt x="2362" y="663"/>
                      <a:pt x="2367" y="672"/>
                    </a:cubicBezTo>
                    <a:cubicBezTo>
                      <a:pt x="2371" y="681"/>
                      <a:pt x="2382" y="684"/>
                      <a:pt x="2387" y="675"/>
                    </a:cubicBezTo>
                    <a:cubicBezTo>
                      <a:pt x="2391" y="680"/>
                      <a:pt x="2388" y="688"/>
                      <a:pt x="2381" y="690"/>
                    </a:cubicBezTo>
                    <a:cubicBezTo>
                      <a:pt x="2376" y="692"/>
                      <a:pt x="2367" y="689"/>
                      <a:pt x="2362" y="682"/>
                    </a:cubicBezTo>
                    <a:cubicBezTo>
                      <a:pt x="2359" y="678"/>
                      <a:pt x="2357" y="673"/>
                      <a:pt x="2356" y="667"/>
                    </a:cubicBezTo>
                    <a:cubicBezTo>
                      <a:pt x="2356" y="657"/>
                      <a:pt x="2359" y="646"/>
                      <a:pt x="2365" y="637"/>
                    </a:cubicBezTo>
                    <a:cubicBezTo>
                      <a:pt x="2370" y="630"/>
                      <a:pt x="2376" y="625"/>
                      <a:pt x="2382" y="622"/>
                    </a:cubicBezTo>
                    <a:cubicBezTo>
                      <a:pt x="2361" y="629"/>
                      <a:pt x="2344" y="646"/>
                      <a:pt x="2339" y="670"/>
                    </a:cubicBezTo>
                    <a:cubicBezTo>
                      <a:pt x="2337" y="682"/>
                      <a:pt x="2338" y="693"/>
                      <a:pt x="2341" y="704"/>
                    </a:cubicBezTo>
                    <a:cubicBezTo>
                      <a:pt x="2358" y="755"/>
                      <a:pt x="2388" y="719"/>
                      <a:pt x="2413" y="711"/>
                    </a:cubicBezTo>
                    <a:cubicBezTo>
                      <a:pt x="2445" y="701"/>
                      <a:pt x="2451" y="744"/>
                      <a:pt x="2420" y="755"/>
                    </a:cubicBezTo>
                    <a:cubicBezTo>
                      <a:pt x="2392" y="765"/>
                      <a:pt x="2368" y="748"/>
                      <a:pt x="2352" y="727"/>
                    </a:cubicBezTo>
                    <a:cubicBezTo>
                      <a:pt x="2354" y="731"/>
                      <a:pt x="2356" y="736"/>
                      <a:pt x="2357" y="741"/>
                    </a:cubicBezTo>
                    <a:cubicBezTo>
                      <a:pt x="2358" y="752"/>
                      <a:pt x="2352" y="765"/>
                      <a:pt x="2340" y="767"/>
                    </a:cubicBezTo>
                    <a:cubicBezTo>
                      <a:pt x="2335" y="768"/>
                      <a:pt x="2330" y="765"/>
                      <a:pt x="2327" y="760"/>
                    </a:cubicBezTo>
                    <a:cubicBezTo>
                      <a:pt x="2325" y="757"/>
                      <a:pt x="2324" y="753"/>
                      <a:pt x="2325" y="749"/>
                    </a:cubicBezTo>
                    <a:cubicBezTo>
                      <a:pt x="2327" y="746"/>
                      <a:pt x="2330" y="742"/>
                      <a:pt x="2334" y="741"/>
                    </a:cubicBezTo>
                    <a:cubicBezTo>
                      <a:pt x="2339" y="740"/>
                      <a:pt x="2345" y="742"/>
                      <a:pt x="2347" y="748"/>
                    </a:cubicBezTo>
                    <a:cubicBezTo>
                      <a:pt x="2348" y="751"/>
                      <a:pt x="2347" y="754"/>
                      <a:pt x="2344" y="756"/>
                    </a:cubicBezTo>
                    <a:cubicBezTo>
                      <a:pt x="2342" y="757"/>
                      <a:pt x="2340" y="757"/>
                      <a:pt x="2339" y="755"/>
                    </a:cubicBezTo>
                    <a:cubicBezTo>
                      <a:pt x="2340" y="755"/>
                      <a:pt x="2342" y="755"/>
                      <a:pt x="2343" y="754"/>
                    </a:cubicBezTo>
                    <a:cubicBezTo>
                      <a:pt x="2345" y="751"/>
                      <a:pt x="2343" y="748"/>
                      <a:pt x="2341" y="747"/>
                    </a:cubicBezTo>
                    <a:cubicBezTo>
                      <a:pt x="2339" y="747"/>
                      <a:pt x="2337" y="747"/>
                      <a:pt x="2335" y="748"/>
                    </a:cubicBezTo>
                    <a:cubicBezTo>
                      <a:pt x="2333" y="750"/>
                      <a:pt x="2332" y="753"/>
                      <a:pt x="2333" y="756"/>
                    </a:cubicBezTo>
                    <a:cubicBezTo>
                      <a:pt x="2334" y="759"/>
                      <a:pt x="2338" y="761"/>
                      <a:pt x="2341" y="760"/>
                    </a:cubicBezTo>
                    <a:cubicBezTo>
                      <a:pt x="2351" y="759"/>
                      <a:pt x="2355" y="746"/>
                      <a:pt x="2354" y="737"/>
                    </a:cubicBezTo>
                    <a:cubicBezTo>
                      <a:pt x="2354" y="735"/>
                      <a:pt x="2353" y="733"/>
                      <a:pt x="2352" y="731"/>
                    </a:cubicBezTo>
                    <a:cubicBezTo>
                      <a:pt x="2350" y="723"/>
                      <a:pt x="2344" y="716"/>
                      <a:pt x="2341" y="708"/>
                    </a:cubicBezTo>
                    <a:cubicBezTo>
                      <a:pt x="2338" y="700"/>
                      <a:pt x="2336" y="692"/>
                      <a:pt x="2336" y="684"/>
                    </a:cubicBezTo>
                    <a:cubicBezTo>
                      <a:pt x="2335" y="687"/>
                      <a:pt x="2334" y="690"/>
                      <a:pt x="2333" y="693"/>
                    </a:cubicBezTo>
                    <a:cubicBezTo>
                      <a:pt x="2323" y="709"/>
                      <a:pt x="2302" y="715"/>
                      <a:pt x="2285" y="708"/>
                    </a:cubicBezTo>
                    <a:cubicBezTo>
                      <a:pt x="2280" y="706"/>
                      <a:pt x="2276" y="703"/>
                      <a:pt x="2272" y="699"/>
                    </a:cubicBezTo>
                    <a:cubicBezTo>
                      <a:pt x="2275" y="698"/>
                      <a:pt x="2275" y="698"/>
                      <a:pt x="2275" y="698"/>
                    </a:cubicBezTo>
                    <a:cubicBezTo>
                      <a:pt x="2278" y="701"/>
                      <a:pt x="2282" y="703"/>
                      <a:pt x="2286" y="705"/>
                    </a:cubicBezTo>
                    <a:cubicBezTo>
                      <a:pt x="2302" y="711"/>
                      <a:pt x="2322" y="707"/>
                      <a:pt x="2331" y="691"/>
                    </a:cubicBezTo>
                    <a:cubicBezTo>
                      <a:pt x="2336" y="682"/>
                      <a:pt x="2336" y="676"/>
                      <a:pt x="2338" y="667"/>
                    </a:cubicBezTo>
                    <a:cubicBezTo>
                      <a:pt x="2346" y="635"/>
                      <a:pt x="2374" y="616"/>
                      <a:pt x="2407" y="615"/>
                    </a:cubicBezTo>
                    <a:cubicBezTo>
                      <a:pt x="2416" y="615"/>
                      <a:pt x="2425" y="616"/>
                      <a:pt x="2433" y="618"/>
                    </a:cubicBezTo>
                    <a:cubicBezTo>
                      <a:pt x="2416" y="611"/>
                      <a:pt x="2398" y="606"/>
                      <a:pt x="2383" y="607"/>
                    </a:cubicBezTo>
                    <a:cubicBezTo>
                      <a:pt x="2350" y="610"/>
                      <a:pt x="2306" y="610"/>
                      <a:pt x="2284" y="615"/>
                    </a:cubicBezTo>
                    <a:cubicBezTo>
                      <a:pt x="2274" y="617"/>
                      <a:pt x="2264" y="624"/>
                      <a:pt x="2260" y="634"/>
                    </a:cubicBezTo>
                    <a:cubicBezTo>
                      <a:pt x="2261" y="628"/>
                      <a:pt x="2266" y="623"/>
                      <a:pt x="2271" y="619"/>
                    </a:cubicBezTo>
                    <a:cubicBezTo>
                      <a:pt x="2271" y="619"/>
                      <a:pt x="2271" y="619"/>
                      <a:pt x="2271" y="619"/>
                    </a:cubicBezTo>
                    <a:cubicBezTo>
                      <a:pt x="2273" y="617"/>
                      <a:pt x="2276" y="616"/>
                      <a:pt x="2279" y="615"/>
                    </a:cubicBezTo>
                    <a:cubicBezTo>
                      <a:pt x="2267" y="616"/>
                      <a:pt x="2257" y="619"/>
                      <a:pt x="2248" y="627"/>
                    </a:cubicBezTo>
                    <a:cubicBezTo>
                      <a:pt x="2239" y="635"/>
                      <a:pt x="2235" y="645"/>
                      <a:pt x="2235" y="657"/>
                    </a:cubicBezTo>
                    <a:cubicBezTo>
                      <a:pt x="2234" y="656"/>
                      <a:pt x="2233" y="657"/>
                      <a:pt x="2232" y="657"/>
                    </a:cubicBezTo>
                    <a:cubicBezTo>
                      <a:pt x="2232" y="648"/>
                      <a:pt x="2235" y="639"/>
                      <a:pt x="2241" y="631"/>
                    </a:cubicBezTo>
                    <a:cubicBezTo>
                      <a:pt x="2246" y="624"/>
                      <a:pt x="2254" y="619"/>
                      <a:pt x="2260" y="617"/>
                    </a:cubicBezTo>
                    <a:cubicBezTo>
                      <a:pt x="2256" y="618"/>
                      <a:pt x="2250" y="615"/>
                      <a:pt x="2248" y="611"/>
                    </a:cubicBezTo>
                    <a:cubicBezTo>
                      <a:pt x="2246" y="607"/>
                      <a:pt x="2246" y="604"/>
                      <a:pt x="2247" y="601"/>
                    </a:cubicBezTo>
                    <a:cubicBezTo>
                      <a:pt x="2250" y="597"/>
                      <a:pt x="2255" y="594"/>
                      <a:pt x="2260" y="596"/>
                    </a:cubicBezTo>
                    <a:cubicBezTo>
                      <a:pt x="2263" y="598"/>
                      <a:pt x="2264" y="601"/>
                      <a:pt x="2264" y="604"/>
                    </a:cubicBezTo>
                    <a:cubicBezTo>
                      <a:pt x="2262" y="610"/>
                      <a:pt x="2255" y="610"/>
                      <a:pt x="2254" y="606"/>
                    </a:cubicBezTo>
                    <a:cubicBezTo>
                      <a:pt x="2256" y="607"/>
                      <a:pt x="2258" y="607"/>
                      <a:pt x="2259" y="606"/>
                    </a:cubicBezTo>
                    <a:cubicBezTo>
                      <a:pt x="2262" y="605"/>
                      <a:pt x="2262" y="602"/>
                      <a:pt x="2260" y="600"/>
                    </a:cubicBezTo>
                    <a:cubicBezTo>
                      <a:pt x="2258" y="598"/>
                      <a:pt x="2256" y="598"/>
                      <a:pt x="2254" y="598"/>
                    </a:cubicBezTo>
                    <a:cubicBezTo>
                      <a:pt x="2249" y="600"/>
                      <a:pt x="2246" y="608"/>
                      <a:pt x="2252" y="613"/>
                    </a:cubicBezTo>
                    <a:cubicBezTo>
                      <a:pt x="2258" y="618"/>
                      <a:pt x="2267" y="615"/>
                      <a:pt x="2273" y="614"/>
                    </a:cubicBezTo>
                    <a:cubicBezTo>
                      <a:pt x="2281" y="612"/>
                      <a:pt x="2290" y="610"/>
                      <a:pt x="2295" y="610"/>
                    </a:cubicBezTo>
                    <a:cubicBezTo>
                      <a:pt x="2301" y="609"/>
                      <a:pt x="2317" y="607"/>
                      <a:pt x="2336" y="607"/>
                    </a:cubicBezTo>
                    <a:cubicBezTo>
                      <a:pt x="2332" y="606"/>
                      <a:pt x="2329" y="605"/>
                      <a:pt x="2325" y="604"/>
                    </a:cubicBezTo>
                    <a:cubicBezTo>
                      <a:pt x="2324" y="603"/>
                      <a:pt x="2312" y="597"/>
                      <a:pt x="2313" y="595"/>
                    </a:cubicBezTo>
                    <a:cubicBezTo>
                      <a:pt x="2314" y="594"/>
                      <a:pt x="2321" y="597"/>
                      <a:pt x="2322" y="598"/>
                    </a:cubicBezTo>
                    <a:cubicBezTo>
                      <a:pt x="2328" y="600"/>
                      <a:pt x="2333" y="601"/>
                      <a:pt x="2338" y="602"/>
                    </a:cubicBezTo>
                    <a:cubicBezTo>
                      <a:pt x="2341" y="603"/>
                      <a:pt x="2343" y="603"/>
                      <a:pt x="2345" y="603"/>
                    </a:cubicBezTo>
                    <a:cubicBezTo>
                      <a:pt x="2354" y="604"/>
                      <a:pt x="2362" y="604"/>
                      <a:pt x="2371" y="603"/>
                    </a:cubicBezTo>
                    <a:cubicBezTo>
                      <a:pt x="2371" y="603"/>
                      <a:pt x="2373" y="603"/>
                      <a:pt x="2374" y="603"/>
                    </a:cubicBezTo>
                    <a:cubicBezTo>
                      <a:pt x="2371" y="602"/>
                      <a:pt x="2369" y="602"/>
                      <a:pt x="2366" y="602"/>
                    </a:cubicBezTo>
                    <a:cubicBezTo>
                      <a:pt x="2358" y="600"/>
                      <a:pt x="2352" y="598"/>
                      <a:pt x="2345" y="594"/>
                    </a:cubicBezTo>
                    <a:cubicBezTo>
                      <a:pt x="2326" y="582"/>
                      <a:pt x="2326" y="562"/>
                      <a:pt x="2336" y="546"/>
                    </a:cubicBezTo>
                    <a:cubicBezTo>
                      <a:pt x="2343" y="532"/>
                      <a:pt x="2357" y="521"/>
                      <a:pt x="2373" y="521"/>
                    </a:cubicBezTo>
                    <a:cubicBezTo>
                      <a:pt x="2387" y="521"/>
                      <a:pt x="2398" y="529"/>
                      <a:pt x="2402" y="542"/>
                    </a:cubicBezTo>
                    <a:cubicBezTo>
                      <a:pt x="2404" y="548"/>
                      <a:pt x="2404" y="554"/>
                      <a:pt x="2402" y="560"/>
                    </a:cubicBezTo>
                    <a:cubicBezTo>
                      <a:pt x="2400" y="565"/>
                      <a:pt x="2398" y="568"/>
                      <a:pt x="2393" y="571"/>
                    </a:cubicBezTo>
                    <a:cubicBezTo>
                      <a:pt x="2388" y="574"/>
                      <a:pt x="2382" y="575"/>
                      <a:pt x="2376" y="572"/>
                    </a:cubicBezTo>
                    <a:cubicBezTo>
                      <a:pt x="2373" y="570"/>
                      <a:pt x="2370" y="568"/>
                      <a:pt x="2369" y="564"/>
                    </a:cubicBezTo>
                    <a:cubicBezTo>
                      <a:pt x="2368" y="560"/>
                      <a:pt x="2369" y="556"/>
                      <a:pt x="2371" y="552"/>
                    </a:cubicBezTo>
                    <a:cubicBezTo>
                      <a:pt x="2374" y="548"/>
                      <a:pt x="2379" y="546"/>
                      <a:pt x="2384" y="547"/>
                    </a:cubicBezTo>
                    <a:cubicBezTo>
                      <a:pt x="2389" y="549"/>
                      <a:pt x="2392" y="553"/>
                      <a:pt x="2392" y="558"/>
                    </a:cubicBezTo>
                    <a:cubicBezTo>
                      <a:pt x="2392" y="564"/>
                      <a:pt x="2387" y="568"/>
                      <a:pt x="2381" y="568"/>
                    </a:cubicBezTo>
                    <a:cubicBezTo>
                      <a:pt x="2375" y="568"/>
                      <a:pt x="2370" y="563"/>
                      <a:pt x="2371" y="557"/>
                    </a:cubicBezTo>
                    <a:cubicBezTo>
                      <a:pt x="2371" y="555"/>
                      <a:pt x="2371" y="553"/>
                      <a:pt x="2373" y="551"/>
                    </a:cubicBezTo>
                    <a:cubicBezTo>
                      <a:pt x="2372" y="552"/>
                      <a:pt x="2372" y="552"/>
                      <a:pt x="2372" y="552"/>
                    </a:cubicBezTo>
                    <a:cubicBezTo>
                      <a:pt x="2369" y="556"/>
                      <a:pt x="2368" y="560"/>
                      <a:pt x="2370" y="564"/>
                    </a:cubicBezTo>
                    <a:cubicBezTo>
                      <a:pt x="2371" y="567"/>
                      <a:pt x="2373" y="570"/>
                      <a:pt x="2376" y="571"/>
                    </a:cubicBezTo>
                    <a:cubicBezTo>
                      <a:pt x="2382" y="574"/>
                      <a:pt x="2388" y="573"/>
                      <a:pt x="2393" y="570"/>
                    </a:cubicBezTo>
                    <a:cubicBezTo>
                      <a:pt x="2397" y="568"/>
                      <a:pt x="2399" y="564"/>
                      <a:pt x="2401" y="559"/>
                    </a:cubicBezTo>
                    <a:cubicBezTo>
                      <a:pt x="2402" y="553"/>
                      <a:pt x="2402" y="549"/>
                      <a:pt x="2400" y="543"/>
                    </a:cubicBezTo>
                    <a:cubicBezTo>
                      <a:pt x="2396" y="530"/>
                      <a:pt x="2386" y="523"/>
                      <a:pt x="2373" y="523"/>
                    </a:cubicBezTo>
                    <a:cubicBezTo>
                      <a:pt x="2358" y="524"/>
                      <a:pt x="2345" y="536"/>
                      <a:pt x="2338" y="549"/>
                    </a:cubicBezTo>
                    <a:cubicBezTo>
                      <a:pt x="2330" y="563"/>
                      <a:pt x="2331" y="580"/>
                      <a:pt x="2347" y="591"/>
                    </a:cubicBezTo>
                    <a:cubicBezTo>
                      <a:pt x="2353" y="594"/>
                      <a:pt x="2359" y="596"/>
                      <a:pt x="2366" y="597"/>
                    </a:cubicBezTo>
                    <a:cubicBezTo>
                      <a:pt x="2393" y="601"/>
                      <a:pt x="2416" y="607"/>
                      <a:pt x="2441" y="619"/>
                    </a:cubicBezTo>
                    <a:cubicBezTo>
                      <a:pt x="2440" y="618"/>
                      <a:pt x="2439" y="616"/>
                      <a:pt x="2438" y="615"/>
                    </a:cubicBezTo>
                    <a:cubicBezTo>
                      <a:pt x="2432" y="608"/>
                      <a:pt x="2429" y="597"/>
                      <a:pt x="2438" y="590"/>
                    </a:cubicBezTo>
                    <a:cubicBezTo>
                      <a:pt x="2444" y="585"/>
                      <a:pt x="2452" y="585"/>
                      <a:pt x="2458" y="590"/>
                    </a:cubicBezTo>
                    <a:cubicBezTo>
                      <a:pt x="2463" y="594"/>
                      <a:pt x="2465" y="600"/>
                      <a:pt x="2463" y="606"/>
                    </a:cubicBezTo>
                    <a:cubicBezTo>
                      <a:pt x="2461" y="610"/>
                      <a:pt x="2455" y="612"/>
                      <a:pt x="2452" y="608"/>
                    </a:cubicBezTo>
                    <a:cubicBezTo>
                      <a:pt x="2450" y="603"/>
                      <a:pt x="2453" y="601"/>
                      <a:pt x="2451" y="596"/>
                    </a:cubicBezTo>
                    <a:cubicBezTo>
                      <a:pt x="2449" y="593"/>
                      <a:pt x="2446" y="591"/>
                      <a:pt x="2442" y="593"/>
                    </a:cubicBezTo>
                    <a:cubicBezTo>
                      <a:pt x="2435" y="596"/>
                      <a:pt x="2436" y="605"/>
                      <a:pt x="2440" y="611"/>
                    </a:cubicBezTo>
                    <a:cubicBezTo>
                      <a:pt x="2448" y="623"/>
                      <a:pt x="2455" y="625"/>
                      <a:pt x="2467" y="632"/>
                    </a:cubicBezTo>
                    <a:cubicBezTo>
                      <a:pt x="2475" y="636"/>
                      <a:pt x="2483" y="642"/>
                      <a:pt x="2491" y="649"/>
                    </a:cubicBezTo>
                    <a:cubicBezTo>
                      <a:pt x="2513" y="670"/>
                      <a:pt x="2526" y="697"/>
                      <a:pt x="2530" y="726"/>
                    </a:cubicBezTo>
                    <a:cubicBezTo>
                      <a:pt x="2530" y="720"/>
                      <a:pt x="2533" y="715"/>
                      <a:pt x="2538" y="713"/>
                    </a:cubicBezTo>
                    <a:cubicBezTo>
                      <a:pt x="2542" y="711"/>
                      <a:pt x="2547" y="712"/>
                      <a:pt x="2552" y="717"/>
                    </a:cubicBezTo>
                    <a:cubicBezTo>
                      <a:pt x="2551" y="717"/>
                      <a:pt x="2549" y="718"/>
                      <a:pt x="2548" y="719"/>
                    </a:cubicBezTo>
                    <a:cubicBezTo>
                      <a:pt x="2542" y="709"/>
                      <a:pt x="2531" y="720"/>
                      <a:pt x="2530" y="732"/>
                    </a:cubicBezTo>
                    <a:cubicBezTo>
                      <a:pt x="2530" y="731"/>
                      <a:pt x="2530" y="731"/>
                      <a:pt x="2530" y="731"/>
                    </a:cubicBezTo>
                    <a:cubicBezTo>
                      <a:pt x="2531" y="741"/>
                      <a:pt x="2531" y="751"/>
                      <a:pt x="2530" y="762"/>
                    </a:cubicBezTo>
                    <a:cubicBezTo>
                      <a:pt x="2538" y="750"/>
                      <a:pt x="2551" y="742"/>
                      <a:pt x="2566" y="747"/>
                    </a:cubicBezTo>
                    <a:cubicBezTo>
                      <a:pt x="2574" y="749"/>
                      <a:pt x="2580" y="754"/>
                      <a:pt x="2584" y="760"/>
                    </a:cubicBezTo>
                    <a:cubicBezTo>
                      <a:pt x="2588" y="767"/>
                      <a:pt x="2589" y="774"/>
                      <a:pt x="2588" y="782"/>
                    </a:cubicBezTo>
                    <a:cubicBezTo>
                      <a:pt x="2586" y="790"/>
                      <a:pt x="2583" y="796"/>
                      <a:pt x="2577" y="801"/>
                    </a:cubicBezTo>
                    <a:cubicBezTo>
                      <a:pt x="2571" y="806"/>
                      <a:pt x="2565" y="808"/>
                      <a:pt x="2557" y="808"/>
                    </a:cubicBezTo>
                    <a:cubicBezTo>
                      <a:pt x="2549" y="807"/>
                      <a:pt x="2543" y="804"/>
                      <a:pt x="2539" y="798"/>
                    </a:cubicBezTo>
                    <a:cubicBezTo>
                      <a:pt x="2536" y="793"/>
                      <a:pt x="2535" y="789"/>
                      <a:pt x="2537" y="784"/>
                    </a:cubicBezTo>
                    <a:cubicBezTo>
                      <a:pt x="2538" y="777"/>
                      <a:pt x="2544" y="772"/>
                      <a:pt x="2551" y="771"/>
                    </a:cubicBezTo>
                    <a:cubicBezTo>
                      <a:pt x="2557" y="770"/>
                      <a:pt x="2563" y="773"/>
                      <a:pt x="2566" y="778"/>
                    </a:cubicBezTo>
                    <a:cubicBezTo>
                      <a:pt x="2571" y="785"/>
                      <a:pt x="2569" y="794"/>
                      <a:pt x="2562" y="798"/>
                    </a:cubicBezTo>
                    <a:cubicBezTo>
                      <a:pt x="2555" y="803"/>
                      <a:pt x="2546" y="801"/>
                      <a:pt x="2542" y="794"/>
                    </a:cubicBezTo>
                    <a:cubicBezTo>
                      <a:pt x="2539" y="791"/>
                      <a:pt x="2539" y="787"/>
                      <a:pt x="2539" y="784"/>
                    </a:cubicBezTo>
                    <a:cubicBezTo>
                      <a:pt x="2539" y="785"/>
                      <a:pt x="2539" y="785"/>
                      <a:pt x="2539" y="785"/>
                    </a:cubicBezTo>
                    <a:cubicBezTo>
                      <a:pt x="2538" y="789"/>
                      <a:pt x="2539" y="792"/>
                      <a:pt x="2541" y="796"/>
                    </a:cubicBezTo>
                    <a:cubicBezTo>
                      <a:pt x="2545" y="802"/>
                      <a:pt x="2550" y="804"/>
                      <a:pt x="2557" y="804"/>
                    </a:cubicBezTo>
                    <a:cubicBezTo>
                      <a:pt x="2564" y="805"/>
                      <a:pt x="2570" y="802"/>
                      <a:pt x="2575" y="798"/>
                    </a:cubicBezTo>
                    <a:cubicBezTo>
                      <a:pt x="2580" y="794"/>
                      <a:pt x="2583" y="788"/>
                      <a:pt x="2585" y="782"/>
                    </a:cubicBezTo>
                    <a:cubicBezTo>
                      <a:pt x="2586" y="775"/>
                      <a:pt x="2585" y="768"/>
                      <a:pt x="2581" y="762"/>
                    </a:cubicBezTo>
                    <a:cubicBezTo>
                      <a:pt x="2578" y="756"/>
                      <a:pt x="2572" y="752"/>
                      <a:pt x="2566" y="749"/>
                    </a:cubicBezTo>
                    <a:cubicBezTo>
                      <a:pt x="2548" y="744"/>
                      <a:pt x="2532" y="757"/>
                      <a:pt x="2529" y="771"/>
                    </a:cubicBezTo>
                    <a:cubicBezTo>
                      <a:pt x="2522" y="799"/>
                      <a:pt x="2512" y="818"/>
                      <a:pt x="2493" y="840"/>
                    </a:cubicBezTo>
                    <a:cubicBezTo>
                      <a:pt x="2492" y="842"/>
                      <a:pt x="2490" y="844"/>
                      <a:pt x="2488" y="846"/>
                    </a:cubicBezTo>
                    <a:cubicBezTo>
                      <a:pt x="2490" y="845"/>
                      <a:pt x="2491" y="844"/>
                      <a:pt x="2493" y="843"/>
                    </a:cubicBezTo>
                    <a:cubicBezTo>
                      <a:pt x="2503" y="838"/>
                      <a:pt x="2511" y="835"/>
                      <a:pt x="2522" y="835"/>
                    </a:cubicBezTo>
                    <a:cubicBezTo>
                      <a:pt x="2512" y="838"/>
                      <a:pt x="2505" y="841"/>
                      <a:pt x="2495" y="846"/>
                    </a:cubicBezTo>
                    <a:cubicBezTo>
                      <a:pt x="2494" y="846"/>
                      <a:pt x="2494" y="846"/>
                      <a:pt x="2493" y="847"/>
                    </a:cubicBezTo>
                    <a:cubicBezTo>
                      <a:pt x="2501" y="844"/>
                      <a:pt x="2512" y="852"/>
                      <a:pt x="2517" y="859"/>
                    </a:cubicBezTo>
                    <a:cubicBezTo>
                      <a:pt x="2519" y="863"/>
                      <a:pt x="2521" y="868"/>
                      <a:pt x="2522" y="872"/>
                    </a:cubicBezTo>
                    <a:cubicBezTo>
                      <a:pt x="2524" y="880"/>
                      <a:pt x="2523" y="891"/>
                      <a:pt x="2516" y="896"/>
                    </a:cubicBezTo>
                    <a:cubicBezTo>
                      <a:pt x="2521" y="903"/>
                      <a:pt x="2520" y="911"/>
                      <a:pt x="2519" y="918"/>
                    </a:cubicBezTo>
                    <a:cubicBezTo>
                      <a:pt x="2518" y="928"/>
                      <a:pt x="2520" y="939"/>
                      <a:pt x="2528" y="941"/>
                    </a:cubicBezTo>
                    <a:cubicBezTo>
                      <a:pt x="2518" y="946"/>
                      <a:pt x="2507" y="932"/>
                      <a:pt x="2505" y="923"/>
                    </a:cubicBezTo>
                    <a:cubicBezTo>
                      <a:pt x="2501" y="910"/>
                      <a:pt x="2508" y="898"/>
                      <a:pt x="2513" y="884"/>
                    </a:cubicBezTo>
                    <a:cubicBezTo>
                      <a:pt x="2517" y="875"/>
                      <a:pt x="2517" y="868"/>
                      <a:pt x="2513" y="860"/>
                    </a:cubicBezTo>
                    <a:cubicBezTo>
                      <a:pt x="2509" y="854"/>
                      <a:pt x="2501" y="846"/>
                      <a:pt x="2493" y="847"/>
                    </a:cubicBezTo>
                    <a:cubicBezTo>
                      <a:pt x="2494" y="847"/>
                      <a:pt x="2496" y="847"/>
                      <a:pt x="2498" y="847"/>
                    </a:cubicBezTo>
                    <a:cubicBezTo>
                      <a:pt x="2502" y="849"/>
                      <a:pt x="2505" y="853"/>
                      <a:pt x="2505" y="860"/>
                    </a:cubicBezTo>
                    <a:cubicBezTo>
                      <a:pt x="2504" y="859"/>
                      <a:pt x="2502" y="859"/>
                      <a:pt x="2501" y="859"/>
                    </a:cubicBezTo>
                    <a:cubicBezTo>
                      <a:pt x="2501" y="851"/>
                      <a:pt x="2495" y="848"/>
                      <a:pt x="2488" y="850"/>
                    </a:cubicBezTo>
                    <a:cubicBezTo>
                      <a:pt x="2485" y="851"/>
                      <a:pt x="2482" y="852"/>
                      <a:pt x="2479" y="854"/>
                    </a:cubicBezTo>
                    <a:cubicBezTo>
                      <a:pt x="2455" y="876"/>
                      <a:pt x="2427" y="891"/>
                      <a:pt x="2397" y="900"/>
                    </a:cubicBezTo>
                    <a:cubicBezTo>
                      <a:pt x="2422" y="894"/>
                      <a:pt x="2453" y="890"/>
                      <a:pt x="2475" y="905"/>
                    </a:cubicBezTo>
                    <a:cubicBezTo>
                      <a:pt x="2486" y="912"/>
                      <a:pt x="2493" y="921"/>
                      <a:pt x="2495" y="934"/>
                    </a:cubicBezTo>
                    <a:cubicBezTo>
                      <a:pt x="2497" y="945"/>
                      <a:pt x="2496" y="956"/>
                      <a:pt x="2491" y="965"/>
                    </a:cubicBezTo>
                    <a:cubicBezTo>
                      <a:pt x="2478" y="988"/>
                      <a:pt x="2450" y="996"/>
                      <a:pt x="2428" y="984"/>
                    </a:cubicBezTo>
                    <a:cubicBezTo>
                      <a:pt x="2409" y="974"/>
                      <a:pt x="2396" y="949"/>
                      <a:pt x="2411" y="929"/>
                    </a:cubicBezTo>
                    <a:cubicBezTo>
                      <a:pt x="2418" y="921"/>
                      <a:pt x="2428" y="917"/>
                      <a:pt x="2438" y="921"/>
                    </a:cubicBezTo>
                    <a:cubicBezTo>
                      <a:pt x="2441" y="922"/>
                      <a:pt x="2444" y="924"/>
                      <a:pt x="2446" y="927"/>
                    </a:cubicBezTo>
                    <a:cubicBezTo>
                      <a:pt x="2446" y="927"/>
                      <a:pt x="2446" y="927"/>
                      <a:pt x="2446" y="927"/>
                    </a:cubicBezTo>
                    <a:cubicBezTo>
                      <a:pt x="2450" y="934"/>
                      <a:pt x="2449" y="944"/>
                      <a:pt x="2441" y="950"/>
                    </a:cubicBezTo>
                    <a:cubicBezTo>
                      <a:pt x="2433" y="955"/>
                      <a:pt x="2423" y="952"/>
                      <a:pt x="2418" y="945"/>
                    </a:cubicBezTo>
                    <a:cubicBezTo>
                      <a:pt x="2414" y="937"/>
                      <a:pt x="2416" y="927"/>
                      <a:pt x="2423" y="922"/>
                    </a:cubicBezTo>
                    <a:cubicBezTo>
                      <a:pt x="2426" y="920"/>
                      <a:pt x="2430" y="919"/>
                      <a:pt x="2434" y="920"/>
                    </a:cubicBezTo>
                    <a:cubicBezTo>
                      <a:pt x="2434" y="920"/>
                      <a:pt x="2434" y="920"/>
                      <a:pt x="2434" y="920"/>
                    </a:cubicBezTo>
                    <a:cubicBezTo>
                      <a:pt x="2425" y="919"/>
                      <a:pt x="2417" y="923"/>
                      <a:pt x="2412" y="930"/>
                    </a:cubicBezTo>
                    <a:cubicBezTo>
                      <a:pt x="2399" y="950"/>
                      <a:pt x="2412" y="972"/>
                      <a:pt x="2430" y="982"/>
                    </a:cubicBezTo>
                    <a:cubicBezTo>
                      <a:pt x="2451" y="993"/>
                      <a:pt x="2477" y="985"/>
                      <a:pt x="2488" y="964"/>
                    </a:cubicBezTo>
                    <a:cubicBezTo>
                      <a:pt x="2490" y="961"/>
                      <a:pt x="2492" y="957"/>
                      <a:pt x="2492" y="953"/>
                    </a:cubicBezTo>
                    <a:cubicBezTo>
                      <a:pt x="2491" y="955"/>
                      <a:pt x="2490" y="958"/>
                      <a:pt x="2488" y="959"/>
                    </a:cubicBezTo>
                    <a:cubicBezTo>
                      <a:pt x="2482" y="966"/>
                      <a:pt x="2473" y="968"/>
                      <a:pt x="2465" y="965"/>
                    </a:cubicBezTo>
                    <a:cubicBezTo>
                      <a:pt x="2458" y="962"/>
                      <a:pt x="2454" y="953"/>
                      <a:pt x="2458" y="945"/>
                    </a:cubicBezTo>
                    <a:cubicBezTo>
                      <a:pt x="2461" y="940"/>
                      <a:pt x="2466" y="938"/>
                      <a:pt x="2471" y="939"/>
                    </a:cubicBezTo>
                    <a:cubicBezTo>
                      <a:pt x="2480" y="942"/>
                      <a:pt x="2479" y="953"/>
                      <a:pt x="2474" y="954"/>
                    </a:cubicBezTo>
                    <a:cubicBezTo>
                      <a:pt x="2476" y="952"/>
                      <a:pt x="2476" y="948"/>
                      <a:pt x="2474" y="946"/>
                    </a:cubicBezTo>
                    <a:cubicBezTo>
                      <a:pt x="2472" y="942"/>
                      <a:pt x="2467" y="942"/>
                      <a:pt x="2464" y="945"/>
                    </a:cubicBezTo>
                    <a:cubicBezTo>
                      <a:pt x="2461" y="948"/>
                      <a:pt x="2460" y="951"/>
                      <a:pt x="2461" y="955"/>
                    </a:cubicBezTo>
                    <a:cubicBezTo>
                      <a:pt x="2464" y="961"/>
                      <a:pt x="2471" y="963"/>
                      <a:pt x="2477" y="962"/>
                    </a:cubicBezTo>
                    <a:cubicBezTo>
                      <a:pt x="2489" y="960"/>
                      <a:pt x="2494" y="946"/>
                      <a:pt x="2492" y="935"/>
                    </a:cubicBezTo>
                    <a:cubicBezTo>
                      <a:pt x="2490" y="923"/>
                      <a:pt x="2484" y="914"/>
                      <a:pt x="2473" y="907"/>
                    </a:cubicBezTo>
                    <a:cubicBezTo>
                      <a:pt x="2442" y="888"/>
                      <a:pt x="2390" y="907"/>
                      <a:pt x="2350" y="911"/>
                    </a:cubicBezTo>
                    <a:cubicBezTo>
                      <a:pt x="2358" y="913"/>
                      <a:pt x="2364" y="917"/>
                      <a:pt x="2371" y="924"/>
                    </a:cubicBezTo>
                    <a:cubicBezTo>
                      <a:pt x="2374" y="927"/>
                      <a:pt x="2377" y="930"/>
                      <a:pt x="2379" y="933"/>
                    </a:cubicBezTo>
                    <a:cubicBezTo>
                      <a:pt x="2378" y="933"/>
                      <a:pt x="2377" y="934"/>
                      <a:pt x="2376" y="934"/>
                    </a:cubicBezTo>
                    <a:cubicBezTo>
                      <a:pt x="2370" y="927"/>
                      <a:pt x="2363" y="920"/>
                      <a:pt x="2354" y="916"/>
                    </a:cubicBezTo>
                    <a:cubicBezTo>
                      <a:pt x="2348" y="914"/>
                      <a:pt x="2342" y="912"/>
                      <a:pt x="2336" y="912"/>
                    </a:cubicBezTo>
                    <a:cubicBezTo>
                      <a:pt x="2343" y="914"/>
                      <a:pt x="2349" y="920"/>
                      <a:pt x="2351" y="924"/>
                    </a:cubicBezTo>
                    <a:cubicBezTo>
                      <a:pt x="2353" y="929"/>
                      <a:pt x="2353" y="934"/>
                      <a:pt x="2351" y="939"/>
                    </a:cubicBezTo>
                    <a:cubicBezTo>
                      <a:pt x="2348" y="946"/>
                      <a:pt x="2340" y="951"/>
                      <a:pt x="2331" y="946"/>
                    </a:cubicBezTo>
                    <a:cubicBezTo>
                      <a:pt x="2327" y="944"/>
                      <a:pt x="2324" y="939"/>
                      <a:pt x="2326" y="934"/>
                    </a:cubicBezTo>
                    <a:cubicBezTo>
                      <a:pt x="2328" y="925"/>
                      <a:pt x="2339" y="925"/>
                      <a:pt x="2340" y="931"/>
                    </a:cubicBezTo>
                    <a:cubicBezTo>
                      <a:pt x="2338" y="929"/>
                      <a:pt x="2334" y="929"/>
                      <a:pt x="2332" y="931"/>
                    </a:cubicBezTo>
                    <a:cubicBezTo>
                      <a:pt x="2329" y="933"/>
                      <a:pt x="2329" y="938"/>
                      <a:pt x="2332" y="941"/>
                    </a:cubicBezTo>
                    <a:cubicBezTo>
                      <a:pt x="2334" y="944"/>
                      <a:pt x="2338" y="944"/>
                      <a:pt x="2341" y="943"/>
                    </a:cubicBezTo>
                    <a:cubicBezTo>
                      <a:pt x="2347" y="941"/>
                      <a:pt x="2349" y="933"/>
                      <a:pt x="2348" y="927"/>
                    </a:cubicBezTo>
                    <a:cubicBezTo>
                      <a:pt x="2347" y="923"/>
                      <a:pt x="2343" y="919"/>
                      <a:pt x="2339" y="916"/>
                    </a:cubicBezTo>
                    <a:cubicBezTo>
                      <a:pt x="2333" y="912"/>
                      <a:pt x="2327" y="912"/>
                      <a:pt x="2319" y="912"/>
                    </a:cubicBezTo>
                    <a:cubicBezTo>
                      <a:pt x="2295" y="912"/>
                      <a:pt x="2271" y="910"/>
                      <a:pt x="2247" y="905"/>
                    </a:cubicBezTo>
                    <a:cubicBezTo>
                      <a:pt x="2242" y="904"/>
                      <a:pt x="2220" y="897"/>
                      <a:pt x="2203" y="891"/>
                    </a:cubicBezTo>
                    <a:cubicBezTo>
                      <a:pt x="2219" y="905"/>
                      <a:pt x="2231" y="923"/>
                      <a:pt x="2239" y="944"/>
                    </a:cubicBezTo>
                    <a:cubicBezTo>
                      <a:pt x="2241" y="950"/>
                      <a:pt x="2242" y="956"/>
                      <a:pt x="2243" y="962"/>
                    </a:cubicBezTo>
                    <a:cubicBezTo>
                      <a:pt x="2245" y="971"/>
                      <a:pt x="2247" y="988"/>
                      <a:pt x="2260" y="989"/>
                    </a:cubicBezTo>
                    <a:cubicBezTo>
                      <a:pt x="2265" y="989"/>
                      <a:pt x="2270" y="986"/>
                      <a:pt x="2271" y="981"/>
                    </a:cubicBezTo>
                    <a:cubicBezTo>
                      <a:pt x="2271" y="978"/>
                      <a:pt x="2270" y="975"/>
                      <a:pt x="2268" y="973"/>
                    </a:cubicBezTo>
                    <a:cubicBezTo>
                      <a:pt x="2265" y="971"/>
                      <a:pt x="2261" y="972"/>
                      <a:pt x="2260" y="975"/>
                    </a:cubicBezTo>
                    <a:cubicBezTo>
                      <a:pt x="2259" y="978"/>
                      <a:pt x="2259" y="980"/>
                      <a:pt x="2261" y="982"/>
                    </a:cubicBezTo>
                    <a:cubicBezTo>
                      <a:pt x="2257" y="982"/>
                      <a:pt x="2254" y="973"/>
                      <a:pt x="2261" y="970"/>
                    </a:cubicBezTo>
                    <a:cubicBezTo>
                      <a:pt x="2265" y="968"/>
                      <a:pt x="2269" y="969"/>
                      <a:pt x="2272" y="972"/>
                    </a:cubicBezTo>
                    <a:cubicBezTo>
                      <a:pt x="2277" y="978"/>
                      <a:pt x="2275" y="985"/>
                      <a:pt x="2269" y="989"/>
                    </a:cubicBezTo>
                    <a:cubicBezTo>
                      <a:pt x="2264" y="993"/>
                      <a:pt x="2256" y="992"/>
                      <a:pt x="2251" y="988"/>
                    </a:cubicBezTo>
                    <a:cubicBezTo>
                      <a:pt x="2248" y="986"/>
                      <a:pt x="2246" y="984"/>
                      <a:pt x="2245" y="981"/>
                    </a:cubicBezTo>
                    <a:cubicBezTo>
                      <a:pt x="2246" y="993"/>
                      <a:pt x="2246" y="1004"/>
                      <a:pt x="2245" y="1013"/>
                    </a:cubicBezTo>
                    <a:cubicBezTo>
                      <a:pt x="2243" y="1031"/>
                      <a:pt x="2231" y="1057"/>
                      <a:pt x="2234" y="1071"/>
                    </a:cubicBezTo>
                    <a:cubicBezTo>
                      <a:pt x="2235" y="1074"/>
                      <a:pt x="2236" y="1077"/>
                      <a:pt x="2238" y="1079"/>
                    </a:cubicBezTo>
                    <a:cubicBezTo>
                      <a:pt x="2242" y="1084"/>
                      <a:pt x="2247" y="1088"/>
                      <a:pt x="2253" y="1089"/>
                    </a:cubicBezTo>
                    <a:cubicBezTo>
                      <a:pt x="2260" y="1091"/>
                      <a:pt x="2266" y="1089"/>
                      <a:pt x="2272" y="1086"/>
                    </a:cubicBezTo>
                    <a:cubicBezTo>
                      <a:pt x="2278" y="1082"/>
                      <a:pt x="2283" y="1075"/>
                      <a:pt x="2286" y="1067"/>
                    </a:cubicBezTo>
                    <a:cubicBezTo>
                      <a:pt x="2288" y="1060"/>
                      <a:pt x="2287" y="1053"/>
                      <a:pt x="2283" y="1046"/>
                    </a:cubicBezTo>
                    <a:cubicBezTo>
                      <a:pt x="2279" y="1039"/>
                      <a:pt x="2273" y="1034"/>
                      <a:pt x="2265" y="1034"/>
                    </a:cubicBezTo>
                    <a:cubicBezTo>
                      <a:pt x="2259" y="1035"/>
                      <a:pt x="2254" y="1037"/>
                      <a:pt x="2251" y="1041"/>
                    </a:cubicBezTo>
                    <a:cubicBezTo>
                      <a:pt x="2252" y="1041"/>
                      <a:pt x="2252" y="1041"/>
                      <a:pt x="2252" y="1041"/>
                    </a:cubicBezTo>
                    <a:cubicBezTo>
                      <a:pt x="2259" y="1034"/>
                      <a:pt x="2269" y="1041"/>
                      <a:pt x="2263" y="1048"/>
                    </a:cubicBezTo>
                    <a:cubicBezTo>
                      <a:pt x="2260" y="1051"/>
                      <a:pt x="2251" y="1051"/>
                      <a:pt x="2252" y="1062"/>
                    </a:cubicBezTo>
                    <a:cubicBezTo>
                      <a:pt x="2250" y="1059"/>
                      <a:pt x="2248" y="1055"/>
                      <a:pt x="2248" y="1051"/>
                    </a:cubicBezTo>
                    <a:cubicBezTo>
                      <a:pt x="2248" y="1050"/>
                      <a:pt x="2248" y="1048"/>
                      <a:pt x="2248" y="1047"/>
                    </a:cubicBezTo>
                    <a:cubicBezTo>
                      <a:pt x="2250" y="1039"/>
                      <a:pt x="2257" y="1034"/>
                      <a:pt x="2265" y="1033"/>
                    </a:cubicBezTo>
                    <a:cubicBezTo>
                      <a:pt x="2274" y="1033"/>
                      <a:pt x="2280" y="1038"/>
                      <a:pt x="2284" y="1045"/>
                    </a:cubicBezTo>
                    <a:cubicBezTo>
                      <a:pt x="2288" y="1052"/>
                      <a:pt x="2289" y="1060"/>
                      <a:pt x="2287" y="1068"/>
                    </a:cubicBezTo>
                    <a:cubicBezTo>
                      <a:pt x="2285" y="1076"/>
                      <a:pt x="2280" y="1083"/>
                      <a:pt x="2273" y="1088"/>
                    </a:cubicBezTo>
                    <a:cubicBezTo>
                      <a:pt x="2266" y="1092"/>
                      <a:pt x="2259" y="1093"/>
                      <a:pt x="2251" y="1091"/>
                    </a:cubicBezTo>
                    <a:cubicBezTo>
                      <a:pt x="2245" y="1090"/>
                      <a:pt x="2240" y="1086"/>
                      <a:pt x="2236" y="1081"/>
                    </a:cubicBezTo>
                    <a:cubicBezTo>
                      <a:pt x="2233" y="1078"/>
                      <a:pt x="2232" y="1076"/>
                      <a:pt x="2231" y="1072"/>
                    </a:cubicBezTo>
                    <a:cubicBezTo>
                      <a:pt x="2231" y="1071"/>
                      <a:pt x="2231" y="1071"/>
                      <a:pt x="2231" y="1071"/>
                    </a:cubicBezTo>
                    <a:cubicBezTo>
                      <a:pt x="2231" y="1071"/>
                      <a:pt x="2230" y="1071"/>
                      <a:pt x="2230" y="1072"/>
                    </a:cubicBezTo>
                    <a:cubicBezTo>
                      <a:pt x="2230" y="1073"/>
                      <a:pt x="2230" y="1073"/>
                      <a:pt x="2230" y="1073"/>
                    </a:cubicBezTo>
                    <a:cubicBezTo>
                      <a:pt x="2228" y="1078"/>
                      <a:pt x="2226" y="1083"/>
                      <a:pt x="2223" y="1088"/>
                    </a:cubicBezTo>
                    <a:cubicBezTo>
                      <a:pt x="2216" y="1100"/>
                      <a:pt x="2204" y="1113"/>
                      <a:pt x="2189" y="1114"/>
                    </a:cubicBezTo>
                    <a:cubicBezTo>
                      <a:pt x="2183" y="1114"/>
                      <a:pt x="2177" y="1112"/>
                      <a:pt x="2172" y="1108"/>
                    </a:cubicBezTo>
                    <a:cubicBezTo>
                      <a:pt x="2171" y="1107"/>
                      <a:pt x="2171" y="1107"/>
                      <a:pt x="2171" y="1107"/>
                    </a:cubicBezTo>
                    <a:cubicBezTo>
                      <a:pt x="2166" y="1102"/>
                      <a:pt x="2163" y="1096"/>
                      <a:pt x="2162" y="1088"/>
                    </a:cubicBezTo>
                    <a:cubicBezTo>
                      <a:pt x="2161" y="1081"/>
                      <a:pt x="2163" y="1075"/>
                      <a:pt x="2167" y="1069"/>
                    </a:cubicBezTo>
                    <a:cubicBezTo>
                      <a:pt x="2172" y="1064"/>
                      <a:pt x="2178" y="1060"/>
                      <a:pt x="2186" y="1061"/>
                    </a:cubicBezTo>
                    <a:cubicBezTo>
                      <a:pt x="2191" y="1061"/>
                      <a:pt x="2195" y="1063"/>
                      <a:pt x="2197" y="1068"/>
                    </a:cubicBezTo>
                    <a:cubicBezTo>
                      <a:pt x="2200" y="1072"/>
                      <a:pt x="2201" y="1078"/>
                      <a:pt x="2199" y="1083"/>
                    </a:cubicBezTo>
                    <a:cubicBezTo>
                      <a:pt x="2198" y="1086"/>
                      <a:pt x="2197" y="1088"/>
                      <a:pt x="2194" y="1089"/>
                    </a:cubicBezTo>
                    <a:cubicBezTo>
                      <a:pt x="2196" y="1088"/>
                      <a:pt x="2198" y="1086"/>
                      <a:pt x="2199" y="1083"/>
                    </a:cubicBezTo>
                    <a:cubicBezTo>
                      <a:pt x="2201" y="1078"/>
                      <a:pt x="2200" y="1073"/>
                      <a:pt x="2197" y="1068"/>
                    </a:cubicBezTo>
                    <a:cubicBezTo>
                      <a:pt x="2194" y="1064"/>
                      <a:pt x="2191" y="1062"/>
                      <a:pt x="2186" y="1062"/>
                    </a:cubicBezTo>
                    <a:cubicBezTo>
                      <a:pt x="2179" y="1061"/>
                      <a:pt x="2173" y="1065"/>
                      <a:pt x="2168" y="1070"/>
                    </a:cubicBezTo>
                    <a:cubicBezTo>
                      <a:pt x="2165" y="1076"/>
                      <a:pt x="2163" y="1082"/>
                      <a:pt x="2164" y="1088"/>
                    </a:cubicBezTo>
                    <a:cubicBezTo>
                      <a:pt x="2165" y="1096"/>
                      <a:pt x="2168" y="1101"/>
                      <a:pt x="2174" y="1106"/>
                    </a:cubicBezTo>
                    <a:cubicBezTo>
                      <a:pt x="2179" y="1110"/>
                      <a:pt x="2183" y="1111"/>
                      <a:pt x="2189" y="1111"/>
                    </a:cubicBezTo>
                    <a:cubicBezTo>
                      <a:pt x="2203" y="1110"/>
                      <a:pt x="2215" y="1095"/>
                      <a:pt x="2221" y="1083"/>
                    </a:cubicBezTo>
                    <a:cubicBezTo>
                      <a:pt x="2224" y="1077"/>
                      <a:pt x="2226" y="1070"/>
                      <a:pt x="2229" y="1062"/>
                    </a:cubicBezTo>
                    <a:cubicBezTo>
                      <a:pt x="2228" y="1063"/>
                      <a:pt x="2227" y="1064"/>
                      <a:pt x="2226" y="1065"/>
                    </a:cubicBezTo>
                    <a:cubicBezTo>
                      <a:pt x="2221" y="1069"/>
                      <a:pt x="2213" y="1070"/>
                      <a:pt x="2208" y="1067"/>
                    </a:cubicBezTo>
                    <a:cubicBezTo>
                      <a:pt x="2202" y="1063"/>
                      <a:pt x="2199" y="1056"/>
                      <a:pt x="2204" y="1050"/>
                    </a:cubicBezTo>
                    <a:cubicBezTo>
                      <a:pt x="2207" y="1047"/>
                      <a:pt x="2211" y="1046"/>
                      <a:pt x="2215" y="1047"/>
                    </a:cubicBezTo>
                    <a:cubicBezTo>
                      <a:pt x="2222" y="1050"/>
                      <a:pt x="2220" y="1059"/>
                      <a:pt x="2215" y="1059"/>
                    </a:cubicBezTo>
                    <a:cubicBezTo>
                      <a:pt x="2217" y="1058"/>
                      <a:pt x="2218" y="1055"/>
                      <a:pt x="2217" y="1053"/>
                    </a:cubicBezTo>
                    <a:cubicBezTo>
                      <a:pt x="2215" y="1050"/>
                      <a:pt x="2211" y="1049"/>
                      <a:pt x="2208" y="1051"/>
                    </a:cubicBezTo>
                    <a:cubicBezTo>
                      <a:pt x="2206" y="1053"/>
                      <a:pt x="2205" y="1056"/>
                      <a:pt x="2205" y="1058"/>
                    </a:cubicBezTo>
                    <a:cubicBezTo>
                      <a:pt x="2206" y="1064"/>
                      <a:pt x="2212" y="1066"/>
                      <a:pt x="2217" y="1066"/>
                    </a:cubicBezTo>
                    <a:cubicBezTo>
                      <a:pt x="2221" y="1065"/>
                      <a:pt x="2224" y="1063"/>
                      <a:pt x="2227" y="1060"/>
                    </a:cubicBezTo>
                    <a:cubicBezTo>
                      <a:pt x="2237" y="1050"/>
                      <a:pt x="2244" y="1009"/>
                      <a:pt x="2242" y="995"/>
                    </a:cubicBezTo>
                    <a:cubicBezTo>
                      <a:pt x="2239" y="1009"/>
                      <a:pt x="2232" y="1022"/>
                      <a:pt x="2220" y="1033"/>
                    </a:cubicBezTo>
                    <a:cubicBezTo>
                      <a:pt x="2194" y="1057"/>
                      <a:pt x="2146" y="1066"/>
                      <a:pt x="2122" y="1035"/>
                    </a:cubicBezTo>
                    <a:cubicBezTo>
                      <a:pt x="2115" y="1025"/>
                      <a:pt x="2113" y="1010"/>
                      <a:pt x="2121" y="1000"/>
                    </a:cubicBezTo>
                    <a:cubicBezTo>
                      <a:pt x="2128" y="992"/>
                      <a:pt x="2138" y="989"/>
                      <a:pt x="2148" y="994"/>
                    </a:cubicBezTo>
                    <a:cubicBezTo>
                      <a:pt x="2156" y="999"/>
                      <a:pt x="2160" y="1008"/>
                      <a:pt x="2158" y="1018"/>
                    </a:cubicBezTo>
                    <a:cubicBezTo>
                      <a:pt x="2156" y="1024"/>
                      <a:pt x="2152" y="1028"/>
                      <a:pt x="2147" y="1030"/>
                    </a:cubicBezTo>
                    <a:cubicBezTo>
                      <a:pt x="2144" y="1031"/>
                      <a:pt x="2143" y="1031"/>
                      <a:pt x="2140" y="1031"/>
                    </a:cubicBezTo>
                    <a:cubicBezTo>
                      <a:pt x="2135" y="1031"/>
                      <a:pt x="2130" y="1029"/>
                      <a:pt x="2127" y="1024"/>
                    </a:cubicBezTo>
                    <a:cubicBezTo>
                      <a:pt x="2122" y="1017"/>
                      <a:pt x="2124" y="1007"/>
                      <a:pt x="2132" y="1002"/>
                    </a:cubicBezTo>
                    <a:cubicBezTo>
                      <a:pt x="2139" y="998"/>
                      <a:pt x="2149" y="1000"/>
                      <a:pt x="2154" y="1007"/>
                    </a:cubicBezTo>
                    <a:cubicBezTo>
                      <a:pt x="2156" y="1011"/>
                      <a:pt x="2157" y="1016"/>
                      <a:pt x="2155" y="1020"/>
                    </a:cubicBezTo>
                    <a:cubicBezTo>
                      <a:pt x="2156" y="1019"/>
                      <a:pt x="2156" y="1018"/>
                      <a:pt x="2156" y="1018"/>
                    </a:cubicBezTo>
                    <a:cubicBezTo>
                      <a:pt x="2158" y="1009"/>
                      <a:pt x="2154" y="1001"/>
                      <a:pt x="2146" y="996"/>
                    </a:cubicBezTo>
                    <a:cubicBezTo>
                      <a:pt x="2138" y="992"/>
                      <a:pt x="2129" y="995"/>
                      <a:pt x="2124" y="1002"/>
                    </a:cubicBezTo>
                    <a:cubicBezTo>
                      <a:pt x="2117" y="1011"/>
                      <a:pt x="2119" y="1024"/>
                      <a:pt x="2126" y="1033"/>
                    </a:cubicBezTo>
                    <a:cubicBezTo>
                      <a:pt x="2148" y="1061"/>
                      <a:pt x="2193" y="1051"/>
                      <a:pt x="2217" y="1029"/>
                    </a:cubicBezTo>
                    <a:cubicBezTo>
                      <a:pt x="2239" y="1006"/>
                      <a:pt x="2243" y="976"/>
                      <a:pt x="2233" y="945"/>
                    </a:cubicBezTo>
                    <a:cubicBezTo>
                      <a:pt x="2212" y="884"/>
                      <a:pt x="2150" y="861"/>
                      <a:pt x="2090" y="859"/>
                    </a:cubicBezTo>
                    <a:cubicBezTo>
                      <a:pt x="2069" y="858"/>
                      <a:pt x="2051" y="860"/>
                      <a:pt x="2031" y="867"/>
                    </a:cubicBezTo>
                    <a:cubicBezTo>
                      <a:pt x="2010" y="874"/>
                      <a:pt x="1990" y="887"/>
                      <a:pt x="1981" y="903"/>
                    </a:cubicBezTo>
                    <a:cubicBezTo>
                      <a:pt x="1980" y="904"/>
                      <a:pt x="1980" y="904"/>
                      <a:pt x="1980" y="904"/>
                    </a:cubicBezTo>
                    <a:cubicBezTo>
                      <a:pt x="1988" y="893"/>
                      <a:pt x="2001" y="885"/>
                      <a:pt x="2012" y="881"/>
                    </a:cubicBezTo>
                    <a:cubicBezTo>
                      <a:pt x="2035" y="874"/>
                      <a:pt x="2070" y="879"/>
                      <a:pt x="2090" y="894"/>
                    </a:cubicBezTo>
                    <a:cubicBezTo>
                      <a:pt x="2088" y="895"/>
                      <a:pt x="2087" y="897"/>
                      <a:pt x="2087" y="898"/>
                    </a:cubicBezTo>
                    <a:cubicBezTo>
                      <a:pt x="2068" y="883"/>
                      <a:pt x="2036" y="879"/>
                      <a:pt x="2013" y="885"/>
                    </a:cubicBezTo>
                    <a:cubicBezTo>
                      <a:pt x="1998" y="889"/>
                      <a:pt x="1980" y="901"/>
                      <a:pt x="1977" y="918"/>
                    </a:cubicBezTo>
                    <a:cubicBezTo>
                      <a:pt x="1977" y="923"/>
                      <a:pt x="1978" y="927"/>
                      <a:pt x="1980" y="932"/>
                    </a:cubicBezTo>
                    <a:cubicBezTo>
                      <a:pt x="1982" y="936"/>
                      <a:pt x="1986" y="939"/>
                      <a:pt x="1991" y="941"/>
                    </a:cubicBezTo>
                    <a:cubicBezTo>
                      <a:pt x="1995" y="942"/>
                      <a:pt x="1999" y="942"/>
                      <a:pt x="2003" y="940"/>
                    </a:cubicBezTo>
                    <a:cubicBezTo>
                      <a:pt x="2007" y="937"/>
                      <a:pt x="2009" y="934"/>
                      <a:pt x="2010" y="930"/>
                    </a:cubicBezTo>
                    <a:cubicBezTo>
                      <a:pt x="2011" y="926"/>
                      <a:pt x="2010" y="922"/>
                      <a:pt x="2007" y="920"/>
                    </a:cubicBezTo>
                    <a:cubicBezTo>
                      <a:pt x="2006" y="919"/>
                      <a:pt x="2004" y="918"/>
                      <a:pt x="2003" y="918"/>
                    </a:cubicBezTo>
                    <a:cubicBezTo>
                      <a:pt x="2001" y="918"/>
                      <a:pt x="1999" y="918"/>
                      <a:pt x="1998" y="919"/>
                    </a:cubicBezTo>
                    <a:cubicBezTo>
                      <a:pt x="1997" y="920"/>
                      <a:pt x="1996" y="921"/>
                      <a:pt x="1996" y="922"/>
                    </a:cubicBezTo>
                    <a:cubicBezTo>
                      <a:pt x="1995" y="924"/>
                      <a:pt x="1996" y="925"/>
                      <a:pt x="1996" y="925"/>
                    </a:cubicBezTo>
                    <a:cubicBezTo>
                      <a:pt x="1995" y="925"/>
                      <a:pt x="1995" y="924"/>
                      <a:pt x="1995" y="922"/>
                    </a:cubicBezTo>
                    <a:cubicBezTo>
                      <a:pt x="1996" y="921"/>
                      <a:pt x="1997" y="920"/>
                      <a:pt x="1998" y="919"/>
                    </a:cubicBezTo>
                    <a:cubicBezTo>
                      <a:pt x="1999" y="918"/>
                      <a:pt x="2001" y="917"/>
                      <a:pt x="2003" y="917"/>
                    </a:cubicBezTo>
                    <a:cubicBezTo>
                      <a:pt x="2004" y="918"/>
                      <a:pt x="2006" y="918"/>
                      <a:pt x="2007" y="919"/>
                    </a:cubicBezTo>
                    <a:cubicBezTo>
                      <a:pt x="2011" y="922"/>
                      <a:pt x="2012" y="926"/>
                      <a:pt x="2011" y="930"/>
                    </a:cubicBezTo>
                    <a:cubicBezTo>
                      <a:pt x="2010" y="935"/>
                      <a:pt x="2008" y="938"/>
                      <a:pt x="2003" y="940"/>
                    </a:cubicBezTo>
                    <a:cubicBezTo>
                      <a:pt x="1999" y="943"/>
                      <a:pt x="1995" y="943"/>
                      <a:pt x="1990" y="942"/>
                    </a:cubicBezTo>
                    <a:cubicBezTo>
                      <a:pt x="1985" y="940"/>
                      <a:pt x="1981" y="937"/>
                      <a:pt x="1978" y="932"/>
                    </a:cubicBezTo>
                    <a:cubicBezTo>
                      <a:pt x="1977" y="929"/>
                      <a:pt x="1976" y="927"/>
                      <a:pt x="1975" y="924"/>
                    </a:cubicBezTo>
                    <a:cubicBezTo>
                      <a:pt x="1975" y="926"/>
                      <a:pt x="1975" y="928"/>
                      <a:pt x="1976" y="931"/>
                    </a:cubicBezTo>
                    <a:cubicBezTo>
                      <a:pt x="1978" y="944"/>
                      <a:pt x="1984" y="954"/>
                      <a:pt x="1993" y="964"/>
                    </a:cubicBezTo>
                    <a:cubicBezTo>
                      <a:pt x="2005" y="977"/>
                      <a:pt x="2015" y="982"/>
                      <a:pt x="2030" y="989"/>
                    </a:cubicBezTo>
                    <a:cubicBezTo>
                      <a:pt x="2058" y="1000"/>
                      <a:pt x="2092" y="1007"/>
                      <a:pt x="2108" y="1035"/>
                    </a:cubicBezTo>
                    <a:cubicBezTo>
                      <a:pt x="2111" y="1039"/>
                      <a:pt x="2112" y="1043"/>
                      <a:pt x="2114" y="1048"/>
                    </a:cubicBezTo>
                    <a:cubicBezTo>
                      <a:pt x="2115" y="1052"/>
                      <a:pt x="2115" y="1059"/>
                      <a:pt x="2117" y="1064"/>
                    </a:cubicBezTo>
                    <a:cubicBezTo>
                      <a:pt x="2120" y="1077"/>
                      <a:pt x="2131" y="1080"/>
                      <a:pt x="2138" y="1076"/>
                    </a:cubicBezTo>
                    <a:cubicBezTo>
                      <a:pt x="2141" y="1074"/>
                      <a:pt x="2143" y="1071"/>
                      <a:pt x="2143" y="1068"/>
                    </a:cubicBezTo>
                    <a:cubicBezTo>
                      <a:pt x="2143" y="1065"/>
                      <a:pt x="2142" y="1063"/>
                      <a:pt x="2139" y="1061"/>
                    </a:cubicBezTo>
                    <a:cubicBezTo>
                      <a:pt x="2136" y="1060"/>
                      <a:pt x="2132" y="1061"/>
                      <a:pt x="2131" y="1064"/>
                    </a:cubicBezTo>
                    <a:cubicBezTo>
                      <a:pt x="2130" y="1066"/>
                      <a:pt x="2131" y="1069"/>
                      <a:pt x="2133" y="1070"/>
                    </a:cubicBezTo>
                    <a:cubicBezTo>
                      <a:pt x="2131" y="1070"/>
                      <a:pt x="2129" y="1066"/>
                      <a:pt x="2129" y="1064"/>
                    </a:cubicBezTo>
                    <a:cubicBezTo>
                      <a:pt x="2130" y="1062"/>
                      <a:pt x="2132" y="1059"/>
                      <a:pt x="2134" y="1059"/>
                    </a:cubicBezTo>
                    <a:cubicBezTo>
                      <a:pt x="2142" y="1056"/>
                      <a:pt x="2148" y="1065"/>
                      <a:pt x="2145" y="1071"/>
                    </a:cubicBezTo>
                    <a:cubicBezTo>
                      <a:pt x="2144" y="1076"/>
                      <a:pt x="2140" y="1079"/>
                      <a:pt x="2135" y="1080"/>
                    </a:cubicBezTo>
                    <a:cubicBezTo>
                      <a:pt x="2128" y="1082"/>
                      <a:pt x="2120" y="1077"/>
                      <a:pt x="2116" y="1069"/>
                    </a:cubicBezTo>
                    <a:cubicBezTo>
                      <a:pt x="2117" y="1072"/>
                      <a:pt x="2117" y="1075"/>
                      <a:pt x="2117" y="1078"/>
                    </a:cubicBezTo>
                    <a:cubicBezTo>
                      <a:pt x="2118" y="1082"/>
                      <a:pt x="2122" y="1088"/>
                      <a:pt x="2128" y="1090"/>
                    </a:cubicBezTo>
                    <a:cubicBezTo>
                      <a:pt x="2137" y="1093"/>
                      <a:pt x="2147" y="1087"/>
                      <a:pt x="2151" y="1078"/>
                    </a:cubicBezTo>
                    <a:cubicBezTo>
                      <a:pt x="2153" y="1072"/>
                      <a:pt x="2154" y="1066"/>
                      <a:pt x="2161" y="1062"/>
                    </a:cubicBezTo>
                    <a:cubicBezTo>
                      <a:pt x="2166" y="1058"/>
                      <a:pt x="2173" y="1057"/>
                      <a:pt x="2179" y="1060"/>
                    </a:cubicBezTo>
                    <a:cubicBezTo>
                      <a:pt x="2160" y="1062"/>
                      <a:pt x="2163" y="1076"/>
                      <a:pt x="2156" y="1087"/>
                    </a:cubicBezTo>
                    <a:cubicBezTo>
                      <a:pt x="2151" y="1094"/>
                      <a:pt x="2144" y="1099"/>
                      <a:pt x="2136" y="1098"/>
                    </a:cubicBezTo>
                    <a:cubicBezTo>
                      <a:pt x="2129" y="1098"/>
                      <a:pt x="2119" y="1092"/>
                      <a:pt x="2117" y="1081"/>
                    </a:cubicBezTo>
                    <a:cubicBezTo>
                      <a:pt x="2117" y="1082"/>
                      <a:pt x="2117" y="1083"/>
                      <a:pt x="2117" y="1084"/>
                    </a:cubicBezTo>
                    <a:cubicBezTo>
                      <a:pt x="2115" y="1100"/>
                      <a:pt x="2107" y="1112"/>
                      <a:pt x="2092" y="1119"/>
                    </a:cubicBezTo>
                    <a:cubicBezTo>
                      <a:pt x="2089" y="1121"/>
                      <a:pt x="2086" y="1122"/>
                      <a:pt x="2084" y="1122"/>
                    </a:cubicBezTo>
                    <a:cubicBezTo>
                      <a:pt x="2084" y="1122"/>
                      <a:pt x="2083" y="1120"/>
                      <a:pt x="2083" y="1120"/>
                    </a:cubicBezTo>
                    <a:cubicBezTo>
                      <a:pt x="2086" y="1119"/>
                      <a:pt x="2088" y="1118"/>
                      <a:pt x="2091" y="1117"/>
                    </a:cubicBezTo>
                    <a:cubicBezTo>
                      <a:pt x="2106" y="1109"/>
                      <a:pt x="2112" y="1098"/>
                      <a:pt x="2113" y="1083"/>
                    </a:cubicBezTo>
                    <a:cubicBezTo>
                      <a:pt x="2113" y="1081"/>
                      <a:pt x="2113" y="1079"/>
                      <a:pt x="2114" y="1078"/>
                    </a:cubicBezTo>
                    <a:cubicBezTo>
                      <a:pt x="2112" y="1083"/>
                      <a:pt x="2109" y="1088"/>
                      <a:pt x="2104" y="1092"/>
                    </a:cubicBezTo>
                    <a:cubicBezTo>
                      <a:pt x="2101" y="1094"/>
                      <a:pt x="2099" y="1096"/>
                      <a:pt x="2095" y="1097"/>
                    </a:cubicBezTo>
                    <a:cubicBezTo>
                      <a:pt x="2091" y="1098"/>
                      <a:pt x="2088" y="1098"/>
                      <a:pt x="2085" y="1098"/>
                    </a:cubicBezTo>
                    <a:cubicBezTo>
                      <a:pt x="2076" y="1096"/>
                      <a:pt x="2069" y="1089"/>
                      <a:pt x="2071" y="1079"/>
                    </a:cubicBezTo>
                    <a:cubicBezTo>
                      <a:pt x="2072" y="1076"/>
                      <a:pt x="2075" y="1073"/>
                      <a:pt x="2078" y="1071"/>
                    </a:cubicBezTo>
                    <a:cubicBezTo>
                      <a:pt x="2080" y="1070"/>
                      <a:pt x="2081" y="1069"/>
                      <a:pt x="2083" y="1069"/>
                    </a:cubicBezTo>
                    <a:cubicBezTo>
                      <a:pt x="2086" y="1069"/>
                      <a:pt x="2089" y="1070"/>
                      <a:pt x="2092" y="1072"/>
                    </a:cubicBezTo>
                    <a:cubicBezTo>
                      <a:pt x="2093" y="1074"/>
                      <a:pt x="2094" y="1075"/>
                      <a:pt x="2094" y="1076"/>
                    </a:cubicBezTo>
                    <a:cubicBezTo>
                      <a:pt x="2095" y="1077"/>
                      <a:pt x="2095" y="1078"/>
                      <a:pt x="2095" y="1079"/>
                    </a:cubicBezTo>
                    <a:cubicBezTo>
                      <a:pt x="2095" y="1082"/>
                      <a:pt x="2094" y="1084"/>
                      <a:pt x="2091" y="1086"/>
                    </a:cubicBezTo>
                    <a:cubicBezTo>
                      <a:pt x="2090" y="1086"/>
                      <a:pt x="2088" y="1087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7" y="1085"/>
                      <a:pt x="2087" y="1085"/>
                      <a:pt x="2087" y="1085"/>
                    </a:cubicBezTo>
                    <a:cubicBezTo>
                      <a:pt x="2088" y="1086"/>
                      <a:pt x="2089" y="1086"/>
                      <a:pt x="2091" y="1085"/>
                    </a:cubicBezTo>
                    <a:cubicBezTo>
                      <a:pt x="2093" y="1084"/>
                      <a:pt x="2094" y="1082"/>
                      <a:pt x="2094" y="1080"/>
                    </a:cubicBezTo>
                    <a:cubicBezTo>
                      <a:pt x="2094" y="1079"/>
                      <a:pt x="2094" y="1078"/>
                      <a:pt x="2093" y="1077"/>
                    </a:cubicBezTo>
                    <a:cubicBezTo>
                      <a:pt x="2093" y="1075"/>
                      <a:pt x="2092" y="1074"/>
                      <a:pt x="2091" y="1073"/>
                    </a:cubicBezTo>
                    <a:cubicBezTo>
                      <a:pt x="2089" y="1072"/>
                      <a:pt x="2086" y="1071"/>
                      <a:pt x="2083" y="1071"/>
                    </a:cubicBezTo>
                    <a:cubicBezTo>
                      <a:pt x="2082" y="1071"/>
                      <a:pt x="2080" y="1072"/>
                      <a:pt x="2079" y="1073"/>
                    </a:cubicBezTo>
                    <a:cubicBezTo>
                      <a:pt x="2076" y="1074"/>
                      <a:pt x="2075" y="1077"/>
                      <a:pt x="2074" y="1080"/>
                    </a:cubicBezTo>
                    <a:cubicBezTo>
                      <a:pt x="2072" y="1088"/>
                      <a:pt x="2078" y="1094"/>
                      <a:pt x="2085" y="1095"/>
                    </a:cubicBezTo>
                    <a:cubicBezTo>
                      <a:pt x="2088" y="1095"/>
                      <a:pt x="2091" y="1095"/>
                      <a:pt x="2094" y="1094"/>
                    </a:cubicBezTo>
                    <a:cubicBezTo>
                      <a:pt x="2097" y="1093"/>
                      <a:pt x="2099" y="1091"/>
                      <a:pt x="2102" y="1089"/>
                    </a:cubicBezTo>
                    <a:cubicBezTo>
                      <a:pt x="2104" y="1087"/>
                      <a:pt x="2106" y="1084"/>
                      <a:pt x="2108" y="1081"/>
                    </a:cubicBezTo>
                    <a:cubicBezTo>
                      <a:pt x="2110" y="1077"/>
                      <a:pt x="2111" y="1071"/>
                      <a:pt x="2111" y="1066"/>
                    </a:cubicBezTo>
                    <a:cubicBezTo>
                      <a:pt x="2112" y="1056"/>
                      <a:pt x="2109" y="1045"/>
                      <a:pt x="2104" y="1037"/>
                    </a:cubicBezTo>
                    <a:cubicBezTo>
                      <a:pt x="2091" y="1014"/>
                      <a:pt x="2062" y="1006"/>
                      <a:pt x="2038" y="997"/>
                    </a:cubicBezTo>
                    <a:cubicBezTo>
                      <a:pt x="2042" y="999"/>
                      <a:pt x="2046" y="1001"/>
                      <a:pt x="2050" y="1003"/>
                    </a:cubicBezTo>
                    <a:cubicBezTo>
                      <a:pt x="2062" y="1011"/>
                      <a:pt x="2070" y="1029"/>
                      <a:pt x="2063" y="1042"/>
                    </a:cubicBezTo>
                    <a:cubicBezTo>
                      <a:pt x="2059" y="1051"/>
                      <a:pt x="2051" y="1057"/>
                      <a:pt x="2053" y="1067"/>
                    </a:cubicBezTo>
                    <a:cubicBezTo>
                      <a:pt x="2045" y="1067"/>
                      <a:pt x="2038" y="1056"/>
                      <a:pt x="2040" y="1045"/>
                    </a:cubicBezTo>
                    <a:cubicBezTo>
                      <a:pt x="2043" y="1032"/>
                      <a:pt x="2055" y="1019"/>
                      <a:pt x="2045" y="1007"/>
                    </a:cubicBezTo>
                    <a:cubicBezTo>
                      <a:pt x="2040" y="1000"/>
                      <a:pt x="2031" y="997"/>
                      <a:pt x="2029" y="993"/>
                    </a:cubicBezTo>
                    <a:cubicBezTo>
                      <a:pt x="2030" y="994"/>
                      <a:pt x="2030" y="994"/>
                      <a:pt x="2030" y="994"/>
                    </a:cubicBezTo>
                    <a:cubicBezTo>
                      <a:pt x="2030" y="994"/>
                      <a:pt x="2029" y="993"/>
                      <a:pt x="2028" y="993"/>
                    </a:cubicBezTo>
                    <a:cubicBezTo>
                      <a:pt x="2013" y="986"/>
                      <a:pt x="2002" y="980"/>
                      <a:pt x="1991" y="967"/>
                    </a:cubicBezTo>
                    <a:cubicBezTo>
                      <a:pt x="1982" y="956"/>
                      <a:pt x="1975" y="946"/>
                      <a:pt x="1973" y="931"/>
                    </a:cubicBezTo>
                    <a:cubicBezTo>
                      <a:pt x="1973" y="921"/>
                      <a:pt x="1975" y="911"/>
                      <a:pt x="1979" y="902"/>
                    </a:cubicBezTo>
                    <a:cubicBezTo>
                      <a:pt x="1989" y="885"/>
                      <a:pt x="2009" y="872"/>
                      <a:pt x="2030" y="864"/>
                    </a:cubicBezTo>
                    <a:cubicBezTo>
                      <a:pt x="2038" y="861"/>
                      <a:pt x="2046" y="859"/>
                      <a:pt x="2055" y="857"/>
                    </a:cubicBezTo>
                    <a:cubicBezTo>
                      <a:pt x="2070" y="854"/>
                      <a:pt x="2085" y="856"/>
                      <a:pt x="2100" y="850"/>
                    </a:cubicBezTo>
                    <a:cubicBezTo>
                      <a:pt x="2106" y="847"/>
                      <a:pt x="2114" y="842"/>
                      <a:pt x="2116" y="835"/>
                    </a:cubicBezTo>
                    <a:cubicBezTo>
                      <a:pt x="2118" y="831"/>
                      <a:pt x="2118" y="825"/>
                      <a:pt x="2113" y="823"/>
                    </a:cubicBezTo>
                    <a:cubicBezTo>
                      <a:pt x="2111" y="822"/>
                      <a:pt x="2110" y="823"/>
                      <a:pt x="2109" y="824"/>
                    </a:cubicBezTo>
                    <a:cubicBezTo>
                      <a:pt x="2108" y="825"/>
                      <a:pt x="2108" y="827"/>
                      <a:pt x="2109" y="828"/>
                    </a:cubicBezTo>
                    <a:cubicBezTo>
                      <a:pt x="2109" y="829"/>
                      <a:pt x="2110" y="829"/>
                      <a:pt x="2111" y="829"/>
                    </a:cubicBezTo>
                    <a:cubicBezTo>
                      <a:pt x="2113" y="829"/>
                      <a:pt x="2114" y="828"/>
                      <a:pt x="2113" y="826"/>
                    </a:cubicBezTo>
                    <a:cubicBezTo>
                      <a:pt x="2113" y="826"/>
                      <a:pt x="2112" y="825"/>
                      <a:pt x="2111" y="825"/>
                    </a:cubicBezTo>
                    <a:cubicBezTo>
                      <a:pt x="2112" y="824"/>
                      <a:pt x="2113" y="825"/>
                      <a:pt x="2114" y="825"/>
                    </a:cubicBezTo>
                    <a:cubicBezTo>
                      <a:pt x="2115" y="827"/>
                      <a:pt x="2115" y="828"/>
                      <a:pt x="2114" y="830"/>
                    </a:cubicBezTo>
                    <a:cubicBezTo>
                      <a:pt x="2113" y="832"/>
                      <a:pt x="2110" y="833"/>
                      <a:pt x="2107" y="831"/>
                    </a:cubicBezTo>
                    <a:cubicBezTo>
                      <a:pt x="2106" y="830"/>
                      <a:pt x="2104" y="828"/>
                      <a:pt x="2104" y="826"/>
                    </a:cubicBezTo>
                    <a:cubicBezTo>
                      <a:pt x="2104" y="824"/>
                      <a:pt x="2105" y="822"/>
                      <a:pt x="2106" y="821"/>
                    </a:cubicBezTo>
                    <a:cubicBezTo>
                      <a:pt x="2108" y="819"/>
                      <a:pt x="2111" y="819"/>
                      <a:pt x="2113" y="820"/>
                    </a:cubicBezTo>
                    <a:cubicBezTo>
                      <a:pt x="2118" y="822"/>
                      <a:pt x="2119" y="827"/>
                      <a:pt x="2119" y="832"/>
                    </a:cubicBezTo>
                    <a:cubicBezTo>
                      <a:pt x="2118" y="835"/>
                      <a:pt x="2117" y="837"/>
                      <a:pt x="2116" y="839"/>
                    </a:cubicBezTo>
                    <a:cubicBezTo>
                      <a:pt x="2123" y="831"/>
                      <a:pt x="2125" y="822"/>
                      <a:pt x="2123" y="813"/>
                    </a:cubicBezTo>
                    <a:cubicBezTo>
                      <a:pt x="2121" y="807"/>
                      <a:pt x="2118" y="802"/>
                      <a:pt x="2113" y="799"/>
                    </a:cubicBezTo>
                    <a:cubicBezTo>
                      <a:pt x="2113" y="799"/>
                      <a:pt x="2113" y="799"/>
                      <a:pt x="2113" y="799"/>
                    </a:cubicBezTo>
                    <a:cubicBezTo>
                      <a:pt x="2117" y="803"/>
                      <a:pt x="2118" y="810"/>
                      <a:pt x="2110" y="812"/>
                    </a:cubicBezTo>
                    <a:cubicBezTo>
                      <a:pt x="2105" y="815"/>
                      <a:pt x="2094" y="810"/>
                      <a:pt x="2088" y="824"/>
                    </a:cubicBezTo>
                    <a:close/>
                    <a:moveTo>
                      <a:pt x="2385" y="615"/>
                    </a:moveTo>
                    <a:cubicBezTo>
                      <a:pt x="2357" y="620"/>
                      <a:pt x="2345" y="641"/>
                      <a:pt x="2333" y="647"/>
                    </a:cubicBezTo>
                    <a:cubicBezTo>
                      <a:pt x="2320" y="654"/>
                      <a:pt x="2312" y="639"/>
                      <a:pt x="2324" y="628"/>
                    </a:cubicBezTo>
                    <a:cubicBezTo>
                      <a:pt x="2337" y="616"/>
                      <a:pt x="2363" y="612"/>
                      <a:pt x="2385" y="615"/>
                    </a:cubicBezTo>
                    <a:close/>
                    <a:moveTo>
                      <a:pt x="2254" y="552"/>
                    </a:moveTo>
                    <a:cubicBezTo>
                      <a:pt x="2246" y="543"/>
                      <a:pt x="2240" y="516"/>
                      <a:pt x="2246" y="501"/>
                    </a:cubicBezTo>
                    <a:cubicBezTo>
                      <a:pt x="2253" y="486"/>
                      <a:pt x="2266" y="488"/>
                      <a:pt x="2262" y="506"/>
                    </a:cubicBezTo>
                    <a:cubicBezTo>
                      <a:pt x="2259" y="519"/>
                      <a:pt x="2248" y="539"/>
                      <a:pt x="2254" y="552"/>
                    </a:cubicBezTo>
                    <a:close/>
                    <a:moveTo>
                      <a:pt x="2246" y="689"/>
                    </a:moveTo>
                    <a:cubicBezTo>
                      <a:pt x="2248" y="690"/>
                      <a:pt x="2250" y="689"/>
                      <a:pt x="2250" y="687"/>
                    </a:cubicBezTo>
                    <a:cubicBezTo>
                      <a:pt x="2251" y="685"/>
                      <a:pt x="2250" y="682"/>
                      <a:pt x="2248" y="682"/>
                    </a:cubicBezTo>
                    <a:cubicBezTo>
                      <a:pt x="2246" y="681"/>
                      <a:pt x="2244" y="682"/>
                      <a:pt x="2243" y="684"/>
                    </a:cubicBezTo>
                    <a:cubicBezTo>
                      <a:pt x="2243" y="686"/>
                      <a:pt x="2244" y="688"/>
                      <a:pt x="2246" y="689"/>
                    </a:cubicBezTo>
                    <a:close/>
                    <a:moveTo>
                      <a:pt x="2266" y="627"/>
                    </a:moveTo>
                    <a:cubicBezTo>
                      <a:pt x="2274" y="633"/>
                      <a:pt x="2265" y="642"/>
                      <a:pt x="2263" y="646"/>
                    </a:cubicBezTo>
                    <a:cubicBezTo>
                      <a:pt x="2261" y="649"/>
                      <a:pt x="2260" y="651"/>
                      <a:pt x="2261" y="654"/>
                    </a:cubicBezTo>
                    <a:cubicBezTo>
                      <a:pt x="2258" y="651"/>
                      <a:pt x="2254" y="643"/>
                      <a:pt x="2253" y="639"/>
                    </a:cubicBezTo>
                    <a:cubicBezTo>
                      <a:pt x="2252" y="632"/>
                      <a:pt x="2256" y="626"/>
                      <a:pt x="2263" y="626"/>
                    </a:cubicBezTo>
                    <a:cubicBezTo>
                      <a:pt x="2261" y="628"/>
                      <a:pt x="2259" y="633"/>
                      <a:pt x="2260" y="637"/>
                    </a:cubicBezTo>
                    <a:cubicBezTo>
                      <a:pt x="2260" y="635"/>
                      <a:pt x="2263" y="630"/>
                      <a:pt x="2266" y="627"/>
                    </a:cubicBezTo>
                    <a:close/>
                    <a:moveTo>
                      <a:pt x="2232" y="673"/>
                    </a:moveTo>
                    <a:cubicBezTo>
                      <a:pt x="2236" y="674"/>
                      <a:pt x="2240" y="672"/>
                      <a:pt x="2241" y="668"/>
                    </a:cubicBezTo>
                    <a:cubicBezTo>
                      <a:pt x="2243" y="664"/>
                      <a:pt x="2241" y="660"/>
                      <a:pt x="2237" y="659"/>
                    </a:cubicBezTo>
                    <a:cubicBezTo>
                      <a:pt x="2233" y="657"/>
                      <a:pt x="2228" y="659"/>
                      <a:pt x="2227" y="663"/>
                    </a:cubicBezTo>
                    <a:cubicBezTo>
                      <a:pt x="2226" y="667"/>
                      <a:pt x="2228" y="672"/>
                      <a:pt x="2232" y="673"/>
                    </a:cubicBezTo>
                    <a:close/>
                    <a:moveTo>
                      <a:pt x="2238" y="684"/>
                    </a:moveTo>
                    <a:cubicBezTo>
                      <a:pt x="2240" y="685"/>
                      <a:pt x="2243" y="683"/>
                      <a:pt x="2244" y="681"/>
                    </a:cubicBezTo>
                    <a:cubicBezTo>
                      <a:pt x="2245" y="678"/>
                      <a:pt x="2243" y="675"/>
                      <a:pt x="2241" y="674"/>
                    </a:cubicBezTo>
                    <a:cubicBezTo>
                      <a:pt x="2238" y="673"/>
                      <a:pt x="2235" y="675"/>
                      <a:pt x="2235" y="677"/>
                    </a:cubicBezTo>
                    <a:cubicBezTo>
                      <a:pt x="2234" y="680"/>
                      <a:pt x="2235" y="683"/>
                      <a:pt x="2238" y="684"/>
                    </a:cubicBezTo>
                    <a:close/>
                    <a:moveTo>
                      <a:pt x="2262" y="570"/>
                    </a:moveTo>
                    <a:cubicBezTo>
                      <a:pt x="2263" y="573"/>
                      <a:pt x="2266" y="575"/>
                      <a:pt x="2268" y="576"/>
                    </a:cubicBezTo>
                    <a:cubicBezTo>
                      <a:pt x="2272" y="577"/>
                      <a:pt x="2276" y="577"/>
                      <a:pt x="2279" y="573"/>
                    </a:cubicBezTo>
                    <a:cubicBezTo>
                      <a:pt x="2283" y="569"/>
                      <a:pt x="2282" y="563"/>
                      <a:pt x="2280" y="560"/>
                    </a:cubicBezTo>
                    <a:cubicBezTo>
                      <a:pt x="2275" y="554"/>
                      <a:pt x="2269" y="558"/>
                      <a:pt x="2265" y="557"/>
                    </a:cubicBezTo>
                    <a:cubicBezTo>
                      <a:pt x="2259" y="556"/>
                      <a:pt x="2255" y="550"/>
                      <a:pt x="2255" y="543"/>
                    </a:cubicBezTo>
                    <a:cubicBezTo>
                      <a:pt x="2255" y="535"/>
                      <a:pt x="2259" y="528"/>
                      <a:pt x="2266" y="525"/>
                    </a:cubicBezTo>
                    <a:cubicBezTo>
                      <a:pt x="2271" y="523"/>
                      <a:pt x="2276" y="524"/>
                      <a:pt x="2278" y="529"/>
                    </a:cubicBezTo>
                    <a:cubicBezTo>
                      <a:pt x="2274" y="527"/>
                      <a:pt x="2268" y="532"/>
                      <a:pt x="2270" y="538"/>
                    </a:cubicBezTo>
                    <a:cubicBezTo>
                      <a:pt x="2272" y="542"/>
                      <a:pt x="2278" y="546"/>
                      <a:pt x="2284" y="551"/>
                    </a:cubicBezTo>
                    <a:cubicBezTo>
                      <a:pt x="2290" y="556"/>
                      <a:pt x="2295" y="562"/>
                      <a:pt x="2297" y="568"/>
                    </a:cubicBezTo>
                    <a:cubicBezTo>
                      <a:pt x="2300" y="582"/>
                      <a:pt x="2290" y="595"/>
                      <a:pt x="2277" y="596"/>
                    </a:cubicBezTo>
                    <a:cubicBezTo>
                      <a:pt x="2269" y="596"/>
                      <a:pt x="2264" y="592"/>
                      <a:pt x="2258" y="588"/>
                    </a:cubicBezTo>
                    <a:cubicBezTo>
                      <a:pt x="2253" y="583"/>
                      <a:pt x="2242" y="567"/>
                      <a:pt x="2233" y="566"/>
                    </a:cubicBezTo>
                    <a:cubicBezTo>
                      <a:pt x="2226" y="566"/>
                      <a:pt x="2223" y="570"/>
                      <a:pt x="2223" y="575"/>
                    </a:cubicBezTo>
                    <a:cubicBezTo>
                      <a:pt x="2218" y="574"/>
                      <a:pt x="2216" y="566"/>
                      <a:pt x="2219" y="560"/>
                    </a:cubicBezTo>
                    <a:cubicBezTo>
                      <a:pt x="2225" y="550"/>
                      <a:pt x="2241" y="546"/>
                      <a:pt x="2252" y="555"/>
                    </a:cubicBezTo>
                    <a:cubicBezTo>
                      <a:pt x="2257" y="558"/>
                      <a:pt x="2259" y="563"/>
                      <a:pt x="2262" y="570"/>
                    </a:cubicBezTo>
                    <a:close/>
                    <a:moveTo>
                      <a:pt x="2301" y="445"/>
                    </a:moveTo>
                    <a:cubicBezTo>
                      <a:pt x="2303" y="445"/>
                      <a:pt x="2304" y="448"/>
                      <a:pt x="2304" y="450"/>
                    </a:cubicBezTo>
                    <a:cubicBezTo>
                      <a:pt x="2304" y="452"/>
                      <a:pt x="2301" y="454"/>
                      <a:pt x="2299" y="453"/>
                    </a:cubicBezTo>
                    <a:cubicBezTo>
                      <a:pt x="2297" y="453"/>
                      <a:pt x="2295" y="451"/>
                      <a:pt x="2296" y="448"/>
                    </a:cubicBezTo>
                    <a:cubicBezTo>
                      <a:pt x="2296" y="446"/>
                      <a:pt x="2298" y="445"/>
                      <a:pt x="2301" y="445"/>
                    </a:cubicBezTo>
                    <a:close/>
                    <a:moveTo>
                      <a:pt x="2309" y="445"/>
                    </a:moveTo>
                    <a:cubicBezTo>
                      <a:pt x="2311" y="445"/>
                      <a:pt x="2312" y="447"/>
                      <a:pt x="2311" y="448"/>
                    </a:cubicBezTo>
                    <a:cubicBezTo>
                      <a:pt x="2311" y="450"/>
                      <a:pt x="2309" y="451"/>
                      <a:pt x="2308" y="451"/>
                    </a:cubicBezTo>
                    <a:cubicBezTo>
                      <a:pt x="2306" y="451"/>
                      <a:pt x="2305" y="449"/>
                      <a:pt x="2305" y="447"/>
                    </a:cubicBezTo>
                    <a:cubicBezTo>
                      <a:pt x="2305" y="445"/>
                      <a:pt x="2307" y="444"/>
                      <a:pt x="2309" y="445"/>
                    </a:cubicBezTo>
                    <a:close/>
                    <a:moveTo>
                      <a:pt x="2292" y="450"/>
                    </a:moveTo>
                    <a:cubicBezTo>
                      <a:pt x="2295" y="451"/>
                      <a:pt x="2298" y="454"/>
                      <a:pt x="2297" y="458"/>
                    </a:cubicBezTo>
                    <a:cubicBezTo>
                      <a:pt x="2296" y="461"/>
                      <a:pt x="2293" y="464"/>
                      <a:pt x="2289" y="463"/>
                    </a:cubicBezTo>
                    <a:cubicBezTo>
                      <a:pt x="2286" y="462"/>
                      <a:pt x="2284" y="459"/>
                      <a:pt x="2284" y="455"/>
                    </a:cubicBezTo>
                    <a:cubicBezTo>
                      <a:pt x="2285" y="452"/>
                      <a:pt x="2288" y="450"/>
                      <a:pt x="2292" y="450"/>
                    </a:cubicBezTo>
                    <a:close/>
                    <a:moveTo>
                      <a:pt x="2264" y="570"/>
                    </a:moveTo>
                    <a:cubicBezTo>
                      <a:pt x="2267" y="574"/>
                      <a:pt x="2271" y="576"/>
                      <a:pt x="2275" y="574"/>
                    </a:cubicBezTo>
                    <a:cubicBezTo>
                      <a:pt x="2283" y="570"/>
                      <a:pt x="2280" y="560"/>
                      <a:pt x="2273" y="559"/>
                    </a:cubicBezTo>
                    <a:cubicBezTo>
                      <a:pt x="2268" y="557"/>
                      <a:pt x="2264" y="560"/>
                      <a:pt x="2258" y="556"/>
                    </a:cubicBezTo>
                    <a:cubicBezTo>
                      <a:pt x="2263" y="562"/>
                      <a:pt x="2261" y="565"/>
                      <a:pt x="2264" y="570"/>
                    </a:cubicBezTo>
                    <a:close/>
                    <a:moveTo>
                      <a:pt x="2290" y="593"/>
                    </a:moveTo>
                    <a:cubicBezTo>
                      <a:pt x="2297" y="590"/>
                      <a:pt x="2301" y="581"/>
                      <a:pt x="2300" y="575"/>
                    </a:cubicBezTo>
                    <a:cubicBezTo>
                      <a:pt x="2308" y="573"/>
                      <a:pt x="2318" y="586"/>
                      <a:pt x="2310" y="596"/>
                    </a:cubicBezTo>
                    <a:cubicBezTo>
                      <a:pt x="2304" y="601"/>
                      <a:pt x="2294" y="601"/>
                      <a:pt x="2290" y="593"/>
                    </a:cubicBezTo>
                    <a:close/>
                    <a:moveTo>
                      <a:pt x="2235" y="484"/>
                    </a:moveTo>
                    <a:cubicBezTo>
                      <a:pt x="2239" y="497"/>
                      <a:pt x="2220" y="502"/>
                      <a:pt x="2214" y="504"/>
                    </a:cubicBezTo>
                    <a:cubicBezTo>
                      <a:pt x="2209" y="506"/>
                      <a:pt x="2207" y="509"/>
                      <a:pt x="2205" y="513"/>
                    </a:cubicBezTo>
                    <a:cubicBezTo>
                      <a:pt x="2204" y="507"/>
                      <a:pt x="2205" y="493"/>
                      <a:pt x="2209" y="487"/>
                    </a:cubicBezTo>
                    <a:cubicBezTo>
                      <a:pt x="2213" y="478"/>
                      <a:pt x="2222" y="474"/>
                      <a:pt x="2233" y="480"/>
                    </a:cubicBezTo>
                    <a:cubicBezTo>
                      <a:pt x="2227" y="481"/>
                      <a:pt x="2220" y="485"/>
                      <a:pt x="2219" y="491"/>
                    </a:cubicBezTo>
                    <a:cubicBezTo>
                      <a:pt x="2221" y="488"/>
                      <a:pt x="2228" y="484"/>
                      <a:pt x="2235" y="484"/>
                    </a:cubicBezTo>
                    <a:close/>
                    <a:moveTo>
                      <a:pt x="2328" y="584"/>
                    </a:moveTo>
                    <a:cubicBezTo>
                      <a:pt x="2317" y="552"/>
                      <a:pt x="2333" y="530"/>
                      <a:pt x="2333" y="514"/>
                    </a:cubicBezTo>
                    <a:cubicBezTo>
                      <a:pt x="2333" y="497"/>
                      <a:pt x="2313" y="496"/>
                      <a:pt x="2309" y="515"/>
                    </a:cubicBezTo>
                    <a:cubicBezTo>
                      <a:pt x="2303" y="535"/>
                      <a:pt x="2313" y="563"/>
                      <a:pt x="2328" y="584"/>
                    </a:cubicBezTo>
                    <a:close/>
                    <a:moveTo>
                      <a:pt x="2267" y="694"/>
                    </a:moveTo>
                    <a:cubicBezTo>
                      <a:pt x="2265" y="691"/>
                      <a:pt x="2263" y="688"/>
                      <a:pt x="2262" y="685"/>
                    </a:cubicBezTo>
                    <a:cubicBezTo>
                      <a:pt x="2258" y="674"/>
                      <a:pt x="2258" y="661"/>
                      <a:pt x="2264" y="650"/>
                    </a:cubicBezTo>
                    <a:cubicBezTo>
                      <a:pt x="2271" y="638"/>
                      <a:pt x="2287" y="630"/>
                      <a:pt x="2301" y="635"/>
                    </a:cubicBezTo>
                    <a:cubicBezTo>
                      <a:pt x="2306" y="637"/>
                      <a:pt x="2311" y="641"/>
                      <a:pt x="2314" y="646"/>
                    </a:cubicBezTo>
                    <a:cubicBezTo>
                      <a:pt x="2316" y="650"/>
                      <a:pt x="2317" y="654"/>
                      <a:pt x="2315" y="658"/>
                    </a:cubicBezTo>
                    <a:cubicBezTo>
                      <a:pt x="2314" y="663"/>
                      <a:pt x="2310" y="667"/>
                      <a:pt x="2305" y="668"/>
                    </a:cubicBezTo>
                    <a:cubicBezTo>
                      <a:pt x="2301" y="669"/>
                      <a:pt x="2297" y="668"/>
                      <a:pt x="2294" y="666"/>
                    </a:cubicBezTo>
                    <a:cubicBezTo>
                      <a:pt x="2289" y="662"/>
                      <a:pt x="2288" y="654"/>
                      <a:pt x="2292" y="648"/>
                    </a:cubicBezTo>
                    <a:cubicBezTo>
                      <a:pt x="2296" y="642"/>
                      <a:pt x="2304" y="641"/>
                      <a:pt x="2310" y="645"/>
                    </a:cubicBezTo>
                    <a:cubicBezTo>
                      <a:pt x="2314" y="649"/>
                      <a:pt x="2316" y="654"/>
                      <a:pt x="2314" y="659"/>
                    </a:cubicBezTo>
                    <a:cubicBezTo>
                      <a:pt x="2315" y="659"/>
                      <a:pt x="2315" y="658"/>
                      <a:pt x="2315" y="658"/>
                    </a:cubicBezTo>
                    <a:cubicBezTo>
                      <a:pt x="2316" y="654"/>
                      <a:pt x="2315" y="650"/>
                      <a:pt x="2313" y="646"/>
                    </a:cubicBezTo>
                    <a:cubicBezTo>
                      <a:pt x="2311" y="641"/>
                      <a:pt x="2306" y="637"/>
                      <a:pt x="2300" y="636"/>
                    </a:cubicBezTo>
                    <a:cubicBezTo>
                      <a:pt x="2287" y="631"/>
                      <a:pt x="2272" y="639"/>
                      <a:pt x="2265" y="651"/>
                    </a:cubicBezTo>
                    <a:cubicBezTo>
                      <a:pt x="2259" y="662"/>
                      <a:pt x="2260" y="675"/>
                      <a:pt x="2265" y="686"/>
                    </a:cubicBezTo>
                    <a:cubicBezTo>
                      <a:pt x="2267" y="688"/>
                      <a:pt x="2268" y="691"/>
                      <a:pt x="2270" y="693"/>
                    </a:cubicBezTo>
                    <a:lnTo>
                      <a:pt x="2267" y="694"/>
                    </a:lnTo>
                    <a:close/>
                    <a:moveTo>
                      <a:pt x="2317" y="708"/>
                    </a:moveTo>
                    <a:cubicBezTo>
                      <a:pt x="2326" y="720"/>
                      <a:pt x="2329" y="735"/>
                      <a:pt x="2318" y="749"/>
                    </a:cubicBezTo>
                    <a:cubicBezTo>
                      <a:pt x="2314" y="754"/>
                      <a:pt x="2309" y="757"/>
                      <a:pt x="2303" y="759"/>
                    </a:cubicBezTo>
                    <a:cubicBezTo>
                      <a:pt x="2298" y="761"/>
                      <a:pt x="2294" y="761"/>
                      <a:pt x="2289" y="759"/>
                    </a:cubicBezTo>
                    <a:cubicBezTo>
                      <a:pt x="2283" y="756"/>
                      <a:pt x="2279" y="751"/>
                      <a:pt x="2278" y="745"/>
                    </a:cubicBezTo>
                    <a:cubicBezTo>
                      <a:pt x="2277" y="741"/>
                      <a:pt x="2278" y="738"/>
                      <a:pt x="2280" y="735"/>
                    </a:cubicBezTo>
                    <a:cubicBezTo>
                      <a:pt x="2284" y="730"/>
                      <a:pt x="2290" y="729"/>
                      <a:pt x="2296" y="730"/>
                    </a:cubicBezTo>
                    <a:cubicBezTo>
                      <a:pt x="2298" y="731"/>
                      <a:pt x="2300" y="733"/>
                      <a:pt x="2302" y="735"/>
                    </a:cubicBezTo>
                    <a:cubicBezTo>
                      <a:pt x="2305" y="740"/>
                      <a:pt x="2304" y="747"/>
                      <a:pt x="2299" y="750"/>
                    </a:cubicBezTo>
                    <a:cubicBezTo>
                      <a:pt x="2294" y="753"/>
                      <a:pt x="2287" y="752"/>
                      <a:pt x="2284" y="747"/>
                    </a:cubicBezTo>
                    <a:cubicBezTo>
                      <a:pt x="2281" y="742"/>
                      <a:pt x="2282" y="735"/>
                      <a:pt x="2287" y="732"/>
                    </a:cubicBezTo>
                    <a:cubicBezTo>
                      <a:pt x="2289" y="731"/>
                      <a:pt x="2290" y="730"/>
                      <a:pt x="2292" y="730"/>
                    </a:cubicBezTo>
                    <a:cubicBezTo>
                      <a:pt x="2292" y="730"/>
                      <a:pt x="2292" y="730"/>
                      <a:pt x="2292" y="730"/>
                    </a:cubicBezTo>
                    <a:cubicBezTo>
                      <a:pt x="2287" y="730"/>
                      <a:pt x="2284" y="732"/>
                      <a:pt x="2281" y="735"/>
                    </a:cubicBezTo>
                    <a:cubicBezTo>
                      <a:pt x="2279" y="738"/>
                      <a:pt x="2278" y="741"/>
                      <a:pt x="2279" y="745"/>
                    </a:cubicBezTo>
                    <a:cubicBezTo>
                      <a:pt x="2280" y="751"/>
                      <a:pt x="2284" y="755"/>
                      <a:pt x="2289" y="758"/>
                    </a:cubicBezTo>
                    <a:cubicBezTo>
                      <a:pt x="2294" y="760"/>
                      <a:pt x="2298" y="760"/>
                      <a:pt x="2303" y="758"/>
                    </a:cubicBezTo>
                    <a:cubicBezTo>
                      <a:pt x="2309" y="756"/>
                      <a:pt x="2313" y="753"/>
                      <a:pt x="2316" y="748"/>
                    </a:cubicBezTo>
                    <a:cubicBezTo>
                      <a:pt x="2327" y="734"/>
                      <a:pt x="2324" y="719"/>
                      <a:pt x="2315" y="709"/>
                    </a:cubicBezTo>
                    <a:lnTo>
                      <a:pt x="2317" y="708"/>
                    </a:lnTo>
                    <a:close/>
                    <a:moveTo>
                      <a:pt x="2394" y="965"/>
                    </a:moveTo>
                    <a:cubicBezTo>
                      <a:pt x="2392" y="968"/>
                      <a:pt x="2388" y="968"/>
                      <a:pt x="2385" y="966"/>
                    </a:cubicBezTo>
                    <a:cubicBezTo>
                      <a:pt x="2382" y="964"/>
                      <a:pt x="2381" y="960"/>
                      <a:pt x="2383" y="957"/>
                    </a:cubicBezTo>
                    <a:cubicBezTo>
                      <a:pt x="2385" y="955"/>
                      <a:pt x="2389" y="954"/>
                      <a:pt x="2392" y="956"/>
                    </a:cubicBezTo>
                    <a:cubicBezTo>
                      <a:pt x="2395" y="958"/>
                      <a:pt x="2396" y="962"/>
                      <a:pt x="2394" y="965"/>
                    </a:cubicBezTo>
                    <a:close/>
                    <a:moveTo>
                      <a:pt x="2389" y="976"/>
                    </a:moveTo>
                    <a:cubicBezTo>
                      <a:pt x="2388" y="979"/>
                      <a:pt x="2385" y="979"/>
                      <a:pt x="2382" y="978"/>
                    </a:cubicBezTo>
                    <a:cubicBezTo>
                      <a:pt x="2380" y="976"/>
                      <a:pt x="2380" y="973"/>
                      <a:pt x="2381" y="971"/>
                    </a:cubicBezTo>
                    <a:cubicBezTo>
                      <a:pt x="2383" y="968"/>
                      <a:pt x="2386" y="968"/>
                      <a:pt x="2388" y="970"/>
                    </a:cubicBezTo>
                    <a:cubicBezTo>
                      <a:pt x="2390" y="971"/>
                      <a:pt x="2391" y="974"/>
                      <a:pt x="2389" y="976"/>
                    </a:cubicBezTo>
                    <a:close/>
                    <a:moveTo>
                      <a:pt x="2392" y="949"/>
                    </a:moveTo>
                    <a:cubicBezTo>
                      <a:pt x="2389" y="953"/>
                      <a:pt x="2383" y="955"/>
                      <a:pt x="2378" y="951"/>
                    </a:cubicBezTo>
                    <a:cubicBezTo>
                      <a:pt x="2374" y="948"/>
                      <a:pt x="2373" y="942"/>
                      <a:pt x="2376" y="938"/>
                    </a:cubicBezTo>
                    <a:cubicBezTo>
                      <a:pt x="2379" y="933"/>
                      <a:pt x="2385" y="932"/>
                      <a:pt x="2389" y="935"/>
                    </a:cubicBezTo>
                    <a:cubicBezTo>
                      <a:pt x="2394" y="939"/>
                      <a:pt x="2395" y="945"/>
                      <a:pt x="2392" y="949"/>
                    </a:cubicBezTo>
                    <a:close/>
                    <a:moveTo>
                      <a:pt x="2146" y="946"/>
                    </a:moveTo>
                    <a:cubicBezTo>
                      <a:pt x="2151" y="961"/>
                      <a:pt x="2171" y="975"/>
                      <a:pt x="2187" y="976"/>
                    </a:cubicBezTo>
                    <a:cubicBezTo>
                      <a:pt x="2203" y="977"/>
                      <a:pt x="2209" y="962"/>
                      <a:pt x="2191" y="958"/>
                    </a:cubicBezTo>
                    <a:cubicBezTo>
                      <a:pt x="2177" y="954"/>
                      <a:pt x="2155" y="957"/>
                      <a:pt x="2146" y="946"/>
                    </a:cubicBezTo>
                    <a:close/>
                    <a:moveTo>
                      <a:pt x="2250" y="764"/>
                    </a:moveTo>
                    <a:cubicBezTo>
                      <a:pt x="2232" y="747"/>
                      <a:pt x="2196" y="738"/>
                      <a:pt x="2180" y="750"/>
                    </a:cubicBezTo>
                    <a:cubicBezTo>
                      <a:pt x="2164" y="764"/>
                      <a:pt x="2178" y="779"/>
                      <a:pt x="2192" y="768"/>
                    </a:cubicBezTo>
                    <a:cubicBezTo>
                      <a:pt x="2199" y="762"/>
                      <a:pt x="2225" y="752"/>
                      <a:pt x="2250" y="764"/>
                    </a:cubicBezTo>
                    <a:close/>
                    <a:moveTo>
                      <a:pt x="2244" y="753"/>
                    </a:moveTo>
                    <a:cubicBezTo>
                      <a:pt x="2235" y="748"/>
                      <a:pt x="2231" y="739"/>
                      <a:pt x="2229" y="731"/>
                    </a:cubicBezTo>
                    <a:cubicBezTo>
                      <a:pt x="2224" y="711"/>
                      <a:pt x="2233" y="686"/>
                      <a:pt x="2220" y="673"/>
                    </a:cubicBezTo>
                    <a:cubicBezTo>
                      <a:pt x="2215" y="667"/>
                      <a:pt x="2206" y="664"/>
                      <a:pt x="2198" y="667"/>
                    </a:cubicBezTo>
                    <a:cubicBezTo>
                      <a:pt x="2194" y="669"/>
                      <a:pt x="2191" y="673"/>
                      <a:pt x="2192" y="678"/>
                    </a:cubicBezTo>
                    <a:cubicBezTo>
                      <a:pt x="2193" y="674"/>
                      <a:pt x="2200" y="671"/>
                      <a:pt x="2205" y="674"/>
                    </a:cubicBezTo>
                    <a:cubicBezTo>
                      <a:pt x="2210" y="676"/>
                      <a:pt x="2212" y="682"/>
                      <a:pt x="2211" y="688"/>
                    </a:cubicBezTo>
                    <a:cubicBezTo>
                      <a:pt x="2209" y="707"/>
                      <a:pt x="2204" y="725"/>
                      <a:pt x="2218" y="741"/>
                    </a:cubicBezTo>
                    <a:cubicBezTo>
                      <a:pt x="2224" y="747"/>
                      <a:pt x="2232" y="751"/>
                      <a:pt x="2244" y="753"/>
                    </a:cubicBezTo>
                    <a:close/>
                    <a:moveTo>
                      <a:pt x="2465" y="840"/>
                    </a:moveTo>
                    <a:cubicBezTo>
                      <a:pt x="2451" y="837"/>
                      <a:pt x="2457" y="818"/>
                      <a:pt x="2458" y="811"/>
                    </a:cubicBezTo>
                    <a:cubicBezTo>
                      <a:pt x="2459" y="806"/>
                      <a:pt x="2458" y="802"/>
                      <a:pt x="2455" y="799"/>
                    </a:cubicBezTo>
                    <a:cubicBezTo>
                      <a:pt x="2461" y="800"/>
                      <a:pt x="2472" y="809"/>
                      <a:pt x="2476" y="815"/>
                    </a:cubicBezTo>
                    <a:cubicBezTo>
                      <a:pt x="2481" y="824"/>
                      <a:pt x="2480" y="834"/>
                      <a:pt x="2470" y="840"/>
                    </a:cubicBezTo>
                    <a:cubicBezTo>
                      <a:pt x="2472" y="835"/>
                      <a:pt x="2471" y="826"/>
                      <a:pt x="2468" y="822"/>
                    </a:cubicBezTo>
                    <a:cubicBezTo>
                      <a:pt x="2468" y="825"/>
                      <a:pt x="2468" y="834"/>
                      <a:pt x="2465" y="840"/>
                    </a:cubicBezTo>
                    <a:close/>
                    <a:moveTo>
                      <a:pt x="2271" y="1060"/>
                    </a:moveTo>
                    <a:cubicBezTo>
                      <a:pt x="2268" y="1062"/>
                      <a:pt x="2266" y="1066"/>
                      <a:pt x="2269" y="1069"/>
                    </a:cubicBezTo>
                    <a:cubicBezTo>
                      <a:pt x="2270" y="1070"/>
                      <a:pt x="2272" y="1070"/>
                      <a:pt x="2273" y="1069"/>
                    </a:cubicBezTo>
                    <a:cubicBezTo>
                      <a:pt x="2274" y="1068"/>
                      <a:pt x="2273" y="1066"/>
                      <a:pt x="2273" y="1066"/>
                    </a:cubicBezTo>
                    <a:cubicBezTo>
                      <a:pt x="2274" y="1066"/>
                      <a:pt x="2275" y="1066"/>
                      <a:pt x="2275" y="1067"/>
                    </a:cubicBezTo>
                    <a:cubicBezTo>
                      <a:pt x="2277" y="1068"/>
                      <a:pt x="2278" y="1072"/>
                      <a:pt x="2276" y="1074"/>
                    </a:cubicBezTo>
                    <a:cubicBezTo>
                      <a:pt x="2275" y="1077"/>
                      <a:pt x="2271" y="1079"/>
                      <a:pt x="2268" y="1077"/>
                    </a:cubicBezTo>
                    <a:cubicBezTo>
                      <a:pt x="2265" y="1076"/>
                      <a:pt x="2262" y="1072"/>
                      <a:pt x="2260" y="1072"/>
                    </a:cubicBezTo>
                    <a:cubicBezTo>
                      <a:pt x="2256" y="1070"/>
                      <a:pt x="2253" y="1073"/>
                      <a:pt x="2252" y="1075"/>
                    </a:cubicBezTo>
                    <a:cubicBezTo>
                      <a:pt x="2253" y="1070"/>
                      <a:pt x="2253" y="1070"/>
                      <a:pt x="2249" y="1067"/>
                    </a:cubicBezTo>
                    <a:cubicBezTo>
                      <a:pt x="2247" y="1065"/>
                      <a:pt x="2235" y="1059"/>
                      <a:pt x="2240" y="1048"/>
                    </a:cubicBezTo>
                    <a:cubicBezTo>
                      <a:pt x="2235" y="1054"/>
                      <a:pt x="2235" y="1062"/>
                      <a:pt x="2237" y="1069"/>
                    </a:cubicBezTo>
                    <a:cubicBezTo>
                      <a:pt x="2240" y="1076"/>
                      <a:pt x="2246" y="1083"/>
                      <a:pt x="2253" y="1085"/>
                    </a:cubicBezTo>
                    <a:cubicBezTo>
                      <a:pt x="2262" y="1088"/>
                      <a:pt x="2275" y="1083"/>
                      <a:pt x="2280" y="1074"/>
                    </a:cubicBezTo>
                    <a:cubicBezTo>
                      <a:pt x="2282" y="1070"/>
                      <a:pt x="2283" y="1063"/>
                      <a:pt x="2279" y="1060"/>
                    </a:cubicBezTo>
                    <a:cubicBezTo>
                      <a:pt x="2277" y="1059"/>
                      <a:pt x="2274" y="1058"/>
                      <a:pt x="2271" y="1060"/>
                    </a:cubicBezTo>
                    <a:close/>
                    <a:moveTo>
                      <a:pt x="2226" y="1067"/>
                    </a:moveTo>
                    <a:cubicBezTo>
                      <a:pt x="2215" y="1085"/>
                      <a:pt x="2197" y="1091"/>
                      <a:pt x="2188" y="1097"/>
                    </a:cubicBezTo>
                    <a:cubicBezTo>
                      <a:pt x="2179" y="1103"/>
                      <a:pt x="2183" y="1112"/>
                      <a:pt x="2195" y="1108"/>
                    </a:cubicBezTo>
                    <a:cubicBezTo>
                      <a:pt x="2208" y="1103"/>
                      <a:pt x="2224" y="1078"/>
                      <a:pt x="2226" y="1067"/>
                    </a:cubicBezTo>
                    <a:close/>
                    <a:moveTo>
                      <a:pt x="2482" y="881"/>
                    </a:moveTo>
                    <a:cubicBezTo>
                      <a:pt x="2483" y="879"/>
                      <a:pt x="2481" y="877"/>
                      <a:pt x="2479" y="876"/>
                    </a:cubicBezTo>
                    <a:cubicBezTo>
                      <a:pt x="2477" y="876"/>
                      <a:pt x="2475" y="877"/>
                      <a:pt x="2475" y="879"/>
                    </a:cubicBezTo>
                    <a:cubicBezTo>
                      <a:pt x="2474" y="881"/>
                      <a:pt x="2475" y="883"/>
                      <a:pt x="2478" y="884"/>
                    </a:cubicBezTo>
                    <a:cubicBezTo>
                      <a:pt x="2480" y="884"/>
                      <a:pt x="2482" y="883"/>
                      <a:pt x="2482" y="881"/>
                    </a:cubicBezTo>
                    <a:close/>
                    <a:moveTo>
                      <a:pt x="2508" y="869"/>
                    </a:moveTo>
                    <a:cubicBezTo>
                      <a:pt x="2508" y="865"/>
                      <a:pt x="2506" y="861"/>
                      <a:pt x="2502" y="860"/>
                    </a:cubicBezTo>
                    <a:cubicBezTo>
                      <a:pt x="2498" y="859"/>
                      <a:pt x="2494" y="862"/>
                      <a:pt x="2493" y="866"/>
                    </a:cubicBezTo>
                    <a:cubicBezTo>
                      <a:pt x="2492" y="870"/>
                      <a:pt x="2495" y="874"/>
                      <a:pt x="2499" y="875"/>
                    </a:cubicBezTo>
                    <a:cubicBezTo>
                      <a:pt x="2503" y="876"/>
                      <a:pt x="2507" y="873"/>
                      <a:pt x="2508" y="869"/>
                    </a:cubicBezTo>
                    <a:close/>
                    <a:moveTo>
                      <a:pt x="2494" y="878"/>
                    </a:moveTo>
                    <a:cubicBezTo>
                      <a:pt x="2495" y="875"/>
                      <a:pt x="2493" y="872"/>
                      <a:pt x="2490" y="871"/>
                    </a:cubicBezTo>
                    <a:cubicBezTo>
                      <a:pt x="2487" y="871"/>
                      <a:pt x="2484" y="873"/>
                      <a:pt x="2484" y="875"/>
                    </a:cubicBezTo>
                    <a:cubicBezTo>
                      <a:pt x="2483" y="878"/>
                      <a:pt x="2485" y="881"/>
                      <a:pt x="2488" y="882"/>
                    </a:cubicBezTo>
                    <a:cubicBezTo>
                      <a:pt x="2491" y="882"/>
                      <a:pt x="2494" y="881"/>
                      <a:pt x="2494" y="878"/>
                    </a:cubicBezTo>
                    <a:close/>
                    <a:moveTo>
                      <a:pt x="2504" y="844"/>
                    </a:moveTo>
                    <a:cubicBezTo>
                      <a:pt x="2512" y="861"/>
                      <a:pt x="2534" y="848"/>
                      <a:pt x="2542" y="845"/>
                    </a:cubicBezTo>
                    <a:cubicBezTo>
                      <a:pt x="2549" y="843"/>
                      <a:pt x="2554" y="843"/>
                      <a:pt x="2559" y="846"/>
                    </a:cubicBezTo>
                    <a:cubicBezTo>
                      <a:pt x="2555" y="839"/>
                      <a:pt x="2541" y="827"/>
                      <a:pt x="2532" y="824"/>
                    </a:cubicBezTo>
                    <a:cubicBezTo>
                      <a:pt x="2520" y="819"/>
                      <a:pt x="2507" y="823"/>
                      <a:pt x="2503" y="838"/>
                    </a:cubicBezTo>
                    <a:cubicBezTo>
                      <a:pt x="2509" y="834"/>
                      <a:pt x="2519" y="833"/>
                      <a:pt x="2526" y="836"/>
                    </a:cubicBezTo>
                    <a:cubicBezTo>
                      <a:pt x="2522" y="836"/>
                      <a:pt x="2511" y="838"/>
                      <a:pt x="2504" y="844"/>
                    </a:cubicBezTo>
                    <a:close/>
                    <a:moveTo>
                      <a:pt x="2497" y="825"/>
                    </a:moveTo>
                    <a:cubicBezTo>
                      <a:pt x="2521" y="797"/>
                      <a:pt x="2516" y="746"/>
                      <a:pt x="2489" y="731"/>
                    </a:cubicBezTo>
                    <a:cubicBezTo>
                      <a:pt x="2467" y="719"/>
                      <a:pt x="2457" y="739"/>
                      <a:pt x="2475" y="754"/>
                    </a:cubicBezTo>
                    <a:cubicBezTo>
                      <a:pt x="2487" y="764"/>
                      <a:pt x="2515" y="790"/>
                      <a:pt x="2497" y="825"/>
                    </a:cubicBezTo>
                    <a:close/>
                    <a:moveTo>
                      <a:pt x="2181" y="812"/>
                    </a:moveTo>
                    <a:cubicBezTo>
                      <a:pt x="2179" y="811"/>
                      <a:pt x="2176" y="811"/>
                      <a:pt x="2175" y="813"/>
                    </a:cubicBezTo>
                    <a:cubicBezTo>
                      <a:pt x="2173" y="815"/>
                      <a:pt x="2174" y="818"/>
                      <a:pt x="2176" y="819"/>
                    </a:cubicBezTo>
                    <a:cubicBezTo>
                      <a:pt x="2178" y="821"/>
                      <a:pt x="2180" y="821"/>
                      <a:pt x="2182" y="819"/>
                    </a:cubicBezTo>
                    <a:cubicBezTo>
                      <a:pt x="2184" y="817"/>
                      <a:pt x="2183" y="814"/>
                      <a:pt x="2181" y="812"/>
                    </a:cubicBezTo>
                    <a:close/>
                    <a:moveTo>
                      <a:pt x="2185" y="799"/>
                    </a:moveTo>
                    <a:cubicBezTo>
                      <a:pt x="2183" y="797"/>
                      <a:pt x="2179" y="798"/>
                      <a:pt x="2177" y="800"/>
                    </a:cubicBezTo>
                    <a:cubicBezTo>
                      <a:pt x="2175" y="803"/>
                      <a:pt x="2176" y="806"/>
                      <a:pt x="2178" y="808"/>
                    </a:cubicBezTo>
                    <a:cubicBezTo>
                      <a:pt x="2181" y="810"/>
                      <a:pt x="2185" y="809"/>
                      <a:pt x="2186" y="807"/>
                    </a:cubicBezTo>
                    <a:cubicBezTo>
                      <a:pt x="2188" y="804"/>
                      <a:pt x="2188" y="801"/>
                      <a:pt x="2185" y="799"/>
                    </a:cubicBezTo>
                    <a:close/>
                    <a:moveTo>
                      <a:pt x="2194" y="784"/>
                    </a:moveTo>
                    <a:cubicBezTo>
                      <a:pt x="2191" y="781"/>
                      <a:pt x="2186" y="782"/>
                      <a:pt x="2183" y="785"/>
                    </a:cubicBezTo>
                    <a:cubicBezTo>
                      <a:pt x="2181" y="788"/>
                      <a:pt x="2181" y="793"/>
                      <a:pt x="2185" y="796"/>
                    </a:cubicBezTo>
                    <a:cubicBezTo>
                      <a:pt x="2188" y="798"/>
                      <a:pt x="2193" y="798"/>
                      <a:pt x="2195" y="794"/>
                    </a:cubicBezTo>
                    <a:cubicBezTo>
                      <a:pt x="2198" y="791"/>
                      <a:pt x="2197" y="786"/>
                      <a:pt x="2194" y="784"/>
                    </a:cubicBezTo>
                    <a:close/>
                    <a:moveTo>
                      <a:pt x="2245" y="821"/>
                    </a:moveTo>
                    <a:cubicBezTo>
                      <a:pt x="2245" y="828"/>
                      <a:pt x="2242" y="838"/>
                      <a:pt x="2234" y="844"/>
                    </a:cubicBezTo>
                    <a:cubicBezTo>
                      <a:pt x="2221" y="853"/>
                      <a:pt x="2206" y="850"/>
                      <a:pt x="2197" y="838"/>
                    </a:cubicBezTo>
                    <a:cubicBezTo>
                      <a:pt x="2178" y="815"/>
                      <a:pt x="2151" y="837"/>
                      <a:pt x="2171" y="861"/>
                    </a:cubicBezTo>
                    <a:cubicBezTo>
                      <a:pt x="2181" y="874"/>
                      <a:pt x="2198" y="877"/>
                      <a:pt x="2211" y="874"/>
                    </a:cubicBezTo>
                    <a:cubicBezTo>
                      <a:pt x="2235" y="870"/>
                      <a:pt x="2257" y="843"/>
                      <a:pt x="2245" y="821"/>
                    </a:cubicBezTo>
                    <a:close/>
                    <a:moveTo>
                      <a:pt x="2196" y="897"/>
                    </a:moveTo>
                    <a:cubicBezTo>
                      <a:pt x="2237" y="927"/>
                      <a:pt x="2246" y="997"/>
                      <a:pt x="2215" y="1025"/>
                    </a:cubicBezTo>
                    <a:cubicBezTo>
                      <a:pt x="2189" y="1047"/>
                      <a:pt x="2170" y="1023"/>
                      <a:pt x="2188" y="999"/>
                    </a:cubicBezTo>
                    <a:cubicBezTo>
                      <a:pt x="2201" y="982"/>
                      <a:pt x="2231" y="938"/>
                      <a:pt x="2196" y="897"/>
                    </a:cubicBezTo>
                    <a:close/>
                    <a:moveTo>
                      <a:pt x="2214" y="898"/>
                    </a:moveTo>
                    <a:cubicBezTo>
                      <a:pt x="2261" y="910"/>
                      <a:pt x="2273" y="924"/>
                      <a:pt x="2299" y="949"/>
                    </a:cubicBezTo>
                    <a:cubicBezTo>
                      <a:pt x="2307" y="957"/>
                      <a:pt x="2317" y="961"/>
                      <a:pt x="2325" y="961"/>
                    </a:cubicBezTo>
                    <a:cubicBezTo>
                      <a:pt x="2337" y="961"/>
                      <a:pt x="2349" y="955"/>
                      <a:pt x="2354" y="949"/>
                    </a:cubicBezTo>
                    <a:cubicBezTo>
                      <a:pt x="2355" y="968"/>
                      <a:pt x="2331" y="978"/>
                      <a:pt x="2320" y="980"/>
                    </a:cubicBezTo>
                    <a:cubicBezTo>
                      <a:pt x="2300" y="983"/>
                      <a:pt x="2278" y="974"/>
                      <a:pt x="2263" y="958"/>
                    </a:cubicBezTo>
                    <a:cubicBezTo>
                      <a:pt x="2247" y="941"/>
                      <a:pt x="2233" y="914"/>
                      <a:pt x="2214" y="898"/>
                    </a:cubicBezTo>
                    <a:close/>
                    <a:moveTo>
                      <a:pt x="2263" y="881"/>
                    </a:moveTo>
                    <a:cubicBezTo>
                      <a:pt x="2274" y="880"/>
                      <a:pt x="2285" y="873"/>
                      <a:pt x="2293" y="867"/>
                    </a:cubicBezTo>
                    <a:cubicBezTo>
                      <a:pt x="2303" y="859"/>
                      <a:pt x="2312" y="842"/>
                      <a:pt x="2307" y="830"/>
                    </a:cubicBezTo>
                    <a:cubicBezTo>
                      <a:pt x="2319" y="824"/>
                      <a:pt x="2326" y="814"/>
                      <a:pt x="2331" y="803"/>
                    </a:cubicBezTo>
                    <a:cubicBezTo>
                      <a:pt x="2338" y="789"/>
                      <a:pt x="2351" y="777"/>
                      <a:pt x="2364" y="782"/>
                    </a:cubicBezTo>
                    <a:cubicBezTo>
                      <a:pt x="2355" y="767"/>
                      <a:pt x="2327" y="775"/>
                      <a:pt x="2316" y="785"/>
                    </a:cubicBezTo>
                    <a:cubicBezTo>
                      <a:pt x="2300" y="798"/>
                      <a:pt x="2298" y="820"/>
                      <a:pt x="2292" y="842"/>
                    </a:cubicBezTo>
                    <a:cubicBezTo>
                      <a:pt x="2289" y="855"/>
                      <a:pt x="2281" y="870"/>
                      <a:pt x="2263" y="881"/>
                    </a:cubicBezTo>
                    <a:close/>
                    <a:moveTo>
                      <a:pt x="2526" y="743"/>
                    </a:moveTo>
                    <a:cubicBezTo>
                      <a:pt x="2521" y="729"/>
                      <a:pt x="2506" y="702"/>
                      <a:pt x="2487" y="701"/>
                    </a:cubicBezTo>
                    <a:cubicBezTo>
                      <a:pt x="2486" y="699"/>
                      <a:pt x="2484" y="697"/>
                      <a:pt x="2482" y="696"/>
                    </a:cubicBezTo>
                    <a:cubicBezTo>
                      <a:pt x="2493" y="694"/>
                      <a:pt x="2505" y="701"/>
                      <a:pt x="2514" y="713"/>
                    </a:cubicBezTo>
                    <a:cubicBezTo>
                      <a:pt x="2521" y="723"/>
                      <a:pt x="2526" y="734"/>
                      <a:pt x="2526" y="743"/>
                    </a:cubicBezTo>
                    <a:close/>
                    <a:moveTo>
                      <a:pt x="2456" y="730"/>
                    </a:moveTo>
                    <a:cubicBezTo>
                      <a:pt x="2454" y="727"/>
                      <a:pt x="2450" y="726"/>
                      <a:pt x="2447" y="728"/>
                    </a:cubicBezTo>
                    <a:cubicBezTo>
                      <a:pt x="2444" y="730"/>
                      <a:pt x="2443" y="734"/>
                      <a:pt x="2445" y="737"/>
                    </a:cubicBezTo>
                    <a:cubicBezTo>
                      <a:pt x="2447" y="740"/>
                      <a:pt x="2451" y="741"/>
                      <a:pt x="2454" y="739"/>
                    </a:cubicBezTo>
                    <a:cubicBezTo>
                      <a:pt x="2457" y="737"/>
                      <a:pt x="2458" y="733"/>
                      <a:pt x="2456" y="730"/>
                    </a:cubicBezTo>
                    <a:close/>
                    <a:moveTo>
                      <a:pt x="2467" y="715"/>
                    </a:moveTo>
                    <a:cubicBezTo>
                      <a:pt x="2465" y="712"/>
                      <a:pt x="2460" y="711"/>
                      <a:pt x="2456" y="713"/>
                    </a:cubicBezTo>
                    <a:cubicBezTo>
                      <a:pt x="2453" y="716"/>
                      <a:pt x="2452" y="720"/>
                      <a:pt x="2454" y="724"/>
                    </a:cubicBezTo>
                    <a:cubicBezTo>
                      <a:pt x="2456" y="727"/>
                      <a:pt x="2461" y="728"/>
                      <a:pt x="2465" y="726"/>
                    </a:cubicBezTo>
                    <a:cubicBezTo>
                      <a:pt x="2468" y="724"/>
                      <a:pt x="2469" y="719"/>
                      <a:pt x="2467" y="715"/>
                    </a:cubicBezTo>
                    <a:close/>
                    <a:moveTo>
                      <a:pt x="2485" y="700"/>
                    </a:moveTo>
                    <a:cubicBezTo>
                      <a:pt x="2482" y="695"/>
                      <a:pt x="2476" y="694"/>
                      <a:pt x="2471" y="697"/>
                    </a:cubicBezTo>
                    <a:cubicBezTo>
                      <a:pt x="2466" y="700"/>
                      <a:pt x="2465" y="706"/>
                      <a:pt x="2468" y="711"/>
                    </a:cubicBezTo>
                    <a:cubicBezTo>
                      <a:pt x="2471" y="716"/>
                      <a:pt x="2477" y="717"/>
                      <a:pt x="2482" y="714"/>
                    </a:cubicBezTo>
                    <a:cubicBezTo>
                      <a:pt x="2487" y="711"/>
                      <a:pt x="2488" y="705"/>
                      <a:pt x="2485" y="700"/>
                    </a:cubicBezTo>
                    <a:close/>
                    <a:moveTo>
                      <a:pt x="2560" y="721"/>
                    </a:moveTo>
                    <a:cubicBezTo>
                      <a:pt x="2558" y="718"/>
                      <a:pt x="2553" y="717"/>
                      <a:pt x="2550" y="719"/>
                    </a:cubicBezTo>
                    <a:cubicBezTo>
                      <a:pt x="2546" y="721"/>
                      <a:pt x="2545" y="726"/>
                      <a:pt x="2548" y="729"/>
                    </a:cubicBezTo>
                    <a:cubicBezTo>
                      <a:pt x="2550" y="732"/>
                      <a:pt x="2554" y="733"/>
                      <a:pt x="2558" y="731"/>
                    </a:cubicBezTo>
                    <a:cubicBezTo>
                      <a:pt x="2561" y="729"/>
                      <a:pt x="2562" y="724"/>
                      <a:pt x="2560" y="721"/>
                    </a:cubicBezTo>
                    <a:close/>
                    <a:moveTo>
                      <a:pt x="2029" y="946"/>
                    </a:moveTo>
                    <a:cubicBezTo>
                      <a:pt x="2031" y="954"/>
                      <a:pt x="2042" y="962"/>
                      <a:pt x="2048" y="956"/>
                    </a:cubicBezTo>
                    <a:cubicBezTo>
                      <a:pt x="2054" y="958"/>
                      <a:pt x="2057" y="965"/>
                      <a:pt x="2056" y="971"/>
                    </a:cubicBezTo>
                    <a:cubicBezTo>
                      <a:pt x="2053" y="982"/>
                      <a:pt x="2041" y="990"/>
                      <a:pt x="2030" y="988"/>
                    </a:cubicBezTo>
                    <a:cubicBezTo>
                      <a:pt x="2053" y="1002"/>
                      <a:pt x="2083" y="973"/>
                      <a:pt x="2073" y="947"/>
                    </a:cubicBezTo>
                    <a:cubicBezTo>
                      <a:pt x="2068" y="933"/>
                      <a:pt x="2056" y="927"/>
                      <a:pt x="2046" y="928"/>
                    </a:cubicBezTo>
                    <a:cubicBezTo>
                      <a:pt x="2036" y="929"/>
                      <a:pt x="2028" y="936"/>
                      <a:pt x="2029" y="946"/>
                    </a:cubicBezTo>
                    <a:close/>
                    <a:moveTo>
                      <a:pt x="2023" y="884"/>
                    </a:moveTo>
                    <a:cubicBezTo>
                      <a:pt x="2045" y="894"/>
                      <a:pt x="2050" y="913"/>
                      <a:pt x="2058" y="921"/>
                    </a:cubicBezTo>
                    <a:cubicBezTo>
                      <a:pt x="2067" y="930"/>
                      <a:pt x="2077" y="920"/>
                      <a:pt x="2070" y="908"/>
                    </a:cubicBezTo>
                    <a:cubicBezTo>
                      <a:pt x="2061" y="895"/>
                      <a:pt x="2042" y="887"/>
                      <a:pt x="2023" y="884"/>
                    </a:cubicBezTo>
                    <a:close/>
                    <a:moveTo>
                      <a:pt x="2111" y="899"/>
                    </a:moveTo>
                    <a:cubicBezTo>
                      <a:pt x="2104" y="902"/>
                      <a:pt x="2100" y="911"/>
                      <a:pt x="2100" y="916"/>
                    </a:cubicBezTo>
                    <a:cubicBezTo>
                      <a:pt x="2092" y="919"/>
                      <a:pt x="2082" y="904"/>
                      <a:pt x="2092" y="895"/>
                    </a:cubicBezTo>
                    <a:cubicBezTo>
                      <a:pt x="2098" y="890"/>
                      <a:pt x="2108" y="891"/>
                      <a:pt x="2111" y="899"/>
                    </a:cubicBezTo>
                    <a:close/>
                    <a:moveTo>
                      <a:pt x="2136" y="925"/>
                    </a:moveTo>
                    <a:cubicBezTo>
                      <a:pt x="2134" y="920"/>
                      <a:pt x="2129" y="917"/>
                      <a:pt x="2125" y="919"/>
                    </a:cubicBezTo>
                    <a:cubicBezTo>
                      <a:pt x="2117" y="923"/>
                      <a:pt x="2119" y="933"/>
                      <a:pt x="2126" y="935"/>
                    </a:cubicBezTo>
                    <a:cubicBezTo>
                      <a:pt x="2131" y="937"/>
                      <a:pt x="2135" y="934"/>
                      <a:pt x="2141" y="939"/>
                    </a:cubicBezTo>
                    <a:cubicBezTo>
                      <a:pt x="2136" y="933"/>
                      <a:pt x="2138" y="930"/>
                      <a:pt x="2136" y="925"/>
                    </a:cubicBezTo>
                    <a:close/>
                    <a:moveTo>
                      <a:pt x="2106" y="850"/>
                    </a:moveTo>
                    <a:cubicBezTo>
                      <a:pt x="2124" y="841"/>
                      <a:pt x="2142" y="807"/>
                      <a:pt x="2125" y="794"/>
                    </a:cubicBezTo>
                    <a:cubicBezTo>
                      <a:pt x="2128" y="791"/>
                      <a:pt x="2135" y="791"/>
                      <a:pt x="2139" y="796"/>
                    </a:cubicBezTo>
                    <a:cubicBezTo>
                      <a:pt x="2143" y="800"/>
                      <a:pt x="2144" y="810"/>
                      <a:pt x="2138" y="816"/>
                    </a:cubicBezTo>
                    <a:cubicBezTo>
                      <a:pt x="2144" y="822"/>
                      <a:pt x="2132" y="844"/>
                      <a:pt x="2106" y="850"/>
                    </a:cubicBezTo>
                    <a:close/>
                    <a:moveTo>
                      <a:pt x="1910" y="1066"/>
                    </a:moveTo>
                    <a:cubicBezTo>
                      <a:pt x="1921" y="1068"/>
                      <a:pt x="1932" y="1066"/>
                      <a:pt x="1941" y="1058"/>
                    </a:cubicBezTo>
                    <a:cubicBezTo>
                      <a:pt x="1947" y="1051"/>
                      <a:pt x="1950" y="1043"/>
                      <a:pt x="1950" y="1034"/>
                    </a:cubicBezTo>
                    <a:cubicBezTo>
                      <a:pt x="1950" y="1030"/>
                      <a:pt x="1949" y="1026"/>
                      <a:pt x="1948" y="1023"/>
                    </a:cubicBezTo>
                    <a:cubicBezTo>
                      <a:pt x="1948" y="1024"/>
                      <a:pt x="1948" y="1025"/>
                      <a:pt x="1948" y="1026"/>
                    </a:cubicBezTo>
                    <a:cubicBezTo>
                      <a:pt x="1948" y="1034"/>
                      <a:pt x="1942" y="1041"/>
                      <a:pt x="1934" y="1041"/>
                    </a:cubicBezTo>
                    <a:cubicBezTo>
                      <a:pt x="1926" y="1041"/>
                      <a:pt x="1919" y="1035"/>
                      <a:pt x="1919" y="1027"/>
                    </a:cubicBezTo>
                    <a:cubicBezTo>
                      <a:pt x="1918" y="1015"/>
                      <a:pt x="1931" y="1008"/>
                      <a:pt x="1941" y="1014"/>
                    </a:cubicBezTo>
                    <a:cubicBezTo>
                      <a:pt x="1948" y="1017"/>
                      <a:pt x="1952" y="1026"/>
                      <a:pt x="1952" y="1034"/>
                    </a:cubicBezTo>
                    <a:cubicBezTo>
                      <a:pt x="1953" y="1043"/>
                      <a:pt x="1950" y="1053"/>
                      <a:pt x="1943" y="1060"/>
                    </a:cubicBezTo>
                    <a:cubicBezTo>
                      <a:pt x="1934" y="1070"/>
                      <a:pt x="1922" y="1072"/>
                      <a:pt x="1909" y="1070"/>
                    </a:cubicBezTo>
                    <a:cubicBezTo>
                      <a:pt x="1899" y="1067"/>
                      <a:pt x="1891" y="1062"/>
                      <a:pt x="1885" y="1055"/>
                    </a:cubicBezTo>
                    <a:cubicBezTo>
                      <a:pt x="1885" y="1057"/>
                      <a:pt x="1886" y="1059"/>
                      <a:pt x="1887" y="1062"/>
                    </a:cubicBezTo>
                    <a:cubicBezTo>
                      <a:pt x="1889" y="1072"/>
                      <a:pt x="1890" y="1080"/>
                      <a:pt x="1889" y="1090"/>
                    </a:cubicBezTo>
                    <a:cubicBezTo>
                      <a:pt x="1889" y="1093"/>
                      <a:pt x="1889" y="1096"/>
                      <a:pt x="1889" y="1098"/>
                    </a:cubicBezTo>
                    <a:cubicBezTo>
                      <a:pt x="1888" y="1103"/>
                      <a:pt x="1887" y="1107"/>
                      <a:pt x="1886" y="1111"/>
                    </a:cubicBezTo>
                    <a:cubicBezTo>
                      <a:pt x="1885" y="1113"/>
                      <a:pt x="1880" y="1126"/>
                      <a:pt x="1878" y="1125"/>
                    </a:cubicBezTo>
                    <a:cubicBezTo>
                      <a:pt x="1877" y="1124"/>
                      <a:pt x="1880" y="1117"/>
                      <a:pt x="1880" y="1115"/>
                    </a:cubicBezTo>
                    <a:cubicBezTo>
                      <a:pt x="1882" y="1109"/>
                      <a:pt x="1883" y="1104"/>
                      <a:pt x="1884" y="1098"/>
                    </a:cubicBezTo>
                    <a:cubicBezTo>
                      <a:pt x="1884" y="1095"/>
                      <a:pt x="1884" y="1093"/>
                      <a:pt x="1884" y="1090"/>
                    </a:cubicBezTo>
                    <a:cubicBezTo>
                      <a:pt x="1885" y="1081"/>
                      <a:pt x="1885" y="1073"/>
                      <a:pt x="1883" y="1063"/>
                    </a:cubicBezTo>
                    <a:cubicBezTo>
                      <a:pt x="1883" y="1063"/>
                      <a:pt x="1882" y="1061"/>
                      <a:pt x="1882" y="1060"/>
                    </a:cubicBezTo>
                    <a:cubicBezTo>
                      <a:pt x="1882" y="1063"/>
                      <a:pt x="1882" y="1066"/>
                      <a:pt x="1881" y="1069"/>
                    </a:cubicBezTo>
                    <a:cubicBezTo>
                      <a:pt x="1880" y="1077"/>
                      <a:pt x="1879" y="1084"/>
                      <a:pt x="1875" y="1091"/>
                    </a:cubicBezTo>
                    <a:cubicBezTo>
                      <a:pt x="1863" y="1112"/>
                      <a:pt x="1842" y="1113"/>
                      <a:pt x="1824" y="1104"/>
                    </a:cubicBezTo>
                    <a:cubicBezTo>
                      <a:pt x="1809" y="1097"/>
                      <a:pt x="1797" y="1083"/>
                      <a:pt x="1795" y="1065"/>
                    </a:cubicBezTo>
                    <a:cubicBezTo>
                      <a:pt x="1795" y="1051"/>
                      <a:pt x="1802" y="1039"/>
                      <a:pt x="1816" y="1034"/>
                    </a:cubicBezTo>
                    <a:cubicBezTo>
                      <a:pt x="1823" y="1032"/>
                      <a:pt x="1828" y="1031"/>
                      <a:pt x="1835" y="1033"/>
                    </a:cubicBezTo>
                    <a:cubicBezTo>
                      <a:pt x="1840" y="1034"/>
                      <a:pt x="1844" y="1037"/>
                      <a:pt x="1847" y="1041"/>
                    </a:cubicBezTo>
                    <a:cubicBezTo>
                      <a:pt x="1851" y="1047"/>
                      <a:pt x="1852" y="1053"/>
                      <a:pt x="1849" y="1060"/>
                    </a:cubicBezTo>
                    <a:cubicBezTo>
                      <a:pt x="1848" y="1063"/>
                      <a:pt x="1845" y="1066"/>
                      <a:pt x="1841" y="1067"/>
                    </a:cubicBezTo>
                    <a:cubicBezTo>
                      <a:pt x="1837" y="1069"/>
                      <a:pt x="1832" y="1068"/>
                      <a:pt x="1829" y="1066"/>
                    </a:cubicBezTo>
                    <a:cubicBezTo>
                      <a:pt x="1824" y="1063"/>
                      <a:pt x="1822" y="1058"/>
                      <a:pt x="1823" y="1053"/>
                    </a:cubicBezTo>
                    <a:cubicBezTo>
                      <a:pt x="1824" y="1048"/>
                      <a:pt x="1828" y="1044"/>
                      <a:pt x="1833" y="1044"/>
                    </a:cubicBezTo>
                    <a:cubicBezTo>
                      <a:pt x="1840" y="1044"/>
                      <a:pt x="1845" y="1049"/>
                      <a:pt x="1845" y="1055"/>
                    </a:cubicBezTo>
                    <a:cubicBezTo>
                      <a:pt x="1845" y="1061"/>
                      <a:pt x="1840" y="1066"/>
                      <a:pt x="1834" y="1066"/>
                    </a:cubicBezTo>
                    <a:cubicBezTo>
                      <a:pt x="1832" y="1066"/>
                      <a:pt x="1829" y="1066"/>
                      <a:pt x="1828" y="1064"/>
                    </a:cubicBezTo>
                    <a:cubicBezTo>
                      <a:pt x="1828" y="1065"/>
                      <a:pt x="1828" y="1065"/>
                      <a:pt x="1829" y="1065"/>
                    </a:cubicBezTo>
                    <a:cubicBezTo>
                      <a:pt x="1833" y="1068"/>
                      <a:pt x="1837" y="1068"/>
                      <a:pt x="1841" y="1067"/>
                    </a:cubicBezTo>
                    <a:cubicBezTo>
                      <a:pt x="1845" y="1065"/>
                      <a:pt x="1847" y="1063"/>
                      <a:pt x="1849" y="1059"/>
                    </a:cubicBezTo>
                    <a:cubicBezTo>
                      <a:pt x="1851" y="1053"/>
                      <a:pt x="1850" y="1047"/>
                      <a:pt x="1846" y="1042"/>
                    </a:cubicBezTo>
                    <a:cubicBezTo>
                      <a:pt x="1843" y="1038"/>
                      <a:pt x="1839" y="1035"/>
                      <a:pt x="1834" y="1034"/>
                    </a:cubicBezTo>
                    <a:cubicBezTo>
                      <a:pt x="1828" y="1033"/>
                      <a:pt x="1823" y="1033"/>
                      <a:pt x="1817" y="1036"/>
                    </a:cubicBezTo>
                    <a:cubicBezTo>
                      <a:pt x="1804" y="1041"/>
                      <a:pt x="1797" y="1051"/>
                      <a:pt x="1798" y="1065"/>
                    </a:cubicBezTo>
                    <a:cubicBezTo>
                      <a:pt x="1799" y="1082"/>
                      <a:pt x="1813" y="1095"/>
                      <a:pt x="1827" y="1102"/>
                    </a:cubicBezTo>
                    <a:cubicBezTo>
                      <a:pt x="1843" y="1108"/>
                      <a:pt x="1861" y="1107"/>
                      <a:pt x="1871" y="1089"/>
                    </a:cubicBezTo>
                    <a:cubicBezTo>
                      <a:pt x="1874" y="1082"/>
                      <a:pt x="1876" y="1076"/>
                      <a:pt x="1877" y="1068"/>
                    </a:cubicBezTo>
                    <a:cubicBezTo>
                      <a:pt x="1877" y="1063"/>
                      <a:pt x="1877" y="1059"/>
                      <a:pt x="1877" y="1054"/>
                    </a:cubicBezTo>
                    <a:cubicBezTo>
                      <a:pt x="1876" y="1036"/>
                      <a:pt x="1870" y="1021"/>
                      <a:pt x="1873" y="1003"/>
                    </a:cubicBezTo>
                    <a:cubicBezTo>
                      <a:pt x="1875" y="986"/>
                      <a:pt x="1884" y="971"/>
                      <a:pt x="1901" y="960"/>
                    </a:cubicBezTo>
                    <a:cubicBezTo>
                      <a:pt x="1909" y="955"/>
                      <a:pt x="1915" y="952"/>
                      <a:pt x="1925" y="950"/>
                    </a:cubicBezTo>
                    <a:cubicBezTo>
                      <a:pt x="1929" y="949"/>
                      <a:pt x="1932" y="948"/>
                      <a:pt x="1936" y="948"/>
                    </a:cubicBezTo>
                    <a:cubicBezTo>
                      <a:pt x="1933" y="947"/>
                      <a:pt x="1931" y="945"/>
                      <a:pt x="1929" y="942"/>
                    </a:cubicBezTo>
                    <a:cubicBezTo>
                      <a:pt x="1922" y="934"/>
                      <a:pt x="1920" y="922"/>
                      <a:pt x="1924" y="912"/>
                    </a:cubicBezTo>
                    <a:cubicBezTo>
                      <a:pt x="1929" y="903"/>
                      <a:pt x="1938" y="895"/>
                      <a:pt x="1949" y="895"/>
                    </a:cubicBezTo>
                    <a:cubicBezTo>
                      <a:pt x="1958" y="896"/>
                      <a:pt x="1966" y="901"/>
                      <a:pt x="1969" y="909"/>
                    </a:cubicBezTo>
                    <a:cubicBezTo>
                      <a:pt x="1970" y="914"/>
                      <a:pt x="1970" y="920"/>
                      <a:pt x="1967" y="924"/>
                    </a:cubicBezTo>
                    <a:cubicBezTo>
                      <a:pt x="1966" y="927"/>
                      <a:pt x="1963" y="929"/>
                      <a:pt x="1961" y="930"/>
                    </a:cubicBezTo>
                    <a:cubicBezTo>
                      <a:pt x="1956" y="933"/>
                      <a:pt x="1950" y="931"/>
                      <a:pt x="1947" y="927"/>
                    </a:cubicBezTo>
                    <a:cubicBezTo>
                      <a:pt x="1944" y="922"/>
                      <a:pt x="1945" y="915"/>
                      <a:pt x="1950" y="912"/>
                    </a:cubicBezTo>
                    <a:cubicBezTo>
                      <a:pt x="1954" y="908"/>
                      <a:pt x="1961" y="909"/>
                      <a:pt x="1965" y="914"/>
                    </a:cubicBezTo>
                    <a:cubicBezTo>
                      <a:pt x="1968" y="918"/>
                      <a:pt x="1967" y="924"/>
                      <a:pt x="1964" y="928"/>
                    </a:cubicBezTo>
                    <a:cubicBezTo>
                      <a:pt x="1969" y="923"/>
                      <a:pt x="1970" y="916"/>
                      <a:pt x="1968" y="909"/>
                    </a:cubicBezTo>
                    <a:cubicBezTo>
                      <a:pt x="1965" y="902"/>
                      <a:pt x="1958" y="897"/>
                      <a:pt x="1949" y="897"/>
                    </a:cubicBezTo>
                    <a:cubicBezTo>
                      <a:pt x="1939" y="897"/>
                      <a:pt x="1930" y="904"/>
                      <a:pt x="1926" y="913"/>
                    </a:cubicBezTo>
                    <a:cubicBezTo>
                      <a:pt x="1924" y="918"/>
                      <a:pt x="1923" y="925"/>
                      <a:pt x="1925" y="930"/>
                    </a:cubicBezTo>
                    <a:cubicBezTo>
                      <a:pt x="1930" y="949"/>
                      <a:pt x="1952" y="947"/>
                      <a:pt x="1972" y="957"/>
                    </a:cubicBezTo>
                    <a:cubicBezTo>
                      <a:pt x="1991" y="968"/>
                      <a:pt x="2008" y="987"/>
                      <a:pt x="2016" y="1007"/>
                    </a:cubicBezTo>
                    <a:cubicBezTo>
                      <a:pt x="2001" y="982"/>
                      <a:pt x="1981" y="959"/>
                      <a:pt x="1951" y="953"/>
                    </a:cubicBezTo>
                    <a:cubicBezTo>
                      <a:pt x="1942" y="952"/>
                      <a:pt x="1935" y="952"/>
                      <a:pt x="1926" y="954"/>
                    </a:cubicBezTo>
                    <a:cubicBezTo>
                      <a:pt x="1917" y="956"/>
                      <a:pt x="1911" y="959"/>
                      <a:pt x="1903" y="964"/>
                    </a:cubicBezTo>
                    <a:cubicBezTo>
                      <a:pt x="1881" y="980"/>
                      <a:pt x="1874" y="1002"/>
                      <a:pt x="1878" y="1026"/>
                    </a:cubicBezTo>
                    <a:cubicBezTo>
                      <a:pt x="1882" y="1045"/>
                      <a:pt x="1890" y="1061"/>
                      <a:pt x="1910" y="1066"/>
                    </a:cubicBezTo>
                    <a:close/>
                    <a:moveTo>
                      <a:pt x="1831" y="1258"/>
                    </a:moveTo>
                    <a:cubicBezTo>
                      <a:pt x="1830" y="1255"/>
                      <a:pt x="1830" y="1252"/>
                      <a:pt x="1833" y="1250"/>
                    </a:cubicBezTo>
                    <a:cubicBezTo>
                      <a:pt x="1835" y="1249"/>
                      <a:pt x="1838" y="1249"/>
                      <a:pt x="1840" y="1252"/>
                    </a:cubicBezTo>
                    <a:cubicBezTo>
                      <a:pt x="1842" y="1254"/>
                      <a:pt x="1841" y="1257"/>
                      <a:pt x="1839" y="1259"/>
                    </a:cubicBezTo>
                    <a:cubicBezTo>
                      <a:pt x="1836" y="1260"/>
                      <a:pt x="1833" y="1260"/>
                      <a:pt x="1831" y="1258"/>
                    </a:cubicBezTo>
                    <a:close/>
                    <a:moveTo>
                      <a:pt x="1927" y="1159"/>
                    </a:moveTo>
                    <a:cubicBezTo>
                      <a:pt x="1932" y="1158"/>
                      <a:pt x="1938" y="1155"/>
                      <a:pt x="1938" y="1150"/>
                    </a:cubicBezTo>
                    <a:cubicBezTo>
                      <a:pt x="1938" y="1147"/>
                      <a:pt x="1937" y="1144"/>
                      <a:pt x="1934" y="1142"/>
                    </a:cubicBezTo>
                    <a:cubicBezTo>
                      <a:pt x="1931" y="1140"/>
                      <a:pt x="1927" y="1142"/>
                      <a:pt x="1926" y="1145"/>
                    </a:cubicBezTo>
                    <a:cubicBezTo>
                      <a:pt x="1925" y="1147"/>
                      <a:pt x="1926" y="1150"/>
                      <a:pt x="1928" y="1152"/>
                    </a:cubicBezTo>
                    <a:cubicBezTo>
                      <a:pt x="1923" y="1152"/>
                      <a:pt x="1920" y="1143"/>
                      <a:pt x="1927" y="1139"/>
                    </a:cubicBezTo>
                    <a:cubicBezTo>
                      <a:pt x="1931" y="1137"/>
                      <a:pt x="1936" y="1138"/>
                      <a:pt x="1939" y="1141"/>
                    </a:cubicBezTo>
                    <a:cubicBezTo>
                      <a:pt x="1944" y="1147"/>
                      <a:pt x="1942" y="1155"/>
                      <a:pt x="1937" y="1159"/>
                    </a:cubicBezTo>
                    <a:cubicBezTo>
                      <a:pt x="1932" y="1163"/>
                      <a:pt x="1925" y="1163"/>
                      <a:pt x="1919" y="1160"/>
                    </a:cubicBezTo>
                    <a:cubicBezTo>
                      <a:pt x="1935" y="1170"/>
                      <a:pt x="1965" y="1167"/>
                      <a:pt x="1977" y="1161"/>
                    </a:cubicBezTo>
                    <a:cubicBezTo>
                      <a:pt x="1977" y="1162"/>
                      <a:pt x="1977" y="1163"/>
                      <a:pt x="1978" y="1164"/>
                    </a:cubicBezTo>
                    <a:cubicBezTo>
                      <a:pt x="1957" y="1173"/>
                      <a:pt x="1927" y="1172"/>
                      <a:pt x="1914" y="1160"/>
                    </a:cubicBezTo>
                    <a:cubicBezTo>
                      <a:pt x="1922" y="1185"/>
                      <a:pt x="1921" y="1202"/>
                      <a:pt x="1929" y="1218"/>
                    </a:cubicBezTo>
                    <a:cubicBezTo>
                      <a:pt x="1932" y="1225"/>
                      <a:pt x="1938" y="1232"/>
                      <a:pt x="1945" y="1235"/>
                    </a:cubicBezTo>
                    <a:cubicBezTo>
                      <a:pt x="1945" y="1236"/>
                      <a:pt x="1946" y="1238"/>
                      <a:pt x="1948" y="1240"/>
                    </a:cubicBezTo>
                    <a:cubicBezTo>
                      <a:pt x="1938" y="1239"/>
                      <a:pt x="1929" y="1229"/>
                      <a:pt x="1924" y="1217"/>
                    </a:cubicBezTo>
                    <a:cubicBezTo>
                      <a:pt x="1924" y="1216"/>
                      <a:pt x="1924" y="1216"/>
                      <a:pt x="1923" y="1215"/>
                    </a:cubicBezTo>
                    <a:cubicBezTo>
                      <a:pt x="1923" y="1230"/>
                      <a:pt x="1931" y="1249"/>
                      <a:pt x="1944" y="1261"/>
                    </a:cubicBezTo>
                    <a:cubicBezTo>
                      <a:pt x="1948" y="1266"/>
                      <a:pt x="1956" y="1272"/>
                      <a:pt x="1963" y="1272"/>
                    </a:cubicBezTo>
                    <a:cubicBezTo>
                      <a:pt x="1967" y="1272"/>
                      <a:pt x="1973" y="1269"/>
                      <a:pt x="1973" y="1265"/>
                    </a:cubicBezTo>
                    <a:cubicBezTo>
                      <a:pt x="1973" y="1263"/>
                      <a:pt x="1972" y="1261"/>
                      <a:pt x="1971" y="1261"/>
                    </a:cubicBezTo>
                    <a:cubicBezTo>
                      <a:pt x="1969" y="1260"/>
                      <a:pt x="1968" y="1261"/>
                      <a:pt x="1967" y="1262"/>
                    </a:cubicBezTo>
                    <a:cubicBezTo>
                      <a:pt x="1966" y="1263"/>
                      <a:pt x="1966" y="1264"/>
                      <a:pt x="1967" y="1265"/>
                    </a:cubicBezTo>
                    <a:cubicBezTo>
                      <a:pt x="1967" y="1266"/>
                      <a:pt x="1969" y="1267"/>
                      <a:pt x="1970" y="1266"/>
                    </a:cubicBezTo>
                    <a:cubicBezTo>
                      <a:pt x="1971" y="1265"/>
                      <a:pt x="1971" y="1264"/>
                      <a:pt x="1971" y="1264"/>
                    </a:cubicBezTo>
                    <a:cubicBezTo>
                      <a:pt x="1972" y="1264"/>
                      <a:pt x="1972" y="1265"/>
                      <a:pt x="1971" y="1266"/>
                    </a:cubicBezTo>
                    <a:cubicBezTo>
                      <a:pt x="1971" y="1268"/>
                      <a:pt x="1969" y="1268"/>
                      <a:pt x="1967" y="1268"/>
                    </a:cubicBezTo>
                    <a:cubicBezTo>
                      <a:pt x="1965" y="1268"/>
                      <a:pt x="1963" y="1265"/>
                      <a:pt x="1964" y="1262"/>
                    </a:cubicBezTo>
                    <a:cubicBezTo>
                      <a:pt x="1964" y="1260"/>
                      <a:pt x="1965" y="1258"/>
                      <a:pt x="1967" y="1257"/>
                    </a:cubicBezTo>
                    <a:cubicBezTo>
                      <a:pt x="1969" y="1257"/>
                      <a:pt x="1971" y="1257"/>
                      <a:pt x="1972" y="1258"/>
                    </a:cubicBezTo>
                    <a:cubicBezTo>
                      <a:pt x="1975" y="1259"/>
                      <a:pt x="1976" y="1261"/>
                      <a:pt x="1976" y="1264"/>
                    </a:cubicBezTo>
                    <a:cubicBezTo>
                      <a:pt x="1976" y="1269"/>
                      <a:pt x="1971" y="1272"/>
                      <a:pt x="1966" y="1273"/>
                    </a:cubicBezTo>
                    <a:cubicBezTo>
                      <a:pt x="1964" y="1274"/>
                      <a:pt x="1961" y="1274"/>
                      <a:pt x="1959" y="1273"/>
                    </a:cubicBezTo>
                    <a:cubicBezTo>
                      <a:pt x="1969" y="1277"/>
                      <a:pt x="1978" y="1275"/>
                      <a:pt x="1986" y="1270"/>
                    </a:cubicBezTo>
                    <a:cubicBezTo>
                      <a:pt x="1991" y="1267"/>
                      <a:pt x="1995" y="1262"/>
                      <a:pt x="1996" y="1256"/>
                    </a:cubicBezTo>
                    <a:cubicBezTo>
                      <a:pt x="1996" y="1256"/>
                      <a:pt x="1996" y="1256"/>
                      <a:pt x="1996" y="1256"/>
                    </a:cubicBezTo>
                    <a:cubicBezTo>
                      <a:pt x="1994" y="1261"/>
                      <a:pt x="1987" y="1264"/>
                      <a:pt x="1982" y="1258"/>
                    </a:cubicBezTo>
                    <a:cubicBezTo>
                      <a:pt x="1978" y="1254"/>
                      <a:pt x="1978" y="1242"/>
                      <a:pt x="1964" y="1241"/>
                    </a:cubicBezTo>
                    <a:cubicBezTo>
                      <a:pt x="1970" y="1238"/>
                      <a:pt x="1977" y="1237"/>
                      <a:pt x="1983" y="1238"/>
                    </a:cubicBezTo>
                    <a:cubicBezTo>
                      <a:pt x="1990" y="1240"/>
                      <a:pt x="1996" y="1245"/>
                      <a:pt x="1997" y="1252"/>
                    </a:cubicBezTo>
                    <a:cubicBezTo>
                      <a:pt x="1998" y="1260"/>
                      <a:pt x="1993" y="1267"/>
                      <a:pt x="1987" y="1272"/>
                    </a:cubicBezTo>
                    <a:cubicBezTo>
                      <a:pt x="1977" y="1278"/>
                      <a:pt x="1966" y="1278"/>
                      <a:pt x="1955" y="1273"/>
                    </a:cubicBezTo>
                    <a:cubicBezTo>
                      <a:pt x="1946" y="1268"/>
                      <a:pt x="1936" y="1256"/>
                      <a:pt x="1930" y="1247"/>
                    </a:cubicBezTo>
                    <a:cubicBezTo>
                      <a:pt x="1925" y="1239"/>
                      <a:pt x="1922" y="1227"/>
                      <a:pt x="1921" y="1218"/>
                    </a:cubicBezTo>
                    <a:cubicBezTo>
                      <a:pt x="1920" y="1224"/>
                      <a:pt x="1918" y="1229"/>
                      <a:pt x="1916" y="1235"/>
                    </a:cubicBezTo>
                    <a:cubicBezTo>
                      <a:pt x="1909" y="1246"/>
                      <a:pt x="1902" y="1253"/>
                      <a:pt x="1890" y="1259"/>
                    </a:cubicBezTo>
                    <a:cubicBezTo>
                      <a:pt x="1886" y="1261"/>
                      <a:pt x="1882" y="1262"/>
                      <a:pt x="1878" y="1263"/>
                    </a:cubicBezTo>
                    <a:cubicBezTo>
                      <a:pt x="1878" y="1262"/>
                      <a:pt x="1878" y="1261"/>
                      <a:pt x="1877" y="1260"/>
                    </a:cubicBezTo>
                    <a:cubicBezTo>
                      <a:pt x="1881" y="1259"/>
                      <a:pt x="1884" y="1258"/>
                      <a:pt x="1888" y="1256"/>
                    </a:cubicBezTo>
                    <a:cubicBezTo>
                      <a:pt x="1899" y="1250"/>
                      <a:pt x="1906" y="1243"/>
                      <a:pt x="1911" y="1232"/>
                    </a:cubicBezTo>
                    <a:cubicBezTo>
                      <a:pt x="1918" y="1218"/>
                      <a:pt x="1919" y="1203"/>
                      <a:pt x="1917" y="1188"/>
                    </a:cubicBezTo>
                    <a:cubicBezTo>
                      <a:pt x="1916" y="1192"/>
                      <a:pt x="1915" y="1196"/>
                      <a:pt x="1914" y="1200"/>
                    </a:cubicBezTo>
                    <a:cubicBezTo>
                      <a:pt x="1914" y="1200"/>
                      <a:pt x="1914" y="1200"/>
                      <a:pt x="1914" y="1200"/>
                    </a:cubicBezTo>
                    <a:cubicBezTo>
                      <a:pt x="1910" y="1208"/>
                      <a:pt x="1906" y="1215"/>
                      <a:pt x="1898" y="1219"/>
                    </a:cubicBezTo>
                    <a:cubicBezTo>
                      <a:pt x="1904" y="1213"/>
                      <a:pt x="1907" y="1207"/>
                      <a:pt x="1911" y="1199"/>
                    </a:cubicBezTo>
                    <a:cubicBezTo>
                      <a:pt x="1911" y="1199"/>
                      <a:pt x="1911" y="1199"/>
                      <a:pt x="1911" y="1199"/>
                    </a:cubicBezTo>
                    <a:cubicBezTo>
                      <a:pt x="1917" y="1182"/>
                      <a:pt x="1915" y="1178"/>
                      <a:pt x="1910" y="1161"/>
                    </a:cubicBezTo>
                    <a:cubicBezTo>
                      <a:pt x="1902" y="1135"/>
                      <a:pt x="1892" y="1109"/>
                      <a:pt x="1895" y="1084"/>
                    </a:cubicBezTo>
                    <a:cubicBezTo>
                      <a:pt x="1895" y="1101"/>
                      <a:pt x="1905" y="1159"/>
                      <a:pt x="1927" y="1159"/>
                    </a:cubicBezTo>
                    <a:close/>
                    <a:moveTo>
                      <a:pt x="1905" y="1209"/>
                    </a:moveTo>
                    <a:cubicBezTo>
                      <a:pt x="1895" y="1201"/>
                      <a:pt x="1886" y="1216"/>
                      <a:pt x="1882" y="1220"/>
                    </a:cubicBezTo>
                    <a:cubicBezTo>
                      <a:pt x="1879" y="1223"/>
                      <a:pt x="1876" y="1225"/>
                      <a:pt x="1872" y="1225"/>
                    </a:cubicBezTo>
                    <a:cubicBezTo>
                      <a:pt x="1876" y="1228"/>
                      <a:pt x="1888" y="1230"/>
                      <a:pt x="1894" y="1230"/>
                    </a:cubicBezTo>
                    <a:cubicBezTo>
                      <a:pt x="1903" y="1228"/>
                      <a:pt x="1909" y="1222"/>
                      <a:pt x="1907" y="1212"/>
                    </a:cubicBezTo>
                    <a:cubicBezTo>
                      <a:pt x="1905" y="1216"/>
                      <a:pt x="1899" y="1220"/>
                      <a:pt x="1894" y="1220"/>
                    </a:cubicBezTo>
                    <a:cubicBezTo>
                      <a:pt x="1897" y="1219"/>
                      <a:pt x="1902" y="1215"/>
                      <a:pt x="1905" y="1209"/>
                    </a:cubicBezTo>
                    <a:close/>
                    <a:moveTo>
                      <a:pt x="1980" y="1217"/>
                    </a:moveTo>
                    <a:cubicBezTo>
                      <a:pt x="1981" y="1220"/>
                      <a:pt x="1984" y="1221"/>
                      <a:pt x="1987" y="1220"/>
                    </a:cubicBezTo>
                    <a:cubicBezTo>
                      <a:pt x="1990" y="1219"/>
                      <a:pt x="1991" y="1216"/>
                      <a:pt x="1991" y="1213"/>
                    </a:cubicBezTo>
                    <a:cubicBezTo>
                      <a:pt x="1990" y="1210"/>
                      <a:pt x="1986" y="1209"/>
                      <a:pt x="1983" y="1209"/>
                    </a:cubicBezTo>
                    <a:cubicBezTo>
                      <a:pt x="1980" y="1210"/>
                      <a:pt x="1979" y="1214"/>
                      <a:pt x="1980" y="1217"/>
                    </a:cubicBezTo>
                    <a:close/>
                    <a:moveTo>
                      <a:pt x="1966" y="1227"/>
                    </a:moveTo>
                    <a:cubicBezTo>
                      <a:pt x="1967" y="1230"/>
                      <a:pt x="1971" y="1232"/>
                      <a:pt x="1975" y="1231"/>
                    </a:cubicBezTo>
                    <a:cubicBezTo>
                      <a:pt x="1978" y="1230"/>
                      <a:pt x="1980" y="1226"/>
                      <a:pt x="1979" y="1222"/>
                    </a:cubicBezTo>
                    <a:cubicBezTo>
                      <a:pt x="1978" y="1219"/>
                      <a:pt x="1974" y="1217"/>
                      <a:pt x="1971" y="1218"/>
                    </a:cubicBezTo>
                    <a:cubicBezTo>
                      <a:pt x="1967" y="1219"/>
                      <a:pt x="1965" y="1223"/>
                      <a:pt x="1966" y="1227"/>
                    </a:cubicBezTo>
                    <a:close/>
                    <a:moveTo>
                      <a:pt x="1946" y="1236"/>
                    </a:moveTo>
                    <a:cubicBezTo>
                      <a:pt x="1948" y="1241"/>
                      <a:pt x="1953" y="1243"/>
                      <a:pt x="1958" y="1242"/>
                    </a:cubicBezTo>
                    <a:cubicBezTo>
                      <a:pt x="1963" y="1240"/>
                      <a:pt x="1966" y="1235"/>
                      <a:pt x="1964" y="1230"/>
                    </a:cubicBezTo>
                    <a:cubicBezTo>
                      <a:pt x="1963" y="1225"/>
                      <a:pt x="1957" y="1222"/>
                      <a:pt x="1952" y="1224"/>
                    </a:cubicBezTo>
                    <a:cubicBezTo>
                      <a:pt x="1948" y="1225"/>
                      <a:pt x="1945" y="1231"/>
                      <a:pt x="1946" y="1236"/>
                    </a:cubicBezTo>
                    <a:close/>
                    <a:moveTo>
                      <a:pt x="1857" y="1270"/>
                    </a:moveTo>
                    <a:cubicBezTo>
                      <a:pt x="1854" y="1265"/>
                      <a:pt x="1855" y="1259"/>
                      <a:pt x="1860" y="1256"/>
                    </a:cubicBezTo>
                    <a:cubicBezTo>
                      <a:pt x="1865" y="1253"/>
                      <a:pt x="1871" y="1254"/>
                      <a:pt x="1874" y="1258"/>
                    </a:cubicBezTo>
                    <a:cubicBezTo>
                      <a:pt x="1877" y="1263"/>
                      <a:pt x="1876" y="1269"/>
                      <a:pt x="1872" y="1273"/>
                    </a:cubicBezTo>
                    <a:cubicBezTo>
                      <a:pt x="1867" y="1276"/>
                      <a:pt x="1861" y="1275"/>
                      <a:pt x="1857" y="1270"/>
                    </a:cubicBezTo>
                    <a:close/>
                    <a:moveTo>
                      <a:pt x="1841" y="1266"/>
                    </a:moveTo>
                    <a:cubicBezTo>
                      <a:pt x="1839" y="1263"/>
                      <a:pt x="1840" y="1259"/>
                      <a:pt x="1843" y="1257"/>
                    </a:cubicBezTo>
                    <a:cubicBezTo>
                      <a:pt x="1846" y="1255"/>
                      <a:pt x="1850" y="1256"/>
                      <a:pt x="1852" y="1259"/>
                    </a:cubicBezTo>
                    <a:cubicBezTo>
                      <a:pt x="1854" y="1262"/>
                      <a:pt x="1854" y="1266"/>
                      <a:pt x="1851" y="1268"/>
                    </a:cubicBezTo>
                    <a:cubicBezTo>
                      <a:pt x="1847" y="1270"/>
                      <a:pt x="1843" y="1269"/>
                      <a:pt x="1841" y="1266"/>
                    </a:cubicBezTo>
                    <a:close/>
                    <a:moveTo>
                      <a:pt x="1798" y="1096"/>
                    </a:moveTo>
                    <a:cubicBezTo>
                      <a:pt x="1797" y="1082"/>
                      <a:pt x="1792" y="1067"/>
                      <a:pt x="1782" y="1058"/>
                    </a:cubicBezTo>
                    <a:cubicBezTo>
                      <a:pt x="1772" y="1048"/>
                      <a:pt x="1757" y="1044"/>
                      <a:pt x="1744" y="1049"/>
                    </a:cubicBezTo>
                    <a:cubicBezTo>
                      <a:pt x="1737" y="1052"/>
                      <a:pt x="1731" y="1058"/>
                      <a:pt x="1726" y="1065"/>
                    </a:cubicBezTo>
                    <a:cubicBezTo>
                      <a:pt x="1722" y="1073"/>
                      <a:pt x="1720" y="1079"/>
                      <a:pt x="1719" y="1088"/>
                    </a:cubicBezTo>
                    <a:cubicBezTo>
                      <a:pt x="1719" y="1097"/>
                      <a:pt x="1720" y="1104"/>
                      <a:pt x="1724" y="1112"/>
                    </a:cubicBezTo>
                    <a:cubicBezTo>
                      <a:pt x="1725" y="1116"/>
                      <a:pt x="1727" y="1119"/>
                      <a:pt x="1729" y="1122"/>
                    </a:cubicBezTo>
                    <a:cubicBezTo>
                      <a:pt x="1734" y="1131"/>
                      <a:pt x="1740" y="1137"/>
                      <a:pt x="1748" y="1143"/>
                    </a:cubicBezTo>
                    <a:cubicBezTo>
                      <a:pt x="1760" y="1152"/>
                      <a:pt x="1771" y="1157"/>
                      <a:pt x="1785" y="1158"/>
                    </a:cubicBezTo>
                    <a:cubicBezTo>
                      <a:pt x="1786" y="1158"/>
                      <a:pt x="1787" y="1158"/>
                      <a:pt x="1788" y="1158"/>
                    </a:cubicBezTo>
                    <a:cubicBezTo>
                      <a:pt x="1779" y="1163"/>
                      <a:pt x="1772" y="1171"/>
                      <a:pt x="1766" y="1180"/>
                    </a:cubicBezTo>
                    <a:cubicBezTo>
                      <a:pt x="1760" y="1191"/>
                      <a:pt x="1758" y="1204"/>
                      <a:pt x="1761" y="1216"/>
                    </a:cubicBezTo>
                    <a:cubicBezTo>
                      <a:pt x="1763" y="1221"/>
                      <a:pt x="1766" y="1226"/>
                      <a:pt x="1770" y="1230"/>
                    </a:cubicBezTo>
                    <a:cubicBezTo>
                      <a:pt x="1767" y="1225"/>
                      <a:pt x="1764" y="1220"/>
                      <a:pt x="1763" y="1216"/>
                    </a:cubicBezTo>
                    <a:cubicBezTo>
                      <a:pt x="1760" y="1204"/>
                      <a:pt x="1763" y="1192"/>
                      <a:pt x="1770" y="1182"/>
                    </a:cubicBezTo>
                    <a:cubicBezTo>
                      <a:pt x="1774" y="1174"/>
                      <a:pt x="1780" y="1169"/>
                      <a:pt x="1786" y="1165"/>
                    </a:cubicBezTo>
                    <a:cubicBezTo>
                      <a:pt x="1799" y="1157"/>
                      <a:pt x="1811" y="1156"/>
                      <a:pt x="1824" y="1149"/>
                    </a:cubicBezTo>
                    <a:cubicBezTo>
                      <a:pt x="1825" y="1149"/>
                      <a:pt x="1825" y="1149"/>
                      <a:pt x="1825" y="1149"/>
                    </a:cubicBezTo>
                    <a:cubicBezTo>
                      <a:pt x="1832" y="1145"/>
                      <a:pt x="1838" y="1141"/>
                      <a:pt x="1844" y="1135"/>
                    </a:cubicBezTo>
                    <a:cubicBezTo>
                      <a:pt x="1846" y="1134"/>
                      <a:pt x="1860" y="1120"/>
                      <a:pt x="1859" y="1118"/>
                    </a:cubicBezTo>
                    <a:cubicBezTo>
                      <a:pt x="1857" y="1118"/>
                      <a:pt x="1848" y="1126"/>
                      <a:pt x="1847" y="1127"/>
                    </a:cubicBezTo>
                    <a:cubicBezTo>
                      <a:pt x="1839" y="1134"/>
                      <a:pt x="1832" y="1139"/>
                      <a:pt x="1823" y="1144"/>
                    </a:cubicBezTo>
                    <a:cubicBezTo>
                      <a:pt x="1822" y="1145"/>
                      <a:pt x="1822" y="1145"/>
                      <a:pt x="1822" y="1145"/>
                    </a:cubicBezTo>
                    <a:cubicBezTo>
                      <a:pt x="1810" y="1151"/>
                      <a:pt x="1799" y="1154"/>
                      <a:pt x="1786" y="1154"/>
                    </a:cubicBezTo>
                    <a:cubicBezTo>
                      <a:pt x="1770" y="1153"/>
                      <a:pt x="1753" y="1146"/>
                      <a:pt x="1744" y="1133"/>
                    </a:cubicBezTo>
                    <a:cubicBezTo>
                      <a:pt x="1739" y="1125"/>
                      <a:pt x="1738" y="1111"/>
                      <a:pt x="1746" y="1105"/>
                    </a:cubicBezTo>
                    <a:cubicBezTo>
                      <a:pt x="1749" y="1103"/>
                      <a:pt x="1753" y="1103"/>
                      <a:pt x="1756" y="1106"/>
                    </a:cubicBezTo>
                    <a:cubicBezTo>
                      <a:pt x="1758" y="1108"/>
                      <a:pt x="1759" y="1111"/>
                      <a:pt x="1757" y="1114"/>
                    </a:cubicBezTo>
                    <a:cubicBezTo>
                      <a:pt x="1756" y="1116"/>
                      <a:pt x="1754" y="1117"/>
                      <a:pt x="1752" y="1117"/>
                    </a:cubicBezTo>
                    <a:cubicBezTo>
                      <a:pt x="1749" y="1118"/>
                      <a:pt x="1747" y="1115"/>
                      <a:pt x="1748" y="1112"/>
                    </a:cubicBezTo>
                    <a:cubicBezTo>
                      <a:pt x="1748" y="1111"/>
                      <a:pt x="1749" y="1109"/>
                      <a:pt x="1751" y="1109"/>
                    </a:cubicBezTo>
                    <a:cubicBezTo>
                      <a:pt x="1749" y="1108"/>
                      <a:pt x="1747" y="1109"/>
                      <a:pt x="1745" y="1111"/>
                    </a:cubicBezTo>
                    <a:cubicBezTo>
                      <a:pt x="1744" y="1114"/>
                      <a:pt x="1744" y="1117"/>
                      <a:pt x="1746" y="1120"/>
                    </a:cubicBezTo>
                    <a:cubicBezTo>
                      <a:pt x="1750" y="1124"/>
                      <a:pt x="1757" y="1124"/>
                      <a:pt x="1761" y="1120"/>
                    </a:cubicBezTo>
                    <a:cubicBezTo>
                      <a:pt x="1764" y="1117"/>
                      <a:pt x="1766" y="1113"/>
                      <a:pt x="1766" y="1108"/>
                    </a:cubicBezTo>
                    <a:cubicBezTo>
                      <a:pt x="1765" y="1104"/>
                      <a:pt x="1763" y="1101"/>
                      <a:pt x="1760" y="1099"/>
                    </a:cubicBezTo>
                    <a:cubicBezTo>
                      <a:pt x="1755" y="1096"/>
                      <a:pt x="1749" y="1096"/>
                      <a:pt x="1744" y="1099"/>
                    </a:cubicBezTo>
                    <a:cubicBezTo>
                      <a:pt x="1734" y="1106"/>
                      <a:pt x="1734" y="1121"/>
                      <a:pt x="1740" y="1131"/>
                    </a:cubicBezTo>
                    <a:cubicBezTo>
                      <a:pt x="1742" y="1134"/>
                      <a:pt x="1745" y="1137"/>
                      <a:pt x="1748" y="1139"/>
                    </a:cubicBezTo>
                    <a:cubicBezTo>
                      <a:pt x="1738" y="1131"/>
                      <a:pt x="1731" y="1123"/>
                      <a:pt x="1726" y="1111"/>
                    </a:cubicBezTo>
                    <a:cubicBezTo>
                      <a:pt x="1723" y="1103"/>
                      <a:pt x="1721" y="1097"/>
                      <a:pt x="1721" y="1088"/>
                    </a:cubicBezTo>
                    <a:cubicBezTo>
                      <a:pt x="1722" y="1080"/>
                      <a:pt x="1724" y="1073"/>
                      <a:pt x="1728" y="1065"/>
                    </a:cubicBezTo>
                    <a:cubicBezTo>
                      <a:pt x="1730" y="1061"/>
                      <a:pt x="1733" y="1059"/>
                      <a:pt x="1736" y="1056"/>
                    </a:cubicBezTo>
                    <a:cubicBezTo>
                      <a:pt x="1736" y="1055"/>
                      <a:pt x="1736" y="1055"/>
                      <a:pt x="1736" y="1055"/>
                    </a:cubicBezTo>
                    <a:cubicBezTo>
                      <a:pt x="1729" y="1065"/>
                      <a:pt x="1730" y="1080"/>
                      <a:pt x="1747" y="1082"/>
                    </a:cubicBezTo>
                    <a:cubicBezTo>
                      <a:pt x="1760" y="1084"/>
                      <a:pt x="1781" y="1070"/>
                      <a:pt x="1798" y="1096"/>
                    </a:cubicBezTo>
                    <a:close/>
                    <a:moveTo>
                      <a:pt x="1764" y="1214"/>
                    </a:moveTo>
                    <a:cubicBezTo>
                      <a:pt x="1779" y="1209"/>
                      <a:pt x="1784" y="1229"/>
                      <a:pt x="1787" y="1235"/>
                    </a:cubicBezTo>
                    <a:cubicBezTo>
                      <a:pt x="1790" y="1240"/>
                      <a:pt x="1793" y="1243"/>
                      <a:pt x="1797" y="1244"/>
                    </a:cubicBezTo>
                    <a:cubicBezTo>
                      <a:pt x="1791" y="1246"/>
                      <a:pt x="1776" y="1245"/>
                      <a:pt x="1769" y="1242"/>
                    </a:cubicBezTo>
                    <a:cubicBezTo>
                      <a:pt x="1760" y="1238"/>
                      <a:pt x="1754" y="1228"/>
                      <a:pt x="1760" y="1217"/>
                    </a:cubicBezTo>
                    <a:cubicBezTo>
                      <a:pt x="1762" y="1223"/>
                      <a:pt x="1767" y="1230"/>
                      <a:pt x="1773" y="1231"/>
                    </a:cubicBezTo>
                    <a:cubicBezTo>
                      <a:pt x="1770" y="1229"/>
                      <a:pt x="1765" y="1222"/>
                      <a:pt x="1764" y="1214"/>
                    </a:cubicBezTo>
                    <a:close/>
                    <a:moveTo>
                      <a:pt x="2005" y="1028"/>
                    </a:moveTo>
                    <a:cubicBezTo>
                      <a:pt x="2008" y="1048"/>
                      <a:pt x="2005" y="1062"/>
                      <a:pt x="2004" y="1082"/>
                    </a:cubicBezTo>
                    <a:cubicBezTo>
                      <a:pt x="2004" y="1092"/>
                      <a:pt x="2006" y="1100"/>
                      <a:pt x="2013" y="1108"/>
                    </a:cubicBezTo>
                    <a:cubicBezTo>
                      <a:pt x="2018" y="1114"/>
                      <a:pt x="2026" y="1117"/>
                      <a:pt x="2035" y="1115"/>
                    </a:cubicBezTo>
                    <a:cubicBezTo>
                      <a:pt x="2042" y="1113"/>
                      <a:pt x="2047" y="1108"/>
                      <a:pt x="2048" y="1101"/>
                    </a:cubicBezTo>
                    <a:cubicBezTo>
                      <a:pt x="2049" y="1096"/>
                      <a:pt x="2048" y="1092"/>
                      <a:pt x="2045" y="1088"/>
                    </a:cubicBezTo>
                    <a:cubicBezTo>
                      <a:pt x="2041" y="1083"/>
                      <a:pt x="2033" y="1081"/>
                      <a:pt x="2029" y="1086"/>
                    </a:cubicBezTo>
                    <a:cubicBezTo>
                      <a:pt x="2026" y="1089"/>
                      <a:pt x="2025" y="1093"/>
                      <a:pt x="2028" y="1097"/>
                    </a:cubicBezTo>
                    <a:cubicBezTo>
                      <a:pt x="2030" y="1101"/>
                      <a:pt x="2036" y="1102"/>
                      <a:pt x="2040" y="1099"/>
                    </a:cubicBezTo>
                    <a:cubicBezTo>
                      <a:pt x="2044" y="1096"/>
                      <a:pt x="2045" y="1091"/>
                      <a:pt x="2042" y="1087"/>
                    </a:cubicBezTo>
                    <a:cubicBezTo>
                      <a:pt x="2041" y="1086"/>
                      <a:pt x="2041" y="1086"/>
                      <a:pt x="2040" y="1085"/>
                    </a:cubicBezTo>
                    <a:cubicBezTo>
                      <a:pt x="2041" y="1086"/>
                      <a:pt x="2043" y="1087"/>
                      <a:pt x="2044" y="1089"/>
                    </a:cubicBezTo>
                    <a:cubicBezTo>
                      <a:pt x="2047" y="1092"/>
                      <a:pt x="2047" y="1096"/>
                      <a:pt x="2046" y="1100"/>
                    </a:cubicBezTo>
                    <a:cubicBezTo>
                      <a:pt x="2045" y="1106"/>
                      <a:pt x="2040" y="1111"/>
                      <a:pt x="2034" y="1112"/>
                    </a:cubicBezTo>
                    <a:cubicBezTo>
                      <a:pt x="2027" y="1114"/>
                      <a:pt x="2020" y="1111"/>
                      <a:pt x="2015" y="1105"/>
                    </a:cubicBezTo>
                    <a:cubicBezTo>
                      <a:pt x="2010" y="1099"/>
                      <a:pt x="2009" y="1091"/>
                      <a:pt x="2009" y="1082"/>
                    </a:cubicBezTo>
                    <a:cubicBezTo>
                      <a:pt x="2010" y="1062"/>
                      <a:pt x="2013" y="1048"/>
                      <a:pt x="2010" y="1027"/>
                    </a:cubicBezTo>
                    <a:cubicBezTo>
                      <a:pt x="2007" y="1007"/>
                      <a:pt x="1998" y="990"/>
                      <a:pt x="1983" y="976"/>
                    </a:cubicBezTo>
                    <a:cubicBezTo>
                      <a:pt x="1969" y="964"/>
                      <a:pt x="1953" y="960"/>
                      <a:pt x="1935" y="967"/>
                    </a:cubicBezTo>
                    <a:cubicBezTo>
                      <a:pt x="1920" y="974"/>
                      <a:pt x="1908" y="990"/>
                      <a:pt x="1909" y="1007"/>
                    </a:cubicBezTo>
                    <a:cubicBezTo>
                      <a:pt x="1909" y="1007"/>
                      <a:pt x="1909" y="1007"/>
                      <a:pt x="1909" y="1007"/>
                    </a:cubicBezTo>
                    <a:cubicBezTo>
                      <a:pt x="1913" y="1000"/>
                      <a:pt x="1921" y="993"/>
                      <a:pt x="1932" y="993"/>
                    </a:cubicBezTo>
                    <a:cubicBezTo>
                      <a:pt x="1949" y="991"/>
                      <a:pt x="1960" y="1002"/>
                      <a:pt x="1962" y="1019"/>
                    </a:cubicBezTo>
                    <a:cubicBezTo>
                      <a:pt x="1965" y="1049"/>
                      <a:pt x="2001" y="1044"/>
                      <a:pt x="1997" y="1012"/>
                    </a:cubicBezTo>
                    <a:cubicBezTo>
                      <a:pt x="1995" y="995"/>
                      <a:pt x="1982" y="983"/>
                      <a:pt x="1969" y="978"/>
                    </a:cubicBezTo>
                    <a:cubicBezTo>
                      <a:pt x="1945" y="969"/>
                      <a:pt x="1911" y="981"/>
                      <a:pt x="1909" y="1007"/>
                    </a:cubicBezTo>
                    <a:cubicBezTo>
                      <a:pt x="1910" y="990"/>
                      <a:pt x="1921" y="976"/>
                      <a:pt x="1937" y="970"/>
                    </a:cubicBezTo>
                    <a:cubicBezTo>
                      <a:pt x="1953" y="964"/>
                      <a:pt x="1968" y="968"/>
                      <a:pt x="1980" y="979"/>
                    </a:cubicBezTo>
                    <a:cubicBezTo>
                      <a:pt x="1994" y="992"/>
                      <a:pt x="2002" y="1009"/>
                      <a:pt x="2005" y="1028"/>
                    </a:cubicBezTo>
                    <a:close/>
                    <a:moveTo>
                      <a:pt x="1864" y="1110"/>
                    </a:moveTo>
                    <a:cubicBezTo>
                      <a:pt x="1832" y="1123"/>
                      <a:pt x="1807" y="1108"/>
                      <a:pt x="1791" y="1109"/>
                    </a:cubicBezTo>
                    <a:cubicBezTo>
                      <a:pt x="1772" y="1110"/>
                      <a:pt x="1773" y="1131"/>
                      <a:pt x="1793" y="1135"/>
                    </a:cubicBezTo>
                    <a:cubicBezTo>
                      <a:pt x="1814" y="1139"/>
                      <a:pt x="1843" y="1127"/>
                      <a:pt x="1864" y="1110"/>
                    </a:cubicBezTo>
                    <a:close/>
                    <a:moveTo>
                      <a:pt x="1895" y="1080"/>
                    </a:moveTo>
                    <a:cubicBezTo>
                      <a:pt x="1901" y="1095"/>
                      <a:pt x="1913" y="1106"/>
                      <a:pt x="1927" y="1111"/>
                    </a:cubicBezTo>
                    <a:cubicBezTo>
                      <a:pt x="1939" y="1116"/>
                      <a:pt x="1955" y="1114"/>
                      <a:pt x="1962" y="1104"/>
                    </a:cubicBezTo>
                    <a:cubicBezTo>
                      <a:pt x="1967" y="1107"/>
                      <a:pt x="1966" y="1116"/>
                      <a:pt x="1960" y="1122"/>
                    </a:cubicBezTo>
                    <a:cubicBezTo>
                      <a:pt x="1953" y="1127"/>
                      <a:pt x="1940" y="1128"/>
                      <a:pt x="1931" y="1120"/>
                    </a:cubicBezTo>
                    <a:cubicBezTo>
                      <a:pt x="1924" y="1128"/>
                      <a:pt x="1897" y="1110"/>
                      <a:pt x="1895" y="1080"/>
                    </a:cubicBezTo>
                    <a:close/>
                    <a:moveTo>
                      <a:pt x="1924" y="945"/>
                    </a:moveTo>
                    <a:cubicBezTo>
                      <a:pt x="1913" y="943"/>
                      <a:pt x="1897" y="945"/>
                      <a:pt x="1888" y="950"/>
                    </a:cubicBezTo>
                    <a:cubicBezTo>
                      <a:pt x="1877" y="955"/>
                      <a:pt x="1864" y="969"/>
                      <a:pt x="1866" y="982"/>
                    </a:cubicBezTo>
                    <a:cubicBezTo>
                      <a:pt x="1852" y="984"/>
                      <a:pt x="1843" y="993"/>
                      <a:pt x="1836" y="1002"/>
                    </a:cubicBezTo>
                    <a:cubicBezTo>
                      <a:pt x="1825" y="1015"/>
                      <a:pt x="1811" y="1027"/>
                      <a:pt x="1799" y="1021"/>
                    </a:cubicBezTo>
                    <a:cubicBezTo>
                      <a:pt x="1810" y="1034"/>
                      <a:pt x="1832" y="1032"/>
                      <a:pt x="1846" y="1024"/>
                    </a:cubicBezTo>
                    <a:cubicBezTo>
                      <a:pt x="1864" y="1013"/>
                      <a:pt x="1868" y="999"/>
                      <a:pt x="1879" y="979"/>
                    </a:cubicBezTo>
                    <a:cubicBezTo>
                      <a:pt x="1885" y="967"/>
                      <a:pt x="1907" y="948"/>
                      <a:pt x="1924" y="945"/>
                    </a:cubicBezTo>
                    <a:close/>
                    <a:moveTo>
                      <a:pt x="1896" y="1069"/>
                    </a:moveTo>
                    <a:cubicBezTo>
                      <a:pt x="1898" y="1083"/>
                      <a:pt x="1920" y="1085"/>
                      <a:pt x="1934" y="1081"/>
                    </a:cubicBezTo>
                    <a:cubicBezTo>
                      <a:pt x="1948" y="1077"/>
                      <a:pt x="1965" y="1067"/>
                      <a:pt x="1980" y="1076"/>
                    </a:cubicBezTo>
                    <a:cubicBezTo>
                      <a:pt x="1989" y="1080"/>
                      <a:pt x="1995" y="1089"/>
                      <a:pt x="1994" y="1098"/>
                    </a:cubicBezTo>
                    <a:cubicBezTo>
                      <a:pt x="1993" y="1104"/>
                      <a:pt x="1990" y="1109"/>
                      <a:pt x="1984" y="1109"/>
                    </a:cubicBezTo>
                    <a:cubicBezTo>
                      <a:pt x="1987" y="1106"/>
                      <a:pt x="1988" y="1098"/>
                      <a:pt x="1984" y="1093"/>
                    </a:cubicBezTo>
                    <a:cubicBezTo>
                      <a:pt x="1980" y="1089"/>
                      <a:pt x="1972" y="1088"/>
                      <a:pt x="1966" y="1091"/>
                    </a:cubicBezTo>
                    <a:cubicBezTo>
                      <a:pt x="1953" y="1096"/>
                      <a:pt x="1942" y="1104"/>
                      <a:pt x="1928" y="1104"/>
                    </a:cubicBezTo>
                    <a:cubicBezTo>
                      <a:pt x="1911" y="1104"/>
                      <a:pt x="1894" y="1090"/>
                      <a:pt x="1896" y="1069"/>
                    </a:cubicBezTo>
                    <a:close/>
                    <a:moveTo>
                      <a:pt x="1833" y="1191"/>
                    </a:moveTo>
                    <a:cubicBezTo>
                      <a:pt x="1818" y="1199"/>
                      <a:pt x="1806" y="1221"/>
                      <a:pt x="1808" y="1238"/>
                    </a:cubicBezTo>
                    <a:cubicBezTo>
                      <a:pt x="1809" y="1255"/>
                      <a:pt x="1825" y="1259"/>
                      <a:pt x="1827" y="1240"/>
                    </a:cubicBezTo>
                    <a:cubicBezTo>
                      <a:pt x="1829" y="1225"/>
                      <a:pt x="1823" y="1203"/>
                      <a:pt x="1833" y="1191"/>
                    </a:cubicBezTo>
                    <a:close/>
                    <a:moveTo>
                      <a:pt x="1854" y="1180"/>
                    </a:moveTo>
                    <a:cubicBezTo>
                      <a:pt x="1857" y="1179"/>
                      <a:pt x="1860" y="1176"/>
                      <a:pt x="1860" y="1173"/>
                    </a:cubicBezTo>
                    <a:cubicBezTo>
                      <a:pt x="1861" y="1170"/>
                      <a:pt x="1860" y="1165"/>
                      <a:pt x="1856" y="1162"/>
                    </a:cubicBezTo>
                    <a:cubicBezTo>
                      <a:pt x="1852" y="1158"/>
                      <a:pt x="1846" y="1159"/>
                      <a:pt x="1843" y="1162"/>
                    </a:cubicBezTo>
                    <a:cubicBezTo>
                      <a:pt x="1836" y="1168"/>
                      <a:pt x="1840" y="1173"/>
                      <a:pt x="1840" y="1179"/>
                    </a:cubicBezTo>
                    <a:cubicBezTo>
                      <a:pt x="1840" y="1184"/>
                      <a:pt x="1834" y="1189"/>
                      <a:pt x="1826" y="1190"/>
                    </a:cubicBezTo>
                    <a:cubicBezTo>
                      <a:pt x="1818" y="1191"/>
                      <a:pt x="1809" y="1187"/>
                      <a:pt x="1806" y="1179"/>
                    </a:cubicBezTo>
                    <a:cubicBezTo>
                      <a:pt x="1804" y="1174"/>
                      <a:pt x="1804" y="1168"/>
                      <a:pt x="1810" y="1166"/>
                    </a:cubicBezTo>
                    <a:cubicBezTo>
                      <a:pt x="1808" y="1171"/>
                      <a:pt x="1813" y="1177"/>
                      <a:pt x="1820" y="1173"/>
                    </a:cubicBezTo>
                    <a:cubicBezTo>
                      <a:pt x="1823" y="1172"/>
                      <a:pt x="1828" y="1165"/>
                      <a:pt x="1833" y="1158"/>
                    </a:cubicBezTo>
                    <a:cubicBezTo>
                      <a:pt x="1838" y="1151"/>
                      <a:pt x="1843" y="1146"/>
                      <a:pt x="1850" y="1143"/>
                    </a:cubicBezTo>
                    <a:cubicBezTo>
                      <a:pt x="1864" y="1139"/>
                      <a:pt x="1879" y="1149"/>
                      <a:pt x="1880" y="1163"/>
                    </a:cubicBezTo>
                    <a:cubicBezTo>
                      <a:pt x="1881" y="1171"/>
                      <a:pt x="1878" y="1178"/>
                      <a:pt x="1873" y="1183"/>
                    </a:cubicBezTo>
                    <a:cubicBezTo>
                      <a:pt x="1869" y="1189"/>
                      <a:pt x="1853" y="1202"/>
                      <a:pt x="1852" y="1212"/>
                    </a:cubicBezTo>
                    <a:cubicBezTo>
                      <a:pt x="1852" y="1219"/>
                      <a:pt x="1857" y="1222"/>
                      <a:pt x="1862" y="1221"/>
                    </a:cubicBezTo>
                    <a:cubicBezTo>
                      <a:pt x="1861" y="1227"/>
                      <a:pt x="1852" y="1229"/>
                      <a:pt x="1846" y="1226"/>
                    </a:cubicBezTo>
                    <a:cubicBezTo>
                      <a:pt x="1836" y="1221"/>
                      <a:pt x="1830" y="1205"/>
                      <a:pt x="1839" y="1192"/>
                    </a:cubicBezTo>
                    <a:cubicBezTo>
                      <a:pt x="1842" y="1187"/>
                      <a:pt x="1847" y="1184"/>
                      <a:pt x="1854" y="1180"/>
                    </a:cubicBezTo>
                    <a:close/>
                    <a:moveTo>
                      <a:pt x="1854" y="1178"/>
                    </a:moveTo>
                    <a:cubicBezTo>
                      <a:pt x="1858" y="1175"/>
                      <a:pt x="1860" y="1170"/>
                      <a:pt x="1858" y="1166"/>
                    </a:cubicBezTo>
                    <a:cubicBezTo>
                      <a:pt x="1853" y="1158"/>
                      <a:pt x="1843" y="1162"/>
                      <a:pt x="1841" y="1169"/>
                    </a:cubicBezTo>
                    <a:cubicBezTo>
                      <a:pt x="1841" y="1175"/>
                      <a:pt x="1844" y="1179"/>
                      <a:pt x="1839" y="1185"/>
                    </a:cubicBezTo>
                    <a:cubicBezTo>
                      <a:pt x="1845" y="1180"/>
                      <a:pt x="1849" y="1181"/>
                      <a:pt x="1854" y="1178"/>
                    </a:cubicBezTo>
                    <a:close/>
                    <a:moveTo>
                      <a:pt x="1877" y="1149"/>
                    </a:moveTo>
                    <a:cubicBezTo>
                      <a:pt x="1873" y="1142"/>
                      <a:pt x="1863" y="1139"/>
                      <a:pt x="1857" y="1140"/>
                    </a:cubicBezTo>
                    <a:cubicBezTo>
                      <a:pt x="1854" y="1131"/>
                      <a:pt x="1868" y="1120"/>
                      <a:pt x="1878" y="1128"/>
                    </a:cubicBezTo>
                    <a:cubicBezTo>
                      <a:pt x="1885" y="1134"/>
                      <a:pt x="1885" y="1145"/>
                      <a:pt x="1877" y="1149"/>
                    </a:cubicBezTo>
                    <a:close/>
                    <a:moveTo>
                      <a:pt x="1746" y="918"/>
                    </a:moveTo>
                    <a:cubicBezTo>
                      <a:pt x="1766" y="932"/>
                      <a:pt x="1786" y="917"/>
                      <a:pt x="1795" y="908"/>
                    </a:cubicBezTo>
                    <a:cubicBezTo>
                      <a:pt x="1805" y="898"/>
                      <a:pt x="1814" y="884"/>
                      <a:pt x="1830" y="884"/>
                    </a:cubicBezTo>
                    <a:cubicBezTo>
                      <a:pt x="1838" y="884"/>
                      <a:pt x="1847" y="888"/>
                      <a:pt x="1850" y="896"/>
                    </a:cubicBezTo>
                    <a:cubicBezTo>
                      <a:pt x="1852" y="901"/>
                      <a:pt x="1851" y="906"/>
                      <a:pt x="1847" y="909"/>
                    </a:cubicBezTo>
                    <a:cubicBezTo>
                      <a:pt x="1848" y="905"/>
                      <a:pt x="1846" y="898"/>
                      <a:pt x="1840" y="896"/>
                    </a:cubicBezTo>
                    <a:cubicBezTo>
                      <a:pt x="1835" y="894"/>
                      <a:pt x="1829" y="897"/>
                      <a:pt x="1825" y="902"/>
                    </a:cubicBezTo>
                    <a:cubicBezTo>
                      <a:pt x="1815" y="915"/>
                      <a:pt x="1804" y="926"/>
                      <a:pt x="1791" y="931"/>
                    </a:cubicBezTo>
                    <a:cubicBezTo>
                      <a:pt x="1777" y="936"/>
                      <a:pt x="1756" y="933"/>
                      <a:pt x="1746" y="918"/>
                    </a:cubicBezTo>
                    <a:close/>
                    <a:moveTo>
                      <a:pt x="1938" y="763"/>
                    </a:moveTo>
                    <a:cubicBezTo>
                      <a:pt x="1940" y="761"/>
                      <a:pt x="1942" y="760"/>
                      <a:pt x="1944" y="760"/>
                    </a:cubicBezTo>
                    <a:cubicBezTo>
                      <a:pt x="1947" y="760"/>
                      <a:pt x="1950" y="762"/>
                      <a:pt x="1952" y="766"/>
                    </a:cubicBezTo>
                    <a:cubicBezTo>
                      <a:pt x="1953" y="770"/>
                      <a:pt x="1951" y="774"/>
                      <a:pt x="1948" y="775"/>
                    </a:cubicBezTo>
                    <a:cubicBezTo>
                      <a:pt x="1943" y="779"/>
                      <a:pt x="1940" y="774"/>
                      <a:pt x="1936" y="774"/>
                    </a:cubicBezTo>
                    <a:cubicBezTo>
                      <a:pt x="1932" y="773"/>
                      <a:pt x="1928" y="776"/>
                      <a:pt x="1925" y="781"/>
                    </a:cubicBezTo>
                    <a:cubicBezTo>
                      <a:pt x="1923" y="787"/>
                      <a:pt x="1923" y="793"/>
                      <a:pt x="1928" y="798"/>
                    </a:cubicBezTo>
                    <a:cubicBezTo>
                      <a:pt x="1931" y="800"/>
                      <a:pt x="1936" y="801"/>
                      <a:pt x="1938" y="798"/>
                    </a:cubicBezTo>
                    <a:cubicBezTo>
                      <a:pt x="1934" y="798"/>
                      <a:pt x="1931" y="793"/>
                      <a:pt x="1935" y="789"/>
                    </a:cubicBezTo>
                    <a:cubicBezTo>
                      <a:pt x="1937" y="787"/>
                      <a:pt x="1943" y="785"/>
                      <a:pt x="1949" y="783"/>
                    </a:cubicBezTo>
                    <a:cubicBezTo>
                      <a:pt x="1955" y="781"/>
                      <a:pt x="1960" y="779"/>
                      <a:pt x="1963" y="774"/>
                    </a:cubicBezTo>
                    <a:cubicBezTo>
                      <a:pt x="1970" y="765"/>
                      <a:pt x="1966" y="752"/>
                      <a:pt x="1956" y="748"/>
                    </a:cubicBezTo>
                    <a:cubicBezTo>
                      <a:pt x="1951" y="746"/>
                      <a:pt x="1945" y="747"/>
                      <a:pt x="1940" y="749"/>
                    </a:cubicBezTo>
                    <a:cubicBezTo>
                      <a:pt x="1935" y="751"/>
                      <a:pt x="1923" y="759"/>
                      <a:pt x="1915" y="757"/>
                    </a:cubicBezTo>
                    <a:cubicBezTo>
                      <a:pt x="1910" y="756"/>
                      <a:pt x="1909" y="752"/>
                      <a:pt x="1911" y="749"/>
                    </a:cubicBezTo>
                    <a:cubicBezTo>
                      <a:pt x="1907" y="748"/>
                      <a:pt x="1903" y="753"/>
                      <a:pt x="1904" y="758"/>
                    </a:cubicBezTo>
                    <a:cubicBezTo>
                      <a:pt x="1905" y="767"/>
                      <a:pt x="1915" y="775"/>
                      <a:pt x="1927" y="772"/>
                    </a:cubicBezTo>
                    <a:cubicBezTo>
                      <a:pt x="1931" y="771"/>
                      <a:pt x="1934" y="767"/>
                      <a:pt x="1938" y="763"/>
                    </a:cubicBezTo>
                    <a:close/>
                    <a:moveTo>
                      <a:pt x="2093" y="789"/>
                    </a:moveTo>
                    <a:cubicBezTo>
                      <a:pt x="2078" y="797"/>
                      <a:pt x="2078" y="812"/>
                      <a:pt x="2075" y="817"/>
                    </a:cubicBezTo>
                    <a:cubicBezTo>
                      <a:pt x="2071" y="823"/>
                      <a:pt x="2064" y="819"/>
                      <a:pt x="2066" y="812"/>
                    </a:cubicBezTo>
                    <a:cubicBezTo>
                      <a:pt x="2069" y="804"/>
                      <a:pt x="2079" y="792"/>
                      <a:pt x="2093" y="789"/>
                    </a:cubicBezTo>
                    <a:close/>
                    <a:moveTo>
                      <a:pt x="2048" y="837"/>
                    </a:moveTo>
                    <a:cubicBezTo>
                      <a:pt x="2048" y="836"/>
                      <a:pt x="2048" y="834"/>
                      <a:pt x="2048" y="833"/>
                    </a:cubicBezTo>
                    <a:cubicBezTo>
                      <a:pt x="2049" y="832"/>
                      <a:pt x="2051" y="830"/>
                      <a:pt x="2053" y="831"/>
                    </a:cubicBezTo>
                    <a:cubicBezTo>
                      <a:pt x="2056" y="831"/>
                      <a:pt x="2057" y="833"/>
                      <a:pt x="2057" y="835"/>
                    </a:cubicBezTo>
                    <a:cubicBezTo>
                      <a:pt x="2057" y="839"/>
                      <a:pt x="2054" y="839"/>
                      <a:pt x="2053" y="841"/>
                    </a:cubicBezTo>
                    <a:cubicBezTo>
                      <a:pt x="2051" y="843"/>
                      <a:pt x="2052" y="846"/>
                      <a:pt x="2054" y="849"/>
                    </a:cubicBezTo>
                    <a:cubicBezTo>
                      <a:pt x="2056" y="852"/>
                      <a:pt x="2060" y="853"/>
                      <a:pt x="2063" y="852"/>
                    </a:cubicBezTo>
                    <a:cubicBezTo>
                      <a:pt x="2065" y="851"/>
                      <a:pt x="2067" y="849"/>
                      <a:pt x="2066" y="847"/>
                    </a:cubicBezTo>
                    <a:cubicBezTo>
                      <a:pt x="2065" y="849"/>
                      <a:pt x="2061" y="849"/>
                      <a:pt x="2061" y="846"/>
                    </a:cubicBezTo>
                    <a:cubicBezTo>
                      <a:pt x="2060" y="844"/>
                      <a:pt x="2061" y="841"/>
                      <a:pt x="2062" y="837"/>
                    </a:cubicBezTo>
                    <a:cubicBezTo>
                      <a:pt x="2062" y="833"/>
                      <a:pt x="2062" y="830"/>
                      <a:pt x="2061" y="827"/>
                    </a:cubicBezTo>
                    <a:cubicBezTo>
                      <a:pt x="2058" y="821"/>
                      <a:pt x="2050" y="820"/>
                      <a:pt x="2046" y="824"/>
                    </a:cubicBezTo>
                    <a:cubicBezTo>
                      <a:pt x="2043" y="826"/>
                      <a:pt x="2042" y="829"/>
                      <a:pt x="2041" y="832"/>
                    </a:cubicBezTo>
                    <a:cubicBezTo>
                      <a:pt x="2041" y="835"/>
                      <a:pt x="2042" y="844"/>
                      <a:pt x="2039" y="847"/>
                    </a:cubicBezTo>
                    <a:cubicBezTo>
                      <a:pt x="2037" y="849"/>
                      <a:pt x="2034" y="849"/>
                      <a:pt x="2033" y="847"/>
                    </a:cubicBezTo>
                    <a:cubicBezTo>
                      <a:pt x="2031" y="849"/>
                      <a:pt x="2033" y="852"/>
                      <a:pt x="2036" y="853"/>
                    </a:cubicBezTo>
                    <a:cubicBezTo>
                      <a:pt x="2041" y="855"/>
                      <a:pt x="2048" y="852"/>
                      <a:pt x="2049" y="845"/>
                    </a:cubicBezTo>
                    <a:cubicBezTo>
                      <a:pt x="2050" y="843"/>
                      <a:pt x="2049" y="840"/>
                      <a:pt x="2048" y="837"/>
                    </a:cubicBezTo>
                    <a:close/>
                    <a:moveTo>
                      <a:pt x="2049" y="836"/>
                    </a:moveTo>
                    <a:cubicBezTo>
                      <a:pt x="2048" y="834"/>
                      <a:pt x="2049" y="832"/>
                      <a:pt x="2052" y="832"/>
                    </a:cubicBezTo>
                    <a:cubicBezTo>
                      <a:pt x="2055" y="831"/>
                      <a:pt x="2057" y="835"/>
                      <a:pt x="2055" y="838"/>
                    </a:cubicBezTo>
                    <a:cubicBezTo>
                      <a:pt x="2054" y="840"/>
                      <a:pt x="2052" y="840"/>
                      <a:pt x="2051" y="843"/>
                    </a:cubicBezTo>
                    <a:cubicBezTo>
                      <a:pt x="2051" y="840"/>
                      <a:pt x="2049" y="839"/>
                      <a:pt x="2049" y="836"/>
                    </a:cubicBezTo>
                    <a:close/>
                    <a:moveTo>
                      <a:pt x="2051" y="820"/>
                    </a:moveTo>
                    <a:cubicBezTo>
                      <a:pt x="2055" y="819"/>
                      <a:pt x="2059" y="822"/>
                      <a:pt x="2060" y="824"/>
                    </a:cubicBezTo>
                    <a:cubicBezTo>
                      <a:pt x="2064" y="822"/>
                      <a:pt x="2063" y="814"/>
                      <a:pt x="2057" y="814"/>
                    </a:cubicBezTo>
                    <a:cubicBezTo>
                      <a:pt x="2054" y="813"/>
                      <a:pt x="2050" y="817"/>
                      <a:pt x="2051" y="820"/>
                    </a:cubicBezTo>
                    <a:close/>
                    <a:moveTo>
                      <a:pt x="2058" y="813"/>
                    </a:moveTo>
                    <a:cubicBezTo>
                      <a:pt x="2059" y="813"/>
                      <a:pt x="2060" y="813"/>
                      <a:pt x="2060" y="813"/>
                    </a:cubicBezTo>
                    <a:cubicBezTo>
                      <a:pt x="2062" y="806"/>
                      <a:pt x="2068" y="799"/>
                      <a:pt x="2074" y="794"/>
                    </a:cubicBezTo>
                    <a:cubicBezTo>
                      <a:pt x="2086" y="785"/>
                      <a:pt x="2100" y="788"/>
                      <a:pt x="2119" y="778"/>
                    </a:cubicBezTo>
                    <a:cubicBezTo>
                      <a:pt x="2128" y="773"/>
                      <a:pt x="2135" y="767"/>
                      <a:pt x="2138" y="762"/>
                    </a:cubicBezTo>
                    <a:cubicBezTo>
                      <a:pt x="2148" y="749"/>
                      <a:pt x="2152" y="732"/>
                      <a:pt x="2166" y="721"/>
                    </a:cubicBezTo>
                    <a:cubicBezTo>
                      <a:pt x="2161" y="727"/>
                      <a:pt x="2163" y="736"/>
                      <a:pt x="2173" y="736"/>
                    </a:cubicBezTo>
                    <a:cubicBezTo>
                      <a:pt x="2180" y="736"/>
                      <a:pt x="2190" y="726"/>
                      <a:pt x="2202" y="739"/>
                    </a:cubicBezTo>
                    <a:cubicBezTo>
                      <a:pt x="2200" y="730"/>
                      <a:pt x="2195" y="722"/>
                      <a:pt x="2188" y="718"/>
                    </a:cubicBezTo>
                    <a:cubicBezTo>
                      <a:pt x="2183" y="715"/>
                      <a:pt x="2178" y="715"/>
                      <a:pt x="2173" y="716"/>
                    </a:cubicBezTo>
                    <a:cubicBezTo>
                      <a:pt x="2149" y="722"/>
                      <a:pt x="2146" y="757"/>
                      <a:pt x="2129" y="767"/>
                    </a:cubicBezTo>
                    <a:cubicBezTo>
                      <a:pt x="2130" y="767"/>
                      <a:pt x="2131" y="766"/>
                      <a:pt x="2131" y="766"/>
                    </a:cubicBezTo>
                    <a:cubicBezTo>
                      <a:pt x="2147" y="753"/>
                      <a:pt x="2145" y="729"/>
                      <a:pt x="2131" y="716"/>
                    </a:cubicBezTo>
                    <a:cubicBezTo>
                      <a:pt x="2124" y="710"/>
                      <a:pt x="2114" y="707"/>
                      <a:pt x="2103" y="709"/>
                    </a:cubicBezTo>
                    <a:cubicBezTo>
                      <a:pt x="2092" y="711"/>
                      <a:pt x="2082" y="718"/>
                      <a:pt x="2078" y="729"/>
                    </a:cubicBezTo>
                    <a:cubicBezTo>
                      <a:pt x="2074" y="741"/>
                      <a:pt x="2076" y="753"/>
                      <a:pt x="2087" y="760"/>
                    </a:cubicBezTo>
                    <a:cubicBezTo>
                      <a:pt x="2093" y="764"/>
                      <a:pt x="2101" y="764"/>
                      <a:pt x="2108" y="760"/>
                    </a:cubicBezTo>
                    <a:cubicBezTo>
                      <a:pt x="2116" y="754"/>
                      <a:pt x="2117" y="744"/>
                      <a:pt x="2113" y="737"/>
                    </a:cubicBezTo>
                    <a:cubicBezTo>
                      <a:pt x="2109" y="730"/>
                      <a:pt x="2099" y="727"/>
                      <a:pt x="2091" y="733"/>
                    </a:cubicBezTo>
                    <a:cubicBezTo>
                      <a:pt x="2101" y="727"/>
                      <a:pt x="2109" y="731"/>
                      <a:pt x="2112" y="739"/>
                    </a:cubicBezTo>
                    <a:cubicBezTo>
                      <a:pt x="2115" y="745"/>
                      <a:pt x="2113" y="753"/>
                      <a:pt x="2106" y="757"/>
                    </a:cubicBezTo>
                    <a:cubicBezTo>
                      <a:pt x="2101" y="761"/>
                      <a:pt x="2094" y="761"/>
                      <a:pt x="2089" y="757"/>
                    </a:cubicBezTo>
                    <a:cubicBezTo>
                      <a:pt x="2080" y="751"/>
                      <a:pt x="2078" y="741"/>
                      <a:pt x="2082" y="731"/>
                    </a:cubicBezTo>
                    <a:cubicBezTo>
                      <a:pt x="2085" y="721"/>
                      <a:pt x="2094" y="714"/>
                      <a:pt x="2104" y="712"/>
                    </a:cubicBezTo>
                    <a:cubicBezTo>
                      <a:pt x="2115" y="710"/>
                      <a:pt x="2124" y="714"/>
                      <a:pt x="2130" y="720"/>
                    </a:cubicBezTo>
                    <a:cubicBezTo>
                      <a:pt x="2142" y="732"/>
                      <a:pt x="2143" y="753"/>
                      <a:pt x="2130" y="764"/>
                    </a:cubicBezTo>
                    <a:cubicBezTo>
                      <a:pt x="2120" y="774"/>
                      <a:pt x="2108" y="775"/>
                      <a:pt x="2095" y="771"/>
                    </a:cubicBezTo>
                    <a:cubicBezTo>
                      <a:pt x="2074" y="763"/>
                      <a:pt x="2058" y="743"/>
                      <a:pt x="2056" y="726"/>
                    </a:cubicBezTo>
                    <a:cubicBezTo>
                      <a:pt x="2056" y="716"/>
                      <a:pt x="2061" y="706"/>
                      <a:pt x="2072" y="707"/>
                    </a:cubicBezTo>
                    <a:cubicBezTo>
                      <a:pt x="2078" y="708"/>
                      <a:pt x="2081" y="712"/>
                      <a:pt x="2081" y="719"/>
                    </a:cubicBezTo>
                    <a:cubicBezTo>
                      <a:pt x="2089" y="713"/>
                      <a:pt x="2082" y="698"/>
                      <a:pt x="2069" y="694"/>
                    </a:cubicBezTo>
                    <a:cubicBezTo>
                      <a:pt x="2057" y="691"/>
                      <a:pt x="2047" y="696"/>
                      <a:pt x="2042" y="704"/>
                    </a:cubicBezTo>
                    <a:cubicBezTo>
                      <a:pt x="2034" y="715"/>
                      <a:pt x="2034" y="732"/>
                      <a:pt x="2045" y="746"/>
                    </a:cubicBezTo>
                    <a:cubicBezTo>
                      <a:pt x="2055" y="760"/>
                      <a:pt x="2072" y="770"/>
                      <a:pt x="2090" y="773"/>
                    </a:cubicBezTo>
                    <a:cubicBezTo>
                      <a:pt x="2087" y="773"/>
                      <a:pt x="2085" y="772"/>
                      <a:pt x="2083" y="772"/>
                    </a:cubicBezTo>
                    <a:cubicBezTo>
                      <a:pt x="2053" y="765"/>
                      <a:pt x="2031" y="746"/>
                      <a:pt x="2024" y="716"/>
                    </a:cubicBezTo>
                    <a:cubicBezTo>
                      <a:pt x="2018" y="694"/>
                      <a:pt x="2024" y="674"/>
                      <a:pt x="2041" y="659"/>
                    </a:cubicBezTo>
                    <a:cubicBezTo>
                      <a:pt x="2052" y="650"/>
                      <a:pt x="2064" y="645"/>
                      <a:pt x="2077" y="643"/>
                    </a:cubicBezTo>
                    <a:cubicBezTo>
                      <a:pt x="2091" y="641"/>
                      <a:pt x="2105" y="642"/>
                      <a:pt x="2118" y="647"/>
                    </a:cubicBezTo>
                    <a:cubicBezTo>
                      <a:pt x="2124" y="649"/>
                      <a:pt x="2129" y="652"/>
                      <a:pt x="2134" y="657"/>
                    </a:cubicBezTo>
                    <a:cubicBezTo>
                      <a:pt x="2143" y="665"/>
                      <a:pt x="2149" y="676"/>
                      <a:pt x="2149" y="689"/>
                    </a:cubicBezTo>
                    <a:cubicBezTo>
                      <a:pt x="2149" y="699"/>
                      <a:pt x="2145" y="707"/>
                      <a:pt x="2137" y="712"/>
                    </a:cubicBezTo>
                    <a:cubicBezTo>
                      <a:pt x="2149" y="718"/>
                      <a:pt x="2170" y="700"/>
                      <a:pt x="2157" y="681"/>
                    </a:cubicBezTo>
                    <a:cubicBezTo>
                      <a:pt x="2164" y="669"/>
                      <a:pt x="2145" y="655"/>
                      <a:pt x="2131" y="649"/>
                    </a:cubicBezTo>
                    <a:cubicBezTo>
                      <a:pt x="2149" y="655"/>
                      <a:pt x="2170" y="674"/>
                      <a:pt x="2180" y="683"/>
                    </a:cubicBezTo>
                    <a:cubicBezTo>
                      <a:pt x="2180" y="683"/>
                      <a:pt x="2181" y="682"/>
                      <a:pt x="2182" y="682"/>
                    </a:cubicBezTo>
                    <a:cubicBezTo>
                      <a:pt x="2178" y="678"/>
                      <a:pt x="2173" y="673"/>
                      <a:pt x="2167" y="667"/>
                    </a:cubicBezTo>
                    <a:cubicBezTo>
                      <a:pt x="2177" y="670"/>
                      <a:pt x="2189" y="669"/>
                      <a:pt x="2197" y="661"/>
                    </a:cubicBezTo>
                    <a:cubicBezTo>
                      <a:pt x="2212" y="647"/>
                      <a:pt x="2214" y="622"/>
                      <a:pt x="2235" y="608"/>
                    </a:cubicBezTo>
                    <a:cubicBezTo>
                      <a:pt x="2213" y="612"/>
                      <a:pt x="2201" y="634"/>
                      <a:pt x="2191" y="644"/>
                    </a:cubicBezTo>
                    <a:cubicBezTo>
                      <a:pt x="2172" y="664"/>
                      <a:pt x="2160" y="659"/>
                      <a:pt x="2141" y="650"/>
                    </a:cubicBezTo>
                    <a:cubicBezTo>
                      <a:pt x="2145" y="651"/>
                      <a:pt x="2148" y="651"/>
                      <a:pt x="2152" y="651"/>
                    </a:cubicBezTo>
                    <a:cubicBezTo>
                      <a:pt x="2173" y="650"/>
                      <a:pt x="2193" y="637"/>
                      <a:pt x="2201" y="618"/>
                    </a:cubicBezTo>
                    <a:cubicBezTo>
                      <a:pt x="2207" y="602"/>
                      <a:pt x="2204" y="586"/>
                      <a:pt x="2194" y="573"/>
                    </a:cubicBezTo>
                    <a:cubicBezTo>
                      <a:pt x="2179" y="556"/>
                      <a:pt x="2158" y="551"/>
                      <a:pt x="2137" y="559"/>
                    </a:cubicBezTo>
                    <a:cubicBezTo>
                      <a:pt x="2129" y="563"/>
                      <a:pt x="2122" y="570"/>
                      <a:pt x="2118" y="578"/>
                    </a:cubicBezTo>
                    <a:cubicBezTo>
                      <a:pt x="2111" y="593"/>
                      <a:pt x="2116" y="606"/>
                      <a:pt x="2129" y="616"/>
                    </a:cubicBezTo>
                    <a:cubicBezTo>
                      <a:pt x="2122" y="601"/>
                      <a:pt x="2134" y="595"/>
                      <a:pt x="2137" y="589"/>
                    </a:cubicBezTo>
                    <a:cubicBezTo>
                      <a:pt x="2143" y="575"/>
                      <a:pt x="2124" y="570"/>
                      <a:pt x="2117" y="584"/>
                    </a:cubicBezTo>
                    <a:cubicBezTo>
                      <a:pt x="2117" y="585"/>
                      <a:pt x="2116" y="587"/>
                      <a:pt x="2116" y="588"/>
                    </a:cubicBezTo>
                    <a:cubicBezTo>
                      <a:pt x="2117" y="576"/>
                      <a:pt x="2126" y="566"/>
                      <a:pt x="2138" y="561"/>
                    </a:cubicBezTo>
                    <a:cubicBezTo>
                      <a:pt x="2157" y="553"/>
                      <a:pt x="2178" y="559"/>
                      <a:pt x="2191" y="574"/>
                    </a:cubicBezTo>
                    <a:cubicBezTo>
                      <a:pt x="2201" y="586"/>
                      <a:pt x="2203" y="602"/>
                      <a:pt x="2197" y="616"/>
                    </a:cubicBezTo>
                    <a:cubicBezTo>
                      <a:pt x="2190" y="633"/>
                      <a:pt x="2172" y="645"/>
                      <a:pt x="2153" y="645"/>
                    </a:cubicBezTo>
                    <a:cubicBezTo>
                      <a:pt x="2145" y="646"/>
                      <a:pt x="2138" y="645"/>
                      <a:pt x="2131" y="643"/>
                    </a:cubicBezTo>
                    <a:cubicBezTo>
                      <a:pt x="2136" y="644"/>
                      <a:pt x="2140" y="644"/>
                      <a:pt x="2145" y="643"/>
                    </a:cubicBezTo>
                    <a:cubicBezTo>
                      <a:pt x="2157" y="640"/>
                      <a:pt x="2169" y="629"/>
                      <a:pt x="2167" y="616"/>
                    </a:cubicBezTo>
                    <a:cubicBezTo>
                      <a:pt x="2166" y="610"/>
                      <a:pt x="2161" y="606"/>
                      <a:pt x="2155" y="604"/>
                    </a:cubicBezTo>
                    <a:cubicBezTo>
                      <a:pt x="2151" y="603"/>
                      <a:pt x="2147" y="604"/>
                      <a:pt x="2143" y="607"/>
                    </a:cubicBezTo>
                    <a:cubicBezTo>
                      <a:pt x="2139" y="609"/>
                      <a:pt x="2137" y="614"/>
                      <a:pt x="2138" y="619"/>
                    </a:cubicBezTo>
                    <a:cubicBezTo>
                      <a:pt x="2138" y="625"/>
                      <a:pt x="2142" y="630"/>
                      <a:pt x="2149" y="630"/>
                    </a:cubicBezTo>
                    <a:cubicBezTo>
                      <a:pt x="2152" y="630"/>
                      <a:pt x="2156" y="628"/>
                      <a:pt x="2156" y="624"/>
                    </a:cubicBezTo>
                    <a:cubicBezTo>
                      <a:pt x="2157" y="622"/>
                      <a:pt x="2156" y="619"/>
                      <a:pt x="2154" y="619"/>
                    </a:cubicBezTo>
                    <a:cubicBezTo>
                      <a:pt x="2155" y="620"/>
                      <a:pt x="2154" y="622"/>
                      <a:pt x="2154" y="624"/>
                    </a:cubicBezTo>
                    <a:cubicBezTo>
                      <a:pt x="2152" y="626"/>
                      <a:pt x="2148" y="626"/>
                      <a:pt x="2146" y="624"/>
                    </a:cubicBezTo>
                    <a:cubicBezTo>
                      <a:pt x="2145" y="622"/>
                      <a:pt x="2145" y="620"/>
                      <a:pt x="2145" y="617"/>
                    </a:cubicBezTo>
                    <a:cubicBezTo>
                      <a:pt x="2146" y="614"/>
                      <a:pt x="2149" y="612"/>
                      <a:pt x="2153" y="612"/>
                    </a:cubicBezTo>
                    <a:cubicBezTo>
                      <a:pt x="2157" y="613"/>
                      <a:pt x="2160" y="616"/>
                      <a:pt x="2160" y="620"/>
                    </a:cubicBezTo>
                    <a:cubicBezTo>
                      <a:pt x="2162" y="630"/>
                      <a:pt x="2150" y="640"/>
                      <a:pt x="2140" y="641"/>
                    </a:cubicBezTo>
                    <a:cubicBezTo>
                      <a:pt x="2129" y="643"/>
                      <a:pt x="2116" y="639"/>
                      <a:pt x="2105" y="637"/>
                    </a:cubicBezTo>
                    <a:cubicBezTo>
                      <a:pt x="2092" y="636"/>
                      <a:pt x="2079" y="636"/>
                      <a:pt x="2063" y="643"/>
                    </a:cubicBezTo>
                    <a:cubicBezTo>
                      <a:pt x="2066" y="641"/>
                      <a:pt x="2069" y="639"/>
                      <a:pt x="2072" y="637"/>
                    </a:cubicBezTo>
                    <a:cubicBezTo>
                      <a:pt x="2088" y="622"/>
                      <a:pt x="2095" y="602"/>
                      <a:pt x="2088" y="581"/>
                    </a:cubicBezTo>
                    <a:cubicBezTo>
                      <a:pt x="2080" y="561"/>
                      <a:pt x="2063" y="547"/>
                      <a:pt x="2042" y="546"/>
                    </a:cubicBezTo>
                    <a:cubicBezTo>
                      <a:pt x="2022" y="544"/>
                      <a:pt x="2002" y="553"/>
                      <a:pt x="1992" y="571"/>
                    </a:cubicBezTo>
                    <a:cubicBezTo>
                      <a:pt x="1984" y="587"/>
                      <a:pt x="1986" y="605"/>
                      <a:pt x="1997" y="616"/>
                    </a:cubicBezTo>
                    <a:cubicBezTo>
                      <a:pt x="2004" y="624"/>
                      <a:pt x="2013" y="628"/>
                      <a:pt x="2023" y="627"/>
                    </a:cubicBezTo>
                    <a:cubicBezTo>
                      <a:pt x="2028" y="627"/>
                      <a:pt x="2034" y="625"/>
                      <a:pt x="2038" y="622"/>
                    </a:cubicBezTo>
                    <a:cubicBezTo>
                      <a:pt x="2047" y="616"/>
                      <a:pt x="2049" y="605"/>
                      <a:pt x="2045" y="596"/>
                    </a:cubicBezTo>
                    <a:cubicBezTo>
                      <a:pt x="2040" y="586"/>
                      <a:pt x="2028" y="582"/>
                      <a:pt x="2018" y="587"/>
                    </a:cubicBezTo>
                    <a:cubicBezTo>
                      <a:pt x="2008" y="592"/>
                      <a:pt x="2004" y="604"/>
                      <a:pt x="2009" y="614"/>
                    </a:cubicBezTo>
                    <a:cubicBezTo>
                      <a:pt x="2013" y="623"/>
                      <a:pt x="2023" y="627"/>
                      <a:pt x="2032" y="625"/>
                    </a:cubicBezTo>
                    <a:cubicBezTo>
                      <a:pt x="2019" y="629"/>
                      <a:pt x="2006" y="625"/>
                      <a:pt x="1997" y="615"/>
                    </a:cubicBezTo>
                    <a:cubicBezTo>
                      <a:pt x="1988" y="604"/>
                      <a:pt x="1986" y="587"/>
                      <a:pt x="1994" y="572"/>
                    </a:cubicBezTo>
                    <a:cubicBezTo>
                      <a:pt x="2004" y="556"/>
                      <a:pt x="2023" y="548"/>
                      <a:pt x="2041" y="549"/>
                    </a:cubicBezTo>
                    <a:cubicBezTo>
                      <a:pt x="2061" y="551"/>
                      <a:pt x="2076" y="564"/>
                      <a:pt x="2083" y="582"/>
                    </a:cubicBezTo>
                    <a:cubicBezTo>
                      <a:pt x="2089" y="601"/>
                      <a:pt x="2084" y="619"/>
                      <a:pt x="2069" y="632"/>
                    </a:cubicBezTo>
                    <a:cubicBezTo>
                      <a:pt x="2058" y="641"/>
                      <a:pt x="2045" y="646"/>
                      <a:pt x="2034" y="658"/>
                    </a:cubicBezTo>
                    <a:cubicBezTo>
                      <a:pt x="2019" y="674"/>
                      <a:pt x="2014" y="694"/>
                      <a:pt x="2019" y="717"/>
                    </a:cubicBezTo>
                    <a:cubicBezTo>
                      <a:pt x="2026" y="749"/>
                      <a:pt x="2050" y="772"/>
                      <a:pt x="2082" y="778"/>
                    </a:cubicBezTo>
                    <a:cubicBezTo>
                      <a:pt x="2096" y="780"/>
                      <a:pt x="2109" y="780"/>
                      <a:pt x="2121" y="775"/>
                    </a:cubicBezTo>
                    <a:cubicBezTo>
                      <a:pt x="2110" y="781"/>
                      <a:pt x="2097" y="784"/>
                      <a:pt x="2083" y="784"/>
                    </a:cubicBezTo>
                    <a:cubicBezTo>
                      <a:pt x="2065" y="783"/>
                      <a:pt x="2045" y="776"/>
                      <a:pt x="2029" y="767"/>
                    </a:cubicBezTo>
                    <a:cubicBezTo>
                      <a:pt x="2023" y="763"/>
                      <a:pt x="2017" y="761"/>
                      <a:pt x="2010" y="759"/>
                    </a:cubicBezTo>
                    <a:cubicBezTo>
                      <a:pt x="2008" y="758"/>
                      <a:pt x="2006" y="758"/>
                      <a:pt x="2004" y="757"/>
                    </a:cubicBezTo>
                    <a:cubicBezTo>
                      <a:pt x="2001" y="757"/>
                      <a:pt x="1998" y="756"/>
                      <a:pt x="1994" y="756"/>
                    </a:cubicBezTo>
                    <a:cubicBezTo>
                      <a:pt x="1993" y="756"/>
                      <a:pt x="1982" y="757"/>
                      <a:pt x="1983" y="759"/>
                    </a:cubicBezTo>
                    <a:cubicBezTo>
                      <a:pt x="1983" y="760"/>
                      <a:pt x="1989" y="759"/>
                      <a:pt x="1990" y="759"/>
                    </a:cubicBezTo>
                    <a:cubicBezTo>
                      <a:pt x="1995" y="760"/>
                      <a:pt x="1999" y="760"/>
                      <a:pt x="2004" y="761"/>
                    </a:cubicBezTo>
                    <a:cubicBezTo>
                      <a:pt x="2005" y="761"/>
                      <a:pt x="2007" y="762"/>
                      <a:pt x="2009" y="762"/>
                    </a:cubicBezTo>
                    <a:cubicBezTo>
                      <a:pt x="2016" y="764"/>
                      <a:pt x="2022" y="766"/>
                      <a:pt x="2028" y="769"/>
                    </a:cubicBezTo>
                    <a:cubicBezTo>
                      <a:pt x="2028" y="770"/>
                      <a:pt x="2029" y="770"/>
                      <a:pt x="2030" y="771"/>
                    </a:cubicBezTo>
                    <a:cubicBezTo>
                      <a:pt x="2028" y="770"/>
                      <a:pt x="2026" y="770"/>
                      <a:pt x="2024" y="769"/>
                    </a:cubicBezTo>
                    <a:cubicBezTo>
                      <a:pt x="2017" y="768"/>
                      <a:pt x="2012" y="768"/>
                      <a:pt x="2006" y="769"/>
                    </a:cubicBezTo>
                    <a:cubicBezTo>
                      <a:pt x="1989" y="772"/>
                      <a:pt x="1983" y="787"/>
                      <a:pt x="1986" y="802"/>
                    </a:cubicBezTo>
                    <a:cubicBezTo>
                      <a:pt x="1987" y="814"/>
                      <a:pt x="1995" y="826"/>
                      <a:pt x="2006" y="831"/>
                    </a:cubicBezTo>
                    <a:cubicBezTo>
                      <a:pt x="2017" y="835"/>
                      <a:pt x="2027" y="832"/>
                      <a:pt x="2034" y="823"/>
                    </a:cubicBezTo>
                    <a:cubicBezTo>
                      <a:pt x="2038" y="817"/>
                      <a:pt x="2041" y="807"/>
                      <a:pt x="2035" y="800"/>
                    </a:cubicBezTo>
                    <a:cubicBezTo>
                      <a:pt x="2032" y="796"/>
                      <a:pt x="2028" y="794"/>
                      <a:pt x="2023" y="794"/>
                    </a:cubicBezTo>
                    <a:cubicBezTo>
                      <a:pt x="2020" y="794"/>
                      <a:pt x="2017" y="795"/>
                      <a:pt x="2015" y="798"/>
                    </a:cubicBezTo>
                    <a:cubicBezTo>
                      <a:pt x="2013" y="801"/>
                      <a:pt x="2013" y="804"/>
                      <a:pt x="2014" y="807"/>
                    </a:cubicBezTo>
                    <a:cubicBezTo>
                      <a:pt x="2015" y="811"/>
                      <a:pt x="2018" y="814"/>
                      <a:pt x="2022" y="814"/>
                    </a:cubicBezTo>
                    <a:cubicBezTo>
                      <a:pt x="2025" y="815"/>
                      <a:pt x="2029" y="813"/>
                      <a:pt x="2030" y="809"/>
                    </a:cubicBezTo>
                    <a:cubicBezTo>
                      <a:pt x="2032" y="804"/>
                      <a:pt x="2030" y="800"/>
                      <a:pt x="2025" y="798"/>
                    </a:cubicBezTo>
                    <a:cubicBezTo>
                      <a:pt x="2021" y="797"/>
                      <a:pt x="2016" y="799"/>
                      <a:pt x="2015" y="803"/>
                    </a:cubicBezTo>
                    <a:cubicBezTo>
                      <a:pt x="2014" y="805"/>
                      <a:pt x="2014" y="807"/>
                      <a:pt x="2014" y="808"/>
                    </a:cubicBezTo>
                    <a:cubicBezTo>
                      <a:pt x="2014" y="807"/>
                      <a:pt x="2014" y="807"/>
                      <a:pt x="2014" y="807"/>
                    </a:cubicBezTo>
                    <a:cubicBezTo>
                      <a:pt x="2013" y="804"/>
                      <a:pt x="2014" y="801"/>
                      <a:pt x="2016" y="798"/>
                    </a:cubicBezTo>
                    <a:cubicBezTo>
                      <a:pt x="2018" y="796"/>
                      <a:pt x="2020" y="795"/>
                      <a:pt x="2023" y="794"/>
                    </a:cubicBezTo>
                    <a:cubicBezTo>
                      <a:pt x="2028" y="794"/>
                      <a:pt x="2032" y="796"/>
                      <a:pt x="2035" y="800"/>
                    </a:cubicBezTo>
                    <a:cubicBezTo>
                      <a:pt x="2039" y="806"/>
                      <a:pt x="2037" y="817"/>
                      <a:pt x="2032" y="822"/>
                    </a:cubicBezTo>
                    <a:cubicBezTo>
                      <a:pt x="2026" y="830"/>
                      <a:pt x="2017" y="833"/>
                      <a:pt x="2007" y="829"/>
                    </a:cubicBezTo>
                    <a:cubicBezTo>
                      <a:pt x="1996" y="824"/>
                      <a:pt x="1989" y="812"/>
                      <a:pt x="1988" y="800"/>
                    </a:cubicBezTo>
                    <a:cubicBezTo>
                      <a:pt x="1987" y="787"/>
                      <a:pt x="1992" y="775"/>
                      <a:pt x="2007" y="772"/>
                    </a:cubicBezTo>
                    <a:cubicBezTo>
                      <a:pt x="2012" y="771"/>
                      <a:pt x="2017" y="771"/>
                      <a:pt x="2023" y="773"/>
                    </a:cubicBezTo>
                    <a:cubicBezTo>
                      <a:pt x="2026" y="773"/>
                      <a:pt x="2030" y="774"/>
                      <a:pt x="2033" y="776"/>
                    </a:cubicBezTo>
                    <a:cubicBezTo>
                      <a:pt x="2041" y="779"/>
                      <a:pt x="2051" y="783"/>
                      <a:pt x="2061" y="785"/>
                    </a:cubicBezTo>
                    <a:cubicBezTo>
                      <a:pt x="2067" y="787"/>
                      <a:pt x="2073" y="788"/>
                      <a:pt x="2079" y="788"/>
                    </a:cubicBezTo>
                    <a:cubicBezTo>
                      <a:pt x="2076" y="789"/>
                      <a:pt x="2074" y="791"/>
                      <a:pt x="2071" y="793"/>
                    </a:cubicBezTo>
                    <a:cubicBezTo>
                      <a:pt x="2065" y="799"/>
                      <a:pt x="2060" y="806"/>
                      <a:pt x="2058" y="813"/>
                    </a:cubicBezTo>
                    <a:close/>
                    <a:moveTo>
                      <a:pt x="1940" y="764"/>
                    </a:moveTo>
                    <a:cubicBezTo>
                      <a:pt x="1943" y="761"/>
                      <a:pt x="1947" y="761"/>
                      <a:pt x="1949" y="764"/>
                    </a:cubicBezTo>
                    <a:cubicBezTo>
                      <a:pt x="1953" y="769"/>
                      <a:pt x="1948" y="775"/>
                      <a:pt x="1943" y="775"/>
                    </a:cubicBezTo>
                    <a:cubicBezTo>
                      <a:pt x="1939" y="774"/>
                      <a:pt x="1937" y="771"/>
                      <a:pt x="1931" y="773"/>
                    </a:cubicBezTo>
                    <a:cubicBezTo>
                      <a:pt x="1937" y="769"/>
                      <a:pt x="1936" y="767"/>
                      <a:pt x="1940" y="764"/>
                    </a:cubicBezTo>
                    <a:close/>
                    <a:moveTo>
                      <a:pt x="2025" y="762"/>
                    </a:moveTo>
                    <a:cubicBezTo>
                      <a:pt x="2013" y="756"/>
                      <a:pt x="2008" y="740"/>
                      <a:pt x="2010" y="731"/>
                    </a:cubicBezTo>
                    <a:cubicBezTo>
                      <a:pt x="2012" y="722"/>
                      <a:pt x="2015" y="715"/>
                      <a:pt x="2012" y="708"/>
                    </a:cubicBezTo>
                    <a:cubicBezTo>
                      <a:pt x="2010" y="702"/>
                      <a:pt x="2002" y="696"/>
                      <a:pt x="1997" y="699"/>
                    </a:cubicBezTo>
                    <a:cubicBezTo>
                      <a:pt x="2002" y="699"/>
                      <a:pt x="2004" y="705"/>
                      <a:pt x="2004" y="711"/>
                    </a:cubicBezTo>
                    <a:cubicBezTo>
                      <a:pt x="2004" y="716"/>
                      <a:pt x="2004" y="720"/>
                      <a:pt x="2008" y="724"/>
                    </a:cubicBezTo>
                    <a:cubicBezTo>
                      <a:pt x="2000" y="731"/>
                      <a:pt x="2001" y="740"/>
                      <a:pt x="2005" y="746"/>
                    </a:cubicBezTo>
                    <a:cubicBezTo>
                      <a:pt x="2009" y="753"/>
                      <a:pt x="2016" y="760"/>
                      <a:pt x="2025" y="762"/>
                    </a:cubicBezTo>
                    <a:close/>
                    <a:moveTo>
                      <a:pt x="1935" y="835"/>
                    </a:moveTo>
                    <a:cubicBezTo>
                      <a:pt x="1927" y="854"/>
                      <a:pt x="1907" y="854"/>
                      <a:pt x="1899" y="857"/>
                    </a:cubicBezTo>
                    <a:cubicBezTo>
                      <a:pt x="1887" y="861"/>
                      <a:pt x="1892" y="872"/>
                      <a:pt x="1905" y="870"/>
                    </a:cubicBezTo>
                    <a:cubicBezTo>
                      <a:pt x="1916" y="868"/>
                      <a:pt x="1932" y="855"/>
                      <a:pt x="1935" y="835"/>
                    </a:cubicBezTo>
                    <a:close/>
                    <a:moveTo>
                      <a:pt x="1966" y="754"/>
                    </a:moveTo>
                    <a:cubicBezTo>
                      <a:pt x="1970" y="758"/>
                      <a:pt x="1970" y="766"/>
                      <a:pt x="1968" y="770"/>
                    </a:cubicBezTo>
                    <a:cubicBezTo>
                      <a:pt x="1973" y="774"/>
                      <a:pt x="1984" y="767"/>
                      <a:pt x="1981" y="758"/>
                    </a:cubicBezTo>
                    <a:cubicBezTo>
                      <a:pt x="1978" y="752"/>
                      <a:pt x="1970" y="749"/>
                      <a:pt x="1966" y="754"/>
                    </a:cubicBezTo>
                    <a:close/>
                    <a:moveTo>
                      <a:pt x="2014" y="759"/>
                    </a:moveTo>
                    <a:cubicBezTo>
                      <a:pt x="1993" y="745"/>
                      <a:pt x="1995" y="719"/>
                      <a:pt x="1992" y="711"/>
                    </a:cubicBezTo>
                    <a:cubicBezTo>
                      <a:pt x="1987" y="696"/>
                      <a:pt x="1971" y="702"/>
                      <a:pt x="1975" y="719"/>
                    </a:cubicBezTo>
                    <a:cubicBezTo>
                      <a:pt x="1978" y="729"/>
                      <a:pt x="1988" y="749"/>
                      <a:pt x="2014" y="759"/>
                    </a:cubicBezTo>
                    <a:close/>
                    <a:moveTo>
                      <a:pt x="1985" y="822"/>
                    </a:moveTo>
                    <a:cubicBezTo>
                      <a:pt x="1995" y="826"/>
                      <a:pt x="2004" y="833"/>
                      <a:pt x="2009" y="842"/>
                    </a:cubicBezTo>
                    <a:cubicBezTo>
                      <a:pt x="2013" y="851"/>
                      <a:pt x="2013" y="863"/>
                      <a:pt x="2006" y="871"/>
                    </a:cubicBezTo>
                    <a:cubicBezTo>
                      <a:pt x="2002" y="875"/>
                      <a:pt x="1997" y="879"/>
                      <a:pt x="1991" y="880"/>
                    </a:cubicBezTo>
                    <a:cubicBezTo>
                      <a:pt x="1985" y="881"/>
                      <a:pt x="1980" y="881"/>
                      <a:pt x="1973" y="880"/>
                    </a:cubicBezTo>
                    <a:cubicBezTo>
                      <a:pt x="1967" y="878"/>
                      <a:pt x="1962" y="875"/>
                      <a:pt x="1957" y="871"/>
                    </a:cubicBezTo>
                    <a:cubicBezTo>
                      <a:pt x="1955" y="869"/>
                      <a:pt x="1953" y="868"/>
                      <a:pt x="1951" y="866"/>
                    </a:cubicBezTo>
                    <a:cubicBezTo>
                      <a:pt x="1946" y="860"/>
                      <a:pt x="1943" y="854"/>
                      <a:pt x="1940" y="847"/>
                    </a:cubicBezTo>
                    <a:cubicBezTo>
                      <a:pt x="1937" y="836"/>
                      <a:pt x="1936" y="828"/>
                      <a:pt x="1938" y="817"/>
                    </a:cubicBezTo>
                    <a:cubicBezTo>
                      <a:pt x="1938" y="816"/>
                      <a:pt x="1939" y="815"/>
                      <a:pt x="1939" y="815"/>
                    </a:cubicBezTo>
                    <a:cubicBezTo>
                      <a:pt x="1933" y="820"/>
                      <a:pt x="1926" y="824"/>
                      <a:pt x="1918" y="825"/>
                    </a:cubicBezTo>
                    <a:cubicBezTo>
                      <a:pt x="1909" y="827"/>
                      <a:pt x="1900" y="826"/>
                      <a:pt x="1892" y="821"/>
                    </a:cubicBezTo>
                    <a:cubicBezTo>
                      <a:pt x="1889" y="819"/>
                      <a:pt x="1886" y="816"/>
                      <a:pt x="1884" y="811"/>
                    </a:cubicBezTo>
                    <a:cubicBezTo>
                      <a:pt x="1887" y="815"/>
                      <a:pt x="1890" y="818"/>
                      <a:pt x="1893" y="820"/>
                    </a:cubicBezTo>
                    <a:cubicBezTo>
                      <a:pt x="1900" y="824"/>
                      <a:pt x="1909" y="825"/>
                      <a:pt x="1918" y="823"/>
                    </a:cubicBezTo>
                    <a:cubicBezTo>
                      <a:pt x="1924" y="821"/>
                      <a:pt x="1929" y="818"/>
                      <a:pt x="1933" y="815"/>
                    </a:cubicBezTo>
                    <a:cubicBezTo>
                      <a:pt x="1942" y="808"/>
                      <a:pt x="1946" y="799"/>
                      <a:pt x="1953" y="792"/>
                    </a:cubicBezTo>
                    <a:cubicBezTo>
                      <a:pt x="1954" y="791"/>
                      <a:pt x="1954" y="791"/>
                      <a:pt x="1954" y="791"/>
                    </a:cubicBezTo>
                    <a:cubicBezTo>
                      <a:pt x="1958" y="787"/>
                      <a:pt x="1963" y="783"/>
                      <a:pt x="1968" y="780"/>
                    </a:cubicBezTo>
                    <a:cubicBezTo>
                      <a:pt x="1969" y="780"/>
                      <a:pt x="1982" y="773"/>
                      <a:pt x="1984" y="774"/>
                    </a:cubicBezTo>
                    <a:cubicBezTo>
                      <a:pt x="1983" y="775"/>
                      <a:pt x="1975" y="780"/>
                      <a:pt x="1974" y="781"/>
                    </a:cubicBezTo>
                    <a:cubicBezTo>
                      <a:pt x="1968" y="785"/>
                      <a:pt x="1962" y="788"/>
                      <a:pt x="1957" y="794"/>
                    </a:cubicBezTo>
                    <a:cubicBezTo>
                      <a:pt x="1956" y="794"/>
                      <a:pt x="1956" y="794"/>
                      <a:pt x="1956" y="794"/>
                    </a:cubicBezTo>
                    <a:cubicBezTo>
                      <a:pt x="1949" y="801"/>
                      <a:pt x="1944" y="808"/>
                      <a:pt x="1941" y="818"/>
                    </a:cubicBezTo>
                    <a:cubicBezTo>
                      <a:pt x="1939" y="829"/>
                      <a:pt x="1939" y="842"/>
                      <a:pt x="1947" y="852"/>
                    </a:cubicBezTo>
                    <a:cubicBezTo>
                      <a:pt x="1951" y="857"/>
                      <a:pt x="1961" y="862"/>
                      <a:pt x="1967" y="857"/>
                    </a:cubicBezTo>
                    <a:cubicBezTo>
                      <a:pt x="1969" y="855"/>
                      <a:pt x="1970" y="853"/>
                      <a:pt x="1969" y="850"/>
                    </a:cubicBezTo>
                    <a:cubicBezTo>
                      <a:pt x="1968" y="848"/>
                      <a:pt x="1966" y="847"/>
                      <a:pt x="1964" y="847"/>
                    </a:cubicBezTo>
                    <a:cubicBezTo>
                      <a:pt x="1962" y="847"/>
                      <a:pt x="1960" y="848"/>
                      <a:pt x="1960" y="850"/>
                    </a:cubicBezTo>
                    <a:cubicBezTo>
                      <a:pt x="1959" y="852"/>
                      <a:pt x="1960" y="854"/>
                      <a:pt x="1962" y="854"/>
                    </a:cubicBezTo>
                    <a:cubicBezTo>
                      <a:pt x="1963" y="854"/>
                      <a:pt x="1965" y="854"/>
                      <a:pt x="1965" y="853"/>
                    </a:cubicBezTo>
                    <a:cubicBezTo>
                      <a:pt x="1966" y="854"/>
                      <a:pt x="1965" y="856"/>
                      <a:pt x="1963" y="856"/>
                    </a:cubicBezTo>
                    <a:cubicBezTo>
                      <a:pt x="1960" y="857"/>
                      <a:pt x="1958" y="856"/>
                      <a:pt x="1957" y="853"/>
                    </a:cubicBezTo>
                    <a:cubicBezTo>
                      <a:pt x="1955" y="850"/>
                      <a:pt x="1956" y="845"/>
                      <a:pt x="1960" y="843"/>
                    </a:cubicBezTo>
                    <a:cubicBezTo>
                      <a:pt x="1963" y="841"/>
                      <a:pt x="1966" y="841"/>
                      <a:pt x="1969" y="842"/>
                    </a:cubicBezTo>
                    <a:cubicBezTo>
                      <a:pt x="1972" y="843"/>
                      <a:pt x="1974" y="846"/>
                      <a:pt x="1975" y="849"/>
                    </a:cubicBezTo>
                    <a:cubicBezTo>
                      <a:pt x="1976" y="853"/>
                      <a:pt x="1974" y="857"/>
                      <a:pt x="1971" y="860"/>
                    </a:cubicBezTo>
                    <a:cubicBezTo>
                      <a:pt x="1964" y="865"/>
                      <a:pt x="1953" y="862"/>
                      <a:pt x="1948" y="855"/>
                    </a:cubicBezTo>
                    <a:cubicBezTo>
                      <a:pt x="1946" y="853"/>
                      <a:pt x="1944" y="851"/>
                      <a:pt x="1943" y="848"/>
                    </a:cubicBezTo>
                    <a:cubicBezTo>
                      <a:pt x="1947" y="857"/>
                      <a:pt x="1951" y="863"/>
                      <a:pt x="1958" y="870"/>
                    </a:cubicBezTo>
                    <a:cubicBezTo>
                      <a:pt x="1963" y="874"/>
                      <a:pt x="1967" y="876"/>
                      <a:pt x="1973" y="878"/>
                    </a:cubicBezTo>
                    <a:cubicBezTo>
                      <a:pt x="1980" y="880"/>
                      <a:pt x="1985" y="880"/>
                      <a:pt x="1991" y="879"/>
                    </a:cubicBezTo>
                    <a:cubicBezTo>
                      <a:pt x="1995" y="878"/>
                      <a:pt x="1997" y="877"/>
                      <a:pt x="2000" y="875"/>
                    </a:cubicBezTo>
                    <a:cubicBezTo>
                      <a:pt x="2000" y="875"/>
                      <a:pt x="2000" y="875"/>
                      <a:pt x="2000" y="875"/>
                    </a:cubicBezTo>
                    <a:cubicBezTo>
                      <a:pt x="1992" y="878"/>
                      <a:pt x="1982" y="874"/>
                      <a:pt x="1984" y="861"/>
                    </a:cubicBezTo>
                    <a:cubicBezTo>
                      <a:pt x="1985" y="852"/>
                      <a:pt x="2000" y="840"/>
                      <a:pt x="1985" y="822"/>
                    </a:cubicBezTo>
                    <a:close/>
                    <a:moveTo>
                      <a:pt x="1894" y="819"/>
                    </a:moveTo>
                    <a:cubicBezTo>
                      <a:pt x="1901" y="810"/>
                      <a:pt x="1888" y="802"/>
                      <a:pt x="1884" y="798"/>
                    </a:cubicBezTo>
                    <a:cubicBezTo>
                      <a:pt x="1881" y="795"/>
                      <a:pt x="1880" y="793"/>
                      <a:pt x="1880" y="789"/>
                    </a:cubicBezTo>
                    <a:cubicBezTo>
                      <a:pt x="1877" y="793"/>
                      <a:pt x="1874" y="804"/>
                      <a:pt x="1875" y="809"/>
                    </a:cubicBezTo>
                    <a:cubicBezTo>
                      <a:pt x="1876" y="817"/>
                      <a:pt x="1881" y="823"/>
                      <a:pt x="1891" y="822"/>
                    </a:cubicBezTo>
                    <a:cubicBezTo>
                      <a:pt x="1887" y="819"/>
                      <a:pt x="1883" y="814"/>
                      <a:pt x="1883" y="809"/>
                    </a:cubicBezTo>
                    <a:cubicBezTo>
                      <a:pt x="1884" y="812"/>
                      <a:pt x="1889" y="817"/>
                      <a:pt x="1894" y="819"/>
                    </a:cubicBezTo>
                    <a:close/>
                    <a:moveTo>
                      <a:pt x="1990" y="772"/>
                    </a:moveTo>
                    <a:cubicBezTo>
                      <a:pt x="1974" y="792"/>
                      <a:pt x="1979" y="813"/>
                      <a:pt x="1974" y="824"/>
                    </a:cubicBezTo>
                    <a:cubicBezTo>
                      <a:pt x="1970" y="837"/>
                      <a:pt x="1955" y="832"/>
                      <a:pt x="1957" y="817"/>
                    </a:cubicBezTo>
                    <a:cubicBezTo>
                      <a:pt x="1959" y="801"/>
                      <a:pt x="1974" y="783"/>
                      <a:pt x="1990" y="772"/>
                    </a:cubicBezTo>
                    <a:close/>
                    <a:moveTo>
                      <a:pt x="1936" y="841"/>
                    </a:moveTo>
                    <a:cubicBezTo>
                      <a:pt x="1936" y="862"/>
                      <a:pt x="1960" y="893"/>
                      <a:pt x="1979" y="883"/>
                    </a:cubicBezTo>
                    <a:cubicBezTo>
                      <a:pt x="1982" y="886"/>
                      <a:pt x="1978" y="892"/>
                      <a:pt x="1973" y="894"/>
                    </a:cubicBezTo>
                    <a:cubicBezTo>
                      <a:pt x="1966" y="896"/>
                      <a:pt x="1957" y="893"/>
                      <a:pt x="1953" y="885"/>
                    </a:cubicBezTo>
                    <a:cubicBezTo>
                      <a:pt x="1948" y="888"/>
                      <a:pt x="1939" y="878"/>
                      <a:pt x="1936" y="863"/>
                    </a:cubicBezTo>
                    <a:cubicBezTo>
                      <a:pt x="1934" y="872"/>
                      <a:pt x="1930" y="881"/>
                      <a:pt x="1924" y="887"/>
                    </a:cubicBezTo>
                    <a:cubicBezTo>
                      <a:pt x="1917" y="894"/>
                      <a:pt x="1908" y="901"/>
                      <a:pt x="1899" y="904"/>
                    </a:cubicBezTo>
                    <a:cubicBezTo>
                      <a:pt x="1888" y="906"/>
                      <a:pt x="1878" y="904"/>
                      <a:pt x="1870" y="897"/>
                    </a:cubicBezTo>
                    <a:cubicBezTo>
                      <a:pt x="1865" y="891"/>
                      <a:pt x="1862" y="883"/>
                      <a:pt x="1865" y="876"/>
                    </a:cubicBezTo>
                    <a:cubicBezTo>
                      <a:pt x="1867" y="871"/>
                      <a:pt x="1874" y="867"/>
                      <a:pt x="1880" y="867"/>
                    </a:cubicBezTo>
                    <a:cubicBezTo>
                      <a:pt x="1886" y="866"/>
                      <a:pt x="1892" y="869"/>
                      <a:pt x="1897" y="873"/>
                    </a:cubicBezTo>
                    <a:cubicBezTo>
                      <a:pt x="1884" y="871"/>
                      <a:pt x="1882" y="882"/>
                      <a:pt x="1877" y="885"/>
                    </a:cubicBezTo>
                    <a:cubicBezTo>
                      <a:pt x="1871" y="890"/>
                      <a:pt x="1866" y="886"/>
                      <a:pt x="1865" y="880"/>
                    </a:cubicBezTo>
                    <a:cubicBezTo>
                      <a:pt x="1865" y="880"/>
                      <a:pt x="1865" y="880"/>
                      <a:pt x="1865" y="880"/>
                    </a:cubicBezTo>
                    <a:cubicBezTo>
                      <a:pt x="1865" y="886"/>
                      <a:pt x="1867" y="891"/>
                      <a:pt x="1871" y="895"/>
                    </a:cubicBezTo>
                    <a:cubicBezTo>
                      <a:pt x="1877" y="902"/>
                      <a:pt x="1885" y="905"/>
                      <a:pt x="1895" y="903"/>
                    </a:cubicBezTo>
                    <a:cubicBezTo>
                      <a:pt x="1893" y="903"/>
                      <a:pt x="1891" y="903"/>
                      <a:pt x="1888" y="902"/>
                    </a:cubicBezTo>
                    <a:cubicBezTo>
                      <a:pt x="1884" y="900"/>
                      <a:pt x="1880" y="896"/>
                      <a:pt x="1881" y="891"/>
                    </a:cubicBezTo>
                    <a:cubicBezTo>
                      <a:pt x="1882" y="889"/>
                      <a:pt x="1884" y="887"/>
                      <a:pt x="1886" y="886"/>
                    </a:cubicBezTo>
                    <a:cubicBezTo>
                      <a:pt x="1888" y="886"/>
                      <a:pt x="1890" y="886"/>
                      <a:pt x="1891" y="887"/>
                    </a:cubicBezTo>
                    <a:cubicBezTo>
                      <a:pt x="1892" y="888"/>
                      <a:pt x="1893" y="890"/>
                      <a:pt x="1893" y="892"/>
                    </a:cubicBezTo>
                    <a:cubicBezTo>
                      <a:pt x="1893" y="895"/>
                      <a:pt x="1891" y="897"/>
                      <a:pt x="1889" y="897"/>
                    </a:cubicBezTo>
                    <a:cubicBezTo>
                      <a:pt x="1887" y="897"/>
                      <a:pt x="1886" y="896"/>
                      <a:pt x="1885" y="894"/>
                    </a:cubicBezTo>
                    <a:cubicBezTo>
                      <a:pt x="1885" y="894"/>
                      <a:pt x="1886" y="893"/>
                      <a:pt x="1887" y="892"/>
                    </a:cubicBezTo>
                    <a:cubicBezTo>
                      <a:pt x="1886" y="893"/>
                      <a:pt x="1886" y="894"/>
                      <a:pt x="1887" y="894"/>
                    </a:cubicBezTo>
                    <a:cubicBezTo>
                      <a:pt x="1887" y="896"/>
                      <a:pt x="1889" y="895"/>
                      <a:pt x="1890" y="894"/>
                    </a:cubicBezTo>
                    <a:cubicBezTo>
                      <a:pt x="1890" y="894"/>
                      <a:pt x="1890" y="893"/>
                      <a:pt x="1890" y="892"/>
                    </a:cubicBezTo>
                    <a:cubicBezTo>
                      <a:pt x="1890" y="890"/>
                      <a:pt x="1888" y="890"/>
                      <a:pt x="1887" y="890"/>
                    </a:cubicBezTo>
                    <a:cubicBezTo>
                      <a:pt x="1885" y="890"/>
                      <a:pt x="1884" y="891"/>
                      <a:pt x="1884" y="893"/>
                    </a:cubicBezTo>
                    <a:cubicBezTo>
                      <a:pt x="1883" y="897"/>
                      <a:pt x="1888" y="901"/>
                      <a:pt x="1892" y="902"/>
                    </a:cubicBezTo>
                    <a:cubicBezTo>
                      <a:pt x="1899" y="903"/>
                      <a:pt x="1906" y="899"/>
                      <a:pt x="1912" y="895"/>
                    </a:cubicBezTo>
                    <a:cubicBezTo>
                      <a:pt x="1926" y="886"/>
                      <a:pt x="1934" y="872"/>
                      <a:pt x="1935" y="857"/>
                    </a:cubicBezTo>
                    <a:cubicBezTo>
                      <a:pt x="1934" y="852"/>
                      <a:pt x="1934" y="847"/>
                      <a:pt x="1936" y="841"/>
                    </a:cubicBezTo>
                    <a:close/>
                    <a:moveTo>
                      <a:pt x="1933" y="822"/>
                    </a:moveTo>
                    <a:cubicBezTo>
                      <a:pt x="1933" y="832"/>
                      <a:pt x="1917" y="836"/>
                      <a:pt x="1907" y="834"/>
                    </a:cubicBezTo>
                    <a:cubicBezTo>
                      <a:pt x="1895" y="832"/>
                      <a:pt x="1882" y="827"/>
                      <a:pt x="1871" y="834"/>
                    </a:cubicBezTo>
                    <a:cubicBezTo>
                      <a:pt x="1866" y="839"/>
                      <a:pt x="1862" y="846"/>
                      <a:pt x="1864" y="853"/>
                    </a:cubicBezTo>
                    <a:cubicBezTo>
                      <a:pt x="1865" y="857"/>
                      <a:pt x="1868" y="860"/>
                      <a:pt x="1872" y="860"/>
                    </a:cubicBezTo>
                    <a:cubicBezTo>
                      <a:pt x="1869" y="858"/>
                      <a:pt x="1868" y="852"/>
                      <a:pt x="1870" y="848"/>
                    </a:cubicBezTo>
                    <a:cubicBezTo>
                      <a:pt x="1873" y="844"/>
                      <a:pt x="1879" y="843"/>
                      <a:pt x="1884" y="844"/>
                    </a:cubicBezTo>
                    <a:cubicBezTo>
                      <a:pt x="1894" y="847"/>
                      <a:pt x="1903" y="852"/>
                      <a:pt x="1913" y="850"/>
                    </a:cubicBezTo>
                    <a:cubicBezTo>
                      <a:pt x="1925" y="849"/>
                      <a:pt x="1936" y="837"/>
                      <a:pt x="1933" y="822"/>
                    </a:cubicBezTo>
                    <a:close/>
                    <a:moveTo>
                      <a:pt x="1927" y="775"/>
                    </a:moveTo>
                    <a:cubicBezTo>
                      <a:pt x="1916" y="775"/>
                      <a:pt x="1903" y="786"/>
                      <a:pt x="1899" y="796"/>
                    </a:cubicBezTo>
                    <a:cubicBezTo>
                      <a:pt x="1895" y="807"/>
                      <a:pt x="1904" y="813"/>
                      <a:pt x="1910" y="802"/>
                    </a:cubicBezTo>
                    <a:cubicBezTo>
                      <a:pt x="1915" y="794"/>
                      <a:pt x="1918" y="779"/>
                      <a:pt x="1927" y="775"/>
                    </a:cubicBezTo>
                    <a:close/>
                    <a:moveTo>
                      <a:pt x="2077" y="635"/>
                    </a:moveTo>
                    <a:cubicBezTo>
                      <a:pt x="2101" y="614"/>
                      <a:pt x="2103" y="563"/>
                      <a:pt x="2073" y="555"/>
                    </a:cubicBezTo>
                    <a:cubicBezTo>
                      <a:pt x="2074" y="549"/>
                      <a:pt x="2085" y="546"/>
                      <a:pt x="2093" y="551"/>
                    </a:cubicBezTo>
                    <a:cubicBezTo>
                      <a:pt x="2101" y="556"/>
                      <a:pt x="2105" y="569"/>
                      <a:pt x="2099" y="582"/>
                    </a:cubicBezTo>
                    <a:cubicBezTo>
                      <a:pt x="2110" y="586"/>
                      <a:pt x="2105" y="621"/>
                      <a:pt x="2077" y="635"/>
                    </a:cubicBezTo>
                    <a:close/>
                    <a:moveTo>
                      <a:pt x="2197" y="705"/>
                    </a:moveTo>
                    <a:cubicBezTo>
                      <a:pt x="2195" y="708"/>
                      <a:pt x="2192" y="709"/>
                      <a:pt x="2190" y="707"/>
                    </a:cubicBezTo>
                    <a:cubicBezTo>
                      <a:pt x="2187" y="706"/>
                      <a:pt x="2186" y="703"/>
                      <a:pt x="2188" y="701"/>
                    </a:cubicBezTo>
                    <a:cubicBezTo>
                      <a:pt x="2189" y="698"/>
                      <a:pt x="2192" y="697"/>
                      <a:pt x="2194" y="698"/>
                    </a:cubicBezTo>
                    <a:cubicBezTo>
                      <a:pt x="2197" y="700"/>
                      <a:pt x="2198" y="703"/>
                      <a:pt x="2197" y="705"/>
                    </a:cubicBezTo>
                    <a:close/>
                    <a:moveTo>
                      <a:pt x="2194" y="715"/>
                    </a:moveTo>
                    <a:cubicBezTo>
                      <a:pt x="2193" y="717"/>
                      <a:pt x="2191" y="717"/>
                      <a:pt x="2189" y="716"/>
                    </a:cubicBezTo>
                    <a:cubicBezTo>
                      <a:pt x="2187" y="715"/>
                      <a:pt x="2187" y="713"/>
                      <a:pt x="2187" y="711"/>
                    </a:cubicBezTo>
                    <a:cubicBezTo>
                      <a:pt x="2188" y="709"/>
                      <a:pt x="2191" y="708"/>
                      <a:pt x="2193" y="709"/>
                    </a:cubicBezTo>
                    <a:cubicBezTo>
                      <a:pt x="2195" y="710"/>
                      <a:pt x="2195" y="713"/>
                      <a:pt x="2194" y="715"/>
                    </a:cubicBezTo>
                    <a:close/>
                    <a:moveTo>
                      <a:pt x="2193" y="693"/>
                    </a:moveTo>
                    <a:cubicBezTo>
                      <a:pt x="2192" y="697"/>
                      <a:pt x="2187" y="698"/>
                      <a:pt x="2183" y="696"/>
                    </a:cubicBezTo>
                    <a:cubicBezTo>
                      <a:pt x="2179" y="694"/>
                      <a:pt x="2178" y="690"/>
                      <a:pt x="2180" y="686"/>
                    </a:cubicBezTo>
                    <a:cubicBezTo>
                      <a:pt x="2182" y="682"/>
                      <a:pt x="2186" y="681"/>
                      <a:pt x="2190" y="683"/>
                    </a:cubicBezTo>
                    <a:cubicBezTo>
                      <a:pt x="2194" y="685"/>
                      <a:pt x="2195" y="689"/>
                      <a:pt x="2193" y="693"/>
                    </a:cubicBezTo>
                    <a:close/>
                    <a:moveTo>
                      <a:pt x="2033" y="731"/>
                    </a:moveTo>
                    <a:cubicBezTo>
                      <a:pt x="2025" y="723"/>
                      <a:pt x="2021" y="707"/>
                      <a:pt x="2025" y="692"/>
                    </a:cubicBezTo>
                    <a:cubicBezTo>
                      <a:pt x="2028" y="681"/>
                      <a:pt x="2034" y="671"/>
                      <a:pt x="2043" y="665"/>
                    </a:cubicBezTo>
                    <a:cubicBezTo>
                      <a:pt x="2047" y="661"/>
                      <a:pt x="2052" y="659"/>
                      <a:pt x="2058" y="659"/>
                    </a:cubicBezTo>
                    <a:cubicBezTo>
                      <a:pt x="2067" y="659"/>
                      <a:pt x="2074" y="663"/>
                      <a:pt x="2077" y="669"/>
                    </a:cubicBezTo>
                    <a:cubicBezTo>
                      <a:pt x="2080" y="676"/>
                      <a:pt x="2076" y="683"/>
                      <a:pt x="2069" y="684"/>
                    </a:cubicBezTo>
                    <a:cubicBezTo>
                      <a:pt x="2073" y="674"/>
                      <a:pt x="2063" y="667"/>
                      <a:pt x="2053" y="669"/>
                    </a:cubicBezTo>
                    <a:cubicBezTo>
                      <a:pt x="2043" y="672"/>
                      <a:pt x="2033" y="684"/>
                      <a:pt x="2030" y="694"/>
                    </a:cubicBezTo>
                    <a:cubicBezTo>
                      <a:pt x="2024" y="712"/>
                      <a:pt x="2030" y="724"/>
                      <a:pt x="2033" y="731"/>
                    </a:cubicBezTo>
                    <a:close/>
                    <a:moveTo>
                      <a:pt x="2058" y="652"/>
                    </a:moveTo>
                    <a:cubicBezTo>
                      <a:pt x="2088" y="637"/>
                      <a:pt x="2128" y="648"/>
                      <a:pt x="2139" y="670"/>
                    </a:cubicBezTo>
                    <a:cubicBezTo>
                      <a:pt x="2152" y="694"/>
                      <a:pt x="2130" y="704"/>
                      <a:pt x="2119" y="683"/>
                    </a:cubicBezTo>
                    <a:cubicBezTo>
                      <a:pt x="2114" y="672"/>
                      <a:pt x="2090" y="642"/>
                      <a:pt x="2058" y="652"/>
                    </a:cubicBezTo>
                    <a:close/>
                    <a:moveTo>
                      <a:pt x="1758" y="906"/>
                    </a:moveTo>
                    <a:cubicBezTo>
                      <a:pt x="1774" y="886"/>
                      <a:pt x="1769" y="866"/>
                      <a:pt x="1773" y="855"/>
                    </a:cubicBezTo>
                    <a:cubicBezTo>
                      <a:pt x="1778" y="842"/>
                      <a:pt x="1793" y="847"/>
                      <a:pt x="1791" y="862"/>
                    </a:cubicBezTo>
                    <a:cubicBezTo>
                      <a:pt x="1789" y="878"/>
                      <a:pt x="1774" y="895"/>
                      <a:pt x="1758" y="906"/>
                    </a:cubicBezTo>
                    <a:close/>
                    <a:moveTo>
                      <a:pt x="1827" y="856"/>
                    </a:moveTo>
                    <a:cubicBezTo>
                      <a:pt x="1826" y="858"/>
                      <a:pt x="1825" y="860"/>
                      <a:pt x="1823" y="861"/>
                    </a:cubicBezTo>
                    <a:cubicBezTo>
                      <a:pt x="1821" y="863"/>
                      <a:pt x="1818" y="863"/>
                      <a:pt x="1815" y="861"/>
                    </a:cubicBezTo>
                    <a:cubicBezTo>
                      <a:pt x="1811" y="859"/>
                      <a:pt x="1811" y="854"/>
                      <a:pt x="1812" y="852"/>
                    </a:cubicBezTo>
                    <a:cubicBezTo>
                      <a:pt x="1815" y="846"/>
                      <a:pt x="1819" y="848"/>
                      <a:pt x="1823" y="847"/>
                    </a:cubicBezTo>
                    <a:cubicBezTo>
                      <a:pt x="1826" y="845"/>
                      <a:pt x="1828" y="840"/>
                      <a:pt x="1827" y="835"/>
                    </a:cubicBezTo>
                    <a:cubicBezTo>
                      <a:pt x="1826" y="829"/>
                      <a:pt x="1822" y="824"/>
                      <a:pt x="1816" y="824"/>
                    </a:cubicBezTo>
                    <a:cubicBezTo>
                      <a:pt x="1812" y="823"/>
                      <a:pt x="1808" y="825"/>
                      <a:pt x="1808" y="829"/>
                    </a:cubicBezTo>
                    <a:cubicBezTo>
                      <a:pt x="1811" y="827"/>
                      <a:pt x="1816" y="829"/>
                      <a:pt x="1815" y="834"/>
                    </a:cubicBezTo>
                    <a:cubicBezTo>
                      <a:pt x="1815" y="837"/>
                      <a:pt x="1811" y="841"/>
                      <a:pt x="1807" y="846"/>
                    </a:cubicBezTo>
                    <a:cubicBezTo>
                      <a:pt x="1804" y="851"/>
                      <a:pt x="1801" y="856"/>
                      <a:pt x="1801" y="861"/>
                    </a:cubicBezTo>
                    <a:cubicBezTo>
                      <a:pt x="1801" y="871"/>
                      <a:pt x="1811" y="879"/>
                      <a:pt x="1821" y="877"/>
                    </a:cubicBezTo>
                    <a:cubicBezTo>
                      <a:pt x="1826" y="876"/>
                      <a:pt x="1830" y="872"/>
                      <a:pt x="1833" y="868"/>
                    </a:cubicBezTo>
                    <a:cubicBezTo>
                      <a:pt x="1836" y="864"/>
                      <a:pt x="1841" y="850"/>
                      <a:pt x="1847" y="848"/>
                    </a:cubicBezTo>
                    <a:cubicBezTo>
                      <a:pt x="1852" y="846"/>
                      <a:pt x="1855" y="849"/>
                      <a:pt x="1856" y="852"/>
                    </a:cubicBezTo>
                    <a:cubicBezTo>
                      <a:pt x="1859" y="851"/>
                      <a:pt x="1859" y="844"/>
                      <a:pt x="1856" y="841"/>
                    </a:cubicBezTo>
                    <a:cubicBezTo>
                      <a:pt x="1850" y="835"/>
                      <a:pt x="1838" y="835"/>
                      <a:pt x="1831" y="843"/>
                    </a:cubicBezTo>
                    <a:cubicBezTo>
                      <a:pt x="1828" y="846"/>
                      <a:pt x="1828" y="850"/>
                      <a:pt x="1827" y="856"/>
                    </a:cubicBezTo>
                    <a:close/>
                    <a:moveTo>
                      <a:pt x="1830" y="839"/>
                    </a:moveTo>
                    <a:cubicBezTo>
                      <a:pt x="1832" y="828"/>
                      <a:pt x="1844" y="815"/>
                      <a:pt x="1856" y="813"/>
                    </a:cubicBezTo>
                    <a:cubicBezTo>
                      <a:pt x="1868" y="810"/>
                      <a:pt x="1874" y="820"/>
                      <a:pt x="1861" y="825"/>
                    </a:cubicBezTo>
                    <a:cubicBezTo>
                      <a:pt x="1852" y="830"/>
                      <a:pt x="1835" y="830"/>
                      <a:pt x="1830" y="839"/>
                    </a:cubicBezTo>
                    <a:close/>
                    <a:moveTo>
                      <a:pt x="1810" y="878"/>
                    </a:moveTo>
                    <a:cubicBezTo>
                      <a:pt x="1805" y="876"/>
                      <a:pt x="1801" y="870"/>
                      <a:pt x="1800" y="866"/>
                    </a:cubicBezTo>
                    <a:cubicBezTo>
                      <a:pt x="1794" y="866"/>
                      <a:pt x="1789" y="877"/>
                      <a:pt x="1797" y="883"/>
                    </a:cubicBezTo>
                    <a:cubicBezTo>
                      <a:pt x="1802" y="886"/>
                      <a:pt x="1809" y="883"/>
                      <a:pt x="1810" y="878"/>
                    </a:cubicBezTo>
                    <a:close/>
                    <a:moveTo>
                      <a:pt x="2018" y="1154"/>
                    </a:moveTo>
                    <a:cubicBezTo>
                      <a:pt x="2016" y="1157"/>
                      <a:pt x="2012" y="1157"/>
                      <a:pt x="2009" y="1155"/>
                    </a:cubicBezTo>
                    <a:cubicBezTo>
                      <a:pt x="2005" y="1150"/>
                      <a:pt x="2009" y="1144"/>
                      <a:pt x="2014" y="1144"/>
                    </a:cubicBezTo>
                    <a:cubicBezTo>
                      <a:pt x="2019" y="1144"/>
                      <a:pt x="2020" y="1147"/>
                      <a:pt x="2026" y="1145"/>
                    </a:cubicBezTo>
                    <a:cubicBezTo>
                      <a:pt x="2021" y="1148"/>
                      <a:pt x="2021" y="1151"/>
                      <a:pt x="2018" y="1154"/>
                    </a:cubicBezTo>
                    <a:close/>
                    <a:moveTo>
                      <a:pt x="1801" y="1345"/>
                    </a:moveTo>
                    <a:cubicBezTo>
                      <a:pt x="1781" y="1329"/>
                      <a:pt x="1777" y="1307"/>
                      <a:pt x="1781" y="1289"/>
                    </a:cubicBezTo>
                    <a:cubicBezTo>
                      <a:pt x="1786" y="1273"/>
                      <a:pt x="1798" y="1268"/>
                      <a:pt x="1801" y="1258"/>
                    </a:cubicBezTo>
                    <a:cubicBezTo>
                      <a:pt x="1803" y="1254"/>
                      <a:pt x="1802" y="1250"/>
                      <a:pt x="1800" y="1246"/>
                    </a:cubicBezTo>
                    <a:cubicBezTo>
                      <a:pt x="1811" y="1248"/>
                      <a:pt x="1817" y="1260"/>
                      <a:pt x="1812" y="1271"/>
                    </a:cubicBezTo>
                    <a:cubicBezTo>
                      <a:pt x="1807" y="1284"/>
                      <a:pt x="1797" y="1288"/>
                      <a:pt x="1793" y="1303"/>
                    </a:cubicBezTo>
                    <a:cubicBezTo>
                      <a:pt x="1790" y="1318"/>
                      <a:pt x="1793" y="1334"/>
                      <a:pt x="1801" y="1345"/>
                    </a:cubicBezTo>
                    <a:close/>
                    <a:moveTo>
                      <a:pt x="1828" y="1396"/>
                    </a:moveTo>
                    <a:cubicBezTo>
                      <a:pt x="1806" y="1384"/>
                      <a:pt x="1804" y="1359"/>
                      <a:pt x="1799" y="1349"/>
                    </a:cubicBezTo>
                    <a:cubicBezTo>
                      <a:pt x="1792" y="1334"/>
                      <a:pt x="1780" y="1338"/>
                      <a:pt x="1783" y="1356"/>
                    </a:cubicBezTo>
                    <a:cubicBezTo>
                      <a:pt x="1787" y="1374"/>
                      <a:pt x="1807" y="1393"/>
                      <a:pt x="1828" y="1396"/>
                    </a:cubicBezTo>
                    <a:close/>
                    <a:moveTo>
                      <a:pt x="2406" y="1133"/>
                    </a:moveTo>
                    <a:cubicBezTo>
                      <a:pt x="2426" y="1145"/>
                      <a:pt x="2452" y="1138"/>
                      <a:pt x="2464" y="1125"/>
                    </a:cubicBezTo>
                    <a:cubicBezTo>
                      <a:pt x="2475" y="1114"/>
                      <a:pt x="2468" y="1100"/>
                      <a:pt x="2455" y="1114"/>
                    </a:cubicBezTo>
                    <a:cubicBezTo>
                      <a:pt x="2444" y="1125"/>
                      <a:pt x="2430" y="1138"/>
                      <a:pt x="2406" y="1133"/>
                    </a:cubicBezTo>
                    <a:close/>
                    <a:moveTo>
                      <a:pt x="2520" y="856"/>
                    </a:moveTo>
                    <a:cubicBezTo>
                      <a:pt x="2535" y="865"/>
                      <a:pt x="2549" y="889"/>
                      <a:pt x="2548" y="907"/>
                    </a:cubicBezTo>
                    <a:cubicBezTo>
                      <a:pt x="2548" y="925"/>
                      <a:pt x="2533" y="928"/>
                      <a:pt x="2529" y="908"/>
                    </a:cubicBezTo>
                    <a:cubicBezTo>
                      <a:pt x="2526" y="892"/>
                      <a:pt x="2534" y="872"/>
                      <a:pt x="2520" y="856"/>
                    </a:cubicBezTo>
                    <a:close/>
                    <a:moveTo>
                      <a:pt x="2458" y="1141"/>
                    </a:moveTo>
                    <a:cubicBezTo>
                      <a:pt x="2482" y="1139"/>
                      <a:pt x="2492" y="1120"/>
                      <a:pt x="2496" y="1101"/>
                    </a:cubicBezTo>
                    <a:cubicBezTo>
                      <a:pt x="2498" y="1091"/>
                      <a:pt x="2496" y="1076"/>
                      <a:pt x="2505" y="1069"/>
                    </a:cubicBezTo>
                    <a:cubicBezTo>
                      <a:pt x="2489" y="1065"/>
                      <a:pt x="2486" y="1097"/>
                      <a:pt x="2484" y="1107"/>
                    </a:cubicBezTo>
                    <a:cubicBezTo>
                      <a:pt x="2480" y="1124"/>
                      <a:pt x="2471" y="1136"/>
                      <a:pt x="2458" y="1141"/>
                    </a:cubicBezTo>
                    <a:close/>
                    <a:moveTo>
                      <a:pt x="2474" y="987"/>
                    </a:moveTo>
                    <a:cubicBezTo>
                      <a:pt x="2456" y="1006"/>
                      <a:pt x="2428" y="1020"/>
                      <a:pt x="2410" y="1016"/>
                    </a:cubicBezTo>
                    <a:cubicBezTo>
                      <a:pt x="2392" y="1012"/>
                      <a:pt x="2391" y="994"/>
                      <a:pt x="2411" y="995"/>
                    </a:cubicBezTo>
                    <a:cubicBezTo>
                      <a:pt x="2427" y="996"/>
                      <a:pt x="2453" y="1000"/>
                      <a:pt x="2474" y="987"/>
                    </a:cubicBezTo>
                    <a:close/>
                    <a:moveTo>
                      <a:pt x="2605" y="916"/>
                    </a:moveTo>
                    <a:cubicBezTo>
                      <a:pt x="2610" y="916"/>
                      <a:pt x="2612" y="920"/>
                      <a:pt x="2612" y="924"/>
                    </a:cubicBezTo>
                    <a:cubicBezTo>
                      <a:pt x="2611" y="930"/>
                      <a:pt x="2602" y="930"/>
                      <a:pt x="2599" y="926"/>
                    </a:cubicBezTo>
                    <a:cubicBezTo>
                      <a:pt x="2597" y="922"/>
                      <a:pt x="2598" y="918"/>
                      <a:pt x="2593" y="915"/>
                    </a:cubicBezTo>
                    <a:cubicBezTo>
                      <a:pt x="2599" y="917"/>
                      <a:pt x="2601" y="915"/>
                      <a:pt x="2605" y="916"/>
                    </a:cubicBezTo>
                    <a:close/>
                    <a:moveTo>
                      <a:pt x="2605" y="914"/>
                    </a:moveTo>
                    <a:cubicBezTo>
                      <a:pt x="2608" y="914"/>
                      <a:pt x="2610" y="915"/>
                      <a:pt x="2612" y="917"/>
                    </a:cubicBezTo>
                    <a:cubicBezTo>
                      <a:pt x="2613" y="920"/>
                      <a:pt x="2614" y="923"/>
                      <a:pt x="2612" y="927"/>
                    </a:cubicBezTo>
                    <a:cubicBezTo>
                      <a:pt x="2610" y="931"/>
                      <a:pt x="2605" y="932"/>
                      <a:pt x="2602" y="930"/>
                    </a:cubicBezTo>
                    <a:cubicBezTo>
                      <a:pt x="2596" y="928"/>
                      <a:pt x="2597" y="923"/>
                      <a:pt x="2595" y="919"/>
                    </a:cubicBezTo>
                    <a:cubicBezTo>
                      <a:pt x="2593" y="915"/>
                      <a:pt x="2588" y="914"/>
                      <a:pt x="2582" y="915"/>
                    </a:cubicBezTo>
                    <a:cubicBezTo>
                      <a:pt x="2575" y="917"/>
                      <a:pt x="2571" y="922"/>
                      <a:pt x="2570" y="929"/>
                    </a:cubicBezTo>
                    <a:cubicBezTo>
                      <a:pt x="2570" y="933"/>
                      <a:pt x="2572" y="937"/>
                      <a:pt x="2577" y="937"/>
                    </a:cubicBezTo>
                    <a:cubicBezTo>
                      <a:pt x="2574" y="934"/>
                      <a:pt x="2576" y="928"/>
                      <a:pt x="2582" y="929"/>
                    </a:cubicBezTo>
                    <a:cubicBezTo>
                      <a:pt x="2585" y="929"/>
                      <a:pt x="2590" y="933"/>
                      <a:pt x="2596" y="936"/>
                    </a:cubicBezTo>
                    <a:cubicBezTo>
                      <a:pt x="2601" y="940"/>
                      <a:pt x="2607" y="942"/>
                      <a:pt x="2613" y="942"/>
                    </a:cubicBezTo>
                    <a:cubicBezTo>
                      <a:pt x="2624" y="941"/>
                      <a:pt x="2632" y="930"/>
                      <a:pt x="2629" y="919"/>
                    </a:cubicBezTo>
                    <a:cubicBezTo>
                      <a:pt x="2627" y="913"/>
                      <a:pt x="2623" y="909"/>
                      <a:pt x="2618" y="906"/>
                    </a:cubicBezTo>
                    <a:cubicBezTo>
                      <a:pt x="2613" y="903"/>
                      <a:pt x="2598" y="899"/>
                      <a:pt x="2595" y="892"/>
                    </a:cubicBezTo>
                    <a:cubicBezTo>
                      <a:pt x="2592" y="887"/>
                      <a:pt x="2595" y="883"/>
                      <a:pt x="2599" y="882"/>
                    </a:cubicBezTo>
                    <a:cubicBezTo>
                      <a:pt x="2597" y="878"/>
                      <a:pt x="2590" y="879"/>
                      <a:pt x="2586" y="883"/>
                    </a:cubicBezTo>
                    <a:cubicBezTo>
                      <a:pt x="2580" y="890"/>
                      <a:pt x="2581" y="903"/>
                      <a:pt x="2591" y="910"/>
                    </a:cubicBezTo>
                    <a:cubicBezTo>
                      <a:pt x="2594" y="913"/>
                      <a:pt x="2599" y="913"/>
                      <a:pt x="2605" y="914"/>
                    </a:cubicBezTo>
                    <a:close/>
                    <a:moveTo>
                      <a:pt x="2586" y="912"/>
                    </a:moveTo>
                    <a:cubicBezTo>
                      <a:pt x="2573" y="911"/>
                      <a:pt x="2558" y="898"/>
                      <a:pt x="2555" y="885"/>
                    </a:cubicBezTo>
                    <a:cubicBezTo>
                      <a:pt x="2551" y="872"/>
                      <a:pt x="2562" y="865"/>
                      <a:pt x="2569" y="878"/>
                    </a:cubicBezTo>
                    <a:cubicBezTo>
                      <a:pt x="2574" y="888"/>
                      <a:pt x="2576" y="907"/>
                      <a:pt x="2586" y="912"/>
                    </a:cubicBezTo>
                    <a:close/>
                    <a:moveTo>
                      <a:pt x="2641" y="947"/>
                    </a:moveTo>
                    <a:cubicBezTo>
                      <a:pt x="2640" y="948"/>
                      <a:pt x="2639" y="949"/>
                      <a:pt x="2638" y="949"/>
                    </a:cubicBezTo>
                    <a:cubicBezTo>
                      <a:pt x="2647" y="955"/>
                      <a:pt x="2659" y="968"/>
                      <a:pt x="2667" y="983"/>
                    </a:cubicBezTo>
                    <a:cubicBezTo>
                      <a:pt x="2664" y="980"/>
                      <a:pt x="2660" y="977"/>
                      <a:pt x="2656" y="975"/>
                    </a:cubicBezTo>
                    <a:cubicBezTo>
                      <a:pt x="2627" y="959"/>
                      <a:pt x="2611" y="976"/>
                      <a:pt x="2585" y="975"/>
                    </a:cubicBezTo>
                    <a:cubicBezTo>
                      <a:pt x="2575" y="975"/>
                      <a:pt x="2565" y="969"/>
                      <a:pt x="2567" y="957"/>
                    </a:cubicBezTo>
                    <a:cubicBezTo>
                      <a:pt x="2569" y="951"/>
                      <a:pt x="2573" y="947"/>
                      <a:pt x="2578" y="945"/>
                    </a:cubicBezTo>
                    <a:cubicBezTo>
                      <a:pt x="2582" y="944"/>
                      <a:pt x="2585" y="945"/>
                      <a:pt x="2589" y="947"/>
                    </a:cubicBezTo>
                    <a:cubicBezTo>
                      <a:pt x="2590" y="948"/>
                      <a:pt x="2591" y="950"/>
                      <a:pt x="2592" y="951"/>
                    </a:cubicBezTo>
                    <a:cubicBezTo>
                      <a:pt x="2592" y="950"/>
                      <a:pt x="2592" y="951"/>
                      <a:pt x="2590" y="949"/>
                    </a:cubicBezTo>
                    <a:cubicBezTo>
                      <a:pt x="2588" y="948"/>
                      <a:pt x="2582" y="948"/>
                      <a:pt x="2579" y="951"/>
                    </a:cubicBezTo>
                    <a:cubicBezTo>
                      <a:pt x="2577" y="955"/>
                      <a:pt x="2578" y="960"/>
                      <a:pt x="2581" y="962"/>
                    </a:cubicBezTo>
                    <a:cubicBezTo>
                      <a:pt x="2585" y="965"/>
                      <a:pt x="2589" y="964"/>
                      <a:pt x="2591" y="961"/>
                    </a:cubicBezTo>
                    <a:cubicBezTo>
                      <a:pt x="2596" y="957"/>
                      <a:pt x="2594" y="950"/>
                      <a:pt x="2589" y="946"/>
                    </a:cubicBezTo>
                    <a:cubicBezTo>
                      <a:pt x="2586" y="944"/>
                      <a:pt x="2582" y="943"/>
                      <a:pt x="2578" y="943"/>
                    </a:cubicBezTo>
                    <a:cubicBezTo>
                      <a:pt x="2571" y="945"/>
                      <a:pt x="2566" y="950"/>
                      <a:pt x="2565" y="956"/>
                    </a:cubicBezTo>
                    <a:cubicBezTo>
                      <a:pt x="2561" y="971"/>
                      <a:pt x="2572" y="978"/>
                      <a:pt x="2584" y="978"/>
                    </a:cubicBezTo>
                    <a:cubicBezTo>
                      <a:pt x="2612" y="979"/>
                      <a:pt x="2628" y="961"/>
                      <a:pt x="2656" y="980"/>
                    </a:cubicBezTo>
                    <a:cubicBezTo>
                      <a:pt x="2668" y="987"/>
                      <a:pt x="2677" y="1000"/>
                      <a:pt x="2676" y="1016"/>
                    </a:cubicBezTo>
                    <a:cubicBezTo>
                      <a:pt x="2675" y="1037"/>
                      <a:pt x="2661" y="1055"/>
                      <a:pt x="2639" y="1056"/>
                    </a:cubicBezTo>
                    <a:cubicBezTo>
                      <a:pt x="2663" y="1055"/>
                      <a:pt x="2674" y="1024"/>
                      <a:pt x="2665" y="1002"/>
                    </a:cubicBezTo>
                    <a:cubicBezTo>
                      <a:pt x="2661" y="990"/>
                      <a:pt x="2649" y="978"/>
                      <a:pt x="2634" y="976"/>
                    </a:cubicBezTo>
                    <a:cubicBezTo>
                      <a:pt x="2604" y="972"/>
                      <a:pt x="2601" y="1005"/>
                      <a:pt x="2628" y="1009"/>
                    </a:cubicBezTo>
                    <a:cubicBezTo>
                      <a:pt x="2643" y="1011"/>
                      <a:pt x="2653" y="1021"/>
                      <a:pt x="2652" y="1036"/>
                    </a:cubicBezTo>
                    <a:cubicBezTo>
                      <a:pt x="2652" y="1045"/>
                      <a:pt x="2645" y="1053"/>
                      <a:pt x="2639" y="1056"/>
                    </a:cubicBezTo>
                    <a:cubicBezTo>
                      <a:pt x="2640" y="1056"/>
                      <a:pt x="2641" y="1056"/>
                      <a:pt x="2641" y="1056"/>
                    </a:cubicBezTo>
                    <a:cubicBezTo>
                      <a:pt x="2635" y="1057"/>
                      <a:pt x="2630" y="1058"/>
                      <a:pt x="2624" y="1060"/>
                    </a:cubicBezTo>
                    <a:cubicBezTo>
                      <a:pt x="2611" y="1065"/>
                      <a:pt x="2602" y="1071"/>
                      <a:pt x="2593" y="1082"/>
                    </a:cubicBezTo>
                    <a:cubicBezTo>
                      <a:pt x="2592" y="1083"/>
                      <a:pt x="2592" y="1083"/>
                      <a:pt x="2592" y="1083"/>
                    </a:cubicBezTo>
                    <a:cubicBezTo>
                      <a:pt x="2594" y="1070"/>
                      <a:pt x="2605" y="1051"/>
                      <a:pt x="2615" y="1045"/>
                    </a:cubicBezTo>
                    <a:cubicBezTo>
                      <a:pt x="2614" y="1045"/>
                      <a:pt x="2614" y="1044"/>
                      <a:pt x="2614" y="1043"/>
                    </a:cubicBezTo>
                    <a:cubicBezTo>
                      <a:pt x="2604" y="1048"/>
                      <a:pt x="2595" y="1063"/>
                      <a:pt x="2591" y="1075"/>
                    </a:cubicBezTo>
                    <a:cubicBezTo>
                      <a:pt x="2591" y="1074"/>
                      <a:pt x="2591" y="1072"/>
                      <a:pt x="2590" y="1070"/>
                    </a:cubicBezTo>
                    <a:cubicBezTo>
                      <a:pt x="2590" y="1070"/>
                      <a:pt x="2590" y="1070"/>
                      <a:pt x="2590" y="1070"/>
                    </a:cubicBezTo>
                    <a:cubicBezTo>
                      <a:pt x="2589" y="1061"/>
                      <a:pt x="2587" y="1053"/>
                      <a:pt x="2584" y="1045"/>
                    </a:cubicBezTo>
                    <a:cubicBezTo>
                      <a:pt x="2580" y="1036"/>
                      <a:pt x="2572" y="1025"/>
                      <a:pt x="2574" y="1015"/>
                    </a:cubicBezTo>
                    <a:cubicBezTo>
                      <a:pt x="2577" y="1007"/>
                      <a:pt x="2583" y="1001"/>
                      <a:pt x="2592" y="999"/>
                    </a:cubicBezTo>
                    <a:cubicBezTo>
                      <a:pt x="2600" y="998"/>
                      <a:pt x="2609" y="1001"/>
                      <a:pt x="2613" y="1008"/>
                    </a:cubicBezTo>
                    <a:cubicBezTo>
                      <a:pt x="2618" y="1014"/>
                      <a:pt x="2618" y="1022"/>
                      <a:pt x="2614" y="1027"/>
                    </a:cubicBezTo>
                    <a:cubicBezTo>
                      <a:pt x="2610" y="1032"/>
                      <a:pt x="2604" y="1034"/>
                      <a:pt x="2599" y="1033"/>
                    </a:cubicBezTo>
                    <a:cubicBezTo>
                      <a:pt x="2603" y="1033"/>
                      <a:pt x="2607" y="1031"/>
                      <a:pt x="2609" y="1027"/>
                    </a:cubicBezTo>
                    <a:cubicBezTo>
                      <a:pt x="2610" y="1022"/>
                      <a:pt x="2608" y="1017"/>
                      <a:pt x="2603" y="1015"/>
                    </a:cubicBezTo>
                    <a:cubicBezTo>
                      <a:pt x="2599" y="1014"/>
                      <a:pt x="2594" y="1016"/>
                      <a:pt x="2592" y="1021"/>
                    </a:cubicBezTo>
                    <a:cubicBezTo>
                      <a:pt x="2590" y="1024"/>
                      <a:pt x="2592" y="1029"/>
                      <a:pt x="2596" y="1032"/>
                    </a:cubicBezTo>
                    <a:cubicBezTo>
                      <a:pt x="2598" y="1033"/>
                      <a:pt x="2601" y="1033"/>
                      <a:pt x="2603" y="1033"/>
                    </a:cubicBezTo>
                    <a:cubicBezTo>
                      <a:pt x="2607" y="1033"/>
                      <a:pt x="2611" y="1031"/>
                      <a:pt x="2614" y="1028"/>
                    </a:cubicBezTo>
                    <a:cubicBezTo>
                      <a:pt x="2618" y="1022"/>
                      <a:pt x="2618" y="1014"/>
                      <a:pt x="2614" y="1007"/>
                    </a:cubicBezTo>
                    <a:cubicBezTo>
                      <a:pt x="2609" y="1000"/>
                      <a:pt x="2600" y="997"/>
                      <a:pt x="2592" y="998"/>
                    </a:cubicBezTo>
                    <a:cubicBezTo>
                      <a:pt x="2582" y="999"/>
                      <a:pt x="2575" y="1006"/>
                      <a:pt x="2573" y="1015"/>
                    </a:cubicBezTo>
                    <a:cubicBezTo>
                      <a:pt x="2572" y="1018"/>
                      <a:pt x="2572" y="1020"/>
                      <a:pt x="2572" y="1023"/>
                    </a:cubicBezTo>
                    <a:cubicBezTo>
                      <a:pt x="2571" y="1022"/>
                      <a:pt x="2570" y="1020"/>
                      <a:pt x="2570" y="1019"/>
                    </a:cubicBezTo>
                    <a:cubicBezTo>
                      <a:pt x="2557" y="1002"/>
                      <a:pt x="2538" y="991"/>
                      <a:pt x="2535" y="969"/>
                    </a:cubicBezTo>
                    <a:cubicBezTo>
                      <a:pt x="2534" y="969"/>
                      <a:pt x="2533" y="969"/>
                      <a:pt x="2532" y="969"/>
                    </a:cubicBezTo>
                    <a:cubicBezTo>
                      <a:pt x="2532" y="972"/>
                      <a:pt x="2533" y="975"/>
                      <a:pt x="2534" y="979"/>
                    </a:cubicBezTo>
                    <a:cubicBezTo>
                      <a:pt x="2536" y="983"/>
                      <a:pt x="2537" y="987"/>
                      <a:pt x="2540" y="991"/>
                    </a:cubicBezTo>
                    <a:cubicBezTo>
                      <a:pt x="2536" y="989"/>
                      <a:pt x="2532" y="987"/>
                      <a:pt x="2527" y="986"/>
                    </a:cubicBezTo>
                    <a:cubicBezTo>
                      <a:pt x="2517" y="984"/>
                      <a:pt x="2510" y="983"/>
                      <a:pt x="2500" y="984"/>
                    </a:cubicBezTo>
                    <a:cubicBezTo>
                      <a:pt x="2496" y="984"/>
                      <a:pt x="2493" y="985"/>
                      <a:pt x="2490" y="986"/>
                    </a:cubicBezTo>
                    <a:cubicBezTo>
                      <a:pt x="2482" y="988"/>
                      <a:pt x="2476" y="991"/>
                      <a:pt x="2470" y="996"/>
                    </a:cubicBezTo>
                    <a:cubicBezTo>
                      <a:pt x="2463" y="1002"/>
                      <a:pt x="2459" y="1007"/>
                      <a:pt x="2456" y="1015"/>
                    </a:cubicBezTo>
                    <a:cubicBezTo>
                      <a:pt x="2453" y="1022"/>
                      <a:pt x="2453" y="1030"/>
                      <a:pt x="2455" y="1037"/>
                    </a:cubicBezTo>
                    <a:cubicBezTo>
                      <a:pt x="2458" y="1050"/>
                      <a:pt x="2470" y="1058"/>
                      <a:pt x="2482" y="1060"/>
                    </a:cubicBezTo>
                    <a:cubicBezTo>
                      <a:pt x="2495" y="1062"/>
                      <a:pt x="2509" y="1057"/>
                      <a:pt x="2521" y="1050"/>
                    </a:cubicBezTo>
                    <a:cubicBezTo>
                      <a:pt x="2491" y="1052"/>
                      <a:pt x="2490" y="1029"/>
                      <a:pt x="2481" y="1020"/>
                    </a:cubicBezTo>
                    <a:cubicBezTo>
                      <a:pt x="2469" y="1009"/>
                      <a:pt x="2457" y="1016"/>
                      <a:pt x="2455" y="1028"/>
                    </a:cubicBezTo>
                    <a:cubicBezTo>
                      <a:pt x="2455" y="1027"/>
                      <a:pt x="2455" y="1027"/>
                      <a:pt x="2455" y="1027"/>
                    </a:cubicBezTo>
                    <a:cubicBezTo>
                      <a:pt x="2455" y="1023"/>
                      <a:pt x="2456" y="1020"/>
                      <a:pt x="2457" y="1015"/>
                    </a:cubicBezTo>
                    <a:cubicBezTo>
                      <a:pt x="2461" y="1008"/>
                      <a:pt x="2464" y="1003"/>
                      <a:pt x="2471" y="998"/>
                    </a:cubicBezTo>
                    <a:cubicBezTo>
                      <a:pt x="2477" y="993"/>
                      <a:pt x="2483" y="990"/>
                      <a:pt x="2490" y="988"/>
                    </a:cubicBezTo>
                    <a:cubicBezTo>
                      <a:pt x="2502" y="985"/>
                      <a:pt x="2512" y="985"/>
                      <a:pt x="2524" y="988"/>
                    </a:cubicBezTo>
                    <a:cubicBezTo>
                      <a:pt x="2520" y="988"/>
                      <a:pt x="2516" y="987"/>
                      <a:pt x="2513" y="988"/>
                    </a:cubicBezTo>
                    <a:cubicBezTo>
                      <a:pt x="2502" y="989"/>
                      <a:pt x="2491" y="997"/>
                      <a:pt x="2491" y="1009"/>
                    </a:cubicBezTo>
                    <a:cubicBezTo>
                      <a:pt x="2492" y="1014"/>
                      <a:pt x="2495" y="1018"/>
                      <a:pt x="2500" y="1020"/>
                    </a:cubicBezTo>
                    <a:cubicBezTo>
                      <a:pt x="2504" y="1022"/>
                      <a:pt x="2508" y="1021"/>
                      <a:pt x="2511" y="1019"/>
                    </a:cubicBezTo>
                    <a:cubicBezTo>
                      <a:pt x="2514" y="1017"/>
                      <a:pt x="2517" y="1013"/>
                      <a:pt x="2517" y="1009"/>
                    </a:cubicBezTo>
                    <a:cubicBezTo>
                      <a:pt x="2517" y="1004"/>
                      <a:pt x="2514" y="999"/>
                      <a:pt x="2508" y="998"/>
                    </a:cubicBezTo>
                    <a:cubicBezTo>
                      <a:pt x="2505" y="998"/>
                      <a:pt x="2502" y="1000"/>
                      <a:pt x="2501" y="1003"/>
                    </a:cubicBezTo>
                    <a:cubicBezTo>
                      <a:pt x="2500" y="1005"/>
                      <a:pt x="2501" y="1007"/>
                      <a:pt x="2503" y="1008"/>
                    </a:cubicBezTo>
                    <a:cubicBezTo>
                      <a:pt x="2502" y="1006"/>
                      <a:pt x="2503" y="1005"/>
                      <a:pt x="2503" y="1004"/>
                    </a:cubicBezTo>
                    <a:cubicBezTo>
                      <a:pt x="2505" y="1001"/>
                      <a:pt x="2509" y="1002"/>
                      <a:pt x="2510" y="1004"/>
                    </a:cubicBezTo>
                    <a:cubicBezTo>
                      <a:pt x="2511" y="1006"/>
                      <a:pt x="2511" y="1008"/>
                      <a:pt x="2510" y="1010"/>
                    </a:cubicBezTo>
                    <a:cubicBezTo>
                      <a:pt x="2509" y="1013"/>
                      <a:pt x="2506" y="1014"/>
                      <a:pt x="2503" y="1013"/>
                    </a:cubicBezTo>
                    <a:cubicBezTo>
                      <a:pt x="2500" y="1013"/>
                      <a:pt x="2497" y="1010"/>
                      <a:pt x="2497" y="1006"/>
                    </a:cubicBezTo>
                    <a:cubicBezTo>
                      <a:pt x="2497" y="997"/>
                      <a:pt x="2508" y="990"/>
                      <a:pt x="2517" y="989"/>
                    </a:cubicBezTo>
                    <a:cubicBezTo>
                      <a:pt x="2546" y="987"/>
                      <a:pt x="2572" y="1023"/>
                      <a:pt x="2582" y="1050"/>
                    </a:cubicBezTo>
                    <a:cubicBezTo>
                      <a:pt x="2576" y="1042"/>
                      <a:pt x="2569" y="1036"/>
                      <a:pt x="2560" y="1033"/>
                    </a:cubicBezTo>
                    <a:cubicBezTo>
                      <a:pt x="2555" y="1032"/>
                      <a:pt x="2550" y="1032"/>
                      <a:pt x="2544" y="1033"/>
                    </a:cubicBezTo>
                    <a:cubicBezTo>
                      <a:pt x="2550" y="1033"/>
                      <a:pt x="2555" y="1034"/>
                      <a:pt x="2559" y="1035"/>
                    </a:cubicBezTo>
                    <a:cubicBezTo>
                      <a:pt x="2570" y="1039"/>
                      <a:pt x="2578" y="1047"/>
                      <a:pt x="2582" y="1057"/>
                    </a:cubicBezTo>
                    <a:cubicBezTo>
                      <a:pt x="2586" y="1065"/>
                      <a:pt x="2587" y="1072"/>
                      <a:pt x="2587" y="1079"/>
                    </a:cubicBezTo>
                    <a:cubicBezTo>
                      <a:pt x="2587" y="1093"/>
                      <a:pt x="2582" y="1104"/>
                      <a:pt x="2580" y="1117"/>
                    </a:cubicBezTo>
                    <a:cubicBezTo>
                      <a:pt x="2580" y="1118"/>
                      <a:pt x="2580" y="1118"/>
                      <a:pt x="2580" y="1118"/>
                    </a:cubicBezTo>
                    <a:cubicBezTo>
                      <a:pt x="2579" y="1126"/>
                      <a:pt x="2579" y="1133"/>
                      <a:pt x="2580" y="1140"/>
                    </a:cubicBezTo>
                    <a:cubicBezTo>
                      <a:pt x="2581" y="1143"/>
                      <a:pt x="2584" y="1160"/>
                      <a:pt x="2587" y="1161"/>
                    </a:cubicBezTo>
                    <a:cubicBezTo>
                      <a:pt x="2588" y="1159"/>
                      <a:pt x="2586" y="1148"/>
                      <a:pt x="2585" y="1146"/>
                    </a:cubicBezTo>
                    <a:cubicBezTo>
                      <a:pt x="2584" y="1137"/>
                      <a:pt x="2584" y="1128"/>
                      <a:pt x="2584" y="1119"/>
                    </a:cubicBezTo>
                    <a:cubicBezTo>
                      <a:pt x="2584" y="1118"/>
                      <a:pt x="2584" y="1118"/>
                      <a:pt x="2584" y="1118"/>
                    </a:cubicBezTo>
                    <a:cubicBezTo>
                      <a:pt x="2586" y="1105"/>
                      <a:pt x="2588" y="1095"/>
                      <a:pt x="2596" y="1084"/>
                    </a:cubicBezTo>
                    <a:cubicBezTo>
                      <a:pt x="2605" y="1073"/>
                      <a:pt x="2619" y="1063"/>
                      <a:pt x="2634" y="1063"/>
                    </a:cubicBezTo>
                    <a:cubicBezTo>
                      <a:pt x="2643" y="1063"/>
                      <a:pt x="2655" y="1069"/>
                      <a:pt x="2655" y="1079"/>
                    </a:cubicBezTo>
                    <a:cubicBezTo>
                      <a:pt x="2655" y="1082"/>
                      <a:pt x="2653" y="1085"/>
                      <a:pt x="2650" y="1086"/>
                    </a:cubicBezTo>
                    <a:cubicBezTo>
                      <a:pt x="2647" y="1087"/>
                      <a:pt x="2644" y="1086"/>
                      <a:pt x="2642" y="1083"/>
                    </a:cubicBezTo>
                    <a:cubicBezTo>
                      <a:pt x="2641" y="1081"/>
                      <a:pt x="2641" y="1079"/>
                      <a:pt x="2642" y="1077"/>
                    </a:cubicBezTo>
                    <a:cubicBezTo>
                      <a:pt x="2643" y="1075"/>
                      <a:pt x="2647" y="1074"/>
                      <a:pt x="2649" y="1076"/>
                    </a:cubicBezTo>
                    <a:cubicBezTo>
                      <a:pt x="2649" y="1077"/>
                      <a:pt x="2650" y="1079"/>
                      <a:pt x="2649" y="1080"/>
                    </a:cubicBezTo>
                    <a:cubicBezTo>
                      <a:pt x="2651" y="1079"/>
                      <a:pt x="2652" y="1077"/>
                      <a:pt x="2651" y="1075"/>
                    </a:cubicBezTo>
                    <a:cubicBezTo>
                      <a:pt x="2650" y="1072"/>
                      <a:pt x="2646" y="1071"/>
                      <a:pt x="2643" y="1071"/>
                    </a:cubicBezTo>
                    <a:cubicBezTo>
                      <a:pt x="2638" y="1072"/>
                      <a:pt x="2635" y="1078"/>
                      <a:pt x="2635" y="1083"/>
                    </a:cubicBezTo>
                    <a:cubicBezTo>
                      <a:pt x="2636" y="1087"/>
                      <a:pt x="2639" y="1091"/>
                      <a:pt x="2642" y="1092"/>
                    </a:cubicBezTo>
                    <a:cubicBezTo>
                      <a:pt x="2646" y="1094"/>
                      <a:pt x="2650" y="1094"/>
                      <a:pt x="2653" y="1093"/>
                    </a:cubicBezTo>
                    <a:cubicBezTo>
                      <a:pt x="2658" y="1090"/>
                      <a:pt x="2661" y="1086"/>
                      <a:pt x="2661" y="1080"/>
                    </a:cubicBezTo>
                    <a:cubicBezTo>
                      <a:pt x="2661" y="1069"/>
                      <a:pt x="2649" y="1061"/>
                      <a:pt x="2638" y="1061"/>
                    </a:cubicBezTo>
                    <a:cubicBezTo>
                      <a:pt x="2634" y="1061"/>
                      <a:pt x="2631" y="1061"/>
                      <a:pt x="2627" y="1062"/>
                    </a:cubicBezTo>
                    <a:cubicBezTo>
                      <a:pt x="2638" y="1059"/>
                      <a:pt x="2648" y="1058"/>
                      <a:pt x="2661" y="1060"/>
                    </a:cubicBezTo>
                    <a:cubicBezTo>
                      <a:pt x="2668" y="1061"/>
                      <a:pt x="2674" y="1063"/>
                      <a:pt x="2681" y="1068"/>
                    </a:cubicBezTo>
                    <a:cubicBezTo>
                      <a:pt x="2688" y="1073"/>
                      <a:pt x="2692" y="1077"/>
                      <a:pt x="2696" y="1085"/>
                    </a:cubicBezTo>
                    <a:cubicBezTo>
                      <a:pt x="2698" y="1089"/>
                      <a:pt x="2698" y="1092"/>
                      <a:pt x="2699" y="1097"/>
                    </a:cubicBezTo>
                    <a:cubicBezTo>
                      <a:pt x="2699" y="1097"/>
                      <a:pt x="2699" y="1097"/>
                      <a:pt x="2699" y="1097"/>
                    </a:cubicBezTo>
                    <a:cubicBezTo>
                      <a:pt x="2695" y="1086"/>
                      <a:pt x="2683" y="1079"/>
                      <a:pt x="2672" y="1092"/>
                    </a:cubicBezTo>
                    <a:cubicBezTo>
                      <a:pt x="2664" y="1100"/>
                      <a:pt x="2664" y="1124"/>
                      <a:pt x="2635" y="1124"/>
                    </a:cubicBezTo>
                    <a:cubicBezTo>
                      <a:pt x="2647" y="1131"/>
                      <a:pt x="2661" y="1134"/>
                      <a:pt x="2674" y="1131"/>
                    </a:cubicBezTo>
                    <a:cubicBezTo>
                      <a:pt x="2686" y="1128"/>
                      <a:pt x="2697" y="1119"/>
                      <a:pt x="2700" y="1106"/>
                    </a:cubicBezTo>
                    <a:cubicBezTo>
                      <a:pt x="2701" y="1099"/>
                      <a:pt x="2700" y="1091"/>
                      <a:pt x="2697" y="1084"/>
                    </a:cubicBezTo>
                    <a:cubicBezTo>
                      <a:pt x="2693" y="1076"/>
                      <a:pt x="2689" y="1071"/>
                      <a:pt x="2682" y="1066"/>
                    </a:cubicBezTo>
                    <a:cubicBezTo>
                      <a:pt x="2675" y="1061"/>
                      <a:pt x="2669" y="1059"/>
                      <a:pt x="2661" y="1057"/>
                    </a:cubicBezTo>
                    <a:cubicBezTo>
                      <a:pt x="2658" y="1057"/>
                      <a:pt x="2654" y="1056"/>
                      <a:pt x="2651" y="1056"/>
                    </a:cubicBezTo>
                    <a:cubicBezTo>
                      <a:pt x="2649" y="1056"/>
                      <a:pt x="2647" y="1056"/>
                      <a:pt x="2646" y="1056"/>
                    </a:cubicBezTo>
                    <a:cubicBezTo>
                      <a:pt x="2667" y="1054"/>
                      <a:pt x="2679" y="1034"/>
                      <a:pt x="2679" y="1013"/>
                    </a:cubicBezTo>
                    <a:cubicBezTo>
                      <a:pt x="2679" y="1011"/>
                      <a:pt x="2679" y="1009"/>
                      <a:pt x="2679" y="1007"/>
                    </a:cubicBezTo>
                    <a:cubicBezTo>
                      <a:pt x="2677" y="984"/>
                      <a:pt x="2662" y="960"/>
                      <a:pt x="2641" y="947"/>
                    </a:cubicBezTo>
                    <a:close/>
                    <a:moveTo>
                      <a:pt x="2631" y="930"/>
                    </a:moveTo>
                    <a:cubicBezTo>
                      <a:pt x="2630" y="937"/>
                      <a:pt x="2623" y="942"/>
                      <a:pt x="2619" y="943"/>
                    </a:cubicBezTo>
                    <a:cubicBezTo>
                      <a:pt x="2619" y="950"/>
                      <a:pt x="2632" y="954"/>
                      <a:pt x="2638" y="945"/>
                    </a:cubicBezTo>
                    <a:cubicBezTo>
                      <a:pt x="2641" y="939"/>
                      <a:pt x="2637" y="931"/>
                      <a:pt x="2631" y="930"/>
                    </a:cubicBezTo>
                    <a:close/>
                    <a:moveTo>
                      <a:pt x="2643" y="935"/>
                    </a:moveTo>
                    <a:cubicBezTo>
                      <a:pt x="2644" y="924"/>
                      <a:pt x="2641" y="912"/>
                      <a:pt x="2636" y="904"/>
                    </a:cubicBezTo>
                    <a:cubicBezTo>
                      <a:pt x="2631" y="895"/>
                      <a:pt x="2623" y="888"/>
                      <a:pt x="2614" y="882"/>
                    </a:cubicBezTo>
                    <a:cubicBezTo>
                      <a:pt x="2599" y="872"/>
                      <a:pt x="2580" y="866"/>
                      <a:pt x="2571" y="849"/>
                    </a:cubicBezTo>
                    <a:cubicBezTo>
                      <a:pt x="2563" y="835"/>
                      <a:pt x="2568" y="820"/>
                      <a:pt x="2577" y="813"/>
                    </a:cubicBezTo>
                    <a:cubicBezTo>
                      <a:pt x="2585" y="808"/>
                      <a:pt x="2597" y="808"/>
                      <a:pt x="2605" y="814"/>
                    </a:cubicBezTo>
                    <a:cubicBezTo>
                      <a:pt x="2610" y="819"/>
                      <a:pt x="2615" y="830"/>
                      <a:pt x="2609" y="836"/>
                    </a:cubicBezTo>
                    <a:cubicBezTo>
                      <a:pt x="2606" y="839"/>
                      <a:pt x="2601" y="840"/>
                      <a:pt x="2599" y="837"/>
                    </a:cubicBezTo>
                    <a:cubicBezTo>
                      <a:pt x="2603" y="836"/>
                      <a:pt x="2604" y="831"/>
                      <a:pt x="2600" y="827"/>
                    </a:cubicBezTo>
                    <a:cubicBezTo>
                      <a:pt x="2598" y="825"/>
                      <a:pt x="2594" y="823"/>
                      <a:pt x="2591" y="824"/>
                    </a:cubicBezTo>
                    <a:cubicBezTo>
                      <a:pt x="2586" y="824"/>
                      <a:pt x="2581" y="828"/>
                      <a:pt x="2581" y="834"/>
                    </a:cubicBezTo>
                    <a:cubicBezTo>
                      <a:pt x="2579" y="847"/>
                      <a:pt x="2597" y="859"/>
                      <a:pt x="2608" y="864"/>
                    </a:cubicBezTo>
                    <a:cubicBezTo>
                      <a:pt x="2626" y="873"/>
                      <a:pt x="2639" y="886"/>
                      <a:pt x="2645" y="904"/>
                    </a:cubicBezTo>
                    <a:cubicBezTo>
                      <a:pt x="2649" y="915"/>
                      <a:pt x="2649" y="925"/>
                      <a:pt x="2643" y="935"/>
                    </a:cubicBezTo>
                    <a:close/>
                    <a:moveTo>
                      <a:pt x="2667" y="1137"/>
                    </a:moveTo>
                    <a:cubicBezTo>
                      <a:pt x="2682" y="1136"/>
                      <a:pt x="2684" y="1150"/>
                      <a:pt x="2688" y="1159"/>
                    </a:cubicBezTo>
                    <a:cubicBezTo>
                      <a:pt x="2691" y="1169"/>
                      <a:pt x="2700" y="1178"/>
                      <a:pt x="2711" y="1173"/>
                    </a:cubicBezTo>
                    <a:cubicBezTo>
                      <a:pt x="2703" y="1163"/>
                      <a:pt x="2710" y="1159"/>
                      <a:pt x="2707" y="1147"/>
                    </a:cubicBezTo>
                    <a:cubicBezTo>
                      <a:pt x="2703" y="1135"/>
                      <a:pt x="2686" y="1127"/>
                      <a:pt x="2667" y="1137"/>
                    </a:cubicBezTo>
                    <a:close/>
                    <a:moveTo>
                      <a:pt x="2681" y="1225"/>
                    </a:moveTo>
                    <a:cubicBezTo>
                      <a:pt x="2707" y="1207"/>
                      <a:pt x="2726" y="1239"/>
                      <a:pt x="2720" y="1257"/>
                    </a:cubicBezTo>
                    <a:cubicBezTo>
                      <a:pt x="2719" y="1241"/>
                      <a:pt x="2696" y="1222"/>
                      <a:pt x="2681" y="1225"/>
                    </a:cubicBezTo>
                    <a:close/>
                    <a:moveTo>
                      <a:pt x="2664" y="1232"/>
                    </a:moveTo>
                    <a:cubicBezTo>
                      <a:pt x="2660" y="1214"/>
                      <a:pt x="2670" y="1193"/>
                      <a:pt x="2683" y="1185"/>
                    </a:cubicBezTo>
                    <a:cubicBezTo>
                      <a:pt x="2713" y="1168"/>
                      <a:pt x="2731" y="1201"/>
                      <a:pt x="2700" y="1209"/>
                    </a:cubicBezTo>
                    <a:cubicBezTo>
                      <a:pt x="2684" y="1214"/>
                      <a:pt x="2674" y="1217"/>
                      <a:pt x="2664" y="1232"/>
                    </a:cubicBezTo>
                    <a:close/>
                    <a:moveTo>
                      <a:pt x="2704" y="1382"/>
                    </a:moveTo>
                    <a:cubicBezTo>
                      <a:pt x="2732" y="1361"/>
                      <a:pt x="2729" y="1330"/>
                      <a:pt x="2720" y="1304"/>
                    </a:cubicBezTo>
                    <a:cubicBezTo>
                      <a:pt x="2715" y="1290"/>
                      <a:pt x="2702" y="1273"/>
                      <a:pt x="2707" y="1258"/>
                    </a:cubicBezTo>
                    <a:cubicBezTo>
                      <a:pt x="2684" y="1264"/>
                      <a:pt x="2705" y="1306"/>
                      <a:pt x="2710" y="1321"/>
                    </a:cubicBezTo>
                    <a:cubicBezTo>
                      <a:pt x="2718" y="1344"/>
                      <a:pt x="2717" y="1366"/>
                      <a:pt x="2704" y="1382"/>
                    </a:cubicBezTo>
                    <a:close/>
                    <a:moveTo>
                      <a:pt x="2062" y="1281"/>
                    </a:moveTo>
                    <a:cubicBezTo>
                      <a:pt x="2055" y="1257"/>
                      <a:pt x="2019" y="1251"/>
                      <a:pt x="2007" y="1243"/>
                    </a:cubicBezTo>
                    <a:cubicBezTo>
                      <a:pt x="1989" y="1230"/>
                      <a:pt x="1998" y="1212"/>
                      <a:pt x="2019" y="1221"/>
                    </a:cubicBezTo>
                    <a:cubicBezTo>
                      <a:pt x="2039" y="1229"/>
                      <a:pt x="2061" y="1257"/>
                      <a:pt x="2062" y="1281"/>
                    </a:cubicBezTo>
                    <a:close/>
                    <a:moveTo>
                      <a:pt x="1921" y="1226"/>
                    </a:moveTo>
                    <a:cubicBezTo>
                      <a:pt x="1920" y="1258"/>
                      <a:pt x="1891" y="1270"/>
                      <a:pt x="1882" y="1283"/>
                    </a:cubicBezTo>
                    <a:cubicBezTo>
                      <a:pt x="1873" y="1297"/>
                      <a:pt x="1885" y="1308"/>
                      <a:pt x="1899" y="1296"/>
                    </a:cubicBezTo>
                    <a:cubicBezTo>
                      <a:pt x="1916" y="1280"/>
                      <a:pt x="1926" y="1251"/>
                      <a:pt x="1921" y="1226"/>
                    </a:cubicBezTo>
                    <a:close/>
                    <a:moveTo>
                      <a:pt x="2391" y="1237"/>
                    </a:moveTo>
                    <a:cubicBezTo>
                      <a:pt x="2379" y="1223"/>
                      <a:pt x="2365" y="1226"/>
                      <a:pt x="2349" y="1238"/>
                    </a:cubicBezTo>
                    <a:cubicBezTo>
                      <a:pt x="2336" y="1248"/>
                      <a:pt x="2322" y="1249"/>
                      <a:pt x="2314" y="1240"/>
                    </a:cubicBezTo>
                    <a:cubicBezTo>
                      <a:pt x="2313" y="1250"/>
                      <a:pt x="2323" y="1260"/>
                      <a:pt x="2334" y="1260"/>
                    </a:cubicBezTo>
                    <a:cubicBezTo>
                      <a:pt x="2350" y="1259"/>
                      <a:pt x="2357" y="1243"/>
                      <a:pt x="2371" y="1236"/>
                    </a:cubicBezTo>
                    <a:cubicBezTo>
                      <a:pt x="2376" y="1234"/>
                      <a:pt x="2384" y="1233"/>
                      <a:pt x="2391" y="1237"/>
                    </a:cubicBezTo>
                    <a:close/>
                    <a:moveTo>
                      <a:pt x="2049" y="1118"/>
                    </a:moveTo>
                    <a:cubicBezTo>
                      <a:pt x="2048" y="1116"/>
                      <a:pt x="2048" y="1113"/>
                      <a:pt x="2050" y="1112"/>
                    </a:cubicBezTo>
                    <a:cubicBezTo>
                      <a:pt x="2052" y="1111"/>
                      <a:pt x="2054" y="1112"/>
                      <a:pt x="2056" y="1113"/>
                    </a:cubicBezTo>
                    <a:cubicBezTo>
                      <a:pt x="2057" y="1115"/>
                      <a:pt x="2056" y="1117"/>
                      <a:pt x="2054" y="1119"/>
                    </a:cubicBezTo>
                    <a:cubicBezTo>
                      <a:pt x="2053" y="1120"/>
                      <a:pt x="2050" y="1119"/>
                      <a:pt x="2049" y="1118"/>
                    </a:cubicBezTo>
                    <a:close/>
                    <a:moveTo>
                      <a:pt x="2068" y="1127"/>
                    </a:moveTo>
                    <a:cubicBezTo>
                      <a:pt x="2066" y="1124"/>
                      <a:pt x="2067" y="1119"/>
                      <a:pt x="2070" y="1117"/>
                    </a:cubicBezTo>
                    <a:cubicBezTo>
                      <a:pt x="2074" y="1114"/>
                      <a:pt x="2079" y="1115"/>
                      <a:pt x="2081" y="1119"/>
                    </a:cubicBezTo>
                    <a:cubicBezTo>
                      <a:pt x="2083" y="1122"/>
                      <a:pt x="2082" y="1127"/>
                      <a:pt x="2079" y="1129"/>
                    </a:cubicBezTo>
                    <a:cubicBezTo>
                      <a:pt x="2075" y="1131"/>
                      <a:pt x="2071" y="1131"/>
                      <a:pt x="2068" y="1127"/>
                    </a:cubicBezTo>
                    <a:close/>
                    <a:moveTo>
                      <a:pt x="2056" y="1124"/>
                    </a:moveTo>
                    <a:cubicBezTo>
                      <a:pt x="2055" y="1122"/>
                      <a:pt x="2055" y="1119"/>
                      <a:pt x="2058" y="1117"/>
                    </a:cubicBezTo>
                    <a:cubicBezTo>
                      <a:pt x="2060" y="1116"/>
                      <a:pt x="2063" y="1116"/>
                      <a:pt x="2065" y="1119"/>
                    </a:cubicBezTo>
                    <a:cubicBezTo>
                      <a:pt x="2066" y="1121"/>
                      <a:pt x="2065" y="1124"/>
                      <a:pt x="2063" y="1125"/>
                    </a:cubicBezTo>
                    <a:cubicBezTo>
                      <a:pt x="2061" y="1127"/>
                      <a:pt x="2058" y="1126"/>
                      <a:pt x="2056" y="1124"/>
                    </a:cubicBezTo>
                    <a:close/>
                    <a:moveTo>
                      <a:pt x="2255" y="1370"/>
                    </a:moveTo>
                    <a:cubicBezTo>
                      <a:pt x="2256" y="1366"/>
                      <a:pt x="2255" y="1363"/>
                      <a:pt x="2253" y="1361"/>
                    </a:cubicBezTo>
                    <a:cubicBezTo>
                      <a:pt x="2251" y="1358"/>
                      <a:pt x="2247" y="1356"/>
                      <a:pt x="2242" y="1357"/>
                    </a:cubicBezTo>
                    <a:cubicBezTo>
                      <a:pt x="2237" y="1359"/>
                      <a:pt x="2234" y="1364"/>
                      <a:pt x="2235" y="1368"/>
                    </a:cubicBezTo>
                    <a:cubicBezTo>
                      <a:pt x="2235" y="1376"/>
                      <a:pt x="2242" y="1376"/>
                      <a:pt x="2245" y="1379"/>
                    </a:cubicBezTo>
                    <a:cubicBezTo>
                      <a:pt x="2249" y="1383"/>
                      <a:pt x="2249" y="1390"/>
                      <a:pt x="2246" y="1396"/>
                    </a:cubicBezTo>
                    <a:cubicBezTo>
                      <a:pt x="2241" y="1403"/>
                      <a:pt x="2234" y="1407"/>
                      <a:pt x="2225" y="1405"/>
                    </a:cubicBezTo>
                    <a:cubicBezTo>
                      <a:pt x="2221" y="1404"/>
                      <a:pt x="2217" y="1400"/>
                      <a:pt x="2218" y="1395"/>
                    </a:cubicBezTo>
                    <a:cubicBezTo>
                      <a:pt x="2221" y="1399"/>
                      <a:pt x="2228" y="1399"/>
                      <a:pt x="2230" y="1392"/>
                    </a:cubicBezTo>
                    <a:cubicBezTo>
                      <a:pt x="2230" y="1388"/>
                      <a:pt x="2228" y="1381"/>
                      <a:pt x="2226" y="1373"/>
                    </a:cubicBezTo>
                    <a:cubicBezTo>
                      <a:pt x="2223" y="1365"/>
                      <a:pt x="2222" y="1358"/>
                      <a:pt x="2225" y="1351"/>
                    </a:cubicBezTo>
                    <a:cubicBezTo>
                      <a:pt x="2230" y="1338"/>
                      <a:pt x="2246" y="1333"/>
                      <a:pt x="2257" y="1340"/>
                    </a:cubicBezTo>
                    <a:cubicBezTo>
                      <a:pt x="2264" y="1344"/>
                      <a:pt x="2267" y="1350"/>
                      <a:pt x="2268" y="1357"/>
                    </a:cubicBezTo>
                    <a:cubicBezTo>
                      <a:pt x="2270" y="1364"/>
                      <a:pt x="2270" y="1383"/>
                      <a:pt x="2277" y="1390"/>
                    </a:cubicBezTo>
                    <a:cubicBezTo>
                      <a:pt x="2282" y="1394"/>
                      <a:pt x="2288" y="1392"/>
                      <a:pt x="2290" y="1388"/>
                    </a:cubicBezTo>
                    <a:cubicBezTo>
                      <a:pt x="2294" y="1392"/>
                      <a:pt x="2291" y="1400"/>
                      <a:pt x="2285" y="1403"/>
                    </a:cubicBezTo>
                    <a:cubicBezTo>
                      <a:pt x="2275" y="1408"/>
                      <a:pt x="2259" y="1402"/>
                      <a:pt x="2254" y="1388"/>
                    </a:cubicBezTo>
                    <a:cubicBezTo>
                      <a:pt x="2252" y="1383"/>
                      <a:pt x="2253" y="1377"/>
                      <a:pt x="2255" y="1370"/>
                    </a:cubicBezTo>
                    <a:close/>
                    <a:moveTo>
                      <a:pt x="2534" y="939"/>
                    </a:moveTo>
                    <a:cubicBezTo>
                      <a:pt x="2537" y="938"/>
                      <a:pt x="2540" y="939"/>
                      <a:pt x="2542" y="941"/>
                    </a:cubicBezTo>
                    <a:cubicBezTo>
                      <a:pt x="2543" y="944"/>
                      <a:pt x="2542" y="947"/>
                      <a:pt x="2539" y="949"/>
                    </a:cubicBezTo>
                    <a:cubicBezTo>
                      <a:pt x="2536" y="950"/>
                      <a:pt x="2533" y="949"/>
                      <a:pt x="2532" y="946"/>
                    </a:cubicBezTo>
                    <a:cubicBezTo>
                      <a:pt x="2531" y="943"/>
                      <a:pt x="2532" y="940"/>
                      <a:pt x="2534" y="939"/>
                    </a:cubicBezTo>
                    <a:close/>
                    <a:moveTo>
                      <a:pt x="2542" y="932"/>
                    </a:moveTo>
                    <a:cubicBezTo>
                      <a:pt x="2545" y="931"/>
                      <a:pt x="2547" y="932"/>
                      <a:pt x="2548" y="934"/>
                    </a:cubicBezTo>
                    <a:cubicBezTo>
                      <a:pt x="2549" y="936"/>
                      <a:pt x="2548" y="939"/>
                      <a:pt x="2546" y="940"/>
                    </a:cubicBezTo>
                    <a:cubicBezTo>
                      <a:pt x="2544" y="941"/>
                      <a:pt x="2541" y="940"/>
                      <a:pt x="2540" y="938"/>
                    </a:cubicBezTo>
                    <a:cubicBezTo>
                      <a:pt x="2539" y="936"/>
                      <a:pt x="2540" y="933"/>
                      <a:pt x="2542" y="932"/>
                    </a:cubicBezTo>
                    <a:close/>
                    <a:moveTo>
                      <a:pt x="2529" y="951"/>
                    </a:moveTo>
                    <a:cubicBezTo>
                      <a:pt x="2533" y="949"/>
                      <a:pt x="2538" y="951"/>
                      <a:pt x="2540" y="955"/>
                    </a:cubicBezTo>
                    <a:cubicBezTo>
                      <a:pt x="2542" y="959"/>
                      <a:pt x="2541" y="964"/>
                      <a:pt x="2537" y="966"/>
                    </a:cubicBezTo>
                    <a:cubicBezTo>
                      <a:pt x="2532" y="968"/>
                      <a:pt x="2527" y="967"/>
                      <a:pt x="2525" y="963"/>
                    </a:cubicBezTo>
                    <a:cubicBezTo>
                      <a:pt x="2523" y="958"/>
                      <a:pt x="2525" y="953"/>
                      <a:pt x="2529" y="951"/>
                    </a:cubicBezTo>
                    <a:close/>
                    <a:moveTo>
                      <a:pt x="2262" y="1258"/>
                    </a:moveTo>
                    <a:cubicBezTo>
                      <a:pt x="2265" y="1251"/>
                      <a:pt x="2269" y="1245"/>
                      <a:pt x="2275" y="1243"/>
                    </a:cubicBezTo>
                    <a:cubicBezTo>
                      <a:pt x="2281" y="1240"/>
                      <a:pt x="2289" y="1240"/>
                      <a:pt x="2294" y="1244"/>
                    </a:cubicBezTo>
                    <a:cubicBezTo>
                      <a:pt x="2300" y="1250"/>
                      <a:pt x="2301" y="1259"/>
                      <a:pt x="2299" y="1266"/>
                    </a:cubicBezTo>
                    <a:cubicBezTo>
                      <a:pt x="2296" y="1277"/>
                      <a:pt x="2287" y="1284"/>
                      <a:pt x="2276" y="1287"/>
                    </a:cubicBezTo>
                    <a:cubicBezTo>
                      <a:pt x="2268" y="1289"/>
                      <a:pt x="2258" y="1288"/>
                      <a:pt x="2249" y="1285"/>
                    </a:cubicBezTo>
                    <a:cubicBezTo>
                      <a:pt x="2250" y="1286"/>
                      <a:pt x="2251" y="1287"/>
                      <a:pt x="2253" y="1288"/>
                    </a:cubicBezTo>
                    <a:cubicBezTo>
                      <a:pt x="2273" y="1300"/>
                      <a:pt x="2290" y="1315"/>
                      <a:pt x="2305" y="1333"/>
                    </a:cubicBezTo>
                    <a:cubicBezTo>
                      <a:pt x="2321" y="1354"/>
                      <a:pt x="2329" y="1372"/>
                      <a:pt x="2355" y="1384"/>
                    </a:cubicBezTo>
                    <a:cubicBezTo>
                      <a:pt x="2360" y="1386"/>
                      <a:pt x="2366" y="1388"/>
                      <a:pt x="2372" y="1389"/>
                    </a:cubicBezTo>
                    <a:cubicBezTo>
                      <a:pt x="2381" y="1390"/>
                      <a:pt x="2387" y="1390"/>
                      <a:pt x="2396" y="1387"/>
                    </a:cubicBezTo>
                    <a:cubicBezTo>
                      <a:pt x="2404" y="1385"/>
                      <a:pt x="2410" y="1382"/>
                      <a:pt x="2417" y="1377"/>
                    </a:cubicBezTo>
                    <a:cubicBezTo>
                      <a:pt x="2442" y="1358"/>
                      <a:pt x="2446" y="1331"/>
                      <a:pt x="2435" y="1303"/>
                    </a:cubicBezTo>
                    <a:cubicBezTo>
                      <a:pt x="2430" y="1291"/>
                      <a:pt x="2421" y="1283"/>
                      <a:pt x="2408" y="1280"/>
                    </a:cubicBezTo>
                    <a:cubicBezTo>
                      <a:pt x="2397" y="1278"/>
                      <a:pt x="2387" y="1280"/>
                      <a:pt x="2379" y="1289"/>
                    </a:cubicBezTo>
                    <a:cubicBezTo>
                      <a:pt x="2373" y="1295"/>
                      <a:pt x="2370" y="1303"/>
                      <a:pt x="2370" y="1312"/>
                    </a:cubicBezTo>
                    <a:cubicBezTo>
                      <a:pt x="2371" y="1316"/>
                      <a:pt x="2371" y="1319"/>
                      <a:pt x="2373" y="1322"/>
                    </a:cubicBezTo>
                    <a:cubicBezTo>
                      <a:pt x="2373" y="1321"/>
                      <a:pt x="2372" y="1320"/>
                      <a:pt x="2372" y="1319"/>
                    </a:cubicBezTo>
                    <a:cubicBezTo>
                      <a:pt x="2372" y="1311"/>
                      <a:pt x="2378" y="1305"/>
                      <a:pt x="2386" y="1304"/>
                    </a:cubicBezTo>
                    <a:cubicBezTo>
                      <a:pt x="2394" y="1304"/>
                      <a:pt x="2400" y="1310"/>
                      <a:pt x="2401" y="1317"/>
                    </a:cubicBezTo>
                    <a:cubicBezTo>
                      <a:pt x="2401" y="1325"/>
                      <a:pt x="2395" y="1332"/>
                      <a:pt x="2387" y="1332"/>
                    </a:cubicBezTo>
                    <a:cubicBezTo>
                      <a:pt x="2376" y="1333"/>
                      <a:pt x="2369" y="1322"/>
                      <a:pt x="2368" y="1312"/>
                    </a:cubicBezTo>
                    <a:cubicBezTo>
                      <a:pt x="2368" y="1303"/>
                      <a:pt x="2370" y="1294"/>
                      <a:pt x="2376" y="1286"/>
                    </a:cubicBezTo>
                    <a:cubicBezTo>
                      <a:pt x="2384" y="1278"/>
                      <a:pt x="2394" y="1275"/>
                      <a:pt x="2404" y="1276"/>
                    </a:cubicBezTo>
                    <a:cubicBezTo>
                      <a:pt x="2394" y="1274"/>
                      <a:pt x="2384" y="1274"/>
                      <a:pt x="2376" y="1276"/>
                    </a:cubicBezTo>
                    <a:cubicBezTo>
                      <a:pt x="2376" y="1275"/>
                      <a:pt x="2376" y="1273"/>
                      <a:pt x="2374" y="1272"/>
                    </a:cubicBezTo>
                    <a:cubicBezTo>
                      <a:pt x="2389" y="1268"/>
                      <a:pt x="2402" y="1271"/>
                      <a:pt x="2411" y="1275"/>
                    </a:cubicBezTo>
                    <a:cubicBezTo>
                      <a:pt x="2394" y="1265"/>
                      <a:pt x="2375" y="1263"/>
                      <a:pt x="2358" y="1269"/>
                    </a:cubicBezTo>
                    <a:cubicBezTo>
                      <a:pt x="2348" y="1273"/>
                      <a:pt x="2338" y="1279"/>
                      <a:pt x="2329" y="1289"/>
                    </a:cubicBezTo>
                    <a:cubicBezTo>
                      <a:pt x="2325" y="1294"/>
                      <a:pt x="2321" y="1300"/>
                      <a:pt x="2316" y="1305"/>
                    </a:cubicBezTo>
                    <a:cubicBezTo>
                      <a:pt x="2312" y="1310"/>
                      <a:pt x="2308" y="1314"/>
                      <a:pt x="2301" y="1315"/>
                    </a:cubicBezTo>
                    <a:cubicBezTo>
                      <a:pt x="2295" y="1315"/>
                      <a:pt x="2290" y="1313"/>
                      <a:pt x="2287" y="1308"/>
                    </a:cubicBezTo>
                    <a:cubicBezTo>
                      <a:pt x="2285" y="1304"/>
                      <a:pt x="2284" y="1299"/>
                      <a:pt x="2287" y="1295"/>
                    </a:cubicBezTo>
                    <a:cubicBezTo>
                      <a:pt x="2288" y="1293"/>
                      <a:pt x="2291" y="1291"/>
                      <a:pt x="2294" y="1291"/>
                    </a:cubicBezTo>
                    <a:cubicBezTo>
                      <a:pt x="2298" y="1290"/>
                      <a:pt x="2303" y="1292"/>
                      <a:pt x="2303" y="1297"/>
                    </a:cubicBezTo>
                    <a:cubicBezTo>
                      <a:pt x="2303" y="1299"/>
                      <a:pt x="2301" y="1302"/>
                      <a:pt x="2298" y="1303"/>
                    </a:cubicBezTo>
                    <a:cubicBezTo>
                      <a:pt x="2295" y="1303"/>
                      <a:pt x="2292" y="1301"/>
                      <a:pt x="2292" y="1298"/>
                    </a:cubicBezTo>
                    <a:cubicBezTo>
                      <a:pt x="2291" y="1295"/>
                      <a:pt x="2293" y="1292"/>
                      <a:pt x="2296" y="1292"/>
                    </a:cubicBezTo>
                    <a:cubicBezTo>
                      <a:pt x="2296" y="1292"/>
                      <a:pt x="2297" y="1292"/>
                      <a:pt x="2298" y="1292"/>
                    </a:cubicBezTo>
                    <a:cubicBezTo>
                      <a:pt x="2297" y="1291"/>
                      <a:pt x="2295" y="1291"/>
                      <a:pt x="2294" y="1292"/>
                    </a:cubicBezTo>
                    <a:cubicBezTo>
                      <a:pt x="2291" y="1292"/>
                      <a:pt x="2289" y="1294"/>
                      <a:pt x="2288" y="1296"/>
                    </a:cubicBezTo>
                    <a:cubicBezTo>
                      <a:pt x="2286" y="1300"/>
                      <a:pt x="2287" y="1304"/>
                      <a:pt x="2289" y="1307"/>
                    </a:cubicBezTo>
                    <a:cubicBezTo>
                      <a:pt x="2292" y="1311"/>
                      <a:pt x="2296" y="1313"/>
                      <a:pt x="2301" y="1312"/>
                    </a:cubicBezTo>
                    <a:cubicBezTo>
                      <a:pt x="2307" y="1311"/>
                      <a:pt x="2311" y="1308"/>
                      <a:pt x="2314" y="1304"/>
                    </a:cubicBezTo>
                    <a:cubicBezTo>
                      <a:pt x="2319" y="1298"/>
                      <a:pt x="2322" y="1293"/>
                      <a:pt x="2326" y="1288"/>
                    </a:cubicBezTo>
                    <a:cubicBezTo>
                      <a:pt x="2335" y="1278"/>
                      <a:pt x="2346" y="1270"/>
                      <a:pt x="2357" y="1266"/>
                    </a:cubicBezTo>
                    <a:cubicBezTo>
                      <a:pt x="2369" y="1263"/>
                      <a:pt x="2380" y="1262"/>
                      <a:pt x="2392" y="1265"/>
                    </a:cubicBezTo>
                    <a:cubicBezTo>
                      <a:pt x="2409" y="1268"/>
                      <a:pt x="2425" y="1279"/>
                      <a:pt x="2435" y="1294"/>
                    </a:cubicBezTo>
                    <a:cubicBezTo>
                      <a:pt x="2435" y="1293"/>
                      <a:pt x="2435" y="1292"/>
                      <a:pt x="2435" y="1291"/>
                    </a:cubicBezTo>
                    <a:cubicBezTo>
                      <a:pt x="2435" y="1286"/>
                      <a:pt x="2435" y="1281"/>
                      <a:pt x="2435" y="1276"/>
                    </a:cubicBezTo>
                    <a:cubicBezTo>
                      <a:pt x="2436" y="1268"/>
                      <a:pt x="2437" y="1262"/>
                      <a:pt x="2441" y="1255"/>
                    </a:cubicBezTo>
                    <a:cubicBezTo>
                      <a:pt x="2453" y="1231"/>
                      <a:pt x="2484" y="1230"/>
                      <a:pt x="2502" y="1244"/>
                    </a:cubicBezTo>
                    <a:cubicBezTo>
                      <a:pt x="2510" y="1250"/>
                      <a:pt x="2515" y="1258"/>
                      <a:pt x="2517" y="1267"/>
                    </a:cubicBezTo>
                    <a:cubicBezTo>
                      <a:pt x="2514" y="1266"/>
                      <a:pt x="2514" y="1266"/>
                      <a:pt x="2514" y="1266"/>
                    </a:cubicBezTo>
                    <a:cubicBezTo>
                      <a:pt x="2511" y="1259"/>
                      <a:pt x="2506" y="1252"/>
                      <a:pt x="2500" y="1247"/>
                    </a:cubicBezTo>
                    <a:cubicBezTo>
                      <a:pt x="2483" y="1235"/>
                      <a:pt x="2455" y="1235"/>
                      <a:pt x="2444" y="1256"/>
                    </a:cubicBezTo>
                    <a:cubicBezTo>
                      <a:pt x="2441" y="1263"/>
                      <a:pt x="2440" y="1269"/>
                      <a:pt x="2440" y="1277"/>
                    </a:cubicBezTo>
                    <a:cubicBezTo>
                      <a:pt x="2439" y="1281"/>
                      <a:pt x="2439" y="1286"/>
                      <a:pt x="2440" y="1291"/>
                    </a:cubicBezTo>
                    <a:cubicBezTo>
                      <a:pt x="2441" y="1312"/>
                      <a:pt x="2449" y="1326"/>
                      <a:pt x="2443" y="1348"/>
                    </a:cubicBezTo>
                    <a:cubicBezTo>
                      <a:pt x="2440" y="1360"/>
                      <a:pt x="2432" y="1372"/>
                      <a:pt x="2420" y="1381"/>
                    </a:cubicBezTo>
                    <a:cubicBezTo>
                      <a:pt x="2412" y="1386"/>
                      <a:pt x="2406" y="1389"/>
                      <a:pt x="2397" y="1391"/>
                    </a:cubicBezTo>
                    <a:cubicBezTo>
                      <a:pt x="2388" y="1394"/>
                      <a:pt x="2381" y="1394"/>
                      <a:pt x="2371" y="1392"/>
                    </a:cubicBezTo>
                    <a:cubicBezTo>
                      <a:pt x="2358" y="1390"/>
                      <a:pt x="2348" y="1385"/>
                      <a:pt x="2338" y="1376"/>
                    </a:cubicBezTo>
                    <a:cubicBezTo>
                      <a:pt x="2343" y="1382"/>
                      <a:pt x="2347" y="1386"/>
                      <a:pt x="2348" y="1387"/>
                    </a:cubicBezTo>
                    <a:cubicBezTo>
                      <a:pt x="2369" y="1407"/>
                      <a:pt x="2391" y="1425"/>
                      <a:pt x="2414" y="1439"/>
                    </a:cubicBezTo>
                    <a:cubicBezTo>
                      <a:pt x="2421" y="1443"/>
                      <a:pt x="2427" y="1445"/>
                      <a:pt x="2433" y="1444"/>
                    </a:cubicBezTo>
                    <a:cubicBezTo>
                      <a:pt x="2437" y="1443"/>
                      <a:pt x="2440" y="1441"/>
                      <a:pt x="2443" y="1439"/>
                    </a:cubicBezTo>
                    <a:cubicBezTo>
                      <a:pt x="2446" y="1435"/>
                      <a:pt x="2448" y="1428"/>
                      <a:pt x="2444" y="1423"/>
                    </a:cubicBezTo>
                    <a:cubicBezTo>
                      <a:pt x="2442" y="1421"/>
                      <a:pt x="2439" y="1419"/>
                      <a:pt x="2436" y="1420"/>
                    </a:cubicBezTo>
                    <a:cubicBezTo>
                      <a:pt x="2432" y="1421"/>
                      <a:pt x="2430" y="1426"/>
                      <a:pt x="2431" y="1429"/>
                    </a:cubicBezTo>
                    <a:cubicBezTo>
                      <a:pt x="2432" y="1431"/>
                      <a:pt x="2435" y="1433"/>
                      <a:pt x="2438" y="1432"/>
                    </a:cubicBezTo>
                    <a:cubicBezTo>
                      <a:pt x="2436" y="1435"/>
                      <a:pt x="2432" y="1435"/>
                      <a:pt x="2429" y="1432"/>
                    </a:cubicBezTo>
                    <a:cubicBezTo>
                      <a:pt x="2422" y="1425"/>
                      <a:pt x="2428" y="1412"/>
                      <a:pt x="2439" y="1414"/>
                    </a:cubicBezTo>
                    <a:cubicBezTo>
                      <a:pt x="2448" y="1415"/>
                      <a:pt x="2453" y="1422"/>
                      <a:pt x="2452" y="1431"/>
                    </a:cubicBezTo>
                    <a:cubicBezTo>
                      <a:pt x="2451" y="1442"/>
                      <a:pt x="2438" y="1450"/>
                      <a:pt x="2425" y="1445"/>
                    </a:cubicBezTo>
                    <a:cubicBezTo>
                      <a:pt x="2445" y="1456"/>
                      <a:pt x="2466" y="1465"/>
                      <a:pt x="2487" y="1470"/>
                    </a:cubicBezTo>
                    <a:cubicBezTo>
                      <a:pt x="2479" y="1466"/>
                      <a:pt x="2473" y="1460"/>
                      <a:pt x="2468" y="1454"/>
                    </a:cubicBezTo>
                    <a:cubicBezTo>
                      <a:pt x="2451" y="1433"/>
                      <a:pt x="2454" y="1399"/>
                      <a:pt x="2486" y="1392"/>
                    </a:cubicBezTo>
                    <a:cubicBezTo>
                      <a:pt x="2494" y="1391"/>
                      <a:pt x="2503" y="1392"/>
                      <a:pt x="2511" y="1395"/>
                    </a:cubicBezTo>
                    <a:cubicBezTo>
                      <a:pt x="2524" y="1400"/>
                      <a:pt x="2536" y="1412"/>
                      <a:pt x="2549" y="1413"/>
                    </a:cubicBezTo>
                    <a:cubicBezTo>
                      <a:pt x="2556" y="1414"/>
                      <a:pt x="2562" y="1411"/>
                      <a:pt x="2567" y="1406"/>
                    </a:cubicBezTo>
                    <a:cubicBezTo>
                      <a:pt x="2576" y="1395"/>
                      <a:pt x="2570" y="1376"/>
                      <a:pt x="2557" y="1372"/>
                    </a:cubicBezTo>
                    <a:cubicBezTo>
                      <a:pt x="2551" y="1370"/>
                      <a:pt x="2544" y="1373"/>
                      <a:pt x="2541" y="1378"/>
                    </a:cubicBezTo>
                    <a:cubicBezTo>
                      <a:pt x="2537" y="1385"/>
                      <a:pt x="2540" y="1393"/>
                      <a:pt x="2547" y="1394"/>
                    </a:cubicBezTo>
                    <a:cubicBezTo>
                      <a:pt x="2543" y="1395"/>
                      <a:pt x="2538" y="1393"/>
                      <a:pt x="2535" y="1388"/>
                    </a:cubicBezTo>
                    <a:cubicBezTo>
                      <a:pt x="2532" y="1380"/>
                      <a:pt x="2538" y="1370"/>
                      <a:pt x="2546" y="1367"/>
                    </a:cubicBezTo>
                    <a:cubicBezTo>
                      <a:pt x="2556" y="1364"/>
                      <a:pt x="2565" y="1368"/>
                      <a:pt x="2570" y="1373"/>
                    </a:cubicBezTo>
                    <a:cubicBezTo>
                      <a:pt x="2580" y="1384"/>
                      <a:pt x="2581" y="1402"/>
                      <a:pt x="2568" y="1411"/>
                    </a:cubicBezTo>
                    <a:cubicBezTo>
                      <a:pt x="2561" y="1416"/>
                      <a:pt x="2555" y="1418"/>
                      <a:pt x="2549" y="1417"/>
                    </a:cubicBezTo>
                    <a:cubicBezTo>
                      <a:pt x="2538" y="1416"/>
                      <a:pt x="2528" y="1409"/>
                      <a:pt x="2517" y="1409"/>
                    </a:cubicBezTo>
                    <a:cubicBezTo>
                      <a:pt x="2499" y="1409"/>
                      <a:pt x="2483" y="1420"/>
                      <a:pt x="2484" y="1437"/>
                    </a:cubicBezTo>
                    <a:cubicBezTo>
                      <a:pt x="2485" y="1456"/>
                      <a:pt x="2509" y="1475"/>
                      <a:pt x="2529" y="1477"/>
                    </a:cubicBezTo>
                    <a:cubicBezTo>
                      <a:pt x="2540" y="1478"/>
                      <a:pt x="2554" y="1473"/>
                      <a:pt x="2560" y="1463"/>
                    </a:cubicBezTo>
                    <a:cubicBezTo>
                      <a:pt x="2568" y="1450"/>
                      <a:pt x="2561" y="1429"/>
                      <a:pt x="2543" y="1430"/>
                    </a:cubicBezTo>
                    <a:cubicBezTo>
                      <a:pt x="2538" y="1430"/>
                      <a:pt x="2533" y="1433"/>
                      <a:pt x="2530" y="1437"/>
                    </a:cubicBezTo>
                    <a:cubicBezTo>
                      <a:pt x="2525" y="1444"/>
                      <a:pt x="2529" y="1458"/>
                      <a:pt x="2540" y="1457"/>
                    </a:cubicBezTo>
                    <a:cubicBezTo>
                      <a:pt x="2546" y="1457"/>
                      <a:pt x="2550" y="1451"/>
                      <a:pt x="2546" y="1447"/>
                    </a:cubicBezTo>
                    <a:cubicBezTo>
                      <a:pt x="2553" y="1449"/>
                      <a:pt x="2552" y="1459"/>
                      <a:pt x="2543" y="1461"/>
                    </a:cubicBezTo>
                    <a:cubicBezTo>
                      <a:pt x="2528" y="1465"/>
                      <a:pt x="2517" y="1446"/>
                      <a:pt x="2528" y="1434"/>
                    </a:cubicBezTo>
                    <a:cubicBezTo>
                      <a:pt x="2534" y="1427"/>
                      <a:pt x="2547" y="1423"/>
                      <a:pt x="2557" y="1430"/>
                    </a:cubicBezTo>
                    <a:cubicBezTo>
                      <a:pt x="2570" y="1439"/>
                      <a:pt x="2571" y="1462"/>
                      <a:pt x="2556" y="1474"/>
                    </a:cubicBezTo>
                    <a:cubicBezTo>
                      <a:pt x="2554" y="1475"/>
                      <a:pt x="2553" y="1476"/>
                      <a:pt x="2551" y="1477"/>
                    </a:cubicBezTo>
                    <a:cubicBezTo>
                      <a:pt x="2557" y="1475"/>
                      <a:pt x="2563" y="1473"/>
                      <a:pt x="2570" y="1469"/>
                    </a:cubicBezTo>
                    <a:cubicBezTo>
                      <a:pt x="2570" y="1469"/>
                      <a:pt x="2570" y="1469"/>
                      <a:pt x="2570" y="1469"/>
                    </a:cubicBezTo>
                    <a:cubicBezTo>
                      <a:pt x="2579" y="1463"/>
                      <a:pt x="2584" y="1459"/>
                      <a:pt x="2591" y="1450"/>
                    </a:cubicBezTo>
                    <a:cubicBezTo>
                      <a:pt x="2588" y="1460"/>
                      <a:pt x="2580" y="1466"/>
                      <a:pt x="2572" y="1472"/>
                    </a:cubicBezTo>
                    <a:cubicBezTo>
                      <a:pt x="2572" y="1472"/>
                      <a:pt x="2572" y="1472"/>
                      <a:pt x="2572" y="1472"/>
                    </a:cubicBezTo>
                    <a:cubicBezTo>
                      <a:pt x="2567" y="1474"/>
                      <a:pt x="2563" y="1476"/>
                      <a:pt x="2558" y="1477"/>
                    </a:cubicBezTo>
                    <a:cubicBezTo>
                      <a:pt x="2573" y="1476"/>
                      <a:pt x="2588" y="1474"/>
                      <a:pt x="2603" y="1469"/>
                    </a:cubicBezTo>
                    <a:cubicBezTo>
                      <a:pt x="2630" y="1460"/>
                      <a:pt x="2648" y="1449"/>
                      <a:pt x="2667" y="1429"/>
                    </a:cubicBezTo>
                    <a:cubicBezTo>
                      <a:pt x="2683" y="1409"/>
                      <a:pt x="2694" y="1386"/>
                      <a:pt x="2698" y="1361"/>
                    </a:cubicBezTo>
                    <a:cubicBezTo>
                      <a:pt x="2700" y="1349"/>
                      <a:pt x="2701" y="1342"/>
                      <a:pt x="2696" y="1330"/>
                    </a:cubicBezTo>
                    <a:cubicBezTo>
                      <a:pt x="2686" y="1306"/>
                      <a:pt x="2662" y="1288"/>
                      <a:pt x="2642" y="1287"/>
                    </a:cubicBezTo>
                    <a:cubicBezTo>
                      <a:pt x="2631" y="1287"/>
                      <a:pt x="2619" y="1293"/>
                      <a:pt x="2621" y="1306"/>
                    </a:cubicBezTo>
                    <a:cubicBezTo>
                      <a:pt x="2622" y="1313"/>
                      <a:pt x="2627" y="1317"/>
                      <a:pt x="2635" y="1316"/>
                    </a:cubicBezTo>
                    <a:cubicBezTo>
                      <a:pt x="2628" y="1325"/>
                      <a:pt x="2610" y="1318"/>
                      <a:pt x="2606" y="1304"/>
                    </a:cubicBezTo>
                    <a:cubicBezTo>
                      <a:pt x="2601" y="1289"/>
                      <a:pt x="2607" y="1277"/>
                      <a:pt x="2615" y="1271"/>
                    </a:cubicBezTo>
                    <a:cubicBezTo>
                      <a:pt x="2628" y="1261"/>
                      <a:pt x="2648" y="1261"/>
                      <a:pt x="2665" y="1272"/>
                    </a:cubicBezTo>
                    <a:cubicBezTo>
                      <a:pt x="2681" y="1284"/>
                      <a:pt x="2693" y="1302"/>
                      <a:pt x="2698" y="1321"/>
                    </a:cubicBezTo>
                    <a:cubicBezTo>
                      <a:pt x="2697" y="1317"/>
                      <a:pt x="2696" y="1313"/>
                      <a:pt x="2695" y="1308"/>
                    </a:cubicBezTo>
                    <a:cubicBezTo>
                      <a:pt x="2686" y="1279"/>
                      <a:pt x="2668" y="1254"/>
                      <a:pt x="2641" y="1238"/>
                    </a:cubicBezTo>
                    <a:cubicBezTo>
                      <a:pt x="2627" y="1231"/>
                      <a:pt x="2614" y="1230"/>
                      <a:pt x="2599" y="1238"/>
                    </a:cubicBezTo>
                    <a:cubicBezTo>
                      <a:pt x="2590" y="1243"/>
                      <a:pt x="2579" y="1255"/>
                      <a:pt x="2579" y="1266"/>
                    </a:cubicBezTo>
                    <a:cubicBezTo>
                      <a:pt x="2579" y="1275"/>
                      <a:pt x="2587" y="1283"/>
                      <a:pt x="2596" y="1278"/>
                    </a:cubicBezTo>
                    <a:cubicBezTo>
                      <a:pt x="2597" y="1284"/>
                      <a:pt x="2590" y="1290"/>
                      <a:pt x="2583" y="1288"/>
                    </a:cubicBezTo>
                    <a:cubicBezTo>
                      <a:pt x="2577" y="1287"/>
                      <a:pt x="2571" y="1280"/>
                      <a:pt x="2570" y="1272"/>
                    </a:cubicBezTo>
                    <a:cubicBezTo>
                      <a:pt x="2569" y="1267"/>
                      <a:pt x="2570" y="1261"/>
                      <a:pt x="2573" y="1256"/>
                    </a:cubicBezTo>
                    <a:cubicBezTo>
                      <a:pt x="2577" y="1247"/>
                      <a:pt x="2586" y="1239"/>
                      <a:pt x="2596" y="1234"/>
                    </a:cubicBezTo>
                    <a:cubicBezTo>
                      <a:pt x="2603" y="1231"/>
                      <a:pt x="2611" y="1229"/>
                      <a:pt x="2618" y="1230"/>
                    </a:cubicBezTo>
                    <a:cubicBezTo>
                      <a:pt x="2596" y="1226"/>
                      <a:pt x="2573" y="1232"/>
                      <a:pt x="2556" y="1250"/>
                    </a:cubicBezTo>
                    <a:cubicBezTo>
                      <a:pt x="2548" y="1259"/>
                      <a:pt x="2543" y="1269"/>
                      <a:pt x="2541" y="1281"/>
                    </a:cubicBezTo>
                    <a:cubicBezTo>
                      <a:pt x="2531" y="1333"/>
                      <a:pt x="2575" y="1317"/>
                      <a:pt x="2600" y="1322"/>
                    </a:cubicBezTo>
                    <a:cubicBezTo>
                      <a:pt x="2633" y="1329"/>
                      <a:pt x="2617" y="1370"/>
                      <a:pt x="2584" y="1364"/>
                    </a:cubicBezTo>
                    <a:cubicBezTo>
                      <a:pt x="2555" y="1359"/>
                      <a:pt x="2542" y="1332"/>
                      <a:pt x="2539" y="1306"/>
                    </a:cubicBezTo>
                    <a:cubicBezTo>
                      <a:pt x="2539" y="1311"/>
                      <a:pt x="2538" y="1316"/>
                      <a:pt x="2536" y="1320"/>
                    </a:cubicBezTo>
                    <a:cubicBezTo>
                      <a:pt x="2532" y="1330"/>
                      <a:pt x="2520" y="1338"/>
                      <a:pt x="2509" y="1334"/>
                    </a:cubicBezTo>
                    <a:cubicBezTo>
                      <a:pt x="2504" y="1332"/>
                      <a:pt x="2501" y="1327"/>
                      <a:pt x="2501" y="1322"/>
                    </a:cubicBezTo>
                    <a:cubicBezTo>
                      <a:pt x="2500" y="1318"/>
                      <a:pt x="2502" y="1314"/>
                      <a:pt x="2505" y="1312"/>
                    </a:cubicBezTo>
                    <a:cubicBezTo>
                      <a:pt x="2508" y="1309"/>
                      <a:pt x="2513" y="1308"/>
                      <a:pt x="2516" y="1309"/>
                    </a:cubicBezTo>
                    <a:cubicBezTo>
                      <a:pt x="2522" y="1310"/>
                      <a:pt x="2525" y="1316"/>
                      <a:pt x="2524" y="1321"/>
                    </a:cubicBezTo>
                    <a:cubicBezTo>
                      <a:pt x="2524" y="1324"/>
                      <a:pt x="2521" y="1327"/>
                      <a:pt x="2518" y="1327"/>
                    </a:cubicBezTo>
                    <a:cubicBezTo>
                      <a:pt x="2516" y="1327"/>
                      <a:pt x="2514" y="1326"/>
                      <a:pt x="2513" y="1323"/>
                    </a:cubicBezTo>
                    <a:cubicBezTo>
                      <a:pt x="2515" y="1324"/>
                      <a:pt x="2516" y="1325"/>
                      <a:pt x="2518" y="1324"/>
                    </a:cubicBezTo>
                    <a:cubicBezTo>
                      <a:pt x="2521" y="1323"/>
                      <a:pt x="2521" y="1320"/>
                      <a:pt x="2519" y="1317"/>
                    </a:cubicBezTo>
                    <a:cubicBezTo>
                      <a:pt x="2518" y="1316"/>
                      <a:pt x="2516" y="1315"/>
                      <a:pt x="2514" y="1316"/>
                    </a:cubicBezTo>
                    <a:cubicBezTo>
                      <a:pt x="2511" y="1316"/>
                      <a:pt x="2509" y="1318"/>
                      <a:pt x="2508" y="1321"/>
                    </a:cubicBezTo>
                    <a:cubicBezTo>
                      <a:pt x="2508" y="1325"/>
                      <a:pt x="2510" y="1328"/>
                      <a:pt x="2513" y="1329"/>
                    </a:cubicBezTo>
                    <a:cubicBezTo>
                      <a:pt x="2522" y="1333"/>
                      <a:pt x="2532" y="1324"/>
                      <a:pt x="2536" y="1316"/>
                    </a:cubicBezTo>
                    <a:cubicBezTo>
                      <a:pt x="2537" y="1314"/>
                      <a:pt x="2537" y="1311"/>
                      <a:pt x="2538" y="1309"/>
                    </a:cubicBezTo>
                    <a:cubicBezTo>
                      <a:pt x="2539" y="1301"/>
                      <a:pt x="2538" y="1292"/>
                      <a:pt x="2539" y="1284"/>
                    </a:cubicBezTo>
                    <a:cubicBezTo>
                      <a:pt x="2541" y="1275"/>
                      <a:pt x="2543" y="1268"/>
                      <a:pt x="2547" y="1260"/>
                    </a:cubicBezTo>
                    <a:cubicBezTo>
                      <a:pt x="2545" y="1263"/>
                      <a:pt x="2542" y="1265"/>
                      <a:pt x="2540" y="1266"/>
                    </a:cubicBezTo>
                    <a:cubicBezTo>
                      <a:pt x="2523" y="1276"/>
                      <a:pt x="2502" y="1270"/>
                      <a:pt x="2490" y="1256"/>
                    </a:cubicBezTo>
                    <a:cubicBezTo>
                      <a:pt x="2487" y="1251"/>
                      <a:pt x="2485" y="1247"/>
                      <a:pt x="2484" y="1242"/>
                    </a:cubicBezTo>
                    <a:cubicBezTo>
                      <a:pt x="2487" y="1242"/>
                      <a:pt x="2487" y="1242"/>
                      <a:pt x="2487" y="1242"/>
                    </a:cubicBezTo>
                    <a:cubicBezTo>
                      <a:pt x="2488" y="1246"/>
                      <a:pt x="2490" y="1250"/>
                      <a:pt x="2493" y="1254"/>
                    </a:cubicBezTo>
                    <a:cubicBezTo>
                      <a:pt x="2504" y="1267"/>
                      <a:pt x="2523" y="1273"/>
                      <a:pt x="2539" y="1264"/>
                    </a:cubicBezTo>
                    <a:cubicBezTo>
                      <a:pt x="2548" y="1259"/>
                      <a:pt x="2550" y="1254"/>
                      <a:pt x="2557" y="1247"/>
                    </a:cubicBezTo>
                    <a:cubicBezTo>
                      <a:pt x="2580" y="1223"/>
                      <a:pt x="2614" y="1221"/>
                      <a:pt x="2642" y="1236"/>
                    </a:cubicBezTo>
                    <a:cubicBezTo>
                      <a:pt x="2651" y="1241"/>
                      <a:pt x="2658" y="1246"/>
                      <a:pt x="2664" y="1252"/>
                    </a:cubicBezTo>
                    <a:cubicBezTo>
                      <a:pt x="2653" y="1237"/>
                      <a:pt x="2640" y="1224"/>
                      <a:pt x="2626" y="1217"/>
                    </a:cubicBezTo>
                    <a:cubicBezTo>
                      <a:pt x="2596" y="1203"/>
                      <a:pt x="2558" y="1181"/>
                      <a:pt x="2537" y="1175"/>
                    </a:cubicBezTo>
                    <a:cubicBezTo>
                      <a:pt x="2527" y="1172"/>
                      <a:pt x="2515" y="1173"/>
                      <a:pt x="2506" y="1179"/>
                    </a:cubicBezTo>
                    <a:cubicBezTo>
                      <a:pt x="2510" y="1174"/>
                      <a:pt x="2516" y="1172"/>
                      <a:pt x="2523" y="1172"/>
                    </a:cubicBezTo>
                    <a:cubicBezTo>
                      <a:pt x="2523" y="1172"/>
                      <a:pt x="2523" y="1172"/>
                      <a:pt x="2523" y="1172"/>
                    </a:cubicBezTo>
                    <a:cubicBezTo>
                      <a:pt x="2526" y="1171"/>
                      <a:pt x="2529" y="1171"/>
                      <a:pt x="2532" y="1172"/>
                    </a:cubicBezTo>
                    <a:cubicBezTo>
                      <a:pt x="2522" y="1167"/>
                      <a:pt x="2511" y="1165"/>
                      <a:pt x="2499" y="1167"/>
                    </a:cubicBezTo>
                    <a:cubicBezTo>
                      <a:pt x="2488" y="1170"/>
                      <a:pt x="2479" y="1176"/>
                      <a:pt x="2473" y="1186"/>
                    </a:cubicBezTo>
                    <a:cubicBezTo>
                      <a:pt x="2472" y="1186"/>
                      <a:pt x="2471" y="1185"/>
                      <a:pt x="2471" y="1185"/>
                    </a:cubicBezTo>
                    <a:cubicBezTo>
                      <a:pt x="2475" y="1178"/>
                      <a:pt x="2481" y="1171"/>
                      <a:pt x="2491" y="1167"/>
                    </a:cubicBezTo>
                    <a:cubicBezTo>
                      <a:pt x="2499" y="1164"/>
                      <a:pt x="2508" y="1163"/>
                      <a:pt x="2515" y="1165"/>
                    </a:cubicBezTo>
                    <a:cubicBezTo>
                      <a:pt x="2510" y="1163"/>
                      <a:pt x="2507" y="1157"/>
                      <a:pt x="2507" y="1153"/>
                    </a:cubicBezTo>
                    <a:cubicBezTo>
                      <a:pt x="2507" y="1149"/>
                      <a:pt x="2509" y="1146"/>
                      <a:pt x="2512" y="1144"/>
                    </a:cubicBezTo>
                    <a:cubicBezTo>
                      <a:pt x="2516" y="1141"/>
                      <a:pt x="2521" y="1141"/>
                      <a:pt x="2525" y="1147"/>
                    </a:cubicBezTo>
                    <a:cubicBezTo>
                      <a:pt x="2526" y="1149"/>
                      <a:pt x="2526" y="1153"/>
                      <a:pt x="2524" y="1155"/>
                    </a:cubicBezTo>
                    <a:cubicBezTo>
                      <a:pt x="2520" y="1159"/>
                      <a:pt x="2514" y="1156"/>
                      <a:pt x="2515" y="1152"/>
                    </a:cubicBezTo>
                    <a:cubicBezTo>
                      <a:pt x="2516" y="1154"/>
                      <a:pt x="2517" y="1155"/>
                      <a:pt x="2519" y="1155"/>
                    </a:cubicBezTo>
                    <a:cubicBezTo>
                      <a:pt x="2522" y="1155"/>
                      <a:pt x="2524" y="1152"/>
                      <a:pt x="2523" y="1149"/>
                    </a:cubicBezTo>
                    <a:cubicBezTo>
                      <a:pt x="2522" y="1147"/>
                      <a:pt x="2520" y="1146"/>
                      <a:pt x="2518" y="1145"/>
                    </a:cubicBezTo>
                    <a:cubicBezTo>
                      <a:pt x="2513" y="1144"/>
                      <a:pt x="2507" y="1150"/>
                      <a:pt x="2510" y="1157"/>
                    </a:cubicBezTo>
                    <a:cubicBezTo>
                      <a:pt x="2512" y="1164"/>
                      <a:pt x="2522" y="1166"/>
                      <a:pt x="2528" y="1168"/>
                    </a:cubicBezTo>
                    <a:cubicBezTo>
                      <a:pt x="2535" y="1171"/>
                      <a:pt x="2544" y="1174"/>
                      <a:pt x="2548" y="1175"/>
                    </a:cubicBezTo>
                    <a:cubicBezTo>
                      <a:pt x="2554" y="1178"/>
                      <a:pt x="2569" y="1184"/>
                      <a:pt x="2585" y="1193"/>
                    </a:cubicBezTo>
                    <a:cubicBezTo>
                      <a:pt x="2583" y="1191"/>
                      <a:pt x="2580" y="1188"/>
                      <a:pt x="2578" y="1185"/>
                    </a:cubicBezTo>
                    <a:cubicBezTo>
                      <a:pt x="2577" y="1184"/>
                      <a:pt x="2569" y="1173"/>
                      <a:pt x="2571" y="1172"/>
                    </a:cubicBezTo>
                    <a:cubicBezTo>
                      <a:pt x="2572" y="1172"/>
                      <a:pt x="2577" y="1178"/>
                      <a:pt x="2578" y="1179"/>
                    </a:cubicBezTo>
                    <a:cubicBezTo>
                      <a:pt x="2581" y="1183"/>
                      <a:pt x="2585" y="1187"/>
                      <a:pt x="2590" y="1191"/>
                    </a:cubicBezTo>
                    <a:cubicBezTo>
                      <a:pt x="2591" y="1192"/>
                      <a:pt x="2593" y="1194"/>
                      <a:pt x="2595" y="1195"/>
                    </a:cubicBezTo>
                    <a:cubicBezTo>
                      <a:pt x="2602" y="1201"/>
                      <a:pt x="2609" y="1204"/>
                      <a:pt x="2617" y="1208"/>
                    </a:cubicBezTo>
                    <a:cubicBezTo>
                      <a:pt x="2618" y="1208"/>
                      <a:pt x="2619" y="1208"/>
                      <a:pt x="2620" y="1209"/>
                    </a:cubicBezTo>
                    <a:cubicBezTo>
                      <a:pt x="2618" y="1207"/>
                      <a:pt x="2616" y="1206"/>
                      <a:pt x="2614" y="1204"/>
                    </a:cubicBezTo>
                    <a:cubicBezTo>
                      <a:pt x="2607" y="1199"/>
                      <a:pt x="2603" y="1194"/>
                      <a:pt x="2599" y="1187"/>
                    </a:cubicBezTo>
                    <a:cubicBezTo>
                      <a:pt x="2589" y="1167"/>
                      <a:pt x="2599" y="1150"/>
                      <a:pt x="2615" y="1141"/>
                    </a:cubicBezTo>
                    <a:cubicBezTo>
                      <a:pt x="2629" y="1133"/>
                      <a:pt x="2646" y="1130"/>
                      <a:pt x="2661" y="1138"/>
                    </a:cubicBezTo>
                    <a:cubicBezTo>
                      <a:pt x="2673" y="1145"/>
                      <a:pt x="2678" y="1157"/>
                      <a:pt x="2675" y="1171"/>
                    </a:cubicBezTo>
                    <a:cubicBezTo>
                      <a:pt x="2673" y="1177"/>
                      <a:pt x="2671" y="1181"/>
                      <a:pt x="2666" y="1186"/>
                    </a:cubicBezTo>
                    <a:cubicBezTo>
                      <a:pt x="2662" y="1189"/>
                      <a:pt x="2658" y="1191"/>
                      <a:pt x="2653" y="1191"/>
                    </a:cubicBezTo>
                    <a:cubicBezTo>
                      <a:pt x="2647" y="1191"/>
                      <a:pt x="2641" y="1189"/>
                      <a:pt x="2637" y="1184"/>
                    </a:cubicBezTo>
                    <a:cubicBezTo>
                      <a:pt x="2635" y="1180"/>
                      <a:pt x="2634" y="1177"/>
                      <a:pt x="2635" y="1173"/>
                    </a:cubicBezTo>
                    <a:cubicBezTo>
                      <a:pt x="2637" y="1169"/>
                      <a:pt x="2639" y="1166"/>
                      <a:pt x="2643" y="1164"/>
                    </a:cubicBezTo>
                    <a:cubicBezTo>
                      <a:pt x="2648" y="1162"/>
                      <a:pt x="2653" y="1162"/>
                      <a:pt x="2657" y="1166"/>
                    </a:cubicBezTo>
                    <a:cubicBezTo>
                      <a:pt x="2660" y="1169"/>
                      <a:pt x="2661" y="1175"/>
                      <a:pt x="2658" y="1179"/>
                    </a:cubicBezTo>
                    <a:cubicBezTo>
                      <a:pt x="2655" y="1184"/>
                      <a:pt x="2648" y="1186"/>
                      <a:pt x="2643" y="1182"/>
                    </a:cubicBezTo>
                    <a:cubicBezTo>
                      <a:pt x="2638" y="1179"/>
                      <a:pt x="2637" y="1173"/>
                      <a:pt x="2640" y="1168"/>
                    </a:cubicBezTo>
                    <a:cubicBezTo>
                      <a:pt x="2641" y="1166"/>
                      <a:pt x="2643" y="1165"/>
                      <a:pt x="2645" y="1164"/>
                    </a:cubicBezTo>
                    <a:cubicBezTo>
                      <a:pt x="2644" y="1164"/>
                      <a:pt x="2644" y="1164"/>
                      <a:pt x="2644" y="1164"/>
                    </a:cubicBezTo>
                    <a:cubicBezTo>
                      <a:pt x="2640" y="1166"/>
                      <a:pt x="2637" y="1169"/>
                      <a:pt x="2636" y="1173"/>
                    </a:cubicBezTo>
                    <a:cubicBezTo>
                      <a:pt x="2635" y="1177"/>
                      <a:pt x="2636" y="1180"/>
                      <a:pt x="2638" y="1183"/>
                    </a:cubicBezTo>
                    <a:cubicBezTo>
                      <a:pt x="2642" y="1188"/>
                      <a:pt x="2647" y="1190"/>
                      <a:pt x="2653" y="1190"/>
                    </a:cubicBezTo>
                    <a:cubicBezTo>
                      <a:pt x="2658" y="1190"/>
                      <a:pt x="2661" y="1188"/>
                      <a:pt x="2665" y="1185"/>
                    </a:cubicBezTo>
                    <a:cubicBezTo>
                      <a:pt x="2669" y="1181"/>
                      <a:pt x="2672" y="1176"/>
                      <a:pt x="2673" y="1170"/>
                    </a:cubicBezTo>
                    <a:cubicBezTo>
                      <a:pt x="2676" y="1157"/>
                      <a:pt x="2671" y="1147"/>
                      <a:pt x="2660" y="1140"/>
                    </a:cubicBezTo>
                    <a:cubicBezTo>
                      <a:pt x="2646" y="1133"/>
                      <a:pt x="2628" y="1136"/>
                      <a:pt x="2616" y="1144"/>
                    </a:cubicBezTo>
                    <a:cubicBezTo>
                      <a:pt x="2602" y="1153"/>
                      <a:pt x="2594" y="1168"/>
                      <a:pt x="2603" y="1185"/>
                    </a:cubicBezTo>
                    <a:cubicBezTo>
                      <a:pt x="2607" y="1191"/>
                      <a:pt x="2611" y="1196"/>
                      <a:pt x="2616" y="1200"/>
                    </a:cubicBezTo>
                    <a:cubicBezTo>
                      <a:pt x="2637" y="1217"/>
                      <a:pt x="2655" y="1233"/>
                      <a:pt x="2670" y="1256"/>
                    </a:cubicBezTo>
                    <a:cubicBezTo>
                      <a:pt x="2670" y="1255"/>
                      <a:pt x="2669" y="1253"/>
                      <a:pt x="2669" y="1252"/>
                    </a:cubicBezTo>
                    <a:cubicBezTo>
                      <a:pt x="2668" y="1242"/>
                      <a:pt x="2671" y="1231"/>
                      <a:pt x="2682" y="1229"/>
                    </a:cubicBezTo>
                    <a:cubicBezTo>
                      <a:pt x="2690" y="1228"/>
                      <a:pt x="2697" y="1233"/>
                      <a:pt x="2699" y="1240"/>
                    </a:cubicBezTo>
                    <a:cubicBezTo>
                      <a:pt x="2701" y="1246"/>
                      <a:pt x="2701" y="1252"/>
                      <a:pt x="2695" y="1256"/>
                    </a:cubicBezTo>
                    <a:cubicBezTo>
                      <a:pt x="2692" y="1259"/>
                      <a:pt x="2686" y="1258"/>
                      <a:pt x="2686" y="1253"/>
                    </a:cubicBezTo>
                    <a:cubicBezTo>
                      <a:pt x="2685" y="1247"/>
                      <a:pt x="2690" y="1247"/>
                      <a:pt x="2690" y="1242"/>
                    </a:cubicBezTo>
                    <a:cubicBezTo>
                      <a:pt x="2690" y="1238"/>
                      <a:pt x="2688" y="1234"/>
                      <a:pt x="2684" y="1234"/>
                    </a:cubicBezTo>
                    <a:cubicBezTo>
                      <a:pt x="2676" y="1234"/>
                      <a:pt x="2673" y="1242"/>
                      <a:pt x="2673" y="1249"/>
                    </a:cubicBezTo>
                    <a:cubicBezTo>
                      <a:pt x="2674" y="1263"/>
                      <a:pt x="2680" y="1269"/>
                      <a:pt x="2686" y="1281"/>
                    </a:cubicBezTo>
                    <a:cubicBezTo>
                      <a:pt x="2691" y="1289"/>
                      <a:pt x="2695" y="1297"/>
                      <a:pt x="2698" y="1307"/>
                    </a:cubicBezTo>
                    <a:cubicBezTo>
                      <a:pt x="2707" y="1336"/>
                      <a:pt x="2705" y="1366"/>
                      <a:pt x="2693" y="1394"/>
                    </a:cubicBezTo>
                    <a:cubicBezTo>
                      <a:pt x="2697" y="1389"/>
                      <a:pt x="2702" y="1386"/>
                      <a:pt x="2707" y="1386"/>
                    </a:cubicBezTo>
                    <a:cubicBezTo>
                      <a:pt x="2712" y="1387"/>
                      <a:pt x="2716" y="1390"/>
                      <a:pt x="2717" y="1397"/>
                    </a:cubicBezTo>
                    <a:cubicBezTo>
                      <a:pt x="2716" y="1396"/>
                      <a:pt x="2714" y="1396"/>
                      <a:pt x="2713" y="1397"/>
                    </a:cubicBezTo>
                    <a:cubicBezTo>
                      <a:pt x="2712" y="1385"/>
                      <a:pt x="2698" y="1389"/>
                      <a:pt x="2691" y="1399"/>
                    </a:cubicBezTo>
                    <a:cubicBezTo>
                      <a:pt x="2691" y="1398"/>
                      <a:pt x="2691" y="1398"/>
                      <a:pt x="2691" y="1398"/>
                    </a:cubicBezTo>
                    <a:cubicBezTo>
                      <a:pt x="2687" y="1408"/>
                      <a:pt x="2682" y="1416"/>
                      <a:pt x="2676" y="1425"/>
                    </a:cubicBezTo>
                    <a:cubicBezTo>
                      <a:pt x="2688" y="1418"/>
                      <a:pt x="2704" y="1419"/>
                      <a:pt x="2715" y="1430"/>
                    </a:cubicBezTo>
                    <a:cubicBezTo>
                      <a:pt x="2720" y="1436"/>
                      <a:pt x="2723" y="1443"/>
                      <a:pt x="2723" y="1451"/>
                    </a:cubicBezTo>
                    <a:cubicBezTo>
                      <a:pt x="2723" y="1459"/>
                      <a:pt x="2721" y="1465"/>
                      <a:pt x="2716" y="1472"/>
                    </a:cubicBezTo>
                    <a:cubicBezTo>
                      <a:pt x="2710" y="1477"/>
                      <a:pt x="2704" y="1481"/>
                      <a:pt x="2697" y="1482"/>
                    </a:cubicBezTo>
                    <a:cubicBezTo>
                      <a:pt x="2690" y="1483"/>
                      <a:pt x="2683" y="1482"/>
                      <a:pt x="2676" y="1478"/>
                    </a:cubicBezTo>
                    <a:cubicBezTo>
                      <a:pt x="2670" y="1474"/>
                      <a:pt x="2666" y="1468"/>
                      <a:pt x="2666" y="1460"/>
                    </a:cubicBezTo>
                    <a:cubicBezTo>
                      <a:pt x="2665" y="1455"/>
                      <a:pt x="2667" y="1451"/>
                      <a:pt x="2670" y="1447"/>
                    </a:cubicBezTo>
                    <a:cubicBezTo>
                      <a:pt x="2675" y="1442"/>
                      <a:pt x="2683" y="1441"/>
                      <a:pt x="2689" y="1443"/>
                    </a:cubicBezTo>
                    <a:cubicBezTo>
                      <a:pt x="2695" y="1445"/>
                      <a:pt x="2699" y="1451"/>
                      <a:pt x="2699" y="1457"/>
                    </a:cubicBezTo>
                    <a:cubicBezTo>
                      <a:pt x="2700" y="1465"/>
                      <a:pt x="2693" y="1472"/>
                      <a:pt x="2685" y="1473"/>
                    </a:cubicBezTo>
                    <a:cubicBezTo>
                      <a:pt x="2677" y="1473"/>
                      <a:pt x="2670" y="1467"/>
                      <a:pt x="2670" y="1459"/>
                    </a:cubicBezTo>
                    <a:cubicBezTo>
                      <a:pt x="2670" y="1455"/>
                      <a:pt x="2671" y="1451"/>
                      <a:pt x="2673" y="1449"/>
                    </a:cubicBezTo>
                    <a:cubicBezTo>
                      <a:pt x="2672" y="1449"/>
                      <a:pt x="2672" y="1449"/>
                      <a:pt x="2672" y="1449"/>
                    </a:cubicBezTo>
                    <a:cubicBezTo>
                      <a:pt x="2670" y="1452"/>
                      <a:pt x="2668" y="1456"/>
                      <a:pt x="2669" y="1460"/>
                    </a:cubicBezTo>
                    <a:cubicBezTo>
                      <a:pt x="2669" y="1467"/>
                      <a:pt x="2672" y="1472"/>
                      <a:pt x="2678" y="1475"/>
                    </a:cubicBezTo>
                    <a:cubicBezTo>
                      <a:pt x="2684" y="1479"/>
                      <a:pt x="2690" y="1480"/>
                      <a:pt x="2696" y="1479"/>
                    </a:cubicBezTo>
                    <a:cubicBezTo>
                      <a:pt x="2703" y="1477"/>
                      <a:pt x="2708" y="1474"/>
                      <a:pt x="2713" y="1469"/>
                    </a:cubicBezTo>
                    <a:cubicBezTo>
                      <a:pt x="2718" y="1464"/>
                      <a:pt x="2720" y="1458"/>
                      <a:pt x="2720" y="1451"/>
                    </a:cubicBezTo>
                    <a:cubicBezTo>
                      <a:pt x="2720" y="1443"/>
                      <a:pt x="2717" y="1437"/>
                      <a:pt x="2713" y="1432"/>
                    </a:cubicBezTo>
                    <a:cubicBezTo>
                      <a:pt x="2701" y="1418"/>
                      <a:pt x="2680" y="1421"/>
                      <a:pt x="2670" y="1432"/>
                    </a:cubicBezTo>
                    <a:cubicBezTo>
                      <a:pt x="2651" y="1453"/>
                      <a:pt x="2632" y="1464"/>
                      <a:pt x="2605" y="1474"/>
                    </a:cubicBezTo>
                    <a:cubicBezTo>
                      <a:pt x="2602" y="1475"/>
                      <a:pt x="2600" y="1476"/>
                      <a:pt x="2597" y="1476"/>
                    </a:cubicBezTo>
                    <a:cubicBezTo>
                      <a:pt x="2599" y="1476"/>
                      <a:pt x="2602" y="1476"/>
                      <a:pt x="2604" y="1476"/>
                    </a:cubicBezTo>
                    <a:cubicBezTo>
                      <a:pt x="2614" y="1477"/>
                      <a:pt x="2623" y="1479"/>
                      <a:pt x="2632" y="1484"/>
                    </a:cubicBezTo>
                    <a:cubicBezTo>
                      <a:pt x="2622" y="1482"/>
                      <a:pt x="2614" y="1480"/>
                      <a:pt x="2604" y="1480"/>
                    </a:cubicBezTo>
                    <a:cubicBezTo>
                      <a:pt x="2603" y="1480"/>
                      <a:pt x="2602" y="1480"/>
                      <a:pt x="2601" y="1480"/>
                    </a:cubicBezTo>
                    <a:cubicBezTo>
                      <a:pt x="2610" y="1481"/>
                      <a:pt x="2615" y="1494"/>
                      <a:pt x="2616" y="1502"/>
                    </a:cubicBezTo>
                    <a:cubicBezTo>
                      <a:pt x="2616" y="1507"/>
                      <a:pt x="2615" y="1512"/>
                      <a:pt x="2614" y="1516"/>
                    </a:cubicBezTo>
                    <a:cubicBezTo>
                      <a:pt x="2612" y="1524"/>
                      <a:pt x="2605" y="1534"/>
                      <a:pt x="2597" y="1534"/>
                    </a:cubicBezTo>
                    <a:cubicBezTo>
                      <a:pt x="2597" y="1543"/>
                      <a:pt x="2593" y="1549"/>
                      <a:pt x="2588" y="1555"/>
                    </a:cubicBezTo>
                    <a:cubicBezTo>
                      <a:pt x="2582" y="1563"/>
                      <a:pt x="2578" y="1573"/>
                      <a:pt x="2585" y="1580"/>
                    </a:cubicBezTo>
                    <a:cubicBezTo>
                      <a:pt x="2574" y="1578"/>
                      <a:pt x="2571" y="1560"/>
                      <a:pt x="2573" y="1551"/>
                    </a:cubicBezTo>
                    <a:cubicBezTo>
                      <a:pt x="2577" y="1539"/>
                      <a:pt x="2589" y="1531"/>
                      <a:pt x="2600" y="1522"/>
                    </a:cubicBezTo>
                    <a:cubicBezTo>
                      <a:pt x="2608" y="1516"/>
                      <a:pt x="2611" y="1510"/>
                      <a:pt x="2612" y="1501"/>
                    </a:cubicBezTo>
                    <a:cubicBezTo>
                      <a:pt x="2612" y="1494"/>
                      <a:pt x="2609" y="1483"/>
                      <a:pt x="2601" y="1480"/>
                    </a:cubicBezTo>
                    <a:cubicBezTo>
                      <a:pt x="2603" y="1481"/>
                      <a:pt x="2604" y="1482"/>
                      <a:pt x="2605" y="1483"/>
                    </a:cubicBezTo>
                    <a:cubicBezTo>
                      <a:pt x="2608" y="1486"/>
                      <a:pt x="2609" y="1492"/>
                      <a:pt x="2605" y="1497"/>
                    </a:cubicBezTo>
                    <a:cubicBezTo>
                      <a:pt x="2605" y="1496"/>
                      <a:pt x="2603" y="1495"/>
                      <a:pt x="2602" y="1495"/>
                    </a:cubicBezTo>
                    <a:cubicBezTo>
                      <a:pt x="2606" y="1488"/>
                      <a:pt x="2603" y="1482"/>
                      <a:pt x="2596" y="1480"/>
                    </a:cubicBezTo>
                    <a:cubicBezTo>
                      <a:pt x="2592" y="1479"/>
                      <a:pt x="2589" y="1479"/>
                      <a:pt x="2586" y="1479"/>
                    </a:cubicBezTo>
                    <a:cubicBezTo>
                      <a:pt x="2554" y="1486"/>
                      <a:pt x="2522" y="1485"/>
                      <a:pt x="2492" y="1478"/>
                    </a:cubicBezTo>
                    <a:cubicBezTo>
                      <a:pt x="2516" y="1486"/>
                      <a:pt x="2545" y="1498"/>
                      <a:pt x="2557" y="1521"/>
                    </a:cubicBezTo>
                    <a:cubicBezTo>
                      <a:pt x="2563" y="1533"/>
                      <a:pt x="2564" y="1544"/>
                      <a:pt x="2560" y="1557"/>
                    </a:cubicBezTo>
                    <a:cubicBezTo>
                      <a:pt x="2556" y="1567"/>
                      <a:pt x="2549" y="1576"/>
                      <a:pt x="2540" y="1581"/>
                    </a:cubicBezTo>
                    <a:cubicBezTo>
                      <a:pt x="2518" y="1595"/>
                      <a:pt x="2490" y="1588"/>
                      <a:pt x="2477" y="1567"/>
                    </a:cubicBezTo>
                    <a:cubicBezTo>
                      <a:pt x="2465" y="1548"/>
                      <a:pt x="2466" y="1520"/>
                      <a:pt x="2490" y="1511"/>
                    </a:cubicBezTo>
                    <a:cubicBezTo>
                      <a:pt x="2499" y="1507"/>
                      <a:pt x="2511" y="1508"/>
                      <a:pt x="2517" y="1517"/>
                    </a:cubicBezTo>
                    <a:cubicBezTo>
                      <a:pt x="2519" y="1519"/>
                      <a:pt x="2520" y="1523"/>
                      <a:pt x="2520" y="1526"/>
                    </a:cubicBezTo>
                    <a:cubicBezTo>
                      <a:pt x="2520" y="1526"/>
                      <a:pt x="2520" y="1526"/>
                      <a:pt x="2520" y="1526"/>
                    </a:cubicBezTo>
                    <a:cubicBezTo>
                      <a:pt x="2521" y="1534"/>
                      <a:pt x="2515" y="1543"/>
                      <a:pt x="2505" y="1543"/>
                    </a:cubicBezTo>
                    <a:cubicBezTo>
                      <a:pt x="2496" y="1544"/>
                      <a:pt x="2488" y="1537"/>
                      <a:pt x="2488" y="1528"/>
                    </a:cubicBezTo>
                    <a:cubicBezTo>
                      <a:pt x="2487" y="1519"/>
                      <a:pt x="2494" y="1511"/>
                      <a:pt x="2503" y="1510"/>
                    </a:cubicBezTo>
                    <a:cubicBezTo>
                      <a:pt x="2507" y="1510"/>
                      <a:pt x="2511" y="1511"/>
                      <a:pt x="2514" y="1513"/>
                    </a:cubicBezTo>
                    <a:cubicBezTo>
                      <a:pt x="2514" y="1513"/>
                      <a:pt x="2514" y="1513"/>
                      <a:pt x="2514" y="1513"/>
                    </a:cubicBezTo>
                    <a:cubicBezTo>
                      <a:pt x="2506" y="1508"/>
                      <a:pt x="2497" y="1508"/>
                      <a:pt x="2489" y="1511"/>
                    </a:cubicBezTo>
                    <a:cubicBezTo>
                      <a:pt x="2468" y="1522"/>
                      <a:pt x="2468" y="1548"/>
                      <a:pt x="2479" y="1566"/>
                    </a:cubicBezTo>
                    <a:cubicBezTo>
                      <a:pt x="2492" y="1585"/>
                      <a:pt x="2518" y="1592"/>
                      <a:pt x="2539" y="1579"/>
                    </a:cubicBezTo>
                    <a:cubicBezTo>
                      <a:pt x="2542" y="1577"/>
                      <a:pt x="2545" y="1575"/>
                      <a:pt x="2548" y="1572"/>
                    </a:cubicBezTo>
                    <a:cubicBezTo>
                      <a:pt x="2546" y="1573"/>
                      <a:pt x="2543" y="1574"/>
                      <a:pt x="2541" y="1575"/>
                    </a:cubicBezTo>
                    <a:cubicBezTo>
                      <a:pt x="2533" y="1578"/>
                      <a:pt x="2523" y="1575"/>
                      <a:pt x="2518" y="1569"/>
                    </a:cubicBezTo>
                    <a:cubicBezTo>
                      <a:pt x="2514" y="1562"/>
                      <a:pt x="2514" y="1553"/>
                      <a:pt x="2522" y="1547"/>
                    </a:cubicBezTo>
                    <a:cubicBezTo>
                      <a:pt x="2527" y="1545"/>
                      <a:pt x="2533" y="1546"/>
                      <a:pt x="2536" y="1549"/>
                    </a:cubicBezTo>
                    <a:cubicBezTo>
                      <a:pt x="2543" y="1556"/>
                      <a:pt x="2536" y="1565"/>
                      <a:pt x="2531" y="1563"/>
                    </a:cubicBezTo>
                    <a:cubicBezTo>
                      <a:pt x="2534" y="1562"/>
                      <a:pt x="2536" y="1559"/>
                      <a:pt x="2536" y="1557"/>
                    </a:cubicBezTo>
                    <a:cubicBezTo>
                      <a:pt x="2535" y="1552"/>
                      <a:pt x="2531" y="1549"/>
                      <a:pt x="2527" y="1550"/>
                    </a:cubicBezTo>
                    <a:cubicBezTo>
                      <a:pt x="2523" y="1551"/>
                      <a:pt x="2521" y="1554"/>
                      <a:pt x="2520" y="1558"/>
                    </a:cubicBezTo>
                    <a:cubicBezTo>
                      <a:pt x="2519" y="1564"/>
                      <a:pt x="2524" y="1570"/>
                      <a:pt x="2530" y="1572"/>
                    </a:cubicBezTo>
                    <a:cubicBezTo>
                      <a:pt x="2542" y="1576"/>
                      <a:pt x="2553" y="1567"/>
                      <a:pt x="2557" y="1556"/>
                    </a:cubicBezTo>
                    <a:cubicBezTo>
                      <a:pt x="2561" y="1544"/>
                      <a:pt x="2559" y="1534"/>
                      <a:pt x="2554" y="1523"/>
                    </a:cubicBezTo>
                    <a:cubicBezTo>
                      <a:pt x="2536" y="1490"/>
                      <a:pt x="2482" y="1481"/>
                      <a:pt x="2445" y="1464"/>
                    </a:cubicBezTo>
                    <a:cubicBezTo>
                      <a:pt x="2451" y="1470"/>
                      <a:pt x="2455" y="1477"/>
                      <a:pt x="2457" y="1486"/>
                    </a:cubicBezTo>
                    <a:cubicBezTo>
                      <a:pt x="2458" y="1490"/>
                      <a:pt x="2459" y="1494"/>
                      <a:pt x="2459" y="1497"/>
                    </a:cubicBezTo>
                    <a:cubicBezTo>
                      <a:pt x="2458" y="1497"/>
                      <a:pt x="2457" y="1497"/>
                      <a:pt x="2456" y="1497"/>
                    </a:cubicBezTo>
                    <a:cubicBezTo>
                      <a:pt x="2455" y="1488"/>
                      <a:pt x="2452" y="1478"/>
                      <a:pt x="2446" y="1471"/>
                    </a:cubicBezTo>
                    <a:cubicBezTo>
                      <a:pt x="2442" y="1465"/>
                      <a:pt x="2438" y="1461"/>
                      <a:pt x="2433" y="1458"/>
                    </a:cubicBezTo>
                    <a:cubicBezTo>
                      <a:pt x="2438" y="1463"/>
                      <a:pt x="2440" y="1471"/>
                      <a:pt x="2440" y="1476"/>
                    </a:cubicBezTo>
                    <a:cubicBezTo>
                      <a:pt x="2439" y="1481"/>
                      <a:pt x="2437" y="1486"/>
                      <a:pt x="2433" y="1489"/>
                    </a:cubicBezTo>
                    <a:cubicBezTo>
                      <a:pt x="2426" y="1493"/>
                      <a:pt x="2417" y="1494"/>
                      <a:pt x="2412" y="1485"/>
                    </a:cubicBezTo>
                    <a:cubicBezTo>
                      <a:pt x="2409" y="1481"/>
                      <a:pt x="2409" y="1475"/>
                      <a:pt x="2413" y="1472"/>
                    </a:cubicBezTo>
                    <a:cubicBezTo>
                      <a:pt x="2419" y="1465"/>
                      <a:pt x="2429" y="1471"/>
                      <a:pt x="2427" y="1477"/>
                    </a:cubicBezTo>
                    <a:cubicBezTo>
                      <a:pt x="2426" y="1474"/>
                      <a:pt x="2423" y="1472"/>
                      <a:pt x="2420" y="1472"/>
                    </a:cubicBezTo>
                    <a:cubicBezTo>
                      <a:pt x="2416" y="1472"/>
                      <a:pt x="2413" y="1477"/>
                      <a:pt x="2414" y="1481"/>
                    </a:cubicBezTo>
                    <a:cubicBezTo>
                      <a:pt x="2415" y="1484"/>
                      <a:pt x="2418" y="1487"/>
                      <a:pt x="2422" y="1488"/>
                    </a:cubicBezTo>
                    <a:cubicBezTo>
                      <a:pt x="2428" y="1488"/>
                      <a:pt x="2434" y="1483"/>
                      <a:pt x="2436" y="1477"/>
                    </a:cubicBezTo>
                    <a:cubicBezTo>
                      <a:pt x="2437" y="1473"/>
                      <a:pt x="2436" y="1467"/>
                      <a:pt x="2434" y="1463"/>
                    </a:cubicBezTo>
                    <a:cubicBezTo>
                      <a:pt x="2430" y="1456"/>
                      <a:pt x="2425" y="1453"/>
                      <a:pt x="2418" y="1449"/>
                    </a:cubicBezTo>
                    <a:cubicBezTo>
                      <a:pt x="2397" y="1438"/>
                      <a:pt x="2378" y="1423"/>
                      <a:pt x="2359" y="1407"/>
                    </a:cubicBezTo>
                    <a:cubicBezTo>
                      <a:pt x="2356" y="1404"/>
                      <a:pt x="2339" y="1387"/>
                      <a:pt x="2328" y="1373"/>
                    </a:cubicBezTo>
                    <a:cubicBezTo>
                      <a:pt x="2335" y="1393"/>
                      <a:pt x="2337" y="1415"/>
                      <a:pt x="2333" y="1437"/>
                    </a:cubicBezTo>
                    <a:cubicBezTo>
                      <a:pt x="2331" y="1444"/>
                      <a:pt x="2329" y="1449"/>
                      <a:pt x="2327" y="1454"/>
                    </a:cubicBezTo>
                    <a:cubicBezTo>
                      <a:pt x="2324" y="1464"/>
                      <a:pt x="2318" y="1479"/>
                      <a:pt x="2329" y="1486"/>
                    </a:cubicBezTo>
                    <a:cubicBezTo>
                      <a:pt x="2333" y="1489"/>
                      <a:pt x="2339" y="1489"/>
                      <a:pt x="2342" y="1485"/>
                    </a:cubicBezTo>
                    <a:cubicBezTo>
                      <a:pt x="2344" y="1482"/>
                      <a:pt x="2344" y="1479"/>
                      <a:pt x="2343" y="1477"/>
                    </a:cubicBezTo>
                    <a:cubicBezTo>
                      <a:pt x="2342" y="1474"/>
                      <a:pt x="2338" y="1473"/>
                      <a:pt x="2335" y="1475"/>
                    </a:cubicBezTo>
                    <a:cubicBezTo>
                      <a:pt x="2333" y="1476"/>
                      <a:pt x="2332" y="1479"/>
                      <a:pt x="2333" y="1481"/>
                    </a:cubicBezTo>
                    <a:cubicBezTo>
                      <a:pt x="2329" y="1479"/>
                      <a:pt x="2332" y="1470"/>
                      <a:pt x="2339" y="1470"/>
                    </a:cubicBezTo>
                    <a:cubicBezTo>
                      <a:pt x="2343" y="1471"/>
                      <a:pt x="2347" y="1474"/>
                      <a:pt x="2347" y="1478"/>
                    </a:cubicBezTo>
                    <a:cubicBezTo>
                      <a:pt x="2348" y="1486"/>
                      <a:pt x="2343" y="1491"/>
                      <a:pt x="2336" y="1491"/>
                    </a:cubicBezTo>
                    <a:cubicBezTo>
                      <a:pt x="2330" y="1492"/>
                      <a:pt x="2324" y="1487"/>
                      <a:pt x="2321" y="1481"/>
                    </a:cubicBezTo>
                    <a:cubicBezTo>
                      <a:pt x="2320" y="1478"/>
                      <a:pt x="2319" y="1475"/>
                      <a:pt x="2319" y="1472"/>
                    </a:cubicBezTo>
                    <a:cubicBezTo>
                      <a:pt x="2314" y="1484"/>
                      <a:pt x="2309" y="1492"/>
                      <a:pt x="2304" y="1500"/>
                    </a:cubicBezTo>
                    <a:cubicBezTo>
                      <a:pt x="2293" y="1514"/>
                      <a:pt x="2270" y="1531"/>
                      <a:pt x="2265" y="1545"/>
                    </a:cubicBezTo>
                    <a:cubicBezTo>
                      <a:pt x="2264" y="1548"/>
                      <a:pt x="2264" y="1551"/>
                      <a:pt x="2264" y="1554"/>
                    </a:cubicBezTo>
                    <a:cubicBezTo>
                      <a:pt x="2265" y="1560"/>
                      <a:pt x="2268" y="1565"/>
                      <a:pt x="2272" y="1570"/>
                    </a:cubicBezTo>
                    <a:cubicBezTo>
                      <a:pt x="2277" y="1574"/>
                      <a:pt x="2283" y="1576"/>
                      <a:pt x="2290" y="1576"/>
                    </a:cubicBezTo>
                    <a:cubicBezTo>
                      <a:pt x="2298" y="1576"/>
                      <a:pt x="2306" y="1573"/>
                      <a:pt x="2311" y="1567"/>
                    </a:cubicBezTo>
                    <a:cubicBezTo>
                      <a:pt x="2317" y="1562"/>
                      <a:pt x="2320" y="1555"/>
                      <a:pt x="2320" y="1547"/>
                    </a:cubicBezTo>
                    <a:cubicBezTo>
                      <a:pt x="2320" y="1539"/>
                      <a:pt x="2317" y="1532"/>
                      <a:pt x="2310" y="1528"/>
                    </a:cubicBezTo>
                    <a:cubicBezTo>
                      <a:pt x="2305" y="1526"/>
                      <a:pt x="2299" y="1525"/>
                      <a:pt x="2295" y="1528"/>
                    </a:cubicBezTo>
                    <a:cubicBezTo>
                      <a:pt x="2295" y="1527"/>
                      <a:pt x="2295" y="1527"/>
                      <a:pt x="2296" y="1527"/>
                    </a:cubicBezTo>
                    <a:cubicBezTo>
                      <a:pt x="2305" y="1525"/>
                      <a:pt x="2311" y="1536"/>
                      <a:pt x="2301" y="1539"/>
                    </a:cubicBezTo>
                    <a:cubicBezTo>
                      <a:pt x="2297" y="1540"/>
                      <a:pt x="2289" y="1536"/>
                      <a:pt x="2285" y="1546"/>
                    </a:cubicBezTo>
                    <a:cubicBezTo>
                      <a:pt x="2285" y="1542"/>
                      <a:pt x="2285" y="1538"/>
                      <a:pt x="2287" y="1535"/>
                    </a:cubicBezTo>
                    <a:cubicBezTo>
                      <a:pt x="2287" y="1533"/>
                      <a:pt x="2288" y="1532"/>
                      <a:pt x="2289" y="1531"/>
                    </a:cubicBezTo>
                    <a:cubicBezTo>
                      <a:pt x="2295" y="1525"/>
                      <a:pt x="2303" y="1524"/>
                      <a:pt x="2311" y="1528"/>
                    </a:cubicBezTo>
                    <a:cubicBezTo>
                      <a:pt x="2318" y="1532"/>
                      <a:pt x="2321" y="1539"/>
                      <a:pt x="2321" y="1547"/>
                    </a:cubicBezTo>
                    <a:cubicBezTo>
                      <a:pt x="2321" y="1556"/>
                      <a:pt x="2318" y="1563"/>
                      <a:pt x="2313" y="1568"/>
                    </a:cubicBezTo>
                    <a:cubicBezTo>
                      <a:pt x="2307" y="1574"/>
                      <a:pt x="2299" y="1578"/>
                      <a:pt x="2290" y="1579"/>
                    </a:cubicBezTo>
                    <a:cubicBezTo>
                      <a:pt x="2282" y="1579"/>
                      <a:pt x="2275" y="1576"/>
                      <a:pt x="2270" y="1571"/>
                    </a:cubicBezTo>
                    <a:cubicBezTo>
                      <a:pt x="2265" y="1567"/>
                      <a:pt x="2262" y="1561"/>
                      <a:pt x="2261" y="1554"/>
                    </a:cubicBezTo>
                    <a:cubicBezTo>
                      <a:pt x="2261" y="1551"/>
                      <a:pt x="2261" y="1548"/>
                      <a:pt x="2262" y="1544"/>
                    </a:cubicBezTo>
                    <a:cubicBezTo>
                      <a:pt x="2262" y="1543"/>
                      <a:pt x="2262" y="1543"/>
                      <a:pt x="2262" y="1543"/>
                    </a:cubicBezTo>
                    <a:cubicBezTo>
                      <a:pt x="2261" y="1543"/>
                      <a:pt x="2261" y="1543"/>
                      <a:pt x="2261" y="1543"/>
                    </a:cubicBezTo>
                    <a:cubicBezTo>
                      <a:pt x="2261" y="1544"/>
                      <a:pt x="2261" y="1544"/>
                      <a:pt x="2261" y="1544"/>
                    </a:cubicBezTo>
                    <a:cubicBezTo>
                      <a:pt x="2257" y="1547"/>
                      <a:pt x="2252" y="1551"/>
                      <a:pt x="2247" y="1554"/>
                    </a:cubicBezTo>
                    <a:cubicBezTo>
                      <a:pt x="2235" y="1560"/>
                      <a:pt x="2218" y="1566"/>
                      <a:pt x="2205" y="1560"/>
                    </a:cubicBezTo>
                    <a:cubicBezTo>
                      <a:pt x="2199" y="1557"/>
                      <a:pt x="2195" y="1552"/>
                      <a:pt x="2193" y="1546"/>
                    </a:cubicBezTo>
                    <a:cubicBezTo>
                      <a:pt x="2192" y="1544"/>
                      <a:pt x="2192" y="1544"/>
                      <a:pt x="2192" y="1544"/>
                    </a:cubicBezTo>
                    <a:cubicBezTo>
                      <a:pt x="2190" y="1537"/>
                      <a:pt x="2191" y="1530"/>
                      <a:pt x="2194" y="1524"/>
                    </a:cubicBezTo>
                    <a:cubicBezTo>
                      <a:pt x="2197" y="1517"/>
                      <a:pt x="2201" y="1512"/>
                      <a:pt x="2208" y="1510"/>
                    </a:cubicBezTo>
                    <a:cubicBezTo>
                      <a:pt x="2215" y="1507"/>
                      <a:pt x="2222" y="1507"/>
                      <a:pt x="2228" y="1512"/>
                    </a:cubicBezTo>
                    <a:cubicBezTo>
                      <a:pt x="2232" y="1515"/>
                      <a:pt x="2235" y="1518"/>
                      <a:pt x="2235" y="1524"/>
                    </a:cubicBezTo>
                    <a:cubicBezTo>
                      <a:pt x="2235" y="1529"/>
                      <a:pt x="2233" y="1534"/>
                      <a:pt x="2229" y="1538"/>
                    </a:cubicBezTo>
                    <a:cubicBezTo>
                      <a:pt x="2226" y="1540"/>
                      <a:pt x="2224" y="1540"/>
                      <a:pt x="2221" y="1541"/>
                    </a:cubicBezTo>
                    <a:cubicBezTo>
                      <a:pt x="2224" y="1540"/>
                      <a:pt x="2226" y="1539"/>
                      <a:pt x="2229" y="1538"/>
                    </a:cubicBezTo>
                    <a:cubicBezTo>
                      <a:pt x="2233" y="1534"/>
                      <a:pt x="2235" y="1529"/>
                      <a:pt x="2234" y="1524"/>
                    </a:cubicBezTo>
                    <a:cubicBezTo>
                      <a:pt x="2234" y="1519"/>
                      <a:pt x="2232" y="1515"/>
                      <a:pt x="2228" y="1512"/>
                    </a:cubicBezTo>
                    <a:cubicBezTo>
                      <a:pt x="2222" y="1509"/>
                      <a:pt x="2215" y="1508"/>
                      <a:pt x="2208" y="1511"/>
                    </a:cubicBezTo>
                    <a:cubicBezTo>
                      <a:pt x="2202" y="1514"/>
                      <a:pt x="2198" y="1518"/>
                      <a:pt x="2196" y="1524"/>
                    </a:cubicBezTo>
                    <a:cubicBezTo>
                      <a:pt x="2193" y="1531"/>
                      <a:pt x="2193" y="1538"/>
                      <a:pt x="2195" y="1545"/>
                    </a:cubicBezTo>
                    <a:cubicBezTo>
                      <a:pt x="2198" y="1550"/>
                      <a:pt x="2201" y="1554"/>
                      <a:pt x="2206" y="1557"/>
                    </a:cubicBezTo>
                    <a:cubicBezTo>
                      <a:pt x="2219" y="1563"/>
                      <a:pt x="2237" y="1556"/>
                      <a:pt x="2247" y="1549"/>
                    </a:cubicBezTo>
                    <a:cubicBezTo>
                      <a:pt x="2253" y="1545"/>
                      <a:pt x="2259" y="1540"/>
                      <a:pt x="2265" y="1534"/>
                    </a:cubicBezTo>
                    <a:cubicBezTo>
                      <a:pt x="2264" y="1535"/>
                      <a:pt x="2262" y="1535"/>
                      <a:pt x="2261" y="1535"/>
                    </a:cubicBezTo>
                    <a:cubicBezTo>
                      <a:pt x="2254" y="1537"/>
                      <a:pt x="2247" y="1534"/>
                      <a:pt x="2244" y="1528"/>
                    </a:cubicBezTo>
                    <a:cubicBezTo>
                      <a:pt x="2241" y="1522"/>
                      <a:pt x="2242" y="1515"/>
                      <a:pt x="2249" y="1512"/>
                    </a:cubicBezTo>
                    <a:cubicBezTo>
                      <a:pt x="2253" y="1510"/>
                      <a:pt x="2258" y="1511"/>
                      <a:pt x="2260" y="1514"/>
                    </a:cubicBezTo>
                    <a:cubicBezTo>
                      <a:pt x="2265" y="1520"/>
                      <a:pt x="2259" y="1527"/>
                      <a:pt x="2254" y="1525"/>
                    </a:cubicBezTo>
                    <a:cubicBezTo>
                      <a:pt x="2257" y="1525"/>
                      <a:pt x="2259" y="1522"/>
                      <a:pt x="2259" y="1520"/>
                    </a:cubicBezTo>
                    <a:cubicBezTo>
                      <a:pt x="2259" y="1517"/>
                      <a:pt x="2256" y="1514"/>
                      <a:pt x="2253" y="1514"/>
                    </a:cubicBezTo>
                    <a:cubicBezTo>
                      <a:pt x="2250" y="1515"/>
                      <a:pt x="2247" y="1517"/>
                      <a:pt x="2246" y="1519"/>
                    </a:cubicBezTo>
                    <a:cubicBezTo>
                      <a:pt x="2245" y="1524"/>
                      <a:pt x="2248" y="1529"/>
                      <a:pt x="2253" y="1532"/>
                    </a:cubicBezTo>
                    <a:cubicBezTo>
                      <a:pt x="2256" y="1533"/>
                      <a:pt x="2260" y="1532"/>
                      <a:pt x="2264" y="1531"/>
                    </a:cubicBezTo>
                    <a:cubicBezTo>
                      <a:pt x="2278" y="1527"/>
                      <a:pt x="2305" y="1495"/>
                      <a:pt x="2310" y="1483"/>
                    </a:cubicBezTo>
                    <a:cubicBezTo>
                      <a:pt x="2300" y="1493"/>
                      <a:pt x="2288" y="1501"/>
                      <a:pt x="2272" y="1505"/>
                    </a:cubicBezTo>
                    <a:cubicBezTo>
                      <a:pt x="2238" y="1513"/>
                      <a:pt x="2192" y="1496"/>
                      <a:pt x="2186" y="1458"/>
                    </a:cubicBezTo>
                    <a:cubicBezTo>
                      <a:pt x="2185" y="1445"/>
                      <a:pt x="2191" y="1431"/>
                      <a:pt x="2203" y="1426"/>
                    </a:cubicBezTo>
                    <a:cubicBezTo>
                      <a:pt x="2213" y="1423"/>
                      <a:pt x="2223" y="1426"/>
                      <a:pt x="2229" y="1435"/>
                    </a:cubicBezTo>
                    <a:cubicBezTo>
                      <a:pt x="2234" y="1443"/>
                      <a:pt x="2232" y="1453"/>
                      <a:pt x="2225" y="1461"/>
                    </a:cubicBezTo>
                    <a:cubicBezTo>
                      <a:pt x="2221" y="1465"/>
                      <a:pt x="2215" y="1466"/>
                      <a:pt x="2210" y="1466"/>
                    </a:cubicBezTo>
                    <a:cubicBezTo>
                      <a:pt x="2207" y="1465"/>
                      <a:pt x="2205" y="1465"/>
                      <a:pt x="2204" y="1464"/>
                    </a:cubicBezTo>
                    <a:cubicBezTo>
                      <a:pt x="2199" y="1461"/>
                      <a:pt x="2196" y="1456"/>
                      <a:pt x="2196" y="1451"/>
                    </a:cubicBezTo>
                    <a:cubicBezTo>
                      <a:pt x="2195" y="1442"/>
                      <a:pt x="2202" y="1435"/>
                      <a:pt x="2211" y="1434"/>
                    </a:cubicBezTo>
                    <a:cubicBezTo>
                      <a:pt x="2219" y="1434"/>
                      <a:pt x="2227" y="1440"/>
                      <a:pt x="2227" y="1449"/>
                    </a:cubicBezTo>
                    <a:cubicBezTo>
                      <a:pt x="2227" y="1454"/>
                      <a:pt x="2226" y="1458"/>
                      <a:pt x="2222" y="1461"/>
                    </a:cubicBezTo>
                    <a:cubicBezTo>
                      <a:pt x="2223" y="1461"/>
                      <a:pt x="2224" y="1460"/>
                      <a:pt x="2224" y="1460"/>
                    </a:cubicBezTo>
                    <a:cubicBezTo>
                      <a:pt x="2230" y="1453"/>
                      <a:pt x="2231" y="1444"/>
                      <a:pt x="2226" y="1436"/>
                    </a:cubicBezTo>
                    <a:cubicBezTo>
                      <a:pt x="2221" y="1429"/>
                      <a:pt x="2212" y="1427"/>
                      <a:pt x="2204" y="1430"/>
                    </a:cubicBezTo>
                    <a:cubicBezTo>
                      <a:pt x="2194" y="1434"/>
                      <a:pt x="2189" y="1446"/>
                      <a:pt x="2190" y="1457"/>
                    </a:cubicBezTo>
                    <a:cubicBezTo>
                      <a:pt x="2196" y="1493"/>
                      <a:pt x="2239" y="1507"/>
                      <a:pt x="2271" y="1500"/>
                    </a:cubicBezTo>
                    <a:cubicBezTo>
                      <a:pt x="2302" y="1491"/>
                      <a:pt x="2320" y="1466"/>
                      <a:pt x="2327" y="1435"/>
                    </a:cubicBezTo>
                    <a:cubicBezTo>
                      <a:pt x="2339" y="1372"/>
                      <a:pt x="2297" y="1321"/>
                      <a:pt x="2246" y="1289"/>
                    </a:cubicBezTo>
                    <a:cubicBezTo>
                      <a:pt x="2228" y="1278"/>
                      <a:pt x="2212" y="1270"/>
                      <a:pt x="2191" y="1266"/>
                    </a:cubicBezTo>
                    <a:cubicBezTo>
                      <a:pt x="2169" y="1262"/>
                      <a:pt x="2145" y="1263"/>
                      <a:pt x="2129" y="1273"/>
                    </a:cubicBezTo>
                    <a:cubicBezTo>
                      <a:pt x="2129" y="1273"/>
                      <a:pt x="2129" y="1273"/>
                      <a:pt x="2129" y="1273"/>
                    </a:cubicBezTo>
                    <a:cubicBezTo>
                      <a:pt x="2141" y="1267"/>
                      <a:pt x="2156" y="1267"/>
                      <a:pt x="2168" y="1269"/>
                    </a:cubicBezTo>
                    <a:cubicBezTo>
                      <a:pt x="2192" y="1274"/>
                      <a:pt x="2219" y="1296"/>
                      <a:pt x="2228" y="1319"/>
                    </a:cubicBezTo>
                    <a:cubicBezTo>
                      <a:pt x="2227" y="1319"/>
                      <a:pt x="2225" y="1320"/>
                      <a:pt x="2224" y="1321"/>
                    </a:cubicBezTo>
                    <a:cubicBezTo>
                      <a:pt x="2215" y="1299"/>
                      <a:pt x="2190" y="1279"/>
                      <a:pt x="2167" y="1273"/>
                    </a:cubicBezTo>
                    <a:cubicBezTo>
                      <a:pt x="2152" y="1269"/>
                      <a:pt x="2129" y="1270"/>
                      <a:pt x="2119" y="1284"/>
                    </a:cubicBezTo>
                    <a:cubicBezTo>
                      <a:pt x="2116" y="1288"/>
                      <a:pt x="2115" y="1292"/>
                      <a:pt x="2115" y="1297"/>
                    </a:cubicBezTo>
                    <a:cubicBezTo>
                      <a:pt x="2114" y="1302"/>
                      <a:pt x="2116" y="1306"/>
                      <a:pt x="2119" y="1310"/>
                    </a:cubicBezTo>
                    <a:cubicBezTo>
                      <a:pt x="2122" y="1313"/>
                      <a:pt x="2126" y="1315"/>
                      <a:pt x="2131" y="1315"/>
                    </a:cubicBezTo>
                    <a:cubicBezTo>
                      <a:pt x="2135" y="1315"/>
                      <a:pt x="2139" y="1314"/>
                      <a:pt x="2142" y="1311"/>
                    </a:cubicBezTo>
                    <a:cubicBezTo>
                      <a:pt x="2144" y="1308"/>
                      <a:pt x="2145" y="1304"/>
                      <a:pt x="2144" y="1300"/>
                    </a:cubicBezTo>
                    <a:cubicBezTo>
                      <a:pt x="2143" y="1298"/>
                      <a:pt x="2143" y="1297"/>
                      <a:pt x="2141" y="1296"/>
                    </a:cubicBezTo>
                    <a:cubicBezTo>
                      <a:pt x="2140" y="1295"/>
                      <a:pt x="2138" y="1295"/>
                      <a:pt x="2136" y="1295"/>
                    </a:cubicBezTo>
                    <a:cubicBezTo>
                      <a:pt x="2135" y="1295"/>
                      <a:pt x="2134" y="1296"/>
                      <a:pt x="2133" y="1297"/>
                    </a:cubicBezTo>
                    <a:cubicBezTo>
                      <a:pt x="2132" y="1297"/>
                      <a:pt x="2132" y="1299"/>
                      <a:pt x="2132" y="1300"/>
                    </a:cubicBezTo>
                    <a:cubicBezTo>
                      <a:pt x="2132" y="1298"/>
                      <a:pt x="2132" y="1297"/>
                      <a:pt x="2133" y="1296"/>
                    </a:cubicBezTo>
                    <a:cubicBezTo>
                      <a:pt x="2134" y="1296"/>
                      <a:pt x="2135" y="1295"/>
                      <a:pt x="2136" y="1295"/>
                    </a:cubicBezTo>
                    <a:cubicBezTo>
                      <a:pt x="2138" y="1295"/>
                      <a:pt x="2140" y="1295"/>
                      <a:pt x="2141" y="1296"/>
                    </a:cubicBezTo>
                    <a:cubicBezTo>
                      <a:pt x="2143" y="1297"/>
                      <a:pt x="2144" y="1298"/>
                      <a:pt x="2144" y="1300"/>
                    </a:cubicBezTo>
                    <a:cubicBezTo>
                      <a:pt x="2146" y="1304"/>
                      <a:pt x="2145" y="1308"/>
                      <a:pt x="2142" y="1311"/>
                    </a:cubicBezTo>
                    <a:cubicBezTo>
                      <a:pt x="2139" y="1315"/>
                      <a:pt x="2135" y="1316"/>
                      <a:pt x="2130" y="1316"/>
                    </a:cubicBezTo>
                    <a:cubicBezTo>
                      <a:pt x="2126" y="1316"/>
                      <a:pt x="2122" y="1314"/>
                      <a:pt x="2118" y="1311"/>
                    </a:cubicBezTo>
                    <a:cubicBezTo>
                      <a:pt x="2114" y="1307"/>
                      <a:pt x="2113" y="1302"/>
                      <a:pt x="2113" y="1297"/>
                    </a:cubicBezTo>
                    <a:cubicBezTo>
                      <a:pt x="2113" y="1293"/>
                      <a:pt x="2113" y="1290"/>
                      <a:pt x="2115" y="1288"/>
                    </a:cubicBezTo>
                    <a:cubicBezTo>
                      <a:pt x="2113" y="1290"/>
                      <a:pt x="2112" y="1292"/>
                      <a:pt x="2111" y="1294"/>
                    </a:cubicBezTo>
                    <a:cubicBezTo>
                      <a:pt x="2107" y="1307"/>
                      <a:pt x="2107" y="1319"/>
                      <a:pt x="2110" y="1332"/>
                    </a:cubicBezTo>
                    <a:cubicBezTo>
                      <a:pt x="2113" y="1348"/>
                      <a:pt x="2120" y="1358"/>
                      <a:pt x="2129" y="1372"/>
                    </a:cubicBezTo>
                    <a:cubicBezTo>
                      <a:pt x="2147" y="1395"/>
                      <a:pt x="2174" y="1418"/>
                      <a:pt x="2174" y="1450"/>
                    </a:cubicBezTo>
                    <a:cubicBezTo>
                      <a:pt x="2174" y="1455"/>
                      <a:pt x="2174" y="1460"/>
                      <a:pt x="2172" y="1464"/>
                    </a:cubicBezTo>
                    <a:cubicBezTo>
                      <a:pt x="2171" y="1469"/>
                      <a:pt x="2168" y="1474"/>
                      <a:pt x="2167" y="1480"/>
                    </a:cubicBezTo>
                    <a:cubicBezTo>
                      <a:pt x="2164" y="1493"/>
                      <a:pt x="2172" y="1501"/>
                      <a:pt x="2179" y="1501"/>
                    </a:cubicBezTo>
                    <a:cubicBezTo>
                      <a:pt x="2182" y="1501"/>
                      <a:pt x="2186" y="1499"/>
                      <a:pt x="2187" y="1497"/>
                    </a:cubicBezTo>
                    <a:cubicBezTo>
                      <a:pt x="2189" y="1494"/>
                      <a:pt x="2189" y="1491"/>
                      <a:pt x="2188" y="1489"/>
                    </a:cubicBezTo>
                    <a:cubicBezTo>
                      <a:pt x="2186" y="1486"/>
                      <a:pt x="2182" y="1485"/>
                      <a:pt x="2179" y="1487"/>
                    </a:cubicBezTo>
                    <a:cubicBezTo>
                      <a:pt x="2178" y="1489"/>
                      <a:pt x="2177" y="1491"/>
                      <a:pt x="2178" y="1494"/>
                    </a:cubicBezTo>
                    <a:cubicBezTo>
                      <a:pt x="2176" y="1492"/>
                      <a:pt x="2176" y="1488"/>
                      <a:pt x="2178" y="1486"/>
                    </a:cubicBezTo>
                    <a:cubicBezTo>
                      <a:pt x="2179" y="1484"/>
                      <a:pt x="2182" y="1483"/>
                      <a:pt x="2185" y="1484"/>
                    </a:cubicBezTo>
                    <a:cubicBezTo>
                      <a:pt x="2192" y="1486"/>
                      <a:pt x="2193" y="1496"/>
                      <a:pt x="2188" y="1501"/>
                    </a:cubicBezTo>
                    <a:cubicBezTo>
                      <a:pt x="2184" y="1503"/>
                      <a:pt x="2179" y="1504"/>
                      <a:pt x="2175" y="1503"/>
                    </a:cubicBezTo>
                    <a:cubicBezTo>
                      <a:pt x="2168" y="1501"/>
                      <a:pt x="2163" y="1493"/>
                      <a:pt x="2164" y="1484"/>
                    </a:cubicBezTo>
                    <a:cubicBezTo>
                      <a:pt x="2163" y="1487"/>
                      <a:pt x="2162" y="1489"/>
                      <a:pt x="2160" y="1492"/>
                    </a:cubicBezTo>
                    <a:cubicBezTo>
                      <a:pt x="2159" y="1497"/>
                      <a:pt x="2160" y="1503"/>
                      <a:pt x="2164" y="1508"/>
                    </a:cubicBezTo>
                    <a:cubicBezTo>
                      <a:pt x="2170" y="1515"/>
                      <a:pt x="2181" y="1515"/>
                      <a:pt x="2189" y="1509"/>
                    </a:cubicBezTo>
                    <a:cubicBezTo>
                      <a:pt x="2194" y="1505"/>
                      <a:pt x="2198" y="1501"/>
                      <a:pt x="2206" y="1500"/>
                    </a:cubicBezTo>
                    <a:cubicBezTo>
                      <a:pt x="2213" y="1500"/>
                      <a:pt x="2219" y="1502"/>
                      <a:pt x="2223" y="1508"/>
                    </a:cubicBezTo>
                    <a:cubicBezTo>
                      <a:pt x="2205" y="1499"/>
                      <a:pt x="2201" y="1514"/>
                      <a:pt x="2189" y="1520"/>
                    </a:cubicBezTo>
                    <a:cubicBezTo>
                      <a:pt x="2181" y="1523"/>
                      <a:pt x="2173" y="1524"/>
                      <a:pt x="2167" y="1519"/>
                    </a:cubicBezTo>
                    <a:cubicBezTo>
                      <a:pt x="2160" y="1515"/>
                      <a:pt x="2155" y="1505"/>
                      <a:pt x="2158" y="1495"/>
                    </a:cubicBezTo>
                    <a:cubicBezTo>
                      <a:pt x="2158" y="1496"/>
                      <a:pt x="2157" y="1496"/>
                      <a:pt x="2157" y="1497"/>
                    </a:cubicBezTo>
                    <a:cubicBezTo>
                      <a:pt x="2148" y="1510"/>
                      <a:pt x="2135" y="1517"/>
                      <a:pt x="2118" y="1516"/>
                    </a:cubicBezTo>
                    <a:cubicBezTo>
                      <a:pt x="2115" y="1515"/>
                      <a:pt x="2112" y="1515"/>
                      <a:pt x="2109" y="1514"/>
                    </a:cubicBezTo>
                    <a:cubicBezTo>
                      <a:pt x="2109" y="1513"/>
                      <a:pt x="2110" y="1512"/>
                      <a:pt x="2110" y="1512"/>
                    </a:cubicBezTo>
                    <a:cubicBezTo>
                      <a:pt x="2112" y="1512"/>
                      <a:pt x="2115" y="1513"/>
                      <a:pt x="2118" y="1513"/>
                    </a:cubicBezTo>
                    <a:cubicBezTo>
                      <a:pt x="2135" y="1513"/>
                      <a:pt x="2145" y="1507"/>
                      <a:pt x="2155" y="1494"/>
                    </a:cubicBezTo>
                    <a:cubicBezTo>
                      <a:pt x="2155" y="1493"/>
                      <a:pt x="2156" y="1491"/>
                      <a:pt x="2157" y="1490"/>
                    </a:cubicBezTo>
                    <a:cubicBezTo>
                      <a:pt x="2153" y="1494"/>
                      <a:pt x="2148" y="1497"/>
                      <a:pt x="2142" y="1498"/>
                    </a:cubicBezTo>
                    <a:cubicBezTo>
                      <a:pt x="2138" y="1499"/>
                      <a:pt x="2135" y="1499"/>
                      <a:pt x="2131" y="1498"/>
                    </a:cubicBezTo>
                    <a:cubicBezTo>
                      <a:pt x="2128" y="1497"/>
                      <a:pt x="2125" y="1496"/>
                      <a:pt x="2122" y="1493"/>
                    </a:cubicBezTo>
                    <a:cubicBezTo>
                      <a:pt x="2115" y="1488"/>
                      <a:pt x="2113" y="1477"/>
                      <a:pt x="2120" y="1471"/>
                    </a:cubicBezTo>
                    <a:cubicBezTo>
                      <a:pt x="2123" y="1468"/>
                      <a:pt x="2126" y="1466"/>
                      <a:pt x="2130" y="1466"/>
                    </a:cubicBezTo>
                    <a:cubicBezTo>
                      <a:pt x="2132" y="1466"/>
                      <a:pt x="2133" y="1467"/>
                      <a:pt x="2135" y="1468"/>
                    </a:cubicBezTo>
                    <a:cubicBezTo>
                      <a:pt x="2138" y="1469"/>
                      <a:pt x="2140" y="1472"/>
                      <a:pt x="2141" y="1475"/>
                    </a:cubicBezTo>
                    <a:cubicBezTo>
                      <a:pt x="2142" y="1476"/>
                      <a:pt x="2142" y="1478"/>
                      <a:pt x="2141" y="1479"/>
                    </a:cubicBezTo>
                    <a:cubicBezTo>
                      <a:pt x="2141" y="1480"/>
                      <a:pt x="2141" y="1481"/>
                      <a:pt x="2141" y="1482"/>
                    </a:cubicBezTo>
                    <a:cubicBezTo>
                      <a:pt x="2139" y="1484"/>
                      <a:pt x="2137" y="1486"/>
                      <a:pt x="2134" y="1486"/>
                    </a:cubicBezTo>
                    <a:cubicBezTo>
                      <a:pt x="2132" y="1486"/>
                      <a:pt x="2131" y="1485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1" y="1485"/>
                      <a:pt x="2132" y="1485"/>
                      <a:pt x="2134" y="1485"/>
                    </a:cubicBezTo>
                    <a:cubicBezTo>
                      <a:pt x="2136" y="1485"/>
                      <a:pt x="2138" y="1484"/>
                      <a:pt x="2139" y="1482"/>
                    </a:cubicBezTo>
                    <a:cubicBezTo>
                      <a:pt x="2140" y="1481"/>
                      <a:pt x="2140" y="1480"/>
                      <a:pt x="2140" y="1479"/>
                    </a:cubicBezTo>
                    <a:cubicBezTo>
                      <a:pt x="2141" y="1478"/>
                      <a:pt x="2140" y="1477"/>
                      <a:pt x="2140" y="1475"/>
                    </a:cubicBezTo>
                    <a:cubicBezTo>
                      <a:pt x="2139" y="1473"/>
                      <a:pt x="2137" y="1471"/>
                      <a:pt x="2134" y="1469"/>
                    </a:cubicBezTo>
                    <a:cubicBezTo>
                      <a:pt x="2133" y="1469"/>
                      <a:pt x="2132" y="1468"/>
                      <a:pt x="2130" y="1468"/>
                    </a:cubicBezTo>
                    <a:cubicBezTo>
                      <a:pt x="2127" y="1469"/>
                      <a:pt x="2124" y="1470"/>
                      <a:pt x="2122" y="1472"/>
                    </a:cubicBezTo>
                    <a:cubicBezTo>
                      <a:pt x="2117" y="1478"/>
                      <a:pt x="2118" y="1486"/>
                      <a:pt x="2124" y="1491"/>
                    </a:cubicBezTo>
                    <a:cubicBezTo>
                      <a:pt x="2127" y="1493"/>
                      <a:pt x="2129" y="1494"/>
                      <a:pt x="2132" y="1494"/>
                    </a:cubicBezTo>
                    <a:cubicBezTo>
                      <a:pt x="2136" y="1495"/>
                      <a:pt x="2138" y="1495"/>
                      <a:pt x="2142" y="1494"/>
                    </a:cubicBezTo>
                    <a:cubicBezTo>
                      <a:pt x="2145" y="1493"/>
                      <a:pt x="2148" y="1492"/>
                      <a:pt x="2151" y="1490"/>
                    </a:cubicBezTo>
                    <a:cubicBezTo>
                      <a:pt x="2155" y="1487"/>
                      <a:pt x="2158" y="1484"/>
                      <a:pt x="2161" y="1479"/>
                    </a:cubicBezTo>
                    <a:cubicBezTo>
                      <a:pt x="2167" y="1470"/>
                      <a:pt x="2170" y="1460"/>
                      <a:pt x="2170" y="1450"/>
                    </a:cubicBezTo>
                    <a:cubicBezTo>
                      <a:pt x="2170" y="1424"/>
                      <a:pt x="2149" y="1403"/>
                      <a:pt x="2132" y="1382"/>
                    </a:cubicBezTo>
                    <a:cubicBezTo>
                      <a:pt x="2135" y="1386"/>
                      <a:pt x="2138" y="1390"/>
                      <a:pt x="2139" y="1394"/>
                    </a:cubicBezTo>
                    <a:cubicBezTo>
                      <a:pt x="2146" y="1407"/>
                      <a:pt x="2144" y="1426"/>
                      <a:pt x="2131" y="1434"/>
                    </a:cubicBezTo>
                    <a:cubicBezTo>
                      <a:pt x="2123" y="1440"/>
                      <a:pt x="2113" y="1441"/>
                      <a:pt x="2110" y="1451"/>
                    </a:cubicBezTo>
                    <a:cubicBezTo>
                      <a:pt x="2103" y="1447"/>
                      <a:pt x="2103" y="1434"/>
                      <a:pt x="2110" y="1425"/>
                    </a:cubicBezTo>
                    <a:cubicBezTo>
                      <a:pt x="2119" y="1416"/>
                      <a:pt x="2136" y="1410"/>
                      <a:pt x="2134" y="1395"/>
                    </a:cubicBezTo>
                    <a:cubicBezTo>
                      <a:pt x="2132" y="1386"/>
                      <a:pt x="2126" y="1379"/>
                      <a:pt x="2126" y="1375"/>
                    </a:cubicBezTo>
                    <a:cubicBezTo>
                      <a:pt x="2127" y="1376"/>
                      <a:pt x="2127" y="1376"/>
                      <a:pt x="2127" y="1376"/>
                    </a:cubicBezTo>
                    <a:cubicBezTo>
                      <a:pt x="2127" y="1375"/>
                      <a:pt x="2126" y="1375"/>
                      <a:pt x="2126" y="1374"/>
                    </a:cubicBezTo>
                    <a:cubicBezTo>
                      <a:pt x="2116" y="1360"/>
                      <a:pt x="2110" y="1350"/>
                      <a:pt x="2106" y="1333"/>
                    </a:cubicBezTo>
                    <a:cubicBezTo>
                      <a:pt x="2104" y="1319"/>
                      <a:pt x="2104" y="1307"/>
                      <a:pt x="2109" y="1293"/>
                    </a:cubicBezTo>
                    <a:cubicBezTo>
                      <a:pt x="2114" y="1284"/>
                      <a:pt x="2120" y="1276"/>
                      <a:pt x="2129" y="1271"/>
                    </a:cubicBezTo>
                    <a:cubicBezTo>
                      <a:pt x="2145" y="1261"/>
                      <a:pt x="2170" y="1259"/>
                      <a:pt x="2192" y="1263"/>
                    </a:cubicBezTo>
                    <a:cubicBezTo>
                      <a:pt x="2200" y="1265"/>
                      <a:pt x="2209" y="1267"/>
                      <a:pt x="2217" y="1270"/>
                    </a:cubicBezTo>
                    <a:cubicBezTo>
                      <a:pt x="2231" y="1275"/>
                      <a:pt x="2244" y="1284"/>
                      <a:pt x="2259" y="1286"/>
                    </a:cubicBezTo>
                    <a:cubicBezTo>
                      <a:pt x="2266" y="1286"/>
                      <a:pt x="2275" y="1286"/>
                      <a:pt x="2281" y="1282"/>
                    </a:cubicBezTo>
                    <a:cubicBezTo>
                      <a:pt x="2284" y="1279"/>
                      <a:pt x="2287" y="1273"/>
                      <a:pt x="2284" y="1269"/>
                    </a:cubicBezTo>
                    <a:cubicBezTo>
                      <a:pt x="2283" y="1268"/>
                      <a:pt x="2281" y="1267"/>
                      <a:pt x="2280" y="1268"/>
                    </a:cubicBezTo>
                    <a:cubicBezTo>
                      <a:pt x="2278" y="1269"/>
                      <a:pt x="2278" y="1270"/>
                      <a:pt x="2278" y="1271"/>
                    </a:cubicBezTo>
                    <a:cubicBezTo>
                      <a:pt x="2278" y="1273"/>
                      <a:pt x="2279" y="1273"/>
                      <a:pt x="2280" y="1274"/>
                    </a:cubicBezTo>
                    <a:cubicBezTo>
                      <a:pt x="2281" y="1274"/>
                      <a:pt x="2282" y="1274"/>
                      <a:pt x="2282" y="1272"/>
                    </a:cubicBezTo>
                    <a:cubicBezTo>
                      <a:pt x="2282" y="1271"/>
                      <a:pt x="2282" y="1271"/>
                      <a:pt x="2282" y="1270"/>
                    </a:cubicBezTo>
                    <a:cubicBezTo>
                      <a:pt x="2283" y="1270"/>
                      <a:pt x="2283" y="1271"/>
                      <a:pt x="2284" y="1272"/>
                    </a:cubicBezTo>
                    <a:cubicBezTo>
                      <a:pt x="2284" y="1273"/>
                      <a:pt x="2283" y="1275"/>
                      <a:pt x="2282" y="1276"/>
                    </a:cubicBezTo>
                    <a:cubicBezTo>
                      <a:pt x="2279" y="1277"/>
                      <a:pt x="2276" y="1276"/>
                      <a:pt x="2275" y="1274"/>
                    </a:cubicBezTo>
                    <a:cubicBezTo>
                      <a:pt x="2274" y="1272"/>
                      <a:pt x="2274" y="1270"/>
                      <a:pt x="2275" y="1268"/>
                    </a:cubicBezTo>
                    <a:cubicBezTo>
                      <a:pt x="2276" y="1266"/>
                      <a:pt x="2277" y="1265"/>
                      <a:pt x="2279" y="1264"/>
                    </a:cubicBezTo>
                    <a:cubicBezTo>
                      <a:pt x="2282" y="1264"/>
                      <a:pt x="2284" y="1264"/>
                      <a:pt x="2286" y="1267"/>
                    </a:cubicBezTo>
                    <a:cubicBezTo>
                      <a:pt x="2289" y="1271"/>
                      <a:pt x="2288" y="1276"/>
                      <a:pt x="2284" y="1280"/>
                    </a:cubicBezTo>
                    <a:cubicBezTo>
                      <a:pt x="2283" y="1282"/>
                      <a:pt x="2281" y="1284"/>
                      <a:pt x="2279" y="1285"/>
                    </a:cubicBezTo>
                    <a:cubicBezTo>
                      <a:pt x="2289" y="1282"/>
                      <a:pt x="2295" y="1275"/>
                      <a:pt x="2298" y="1265"/>
                    </a:cubicBezTo>
                    <a:cubicBezTo>
                      <a:pt x="2299" y="1259"/>
                      <a:pt x="2299" y="1254"/>
                      <a:pt x="2296" y="1248"/>
                    </a:cubicBezTo>
                    <a:cubicBezTo>
                      <a:pt x="2296" y="1248"/>
                      <a:pt x="2296" y="1248"/>
                      <a:pt x="2296" y="1248"/>
                    </a:cubicBezTo>
                    <a:cubicBezTo>
                      <a:pt x="2298" y="1254"/>
                      <a:pt x="2295" y="1260"/>
                      <a:pt x="2287" y="1259"/>
                    </a:cubicBezTo>
                    <a:cubicBezTo>
                      <a:pt x="2281" y="1258"/>
                      <a:pt x="2274" y="1248"/>
                      <a:pt x="2262" y="1258"/>
                    </a:cubicBezTo>
                    <a:close/>
                    <a:moveTo>
                      <a:pt x="2623" y="1225"/>
                    </a:moveTo>
                    <a:cubicBezTo>
                      <a:pt x="2597" y="1215"/>
                      <a:pt x="2576" y="1227"/>
                      <a:pt x="2563" y="1227"/>
                    </a:cubicBezTo>
                    <a:cubicBezTo>
                      <a:pt x="2548" y="1227"/>
                      <a:pt x="2548" y="1209"/>
                      <a:pt x="2564" y="1206"/>
                    </a:cubicBezTo>
                    <a:cubicBezTo>
                      <a:pt x="2582" y="1202"/>
                      <a:pt x="2606" y="1212"/>
                      <a:pt x="2623" y="1225"/>
                    </a:cubicBezTo>
                    <a:close/>
                    <a:moveTo>
                      <a:pt x="2542" y="1105"/>
                    </a:moveTo>
                    <a:cubicBezTo>
                      <a:pt x="2539" y="1093"/>
                      <a:pt x="2548" y="1067"/>
                      <a:pt x="2560" y="1057"/>
                    </a:cubicBezTo>
                    <a:cubicBezTo>
                      <a:pt x="2573" y="1048"/>
                      <a:pt x="2584" y="1056"/>
                      <a:pt x="2572" y="1069"/>
                    </a:cubicBezTo>
                    <a:cubicBezTo>
                      <a:pt x="2562" y="1079"/>
                      <a:pt x="2543" y="1091"/>
                      <a:pt x="2542" y="1105"/>
                    </a:cubicBezTo>
                    <a:close/>
                    <a:moveTo>
                      <a:pt x="2466" y="1220"/>
                    </a:moveTo>
                    <a:cubicBezTo>
                      <a:pt x="2467" y="1221"/>
                      <a:pt x="2470" y="1221"/>
                      <a:pt x="2471" y="1220"/>
                    </a:cubicBezTo>
                    <a:cubicBezTo>
                      <a:pt x="2473" y="1219"/>
                      <a:pt x="2473" y="1216"/>
                      <a:pt x="2472" y="1215"/>
                    </a:cubicBezTo>
                    <a:cubicBezTo>
                      <a:pt x="2470" y="1213"/>
                      <a:pt x="2468" y="1213"/>
                      <a:pt x="2466" y="1214"/>
                    </a:cubicBezTo>
                    <a:cubicBezTo>
                      <a:pt x="2465" y="1216"/>
                      <a:pt x="2465" y="1218"/>
                      <a:pt x="2466" y="1220"/>
                    </a:cubicBezTo>
                    <a:close/>
                    <a:moveTo>
                      <a:pt x="2515" y="1176"/>
                    </a:moveTo>
                    <a:cubicBezTo>
                      <a:pt x="2518" y="1185"/>
                      <a:pt x="2506" y="1189"/>
                      <a:pt x="2502" y="1191"/>
                    </a:cubicBezTo>
                    <a:cubicBezTo>
                      <a:pt x="2499" y="1192"/>
                      <a:pt x="2498" y="1194"/>
                      <a:pt x="2497" y="1197"/>
                    </a:cubicBezTo>
                    <a:cubicBezTo>
                      <a:pt x="2496" y="1193"/>
                      <a:pt x="2496" y="1184"/>
                      <a:pt x="2498" y="1180"/>
                    </a:cubicBezTo>
                    <a:cubicBezTo>
                      <a:pt x="2500" y="1174"/>
                      <a:pt x="2506" y="1170"/>
                      <a:pt x="2513" y="1174"/>
                    </a:cubicBezTo>
                    <a:cubicBezTo>
                      <a:pt x="2509" y="1175"/>
                      <a:pt x="2505" y="1178"/>
                      <a:pt x="2504" y="1182"/>
                    </a:cubicBezTo>
                    <a:cubicBezTo>
                      <a:pt x="2506" y="1180"/>
                      <a:pt x="2510" y="1177"/>
                      <a:pt x="2515" y="1176"/>
                    </a:cubicBezTo>
                    <a:close/>
                    <a:moveTo>
                      <a:pt x="2462" y="1199"/>
                    </a:moveTo>
                    <a:cubicBezTo>
                      <a:pt x="2465" y="1202"/>
                      <a:pt x="2469" y="1202"/>
                      <a:pt x="2473" y="1199"/>
                    </a:cubicBezTo>
                    <a:cubicBezTo>
                      <a:pt x="2476" y="1197"/>
                      <a:pt x="2476" y="1192"/>
                      <a:pt x="2473" y="1189"/>
                    </a:cubicBezTo>
                    <a:cubicBezTo>
                      <a:pt x="2471" y="1186"/>
                      <a:pt x="2466" y="1185"/>
                      <a:pt x="2463" y="1188"/>
                    </a:cubicBezTo>
                    <a:cubicBezTo>
                      <a:pt x="2460" y="1191"/>
                      <a:pt x="2459" y="1195"/>
                      <a:pt x="2462" y="1199"/>
                    </a:cubicBezTo>
                    <a:close/>
                    <a:moveTo>
                      <a:pt x="2462" y="1211"/>
                    </a:moveTo>
                    <a:cubicBezTo>
                      <a:pt x="2463" y="1213"/>
                      <a:pt x="2467" y="1213"/>
                      <a:pt x="2469" y="1211"/>
                    </a:cubicBezTo>
                    <a:cubicBezTo>
                      <a:pt x="2471" y="1210"/>
                      <a:pt x="2471" y="1207"/>
                      <a:pt x="2469" y="1204"/>
                    </a:cubicBezTo>
                    <a:cubicBezTo>
                      <a:pt x="2467" y="1202"/>
                      <a:pt x="2464" y="1202"/>
                      <a:pt x="2462" y="1204"/>
                    </a:cubicBezTo>
                    <a:cubicBezTo>
                      <a:pt x="2460" y="1206"/>
                      <a:pt x="2460" y="1209"/>
                      <a:pt x="2462" y="1211"/>
                    </a:cubicBezTo>
                    <a:close/>
                    <a:moveTo>
                      <a:pt x="2540" y="1125"/>
                    </a:moveTo>
                    <a:cubicBezTo>
                      <a:pt x="2539" y="1128"/>
                      <a:pt x="2540" y="1131"/>
                      <a:pt x="2542" y="1133"/>
                    </a:cubicBezTo>
                    <a:cubicBezTo>
                      <a:pt x="2544" y="1136"/>
                      <a:pt x="2549" y="1138"/>
                      <a:pt x="2553" y="1136"/>
                    </a:cubicBezTo>
                    <a:cubicBezTo>
                      <a:pt x="2558" y="1134"/>
                      <a:pt x="2561" y="1129"/>
                      <a:pt x="2560" y="1125"/>
                    </a:cubicBezTo>
                    <a:cubicBezTo>
                      <a:pt x="2559" y="1117"/>
                      <a:pt x="2552" y="1118"/>
                      <a:pt x="2548" y="1115"/>
                    </a:cubicBezTo>
                    <a:cubicBezTo>
                      <a:pt x="2544" y="1111"/>
                      <a:pt x="2544" y="1104"/>
                      <a:pt x="2547" y="1098"/>
                    </a:cubicBezTo>
                    <a:cubicBezTo>
                      <a:pt x="2551" y="1091"/>
                      <a:pt x="2558" y="1086"/>
                      <a:pt x="2566" y="1088"/>
                    </a:cubicBezTo>
                    <a:cubicBezTo>
                      <a:pt x="2571" y="1089"/>
                      <a:pt x="2575" y="1092"/>
                      <a:pt x="2574" y="1097"/>
                    </a:cubicBezTo>
                    <a:cubicBezTo>
                      <a:pt x="2571" y="1094"/>
                      <a:pt x="2564" y="1095"/>
                      <a:pt x="2563" y="1101"/>
                    </a:cubicBezTo>
                    <a:cubicBezTo>
                      <a:pt x="2562" y="1105"/>
                      <a:pt x="2566" y="1112"/>
                      <a:pt x="2568" y="1119"/>
                    </a:cubicBezTo>
                    <a:cubicBezTo>
                      <a:pt x="2571" y="1127"/>
                      <a:pt x="2573" y="1134"/>
                      <a:pt x="2571" y="1141"/>
                    </a:cubicBezTo>
                    <a:cubicBezTo>
                      <a:pt x="2567" y="1154"/>
                      <a:pt x="2551" y="1160"/>
                      <a:pt x="2540" y="1154"/>
                    </a:cubicBezTo>
                    <a:cubicBezTo>
                      <a:pt x="2533" y="1151"/>
                      <a:pt x="2530" y="1145"/>
                      <a:pt x="2528" y="1139"/>
                    </a:cubicBezTo>
                    <a:cubicBezTo>
                      <a:pt x="2525" y="1132"/>
                      <a:pt x="2524" y="1113"/>
                      <a:pt x="2516" y="1107"/>
                    </a:cubicBezTo>
                    <a:cubicBezTo>
                      <a:pt x="2511" y="1103"/>
                      <a:pt x="2505" y="1105"/>
                      <a:pt x="2504" y="1109"/>
                    </a:cubicBezTo>
                    <a:cubicBezTo>
                      <a:pt x="2500" y="1106"/>
                      <a:pt x="2502" y="1098"/>
                      <a:pt x="2508" y="1095"/>
                    </a:cubicBezTo>
                    <a:cubicBezTo>
                      <a:pt x="2517" y="1089"/>
                      <a:pt x="2533" y="1093"/>
                      <a:pt x="2539" y="1107"/>
                    </a:cubicBezTo>
                    <a:cubicBezTo>
                      <a:pt x="2541" y="1112"/>
                      <a:pt x="2541" y="1117"/>
                      <a:pt x="2540" y="1125"/>
                    </a:cubicBezTo>
                    <a:close/>
                    <a:moveTo>
                      <a:pt x="2636" y="1036"/>
                    </a:moveTo>
                    <a:cubicBezTo>
                      <a:pt x="2637" y="1037"/>
                      <a:pt x="2638" y="1040"/>
                      <a:pt x="2636" y="1042"/>
                    </a:cubicBezTo>
                    <a:cubicBezTo>
                      <a:pt x="2635" y="1043"/>
                      <a:pt x="2632" y="1044"/>
                      <a:pt x="2630" y="1042"/>
                    </a:cubicBezTo>
                    <a:cubicBezTo>
                      <a:pt x="2628" y="1041"/>
                      <a:pt x="2628" y="1038"/>
                      <a:pt x="2630" y="1036"/>
                    </a:cubicBezTo>
                    <a:cubicBezTo>
                      <a:pt x="2631" y="1034"/>
                      <a:pt x="2634" y="1034"/>
                      <a:pt x="2636" y="1036"/>
                    </a:cubicBezTo>
                    <a:close/>
                    <a:moveTo>
                      <a:pt x="2643" y="1040"/>
                    </a:moveTo>
                    <a:cubicBezTo>
                      <a:pt x="2644" y="1041"/>
                      <a:pt x="2645" y="1043"/>
                      <a:pt x="2643" y="1044"/>
                    </a:cubicBezTo>
                    <a:cubicBezTo>
                      <a:pt x="2642" y="1045"/>
                      <a:pt x="2640" y="1046"/>
                      <a:pt x="2639" y="1044"/>
                    </a:cubicBezTo>
                    <a:cubicBezTo>
                      <a:pt x="2637" y="1043"/>
                      <a:pt x="2637" y="1041"/>
                      <a:pt x="2638" y="1040"/>
                    </a:cubicBezTo>
                    <a:cubicBezTo>
                      <a:pt x="2640" y="1038"/>
                      <a:pt x="2642" y="1038"/>
                      <a:pt x="2643" y="1040"/>
                    </a:cubicBezTo>
                    <a:close/>
                    <a:moveTo>
                      <a:pt x="2625" y="1036"/>
                    </a:moveTo>
                    <a:cubicBezTo>
                      <a:pt x="2628" y="1038"/>
                      <a:pt x="2628" y="1042"/>
                      <a:pt x="2626" y="1045"/>
                    </a:cubicBezTo>
                    <a:cubicBezTo>
                      <a:pt x="2624" y="1048"/>
                      <a:pt x="2619" y="1048"/>
                      <a:pt x="2617" y="1046"/>
                    </a:cubicBezTo>
                    <a:cubicBezTo>
                      <a:pt x="2614" y="1043"/>
                      <a:pt x="2614" y="1039"/>
                      <a:pt x="2616" y="1037"/>
                    </a:cubicBezTo>
                    <a:cubicBezTo>
                      <a:pt x="2619" y="1034"/>
                      <a:pt x="2623" y="1034"/>
                      <a:pt x="2625" y="1036"/>
                    </a:cubicBezTo>
                    <a:close/>
                    <a:moveTo>
                      <a:pt x="2542" y="1126"/>
                    </a:moveTo>
                    <a:cubicBezTo>
                      <a:pt x="2542" y="1131"/>
                      <a:pt x="2544" y="1135"/>
                      <a:pt x="2549" y="1135"/>
                    </a:cubicBezTo>
                    <a:cubicBezTo>
                      <a:pt x="2558" y="1135"/>
                      <a:pt x="2560" y="1125"/>
                      <a:pt x="2555" y="1120"/>
                    </a:cubicBezTo>
                    <a:cubicBezTo>
                      <a:pt x="2551" y="1117"/>
                      <a:pt x="2547" y="1117"/>
                      <a:pt x="2544" y="1111"/>
                    </a:cubicBezTo>
                    <a:cubicBezTo>
                      <a:pt x="2545" y="1118"/>
                      <a:pt x="2542" y="1120"/>
                      <a:pt x="2542" y="1126"/>
                    </a:cubicBezTo>
                    <a:close/>
                    <a:moveTo>
                      <a:pt x="2553" y="1159"/>
                    </a:moveTo>
                    <a:cubicBezTo>
                      <a:pt x="2560" y="1160"/>
                      <a:pt x="2568" y="1153"/>
                      <a:pt x="2570" y="1148"/>
                    </a:cubicBezTo>
                    <a:cubicBezTo>
                      <a:pt x="2578" y="1150"/>
                      <a:pt x="2580" y="1167"/>
                      <a:pt x="2568" y="1171"/>
                    </a:cubicBezTo>
                    <a:cubicBezTo>
                      <a:pt x="2561" y="1173"/>
                      <a:pt x="2552" y="1167"/>
                      <a:pt x="2553" y="1159"/>
                    </a:cubicBezTo>
                    <a:close/>
                    <a:moveTo>
                      <a:pt x="2559" y="1036"/>
                    </a:moveTo>
                    <a:cubicBezTo>
                      <a:pt x="2556" y="1051"/>
                      <a:pt x="2538" y="1045"/>
                      <a:pt x="2531" y="1044"/>
                    </a:cubicBezTo>
                    <a:cubicBezTo>
                      <a:pt x="2526" y="1043"/>
                      <a:pt x="2522" y="1044"/>
                      <a:pt x="2519" y="1047"/>
                    </a:cubicBezTo>
                    <a:cubicBezTo>
                      <a:pt x="2520" y="1041"/>
                      <a:pt x="2529" y="1030"/>
                      <a:pt x="2535" y="1026"/>
                    </a:cubicBezTo>
                    <a:cubicBezTo>
                      <a:pt x="2543" y="1021"/>
                      <a:pt x="2553" y="1021"/>
                      <a:pt x="2559" y="1032"/>
                    </a:cubicBezTo>
                    <a:cubicBezTo>
                      <a:pt x="2554" y="1030"/>
                      <a:pt x="2546" y="1031"/>
                      <a:pt x="2542" y="1034"/>
                    </a:cubicBezTo>
                    <a:cubicBezTo>
                      <a:pt x="2545" y="1033"/>
                      <a:pt x="2553" y="1033"/>
                      <a:pt x="2559" y="1036"/>
                    </a:cubicBezTo>
                    <a:close/>
                    <a:moveTo>
                      <a:pt x="2590" y="1169"/>
                    </a:moveTo>
                    <a:cubicBezTo>
                      <a:pt x="2596" y="1137"/>
                      <a:pt x="2621" y="1125"/>
                      <a:pt x="2629" y="1112"/>
                    </a:cubicBezTo>
                    <a:cubicBezTo>
                      <a:pt x="2638" y="1097"/>
                      <a:pt x="2621" y="1086"/>
                      <a:pt x="2608" y="1100"/>
                    </a:cubicBezTo>
                    <a:cubicBezTo>
                      <a:pt x="2593" y="1115"/>
                      <a:pt x="2588" y="1144"/>
                      <a:pt x="2590" y="1169"/>
                    </a:cubicBezTo>
                    <a:close/>
                    <a:moveTo>
                      <a:pt x="2482" y="1235"/>
                    </a:moveTo>
                    <a:cubicBezTo>
                      <a:pt x="2482" y="1231"/>
                      <a:pt x="2482" y="1228"/>
                      <a:pt x="2482" y="1224"/>
                    </a:cubicBezTo>
                    <a:cubicBezTo>
                      <a:pt x="2484" y="1212"/>
                      <a:pt x="2490" y="1201"/>
                      <a:pt x="2501" y="1195"/>
                    </a:cubicBezTo>
                    <a:cubicBezTo>
                      <a:pt x="2513" y="1188"/>
                      <a:pt x="2531" y="1189"/>
                      <a:pt x="2541" y="1200"/>
                    </a:cubicBezTo>
                    <a:cubicBezTo>
                      <a:pt x="2545" y="1205"/>
                      <a:pt x="2547" y="1211"/>
                      <a:pt x="2547" y="1217"/>
                    </a:cubicBezTo>
                    <a:cubicBezTo>
                      <a:pt x="2547" y="1221"/>
                      <a:pt x="2545" y="1224"/>
                      <a:pt x="2542" y="1227"/>
                    </a:cubicBezTo>
                    <a:cubicBezTo>
                      <a:pt x="2538" y="1231"/>
                      <a:pt x="2533" y="1233"/>
                      <a:pt x="2528" y="1231"/>
                    </a:cubicBezTo>
                    <a:cubicBezTo>
                      <a:pt x="2524" y="1230"/>
                      <a:pt x="2521" y="1227"/>
                      <a:pt x="2520" y="1224"/>
                    </a:cubicBezTo>
                    <a:cubicBezTo>
                      <a:pt x="2517" y="1217"/>
                      <a:pt x="2520" y="1210"/>
                      <a:pt x="2527" y="1207"/>
                    </a:cubicBezTo>
                    <a:cubicBezTo>
                      <a:pt x="2533" y="1204"/>
                      <a:pt x="2541" y="1207"/>
                      <a:pt x="2543" y="1214"/>
                    </a:cubicBezTo>
                    <a:cubicBezTo>
                      <a:pt x="2546" y="1219"/>
                      <a:pt x="2544" y="1225"/>
                      <a:pt x="2540" y="1228"/>
                    </a:cubicBezTo>
                    <a:cubicBezTo>
                      <a:pt x="2541" y="1228"/>
                      <a:pt x="2541" y="1228"/>
                      <a:pt x="2542" y="1227"/>
                    </a:cubicBezTo>
                    <a:cubicBezTo>
                      <a:pt x="2545" y="1224"/>
                      <a:pt x="2546" y="1221"/>
                      <a:pt x="2546" y="1217"/>
                    </a:cubicBezTo>
                    <a:cubicBezTo>
                      <a:pt x="2546" y="1211"/>
                      <a:pt x="2544" y="1205"/>
                      <a:pt x="2540" y="1201"/>
                    </a:cubicBezTo>
                    <a:cubicBezTo>
                      <a:pt x="2531" y="1190"/>
                      <a:pt x="2514" y="1190"/>
                      <a:pt x="2502" y="1197"/>
                    </a:cubicBezTo>
                    <a:cubicBezTo>
                      <a:pt x="2491" y="1203"/>
                      <a:pt x="2486" y="1215"/>
                      <a:pt x="2485" y="1227"/>
                    </a:cubicBezTo>
                    <a:cubicBezTo>
                      <a:pt x="2485" y="1230"/>
                      <a:pt x="2485" y="1232"/>
                      <a:pt x="2485" y="1235"/>
                    </a:cubicBezTo>
                    <a:lnTo>
                      <a:pt x="2482" y="1235"/>
                    </a:lnTo>
                    <a:close/>
                    <a:moveTo>
                      <a:pt x="2518" y="1272"/>
                    </a:moveTo>
                    <a:cubicBezTo>
                      <a:pt x="2520" y="1286"/>
                      <a:pt x="2515" y="1301"/>
                      <a:pt x="2498" y="1308"/>
                    </a:cubicBezTo>
                    <a:cubicBezTo>
                      <a:pt x="2492" y="1310"/>
                      <a:pt x="2487" y="1311"/>
                      <a:pt x="2481" y="1309"/>
                    </a:cubicBezTo>
                    <a:cubicBezTo>
                      <a:pt x="2476" y="1308"/>
                      <a:pt x="2472" y="1306"/>
                      <a:pt x="2468" y="1302"/>
                    </a:cubicBezTo>
                    <a:cubicBezTo>
                      <a:pt x="2465" y="1297"/>
                      <a:pt x="2464" y="1290"/>
                      <a:pt x="2466" y="1284"/>
                    </a:cubicBezTo>
                    <a:cubicBezTo>
                      <a:pt x="2467" y="1281"/>
                      <a:pt x="2470" y="1278"/>
                      <a:pt x="2473" y="1276"/>
                    </a:cubicBezTo>
                    <a:cubicBezTo>
                      <a:pt x="2479" y="1275"/>
                      <a:pt x="2485" y="1276"/>
                      <a:pt x="2489" y="1280"/>
                    </a:cubicBezTo>
                    <a:cubicBezTo>
                      <a:pt x="2490" y="1282"/>
                      <a:pt x="2492" y="1285"/>
                      <a:pt x="2492" y="1288"/>
                    </a:cubicBezTo>
                    <a:cubicBezTo>
                      <a:pt x="2492" y="1293"/>
                      <a:pt x="2487" y="1299"/>
                      <a:pt x="2482" y="1299"/>
                    </a:cubicBezTo>
                    <a:cubicBezTo>
                      <a:pt x="2476" y="1299"/>
                      <a:pt x="2471" y="1295"/>
                      <a:pt x="2470" y="1289"/>
                    </a:cubicBezTo>
                    <a:cubicBezTo>
                      <a:pt x="2470" y="1283"/>
                      <a:pt x="2475" y="1278"/>
                      <a:pt x="2480" y="1277"/>
                    </a:cubicBezTo>
                    <a:cubicBezTo>
                      <a:pt x="2482" y="1277"/>
                      <a:pt x="2484" y="1278"/>
                      <a:pt x="2486" y="1278"/>
                    </a:cubicBezTo>
                    <a:cubicBezTo>
                      <a:pt x="2485" y="1278"/>
                      <a:pt x="2485" y="1278"/>
                      <a:pt x="2485" y="1278"/>
                    </a:cubicBezTo>
                    <a:cubicBezTo>
                      <a:pt x="2482" y="1276"/>
                      <a:pt x="2478" y="1276"/>
                      <a:pt x="2474" y="1277"/>
                    </a:cubicBezTo>
                    <a:cubicBezTo>
                      <a:pt x="2470" y="1278"/>
                      <a:pt x="2468" y="1281"/>
                      <a:pt x="2467" y="1285"/>
                    </a:cubicBezTo>
                    <a:cubicBezTo>
                      <a:pt x="2465" y="1290"/>
                      <a:pt x="2466" y="1296"/>
                      <a:pt x="2469" y="1301"/>
                    </a:cubicBezTo>
                    <a:cubicBezTo>
                      <a:pt x="2472" y="1305"/>
                      <a:pt x="2476" y="1307"/>
                      <a:pt x="2481" y="1308"/>
                    </a:cubicBezTo>
                    <a:cubicBezTo>
                      <a:pt x="2487" y="1309"/>
                      <a:pt x="2492" y="1308"/>
                      <a:pt x="2498" y="1306"/>
                    </a:cubicBezTo>
                    <a:cubicBezTo>
                      <a:pt x="2514" y="1299"/>
                      <a:pt x="2519" y="1285"/>
                      <a:pt x="2516" y="1272"/>
                    </a:cubicBezTo>
                    <a:lnTo>
                      <a:pt x="2518" y="1272"/>
                    </a:lnTo>
                    <a:close/>
                    <a:moveTo>
                      <a:pt x="2456" y="1532"/>
                    </a:moveTo>
                    <a:cubicBezTo>
                      <a:pt x="2453" y="1534"/>
                      <a:pt x="2449" y="1533"/>
                      <a:pt x="2448" y="1529"/>
                    </a:cubicBezTo>
                    <a:cubicBezTo>
                      <a:pt x="2446" y="1526"/>
                      <a:pt x="2448" y="1522"/>
                      <a:pt x="2451" y="1521"/>
                    </a:cubicBezTo>
                    <a:cubicBezTo>
                      <a:pt x="2454" y="1519"/>
                      <a:pt x="2458" y="1521"/>
                      <a:pt x="2459" y="1524"/>
                    </a:cubicBezTo>
                    <a:cubicBezTo>
                      <a:pt x="2461" y="1527"/>
                      <a:pt x="2460" y="1531"/>
                      <a:pt x="2456" y="1532"/>
                    </a:cubicBezTo>
                    <a:close/>
                    <a:moveTo>
                      <a:pt x="2447" y="1540"/>
                    </a:moveTo>
                    <a:cubicBezTo>
                      <a:pt x="2444" y="1541"/>
                      <a:pt x="2441" y="1540"/>
                      <a:pt x="2440" y="1538"/>
                    </a:cubicBezTo>
                    <a:cubicBezTo>
                      <a:pt x="2439" y="1535"/>
                      <a:pt x="2440" y="1533"/>
                      <a:pt x="2443" y="1531"/>
                    </a:cubicBezTo>
                    <a:cubicBezTo>
                      <a:pt x="2445" y="1530"/>
                      <a:pt x="2448" y="1531"/>
                      <a:pt x="2449" y="1534"/>
                    </a:cubicBezTo>
                    <a:cubicBezTo>
                      <a:pt x="2450" y="1536"/>
                      <a:pt x="2449" y="1539"/>
                      <a:pt x="2447" y="1540"/>
                    </a:cubicBezTo>
                    <a:close/>
                    <a:moveTo>
                      <a:pt x="2463" y="1518"/>
                    </a:moveTo>
                    <a:cubicBezTo>
                      <a:pt x="2458" y="1520"/>
                      <a:pt x="2452" y="1518"/>
                      <a:pt x="2450" y="1513"/>
                    </a:cubicBezTo>
                    <a:cubicBezTo>
                      <a:pt x="2447" y="1508"/>
                      <a:pt x="2449" y="1502"/>
                      <a:pt x="2454" y="1500"/>
                    </a:cubicBezTo>
                    <a:cubicBezTo>
                      <a:pt x="2459" y="1498"/>
                      <a:pt x="2465" y="1500"/>
                      <a:pt x="2467" y="1505"/>
                    </a:cubicBezTo>
                    <a:cubicBezTo>
                      <a:pt x="2470" y="1510"/>
                      <a:pt x="2467" y="1516"/>
                      <a:pt x="2463" y="1518"/>
                    </a:cubicBezTo>
                    <a:close/>
                    <a:moveTo>
                      <a:pt x="2251" y="1392"/>
                    </a:moveTo>
                    <a:cubicBezTo>
                      <a:pt x="2248" y="1408"/>
                      <a:pt x="2258" y="1430"/>
                      <a:pt x="2271" y="1439"/>
                    </a:cubicBezTo>
                    <a:cubicBezTo>
                      <a:pt x="2285" y="1448"/>
                      <a:pt x="2297" y="1438"/>
                      <a:pt x="2284" y="1425"/>
                    </a:cubicBezTo>
                    <a:cubicBezTo>
                      <a:pt x="2274" y="1415"/>
                      <a:pt x="2253" y="1407"/>
                      <a:pt x="2251" y="1392"/>
                    </a:cubicBezTo>
                    <a:close/>
                    <a:moveTo>
                      <a:pt x="2432" y="1287"/>
                    </a:moveTo>
                    <a:cubicBezTo>
                      <a:pt x="2425" y="1263"/>
                      <a:pt x="2398" y="1237"/>
                      <a:pt x="2379" y="1240"/>
                    </a:cubicBezTo>
                    <a:cubicBezTo>
                      <a:pt x="2358" y="1243"/>
                      <a:pt x="2362" y="1264"/>
                      <a:pt x="2380" y="1261"/>
                    </a:cubicBezTo>
                    <a:cubicBezTo>
                      <a:pt x="2389" y="1260"/>
                      <a:pt x="2417" y="1264"/>
                      <a:pt x="2432" y="1287"/>
                    </a:cubicBezTo>
                    <a:close/>
                    <a:moveTo>
                      <a:pt x="2433" y="1274"/>
                    </a:moveTo>
                    <a:cubicBezTo>
                      <a:pt x="2427" y="1266"/>
                      <a:pt x="2428" y="1256"/>
                      <a:pt x="2430" y="1247"/>
                    </a:cubicBezTo>
                    <a:cubicBezTo>
                      <a:pt x="2436" y="1228"/>
                      <a:pt x="2457" y="1211"/>
                      <a:pt x="2452" y="1193"/>
                    </a:cubicBezTo>
                    <a:cubicBezTo>
                      <a:pt x="2450" y="1185"/>
                      <a:pt x="2444" y="1178"/>
                      <a:pt x="2436" y="1177"/>
                    </a:cubicBezTo>
                    <a:cubicBezTo>
                      <a:pt x="2431" y="1176"/>
                      <a:pt x="2427" y="1178"/>
                      <a:pt x="2425" y="1183"/>
                    </a:cubicBezTo>
                    <a:cubicBezTo>
                      <a:pt x="2428" y="1181"/>
                      <a:pt x="2435" y="1181"/>
                      <a:pt x="2438" y="1186"/>
                    </a:cubicBezTo>
                    <a:cubicBezTo>
                      <a:pt x="2441" y="1190"/>
                      <a:pt x="2440" y="1197"/>
                      <a:pt x="2436" y="1202"/>
                    </a:cubicBezTo>
                    <a:cubicBezTo>
                      <a:pt x="2425" y="1217"/>
                      <a:pt x="2412" y="1230"/>
                      <a:pt x="2416" y="1251"/>
                    </a:cubicBezTo>
                    <a:cubicBezTo>
                      <a:pt x="2418" y="1259"/>
                      <a:pt x="2423" y="1266"/>
                      <a:pt x="2433" y="1274"/>
                    </a:cubicBezTo>
                    <a:close/>
                    <a:moveTo>
                      <a:pt x="2580" y="1460"/>
                    </a:moveTo>
                    <a:cubicBezTo>
                      <a:pt x="2570" y="1450"/>
                      <a:pt x="2585" y="1437"/>
                      <a:pt x="2589" y="1431"/>
                    </a:cubicBezTo>
                    <a:cubicBezTo>
                      <a:pt x="2592" y="1427"/>
                      <a:pt x="2594" y="1424"/>
                      <a:pt x="2593" y="1419"/>
                    </a:cubicBezTo>
                    <a:cubicBezTo>
                      <a:pt x="2597" y="1423"/>
                      <a:pt x="2602" y="1437"/>
                      <a:pt x="2602" y="1444"/>
                    </a:cubicBezTo>
                    <a:cubicBezTo>
                      <a:pt x="2602" y="1454"/>
                      <a:pt x="2597" y="1463"/>
                      <a:pt x="2585" y="1462"/>
                    </a:cubicBezTo>
                    <a:cubicBezTo>
                      <a:pt x="2589" y="1459"/>
                      <a:pt x="2593" y="1451"/>
                      <a:pt x="2592" y="1446"/>
                    </a:cubicBezTo>
                    <a:cubicBezTo>
                      <a:pt x="2591" y="1449"/>
                      <a:pt x="2586" y="1456"/>
                      <a:pt x="2580" y="1460"/>
                    </a:cubicBezTo>
                    <a:close/>
                    <a:moveTo>
                      <a:pt x="2303" y="1554"/>
                    </a:moveTo>
                    <a:cubicBezTo>
                      <a:pt x="2299" y="1554"/>
                      <a:pt x="2296" y="1556"/>
                      <a:pt x="2297" y="1560"/>
                    </a:cubicBezTo>
                    <a:cubicBezTo>
                      <a:pt x="2297" y="1562"/>
                      <a:pt x="2299" y="1563"/>
                      <a:pt x="2300" y="1562"/>
                    </a:cubicBezTo>
                    <a:cubicBezTo>
                      <a:pt x="2301" y="1562"/>
                      <a:pt x="2301" y="1560"/>
                      <a:pt x="2301" y="1560"/>
                    </a:cubicBezTo>
                    <a:cubicBezTo>
                      <a:pt x="2302" y="1560"/>
                      <a:pt x="2303" y="1561"/>
                      <a:pt x="2303" y="1562"/>
                    </a:cubicBezTo>
                    <a:cubicBezTo>
                      <a:pt x="2304" y="1564"/>
                      <a:pt x="2303" y="1567"/>
                      <a:pt x="2300" y="1569"/>
                    </a:cubicBezTo>
                    <a:cubicBezTo>
                      <a:pt x="2297" y="1570"/>
                      <a:pt x="2293" y="1570"/>
                      <a:pt x="2291" y="1567"/>
                    </a:cubicBezTo>
                    <a:cubicBezTo>
                      <a:pt x="2289" y="1564"/>
                      <a:pt x="2288" y="1560"/>
                      <a:pt x="2287" y="1558"/>
                    </a:cubicBezTo>
                    <a:cubicBezTo>
                      <a:pt x="2285" y="1555"/>
                      <a:pt x="2281" y="1556"/>
                      <a:pt x="2279" y="1557"/>
                    </a:cubicBezTo>
                    <a:cubicBezTo>
                      <a:pt x="2281" y="1553"/>
                      <a:pt x="2282" y="1553"/>
                      <a:pt x="2280" y="1549"/>
                    </a:cubicBezTo>
                    <a:cubicBezTo>
                      <a:pt x="2279" y="1545"/>
                      <a:pt x="2272" y="1535"/>
                      <a:pt x="2282" y="1527"/>
                    </a:cubicBezTo>
                    <a:cubicBezTo>
                      <a:pt x="2274" y="1530"/>
                      <a:pt x="2270" y="1537"/>
                      <a:pt x="2269" y="1544"/>
                    </a:cubicBezTo>
                    <a:cubicBezTo>
                      <a:pt x="2267" y="1552"/>
                      <a:pt x="2270" y="1561"/>
                      <a:pt x="2274" y="1566"/>
                    </a:cubicBezTo>
                    <a:cubicBezTo>
                      <a:pt x="2281" y="1573"/>
                      <a:pt x="2295" y="1576"/>
                      <a:pt x="2303" y="1570"/>
                    </a:cubicBezTo>
                    <a:cubicBezTo>
                      <a:pt x="2307" y="1568"/>
                      <a:pt x="2311" y="1562"/>
                      <a:pt x="2309" y="1557"/>
                    </a:cubicBezTo>
                    <a:cubicBezTo>
                      <a:pt x="2308" y="1555"/>
                      <a:pt x="2306" y="1554"/>
                      <a:pt x="2303" y="1554"/>
                    </a:cubicBezTo>
                    <a:close/>
                    <a:moveTo>
                      <a:pt x="2260" y="1537"/>
                    </a:moveTo>
                    <a:cubicBezTo>
                      <a:pt x="2241" y="1547"/>
                      <a:pt x="2223" y="1543"/>
                      <a:pt x="2213" y="1544"/>
                    </a:cubicBezTo>
                    <a:cubicBezTo>
                      <a:pt x="2201" y="1545"/>
                      <a:pt x="2200" y="1555"/>
                      <a:pt x="2213" y="1557"/>
                    </a:cubicBezTo>
                    <a:cubicBezTo>
                      <a:pt x="2226" y="1559"/>
                      <a:pt x="2253" y="1546"/>
                      <a:pt x="2260" y="1537"/>
                    </a:cubicBezTo>
                    <a:close/>
                    <a:moveTo>
                      <a:pt x="2575" y="1504"/>
                    </a:moveTo>
                    <a:cubicBezTo>
                      <a:pt x="2576" y="1502"/>
                      <a:pt x="2576" y="1500"/>
                      <a:pt x="2575" y="1498"/>
                    </a:cubicBezTo>
                    <a:cubicBezTo>
                      <a:pt x="2573" y="1497"/>
                      <a:pt x="2571" y="1497"/>
                      <a:pt x="2569" y="1499"/>
                    </a:cubicBezTo>
                    <a:cubicBezTo>
                      <a:pt x="2568" y="1500"/>
                      <a:pt x="2568" y="1503"/>
                      <a:pt x="2569" y="1504"/>
                    </a:cubicBezTo>
                    <a:cubicBezTo>
                      <a:pt x="2571" y="1506"/>
                      <a:pt x="2574" y="1506"/>
                      <a:pt x="2575" y="1504"/>
                    </a:cubicBezTo>
                    <a:close/>
                    <a:moveTo>
                      <a:pt x="2603" y="1506"/>
                    </a:moveTo>
                    <a:cubicBezTo>
                      <a:pt x="2606" y="1503"/>
                      <a:pt x="2605" y="1499"/>
                      <a:pt x="2602" y="1496"/>
                    </a:cubicBezTo>
                    <a:cubicBezTo>
                      <a:pt x="2599" y="1493"/>
                      <a:pt x="2595" y="1493"/>
                      <a:pt x="2592" y="1496"/>
                    </a:cubicBezTo>
                    <a:cubicBezTo>
                      <a:pt x="2589" y="1499"/>
                      <a:pt x="2589" y="1504"/>
                      <a:pt x="2592" y="1507"/>
                    </a:cubicBezTo>
                    <a:cubicBezTo>
                      <a:pt x="2595" y="1510"/>
                      <a:pt x="2600" y="1509"/>
                      <a:pt x="2603" y="1506"/>
                    </a:cubicBezTo>
                    <a:close/>
                    <a:moveTo>
                      <a:pt x="2587" y="1507"/>
                    </a:moveTo>
                    <a:cubicBezTo>
                      <a:pt x="2589" y="1505"/>
                      <a:pt x="2589" y="1502"/>
                      <a:pt x="2587" y="1500"/>
                    </a:cubicBezTo>
                    <a:cubicBezTo>
                      <a:pt x="2584" y="1498"/>
                      <a:pt x="2581" y="1498"/>
                      <a:pt x="2579" y="1500"/>
                    </a:cubicBezTo>
                    <a:cubicBezTo>
                      <a:pt x="2577" y="1502"/>
                      <a:pt x="2577" y="1506"/>
                      <a:pt x="2579" y="1508"/>
                    </a:cubicBezTo>
                    <a:cubicBezTo>
                      <a:pt x="2582" y="1510"/>
                      <a:pt x="2585" y="1510"/>
                      <a:pt x="2587" y="1507"/>
                    </a:cubicBezTo>
                    <a:close/>
                    <a:moveTo>
                      <a:pt x="2612" y="1483"/>
                    </a:moveTo>
                    <a:cubicBezTo>
                      <a:pt x="2611" y="1502"/>
                      <a:pt x="2636" y="1502"/>
                      <a:pt x="2645" y="1503"/>
                    </a:cubicBezTo>
                    <a:cubicBezTo>
                      <a:pt x="2652" y="1505"/>
                      <a:pt x="2656" y="1507"/>
                      <a:pt x="2659" y="1512"/>
                    </a:cubicBezTo>
                    <a:cubicBezTo>
                      <a:pt x="2659" y="1504"/>
                      <a:pt x="2653" y="1486"/>
                      <a:pt x="2647" y="1479"/>
                    </a:cubicBezTo>
                    <a:cubicBezTo>
                      <a:pt x="2639" y="1470"/>
                      <a:pt x="2625" y="1467"/>
                      <a:pt x="2614" y="1477"/>
                    </a:cubicBezTo>
                    <a:cubicBezTo>
                      <a:pt x="2621" y="1477"/>
                      <a:pt x="2631" y="1481"/>
                      <a:pt x="2635" y="1487"/>
                    </a:cubicBezTo>
                    <a:cubicBezTo>
                      <a:pt x="2632" y="1485"/>
                      <a:pt x="2621" y="1482"/>
                      <a:pt x="2612" y="1483"/>
                    </a:cubicBezTo>
                    <a:close/>
                    <a:moveTo>
                      <a:pt x="2615" y="1463"/>
                    </a:moveTo>
                    <a:cubicBezTo>
                      <a:pt x="2651" y="1451"/>
                      <a:pt x="2672" y="1404"/>
                      <a:pt x="2656" y="1378"/>
                    </a:cubicBezTo>
                    <a:cubicBezTo>
                      <a:pt x="2643" y="1356"/>
                      <a:pt x="2624" y="1369"/>
                      <a:pt x="2632" y="1390"/>
                    </a:cubicBezTo>
                    <a:cubicBezTo>
                      <a:pt x="2637" y="1405"/>
                      <a:pt x="2649" y="1442"/>
                      <a:pt x="2615" y="1463"/>
                    </a:cubicBezTo>
                    <a:close/>
                    <a:moveTo>
                      <a:pt x="2349" y="1294"/>
                    </a:moveTo>
                    <a:cubicBezTo>
                      <a:pt x="2348" y="1292"/>
                      <a:pt x="2345" y="1290"/>
                      <a:pt x="2343" y="1291"/>
                    </a:cubicBezTo>
                    <a:cubicBezTo>
                      <a:pt x="2340" y="1292"/>
                      <a:pt x="2339" y="1295"/>
                      <a:pt x="2340" y="1298"/>
                    </a:cubicBezTo>
                    <a:cubicBezTo>
                      <a:pt x="2341" y="1300"/>
                      <a:pt x="2344" y="1301"/>
                      <a:pt x="2346" y="1300"/>
                    </a:cubicBezTo>
                    <a:cubicBezTo>
                      <a:pt x="2348" y="1299"/>
                      <a:pt x="2350" y="1296"/>
                      <a:pt x="2349" y="1294"/>
                    </a:cubicBezTo>
                    <a:close/>
                    <a:moveTo>
                      <a:pt x="2359" y="1285"/>
                    </a:moveTo>
                    <a:cubicBezTo>
                      <a:pt x="2358" y="1282"/>
                      <a:pt x="2354" y="1280"/>
                      <a:pt x="2351" y="1282"/>
                    </a:cubicBezTo>
                    <a:cubicBezTo>
                      <a:pt x="2348" y="1283"/>
                      <a:pt x="2347" y="1286"/>
                      <a:pt x="2348" y="1289"/>
                    </a:cubicBezTo>
                    <a:cubicBezTo>
                      <a:pt x="2350" y="1292"/>
                      <a:pt x="2353" y="1293"/>
                      <a:pt x="2356" y="1292"/>
                    </a:cubicBezTo>
                    <a:cubicBezTo>
                      <a:pt x="2359" y="1291"/>
                      <a:pt x="2360" y="1288"/>
                      <a:pt x="2359" y="1285"/>
                    </a:cubicBezTo>
                    <a:close/>
                    <a:moveTo>
                      <a:pt x="2374" y="1276"/>
                    </a:moveTo>
                    <a:cubicBezTo>
                      <a:pt x="2372" y="1272"/>
                      <a:pt x="2368" y="1270"/>
                      <a:pt x="2364" y="1272"/>
                    </a:cubicBezTo>
                    <a:cubicBezTo>
                      <a:pt x="2360" y="1273"/>
                      <a:pt x="2358" y="1278"/>
                      <a:pt x="2360" y="1282"/>
                    </a:cubicBezTo>
                    <a:cubicBezTo>
                      <a:pt x="2362" y="1285"/>
                      <a:pt x="2366" y="1287"/>
                      <a:pt x="2370" y="1286"/>
                    </a:cubicBezTo>
                    <a:cubicBezTo>
                      <a:pt x="2374" y="1284"/>
                      <a:pt x="2376" y="1280"/>
                      <a:pt x="2374" y="1276"/>
                    </a:cubicBezTo>
                    <a:close/>
                    <a:moveTo>
                      <a:pt x="2399" y="1333"/>
                    </a:moveTo>
                    <a:cubicBezTo>
                      <a:pt x="2396" y="1340"/>
                      <a:pt x="2388" y="1347"/>
                      <a:pt x="2378" y="1348"/>
                    </a:cubicBezTo>
                    <a:cubicBezTo>
                      <a:pt x="2362" y="1349"/>
                      <a:pt x="2352" y="1339"/>
                      <a:pt x="2349" y="1324"/>
                    </a:cubicBezTo>
                    <a:cubicBezTo>
                      <a:pt x="2345" y="1295"/>
                      <a:pt x="2310" y="1300"/>
                      <a:pt x="2315" y="1332"/>
                    </a:cubicBezTo>
                    <a:cubicBezTo>
                      <a:pt x="2317" y="1347"/>
                      <a:pt x="2331" y="1359"/>
                      <a:pt x="2343" y="1363"/>
                    </a:cubicBezTo>
                    <a:cubicBezTo>
                      <a:pt x="2367" y="1371"/>
                      <a:pt x="2399" y="1358"/>
                      <a:pt x="2399" y="1333"/>
                    </a:cubicBezTo>
                    <a:close/>
                    <a:moveTo>
                      <a:pt x="2319" y="1375"/>
                    </a:moveTo>
                    <a:cubicBezTo>
                      <a:pt x="2340" y="1422"/>
                      <a:pt x="2312" y="1487"/>
                      <a:pt x="2271" y="1495"/>
                    </a:cubicBezTo>
                    <a:cubicBezTo>
                      <a:pt x="2238" y="1502"/>
                      <a:pt x="2233" y="1471"/>
                      <a:pt x="2262" y="1459"/>
                    </a:cubicBezTo>
                    <a:cubicBezTo>
                      <a:pt x="2281" y="1451"/>
                      <a:pt x="2329" y="1428"/>
                      <a:pt x="2319" y="1375"/>
                    </a:cubicBezTo>
                    <a:close/>
                    <a:moveTo>
                      <a:pt x="2334" y="1385"/>
                    </a:moveTo>
                    <a:cubicBezTo>
                      <a:pt x="2369" y="1419"/>
                      <a:pt x="2372" y="1437"/>
                      <a:pt x="2382" y="1472"/>
                    </a:cubicBezTo>
                    <a:cubicBezTo>
                      <a:pt x="2385" y="1482"/>
                      <a:pt x="2392" y="1491"/>
                      <a:pt x="2399" y="1495"/>
                    </a:cubicBezTo>
                    <a:cubicBezTo>
                      <a:pt x="2410" y="1501"/>
                      <a:pt x="2422" y="1501"/>
                      <a:pt x="2430" y="1498"/>
                    </a:cubicBezTo>
                    <a:cubicBezTo>
                      <a:pt x="2422" y="1516"/>
                      <a:pt x="2395" y="1512"/>
                      <a:pt x="2385" y="1509"/>
                    </a:cubicBezTo>
                    <a:cubicBezTo>
                      <a:pt x="2366" y="1501"/>
                      <a:pt x="2351" y="1482"/>
                      <a:pt x="2347" y="1461"/>
                    </a:cubicBezTo>
                    <a:cubicBezTo>
                      <a:pt x="2341" y="1439"/>
                      <a:pt x="2343" y="1408"/>
                      <a:pt x="2334" y="1385"/>
                    </a:cubicBezTo>
                    <a:close/>
                    <a:moveTo>
                      <a:pt x="2385" y="1394"/>
                    </a:moveTo>
                    <a:cubicBezTo>
                      <a:pt x="2395" y="1399"/>
                      <a:pt x="2409" y="1399"/>
                      <a:pt x="2418" y="1397"/>
                    </a:cubicBezTo>
                    <a:cubicBezTo>
                      <a:pt x="2430" y="1395"/>
                      <a:pt x="2447" y="1385"/>
                      <a:pt x="2448" y="1372"/>
                    </a:cubicBezTo>
                    <a:cubicBezTo>
                      <a:pt x="2462" y="1374"/>
                      <a:pt x="2473" y="1368"/>
                      <a:pt x="2483" y="1361"/>
                    </a:cubicBezTo>
                    <a:cubicBezTo>
                      <a:pt x="2496" y="1352"/>
                      <a:pt x="2513" y="1348"/>
                      <a:pt x="2522" y="1359"/>
                    </a:cubicBezTo>
                    <a:cubicBezTo>
                      <a:pt x="2522" y="1342"/>
                      <a:pt x="2494" y="1335"/>
                      <a:pt x="2479" y="1338"/>
                    </a:cubicBezTo>
                    <a:cubicBezTo>
                      <a:pt x="2459" y="1342"/>
                      <a:pt x="2446" y="1359"/>
                      <a:pt x="2430" y="1376"/>
                    </a:cubicBezTo>
                    <a:cubicBezTo>
                      <a:pt x="2421" y="1385"/>
                      <a:pt x="2407" y="1394"/>
                      <a:pt x="2385" y="1394"/>
                    </a:cubicBezTo>
                    <a:close/>
                    <a:moveTo>
                      <a:pt x="2682" y="1406"/>
                    </a:moveTo>
                    <a:cubicBezTo>
                      <a:pt x="2685" y="1392"/>
                      <a:pt x="2685" y="1361"/>
                      <a:pt x="2669" y="1350"/>
                    </a:cubicBezTo>
                    <a:cubicBezTo>
                      <a:pt x="2669" y="1349"/>
                      <a:pt x="2669" y="1346"/>
                      <a:pt x="2667" y="1344"/>
                    </a:cubicBezTo>
                    <a:cubicBezTo>
                      <a:pt x="2678" y="1347"/>
                      <a:pt x="2685" y="1360"/>
                      <a:pt x="2686" y="1374"/>
                    </a:cubicBezTo>
                    <a:cubicBezTo>
                      <a:pt x="2688" y="1386"/>
                      <a:pt x="2686" y="1399"/>
                      <a:pt x="2682" y="1406"/>
                    </a:cubicBezTo>
                    <a:close/>
                    <a:moveTo>
                      <a:pt x="2627" y="1360"/>
                    </a:moveTo>
                    <a:cubicBezTo>
                      <a:pt x="2627" y="1357"/>
                      <a:pt x="2624" y="1354"/>
                      <a:pt x="2621" y="1354"/>
                    </a:cubicBezTo>
                    <a:cubicBezTo>
                      <a:pt x="2617" y="1355"/>
                      <a:pt x="2615" y="1357"/>
                      <a:pt x="2615" y="1361"/>
                    </a:cubicBezTo>
                    <a:cubicBezTo>
                      <a:pt x="2615" y="1364"/>
                      <a:pt x="2618" y="1367"/>
                      <a:pt x="2621" y="1367"/>
                    </a:cubicBezTo>
                    <a:cubicBezTo>
                      <a:pt x="2625" y="1367"/>
                      <a:pt x="2627" y="1364"/>
                      <a:pt x="2627" y="1360"/>
                    </a:cubicBezTo>
                    <a:close/>
                    <a:moveTo>
                      <a:pt x="2645" y="1353"/>
                    </a:moveTo>
                    <a:cubicBezTo>
                      <a:pt x="2644" y="1349"/>
                      <a:pt x="2641" y="1346"/>
                      <a:pt x="2636" y="1346"/>
                    </a:cubicBezTo>
                    <a:cubicBezTo>
                      <a:pt x="2632" y="1346"/>
                      <a:pt x="2629" y="1350"/>
                      <a:pt x="2629" y="1354"/>
                    </a:cubicBezTo>
                    <a:cubicBezTo>
                      <a:pt x="2629" y="1358"/>
                      <a:pt x="2633" y="1362"/>
                      <a:pt x="2637" y="1361"/>
                    </a:cubicBezTo>
                    <a:cubicBezTo>
                      <a:pt x="2642" y="1361"/>
                      <a:pt x="2645" y="1357"/>
                      <a:pt x="2645" y="1353"/>
                    </a:cubicBezTo>
                    <a:close/>
                    <a:moveTo>
                      <a:pt x="2668" y="1349"/>
                    </a:moveTo>
                    <a:cubicBezTo>
                      <a:pt x="2667" y="1343"/>
                      <a:pt x="2663" y="1339"/>
                      <a:pt x="2657" y="1339"/>
                    </a:cubicBezTo>
                    <a:cubicBezTo>
                      <a:pt x="2651" y="1339"/>
                      <a:pt x="2647" y="1344"/>
                      <a:pt x="2647" y="1350"/>
                    </a:cubicBezTo>
                    <a:cubicBezTo>
                      <a:pt x="2648" y="1355"/>
                      <a:pt x="2652" y="1360"/>
                      <a:pt x="2658" y="1360"/>
                    </a:cubicBezTo>
                    <a:cubicBezTo>
                      <a:pt x="2664" y="1359"/>
                      <a:pt x="2668" y="1354"/>
                      <a:pt x="2668" y="1349"/>
                    </a:cubicBezTo>
                    <a:close/>
                    <a:moveTo>
                      <a:pt x="2722" y="1405"/>
                    </a:moveTo>
                    <a:cubicBezTo>
                      <a:pt x="2722" y="1400"/>
                      <a:pt x="2719" y="1397"/>
                      <a:pt x="2715" y="1398"/>
                    </a:cubicBezTo>
                    <a:cubicBezTo>
                      <a:pt x="2710" y="1398"/>
                      <a:pt x="2707" y="1401"/>
                      <a:pt x="2708" y="1405"/>
                    </a:cubicBezTo>
                    <a:cubicBezTo>
                      <a:pt x="2708" y="1409"/>
                      <a:pt x="2711" y="1412"/>
                      <a:pt x="2715" y="1412"/>
                    </a:cubicBezTo>
                    <a:cubicBezTo>
                      <a:pt x="2719" y="1412"/>
                      <a:pt x="2722" y="1409"/>
                      <a:pt x="2722" y="1405"/>
                    </a:cubicBezTo>
                    <a:close/>
                    <a:moveTo>
                      <a:pt x="2150" y="1334"/>
                    </a:moveTo>
                    <a:cubicBezTo>
                      <a:pt x="2147" y="1341"/>
                      <a:pt x="2153" y="1354"/>
                      <a:pt x="2162" y="1352"/>
                    </a:cubicBezTo>
                    <a:cubicBezTo>
                      <a:pt x="2165" y="1357"/>
                      <a:pt x="2165" y="1364"/>
                      <a:pt x="2160" y="1369"/>
                    </a:cubicBezTo>
                    <a:cubicBezTo>
                      <a:pt x="2153" y="1377"/>
                      <a:pt x="2138" y="1378"/>
                      <a:pt x="2130" y="1371"/>
                    </a:cubicBezTo>
                    <a:cubicBezTo>
                      <a:pt x="2143" y="1394"/>
                      <a:pt x="2183" y="1384"/>
                      <a:pt x="2187" y="1357"/>
                    </a:cubicBezTo>
                    <a:cubicBezTo>
                      <a:pt x="2190" y="1342"/>
                      <a:pt x="2183" y="1331"/>
                      <a:pt x="2173" y="1327"/>
                    </a:cubicBezTo>
                    <a:cubicBezTo>
                      <a:pt x="2165" y="1323"/>
                      <a:pt x="2154" y="1325"/>
                      <a:pt x="2150" y="1334"/>
                    </a:cubicBezTo>
                    <a:close/>
                    <a:moveTo>
                      <a:pt x="2176" y="1277"/>
                    </a:moveTo>
                    <a:cubicBezTo>
                      <a:pt x="2190" y="1297"/>
                      <a:pt x="2184" y="1316"/>
                      <a:pt x="2187" y="1327"/>
                    </a:cubicBezTo>
                    <a:cubicBezTo>
                      <a:pt x="2191" y="1339"/>
                      <a:pt x="2205" y="1335"/>
                      <a:pt x="2204" y="1321"/>
                    </a:cubicBezTo>
                    <a:cubicBezTo>
                      <a:pt x="2203" y="1306"/>
                      <a:pt x="2191" y="1289"/>
                      <a:pt x="2176" y="1277"/>
                    </a:cubicBezTo>
                    <a:close/>
                    <a:moveTo>
                      <a:pt x="2245" y="1334"/>
                    </a:moveTo>
                    <a:cubicBezTo>
                      <a:pt x="2237" y="1333"/>
                      <a:pt x="2229" y="1339"/>
                      <a:pt x="2226" y="1344"/>
                    </a:cubicBezTo>
                    <a:cubicBezTo>
                      <a:pt x="2218" y="1341"/>
                      <a:pt x="2217" y="1324"/>
                      <a:pt x="2230" y="1321"/>
                    </a:cubicBezTo>
                    <a:cubicBezTo>
                      <a:pt x="2238" y="1319"/>
                      <a:pt x="2246" y="1326"/>
                      <a:pt x="2245" y="1334"/>
                    </a:cubicBezTo>
                    <a:close/>
                    <a:moveTo>
                      <a:pt x="2253" y="1369"/>
                    </a:moveTo>
                    <a:cubicBezTo>
                      <a:pt x="2254" y="1364"/>
                      <a:pt x="2251" y="1359"/>
                      <a:pt x="2246" y="1359"/>
                    </a:cubicBezTo>
                    <a:cubicBezTo>
                      <a:pt x="2238" y="1358"/>
                      <a:pt x="2235" y="1368"/>
                      <a:pt x="2239" y="1373"/>
                    </a:cubicBezTo>
                    <a:cubicBezTo>
                      <a:pt x="2243" y="1377"/>
                      <a:pt x="2247" y="1377"/>
                      <a:pt x="2250" y="1384"/>
                    </a:cubicBezTo>
                    <a:cubicBezTo>
                      <a:pt x="2249" y="1376"/>
                      <a:pt x="2252" y="1375"/>
                      <a:pt x="2253" y="1369"/>
                    </a:cubicBezTo>
                    <a:close/>
                    <a:moveTo>
                      <a:pt x="2264" y="1289"/>
                    </a:moveTo>
                    <a:cubicBezTo>
                      <a:pt x="2285" y="1291"/>
                      <a:pt x="2317" y="1270"/>
                      <a:pt x="2309" y="1251"/>
                    </a:cubicBezTo>
                    <a:cubicBezTo>
                      <a:pt x="2313" y="1249"/>
                      <a:pt x="2319" y="1253"/>
                      <a:pt x="2320" y="1258"/>
                    </a:cubicBezTo>
                    <a:cubicBezTo>
                      <a:pt x="2321" y="1265"/>
                      <a:pt x="2317" y="1274"/>
                      <a:pt x="2309" y="1276"/>
                    </a:cubicBezTo>
                    <a:cubicBezTo>
                      <a:pt x="2312" y="1284"/>
                      <a:pt x="2289" y="1297"/>
                      <a:pt x="2264" y="1289"/>
                    </a:cubicBezTo>
                    <a:close/>
                    <a:moveTo>
                      <a:pt x="1987" y="1378"/>
                    </a:moveTo>
                    <a:cubicBezTo>
                      <a:pt x="1995" y="1386"/>
                      <a:pt x="2006" y="1389"/>
                      <a:pt x="2017" y="1386"/>
                    </a:cubicBezTo>
                    <a:cubicBezTo>
                      <a:pt x="2026" y="1384"/>
                      <a:pt x="2033" y="1378"/>
                      <a:pt x="2038" y="1370"/>
                    </a:cubicBezTo>
                    <a:cubicBezTo>
                      <a:pt x="2040" y="1367"/>
                      <a:pt x="2041" y="1364"/>
                      <a:pt x="2041" y="1360"/>
                    </a:cubicBezTo>
                    <a:cubicBezTo>
                      <a:pt x="2041" y="1361"/>
                      <a:pt x="2040" y="1362"/>
                      <a:pt x="2040" y="1363"/>
                    </a:cubicBezTo>
                    <a:cubicBezTo>
                      <a:pt x="2036" y="1370"/>
                      <a:pt x="2027" y="1373"/>
                      <a:pt x="2020" y="1369"/>
                    </a:cubicBezTo>
                    <a:cubicBezTo>
                      <a:pt x="2013" y="1365"/>
                      <a:pt x="2010" y="1356"/>
                      <a:pt x="2014" y="1349"/>
                    </a:cubicBezTo>
                    <a:cubicBezTo>
                      <a:pt x="2020" y="1338"/>
                      <a:pt x="2034" y="1339"/>
                      <a:pt x="2040" y="1348"/>
                    </a:cubicBezTo>
                    <a:cubicBezTo>
                      <a:pt x="2044" y="1355"/>
                      <a:pt x="2043" y="1364"/>
                      <a:pt x="2040" y="1371"/>
                    </a:cubicBezTo>
                    <a:cubicBezTo>
                      <a:pt x="2035" y="1380"/>
                      <a:pt x="2028" y="1387"/>
                      <a:pt x="2018" y="1390"/>
                    </a:cubicBezTo>
                    <a:cubicBezTo>
                      <a:pt x="2006" y="1393"/>
                      <a:pt x="1994" y="1390"/>
                      <a:pt x="1984" y="1381"/>
                    </a:cubicBezTo>
                    <a:cubicBezTo>
                      <a:pt x="1976" y="1374"/>
                      <a:pt x="1972" y="1365"/>
                      <a:pt x="1971" y="1356"/>
                    </a:cubicBezTo>
                    <a:cubicBezTo>
                      <a:pt x="1970" y="1358"/>
                      <a:pt x="1969" y="1361"/>
                      <a:pt x="1969" y="1363"/>
                    </a:cubicBezTo>
                    <a:cubicBezTo>
                      <a:pt x="1966" y="1373"/>
                      <a:pt x="1962" y="1381"/>
                      <a:pt x="1957" y="1389"/>
                    </a:cubicBezTo>
                    <a:cubicBezTo>
                      <a:pt x="1955" y="1391"/>
                      <a:pt x="1954" y="1393"/>
                      <a:pt x="1952" y="1396"/>
                    </a:cubicBezTo>
                    <a:cubicBezTo>
                      <a:pt x="1949" y="1399"/>
                      <a:pt x="1947" y="1402"/>
                      <a:pt x="1943" y="1405"/>
                    </a:cubicBezTo>
                    <a:cubicBezTo>
                      <a:pt x="1942" y="1406"/>
                      <a:pt x="1931" y="1416"/>
                      <a:pt x="1929" y="1413"/>
                    </a:cubicBezTo>
                    <a:cubicBezTo>
                      <a:pt x="1929" y="1412"/>
                      <a:pt x="1935" y="1407"/>
                      <a:pt x="1936" y="1406"/>
                    </a:cubicBezTo>
                    <a:cubicBezTo>
                      <a:pt x="1941" y="1402"/>
                      <a:pt x="1945" y="1397"/>
                      <a:pt x="1948" y="1393"/>
                    </a:cubicBezTo>
                    <a:cubicBezTo>
                      <a:pt x="1950" y="1391"/>
                      <a:pt x="1951" y="1388"/>
                      <a:pt x="1953" y="1386"/>
                    </a:cubicBezTo>
                    <a:cubicBezTo>
                      <a:pt x="1958" y="1378"/>
                      <a:pt x="1962" y="1371"/>
                      <a:pt x="1965" y="1362"/>
                    </a:cubicBezTo>
                    <a:cubicBezTo>
                      <a:pt x="1965" y="1362"/>
                      <a:pt x="1965" y="1360"/>
                      <a:pt x="1966" y="1359"/>
                    </a:cubicBezTo>
                    <a:cubicBezTo>
                      <a:pt x="1964" y="1361"/>
                      <a:pt x="1963" y="1364"/>
                      <a:pt x="1961" y="1366"/>
                    </a:cubicBezTo>
                    <a:cubicBezTo>
                      <a:pt x="1956" y="1373"/>
                      <a:pt x="1951" y="1378"/>
                      <a:pt x="1944" y="1383"/>
                    </a:cubicBezTo>
                    <a:cubicBezTo>
                      <a:pt x="1923" y="1394"/>
                      <a:pt x="1905" y="1385"/>
                      <a:pt x="1894" y="1368"/>
                    </a:cubicBezTo>
                    <a:cubicBezTo>
                      <a:pt x="1884" y="1354"/>
                      <a:pt x="1881" y="1336"/>
                      <a:pt x="1888" y="1320"/>
                    </a:cubicBezTo>
                    <a:cubicBezTo>
                      <a:pt x="1895" y="1307"/>
                      <a:pt x="1907" y="1301"/>
                      <a:pt x="1922" y="1304"/>
                    </a:cubicBezTo>
                    <a:cubicBezTo>
                      <a:pt x="1928" y="1305"/>
                      <a:pt x="1933" y="1307"/>
                      <a:pt x="1938" y="1312"/>
                    </a:cubicBezTo>
                    <a:cubicBezTo>
                      <a:pt x="1942" y="1316"/>
                      <a:pt x="1944" y="1320"/>
                      <a:pt x="1945" y="1325"/>
                    </a:cubicBezTo>
                    <a:cubicBezTo>
                      <a:pt x="1945" y="1332"/>
                      <a:pt x="1943" y="1338"/>
                      <a:pt x="1938" y="1342"/>
                    </a:cubicBezTo>
                    <a:cubicBezTo>
                      <a:pt x="1934" y="1345"/>
                      <a:pt x="1931" y="1346"/>
                      <a:pt x="1927" y="1345"/>
                    </a:cubicBezTo>
                    <a:cubicBezTo>
                      <a:pt x="1922" y="1344"/>
                      <a:pt x="1919" y="1341"/>
                      <a:pt x="1916" y="1337"/>
                    </a:cubicBezTo>
                    <a:cubicBezTo>
                      <a:pt x="1914" y="1332"/>
                      <a:pt x="1914" y="1327"/>
                      <a:pt x="1918" y="1323"/>
                    </a:cubicBezTo>
                    <a:cubicBezTo>
                      <a:pt x="1921" y="1319"/>
                      <a:pt x="1927" y="1318"/>
                      <a:pt x="1932" y="1321"/>
                    </a:cubicBezTo>
                    <a:cubicBezTo>
                      <a:pt x="1937" y="1324"/>
                      <a:pt x="1939" y="1331"/>
                      <a:pt x="1936" y="1336"/>
                    </a:cubicBezTo>
                    <a:cubicBezTo>
                      <a:pt x="1933" y="1341"/>
                      <a:pt x="1926" y="1343"/>
                      <a:pt x="1921" y="1340"/>
                    </a:cubicBezTo>
                    <a:cubicBezTo>
                      <a:pt x="1919" y="1339"/>
                      <a:pt x="1917" y="1338"/>
                      <a:pt x="1916" y="1336"/>
                    </a:cubicBezTo>
                    <a:cubicBezTo>
                      <a:pt x="1916" y="1336"/>
                      <a:pt x="1917" y="1337"/>
                      <a:pt x="1917" y="1337"/>
                    </a:cubicBezTo>
                    <a:cubicBezTo>
                      <a:pt x="1919" y="1341"/>
                      <a:pt x="1922" y="1344"/>
                      <a:pt x="1927" y="1345"/>
                    </a:cubicBezTo>
                    <a:cubicBezTo>
                      <a:pt x="1931" y="1345"/>
                      <a:pt x="1934" y="1344"/>
                      <a:pt x="1937" y="1342"/>
                    </a:cubicBezTo>
                    <a:cubicBezTo>
                      <a:pt x="1942" y="1338"/>
                      <a:pt x="1944" y="1332"/>
                      <a:pt x="1944" y="1326"/>
                    </a:cubicBezTo>
                    <a:cubicBezTo>
                      <a:pt x="1943" y="1320"/>
                      <a:pt x="1941" y="1316"/>
                      <a:pt x="1937" y="1313"/>
                    </a:cubicBezTo>
                    <a:cubicBezTo>
                      <a:pt x="1932" y="1309"/>
                      <a:pt x="1928" y="1306"/>
                      <a:pt x="1921" y="1305"/>
                    </a:cubicBezTo>
                    <a:cubicBezTo>
                      <a:pt x="1908" y="1303"/>
                      <a:pt x="1896" y="1309"/>
                      <a:pt x="1890" y="1322"/>
                    </a:cubicBezTo>
                    <a:cubicBezTo>
                      <a:pt x="1883" y="1337"/>
                      <a:pt x="1888" y="1355"/>
                      <a:pt x="1897" y="1368"/>
                    </a:cubicBezTo>
                    <a:cubicBezTo>
                      <a:pt x="1908" y="1381"/>
                      <a:pt x="1924" y="1389"/>
                      <a:pt x="1941" y="1379"/>
                    </a:cubicBezTo>
                    <a:cubicBezTo>
                      <a:pt x="1948" y="1375"/>
                      <a:pt x="1952" y="1370"/>
                      <a:pt x="1957" y="1363"/>
                    </a:cubicBezTo>
                    <a:cubicBezTo>
                      <a:pt x="1960" y="1359"/>
                      <a:pt x="1962" y="1355"/>
                      <a:pt x="1964" y="1351"/>
                    </a:cubicBezTo>
                    <a:cubicBezTo>
                      <a:pt x="1972" y="1335"/>
                      <a:pt x="1975" y="1319"/>
                      <a:pt x="1986" y="1305"/>
                    </a:cubicBezTo>
                    <a:cubicBezTo>
                      <a:pt x="1997" y="1292"/>
                      <a:pt x="2012" y="1283"/>
                      <a:pt x="2032" y="1282"/>
                    </a:cubicBezTo>
                    <a:cubicBezTo>
                      <a:pt x="2041" y="1281"/>
                      <a:pt x="2049" y="1282"/>
                      <a:pt x="2058" y="1285"/>
                    </a:cubicBezTo>
                    <a:cubicBezTo>
                      <a:pt x="2062" y="1286"/>
                      <a:pt x="2065" y="1287"/>
                      <a:pt x="2068" y="1289"/>
                    </a:cubicBezTo>
                    <a:cubicBezTo>
                      <a:pt x="2067" y="1287"/>
                      <a:pt x="2066" y="1284"/>
                      <a:pt x="2065" y="1281"/>
                    </a:cubicBezTo>
                    <a:cubicBezTo>
                      <a:pt x="2063" y="1270"/>
                      <a:pt x="2067" y="1259"/>
                      <a:pt x="2076" y="1252"/>
                    </a:cubicBezTo>
                    <a:cubicBezTo>
                      <a:pt x="2085" y="1246"/>
                      <a:pt x="2096" y="1245"/>
                      <a:pt x="2106" y="1250"/>
                    </a:cubicBezTo>
                    <a:cubicBezTo>
                      <a:pt x="2114" y="1255"/>
                      <a:pt x="2118" y="1264"/>
                      <a:pt x="2116" y="1272"/>
                    </a:cubicBezTo>
                    <a:cubicBezTo>
                      <a:pt x="2115" y="1277"/>
                      <a:pt x="2112" y="1282"/>
                      <a:pt x="2107" y="1284"/>
                    </a:cubicBezTo>
                    <a:cubicBezTo>
                      <a:pt x="2105" y="1285"/>
                      <a:pt x="2102" y="1286"/>
                      <a:pt x="2099" y="1286"/>
                    </a:cubicBezTo>
                    <a:cubicBezTo>
                      <a:pt x="2093" y="1285"/>
                      <a:pt x="2089" y="1281"/>
                      <a:pt x="2089" y="1276"/>
                    </a:cubicBezTo>
                    <a:cubicBezTo>
                      <a:pt x="2088" y="1270"/>
                      <a:pt x="2092" y="1265"/>
                      <a:pt x="2098" y="1264"/>
                    </a:cubicBezTo>
                    <a:cubicBezTo>
                      <a:pt x="2104" y="1264"/>
                      <a:pt x="2109" y="1268"/>
                      <a:pt x="2110" y="1274"/>
                    </a:cubicBezTo>
                    <a:cubicBezTo>
                      <a:pt x="2110" y="1279"/>
                      <a:pt x="2107" y="1284"/>
                      <a:pt x="2103" y="1285"/>
                    </a:cubicBezTo>
                    <a:cubicBezTo>
                      <a:pt x="2109" y="1284"/>
                      <a:pt x="2114" y="1278"/>
                      <a:pt x="2115" y="1271"/>
                    </a:cubicBezTo>
                    <a:cubicBezTo>
                      <a:pt x="2117" y="1264"/>
                      <a:pt x="2113" y="1256"/>
                      <a:pt x="2105" y="1251"/>
                    </a:cubicBezTo>
                    <a:cubicBezTo>
                      <a:pt x="2096" y="1246"/>
                      <a:pt x="2085" y="1248"/>
                      <a:pt x="2078" y="1253"/>
                    </a:cubicBezTo>
                    <a:cubicBezTo>
                      <a:pt x="2072" y="1257"/>
                      <a:pt x="2069" y="1262"/>
                      <a:pt x="2067" y="1268"/>
                    </a:cubicBezTo>
                    <a:cubicBezTo>
                      <a:pt x="2062" y="1287"/>
                      <a:pt x="2083" y="1296"/>
                      <a:pt x="2095" y="1315"/>
                    </a:cubicBezTo>
                    <a:cubicBezTo>
                      <a:pt x="2106" y="1334"/>
                      <a:pt x="2111" y="1358"/>
                      <a:pt x="2108" y="1380"/>
                    </a:cubicBezTo>
                    <a:cubicBezTo>
                      <a:pt x="2108" y="1350"/>
                      <a:pt x="2101" y="1321"/>
                      <a:pt x="2079" y="1301"/>
                    </a:cubicBezTo>
                    <a:cubicBezTo>
                      <a:pt x="2071" y="1295"/>
                      <a:pt x="2065" y="1292"/>
                      <a:pt x="2056" y="1289"/>
                    </a:cubicBezTo>
                    <a:cubicBezTo>
                      <a:pt x="2048" y="1286"/>
                      <a:pt x="2041" y="1286"/>
                      <a:pt x="2032" y="1286"/>
                    </a:cubicBezTo>
                    <a:cubicBezTo>
                      <a:pt x="2005" y="1289"/>
                      <a:pt x="1987" y="1305"/>
                      <a:pt x="1979" y="1328"/>
                    </a:cubicBezTo>
                    <a:cubicBezTo>
                      <a:pt x="1973" y="1346"/>
                      <a:pt x="1972" y="1364"/>
                      <a:pt x="1987" y="1378"/>
                    </a:cubicBezTo>
                    <a:close/>
                    <a:moveTo>
                      <a:pt x="1823" y="1505"/>
                    </a:moveTo>
                    <a:cubicBezTo>
                      <a:pt x="1823" y="1502"/>
                      <a:pt x="1825" y="1500"/>
                      <a:pt x="1828" y="1499"/>
                    </a:cubicBezTo>
                    <a:cubicBezTo>
                      <a:pt x="1831" y="1499"/>
                      <a:pt x="1833" y="1501"/>
                      <a:pt x="1833" y="1504"/>
                    </a:cubicBezTo>
                    <a:cubicBezTo>
                      <a:pt x="1834" y="1507"/>
                      <a:pt x="1831" y="1509"/>
                      <a:pt x="1829" y="1510"/>
                    </a:cubicBezTo>
                    <a:cubicBezTo>
                      <a:pt x="1826" y="1510"/>
                      <a:pt x="1823" y="1508"/>
                      <a:pt x="1823" y="1505"/>
                    </a:cubicBezTo>
                    <a:close/>
                    <a:moveTo>
                      <a:pt x="1955" y="1467"/>
                    </a:moveTo>
                    <a:cubicBezTo>
                      <a:pt x="1960" y="1469"/>
                      <a:pt x="1966" y="1469"/>
                      <a:pt x="1969" y="1465"/>
                    </a:cubicBezTo>
                    <a:cubicBezTo>
                      <a:pt x="1971" y="1462"/>
                      <a:pt x="1971" y="1459"/>
                      <a:pt x="1970" y="1456"/>
                    </a:cubicBezTo>
                    <a:cubicBezTo>
                      <a:pt x="1968" y="1453"/>
                      <a:pt x="1964" y="1452"/>
                      <a:pt x="1961" y="1455"/>
                    </a:cubicBezTo>
                    <a:cubicBezTo>
                      <a:pt x="1959" y="1456"/>
                      <a:pt x="1959" y="1459"/>
                      <a:pt x="1960" y="1462"/>
                    </a:cubicBezTo>
                    <a:cubicBezTo>
                      <a:pt x="1955" y="1459"/>
                      <a:pt x="1957" y="1450"/>
                      <a:pt x="1965" y="1450"/>
                    </a:cubicBezTo>
                    <a:cubicBezTo>
                      <a:pt x="1969" y="1450"/>
                      <a:pt x="1973" y="1453"/>
                      <a:pt x="1974" y="1457"/>
                    </a:cubicBezTo>
                    <a:cubicBezTo>
                      <a:pt x="1976" y="1465"/>
                      <a:pt x="1970" y="1471"/>
                      <a:pt x="1964" y="1472"/>
                    </a:cubicBezTo>
                    <a:cubicBezTo>
                      <a:pt x="1957" y="1473"/>
                      <a:pt x="1951" y="1469"/>
                      <a:pt x="1948" y="1464"/>
                    </a:cubicBezTo>
                    <a:cubicBezTo>
                      <a:pt x="1956" y="1480"/>
                      <a:pt x="1984" y="1493"/>
                      <a:pt x="1998" y="1494"/>
                    </a:cubicBezTo>
                    <a:cubicBezTo>
                      <a:pt x="1997" y="1495"/>
                      <a:pt x="1996" y="1496"/>
                      <a:pt x="1996" y="1497"/>
                    </a:cubicBezTo>
                    <a:cubicBezTo>
                      <a:pt x="1974" y="1495"/>
                      <a:pt x="1949" y="1479"/>
                      <a:pt x="1944" y="1462"/>
                    </a:cubicBezTo>
                    <a:cubicBezTo>
                      <a:pt x="1937" y="1487"/>
                      <a:pt x="1928" y="1502"/>
                      <a:pt x="1927" y="1519"/>
                    </a:cubicBezTo>
                    <a:cubicBezTo>
                      <a:pt x="1927" y="1527"/>
                      <a:pt x="1928" y="1536"/>
                      <a:pt x="1933" y="1542"/>
                    </a:cubicBezTo>
                    <a:cubicBezTo>
                      <a:pt x="1932" y="1543"/>
                      <a:pt x="1932" y="1546"/>
                      <a:pt x="1933" y="1548"/>
                    </a:cubicBezTo>
                    <a:cubicBezTo>
                      <a:pt x="1924" y="1542"/>
                      <a:pt x="1921" y="1529"/>
                      <a:pt x="1924" y="1516"/>
                    </a:cubicBezTo>
                    <a:cubicBezTo>
                      <a:pt x="1924" y="1515"/>
                      <a:pt x="1924" y="1515"/>
                      <a:pt x="1924" y="1514"/>
                    </a:cubicBezTo>
                    <a:cubicBezTo>
                      <a:pt x="1916" y="1527"/>
                      <a:pt x="1914" y="1547"/>
                      <a:pt x="1918" y="1564"/>
                    </a:cubicBezTo>
                    <a:cubicBezTo>
                      <a:pt x="1920" y="1571"/>
                      <a:pt x="1923" y="1579"/>
                      <a:pt x="1929" y="1583"/>
                    </a:cubicBezTo>
                    <a:cubicBezTo>
                      <a:pt x="1933" y="1585"/>
                      <a:pt x="1940" y="1586"/>
                      <a:pt x="1942" y="1582"/>
                    </a:cubicBezTo>
                    <a:cubicBezTo>
                      <a:pt x="1943" y="1580"/>
                      <a:pt x="1943" y="1579"/>
                      <a:pt x="1942" y="1577"/>
                    </a:cubicBezTo>
                    <a:cubicBezTo>
                      <a:pt x="1941" y="1576"/>
                      <a:pt x="1939" y="1576"/>
                      <a:pt x="1938" y="1577"/>
                    </a:cubicBezTo>
                    <a:cubicBezTo>
                      <a:pt x="1937" y="1577"/>
                      <a:pt x="1937" y="1578"/>
                      <a:pt x="1936" y="1579"/>
                    </a:cubicBezTo>
                    <a:cubicBezTo>
                      <a:pt x="1936" y="1581"/>
                      <a:pt x="1938" y="1582"/>
                      <a:pt x="1939" y="1581"/>
                    </a:cubicBezTo>
                    <a:cubicBezTo>
                      <a:pt x="1940" y="1581"/>
                      <a:pt x="1940" y="1580"/>
                      <a:pt x="1940" y="1580"/>
                    </a:cubicBezTo>
                    <a:cubicBezTo>
                      <a:pt x="1941" y="1581"/>
                      <a:pt x="1941" y="1582"/>
                      <a:pt x="1940" y="1582"/>
                    </a:cubicBezTo>
                    <a:cubicBezTo>
                      <a:pt x="1938" y="1583"/>
                      <a:pt x="1937" y="1583"/>
                      <a:pt x="1935" y="1582"/>
                    </a:cubicBezTo>
                    <a:cubicBezTo>
                      <a:pt x="1933" y="1580"/>
                      <a:pt x="1933" y="1577"/>
                      <a:pt x="1935" y="1575"/>
                    </a:cubicBezTo>
                    <a:cubicBezTo>
                      <a:pt x="1936" y="1573"/>
                      <a:pt x="1938" y="1572"/>
                      <a:pt x="1940" y="1573"/>
                    </a:cubicBezTo>
                    <a:cubicBezTo>
                      <a:pt x="1942" y="1573"/>
                      <a:pt x="1944" y="1574"/>
                      <a:pt x="1945" y="1575"/>
                    </a:cubicBezTo>
                    <a:cubicBezTo>
                      <a:pt x="1947" y="1578"/>
                      <a:pt x="1947" y="1580"/>
                      <a:pt x="1945" y="1583"/>
                    </a:cubicBezTo>
                    <a:cubicBezTo>
                      <a:pt x="1942" y="1587"/>
                      <a:pt x="1937" y="1587"/>
                      <a:pt x="1932" y="1586"/>
                    </a:cubicBezTo>
                    <a:cubicBezTo>
                      <a:pt x="1930" y="1585"/>
                      <a:pt x="1928" y="1584"/>
                      <a:pt x="1926" y="1582"/>
                    </a:cubicBezTo>
                    <a:cubicBezTo>
                      <a:pt x="1932" y="1591"/>
                      <a:pt x="1941" y="1594"/>
                      <a:pt x="1951" y="1593"/>
                    </a:cubicBezTo>
                    <a:cubicBezTo>
                      <a:pt x="1957" y="1593"/>
                      <a:pt x="1962" y="1590"/>
                      <a:pt x="1966" y="1586"/>
                    </a:cubicBezTo>
                    <a:cubicBezTo>
                      <a:pt x="1966" y="1586"/>
                      <a:pt x="1966" y="1586"/>
                      <a:pt x="1966" y="1586"/>
                    </a:cubicBezTo>
                    <a:cubicBezTo>
                      <a:pt x="1962" y="1589"/>
                      <a:pt x="1955" y="1589"/>
                      <a:pt x="1953" y="1581"/>
                    </a:cubicBezTo>
                    <a:cubicBezTo>
                      <a:pt x="1952" y="1575"/>
                      <a:pt x="1958" y="1565"/>
                      <a:pt x="1946" y="1557"/>
                    </a:cubicBezTo>
                    <a:cubicBezTo>
                      <a:pt x="1953" y="1558"/>
                      <a:pt x="1960" y="1560"/>
                      <a:pt x="1964" y="1564"/>
                    </a:cubicBezTo>
                    <a:cubicBezTo>
                      <a:pt x="1969" y="1569"/>
                      <a:pt x="1971" y="1576"/>
                      <a:pt x="1969" y="1582"/>
                    </a:cubicBezTo>
                    <a:cubicBezTo>
                      <a:pt x="1966" y="1590"/>
                      <a:pt x="1958" y="1594"/>
                      <a:pt x="1950" y="1595"/>
                    </a:cubicBezTo>
                    <a:cubicBezTo>
                      <a:pt x="1939" y="1596"/>
                      <a:pt x="1929" y="1590"/>
                      <a:pt x="1923" y="1580"/>
                    </a:cubicBezTo>
                    <a:cubicBezTo>
                      <a:pt x="1917" y="1572"/>
                      <a:pt x="1914" y="1556"/>
                      <a:pt x="1914" y="1545"/>
                    </a:cubicBezTo>
                    <a:cubicBezTo>
                      <a:pt x="1914" y="1536"/>
                      <a:pt x="1917" y="1524"/>
                      <a:pt x="1921" y="1516"/>
                    </a:cubicBezTo>
                    <a:cubicBezTo>
                      <a:pt x="1917" y="1520"/>
                      <a:pt x="1912" y="1524"/>
                      <a:pt x="1907" y="1527"/>
                    </a:cubicBezTo>
                    <a:cubicBezTo>
                      <a:pt x="1896" y="1534"/>
                      <a:pt x="1886" y="1536"/>
                      <a:pt x="1873" y="1535"/>
                    </a:cubicBezTo>
                    <a:cubicBezTo>
                      <a:pt x="1868" y="1535"/>
                      <a:pt x="1864" y="1534"/>
                      <a:pt x="1860" y="1533"/>
                    </a:cubicBezTo>
                    <a:cubicBezTo>
                      <a:pt x="1861" y="1532"/>
                      <a:pt x="1862" y="1531"/>
                      <a:pt x="1861" y="1530"/>
                    </a:cubicBezTo>
                    <a:cubicBezTo>
                      <a:pt x="1865" y="1531"/>
                      <a:pt x="1869" y="1531"/>
                      <a:pt x="1873" y="1532"/>
                    </a:cubicBezTo>
                    <a:cubicBezTo>
                      <a:pt x="1885" y="1532"/>
                      <a:pt x="1894" y="1530"/>
                      <a:pt x="1905" y="1523"/>
                    </a:cubicBezTo>
                    <a:cubicBezTo>
                      <a:pt x="1918" y="1514"/>
                      <a:pt x="1926" y="1501"/>
                      <a:pt x="1932" y="1487"/>
                    </a:cubicBezTo>
                    <a:cubicBezTo>
                      <a:pt x="1929" y="1490"/>
                      <a:pt x="1926" y="1493"/>
                      <a:pt x="1923" y="1496"/>
                    </a:cubicBezTo>
                    <a:cubicBezTo>
                      <a:pt x="1923" y="1496"/>
                      <a:pt x="1923" y="1496"/>
                      <a:pt x="1923" y="1496"/>
                    </a:cubicBezTo>
                    <a:cubicBezTo>
                      <a:pt x="1916" y="1501"/>
                      <a:pt x="1909" y="1505"/>
                      <a:pt x="1900" y="1505"/>
                    </a:cubicBezTo>
                    <a:cubicBezTo>
                      <a:pt x="1908" y="1502"/>
                      <a:pt x="1914" y="1499"/>
                      <a:pt x="1921" y="1494"/>
                    </a:cubicBezTo>
                    <a:cubicBezTo>
                      <a:pt x="1921" y="1494"/>
                      <a:pt x="1921" y="1494"/>
                      <a:pt x="1921" y="1494"/>
                    </a:cubicBezTo>
                    <a:cubicBezTo>
                      <a:pt x="1935" y="1482"/>
                      <a:pt x="1935" y="1478"/>
                      <a:pt x="1939" y="1461"/>
                    </a:cubicBezTo>
                    <a:cubicBezTo>
                      <a:pt x="1945" y="1434"/>
                      <a:pt x="1949" y="1406"/>
                      <a:pt x="1965" y="1387"/>
                    </a:cubicBezTo>
                    <a:cubicBezTo>
                      <a:pt x="1957" y="1401"/>
                      <a:pt x="1936" y="1456"/>
                      <a:pt x="1955" y="1467"/>
                    </a:cubicBezTo>
                    <a:close/>
                    <a:moveTo>
                      <a:pt x="1911" y="1500"/>
                    </a:moveTo>
                    <a:cubicBezTo>
                      <a:pt x="1906" y="1488"/>
                      <a:pt x="1891" y="1496"/>
                      <a:pt x="1885" y="1497"/>
                    </a:cubicBezTo>
                    <a:cubicBezTo>
                      <a:pt x="1881" y="1499"/>
                      <a:pt x="1878" y="1499"/>
                      <a:pt x="1874" y="1497"/>
                    </a:cubicBezTo>
                    <a:cubicBezTo>
                      <a:pt x="1877" y="1501"/>
                      <a:pt x="1886" y="1510"/>
                      <a:pt x="1892" y="1512"/>
                    </a:cubicBezTo>
                    <a:cubicBezTo>
                      <a:pt x="1899" y="1515"/>
                      <a:pt x="1908" y="1513"/>
                      <a:pt x="1911" y="1503"/>
                    </a:cubicBezTo>
                    <a:cubicBezTo>
                      <a:pt x="1907" y="1506"/>
                      <a:pt x="1900" y="1507"/>
                      <a:pt x="1896" y="1504"/>
                    </a:cubicBezTo>
                    <a:cubicBezTo>
                      <a:pt x="1899" y="1504"/>
                      <a:pt x="1906" y="1503"/>
                      <a:pt x="1911" y="1500"/>
                    </a:cubicBezTo>
                    <a:close/>
                    <a:moveTo>
                      <a:pt x="1972" y="1543"/>
                    </a:moveTo>
                    <a:cubicBezTo>
                      <a:pt x="1971" y="1546"/>
                      <a:pt x="1973" y="1550"/>
                      <a:pt x="1976" y="1550"/>
                    </a:cubicBezTo>
                    <a:cubicBezTo>
                      <a:pt x="1979" y="1551"/>
                      <a:pt x="1982" y="1549"/>
                      <a:pt x="1983" y="1546"/>
                    </a:cubicBezTo>
                    <a:cubicBezTo>
                      <a:pt x="1984" y="1543"/>
                      <a:pt x="1982" y="1540"/>
                      <a:pt x="1979" y="1539"/>
                    </a:cubicBezTo>
                    <a:cubicBezTo>
                      <a:pt x="1976" y="1538"/>
                      <a:pt x="1973" y="1540"/>
                      <a:pt x="1972" y="1543"/>
                    </a:cubicBezTo>
                    <a:close/>
                    <a:moveTo>
                      <a:pt x="1955" y="1545"/>
                    </a:moveTo>
                    <a:cubicBezTo>
                      <a:pt x="1954" y="1549"/>
                      <a:pt x="1956" y="1553"/>
                      <a:pt x="1960" y="1554"/>
                    </a:cubicBezTo>
                    <a:cubicBezTo>
                      <a:pt x="1964" y="1555"/>
                      <a:pt x="1968" y="1552"/>
                      <a:pt x="1969" y="1548"/>
                    </a:cubicBezTo>
                    <a:cubicBezTo>
                      <a:pt x="1970" y="1545"/>
                      <a:pt x="1967" y="1541"/>
                      <a:pt x="1963" y="1540"/>
                    </a:cubicBezTo>
                    <a:cubicBezTo>
                      <a:pt x="1960" y="1539"/>
                      <a:pt x="1956" y="1541"/>
                      <a:pt x="1955" y="1545"/>
                    </a:cubicBezTo>
                    <a:close/>
                    <a:moveTo>
                      <a:pt x="1933" y="1543"/>
                    </a:moveTo>
                    <a:cubicBezTo>
                      <a:pt x="1932" y="1548"/>
                      <a:pt x="1935" y="1553"/>
                      <a:pt x="1940" y="1554"/>
                    </a:cubicBezTo>
                    <a:cubicBezTo>
                      <a:pt x="1945" y="1556"/>
                      <a:pt x="1950" y="1553"/>
                      <a:pt x="1952" y="1547"/>
                    </a:cubicBezTo>
                    <a:cubicBezTo>
                      <a:pt x="1953" y="1542"/>
                      <a:pt x="1950" y="1537"/>
                      <a:pt x="1945" y="1536"/>
                    </a:cubicBezTo>
                    <a:cubicBezTo>
                      <a:pt x="1940" y="1535"/>
                      <a:pt x="1935" y="1538"/>
                      <a:pt x="1933" y="1543"/>
                    </a:cubicBezTo>
                    <a:close/>
                    <a:moveTo>
                      <a:pt x="1839" y="1529"/>
                    </a:moveTo>
                    <a:cubicBezTo>
                      <a:pt x="1839" y="1523"/>
                      <a:pt x="1843" y="1518"/>
                      <a:pt x="1849" y="1518"/>
                    </a:cubicBezTo>
                    <a:cubicBezTo>
                      <a:pt x="1854" y="1517"/>
                      <a:pt x="1859" y="1521"/>
                      <a:pt x="1860" y="1527"/>
                    </a:cubicBezTo>
                    <a:cubicBezTo>
                      <a:pt x="1860" y="1533"/>
                      <a:pt x="1856" y="1537"/>
                      <a:pt x="1850" y="1538"/>
                    </a:cubicBezTo>
                    <a:cubicBezTo>
                      <a:pt x="1845" y="1538"/>
                      <a:pt x="1840" y="1534"/>
                      <a:pt x="1839" y="1529"/>
                    </a:cubicBezTo>
                    <a:close/>
                    <a:moveTo>
                      <a:pt x="1827" y="1517"/>
                    </a:moveTo>
                    <a:cubicBezTo>
                      <a:pt x="1827" y="1513"/>
                      <a:pt x="1830" y="1510"/>
                      <a:pt x="1833" y="1510"/>
                    </a:cubicBezTo>
                    <a:cubicBezTo>
                      <a:pt x="1837" y="1510"/>
                      <a:pt x="1840" y="1512"/>
                      <a:pt x="1841" y="1516"/>
                    </a:cubicBezTo>
                    <a:cubicBezTo>
                      <a:pt x="1841" y="1520"/>
                      <a:pt x="1838" y="1523"/>
                      <a:pt x="1834" y="1523"/>
                    </a:cubicBezTo>
                    <a:cubicBezTo>
                      <a:pt x="1831" y="1524"/>
                      <a:pt x="1828" y="1521"/>
                      <a:pt x="1827" y="1517"/>
                    </a:cubicBezTo>
                    <a:close/>
                    <a:moveTo>
                      <a:pt x="1875" y="1349"/>
                    </a:moveTo>
                    <a:cubicBezTo>
                      <a:pt x="1881" y="1335"/>
                      <a:pt x="1884" y="1320"/>
                      <a:pt x="1880" y="1307"/>
                    </a:cubicBezTo>
                    <a:cubicBezTo>
                      <a:pt x="1876" y="1294"/>
                      <a:pt x="1865" y="1283"/>
                      <a:pt x="1852" y="1281"/>
                    </a:cubicBezTo>
                    <a:cubicBezTo>
                      <a:pt x="1844" y="1280"/>
                      <a:pt x="1835" y="1282"/>
                      <a:pt x="1829" y="1285"/>
                    </a:cubicBezTo>
                    <a:cubicBezTo>
                      <a:pt x="1821" y="1290"/>
                      <a:pt x="1816" y="1295"/>
                      <a:pt x="1811" y="1302"/>
                    </a:cubicBezTo>
                    <a:cubicBezTo>
                      <a:pt x="1806" y="1310"/>
                      <a:pt x="1804" y="1316"/>
                      <a:pt x="1802" y="1325"/>
                    </a:cubicBezTo>
                    <a:cubicBezTo>
                      <a:pt x="1802" y="1329"/>
                      <a:pt x="1802" y="1332"/>
                      <a:pt x="1802" y="1336"/>
                    </a:cubicBezTo>
                    <a:cubicBezTo>
                      <a:pt x="1802" y="1346"/>
                      <a:pt x="1804" y="1355"/>
                      <a:pt x="1808" y="1364"/>
                    </a:cubicBezTo>
                    <a:cubicBezTo>
                      <a:pt x="1814" y="1378"/>
                      <a:pt x="1821" y="1387"/>
                      <a:pt x="1833" y="1396"/>
                    </a:cubicBezTo>
                    <a:cubicBezTo>
                      <a:pt x="1834" y="1396"/>
                      <a:pt x="1835" y="1397"/>
                      <a:pt x="1835" y="1397"/>
                    </a:cubicBezTo>
                    <a:cubicBezTo>
                      <a:pt x="1825" y="1397"/>
                      <a:pt x="1814" y="1400"/>
                      <a:pt x="1805" y="1405"/>
                    </a:cubicBezTo>
                    <a:cubicBezTo>
                      <a:pt x="1795" y="1412"/>
                      <a:pt x="1786" y="1421"/>
                      <a:pt x="1783" y="1434"/>
                    </a:cubicBezTo>
                    <a:cubicBezTo>
                      <a:pt x="1782" y="1439"/>
                      <a:pt x="1782" y="1444"/>
                      <a:pt x="1784" y="1450"/>
                    </a:cubicBezTo>
                    <a:cubicBezTo>
                      <a:pt x="1783" y="1444"/>
                      <a:pt x="1784" y="1439"/>
                      <a:pt x="1785" y="1434"/>
                    </a:cubicBezTo>
                    <a:cubicBezTo>
                      <a:pt x="1788" y="1423"/>
                      <a:pt x="1797" y="1414"/>
                      <a:pt x="1807" y="1408"/>
                    </a:cubicBezTo>
                    <a:cubicBezTo>
                      <a:pt x="1815" y="1404"/>
                      <a:pt x="1822" y="1403"/>
                      <a:pt x="1830" y="1402"/>
                    </a:cubicBezTo>
                    <a:cubicBezTo>
                      <a:pt x="1845" y="1402"/>
                      <a:pt x="1856" y="1406"/>
                      <a:pt x="1871" y="1407"/>
                    </a:cubicBezTo>
                    <a:cubicBezTo>
                      <a:pt x="1872" y="1407"/>
                      <a:pt x="1872" y="1407"/>
                      <a:pt x="1872" y="1407"/>
                    </a:cubicBezTo>
                    <a:cubicBezTo>
                      <a:pt x="1880" y="1408"/>
                      <a:pt x="1887" y="1407"/>
                      <a:pt x="1895" y="1405"/>
                    </a:cubicBezTo>
                    <a:cubicBezTo>
                      <a:pt x="1898" y="1405"/>
                      <a:pt x="1916" y="1400"/>
                      <a:pt x="1916" y="1397"/>
                    </a:cubicBezTo>
                    <a:cubicBezTo>
                      <a:pt x="1915" y="1396"/>
                      <a:pt x="1903" y="1399"/>
                      <a:pt x="1901" y="1400"/>
                    </a:cubicBezTo>
                    <a:cubicBezTo>
                      <a:pt x="1891" y="1401"/>
                      <a:pt x="1882" y="1403"/>
                      <a:pt x="1872" y="1402"/>
                    </a:cubicBezTo>
                    <a:cubicBezTo>
                      <a:pt x="1872" y="1402"/>
                      <a:pt x="1871" y="1402"/>
                      <a:pt x="1871" y="1402"/>
                    </a:cubicBezTo>
                    <a:cubicBezTo>
                      <a:pt x="1857" y="1402"/>
                      <a:pt x="1847" y="1400"/>
                      <a:pt x="1835" y="1392"/>
                    </a:cubicBezTo>
                    <a:cubicBezTo>
                      <a:pt x="1822" y="1383"/>
                      <a:pt x="1811" y="1369"/>
                      <a:pt x="1810" y="1353"/>
                    </a:cubicBezTo>
                    <a:cubicBezTo>
                      <a:pt x="1809" y="1344"/>
                      <a:pt x="1815" y="1331"/>
                      <a:pt x="1825" y="1330"/>
                    </a:cubicBezTo>
                    <a:cubicBezTo>
                      <a:pt x="1829" y="1330"/>
                      <a:pt x="1832" y="1332"/>
                      <a:pt x="1833" y="1335"/>
                    </a:cubicBezTo>
                    <a:cubicBezTo>
                      <a:pt x="1834" y="1338"/>
                      <a:pt x="1833" y="1341"/>
                      <a:pt x="1831" y="1343"/>
                    </a:cubicBezTo>
                    <a:cubicBezTo>
                      <a:pt x="1828" y="1345"/>
                      <a:pt x="1826" y="1345"/>
                      <a:pt x="1825" y="1344"/>
                    </a:cubicBezTo>
                    <a:cubicBezTo>
                      <a:pt x="1822" y="1343"/>
                      <a:pt x="1821" y="1339"/>
                      <a:pt x="1823" y="1337"/>
                    </a:cubicBezTo>
                    <a:cubicBezTo>
                      <a:pt x="1824" y="1336"/>
                      <a:pt x="1826" y="1335"/>
                      <a:pt x="1827" y="1336"/>
                    </a:cubicBezTo>
                    <a:cubicBezTo>
                      <a:pt x="1826" y="1334"/>
                      <a:pt x="1824" y="1333"/>
                      <a:pt x="1822" y="1335"/>
                    </a:cubicBezTo>
                    <a:cubicBezTo>
                      <a:pt x="1819" y="1336"/>
                      <a:pt x="1817" y="1340"/>
                      <a:pt x="1818" y="1343"/>
                    </a:cubicBezTo>
                    <a:cubicBezTo>
                      <a:pt x="1820" y="1349"/>
                      <a:pt x="1826" y="1352"/>
                      <a:pt x="1831" y="1351"/>
                    </a:cubicBezTo>
                    <a:cubicBezTo>
                      <a:pt x="1835" y="1350"/>
                      <a:pt x="1839" y="1347"/>
                      <a:pt x="1841" y="1343"/>
                    </a:cubicBezTo>
                    <a:cubicBezTo>
                      <a:pt x="1842" y="1339"/>
                      <a:pt x="1842" y="1335"/>
                      <a:pt x="1840" y="1331"/>
                    </a:cubicBezTo>
                    <a:cubicBezTo>
                      <a:pt x="1838" y="1326"/>
                      <a:pt x="1832" y="1323"/>
                      <a:pt x="1827" y="1324"/>
                    </a:cubicBezTo>
                    <a:cubicBezTo>
                      <a:pt x="1814" y="1325"/>
                      <a:pt x="1807" y="1338"/>
                      <a:pt x="1808" y="1349"/>
                    </a:cubicBezTo>
                    <a:cubicBezTo>
                      <a:pt x="1808" y="1353"/>
                      <a:pt x="1809" y="1357"/>
                      <a:pt x="1810" y="1361"/>
                    </a:cubicBezTo>
                    <a:cubicBezTo>
                      <a:pt x="1805" y="1349"/>
                      <a:pt x="1804" y="1338"/>
                      <a:pt x="1805" y="1325"/>
                    </a:cubicBezTo>
                    <a:cubicBezTo>
                      <a:pt x="1806" y="1317"/>
                      <a:pt x="1808" y="1311"/>
                      <a:pt x="1812" y="1303"/>
                    </a:cubicBezTo>
                    <a:cubicBezTo>
                      <a:pt x="1817" y="1296"/>
                      <a:pt x="1822" y="1291"/>
                      <a:pt x="1829" y="1287"/>
                    </a:cubicBezTo>
                    <a:cubicBezTo>
                      <a:pt x="1833" y="1284"/>
                      <a:pt x="1837" y="1283"/>
                      <a:pt x="1842" y="1282"/>
                    </a:cubicBezTo>
                    <a:cubicBezTo>
                      <a:pt x="1842" y="1282"/>
                      <a:pt x="1842" y="1282"/>
                      <a:pt x="1842" y="1282"/>
                    </a:cubicBezTo>
                    <a:cubicBezTo>
                      <a:pt x="1830" y="1287"/>
                      <a:pt x="1825" y="1300"/>
                      <a:pt x="1838" y="1311"/>
                    </a:cubicBezTo>
                    <a:cubicBezTo>
                      <a:pt x="1848" y="1319"/>
                      <a:pt x="1873" y="1318"/>
                      <a:pt x="1875" y="1349"/>
                    </a:cubicBezTo>
                    <a:close/>
                    <a:moveTo>
                      <a:pt x="1786" y="1434"/>
                    </a:moveTo>
                    <a:cubicBezTo>
                      <a:pt x="1802" y="1436"/>
                      <a:pt x="1796" y="1457"/>
                      <a:pt x="1796" y="1463"/>
                    </a:cubicBezTo>
                    <a:cubicBezTo>
                      <a:pt x="1796" y="1469"/>
                      <a:pt x="1797" y="1473"/>
                      <a:pt x="1800" y="1476"/>
                    </a:cubicBezTo>
                    <a:cubicBezTo>
                      <a:pt x="1794" y="1475"/>
                      <a:pt x="1781" y="1466"/>
                      <a:pt x="1777" y="1460"/>
                    </a:cubicBezTo>
                    <a:cubicBezTo>
                      <a:pt x="1771" y="1452"/>
                      <a:pt x="1771" y="1441"/>
                      <a:pt x="1781" y="1434"/>
                    </a:cubicBezTo>
                    <a:cubicBezTo>
                      <a:pt x="1780" y="1440"/>
                      <a:pt x="1781" y="1448"/>
                      <a:pt x="1785" y="1453"/>
                    </a:cubicBezTo>
                    <a:cubicBezTo>
                      <a:pt x="1784" y="1450"/>
                      <a:pt x="1783" y="1441"/>
                      <a:pt x="1786" y="1434"/>
                    </a:cubicBezTo>
                    <a:close/>
                    <a:moveTo>
                      <a:pt x="2088" y="1392"/>
                    </a:moveTo>
                    <a:cubicBezTo>
                      <a:pt x="2081" y="1412"/>
                      <a:pt x="2071" y="1422"/>
                      <a:pt x="2061" y="1439"/>
                    </a:cubicBezTo>
                    <a:cubicBezTo>
                      <a:pt x="2056" y="1448"/>
                      <a:pt x="2053" y="1456"/>
                      <a:pt x="2055" y="1466"/>
                    </a:cubicBezTo>
                    <a:cubicBezTo>
                      <a:pt x="2057" y="1474"/>
                      <a:pt x="2062" y="1481"/>
                      <a:pt x="2070" y="1483"/>
                    </a:cubicBezTo>
                    <a:cubicBezTo>
                      <a:pt x="2077" y="1485"/>
                      <a:pt x="2085" y="1483"/>
                      <a:pt x="2089" y="1478"/>
                    </a:cubicBezTo>
                    <a:cubicBezTo>
                      <a:pt x="2093" y="1474"/>
                      <a:pt x="2094" y="1470"/>
                      <a:pt x="2093" y="1465"/>
                    </a:cubicBezTo>
                    <a:cubicBezTo>
                      <a:pt x="2092" y="1459"/>
                      <a:pt x="2086" y="1453"/>
                      <a:pt x="2080" y="1455"/>
                    </a:cubicBezTo>
                    <a:cubicBezTo>
                      <a:pt x="2076" y="1456"/>
                      <a:pt x="2073" y="1460"/>
                      <a:pt x="2073" y="1464"/>
                    </a:cubicBezTo>
                    <a:cubicBezTo>
                      <a:pt x="2074" y="1469"/>
                      <a:pt x="2078" y="1472"/>
                      <a:pt x="2083" y="1472"/>
                    </a:cubicBezTo>
                    <a:cubicBezTo>
                      <a:pt x="2087" y="1471"/>
                      <a:pt x="2091" y="1467"/>
                      <a:pt x="2090" y="1463"/>
                    </a:cubicBezTo>
                    <a:cubicBezTo>
                      <a:pt x="2090" y="1462"/>
                      <a:pt x="2090" y="1461"/>
                      <a:pt x="2090" y="1460"/>
                    </a:cubicBezTo>
                    <a:cubicBezTo>
                      <a:pt x="2091" y="1461"/>
                      <a:pt x="2091" y="1463"/>
                      <a:pt x="2092" y="1465"/>
                    </a:cubicBezTo>
                    <a:cubicBezTo>
                      <a:pt x="2092" y="1469"/>
                      <a:pt x="2091" y="1473"/>
                      <a:pt x="2088" y="1476"/>
                    </a:cubicBezTo>
                    <a:cubicBezTo>
                      <a:pt x="2083" y="1480"/>
                      <a:pt x="2077" y="1482"/>
                      <a:pt x="2071" y="1480"/>
                    </a:cubicBezTo>
                    <a:cubicBezTo>
                      <a:pt x="2064" y="1478"/>
                      <a:pt x="2060" y="1472"/>
                      <a:pt x="2058" y="1465"/>
                    </a:cubicBezTo>
                    <a:cubicBezTo>
                      <a:pt x="2057" y="1456"/>
                      <a:pt x="2060" y="1449"/>
                      <a:pt x="2064" y="1441"/>
                    </a:cubicBezTo>
                    <a:cubicBezTo>
                      <a:pt x="2075" y="1424"/>
                      <a:pt x="2085" y="1414"/>
                      <a:pt x="2093" y="1394"/>
                    </a:cubicBezTo>
                    <a:cubicBezTo>
                      <a:pt x="2100" y="1376"/>
                      <a:pt x="2102" y="1356"/>
                      <a:pt x="2095" y="1337"/>
                    </a:cubicBezTo>
                    <a:cubicBezTo>
                      <a:pt x="2089" y="1320"/>
                      <a:pt x="2077" y="1308"/>
                      <a:pt x="2058" y="1305"/>
                    </a:cubicBezTo>
                    <a:cubicBezTo>
                      <a:pt x="2041" y="1304"/>
                      <a:pt x="2024" y="1311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23" y="1323"/>
                      <a:pt x="2033" y="1321"/>
                      <a:pt x="2042" y="1325"/>
                    </a:cubicBezTo>
                    <a:cubicBezTo>
                      <a:pt x="2057" y="1333"/>
                      <a:pt x="2061" y="1348"/>
                      <a:pt x="2055" y="1363"/>
                    </a:cubicBezTo>
                    <a:cubicBezTo>
                      <a:pt x="2044" y="1391"/>
                      <a:pt x="2077" y="1405"/>
                      <a:pt x="2090" y="1375"/>
                    </a:cubicBezTo>
                    <a:cubicBezTo>
                      <a:pt x="2096" y="1360"/>
                      <a:pt x="2090" y="1342"/>
                      <a:pt x="2082" y="1332"/>
                    </a:cubicBezTo>
                    <a:cubicBezTo>
                      <a:pt x="2065" y="1312"/>
                      <a:pt x="2030" y="1305"/>
                      <a:pt x="2016" y="1327"/>
                    </a:cubicBezTo>
                    <a:cubicBezTo>
                      <a:pt x="2025" y="1313"/>
                      <a:pt x="2041" y="1306"/>
                      <a:pt x="2058" y="1308"/>
                    </a:cubicBezTo>
                    <a:cubicBezTo>
                      <a:pt x="2075" y="1311"/>
                      <a:pt x="2086" y="1322"/>
                      <a:pt x="2091" y="1338"/>
                    </a:cubicBezTo>
                    <a:cubicBezTo>
                      <a:pt x="2097" y="1357"/>
                      <a:pt x="2095" y="1375"/>
                      <a:pt x="2088" y="1392"/>
                    </a:cubicBezTo>
                    <a:close/>
                    <a:moveTo>
                      <a:pt x="1925" y="1394"/>
                    </a:moveTo>
                    <a:cubicBezTo>
                      <a:pt x="1891" y="1389"/>
                      <a:pt x="1877" y="1363"/>
                      <a:pt x="1862" y="1356"/>
                    </a:cubicBezTo>
                    <a:cubicBezTo>
                      <a:pt x="1846" y="1347"/>
                      <a:pt x="1836" y="1366"/>
                      <a:pt x="1851" y="1379"/>
                    </a:cubicBezTo>
                    <a:cubicBezTo>
                      <a:pt x="1868" y="1393"/>
                      <a:pt x="1899" y="1398"/>
                      <a:pt x="1925" y="1394"/>
                    </a:cubicBezTo>
                    <a:close/>
                    <a:moveTo>
                      <a:pt x="1967" y="1383"/>
                    </a:moveTo>
                    <a:cubicBezTo>
                      <a:pt x="1964" y="1399"/>
                      <a:pt x="1969" y="1415"/>
                      <a:pt x="1979" y="1426"/>
                    </a:cubicBezTo>
                    <a:cubicBezTo>
                      <a:pt x="1988" y="1436"/>
                      <a:pt x="2002" y="1443"/>
                      <a:pt x="2013" y="1437"/>
                    </a:cubicBezTo>
                    <a:cubicBezTo>
                      <a:pt x="2016" y="1442"/>
                      <a:pt x="2010" y="1450"/>
                      <a:pt x="2002" y="1451"/>
                    </a:cubicBezTo>
                    <a:cubicBezTo>
                      <a:pt x="1994" y="1453"/>
                      <a:pt x="1982" y="1447"/>
                      <a:pt x="1979" y="1435"/>
                    </a:cubicBezTo>
                    <a:cubicBezTo>
                      <a:pt x="1968" y="1439"/>
                      <a:pt x="1954" y="1410"/>
                      <a:pt x="1967" y="1383"/>
                    </a:cubicBezTo>
                    <a:close/>
                    <a:moveTo>
                      <a:pt x="2060" y="1281"/>
                    </a:moveTo>
                    <a:cubicBezTo>
                      <a:pt x="2051" y="1273"/>
                      <a:pt x="2036" y="1267"/>
                      <a:pt x="2026" y="1267"/>
                    </a:cubicBezTo>
                    <a:cubicBezTo>
                      <a:pt x="2013" y="1266"/>
                      <a:pt x="1995" y="1271"/>
                      <a:pt x="1990" y="1284"/>
                    </a:cubicBezTo>
                    <a:cubicBezTo>
                      <a:pt x="1977" y="1279"/>
                      <a:pt x="1965" y="1282"/>
                      <a:pt x="1955" y="1286"/>
                    </a:cubicBezTo>
                    <a:cubicBezTo>
                      <a:pt x="1939" y="1291"/>
                      <a:pt x="1921" y="1295"/>
                      <a:pt x="1913" y="1284"/>
                    </a:cubicBezTo>
                    <a:cubicBezTo>
                      <a:pt x="1916" y="1301"/>
                      <a:pt x="1936" y="1310"/>
                      <a:pt x="1952" y="1310"/>
                    </a:cubicBezTo>
                    <a:cubicBezTo>
                      <a:pt x="1973" y="1310"/>
                      <a:pt x="1984" y="1299"/>
                      <a:pt x="2004" y="1287"/>
                    </a:cubicBezTo>
                    <a:cubicBezTo>
                      <a:pt x="2014" y="1280"/>
                      <a:pt x="2043" y="1275"/>
                      <a:pt x="2060" y="1281"/>
                    </a:cubicBezTo>
                    <a:close/>
                    <a:moveTo>
                      <a:pt x="1973" y="1374"/>
                    </a:moveTo>
                    <a:cubicBezTo>
                      <a:pt x="1968" y="1387"/>
                      <a:pt x="1986" y="1400"/>
                      <a:pt x="2000" y="1403"/>
                    </a:cubicBezTo>
                    <a:cubicBezTo>
                      <a:pt x="2015" y="1407"/>
                      <a:pt x="2034" y="1406"/>
                      <a:pt x="2043" y="1422"/>
                    </a:cubicBezTo>
                    <a:cubicBezTo>
                      <a:pt x="2048" y="1430"/>
                      <a:pt x="2049" y="1440"/>
                      <a:pt x="2043" y="1448"/>
                    </a:cubicBezTo>
                    <a:cubicBezTo>
                      <a:pt x="2040" y="1453"/>
                      <a:pt x="2035" y="1455"/>
                      <a:pt x="2029" y="1452"/>
                    </a:cubicBezTo>
                    <a:cubicBezTo>
                      <a:pt x="2033" y="1452"/>
                      <a:pt x="2039" y="1445"/>
                      <a:pt x="2037" y="1439"/>
                    </a:cubicBezTo>
                    <a:cubicBezTo>
                      <a:pt x="2036" y="1433"/>
                      <a:pt x="2030" y="1429"/>
                      <a:pt x="2023" y="1428"/>
                    </a:cubicBezTo>
                    <a:cubicBezTo>
                      <a:pt x="2009" y="1426"/>
                      <a:pt x="1996" y="1427"/>
                      <a:pt x="1984" y="1420"/>
                    </a:cubicBezTo>
                    <a:cubicBezTo>
                      <a:pt x="1969" y="1412"/>
                      <a:pt x="1961" y="1391"/>
                      <a:pt x="1973" y="1374"/>
                    </a:cubicBezTo>
                    <a:close/>
                    <a:moveTo>
                      <a:pt x="1857" y="1448"/>
                    </a:moveTo>
                    <a:cubicBezTo>
                      <a:pt x="1841" y="1448"/>
                      <a:pt x="1819" y="1461"/>
                      <a:pt x="1812" y="1476"/>
                    </a:cubicBezTo>
                    <a:cubicBezTo>
                      <a:pt x="1805" y="1492"/>
                      <a:pt x="1817" y="1503"/>
                      <a:pt x="1828" y="1487"/>
                    </a:cubicBezTo>
                    <a:cubicBezTo>
                      <a:pt x="1837" y="1476"/>
                      <a:pt x="1843" y="1453"/>
                      <a:pt x="1857" y="1448"/>
                    </a:cubicBezTo>
                    <a:close/>
                    <a:moveTo>
                      <a:pt x="1881" y="1449"/>
                    </a:moveTo>
                    <a:cubicBezTo>
                      <a:pt x="1885" y="1450"/>
                      <a:pt x="1888" y="1449"/>
                      <a:pt x="1890" y="1447"/>
                    </a:cubicBezTo>
                    <a:cubicBezTo>
                      <a:pt x="1893" y="1444"/>
                      <a:pt x="1894" y="1439"/>
                      <a:pt x="1893" y="1434"/>
                    </a:cubicBezTo>
                    <a:cubicBezTo>
                      <a:pt x="1890" y="1429"/>
                      <a:pt x="1885" y="1427"/>
                      <a:pt x="1880" y="1428"/>
                    </a:cubicBezTo>
                    <a:cubicBezTo>
                      <a:pt x="1872" y="1430"/>
                      <a:pt x="1873" y="1437"/>
                      <a:pt x="1870" y="1441"/>
                    </a:cubicBezTo>
                    <a:cubicBezTo>
                      <a:pt x="1867" y="1445"/>
                      <a:pt x="1859" y="1446"/>
                      <a:pt x="1852" y="1443"/>
                    </a:cubicBezTo>
                    <a:cubicBezTo>
                      <a:pt x="1844" y="1440"/>
                      <a:pt x="1839" y="1433"/>
                      <a:pt x="1840" y="1424"/>
                    </a:cubicBezTo>
                    <a:cubicBezTo>
                      <a:pt x="1841" y="1419"/>
                      <a:pt x="1844" y="1414"/>
                      <a:pt x="1850" y="1414"/>
                    </a:cubicBezTo>
                    <a:cubicBezTo>
                      <a:pt x="1846" y="1418"/>
                      <a:pt x="1848" y="1426"/>
                      <a:pt x="1855" y="1426"/>
                    </a:cubicBezTo>
                    <a:cubicBezTo>
                      <a:pt x="1859" y="1427"/>
                      <a:pt x="1866" y="1423"/>
                      <a:pt x="1874" y="1419"/>
                    </a:cubicBezTo>
                    <a:cubicBezTo>
                      <a:pt x="1882" y="1416"/>
                      <a:pt x="1889" y="1414"/>
                      <a:pt x="1896" y="1416"/>
                    </a:cubicBezTo>
                    <a:cubicBezTo>
                      <a:pt x="1911" y="1419"/>
                      <a:pt x="1918" y="1435"/>
                      <a:pt x="1913" y="1448"/>
                    </a:cubicBezTo>
                    <a:cubicBezTo>
                      <a:pt x="1909" y="1455"/>
                      <a:pt x="1903" y="1459"/>
                      <a:pt x="1897" y="1461"/>
                    </a:cubicBezTo>
                    <a:cubicBezTo>
                      <a:pt x="1889" y="1465"/>
                      <a:pt x="1869" y="1467"/>
                      <a:pt x="1864" y="1475"/>
                    </a:cubicBezTo>
                    <a:cubicBezTo>
                      <a:pt x="1860" y="1481"/>
                      <a:pt x="1863" y="1487"/>
                      <a:pt x="1867" y="1488"/>
                    </a:cubicBezTo>
                    <a:cubicBezTo>
                      <a:pt x="1864" y="1493"/>
                      <a:pt x="1855" y="1491"/>
                      <a:pt x="1852" y="1485"/>
                    </a:cubicBezTo>
                    <a:cubicBezTo>
                      <a:pt x="1845" y="1475"/>
                      <a:pt x="1848" y="1458"/>
                      <a:pt x="1862" y="1451"/>
                    </a:cubicBezTo>
                    <a:cubicBezTo>
                      <a:pt x="1867" y="1449"/>
                      <a:pt x="1873" y="1449"/>
                      <a:pt x="1881" y="1449"/>
                    </a:cubicBezTo>
                    <a:close/>
                    <a:moveTo>
                      <a:pt x="1882" y="1447"/>
                    </a:moveTo>
                    <a:cubicBezTo>
                      <a:pt x="1887" y="1447"/>
                      <a:pt x="1892" y="1444"/>
                      <a:pt x="1892" y="1439"/>
                    </a:cubicBezTo>
                    <a:cubicBezTo>
                      <a:pt x="1891" y="1430"/>
                      <a:pt x="1880" y="1428"/>
                      <a:pt x="1876" y="1434"/>
                    </a:cubicBezTo>
                    <a:cubicBezTo>
                      <a:pt x="1872" y="1438"/>
                      <a:pt x="1873" y="1443"/>
                      <a:pt x="1866" y="1446"/>
                    </a:cubicBezTo>
                    <a:cubicBezTo>
                      <a:pt x="1874" y="1444"/>
                      <a:pt x="1876" y="1448"/>
                      <a:pt x="1882" y="1447"/>
                    </a:cubicBezTo>
                    <a:close/>
                    <a:moveTo>
                      <a:pt x="1917" y="1434"/>
                    </a:moveTo>
                    <a:cubicBezTo>
                      <a:pt x="1917" y="1426"/>
                      <a:pt x="1910" y="1418"/>
                      <a:pt x="1904" y="1416"/>
                    </a:cubicBezTo>
                    <a:cubicBezTo>
                      <a:pt x="1906" y="1407"/>
                      <a:pt x="1924" y="1404"/>
                      <a:pt x="1928" y="1416"/>
                    </a:cubicBezTo>
                    <a:cubicBezTo>
                      <a:pt x="1931" y="1424"/>
                      <a:pt x="1925" y="1434"/>
                      <a:pt x="1917" y="1434"/>
                    </a:cubicBezTo>
                    <a:close/>
                    <a:moveTo>
                      <a:pt x="1919" y="1168"/>
                    </a:moveTo>
                    <a:cubicBezTo>
                      <a:pt x="1929" y="1190"/>
                      <a:pt x="1954" y="1187"/>
                      <a:pt x="1966" y="1184"/>
                    </a:cubicBezTo>
                    <a:cubicBezTo>
                      <a:pt x="1980" y="1181"/>
                      <a:pt x="1994" y="1172"/>
                      <a:pt x="2008" y="1180"/>
                    </a:cubicBezTo>
                    <a:cubicBezTo>
                      <a:pt x="2016" y="1184"/>
                      <a:pt x="2021" y="1192"/>
                      <a:pt x="2020" y="1201"/>
                    </a:cubicBezTo>
                    <a:cubicBezTo>
                      <a:pt x="2019" y="1206"/>
                      <a:pt x="2016" y="1210"/>
                      <a:pt x="2011" y="1211"/>
                    </a:cubicBezTo>
                    <a:cubicBezTo>
                      <a:pt x="2014" y="1208"/>
                      <a:pt x="2015" y="1201"/>
                      <a:pt x="2012" y="1196"/>
                    </a:cubicBezTo>
                    <a:cubicBezTo>
                      <a:pt x="2008" y="1192"/>
                      <a:pt x="2001" y="1192"/>
                      <a:pt x="1995" y="1194"/>
                    </a:cubicBezTo>
                    <a:cubicBezTo>
                      <a:pt x="1980" y="1200"/>
                      <a:pt x="1965" y="1204"/>
                      <a:pt x="1951" y="1202"/>
                    </a:cubicBezTo>
                    <a:cubicBezTo>
                      <a:pt x="1936" y="1199"/>
                      <a:pt x="1920" y="1186"/>
                      <a:pt x="1919" y="1168"/>
                    </a:cubicBezTo>
                    <a:close/>
                    <a:moveTo>
                      <a:pt x="2163" y="1130"/>
                    </a:moveTo>
                    <a:cubicBezTo>
                      <a:pt x="2165" y="1129"/>
                      <a:pt x="2168" y="1129"/>
                      <a:pt x="2170" y="1131"/>
                    </a:cubicBezTo>
                    <a:cubicBezTo>
                      <a:pt x="2172" y="1132"/>
                      <a:pt x="2174" y="1135"/>
                      <a:pt x="2173" y="1139"/>
                    </a:cubicBezTo>
                    <a:cubicBezTo>
                      <a:pt x="2172" y="1143"/>
                      <a:pt x="2169" y="1146"/>
                      <a:pt x="2165" y="1146"/>
                    </a:cubicBezTo>
                    <a:cubicBezTo>
                      <a:pt x="2159" y="1146"/>
                      <a:pt x="2159" y="1141"/>
                      <a:pt x="2156" y="1138"/>
                    </a:cubicBezTo>
                    <a:cubicBezTo>
                      <a:pt x="2153" y="1135"/>
                      <a:pt x="2147" y="1136"/>
                      <a:pt x="2143" y="1139"/>
                    </a:cubicBezTo>
                    <a:cubicBezTo>
                      <a:pt x="2137" y="1143"/>
                      <a:pt x="2135" y="1149"/>
                      <a:pt x="2137" y="1155"/>
                    </a:cubicBezTo>
                    <a:cubicBezTo>
                      <a:pt x="2138" y="1159"/>
                      <a:pt x="2141" y="1162"/>
                      <a:pt x="2145" y="1160"/>
                    </a:cubicBezTo>
                    <a:cubicBezTo>
                      <a:pt x="2142" y="1158"/>
                      <a:pt x="2142" y="1152"/>
                      <a:pt x="2147" y="1151"/>
                    </a:cubicBezTo>
                    <a:cubicBezTo>
                      <a:pt x="2150" y="1150"/>
                      <a:pt x="2156" y="1152"/>
                      <a:pt x="2162" y="1153"/>
                    </a:cubicBezTo>
                    <a:cubicBezTo>
                      <a:pt x="2168" y="1154"/>
                      <a:pt x="2174" y="1154"/>
                      <a:pt x="2179" y="1152"/>
                    </a:cubicBezTo>
                    <a:cubicBezTo>
                      <a:pt x="2189" y="1148"/>
                      <a:pt x="2192" y="1135"/>
                      <a:pt x="2186" y="1126"/>
                    </a:cubicBezTo>
                    <a:cubicBezTo>
                      <a:pt x="2182" y="1122"/>
                      <a:pt x="2177" y="1120"/>
                      <a:pt x="2172" y="1119"/>
                    </a:cubicBezTo>
                    <a:cubicBezTo>
                      <a:pt x="2166" y="1118"/>
                      <a:pt x="2151" y="1119"/>
                      <a:pt x="2146" y="1114"/>
                    </a:cubicBezTo>
                    <a:cubicBezTo>
                      <a:pt x="2142" y="1110"/>
                      <a:pt x="2143" y="1105"/>
                      <a:pt x="2146" y="1104"/>
                    </a:cubicBezTo>
                    <a:cubicBezTo>
                      <a:pt x="2143" y="1101"/>
                      <a:pt x="2137" y="1104"/>
                      <a:pt x="2135" y="1108"/>
                    </a:cubicBezTo>
                    <a:cubicBezTo>
                      <a:pt x="2132" y="1117"/>
                      <a:pt x="2137" y="1129"/>
                      <a:pt x="2148" y="1132"/>
                    </a:cubicBezTo>
                    <a:cubicBezTo>
                      <a:pt x="2153" y="1133"/>
                      <a:pt x="2157" y="1132"/>
                      <a:pt x="2163" y="1130"/>
                    </a:cubicBezTo>
                    <a:close/>
                    <a:moveTo>
                      <a:pt x="2284" y="1230"/>
                    </a:moveTo>
                    <a:cubicBezTo>
                      <a:pt x="2267" y="1230"/>
                      <a:pt x="2259" y="1242"/>
                      <a:pt x="2254" y="1245"/>
                    </a:cubicBezTo>
                    <a:cubicBezTo>
                      <a:pt x="2248" y="1249"/>
                      <a:pt x="2244" y="1242"/>
                      <a:pt x="2249" y="1236"/>
                    </a:cubicBezTo>
                    <a:cubicBezTo>
                      <a:pt x="2255" y="1231"/>
                      <a:pt x="2271" y="1225"/>
                      <a:pt x="2284" y="1230"/>
                    </a:cubicBezTo>
                    <a:close/>
                    <a:moveTo>
                      <a:pt x="2221" y="1249"/>
                    </a:moveTo>
                    <a:cubicBezTo>
                      <a:pt x="2221" y="1247"/>
                      <a:pt x="2222" y="1246"/>
                      <a:pt x="2223" y="1246"/>
                    </a:cubicBezTo>
                    <a:cubicBezTo>
                      <a:pt x="2225" y="1245"/>
                      <a:pt x="2227" y="1245"/>
                      <a:pt x="2229" y="1246"/>
                    </a:cubicBezTo>
                    <a:cubicBezTo>
                      <a:pt x="2231" y="1248"/>
                      <a:pt x="2231" y="1250"/>
                      <a:pt x="2230" y="1252"/>
                    </a:cubicBezTo>
                    <a:cubicBezTo>
                      <a:pt x="2228" y="1255"/>
                      <a:pt x="2225" y="1254"/>
                      <a:pt x="2223" y="1255"/>
                    </a:cubicBezTo>
                    <a:cubicBezTo>
                      <a:pt x="2221" y="1256"/>
                      <a:pt x="2219" y="1259"/>
                      <a:pt x="2220" y="1262"/>
                    </a:cubicBezTo>
                    <a:cubicBezTo>
                      <a:pt x="2220" y="1266"/>
                      <a:pt x="2223" y="1269"/>
                      <a:pt x="2227" y="1269"/>
                    </a:cubicBezTo>
                    <a:cubicBezTo>
                      <a:pt x="2229" y="1270"/>
                      <a:pt x="2231" y="1269"/>
                      <a:pt x="2232" y="1266"/>
                    </a:cubicBezTo>
                    <a:cubicBezTo>
                      <a:pt x="2230" y="1267"/>
                      <a:pt x="2227" y="1266"/>
                      <a:pt x="2227" y="1263"/>
                    </a:cubicBezTo>
                    <a:cubicBezTo>
                      <a:pt x="2228" y="1261"/>
                      <a:pt x="2230" y="1259"/>
                      <a:pt x="2233" y="1256"/>
                    </a:cubicBezTo>
                    <a:cubicBezTo>
                      <a:pt x="2235" y="1253"/>
                      <a:pt x="2237" y="1250"/>
                      <a:pt x="2237" y="1247"/>
                    </a:cubicBezTo>
                    <a:cubicBezTo>
                      <a:pt x="2237" y="1241"/>
                      <a:pt x="2232" y="1235"/>
                      <a:pt x="2225" y="1236"/>
                    </a:cubicBezTo>
                    <a:cubicBezTo>
                      <a:pt x="2222" y="1237"/>
                      <a:pt x="2220" y="1239"/>
                      <a:pt x="2218" y="1241"/>
                    </a:cubicBezTo>
                    <a:cubicBezTo>
                      <a:pt x="2216" y="1244"/>
                      <a:pt x="2212" y="1252"/>
                      <a:pt x="2208" y="1253"/>
                    </a:cubicBezTo>
                    <a:cubicBezTo>
                      <a:pt x="2205" y="1254"/>
                      <a:pt x="2203" y="1252"/>
                      <a:pt x="2203" y="1250"/>
                    </a:cubicBezTo>
                    <a:cubicBezTo>
                      <a:pt x="2201" y="1251"/>
                      <a:pt x="2200" y="1255"/>
                      <a:pt x="2202" y="1257"/>
                    </a:cubicBezTo>
                    <a:cubicBezTo>
                      <a:pt x="2205" y="1261"/>
                      <a:pt x="2213" y="1262"/>
                      <a:pt x="2218" y="1257"/>
                    </a:cubicBezTo>
                    <a:cubicBezTo>
                      <a:pt x="2220" y="1255"/>
                      <a:pt x="2220" y="1252"/>
                      <a:pt x="2221" y="1249"/>
                    </a:cubicBezTo>
                    <a:close/>
                    <a:moveTo>
                      <a:pt x="2222" y="1249"/>
                    </a:moveTo>
                    <a:cubicBezTo>
                      <a:pt x="2223" y="1247"/>
                      <a:pt x="2225" y="1245"/>
                      <a:pt x="2227" y="1246"/>
                    </a:cubicBezTo>
                    <a:cubicBezTo>
                      <a:pt x="2230" y="1247"/>
                      <a:pt x="2230" y="1252"/>
                      <a:pt x="2227" y="1253"/>
                    </a:cubicBezTo>
                    <a:cubicBezTo>
                      <a:pt x="2224" y="1254"/>
                      <a:pt x="2223" y="1253"/>
                      <a:pt x="2220" y="1256"/>
                    </a:cubicBezTo>
                    <a:cubicBezTo>
                      <a:pt x="2222" y="1253"/>
                      <a:pt x="2221" y="1251"/>
                      <a:pt x="2222" y="1249"/>
                    </a:cubicBezTo>
                    <a:close/>
                    <a:moveTo>
                      <a:pt x="2232" y="1236"/>
                    </a:moveTo>
                    <a:cubicBezTo>
                      <a:pt x="2235" y="1237"/>
                      <a:pt x="2238" y="1241"/>
                      <a:pt x="2238" y="1244"/>
                    </a:cubicBezTo>
                    <a:cubicBezTo>
                      <a:pt x="2242" y="1244"/>
                      <a:pt x="2245" y="1237"/>
                      <a:pt x="2241" y="1233"/>
                    </a:cubicBezTo>
                    <a:cubicBezTo>
                      <a:pt x="2238" y="1231"/>
                      <a:pt x="2233" y="1232"/>
                      <a:pt x="2232" y="1236"/>
                    </a:cubicBezTo>
                    <a:close/>
                    <a:moveTo>
                      <a:pt x="2241" y="1233"/>
                    </a:moveTo>
                    <a:cubicBezTo>
                      <a:pt x="2242" y="1233"/>
                      <a:pt x="2243" y="1234"/>
                      <a:pt x="2243" y="1235"/>
                    </a:cubicBezTo>
                    <a:cubicBezTo>
                      <a:pt x="2249" y="1229"/>
                      <a:pt x="2257" y="1226"/>
                      <a:pt x="2265" y="1225"/>
                    </a:cubicBezTo>
                    <a:cubicBezTo>
                      <a:pt x="2280" y="1223"/>
                      <a:pt x="2290" y="1233"/>
                      <a:pt x="2312" y="1234"/>
                    </a:cubicBezTo>
                    <a:cubicBezTo>
                      <a:pt x="2322" y="1234"/>
                      <a:pt x="2331" y="1232"/>
                      <a:pt x="2337" y="1229"/>
                    </a:cubicBezTo>
                    <a:cubicBezTo>
                      <a:pt x="2351" y="1223"/>
                      <a:pt x="2364" y="1210"/>
                      <a:pt x="2381" y="1207"/>
                    </a:cubicBezTo>
                    <a:cubicBezTo>
                      <a:pt x="2374" y="1210"/>
                      <a:pt x="2371" y="1219"/>
                      <a:pt x="2380" y="1224"/>
                    </a:cubicBezTo>
                    <a:cubicBezTo>
                      <a:pt x="2386" y="1227"/>
                      <a:pt x="2399" y="1224"/>
                      <a:pt x="2404" y="1241"/>
                    </a:cubicBezTo>
                    <a:cubicBezTo>
                      <a:pt x="2406" y="1232"/>
                      <a:pt x="2406" y="1223"/>
                      <a:pt x="2401" y="1216"/>
                    </a:cubicBezTo>
                    <a:cubicBezTo>
                      <a:pt x="2398" y="1211"/>
                      <a:pt x="2394" y="1208"/>
                      <a:pt x="2389" y="1207"/>
                    </a:cubicBezTo>
                    <a:cubicBezTo>
                      <a:pt x="2366" y="1200"/>
                      <a:pt x="2346" y="1229"/>
                      <a:pt x="2326" y="1229"/>
                    </a:cubicBezTo>
                    <a:cubicBezTo>
                      <a:pt x="2327" y="1229"/>
                      <a:pt x="2328" y="1229"/>
                      <a:pt x="2329" y="1229"/>
                    </a:cubicBezTo>
                    <a:cubicBezTo>
                      <a:pt x="2348" y="1225"/>
                      <a:pt x="2359" y="1204"/>
                      <a:pt x="2353" y="1186"/>
                    </a:cubicBezTo>
                    <a:cubicBezTo>
                      <a:pt x="2350" y="1177"/>
                      <a:pt x="2343" y="1169"/>
                      <a:pt x="2333" y="1165"/>
                    </a:cubicBezTo>
                    <a:cubicBezTo>
                      <a:pt x="2322" y="1162"/>
                      <a:pt x="2310" y="1163"/>
                      <a:pt x="2301" y="1171"/>
                    </a:cubicBezTo>
                    <a:cubicBezTo>
                      <a:pt x="2292" y="1179"/>
                      <a:pt x="2288" y="1190"/>
                      <a:pt x="2293" y="1202"/>
                    </a:cubicBezTo>
                    <a:cubicBezTo>
                      <a:pt x="2296" y="1209"/>
                      <a:pt x="2304" y="1212"/>
                      <a:pt x="2311" y="1212"/>
                    </a:cubicBezTo>
                    <a:cubicBezTo>
                      <a:pt x="2321" y="1211"/>
                      <a:pt x="2327" y="1203"/>
                      <a:pt x="2327" y="1195"/>
                    </a:cubicBezTo>
                    <a:cubicBezTo>
                      <a:pt x="2328" y="1187"/>
                      <a:pt x="2320" y="1179"/>
                      <a:pt x="2310" y="1181"/>
                    </a:cubicBezTo>
                    <a:cubicBezTo>
                      <a:pt x="2322" y="1180"/>
                      <a:pt x="2327" y="1188"/>
                      <a:pt x="2325" y="1196"/>
                    </a:cubicBezTo>
                    <a:cubicBezTo>
                      <a:pt x="2325" y="1203"/>
                      <a:pt x="2320" y="1209"/>
                      <a:pt x="2311" y="1209"/>
                    </a:cubicBezTo>
                    <a:cubicBezTo>
                      <a:pt x="2305" y="1210"/>
                      <a:pt x="2298" y="1206"/>
                      <a:pt x="2296" y="1200"/>
                    </a:cubicBezTo>
                    <a:cubicBezTo>
                      <a:pt x="2291" y="1190"/>
                      <a:pt x="2295" y="1180"/>
                      <a:pt x="2303" y="1174"/>
                    </a:cubicBezTo>
                    <a:cubicBezTo>
                      <a:pt x="2311" y="1167"/>
                      <a:pt x="2322" y="1166"/>
                      <a:pt x="2332" y="1169"/>
                    </a:cubicBezTo>
                    <a:cubicBezTo>
                      <a:pt x="2342" y="1172"/>
                      <a:pt x="2348" y="1180"/>
                      <a:pt x="2351" y="1189"/>
                    </a:cubicBezTo>
                    <a:cubicBezTo>
                      <a:pt x="2355" y="1205"/>
                      <a:pt x="2345" y="1223"/>
                      <a:pt x="2329" y="1227"/>
                    </a:cubicBezTo>
                    <a:cubicBezTo>
                      <a:pt x="2314" y="1230"/>
                      <a:pt x="2304" y="1225"/>
                      <a:pt x="2295" y="1215"/>
                    </a:cubicBezTo>
                    <a:cubicBezTo>
                      <a:pt x="2280" y="1198"/>
                      <a:pt x="2276" y="1172"/>
                      <a:pt x="2284" y="1157"/>
                    </a:cubicBezTo>
                    <a:cubicBezTo>
                      <a:pt x="2288" y="1148"/>
                      <a:pt x="2298" y="1142"/>
                      <a:pt x="2306" y="1148"/>
                    </a:cubicBezTo>
                    <a:cubicBezTo>
                      <a:pt x="2312" y="1152"/>
                      <a:pt x="2312" y="1157"/>
                      <a:pt x="2308" y="1163"/>
                    </a:cubicBezTo>
                    <a:cubicBezTo>
                      <a:pt x="2318" y="1162"/>
                      <a:pt x="2320" y="1145"/>
                      <a:pt x="2311" y="1136"/>
                    </a:cubicBezTo>
                    <a:cubicBezTo>
                      <a:pt x="2301" y="1127"/>
                      <a:pt x="2290" y="1127"/>
                      <a:pt x="2282" y="1130"/>
                    </a:cubicBezTo>
                    <a:cubicBezTo>
                      <a:pt x="2270" y="1136"/>
                      <a:pt x="2261" y="1151"/>
                      <a:pt x="2264" y="1168"/>
                    </a:cubicBezTo>
                    <a:cubicBezTo>
                      <a:pt x="2266" y="1185"/>
                      <a:pt x="2275" y="1202"/>
                      <a:pt x="2289" y="1214"/>
                    </a:cubicBezTo>
                    <a:cubicBezTo>
                      <a:pt x="2287" y="1213"/>
                      <a:pt x="2285" y="1211"/>
                      <a:pt x="2283" y="1210"/>
                    </a:cubicBezTo>
                    <a:cubicBezTo>
                      <a:pt x="2261" y="1189"/>
                      <a:pt x="2252" y="1162"/>
                      <a:pt x="2260" y="1132"/>
                    </a:cubicBezTo>
                    <a:cubicBezTo>
                      <a:pt x="2267" y="1110"/>
                      <a:pt x="2282" y="1096"/>
                      <a:pt x="2304" y="1092"/>
                    </a:cubicBezTo>
                    <a:cubicBezTo>
                      <a:pt x="2318" y="1089"/>
                      <a:pt x="2331" y="1091"/>
                      <a:pt x="2343" y="1096"/>
                    </a:cubicBezTo>
                    <a:cubicBezTo>
                      <a:pt x="2356" y="1101"/>
                      <a:pt x="2368" y="1109"/>
                      <a:pt x="2377" y="1119"/>
                    </a:cubicBezTo>
                    <a:cubicBezTo>
                      <a:pt x="2381" y="1125"/>
                      <a:pt x="2383" y="1129"/>
                      <a:pt x="2386" y="1136"/>
                    </a:cubicBezTo>
                    <a:cubicBezTo>
                      <a:pt x="2389" y="1148"/>
                      <a:pt x="2389" y="1160"/>
                      <a:pt x="2383" y="1171"/>
                    </a:cubicBezTo>
                    <a:cubicBezTo>
                      <a:pt x="2378" y="1180"/>
                      <a:pt x="2370" y="1185"/>
                      <a:pt x="2360" y="1185"/>
                    </a:cubicBezTo>
                    <a:cubicBezTo>
                      <a:pt x="2368" y="1196"/>
                      <a:pt x="2395" y="1191"/>
                      <a:pt x="2393" y="1168"/>
                    </a:cubicBezTo>
                    <a:cubicBezTo>
                      <a:pt x="2405" y="1161"/>
                      <a:pt x="2396" y="1140"/>
                      <a:pt x="2386" y="1127"/>
                    </a:cubicBezTo>
                    <a:cubicBezTo>
                      <a:pt x="2400" y="1142"/>
                      <a:pt x="2408" y="1169"/>
                      <a:pt x="2412" y="1182"/>
                    </a:cubicBezTo>
                    <a:cubicBezTo>
                      <a:pt x="2412" y="1182"/>
                      <a:pt x="2413" y="1181"/>
                      <a:pt x="2414" y="1182"/>
                    </a:cubicBezTo>
                    <a:cubicBezTo>
                      <a:pt x="2413" y="1176"/>
                      <a:pt x="2411" y="1169"/>
                      <a:pt x="2409" y="1162"/>
                    </a:cubicBezTo>
                    <a:cubicBezTo>
                      <a:pt x="2416" y="1169"/>
                      <a:pt x="2427" y="1174"/>
                      <a:pt x="2438" y="1171"/>
                    </a:cubicBezTo>
                    <a:cubicBezTo>
                      <a:pt x="2458" y="1167"/>
                      <a:pt x="2472" y="1145"/>
                      <a:pt x="2497" y="1144"/>
                    </a:cubicBezTo>
                    <a:cubicBezTo>
                      <a:pt x="2476" y="1137"/>
                      <a:pt x="2455" y="1150"/>
                      <a:pt x="2441" y="1154"/>
                    </a:cubicBezTo>
                    <a:cubicBezTo>
                      <a:pt x="2415" y="1161"/>
                      <a:pt x="2407" y="1150"/>
                      <a:pt x="2395" y="1134"/>
                    </a:cubicBezTo>
                    <a:cubicBezTo>
                      <a:pt x="2398" y="1136"/>
                      <a:pt x="2401" y="1138"/>
                      <a:pt x="2404" y="1140"/>
                    </a:cubicBezTo>
                    <a:cubicBezTo>
                      <a:pt x="2423" y="1150"/>
                      <a:pt x="2446" y="1148"/>
                      <a:pt x="2463" y="1136"/>
                    </a:cubicBezTo>
                    <a:cubicBezTo>
                      <a:pt x="2476" y="1125"/>
                      <a:pt x="2482" y="1109"/>
                      <a:pt x="2479" y="1093"/>
                    </a:cubicBezTo>
                    <a:cubicBezTo>
                      <a:pt x="2475" y="1071"/>
                      <a:pt x="2459" y="1056"/>
                      <a:pt x="2437" y="1053"/>
                    </a:cubicBezTo>
                    <a:cubicBezTo>
                      <a:pt x="2428" y="1052"/>
                      <a:pt x="2418" y="1054"/>
                      <a:pt x="2411" y="1059"/>
                    </a:cubicBezTo>
                    <a:cubicBezTo>
                      <a:pt x="2397" y="1069"/>
                      <a:pt x="2396" y="1083"/>
                      <a:pt x="2401" y="1098"/>
                    </a:cubicBezTo>
                    <a:cubicBezTo>
                      <a:pt x="2403" y="1081"/>
                      <a:pt x="2416" y="1082"/>
                      <a:pt x="2422" y="1078"/>
                    </a:cubicBezTo>
                    <a:cubicBezTo>
                      <a:pt x="2434" y="1069"/>
                      <a:pt x="2420" y="1056"/>
                      <a:pt x="2407" y="1064"/>
                    </a:cubicBezTo>
                    <a:cubicBezTo>
                      <a:pt x="2406" y="1065"/>
                      <a:pt x="2405" y="1066"/>
                      <a:pt x="2404" y="1068"/>
                    </a:cubicBezTo>
                    <a:cubicBezTo>
                      <a:pt x="2411" y="1058"/>
                      <a:pt x="2424" y="1053"/>
                      <a:pt x="2437" y="1054"/>
                    </a:cubicBezTo>
                    <a:cubicBezTo>
                      <a:pt x="2457" y="1058"/>
                      <a:pt x="2473" y="1073"/>
                      <a:pt x="2476" y="1093"/>
                    </a:cubicBezTo>
                    <a:cubicBezTo>
                      <a:pt x="2479" y="1108"/>
                      <a:pt x="2473" y="1123"/>
                      <a:pt x="2461" y="1132"/>
                    </a:cubicBezTo>
                    <a:cubicBezTo>
                      <a:pt x="2446" y="1143"/>
                      <a:pt x="2424" y="1144"/>
                      <a:pt x="2407" y="1135"/>
                    </a:cubicBezTo>
                    <a:cubicBezTo>
                      <a:pt x="2401" y="1132"/>
                      <a:pt x="2395" y="1127"/>
                      <a:pt x="2390" y="1123"/>
                    </a:cubicBezTo>
                    <a:cubicBezTo>
                      <a:pt x="2393" y="1125"/>
                      <a:pt x="2398" y="1128"/>
                      <a:pt x="2402" y="1129"/>
                    </a:cubicBezTo>
                    <a:cubicBezTo>
                      <a:pt x="2414" y="1133"/>
                      <a:pt x="2429" y="1129"/>
                      <a:pt x="2434" y="1117"/>
                    </a:cubicBezTo>
                    <a:cubicBezTo>
                      <a:pt x="2436" y="1111"/>
                      <a:pt x="2434" y="1105"/>
                      <a:pt x="2430" y="1101"/>
                    </a:cubicBezTo>
                    <a:cubicBezTo>
                      <a:pt x="2427" y="1098"/>
                      <a:pt x="2423" y="1096"/>
                      <a:pt x="2418" y="1097"/>
                    </a:cubicBezTo>
                    <a:cubicBezTo>
                      <a:pt x="2414" y="1098"/>
                      <a:pt x="2410" y="1101"/>
                      <a:pt x="2408" y="1105"/>
                    </a:cubicBezTo>
                    <a:cubicBezTo>
                      <a:pt x="2405" y="1110"/>
                      <a:pt x="2406" y="1117"/>
                      <a:pt x="2412" y="1120"/>
                    </a:cubicBezTo>
                    <a:cubicBezTo>
                      <a:pt x="2415" y="1122"/>
                      <a:pt x="2419" y="1121"/>
                      <a:pt x="2421" y="1119"/>
                    </a:cubicBezTo>
                    <a:cubicBezTo>
                      <a:pt x="2423" y="1117"/>
                      <a:pt x="2423" y="1114"/>
                      <a:pt x="2422" y="1113"/>
                    </a:cubicBezTo>
                    <a:cubicBezTo>
                      <a:pt x="2422" y="1114"/>
                      <a:pt x="2420" y="1116"/>
                      <a:pt x="2419" y="1117"/>
                    </a:cubicBezTo>
                    <a:cubicBezTo>
                      <a:pt x="2416" y="1119"/>
                      <a:pt x="2413" y="1116"/>
                      <a:pt x="2412" y="1113"/>
                    </a:cubicBezTo>
                    <a:cubicBezTo>
                      <a:pt x="2412" y="1111"/>
                      <a:pt x="2413" y="1109"/>
                      <a:pt x="2415" y="1107"/>
                    </a:cubicBezTo>
                    <a:cubicBezTo>
                      <a:pt x="2418" y="1105"/>
                      <a:pt x="2421" y="1105"/>
                      <a:pt x="2424" y="1107"/>
                    </a:cubicBezTo>
                    <a:cubicBezTo>
                      <a:pt x="2427" y="1109"/>
                      <a:pt x="2428" y="1113"/>
                      <a:pt x="2427" y="1117"/>
                    </a:cubicBezTo>
                    <a:cubicBezTo>
                      <a:pt x="2423" y="1127"/>
                      <a:pt x="2408" y="1129"/>
                      <a:pt x="2399" y="1126"/>
                    </a:cubicBezTo>
                    <a:cubicBezTo>
                      <a:pt x="2387" y="1121"/>
                      <a:pt x="2379" y="1111"/>
                      <a:pt x="2370" y="1105"/>
                    </a:cubicBezTo>
                    <a:cubicBezTo>
                      <a:pt x="2360" y="1097"/>
                      <a:pt x="2348" y="1090"/>
                      <a:pt x="2331" y="1089"/>
                    </a:cubicBezTo>
                    <a:cubicBezTo>
                      <a:pt x="2335" y="1088"/>
                      <a:pt x="2338" y="1088"/>
                      <a:pt x="2342" y="1087"/>
                    </a:cubicBezTo>
                    <a:cubicBezTo>
                      <a:pt x="2363" y="1083"/>
                      <a:pt x="2379" y="1069"/>
                      <a:pt x="2383" y="1047"/>
                    </a:cubicBezTo>
                    <a:cubicBezTo>
                      <a:pt x="2386" y="1026"/>
                      <a:pt x="2379" y="1006"/>
                      <a:pt x="2361" y="994"/>
                    </a:cubicBezTo>
                    <a:cubicBezTo>
                      <a:pt x="2345" y="983"/>
                      <a:pt x="2323" y="980"/>
                      <a:pt x="2306" y="991"/>
                    </a:cubicBezTo>
                    <a:cubicBezTo>
                      <a:pt x="2291" y="1001"/>
                      <a:pt x="2283" y="1017"/>
                      <a:pt x="2287" y="1032"/>
                    </a:cubicBezTo>
                    <a:cubicBezTo>
                      <a:pt x="2289" y="1042"/>
                      <a:pt x="2295" y="1051"/>
                      <a:pt x="2304" y="1055"/>
                    </a:cubicBezTo>
                    <a:cubicBezTo>
                      <a:pt x="2309" y="1057"/>
                      <a:pt x="2314" y="1058"/>
                      <a:pt x="2320" y="1058"/>
                    </a:cubicBezTo>
                    <a:cubicBezTo>
                      <a:pt x="2331" y="1057"/>
                      <a:pt x="2338" y="1049"/>
                      <a:pt x="2339" y="1039"/>
                    </a:cubicBezTo>
                    <a:cubicBezTo>
                      <a:pt x="2339" y="1028"/>
                      <a:pt x="2331" y="1018"/>
                      <a:pt x="2320" y="1018"/>
                    </a:cubicBezTo>
                    <a:cubicBezTo>
                      <a:pt x="2309" y="1017"/>
                      <a:pt x="2299" y="1025"/>
                      <a:pt x="2298" y="1036"/>
                    </a:cubicBezTo>
                    <a:cubicBezTo>
                      <a:pt x="2298" y="1046"/>
                      <a:pt x="2304" y="1054"/>
                      <a:pt x="2313" y="1057"/>
                    </a:cubicBezTo>
                    <a:cubicBezTo>
                      <a:pt x="2300" y="1055"/>
                      <a:pt x="2291" y="1044"/>
                      <a:pt x="2288" y="1031"/>
                    </a:cubicBezTo>
                    <a:cubicBezTo>
                      <a:pt x="2285" y="1017"/>
                      <a:pt x="2293" y="1002"/>
                      <a:pt x="2307" y="992"/>
                    </a:cubicBezTo>
                    <a:cubicBezTo>
                      <a:pt x="2323" y="983"/>
                      <a:pt x="2343" y="986"/>
                      <a:pt x="2358" y="996"/>
                    </a:cubicBezTo>
                    <a:cubicBezTo>
                      <a:pt x="2375" y="1007"/>
                      <a:pt x="2382" y="1026"/>
                      <a:pt x="2379" y="1046"/>
                    </a:cubicBezTo>
                    <a:cubicBezTo>
                      <a:pt x="2375" y="1065"/>
                      <a:pt x="2361" y="1078"/>
                      <a:pt x="2342" y="1082"/>
                    </a:cubicBezTo>
                    <a:cubicBezTo>
                      <a:pt x="2328" y="1084"/>
                      <a:pt x="2313" y="1082"/>
                      <a:pt x="2298" y="1087"/>
                    </a:cubicBezTo>
                    <a:cubicBezTo>
                      <a:pt x="2278" y="1093"/>
                      <a:pt x="2262" y="1108"/>
                      <a:pt x="2255" y="1131"/>
                    </a:cubicBezTo>
                    <a:cubicBezTo>
                      <a:pt x="2246" y="1162"/>
                      <a:pt x="2255" y="1193"/>
                      <a:pt x="2280" y="1214"/>
                    </a:cubicBezTo>
                    <a:cubicBezTo>
                      <a:pt x="2291" y="1224"/>
                      <a:pt x="2302" y="1230"/>
                      <a:pt x="2315" y="1231"/>
                    </a:cubicBezTo>
                    <a:cubicBezTo>
                      <a:pt x="2302" y="1231"/>
                      <a:pt x="2289" y="1227"/>
                      <a:pt x="2278" y="1221"/>
                    </a:cubicBezTo>
                    <a:cubicBezTo>
                      <a:pt x="2263" y="1211"/>
                      <a:pt x="2248" y="1195"/>
                      <a:pt x="2240" y="1179"/>
                    </a:cubicBezTo>
                    <a:cubicBezTo>
                      <a:pt x="2236" y="1172"/>
                      <a:pt x="2232" y="1167"/>
                      <a:pt x="2227" y="1162"/>
                    </a:cubicBezTo>
                    <a:cubicBezTo>
                      <a:pt x="2226" y="1161"/>
                      <a:pt x="2224" y="1159"/>
                      <a:pt x="2223" y="1158"/>
                    </a:cubicBezTo>
                    <a:cubicBezTo>
                      <a:pt x="2220" y="1156"/>
                      <a:pt x="2218" y="1154"/>
                      <a:pt x="2215" y="1152"/>
                    </a:cubicBezTo>
                    <a:cubicBezTo>
                      <a:pt x="2214" y="1152"/>
                      <a:pt x="2204" y="1147"/>
                      <a:pt x="2203" y="1149"/>
                    </a:cubicBezTo>
                    <a:cubicBezTo>
                      <a:pt x="2203" y="1150"/>
                      <a:pt x="2209" y="1152"/>
                      <a:pt x="2210" y="1153"/>
                    </a:cubicBezTo>
                    <a:cubicBezTo>
                      <a:pt x="2214" y="1155"/>
                      <a:pt x="2217" y="1158"/>
                      <a:pt x="2220" y="1161"/>
                    </a:cubicBezTo>
                    <a:cubicBezTo>
                      <a:pt x="2222" y="1162"/>
                      <a:pt x="2223" y="1163"/>
                      <a:pt x="2225" y="1165"/>
                    </a:cubicBezTo>
                    <a:cubicBezTo>
                      <a:pt x="2230" y="1170"/>
                      <a:pt x="2233" y="1174"/>
                      <a:pt x="2237" y="1180"/>
                    </a:cubicBezTo>
                    <a:cubicBezTo>
                      <a:pt x="2237" y="1181"/>
                      <a:pt x="2238" y="1182"/>
                      <a:pt x="2239" y="1183"/>
                    </a:cubicBezTo>
                    <a:cubicBezTo>
                      <a:pt x="2237" y="1181"/>
                      <a:pt x="2235" y="1179"/>
                      <a:pt x="2234" y="1178"/>
                    </a:cubicBezTo>
                    <a:cubicBezTo>
                      <a:pt x="2229" y="1174"/>
                      <a:pt x="2225" y="1171"/>
                      <a:pt x="2219" y="1169"/>
                    </a:cubicBezTo>
                    <a:cubicBezTo>
                      <a:pt x="2202" y="1163"/>
                      <a:pt x="2190" y="1173"/>
                      <a:pt x="2184" y="1187"/>
                    </a:cubicBezTo>
                    <a:cubicBezTo>
                      <a:pt x="2180" y="1199"/>
                      <a:pt x="2180" y="1213"/>
                      <a:pt x="2188" y="1223"/>
                    </a:cubicBezTo>
                    <a:cubicBezTo>
                      <a:pt x="2195" y="1231"/>
                      <a:pt x="2205" y="1234"/>
                      <a:pt x="2215" y="1230"/>
                    </a:cubicBezTo>
                    <a:cubicBezTo>
                      <a:pt x="2223" y="1226"/>
                      <a:pt x="2230" y="1219"/>
                      <a:pt x="2229" y="1210"/>
                    </a:cubicBezTo>
                    <a:cubicBezTo>
                      <a:pt x="2228" y="1205"/>
                      <a:pt x="2225" y="1201"/>
                      <a:pt x="2221" y="1199"/>
                    </a:cubicBezTo>
                    <a:cubicBezTo>
                      <a:pt x="2218" y="1198"/>
                      <a:pt x="2215" y="1198"/>
                      <a:pt x="2212" y="1199"/>
                    </a:cubicBezTo>
                    <a:cubicBezTo>
                      <a:pt x="2209" y="1200"/>
                      <a:pt x="2207" y="1203"/>
                      <a:pt x="2206" y="1206"/>
                    </a:cubicBezTo>
                    <a:cubicBezTo>
                      <a:pt x="2205" y="1210"/>
                      <a:pt x="2206" y="1214"/>
                      <a:pt x="2209" y="1216"/>
                    </a:cubicBezTo>
                    <a:cubicBezTo>
                      <a:pt x="2212" y="1218"/>
                      <a:pt x="2217" y="1218"/>
                      <a:pt x="2220" y="1216"/>
                    </a:cubicBezTo>
                    <a:cubicBezTo>
                      <a:pt x="2223" y="1213"/>
                      <a:pt x="2224" y="1207"/>
                      <a:pt x="2221" y="1204"/>
                    </a:cubicBezTo>
                    <a:cubicBezTo>
                      <a:pt x="2218" y="1200"/>
                      <a:pt x="2212" y="1200"/>
                      <a:pt x="2209" y="1203"/>
                    </a:cubicBezTo>
                    <a:cubicBezTo>
                      <a:pt x="2207" y="1204"/>
                      <a:pt x="2207" y="1206"/>
                      <a:pt x="2206" y="1207"/>
                    </a:cubicBezTo>
                    <a:cubicBezTo>
                      <a:pt x="2206" y="1206"/>
                      <a:pt x="2206" y="1206"/>
                      <a:pt x="2206" y="1206"/>
                    </a:cubicBezTo>
                    <a:cubicBezTo>
                      <a:pt x="2207" y="1203"/>
                      <a:pt x="2209" y="1200"/>
                      <a:pt x="2212" y="1199"/>
                    </a:cubicBezTo>
                    <a:cubicBezTo>
                      <a:pt x="2215" y="1198"/>
                      <a:pt x="2218" y="1198"/>
                      <a:pt x="2220" y="1200"/>
                    </a:cubicBezTo>
                    <a:cubicBezTo>
                      <a:pt x="2225" y="1202"/>
                      <a:pt x="2227" y="1206"/>
                      <a:pt x="2228" y="1210"/>
                    </a:cubicBezTo>
                    <a:cubicBezTo>
                      <a:pt x="2229" y="1218"/>
                      <a:pt x="2221" y="1226"/>
                      <a:pt x="2215" y="1229"/>
                    </a:cubicBezTo>
                    <a:cubicBezTo>
                      <a:pt x="2205" y="1232"/>
                      <a:pt x="2196" y="1230"/>
                      <a:pt x="2189" y="1222"/>
                    </a:cubicBezTo>
                    <a:cubicBezTo>
                      <a:pt x="2182" y="1212"/>
                      <a:pt x="2182" y="1198"/>
                      <a:pt x="2187" y="1187"/>
                    </a:cubicBezTo>
                    <a:cubicBezTo>
                      <a:pt x="2193" y="1175"/>
                      <a:pt x="2203" y="1167"/>
                      <a:pt x="2218" y="1172"/>
                    </a:cubicBezTo>
                    <a:cubicBezTo>
                      <a:pt x="2223" y="1174"/>
                      <a:pt x="2227" y="1177"/>
                      <a:pt x="2231" y="1181"/>
                    </a:cubicBezTo>
                    <a:cubicBezTo>
                      <a:pt x="2234" y="1183"/>
                      <a:pt x="2236" y="1186"/>
                      <a:pt x="2239" y="1188"/>
                    </a:cubicBezTo>
                    <a:cubicBezTo>
                      <a:pt x="2244" y="1195"/>
                      <a:pt x="2251" y="1203"/>
                      <a:pt x="2258" y="1210"/>
                    </a:cubicBezTo>
                    <a:cubicBezTo>
                      <a:pt x="2262" y="1215"/>
                      <a:pt x="2267" y="1219"/>
                      <a:pt x="2273" y="1222"/>
                    </a:cubicBezTo>
                    <a:cubicBezTo>
                      <a:pt x="2269" y="1222"/>
                      <a:pt x="2266" y="1222"/>
                      <a:pt x="2263" y="1222"/>
                    </a:cubicBezTo>
                    <a:cubicBezTo>
                      <a:pt x="2255" y="1224"/>
                      <a:pt x="2247" y="1228"/>
                      <a:pt x="2241" y="1233"/>
                    </a:cubicBezTo>
                    <a:close/>
                    <a:moveTo>
                      <a:pt x="2164" y="1131"/>
                    </a:moveTo>
                    <a:cubicBezTo>
                      <a:pt x="2167" y="1131"/>
                      <a:pt x="2171" y="1132"/>
                      <a:pt x="2172" y="1136"/>
                    </a:cubicBezTo>
                    <a:cubicBezTo>
                      <a:pt x="2173" y="1143"/>
                      <a:pt x="2165" y="1146"/>
                      <a:pt x="2161" y="1142"/>
                    </a:cubicBezTo>
                    <a:cubicBezTo>
                      <a:pt x="2158" y="1140"/>
                      <a:pt x="2158" y="1136"/>
                      <a:pt x="2152" y="1135"/>
                    </a:cubicBezTo>
                    <a:cubicBezTo>
                      <a:pt x="2158" y="1135"/>
                      <a:pt x="2159" y="1132"/>
                      <a:pt x="2164" y="1131"/>
                    </a:cubicBezTo>
                    <a:close/>
                    <a:moveTo>
                      <a:pt x="2238" y="1173"/>
                    </a:moveTo>
                    <a:cubicBezTo>
                      <a:pt x="2231" y="1161"/>
                      <a:pt x="2235" y="1145"/>
                      <a:pt x="2241" y="1138"/>
                    </a:cubicBezTo>
                    <a:cubicBezTo>
                      <a:pt x="2247" y="1132"/>
                      <a:pt x="2253" y="1127"/>
                      <a:pt x="2254" y="1119"/>
                    </a:cubicBezTo>
                    <a:cubicBezTo>
                      <a:pt x="2255" y="1113"/>
                      <a:pt x="2252" y="1104"/>
                      <a:pt x="2246" y="1104"/>
                    </a:cubicBezTo>
                    <a:cubicBezTo>
                      <a:pt x="2250" y="1107"/>
                      <a:pt x="2249" y="1113"/>
                      <a:pt x="2246" y="1118"/>
                    </a:cubicBezTo>
                    <a:cubicBezTo>
                      <a:pt x="2244" y="1122"/>
                      <a:pt x="2241" y="1126"/>
                      <a:pt x="2242" y="1131"/>
                    </a:cubicBezTo>
                    <a:cubicBezTo>
                      <a:pt x="2232" y="1133"/>
                      <a:pt x="2229" y="1141"/>
                      <a:pt x="2229" y="1148"/>
                    </a:cubicBezTo>
                    <a:cubicBezTo>
                      <a:pt x="2229" y="1156"/>
                      <a:pt x="2232" y="1167"/>
                      <a:pt x="2238" y="1173"/>
                    </a:cubicBezTo>
                    <a:close/>
                    <a:moveTo>
                      <a:pt x="2124" y="1191"/>
                    </a:moveTo>
                    <a:cubicBezTo>
                      <a:pt x="2107" y="1203"/>
                      <a:pt x="2091" y="1193"/>
                      <a:pt x="2082" y="1192"/>
                    </a:cubicBezTo>
                    <a:cubicBezTo>
                      <a:pt x="2070" y="1189"/>
                      <a:pt x="2068" y="1201"/>
                      <a:pt x="2080" y="1206"/>
                    </a:cubicBezTo>
                    <a:cubicBezTo>
                      <a:pt x="2091" y="1210"/>
                      <a:pt x="2111" y="1206"/>
                      <a:pt x="2124" y="1191"/>
                    </a:cubicBezTo>
                    <a:close/>
                    <a:moveTo>
                      <a:pt x="2191" y="1136"/>
                    </a:moveTo>
                    <a:cubicBezTo>
                      <a:pt x="2193" y="1142"/>
                      <a:pt x="2188" y="1149"/>
                      <a:pt x="2185" y="1151"/>
                    </a:cubicBezTo>
                    <a:cubicBezTo>
                      <a:pt x="2187" y="1157"/>
                      <a:pt x="2201" y="1156"/>
                      <a:pt x="2202" y="1147"/>
                    </a:cubicBezTo>
                    <a:cubicBezTo>
                      <a:pt x="2203" y="1140"/>
                      <a:pt x="2197" y="1134"/>
                      <a:pt x="2191" y="1136"/>
                    </a:cubicBezTo>
                    <a:close/>
                    <a:moveTo>
                      <a:pt x="2230" y="1164"/>
                    </a:moveTo>
                    <a:cubicBezTo>
                      <a:pt x="2219" y="1142"/>
                      <a:pt x="2234" y="1120"/>
                      <a:pt x="2235" y="1112"/>
                    </a:cubicBezTo>
                    <a:cubicBezTo>
                      <a:pt x="2239" y="1097"/>
                      <a:pt x="2221" y="1093"/>
                      <a:pt x="2217" y="1110"/>
                    </a:cubicBezTo>
                    <a:cubicBezTo>
                      <a:pt x="2214" y="1120"/>
                      <a:pt x="2213" y="1143"/>
                      <a:pt x="2230" y="1164"/>
                    </a:cubicBezTo>
                    <a:close/>
                    <a:moveTo>
                      <a:pt x="2174" y="1204"/>
                    </a:moveTo>
                    <a:cubicBezTo>
                      <a:pt x="2180" y="1213"/>
                      <a:pt x="2185" y="1224"/>
                      <a:pt x="2184" y="1234"/>
                    </a:cubicBezTo>
                    <a:cubicBezTo>
                      <a:pt x="2184" y="1244"/>
                      <a:pt x="2178" y="1254"/>
                      <a:pt x="2168" y="1257"/>
                    </a:cubicBezTo>
                    <a:cubicBezTo>
                      <a:pt x="2162" y="1259"/>
                      <a:pt x="2156" y="1259"/>
                      <a:pt x="2150" y="1258"/>
                    </a:cubicBezTo>
                    <a:cubicBezTo>
                      <a:pt x="2144" y="1256"/>
                      <a:pt x="2139" y="1253"/>
                      <a:pt x="2134" y="1248"/>
                    </a:cubicBezTo>
                    <a:cubicBezTo>
                      <a:pt x="2130" y="1244"/>
                      <a:pt x="2127" y="1239"/>
                      <a:pt x="2125" y="1233"/>
                    </a:cubicBezTo>
                    <a:cubicBezTo>
                      <a:pt x="2124" y="1230"/>
                      <a:pt x="2123" y="1228"/>
                      <a:pt x="2123" y="1225"/>
                    </a:cubicBezTo>
                    <a:cubicBezTo>
                      <a:pt x="2121" y="1218"/>
                      <a:pt x="2121" y="1211"/>
                      <a:pt x="2123" y="1204"/>
                    </a:cubicBezTo>
                    <a:cubicBezTo>
                      <a:pt x="2125" y="1193"/>
                      <a:pt x="2128" y="1185"/>
                      <a:pt x="2136" y="1177"/>
                    </a:cubicBezTo>
                    <a:cubicBezTo>
                      <a:pt x="2136" y="1176"/>
                      <a:pt x="2137" y="1176"/>
                      <a:pt x="2137" y="1175"/>
                    </a:cubicBezTo>
                    <a:cubicBezTo>
                      <a:pt x="2130" y="1177"/>
                      <a:pt x="2122" y="1176"/>
                      <a:pt x="2114" y="1174"/>
                    </a:cubicBezTo>
                    <a:cubicBezTo>
                      <a:pt x="2106" y="1171"/>
                      <a:pt x="2098" y="1165"/>
                      <a:pt x="2094" y="1157"/>
                    </a:cubicBezTo>
                    <a:cubicBezTo>
                      <a:pt x="2092" y="1154"/>
                      <a:pt x="2091" y="1149"/>
                      <a:pt x="2092" y="1145"/>
                    </a:cubicBezTo>
                    <a:cubicBezTo>
                      <a:pt x="2092" y="1149"/>
                      <a:pt x="2093" y="1153"/>
                      <a:pt x="2095" y="1156"/>
                    </a:cubicBezTo>
                    <a:cubicBezTo>
                      <a:pt x="2099" y="1164"/>
                      <a:pt x="2106" y="1169"/>
                      <a:pt x="2115" y="1172"/>
                    </a:cubicBezTo>
                    <a:cubicBezTo>
                      <a:pt x="2122" y="1173"/>
                      <a:pt x="2127" y="1173"/>
                      <a:pt x="2133" y="1172"/>
                    </a:cubicBezTo>
                    <a:cubicBezTo>
                      <a:pt x="2144" y="1170"/>
                      <a:pt x="2151" y="1165"/>
                      <a:pt x="2162" y="1162"/>
                    </a:cubicBezTo>
                    <a:cubicBezTo>
                      <a:pt x="2163" y="1162"/>
                      <a:pt x="2163" y="1162"/>
                      <a:pt x="2163" y="1162"/>
                    </a:cubicBezTo>
                    <a:cubicBezTo>
                      <a:pt x="2168" y="1161"/>
                      <a:pt x="2174" y="1160"/>
                      <a:pt x="2180" y="1160"/>
                    </a:cubicBezTo>
                    <a:cubicBezTo>
                      <a:pt x="2182" y="1160"/>
                      <a:pt x="2196" y="1160"/>
                      <a:pt x="2196" y="1162"/>
                    </a:cubicBezTo>
                    <a:cubicBezTo>
                      <a:pt x="2196" y="1163"/>
                      <a:pt x="2187" y="1163"/>
                      <a:pt x="2185" y="1163"/>
                    </a:cubicBezTo>
                    <a:cubicBezTo>
                      <a:pt x="2177" y="1163"/>
                      <a:pt x="2171" y="1164"/>
                      <a:pt x="2163" y="1166"/>
                    </a:cubicBezTo>
                    <a:cubicBezTo>
                      <a:pt x="2163" y="1166"/>
                      <a:pt x="2163" y="1166"/>
                      <a:pt x="2163" y="1166"/>
                    </a:cubicBezTo>
                    <a:cubicBezTo>
                      <a:pt x="2153" y="1168"/>
                      <a:pt x="2145" y="1172"/>
                      <a:pt x="2138" y="1179"/>
                    </a:cubicBezTo>
                    <a:cubicBezTo>
                      <a:pt x="2130" y="1187"/>
                      <a:pt x="2124" y="1199"/>
                      <a:pt x="2126" y="1211"/>
                    </a:cubicBezTo>
                    <a:cubicBezTo>
                      <a:pt x="2127" y="1218"/>
                      <a:pt x="2133" y="1227"/>
                      <a:pt x="2141" y="1226"/>
                    </a:cubicBezTo>
                    <a:cubicBezTo>
                      <a:pt x="2143" y="1225"/>
                      <a:pt x="2145" y="1223"/>
                      <a:pt x="2146" y="1221"/>
                    </a:cubicBezTo>
                    <a:cubicBezTo>
                      <a:pt x="2146" y="1218"/>
                      <a:pt x="2145" y="1216"/>
                      <a:pt x="2143" y="1215"/>
                    </a:cubicBezTo>
                    <a:cubicBezTo>
                      <a:pt x="2141" y="1215"/>
                      <a:pt x="2139" y="1215"/>
                      <a:pt x="2138" y="1216"/>
                    </a:cubicBezTo>
                    <a:cubicBezTo>
                      <a:pt x="2136" y="1217"/>
                      <a:pt x="2136" y="1220"/>
                      <a:pt x="2138" y="1221"/>
                    </a:cubicBezTo>
                    <a:cubicBezTo>
                      <a:pt x="2139" y="1222"/>
                      <a:pt x="2140" y="1222"/>
                      <a:pt x="2141" y="1221"/>
                    </a:cubicBezTo>
                    <a:cubicBezTo>
                      <a:pt x="2141" y="1223"/>
                      <a:pt x="2139" y="1223"/>
                      <a:pt x="2138" y="1223"/>
                    </a:cubicBezTo>
                    <a:cubicBezTo>
                      <a:pt x="2135" y="1222"/>
                      <a:pt x="2134" y="1220"/>
                      <a:pt x="2134" y="1217"/>
                    </a:cubicBezTo>
                    <a:cubicBezTo>
                      <a:pt x="2134" y="1213"/>
                      <a:pt x="2138" y="1210"/>
                      <a:pt x="2142" y="1210"/>
                    </a:cubicBezTo>
                    <a:cubicBezTo>
                      <a:pt x="2145" y="1210"/>
                      <a:pt x="2148" y="1211"/>
                      <a:pt x="2150" y="1214"/>
                    </a:cubicBezTo>
                    <a:cubicBezTo>
                      <a:pt x="2152" y="1216"/>
                      <a:pt x="2152" y="1220"/>
                      <a:pt x="2152" y="1222"/>
                    </a:cubicBezTo>
                    <a:cubicBezTo>
                      <a:pt x="2150" y="1226"/>
                      <a:pt x="2147" y="1230"/>
                      <a:pt x="2143" y="1230"/>
                    </a:cubicBezTo>
                    <a:cubicBezTo>
                      <a:pt x="2134" y="1231"/>
                      <a:pt x="2126" y="1223"/>
                      <a:pt x="2125" y="1215"/>
                    </a:cubicBezTo>
                    <a:cubicBezTo>
                      <a:pt x="2124" y="1212"/>
                      <a:pt x="2124" y="1209"/>
                      <a:pt x="2125" y="1206"/>
                    </a:cubicBezTo>
                    <a:cubicBezTo>
                      <a:pt x="2123" y="1215"/>
                      <a:pt x="2124" y="1223"/>
                      <a:pt x="2127" y="1232"/>
                    </a:cubicBezTo>
                    <a:cubicBezTo>
                      <a:pt x="2129" y="1238"/>
                      <a:pt x="2131" y="1243"/>
                      <a:pt x="2136" y="1247"/>
                    </a:cubicBezTo>
                    <a:cubicBezTo>
                      <a:pt x="2140" y="1252"/>
                      <a:pt x="2144" y="1255"/>
                      <a:pt x="2151" y="1257"/>
                    </a:cubicBezTo>
                    <a:cubicBezTo>
                      <a:pt x="2154" y="1258"/>
                      <a:pt x="2157" y="1258"/>
                      <a:pt x="2160" y="1258"/>
                    </a:cubicBezTo>
                    <a:cubicBezTo>
                      <a:pt x="2160" y="1258"/>
                      <a:pt x="2160" y="1258"/>
                      <a:pt x="2160" y="1258"/>
                    </a:cubicBezTo>
                    <a:cubicBezTo>
                      <a:pt x="2151" y="1257"/>
                      <a:pt x="2145" y="1248"/>
                      <a:pt x="2153" y="1238"/>
                    </a:cubicBezTo>
                    <a:cubicBezTo>
                      <a:pt x="2159" y="1230"/>
                      <a:pt x="2177" y="1227"/>
                      <a:pt x="2174" y="1204"/>
                    </a:cubicBezTo>
                    <a:close/>
                    <a:moveTo>
                      <a:pt x="2096" y="1156"/>
                    </a:moveTo>
                    <a:cubicBezTo>
                      <a:pt x="2107" y="1152"/>
                      <a:pt x="2100" y="1138"/>
                      <a:pt x="2098" y="1133"/>
                    </a:cubicBezTo>
                    <a:cubicBezTo>
                      <a:pt x="2097" y="1129"/>
                      <a:pt x="2097" y="1126"/>
                      <a:pt x="2099" y="1123"/>
                    </a:cubicBezTo>
                    <a:cubicBezTo>
                      <a:pt x="2095" y="1125"/>
                      <a:pt x="2087" y="1133"/>
                      <a:pt x="2085" y="1139"/>
                    </a:cubicBezTo>
                    <a:cubicBezTo>
                      <a:pt x="2082" y="1145"/>
                      <a:pt x="2084" y="1153"/>
                      <a:pt x="2092" y="1157"/>
                    </a:cubicBezTo>
                    <a:cubicBezTo>
                      <a:pt x="2090" y="1153"/>
                      <a:pt x="2090" y="1147"/>
                      <a:pt x="2092" y="1143"/>
                    </a:cubicBezTo>
                    <a:cubicBezTo>
                      <a:pt x="2092" y="1145"/>
                      <a:pt x="2093" y="1152"/>
                      <a:pt x="2096" y="1156"/>
                    </a:cubicBezTo>
                    <a:close/>
                    <a:moveTo>
                      <a:pt x="2204" y="1164"/>
                    </a:moveTo>
                    <a:cubicBezTo>
                      <a:pt x="2179" y="1173"/>
                      <a:pt x="2173" y="1193"/>
                      <a:pt x="2163" y="1201"/>
                    </a:cubicBezTo>
                    <a:cubicBezTo>
                      <a:pt x="2153" y="1210"/>
                      <a:pt x="2143" y="1198"/>
                      <a:pt x="2152" y="1186"/>
                    </a:cubicBezTo>
                    <a:cubicBezTo>
                      <a:pt x="2162" y="1173"/>
                      <a:pt x="2184" y="1165"/>
                      <a:pt x="2204" y="1164"/>
                    </a:cubicBezTo>
                    <a:close/>
                    <a:moveTo>
                      <a:pt x="2121" y="1196"/>
                    </a:moveTo>
                    <a:cubicBezTo>
                      <a:pt x="2111" y="1215"/>
                      <a:pt x="2117" y="1253"/>
                      <a:pt x="2139" y="1254"/>
                    </a:cubicBezTo>
                    <a:cubicBezTo>
                      <a:pt x="2139" y="1258"/>
                      <a:pt x="2133" y="1262"/>
                      <a:pt x="2127" y="1261"/>
                    </a:cubicBezTo>
                    <a:cubicBezTo>
                      <a:pt x="2121" y="1259"/>
                      <a:pt x="2114" y="1252"/>
                      <a:pt x="2115" y="1243"/>
                    </a:cubicBezTo>
                    <a:cubicBezTo>
                      <a:pt x="2109" y="1243"/>
                      <a:pt x="2106" y="1230"/>
                      <a:pt x="2110" y="1216"/>
                    </a:cubicBezTo>
                    <a:cubicBezTo>
                      <a:pt x="2104" y="1222"/>
                      <a:pt x="2096" y="1227"/>
                      <a:pt x="2088" y="1230"/>
                    </a:cubicBezTo>
                    <a:cubicBezTo>
                      <a:pt x="2079" y="1233"/>
                      <a:pt x="2067" y="1235"/>
                      <a:pt x="2058" y="1232"/>
                    </a:cubicBezTo>
                    <a:cubicBezTo>
                      <a:pt x="2048" y="1229"/>
                      <a:pt x="2040" y="1222"/>
                      <a:pt x="2037" y="1212"/>
                    </a:cubicBezTo>
                    <a:cubicBezTo>
                      <a:pt x="2035" y="1205"/>
                      <a:pt x="2037" y="1196"/>
                      <a:pt x="2043" y="1191"/>
                    </a:cubicBezTo>
                    <a:cubicBezTo>
                      <a:pt x="2047" y="1188"/>
                      <a:pt x="2055" y="1188"/>
                      <a:pt x="2060" y="1190"/>
                    </a:cubicBezTo>
                    <a:cubicBezTo>
                      <a:pt x="2066" y="1193"/>
                      <a:pt x="2070" y="1199"/>
                      <a:pt x="2072" y="1205"/>
                    </a:cubicBezTo>
                    <a:cubicBezTo>
                      <a:pt x="2061" y="1196"/>
                      <a:pt x="2054" y="1204"/>
                      <a:pt x="2049" y="1205"/>
                    </a:cubicBezTo>
                    <a:cubicBezTo>
                      <a:pt x="2041" y="1206"/>
                      <a:pt x="2039" y="1200"/>
                      <a:pt x="2041" y="1195"/>
                    </a:cubicBezTo>
                    <a:cubicBezTo>
                      <a:pt x="2041" y="1195"/>
                      <a:pt x="2041" y="1195"/>
                      <a:pt x="2041" y="1195"/>
                    </a:cubicBezTo>
                    <a:cubicBezTo>
                      <a:pt x="2038" y="1200"/>
                      <a:pt x="2037" y="1205"/>
                      <a:pt x="2038" y="1211"/>
                    </a:cubicBezTo>
                    <a:cubicBezTo>
                      <a:pt x="2041" y="1220"/>
                      <a:pt x="2046" y="1227"/>
                      <a:pt x="2055" y="1230"/>
                    </a:cubicBezTo>
                    <a:cubicBezTo>
                      <a:pt x="2053" y="1229"/>
                      <a:pt x="2052" y="1227"/>
                      <a:pt x="2050" y="1225"/>
                    </a:cubicBezTo>
                    <a:cubicBezTo>
                      <a:pt x="2048" y="1222"/>
                      <a:pt x="2046" y="1216"/>
                      <a:pt x="2049" y="1213"/>
                    </a:cubicBezTo>
                    <a:cubicBezTo>
                      <a:pt x="2051" y="1211"/>
                      <a:pt x="2054" y="1210"/>
                      <a:pt x="2056" y="1211"/>
                    </a:cubicBezTo>
                    <a:cubicBezTo>
                      <a:pt x="2058" y="1211"/>
                      <a:pt x="2059" y="1212"/>
                      <a:pt x="2060" y="1214"/>
                    </a:cubicBezTo>
                    <a:cubicBezTo>
                      <a:pt x="2060" y="1216"/>
                      <a:pt x="2060" y="1218"/>
                      <a:pt x="2059" y="1219"/>
                    </a:cubicBezTo>
                    <a:cubicBezTo>
                      <a:pt x="2058" y="1222"/>
                      <a:pt x="2055" y="1222"/>
                      <a:pt x="2053" y="1221"/>
                    </a:cubicBezTo>
                    <a:cubicBezTo>
                      <a:pt x="2051" y="1220"/>
                      <a:pt x="2051" y="1219"/>
                      <a:pt x="2051" y="1217"/>
                    </a:cubicBezTo>
                    <a:cubicBezTo>
                      <a:pt x="2052" y="1216"/>
                      <a:pt x="2052" y="1216"/>
                      <a:pt x="2053" y="1216"/>
                    </a:cubicBezTo>
                    <a:cubicBezTo>
                      <a:pt x="2053" y="1216"/>
                      <a:pt x="2052" y="1217"/>
                      <a:pt x="2052" y="1218"/>
                    </a:cubicBezTo>
                    <a:cubicBezTo>
                      <a:pt x="2052" y="1219"/>
                      <a:pt x="2054" y="1220"/>
                      <a:pt x="2055" y="1219"/>
                    </a:cubicBezTo>
                    <a:cubicBezTo>
                      <a:pt x="2056" y="1219"/>
                      <a:pt x="2056" y="1218"/>
                      <a:pt x="2057" y="1217"/>
                    </a:cubicBezTo>
                    <a:cubicBezTo>
                      <a:pt x="2057" y="1216"/>
                      <a:pt x="2056" y="1215"/>
                      <a:pt x="2055" y="1214"/>
                    </a:cubicBezTo>
                    <a:cubicBezTo>
                      <a:pt x="2054" y="1213"/>
                      <a:pt x="2052" y="1214"/>
                      <a:pt x="2051" y="1215"/>
                    </a:cubicBezTo>
                    <a:cubicBezTo>
                      <a:pt x="2048" y="1219"/>
                      <a:pt x="2050" y="1224"/>
                      <a:pt x="2053" y="1227"/>
                    </a:cubicBezTo>
                    <a:cubicBezTo>
                      <a:pt x="2059" y="1231"/>
                      <a:pt x="2067" y="1232"/>
                      <a:pt x="2074" y="1231"/>
                    </a:cubicBezTo>
                    <a:cubicBezTo>
                      <a:pt x="2090" y="1230"/>
                      <a:pt x="2104" y="1222"/>
                      <a:pt x="2113" y="1210"/>
                    </a:cubicBezTo>
                    <a:cubicBezTo>
                      <a:pt x="2115" y="1205"/>
                      <a:pt x="2118" y="1201"/>
                      <a:pt x="2121" y="1196"/>
                    </a:cubicBezTo>
                    <a:close/>
                    <a:moveTo>
                      <a:pt x="2129" y="1178"/>
                    </a:moveTo>
                    <a:cubicBezTo>
                      <a:pt x="2124" y="1187"/>
                      <a:pt x="2108" y="1182"/>
                      <a:pt x="2100" y="1176"/>
                    </a:cubicBezTo>
                    <a:cubicBezTo>
                      <a:pt x="2091" y="1168"/>
                      <a:pt x="2082" y="1157"/>
                      <a:pt x="2069" y="1158"/>
                    </a:cubicBezTo>
                    <a:cubicBezTo>
                      <a:pt x="2062" y="1159"/>
                      <a:pt x="2056" y="1163"/>
                      <a:pt x="2053" y="1170"/>
                    </a:cubicBezTo>
                    <a:cubicBezTo>
                      <a:pt x="2052" y="1174"/>
                      <a:pt x="2053" y="1179"/>
                      <a:pt x="2057" y="1181"/>
                    </a:cubicBezTo>
                    <a:cubicBezTo>
                      <a:pt x="2056" y="1178"/>
                      <a:pt x="2057" y="1172"/>
                      <a:pt x="2061" y="1170"/>
                    </a:cubicBezTo>
                    <a:cubicBezTo>
                      <a:pt x="2065" y="1168"/>
                      <a:pt x="2071" y="1169"/>
                      <a:pt x="2075" y="1173"/>
                    </a:cubicBezTo>
                    <a:cubicBezTo>
                      <a:pt x="2082" y="1181"/>
                      <a:pt x="2088" y="1189"/>
                      <a:pt x="2097" y="1193"/>
                    </a:cubicBezTo>
                    <a:cubicBezTo>
                      <a:pt x="2109" y="1198"/>
                      <a:pt x="2124" y="1193"/>
                      <a:pt x="2129" y="1178"/>
                    </a:cubicBezTo>
                    <a:close/>
                    <a:moveTo>
                      <a:pt x="2147" y="1134"/>
                    </a:moveTo>
                    <a:cubicBezTo>
                      <a:pt x="2137" y="1130"/>
                      <a:pt x="2121" y="1132"/>
                      <a:pt x="2112" y="1139"/>
                    </a:cubicBezTo>
                    <a:cubicBezTo>
                      <a:pt x="2104" y="1146"/>
                      <a:pt x="2108" y="1156"/>
                      <a:pt x="2119" y="1150"/>
                    </a:cubicBezTo>
                    <a:cubicBezTo>
                      <a:pt x="2127" y="1145"/>
                      <a:pt x="2137" y="1133"/>
                      <a:pt x="2147" y="1134"/>
                    </a:cubicBezTo>
                    <a:close/>
                    <a:moveTo>
                      <a:pt x="2347" y="1088"/>
                    </a:moveTo>
                    <a:cubicBezTo>
                      <a:pt x="2379" y="1082"/>
                      <a:pt x="2405" y="1039"/>
                      <a:pt x="2383" y="1017"/>
                    </a:cubicBezTo>
                    <a:cubicBezTo>
                      <a:pt x="2388" y="1013"/>
                      <a:pt x="2398" y="1016"/>
                      <a:pt x="2402" y="1024"/>
                    </a:cubicBezTo>
                    <a:cubicBezTo>
                      <a:pt x="2407" y="1032"/>
                      <a:pt x="2404" y="1046"/>
                      <a:pt x="2393" y="1053"/>
                    </a:cubicBezTo>
                    <a:cubicBezTo>
                      <a:pt x="2400" y="1063"/>
                      <a:pt x="2378" y="1091"/>
                      <a:pt x="2347" y="1088"/>
                    </a:cubicBezTo>
                    <a:close/>
                    <a:moveTo>
                      <a:pt x="2415" y="1209"/>
                    </a:moveTo>
                    <a:cubicBezTo>
                      <a:pt x="2413" y="1211"/>
                      <a:pt x="2410" y="1210"/>
                      <a:pt x="2409" y="1208"/>
                    </a:cubicBezTo>
                    <a:cubicBezTo>
                      <a:pt x="2407" y="1205"/>
                      <a:pt x="2408" y="1202"/>
                      <a:pt x="2410" y="1201"/>
                    </a:cubicBezTo>
                    <a:cubicBezTo>
                      <a:pt x="2412" y="1199"/>
                      <a:pt x="2415" y="1200"/>
                      <a:pt x="2417" y="1202"/>
                    </a:cubicBezTo>
                    <a:cubicBezTo>
                      <a:pt x="2418" y="1204"/>
                      <a:pt x="2418" y="1208"/>
                      <a:pt x="2415" y="1209"/>
                    </a:cubicBezTo>
                    <a:close/>
                    <a:moveTo>
                      <a:pt x="2409" y="1216"/>
                    </a:moveTo>
                    <a:cubicBezTo>
                      <a:pt x="2407" y="1217"/>
                      <a:pt x="2405" y="1217"/>
                      <a:pt x="2403" y="1215"/>
                    </a:cubicBezTo>
                    <a:cubicBezTo>
                      <a:pt x="2402" y="1213"/>
                      <a:pt x="2403" y="1211"/>
                      <a:pt x="2405" y="1210"/>
                    </a:cubicBezTo>
                    <a:cubicBezTo>
                      <a:pt x="2406" y="1209"/>
                      <a:pt x="2409" y="1209"/>
                      <a:pt x="2410" y="1211"/>
                    </a:cubicBezTo>
                    <a:cubicBezTo>
                      <a:pt x="2411" y="1213"/>
                      <a:pt x="2411" y="1215"/>
                      <a:pt x="2409" y="1216"/>
                    </a:cubicBezTo>
                    <a:close/>
                    <a:moveTo>
                      <a:pt x="2419" y="1197"/>
                    </a:moveTo>
                    <a:cubicBezTo>
                      <a:pt x="2415" y="1199"/>
                      <a:pt x="2410" y="1198"/>
                      <a:pt x="2408" y="1195"/>
                    </a:cubicBezTo>
                    <a:cubicBezTo>
                      <a:pt x="2406" y="1191"/>
                      <a:pt x="2407" y="1186"/>
                      <a:pt x="2410" y="1184"/>
                    </a:cubicBezTo>
                    <a:cubicBezTo>
                      <a:pt x="2414" y="1182"/>
                      <a:pt x="2419" y="1183"/>
                      <a:pt x="2421" y="1186"/>
                    </a:cubicBezTo>
                    <a:cubicBezTo>
                      <a:pt x="2423" y="1190"/>
                      <a:pt x="2422" y="1195"/>
                      <a:pt x="2419" y="1197"/>
                    </a:cubicBezTo>
                    <a:close/>
                    <a:moveTo>
                      <a:pt x="2261" y="1149"/>
                    </a:moveTo>
                    <a:cubicBezTo>
                      <a:pt x="2259" y="1138"/>
                      <a:pt x="2263" y="1123"/>
                      <a:pt x="2273" y="1112"/>
                    </a:cubicBezTo>
                    <a:cubicBezTo>
                      <a:pt x="2281" y="1104"/>
                      <a:pt x="2292" y="1098"/>
                      <a:pt x="2302" y="1097"/>
                    </a:cubicBezTo>
                    <a:cubicBezTo>
                      <a:pt x="2308" y="1096"/>
                      <a:pt x="2314" y="1097"/>
                      <a:pt x="2318" y="1100"/>
                    </a:cubicBezTo>
                    <a:cubicBezTo>
                      <a:pt x="2326" y="1104"/>
                      <a:pt x="2331" y="1112"/>
                      <a:pt x="2330" y="1118"/>
                    </a:cubicBezTo>
                    <a:cubicBezTo>
                      <a:pt x="2329" y="1125"/>
                      <a:pt x="2322" y="1130"/>
                      <a:pt x="2316" y="1127"/>
                    </a:cubicBezTo>
                    <a:cubicBezTo>
                      <a:pt x="2324" y="1120"/>
                      <a:pt x="2319" y="1110"/>
                      <a:pt x="2309" y="1106"/>
                    </a:cubicBezTo>
                    <a:cubicBezTo>
                      <a:pt x="2299" y="1103"/>
                      <a:pt x="2284" y="1109"/>
                      <a:pt x="2276" y="1116"/>
                    </a:cubicBezTo>
                    <a:cubicBezTo>
                      <a:pt x="2263" y="1129"/>
                      <a:pt x="2261" y="1142"/>
                      <a:pt x="2261" y="1149"/>
                    </a:cubicBezTo>
                    <a:close/>
                    <a:moveTo>
                      <a:pt x="2322" y="1094"/>
                    </a:moveTo>
                    <a:cubicBezTo>
                      <a:pt x="2356" y="1096"/>
                      <a:pt x="2384" y="1125"/>
                      <a:pt x="2383" y="1150"/>
                    </a:cubicBezTo>
                    <a:cubicBezTo>
                      <a:pt x="2382" y="1177"/>
                      <a:pt x="2359" y="1175"/>
                      <a:pt x="2360" y="1151"/>
                    </a:cubicBezTo>
                    <a:cubicBezTo>
                      <a:pt x="2360" y="1139"/>
                      <a:pt x="2355" y="1101"/>
                      <a:pt x="2322" y="1094"/>
                    </a:cubicBezTo>
                    <a:close/>
                    <a:moveTo>
                      <a:pt x="1935" y="1164"/>
                    </a:moveTo>
                    <a:cubicBezTo>
                      <a:pt x="1959" y="1155"/>
                      <a:pt x="1965" y="1134"/>
                      <a:pt x="1974" y="1127"/>
                    </a:cubicBezTo>
                    <a:cubicBezTo>
                      <a:pt x="1985" y="1118"/>
                      <a:pt x="1995" y="1130"/>
                      <a:pt x="1986" y="1142"/>
                    </a:cubicBezTo>
                    <a:cubicBezTo>
                      <a:pt x="1976" y="1155"/>
                      <a:pt x="1955" y="1162"/>
                      <a:pt x="1935" y="1164"/>
                    </a:cubicBezTo>
                    <a:close/>
                    <a:moveTo>
                      <a:pt x="2020" y="1155"/>
                    </a:moveTo>
                    <a:cubicBezTo>
                      <a:pt x="2018" y="1157"/>
                      <a:pt x="2016" y="1158"/>
                      <a:pt x="2014" y="1158"/>
                    </a:cubicBezTo>
                    <a:cubicBezTo>
                      <a:pt x="2012" y="1158"/>
                      <a:pt x="2008" y="1156"/>
                      <a:pt x="2007" y="1153"/>
                    </a:cubicBezTo>
                    <a:cubicBezTo>
                      <a:pt x="2005" y="1149"/>
                      <a:pt x="2007" y="1146"/>
                      <a:pt x="2009" y="1144"/>
                    </a:cubicBezTo>
                    <a:cubicBezTo>
                      <a:pt x="2014" y="1140"/>
                      <a:pt x="2017" y="1144"/>
                      <a:pt x="2021" y="1145"/>
                    </a:cubicBezTo>
                    <a:cubicBezTo>
                      <a:pt x="2025" y="1145"/>
                      <a:pt x="2029" y="1142"/>
                      <a:pt x="2031" y="1137"/>
                    </a:cubicBezTo>
                    <a:cubicBezTo>
                      <a:pt x="2033" y="1131"/>
                      <a:pt x="2031" y="1125"/>
                      <a:pt x="2026" y="1121"/>
                    </a:cubicBezTo>
                    <a:cubicBezTo>
                      <a:pt x="2023" y="1119"/>
                      <a:pt x="2019" y="1119"/>
                      <a:pt x="2017" y="1122"/>
                    </a:cubicBezTo>
                    <a:cubicBezTo>
                      <a:pt x="2021" y="1122"/>
                      <a:pt x="2024" y="1126"/>
                      <a:pt x="2021" y="1130"/>
                    </a:cubicBezTo>
                    <a:cubicBezTo>
                      <a:pt x="2019" y="1132"/>
                      <a:pt x="2013" y="1134"/>
                      <a:pt x="2008" y="1136"/>
                    </a:cubicBezTo>
                    <a:cubicBezTo>
                      <a:pt x="2003" y="1139"/>
                      <a:pt x="1998" y="1142"/>
                      <a:pt x="1995" y="1146"/>
                    </a:cubicBezTo>
                    <a:cubicBezTo>
                      <a:pt x="1990" y="1155"/>
                      <a:pt x="1995" y="1167"/>
                      <a:pt x="2004" y="1170"/>
                    </a:cubicBezTo>
                    <a:cubicBezTo>
                      <a:pt x="2009" y="1171"/>
                      <a:pt x="2014" y="1170"/>
                      <a:pt x="2019" y="1168"/>
                    </a:cubicBezTo>
                    <a:cubicBezTo>
                      <a:pt x="2024" y="1166"/>
                      <a:pt x="2035" y="1157"/>
                      <a:pt x="2042" y="1158"/>
                    </a:cubicBezTo>
                    <a:cubicBezTo>
                      <a:pt x="2046" y="1159"/>
                      <a:pt x="2048" y="1163"/>
                      <a:pt x="2047" y="1166"/>
                    </a:cubicBezTo>
                    <a:cubicBezTo>
                      <a:pt x="2051" y="1166"/>
                      <a:pt x="2054" y="1161"/>
                      <a:pt x="2053" y="1156"/>
                    </a:cubicBezTo>
                    <a:cubicBezTo>
                      <a:pt x="2051" y="1148"/>
                      <a:pt x="2040" y="1142"/>
                      <a:pt x="2030" y="1146"/>
                    </a:cubicBezTo>
                    <a:cubicBezTo>
                      <a:pt x="2026" y="1147"/>
                      <a:pt x="2023" y="1150"/>
                      <a:pt x="2020" y="1155"/>
                    </a:cubicBezTo>
                    <a:close/>
                    <a:moveTo>
                      <a:pt x="2031" y="1142"/>
                    </a:moveTo>
                    <a:cubicBezTo>
                      <a:pt x="2038" y="1133"/>
                      <a:pt x="2055" y="1128"/>
                      <a:pt x="2067" y="1132"/>
                    </a:cubicBezTo>
                    <a:cubicBezTo>
                      <a:pt x="2078" y="1136"/>
                      <a:pt x="2078" y="1147"/>
                      <a:pt x="2065" y="1146"/>
                    </a:cubicBezTo>
                    <a:cubicBezTo>
                      <a:pt x="2055" y="1144"/>
                      <a:pt x="2040" y="1136"/>
                      <a:pt x="2031" y="1142"/>
                    </a:cubicBezTo>
                    <a:close/>
                    <a:moveTo>
                      <a:pt x="1995" y="1165"/>
                    </a:moveTo>
                    <a:cubicBezTo>
                      <a:pt x="1991" y="1162"/>
                      <a:pt x="1990" y="1154"/>
                      <a:pt x="1992" y="1150"/>
                    </a:cubicBezTo>
                    <a:cubicBezTo>
                      <a:pt x="1987" y="1147"/>
                      <a:pt x="1976" y="1155"/>
                      <a:pt x="1981" y="1163"/>
                    </a:cubicBezTo>
                    <a:cubicBezTo>
                      <a:pt x="1983" y="1168"/>
                      <a:pt x="1991" y="1170"/>
                      <a:pt x="1995" y="1165"/>
                    </a:cubicBezTo>
                    <a:close/>
                    <a:moveTo>
                      <a:pt x="2037" y="1509"/>
                    </a:moveTo>
                    <a:cubicBezTo>
                      <a:pt x="2033" y="1510"/>
                      <a:pt x="2030" y="1508"/>
                      <a:pt x="2029" y="1505"/>
                    </a:cubicBezTo>
                    <a:cubicBezTo>
                      <a:pt x="2027" y="1499"/>
                      <a:pt x="2034" y="1495"/>
                      <a:pt x="2038" y="1498"/>
                    </a:cubicBezTo>
                    <a:cubicBezTo>
                      <a:pt x="2042" y="1500"/>
                      <a:pt x="2042" y="1504"/>
                      <a:pt x="2047" y="1505"/>
                    </a:cubicBezTo>
                    <a:cubicBezTo>
                      <a:pt x="2042" y="1505"/>
                      <a:pt x="2041" y="1508"/>
                      <a:pt x="2037" y="1509"/>
                    </a:cubicBezTo>
                    <a:close/>
                    <a:moveTo>
                      <a:pt x="1753" y="1566"/>
                    </a:moveTo>
                    <a:cubicBezTo>
                      <a:pt x="1743" y="1542"/>
                      <a:pt x="1751" y="1521"/>
                      <a:pt x="1764" y="1507"/>
                    </a:cubicBezTo>
                    <a:cubicBezTo>
                      <a:pt x="1776" y="1496"/>
                      <a:pt x="1789" y="1497"/>
                      <a:pt x="1797" y="1490"/>
                    </a:cubicBezTo>
                    <a:cubicBezTo>
                      <a:pt x="1800" y="1487"/>
                      <a:pt x="1802" y="1484"/>
                      <a:pt x="1802" y="1479"/>
                    </a:cubicBezTo>
                    <a:cubicBezTo>
                      <a:pt x="1810" y="1487"/>
                      <a:pt x="1809" y="1500"/>
                      <a:pt x="1800" y="1507"/>
                    </a:cubicBezTo>
                    <a:cubicBezTo>
                      <a:pt x="1789" y="1516"/>
                      <a:pt x="1778" y="1514"/>
                      <a:pt x="1767" y="1525"/>
                    </a:cubicBezTo>
                    <a:cubicBezTo>
                      <a:pt x="1756" y="1537"/>
                      <a:pt x="1751" y="1552"/>
                      <a:pt x="1753" y="1566"/>
                    </a:cubicBezTo>
                    <a:close/>
                    <a:moveTo>
                      <a:pt x="1751" y="1623"/>
                    </a:moveTo>
                    <a:cubicBezTo>
                      <a:pt x="1738" y="1602"/>
                      <a:pt x="1749" y="1580"/>
                      <a:pt x="1750" y="1568"/>
                    </a:cubicBezTo>
                    <a:cubicBezTo>
                      <a:pt x="1751" y="1551"/>
                      <a:pt x="1738" y="1549"/>
                      <a:pt x="1732" y="1566"/>
                    </a:cubicBezTo>
                    <a:cubicBezTo>
                      <a:pt x="1727" y="1583"/>
                      <a:pt x="1734" y="1610"/>
                      <a:pt x="1751" y="1623"/>
                    </a:cubicBezTo>
                    <a:close/>
                    <a:moveTo>
                      <a:pt x="2383" y="1684"/>
                    </a:moveTo>
                    <a:cubicBezTo>
                      <a:pt x="2394" y="1705"/>
                      <a:pt x="2420" y="1712"/>
                      <a:pt x="2437" y="1707"/>
                    </a:cubicBezTo>
                    <a:cubicBezTo>
                      <a:pt x="2452" y="1702"/>
                      <a:pt x="2453" y="1687"/>
                      <a:pt x="2435" y="1692"/>
                    </a:cubicBezTo>
                    <a:cubicBezTo>
                      <a:pt x="2419" y="1696"/>
                      <a:pt x="2401" y="1701"/>
                      <a:pt x="2383" y="1684"/>
                    </a:cubicBezTo>
                    <a:close/>
                    <a:moveTo>
                      <a:pt x="2620" y="1502"/>
                    </a:moveTo>
                    <a:cubicBezTo>
                      <a:pt x="2629" y="1517"/>
                      <a:pt x="2629" y="1544"/>
                      <a:pt x="2619" y="1560"/>
                    </a:cubicBezTo>
                    <a:cubicBezTo>
                      <a:pt x="2610" y="1575"/>
                      <a:pt x="2595" y="1570"/>
                      <a:pt x="2602" y="1551"/>
                    </a:cubicBezTo>
                    <a:cubicBezTo>
                      <a:pt x="2607" y="1536"/>
                      <a:pt x="2624" y="1522"/>
                      <a:pt x="2620" y="1502"/>
                    </a:cubicBezTo>
                    <a:close/>
                    <a:moveTo>
                      <a:pt x="2424" y="1717"/>
                    </a:moveTo>
                    <a:cubicBezTo>
                      <a:pt x="2446" y="1727"/>
                      <a:pt x="2464" y="1716"/>
                      <a:pt x="2476" y="1702"/>
                    </a:cubicBezTo>
                    <a:cubicBezTo>
                      <a:pt x="2483" y="1694"/>
                      <a:pt x="2489" y="1680"/>
                      <a:pt x="2500" y="1678"/>
                    </a:cubicBezTo>
                    <a:cubicBezTo>
                      <a:pt x="2489" y="1666"/>
                      <a:pt x="2470" y="1693"/>
                      <a:pt x="2463" y="1701"/>
                    </a:cubicBezTo>
                    <a:cubicBezTo>
                      <a:pt x="2452" y="1713"/>
                      <a:pt x="2438" y="1720"/>
                      <a:pt x="2424" y="1717"/>
                    </a:cubicBezTo>
                    <a:close/>
                    <a:moveTo>
                      <a:pt x="2515" y="1592"/>
                    </a:moveTo>
                    <a:cubicBezTo>
                      <a:pt x="2490" y="1599"/>
                      <a:pt x="2458" y="1597"/>
                      <a:pt x="2445" y="1585"/>
                    </a:cubicBezTo>
                    <a:cubicBezTo>
                      <a:pt x="2432" y="1573"/>
                      <a:pt x="2439" y="1557"/>
                      <a:pt x="2456" y="1568"/>
                    </a:cubicBezTo>
                    <a:cubicBezTo>
                      <a:pt x="2470" y="1576"/>
                      <a:pt x="2490" y="1593"/>
                      <a:pt x="2515" y="1592"/>
                    </a:cubicBezTo>
                    <a:close/>
                    <a:moveTo>
                      <a:pt x="2664" y="1596"/>
                    </a:moveTo>
                    <a:cubicBezTo>
                      <a:pt x="2667" y="1599"/>
                      <a:pt x="2668" y="1603"/>
                      <a:pt x="2666" y="1606"/>
                    </a:cubicBezTo>
                    <a:cubicBezTo>
                      <a:pt x="2661" y="1611"/>
                      <a:pt x="2654" y="1607"/>
                      <a:pt x="2654" y="1601"/>
                    </a:cubicBezTo>
                    <a:cubicBezTo>
                      <a:pt x="2654" y="1597"/>
                      <a:pt x="2656" y="1594"/>
                      <a:pt x="2654" y="1589"/>
                    </a:cubicBezTo>
                    <a:cubicBezTo>
                      <a:pt x="2658" y="1594"/>
                      <a:pt x="2661" y="1593"/>
                      <a:pt x="2664" y="1596"/>
                    </a:cubicBezTo>
                    <a:close/>
                    <a:moveTo>
                      <a:pt x="2665" y="1594"/>
                    </a:moveTo>
                    <a:cubicBezTo>
                      <a:pt x="2667" y="1596"/>
                      <a:pt x="2668" y="1598"/>
                      <a:pt x="2669" y="1600"/>
                    </a:cubicBezTo>
                    <a:cubicBezTo>
                      <a:pt x="2669" y="1603"/>
                      <a:pt x="2668" y="1607"/>
                      <a:pt x="2664" y="1609"/>
                    </a:cubicBezTo>
                    <a:cubicBezTo>
                      <a:pt x="2660" y="1611"/>
                      <a:pt x="2656" y="1609"/>
                      <a:pt x="2654" y="1607"/>
                    </a:cubicBezTo>
                    <a:cubicBezTo>
                      <a:pt x="2650" y="1602"/>
                      <a:pt x="2653" y="1598"/>
                      <a:pt x="2654" y="1594"/>
                    </a:cubicBezTo>
                    <a:cubicBezTo>
                      <a:pt x="2654" y="1590"/>
                      <a:pt x="2650" y="1585"/>
                      <a:pt x="2644" y="1584"/>
                    </a:cubicBezTo>
                    <a:cubicBezTo>
                      <a:pt x="2638" y="1582"/>
                      <a:pt x="2631" y="1584"/>
                      <a:pt x="2627" y="1590"/>
                    </a:cubicBezTo>
                    <a:cubicBezTo>
                      <a:pt x="2625" y="1593"/>
                      <a:pt x="2625" y="1598"/>
                      <a:pt x="2629" y="1600"/>
                    </a:cubicBezTo>
                    <a:cubicBezTo>
                      <a:pt x="2628" y="1596"/>
                      <a:pt x="2633" y="1592"/>
                      <a:pt x="2637" y="1595"/>
                    </a:cubicBezTo>
                    <a:cubicBezTo>
                      <a:pt x="2640" y="1597"/>
                      <a:pt x="2643" y="1603"/>
                      <a:pt x="2646" y="1609"/>
                    </a:cubicBezTo>
                    <a:cubicBezTo>
                      <a:pt x="2649" y="1615"/>
                      <a:pt x="2652" y="1620"/>
                      <a:pt x="2657" y="1622"/>
                    </a:cubicBezTo>
                    <a:cubicBezTo>
                      <a:pt x="2668" y="1627"/>
                      <a:pt x="2680" y="1621"/>
                      <a:pt x="2683" y="1611"/>
                    </a:cubicBezTo>
                    <a:cubicBezTo>
                      <a:pt x="2684" y="1605"/>
                      <a:pt x="2683" y="1599"/>
                      <a:pt x="2680" y="1594"/>
                    </a:cubicBezTo>
                    <a:cubicBezTo>
                      <a:pt x="2677" y="1589"/>
                      <a:pt x="2666" y="1577"/>
                      <a:pt x="2667" y="1570"/>
                    </a:cubicBezTo>
                    <a:cubicBezTo>
                      <a:pt x="2667" y="1564"/>
                      <a:pt x="2672" y="1562"/>
                      <a:pt x="2675" y="1564"/>
                    </a:cubicBezTo>
                    <a:cubicBezTo>
                      <a:pt x="2675" y="1559"/>
                      <a:pt x="2669" y="1556"/>
                      <a:pt x="2664" y="1558"/>
                    </a:cubicBezTo>
                    <a:cubicBezTo>
                      <a:pt x="2655" y="1560"/>
                      <a:pt x="2649" y="1573"/>
                      <a:pt x="2654" y="1584"/>
                    </a:cubicBezTo>
                    <a:cubicBezTo>
                      <a:pt x="2656" y="1588"/>
                      <a:pt x="2660" y="1591"/>
                      <a:pt x="2665" y="1594"/>
                    </a:cubicBezTo>
                    <a:close/>
                    <a:moveTo>
                      <a:pt x="2649" y="1583"/>
                    </a:moveTo>
                    <a:cubicBezTo>
                      <a:pt x="2639" y="1575"/>
                      <a:pt x="2633" y="1557"/>
                      <a:pt x="2636" y="1544"/>
                    </a:cubicBezTo>
                    <a:cubicBezTo>
                      <a:pt x="2639" y="1531"/>
                      <a:pt x="2652" y="1530"/>
                      <a:pt x="2651" y="1545"/>
                    </a:cubicBezTo>
                    <a:cubicBezTo>
                      <a:pt x="2651" y="1556"/>
                      <a:pt x="2643" y="1573"/>
                      <a:pt x="2649" y="1583"/>
                    </a:cubicBezTo>
                    <a:close/>
                    <a:moveTo>
                      <a:pt x="2679" y="1640"/>
                    </a:moveTo>
                    <a:cubicBezTo>
                      <a:pt x="2678" y="1641"/>
                      <a:pt x="2676" y="1641"/>
                      <a:pt x="2675" y="1641"/>
                    </a:cubicBezTo>
                    <a:cubicBezTo>
                      <a:pt x="2680" y="1650"/>
                      <a:pt x="2684" y="1668"/>
                      <a:pt x="2684" y="1685"/>
                    </a:cubicBezTo>
                    <a:cubicBezTo>
                      <a:pt x="2683" y="1681"/>
                      <a:pt x="2681" y="1676"/>
                      <a:pt x="2678" y="1672"/>
                    </a:cubicBezTo>
                    <a:cubicBezTo>
                      <a:pt x="2662" y="1644"/>
                      <a:pt x="2639" y="1651"/>
                      <a:pt x="2616" y="1637"/>
                    </a:cubicBezTo>
                    <a:cubicBezTo>
                      <a:pt x="2608" y="1632"/>
                      <a:pt x="2603" y="1621"/>
                      <a:pt x="2611" y="1612"/>
                    </a:cubicBezTo>
                    <a:cubicBezTo>
                      <a:pt x="2615" y="1608"/>
                      <a:pt x="2620" y="1606"/>
                      <a:pt x="2626" y="1608"/>
                    </a:cubicBezTo>
                    <a:cubicBezTo>
                      <a:pt x="2630" y="1609"/>
                      <a:pt x="2632" y="1611"/>
                      <a:pt x="2634" y="1615"/>
                    </a:cubicBezTo>
                    <a:cubicBezTo>
                      <a:pt x="2635" y="1616"/>
                      <a:pt x="2635" y="1618"/>
                      <a:pt x="2635" y="1620"/>
                    </a:cubicBezTo>
                    <a:cubicBezTo>
                      <a:pt x="2635" y="1619"/>
                      <a:pt x="2635" y="1620"/>
                      <a:pt x="2634" y="1617"/>
                    </a:cubicBezTo>
                    <a:cubicBezTo>
                      <a:pt x="2633" y="1615"/>
                      <a:pt x="2628" y="1612"/>
                      <a:pt x="2624" y="1614"/>
                    </a:cubicBezTo>
                    <a:cubicBezTo>
                      <a:pt x="2620" y="1616"/>
                      <a:pt x="2618" y="1620"/>
                      <a:pt x="2620" y="1624"/>
                    </a:cubicBezTo>
                    <a:cubicBezTo>
                      <a:pt x="2622" y="1628"/>
                      <a:pt x="2626" y="1629"/>
                      <a:pt x="2629" y="1628"/>
                    </a:cubicBezTo>
                    <a:cubicBezTo>
                      <a:pt x="2635" y="1627"/>
                      <a:pt x="2637" y="1620"/>
                      <a:pt x="2635" y="1614"/>
                    </a:cubicBezTo>
                    <a:cubicBezTo>
                      <a:pt x="2633" y="1610"/>
                      <a:pt x="2631" y="1607"/>
                      <a:pt x="2626" y="1606"/>
                    </a:cubicBezTo>
                    <a:cubicBezTo>
                      <a:pt x="2620" y="1604"/>
                      <a:pt x="2613" y="1606"/>
                      <a:pt x="2609" y="1610"/>
                    </a:cubicBezTo>
                    <a:cubicBezTo>
                      <a:pt x="2598" y="1622"/>
                      <a:pt x="2604" y="1633"/>
                      <a:pt x="2614" y="1639"/>
                    </a:cubicBezTo>
                    <a:cubicBezTo>
                      <a:pt x="2638" y="1653"/>
                      <a:pt x="2661" y="1646"/>
                      <a:pt x="2676" y="1677"/>
                    </a:cubicBezTo>
                    <a:cubicBezTo>
                      <a:pt x="2682" y="1689"/>
                      <a:pt x="2684" y="1704"/>
                      <a:pt x="2675" y="1718"/>
                    </a:cubicBezTo>
                    <a:cubicBezTo>
                      <a:pt x="2664" y="1736"/>
                      <a:pt x="2642" y="1744"/>
                      <a:pt x="2623" y="1734"/>
                    </a:cubicBezTo>
                    <a:cubicBezTo>
                      <a:pt x="2644" y="1745"/>
                      <a:pt x="2669" y="1724"/>
                      <a:pt x="2673" y="1700"/>
                    </a:cubicBezTo>
                    <a:cubicBezTo>
                      <a:pt x="2675" y="1688"/>
                      <a:pt x="2671" y="1671"/>
                      <a:pt x="2659" y="1662"/>
                    </a:cubicBezTo>
                    <a:cubicBezTo>
                      <a:pt x="2635" y="1644"/>
                      <a:pt x="2615" y="1671"/>
                      <a:pt x="2637" y="1688"/>
                    </a:cubicBezTo>
                    <a:cubicBezTo>
                      <a:pt x="2649" y="1697"/>
                      <a:pt x="2653" y="1710"/>
                      <a:pt x="2645" y="1723"/>
                    </a:cubicBezTo>
                    <a:cubicBezTo>
                      <a:pt x="2639" y="1731"/>
                      <a:pt x="2630" y="1734"/>
                      <a:pt x="2623" y="1734"/>
                    </a:cubicBezTo>
                    <a:cubicBezTo>
                      <a:pt x="2624" y="1735"/>
                      <a:pt x="2624" y="1735"/>
                      <a:pt x="2625" y="1736"/>
                    </a:cubicBezTo>
                    <a:cubicBezTo>
                      <a:pt x="2620" y="1733"/>
                      <a:pt x="2614" y="1732"/>
                      <a:pt x="2608" y="1730"/>
                    </a:cubicBezTo>
                    <a:cubicBezTo>
                      <a:pt x="2594" y="1728"/>
                      <a:pt x="2583" y="1729"/>
                      <a:pt x="2570" y="1734"/>
                    </a:cubicBezTo>
                    <a:cubicBezTo>
                      <a:pt x="2569" y="1734"/>
                      <a:pt x="2569" y="1734"/>
                      <a:pt x="2569" y="1734"/>
                    </a:cubicBezTo>
                    <a:cubicBezTo>
                      <a:pt x="2577" y="1724"/>
                      <a:pt x="2596" y="1713"/>
                      <a:pt x="2608" y="1712"/>
                    </a:cubicBezTo>
                    <a:cubicBezTo>
                      <a:pt x="2607" y="1712"/>
                      <a:pt x="2607" y="1711"/>
                      <a:pt x="2608" y="1710"/>
                    </a:cubicBezTo>
                    <a:cubicBezTo>
                      <a:pt x="2597" y="1710"/>
                      <a:pt x="2582" y="1718"/>
                      <a:pt x="2572" y="1727"/>
                    </a:cubicBezTo>
                    <a:cubicBezTo>
                      <a:pt x="2573" y="1725"/>
                      <a:pt x="2573" y="1724"/>
                      <a:pt x="2574" y="1722"/>
                    </a:cubicBezTo>
                    <a:cubicBezTo>
                      <a:pt x="2574" y="1722"/>
                      <a:pt x="2574" y="1722"/>
                      <a:pt x="2574" y="1722"/>
                    </a:cubicBezTo>
                    <a:cubicBezTo>
                      <a:pt x="2577" y="1713"/>
                      <a:pt x="2579" y="1705"/>
                      <a:pt x="2581" y="1697"/>
                    </a:cubicBezTo>
                    <a:cubicBezTo>
                      <a:pt x="2582" y="1687"/>
                      <a:pt x="2581" y="1674"/>
                      <a:pt x="2588" y="1667"/>
                    </a:cubicBezTo>
                    <a:cubicBezTo>
                      <a:pt x="2594" y="1661"/>
                      <a:pt x="2603" y="1658"/>
                      <a:pt x="2611" y="1662"/>
                    </a:cubicBezTo>
                    <a:cubicBezTo>
                      <a:pt x="2618" y="1665"/>
                      <a:pt x="2625" y="1671"/>
                      <a:pt x="2625" y="1680"/>
                    </a:cubicBezTo>
                    <a:cubicBezTo>
                      <a:pt x="2625" y="1687"/>
                      <a:pt x="2622" y="1694"/>
                      <a:pt x="2616" y="1696"/>
                    </a:cubicBezTo>
                    <a:cubicBezTo>
                      <a:pt x="2610" y="1699"/>
                      <a:pt x="2604" y="1698"/>
                      <a:pt x="2600" y="1694"/>
                    </a:cubicBezTo>
                    <a:cubicBezTo>
                      <a:pt x="2603" y="1696"/>
                      <a:pt x="2608" y="1696"/>
                      <a:pt x="2611" y="1694"/>
                    </a:cubicBezTo>
                    <a:cubicBezTo>
                      <a:pt x="2615" y="1691"/>
                      <a:pt x="2616" y="1685"/>
                      <a:pt x="2613" y="1681"/>
                    </a:cubicBezTo>
                    <a:cubicBezTo>
                      <a:pt x="2610" y="1677"/>
                      <a:pt x="2604" y="1677"/>
                      <a:pt x="2600" y="1680"/>
                    </a:cubicBezTo>
                    <a:cubicBezTo>
                      <a:pt x="2597" y="1682"/>
                      <a:pt x="2596" y="1687"/>
                      <a:pt x="2598" y="1691"/>
                    </a:cubicBezTo>
                    <a:cubicBezTo>
                      <a:pt x="2599" y="1693"/>
                      <a:pt x="2601" y="1695"/>
                      <a:pt x="2603" y="1696"/>
                    </a:cubicBezTo>
                    <a:cubicBezTo>
                      <a:pt x="2607" y="1698"/>
                      <a:pt x="2611" y="1699"/>
                      <a:pt x="2616" y="1697"/>
                    </a:cubicBezTo>
                    <a:cubicBezTo>
                      <a:pt x="2622" y="1694"/>
                      <a:pt x="2626" y="1688"/>
                      <a:pt x="2626" y="1680"/>
                    </a:cubicBezTo>
                    <a:cubicBezTo>
                      <a:pt x="2626" y="1671"/>
                      <a:pt x="2619" y="1663"/>
                      <a:pt x="2611" y="1660"/>
                    </a:cubicBezTo>
                    <a:cubicBezTo>
                      <a:pt x="2602" y="1657"/>
                      <a:pt x="2593" y="1659"/>
                      <a:pt x="2586" y="1665"/>
                    </a:cubicBezTo>
                    <a:cubicBezTo>
                      <a:pt x="2584" y="1667"/>
                      <a:pt x="2583" y="1669"/>
                      <a:pt x="2582" y="1672"/>
                    </a:cubicBezTo>
                    <a:cubicBezTo>
                      <a:pt x="2582" y="1670"/>
                      <a:pt x="2581" y="1669"/>
                      <a:pt x="2581" y="1668"/>
                    </a:cubicBezTo>
                    <a:cubicBezTo>
                      <a:pt x="2579" y="1647"/>
                      <a:pt x="2568" y="1627"/>
                      <a:pt x="2577" y="1606"/>
                    </a:cubicBezTo>
                    <a:cubicBezTo>
                      <a:pt x="2576" y="1606"/>
                      <a:pt x="2575" y="1606"/>
                      <a:pt x="2574" y="1605"/>
                    </a:cubicBezTo>
                    <a:cubicBezTo>
                      <a:pt x="2573" y="1608"/>
                      <a:pt x="2572" y="1611"/>
                      <a:pt x="2571" y="1615"/>
                    </a:cubicBezTo>
                    <a:cubicBezTo>
                      <a:pt x="2570" y="1620"/>
                      <a:pt x="2570" y="1624"/>
                      <a:pt x="2570" y="1628"/>
                    </a:cubicBezTo>
                    <a:cubicBezTo>
                      <a:pt x="2567" y="1624"/>
                      <a:pt x="2565" y="1621"/>
                      <a:pt x="2561" y="1617"/>
                    </a:cubicBezTo>
                    <a:cubicBezTo>
                      <a:pt x="2554" y="1610"/>
                      <a:pt x="2548" y="1606"/>
                      <a:pt x="2539" y="1602"/>
                    </a:cubicBezTo>
                    <a:cubicBezTo>
                      <a:pt x="2535" y="1601"/>
                      <a:pt x="2532" y="1599"/>
                      <a:pt x="2529" y="1599"/>
                    </a:cubicBezTo>
                    <a:cubicBezTo>
                      <a:pt x="2521" y="1597"/>
                      <a:pt x="2515" y="1596"/>
                      <a:pt x="2506" y="1597"/>
                    </a:cubicBezTo>
                    <a:cubicBezTo>
                      <a:pt x="2498" y="1599"/>
                      <a:pt x="2492" y="1602"/>
                      <a:pt x="2485" y="1607"/>
                    </a:cubicBezTo>
                    <a:cubicBezTo>
                      <a:pt x="2480" y="1612"/>
                      <a:pt x="2475" y="1618"/>
                      <a:pt x="2473" y="1626"/>
                    </a:cubicBezTo>
                    <a:cubicBezTo>
                      <a:pt x="2470" y="1638"/>
                      <a:pt x="2475" y="1651"/>
                      <a:pt x="2485" y="1659"/>
                    </a:cubicBezTo>
                    <a:cubicBezTo>
                      <a:pt x="2495" y="1667"/>
                      <a:pt x="2510" y="1670"/>
                      <a:pt x="2523" y="1670"/>
                    </a:cubicBezTo>
                    <a:cubicBezTo>
                      <a:pt x="2497" y="1657"/>
                      <a:pt x="2508" y="1636"/>
                      <a:pt x="2504" y="1624"/>
                    </a:cubicBezTo>
                    <a:cubicBezTo>
                      <a:pt x="2500" y="1609"/>
                      <a:pt x="2486" y="1609"/>
                      <a:pt x="2478" y="1617"/>
                    </a:cubicBezTo>
                    <a:cubicBezTo>
                      <a:pt x="2478" y="1617"/>
                      <a:pt x="2478" y="1617"/>
                      <a:pt x="2478" y="1617"/>
                    </a:cubicBezTo>
                    <a:cubicBezTo>
                      <a:pt x="2480" y="1614"/>
                      <a:pt x="2483" y="1611"/>
                      <a:pt x="2486" y="1608"/>
                    </a:cubicBezTo>
                    <a:cubicBezTo>
                      <a:pt x="2493" y="1603"/>
                      <a:pt x="2499" y="1601"/>
                      <a:pt x="2507" y="1599"/>
                    </a:cubicBezTo>
                    <a:cubicBezTo>
                      <a:pt x="2515" y="1598"/>
                      <a:pt x="2521" y="1599"/>
                      <a:pt x="2528" y="1601"/>
                    </a:cubicBezTo>
                    <a:cubicBezTo>
                      <a:pt x="2540" y="1604"/>
                      <a:pt x="2549" y="1610"/>
                      <a:pt x="2557" y="1618"/>
                    </a:cubicBezTo>
                    <a:cubicBezTo>
                      <a:pt x="2554" y="1615"/>
                      <a:pt x="2551" y="1613"/>
                      <a:pt x="2548" y="1612"/>
                    </a:cubicBezTo>
                    <a:cubicBezTo>
                      <a:pt x="2538" y="1607"/>
                      <a:pt x="2524" y="1609"/>
                      <a:pt x="2519" y="1619"/>
                    </a:cubicBezTo>
                    <a:cubicBezTo>
                      <a:pt x="2517" y="1624"/>
                      <a:pt x="2518" y="1630"/>
                      <a:pt x="2521" y="1634"/>
                    </a:cubicBezTo>
                    <a:cubicBezTo>
                      <a:pt x="2523" y="1637"/>
                      <a:pt x="2527" y="1638"/>
                      <a:pt x="2531" y="1638"/>
                    </a:cubicBezTo>
                    <a:cubicBezTo>
                      <a:pt x="2535" y="1638"/>
                      <a:pt x="2539" y="1636"/>
                      <a:pt x="2541" y="1633"/>
                    </a:cubicBezTo>
                    <a:cubicBezTo>
                      <a:pt x="2544" y="1628"/>
                      <a:pt x="2543" y="1622"/>
                      <a:pt x="2539" y="1619"/>
                    </a:cubicBezTo>
                    <a:cubicBezTo>
                      <a:pt x="2536" y="1617"/>
                      <a:pt x="2533" y="1617"/>
                      <a:pt x="2530" y="1619"/>
                    </a:cubicBezTo>
                    <a:cubicBezTo>
                      <a:pt x="2529" y="1620"/>
                      <a:pt x="2528" y="1622"/>
                      <a:pt x="2529" y="1624"/>
                    </a:cubicBezTo>
                    <a:cubicBezTo>
                      <a:pt x="2529" y="1623"/>
                      <a:pt x="2531" y="1621"/>
                      <a:pt x="2532" y="1621"/>
                    </a:cubicBezTo>
                    <a:cubicBezTo>
                      <a:pt x="2535" y="1620"/>
                      <a:pt x="2537" y="1622"/>
                      <a:pt x="2537" y="1625"/>
                    </a:cubicBezTo>
                    <a:cubicBezTo>
                      <a:pt x="2537" y="1626"/>
                      <a:pt x="2537" y="1628"/>
                      <a:pt x="2534" y="1630"/>
                    </a:cubicBezTo>
                    <a:cubicBezTo>
                      <a:pt x="2532" y="1631"/>
                      <a:pt x="2529" y="1631"/>
                      <a:pt x="2527" y="1629"/>
                    </a:cubicBezTo>
                    <a:cubicBezTo>
                      <a:pt x="2524" y="1627"/>
                      <a:pt x="2524" y="1623"/>
                      <a:pt x="2525" y="1620"/>
                    </a:cubicBezTo>
                    <a:cubicBezTo>
                      <a:pt x="2530" y="1612"/>
                      <a:pt x="2543" y="1611"/>
                      <a:pt x="2551" y="1615"/>
                    </a:cubicBezTo>
                    <a:cubicBezTo>
                      <a:pt x="2577" y="1628"/>
                      <a:pt x="2581" y="1672"/>
                      <a:pt x="2577" y="1700"/>
                    </a:cubicBezTo>
                    <a:cubicBezTo>
                      <a:pt x="2576" y="1691"/>
                      <a:pt x="2573" y="1682"/>
                      <a:pt x="2566" y="1675"/>
                    </a:cubicBezTo>
                    <a:cubicBezTo>
                      <a:pt x="2563" y="1671"/>
                      <a:pt x="2558" y="1668"/>
                      <a:pt x="2552" y="1667"/>
                    </a:cubicBezTo>
                    <a:cubicBezTo>
                      <a:pt x="2558" y="1669"/>
                      <a:pt x="2562" y="1673"/>
                      <a:pt x="2564" y="1676"/>
                    </a:cubicBezTo>
                    <a:cubicBezTo>
                      <a:pt x="2572" y="1685"/>
                      <a:pt x="2574" y="1696"/>
                      <a:pt x="2573" y="1707"/>
                    </a:cubicBezTo>
                    <a:cubicBezTo>
                      <a:pt x="2572" y="1715"/>
                      <a:pt x="2570" y="1722"/>
                      <a:pt x="2566" y="1728"/>
                    </a:cubicBezTo>
                    <a:cubicBezTo>
                      <a:pt x="2559" y="1740"/>
                      <a:pt x="2550" y="1747"/>
                      <a:pt x="2541" y="1758"/>
                    </a:cubicBezTo>
                    <a:cubicBezTo>
                      <a:pt x="2541" y="1758"/>
                      <a:pt x="2541" y="1758"/>
                      <a:pt x="2541" y="1758"/>
                    </a:cubicBezTo>
                    <a:cubicBezTo>
                      <a:pt x="2536" y="1765"/>
                      <a:pt x="2533" y="1771"/>
                      <a:pt x="2530" y="1778"/>
                    </a:cubicBezTo>
                    <a:cubicBezTo>
                      <a:pt x="2530" y="1780"/>
                      <a:pt x="2524" y="1797"/>
                      <a:pt x="2526" y="1799"/>
                    </a:cubicBezTo>
                    <a:cubicBezTo>
                      <a:pt x="2527" y="1798"/>
                      <a:pt x="2531" y="1787"/>
                      <a:pt x="2532" y="1785"/>
                    </a:cubicBezTo>
                    <a:cubicBezTo>
                      <a:pt x="2535" y="1777"/>
                      <a:pt x="2539" y="1769"/>
                      <a:pt x="2544" y="1761"/>
                    </a:cubicBezTo>
                    <a:cubicBezTo>
                      <a:pt x="2545" y="1760"/>
                      <a:pt x="2545" y="1760"/>
                      <a:pt x="2545" y="1760"/>
                    </a:cubicBezTo>
                    <a:cubicBezTo>
                      <a:pt x="2553" y="1750"/>
                      <a:pt x="2560" y="1743"/>
                      <a:pt x="2572" y="1737"/>
                    </a:cubicBezTo>
                    <a:cubicBezTo>
                      <a:pt x="2585" y="1731"/>
                      <a:pt x="2602" y="1730"/>
                      <a:pt x="2616" y="1738"/>
                    </a:cubicBezTo>
                    <a:cubicBezTo>
                      <a:pt x="2623" y="1742"/>
                      <a:pt x="2630" y="1753"/>
                      <a:pt x="2626" y="1762"/>
                    </a:cubicBezTo>
                    <a:cubicBezTo>
                      <a:pt x="2624" y="1765"/>
                      <a:pt x="2621" y="1766"/>
                      <a:pt x="2617" y="1765"/>
                    </a:cubicBezTo>
                    <a:cubicBezTo>
                      <a:pt x="2615" y="1765"/>
                      <a:pt x="2613" y="1762"/>
                      <a:pt x="2613" y="1759"/>
                    </a:cubicBezTo>
                    <a:cubicBezTo>
                      <a:pt x="2613" y="1757"/>
                      <a:pt x="2614" y="1755"/>
                      <a:pt x="2615" y="1754"/>
                    </a:cubicBezTo>
                    <a:cubicBezTo>
                      <a:pt x="2617" y="1752"/>
                      <a:pt x="2621" y="1753"/>
                      <a:pt x="2621" y="1756"/>
                    </a:cubicBezTo>
                    <a:cubicBezTo>
                      <a:pt x="2622" y="1758"/>
                      <a:pt x="2621" y="1759"/>
                      <a:pt x="2620" y="1760"/>
                    </a:cubicBezTo>
                    <a:cubicBezTo>
                      <a:pt x="2622" y="1761"/>
                      <a:pt x="2624" y="1759"/>
                      <a:pt x="2624" y="1757"/>
                    </a:cubicBezTo>
                    <a:cubicBezTo>
                      <a:pt x="2624" y="1753"/>
                      <a:pt x="2622" y="1750"/>
                      <a:pt x="2619" y="1749"/>
                    </a:cubicBezTo>
                    <a:cubicBezTo>
                      <a:pt x="2614" y="1748"/>
                      <a:pt x="2608" y="1751"/>
                      <a:pt x="2607" y="1756"/>
                    </a:cubicBezTo>
                    <a:cubicBezTo>
                      <a:pt x="2605" y="1759"/>
                      <a:pt x="2605" y="1764"/>
                      <a:pt x="2608" y="1767"/>
                    </a:cubicBezTo>
                    <a:cubicBezTo>
                      <a:pt x="2610" y="1771"/>
                      <a:pt x="2613" y="1772"/>
                      <a:pt x="2617" y="1773"/>
                    </a:cubicBezTo>
                    <a:cubicBezTo>
                      <a:pt x="2622" y="1773"/>
                      <a:pt x="2627" y="1771"/>
                      <a:pt x="2630" y="1766"/>
                    </a:cubicBezTo>
                    <a:cubicBezTo>
                      <a:pt x="2636" y="1756"/>
                      <a:pt x="2629" y="1744"/>
                      <a:pt x="2620" y="1738"/>
                    </a:cubicBezTo>
                    <a:cubicBezTo>
                      <a:pt x="2617" y="1736"/>
                      <a:pt x="2613" y="1735"/>
                      <a:pt x="2610" y="1734"/>
                    </a:cubicBezTo>
                    <a:cubicBezTo>
                      <a:pt x="2621" y="1736"/>
                      <a:pt x="2630" y="1740"/>
                      <a:pt x="2640" y="1748"/>
                    </a:cubicBezTo>
                    <a:cubicBezTo>
                      <a:pt x="2646" y="1753"/>
                      <a:pt x="2650" y="1758"/>
                      <a:pt x="2653" y="1765"/>
                    </a:cubicBezTo>
                    <a:cubicBezTo>
                      <a:pt x="2657" y="1773"/>
                      <a:pt x="2658" y="1779"/>
                      <a:pt x="2658" y="1787"/>
                    </a:cubicBezTo>
                    <a:cubicBezTo>
                      <a:pt x="2657" y="1792"/>
                      <a:pt x="2657" y="1795"/>
                      <a:pt x="2655" y="1799"/>
                    </a:cubicBezTo>
                    <a:cubicBezTo>
                      <a:pt x="2655" y="1799"/>
                      <a:pt x="2655" y="1799"/>
                      <a:pt x="2655" y="1799"/>
                    </a:cubicBezTo>
                    <a:cubicBezTo>
                      <a:pt x="2657" y="1788"/>
                      <a:pt x="2650" y="1776"/>
                      <a:pt x="2634" y="1781"/>
                    </a:cubicBezTo>
                    <a:cubicBezTo>
                      <a:pt x="2623" y="1785"/>
                      <a:pt x="2611" y="1805"/>
                      <a:pt x="2585" y="1791"/>
                    </a:cubicBezTo>
                    <a:cubicBezTo>
                      <a:pt x="2593" y="1803"/>
                      <a:pt x="2603" y="1813"/>
                      <a:pt x="2616" y="1817"/>
                    </a:cubicBezTo>
                    <a:cubicBezTo>
                      <a:pt x="2628" y="1820"/>
                      <a:pt x="2642" y="1818"/>
                      <a:pt x="2651" y="1808"/>
                    </a:cubicBezTo>
                    <a:cubicBezTo>
                      <a:pt x="2656" y="1802"/>
                      <a:pt x="2659" y="1795"/>
                      <a:pt x="2659" y="1787"/>
                    </a:cubicBezTo>
                    <a:cubicBezTo>
                      <a:pt x="2660" y="1779"/>
                      <a:pt x="2659" y="1772"/>
                      <a:pt x="2655" y="1764"/>
                    </a:cubicBezTo>
                    <a:cubicBezTo>
                      <a:pt x="2652" y="1757"/>
                      <a:pt x="2648" y="1752"/>
                      <a:pt x="2642" y="1746"/>
                    </a:cubicBezTo>
                    <a:cubicBezTo>
                      <a:pt x="2639" y="1744"/>
                      <a:pt x="2636" y="1742"/>
                      <a:pt x="2633" y="1740"/>
                    </a:cubicBezTo>
                    <a:cubicBezTo>
                      <a:pt x="2632" y="1739"/>
                      <a:pt x="2630" y="1738"/>
                      <a:pt x="2629" y="1738"/>
                    </a:cubicBezTo>
                    <a:cubicBezTo>
                      <a:pt x="2648" y="1746"/>
                      <a:pt x="2669" y="1735"/>
                      <a:pt x="2680" y="1717"/>
                    </a:cubicBezTo>
                    <a:cubicBezTo>
                      <a:pt x="2681" y="1715"/>
                      <a:pt x="2681" y="1714"/>
                      <a:pt x="2682" y="1712"/>
                    </a:cubicBezTo>
                    <a:cubicBezTo>
                      <a:pt x="2692" y="1691"/>
                      <a:pt x="2691" y="1663"/>
                      <a:pt x="2679" y="1640"/>
                    </a:cubicBezTo>
                    <a:close/>
                    <a:moveTo>
                      <a:pt x="2679" y="1621"/>
                    </a:moveTo>
                    <a:cubicBezTo>
                      <a:pt x="2675" y="1626"/>
                      <a:pt x="2667" y="1627"/>
                      <a:pt x="2662" y="1626"/>
                    </a:cubicBezTo>
                    <a:cubicBezTo>
                      <a:pt x="2659" y="1632"/>
                      <a:pt x="2668" y="1643"/>
                      <a:pt x="2677" y="1637"/>
                    </a:cubicBezTo>
                    <a:cubicBezTo>
                      <a:pt x="2683" y="1634"/>
                      <a:pt x="2684" y="1625"/>
                      <a:pt x="2679" y="1621"/>
                    </a:cubicBezTo>
                    <a:close/>
                    <a:moveTo>
                      <a:pt x="2688" y="1631"/>
                    </a:moveTo>
                    <a:cubicBezTo>
                      <a:pt x="2694" y="1623"/>
                      <a:pt x="2697" y="1610"/>
                      <a:pt x="2697" y="1601"/>
                    </a:cubicBezTo>
                    <a:cubicBezTo>
                      <a:pt x="2697" y="1591"/>
                      <a:pt x="2693" y="1580"/>
                      <a:pt x="2689" y="1571"/>
                    </a:cubicBezTo>
                    <a:cubicBezTo>
                      <a:pt x="2681" y="1555"/>
                      <a:pt x="2668" y="1540"/>
                      <a:pt x="2668" y="1521"/>
                    </a:cubicBezTo>
                    <a:cubicBezTo>
                      <a:pt x="2668" y="1505"/>
                      <a:pt x="2680" y="1494"/>
                      <a:pt x="2691" y="1493"/>
                    </a:cubicBezTo>
                    <a:cubicBezTo>
                      <a:pt x="2700" y="1492"/>
                      <a:pt x="2711" y="1498"/>
                      <a:pt x="2714" y="1508"/>
                    </a:cubicBezTo>
                    <a:cubicBezTo>
                      <a:pt x="2717" y="1515"/>
                      <a:pt x="2715" y="1526"/>
                      <a:pt x="2707" y="1529"/>
                    </a:cubicBezTo>
                    <a:cubicBezTo>
                      <a:pt x="2703" y="1530"/>
                      <a:pt x="2698" y="1528"/>
                      <a:pt x="2698" y="1525"/>
                    </a:cubicBezTo>
                    <a:cubicBezTo>
                      <a:pt x="2702" y="1525"/>
                      <a:pt x="2705" y="1521"/>
                      <a:pt x="2704" y="1516"/>
                    </a:cubicBezTo>
                    <a:cubicBezTo>
                      <a:pt x="2704" y="1514"/>
                      <a:pt x="2701" y="1510"/>
                      <a:pt x="2698" y="1509"/>
                    </a:cubicBezTo>
                    <a:cubicBezTo>
                      <a:pt x="2693" y="1507"/>
                      <a:pt x="2687" y="1508"/>
                      <a:pt x="2684" y="1512"/>
                    </a:cubicBezTo>
                    <a:cubicBezTo>
                      <a:pt x="2676" y="1523"/>
                      <a:pt x="2686" y="1542"/>
                      <a:pt x="2693" y="1553"/>
                    </a:cubicBezTo>
                    <a:cubicBezTo>
                      <a:pt x="2703" y="1569"/>
                      <a:pt x="2708" y="1587"/>
                      <a:pt x="2704" y="1606"/>
                    </a:cubicBezTo>
                    <a:cubicBezTo>
                      <a:pt x="2702" y="1617"/>
                      <a:pt x="2697" y="1626"/>
                      <a:pt x="2688" y="1631"/>
                    </a:cubicBezTo>
                    <a:close/>
                    <a:moveTo>
                      <a:pt x="2607" y="1818"/>
                    </a:moveTo>
                    <a:cubicBezTo>
                      <a:pt x="2620" y="1825"/>
                      <a:pt x="2616" y="1838"/>
                      <a:pt x="2614" y="1848"/>
                    </a:cubicBezTo>
                    <a:cubicBezTo>
                      <a:pt x="2612" y="1858"/>
                      <a:pt x="2615" y="1870"/>
                      <a:pt x="2627" y="1871"/>
                    </a:cubicBezTo>
                    <a:cubicBezTo>
                      <a:pt x="2625" y="1858"/>
                      <a:pt x="2633" y="1859"/>
                      <a:pt x="2636" y="1846"/>
                    </a:cubicBezTo>
                    <a:cubicBezTo>
                      <a:pt x="2639" y="1835"/>
                      <a:pt x="2629" y="1819"/>
                      <a:pt x="2607" y="1818"/>
                    </a:cubicBezTo>
                    <a:close/>
                    <a:moveTo>
                      <a:pt x="2575" y="1901"/>
                    </a:moveTo>
                    <a:cubicBezTo>
                      <a:pt x="2607" y="1899"/>
                      <a:pt x="2607" y="1936"/>
                      <a:pt x="2593" y="1949"/>
                    </a:cubicBezTo>
                    <a:cubicBezTo>
                      <a:pt x="2600" y="1935"/>
                      <a:pt x="2590" y="1907"/>
                      <a:pt x="2575" y="1901"/>
                    </a:cubicBezTo>
                    <a:close/>
                    <a:moveTo>
                      <a:pt x="2557" y="1900"/>
                    </a:moveTo>
                    <a:cubicBezTo>
                      <a:pt x="2563" y="1881"/>
                      <a:pt x="2581" y="1868"/>
                      <a:pt x="2597" y="1868"/>
                    </a:cubicBezTo>
                    <a:cubicBezTo>
                      <a:pt x="2631" y="1868"/>
                      <a:pt x="2630" y="1905"/>
                      <a:pt x="2599" y="1897"/>
                    </a:cubicBezTo>
                    <a:cubicBezTo>
                      <a:pt x="2583" y="1893"/>
                      <a:pt x="2573" y="1891"/>
                      <a:pt x="2557" y="1900"/>
                    </a:cubicBezTo>
                    <a:close/>
                    <a:moveTo>
                      <a:pt x="2516" y="2049"/>
                    </a:moveTo>
                    <a:cubicBezTo>
                      <a:pt x="2551" y="2044"/>
                      <a:pt x="2564" y="2017"/>
                      <a:pt x="2569" y="1990"/>
                    </a:cubicBezTo>
                    <a:cubicBezTo>
                      <a:pt x="2572" y="1975"/>
                      <a:pt x="2569" y="1954"/>
                      <a:pt x="2581" y="1943"/>
                    </a:cubicBezTo>
                    <a:cubicBezTo>
                      <a:pt x="2558" y="1937"/>
                      <a:pt x="2555" y="1984"/>
                      <a:pt x="2552" y="1999"/>
                    </a:cubicBezTo>
                    <a:cubicBezTo>
                      <a:pt x="2548" y="2023"/>
                      <a:pt x="2536" y="2042"/>
                      <a:pt x="2516" y="2049"/>
                    </a:cubicBezTo>
                    <a:close/>
                    <a:moveTo>
                      <a:pt x="2011" y="1641"/>
                    </a:moveTo>
                    <a:cubicBezTo>
                      <a:pt x="2017" y="1616"/>
                      <a:pt x="1989" y="1593"/>
                      <a:pt x="1983" y="1580"/>
                    </a:cubicBezTo>
                    <a:cubicBezTo>
                      <a:pt x="1973" y="1560"/>
                      <a:pt x="1990" y="1548"/>
                      <a:pt x="2004" y="1566"/>
                    </a:cubicBezTo>
                    <a:cubicBezTo>
                      <a:pt x="2017" y="1584"/>
                      <a:pt x="2022" y="1619"/>
                      <a:pt x="2011" y="1641"/>
                    </a:cubicBezTo>
                    <a:close/>
                    <a:moveTo>
                      <a:pt x="1917" y="1522"/>
                    </a:moveTo>
                    <a:cubicBezTo>
                      <a:pt x="1899" y="1550"/>
                      <a:pt x="1869" y="1545"/>
                      <a:pt x="1854" y="1552"/>
                    </a:cubicBezTo>
                    <a:cubicBezTo>
                      <a:pt x="1839" y="1559"/>
                      <a:pt x="1844" y="1575"/>
                      <a:pt x="1862" y="1572"/>
                    </a:cubicBezTo>
                    <a:cubicBezTo>
                      <a:pt x="1885" y="1567"/>
                      <a:pt x="1908" y="1546"/>
                      <a:pt x="1917" y="1522"/>
                    </a:cubicBezTo>
                    <a:close/>
                    <a:moveTo>
                      <a:pt x="2318" y="1767"/>
                    </a:moveTo>
                    <a:cubicBezTo>
                      <a:pt x="2314" y="1748"/>
                      <a:pt x="2301" y="1744"/>
                      <a:pt x="2281" y="1747"/>
                    </a:cubicBezTo>
                    <a:cubicBezTo>
                      <a:pt x="2265" y="1749"/>
                      <a:pt x="2252" y="1743"/>
                      <a:pt x="2250" y="1731"/>
                    </a:cubicBezTo>
                    <a:cubicBezTo>
                      <a:pt x="2244" y="1739"/>
                      <a:pt x="2247" y="1753"/>
                      <a:pt x="2257" y="1758"/>
                    </a:cubicBezTo>
                    <a:cubicBezTo>
                      <a:pt x="2271" y="1765"/>
                      <a:pt x="2285" y="1755"/>
                      <a:pt x="2301" y="1757"/>
                    </a:cubicBezTo>
                    <a:cubicBezTo>
                      <a:pt x="2306" y="1757"/>
                      <a:pt x="2313" y="1760"/>
                      <a:pt x="2318" y="1767"/>
                    </a:cubicBezTo>
                    <a:close/>
                    <a:moveTo>
                      <a:pt x="2082" y="1492"/>
                    </a:moveTo>
                    <a:cubicBezTo>
                      <a:pt x="2081" y="1490"/>
                      <a:pt x="2083" y="1489"/>
                      <a:pt x="2085" y="1488"/>
                    </a:cubicBezTo>
                    <a:cubicBezTo>
                      <a:pt x="2087" y="1488"/>
                      <a:pt x="2089" y="1490"/>
                      <a:pt x="2089" y="1492"/>
                    </a:cubicBezTo>
                    <a:cubicBezTo>
                      <a:pt x="2089" y="1494"/>
                      <a:pt x="2088" y="1496"/>
                      <a:pt x="2086" y="1496"/>
                    </a:cubicBezTo>
                    <a:cubicBezTo>
                      <a:pt x="2084" y="1496"/>
                      <a:pt x="2082" y="1495"/>
                      <a:pt x="2082" y="1492"/>
                    </a:cubicBezTo>
                    <a:close/>
                    <a:moveTo>
                      <a:pt x="2093" y="1510"/>
                    </a:moveTo>
                    <a:cubicBezTo>
                      <a:pt x="2093" y="1506"/>
                      <a:pt x="2096" y="1502"/>
                      <a:pt x="2100" y="1502"/>
                    </a:cubicBezTo>
                    <a:cubicBezTo>
                      <a:pt x="2105" y="1502"/>
                      <a:pt x="2108" y="1505"/>
                      <a:pt x="2108" y="1509"/>
                    </a:cubicBezTo>
                    <a:cubicBezTo>
                      <a:pt x="2109" y="1513"/>
                      <a:pt x="2106" y="1517"/>
                      <a:pt x="2101" y="1517"/>
                    </a:cubicBezTo>
                    <a:cubicBezTo>
                      <a:pt x="2097" y="1518"/>
                      <a:pt x="2094" y="1514"/>
                      <a:pt x="2093" y="1510"/>
                    </a:cubicBezTo>
                    <a:close/>
                    <a:moveTo>
                      <a:pt x="2085" y="1502"/>
                    </a:moveTo>
                    <a:cubicBezTo>
                      <a:pt x="2084" y="1499"/>
                      <a:pt x="2086" y="1497"/>
                      <a:pt x="2089" y="1496"/>
                    </a:cubicBezTo>
                    <a:cubicBezTo>
                      <a:pt x="2092" y="1496"/>
                      <a:pt x="2094" y="1498"/>
                      <a:pt x="2094" y="1501"/>
                    </a:cubicBezTo>
                    <a:cubicBezTo>
                      <a:pt x="2095" y="1504"/>
                      <a:pt x="2093" y="1506"/>
                      <a:pt x="2090" y="1506"/>
                    </a:cubicBezTo>
                    <a:cubicBezTo>
                      <a:pt x="2087" y="1506"/>
                      <a:pt x="2085" y="1504"/>
                      <a:pt x="2085" y="1502"/>
                    </a:cubicBezTo>
                    <a:close/>
                    <a:moveTo>
                      <a:pt x="2134" y="1814"/>
                    </a:moveTo>
                    <a:cubicBezTo>
                      <a:pt x="2136" y="1811"/>
                      <a:pt x="2137" y="1808"/>
                      <a:pt x="2137" y="1805"/>
                    </a:cubicBezTo>
                    <a:cubicBezTo>
                      <a:pt x="2136" y="1802"/>
                      <a:pt x="2134" y="1798"/>
                      <a:pt x="2129" y="1797"/>
                    </a:cubicBezTo>
                    <a:cubicBezTo>
                      <a:pt x="2124" y="1795"/>
                      <a:pt x="2119" y="1798"/>
                      <a:pt x="2117" y="1802"/>
                    </a:cubicBezTo>
                    <a:cubicBezTo>
                      <a:pt x="2113" y="1809"/>
                      <a:pt x="2119" y="1813"/>
                      <a:pt x="2121" y="1817"/>
                    </a:cubicBezTo>
                    <a:cubicBezTo>
                      <a:pt x="2122" y="1822"/>
                      <a:pt x="2118" y="1829"/>
                      <a:pt x="2112" y="1832"/>
                    </a:cubicBezTo>
                    <a:cubicBezTo>
                      <a:pt x="2105" y="1836"/>
                      <a:pt x="2096" y="1836"/>
                      <a:pt x="2090" y="1830"/>
                    </a:cubicBezTo>
                    <a:cubicBezTo>
                      <a:pt x="2087" y="1826"/>
                      <a:pt x="2085" y="1821"/>
                      <a:pt x="2089" y="1817"/>
                    </a:cubicBezTo>
                    <a:cubicBezTo>
                      <a:pt x="2090" y="1822"/>
                      <a:pt x="2096" y="1825"/>
                      <a:pt x="2101" y="1820"/>
                    </a:cubicBezTo>
                    <a:cubicBezTo>
                      <a:pt x="2103" y="1817"/>
                      <a:pt x="2105" y="1810"/>
                      <a:pt x="2107" y="1802"/>
                    </a:cubicBezTo>
                    <a:cubicBezTo>
                      <a:pt x="2109" y="1794"/>
                      <a:pt x="2112" y="1787"/>
                      <a:pt x="2117" y="1783"/>
                    </a:cubicBezTo>
                    <a:cubicBezTo>
                      <a:pt x="2128" y="1774"/>
                      <a:pt x="2144" y="1777"/>
                      <a:pt x="2151" y="1789"/>
                    </a:cubicBezTo>
                    <a:cubicBezTo>
                      <a:pt x="2154" y="1796"/>
                      <a:pt x="2154" y="1803"/>
                      <a:pt x="2152" y="1809"/>
                    </a:cubicBezTo>
                    <a:cubicBezTo>
                      <a:pt x="2150" y="1817"/>
                      <a:pt x="2140" y="1833"/>
                      <a:pt x="2143" y="1842"/>
                    </a:cubicBezTo>
                    <a:cubicBezTo>
                      <a:pt x="2145" y="1849"/>
                      <a:pt x="2151" y="1850"/>
                      <a:pt x="2155" y="1847"/>
                    </a:cubicBezTo>
                    <a:cubicBezTo>
                      <a:pt x="2156" y="1852"/>
                      <a:pt x="2150" y="1858"/>
                      <a:pt x="2143" y="1857"/>
                    </a:cubicBezTo>
                    <a:cubicBezTo>
                      <a:pt x="2132" y="1857"/>
                      <a:pt x="2121" y="1844"/>
                      <a:pt x="2124" y="1829"/>
                    </a:cubicBezTo>
                    <a:cubicBezTo>
                      <a:pt x="2125" y="1824"/>
                      <a:pt x="2129" y="1820"/>
                      <a:pt x="2134" y="1814"/>
                    </a:cubicBezTo>
                    <a:close/>
                    <a:moveTo>
                      <a:pt x="2591" y="1580"/>
                    </a:moveTo>
                    <a:cubicBezTo>
                      <a:pt x="2594" y="1581"/>
                      <a:pt x="2596" y="1583"/>
                      <a:pt x="2596" y="1586"/>
                    </a:cubicBezTo>
                    <a:cubicBezTo>
                      <a:pt x="2596" y="1589"/>
                      <a:pt x="2593" y="1591"/>
                      <a:pt x="2590" y="1591"/>
                    </a:cubicBezTo>
                    <a:cubicBezTo>
                      <a:pt x="2587" y="1591"/>
                      <a:pt x="2585" y="1588"/>
                      <a:pt x="2585" y="1585"/>
                    </a:cubicBezTo>
                    <a:cubicBezTo>
                      <a:pt x="2585" y="1582"/>
                      <a:pt x="2588" y="1580"/>
                      <a:pt x="2591" y="1580"/>
                    </a:cubicBezTo>
                    <a:close/>
                    <a:moveTo>
                      <a:pt x="2601" y="1578"/>
                    </a:moveTo>
                    <a:cubicBezTo>
                      <a:pt x="2604" y="1579"/>
                      <a:pt x="2606" y="1581"/>
                      <a:pt x="2605" y="1583"/>
                    </a:cubicBezTo>
                    <a:cubicBezTo>
                      <a:pt x="2605" y="1585"/>
                      <a:pt x="2603" y="1587"/>
                      <a:pt x="2601" y="1587"/>
                    </a:cubicBezTo>
                    <a:cubicBezTo>
                      <a:pt x="2599" y="1587"/>
                      <a:pt x="2597" y="1585"/>
                      <a:pt x="2597" y="1582"/>
                    </a:cubicBezTo>
                    <a:cubicBezTo>
                      <a:pt x="2597" y="1580"/>
                      <a:pt x="2599" y="1578"/>
                      <a:pt x="2601" y="1578"/>
                    </a:cubicBezTo>
                    <a:close/>
                    <a:moveTo>
                      <a:pt x="2580" y="1589"/>
                    </a:moveTo>
                    <a:cubicBezTo>
                      <a:pt x="2585" y="1589"/>
                      <a:pt x="2588" y="1593"/>
                      <a:pt x="2588" y="1598"/>
                    </a:cubicBezTo>
                    <a:cubicBezTo>
                      <a:pt x="2588" y="1602"/>
                      <a:pt x="2584" y="1606"/>
                      <a:pt x="2579" y="1605"/>
                    </a:cubicBezTo>
                    <a:cubicBezTo>
                      <a:pt x="2575" y="1605"/>
                      <a:pt x="2571" y="1601"/>
                      <a:pt x="2572" y="1596"/>
                    </a:cubicBezTo>
                    <a:cubicBezTo>
                      <a:pt x="2572" y="1592"/>
                      <a:pt x="2576" y="1588"/>
                      <a:pt x="2580" y="1589"/>
                    </a:cubicBezTo>
                    <a:close/>
                    <a:moveTo>
                      <a:pt x="2196" y="1720"/>
                    </a:moveTo>
                    <a:cubicBezTo>
                      <a:pt x="2202" y="1716"/>
                      <a:pt x="2208" y="1713"/>
                      <a:pt x="2215" y="1714"/>
                    </a:cubicBezTo>
                    <a:cubicBezTo>
                      <a:pt x="2221" y="1714"/>
                      <a:pt x="2228" y="1719"/>
                      <a:pt x="2230" y="1725"/>
                    </a:cubicBezTo>
                    <a:cubicBezTo>
                      <a:pt x="2233" y="1732"/>
                      <a:pt x="2229" y="1741"/>
                      <a:pt x="2224" y="1746"/>
                    </a:cubicBezTo>
                    <a:cubicBezTo>
                      <a:pt x="2215" y="1754"/>
                      <a:pt x="2204" y="1756"/>
                      <a:pt x="2193" y="1753"/>
                    </a:cubicBezTo>
                    <a:cubicBezTo>
                      <a:pt x="2185" y="1750"/>
                      <a:pt x="2177" y="1744"/>
                      <a:pt x="2171" y="1738"/>
                    </a:cubicBezTo>
                    <a:cubicBezTo>
                      <a:pt x="2171" y="1739"/>
                      <a:pt x="2172" y="1740"/>
                      <a:pt x="2173" y="1741"/>
                    </a:cubicBezTo>
                    <a:cubicBezTo>
                      <a:pt x="2184" y="1762"/>
                      <a:pt x="2191" y="1784"/>
                      <a:pt x="2195" y="1807"/>
                    </a:cubicBezTo>
                    <a:cubicBezTo>
                      <a:pt x="2199" y="1834"/>
                      <a:pt x="2196" y="1853"/>
                      <a:pt x="2213" y="1876"/>
                    </a:cubicBezTo>
                    <a:cubicBezTo>
                      <a:pt x="2217" y="1881"/>
                      <a:pt x="2221" y="1885"/>
                      <a:pt x="2226" y="1889"/>
                    </a:cubicBezTo>
                    <a:cubicBezTo>
                      <a:pt x="2233" y="1894"/>
                      <a:pt x="2239" y="1897"/>
                      <a:pt x="2247" y="1900"/>
                    </a:cubicBezTo>
                    <a:cubicBezTo>
                      <a:pt x="2255" y="1902"/>
                      <a:pt x="2262" y="1902"/>
                      <a:pt x="2270" y="1901"/>
                    </a:cubicBezTo>
                    <a:cubicBezTo>
                      <a:pt x="2301" y="1897"/>
                      <a:pt x="2318" y="1876"/>
                      <a:pt x="2323" y="1846"/>
                    </a:cubicBezTo>
                    <a:cubicBezTo>
                      <a:pt x="2324" y="1833"/>
                      <a:pt x="2321" y="1822"/>
                      <a:pt x="2311" y="1813"/>
                    </a:cubicBezTo>
                    <a:cubicBezTo>
                      <a:pt x="2303" y="1805"/>
                      <a:pt x="2292" y="1802"/>
                      <a:pt x="2282" y="1805"/>
                    </a:cubicBezTo>
                    <a:cubicBezTo>
                      <a:pt x="2273" y="1808"/>
                      <a:pt x="2267" y="1814"/>
                      <a:pt x="2263" y="1821"/>
                    </a:cubicBezTo>
                    <a:cubicBezTo>
                      <a:pt x="2261" y="1825"/>
                      <a:pt x="2260" y="1828"/>
                      <a:pt x="2260" y="1832"/>
                    </a:cubicBezTo>
                    <a:cubicBezTo>
                      <a:pt x="2260" y="1831"/>
                      <a:pt x="2260" y="1829"/>
                      <a:pt x="2261" y="1828"/>
                    </a:cubicBezTo>
                    <a:cubicBezTo>
                      <a:pt x="2264" y="1822"/>
                      <a:pt x="2273" y="1819"/>
                      <a:pt x="2280" y="1822"/>
                    </a:cubicBezTo>
                    <a:cubicBezTo>
                      <a:pt x="2287" y="1826"/>
                      <a:pt x="2289" y="1834"/>
                      <a:pt x="2286" y="1841"/>
                    </a:cubicBezTo>
                    <a:cubicBezTo>
                      <a:pt x="2282" y="1848"/>
                      <a:pt x="2274" y="1851"/>
                      <a:pt x="2267" y="1847"/>
                    </a:cubicBezTo>
                    <a:cubicBezTo>
                      <a:pt x="2257" y="1842"/>
                      <a:pt x="2257" y="1829"/>
                      <a:pt x="2261" y="1820"/>
                    </a:cubicBezTo>
                    <a:cubicBezTo>
                      <a:pt x="2265" y="1812"/>
                      <a:pt x="2272" y="1806"/>
                      <a:pt x="2281" y="1802"/>
                    </a:cubicBezTo>
                    <a:cubicBezTo>
                      <a:pt x="2291" y="1799"/>
                      <a:pt x="2301" y="1801"/>
                      <a:pt x="2310" y="1807"/>
                    </a:cubicBezTo>
                    <a:cubicBezTo>
                      <a:pt x="2302" y="1800"/>
                      <a:pt x="2294" y="1796"/>
                      <a:pt x="2286" y="1793"/>
                    </a:cubicBezTo>
                    <a:cubicBezTo>
                      <a:pt x="2286" y="1792"/>
                      <a:pt x="2287" y="1790"/>
                      <a:pt x="2286" y="1788"/>
                    </a:cubicBezTo>
                    <a:cubicBezTo>
                      <a:pt x="2300" y="1793"/>
                      <a:pt x="2310" y="1801"/>
                      <a:pt x="2317" y="1810"/>
                    </a:cubicBezTo>
                    <a:cubicBezTo>
                      <a:pt x="2306" y="1793"/>
                      <a:pt x="2291" y="1782"/>
                      <a:pt x="2273" y="1778"/>
                    </a:cubicBezTo>
                    <a:cubicBezTo>
                      <a:pt x="2263" y="1776"/>
                      <a:pt x="2251" y="1777"/>
                      <a:pt x="2238" y="1781"/>
                    </a:cubicBezTo>
                    <a:cubicBezTo>
                      <a:pt x="2232" y="1784"/>
                      <a:pt x="2226" y="1786"/>
                      <a:pt x="2219" y="1789"/>
                    </a:cubicBezTo>
                    <a:cubicBezTo>
                      <a:pt x="2213" y="1791"/>
                      <a:pt x="2207" y="1792"/>
                      <a:pt x="2201" y="1789"/>
                    </a:cubicBezTo>
                    <a:cubicBezTo>
                      <a:pt x="2196" y="1787"/>
                      <a:pt x="2193" y="1782"/>
                      <a:pt x="2192" y="1777"/>
                    </a:cubicBezTo>
                    <a:cubicBezTo>
                      <a:pt x="2192" y="1772"/>
                      <a:pt x="2194" y="1768"/>
                      <a:pt x="2198" y="1765"/>
                    </a:cubicBezTo>
                    <a:cubicBezTo>
                      <a:pt x="2201" y="1764"/>
                      <a:pt x="2204" y="1764"/>
                      <a:pt x="2207" y="1765"/>
                    </a:cubicBezTo>
                    <a:cubicBezTo>
                      <a:pt x="2211" y="1766"/>
                      <a:pt x="2214" y="1771"/>
                      <a:pt x="2212" y="1775"/>
                    </a:cubicBezTo>
                    <a:cubicBezTo>
                      <a:pt x="2210" y="1777"/>
                      <a:pt x="2208" y="1778"/>
                      <a:pt x="2205" y="1777"/>
                    </a:cubicBezTo>
                    <a:cubicBezTo>
                      <a:pt x="2202" y="1776"/>
                      <a:pt x="2200" y="1773"/>
                      <a:pt x="2201" y="1770"/>
                    </a:cubicBezTo>
                    <a:cubicBezTo>
                      <a:pt x="2202" y="1767"/>
                      <a:pt x="2205" y="1766"/>
                      <a:pt x="2208" y="1767"/>
                    </a:cubicBezTo>
                    <a:cubicBezTo>
                      <a:pt x="2209" y="1767"/>
                      <a:pt x="2209" y="1767"/>
                      <a:pt x="2210" y="1768"/>
                    </a:cubicBezTo>
                    <a:cubicBezTo>
                      <a:pt x="2209" y="1767"/>
                      <a:pt x="2208" y="1766"/>
                      <a:pt x="2207" y="1766"/>
                    </a:cubicBezTo>
                    <a:cubicBezTo>
                      <a:pt x="2204" y="1765"/>
                      <a:pt x="2202" y="1765"/>
                      <a:pt x="2199" y="1767"/>
                    </a:cubicBezTo>
                    <a:cubicBezTo>
                      <a:pt x="2196" y="1769"/>
                      <a:pt x="2194" y="1773"/>
                      <a:pt x="2194" y="1777"/>
                    </a:cubicBezTo>
                    <a:cubicBezTo>
                      <a:pt x="2195" y="1781"/>
                      <a:pt x="2198" y="1785"/>
                      <a:pt x="2202" y="1787"/>
                    </a:cubicBezTo>
                    <a:cubicBezTo>
                      <a:pt x="2208" y="1789"/>
                      <a:pt x="2213" y="1788"/>
                      <a:pt x="2218" y="1786"/>
                    </a:cubicBezTo>
                    <a:cubicBezTo>
                      <a:pt x="2225" y="1784"/>
                      <a:pt x="2230" y="1781"/>
                      <a:pt x="2236" y="1779"/>
                    </a:cubicBezTo>
                    <a:cubicBezTo>
                      <a:pt x="2249" y="1774"/>
                      <a:pt x="2262" y="1773"/>
                      <a:pt x="2274" y="1776"/>
                    </a:cubicBezTo>
                    <a:cubicBezTo>
                      <a:pt x="2286" y="1778"/>
                      <a:pt x="2296" y="1783"/>
                      <a:pt x="2305" y="1791"/>
                    </a:cubicBezTo>
                    <a:cubicBezTo>
                      <a:pt x="2318" y="1803"/>
                      <a:pt x="2327" y="1821"/>
                      <a:pt x="2328" y="1839"/>
                    </a:cubicBezTo>
                    <a:cubicBezTo>
                      <a:pt x="2328" y="1838"/>
                      <a:pt x="2329" y="1837"/>
                      <a:pt x="2329" y="1836"/>
                    </a:cubicBezTo>
                    <a:cubicBezTo>
                      <a:pt x="2331" y="1831"/>
                      <a:pt x="2333" y="1827"/>
                      <a:pt x="2336" y="1823"/>
                    </a:cubicBezTo>
                    <a:cubicBezTo>
                      <a:pt x="2341" y="1816"/>
                      <a:pt x="2345" y="1811"/>
                      <a:pt x="2352" y="1807"/>
                    </a:cubicBezTo>
                    <a:cubicBezTo>
                      <a:pt x="2375" y="1793"/>
                      <a:pt x="2402" y="1807"/>
                      <a:pt x="2411" y="1829"/>
                    </a:cubicBezTo>
                    <a:cubicBezTo>
                      <a:pt x="2414" y="1837"/>
                      <a:pt x="2415" y="1847"/>
                      <a:pt x="2412" y="1856"/>
                    </a:cubicBezTo>
                    <a:cubicBezTo>
                      <a:pt x="2410" y="1854"/>
                      <a:pt x="2410" y="1854"/>
                      <a:pt x="2410" y="1854"/>
                    </a:cubicBezTo>
                    <a:cubicBezTo>
                      <a:pt x="2411" y="1846"/>
                      <a:pt x="2410" y="1838"/>
                      <a:pt x="2407" y="1830"/>
                    </a:cubicBezTo>
                    <a:cubicBezTo>
                      <a:pt x="2398" y="1811"/>
                      <a:pt x="2374" y="1798"/>
                      <a:pt x="2354" y="1810"/>
                    </a:cubicBezTo>
                    <a:cubicBezTo>
                      <a:pt x="2348" y="1815"/>
                      <a:pt x="2344" y="1819"/>
                      <a:pt x="2340" y="1826"/>
                    </a:cubicBezTo>
                    <a:cubicBezTo>
                      <a:pt x="2338" y="1829"/>
                      <a:pt x="2335" y="1833"/>
                      <a:pt x="2333" y="1838"/>
                    </a:cubicBezTo>
                    <a:cubicBezTo>
                      <a:pt x="2324" y="1857"/>
                      <a:pt x="2324" y="1873"/>
                      <a:pt x="2308" y="1889"/>
                    </a:cubicBezTo>
                    <a:cubicBezTo>
                      <a:pt x="2299" y="1898"/>
                      <a:pt x="2286" y="1904"/>
                      <a:pt x="2271" y="1906"/>
                    </a:cubicBezTo>
                    <a:cubicBezTo>
                      <a:pt x="2262" y="1907"/>
                      <a:pt x="2255" y="1906"/>
                      <a:pt x="2246" y="1904"/>
                    </a:cubicBezTo>
                    <a:cubicBezTo>
                      <a:pt x="2237" y="1901"/>
                      <a:pt x="2231" y="1898"/>
                      <a:pt x="2223" y="1892"/>
                    </a:cubicBezTo>
                    <a:cubicBezTo>
                      <a:pt x="2213" y="1882"/>
                      <a:pt x="2207" y="1873"/>
                      <a:pt x="2202" y="1861"/>
                    </a:cubicBezTo>
                    <a:cubicBezTo>
                      <a:pt x="2204" y="1868"/>
                      <a:pt x="2205" y="1874"/>
                      <a:pt x="2206" y="1876"/>
                    </a:cubicBezTo>
                    <a:cubicBezTo>
                      <a:pt x="2214" y="1903"/>
                      <a:pt x="2224" y="1929"/>
                      <a:pt x="2237" y="1953"/>
                    </a:cubicBezTo>
                    <a:cubicBezTo>
                      <a:pt x="2241" y="1960"/>
                      <a:pt x="2245" y="1964"/>
                      <a:pt x="2251" y="1967"/>
                    </a:cubicBezTo>
                    <a:cubicBezTo>
                      <a:pt x="2254" y="1968"/>
                      <a:pt x="2258" y="1968"/>
                      <a:pt x="2262" y="1967"/>
                    </a:cubicBezTo>
                    <a:cubicBezTo>
                      <a:pt x="2267" y="1966"/>
                      <a:pt x="2272" y="1961"/>
                      <a:pt x="2271" y="1955"/>
                    </a:cubicBezTo>
                    <a:cubicBezTo>
                      <a:pt x="2270" y="1952"/>
                      <a:pt x="2268" y="1949"/>
                      <a:pt x="2265" y="1948"/>
                    </a:cubicBezTo>
                    <a:cubicBezTo>
                      <a:pt x="2261" y="1947"/>
                      <a:pt x="2257" y="1949"/>
                      <a:pt x="2257" y="1953"/>
                    </a:cubicBezTo>
                    <a:cubicBezTo>
                      <a:pt x="2256" y="1956"/>
                      <a:pt x="2258" y="1959"/>
                      <a:pt x="2261" y="1960"/>
                    </a:cubicBezTo>
                    <a:cubicBezTo>
                      <a:pt x="2258" y="1961"/>
                      <a:pt x="2254" y="1958"/>
                      <a:pt x="2253" y="1955"/>
                    </a:cubicBezTo>
                    <a:cubicBezTo>
                      <a:pt x="2250" y="1945"/>
                      <a:pt x="2262" y="1937"/>
                      <a:pt x="2271" y="1944"/>
                    </a:cubicBezTo>
                    <a:cubicBezTo>
                      <a:pt x="2278" y="1950"/>
                      <a:pt x="2279" y="1958"/>
                      <a:pt x="2274" y="1965"/>
                    </a:cubicBezTo>
                    <a:cubicBezTo>
                      <a:pt x="2268" y="1974"/>
                      <a:pt x="2252" y="1975"/>
                      <a:pt x="2243" y="1964"/>
                    </a:cubicBezTo>
                    <a:cubicBezTo>
                      <a:pt x="2255" y="1984"/>
                      <a:pt x="2269" y="2002"/>
                      <a:pt x="2284" y="2017"/>
                    </a:cubicBezTo>
                    <a:cubicBezTo>
                      <a:pt x="2280" y="2009"/>
                      <a:pt x="2277" y="2001"/>
                      <a:pt x="2276" y="1993"/>
                    </a:cubicBezTo>
                    <a:cubicBezTo>
                      <a:pt x="2272" y="1966"/>
                      <a:pt x="2292" y="1939"/>
                      <a:pt x="2322" y="1949"/>
                    </a:cubicBezTo>
                    <a:cubicBezTo>
                      <a:pt x="2330" y="1951"/>
                      <a:pt x="2337" y="1957"/>
                      <a:pt x="2343" y="1964"/>
                    </a:cubicBezTo>
                    <a:cubicBezTo>
                      <a:pt x="2352" y="1975"/>
                      <a:pt x="2356" y="1991"/>
                      <a:pt x="2367" y="1998"/>
                    </a:cubicBezTo>
                    <a:cubicBezTo>
                      <a:pt x="2372" y="2002"/>
                      <a:pt x="2379" y="2003"/>
                      <a:pt x="2386" y="2001"/>
                    </a:cubicBezTo>
                    <a:cubicBezTo>
                      <a:pt x="2399" y="1996"/>
                      <a:pt x="2403" y="1977"/>
                      <a:pt x="2394" y="1966"/>
                    </a:cubicBezTo>
                    <a:cubicBezTo>
                      <a:pt x="2390" y="1962"/>
                      <a:pt x="2383" y="1961"/>
                      <a:pt x="2378" y="1964"/>
                    </a:cubicBezTo>
                    <a:cubicBezTo>
                      <a:pt x="2371" y="1968"/>
                      <a:pt x="2369" y="1977"/>
                      <a:pt x="2374" y="1981"/>
                    </a:cubicBezTo>
                    <a:cubicBezTo>
                      <a:pt x="2371" y="1980"/>
                      <a:pt x="2367" y="1976"/>
                      <a:pt x="2367" y="1970"/>
                    </a:cubicBezTo>
                    <a:cubicBezTo>
                      <a:pt x="2368" y="1961"/>
                      <a:pt x="2379" y="1956"/>
                      <a:pt x="2387" y="1957"/>
                    </a:cubicBezTo>
                    <a:cubicBezTo>
                      <a:pt x="2397" y="1959"/>
                      <a:pt x="2403" y="1967"/>
                      <a:pt x="2405" y="1974"/>
                    </a:cubicBezTo>
                    <a:cubicBezTo>
                      <a:pt x="2408" y="1989"/>
                      <a:pt x="2400" y="2005"/>
                      <a:pt x="2384" y="2006"/>
                    </a:cubicBezTo>
                    <a:cubicBezTo>
                      <a:pt x="2376" y="2007"/>
                      <a:pt x="2370" y="2006"/>
                      <a:pt x="2365" y="2002"/>
                    </a:cubicBezTo>
                    <a:cubicBezTo>
                      <a:pt x="2355" y="1996"/>
                      <a:pt x="2350" y="1985"/>
                      <a:pt x="2341" y="1979"/>
                    </a:cubicBezTo>
                    <a:cubicBezTo>
                      <a:pt x="2325" y="1970"/>
                      <a:pt x="2306" y="1972"/>
                      <a:pt x="2298" y="1987"/>
                    </a:cubicBezTo>
                    <a:cubicBezTo>
                      <a:pt x="2290" y="2004"/>
                      <a:pt x="2301" y="2032"/>
                      <a:pt x="2317" y="2044"/>
                    </a:cubicBezTo>
                    <a:cubicBezTo>
                      <a:pt x="2326" y="2050"/>
                      <a:pt x="2341" y="2052"/>
                      <a:pt x="2351" y="2047"/>
                    </a:cubicBezTo>
                    <a:cubicBezTo>
                      <a:pt x="2365" y="2040"/>
                      <a:pt x="2369" y="2018"/>
                      <a:pt x="2353" y="2010"/>
                    </a:cubicBezTo>
                    <a:cubicBezTo>
                      <a:pt x="2348" y="2008"/>
                      <a:pt x="2343" y="2007"/>
                      <a:pt x="2338" y="2010"/>
                    </a:cubicBezTo>
                    <a:cubicBezTo>
                      <a:pt x="2330" y="2013"/>
                      <a:pt x="2327" y="2027"/>
                      <a:pt x="2337" y="2032"/>
                    </a:cubicBezTo>
                    <a:cubicBezTo>
                      <a:pt x="2342" y="2035"/>
                      <a:pt x="2348" y="2032"/>
                      <a:pt x="2347" y="2026"/>
                    </a:cubicBezTo>
                    <a:cubicBezTo>
                      <a:pt x="2352" y="2032"/>
                      <a:pt x="2346" y="2039"/>
                      <a:pt x="2338" y="2037"/>
                    </a:cubicBezTo>
                    <a:cubicBezTo>
                      <a:pt x="2323" y="2033"/>
                      <a:pt x="2322" y="2011"/>
                      <a:pt x="2338" y="2006"/>
                    </a:cubicBezTo>
                    <a:cubicBezTo>
                      <a:pt x="2347" y="2003"/>
                      <a:pt x="2360" y="2006"/>
                      <a:pt x="2365" y="2017"/>
                    </a:cubicBezTo>
                    <a:cubicBezTo>
                      <a:pt x="2372" y="2031"/>
                      <a:pt x="2361" y="2052"/>
                      <a:pt x="2342" y="2054"/>
                    </a:cubicBezTo>
                    <a:cubicBezTo>
                      <a:pt x="2340" y="2054"/>
                      <a:pt x="2339" y="2054"/>
                      <a:pt x="2337" y="2054"/>
                    </a:cubicBezTo>
                    <a:cubicBezTo>
                      <a:pt x="2343" y="2056"/>
                      <a:pt x="2349" y="2057"/>
                      <a:pt x="2357" y="2057"/>
                    </a:cubicBezTo>
                    <a:cubicBezTo>
                      <a:pt x="2357" y="2057"/>
                      <a:pt x="2357" y="2057"/>
                      <a:pt x="2357" y="2057"/>
                    </a:cubicBezTo>
                    <a:cubicBezTo>
                      <a:pt x="2368" y="2057"/>
                      <a:pt x="2375" y="2055"/>
                      <a:pt x="2384" y="2051"/>
                    </a:cubicBezTo>
                    <a:cubicBezTo>
                      <a:pt x="2377" y="2058"/>
                      <a:pt x="2367" y="2060"/>
                      <a:pt x="2357" y="2060"/>
                    </a:cubicBezTo>
                    <a:cubicBezTo>
                      <a:pt x="2357" y="2060"/>
                      <a:pt x="2357" y="2060"/>
                      <a:pt x="2357" y="2060"/>
                    </a:cubicBezTo>
                    <a:cubicBezTo>
                      <a:pt x="2352" y="2060"/>
                      <a:pt x="2347" y="2060"/>
                      <a:pt x="2342" y="2058"/>
                    </a:cubicBezTo>
                    <a:cubicBezTo>
                      <a:pt x="2356" y="2065"/>
                      <a:pt x="2370" y="2070"/>
                      <a:pt x="2386" y="2074"/>
                    </a:cubicBezTo>
                    <a:cubicBezTo>
                      <a:pt x="2413" y="2079"/>
                      <a:pt x="2434" y="2079"/>
                      <a:pt x="2461" y="2071"/>
                    </a:cubicBezTo>
                    <a:cubicBezTo>
                      <a:pt x="2485" y="2062"/>
                      <a:pt x="2506" y="2047"/>
                      <a:pt x="2522" y="2028"/>
                    </a:cubicBezTo>
                    <a:cubicBezTo>
                      <a:pt x="2530" y="2019"/>
                      <a:pt x="2534" y="2012"/>
                      <a:pt x="2535" y="2000"/>
                    </a:cubicBezTo>
                    <a:cubicBezTo>
                      <a:pt x="2539" y="1974"/>
                      <a:pt x="2527" y="1946"/>
                      <a:pt x="2510" y="1936"/>
                    </a:cubicBezTo>
                    <a:cubicBezTo>
                      <a:pt x="2501" y="1930"/>
                      <a:pt x="2487" y="1930"/>
                      <a:pt x="2482" y="1941"/>
                    </a:cubicBezTo>
                    <a:cubicBezTo>
                      <a:pt x="2479" y="1948"/>
                      <a:pt x="2482" y="1954"/>
                      <a:pt x="2490" y="1957"/>
                    </a:cubicBezTo>
                    <a:cubicBezTo>
                      <a:pt x="2479" y="1962"/>
                      <a:pt x="2467" y="1947"/>
                      <a:pt x="2471" y="1932"/>
                    </a:cubicBezTo>
                    <a:cubicBezTo>
                      <a:pt x="2474" y="1917"/>
                      <a:pt x="2485" y="1910"/>
                      <a:pt x="2495" y="1908"/>
                    </a:cubicBezTo>
                    <a:cubicBezTo>
                      <a:pt x="2511" y="1906"/>
                      <a:pt x="2529" y="1916"/>
                      <a:pt x="2537" y="1934"/>
                    </a:cubicBezTo>
                    <a:cubicBezTo>
                      <a:pt x="2545" y="1952"/>
                      <a:pt x="2547" y="1974"/>
                      <a:pt x="2542" y="1993"/>
                    </a:cubicBezTo>
                    <a:cubicBezTo>
                      <a:pt x="2543" y="1989"/>
                      <a:pt x="2544" y="1985"/>
                      <a:pt x="2545" y="1980"/>
                    </a:cubicBezTo>
                    <a:cubicBezTo>
                      <a:pt x="2552" y="1951"/>
                      <a:pt x="2549" y="1920"/>
                      <a:pt x="2534" y="1893"/>
                    </a:cubicBezTo>
                    <a:cubicBezTo>
                      <a:pt x="2525" y="1879"/>
                      <a:pt x="2514" y="1872"/>
                      <a:pt x="2497" y="1872"/>
                    </a:cubicBezTo>
                    <a:cubicBezTo>
                      <a:pt x="2487" y="1871"/>
                      <a:pt x="2472" y="1877"/>
                      <a:pt x="2467" y="1886"/>
                    </a:cubicBezTo>
                    <a:cubicBezTo>
                      <a:pt x="2462" y="1894"/>
                      <a:pt x="2465" y="1905"/>
                      <a:pt x="2475" y="1905"/>
                    </a:cubicBezTo>
                    <a:cubicBezTo>
                      <a:pt x="2472" y="1911"/>
                      <a:pt x="2464" y="1912"/>
                      <a:pt x="2459" y="1907"/>
                    </a:cubicBezTo>
                    <a:cubicBezTo>
                      <a:pt x="2454" y="1903"/>
                      <a:pt x="2452" y="1895"/>
                      <a:pt x="2456" y="1887"/>
                    </a:cubicBezTo>
                    <a:cubicBezTo>
                      <a:pt x="2458" y="1882"/>
                      <a:pt x="2461" y="1878"/>
                      <a:pt x="2466" y="1874"/>
                    </a:cubicBezTo>
                    <a:cubicBezTo>
                      <a:pt x="2474" y="1868"/>
                      <a:pt x="2486" y="1866"/>
                      <a:pt x="2497" y="1867"/>
                    </a:cubicBezTo>
                    <a:cubicBezTo>
                      <a:pt x="2505" y="1867"/>
                      <a:pt x="2512" y="1870"/>
                      <a:pt x="2518" y="1874"/>
                    </a:cubicBezTo>
                    <a:cubicBezTo>
                      <a:pt x="2501" y="1859"/>
                      <a:pt x="2478" y="1853"/>
                      <a:pt x="2455" y="1861"/>
                    </a:cubicBezTo>
                    <a:cubicBezTo>
                      <a:pt x="2443" y="1865"/>
                      <a:pt x="2434" y="1871"/>
                      <a:pt x="2426" y="1880"/>
                    </a:cubicBezTo>
                    <a:cubicBezTo>
                      <a:pt x="2391" y="1920"/>
                      <a:pt x="2437" y="1928"/>
                      <a:pt x="2456" y="1945"/>
                    </a:cubicBezTo>
                    <a:cubicBezTo>
                      <a:pt x="2481" y="1967"/>
                      <a:pt x="2447" y="1995"/>
                      <a:pt x="2421" y="1973"/>
                    </a:cubicBezTo>
                    <a:cubicBezTo>
                      <a:pt x="2399" y="1954"/>
                      <a:pt x="2402" y="1925"/>
                      <a:pt x="2412" y="1901"/>
                    </a:cubicBezTo>
                    <a:cubicBezTo>
                      <a:pt x="2409" y="1905"/>
                      <a:pt x="2406" y="1908"/>
                      <a:pt x="2402" y="1911"/>
                    </a:cubicBezTo>
                    <a:cubicBezTo>
                      <a:pt x="2393" y="1918"/>
                      <a:pt x="2379" y="1919"/>
                      <a:pt x="2371" y="1910"/>
                    </a:cubicBezTo>
                    <a:cubicBezTo>
                      <a:pt x="2368" y="1906"/>
                      <a:pt x="2368" y="1900"/>
                      <a:pt x="2370" y="1895"/>
                    </a:cubicBezTo>
                    <a:cubicBezTo>
                      <a:pt x="2372" y="1892"/>
                      <a:pt x="2375" y="1889"/>
                      <a:pt x="2379" y="1889"/>
                    </a:cubicBezTo>
                    <a:cubicBezTo>
                      <a:pt x="2383" y="1888"/>
                      <a:pt x="2388" y="1889"/>
                      <a:pt x="2390" y="1892"/>
                    </a:cubicBezTo>
                    <a:cubicBezTo>
                      <a:pt x="2394" y="1896"/>
                      <a:pt x="2395" y="1902"/>
                      <a:pt x="2391" y="1906"/>
                    </a:cubicBezTo>
                    <a:cubicBezTo>
                      <a:pt x="2389" y="1909"/>
                      <a:pt x="2386" y="1909"/>
                      <a:pt x="2383" y="1908"/>
                    </a:cubicBezTo>
                    <a:cubicBezTo>
                      <a:pt x="2381" y="1907"/>
                      <a:pt x="2380" y="1905"/>
                      <a:pt x="2381" y="1903"/>
                    </a:cubicBezTo>
                    <a:cubicBezTo>
                      <a:pt x="2381" y="1904"/>
                      <a:pt x="2383" y="1905"/>
                      <a:pt x="2384" y="1906"/>
                    </a:cubicBezTo>
                    <a:cubicBezTo>
                      <a:pt x="2387" y="1906"/>
                      <a:pt x="2389" y="1904"/>
                      <a:pt x="2389" y="1901"/>
                    </a:cubicBezTo>
                    <a:cubicBezTo>
                      <a:pt x="2388" y="1899"/>
                      <a:pt x="2387" y="1897"/>
                      <a:pt x="2385" y="1896"/>
                    </a:cubicBezTo>
                    <a:cubicBezTo>
                      <a:pt x="2382" y="1895"/>
                      <a:pt x="2379" y="1896"/>
                      <a:pt x="2377" y="1898"/>
                    </a:cubicBezTo>
                    <a:cubicBezTo>
                      <a:pt x="2375" y="1901"/>
                      <a:pt x="2375" y="1905"/>
                      <a:pt x="2378" y="1908"/>
                    </a:cubicBezTo>
                    <a:cubicBezTo>
                      <a:pt x="2384" y="1915"/>
                      <a:pt x="2397" y="1913"/>
                      <a:pt x="2404" y="1907"/>
                    </a:cubicBezTo>
                    <a:cubicBezTo>
                      <a:pt x="2406" y="1906"/>
                      <a:pt x="2407" y="1904"/>
                      <a:pt x="2409" y="1903"/>
                    </a:cubicBezTo>
                    <a:cubicBezTo>
                      <a:pt x="2414" y="1896"/>
                      <a:pt x="2418" y="1888"/>
                      <a:pt x="2423" y="1882"/>
                    </a:cubicBezTo>
                    <a:cubicBezTo>
                      <a:pt x="2428" y="1875"/>
                      <a:pt x="2434" y="1869"/>
                      <a:pt x="2442" y="1865"/>
                    </a:cubicBezTo>
                    <a:cubicBezTo>
                      <a:pt x="2438" y="1866"/>
                      <a:pt x="2435" y="1867"/>
                      <a:pt x="2432" y="1867"/>
                    </a:cubicBezTo>
                    <a:cubicBezTo>
                      <a:pt x="2413" y="1866"/>
                      <a:pt x="2398" y="1851"/>
                      <a:pt x="2395" y="1833"/>
                    </a:cubicBezTo>
                    <a:cubicBezTo>
                      <a:pt x="2394" y="1827"/>
                      <a:pt x="2394" y="1822"/>
                      <a:pt x="2396" y="1817"/>
                    </a:cubicBezTo>
                    <a:cubicBezTo>
                      <a:pt x="2398" y="1819"/>
                      <a:pt x="2398" y="1819"/>
                      <a:pt x="2398" y="1819"/>
                    </a:cubicBezTo>
                    <a:cubicBezTo>
                      <a:pt x="2397" y="1823"/>
                      <a:pt x="2397" y="1828"/>
                      <a:pt x="2398" y="1832"/>
                    </a:cubicBezTo>
                    <a:cubicBezTo>
                      <a:pt x="2401" y="1849"/>
                      <a:pt x="2414" y="1864"/>
                      <a:pt x="2432" y="1864"/>
                    </a:cubicBezTo>
                    <a:cubicBezTo>
                      <a:pt x="2443" y="1864"/>
                      <a:pt x="2448" y="1861"/>
                      <a:pt x="2457" y="1858"/>
                    </a:cubicBezTo>
                    <a:cubicBezTo>
                      <a:pt x="2489" y="1849"/>
                      <a:pt x="2519" y="1864"/>
                      <a:pt x="2536" y="1892"/>
                    </a:cubicBezTo>
                    <a:cubicBezTo>
                      <a:pt x="2541" y="1900"/>
                      <a:pt x="2544" y="1908"/>
                      <a:pt x="2547" y="1916"/>
                    </a:cubicBezTo>
                    <a:cubicBezTo>
                      <a:pt x="2544" y="1898"/>
                      <a:pt x="2540" y="1880"/>
                      <a:pt x="2531" y="1867"/>
                    </a:cubicBezTo>
                    <a:cubicBezTo>
                      <a:pt x="2512" y="1840"/>
                      <a:pt x="2491" y="1802"/>
                      <a:pt x="2475" y="1786"/>
                    </a:cubicBezTo>
                    <a:cubicBezTo>
                      <a:pt x="2468" y="1778"/>
                      <a:pt x="2457" y="1773"/>
                      <a:pt x="2446" y="1774"/>
                    </a:cubicBezTo>
                    <a:cubicBezTo>
                      <a:pt x="2453" y="1772"/>
                      <a:pt x="2459" y="1774"/>
                      <a:pt x="2465" y="1776"/>
                    </a:cubicBezTo>
                    <a:cubicBezTo>
                      <a:pt x="2465" y="1776"/>
                      <a:pt x="2465" y="1776"/>
                      <a:pt x="2465" y="1776"/>
                    </a:cubicBezTo>
                    <a:cubicBezTo>
                      <a:pt x="2468" y="1777"/>
                      <a:pt x="2470" y="1779"/>
                      <a:pt x="2473" y="1781"/>
                    </a:cubicBezTo>
                    <a:cubicBezTo>
                      <a:pt x="2466" y="1772"/>
                      <a:pt x="2458" y="1764"/>
                      <a:pt x="2446" y="1760"/>
                    </a:cubicBezTo>
                    <a:cubicBezTo>
                      <a:pt x="2435" y="1757"/>
                      <a:pt x="2424" y="1758"/>
                      <a:pt x="2414" y="1764"/>
                    </a:cubicBezTo>
                    <a:cubicBezTo>
                      <a:pt x="2414" y="1763"/>
                      <a:pt x="2413" y="1762"/>
                      <a:pt x="2413" y="1762"/>
                    </a:cubicBezTo>
                    <a:cubicBezTo>
                      <a:pt x="2420" y="1757"/>
                      <a:pt x="2429" y="1755"/>
                      <a:pt x="2439" y="1756"/>
                    </a:cubicBezTo>
                    <a:cubicBezTo>
                      <a:pt x="2448" y="1758"/>
                      <a:pt x="2456" y="1761"/>
                      <a:pt x="2461" y="1766"/>
                    </a:cubicBezTo>
                    <a:cubicBezTo>
                      <a:pt x="2458" y="1762"/>
                      <a:pt x="2458" y="1756"/>
                      <a:pt x="2461" y="1752"/>
                    </a:cubicBezTo>
                    <a:cubicBezTo>
                      <a:pt x="2463" y="1749"/>
                      <a:pt x="2465" y="1747"/>
                      <a:pt x="2469" y="1747"/>
                    </a:cubicBezTo>
                    <a:cubicBezTo>
                      <a:pt x="2474" y="1746"/>
                      <a:pt x="2479" y="1749"/>
                      <a:pt x="2479" y="1755"/>
                    </a:cubicBezTo>
                    <a:cubicBezTo>
                      <a:pt x="2479" y="1759"/>
                      <a:pt x="2477" y="1761"/>
                      <a:pt x="2474" y="1762"/>
                    </a:cubicBezTo>
                    <a:cubicBezTo>
                      <a:pt x="2468" y="1764"/>
                      <a:pt x="2465" y="1758"/>
                      <a:pt x="2468" y="1755"/>
                    </a:cubicBezTo>
                    <a:cubicBezTo>
                      <a:pt x="2467" y="1757"/>
                      <a:pt x="2468" y="1759"/>
                      <a:pt x="2470" y="1760"/>
                    </a:cubicBezTo>
                    <a:cubicBezTo>
                      <a:pt x="2472" y="1761"/>
                      <a:pt x="2475" y="1759"/>
                      <a:pt x="2476" y="1757"/>
                    </a:cubicBezTo>
                    <a:cubicBezTo>
                      <a:pt x="2477" y="1755"/>
                      <a:pt x="2476" y="1752"/>
                      <a:pt x="2474" y="1751"/>
                    </a:cubicBezTo>
                    <a:cubicBezTo>
                      <a:pt x="2470" y="1748"/>
                      <a:pt x="2462" y="1749"/>
                      <a:pt x="2461" y="1757"/>
                    </a:cubicBezTo>
                    <a:cubicBezTo>
                      <a:pt x="2459" y="1764"/>
                      <a:pt x="2467" y="1771"/>
                      <a:pt x="2471" y="1775"/>
                    </a:cubicBezTo>
                    <a:cubicBezTo>
                      <a:pt x="2476" y="1782"/>
                      <a:pt x="2482" y="1789"/>
                      <a:pt x="2485" y="1792"/>
                    </a:cubicBezTo>
                    <a:cubicBezTo>
                      <a:pt x="2489" y="1797"/>
                      <a:pt x="2499" y="1810"/>
                      <a:pt x="2508" y="1826"/>
                    </a:cubicBezTo>
                    <a:cubicBezTo>
                      <a:pt x="2507" y="1823"/>
                      <a:pt x="2506" y="1819"/>
                      <a:pt x="2505" y="1816"/>
                    </a:cubicBezTo>
                    <a:cubicBezTo>
                      <a:pt x="2505" y="1814"/>
                      <a:pt x="2504" y="1801"/>
                      <a:pt x="2506" y="1800"/>
                    </a:cubicBezTo>
                    <a:cubicBezTo>
                      <a:pt x="2508" y="1801"/>
                      <a:pt x="2508" y="1808"/>
                      <a:pt x="2509" y="1810"/>
                    </a:cubicBezTo>
                    <a:cubicBezTo>
                      <a:pt x="2510" y="1816"/>
                      <a:pt x="2511" y="1821"/>
                      <a:pt x="2513" y="1826"/>
                    </a:cubicBezTo>
                    <a:cubicBezTo>
                      <a:pt x="2514" y="1828"/>
                      <a:pt x="2515" y="1831"/>
                      <a:pt x="2516" y="1833"/>
                    </a:cubicBezTo>
                    <a:cubicBezTo>
                      <a:pt x="2519" y="1841"/>
                      <a:pt x="2523" y="1848"/>
                      <a:pt x="2528" y="1855"/>
                    </a:cubicBezTo>
                    <a:cubicBezTo>
                      <a:pt x="2529" y="1855"/>
                      <a:pt x="2530" y="1856"/>
                      <a:pt x="2531" y="1857"/>
                    </a:cubicBezTo>
                    <a:cubicBezTo>
                      <a:pt x="2529" y="1855"/>
                      <a:pt x="2528" y="1852"/>
                      <a:pt x="2527" y="1849"/>
                    </a:cubicBezTo>
                    <a:cubicBezTo>
                      <a:pt x="2524" y="1842"/>
                      <a:pt x="2523" y="1836"/>
                      <a:pt x="2523" y="1828"/>
                    </a:cubicBezTo>
                    <a:cubicBezTo>
                      <a:pt x="2524" y="1806"/>
                      <a:pt x="2542" y="1796"/>
                      <a:pt x="2560" y="1796"/>
                    </a:cubicBezTo>
                    <a:cubicBezTo>
                      <a:pt x="2576" y="1796"/>
                      <a:pt x="2592" y="1802"/>
                      <a:pt x="2601" y="1816"/>
                    </a:cubicBezTo>
                    <a:cubicBezTo>
                      <a:pt x="2608" y="1828"/>
                      <a:pt x="2606" y="1841"/>
                      <a:pt x="2597" y="1851"/>
                    </a:cubicBezTo>
                    <a:cubicBezTo>
                      <a:pt x="2592" y="1856"/>
                      <a:pt x="2588" y="1858"/>
                      <a:pt x="2582" y="1860"/>
                    </a:cubicBezTo>
                    <a:cubicBezTo>
                      <a:pt x="2577" y="1861"/>
                      <a:pt x="2572" y="1861"/>
                      <a:pt x="2568" y="1858"/>
                    </a:cubicBezTo>
                    <a:cubicBezTo>
                      <a:pt x="2562" y="1855"/>
                      <a:pt x="2559" y="1850"/>
                      <a:pt x="2558" y="1844"/>
                    </a:cubicBezTo>
                    <a:cubicBezTo>
                      <a:pt x="2558" y="1840"/>
                      <a:pt x="2559" y="1836"/>
                      <a:pt x="2561" y="1834"/>
                    </a:cubicBezTo>
                    <a:cubicBezTo>
                      <a:pt x="2565" y="1831"/>
                      <a:pt x="2569" y="1829"/>
                      <a:pt x="2573" y="1830"/>
                    </a:cubicBezTo>
                    <a:cubicBezTo>
                      <a:pt x="2578" y="1831"/>
                      <a:pt x="2582" y="1833"/>
                      <a:pt x="2583" y="1838"/>
                    </a:cubicBezTo>
                    <a:cubicBezTo>
                      <a:pt x="2585" y="1843"/>
                      <a:pt x="2583" y="1848"/>
                      <a:pt x="2578" y="1850"/>
                    </a:cubicBezTo>
                    <a:cubicBezTo>
                      <a:pt x="2573" y="1853"/>
                      <a:pt x="2567" y="1851"/>
                      <a:pt x="2564" y="1846"/>
                    </a:cubicBezTo>
                    <a:cubicBezTo>
                      <a:pt x="2561" y="1841"/>
                      <a:pt x="2563" y="1834"/>
                      <a:pt x="2568" y="1832"/>
                    </a:cubicBezTo>
                    <a:cubicBezTo>
                      <a:pt x="2570" y="1830"/>
                      <a:pt x="2572" y="1830"/>
                      <a:pt x="2574" y="1830"/>
                    </a:cubicBezTo>
                    <a:cubicBezTo>
                      <a:pt x="2574" y="1830"/>
                      <a:pt x="2573" y="1830"/>
                      <a:pt x="2573" y="1830"/>
                    </a:cubicBezTo>
                    <a:cubicBezTo>
                      <a:pt x="2569" y="1830"/>
                      <a:pt x="2565" y="1831"/>
                      <a:pt x="2562" y="1834"/>
                    </a:cubicBezTo>
                    <a:cubicBezTo>
                      <a:pt x="2559" y="1837"/>
                      <a:pt x="2558" y="1840"/>
                      <a:pt x="2559" y="1844"/>
                    </a:cubicBezTo>
                    <a:cubicBezTo>
                      <a:pt x="2559" y="1850"/>
                      <a:pt x="2563" y="1854"/>
                      <a:pt x="2568" y="1857"/>
                    </a:cubicBezTo>
                    <a:cubicBezTo>
                      <a:pt x="2572" y="1859"/>
                      <a:pt x="2577" y="1860"/>
                      <a:pt x="2581" y="1859"/>
                    </a:cubicBezTo>
                    <a:cubicBezTo>
                      <a:pt x="2587" y="1857"/>
                      <a:pt x="2591" y="1854"/>
                      <a:pt x="2596" y="1850"/>
                    </a:cubicBezTo>
                    <a:cubicBezTo>
                      <a:pt x="2604" y="1840"/>
                      <a:pt x="2605" y="1828"/>
                      <a:pt x="2599" y="1817"/>
                    </a:cubicBezTo>
                    <a:cubicBezTo>
                      <a:pt x="2591" y="1804"/>
                      <a:pt x="2574" y="1798"/>
                      <a:pt x="2559" y="1799"/>
                    </a:cubicBezTo>
                    <a:cubicBezTo>
                      <a:pt x="2543" y="1800"/>
                      <a:pt x="2528" y="1809"/>
                      <a:pt x="2527" y="1828"/>
                    </a:cubicBezTo>
                    <a:cubicBezTo>
                      <a:pt x="2527" y="1835"/>
                      <a:pt x="2529" y="1841"/>
                      <a:pt x="2531" y="1848"/>
                    </a:cubicBezTo>
                    <a:cubicBezTo>
                      <a:pt x="2541" y="1873"/>
                      <a:pt x="2548" y="1896"/>
                      <a:pt x="2550" y="1923"/>
                    </a:cubicBezTo>
                    <a:cubicBezTo>
                      <a:pt x="2551" y="1922"/>
                      <a:pt x="2551" y="1920"/>
                      <a:pt x="2551" y="1919"/>
                    </a:cubicBezTo>
                    <a:cubicBezTo>
                      <a:pt x="2555" y="1910"/>
                      <a:pt x="2563" y="1902"/>
                      <a:pt x="2574" y="1906"/>
                    </a:cubicBezTo>
                    <a:cubicBezTo>
                      <a:pt x="2581" y="1909"/>
                      <a:pt x="2585" y="1916"/>
                      <a:pt x="2583" y="1924"/>
                    </a:cubicBezTo>
                    <a:cubicBezTo>
                      <a:pt x="2582" y="1930"/>
                      <a:pt x="2578" y="1935"/>
                      <a:pt x="2572" y="1936"/>
                    </a:cubicBezTo>
                    <a:cubicBezTo>
                      <a:pt x="2567" y="1936"/>
                      <a:pt x="2563" y="1933"/>
                      <a:pt x="2565" y="1928"/>
                    </a:cubicBezTo>
                    <a:cubicBezTo>
                      <a:pt x="2568" y="1923"/>
                      <a:pt x="2572" y="1925"/>
                      <a:pt x="2575" y="1920"/>
                    </a:cubicBezTo>
                    <a:cubicBezTo>
                      <a:pt x="2577" y="1917"/>
                      <a:pt x="2577" y="1913"/>
                      <a:pt x="2573" y="1911"/>
                    </a:cubicBezTo>
                    <a:cubicBezTo>
                      <a:pt x="2566" y="1906"/>
                      <a:pt x="2559" y="1912"/>
                      <a:pt x="2556" y="1918"/>
                    </a:cubicBezTo>
                    <a:cubicBezTo>
                      <a:pt x="2550" y="1931"/>
                      <a:pt x="2552" y="1939"/>
                      <a:pt x="2552" y="1952"/>
                    </a:cubicBezTo>
                    <a:cubicBezTo>
                      <a:pt x="2552" y="1962"/>
                      <a:pt x="2551" y="1971"/>
                      <a:pt x="2549" y="1981"/>
                    </a:cubicBezTo>
                    <a:cubicBezTo>
                      <a:pt x="2542" y="2011"/>
                      <a:pt x="2525" y="2036"/>
                      <a:pt x="2502" y="2054"/>
                    </a:cubicBezTo>
                    <a:cubicBezTo>
                      <a:pt x="2507" y="2051"/>
                      <a:pt x="2513" y="2051"/>
                      <a:pt x="2517" y="2054"/>
                    </a:cubicBezTo>
                    <a:cubicBezTo>
                      <a:pt x="2521" y="2057"/>
                      <a:pt x="2523" y="2062"/>
                      <a:pt x="2520" y="2068"/>
                    </a:cubicBezTo>
                    <a:cubicBezTo>
                      <a:pt x="2520" y="2067"/>
                      <a:pt x="2518" y="2066"/>
                      <a:pt x="2517" y="2066"/>
                    </a:cubicBezTo>
                    <a:cubicBezTo>
                      <a:pt x="2522" y="2056"/>
                      <a:pt x="2507" y="2052"/>
                      <a:pt x="2497" y="2057"/>
                    </a:cubicBezTo>
                    <a:cubicBezTo>
                      <a:pt x="2497" y="2057"/>
                      <a:pt x="2497" y="2057"/>
                      <a:pt x="2497" y="2057"/>
                    </a:cubicBezTo>
                    <a:cubicBezTo>
                      <a:pt x="2489" y="2063"/>
                      <a:pt x="2480" y="2068"/>
                      <a:pt x="2471" y="2072"/>
                    </a:cubicBezTo>
                    <a:cubicBezTo>
                      <a:pt x="2485" y="2073"/>
                      <a:pt x="2498" y="2081"/>
                      <a:pt x="2502" y="2096"/>
                    </a:cubicBezTo>
                    <a:cubicBezTo>
                      <a:pt x="2503" y="2104"/>
                      <a:pt x="2503" y="2111"/>
                      <a:pt x="2499" y="2118"/>
                    </a:cubicBezTo>
                    <a:cubicBezTo>
                      <a:pt x="2495" y="2125"/>
                      <a:pt x="2489" y="2130"/>
                      <a:pt x="2482" y="2132"/>
                    </a:cubicBezTo>
                    <a:cubicBezTo>
                      <a:pt x="2474" y="2135"/>
                      <a:pt x="2467" y="2135"/>
                      <a:pt x="2460" y="2132"/>
                    </a:cubicBezTo>
                    <a:cubicBezTo>
                      <a:pt x="2453" y="2130"/>
                      <a:pt x="2448" y="2125"/>
                      <a:pt x="2445" y="2118"/>
                    </a:cubicBezTo>
                    <a:cubicBezTo>
                      <a:pt x="2441" y="2111"/>
                      <a:pt x="2441" y="2105"/>
                      <a:pt x="2444" y="2097"/>
                    </a:cubicBezTo>
                    <a:cubicBezTo>
                      <a:pt x="2446" y="2093"/>
                      <a:pt x="2450" y="2090"/>
                      <a:pt x="2455" y="2089"/>
                    </a:cubicBezTo>
                    <a:cubicBezTo>
                      <a:pt x="2462" y="2087"/>
                      <a:pt x="2469" y="2089"/>
                      <a:pt x="2473" y="2094"/>
                    </a:cubicBezTo>
                    <a:cubicBezTo>
                      <a:pt x="2477" y="2099"/>
                      <a:pt x="2478" y="2106"/>
                      <a:pt x="2475" y="2112"/>
                    </a:cubicBezTo>
                    <a:cubicBezTo>
                      <a:pt x="2471" y="2119"/>
                      <a:pt x="2462" y="2122"/>
                      <a:pt x="2455" y="2118"/>
                    </a:cubicBezTo>
                    <a:cubicBezTo>
                      <a:pt x="2448" y="2114"/>
                      <a:pt x="2445" y="2105"/>
                      <a:pt x="2449" y="2098"/>
                    </a:cubicBezTo>
                    <a:cubicBezTo>
                      <a:pt x="2450" y="2095"/>
                      <a:pt x="2453" y="2092"/>
                      <a:pt x="2456" y="2091"/>
                    </a:cubicBezTo>
                    <a:cubicBezTo>
                      <a:pt x="2456" y="2091"/>
                      <a:pt x="2456" y="2091"/>
                      <a:pt x="2456" y="2091"/>
                    </a:cubicBezTo>
                    <a:cubicBezTo>
                      <a:pt x="2451" y="2093"/>
                      <a:pt x="2449" y="2095"/>
                      <a:pt x="2447" y="2099"/>
                    </a:cubicBezTo>
                    <a:cubicBezTo>
                      <a:pt x="2444" y="2105"/>
                      <a:pt x="2444" y="2111"/>
                      <a:pt x="2447" y="2117"/>
                    </a:cubicBezTo>
                    <a:cubicBezTo>
                      <a:pt x="2451" y="2123"/>
                      <a:pt x="2455" y="2127"/>
                      <a:pt x="2461" y="2129"/>
                    </a:cubicBezTo>
                    <a:cubicBezTo>
                      <a:pt x="2468" y="2131"/>
                      <a:pt x="2474" y="2131"/>
                      <a:pt x="2481" y="2129"/>
                    </a:cubicBezTo>
                    <a:cubicBezTo>
                      <a:pt x="2488" y="2127"/>
                      <a:pt x="2493" y="2123"/>
                      <a:pt x="2496" y="2116"/>
                    </a:cubicBezTo>
                    <a:cubicBezTo>
                      <a:pt x="2500" y="2110"/>
                      <a:pt x="2500" y="2103"/>
                      <a:pt x="2499" y="2096"/>
                    </a:cubicBezTo>
                    <a:cubicBezTo>
                      <a:pt x="2495" y="2079"/>
                      <a:pt x="2476" y="2071"/>
                      <a:pt x="2462" y="2075"/>
                    </a:cubicBezTo>
                    <a:cubicBezTo>
                      <a:pt x="2435" y="2084"/>
                      <a:pt x="2413" y="2084"/>
                      <a:pt x="2385" y="2079"/>
                    </a:cubicBezTo>
                    <a:cubicBezTo>
                      <a:pt x="2382" y="2079"/>
                      <a:pt x="2379" y="2078"/>
                      <a:pt x="2377" y="2077"/>
                    </a:cubicBezTo>
                    <a:cubicBezTo>
                      <a:pt x="2379" y="2078"/>
                      <a:pt x="2381" y="2079"/>
                      <a:pt x="2382" y="2081"/>
                    </a:cubicBezTo>
                    <a:cubicBezTo>
                      <a:pt x="2391" y="2086"/>
                      <a:pt x="2397" y="2093"/>
                      <a:pt x="2403" y="2102"/>
                    </a:cubicBezTo>
                    <a:cubicBezTo>
                      <a:pt x="2395" y="2094"/>
                      <a:pt x="2390" y="2089"/>
                      <a:pt x="2381" y="2083"/>
                    </a:cubicBezTo>
                    <a:cubicBezTo>
                      <a:pt x="2380" y="2083"/>
                      <a:pt x="2379" y="2083"/>
                      <a:pt x="2379" y="2082"/>
                    </a:cubicBezTo>
                    <a:cubicBezTo>
                      <a:pt x="2385" y="2088"/>
                      <a:pt x="2383" y="2101"/>
                      <a:pt x="2380" y="2109"/>
                    </a:cubicBezTo>
                    <a:cubicBezTo>
                      <a:pt x="2378" y="2113"/>
                      <a:pt x="2374" y="2117"/>
                      <a:pt x="2371" y="2120"/>
                    </a:cubicBezTo>
                    <a:cubicBezTo>
                      <a:pt x="2366" y="2126"/>
                      <a:pt x="2355" y="2131"/>
                      <a:pt x="2348" y="2127"/>
                    </a:cubicBezTo>
                    <a:cubicBezTo>
                      <a:pt x="2344" y="2135"/>
                      <a:pt x="2336" y="2138"/>
                      <a:pt x="2330" y="2141"/>
                    </a:cubicBezTo>
                    <a:cubicBezTo>
                      <a:pt x="2320" y="2144"/>
                      <a:pt x="2312" y="2152"/>
                      <a:pt x="2314" y="2160"/>
                    </a:cubicBezTo>
                    <a:cubicBezTo>
                      <a:pt x="2306" y="2154"/>
                      <a:pt x="2312" y="2137"/>
                      <a:pt x="2319" y="2130"/>
                    </a:cubicBezTo>
                    <a:cubicBezTo>
                      <a:pt x="2328" y="2121"/>
                      <a:pt x="2342" y="2121"/>
                      <a:pt x="2356" y="2118"/>
                    </a:cubicBezTo>
                    <a:cubicBezTo>
                      <a:pt x="2366" y="2117"/>
                      <a:pt x="2372" y="2113"/>
                      <a:pt x="2377" y="2106"/>
                    </a:cubicBezTo>
                    <a:cubicBezTo>
                      <a:pt x="2381" y="2100"/>
                      <a:pt x="2383" y="2089"/>
                      <a:pt x="2379" y="2082"/>
                    </a:cubicBezTo>
                    <a:cubicBezTo>
                      <a:pt x="2379" y="2084"/>
                      <a:pt x="2380" y="2085"/>
                      <a:pt x="2380" y="2087"/>
                    </a:cubicBezTo>
                    <a:cubicBezTo>
                      <a:pt x="2381" y="2091"/>
                      <a:pt x="2379" y="2096"/>
                      <a:pt x="2373" y="2099"/>
                    </a:cubicBezTo>
                    <a:cubicBezTo>
                      <a:pt x="2373" y="2098"/>
                      <a:pt x="2372" y="2096"/>
                      <a:pt x="2372" y="2095"/>
                    </a:cubicBezTo>
                    <a:cubicBezTo>
                      <a:pt x="2379" y="2092"/>
                      <a:pt x="2379" y="2085"/>
                      <a:pt x="2373" y="2080"/>
                    </a:cubicBezTo>
                    <a:cubicBezTo>
                      <a:pt x="2371" y="2077"/>
                      <a:pt x="2368" y="2076"/>
                      <a:pt x="2366" y="2074"/>
                    </a:cubicBezTo>
                    <a:cubicBezTo>
                      <a:pt x="2335" y="2064"/>
                      <a:pt x="2308" y="2048"/>
                      <a:pt x="2284" y="2026"/>
                    </a:cubicBezTo>
                    <a:cubicBezTo>
                      <a:pt x="2302" y="2045"/>
                      <a:pt x="2321" y="2069"/>
                      <a:pt x="2320" y="2096"/>
                    </a:cubicBezTo>
                    <a:cubicBezTo>
                      <a:pt x="2319" y="2109"/>
                      <a:pt x="2314" y="2119"/>
                      <a:pt x="2304" y="2128"/>
                    </a:cubicBezTo>
                    <a:cubicBezTo>
                      <a:pt x="2295" y="2135"/>
                      <a:pt x="2285" y="2139"/>
                      <a:pt x="2275" y="2140"/>
                    </a:cubicBezTo>
                    <a:cubicBezTo>
                      <a:pt x="2249" y="2140"/>
                      <a:pt x="2228" y="2120"/>
                      <a:pt x="2227" y="2095"/>
                    </a:cubicBezTo>
                    <a:cubicBezTo>
                      <a:pt x="2227" y="2073"/>
                      <a:pt x="2241" y="2050"/>
                      <a:pt x="2266" y="2053"/>
                    </a:cubicBezTo>
                    <a:cubicBezTo>
                      <a:pt x="2276" y="2054"/>
                      <a:pt x="2286" y="2061"/>
                      <a:pt x="2287" y="2072"/>
                    </a:cubicBezTo>
                    <a:cubicBezTo>
                      <a:pt x="2288" y="2075"/>
                      <a:pt x="2287" y="2079"/>
                      <a:pt x="2285" y="2082"/>
                    </a:cubicBezTo>
                    <a:cubicBezTo>
                      <a:pt x="2285" y="2082"/>
                      <a:pt x="2285" y="2082"/>
                      <a:pt x="2285" y="2082"/>
                    </a:cubicBezTo>
                    <a:cubicBezTo>
                      <a:pt x="2282" y="2089"/>
                      <a:pt x="2272" y="2093"/>
                      <a:pt x="2263" y="2089"/>
                    </a:cubicBezTo>
                    <a:cubicBezTo>
                      <a:pt x="2255" y="2085"/>
                      <a:pt x="2252" y="2075"/>
                      <a:pt x="2256" y="2067"/>
                    </a:cubicBezTo>
                    <a:cubicBezTo>
                      <a:pt x="2260" y="2059"/>
                      <a:pt x="2270" y="2056"/>
                      <a:pt x="2278" y="2060"/>
                    </a:cubicBezTo>
                    <a:cubicBezTo>
                      <a:pt x="2282" y="2061"/>
                      <a:pt x="2284" y="2064"/>
                      <a:pt x="2286" y="2068"/>
                    </a:cubicBezTo>
                    <a:cubicBezTo>
                      <a:pt x="2286" y="2068"/>
                      <a:pt x="2286" y="2068"/>
                      <a:pt x="2286" y="2068"/>
                    </a:cubicBezTo>
                    <a:cubicBezTo>
                      <a:pt x="2282" y="2059"/>
                      <a:pt x="2274" y="2055"/>
                      <a:pt x="2266" y="2054"/>
                    </a:cubicBezTo>
                    <a:cubicBezTo>
                      <a:pt x="2242" y="2053"/>
                      <a:pt x="2229" y="2075"/>
                      <a:pt x="2230" y="2096"/>
                    </a:cubicBezTo>
                    <a:cubicBezTo>
                      <a:pt x="2231" y="2119"/>
                      <a:pt x="2251" y="2138"/>
                      <a:pt x="2274" y="2137"/>
                    </a:cubicBezTo>
                    <a:cubicBezTo>
                      <a:pt x="2279" y="2137"/>
                      <a:pt x="2282" y="2136"/>
                      <a:pt x="2286" y="2135"/>
                    </a:cubicBezTo>
                    <a:cubicBezTo>
                      <a:pt x="2284" y="2135"/>
                      <a:pt x="2281" y="2135"/>
                      <a:pt x="2279" y="2134"/>
                    </a:cubicBezTo>
                    <a:cubicBezTo>
                      <a:pt x="2270" y="2133"/>
                      <a:pt x="2263" y="2126"/>
                      <a:pt x="2262" y="2118"/>
                    </a:cubicBezTo>
                    <a:cubicBezTo>
                      <a:pt x="2262" y="2110"/>
                      <a:pt x="2267" y="2102"/>
                      <a:pt x="2276" y="2101"/>
                    </a:cubicBezTo>
                    <a:cubicBezTo>
                      <a:pt x="2282" y="2101"/>
                      <a:pt x="2286" y="2105"/>
                      <a:pt x="2287" y="2109"/>
                    </a:cubicBezTo>
                    <a:cubicBezTo>
                      <a:pt x="2290" y="2119"/>
                      <a:pt x="2280" y="2124"/>
                      <a:pt x="2276" y="2119"/>
                    </a:cubicBezTo>
                    <a:cubicBezTo>
                      <a:pt x="2279" y="2120"/>
                      <a:pt x="2282" y="2118"/>
                      <a:pt x="2283" y="2116"/>
                    </a:cubicBezTo>
                    <a:cubicBezTo>
                      <a:pt x="2285" y="2112"/>
                      <a:pt x="2283" y="2107"/>
                      <a:pt x="2279" y="2106"/>
                    </a:cubicBezTo>
                    <a:cubicBezTo>
                      <a:pt x="2275" y="2105"/>
                      <a:pt x="2272" y="2106"/>
                      <a:pt x="2269" y="2109"/>
                    </a:cubicBezTo>
                    <a:cubicBezTo>
                      <a:pt x="2265" y="2114"/>
                      <a:pt x="2267" y="2121"/>
                      <a:pt x="2271" y="2126"/>
                    </a:cubicBezTo>
                    <a:cubicBezTo>
                      <a:pt x="2279" y="2136"/>
                      <a:pt x="2293" y="2133"/>
                      <a:pt x="2302" y="2126"/>
                    </a:cubicBezTo>
                    <a:cubicBezTo>
                      <a:pt x="2311" y="2117"/>
                      <a:pt x="2315" y="2108"/>
                      <a:pt x="2316" y="2096"/>
                    </a:cubicBezTo>
                    <a:cubicBezTo>
                      <a:pt x="2317" y="2059"/>
                      <a:pt x="2275" y="2023"/>
                      <a:pt x="2251" y="1991"/>
                    </a:cubicBezTo>
                    <a:cubicBezTo>
                      <a:pt x="2253" y="1999"/>
                      <a:pt x="2253" y="2006"/>
                      <a:pt x="2251" y="2015"/>
                    </a:cubicBezTo>
                    <a:cubicBezTo>
                      <a:pt x="2250" y="2019"/>
                      <a:pt x="2249" y="2023"/>
                      <a:pt x="2247" y="2027"/>
                    </a:cubicBezTo>
                    <a:cubicBezTo>
                      <a:pt x="2246" y="2026"/>
                      <a:pt x="2245" y="2025"/>
                      <a:pt x="2244" y="2025"/>
                    </a:cubicBezTo>
                    <a:cubicBezTo>
                      <a:pt x="2248" y="2016"/>
                      <a:pt x="2250" y="2006"/>
                      <a:pt x="2249" y="1997"/>
                    </a:cubicBezTo>
                    <a:cubicBezTo>
                      <a:pt x="2248" y="1990"/>
                      <a:pt x="2246" y="1984"/>
                      <a:pt x="2244" y="1979"/>
                    </a:cubicBezTo>
                    <a:cubicBezTo>
                      <a:pt x="2245" y="1986"/>
                      <a:pt x="2243" y="1994"/>
                      <a:pt x="2240" y="1998"/>
                    </a:cubicBezTo>
                    <a:cubicBezTo>
                      <a:pt x="2237" y="2002"/>
                      <a:pt x="2233" y="2005"/>
                      <a:pt x="2228" y="2006"/>
                    </a:cubicBezTo>
                    <a:cubicBezTo>
                      <a:pt x="2220" y="2007"/>
                      <a:pt x="2212" y="2002"/>
                      <a:pt x="2211" y="1992"/>
                    </a:cubicBezTo>
                    <a:cubicBezTo>
                      <a:pt x="2211" y="1987"/>
                      <a:pt x="2214" y="1982"/>
                      <a:pt x="2219" y="1981"/>
                    </a:cubicBezTo>
                    <a:cubicBezTo>
                      <a:pt x="2228" y="1978"/>
                      <a:pt x="2234" y="1988"/>
                      <a:pt x="2229" y="1992"/>
                    </a:cubicBezTo>
                    <a:cubicBezTo>
                      <a:pt x="2230" y="1989"/>
                      <a:pt x="2228" y="1986"/>
                      <a:pt x="2226" y="1985"/>
                    </a:cubicBezTo>
                    <a:cubicBezTo>
                      <a:pt x="2222" y="1983"/>
                      <a:pt x="2217" y="1986"/>
                      <a:pt x="2216" y="1990"/>
                    </a:cubicBezTo>
                    <a:cubicBezTo>
                      <a:pt x="2215" y="1993"/>
                      <a:pt x="2217" y="1997"/>
                      <a:pt x="2219" y="1999"/>
                    </a:cubicBezTo>
                    <a:cubicBezTo>
                      <a:pt x="2224" y="2003"/>
                      <a:pt x="2232" y="2001"/>
                      <a:pt x="2236" y="1997"/>
                    </a:cubicBezTo>
                    <a:cubicBezTo>
                      <a:pt x="2240" y="1994"/>
                      <a:pt x="2241" y="1989"/>
                      <a:pt x="2242" y="1984"/>
                    </a:cubicBezTo>
                    <a:cubicBezTo>
                      <a:pt x="2242" y="1976"/>
                      <a:pt x="2239" y="1971"/>
                      <a:pt x="2235" y="1964"/>
                    </a:cubicBezTo>
                    <a:cubicBezTo>
                      <a:pt x="2223" y="1943"/>
                      <a:pt x="2213" y="1922"/>
                      <a:pt x="2205" y="1898"/>
                    </a:cubicBezTo>
                    <a:cubicBezTo>
                      <a:pt x="2204" y="1894"/>
                      <a:pt x="2198" y="1871"/>
                      <a:pt x="2195" y="1853"/>
                    </a:cubicBezTo>
                    <a:cubicBezTo>
                      <a:pt x="2191" y="1874"/>
                      <a:pt x="2182" y="1894"/>
                      <a:pt x="2168" y="1910"/>
                    </a:cubicBezTo>
                    <a:cubicBezTo>
                      <a:pt x="2163" y="1916"/>
                      <a:pt x="2158" y="1920"/>
                      <a:pt x="2154" y="1923"/>
                    </a:cubicBezTo>
                    <a:cubicBezTo>
                      <a:pt x="2147" y="1930"/>
                      <a:pt x="2133" y="1940"/>
                      <a:pt x="2139" y="1951"/>
                    </a:cubicBezTo>
                    <a:cubicBezTo>
                      <a:pt x="2142" y="1956"/>
                      <a:pt x="2147" y="1959"/>
                      <a:pt x="2152" y="1957"/>
                    </a:cubicBezTo>
                    <a:cubicBezTo>
                      <a:pt x="2154" y="1956"/>
                      <a:pt x="2156" y="1953"/>
                      <a:pt x="2157" y="1951"/>
                    </a:cubicBezTo>
                    <a:cubicBezTo>
                      <a:pt x="2157" y="1947"/>
                      <a:pt x="2154" y="1944"/>
                      <a:pt x="2150" y="1945"/>
                    </a:cubicBezTo>
                    <a:cubicBezTo>
                      <a:pt x="2148" y="1945"/>
                      <a:pt x="2146" y="1947"/>
                      <a:pt x="2146" y="1949"/>
                    </a:cubicBezTo>
                    <a:cubicBezTo>
                      <a:pt x="2144" y="1945"/>
                      <a:pt x="2150" y="1939"/>
                      <a:pt x="2156" y="1943"/>
                    </a:cubicBezTo>
                    <a:cubicBezTo>
                      <a:pt x="2160" y="1945"/>
                      <a:pt x="2161" y="1950"/>
                      <a:pt x="2159" y="1954"/>
                    </a:cubicBezTo>
                    <a:cubicBezTo>
                      <a:pt x="2157" y="1961"/>
                      <a:pt x="2149" y="1962"/>
                      <a:pt x="2143" y="1960"/>
                    </a:cubicBezTo>
                    <a:cubicBezTo>
                      <a:pt x="2138" y="1957"/>
                      <a:pt x="2134" y="1950"/>
                      <a:pt x="2135" y="1943"/>
                    </a:cubicBezTo>
                    <a:cubicBezTo>
                      <a:pt x="2136" y="1940"/>
                      <a:pt x="2137" y="1937"/>
                      <a:pt x="2138" y="1935"/>
                    </a:cubicBezTo>
                    <a:cubicBezTo>
                      <a:pt x="2128" y="1942"/>
                      <a:pt x="2119" y="1947"/>
                      <a:pt x="2111" y="1951"/>
                    </a:cubicBezTo>
                    <a:cubicBezTo>
                      <a:pt x="2094" y="1958"/>
                      <a:pt x="2066" y="1961"/>
                      <a:pt x="2055" y="1970"/>
                    </a:cubicBezTo>
                    <a:cubicBezTo>
                      <a:pt x="2053" y="1973"/>
                      <a:pt x="2051" y="1975"/>
                      <a:pt x="2050" y="1978"/>
                    </a:cubicBezTo>
                    <a:cubicBezTo>
                      <a:pt x="2047" y="1984"/>
                      <a:pt x="2047" y="1990"/>
                      <a:pt x="2049" y="1995"/>
                    </a:cubicBezTo>
                    <a:cubicBezTo>
                      <a:pt x="2051" y="2002"/>
                      <a:pt x="2055" y="2007"/>
                      <a:pt x="2061" y="2010"/>
                    </a:cubicBezTo>
                    <a:cubicBezTo>
                      <a:pt x="2068" y="2014"/>
                      <a:pt x="2076" y="2015"/>
                      <a:pt x="2084" y="2013"/>
                    </a:cubicBezTo>
                    <a:cubicBezTo>
                      <a:pt x="2091" y="2011"/>
                      <a:pt x="2097" y="2007"/>
                      <a:pt x="2101" y="2000"/>
                    </a:cubicBezTo>
                    <a:cubicBezTo>
                      <a:pt x="2105" y="1993"/>
                      <a:pt x="2106" y="1986"/>
                      <a:pt x="2102" y="1979"/>
                    </a:cubicBezTo>
                    <a:cubicBezTo>
                      <a:pt x="2099" y="1974"/>
                      <a:pt x="2094" y="1971"/>
                      <a:pt x="2089" y="1970"/>
                    </a:cubicBezTo>
                    <a:cubicBezTo>
                      <a:pt x="2089" y="1970"/>
                      <a:pt x="2090" y="1970"/>
                      <a:pt x="2090" y="1971"/>
                    </a:cubicBezTo>
                    <a:cubicBezTo>
                      <a:pt x="2100" y="1973"/>
                      <a:pt x="2099" y="1986"/>
                      <a:pt x="2090" y="1983"/>
                    </a:cubicBezTo>
                    <a:cubicBezTo>
                      <a:pt x="2085" y="1982"/>
                      <a:pt x="2080" y="1975"/>
                      <a:pt x="2071" y="1981"/>
                    </a:cubicBezTo>
                    <a:cubicBezTo>
                      <a:pt x="2073" y="1978"/>
                      <a:pt x="2076" y="1975"/>
                      <a:pt x="2079" y="1972"/>
                    </a:cubicBezTo>
                    <a:cubicBezTo>
                      <a:pt x="2080" y="1972"/>
                      <a:pt x="2081" y="1971"/>
                      <a:pt x="2083" y="1970"/>
                    </a:cubicBezTo>
                    <a:cubicBezTo>
                      <a:pt x="2091" y="1968"/>
                      <a:pt x="2098" y="1972"/>
                      <a:pt x="2103" y="1978"/>
                    </a:cubicBezTo>
                    <a:cubicBezTo>
                      <a:pt x="2107" y="1986"/>
                      <a:pt x="2106" y="1993"/>
                      <a:pt x="2102" y="2001"/>
                    </a:cubicBezTo>
                    <a:cubicBezTo>
                      <a:pt x="2098" y="2008"/>
                      <a:pt x="2092" y="2012"/>
                      <a:pt x="2084" y="2015"/>
                    </a:cubicBezTo>
                    <a:cubicBezTo>
                      <a:pt x="2076" y="2017"/>
                      <a:pt x="2067" y="2016"/>
                      <a:pt x="2060" y="2012"/>
                    </a:cubicBezTo>
                    <a:cubicBezTo>
                      <a:pt x="2053" y="2009"/>
                      <a:pt x="2048" y="2003"/>
                      <a:pt x="2046" y="1995"/>
                    </a:cubicBezTo>
                    <a:cubicBezTo>
                      <a:pt x="2044" y="1989"/>
                      <a:pt x="2044" y="1983"/>
                      <a:pt x="2047" y="1977"/>
                    </a:cubicBezTo>
                    <a:cubicBezTo>
                      <a:pt x="2048" y="1973"/>
                      <a:pt x="2050" y="1971"/>
                      <a:pt x="2053" y="1968"/>
                    </a:cubicBezTo>
                    <a:cubicBezTo>
                      <a:pt x="2054" y="1967"/>
                      <a:pt x="2054" y="1967"/>
                      <a:pt x="2054" y="1967"/>
                    </a:cubicBezTo>
                    <a:cubicBezTo>
                      <a:pt x="2053" y="1967"/>
                      <a:pt x="2053" y="1967"/>
                      <a:pt x="2053" y="1967"/>
                    </a:cubicBezTo>
                    <a:cubicBezTo>
                      <a:pt x="2052" y="1968"/>
                      <a:pt x="2052" y="1968"/>
                      <a:pt x="2052" y="1968"/>
                    </a:cubicBezTo>
                    <a:cubicBezTo>
                      <a:pt x="2046" y="1968"/>
                      <a:pt x="2041" y="1969"/>
                      <a:pt x="2035" y="1969"/>
                    </a:cubicBezTo>
                    <a:cubicBezTo>
                      <a:pt x="2021" y="1969"/>
                      <a:pt x="2003" y="1965"/>
                      <a:pt x="1995" y="1953"/>
                    </a:cubicBezTo>
                    <a:cubicBezTo>
                      <a:pt x="1992" y="1947"/>
                      <a:pt x="1991" y="1942"/>
                      <a:pt x="1992" y="1935"/>
                    </a:cubicBezTo>
                    <a:cubicBezTo>
                      <a:pt x="1992" y="1933"/>
                      <a:pt x="1992" y="1933"/>
                      <a:pt x="1992" y="1933"/>
                    </a:cubicBezTo>
                    <a:cubicBezTo>
                      <a:pt x="1994" y="1926"/>
                      <a:pt x="1998" y="1921"/>
                      <a:pt x="2004" y="1916"/>
                    </a:cubicBezTo>
                    <a:cubicBezTo>
                      <a:pt x="2010" y="1912"/>
                      <a:pt x="2016" y="1911"/>
                      <a:pt x="2023" y="1911"/>
                    </a:cubicBezTo>
                    <a:cubicBezTo>
                      <a:pt x="2030" y="1913"/>
                      <a:pt x="2036" y="1916"/>
                      <a:pt x="2040" y="1923"/>
                    </a:cubicBezTo>
                    <a:cubicBezTo>
                      <a:pt x="2042" y="1928"/>
                      <a:pt x="2042" y="1932"/>
                      <a:pt x="2039" y="1937"/>
                    </a:cubicBezTo>
                    <a:cubicBezTo>
                      <a:pt x="2037" y="1942"/>
                      <a:pt x="2033" y="1945"/>
                      <a:pt x="2027" y="1946"/>
                    </a:cubicBezTo>
                    <a:cubicBezTo>
                      <a:pt x="2024" y="1946"/>
                      <a:pt x="2022" y="1946"/>
                      <a:pt x="2019" y="1945"/>
                    </a:cubicBezTo>
                    <a:cubicBezTo>
                      <a:pt x="2022" y="1946"/>
                      <a:pt x="2024" y="1946"/>
                      <a:pt x="2027" y="1946"/>
                    </a:cubicBezTo>
                    <a:cubicBezTo>
                      <a:pt x="2032" y="1945"/>
                      <a:pt x="2036" y="1942"/>
                      <a:pt x="2039" y="1937"/>
                    </a:cubicBezTo>
                    <a:cubicBezTo>
                      <a:pt x="2041" y="1932"/>
                      <a:pt x="2041" y="1928"/>
                      <a:pt x="2039" y="1924"/>
                    </a:cubicBezTo>
                    <a:cubicBezTo>
                      <a:pt x="2036" y="1917"/>
                      <a:pt x="2030" y="1914"/>
                      <a:pt x="2023" y="1913"/>
                    </a:cubicBezTo>
                    <a:cubicBezTo>
                      <a:pt x="2016" y="1912"/>
                      <a:pt x="2010" y="1914"/>
                      <a:pt x="2005" y="1918"/>
                    </a:cubicBezTo>
                    <a:cubicBezTo>
                      <a:pt x="1999" y="1923"/>
                      <a:pt x="1996" y="1928"/>
                      <a:pt x="1995" y="1936"/>
                    </a:cubicBezTo>
                    <a:cubicBezTo>
                      <a:pt x="1994" y="1941"/>
                      <a:pt x="1995" y="1946"/>
                      <a:pt x="1998" y="1951"/>
                    </a:cubicBezTo>
                    <a:cubicBezTo>
                      <a:pt x="2006" y="1963"/>
                      <a:pt x="2025" y="1966"/>
                      <a:pt x="2038" y="1965"/>
                    </a:cubicBezTo>
                    <a:cubicBezTo>
                      <a:pt x="2044" y="1964"/>
                      <a:pt x="2052" y="1963"/>
                      <a:pt x="2060" y="1961"/>
                    </a:cubicBezTo>
                    <a:cubicBezTo>
                      <a:pt x="2059" y="1961"/>
                      <a:pt x="2057" y="1961"/>
                      <a:pt x="2056" y="1960"/>
                    </a:cubicBezTo>
                    <a:cubicBezTo>
                      <a:pt x="2050" y="1958"/>
                      <a:pt x="2045" y="1952"/>
                      <a:pt x="2045" y="1945"/>
                    </a:cubicBezTo>
                    <a:cubicBezTo>
                      <a:pt x="2046" y="1939"/>
                      <a:pt x="2050" y="1933"/>
                      <a:pt x="2058" y="1934"/>
                    </a:cubicBezTo>
                    <a:cubicBezTo>
                      <a:pt x="2062" y="1934"/>
                      <a:pt x="2065" y="1938"/>
                      <a:pt x="2066" y="1941"/>
                    </a:cubicBezTo>
                    <a:cubicBezTo>
                      <a:pt x="2067" y="1949"/>
                      <a:pt x="2058" y="1952"/>
                      <a:pt x="2056" y="1948"/>
                    </a:cubicBezTo>
                    <a:cubicBezTo>
                      <a:pt x="2058" y="1949"/>
                      <a:pt x="2061" y="1948"/>
                      <a:pt x="2062" y="1946"/>
                    </a:cubicBezTo>
                    <a:cubicBezTo>
                      <a:pt x="2064" y="1943"/>
                      <a:pt x="2063" y="1939"/>
                      <a:pt x="2060" y="1938"/>
                    </a:cubicBezTo>
                    <a:cubicBezTo>
                      <a:pt x="2057" y="1937"/>
                      <a:pt x="2054" y="1937"/>
                      <a:pt x="2052" y="1939"/>
                    </a:cubicBezTo>
                    <a:cubicBezTo>
                      <a:pt x="2048" y="1943"/>
                      <a:pt x="2048" y="1949"/>
                      <a:pt x="2051" y="1953"/>
                    </a:cubicBezTo>
                    <a:cubicBezTo>
                      <a:pt x="2053" y="1956"/>
                      <a:pt x="2057" y="1957"/>
                      <a:pt x="2061" y="1958"/>
                    </a:cubicBezTo>
                    <a:cubicBezTo>
                      <a:pt x="2075" y="1962"/>
                      <a:pt x="2114" y="1947"/>
                      <a:pt x="2125" y="1939"/>
                    </a:cubicBezTo>
                    <a:cubicBezTo>
                      <a:pt x="2111" y="1943"/>
                      <a:pt x="2096" y="1944"/>
                      <a:pt x="2081" y="1940"/>
                    </a:cubicBezTo>
                    <a:cubicBezTo>
                      <a:pt x="2047" y="1929"/>
                      <a:pt x="2015" y="1892"/>
                      <a:pt x="2030" y="1855"/>
                    </a:cubicBezTo>
                    <a:cubicBezTo>
                      <a:pt x="2035" y="1844"/>
                      <a:pt x="2047" y="1835"/>
                      <a:pt x="2060" y="1837"/>
                    </a:cubicBezTo>
                    <a:cubicBezTo>
                      <a:pt x="2070" y="1839"/>
                      <a:pt x="2078" y="1846"/>
                      <a:pt x="2078" y="1857"/>
                    </a:cubicBezTo>
                    <a:cubicBezTo>
                      <a:pt x="2078" y="1867"/>
                      <a:pt x="2072" y="1875"/>
                      <a:pt x="2063" y="1878"/>
                    </a:cubicBezTo>
                    <a:cubicBezTo>
                      <a:pt x="2057" y="1879"/>
                      <a:pt x="2051" y="1878"/>
                      <a:pt x="2046" y="1874"/>
                    </a:cubicBezTo>
                    <a:cubicBezTo>
                      <a:pt x="2045" y="1873"/>
                      <a:pt x="2043" y="1871"/>
                      <a:pt x="2042" y="1869"/>
                    </a:cubicBezTo>
                    <a:cubicBezTo>
                      <a:pt x="2040" y="1865"/>
                      <a:pt x="2039" y="1859"/>
                      <a:pt x="2042" y="1854"/>
                    </a:cubicBezTo>
                    <a:cubicBezTo>
                      <a:pt x="2046" y="1846"/>
                      <a:pt x="2055" y="1843"/>
                      <a:pt x="2063" y="1847"/>
                    </a:cubicBezTo>
                    <a:cubicBezTo>
                      <a:pt x="2071" y="1851"/>
                      <a:pt x="2074" y="1861"/>
                      <a:pt x="2070" y="1869"/>
                    </a:cubicBezTo>
                    <a:cubicBezTo>
                      <a:pt x="2068" y="1873"/>
                      <a:pt x="2064" y="1876"/>
                      <a:pt x="2060" y="1877"/>
                    </a:cubicBezTo>
                    <a:cubicBezTo>
                      <a:pt x="2061" y="1877"/>
                      <a:pt x="2061" y="1876"/>
                      <a:pt x="2062" y="1876"/>
                    </a:cubicBezTo>
                    <a:cubicBezTo>
                      <a:pt x="2071" y="1873"/>
                      <a:pt x="2076" y="1866"/>
                      <a:pt x="2076" y="1857"/>
                    </a:cubicBezTo>
                    <a:cubicBezTo>
                      <a:pt x="2075" y="1848"/>
                      <a:pt x="2068" y="1842"/>
                      <a:pt x="2060" y="1840"/>
                    </a:cubicBezTo>
                    <a:cubicBezTo>
                      <a:pt x="2048" y="1839"/>
                      <a:pt x="2038" y="1847"/>
                      <a:pt x="2034" y="1857"/>
                    </a:cubicBezTo>
                    <a:cubicBezTo>
                      <a:pt x="2021" y="1891"/>
                      <a:pt x="2052" y="1925"/>
                      <a:pt x="2082" y="1934"/>
                    </a:cubicBezTo>
                    <a:cubicBezTo>
                      <a:pt x="2114" y="1942"/>
                      <a:pt x="2142" y="1930"/>
                      <a:pt x="2163" y="1907"/>
                    </a:cubicBezTo>
                    <a:cubicBezTo>
                      <a:pt x="2205" y="1857"/>
                      <a:pt x="2195" y="1793"/>
                      <a:pt x="2167" y="1740"/>
                    </a:cubicBezTo>
                    <a:cubicBezTo>
                      <a:pt x="2156" y="1721"/>
                      <a:pt x="2146" y="1706"/>
                      <a:pt x="2130" y="1692"/>
                    </a:cubicBezTo>
                    <a:cubicBezTo>
                      <a:pt x="2113" y="1678"/>
                      <a:pt x="2092" y="1666"/>
                      <a:pt x="2073" y="1667"/>
                    </a:cubicBezTo>
                    <a:cubicBezTo>
                      <a:pt x="2073" y="1667"/>
                      <a:pt x="2073" y="1667"/>
                      <a:pt x="2073" y="1667"/>
                    </a:cubicBezTo>
                    <a:cubicBezTo>
                      <a:pt x="2086" y="1668"/>
                      <a:pt x="2100" y="1675"/>
                      <a:pt x="2109" y="1683"/>
                    </a:cubicBezTo>
                    <a:cubicBezTo>
                      <a:pt x="2127" y="1699"/>
                      <a:pt x="2140" y="1732"/>
                      <a:pt x="2136" y="1757"/>
                    </a:cubicBezTo>
                    <a:cubicBezTo>
                      <a:pt x="2135" y="1755"/>
                      <a:pt x="2132" y="1755"/>
                      <a:pt x="2131" y="1756"/>
                    </a:cubicBezTo>
                    <a:cubicBezTo>
                      <a:pt x="2135" y="1732"/>
                      <a:pt x="2123" y="1703"/>
                      <a:pt x="2106" y="1686"/>
                    </a:cubicBezTo>
                    <a:cubicBezTo>
                      <a:pt x="2095" y="1675"/>
                      <a:pt x="2075" y="1665"/>
                      <a:pt x="2059" y="1671"/>
                    </a:cubicBezTo>
                    <a:cubicBezTo>
                      <a:pt x="2054" y="1674"/>
                      <a:pt x="2051" y="1676"/>
                      <a:pt x="2049" y="1680"/>
                    </a:cubicBezTo>
                    <a:cubicBezTo>
                      <a:pt x="2046" y="1685"/>
                      <a:pt x="2045" y="1689"/>
                      <a:pt x="2046" y="1694"/>
                    </a:cubicBezTo>
                    <a:cubicBezTo>
                      <a:pt x="2047" y="1698"/>
                      <a:pt x="2050" y="1702"/>
                      <a:pt x="2053" y="1704"/>
                    </a:cubicBezTo>
                    <a:cubicBezTo>
                      <a:pt x="2057" y="1707"/>
                      <a:pt x="2061" y="1707"/>
                      <a:pt x="2065" y="1706"/>
                    </a:cubicBezTo>
                    <a:cubicBezTo>
                      <a:pt x="2069" y="1705"/>
                      <a:pt x="2072" y="1702"/>
                      <a:pt x="2072" y="1698"/>
                    </a:cubicBezTo>
                    <a:cubicBezTo>
                      <a:pt x="2073" y="1696"/>
                      <a:pt x="2073" y="1695"/>
                      <a:pt x="2072" y="1693"/>
                    </a:cubicBezTo>
                    <a:cubicBezTo>
                      <a:pt x="2071" y="1692"/>
                      <a:pt x="2070" y="1690"/>
                      <a:pt x="2068" y="1690"/>
                    </a:cubicBezTo>
                    <a:cubicBezTo>
                      <a:pt x="2067" y="1689"/>
                      <a:pt x="2066" y="1689"/>
                      <a:pt x="2064" y="1689"/>
                    </a:cubicBezTo>
                    <a:cubicBezTo>
                      <a:pt x="2063" y="1690"/>
                      <a:pt x="2063" y="1690"/>
                      <a:pt x="2062" y="1692"/>
                    </a:cubicBezTo>
                    <a:cubicBezTo>
                      <a:pt x="2062" y="1690"/>
                      <a:pt x="2063" y="1690"/>
                      <a:pt x="2064" y="1689"/>
                    </a:cubicBezTo>
                    <a:cubicBezTo>
                      <a:pt x="2066" y="1689"/>
                      <a:pt x="2067" y="1689"/>
                      <a:pt x="2068" y="1690"/>
                    </a:cubicBezTo>
                    <a:cubicBezTo>
                      <a:pt x="2070" y="1690"/>
                      <a:pt x="2071" y="1691"/>
                      <a:pt x="2072" y="1693"/>
                    </a:cubicBezTo>
                    <a:cubicBezTo>
                      <a:pt x="2073" y="1695"/>
                      <a:pt x="2073" y="1696"/>
                      <a:pt x="2073" y="1698"/>
                    </a:cubicBezTo>
                    <a:cubicBezTo>
                      <a:pt x="2072" y="1702"/>
                      <a:pt x="2069" y="1705"/>
                      <a:pt x="2065" y="1707"/>
                    </a:cubicBezTo>
                    <a:cubicBezTo>
                      <a:pt x="2061" y="1708"/>
                      <a:pt x="2057" y="1708"/>
                      <a:pt x="2053" y="1705"/>
                    </a:cubicBezTo>
                    <a:cubicBezTo>
                      <a:pt x="2049" y="1703"/>
                      <a:pt x="2046" y="1699"/>
                      <a:pt x="2045" y="1694"/>
                    </a:cubicBezTo>
                    <a:cubicBezTo>
                      <a:pt x="2043" y="1689"/>
                      <a:pt x="2044" y="1684"/>
                      <a:pt x="2047" y="1679"/>
                    </a:cubicBezTo>
                    <a:cubicBezTo>
                      <a:pt x="2049" y="1677"/>
                      <a:pt x="2051" y="1674"/>
                      <a:pt x="2053" y="1672"/>
                    </a:cubicBezTo>
                    <a:cubicBezTo>
                      <a:pt x="2051" y="1674"/>
                      <a:pt x="2049" y="1675"/>
                      <a:pt x="2047" y="1677"/>
                    </a:cubicBezTo>
                    <a:cubicBezTo>
                      <a:pt x="2037" y="1685"/>
                      <a:pt x="2031" y="1696"/>
                      <a:pt x="2027" y="1708"/>
                    </a:cubicBezTo>
                    <a:cubicBezTo>
                      <a:pt x="2022" y="1724"/>
                      <a:pt x="2022" y="1736"/>
                      <a:pt x="2024" y="1753"/>
                    </a:cubicBezTo>
                    <a:cubicBezTo>
                      <a:pt x="2028" y="1782"/>
                      <a:pt x="2039" y="1816"/>
                      <a:pt x="2024" y="1843"/>
                    </a:cubicBezTo>
                    <a:cubicBezTo>
                      <a:pt x="2021" y="1847"/>
                      <a:pt x="2018" y="1851"/>
                      <a:pt x="2015" y="1854"/>
                    </a:cubicBezTo>
                    <a:cubicBezTo>
                      <a:pt x="2012" y="1858"/>
                      <a:pt x="2006" y="1861"/>
                      <a:pt x="2002" y="1865"/>
                    </a:cubicBezTo>
                    <a:cubicBezTo>
                      <a:pt x="1993" y="1875"/>
                      <a:pt x="1996" y="1886"/>
                      <a:pt x="2002" y="1889"/>
                    </a:cubicBezTo>
                    <a:cubicBezTo>
                      <a:pt x="2005" y="1891"/>
                      <a:pt x="2009" y="1891"/>
                      <a:pt x="2012" y="1890"/>
                    </a:cubicBezTo>
                    <a:cubicBezTo>
                      <a:pt x="2014" y="1889"/>
                      <a:pt x="2016" y="1886"/>
                      <a:pt x="2016" y="1883"/>
                    </a:cubicBezTo>
                    <a:cubicBezTo>
                      <a:pt x="2016" y="1880"/>
                      <a:pt x="2013" y="1877"/>
                      <a:pt x="2010" y="1878"/>
                    </a:cubicBezTo>
                    <a:cubicBezTo>
                      <a:pt x="2007" y="1878"/>
                      <a:pt x="2005" y="1880"/>
                      <a:pt x="2005" y="1883"/>
                    </a:cubicBezTo>
                    <a:cubicBezTo>
                      <a:pt x="2004" y="1880"/>
                      <a:pt x="2006" y="1877"/>
                      <a:pt x="2009" y="1876"/>
                    </a:cubicBezTo>
                    <a:cubicBezTo>
                      <a:pt x="2011" y="1875"/>
                      <a:pt x="2014" y="1876"/>
                      <a:pt x="2016" y="1877"/>
                    </a:cubicBezTo>
                    <a:cubicBezTo>
                      <a:pt x="2022" y="1883"/>
                      <a:pt x="2017" y="1892"/>
                      <a:pt x="2010" y="1894"/>
                    </a:cubicBezTo>
                    <a:cubicBezTo>
                      <a:pt x="2006" y="1894"/>
                      <a:pt x="2001" y="1893"/>
                      <a:pt x="1998" y="1889"/>
                    </a:cubicBezTo>
                    <a:cubicBezTo>
                      <a:pt x="1993" y="1884"/>
                      <a:pt x="1992" y="1875"/>
                      <a:pt x="1998" y="1867"/>
                    </a:cubicBezTo>
                    <a:cubicBezTo>
                      <a:pt x="1996" y="1869"/>
                      <a:pt x="1993" y="1871"/>
                      <a:pt x="1990" y="1872"/>
                    </a:cubicBezTo>
                    <a:cubicBezTo>
                      <a:pt x="1987" y="1876"/>
                      <a:pt x="1985" y="1882"/>
                      <a:pt x="1986" y="1888"/>
                    </a:cubicBezTo>
                    <a:cubicBezTo>
                      <a:pt x="1987" y="1898"/>
                      <a:pt x="1997" y="1902"/>
                      <a:pt x="2007" y="1901"/>
                    </a:cubicBezTo>
                    <a:cubicBezTo>
                      <a:pt x="2014" y="1901"/>
                      <a:pt x="2019" y="1899"/>
                      <a:pt x="2027" y="1902"/>
                    </a:cubicBezTo>
                    <a:cubicBezTo>
                      <a:pt x="2032" y="1905"/>
                      <a:pt x="2036" y="1910"/>
                      <a:pt x="2037" y="1917"/>
                    </a:cubicBezTo>
                    <a:cubicBezTo>
                      <a:pt x="2026" y="1901"/>
                      <a:pt x="2015" y="1912"/>
                      <a:pt x="2002" y="1911"/>
                    </a:cubicBezTo>
                    <a:cubicBezTo>
                      <a:pt x="1993" y="1910"/>
                      <a:pt x="1986" y="1906"/>
                      <a:pt x="1982" y="1899"/>
                    </a:cubicBezTo>
                    <a:cubicBezTo>
                      <a:pt x="1979" y="1892"/>
                      <a:pt x="1979" y="1880"/>
                      <a:pt x="1987" y="1874"/>
                    </a:cubicBezTo>
                    <a:cubicBezTo>
                      <a:pt x="1987" y="1874"/>
                      <a:pt x="1986" y="1875"/>
                      <a:pt x="1985" y="1875"/>
                    </a:cubicBezTo>
                    <a:cubicBezTo>
                      <a:pt x="1970" y="1882"/>
                      <a:pt x="1956" y="1881"/>
                      <a:pt x="1942" y="1872"/>
                    </a:cubicBezTo>
                    <a:cubicBezTo>
                      <a:pt x="1940" y="1870"/>
                      <a:pt x="1937" y="1868"/>
                      <a:pt x="1935" y="1866"/>
                    </a:cubicBezTo>
                    <a:cubicBezTo>
                      <a:pt x="1936" y="1865"/>
                      <a:pt x="1937" y="1865"/>
                      <a:pt x="1937" y="1864"/>
                    </a:cubicBezTo>
                    <a:cubicBezTo>
                      <a:pt x="1939" y="1866"/>
                      <a:pt x="1941" y="1868"/>
                      <a:pt x="1944" y="1869"/>
                    </a:cubicBezTo>
                    <a:cubicBezTo>
                      <a:pt x="1958" y="1878"/>
                      <a:pt x="1970" y="1878"/>
                      <a:pt x="1984" y="1871"/>
                    </a:cubicBezTo>
                    <a:cubicBezTo>
                      <a:pt x="1986" y="1871"/>
                      <a:pt x="1987" y="1870"/>
                      <a:pt x="1989" y="1869"/>
                    </a:cubicBezTo>
                    <a:cubicBezTo>
                      <a:pt x="1983" y="1870"/>
                      <a:pt x="1978" y="1870"/>
                      <a:pt x="1972" y="1868"/>
                    </a:cubicBezTo>
                    <a:cubicBezTo>
                      <a:pt x="1968" y="1867"/>
                      <a:pt x="1966" y="1865"/>
                      <a:pt x="1963" y="1863"/>
                    </a:cubicBezTo>
                    <a:cubicBezTo>
                      <a:pt x="1960" y="1860"/>
                      <a:pt x="1958" y="1858"/>
                      <a:pt x="1957" y="1854"/>
                    </a:cubicBezTo>
                    <a:cubicBezTo>
                      <a:pt x="1954" y="1846"/>
                      <a:pt x="1957" y="1836"/>
                      <a:pt x="1966" y="1834"/>
                    </a:cubicBezTo>
                    <a:cubicBezTo>
                      <a:pt x="1970" y="1833"/>
                      <a:pt x="1974" y="1833"/>
                      <a:pt x="1977" y="1835"/>
                    </a:cubicBezTo>
                    <a:cubicBezTo>
                      <a:pt x="1979" y="1836"/>
                      <a:pt x="1980" y="1837"/>
                      <a:pt x="1981" y="1839"/>
                    </a:cubicBezTo>
                    <a:cubicBezTo>
                      <a:pt x="1983" y="1842"/>
                      <a:pt x="1983" y="1845"/>
                      <a:pt x="1983" y="1848"/>
                    </a:cubicBezTo>
                    <a:cubicBezTo>
                      <a:pt x="1982" y="1849"/>
                      <a:pt x="1982" y="1851"/>
                      <a:pt x="1981" y="1852"/>
                    </a:cubicBezTo>
                    <a:cubicBezTo>
                      <a:pt x="1980" y="1853"/>
                      <a:pt x="1979" y="1853"/>
                      <a:pt x="1979" y="1854"/>
                    </a:cubicBezTo>
                    <a:cubicBezTo>
                      <a:pt x="1976" y="1855"/>
                      <a:pt x="1973" y="1855"/>
                      <a:pt x="1971" y="1854"/>
                    </a:cubicBezTo>
                    <a:cubicBezTo>
                      <a:pt x="1969" y="1853"/>
                      <a:pt x="1968" y="1851"/>
                      <a:pt x="1969" y="1850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50"/>
                      <a:pt x="1969" y="1850"/>
                      <a:pt x="1969" y="1850"/>
                    </a:cubicBezTo>
                    <a:cubicBezTo>
                      <a:pt x="1969" y="1851"/>
                      <a:pt x="1970" y="1853"/>
                      <a:pt x="1971" y="1853"/>
                    </a:cubicBezTo>
                    <a:cubicBezTo>
                      <a:pt x="1973" y="1855"/>
                      <a:pt x="1976" y="1854"/>
                      <a:pt x="1978" y="1853"/>
                    </a:cubicBezTo>
                    <a:cubicBezTo>
                      <a:pt x="1978" y="1853"/>
                      <a:pt x="1979" y="1852"/>
                      <a:pt x="1980" y="1851"/>
                    </a:cubicBezTo>
                    <a:cubicBezTo>
                      <a:pt x="1981" y="1850"/>
                      <a:pt x="1981" y="1849"/>
                      <a:pt x="1981" y="1848"/>
                    </a:cubicBezTo>
                    <a:cubicBezTo>
                      <a:pt x="1982" y="1845"/>
                      <a:pt x="1981" y="1842"/>
                      <a:pt x="1980" y="1840"/>
                    </a:cubicBezTo>
                    <a:cubicBezTo>
                      <a:pt x="1979" y="1838"/>
                      <a:pt x="1978" y="1837"/>
                      <a:pt x="1976" y="1837"/>
                    </a:cubicBezTo>
                    <a:cubicBezTo>
                      <a:pt x="1973" y="1835"/>
                      <a:pt x="1970" y="1835"/>
                      <a:pt x="1967" y="1836"/>
                    </a:cubicBezTo>
                    <a:cubicBezTo>
                      <a:pt x="1960" y="1838"/>
                      <a:pt x="1957" y="1846"/>
                      <a:pt x="1960" y="1853"/>
                    </a:cubicBezTo>
                    <a:cubicBezTo>
                      <a:pt x="1961" y="1856"/>
                      <a:pt x="1963" y="1858"/>
                      <a:pt x="1965" y="1860"/>
                    </a:cubicBezTo>
                    <a:cubicBezTo>
                      <a:pt x="1968" y="1862"/>
                      <a:pt x="1970" y="1864"/>
                      <a:pt x="1973" y="1865"/>
                    </a:cubicBezTo>
                    <a:cubicBezTo>
                      <a:pt x="1976" y="1866"/>
                      <a:pt x="1980" y="1866"/>
                      <a:pt x="1983" y="1866"/>
                    </a:cubicBezTo>
                    <a:cubicBezTo>
                      <a:pt x="1988" y="1866"/>
                      <a:pt x="1993" y="1864"/>
                      <a:pt x="1998" y="1862"/>
                    </a:cubicBezTo>
                    <a:cubicBezTo>
                      <a:pt x="2007" y="1857"/>
                      <a:pt x="2015" y="1849"/>
                      <a:pt x="2020" y="1841"/>
                    </a:cubicBezTo>
                    <a:cubicBezTo>
                      <a:pt x="2033" y="1818"/>
                      <a:pt x="2025" y="1789"/>
                      <a:pt x="2021" y="1763"/>
                    </a:cubicBezTo>
                    <a:cubicBezTo>
                      <a:pt x="2022" y="1768"/>
                      <a:pt x="2022" y="1773"/>
                      <a:pt x="2022" y="1777"/>
                    </a:cubicBezTo>
                    <a:cubicBezTo>
                      <a:pt x="2021" y="1791"/>
                      <a:pt x="2010" y="1807"/>
                      <a:pt x="1994" y="1808"/>
                    </a:cubicBezTo>
                    <a:cubicBezTo>
                      <a:pt x="1984" y="1809"/>
                      <a:pt x="1975" y="1804"/>
                      <a:pt x="1968" y="1812"/>
                    </a:cubicBezTo>
                    <a:cubicBezTo>
                      <a:pt x="1964" y="1805"/>
                      <a:pt x="1970" y="1793"/>
                      <a:pt x="1981" y="1789"/>
                    </a:cubicBezTo>
                    <a:cubicBezTo>
                      <a:pt x="1993" y="1785"/>
                      <a:pt x="2011" y="1789"/>
                      <a:pt x="2016" y="1775"/>
                    </a:cubicBezTo>
                    <a:cubicBezTo>
                      <a:pt x="2019" y="1767"/>
                      <a:pt x="2017" y="1757"/>
                      <a:pt x="2020" y="1754"/>
                    </a:cubicBezTo>
                    <a:cubicBezTo>
                      <a:pt x="2020" y="1754"/>
                      <a:pt x="2020" y="1755"/>
                      <a:pt x="2020" y="1755"/>
                    </a:cubicBezTo>
                    <a:cubicBezTo>
                      <a:pt x="2020" y="1755"/>
                      <a:pt x="2020" y="1754"/>
                      <a:pt x="2020" y="1753"/>
                    </a:cubicBezTo>
                    <a:cubicBezTo>
                      <a:pt x="2018" y="1736"/>
                      <a:pt x="2018" y="1724"/>
                      <a:pt x="2023" y="1707"/>
                    </a:cubicBezTo>
                    <a:cubicBezTo>
                      <a:pt x="2028" y="1694"/>
                      <a:pt x="2034" y="1684"/>
                      <a:pt x="2046" y="1675"/>
                    </a:cubicBezTo>
                    <a:cubicBezTo>
                      <a:pt x="2055" y="1668"/>
                      <a:pt x="2064" y="1666"/>
                      <a:pt x="2074" y="1665"/>
                    </a:cubicBezTo>
                    <a:cubicBezTo>
                      <a:pt x="2093" y="1664"/>
                      <a:pt x="2115" y="1676"/>
                      <a:pt x="2132" y="1690"/>
                    </a:cubicBezTo>
                    <a:cubicBezTo>
                      <a:pt x="2139" y="1695"/>
                      <a:pt x="2145" y="1701"/>
                      <a:pt x="2150" y="1708"/>
                    </a:cubicBezTo>
                    <a:cubicBezTo>
                      <a:pt x="2161" y="1720"/>
                      <a:pt x="2167" y="1734"/>
                      <a:pt x="2179" y="1743"/>
                    </a:cubicBezTo>
                    <a:cubicBezTo>
                      <a:pt x="2185" y="1747"/>
                      <a:pt x="2193" y="1752"/>
                      <a:pt x="2200" y="1751"/>
                    </a:cubicBezTo>
                    <a:cubicBezTo>
                      <a:pt x="2204" y="1750"/>
                      <a:pt x="2210" y="1746"/>
                      <a:pt x="2209" y="1741"/>
                    </a:cubicBezTo>
                    <a:cubicBezTo>
                      <a:pt x="2209" y="1740"/>
                      <a:pt x="2208" y="1738"/>
                      <a:pt x="2206" y="1738"/>
                    </a:cubicBezTo>
                    <a:cubicBezTo>
                      <a:pt x="2205" y="1738"/>
                      <a:pt x="2203" y="1739"/>
                      <a:pt x="2203" y="1740"/>
                    </a:cubicBezTo>
                    <a:cubicBezTo>
                      <a:pt x="2202" y="1741"/>
                      <a:pt x="2203" y="1742"/>
                      <a:pt x="2203" y="1743"/>
                    </a:cubicBezTo>
                    <a:cubicBezTo>
                      <a:pt x="2204" y="1744"/>
                      <a:pt x="2205" y="1744"/>
                      <a:pt x="2206" y="1743"/>
                    </a:cubicBezTo>
                    <a:cubicBezTo>
                      <a:pt x="2207" y="1742"/>
                      <a:pt x="2207" y="1742"/>
                      <a:pt x="2206" y="1741"/>
                    </a:cubicBezTo>
                    <a:cubicBezTo>
                      <a:pt x="2208" y="1741"/>
                      <a:pt x="2208" y="1742"/>
                      <a:pt x="2208" y="1743"/>
                    </a:cubicBezTo>
                    <a:cubicBezTo>
                      <a:pt x="2207" y="1745"/>
                      <a:pt x="2206" y="1746"/>
                      <a:pt x="2204" y="1746"/>
                    </a:cubicBezTo>
                    <a:cubicBezTo>
                      <a:pt x="2201" y="1746"/>
                      <a:pt x="2199" y="1743"/>
                      <a:pt x="2199" y="1741"/>
                    </a:cubicBezTo>
                    <a:cubicBezTo>
                      <a:pt x="2199" y="1739"/>
                      <a:pt x="2200" y="1737"/>
                      <a:pt x="2202" y="1735"/>
                    </a:cubicBezTo>
                    <a:cubicBezTo>
                      <a:pt x="2203" y="1734"/>
                      <a:pt x="2205" y="1734"/>
                      <a:pt x="2207" y="1734"/>
                    </a:cubicBezTo>
                    <a:cubicBezTo>
                      <a:pt x="2210" y="1735"/>
                      <a:pt x="2212" y="1737"/>
                      <a:pt x="2212" y="1740"/>
                    </a:cubicBezTo>
                    <a:cubicBezTo>
                      <a:pt x="2213" y="1745"/>
                      <a:pt x="2209" y="1749"/>
                      <a:pt x="2204" y="1751"/>
                    </a:cubicBezTo>
                    <a:cubicBezTo>
                      <a:pt x="2202" y="1752"/>
                      <a:pt x="2199" y="1752"/>
                      <a:pt x="2197" y="1752"/>
                    </a:cubicBezTo>
                    <a:cubicBezTo>
                      <a:pt x="2207" y="1755"/>
                      <a:pt x="2216" y="1751"/>
                      <a:pt x="2223" y="1745"/>
                    </a:cubicBezTo>
                    <a:cubicBezTo>
                      <a:pt x="2227" y="1741"/>
                      <a:pt x="2230" y="1735"/>
                      <a:pt x="2230" y="1729"/>
                    </a:cubicBezTo>
                    <a:cubicBezTo>
                      <a:pt x="2230" y="1729"/>
                      <a:pt x="2230" y="1729"/>
                      <a:pt x="2230" y="1729"/>
                    </a:cubicBezTo>
                    <a:cubicBezTo>
                      <a:pt x="2229" y="1735"/>
                      <a:pt x="2223" y="1739"/>
                      <a:pt x="2217" y="1734"/>
                    </a:cubicBezTo>
                    <a:cubicBezTo>
                      <a:pt x="2212" y="1730"/>
                      <a:pt x="2211" y="1718"/>
                      <a:pt x="2196" y="1720"/>
                    </a:cubicBezTo>
                    <a:close/>
                    <a:moveTo>
                      <a:pt x="2525" y="1873"/>
                    </a:moveTo>
                    <a:cubicBezTo>
                      <a:pt x="2507" y="1851"/>
                      <a:pt x="2483" y="1851"/>
                      <a:pt x="2472" y="1844"/>
                    </a:cubicBezTo>
                    <a:cubicBezTo>
                      <a:pt x="2459" y="1836"/>
                      <a:pt x="2468" y="1821"/>
                      <a:pt x="2483" y="1827"/>
                    </a:cubicBezTo>
                    <a:cubicBezTo>
                      <a:pt x="2501" y="1832"/>
                      <a:pt x="2517" y="1852"/>
                      <a:pt x="2525" y="1873"/>
                    </a:cubicBezTo>
                    <a:close/>
                    <a:moveTo>
                      <a:pt x="2514" y="1728"/>
                    </a:moveTo>
                    <a:cubicBezTo>
                      <a:pt x="2518" y="1716"/>
                      <a:pt x="2539" y="1698"/>
                      <a:pt x="2554" y="1696"/>
                    </a:cubicBezTo>
                    <a:cubicBezTo>
                      <a:pt x="2570" y="1694"/>
                      <a:pt x="2576" y="1706"/>
                      <a:pt x="2558" y="1712"/>
                    </a:cubicBezTo>
                    <a:cubicBezTo>
                      <a:pt x="2545" y="1716"/>
                      <a:pt x="2523" y="1716"/>
                      <a:pt x="2514" y="1728"/>
                    </a:cubicBezTo>
                    <a:close/>
                    <a:moveTo>
                      <a:pt x="2392" y="1789"/>
                    </a:moveTo>
                    <a:cubicBezTo>
                      <a:pt x="2392" y="1791"/>
                      <a:pt x="2394" y="1793"/>
                      <a:pt x="2396" y="1792"/>
                    </a:cubicBezTo>
                    <a:cubicBezTo>
                      <a:pt x="2398" y="1792"/>
                      <a:pt x="2399" y="1790"/>
                      <a:pt x="2399" y="1788"/>
                    </a:cubicBezTo>
                    <a:cubicBezTo>
                      <a:pt x="2399" y="1786"/>
                      <a:pt x="2397" y="1784"/>
                      <a:pt x="2395" y="1785"/>
                    </a:cubicBezTo>
                    <a:cubicBezTo>
                      <a:pt x="2392" y="1785"/>
                      <a:pt x="2391" y="1787"/>
                      <a:pt x="2392" y="1789"/>
                    </a:cubicBezTo>
                    <a:close/>
                    <a:moveTo>
                      <a:pt x="2455" y="1776"/>
                    </a:moveTo>
                    <a:cubicBezTo>
                      <a:pt x="2454" y="1785"/>
                      <a:pt x="2442" y="1782"/>
                      <a:pt x="2438" y="1782"/>
                    </a:cubicBezTo>
                    <a:cubicBezTo>
                      <a:pt x="2434" y="1782"/>
                      <a:pt x="2432" y="1783"/>
                      <a:pt x="2430" y="1785"/>
                    </a:cubicBezTo>
                    <a:cubicBezTo>
                      <a:pt x="2431" y="1781"/>
                      <a:pt x="2436" y="1773"/>
                      <a:pt x="2439" y="1771"/>
                    </a:cubicBezTo>
                    <a:cubicBezTo>
                      <a:pt x="2444" y="1767"/>
                      <a:pt x="2451" y="1767"/>
                      <a:pt x="2455" y="1773"/>
                    </a:cubicBezTo>
                    <a:cubicBezTo>
                      <a:pt x="2452" y="1772"/>
                      <a:pt x="2446" y="1773"/>
                      <a:pt x="2444" y="1775"/>
                    </a:cubicBezTo>
                    <a:cubicBezTo>
                      <a:pt x="2446" y="1775"/>
                      <a:pt x="2451" y="1774"/>
                      <a:pt x="2455" y="1776"/>
                    </a:cubicBezTo>
                    <a:close/>
                    <a:moveTo>
                      <a:pt x="2399" y="1769"/>
                    </a:moveTo>
                    <a:cubicBezTo>
                      <a:pt x="2399" y="1773"/>
                      <a:pt x="2403" y="1776"/>
                      <a:pt x="2407" y="1775"/>
                    </a:cubicBezTo>
                    <a:cubicBezTo>
                      <a:pt x="2411" y="1774"/>
                      <a:pt x="2414" y="1770"/>
                      <a:pt x="2413" y="1766"/>
                    </a:cubicBezTo>
                    <a:cubicBezTo>
                      <a:pt x="2413" y="1762"/>
                      <a:pt x="2409" y="1759"/>
                      <a:pt x="2405" y="1760"/>
                    </a:cubicBezTo>
                    <a:cubicBezTo>
                      <a:pt x="2400" y="1761"/>
                      <a:pt x="2398" y="1765"/>
                      <a:pt x="2399" y="1769"/>
                    </a:cubicBezTo>
                    <a:close/>
                    <a:moveTo>
                      <a:pt x="2392" y="1780"/>
                    </a:moveTo>
                    <a:cubicBezTo>
                      <a:pt x="2393" y="1782"/>
                      <a:pt x="2395" y="1784"/>
                      <a:pt x="2398" y="1784"/>
                    </a:cubicBezTo>
                    <a:cubicBezTo>
                      <a:pt x="2401" y="1783"/>
                      <a:pt x="2402" y="1780"/>
                      <a:pt x="2402" y="1778"/>
                    </a:cubicBezTo>
                    <a:cubicBezTo>
                      <a:pt x="2401" y="1775"/>
                      <a:pt x="2399" y="1773"/>
                      <a:pt x="2396" y="1774"/>
                    </a:cubicBezTo>
                    <a:cubicBezTo>
                      <a:pt x="2393" y="1774"/>
                      <a:pt x="2392" y="1777"/>
                      <a:pt x="2392" y="1780"/>
                    </a:cubicBezTo>
                    <a:close/>
                    <a:moveTo>
                      <a:pt x="2503" y="1744"/>
                    </a:moveTo>
                    <a:cubicBezTo>
                      <a:pt x="2501" y="1747"/>
                      <a:pt x="2500" y="1750"/>
                      <a:pt x="2501" y="1752"/>
                    </a:cubicBezTo>
                    <a:cubicBezTo>
                      <a:pt x="2501" y="1756"/>
                      <a:pt x="2504" y="1760"/>
                      <a:pt x="2509" y="1761"/>
                    </a:cubicBezTo>
                    <a:cubicBezTo>
                      <a:pt x="2514" y="1762"/>
                      <a:pt x="2519" y="1758"/>
                      <a:pt x="2520" y="1754"/>
                    </a:cubicBezTo>
                    <a:cubicBezTo>
                      <a:pt x="2523" y="1747"/>
                      <a:pt x="2517" y="1744"/>
                      <a:pt x="2515" y="1740"/>
                    </a:cubicBezTo>
                    <a:cubicBezTo>
                      <a:pt x="2513" y="1735"/>
                      <a:pt x="2517" y="1728"/>
                      <a:pt x="2523" y="1724"/>
                    </a:cubicBezTo>
                    <a:cubicBezTo>
                      <a:pt x="2529" y="1720"/>
                      <a:pt x="2538" y="1720"/>
                      <a:pt x="2544" y="1725"/>
                    </a:cubicBezTo>
                    <a:cubicBezTo>
                      <a:pt x="2548" y="1728"/>
                      <a:pt x="2550" y="1733"/>
                      <a:pt x="2546" y="1738"/>
                    </a:cubicBezTo>
                    <a:cubicBezTo>
                      <a:pt x="2545" y="1733"/>
                      <a:pt x="2539" y="1730"/>
                      <a:pt x="2535" y="1735"/>
                    </a:cubicBezTo>
                    <a:cubicBezTo>
                      <a:pt x="2532" y="1738"/>
                      <a:pt x="2532" y="1746"/>
                      <a:pt x="2530" y="1754"/>
                    </a:cubicBezTo>
                    <a:cubicBezTo>
                      <a:pt x="2529" y="1762"/>
                      <a:pt x="2527" y="1769"/>
                      <a:pt x="2522" y="1773"/>
                    </a:cubicBezTo>
                    <a:cubicBezTo>
                      <a:pt x="2512" y="1783"/>
                      <a:pt x="2495" y="1781"/>
                      <a:pt x="2488" y="1770"/>
                    </a:cubicBezTo>
                    <a:cubicBezTo>
                      <a:pt x="2484" y="1763"/>
                      <a:pt x="2484" y="1756"/>
                      <a:pt x="2485" y="1750"/>
                    </a:cubicBezTo>
                    <a:cubicBezTo>
                      <a:pt x="2487" y="1743"/>
                      <a:pt x="2495" y="1725"/>
                      <a:pt x="2491" y="1717"/>
                    </a:cubicBezTo>
                    <a:cubicBezTo>
                      <a:pt x="2489" y="1711"/>
                      <a:pt x="2483" y="1710"/>
                      <a:pt x="2479" y="1713"/>
                    </a:cubicBezTo>
                    <a:cubicBezTo>
                      <a:pt x="2478" y="1708"/>
                      <a:pt x="2484" y="1702"/>
                      <a:pt x="2490" y="1702"/>
                    </a:cubicBezTo>
                    <a:cubicBezTo>
                      <a:pt x="2501" y="1702"/>
                      <a:pt x="2513" y="1713"/>
                      <a:pt x="2511" y="1728"/>
                    </a:cubicBezTo>
                    <a:cubicBezTo>
                      <a:pt x="2511" y="1734"/>
                      <a:pt x="2507" y="1738"/>
                      <a:pt x="2503" y="1744"/>
                    </a:cubicBezTo>
                    <a:close/>
                    <a:moveTo>
                      <a:pt x="2630" y="1715"/>
                    </a:moveTo>
                    <a:cubicBezTo>
                      <a:pt x="2631" y="1717"/>
                      <a:pt x="2630" y="1720"/>
                      <a:pt x="2628" y="1720"/>
                    </a:cubicBezTo>
                    <a:cubicBezTo>
                      <a:pt x="2626" y="1721"/>
                      <a:pt x="2623" y="1720"/>
                      <a:pt x="2622" y="1718"/>
                    </a:cubicBezTo>
                    <a:cubicBezTo>
                      <a:pt x="2622" y="1715"/>
                      <a:pt x="2623" y="1713"/>
                      <a:pt x="2625" y="1712"/>
                    </a:cubicBezTo>
                    <a:cubicBezTo>
                      <a:pt x="2627" y="1712"/>
                      <a:pt x="2630" y="1713"/>
                      <a:pt x="2630" y="1715"/>
                    </a:cubicBezTo>
                    <a:close/>
                    <a:moveTo>
                      <a:pt x="2635" y="1722"/>
                    </a:moveTo>
                    <a:cubicBezTo>
                      <a:pt x="2635" y="1724"/>
                      <a:pt x="2635" y="1725"/>
                      <a:pt x="2633" y="1726"/>
                    </a:cubicBezTo>
                    <a:cubicBezTo>
                      <a:pt x="2631" y="1727"/>
                      <a:pt x="2629" y="1726"/>
                      <a:pt x="2629" y="1724"/>
                    </a:cubicBezTo>
                    <a:cubicBezTo>
                      <a:pt x="2628" y="1722"/>
                      <a:pt x="2629" y="1720"/>
                      <a:pt x="2631" y="1720"/>
                    </a:cubicBezTo>
                    <a:cubicBezTo>
                      <a:pt x="2632" y="1719"/>
                      <a:pt x="2634" y="1720"/>
                      <a:pt x="2635" y="1722"/>
                    </a:cubicBezTo>
                    <a:close/>
                    <a:moveTo>
                      <a:pt x="2621" y="1710"/>
                    </a:moveTo>
                    <a:cubicBezTo>
                      <a:pt x="2622" y="1713"/>
                      <a:pt x="2621" y="1717"/>
                      <a:pt x="2617" y="1718"/>
                    </a:cubicBezTo>
                    <a:cubicBezTo>
                      <a:pt x="2614" y="1719"/>
                      <a:pt x="2610" y="1717"/>
                      <a:pt x="2609" y="1714"/>
                    </a:cubicBezTo>
                    <a:cubicBezTo>
                      <a:pt x="2608" y="1711"/>
                      <a:pt x="2610" y="1707"/>
                      <a:pt x="2613" y="1706"/>
                    </a:cubicBezTo>
                    <a:cubicBezTo>
                      <a:pt x="2617" y="1705"/>
                      <a:pt x="2620" y="1707"/>
                      <a:pt x="2621" y="1710"/>
                    </a:cubicBezTo>
                    <a:close/>
                    <a:moveTo>
                      <a:pt x="2504" y="1746"/>
                    </a:moveTo>
                    <a:cubicBezTo>
                      <a:pt x="2501" y="1750"/>
                      <a:pt x="2502" y="1755"/>
                      <a:pt x="2506" y="1758"/>
                    </a:cubicBezTo>
                    <a:cubicBezTo>
                      <a:pt x="2513" y="1762"/>
                      <a:pt x="2520" y="1754"/>
                      <a:pt x="2518" y="1748"/>
                    </a:cubicBezTo>
                    <a:cubicBezTo>
                      <a:pt x="2516" y="1743"/>
                      <a:pt x="2512" y="1741"/>
                      <a:pt x="2513" y="1734"/>
                    </a:cubicBezTo>
                    <a:cubicBezTo>
                      <a:pt x="2510" y="1741"/>
                      <a:pt x="2507" y="1741"/>
                      <a:pt x="2504" y="1746"/>
                    </a:cubicBezTo>
                    <a:close/>
                    <a:moveTo>
                      <a:pt x="2497" y="1780"/>
                    </a:moveTo>
                    <a:cubicBezTo>
                      <a:pt x="2503" y="1785"/>
                      <a:pt x="2513" y="1783"/>
                      <a:pt x="2517" y="1780"/>
                    </a:cubicBezTo>
                    <a:cubicBezTo>
                      <a:pt x="2524" y="1785"/>
                      <a:pt x="2517" y="1801"/>
                      <a:pt x="2504" y="1798"/>
                    </a:cubicBezTo>
                    <a:cubicBezTo>
                      <a:pt x="2497" y="1796"/>
                      <a:pt x="2492" y="1787"/>
                      <a:pt x="2497" y="1780"/>
                    </a:cubicBezTo>
                    <a:close/>
                    <a:moveTo>
                      <a:pt x="2564" y="1677"/>
                    </a:moveTo>
                    <a:cubicBezTo>
                      <a:pt x="2554" y="1688"/>
                      <a:pt x="2541" y="1674"/>
                      <a:pt x="2536" y="1670"/>
                    </a:cubicBezTo>
                    <a:cubicBezTo>
                      <a:pt x="2532" y="1666"/>
                      <a:pt x="2528" y="1665"/>
                      <a:pt x="2524" y="1666"/>
                    </a:cubicBezTo>
                    <a:cubicBezTo>
                      <a:pt x="2528" y="1662"/>
                      <a:pt x="2541" y="1656"/>
                      <a:pt x="2548" y="1656"/>
                    </a:cubicBezTo>
                    <a:cubicBezTo>
                      <a:pt x="2558" y="1656"/>
                      <a:pt x="2566" y="1661"/>
                      <a:pt x="2566" y="1673"/>
                    </a:cubicBezTo>
                    <a:cubicBezTo>
                      <a:pt x="2563" y="1669"/>
                      <a:pt x="2555" y="1666"/>
                      <a:pt x="2550" y="1667"/>
                    </a:cubicBezTo>
                    <a:cubicBezTo>
                      <a:pt x="2553" y="1667"/>
                      <a:pt x="2560" y="1672"/>
                      <a:pt x="2564" y="1677"/>
                    </a:cubicBezTo>
                    <a:close/>
                    <a:moveTo>
                      <a:pt x="2524" y="1808"/>
                    </a:moveTo>
                    <a:cubicBezTo>
                      <a:pt x="2546" y="1783"/>
                      <a:pt x="2573" y="1785"/>
                      <a:pt x="2586" y="1777"/>
                    </a:cubicBezTo>
                    <a:cubicBezTo>
                      <a:pt x="2602" y="1769"/>
                      <a:pt x="2592" y="1751"/>
                      <a:pt x="2574" y="1757"/>
                    </a:cubicBezTo>
                    <a:cubicBezTo>
                      <a:pt x="2554" y="1762"/>
                      <a:pt x="2535" y="1785"/>
                      <a:pt x="2524" y="1808"/>
                    </a:cubicBezTo>
                    <a:close/>
                    <a:moveTo>
                      <a:pt x="2398" y="1810"/>
                    </a:moveTo>
                    <a:cubicBezTo>
                      <a:pt x="2400" y="1807"/>
                      <a:pt x="2401" y="1804"/>
                      <a:pt x="2403" y="1801"/>
                    </a:cubicBezTo>
                    <a:cubicBezTo>
                      <a:pt x="2411" y="1792"/>
                      <a:pt x="2422" y="1786"/>
                      <a:pt x="2434" y="1785"/>
                    </a:cubicBezTo>
                    <a:cubicBezTo>
                      <a:pt x="2449" y="1786"/>
                      <a:pt x="2463" y="1795"/>
                      <a:pt x="2466" y="1810"/>
                    </a:cubicBezTo>
                    <a:cubicBezTo>
                      <a:pt x="2467" y="1816"/>
                      <a:pt x="2466" y="1822"/>
                      <a:pt x="2463" y="1827"/>
                    </a:cubicBezTo>
                    <a:cubicBezTo>
                      <a:pt x="2461" y="1831"/>
                      <a:pt x="2458" y="1833"/>
                      <a:pt x="2454" y="1834"/>
                    </a:cubicBezTo>
                    <a:cubicBezTo>
                      <a:pt x="2448" y="1835"/>
                      <a:pt x="2443" y="1834"/>
                      <a:pt x="2439" y="1830"/>
                    </a:cubicBezTo>
                    <a:cubicBezTo>
                      <a:pt x="2437" y="1828"/>
                      <a:pt x="2436" y="1824"/>
                      <a:pt x="2436" y="1820"/>
                    </a:cubicBezTo>
                    <a:cubicBezTo>
                      <a:pt x="2437" y="1813"/>
                      <a:pt x="2443" y="1808"/>
                      <a:pt x="2450" y="1809"/>
                    </a:cubicBezTo>
                    <a:cubicBezTo>
                      <a:pt x="2457" y="1809"/>
                      <a:pt x="2462" y="1816"/>
                      <a:pt x="2462" y="1823"/>
                    </a:cubicBezTo>
                    <a:cubicBezTo>
                      <a:pt x="2461" y="1829"/>
                      <a:pt x="2457" y="1833"/>
                      <a:pt x="2451" y="1834"/>
                    </a:cubicBezTo>
                    <a:cubicBezTo>
                      <a:pt x="2452" y="1834"/>
                      <a:pt x="2453" y="1834"/>
                      <a:pt x="2453" y="1834"/>
                    </a:cubicBezTo>
                    <a:cubicBezTo>
                      <a:pt x="2457" y="1832"/>
                      <a:pt x="2460" y="1830"/>
                      <a:pt x="2462" y="1827"/>
                    </a:cubicBezTo>
                    <a:cubicBezTo>
                      <a:pt x="2465" y="1822"/>
                      <a:pt x="2466" y="1816"/>
                      <a:pt x="2465" y="1810"/>
                    </a:cubicBezTo>
                    <a:cubicBezTo>
                      <a:pt x="2462" y="1796"/>
                      <a:pt x="2448" y="1787"/>
                      <a:pt x="2434" y="1787"/>
                    </a:cubicBezTo>
                    <a:cubicBezTo>
                      <a:pt x="2422" y="1788"/>
                      <a:pt x="2411" y="1795"/>
                      <a:pt x="2404" y="1805"/>
                    </a:cubicBezTo>
                    <a:cubicBezTo>
                      <a:pt x="2403" y="1807"/>
                      <a:pt x="2401" y="1810"/>
                      <a:pt x="2400" y="1812"/>
                    </a:cubicBezTo>
                    <a:lnTo>
                      <a:pt x="2398" y="1810"/>
                    </a:lnTo>
                    <a:close/>
                    <a:moveTo>
                      <a:pt x="2411" y="1861"/>
                    </a:moveTo>
                    <a:cubicBezTo>
                      <a:pt x="2405" y="1874"/>
                      <a:pt x="2393" y="1884"/>
                      <a:pt x="2375" y="1882"/>
                    </a:cubicBezTo>
                    <a:cubicBezTo>
                      <a:pt x="2369" y="1881"/>
                      <a:pt x="2364" y="1879"/>
                      <a:pt x="2359" y="1874"/>
                    </a:cubicBezTo>
                    <a:cubicBezTo>
                      <a:pt x="2355" y="1871"/>
                      <a:pt x="2353" y="1867"/>
                      <a:pt x="2353" y="1862"/>
                    </a:cubicBezTo>
                    <a:cubicBezTo>
                      <a:pt x="2352" y="1855"/>
                      <a:pt x="2354" y="1849"/>
                      <a:pt x="2359" y="1845"/>
                    </a:cubicBezTo>
                    <a:cubicBezTo>
                      <a:pt x="2362" y="1843"/>
                      <a:pt x="2365" y="1842"/>
                      <a:pt x="2369" y="1842"/>
                    </a:cubicBezTo>
                    <a:cubicBezTo>
                      <a:pt x="2375" y="1843"/>
                      <a:pt x="2379" y="1848"/>
                      <a:pt x="2381" y="1853"/>
                    </a:cubicBezTo>
                    <a:cubicBezTo>
                      <a:pt x="2381" y="1856"/>
                      <a:pt x="2381" y="1858"/>
                      <a:pt x="2380" y="1861"/>
                    </a:cubicBezTo>
                    <a:cubicBezTo>
                      <a:pt x="2377" y="1866"/>
                      <a:pt x="2371" y="1868"/>
                      <a:pt x="2365" y="1866"/>
                    </a:cubicBezTo>
                    <a:cubicBezTo>
                      <a:pt x="2360" y="1863"/>
                      <a:pt x="2358" y="1856"/>
                      <a:pt x="2361" y="1851"/>
                    </a:cubicBezTo>
                    <a:cubicBezTo>
                      <a:pt x="2363" y="1846"/>
                      <a:pt x="2370" y="1844"/>
                      <a:pt x="2375" y="1846"/>
                    </a:cubicBezTo>
                    <a:cubicBezTo>
                      <a:pt x="2377" y="1847"/>
                      <a:pt x="2378" y="1849"/>
                      <a:pt x="2379" y="1850"/>
                    </a:cubicBezTo>
                    <a:cubicBezTo>
                      <a:pt x="2379" y="1850"/>
                      <a:pt x="2379" y="1850"/>
                      <a:pt x="2379" y="1850"/>
                    </a:cubicBezTo>
                    <a:cubicBezTo>
                      <a:pt x="2377" y="1846"/>
                      <a:pt x="2374" y="1844"/>
                      <a:pt x="2369" y="1843"/>
                    </a:cubicBezTo>
                    <a:cubicBezTo>
                      <a:pt x="2366" y="1842"/>
                      <a:pt x="2362" y="1843"/>
                      <a:pt x="2360" y="1846"/>
                    </a:cubicBezTo>
                    <a:cubicBezTo>
                      <a:pt x="2355" y="1850"/>
                      <a:pt x="2353" y="1855"/>
                      <a:pt x="2354" y="1861"/>
                    </a:cubicBezTo>
                    <a:cubicBezTo>
                      <a:pt x="2354" y="1866"/>
                      <a:pt x="2357" y="1870"/>
                      <a:pt x="2360" y="1873"/>
                    </a:cubicBezTo>
                    <a:cubicBezTo>
                      <a:pt x="2365" y="1877"/>
                      <a:pt x="2370" y="1879"/>
                      <a:pt x="2376" y="1880"/>
                    </a:cubicBezTo>
                    <a:cubicBezTo>
                      <a:pt x="2393" y="1882"/>
                      <a:pt x="2404" y="1872"/>
                      <a:pt x="2409" y="1859"/>
                    </a:cubicBezTo>
                    <a:lnTo>
                      <a:pt x="2411" y="1861"/>
                    </a:lnTo>
                    <a:close/>
                    <a:moveTo>
                      <a:pt x="2227" y="2055"/>
                    </a:moveTo>
                    <a:cubicBezTo>
                      <a:pt x="2223" y="2055"/>
                      <a:pt x="2221" y="2052"/>
                      <a:pt x="2221" y="2048"/>
                    </a:cubicBezTo>
                    <a:cubicBezTo>
                      <a:pt x="2221" y="2045"/>
                      <a:pt x="2224" y="2042"/>
                      <a:pt x="2228" y="2043"/>
                    </a:cubicBezTo>
                    <a:cubicBezTo>
                      <a:pt x="2231" y="2043"/>
                      <a:pt x="2234" y="2046"/>
                      <a:pt x="2234" y="2050"/>
                    </a:cubicBezTo>
                    <a:cubicBezTo>
                      <a:pt x="2233" y="2053"/>
                      <a:pt x="2230" y="2056"/>
                      <a:pt x="2227" y="2055"/>
                    </a:cubicBezTo>
                    <a:close/>
                    <a:moveTo>
                      <a:pt x="2215" y="2057"/>
                    </a:moveTo>
                    <a:cubicBezTo>
                      <a:pt x="2212" y="2057"/>
                      <a:pt x="2210" y="2055"/>
                      <a:pt x="2210" y="2052"/>
                    </a:cubicBezTo>
                    <a:cubicBezTo>
                      <a:pt x="2210" y="2049"/>
                      <a:pt x="2213" y="2047"/>
                      <a:pt x="2215" y="2048"/>
                    </a:cubicBezTo>
                    <a:cubicBezTo>
                      <a:pt x="2218" y="2048"/>
                      <a:pt x="2220" y="2050"/>
                      <a:pt x="2220" y="2053"/>
                    </a:cubicBezTo>
                    <a:cubicBezTo>
                      <a:pt x="2220" y="2056"/>
                      <a:pt x="2217" y="2058"/>
                      <a:pt x="2215" y="2057"/>
                    </a:cubicBezTo>
                    <a:close/>
                    <a:moveTo>
                      <a:pt x="2239" y="2046"/>
                    </a:moveTo>
                    <a:cubicBezTo>
                      <a:pt x="2234" y="2045"/>
                      <a:pt x="2230" y="2041"/>
                      <a:pt x="2230" y="2035"/>
                    </a:cubicBezTo>
                    <a:cubicBezTo>
                      <a:pt x="2231" y="2030"/>
                      <a:pt x="2236" y="2026"/>
                      <a:pt x="2241" y="2026"/>
                    </a:cubicBezTo>
                    <a:cubicBezTo>
                      <a:pt x="2246" y="2027"/>
                      <a:pt x="2250" y="2032"/>
                      <a:pt x="2250" y="2037"/>
                    </a:cubicBezTo>
                    <a:cubicBezTo>
                      <a:pt x="2250" y="2042"/>
                      <a:pt x="2245" y="2046"/>
                      <a:pt x="2239" y="2046"/>
                    </a:cubicBezTo>
                    <a:close/>
                    <a:moveTo>
                      <a:pt x="2119" y="1831"/>
                    </a:moveTo>
                    <a:cubicBezTo>
                      <a:pt x="2108" y="1844"/>
                      <a:pt x="2106" y="1867"/>
                      <a:pt x="2114" y="1882"/>
                    </a:cubicBezTo>
                    <a:cubicBezTo>
                      <a:pt x="2121" y="1896"/>
                      <a:pt x="2136" y="1894"/>
                      <a:pt x="2131" y="1876"/>
                    </a:cubicBezTo>
                    <a:cubicBezTo>
                      <a:pt x="2128" y="1863"/>
                      <a:pt x="2114" y="1845"/>
                      <a:pt x="2119" y="1831"/>
                    </a:cubicBezTo>
                    <a:close/>
                    <a:moveTo>
                      <a:pt x="2328" y="1830"/>
                    </a:moveTo>
                    <a:cubicBezTo>
                      <a:pt x="2334" y="1806"/>
                      <a:pt x="2324" y="1770"/>
                      <a:pt x="2306" y="1763"/>
                    </a:cubicBezTo>
                    <a:cubicBezTo>
                      <a:pt x="2286" y="1756"/>
                      <a:pt x="2279" y="1776"/>
                      <a:pt x="2296" y="1782"/>
                    </a:cubicBezTo>
                    <a:cubicBezTo>
                      <a:pt x="2305" y="1786"/>
                      <a:pt x="2327" y="1803"/>
                      <a:pt x="2328" y="1830"/>
                    </a:cubicBezTo>
                    <a:close/>
                    <a:moveTo>
                      <a:pt x="2336" y="1819"/>
                    </a:moveTo>
                    <a:cubicBezTo>
                      <a:pt x="2335" y="1810"/>
                      <a:pt x="2340" y="1802"/>
                      <a:pt x="2347" y="1795"/>
                    </a:cubicBezTo>
                    <a:cubicBezTo>
                      <a:pt x="2361" y="1782"/>
                      <a:pt x="2388" y="1777"/>
                      <a:pt x="2393" y="1759"/>
                    </a:cubicBezTo>
                    <a:cubicBezTo>
                      <a:pt x="2395" y="1752"/>
                      <a:pt x="2393" y="1743"/>
                      <a:pt x="2387" y="1737"/>
                    </a:cubicBezTo>
                    <a:cubicBezTo>
                      <a:pt x="2383" y="1734"/>
                      <a:pt x="2378" y="1734"/>
                      <a:pt x="2374" y="1737"/>
                    </a:cubicBezTo>
                    <a:cubicBezTo>
                      <a:pt x="2378" y="1737"/>
                      <a:pt x="2384" y="1741"/>
                      <a:pt x="2384" y="1746"/>
                    </a:cubicBezTo>
                    <a:cubicBezTo>
                      <a:pt x="2385" y="1751"/>
                      <a:pt x="2380" y="1757"/>
                      <a:pt x="2375" y="1759"/>
                    </a:cubicBezTo>
                    <a:cubicBezTo>
                      <a:pt x="2357" y="1766"/>
                      <a:pt x="2339" y="1771"/>
                      <a:pt x="2333" y="1791"/>
                    </a:cubicBezTo>
                    <a:cubicBezTo>
                      <a:pt x="2331" y="1799"/>
                      <a:pt x="2331" y="1808"/>
                      <a:pt x="2336" y="1819"/>
                    </a:cubicBezTo>
                    <a:close/>
                    <a:moveTo>
                      <a:pt x="2370" y="2055"/>
                    </a:moveTo>
                    <a:cubicBezTo>
                      <a:pt x="2366" y="2040"/>
                      <a:pt x="2386" y="2037"/>
                      <a:pt x="2392" y="2034"/>
                    </a:cubicBezTo>
                    <a:cubicBezTo>
                      <a:pt x="2397" y="2032"/>
                      <a:pt x="2400" y="2030"/>
                      <a:pt x="2401" y="2026"/>
                    </a:cubicBezTo>
                    <a:cubicBezTo>
                      <a:pt x="2403" y="2031"/>
                      <a:pt x="2401" y="2046"/>
                      <a:pt x="2397" y="2052"/>
                    </a:cubicBezTo>
                    <a:cubicBezTo>
                      <a:pt x="2393" y="2060"/>
                      <a:pt x="2383" y="2065"/>
                      <a:pt x="2373" y="2059"/>
                    </a:cubicBezTo>
                    <a:cubicBezTo>
                      <a:pt x="2378" y="2058"/>
                      <a:pt x="2385" y="2053"/>
                      <a:pt x="2387" y="2048"/>
                    </a:cubicBezTo>
                    <a:cubicBezTo>
                      <a:pt x="2385" y="2050"/>
                      <a:pt x="2378" y="2054"/>
                      <a:pt x="2370" y="2055"/>
                    </a:cubicBezTo>
                    <a:close/>
                    <a:moveTo>
                      <a:pt x="2083" y="1997"/>
                    </a:moveTo>
                    <a:cubicBezTo>
                      <a:pt x="2080" y="1995"/>
                      <a:pt x="2076" y="1996"/>
                      <a:pt x="2075" y="1999"/>
                    </a:cubicBezTo>
                    <a:cubicBezTo>
                      <a:pt x="2074" y="2001"/>
                      <a:pt x="2075" y="2003"/>
                      <a:pt x="2076" y="2003"/>
                    </a:cubicBezTo>
                    <a:cubicBezTo>
                      <a:pt x="2078" y="2003"/>
                      <a:pt x="2079" y="2002"/>
                      <a:pt x="2078" y="2001"/>
                    </a:cubicBezTo>
                    <a:cubicBezTo>
                      <a:pt x="2079" y="2002"/>
                      <a:pt x="2079" y="2003"/>
                      <a:pt x="2079" y="2004"/>
                    </a:cubicBezTo>
                    <a:cubicBezTo>
                      <a:pt x="2079" y="2006"/>
                      <a:pt x="2076" y="2009"/>
                      <a:pt x="2073" y="2008"/>
                    </a:cubicBezTo>
                    <a:cubicBezTo>
                      <a:pt x="2070" y="2008"/>
                      <a:pt x="2066" y="2006"/>
                      <a:pt x="2066" y="2003"/>
                    </a:cubicBezTo>
                    <a:cubicBezTo>
                      <a:pt x="2066" y="1999"/>
                      <a:pt x="2068" y="1995"/>
                      <a:pt x="2067" y="1993"/>
                    </a:cubicBezTo>
                    <a:cubicBezTo>
                      <a:pt x="2067" y="1989"/>
                      <a:pt x="2063" y="1988"/>
                      <a:pt x="2060" y="1988"/>
                    </a:cubicBezTo>
                    <a:cubicBezTo>
                      <a:pt x="2065" y="1986"/>
                      <a:pt x="2065" y="1986"/>
                      <a:pt x="2066" y="1982"/>
                    </a:cubicBezTo>
                    <a:cubicBezTo>
                      <a:pt x="2067" y="1978"/>
                      <a:pt x="2065" y="1965"/>
                      <a:pt x="2078" y="1964"/>
                    </a:cubicBezTo>
                    <a:cubicBezTo>
                      <a:pt x="2070" y="1962"/>
                      <a:pt x="2063" y="1966"/>
                      <a:pt x="2058" y="1972"/>
                    </a:cubicBezTo>
                    <a:cubicBezTo>
                      <a:pt x="2053" y="1978"/>
                      <a:pt x="2051" y="1986"/>
                      <a:pt x="2052" y="1993"/>
                    </a:cubicBezTo>
                    <a:cubicBezTo>
                      <a:pt x="2054" y="2003"/>
                      <a:pt x="2065" y="2012"/>
                      <a:pt x="2075" y="2012"/>
                    </a:cubicBezTo>
                    <a:cubicBezTo>
                      <a:pt x="2080" y="2012"/>
                      <a:pt x="2086" y="2009"/>
                      <a:pt x="2087" y="2003"/>
                    </a:cubicBezTo>
                    <a:cubicBezTo>
                      <a:pt x="2087" y="2001"/>
                      <a:pt x="2086" y="1998"/>
                      <a:pt x="2083" y="1997"/>
                    </a:cubicBezTo>
                    <a:close/>
                    <a:moveTo>
                      <a:pt x="2054" y="1961"/>
                    </a:moveTo>
                    <a:cubicBezTo>
                      <a:pt x="2033" y="1960"/>
                      <a:pt x="2019" y="1948"/>
                      <a:pt x="2010" y="1944"/>
                    </a:cubicBezTo>
                    <a:cubicBezTo>
                      <a:pt x="2000" y="1938"/>
                      <a:pt x="1994" y="1947"/>
                      <a:pt x="2003" y="1955"/>
                    </a:cubicBezTo>
                    <a:cubicBezTo>
                      <a:pt x="2014" y="1964"/>
                      <a:pt x="2044" y="1965"/>
                      <a:pt x="2054" y="1961"/>
                    </a:cubicBezTo>
                    <a:close/>
                    <a:moveTo>
                      <a:pt x="2344" y="2090"/>
                    </a:moveTo>
                    <a:cubicBezTo>
                      <a:pt x="2346" y="2089"/>
                      <a:pt x="2347" y="2087"/>
                      <a:pt x="2346" y="2085"/>
                    </a:cubicBezTo>
                    <a:cubicBezTo>
                      <a:pt x="2346" y="2083"/>
                      <a:pt x="2343" y="2082"/>
                      <a:pt x="2341" y="2083"/>
                    </a:cubicBezTo>
                    <a:cubicBezTo>
                      <a:pt x="2339" y="2083"/>
                      <a:pt x="2338" y="2085"/>
                      <a:pt x="2339" y="2087"/>
                    </a:cubicBezTo>
                    <a:cubicBezTo>
                      <a:pt x="2339" y="2090"/>
                      <a:pt x="2342" y="2091"/>
                      <a:pt x="2344" y="2090"/>
                    </a:cubicBezTo>
                    <a:close/>
                    <a:moveTo>
                      <a:pt x="2367" y="2106"/>
                    </a:moveTo>
                    <a:cubicBezTo>
                      <a:pt x="2370" y="2105"/>
                      <a:pt x="2373" y="2101"/>
                      <a:pt x="2371" y="2097"/>
                    </a:cubicBezTo>
                    <a:cubicBezTo>
                      <a:pt x="2370" y="2093"/>
                      <a:pt x="2366" y="2091"/>
                      <a:pt x="2362" y="2092"/>
                    </a:cubicBezTo>
                    <a:cubicBezTo>
                      <a:pt x="2358" y="2093"/>
                      <a:pt x="2356" y="2097"/>
                      <a:pt x="2357" y="2101"/>
                    </a:cubicBezTo>
                    <a:cubicBezTo>
                      <a:pt x="2359" y="2105"/>
                      <a:pt x="2363" y="2107"/>
                      <a:pt x="2367" y="2106"/>
                    </a:cubicBezTo>
                    <a:close/>
                    <a:moveTo>
                      <a:pt x="2352" y="2099"/>
                    </a:moveTo>
                    <a:cubicBezTo>
                      <a:pt x="2355" y="2098"/>
                      <a:pt x="2357" y="2095"/>
                      <a:pt x="2356" y="2092"/>
                    </a:cubicBezTo>
                    <a:cubicBezTo>
                      <a:pt x="2355" y="2089"/>
                      <a:pt x="2352" y="2088"/>
                      <a:pt x="2349" y="2089"/>
                    </a:cubicBezTo>
                    <a:cubicBezTo>
                      <a:pt x="2346" y="2090"/>
                      <a:pt x="2345" y="2093"/>
                      <a:pt x="2346" y="2095"/>
                    </a:cubicBezTo>
                    <a:cubicBezTo>
                      <a:pt x="2347" y="2098"/>
                      <a:pt x="2350" y="2100"/>
                      <a:pt x="2352" y="2099"/>
                    </a:cubicBezTo>
                    <a:close/>
                    <a:moveTo>
                      <a:pt x="2386" y="2090"/>
                    </a:moveTo>
                    <a:cubicBezTo>
                      <a:pt x="2375" y="2106"/>
                      <a:pt x="2398" y="2119"/>
                      <a:pt x="2405" y="2124"/>
                    </a:cubicBezTo>
                    <a:cubicBezTo>
                      <a:pt x="2410" y="2129"/>
                      <a:pt x="2413" y="2133"/>
                      <a:pt x="2413" y="2139"/>
                    </a:cubicBezTo>
                    <a:cubicBezTo>
                      <a:pt x="2417" y="2132"/>
                      <a:pt x="2420" y="2114"/>
                      <a:pt x="2418" y="2105"/>
                    </a:cubicBezTo>
                    <a:cubicBezTo>
                      <a:pt x="2416" y="2092"/>
                      <a:pt x="2406" y="2083"/>
                      <a:pt x="2391" y="2086"/>
                    </a:cubicBezTo>
                    <a:cubicBezTo>
                      <a:pt x="2397" y="2090"/>
                      <a:pt x="2404" y="2098"/>
                      <a:pt x="2404" y="2106"/>
                    </a:cubicBezTo>
                    <a:cubicBezTo>
                      <a:pt x="2403" y="2102"/>
                      <a:pt x="2395" y="2094"/>
                      <a:pt x="2386" y="2090"/>
                    </a:cubicBezTo>
                    <a:close/>
                    <a:moveTo>
                      <a:pt x="2399" y="2075"/>
                    </a:moveTo>
                    <a:cubicBezTo>
                      <a:pt x="2436" y="2082"/>
                      <a:pt x="2478" y="2052"/>
                      <a:pt x="2477" y="2021"/>
                    </a:cubicBezTo>
                    <a:cubicBezTo>
                      <a:pt x="2476" y="1996"/>
                      <a:pt x="2454" y="1998"/>
                      <a:pt x="2450" y="2020"/>
                    </a:cubicBezTo>
                    <a:cubicBezTo>
                      <a:pt x="2447" y="2035"/>
                      <a:pt x="2438" y="2073"/>
                      <a:pt x="2399" y="2075"/>
                    </a:cubicBezTo>
                    <a:close/>
                    <a:moveTo>
                      <a:pt x="2253" y="1795"/>
                    </a:moveTo>
                    <a:cubicBezTo>
                      <a:pt x="2253" y="1792"/>
                      <a:pt x="2251" y="1790"/>
                      <a:pt x="2249" y="1790"/>
                    </a:cubicBezTo>
                    <a:cubicBezTo>
                      <a:pt x="2246" y="1789"/>
                      <a:pt x="2244" y="1791"/>
                      <a:pt x="2244" y="1794"/>
                    </a:cubicBezTo>
                    <a:cubicBezTo>
                      <a:pt x="2243" y="1796"/>
                      <a:pt x="2245" y="1799"/>
                      <a:pt x="2248" y="1799"/>
                    </a:cubicBezTo>
                    <a:cubicBezTo>
                      <a:pt x="2250" y="1799"/>
                      <a:pt x="2252" y="1797"/>
                      <a:pt x="2253" y="1795"/>
                    </a:cubicBezTo>
                    <a:close/>
                    <a:moveTo>
                      <a:pt x="2266" y="1792"/>
                    </a:moveTo>
                    <a:cubicBezTo>
                      <a:pt x="2267" y="1789"/>
                      <a:pt x="2264" y="1786"/>
                      <a:pt x="2261" y="1786"/>
                    </a:cubicBezTo>
                    <a:cubicBezTo>
                      <a:pt x="2258" y="1785"/>
                      <a:pt x="2255" y="1787"/>
                      <a:pt x="2255" y="1791"/>
                    </a:cubicBezTo>
                    <a:cubicBezTo>
                      <a:pt x="2254" y="1794"/>
                      <a:pt x="2257" y="1797"/>
                      <a:pt x="2260" y="1797"/>
                    </a:cubicBezTo>
                    <a:cubicBezTo>
                      <a:pt x="2263" y="1797"/>
                      <a:pt x="2266" y="1795"/>
                      <a:pt x="2266" y="1792"/>
                    </a:cubicBezTo>
                    <a:close/>
                    <a:moveTo>
                      <a:pt x="2284" y="1792"/>
                    </a:moveTo>
                    <a:cubicBezTo>
                      <a:pt x="2284" y="1788"/>
                      <a:pt x="2281" y="1784"/>
                      <a:pt x="2277" y="1783"/>
                    </a:cubicBezTo>
                    <a:cubicBezTo>
                      <a:pt x="2273" y="1783"/>
                      <a:pt x="2269" y="1786"/>
                      <a:pt x="2269" y="1790"/>
                    </a:cubicBezTo>
                    <a:cubicBezTo>
                      <a:pt x="2268" y="1794"/>
                      <a:pt x="2271" y="1798"/>
                      <a:pt x="2275" y="1798"/>
                    </a:cubicBezTo>
                    <a:cubicBezTo>
                      <a:pt x="2279" y="1799"/>
                      <a:pt x="2283" y="1796"/>
                      <a:pt x="2284" y="1792"/>
                    </a:cubicBezTo>
                    <a:close/>
                    <a:moveTo>
                      <a:pt x="2277" y="1854"/>
                    </a:moveTo>
                    <a:cubicBezTo>
                      <a:pt x="2270" y="1858"/>
                      <a:pt x="2261" y="1861"/>
                      <a:pt x="2252" y="1857"/>
                    </a:cubicBezTo>
                    <a:cubicBezTo>
                      <a:pt x="2237" y="1850"/>
                      <a:pt x="2233" y="1836"/>
                      <a:pt x="2238" y="1821"/>
                    </a:cubicBezTo>
                    <a:cubicBezTo>
                      <a:pt x="2249" y="1794"/>
                      <a:pt x="2216" y="1781"/>
                      <a:pt x="2205" y="1811"/>
                    </a:cubicBezTo>
                    <a:cubicBezTo>
                      <a:pt x="2199" y="1825"/>
                      <a:pt x="2205" y="1842"/>
                      <a:pt x="2214" y="1852"/>
                    </a:cubicBezTo>
                    <a:cubicBezTo>
                      <a:pt x="2230" y="1871"/>
                      <a:pt x="2264" y="1875"/>
                      <a:pt x="2277" y="1854"/>
                    </a:cubicBezTo>
                    <a:close/>
                    <a:moveTo>
                      <a:pt x="2187" y="1850"/>
                    </a:moveTo>
                    <a:cubicBezTo>
                      <a:pt x="2181" y="1901"/>
                      <a:pt x="2125" y="1944"/>
                      <a:pt x="2085" y="1930"/>
                    </a:cubicBezTo>
                    <a:cubicBezTo>
                      <a:pt x="2053" y="1919"/>
                      <a:pt x="2064" y="1891"/>
                      <a:pt x="2095" y="1895"/>
                    </a:cubicBezTo>
                    <a:cubicBezTo>
                      <a:pt x="2116" y="1897"/>
                      <a:pt x="2169" y="1901"/>
                      <a:pt x="2187" y="1850"/>
                    </a:cubicBezTo>
                    <a:close/>
                    <a:moveTo>
                      <a:pt x="2195" y="1866"/>
                    </a:moveTo>
                    <a:cubicBezTo>
                      <a:pt x="2208" y="1913"/>
                      <a:pt x="2202" y="1930"/>
                      <a:pt x="2193" y="1966"/>
                    </a:cubicBezTo>
                    <a:cubicBezTo>
                      <a:pt x="2190" y="1976"/>
                      <a:pt x="2192" y="1987"/>
                      <a:pt x="2196" y="1994"/>
                    </a:cubicBezTo>
                    <a:cubicBezTo>
                      <a:pt x="2202" y="2005"/>
                      <a:pt x="2213" y="2011"/>
                      <a:pt x="2221" y="2013"/>
                    </a:cubicBezTo>
                    <a:cubicBezTo>
                      <a:pt x="2205" y="2024"/>
                      <a:pt x="2184" y="2007"/>
                      <a:pt x="2177" y="1999"/>
                    </a:cubicBezTo>
                    <a:cubicBezTo>
                      <a:pt x="2164" y="1983"/>
                      <a:pt x="2161" y="1959"/>
                      <a:pt x="2167" y="1939"/>
                    </a:cubicBezTo>
                    <a:cubicBezTo>
                      <a:pt x="2174" y="1917"/>
                      <a:pt x="2190" y="1891"/>
                      <a:pt x="2195" y="1866"/>
                    </a:cubicBezTo>
                    <a:close/>
                    <a:moveTo>
                      <a:pt x="2234" y="1900"/>
                    </a:moveTo>
                    <a:cubicBezTo>
                      <a:pt x="2240" y="1909"/>
                      <a:pt x="2252" y="1916"/>
                      <a:pt x="2261" y="1919"/>
                    </a:cubicBezTo>
                    <a:cubicBezTo>
                      <a:pt x="2273" y="1923"/>
                      <a:pt x="2292" y="1923"/>
                      <a:pt x="2300" y="1913"/>
                    </a:cubicBezTo>
                    <a:cubicBezTo>
                      <a:pt x="2311" y="1921"/>
                      <a:pt x="2324" y="1921"/>
                      <a:pt x="2335" y="1920"/>
                    </a:cubicBezTo>
                    <a:cubicBezTo>
                      <a:pt x="2352" y="1919"/>
                      <a:pt x="2368" y="1924"/>
                      <a:pt x="2371" y="1938"/>
                    </a:cubicBezTo>
                    <a:cubicBezTo>
                      <a:pt x="2379" y="1923"/>
                      <a:pt x="2358" y="1903"/>
                      <a:pt x="2344" y="1898"/>
                    </a:cubicBezTo>
                    <a:cubicBezTo>
                      <a:pt x="2324" y="1891"/>
                      <a:pt x="2304" y="1900"/>
                      <a:pt x="2282" y="1906"/>
                    </a:cubicBezTo>
                    <a:cubicBezTo>
                      <a:pt x="2270" y="1910"/>
                      <a:pt x="2253" y="1910"/>
                      <a:pt x="2234" y="1900"/>
                    </a:cubicBezTo>
                    <a:close/>
                    <a:moveTo>
                      <a:pt x="2485" y="2059"/>
                    </a:moveTo>
                    <a:cubicBezTo>
                      <a:pt x="2495" y="2048"/>
                      <a:pt x="2511" y="2021"/>
                      <a:pt x="2502" y="2004"/>
                    </a:cubicBezTo>
                    <a:cubicBezTo>
                      <a:pt x="2503" y="2003"/>
                      <a:pt x="2504" y="2000"/>
                      <a:pt x="2503" y="1997"/>
                    </a:cubicBezTo>
                    <a:cubicBezTo>
                      <a:pt x="2511" y="2006"/>
                      <a:pt x="2511" y="2020"/>
                      <a:pt x="2505" y="2033"/>
                    </a:cubicBezTo>
                    <a:cubicBezTo>
                      <a:pt x="2500" y="2045"/>
                      <a:pt x="2492" y="2054"/>
                      <a:pt x="2485" y="2059"/>
                    </a:cubicBezTo>
                    <a:close/>
                    <a:moveTo>
                      <a:pt x="2461" y="1992"/>
                    </a:moveTo>
                    <a:cubicBezTo>
                      <a:pt x="2462" y="1989"/>
                      <a:pt x="2461" y="1985"/>
                      <a:pt x="2458" y="1983"/>
                    </a:cubicBezTo>
                    <a:cubicBezTo>
                      <a:pt x="2455" y="1982"/>
                      <a:pt x="2451" y="1983"/>
                      <a:pt x="2450" y="1986"/>
                    </a:cubicBezTo>
                    <a:cubicBezTo>
                      <a:pt x="2448" y="1989"/>
                      <a:pt x="2450" y="1993"/>
                      <a:pt x="2453" y="1994"/>
                    </a:cubicBezTo>
                    <a:cubicBezTo>
                      <a:pt x="2456" y="1996"/>
                      <a:pt x="2459" y="1995"/>
                      <a:pt x="2461" y="1992"/>
                    </a:cubicBezTo>
                    <a:close/>
                    <a:moveTo>
                      <a:pt x="2479" y="1994"/>
                    </a:moveTo>
                    <a:cubicBezTo>
                      <a:pt x="2481" y="1990"/>
                      <a:pt x="2480" y="1986"/>
                      <a:pt x="2476" y="1984"/>
                    </a:cubicBezTo>
                    <a:cubicBezTo>
                      <a:pt x="2472" y="1982"/>
                      <a:pt x="2468" y="1983"/>
                      <a:pt x="2466" y="1987"/>
                    </a:cubicBezTo>
                    <a:cubicBezTo>
                      <a:pt x="2464" y="1991"/>
                      <a:pt x="2465" y="1996"/>
                      <a:pt x="2469" y="1998"/>
                    </a:cubicBezTo>
                    <a:cubicBezTo>
                      <a:pt x="2473" y="2000"/>
                      <a:pt x="2477" y="1998"/>
                      <a:pt x="2479" y="1994"/>
                    </a:cubicBezTo>
                    <a:close/>
                    <a:moveTo>
                      <a:pt x="2502" y="2002"/>
                    </a:moveTo>
                    <a:cubicBezTo>
                      <a:pt x="2504" y="1997"/>
                      <a:pt x="2502" y="1991"/>
                      <a:pt x="2497" y="1988"/>
                    </a:cubicBezTo>
                    <a:cubicBezTo>
                      <a:pt x="2492" y="1986"/>
                      <a:pt x="2486" y="1988"/>
                      <a:pt x="2483" y="1993"/>
                    </a:cubicBezTo>
                    <a:cubicBezTo>
                      <a:pt x="2481" y="1998"/>
                      <a:pt x="2483" y="2004"/>
                      <a:pt x="2488" y="2006"/>
                    </a:cubicBezTo>
                    <a:cubicBezTo>
                      <a:pt x="2493" y="2009"/>
                      <a:pt x="2499" y="2007"/>
                      <a:pt x="2502" y="2002"/>
                    </a:cubicBezTo>
                    <a:close/>
                    <a:moveTo>
                      <a:pt x="2521" y="2078"/>
                    </a:moveTo>
                    <a:cubicBezTo>
                      <a:pt x="2523" y="2074"/>
                      <a:pt x="2521" y="2070"/>
                      <a:pt x="2518" y="2068"/>
                    </a:cubicBezTo>
                    <a:cubicBezTo>
                      <a:pt x="2514" y="2066"/>
                      <a:pt x="2510" y="2067"/>
                      <a:pt x="2508" y="2071"/>
                    </a:cubicBezTo>
                    <a:cubicBezTo>
                      <a:pt x="2506" y="2074"/>
                      <a:pt x="2507" y="2079"/>
                      <a:pt x="2511" y="2081"/>
                    </a:cubicBezTo>
                    <a:cubicBezTo>
                      <a:pt x="2515" y="2083"/>
                      <a:pt x="2519" y="2081"/>
                      <a:pt x="2521" y="2078"/>
                    </a:cubicBezTo>
                    <a:close/>
                    <a:moveTo>
                      <a:pt x="2061" y="1730"/>
                    </a:moveTo>
                    <a:cubicBezTo>
                      <a:pt x="2055" y="1736"/>
                      <a:pt x="2054" y="1749"/>
                      <a:pt x="2062" y="1752"/>
                    </a:cubicBezTo>
                    <a:cubicBezTo>
                      <a:pt x="2063" y="1758"/>
                      <a:pt x="2059" y="1764"/>
                      <a:pt x="2052" y="1766"/>
                    </a:cubicBezTo>
                    <a:cubicBezTo>
                      <a:pt x="2042" y="1769"/>
                      <a:pt x="2029" y="1762"/>
                      <a:pt x="2025" y="1752"/>
                    </a:cubicBezTo>
                    <a:cubicBezTo>
                      <a:pt x="2024" y="1779"/>
                      <a:pt x="2064" y="1790"/>
                      <a:pt x="2081" y="1769"/>
                    </a:cubicBezTo>
                    <a:cubicBezTo>
                      <a:pt x="2091" y="1757"/>
                      <a:pt x="2091" y="1744"/>
                      <a:pt x="2084" y="1736"/>
                    </a:cubicBezTo>
                    <a:cubicBezTo>
                      <a:pt x="2079" y="1728"/>
                      <a:pt x="2068" y="1724"/>
                      <a:pt x="2061" y="1730"/>
                    </a:cubicBezTo>
                    <a:close/>
                    <a:moveTo>
                      <a:pt x="2111" y="1694"/>
                    </a:moveTo>
                    <a:cubicBezTo>
                      <a:pt x="2114" y="1718"/>
                      <a:pt x="2099" y="1732"/>
                      <a:pt x="2097" y="1743"/>
                    </a:cubicBezTo>
                    <a:cubicBezTo>
                      <a:pt x="2094" y="1755"/>
                      <a:pt x="2108" y="1759"/>
                      <a:pt x="2114" y="1746"/>
                    </a:cubicBezTo>
                    <a:cubicBezTo>
                      <a:pt x="2121" y="1733"/>
                      <a:pt x="2119" y="1711"/>
                      <a:pt x="2111" y="1694"/>
                    </a:cubicBezTo>
                    <a:close/>
                    <a:moveTo>
                      <a:pt x="2143" y="1778"/>
                    </a:moveTo>
                    <a:cubicBezTo>
                      <a:pt x="2137" y="1773"/>
                      <a:pt x="2126" y="1774"/>
                      <a:pt x="2122" y="1777"/>
                    </a:cubicBezTo>
                    <a:cubicBezTo>
                      <a:pt x="2116" y="1771"/>
                      <a:pt x="2124" y="1755"/>
                      <a:pt x="2136" y="1759"/>
                    </a:cubicBezTo>
                    <a:cubicBezTo>
                      <a:pt x="2144" y="1761"/>
                      <a:pt x="2148" y="1772"/>
                      <a:pt x="2143" y="1778"/>
                    </a:cubicBezTo>
                    <a:close/>
                    <a:moveTo>
                      <a:pt x="2133" y="1812"/>
                    </a:moveTo>
                    <a:cubicBezTo>
                      <a:pt x="2136" y="1808"/>
                      <a:pt x="2136" y="1803"/>
                      <a:pt x="2132" y="1800"/>
                    </a:cubicBezTo>
                    <a:cubicBezTo>
                      <a:pt x="2125" y="1795"/>
                      <a:pt x="2117" y="1802"/>
                      <a:pt x="2118" y="1809"/>
                    </a:cubicBezTo>
                    <a:cubicBezTo>
                      <a:pt x="2120" y="1814"/>
                      <a:pt x="2124" y="1816"/>
                      <a:pt x="2122" y="1824"/>
                    </a:cubicBezTo>
                    <a:cubicBezTo>
                      <a:pt x="2126" y="1816"/>
                      <a:pt x="2129" y="1817"/>
                      <a:pt x="2133" y="1812"/>
                    </a:cubicBezTo>
                    <a:close/>
                    <a:moveTo>
                      <a:pt x="2182" y="1748"/>
                    </a:moveTo>
                    <a:cubicBezTo>
                      <a:pt x="2199" y="1760"/>
                      <a:pt x="2237" y="1759"/>
                      <a:pt x="2240" y="1738"/>
                    </a:cubicBezTo>
                    <a:cubicBezTo>
                      <a:pt x="2245" y="1738"/>
                      <a:pt x="2248" y="1744"/>
                      <a:pt x="2246" y="1750"/>
                    </a:cubicBezTo>
                    <a:cubicBezTo>
                      <a:pt x="2244" y="1756"/>
                      <a:pt x="2236" y="1762"/>
                      <a:pt x="2227" y="1760"/>
                    </a:cubicBezTo>
                    <a:cubicBezTo>
                      <a:pt x="2226" y="1768"/>
                      <a:pt x="2200" y="1768"/>
                      <a:pt x="2182" y="1748"/>
                    </a:cubicBezTo>
                    <a:close/>
                    <a:moveTo>
                      <a:pt x="1897" y="1687"/>
                    </a:moveTo>
                    <a:cubicBezTo>
                      <a:pt x="1901" y="1698"/>
                      <a:pt x="1908" y="1706"/>
                      <a:pt x="1920" y="1709"/>
                    </a:cubicBezTo>
                    <a:cubicBezTo>
                      <a:pt x="1928" y="1712"/>
                      <a:pt x="1937" y="1710"/>
                      <a:pt x="1945" y="1706"/>
                    </a:cubicBezTo>
                    <a:cubicBezTo>
                      <a:pt x="1949" y="1704"/>
                      <a:pt x="1951" y="1701"/>
                      <a:pt x="1954" y="1698"/>
                    </a:cubicBezTo>
                    <a:cubicBezTo>
                      <a:pt x="1953" y="1699"/>
                      <a:pt x="1952" y="1700"/>
                      <a:pt x="1951" y="1700"/>
                    </a:cubicBezTo>
                    <a:cubicBezTo>
                      <a:pt x="1944" y="1705"/>
                      <a:pt x="1935" y="1702"/>
                      <a:pt x="1931" y="1695"/>
                    </a:cubicBezTo>
                    <a:cubicBezTo>
                      <a:pt x="1926" y="1688"/>
                      <a:pt x="1929" y="1679"/>
                      <a:pt x="1935" y="1675"/>
                    </a:cubicBezTo>
                    <a:cubicBezTo>
                      <a:pt x="1946" y="1669"/>
                      <a:pt x="1958" y="1676"/>
                      <a:pt x="1958" y="1688"/>
                    </a:cubicBezTo>
                    <a:cubicBezTo>
                      <a:pt x="1958" y="1696"/>
                      <a:pt x="1953" y="1703"/>
                      <a:pt x="1947" y="1708"/>
                    </a:cubicBezTo>
                    <a:cubicBezTo>
                      <a:pt x="1938" y="1713"/>
                      <a:pt x="1928" y="1715"/>
                      <a:pt x="1919" y="1713"/>
                    </a:cubicBezTo>
                    <a:cubicBezTo>
                      <a:pt x="1906" y="1709"/>
                      <a:pt x="1898" y="1700"/>
                      <a:pt x="1893" y="1688"/>
                    </a:cubicBezTo>
                    <a:cubicBezTo>
                      <a:pt x="1890" y="1678"/>
                      <a:pt x="1891" y="1668"/>
                      <a:pt x="1894" y="1660"/>
                    </a:cubicBezTo>
                    <a:cubicBezTo>
                      <a:pt x="1893" y="1661"/>
                      <a:pt x="1891" y="1663"/>
                      <a:pt x="1889" y="1665"/>
                    </a:cubicBezTo>
                    <a:cubicBezTo>
                      <a:pt x="1882" y="1672"/>
                      <a:pt x="1875" y="1677"/>
                      <a:pt x="1866" y="1681"/>
                    </a:cubicBezTo>
                    <a:cubicBezTo>
                      <a:pt x="1863" y="1683"/>
                      <a:pt x="1861" y="1684"/>
                      <a:pt x="1859" y="1685"/>
                    </a:cubicBezTo>
                    <a:cubicBezTo>
                      <a:pt x="1854" y="1686"/>
                      <a:pt x="1850" y="1688"/>
                      <a:pt x="1846" y="1689"/>
                    </a:cubicBezTo>
                    <a:cubicBezTo>
                      <a:pt x="1844" y="1689"/>
                      <a:pt x="1830" y="1691"/>
                      <a:pt x="1830" y="1689"/>
                    </a:cubicBezTo>
                    <a:cubicBezTo>
                      <a:pt x="1830" y="1687"/>
                      <a:pt x="1838" y="1686"/>
                      <a:pt x="1840" y="1686"/>
                    </a:cubicBezTo>
                    <a:cubicBezTo>
                      <a:pt x="1846" y="1684"/>
                      <a:pt x="1851" y="1683"/>
                      <a:pt x="1857" y="1680"/>
                    </a:cubicBezTo>
                    <a:cubicBezTo>
                      <a:pt x="1859" y="1679"/>
                      <a:pt x="1861" y="1678"/>
                      <a:pt x="1864" y="1677"/>
                    </a:cubicBezTo>
                    <a:cubicBezTo>
                      <a:pt x="1872" y="1673"/>
                      <a:pt x="1879" y="1668"/>
                      <a:pt x="1886" y="1662"/>
                    </a:cubicBezTo>
                    <a:cubicBezTo>
                      <a:pt x="1887" y="1662"/>
                      <a:pt x="1887" y="1661"/>
                      <a:pt x="1889" y="1660"/>
                    </a:cubicBezTo>
                    <a:cubicBezTo>
                      <a:pt x="1886" y="1661"/>
                      <a:pt x="1883" y="1662"/>
                      <a:pt x="1881" y="1664"/>
                    </a:cubicBezTo>
                    <a:cubicBezTo>
                      <a:pt x="1873" y="1667"/>
                      <a:pt x="1866" y="1669"/>
                      <a:pt x="1858" y="1669"/>
                    </a:cubicBezTo>
                    <a:cubicBezTo>
                      <a:pt x="1834" y="1669"/>
                      <a:pt x="1823" y="1651"/>
                      <a:pt x="1822" y="1632"/>
                    </a:cubicBezTo>
                    <a:cubicBezTo>
                      <a:pt x="1820" y="1615"/>
                      <a:pt x="1826" y="1597"/>
                      <a:pt x="1840" y="1588"/>
                    </a:cubicBezTo>
                    <a:cubicBezTo>
                      <a:pt x="1853" y="1580"/>
                      <a:pt x="1867" y="1580"/>
                      <a:pt x="1878" y="1590"/>
                    </a:cubicBezTo>
                    <a:cubicBezTo>
                      <a:pt x="1883" y="1594"/>
                      <a:pt x="1886" y="1599"/>
                      <a:pt x="1888" y="1605"/>
                    </a:cubicBezTo>
                    <a:cubicBezTo>
                      <a:pt x="1890" y="1611"/>
                      <a:pt x="1890" y="1615"/>
                      <a:pt x="1887" y="1620"/>
                    </a:cubicBezTo>
                    <a:cubicBezTo>
                      <a:pt x="1884" y="1626"/>
                      <a:pt x="1879" y="1630"/>
                      <a:pt x="1873" y="1631"/>
                    </a:cubicBezTo>
                    <a:cubicBezTo>
                      <a:pt x="1868" y="1632"/>
                      <a:pt x="1865" y="1631"/>
                      <a:pt x="1862" y="1628"/>
                    </a:cubicBezTo>
                    <a:cubicBezTo>
                      <a:pt x="1858" y="1625"/>
                      <a:pt x="1857" y="1621"/>
                      <a:pt x="1857" y="1616"/>
                    </a:cubicBezTo>
                    <a:cubicBezTo>
                      <a:pt x="1857" y="1611"/>
                      <a:pt x="1860" y="1606"/>
                      <a:pt x="1865" y="1605"/>
                    </a:cubicBezTo>
                    <a:cubicBezTo>
                      <a:pt x="1870" y="1603"/>
                      <a:pt x="1875" y="1605"/>
                      <a:pt x="1878" y="1610"/>
                    </a:cubicBezTo>
                    <a:cubicBezTo>
                      <a:pt x="1881" y="1615"/>
                      <a:pt x="1880" y="1622"/>
                      <a:pt x="1874" y="1625"/>
                    </a:cubicBezTo>
                    <a:cubicBezTo>
                      <a:pt x="1869" y="1628"/>
                      <a:pt x="1862" y="1627"/>
                      <a:pt x="1859" y="1621"/>
                    </a:cubicBezTo>
                    <a:cubicBezTo>
                      <a:pt x="1858" y="1619"/>
                      <a:pt x="1857" y="1617"/>
                      <a:pt x="1857" y="1615"/>
                    </a:cubicBezTo>
                    <a:cubicBezTo>
                      <a:pt x="1857" y="1615"/>
                      <a:pt x="1857" y="1616"/>
                      <a:pt x="1857" y="1616"/>
                    </a:cubicBezTo>
                    <a:cubicBezTo>
                      <a:pt x="1857" y="1621"/>
                      <a:pt x="1859" y="1625"/>
                      <a:pt x="1862" y="1628"/>
                    </a:cubicBezTo>
                    <a:cubicBezTo>
                      <a:pt x="1865" y="1630"/>
                      <a:pt x="1869" y="1631"/>
                      <a:pt x="1872" y="1631"/>
                    </a:cubicBezTo>
                    <a:cubicBezTo>
                      <a:pt x="1879" y="1630"/>
                      <a:pt x="1884" y="1626"/>
                      <a:pt x="1886" y="1620"/>
                    </a:cubicBezTo>
                    <a:cubicBezTo>
                      <a:pt x="1888" y="1615"/>
                      <a:pt x="1888" y="1611"/>
                      <a:pt x="1887" y="1606"/>
                    </a:cubicBezTo>
                    <a:cubicBezTo>
                      <a:pt x="1885" y="1600"/>
                      <a:pt x="1882" y="1595"/>
                      <a:pt x="1877" y="1591"/>
                    </a:cubicBezTo>
                    <a:cubicBezTo>
                      <a:pt x="1866" y="1583"/>
                      <a:pt x="1853" y="1582"/>
                      <a:pt x="1842" y="1590"/>
                    </a:cubicBezTo>
                    <a:cubicBezTo>
                      <a:pt x="1828" y="1599"/>
                      <a:pt x="1823" y="1617"/>
                      <a:pt x="1825" y="1633"/>
                    </a:cubicBezTo>
                    <a:cubicBezTo>
                      <a:pt x="1827" y="1650"/>
                      <a:pt x="1837" y="1665"/>
                      <a:pt x="1857" y="1665"/>
                    </a:cubicBezTo>
                    <a:cubicBezTo>
                      <a:pt x="1865" y="1664"/>
                      <a:pt x="1871" y="1662"/>
                      <a:pt x="1879" y="1659"/>
                    </a:cubicBezTo>
                    <a:cubicBezTo>
                      <a:pt x="1883" y="1657"/>
                      <a:pt x="1887" y="1655"/>
                      <a:pt x="1891" y="1652"/>
                    </a:cubicBezTo>
                    <a:cubicBezTo>
                      <a:pt x="1906" y="1643"/>
                      <a:pt x="1917" y="1630"/>
                      <a:pt x="1933" y="1623"/>
                    </a:cubicBezTo>
                    <a:cubicBezTo>
                      <a:pt x="1949" y="1617"/>
                      <a:pt x="1966" y="1618"/>
                      <a:pt x="1984" y="1626"/>
                    </a:cubicBezTo>
                    <a:cubicBezTo>
                      <a:pt x="1993" y="1630"/>
                      <a:pt x="1999" y="1635"/>
                      <a:pt x="2005" y="1642"/>
                    </a:cubicBezTo>
                    <a:cubicBezTo>
                      <a:pt x="2008" y="1645"/>
                      <a:pt x="2010" y="1648"/>
                      <a:pt x="2012" y="1651"/>
                    </a:cubicBezTo>
                    <a:cubicBezTo>
                      <a:pt x="2012" y="1648"/>
                      <a:pt x="2013" y="1645"/>
                      <a:pt x="2014" y="1642"/>
                    </a:cubicBezTo>
                    <a:cubicBezTo>
                      <a:pt x="2017" y="1631"/>
                      <a:pt x="2026" y="1624"/>
                      <a:pt x="2038" y="1623"/>
                    </a:cubicBezTo>
                    <a:cubicBezTo>
                      <a:pt x="2048" y="1622"/>
                      <a:pt x="2059" y="1626"/>
                      <a:pt x="2064" y="1635"/>
                    </a:cubicBezTo>
                    <a:cubicBezTo>
                      <a:pt x="2069" y="1644"/>
                      <a:pt x="2068" y="1653"/>
                      <a:pt x="2062" y="1660"/>
                    </a:cubicBezTo>
                    <a:cubicBezTo>
                      <a:pt x="2059" y="1664"/>
                      <a:pt x="2054" y="1666"/>
                      <a:pt x="2049" y="1666"/>
                    </a:cubicBezTo>
                    <a:cubicBezTo>
                      <a:pt x="2046" y="1666"/>
                      <a:pt x="2043" y="1665"/>
                      <a:pt x="2040" y="1663"/>
                    </a:cubicBezTo>
                    <a:cubicBezTo>
                      <a:pt x="2036" y="1660"/>
                      <a:pt x="2034" y="1654"/>
                      <a:pt x="2036" y="1650"/>
                    </a:cubicBezTo>
                    <a:cubicBezTo>
                      <a:pt x="2039" y="1644"/>
                      <a:pt x="2045" y="1642"/>
                      <a:pt x="2051" y="1644"/>
                    </a:cubicBezTo>
                    <a:cubicBezTo>
                      <a:pt x="2056" y="1647"/>
                      <a:pt x="2058" y="1653"/>
                      <a:pt x="2056" y="1659"/>
                    </a:cubicBezTo>
                    <a:cubicBezTo>
                      <a:pt x="2054" y="1663"/>
                      <a:pt x="2049" y="1666"/>
                      <a:pt x="2044" y="1665"/>
                    </a:cubicBezTo>
                    <a:cubicBezTo>
                      <a:pt x="2051" y="1667"/>
                      <a:pt x="2058" y="1664"/>
                      <a:pt x="2062" y="1659"/>
                    </a:cubicBezTo>
                    <a:cubicBezTo>
                      <a:pt x="2067" y="1653"/>
                      <a:pt x="2068" y="1644"/>
                      <a:pt x="2063" y="1636"/>
                    </a:cubicBezTo>
                    <a:cubicBezTo>
                      <a:pt x="2058" y="1627"/>
                      <a:pt x="2048" y="1623"/>
                      <a:pt x="2038" y="1624"/>
                    </a:cubicBezTo>
                    <a:cubicBezTo>
                      <a:pt x="2032" y="1625"/>
                      <a:pt x="2026" y="1628"/>
                      <a:pt x="2022" y="1632"/>
                    </a:cubicBezTo>
                    <a:cubicBezTo>
                      <a:pt x="2008" y="1646"/>
                      <a:pt x="2022" y="1664"/>
                      <a:pt x="2022" y="1686"/>
                    </a:cubicBezTo>
                    <a:cubicBezTo>
                      <a:pt x="2023" y="1709"/>
                      <a:pt x="2015" y="1732"/>
                      <a:pt x="2001" y="1749"/>
                    </a:cubicBezTo>
                    <a:cubicBezTo>
                      <a:pt x="2016" y="1723"/>
                      <a:pt x="2025" y="1695"/>
                      <a:pt x="2015" y="1666"/>
                    </a:cubicBezTo>
                    <a:cubicBezTo>
                      <a:pt x="2012" y="1657"/>
                      <a:pt x="2008" y="1651"/>
                      <a:pt x="2002" y="1645"/>
                    </a:cubicBezTo>
                    <a:cubicBezTo>
                      <a:pt x="1996" y="1638"/>
                      <a:pt x="1990" y="1634"/>
                      <a:pt x="1982" y="1630"/>
                    </a:cubicBezTo>
                    <a:cubicBezTo>
                      <a:pt x="1958" y="1619"/>
                      <a:pt x="1935" y="1624"/>
                      <a:pt x="1916" y="1640"/>
                    </a:cubicBezTo>
                    <a:cubicBezTo>
                      <a:pt x="1901" y="1652"/>
                      <a:pt x="1892" y="1667"/>
                      <a:pt x="1897" y="1687"/>
                    </a:cubicBezTo>
                    <a:close/>
                    <a:moveTo>
                      <a:pt x="1692" y="1715"/>
                    </a:moveTo>
                    <a:cubicBezTo>
                      <a:pt x="1693" y="1712"/>
                      <a:pt x="1696" y="1711"/>
                      <a:pt x="1699" y="1712"/>
                    </a:cubicBezTo>
                    <a:cubicBezTo>
                      <a:pt x="1702" y="1714"/>
                      <a:pt x="1703" y="1717"/>
                      <a:pt x="1701" y="1719"/>
                    </a:cubicBezTo>
                    <a:cubicBezTo>
                      <a:pt x="1700" y="1722"/>
                      <a:pt x="1697" y="1723"/>
                      <a:pt x="1695" y="1722"/>
                    </a:cubicBezTo>
                    <a:cubicBezTo>
                      <a:pt x="1692" y="1720"/>
                      <a:pt x="1691" y="1717"/>
                      <a:pt x="1692" y="1715"/>
                    </a:cubicBezTo>
                    <a:close/>
                    <a:moveTo>
                      <a:pt x="1825" y="1748"/>
                    </a:moveTo>
                    <a:cubicBezTo>
                      <a:pt x="1828" y="1752"/>
                      <a:pt x="1834" y="1756"/>
                      <a:pt x="1839" y="1753"/>
                    </a:cubicBezTo>
                    <a:cubicBezTo>
                      <a:pt x="1842" y="1752"/>
                      <a:pt x="1843" y="1749"/>
                      <a:pt x="1843" y="1746"/>
                    </a:cubicBezTo>
                    <a:cubicBezTo>
                      <a:pt x="1843" y="1743"/>
                      <a:pt x="1840" y="1740"/>
                      <a:pt x="1837" y="1740"/>
                    </a:cubicBezTo>
                    <a:cubicBezTo>
                      <a:pt x="1834" y="1741"/>
                      <a:pt x="1832" y="1743"/>
                      <a:pt x="1832" y="1746"/>
                    </a:cubicBezTo>
                    <a:cubicBezTo>
                      <a:pt x="1829" y="1741"/>
                      <a:pt x="1836" y="1734"/>
                      <a:pt x="1843" y="1739"/>
                    </a:cubicBezTo>
                    <a:cubicBezTo>
                      <a:pt x="1846" y="1741"/>
                      <a:pt x="1848" y="1745"/>
                      <a:pt x="1847" y="1749"/>
                    </a:cubicBezTo>
                    <a:cubicBezTo>
                      <a:pt x="1844" y="1757"/>
                      <a:pt x="1837" y="1759"/>
                      <a:pt x="1830" y="1757"/>
                    </a:cubicBezTo>
                    <a:cubicBezTo>
                      <a:pt x="1824" y="1755"/>
                      <a:pt x="1821" y="1748"/>
                      <a:pt x="1821" y="1741"/>
                    </a:cubicBezTo>
                    <a:cubicBezTo>
                      <a:pt x="1820" y="1760"/>
                      <a:pt x="1838" y="1785"/>
                      <a:pt x="1849" y="1793"/>
                    </a:cubicBezTo>
                    <a:cubicBezTo>
                      <a:pt x="1848" y="1793"/>
                      <a:pt x="1846" y="1794"/>
                      <a:pt x="1846" y="1795"/>
                    </a:cubicBezTo>
                    <a:cubicBezTo>
                      <a:pt x="1828" y="1782"/>
                      <a:pt x="1814" y="1755"/>
                      <a:pt x="1818" y="1738"/>
                    </a:cubicBezTo>
                    <a:cubicBezTo>
                      <a:pt x="1800" y="1756"/>
                      <a:pt x="1785" y="1765"/>
                      <a:pt x="1775" y="1779"/>
                    </a:cubicBezTo>
                    <a:cubicBezTo>
                      <a:pt x="1770" y="1786"/>
                      <a:pt x="1767" y="1794"/>
                      <a:pt x="1769" y="1802"/>
                    </a:cubicBezTo>
                    <a:cubicBezTo>
                      <a:pt x="1768" y="1802"/>
                      <a:pt x="1766" y="1805"/>
                      <a:pt x="1766" y="1807"/>
                    </a:cubicBezTo>
                    <a:cubicBezTo>
                      <a:pt x="1761" y="1798"/>
                      <a:pt x="1765" y="1785"/>
                      <a:pt x="1773" y="1775"/>
                    </a:cubicBezTo>
                    <a:cubicBezTo>
                      <a:pt x="1774" y="1774"/>
                      <a:pt x="1775" y="1774"/>
                      <a:pt x="1775" y="1773"/>
                    </a:cubicBezTo>
                    <a:cubicBezTo>
                      <a:pt x="1761" y="1780"/>
                      <a:pt x="1749" y="1797"/>
                      <a:pt x="1745" y="1814"/>
                    </a:cubicBezTo>
                    <a:cubicBezTo>
                      <a:pt x="1743" y="1821"/>
                      <a:pt x="1742" y="1830"/>
                      <a:pt x="1745" y="1836"/>
                    </a:cubicBezTo>
                    <a:cubicBezTo>
                      <a:pt x="1747" y="1840"/>
                      <a:pt x="1753" y="1843"/>
                      <a:pt x="1757" y="1841"/>
                    </a:cubicBezTo>
                    <a:cubicBezTo>
                      <a:pt x="1758" y="1840"/>
                      <a:pt x="1759" y="1839"/>
                      <a:pt x="1759" y="1837"/>
                    </a:cubicBezTo>
                    <a:cubicBezTo>
                      <a:pt x="1758" y="1836"/>
                      <a:pt x="1757" y="1835"/>
                      <a:pt x="1756" y="1835"/>
                    </a:cubicBezTo>
                    <a:cubicBezTo>
                      <a:pt x="1755" y="1835"/>
                      <a:pt x="1754" y="1835"/>
                      <a:pt x="1753" y="1836"/>
                    </a:cubicBezTo>
                    <a:cubicBezTo>
                      <a:pt x="1752" y="1837"/>
                      <a:pt x="1753" y="1839"/>
                      <a:pt x="1754" y="1839"/>
                    </a:cubicBezTo>
                    <a:cubicBezTo>
                      <a:pt x="1755" y="1839"/>
                      <a:pt x="1756" y="1839"/>
                      <a:pt x="1756" y="1838"/>
                    </a:cubicBezTo>
                    <a:cubicBezTo>
                      <a:pt x="1756" y="1839"/>
                      <a:pt x="1756" y="1840"/>
                      <a:pt x="1754" y="1840"/>
                    </a:cubicBezTo>
                    <a:cubicBezTo>
                      <a:pt x="1753" y="1840"/>
                      <a:pt x="1751" y="1839"/>
                      <a:pt x="1751" y="1838"/>
                    </a:cubicBezTo>
                    <a:cubicBezTo>
                      <a:pt x="1750" y="1835"/>
                      <a:pt x="1752" y="1832"/>
                      <a:pt x="1754" y="1832"/>
                    </a:cubicBezTo>
                    <a:cubicBezTo>
                      <a:pt x="1756" y="1831"/>
                      <a:pt x="1758" y="1831"/>
                      <a:pt x="1760" y="1832"/>
                    </a:cubicBezTo>
                    <a:cubicBezTo>
                      <a:pt x="1762" y="1833"/>
                      <a:pt x="1762" y="1835"/>
                      <a:pt x="1763" y="1837"/>
                    </a:cubicBezTo>
                    <a:cubicBezTo>
                      <a:pt x="1763" y="1840"/>
                      <a:pt x="1762" y="1842"/>
                      <a:pt x="1759" y="1843"/>
                    </a:cubicBezTo>
                    <a:cubicBezTo>
                      <a:pt x="1754" y="1846"/>
                      <a:pt x="1749" y="1843"/>
                      <a:pt x="1746" y="1840"/>
                    </a:cubicBezTo>
                    <a:cubicBezTo>
                      <a:pt x="1745" y="1838"/>
                      <a:pt x="1743" y="1835"/>
                      <a:pt x="1743" y="1833"/>
                    </a:cubicBezTo>
                    <a:cubicBezTo>
                      <a:pt x="1744" y="1844"/>
                      <a:pt x="1750" y="1851"/>
                      <a:pt x="1758" y="1855"/>
                    </a:cubicBezTo>
                    <a:cubicBezTo>
                      <a:pt x="1764" y="1858"/>
                      <a:pt x="1770" y="1859"/>
                      <a:pt x="1775" y="1856"/>
                    </a:cubicBezTo>
                    <a:cubicBezTo>
                      <a:pt x="1776" y="1856"/>
                      <a:pt x="1776" y="1856"/>
                      <a:pt x="1776" y="1856"/>
                    </a:cubicBezTo>
                    <a:cubicBezTo>
                      <a:pt x="1770" y="1857"/>
                      <a:pt x="1764" y="1853"/>
                      <a:pt x="1767" y="1846"/>
                    </a:cubicBezTo>
                    <a:cubicBezTo>
                      <a:pt x="1769" y="1840"/>
                      <a:pt x="1779" y="1834"/>
                      <a:pt x="1772" y="1821"/>
                    </a:cubicBezTo>
                    <a:cubicBezTo>
                      <a:pt x="1778" y="1825"/>
                      <a:pt x="1783" y="1831"/>
                      <a:pt x="1785" y="1837"/>
                    </a:cubicBezTo>
                    <a:cubicBezTo>
                      <a:pt x="1786" y="1843"/>
                      <a:pt x="1785" y="1851"/>
                      <a:pt x="1780" y="1855"/>
                    </a:cubicBezTo>
                    <a:cubicBezTo>
                      <a:pt x="1774" y="1860"/>
                      <a:pt x="1764" y="1860"/>
                      <a:pt x="1757" y="1857"/>
                    </a:cubicBezTo>
                    <a:cubicBezTo>
                      <a:pt x="1747" y="1851"/>
                      <a:pt x="1741" y="1841"/>
                      <a:pt x="1741" y="1830"/>
                    </a:cubicBezTo>
                    <a:cubicBezTo>
                      <a:pt x="1740" y="1820"/>
                      <a:pt x="1745" y="1804"/>
                      <a:pt x="1751" y="1795"/>
                    </a:cubicBezTo>
                    <a:cubicBezTo>
                      <a:pt x="1755" y="1787"/>
                      <a:pt x="1764" y="1778"/>
                      <a:pt x="1771" y="1773"/>
                    </a:cubicBezTo>
                    <a:cubicBezTo>
                      <a:pt x="1766" y="1775"/>
                      <a:pt x="1760" y="1776"/>
                      <a:pt x="1754" y="1776"/>
                    </a:cubicBezTo>
                    <a:cubicBezTo>
                      <a:pt x="1741" y="1776"/>
                      <a:pt x="1731" y="1773"/>
                      <a:pt x="1720" y="1766"/>
                    </a:cubicBezTo>
                    <a:cubicBezTo>
                      <a:pt x="1716" y="1763"/>
                      <a:pt x="1713" y="1761"/>
                      <a:pt x="1710" y="1758"/>
                    </a:cubicBezTo>
                    <a:cubicBezTo>
                      <a:pt x="1711" y="1757"/>
                      <a:pt x="1712" y="1757"/>
                      <a:pt x="1713" y="1756"/>
                    </a:cubicBezTo>
                    <a:cubicBezTo>
                      <a:pt x="1716" y="1758"/>
                      <a:pt x="1719" y="1761"/>
                      <a:pt x="1722" y="1763"/>
                    </a:cubicBezTo>
                    <a:cubicBezTo>
                      <a:pt x="1732" y="1769"/>
                      <a:pt x="1741" y="1772"/>
                      <a:pt x="1754" y="1772"/>
                    </a:cubicBezTo>
                    <a:cubicBezTo>
                      <a:pt x="1770" y="1770"/>
                      <a:pt x="1783" y="1763"/>
                      <a:pt x="1795" y="1754"/>
                    </a:cubicBezTo>
                    <a:cubicBezTo>
                      <a:pt x="1791" y="1755"/>
                      <a:pt x="1787" y="1756"/>
                      <a:pt x="1783" y="1757"/>
                    </a:cubicBezTo>
                    <a:cubicBezTo>
                      <a:pt x="1783" y="1757"/>
                      <a:pt x="1783" y="1757"/>
                      <a:pt x="1783" y="1757"/>
                    </a:cubicBezTo>
                    <a:cubicBezTo>
                      <a:pt x="1775" y="1758"/>
                      <a:pt x="1766" y="1758"/>
                      <a:pt x="1759" y="1753"/>
                    </a:cubicBezTo>
                    <a:cubicBezTo>
                      <a:pt x="1767" y="1755"/>
                      <a:pt x="1774" y="1756"/>
                      <a:pt x="1783" y="1754"/>
                    </a:cubicBezTo>
                    <a:cubicBezTo>
                      <a:pt x="1783" y="1754"/>
                      <a:pt x="1783" y="1754"/>
                      <a:pt x="1783" y="1754"/>
                    </a:cubicBezTo>
                    <a:cubicBezTo>
                      <a:pt x="1800" y="1751"/>
                      <a:pt x="1803" y="1747"/>
                      <a:pt x="1815" y="1735"/>
                    </a:cubicBezTo>
                    <a:cubicBezTo>
                      <a:pt x="1833" y="1715"/>
                      <a:pt x="1851" y="1693"/>
                      <a:pt x="1874" y="1684"/>
                    </a:cubicBezTo>
                    <a:cubicBezTo>
                      <a:pt x="1860" y="1692"/>
                      <a:pt x="1814" y="1729"/>
                      <a:pt x="1825" y="1748"/>
                    </a:cubicBezTo>
                    <a:close/>
                    <a:moveTo>
                      <a:pt x="1771" y="1754"/>
                    </a:moveTo>
                    <a:cubicBezTo>
                      <a:pt x="1773" y="1742"/>
                      <a:pt x="1755" y="1741"/>
                      <a:pt x="1750" y="1740"/>
                    </a:cubicBezTo>
                    <a:cubicBezTo>
                      <a:pt x="1745" y="1739"/>
                      <a:pt x="1743" y="1737"/>
                      <a:pt x="1741" y="1733"/>
                    </a:cubicBezTo>
                    <a:cubicBezTo>
                      <a:pt x="1740" y="1739"/>
                      <a:pt x="1744" y="1751"/>
                      <a:pt x="1748" y="1755"/>
                    </a:cubicBezTo>
                    <a:cubicBezTo>
                      <a:pt x="1753" y="1762"/>
                      <a:pt x="1761" y="1765"/>
                      <a:pt x="1769" y="1758"/>
                    </a:cubicBezTo>
                    <a:cubicBezTo>
                      <a:pt x="1765" y="1758"/>
                      <a:pt x="1758" y="1755"/>
                      <a:pt x="1756" y="1751"/>
                    </a:cubicBezTo>
                    <a:cubicBezTo>
                      <a:pt x="1758" y="1752"/>
                      <a:pt x="1765" y="1755"/>
                      <a:pt x="1771" y="1754"/>
                    </a:cubicBezTo>
                    <a:close/>
                    <a:moveTo>
                      <a:pt x="1802" y="1823"/>
                    </a:moveTo>
                    <a:cubicBezTo>
                      <a:pt x="1800" y="1825"/>
                      <a:pt x="1800" y="1829"/>
                      <a:pt x="1802" y="1831"/>
                    </a:cubicBezTo>
                    <a:cubicBezTo>
                      <a:pt x="1804" y="1833"/>
                      <a:pt x="1808" y="1833"/>
                      <a:pt x="1810" y="1830"/>
                    </a:cubicBezTo>
                    <a:cubicBezTo>
                      <a:pt x="1812" y="1828"/>
                      <a:pt x="1812" y="1825"/>
                      <a:pt x="1810" y="1822"/>
                    </a:cubicBezTo>
                    <a:cubicBezTo>
                      <a:pt x="1807" y="1820"/>
                      <a:pt x="1804" y="1820"/>
                      <a:pt x="1802" y="1823"/>
                    </a:cubicBezTo>
                    <a:close/>
                    <a:moveTo>
                      <a:pt x="1786" y="1816"/>
                    </a:moveTo>
                    <a:cubicBezTo>
                      <a:pt x="1783" y="1819"/>
                      <a:pt x="1784" y="1823"/>
                      <a:pt x="1786" y="1826"/>
                    </a:cubicBezTo>
                    <a:cubicBezTo>
                      <a:pt x="1789" y="1828"/>
                      <a:pt x="1794" y="1828"/>
                      <a:pt x="1796" y="1825"/>
                    </a:cubicBezTo>
                    <a:cubicBezTo>
                      <a:pt x="1799" y="1823"/>
                      <a:pt x="1799" y="1818"/>
                      <a:pt x="1796" y="1815"/>
                    </a:cubicBezTo>
                    <a:cubicBezTo>
                      <a:pt x="1793" y="1813"/>
                      <a:pt x="1789" y="1813"/>
                      <a:pt x="1786" y="1816"/>
                    </a:cubicBezTo>
                    <a:close/>
                    <a:moveTo>
                      <a:pt x="1768" y="1803"/>
                    </a:moveTo>
                    <a:cubicBezTo>
                      <a:pt x="1765" y="1807"/>
                      <a:pt x="1765" y="1813"/>
                      <a:pt x="1769" y="1816"/>
                    </a:cubicBezTo>
                    <a:cubicBezTo>
                      <a:pt x="1773" y="1820"/>
                      <a:pt x="1779" y="1820"/>
                      <a:pt x="1782" y="1816"/>
                    </a:cubicBezTo>
                    <a:cubicBezTo>
                      <a:pt x="1786" y="1812"/>
                      <a:pt x="1786" y="1806"/>
                      <a:pt x="1782" y="1803"/>
                    </a:cubicBezTo>
                    <a:cubicBezTo>
                      <a:pt x="1778" y="1799"/>
                      <a:pt x="1772" y="1799"/>
                      <a:pt x="1768" y="1803"/>
                    </a:cubicBezTo>
                    <a:close/>
                    <a:moveTo>
                      <a:pt x="1694" y="1743"/>
                    </a:moveTo>
                    <a:cubicBezTo>
                      <a:pt x="1697" y="1738"/>
                      <a:pt x="1703" y="1736"/>
                      <a:pt x="1708" y="1739"/>
                    </a:cubicBezTo>
                    <a:cubicBezTo>
                      <a:pt x="1713" y="1741"/>
                      <a:pt x="1715" y="1747"/>
                      <a:pt x="1713" y="1752"/>
                    </a:cubicBezTo>
                    <a:cubicBezTo>
                      <a:pt x="1710" y="1757"/>
                      <a:pt x="1704" y="1760"/>
                      <a:pt x="1699" y="1757"/>
                    </a:cubicBezTo>
                    <a:cubicBezTo>
                      <a:pt x="1694" y="1755"/>
                      <a:pt x="1692" y="1749"/>
                      <a:pt x="1694" y="1743"/>
                    </a:cubicBezTo>
                    <a:close/>
                    <a:moveTo>
                      <a:pt x="1690" y="1728"/>
                    </a:moveTo>
                    <a:cubicBezTo>
                      <a:pt x="1691" y="1724"/>
                      <a:pt x="1695" y="1723"/>
                      <a:pt x="1698" y="1724"/>
                    </a:cubicBezTo>
                    <a:cubicBezTo>
                      <a:pt x="1702" y="1726"/>
                      <a:pt x="1703" y="1730"/>
                      <a:pt x="1702" y="1733"/>
                    </a:cubicBezTo>
                    <a:cubicBezTo>
                      <a:pt x="1700" y="1737"/>
                      <a:pt x="1696" y="1738"/>
                      <a:pt x="1693" y="1736"/>
                    </a:cubicBezTo>
                    <a:cubicBezTo>
                      <a:pt x="1689" y="1735"/>
                      <a:pt x="1688" y="1731"/>
                      <a:pt x="1690" y="1728"/>
                    </a:cubicBezTo>
                    <a:close/>
                    <a:moveTo>
                      <a:pt x="1815" y="1606"/>
                    </a:moveTo>
                    <a:cubicBezTo>
                      <a:pt x="1827" y="1597"/>
                      <a:pt x="1837" y="1585"/>
                      <a:pt x="1840" y="1572"/>
                    </a:cubicBezTo>
                    <a:cubicBezTo>
                      <a:pt x="1844" y="1559"/>
                      <a:pt x="1840" y="1544"/>
                      <a:pt x="1829" y="1535"/>
                    </a:cubicBezTo>
                    <a:cubicBezTo>
                      <a:pt x="1823" y="1530"/>
                      <a:pt x="1814" y="1528"/>
                      <a:pt x="1807" y="1527"/>
                    </a:cubicBezTo>
                    <a:cubicBezTo>
                      <a:pt x="1797" y="1528"/>
                      <a:pt x="1791" y="1529"/>
                      <a:pt x="1783" y="1533"/>
                    </a:cubicBezTo>
                    <a:cubicBezTo>
                      <a:pt x="1775" y="1537"/>
                      <a:pt x="1770" y="1542"/>
                      <a:pt x="1764" y="1549"/>
                    </a:cubicBezTo>
                    <a:cubicBezTo>
                      <a:pt x="1762" y="1552"/>
                      <a:pt x="1760" y="1555"/>
                      <a:pt x="1758" y="1558"/>
                    </a:cubicBezTo>
                    <a:cubicBezTo>
                      <a:pt x="1753" y="1567"/>
                      <a:pt x="1751" y="1575"/>
                      <a:pt x="1749" y="1586"/>
                    </a:cubicBezTo>
                    <a:cubicBezTo>
                      <a:pt x="1748" y="1600"/>
                      <a:pt x="1749" y="1612"/>
                      <a:pt x="1755" y="1625"/>
                    </a:cubicBezTo>
                    <a:cubicBezTo>
                      <a:pt x="1756" y="1626"/>
                      <a:pt x="1756" y="1627"/>
                      <a:pt x="1757" y="1628"/>
                    </a:cubicBezTo>
                    <a:cubicBezTo>
                      <a:pt x="1748" y="1623"/>
                      <a:pt x="1737" y="1620"/>
                      <a:pt x="1727" y="1620"/>
                    </a:cubicBezTo>
                    <a:cubicBezTo>
                      <a:pt x="1714" y="1620"/>
                      <a:pt x="1702" y="1624"/>
                      <a:pt x="1693" y="1633"/>
                    </a:cubicBezTo>
                    <a:cubicBezTo>
                      <a:pt x="1690" y="1637"/>
                      <a:pt x="1687" y="1642"/>
                      <a:pt x="1685" y="1648"/>
                    </a:cubicBezTo>
                    <a:cubicBezTo>
                      <a:pt x="1688" y="1642"/>
                      <a:pt x="1691" y="1638"/>
                      <a:pt x="1694" y="1635"/>
                    </a:cubicBezTo>
                    <a:cubicBezTo>
                      <a:pt x="1703" y="1626"/>
                      <a:pt x="1714" y="1623"/>
                      <a:pt x="1727" y="1623"/>
                    </a:cubicBezTo>
                    <a:cubicBezTo>
                      <a:pt x="1736" y="1624"/>
                      <a:pt x="1743" y="1626"/>
                      <a:pt x="1749" y="1630"/>
                    </a:cubicBezTo>
                    <a:cubicBezTo>
                      <a:pt x="1763" y="1636"/>
                      <a:pt x="1770" y="1646"/>
                      <a:pt x="1782" y="1654"/>
                    </a:cubicBezTo>
                    <a:cubicBezTo>
                      <a:pt x="1783" y="1655"/>
                      <a:pt x="1783" y="1655"/>
                      <a:pt x="1783" y="1655"/>
                    </a:cubicBezTo>
                    <a:cubicBezTo>
                      <a:pt x="1790" y="1659"/>
                      <a:pt x="1797" y="1662"/>
                      <a:pt x="1805" y="1665"/>
                    </a:cubicBezTo>
                    <a:cubicBezTo>
                      <a:pt x="1807" y="1665"/>
                      <a:pt x="1825" y="1671"/>
                      <a:pt x="1827" y="1668"/>
                    </a:cubicBezTo>
                    <a:cubicBezTo>
                      <a:pt x="1826" y="1667"/>
                      <a:pt x="1814" y="1663"/>
                      <a:pt x="1812" y="1663"/>
                    </a:cubicBezTo>
                    <a:cubicBezTo>
                      <a:pt x="1803" y="1659"/>
                      <a:pt x="1795" y="1656"/>
                      <a:pt x="1786" y="1651"/>
                    </a:cubicBezTo>
                    <a:cubicBezTo>
                      <a:pt x="1785" y="1650"/>
                      <a:pt x="1785" y="1650"/>
                      <a:pt x="1785" y="1650"/>
                    </a:cubicBezTo>
                    <a:cubicBezTo>
                      <a:pt x="1773" y="1643"/>
                      <a:pt x="1765" y="1636"/>
                      <a:pt x="1759" y="1623"/>
                    </a:cubicBezTo>
                    <a:cubicBezTo>
                      <a:pt x="1752" y="1609"/>
                      <a:pt x="1749" y="1592"/>
                      <a:pt x="1757" y="1577"/>
                    </a:cubicBezTo>
                    <a:cubicBezTo>
                      <a:pt x="1761" y="1569"/>
                      <a:pt x="1772" y="1560"/>
                      <a:pt x="1781" y="1565"/>
                    </a:cubicBezTo>
                    <a:cubicBezTo>
                      <a:pt x="1785" y="1566"/>
                      <a:pt x="1786" y="1570"/>
                      <a:pt x="1786" y="1573"/>
                    </a:cubicBezTo>
                    <a:cubicBezTo>
                      <a:pt x="1785" y="1576"/>
                      <a:pt x="1783" y="1578"/>
                      <a:pt x="1780" y="1579"/>
                    </a:cubicBezTo>
                    <a:cubicBezTo>
                      <a:pt x="1777" y="1579"/>
                      <a:pt x="1775" y="1578"/>
                      <a:pt x="1774" y="1576"/>
                    </a:cubicBezTo>
                    <a:cubicBezTo>
                      <a:pt x="1772" y="1574"/>
                      <a:pt x="1773" y="1570"/>
                      <a:pt x="1776" y="1570"/>
                    </a:cubicBezTo>
                    <a:cubicBezTo>
                      <a:pt x="1777" y="1569"/>
                      <a:pt x="1779" y="1569"/>
                      <a:pt x="1780" y="1571"/>
                    </a:cubicBezTo>
                    <a:cubicBezTo>
                      <a:pt x="1780" y="1568"/>
                      <a:pt x="1779" y="1567"/>
                      <a:pt x="1776" y="1567"/>
                    </a:cubicBezTo>
                    <a:cubicBezTo>
                      <a:pt x="1773" y="1567"/>
                      <a:pt x="1770" y="1569"/>
                      <a:pt x="1769" y="1572"/>
                    </a:cubicBezTo>
                    <a:cubicBezTo>
                      <a:pt x="1767" y="1578"/>
                      <a:pt x="1771" y="1584"/>
                      <a:pt x="1776" y="1585"/>
                    </a:cubicBezTo>
                    <a:cubicBezTo>
                      <a:pt x="1780" y="1587"/>
                      <a:pt x="1785" y="1586"/>
                      <a:pt x="1788" y="1583"/>
                    </a:cubicBezTo>
                    <a:cubicBezTo>
                      <a:pt x="1792" y="1581"/>
                      <a:pt x="1794" y="1577"/>
                      <a:pt x="1794" y="1573"/>
                    </a:cubicBezTo>
                    <a:cubicBezTo>
                      <a:pt x="1794" y="1568"/>
                      <a:pt x="1791" y="1562"/>
                      <a:pt x="1786" y="1560"/>
                    </a:cubicBezTo>
                    <a:cubicBezTo>
                      <a:pt x="1775" y="1554"/>
                      <a:pt x="1762" y="1562"/>
                      <a:pt x="1757" y="1572"/>
                    </a:cubicBezTo>
                    <a:cubicBezTo>
                      <a:pt x="1755" y="1576"/>
                      <a:pt x="1754" y="1580"/>
                      <a:pt x="1753" y="1583"/>
                    </a:cubicBezTo>
                    <a:cubicBezTo>
                      <a:pt x="1755" y="1571"/>
                      <a:pt x="1759" y="1561"/>
                      <a:pt x="1766" y="1550"/>
                    </a:cubicBezTo>
                    <a:cubicBezTo>
                      <a:pt x="1771" y="1544"/>
                      <a:pt x="1776" y="1539"/>
                      <a:pt x="1783" y="1535"/>
                    </a:cubicBezTo>
                    <a:cubicBezTo>
                      <a:pt x="1791" y="1531"/>
                      <a:pt x="1798" y="1529"/>
                      <a:pt x="1807" y="1529"/>
                    </a:cubicBezTo>
                    <a:cubicBezTo>
                      <a:pt x="1811" y="1529"/>
                      <a:pt x="1815" y="1530"/>
                      <a:pt x="1819" y="1531"/>
                    </a:cubicBezTo>
                    <a:cubicBezTo>
                      <a:pt x="1820" y="1532"/>
                      <a:pt x="1820" y="1532"/>
                      <a:pt x="1820" y="1532"/>
                    </a:cubicBezTo>
                    <a:cubicBezTo>
                      <a:pt x="1807" y="1529"/>
                      <a:pt x="1796" y="1538"/>
                      <a:pt x="1802" y="1554"/>
                    </a:cubicBezTo>
                    <a:cubicBezTo>
                      <a:pt x="1806" y="1566"/>
                      <a:pt x="1829" y="1577"/>
                      <a:pt x="1815" y="1606"/>
                    </a:cubicBezTo>
                    <a:close/>
                    <a:moveTo>
                      <a:pt x="1696" y="1635"/>
                    </a:moveTo>
                    <a:cubicBezTo>
                      <a:pt x="1708" y="1645"/>
                      <a:pt x="1693" y="1660"/>
                      <a:pt x="1689" y="1665"/>
                    </a:cubicBezTo>
                    <a:cubicBezTo>
                      <a:pt x="1686" y="1670"/>
                      <a:pt x="1685" y="1674"/>
                      <a:pt x="1686" y="1679"/>
                    </a:cubicBezTo>
                    <a:cubicBezTo>
                      <a:pt x="1682" y="1674"/>
                      <a:pt x="1675" y="1661"/>
                      <a:pt x="1674" y="1653"/>
                    </a:cubicBezTo>
                    <a:cubicBezTo>
                      <a:pt x="1673" y="1643"/>
                      <a:pt x="1679" y="1634"/>
                      <a:pt x="1691" y="1633"/>
                    </a:cubicBezTo>
                    <a:cubicBezTo>
                      <a:pt x="1687" y="1637"/>
                      <a:pt x="1684" y="1645"/>
                      <a:pt x="1685" y="1651"/>
                    </a:cubicBezTo>
                    <a:cubicBezTo>
                      <a:pt x="1686" y="1648"/>
                      <a:pt x="1690" y="1639"/>
                      <a:pt x="1696" y="1635"/>
                    </a:cubicBezTo>
                    <a:close/>
                    <a:moveTo>
                      <a:pt x="1978" y="1750"/>
                    </a:moveTo>
                    <a:cubicBezTo>
                      <a:pt x="1961" y="1763"/>
                      <a:pt x="1948" y="1767"/>
                      <a:pt x="1931" y="1777"/>
                    </a:cubicBezTo>
                    <a:cubicBezTo>
                      <a:pt x="1922" y="1782"/>
                      <a:pt x="1915" y="1787"/>
                      <a:pt x="1912" y="1797"/>
                    </a:cubicBezTo>
                    <a:cubicBezTo>
                      <a:pt x="1910" y="1805"/>
                      <a:pt x="1911" y="1813"/>
                      <a:pt x="1917" y="1820"/>
                    </a:cubicBezTo>
                    <a:cubicBezTo>
                      <a:pt x="1922" y="1825"/>
                      <a:pt x="1930" y="1827"/>
                      <a:pt x="1936" y="1824"/>
                    </a:cubicBezTo>
                    <a:cubicBezTo>
                      <a:pt x="1941" y="1823"/>
                      <a:pt x="1944" y="1820"/>
                      <a:pt x="1946" y="1815"/>
                    </a:cubicBezTo>
                    <a:cubicBezTo>
                      <a:pt x="1948" y="1809"/>
                      <a:pt x="1946" y="1801"/>
                      <a:pt x="1939" y="1800"/>
                    </a:cubicBezTo>
                    <a:cubicBezTo>
                      <a:pt x="1935" y="1799"/>
                      <a:pt x="1931" y="1801"/>
                      <a:pt x="1929" y="1805"/>
                    </a:cubicBezTo>
                    <a:cubicBezTo>
                      <a:pt x="1927" y="1809"/>
                      <a:pt x="1929" y="1814"/>
                      <a:pt x="1933" y="1816"/>
                    </a:cubicBezTo>
                    <a:cubicBezTo>
                      <a:pt x="1938" y="1818"/>
                      <a:pt x="1943" y="1816"/>
                      <a:pt x="1945" y="1812"/>
                    </a:cubicBezTo>
                    <a:cubicBezTo>
                      <a:pt x="1945" y="1811"/>
                      <a:pt x="1946" y="1810"/>
                      <a:pt x="1946" y="1809"/>
                    </a:cubicBezTo>
                    <a:cubicBezTo>
                      <a:pt x="1946" y="1811"/>
                      <a:pt x="1945" y="1813"/>
                      <a:pt x="1945" y="1815"/>
                    </a:cubicBezTo>
                    <a:cubicBezTo>
                      <a:pt x="1943" y="1819"/>
                      <a:pt x="1940" y="1821"/>
                      <a:pt x="1936" y="1822"/>
                    </a:cubicBezTo>
                    <a:cubicBezTo>
                      <a:pt x="1930" y="1824"/>
                      <a:pt x="1923" y="1822"/>
                      <a:pt x="1919" y="1818"/>
                    </a:cubicBezTo>
                    <a:cubicBezTo>
                      <a:pt x="1914" y="1812"/>
                      <a:pt x="1913" y="1805"/>
                      <a:pt x="1916" y="1798"/>
                    </a:cubicBezTo>
                    <a:cubicBezTo>
                      <a:pt x="1919" y="1790"/>
                      <a:pt x="1925" y="1785"/>
                      <a:pt x="1933" y="1781"/>
                    </a:cubicBezTo>
                    <a:cubicBezTo>
                      <a:pt x="1951" y="1771"/>
                      <a:pt x="1964" y="1767"/>
                      <a:pt x="1981" y="1754"/>
                    </a:cubicBezTo>
                    <a:cubicBezTo>
                      <a:pt x="1997" y="1741"/>
                      <a:pt x="2008" y="1725"/>
                      <a:pt x="2012" y="1706"/>
                    </a:cubicBezTo>
                    <a:cubicBezTo>
                      <a:pt x="2015" y="1687"/>
                      <a:pt x="2011" y="1671"/>
                      <a:pt x="1996" y="1660"/>
                    </a:cubicBezTo>
                    <a:cubicBezTo>
                      <a:pt x="1982" y="1650"/>
                      <a:pt x="1962" y="1648"/>
                      <a:pt x="1948" y="1657"/>
                    </a:cubicBezTo>
                    <a:cubicBezTo>
                      <a:pt x="1948" y="1657"/>
                      <a:pt x="1948" y="1657"/>
                      <a:pt x="1948" y="1657"/>
                    </a:cubicBezTo>
                    <a:cubicBezTo>
                      <a:pt x="1956" y="1657"/>
                      <a:pt x="1966" y="1660"/>
                      <a:pt x="1972" y="1669"/>
                    </a:cubicBezTo>
                    <a:cubicBezTo>
                      <a:pt x="1981" y="1683"/>
                      <a:pt x="1977" y="1698"/>
                      <a:pt x="1964" y="1708"/>
                    </a:cubicBezTo>
                    <a:cubicBezTo>
                      <a:pt x="1940" y="1726"/>
                      <a:pt x="1962" y="1756"/>
                      <a:pt x="1988" y="1736"/>
                    </a:cubicBezTo>
                    <a:cubicBezTo>
                      <a:pt x="2001" y="1726"/>
                      <a:pt x="2005" y="1707"/>
                      <a:pt x="2003" y="1694"/>
                    </a:cubicBezTo>
                    <a:cubicBezTo>
                      <a:pt x="1999" y="1669"/>
                      <a:pt x="1971" y="1646"/>
                      <a:pt x="1948" y="1657"/>
                    </a:cubicBezTo>
                    <a:cubicBezTo>
                      <a:pt x="1963" y="1649"/>
                      <a:pt x="1981" y="1652"/>
                      <a:pt x="1994" y="1662"/>
                    </a:cubicBezTo>
                    <a:cubicBezTo>
                      <a:pt x="2007" y="1673"/>
                      <a:pt x="2011" y="1688"/>
                      <a:pt x="2008" y="1705"/>
                    </a:cubicBezTo>
                    <a:cubicBezTo>
                      <a:pt x="2003" y="1723"/>
                      <a:pt x="1993" y="1738"/>
                      <a:pt x="1978" y="1750"/>
                    </a:cubicBezTo>
                    <a:close/>
                    <a:moveTo>
                      <a:pt x="1836" y="1670"/>
                    </a:moveTo>
                    <a:cubicBezTo>
                      <a:pt x="1809" y="1648"/>
                      <a:pt x="1809" y="1619"/>
                      <a:pt x="1800" y="1605"/>
                    </a:cubicBezTo>
                    <a:cubicBezTo>
                      <a:pt x="1791" y="1590"/>
                      <a:pt x="1773" y="1601"/>
                      <a:pt x="1779" y="1620"/>
                    </a:cubicBezTo>
                    <a:cubicBezTo>
                      <a:pt x="1787" y="1641"/>
                      <a:pt x="1811" y="1660"/>
                      <a:pt x="1836" y="1670"/>
                    </a:cubicBezTo>
                    <a:close/>
                    <a:moveTo>
                      <a:pt x="1877" y="1681"/>
                    </a:moveTo>
                    <a:cubicBezTo>
                      <a:pt x="1867" y="1694"/>
                      <a:pt x="1864" y="1710"/>
                      <a:pt x="1866" y="1724"/>
                    </a:cubicBezTo>
                    <a:cubicBezTo>
                      <a:pt x="1869" y="1737"/>
                      <a:pt x="1878" y="1750"/>
                      <a:pt x="1891" y="1751"/>
                    </a:cubicBezTo>
                    <a:cubicBezTo>
                      <a:pt x="1890" y="1757"/>
                      <a:pt x="1882" y="1761"/>
                      <a:pt x="1874" y="1758"/>
                    </a:cubicBezTo>
                    <a:cubicBezTo>
                      <a:pt x="1866" y="1755"/>
                      <a:pt x="1858" y="1744"/>
                      <a:pt x="1862" y="1732"/>
                    </a:cubicBezTo>
                    <a:cubicBezTo>
                      <a:pt x="1851" y="1730"/>
                      <a:pt x="1853" y="1698"/>
                      <a:pt x="1877" y="1681"/>
                    </a:cubicBezTo>
                    <a:close/>
                    <a:moveTo>
                      <a:pt x="2009" y="1639"/>
                    </a:moveTo>
                    <a:cubicBezTo>
                      <a:pt x="2006" y="1628"/>
                      <a:pt x="1995" y="1615"/>
                      <a:pt x="1987" y="1610"/>
                    </a:cubicBezTo>
                    <a:cubicBezTo>
                      <a:pt x="1977" y="1603"/>
                      <a:pt x="1958" y="1599"/>
                      <a:pt x="1948" y="1607"/>
                    </a:cubicBezTo>
                    <a:cubicBezTo>
                      <a:pt x="1939" y="1596"/>
                      <a:pt x="1927" y="1593"/>
                      <a:pt x="1915" y="1591"/>
                    </a:cubicBezTo>
                    <a:cubicBezTo>
                      <a:pt x="1899" y="1588"/>
                      <a:pt x="1882" y="1582"/>
                      <a:pt x="1881" y="1568"/>
                    </a:cubicBezTo>
                    <a:cubicBezTo>
                      <a:pt x="1875" y="1584"/>
                      <a:pt x="1888" y="1603"/>
                      <a:pt x="1901" y="1610"/>
                    </a:cubicBezTo>
                    <a:cubicBezTo>
                      <a:pt x="1920" y="1621"/>
                      <a:pt x="1934" y="1617"/>
                      <a:pt x="1957" y="1617"/>
                    </a:cubicBezTo>
                    <a:cubicBezTo>
                      <a:pt x="1970" y="1616"/>
                      <a:pt x="1997" y="1625"/>
                      <a:pt x="2009" y="1639"/>
                    </a:cubicBezTo>
                    <a:close/>
                    <a:moveTo>
                      <a:pt x="1887" y="1676"/>
                    </a:moveTo>
                    <a:cubicBezTo>
                      <a:pt x="1877" y="1685"/>
                      <a:pt x="1886" y="1705"/>
                      <a:pt x="1896" y="1715"/>
                    </a:cubicBezTo>
                    <a:cubicBezTo>
                      <a:pt x="1907" y="1726"/>
                      <a:pt x="1924" y="1735"/>
                      <a:pt x="1924" y="1753"/>
                    </a:cubicBezTo>
                    <a:cubicBezTo>
                      <a:pt x="1924" y="1762"/>
                      <a:pt x="1920" y="1772"/>
                      <a:pt x="1911" y="1776"/>
                    </a:cubicBezTo>
                    <a:cubicBezTo>
                      <a:pt x="1906" y="1778"/>
                      <a:pt x="1900" y="1777"/>
                      <a:pt x="1897" y="1772"/>
                    </a:cubicBezTo>
                    <a:cubicBezTo>
                      <a:pt x="1901" y="1774"/>
                      <a:pt x="1908" y="1771"/>
                      <a:pt x="1911" y="1765"/>
                    </a:cubicBezTo>
                    <a:cubicBezTo>
                      <a:pt x="1913" y="1759"/>
                      <a:pt x="1909" y="1752"/>
                      <a:pt x="1904" y="1748"/>
                    </a:cubicBezTo>
                    <a:cubicBezTo>
                      <a:pt x="1892" y="1739"/>
                      <a:pt x="1880" y="1734"/>
                      <a:pt x="1874" y="1722"/>
                    </a:cubicBezTo>
                    <a:cubicBezTo>
                      <a:pt x="1865" y="1707"/>
                      <a:pt x="1868" y="1686"/>
                      <a:pt x="1887" y="1676"/>
                    </a:cubicBezTo>
                    <a:close/>
                    <a:moveTo>
                      <a:pt x="1750" y="1683"/>
                    </a:moveTo>
                    <a:cubicBezTo>
                      <a:pt x="1736" y="1674"/>
                      <a:pt x="1711" y="1675"/>
                      <a:pt x="1697" y="1685"/>
                    </a:cubicBezTo>
                    <a:cubicBezTo>
                      <a:pt x="1683" y="1694"/>
                      <a:pt x="1688" y="1710"/>
                      <a:pt x="1705" y="1702"/>
                    </a:cubicBezTo>
                    <a:cubicBezTo>
                      <a:pt x="1719" y="1696"/>
                      <a:pt x="1735" y="1680"/>
                      <a:pt x="1750" y="1683"/>
                    </a:cubicBezTo>
                    <a:close/>
                    <a:moveTo>
                      <a:pt x="1770" y="1696"/>
                    </a:moveTo>
                    <a:cubicBezTo>
                      <a:pt x="1773" y="1698"/>
                      <a:pt x="1776" y="1699"/>
                      <a:pt x="1779" y="1698"/>
                    </a:cubicBezTo>
                    <a:cubicBezTo>
                      <a:pt x="1783" y="1697"/>
                      <a:pt x="1787" y="1694"/>
                      <a:pt x="1787" y="1689"/>
                    </a:cubicBezTo>
                    <a:cubicBezTo>
                      <a:pt x="1788" y="1683"/>
                      <a:pt x="1784" y="1678"/>
                      <a:pt x="1780" y="1677"/>
                    </a:cubicBezTo>
                    <a:cubicBezTo>
                      <a:pt x="1772" y="1674"/>
                      <a:pt x="1769" y="1681"/>
                      <a:pt x="1765" y="1683"/>
                    </a:cubicBezTo>
                    <a:cubicBezTo>
                      <a:pt x="1760" y="1685"/>
                      <a:pt x="1753" y="1682"/>
                      <a:pt x="1748" y="1676"/>
                    </a:cubicBezTo>
                    <a:cubicBezTo>
                      <a:pt x="1743" y="1669"/>
                      <a:pt x="1742" y="1660"/>
                      <a:pt x="1748" y="1653"/>
                    </a:cubicBezTo>
                    <a:cubicBezTo>
                      <a:pt x="1751" y="1649"/>
                      <a:pt x="1756" y="1647"/>
                      <a:pt x="1761" y="1650"/>
                    </a:cubicBezTo>
                    <a:cubicBezTo>
                      <a:pt x="1756" y="1652"/>
                      <a:pt x="1753" y="1659"/>
                      <a:pt x="1759" y="1663"/>
                    </a:cubicBezTo>
                    <a:cubicBezTo>
                      <a:pt x="1762" y="1665"/>
                      <a:pt x="1771" y="1665"/>
                      <a:pt x="1779" y="1666"/>
                    </a:cubicBezTo>
                    <a:cubicBezTo>
                      <a:pt x="1787" y="1667"/>
                      <a:pt x="1795" y="1669"/>
                      <a:pt x="1800" y="1674"/>
                    </a:cubicBezTo>
                    <a:cubicBezTo>
                      <a:pt x="1811" y="1684"/>
                      <a:pt x="1810" y="1702"/>
                      <a:pt x="1798" y="1710"/>
                    </a:cubicBezTo>
                    <a:cubicBezTo>
                      <a:pt x="1792" y="1715"/>
                      <a:pt x="1785" y="1715"/>
                      <a:pt x="1777" y="1714"/>
                    </a:cubicBezTo>
                    <a:cubicBezTo>
                      <a:pt x="1770" y="1713"/>
                      <a:pt x="1751" y="1705"/>
                      <a:pt x="1742" y="1710"/>
                    </a:cubicBezTo>
                    <a:cubicBezTo>
                      <a:pt x="1736" y="1713"/>
                      <a:pt x="1735" y="1719"/>
                      <a:pt x="1739" y="1723"/>
                    </a:cubicBezTo>
                    <a:cubicBezTo>
                      <a:pt x="1733" y="1725"/>
                      <a:pt x="1727" y="1719"/>
                      <a:pt x="1727" y="1712"/>
                    </a:cubicBezTo>
                    <a:cubicBezTo>
                      <a:pt x="1726" y="1700"/>
                      <a:pt x="1737" y="1687"/>
                      <a:pt x="1753" y="1688"/>
                    </a:cubicBezTo>
                    <a:cubicBezTo>
                      <a:pt x="1759" y="1688"/>
                      <a:pt x="1764" y="1692"/>
                      <a:pt x="1770" y="1696"/>
                    </a:cubicBezTo>
                    <a:close/>
                    <a:moveTo>
                      <a:pt x="1772" y="1695"/>
                    </a:moveTo>
                    <a:cubicBezTo>
                      <a:pt x="1777" y="1697"/>
                      <a:pt x="1782" y="1696"/>
                      <a:pt x="1785" y="1692"/>
                    </a:cubicBezTo>
                    <a:cubicBezTo>
                      <a:pt x="1789" y="1684"/>
                      <a:pt x="1780" y="1677"/>
                      <a:pt x="1773" y="1679"/>
                    </a:cubicBezTo>
                    <a:cubicBezTo>
                      <a:pt x="1768" y="1682"/>
                      <a:pt x="1767" y="1686"/>
                      <a:pt x="1759" y="1686"/>
                    </a:cubicBezTo>
                    <a:cubicBezTo>
                      <a:pt x="1766" y="1688"/>
                      <a:pt x="1767" y="1692"/>
                      <a:pt x="1772" y="1695"/>
                    </a:cubicBezTo>
                    <a:close/>
                    <a:moveTo>
                      <a:pt x="1809" y="1700"/>
                    </a:moveTo>
                    <a:cubicBezTo>
                      <a:pt x="1813" y="1693"/>
                      <a:pt x="1811" y="1683"/>
                      <a:pt x="1807" y="1678"/>
                    </a:cubicBezTo>
                    <a:cubicBezTo>
                      <a:pt x="1813" y="1671"/>
                      <a:pt x="1830" y="1678"/>
                      <a:pt x="1827" y="1691"/>
                    </a:cubicBezTo>
                    <a:cubicBezTo>
                      <a:pt x="1826" y="1699"/>
                      <a:pt x="1816" y="1705"/>
                      <a:pt x="1809" y="1700"/>
                    </a:cubicBezTo>
                    <a:close/>
                    <a:moveTo>
                      <a:pt x="1944" y="1471"/>
                    </a:moveTo>
                    <a:cubicBezTo>
                      <a:pt x="1942" y="1495"/>
                      <a:pt x="1964" y="1505"/>
                      <a:pt x="1976" y="1509"/>
                    </a:cubicBezTo>
                    <a:cubicBezTo>
                      <a:pt x="1990" y="1512"/>
                      <a:pt x="2007" y="1513"/>
                      <a:pt x="2015" y="1526"/>
                    </a:cubicBezTo>
                    <a:cubicBezTo>
                      <a:pt x="2019" y="1534"/>
                      <a:pt x="2020" y="1543"/>
                      <a:pt x="2014" y="1550"/>
                    </a:cubicBezTo>
                    <a:cubicBezTo>
                      <a:pt x="2011" y="1554"/>
                      <a:pt x="2007" y="1556"/>
                      <a:pt x="2002" y="1554"/>
                    </a:cubicBezTo>
                    <a:cubicBezTo>
                      <a:pt x="2006" y="1553"/>
                      <a:pt x="2010" y="1548"/>
                      <a:pt x="2010" y="1542"/>
                    </a:cubicBezTo>
                    <a:cubicBezTo>
                      <a:pt x="2009" y="1536"/>
                      <a:pt x="2003" y="1532"/>
                      <a:pt x="1997" y="1532"/>
                    </a:cubicBezTo>
                    <a:cubicBezTo>
                      <a:pt x="1981" y="1529"/>
                      <a:pt x="1965" y="1525"/>
                      <a:pt x="1955" y="1516"/>
                    </a:cubicBezTo>
                    <a:cubicBezTo>
                      <a:pt x="1943" y="1507"/>
                      <a:pt x="1936" y="1487"/>
                      <a:pt x="1944" y="1471"/>
                    </a:cubicBezTo>
                    <a:close/>
                    <a:moveTo>
                      <a:pt x="2174" y="1560"/>
                    </a:moveTo>
                    <a:cubicBezTo>
                      <a:pt x="2176" y="1561"/>
                      <a:pt x="2178" y="1562"/>
                      <a:pt x="2179" y="1564"/>
                    </a:cubicBezTo>
                    <a:cubicBezTo>
                      <a:pt x="2181" y="1567"/>
                      <a:pt x="2181" y="1570"/>
                      <a:pt x="2178" y="1573"/>
                    </a:cubicBezTo>
                    <a:cubicBezTo>
                      <a:pt x="2175" y="1576"/>
                      <a:pt x="2171" y="1577"/>
                      <a:pt x="2168" y="1575"/>
                    </a:cubicBezTo>
                    <a:cubicBezTo>
                      <a:pt x="2163" y="1572"/>
                      <a:pt x="2165" y="1567"/>
                      <a:pt x="2164" y="1564"/>
                    </a:cubicBezTo>
                    <a:cubicBezTo>
                      <a:pt x="2162" y="1559"/>
                      <a:pt x="2157" y="1557"/>
                      <a:pt x="2152" y="1558"/>
                    </a:cubicBezTo>
                    <a:cubicBezTo>
                      <a:pt x="2145" y="1558"/>
                      <a:pt x="2140" y="1562"/>
                      <a:pt x="2139" y="1569"/>
                    </a:cubicBezTo>
                    <a:cubicBezTo>
                      <a:pt x="2138" y="1573"/>
                      <a:pt x="2139" y="1577"/>
                      <a:pt x="2144" y="1578"/>
                    </a:cubicBezTo>
                    <a:cubicBezTo>
                      <a:pt x="2142" y="1574"/>
                      <a:pt x="2144" y="1569"/>
                      <a:pt x="2150" y="1570"/>
                    </a:cubicBezTo>
                    <a:cubicBezTo>
                      <a:pt x="2153" y="1571"/>
                      <a:pt x="2157" y="1575"/>
                      <a:pt x="2162" y="1580"/>
                    </a:cubicBezTo>
                    <a:cubicBezTo>
                      <a:pt x="2166" y="1584"/>
                      <a:pt x="2171" y="1587"/>
                      <a:pt x="2177" y="1587"/>
                    </a:cubicBezTo>
                    <a:cubicBezTo>
                      <a:pt x="2187" y="1588"/>
                      <a:pt x="2197" y="1579"/>
                      <a:pt x="2195" y="1568"/>
                    </a:cubicBezTo>
                    <a:cubicBezTo>
                      <a:pt x="2195" y="1562"/>
                      <a:pt x="2191" y="1558"/>
                      <a:pt x="2187" y="1555"/>
                    </a:cubicBezTo>
                    <a:cubicBezTo>
                      <a:pt x="2183" y="1551"/>
                      <a:pt x="2169" y="1545"/>
                      <a:pt x="2167" y="1538"/>
                    </a:cubicBezTo>
                    <a:cubicBezTo>
                      <a:pt x="2166" y="1532"/>
                      <a:pt x="2169" y="1529"/>
                      <a:pt x="2172" y="1529"/>
                    </a:cubicBezTo>
                    <a:cubicBezTo>
                      <a:pt x="2171" y="1525"/>
                      <a:pt x="2164" y="1525"/>
                      <a:pt x="2161" y="1528"/>
                    </a:cubicBezTo>
                    <a:cubicBezTo>
                      <a:pt x="2154" y="1533"/>
                      <a:pt x="2152" y="1546"/>
                      <a:pt x="2160" y="1554"/>
                    </a:cubicBezTo>
                    <a:cubicBezTo>
                      <a:pt x="2164" y="1557"/>
                      <a:pt x="2168" y="1558"/>
                      <a:pt x="2174" y="1560"/>
                    </a:cubicBezTo>
                    <a:close/>
                    <a:moveTo>
                      <a:pt x="2229" y="1707"/>
                    </a:moveTo>
                    <a:cubicBezTo>
                      <a:pt x="2214" y="1698"/>
                      <a:pt x="2201" y="1705"/>
                      <a:pt x="2195" y="1705"/>
                    </a:cubicBezTo>
                    <a:cubicBezTo>
                      <a:pt x="2188" y="1705"/>
                      <a:pt x="2188" y="1697"/>
                      <a:pt x="2195" y="1695"/>
                    </a:cubicBezTo>
                    <a:cubicBezTo>
                      <a:pt x="2204" y="1693"/>
                      <a:pt x="2219" y="1697"/>
                      <a:pt x="2229" y="1707"/>
                    </a:cubicBezTo>
                    <a:close/>
                    <a:moveTo>
                      <a:pt x="2165" y="1692"/>
                    </a:moveTo>
                    <a:cubicBezTo>
                      <a:pt x="2166" y="1691"/>
                      <a:pt x="2167" y="1690"/>
                      <a:pt x="2168" y="1690"/>
                    </a:cubicBezTo>
                    <a:cubicBezTo>
                      <a:pt x="2170" y="1690"/>
                      <a:pt x="2172" y="1691"/>
                      <a:pt x="2173" y="1694"/>
                    </a:cubicBezTo>
                    <a:cubicBezTo>
                      <a:pt x="2174" y="1696"/>
                      <a:pt x="2172" y="1698"/>
                      <a:pt x="2171" y="1699"/>
                    </a:cubicBezTo>
                    <a:cubicBezTo>
                      <a:pt x="2168" y="1701"/>
                      <a:pt x="2166" y="1699"/>
                      <a:pt x="2164" y="1698"/>
                    </a:cubicBezTo>
                    <a:cubicBezTo>
                      <a:pt x="2161" y="1698"/>
                      <a:pt x="2159" y="1700"/>
                      <a:pt x="2157" y="1703"/>
                    </a:cubicBezTo>
                    <a:cubicBezTo>
                      <a:pt x="2156" y="1706"/>
                      <a:pt x="2156" y="1710"/>
                      <a:pt x="2159" y="1713"/>
                    </a:cubicBezTo>
                    <a:cubicBezTo>
                      <a:pt x="2161" y="1714"/>
                      <a:pt x="2164" y="1715"/>
                      <a:pt x="2165" y="1713"/>
                    </a:cubicBezTo>
                    <a:cubicBezTo>
                      <a:pt x="2163" y="1713"/>
                      <a:pt x="2161" y="1710"/>
                      <a:pt x="2163" y="1707"/>
                    </a:cubicBezTo>
                    <a:cubicBezTo>
                      <a:pt x="2164" y="1706"/>
                      <a:pt x="2168" y="1705"/>
                      <a:pt x="2171" y="1704"/>
                    </a:cubicBezTo>
                    <a:cubicBezTo>
                      <a:pt x="2175" y="1703"/>
                      <a:pt x="2178" y="1701"/>
                      <a:pt x="2180" y="1698"/>
                    </a:cubicBezTo>
                    <a:cubicBezTo>
                      <a:pt x="2183" y="1693"/>
                      <a:pt x="2181" y="1686"/>
                      <a:pt x="2175" y="1683"/>
                    </a:cubicBezTo>
                    <a:cubicBezTo>
                      <a:pt x="2172" y="1682"/>
                      <a:pt x="2169" y="1683"/>
                      <a:pt x="2166" y="1684"/>
                    </a:cubicBezTo>
                    <a:cubicBezTo>
                      <a:pt x="2163" y="1685"/>
                      <a:pt x="2155" y="1690"/>
                      <a:pt x="2151" y="1689"/>
                    </a:cubicBezTo>
                    <a:cubicBezTo>
                      <a:pt x="2148" y="1688"/>
                      <a:pt x="2147" y="1686"/>
                      <a:pt x="2148" y="1684"/>
                    </a:cubicBezTo>
                    <a:cubicBezTo>
                      <a:pt x="2146" y="1684"/>
                      <a:pt x="2144" y="1687"/>
                      <a:pt x="2144" y="1690"/>
                    </a:cubicBezTo>
                    <a:cubicBezTo>
                      <a:pt x="2145" y="1695"/>
                      <a:pt x="2151" y="1699"/>
                      <a:pt x="2158" y="1697"/>
                    </a:cubicBezTo>
                    <a:cubicBezTo>
                      <a:pt x="2160" y="1697"/>
                      <a:pt x="2162" y="1695"/>
                      <a:pt x="2165" y="1692"/>
                    </a:cubicBezTo>
                    <a:close/>
                    <a:moveTo>
                      <a:pt x="2165" y="1693"/>
                    </a:moveTo>
                    <a:cubicBezTo>
                      <a:pt x="2167" y="1691"/>
                      <a:pt x="2170" y="1691"/>
                      <a:pt x="2171" y="1692"/>
                    </a:cubicBezTo>
                    <a:cubicBezTo>
                      <a:pt x="2174" y="1695"/>
                      <a:pt x="2171" y="1699"/>
                      <a:pt x="2168" y="1699"/>
                    </a:cubicBezTo>
                    <a:cubicBezTo>
                      <a:pt x="2165" y="1699"/>
                      <a:pt x="2164" y="1697"/>
                      <a:pt x="2161" y="1698"/>
                    </a:cubicBezTo>
                    <a:cubicBezTo>
                      <a:pt x="2164" y="1696"/>
                      <a:pt x="2163" y="1694"/>
                      <a:pt x="2165" y="1693"/>
                    </a:cubicBezTo>
                    <a:close/>
                    <a:moveTo>
                      <a:pt x="2181" y="1686"/>
                    </a:moveTo>
                    <a:cubicBezTo>
                      <a:pt x="2183" y="1689"/>
                      <a:pt x="2183" y="1694"/>
                      <a:pt x="2182" y="1696"/>
                    </a:cubicBezTo>
                    <a:cubicBezTo>
                      <a:pt x="2185" y="1698"/>
                      <a:pt x="2192" y="1694"/>
                      <a:pt x="2189" y="1688"/>
                    </a:cubicBezTo>
                    <a:cubicBezTo>
                      <a:pt x="2188" y="1685"/>
                      <a:pt x="2183" y="1684"/>
                      <a:pt x="2181" y="1686"/>
                    </a:cubicBezTo>
                    <a:close/>
                    <a:moveTo>
                      <a:pt x="2190" y="1688"/>
                    </a:moveTo>
                    <a:cubicBezTo>
                      <a:pt x="2191" y="1689"/>
                      <a:pt x="2191" y="1690"/>
                      <a:pt x="2191" y="1691"/>
                    </a:cubicBezTo>
                    <a:cubicBezTo>
                      <a:pt x="2198" y="1689"/>
                      <a:pt x="2207" y="1690"/>
                      <a:pt x="2215" y="1693"/>
                    </a:cubicBezTo>
                    <a:cubicBezTo>
                      <a:pt x="2229" y="1699"/>
                      <a:pt x="2233" y="1713"/>
                      <a:pt x="2251" y="1724"/>
                    </a:cubicBezTo>
                    <a:cubicBezTo>
                      <a:pt x="2260" y="1730"/>
                      <a:pt x="2268" y="1732"/>
                      <a:pt x="2275" y="1733"/>
                    </a:cubicBezTo>
                    <a:cubicBezTo>
                      <a:pt x="2291" y="1735"/>
                      <a:pt x="2308" y="1729"/>
                      <a:pt x="2324" y="1736"/>
                    </a:cubicBezTo>
                    <a:cubicBezTo>
                      <a:pt x="2316" y="1735"/>
                      <a:pt x="2309" y="1741"/>
                      <a:pt x="2315" y="1750"/>
                    </a:cubicBezTo>
                    <a:cubicBezTo>
                      <a:pt x="2318" y="1756"/>
                      <a:pt x="2331" y="1760"/>
                      <a:pt x="2327" y="1777"/>
                    </a:cubicBezTo>
                    <a:cubicBezTo>
                      <a:pt x="2333" y="1770"/>
                      <a:pt x="2338" y="1762"/>
                      <a:pt x="2337" y="1754"/>
                    </a:cubicBezTo>
                    <a:cubicBezTo>
                      <a:pt x="2337" y="1748"/>
                      <a:pt x="2335" y="1743"/>
                      <a:pt x="2331" y="1740"/>
                    </a:cubicBezTo>
                    <a:cubicBezTo>
                      <a:pt x="2315" y="1722"/>
                      <a:pt x="2283" y="1737"/>
                      <a:pt x="2266" y="1727"/>
                    </a:cubicBezTo>
                    <a:cubicBezTo>
                      <a:pt x="2266" y="1728"/>
                      <a:pt x="2267" y="1728"/>
                      <a:pt x="2268" y="1729"/>
                    </a:cubicBezTo>
                    <a:cubicBezTo>
                      <a:pt x="2287" y="1735"/>
                      <a:pt x="2307" y="1722"/>
                      <a:pt x="2311" y="1704"/>
                    </a:cubicBezTo>
                    <a:cubicBezTo>
                      <a:pt x="2313" y="1694"/>
                      <a:pt x="2311" y="1684"/>
                      <a:pt x="2303" y="1676"/>
                    </a:cubicBezTo>
                    <a:cubicBezTo>
                      <a:pt x="2296" y="1667"/>
                      <a:pt x="2284" y="1662"/>
                      <a:pt x="2273" y="1665"/>
                    </a:cubicBezTo>
                    <a:cubicBezTo>
                      <a:pt x="2261" y="1667"/>
                      <a:pt x="2252" y="1675"/>
                      <a:pt x="2251" y="1687"/>
                    </a:cubicBezTo>
                    <a:cubicBezTo>
                      <a:pt x="2250" y="1695"/>
                      <a:pt x="2255" y="1702"/>
                      <a:pt x="2261" y="1705"/>
                    </a:cubicBezTo>
                    <a:cubicBezTo>
                      <a:pt x="2271" y="1709"/>
                      <a:pt x="2279" y="1705"/>
                      <a:pt x="2284" y="1699"/>
                    </a:cubicBezTo>
                    <a:cubicBezTo>
                      <a:pt x="2288" y="1691"/>
                      <a:pt x="2286" y="1681"/>
                      <a:pt x="2276" y="1678"/>
                    </a:cubicBezTo>
                    <a:cubicBezTo>
                      <a:pt x="2286" y="1683"/>
                      <a:pt x="2287" y="1692"/>
                      <a:pt x="2281" y="1699"/>
                    </a:cubicBezTo>
                    <a:cubicBezTo>
                      <a:pt x="2277" y="1704"/>
                      <a:pt x="2270" y="1706"/>
                      <a:pt x="2263" y="1703"/>
                    </a:cubicBezTo>
                    <a:cubicBezTo>
                      <a:pt x="2257" y="1700"/>
                      <a:pt x="2253" y="1694"/>
                      <a:pt x="2254" y="1687"/>
                    </a:cubicBezTo>
                    <a:cubicBezTo>
                      <a:pt x="2255" y="1677"/>
                      <a:pt x="2263" y="1670"/>
                      <a:pt x="2273" y="1668"/>
                    </a:cubicBezTo>
                    <a:cubicBezTo>
                      <a:pt x="2284" y="1666"/>
                      <a:pt x="2294" y="1670"/>
                      <a:pt x="2301" y="1678"/>
                    </a:cubicBezTo>
                    <a:cubicBezTo>
                      <a:pt x="2308" y="1686"/>
                      <a:pt x="2309" y="1696"/>
                      <a:pt x="2307" y="1705"/>
                    </a:cubicBezTo>
                    <a:cubicBezTo>
                      <a:pt x="2302" y="1721"/>
                      <a:pt x="2285" y="1732"/>
                      <a:pt x="2269" y="1727"/>
                    </a:cubicBezTo>
                    <a:cubicBezTo>
                      <a:pt x="2255" y="1722"/>
                      <a:pt x="2248" y="1713"/>
                      <a:pt x="2246" y="1700"/>
                    </a:cubicBezTo>
                    <a:cubicBezTo>
                      <a:pt x="2241" y="1678"/>
                      <a:pt x="2251" y="1653"/>
                      <a:pt x="2265" y="1644"/>
                    </a:cubicBezTo>
                    <a:cubicBezTo>
                      <a:pt x="2273" y="1638"/>
                      <a:pt x="2285" y="1638"/>
                      <a:pt x="2289" y="1648"/>
                    </a:cubicBezTo>
                    <a:cubicBezTo>
                      <a:pt x="2292" y="1653"/>
                      <a:pt x="2289" y="1658"/>
                      <a:pt x="2283" y="1662"/>
                    </a:cubicBezTo>
                    <a:cubicBezTo>
                      <a:pt x="2292" y="1665"/>
                      <a:pt x="2302" y="1652"/>
                      <a:pt x="2299" y="1639"/>
                    </a:cubicBezTo>
                    <a:cubicBezTo>
                      <a:pt x="2295" y="1627"/>
                      <a:pt x="2286" y="1621"/>
                      <a:pt x="2277" y="1620"/>
                    </a:cubicBezTo>
                    <a:cubicBezTo>
                      <a:pt x="2263" y="1619"/>
                      <a:pt x="2248" y="1628"/>
                      <a:pt x="2242" y="1643"/>
                    </a:cubicBezTo>
                    <a:cubicBezTo>
                      <a:pt x="2235" y="1660"/>
                      <a:pt x="2235" y="1679"/>
                      <a:pt x="2241" y="1696"/>
                    </a:cubicBezTo>
                    <a:cubicBezTo>
                      <a:pt x="2240" y="1694"/>
                      <a:pt x="2239" y="1692"/>
                      <a:pt x="2238" y="1689"/>
                    </a:cubicBezTo>
                    <a:cubicBezTo>
                      <a:pt x="2229" y="1661"/>
                      <a:pt x="2235" y="1632"/>
                      <a:pt x="2257" y="1610"/>
                    </a:cubicBezTo>
                    <a:cubicBezTo>
                      <a:pt x="2274" y="1595"/>
                      <a:pt x="2294" y="1590"/>
                      <a:pt x="2315" y="1597"/>
                    </a:cubicBezTo>
                    <a:cubicBezTo>
                      <a:pt x="2329" y="1603"/>
                      <a:pt x="2339" y="1610"/>
                      <a:pt x="2347" y="1621"/>
                    </a:cubicBezTo>
                    <a:cubicBezTo>
                      <a:pt x="2356" y="1631"/>
                      <a:pt x="2362" y="1644"/>
                      <a:pt x="2364" y="1658"/>
                    </a:cubicBezTo>
                    <a:cubicBezTo>
                      <a:pt x="2365" y="1664"/>
                      <a:pt x="2365" y="1670"/>
                      <a:pt x="2364" y="1676"/>
                    </a:cubicBezTo>
                    <a:cubicBezTo>
                      <a:pt x="2361" y="1689"/>
                      <a:pt x="2354" y="1700"/>
                      <a:pt x="2344" y="1706"/>
                    </a:cubicBezTo>
                    <a:cubicBezTo>
                      <a:pt x="2335" y="1711"/>
                      <a:pt x="2326" y="1711"/>
                      <a:pt x="2317" y="1707"/>
                    </a:cubicBezTo>
                    <a:cubicBezTo>
                      <a:pt x="2318" y="1720"/>
                      <a:pt x="2344" y="1729"/>
                      <a:pt x="2354" y="1708"/>
                    </a:cubicBezTo>
                    <a:cubicBezTo>
                      <a:pt x="2368" y="1708"/>
                      <a:pt x="2371" y="1685"/>
                      <a:pt x="2369" y="1670"/>
                    </a:cubicBezTo>
                    <a:cubicBezTo>
                      <a:pt x="2373" y="1689"/>
                      <a:pt x="2367" y="1717"/>
                      <a:pt x="2364" y="1730"/>
                    </a:cubicBezTo>
                    <a:cubicBezTo>
                      <a:pt x="2364" y="1729"/>
                      <a:pt x="2365" y="1730"/>
                      <a:pt x="2366" y="1730"/>
                    </a:cubicBezTo>
                    <a:cubicBezTo>
                      <a:pt x="2367" y="1725"/>
                      <a:pt x="2370" y="1718"/>
                      <a:pt x="2371" y="1711"/>
                    </a:cubicBezTo>
                    <a:cubicBezTo>
                      <a:pt x="2374" y="1721"/>
                      <a:pt x="2381" y="1730"/>
                      <a:pt x="2392" y="1733"/>
                    </a:cubicBezTo>
                    <a:cubicBezTo>
                      <a:pt x="2411" y="1739"/>
                      <a:pt x="2434" y="1728"/>
                      <a:pt x="2456" y="1740"/>
                    </a:cubicBezTo>
                    <a:cubicBezTo>
                      <a:pt x="2441" y="1723"/>
                      <a:pt x="2417" y="1723"/>
                      <a:pt x="2403" y="1720"/>
                    </a:cubicBezTo>
                    <a:cubicBezTo>
                      <a:pt x="2376" y="1713"/>
                      <a:pt x="2375" y="1700"/>
                      <a:pt x="2373" y="1680"/>
                    </a:cubicBezTo>
                    <a:cubicBezTo>
                      <a:pt x="2374" y="1683"/>
                      <a:pt x="2376" y="1686"/>
                      <a:pt x="2378" y="1689"/>
                    </a:cubicBezTo>
                    <a:cubicBezTo>
                      <a:pt x="2389" y="1707"/>
                      <a:pt x="2410" y="1718"/>
                      <a:pt x="2431" y="1715"/>
                    </a:cubicBezTo>
                    <a:cubicBezTo>
                      <a:pt x="2447" y="1712"/>
                      <a:pt x="2460" y="1702"/>
                      <a:pt x="2466" y="1686"/>
                    </a:cubicBezTo>
                    <a:cubicBezTo>
                      <a:pt x="2473" y="1665"/>
                      <a:pt x="2467" y="1644"/>
                      <a:pt x="2450" y="1630"/>
                    </a:cubicBezTo>
                    <a:cubicBezTo>
                      <a:pt x="2442" y="1625"/>
                      <a:pt x="2433" y="1622"/>
                      <a:pt x="2424" y="1623"/>
                    </a:cubicBezTo>
                    <a:cubicBezTo>
                      <a:pt x="2407" y="1624"/>
                      <a:pt x="2399" y="1636"/>
                      <a:pt x="2396" y="1651"/>
                    </a:cubicBezTo>
                    <a:cubicBezTo>
                      <a:pt x="2406" y="1638"/>
                      <a:pt x="2417" y="1646"/>
                      <a:pt x="2424" y="1645"/>
                    </a:cubicBezTo>
                    <a:cubicBezTo>
                      <a:pt x="2439" y="1643"/>
                      <a:pt x="2433" y="1624"/>
                      <a:pt x="2418" y="1626"/>
                    </a:cubicBezTo>
                    <a:cubicBezTo>
                      <a:pt x="2417" y="1626"/>
                      <a:pt x="2415" y="1626"/>
                      <a:pt x="2414" y="1626"/>
                    </a:cubicBezTo>
                    <a:cubicBezTo>
                      <a:pt x="2425" y="1621"/>
                      <a:pt x="2438" y="1624"/>
                      <a:pt x="2449" y="1632"/>
                    </a:cubicBezTo>
                    <a:cubicBezTo>
                      <a:pt x="2465" y="1645"/>
                      <a:pt x="2471" y="1665"/>
                      <a:pt x="2464" y="1685"/>
                    </a:cubicBezTo>
                    <a:cubicBezTo>
                      <a:pt x="2458" y="1699"/>
                      <a:pt x="2446" y="1709"/>
                      <a:pt x="2431" y="1711"/>
                    </a:cubicBezTo>
                    <a:cubicBezTo>
                      <a:pt x="2412" y="1713"/>
                      <a:pt x="2393" y="1703"/>
                      <a:pt x="2383" y="1687"/>
                    </a:cubicBezTo>
                    <a:cubicBezTo>
                      <a:pt x="2379" y="1681"/>
                      <a:pt x="2376" y="1674"/>
                      <a:pt x="2374" y="1667"/>
                    </a:cubicBezTo>
                    <a:cubicBezTo>
                      <a:pt x="2376" y="1671"/>
                      <a:pt x="2378" y="1675"/>
                      <a:pt x="2381" y="1679"/>
                    </a:cubicBezTo>
                    <a:cubicBezTo>
                      <a:pt x="2390" y="1688"/>
                      <a:pt x="2405" y="1693"/>
                      <a:pt x="2415" y="1684"/>
                    </a:cubicBezTo>
                    <a:cubicBezTo>
                      <a:pt x="2420" y="1681"/>
                      <a:pt x="2421" y="1674"/>
                      <a:pt x="2420" y="1669"/>
                    </a:cubicBezTo>
                    <a:cubicBezTo>
                      <a:pt x="2419" y="1664"/>
                      <a:pt x="2416" y="1661"/>
                      <a:pt x="2411" y="1659"/>
                    </a:cubicBezTo>
                    <a:cubicBezTo>
                      <a:pt x="2407" y="1658"/>
                      <a:pt x="2402" y="1658"/>
                      <a:pt x="2398" y="1660"/>
                    </a:cubicBezTo>
                    <a:cubicBezTo>
                      <a:pt x="2393" y="1664"/>
                      <a:pt x="2391" y="1670"/>
                      <a:pt x="2394" y="1676"/>
                    </a:cubicBezTo>
                    <a:cubicBezTo>
                      <a:pt x="2396" y="1679"/>
                      <a:pt x="2400" y="1681"/>
                      <a:pt x="2403" y="1680"/>
                    </a:cubicBezTo>
                    <a:cubicBezTo>
                      <a:pt x="2405" y="1679"/>
                      <a:pt x="2407" y="1677"/>
                      <a:pt x="2406" y="1675"/>
                    </a:cubicBezTo>
                    <a:cubicBezTo>
                      <a:pt x="2406" y="1676"/>
                      <a:pt x="2404" y="1677"/>
                      <a:pt x="2402" y="1677"/>
                    </a:cubicBezTo>
                    <a:cubicBezTo>
                      <a:pt x="2399" y="1677"/>
                      <a:pt x="2397" y="1673"/>
                      <a:pt x="2398" y="1670"/>
                    </a:cubicBezTo>
                    <a:cubicBezTo>
                      <a:pt x="2399" y="1669"/>
                      <a:pt x="2401" y="1667"/>
                      <a:pt x="2404" y="1667"/>
                    </a:cubicBezTo>
                    <a:cubicBezTo>
                      <a:pt x="2407" y="1666"/>
                      <a:pt x="2410" y="1668"/>
                      <a:pt x="2411" y="1671"/>
                    </a:cubicBezTo>
                    <a:cubicBezTo>
                      <a:pt x="2413" y="1674"/>
                      <a:pt x="2412" y="1678"/>
                      <a:pt x="2409" y="1681"/>
                    </a:cubicBezTo>
                    <a:cubicBezTo>
                      <a:pt x="2400" y="1687"/>
                      <a:pt x="2386" y="1681"/>
                      <a:pt x="2380" y="1674"/>
                    </a:cubicBezTo>
                    <a:cubicBezTo>
                      <a:pt x="2373" y="1665"/>
                      <a:pt x="2370" y="1652"/>
                      <a:pt x="2366" y="1642"/>
                    </a:cubicBezTo>
                    <a:cubicBezTo>
                      <a:pt x="2361" y="1630"/>
                      <a:pt x="2354" y="1618"/>
                      <a:pt x="2340" y="1609"/>
                    </a:cubicBezTo>
                    <a:cubicBezTo>
                      <a:pt x="2343" y="1610"/>
                      <a:pt x="2346" y="1611"/>
                      <a:pt x="2350" y="1613"/>
                    </a:cubicBezTo>
                    <a:cubicBezTo>
                      <a:pt x="2371" y="1620"/>
                      <a:pt x="2391" y="1615"/>
                      <a:pt x="2406" y="1598"/>
                    </a:cubicBezTo>
                    <a:cubicBezTo>
                      <a:pt x="2420" y="1582"/>
                      <a:pt x="2423" y="1560"/>
                      <a:pt x="2414" y="1541"/>
                    </a:cubicBezTo>
                    <a:cubicBezTo>
                      <a:pt x="2405" y="1524"/>
                      <a:pt x="2387" y="1510"/>
                      <a:pt x="2367" y="1511"/>
                    </a:cubicBezTo>
                    <a:cubicBezTo>
                      <a:pt x="2349" y="1512"/>
                      <a:pt x="2335" y="1522"/>
                      <a:pt x="2330" y="1538"/>
                    </a:cubicBezTo>
                    <a:cubicBezTo>
                      <a:pt x="2327" y="1547"/>
                      <a:pt x="2328" y="1557"/>
                      <a:pt x="2333" y="1565"/>
                    </a:cubicBezTo>
                    <a:cubicBezTo>
                      <a:pt x="2336" y="1570"/>
                      <a:pt x="2341" y="1574"/>
                      <a:pt x="2346" y="1576"/>
                    </a:cubicBezTo>
                    <a:cubicBezTo>
                      <a:pt x="2356" y="1581"/>
                      <a:pt x="2366" y="1577"/>
                      <a:pt x="2371" y="1569"/>
                    </a:cubicBezTo>
                    <a:cubicBezTo>
                      <a:pt x="2378" y="1560"/>
                      <a:pt x="2375" y="1548"/>
                      <a:pt x="2366" y="1541"/>
                    </a:cubicBezTo>
                    <a:cubicBezTo>
                      <a:pt x="2357" y="1535"/>
                      <a:pt x="2344" y="1538"/>
                      <a:pt x="2338" y="1547"/>
                    </a:cubicBezTo>
                    <a:cubicBezTo>
                      <a:pt x="2333" y="1555"/>
                      <a:pt x="2334" y="1565"/>
                      <a:pt x="2340" y="1572"/>
                    </a:cubicBezTo>
                    <a:cubicBezTo>
                      <a:pt x="2330" y="1563"/>
                      <a:pt x="2327" y="1550"/>
                      <a:pt x="2332" y="1537"/>
                    </a:cubicBezTo>
                    <a:cubicBezTo>
                      <a:pt x="2336" y="1523"/>
                      <a:pt x="2350" y="1514"/>
                      <a:pt x="2367" y="1513"/>
                    </a:cubicBezTo>
                    <a:cubicBezTo>
                      <a:pt x="2386" y="1513"/>
                      <a:pt x="2402" y="1525"/>
                      <a:pt x="2410" y="1542"/>
                    </a:cubicBezTo>
                    <a:cubicBezTo>
                      <a:pt x="2419" y="1560"/>
                      <a:pt x="2416" y="1580"/>
                      <a:pt x="2403" y="1595"/>
                    </a:cubicBezTo>
                    <a:cubicBezTo>
                      <a:pt x="2390" y="1610"/>
                      <a:pt x="2371" y="1614"/>
                      <a:pt x="2353" y="1608"/>
                    </a:cubicBezTo>
                    <a:cubicBezTo>
                      <a:pt x="2339" y="1603"/>
                      <a:pt x="2328" y="1594"/>
                      <a:pt x="2313" y="1590"/>
                    </a:cubicBezTo>
                    <a:cubicBezTo>
                      <a:pt x="2292" y="1586"/>
                      <a:pt x="2271" y="1591"/>
                      <a:pt x="2254" y="1607"/>
                    </a:cubicBezTo>
                    <a:cubicBezTo>
                      <a:pt x="2230" y="1629"/>
                      <a:pt x="2222" y="1661"/>
                      <a:pt x="2233" y="1692"/>
                    </a:cubicBezTo>
                    <a:cubicBezTo>
                      <a:pt x="2238" y="1705"/>
                      <a:pt x="2244" y="1716"/>
                      <a:pt x="2255" y="1724"/>
                    </a:cubicBezTo>
                    <a:cubicBezTo>
                      <a:pt x="2244" y="1718"/>
                      <a:pt x="2235" y="1708"/>
                      <a:pt x="2228" y="1696"/>
                    </a:cubicBezTo>
                    <a:cubicBezTo>
                      <a:pt x="2220" y="1680"/>
                      <a:pt x="2215" y="1659"/>
                      <a:pt x="2216" y="1641"/>
                    </a:cubicBezTo>
                    <a:cubicBezTo>
                      <a:pt x="2216" y="1633"/>
                      <a:pt x="2215" y="1627"/>
                      <a:pt x="2214" y="1620"/>
                    </a:cubicBezTo>
                    <a:cubicBezTo>
                      <a:pt x="2213" y="1618"/>
                      <a:pt x="2212" y="1616"/>
                      <a:pt x="2212" y="1614"/>
                    </a:cubicBezTo>
                    <a:cubicBezTo>
                      <a:pt x="2211" y="1611"/>
                      <a:pt x="2209" y="1608"/>
                      <a:pt x="2208" y="1605"/>
                    </a:cubicBezTo>
                    <a:cubicBezTo>
                      <a:pt x="2207" y="1604"/>
                      <a:pt x="2201" y="1595"/>
                      <a:pt x="2199" y="1596"/>
                    </a:cubicBezTo>
                    <a:cubicBezTo>
                      <a:pt x="2199" y="1597"/>
                      <a:pt x="2202" y="1602"/>
                      <a:pt x="2203" y="1603"/>
                    </a:cubicBezTo>
                    <a:cubicBezTo>
                      <a:pt x="2205" y="1607"/>
                      <a:pt x="2207" y="1611"/>
                      <a:pt x="2208" y="1616"/>
                    </a:cubicBezTo>
                    <a:cubicBezTo>
                      <a:pt x="2209" y="1617"/>
                      <a:pt x="2209" y="1619"/>
                      <a:pt x="2210" y="1621"/>
                    </a:cubicBezTo>
                    <a:cubicBezTo>
                      <a:pt x="2212" y="1628"/>
                      <a:pt x="2213" y="1634"/>
                      <a:pt x="2213" y="1641"/>
                    </a:cubicBezTo>
                    <a:cubicBezTo>
                      <a:pt x="2213" y="1641"/>
                      <a:pt x="2213" y="1642"/>
                      <a:pt x="2213" y="1644"/>
                    </a:cubicBezTo>
                    <a:cubicBezTo>
                      <a:pt x="2212" y="1641"/>
                      <a:pt x="2212" y="1639"/>
                      <a:pt x="2211" y="1637"/>
                    </a:cubicBezTo>
                    <a:cubicBezTo>
                      <a:pt x="2209" y="1631"/>
                      <a:pt x="2207" y="1626"/>
                      <a:pt x="2203" y="1621"/>
                    </a:cubicBezTo>
                    <a:cubicBezTo>
                      <a:pt x="2191" y="1609"/>
                      <a:pt x="2175" y="1611"/>
                      <a:pt x="2164" y="1620"/>
                    </a:cubicBezTo>
                    <a:cubicBezTo>
                      <a:pt x="2154" y="1628"/>
                      <a:pt x="2147" y="1640"/>
                      <a:pt x="2149" y="1653"/>
                    </a:cubicBezTo>
                    <a:cubicBezTo>
                      <a:pt x="2151" y="1664"/>
                      <a:pt x="2158" y="1671"/>
                      <a:pt x="2169" y="1673"/>
                    </a:cubicBezTo>
                    <a:cubicBezTo>
                      <a:pt x="2177" y="1674"/>
                      <a:pt x="2187" y="1671"/>
                      <a:pt x="2191" y="1662"/>
                    </a:cubicBezTo>
                    <a:cubicBezTo>
                      <a:pt x="2192" y="1658"/>
                      <a:pt x="2192" y="1653"/>
                      <a:pt x="2189" y="1649"/>
                    </a:cubicBezTo>
                    <a:cubicBezTo>
                      <a:pt x="2188" y="1646"/>
                      <a:pt x="2185" y="1645"/>
                      <a:pt x="2182" y="1644"/>
                    </a:cubicBezTo>
                    <a:cubicBezTo>
                      <a:pt x="2179" y="1644"/>
                      <a:pt x="2176" y="1645"/>
                      <a:pt x="2173" y="1648"/>
                    </a:cubicBezTo>
                    <a:cubicBezTo>
                      <a:pt x="2171" y="1651"/>
                      <a:pt x="2169" y="1654"/>
                      <a:pt x="2171" y="1658"/>
                    </a:cubicBezTo>
                    <a:cubicBezTo>
                      <a:pt x="2173" y="1661"/>
                      <a:pt x="2176" y="1664"/>
                      <a:pt x="2180" y="1663"/>
                    </a:cubicBezTo>
                    <a:cubicBezTo>
                      <a:pt x="2185" y="1662"/>
                      <a:pt x="2188" y="1657"/>
                      <a:pt x="2187" y="1653"/>
                    </a:cubicBezTo>
                    <a:cubicBezTo>
                      <a:pt x="2186" y="1648"/>
                      <a:pt x="2182" y="1645"/>
                      <a:pt x="2177" y="1646"/>
                    </a:cubicBezTo>
                    <a:cubicBezTo>
                      <a:pt x="2175" y="1647"/>
                      <a:pt x="2174" y="1647"/>
                      <a:pt x="2173" y="1649"/>
                    </a:cubicBezTo>
                    <a:cubicBezTo>
                      <a:pt x="2173" y="1648"/>
                      <a:pt x="2173" y="1648"/>
                      <a:pt x="2173" y="1648"/>
                    </a:cubicBezTo>
                    <a:cubicBezTo>
                      <a:pt x="2176" y="1645"/>
                      <a:pt x="2179" y="1644"/>
                      <a:pt x="2182" y="1645"/>
                    </a:cubicBezTo>
                    <a:cubicBezTo>
                      <a:pt x="2185" y="1645"/>
                      <a:pt x="2187" y="1647"/>
                      <a:pt x="2189" y="1649"/>
                    </a:cubicBezTo>
                    <a:cubicBezTo>
                      <a:pt x="2191" y="1653"/>
                      <a:pt x="2192" y="1658"/>
                      <a:pt x="2190" y="1662"/>
                    </a:cubicBezTo>
                    <a:cubicBezTo>
                      <a:pt x="2187" y="1669"/>
                      <a:pt x="2177" y="1672"/>
                      <a:pt x="2169" y="1671"/>
                    </a:cubicBezTo>
                    <a:cubicBezTo>
                      <a:pt x="2159" y="1670"/>
                      <a:pt x="2152" y="1663"/>
                      <a:pt x="2151" y="1653"/>
                    </a:cubicBezTo>
                    <a:cubicBezTo>
                      <a:pt x="2149" y="1641"/>
                      <a:pt x="2157" y="1629"/>
                      <a:pt x="2167" y="1622"/>
                    </a:cubicBezTo>
                    <a:cubicBezTo>
                      <a:pt x="2177" y="1614"/>
                      <a:pt x="2190" y="1612"/>
                      <a:pt x="2200" y="1624"/>
                    </a:cubicBezTo>
                    <a:cubicBezTo>
                      <a:pt x="2204" y="1628"/>
                      <a:pt x="2206" y="1633"/>
                      <a:pt x="2208" y="1638"/>
                    </a:cubicBezTo>
                    <a:cubicBezTo>
                      <a:pt x="2209" y="1642"/>
                      <a:pt x="2210" y="1645"/>
                      <a:pt x="2210" y="1649"/>
                    </a:cubicBezTo>
                    <a:cubicBezTo>
                      <a:pt x="2212" y="1657"/>
                      <a:pt x="2213" y="1668"/>
                      <a:pt x="2216" y="1677"/>
                    </a:cubicBezTo>
                    <a:cubicBezTo>
                      <a:pt x="2218" y="1683"/>
                      <a:pt x="2220" y="1689"/>
                      <a:pt x="2223" y="1695"/>
                    </a:cubicBezTo>
                    <a:cubicBezTo>
                      <a:pt x="2220" y="1693"/>
                      <a:pt x="2217" y="1691"/>
                      <a:pt x="2214" y="1690"/>
                    </a:cubicBezTo>
                    <a:cubicBezTo>
                      <a:pt x="2206" y="1687"/>
                      <a:pt x="2197" y="1687"/>
                      <a:pt x="2190" y="1688"/>
                    </a:cubicBezTo>
                    <a:close/>
                    <a:moveTo>
                      <a:pt x="2174" y="1562"/>
                    </a:moveTo>
                    <a:cubicBezTo>
                      <a:pt x="2177" y="1563"/>
                      <a:pt x="2180" y="1566"/>
                      <a:pt x="2179" y="1570"/>
                    </a:cubicBezTo>
                    <a:cubicBezTo>
                      <a:pt x="2176" y="1576"/>
                      <a:pt x="2168" y="1575"/>
                      <a:pt x="2166" y="1570"/>
                    </a:cubicBezTo>
                    <a:cubicBezTo>
                      <a:pt x="2164" y="1566"/>
                      <a:pt x="2166" y="1563"/>
                      <a:pt x="2162" y="1559"/>
                    </a:cubicBezTo>
                    <a:cubicBezTo>
                      <a:pt x="2167" y="1562"/>
                      <a:pt x="2169" y="1560"/>
                      <a:pt x="2174" y="1562"/>
                    </a:cubicBezTo>
                    <a:close/>
                    <a:moveTo>
                      <a:pt x="2218" y="1635"/>
                    </a:moveTo>
                    <a:cubicBezTo>
                      <a:pt x="2217" y="1622"/>
                      <a:pt x="2228" y="1609"/>
                      <a:pt x="2238" y="1606"/>
                    </a:cubicBezTo>
                    <a:cubicBezTo>
                      <a:pt x="2246" y="1604"/>
                      <a:pt x="2254" y="1602"/>
                      <a:pt x="2259" y="1596"/>
                    </a:cubicBezTo>
                    <a:cubicBezTo>
                      <a:pt x="2263" y="1591"/>
                      <a:pt x="2264" y="1582"/>
                      <a:pt x="2259" y="1579"/>
                    </a:cubicBezTo>
                    <a:cubicBezTo>
                      <a:pt x="2261" y="1584"/>
                      <a:pt x="2257" y="1588"/>
                      <a:pt x="2251" y="1591"/>
                    </a:cubicBezTo>
                    <a:cubicBezTo>
                      <a:pt x="2248" y="1593"/>
                      <a:pt x="2244" y="1596"/>
                      <a:pt x="2242" y="1601"/>
                    </a:cubicBezTo>
                    <a:cubicBezTo>
                      <a:pt x="2233" y="1597"/>
                      <a:pt x="2225" y="1603"/>
                      <a:pt x="2222" y="1609"/>
                    </a:cubicBezTo>
                    <a:cubicBezTo>
                      <a:pt x="2218" y="1616"/>
                      <a:pt x="2215" y="1626"/>
                      <a:pt x="2218" y="1635"/>
                    </a:cubicBezTo>
                    <a:close/>
                    <a:moveTo>
                      <a:pt x="2110" y="1593"/>
                    </a:moveTo>
                    <a:cubicBezTo>
                      <a:pt x="2089" y="1596"/>
                      <a:pt x="2080" y="1579"/>
                      <a:pt x="2073" y="1573"/>
                    </a:cubicBezTo>
                    <a:cubicBezTo>
                      <a:pt x="2064" y="1565"/>
                      <a:pt x="2056" y="1574"/>
                      <a:pt x="2064" y="1584"/>
                    </a:cubicBezTo>
                    <a:cubicBezTo>
                      <a:pt x="2072" y="1593"/>
                      <a:pt x="2091" y="1600"/>
                      <a:pt x="2110" y="1593"/>
                    </a:cubicBezTo>
                    <a:close/>
                    <a:moveTo>
                      <a:pt x="2195" y="1579"/>
                    </a:moveTo>
                    <a:cubicBezTo>
                      <a:pt x="2194" y="1585"/>
                      <a:pt x="2187" y="1589"/>
                      <a:pt x="2182" y="1589"/>
                    </a:cubicBezTo>
                    <a:cubicBezTo>
                      <a:pt x="2181" y="1596"/>
                      <a:pt x="2193" y="1602"/>
                      <a:pt x="2200" y="1594"/>
                    </a:cubicBezTo>
                    <a:cubicBezTo>
                      <a:pt x="2203" y="1589"/>
                      <a:pt x="2201" y="1581"/>
                      <a:pt x="2195" y="1579"/>
                    </a:cubicBezTo>
                    <a:close/>
                    <a:moveTo>
                      <a:pt x="2215" y="1623"/>
                    </a:moveTo>
                    <a:cubicBezTo>
                      <a:pt x="2217" y="1598"/>
                      <a:pt x="2240" y="1587"/>
                      <a:pt x="2246" y="1581"/>
                    </a:cubicBezTo>
                    <a:cubicBezTo>
                      <a:pt x="2256" y="1569"/>
                      <a:pt x="2243" y="1557"/>
                      <a:pt x="2230" y="1570"/>
                    </a:cubicBezTo>
                    <a:cubicBezTo>
                      <a:pt x="2223" y="1577"/>
                      <a:pt x="2211" y="1597"/>
                      <a:pt x="2215" y="1623"/>
                    </a:cubicBezTo>
                    <a:close/>
                    <a:moveTo>
                      <a:pt x="2146" y="1630"/>
                    </a:moveTo>
                    <a:cubicBezTo>
                      <a:pt x="2147" y="1641"/>
                      <a:pt x="2146" y="1652"/>
                      <a:pt x="2140" y="1661"/>
                    </a:cubicBezTo>
                    <a:cubicBezTo>
                      <a:pt x="2135" y="1669"/>
                      <a:pt x="2125" y="1675"/>
                      <a:pt x="2114" y="1673"/>
                    </a:cubicBezTo>
                    <a:cubicBezTo>
                      <a:pt x="2109" y="1672"/>
                      <a:pt x="2103" y="1669"/>
                      <a:pt x="2099" y="1665"/>
                    </a:cubicBezTo>
                    <a:cubicBezTo>
                      <a:pt x="2094" y="1659"/>
                      <a:pt x="2092" y="1655"/>
                      <a:pt x="2090" y="1648"/>
                    </a:cubicBezTo>
                    <a:cubicBezTo>
                      <a:pt x="2088" y="1642"/>
                      <a:pt x="2088" y="1637"/>
                      <a:pt x="2089" y="1630"/>
                    </a:cubicBezTo>
                    <a:cubicBezTo>
                      <a:pt x="2090" y="1628"/>
                      <a:pt x="2091" y="1625"/>
                      <a:pt x="2091" y="1623"/>
                    </a:cubicBezTo>
                    <a:cubicBezTo>
                      <a:pt x="2094" y="1615"/>
                      <a:pt x="2097" y="1610"/>
                      <a:pt x="2102" y="1604"/>
                    </a:cubicBezTo>
                    <a:cubicBezTo>
                      <a:pt x="2109" y="1595"/>
                      <a:pt x="2117" y="1590"/>
                      <a:pt x="2127" y="1587"/>
                    </a:cubicBezTo>
                    <a:cubicBezTo>
                      <a:pt x="2128" y="1587"/>
                      <a:pt x="2129" y="1587"/>
                      <a:pt x="2129" y="1586"/>
                    </a:cubicBezTo>
                    <a:cubicBezTo>
                      <a:pt x="2122" y="1584"/>
                      <a:pt x="2115" y="1580"/>
                      <a:pt x="2110" y="1574"/>
                    </a:cubicBezTo>
                    <a:cubicBezTo>
                      <a:pt x="2104" y="1567"/>
                      <a:pt x="2100" y="1558"/>
                      <a:pt x="2100" y="1549"/>
                    </a:cubicBezTo>
                    <a:cubicBezTo>
                      <a:pt x="2101" y="1545"/>
                      <a:pt x="2102" y="1541"/>
                      <a:pt x="2105" y="1537"/>
                    </a:cubicBezTo>
                    <a:cubicBezTo>
                      <a:pt x="2103" y="1541"/>
                      <a:pt x="2102" y="1545"/>
                      <a:pt x="2102" y="1549"/>
                    </a:cubicBezTo>
                    <a:cubicBezTo>
                      <a:pt x="2102" y="1558"/>
                      <a:pt x="2105" y="1566"/>
                      <a:pt x="2112" y="1572"/>
                    </a:cubicBezTo>
                    <a:cubicBezTo>
                      <a:pt x="2116" y="1577"/>
                      <a:pt x="2121" y="1580"/>
                      <a:pt x="2127" y="1582"/>
                    </a:cubicBezTo>
                    <a:cubicBezTo>
                      <a:pt x="2137" y="1586"/>
                      <a:pt x="2146" y="1585"/>
                      <a:pt x="2157" y="1587"/>
                    </a:cubicBezTo>
                    <a:cubicBezTo>
                      <a:pt x="2158" y="1588"/>
                      <a:pt x="2158" y="1588"/>
                      <a:pt x="2158" y="1588"/>
                    </a:cubicBezTo>
                    <a:cubicBezTo>
                      <a:pt x="2163" y="1589"/>
                      <a:pt x="2168" y="1592"/>
                      <a:pt x="2174" y="1594"/>
                    </a:cubicBezTo>
                    <a:cubicBezTo>
                      <a:pt x="2175" y="1595"/>
                      <a:pt x="2187" y="1603"/>
                      <a:pt x="2187" y="1605"/>
                    </a:cubicBezTo>
                    <a:cubicBezTo>
                      <a:pt x="2186" y="1605"/>
                      <a:pt x="2178" y="1601"/>
                      <a:pt x="2177" y="1600"/>
                    </a:cubicBezTo>
                    <a:cubicBezTo>
                      <a:pt x="2170" y="1596"/>
                      <a:pt x="2164" y="1593"/>
                      <a:pt x="2156" y="1591"/>
                    </a:cubicBezTo>
                    <a:cubicBezTo>
                      <a:pt x="2156" y="1591"/>
                      <a:pt x="2156" y="1591"/>
                      <a:pt x="2156" y="1591"/>
                    </a:cubicBezTo>
                    <a:cubicBezTo>
                      <a:pt x="2146" y="1588"/>
                      <a:pt x="2138" y="1588"/>
                      <a:pt x="2128" y="1590"/>
                    </a:cubicBezTo>
                    <a:cubicBezTo>
                      <a:pt x="2117" y="1593"/>
                      <a:pt x="2106" y="1601"/>
                      <a:pt x="2101" y="1612"/>
                    </a:cubicBezTo>
                    <a:cubicBezTo>
                      <a:pt x="2099" y="1618"/>
                      <a:pt x="2100" y="1629"/>
                      <a:pt x="2107" y="1632"/>
                    </a:cubicBezTo>
                    <a:cubicBezTo>
                      <a:pt x="2109" y="1633"/>
                      <a:pt x="2112" y="1632"/>
                      <a:pt x="2114" y="1630"/>
                    </a:cubicBezTo>
                    <a:cubicBezTo>
                      <a:pt x="2115" y="1628"/>
                      <a:pt x="2115" y="1626"/>
                      <a:pt x="2114" y="1624"/>
                    </a:cubicBezTo>
                    <a:cubicBezTo>
                      <a:pt x="2112" y="1622"/>
                      <a:pt x="2111" y="1622"/>
                      <a:pt x="2110" y="1622"/>
                    </a:cubicBezTo>
                    <a:cubicBezTo>
                      <a:pt x="2107" y="1622"/>
                      <a:pt x="2106" y="1624"/>
                      <a:pt x="2107" y="1627"/>
                    </a:cubicBezTo>
                    <a:cubicBezTo>
                      <a:pt x="2107" y="1628"/>
                      <a:pt x="2108" y="1628"/>
                      <a:pt x="2110" y="1628"/>
                    </a:cubicBezTo>
                    <a:cubicBezTo>
                      <a:pt x="2108" y="1630"/>
                      <a:pt x="2107" y="1629"/>
                      <a:pt x="2105" y="1628"/>
                    </a:cubicBezTo>
                    <a:cubicBezTo>
                      <a:pt x="2104" y="1626"/>
                      <a:pt x="2103" y="1623"/>
                      <a:pt x="2105" y="1621"/>
                    </a:cubicBezTo>
                    <a:cubicBezTo>
                      <a:pt x="2107" y="1618"/>
                      <a:pt x="2112" y="1617"/>
                      <a:pt x="2116" y="1619"/>
                    </a:cubicBezTo>
                    <a:cubicBezTo>
                      <a:pt x="2118" y="1620"/>
                      <a:pt x="2120" y="1623"/>
                      <a:pt x="2121" y="1626"/>
                    </a:cubicBezTo>
                    <a:cubicBezTo>
                      <a:pt x="2121" y="1629"/>
                      <a:pt x="2120" y="1632"/>
                      <a:pt x="2118" y="1635"/>
                    </a:cubicBezTo>
                    <a:cubicBezTo>
                      <a:pt x="2115" y="1637"/>
                      <a:pt x="2110" y="1639"/>
                      <a:pt x="2106" y="1637"/>
                    </a:cubicBezTo>
                    <a:cubicBezTo>
                      <a:pt x="2098" y="1633"/>
                      <a:pt x="2096" y="1623"/>
                      <a:pt x="2099" y="1614"/>
                    </a:cubicBezTo>
                    <a:cubicBezTo>
                      <a:pt x="2100" y="1612"/>
                      <a:pt x="2101" y="1609"/>
                      <a:pt x="2103" y="1607"/>
                    </a:cubicBezTo>
                    <a:cubicBezTo>
                      <a:pt x="2097" y="1614"/>
                      <a:pt x="2093" y="1621"/>
                      <a:pt x="2091" y="1631"/>
                    </a:cubicBezTo>
                    <a:cubicBezTo>
                      <a:pt x="2090" y="1637"/>
                      <a:pt x="2090" y="1642"/>
                      <a:pt x="2091" y="1648"/>
                    </a:cubicBezTo>
                    <a:cubicBezTo>
                      <a:pt x="2093" y="1654"/>
                      <a:pt x="2095" y="1659"/>
                      <a:pt x="2100" y="1664"/>
                    </a:cubicBezTo>
                    <a:cubicBezTo>
                      <a:pt x="2102" y="1666"/>
                      <a:pt x="2105" y="1668"/>
                      <a:pt x="2108" y="1670"/>
                    </a:cubicBezTo>
                    <a:cubicBezTo>
                      <a:pt x="2108" y="1670"/>
                      <a:pt x="2108" y="1670"/>
                      <a:pt x="2108" y="1670"/>
                    </a:cubicBezTo>
                    <a:cubicBezTo>
                      <a:pt x="2100" y="1664"/>
                      <a:pt x="2099" y="1653"/>
                      <a:pt x="2111" y="1648"/>
                    </a:cubicBezTo>
                    <a:cubicBezTo>
                      <a:pt x="2120" y="1645"/>
                      <a:pt x="2138" y="1652"/>
                      <a:pt x="2146" y="1630"/>
                    </a:cubicBezTo>
                    <a:close/>
                    <a:moveTo>
                      <a:pt x="2103" y="1549"/>
                    </a:moveTo>
                    <a:cubicBezTo>
                      <a:pt x="2114" y="1551"/>
                      <a:pt x="2115" y="1536"/>
                      <a:pt x="2116" y="1531"/>
                    </a:cubicBezTo>
                    <a:cubicBezTo>
                      <a:pt x="2117" y="1527"/>
                      <a:pt x="2119" y="1524"/>
                      <a:pt x="2122" y="1523"/>
                    </a:cubicBezTo>
                    <a:cubicBezTo>
                      <a:pt x="2117" y="1522"/>
                      <a:pt x="2106" y="1525"/>
                      <a:pt x="2102" y="1528"/>
                    </a:cubicBezTo>
                    <a:cubicBezTo>
                      <a:pt x="2096" y="1533"/>
                      <a:pt x="2093" y="1541"/>
                      <a:pt x="2099" y="1548"/>
                    </a:cubicBezTo>
                    <a:cubicBezTo>
                      <a:pt x="2099" y="1544"/>
                      <a:pt x="2102" y="1538"/>
                      <a:pt x="2106" y="1536"/>
                    </a:cubicBezTo>
                    <a:cubicBezTo>
                      <a:pt x="2105" y="1538"/>
                      <a:pt x="2102" y="1544"/>
                      <a:pt x="2103" y="1549"/>
                    </a:cubicBezTo>
                    <a:close/>
                    <a:moveTo>
                      <a:pt x="2192" y="1610"/>
                    </a:moveTo>
                    <a:cubicBezTo>
                      <a:pt x="2167" y="1605"/>
                      <a:pt x="2151" y="1620"/>
                      <a:pt x="2139" y="1622"/>
                    </a:cubicBezTo>
                    <a:cubicBezTo>
                      <a:pt x="2125" y="1624"/>
                      <a:pt x="2122" y="1609"/>
                      <a:pt x="2136" y="1603"/>
                    </a:cubicBezTo>
                    <a:cubicBezTo>
                      <a:pt x="2151" y="1597"/>
                      <a:pt x="2174" y="1601"/>
                      <a:pt x="2192" y="1610"/>
                    </a:cubicBezTo>
                    <a:close/>
                    <a:moveTo>
                      <a:pt x="2105" y="1597"/>
                    </a:moveTo>
                    <a:cubicBezTo>
                      <a:pt x="2087" y="1607"/>
                      <a:pt x="2072" y="1644"/>
                      <a:pt x="2091" y="1655"/>
                    </a:cubicBezTo>
                    <a:cubicBezTo>
                      <a:pt x="2089" y="1659"/>
                      <a:pt x="2082" y="1660"/>
                      <a:pt x="2077" y="1655"/>
                    </a:cubicBezTo>
                    <a:cubicBezTo>
                      <a:pt x="2073" y="1651"/>
                      <a:pt x="2070" y="1641"/>
                      <a:pt x="2076" y="1634"/>
                    </a:cubicBezTo>
                    <a:cubicBezTo>
                      <a:pt x="2071" y="1631"/>
                      <a:pt x="2074" y="1618"/>
                      <a:pt x="2086" y="1608"/>
                    </a:cubicBezTo>
                    <a:cubicBezTo>
                      <a:pt x="2077" y="1611"/>
                      <a:pt x="2068" y="1611"/>
                      <a:pt x="2059" y="1609"/>
                    </a:cubicBezTo>
                    <a:cubicBezTo>
                      <a:pt x="2049" y="1607"/>
                      <a:pt x="2039" y="1603"/>
                      <a:pt x="2032" y="1596"/>
                    </a:cubicBezTo>
                    <a:cubicBezTo>
                      <a:pt x="2025" y="1589"/>
                      <a:pt x="2021" y="1578"/>
                      <a:pt x="2024" y="1568"/>
                    </a:cubicBezTo>
                    <a:cubicBezTo>
                      <a:pt x="2026" y="1561"/>
                      <a:pt x="2031" y="1554"/>
                      <a:pt x="2039" y="1553"/>
                    </a:cubicBezTo>
                    <a:cubicBezTo>
                      <a:pt x="2045" y="1552"/>
                      <a:pt x="2052" y="1556"/>
                      <a:pt x="2055" y="1561"/>
                    </a:cubicBezTo>
                    <a:cubicBezTo>
                      <a:pt x="2058" y="1566"/>
                      <a:pt x="2059" y="1573"/>
                      <a:pt x="2058" y="1580"/>
                    </a:cubicBezTo>
                    <a:cubicBezTo>
                      <a:pt x="2053" y="1567"/>
                      <a:pt x="2043" y="1570"/>
                      <a:pt x="2037" y="1568"/>
                    </a:cubicBezTo>
                    <a:cubicBezTo>
                      <a:pt x="2030" y="1565"/>
                      <a:pt x="2031" y="1559"/>
                      <a:pt x="2036" y="1555"/>
                    </a:cubicBezTo>
                    <a:cubicBezTo>
                      <a:pt x="2036" y="1555"/>
                      <a:pt x="2036" y="1555"/>
                      <a:pt x="2036" y="1555"/>
                    </a:cubicBezTo>
                    <a:cubicBezTo>
                      <a:pt x="2030" y="1558"/>
                      <a:pt x="2027" y="1562"/>
                      <a:pt x="2026" y="1568"/>
                    </a:cubicBezTo>
                    <a:cubicBezTo>
                      <a:pt x="2023" y="1577"/>
                      <a:pt x="2024" y="1585"/>
                      <a:pt x="2031" y="1593"/>
                    </a:cubicBezTo>
                    <a:cubicBezTo>
                      <a:pt x="2030" y="1591"/>
                      <a:pt x="2029" y="1588"/>
                      <a:pt x="2029" y="1586"/>
                    </a:cubicBezTo>
                    <a:cubicBezTo>
                      <a:pt x="2028" y="1582"/>
                      <a:pt x="2029" y="1577"/>
                      <a:pt x="2034" y="1575"/>
                    </a:cubicBezTo>
                    <a:cubicBezTo>
                      <a:pt x="2037" y="1574"/>
                      <a:pt x="2039" y="1575"/>
                      <a:pt x="2041" y="1576"/>
                    </a:cubicBezTo>
                    <a:cubicBezTo>
                      <a:pt x="2042" y="1578"/>
                      <a:pt x="2043" y="1579"/>
                      <a:pt x="2042" y="1581"/>
                    </a:cubicBezTo>
                    <a:cubicBezTo>
                      <a:pt x="2042" y="1583"/>
                      <a:pt x="2041" y="1585"/>
                      <a:pt x="2039" y="1586"/>
                    </a:cubicBezTo>
                    <a:cubicBezTo>
                      <a:pt x="2037" y="1587"/>
                      <a:pt x="2034" y="1586"/>
                      <a:pt x="2033" y="1584"/>
                    </a:cubicBezTo>
                    <a:cubicBezTo>
                      <a:pt x="2032" y="1583"/>
                      <a:pt x="2032" y="1581"/>
                      <a:pt x="2033" y="1580"/>
                    </a:cubicBezTo>
                    <a:cubicBezTo>
                      <a:pt x="2034" y="1579"/>
                      <a:pt x="2035" y="1579"/>
                      <a:pt x="2036" y="1580"/>
                    </a:cubicBezTo>
                    <a:cubicBezTo>
                      <a:pt x="2035" y="1580"/>
                      <a:pt x="2035" y="1580"/>
                      <a:pt x="2034" y="1581"/>
                    </a:cubicBezTo>
                    <a:cubicBezTo>
                      <a:pt x="2034" y="1582"/>
                      <a:pt x="2034" y="1584"/>
                      <a:pt x="2036" y="1584"/>
                    </a:cubicBezTo>
                    <a:cubicBezTo>
                      <a:pt x="2037" y="1584"/>
                      <a:pt x="2037" y="1583"/>
                      <a:pt x="2038" y="1583"/>
                    </a:cubicBezTo>
                    <a:cubicBezTo>
                      <a:pt x="2039" y="1582"/>
                      <a:pt x="2039" y="1580"/>
                      <a:pt x="2038" y="1579"/>
                    </a:cubicBezTo>
                    <a:cubicBezTo>
                      <a:pt x="2037" y="1578"/>
                      <a:pt x="2036" y="1577"/>
                      <a:pt x="2034" y="1578"/>
                    </a:cubicBezTo>
                    <a:cubicBezTo>
                      <a:pt x="2030" y="1579"/>
                      <a:pt x="2029" y="1586"/>
                      <a:pt x="2031" y="1589"/>
                    </a:cubicBezTo>
                    <a:cubicBezTo>
                      <a:pt x="2033" y="1596"/>
                      <a:pt x="2040" y="1600"/>
                      <a:pt x="2046" y="1603"/>
                    </a:cubicBezTo>
                    <a:cubicBezTo>
                      <a:pt x="2061" y="1611"/>
                      <a:pt x="2077" y="1610"/>
                      <a:pt x="2091" y="1604"/>
                    </a:cubicBezTo>
                    <a:cubicBezTo>
                      <a:pt x="2095" y="1601"/>
                      <a:pt x="2099" y="1599"/>
                      <a:pt x="2105" y="1597"/>
                    </a:cubicBezTo>
                    <a:close/>
                    <a:moveTo>
                      <a:pt x="2120" y="1585"/>
                    </a:moveTo>
                    <a:cubicBezTo>
                      <a:pt x="2111" y="1590"/>
                      <a:pt x="2100" y="1578"/>
                      <a:pt x="2096" y="1568"/>
                    </a:cubicBezTo>
                    <a:cubicBezTo>
                      <a:pt x="2092" y="1557"/>
                      <a:pt x="2091" y="1543"/>
                      <a:pt x="2078" y="1538"/>
                    </a:cubicBezTo>
                    <a:cubicBezTo>
                      <a:pt x="2072" y="1535"/>
                      <a:pt x="2064" y="1535"/>
                      <a:pt x="2059" y="1540"/>
                    </a:cubicBezTo>
                    <a:cubicBezTo>
                      <a:pt x="2056" y="1543"/>
                      <a:pt x="2055" y="1547"/>
                      <a:pt x="2057" y="1551"/>
                    </a:cubicBezTo>
                    <a:cubicBezTo>
                      <a:pt x="2057" y="1548"/>
                      <a:pt x="2061" y="1543"/>
                      <a:pt x="2066" y="1544"/>
                    </a:cubicBezTo>
                    <a:cubicBezTo>
                      <a:pt x="2071" y="1544"/>
                      <a:pt x="2075" y="1548"/>
                      <a:pt x="2076" y="1553"/>
                    </a:cubicBezTo>
                    <a:cubicBezTo>
                      <a:pt x="2078" y="1564"/>
                      <a:pt x="2079" y="1573"/>
                      <a:pt x="2085" y="1582"/>
                    </a:cubicBezTo>
                    <a:cubicBezTo>
                      <a:pt x="2093" y="1592"/>
                      <a:pt x="2109" y="1596"/>
                      <a:pt x="2120" y="1585"/>
                    </a:cubicBezTo>
                    <a:close/>
                    <a:moveTo>
                      <a:pt x="2158" y="1556"/>
                    </a:moveTo>
                    <a:cubicBezTo>
                      <a:pt x="2152" y="1547"/>
                      <a:pt x="2136" y="1541"/>
                      <a:pt x="2126" y="1543"/>
                    </a:cubicBezTo>
                    <a:cubicBezTo>
                      <a:pt x="2114" y="1545"/>
                      <a:pt x="2113" y="1555"/>
                      <a:pt x="2126" y="1555"/>
                    </a:cubicBezTo>
                    <a:cubicBezTo>
                      <a:pt x="2135" y="1556"/>
                      <a:pt x="2150" y="1550"/>
                      <a:pt x="2158" y="1556"/>
                    </a:cubicBezTo>
                    <a:close/>
                    <a:moveTo>
                      <a:pt x="2354" y="1616"/>
                    </a:moveTo>
                    <a:cubicBezTo>
                      <a:pt x="2385" y="1627"/>
                      <a:pt x="2429" y="1603"/>
                      <a:pt x="2421" y="1572"/>
                    </a:cubicBezTo>
                    <a:cubicBezTo>
                      <a:pt x="2427" y="1571"/>
                      <a:pt x="2435" y="1579"/>
                      <a:pt x="2434" y="1588"/>
                    </a:cubicBezTo>
                    <a:cubicBezTo>
                      <a:pt x="2434" y="1598"/>
                      <a:pt x="2425" y="1607"/>
                      <a:pt x="2411" y="1608"/>
                    </a:cubicBezTo>
                    <a:cubicBezTo>
                      <a:pt x="2413" y="1621"/>
                      <a:pt x="2380" y="1634"/>
                      <a:pt x="2354" y="1616"/>
                    </a:cubicBezTo>
                    <a:close/>
                    <a:moveTo>
                      <a:pt x="2353" y="1755"/>
                    </a:moveTo>
                    <a:cubicBezTo>
                      <a:pt x="2350" y="1755"/>
                      <a:pt x="2348" y="1753"/>
                      <a:pt x="2348" y="1750"/>
                    </a:cubicBezTo>
                    <a:cubicBezTo>
                      <a:pt x="2348" y="1747"/>
                      <a:pt x="2350" y="1745"/>
                      <a:pt x="2353" y="1745"/>
                    </a:cubicBezTo>
                    <a:cubicBezTo>
                      <a:pt x="2355" y="1745"/>
                      <a:pt x="2358" y="1747"/>
                      <a:pt x="2358" y="1750"/>
                    </a:cubicBezTo>
                    <a:cubicBezTo>
                      <a:pt x="2358" y="1752"/>
                      <a:pt x="2356" y="1755"/>
                      <a:pt x="2353" y="1755"/>
                    </a:cubicBezTo>
                    <a:close/>
                    <a:moveTo>
                      <a:pt x="2344" y="1758"/>
                    </a:moveTo>
                    <a:cubicBezTo>
                      <a:pt x="2342" y="1758"/>
                      <a:pt x="2340" y="1756"/>
                      <a:pt x="2340" y="1754"/>
                    </a:cubicBezTo>
                    <a:cubicBezTo>
                      <a:pt x="2340" y="1752"/>
                      <a:pt x="2341" y="1750"/>
                      <a:pt x="2343" y="1750"/>
                    </a:cubicBezTo>
                    <a:cubicBezTo>
                      <a:pt x="2345" y="1750"/>
                      <a:pt x="2347" y="1752"/>
                      <a:pt x="2347" y="1754"/>
                    </a:cubicBezTo>
                    <a:cubicBezTo>
                      <a:pt x="2347" y="1756"/>
                      <a:pt x="2346" y="1758"/>
                      <a:pt x="2344" y="1758"/>
                    </a:cubicBezTo>
                    <a:close/>
                    <a:moveTo>
                      <a:pt x="2362" y="1746"/>
                    </a:moveTo>
                    <a:cubicBezTo>
                      <a:pt x="2358" y="1746"/>
                      <a:pt x="2354" y="1743"/>
                      <a:pt x="2354" y="1739"/>
                    </a:cubicBezTo>
                    <a:cubicBezTo>
                      <a:pt x="2354" y="1735"/>
                      <a:pt x="2357" y="1731"/>
                      <a:pt x="2361" y="1731"/>
                    </a:cubicBezTo>
                    <a:cubicBezTo>
                      <a:pt x="2365" y="1731"/>
                      <a:pt x="2369" y="1734"/>
                      <a:pt x="2369" y="1738"/>
                    </a:cubicBezTo>
                    <a:cubicBezTo>
                      <a:pt x="2369" y="1742"/>
                      <a:pt x="2366" y="1746"/>
                      <a:pt x="2362" y="1746"/>
                    </a:cubicBezTo>
                    <a:close/>
                    <a:moveTo>
                      <a:pt x="2249" y="1626"/>
                    </a:moveTo>
                    <a:cubicBezTo>
                      <a:pt x="2252" y="1615"/>
                      <a:pt x="2264" y="1604"/>
                      <a:pt x="2278" y="1600"/>
                    </a:cubicBezTo>
                    <a:cubicBezTo>
                      <a:pt x="2289" y="1597"/>
                      <a:pt x="2301" y="1597"/>
                      <a:pt x="2311" y="1601"/>
                    </a:cubicBezTo>
                    <a:cubicBezTo>
                      <a:pt x="2316" y="1604"/>
                      <a:pt x="2321" y="1607"/>
                      <a:pt x="2324" y="1612"/>
                    </a:cubicBezTo>
                    <a:cubicBezTo>
                      <a:pt x="2328" y="1619"/>
                      <a:pt x="2328" y="1628"/>
                      <a:pt x="2325" y="1633"/>
                    </a:cubicBezTo>
                    <a:cubicBezTo>
                      <a:pt x="2320" y="1639"/>
                      <a:pt x="2312" y="1639"/>
                      <a:pt x="2308" y="1634"/>
                    </a:cubicBezTo>
                    <a:cubicBezTo>
                      <a:pt x="2318" y="1632"/>
                      <a:pt x="2319" y="1620"/>
                      <a:pt x="2312" y="1613"/>
                    </a:cubicBezTo>
                    <a:cubicBezTo>
                      <a:pt x="2305" y="1605"/>
                      <a:pt x="2289" y="1602"/>
                      <a:pt x="2279" y="1605"/>
                    </a:cubicBezTo>
                    <a:cubicBezTo>
                      <a:pt x="2261" y="1609"/>
                      <a:pt x="2253" y="1620"/>
                      <a:pt x="2249" y="1626"/>
                    </a:cubicBezTo>
                    <a:close/>
                    <a:moveTo>
                      <a:pt x="2330" y="1608"/>
                    </a:moveTo>
                    <a:cubicBezTo>
                      <a:pt x="2358" y="1627"/>
                      <a:pt x="2368" y="1666"/>
                      <a:pt x="2355" y="1688"/>
                    </a:cubicBezTo>
                    <a:cubicBezTo>
                      <a:pt x="2340" y="1710"/>
                      <a:pt x="2321" y="1697"/>
                      <a:pt x="2334" y="1677"/>
                    </a:cubicBezTo>
                    <a:cubicBezTo>
                      <a:pt x="2340" y="1667"/>
                      <a:pt x="2354" y="1631"/>
                      <a:pt x="2330" y="1608"/>
                    </a:cubicBezTo>
                    <a:close/>
                    <a:moveTo>
                      <a:pt x="1960" y="1475"/>
                    </a:moveTo>
                    <a:cubicBezTo>
                      <a:pt x="1985" y="1480"/>
                      <a:pt x="2000" y="1465"/>
                      <a:pt x="2012" y="1463"/>
                    </a:cubicBezTo>
                    <a:cubicBezTo>
                      <a:pt x="2025" y="1461"/>
                      <a:pt x="2028" y="1476"/>
                      <a:pt x="2015" y="1482"/>
                    </a:cubicBezTo>
                    <a:cubicBezTo>
                      <a:pt x="2000" y="1488"/>
                      <a:pt x="1977" y="1484"/>
                      <a:pt x="1960" y="1475"/>
                    </a:cubicBezTo>
                    <a:close/>
                    <a:moveTo>
                      <a:pt x="2038" y="1510"/>
                    </a:moveTo>
                    <a:cubicBezTo>
                      <a:pt x="2035" y="1511"/>
                      <a:pt x="2033" y="1511"/>
                      <a:pt x="2031" y="1510"/>
                    </a:cubicBezTo>
                    <a:cubicBezTo>
                      <a:pt x="2029" y="1509"/>
                      <a:pt x="2027" y="1506"/>
                      <a:pt x="2027" y="1502"/>
                    </a:cubicBezTo>
                    <a:cubicBezTo>
                      <a:pt x="2028" y="1498"/>
                      <a:pt x="2031" y="1496"/>
                      <a:pt x="2034" y="1495"/>
                    </a:cubicBezTo>
                    <a:cubicBezTo>
                      <a:pt x="2040" y="1495"/>
                      <a:pt x="2041" y="1500"/>
                      <a:pt x="2044" y="1502"/>
                    </a:cubicBezTo>
                    <a:cubicBezTo>
                      <a:pt x="2047" y="1504"/>
                      <a:pt x="2052" y="1503"/>
                      <a:pt x="2056" y="1500"/>
                    </a:cubicBezTo>
                    <a:cubicBezTo>
                      <a:pt x="2060" y="1496"/>
                      <a:pt x="2062" y="1490"/>
                      <a:pt x="2060" y="1484"/>
                    </a:cubicBezTo>
                    <a:cubicBezTo>
                      <a:pt x="2058" y="1481"/>
                      <a:pt x="2055" y="1478"/>
                      <a:pt x="2052" y="1480"/>
                    </a:cubicBezTo>
                    <a:cubicBezTo>
                      <a:pt x="2055" y="1482"/>
                      <a:pt x="2055" y="1487"/>
                      <a:pt x="2051" y="1489"/>
                    </a:cubicBezTo>
                    <a:cubicBezTo>
                      <a:pt x="2048" y="1490"/>
                      <a:pt x="2042" y="1489"/>
                      <a:pt x="2037" y="1488"/>
                    </a:cubicBezTo>
                    <a:cubicBezTo>
                      <a:pt x="2031" y="1488"/>
                      <a:pt x="2025" y="1488"/>
                      <a:pt x="2021" y="1490"/>
                    </a:cubicBezTo>
                    <a:cubicBezTo>
                      <a:pt x="2012" y="1495"/>
                      <a:pt x="2010" y="1508"/>
                      <a:pt x="2016" y="1515"/>
                    </a:cubicBezTo>
                    <a:cubicBezTo>
                      <a:pt x="2020" y="1519"/>
                      <a:pt x="2025" y="1521"/>
                      <a:pt x="2030" y="1521"/>
                    </a:cubicBezTo>
                    <a:cubicBezTo>
                      <a:pt x="2035" y="1522"/>
                      <a:pt x="2049" y="1519"/>
                      <a:pt x="2055" y="1524"/>
                    </a:cubicBezTo>
                    <a:cubicBezTo>
                      <a:pt x="2058" y="1527"/>
                      <a:pt x="2058" y="1531"/>
                      <a:pt x="2055" y="1533"/>
                    </a:cubicBezTo>
                    <a:cubicBezTo>
                      <a:pt x="2058" y="1535"/>
                      <a:pt x="2064" y="1532"/>
                      <a:pt x="2065" y="1528"/>
                    </a:cubicBezTo>
                    <a:cubicBezTo>
                      <a:pt x="2068" y="1520"/>
                      <a:pt x="2062" y="1509"/>
                      <a:pt x="2051" y="1507"/>
                    </a:cubicBezTo>
                    <a:cubicBezTo>
                      <a:pt x="2047" y="1506"/>
                      <a:pt x="2043" y="1508"/>
                      <a:pt x="2038" y="1510"/>
                    </a:cubicBezTo>
                    <a:close/>
                    <a:moveTo>
                      <a:pt x="2054" y="1504"/>
                    </a:moveTo>
                    <a:cubicBezTo>
                      <a:pt x="2065" y="1500"/>
                      <a:pt x="2082" y="1505"/>
                      <a:pt x="2090" y="1514"/>
                    </a:cubicBezTo>
                    <a:cubicBezTo>
                      <a:pt x="2098" y="1523"/>
                      <a:pt x="2092" y="1533"/>
                      <a:pt x="2081" y="1525"/>
                    </a:cubicBezTo>
                    <a:cubicBezTo>
                      <a:pt x="2073" y="1518"/>
                      <a:pt x="2064" y="1504"/>
                      <a:pt x="2054" y="1504"/>
                    </a:cubicBezTo>
                    <a:close/>
                    <a:moveTo>
                      <a:pt x="2011" y="1507"/>
                    </a:moveTo>
                    <a:cubicBezTo>
                      <a:pt x="2009" y="1501"/>
                      <a:pt x="2012" y="1495"/>
                      <a:pt x="2015" y="1492"/>
                    </a:cubicBezTo>
                    <a:cubicBezTo>
                      <a:pt x="2013" y="1486"/>
                      <a:pt x="2000" y="1488"/>
                      <a:pt x="1999" y="1497"/>
                    </a:cubicBezTo>
                    <a:cubicBezTo>
                      <a:pt x="1999" y="1503"/>
                      <a:pt x="2005" y="1509"/>
                      <a:pt x="2011" y="1507"/>
                    </a:cubicBezTo>
                    <a:close/>
                    <a:moveTo>
                      <a:pt x="1875" y="1825"/>
                    </a:moveTo>
                    <a:cubicBezTo>
                      <a:pt x="1872" y="1824"/>
                      <a:pt x="1869" y="1821"/>
                      <a:pt x="1870" y="1818"/>
                    </a:cubicBezTo>
                    <a:cubicBezTo>
                      <a:pt x="1872" y="1812"/>
                      <a:pt x="1880" y="1812"/>
                      <a:pt x="1882" y="1817"/>
                    </a:cubicBezTo>
                    <a:cubicBezTo>
                      <a:pt x="1884" y="1820"/>
                      <a:pt x="1882" y="1823"/>
                      <a:pt x="1886" y="1827"/>
                    </a:cubicBezTo>
                    <a:cubicBezTo>
                      <a:pt x="1881" y="1824"/>
                      <a:pt x="1879" y="1826"/>
                      <a:pt x="1875" y="1825"/>
                    </a:cubicBezTo>
                    <a:close/>
                    <a:moveTo>
                      <a:pt x="1601" y="1733"/>
                    </a:moveTo>
                    <a:cubicBezTo>
                      <a:pt x="1604" y="1707"/>
                      <a:pt x="1621" y="1692"/>
                      <a:pt x="1639" y="1687"/>
                    </a:cubicBezTo>
                    <a:cubicBezTo>
                      <a:pt x="1656" y="1683"/>
                      <a:pt x="1667" y="1691"/>
                      <a:pt x="1677" y="1689"/>
                    </a:cubicBezTo>
                    <a:cubicBezTo>
                      <a:pt x="1681" y="1688"/>
                      <a:pt x="1684" y="1686"/>
                      <a:pt x="1687" y="1682"/>
                    </a:cubicBezTo>
                    <a:cubicBezTo>
                      <a:pt x="1690" y="1693"/>
                      <a:pt x="1682" y="1703"/>
                      <a:pt x="1671" y="1705"/>
                    </a:cubicBezTo>
                    <a:cubicBezTo>
                      <a:pt x="1657" y="1707"/>
                      <a:pt x="1648" y="1700"/>
                      <a:pt x="1634" y="1705"/>
                    </a:cubicBezTo>
                    <a:cubicBezTo>
                      <a:pt x="1619" y="1709"/>
                      <a:pt x="1606" y="1720"/>
                      <a:pt x="1601" y="1733"/>
                    </a:cubicBezTo>
                    <a:close/>
                    <a:moveTo>
                      <a:pt x="1570" y="1781"/>
                    </a:moveTo>
                    <a:cubicBezTo>
                      <a:pt x="1570" y="1756"/>
                      <a:pt x="1590" y="1742"/>
                      <a:pt x="1597" y="1732"/>
                    </a:cubicBezTo>
                    <a:cubicBezTo>
                      <a:pt x="1606" y="1719"/>
                      <a:pt x="1596" y="1710"/>
                      <a:pt x="1583" y="1722"/>
                    </a:cubicBezTo>
                    <a:cubicBezTo>
                      <a:pt x="1569" y="1734"/>
                      <a:pt x="1562" y="1762"/>
                      <a:pt x="1570" y="1781"/>
                    </a:cubicBezTo>
                    <a:close/>
                    <a:moveTo>
                      <a:pt x="2088" y="2150"/>
                    </a:moveTo>
                    <a:cubicBezTo>
                      <a:pt x="2087" y="2174"/>
                      <a:pt x="2106" y="2193"/>
                      <a:pt x="2123" y="2197"/>
                    </a:cubicBezTo>
                    <a:cubicBezTo>
                      <a:pt x="2138" y="2201"/>
                      <a:pt x="2147" y="2188"/>
                      <a:pt x="2128" y="2183"/>
                    </a:cubicBezTo>
                    <a:cubicBezTo>
                      <a:pt x="2113" y="2179"/>
                      <a:pt x="2095" y="2174"/>
                      <a:pt x="2088" y="2150"/>
                    </a:cubicBezTo>
                    <a:close/>
                    <a:moveTo>
                      <a:pt x="2384" y="2110"/>
                    </a:moveTo>
                    <a:cubicBezTo>
                      <a:pt x="2384" y="2128"/>
                      <a:pt x="2370" y="2152"/>
                      <a:pt x="2354" y="2160"/>
                    </a:cubicBezTo>
                    <a:cubicBezTo>
                      <a:pt x="2338" y="2169"/>
                      <a:pt x="2328" y="2157"/>
                      <a:pt x="2344" y="2144"/>
                    </a:cubicBezTo>
                    <a:cubicBezTo>
                      <a:pt x="2356" y="2134"/>
                      <a:pt x="2378" y="2130"/>
                      <a:pt x="2384" y="2110"/>
                    </a:cubicBezTo>
                    <a:close/>
                    <a:moveTo>
                      <a:pt x="2106" y="2199"/>
                    </a:moveTo>
                    <a:cubicBezTo>
                      <a:pt x="2120" y="2219"/>
                      <a:pt x="2142" y="2218"/>
                      <a:pt x="2160" y="2212"/>
                    </a:cubicBezTo>
                    <a:cubicBezTo>
                      <a:pt x="2170" y="2209"/>
                      <a:pt x="2181" y="2200"/>
                      <a:pt x="2192" y="2204"/>
                    </a:cubicBezTo>
                    <a:cubicBezTo>
                      <a:pt x="2188" y="2188"/>
                      <a:pt x="2158" y="2201"/>
                      <a:pt x="2148" y="2205"/>
                    </a:cubicBezTo>
                    <a:cubicBezTo>
                      <a:pt x="2132" y="2210"/>
                      <a:pt x="2117" y="2208"/>
                      <a:pt x="2106" y="2199"/>
                    </a:cubicBezTo>
                    <a:close/>
                    <a:moveTo>
                      <a:pt x="2248" y="2136"/>
                    </a:moveTo>
                    <a:cubicBezTo>
                      <a:pt x="2222" y="2130"/>
                      <a:pt x="2196" y="2112"/>
                      <a:pt x="2191" y="2095"/>
                    </a:cubicBezTo>
                    <a:cubicBezTo>
                      <a:pt x="2185" y="2078"/>
                      <a:pt x="2200" y="2068"/>
                      <a:pt x="2209" y="2086"/>
                    </a:cubicBezTo>
                    <a:cubicBezTo>
                      <a:pt x="2217" y="2100"/>
                      <a:pt x="2225" y="2124"/>
                      <a:pt x="2248" y="2136"/>
                    </a:cubicBezTo>
                    <a:close/>
                    <a:moveTo>
                      <a:pt x="2375" y="2214"/>
                    </a:moveTo>
                    <a:cubicBezTo>
                      <a:pt x="2377" y="2218"/>
                      <a:pt x="2375" y="2222"/>
                      <a:pt x="2372" y="2224"/>
                    </a:cubicBezTo>
                    <a:cubicBezTo>
                      <a:pt x="2365" y="2226"/>
                      <a:pt x="2360" y="2218"/>
                      <a:pt x="2363" y="2213"/>
                    </a:cubicBezTo>
                    <a:cubicBezTo>
                      <a:pt x="2366" y="2209"/>
                      <a:pt x="2369" y="2209"/>
                      <a:pt x="2370" y="2203"/>
                    </a:cubicBezTo>
                    <a:cubicBezTo>
                      <a:pt x="2371" y="2209"/>
                      <a:pt x="2374" y="2210"/>
                      <a:pt x="2375" y="2214"/>
                    </a:cubicBezTo>
                    <a:close/>
                    <a:moveTo>
                      <a:pt x="2376" y="2213"/>
                    </a:moveTo>
                    <a:cubicBezTo>
                      <a:pt x="2378" y="2216"/>
                      <a:pt x="2378" y="2218"/>
                      <a:pt x="2377" y="2220"/>
                    </a:cubicBezTo>
                    <a:cubicBezTo>
                      <a:pt x="2376" y="2223"/>
                      <a:pt x="2373" y="2226"/>
                      <a:pt x="2369" y="2225"/>
                    </a:cubicBezTo>
                    <a:cubicBezTo>
                      <a:pt x="2364" y="2225"/>
                      <a:pt x="2361" y="2222"/>
                      <a:pt x="2360" y="2218"/>
                    </a:cubicBezTo>
                    <a:cubicBezTo>
                      <a:pt x="2359" y="2212"/>
                      <a:pt x="2365" y="2211"/>
                      <a:pt x="2367" y="2207"/>
                    </a:cubicBezTo>
                    <a:cubicBezTo>
                      <a:pt x="2369" y="2204"/>
                      <a:pt x="2368" y="2198"/>
                      <a:pt x="2364" y="2194"/>
                    </a:cubicBezTo>
                    <a:cubicBezTo>
                      <a:pt x="2359" y="2189"/>
                      <a:pt x="2352" y="2187"/>
                      <a:pt x="2346" y="2191"/>
                    </a:cubicBezTo>
                    <a:cubicBezTo>
                      <a:pt x="2343" y="2192"/>
                      <a:pt x="2340" y="2196"/>
                      <a:pt x="2342" y="2200"/>
                    </a:cubicBezTo>
                    <a:cubicBezTo>
                      <a:pt x="2344" y="2196"/>
                      <a:pt x="2350" y="2195"/>
                      <a:pt x="2352" y="2201"/>
                    </a:cubicBezTo>
                    <a:cubicBezTo>
                      <a:pt x="2353" y="2203"/>
                      <a:pt x="2353" y="2210"/>
                      <a:pt x="2352" y="2216"/>
                    </a:cubicBezTo>
                    <a:cubicBezTo>
                      <a:pt x="2352" y="2223"/>
                      <a:pt x="2353" y="2229"/>
                      <a:pt x="2356" y="2234"/>
                    </a:cubicBezTo>
                    <a:cubicBezTo>
                      <a:pt x="2362" y="2243"/>
                      <a:pt x="2376" y="2244"/>
                      <a:pt x="2384" y="2236"/>
                    </a:cubicBezTo>
                    <a:cubicBezTo>
                      <a:pt x="2388" y="2232"/>
                      <a:pt x="2389" y="2226"/>
                      <a:pt x="2390" y="2221"/>
                    </a:cubicBezTo>
                    <a:cubicBezTo>
                      <a:pt x="2390" y="2215"/>
                      <a:pt x="2386" y="2199"/>
                      <a:pt x="2390" y="2193"/>
                    </a:cubicBezTo>
                    <a:cubicBezTo>
                      <a:pt x="2394" y="2189"/>
                      <a:pt x="2399" y="2189"/>
                      <a:pt x="2401" y="2192"/>
                    </a:cubicBezTo>
                    <a:cubicBezTo>
                      <a:pt x="2403" y="2188"/>
                      <a:pt x="2399" y="2182"/>
                      <a:pt x="2394" y="2181"/>
                    </a:cubicBezTo>
                    <a:cubicBezTo>
                      <a:pt x="2385" y="2179"/>
                      <a:pt x="2374" y="2187"/>
                      <a:pt x="2372" y="2199"/>
                    </a:cubicBezTo>
                    <a:cubicBezTo>
                      <a:pt x="2372" y="2203"/>
                      <a:pt x="2374" y="2207"/>
                      <a:pt x="2376" y="2213"/>
                    </a:cubicBezTo>
                    <a:close/>
                    <a:moveTo>
                      <a:pt x="2369" y="2196"/>
                    </a:moveTo>
                    <a:cubicBezTo>
                      <a:pt x="2364" y="2184"/>
                      <a:pt x="2367" y="2165"/>
                      <a:pt x="2376" y="2155"/>
                    </a:cubicBezTo>
                    <a:cubicBezTo>
                      <a:pt x="2386" y="2145"/>
                      <a:pt x="2397" y="2151"/>
                      <a:pt x="2389" y="2164"/>
                    </a:cubicBezTo>
                    <a:cubicBezTo>
                      <a:pt x="2383" y="2173"/>
                      <a:pt x="2368" y="2184"/>
                      <a:pt x="2369" y="2196"/>
                    </a:cubicBezTo>
                    <a:close/>
                    <a:moveTo>
                      <a:pt x="2366" y="2260"/>
                    </a:moveTo>
                    <a:cubicBezTo>
                      <a:pt x="2365" y="2260"/>
                      <a:pt x="2363" y="2260"/>
                      <a:pt x="2362" y="2259"/>
                    </a:cubicBezTo>
                    <a:cubicBezTo>
                      <a:pt x="2362" y="2269"/>
                      <a:pt x="2357" y="2287"/>
                      <a:pt x="2347" y="2302"/>
                    </a:cubicBezTo>
                    <a:cubicBezTo>
                      <a:pt x="2349" y="2297"/>
                      <a:pt x="2349" y="2292"/>
                      <a:pt x="2349" y="2288"/>
                    </a:cubicBezTo>
                    <a:cubicBezTo>
                      <a:pt x="2349" y="2255"/>
                      <a:pt x="2326" y="2249"/>
                      <a:pt x="2313" y="2226"/>
                    </a:cubicBezTo>
                    <a:cubicBezTo>
                      <a:pt x="2308" y="2217"/>
                      <a:pt x="2309" y="2206"/>
                      <a:pt x="2321" y="2202"/>
                    </a:cubicBezTo>
                    <a:cubicBezTo>
                      <a:pt x="2326" y="2200"/>
                      <a:pt x="2332" y="2201"/>
                      <a:pt x="2336" y="2205"/>
                    </a:cubicBezTo>
                    <a:cubicBezTo>
                      <a:pt x="2339" y="2208"/>
                      <a:pt x="2340" y="2212"/>
                      <a:pt x="2339" y="2215"/>
                    </a:cubicBezTo>
                    <a:cubicBezTo>
                      <a:pt x="2339" y="2217"/>
                      <a:pt x="2339" y="2219"/>
                      <a:pt x="2338" y="2220"/>
                    </a:cubicBezTo>
                    <a:cubicBezTo>
                      <a:pt x="2338" y="2220"/>
                      <a:pt x="2338" y="2220"/>
                      <a:pt x="2338" y="2218"/>
                    </a:cubicBezTo>
                    <a:cubicBezTo>
                      <a:pt x="2339" y="2215"/>
                      <a:pt x="2335" y="2210"/>
                      <a:pt x="2331" y="2209"/>
                    </a:cubicBezTo>
                    <a:cubicBezTo>
                      <a:pt x="2327" y="2209"/>
                      <a:pt x="2323" y="2213"/>
                      <a:pt x="2323" y="2217"/>
                    </a:cubicBezTo>
                    <a:cubicBezTo>
                      <a:pt x="2322" y="2221"/>
                      <a:pt x="2325" y="2224"/>
                      <a:pt x="2329" y="2225"/>
                    </a:cubicBezTo>
                    <a:cubicBezTo>
                      <a:pt x="2335" y="2227"/>
                      <a:pt x="2340" y="2221"/>
                      <a:pt x="2341" y="2216"/>
                    </a:cubicBezTo>
                    <a:cubicBezTo>
                      <a:pt x="2341" y="2211"/>
                      <a:pt x="2340" y="2207"/>
                      <a:pt x="2337" y="2204"/>
                    </a:cubicBezTo>
                    <a:cubicBezTo>
                      <a:pt x="2333" y="2199"/>
                      <a:pt x="2326" y="2197"/>
                      <a:pt x="2320" y="2199"/>
                    </a:cubicBezTo>
                    <a:cubicBezTo>
                      <a:pt x="2305" y="2203"/>
                      <a:pt x="2304" y="2216"/>
                      <a:pt x="2310" y="2227"/>
                    </a:cubicBezTo>
                    <a:cubicBezTo>
                      <a:pt x="2324" y="2251"/>
                      <a:pt x="2347" y="2256"/>
                      <a:pt x="2345" y="2290"/>
                    </a:cubicBezTo>
                    <a:cubicBezTo>
                      <a:pt x="2344" y="2304"/>
                      <a:pt x="2338" y="2318"/>
                      <a:pt x="2323" y="2326"/>
                    </a:cubicBezTo>
                    <a:cubicBezTo>
                      <a:pt x="2305" y="2335"/>
                      <a:pt x="2282" y="2332"/>
                      <a:pt x="2270" y="2313"/>
                    </a:cubicBezTo>
                    <a:cubicBezTo>
                      <a:pt x="2283" y="2333"/>
                      <a:pt x="2316" y="2327"/>
                      <a:pt x="2331" y="2309"/>
                    </a:cubicBezTo>
                    <a:cubicBezTo>
                      <a:pt x="2338" y="2300"/>
                      <a:pt x="2343" y="2283"/>
                      <a:pt x="2337" y="2269"/>
                    </a:cubicBezTo>
                    <a:cubicBezTo>
                      <a:pt x="2325" y="2242"/>
                      <a:pt x="2295" y="2255"/>
                      <a:pt x="2306" y="2280"/>
                    </a:cubicBezTo>
                    <a:cubicBezTo>
                      <a:pt x="2312" y="2294"/>
                      <a:pt x="2308" y="2308"/>
                      <a:pt x="2294" y="2315"/>
                    </a:cubicBezTo>
                    <a:cubicBezTo>
                      <a:pt x="2286" y="2319"/>
                      <a:pt x="2276" y="2317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4"/>
                      <a:pt x="2271" y="2315"/>
                      <a:pt x="2271" y="2316"/>
                    </a:cubicBezTo>
                    <a:cubicBezTo>
                      <a:pt x="2268" y="2311"/>
                      <a:pt x="2264" y="2307"/>
                      <a:pt x="2259" y="2302"/>
                    </a:cubicBezTo>
                    <a:cubicBezTo>
                      <a:pt x="2248" y="2293"/>
                      <a:pt x="2238" y="2289"/>
                      <a:pt x="2225" y="2286"/>
                    </a:cubicBezTo>
                    <a:cubicBezTo>
                      <a:pt x="2224" y="2286"/>
                      <a:pt x="2224" y="2286"/>
                      <a:pt x="2224" y="2286"/>
                    </a:cubicBezTo>
                    <a:cubicBezTo>
                      <a:pt x="2236" y="2282"/>
                      <a:pt x="2258" y="2281"/>
                      <a:pt x="2268" y="2287"/>
                    </a:cubicBezTo>
                    <a:cubicBezTo>
                      <a:pt x="2268" y="2286"/>
                      <a:pt x="2268" y="2286"/>
                      <a:pt x="2269" y="2285"/>
                    </a:cubicBezTo>
                    <a:cubicBezTo>
                      <a:pt x="2260" y="2280"/>
                      <a:pt x="2242" y="2279"/>
                      <a:pt x="2230" y="2282"/>
                    </a:cubicBezTo>
                    <a:cubicBezTo>
                      <a:pt x="2231" y="2281"/>
                      <a:pt x="2232" y="2279"/>
                      <a:pt x="2234" y="2278"/>
                    </a:cubicBezTo>
                    <a:cubicBezTo>
                      <a:pt x="2234" y="2278"/>
                      <a:pt x="2234" y="2278"/>
                      <a:pt x="2234" y="2278"/>
                    </a:cubicBezTo>
                    <a:cubicBezTo>
                      <a:pt x="2241" y="2272"/>
                      <a:pt x="2247" y="2266"/>
                      <a:pt x="2252" y="2260"/>
                    </a:cubicBezTo>
                    <a:cubicBezTo>
                      <a:pt x="2258" y="2252"/>
                      <a:pt x="2264" y="2240"/>
                      <a:pt x="2273" y="2237"/>
                    </a:cubicBezTo>
                    <a:cubicBezTo>
                      <a:pt x="2282" y="2235"/>
                      <a:pt x="2290" y="2238"/>
                      <a:pt x="2296" y="2245"/>
                    </a:cubicBezTo>
                    <a:cubicBezTo>
                      <a:pt x="2301" y="2251"/>
                      <a:pt x="2303" y="2260"/>
                      <a:pt x="2299" y="2267"/>
                    </a:cubicBezTo>
                    <a:cubicBezTo>
                      <a:pt x="2296" y="2274"/>
                      <a:pt x="2289" y="2278"/>
                      <a:pt x="2283" y="2277"/>
                    </a:cubicBezTo>
                    <a:cubicBezTo>
                      <a:pt x="2277" y="2276"/>
                      <a:pt x="2272" y="2273"/>
                      <a:pt x="2271" y="2267"/>
                    </a:cubicBezTo>
                    <a:cubicBezTo>
                      <a:pt x="2272" y="2271"/>
                      <a:pt x="2276" y="2273"/>
                      <a:pt x="2280" y="2273"/>
                    </a:cubicBezTo>
                    <a:cubicBezTo>
                      <a:pt x="2285" y="2272"/>
                      <a:pt x="2289" y="2267"/>
                      <a:pt x="2288" y="2262"/>
                    </a:cubicBezTo>
                    <a:cubicBezTo>
                      <a:pt x="2287" y="2257"/>
                      <a:pt x="2282" y="2254"/>
                      <a:pt x="2278" y="2255"/>
                    </a:cubicBezTo>
                    <a:cubicBezTo>
                      <a:pt x="2273" y="2255"/>
                      <a:pt x="2270" y="2259"/>
                      <a:pt x="2270" y="2264"/>
                    </a:cubicBezTo>
                    <a:cubicBezTo>
                      <a:pt x="2270" y="2266"/>
                      <a:pt x="2271" y="2269"/>
                      <a:pt x="2272" y="2271"/>
                    </a:cubicBezTo>
                    <a:cubicBezTo>
                      <a:pt x="2274" y="2274"/>
                      <a:pt x="2278" y="2277"/>
                      <a:pt x="2282" y="2278"/>
                    </a:cubicBezTo>
                    <a:cubicBezTo>
                      <a:pt x="2289" y="2279"/>
                      <a:pt x="2296" y="2275"/>
                      <a:pt x="2300" y="2268"/>
                    </a:cubicBezTo>
                    <a:cubicBezTo>
                      <a:pt x="2304" y="2260"/>
                      <a:pt x="2302" y="2250"/>
                      <a:pt x="2297" y="2243"/>
                    </a:cubicBezTo>
                    <a:cubicBezTo>
                      <a:pt x="2291" y="2236"/>
                      <a:pt x="2282" y="2233"/>
                      <a:pt x="2273" y="2235"/>
                    </a:cubicBezTo>
                    <a:cubicBezTo>
                      <a:pt x="2270" y="2236"/>
                      <a:pt x="2268" y="2237"/>
                      <a:pt x="2266" y="2239"/>
                    </a:cubicBezTo>
                    <a:cubicBezTo>
                      <a:pt x="2266" y="2237"/>
                      <a:pt x="2267" y="2236"/>
                      <a:pt x="2267" y="2235"/>
                    </a:cubicBezTo>
                    <a:cubicBezTo>
                      <a:pt x="2276" y="2216"/>
                      <a:pt x="2276" y="2193"/>
                      <a:pt x="2294" y="2179"/>
                    </a:cubicBezTo>
                    <a:cubicBezTo>
                      <a:pt x="2293" y="2179"/>
                      <a:pt x="2293" y="2178"/>
                      <a:pt x="2293" y="2177"/>
                    </a:cubicBezTo>
                    <a:cubicBezTo>
                      <a:pt x="2290" y="2179"/>
                      <a:pt x="2287" y="2181"/>
                      <a:pt x="2285" y="2184"/>
                    </a:cubicBezTo>
                    <a:cubicBezTo>
                      <a:pt x="2281" y="2188"/>
                      <a:pt x="2279" y="2191"/>
                      <a:pt x="2277" y="2195"/>
                    </a:cubicBezTo>
                    <a:cubicBezTo>
                      <a:pt x="2277" y="2191"/>
                      <a:pt x="2276" y="2186"/>
                      <a:pt x="2275" y="2181"/>
                    </a:cubicBezTo>
                    <a:cubicBezTo>
                      <a:pt x="2272" y="2172"/>
                      <a:pt x="2269" y="2165"/>
                      <a:pt x="2263" y="2157"/>
                    </a:cubicBezTo>
                    <a:cubicBezTo>
                      <a:pt x="2261" y="2154"/>
                      <a:pt x="2259" y="2151"/>
                      <a:pt x="2257" y="2149"/>
                    </a:cubicBezTo>
                    <a:cubicBezTo>
                      <a:pt x="2251" y="2143"/>
                      <a:pt x="2245" y="2140"/>
                      <a:pt x="2238" y="2137"/>
                    </a:cubicBezTo>
                    <a:cubicBezTo>
                      <a:pt x="2229" y="2134"/>
                      <a:pt x="2223" y="2133"/>
                      <a:pt x="2214" y="2134"/>
                    </a:cubicBezTo>
                    <a:cubicBezTo>
                      <a:pt x="2207" y="2136"/>
                      <a:pt x="2200" y="2139"/>
                      <a:pt x="2195" y="2144"/>
                    </a:cubicBezTo>
                    <a:cubicBezTo>
                      <a:pt x="2186" y="2154"/>
                      <a:pt x="2184" y="2168"/>
                      <a:pt x="2189" y="2180"/>
                    </a:cubicBezTo>
                    <a:cubicBezTo>
                      <a:pt x="2193" y="2192"/>
                      <a:pt x="2204" y="2201"/>
                      <a:pt x="2216" y="2208"/>
                    </a:cubicBezTo>
                    <a:cubicBezTo>
                      <a:pt x="2200" y="2184"/>
                      <a:pt x="2219" y="2170"/>
                      <a:pt x="2222" y="2159"/>
                    </a:cubicBezTo>
                    <a:cubicBezTo>
                      <a:pt x="2226" y="2143"/>
                      <a:pt x="2214" y="2136"/>
                      <a:pt x="2203" y="2140"/>
                    </a:cubicBezTo>
                    <a:cubicBezTo>
                      <a:pt x="2203" y="2140"/>
                      <a:pt x="2203" y="2140"/>
                      <a:pt x="2203" y="2140"/>
                    </a:cubicBezTo>
                    <a:cubicBezTo>
                      <a:pt x="2207" y="2138"/>
                      <a:pt x="2210" y="2136"/>
                      <a:pt x="2215" y="2136"/>
                    </a:cubicBezTo>
                    <a:cubicBezTo>
                      <a:pt x="2223" y="2135"/>
                      <a:pt x="2229" y="2136"/>
                      <a:pt x="2237" y="2138"/>
                    </a:cubicBezTo>
                    <a:cubicBezTo>
                      <a:pt x="2244" y="2141"/>
                      <a:pt x="2249" y="2145"/>
                      <a:pt x="2255" y="2151"/>
                    </a:cubicBezTo>
                    <a:cubicBezTo>
                      <a:pt x="2263" y="2160"/>
                      <a:pt x="2268" y="2168"/>
                      <a:pt x="2271" y="2180"/>
                    </a:cubicBezTo>
                    <a:cubicBezTo>
                      <a:pt x="2270" y="2176"/>
                      <a:pt x="2269" y="2173"/>
                      <a:pt x="2267" y="2170"/>
                    </a:cubicBezTo>
                    <a:cubicBezTo>
                      <a:pt x="2260" y="2161"/>
                      <a:pt x="2247" y="2156"/>
                      <a:pt x="2238" y="2162"/>
                    </a:cubicBezTo>
                    <a:cubicBezTo>
                      <a:pt x="2233" y="2165"/>
                      <a:pt x="2231" y="2170"/>
                      <a:pt x="2232" y="2175"/>
                    </a:cubicBezTo>
                    <a:cubicBezTo>
                      <a:pt x="2233" y="2179"/>
                      <a:pt x="2235" y="2182"/>
                      <a:pt x="2238" y="2184"/>
                    </a:cubicBezTo>
                    <a:cubicBezTo>
                      <a:pt x="2242" y="2186"/>
                      <a:pt x="2246" y="2186"/>
                      <a:pt x="2250" y="2184"/>
                    </a:cubicBezTo>
                    <a:cubicBezTo>
                      <a:pt x="2255" y="2182"/>
                      <a:pt x="2257" y="2176"/>
                      <a:pt x="2255" y="2171"/>
                    </a:cubicBezTo>
                    <a:cubicBezTo>
                      <a:pt x="2254" y="2168"/>
                      <a:pt x="2251" y="2167"/>
                      <a:pt x="2248" y="2167"/>
                    </a:cubicBezTo>
                    <a:cubicBezTo>
                      <a:pt x="2245" y="2168"/>
                      <a:pt x="2244" y="2169"/>
                      <a:pt x="2244" y="2171"/>
                    </a:cubicBezTo>
                    <a:cubicBezTo>
                      <a:pt x="2245" y="2170"/>
                      <a:pt x="2247" y="2170"/>
                      <a:pt x="2248" y="2170"/>
                    </a:cubicBezTo>
                    <a:cubicBezTo>
                      <a:pt x="2251" y="2170"/>
                      <a:pt x="2252" y="2173"/>
                      <a:pt x="2251" y="2176"/>
                    </a:cubicBezTo>
                    <a:cubicBezTo>
                      <a:pt x="2250" y="2177"/>
                      <a:pt x="2248" y="2178"/>
                      <a:pt x="2246" y="2179"/>
                    </a:cubicBezTo>
                    <a:cubicBezTo>
                      <a:pt x="2243" y="2179"/>
                      <a:pt x="2240" y="2177"/>
                      <a:pt x="2239" y="2174"/>
                    </a:cubicBezTo>
                    <a:cubicBezTo>
                      <a:pt x="2238" y="2171"/>
                      <a:pt x="2240" y="2168"/>
                      <a:pt x="2243" y="2166"/>
                    </a:cubicBezTo>
                    <a:cubicBezTo>
                      <a:pt x="2251" y="2161"/>
                      <a:pt x="2262" y="2167"/>
                      <a:pt x="2267" y="2174"/>
                    </a:cubicBezTo>
                    <a:cubicBezTo>
                      <a:pt x="2283" y="2198"/>
                      <a:pt x="2265" y="2239"/>
                      <a:pt x="2247" y="2261"/>
                    </a:cubicBezTo>
                    <a:cubicBezTo>
                      <a:pt x="2251" y="2252"/>
                      <a:pt x="2253" y="2243"/>
                      <a:pt x="2250" y="2233"/>
                    </a:cubicBezTo>
                    <a:cubicBezTo>
                      <a:pt x="2249" y="2229"/>
                      <a:pt x="2247" y="2224"/>
                      <a:pt x="2243" y="2220"/>
                    </a:cubicBezTo>
                    <a:cubicBezTo>
                      <a:pt x="2246" y="2225"/>
                      <a:pt x="2248" y="2230"/>
                      <a:pt x="2249" y="2234"/>
                    </a:cubicBezTo>
                    <a:cubicBezTo>
                      <a:pt x="2251" y="2245"/>
                      <a:pt x="2247" y="2256"/>
                      <a:pt x="2241" y="2265"/>
                    </a:cubicBezTo>
                    <a:cubicBezTo>
                      <a:pt x="2236" y="2272"/>
                      <a:pt x="2230" y="2276"/>
                      <a:pt x="2224" y="2280"/>
                    </a:cubicBezTo>
                    <a:cubicBezTo>
                      <a:pt x="2212" y="2287"/>
                      <a:pt x="2200" y="2287"/>
                      <a:pt x="2188" y="2293"/>
                    </a:cubicBezTo>
                    <a:cubicBezTo>
                      <a:pt x="2187" y="2293"/>
                      <a:pt x="2187" y="2293"/>
                      <a:pt x="2187" y="2293"/>
                    </a:cubicBezTo>
                    <a:cubicBezTo>
                      <a:pt x="2180" y="2297"/>
                      <a:pt x="2174" y="2300"/>
                      <a:pt x="2168" y="2305"/>
                    </a:cubicBezTo>
                    <a:cubicBezTo>
                      <a:pt x="2166" y="2306"/>
                      <a:pt x="2153" y="2318"/>
                      <a:pt x="2154" y="2320"/>
                    </a:cubicBezTo>
                    <a:cubicBezTo>
                      <a:pt x="2155" y="2321"/>
                      <a:pt x="2164" y="2313"/>
                      <a:pt x="2165" y="2312"/>
                    </a:cubicBezTo>
                    <a:cubicBezTo>
                      <a:pt x="2173" y="2306"/>
                      <a:pt x="2180" y="2302"/>
                      <a:pt x="2189" y="2297"/>
                    </a:cubicBezTo>
                    <a:cubicBezTo>
                      <a:pt x="2190" y="2297"/>
                      <a:pt x="2190" y="2297"/>
                      <a:pt x="2190" y="2297"/>
                    </a:cubicBezTo>
                    <a:cubicBezTo>
                      <a:pt x="2201" y="2292"/>
                      <a:pt x="2211" y="2289"/>
                      <a:pt x="2224" y="2290"/>
                    </a:cubicBezTo>
                    <a:cubicBezTo>
                      <a:pt x="2239" y="2292"/>
                      <a:pt x="2254" y="2299"/>
                      <a:pt x="2262" y="2313"/>
                    </a:cubicBezTo>
                    <a:cubicBezTo>
                      <a:pt x="2266" y="2320"/>
                      <a:pt x="2267" y="2333"/>
                      <a:pt x="2259" y="2338"/>
                    </a:cubicBezTo>
                    <a:cubicBezTo>
                      <a:pt x="2256" y="2340"/>
                      <a:pt x="2252" y="2340"/>
                      <a:pt x="2250" y="2338"/>
                    </a:cubicBezTo>
                    <a:cubicBezTo>
                      <a:pt x="2248" y="2335"/>
                      <a:pt x="2247" y="2333"/>
                      <a:pt x="2249" y="2330"/>
                    </a:cubicBezTo>
                    <a:cubicBezTo>
                      <a:pt x="2250" y="2328"/>
                      <a:pt x="2252" y="2327"/>
                      <a:pt x="2253" y="2327"/>
                    </a:cubicBezTo>
                    <a:cubicBezTo>
                      <a:pt x="2256" y="2326"/>
                      <a:pt x="2259" y="2329"/>
                      <a:pt x="2258" y="2332"/>
                    </a:cubicBezTo>
                    <a:cubicBezTo>
                      <a:pt x="2257" y="2333"/>
                      <a:pt x="2256" y="2334"/>
                      <a:pt x="2255" y="2335"/>
                    </a:cubicBezTo>
                    <a:cubicBezTo>
                      <a:pt x="2256" y="2336"/>
                      <a:pt x="2259" y="2335"/>
                      <a:pt x="2260" y="2333"/>
                    </a:cubicBezTo>
                    <a:cubicBezTo>
                      <a:pt x="2262" y="2331"/>
                      <a:pt x="2261" y="2327"/>
                      <a:pt x="2259" y="2325"/>
                    </a:cubicBezTo>
                    <a:cubicBezTo>
                      <a:pt x="2256" y="2321"/>
                      <a:pt x="2249" y="2320"/>
                      <a:pt x="2245" y="2324"/>
                    </a:cubicBezTo>
                    <a:cubicBezTo>
                      <a:pt x="2242" y="2326"/>
                      <a:pt x="2240" y="2330"/>
                      <a:pt x="2240" y="2334"/>
                    </a:cubicBezTo>
                    <a:cubicBezTo>
                      <a:pt x="2241" y="2338"/>
                      <a:pt x="2243" y="2342"/>
                      <a:pt x="2246" y="2344"/>
                    </a:cubicBezTo>
                    <a:cubicBezTo>
                      <a:pt x="2250" y="2347"/>
                      <a:pt x="2256" y="2347"/>
                      <a:pt x="2260" y="2345"/>
                    </a:cubicBezTo>
                    <a:cubicBezTo>
                      <a:pt x="2270" y="2339"/>
                      <a:pt x="2271" y="2325"/>
                      <a:pt x="2265" y="2315"/>
                    </a:cubicBezTo>
                    <a:cubicBezTo>
                      <a:pt x="2264" y="2312"/>
                      <a:pt x="2261" y="2309"/>
                      <a:pt x="2259" y="2306"/>
                    </a:cubicBezTo>
                    <a:cubicBezTo>
                      <a:pt x="2268" y="2314"/>
                      <a:pt x="2274" y="2322"/>
                      <a:pt x="2278" y="2334"/>
                    </a:cubicBezTo>
                    <a:cubicBezTo>
                      <a:pt x="2281" y="2341"/>
                      <a:pt x="2282" y="2348"/>
                      <a:pt x="2281" y="2356"/>
                    </a:cubicBezTo>
                    <a:cubicBezTo>
                      <a:pt x="2280" y="2364"/>
                      <a:pt x="2278" y="2370"/>
                      <a:pt x="2274" y="2377"/>
                    </a:cubicBezTo>
                    <a:cubicBezTo>
                      <a:pt x="2271" y="2380"/>
                      <a:pt x="2269" y="2383"/>
                      <a:pt x="2265" y="2386"/>
                    </a:cubicBezTo>
                    <a:cubicBezTo>
                      <a:pt x="2265" y="2386"/>
                      <a:pt x="2265" y="2386"/>
                      <a:pt x="2265" y="2386"/>
                    </a:cubicBezTo>
                    <a:cubicBezTo>
                      <a:pt x="2273" y="2377"/>
                      <a:pt x="2272" y="2363"/>
                      <a:pt x="2256" y="2360"/>
                    </a:cubicBezTo>
                    <a:cubicBezTo>
                      <a:pt x="2245" y="2357"/>
                      <a:pt x="2224" y="2369"/>
                      <a:pt x="2209" y="2344"/>
                    </a:cubicBezTo>
                    <a:cubicBezTo>
                      <a:pt x="2210" y="2358"/>
                      <a:pt x="2214" y="2372"/>
                      <a:pt x="2223" y="2381"/>
                    </a:cubicBezTo>
                    <a:cubicBezTo>
                      <a:pt x="2231" y="2391"/>
                      <a:pt x="2245" y="2395"/>
                      <a:pt x="2257" y="2391"/>
                    </a:cubicBezTo>
                    <a:cubicBezTo>
                      <a:pt x="2264" y="2389"/>
                      <a:pt x="2271" y="2384"/>
                      <a:pt x="2275" y="2378"/>
                    </a:cubicBezTo>
                    <a:cubicBezTo>
                      <a:pt x="2280" y="2370"/>
                      <a:pt x="2282" y="2364"/>
                      <a:pt x="2283" y="2356"/>
                    </a:cubicBezTo>
                    <a:cubicBezTo>
                      <a:pt x="2284" y="2347"/>
                      <a:pt x="2283" y="2341"/>
                      <a:pt x="2280" y="2333"/>
                    </a:cubicBezTo>
                    <a:cubicBezTo>
                      <a:pt x="2279" y="2330"/>
                      <a:pt x="2278" y="2327"/>
                      <a:pt x="2276" y="2324"/>
                    </a:cubicBezTo>
                    <a:cubicBezTo>
                      <a:pt x="2275" y="2322"/>
                      <a:pt x="2274" y="2321"/>
                      <a:pt x="2274" y="2319"/>
                    </a:cubicBezTo>
                    <a:cubicBezTo>
                      <a:pt x="2286" y="2336"/>
                      <a:pt x="2310" y="2337"/>
                      <a:pt x="2328" y="2327"/>
                    </a:cubicBezTo>
                    <a:cubicBezTo>
                      <a:pt x="2329" y="2326"/>
                      <a:pt x="2331" y="2325"/>
                      <a:pt x="2332" y="2324"/>
                    </a:cubicBezTo>
                    <a:cubicBezTo>
                      <a:pt x="2352" y="2310"/>
                      <a:pt x="2365" y="2285"/>
                      <a:pt x="2366" y="2260"/>
                    </a:cubicBezTo>
                    <a:close/>
                    <a:moveTo>
                      <a:pt x="2375" y="2243"/>
                    </a:moveTo>
                    <a:cubicBezTo>
                      <a:pt x="2369" y="2246"/>
                      <a:pt x="2361" y="2243"/>
                      <a:pt x="2358" y="2239"/>
                    </a:cubicBezTo>
                    <a:cubicBezTo>
                      <a:pt x="2352" y="2243"/>
                      <a:pt x="2355" y="2257"/>
                      <a:pt x="2366" y="2257"/>
                    </a:cubicBezTo>
                    <a:cubicBezTo>
                      <a:pt x="2372" y="2257"/>
                      <a:pt x="2378" y="2250"/>
                      <a:pt x="2375" y="2243"/>
                    </a:cubicBezTo>
                    <a:close/>
                    <a:moveTo>
                      <a:pt x="2378" y="2257"/>
                    </a:moveTo>
                    <a:cubicBezTo>
                      <a:pt x="2387" y="2252"/>
                      <a:pt x="2396" y="2243"/>
                      <a:pt x="2401" y="2235"/>
                    </a:cubicBezTo>
                    <a:cubicBezTo>
                      <a:pt x="2406" y="2226"/>
                      <a:pt x="2408" y="2215"/>
                      <a:pt x="2409" y="2205"/>
                    </a:cubicBezTo>
                    <a:cubicBezTo>
                      <a:pt x="2410" y="2187"/>
                      <a:pt x="2406" y="2167"/>
                      <a:pt x="2416" y="2151"/>
                    </a:cubicBezTo>
                    <a:cubicBezTo>
                      <a:pt x="2424" y="2138"/>
                      <a:pt x="2440" y="2134"/>
                      <a:pt x="2450" y="2139"/>
                    </a:cubicBezTo>
                    <a:cubicBezTo>
                      <a:pt x="2458" y="2143"/>
                      <a:pt x="2464" y="2153"/>
                      <a:pt x="2462" y="2163"/>
                    </a:cubicBezTo>
                    <a:cubicBezTo>
                      <a:pt x="2461" y="2170"/>
                      <a:pt x="2454" y="2179"/>
                      <a:pt x="2446" y="2177"/>
                    </a:cubicBezTo>
                    <a:cubicBezTo>
                      <a:pt x="2441" y="2176"/>
                      <a:pt x="2438" y="2172"/>
                      <a:pt x="2440" y="2170"/>
                    </a:cubicBezTo>
                    <a:cubicBezTo>
                      <a:pt x="2443" y="2172"/>
                      <a:pt x="2448" y="2170"/>
                      <a:pt x="2449" y="2165"/>
                    </a:cubicBezTo>
                    <a:cubicBezTo>
                      <a:pt x="2450" y="2163"/>
                      <a:pt x="2450" y="2159"/>
                      <a:pt x="2448" y="2156"/>
                    </a:cubicBezTo>
                    <a:cubicBezTo>
                      <a:pt x="2445" y="2151"/>
                      <a:pt x="2439" y="2149"/>
                      <a:pt x="2434" y="2152"/>
                    </a:cubicBezTo>
                    <a:cubicBezTo>
                      <a:pt x="2422" y="2157"/>
                      <a:pt x="2420" y="2178"/>
                      <a:pt x="2421" y="2191"/>
                    </a:cubicBezTo>
                    <a:cubicBezTo>
                      <a:pt x="2422" y="2210"/>
                      <a:pt x="2418" y="2228"/>
                      <a:pt x="2405" y="2243"/>
                    </a:cubicBezTo>
                    <a:cubicBezTo>
                      <a:pt x="2398" y="2251"/>
                      <a:pt x="2389" y="2257"/>
                      <a:pt x="2378" y="2257"/>
                    </a:cubicBezTo>
                    <a:close/>
                    <a:moveTo>
                      <a:pt x="2215" y="2378"/>
                    </a:moveTo>
                    <a:cubicBezTo>
                      <a:pt x="2222" y="2391"/>
                      <a:pt x="2212" y="2400"/>
                      <a:pt x="2205" y="2407"/>
                    </a:cubicBezTo>
                    <a:cubicBezTo>
                      <a:pt x="2199" y="2415"/>
                      <a:pt x="2195" y="2427"/>
                      <a:pt x="2205" y="2434"/>
                    </a:cubicBezTo>
                    <a:cubicBezTo>
                      <a:pt x="2210" y="2422"/>
                      <a:pt x="2217" y="2426"/>
                      <a:pt x="2226" y="2417"/>
                    </a:cubicBezTo>
                    <a:cubicBezTo>
                      <a:pt x="2234" y="2409"/>
                      <a:pt x="2233" y="2390"/>
                      <a:pt x="2215" y="2378"/>
                    </a:cubicBezTo>
                    <a:close/>
                    <a:moveTo>
                      <a:pt x="2145" y="2434"/>
                    </a:moveTo>
                    <a:cubicBezTo>
                      <a:pt x="2174" y="2448"/>
                      <a:pt x="2155" y="2480"/>
                      <a:pt x="2137" y="2484"/>
                    </a:cubicBezTo>
                    <a:cubicBezTo>
                      <a:pt x="2150" y="2475"/>
                      <a:pt x="2155" y="2446"/>
                      <a:pt x="2145" y="2434"/>
                    </a:cubicBezTo>
                    <a:close/>
                    <a:moveTo>
                      <a:pt x="2130" y="2424"/>
                    </a:moveTo>
                    <a:cubicBezTo>
                      <a:pt x="2144" y="2411"/>
                      <a:pt x="2167" y="2408"/>
                      <a:pt x="2181" y="2416"/>
                    </a:cubicBezTo>
                    <a:cubicBezTo>
                      <a:pt x="2211" y="2433"/>
                      <a:pt x="2191" y="2465"/>
                      <a:pt x="2168" y="2443"/>
                    </a:cubicBezTo>
                    <a:cubicBezTo>
                      <a:pt x="2156" y="2431"/>
                      <a:pt x="2148" y="2424"/>
                      <a:pt x="2130" y="2424"/>
                    </a:cubicBezTo>
                    <a:close/>
                    <a:moveTo>
                      <a:pt x="2020" y="2532"/>
                    </a:moveTo>
                    <a:cubicBezTo>
                      <a:pt x="2053" y="2546"/>
                      <a:pt x="2078" y="2529"/>
                      <a:pt x="2096" y="2508"/>
                    </a:cubicBezTo>
                    <a:cubicBezTo>
                      <a:pt x="2106" y="2496"/>
                      <a:pt x="2114" y="2476"/>
                      <a:pt x="2130" y="2473"/>
                    </a:cubicBezTo>
                    <a:cubicBezTo>
                      <a:pt x="2113" y="2456"/>
                      <a:pt x="2087" y="2496"/>
                      <a:pt x="2077" y="2507"/>
                    </a:cubicBezTo>
                    <a:cubicBezTo>
                      <a:pt x="2061" y="2526"/>
                      <a:pt x="2041" y="2536"/>
                      <a:pt x="2020" y="2532"/>
                    </a:cubicBezTo>
                    <a:close/>
                    <a:moveTo>
                      <a:pt x="1787" y="1927"/>
                    </a:moveTo>
                    <a:cubicBezTo>
                      <a:pt x="1805" y="1908"/>
                      <a:pt x="1792" y="1874"/>
                      <a:pt x="1793" y="1860"/>
                    </a:cubicBezTo>
                    <a:cubicBezTo>
                      <a:pt x="1794" y="1837"/>
                      <a:pt x="1815" y="1836"/>
                      <a:pt x="1818" y="1858"/>
                    </a:cubicBezTo>
                    <a:cubicBezTo>
                      <a:pt x="1820" y="1880"/>
                      <a:pt x="1807" y="1913"/>
                      <a:pt x="1787" y="1927"/>
                    </a:cubicBezTo>
                    <a:close/>
                    <a:moveTo>
                      <a:pt x="1765" y="1777"/>
                    </a:moveTo>
                    <a:cubicBezTo>
                      <a:pt x="1736" y="1792"/>
                      <a:pt x="1712" y="1772"/>
                      <a:pt x="1696" y="1771"/>
                    </a:cubicBezTo>
                    <a:cubicBezTo>
                      <a:pt x="1679" y="1770"/>
                      <a:pt x="1675" y="1786"/>
                      <a:pt x="1693" y="1792"/>
                    </a:cubicBezTo>
                    <a:cubicBezTo>
                      <a:pt x="1715" y="1800"/>
                      <a:pt x="1745" y="1793"/>
                      <a:pt x="1765" y="1777"/>
                    </a:cubicBezTo>
                    <a:close/>
                    <a:moveTo>
                      <a:pt x="1990" y="2189"/>
                    </a:moveTo>
                    <a:cubicBezTo>
                      <a:pt x="1996" y="2171"/>
                      <a:pt x="1987" y="2161"/>
                      <a:pt x="1968" y="2153"/>
                    </a:cubicBezTo>
                    <a:cubicBezTo>
                      <a:pt x="1953" y="2147"/>
                      <a:pt x="1944" y="2135"/>
                      <a:pt x="1948" y="2124"/>
                    </a:cubicBezTo>
                    <a:cubicBezTo>
                      <a:pt x="1940" y="2128"/>
                      <a:pt x="1936" y="2142"/>
                      <a:pt x="1942" y="2151"/>
                    </a:cubicBezTo>
                    <a:cubicBezTo>
                      <a:pt x="1950" y="2165"/>
                      <a:pt x="1967" y="2163"/>
                      <a:pt x="1980" y="2172"/>
                    </a:cubicBezTo>
                    <a:cubicBezTo>
                      <a:pt x="1984" y="2175"/>
                      <a:pt x="1989" y="2181"/>
                      <a:pt x="1990" y="2189"/>
                    </a:cubicBezTo>
                    <a:close/>
                    <a:moveTo>
                      <a:pt x="1922" y="1833"/>
                    </a:moveTo>
                    <a:cubicBezTo>
                      <a:pt x="1923" y="1831"/>
                      <a:pt x="1925" y="1831"/>
                      <a:pt x="1927" y="1832"/>
                    </a:cubicBezTo>
                    <a:cubicBezTo>
                      <a:pt x="1929" y="1833"/>
                      <a:pt x="1930" y="1835"/>
                      <a:pt x="1929" y="1837"/>
                    </a:cubicBezTo>
                    <a:cubicBezTo>
                      <a:pt x="1928" y="1839"/>
                      <a:pt x="1926" y="1839"/>
                      <a:pt x="1924" y="1839"/>
                    </a:cubicBezTo>
                    <a:cubicBezTo>
                      <a:pt x="1922" y="1838"/>
                      <a:pt x="1921" y="1835"/>
                      <a:pt x="1922" y="1833"/>
                    </a:cubicBezTo>
                    <a:close/>
                    <a:moveTo>
                      <a:pt x="1923" y="1855"/>
                    </a:moveTo>
                    <a:cubicBezTo>
                      <a:pt x="1925" y="1851"/>
                      <a:pt x="1930" y="1849"/>
                      <a:pt x="1934" y="1851"/>
                    </a:cubicBezTo>
                    <a:cubicBezTo>
                      <a:pt x="1937" y="1853"/>
                      <a:pt x="1939" y="1858"/>
                      <a:pt x="1937" y="1861"/>
                    </a:cubicBezTo>
                    <a:cubicBezTo>
                      <a:pt x="1935" y="1865"/>
                      <a:pt x="1931" y="1867"/>
                      <a:pt x="1927" y="1865"/>
                    </a:cubicBezTo>
                    <a:cubicBezTo>
                      <a:pt x="1923" y="1863"/>
                      <a:pt x="1922" y="1858"/>
                      <a:pt x="1923" y="1855"/>
                    </a:cubicBezTo>
                    <a:close/>
                    <a:moveTo>
                      <a:pt x="1920" y="1843"/>
                    </a:moveTo>
                    <a:cubicBezTo>
                      <a:pt x="1921" y="1840"/>
                      <a:pt x="1924" y="1839"/>
                      <a:pt x="1927" y="1841"/>
                    </a:cubicBezTo>
                    <a:cubicBezTo>
                      <a:pt x="1929" y="1842"/>
                      <a:pt x="1930" y="1845"/>
                      <a:pt x="1929" y="1847"/>
                    </a:cubicBezTo>
                    <a:cubicBezTo>
                      <a:pt x="1928" y="1850"/>
                      <a:pt x="1925" y="1851"/>
                      <a:pt x="1922" y="1849"/>
                    </a:cubicBezTo>
                    <a:cubicBezTo>
                      <a:pt x="1920" y="1848"/>
                      <a:pt x="1919" y="1845"/>
                      <a:pt x="1920" y="1843"/>
                    </a:cubicBezTo>
                    <a:close/>
                    <a:moveTo>
                      <a:pt x="1807" y="2138"/>
                    </a:moveTo>
                    <a:cubicBezTo>
                      <a:pt x="1810" y="2137"/>
                      <a:pt x="1812" y="2135"/>
                      <a:pt x="1813" y="2132"/>
                    </a:cubicBezTo>
                    <a:cubicBezTo>
                      <a:pt x="1815" y="2129"/>
                      <a:pt x="1815" y="2124"/>
                      <a:pt x="1811" y="2120"/>
                    </a:cubicBezTo>
                    <a:cubicBezTo>
                      <a:pt x="1807" y="2116"/>
                      <a:pt x="1801" y="2117"/>
                      <a:pt x="1798" y="2119"/>
                    </a:cubicBezTo>
                    <a:cubicBezTo>
                      <a:pt x="1791" y="2124"/>
                      <a:pt x="1795" y="2129"/>
                      <a:pt x="1794" y="2134"/>
                    </a:cubicBezTo>
                    <a:cubicBezTo>
                      <a:pt x="1792" y="2139"/>
                      <a:pt x="1786" y="2143"/>
                      <a:pt x="1779" y="2143"/>
                    </a:cubicBezTo>
                    <a:cubicBezTo>
                      <a:pt x="1771" y="2143"/>
                      <a:pt x="1763" y="2138"/>
                      <a:pt x="1761" y="2130"/>
                    </a:cubicBezTo>
                    <a:cubicBezTo>
                      <a:pt x="1760" y="2125"/>
                      <a:pt x="1761" y="2120"/>
                      <a:pt x="1766" y="2118"/>
                    </a:cubicBezTo>
                    <a:cubicBezTo>
                      <a:pt x="1764" y="2123"/>
                      <a:pt x="1768" y="2129"/>
                      <a:pt x="1775" y="2127"/>
                    </a:cubicBezTo>
                    <a:cubicBezTo>
                      <a:pt x="1779" y="2126"/>
                      <a:pt x="1784" y="2120"/>
                      <a:pt x="1789" y="2114"/>
                    </a:cubicBezTo>
                    <a:cubicBezTo>
                      <a:pt x="1795" y="2108"/>
                      <a:pt x="1801" y="2103"/>
                      <a:pt x="1808" y="2102"/>
                    </a:cubicBezTo>
                    <a:cubicBezTo>
                      <a:pt x="1821" y="2100"/>
                      <a:pt x="1834" y="2111"/>
                      <a:pt x="1834" y="2125"/>
                    </a:cubicBezTo>
                    <a:cubicBezTo>
                      <a:pt x="1833" y="2132"/>
                      <a:pt x="1829" y="2138"/>
                      <a:pt x="1825" y="2143"/>
                    </a:cubicBezTo>
                    <a:cubicBezTo>
                      <a:pt x="1819" y="2148"/>
                      <a:pt x="1802" y="2158"/>
                      <a:pt x="1801" y="2167"/>
                    </a:cubicBezTo>
                    <a:cubicBezTo>
                      <a:pt x="1799" y="2174"/>
                      <a:pt x="1804" y="2178"/>
                      <a:pt x="1808" y="2177"/>
                    </a:cubicBezTo>
                    <a:cubicBezTo>
                      <a:pt x="1807" y="2182"/>
                      <a:pt x="1799" y="2184"/>
                      <a:pt x="1793" y="2180"/>
                    </a:cubicBezTo>
                    <a:cubicBezTo>
                      <a:pt x="1784" y="2174"/>
                      <a:pt x="1781" y="2158"/>
                      <a:pt x="1790" y="2146"/>
                    </a:cubicBezTo>
                    <a:cubicBezTo>
                      <a:pt x="1794" y="2142"/>
                      <a:pt x="1799" y="2140"/>
                      <a:pt x="1807" y="2138"/>
                    </a:cubicBezTo>
                    <a:close/>
                    <a:moveTo>
                      <a:pt x="2319" y="2164"/>
                    </a:moveTo>
                    <a:cubicBezTo>
                      <a:pt x="2322" y="2166"/>
                      <a:pt x="2323" y="2169"/>
                      <a:pt x="2321" y="2172"/>
                    </a:cubicBezTo>
                    <a:cubicBezTo>
                      <a:pt x="2319" y="2174"/>
                      <a:pt x="2316" y="2175"/>
                      <a:pt x="2313" y="2173"/>
                    </a:cubicBezTo>
                    <a:cubicBezTo>
                      <a:pt x="2311" y="2172"/>
                      <a:pt x="2310" y="2168"/>
                      <a:pt x="2312" y="2166"/>
                    </a:cubicBezTo>
                    <a:cubicBezTo>
                      <a:pt x="2314" y="2163"/>
                      <a:pt x="2317" y="2163"/>
                      <a:pt x="2319" y="2164"/>
                    </a:cubicBezTo>
                    <a:close/>
                    <a:moveTo>
                      <a:pt x="2329" y="2168"/>
                    </a:moveTo>
                    <a:cubicBezTo>
                      <a:pt x="2331" y="2169"/>
                      <a:pt x="2332" y="2172"/>
                      <a:pt x="2331" y="2174"/>
                    </a:cubicBezTo>
                    <a:cubicBezTo>
                      <a:pt x="2329" y="2176"/>
                      <a:pt x="2327" y="2176"/>
                      <a:pt x="2325" y="2175"/>
                    </a:cubicBezTo>
                    <a:cubicBezTo>
                      <a:pt x="2323" y="2173"/>
                      <a:pt x="2322" y="2171"/>
                      <a:pt x="2324" y="2169"/>
                    </a:cubicBezTo>
                    <a:cubicBezTo>
                      <a:pt x="2325" y="2167"/>
                      <a:pt x="2327" y="2167"/>
                      <a:pt x="2329" y="2168"/>
                    </a:cubicBezTo>
                    <a:close/>
                    <a:moveTo>
                      <a:pt x="2306" y="2166"/>
                    </a:moveTo>
                    <a:cubicBezTo>
                      <a:pt x="2310" y="2169"/>
                      <a:pt x="2311" y="2174"/>
                      <a:pt x="2308" y="2178"/>
                    </a:cubicBezTo>
                    <a:cubicBezTo>
                      <a:pt x="2306" y="2181"/>
                      <a:pt x="2301" y="2182"/>
                      <a:pt x="2297" y="2180"/>
                    </a:cubicBezTo>
                    <a:cubicBezTo>
                      <a:pt x="2293" y="2177"/>
                      <a:pt x="2292" y="2172"/>
                      <a:pt x="2295" y="2168"/>
                    </a:cubicBezTo>
                    <a:cubicBezTo>
                      <a:pt x="2297" y="2165"/>
                      <a:pt x="2302" y="2164"/>
                      <a:pt x="2306" y="2166"/>
                    </a:cubicBezTo>
                    <a:close/>
                    <a:moveTo>
                      <a:pt x="1907" y="2088"/>
                    </a:moveTo>
                    <a:cubicBezTo>
                      <a:pt x="1914" y="2087"/>
                      <a:pt x="1922" y="2088"/>
                      <a:pt x="1927" y="2092"/>
                    </a:cubicBezTo>
                    <a:cubicBezTo>
                      <a:pt x="1932" y="2095"/>
                      <a:pt x="1936" y="2102"/>
                      <a:pt x="1935" y="2109"/>
                    </a:cubicBezTo>
                    <a:cubicBezTo>
                      <a:pt x="1933" y="2117"/>
                      <a:pt x="1926" y="2122"/>
                      <a:pt x="1918" y="2124"/>
                    </a:cubicBezTo>
                    <a:cubicBezTo>
                      <a:pt x="1907" y="2127"/>
                      <a:pt x="1896" y="2123"/>
                      <a:pt x="1889" y="2114"/>
                    </a:cubicBezTo>
                    <a:cubicBezTo>
                      <a:pt x="1883" y="2108"/>
                      <a:pt x="1879" y="2099"/>
                      <a:pt x="1877" y="2090"/>
                    </a:cubicBezTo>
                    <a:cubicBezTo>
                      <a:pt x="1877" y="2092"/>
                      <a:pt x="1877" y="2093"/>
                      <a:pt x="1877" y="2095"/>
                    </a:cubicBezTo>
                    <a:cubicBezTo>
                      <a:pt x="1876" y="2118"/>
                      <a:pt x="1871" y="2141"/>
                      <a:pt x="1863" y="2163"/>
                    </a:cubicBezTo>
                    <a:cubicBezTo>
                      <a:pt x="1853" y="2187"/>
                      <a:pt x="1841" y="2203"/>
                      <a:pt x="1845" y="2232"/>
                    </a:cubicBezTo>
                    <a:cubicBezTo>
                      <a:pt x="1845" y="2237"/>
                      <a:pt x="1847" y="2243"/>
                      <a:pt x="1849" y="2249"/>
                    </a:cubicBezTo>
                    <a:cubicBezTo>
                      <a:pt x="1852" y="2257"/>
                      <a:pt x="1856" y="2262"/>
                      <a:pt x="1862" y="2269"/>
                    </a:cubicBezTo>
                    <a:cubicBezTo>
                      <a:pt x="1868" y="2275"/>
                      <a:pt x="1873" y="2278"/>
                      <a:pt x="1881" y="2282"/>
                    </a:cubicBezTo>
                    <a:cubicBezTo>
                      <a:pt x="1910" y="2294"/>
                      <a:pt x="1936" y="2284"/>
                      <a:pt x="1954" y="2261"/>
                    </a:cubicBezTo>
                    <a:cubicBezTo>
                      <a:pt x="1962" y="2250"/>
                      <a:pt x="1965" y="2238"/>
                      <a:pt x="1961" y="2225"/>
                    </a:cubicBezTo>
                    <a:cubicBezTo>
                      <a:pt x="1957" y="2215"/>
                      <a:pt x="1950" y="2207"/>
                      <a:pt x="1939" y="2204"/>
                    </a:cubicBezTo>
                    <a:cubicBezTo>
                      <a:pt x="1930" y="2202"/>
                      <a:pt x="1922" y="2204"/>
                      <a:pt x="1914" y="2209"/>
                    </a:cubicBezTo>
                    <a:cubicBezTo>
                      <a:pt x="1911" y="2211"/>
                      <a:pt x="1909" y="2213"/>
                      <a:pt x="1907" y="2216"/>
                    </a:cubicBezTo>
                    <a:cubicBezTo>
                      <a:pt x="1908" y="2215"/>
                      <a:pt x="1908" y="2215"/>
                      <a:pt x="1909" y="2214"/>
                    </a:cubicBezTo>
                    <a:cubicBezTo>
                      <a:pt x="1916" y="2210"/>
                      <a:pt x="1925" y="2212"/>
                      <a:pt x="1929" y="2218"/>
                    </a:cubicBezTo>
                    <a:cubicBezTo>
                      <a:pt x="1933" y="2225"/>
                      <a:pt x="1931" y="2233"/>
                      <a:pt x="1925" y="2238"/>
                    </a:cubicBezTo>
                    <a:cubicBezTo>
                      <a:pt x="1918" y="2242"/>
                      <a:pt x="1909" y="2240"/>
                      <a:pt x="1905" y="2233"/>
                    </a:cubicBezTo>
                    <a:cubicBezTo>
                      <a:pt x="1899" y="2224"/>
                      <a:pt x="1905" y="2213"/>
                      <a:pt x="1913" y="2207"/>
                    </a:cubicBezTo>
                    <a:cubicBezTo>
                      <a:pt x="1921" y="2202"/>
                      <a:pt x="1930" y="2200"/>
                      <a:pt x="1940" y="2201"/>
                    </a:cubicBezTo>
                    <a:cubicBezTo>
                      <a:pt x="1950" y="2204"/>
                      <a:pt x="1958" y="2210"/>
                      <a:pt x="1963" y="2220"/>
                    </a:cubicBezTo>
                    <a:cubicBezTo>
                      <a:pt x="1959" y="2211"/>
                      <a:pt x="1954" y="2202"/>
                      <a:pt x="1949" y="2196"/>
                    </a:cubicBezTo>
                    <a:cubicBezTo>
                      <a:pt x="1950" y="2195"/>
                      <a:pt x="1951" y="2194"/>
                      <a:pt x="1951" y="2192"/>
                    </a:cubicBezTo>
                    <a:cubicBezTo>
                      <a:pt x="1961" y="2203"/>
                      <a:pt x="1966" y="2215"/>
                      <a:pt x="1967" y="2225"/>
                    </a:cubicBezTo>
                    <a:cubicBezTo>
                      <a:pt x="1967" y="2206"/>
                      <a:pt x="1959" y="2189"/>
                      <a:pt x="1945" y="2177"/>
                    </a:cubicBezTo>
                    <a:cubicBezTo>
                      <a:pt x="1937" y="2169"/>
                      <a:pt x="1927" y="2164"/>
                      <a:pt x="1914" y="2162"/>
                    </a:cubicBezTo>
                    <a:cubicBezTo>
                      <a:pt x="1907" y="2161"/>
                      <a:pt x="1901" y="2160"/>
                      <a:pt x="1893" y="2159"/>
                    </a:cubicBezTo>
                    <a:cubicBezTo>
                      <a:pt x="1887" y="2157"/>
                      <a:pt x="1881" y="2155"/>
                      <a:pt x="1877" y="2150"/>
                    </a:cubicBezTo>
                    <a:cubicBezTo>
                      <a:pt x="1874" y="2145"/>
                      <a:pt x="1873" y="2140"/>
                      <a:pt x="1876" y="2135"/>
                    </a:cubicBezTo>
                    <a:cubicBezTo>
                      <a:pt x="1878" y="2131"/>
                      <a:pt x="1882" y="2128"/>
                      <a:pt x="1887" y="2128"/>
                    </a:cubicBezTo>
                    <a:cubicBezTo>
                      <a:pt x="1890" y="2128"/>
                      <a:pt x="1893" y="2129"/>
                      <a:pt x="1895" y="2132"/>
                    </a:cubicBezTo>
                    <a:cubicBezTo>
                      <a:pt x="1897" y="2135"/>
                      <a:pt x="1898" y="2140"/>
                      <a:pt x="1894" y="2143"/>
                    </a:cubicBezTo>
                    <a:cubicBezTo>
                      <a:pt x="1891" y="2144"/>
                      <a:pt x="1888" y="2144"/>
                      <a:pt x="1887" y="2142"/>
                    </a:cubicBezTo>
                    <a:cubicBezTo>
                      <a:pt x="1884" y="2140"/>
                      <a:pt x="1885" y="2136"/>
                      <a:pt x="1887" y="2134"/>
                    </a:cubicBezTo>
                    <a:cubicBezTo>
                      <a:pt x="1889" y="2132"/>
                      <a:pt x="1893" y="2132"/>
                      <a:pt x="1895" y="2134"/>
                    </a:cubicBezTo>
                    <a:cubicBezTo>
                      <a:pt x="1895" y="2135"/>
                      <a:pt x="1895" y="2135"/>
                      <a:pt x="1896" y="2136"/>
                    </a:cubicBezTo>
                    <a:cubicBezTo>
                      <a:pt x="1895" y="2135"/>
                      <a:pt x="1895" y="2133"/>
                      <a:pt x="1894" y="2132"/>
                    </a:cubicBezTo>
                    <a:cubicBezTo>
                      <a:pt x="1892" y="2130"/>
                      <a:pt x="1890" y="2129"/>
                      <a:pt x="1887" y="2129"/>
                    </a:cubicBezTo>
                    <a:cubicBezTo>
                      <a:pt x="1883" y="2130"/>
                      <a:pt x="1879" y="2132"/>
                      <a:pt x="1878" y="2136"/>
                    </a:cubicBezTo>
                    <a:cubicBezTo>
                      <a:pt x="1876" y="2140"/>
                      <a:pt x="1877" y="2145"/>
                      <a:pt x="1879" y="2149"/>
                    </a:cubicBezTo>
                    <a:cubicBezTo>
                      <a:pt x="1883" y="2153"/>
                      <a:pt x="1888" y="2155"/>
                      <a:pt x="1894" y="2156"/>
                    </a:cubicBezTo>
                    <a:cubicBezTo>
                      <a:pt x="1901" y="2157"/>
                      <a:pt x="1907" y="2158"/>
                      <a:pt x="1913" y="2159"/>
                    </a:cubicBezTo>
                    <a:cubicBezTo>
                      <a:pt x="1926" y="2161"/>
                      <a:pt x="1938" y="2167"/>
                      <a:pt x="1947" y="2175"/>
                    </a:cubicBezTo>
                    <a:cubicBezTo>
                      <a:pt x="1956" y="2183"/>
                      <a:pt x="1963" y="2193"/>
                      <a:pt x="1966" y="2204"/>
                    </a:cubicBezTo>
                    <a:cubicBezTo>
                      <a:pt x="1972" y="2221"/>
                      <a:pt x="1970" y="2240"/>
                      <a:pt x="1962" y="2256"/>
                    </a:cubicBezTo>
                    <a:cubicBezTo>
                      <a:pt x="1963" y="2256"/>
                      <a:pt x="1964" y="2255"/>
                      <a:pt x="1965" y="2254"/>
                    </a:cubicBezTo>
                    <a:cubicBezTo>
                      <a:pt x="1969" y="2251"/>
                      <a:pt x="1973" y="2249"/>
                      <a:pt x="1978" y="2247"/>
                    </a:cubicBezTo>
                    <a:cubicBezTo>
                      <a:pt x="1985" y="2244"/>
                      <a:pt x="1991" y="2241"/>
                      <a:pt x="1999" y="2241"/>
                    </a:cubicBezTo>
                    <a:cubicBezTo>
                      <a:pt x="2026" y="2240"/>
                      <a:pt x="2042" y="2266"/>
                      <a:pt x="2039" y="2289"/>
                    </a:cubicBezTo>
                    <a:cubicBezTo>
                      <a:pt x="2038" y="2298"/>
                      <a:pt x="2033" y="2307"/>
                      <a:pt x="2027" y="2313"/>
                    </a:cubicBezTo>
                    <a:cubicBezTo>
                      <a:pt x="2026" y="2310"/>
                      <a:pt x="2026" y="2310"/>
                      <a:pt x="2026" y="2310"/>
                    </a:cubicBezTo>
                    <a:cubicBezTo>
                      <a:pt x="2031" y="2304"/>
                      <a:pt x="2034" y="2297"/>
                      <a:pt x="2035" y="2288"/>
                    </a:cubicBezTo>
                    <a:cubicBezTo>
                      <a:pt x="2037" y="2268"/>
                      <a:pt x="2023" y="2244"/>
                      <a:pt x="2000" y="2245"/>
                    </a:cubicBezTo>
                    <a:cubicBezTo>
                      <a:pt x="1992" y="2246"/>
                      <a:pt x="1986" y="2248"/>
                      <a:pt x="1980" y="2251"/>
                    </a:cubicBezTo>
                    <a:cubicBezTo>
                      <a:pt x="1975" y="2253"/>
                      <a:pt x="1971" y="2256"/>
                      <a:pt x="1968" y="2258"/>
                    </a:cubicBezTo>
                    <a:cubicBezTo>
                      <a:pt x="1950" y="2270"/>
                      <a:pt x="1942" y="2284"/>
                      <a:pt x="1920" y="2290"/>
                    </a:cubicBezTo>
                    <a:cubicBezTo>
                      <a:pt x="1907" y="2293"/>
                      <a:pt x="1894" y="2292"/>
                      <a:pt x="1879" y="2286"/>
                    </a:cubicBezTo>
                    <a:cubicBezTo>
                      <a:pt x="1871" y="2282"/>
                      <a:pt x="1865" y="2278"/>
                      <a:pt x="1859" y="2272"/>
                    </a:cubicBezTo>
                    <a:cubicBezTo>
                      <a:pt x="1853" y="2265"/>
                      <a:pt x="1849" y="2259"/>
                      <a:pt x="1845" y="2250"/>
                    </a:cubicBezTo>
                    <a:cubicBezTo>
                      <a:pt x="1841" y="2237"/>
                      <a:pt x="1840" y="2226"/>
                      <a:pt x="1842" y="2212"/>
                    </a:cubicBezTo>
                    <a:cubicBezTo>
                      <a:pt x="1840" y="2220"/>
                      <a:pt x="1838" y="2226"/>
                      <a:pt x="1838" y="2227"/>
                    </a:cubicBezTo>
                    <a:cubicBezTo>
                      <a:pt x="1831" y="2255"/>
                      <a:pt x="1827" y="2283"/>
                      <a:pt x="1826" y="2310"/>
                    </a:cubicBezTo>
                    <a:cubicBezTo>
                      <a:pt x="1826" y="2318"/>
                      <a:pt x="1828" y="2324"/>
                      <a:pt x="1832" y="2329"/>
                    </a:cubicBezTo>
                    <a:cubicBezTo>
                      <a:pt x="1834" y="2332"/>
                      <a:pt x="1837" y="2334"/>
                      <a:pt x="1841" y="2335"/>
                    </a:cubicBezTo>
                    <a:cubicBezTo>
                      <a:pt x="1846" y="2336"/>
                      <a:pt x="1853" y="2334"/>
                      <a:pt x="1855" y="2328"/>
                    </a:cubicBezTo>
                    <a:cubicBezTo>
                      <a:pt x="1856" y="2325"/>
                      <a:pt x="1856" y="2322"/>
                      <a:pt x="1853" y="2319"/>
                    </a:cubicBezTo>
                    <a:cubicBezTo>
                      <a:pt x="1850" y="2317"/>
                      <a:pt x="1846" y="2317"/>
                      <a:pt x="1843" y="2320"/>
                    </a:cubicBezTo>
                    <a:cubicBezTo>
                      <a:pt x="1842" y="2322"/>
                      <a:pt x="1842" y="2325"/>
                      <a:pt x="1844" y="2328"/>
                    </a:cubicBezTo>
                    <a:cubicBezTo>
                      <a:pt x="1841" y="2327"/>
                      <a:pt x="1839" y="2323"/>
                      <a:pt x="1840" y="2319"/>
                    </a:cubicBezTo>
                    <a:cubicBezTo>
                      <a:pt x="1842" y="2310"/>
                      <a:pt x="1856" y="2309"/>
                      <a:pt x="1861" y="2319"/>
                    </a:cubicBezTo>
                    <a:cubicBezTo>
                      <a:pt x="1864" y="2328"/>
                      <a:pt x="1860" y="2336"/>
                      <a:pt x="1853" y="2339"/>
                    </a:cubicBezTo>
                    <a:cubicBezTo>
                      <a:pt x="1842" y="2344"/>
                      <a:pt x="1829" y="2336"/>
                      <a:pt x="1826" y="2323"/>
                    </a:cubicBezTo>
                    <a:cubicBezTo>
                      <a:pt x="1827" y="2346"/>
                      <a:pt x="1830" y="2368"/>
                      <a:pt x="1836" y="2389"/>
                    </a:cubicBezTo>
                    <a:cubicBezTo>
                      <a:pt x="1836" y="2380"/>
                      <a:pt x="1837" y="2372"/>
                      <a:pt x="1840" y="2364"/>
                    </a:cubicBezTo>
                    <a:cubicBezTo>
                      <a:pt x="1850" y="2339"/>
                      <a:pt x="1881" y="2325"/>
                      <a:pt x="1903" y="2349"/>
                    </a:cubicBezTo>
                    <a:cubicBezTo>
                      <a:pt x="1908" y="2355"/>
                      <a:pt x="1911" y="2363"/>
                      <a:pt x="1913" y="2372"/>
                    </a:cubicBezTo>
                    <a:cubicBezTo>
                      <a:pt x="1915" y="2386"/>
                      <a:pt x="1911" y="2402"/>
                      <a:pt x="1916" y="2414"/>
                    </a:cubicBezTo>
                    <a:cubicBezTo>
                      <a:pt x="1919" y="2420"/>
                      <a:pt x="1925" y="2425"/>
                      <a:pt x="1931" y="2426"/>
                    </a:cubicBezTo>
                    <a:cubicBezTo>
                      <a:pt x="1945" y="2428"/>
                      <a:pt x="1959" y="2414"/>
                      <a:pt x="1956" y="2400"/>
                    </a:cubicBezTo>
                    <a:cubicBezTo>
                      <a:pt x="1955" y="2394"/>
                      <a:pt x="1949" y="2390"/>
                      <a:pt x="1943" y="2390"/>
                    </a:cubicBezTo>
                    <a:cubicBezTo>
                      <a:pt x="1935" y="2389"/>
                      <a:pt x="1929" y="2397"/>
                      <a:pt x="1932" y="2402"/>
                    </a:cubicBezTo>
                    <a:cubicBezTo>
                      <a:pt x="1929" y="2400"/>
                      <a:pt x="1927" y="2394"/>
                      <a:pt x="1931" y="2390"/>
                    </a:cubicBezTo>
                    <a:cubicBezTo>
                      <a:pt x="1936" y="2382"/>
                      <a:pt x="1948" y="2383"/>
                      <a:pt x="1954" y="2388"/>
                    </a:cubicBezTo>
                    <a:cubicBezTo>
                      <a:pt x="1963" y="2395"/>
                      <a:pt x="1963" y="2405"/>
                      <a:pt x="1961" y="2412"/>
                    </a:cubicBezTo>
                    <a:cubicBezTo>
                      <a:pt x="1957" y="2426"/>
                      <a:pt x="1942" y="2436"/>
                      <a:pt x="1927" y="2430"/>
                    </a:cubicBezTo>
                    <a:cubicBezTo>
                      <a:pt x="1920" y="2426"/>
                      <a:pt x="1915" y="2422"/>
                      <a:pt x="1913" y="2416"/>
                    </a:cubicBezTo>
                    <a:cubicBezTo>
                      <a:pt x="1907" y="2406"/>
                      <a:pt x="1909" y="2394"/>
                      <a:pt x="1903" y="2384"/>
                    </a:cubicBezTo>
                    <a:cubicBezTo>
                      <a:pt x="1894" y="2369"/>
                      <a:pt x="1877" y="2361"/>
                      <a:pt x="1863" y="2370"/>
                    </a:cubicBezTo>
                    <a:cubicBezTo>
                      <a:pt x="1847" y="2380"/>
                      <a:pt x="1842" y="2410"/>
                      <a:pt x="1851" y="2429"/>
                    </a:cubicBezTo>
                    <a:cubicBezTo>
                      <a:pt x="1855" y="2439"/>
                      <a:pt x="1867" y="2448"/>
                      <a:pt x="1878" y="2448"/>
                    </a:cubicBezTo>
                    <a:cubicBezTo>
                      <a:pt x="1894" y="2449"/>
                      <a:pt x="1908" y="2433"/>
                      <a:pt x="1899" y="2418"/>
                    </a:cubicBezTo>
                    <a:cubicBezTo>
                      <a:pt x="1895" y="2413"/>
                      <a:pt x="1891" y="2410"/>
                      <a:pt x="1886" y="2409"/>
                    </a:cubicBezTo>
                    <a:cubicBezTo>
                      <a:pt x="1877" y="2409"/>
                      <a:pt x="1867" y="2419"/>
                      <a:pt x="1873" y="2428"/>
                    </a:cubicBezTo>
                    <a:cubicBezTo>
                      <a:pt x="1877" y="2434"/>
                      <a:pt x="1884" y="2434"/>
                      <a:pt x="1885" y="2428"/>
                    </a:cubicBezTo>
                    <a:cubicBezTo>
                      <a:pt x="1887" y="2435"/>
                      <a:pt x="1878" y="2439"/>
                      <a:pt x="1872" y="2433"/>
                    </a:cubicBezTo>
                    <a:cubicBezTo>
                      <a:pt x="1861" y="2422"/>
                      <a:pt x="1872" y="2403"/>
                      <a:pt x="1887" y="2406"/>
                    </a:cubicBezTo>
                    <a:cubicBezTo>
                      <a:pt x="1897" y="2408"/>
                      <a:pt x="1906" y="2417"/>
                      <a:pt x="1906" y="2429"/>
                    </a:cubicBezTo>
                    <a:cubicBezTo>
                      <a:pt x="1905" y="2445"/>
                      <a:pt x="1885" y="2458"/>
                      <a:pt x="1867" y="2450"/>
                    </a:cubicBezTo>
                    <a:cubicBezTo>
                      <a:pt x="1865" y="2449"/>
                      <a:pt x="1864" y="2449"/>
                      <a:pt x="1862" y="2448"/>
                    </a:cubicBezTo>
                    <a:cubicBezTo>
                      <a:pt x="1867" y="2452"/>
                      <a:pt x="1872" y="2456"/>
                      <a:pt x="1878" y="2460"/>
                    </a:cubicBezTo>
                    <a:cubicBezTo>
                      <a:pt x="1878" y="2460"/>
                      <a:pt x="1878" y="2460"/>
                      <a:pt x="1878" y="2460"/>
                    </a:cubicBezTo>
                    <a:cubicBezTo>
                      <a:pt x="1888" y="2465"/>
                      <a:pt x="1895" y="2467"/>
                      <a:pt x="1905" y="2468"/>
                    </a:cubicBezTo>
                    <a:cubicBezTo>
                      <a:pt x="1895" y="2471"/>
                      <a:pt x="1885" y="2468"/>
                      <a:pt x="1877" y="2463"/>
                    </a:cubicBezTo>
                    <a:cubicBezTo>
                      <a:pt x="1877" y="2463"/>
                      <a:pt x="1877" y="2463"/>
                      <a:pt x="1877" y="2463"/>
                    </a:cubicBezTo>
                    <a:cubicBezTo>
                      <a:pt x="1872" y="2460"/>
                      <a:pt x="1868" y="2457"/>
                      <a:pt x="1865" y="2454"/>
                    </a:cubicBezTo>
                    <a:cubicBezTo>
                      <a:pt x="1873" y="2466"/>
                      <a:pt x="1883" y="2478"/>
                      <a:pt x="1895" y="2489"/>
                    </a:cubicBezTo>
                    <a:cubicBezTo>
                      <a:pt x="1916" y="2507"/>
                      <a:pt x="1935" y="2517"/>
                      <a:pt x="1962" y="2524"/>
                    </a:cubicBezTo>
                    <a:cubicBezTo>
                      <a:pt x="1987" y="2528"/>
                      <a:pt x="2013" y="2526"/>
                      <a:pt x="2036" y="2518"/>
                    </a:cubicBezTo>
                    <a:cubicBezTo>
                      <a:pt x="2047" y="2513"/>
                      <a:pt x="2054" y="2510"/>
                      <a:pt x="2062" y="2500"/>
                    </a:cubicBezTo>
                    <a:cubicBezTo>
                      <a:pt x="2078" y="2479"/>
                      <a:pt x="2081" y="2449"/>
                      <a:pt x="2072" y="2432"/>
                    </a:cubicBezTo>
                    <a:cubicBezTo>
                      <a:pt x="2067" y="2422"/>
                      <a:pt x="2055" y="2415"/>
                      <a:pt x="2045" y="2422"/>
                    </a:cubicBezTo>
                    <a:cubicBezTo>
                      <a:pt x="2039" y="2427"/>
                      <a:pt x="2038" y="2433"/>
                      <a:pt x="2044" y="2440"/>
                    </a:cubicBezTo>
                    <a:cubicBezTo>
                      <a:pt x="2032" y="2439"/>
                      <a:pt x="2029" y="2420"/>
                      <a:pt x="2039" y="2409"/>
                    </a:cubicBezTo>
                    <a:cubicBezTo>
                      <a:pt x="2050" y="2397"/>
                      <a:pt x="2063" y="2396"/>
                      <a:pt x="2073" y="2400"/>
                    </a:cubicBezTo>
                    <a:cubicBezTo>
                      <a:pt x="2087" y="2406"/>
                      <a:pt x="2098" y="2424"/>
                      <a:pt x="2096" y="2444"/>
                    </a:cubicBezTo>
                    <a:cubicBezTo>
                      <a:pt x="2094" y="2463"/>
                      <a:pt x="2084" y="2483"/>
                      <a:pt x="2070" y="2497"/>
                    </a:cubicBezTo>
                    <a:cubicBezTo>
                      <a:pt x="2073" y="2494"/>
                      <a:pt x="2077" y="2491"/>
                      <a:pt x="2080" y="2488"/>
                    </a:cubicBezTo>
                    <a:cubicBezTo>
                      <a:pt x="2100" y="2465"/>
                      <a:pt x="2113" y="2437"/>
                      <a:pt x="2114" y="2406"/>
                    </a:cubicBezTo>
                    <a:cubicBezTo>
                      <a:pt x="2113" y="2390"/>
                      <a:pt x="2107" y="2379"/>
                      <a:pt x="2092" y="2369"/>
                    </a:cubicBezTo>
                    <a:cubicBezTo>
                      <a:pt x="2084" y="2364"/>
                      <a:pt x="2068" y="2361"/>
                      <a:pt x="2059" y="2366"/>
                    </a:cubicBezTo>
                    <a:cubicBezTo>
                      <a:pt x="2050" y="2371"/>
                      <a:pt x="2048" y="2382"/>
                      <a:pt x="2057" y="2387"/>
                    </a:cubicBezTo>
                    <a:cubicBezTo>
                      <a:pt x="2051" y="2391"/>
                      <a:pt x="2044" y="2388"/>
                      <a:pt x="2041" y="2381"/>
                    </a:cubicBezTo>
                    <a:cubicBezTo>
                      <a:pt x="2040" y="2375"/>
                      <a:pt x="2042" y="2367"/>
                      <a:pt x="2049" y="2362"/>
                    </a:cubicBezTo>
                    <a:cubicBezTo>
                      <a:pt x="2053" y="2358"/>
                      <a:pt x="2058" y="2357"/>
                      <a:pt x="2064" y="2356"/>
                    </a:cubicBezTo>
                    <a:cubicBezTo>
                      <a:pt x="2074" y="2355"/>
                      <a:pt x="2086" y="2359"/>
                      <a:pt x="2095" y="2365"/>
                    </a:cubicBezTo>
                    <a:cubicBezTo>
                      <a:pt x="2101" y="2369"/>
                      <a:pt x="2106" y="2376"/>
                      <a:pt x="2109" y="2382"/>
                    </a:cubicBezTo>
                    <a:cubicBezTo>
                      <a:pt x="2102" y="2361"/>
                      <a:pt x="2085" y="2344"/>
                      <a:pt x="2061" y="2339"/>
                    </a:cubicBezTo>
                    <a:cubicBezTo>
                      <a:pt x="2049" y="2336"/>
                      <a:pt x="2038" y="2337"/>
                      <a:pt x="2027" y="2341"/>
                    </a:cubicBezTo>
                    <a:cubicBezTo>
                      <a:pt x="1976" y="2358"/>
                      <a:pt x="2012" y="2388"/>
                      <a:pt x="2020" y="2413"/>
                    </a:cubicBezTo>
                    <a:cubicBezTo>
                      <a:pt x="2031" y="2444"/>
                      <a:pt x="1988" y="2451"/>
                      <a:pt x="1976" y="2419"/>
                    </a:cubicBezTo>
                    <a:cubicBezTo>
                      <a:pt x="1966" y="2392"/>
                      <a:pt x="1983" y="2368"/>
                      <a:pt x="2004" y="2352"/>
                    </a:cubicBezTo>
                    <a:cubicBezTo>
                      <a:pt x="2000" y="2354"/>
                      <a:pt x="1995" y="2356"/>
                      <a:pt x="1990" y="2356"/>
                    </a:cubicBezTo>
                    <a:cubicBezTo>
                      <a:pt x="1979" y="2358"/>
                      <a:pt x="1966" y="2352"/>
                      <a:pt x="1965" y="2340"/>
                    </a:cubicBezTo>
                    <a:cubicBezTo>
                      <a:pt x="1964" y="2335"/>
                      <a:pt x="1966" y="2329"/>
                      <a:pt x="1971" y="2326"/>
                    </a:cubicBezTo>
                    <a:cubicBezTo>
                      <a:pt x="1974" y="2324"/>
                      <a:pt x="1978" y="2324"/>
                      <a:pt x="1982" y="2325"/>
                    </a:cubicBezTo>
                    <a:cubicBezTo>
                      <a:pt x="1986" y="2327"/>
                      <a:pt x="1989" y="2330"/>
                      <a:pt x="1990" y="2334"/>
                    </a:cubicBezTo>
                    <a:cubicBezTo>
                      <a:pt x="1991" y="2339"/>
                      <a:pt x="1989" y="2345"/>
                      <a:pt x="1984" y="2347"/>
                    </a:cubicBezTo>
                    <a:cubicBezTo>
                      <a:pt x="1980" y="2348"/>
                      <a:pt x="1977" y="2347"/>
                      <a:pt x="1975" y="2344"/>
                    </a:cubicBezTo>
                    <a:cubicBezTo>
                      <a:pt x="1974" y="2342"/>
                      <a:pt x="1974" y="2340"/>
                      <a:pt x="1976" y="2338"/>
                    </a:cubicBezTo>
                    <a:cubicBezTo>
                      <a:pt x="1976" y="2340"/>
                      <a:pt x="1977" y="2341"/>
                      <a:pt x="1978" y="2342"/>
                    </a:cubicBezTo>
                    <a:cubicBezTo>
                      <a:pt x="1980" y="2344"/>
                      <a:pt x="1983" y="2343"/>
                      <a:pt x="1984" y="2340"/>
                    </a:cubicBezTo>
                    <a:cubicBezTo>
                      <a:pt x="1985" y="2339"/>
                      <a:pt x="1984" y="2337"/>
                      <a:pt x="1983" y="2335"/>
                    </a:cubicBezTo>
                    <a:cubicBezTo>
                      <a:pt x="1981" y="2332"/>
                      <a:pt x="1978" y="2332"/>
                      <a:pt x="1975" y="2333"/>
                    </a:cubicBezTo>
                    <a:cubicBezTo>
                      <a:pt x="1972" y="2334"/>
                      <a:pt x="1970" y="2337"/>
                      <a:pt x="1971" y="2341"/>
                    </a:cubicBezTo>
                    <a:cubicBezTo>
                      <a:pt x="1972" y="2351"/>
                      <a:pt x="1985" y="2355"/>
                      <a:pt x="1994" y="2354"/>
                    </a:cubicBezTo>
                    <a:cubicBezTo>
                      <a:pt x="1996" y="2354"/>
                      <a:pt x="1998" y="2353"/>
                      <a:pt x="2001" y="2352"/>
                    </a:cubicBezTo>
                    <a:cubicBezTo>
                      <a:pt x="2008" y="2349"/>
                      <a:pt x="2016" y="2344"/>
                      <a:pt x="2023" y="2341"/>
                    </a:cubicBezTo>
                    <a:cubicBezTo>
                      <a:pt x="2031" y="2338"/>
                      <a:pt x="2039" y="2336"/>
                      <a:pt x="2048" y="2336"/>
                    </a:cubicBezTo>
                    <a:cubicBezTo>
                      <a:pt x="2044" y="2335"/>
                      <a:pt x="2041" y="2334"/>
                      <a:pt x="2039" y="2333"/>
                    </a:cubicBezTo>
                    <a:cubicBezTo>
                      <a:pt x="2022" y="2323"/>
                      <a:pt x="2017" y="2302"/>
                      <a:pt x="2023" y="2285"/>
                    </a:cubicBezTo>
                    <a:cubicBezTo>
                      <a:pt x="2025" y="2280"/>
                      <a:pt x="2028" y="2275"/>
                      <a:pt x="2032" y="2272"/>
                    </a:cubicBezTo>
                    <a:cubicBezTo>
                      <a:pt x="2033" y="2275"/>
                      <a:pt x="2033" y="2275"/>
                      <a:pt x="2033" y="2275"/>
                    </a:cubicBezTo>
                    <a:cubicBezTo>
                      <a:pt x="2030" y="2278"/>
                      <a:pt x="2028" y="2282"/>
                      <a:pt x="2026" y="2286"/>
                    </a:cubicBezTo>
                    <a:cubicBezTo>
                      <a:pt x="2020" y="2302"/>
                      <a:pt x="2025" y="2322"/>
                      <a:pt x="2040" y="2331"/>
                    </a:cubicBezTo>
                    <a:cubicBezTo>
                      <a:pt x="2050" y="2336"/>
                      <a:pt x="2055" y="2335"/>
                      <a:pt x="2065" y="2338"/>
                    </a:cubicBezTo>
                    <a:cubicBezTo>
                      <a:pt x="2097" y="2346"/>
                      <a:pt x="2115" y="2374"/>
                      <a:pt x="2116" y="2406"/>
                    </a:cubicBezTo>
                    <a:cubicBezTo>
                      <a:pt x="2116" y="2416"/>
                      <a:pt x="2115" y="2425"/>
                      <a:pt x="2113" y="2433"/>
                    </a:cubicBezTo>
                    <a:cubicBezTo>
                      <a:pt x="2120" y="2416"/>
                      <a:pt x="2125" y="2398"/>
                      <a:pt x="2124" y="2383"/>
                    </a:cubicBezTo>
                    <a:cubicBezTo>
                      <a:pt x="2122" y="2350"/>
                      <a:pt x="2122" y="2306"/>
                      <a:pt x="2116" y="2284"/>
                    </a:cubicBezTo>
                    <a:cubicBezTo>
                      <a:pt x="2114" y="2274"/>
                      <a:pt x="2107" y="2264"/>
                      <a:pt x="2097" y="2260"/>
                    </a:cubicBezTo>
                    <a:cubicBezTo>
                      <a:pt x="2104" y="2261"/>
                      <a:pt x="2108" y="2265"/>
                      <a:pt x="2112" y="2271"/>
                    </a:cubicBezTo>
                    <a:cubicBezTo>
                      <a:pt x="2112" y="2271"/>
                      <a:pt x="2112" y="2271"/>
                      <a:pt x="2112" y="2271"/>
                    </a:cubicBezTo>
                    <a:cubicBezTo>
                      <a:pt x="2114" y="2273"/>
                      <a:pt x="2116" y="2276"/>
                      <a:pt x="2117" y="2279"/>
                    </a:cubicBezTo>
                    <a:cubicBezTo>
                      <a:pt x="2115" y="2267"/>
                      <a:pt x="2112" y="2257"/>
                      <a:pt x="2104" y="2248"/>
                    </a:cubicBezTo>
                    <a:cubicBezTo>
                      <a:pt x="2096" y="2239"/>
                      <a:pt x="2086" y="2235"/>
                      <a:pt x="2075" y="2235"/>
                    </a:cubicBezTo>
                    <a:cubicBezTo>
                      <a:pt x="2075" y="2234"/>
                      <a:pt x="2075" y="2233"/>
                      <a:pt x="2074" y="2232"/>
                    </a:cubicBezTo>
                    <a:cubicBezTo>
                      <a:pt x="2083" y="2232"/>
                      <a:pt x="2092" y="2235"/>
                      <a:pt x="2100" y="2241"/>
                    </a:cubicBezTo>
                    <a:cubicBezTo>
                      <a:pt x="2107" y="2246"/>
                      <a:pt x="2113" y="2253"/>
                      <a:pt x="2114" y="2260"/>
                    </a:cubicBezTo>
                    <a:cubicBezTo>
                      <a:pt x="2114" y="2255"/>
                      <a:pt x="2117" y="2249"/>
                      <a:pt x="2121" y="2248"/>
                    </a:cubicBezTo>
                    <a:cubicBezTo>
                      <a:pt x="2124" y="2246"/>
                      <a:pt x="2127" y="2246"/>
                      <a:pt x="2130" y="2247"/>
                    </a:cubicBezTo>
                    <a:cubicBezTo>
                      <a:pt x="2135" y="2249"/>
                      <a:pt x="2138" y="2254"/>
                      <a:pt x="2135" y="2260"/>
                    </a:cubicBezTo>
                    <a:cubicBezTo>
                      <a:pt x="2133" y="2263"/>
                      <a:pt x="2130" y="2264"/>
                      <a:pt x="2127" y="2263"/>
                    </a:cubicBezTo>
                    <a:cubicBezTo>
                      <a:pt x="2121" y="2262"/>
                      <a:pt x="2122" y="2255"/>
                      <a:pt x="2125" y="2254"/>
                    </a:cubicBezTo>
                    <a:cubicBezTo>
                      <a:pt x="2124" y="2255"/>
                      <a:pt x="2124" y="2258"/>
                      <a:pt x="2125" y="2259"/>
                    </a:cubicBezTo>
                    <a:cubicBezTo>
                      <a:pt x="2126" y="2261"/>
                      <a:pt x="2130" y="2261"/>
                      <a:pt x="2131" y="2260"/>
                    </a:cubicBezTo>
                    <a:cubicBezTo>
                      <a:pt x="2133" y="2258"/>
                      <a:pt x="2134" y="2256"/>
                      <a:pt x="2133" y="2253"/>
                    </a:cubicBezTo>
                    <a:cubicBezTo>
                      <a:pt x="2131" y="2248"/>
                      <a:pt x="2123" y="2246"/>
                      <a:pt x="2118" y="2252"/>
                    </a:cubicBezTo>
                    <a:cubicBezTo>
                      <a:pt x="2114" y="2257"/>
                      <a:pt x="2117" y="2267"/>
                      <a:pt x="2118" y="2273"/>
                    </a:cubicBezTo>
                    <a:cubicBezTo>
                      <a:pt x="2119" y="2281"/>
                      <a:pt x="2121" y="2290"/>
                      <a:pt x="2122" y="2294"/>
                    </a:cubicBezTo>
                    <a:cubicBezTo>
                      <a:pt x="2122" y="2301"/>
                      <a:pt x="2125" y="2317"/>
                      <a:pt x="2125" y="2336"/>
                    </a:cubicBezTo>
                    <a:cubicBezTo>
                      <a:pt x="2125" y="2332"/>
                      <a:pt x="2126" y="2329"/>
                      <a:pt x="2128" y="2325"/>
                    </a:cubicBezTo>
                    <a:cubicBezTo>
                      <a:pt x="2128" y="2324"/>
                      <a:pt x="2134" y="2311"/>
                      <a:pt x="2136" y="2312"/>
                    </a:cubicBezTo>
                    <a:cubicBezTo>
                      <a:pt x="2137" y="2314"/>
                      <a:pt x="2134" y="2320"/>
                      <a:pt x="2133" y="2322"/>
                    </a:cubicBezTo>
                    <a:cubicBezTo>
                      <a:pt x="2131" y="2327"/>
                      <a:pt x="2130" y="2332"/>
                      <a:pt x="2129" y="2338"/>
                    </a:cubicBezTo>
                    <a:cubicBezTo>
                      <a:pt x="2129" y="2340"/>
                      <a:pt x="2128" y="2343"/>
                      <a:pt x="2128" y="2345"/>
                    </a:cubicBezTo>
                    <a:cubicBezTo>
                      <a:pt x="2127" y="2354"/>
                      <a:pt x="2127" y="2362"/>
                      <a:pt x="2128" y="2371"/>
                    </a:cubicBezTo>
                    <a:cubicBezTo>
                      <a:pt x="2128" y="2371"/>
                      <a:pt x="2128" y="2372"/>
                      <a:pt x="2129" y="2374"/>
                    </a:cubicBezTo>
                    <a:cubicBezTo>
                      <a:pt x="2129" y="2371"/>
                      <a:pt x="2129" y="2368"/>
                      <a:pt x="2130" y="2365"/>
                    </a:cubicBezTo>
                    <a:cubicBezTo>
                      <a:pt x="2131" y="2357"/>
                      <a:pt x="2133" y="2351"/>
                      <a:pt x="2137" y="2344"/>
                    </a:cubicBezTo>
                    <a:cubicBezTo>
                      <a:pt x="2149" y="2326"/>
                      <a:pt x="2169" y="2326"/>
                      <a:pt x="2185" y="2335"/>
                    </a:cubicBezTo>
                    <a:cubicBezTo>
                      <a:pt x="2199" y="2343"/>
                      <a:pt x="2210" y="2357"/>
                      <a:pt x="2210" y="2373"/>
                    </a:cubicBezTo>
                    <a:cubicBezTo>
                      <a:pt x="2210" y="2387"/>
                      <a:pt x="2202" y="2398"/>
                      <a:pt x="2189" y="2402"/>
                    </a:cubicBezTo>
                    <a:cubicBezTo>
                      <a:pt x="2183" y="2403"/>
                      <a:pt x="2178" y="2403"/>
                      <a:pt x="2171" y="2402"/>
                    </a:cubicBezTo>
                    <a:cubicBezTo>
                      <a:pt x="2167" y="2400"/>
                      <a:pt x="2163" y="2397"/>
                      <a:pt x="2160" y="2393"/>
                    </a:cubicBezTo>
                    <a:cubicBezTo>
                      <a:pt x="2157" y="2388"/>
                      <a:pt x="2156" y="2381"/>
                      <a:pt x="2159" y="2376"/>
                    </a:cubicBezTo>
                    <a:cubicBezTo>
                      <a:pt x="2161" y="2372"/>
                      <a:pt x="2163" y="2370"/>
                      <a:pt x="2167" y="2369"/>
                    </a:cubicBezTo>
                    <a:cubicBezTo>
                      <a:pt x="2171" y="2368"/>
                      <a:pt x="2176" y="2369"/>
                      <a:pt x="2179" y="2371"/>
                    </a:cubicBezTo>
                    <a:cubicBezTo>
                      <a:pt x="2183" y="2374"/>
                      <a:pt x="2185" y="2379"/>
                      <a:pt x="2184" y="2384"/>
                    </a:cubicBezTo>
                    <a:cubicBezTo>
                      <a:pt x="2183" y="2388"/>
                      <a:pt x="2178" y="2392"/>
                      <a:pt x="2173" y="2391"/>
                    </a:cubicBezTo>
                    <a:cubicBezTo>
                      <a:pt x="2167" y="2391"/>
                      <a:pt x="2163" y="2386"/>
                      <a:pt x="2163" y="2380"/>
                    </a:cubicBezTo>
                    <a:cubicBezTo>
                      <a:pt x="2163" y="2375"/>
                      <a:pt x="2168" y="2370"/>
                      <a:pt x="2174" y="2370"/>
                    </a:cubicBezTo>
                    <a:cubicBezTo>
                      <a:pt x="2176" y="2370"/>
                      <a:pt x="2178" y="2371"/>
                      <a:pt x="2180" y="2372"/>
                    </a:cubicBezTo>
                    <a:cubicBezTo>
                      <a:pt x="2179" y="2371"/>
                      <a:pt x="2179" y="2371"/>
                      <a:pt x="2179" y="2371"/>
                    </a:cubicBezTo>
                    <a:cubicBezTo>
                      <a:pt x="2175" y="2369"/>
                      <a:pt x="2171" y="2368"/>
                      <a:pt x="2167" y="2369"/>
                    </a:cubicBezTo>
                    <a:cubicBezTo>
                      <a:pt x="2164" y="2370"/>
                      <a:pt x="2161" y="2373"/>
                      <a:pt x="2160" y="2376"/>
                    </a:cubicBezTo>
                    <a:cubicBezTo>
                      <a:pt x="2157" y="2382"/>
                      <a:pt x="2158" y="2387"/>
                      <a:pt x="2161" y="2393"/>
                    </a:cubicBezTo>
                    <a:cubicBezTo>
                      <a:pt x="2164" y="2397"/>
                      <a:pt x="2167" y="2399"/>
                      <a:pt x="2172" y="2400"/>
                    </a:cubicBezTo>
                    <a:cubicBezTo>
                      <a:pt x="2178" y="2402"/>
                      <a:pt x="2183" y="2402"/>
                      <a:pt x="2189" y="2400"/>
                    </a:cubicBezTo>
                    <a:cubicBezTo>
                      <a:pt x="2201" y="2396"/>
                      <a:pt x="2208" y="2386"/>
                      <a:pt x="2208" y="2373"/>
                    </a:cubicBezTo>
                    <a:cubicBezTo>
                      <a:pt x="2207" y="2358"/>
                      <a:pt x="2196" y="2344"/>
                      <a:pt x="2182" y="2337"/>
                    </a:cubicBezTo>
                    <a:cubicBezTo>
                      <a:pt x="2168" y="2330"/>
                      <a:pt x="2151" y="2331"/>
                      <a:pt x="2141" y="2347"/>
                    </a:cubicBezTo>
                    <a:cubicBezTo>
                      <a:pt x="2137" y="2353"/>
                      <a:pt x="2135" y="2359"/>
                      <a:pt x="2134" y="2366"/>
                    </a:cubicBezTo>
                    <a:cubicBezTo>
                      <a:pt x="2130" y="2392"/>
                      <a:pt x="2125" y="2416"/>
                      <a:pt x="2113" y="2441"/>
                    </a:cubicBezTo>
                    <a:cubicBezTo>
                      <a:pt x="2114" y="2440"/>
                      <a:pt x="2115" y="2438"/>
                      <a:pt x="2116" y="2437"/>
                    </a:cubicBezTo>
                    <a:cubicBezTo>
                      <a:pt x="2123" y="2431"/>
                      <a:pt x="2135" y="2428"/>
                      <a:pt x="2142" y="2437"/>
                    </a:cubicBezTo>
                    <a:cubicBezTo>
                      <a:pt x="2146" y="2443"/>
                      <a:pt x="2146" y="2452"/>
                      <a:pt x="2141" y="2458"/>
                    </a:cubicBezTo>
                    <a:cubicBezTo>
                      <a:pt x="2137" y="2462"/>
                      <a:pt x="2131" y="2465"/>
                      <a:pt x="2125" y="2462"/>
                    </a:cubicBezTo>
                    <a:cubicBezTo>
                      <a:pt x="2121" y="2461"/>
                      <a:pt x="2119" y="2455"/>
                      <a:pt x="2123" y="2452"/>
                    </a:cubicBezTo>
                    <a:cubicBezTo>
                      <a:pt x="2128" y="2449"/>
                      <a:pt x="2130" y="2453"/>
                      <a:pt x="2135" y="2450"/>
                    </a:cubicBezTo>
                    <a:cubicBezTo>
                      <a:pt x="2139" y="2448"/>
                      <a:pt x="2141" y="2445"/>
                      <a:pt x="2139" y="2441"/>
                    </a:cubicBezTo>
                    <a:cubicBezTo>
                      <a:pt x="2135" y="2434"/>
                      <a:pt x="2126" y="2436"/>
                      <a:pt x="2120" y="2440"/>
                    </a:cubicBezTo>
                    <a:cubicBezTo>
                      <a:pt x="2108" y="2448"/>
                      <a:pt x="2106" y="2455"/>
                      <a:pt x="2099" y="2467"/>
                    </a:cubicBezTo>
                    <a:cubicBezTo>
                      <a:pt x="2095" y="2475"/>
                      <a:pt x="2089" y="2482"/>
                      <a:pt x="2082" y="2490"/>
                    </a:cubicBezTo>
                    <a:cubicBezTo>
                      <a:pt x="2062" y="2512"/>
                      <a:pt x="2034" y="2525"/>
                      <a:pt x="2005" y="2529"/>
                    </a:cubicBezTo>
                    <a:cubicBezTo>
                      <a:pt x="2011" y="2530"/>
                      <a:pt x="2016" y="2533"/>
                      <a:pt x="2018" y="2537"/>
                    </a:cubicBezTo>
                    <a:cubicBezTo>
                      <a:pt x="2020" y="2542"/>
                      <a:pt x="2020" y="2547"/>
                      <a:pt x="2014" y="2552"/>
                    </a:cubicBezTo>
                    <a:cubicBezTo>
                      <a:pt x="2015" y="2550"/>
                      <a:pt x="2013" y="2549"/>
                      <a:pt x="2012" y="2548"/>
                    </a:cubicBezTo>
                    <a:cubicBezTo>
                      <a:pt x="2022" y="2541"/>
                      <a:pt x="2011" y="2531"/>
                      <a:pt x="2000" y="2530"/>
                    </a:cubicBezTo>
                    <a:cubicBezTo>
                      <a:pt x="2000" y="2530"/>
                      <a:pt x="2000" y="2530"/>
                      <a:pt x="2000" y="2530"/>
                    </a:cubicBezTo>
                    <a:cubicBezTo>
                      <a:pt x="1990" y="2531"/>
                      <a:pt x="1980" y="2531"/>
                      <a:pt x="1970" y="2530"/>
                    </a:cubicBezTo>
                    <a:cubicBezTo>
                      <a:pt x="1981" y="2537"/>
                      <a:pt x="1989" y="2551"/>
                      <a:pt x="1984" y="2566"/>
                    </a:cubicBezTo>
                    <a:cubicBezTo>
                      <a:pt x="1982" y="2574"/>
                      <a:pt x="1978" y="2580"/>
                      <a:pt x="1971" y="2584"/>
                    </a:cubicBezTo>
                    <a:cubicBezTo>
                      <a:pt x="1964" y="2588"/>
                      <a:pt x="1957" y="2589"/>
                      <a:pt x="1949" y="2588"/>
                    </a:cubicBezTo>
                    <a:cubicBezTo>
                      <a:pt x="1941" y="2586"/>
                      <a:pt x="1935" y="2582"/>
                      <a:pt x="1930" y="2577"/>
                    </a:cubicBezTo>
                    <a:cubicBezTo>
                      <a:pt x="1926" y="2571"/>
                      <a:pt x="1923" y="2564"/>
                      <a:pt x="1924" y="2557"/>
                    </a:cubicBezTo>
                    <a:cubicBezTo>
                      <a:pt x="1924" y="2549"/>
                      <a:pt x="1927" y="2543"/>
                      <a:pt x="1934" y="2539"/>
                    </a:cubicBezTo>
                    <a:cubicBezTo>
                      <a:pt x="1938" y="2536"/>
                      <a:pt x="1942" y="2535"/>
                      <a:pt x="1947" y="2536"/>
                    </a:cubicBezTo>
                    <a:cubicBezTo>
                      <a:pt x="1954" y="2538"/>
                      <a:pt x="1959" y="2543"/>
                      <a:pt x="1960" y="2550"/>
                    </a:cubicBezTo>
                    <a:cubicBezTo>
                      <a:pt x="1961" y="2557"/>
                      <a:pt x="1958" y="2563"/>
                      <a:pt x="1953" y="2566"/>
                    </a:cubicBezTo>
                    <a:cubicBezTo>
                      <a:pt x="1946" y="2571"/>
                      <a:pt x="1937" y="2569"/>
                      <a:pt x="1933" y="2562"/>
                    </a:cubicBezTo>
                    <a:cubicBezTo>
                      <a:pt x="1928" y="2555"/>
                      <a:pt x="1930" y="2546"/>
                      <a:pt x="1937" y="2541"/>
                    </a:cubicBezTo>
                    <a:cubicBezTo>
                      <a:pt x="1940" y="2539"/>
                      <a:pt x="1944" y="2539"/>
                      <a:pt x="1947" y="2539"/>
                    </a:cubicBezTo>
                    <a:cubicBezTo>
                      <a:pt x="1947" y="2539"/>
                      <a:pt x="1947" y="2539"/>
                      <a:pt x="1947" y="2539"/>
                    </a:cubicBezTo>
                    <a:cubicBezTo>
                      <a:pt x="1943" y="2538"/>
                      <a:pt x="1939" y="2539"/>
                      <a:pt x="1935" y="2541"/>
                    </a:cubicBezTo>
                    <a:cubicBezTo>
                      <a:pt x="1930" y="2545"/>
                      <a:pt x="1927" y="2550"/>
                      <a:pt x="1927" y="2557"/>
                    </a:cubicBezTo>
                    <a:cubicBezTo>
                      <a:pt x="1927" y="2564"/>
                      <a:pt x="1929" y="2569"/>
                      <a:pt x="1933" y="2574"/>
                    </a:cubicBezTo>
                    <a:cubicBezTo>
                      <a:pt x="1937" y="2580"/>
                      <a:pt x="1943" y="2583"/>
                      <a:pt x="1949" y="2584"/>
                    </a:cubicBezTo>
                    <a:cubicBezTo>
                      <a:pt x="1957" y="2586"/>
                      <a:pt x="1963" y="2585"/>
                      <a:pt x="1969" y="2581"/>
                    </a:cubicBezTo>
                    <a:cubicBezTo>
                      <a:pt x="1975" y="2577"/>
                      <a:pt x="1979" y="2572"/>
                      <a:pt x="1982" y="2565"/>
                    </a:cubicBezTo>
                    <a:cubicBezTo>
                      <a:pt x="1988" y="2548"/>
                      <a:pt x="1975" y="2531"/>
                      <a:pt x="1961" y="2528"/>
                    </a:cubicBezTo>
                    <a:cubicBezTo>
                      <a:pt x="1933" y="2522"/>
                      <a:pt x="1913" y="2512"/>
                      <a:pt x="1891" y="2493"/>
                    </a:cubicBezTo>
                    <a:cubicBezTo>
                      <a:pt x="1889" y="2491"/>
                      <a:pt x="1887" y="2489"/>
                      <a:pt x="1885" y="2487"/>
                    </a:cubicBezTo>
                    <a:cubicBezTo>
                      <a:pt x="1887" y="2489"/>
                      <a:pt x="1888" y="2491"/>
                      <a:pt x="1889" y="2493"/>
                    </a:cubicBezTo>
                    <a:cubicBezTo>
                      <a:pt x="1893" y="2502"/>
                      <a:pt x="1896" y="2511"/>
                      <a:pt x="1896" y="2521"/>
                    </a:cubicBezTo>
                    <a:cubicBezTo>
                      <a:pt x="1893" y="2511"/>
                      <a:pt x="1891" y="2504"/>
                      <a:pt x="1886" y="2495"/>
                    </a:cubicBezTo>
                    <a:cubicBezTo>
                      <a:pt x="1885" y="2494"/>
                      <a:pt x="1885" y="2493"/>
                      <a:pt x="1885" y="2493"/>
                    </a:cubicBezTo>
                    <a:cubicBezTo>
                      <a:pt x="1887" y="2501"/>
                      <a:pt x="1879" y="2512"/>
                      <a:pt x="1872" y="2516"/>
                    </a:cubicBezTo>
                    <a:cubicBezTo>
                      <a:pt x="1868" y="2519"/>
                      <a:pt x="1863" y="2521"/>
                      <a:pt x="1859" y="2522"/>
                    </a:cubicBezTo>
                    <a:cubicBezTo>
                      <a:pt x="1852" y="2524"/>
                      <a:pt x="1840" y="2523"/>
                      <a:pt x="1835" y="2516"/>
                    </a:cubicBezTo>
                    <a:cubicBezTo>
                      <a:pt x="1828" y="2520"/>
                      <a:pt x="1820" y="2520"/>
                      <a:pt x="1813" y="2519"/>
                    </a:cubicBezTo>
                    <a:cubicBezTo>
                      <a:pt x="1803" y="2517"/>
                      <a:pt x="1792" y="2519"/>
                      <a:pt x="1790" y="2528"/>
                    </a:cubicBezTo>
                    <a:cubicBezTo>
                      <a:pt x="1786" y="2518"/>
                      <a:pt x="1800" y="2507"/>
                      <a:pt x="1809" y="2504"/>
                    </a:cubicBezTo>
                    <a:cubicBezTo>
                      <a:pt x="1821" y="2501"/>
                      <a:pt x="1834" y="2507"/>
                      <a:pt x="1847" y="2513"/>
                    </a:cubicBezTo>
                    <a:cubicBezTo>
                      <a:pt x="1856" y="2516"/>
                      <a:pt x="1863" y="2517"/>
                      <a:pt x="1871" y="2512"/>
                    </a:cubicBezTo>
                    <a:cubicBezTo>
                      <a:pt x="1878" y="2509"/>
                      <a:pt x="1885" y="2501"/>
                      <a:pt x="1885" y="2493"/>
                    </a:cubicBezTo>
                    <a:cubicBezTo>
                      <a:pt x="1885" y="2494"/>
                      <a:pt x="1884" y="2496"/>
                      <a:pt x="1884" y="2497"/>
                    </a:cubicBezTo>
                    <a:cubicBezTo>
                      <a:pt x="1882" y="2502"/>
                      <a:pt x="1878" y="2505"/>
                      <a:pt x="1871" y="2504"/>
                    </a:cubicBezTo>
                    <a:cubicBezTo>
                      <a:pt x="1872" y="2504"/>
                      <a:pt x="1872" y="2502"/>
                      <a:pt x="1872" y="2501"/>
                    </a:cubicBezTo>
                    <a:cubicBezTo>
                      <a:pt x="1880" y="2501"/>
                      <a:pt x="1884" y="2495"/>
                      <a:pt x="1881" y="2488"/>
                    </a:cubicBezTo>
                    <a:cubicBezTo>
                      <a:pt x="1880" y="2484"/>
                      <a:pt x="1879" y="2482"/>
                      <a:pt x="1877" y="2479"/>
                    </a:cubicBezTo>
                    <a:cubicBezTo>
                      <a:pt x="1855" y="2455"/>
                      <a:pt x="1840" y="2427"/>
                      <a:pt x="1831" y="2397"/>
                    </a:cubicBezTo>
                    <a:cubicBezTo>
                      <a:pt x="1837" y="2422"/>
                      <a:pt x="1841" y="2452"/>
                      <a:pt x="1827" y="2475"/>
                    </a:cubicBezTo>
                    <a:cubicBezTo>
                      <a:pt x="1819" y="2486"/>
                      <a:pt x="1810" y="2492"/>
                      <a:pt x="1797" y="2495"/>
                    </a:cubicBezTo>
                    <a:cubicBezTo>
                      <a:pt x="1786" y="2497"/>
                      <a:pt x="1775" y="2495"/>
                      <a:pt x="1766" y="2490"/>
                    </a:cubicBezTo>
                    <a:cubicBezTo>
                      <a:pt x="1743" y="2478"/>
                      <a:pt x="1735" y="2450"/>
                      <a:pt x="1747" y="2428"/>
                    </a:cubicBezTo>
                    <a:cubicBezTo>
                      <a:pt x="1758" y="2408"/>
                      <a:pt x="1782" y="2396"/>
                      <a:pt x="1802" y="2411"/>
                    </a:cubicBezTo>
                    <a:cubicBezTo>
                      <a:pt x="1810" y="2417"/>
                      <a:pt x="1815" y="2428"/>
                      <a:pt x="1811" y="2438"/>
                    </a:cubicBezTo>
                    <a:cubicBezTo>
                      <a:pt x="1809" y="2441"/>
                      <a:pt x="1807" y="2444"/>
                      <a:pt x="1804" y="2446"/>
                    </a:cubicBezTo>
                    <a:cubicBezTo>
                      <a:pt x="1804" y="2446"/>
                      <a:pt x="1804" y="2446"/>
                      <a:pt x="1804" y="2446"/>
                    </a:cubicBezTo>
                    <a:cubicBezTo>
                      <a:pt x="1797" y="2450"/>
                      <a:pt x="1787" y="2449"/>
                      <a:pt x="1782" y="2441"/>
                    </a:cubicBezTo>
                    <a:cubicBezTo>
                      <a:pt x="1777" y="2433"/>
                      <a:pt x="1779" y="2423"/>
                      <a:pt x="1786" y="2418"/>
                    </a:cubicBezTo>
                    <a:cubicBezTo>
                      <a:pt x="1794" y="2413"/>
                      <a:pt x="1804" y="2415"/>
                      <a:pt x="1809" y="2423"/>
                    </a:cubicBezTo>
                    <a:cubicBezTo>
                      <a:pt x="1811" y="2426"/>
                      <a:pt x="1812" y="2430"/>
                      <a:pt x="1812" y="2433"/>
                    </a:cubicBezTo>
                    <a:cubicBezTo>
                      <a:pt x="1812" y="2433"/>
                      <a:pt x="1812" y="2433"/>
                      <a:pt x="1812" y="2433"/>
                    </a:cubicBezTo>
                    <a:cubicBezTo>
                      <a:pt x="1813" y="2425"/>
                      <a:pt x="1808" y="2416"/>
                      <a:pt x="1801" y="2411"/>
                    </a:cubicBezTo>
                    <a:cubicBezTo>
                      <a:pt x="1781" y="2399"/>
                      <a:pt x="1759" y="2412"/>
                      <a:pt x="1749" y="2430"/>
                    </a:cubicBezTo>
                    <a:cubicBezTo>
                      <a:pt x="1738" y="2451"/>
                      <a:pt x="1746" y="2477"/>
                      <a:pt x="1767" y="2488"/>
                    </a:cubicBezTo>
                    <a:cubicBezTo>
                      <a:pt x="1771" y="2490"/>
                      <a:pt x="1774" y="2491"/>
                      <a:pt x="1778" y="2492"/>
                    </a:cubicBezTo>
                    <a:cubicBezTo>
                      <a:pt x="1776" y="2491"/>
                      <a:pt x="1774" y="2489"/>
                      <a:pt x="1772" y="2488"/>
                    </a:cubicBezTo>
                    <a:cubicBezTo>
                      <a:pt x="1765" y="2482"/>
                      <a:pt x="1763" y="2472"/>
                      <a:pt x="1766" y="2465"/>
                    </a:cubicBezTo>
                    <a:cubicBezTo>
                      <a:pt x="1770" y="2458"/>
                      <a:pt x="1778" y="2454"/>
                      <a:pt x="1786" y="2458"/>
                    </a:cubicBezTo>
                    <a:cubicBezTo>
                      <a:pt x="1791" y="2461"/>
                      <a:pt x="1793" y="2466"/>
                      <a:pt x="1792" y="2471"/>
                    </a:cubicBezTo>
                    <a:cubicBezTo>
                      <a:pt x="1789" y="2480"/>
                      <a:pt x="1778" y="2479"/>
                      <a:pt x="1777" y="2473"/>
                    </a:cubicBezTo>
                    <a:cubicBezTo>
                      <a:pt x="1779" y="2475"/>
                      <a:pt x="1783" y="2476"/>
                      <a:pt x="1785" y="2474"/>
                    </a:cubicBezTo>
                    <a:cubicBezTo>
                      <a:pt x="1789" y="2472"/>
                      <a:pt x="1789" y="2467"/>
                      <a:pt x="1786" y="2464"/>
                    </a:cubicBezTo>
                    <a:cubicBezTo>
                      <a:pt x="1784" y="2461"/>
                      <a:pt x="1780" y="2460"/>
                      <a:pt x="1776" y="2461"/>
                    </a:cubicBezTo>
                    <a:cubicBezTo>
                      <a:pt x="1770" y="2463"/>
                      <a:pt x="1768" y="2471"/>
                      <a:pt x="1769" y="2477"/>
                    </a:cubicBezTo>
                    <a:cubicBezTo>
                      <a:pt x="1771" y="2489"/>
                      <a:pt x="1785" y="2494"/>
                      <a:pt x="1797" y="2492"/>
                    </a:cubicBezTo>
                    <a:cubicBezTo>
                      <a:pt x="1809" y="2490"/>
                      <a:pt x="1817" y="2483"/>
                      <a:pt x="1824" y="2473"/>
                    </a:cubicBezTo>
                    <a:cubicBezTo>
                      <a:pt x="1843" y="2441"/>
                      <a:pt x="1824" y="2390"/>
                      <a:pt x="1820" y="2350"/>
                    </a:cubicBezTo>
                    <a:cubicBezTo>
                      <a:pt x="1818" y="2358"/>
                      <a:pt x="1814" y="2364"/>
                      <a:pt x="1808" y="2371"/>
                    </a:cubicBezTo>
                    <a:cubicBezTo>
                      <a:pt x="1805" y="2374"/>
                      <a:pt x="1801" y="2376"/>
                      <a:pt x="1798" y="2379"/>
                    </a:cubicBezTo>
                    <a:cubicBezTo>
                      <a:pt x="1798" y="2378"/>
                      <a:pt x="1797" y="2376"/>
                      <a:pt x="1797" y="2376"/>
                    </a:cubicBezTo>
                    <a:cubicBezTo>
                      <a:pt x="1804" y="2370"/>
                      <a:pt x="1811" y="2362"/>
                      <a:pt x="1815" y="2353"/>
                    </a:cubicBezTo>
                    <a:cubicBezTo>
                      <a:pt x="1818" y="2348"/>
                      <a:pt x="1819" y="2342"/>
                      <a:pt x="1820" y="2336"/>
                    </a:cubicBezTo>
                    <a:cubicBezTo>
                      <a:pt x="1817" y="2343"/>
                      <a:pt x="1812" y="2349"/>
                      <a:pt x="1807" y="2351"/>
                    </a:cubicBezTo>
                    <a:cubicBezTo>
                      <a:pt x="1802" y="2353"/>
                      <a:pt x="1797" y="2353"/>
                      <a:pt x="1793" y="2351"/>
                    </a:cubicBezTo>
                    <a:cubicBezTo>
                      <a:pt x="1785" y="2348"/>
                      <a:pt x="1780" y="2340"/>
                      <a:pt x="1785" y="2331"/>
                    </a:cubicBezTo>
                    <a:cubicBezTo>
                      <a:pt x="1787" y="2327"/>
                      <a:pt x="1792" y="2324"/>
                      <a:pt x="1797" y="2325"/>
                    </a:cubicBezTo>
                    <a:cubicBezTo>
                      <a:pt x="1806" y="2327"/>
                      <a:pt x="1806" y="2339"/>
                      <a:pt x="1800" y="2340"/>
                    </a:cubicBezTo>
                    <a:cubicBezTo>
                      <a:pt x="1802" y="2338"/>
                      <a:pt x="1802" y="2334"/>
                      <a:pt x="1801" y="2332"/>
                    </a:cubicBezTo>
                    <a:cubicBezTo>
                      <a:pt x="1798" y="2328"/>
                      <a:pt x="1793" y="2328"/>
                      <a:pt x="1790" y="2331"/>
                    </a:cubicBezTo>
                    <a:cubicBezTo>
                      <a:pt x="1787" y="2334"/>
                      <a:pt x="1787" y="2338"/>
                      <a:pt x="1788" y="2341"/>
                    </a:cubicBezTo>
                    <a:cubicBezTo>
                      <a:pt x="1791" y="2347"/>
                      <a:pt x="1798" y="2349"/>
                      <a:pt x="1804" y="2348"/>
                    </a:cubicBezTo>
                    <a:cubicBezTo>
                      <a:pt x="1808" y="2347"/>
                      <a:pt x="1812" y="2343"/>
                      <a:pt x="1815" y="2339"/>
                    </a:cubicBezTo>
                    <a:cubicBezTo>
                      <a:pt x="1820" y="2333"/>
                      <a:pt x="1819" y="2326"/>
                      <a:pt x="1819" y="2318"/>
                    </a:cubicBezTo>
                    <a:cubicBezTo>
                      <a:pt x="1819" y="2294"/>
                      <a:pt x="1821" y="2271"/>
                      <a:pt x="1827" y="2246"/>
                    </a:cubicBezTo>
                    <a:cubicBezTo>
                      <a:pt x="1828" y="2242"/>
                      <a:pt x="1834" y="2219"/>
                      <a:pt x="1840" y="2202"/>
                    </a:cubicBezTo>
                    <a:cubicBezTo>
                      <a:pt x="1826" y="2219"/>
                      <a:pt x="1809" y="2231"/>
                      <a:pt x="1788" y="2238"/>
                    </a:cubicBezTo>
                    <a:cubicBezTo>
                      <a:pt x="1781" y="2241"/>
                      <a:pt x="1775" y="2242"/>
                      <a:pt x="1770" y="2243"/>
                    </a:cubicBezTo>
                    <a:cubicBezTo>
                      <a:pt x="1760" y="2245"/>
                      <a:pt x="1743" y="2247"/>
                      <a:pt x="1743" y="2260"/>
                    </a:cubicBezTo>
                    <a:cubicBezTo>
                      <a:pt x="1743" y="2265"/>
                      <a:pt x="1746" y="2270"/>
                      <a:pt x="1751" y="2271"/>
                    </a:cubicBezTo>
                    <a:cubicBezTo>
                      <a:pt x="1754" y="2271"/>
                      <a:pt x="1757" y="2270"/>
                      <a:pt x="1758" y="2268"/>
                    </a:cubicBezTo>
                    <a:cubicBezTo>
                      <a:pt x="1760" y="2265"/>
                      <a:pt x="1759" y="2261"/>
                      <a:pt x="1756" y="2259"/>
                    </a:cubicBezTo>
                    <a:cubicBezTo>
                      <a:pt x="1754" y="2258"/>
                      <a:pt x="1751" y="2259"/>
                      <a:pt x="1749" y="2261"/>
                    </a:cubicBezTo>
                    <a:cubicBezTo>
                      <a:pt x="1749" y="2256"/>
                      <a:pt x="1758" y="2254"/>
                      <a:pt x="1762" y="2261"/>
                    </a:cubicBezTo>
                    <a:cubicBezTo>
                      <a:pt x="1763" y="2265"/>
                      <a:pt x="1762" y="2269"/>
                      <a:pt x="1759" y="2272"/>
                    </a:cubicBezTo>
                    <a:cubicBezTo>
                      <a:pt x="1753" y="2277"/>
                      <a:pt x="1746" y="2274"/>
                      <a:pt x="1742" y="2269"/>
                    </a:cubicBezTo>
                    <a:cubicBezTo>
                      <a:pt x="1738" y="2264"/>
                      <a:pt x="1739" y="2256"/>
                      <a:pt x="1743" y="2250"/>
                    </a:cubicBezTo>
                    <a:cubicBezTo>
                      <a:pt x="1745" y="2248"/>
                      <a:pt x="1747" y="2246"/>
                      <a:pt x="1750" y="2245"/>
                    </a:cubicBezTo>
                    <a:cubicBezTo>
                      <a:pt x="1738" y="2246"/>
                      <a:pt x="1728" y="2246"/>
                      <a:pt x="1718" y="2245"/>
                    </a:cubicBezTo>
                    <a:cubicBezTo>
                      <a:pt x="1700" y="2243"/>
                      <a:pt x="1675" y="2231"/>
                      <a:pt x="1660" y="2234"/>
                    </a:cubicBezTo>
                    <a:cubicBezTo>
                      <a:pt x="1657" y="2235"/>
                      <a:pt x="1655" y="2236"/>
                      <a:pt x="1652" y="2238"/>
                    </a:cubicBezTo>
                    <a:cubicBezTo>
                      <a:pt x="1647" y="2242"/>
                      <a:pt x="1644" y="2247"/>
                      <a:pt x="1642" y="2252"/>
                    </a:cubicBezTo>
                    <a:cubicBezTo>
                      <a:pt x="1641" y="2259"/>
                      <a:pt x="1642" y="2266"/>
                      <a:pt x="1645" y="2271"/>
                    </a:cubicBezTo>
                    <a:cubicBezTo>
                      <a:pt x="1650" y="2278"/>
                      <a:pt x="1656" y="2283"/>
                      <a:pt x="1664" y="2285"/>
                    </a:cubicBezTo>
                    <a:cubicBezTo>
                      <a:pt x="1671" y="2287"/>
                      <a:pt x="1679" y="2286"/>
                      <a:pt x="1685" y="2283"/>
                    </a:cubicBezTo>
                    <a:cubicBezTo>
                      <a:pt x="1692" y="2279"/>
                      <a:pt x="1697" y="2273"/>
                      <a:pt x="1697" y="2265"/>
                    </a:cubicBezTo>
                    <a:cubicBezTo>
                      <a:pt x="1697" y="2259"/>
                      <a:pt x="1694" y="2254"/>
                      <a:pt x="1690" y="2251"/>
                    </a:cubicBezTo>
                    <a:cubicBezTo>
                      <a:pt x="1691" y="2252"/>
                      <a:pt x="1691" y="2252"/>
                      <a:pt x="1691" y="2252"/>
                    </a:cubicBezTo>
                    <a:cubicBezTo>
                      <a:pt x="1698" y="2259"/>
                      <a:pt x="1691" y="2269"/>
                      <a:pt x="1684" y="2262"/>
                    </a:cubicBezTo>
                    <a:cubicBezTo>
                      <a:pt x="1680" y="2259"/>
                      <a:pt x="1680" y="2251"/>
                      <a:pt x="1669" y="2252"/>
                    </a:cubicBezTo>
                    <a:cubicBezTo>
                      <a:pt x="1672" y="2249"/>
                      <a:pt x="1676" y="2248"/>
                      <a:pt x="1680" y="2248"/>
                    </a:cubicBezTo>
                    <a:cubicBezTo>
                      <a:pt x="1681" y="2248"/>
                      <a:pt x="1683" y="2248"/>
                      <a:pt x="1684" y="2248"/>
                    </a:cubicBezTo>
                    <a:cubicBezTo>
                      <a:pt x="1692" y="2250"/>
                      <a:pt x="1697" y="2257"/>
                      <a:pt x="1698" y="2265"/>
                    </a:cubicBezTo>
                    <a:cubicBezTo>
                      <a:pt x="1698" y="2273"/>
                      <a:pt x="1693" y="2280"/>
                      <a:pt x="1686" y="2284"/>
                    </a:cubicBezTo>
                    <a:cubicBezTo>
                      <a:pt x="1679" y="2288"/>
                      <a:pt x="1671" y="2289"/>
                      <a:pt x="1663" y="2287"/>
                    </a:cubicBezTo>
                    <a:cubicBezTo>
                      <a:pt x="1655" y="2285"/>
                      <a:pt x="1648" y="2280"/>
                      <a:pt x="1643" y="2273"/>
                    </a:cubicBezTo>
                    <a:cubicBezTo>
                      <a:pt x="1639" y="2266"/>
                      <a:pt x="1638" y="2259"/>
                      <a:pt x="1640" y="2251"/>
                    </a:cubicBezTo>
                    <a:cubicBezTo>
                      <a:pt x="1641" y="2245"/>
                      <a:pt x="1645" y="2240"/>
                      <a:pt x="1650" y="2236"/>
                    </a:cubicBezTo>
                    <a:cubicBezTo>
                      <a:pt x="1653" y="2233"/>
                      <a:pt x="1656" y="2232"/>
                      <a:pt x="1660" y="2231"/>
                    </a:cubicBezTo>
                    <a:cubicBezTo>
                      <a:pt x="1660" y="2231"/>
                      <a:pt x="1660" y="2231"/>
                      <a:pt x="1661" y="2230"/>
                    </a:cubicBezTo>
                    <a:cubicBezTo>
                      <a:pt x="1660" y="2230"/>
                      <a:pt x="1660" y="2230"/>
                      <a:pt x="1660" y="2230"/>
                    </a:cubicBezTo>
                    <a:cubicBezTo>
                      <a:pt x="1659" y="2230"/>
                      <a:pt x="1659" y="2230"/>
                      <a:pt x="1659" y="2230"/>
                    </a:cubicBezTo>
                    <a:cubicBezTo>
                      <a:pt x="1654" y="2228"/>
                      <a:pt x="1648" y="2226"/>
                      <a:pt x="1643" y="2223"/>
                    </a:cubicBezTo>
                    <a:cubicBezTo>
                      <a:pt x="1632" y="2216"/>
                      <a:pt x="1618" y="2204"/>
                      <a:pt x="1617" y="2189"/>
                    </a:cubicBezTo>
                    <a:cubicBezTo>
                      <a:pt x="1617" y="2182"/>
                      <a:pt x="1619" y="2177"/>
                      <a:pt x="1623" y="2172"/>
                    </a:cubicBezTo>
                    <a:cubicBezTo>
                      <a:pt x="1624" y="2171"/>
                      <a:pt x="1624" y="2171"/>
                      <a:pt x="1624" y="2171"/>
                    </a:cubicBezTo>
                    <a:cubicBezTo>
                      <a:pt x="1630" y="2165"/>
                      <a:pt x="1636" y="2162"/>
                      <a:pt x="1643" y="2162"/>
                    </a:cubicBezTo>
                    <a:cubicBezTo>
                      <a:pt x="1650" y="2161"/>
                      <a:pt x="1656" y="2163"/>
                      <a:pt x="1662" y="2167"/>
                    </a:cubicBezTo>
                    <a:cubicBezTo>
                      <a:pt x="1668" y="2172"/>
                      <a:pt x="1671" y="2178"/>
                      <a:pt x="1671" y="2185"/>
                    </a:cubicBezTo>
                    <a:cubicBezTo>
                      <a:pt x="1670" y="2191"/>
                      <a:pt x="1668" y="2194"/>
                      <a:pt x="1663" y="2197"/>
                    </a:cubicBezTo>
                    <a:cubicBezTo>
                      <a:pt x="1659" y="2200"/>
                      <a:pt x="1653" y="2201"/>
                      <a:pt x="1648" y="2199"/>
                    </a:cubicBezTo>
                    <a:cubicBezTo>
                      <a:pt x="1645" y="2198"/>
                      <a:pt x="1644" y="2196"/>
                      <a:pt x="1642" y="2194"/>
                    </a:cubicBezTo>
                    <a:cubicBezTo>
                      <a:pt x="1644" y="2196"/>
                      <a:pt x="1645" y="2198"/>
                      <a:pt x="1648" y="2199"/>
                    </a:cubicBezTo>
                    <a:cubicBezTo>
                      <a:pt x="1653" y="2201"/>
                      <a:pt x="1659" y="2200"/>
                      <a:pt x="1663" y="2197"/>
                    </a:cubicBezTo>
                    <a:cubicBezTo>
                      <a:pt x="1667" y="2194"/>
                      <a:pt x="1669" y="2190"/>
                      <a:pt x="1670" y="2185"/>
                    </a:cubicBezTo>
                    <a:cubicBezTo>
                      <a:pt x="1670" y="2178"/>
                      <a:pt x="1667" y="2172"/>
                      <a:pt x="1661" y="2168"/>
                    </a:cubicBezTo>
                    <a:cubicBezTo>
                      <a:pt x="1656" y="2164"/>
                      <a:pt x="1650" y="2163"/>
                      <a:pt x="1643" y="2164"/>
                    </a:cubicBezTo>
                    <a:cubicBezTo>
                      <a:pt x="1636" y="2165"/>
                      <a:pt x="1630" y="2168"/>
                      <a:pt x="1625" y="2174"/>
                    </a:cubicBezTo>
                    <a:cubicBezTo>
                      <a:pt x="1622" y="2178"/>
                      <a:pt x="1620" y="2183"/>
                      <a:pt x="1620" y="2189"/>
                    </a:cubicBezTo>
                    <a:cubicBezTo>
                      <a:pt x="1622" y="2203"/>
                      <a:pt x="1637" y="2215"/>
                      <a:pt x="1648" y="2221"/>
                    </a:cubicBezTo>
                    <a:cubicBezTo>
                      <a:pt x="1654" y="2223"/>
                      <a:pt x="1662" y="2226"/>
                      <a:pt x="1669" y="2228"/>
                    </a:cubicBezTo>
                    <a:cubicBezTo>
                      <a:pt x="1668" y="2228"/>
                      <a:pt x="1667" y="2227"/>
                      <a:pt x="1666" y="2226"/>
                    </a:cubicBezTo>
                    <a:cubicBezTo>
                      <a:pt x="1662" y="2221"/>
                      <a:pt x="1661" y="2213"/>
                      <a:pt x="1664" y="2207"/>
                    </a:cubicBezTo>
                    <a:cubicBezTo>
                      <a:pt x="1668" y="2202"/>
                      <a:pt x="1675" y="2199"/>
                      <a:pt x="1681" y="2204"/>
                    </a:cubicBezTo>
                    <a:cubicBezTo>
                      <a:pt x="1685" y="2206"/>
                      <a:pt x="1686" y="2211"/>
                      <a:pt x="1684" y="2214"/>
                    </a:cubicBezTo>
                    <a:cubicBezTo>
                      <a:pt x="1681" y="2221"/>
                      <a:pt x="1672" y="2220"/>
                      <a:pt x="1672" y="2215"/>
                    </a:cubicBezTo>
                    <a:cubicBezTo>
                      <a:pt x="1674" y="2217"/>
                      <a:pt x="1676" y="2217"/>
                      <a:pt x="1678" y="2216"/>
                    </a:cubicBezTo>
                    <a:cubicBezTo>
                      <a:pt x="1682" y="2215"/>
                      <a:pt x="1682" y="2211"/>
                      <a:pt x="1680" y="2208"/>
                    </a:cubicBezTo>
                    <a:cubicBezTo>
                      <a:pt x="1679" y="2206"/>
                      <a:pt x="1676" y="2205"/>
                      <a:pt x="1673" y="2205"/>
                    </a:cubicBezTo>
                    <a:cubicBezTo>
                      <a:pt x="1668" y="2206"/>
                      <a:pt x="1665" y="2212"/>
                      <a:pt x="1665" y="2217"/>
                    </a:cubicBezTo>
                    <a:cubicBezTo>
                      <a:pt x="1666" y="2220"/>
                      <a:pt x="1669" y="2224"/>
                      <a:pt x="1671" y="2226"/>
                    </a:cubicBezTo>
                    <a:cubicBezTo>
                      <a:pt x="1682" y="2236"/>
                      <a:pt x="1723" y="2244"/>
                      <a:pt x="1736" y="2242"/>
                    </a:cubicBezTo>
                    <a:cubicBezTo>
                      <a:pt x="1722" y="2239"/>
                      <a:pt x="1709" y="2232"/>
                      <a:pt x="1698" y="2220"/>
                    </a:cubicBezTo>
                    <a:cubicBezTo>
                      <a:pt x="1674" y="2194"/>
                      <a:pt x="1665" y="2146"/>
                      <a:pt x="1696" y="2122"/>
                    </a:cubicBezTo>
                    <a:cubicBezTo>
                      <a:pt x="1706" y="2115"/>
                      <a:pt x="1721" y="2113"/>
                      <a:pt x="1732" y="2121"/>
                    </a:cubicBezTo>
                    <a:cubicBezTo>
                      <a:pt x="1739" y="2128"/>
                      <a:pt x="1742" y="2138"/>
                      <a:pt x="1737" y="2147"/>
                    </a:cubicBezTo>
                    <a:cubicBezTo>
                      <a:pt x="1732" y="2156"/>
                      <a:pt x="1723" y="2160"/>
                      <a:pt x="1713" y="2158"/>
                    </a:cubicBezTo>
                    <a:cubicBezTo>
                      <a:pt x="1707" y="2156"/>
                      <a:pt x="1703" y="2152"/>
                      <a:pt x="1701" y="2146"/>
                    </a:cubicBezTo>
                    <a:cubicBezTo>
                      <a:pt x="1700" y="2144"/>
                      <a:pt x="1700" y="2142"/>
                      <a:pt x="1700" y="2140"/>
                    </a:cubicBezTo>
                    <a:cubicBezTo>
                      <a:pt x="1700" y="2135"/>
                      <a:pt x="1702" y="2130"/>
                      <a:pt x="1707" y="2127"/>
                    </a:cubicBezTo>
                    <a:cubicBezTo>
                      <a:pt x="1714" y="2122"/>
                      <a:pt x="1724" y="2124"/>
                      <a:pt x="1729" y="2131"/>
                    </a:cubicBezTo>
                    <a:cubicBezTo>
                      <a:pt x="1734" y="2139"/>
                      <a:pt x="1731" y="2149"/>
                      <a:pt x="1724" y="2153"/>
                    </a:cubicBezTo>
                    <a:cubicBezTo>
                      <a:pt x="1720" y="2156"/>
                      <a:pt x="1716" y="2156"/>
                      <a:pt x="1711" y="2155"/>
                    </a:cubicBezTo>
                    <a:cubicBezTo>
                      <a:pt x="1712" y="2156"/>
                      <a:pt x="1713" y="2156"/>
                      <a:pt x="1714" y="2156"/>
                    </a:cubicBezTo>
                    <a:cubicBezTo>
                      <a:pt x="1722" y="2158"/>
                      <a:pt x="1731" y="2154"/>
                      <a:pt x="1735" y="2146"/>
                    </a:cubicBezTo>
                    <a:cubicBezTo>
                      <a:pt x="1739" y="2138"/>
                      <a:pt x="1736" y="2129"/>
                      <a:pt x="1729" y="2124"/>
                    </a:cubicBezTo>
                    <a:cubicBezTo>
                      <a:pt x="1720" y="2117"/>
                      <a:pt x="1707" y="2119"/>
                      <a:pt x="1699" y="2125"/>
                    </a:cubicBezTo>
                    <a:cubicBezTo>
                      <a:pt x="1671" y="2148"/>
                      <a:pt x="1680" y="2193"/>
                      <a:pt x="1702" y="2216"/>
                    </a:cubicBezTo>
                    <a:cubicBezTo>
                      <a:pt x="1726" y="2239"/>
                      <a:pt x="1756" y="2243"/>
                      <a:pt x="1786" y="2233"/>
                    </a:cubicBezTo>
                    <a:cubicBezTo>
                      <a:pt x="1847" y="2211"/>
                      <a:pt x="1870" y="2150"/>
                      <a:pt x="1872" y="2090"/>
                    </a:cubicBezTo>
                    <a:cubicBezTo>
                      <a:pt x="1873" y="2068"/>
                      <a:pt x="1871" y="2051"/>
                      <a:pt x="1864" y="2030"/>
                    </a:cubicBezTo>
                    <a:cubicBezTo>
                      <a:pt x="1857" y="2010"/>
                      <a:pt x="1845" y="1989"/>
                      <a:pt x="1828" y="1980"/>
                    </a:cubicBezTo>
                    <a:cubicBezTo>
                      <a:pt x="1827" y="1980"/>
                      <a:pt x="1827" y="1980"/>
                      <a:pt x="1827" y="1980"/>
                    </a:cubicBezTo>
                    <a:cubicBezTo>
                      <a:pt x="1838" y="1987"/>
                      <a:pt x="1847" y="2000"/>
                      <a:pt x="1850" y="2012"/>
                    </a:cubicBezTo>
                    <a:cubicBezTo>
                      <a:pt x="1858" y="2035"/>
                      <a:pt x="1853" y="2070"/>
                      <a:pt x="1837" y="2089"/>
                    </a:cubicBezTo>
                    <a:cubicBezTo>
                      <a:pt x="1837" y="2088"/>
                      <a:pt x="1835" y="2086"/>
                      <a:pt x="1833" y="2086"/>
                    </a:cubicBezTo>
                    <a:cubicBezTo>
                      <a:pt x="1848" y="2067"/>
                      <a:pt x="1853" y="2036"/>
                      <a:pt x="1846" y="2013"/>
                    </a:cubicBezTo>
                    <a:cubicBezTo>
                      <a:pt x="1842" y="1998"/>
                      <a:pt x="1830" y="1979"/>
                      <a:pt x="1813" y="1977"/>
                    </a:cubicBezTo>
                    <a:cubicBezTo>
                      <a:pt x="1808" y="1977"/>
                      <a:pt x="1804" y="1977"/>
                      <a:pt x="1800" y="1980"/>
                    </a:cubicBezTo>
                    <a:cubicBezTo>
                      <a:pt x="1795" y="1982"/>
                      <a:pt x="1792" y="1985"/>
                      <a:pt x="1791" y="1990"/>
                    </a:cubicBezTo>
                    <a:cubicBezTo>
                      <a:pt x="1789" y="1995"/>
                      <a:pt x="1790" y="1999"/>
                      <a:pt x="1792" y="2003"/>
                    </a:cubicBezTo>
                    <a:cubicBezTo>
                      <a:pt x="1794" y="2007"/>
                      <a:pt x="1797" y="2009"/>
                      <a:pt x="1801" y="2010"/>
                    </a:cubicBezTo>
                    <a:cubicBezTo>
                      <a:pt x="1805" y="2011"/>
                      <a:pt x="1809" y="2010"/>
                      <a:pt x="1812" y="2007"/>
                    </a:cubicBezTo>
                    <a:cubicBezTo>
                      <a:pt x="1813" y="2005"/>
                      <a:pt x="1813" y="2004"/>
                      <a:pt x="1813" y="2002"/>
                    </a:cubicBezTo>
                    <a:cubicBezTo>
                      <a:pt x="1814" y="2000"/>
                      <a:pt x="1813" y="1999"/>
                      <a:pt x="1812" y="1997"/>
                    </a:cubicBezTo>
                    <a:cubicBezTo>
                      <a:pt x="1811" y="1996"/>
                      <a:pt x="1810" y="1996"/>
                      <a:pt x="1809" y="1995"/>
                    </a:cubicBezTo>
                    <a:cubicBezTo>
                      <a:pt x="1808" y="1995"/>
                      <a:pt x="1807" y="1995"/>
                      <a:pt x="1806" y="1996"/>
                    </a:cubicBezTo>
                    <a:cubicBezTo>
                      <a:pt x="1807" y="1995"/>
                      <a:pt x="1808" y="1995"/>
                      <a:pt x="1809" y="1995"/>
                    </a:cubicBezTo>
                    <a:cubicBezTo>
                      <a:pt x="1810" y="1996"/>
                      <a:pt x="1811" y="1996"/>
                      <a:pt x="1812" y="1997"/>
                    </a:cubicBezTo>
                    <a:cubicBezTo>
                      <a:pt x="1813" y="1999"/>
                      <a:pt x="1814" y="2000"/>
                      <a:pt x="1814" y="2002"/>
                    </a:cubicBezTo>
                    <a:cubicBezTo>
                      <a:pt x="1814" y="2004"/>
                      <a:pt x="1813" y="2006"/>
                      <a:pt x="1812" y="2007"/>
                    </a:cubicBezTo>
                    <a:cubicBezTo>
                      <a:pt x="1809" y="2010"/>
                      <a:pt x="1805" y="2011"/>
                      <a:pt x="1801" y="2011"/>
                    </a:cubicBezTo>
                    <a:cubicBezTo>
                      <a:pt x="1796" y="2010"/>
                      <a:pt x="1793" y="2007"/>
                      <a:pt x="1791" y="2003"/>
                    </a:cubicBezTo>
                    <a:cubicBezTo>
                      <a:pt x="1789" y="1999"/>
                      <a:pt x="1788" y="1994"/>
                      <a:pt x="1789" y="1990"/>
                    </a:cubicBezTo>
                    <a:cubicBezTo>
                      <a:pt x="1791" y="1985"/>
                      <a:pt x="1794" y="1981"/>
                      <a:pt x="1799" y="1978"/>
                    </a:cubicBezTo>
                    <a:cubicBezTo>
                      <a:pt x="1802" y="1976"/>
                      <a:pt x="1805" y="1975"/>
                      <a:pt x="1808" y="1975"/>
                    </a:cubicBezTo>
                    <a:cubicBezTo>
                      <a:pt x="1805" y="1975"/>
                      <a:pt x="1803" y="1975"/>
                      <a:pt x="1800" y="1975"/>
                    </a:cubicBezTo>
                    <a:cubicBezTo>
                      <a:pt x="1787" y="1978"/>
                      <a:pt x="1777" y="1984"/>
                      <a:pt x="1767" y="1993"/>
                    </a:cubicBezTo>
                    <a:cubicBezTo>
                      <a:pt x="1755" y="2004"/>
                      <a:pt x="1749" y="2015"/>
                      <a:pt x="1742" y="2030"/>
                    </a:cubicBezTo>
                    <a:cubicBezTo>
                      <a:pt x="1731" y="2057"/>
                      <a:pt x="1724" y="2092"/>
                      <a:pt x="1697" y="2108"/>
                    </a:cubicBezTo>
                    <a:cubicBezTo>
                      <a:pt x="1693" y="2110"/>
                      <a:pt x="1688" y="2112"/>
                      <a:pt x="1683" y="2113"/>
                    </a:cubicBezTo>
                    <a:cubicBezTo>
                      <a:pt x="1679" y="2115"/>
                      <a:pt x="1673" y="2115"/>
                      <a:pt x="1667" y="2116"/>
                    </a:cubicBezTo>
                    <a:cubicBezTo>
                      <a:pt x="1654" y="2120"/>
                      <a:pt x="1651" y="2131"/>
                      <a:pt x="1655" y="2138"/>
                    </a:cubicBezTo>
                    <a:cubicBezTo>
                      <a:pt x="1657" y="2140"/>
                      <a:pt x="1660" y="2142"/>
                      <a:pt x="1663" y="2143"/>
                    </a:cubicBezTo>
                    <a:cubicBezTo>
                      <a:pt x="1666" y="2143"/>
                      <a:pt x="1669" y="2142"/>
                      <a:pt x="1670" y="2139"/>
                    </a:cubicBezTo>
                    <a:cubicBezTo>
                      <a:pt x="1672" y="2136"/>
                      <a:pt x="1670" y="2132"/>
                      <a:pt x="1667" y="2131"/>
                    </a:cubicBezTo>
                    <a:cubicBezTo>
                      <a:pt x="1665" y="2130"/>
                      <a:pt x="1662" y="2131"/>
                      <a:pt x="1661" y="2133"/>
                    </a:cubicBezTo>
                    <a:cubicBezTo>
                      <a:pt x="1661" y="2131"/>
                      <a:pt x="1665" y="2129"/>
                      <a:pt x="1668" y="2129"/>
                    </a:cubicBezTo>
                    <a:cubicBezTo>
                      <a:pt x="1670" y="2129"/>
                      <a:pt x="1672" y="2131"/>
                      <a:pt x="1673" y="2134"/>
                    </a:cubicBezTo>
                    <a:cubicBezTo>
                      <a:pt x="1675" y="2142"/>
                      <a:pt x="1666" y="2147"/>
                      <a:pt x="1660" y="2145"/>
                    </a:cubicBezTo>
                    <a:cubicBezTo>
                      <a:pt x="1656" y="2144"/>
                      <a:pt x="1652" y="2140"/>
                      <a:pt x="1651" y="2135"/>
                    </a:cubicBezTo>
                    <a:cubicBezTo>
                      <a:pt x="1650" y="2128"/>
                      <a:pt x="1654" y="2120"/>
                      <a:pt x="1662" y="2116"/>
                    </a:cubicBezTo>
                    <a:cubicBezTo>
                      <a:pt x="1659" y="2117"/>
                      <a:pt x="1656" y="2117"/>
                      <a:pt x="1653" y="2117"/>
                    </a:cubicBezTo>
                    <a:cubicBezTo>
                      <a:pt x="1649" y="2118"/>
                      <a:pt x="1643" y="2122"/>
                      <a:pt x="1641" y="2128"/>
                    </a:cubicBezTo>
                    <a:cubicBezTo>
                      <a:pt x="1638" y="2137"/>
                      <a:pt x="1644" y="2146"/>
                      <a:pt x="1654" y="2150"/>
                    </a:cubicBezTo>
                    <a:cubicBezTo>
                      <a:pt x="1659" y="2153"/>
                      <a:pt x="1665" y="2154"/>
                      <a:pt x="1670" y="2161"/>
                    </a:cubicBezTo>
                    <a:cubicBezTo>
                      <a:pt x="1673" y="2166"/>
                      <a:pt x="1674" y="2173"/>
                      <a:pt x="1671" y="2179"/>
                    </a:cubicBezTo>
                    <a:cubicBezTo>
                      <a:pt x="1670" y="2159"/>
                      <a:pt x="1655" y="2163"/>
                      <a:pt x="1644" y="2155"/>
                    </a:cubicBezTo>
                    <a:cubicBezTo>
                      <a:pt x="1637" y="2151"/>
                      <a:pt x="1632" y="2143"/>
                      <a:pt x="1633" y="2136"/>
                    </a:cubicBezTo>
                    <a:cubicBezTo>
                      <a:pt x="1633" y="2128"/>
                      <a:pt x="1640" y="2118"/>
                      <a:pt x="1650" y="2117"/>
                    </a:cubicBezTo>
                    <a:cubicBezTo>
                      <a:pt x="1649" y="2117"/>
                      <a:pt x="1648" y="2117"/>
                      <a:pt x="1648" y="2116"/>
                    </a:cubicBezTo>
                    <a:cubicBezTo>
                      <a:pt x="1631" y="2115"/>
                      <a:pt x="1619" y="2107"/>
                      <a:pt x="1612" y="2092"/>
                    </a:cubicBezTo>
                    <a:cubicBezTo>
                      <a:pt x="1611" y="2089"/>
                      <a:pt x="1610" y="2086"/>
                      <a:pt x="1609" y="2083"/>
                    </a:cubicBezTo>
                    <a:cubicBezTo>
                      <a:pt x="1610" y="2083"/>
                      <a:pt x="1611" y="2083"/>
                      <a:pt x="1611" y="2083"/>
                    </a:cubicBezTo>
                    <a:cubicBezTo>
                      <a:pt x="1612" y="2086"/>
                      <a:pt x="1613" y="2088"/>
                      <a:pt x="1614" y="2091"/>
                    </a:cubicBezTo>
                    <a:cubicBezTo>
                      <a:pt x="1622" y="2105"/>
                      <a:pt x="1633" y="2111"/>
                      <a:pt x="1649" y="2113"/>
                    </a:cubicBezTo>
                    <a:cubicBezTo>
                      <a:pt x="1650" y="2113"/>
                      <a:pt x="1652" y="2113"/>
                      <a:pt x="1654" y="2113"/>
                    </a:cubicBezTo>
                    <a:cubicBezTo>
                      <a:pt x="1648" y="2112"/>
                      <a:pt x="1643" y="2109"/>
                      <a:pt x="1639" y="2104"/>
                    </a:cubicBezTo>
                    <a:cubicBezTo>
                      <a:pt x="1637" y="2101"/>
                      <a:pt x="1635" y="2098"/>
                      <a:pt x="1634" y="2095"/>
                    </a:cubicBezTo>
                    <a:cubicBezTo>
                      <a:pt x="1633" y="2091"/>
                      <a:pt x="1633" y="2088"/>
                      <a:pt x="1633" y="2084"/>
                    </a:cubicBezTo>
                    <a:cubicBezTo>
                      <a:pt x="1635" y="2076"/>
                      <a:pt x="1643" y="2069"/>
                      <a:pt x="1652" y="2071"/>
                    </a:cubicBezTo>
                    <a:cubicBezTo>
                      <a:pt x="1655" y="2072"/>
                      <a:pt x="1658" y="2074"/>
                      <a:pt x="1660" y="2078"/>
                    </a:cubicBezTo>
                    <a:cubicBezTo>
                      <a:pt x="1661" y="2079"/>
                      <a:pt x="1662" y="2081"/>
                      <a:pt x="1662" y="2083"/>
                    </a:cubicBezTo>
                    <a:cubicBezTo>
                      <a:pt x="1662" y="2086"/>
                      <a:pt x="1661" y="2089"/>
                      <a:pt x="1659" y="2092"/>
                    </a:cubicBezTo>
                    <a:cubicBezTo>
                      <a:pt x="1658" y="2093"/>
                      <a:pt x="1657" y="2094"/>
                      <a:pt x="1655" y="2094"/>
                    </a:cubicBezTo>
                    <a:cubicBezTo>
                      <a:pt x="1654" y="2094"/>
                      <a:pt x="1653" y="2095"/>
                      <a:pt x="1652" y="2095"/>
                    </a:cubicBezTo>
                    <a:cubicBezTo>
                      <a:pt x="1650" y="2095"/>
                      <a:pt x="1647" y="2094"/>
                      <a:pt x="1646" y="2091"/>
                    </a:cubicBezTo>
                    <a:cubicBezTo>
                      <a:pt x="1645" y="2089"/>
                      <a:pt x="1645" y="2088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5" y="2088"/>
                      <a:pt x="1645" y="2089"/>
                      <a:pt x="1646" y="2091"/>
                    </a:cubicBezTo>
                    <a:cubicBezTo>
                      <a:pt x="1647" y="2093"/>
                      <a:pt x="1649" y="2094"/>
                      <a:pt x="1652" y="2094"/>
                    </a:cubicBezTo>
                    <a:cubicBezTo>
                      <a:pt x="1653" y="2094"/>
                      <a:pt x="1654" y="2094"/>
                      <a:pt x="1655" y="2093"/>
                    </a:cubicBezTo>
                    <a:cubicBezTo>
                      <a:pt x="1656" y="2093"/>
                      <a:pt x="1657" y="2092"/>
                      <a:pt x="1658" y="2091"/>
                    </a:cubicBezTo>
                    <a:cubicBezTo>
                      <a:pt x="1660" y="2089"/>
                      <a:pt x="1660" y="2086"/>
                      <a:pt x="1660" y="2083"/>
                    </a:cubicBezTo>
                    <a:cubicBezTo>
                      <a:pt x="1660" y="2081"/>
                      <a:pt x="1660" y="2080"/>
                      <a:pt x="1659" y="2079"/>
                    </a:cubicBezTo>
                    <a:cubicBezTo>
                      <a:pt x="1657" y="2076"/>
                      <a:pt x="1654" y="2074"/>
                      <a:pt x="1651" y="2074"/>
                    </a:cubicBezTo>
                    <a:cubicBezTo>
                      <a:pt x="1644" y="2072"/>
                      <a:pt x="1638" y="2078"/>
                      <a:pt x="1636" y="2085"/>
                    </a:cubicBezTo>
                    <a:cubicBezTo>
                      <a:pt x="1636" y="2088"/>
                      <a:pt x="1636" y="2091"/>
                      <a:pt x="1637" y="2094"/>
                    </a:cubicBezTo>
                    <a:cubicBezTo>
                      <a:pt x="1639" y="2097"/>
                      <a:pt x="1640" y="2099"/>
                      <a:pt x="1642" y="2102"/>
                    </a:cubicBezTo>
                    <a:cubicBezTo>
                      <a:pt x="1644" y="2104"/>
                      <a:pt x="1647" y="2106"/>
                      <a:pt x="1650" y="2108"/>
                    </a:cubicBezTo>
                    <a:cubicBezTo>
                      <a:pt x="1655" y="2110"/>
                      <a:pt x="1660" y="2111"/>
                      <a:pt x="1665" y="2111"/>
                    </a:cubicBezTo>
                    <a:cubicBezTo>
                      <a:pt x="1675" y="2112"/>
                      <a:pt x="1686" y="2109"/>
                      <a:pt x="1694" y="2104"/>
                    </a:cubicBezTo>
                    <a:cubicBezTo>
                      <a:pt x="1717" y="2091"/>
                      <a:pt x="1725" y="2062"/>
                      <a:pt x="1734" y="2038"/>
                    </a:cubicBezTo>
                    <a:cubicBezTo>
                      <a:pt x="1732" y="2042"/>
                      <a:pt x="1730" y="2046"/>
                      <a:pt x="1728" y="2049"/>
                    </a:cubicBezTo>
                    <a:cubicBezTo>
                      <a:pt x="1720" y="2061"/>
                      <a:pt x="1703" y="2070"/>
                      <a:pt x="1689" y="2063"/>
                    </a:cubicBezTo>
                    <a:cubicBezTo>
                      <a:pt x="1680" y="2059"/>
                      <a:pt x="1674" y="2050"/>
                      <a:pt x="1664" y="2053"/>
                    </a:cubicBezTo>
                    <a:cubicBezTo>
                      <a:pt x="1664" y="2045"/>
                      <a:pt x="1675" y="2038"/>
                      <a:pt x="1687" y="2040"/>
                    </a:cubicBezTo>
                    <a:cubicBezTo>
                      <a:pt x="1699" y="2043"/>
                      <a:pt x="1713" y="2055"/>
                      <a:pt x="1725" y="2045"/>
                    </a:cubicBezTo>
                    <a:cubicBezTo>
                      <a:pt x="1731" y="2040"/>
                      <a:pt x="1734" y="2030"/>
                      <a:pt x="1738" y="2029"/>
                    </a:cubicBezTo>
                    <a:cubicBezTo>
                      <a:pt x="1738" y="2029"/>
                      <a:pt x="1737" y="2030"/>
                      <a:pt x="1737" y="2030"/>
                    </a:cubicBezTo>
                    <a:cubicBezTo>
                      <a:pt x="1738" y="2029"/>
                      <a:pt x="1738" y="2029"/>
                      <a:pt x="1738" y="2028"/>
                    </a:cubicBezTo>
                    <a:cubicBezTo>
                      <a:pt x="1745" y="2012"/>
                      <a:pt x="1751" y="2002"/>
                      <a:pt x="1764" y="1990"/>
                    </a:cubicBezTo>
                    <a:cubicBezTo>
                      <a:pt x="1775" y="1981"/>
                      <a:pt x="1786" y="1975"/>
                      <a:pt x="1800" y="1973"/>
                    </a:cubicBezTo>
                    <a:cubicBezTo>
                      <a:pt x="1811" y="1972"/>
                      <a:pt x="1820" y="1974"/>
                      <a:pt x="1829" y="1979"/>
                    </a:cubicBezTo>
                    <a:cubicBezTo>
                      <a:pt x="1846" y="1988"/>
                      <a:pt x="1860" y="2009"/>
                      <a:pt x="1867" y="2030"/>
                    </a:cubicBezTo>
                    <a:cubicBezTo>
                      <a:pt x="1870" y="2038"/>
                      <a:pt x="1873" y="2046"/>
                      <a:pt x="1874" y="2054"/>
                    </a:cubicBezTo>
                    <a:cubicBezTo>
                      <a:pt x="1877" y="2070"/>
                      <a:pt x="1875" y="2085"/>
                      <a:pt x="1882" y="2099"/>
                    </a:cubicBezTo>
                    <a:cubicBezTo>
                      <a:pt x="1884" y="2106"/>
                      <a:pt x="1889" y="2114"/>
                      <a:pt x="1896" y="2116"/>
                    </a:cubicBezTo>
                    <a:cubicBezTo>
                      <a:pt x="1900" y="2118"/>
                      <a:pt x="1906" y="2117"/>
                      <a:pt x="1908" y="2113"/>
                    </a:cubicBezTo>
                    <a:cubicBezTo>
                      <a:pt x="1909" y="2111"/>
                      <a:pt x="1909" y="2109"/>
                      <a:pt x="1907" y="2108"/>
                    </a:cubicBezTo>
                    <a:cubicBezTo>
                      <a:pt x="1906" y="2107"/>
                      <a:pt x="1905" y="2107"/>
                      <a:pt x="1903" y="2108"/>
                    </a:cubicBezTo>
                    <a:cubicBezTo>
                      <a:pt x="1902" y="2109"/>
                      <a:pt x="1902" y="2110"/>
                      <a:pt x="1902" y="2111"/>
                    </a:cubicBezTo>
                    <a:cubicBezTo>
                      <a:pt x="1902" y="2112"/>
                      <a:pt x="1904" y="2113"/>
                      <a:pt x="1905" y="2113"/>
                    </a:cubicBezTo>
                    <a:cubicBezTo>
                      <a:pt x="1906" y="2112"/>
                      <a:pt x="1906" y="2112"/>
                      <a:pt x="1906" y="2111"/>
                    </a:cubicBezTo>
                    <a:cubicBezTo>
                      <a:pt x="1907" y="2112"/>
                      <a:pt x="1907" y="2113"/>
                      <a:pt x="1906" y="2114"/>
                    </a:cubicBezTo>
                    <a:cubicBezTo>
                      <a:pt x="1905" y="2115"/>
                      <a:pt x="1903" y="2115"/>
                      <a:pt x="1902" y="2114"/>
                    </a:cubicBezTo>
                    <a:cubicBezTo>
                      <a:pt x="1899" y="2113"/>
                      <a:pt x="1899" y="2109"/>
                      <a:pt x="1900" y="2107"/>
                    </a:cubicBezTo>
                    <a:cubicBezTo>
                      <a:pt x="1901" y="2105"/>
                      <a:pt x="1903" y="2104"/>
                      <a:pt x="1905" y="2104"/>
                    </a:cubicBezTo>
                    <a:cubicBezTo>
                      <a:pt x="1907" y="2104"/>
                      <a:pt x="1909" y="2104"/>
                      <a:pt x="1910" y="2106"/>
                    </a:cubicBezTo>
                    <a:cubicBezTo>
                      <a:pt x="1912" y="2108"/>
                      <a:pt x="1913" y="2111"/>
                      <a:pt x="1912" y="2113"/>
                    </a:cubicBezTo>
                    <a:cubicBezTo>
                      <a:pt x="1909" y="2118"/>
                      <a:pt x="1904" y="2119"/>
                      <a:pt x="1899" y="2118"/>
                    </a:cubicBezTo>
                    <a:cubicBezTo>
                      <a:pt x="1897" y="2118"/>
                      <a:pt x="1894" y="2117"/>
                      <a:pt x="1892" y="2116"/>
                    </a:cubicBezTo>
                    <a:cubicBezTo>
                      <a:pt x="1900" y="2123"/>
                      <a:pt x="1909" y="2125"/>
                      <a:pt x="1918" y="2123"/>
                    </a:cubicBezTo>
                    <a:cubicBezTo>
                      <a:pt x="1924" y="2121"/>
                      <a:pt x="1929" y="2118"/>
                      <a:pt x="1932" y="2112"/>
                    </a:cubicBezTo>
                    <a:cubicBezTo>
                      <a:pt x="1932" y="2112"/>
                      <a:pt x="1932" y="2112"/>
                      <a:pt x="1932" y="2112"/>
                    </a:cubicBezTo>
                    <a:cubicBezTo>
                      <a:pt x="1929" y="2117"/>
                      <a:pt x="1922" y="2118"/>
                      <a:pt x="1919" y="2110"/>
                    </a:cubicBezTo>
                    <a:cubicBezTo>
                      <a:pt x="1917" y="2104"/>
                      <a:pt x="1921" y="2093"/>
                      <a:pt x="1907" y="2088"/>
                    </a:cubicBezTo>
                    <a:close/>
                    <a:moveTo>
                      <a:pt x="2116" y="2384"/>
                    </a:moveTo>
                    <a:cubicBezTo>
                      <a:pt x="2112" y="2356"/>
                      <a:pt x="2091" y="2345"/>
                      <a:pt x="2084" y="2333"/>
                    </a:cubicBezTo>
                    <a:cubicBezTo>
                      <a:pt x="2077" y="2320"/>
                      <a:pt x="2092" y="2311"/>
                      <a:pt x="2103" y="2324"/>
                    </a:cubicBezTo>
                    <a:cubicBezTo>
                      <a:pt x="2115" y="2337"/>
                      <a:pt x="2119" y="2363"/>
                      <a:pt x="2116" y="2384"/>
                    </a:cubicBezTo>
                    <a:close/>
                    <a:moveTo>
                      <a:pt x="2179" y="2254"/>
                    </a:moveTo>
                    <a:cubicBezTo>
                      <a:pt x="2189" y="2245"/>
                      <a:pt x="2215" y="2240"/>
                      <a:pt x="2230" y="2246"/>
                    </a:cubicBezTo>
                    <a:cubicBezTo>
                      <a:pt x="2245" y="2252"/>
                      <a:pt x="2243" y="2266"/>
                      <a:pt x="2225" y="2262"/>
                    </a:cubicBezTo>
                    <a:cubicBezTo>
                      <a:pt x="2212" y="2259"/>
                      <a:pt x="2192" y="2248"/>
                      <a:pt x="2179" y="2254"/>
                    </a:cubicBezTo>
                    <a:close/>
                    <a:moveTo>
                      <a:pt x="2042" y="2245"/>
                    </a:moveTo>
                    <a:cubicBezTo>
                      <a:pt x="2042" y="2247"/>
                      <a:pt x="2043" y="2250"/>
                      <a:pt x="2045" y="2250"/>
                    </a:cubicBezTo>
                    <a:cubicBezTo>
                      <a:pt x="2047" y="2251"/>
                      <a:pt x="2049" y="2250"/>
                      <a:pt x="2049" y="2248"/>
                    </a:cubicBezTo>
                    <a:cubicBezTo>
                      <a:pt x="2050" y="2246"/>
                      <a:pt x="2049" y="2244"/>
                      <a:pt x="2047" y="2243"/>
                    </a:cubicBezTo>
                    <a:cubicBezTo>
                      <a:pt x="2045" y="2242"/>
                      <a:pt x="2043" y="2243"/>
                      <a:pt x="2042" y="2245"/>
                    </a:cubicBezTo>
                    <a:close/>
                    <a:moveTo>
                      <a:pt x="2104" y="2266"/>
                    </a:moveTo>
                    <a:cubicBezTo>
                      <a:pt x="2099" y="2273"/>
                      <a:pt x="2089" y="2265"/>
                      <a:pt x="2086" y="2262"/>
                    </a:cubicBezTo>
                    <a:cubicBezTo>
                      <a:pt x="2083" y="2261"/>
                      <a:pt x="2080" y="2260"/>
                      <a:pt x="2078" y="2261"/>
                    </a:cubicBezTo>
                    <a:cubicBezTo>
                      <a:pt x="2080" y="2258"/>
                      <a:pt x="2088" y="2254"/>
                      <a:pt x="2093" y="2253"/>
                    </a:cubicBezTo>
                    <a:cubicBezTo>
                      <a:pt x="2099" y="2252"/>
                      <a:pt x="2105" y="2255"/>
                      <a:pt x="2105" y="2263"/>
                    </a:cubicBezTo>
                    <a:cubicBezTo>
                      <a:pt x="2103" y="2261"/>
                      <a:pt x="2098" y="2259"/>
                      <a:pt x="2094" y="2260"/>
                    </a:cubicBezTo>
                    <a:cubicBezTo>
                      <a:pt x="2096" y="2260"/>
                      <a:pt x="2101" y="2262"/>
                      <a:pt x="2104" y="2266"/>
                    </a:cubicBezTo>
                    <a:close/>
                    <a:moveTo>
                      <a:pt x="2058" y="2231"/>
                    </a:moveTo>
                    <a:cubicBezTo>
                      <a:pt x="2057" y="2235"/>
                      <a:pt x="2059" y="2240"/>
                      <a:pt x="2063" y="2241"/>
                    </a:cubicBezTo>
                    <a:cubicBezTo>
                      <a:pt x="2067" y="2242"/>
                      <a:pt x="2071" y="2240"/>
                      <a:pt x="2073" y="2236"/>
                    </a:cubicBezTo>
                    <a:cubicBezTo>
                      <a:pt x="2074" y="2232"/>
                      <a:pt x="2072" y="2228"/>
                      <a:pt x="2068" y="2227"/>
                    </a:cubicBezTo>
                    <a:cubicBezTo>
                      <a:pt x="2064" y="2225"/>
                      <a:pt x="2060" y="2227"/>
                      <a:pt x="2058" y="2231"/>
                    </a:cubicBezTo>
                    <a:close/>
                    <a:moveTo>
                      <a:pt x="2048" y="2237"/>
                    </a:moveTo>
                    <a:cubicBezTo>
                      <a:pt x="2047" y="2240"/>
                      <a:pt x="2048" y="2243"/>
                      <a:pt x="2051" y="2244"/>
                    </a:cubicBezTo>
                    <a:cubicBezTo>
                      <a:pt x="2053" y="2244"/>
                      <a:pt x="2056" y="2243"/>
                      <a:pt x="2057" y="2241"/>
                    </a:cubicBezTo>
                    <a:cubicBezTo>
                      <a:pt x="2058" y="2238"/>
                      <a:pt x="2056" y="2235"/>
                      <a:pt x="2054" y="2234"/>
                    </a:cubicBezTo>
                    <a:cubicBezTo>
                      <a:pt x="2051" y="2233"/>
                      <a:pt x="2048" y="2235"/>
                      <a:pt x="2048" y="2237"/>
                    </a:cubicBezTo>
                    <a:close/>
                    <a:moveTo>
                      <a:pt x="2161" y="2262"/>
                    </a:moveTo>
                    <a:cubicBezTo>
                      <a:pt x="2158" y="2263"/>
                      <a:pt x="2156" y="2265"/>
                      <a:pt x="2155" y="2268"/>
                    </a:cubicBezTo>
                    <a:cubicBezTo>
                      <a:pt x="2154" y="2271"/>
                      <a:pt x="2154" y="2276"/>
                      <a:pt x="2158" y="2279"/>
                    </a:cubicBezTo>
                    <a:cubicBezTo>
                      <a:pt x="2162" y="2283"/>
                      <a:pt x="2168" y="2282"/>
                      <a:pt x="2171" y="2279"/>
                    </a:cubicBezTo>
                    <a:cubicBezTo>
                      <a:pt x="2177" y="2275"/>
                      <a:pt x="2174" y="2269"/>
                      <a:pt x="2174" y="2264"/>
                    </a:cubicBezTo>
                    <a:cubicBezTo>
                      <a:pt x="2175" y="2259"/>
                      <a:pt x="2181" y="2255"/>
                      <a:pt x="2188" y="2255"/>
                    </a:cubicBezTo>
                    <a:cubicBezTo>
                      <a:pt x="2196" y="2254"/>
                      <a:pt x="2204" y="2258"/>
                      <a:pt x="2206" y="2266"/>
                    </a:cubicBezTo>
                    <a:cubicBezTo>
                      <a:pt x="2208" y="2271"/>
                      <a:pt x="2207" y="2276"/>
                      <a:pt x="2202" y="2278"/>
                    </a:cubicBezTo>
                    <a:cubicBezTo>
                      <a:pt x="2204" y="2273"/>
                      <a:pt x="2199" y="2267"/>
                      <a:pt x="2193" y="2270"/>
                    </a:cubicBezTo>
                    <a:cubicBezTo>
                      <a:pt x="2190" y="2272"/>
                      <a:pt x="2185" y="2278"/>
                      <a:pt x="2180" y="2284"/>
                    </a:cubicBezTo>
                    <a:cubicBezTo>
                      <a:pt x="2175" y="2290"/>
                      <a:pt x="2169" y="2295"/>
                      <a:pt x="2163" y="2297"/>
                    </a:cubicBezTo>
                    <a:cubicBezTo>
                      <a:pt x="2150" y="2300"/>
                      <a:pt x="2136" y="2290"/>
                      <a:pt x="2136" y="2277"/>
                    </a:cubicBezTo>
                    <a:cubicBezTo>
                      <a:pt x="2135" y="2269"/>
                      <a:pt x="2139" y="2263"/>
                      <a:pt x="2143" y="2258"/>
                    </a:cubicBezTo>
                    <a:cubicBezTo>
                      <a:pt x="2148" y="2253"/>
                      <a:pt x="2164" y="2242"/>
                      <a:pt x="2165" y="2233"/>
                    </a:cubicBezTo>
                    <a:cubicBezTo>
                      <a:pt x="2166" y="2226"/>
                      <a:pt x="2161" y="2222"/>
                      <a:pt x="2157" y="2223"/>
                    </a:cubicBezTo>
                    <a:cubicBezTo>
                      <a:pt x="2158" y="2218"/>
                      <a:pt x="2166" y="2216"/>
                      <a:pt x="2171" y="2219"/>
                    </a:cubicBezTo>
                    <a:cubicBezTo>
                      <a:pt x="2181" y="2224"/>
                      <a:pt x="2185" y="2240"/>
                      <a:pt x="2176" y="2252"/>
                    </a:cubicBezTo>
                    <a:cubicBezTo>
                      <a:pt x="2173" y="2257"/>
                      <a:pt x="2168" y="2259"/>
                      <a:pt x="2161" y="2262"/>
                    </a:cubicBezTo>
                    <a:close/>
                    <a:moveTo>
                      <a:pt x="2286" y="2300"/>
                    </a:moveTo>
                    <a:cubicBezTo>
                      <a:pt x="2286" y="2303"/>
                      <a:pt x="2284" y="2304"/>
                      <a:pt x="2281" y="2304"/>
                    </a:cubicBezTo>
                    <a:cubicBezTo>
                      <a:pt x="2279" y="2303"/>
                      <a:pt x="2278" y="2301"/>
                      <a:pt x="2278" y="2299"/>
                    </a:cubicBezTo>
                    <a:cubicBezTo>
                      <a:pt x="2278" y="2297"/>
                      <a:pt x="2281" y="2295"/>
                      <a:pt x="2283" y="2296"/>
                    </a:cubicBezTo>
                    <a:cubicBezTo>
                      <a:pt x="2285" y="2296"/>
                      <a:pt x="2287" y="2298"/>
                      <a:pt x="2286" y="2300"/>
                    </a:cubicBezTo>
                    <a:close/>
                    <a:moveTo>
                      <a:pt x="2287" y="2309"/>
                    </a:moveTo>
                    <a:cubicBezTo>
                      <a:pt x="2286" y="2310"/>
                      <a:pt x="2285" y="2312"/>
                      <a:pt x="2283" y="2311"/>
                    </a:cubicBezTo>
                    <a:cubicBezTo>
                      <a:pt x="2281" y="2311"/>
                      <a:pt x="2280" y="2309"/>
                      <a:pt x="2280" y="2307"/>
                    </a:cubicBezTo>
                    <a:cubicBezTo>
                      <a:pt x="2281" y="2306"/>
                      <a:pt x="2282" y="2304"/>
                      <a:pt x="2284" y="2305"/>
                    </a:cubicBezTo>
                    <a:cubicBezTo>
                      <a:pt x="2286" y="2305"/>
                      <a:pt x="2287" y="2307"/>
                      <a:pt x="2287" y="2309"/>
                    </a:cubicBezTo>
                    <a:close/>
                    <a:moveTo>
                      <a:pt x="2281" y="2292"/>
                    </a:moveTo>
                    <a:cubicBezTo>
                      <a:pt x="2280" y="2295"/>
                      <a:pt x="2277" y="2297"/>
                      <a:pt x="2273" y="2297"/>
                    </a:cubicBezTo>
                    <a:cubicBezTo>
                      <a:pt x="2270" y="2296"/>
                      <a:pt x="2268" y="2292"/>
                      <a:pt x="2268" y="2289"/>
                    </a:cubicBezTo>
                    <a:cubicBezTo>
                      <a:pt x="2269" y="2286"/>
                      <a:pt x="2272" y="2283"/>
                      <a:pt x="2276" y="2284"/>
                    </a:cubicBezTo>
                    <a:cubicBezTo>
                      <a:pt x="2279" y="2285"/>
                      <a:pt x="2282" y="2288"/>
                      <a:pt x="2281" y="2292"/>
                    </a:cubicBezTo>
                    <a:close/>
                    <a:moveTo>
                      <a:pt x="2161" y="2264"/>
                    </a:moveTo>
                    <a:cubicBezTo>
                      <a:pt x="2157" y="2266"/>
                      <a:pt x="2155" y="2271"/>
                      <a:pt x="2157" y="2275"/>
                    </a:cubicBezTo>
                    <a:cubicBezTo>
                      <a:pt x="2161" y="2283"/>
                      <a:pt x="2171" y="2279"/>
                      <a:pt x="2173" y="2273"/>
                    </a:cubicBezTo>
                    <a:cubicBezTo>
                      <a:pt x="2174" y="2267"/>
                      <a:pt x="2171" y="2264"/>
                      <a:pt x="2175" y="2258"/>
                    </a:cubicBezTo>
                    <a:cubicBezTo>
                      <a:pt x="2169" y="2263"/>
                      <a:pt x="2166" y="2261"/>
                      <a:pt x="2161" y="2264"/>
                    </a:cubicBezTo>
                    <a:close/>
                    <a:moveTo>
                      <a:pt x="2138" y="2290"/>
                    </a:moveTo>
                    <a:cubicBezTo>
                      <a:pt x="2141" y="2297"/>
                      <a:pt x="2151" y="2301"/>
                      <a:pt x="2156" y="2300"/>
                    </a:cubicBezTo>
                    <a:cubicBezTo>
                      <a:pt x="2159" y="2308"/>
                      <a:pt x="2145" y="2318"/>
                      <a:pt x="2136" y="2310"/>
                    </a:cubicBezTo>
                    <a:cubicBezTo>
                      <a:pt x="2130" y="2304"/>
                      <a:pt x="2131" y="2293"/>
                      <a:pt x="2138" y="2290"/>
                    </a:cubicBezTo>
                    <a:close/>
                    <a:moveTo>
                      <a:pt x="2248" y="2235"/>
                    </a:moveTo>
                    <a:cubicBezTo>
                      <a:pt x="2234" y="2239"/>
                      <a:pt x="2230" y="2220"/>
                      <a:pt x="2227" y="2214"/>
                    </a:cubicBezTo>
                    <a:cubicBezTo>
                      <a:pt x="2225" y="2209"/>
                      <a:pt x="2223" y="2206"/>
                      <a:pt x="2218" y="2205"/>
                    </a:cubicBezTo>
                    <a:cubicBezTo>
                      <a:pt x="2224" y="2203"/>
                      <a:pt x="2238" y="2205"/>
                      <a:pt x="2244" y="2208"/>
                    </a:cubicBezTo>
                    <a:cubicBezTo>
                      <a:pt x="2253" y="2213"/>
                      <a:pt x="2258" y="2222"/>
                      <a:pt x="2252" y="2232"/>
                    </a:cubicBezTo>
                    <a:cubicBezTo>
                      <a:pt x="2251" y="2227"/>
                      <a:pt x="2246" y="2220"/>
                      <a:pt x="2241" y="2218"/>
                    </a:cubicBezTo>
                    <a:cubicBezTo>
                      <a:pt x="2243" y="2220"/>
                      <a:pt x="2247" y="2228"/>
                      <a:pt x="2248" y="2235"/>
                    </a:cubicBezTo>
                    <a:close/>
                    <a:moveTo>
                      <a:pt x="2148" y="2328"/>
                    </a:moveTo>
                    <a:cubicBezTo>
                      <a:pt x="2179" y="2317"/>
                      <a:pt x="2202" y="2332"/>
                      <a:pt x="2217" y="2332"/>
                    </a:cubicBezTo>
                    <a:cubicBezTo>
                      <a:pt x="2234" y="2333"/>
                      <a:pt x="2235" y="2313"/>
                      <a:pt x="2217" y="2308"/>
                    </a:cubicBezTo>
                    <a:cubicBezTo>
                      <a:pt x="2196" y="2303"/>
                      <a:pt x="2168" y="2313"/>
                      <a:pt x="2148" y="2328"/>
                    </a:cubicBezTo>
                    <a:close/>
                    <a:moveTo>
                      <a:pt x="2037" y="2267"/>
                    </a:moveTo>
                    <a:cubicBezTo>
                      <a:pt x="2040" y="2265"/>
                      <a:pt x="2043" y="2263"/>
                      <a:pt x="2046" y="2262"/>
                    </a:cubicBezTo>
                    <a:cubicBezTo>
                      <a:pt x="2057" y="2257"/>
                      <a:pt x="2070" y="2257"/>
                      <a:pt x="2081" y="2263"/>
                    </a:cubicBezTo>
                    <a:cubicBezTo>
                      <a:pt x="2093" y="2271"/>
                      <a:pt x="2102" y="2286"/>
                      <a:pt x="2097" y="2300"/>
                    </a:cubicBezTo>
                    <a:cubicBezTo>
                      <a:pt x="2095" y="2306"/>
                      <a:pt x="2091" y="2311"/>
                      <a:pt x="2085" y="2314"/>
                    </a:cubicBezTo>
                    <a:cubicBezTo>
                      <a:pt x="2081" y="2316"/>
                      <a:pt x="2078" y="2316"/>
                      <a:pt x="2073" y="2315"/>
                    </a:cubicBezTo>
                    <a:cubicBezTo>
                      <a:pt x="2068" y="2314"/>
                      <a:pt x="2064" y="2310"/>
                      <a:pt x="2063" y="2305"/>
                    </a:cubicBezTo>
                    <a:cubicBezTo>
                      <a:pt x="2062" y="2301"/>
                      <a:pt x="2063" y="2297"/>
                      <a:pt x="2065" y="2294"/>
                    </a:cubicBezTo>
                    <a:cubicBezTo>
                      <a:pt x="2070" y="2289"/>
                      <a:pt x="2078" y="2287"/>
                      <a:pt x="2083" y="2292"/>
                    </a:cubicBezTo>
                    <a:cubicBezTo>
                      <a:pt x="2089" y="2296"/>
                      <a:pt x="2090" y="2304"/>
                      <a:pt x="2086" y="2310"/>
                    </a:cubicBezTo>
                    <a:cubicBezTo>
                      <a:pt x="2083" y="2314"/>
                      <a:pt x="2077" y="2316"/>
                      <a:pt x="2072" y="2314"/>
                    </a:cubicBezTo>
                    <a:cubicBezTo>
                      <a:pt x="2072" y="2314"/>
                      <a:pt x="2073" y="2315"/>
                      <a:pt x="2074" y="2315"/>
                    </a:cubicBezTo>
                    <a:cubicBezTo>
                      <a:pt x="2078" y="2316"/>
                      <a:pt x="2081" y="2315"/>
                      <a:pt x="2085" y="2313"/>
                    </a:cubicBezTo>
                    <a:cubicBezTo>
                      <a:pt x="2090" y="2310"/>
                      <a:pt x="2094" y="2306"/>
                      <a:pt x="2096" y="2300"/>
                    </a:cubicBezTo>
                    <a:cubicBezTo>
                      <a:pt x="2100" y="2287"/>
                      <a:pt x="2092" y="2272"/>
                      <a:pt x="2080" y="2265"/>
                    </a:cubicBezTo>
                    <a:cubicBezTo>
                      <a:pt x="2069" y="2259"/>
                      <a:pt x="2056" y="2260"/>
                      <a:pt x="2045" y="2265"/>
                    </a:cubicBezTo>
                    <a:cubicBezTo>
                      <a:pt x="2043" y="2266"/>
                      <a:pt x="2041" y="2268"/>
                      <a:pt x="2038" y="2270"/>
                    </a:cubicBezTo>
                    <a:lnTo>
                      <a:pt x="2037" y="2267"/>
                    </a:lnTo>
                    <a:close/>
                    <a:moveTo>
                      <a:pt x="2023" y="2317"/>
                    </a:moveTo>
                    <a:cubicBezTo>
                      <a:pt x="2012" y="2326"/>
                      <a:pt x="1996" y="2328"/>
                      <a:pt x="1982" y="2317"/>
                    </a:cubicBezTo>
                    <a:cubicBezTo>
                      <a:pt x="1977" y="2313"/>
                      <a:pt x="1974" y="2309"/>
                      <a:pt x="1972" y="2303"/>
                    </a:cubicBezTo>
                    <a:cubicBezTo>
                      <a:pt x="1970" y="2298"/>
                      <a:pt x="1970" y="2293"/>
                      <a:pt x="1972" y="2288"/>
                    </a:cubicBezTo>
                    <a:cubicBezTo>
                      <a:pt x="1975" y="2283"/>
                      <a:pt x="1980" y="2279"/>
                      <a:pt x="1986" y="2278"/>
                    </a:cubicBezTo>
                    <a:cubicBezTo>
                      <a:pt x="1990" y="2277"/>
                      <a:pt x="1993" y="2278"/>
                      <a:pt x="1997" y="2280"/>
                    </a:cubicBezTo>
                    <a:cubicBezTo>
                      <a:pt x="2001" y="2284"/>
                      <a:pt x="2003" y="2290"/>
                      <a:pt x="2001" y="2295"/>
                    </a:cubicBezTo>
                    <a:cubicBezTo>
                      <a:pt x="2000" y="2298"/>
                      <a:pt x="1999" y="2300"/>
                      <a:pt x="1996" y="2302"/>
                    </a:cubicBezTo>
                    <a:cubicBezTo>
                      <a:pt x="1991" y="2305"/>
                      <a:pt x="1985" y="2303"/>
                      <a:pt x="1981" y="2298"/>
                    </a:cubicBezTo>
                    <a:cubicBezTo>
                      <a:pt x="1978" y="2293"/>
                      <a:pt x="1980" y="2287"/>
                      <a:pt x="1985" y="2284"/>
                    </a:cubicBezTo>
                    <a:cubicBezTo>
                      <a:pt x="1990" y="2280"/>
                      <a:pt x="1996" y="2282"/>
                      <a:pt x="1999" y="2287"/>
                    </a:cubicBezTo>
                    <a:cubicBezTo>
                      <a:pt x="2000" y="2288"/>
                      <a:pt x="2001" y="2290"/>
                      <a:pt x="2001" y="2292"/>
                    </a:cubicBezTo>
                    <a:cubicBezTo>
                      <a:pt x="2001" y="2291"/>
                      <a:pt x="2001" y="2291"/>
                      <a:pt x="2001" y="2291"/>
                    </a:cubicBezTo>
                    <a:cubicBezTo>
                      <a:pt x="2001" y="2287"/>
                      <a:pt x="2000" y="2283"/>
                      <a:pt x="1996" y="2281"/>
                    </a:cubicBezTo>
                    <a:cubicBezTo>
                      <a:pt x="1993" y="2278"/>
                      <a:pt x="1990" y="2278"/>
                      <a:pt x="1986" y="2278"/>
                    </a:cubicBezTo>
                    <a:cubicBezTo>
                      <a:pt x="1980" y="2280"/>
                      <a:pt x="1976" y="2283"/>
                      <a:pt x="1973" y="2289"/>
                    </a:cubicBezTo>
                    <a:cubicBezTo>
                      <a:pt x="1971" y="2294"/>
                      <a:pt x="1972" y="2298"/>
                      <a:pt x="1973" y="2302"/>
                    </a:cubicBezTo>
                    <a:cubicBezTo>
                      <a:pt x="1975" y="2308"/>
                      <a:pt x="1978" y="2312"/>
                      <a:pt x="1983" y="2316"/>
                    </a:cubicBezTo>
                    <a:cubicBezTo>
                      <a:pt x="1997" y="2326"/>
                      <a:pt x="2012" y="2324"/>
                      <a:pt x="2022" y="2314"/>
                    </a:cubicBezTo>
                    <a:lnTo>
                      <a:pt x="2023" y="2317"/>
                    </a:lnTo>
                    <a:close/>
                    <a:moveTo>
                      <a:pt x="1767" y="2393"/>
                    </a:moveTo>
                    <a:cubicBezTo>
                      <a:pt x="1764" y="2391"/>
                      <a:pt x="1763" y="2387"/>
                      <a:pt x="1765" y="2385"/>
                    </a:cubicBezTo>
                    <a:cubicBezTo>
                      <a:pt x="1767" y="2382"/>
                      <a:pt x="1771" y="2381"/>
                      <a:pt x="1774" y="2383"/>
                    </a:cubicBezTo>
                    <a:cubicBezTo>
                      <a:pt x="1777" y="2385"/>
                      <a:pt x="1777" y="2389"/>
                      <a:pt x="1775" y="2392"/>
                    </a:cubicBezTo>
                    <a:cubicBezTo>
                      <a:pt x="1773" y="2395"/>
                      <a:pt x="1769" y="2395"/>
                      <a:pt x="1767" y="2393"/>
                    </a:cubicBezTo>
                    <a:close/>
                    <a:moveTo>
                      <a:pt x="1755" y="2389"/>
                    </a:moveTo>
                    <a:cubicBezTo>
                      <a:pt x="1753" y="2388"/>
                      <a:pt x="1752" y="2384"/>
                      <a:pt x="1754" y="2382"/>
                    </a:cubicBezTo>
                    <a:cubicBezTo>
                      <a:pt x="1755" y="2380"/>
                      <a:pt x="1758" y="2379"/>
                      <a:pt x="1761" y="2381"/>
                    </a:cubicBezTo>
                    <a:cubicBezTo>
                      <a:pt x="1763" y="2383"/>
                      <a:pt x="1763" y="2386"/>
                      <a:pt x="1762" y="2388"/>
                    </a:cubicBezTo>
                    <a:cubicBezTo>
                      <a:pt x="1760" y="2390"/>
                      <a:pt x="1757" y="2391"/>
                      <a:pt x="1755" y="2389"/>
                    </a:cubicBezTo>
                    <a:close/>
                    <a:moveTo>
                      <a:pt x="1782" y="2391"/>
                    </a:moveTo>
                    <a:cubicBezTo>
                      <a:pt x="1778" y="2388"/>
                      <a:pt x="1777" y="2382"/>
                      <a:pt x="1780" y="2378"/>
                    </a:cubicBezTo>
                    <a:cubicBezTo>
                      <a:pt x="1783" y="2373"/>
                      <a:pt x="1789" y="2372"/>
                      <a:pt x="1793" y="2375"/>
                    </a:cubicBezTo>
                    <a:cubicBezTo>
                      <a:pt x="1798" y="2379"/>
                      <a:pt x="1799" y="2385"/>
                      <a:pt x="1796" y="2389"/>
                    </a:cubicBezTo>
                    <a:cubicBezTo>
                      <a:pt x="1793" y="2393"/>
                      <a:pt x="1787" y="2395"/>
                      <a:pt x="1782" y="2391"/>
                    </a:cubicBezTo>
                    <a:close/>
                    <a:moveTo>
                      <a:pt x="1785" y="2145"/>
                    </a:moveTo>
                    <a:cubicBezTo>
                      <a:pt x="1770" y="2151"/>
                      <a:pt x="1756" y="2170"/>
                      <a:pt x="1755" y="2186"/>
                    </a:cubicBezTo>
                    <a:cubicBezTo>
                      <a:pt x="1754" y="2203"/>
                      <a:pt x="1769" y="2208"/>
                      <a:pt x="1773" y="2191"/>
                    </a:cubicBezTo>
                    <a:cubicBezTo>
                      <a:pt x="1777" y="2177"/>
                      <a:pt x="1774" y="2155"/>
                      <a:pt x="1785" y="2145"/>
                    </a:cubicBezTo>
                    <a:close/>
                    <a:moveTo>
                      <a:pt x="1967" y="2249"/>
                    </a:moveTo>
                    <a:cubicBezTo>
                      <a:pt x="1984" y="2231"/>
                      <a:pt x="1993" y="2195"/>
                      <a:pt x="1981" y="2180"/>
                    </a:cubicBezTo>
                    <a:cubicBezTo>
                      <a:pt x="1968" y="2164"/>
                      <a:pt x="1952" y="2177"/>
                      <a:pt x="1963" y="2192"/>
                    </a:cubicBezTo>
                    <a:cubicBezTo>
                      <a:pt x="1969" y="2199"/>
                      <a:pt x="1980" y="2225"/>
                      <a:pt x="1967" y="2249"/>
                    </a:cubicBezTo>
                    <a:close/>
                    <a:moveTo>
                      <a:pt x="1979" y="2243"/>
                    </a:moveTo>
                    <a:cubicBezTo>
                      <a:pt x="1983" y="2235"/>
                      <a:pt x="1992" y="2231"/>
                      <a:pt x="2001" y="2228"/>
                    </a:cubicBezTo>
                    <a:cubicBezTo>
                      <a:pt x="2020" y="2224"/>
                      <a:pt x="2045" y="2233"/>
                      <a:pt x="2058" y="2220"/>
                    </a:cubicBezTo>
                    <a:cubicBezTo>
                      <a:pt x="2064" y="2215"/>
                      <a:pt x="2067" y="2206"/>
                      <a:pt x="2064" y="2198"/>
                    </a:cubicBezTo>
                    <a:cubicBezTo>
                      <a:pt x="2062" y="2194"/>
                      <a:pt x="2059" y="2191"/>
                      <a:pt x="2053" y="2192"/>
                    </a:cubicBezTo>
                    <a:cubicBezTo>
                      <a:pt x="2057" y="2193"/>
                      <a:pt x="2060" y="2199"/>
                      <a:pt x="2058" y="2205"/>
                    </a:cubicBezTo>
                    <a:cubicBezTo>
                      <a:pt x="2055" y="2209"/>
                      <a:pt x="2049" y="2212"/>
                      <a:pt x="2043" y="2211"/>
                    </a:cubicBezTo>
                    <a:cubicBezTo>
                      <a:pt x="2024" y="2208"/>
                      <a:pt x="2006" y="2203"/>
                      <a:pt x="1990" y="2218"/>
                    </a:cubicBezTo>
                    <a:cubicBezTo>
                      <a:pt x="1984" y="2224"/>
                      <a:pt x="1981" y="2232"/>
                      <a:pt x="1979" y="2243"/>
                    </a:cubicBezTo>
                    <a:close/>
                    <a:moveTo>
                      <a:pt x="1891" y="2465"/>
                    </a:moveTo>
                    <a:cubicBezTo>
                      <a:pt x="1895" y="2450"/>
                      <a:pt x="1914" y="2457"/>
                      <a:pt x="1920" y="2458"/>
                    </a:cubicBezTo>
                    <a:cubicBezTo>
                      <a:pt x="1926" y="2459"/>
                      <a:pt x="1929" y="2458"/>
                      <a:pt x="1933" y="2455"/>
                    </a:cubicBezTo>
                    <a:cubicBezTo>
                      <a:pt x="1931" y="2461"/>
                      <a:pt x="1922" y="2472"/>
                      <a:pt x="1916" y="2476"/>
                    </a:cubicBezTo>
                    <a:cubicBezTo>
                      <a:pt x="1908" y="2481"/>
                      <a:pt x="1897" y="2480"/>
                      <a:pt x="1891" y="2469"/>
                    </a:cubicBezTo>
                    <a:cubicBezTo>
                      <a:pt x="1896" y="2471"/>
                      <a:pt x="1905" y="2471"/>
                      <a:pt x="1909" y="2467"/>
                    </a:cubicBezTo>
                    <a:cubicBezTo>
                      <a:pt x="1906" y="2468"/>
                      <a:pt x="1898" y="2468"/>
                      <a:pt x="1891" y="2465"/>
                    </a:cubicBezTo>
                    <a:close/>
                    <a:moveTo>
                      <a:pt x="1671" y="2271"/>
                    </a:moveTo>
                    <a:cubicBezTo>
                      <a:pt x="1670" y="2268"/>
                      <a:pt x="1666" y="2266"/>
                      <a:pt x="1663" y="2269"/>
                    </a:cubicBezTo>
                    <a:cubicBezTo>
                      <a:pt x="1661" y="2270"/>
                      <a:pt x="1662" y="2272"/>
                      <a:pt x="1662" y="2273"/>
                    </a:cubicBezTo>
                    <a:cubicBezTo>
                      <a:pt x="1664" y="2274"/>
                      <a:pt x="1665" y="2273"/>
                      <a:pt x="1665" y="2272"/>
                    </a:cubicBezTo>
                    <a:cubicBezTo>
                      <a:pt x="1665" y="2274"/>
                      <a:pt x="1665" y="2274"/>
                      <a:pt x="1665" y="2275"/>
                    </a:cubicBezTo>
                    <a:cubicBezTo>
                      <a:pt x="1663" y="2277"/>
                      <a:pt x="1660" y="2278"/>
                      <a:pt x="1657" y="2276"/>
                    </a:cubicBezTo>
                    <a:cubicBezTo>
                      <a:pt x="1654" y="2274"/>
                      <a:pt x="1652" y="2271"/>
                      <a:pt x="1654" y="2267"/>
                    </a:cubicBezTo>
                    <a:cubicBezTo>
                      <a:pt x="1655" y="2264"/>
                      <a:pt x="1659" y="2262"/>
                      <a:pt x="1660" y="2259"/>
                    </a:cubicBezTo>
                    <a:cubicBezTo>
                      <a:pt x="1661" y="2256"/>
                      <a:pt x="1658" y="2253"/>
                      <a:pt x="1656" y="2252"/>
                    </a:cubicBezTo>
                    <a:cubicBezTo>
                      <a:pt x="1661" y="2252"/>
                      <a:pt x="1662" y="2252"/>
                      <a:pt x="1664" y="2249"/>
                    </a:cubicBezTo>
                    <a:cubicBezTo>
                      <a:pt x="1667" y="2246"/>
                      <a:pt x="1672" y="2235"/>
                      <a:pt x="1684" y="2240"/>
                    </a:cubicBezTo>
                    <a:cubicBezTo>
                      <a:pt x="1677" y="2235"/>
                      <a:pt x="1669" y="2235"/>
                      <a:pt x="1663" y="2237"/>
                    </a:cubicBezTo>
                    <a:cubicBezTo>
                      <a:pt x="1655" y="2239"/>
                      <a:pt x="1649" y="2246"/>
                      <a:pt x="1646" y="2253"/>
                    </a:cubicBezTo>
                    <a:cubicBezTo>
                      <a:pt x="1643" y="2262"/>
                      <a:pt x="1648" y="2275"/>
                      <a:pt x="1657" y="2280"/>
                    </a:cubicBezTo>
                    <a:cubicBezTo>
                      <a:pt x="1661" y="2282"/>
                      <a:pt x="1668" y="2283"/>
                      <a:pt x="1671" y="2278"/>
                    </a:cubicBezTo>
                    <a:cubicBezTo>
                      <a:pt x="1673" y="2276"/>
                      <a:pt x="1673" y="2274"/>
                      <a:pt x="1671" y="2271"/>
                    </a:cubicBezTo>
                    <a:close/>
                    <a:moveTo>
                      <a:pt x="1664" y="2226"/>
                    </a:moveTo>
                    <a:cubicBezTo>
                      <a:pt x="1646" y="2214"/>
                      <a:pt x="1640" y="2197"/>
                      <a:pt x="1635" y="2188"/>
                    </a:cubicBezTo>
                    <a:cubicBezTo>
                      <a:pt x="1628" y="2179"/>
                      <a:pt x="1619" y="2183"/>
                      <a:pt x="1623" y="2194"/>
                    </a:cubicBezTo>
                    <a:cubicBezTo>
                      <a:pt x="1628" y="2208"/>
                      <a:pt x="1653" y="2224"/>
                      <a:pt x="1664" y="2226"/>
                    </a:cubicBezTo>
                    <a:close/>
                    <a:moveTo>
                      <a:pt x="1850" y="2482"/>
                    </a:moveTo>
                    <a:cubicBezTo>
                      <a:pt x="1853" y="2482"/>
                      <a:pt x="1855" y="2481"/>
                      <a:pt x="1855" y="2479"/>
                    </a:cubicBezTo>
                    <a:cubicBezTo>
                      <a:pt x="1856" y="2477"/>
                      <a:pt x="1854" y="2475"/>
                      <a:pt x="1852" y="2474"/>
                    </a:cubicBezTo>
                    <a:cubicBezTo>
                      <a:pt x="1850" y="2474"/>
                      <a:pt x="1848" y="2475"/>
                      <a:pt x="1847" y="2477"/>
                    </a:cubicBezTo>
                    <a:cubicBezTo>
                      <a:pt x="1847" y="2479"/>
                      <a:pt x="1848" y="2481"/>
                      <a:pt x="1850" y="2482"/>
                    </a:cubicBezTo>
                    <a:close/>
                    <a:moveTo>
                      <a:pt x="1862" y="2507"/>
                    </a:moveTo>
                    <a:cubicBezTo>
                      <a:pt x="1866" y="2508"/>
                      <a:pt x="1870" y="2506"/>
                      <a:pt x="1871" y="2502"/>
                    </a:cubicBezTo>
                    <a:cubicBezTo>
                      <a:pt x="1872" y="2498"/>
                      <a:pt x="1869" y="2494"/>
                      <a:pt x="1865" y="2493"/>
                    </a:cubicBezTo>
                    <a:cubicBezTo>
                      <a:pt x="1861" y="2492"/>
                      <a:pt x="1857" y="2494"/>
                      <a:pt x="1857" y="2498"/>
                    </a:cubicBezTo>
                    <a:cubicBezTo>
                      <a:pt x="1856" y="2502"/>
                      <a:pt x="1858" y="2506"/>
                      <a:pt x="1862" y="2507"/>
                    </a:cubicBezTo>
                    <a:close/>
                    <a:moveTo>
                      <a:pt x="1853" y="2494"/>
                    </a:moveTo>
                    <a:cubicBezTo>
                      <a:pt x="1856" y="2495"/>
                      <a:pt x="1859" y="2493"/>
                      <a:pt x="1860" y="2490"/>
                    </a:cubicBezTo>
                    <a:cubicBezTo>
                      <a:pt x="1861" y="2487"/>
                      <a:pt x="1859" y="2484"/>
                      <a:pt x="1856" y="2484"/>
                    </a:cubicBezTo>
                    <a:cubicBezTo>
                      <a:pt x="1853" y="2483"/>
                      <a:pt x="1850" y="2485"/>
                      <a:pt x="1849" y="2488"/>
                    </a:cubicBezTo>
                    <a:cubicBezTo>
                      <a:pt x="1849" y="2491"/>
                      <a:pt x="1851" y="2493"/>
                      <a:pt x="1853" y="2494"/>
                    </a:cubicBezTo>
                    <a:close/>
                    <a:moveTo>
                      <a:pt x="1887" y="2504"/>
                    </a:moveTo>
                    <a:cubicBezTo>
                      <a:pt x="1870" y="2512"/>
                      <a:pt x="1883" y="2534"/>
                      <a:pt x="1886" y="2542"/>
                    </a:cubicBezTo>
                    <a:cubicBezTo>
                      <a:pt x="1888" y="2549"/>
                      <a:pt x="1889" y="2554"/>
                      <a:pt x="1886" y="2559"/>
                    </a:cubicBezTo>
                    <a:cubicBezTo>
                      <a:pt x="1892" y="2555"/>
                      <a:pt x="1905" y="2541"/>
                      <a:pt x="1908" y="2532"/>
                    </a:cubicBezTo>
                    <a:cubicBezTo>
                      <a:pt x="1912" y="2520"/>
                      <a:pt x="1908" y="2507"/>
                      <a:pt x="1893" y="2502"/>
                    </a:cubicBezTo>
                    <a:cubicBezTo>
                      <a:pt x="1897" y="2508"/>
                      <a:pt x="1899" y="2519"/>
                      <a:pt x="1895" y="2526"/>
                    </a:cubicBezTo>
                    <a:cubicBezTo>
                      <a:pt x="1896" y="2522"/>
                      <a:pt x="1893" y="2511"/>
                      <a:pt x="1887" y="2504"/>
                    </a:cubicBezTo>
                    <a:close/>
                    <a:moveTo>
                      <a:pt x="1906" y="2496"/>
                    </a:moveTo>
                    <a:cubicBezTo>
                      <a:pt x="1934" y="2521"/>
                      <a:pt x="1986" y="2516"/>
                      <a:pt x="2000" y="2489"/>
                    </a:cubicBezTo>
                    <a:cubicBezTo>
                      <a:pt x="2012" y="2467"/>
                      <a:pt x="1992" y="2457"/>
                      <a:pt x="1977" y="2474"/>
                    </a:cubicBezTo>
                    <a:cubicBezTo>
                      <a:pt x="1967" y="2486"/>
                      <a:pt x="1941" y="2515"/>
                      <a:pt x="1906" y="2496"/>
                    </a:cubicBezTo>
                    <a:close/>
                    <a:moveTo>
                      <a:pt x="1919" y="2181"/>
                    </a:moveTo>
                    <a:cubicBezTo>
                      <a:pt x="1921" y="2179"/>
                      <a:pt x="1920" y="2176"/>
                      <a:pt x="1918" y="2174"/>
                    </a:cubicBezTo>
                    <a:cubicBezTo>
                      <a:pt x="1916" y="2173"/>
                      <a:pt x="1913" y="2173"/>
                      <a:pt x="1912" y="2175"/>
                    </a:cubicBezTo>
                    <a:cubicBezTo>
                      <a:pt x="1910" y="2177"/>
                      <a:pt x="1911" y="2180"/>
                      <a:pt x="1913" y="2182"/>
                    </a:cubicBezTo>
                    <a:cubicBezTo>
                      <a:pt x="1915" y="2183"/>
                      <a:pt x="1918" y="2183"/>
                      <a:pt x="1919" y="2181"/>
                    </a:cubicBezTo>
                    <a:close/>
                    <a:moveTo>
                      <a:pt x="1932" y="2185"/>
                    </a:moveTo>
                    <a:cubicBezTo>
                      <a:pt x="1934" y="2183"/>
                      <a:pt x="1934" y="2179"/>
                      <a:pt x="1931" y="2177"/>
                    </a:cubicBezTo>
                    <a:cubicBezTo>
                      <a:pt x="1929" y="2175"/>
                      <a:pt x="1925" y="2176"/>
                      <a:pt x="1923" y="2178"/>
                    </a:cubicBezTo>
                    <a:cubicBezTo>
                      <a:pt x="1921" y="2181"/>
                      <a:pt x="1922" y="2184"/>
                      <a:pt x="1924" y="2186"/>
                    </a:cubicBezTo>
                    <a:cubicBezTo>
                      <a:pt x="1927" y="2188"/>
                      <a:pt x="1930" y="2188"/>
                      <a:pt x="1932" y="2185"/>
                    </a:cubicBezTo>
                    <a:close/>
                    <a:moveTo>
                      <a:pt x="1948" y="2194"/>
                    </a:moveTo>
                    <a:cubicBezTo>
                      <a:pt x="1950" y="2190"/>
                      <a:pt x="1950" y="2186"/>
                      <a:pt x="1946" y="2183"/>
                    </a:cubicBezTo>
                    <a:cubicBezTo>
                      <a:pt x="1943" y="2180"/>
                      <a:pt x="1938" y="2181"/>
                      <a:pt x="1935" y="2184"/>
                    </a:cubicBezTo>
                    <a:cubicBezTo>
                      <a:pt x="1933" y="2188"/>
                      <a:pt x="1934" y="2193"/>
                      <a:pt x="1937" y="2195"/>
                    </a:cubicBezTo>
                    <a:cubicBezTo>
                      <a:pt x="1940" y="2198"/>
                      <a:pt x="1945" y="2197"/>
                      <a:pt x="1948" y="2194"/>
                    </a:cubicBezTo>
                    <a:close/>
                    <a:moveTo>
                      <a:pt x="1910" y="2244"/>
                    </a:moveTo>
                    <a:cubicBezTo>
                      <a:pt x="1903" y="2245"/>
                      <a:pt x="1893" y="2242"/>
                      <a:pt x="1887" y="2234"/>
                    </a:cubicBezTo>
                    <a:cubicBezTo>
                      <a:pt x="1878" y="2221"/>
                      <a:pt x="1881" y="2206"/>
                      <a:pt x="1894" y="2196"/>
                    </a:cubicBezTo>
                    <a:cubicBezTo>
                      <a:pt x="1916" y="2178"/>
                      <a:pt x="1894" y="2151"/>
                      <a:pt x="1870" y="2171"/>
                    </a:cubicBezTo>
                    <a:cubicBezTo>
                      <a:pt x="1858" y="2180"/>
                      <a:pt x="1854" y="2198"/>
                      <a:pt x="1857" y="2211"/>
                    </a:cubicBezTo>
                    <a:cubicBezTo>
                      <a:pt x="1862" y="2235"/>
                      <a:pt x="1889" y="2256"/>
                      <a:pt x="1910" y="2244"/>
                    </a:cubicBezTo>
                    <a:close/>
                    <a:moveTo>
                      <a:pt x="1834" y="2196"/>
                    </a:moveTo>
                    <a:cubicBezTo>
                      <a:pt x="1804" y="2237"/>
                      <a:pt x="1734" y="2246"/>
                      <a:pt x="1706" y="2214"/>
                    </a:cubicBezTo>
                    <a:cubicBezTo>
                      <a:pt x="1684" y="2189"/>
                      <a:pt x="1708" y="2170"/>
                      <a:pt x="1733" y="2188"/>
                    </a:cubicBezTo>
                    <a:cubicBezTo>
                      <a:pt x="1750" y="2201"/>
                      <a:pt x="1793" y="2231"/>
                      <a:pt x="1834" y="2196"/>
                    </a:cubicBezTo>
                    <a:close/>
                    <a:moveTo>
                      <a:pt x="1833" y="2214"/>
                    </a:moveTo>
                    <a:cubicBezTo>
                      <a:pt x="1821" y="2261"/>
                      <a:pt x="1807" y="2273"/>
                      <a:pt x="1782" y="2299"/>
                    </a:cubicBezTo>
                    <a:cubicBezTo>
                      <a:pt x="1775" y="2307"/>
                      <a:pt x="1770" y="2317"/>
                      <a:pt x="1770" y="2325"/>
                    </a:cubicBezTo>
                    <a:cubicBezTo>
                      <a:pt x="1771" y="2337"/>
                      <a:pt x="1777" y="2348"/>
                      <a:pt x="1783" y="2353"/>
                    </a:cubicBezTo>
                    <a:cubicBezTo>
                      <a:pt x="1763" y="2355"/>
                      <a:pt x="1753" y="2330"/>
                      <a:pt x="1751" y="2320"/>
                    </a:cubicBezTo>
                    <a:cubicBezTo>
                      <a:pt x="1748" y="2300"/>
                      <a:pt x="1757" y="2277"/>
                      <a:pt x="1773" y="2263"/>
                    </a:cubicBezTo>
                    <a:cubicBezTo>
                      <a:pt x="1790" y="2247"/>
                      <a:pt x="1817" y="2233"/>
                      <a:pt x="1833" y="2214"/>
                    </a:cubicBezTo>
                    <a:close/>
                    <a:moveTo>
                      <a:pt x="1851" y="2263"/>
                    </a:moveTo>
                    <a:cubicBezTo>
                      <a:pt x="1851" y="2274"/>
                      <a:pt x="1858" y="2285"/>
                      <a:pt x="1865" y="2293"/>
                    </a:cubicBezTo>
                    <a:cubicBezTo>
                      <a:pt x="1873" y="2302"/>
                      <a:pt x="1889" y="2311"/>
                      <a:pt x="1901" y="2306"/>
                    </a:cubicBezTo>
                    <a:cubicBezTo>
                      <a:pt x="1907" y="2319"/>
                      <a:pt x="1918" y="2325"/>
                      <a:pt x="1928" y="2331"/>
                    </a:cubicBezTo>
                    <a:cubicBezTo>
                      <a:pt x="1942" y="2338"/>
                      <a:pt x="1954" y="2351"/>
                      <a:pt x="1950" y="2364"/>
                    </a:cubicBezTo>
                    <a:cubicBezTo>
                      <a:pt x="1964" y="2355"/>
                      <a:pt x="1956" y="2327"/>
                      <a:pt x="1947" y="2316"/>
                    </a:cubicBezTo>
                    <a:cubicBezTo>
                      <a:pt x="1933" y="2300"/>
                      <a:pt x="1911" y="2297"/>
                      <a:pt x="1889" y="2292"/>
                    </a:cubicBezTo>
                    <a:cubicBezTo>
                      <a:pt x="1877" y="2289"/>
                      <a:pt x="1862" y="2281"/>
                      <a:pt x="1851" y="2263"/>
                    </a:cubicBezTo>
                    <a:close/>
                    <a:moveTo>
                      <a:pt x="1989" y="2526"/>
                    </a:moveTo>
                    <a:cubicBezTo>
                      <a:pt x="2002" y="2521"/>
                      <a:pt x="2029" y="2506"/>
                      <a:pt x="2031" y="2486"/>
                    </a:cubicBezTo>
                    <a:cubicBezTo>
                      <a:pt x="2032" y="2486"/>
                      <a:pt x="2034" y="2484"/>
                      <a:pt x="2035" y="2481"/>
                    </a:cubicBezTo>
                    <a:cubicBezTo>
                      <a:pt x="2037" y="2493"/>
                      <a:pt x="2030" y="2505"/>
                      <a:pt x="2019" y="2513"/>
                    </a:cubicBezTo>
                    <a:cubicBezTo>
                      <a:pt x="2009" y="2521"/>
                      <a:pt x="1997" y="2525"/>
                      <a:pt x="1989" y="2526"/>
                    </a:cubicBezTo>
                    <a:close/>
                    <a:moveTo>
                      <a:pt x="2001" y="2455"/>
                    </a:moveTo>
                    <a:cubicBezTo>
                      <a:pt x="2004" y="2454"/>
                      <a:pt x="2005" y="2450"/>
                      <a:pt x="2003" y="2447"/>
                    </a:cubicBezTo>
                    <a:cubicBezTo>
                      <a:pt x="2001" y="2444"/>
                      <a:pt x="1997" y="2443"/>
                      <a:pt x="1994" y="2445"/>
                    </a:cubicBezTo>
                    <a:cubicBezTo>
                      <a:pt x="1991" y="2447"/>
                      <a:pt x="1991" y="2451"/>
                      <a:pt x="1992" y="2454"/>
                    </a:cubicBezTo>
                    <a:cubicBezTo>
                      <a:pt x="1994" y="2456"/>
                      <a:pt x="1998" y="2457"/>
                      <a:pt x="2001" y="2455"/>
                    </a:cubicBezTo>
                    <a:close/>
                    <a:moveTo>
                      <a:pt x="2016" y="2467"/>
                    </a:moveTo>
                    <a:cubicBezTo>
                      <a:pt x="2019" y="2465"/>
                      <a:pt x="2020" y="2460"/>
                      <a:pt x="2018" y="2456"/>
                    </a:cubicBezTo>
                    <a:cubicBezTo>
                      <a:pt x="2016" y="2453"/>
                      <a:pt x="2011" y="2452"/>
                      <a:pt x="2007" y="2454"/>
                    </a:cubicBezTo>
                    <a:cubicBezTo>
                      <a:pt x="2004" y="2456"/>
                      <a:pt x="2003" y="2461"/>
                      <a:pt x="2005" y="2465"/>
                    </a:cubicBezTo>
                    <a:cubicBezTo>
                      <a:pt x="2007" y="2468"/>
                      <a:pt x="2012" y="2469"/>
                      <a:pt x="2016" y="2467"/>
                    </a:cubicBezTo>
                    <a:close/>
                    <a:moveTo>
                      <a:pt x="2031" y="2485"/>
                    </a:moveTo>
                    <a:cubicBezTo>
                      <a:pt x="2036" y="2482"/>
                      <a:pt x="2037" y="2475"/>
                      <a:pt x="2034" y="2471"/>
                    </a:cubicBezTo>
                    <a:cubicBezTo>
                      <a:pt x="2031" y="2466"/>
                      <a:pt x="2025" y="2464"/>
                      <a:pt x="2020" y="2467"/>
                    </a:cubicBezTo>
                    <a:cubicBezTo>
                      <a:pt x="2015" y="2471"/>
                      <a:pt x="2014" y="2477"/>
                      <a:pt x="2017" y="2482"/>
                    </a:cubicBezTo>
                    <a:cubicBezTo>
                      <a:pt x="2020" y="2486"/>
                      <a:pt x="2026" y="2488"/>
                      <a:pt x="2031" y="2485"/>
                    </a:cubicBezTo>
                    <a:close/>
                    <a:moveTo>
                      <a:pt x="2010" y="2560"/>
                    </a:moveTo>
                    <a:cubicBezTo>
                      <a:pt x="2014" y="2558"/>
                      <a:pt x="2015" y="2553"/>
                      <a:pt x="2012" y="2550"/>
                    </a:cubicBezTo>
                    <a:cubicBezTo>
                      <a:pt x="2010" y="2546"/>
                      <a:pt x="2006" y="2545"/>
                      <a:pt x="2002" y="2547"/>
                    </a:cubicBezTo>
                    <a:cubicBezTo>
                      <a:pt x="1999" y="2550"/>
                      <a:pt x="1998" y="2554"/>
                      <a:pt x="2000" y="2558"/>
                    </a:cubicBezTo>
                    <a:cubicBezTo>
                      <a:pt x="2002" y="2561"/>
                      <a:pt x="2007" y="2562"/>
                      <a:pt x="2010" y="2560"/>
                    </a:cubicBezTo>
                    <a:close/>
                    <a:moveTo>
                      <a:pt x="1785" y="2029"/>
                    </a:moveTo>
                    <a:cubicBezTo>
                      <a:pt x="1777" y="2030"/>
                      <a:pt x="1770" y="2041"/>
                      <a:pt x="1775" y="2048"/>
                    </a:cubicBezTo>
                    <a:cubicBezTo>
                      <a:pt x="1773" y="2053"/>
                      <a:pt x="1767" y="2057"/>
                      <a:pt x="1760" y="2055"/>
                    </a:cubicBezTo>
                    <a:cubicBezTo>
                      <a:pt x="1750" y="2053"/>
                      <a:pt x="1741" y="2040"/>
                      <a:pt x="1744" y="2030"/>
                    </a:cubicBezTo>
                    <a:cubicBezTo>
                      <a:pt x="1729" y="2053"/>
                      <a:pt x="1758" y="2082"/>
                      <a:pt x="1784" y="2073"/>
                    </a:cubicBezTo>
                    <a:cubicBezTo>
                      <a:pt x="1798" y="2067"/>
                      <a:pt x="1804" y="2055"/>
                      <a:pt x="1803" y="2045"/>
                    </a:cubicBezTo>
                    <a:cubicBezTo>
                      <a:pt x="1802" y="2036"/>
                      <a:pt x="1795" y="2028"/>
                      <a:pt x="1785" y="2029"/>
                    </a:cubicBezTo>
                    <a:close/>
                    <a:moveTo>
                      <a:pt x="1847" y="2023"/>
                    </a:moveTo>
                    <a:cubicBezTo>
                      <a:pt x="1837" y="2045"/>
                      <a:pt x="1818" y="2050"/>
                      <a:pt x="1810" y="2058"/>
                    </a:cubicBezTo>
                    <a:cubicBezTo>
                      <a:pt x="1801" y="2067"/>
                      <a:pt x="1812" y="2077"/>
                      <a:pt x="1823" y="2069"/>
                    </a:cubicBezTo>
                    <a:cubicBezTo>
                      <a:pt x="1836" y="2061"/>
                      <a:pt x="1845" y="2041"/>
                      <a:pt x="1847" y="2023"/>
                    </a:cubicBezTo>
                    <a:close/>
                    <a:moveTo>
                      <a:pt x="1832" y="2111"/>
                    </a:moveTo>
                    <a:cubicBezTo>
                      <a:pt x="1830" y="2104"/>
                      <a:pt x="1820" y="2099"/>
                      <a:pt x="1815" y="2100"/>
                    </a:cubicBezTo>
                    <a:cubicBezTo>
                      <a:pt x="1813" y="2091"/>
                      <a:pt x="1828" y="2082"/>
                      <a:pt x="1836" y="2092"/>
                    </a:cubicBezTo>
                    <a:cubicBezTo>
                      <a:pt x="1842" y="2097"/>
                      <a:pt x="1840" y="2108"/>
                      <a:pt x="1832" y="2111"/>
                    </a:cubicBezTo>
                    <a:close/>
                    <a:moveTo>
                      <a:pt x="1807" y="2136"/>
                    </a:moveTo>
                    <a:cubicBezTo>
                      <a:pt x="1811" y="2134"/>
                      <a:pt x="1814" y="2129"/>
                      <a:pt x="1812" y="2125"/>
                    </a:cubicBezTo>
                    <a:cubicBezTo>
                      <a:pt x="1808" y="2117"/>
                      <a:pt x="1798" y="2119"/>
                      <a:pt x="1796" y="2126"/>
                    </a:cubicBezTo>
                    <a:cubicBezTo>
                      <a:pt x="1794" y="2131"/>
                      <a:pt x="1797" y="2135"/>
                      <a:pt x="1792" y="2140"/>
                    </a:cubicBezTo>
                    <a:cubicBezTo>
                      <a:pt x="1798" y="2136"/>
                      <a:pt x="1801" y="2138"/>
                      <a:pt x="1807" y="2136"/>
                    </a:cubicBezTo>
                    <a:close/>
                    <a:moveTo>
                      <a:pt x="1882" y="2105"/>
                    </a:moveTo>
                    <a:cubicBezTo>
                      <a:pt x="1890" y="2124"/>
                      <a:pt x="1924" y="2142"/>
                      <a:pt x="1937" y="2125"/>
                    </a:cubicBezTo>
                    <a:cubicBezTo>
                      <a:pt x="1941" y="2128"/>
                      <a:pt x="1940" y="2134"/>
                      <a:pt x="1936" y="2138"/>
                    </a:cubicBezTo>
                    <a:cubicBezTo>
                      <a:pt x="1931" y="2143"/>
                      <a:pt x="1921" y="2144"/>
                      <a:pt x="1915" y="2138"/>
                    </a:cubicBezTo>
                    <a:cubicBezTo>
                      <a:pt x="1910" y="2144"/>
                      <a:pt x="1887" y="2131"/>
                      <a:pt x="1882" y="2105"/>
                    </a:cubicBezTo>
                    <a:close/>
                    <a:moveTo>
                      <a:pt x="1666" y="1909"/>
                    </a:moveTo>
                    <a:cubicBezTo>
                      <a:pt x="1663" y="1921"/>
                      <a:pt x="1665" y="1932"/>
                      <a:pt x="1673" y="1940"/>
                    </a:cubicBezTo>
                    <a:cubicBezTo>
                      <a:pt x="1680" y="1947"/>
                      <a:pt x="1689" y="1950"/>
                      <a:pt x="1698" y="1950"/>
                    </a:cubicBezTo>
                    <a:cubicBezTo>
                      <a:pt x="1702" y="1950"/>
                      <a:pt x="1705" y="1949"/>
                      <a:pt x="1708" y="1947"/>
                    </a:cubicBezTo>
                    <a:cubicBezTo>
                      <a:pt x="1707" y="1948"/>
                      <a:pt x="1706" y="1948"/>
                      <a:pt x="1705" y="1948"/>
                    </a:cubicBezTo>
                    <a:cubicBezTo>
                      <a:pt x="1697" y="1948"/>
                      <a:pt x="1690" y="1942"/>
                      <a:pt x="1690" y="1934"/>
                    </a:cubicBezTo>
                    <a:cubicBezTo>
                      <a:pt x="1690" y="1925"/>
                      <a:pt x="1696" y="1919"/>
                      <a:pt x="1704" y="1918"/>
                    </a:cubicBezTo>
                    <a:cubicBezTo>
                      <a:pt x="1716" y="1918"/>
                      <a:pt x="1723" y="1931"/>
                      <a:pt x="1718" y="1941"/>
                    </a:cubicBezTo>
                    <a:cubicBezTo>
                      <a:pt x="1714" y="1948"/>
                      <a:pt x="1705" y="1952"/>
                      <a:pt x="1698" y="1952"/>
                    </a:cubicBezTo>
                    <a:cubicBezTo>
                      <a:pt x="1688" y="1953"/>
                      <a:pt x="1678" y="1949"/>
                      <a:pt x="1671" y="1943"/>
                    </a:cubicBezTo>
                    <a:cubicBezTo>
                      <a:pt x="1662" y="1933"/>
                      <a:pt x="1659" y="1921"/>
                      <a:pt x="1661" y="1908"/>
                    </a:cubicBezTo>
                    <a:cubicBezTo>
                      <a:pt x="1664" y="1898"/>
                      <a:pt x="1669" y="1890"/>
                      <a:pt x="1676" y="1885"/>
                    </a:cubicBezTo>
                    <a:cubicBezTo>
                      <a:pt x="1674" y="1885"/>
                      <a:pt x="1672" y="1886"/>
                      <a:pt x="1669" y="1887"/>
                    </a:cubicBezTo>
                    <a:cubicBezTo>
                      <a:pt x="1659" y="1889"/>
                      <a:pt x="1651" y="1889"/>
                      <a:pt x="1641" y="1889"/>
                    </a:cubicBezTo>
                    <a:cubicBezTo>
                      <a:pt x="1638" y="1889"/>
                      <a:pt x="1636" y="1889"/>
                      <a:pt x="1633" y="1888"/>
                    </a:cubicBezTo>
                    <a:cubicBezTo>
                      <a:pt x="1628" y="1888"/>
                      <a:pt x="1624" y="1887"/>
                      <a:pt x="1620" y="1886"/>
                    </a:cubicBezTo>
                    <a:cubicBezTo>
                      <a:pt x="1618" y="1885"/>
                      <a:pt x="1605" y="1880"/>
                      <a:pt x="1606" y="1877"/>
                    </a:cubicBezTo>
                    <a:cubicBezTo>
                      <a:pt x="1607" y="1877"/>
                      <a:pt x="1614" y="1879"/>
                      <a:pt x="1616" y="1880"/>
                    </a:cubicBezTo>
                    <a:cubicBezTo>
                      <a:pt x="1622" y="1882"/>
                      <a:pt x="1627" y="1883"/>
                      <a:pt x="1634" y="1883"/>
                    </a:cubicBezTo>
                    <a:cubicBezTo>
                      <a:pt x="1636" y="1884"/>
                      <a:pt x="1639" y="1884"/>
                      <a:pt x="1641" y="1884"/>
                    </a:cubicBezTo>
                    <a:cubicBezTo>
                      <a:pt x="1651" y="1885"/>
                      <a:pt x="1659" y="1884"/>
                      <a:pt x="1668" y="1882"/>
                    </a:cubicBezTo>
                    <a:cubicBezTo>
                      <a:pt x="1669" y="1882"/>
                      <a:pt x="1670" y="1882"/>
                      <a:pt x="1672" y="1882"/>
                    </a:cubicBezTo>
                    <a:cubicBezTo>
                      <a:pt x="1669" y="1882"/>
                      <a:pt x="1666" y="1881"/>
                      <a:pt x="1662" y="1881"/>
                    </a:cubicBezTo>
                    <a:cubicBezTo>
                      <a:pt x="1654" y="1880"/>
                      <a:pt x="1647" y="1878"/>
                      <a:pt x="1640" y="1875"/>
                    </a:cubicBezTo>
                    <a:cubicBezTo>
                      <a:pt x="1620" y="1863"/>
                      <a:pt x="1619" y="1842"/>
                      <a:pt x="1627" y="1824"/>
                    </a:cubicBezTo>
                    <a:cubicBezTo>
                      <a:pt x="1635" y="1809"/>
                      <a:pt x="1649" y="1797"/>
                      <a:pt x="1666" y="1795"/>
                    </a:cubicBezTo>
                    <a:cubicBezTo>
                      <a:pt x="1681" y="1794"/>
                      <a:pt x="1692" y="1802"/>
                      <a:pt x="1697" y="1816"/>
                    </a:cubicBezTo>
                    <a:cubicBezTo>
                      <a:pt x="1699" y="1822"/>
                      <a:pt x="1700" y="1828"/>
                      <a:pt x="1698" y="1834"/>
                    </a:cubicBezTo>
                    <a:cubicBezTo>
                      <a:pt x="1697" y="1840"/>
                      <a:pt x="1695" y="1844"/>
                      <a:pt x="1690" y="1847"/>
                    </a:cubicBezTo>
                    <a:cubicBezTo>
                      <a:pt x="1684" y="1851"/>
                      <a:pt x="1678" y="1852"/>
                      <a:pt x="1672" y="1849"/>
                    </a:cubicBezTo>
                    <a:cubicBezTo>
                      <a:pt x="1668" y="1847"/>
                      <a:pt x="1665" y="1845"/>
                      <a:pt x="1664" y="1841"/>
                    </a:cubicBezTo>
                    <a:cubicBezTo>
                      <a:pt x="1662" y="1837"/>
                      <a:pt x="1663" y="1832"/>
                      <a:pt x="1666" y="1828"/>
                    </a:cubicBezTo>
                    <a:cubicBezTo>
                      <a:pt x="1669" y="1824"/>
                      <a:pt x="1673" y="1821"/>
                      <a:pt x="1679" y="1822"/>
                    </a:cubicBezTo>
                    <a:cubicBezTo>
                      <a:pt x="1684" y="1823"/>
                      <a:pt x="1687" y="1828"/>
                      <a:pt x="1688" y="1833"/>
                    </a:cubicBezTo>
                    <a:cubicBezTo>
                      <a:pt x="1688" y="1839"/>
                      <a:pt x="1683" y="1845"/>
                      <a:pt x="1677" y="1845"/>
                    </a:cubicBezTo>
                    <a:cubicBezTo>
                      <a:pt x="1670" y="1845"/>
                      <a:pt x="1665" y="1840"/>
                      <a:pt x="1665" y="1834"/>
                    </a:cubicBezTo>
                    <a:cubicBezTo>
                      <a:pt x="1665" y="1831"/>
                      <a:pt x="1666" y="1829"/>
                      <a:pt x="1667" y="1827"/>
                    </a:cubicBezTo>
                    <a:cubicBezTo>
                      <a:pt x="1667" y="1828"/>
                      <a:pt x="1666" y="1828"/>
                      <a:pt x="1666" y="1828"/>
                    </a:cubicBezTo>
                    <a:cubicBezTo>
                      <a:pt x="1664" y="1832"/>
                      <a:pt x="1663" y="1837"/>
                      <a:pt x="1664" y="1841"/>
                    </a:cubicBezTo>
                    <a:cubicBezTo>
                      <a:pt x="1666" y="1845"/>
                      <a:pt x="1668" y="1847"/>
                      <a:pt x="1672" y="1848"/>
                    </a:cubicBezTo>
                    <a:cubicBezTo>
                      <a:pt x="1678" y="1851"/>
                      <a:pt x="1684" y="1850"/>
                      <a:pt x="1689" y="1846"/>
                    </a:cubicBezTo>
                    <a:cubicBezTo>
                      <a:pt x="1694" y="1843"/>
                      <a:pt x="1696" y="1839"/>
                      <a:pt x="1697" y="1834"/>
                    </a:cubicBezTo>
                    <a:cubicBezTo>
                      <a:pt x="1698" y="1828"/>
                      <a:pt x="1698" y="1823"/>
                      <a:pt x="1696" y="1817"/>
                    </a:cubicBezTo>
                    <a:cubicBezTo>
                      <a:pt x="1691" y="1804"/>
                      <a:pt x="1680" y="1797"/>
                      <a:pt x="1666" y="1798"/>
                    </a:cubicBezTo>
                    <a:cubicBezTo>
                      <a:pt x="1649" y="1799"/>
                      <a:pt x="1636" y="1812"/>
                      <a:pt x="1630" y="1827"/>
                    </a:cubicBezTo>
                    <a:cubicBezTo>
                      <a:pt x="1623" y="1843"/>
                      <a:pt x="1624" y="1861"/>
                      <a:pt x="1642" y="1871"/>
                    </a:cubicBezTo>
                    <a:cubicBezTo>
                      <a:pt x="1649" y="1874"/>
                      <a:pt x="1655" y="1875"/>
                      <a:pt x="1663" y="1876"/>
                    </a:cubicBezTo>
                    <a:cubicBezTo>
                      <a:pt x="1668" y="1877"/>
                      <a:pt x="1673" y="1877"/>
                      <a:pt x="1678" y="1877"/>
                    </a:cubicBezTo>
                    <a:cubicBezTo>
                      <a:pt x="1695" y="1876"/>
                      <a:pt x="1711" y="1870"/>
                      <a:pt x="1728" y="1873"/>
                    </a:cubicBezTo>
                    <a:cubicBezTo>
                      <a:pt x="1745" y="1875"/>
                      <a:pt x="1760" y="1884"/>
                      <a:pt x="1771" y="1900"/>
                    </a:cubicBezTo>
                    <a:cubicBezTo>
                      <a:pt x="1777" y="1908"/>
                      <a:pt x="1780" y="1915"/>
                      <a:pt x="1782" y="1924"/>
                    </a:cubicBezTo>
                    <a:cubicBezTo>
                      <a:pt x="1782" y="1928"/>
                      <a:pt x="1783" y="1932"/>
                      <a:pt x="1783" y="1936"/>
                    </a:cubicBezTo>
                    <a:cubicBezTo>
                      <a:pt x="1785" y="1933"/>
                      <a:pt x="1786" y="1931"/>
                      <a:pt x="1789" y="1929"/>
                    </a:cubicBezTo>
                    <a:cubicBezTo>
                      <a:pt x="1797" y="1921"/>
                      <a:pt x="1809" y="1919"/>
                      <a:pt x="1819" y="1924"/>
                    </a:cubicBezTo>
                    <a:cubicBezTo>
                      <a:pt x="1828" y="1928"/>
                      <a:pt x="1836" y="1938"/>
                      <a:pt x="1836" y="1948"/>
                    </a:cubicBezTo>
                    <a:cubicBezTo>
                      <a:pt x="1835" y="1958"/>
                      <a:pt x="1830" y="1966"/>
                      <a:pt x="1822" y="1969"/>
                    </a:cubicBezTo>
                    <a:cubicBezTo>
                      <a:pt x="1817" y="1970"/>
                      <a:pt x="1811" y="1970"/>
                      <a:pt x="1807" y="1967"/>
                    </a:cubicBezTo>
                    <a:cubicBezTo>
                      <a:pt x="1805" y="1966"/>
                      <a:pt x="1802" y="1963"/>
                      <a:pt x="1801" y="1961"/>
                    </a:cubicBezTo>
                    <a:cubicBezTo>
                      <a:pt x="1799" y="1955"/>
                      <a:pt x="1800" y="1950"/>
                      <a:pt x="1805" y="1947"/>
                    </a:cubicBezTo>
                    <a:cubicBezTo>
                      <a:pt x="1809" y="1943"/>
                      <a:pt x="1816" y="1945"/>
                      <a:pt x="1819" y="1949"/>
                    </a:cubicBezTo>
                    <a:cubicBezTo>
                      <a:pt x="1823" y="1954"/>
                      <a:pt x="1822" y="1961"/>
                      <a:pt x="1817" y="1964"/>
                    </a:cubicBezTo>
                    <a:cubicBezTo>
                      <a:pt x="1813" y="1967"/>
                      <a:pt x="1807" y="1967"/>
                      <a:pt x="1804" y="1964"/>
                    </a:cubicBezTo>
                    <a:cubicBezTo>
                      <a:pt x="1808" y="1969"/>
                      <a:pt x="1815" y="1970"/>
                      <a:pt x="1822" y="1968"/>
                    </a:cubicBezTo>
                    <a:cubicBezTo>
                      <a:pt x="1830" y="1965"/>
                      <a:pt x="1834" y="1957"/>
                      <a:pt x="1835" y="1948"/>
                    </a:cubicBezTo>
                    <a:cubicBezTo>
                      <a:pt x="1834" y="1938"/>
                      <a:pt x="1828" y="1930"/>
                      <a:pt x="1819" y="1926"/>
                    </a:cubicBezTo>
                    <a:cubicBezTo>
                      <a:pt x="1813" y="1923"/>
                      <a:pt x="1807" y="1923"/>
                      <a:pt x="1801" y="1924"/>
                    </a:cubicBezTo>
                    <a:cubicBezTo>
                      <a:pt x="1782" y="1929"/>
                      <a:pt x="1785" y="1952"/>
                      <a:pt x="1774" y="1972"/>
                    </a:cubicBezTo>
                    <a:cubicBezTo>
                      <a:pt x="1763" y="1991"/>
                      <a:pt x="1745" y="2007"/>
                      <a:pt x="1724" y="2016"/>
                    </a:cubicBezTo>
                    <a:cubicBezTo>
                      <a:pt x="1750" y="2000"/>
                      <a:pt x="1772" y="1981"/>
                      <a:pt x="1778" y="1950"/>
                    </a:cubicBezTo>
                    <a:cubicBezTo>
                      <a:pt x="1780" y="1941"/>
                      <a:pt x="1779" y="1934"/>
                      <a:pt x="1777" y="1925"/>
                    </a:cubicBezTo>
                    <a:cubicBezTo>
                      <a:pt x="1775" y="1917"/>
                      <a:pt x="1773" y="1910"/>
                      <a:pt x="1768" y="1903"/>
                    </a:cubicBezTo>
                    <a:cubicBezTo>
                      <a:pt x="1752" y="1881"/>
                      <a:pt x="1729" y="1874"/>
                      <a:pt x="1705" y="1878"/>
                    </a:cubicBezTo>
                    <a:cubicBezTo>
                      <a:pt x="1686" y="1881"/>
                      <a:pt x="1671" y="1890"/>
                      <a:pt x="1666" y="1909"/>
                    </a:cubicBezTo>
                    <a:close/>
                    <a:moveTo>
                      <a:pt x="1474" y="1831"/>
                    </a:moveTo>
                    <a:cubicBezTo>
                      <a:pt x="1476" y="1830"/>
                      <a:pt x="1479" y="1830"/>
                      <a:pt x="1481" y="1833"/>
                    </a:cubicBezTo>
                    <a:cubicBezTo>
                      <a:pt x="1483" y="1835"/>
                      <a:pt x="1482" y="1838"/>
                      <a:pt x="1480" y="1840"/>
                    </a:cubicBezTo>
                    <a:cubicBezTo>
                      <a:pt x="1477" y="1841"/>
                      <a:pt x="1474" y="1841"/>
                      <a:pt x="1472" y="1838"/>
                    </a:cubicBezTo>
                    <a:cubicBezTo>
                      <a:pt x="1471" y="1836"/>
                      <a:pt x="1471" y="1833"/>
                      <a:pt x="1474" y="1831"/>
                    </a:cubicBezTo>
                    <a:close/>
                    <a:moveTo>
                      <a:pt x="1573" y="1927"/>
                    </a:moveTo>
                    <a:cubicBezTo>
                      <a:pt x="1573" y="1932"/>
                      <a:pt x="1576" y="1937"/>
                      <a:pt x="1581" y="1938"/>
                    </a:cubicBezTo>
                    <a:cubicBezTo>
                      <a:pt x="1585" y="1938"/>
                      <a:pt x="1588" y="1937"/>
                      <a:pt x="1589" y="1934"/>
                    </a:cubicBezTo>
                    <a:cubicBezTo>
                      <a:pt x="1591" y="1931"/>
                      <a:pt x="1590" y="1927"/>
                      <a:pt x="1586" y="1926"/>
                    </a:cubicBezTo>
                    <a:cubicBezTo>
                      <a:pt x="1584" y="1925"/>
                      <a:pt x="1581" y="1926"/>
                      <a:pt x="1580" y="1928"/>
                    </a:cubicBezTo>
                    <a:cubicBezTo>
                      <a:pt x="1579" y="1923"/>
                      <a:pt x="1588" y="1920"/>
                      <a:pt x="1592" y="1927"/>
                    </a:cubicBezTo>
                    <a:cubicBezTo>
                      <a:pt x="1594" y="1931"/>
                      <a:pt x="1594" y="1935"/>
                      <a:pt x="1590" y="1938"/>
                    </a:cubicBezTo>
                    <a:cubicBezTo>
                      <a:pt x="1584" y="1944"/>
                      <a:pt x="1577" y="1942"/>
                      <a:pt x="1572" y="1937"/>
                    </a:cubicBezTo>
                    <a:cubicBezTo>
                      <a:pt x="1568" y="1932"/>
                      <a:pt x="1568" y="1924"/>
                      <a:pt x="1572" y="1918"/>
                    </a:cubicBezTo>
                    <a:cubicBezTo>
                      <a:pt x="1561" y="1934"/>
                      <a:pt x="1565" y="1965"/>
                      <a:pt x="1570" y="1977"/>
                    </a:cubicBezTo>
                    <a:cubicBezTo>
                      <a:pt x="1570" y="1977"/>
                      <a:pt x="1568" y="1977"/>
                      <a:pt x="1567" y="1978"/>
                    </a:cubicBezTo>
                    <a:cubicBezTo>
                      <a:pt x="1558" y="1957"/>
                      <a:pt x="1559" y="1927"/>
                      <a:pt x="1571" y="1914"/>
                    </a:cubicBezTo>
                    <a:cubicBezTo>
                      <a:pt x="1546" y="1921"/>
                      <a:pt x="1529" y="1921"/>
                      <a:pt x="1514" y="1928"/>
                    </a:cubicBezTo>
                    <a:cubicBezTo>
                      <a:pt x="1506" y="1932"/>
                      <a:pt x="1499" y="1937"/>
                      <a:pt x="1497" y="1945"/>
                    </a:cubicBezTo>
                    <a:cubicBezTo>
                      <a:pt x="1495" y="1945"/>
                      <a:pt x="1493" y="1946"/>
                      <a:pt x="1491" y="1948"/>
                    </a:cubicBezTo>
                    <a:cubicBezTo>
                      <a:pt x="1492" y="1937"/>
                      <a:pt x="1502" y="1928"/>
                      <a:pt x="1514" y="1924"/>
                    </a:cubicBezTo>
                    <a:cubicBezTo>
                      <a:pt x="1515" y="1924"/>
                      <a:pt x="1516" y="1923"/>
                      <a:pt x="1516" y="1923"/>
                    </a:cubicBezTo>
                    <a:cubicBezTo>
                      <a:pt x="1501" y="1922"/>
                      <a:pt x="1482" y="1931"/>
                      <a:pt x="1470" y="1943"/>
                    </a:cubicBezTo>
                    <a:cubicBezTo>
                      <a:pt x="1465" y="1948"/>
                      <a:pt x="1459" y="1955"/>
                      <a:pt x="1459" y="1962"/>
                    </a:cubicBezTo>
                    <a:cubicBezTo>
                      <a:pt x="1459" y="1967"/>
                      <a:pt x="1462" y="1973"/>
                      <a:pt x="1467" y="1973"/>
                    </a:cubicBezTo>
                    <a:cubicBezTo>
                      <a:pt x="1468" y="1973"/>
                      <a:pt x="1470" y="1972"/>
                      <a:pt x="1470" y="1970"/>
                    </a:cubicBezTo>
                    <a:cubicBezTo>
                      <a:pt x="1471" y="1969"/>
                      <a:pt x="1470" y="1968"/>
                      <a:pt x="1469" y="1967"/>
                    </a:cubicBezTo>
                    <a:cubicBezTo>
                      <a:pt x="1468" y="1966"/>
                      <a:pt x="1467" y="1966"/>
                      <a:pt x="1466" y="1967"/>
                    </a:cubicBezTo>
                    <a:cubicBezTo>
                      <a:pt x="1465" y="1967"/>
                      <a:pt x="1464" y="1969"/>
                      <a:pt x="1465" y="1970"/>
                    </a:cubicBezTo>
                    <a:cubicBezTo>
                      <a:pt x="1466" y="1970"/>
                      <a:pt x="1467" y="1971"/>
                      <a:pt x="1468" y="1970"/>
                    </a:cubicBezTo>
                    <a:cubicBezTo>
                      <a:pt x="1467" y="1971"/>
                      <a:pt x="1466" y="1971"/>
                      <a:pt x="1465" y="1971"/>
                    </a:cubicBezTo>
                    <a:cubicBezTo>
                      <a:pt x="1463" y="1970"/>
                      <a:pt x="1463" y="1969"/>
                      <a:pt x="1463" y="1967"/>
                    </a:cubicBezTo>
                    <a:cubicBezTo>
                      <a:pt x="1464" y="1964"/>
                      <a:pt x="1466" y="1963"/>
                      <a:pt x="1469" y="1963"/>
                    </a:cubicBezTo>
                    <a:cubicBezTo>
                      <a:pt x="1471" y="1964"/>
                      <a:pt x="1473" y="1965"/>
                      <a:pt x="1474" y="1967"/>
                    </a:cubicBezTo>
                    <a:cubicBezTo>
                      <a:pt x="1475" y="1968"/>
                      <a:pt x="1475" y="1970"/>
                      <a:pt x="1474" y="1972"/>
                    </a:cubicBezTo>
                    <a:cubicBezTo>
                      <a:pt x="1473" y="1975"/>
                      <a:pt x="1470" y="1976"/>
                      <a:pt x="1468" y="1976"/>
                    </a:cubicBezTo>
                    <a:cubicBezTo>
                      <a:pt x="1462" y="1976"/>
                      <a:pt x="1459" y="1971"/>
                      <a:pt x="1458" y="1966"/>
                    </a:cubicBezTo>
                    <a:cubicBezTo>
                      <a:pt x="1458" y="1964"/>
                      <a:pt x="1458" y="1961"/>
                      <a:pt x="1458" y="1959"/>
                    </a:cubicBezTo>
                    <a:cubicBezTo>
                      <a:pt x="1454" y="1969"/>
                      <a:pt x="1456" y="1978"/>
                      <a:pt x="1461" y="1986"/>
                    </a:cubicBezTo>
                    <a:cubicBezTo>
                      <a:pt x="1464" y="1991"/>
                      <a:pt x="1469" y="1995"/>
                      <a:pt x="1475" y="1995"/>
                    </a:cubicBezTo>
                    <a:cubicBezTo>
                      <a:pt x="1475" y="1995"/>
                      <a:pt x="1475" y="1995"/>
                      <a:pt x="1475" y="1995"/>
                    </a:cubicBezTo>
                    <a:cubicBezTo>
                      <a:pt x="1470" y="1993"/>
                      <a:pt x="1467" y="1987"/>
                      <a:pt x="1473" y="1982"/>
                    </a:cubicBezTo>
                    <a:cubicBezTo>
                      <a:pt x="1477" y="1978"/>
                      <a:pt x="1489" y="1978"/>
                      <a:pt x="1490" y="1963"/>
                    </a:cubicBezTo>
                    <a:cubicBezTo>
                      <a:pt x="1493" y="1970"/>
                      <a:pt x="1494" y="1977"/>
                      <a:pt x="1493" y="1983"/>
                    </a:cubicBezTo>
                    <a:cubicBezTo>
                      <a:pt x="1491" y="1989"/>
                      <a:pt x="1486" y="1995"/>
                      <a:pt x="1480" y="1997"/>
                    </a:cubicBezTo>
                    <a:cubicBezTo>
                      <a:pt x="1471" y="1998"/>
                      <a:pt x="1464" y="1993"/>
                      <a:pt x="1459" y="1987"/>
                    </a:cubicBezTo>
                    <a:cubicBezTo>
                      <a:pt x="1453" y="1977"/>
                      <a:pt x="1453" y="1965"/>
                      <a:pt x="1458" y="1955"/>
                    </a:cubicBezTo>
                    <a:cubicBezTo>
                      <a:pt x="1463" y="1946"/>
                      <a:pt x="1475" y="1935"/>
                      <a:pt x="1485" y="1930"/>
                    </a:cubicBezTo>
                    <a:cubicBezTo>
                      <a:pt x="1493" y="1925"/>
                      <a:pt x="1504" y="1922"/>
                      <a:pt x="1513" y="1921"/>
                    </a:cubicBezTo>
                    <a:cubicBezTo>
                      <a:pt x="1507" y="1920"/>
                      <a:pt x="1502" y="1918"/>
                      <a:pt x="1497" y="1915"/>
                    </a:cubicBezTo>
                    <a:cubicBezTo>
                      <a:pt x="1485" y="1909"/>
                      <a:pt x="1478" y="1901"/>
                      <a:pt x="1472" y="1890"/>
                    </a:cubicBezTo>
                    <a:cubicBezTo>
                      <a:pt x="1470" y="1885"/>
                      <a:pt x="1469" y="1882"/>
                      <a:pt x="1468" y="1878"/>
                    </a:cubicBezTo>
                    <a:cubicBezTo>
                      <a:pt x="1469" y="1878"/>
                      <a:pt x="1471" y="1878"/>
                      <a:pt x="1471" y="1877"/>
                    </a:cubicBezTo>
                    <a:cubicBezTo>
                      <a:pt x="1472" y="1881"/>
                      <a:pt x="1474" y="1884"/>
                      <a:pt x="1475" y="1888"/>
                    </a:cubicBezTo>
                    <a:cubicBezTo>
                      <a:pt x="1481" y="1899"/>
                      <a:pt x="1488" y="1905"/>
                      <a:pt x="1499" y="1911"/>
                    </a:cubicBezTo>
                    <a:cubicBezTo>
                      <a:pt x="1513" y="1918"/>
                      <a:pt x="1528" y="1919"/>
                      <a:pt x="1543" y="1916"/>
                    </a:cubicBezTo>
                    <a:cubicBezTo>
                      <a:pt x="1539" y="1916"/>
                      <a:pt x="1535" y="1915"/>
                      <a:pt x="1531" y="1913"/>
                    </a:cubicBezTo>
                    <a:cubicBezTo>
                      <a:pt x="1531" y="1913"/>
                      <a:pt x="1531" y="1913"/>
                      <a:pt x="1531" y="1913"/>
                    </a:cubicBezTo>
                    <a:cubicBezTo>
                      <a:pt x="1523" y="1910"/>
                      <a:pt x="1516" y="1905"/>
                      <a:pt x="1512" y="1897"/>
                    </a:cubicBezTo>
                    <a:cubicBezTo>
                      <a:pt x="1519" y="1904"/>
                      <a:pt x="1524" y="1907"/>
                      <a:pt x="1532" y="1911"/>
                    </a:cubicBezTo>
                    <a:cubicBezTo>
                      <a:pt x="1532" y="1911"/>
                      <a:pt x="1532" y="1911"/>
                      <a:pt x="1532" y="1911"/>
                    </a:cubicBezTo>
                    <a:cubicBezTo>
                      <a:pt x="1549" y="1917"/>
                      <a:pt x="1553" y="1915"/>
                      <a:pt x="1570" y="1910"/>
                    </a:cubicBezTo>
                    <a:cubicBezTo>
                      <a:pt x="1596" y="1902"/>
                      <a:pt x="1622" y="1891"/>
                      <a:pt x="1647" y="1895"/>
                    </a:cubicBezTo>
                    <a:cubicBezTo>
                      <a:pt x="1631" y="1895"/>
                      <a:pt x="1572" y="1905"/>
                      <a:pt x="1573" y="1927"/>
                    </a:cubicBezTo>
                    <a:close/>
                    <a:moveTo>
                      <a:pt x="1522" y="1905"/>
                    </a:moveTo>
                    <a:cubicBezTo>
                      <a:pt x="1530" y="1895"/>
                      <a:pt x="1515" y="1885"/>
                      <a:pt x="1511" y="1881"/>
                    </a:cubicBezTo>
                    <a:cubicBezTo>
                      <a:pt x="1508" y="1878"/>
                      <a:pt x="1506" y="1876"/>
                      <a:pt x="1506" y="1872"/>
                    </a:cubicBezTo>
                    <a:cubicBezTo>
                      <a:pt x="1504" y="1876"/>
                      <a:pt x="1501" y="1888"/>
                      <a:pt x="1502" y="1894"/>
                    </a:cubicBezTo>
                    <a:cubicBezTo>
                      <a:pt x="1503" y="1902"/>
                      <a:pt x="1509" y="1909"/>
                      <a:pt x="1519" y="1907"/>
                    </a:cubicBezTo>
                    <a:cubicBezTo>
                      <a:pt x="1515" y="1905"/>
                      <a:pt x="1511" y="1899"/>
                      <a:pt x="1511" y="1894"/>
                    </a:cubicBezTo>
                    <a:cubicBezTo>
                      <a:pt x="1512" y="1896"/>
                      <a:pt x="1517" y="1902"/>
                      <a:pt x="1522" y="1905"/>
                    </a:cubicBezTo>
                    <a:close/>
                    <a:moveTo>
                      <a:pt x="1515" y="1979"/>
                    </a:moveTo>
                    <a:cubicBezTo>
                      <a:pt x="1512" y="1980"/>
                      <a:pt x="1510" y="1983"/>
                      <a:pt x="1511" y="1986"/>
                    </a:cubicBezTo>
                    <a:cubicBezTo>
                      <a:pt x="1512" y="1989"/>
                      <a:pt x="1515" y="1991"/>
                      <a:pt x="1518" y="1990"/>
                    </a:cubicBezTo>
                    <a:cubicBezTo>
                      <a:pt x="1521" y="1989"/>
                      <a:pt x="1523" y="1986"/>
                      <a:pt x="1522" y="1983"/>
                    </a:cubicBezTo>
                    <a:cubicBezTo>
                      <a:pt x="1521" y="1980"/>
                      <a:pt x="1518" y="1979"/>
                      <a:pt x="1515" y="1979"/>
                    </a:cubicBezTo>
                    <a:close/>
                    <a:moveTo>
                      <a:pt x="1505" y="1966"/>
                    </a:moveTo>
                    <a:cubicBezTo>
                      <a:pt x="1501" y="1967"/>
                      <a:pt x="1499" y="1971"/>
                      <a:pt x="1500" y="1974"/>
                    </a:cubicBezTo>
                    <a:cubicBezTo>
                      <a:pt x="1501" y="1978"/>
                      <a:pt x="1505" y="1980"/>
                      <a:pt x="1509" y="1979"/>
                    </a:cubicBezTo>
                    <a:cubicBezTo>
                      <a:pt x="1513" y="1978"/>
                      <a:pt x="1515" y="1974"/>
                      <a:pt x="1513" y="1970"/>
                    </a:cubicBezTo>
                    <a:cubicBezTo>
                      <a:pt x="1512" y="1967"/>
                      <a:pt x="1508" y="1964"/>
                      <a:pt x="1505" y="1966"/>
                    </a:cubicBezTo>
                    <a:close/>
                    <a:moveTo>
                      <a:pt x="1496" y="1946"/>
                    </a:moveTo>
                    <a:cubicBezTo>
                      <a:pt x="1491" y="1947"/>
                      <a:pt x="1488" y="1953"/>
                      <a:pt x="1489" y="1958"/>
                    </a:cubicBezTo>
                    <a:cubicBezTo>
                      <a:pt x="1491" y="1963"/>
                      <a:pt x="1496" y="1965"/>
                      <a:pt x="1501" y="1964"/>
                    </a:cubicBezTo>
                    <a:cubicBezTo>
                      <a:pt x="1506" y="1962"/>
                      <a:pt x="1509" y="1957"/>
                      <a:pt x="1507" y="1952"/>
                    </a:cubicBezTo>
                    <a:cubicBezTo>
                      <a:pt x="1506" y="1947"/>
                      <a:pt x="1501" y="1944"/>
                      <a:pt x="1496" y="1946"/>
                    </a:cubicBezTo>
                    <a:close/>
                    <a:moveTo>
                      <a:pt x="1461" y="1857"/>
                    </a:moveTo>
                    <a:cubicBezTo>
                      <a:pt x="1466" y="1854"/>
                      <a:pt x="1472" y="1855"/>
                      <a:pt x="1476" y="1860"/>
                    </a:cubicBezTo>
                    <a:cubicBezTo>
                      <a:pt x="1479" y="1864"/>
                      <a:pt x="1478" y="1871"/>
                      <a:pt x="1473" y="1874"/>
                    </a:cubicBezTo>
                    <a:cubicBezTo>
                      <a:pt x="1468" y="1877"/>
                      <a:pt x="1462" y="1876"/>
                      <a:pt x="1459" y="1871"/>
                    </a:cubicBezTo>
                    <a:cubicBezTo>
                      <a:pt x="1455" y="1867"/>
                      <a:pt x="1457" y="1860"/>
                      <a:pt x="1461" y="1857"/>
                    </a:cubicBezTo>
                    <a:close/>
                    <a:moveTo>
                      <a:pt x="1465" y="1841"/>
                    </a:moveTo>
                    <a:cubicBezTo>
                      <a:pt x="1468" y="1839"/>
                      <a:pt x="1472" y="1840"/>
                      <a:pt x="1474" y="1843"/>
                    </a:cubicBezTo>
                    <a:cubicBezTo>
                      <a:pt x="1476" y="1846"/>
                      <a:pt x="1476" y="1850"/>
                      <a:pt x="1473" y="1852"/>
                    </a:cubicBezTo>
                    <a:cubicBezTo>
                      <a:pt x="1470" y="1854"/>
                      <a:pt x="1466" y="1853"/>
                      <a:pt x="1463" y="1850"/>
                    </a:cubicBezTo>
                    <a:cubicBezTo>
                      <a:pt x="1461" y="1847"/>
                      <a:pt x="1462" y="1843"/>
                      <a:pt x="1465" y="1841"/>
                    </a:cubicBezTo>
                    <a:close/>
                    <a:moveTo>
                      <a:pt x="1635" y="1798"/>
                    </a:moveTo>
                    <a:cubicBezTo>
                      <a:pt x="1650" y="1796"/>
                      <a:pt x="1664" y="1791"/>
                      <a:pt x="1674" y="1781"/>
                    </a:cubicBezTo>
                    <a:cubicBezTo>
                      <a:pt x="1683" y="1772"/>
                      <a:pt x="1687" y="1757"/>
                      <a:pt x="1682" y="1744"/>
                    </a:cubicBezTo>
                    <a:cubicBezTo>
                      <a:pt x="1679" y="1737"/>
                      <a:pt x="1673" y="1730"/>
                      <a:pt x="1667" y="1726"/>
                    </a:cubicBezTo>
                    <a:cubicBezTo>
                      <a:pt x="1659" y="1722"/>
                      <a:pt x="1652" y="1720"/>
                      <a:pt x="1643" y="1719"/>
                    </a:cubicBezTo>
                    <a:cubicBezTo>
                      <a:pt x="1634" y="1719"/>
                      <a:pt x="1627" y="1720"/>
                      <a:pt x="1619" y="1723"/>
                    </a:cubicBezTo>
                    <a:cubicBezTo>
                      <a:pt x="1616" y="1725"/>
                      <a:pt x="1613" y="1726"/>
                      <a:pt x="1609" y="1728"/>
                    </a:cubicBezTo>
                    <a:cubicBezTo>
                      <a:pt x="1600" y="1734"/>
                      <a:pt x="1594" y="1739"/>
                      <a:pt x="1588" y="1748"/>
                    </a:cubicBezTo>
                    <a:cubicBezTo>
                      <a:pt x="1579" y="1760"/>
                      <a:pt x="1574" y="1770"/>
                      <a:pt x="1573" y="1785"/>
                    </a:cubicBezTo>
                    <a:cubicBezTo>
                      <a:pt x="1573" y="1786"/>
                      <a:pt x="1573" y="1787"/>
                      <a:pt x="1573" y="1788"/>
                    </a:cubicBezTo>
                    <a:cubicBezTo>
                      <a:pt x="1568" y="1779"/>
                      <a:pt x="1560" y="1771"/>
                      <a:pt x="1551" y="1766"/>
                    </a:cubicBezTo>
                    <a:cubicBezTo>
                      <a:pt x="1540" y="1760"/>
                      <a:pt x="1527" y="1757"/>
                      <a:pt x="1515" y="1761"/>
                    </a:cubicBezTo>
                    <a:cubicBezTo>
                      <a:pt x="1511" y="1763"/>
                      <a:pt x="1506" y="1765"/>
                      <a:pt x="1501" y="1770"/>
                    </a:cubicBezTo>
                    <a:cubicBezTo>
                      <a:pt x="1506" y="1766"/>
                      <a:pt x="1511" y="1764"/>
                      <a:pt x="1516" y="1763"/>
                    </a:cubicBezTo>
                    <a:cubicBezTo>
                      <a:pt x="1528" y="1760"/>
                      <a:pt x="1539" y="1763"/>
                      <a:pt x="1549" y="1769"/>
                    </a:cubicBezTo>
                    <a:cubicBezTo>
                      <a:pt x="1557" y="1774"/>
                      <a:pt x="1562" y="1780"/>
                      <a:pt x="1566" y="1786"/>
                    </a:cubicBezTo>
                    <a:cubicBezTo>
                      <a:pt x="1574" y="1799"/>
                      <a:pt x="1576" y="1811"/>
                      <a:pt x="1582" y="1824"/>
                    </a:cubicBezTo>
                    <a:cubicBezTo>
                      <a:pt x="1583" y="1825"/>
                      <a:pt x="1583" y="1825"/>
                      <a:pt x="1583" y="1825"/>
                    </a:cubicBezTo>
                    <a:cubicBezTo>
                      <a:pt x="1587" y="1832"/>
                      <a:pt x="1591" y="1838"/>
                      <a:pt x="1596" y="1844"/>
                    </a:cubicBezTo>
                    <a:cubicBezTo>
                      <a:pt x="1598" y="1846"/>
                      <a:pt x="1611" y="1859"/>
                      <a:pt x="1613" y="1858"/>
                    </a:cubicBezTo>
                    <a:cubicBezTo>
                      <a:pt x="1614" y="1857"/>
                      <a:pt x="1605" y="1848"/>
                      <a:pt x="1604" y="1846"/>
                    </a:cubicBezTo>
                    <a:cubicBezTo>
                      <a:pt x="1597" y="1839"/>
                      <a:pt x="1592" y="1831"/>
                      <a:pt x="1587" y="1823"/>
                    </a:cubicBezTo>
                    <a:cubicBezTo>
                      <a:pt x="1586" y="1821"/>
                      <a:pt x="1586" y="1821"/>
                      <a:pt x="1586" y="1821"/>
                    </a:cubicBezTo>
                    <a:cubicBezTo>
                      <a:pt x="1580" y="1809"/>
                      <a:pt x="1577" y="1799"/>
                      <a:pt x="1577" y="1785"/>
                    </a:cubicBezTo>
                    <a:cubicBezTo>
                      <a:pt x="1578" y="1770"/>
                      <a:pt x="1585" y="1753"/>
                      <a:pt x="1599" y="1744"/>
                    </a:cubicBezTo>
                    <a:cubicBezTo>
                      <a:pt x="1606" y="1739"/>
                      <a:pt x="1620" y="1737"/>
                      <a:pt x="1626" y="1746"/>
                    </a:cubicBezTo>
                    <a:cubicBezTo>
                      <a:pt x="1628" y="1749"/>
                      <a:pt x="1628" y="1753"/>
                      <a:pt x="1626" y="1755"/>
                    </a:cubicBezTo>
                    <a:cubicBezTo>
                      <a:pt x="1624" y="1758"/>
                      <a:pt x="1621" y="1758"/>
                      <a:pt x="1618" y="1757"/>
                    </a:cubicBezTo>
                    <a:cubicBezTo>
                      <a:pt x="1615" y="1756"/>
                      <a:pt x="1614" y="1754"/>
                      <a:pt x="1614" y="1752"/>
                    </a:cubicBezTo>
                    <a:cubicBezTo>
                      <a:pt x="1613" y="1749"/>
                      <a:pt x="1616" y="1746"/>
                      <a:pt x="1619" y="1747"/>
                    </a:cubicBezTo>
                    <a:cubicBezTo>
                      <a:pt x="1620" y="1748"/>
                      <a:pt x="1622" y="1749"/>
                      <a:pt x="1622" y="1750"/>
                    </a:cubicBezTo>
                    <a:cubicBezTo>
                      <a:pt x="1623" y="1749"/>
                      <a:pt x="1623" y="1746"/>
                      <a:pt x="1621" y="1745"/>
                    </a:cubicBezTo>
                    <a:cubicBezTo>
                      <a:pt x="1618" y="1743"/>
                      <a:pt x="1614" y="1744"/>
                      <a:pt x="1611" y="1746"/>
                    </a:cubicBezTo>
                    <a:cubicBezTo>
                      <a:pt x="1607" y="1750"/>
                      <a:pt x="1608" y="1757"/>
                      <a:pt x="1611" y="1761"/>
                    </a:cubicBezTo>
                    <a:cubicBezTo>
                      <a:pt x="1614" y="1764"/>
                      <a:pt x="1619" y="1766"/>
                      <a:pt x="1623" y="1766"/>
                    </a:cubicBezTo>
                    <a:cubicBezTo>
                      <a:pt x="1627" y="1765"/>
                      <a:pt x="1630" y="1763"/>
                      <a:pt x="1633" y="1759"/>
                    </a:cubicBezTo>
                    <a:cubicBezTo>
                      <a:pt x="1635" y="1755"/>
                      <a:pt x="1636" y="1749"/>
                      <a:pt x="1633" y="1744"/>
                    </a:cubicBezTo>
                    <a:cubicBezTo>
                      <a:pt x="1625" y="1734"/>
                      <a:pt x="1611" y="1734"/>
                      <a:pt x="1601" y="1740"/>
                    </a:cubicBezTo>
                    <a:cubicBezTo>
                      <a:pt x="1597" y="1742"/>
                      <a:pt x="1595" y="1745"/>
                      <a:pt x="1592" y="1748"/>
                    </a:cubicBezTo>
                    <a:cubicBezTo>
                      <a:pt x="1600" y="1738"/>
                      <a:pt x="1608" y="1731"/>
                      <a:pt x="1620" y="1726"/>
                    </a:cubicBezTo>
                    <a:cubicBezTo>
                      <a:pt x="1628" y="1722"/>
                      <a:pt x="1634" y="1721"/>
                      <a:pt x="1643" y="1721"/>
                    </a:cubicBezTo>
                    <a:cubicBezTo>
                      <a:pt x="1652" y="1721"/>
                      <a:pt x="1658" y="1723"/>
                      <a:pt x="1666" y="1728"/>
                    </a:cubicBezTo>
                    <a:cubicBezTo>
                      <a:pt x="1670" y="1730"/>
                      <a:pt x="1673" y="1732"/>
                      <a:pt x="1676" y="1736"/>
                    </a:cubicBezTo>
                    <a:cubicBezTo>
                      <a:pt x="1676" y="1736"/>
                      <a:pt x="1676" y="1736"/>
                      <a:pt x="1676" y="1736"/>
                    </a:cubicBezTo>
                    <a:cubicBezTo>
                      <a:pt x="1666" y="1728"/>
                      <a:pt x="1652" y="1730"/>
                      <a:pt x="1649" y="1747"/>
                    </a:cubicBezTo>
                    <a:cubicBezTo>
                      <a:pt x="1647" y="1760"/>
                      <a:pt x="1661" y="1781"/>
                      <a:pt x="1635" y="1798"/>
                    </a:cubicBezTo>
                    <a:close/>
                    <a:moveTo>
                      <a:pt x="1517" y="1764"/>
                    </a:moveTo>
                    <a:cubicBezTo>
                      <a:pt x="1522" y="1778"/>
                      <a:pt x="1502" y="1784"/>
                      <a:pt x="1496" y="1787"/>
                    </a:cubicBezTo>
                    <a:cubicBezTo>
                      <a:pt x="1491" y="1790"/>
                      <a:pt x="1488" y="1792"/>
                      <a:pt x="1487" y="1797"/>
                    </a:cubicBezTo>
                    <a:cubicBezTo>
                      <a:pt x="1485" y="1791"/>
                      <a:pt x="1486" y="1776"/>
                      <a:pt x="1489" y="1769"/>
                    </a:cubicBezTo>
                    <a:cubicBezTo>
                      <a:pt x="1493" y="1760"/>
                      <a:pt x="1503" y="1754"/>
                      <a:pt x="1514" y="1760"/>
                    </a:cubicBezTo>
                    <a:cubicBezTo>
                      <a:pt x="1508" y="1761"/>
                      <a:pt x="1501" y="1767"/>
                      <a:pt x="1500" y="1772"/>
                    </a:cubicBezTo>
                    <a:cubicBezTo>
                      <a:pt x="1502" y="1770"/>
                      <a:pt x="1509" y="1765"/>
                      <a:pt x="1517" y="1764"/>
                    </a:cubicBezTo>
                    <a:close/>
                    <a:moveTo>
                      <a:pt x="1704" y="2005"/>
                    </a:moveTo>
                    <a:cubicBezTo>
                      <a:pt x="1683" y="2008"/>
                      <a:pt x="1669" y="2005"/>
                      <a:pt x="1649" y="2004"/>
                    </a:cubicBezTo>
                    <a:cubicBezTo>
                      <a:pt x="1640" y="2004"/>
                      <a:pt x="1631" y="2005"/>
                      <a:pt x="1623" y="2012"/>
                    </a:cubicBezTo>
                    <a:cubicBezTo>
                      <a:pt x="1617" y="2018"/>
                      <a:pt x="1614" y="2026"/>
                      <a:pt x="1616" y="2034"/>
                    </a:cubicBezTo>
                    <a:cubicBezTo>
                      <a:pt x="1618" y="2041"/>
                      <a:pt x="1623" y="2047"/>
                      <a:pt x="1631" y="2048"/>
                    </a:cubicBezTo>
                    <a:cubicBezTo>
                      <a:pt x="1635" y="2049"/>
                      <a:pt x="1639" y="2048"/>
                      <a:pt x="1643" y="2045"/>
                    </a:cubicBezTo>
                    <a:cubicBezTo>
                      <a:pt x="1648" y="2041"/>
                      <a:pt x="1650" y="2033"/>
                      <a:pt x="1645" y="2029"/>
                    </a:cubicBezTo>
                    <a:cubicBezTo>
                      <a:pt x="1642" y="2026"/>
                      <a:pt x="1638" y="2025"/>
                      <a:pt x="1634" y="2028"/>
                    </a:cubicBezTo>
                    <a:cubicBezTo>
                      <a:pt x="1630" y="2030"/>
                      <a:pt x="1629" y="2036"/>
                      <a:pt x="1632" y="2039"/>
                    </a:cubicBezTo>
                    <a:cubicBezTo>
                      <a:pt x="1635" y="2043"/>
                      <a:pt x="1640" y="2044"/>
                      <a:pt x="1644" y="2042"/>
                    </a:cubicBezTo>
                    <a:cubicBezTo>
                      <a:pt x="1645" y="2041"/>
                      <a:pt x="1646" y="2040"/>
                      <a:pt x="1646" y="2040"/>
                    </a:cubicBezTo>
                    <a:cubicBezTo>
                      <a:pt x="1645" y="2041"/>
                      <a:pt x="1644" y="2043"/>
                      <a:pt x="1642" y="2044"/>
                    </a:cubicBezTo>
                    <a:cubicBezTo>
                      <a:pt x="1639" y="2046"/>
                      <a:pt x="1635" y="2047"/>
                      <a:pt x="1631" y="2046"/>
                    </a:cubicBezTo>
                    <a:cubicBezTo>
                      <a:pt x="1625" y="2045"/>
                      <a:pt x="1620" y="2040"/>
                      <a:pt x="1619" y="2034"/>
                    </a:cubicBezTo>
                    <a:cubicBezTo>
                      <a:pt x="1617" y="2026"/>
                      <a:pt x="1620" y="2020"/>
                      <a:pt x="1626" y="2015"/>
                    </a:cubicBezTo>
                    <a:cubicBezTo>
                      <a:pt x="1633" y="2009"/>
                      <a:pt x="1641" y="2008"/>
                      <a:pt x="1649" y="2009"/>
                    </a:cubicBezTo>
                    <a:cubicBezTo>
                      <a:pt x="1670" y="2009"/>
                      <a:pt x="1683" y="2013"/>
                      <a:pt x="1704" y="2010"/>
                    </a:cubicBezTo>
                    <a:cubicBezTo>
                      <a:pt x="1724" y="2006"/>
                      <a:pt x="1742" y="1998"/>
                      <a:pt x="1755" y="1983"/>
                    </a:cubicBezTo>
                    <a:cubicBezTo>
                      <a:pt x="1767" y="1969"/>
                      <a:pt x="1771" y="1953"/>
                      <a:pt x="1764" y="1935"/>
                    </a:cubicBezTo>
                    <a:cubicBezTo>
                      <a:pt x="1757" y="1919"/>
                      <a:pt x="1741" y="1908"/>
                      <a:pt x="1724" y="1909"/>
                    </a:cubicBezTo>
                    <a:cubicBezTo>
                      <a:pt x="1724" y="1909"/>
                      <a:pt x="1724" y="1909"/>
                      <a:pt x="1724" y="1909"/>
                    </a:cubicBezTo>
                    <a:cubicBezTo>
                      <a:pt x="1731" y="1913"/>
                      <a:pt x="1738" y="1921"/>
                      <a:pt x="1739" y="1931"/>
                    </a:cubicBezTo>
                    <a:cubicBezTo>
                      <a:pt x="1740" y="1948"/>
                      <a:pt x="1729" y="1959"/>
                      <a:pt x="1713" y="1961"/>
                    </a:cubicBezTo>
                    <a:cubicBezTo>
                      <a:pt x="1683" y="1965"/>
                      <a:pt x="1687" y="2001"/>
                      <a:pt x="1720" y="1997"/>
                    </a:cubicBezTo>
                    <a:cubicBezTo>
                      <a:pt x="1736" y="1995"/>
                      <a:pt x="1749" y="1981"/>
                      <a:pt x="1753" y="1969"/>
                    </a:cubicBezTo>
                    <a:cubicBezTo>
                      <a:pt x="1762" y="1944"/>
                      <a:pt x="1750" y="1911"/>
                      <a:pt x="1724" y="1909"/>
                    </a:cubicBezTo>
                    <a:cubicBezTo>
                      <a:pt x="1741" y="1910"/>
                      <a:pt x="1755" y="1921"/>
                      <a:pt x="1761" y="1936"/>
                    </a:cubicBezTo>
                    <a:cubicBezTo>
                      <a:pt x="1767" y="1953"/>
                      <a:pt x="1763" y="1967"/>
                      <a:pt x="1752" y="1980"/>
                    </a:cubicBezTo>
                    <a:cubicBezTo>
                      <a:pt x="1739" y="1994"/>
                      <a:pt x="1722" y="2002"/>
                      <a:pt x="1704" y="2005"/>
                    </a:cubicBezTo>
                    <a:close/>
                    <a:moveTo>
                      <a:pt x="1621" y="1864"/>
                    </a:moveTo>
                    <a:cubicBezTo>
                      <a:pt x="1608" y="1832"/>
                      <a:pt x="1623" y="1807"/>
                      <a:pt x="1622" y="1790"/>
                    </a:cubicBezTo>
                    <a:cubicBezTo>
                      <a:pt x="1622" y="1772"/>
                      <a:pt x="1600" y="1773"/>
                      <a:pt x="1597" y="1792"/>
                    </a:cubicBezTo>
                    <a:cubicBezTo>
                      <a:pt x="1593" y="1814"/>
                      <a:pt x="1605" y="1843"/>
                      <a:pt x="1621" y="1864"/>
                    </a:cubicBezTo>
                    <a:close/>
                    <a:moveTo>
                      <a:pt x="1651" y="1895"/>
                    </a:moveTo>
                    <a:cubicBezTo>
                      <a:pt x="1636" y="1901"/>
                      <a:pt x="1625" y="1912"/>
                      <a:pt x="1620" y="1927"/>
                    </a:cubicBezTo>
                    <a:cubicBezTo>
                      <a:pt x="1616" y="1939"/>
                      <a:pt x="1617" y="1955"/>
                      <a:pt x="1628" y="1962"/>
                    </a:cubicBezTo>
                    <a:cubicBezTo>
                      <a:pt x="1624" y="1967"/>
                      <a:pt x="1615" y="1966"/>
                      <a:pt x="1610" y="1960"/>
                    </a:cubicBezTo>
                    <a:cubicBezTo>
                      <a:pt x="1604" y="1953"/>
                      <a:pt x="1603" y="1940"/>
                      <a:pt x="1612" y="1931"/>
                    </a:cubicBezTo>
                    <a:cubicBezTo>
                      <a:pt x="1603" y="1924"/>
                      <a:pt x="1622" y="1897"/>
                      <a:pt x="1651" y="1895"/>
                    </a:cubicBezTo>
                    <a:close/>
                    <a:moveTo>
                      <a:pt x="1786" y="1924"/>
                    </a:moveTo>
                    <a:cubicBezTo>
                      <a:pt x="1788" y="1913"/>
                      <a:pt x="1786" y="1897"/>
                      <a:pt x="1782" y="1888"/>
                    </a:cubicBezTo>
                    <a:cubicBezTo>
                      <a:pt x="1776" y="1877"/>
                      <a:pt x="1762" y="1864"/>
                      <a:pt x="1749" y="1866"/>
                    </a:cubicBezTo>
                    <a:cubicBezTo>
                      <a:pt x="1747" y="1852"/>
                      <a:pt x="1738" y="1843"/>
                      <a:pt x="1729" y="1836"/>
                    </a:cubicBezTo>
                    <a:cubicBezTo>
                      <a:pt x="1717" y="1825"/>
                      <a:pt x="1705" y="1811"/>
                      <a:pt x="1710" y="1798"/>
                    </a:cubicBezTo>
                    <a:cubicBezTo>
                      <a:pt x="1697" y="1809"/>
                      <a:pt x="1699" y="1832"/>
                      <a:pt x="1707" y="1845"/>
                    </a:cubicBezTo>
                    <a:cubicBezTo>
                      <a:pt x="1718" y="1864"/>
                      <a:pt x="1732" y="1868"/>
                      <a:pt x="1753" y="1879"/>
                    </a:cubicBezTo>
                    <a:cubicBezTo>
                      <a:pt x="1764" y="1885"/>
                      <a:pt x="1783" y="1906"/>
                      <a:pt x="1786" y="1924"/>
                    </a:cubicBezTo>
                    <a:close/>
                    <a:moveTo>
                      <a:pt x="1662" y="1895"/>
                    </a:moveTo>
                    <a:cubicBezTo>
                      <a:pt x="1648" y="1898"/>
                      <a:pt x="1647" y="1920"/>
                      <a:pt x="1650" y="1933"/>
                    </a:cubicBezTo>
                    <a:cubicBezTo>
                      <a:pt x="1655" y="1948"/>
                      <a:pt x="1664" y="1964"/>
                      <a:pt x="1656" y="1980"/>
                    </a:cubicBezTo>
                    <a:cubicBezTo>
                      <a:pt x="1651" y="1988"/>
                      <a:pt x="1642" y="1994"/>
                      <a:pt x="1633" y="1993"/>
                    </a:cubicBezTo>
                    <a:cubicBezTo>
                      <a:pt x="1627" y="1993"/>
                      <a:pt x="1623" y="1989"/>
                      <a:pt x="1622" y="1983"/>
                    </a:cubicBezTo>
                    <a:cubicBezTo>
                      <a:pt x="1625" y="1987"/>
                      <a:pt x="1633" y="1988"/>
                      <a:pt x="1638" y="1984"/>
                    </a:cubicBezTo>
                    <a:cubicBezTo>
                      <a:pt x="1643" y="1980"/>
                      <a:pt x="1643" y="1972"/>
                      <a:pt x="1640" y="1966"/>
                    </a:cubicBezTo>
                    <a:cubicBezTo>
                      <a:pt x="1635" y="1953"/>
                      <a:pt x="1627" y="1942"/>
                      <a:pt x="1627" y="1928"/>
                    </a:cubicBezTo>
                    <a:cubicBezTo>
                      <a:pt x="1627" y="1911"/>
                      <a:pt x="1641" y="1894"/>
                      <a:pt x="1662" y="1895"/>
                    </a:cubicBezTo>
                    <a:close/>
                    <a:moveTo>
                      <a:pt x="1540" y="1832"/>
                    </a:moveTo>
                    <a:cubicBezTo>
                      <a:pt x="1532" y="1818"/>
                      <a:pt x="1510" y="1806"/>
                      <a:pt x="1493" y="1807"/>
                    </a:cubicBezTo>
                    <a:cubicBezTo>
                      <a:pt x="1476" y="1809"/>
                      <a:pt x="1472" y="1825"/>
                      <a:pt x="1491" y="1827"/>
                    </a:cubicBezTo>
                    <a:cubicBezTo>
                      <a:pt x="1506" y="1829"/>
                      <a:pt x="1529" y="1822"/>
                      <a:pt x="1540" y="1832"/>
                    </a:cubicBezTo>
                    <a:close/>
                    <a:moveTo>
                      <a:pt x="1551" y="1854"/>
                    </a:moveTo>
                    <a:cubicBezTo>
                      <a:pt x="1552" y="1857"/>
                      <a:pt x="1555" y="1859"/>
                      <a:pt x="1558" y="1860"/>
                    </a:cubicBezTo>
                    <a:cubicBezTo>
                      <a:pt x="1561" y="1861"/>
                      <a:pt x="1566" y="1860"/>
                      <a:pt x="1569" y="1856"/>
                    </a:cubicBezTo>
                    <a:cubicBezTo>
                      <a:pt x="1573" y="1852"/>
                      <a:pt x="1572" y="1846"/>
                      <a:pt x="1569" y="1842"/>
                    </a:cubicBezTo>
                    <a:cubicBezTo>
                      <a:pt x="1563" y="1836"/>
                      <a:pt x="1558" y="1840"/>
                      <a:pt x="1553" y="1840"/>
                    </a:cubicBezTo>
                    <a:cubicBezTo>
                      <a:pt x="1547" y="1839"/>
                      <a:pt x="1543" y="1833"/>
                      <a:pt x="1542" y="1826"/>
                    </a:cubicBezTo>
                    <a:cubicBezTo>
                      <a:pt x="1541" y="1817"/>
                      <a:pt x="1544" y="1809"/>
                      <a:pt x="1553" y="1806"/>
                    </a:cubicBezTo>
                    <a:cubicBezTo>
                      <a:pt x="1557" y="1804"/>
                      <a:pt x="1563" y="1804"/>
                      <a:pt x="1565" y="1809"/>
                    </a:cubicBezTo>
                    <a:cubicBezTo>
                      <a:pt x="1560" y="1808"/>
                      <a:pt x="1554" y="1813"/>
                      <a:pt x="1558" y="1820"/>
                    </a:cubicBezTo>
                    <a:cubicBezTo>
                      <a:pt x="1559" y="1823"/>
                      <a:pt x="1566" y="1828"/>
                      <a:pt x="1573" y="1833"/>
                    </a:cubicBezTo>
                    <a:cubicBezTo>
                      <a:pt x="1580" y="1838"/>
                      <a:pt x="1586" y="1843"/>
                      <a:pt x="1588" y="1850"/>
                    </a:cubicBezTo>
                    <a:cubicBezTo>
                      <a:pt x="1592" y="1864"/>
                      <a:pt x="1582" y="1879"/>
                      <a:pt x="1568" y="1880"/>
                    </a:cubicBezTo>
                    <a:cubicBezTo>
                      <a:pt x="1560" y="1881"/>
                      <a:pt x="1554" y="1878"/>
                      <a:pt x="1548" y="1873"/>
                    </a:cubicBezTo>
                    <a:cubicBezTo>
                      <a:pt x="1542" y="1868"/>
                      <a:pt x="1529" y="1852"/>
                      <a:pt x="1520" y="1852"/>
                    </a:cubicBezTo>
                    <a:cubicBezTo>
                      <a:pt x="1513" y="1852"/>
                      <a:pt x="1509" y="1857"/>
                      <a:pt x="1510" y="1861"/>
                    </a:cubicBezTo>
                    <a:cubicBezTo>
                      <a:pt x="1505" y="1860"/>
                      <a:pt x="1502" y="1852"/>
                      <a:pt x="1505" y="1846"/>
                    </a:cubicBezTo>
                    <a:cubicBezTo>
                      <a:pt x="1510" y="1835"/>
                      <a:pt x="1527" y="1830"/>
                      <a:pt x="1540" y="1838"/>
                    </a:cubicBezTo>
                    <a:cubicBezTo>
                      <a:pt x="1545" y="1841"/>
                      <a:pt x="1547" y="1847"/>
                      <a:pt x="1551" y="1854"/>
                    </a:cubicBezTo>
                    <a:close/>
                    <a:moveTo>
                      <a:pt x="1553" y="1854"/>
                    </a:moveTo>
                    <a:cubicBezTo>
                      <a:pt x="1556" y="1858"/>
                      <a:pt x="1561" y="1860"/>
                      <a:pt x="1565" y="1857"/>
                    </a:cubicBezTo>
                    <a:cubicBezTo>
                      <a:pt x="1573" y="1853"/>
                      <a:pt x="1569" y="1842"/>
                      <a:pt x="1562" y="1841"/>
                    </a:cubicBezTo>
                    <a:cubicBezTo>
                      <a:pt x="1556" y="1840"/>
                      <a:pt x="1553" y="1843"/>
                      <a:pt x="1546" y="1839"/>
                    </a:cubicBezTo>
                    <a:cubicBezTo>
                      <a:pt x="1551" y="1845"/>
                      <a:pt x="1550" y="1848"/>
                      <a:pt x="1553" y="1854"/>
                    </a:cubicBezTo>
                    <a:close/>
                    <a:moveTo>
                      <a:pt x="1582" y="1877"/>
                    </a:moveTo>
                    <a:cubicBezTo>
                      <a:pt x="1589" y="1873"/>
                      <a:pt x="1593" y="1863"/>
                      <a:pt x="1592" y="1857"/>
                    </a:cubicBezTo>
                    <a:cubicBezTo>
                      <a:pt x="1600" y="1854"/>
                      <a:pt x="1611" y="1868"/>
                      <a:pt x="1603" y="1878"/>
                    </a:cubicBezTo>
                    <a:cubicBezTo>
                      <a:pt x="1598" y="1885"/>
                      <a:pt x="1586" y="1884"/>
                      <a:pt x="1582" y="1877"/>
                    </a:cubicBezTo>
                    <a:close/>
                    <a:moveTo>
                      <a:pt x="1814" y="1746"/>
                    </a:moveTo>
                    <a:cubicBezTo>
                      <a:pt x="1799" y="1766"/>
                      <a:pt x="1814" y="1786"/>
                      <a:pt x="1823" y="1795"/>
                    </a:cubicBezTo>
                    <a:cubicBezTo>
                      <a:pt x="1833" y="1805"/>
                      <a:pt x="1847" y="1813"/>
                      <a:pt x="1847" y="1829"/>
                    </a:cubicBezTo>
                    <a:cubicBezTo>
                      <a:pt x="1847" y="1838"/>
                      <a:pt x="1843" y="1846"/>
                      <a:pt x="1835" y="1850"/>
                    </a:cubicBezTo>
                    <a:cubicBezTo>
                      <a:pt x="1831" y="1852"/>
                      <a:pt x="1825" y="1851"/>
                      <a:pt x="1822" y="1847"/>
                    </a:cubicBezTo>
                    <a:cubicBezTo>
                      <a:pt x="1826" y="1848"/>
                      <a:pt x="1833" y="1846"/>
                      <a:pt x="1835" y="1840"/>
                    </a:cubicBezTo>
                    <a:cubicBezTo>
                      <a:pt x="1837" y="1835"/>
                      <a:pt x="1834" y="1829"/>
                      <a:pt x="1829" y="1825"/>
                    </a:cubicBezTo>
                    <a:cubicBezTo>
                      <a:pt x="1816" y="1815"/>
                      <a:pt x="1805" y="1803"/>
                      <a:pt x="1800" y="1791"/>
                    </a:cubicBezTo>
                    <a:cubicBezTo>
                      <a:pt x="1795" y="1777"/>
                      <a:pt x="1798" y="1756"/>
                      <a:pt x="1814" y="1746"/>
                    </a:cubicBezTo>
                    <a:close/>
                    <a:moveTo>
                      <a:pt x="1968" y="1938"/>
                    </a:moveTo>
                    <a:cubicBezTo>
                      <a:pt x="1970" y="1940"/>
                      <a:pt x="1971" y="1942"/>
                      <a:pt x="1971" y="1944"/>
                    </a:cubicBezTo>
                    <a:cubicBezTo>
                      <a:pt x="1971" y="1947"/>
                      <a:pt x="1969" y="1950"/>
                      <a:pt x="1966" y="1952"/>
                    </a:cubicBezTo>
                    <a:cubicBezTo>
                      <a:pt x="1961" y="1953"/>
                      <a:pt x="1958" y="1951"/>
                      <a:pt x="1956" y="1948"/>
                    </a:cubicBezTo>
                    <a:cubicBezTo>
                      <a:pt x="1953" y="1943"/>
                      <a:pt x="1957" y="1940"/>
                      <a:pt x="1958" y="1936"/>
                    </a:cubicBezTo>
                    <a:cubicBezTo>
                      <a:pt x="1959" y="1932"/>
                      <a:pt x="1955" y="1927"/>
                      <a:pt x="1950" y="1925"/>
                    </a:cubicBezTo>
                    <a:cubicBezTo>
                      <a:pt x="1944" y="1922"/>
                      <a:pt x="1938" y="1923"/>
                      <a:pt x="1933" y="1928"/>
                    </a:cubicBezTo>
                    <a:cubicBezTo>
                      <a:pt x="1931" y="1931"/>
                      <a:pt x="1930" y="1935"/>
                      <a:pt x="1933" y="1938"/>
                    </a:cubicBezTo>
                    <a:cubicBezTo>
                      <a:pt x="1933" y="1934"/>
                      <a:pt x="1938" y="1931"/>
                      <a:pt x="1942" y="1935"/>
                    </a:cubicBezTo>
                    <a:cubicBezTo>
                      <a:pt x="1944" y="1937"/>
                      <a:pt x="1946" y="1943"/>
                      <a:pt x="1948" y="1949"/>
                    </a:cubicBezTo>
                    <a:cubicBezTo>
                      <a:pt x="1950" y="1955"/>
                      <a:pt x="1953" y="1960"/>
                      <a:pt x="1957" y="1963"/>
                    </a:cubicBezTo>
                    <a:cubicBezTo>
                      <a:pt x="1966" y="1969"/>
                      <a:pt x="1979" y="1966"/>
                      <a:pt x="1983" y="1956"/>
                    </a:cubicBezTo>
                    <a:cubicBezTo>
                      <a:pt x="1985" y="1951"/>
                      <a:pt x="1984" y="1945"/>
                      <a:pt x="1982" y="1940"/>
                    </a:cubicBezTo>
                    <a:cubicBezTo>
                      <a:pt x="1981" y="1935"/>
                      <a:pt x="1972" y="1922"/>
                      <a:pt x="1974" y="1915"/>
                    </a:cubicBezTo>
                    <a:cubicBezTo>
                      <a:pt x="1975" y="1910"/>
                      <a:pt x="1980" y="1909"/>
                      <a:pt x="1983" y="1911"/>
                    </a:cubicBezTo>
                    <a:cubicBezTo>
                      <a:pt x="1983" y="1906"/>
                      <a:pt x="1978" y="1903"/>
                      <a:pt x="1973" y="1903"/>
                    </a:cubicBezTo>
                    <a:cubicBezTo>
                      <a:pt x="1964" y="1905"/>
                      <a:pt x="1957" y="1915"/>
                      <a:pt x="1960" y="1926"/>
                    </a:cubicBezTo>
                    <a:cubicBezTo>
                      <a:pt x="1961" y="1931"/>
                      <a:pt x="1964" y="1934"/>
                      <a:pt x="1968" y="1938"/>
                    </a:cubicBezTo>
                    <a:close/>
                    <a:moveTo>
                      <a:pt x="1943" y="2093"/>
                    </a:moveTo>
                    <a:cubicBezTo>
                      <a:pt x="1934" y="2078"/>
                      <a:pt x="1919" y="2077"/>
                      <a:pt x="1914" y="2074"/>
                    </a:cubicBezTo>
                    <a:cubicBezTo>
                      <a:pt x="1908" y="2071"/>
                      <a:pt x="1912" y="2064"/>
                      <a:pt x="1919" y="2066"/>
                    </a:cubicBezTo>
                    <a:cubicBezTo>
                      <a:pt x="1927" y="2068"/>
                      <a:pt x="1939" y="2079"/>
                      <a:pt x="1943" y="2093"/>
                    </a:cubicBezTo>
                    <a:close/>
                    <a:moveTo>
                      <a:pt x="1894" y="2048"/>
                    </a:moveTo>
                    <a:cubicBezTo>
                      <a:pt x="1896" y="2047"/>
                      <a:pt x="1897" y="2047"/>
                      <a:pt x="1898" y="2048"/>
                    </a:cubicBezTo>
                    <a:cubicBezTo>
                      <a:pt x="1900" y="2049"/>
                      <a:pt x="1901" y="2051"/>
                      <a:pt x="1900" y="2053"/>
                    </a:cubicBezTo>
                    <a:cubicBezTo>
                      <a:pt x="1900" y="2056"/>
                      <a:pt x="1898" y="2057"/>
                      <a:pt x="1896" y="2057"/>
                    </a:cubicBezTo>
                    <a:cubicBezTo>
                      <a:pt x="1892" y="2057"/>
                      <a:pt x="1892" y="2054"/>
                      <a:pt x="1890" y="2053"/>
                    </a:cubicBezTo>
                    <a:cubicBezTo>
                      <a:pt x="1888" y="2051"/>
                      <a:pt x="1885" y="2051"/>
                      <a:pt x="1883" y="2053"/>
                    </a:cubicBezTo>
                    <a:cubicBezTo>
                      <a:pt x="1880" y="2056"/>
                      <a:pt x="1878" y="2059"/>
                      <a:pt x="1879" y="2063"/>
                    </a:cubicBezTo>
                    <a:cubicBezTo>
                      <a:pt x="1880" y="2065"/>
                      <a:pt x="1882" y="2067"/>
                      <a:pt x="1885" y="2066"/>
                    </a:cubicBezTo>
                    <a:cubicBezTo>
                      <a:pt x="1883" y="2065"/>
                      <a:pt x="1882" y="2061"/>
                      <a:pt x="1885" y="2060"/>
                    </a:cubicBezTo>
                    <a:cubicBezTo>
                      <a:pt x="1887" y="2060"/>
                      <a:pt x="1891" y="2061"/>
                      <a:pt x="1894" y="2061"/>
                    </a:cubicBezTo>
                    <a:cubicBezTo>
                      <a:pt x="1898" y="2062"/>
                      <a:pt x="1901" y="2062"/>
                      <a:pt x="1904" y="2061"/>
                    </a:cubicBezTo>
                    <a:cubicBezTo>
                      <a:pt x="1910" y="2058"/>
                      <a:pt x="1911" y="2050"/>
                      <a:pt x="1908" y="2045"/>
                    </a:cubicBezTo>
                    <a:cubicBezTo>
                      <a:pt x="1905" y="2043"/>
                      <a:pt x="1903" y="2042"/>
                      <a:pt x="1899" y="2041"/>
                    </a:cubicBezTo>
                    <a:cubicBezTo>
                      <a:pt x="1896" y="2041"/>
                      <a:pt x="1887" y="2042"/>
                      <a:pt x="1884" y="2039"/>
                    </a:cubicBezTo>
                    <a:cubicBezTo>
                      <a:pt x="1882" y="2036"/>
                      <a:pt x="1882" y="2034"/>
                      <a:pt x="1884" y="2033"/>
                    </a:cubicBezTo>
                    <a:cubicBezTo>
                      <a:pt x="1882" y="2031"/>
                      <a:pt x="1879" y="2033"/>
                      <a:pt x="1878" y="2036"/>
                    </a:cubicBezTo>
                    <a:cubicBezTo>
                      <a:pt x="1876" y="2041"/>
                      <a:pt x="1879" y="2047"/>
                      <a:pt x="1886" y="2049"/>
                    </a:cubicBezTo>
                    <a:cubicBezTo>
                      <a:pt x="1888" y="2050"/>
                      <a:pt x="1891" y="2049"/>
                      <a:pt x="1894" y="2048"/>
                    </a:cubicBezTo>
                    <a:close/>
                    <a:moveTo>
                      <a:pt x="1895" y="2049"/>
                    </a:moveTo>
                    <a:cubicBezTo>
                      <a:pt x="1897" y="2048"/>
                      <a:pt x="1899" y="2049"/>
                      <a:pt x="1900" y="2051"/>
                    </a:cubicBezTo>
                    <a:cubicBezTo>
                      <a:pt x="1900" y="2055"/>
                      <a:pt x="1896" y="2057"/>
                      <a:pt x="1893" y="2055"/>
                    </a:cubicBezTo>
                    <a:cubicBezTo>
                      <a:pt x="1891" y="2054"/>
                      <a:pt x="1891" y="2052"/>
                      <a:pt x="1888" y="2051"/>
                    </a:cubicBezTo>
                    <a:cubicBezTo>
                      <a:pt x="1892" y="2051"/>
                      <a:pt x="1892" y="2049"/>
                      <a:pt x="1895" y="2049"/>
                    </a:cubicBezTo>
                    <a:close/>
                    <a:moveTo>
                      <a:pt x="1911" y="2051"/>
                    </a:moveTo>
                    <a:cubicBezTo>
                      <a:pt x="1912" y="2054"/>
                      <a:pt x="1910" y="2058"/>
                      <a:pt x="1907" y="2060"/>
                    </a:cubicBezTo>
                    <a:cubicBezTo>
                      <a:pt x="1909" y="2063"/>
                      <a:pt x="1917" y="2063"/>
                      <a:pt x="1918" y="2057"/>
                    </a:cubicBezTo>
                    <a:cubicBezTo>
                      <a:pt x="1918" y="2053"/>
                      <a:pt x="1914" y="2050"/>
                      <a:pt x="1911" y="2051"/>
                    </a:cubicBezTo>
                    <a:close/>
                    <a:moveTo>
                      <a:pt x="1919" y="2058"/>
                    </a:moveTo>
                    <a:cubicBezTo>
                      <a:pt x="1919" y="2058"/>
                      <a:pt x="1918" y="2059"/>
                      <a:pt x="1918" y="2060"/>
                    </a:cubicBezTo>
                    <a:cubicBezTo>
                      <a:pt x="1925" y="2062"/>
                      <a:pt x="1932" y="2067"/>
                      <a:pt x="1937" y="2074"/>
                    </a:cubicBezTo>
                    <a:cubicBezTo>
                      <a:pt x="1946" y="2086"/>
                      <a:pt x="1943" y="2100"/>
                      <a:pt x="1953" y="2119"/>
                    </a:cubicBezTo>
                    <a:cubicBezTo>
                      <a:pt x="1958" y="2128"/>
                      <a:pt x="1964" y="2134"/>
                      <a:pt x="1970" y="2138"/>
                    </a:cubicBezTo>
                    <a:cubicBezTo>
                      <a:pt x="1982" y="2148"/>
                      <a:pt x="2000" y="2152"/>
                      <a:pt x="2010" y="2165"/>
                    </a:cubicBezTo>
                    <a:cubicBezTo>
                      <a:pt x="2004" y="2161"/>
                      <a:pt x="1995" y="2163"/>
                      <a:pt x="1995" y="2173"/>
                    </a:cubicBezTo>
                    <a:cubicBezTo>
                      <a:pt x="1995" y="2180"/>
                      <a:pt x="2005" y="2190"/>
                      <a:pt x="1992" y="2202"/>
                    </a:cubicBezTo>
                    <a:cubicBezTo>
                      <a:pt x="2001" y="2199"/>
                      <a:pt x="2009" y="2195"/>
                      <a:pt x="2013" y="2187"/>
                    </a:cubicBezTo>
                    <a:cubicBezTo>
                      <a:pt x="2016" y="2182"/>
                      <a:pt x="2016" y="2177"/>
                      <a:pt x="2015" y="2172"/>
                    </a:cubicBezTo>
                    <a:cubicBezTo>
                      <a:pt x="2009" y="2149"/>
                      <a:pt x="1974" y="2146"/>
                      <a:pt x="1964" y="2129"/>
                    </a:cubicBezTo>
                    <a:cubicBezTo>
                      <a:pt x="1965" y="2130"/>
                      <a:pt x="1965" y="2131"/>
                      <a:pt x="1966" y="2131"/>
                    </a:cubicBezTo>
                    <a:cubicBezTo>
                      <a:pt x="1978" y="2146"/>
                      <a:pt x="2002" y="2145"/>
                      <a:pt x="2015" y="2131"/>
                    </a:cubicBezTo>
                    <a:cubicBezTo>
                      <a:pt x="2021" y="2124"/>
                      <a:pt x="2025" y="2114"/>
                      <a:pt x="2023" y="2103"/>
                    </a:cubicBezTo>
                    <a:cubicBezTo>
                      <a:pt x="2020" y="2092"/>
                      <a:pt x="2013" y="2082"/>
                      <a:pt x="2002" y="2078"/>
                    </a:cubicBezTo>
                    <a:cubicBezTo>
                      <a:pt x="1990" y="2074"/>
                      <a:pt x="1978" y="2076"/>
                      <a:pt x="1971" y="2087"/>
                    </a:cubicBezTo>
                    <a:cubicBezTo>
                      <a:pt x="1967" y="2093"/>
                      <a:pt x="1967" y="2101"/>
                      <a:pt x="1972" y="2107"/>
                    </a:cubicBezTo>
                    <a:cubicBezTo>
                      <a:pt x="1978" y="2116"/>
                      <a:pt x="1987" y="2117"/>
                      <a:pt x="1994" y="2113"/>
                    </a:cubicBezTo>
                    <a:cubicBezTo>
                      <a:pt x="2002" y="2109"/>
                      <a:pt x="2005" y="2099"/>
                      <a:pt x="1998" y="2091"/>
                    </a:cubicBezTo>
                    <a:cubicBezTo>
                      <a:pt x="2004" y="2101"/>
                      <a:pt x="2000" y="2109"/>
                      <a:pt x="1992" y="2112"/>
                    </a:cubicBezTo>
                    <a:cubicBezTo>
                      <a:pt x="1986" y="2114"/>
                      <a:pt x="1979" y="2113"/>
                      <a:pt x="1974" y="2106"/>
                    </a:cubicBezTo>
                    <a:cubicBezTo>
                      <a:pt x="1970" y="2101"/>
                      <a:pt x="1970" y="2094"/>
                      <a:pt x="1974" y="2088"/>
                    </a:cubicBezTo>
                    <a:cubicBezTo>
                      <a:pt x="1980" y="2079"/>
                      <a:pt x="1991" y="2078"/>
                      <a:pt x="2001" y="2081"/>
                    </a:cubicBezTo>
                    <a:cubicBezTo>
                      <a:pt x="2010" y="2085"/>
                      <a:pt x="2017" y="2094"/>
                      <a:pt x="2019" y="2104"/>
                    </a:cubicBezTo>
                    <a:cubicBezTo>
                      <a:pt x="2021" y="2114"/>
                      <a:pt x="2018" y="2124"/>
                      <a:pt x="2011" y="2130"/>
                    </a:cubicBezTo>
                    <a:cubicBezTo>
                      <a:pt x="1999" y="2142"/>
                      <a:pt x="1979" y="2143"/>
                      <a:pt x="1967" y="2130"/>
                    </a:cubicBezTo>
                    <a:cubicBezTo>
                      <a:pt x="1958" y="2119"/>
                      <a:pt x="1956" y="2108"/>
                      <a:pt x="1961" y="2095"/>
                    </a:cubicBezTo>
                    <a:cubicBezTo>
                      <a:pt x="1968" y="2074"/>
                      <a:pt x="1988" y="2057"/>
                      <a:pt x="2005" y="2056"/>
                    </a:cubicBezTo>
                    <a:cubicBezTo>
                      <a:pt x="2015" y="2055"/>
                      <a:pt x="2025" y="2061"/>
                      <a:pt x="2024" y="2071"/>
                    </a:cubicBezTo>
                    <a:cubicBezTo>
                      <a:pt x="2024" y="2078"/>
                      <a:pt x="2019" y="2081"/>
                      <a:pt x="2012" y="2080"/>
                    </a:cubicBezTo>
                    <a:cubicBezTo>
                      <a:pt x="2018" y="2088"/>
                      <a:pt x="2034" y="2082"/>
                      <a:pt x="2037" y="2069"/>
                    </a:cubicBezTo>
                    <a:cubicBezTo>
                      <a:pt x="2040" y="2056"/>
                      <a:pt x="2035" y="2047"/>
                      <a:pt x="2027" y="2041"/>
                    </a:cubicBezTo>
                    <a:cubicBezTo>
                      <a:pt x="2017" y="2033"/>
                      <a:pt x="1999" y="2034"/>
                      <a:pt x="1986" y="2044"/>
                    </a:cubicBezTo>
                    <a:cubicBezTo>
                      <a:pt x="1972" y="2055"/>
                      <a:pt x="1962" y="2072"/>
                      <a:pt x="1958" y="2089"/>
                    </a:cubicBezTo>
                    <a:cubicBezTo>
                      <a:pt x="1959" y="2087"/>
                      <a:pt x="1959" y="2085"/>
                      <a:pt x="1959" y="2082"/>
                    </a:cubicBezTo>
                    <a:cubicBezTo>
                      <a:pt x="1966" y="2053"/>
                      <a:pt x="1985" y="2031"/>
                      <a:pt x="2015" y="2023"/>
                    </a:cubicBezTo>
                    <a:cubicBezTo>
                      <a:pt x="2037" y="2018"/>
                      <a:pt x="2057" y="2024"/>
                      <a:pt x="2072" y="2041"/>
                    </a:cubicBezTo>
                    <a:cubicBezTo>
                      <a:pt x="2081" y="2052"/>
                      <a:pt x="2086" y="2064"/>
                      <a:pt x="2088" y="2077"/>
                    </a:cubicBezTo>
                    <a:cubicBezTo>
                      <a:pt x="2090" y="2091"/>
                      <a:pt x="2089" y="2105"/>
                      <a:pt x="2084" y="2118"/>
                    </a:cubicBezTo>
                    <a:cubicBezTo>
                      <a:pt x="2082" y="2124"/>
                      <a:pt x="2079" y="2129"/>
                      <a:pt x="2075" y="2134"/>
                    </a:cubicBezTo>
                    <a:cubicBezTo>
                      <a:pt x="2066" y="2143"/>
                      <a:pt x="2055" y="2149"/>
                      <a:pt x="2042" y="2149"/>
                    </a:cubicBezTo>
                    <a:cubicBezTo>
                      <a:pt x="2032" y="2149"/>
                      <a:pt x="2025" y="2145"/>
                      <a:pt x="2019" y="2137"/>
                    </a:cubicBezTo>
                    <a:cubicBezTo>
                      <a:pt x="2013" y="2149"/>
                      <a:pt x="2031" y="2170"/>
                      <a:pt x="2051" y="2156"/>
                    </a:cubicBezTo>
                    <a:cubicBezTo>
                      <a:pt x="2063" y="2164"/>
                      <a:pt x="2076" y="2145"/>
                      <a:pt x="2082" y="2130"/>
                    </a:cubicBezTo>
                    <a:cubicBezTo>
                      <a:pt x="2076" y="2149"/>
                      <a:pt x="2057" y="2170"/>
                      <a:pt x="2048" y="2180"/>
                    </a:cubicBezTo>
                    <a:cubicBezTo>
                      <a:pt x="2048" y="2180"/>
                      <a:pt x="2049" y="2181"/>
                      <a:pt x="2049" y="2182"/>
                    </a:cubicBezTo>
                    <a:cubicBezTo>
                      <a:pt x="2053" y="2178"/>
                      <a:pt x="2059" y="2173"/>
                      <a:pt x="2064" y="2167"/>
                    </a:cubicBezTo>
                    <a:cubicBezTo>
                      <a:pt x="2061" y="2177"/>
                      <a:pt x="2063" y="2189"/>
                      <a:pt x="2070" y="2197"/>
                    </a:cubicBezTo>
                    <a:cubicBezTo>
                      <a:pt x="2084" y="2212"/>
                      <a:pt x="2110" y="2214"/>
                      <a:pt x="2123" y="2235"/>
                    </a:cubicBezTo>
                    <a:cubicBezTo>
                      <a:pt x="2119" y="2213"/>
                      <a:pt x="2097" y="2201"/>
                      <a:pt x="2087" y="2191"/>
                    </a:cubicBezTo>
                    <a:cubicBezTo>
                      <a:pt x="2067" y="2172"/>
                      <a:pt x="2073" y="2160"/>
                      <a:pt x="2081" y="2141"/>
                    </a:cubicBezTo>
                    <a:cubicBezTo>
                      <a:pt x="2080" y="2145"/>
                      <a:pt x="2080" y="2148"/>
                      <a:pt x="2080" y="2152"/>
                    </a:cubicBezTo>
                    <a:cubicBezTo>
                      <a:pt x="2081" y="2173"/>
                      <a:pt x="2094" y="2193"/>
                      <a:pt x="2113" y="2200"/>
                    </a:cubicBezTo>
                    <a:cubicBezTo>
                      <a:pt x="2129" y="2207"/>
                      <a:pt x="2146" y="2204"/>
                      <a:pt x="2159" y="2193"/>
                    </a:cubicBezTo>
                    <a:cubicBezTo>
                      <a:pt x="2175" y="2179"/>
                      <a:pt x="2180" y="2157"/>
                      <a:pt x="2172" y="2137"/>
                    </a:cubicBezTo>
                    <a:cubicBezTo>
                      <a:pt x="2168" y="2128"/>
                      <a:pt x="2162" y="2121"/>
                      <a:pt x="2154" y="2118"/>
                    </a:cubicBezTo>
                    <a:cubicBezTo>
                      <a:pt x="2139" y="2111"/>
                      <a:pt x="2125" y="2116"/>
                      <a:pt x="2115" y="2128"/>
                    </a:cubicBezTo>
                    <a:cubicBezTo>
                      <a:pt x="2131" y="2122"/>
                      <a:pt x="2136" y="2134"/>
                      <a:pt x="2143" y="2137"/>
                    </a:cubicBezTo>
                    <a:cubicBezTo>
                      <a:pt x="2156" y="2142"/>
                      <a:pt x="2161" y="2123"/>
                      <a:pt x="2147" y="2117"/>
                    </a:cubicBezTo>
                    <a:cubicBezTo>
                      <a:pt x="2146" y="2116"/>
                      <a:pt x="2144" y="2116"/>
                      <a:pt x="2143" y="2115"/>
                    </a:cubicBezTo>
                    <a:cubicBezTo>
                      <a:pt x="2155" y="2117"/>
                      <a:pt x="2166" y="2125"/>
                      <a:pt x="2171" y="2138"/>
                    </a:cubicBezTo>
                    <a:cubicBezTo>
                      <a:pt x="2178" y="2157"/>
                      <a:pt x="2173" y="2178"/>
                      <a:pt x="2157" y="2191"/>
                    </a:cubicBezTo>
                    <a:cubicBezTo>
                      <a:pt x="2145" y="2201"/>
                      <a:pt x="2129" y="2203"/>
                      <a:pt x="2115" y="2197"/>
                    </a:cubicBezTo>
                    <a:cubicBezTo>
                      <a:pt x="2098" y="2190"/>
                      <a:pt x="2086" y="2172"/>
                      <a:pt x="2086" y="2152"/>
                    </a:cubicBezTo>
                    <a:cubicBezTo>
                      <a:pt x="2086" y="2145"/>
                      <a:pt x="2087" y="2138"/>
                      <a:pt x="2088" y="2131"/>
                    </a:cubicBezTo>
                    <a:cubicBezTo>
                      <a:pt x="2088" y="2135"/>
                      <a:pt x="2088" y="2140"/>
                      <a:pt x="2089" y="2145"/>
                    </a:cubicBezTo>
                    <a:cubicBezTo>
                      <a:pt x="2091" y="2157"/>
                      <a:pt x="2102" y="2168"/>
                      <a:pt x="2115" y="2166"/>
                    </a:cubicBezTo>
                    <a:cubicBezTo>
                      <a:pt x="2121" y="2165"/>
                      <a:pt x="2125" y="2161"/>
                      <a:pt x="2127" y="2155"/>
                    </a:cubicBezTo>
                    <a:cubicBezTo>
                      <a:pt x="2128" y="2151"/>
                      <a:pt x="2127" y="2146"/>
                      <a:pt x="2125" y="2143"/>
                    </a:cubicBezTo>
                    <a:cubicBezTo>
                      <a:pt x="2122" y="2139"/>
                      <a:pt x="2117" y="2137"/>
                      <a:pt x="2113" y="2137"/>
                    </a:cubicBezTo>
                    <a:cubicBezTo>
                      <a:pt x="2107" y="2137"/>
                      <a:pt x="2101" y="2142"/>
                      <a:pt x="2101" y="2148"/>
                    </a:cubicBezTo>
                    <a:cubicBezTo>
                      <a:pt x="2101" y="2152"/>
                      <a:pt x="2104" y="2155"/>
                      <a:pt x="2107" y="2156"/>
                    </a:cubicBezTo>
                    <a:cubicBezTo>
                      <a:pt x="2109" y="2157"/>
                      <a:pt x="2112" y="2156"/>
                      <a:pt x="2113" y="2154"/>
                    </a:cubicBezTo>
                    <a:cubicBezTo>
                      <a:pt x="2111" y="2154"/>
                      <a:pt x="2109" y="2154"/>
                      <a:pt x="2108" y="2153"/>
                    </a:cubicBezTo>
                    <a:cubicBezTo>
                      <a:pt x="2105" y="2152"/>
                      <a:pt x="2105" y="2148"/>
                      <a:pt x="2108" y="2146"/>
                    </a:cubicBezTo>
                    <a:cubicBezTo>
                      <a:pt x="2109" y="2145"/>
                      <a:pt x="2111" y="2144"/>
                      <a:pt x="2114" y="2145"/>
                    </a:cubicBezTo>
                    <a:cubicBezTo>
                      <a:pt x="2117" y="2146"/>
                      <a:pt x="2119" y="2149"/>
                      <a:pt x="2119" y="2152"/>
                    </a:cubicBezTo>
                    <a:cubicBezTo>
                      <a:pt x="2118" y="2156"/>
                      <a:pt x="2115" y="2159"/>
                      <a:pt x="2112" y="2160"/>
                    </a:cubicBezTo>
                    <a:cubicBezTo>
                      <a:pt x="2101" y="2162"/>
                      <a:pt x="2092" y="2149"/>
                      <a:pt x="2090" y="2140"/>
                    </a:cubicBezTo>
                    <a:cubicBezTo>
                      <a:pt x="2088" y="2128"/>
                      <a:pt x="2092" y="2116"/>
                      <a:pt x="2094" y="2105"/>
                    </a:cubicBezTo>
                    <a:cubicBezTo>
                      <a:pt x="2096" y="2092"/>
                      <a:pt x="2095" y="2079"/>
                      <a:pt x="2088" y="2063"/>
                    </a:cubicBezTo>
                    <a:cubicBezTo>
                      <a:pt x="2090" y="2066"/>
                      <a:pt x="2092" y="2069"/>
                      <a:pt x="2095" y="2072"/>
                    </a:cubicBezTo>
                    <a:cubicBezTo>
                      <a:pt x="2109" y="2088"/>
                      <a:pt x="2129" y="2095"/>
                      <a:pt x="2151" y="2087"/>
                    </a:cubicBezTo>
                    <a:cubicBezTo>
                      <a:pt x="2170" y="2080"/>
                      <a:pt x="2184" y="2063"/>
                      <a:pt x="2185" y="2041"/>
                    </a:cubicBezTo>
                    <a:cubicBezTo>
                      <a:pt x="2187" y="2022"/>
                      <a:pt x="2178" y="2002"/>
                      <a:pt x="2161" y="1992"/>
                    </a:cubicBezTo>
                    <a:cubicBezTo>
                      <a:pt x="2144" y="1984"/>
                      <a:pt x="2126" y="1986"/>
                      <a:pt x="2115" y="1997"/>
                    </a:cubicBezTo>
                    <a:cubicBezTo>
                      <a:pt x="2107" y="2004"/>
                      <a:pt x="2103" y="2013"/>
                      <a:pt x="2104" y="2022"/>
                    </a:cubicBezTo>
                    <a:cubicBezTo>
                      <a:pt x="2104" y="2028"/>
                      <a:pt x="2106" y="2034"/>
                      <a:pt x="2109" y="2038"/>
                    </a:cubicBezTo>
                    <a:cubicBezTo>
                      <a:pt x="2116" y="2047"/>
                      <a:pt x="2126" y="2049"/>
                      <a:pt x="2135" y="2045"/>
                    </a:cubicBezTo>
                    <a:cubicBezTo>
                      <a:pt x="2145" y="2040"/>
                      <a:pt x="2149" y="2028"/>
                      <a:pt x="2144" y="2018"/>
                    </a:cubicBezTo>
                    <a:cubicBezTo>
                      <a:pt x="2139" y="2008"/>
                      <a:pt x="2127" y="2004"/>
                      <a:pt x="2117" y="2009"/>
                    </a:cubicBezTo>
                    <a:cubicBezTo>
                      <a:pt x="2109" y="2013"/>
                      <a:pt x="2104" y="2022"/>
                      <a:pt x="2106" y="2031"/>
                    </a:cubicBezTo>
                    <a:cubicBezTo>
                      <a:pt x="2102" y="2019"/>
                      <a:pt x="2106" y="2006"/>
                      <a:pt x="2116" y="1997"/>
                    </a:cubicBezTo>
                    <a:cubicBezTo>
                      <a:pt x="2128" y="1987"/>
                      <a:pt x="2144" y="1986"/>
                      <a:pt x="2159" y="1994"/>
                    </a:cubicBezTo>
                    <a:cubicBezTo>
                      <a:pt x="2176" y="2003"/>
                      <a:pt x="2183" y="2022"/>
                      <a:pt x="2182" y="2040"/>
                    </a:cubicBezTo>
                    <a:cubicBezTo>
                      <a:pt x="2181" y="2060"/>
                      <a:pt x="2168" y="2076"/>
                      <a:pt x="2149" y="2083"/>
                    </a:cubicBezTo>
                    <a:cubicBezTo>
                      <a:pt x="2130" y="2089"/>
                      <a:pt x="2112" y="2083"/>
                      <a:pt x="2100" y="2069"/>
                    </a:cubicBezTo>
                    <a:cubicBezTo>
                      <a:pt x="2090" y="2058"/>
                      <a:pt x="2085" y="2044"/>
                      <a:pt x="2073" y="2034"/>
                    </a:cubicBezTo>
                    <a:cubicBezTo>
                      <a:pt x="2058" y="2019"/>
                      <a:pt x="2037" y="2013"/>
                      <a:pt x="2014" y="2018"/>
                    </a:cubicBezTo>
                    <a:cubicBezTo>
                      <a:pt x="1982" y="2026"/>
                      <a:pt x="1960" y="2049"/>
                      <a:pt x="1954" y="2081"/>
                    </a:cubicBezTo>
                    <a:cubicBezTo>
                      <a:pt x="1951" y="2096"/>
                      <a:pt x="1951" y="2108"/>
                      <a:pt x="1957" y="2121"/>
                    </a:cubicBezTo>
                    <a:cubicBezTo>
                      <a:pt x="1950" y="2109"/>
                      <a:pt x="1947" y="2096"/>
                      <a:pt x="1948" y="2083"/>
                    </a:cubicBezTo>
                    <a:cubicBezTo>
                      <a:pt x="1948" y="2065"/>
                      <a:pt x="1955" y="2044"/>
                      <a:pt x="1965" y="2029"/>
                    </a:cubicBezTo>
                    <a:cubicBezTo>
                      <a:pt x="1968" y="2023"/>
                      <a:pt x="1971" y="2017"/>
                      <a:pt x="1973" y="2010"/>
                    </a:cubicBezTo>
                    <a:cubicBezTo>
                      <a:pt x="1973" y="2008"/>
                      <a:pt x="1974" y="2006"/>
                      <a:pt x="1974" y="2004"/>
                    </a:cubicBezTo>
                    <a:cubicBezTo>
                      <a:pt x="1975" y="2001"/>
                      <a:pt x="1975" y="1998"/>
                      <a:pt x="1975" y="1994"/>
                    </a:cubicBezTo>
                    <a:cubicBezTo>
                      <a:pt x="1975" y="1993"/>
                      <a:pt x="1974" y="1982"/>
                      <a:pt x="1972" y="1982"/>
                    </a:cubicBezTo>
                    <a:cubicBezTo>
                      <a:pt x="1971" y="1983"/>
                      <a:pt x="1972" y="1989"/>
                      <a:pt x="1972" y="1990"/>
                    </a:cubicBezTo>
                    <a:cubicBezTo>
                      <a:pt x="1972" y="1995"/>
                      <a:pt x="1971" y="1999"/>
                      <a:pt x="1970" y="2003"/>
                    </a:cubicBezTo>
                    <a:cubicBezTo>
                      <a:pt x="1970" y="2005"/>
                      <a:pt x="1970" y="2007"/>
                      <a:pt x="1969" y="2009"/>
                    </a:cubicBezTo>
                    <a:cubicBezTo>
                      <a:pt x="1967" y="2016"/>
                      <a:pt x="1965" y="2021"/>
                      <a:pt x="1962" y="2028"/>
                    </a:cubicBezTo>
                    <a:cubicBezTo>
                      <a:pt x="1962" y="2028"/>
                      <a:pt x="1961" y="2029"/>
                      <a:pt x="1960" y="2030"/>
                    </a:cubicBezTo>
                    <a:cubicBezTo>
                      <a:pt x="1961" y="2028"/>
                      <a:pt x="1962" y="2026"/>
                      <a:pt x="1962" y="2023"/>
                    </a:cubicBezTo>
                    <a:cubicBezTo>
                      <a:pt x="1963" y="2017"/>
                      <a:pt x="1964" y="2012"/>
                      <a:pt x="1963" y="2006"/>
                    </a:cubicBezTo>
                    <a:cubicBezTo>
                      <a:pt x="1959" y="1989"/>
                      <a:pt x="1944" y="1983"/>
                      <a:pt x="1930" y="1985"/>
                    </a:cubicBezTo>
                    <a:cubicBezTo>
                      <a:pt x="1917" y="1987"/>
                      <a:pt x="1905" y="1994"/>
                      <a:pt x="1900" y="2006"/>
                    </a:cubicBezTo>
                    <a:cubicBezTo>
                      <a:pt x="1897" y="2017"/>
                      <a:pt x="1899" y="2026"/>
                      <a:pt x="1908" y="2033"/>
                    </a:cubicBezTo>
                    <a:cubicBezTo>
                      <a:pt x="1915" y="2038"/>
                      <a:pt x="1925" y="2041"/>
                      <a:pt x="1932" y="2035"/>
                    </a:cubicBezTo>
                    <a:cubicBezTo>
                      <a:pt x="1936" y="2032"/>
                      <a:pt x="1938" y="2028"/>
                      <a:pt x="1937" y="2023"/>
                    </a:cubicBezTo>
                    <a:cubicBezTo>
                      <a:pt x="1937" y="2020"/>
                      <a:pt x="1936" y="2017"/>
                      <a:pt x="1933" y="2015"/>
                    </a:cubicBezTo>
                    <a:cubicBezTo>
                      <a:pt x="1931" y="2013"/>
                      <a:pt x="1927" y="2013"/>
                      <a:pt x="1924" y="2014"/>
                    </a:cubicBezTo>
                    <a:cubicBezTo>
                      <a:pt x="1920" y="2015"/>
                      <a:pt x="1917" y="2017"/>
                      <a:pt x="1917" y="2021"/>
                    </a:cubicBezTo>
                    <a:cubicBezTo>
                      <a:pt x="1916" y="2025"/>
                      <a:pt x="1919" y="2029"/>
                      <a:pt x="1922" y="2030"/>
                    </a:cubicBezTo>
                    <a:cubicBezTo>
                      <a:pt x="1927" y="2032"/>
                      <a:pt x="1932" y="2029"/>
                      <a:pt x="1933" y="2025"/>
                    </a:cubicBezTo>
                    <a:cubicBezTo>
                      <a:pt x="1935" y="2021"/>
                      <a:pt x="1932" y="2016"/>
                      <a:pt x="1928" y="2014"/>
                    </a:cubicBezTo>
                    <a:cubicBezTo>
                      <a:pt x="1926" y="2014"/>
                      <a:pt x="1925" y="2014"/>
                      <a:pt x="1923" y="2014"/>
                    </a:cubicBezTo>
                    <a:cubicBezTo>
                      <a:pt x="1924" y="2014"/>
                      <a:pt x="1924" y="2014"/>
                      <a:pt x="1924" y="2014"/>
                    </a:cubicBezTo>
                    <a:cubicBezTo>
                      <a:pt x="1927" y="2013"/>
                      <a:pt x="1930" y="2013"/>
                      <a:pt x="1933" y="2016"/>
                    </a:cubicBezTo>
                    <a:cubicBezTo>
                      <a:pt x="1935" y="2017"/>
                      <a:pt x="1937" y="2020"/>
                      <a:pt x="1937" y="2023"/>
                    </a:cubicBezTo>
                    <a:cubicBezTo>
                      <a:pt x="1937" y="2027"/>
                      <a:pt x="1935" y="2032"/>
                      <a:pt x="1931" y="2034"/>
                    </a:cubicBezTo>
                    <a:cubicBezTo>
                      <a:pt x="1925" y="2039"/>
                      <a:pt x="1915" y="2037"/>
                      <a:pt x="1909" y="2032"/>
                    </a:cubicBezTo>
                    <a:cubicBezTo>
                      <a:pt x="1901" y="2026"/>
                      <a:pt x="1898" y="2017"/>
                      <a:pt x="1902" y="2007"/>
                    </a:cubicBezTo>
                    <a:cubicBezTo>
                      <a:pt x="1907" y="1995"/>
                      <a:pt x="1919" y="1989"/>
                      <a:pt x="1931" y="1988"/>
                    </a:cubicBezTo>
                    <a:cubicBezTo>
                      <a:pt x="1944" y="1986"/>
                      <a:pt x="1956" y="1992"/>
                      <a:pt x="1959" y="2006"/>
                    </a:cubicBezTo>
                    <a:cubicBezTo>
                      <a:pt x="1960" y="2012"/>
                      <a:pt x="1960" y="2017"/>
                      <a:pt x="1959" y="2023"/>
                    </a:cubicBezTo>
                    <a:cubicBezTo>
                      <a:pt x="1958" y="2026"/>
                      <a:pt x="1957" y="2030"/>
                      <a:pt x="1956" y="2033"/>
                    </a:cubicBezTo>
                    <a:cubicBezTo>
                      <a:pt x="1953" y="2041"/>
                      <a:pt x="1949" y="2051"/>
                      <a:pt x="1946" y="2061"/>
                    </a:cubicBezTo>
                    <a:cubicBezTo>
                      <a:pt x="1944" y="2067"/>
                      <a:pt x="1944" y="2073"/>
                      <a:pt x="1943" y="2079"/>
                    </a:cubicBezTo>
                    <a:cubicBezTo>
                      <a:pt x="1942" y="2076"/>
                      <a:pt x="1940" y="2073"/>
                      <a:pt x="1938" y="2071"/>
                    </a:cubicBezTo>
                    <a:cubicBezTo>
                      <a:pt x="1933" y="2065"/>
                      <a:pt x="1925" y="2059"/>
                      <a:pt x="1919" y="2058"/>
                    </a:cubicBezTo>
                    <a:close/>
                    <a:moveTo>
                      <a:pt x="1967" y="1939"/>
                    </a:moveTo>
                    <a:cubicBezTo>
                      <a:pt x="1970" y="1942"/>
                      <a:pt x="1970" y="1946"/>
                      <a:pt x="1967" y="1949"/>
                    </a:cubicBezTo>
                    <a:cubicBezTo>
                      <a:pt x="1962" y="1953"/>
                      <a:pt x="1956" y="1948"/>
                      <a:pt x="1957" y="1943"/>
                    </a:cubicBezTo>
                    <a:cubicBezTo>
                      <a:pt x="1957" y="1938"/>
                      <a:pt x="1960" y="1937"/>
                      <a:pt x="1959" y="1931"/>
                    </a:cubicBezTo>
                    <a:cubicBezTo>
                      <a:pt x="1962" y="1936"/>
                      <a:pt x="1964" y="1936"/>
                      <a:pt x="1967" y="1939"/>
                    </a:cubicBezTo>
                    <a:close/>
                    <a:moveTo>
                      <a:pt x="1969" y="2025"/>
                    </a:moveTo>
                    <a:cubicBezTo>
                      <a:pt x="1975" y="2013"/>
                      <a:pt x="1991" y="2008"/>
                      <a:pt x="2001" y="2010"/>
                    </a:cubicBezTo>
                    <a:cubicBezTo>
                      <a:pt x="2009" y="2012"/>
                      <a:pt x="2016" y="2015"/>
                      <a:pt x="2024" y="2012"/>
                    </a:cubicBezTo>
                    <a:cubicBezTo>
                      <a:pt x="2030" y="2009"/>
                      <a:pt x="2036" y="2002"/>
                      <a:pt x="2033" y="1997"/>
                    </a:cubicBezTo>
                    <a:cubicBezTo>
                      <a:pt x="2032" y="2002"/>
                      <a:pt x="2026" y="2004"/>
                      <a:pt x="2020" y="2004"/>
                    </a:cubicBezTo>
                    <a:cubicBezTo>
                      <a:pt x="2016" y="2004"/>
                      <a:pt x="2011" y="2004"/>
                      <a:pt x="2007" y="2007"/>
                    </a:cubicBezTo>
                    <a:cubicBezTo>
                      <a:pt x="2001" y="2000"/>
                      <a:pt x="1991" y="2001"/>
                      <a:pt x="1985" y="2005"/>
                    </a:cubicBezTo>
                    <a:cubicBezTo>
                      <a:pt x="1979" y="2008"/>
                      <a:pt x="1971" y="2016"/>
                      <a:pt x="1969" y="2025"/>
                    </a:cubicBezTo>
                    <a:close/>
                    <a:moveTo>
                      <a:pt x="1896" y="1935"/>
                    </a:moveTo>
                    <a:cubicBezTo>
                      <a:pt x="1877" y="1927"/>
                      <a:pt x="1877" y="1907"/>
                      <a:pt x="1875" y="1899"/>
                    </a:cubicBezTo>
                    <a:cubicBezTo>
                      <a:pt x="1870" y="1887"/>
                      <a:pt x="1859" y="1891"/>
                      <a:pt x="1861" y="1904"/>
                    </a:cubicBezTo>
                    <a:cubicBezTo>
                      <a:pt x="1863" y="1916"/>
                      <a:pt x="1877" y="1932"/>
                      <a:pt x="1896" y="1935"/>
                    </a:cubicBezTo>
                    <a:close/>
                    <a:moveTo>
                      <a:pt x="1977" y="1965"/>
                    </a:moveTo>
                    <a:cubicBezTo>
                      <a:pt x="1973" y="1970"/>
                      <a:pt x="1965" y="1969"/>
                      <a:pt x="1961" y="1968"/>
                    </a:cubicBezTo>
                    <a:cubicBezTo>
                      <a:pt x="1957" y="1973"/>
                      <a:pt x="1964" y="1984"/>
                      <a:pt x="1974" y="1980"/>
                    </a:cubicBezTo>
                    <a:cubicBezTo>
                      <a:pt x="1979" y="1978"/>
                      <a:pt x="1982" y="1970"/>
                      <a:pt x="1977" y="1965"/>
                    </a:cubicBezTo>
                    <a:close/>
                    <a:moveTo>
                      <a:pt x="1973" y="2013"/>
                    </a:moveTo>
                    <a:cubicBezTo>
                      <a:pt x="1986" y="1993"/>
                      <a:pt x="2013" y="1994"/>
                      <a:pt x="2020" y="1992"/>
                    </a:cubicBezTo>
                    <a:cubicBezTo>
                      <a:pt x="2035" y="1987"/>
                      <a:pt x="2029" y="1970"/>
                      <a:pt x="2013" y="1975"/>
                    </a:cubicBezTo>
                    <a:cubicBezTo>
                      <a:pt x="2002" y="1977"/>
                      <a:pt x="1982" y="1988"/>
                      <a:pt x="1973" y="2013"/>
                    </a:cubicBezTo>
                    <a:close/>
                    <a:moveTo>
                      <a:pt x="1909" y="1985"/>
                    </a:moveTo>
                    <a:cubicBezTo>
                      <a:pt x="1905" y="1995"/>
                      <a:pt x="1898" y="2004"/>
                      <a:pt x="1889" y="2009"/>
                    </a:cubicBezTo>
                    <a:cubicBezTo>
                      <a:pt x="1880" y="2013"/>
                      <a:pt x="1868" y="2013"/>
                      <a:pt x="1860" y="2006"/>
                    </a:cubicBezTo>
                    <a:cubicBezTo>
                      <a:pt x="1856" y="2002"/>
                      <a:pt x="1853" y="1997"/>
                      <a:pt x="1851" y="1991"/>
                    </a:cubicBezTo>
                    <a:cubicBezTo>
                      <a:pt x="1850" y="1984"/>
                      <a:pt x="1850" y="1979"/>
                      <a:pt x="1852" y="1973"/>
                    </a:cubicBezTo>
                    <a:cubicBezTo>
                      <a:pt x="1853" y="1966"/>
                      <a:pt x="1856" y="1962"/>
                      <a:pt x="1860" y="1957"/>
                    </a:cubicBezTo>
                    <a:cubicBezTo>
                      <a:pt x="1862" y="1955"/>
                      <a:pt x="1864" y="1953"/>
                      <a:pt x="1866" y="1951"/>
                    </a:cubicBezTo>
                    <a:cubicBezTo>
                      <a:pt x="1872" y="1946"/>
                      <a:pt x="1877" y="1943"/>
                      <a:pt x="1884" y="1940"/>
                    </a:cubicBezTo>
                    <a:cubicBezTo>
                      <a:pt x="1895" y="1937"/>
                      <a:pt x="1903" y="1936"/>
                      <a:pt x="1914" y="1938"/>
                    </a:cubicBezTo>
                    <a:cubicBezTo>
                      <a:pt x="1915" y="1938"/>
                      <a:pt x="1916" y="1938"/>
                      <a:pt x="1916" y="1939"/>
                    </a:cubicBezTo>
                    <a:cubicBezTo>
                      <a:pt x="1911" y="1933"/>
                      <a:pt x="1908" y="1926"/>
                      <a:pt x="1906" y="1918"/>
                    </a:cubicBezTo>
                    <a:cubicBezTo>
                      <a:pt x="1904" y="1909"/>
                      <a:pt x="1905" y="1899"/>
                      <a:pt x="1910" y="1891"/>
                    </a:cubicBezTo>
                    <a:cubicBezTo>
                      <a:pt x="1912" y="1889"/>
                      <a:pt x="1915" y="1886"/>
                      <a:pt x="1920" y="1884"/>
                    </a:cubicBezTo>
                    <a:cubicBezTo>
                      <a:pt x="1916" y="1886"/>
                      <a:pt x="1913" y="1889"/>
                      <a:pt x="1912" y="1892"/>
                    </a:cubicBezTo>
                    <a:cubicBezTo>
                      <a:pt x="1907" y="1900"/>
                      <a:pt x="1906" y="1909"/>
                      <a:pt x="1908" y="1918"/>
                    </a:cubicBezTo>
                    <a:cubicBezTo>
                      <a:pt x="1910" y="1924"/>
                      <a:pt x="1913" y="1929"/>
                      <a:pt x="1917" y="1933"/>
                    </a:cubicBezTo>
                    <a:cubicBezTo>
                      <a:pt x="1924" y="1942"/>
                      <a:pt x="1932" y="1946"/>
                      <a:pt x="1940" y="1953"/>
                    </a:cubicBezTo>
                    <a:cubicBezTo>
                      <a:pt x="1940" y="1954"/>
                      <a:pt x="1940" y="1954"/>
                      <a:pt x="1940" y="1954"/>
                    </a:cubicBezTo>
                    <a:cubicBezTo>
                      <a:pt x="1945" y="1958"/>
                      <a:pt x="1948" y="1963"/>
                      <a:pt x="1951" y="1968"/>
                    </a:cubicBezTo>
                    <a:cubicBezTo>
                      <a:pt x="1952" y="1969"/>
                      <a:pt x="1958" y="1982"/>
                      <a:pt x="1957" y="1983"/>
                    </a:cubicBezTo>
                    <a:cubicBezTo>
                      <a:pt x="1956" y="1983"/>
                      <a:pt x="1952" y="1975"/>
                      <a:pt x="1951" y="1974"/>
                    </a:cubicBezTo>
                    <a:cubicBezTo>
                      <a:pt x="1947" y="1967"/>
                      <a:pt x="1943" y="1962"/>
                      <a:pt x="1938" y="1956"/>
                    </a:cubicBezTo>
                    <a:cubicBezTo>
                      <a:pt x="1937" y="1956"/>
                      <a:pt x="1937" y="1956"/>
                      <a:pt x="1937" y="1956"/>
                    </a:cubicBezTo>
                    <a:cubicBezTo>
                      <a:pt x="1930" y="1949"/>
                      <a:pt x="1923" y="1944"/>
                      <a:pt x="1914" y="1941"/>
                    </a:cubicBezTo>
                    <a:cubicBezTo>
                      <a:pt x="1902" y="1938"/>
                      <a:pt x="1889" y="1939"/>
                      <a:pt x="1879" y="1947"/>
                    </a:cubicBezTo>
                    <a:cubicBezTo>
                      <a:pt x="1874" y="1951"/>
                      <a:pt x="1870" y="1961"/>
                      <a:pt x="1874" y="1967"/>
                    </a:cubicBezTo>
                    <a:cubicBezTo>
                      <a:pt x="1876" y="1969"/>
                      <a:pt x="1879" y="1970"/>
                      <a:pt x="1881" y="1969"/>
                    </a:cubicBezTo>
                    <a:cubicBezTo>
                      <a:pt x="1883" y="1968"/>
                      <a:pt x="1885" y="1966"/>
                      <a:pt x="1884" y="1963"/>
                    </a:cubicBezTo>
                    <a:cubicBezTo>
                      <a:pt x="1884" y="1961"/>
                      <a:pt x="1883" y="1960"/>
                      <a:pt x="1882" y="1960"/>
                    </a:cubicBezTo>
                    <a:cubicBezTo>
                      <a:pt x="1880" y="1959"/>
                      <a:pt x="1877" y="1960"/>
                      <a:pt x="1877" y="1962"/>
                    </a:cubicBezTo>
                    <a:cubicBezTo>
                      <a:pt x="1877" y="1963"/>
                      <a:pt x="1878" y="1965"/>
                      <a:pt x="1879" y="1965"/>
                    </a:cubicBezTo>
                    <a:cubicBezTo>
                      <a:pt x="1877" y="1966"/>
                      <a:pt x="1875" y="1964"/>
                      <a:pt x="1875" y="1963"/>
                    </a:cubicBezTo>
                    <a:cubicBezTo>
                      <a:pt x="1874" y="1960"/>
                      <a:pt x="1876" y="1958"/>
                      <a:pt x="1878" y="1956"/>
                    </a:cubicBezTo>
                    <a:cubicBezTo>
                      <a:pt x="1882" y="1954"/>
                      <a:pt x="1886" y="1956"/>
                      <a:pt x="1889" y="1960"/>
                    </a:cubicBezTo>
                    <a:cubicBezTo>
                      <a:pt x="1890" y="1962"/>
                      <a:pt x="1890" y="1966"/>
                      <a:pt x="1889" y="1969"/>
                    </a:cubicBezTo>
                    <a:cubicBezTo>
                      <a:pt x="1888" y="1972"/>
                      <a:pt x="1885" y="1974"/>
                      <a:pt x="1882" y="1974"/>
                    </a:cubicBezTo>
                    <a:cubicBezTo>
                      <a:pt x="1878" y="1975"/>
                      <a:pt x="1874" y="1974"/>
                      <a:pt x="1872" y="1971"/>
                    </a:cubicBezTo>
                    <a:cubicBezTo>
                      <a:pt x="1866" y="1964"/>
                      <a:pt x="1869" y="1953"/>
                      <a:pt x="1876" y="1947"/>
                    </a:cubicBezTo>
                    <a:cubicBezTo>
                      <a:pt x="1878" y="1946"/>
                      <a:pt x="1881" y="1944"/>
                      <a:pt x="1883" y="1943"/>
                    </a:cubicBezTo>
                    <a:cubicBezTo>
                      <a:pt x="1875" y="1946"/>
                      <a:pt x="1868" y="1951"/>
                      <a:pt x="1861" y="1958"/>
                    </a:cubicBezTo>
                    <a:cubicBezTo>
                      <a:pt x="1857" y="1963"/>
                      <a:pt x="1855" y="1967"/>
                      <a:pt x="1853" y="1973"/>
                    </a:cubicBezTo>
                    <a:cubicBezTo>
                      <a:pt x="1851" y="1979"/>
                      <a:pt x="1851" y="1984"/>
                      <a:pt x="1852" y="1991"/>
                    </a:cubicBezTo>
                    <a:cubicBezTo>
                      <a:pt x="1853" y="1994"/>
                      <a:pt x="1854" y="1997"/>
                      <a:pt x="1856" y="2000"/>
                    </a:cubicBezTo>
                    <a:cubicBezTo>
                      <a:pt x="1856" y="2000"/>
                      <a:pt x="1856" y="2000"/>
                      <a:pt x="1856" y="2000"/>
                    </a:cubicBezTo>
                    <a:cubicBezTo>
                      <a:pt x="1853" y="1991"/>
                      <a:pt x="1857" y="1981"/>
                      <a:pt x="1870" y="1983"/>
                    </a:cubicBezTo>
                    <a:cubicBezTo>
                      <a:pt x="1879" y="1985"/>
                      <a:pt x="1891" y="1999"/>
                      <a:pt x="1909" y="1985"/>
                    </a:cubicBezTo>
                    <a:close/>
                    <a:moveTo>
                      <a:pt x="1912" y="1893"/>
                    </a:moveTo>
                    <a:cubicBezTo>
                      <a:pt x="1921" y="1901"/>
                      <a:pt x="1930" y="1887"/>
                      <a:pt x="1933" y="1884"/>
                    </a:cubicBezTo>
                    <a:cubicBezTo>
                      <a:pt x="1936" y="1881"/>
                      <a:pt x="1939" y="1879"/>
                      <a:pt x="1942" y="1880"/>
                    </a:cubicBezTo>
                    <a:cubicBezTo>
                      <a:pt x="1938" y="1877"/>
                      <a:pt x="1927" y="1874"/>
                      <a:pt x="1922" y="1875"/>
                    </a:cubicBezTo>
                    <a:cubicBezTo>
                      <a:pt x="1914" y="1876"/>
                      <a:pt x="1908" y="1881"/>
                      <a:pt x="1910" y="1890"/>
                    </a:cubicBezTo>
                    <a:cubicBezTo>
                      <a:pt x="1912" y="1887"/>
                      <a:pt x="1917" y="1883"/>
                      <a:pt x="1922" y="1883"/>
                    </a:cubicBezTo>
                    <a:cubicBezTo>
                      <a:pt x="1920" y="1884"/>
                      <a:pt x="1914" y="1888"/>
                      <a:pt x="1912" y="1893"/>
                    </a:cubicBezTo>
                    <a:close/>
                    <a:moveTo>
                      <a:pt x="1959" y="1990"/>
                    </a:moveTo>
                    <a:cubicBezTo>
                      <a:pt x="1939" y="1974"/>
                      <a:pt x="1918" y="1978"/>
                      <a:pt x="1907" y="1974"/>
                    </a:cubicBezTo>
                    <a:cubicBezTo>
                      <a:pt x="1894" y="1969"/>
                      <a:pt x="1899" y="1955"/>
                      <a:pt x="1914" y="1956"/>
                    </a:cubicBezTo>
                    <a:cubicBezTo>
                      <a:pt x="1931" y="1958"/>
                      <a:pt x="1948" y="1974"/>
                      <a:pt x="1959" y="1990"/>
                    </a:cubicBezTo>
                    <a:close/>
                    <a:moveTo>
                      <a:pt x="1890" y="1935"/>
                    </a:moveTo>
                    <a:cubicBezTo>
                      <a:pt x="1869" y="1936"/>
                      <a:pt x="1839" y="1960"/>
                      <a:pt x="1849" y="1979"/>
                    </a:cubicBezTo>
                    <a:cubicBezTo>
                      <a:pt x="1845" y="1981"/>
                      <a:pt x="1839" y="1978"/>
                      <a:pt x="1837" y="1972"/>
                    </a:cubicBezTo>
                    <a:cubicBezTo>
                      <a:pt x="1835" y="1966"/>
                      <a:pt x="1838" y="1957"/>
                      <a:pt x="1846" y="1953"/>
                    </a:cubicBezTo>
                    <a:cubicBezTo>
                      <a:pt x="1843" y="1948"/>
                      <a:pt x="1853" y="1939"/>
                      <a:pt x="1868" y="1935"/>
                    </a:cubicBezTo>
                    <a:cubicBezTo>
                      <a:pt x="1859" y="1934"/>
                      <a:pt x="1851" y="1929"/>
                      <a:pt x="1844" y="1923"/>
                    </a:cubicBezTo>
                    <a:cubicBezTo>
                      <a:pt x="1837" y="1917"/>
                      <a:pt x="1830" y="1908"/>
                      <a:pt x="1828" y="1898"/>
                    </a:cubicBezTo>
                    <a:cubicBezTo>
                      <a:pt x="1825" y="1888"/>
                      <a:pt x="1827" y="1877"/>
                      <a:pt x="1834" y="1870"/>
                    </a:cubicBezTo>
                    <a:cubicBezTo>
                      <a:pt x="1840" y="1865"/>
                      <a:pt x="1848" y="1862"/>
                      <a:pt x="1855" y="1865"/>
                    </a:cubicBezTo>
                    <a:cubicBezTo>
                      <a:pt x="1861" y="1867"/>
                      <a:pt x="1864" y="1873"/>
                      <a:pt x="1865" y="1879"/>
                    </a:cubicBezTo>
                    <a:cubicBezTo>
                      <a:pt x="1865" y="1886"/>
                      <a:pt x="1862" y="1892"/>
                      <a:pt x="1858" y="1897"/>
                    </a:cubicBezTo>
                    <a:cubicBezTo>
                      <a:pt x="1860" y="1883"/>
                      <a:pt x="1849" y="1881"/>
                      <a:pt x="1846" y="1877"/>
                    </a:cubicBezTo>
                    <a:cubicBezTo>
                      <a:pt x="1842" y="1871"/>
                      <a:pt x="1845" y="1866"/>
                      <a:pt x="1851" y="1865"/>
                    </a:cubicBezTo>
                    <a:cubicBezTo>
                      <a:pt x="1851" y="1865"/>
                      <a:pt x="1851" y="1865"/>
                      <a:pt x="1851" y="1865"/>
                    </a:cubicBezTo>
                    <a:cubicBezTo>
                      <a:pt x="1845" y="1864"/>
                      <a:pt x="1840" y="1867"/>
                      <a:pt x="1836" y="1871"/>
                    </a:cubicBezTo>
                    <a:cubicBezTo>
                      <a:pt x="1830" y="1877"/>
                      <a:pt x="1826" y="1885"/>
                      <a:pt x="1828" y="1895"/>
                    </a:cubicBezTo>
                    <a:cubicBezTo>
                      <a:pt x="1828" y="1893"/>
                      <a:pt x="1829" y="1890"/>
                      <a:pt x="1830" y="1888"/>
                    </a:cubicBezTo>
                    <a:cubicBezTo>
                      <a:pt x="1831" y="1884"/>
                      <a:pt x="1835" y="1880"/>
                      <a:pt x="1840" y="1881"/>
                    </a:cubicBezTo>
                    <a:cubicBezTo>
                      <a:pt x="1842" y="1881"/>
                      <a:pt x="1844" y="1883"/>
                      <a:pt x="1845" y="1886"/>
                    </a:cubicBezTo>
                    <a:cubicBezTo>
                      <a:pt x="1845" y="1887"/>
                      <a:pt x="1845" y="1889"/>
                      <a:pt x="1844" y="1891"/>
                    </a:cubicBezTo>
                    <a:cubicBezTo>
                      <a:pt x="1843" y="1892"/>
                      <a:pt x="1841" y="1893"/>
                      <a:pt x="1839" y="1893"/>
                    </a:cubicBezTo>
                    <a:cubicBezTo>
                      <a:pt x="1836" y="1893"/>
                      <a:pt x="1834" y="1891"/>
                      <a:pt x="1834" y="1888"/>
                    </a:cubicBezTo>
                    <a:cubicBezTo>
                      <a:pt x="1834" y="1887"/>
                      <a:pt x="1835" y="1886"/>
                      <a:pt x="1837" y="1885"/>
                    </a:cubicBezTo>
                    <a:cubicBezTo>
                      <a:pt x="1838" y="1885"/>
                      <a:pt x="1839" y="1885"/>
                      <a:pt x="1839" y="1886"/>
                    </a:cubicBezTo>
                    <a:cubicBezTo>
                      <a:pt x="1838" y="1886"/>
                      <a:pt x="1838" y="1886"/>
                      <a:pt x="1837" y="1886"/>
                    </a:cubicBezTo>
                    <a:cubicBezTo>
                      <a:pt x="1836" y="1887"/>
                      <a:pt x="1836" y="1889"/>
                      <a:pt x="1837" y="1889"/>
                    </a:cubicBezTo>
                    <a:cubicBezTo>
                      <a:pt x="1838" y="1890"/>
                      <a:pt x="1838" y="1890"/>
                      <a:pt x="1840" y="1890"/>
                    </a:cubicBezTo>
                    <a:cubicBezTo>
                      <a:pt x="1841" y="1889"/>
                      <a:pt x="1842" y="1888"/>
                      <a:pt x="1842" y="1887"/>
                    </a:cubicBezTo>
                    <a:cubicBezTo>
                      <a:pt x="1841" y="1885"/>
                      <a:pt x="1840" y="1884"/>
                      <a:pt x="1839" y="1884"/>
                    </a:cubicBezTo>
                    <a:cubicBezTo>
                      <a:pt x="1834" y="1883"/>
                      <a:pt x="1830" y="1888"/>
                      <a:pt x="1830" y="1892"/>
                    </a:cubicBezTo>
                    <a:cubicBezTo>
                      <a:pt x="1828" y="1898"/>
                      <a:pt x="1832" y="1906"/>
                      <a:pt x="1836" y="1911"/>
                    </a:cubicBezTo>
                    <a:cubicBezTo>
                      <a:pt x="1845" y="1926"/>
                      <a:pt x="1860" y="1933"/>
                      <a:pt x="1874" y="1934"/>
                    </a:cubicBezTo>
                    <a:cubicBezTo>
                      <a:pt x="1879" y="1934"/>
                      <a:pt x="1884" y="1934"/>
                      <a:pt x="1890" y="1935"/>
                    </a:cubicBezTo>
                    <a:close/>
                    <a:moveTo>
                      <a:pt x="1909" y="1933"/>
                    </a:moveTo>
                    <a:cubicBezTo>
                      <a:pt x="1899" y="1933"/>
                      <a:pt x="1896" y="1916"/>
                      <a:pt x="1897" y="1906"/>
                    </a:cubicBezTo>
                    <a:cubicBezTo>
                      <a:pt x="1899" y="1895"/>
                      <a:pt x="1905" y="1882"/>
                      <a:pt x="1897" y="1871"/>
                    </a:cubicBezTo>
                    <a:cubicBezTo>
                      <a:pt x="1893" y="1865"/>
                      <a:pt x="1886" y="1862"/>
                      <a:pt x="1879" y="1863"/>
                    </a:cubicBezTo>
                    <a:cubicBezTo>
                      <a:pt x="1875" y="1864"/>
                      <a:pt x="1871" y="1867"/>
                      <a:pt x="1871" y="1872"/>
                    </a:cubicBezTo>
                    <a:cubicBezTo>
                      <a:pt x="1873" y="1869"/>
                      <a:pt x="1879" y="1867"/>
                      <a:pt x="1883" y="1870"/>
                    </a:cubicBezTo>
                    <a:cubicBezTo>
                      <a:pt x="1887" y="1872"/>
                      <a:pt x="1888" y="1878"/>
                      <a:pt x="1887" y="1883"/>
                    </a:cubicBezTo>
                    <a:cubicBezTo>
                      <a:pt x="1884" y="1893"/>
                      <a:pt x="1880" y="1902"/>
                      <a:pt x="1881" y="1912"/>
                    </a:cubicBezTo>
                    <a:cubicBezTo>
                      <a:pt x="1882" y="1925"/>
                      <a:pt x="1894" y="1936"/>
                      <a:pt x="1909" y="1933"/>
                    </a:cubicBezTo>
                    <a:close/>
                    <a:moveTo>
                      <a:pt x="1957" y="1927"/>
                    </a:moveTo>
                    <a:cubicBezTo>
                      <a:pt x="1956" y="1916"/>
                      <a:pt x="1946" y="1902"/>
                      <a:pt x="1935" y="1899"/>
                    </a:cubicBezTo>
                    <a:cubicBezTo>
                      <a:pt x="1925" y="1895"/>
                      <a:pt x="1918" y="1903"/>
                      <a:pt x="1929" y="1910"/>
                    </a:cubicBezTo>
                    <a:cubicBezTo>
                      <a:pt x="1937" y="1915"/>
                      <a:pt x="1953" y="1917"/>
                      <a:pt x="1957" y="1927"/>
                    </a:cubicBezTo>
                    <a:close/>
                    <a:moveTo>
                      <a:pt x="2097" y="2076"/>
                    </a:moveTo>
                    <a:cubicBezTo>
                      <a:pt x="2118" y="2101"/>
                      <a:pt x="2168" y="2103"/>
                      <a:pt x="2176" y="2072"/>
                    </a:cubicBezTo>
                    <a:cubicBezTo>
                      <a:pt x="2182" y="2074"/>
                      <a:pt x="2185" y="2084"/>
                      <a:pt x="2180" y="2092"/>
                    </a:cubicBezTo>
                    <a:cubicBezTo>
                      <a:pt x="2175" y="2101"/>
                      <a:pt x="2162" y="2105"/>
                      <a:pt x="2150" y="2099"/>
                    </a:cubicBezTo>
                    <a:cubicBezTo>
                      <a:pt x="2145" y="2110"/>
                      <a:pt x="2110" y="2105"/>
                      <a:pt x="2097" y="2076"/>
                    </a:cubicBezTo>
                    <a:close/>
                    <a:moveTo>
                      <a:pt x="2026" y="2196"/>
                    </a:moveTo>
                    <a:cubicBezTo>
                      <a:pt x="2024" y="2195"/>
                      <a:pt x="2023" y="2192"/>
                      <a:pt x="2024" y="2190"/>
                    </a:cubicBezTo>
                    <a:cubicBezTo>
                      <a:pt x="2025" y="2187"/>
                      <a:pt x="2028" y="2186"/>
                      <a:pt x="2031" y="2187"/>
                    </a:cubicBezTo>
                    <a:cubicBezTo>
                      <a:pt x="2033" y="2189"/>
                      <a:pt x="2034" y="2192"/>
                      <a:pt x="2033" y="2194"/>
                    </a:cubicBezTo>
                    <a:cubicBezTo>
                      <a:pt x="2032" y="2197"/>
                      <a:pt x="2029" y="2198"/>
                      <a:pt x="2026" y="2196"/>
                    </a:cubicBezTo>
                    <a:close/>
                    <a:moveTo>
                      <a:pt x="2017" y="2194"/>
                    </a:moveTo>
                    <a:cubicBezTo>
                      <a:pt x="2015" y="2193"/>
                      <a:pt x="2014" y="2191"/>
                      <a:pt x="2015" y="2189"/>
                    </a:cubicBezTo>
                    <a:cubicBezTo>
                      <a:pt x="2016" y="2187"/>
                      <a:pt x="2018" y="2186"/>
                      <a:pt x="2020" y="2187"/>
                    </a:cubicBezTo>
                    <a:cubicBezTo>
                      <a:pt x="2022" y="2188"/>
                      <a:pt x="2023" y="2191"/>
                      <a:pt x="2022" y="2192"/>
                    </a:cubicBezTo>
                    <a:cubicBezTo>
                      <a:pt x="2021" y="2194"/>
                      <a:pt x="2018" y="2195"/>
                      <a:pt x="2017" y="2194"/>
                    </a:cubicBezTo>
                    <a:close/>
                    <a:moveTo>
                      <a:pt x="2038" y="2193"/>
                    </a:moveTo>
                    <a:cubicBezTo>
                      <a:pt x="2034" y="2191"/>
                      <a:pt x="2033" y="2187"/>
                      <a:pt x="2035" y="2183"/>
                    </a:cubicBezTo>
                    <a:cubicBezTo>
                      <a:pt x="2037" y="2179"/>
                      <a:pt x="2041" y="2178"/>
                      <a:pt x="2045" y="2180"/>
                    </a:cubicBezTo>
                    <a:cubicBezTo>
                      <a:pt x="2049" y="2182"/>
                      <a:pt x="2050" y="2186"/>
                      <a:pt x="2048" y="2190"/>
                    </a:cubicBezTo>
                    <a:cubicBezTo>
                      <a:pt x="2046" y="2194"/>
                      <a:pt x="2042" y="2195"/>
                      <a:pt x="2038" y="2193"/>
                    </a:cubicBezTo>
                    <a:close/>
                    <a:moveTo>
                      <a:pt x="2001" y="2033"/>
                    </a:moveTo>
                    <a:cubicBezTo>
                      <a:pt x="2009" y="2025"/>
                      <a:pt x="2024" y="2021"/>
                      <a:pt x="2039" y="2025"/>
                    </a:cubicBezTo>
                    <a:cubicBezTo>
                      <a:pt x="2050" y="2027"/>
                      <a:pt x="2060" y="2034"/>
                      <a:pt x="2066" y="2042"/>
                    </a:cubicBezTo>
                    <a:cubicBezTo>
                      <a:pt x="2070" y="2047"/>
                      <a:pt x="2072" y="2052"/>
                      <a:pt x="2072" y="2058"/>
                    </a:cubicBezTo>
                    <a:cubicBezTo>
                      <a:pt x="2073" y="2066"/>
                      <a:pt x="2068" y="2074"/>
                      <a:pt x="2062" y="2077"/>
                    </a:cubicBezTo>
                    <a:cubicBezTo>
                      <a:pt x="2055" y="2080"/>
                      <a:pt x="2048" y="2076"/>
                      <a:pt x="2048" y="2069"/>
                    </a:cubicBezTo>
                    <a:cubicBezTo>
                      <a:pt x="2057" y="2072"/>
                      <a:pt x="2064" y="2063"/>
                      <a:pt x="2062" y="2053"/>
                    </a:cubicBezTo>
                    <a:cubicBezTo>
                      <a:pt x="2060" y="2043"/>
                      <a:pt x="2047" y="2032"/>
                      <a:pt x="2037" y="2029"/>
                    </a:cubicBezTo>
                    <a:cubicBezTo>
                      <a:pt x="2019" y="2024"/>
                      <a:pt x="2007" y="2029"/>
                      <a:pt x="2001" y="2033"/>
                    </a:cubicBezTo>
                    <a:close/>
                    <a:moveTo>
                      <a:pt x="2079" y="2058"/>
                    </a:moveTo>
                    <a:cubicBezTo>
                      <a:pt x="2095" y="2088"/>
                      <a:pt x="2084" y="2127"/>
                      <a:pt x="2061" y="2139"/>
                    </a:cubicBezTo>
                    <a:cubicBezTo>
                      <a:pt x="2037" y="2151"/>
                      <a:pt x="2028" y="2130"/>
                      <a:pt x="2048" y="2119"/>
                    </a:cubicBezTo>
                    <a:cubicBezTo>
                      <a:pt x="2059" y="2113"/>
                      <a:pt x="2089" y="2090"/>
                      <a:pt x="2079" y="2058"/>
                    </a:cubicBezTo>
                    <a:close/>
                    <a:moveTo>
                      <a:pt x="1825" y="1758"/>
                    </a:moveTo>
                    <a:cubicBezTo>
                      <a:pt x="1845" y="1774"/>
                      <a:pt x="1866" y="1769"/>
                      <a:pt x="1877" y="1773"/>
                    </a:cubicBezTo>
                    <a:cubicBezTo>
                      <a:pt x="1889" y="1778"/>
                      <a:pt x="1884" y="1792"/>
                      <a:pt x="1870" y="1791"/>
                    </a:cubicBezTo>
                    <a:cubicBezTo>
                      <a:pt x="1854" y="1789"/>
                      <a:pt x="1836" y="1774"/>
                      <a:pt x="1825" y="1758"/>
                    </a:cubicBezTo>
                    <a:close/>
                    <a:moveTo>
                      <a:pt x="1876" y="1827"/>
                    </a:moveTo>
                    <a:cubicBezTo>
                      <a:pt x="1873" y="1826"/>
                      <a:pt x="1871" y="1825"/>
                      <a:pt x="1870" y="1823"/>
                    </a:cubicBezTo>
                    <a:cubicBezTo>
                      <a:pt x="1868" y="1821"/>
                      <a:pt x="1868" y="1817"/>
                      <a:pt x="1870" y="1815"/>
                    </a:cubicBezTo>
                    <a:cubicBezTo>
                      <a:pt x="1873" y="1811"/>
                      <a:pt x="1877" y="1811"/>
                      <a:pt x="1880" y="1812"/>
                    </a:cubicBezTo>
                    <a:cubicBezTo>
                      <a:pt x="1885" y="1815"/>
                      <a:pt x="1883" y="1819"/>
                      <a:pt x="1885" y="1822"/>
                    </a:cubicBezTo>
                    <a:cubicBezTo>
                      <a:pt x="1886" y="1826"/>
                      <a:pt x="1891" y="1828"/>
                      <a:pt x="1896" y="1827"/>
                    </a:cubicBezTo>
                    <a:cubicBezTo>
                      <a:pt x="1902" y="1826"/>
                      <a:pt x="1907" y="1822"/>
                      <a:pt x="1907" y="1815"/>
                    </a:cubicBezTo>
                    <a:cubicBezTo>
                      <a:pt x="1908" y="1812"/>
                      <a:pt x="1906" y="1808"/>
                      <a:pt x="1902" y="1808"/>
                    </a:cubicBezTo>
                    <a:cubicBezTo>
                      <a:pt x="1904" y="1811"/>
                      <a:pt x="1902" y="1816"/>
                      <a:pt x="1897" y="1815"/>
                    </a:cubicBezTo>
                    <a:cubicBezTo>
                      <a:pt x="1894" y="1814"/>
                      <a:pt x="1890" y="1811"/>
                      <a:pt x="1885" y="1807"/>
                    </a:cubicBezTo>
                    <a:cubicBezTo>
                      <a:pt x="1881" y="1804"/>
                      <a:pt x="1876" y="1801"/>
                      <a:pt x="1871" y="1801"/>
                    </a:cubicBezTo>
                    <a:cubicBezTo>
                      <a:pt x="1860" y="1801"/>
                      <a:pt x="1852" y="1811"/>
                      <a:pt x="1854" y="1820"/>
                    </a:cubicBezTo>
                    <a:cubicBezTo>
                      <a:pt x="1856" y="1826"/>
                      <a:pt x="1859" y="1829"/>
                      <a:pt x="1863" y="1832"/>
                    </a:cubicBezTo>
                    <a:cubicBezTo>
                      <a:pt x="1868" y="1836"/>
                      <a:pt x="1881" y="1841"/>
                      <a:pt x="1883" y="1847"/>
                    </a:cubicBezTo>
                    <a:cubicBezTo>
                      <a:pt x="1885" y="1852"/>
                      <a:pt x="1882" y="1855"/>
                      <a:pt x="1879" y="1855"/>
                    </a:cubicBezTo>
                    <a:cubicBezTo>
                      <a:pt x="1881" y="1859"/>
                      <a:pt x="1887" y="1859"/>
                      <a:pt x="1890" y="1856"/>
                    </a:cubicBezTo>
                    <a:cubicBezTo>
                      <a:pt x="1896" y="1850"/>
                      <a:pt x="1897" y="1838"/>
                      <a:pt x="1888" y="1831"/>
                    </a:cubicBezTo>
                    <a:cubicBezTo>
                      <a:pt x="1885" y="1828"/>
                      <a:pt x="1881" y="1827"/>
                      <a:pt x="1876" y="1827"/>
                    </a:cubicBezTo>
                    <a:close/>
                    <a:moveTo>
                      <a:pt x="1892" y="1829"/>
                    </a:moveTo>
                    <a:cubicBezTo>
                      <a:pt x="1904" y="1832"/>
                      <a:pt x="1916" y="1844"/>
                      <a:pt x="1918" y="1856"/>
                    </a:cubicBezTo>
                    <a:cubicBezTo>
                      <a:pt x="1921" y="1867"/>
                      <a:pt x="1911" y="1873"/>
                      <a:pt x="1906" y="1861"/>
                    </a:cubicBezTo>
                    <a:cubicBezTo>
                      <a:pt x="1902" y="1851"/>
                      <a:pt x="1901" y="1835"/>
                      <a:pt x="1892" y="1829"/>
                    </a:cubicBezTo>
                    <a:close/>
                    <a:moveTo>
                      <a:pt x="1854" y="1810"/>
                    </a:moveTo>
                    <a:cubicBezTo>
                      <a:pt x="1855" y="1805"/>
                      <a:pt x="1861" y="1800"/>
                      <a:pt x="1865" y="1800"/>
                    </a:cubicBezTo>
                    <a:cubicBezTo>
                      <a:pt x="1866" y="1794"/>
                      <a:pt x="1854" y="1789"/>
                      <a:pt x="1849" y="1797"/>
                    </a:cubicBezTo>
                    <a:cubicBezTo>
                      <a:pt x="1845" y="1801"/>
                      <a:pt x="1848" y="1809"/>
                      <a:pt x="1854" y="1810"/>
                    </a:cubicBezTo>
                    <a:close/>
                    <a:moveTo>
                      <a:pt x="1577" y="2018"/>
                    </a:moveTo>
                    <a:cubicBezTo>
                      <a:pt x="1575" y="2016"/>
                      <a:pt x="1574" y="2012"/>
                      <a:pt x="1577" y="2009"/>
                    </a:cubicBezTo>
                    <a:cubicBezTo>
                      <a:pt x="1581" y="2005"/>
                      <a:pt x="1587" y="2009"/>
                      <a:pt x="1587" y="2014"/>
                    </a:cubicBezTo>
                    <a:cubicBezTo>
                      <a:pt x="1587" y="2018"/>
                      <a:pt x="1584" y="2020"/>
                      <a:pt x="1586" y="2025"/>
                    </a:cubicBezTo>
                    <a:cubicBezTo>
                      <a:pt x="1583" y="2021"/>
                      <a:pt x="1580" y="2021"/>
                      <a:pt x="1577" y="2018"/>
                    </a:cubicBezTo>
                    <a:close/>
                    <a:moveTo>
                      <a:pt x="1386" y="1801"/>
                    </a:moveTo>
                    <a:cubicBezTo>
                      <a:pt x="1402" y="1780"/>
                      <a:pt x="1424" y="1776"/>
                      <a:pt x="1442" y="1781"/>
                    </a:cubicBezTo>
                    <a:cubicBezTo>
                      <a:pt x="1458" y="1785"/>
                      <a:pt x="1464" y="1798"/>
                      <a:pt x="1474" y="1801"/>
                    </a:cubicBezTo>
                    <a:cubicBezTo>
                      <a:pt x="1477" y="1802"/>
                      <a:pt x="1481" y="1802"/>
                      <a:pt x="1486" y="1800"/>
                    </a:cubicBezTo>
                    <a:cubicBezTo>
                      <a:pt x="1483" y="1811"/>
                      <a:pt x="1471" y="1816"/>
                      <a:pt x="1460" y="1812"/>
                    </a:cubicBezTo>
                    <a:cubicBezTo>
                      <a:pt x="1447" y="1807"/>
                      <a:pt x="1443" y="1797"/>
                      <a:pt x="1428" y="1793"/>
                    </a:cubicBezTo>
                    <a:cubicBezTo>
                      <a:pt x="1413" y="1789"/>
                      <a:pt x="1397" y="1792"/>
                      <a:pt x="1386" y="1801"/>
                    </a:cubicBezTo>
                    <a:close/>
                    <a:moveTo>
                      <a:pt x="1335" y="1828"/>
                    </a:moveTo>
                    <a:cubicBezTo>
                      <a:pt x="1348" y="1806"/>
                      <a:pt x="1372" y="1804"/>
                      <a:pt x="1383" y="1799"/>
                    </a:cubicBezTo>
                    <a:cubicBezTo>
                      <a:pt x="1397" y="1792"/>
                      <a:pt x="1393" y="1779"/>
                      <a:pt x="1375" y="1783"/>
                    </a:cubicBezTo>
                    <a:cubicBezTo>
                      <a:pt x="1358" y="1787"/>
                      <a:pt x="1338" y="1807"/>
                      <a:pt x="1335" y="1828"/>
                    </a:cubicBezTo>
                    <a:close/>
                    <a:moveTo>
                      <a:pt x="1598" y="2406"/>
                    </a:moveTo>
                    <a:cubicBezTo>
                      <a:pt x="1586" y="2426"/>
                      <a:pt x="1593" y="2452"/>
                      <a:pt x="1606" y="2464"/>
                    </a:cubicBezTo>
                    <a:cubicBezTo>
                      <a:pt x="1617" y="2475"/>
                      <a:pt x="1631" y="2468"/>
                      <a:pt x="1617" y="2454"/>
                    </a:cubicBezTo>
                    <a:cubicBezTo>
                      <a:pt x="1606" y="2443"/>
                      <a:pt x="1593" y="2430"/>
                      <a:pt x="1598" y="2406"/>
                    </a:cubicBezTo>
                    <a:close/>
                    <a:moveTo>
                      <a:pt x="1875" y="2520"/>
                    </a:moveTo>
                    <a:cubicBezTo>
                      <a:pt x="1866" y="2535"/>
                      <a:pt x="1842" y="2549"/>
                      <a:pt x="1824" y="2548"/>
                    </a:cubicBezTo>
                    <a:cubicBezTo>
                      <a:pt x="1806" y="2548"/>
                      <a:pt x="1803" y="2532"/>
                      <a:pt x="1824" y="2529"/>
                    </a:cubicBezTo>
                    <a:cubicBezTo>
                      <a:pt x="1839" y="2526"/>
                      <a:pt x="1860" y="2534"/>
                      <a:pt x="1875" y="2520"/>
                    </a:cubicBezTo>
                    <a:close/>
                    <a:moveTo>
                      <a:pt x="1590" y="2457"/>
                    </a:moveTo>
                    <a:cubicBezTo>
                      <a:pt x="1593" y="2482"/>
                      <a:pt x="1612" y="2491"/>
                      <a:pt x="1630" y="2495"/>
                    </a:cubicBezTo>
                    <a:cubicBezTo>
                      <a:pt x="1640" y="2498"/>
                      <a:pt x="1655" y="2496"/>
                      <a:pt x="1662" y="2504"/>
                    </a:cubicBezTo>
                    <a:cubicBezTo>
                      <a:pt x="1667" y="2489"/>
                      <a:pt x="1634" y="2486"/>
                      <a:pt x="1624" y="2483"/>
                    </a:cubicBezTo>
                    <a:cubicBezTo>
                      <a:pt x="1607" y="2480"/>
                      <a:pt x="1595" y="2471"/>
                      <a:pt x="1590" y="2457"/>
                    </a:cubicBezTo>
                    <a:close/>
                    <a:moveTo>
                      <a:pt x="1744" y="2474"/>
                    </a:moveTo>
                    <a:cubicBezTo>
                      <a:pt x="1725" y="2456"/>
                      <a:pt x="1711" y="2427"/>
                      <a:pt x="1715" y="2410"/>
                    </a:cubicBezTo>
                    <a:cubicBezTo>
                      <a:pt x="1719" y="2392"/>
                      <a:pt x="1737" y="2391"/>
                      <a:pt x="1736" y="2411"/>
                    </a:cubicBezTo>
                    <a:cubicBezTo>
                      <a:pt x="1736" y="2427"/>
                      <a:pt x="1731" y="2452"/>
                      <a:pt x="1744" y="2474"/>
                    </a:cubicBezTo>
                    <a:close/>
                    <a:moveTo>
                      <a:pt x="1816" y="2605"/>
                    </a:moveTo>
                    <a:cubicBezTo>
                      <a:pt x="1815" y="2609"/>
                      <a:pt x="1812" y="2612"/>
                      <a:pt x="1808" y="2612"/>
                    </a:cubicBezTo>
                    <a:cubicBezTo>
                      <a:pt x="1801" y="2610"/>
                      <a:pt x="1801" y="2601"/>
                      <a:pt x="1806" y="2599"/>
                    </a:cubicBezTo>
                    <a:cubicBezTo>
                      <a:pt x="1810" y="2596"/>
                      <a:pt x="1813" y="2598"/>
                      <a:pt x="1817" y="2593"/>
                    </a:cubicBezTo>
                    <a:cubicBezTo>
                      <a:pt x="1814" y="2599"/>
                      <a:pt x="1816" y="2600"/>
                      <a:pt x="1816" y="2605"/>
                    </a:cubicBezTo>
                    <a:close/>
                    <a:moveTo>
                      <a:pt x="1817" y="2605"/>
                    </a:moveTo>
                    <a:cubicBezTo>
                      <a:pt x="1817" y="2608"/>
                      <a:pt x="1816" y="2610"/>
                      <a:pt x="1814" y="2611"/>
                    </a:cubicBezTo>
                    <a:cubicBezTo>
                      <a:pt x="1812" y="2613"/>
                      <a:pt x="1808" y="2614"/>
                      <a:pt x="1804" y="2612"/>
                    </a:cubicBezTo>
                    <a:cubicBezTo>
                      <a:pt x="1800" y="2609"/>
                      <a:pt x="1800" y="2605"/>
                      <a:pt x="1801" y="2601"/>
                    </a:cubicBezTo>
                    <a:cubicBezTo>
                      <a:pt x="1803" y="2595"/>
                      <a:pt x="1808" y="2597"/>
                      <a:pt x="1812" y="2595"/>
                    </a:cubicBezTo>
                    <a:cubicBezTo>
                      <a:pt x="1816" y="2593"/>
                      <a:pt x="1817" y="2587"/>
                      <a:pt x="1816" y="2582"/>
                    </a:cubicBezTo>
                    <a:cubicBezTo>
                      <a:pt x="1814" y="2575"/>
                      <a:pt x="1809" y="2570"/>
                      <a:pt x="1802" y="2570"/>
                    </a:cubicBezTo>
                    <a:cubicBezTo>
                      <a:pt x="1798" y="2570"/>
                      <a:pt x="1794" y="2572"/>
                      <a:pt x="1794" y="2577"/>
                    </a:cubicBezTo>
                    <a:cubicBezTo>
                      <a:pt x="1797" y="2574"/>
                      <a:pt x="1803" y="2576"/>
                      <a:pt x="1802" y="2582"/>
                    </a:cubicBezTo>
                    <a:cubicBezTo>
                      <a:pt x="1802" y="2585"/>
                      <a:pt x="1798" y="2590"/>
                      <a:pt x="1795" y="2596"/>
                    </a:cubicBezTo>
                    <a:cubicBezTo>
                      <a:pt x="1791" y="2601"/>
                      <a:pt x="1789" y="2607"/>
                      <a:pt x="1789" y="2613"/>
                    </a:cubicBezTo>
                    <a:cubicBezTo>
                      <a:pt x="1790" y="2624"/>
                      <a:pt x="1802" y="2632"/>
                      <a:pt x="1812" y="2629"/>
                    </a:cubicBezTo>
                    <a:cubicBezTo>
                      <a:pt x="1818" y="2627"/>
                      <a:pt x="1822" y="2623"/>
                      <a:pt x="1825" y="2618"/>
                    </a:cubicBezTo>
                    <a:cubicBezTo>
                      <a:pt x="1828" y="2613"/>
                      <a:pt x="1832" y="2598"/>
                      <a:pt x="1839" y="2594"/>
                    </a:cubicBezTo>
                    <a:cubicBezTo>
                      <a:pt x="1844" y="2592"/>
                      <a:pt x="1849" y="2595"/>
                      <a:pt x="1849" y="2599"/>
                    </a:cubicBezTo>
                    <a:cubicBezTo>
                      <a:pt x="1853" y="2596"/>
                      <a:pt x="1852" y="2590"/>
                      <a:pt x="1849" y="2586"/>
                    </a:cubicBezTo>
                    <a:cubicBezTo>
                      <a:pt x="1842" y="2580"/>
                      <a:pt x="1828" y="2580"/>
                      <a:pt x="1821" y="2590"/>
                    </a:cubicBezTo>
                    <a:cubicBezTo>
                      <a:pt x="1818" y="2594"/>
                      <a:pt x="1818" y="2599"/>
                      <a:pt x="1817" y="2605"/>
                    </a:cubicBezTo>
                    <a:close/>
                    <a:moveTo>
                      <a:pt x="1819" y="2586"/>
                    </a:moveTo>
                    <a:cubicBezTo>
                      <a:pt x="1821" y="2573"/>
                      <a:pt x="1834" y="2558"/>
                      <a:pt x="1846" y="2555"/>
                    </a:cubicBezTo>
                    <a:cubicBezTo>
                      <a:pt x="1859" y="2551"/>
                      <a:pt x="1866" y="2561"/>
                      <a:pt x="1853" y="2568"/>
                    </a:cubicBezTo>
                    <a:cubicBezTo>
                      <a:pt x="1843" y="2574"/>
                      <a:pt x="1824" y="2575"/>
                      <a:pt x="1819" y="2586"/>
                    </a:cubicBezTo>
                    <a:close/>
                    <a:moveTo>
                      <a:pt x="1785" y="2640"/>
                    </a:moveTo>
                    <a:cubicBezTo>
                      <a:pt x="1783" y="2640"/>
                      <a:pt x="1782" y="2638"/>
                      <a:pt x="1782" y="2637"/>
                    </a:cubicBezTo>
                    <a:cubicBezTo>
                      <a:pt x="1777" y="2646"/>
                      <a:pt x="1763" y="2659"/>
                      <a:pt x="1748" y="2667"/>
                    </a:cubicBezTo>
                    <a:cubicBezTo>
                      <a:pt x="1751" y="2664"/>
                      <a:pt x="1754" y="2660"/>
                      <a:pt x="1756" y="2656"/>
                    </a:cubicBezTo>
                    <a:cubicBezTo>
                      <a:pt x="1773" y="2627"/>
                      <a:pt x="1755" y="2611"/>
                      <a:pt x="1756" y="2584"/>
                    </a:cubicBezTo>
                    <a:cubicBezTo>
                      <a:pt x="1756" y="2575"/>
                      <a:pt x="1762" y="2565"/>
                      <a:pt x="1775" y="2567"/>
                    </a:cubicBezTo>
                    <a:cubicBezTo>
                      <a:pt x="1780" y="2568"/>
                      <a:pt x="1784" y="2572"/>
                      <a:pt x="1786" y="2578"/>
                    </a:cubicBezTo>
                    <a:cubicBezTo>
                      <a:pt x="1787" y="2582"/>
                      <a:pt x="1786" y="2585"/>
                      <a:pt x="1784" y="2588"/>
                    </a:cubicBezTo>
                    <a:cubicBezTo>
                      <a:pt x="1783" y="2590"/>
                      <a:pt x="1782" y="2591"/>
                      <a:pt x="1780" y="2592"/>
                    </a:cubicBezTo>
                    <a:cubicBezTo>
                      <a:pt x="1781" y="2591"/>
                      <a:pt x="1780" y="2592"/>
                      <a:pt x="1782" y="2590"/>
                    </a:cubicBezTo>
                    <a:cubicBezTo>
                      <a:pt x="1783" y="2588"/>
                      <a:pt x="1783" y="2581"/>
                      <a:pt x="1780" y="2579"/>
                    </a:cubicBezTo>
                    <a:cubicBezTo>
                      <a:pt x="1776" y="2577"/>
                      <a:pt x="1771" y="2578"/>
                      <a:pt x="1769" y="2581"/>
                    </a:cubicBezTo>
                    <a:cubicBezTo>
                      <a:pt x="1767" y="2584"/>
                      <a:pt x="1767" y="2588"/>
                      <a:pt x="1770" y="2591"/>
                    </a:cubicBezTo>
                    <a:cubicBezTo>
                      <a:pt x="1774" y="2596"/>
                      <a:pt x="1781" y="2594"/>
                      <a:pt x="1785" y="2589"/>
                    </a:cubicBezTo>
                    <a:cubicBezTo>
                      <a:pt x="1788" y="2586"/>
                      <a:pt x="1789" y="2582"/>
                      <a:pt x="1788" y="2578"/>
                    </a:cubicBezTo>
                    <a:cubicBezTo>
                      <a:pt x="1787" y="2571"/>
                      <a:pt x="1782" y="2566"/>
                      <a:pt x="1775" y="2564"/>
                    </a:cubicBezTo>
                    <a:cubicBezTo>
                      <a:pt x="1760" y="2561"/>
                      <a:pt x="1753" y="2572"/>
                      <a:pt x="1753" y="2584"/>
                    </a:cubicBezTo>
                    <a:cubicBezTo>
                      <a:pt x="1753" y="2611"/>
                      <a:pt x="1770" y="2628"/>
                      <a:pt x="1751" y="2656"/>
                    </a:cubicBezTo>
                    <a:cubicBezTo>
                      <a:pt x="1744" y="2668"/>
                      <a:pt x="1732" y="2676"/>
                      <a:pt x="1715" y="2676"/>
                    </a:cubicBezTo>
                    <a:cubicBezTo>
                      <a:pt x="1694" y="2675"/>
                      <a:pt x="1676" y="2660"/>
                      <a:pt x="1675" y="2639"/>
                    </a:cubicBezTo>
                    <a:cubicBezTo>
                      <a:pt x="1676" y="2662"/>
                      <a:pt x="1707" y="2674"/>
                      <a:pt x="1730" y="2665"/>
                    </a:cubicBezTo>
                    <a:cubicBezTo>
                      <a:pt x="1741" y="2661"/>
                      <a:pt x="1754" y="2649"/>
                      <a:pt x="1755" y="2634"/>
                    </a:cubicBezTo>
                    <a:cubicBezTo>
                      <a:pt x="1759" y="2604"/>
                      <a:pt x="1726" y="2600"/>
                      <a:pt x="1722" y="2628"/>
                    </a:cubicBezTo>
                    <a:cubicBezTo>
                      <a:pt x="1721" y="2643"/>
                      <a:pt x="1711" y="2653"/>
                      <a:pt x="1695" y="2652"/>
                    </a:cubicBezTo>
                    <a:cubicBezTo>
                      <a:pt x="1686" y="2651"/>
                      <a:pt x="1678" y="2645"/>
                      <a:pt x="1675" y="2639"/>
                    </a:cubicBezTo>
                    <a:cubicBezTo>
                      <a:pt x="1675" y="2639"/>
                      <a:pt x="1675" y="2640"/>
                      <a:pt x="1675" y="2641"/>
                    </a:cubicBezTo>
                    <a:cubicBezTo>
                      <a:pt x="1674" y="2635"/>
                      <a:pt x="1673" y="2630"/>
                      <a:pt x="1671" y="2623"/>
                    </a:cubicBezTo>
                    <a:cubicBezTo>
                      <a:pt x="1666" y="2610"/>
                      <a:pt x="1660" y="2601"/>
                      <a:pt x="1649" y="2593"/>
                    </a:cubicBezTo>
                    <a:cubicBezTo>
                      <a:pt x="1649" y="2592"/>
                      <a:pt x="1649" y="2592"/>
                      <a:pt x="1649" y="2592"/>
                    </a:cubicBezTo>
                    <a:cubicBezTo>
                      <a:pt x="1661" y="2594"/>
                      <a:pt x="1680" y="2604"/>
                      <a:pt x="1686" y="2614"/>
                    </a:cubicBezTo>
                    <a:cubicBezTo>
                      <a:pt x="1687" y="2614"/>
                      <a:pt x="1687" y="2614"/>
                      <a:pt x="1688" y="2614"/>
                    </a:cubicBezTo>
                    <a:cubicBezTo>
                      <a:pt x="1683" y="2604"/>
                      <a:pt x="1668" y="2595"/>
                      <a:pt x="1656" y="2591"/>
                    </a:cubicBezTo>
                    <a:cubicBezTo>
                      <a:pt x="1658" y="2591"/>
                      <a:pt x="1659" y="2590"/>
                      <a:pt x="1661" y="2590"/>
                    </a:cubicBezTo>
                    <a:cubicBezTo>
                      <a:pt x="1661" y="2590"/>
                      <a:pt x="1661" y="2590"/>
                      <a:pt x="1661" y="2590"/>
                    </a:cubicBezTo>
                    <a:cubicBezTo>
                      <a:pt x="1670" y="2589"/>
                      <a:pt x="1679" y="2586"/>
                      <a:pt x="1686" y="2583"/>
                    </a:cubicBezTo>
                    <a:cubicBezTo>
                      <a:pt x="1696" y="2580"/>
                      <a:pt x="1706" y="2572"/>
                      <a:pt x="1716" y="2574"/>
                    </a:cubicBezTo>
                    <a:cubicBezTo>
                      <a:pt x="1724" y="2577"/>
                      <a:pt x="1730" y="2583"/>
                      <a:pt x="1732" y="2592"/>
                    </a:cubicBezTo>
                    <a:cubicBezTo>
                      <a:pt x="1733" y="2600"/>
                      <a:pt x="1730" y="2609"/>
                      <a:pt x="1723" y="2613"/>
                    </a:cubicBezTo>
                    <a:cubicBezTo>
                      <a:pt x="1717" y="2617"/>
                      <a:pt x="1710" y="2617"/>
                      <a:pt x="1704" y="2613"/>
                    </a:cubicBezTo>
                    <a:cubicBezTo>
                      <a:pt x="1699" y="2610"/>
                      <a:pt x="1697" y="2604"/>
                      <a:pt x="1699" y="2599"/>
                    </a:cubicBezTo>
                    <a:cubicBezTo>
                      <a:pt x="1698" y="2603"/>
                      <a:pt x="1700" y="2607"/>
                      <a:pt x="1704" y="2608"/>
                    </a:cubicBezTo>
                    <a:cubicBezTo>
                      <a:pt x="1709" y="2610"/>
                      <a:pt x="1714" y="2608"/>
                      <a:pt x="1716" y="2603"/>
                    </a:cubicBezTo>
                    <a:cubicBezTo>
                      <a:pt x="1718" y="2599"/>
                      <a:pt x="1715" y="2593"/>
                      <a:pt x="1711" y="2592"/>
                    </a:cubicBezTo>
                    <a:cubicBezTo>
                      <a:pt x="1707" y="2590"/>
                      <a:pt x="1702" y="2591"/>
                      <a:pt x="1700" y="2596"/>
                    </a:cubicBezTo>
                    <a:cubicBezTo>
                      <a:pt x="1698" y="2598"/>
                      <a:pt x="1698" y="2600"/>
                      <a:pt x="1698" y="2603"/>
                    </a:cubicBezTo>
                    <a:cubicBezTo>
                      <a:pt x="1698" y="2607"/>
                      <a:pt x="1700" y="2611"/>
                      <a:pt x="1704" y="2614"/>
                    </a:cubicBezTo>
                    <a:cubicBezTo>
                      <a:pt x="1709" y="2618"/>
                      <a:pt x="1717" y="2618"/>
                      <a:pt x="1724" y="2614"/>
                    </a:cubicBezTo>
                    <a:cubicBezTo>
                      <a:pt x="1731" y="2609"/>
                      <a:pt x="1735" y="2600"/>
                      <a:pt x="1733" y="2591"/>
                    </a:cubicBezTo>
                    <a:cubicBezTo>
                      <a:pt x="1732" y="2582"/>
                      <a:pt x="1725" y="2575"/>
                      <a:pt x="1716" y="2572"/>
                    </a:cubicBezTo>
                    <a:cubicBezTo>
                      <a:pt x="1714" y="2572"/>
                      <a:pt x="1711" y="2571"/>
                      <a:pt x="1709" y="2572"/>
                    </a:cubicBezTo>
                    <a:cubicBezTo>
                      <a:pt x="1710" y="2571"/>
                      <a:pt x="1711" y="2570"/>
                      <a:pt x="1712" y="2569"/>
                    </a:cubicBezTo>
                    <a:cubicBezTo>
                      <a:pt x="1729" y="2557"/>
                      <a:pt x="1740" y="2538"/>
                      <a:pt x="1763" y="2534"/>
                    </a:cubicBezTo>
                    <a:cubicBezTo>
                      <a:pt x="1762" y="2534"/>
                      <a:pt x="1762" y="2533"/>
                      <a:pt x="1762" y="2532"/>
                    </a:cubicBezTo>
                    <a:cubicBezTo>
                      <a:pt x="1759" y="2532"/>
                      <a:pt x="1756" y="2533"/>
                      <a:pt x="1752" y="2534"/>
                    </a:cubicBezTo>
                    <a:cubicBezTo>
                      <a:pt x="1748" y="2535"/>
                      <a:pt x="1744" y="2537"/>
                      <a:pt x="1740" y="2540"/>
                    </a:cubicBezTo>
                    <a:cubicBezTo>
                      <a:pt x="1742" y="2536"/>
                      <a:pt x="1744" y="2531"/>
                      <a:pt x="1745" y="2527"/>
                    </a:cubicBezTo>
                    <a:cubicBezTo>
                      <a:pt x="1748" y="2517"/>
                      <a:pt x="1748" y="2509"/>
                      <a:pt x="1747" y="2499"/>
                    </a:cubicBezTo>
                    <a:cubicBezTo>
                      <a:pt x="1747" y="2496"/>
                      <a:pt x="1746" y="2493"/>
                      <a:pt x="1745" y="2489"/>
                    </a:cubicBezTo>
                    <a:cubicBezTo>
                      <a:pt x="1743" y="2481"/>
                      <a:pt x="1740" y="2476"/>
                      <a:pt x="1735" y="2469"/>
                    </a:cubicBezTo>
                    <a:cubicBezTo>
                      <a:pt x="1730" y="2463"/>
                      <a:pt x="1724" y="2459"/>
                      <a:pt x="1716" y="2456"/>
                    </a:cubicBezTo>
                    <a:cubicBezTo>
                      <a:pt x="1709" y="2453"/>
                      <a:pt x="1701" y="2453"/>
                      <a:pt x="1694" y="2455"/>
                    </a:cubicBezTo>
                    <a:cubicBezTo>
                      <a:pt x="1682" y="2458"/>
                      <a:pt x="1673" y="2469"/>
                      <a:pt x="1671" y="2482"/>
                    </a:cubicBezTo>
                    <a:cubicBezTo>
                      <a:pt x="1669" y="2495"/>
                      <a:pt x="1674" y="2508"/>
                      <a:pt x="1681" y="2520"/>
                    </a:cubicBezTo>
                    <a:cubicBezTo>
                      <a:pt x="1679" y="2491"/>
                      <a:pt x="1703" y="2489"/>
                      <a:pt x="1711" y="2481"/>
                    </a:cubicBezTo>
                    <a:cubicBezTo>
                      <a:pt x="1722" y="2469"/>
                      <a:pt x="1715" y="2457"/>
                      <a:pt x="1704" y="2455"/>
                    </a:cubicBezTo>
                    <a:cubicBezTo>
                      <a:pt x="1704" y="2455"/>
                      <a:pt x="1704" y="2455"/>
                      <a:pt x="1704" y="2455"/>
                    </a:cubicBezTo>
                    <a:cubicBezTo>
                      <a:pt x="1708" y="2455"/>
                      <a:pt x="1712" y="2455"/>
                      <a:pt x="1716" y="2457"/>
                    </a:cubicBezTo>
                    <a:cubicBezTo>
                      <a:pt x="1723" y="2460"/>
                      <a:pt x="1728" y="2464"/>
                      <a:pt x="1734" y="2470"/>
                    </a:cubicBezTo>
                    <a:cubicBezTo>
                      <a:pt x="1739" y="2477"/>
                      <a:pt x="1741" y="2482"/>
                      <a:pt x="1743" y="2490"/>
                    </a:cubicBezTo>
                    <a:cubicBezTo>
                      <a:pt x="1746" y="2502"/>
                      <a:pt x="1746" y="2512"/>
                      <a:pt x="1743" y="2523"/>
                    </a:cubicBezTo>
                    <a:cubicBezTo>
                      <a:pt x="1744" y="2520"/>
                      <a:pt x="1744" y="2516"/>
                      <a:pt x="1744" y="2513"/>
                    </a:cubicBezTo>
                    <a:cubicBezTo>
                      <a:pt x="1743" y="2502"/>
                      <a:pt x="1734" y="2491"/>
                      <a:pt x="1723" y="2491"/>
                    </a:cubicBezTo>
                    <a:cubicBezTo>
                      <a:pt x="1717" y="2491"/>
                      <a:pt x="1713" y="2495"/>
                      <a:pt x="1711" y="2500"/>
                    </a:cubicBezTo>
                    <a:cubicBezTo>
                      <a:pt x="1710" y="2504"/>
                      <a:pt x="1710" y="2507"/>
                      <a:pt x="1712" y="2511"/>
                    </a:cubicBezTo>
                    <a:cubicBezTo>
                      <a:pt x="1714" y="2514"/>
                      <a:pt x="1718" y="2516"/>
                      <a:pt x="1722" y="2517"/>
                    </a:cubicBezTo>
                    <a:cubicBezTo>
                      <a:pt x="1727" y="2517"/>
                      <a:pt x="1732" y="2513"/>
                      <a:pt x="1733" y="2508"/>
                    </a:cubicBezTo>
                    <a:cubicBezTo>
                      <a:pt x="1733" y="2505"/>
                      <a:pt x="1732" y="2502"/>
                      <a:pt x="1729" y="2501"/>
                    </a:cubicBezTo>
                    <a:cubicBezTo>
                      <a:pt x="1727" y="2500"/>
                      <a:pt x="1724" y="2501"/>
                      <a:pt x="1724" y="2503"/>
                    </a:cubicBezTo>
                    <a:cubicBezTo>
                      <a:pt x="1725" y="2502"/>
                      <a:pt x="1727" y="2502"/>
                      <a:pt x="1728" y="2503"/>
                    </a:cubicBezTo>
                    <a:cubicBezTo>
                      <a:pt x="1730" y="2505"/>
                      <a:pt x="1730" y="2508"/>
                      <a:pt x="1727" y="2510"/>
                    </a:cubicBezTo>
                    <a:cubicBezTo>
                      <a:pt x="1726" y="2511"/>
                      <a:pt x="1724" y="2511"/>
                      <a:pt x="1721" y="2510"/>
                    </a:cubicBezTo>
                    <a:cubicBezTo>
                      <a:pt x="1719" y="2508"/>
                      <a:pt x="1717" y="2506"/>
                      <a:pt x="1718" y="2503"/>
                    </a:cubicBezTo>
                    <a:cubicBezTo>
                      <a:pt x="1719" y="2500"/>
                      <a:pt x="1722" y="2497"/>
                      <a:pt x="1725" y="2497"/>
                    </a:cubicBezTo>
                    <a:cubicBezTo>
                      <a:pt x="1735" y="2496"/>
                      <a:pt x="1741" y="2508"/>
                      <a:pt x="1742" y="2516"/>
                    </a:cubicBezTo>
                    <a:cubicBezTo>
                      <a:pt x="1744" y="2545"/>
                      <a:pt x="1708" y="2572"/>
                      <a:pt x="1681" y="2582"/>
                    </a:cubicBezTo>
                    <a:cubicBezTo>
                      <a:pt x="1689" y="2576"/>
                      <a:pt x="1695" y="2569"/>
                      <a:pt x="1698" y="2559"/>
                    </a:cubicBezTo>
                    <a:cubicBezTo>
                      <a:pt x="1699" y="2555"/>
                      <a:pt x="1700" y="2550"/>
                      <a:pt x="1698" y="2544"/>
                    </a:cubicBezTo>
                    <a:cubicBezTo>
                      <a:pt x="1698" y="2550"/>
                      <a:pt x="1698" y="2555"/>
                      <a:pt x="1696" y="2559"/>
                    </a:cubicBezTo>
                    <a:cubicBezTo>
                      <a:pt x="1692" y="2570"/>
                      <a:pt x="1684" y="2577"/>
                      <a:pt x="1674" y="2582"/>
                    </a:cubicBezTo>
                    <a:cubicBezTo>
                      <a:pt x="1666" y="2585"/>
                      <a:pt x="1659" y="2587"/>
                      <a:pt x="1652" y="2586"/>
                    </a:cubicBezTo>
                    <a:cubicBezTo>
                      <a:pt x="1638" y="2586"/>
                      <a:pt x="1628" y="2581"/>
                      <a:pt x="1614" y="2580"/>
                    </a:cubicBezTo>
                    <a:cubicBezTo>
                      <a:pt x="1613" y="2580"/>
                      <a:pt x="1613" y="2580"/>
                      <a:pt x="1613" y="2580"/>
                    </a:cubicBezTo>
                    <a:cubicBezTo>
                      <a:pt x="1605" y="2579"/>
                      <a:pt x="1598" y="2579"/>
                      <a:pt x="1591" y="2580"/>
                    </a:cubicBezTo>
                    <a:cubicBezTo>
                      <a:pt x="1589" y="2581"/>
                      <a:pt x="1571" y="2584"/>
                      <a:pt x="1571" y="2587"/>
                    </a:cubicBezTo>
                    <a:cubicBezTo>
                      <a:pt x="1572" y="2587"/>
                      <a:pt x="1583" y="2585"/>
                      <a:pt x="1585" y="2585"/>
                    </a:cubicBezTo>
                    <a:cubicBezTo>
                      <a:pt x="1594" y="2584"/>
                      <a:pt x="1603" y="2583"/>
                      <a:pt x="1612" y="2584"/>
                    </a:cubicBezTo>
                    <a:cubicBezTo>
                      <a:pt x="1613" y="2584"/>
                      <a:pt x="1613" y="2584"/>
                      <a:pt x="1614" y="2584"/>
                    </a:cubicBezTo>
                    <a:cubicBezTo>
                      <a:pt x="1626" y="2586"/>
                      <a:pt x="1636" y="2588"/>
                      <a:pt x="1647" y="2596"/>
                    </a:cubicBezTo>
                    <a:cubicBezTo>
                      <a:pt x="1659" y="2605"/>
                      <a:pt x="1668" y="2618"/>
                      <a:pt x="1668" y="2634"/>
                    </a:cubicBezTo>
                    <a:cubicBezTo>
                      <a:pt x="1668" y="2642"/>
                      <a:pt x="1662" y="2654"/>
                      <a:pt x="1653" y="2655"/>
                    </a:cubicBezTo>
                    <a:cubicBezTo>
                      <a:pt x="1649" y="2655"/>
                      <a:pt x="1646" y="2653"/>
                      <a:pt x="1645" y="2649"/>
                    </a:cubicBezTo>
                    <a:cubicBezTo>
                      <a:pt x="1645" y="2646"/>
                      <a:pt x="1646" y="2644"/>
                      <a:pt x="1648" y="2642"/>
                    </a:cubicBezTo>
                    <a:cubicBezTo>
                      <a:pt x="1650" y="2641"/>
                      <a:pt x="1652" y="2641"/>
                      <a:pt x="1654" y="2642"/>
                    </a:cubicBezTo>
                    <a:cubicBezTo>
                      <a:pt x="1657" y="2643"/>
                      <a:pt x="1657" y="2646"/>
                      <a:pt x="1655" y="2648"/>
                    </a:cubicBezTo>
                    <a:cubicBezTo>
                      <a:pt x="1654" y="2649"/>
                      <a:pt x="1652" y="2650"/>
                      <a:pt x="1651" y="2649"/>
                    </a:cubicBezTo>
                    <a:cubicBezTo>
                      <a:pt x="1652" y="2651"/>
                      <a:pt x="1654" y="2652"/>
                      <a:pt x="1656" y="2651"/>
                    </a:cubicBezTo>
                    <a:cubicBezTo>
                      <a:pt x="1659" y="2649"/>
                      <a:pt x="1661" y="2646"/>
                      <a:pt x="1660" y="2643"/>
                    </a:cubicBezTo>
                    <a:cubicBezTo>
                      <a:pt x="1659" y="2638"/>
                      <a:pt x="1654" y="2634"/>
                      <a:pt x="1648" y="2635"/>
                    </a:cubicBezTo>
                    <a:cubicBezTo>
                      <a:pt x="1644" y="2636"/>
                      <a:pt x="1641" y="2638"/>
                      <a:pt x="1639" y="2642"/>
                    </a:cubicBezTo>
                    <a:cubicBezTo>
                      <a:pt x="1637" y="2645"/>
                      <a:pt x="1637" y="2649"/>
                      <a:pt x="1639" y="2653"/>
                    </a:cubicBezTo>
                    <a:cubicBezTo>
                      <a:pt x="1641" y="2657"/>
                      <a:pt x="1646" y="2661"/>
                      <a:pt x="1651" y="2661"/>
                    </a:cubicBezTo>
                    <a:cubicBezTo>
                      <a:pt x="1663" y="2660"/>
                      <a:pt x="1670" y="2649"/>
                      <a:pt x="1670" y="2638"/>
                    </a:cubicBezTo>
                    <a:cubicBezTo>
                      <a:pt x="1670" y="2634"/>
                      <a:pt x="1670" y="2630"/>
                      <a:pt x="1669" y="2627"/>
                    </a:cubicBezTo>
                    <a:cubicBezTo>
                      <a:pt x="1673" y="2638"/>
                      <a:pt x="1673" y="2648"/>
                      <a:pt x="1672" y="2660"/>
                    </a:cubicBezTo>
                    <a:cubicBezTo>
                      <a:pt x="1670" y="2668"/>
                      <a:pt x="1668" y="2674"/>
                      <a:pt x="1663" y="2681"/>
                    </a:cubicBezTo>
                    <a:cubicBezTo>
                      <a:pt x="1659" y="2687"/>
                      <a:pt x="1654" y="2691"/>
                      <a:pt x="1647" y="2695"/>
                    </a:cubicBezTo>
                    <a:cubicBezTo>
                      <a:pt x="1643" y="2697"/>
                      <a:pt x="1639" y="2698"/>
                      <a:pt x="1635" y="2699"/>
                    </a:cubicBezTo>
                    <a:cubicBezTo>
                      <a:pt x="1635" y="2699"/>
                      <a:pt x="1635" y="2699"/>
                      <a:pt x="1635" y="2699"/>
                    </a:cubicBezTo>
                    <a:cubicBezTo>
                      <a:pt x="1646" y="2695"/>
                      <a:pt x="1652" y="2683"/>
                      <a:pt x="1640" y="2672"/>
                    </a:cubicBezTo>
                    <a:cubicBezTo>
                      <a:pt x="1631" y="2664"/>
                      <a:pt x="1607" y="2664"/>
                      <a:pt x="1607" y="2635"/>
                    </a:cubicBezTo>
                    <a:cubicBezTo>
                      <a:pt x="1601" y="2647"/>
                      <a:pt x="1597" y="2661"/>
                      <a:pt x="1600" y="2674"/>
                    </a:cubicBezTo>
                    <a:cubicBezTo>
                      <a:pt x="1603" y="2686"/>
                      <a:pt x="1612" y="2697"/>
                      <a:pt x="1625" y="2699"/>
                    </a:cubicBezTo>
                    <a:cubicBezTo>
                      <a:pt x="1632" y="2701"/>
                      <a:pt x="1640" y="2700"/>
                      <a:pt x="1647" y="2697"/>
                    </a:cubicBezTo>
                    <a:cubicBezTo>
                      <a:pt x="1655" y="2693"/>
                      <a:pt x="1660" y="2689"/>
                      <a:pt x="1665" y="2682"/>
                    </a:cubicBezTo>
                    <a:cubicBezTo>
                      <a:pt x="1670" y="2675"/>
                      <a:pt x="1672" y="2669"/>
                      <a:pt x="1674" y="2661"/>
                    </a:cubicBezTo>
                    <a:cubicBezTo>
                      <a:pt x="1675" y="2657"/>
                      <a:pt x="1675" y="2654"/>
                      <a:pt x="1675" y="2650"/>
                    </a:cubicBezTo>
                    <a:cubicBezTo>
                      <a:pt x="1675" y="2649"/>
                      <a:pt x="1675" y="2647"/>
                      <a:pt x="1675" y="2645"/>
                    </a:cubicBezTo>
                    <a:cubicBezTo>
                      <a:pt x="1678" y="2666"/>
                      <a:pt x="1697" y="2679"/>
                      <a:pt x="1718" y="2679"/>
                    </a:cubicBezTo>
                    <a:cubicBezTo>
                      <a:pt x="1720" y="2679"/>
                      <a:pt x="1722" y="2679"/>
                      <a:pt x="1724" y="2679"/>
                    </a:cubicBezTo>
                    <a:cubicBezTo>
                      <a:pt x="1747" y="2677"/>
                      <a:pt x="1771" y="2661"/>
                      <a:pt x="1785" y="2640"/>
                    </a:cubicBezTo>
                    <a:close/>
                    <a:moveTo>
                      <a:pt x="1801" y="2631"/>
                    </a:moveTo>
                    <a:cubicBezTo>
                      <a:pt x="1795" y="2630"/>
                      <a:pt x="1789" y="2623"/>
                      <a:pt x="1788" y="2619"/>
                    </a:cubicBezTo>
                    <a:cubicBezTo>
                      <a:pt x="1782" y="2619"/>
                      <a:pt x="1777" y="2632"/>
                      <a:pt x="1786" y="2637"/>
                    </a:cubicBezTo>
                    <a:cubicBezTo>
                      <a:pt x="1792" y="2640"/>
                      <a:pt x="1800" y="2637"/>
                      <a:pt x="1801" y="2631"/>
                    </a:cubicBezTo>
                    <a:close/>
                    <a:moveTo>
                      <a:pt x="1797" y="2643"/>
                    </a:moveTo>
                    <a:cubicBezTo>
                      <a:pt x="1807" y="2644"/>
                      <a:pt x="1819" y="2641"/>
                      <a:pt x="1828" y="2636"/>
                    </a:cubicBezTo>
                    <a:cubicBezTo>
                      <a:pt x="1836" y="2631"/>
                      <a:pt x="1843" y="2623"/>
                      <a:pt x="1849" y="2614"/>
                    </a:cubicBezTo>
                    <a:cubicBezTo>
                      <a:pt x="1859" y="2599"/>
                      <a:pt x="1866" y="2580"/>
                      <a:pt x="1882" y="2571"/>
                    </a:cubicBezTo>
                    <a:cubicBezTo>
                      <a:pt x="1896" y="2563"/>
                      <a:pt x="1912" y="2568"/>
                      <a:pt x="1918" y="2577"/>
                    </a:cubicBezTo>
                    <a:cubicBezTo>
                      <a:pt x="1923" y="2585"/>
                      <a:pt x="1923" y="2597"/>
                      <a:pt x="1917" y="2604"/>
                    </a:cubicBezTo>
                    <a:cubicBezTo>
                      <a:pt x="1912" y="2610"/>
                      <a:pt x="1901" y="2614"/>
                      <a:pt x="1895" y="2609"/>
                    </a:cubicBezTo>
                    <a:cubicBezTo>
                      <a:pt x="1892" y="2605"/>
                      <a:pt x="1891" y="2600"/>
                      <a:pt x="1894" y="2599"/>
                    </a:cubicBezTo>
                    <a:cubicBezTo>
                      <a:pt x="1896" y="2603"/>
                      <a:pt x="1900" y="2603"/>
                      <a:pt x="1904" y="2600"/>
                    </a:cubicBezTo>
                    <a:cubicBezTo>
                      <a:pt x="1907" y="2598"/>
                      <a:pt x="1908" y="2594"/>
                      <a:pt x="1908" y="2591"/>
                    </a:cubicBezTo>
                    <a:cubicBezTo>
                      <a:pt x="1907" y="2586"/>
                      <a:pt x="1903" y="2581"/>
                      <a:pt x="1898" y="2580"/>
                    </a:cubicBezTo>
                    <a:cubicBezTo>
                      <a:pt x="1884" y="2579"/>
                      <a:pt x="1873" y="2597"/>
                      <a:pt x="1867" y="2608"/>
                    </a:cubicBezTo>
                    <a:cubicBezTo>
                      <a:pt x="1858" y="2626"/>
                      <a:pt x="1845" y="2639"/>
                      <a:pt x="1827" y="2645"/>
                    </a:cubicBezTo>
                    <a:cubicBezTo>
                      <a:pt x="1817" y="2649"/>
                      <a:pt x="1806" y="2649"/>
                      <a:pt x="1797" y="2643"/>
                    </a:cubicBezTo>
                    <a:close/>
                    <a:moveTo>
                      <a:pt x="1595" y="2667"/>
                    </a:moveTo>
                    <a:cubicBezTo>
                      <a:pt x="1595" y="2682"/>
                      <a:pt x="1581" y="2684"/>
                      <a:pt x="1572" y="2688"/>
                    </a:cubicBezTo>
                    <a:cubicBezTo>
                      <a:pt x="1562" y="2691"/>
                      <a:pt x="1554" y="2699"/>
                      <a:pt x="1558" y="2710"/>
                    </a:cubicBezTo>
                    <a:cubicBezTo>
                      <a:pt x="1569" y="2703"/>
                      <a:pt x="1573" y="2710"/>
                      <a:pt x="1585" y="2706"/>
                    </a:cubicBezTo>
                    <a:cubicBezTo>
                      <a:pt x="1596" y="2703"/>
                      <a:pt x="1604" y="2686"/>
                      <a:pt x="1595" y="2667"/>
                    </a:cubicBezTo>
                    <a:close/>
                    <a:moveTo>
                      <a:pt x="1506" y="2681"/>
                    </a:moveTo>
                    <a:cubicBezTo>
                      <a:pt x="1525" y="2707"/>
                      <a:pt x="1492" y="2725"/>
                      <a:pt x="1474" y="2720"/>
                    </a:cubicBezTo>
                    <a:cubicBezTo>
                      <a:pt x="1490" y="2719"/>
                      <a:pt x="1509" y="2696"/>
                      <a:pt x="1506" y="2681"/>
                    </a:cubicBezTo>
                    <a:close/>
                    <a:moveTo>
                      <a:pt x="1499" y="2664"/>
                    </a:moveTo>
                    <a:cubicBezTo>
                      <a:pt x="1518" y="2660"/>
                      <a:pt x="1538" y="2669"/>
                      <a:pt x="1546" y="2683"/>
                    </a:cubicBezTo>
                    <a:cubicBezTo>
                      <a:pt x="1564" y="2712"/>
                      <a:pt x="1531" y="2730"/>
                      <a:pt x="1522" y="2700"/>
                    </a:cubicBezTo>
                    <a:cubicBezTo>
                      <a:pt x="1517" y="2684"/>
                      <a:pt x="1514" y="2674"/>
                      <a:pt x="1499" y="2664"/>
                    </a:cubicBezTo>
                    <a:close/>
                    <a:moveTo>
                      <a:pt x="1349" y="2703"/>
                    </a:moveTo>
                    <a:cubicBezTo>
                      <a:pt x="1370" y="2731"/>
                      <a:pt x="1401" y="2729"/>
                      <a:pt x="1427" y="2720"/>
                    </a:cubicBezTo>
                    <a:cubicBezTo>
                      <a:pt x="1441" y="2715"/>
                      <a:pt x="1458" y="2702"/>
                      <a:pt x="1473" y="2707"/>
                    </a:cubicBezTo>
                    <a:cubicBezTo>
                      <a:pt x="1467" y="2684"/>
                      <a:pt x="1425" y="2705"/>
                      <a:pt x="1410" y="2710"/>
                    </a:cubicBezTo>
                    <a:cubicBezTo>
                      <a:pt x="1387" y="2718"/>
                      <a:pt x="1365" y="2717"/>
                      <a:pt x="1349" y="2703"/>
                    </a:cubicBezTo>
                    <a:close/>
                    <a:moveTo>
                      <a:pt x="1450" y="2062"/>
                    </a:moveTo>
                    <a:cubicBezTo>
                      <a:pt x="1475" y="2055"/>
                      <a:pt x="1481" y="2019"/>
                      <a:pt x="1489" y="2007"/>
                    </a:cubicBezTo>
                    <a:cubicBezTo>
                      <a:pt x="1501" y="1988"/>
                      <a:pt x="1520" y="1997"/>
                      <a:pt x="1511" y="2018"/>
                    </a:cubicBezTo>
                    <a:cubicBezTo>
                      <a:pt x="1502" y="2038"/>
                      <a:pt x="1474" y="2061"/>
                      <a:pt x="1450" y="2062"/>
                    </a:cubicBezTo>
                    <a:close/>
                    <a:moveTo>
                      <a:pt x="1506" y="1921"/>
                    </a:moveTo>
                    <a:cubicBezTo>
                      <a:pt x="1473" y="1919"/>
                      <a:pt x="1462" y="1891"/>
                      <a:pt x="1449" y="1882"/>
                    </a:cubicBezTo>
                    <a:cubicBezTo>
                      <a:pt x="1435" y="1872"/>
                      <a:pt x="1423" y="1885"/>
                      <a:pt x="1435" y="1898"/>
                    </a:cubicBezTo>
                    <a:cubicBezTo>
                      <a:pt x="1451" y="1916"/>
                      <a:pt x="1480" y="1926"/>
                      <a:pt x="1506" y="1921"/>
                    </a:cubicBezTo>
                    <a:close/>
                    <a:moveTo>
                      <a:pt x="1494" y="2391"/>
                    </a:moveTo>
                    <a:cubicBezTo>
                      <a:pt x="1509" y="2379"/>
                      <a:pt x="1506" y="2365"/>
                      <a:pt x="1493" y="2349"/>
                    </a:cubicBezTo>
                    <a:cubicBezTo>
                      <a:pt x="1484" y="2336"/>
                      <a:pt x="1482" y="2322"/>
                      <a:pt x="1491" y="2314"/>
                    </a:cubicBezTo>
                    <a:cubicBezTo>
                      <a:pt x="1482" y="2313"/>
                      <a:pt x="1471" y="2323"/>
                      <a:pt x="1472" y="2334"/>
                    </a:cubicBezTo>
                    <a:cubicBezTo>
                      <a:pt x="1472" y="2350"/>
                      <a:pt x="1488" y="2357"/>
                      <a:pt x="1495" y="2371"/>
                    </a:cubicBezTo>
                    <a:cubicBezTo>
                      <a:pt x="1497" y="2375"/>
                      <a:pt x="1498" y="2383"/>
                      <a:pt x="1494" y="2391"/>
                    </a:cubicBezTo>
                    <a:close/>
                    <a:moveTo>
                      <a:pt x="1614" y="2049"/>
                    </a:moveTo>
                    <a:cubicBezTo>
                      <a:pt x="1615" y="2048"/>
                      <a:pt x="1618" y="2048"/>
                      <a:pt x="1619" y="2050"/>
                    </a:cubicBezTo>
                    <a:cubicBezTo>
                      <a:pt x="1620" y="2052"/>
                      <a:pt x="1620" y="2054"/>
                      <a:pt x="1618" y="2055"/>
                    </a:cubicBezTo>
                    <a:cubicBezTo>
                      <a:pt x="1616" y="2056"/>
                      <a:pt x="1614" y="2056"/>
                      <a:pt x="1613" y="2054"/>
                    </a:cubicBezTo>
                    <a:cubicBezTo>
                      <a:pt x="1611" y="2052"/>
                      <a:pt x="1612" y="2050"/>
                      <a:pt x="1614" y="2049"/>
                    </a:cubicBezTo>
                    <a:close/>
                    <a:moveTo>
                      <a:pt x="1604" y="2068"/>
                    </a:moveTo>
                    <a:cubicBezTo>
                      <a:pt x="1608" y="2066"/>
                      <a:pt x="1612" y="2067"/>
                      <a:pt x="1615" y="2070"/>
                    </a:cubicBezTo>
                    <a:cubicBezTo>
                      <a:pt x="1617" y="2074"/>
                      <a:pt x="1616" y="2078"/>
                      <a:pt x="1613" y="2081"/>
                    </a:cubicBezTo>
                    <a:cubicBezTo>
                      <a:pt x="1609" y="2083"/>
                      <a:pt x="1604" y="2082"/>
                      <a:pt x="1602" y="2079"/>
                    </a:cubicBezTo>
                    <a:cubicBezTo>
                      <a:pt x="1600" y="2075"/>
                      <a:pt x="1601" y="2070"/>
                      <a:pt x="1604" y="2068"/>
                    </a:cubicBezTo>
                    <a:close/>
                    <a:moveTo>
                      <a:pt x="1607" y="2056"/>
                    </a:moveTo>
                    <a:cubicBezTo>
                      <a:pt x="1609" y="2055"/>
                      <a:pt x="1613" y="2055"/>
                      <a:pt x="1614" y="2057"/>
                    </a:cubicBezTo>
                    <a:cubicBezTo>
                      <a:pt x="1616" y="2060"/>
                      <a:pt x="1615" y="2063"/>
                      <a:pt x="1613" y="2064"/>
                    </a:cubicBezTo>
                    <a:cubicBezTo>
                      <a:pt x="1610" y="2066"/>
                      <a:pt x="1607" y="2065"/>
                      <a:pt x="1606" y="2063"/>
                    </a:cubicBezTo>
                    <a:cubicBezTo>
                      <a:pt x="1604" y="2061"/>
                      <a:pt x="1605" y="2058"/>
                      <a:pt x="1607" y="2056"/>
                    </a:cubicBezTo>
                    <a:close/>
                    <a:moveTo>
                      <a:pt x="1361" y="2255"/>
                    </a:moveTo>
                    <a:cubicBezTo>
                      <a:pt x="1365" y="2255"/>
                      <a:pt x="1368" y="2255"/>
                      <a:pt x="1370" y="2253"/>
                    </a:cubicBezTo>
                    <a:cubicBezTo>
                      <a:pt x="1373" y="2251"/>
                      <a:pt x="1375" y="2247"/>
                      <a:pt x="1374" y="2242"/>
                    </a:cubicBezTo>
                    <a:cubicBezTo>
                      <a:pt x="1373" y="2237"/>
                      <a:pt x="1367" y="2234"/>
                      <a:pt x="1363" y="2234"/>
                    </a:cubicBezTo>
                    <a:cubicBezTo>
                      <a:pt x="1355" y="2235"/>
                      <a:pt x="1355" y="2241"/>
                      <a:pt x="1352" y="2245"/>
                    </a:cubicBezTo>
                    <a:cubicBezTo>
                      <a:pt x="1348" y="2249"/>
                      <a:pt x="1341" y="2249"/>
                      <a:pt x="1335" y="2245"/>
                    </a:cubicBezTo>
                    <a:cubicBezTo>
                      <a:pt x="1328" y="2241"/>
                      <a:pt x="1324" y="2233"/>
                      <a:pt x="1326" y="2225"/>
                    </a:cubicBezTo>
                    <a:cubicBezTo>
                      <a:pt x="1327" y="2220"/>
                      <a:pt x="1331" y="2216"/>
                      <a:pt x="1336" y="2218"/>
                    </a:cubicBezTo>
                    <a:cubicBezTo>
                      <a:pt x="1332" y="2221"/>
                      <a:pt x="1333" y="2228"/>
                      <a:pt x="1340" y="2229"/>
                    </a:cubicBezTo>
                    <a:cubicBezTo>
                      <a:pt x="1343" y="2230"/>
                      <a:pt x="1351" y="2228"/>
                      <a:pt x="1358" y="2225"/>
                    </a:cubicBezTo>
                    <a:cubicBezTo>
                      <a:pt x="1366" y="2223"/>
                      <a:pt x="1374" y="2222"/>
                      <a:pt x="1380" y="2225"/>
                    </a:cubicBezTo>
                    <a:cubicBezTo>
                      <a:pt x="1393" y="2229"/>
                      <a:pt x="1398" y="2246"/>
                      <a:pt x="1391" y="2257"/>
                    </a:cubicBezTo>
                    <a:cubicBezTo>
                      <a:pt x="1387" y="2263"/>
                      <a:pt x="1381" y="2266"/>
                      <a:pt x="1374" y="2268"/>
                    </a:cubicBezTo>
                    <a:cubicBezTo>
                      <a:pt x="1367" y="2270"/>
                      <a:pt x="1348" y="2270"/>
                      <a:pt x="1342" y="2277"/>
                    </a:cubicBezTo>
                    <a:cubicBezTo>
                      <a:pt x="1337" y="2282"/>
                      <a:pt x="1339" y="2288"/>
                      <a:pt x="1343" y="2290"/>
                    </a:cubicBezTo>
                    <a:cubicBezTo>
                      <a:pt x="1339" y="2294"/>
                      <a:pt x="1331" y="2290"/>
                      <a:pt x="1329" y="2285"/>
                    </a:cubicBezTo>
                    <a:cubicBezTo>
                      <a:pt x="1323" y="2275"/>
                      <a:pt x="1329" y="2259"/>
                      <a:pt x="1343" y="2254"/>
                    </a:cubicBezTo>
                    <a:cubicBezTo>
                      <a:pt x="1348" y="2252"/>
                      <a:pt x="1354" y="2253"/>
                      <a:pt x="1361" y="2255"/>
                    </a:cubicBezTo>
                    <a:close/>
                    <a:moveTo>
                      <a:pt x="1792" y="2534"/>
                    </a:moveTo>
                    <a:cubicBezTo>
                      <a:pt x="1794" y="2537"/>
                      <a:pt x="1792" y="2540"/>
                      <a:pt x="1790" y="2541"/>
                    </a:cubicBezTo>
                    <a:cubicBezTo>
                      <a:pt x="1787" y="2543"/>
                      <a:pt x="1784" y="2542"/>
                      <a:pt x="1783" y="2539"/>
                    </a:cubicBezTo>
                    <a:cubicBezTo>
                      <a:pt x="1781" y="2536"/>
                      <a:pt x="1782" y="2533"/>
                      <a:pt x="1785" y="2532"/>
                    </a:cubicBezTo>
                    <a:cubicBezTo>
                      <a:pt x="1788" y="2530"/>
                      <a:pt x="1791" y="2531"/>
                      <a:pt x="1792" y="2534"/>
                    </a:cubicBezTo>
                    <a:close/>
                    <a:moveTo>
                      <a:pt x="1799" y="2542"/>
                    </a:moveTo>
                    <a:cubicBezTo>
                      <a:pt x="1800" y="2544"/>
                      <a:pt x="1799" y="2547"/>
                      <a:pt x="1797" y="2548"/>
                    </a:cubicBezTo>
                    <a:cubicBezTo>
                      <a:pt x="1795" y="2549"/>
                      <a:pt x="1793" y="2548"/>
                      <a:pt x="1792" y="2546"/>
                    </a:cubicBezTo>
                    <a:cubicBezTo>
                      <a:pt x="1791" y="2544"/>
                      <a:pt x="1791" y="2541"/>
                      <a:pt x="1794" y="2540"/>
                    </a:cubicBezTo>
                    <a:cubicBezTo>
                      <a:pt x="1796" y="2539"/>
                      <a:pt x="1798" y="2540"/>
                      <a:pt x="1799" y="2542"/>
                    </a:cubicBezTo>
                    <a:close/>
                    <a:moveTo>
                      <a:pt x="1780" y="2529"/>
                    </a:moveTo>
                    <a:cubicBezTo>
                      <a:pt x="1782" y="2533"/>
                      <a:pt x="1780" y="2538"/>
                      <a:pt x="1776" y="2540"/>
                    </a:cubicBezTo>
                    <a:cubicBezTo>
                      <a:pt x="1772" y="2542"/>
                      <a:pt x="1767" y="2540"/>
                      <a:pt x="1765" y="2536"/>
                    </a:cubicBezTo>
                    <a:cubicBezTo>
                      <a:pt x="1763" y="2532"/>
                      <a:pt x="1765" y="2527"/>
                      <a:pt x="1769" y="2525"/>
                    </a:cubicBezTo>
                    <a:cubicBezTo>
                      <a:pt x="1773" y="2523"/>
                      <a:pt x="1778" y="2525"/>
                      <a:pt x="1780" y="2529"/>
                    </a:cubicBezTo>
                    <a:close/>
                    <a:moveTo>
                      <a:pt x="1474" y="2262"/>
                    </a:moveTo>
                    <a:cubicBezTo>
                      <a:pt x="1480" y="2265"/>
                      <a:pt x="1486" y="2269"/>
                      <a:pt x="1489" y="2275"/>
                    </a:cubicBezTo>
                    <a:cubicBezTo>
                      <a:pt x="1491" y="2281"/>
                      <a:pt x="1491" y="2289"/>
                      <a:pt x="1487" y="2294"/>
                    </a:cubicBezTo>
                    <a:cubicBezTo>
                      <a:pt x="1482" y="2300"/>
                      <a:pt x="1473" y="2301"/>
                      <a:pt x="1465" y="2299"/>
                    </a:cubicBezTo>
                    <a:cubicBezTo>
                      <a:pt x="1454" y="2296"/>
                      <a:pt x="1447" y="2287"/>
                      <a:pt x="1444" y="2276"/>
                    </a:cubicBezTo>
                    <a:cubicBezTo>
                      <a:pt x="1442" y="2267"/>
                      <a:pt x="1443" y="2258"/>
                      <a:pt x="1446" y="2249"/>
                    </a:cubicBezTo>
                    <a:cubicBezTo>
                      <a:pt x="1445" y="2250"/>
                      <a:pt x="1444" y="2251"/>
                      <a:pt x="1444" y="2252"/>
                    </a:cubicBezTo>
                    <a:cubicBezTo>
                      <a:pt x="1431" y="2272"/>
                      <a:pt x="1416" y="2290"/>
                      <a:pt x="1398" y="2304"/>
                    </a:cubicBezTo>
                    <a:cubicBezTo>
                      <a:pt x="1377" y="2321"/>
                      <a:pt x="1359" y="2328"/>
                      <a:pt x="1347" y="2355"/>
                    </a:cubicBezTo>
                    <a:cubicBezTo>
                      <a:pt x="1345" y="2360"/>
                      <a:pt x="1344" y="2366"/>
                      <a:pt x="1343" y="2372"/>
                    </a:cubicBezTo>
                    <a:cubicBezTo>
                      <a:pt x="1341" y="2380"/>
                      <a:pt x="1342" y="2387"/>
                      <a:pt x="1344" y="2396"/>
                    </a:cubicBezTo>
                    <a:cubicBezTo>
                      <a:pt x="1346" y="2404"/>
                      <a:pt x="1349" y="2410"/>
                      <a:pt x="1354" y="2417"/>
                    </a:cubicBezTo>
                    <a:cubicBezTo>
                      <a:pt x="1373" y="2441"/>
                      <a:pt x="1400" y="2446"/>
                      <a:pt x="1428" y="2435"/>
                    </a:cubicBezTo>
                    <a:cubicBezTo>
                      <a:pt x="1440" y="2430"/>
                      <a:pt x="1448" y="2421"/>
                      <a:pt x="1451" y="2408"/>
                    </a:cubicBezTo>
                    <a:cubicBezTo>
                      <a:pt x="1453" y="2397"/>
                      <a:pt x="1451" y="2386"/>
                      <a:pt x="1443" y="2379"/>
                    </a:cubicBezTo>
                    <a:cubicBezTo>
                      <a:pt x="1436" y="2373"/>
                      <a:pt x="1428" y="2370"/>
                      <a:pt x="1419" y="2370"/>
                    </a:cubicBezTo>
                    <a:cubicBezTo>
                      <a:pt x="1415" y="2370"/>
                      <a:pt x="1412" y="2371"/>
                      <a:pt x="1409" y="2373"/>
                    </a:cubicBezTo>
                    <a:cubicBezTo>
                      <a:pt x="1410" y="2372"/>
                      <a:pt x="1411" y="2372"/>
                      <a:pt x="1412" y="2372"/>
                    </a:cubicBezTo>
                    <a:cubicBezTo>
                      <a:pt x="1420" y="2372"/>
                      <a:pt x="1427" y="2378"/>
                      <a:pt x="1427" y="2385"/>
                    </a:cubicBezTo>
                    <a:cubicBezTo>
                      <a:pt x="1428" y="2393"/>
                      <a:pt x="1422" y="2400"/>
                      <a:pt x="1414" y="2400"/>
                    </a:cubicBezTo>
                    <a:cubicBezTo>
                      <a:pt x="1406" y="2401"/>
                      <a:pt x="1399" y="2395"/>
                      <a:pt x="1399" y="2387"/>
                    </a:cubicBezTo>
                    <a:cubicBezTo>
                      <a:pt x="1398" y="2376"/>
                      <a:pt x="1409" y="2369"/>
                      <a:pt x="1419" y="2368"/>
                    </a:cubicBezTo>
                    <a:cubicBezTo>
                      <a:pt x="1429" y="2367"/>
                      <a:pt x="1438" y="2370"/>
                      <a:pt x="1445" y="2376"/>
                    </a:cubicBezTo>
                    <a:cubicBezTo>
                      <a:pt x="1453" y="2384"/>
                      <a:pt x="1456" y="2393"/>
                      <a:pt x="1456" y="2404"/>
                    </a:cubicBezTo>
                    <a:cubicBezTo>
                      <a:pt x="1457" y="2394"/>
                      <a:pt x="1457" y="2384"/>
                      <a:pt x="1455" y="2376"/>
                    </a:cubicBezTo>
                    <a:cubicBezTo>
                      <a:pt x="1456" y="2376"/>
                      <a:pt x="1459" y="2375"/>
                      <a:pt x="1459" y="2374"/>
                    </a:cubicBezTo>
                    <a:cubicBezTo>
                      <a:pt x="1463" y="2389"/>
                      <a:pt x="1460" y="2401"/>
                      <a:pt x="1457" y="2411"/>
                    </a:cubicBezTo>
                    <a:cubicBezTo>
                      <a:pt x="1466" y="2393"/>
                      <a:pt x="1468" y="2375"/>
                      <a:pt x="1462" y="2358"/>
                    </a:cubicBezTo>
                    <a:cubicBezTo>
                      <a:pt x="1459" y="2347"/>
                      <a:pt x="1452" y="2338"/>
                      <a:pt x="1442" y="2329"/>
                    </a:cubicBezTo>
                    <a:cubicBezTo>
                      <a:pt x="1437" y="2325"/>
                      <a:pt x="1432" y="2321"/>
                      <a:pt x="1426" y="2316"/>
                    </a:cubicBezTo>
                    <a:cubicBezTo>
                      <a:pt x="1421" y="2312"/>
                      <a:pt x="1417" y="2307"/>
                      <a:pt x="1417" y="2301"/>
                    </a:cubicBezTo>
                    <a:cubicBezTo>
                      <a:pt x="1416" y="2295"/>
                      <a:pt x="1418" y="2290"/>
                      <a:pt x="1423" y="2287"/>
                    </a:cubicBezTo>
                    <a:cubicBezTo>
                      <a:pt x="1427" y="2284"/>
                      <a:pt x="1432" y="2284"/>
                      <a:pt x="1436" y="2287"/>
                    </a:cubicBezTo>
                    <a:cubicBezTo>
                      <a:pt x="1439" y="2288"/>
                      <a:pt x="1440" y="2291"/>
                      <a:pt x="1441" y="2294"/>
                    </a:cubicBezTo>
                    <a:cubicBezTo>
                      <a:pt x="1441" y="2298"/>
                      <a:pt x="1439" y="2302"/>
                      <a:pt x="1434" y="2302"/>
                    </a:cubicBezTo>
                    <a:cubicBezTo>
                      <a:pt x="1432" y="2303"/>
                      <a:pt x="1429" y="2301"/>
                      <a:pt x="1429" y="2298"/>
                    </a:cubicBezTo>
                    <a:cubicBezTo>
                      <a:pt x="1428" y="2295"/>
                      <a:pt x="1430" y="2292"/>
                      <a:pt x="1433" y="2291"/>
                    </a:cubicBezTo>
                    <a:cubicBezTo>
                      <a:pt x="1436" y="2291"/>
                      <a:pt x="1439" y="2293"/>
                      <a:pt x="1439" y="2296"/>
                    </a:cubicBezTo>
                    <a:cubicBezTo>
                      <a:pt x="1440" y="2296"/>
                      <a:pt x="1440" y="2297"/>
                      <a:pt x="1440" y="2298"/>
                    </a:cubicBezTo>
                    <a:cubicBezTo>
                      <a:pt x="1440" y="2296"/>
                      <a:pt x="1440" y="2295"/>
                      <a:pt x="1440" y="2294"/>
                    </a:cubicBezTo>
                    <a:cubicBezTo>
                      <a:pt x="1439" y="2291"/>
                      <a:pt x="1438" y="2289"/>
                      <a:pt x="1435" y="2288"/>
                    </a:cubicBezTo>
                    <a:cubicBezTo>
                      <a:pt x="1432" y="2286"/>
                      <a:pt x="1427" y="2286"/>
                      <a:pt x="1424" y="2289"/>
                    </a:cubicBezTo>
                    <a:cubicBezTo>
                      <a:pt x="1420" y="2291"/>
                      <a:pt x="1419" y="2296"/>
                      <a:pt x="1419" y="2300"/>
                    </a:cubicBezTo>
                    <a:cubicBezTo>
                      <a:pt x="1420" y="2306"/>
                      <a:pt x="1423" y="2310"/>
                      <a:pt x="1428" y="2314"/>
                    </a:cubicBezTo>
                    <a:cubicBezTo>
                      <a:pt x="1433" y="2319"/>
                      <a:pt x="1438" y="2322"/>
                      <a:pt x="1443" y="2326"/>
                    </a:cubicBezTo>
                    <a:cubicBezTo>
                      <a:pt x="1454" y="2334"/>
                      <a:pt x="1461" y="2345"/>
                      <a:pt x="1465" y="2357"/>
                    </a:cubicBezTo>
                    <a:cubicBezTo>
                      <a:pt x="1468" y="2368"/>
                      <a:pt x="1469" y="2380"/>
                      <a:pt x="1467" y="2392"/>
                    </a:cubicBezTo>
                    <a:cubicBezTo>
                      <a:pt x="1463" y="2409"/>
                      <a:pt x="1452" y="2425"/>
                      <a:pt x="1437" y="2435"/>
                    </a:cubicBezTo>
                    <a:cubicBezTo>
                      <a:pt x="1438" y="2435"/>
                      <a:pt x="1439" y="2435"/>
                      <a:pt x="1440" y="2435"/>
                    </a:cubicBezTo>
                    <a:cubicBezTo>
                      <a:pt x="1445" y="2434"/>
                      <a:pt x="1450" y="2434"/>
                      <a:pt x="1455" y="2435"/>
                    </a:cubicBezTo>
                    <a:cubicBezTo>
                      <a:pt x="1463" y="2435"/>
                      <a:pt x="1469" y="2437"/>
                      <a:pt x="1477" y="2440"/>
                    </a:cubicBezTo>
                    <a:cubicBezTo>
                      <a:pt x="1500" y="2453"/>
                      <a:pt x="1501" y="2483"/>
                      <a:pt x="1487" y="2502"/>
                    </a:cubicBezTo>
                    <a:cubicBezTo>
                      <a:pt x="1481" y="2509"/>
                      <a:pt x="1473" y="2515"/>
                      <a:pt x="1464" y="2517"/>
                    </a:cubicBezTo>
                    <a:cubicBezTo>
                      <a:pt x="1465" y="2514"/>
                      <a:pt x="1465" y="2514"/>
                      <a:pt x="1465" y="2514"/>
                    </a:cubicBezTo>
                    <a:cubicBezTo>
                      <a:pt x="1472" y="2511"/>
                      <a:pt x="1479" y="2506"/>
                      <a:pt x="1484" y="2499"/>
                    </a:cubicBezTo>
                    <a:cubicBezTo>
                      <a:pt x="1496" y="2482"/>
                      <a:pt x="1496" y="2455"/>
                      <a:pt x="1475" y="2444"/>
                    </a:cubicBezTo>
                    <a:cubicBezTo>
                      <a:pt x="1468" y="2441"/>
                      <a:pt x="1462" y="2440"/>
                      <a:pt x="1455" y="2439"/>
                    </a:cubicBezTo>
                    <a:cubicBezTo>
                      <a:pt x="1450" y="2439"/>
                      <a:pt x="1445" y="2439"/>
                      <a:pt x="1441" y="2440"/>
                    </a:cubicBezTo>
                    <a:cubicBezTo>
                      <a:pt x="1420" y="2441"/>
                      <a:pt x="1405" y="2449"/>
                      <a:pt x="1383" y="2443"/>
                    </a:cubicBezTo>
                    <a:cubicBezTo>
                      <a:pt x="1371" y="2440"/>
                      <a:pt x="1360" y="2432"/>
                      <a:pt x="1350" y="2420"/>
                    </a:cubicBezTo>
                    <a:cubicBezTo>
                      <a:pt x="1345" y="2412"/>
                      <a:pt x="1342" y="2406"/>
                      <a:pt x="1340" y="2397"/>
                    </a:cubicBezTo>
                    <a:cubicBezTo>
                      <a:pt x="1338" y="2388"/>
                      <a:pt x="1337" y="2380"/>
                      <a:pt x="1339" y="2371"/>
                    </a:cubicBezTo>
                    <a:cubicBezTo>
                      <a:pt x="1342" y="2357"/>
                      <a:pt x="1347" y="2348"/>
                      <a:pt x="1355" y="2337"/>
                    </a:cubicBezTo>
                    <a:cubicBezTo>
                      <a:pt x="1350" y="2342"/>
                      <a:pt x="1345" y="2347"/>
                      <a:pt x="1344" y="2348"/>
                    </a:cubicBezTo>
                    <a:cubicBezTo>
                      <a:pt x="1324" y="2369"/>
                      <a:pt x="1307" y="2391"/>
                      <a:pt x="1292" y="2414"/>
                    </a:cubicBezTo>
                    <a:cubicBezTo>
                      <a:pt x="1288" y="2421"/>
                      <a:pt x="1287" y="2426"/>
                      <a:pt x="1288" y="2432"/>
                    </a:cubicBezTo>
                    <a:cubicBezTo>
                      <a:pt x="1288" y="2436"/>
                      <a:pt x="1290" y="2440"/>
                      <a:pt x="1292" y="2442"/>
                    </a:cubicBezTo>
                    <a:cubicBezTo>
                      <a:pt x="1297" y="2446"/>
                      <a:pt x="1303" y="2448"/>
                      <a:pt x="1308" y="2444"/>
                    </a:cubicBezTo>
                    <a:cubicBezTo>
                      <a:pt x="1310" y="2442"/>
                      <a:pt x="1312" y="2439"/>
                      <a:pt x="1311" y="2435"/>
                    </a:cubicBezTo>
                    <a:cubicBezTo>
                      <a:pt x="1310" y="2432"/>
                      <a:pt x="1306" y="2429"/>
                      <a:pt x="1302" y="2431"/>
                    </a:cubicBezTo>
                    <a:cubicBezTo>
                      <a:pt x="1300" y="2432"/>
                      <a:pt x="1298" y="2435"/>
                      <a:pt x="1299" y="2438"/>
                    </a:cubicBezTo>
                    <a:cubicBezTo>
                      <a:pt x="1297" y="2436"/>
                      <a:pt x="1297" y="2432"/>
                      <a:pt x="1299" y="2429"/>
                    </a:cubicBezTo>
                    <a:cubicBezTo>
                      <a:pt x="1306" y="2422"/>
                      <a:pt x="1319" y="2428"/>
                      <a:pt x="1317" y="2439"/>
                    </a:cubicBezTo>
                    <a:cubicBezTo>
                      <a:pt x="1316" y="2448"/>
                      <a:pt x="1309" y="2453"/>
                      <a:pt x="1301" y="2452"/>
                    </a:cubicBezTo>
                    <a:cubicBezTo>
                      <a:pt x="1289" y="2451"/>
                      <a:pt x="1282" y="2438"/>
                      <a:pt x="1286" y="2425"/>
                    </a:cubicBezTo>
                    <a:cubicBezTo>
                      <a:pt x="1275" y="2445"/>
                      <a:pt x="1266" y="2466"/>
                      <a:pt x="1261" y="2487"/>
                    </a:cubicBezTo>
                    <a:cubicBezTo>
                      <a:pt x="1265" y="2479"/>
                      <a:pt x="1271" y="2472"/>
                      <a:pt x="1277" y="2468"/>
                    </a:cubicBezTo>
                    <a:cubicBezTo>
                      <a:pt x="1298" y="2451"/>
                      <a:pt x="1332" y="2454"/>
                      <a:pt x="1339" y="2485"/>
                    </a:cubicBezTo>
                    <a:cubicBezTo>
                      <a:pt x="1341" y="2494"/>
                      <a:pt x="1339" y="2502"/>
                      <a:pt x="1336" y="2511"/>
                    </a:cubicBezTo>
                    <a:cubicBezTo>
                      <a:pt x="1331" y="2524"/>
                      <a:pt x="1319" y="2535"/>
                      <a:pt x="1318" y="2549"/>
                    </a:cubicBezTo>
                    <a:cubicBezTo>
                      <a:pt x="1318" y="2556"/>
                      <a:pt x="1320" y="2562"/>
                      <a:pt x="1325" y="2566"/>
                    </a:cubicBezTo>
                    <a:cubicBezTo>
                      <a:pt x="1336" y="2575"/>
                      <a:pt x="1355" y="2570"/>
                      <a:pt x="1360" y="2557"/>
                    </a:cubicBezTo>
                    <a:cubicBezTo>
                      <a:pt x="1362" y="2551"/>
                      <a:pt x="1358" y="2544"/>
                      <a:pt x="1354" y="2541"/>
                    </a:cubicBezTo>
                    <a:cubicBezTo>
                      <a:pt x="1347" y="2537"/>
                      <a:pt x="1338" y="2540"/>
                      <a:pt x="1337" y="2546"/>
                    </a:cubicBezTo>
                    <a:cubicBezTo>
                      <a:pt x="1336" y="2543"/>
                      <a:pt x="1338" y="2537"/>
                      <a:pt x="1343" y="2535"/>
                    </a:cubicBezTo>
                    <a:cubicBezTo>
                      <a:pt x="1352" y="2531"/>
                      <a:pt x="1361" y="2538"/>
                      <a:pt x="1364" y="2546"/>
                    </a:cubicBezTo>
                    <a:cubicBezTo>
                      <a:pt x="1368" y="2556"/>
                      <a:pt x="1363" y="2564"/>
                      <a:pt x="1358" y="2570"/>
                    </a:cubicBezTo>
                    <a:cubicBezTo>
                      <a:pt x="1347" y="2580"/>
                      <a:pt x="1329" y="2581"/>
                      <a:pt x="1320" y="2568"/>
                    </a:cubicBezTo>
                    <a:cubicBezTo>
                      <a:pt x="1315" y="2561"/>
                      <a:pt x="1313" y="2555"/>
                      <a:pt x="1314" y="2549"/>
                    </a:cubicBezTo>
                    <a:cubicBezTo>
                      <a:pt x="1315" y="2537"/>
                      <a:pt x="1322" y="2528"/>
                      <a:pt x="1322" y="2517"/>
                    </a:cubicBezTo>
                    <a:cubicBezTo>
                      <a:pt x="1322" y="2498"/>
                      <a:pt x="1311" y="2483"/>
                      <a:pt x="1294" y="2484"/>
                    </a:cubicBezTo>
                    <a:cubicBezTo>
                      <a:pt x="1275" y="2485"/>
                      <a:pt x="1256" y="2508"/>
                      <a:pt x="1254" y="2528"/>
                    </a:cubicBezTo>
                    <a:cubicBezTo>
                      <a:pt x="1253" y="2540"/>
                      <a:pt x="1258" y="2553"/>
                      <a:pt x="1268" y="2560"/>
                    </a:cubicBezTo>
                    <a:cubicBezTo>
                      <a:pt x="1281" y="2568"/>
                      <a:pt x="1302" y="2561"/>
                      <a:pt x="1301" y="2543"/>
                    </a:cubicBezTo>
                    <a:cubicBezTo>
                      <a:pt x="1301" y="2537"/>
                      <a:pt x="1298" y="2533"/>
                      <a:pt x="1294" y="2530"/>
                    </a:cubicBezTo>
                    <a:cubicBezTo>
                      <a:pt x="1287" y="2525"/>
                      <a:pt x="1273" y="2529"/>
                      <a:pt x="1274" y="2540"/>
                    </a:cubicBezTo>
                    <a:cubicBezTo>
                      <a:pt x="1274" y="2546"/>
                      <a:pt x="1280" y="2550"/>
                      <a:pt x="1284" y="2546"/>
                    </a:cubicBezTo>
                    <a:cubicBezTo>
                      <a:pt x="1282" y="2553"/>
                      <a:pt x="1272" y="2551"/>
                      <a:pt x="1270" y="2543"/>
                    </a:cubicBezTo>
                    <a:cubicBezTo>
                      <a:pt x="1266" y="2528"/>
                      <a:pt x="1285" y="2517"/>
                      <a:pt x="1297" y="2527"/>
                    </a:cubicBezTo>
                    <a:cubicBezTo>
                      <a:pt x="1304" y="2534"/>
                      <a:pt x="1308" y="2547"/>
                      <a:pt x="1301" y="2557"/>
                    </a:cubicBezTo>
                    <a:cubicBezTo>
                      <a:pt x="1293" y="2570"/>
                      <a:pt x="1269" y="2571"/>
                      <a:pt x="1258" y="2555"/>
                    </a:cubicBezTo>
                    <a:cubicBezTo>
                      <a:pt x="1256" y="2554"/>
                      <a:pt x="1255" y="2552"/>
                      <a:pt x="1255" y="2551"/>
                    </a:cubicBezTo>
                    <a:cubicBezTo>
                      <a:pt x="1256" y="2557"/>
                      <a:pt x="1259" y="2563"/>
                      <a:pt x="1262" y="2570"/>
                    </a:cubicBezTo>
                    <a:cubicBezTo>
                      <a:pt x="1262" y="2570"/>
                      <a:pt x="1262" y="2570"/>
                      <a:pt x="1262" y="2570"/>
                    </a:cubicBezTo>
                    <a:cubicBezTo>
                      <a:pt x="1268" y="2579"/>
                      <a:pt x="1273" y="2584"/>
                      <a:pt x="1281" y="2590"/>
                    </a:cubicBezTo>
                    <a:cubicBezTo>
                      <a:pt x="1271" y="2587"/>
                      <a:pt x="1265" y="2580"/>
                      <a:pt x="1260" y="2571"/>
                    </a:cubicBezTo>
                    <a:cubicBezTo>
                      <a:pt x="1259" y="2571"/>
                      <a:pt x="1259" y="2571"/>
                      <a:pt x="1259" y="2571"/>
                    </a:cubicBezTo>
                    <a:cubicBezTo>
                      <a:pt x="1257" y="2567"/>
                      <a:pt x="1255" y="2562"/>
                      <a:pt x="1254" y="2558"/>
                    </a:cubicBezTo>
                    <a:cubicBezTo>
                      <a:pt x="1255" y="2573"/>
                      <a:pt x="1258" y="2588"/>
                      <a:pt x="1262" y="2603"/>
                    </a:cubicBezTo>
                    <a:cubicBezTo>
                      <a:pt x="1271" y="2629"/>
                      <a:pt x="1282" y="2648"/>
                      <a:pt x="1303" y="2666"/>
                    </a:cubicBezTo>
                    <a:cubicBezTo>
                      <a:pt x="1322" y="2683"/>
                      <a:pt x="1345" y="2694"/>
                      <a:pt x="1370" y="2698"/>
                    </a:cubicBezTo>
                    <a:cubicBezTo>
                      <a:pt x="1382" y="2700"/>
                      <a:pt x="1389" y="2700"/>
                      <a:pt x="1401" y="2696"/>
                    </a:cubicBezTo>
                    <a:cubicBezTo>
                      <a:pt x="1425" y="2686"/>
                      <a:pt x="1444" y="2662"/>
                      <a:pt x="1444" y="2642"/>
                    </a:cubicBezTo>
                    <a:cubicBezTo>
                      <a:pt x="1445" y="2630"/>
                      <a:pt x="1438" y="2619"/>
                      <a:pt x="1425" y="2620"/>
                    </a:cubicBezTo>
                    <a:cubicBezTo>
                      <a:pt x="1418" y="2621"/>
                      <a:pt x="1414" y="2627"/>
                      <a:pt x="1415" y="2635"/>
                    </a:cubicBezTo>
                    <a:cubicBezTo>
                      <a:pt x="1406" y="2628"/>
                      <a:pt x="1413" y="2610"/>
                      <a:pt x="1427" y="2606"/>
                    </a:cubicBezTo>
                    <a:cubicBezTo>
                      <a:pt x="1442" y="2601"/>
                      <a:pt x="1454" y="2607"/>
                      <a:pt x="1460" y="2615"/>
                    </a:cubicBezTo>
                    <a:cubicBezTo>
                      <a:pt x="1470" y="2627"/>
                      <a:pt x="1470" y="2648"/>
                      <a:pt x="1459" y="2664"/>
                    </a:cubicBezTo>
                    <a:cubicBezTo>
                      <a:pt x="1448" y="2680"/>
                      <a:pt x="1429" y="2693"/>
                      <a:pt x="1410" y="2698"/>
                    </a:cubicBezTo>
                    <a:cubicBezTo>
                      <a:pt x="1414" y="2697"/>
                      <a:pt x="1419" y="2696"/>
                      <a:pt x="1423" y="2695"/>
                    </a:cubicBezTo>
                    <a:cubicBezTo>
                      <a:pt x="1452" y="2685"/>
                      <a:pt x="1477" y="2668"/>
                      <a:pt x="1493" y="2641"/>
                    </a:cubicBezTo>
                    <a:cubicBezTo>
                      <a:pt x="1501" y="2626"/>
                      <a:pt x="1501" y="2613"/>
                      <a:pt x="1493" y="2598"/>
                    </a:cubicBezTo>
                    <a:cubicBezTo>
                      <a:pt x="1488" y="2589"/>
                      <a:pt x="1476" y="2579"/>
                      <a:pt x="1466" y="2579"/>
                    </a:cubicBezTo>
                    <a:cubicBezTo>
                      <a:pt x="1456" y="2579"/>
                      <a:pt x="1448" y="2587"/>
                      <a:pt x="1453" y="2596"/>
                    </a:cubicBezTo>
                    <a:cubicBezTo>
                      <a:pt x="1447" y="2596"/>
                      <a:pt x="1442" y="2590"/>
                      <a:pt x="1443" y="2583"/>
                    </a:cubicBezTo>
                    <a:cubicBezTo>
                      <a:pt x="1444" y="2577"/>
                      <a:pt x="1451" y="2571"/>
                      <a:pt x="1459" y="2570"/>
                    </a:cubicBezTo>
                    <a:cubicBezTo>
                      <a:pt x="1465" y="2569"/>
                      <a:pt x="1470" y="2570"/>
                      <a:pt x="1475" y="2573"/>
                    </a:cubicBezTo>
                    <a:cubicBezTo>
                      <a:pt x="1484" y="2577"/>
                      <a:pt x="1493" y="2586"/>
                      <a:pt x="1497" y="2595"/>
                    </a:cubicBezTo>
                    <a:cubicBezTo>
                      <a:pt x="1501" y="2603"/>
                      <a:pt x="1502" y="2611"/>
                      <a:pt x="1501" y="2618"/>
                    </a:cubicBezTo>
                    <a:cubicBezTo>
                      <a:pt x="1506" y="2595"/>
                      <a:pt x="1500" y="2573"/>
                      <a:pt x="1481" y="2556"/>
                    </a:cubicBezTo>
                    <a:cubicBezTo>
                      <a:pt x="1472" y="2548"/>
                      <a:pt x="1462" y="2543"/>
                      <a:pt x="1451" y="2541"/>
                    </a:cubicBezTo>
                    <a:cubicBezTo>
                      <a:pt x="1398" y="2530"/>
                      <a:pt x="1415" y="2574"/>
                      <a:pt x="1409" y="2600"/>
                    </a:cubicBezTo>
                    <a:cubicBezTo>
                      <a:pt x="1402" y="2632"/>
                      <a:pt x="1362" y="2616"/>
                      <a:pt x="1367" y="2583"/>
                    </a:cubicBezTo>
                    <a:cubicBezTo>
                      <a:pt x="1372" y="2555"/>
                      <a:pt x="1399" y="2542"/>
                      <a:pt x="1425" y="2539"/>
                    </a:cubicBezTo>
                    <a:cubicBezTo>
                      <a:pt x="1420" y="2539"/>
                      <a:pt x="1416" y="2538"/>
                      <a:pt x="1411" y="2536"/>
                    </a:cubicBezTo>
                    <a:cubicBezTo>
                      <a:pt x="1401" y="2531"/>
                      <a:pt x="1393" y="2520"/>
                      <a:pt x="1397" y="2509"/>
                    </a:cubicBezTo>
                    <a:cubicBezTo>
                      <a:pt x="1399" y="2504"/>
                      <a:pt x="1404" y="2501"/>
                      <a:pt x="1409" y="2500"/>
                    </a:cubicBezTo>
                    <a:cubicBezTo>
                      <a:pt x="1413" y="2500"/>
                      <a:pt x="1417" y="2502"/>
                      <a:pt x="1420" y="2505"/>
                    </a:cubicBezTo>
                    <a:cubicBezTo>
                      <a:pt x="1422" y="2508"/>
                      <a:pt x="1423" y="2512"/>
                      <a:pt x="1422" y="2516"/>
                    </a:cubicBezTo>
                    <a:cubicBezTo>
                      <a:pt x="1421" y="2521"/>
                      <a:pt x="1416" y="2525"/>
                      <a:pt x="1410" y="2524"/>
                    </a:cubicBezTo>
                    <a:cubicBezTo>
                      <a:pt x="1407" y="2523"/>
                      <a:pt x="1405" y="2521"/>
                      <a:pt x="1405" y="2517"/>
                    </a:cubicBezTo>
                    <a:cubicBezTo>
                      <a:pt x="1404" y="2515"/>
                      <a:pt x="1406" y="2513"/>
                      <a:pt x="1408" y="2513"/>
                    </a:cubicBezTo>
                    <a:cubicBezTo>
                      <a:pt x="1407" y="2514"/>
                      <a:pt x="1407" y="2516"/>
                      <a:pt x="1407" y="2517"/>
                    </a:cubicBezTo>
                    <a:cubicBezTo>
                      <a:pt x="1408" y="2520"/>
                      <a:pt x="1412" y="2521"/>
                      <a:pt x="1414" y="2519"/>
                    </a:cubicBezTo>
                    <a:cubicBezTo>
                      <a:pt x="1415" y="2518"/>
                      <a:pt x="1416" y="2516"/>
                      <a:pt x="1415" y="2513"/>
                    </a:cubicBezTo>
                    <a:cubicBezTo>
                      <a:pt x="1415" y="2510"/>
                      <a:pt x="1413" y="2508"/>
                      <a:pt x="1410" y="2508"/>
                    </a:cubicBezTo>
                    <a:cubicBezTo>
                      <a:pt x="1407" y="2508"/>
                      <a:pt x="1403" y="2510"/>
                      <a:pt x="1402" y="2513"/>
                    </a:cubicBezTo>
                    <a:cubicBezTo>
                      <a:pt x="1399" y="2522"/>
                      <a:pt x="1408" y="2532"/>
                      <a:pt x="1415" y="2535"/>
                    </a:cubicBezTo>
                    <a:cubicBezTo>
                      <a:pt x="1418" y="2536"/>
                      <a:pt x="1420" y="2537"/>
                      <a:pt x="1422" y="2537"/>
                    </a:cubicBezTo>
                    <a:cubicBezTo>
                      <a:pt x="1430" y="2539"/>
                      <a:pt x="1439" y="2538"/>
                      <a:pt x="1447" y="2539"/>
                    </a:cubicBezTo>
                    <a:cubicBezTo>
                      <a:pt x="1456" y="2540"/>
                      <a:pt x="1464" y="2543"/>
                      <a:pt x="1471" y="2547"/>
                    </a:cubicBezTo>
                    <a:cubicBezTo>
                      <a:pt x="1469" y="2545"/>
                      <a:pt x="1466" y="2542"/>
                      <a:pt x="1465" y="2540"/>
                    </a:cubicBezTo>
                    <a:cubicBezTo>
                      <a:pt x="1456" y="2523"/>
                      <a:pt x="1461" y="2502"/>
                      <a:pt x="1476" y="2490"/>
                    </a:cubicBezTo>
                    <a:cubicBezTo>
                      <a:pt x="1480" y="2487"/>
                      <a:pt x="1485" y="2485"/>
                      <a:pt x="1490" y="2483"/>
                    </a:cubicBezTo>
                    <a:cubicBezTo>
                      <a:pt x="1489" y="2487"/>
                      <a:pt x="1489" y="2487"/>
                      <a:pt x="1489" y="2487"/>
                    </a:cubicBezTo>
                    <a:cubicBezTo>
                      <a:pt x="1485" y="2488"/>
                      <a:pt x="1481" y="2490"/>
                      <a:pt x="1478" y="2493"/>
                    </a:cubicBezTo>
                    <a:cubicBezTo>
                      <a:pt x="1464" y="2504"/>
                      <a:pt x="1458" y="2523"/>
                      <a:pt x="1467" y="2538"/>
                    </a:cubicBezTo>
                    <a:cubicBezTo>
                      <a:pt x="1473" y="2548"/>
                      <a:pt x="1478" y="2550"/>
                      <a:pt x="1485" y="2557"/>
                    </a:cubicBezTo>
                    <a:cubicBezTo>
                      <a:pt x="1508" y="2580"/>
                      <a:pt x="1510" y="2613"/>
                      <a:pt x="1495" y="2642"/>
                    </a:cubicBezTo>
                    <a:cubicBezTo>
                      <a:pt x="1490" y="2651"/>
                      <a:pt x="1485" y="2657"/>
                      <a:pt x="1479" y="2664"/>
                    </a:cubicBezTo>
                    <a:cubicBezTo>
                      <a:pt x="1494" y="2652"/>
                      <a:pt x="1507" y="2639"/>
                      <a:pt x="1514" y="2626"/>
                    </a:cubicBezTo>
                    <a:cubicBezTo>
                      <a:pt x="1528" y="2596"/>
                      <a:pt x="1550" y="2558"/>
                      <a:pt x="1557" y="2536"/>
                    </a:cubicBezTo>
                    <a:cubicBezTo>
                      <a:pt x="1560" y="2526"/>
                      <a:pt x="1558" y="2514"/>
                      <a:pt x="1552" y="2506"/>
                    </a:cubicBezTo>
                    <a:cubicBezTo>
                      <a:pt x="1557" y="2510"/>
                      <a:pt x="1559" y="2516"/>
                      <a:pt x="1560" y="2523"/>
                    </a:cubicBezTo>
                    <a:cubicBezTo>
                      <a:pt x="1560" y="2523"/>
                      <a:pt x="1560" y="2523"/>
                      <a:pt x="1560" y="2523"/>
                    </a:cubicBezTo>
                    <a:cubicBezTo>
                      <a:pt x="1560" y="2526"/>
                      <a:pt x="1560" y="2529"/>
                      <a:pt x="1560" y="2532"/>
                    </a:cubicBezTo>
                    <a:cubicBezTo>
                      <a:pt x="1564" y="2521"/>
                      <a:pt x="1567" y="2510"/>
                      <a:pt x="1564" y="2499"/>
                    </a:cubicBezTo>
                    <a:cubicBezTo>
                      <a:pt x="1561" y="2487"/>
                      <a:pt x="1555" y="2479"/>
                      <a:pt x="1545" y="2473"/>
                    </a:cubicBezTo>
                    <a:cubicBezTo>
                      <a:pt x="1545" y="2472"/>
                      <a:pt x="1546" y="2471"/>
                      <a:pt x="1546" y="2470"/>
                    </a:cubicBezTo>
                    <a:cubicBezTo>
                      <a:pt x="1554" y="2475"/>
                      <a:pt x="1560" y="2481"/>
                      <a:pt x="1564" y="2491"/>
                    </a:cubicBezTo>
                    <a:cubicBezTo>
                      <a:pt x="1567" y="2499"/>
                      <a:pt x="1569" y="2508"/>
                      <a:pt x="1567" y="2514"/>
                    </a:cubicBezTo>
                    <a:cubicBezTo>
                      <a:pt x="1569" y="2510"/>
                      <a:pt x="1574" y="2507"/>
                      <a:pt x="1579" y="2507"/>
                    </a:cubicBezTo>
                    <a:cubicBezTo>
                      <a:pt x="1582" y="2507"/>
                      <a:pt x="1585" y="2509"/>
                      <a:pt x="1587" y="2511"/>
                    </a:cubicBezTo>
                    <a:cubicBezTo>
                      <a:pt x="1590" y="2515"/>
                      <a:pt x="1590" y="2521"/>
                      <a:pt x="1585" y="2524"/>
                    </a:cubicBezTo>
                    <a:cubicBezTo>
                      <a:pt x="1582" y="2526"/>
                      <a:pt x="1578" y="2526"/>
                      <a:pt x="1576" y="2524"/>
                    </a:cubicBezTo>
                    <a:cubicBezTo>
                      <a:pt x="1572" y="2520"/>
                      <a:pt x="1576" y="2514"/>
                      <a:pt x="1579" y="2515"/>
                    </a:cubicBezTo>
                    <a:cubicBezTo>
                      <a:pt x="1577" y="2515"/>
                      <a:pt x="1576" y="2517"/>
                      <a:pt x="1576" y="2519"/>
                    </a:cubicBezTo>
                    <a:cubicBezTo>
                      <a:pt x="1576" y="2522"/>
                      <a:pt x="1579" y="2523"/>
                      <a:pt x="1582" y="2523"/>
                    </a:cubicBezTo>
                    <a:cubicBezTo>
                      <a:pt x="1584" y="2522"/>
                      <a:pt x="1586" y="2520"/>
                      <a:pt x="1586" y="2518"/>
                    </a:cubicBezTo>
                    <a:cubicBezTo>
                      <a:pt x="1587" y="2513"/>
                      <a:pt x="1582" y="2507"/>
                      <a:pt x="1574" y="2509"/>
                    </a:cubicBezTo>
                    <a:cubicBezTo>
                      <a:pt x="1568" y="2512"/>
                      <a:pt x="1565" y="2522"/>
                      <a:pt x="1563" y="2527"/>
                    </a:cubicBezTo>
                    <a:cubicBezTo>
                      <a:pt x="1560" y="2535"/>
                      <a:pt x="1557" y="2544"/>
                      <a:pt x="1556" y="2548"/>
                    </a:cubicBezTo>
                    <a:cubicBezTo>
                      <a:pt x="1553" y="2554"/>
                      <a:pt x="1548" y="2569"/>
                      <a:pt x="1538" y="2585"/>
                    </a:cubicBezTo>
                    <a:cubicBezTo>
                      <a:pt x="1540" y="2582"/>
                      <a:pt x="1543" y="2580"/>
                      <a:pt x="1546" y="2577"/>
                    </a:cubicBezTo>
                    <a:cubicBezTo>
                      <a:pt x="1547" y="2577"/>
                      <a:pt x="1558" y="2569"/>
                      <a:pt x="1560" y="2571"/>
                    </a:cubicBezTo>
                    <a:cubicBezTo>
                      <a:pt x="1559" y="2572"/>
                      <a:pt x="1554" y="2576"/>
                      <a:pt x="1552" y="2577"/>
                    </a:cubicBezTo>
                    <a:cubicBezTo>
                      <a:pt x="1548" y="2581"/>
                      <a:pt x="1544" y="2585"/>
                      <a:pt x="1540" y="2589"/>
                    </a:cubicBezTo>
                    <a:cubicBezTo>
                      <a:pt x="1539" y="2591"/>
                      <a:pt x="1537" y="2593"/>
                      <a:pt x="1536" y="2595"/>
                    </a:cubicBezTo>
                    <a:cubicBezTo>
                      <a:pt x="1531" y="2602"/>
                      <a:pt x="1527" y="2609"/>
                      <a:pt x="1523" y="2617"/>
                    </a:cubicBezTo>
                    <a:cubicBezTo>
                      <a:pt x="1523" y="2618"/>
                      <a:pt x="1523" y="2619"/>
                      <a:pt x="1522" y="2620"/>
                    </a:cubicBezTo>
                    <a:cubicBezTo>
                      <a:pt x="1524" y="2618"/>
                      <a:pt x="1525" y="2616"/>
                      <a:pt x="1527" y="2613"/>
                    </a:cubicBezTo>
                    <a:cubicBezTo>
                      <a:pt x="1532" y="2607"/>
                      <a:pt x="1537" y="2603"/>
                      <a:pt x="1544" y="2599"/>
                    </a:cubicBezTo>
                    <a:cubicBezTo>
                      <a:pt x="1564" y="2589"/>
                      <a:pt x="1581" y="2599"/>
                      <a:pt x="1590" y="2615"/>
                    </a:cubicBezTo>
                    <a:cubicBezTo>
                      <a:pt x="1598" y="2629"/>
                      <a:pt x="1601" y="2646"/>
                      <a:pt x="1593" y="2660"/>
                    </a:cubicBezTo>
                    <a:cubicBezTo>
                      <a:pt x="1586" y="2672"/>
                      <a:pt x="1574" y="2678"/>
                      <a:pt x="1561" y="2674"/>
                    </a:cubicBezTo>
                    <a:cubicBezTo>
                      <a:pt x="1554" y="2673"/>
                      <a:pt x="1550" y="2670"/>
                      <a:pt x="1545" y="2666"/>
                    </a:cubicBezTo>
                    <a:cubicBezTo>
                      <a:pt x="1542" y="2662"/>
                      <a:pt x="1540" y="2658"/>
                      <a:pt x="1540" y="2653"/>
                    </a:cubicBezTo>
                    <a:cubicBezTo>
                      <a:pt x="1540" y="2646"/>
                      <a:pt x="1543" y="2641"/>
                      <a:pt x="1548" y="2637"/>
                    </a:cubicBezTo>
                    <a:cubicBezTo>
                      <a:pt x="1551" y="2635"/>
                      <a:pt x="1554" y="2634"/>
                      <a:pt x="1558" y="2635"/>
                    </a:cubicBezTo>
                    <a:cubicBezTo>
                      <a:pt x="1562" y="2636"/>
                      <a:pt x="1566" y="2639"/>
                      <a:pt x="1567" y="2643"/>
                    </a:cubicBezTo>
                    <a:cubicBezTo>
                      <a:pt x="1569" y="2648"/>
                      <a:pt x="1569" y="2653"/>
                      <a:pt x="1565" y="2656"/>
                    </a:cubicBezTo>
                    <a:cubicBezTo>
                      <a:pt x="1562" y="2660"/>
                      <a:pt x="1556" y="2660"/>
                      <a:pt x="1552" y="2658"/>
                    </a:cubicBezTo>
                    <a:cubicBezTo>
                      <a:pt x="1547" y="2655"/>
                      <a:pt x="1546" y="2648"/>
                      <a:pt x="1549" y="2643"/>
                    </a:cubicBezTo>
                    <a:cubicBezTo>
                      <a:pt x="1552" y="2638"/>
                      <a:pt x="1558" y="2637"/>
                      <a:pt x="1563" y="2640"/>
                    </a:cubicBezTo>
                    <a:cubicBezTo>
                      <a:pt x="1565" y="2641"/>
                      <a:pt x="1567" y="2643"/>
                      <a:pt x="1567" y="2644"/>
                    </a:cubicBezTo>
                    <a:cubicBezTo>
                      <a:pt x="1567" y="2644"/>
                      <a:pt x="1567" y="2644"/>
                      <a:pt x="1567" y="2643"/>
                    </a:cubicBezTo>
                    <a:cubicBezTo>
                      <a:pt x="1565" y="2639"/>
                      <a:pt x="1562" y="2637"/>
                      <a:pt x="1558" y="2636"/>
                    </a:cubicBezTo>
                    <a:cubicBezTo>
                      <a:pt x="1554" y="2635"/>
                      <a:pt x="1551" y="2636"/>
                      <a:pt x="1548" y="2638"/>
                    </a:cubicBezTo>
                    <a:cubicBezTo>
                      <a:pt x="1543" y="2641"/>
                      <a:pt x="1541" y="2647"/>
                      <a:pt x="1541" y="2653"/>
                    </a:cubicBezTo>
                    <a:cubicBezTo>
                      <a:pt x="1541" y="2657"/>
                      <a:pt x="1543" y="2661"/>
                      <a:pt x="1546" y="2665"/>
                    </a:cubicBezTo>
                    <a:cubicBezTo>
                      <a:pt x="1551" y="2669"/>
                      <a:pt x="1555" y="2671"/>
                      <a:pt x="1561" y="2673"/>
                    </a:cubicBezTo>
                    <a:cubicBezTo>
                      <a:pt x="1574" y="2675"/>
                      <a:pt x="1585" y="2671"/>
                      <a:pt x="1591" y="2659"/>
                    </a:cubicBezTo>
                    <a:cubicBezTo>
                      <a:pt x="1599" y="2645"/>
                      <a:pt x="1595" y="2628"/>
                      <a:pt x="1587" y="2616"/>
                    </a:cubicBezTo>
                    <a:cubicBezTo>
                      <a:pt x="1578" y="2602"/>
                      <a:pt x="1563" y="2594"/>
                      <a:pt x="1546" y="2603"/>
                    </a:cubicBezTo>
                    <a:cubicBezTo>
                      <a:pt x="1540" y="2606"/>
                      <a:pt x="1536" y="2610"/>
                      <a:pt x="1531" y="2616"/>
                    </a:cubicBezTo>
                    <a:cubicBezTo>
                      <a:pt x="1514" y="2637"/>
                      <a:pt x="1498" y="2655"/>
                      <a:pt x="1475" y="2670"/>
                    </a:cubicBezTo>
                    <a:cubicBezTo>
                      <a:pt x="1476" y="2670"/>
                      <a:pt x="1478" y="2669"/>
                      <a:pt x="1479" y="2669"/>
                    </a:cubicBezTo>
                    <a:cubicBezTo>
                      <a:pt x="1489" y="2667"/>
                      <a:pt x="1500" y="2670"/>
                      <a:pt x="1502" y="2682"/>
                    </a:cubicBezTo>
                    <a:cubicBezTo>
                      <a:pt x="1503" y="2689"/>
                      <a:pt x="1498" y="2696"/>
                      <a:pt x="1491" y="2699"/>
                    </a:cubicBezTo>
                    <a:cubicBezTo>
                      <a:pt x="1486" y="2701"/>
                      <a:pt x="1479" y="2700"/>
                      <a:pt x="1475" y="2695"/>
                    </a:cubicBezTo>
                    <a:cubicBezTo>
                      <a:pt x="1472" y="2691"/>
                      <a:pt x="1473" y="2686"/>
                      <a:pt x="1478" y="2685"/>
                    </a:cubicBezTo>
                    <a:cubicBezTo>
                      <a:pt x="1484" y="2685"/>
                      <a:pt x="1484" y="2690"/>
                      <a:pt x="1490" y="2690"/>
                    </a:cubicBezTo>
                    <a:cubicBezTo>
                      <a:pt x="1494" y="2690"/>
                      <a:pt x="1497" y="2688"/>
                      <a:pt x="1497" y="2684"/>
                    </a:cubicBezTo>
                    <a:cubicBezTo>
                      <a:pt x="1498" y="2676"/>
                      <a:pt x="1489" y="2673"/>
                      <a:pt x="1482" y="2673"/>
                    </a:cubicBezTo>
                    <a:cubicBezTo>
                      <a:pt x="1468" y="2674"/>
                      <a:pt x="1462" y="2679"/>
                      <a:pt x="1451" y="2686"/>
                    </a:cubicBezTo>
                    <a:cubicBezTo>
                      <a:pt x="1442" y="2691"/>
                      <a:pt x="1434" y="2695"/>
                      <a:pt x="1424" y="2698"/>
                    </a:cubicBezTo>
                    <a:cubicBezTo>
                      <a:pt x="1395" y="2707"/>
                      <a:pt x="1365" y="2704"/>
                      <a:pt x="1338" y="2693"/>
                    </a:cubicBezTo>
                    <a:cubicBezTo>
                      <a:pt x="1343" y="2696"/>
                      <a:pt x="1345" y="2702"/>
                      <a:pt x="1345" y="2707"/>
                    </a:cubicBezTo>
                    <a:cubicBezTo>
                      <a:pt x="1345" y="2711"/>
                      <a:pt x="1341" y="2716"/>
                      <a:pt x="1334" y="2717"/>
                    </a:cubicBezTo>
                    <a:cubicBezTo>
                      <a:pt x="1335" y="2716"/>
                      <a:pt x="1335" y="2714"/>
                      <a:pt x="1334" y="2713"/>
                    </a:cubicBezTo>
                    <a:cubicBezTo>
                      <a:pt x="1346" y="2712"/>
                      <a:pt x="1342" y="2697"/>
                      <a:pt x="1332" y="2691"/>
                    </a:cubicBezTo>
                    <a:cubicBezTo>
                      <a:pt x="1333" y="2691"/>
                      <a:pt x="1333" y="2691"/>
                      <a:pt x="1333" y="2691"/>
                    </a:cubicBezTo>
                    <a:cubicBezTo>
                      <a:pt x="1324" y="2687"/>
                      <a:pt x="1315" y="2682"/>
                      <a:pt x="1307" y="2676"/>
                    </a:cubicBezTo>
                    <a:cubicBezTo>
                      <a:pt x="1313" y="2688"/>
                      <a:pt x="1313" y="2704"/>
                      <a:pt x="1301" y="2715"/>
                    </a:cubicBezTo>
                    <a:cubicBezTo>
                      <a:pt x="1295" y="2720"/>
                      <a:pt x="1289" y="2723"/>
                      <a:pt x="1281" y="2723"/>
                    </a:cubicBezTo>
                    <a:cubicBezTo>
                      <a:pt x="1273" y="2723"/>
                      <a:pt x="1266" y="2721"/>
                      <a:pt x="1260" y="2715"/>
                    </a:cubicBezTo>
                    <a:cubicBezTo>
                      <a:pt x="1254" y="2710"/>
                      <a:pt x="1251" y="2704"/>
                      <a:pt x="1249" y="2697"/>
                    </a:cubicBezTo>
                    <a:cubicBezTo>
                      <a:pt x="1248" y="2689"/>
                      <a:pt x="1249" y="2682"/>
                      <a:pt x="1253" y="2676"/>
                    </a:cubicBezTo>
                    <a:cubicBezTo>
                      <a:pt x="1257" y="2670"/>
                      <a:pt x="1263" y="2666"/>
                      <a:pt x="1271" y="2665"/>
                    </a:cubicBezTo>
                    <a:cubicBezTo>
                      <a:pt x="1276" y="2665"/>
                      <a:pt x="1280" y="2667"/>
                      <a:pt x="1284" y="2670"/>
                    </a:cubicBezTo>
                    <a:cubicBezTo>
                      <a:pt x="1289" y="2675"/>
                      <a:pt x="1291" y="2682"/>
                      <a:pt x="1288" y="2689"/>
                    </a:cubicBezTo>
                    <a:cubicBezTo>
                      <a:pt x="1286" y="2695"/>
                      <a:pt x="1280" y="2699"/>
                      <a:pt x="1274" y="2699"/>
                    </a:cubicBezTo>
                    <a:cubicBezTo>
                      <a:pt x="1266" y="2699"/>
                      <a:pt x="1259" y="2693"/>
                      <a:pt x="1259" y="2685"/>
                    </a:cubicBezTo>
                    <a:cubicBezTo>
                      <a:pt x="1258" y="2677"/>
                      <a:pt x="1265" y="2670"/>
                      <a:pt x="1273" y="2669"/>
                    </a:cubicBezTo>
                    <a:cubicBezTo>
                      <a:pt x="1276" y="2669"/>
                      <a:pt x="1280" y="2670"/>
                      <a:pt x="1283" y="2673"/>
                    </a:cubicBezTo>
                    <a:cubicBezTo>
                      <a:pt x="1282" y="2672"/>
                      <a:pt x="1282" y="2672"/>
                      <a:pt x="1282" y="2672"/>
                    </a:cubicBezTo>
                    <a:cubicBezTo>
                      <a:pt x="1279" y="2669"/>
                      <a:pt x="1275" y="2668"/>
                      <a:pt x="1271" y="2668"/>
                    </a:cubicBezTo>
                    <a:cubicBezTo>
                      <a:pt x="1264" y="2669"/>
                      <a:pt x="1259" y="2672"/>
                      <a:pt x="1256" y="2678"/>
                    </a:cubicBezTo>
                    <a:cubicBezTo>
                      <a:pt x="1253" y="2683"/>
                      <a:pt x="1251" y="2690"/>
                      <a:pt x="1252" y="2696"/>
                    </a:cubicBezTo>
                    <a:cubicBezTo>
                      <a:pt x="1254" y="2703"/>
                      <a:pt x="1257" y="2708"/>
                      <a:pt x="1262" y="2713"/>
                    </a:cubicBezTo>
                    <a:cubicBezTo>
                      <a:pt x="1267" y="2718"/>
                      <a:pt x="1273" y="2720"/>
                      <a:pt x="1281" y="2720"/>
                    </a:cubicBezTo>
                    <a:cubicBezTo>
                      <a:pt x="1288" y="2720"/>
                      <a:pt x="1294" y="2717"/>
                      <a:pt x="1299" y="2713"/>
                    </a:cubicBezTo>
                    <a:cubicBezTo>
                      <a:pt x="1313" y="2700"/>
                      <a:pt x="1310" y="2679"/>
                      <a:pt x="1300" y="2670"/>
                    </a:cubicBezTo>
                    <a:cubicBezTo>
                      <a:pt x="1278" y="2651"/>
                      <a:pt x="1267" y="2632"/>
                      <a:pt x="1257" y="2605"/>
                    </a:cubicBezTo>
                    <a:cubicBezTo>
                      <a:pt x="1256" y="2602"/>
                      <a:pt x="1255" y="2600"/>
                      <a:pt x="1255" y="2597"/>
                    </a:cubicBezTo>
                    <a:cubicBezTo>
                      <a:pt x="1255" y="2599"/>
                      <a:pt x="1255" y="2601"/>
                      <a:pt x="1255" y="2604"/>
                    </a:cubicBezTo>
                    <a:cubicBezTo>
                      <a:pt x="1254" y="2614"/>
                      <a:pt x="1252" y="2623"/>
                      <a:pt x="1247" y="2632"/>
                    </a:cubicBezTo>
                    <a:cubicBezTo>
                      <a:pt x="1249" y="2621"/>
                      <a:pt x="1251" y="2614"/>
                      <a:pt x="1251" y="2603"/>
                    </a:cubicBezTo>
                    <a:cubicBezTo>
                      <a:pt x="1251" y="2603"/>
                      <a:pt x="1251" y="2602"/>
                      <a:pt x="1252" y="2601"/>
                    </a:cubicBezTo>
                    <a:cubicBezTo>
                      <a:pt x="1250" y="2609"/>
                      <a:pt x="1237" y="2615"/>
                      <a:pt x="1229" y="2615"/>
                    </a:cubicBezTo>
                    <a:cubicBezTo>
                      <a:pt x="1224" y="2616"/>
                      <a:pt x="1219" y="2615"/>
                      <a:pt x="1215" y="2614"/>
                    </a:cubicBezTo>
                    <a:cubicBezTo>
                      <a:pt x="1207" y="2612"/>
                      <a:pt x="1198" y="2605"/>
                      <a:pt x="1197" y="2596"/>
                    </a:cubicBezTo>
                    <a:cubicBezTo>
                      <a:pt x="1189" y="2597"/>
                      <a:pt x="1182" y="2592"/>
                      <a:pt x="1176" y="2588"/>
                    </a:cubicBezTo>
                    <a:cubicBezTo>
                      <a:pt x="1168" y="2581"/>
                      <a:pt x="1158" y="2578"/>
                      <a:pt x="1152" y="2584"/>
                    </a:cubicBezTo>
                    <a:cubicBezTo>
                      <a:pt x="1153" y="2574"/>
                      <a:pt x="1171" y="2571"/>
                      <a:pt x="1180" y="2573"/>
                    </a:cubicBezTo>
                    <a:cubicBezTo>
                      <a:pt x="1193" y="2577"/>
                      <a:pt x="1200" y="2588"/>
                      <a:pt x="1209" y="2600"/>
                    </a:cubicBezTo>
                    <a:cubicBezTo>
                      <a:pt x="1215" y="2607"/>
                      <a:pt x="1221" y="2611"/>
                      <a:pt x="1230" y="2611"/>
                    </a:cubicBezTo>
                    <a:cubicBezTo>
                      <a:pt x="1237" y="2611"/>
                      <a:pt x="1248" y="2608"/>
                      <a:pt x="1252" y="2601"/>
                    </a:cubicBezTo>
                    <a:cubicBezTo>
                      <a:pt x="1251" y="2602"/>
                      <a:pt x="1250" y="2604"/>
                      <a:pt x="1248" y="2605"/>
                    </a:cubicBezTo>
                    <a:cubicBezTo>
                      <a:pt x="1245" y="2608"/>
                      <a:pt x="1239" y="2609"/>
                      <a:pt x="1234" y="2604"/>
                    </a:cubicBezTo>
                    <a:cubicBezTo>
                      <a:pt x="1235" y="2604"/>
                      <a:pt x="1236" y="2603"/>
                      <a:pt x="1237" y="2602"/>
                    </a:cubicBezTo>
                    <a:cubicBezTo>
                      <a:pt x="1243" y="2606"/>
                      <a:pt x="1249" y="2603"/>
                      <a:pt x="1251" y="2595"/>
                    </a:cubicBezTo>
                    <a:cubicBezTo>
                      <a:pt x="1252" y="2592"/>
                      <a:pt x="1252" y="2589"/>
                      <a:pt x="1252" y="2586"/>
                    </a:cubicBezTo>
                    <a:cubicBezTo>
                      <a:pt x="1245" y="2554"/>
                      <a:pt x="1246" y="2522"/>
                      <a:pt x="1253" y="2491"/>
                    </a:cubicBezTo>
                    <a:cubicBezTo>
                      <a:pt x="1245" y="2516"/>
                      <a:pt x="1234" y="2544"/>
                      <a:pt x="1210" y="2557"/>
                    </a:cubicBezTo>
                    <a:cubicBezTo>
                      <a:pt x="1198" y="2563"/>
                      <a:pt x="1187" y="2564"/>
                      <a:pt x="1175" y="2559"/>
                    </a:cubicBezTo>
                    <a:cubicBezTo>
                      <a:pt x="1164" y="2555"/>
                      <a:pt x="1155" y="2549"/>
                      <a:pt x="1150" y="2540"/>
                    </a:cubicBezTo>
                    <a:cubicBezTo>
                      <a:pt x="1136" y="2518"/>
                      <a:pt x="1143" y="2490"/>
                      <a:pt x="1165" y="2476"/>
                    </a:cubicBezTo>
                    <a:cubicBezTo>
                      <a:pt x="1184" y="2465"/>
                      <a:pt x="1211" y="2466"/>
                      <a:pt x="1221" y="2489"/>
                    </a:cubicBezTo>
                    <a:cubicBezTo>
                      <a:pt x="1224" y="2499"/>
                      <a:pt x="1223" y="2510"/>
                      <a:pt x="1215" y="2517"/>
                    </a:cubicBezTo>
                    <a:cubicBezTo>
                      <a:pt x="1212" y="2519"/>
                      <a:pt x="1209" y="2520"/>
                      <a:pt x="1205" y="2520"/>
                    </a:cubicBezTo>
                    <a:cubicBezTo>
                      <a:pt x="1205" y="2520"/>
                      <a:pt x="1205" y="2520"/>
                      <a:pt x="1205" y="2520"/>
                    </a:cubicBezTo>
                    <a:cubicBezTo>
                      <a:pt x="1197" y="2521"/>
                      <a:pt x="1189" y="2514"/>
                      <a:pt x="1188" y="2505"/>
                    </a:cubicBezTo>
                    <a:cubicBezTo>
                      <a:pt x="1188" y="2496"/>
                      <a:pt x="1195" y="2488"/>
                      <a:pt x="1204" y="2487"/>
                    </a:cubicBezTo>
                    <a:cubicBezTo>
                      <a:pt x="1213" y="2487"/>
                      <a:pt x="1220" y="2494"/>
                      <a:pt x="1221" y="2503"/>
                    </a:cubicBezTo>
                    <a:cubicBezTo>
                      <a:pt x="1221" y="2507"/>
                      <a:pt x="1220" y="2510"/>
                      <a:pt x="1218" y="2513"/>
                    </a:cubicBezTo>
                    <a:cubicBezTo>
                      <a:pt x="1218" y="2513"/>
                      <a:pt x="1218" y="2513"/>
                      <a:pt x="1218" y="2513"/>
                    </a:cubicBezTo>
                    <a:cubicBezTo>
                      <a:pt x="1223" y="2506"/>
                      <a:pt x="1223" y="2497"/>
                      <a:pt x="1220" y="2489"/>
                    </a:cubicBezTo>
                    <a:cubicBezTo>
                      <a:pt x="1209" y="2468"/>
                      <a:pt x="1183" y="2468"/>
                      <a:pt x="1166" y="2479"/>
                    </a:cubicBezTo>
                    <a:cubicBezTo>
                      <a:pt x="1146" y="2491"/>
                      <a:pt x="1139" y="2518"/>
                      <a:pt x="1152" y="2538"/>
                    </a:cubicBezTo>
                    <a:cubicBezTo>
                      <a:pt x="1154" y="2542"/>
                      <a:pt x="1157" y="2545"/>
                      <a:pt x="1160" y="2547"/>
                    </a:cubicBezTo>
                    <a:cubicBezTo>
                      <a:pt x="1158" y="2545"/>
                      <a:pt x="1157" y="2543"/>
                      <a:pt x="1156" y="2540"/>
                    </a:cubicBezTo>
                    <a:cubicBezTo>
                      <a:pt x="1154" y="2532"/>
                      <a:pt x="1156" y="2523"/>
                      <a:pt x="1163" y="2518"/>
                    </a:cubicBezTo>
                    <a:cubicBezTo>
                      <a:pt x="1169" y="2514"/>
                      <a:pt x="1179" y="2514"/>
                      <a:pt x="1184" y="2522"/>
                    </a:cubicBezTo>
                    <a:cubicBezTo>
                      <a:pt x="1186" y="2527"/>
                      <a:pt x="1186" y="2532"/>
                      <a:pt x="1182" y="2536"/>
                    </a:cubicBezTo>
                    <a:cubicBezTo>
                      <a:pt x="1175" y="2543"/>
                      <a:pt x="1166" y="2536"/>
                      <a:pt x="1168" y="2530"/>
                    </a:cubicBezTo>
                    <a:cubicBezTo>
                      <a:pt x="1169" y="2533"/>
                      <a:pt x="1172" y="2536"/>
                      <a:pt x="1175" y="2535"/>
                    </a:cubicBezTo>
                    <a:cubicBezTo>
                      <a:pt x="1179" y="2535"/>
                      <a:pt x="1182" y="2531"/>
                      <a:pt x="1181" y="2527"/>
                    </a:cubicBezTo>
                    <a:cubicBezTo>
                      <a:pt x="1180" y="2523"/>
                      <a:pt x="1177" y="2520"/>
                      <a:pt x="1174" y="2520"/>
                    </a:cubicBezTo>
                    <a:cubicBezTo>
                      <a:pt x="1167" y="2519"/>
                      <a:pt x="1162" y="2524"/>
                      <a:pt x="1160" y="2529"/>
                    </a:cubicBezTo>
                    <a:cubicBezTo>
                      <a:pt x="1155" y="2541"/>
                      <a:pt x="1165" y="2553"/>
                      <a:pt x="1176" y="2557"/>
                    </a:cubicBezTo>
                    <a:cubicBezTo>
                      <a:pt x="1187" y="2560"/>
                      <a:pt x="1198" y="2559"/>
                      <a:pt x="1209" y="2554"/>
                    </a:cubicBezTo>
                    <a:cubicBezTo>
                      <a:pt x="1241" y="2536"/>
                      <a:pt x="1250" y="2482"/>
                      <a:pt x="1267" y="2445"/>
                    </a:cubicBezTo>
                    <a:cubicBezTo>
                      <a:pt x="1261" y="2451"/>
                      <a:pt x="1255" y="2454"/>
                      <a:pt x="1246" y="2457"/>
                    </a:cubicBezTo>
                    <a:cubicBezTo>
                      <a:pt x="1242" y="2458"/>
                      <a:pt x="1238" y="2459"/>
                      <a:pt x="1234" y="2459"/>
                    </a:cubicBezTo>
                    <a:cubicBezTo>
                      <a:pt x="1234" y="2458"/>
                      <a:pt x="1234" y="2457"/>
                      <a:pt x="1234" y="2456"/>
                    </a:cubicBezTo>
                    <a:cubicBezTo>
                      <a:pt x="1243" y="2455"/>
                      <a:pt x="1253" y="2451"/>
                      <a:pt x="1261" y="2446"/>
                    </a:cubicBezTo>
                    <a:cubicBezTo>
                      <a:pt x="1266" y="2442"/>
                      <a:pt x="1270" y="2438"/>
                      <a:pt x="1274" y="2433"/>
                    </a:cubicBezTo>
                    <a:cubicBezTo>
                      <a:pt x="1268" y="2438"/>
                      <a:pt x="1260" y="2440"/>
                      <a:pt x="1255" y="2439"/>
                    </a:cubicBezTo>
                    <a:cubicBezTo>
                      <a:pt x="1250" y="2439"/>
                      <a:pt x="1245" y="2436"/>
                      <a:pt x="1243" y="2433"/>
                    </a:cubicBezTo>
                    <a:cubicBezTo>
                      <a:pt x="1238" y="2426"/>
                      <a:pt x="1238" y="2417"/>
                      <a:pt x="1246" y="2411"/>
                    </a:cubicBezTo>
                    <a:cubicBezTo>
                      <a:pt x="1250" y="2408"/>
                      <a:pt x="1256" y="2409"/>
                      <a:pt x="1259" y="2412"/>
                    </a:cubicBezTo>
                    <a:cubicBezTo>
                      <a:pt x="1266" y="2419"/>
                      <a:pt x="1260" y="2428"/>
                      <a:pt x="1255" y="2427"/>
                    </a:cubicBezTo>
                    <a:cubicBezTo>
                      <a:pt x="1258" y="2426"/>
                      <a:pt x="1260" y="2423"/>
                      <a:pt x="1259" y="2420"/>
                    </a:cubicBezTo>
                    <a:cubicBezTo>
                      <a:pt x="1259" y="2416"/>
                      <a:pt x="1254" y="2413"/>
                      <a:pt x="1250" y="2414"/>
                    </a:cubicBezTo>
                    <a:cubicBezTo>
                      <a:pt x="1247" y="2415"/>
                      <a:pt x="1244" y="2418"/>
                      <a:pt x="1244" y="2422"/>
                    </a:cubicBezTo>
                    <a:cubicBezTo>
                      <a:pt x="1243" y="2428"/>
                      <a:pt x="1248" y="2433"/>
                      <a:pt x="1254" y="2435"/>
                    </a:cubicBezTo>
                    <a:cubicBezTo>
                      <a:pt x="1258" y="2437"/>
                      <a:pt x="1264" y="2436"/>
                      <a:pt x="1268" y="2433"/>
                    </a:cubicBezTo>
                    <a:cubicBezTo>
                      <a:pt x="1275" y="2430"/>
                      <a:pt x="1278" y="2424"/>
                      <a:pt x="1282" y="2417"/>
                    </a:cubicBezTo>
                    <a:cubicBezTo>
                      <a:pt x="1294" y="2397"/>
                      <a:pt x="1308" y="2377"/>
                      <a:pt x="1325" y="2359"/>
                    </a:cubicBezTo>
                    <a:cubicBezTo>
                      <a:pt x="1327" y="2356"/>
                      <a:pt x="1344" y="2339"/>
                      <a:pt x="1358" y="2328"/>
                    </a:cubicBezTo>
                    <a:cubicBezTo>
                      <a:pt x="1338" y="2335"/>
                      <a:pt x="1316" y="2337"/>
                      <a:pt x="1295" y="2332"/>
                    </a:cubicBezTo>
                    <a:cubicBezTo>
                      <a:pt x="1288" y="2331"/>
                      <a:pt x="1282" y="2329"/>
                      <a:pt x="1277" y="2327"/>
                    </a:cubicBezTo>
                    <a:cubicBezTo>
                      <a:pt x="1268" y="2324"/>
                      <a:pt x="1252" y="2318"/>
                      <a:pt x="1245" y="2328"/>
                    </a:cubicBezTo>
                    <a:cubicBezTo>
                      <a:pt x="1243" y="2333"/>
                      <a:pt x="1242" y="2339"/>
                      <a:pt x="1246" y="2342"/>
                    </a:cubicBezTo>
                    <a:cubicBezTo>
                      <a:pt x="1249" y="2344"/>
                      <a:pt x="1252" y="2344"/>
                      <a:pt x="1255" y="2343"/>
                    </a:cubicBezTo>
                    <a:cubicBezTo>
                      <a:pt x="1258" y="2341"/>
                      <a:pt x="1259" y="2337"/>
                      <a:pt x="1257" y="2335"/>
                    </a:cubicBezTo>
                    <a:cubicBezTo>
                      <a:pt x="1255" y="2333"/>
                      <a:pt x="1252" y="2332"/>
                      <a:pt x="1250" y="2333"/>
                    </a:cubicBezTo>
                    <a:cubicBezTo>
                      <a:pt x="1253" y="2329"/>
                      <a:pt x="1261" y="2331"/>
                      <a:pt x="1261" y="2339"/>
                    </a:cubicBezTo>
                    <a:cubicBezTo>
                      <a:pt x="1260" y="2343"/>
                      <a:pt x="1257" y="2346"/>
                      <a:pt x="1253" y="2347"/>
                    </a:cubicBezTo>
                    <a:cubicBezTo>
                      <a:pt x="1246" y="2348"/>
                      <a:pt x="1241" y="2343"/>
                      <a:pt x="1240" y="2336"/>
                    </a:cubicBezTo>
                    <a:cubicBezTo>
                      <a:pt x="1239" y="2330"/>
                      <a:pt x="1244" y="2323"/>
                      <a:pt x="1250" y="2321"/>
                    </a:cubicBezTo>
                    <a:cubicBezTo>
                      <a:pt x="1253" y="2320"/>
                      <a:pt x="1256" y="2319"/>
                      <a:pt x="1259" y="2319"/>
                    </a:cubicBezTo>
                    <a:cubicBezTo>
                      <a:pt x="1248" y="2314"/>
                      <a:pt x="1239" y="2309"/>
                      <a:pt x="1231" y="2303"/>
                    </a:cubicBezTo>
                    <a:cubicBezTo>
                      <a:pt x="1217" y="2293"/>
                      <a:pt x="1200" y="2269"/>
                      <a:pt x="1187" y="2265"/>
                    </a:cubicBezTo>
                    <a:cubicBezTo>
                      <a:pt x="1183" y="2264"/>
                      <a:pt x="1181" y="2264"/>
                      <a:pt x="1177" y="2264"/>
                    </a:cubicBezTo>
                    <a:cubicBezTo>
                      <a:pt x="1171" y="2265"/>
                      <a:pt x="1166" y="2268"/>
                      <a:pt x="1162" y="2272"/>
                    </a:cubicBezTo>
                    <a:cubicBezTo>
                      <a:pt x="1157" y="2277"/>
                      <a:pt x="1155" y="2283"/>
                      <a:pt x="1155" y="2290"/>
                    </a:cubicBezTo>
                    <a:cubicBezTo>
                      <a:pt x="1155" y="2298"/>
                      <a:pt x="1159" y="2305"/>
                      <a:pt x="1164" y="2311"/>
                    </a:cubicBezTo>
                    <a:cubicBezTo>
                      <a:pt x="1170" y="2317"/>
                      <a:pt x="1176" y="2319"/>
                      <a:pt x="1184" y="2320"/>
                    </a:cubicBezTo>
                    <a:cubicBezTo>
                      <a:pt x="1192" y="2320"/>
                      <a:pt x="1199" y="2317"/>
                      <a:pt x="1203" y="2310"/>
                    </a:cubicBezTo>
                    <a:cubicBezTo>
                      <a:pt x="1206" y="2305"/>
                      <a:pt x="1206" y="2299"/>
                      <a:pt x="1204" y="2294"/>
                    </a:cubicBezTo>
                    <a:cubicBezTo>
                      <a:pt x="1204" y="2295"/>
                      <a:pt x="1204" y="2295"/>
                      <a:pt x="1204" y="2295"/>
                    </a:cubicBezTo>
                    <a:cubicBezTo>
                      <a:pt x="1207" y="2305"/>
                      <a:pt x="1195" y="2310"/>
                      <a:pt x="1193" y="2301"/>
                    </a:cubicBezTo>
                    <a:cubicBezTo>
                      <a:pt x="1191" y="2297"/>
                      <a:pt x="1195" y="2289"/>
                      <a:pt x="1185" y="2284"/>
                    </a:cubicBezTo>
                    <a:cubicBezTo>
                      <a:pt x="1189" y="2284"/>
                      <a:pt x="1193" y="2285"/>
                      <a:pt x="1197" y="2287"/>
                    </a:cubicBezTo>
                    <a:cubicBezTo>
                      <a:pt x="1198" y="2287"/>
                      <a:pt x="1199" y="2288"/>
                      <a:pt x="1200" y="2289"/>
                    </a:cubicBezTo>
                    <a:cubicBezTo>
                      <a:pt x="1206" y="2295"/>
                      <a:pt x="1207" y="2303"/>
                      <a:pt x="1204" y="2310"/>
                    </a:cubicBezTo>
                    <a:cubicBezTo>
                      <a:pt x="1200" y="2318"/>
                      <a:pt x="1192" y="2321"/>
                      <a:pt x="1184" y="2321"/>
                    </a:cubicBezTo>
                    <a:cubicBezTo>
                      <a:pt x="1176" y="2321"/>
                      <a:pt x="1169" y="2318"/>
                      <a:pt x="1163" y="2312"/>
                    </a:cubicBezTo>
                    <a:cubicBezTo>
                      <a:pt x="1157" y="2306"/>
                      <a:pt x="1153" y="2298"/>
                      <a:pt x="1153" y="2290"/>
                    </a:cubicBezTo>
                    <a:cubicBezTo>
                      <a:pt x="1152" y="2282"/>
                      <a:pt x="1155" y="2275"/>
                      <a:pt x="1160" y="2269"/>
                    </a:cubicBezTo>
                    <a:cubicBezTo>
                      <a:pt x="1165" y="2265"/>
                      <a:pt x="1170" y="2262"/>
                      <a:pt x="1177" y="2261"/>
                    </a:cubicBezTo>
                    <a:cubicBezTo>
                      <a:pt x="1181" y="2261"/>
                      <a:pt x="1184" y="2261"/>
                      <a:pt x="1188" y="2262"/>
                    </a:cubicBezTo>
                    <a:cubicBezTo>
                      <a:pt x="1188" y="2262"/>
                      <a:pt x="1188" y="2262"/>
                      <a:pt x="1189" y="2262"/>
                    </a:cubicBezTo>
                    <a:cubicBezTo>
                      <a:pt x="1188" y="2261"/>
                      <a:pt x="1188" y="2261"/>
                      <a:pt x="1188" y="2261"/>
                    </a:cubicBezTo>
                    <a:cubicBezTo>
                      <a:pt x="1187" y="2260"/>
                      <a:pt x="1187" y="2260"/>
                      <a:pt x="1187" y="2260"/>
                    </a:cubicBezTo>
                    <a:cubicBezTo>
                      <a:pt x="1184" y="2256"/>
                      <a:pt x="1180" y="2252"/>
                      <a:pt x="1178" y="2247"/>
                    </a:cubicBezTo>
                    <a:cubicBezTo>
                      <a:pt x="1171" y="2235"/>
                      <a:pt x="1165" y="2218"/>
                      <a:pt x="1172" y="2204"/>
                    </a:cubicBezTo>
                    <a:cubicBezTo>
                      <a:pt x="1175" y="2199"/>
                      <a:pt x="1179" y="2195"/>
                      <a:pt x="1185" y="2193"/>
                    </a:cubicBezTo>
                    <a:cubicBezTo>
                      <a:pt x="1187" y="2192"/>
                      <a:pt x="1187" y="2192"/>
                      <a:pt x="1187" y="2192"/>
                    </a:cubicBezTo>
                    <a:cubicBezTo>
                      <a:pt x="1194" y="2190"/>
                      <a:pt x="1201" y="2191"/>
                      <a:pt x="1208" y="2194"/>
                    </a:cubicBezTo>
                    <a:cubicBezTo>
                      <a:pt x="1214" y="2197"/>
                      <a:pt x="1219" y="2201"/>
                      <a:pt x="1222" y="2208"/>
                    </a:cubicBezTo>
                    <a:cubicBezTo>
                      <a:pt x="1224" y="2214"/>
                      <a:pt x="1224" y="2222"/>
                      <a:pt x="1220" y="2228"/>
                    </a:cubicBezTo>
                    <a:cubicBezTo>
                      <a:pt x="1217" y="2232"/>
                      <a:pt x="1213" y="2234"/>
                      <a:pt x="1208" y="2235"/>
                    </a:cubicBezTo>
                    <a:cubicBezTo>
                      <a:pt x="1202" y="2235"/>
                      <a:pt x="1197" y="2233"/>
                      <a:pt x="1194" y="2228"/>
                    </a:cubicBezTo>
                    <a:cubicBezTo>
                      <a:pt x="1192" y="2226"/>
                      <a:pt x="1191" y="2224"/>
                      <a:pt x="1191" y="2221"/>
                    </a:cubicBezTo>
                    <a:cubicBezTo>
                      <a:pt x="1191" y="2224"/>
                      <a:pt x="1192" y="2226"/>
                      <a:pt x="1194" y="2228"/>
                    </a:cubicBezTo>
                    <a:cubicBezTo>
                      <a:pt x="1197" y="2232"/>
                      <a:pt x="1202" y="2234"/>
                      <a:pt x="1208" y="2234"/>
                    </a:cubicBezTo>
                    <a:cubicBezTo>
                      <a:pt x="1213" y="2234"/>
                      <a:pt x="1216" y="2231"/>
                      <a:pt x="1219" y="2227"/>
                    </a:cubicBezTo>
                    <a:cubicBezTo>
                      <a:pt x="1223" y="2221"/>
                      <a:pt x="1223" y="2215"/>
                      <a:pt x="1220" y="2208"/>
                    </a:cubicBezTo>
                    <a:cubicBezTo>
                      <a:pt x="1217" y="2202"/>
                      <a:pt x="1213" y="2198"/>
                      <a:pt x="1207" y="2195"/>
                    </a:cubicBezTo>
                    <a:cubicBezTo>
                      <a:pt x="1200" y="2193"/>
                      <a:pt x="1193" y="2193"/>
                      <a:pt x="1186" y="2195"/>
                    </a:cubicBezTo>
                    <a:cubicBezTo>
                      <a:pt x="1181" y="2197"/>
                      <a:pt x="1177" y="2201"/>
                      <a:pt x="1174" y="2206"/>
                    </a:cubicBezTo>
                    <a:cubicBezTo>
                      <a:pt x="1169" y="2218"/>
                      <a:pt x="1176" y="2236"/>
                      <a:pt x="1183" y="2247"/>
                    </a:cubicBezTo>
                    <a:cubicBezTo>
                      <a:pt x="1186" y="2253"/>
                      <a:pt x="1192" y="2259"/>
                      <a:pt x="1197" y="2264"/>
                    </a:cubicBezTo>
                    <a:cubicBezTo>
                      <a:pt x="1196" y="2263"/>
                      <a:pt x="1196" y="2262"/>
                      <a:pt x="1196" y="2261"/>
                    </a:cubicBezTo>
                    <a:cubicBezTo>
                      <a:pt x="1195" y="2254"/>
                      <a:pt x="1198" y="2247"/>
                      <a:pt x="1203" y="2244"/>
                    </a:cubicBezTo>
                    <a:cubicBezTo>
                      <a:pt x="1209" y="2241"/>
                      <a:pt x="1217" y="2242"/>
                      <a:pt x="1220" y="2249"/>
                    </a:cubicBezTo>
                    <a:cubicBezTo>
                      <a:pt x="1221" y="2253"/>
                      <a:pt x="1220" y="2257"/>
                      <a:pt x="1217" y="2260"/>
                    </a:cubicBezTo>
                    <a:cubicBezTo>
                      <a:pt x="1211" y="2265"/>
                      <a:pt x="1204" y="2258"/>
                      <a:pt x="1206" y="2254"/>
                    </a:cubicBezTo>
                    <a:cubicBezTo>
                      <a:pt x="1207" y="2257"/>
                      <a:pt x="1209" y="2259"/>
                      <a:pt x="1211" y="2259"/>
                    </a:cubicBezTo>
                    <a:cubicBezTo>
                      <a:pt x="1215" y="2259"/>
                      <a:pt x="1217" y="2256"/>
                      <a:pt x="1217" y="2252"/>
                    </a:cubicBezTo>
                    <a:cubicBezTo>
                      <a:pt x="1217" y="2250"/>
                      <a:pt x="1215" y="2247"/>
                      <a:pt x="1212" y="2246"/>
                    </a:cubicBezTo>
                    <a:cubicBezTo>
                      <a:pt x="1207" y="2245"/>
                      <a:pt x="1202" y="2248"/>
                      <a:pt x="1200" y="2252"/>
                    </a:cubicBezTo>
                    <a:cubicBezTo>
                      <a:pt x="1198" y="2256"/>
                      <a:pt x="1199" y="2260"/>
                      <a:pt x="1200" y="2264"/>
                    </a:cubicBezTo>
                    <a:cubicBezTo>
                      <a:pt x="1204" y="2278"/>
                      <a:pt x="1236" y="2304"/>
                      <a:pt x="1248" y="2310"/>
                    </a:cubicBezTo>
                    <a:cubicBezTo>
                      <a:pt x="1238" y="2300"/>
                      <a:pt x="1230" y="2287"/>
                      <a:pt x="1226" y="2272"/>
                    </a:cubicBezTo>
                    <a:cubicBezTo>
                      <a:pt x="1219" y="2237"/>
                      <a:pt x="1235" y="2191"/>
                      <a:pt x="1274" y="2186"/>
                    </a:cubicBezTo>
                    <a:cubicBezTo>
                      <a:pt x="1286" y="2185"/>
                      <a:pt x="1300" y="2190"/>
                      <a:pt x="1305" y="2203"/>
                    </a:cubicBezTo>
                    <a:cubicBezTo>
                      <a:pt x="1308" y="2212"/>
                      <a:pt x="1305" y="2223"/>
                      <a:pt x="1297" y="2228"/>
                    </a:cubicBezTo>
                    <a:cubicBezTo>
                      <a:pt x="1288" y="2233"/>
                      <a:pt x="1278" y="2232"/>
                      <a:pt x="1271" y="2225"/>
                    </a:cubicBezTo>
                    <a:cubicBezTo>
                      <a:pt x="1267" y="2221"/>
                      <a:pt x="1265" y="2215"/>
                      <a:pt x="1266" y="2209"/>
                    </a:cubicBezTo>
                    <a:cubicBezTo>
                      <a:pt x="1266" y="2207"/>
                      <a:pt x="1267" y="2205"/>
                      <a:pt x="1268" y="2203"/>
                    </a:cubicBezTo>
                    <a:cubicBezTo>
                      <a:pt x="1270" y="2199"/>
                      <a:pt x="1275" y="2196"/>
                      <a:pt x="1281" y="2195"/>
                    </a:cubicBezTo>
                    <a:cubicBezTo>
                      <a:pt x="1289" y="2195"/>
                      <a:pt x="1297" y="2202"/>
                      <a:pt x="1297" y="2210"/>
                    </a:cubicBezTo>
                    <a:cubicBezTo>
                      <a:pt x="1298" y="2219"/>
                      <a:pt x="1291" y="2226"/>
                      <a:pt x="1282" y="2227"/>
                    </a:cubicBezTo>
                    <a:cubicBezTo>
                      <a:pt x="1278" y="2227"/>
                      <a:pt x="1273" y="2225"/>
                      <a:pt x="1270" y="2222"/>
                    </a:cubicBezTo>
                    <a:cubicBezTo>
                      <a:pt x="1271" y="2223"/>
                      <a:pt x="1271" y="2223"/>
                      <a:pt x="1272" y="2224"/>
                    </a:cubicBezTo>
                    <a:cubicBezTo>
                      <a:pt x="1278" y="2230"/>
                      <a:pt x="1287" y="2231"/>
                      <a:pt x="1295" y="2226"/>
                    </a:cubicBezTo>
                    <a:cubicBezTo>
                      <a:pt x="1303" y="2221"/>
                      <a:pt x="1305" y="2212"/>
                      <a:pt x="1302" y="2204"/>
                    </a:cubicBezTo>
                    <a:cubicBezTo>
                      <a:pt x="1297" y="2193"/>
                      <a:pt x="1285" y="2189"/>
                      <a:pt x="1274" y="2190"/>
                    </a:cubicBezTo>
                    <a:cubicBezTo>
                      <a:pt x="1238" y="2196"/>
                      <a:pt x="1225" y="2239"/>
                      <a:pt x="1232" y="2270"/>
                    </a:cubicBezTo>
                    <a:cubicBezTo>
                      <a:pt x="1240" y="2302"/>
                      <a:pt x="1265" y="2320"/>
                      <a:pt x="1296" y="2327"/>
                    </a:cubicBezTo>
                    <a:cubicBezTo>
                      <a:pt x="1359" y="2339"/>
                      <a:pt x="1410" y="2297"/>
                      <a:pt x="1442" y="2246"/>
                    </a:cubicBezTo>
                    <a:cubicBezTo>
                      <a:pt x="1453" y="2228"/>
                      <a:pt x="1461" y="2212"/>
                      <a:pt x="1465" y="2190"/>
                    </a:cubicBezTo>
                    <a:cubicBezTo>
                      <a:pt x="1469" y="2169"/>
                      <a:pt x="1469" y="2145"/>
                      <a:pt x="1459" y="2129"/>
                    </a:cubicBezTo>
                    <a:cubicBezTo>
                      <a:pt x="1458" y="2129"/>
                      <a:pt x="1458" y="2129"/>
                      <a:pt x="1458" y="2129"/>
                    </a:cubicBezTo>
                    <a:cubicBezTo>
                      <a:pt x="1464" y="2140"/>
                      <a:pt x="1465" y="2156"/>
                      <a:pt x="1462" y="2168"/>
                    </a:cubicBezTo>
                    <a:cubicBezTo>
                      <a:pt x="1457" y="2191"/>
                      <a:pt x="1435" y="2219"/>
                      <a:pt x="1412" y="2228"/>
                    </a:cubicBezTo>
                    <a:cubicBezTo>
                      <a:pt x="1412" y="2226"/>
                      <a:pt x="1411" y="2224"/>
                      <a:pt x="1410" y="2224"/>
                    </a:cubicBezTo>
                    <a:cubicBezTo>
                      <a:pt x="1433" y="2215"/>
                      <a:pt x="1452" y="2190"/>
                      <a:pt x="1458" y="2167"/>
                    </a:cubicBezTo>
                    <a:cubicBezTo>
                      <a:pt x="1462" y="2151"/>
                      <a:pt x="1461" y="2129"/>
                      <a:pt x="1447" y="2119"/>
                    </a:cubicBezTo>
                    <a:cubicBezTo>
                      <a:pt x="1443" y="2116"/>
                      <a:pt x="1439" y="2115"/>
                      <a:pt x="1434" y="2114"/>
                    </a:cubicBezTo>
                    <a:cubicBezTo>
                      <a:pt x="1429" y="2114"/>
                      <a:pt x="1425" y="2116"/>
                      <a:pt x="1421" y="2119"/>
                    </a:cubicBezTo>
                    <a:cubicBezTo>
                      <a:pt x="1418" y="2122"/>
                      <a:pt x="1416" y="2126"/>
                      <a:pt x="1416" y="2130"/>
                    </a:cubicBezTo>
                    <a:cubicBezTo>
                      <a:pt x="1416" y="2135"/>
                      <a:pt x="1417" y="2138"/>
                      <a:pt x="1421" y="2141"/>
                    </a:cubicBezTo>
                    <a:cubicBezTo>
                      <a:pt x="1424" y="2144"/>
                      <a:pt x="1427" y="2145"/>
                      <a:pt x="1431" y="2144"/>
                    </a:cubicBezTo>
                    <a:cubicBezTo>
                      <a:pt x="1433" y="2143"/>
                      <a:pt x="1434" y="2142"/>
                      <a:pt x="1435" y="2141"/>
                    </a:cubicBezTo>
                    <a:cubicBezTo>
                      <a:pt x="1436" y="2139"/>
                      <a:pt x="1436" y="2138"/>
                      <a:pt x="1436" y="2136"/>
                    </a:cubicBezTo>
                    <a:cubicBezTo>
                      <a:pt x="1436" y="2135"/>
                      <a:pt x="1436" y="2133"/>
                      <a:pt x="1435" y="2133"/>
                    </a:cubicBezTo>
                    <a:cubicBezTo>
                      <a:pt x="1434" y="2132"/>
                      <a:pt x="1433" y="2131"/>
                      <a:pt x="1431" y="2132"/>
                    </a:cubicBezTo>
                    <a:cubicBezTo>
                      <a:pt x="1433" y="2131"/>
                      <a:pt x="1434" y="2132"/>
                      <a:pt x="1435" y="2132"/>
                    </a:cubicBezTo>
                    <a:cubicBezTo>
                      <a:pt x="1436" y="2133"/>
                      <a:pt x="1436" y="2135"/>
                      <a:pt x="1436" y="2136"/>
                    </a:cubicBezTo>
                    <a:cubicBezTo>
                      <a:pt x="1437" y="2138"/>
                      <a:pt x="1436" y="2139"/>
                      <a:pt x="1435" y="2141"/>
                    </a:cubicBezTo>
                    <a:cubicBezTo>
                      <a:pt x="1434" y="2143"/>
                      <a:pt x="1433" y="2143"/>
                      <a:pt x="1431" y="2144"/>
                    </a:cubicBezTo>
                    <a:cubicBezTo>
                      <a:pt x="1427" y="2146"/>
                      <a:pt x="1423" y="2145"/>
                      <a:pt x="1420" y="2142"/>
                    </a:cubicBezTo>
                    <a:cubicBezTo>
                      <a:pt x="1416" y="2139"/>
                      <a:pt x="1415" y="2135"/>
                      <a:pt x="1415" y="2130"/>
                    </a:cubicBezTo>
                    <a:cubicBezTo>
                      <a:pt x="1415" y="2125"/>
                      <a:pt x="1417" y="2121"/>
                      <a:pt x="1420" y="2118"/>
                    </a:cubicBezTo>
                    <a:cubicBezTo>
                      <a:pt x="1424" y="2114"/>
                      <a:pt x="1429" y="2113"/>
                      <a:pt x="1435" y="2113"/>
                    </a:cubicBezTo>
                    <a:cubicBezTo>
                      <a:pt x="1438" y="2113"/>
                      <a:pt x="1441" y="2113"/>
                      <a:pt x="1444" y="2114"/>
                    </a:cubicBezTo>
                    <a:cubicBezTo>
                      <a:pt x="1442" y="2113"/>
                      <a:pt x="1439" y="2112"/>
                      <a:pt x="1437" y="2111"/>
                    </a:cubicBezTo>
                    <a:cubicBezTo>
                      <a:pt x="1424" y="2106"/>
                      <a:pt x="1413" y="2107"/>
                      <a:pt x="1399" y="2109"/>
                    </a:cubicBezTo>
                    <a:cubicBezTo>
                      <a:pt x="1383" y="2113"/>
                      <a:pt x="1373" y="2119"/>
                      <a:pt x="1360" y="2129"/>
                    </a:cubicBezTo>
                    <a:cubicBezTo>
                      <a:pt x="1336" y="2147"/>
                      <a:pt x="1313" y="2174"/>
                      <a:pt x="1281" y="2174"/>
                    </a:cubicBezTo>
                    <a:cubicBezTo>
                      <a:pt x="1276" y="2174"/>
                      <a:pt x="1272" y="2173"/>
                      <a:pt x="1267" y="2172"/>
                    </a:cubicBezTo>
                    <a:cubicBezTo>
                      <a:pt x="1263" y="2171"/>
                      <a:pt x="1257" y="2168"/>
                      <a:pt x="1251" y="2166"/>
                    </a:cubicBezTo>
                    <a:cubicBezTo>
                      <a:pt x="1238" y="2163"/>
                      <a:pt x="1230" y="2171"/>
                      <a:pt x="1230" y="2179"/>
                    </a:cubicBezTo>
                    <a:cubicBezTo>
                      <a:pt x="1230" y="2182"/>
                      <a:pt x="1232" y="2185"/>
                      <a:pt x="1234" y="2187"/>
                    </a:cubicBezTo>
                    <a:cubicBezTo>
                      <a:pt x="1237" y="2189"/>
                      <a:pt x="1240" y="2189"/>
                      <a:pt x="1243" y="2187"/>
                    </a:cubicBezTo>
                    <a:cubicBezTo>
                      <a:pt x="1245" y="2186"/>
                      <a:pt x="1246" y="2182"/>
                      <a:pt x="1244" y="2179"/>
                    </a:cubicBezTo>
                    <a:cubicBezTo>
                      <a:pt x="1243" y="2177"/>
                      <a:pt x="1240" y="2177"/>
                      <a:pt x="1238" y="2178"/>
                    </a:cubicBezTo>
                    <a:cubicBezTo>
                      <a:pt x="1239" y="2176"/>
                      <a:pt x="1243" y="2176"/>
                      <a:pt x="1245" y="2178"/>
                    </a:cubicBezTo>
                    <a:cubicBezTo>
                      <a:pt x="1247" y="2179"/>
                      <a:pt x="1248" y="2182"/>
                      <a:pt x="1247" y="2184"/>
                    </a:cubicBezTo>
                    <a:cubicBezTo>
                      <a:pt x="1246" y="2192"/>
                      <a:pt x="1235" y="2193"/>
                      <a:pt x="1231" y="2188"/>
                    </a:cubicBezTo>
                    <a:cubicBezTo>
                      <a:pt x="1228" y="2184"/>
                      <a:pt x="1227" y="2179"/>
                      <a:pt x="1228" y="2174"/>
                    </a:cubicBezTo>
                    <a:cubicBezTo>
                      <a:pt x="1230" y="2167"/>
                      <a:pt x="1238" y="2163"/>
                      <a:pt x="1247" y="2164"/>
                    </a:cubicBezTo>
                    <a:cubicBezTo>
                      <a:pt x="1244" y="2163"/>
                      <a:pt x="1242" y="2161"/>
                      <a:pt x="1239" y="2160"/>
                    </a:cubicBezTo>
                    <a:cubicBezTo>
                      <a:pt x="1235" y="2159"/>
                      <a:pt x="1228" y="2160"/>
                      <a:pt x="1223" y="2164"/>
                    </a:cubicBezTo>
                    <a:cubicBezTo>
                      <a:pt x="1216" y="2170"/>
                      <a:pt x="1217" y="2181"/>
                      <a:pt x="1223" y="2189"/>
                    </a:cubicBezTo>
                    <a:cubicBezTo>
                      <a:pt x="1226" y="2194"/>
                      <a:pt x="1231" y="2198"/>
                      <a:pt x="1231" y="2206"/>
                    </a:cubicBezTo>
                    <a:cubicBezTo>
                      <a:pt x="1232" y="2213"/>
                      <a:pt x="1229" y="2219"/>
                      <a:pt x="1224" y="2223"/>
                    </a:cubicBezTo>
                    <a:cubicBezTo>
                      <a:pt x="1232" y="2205"/>
                      <a:pt x="1217" y="2201"/>
                      <a:pt x="1212" y="2189"/>
                    </a:cubicBezTo>
                    <a:cubicBezTo>
                      <a:pt x="1208" y="2181"/>
                      <a:pt x="1208" y="2173"/>
                      <a:pt x="1212" y="2166"/>
                    </a:cubicBezTo>
                    <a:cubicBezTo>
                      <a:pt x="1216" y="2160"/>
                      <a:pt x="1227" y="2154"/>
                      <a:pt x="1236" y="2158"/>
                    </a:cubicBezTo>
                    <a:cubicBezTo>
                      <a:pt x="1236" y="2158"/>
                      <a:pt x="1235" y="2157"/>
                      <a:pt x="1234" y="2157"/>
                    </a:cubicBezTo>
                    <a:cubicBezTo>
                      <a:pt x="1221" y="2147"/>
                      <a:pt x="1214" y="2135"/>
                      <a:pt x="1216" y="2118"/>
                    </a:cubicBezTo>
                    <a:cubicBezTo>
                      <a:pt x="1216" y="2115"/>
                      <a:pt x="1217" y="2112"/>
                      <a:pt x="1217" y="2109"/>
                    </a:cubicBezTo>
                    <a:cubicBezTo>
                      <a:pt x="1218" y="2109"/>
                      <a:pt x="1219" y="2110"/>
                      <a:pt x="1220" y="2110"/>
                    </a:cubicBezTo>
                    <a:cubicBezTo>
                      <a:pt x="1219" y="2112"/>
                      <a:pt x="1219" y="2115"/>
                      <a:pt x="1218" y="2118"/>
                    </a:cubicBezTo>
                    <a:cubicBezTo>
                      <a:pt x="1218" y="2134"/>
                      <a:pt x="1224" y="2145"/>
                      <a:pt x="1237" y="2154"/>
                    </a:cubicBezTo>
                    <a:cubicBezTo>
                      <a:pt x="1238" y="2155"/>
                      <a:pt x="1240" y="2156"/>
                      <a:pt x="1241" y="2157"/>
                    </a:cubicBezTo>
                    <a:cubicBezTo>
                      <a:pt x="1237" y="2153"/>
                      <a:pt x="1235" y="2148"/>
                      <a:pt x="1233" y="2142"/>
                    </a:cubicBezTo>
                    <a:cubicBezTo>
                      <a:pt x="1233" y="2138"/>
                      <a:pt x="1233" y="2135"/>
                      <a:pt x="1234" y="2131"/>
                    </a:cubicBezTo>
                    <a:cubicBezTo>
                      <a:pt x="1234" y="2128"/>
                      <a:pt x="1236" y="2125"/>
                      <a:pt x="1238" y="2122"/>
                    </a:cubicBezTo>
                    <a:cubicBezTo>
                      <a:pt x="1244" y="2115"/>
                      <a:pt x="1254" y="2113"/>
                      <a:pt x="1261" y="2120"/>
                    </a:cubicBezTo>
                    <a:cubicBezTo>
                      <a:pt x="1263" y="2122"/>
                      <a:pt x="1265" y="2126"/>
                      <a:pt x="1265" y="2130"/>
                    </a:cubicBezTo>
                    <a:cubicBezTo>
                      <a:pt x="1265" y="2132"/>
                      <a:pt x="1265" y="2133"/>
                      <a:pt x="1264" y="2135"/>
                    </a:cubicBezTo>
                    <a:cubicBezTo>
                      <a:pt x="1262" y="2138"/>
                      <a:pt x="1260" y="2140"/>
                      <a:pt x="1256" y="2141"/>
                    </a:cubicBezTo>
                    <a:cubicBezTo>
                      <a:pt x="1255" y="2141"/>
                      <a:pt x="1254" y="2141"/>
                      <a:pt x="1252" y="2141"/>
                    </a:cubicBezTo>
                    <a:cubicBezTo>
                      <a:pt x="1251" y="2141"/>
                      <a:pt x="1250" y="2141"/>
                      <a:pt x="1249" y="2140"/>
                    </a:cubicBezTo>
                    <a:cubicBezTo>
                      <a:pt x="1247" y="2139"/>
                      <a:pt x="1245" y="2137"/>
                      <a:pt x="1245" y="2134"/>
                    </a:cubicBezTo>
                    <a:cubicBezTo>
                      <a:pt x="1246" y="2132"/>
                      <a:pt x="1246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6" y="2130"/>
                      <a:pt x="1246" y="2132"/>
                      <a:pt x="1246" y="2134"/>
                    </a:cubicBezTo>
                    <a:cubicBezTo>
                      <a:pt x="1246" y="2136"/>
                      <a:pt x="1247" y="2138"/>
                      <a:pt x="1249" y="2139"/>
                    </a:cubicBezTo>
                    <a:cubicBezTo>
                      <a:pt x="1250" y="2140"/>
                      <a:pt x="1251" y="2140"/>
                      <a:pt x="1252" y="2140"/>
                    </a:cubicBezTo>
                    <a:cubicBezTo>
                      <a:pt x="1254" y="2140"/>
                      <a:pt x="1255" y="2140"/>
                      <a:pt x="1256" y="2140"/>
                    </a:cubicBezTo>
                    <a:cubicBezTo>
                      <a:pt x="1259" y="2139"/>
                      <a:pt x="1261" y="2137"/>
                      <a:pt x="1262" y="2134"/>
                    </a:cubicBezTo>
                    <a:cubicBezTo>
                      <a:pt x="1263" y="2133"/>
                      <a:pt x="1263" y="2131"/>
                      <a:pt x="1263" y="2130"/>
                    </a:cubicBezTo>
                    <a:cubicBezTo>
                      <a:pt x="1263" y="2126"/>
                      <a:pt x="1261" y="2124"/>
                      <a:pt x="1259" y="2121"/>
                    </a:cubicBezTo>
                    <a:cubicBezTo>
                      <a:pt x="1253" y="2116"/>
                      <a:pt x="1245" y="2118"/>
                      <a:pt x="1240" y="2124"/>
                    </a:cubicBezTo>
                    <a:cubicBezTo>
                      <a:pt x="1239" y="2126"/>
                      <a:pt x="1238" y="2129"/>
                      <a:pt x="1237" y="2132"/>
                    </a:cubicBezTo>
                    <a:cubicBezTo>
                      <a:pt x="1236" y="2135"/>
                      <a:pt x="1236" y="2138"/>
                      <a:pt x="1237" y="2141"/>
                    </a:cubicBezTo>
                    <a:cubicBezTo>
                      <a:pt x="1238" y="2145"/>
                      <a:pt x="1239" y="2148"/>
                      <a:pt x="1241" y="2150"/>
                    </a:cubicBezTo>
                    <a:cubicBezTo>
                      <a:pt x="1244" y="2155"/>
                      <a:pt x="1248" y="2158"/>
                      <a:pt x="1252" y="2161"/>
                    </a:cubicBezTo>
                    <a:cubicBezTo>
                      <a:pt x="1261" y="2166"/>
                      <a:pt x="1272" y="2169"/>
                      <a:pt x="1281" y="2170"/>
                    </a:cubicBezTo>
                    <a:cubicBezTo>
                      <a:pt x="1307" y="2169"/>
                      <a:pt x="1329" y="2148"/>
                      <a:pt x="1349" y="2132"/>
                    </a:cubicBezTo>
                    <a:cubicBezTo>
                      <a:pt x="1345" y="2135"/>
                      <a:pt x="1341" y="2137"/>
                      <a:pt x="1338" y="2139"/>
                    </a:cubicBezTo>
                    <a:cubicBezTo>
                      <a:pt x="1325" y="2145"/>
                      <a:pt x="1305" y="2144"/>
                      <a:pt x="1297" y="2131"/>
                    </a:cubicBezTo>
                    <a:cubicBezTo>
                      <a:pt x="1291" y="2123"/>
                      <a:pt x="1291" y="2113"/>
                      <a:pt x="1280" y="2110"/>
                    </a:cubicBezTo>
                    <a:cubicBezTo>
                      <a:pt x="1284" y="2103"/>
                      <a:pt x="1297" y="2102"/>
                      <a:pt x="1306" y="2110"/>
                    </a:cubicBezTo>
                    <a:cubicBezTo>
                      <a:pt x="1316" y="2118"/>
                      <a:pt x="1321" y="2136"/>
                      <a:pt x="1337" y="2133"/>
                    </a:cubicBezTo>
                    <a:cubicBezTo>
                      <a:pt x="1345" y="2132"/>
                      <a:pt x="1352" y="2126"/>
                      <a:pt x="1356" y="2126"/>
                    </a:cubicBezTo>
                    <a:cubicBezTo>
                      <a:pt x="1355" y="2127"/>
                      <a:pt x="1355" y="2127"/>
                      <a:pt x="1355" y="2127"/>
                    </a:cubicBezTo>
                    <a:cubicBezTo>
                      <a:pt x="1356" y="2126"/>
                      <a:pt x="1356" y="2126"/>
                      <a:pt x="1357" y="2126"/>
                    </a:cubicBezTo>
                    <a:cubicBezTo>
                      <a:pt x="1371" y="2116"/>
                      <a:pt x="1382" y="2109"/>
                      <a:pt x="1399" y="2106"/>
                    </a:cubicBezTo>
                    <a:cubicBezTo>
                      <a:pt x="1413" y="2104"/>
                      <a:pt x="1425" y="2103"/>
                      <a:pt x="1438" y="2109"/>
                    </a:cubicBezTo>
                    <a:cubicBezTo>
                      <a:pt x="1448" y="2113"/>
                      <a:pt x="1455" y="2120"/>
                      <a:pt x="1460" y="2128"/>
                    </a:cubicBezTo>
                    <a:cubicBezTo>
                      <a:pt x="1471" y="2145"/>
                      <a:pt x="1472" y="2169"/>
                      <a:pt x="1468" y="2192"/>
                    </a:cubicBezTo>
                    <a:cubicBezTo>
                      <a:pt x="1467" y="2200"/>
                      <a:pt x="1464" y="2208"/>
                      <a:pt x="1462" y="2216"/>
                    </a:cubicBezTo>
                    <a:cubicBezTo>
                      <a:pt x="1456" y="2231"/>
                      <a:pt x="1447" y="2243"/>
                      <a:pt x="1446" y="2259"/>
                    </a:cubicBezTo>
                    <a:cubicBezTo>
                      <a:pt x="1445" y="2266"/>
                      <a:pt x="1445" y="2275"/>
                      <a:pt x="1449" y="2281"/>
                    </a:cubicBezTo>
                    <a:cubicBezTo>
                      <a:pt x="1452" y="2284"/>
                      <a:pt x="1458" y="2287"/>
                      <a:pt x="1462" y="2284"/>
                    </a:cubicBezTo>
                    <a:cubicBezTo>
                      <a:pt x="1463" y="2283"/>
                      <a:pt x="1464" y="2281"/>
                      <a:pt x="1463" y="2280"/>
                    </a:cubicBezTo>
                    <a:cubicBezTo>
                      <a:pt x="1463" y="2278"/>
                      <a:pt x="1461" y="2277"/>
                      <a:pt x="1460" y="2278"/>
                    </a:cubicBezTo>
                    <a:cubicBezTo>
                      <a:pt x="1459" y="2278"/>
                      <a:pt x="1458" y="2279"/>
                      <a:pt x="1457" y="2279"/>
                    </a:cubicBezTo>
                    <a:cubicBezTo>
                      <a:pt x="1457" y="2281"/>
                      <a:pt x="1458" y="2282"/>
                      <a:pt x="1459" y="2282"/>
                    </a:cubicBezTo>
                    <a:cubicBezTo>
                      <a:pt x="1460" y="2282"/>
                      <a:pt x="1461" y="2282"/>
                      <a:pt x="1461" y="2281"/>
                    </a:cubicBezTo>
                    <a:cubicBezTo>
                      <a:pt x="1461" y="2282"/>
                      <a:pt x="1461" y="2283"/>
                      <a:pt x="1459" y="2283"/>
                    </a:cubicBezTo>
                    <a:cubicBezTo>
                      <a:pt x="1458" y="2284"/>
                      <a:pt x="1456" y="2283"/>
                      <a:pt x="1456" y="2282"/>
                    </a:cubicBezTo>
                    <a:cubicBezTo>
                      <a:pt x="1454" y="2279"/>
                      <a:pt x="1455" y="2276"/>
                      <a:pt x="1458" y="2275"/>
                    </a:cubicBezTo>
                    <a:cubicBezTo>
                      <a:pt x="1459" y="2274"/>
                      <a:pt x="1462" y="2274"/>
                      <a:pt x="1463" y="2275"/>
                    </a:cubicBezTo>
                    <a:cubicBezTo>
                      <a:pt x="1465" y="2275"/>
                      <a:pt x="1467" y="2277"/>
                      <a:pt x="1467" y="2279"/>
                    </a:cubicBezTo>
                    <a:cubicBezTo>
                      <a:pt x="1468" y="2281"/>
                      <a:pt x="1467" y="2284"/>
                      <a:pt x="1465" y="2286"/>
                    </a:cubicBezTo>
                    <a:cubicBezTo>
                      <a:pt x="1460" y="2289"/>
                      <a:pt x="1455" y="2287"/>
                      <a:pt x="1451" y="2284"/>
                    </a:cubicBezTo>
                    <a:cubicBezTo>
                      <a:pt x="1449" y="2283"/>
                      <a:pt x="1448" y="2281"/>
                      <a:pt x="1447" y="2278"/>
                    </a:cubicBezTo>
                    <a:cubicBezTo>
                      <a:pt x="1449" y="2289"/>
                      <a:pt x="1457" y="2295"/>
                      <a:pt x="1466" y="2298"/>
                    </a:cubicBezTo>
                    <a:cubicBezTo>
                      <a:pt x="1472" y="2299"/>
                      <a:pt x="1478" y="2299"/>
                      <a:pt x="1483" y="2296"/>
                    </a:cubicBezTo>
                    <a:cubicBezTo>
                      <a:pt x="1483" y="2296"/>
                      <a:pt x="1483" y="2296"/>
                      <a:pt x="1483" y="2296"/>
                    </a:cubicBezTo>
                    <a:cubicBezTo>
                      <a:pt x="1477" y="2298"/>
                      <a:pt x="1471" y="2295"/>
                      <a:pt x="1473" y="2287"/>
                    </a:cubicBezTo>
                    <a:cubicBezTo>
                      <a:pt x="1473" y="2281"/>
                      <a:pt x="1483" y="2273"/>
                      <a:pt x="1474" y="2262"/>
                    </a:cubicBezTo>
                    <a:close/>
                    <a:moveTo>
                      <a:pt x="1506" y="2623"/>
                    </a:moveTo>
                    <a:cubicBezTo>
                      <a:pt x="1516" y="2596"/>
                      <a:pt x="1504" y="2576"/>
                      <a:pt x="1504" y="2563"/>
                    </a:cubicBezTo>
                    <a:cubicBezTo>
                      <a:pt x="1505" y="2548"/>
                      <a:pt x="1522" y="2548"/>
                      <a:pt x="1525" y="2564"/>
                    </a:cubicBezTo>
                    <a:cubicBezTo>
                      <a:pt x="1529" y="2582"/>
                      <a:pt x="1520" y="2606"/>
                      <a:pt x="1506" y="2623"/>
                    </a:cubicBezTo>
                    <a:close/>
                    <a:moveTo>
                      <a:pt x="1626" y="2541"/>
                    </a:moveTo>
                    <a:cubicBezTo>
                      <a:pt x="1638" y="2539"/>
                      <a:pt x="1665" y="2547"/>
                      <a:pt x="1674" y="2560"/>
                    </a:cubicBezTo>
                    <a:cubicBezTo>
                      <a:pt x="1683" y="2573"/>
                      <a:pt x="1676" y="2584"/>
                      <a:pt x="1662" y="2571"/>
                    </a:cubicBezTo>
                    <a:cubicBezTo>
                      <a:pt x="1652" y="2562"/>
                      <a:pt x="1640" y="2543"/>
                      <a:pt x="1626" y="2541"/>
                    </a:cubicBezTo>
                    <a:close/>
                    <a:moveTo>
                      <a:pt x="1512" y="2466"/>
                    </a:moveTo>
                    <a:cubicBezTo>
                      <a:pt x="1510" y="2467"/>
                      <a:pt x="1510" y="2470"/>
                      <a:pt x="1511" y="2471"/>
                    </a:cubicBezTo>
                    <a:cubicBezTo>
                      <a:pt x="1513" y="2473"/>
                      <a:pt x="1515" y="2473"/>
                      <a:pt x="1517" y="2472"/>
                    </a:cubicBezTo>
                    <a:cubicBezTo>
                      <a:pt x="1518" y="2470"/>
                      <a:pt x="1518" y="2468"/>
                      <a:pt x="1517" y="2466"/>
                    </a:cubicBezTo>
                    <a:cubicBezTo>
                      <a:pt x="1516" y="2465"/>
                      <a:pt x="1513" y="2464"/>
                      <a:pt x="1512" y="2466"/>
                    </a:cubicBezTo>
                    <a:close/>
                    <a:moveTo>
                      <a:pt x="1555" y="2514"/>
                    </a:moveTo>
                    <a:cubicBezTo>
                      <a:pt x="1546" y="2518"/>
                      <a:pt x="1543" y="2506"/>
                      <a:pt x="1541" y="2502"/>
                    </a:cubicBezTo>
                    <a:cubicBezTo>
                      <a:pt x="1539" y="2499"/>
                      <a:pt x="1537" y="2497"/>
                      <a:pt x="1535" y="2497"/>
                    </a:cubicBezTo>
                    <a:cubicBezTo>
                      <a:pt x="1538" y="2496"/>
                      <a:pt x="1547" y="2496"/>
                      <a:pt x="1552" y="2498"/>
                    </a:cubicBezTo>
                    <a:cubicBezTo>
                      <a:pt x="1557" y="2500"/>
                      <a:pt x="1561" y="2506"/>
                      <a:pt x="1558" y="2513"/>
                    </a:cubicBezTo>
                    <a:cubicBezTo>
                      <a:pt x="1557" y="2509"/>
                      <a:pt x="1553" y="2505"/>
                      <a:pt x="1550" y="2504"/>
                    </a:cubicBezTo>
                    <a:cubicBezTo>
                      <a:pt x="1551" y="2505"/>
                      <a:pt x="1554" y="2510"/>
                      <a:pt x="1555" y="2514"/>
                    </a:cubicBezTo>
                    <a:close/>
                    <a:moveTo>
                      <a:pt x="1533" y="2462"/>
                    </a:moveTo>
                    <a:cubicBezTo>
                      <a:pt x="1529" y="2464"/>
                      <a:pt x="1529" y="2469"/>
                      <a:pt x="1532" y="2472"/>
                    </a:cubicBezTo>
                    <a:cubicBezTo>
                      <a:pt x="1535" y="2476"/>
                      <a:pt x="1539" y="2476"/>
                      <a:pt x="1542" y="2473"/>
                    </a:cubicBezTo>
                    <a:cubicBezTo>
                      <a:pt x="1546" y="2470"/>
                      <a:pt x="1546" y="2466"/>
                      <a:pt x="1543" y="2462"/>
                    </a:cubicBezTo>
                    <a:cubicBezTo>
                      <a:pt x="1541" y="2459"/>
                      <a:pt x="1536" y="2459"/>
                      <a:pt x="1533" y="2462"/>
                    </a:cubicBezTo>
                    <a:close/>
                    <a:moveTo>
                      <a:pt x="1520" y="2461"/>
                    </a:moveTo>
                    <a:cubicBezTo>
                      <a:pt x="1518" y="2463"/>
                      <a:pt x="1518" y="2466"/>
                      <a:pt x="1520" y="2468"/>
                    </a:cubicBezTo>
                    <a:cubicBezTo>
                      <a:pt x="1522" y="2470"/>
                      <a:pt x="1525" y="2471"/>
                      <a:pt x="1527" y="2469"/>
                    </a:cubicBezTo>
                    <a:cubicBezTo>
                      <a:pt x="1529" y="2467"/>
                      <a:pt x="1529" y="2464"/>
                      <a:pt x="1527" y="2462"/>
                    </a:cubicBezTo>
                    <a:cubicBezTo>
                      <a:pt x="1525" y="2460"/>
                      <a:pt x="1522" y="2460"/>
                      <a:pt x="1520" y="2461"/>
                    </a:cubicBezTo>
                    <a:close/>
                    <a:moveTo>
                      <a:pt x="1606" y="2539"/>
                    </a:moveTo>
                    <a:cubicBezTo>
                      <a:pt x="1603" y="2539"/>
                      <a:pt x="1600" y="2540"/>
                      <a:pt x="1598" y="2542"/>
                    </a:cubicBezTo>
                    <a:cubicBezTo>
                      <a:pt x="1595" y="2544"/>
                      <a:pt x="1594" y="2548"/>
                      <a:pt x="1595" y="2553"/>
                    </a:cubicBezTo>
                    <a:cubicBezTo>
                      <a:pt x="1597" y="2558"/>
                      <a:pt x="1602" y="2560"/>
                      <a:pt x="1606" y="2560"/>
                    </a:cubicBezTo>
                    <a:cubicBezTo>
                      <a:pt x="1614" y="2559"/>
                      <a:pt x="1614" y="2552"/>
                      <a:pt x="1617" y="2548"/>
                    </a:cubicBezTo>
                    <a:cubicBezTo>
                      <a:pt x="1620" y="2544"/>
                      <a:pt x="1627" y="2544"/>
                      <a:pt x="1633" y="2547"/>
                    </a:cubicBezTo>
                    <a:cubicBezTo>
                      <a:pt x="1641" y="2550"/>
                      <a:pt x="1645" y="2558"/>
                      <a:pt x="1643" y="2566"/>
                    </a:cubicBezTo>
                    <a:cubicBezTo>
                      <a:pt x="1643" y="2571"/>
                      <a:pt x="1639" y="2575"/>
                      <a:pt x="1634" y="2574"/>
                    </a:cubicBezTo>
                    <a:cubicBezTo>
                      <a:pt x="1638" y="2571"/>
                      <a:pt x="1637" y="2563"/>
                      <a:pt x="1630" y="2563"/>
                    </a:cubicBezTo>
                    <a:cubicBezTo>
                      <a:pt x="1626" y="2562"/>
                      <a:pt x="1619" y="2565"/>
                      <a:pt x="1612" y="2568"/>
                    </a:cubicBezTo>
                    <a:cubicBezTo>
                      <a:pt x="1604" y="2571"/>
                      <a:pt x="1597" y="2572"/>
                      <a:pt x="1590" y="2571"/>
                    </a:cubicBezTo>
                    <a:cubicBezTo>
                      <a:pt x="1577" y="2567"/>
                      <a:pt x="1571" y="2551"/>
                      <a:pt x="1577" y="2539"/>
                    </a:cubicBezTo>
                    <a:cubicBezTo>
                      <a:pt x="1580" y="2533"/>
                      <a:pt x="1586" y="2530"/>
                      <a:pt x="1593" y="2527"/>
                    </a:cubicBezTo>
                    <a:cubicBezTo>
                      <a:pt x="1600" y="2525"/>
                      <a:pt x="1619" y="2523"/>
                      <a:pt x="1624" y="2516"/>
                    </a:cubicBezTo>
                    <a:cubicBezTo>
                      <a:pt x="1628" y="2511"/>
                      <a:pt x="1626" y="2505"/>
                      <a:pt x="1622" y="2504"/>
                    </a:cubicBezTo>
                    <a:cubicBezTo>
                      <a:pt x="1625" y="2500"/>
                      <a:pt x="1633" y="2502"/>
                      <a:pt x="1636" y="2507"/>
                    </a:cubicBezTo>
                    <a:cubicBezTo>
                      <a:pt x="1642" y="2517"/>
                      <a:pt x="1638" y="2533"/>
                      <a:pt x="1625" y="2539"/>
                    </a:cubicBezTo>
                    <a:cubicBezTo>
                      <a:pt x="1619" y="2541"/>
                      <a:pt x="1614" y="2540"/>
                      <a:pt x="1606" y="2539"/>
                    </a:cubicBezTo>
                    <a:close/>
                    <a:moveTo>
                      <a:pt x="1695" y="2635"/>
                    </a:moveTo>
                    <a:cubicBezTo>
                      <a:pt x="1694" y="2637"/>
                      <a:pt x="1691" y="2637"/>
                      <a:pt x="1690" y="2636"/>
                    </a:cubicBezTo>
                    <a:cubicBezTo>
                      <a:pt x="1688" y="2634"/>
                      <a:pt x="1688" y="2632"/>
                      <a:pt x="1689" y="2630"/>
                    </a:cubicBezTo>
                    <a:cubicBezTo>
                      <a:pt x="1691" y="2628"/>
                      <a:pt x="1693" y="2628"/>
                      <a:pt x="1695" y="2630"/>
                    </a:cubicBezTo>
                    <a:cubicBezTo>
                      <a:pt x="1697" y="2631"/>
                      <a:pt x="1697" y="2634"/>
                      <a:pt x="1695" y="2635"/>
                    </a:cubicBezTo>
                    <a:close/>
                    <a:moveTo>
                      <a:pt x="1692" y="2643"/>
                    </a:moveTo>
                    <a:cubicBezTo>
                      <a:pt x="1691" y="2644"/>
                      <a:pt x="1688" y="2644"/>
                      <a:pt x="1687" y="2643"/>
                    </a:cubicBezTo>
                    <a:cubicBezTo>
                      <a:pt x="1686" y="2642"/>
                      <a:pt x="1686" y="2640"/>
                      <a:pt x="1687" y="2638"/>
                    </a:cubicBezTo>
                    <a:cubicBezTo>
                      <a:pt x="1688" y="2637"/>
                      <a:pt x="1690" y="2637"/>
                      <a:pt x="1691" y="2638"/>
                    </a:cubicBezTo>
                    <a:cubicBezTo>
                      <a:pt x="1693" y="2639"/>
                      <a:pt x="1693" y="2641"/>
                      <a:pt x="1692" y="2643"/>
                    </a:cubicBezTo>
                    <a:close/>
                    <a:moveTo>
                      <a:pt x="1695" y="2625"/>
                    </a:moveTo>
                    <a:cubicBezTo>
                      <a:pt x="1693" y="2628"/>
                      <a:pt x="1689" y="2628"/>
                      <a:pt x="1686" y="2626"/>
                    </a:cubicBezTo>
                    <a:cubicBezTo>
                      <a:pt x="1684" y="2623"/>
                      <a:pt x="1683" y="2619"/>
                      <a:pt x="1686" y="2617"/>
                    </a:cubicBezTo>
                    <a:cubicBezTo>
                      <a:pt x="1688" y="2614"/>
                      <a:pt x="1692" y="2614"/>
                      <a:pt x="1695" y="2616"/>
                    </a:cubicBezTo>
                    <a:cubicBezTo>
                      <a:pt x="1697" y="2618"/>
                      <a:pt x="1698" y="2622"/>
                      <a:pt x="1695" y="2625"/>
                    </a:cubicBezTo>
                    <a:close/>
                    <a:moveTo>
                      <a:pt x="1606" y="2541"/>
                    </a:moveTo>
                    <a:cubicBezTo>
                      <a:pt x="1601" y="2541"/>
                      <a:pt x="1596" y="2544"/>
                      <a:pt x="1596" y="2549"/>
                    </a:cubicBezTo>
                    <a:cubicBezTo>
                      <a:pt x="1596" y="2557"/>
                      <a:pt x="1606" y="2560"/>
                      <a:pt x="1611" y="2555"/>
                    </a:cubicBezTo>
                    <a:cubicBezTo>
                      <a:pt x="1615" y="2551"/>
                      <a:pt x="1614" y="2546"/>
                      <a:pt x="1621" y="2543"/>
                    </a:cubicBezTo>
                    <a:cubicBezTo>
                      <a:pt x="1613" y="2545"/>
                      <a:pt x="1611" y="2542"/>
                      <a:pt x="1606" y="2541"/>
                    </a:cubicBezTo>
                    <a:close/>
                    <a:moveTo>
                      <a:pt x="1572" y="2552"/>
                    </a:moveTo>
                    <a:cubicBezTo>
                      <a:pt x="1571" y="2560"/>
                      <a:pt x="1578" y="2568"/>
                      <a:pt x="1583" y="2570"/>
                    </a:cubicBezTo>
                    <a:cubicBezTo>
                      <a:pt x="1581" y="2578"/>
                      <a:pt x="1564" y="2580"/>
                      <a:pt x="1560" y="2568"/>
                    </a:cubicBezTo>
                    <a:cubicBezTo>
                      <a:pt x="1558" y="2560"/>
                      <a:pt x="1564" y="2551"/>
                      <a:pt x="1572" y="2552"/>
                    </a:cubicBezTo>
                    <a:close/>
                    <a:moveTo>
                      <a:pt x="1695" y="2559"/>
                    </a:moveTo>
                    <a:cubicBezTo>
                      <a:pt x="1681" y="2556"/>
                      <a:pt x="1687" y="2537"/>
                      <a:pt x="1687" y="2531"/>
                    </a:cubicBezTo>
                    <a:cubicBezTo>
                      <a:pt x="1688" y="2526"/>
                      <a:pt x="1687" y="2522"/>
                      <a:pt x="1684" y="2519"/>
                    </a:cubicBezTo>
                    <a:cubicBezTo>
                      <a:pt x="1690" y="2520"/>
                      <a:pt x="1701" y="2529"/>
                      <a:pt x="1705" y="2535"/>
                    </a:cubicBezTo>
                    <a:cubicBezTo>
                      <a:pt x="1710" y="2543"/>
                      <a:pt x="1710" y="2553"/>
                      <a:pt x="1700" y="2559"/>
                    </a:cubicBezTo>
                    <a:cubicBezTo>
                      <a:pt x="1701" y="2554"/>
                      <a:pt x="1701" y="2546"/>
                      <a:pt x="1697" y="2541"/>
                    </a:cubicBezTo>
                    <a:cubicBezTo>
                      <a:pt x="1698" y="2544"/>
                      <a:pt x="1698" y="2553"/>
                      <a:pt x="1695" y="2559"/>
                    </a:cubicBezTo>
                    <a:close/>
                    <a:moveTo>
                      <a:pt x="1562" y="2590"/>
                    </a:moveTo>
                    <a:cubicBezTo>
                      <a:pt x="1594" y="2596"/>
                      <a:pt x="1606" y="2621"/>
                      <a:pt x="1619" y="2629"/>
                    </a:cubicBezTo>
                    <a:cubicBezTo>
                      <a:pt x="1634" y="2637"/>
                      <a:pt x="1645" y="2620"/>
                      <a:pt x="1631" y="2607"/>
                    </a:cubicBezTo>
                    <a:cubicBezTo>
                      <a:pt x="1616" y="2593"/>
                      <a:pt x="1587" y="2587"/>
                      <a:pt x="1562" y="2590"/>
                    </a:cubicBezTo>
                    <a:close/>
                    <a:moveTo>
                      <a:pt x="1497" y="2482"/>
                    </a:moveTo>
                    <a:cubicBezTo>
                      <a:pt x="1500" y="2482"/>
                      <a:pt x="1504" y="2482"/>
                      <a:pt x="1507" y="2482"/>
                    </a:cubicBezTo>
                    <a:cubicBezTo>
                      <a:pt x="1519" y="2484"/>
                      <a:pt x="1530" y="2490"/>
                      <a:pt x="1536" y="2501"/>
                    </a:cubicBezTo>
                    <a:cubicBezTo>
                      <a:pt x="1543" y="2513"/>
                      <a:pt x="1543" y="2531"/>
                      <a:pt x="1531" y="2541"/>
                    </a:cubicBezTo>
                    <a:cubicBezTo>
                      <a:pt x="1527" y="2545"/>
                      <a:pt x="1521" y="2547"/>
                      <a:pt x="1515" y="2546"/>
                    </a:cubicBezTo>
                    <a:cubicBezTo>
                      <a:pt x="1510" y="2546"/>
                      <a:pt x="1507" y="2545"/>
                      <a:pt x="1504" y="2542"/>
                    </a:cubicBezTo>
                    <a:cubicBezTo>
                      <a:pt x="1500" y="2538"/>
                      <a:pt x="1499" y="2533"/>
                      <a:pt x="1500" y="2528"/>
                    </a:cubicBezTo>
                    <a:cubicBezTo>
                      <a:pt x="1501" y="2524"/>
                      <a:pt x="1504" y="2521"/>
                      <a:pt x="1507" y="2520"/>
                    </a:cubicBezTo>
                    <a:cubicBezTo>
                      <a:pt x="1514" y="2517"/>
                      <a:pt x="1521" y="2520"/>
                      <a:pt x="1524" y="2526"/>
                    </a:cubicBezTo>
                    <a:cubicBezTo>
                      <a:pt x="1527" y="2533"/>
                      <a:pt x="1524" y="2540"/>
                      <a:pt x="1518" y="2543"/>
                    </a:cubicBezTo>
                    <a:cubicBezTo>
                      <a:pt x="1512" y="2545"/>
                      <a:pt x="1506" y="2544"/>
                      <a:pt x="1503" y="2540"/>
                    </a:cubicBezTo>
                    <a:cubicBezTo>
                      <a:pt x="1503" y="2541"/>
                      <a:pt x="1504" y="2541"/>
                      <a:pt x="1504" y="2541"/>
                    </a:cubicBezTo>
                    <a:cubicBezTo>
                      <a:pt x="1507" y="2544"/>
                      <a:pt x="1511" y="2546"/>
                      <a:pt x="1515" y="2546"/>
                    </a:cubicBezTo>
                    <a:cubicBezTo>
                      <a:pt x="1521" y="2546"/>
                      <a:pt x="1526" y="2544"/>
                      <a:pt x="1531" y="2540"/>
                    </a:cubicBezTo>
                    <a:cubicBezTo>
                      <a:pt x="1541" y="2530"/>
                      <a:pt x="1542" y="2513"/>
                      <a:pt x="1535" y="2502"/>
                    </a:cubicBezTo>
                    <a:cubicBezTo>
                      <a:pt x="1528" y="2491"/>
                      <a:pt x="1516" y="2485"/>
                      <a:pt x="1505" y="2485"/>
                    </a:cubicBezTo>
                    <a:cubicBezTo>
                      <a:pt x="1502" y="2484"/>
                      <a:pt x="1499" y="2484"/>
                      <a:pt x="1496" y="2485"/>
                    </a:cubicBezTo>
                    <a:lnTo>
                      <a:pt x="1497" y="2482"/>
                    </a:lnTo>
                    <a:close/>
                    <a:moveTo>
                      <a:pt x="1459" y="2518"/>
                    </a:moveTo>
                    <a:cubicBezTo>
                      <a:pt x="1445" y="2520"/>
                      <a:pt x="1430" y="2514"/>
                      <a:pt x="1423" y="2498"/>
                    </a:cubicBezTo>
                    <a:cubicBezTo>
                      <a:pt x="1421" y="2492"/>
                      <a:pt x="1421" y="2487"/>
                      <a:pt x="1422" y="2480"/>
                    </a:cubicBezTo>
                    <a:cubicBezTo>
                      <a:pt x="1423" y="2475"/>
                      <a:pt x="1425" y="2471"/>
                      <a:pt x="1430" y="2468"/>
                    </a:cubicBezTo>
                    <a:cubicBezTo>
                      <a:pt x="1435" y="2464"/>
                      <a:pt x="1441" y="2463"/>
                      <a:pt x="1447" y="2466"/>
                    </a:cubicBezTo>
                    <a:cubicBezTo>
                      <a:pt x="1451" y="2467"/>
                      <a:pt x="1453" y="2469"/>
                      <a:pt x="1455" y="2473"/>
                    </a:cubicBezTo>
                    <a:cubicBezTo>
                      <a:pt x="1457" y="2479"/>
                      <a:pt x="1455" y="2484"/>
                      <a:pt x="1451" y="2488"/>
                    </a:cubicBezTo>
                    <a:cubicBezTo>
                      <a:pt x="1449" y="2490"/>
                      <a:pt x="1447" y="2491"/>
                      <a:pt x="1444" y="2491"/>
                    </a:cubicBezTo>
                    <a:cubicBezTo>
                      <a:pt x="1438" y="2492"/>
                      <a:pt x="1433" y="2487"/>
                      <a:pt x="1432" y="2481"/>
                    </a:cubicBezTo>
                    <a:cubicBezTo>
                      <a:pt x="1432" y="2475"/>
                      <a:pt x="1437" y="2470"/>
                      <a:pt x="1443" y="2470"/>
                    </a:cubicBezTo>
                    <a:cubicBezTo>
                      <a:pt x="1449" y="2470"/>
                      <a:pt x="1454" y="2474"/>
                      <a:pt x="1454" y="2480"/>
                    </a:cubicBezTo>
                    <a:cubicBezTo>
                      <a:pt x="1454" y="2482"/>
                      <a:pt x="1454" y="2484"/>
                      <a:pt x="1453" y="2485"/>
                    </a:cubicBezTo>
                    <a:cubicBezTo>
                      <a:pt x="1453" y="2485"/>
                      <a:pt x="1453" y="2485"/>
                      <a:pt x="1453" y="2485"/>
                    </a:cubicBezTo>
                    <a:cubicBezTo>
                      <a:pt x="1455" y="2481"/>
                      <a:pt x="1456" y="2477"/>
                      <a:pt x="1454" y="2473"/>
                    </a:cubicBezTo>
                    <a:cubicBezTo>
                      <a:pt x="1453" y="2470"/>
                      <a:pt x="1450" y="2468"/>
                      <a:pt x="1447" y="2466"/>
                    </a:cubicBezTo>
                    <a:cubicBezTo>
                      <a:pt x="1441" y="2464"/>
                      <a:pt x="1435" y="2465"/>
                      <a:pt x="1430" y="2469"/>
                    </a:cubicBezTo>
                    <a:cubicBezTo>
                      <a:pt x="1426" y="2472"/>
                      <a:pt x="1424" y="2476"/>
                      <a:pt x="1423" y="2481"/>
                    </a:cubicBezTo>
                    <a:cubicBezTo>
                      <a:pt x="1422" y="2487"/>
                      <a:pt x="1423" y="2492"/>
                      <a:pt x="1425" y="2497"/>
                    </a:cubicBezTo>
                    <a:cubicBezTo>
                      <a:pt x="1432" y="2513"/>
                      <a:pt x="1446" y="2518"/>
                      <a:pt x="1460" y="2515"/>
                    </a:cubicBezTo>
                    <a:lnTo>
                      <a:pt x="1459" y="2518"/>
                    </a:lnTo>
                    <a:close/>
                    <a:moveTo>
                      <a:pt x="1199" y="2456"/>
                    </a:moveTo>
                    <a:cubicBezTo>
                      <a:pt x="1197" y="2453"/>
                      <a:pt x="1199" y="2449"/>
                      <a:pt x="1202" y="2448"/>
                    </a:cubicBezTo>
                    <a:cubicBezTo>
                      <a:pt x="1205" y="2446"/>
                      <a:pt x="1209" y="2448"/>
                      <a:pt x="1210" y="2451"/>
                    </a:cubicBezTo>
                    <a:cubicBezTo>
                      <a:pt x="1212" y="2454"/>
                      <a:pt x="1210" y="2458"/>
                      <a:pt x="1207" y="2459"/>
                    </a:cubicBezTo>
                    <a:cubicBezTo>
                      <a:pt x="1204" y="2461"/>
                      <a:pt x="1200" y="2459"/>
                      <a:pt x="1199" y="2456"/>
                    </a:cubicBezTo>
                    <a:close/>
                    <a:moveTo>
                      <a:pt x="1191" y="2447"/>
                    </a:moveTo>
                    <a:cubicBezTo>
                      <a:pt x="1190" y="2444"/>
                      <a:pt x="1191" y="2441"/>
                      <a:pt x="1193" y="2440"/>
                    </a:cubicBezTo>
                    <a:cubicBezTo>
                      <a:pt x="1196" y="2439"/>
                      <a:pt x="1199" y="2440"/>
                      <a:pt x="1200" y="2442"/>
                    </a:cubicBezTo>
                    <a:cubicBezTo>
                      <a:pt x="1201" y="2445"/>
                      <a:pt x="1200" y="2448"/>
                      <a:pt x="1197" y="2449"/>
                    </a:cubicBezTo>
                    <a:cubicBezTo>
                      <a:pt x="1195" y="2450"/>
                      <a:pt x="1192" y="2449"/>
                      <a:pt x="1191" y="2447"/>
                    </a:cubicBezTo>
                    <a:close/>
                    <a:moveTo>
                      <a:pt x="1213" y="2462"/>
                    </a:moveTo>
                    <a:cubicBezTo>
                      <a:pt x="1211" y="2457"/>
                      <a:pt x="1213" y="2452"/>
                      <a:pt x="1218" y="2449"/>
                    </a:cubicBezTo>
                    <a:cubicBezTo>
                      <a:pt x="1223" y="2447"/>
                      <a:pt x="1229" y="2449"/>
                      <a:pt x="1231" y="2454"/>
                    </a:cubicBezTo>
                    <a:cubicBezTo>
                      <a:pt x="1233" y="2459"/>
                      <a:pt x="1231" y="2465"/>
                      <a:pt x="1226" y="2467"/>
                    </a:cubicBezTo>
                    <a:cubicBezTo>
                      <a:pt x="1222" y="2469"/>
                      <a:pt x="1216" y="2467"/>
                      <a:pt x="1213" y="2462"/>
                    </a:cubicBezTo>
                    <a:close/>
                    <a:moveTo>
                      <a:pt x="1339" y="2250"/>
                    </a:moveTo>
                    <a:cubicBezTo>
                      <a:pt x="1323" y="2248"/>
                      <a:pt x="1301" y="2258"/>
                      <a:pt x="1293" y="2271"/>
                    </a:cubicBezTo>
                    <a:cubicBezTo>
                      <a:pt x="1284" y="2285"/>
                      <a:pt x="1294" y="2297"/>
                      <a:pt x="1306" y="2284"/>
                    </a:cubicBezTo>
                    <a:cubicBezTo>
                      <a:pt x="1316" y="2274"/>
                      <a:pt x="1325" y="2253"/>
                      <a:pt x="1339" y="2250"/>
                    </a:cubicBezTo>
                    <a:close/>
                    <a:moveTo>
                      <a:pt x="1444" y="2431"/>
                    </a:moveTo>
                    <a:cubicBezTo>
                      <a:pt x="1469" y="2425"/>
                      <a:pt x="1494" y="2398"/>
                      <a:pt x="1491" y="2379"/>
                    </a:cubicBezTo>
                    <a:cubicBezTo>
                      <a:pt x="1488" y="2358"/>
                      <a:pt x="1467" y="2362"/>
                      <a:pt x="1470" y="2380"/>
                    </a:cubicBezTo>
                    <a:cubicBezTo>
                      <a:pt x="1472" y="2389"/>
                      <a:pt x="1468" y="2417"/>
                      <a:pt x="1444" y="2431"/>
                    </a:cubicBezTo>
                    <a:close/>
                    <a:moveTo>
                      <a:pt x="1458" y="2432"/>
                    </a:moveTo>
                    <a:cubicBezTo>
                      <a:pt x="1466" y="2427"/>
                      <a:pt x="1475" y="2428"/>
                      <a:pt x="1484" y="2430"/>
                    </a:cubicBezTo>
                    <a:cubicBezTo>
                      <a:pt x="1503" y="2436"/>
                      <a:pt x="1520" y="2456"/>
                      <a:pt x="1538" y="2452"/>
                    </a:cubicBezTo>
                    <a:cubicBezTo>
                      <a:pt x="1546" y="2450"/>
                      <a:pt x="1553" y="2444"/>
                      <a:pt x="1554" y="2436"/>
                    </a:cubicBezTo>
                    <a:cubicBezTo>
                      <a:pt x="1555" y="2431"/>
                      <a:pt x="1553" y="2427"/>
                      <a:pt x="1548" y="2425"/>
                    </a:cubicBezTo>
                    <a:cubicBezTo>
                      <a:pt x="1550" y="2428"/>
                      <a:pt x="1550" y="2435"/>
                      <a:pt x="1545" y="2438"/>
                    </a:cubicBezTo>
                    <a:cubicBezTo>
                      <a:pt x="1541" y="2441"/>
                      <a:pt x="1534" y="2440"/>
                      <a:pt x="1530" y="2436"/>
                    </a:cubicBezTo>
                    <a:cubicBezTo>
                      <a:pt x="1515" y="2425"/>
                      <a:pt x="1501" y="2411"/>
                      <a:pt x="1481" y="2416"/>
                    </a:cubicBezTo>
                    <a:cubicBezTo>
                      <a:pt x="1472" y="2418"/>
                      <a:pt x="1465" y="2423"/>
                      <a:pt x="1458" y="2432"/>
                    </a:cubicBezTo>
                    <a:close/>
                    <a:moveTo>
                      <a:pt x="1271" y="2580"/>
                    </a:moveTo>
                    <a:cubicBezTo>
                      <a:pt x="1281" y="2569"/>
                      <a:pt x="1295" y="2585"/>
                      <a:pt x="1300" y="2589"/>
                    </a:cubicBezTo>
                    <a:cubicBezTo>
                      <a:pt x="1304" y="2592"/>
                      <a:pt x="1307" y="2593"/>
                      <a:pt x="1312" y="2592"/>
                    </a:cubicBezTo>
                    <a:cubicBezTo>
                      <a:pt x="1308" y="2597"/>
                      <a:pt x="1294" y="2602"/>
                      <a:pt x="1287" y="2602"/>
                    </a:cubicBezTo>
                    <a:cubicBezTo>
                      <a:pt x="1277" y="2602"/>
                      <a:pt x="1269" y="2596"/>
                      <a:pt x="1269" y="2584"/>
                    </a:cubicBezTo>
                    <a:cubicBezTo>
                      <a:pt x="1272" y="2588"/>
                      <a:pt x="1280" y="2592"/>
                      <a:pt x="1285" y="2591"/>
                    </a:cubicBezTo>
                    <a:cubicBezTo>
                      <a:pt x="1282" y="2591"/>
                      <a:pt x="1275" y="2586"/>
                      <a:pt x="1271" y="2580"/>
                    </a:cubicBezTo>
                    <a:close/>
                    <a:moveTo>
                      <a:pt x="1178" y="2303"/>
                    </a:moveTo>
                    <a:cubicBezTo>
                      <a:pt x="1178" y="2299"/>
                      <a:pt x="1175" y="2295"/>
                      <a:pt x="1171" y="2296"/>
                    </a:cubicBezTo>
                    <a:cubicBezTo>
                      <a:pt x="1169" y="2297"/>
                      <a:pt x="1169" y="2298"/>
                      <a:pt x="1169" y="2300"/>
                    </a:cubicBezTo>
                    <a:cubicBezTo>
                      <a:pt x="1169" y="2301"/>
                      <a:pt x="1171" y="2301"/>
                      <a:pt x="1171" y="2301"/>
                    </a:cubicBezTo>
                    <a:cubicBezTo>
                      <a:pt x="1171" y="2302"/>
                      <a:pt x="1171" y="2302"/>
                      <a:pt x="1170" y="2303"/>
                    </a:cubicBezTo>
                    <a:cubicBezTo>
                      <a:pt x="1167" y="2304"/>
                      <a:pt x="1164" y="2302"/>
                      <a:pt x="1163" y="2299"/>
                    </a:cubicBezTo>
                    <a:cubicBezTo>
                      <a:pt x="1161" y="2297"/>
                      <a:pt x="1161" y="2293"/>
                      <a:pt x="1164" y="2291"/>
                    </a:cubicBezTo>
                    <a:cubicBezTo>
                      <a:pt x="1167" y="2289"/>
                      <a:pt x="1171" y="2288"/>
                      <a:pt x="1173" y="2287"/>
                    </a:cubicBezTo>
                    <a:cubicBezTo>
                      <a:pt x="1176" y="2284"/>
                      <a:pt x="1175" y="2281"/>
                      <a:pt x="1174" y="2278"/>
                    </a:cubicBezTo>
                    <a:cubicBezTo>
                      <a:pt x="1178" y="2281"/>
                      <a:pt x="1178" y="2281"/>
                      <a:pt x="1182" y="2280"/>
                    </a:cubicBezTo>
                    <a:cubicBezTo>
                      <a:pt x="1186" y="2279"/>
                      <a:pt x="1196" y="2271"/>
                      <a:pt x="1204" y="2281"/>
                    </a:cubicBezTo>
                    <a:cubicBezTo>
                      <a:pt x="1201" y="2274"/>
                      <a:pt x="1194" y="2270"/>
                      <a:pt x="1187" y="2268"/>
                    </a:cubicBezTo>
                    <a:cubicBezTo>
                      <a:pt x="1179" y="2267"/>
                      <a:pt x="1171" y="2269"/>
                      <a:pt x="1165" y="2274"/>
                    </a:cubicBezTo>
                    <a:cubicBezTo>
                      <a:pt x="1158" y="2281"/>
                      <a:pt x="1156" y="2294"/>
                      <a:pt x="1161" y="2303"/>
                    </a:cubicBezTo>
                    <a:cubicBezTo>
                      <a:pt x="1163" y="2307"/>
                      <a:pt x="1169" y="2311"/>
                      <a:pt x="1174" y="2309"/>
                    </a:cubicBezTo>
                    <a:cubicBezTo>
                      <a:pt x="1176" y="2308"/>
                      <a:pt x="1178" y="2306"/>
                      <a:pt x="1178" y="2303"/>
                    </a:cubicBezTo>
                    <a:close/>
                    <a:moveTo>
                      <a:pt x="1194" y="2259"/>
                    </a:moveTo>
                    <a:cubicBezTo>
                      <a:pt x="1184" y="2241"/>
                      <a:pt x="1188" y="2223"/>
                      <a:pt x="1187" y="2212"/>
                    </a:cubicBezTo>
                    <a:cubicBezTo>
                      <a:pt x="1187" y="2201"/>
                      <a:pt x="1177" y="2200"/>
                      <a:pt x="1174" y="2212"/>
                    </a:cubicBezTo>
                    <a:cubicBezTo>
                      <a:pt x="1172" y="2226"/>
                      <a:pt x="1186" y="2252"/>
                      <a:pt x="1194" y="2259"/>
                    </a:cubicBezTo>
                    <a:close/>
                    <a:moveTo>
                      <a:pt x="1227" y="2575"/>
                    </a:moveTo>
                    <a:cubicBezTo>
                      <a:pt x="1229" y="2576"/>
                      <a:pt x="1231" y="2576"/>
                      <a:pt x="1233" y="2574"/>
                    </a:cubicBezTo>
                    <a:cubicBezTo>
                      <a:pt x="1234" y="2573"/>
                      <a:pt x="1234" y="2570"/>
                      <a:pt x="1233" y="2569"/>
                    </a:cubicBezTo>
                    <a:cubicBezTo>
                      <a:pt x="1231" y="2568"/>
                      <a:pt x="1229" y="2568"/>
                      <a:pt x="1227" y="2569"/>
                    </a:cubicBezTo>
                    <a:cubicBezTo>
                      <a:pt x="1226" y="2571"/>
                      <a:pt x="1226" y="2573"/>
                      <a:pt x="1227" y="2575"/>
                    </a:cubicBezTo>
                    <a:close/>
                    <a:moveTo>
                      <a:pt x="1225" y="2603"/>
                    </a:moveTo>
                    <a:cubicBezTo>
                      <a:pt x="1228" y="2605"/>
                      <a:pt x="1232" y="2605"/>
                      <a:pt x="1235" y="2602"/>
                    </a:cubicBezTo>
                    <a:cubicBezTo>
                      <a:pt x="1238" y="2599"/>
                      <a:pt x="1238" y="2594"/>
                      <a:pt x="1235" y="2592"/>
                    </a:cubicBezTo>
                    <a:cubicBezTo>
                      <a:pt x="1232" y="2589"/>
                      <a:pt x="1227" y="2589"/>
                      <a:pt x="1224" y="2592"/>
                    </a:cubicBezTo>
                    <a:cubicBezTo>
                      <a:pt x="1222" y="2595"/>
                      <a:pt x="1222" y="2600"/>
                      <a:pt x="1225" y="2603"/>
                    </a:cubicBezTo>
                    <a:close/>
                    <a:moveTo>
                      <a:pt x="1224" y="2587"/>
                    </a:moveTo>
                    <a:cubicBezTo>
                      <a:pt x="1226" y="2589"/>
                      <a:pt x="1229" y="2589"/>
                      <a:pt x="1231" y="2586"/>
                    </a:cubicBezTo>
                    <a:cubicBezTo>
                      <a:pt x="1233" y="2584"/>
                      <a:pt x="1233" y="2581"/>
                      <a:pt x="1231" y="2579"/>
                    </a:cubicBezTo>
                    <a:cubicBezTo>
                      <a:pt x="1229" y="2577"/>
                      <a:pt x="1226" y="2577"/>
                      <a:pt x="1224" y="2579"/>
                    </a:cubicBezTo>
                    <a:cubicBezTo>
                      <a:pt x="1222" y="2581"/>
                      <a:pt x="1222" y="2585"/>
                      <a:pt x="1224" y="2587"/>
                    </a:cubicBezTo>
                    <a:close/>
                    <a:moveTo>
                      <a:pt x="1248" y="2612"/>
                    </a:moveTo>
                    <a:cubicBezTo>
                      <a:pt x="1229" y="2610"/>
                      <a:pt x="1229" y="2636"/>
                      <a:pt x="1228" y="2645"/>
                    </a:cubicBezTo>
                    <a:cubicBezTo>
                      <a:pt x="1227" y="2652"/>
                      <a:pt x="1224" y="2656"/>
                      <a:pt x="1219" y="2659"/>
                    </a:cubicBezTo>
                    <a:cubicBezTo>
                      <a:pt x="1227" y="2659"/>
                      <a:pt x="1245" y="2653"/>
                      <a:pt x="1252" y="2647"/>
                    </a:cubicBezTo>
                    <a:cubicBezTo>
                      <a:pt x="1261" y="2638"/>
                      <a:pt x="1265" y="2625"/>
                      <a:pt x="1254" y="2614"/>
                    </a:cubicBezTo>
                    <a:cubicBezTo>
                      <a:pt x="1254" y="2621"/>
                      <a:pt x="1250" y="2631"/>
                      <a:pt x="1244" y="2635"/>
                    </a:cubicBezTo>
                    <a:cubicBezTo>
                      <a:pt x="1246" y="2632"/>
                      <a:pt x="1250" y="2621"/>
                      <a:pt x="1248" y="2612"/>
                    </a:cubicBezTo>
                    <a:close/>
                    <a:moveTo>
                      <a:pt x="1268" y="2615"/>
                    </a:moveTo>
                    <a:cubicBezTo>
                      <a:pt x="1280" y="2651"/>
                      <a:pt x="1327" y="2672"/>
                      <a:pt x="1354" y="2656"/>
                    </a:cubicBezTo>
                    <a:cubicBezTo>
                      <a:pt x="1375" y="2643"/>
                      <a:pt x="1362" y="2624"/>
                      <a:pt x="1341" y="2632"/>
                    </a:cubicBezTo>
                    <a:cubicBezTo>
                      <a:pt x="1326" y="2637"/>
                      <a:pt x="1289" y="2648"/>
                      <a:pt x="1268" y="2615"/>
                    </a:cubicBezTo>
                    <a:close/>
                    <a:moveTo>
                      <a:pt x="1437" y="2348"/>
                    </a:moveTo>
                    <a:cubicBezTo>
                      <a:pt x="1440" y="2347"/>
                      <a:pt x="1441" y="2345"/>
                      <a:pt x="1440" y="2342"/>
                    </a:cubicBezTo>
                    <a:cubicBezTo>
                      <a:pt x="1439" y="2340"/>
                      <a:pt x="1436" y="2339"/>
                      <a:pt x="1434" y="2340"/>
                    </a:cubicBezTo>
                    <a:cubicBezTo>
                      <a:pt x="1431" y="2341"/>
                      <a:pt x="1430" y="2343"/>
                      <a:pt x="1431" y="2346"/>
                    </a:cubicBezTo>
                    <a:cubicBezTo>
                      <a:pt x="1432" y="2348"/>
                      <a:pt x="1435" y="2349"/>
                      <a:pt x="1437" y="2348"/>
                    </a:cubicBezTo>
                    <a:close/>
                    <a:moveTo>
                      <a:pt x="1447" y="2359"/>
                    </a:moveTo>
                    <a:cubicBezTo>
                      <a:pt x="1450" y="2357"/>
                      <a:pt x="1451" y="2354"/>
                      <a:pt x="1450" y="2351"/>
                    </a:cubicBezTo>
                    <a:cubicBezTo>
                      <a:pt x="1448" y="2348"/>
                      <a:pt x="1445" y="2347"/>
                      <a:pt x="1442" y="2348"/>
                    </a:cubicBezTo>
                    <a:cubicBezTo>
                      <a:pt x="1439" y="2349"/>
                      <a:pt x="1438" y="2353"/>
                      <a:pt x="1439" y="2356"/>
                    </a:cubicBezTo>
                    <a:cubicBezTo>
                      <a:pt x="1440" y="2358"/>
                      <a:pt x="1444" y="2360"/>
                      <a:pt x="1447" y="2359"/>
                    </a:cubicBezTo>
                    <a:close/>
                    <a:moveTo>
                      <a:pt x="1456" y="2374"/>
                    </a:moveTo>
                    <a:cubicBezTo>
                      <a:pt x="1459" y="2372"/>
                      <a:pt x="1461" y="2368"/>
                      <a:pt x="1460" y="2364"/>
                    </a:cubicBezTo>
                    <a:cubicBezTo>
                      <a:pt x="1458" y="2360"/>
                      <a:pt x="1454" y="2358"/>
                      <a:pt x="1450" y="2360"/>
                    </a:cubicBezTo>
                    <a:cubicBezTo>
                      <a:pt x="1446" y="2361"/>
                      <a:pt x="1444" y="2366"/>
                      <a:pt x="1446" y="2370"/>
                    </a:cubicBezTo>
                    <a:cubicBezTo>
                      <a:pt x="1447" y="2374"/>
                      <a:pt x="1452" y="2375"/>
                      <a:pt x="1456" y="2374"/>
                    </a:cubicBezTo>
                    <a:close/>
                    <a:moveTo>
                      <a:pt x="1398" y="2399"/>
                    </a:moveTo>
                    <a:cubicBezTo>
                      <a:pt x="1391" y="2395"/>
                      <a:pt x="1384" y="2388"/>
                      <a:pt x="1383" y="2378"/>
                    </a:cubicBezTo>
                    <a:cubicBezTo>
                      <a:pt x="1382" y="2362"/>
                      <a:pt x="1392" y="2351"/>
                      <a:pt x="1407" y="2349"/>
                    </a:cubicBezTo>
                    <a:cubicBezTo>
                      <a:pt x="1436" y="2344"/>
                      <a:pt x="1431" y="2310"/>
                      <a:pt x="1400" y="2315"/>
                    </a:cubicBezTo>
                    <a:cubicBezTo>
                      <a:pt x="1384" y="2317"/>
                      <a:pt x="1373" y="2331"/>
                      <a:pt x="1368" y="2343"/>
                    </a:cubicBezTo>
                    <a:cubicBezTo>
                      <a:pt x="1360" y="2366"/>
                      <a:pt x="1373" y="2398"/>
                      <a:pt x="1398" y="2399"/>
                    </a:cubicBezTo>
                    <a:close/>
                    <a:moveTo>
                      <a:pt x="1356" y="2319"/>
                    </a:moveTo>
                    <a:cubicBezTo>
                      <a:pt x="1310" y="2340"/>
                      <a:pt x="1245" y="2312"/>
                      <a:pt x="1236" y="2271"/>
                    </a:cubicBezTo>
                    <a:cubicBezTo>
                      <a:pt x="1230" y="2238"/>
                      <a:pt x="1260" y="2233"/>
                      <a:pt x="1272" y="2261"/>
                    </a:cubicBezTo>
                    <a:cubicBezTo>
                      <a:pt x="1280" y="2281"/>
                      <a:pt x="1303" y="2329"/>
                      <a:pt x="1356" y="2319"/>
                    </a:cubicBezTo>
                    <a:close/>
                    <a:moveTo>
                      <a:pt x="1346" y="2334"/>
                    </a:moveTo>
                    <a:cubicBezTo>
                      <a:pt x="1313" y="2368"/>
                      <a:pt x="1295" y="2372"/>
                      <a:pt x="1259" y="2382"/>
                    </a:cubicBezTo>
                    <a:cubicBezTo>
                      <a:pt x="1249" y="2385"/>
                      <a:pt x="1241" y="2392"/>
                      <a:pt x="1236" y="2399"/>
                    </a:cubicBezTo>
                    <a:cubicBezTo>
                      <a:pt x="1231" y="2409"/>
                      <a:pt x="1230" y="2422"/>
                      <a:pt x="1233" y="2430"/>
                    </a:cubicBezTo>
                    <a:cubicBezTo>
                      <a:pt x="1215" y="2421"/>
                      <a:pt x="1219" y="2395"/>
                      <a:pt x="1223" y="2385"/>
                    </a:cubicBezTo>
                    <a:cubicBezTo>
                      <a:pt x="1230" y="2366"/>
                      <a:pt x="1249" y="2351"/>
                      <a:pt x="1270" y="2346"/>
                    </a:cubicBezTo>
                    <a:cubicBezTo>
                      <a:pt x="1293" y="2341"/>
                      <a:pt x="1323" y="2342"/>
                      <a:pt x="1346" y="2334"/>
                    </a:cubicBezTo>
                    <a:close/>
                    <a:moveTo>
                      <a:pt x="1337" y="2385"/>
                    </a:moveTo>
                    <a:cubicBezTo>
                      <a:pt x="1332" y="2395"/>
                      <a:pt x="1332" y="2408"/>
                      <a:pt x="1334" y="2418"/>
                    </a:cubicBezTo>
                    <a:cubicBezTo>
                      <a:pt x="1336" y="2430"/>
                      <a:pt x="1346" y="2446"/>
                      <a:pt x="1359" y="2448"/>
                    </a:cubicBezTo>
                    <a:cubicBezTo>
                      <a:pt x="1357" y="2462"/>
                      <a:pt x="1364" y="2473"/>
                      <a:pt x="1370" y="2482"/>
                    </a:cubicBezTo>
                    <a:cubicBezTo>
                      <a:pt x="1379" y="2496"/>
                      <a:pt x="1383" y="2513"/>
                      <a:pt x="1372" y="2522"/>
                    </a:cubicBezTo>
                    <a:cubicBezTo>
                      <a:pt x="1389" y="2521"/>
                      <a:pt x="1396" y="2494"/>
                      <a:pt x="1394" y="2479"/>
                    </a:cubicBezTo>
                    <a:cubicBezTo>
                      <a:pt x="1390" y="2458"/>
                      <a:pt x="1372" y="2445"/>
                      <a:pt x="1356" y="2429"/>
                    </a:cubicBezTo>
                    <a:cubicBezTo>
                      <a:pt x="1346" y="2420"/>
                      <a:pt x="1337" y="2406"/>
                      <a:pt x="1337" y="2385"/>
                    </a:cubicBezTo>
                    <a:close/>
                    <a:moveTo>
                      <a:pt x="1325" y="2682"/>
                    </a:moveTo>
                    <a:cubicBezTo>
                      <a:pt x="1339" y="2684"/>
                      <a:pt x="1370" y="2685"/>
                      <a:pt x="1381" y="2669"/>
                    </a:cubicBezTo>
                    <a:cubicBezTo>
                      <a:pt x="1382" y="2669"/>
                      <a:pt x="1386" y="2668"/>
                      <a:pt x="1387" y="2666"/>
                    </a:cubicBezTo>
                    <a:cubicBezTo>
                      <a:pt x="1384" y="2677"/>
                      <a:pt x="1371" y="2684"/>
                      <a:pt x="1357" y="2686"/>
                    </a:cubicBezTo>
                    <a:cubicBezTo>
                      <a:pt x="1345" y="2687"/>
                      <a:pt x="1333" y="2686"/>
                      <a:pt x="1325" y="2682"/>
                    </a:cubicBezTo>
                    <a:close/>
                    <a:moveTo>
                      <a:pt x="1371" y="2627"/>
                    </a:moveTo>
                    <a:cubicBezTo>
                      <a:pt x="1374" y="2627"/>
                      <a:pt x="1377" y="2624"/>
                      <a:pt x="1377" y="2621"/>
                    </a:cubicBezTo>
                    <a:cubicBezTo>
                      <a:pt x="1377" y="2617"/>
                      <a:pt x="1374" y="2615"/>
                      <a:pt x="1370" y="2615"/>
                    </a:cubicBezTo>
                    <a:cubicBezTo>
                      <a:pt x="1367" y="2615"/>
                      <a:pt x="1364" y="2618"/>
                      <a:pt x="1364" y="2621"/>
                    </a:cubicBezTo>
                    <a:cubicBezTo>
                      <a:pt x="1365" y="2625"/>
                      <a:pt x="1368" y="2627"/>
                      <a:pt x="1371" y="2627"/>
                    </a:cubicBezTo>
                    <a:close/>
                    <a:moveTo>
                      <a:pt x="1378" y="2644"/>
                    </a:moveTo>
                    <a:cubicBezTo>
                      <a:pt x="1382" y="2644"/>
                      <a:pt x="1386" y="2640"/>
                      <a:pt x="1385" y="2636"/>
                    </a:cubicBezTo>
                    <a:cubicBezTo>
                      <a:pt x="1385" y="2632"/>
                      <a:pt x="1381" y="2629"/>
                      <a:pt x="1377" y="2629"/>
                    </a:cubicBezTo>
                    <a:cubicBezTo>
                      <a:pt x="1373" y="2629"/>
                      <a:pt x="1370" y="2633"/>
                      <a:pt x="1370" y="2637"/>
                    </a:cubicBezTo>
                    <a:cubicBezTo>
                      <a:pt x="1370" y="2641"/>
                      <a:pt x="1374" y="2645"/>
                      <a:pt x="1378" y="2644"/>
                    </a:cubicBezTo>
                    <a:close/>
                    <a:moveTo>
                      <a:pt x="1382" y="2667"/>
                    </a:moveTo>
                    <a:cubicBezTo>
                      <a:pt x="1388" y="2667"/>
                      <a:pt x="1392" y="2662"/>
                      <a:pt x="1392" y="2657"/>
                    </a:cubicBezTo>
                    <a:cubicBezTo>
                      <a:pt x="1392" y="2651"/>
                      <a:pt x="1387" y="2647"/>
                      <a:pt x="1381" y="2647"/>
                    </a:cubicBezTo>
                    <a:cubicBezTo>
                      <a:pt x="1376" y="2647"/>
                      <a:pt x="1371" y="2652"/>
                      <a:pt x="1372" y="2658"/>
                    </a:cubicBezTo>
                    <a:cubicBezTo>
                      <a:pt x="1372" y="2663"/>
                      <a:pt x="1377" y="2668"/>
                      <a:pt x="1382" y="2667"/>
                    </a:cubicBezTo>
                    <a:close/>
                    <a:moveTo>
                      <a:pt x="1327" y="2722"/>
                    </a:moveTo>
                    <a:cubicBezTo>
                      <a:pt x="1331" y="2722"/>
                      <a:pt x="1334" y="2718"/>
                      <a:pt x="1334" y="2714"/>
                    </a:cubicBezTo>
                    <a:cubicBezTo>
                      <a:pt x="1333" y="2710"/>
                      <a:pt x="1330" y="2707"/>
                      <a:pt x="1326" y="2707"/>
                    </a:cubicBezTo>
                    <a:cubicBezTo>
                      <a:pt x="1322" y="2708"/>
                      <a:pt x="1319" y="2711"/>
                      <a:pt x="1319" y="2715"/>
                    </a:cubicBezTo>
                    <a:cubicBezTo>
                      <a:pt x="1319" y="2719"/>
                      <a:pt x="1323" y="2722"/>
                      <a:pt x="1327" y="2722"/>
                    </a:cubicBezTo>
                    <a:close/>
                    <a:moveTo>
                      <a:pt x="1397" y="2150"/>
                    </a:moveTo>
                    <a:cubicBezTo>
                      <a:pt x="1390" y="2147"/>
                      <a:pt x="1378" y="2153"/>
                      <a:pt x="1379" y="2161"/>
                    </a:cubicBezTo>
                    <a:cubicBezTo>
                      <a:pt x="1374" y="2165"/>
                      <a:pt x="1367" y="2165"/>
                      <a:pt x="1362" y="2160"/>
                    </a:cubicBezTo>
                    <a:cubicBezTo>
                      <a:pt x="1354" y="2153"/>
                      <a:pt x="1354" y="2138"/>
                      <a:pt x="1361" y="2130"/>
                    </a:cubicBezTo>
                    <a:cubicBezTo>
                      <a:pt x="1337" y="2142"/>
                      <a:pt x="1347" y="2183"/>
                      <a:pt x="1374" y="2187"/>
                    </a:cubicBezTo>
                    <a:cubicBezTo>
                      <a:pt x="1389" y="2190"/>
                      <a:pt x="1401" y="2182"/>
                      <a:pt x="1405" y="2173"/>
                    </a:cubicBezTo>
                    <a:cubicBezTo>
                      <a:pt x="1408" y="2164"/>
                      <a:pt x="1406" y="2154"/>
                      <a:pt x="1397" y="2150"/>
                    </a:cubicBezTo>
                    <a:close/>
                    <a:moveTo>
                      <a:pt x="1454" y="2176"/>
                    </a:moveTo>
                    <a:cubicBezTo>
                      <a:pt x="1434" y="2190"/>
                      <a:pt x="1415" y="2184"/>
                      <a:pt x="1404" y="2187"/>
                    </a:cubicBezTo>
                    <a:cubicBezTo>
                      <a:pt x="1392" y="2191"/>
                      <a:pt x="1396" y="2205"/>
                      <a:pt x="1410" y="2204"/>
                    </a:cubicBezTo>
                    <a:cubicBezTo>
                      <a:pt x="1425" y="2203"/>
                      <a:pt x="1443" y="2190"/>
                      <a:pt x="1454" y="2176"/>
                    </a:cubicBezTo>
                    <a:close/>
                    <a:moveTo>
                      <a:pt x="1397" y="2244"/>
                    </a:moveTo>
                    <a:cubicBezTo>
                      <a:pt x="1398" y="2237"/>
                      <a:pt x="1392" y="2228"/>
                      <a:pt x="1388" y="2226"/>
                    </a:cubicBezTo>
                    <a:cubicBezTo>
                      <a:pt x="1390" y="2218"/>
                      <a:pt x="1407" y="2217"/>
                      <a:pt x="1410" y="2229"/>
                    </a:cubicBezTo>
                    <a:cubicBezTo>
                      <a:pt x="1412" y="2237"/>
                      <a:pt x="1405" y="2246"/>
                      <a:pt x="1397" y="2244"/>
                    </a:cubicBezTo>
                    <a:close/>
                    <a:moveTo>
                      <a:pt x="1362" y="2253"/>
                    </a:moveTo>
                    <a:cubicBezTo>
                      <a:pt x="1368" y="2253"/>
                      <a:pt x="1372" y="2251"/>
                      <a:pt x="1373" y="2246"/>
                    </a:cubicBezTo>
                    <a:cubicBezTo>
                      <a:pt x="1374" y="2237"/>
                      <a:pt x="1363" y="2234"/>
                      <a:pt x="1358" y="2239"/>
                    </a:cubicBezTo>
                    <a:cubicBezTo>
                      <a:pt x="1354" y="2243"/>
                      <a:pt x="1355" y="2247"/>
                      <a:pt x="1347" y="2250"/>
                    </a:cubicBezTo>
                    <a:cubicBezTo>
                      <a:pt x="1355" y="2249"/>
                      <a:pt x="1357" y="2252"/>
                      <a:pt x="1362" y="2253"/>
                    </a:cubicBezTo>
                    <a:close/>
                    <a:moveTo>
                      <a:pt x="1443" y="2264"/>
                    </a:moveTo>
                    <a:cubicBezTo>
                      <a:pt x="1440" y="2284"/>
                      <a:pt x="1461" y="2317"/>
                      <a:pt x="1481" y="2309"/>
                    </a:cubicBezTo>
                    <a:cubicBezTo>
                      <a:pt x="1483" y="2313"/>
                      <a:pt x="1479" y="2319"/>
                      <a:pt x="1473" y="2320"/>
                    </a:cubicBezTo>
                    <a:cubicBezTo>
                      <a:pt x="1467" y="2321"/>
                      <a:pt x="1458" y="2317"/>
                      <a:pt x="1455" y="2309"/>
                    </a:cubicBezTo>
                    <a:cubicBezTo>
                      <a:pt x="1448" y="2312"/>
                      <a:pt x="1434" y="2289"/>
                      <a:pt x="1443" y="2264"/>
                    </a:cubicBezTo>
                    <a:close/>
                    <a:moveTo>
                      <a:pt x="1353" y="1986"/>
                    </a:moveTo>
                    <a:cubicBezTo>
                      <a:pt x="1345" y="1995"/>
                      <a:pt x="1342" y="2006"/>
                      <a:pt x="1345" y="2017"/>
                    </a:cubicBezTo>
                    <a:cubicBezTo>
                      <a:pt x="1347" y="2026"/>
                      <a:pt x="1353" y="2033"/>
                      <a:pt x="1361" y="2038"/>
                    </a:cubicBezTo>
                    <a:cubicBezTo>
                      <a:pt x="1364" y="2039"/>
                      <a:pt x="1368" y="2041"/>
                      <a:pt x="1372" y="2041"/>
                    </a:cubicBezTo>
                    <a:cubicBezTo>
                      <a:pt x="1370" y="2041"/>
                      <a:pt x="1369" y="2040"/>
                      <a:pt x="1368" y="2040"/>
                    </a:cubicBezTo>
                    <a:cubicBezTo>
                      <a:pt x="1361" y="2036"/>
                      <a:pt x="1359" y="2027"/>
                      <a:pt x="1362" y="2020"/>
                    </a:cubicBezTo>
                    <a:cubicBezTo>
                      <a:pt x="1366" y="2012"/>
                      <a:pt x="1375" y="2010"/>
                      <a:pt x="1383" y="2014"/>
                    </a:cubicBezTo>
                    <a:cubicBezTo>
                      <a:pt x="1393" y="2019"/>
                      <a:pt x="1392" y="2034"/>
                      <a:pt x="1383" y="2040"/>
                    </a:cubicBezTo>
                    <a:cubicBezTo>
                      <a:pt x="1376" y="2044"/>
                      <a:pt x="1367" y="2043"/>
                      <a:pt x="1360" y="2040"/>
                    </a:cubicBezTo>
                    <a:cubicBezTo>
                      <a:pt x="1351" y="2035"/>
                      <a:pt x="1345" y="2027"/>
                      <a:pt x="1342" y="2018"/>
                    </a:cubicBezTo>
                    <a:cubicBezTo>
                      <a:pt x="1338" y="2005"/>
                      <a:pt x="1342" y="1993"/>
                      <a:pt x="1350" y="1984"/>
                    </a:cubicBezTo>
                    <a:cubicBezTo>
                      <a:pt x="1357" y="1976"/>
                      <a:pt x="1366" y="1972"/>
                      <a:pt x="1375" y="1970"/>
                    </a:cubicBezTo>
                    <a:cubicBezTo>
                      <a:pt x="1373" y="1970"/>
                      <a:pt x="1371" y="1969"/>
                      <a:pt x="1368" y="1968"/>
                    </a:cubicBezTo>
                    <a:cubicBezTo>
                      <a:pt x="1358" y="1965"/>
                      <a:pt x="1351" y="1962"/>
                      <a:pt x="1342" y="1956"/>
                    </a:cubicBezTo>
                    <a:cubicBezTo>
                      <a:pt x="1340" y="1955"/>
                      <a:pt x="1338" y="1954"/>
                      <a:pt x="1336" y="1952"/>
                    </a:cubicBezTo>
                    <a:cubicBezTo>
                      <a:pt x="1332" y="1949"/>
                      <a:pt x="1329" y="1946"/>
                      <a:pt x="1326" y="1943"/>
                    </a:cubicBezTo>
                    <a:cubicBezTo>
                      <a:pt x="1325" y="1942"/>
                      <a:pt x="1316" y="1931"/>
                      <a:pt x="1318" y="1929"/>
                    </a:cubicBezTo>
                    <a:cubicBezTo>
                      <a:pt x="1319" y="1929"/>
                      <a:pt x="1324" y="1935"/>
                      <a:pt x="1325" y="1936"/>
                    </a:cubicBezTo>
                    <a:cubicBezTo>
                      <a:pt x="1330" y="1941"/>
                      <a:pt x="1334" y="1944"/>
                      <a:pt x="1339" y="1948"/>
                    </a:cubicBezTo>
                    <a:cubicBezTo>
                      <a:pt x="1341" y="1950"/>
                      <a:pt x="1343" y="1951"/>
                      <a:pt x="1345" y="1952"/>
                    </a:cubicBezTo>
                    <a:cubicBezTo>
                      <a:pt x="1353" y="1958"/>
                      <a:pt x="1360" y="1961"/>
                      <a:pt x="1369" y="1964"/>
                    </a:cubicBezTo>
                    <a:cubicBezTo>
                      <a:pt x="1370" y="1965"/>
                      <a:pt x="1371" y="1965"/>
                      <a:pt x="1373" y="1965"/>
                    </a:cubicBezTo>
                    <a:cubicBezTo>
                      <a:pt x="1370" y="1964"/>
                      <a:pt x="1367" y="1962"/>
                      <a:pt x="1365" y="1960"/>
                    </a:cubicBezTo>
                    <a:cubicBezTo>
                      <a:pt x="1358" y="1955"/>
                      <a:pt x="1353" y="1951"/>
                      <a:pt x="1349" y="1943"/>
                    </a:cubicBezTo>
                    <a:cubicBezTo>
                      <a:pt x="1337" y="1923"/>
                      <a:pt x="1347" y="1904"/>
                      <a:pt x="1363" y="1893"/>
                    </a:cubicBezTo>
                    <a:cubicBezTo>
                      <a:pt x="1377" y="1884"/>
                      <a:pt x="1395" y="1880"/>
                      <a:pt x="1411" y="1888"/>
                    </a:cubicBezTo>
                    <a:cubicBezTo>
                      <a:pt x="1424" y="1894"/>
                      <a:pt x="1430" y="1907"/>
                      <a:pt x="1428" y="1921"/>
                    </a:cubicBezTo>
                    <a:cubicBezTo>
                      <a:pt x="1426" y="1928"/>
                      <a:pt x="1424" y="1933"/>
                      <a:pt x="1419" y="1938"/>
                    </a:cubicBezTo>
                    <a:cubicBezTo>
                      <a:pt x="1416" y="1942"/>
                      <a:pt x="1411" y="1944"/>
                      <a:pt x="1406" y="1945"/>
                    </a:cubicBezTo>
                    <a:cubicBezTo>
                      <a:pt x="1399" y="1945"/>
                      <a:pt x="1393" y="1943"/>
                      <a:pt x="1389" y="1937"/>
                    </a:cubicBezTo>
                    <a:cubicBezTo>
                      <a:pt x="1386" y="1934"/>
                      <a:pt x="1385" y="1930"/>
                      <a:pt x="1386" y="1926"/>
                    </a:cubicBezTo>
                    <a:cubicBezTo>
                      <a:pt x="1387" y="1922"/>
                      <a:pt x="1390" y="1918"/>
                      <a:pt x="1394" y="1916"/>
                    </a:cubicBezTo>
                    <a:cubicBezTo>
                      <a:pt x="1399" y="1914"/>
                      <a:pt x="1404" y="1914"/>
                      <a:pt x="1408" y="1918"/>
                    </a:cubicBezTo>
                    <a:cubicBezTo>
                      <a:pt x="1412" y="1921"/>
                      <a:pt x="1413" y="1927"/>
                      <a:pt x="1411" y="1931"/>
                    </a:cubicBezTo>
                    <a:cubicBezTo>
                      <a:pt x="1408" y="1937"/>
                      <a:pt x="1401" y="1939"/>
                      <a:pt x="1395" y="1936"/>
                    </a:cubicBezTo>
                    <a:cubicBezTo>
                      <a:pt x="1390" y="1933"/>
                      <a:pt x="1388" y="1926"/>
                      <a:pt x="1391" y="1921"/>
                    </a:cubicBezTo>
                    <a:cubicBezTo>
                      <a:pt x="1392" y="1919"/>
                      <a:pt x="1394" y="1917"/>
                      <a:pt x="1396" y="1916"/>
                    </a:cubicBezTo>
                    <a:cubicBezTo>
                      <a:pt x="1395" y="1916"/>
                      <a:pt x="1395" y="1916"/>
                      <a:pt x="1394" y="1917"/>
                    </a:cubicBezTo>
                    <a:cubicBezTo>
                      <a:pt x="1390" y="1919"/>
                      <a:pt x="1388" y="1922"/>
                      <a:pt x="1387" y="1926"/>
                    </a:cubicBezTo>
                    <a:cubicBezTo>
                      <a:pt x="1386" y="1930"/>
                      <a:pt x="1387" y="1934"/>
                      <a:pt x="1390" y="1937"/>
                    </a:cubicBezTo>
                    <a:cubicBezTo>
                      <a:pt x="1394" y="1942"/>
                      <a:pt x="1399" y="1944"/>
                      <a:pt x="1406" y="1943"/>
                    </a:cubicBezTo>
                    <a:cubicBezTo>
                      <a:pt x="1411" y="1943"/>
                      <a:pt x="1415" y="1941"/>
                      <a:pt x="1418" y="1937"/>
                    </a:cubicBezTo>
                    <a:cubicBezTo>
                      <a:pt x="1423" y="1932"/>
                      <a:pt x="1425" y="1927"/>
                      <a:pt x="1426" y="1921"/>
                    </a:cubicBezTo>
                    <a:cubicBezTo>
                      <a:pt x="1428" y="1907"/>
                      <a:pt x="1422" y="1896"/>
                      <a:pt x="1410" y="1890"/>
                    </a:cubicBezTo>
                    <a:cubicBezTo>
                      <a:pt x="1395" y="1883"/>
                      <a:pt x="1376" y="1888"/>
                      <a:pt x="1364" y="1897"/>
                    </a:cubicBezTo>
                    <a:cubicBezTo>
                      <a:pt x="1350" y="1907"/>
                      <a:pt x="1342" y="1924"/>
                      <a:pt x="1352" y="1941"/>
                    </a:cubicBezTo>
                    <a:cubicBezTo>
                      <a:pt x="1357" y="1948"/>
                      <a:pt x="1361" y="1952"/>
                      <a:pt x="1368" y="1956"/>
                    </a:cubicBezTo>
                    <a:cubicBezTo>
                      <a:pt x="1372" y="1959"/>
                      <a:pt x="1376" y="1962"/>
                      <a:pt x="1380" y="1964"/>
                    </a:cubicBezTo>
                    <a:cubicBezTo>
                      <a:pt x="1396" y="1972"/>
                      <a:pt x="1412" y="1975"/>
                      <a:pt x="1426" y="1986"/>
                    </a:cubicBezTo>
                    <a:cubicBezTo>
                      <a:pt x="1439" y="1996"/>
                      <a:pt x="1448" y="2012"/>
                      <a:pt x="1450" y="2031"/>
                    </a:cubicBezTo>
                    <a:cubicBezTo>
                      <a:pt x="1450" y="2041"/>
                      <a:pt x="1449" y="2048"/>
                      <a:pt x="1446" y="2058"/>
                    </a:cubicBezTo>
                    <a:cubicBezTo>
                      <a:pt x="1445" y="2061"/>
                      <a:pt x="1444" y="2065"/>
                      <a:pt x="1442" y="2068"/>
                    </a:cubicBezTo>
                    <a:cubicBezTo>
                      <a:pt x="1445" y="2066"/>
                      <a:pt x="1447" y="2065"/>
                      <a:pt x="1451" y="2065"/>
                    </a:cubicBezTo>
                    <a:cubicBezTo>
                      <a:pt x="1462" y="2063"/>
                      <a:pt x="1472" y="2067"/>
                      <a:pt x="1479" y="2076"/>
                    </a:cubicBezTo>
                    <a:cubicBezTo>
                      <a:pt x="1485" y="2084"/>
                      <a:pt x="1487" y="2096"/>
                      <a:pt x="1481" y="2105"/>
                    </a:cubicBezTo>
                    <a:cubicBezTo>
                      <a:pt x="1476" y="2113"/>
                      <a:pt x="1468" y="2118"/>
                      <a:pt x="1459" y="2116"/>
                    </a:cubicBezTo>
                    <a:cubicBezTo>
                      <a:pt x="1454" y="2115"/>
                      <a:pt x="1450" y="2112"/>
                      <a:pt x="1447" y="2107"/>
                    </a:cubicBezTo>
                    <a:cubicBezTo>
                      <a:pt x="1446" y="2105"/>
                      <a:pt x="1445" y="2102"/>
                      <a:pt x="1445" y="2099"/>
                    </a:cubicBezTo>
                    <a:cubicBezTo>
                      <a:pt x="1446" y="2093"/>
                      <a:pt x="1450" y="2089"/>
                      <a:pt x="1455" y="2088"/>
                    </a:cubicBezTo>
                    <a:cubicBezTo>
                      <a:pt x="1461" y="2088"/>
                      <a:pt x="1466" y="2092"/>
                      <a:pt x="1467" y="2098"/>
                    </a:cubicBezTo>
                    <a:cubicBezTo>
                      <a:pt x="1467" y="2104"/>
                      <a:pt x="1463" y="2109"/>
                      <a:pt x="1457" y="2110"/>
                    </a:cubicBezTo>
                    <a:cubicBezTo>
                      <a:pt x="1452" y="2110"/>
                      <a:pt x="1447" y="2107"/>
                      <a:pt x="1446" y="2102"/>
                    </a:cubicBezTo>
                    <a:cubicBezTo>
                      <a:pt x="1447" y="2109"/>
                      <a:pt x="1453" y="2114"/>
                      <a:pt x="1460" y="2115"/>
                    </a:cubicBezTo>
                    <a:cubicBezTo>
                      <a:pt x="1468" y="2117"/>
                      <a:pt x="1476" y="2112"/>
                      <a:pt x="1480" y="2105"/>
                    </a:cubicBezTo>
                    <a:cubicBezTo>
                      <a:pt x="1485" y="2096"/>
                      <a:pt x="1483" y="2085"/>
                      <a:pt x="1478" y="2077"/>
                    </a:cubicBezTo>
                    <a:cubicBezTo>
                      <a:pt x="1474" y="2072"/>
                      <a:pt x="1469" y="2069"/>
                      <a:pt x="1463" y="2067"/>
                    </a:cubicBezTo>
                    <a:cubicBezTo>
                      <a:pt x="1444" y="2062"/>
                      <a:pt x="1435" y="2083"/>
                      <a:pt x="1416" y="2094"/>
                    </a:cubicBezTo>
                    <a:cubicBezTo>
                      <a:pt x="1397" y="2106"/>
                      <a:pt x="1373" y="2111"/>
                      <a:pt x="1351" y="2108"/>
                    </a:cubicBezTo>
                    <a:cubicBezTo>
                      <a:pt x="1381" y="2107"/>
                      <a:pt x="1410" y="2101"/>
                      <a:pt x="1430" y="2078"/>
                    </a:cubicBezTo>
                    <a:cubicBezTo>
                      <a:pt x="1436" y="2071"/>
                      <a:pt x="1439" y="2065"/>
                      <a:pt x="1442" y="2056"/>
                    </a:cubicBezTo>
                    <a:cubicBezTo>
                      <a:pt x="1445" y="2048"/>
                      <a:pt x="1446" y="2041"/>
                      <a:pt x="1445" y="2032"/>
                    </a:cubicBezTo>
                    <a:cubicBezTo>
                      <a:pt x="1442" y="2005"/>
                      <a:pt x="1427" y="1987"/>
                      <a:pt x="1403" y="1979"/>
                    </a:cubicBezTo>
                    <a:cubicBezTo>
                      <a:pt x="1386" y="1973"/>
                      <a:pt x="1368" y="1972"/>
                      <a:pt x="1353" y="1986"/>
                    </a:cubicBezTo>
                    <a:close/>
                    <a:moveTo>
                      <a:pt x="1226" y="1823"/>
                    </a:moveTo>
                    <a:cubicBezTo>
                      <a:pt x="1229" y="1823"/>
                      <a:pt x="1232" y="1825"/>
                      <a:pt x="1232" y="1828"/>
                    </a:cubicBezTo>
                    <a:cubicBezTo>
                      <a:pt x="1232" y="1830"/>
                      <a:pt x="1230" y="1833"/>
                      <a:pt x="1227" y="1833"/>
                    </a:cubicBezTo>
                    <a:cubicBezTo>
                      <a:pt x="1224" y="1833"/>
                      <a:pt x="1222" y="1831"/>
                      <a:pt x="1222" y="1828"/>
                    </a:cubicBezTo>
                    <a:cubicBezTo>
                      <a:pt x="1221" y="1825"/>
                      <a:pt x="1224" y="1823"/>
                      <a:pt x="1226" y="1823"/>
                    </a:cubicBezTo>
                    <a:close/>
                    <a:moveTo>
                      <a:pt x="1264" y="1955"/>
                    </a:moveTo>
                    <a:cubicBezTo>
                      <a:pt x="1262" y="1959"/>
                      <a:pt x="1262" y="1966"/>
                      <a:pt x="1266" y="1969"/>
                    </a:cubicBezTo>
                    <a:cubicBezTo>
                      <a:pt x="1269" y="1971"/>
                      <a:pt x="1272" y="1971"/>
                      <a:pt x="1275" y="1970"/>
                    </a:cubicBezTo>
                    <a:cubicBezTo>
                      <a:pt x="1278" y="1968"/>
                      <a:pt x="1279" y="1963"/>
                      <a:pt x="1277" y="1961"/>
                    </a:cubicBezTo>
                    <a:cubicBezTo>
                      <a:pt x="1275" y="1959"/>
                      <a:pt x="1272" y="1958"/>
                      <a:pt x="1270" y="1959"/>
                    </a:cubicBezTo>
                    <a:cubicBezTo>
                      <a:pt x="1272" y="1955"/>
                      <a:pt x="1281" y="1957"/>
                      <a:pt x="1281" y="1965"/>
                    </a:cubicBezTo>
                    <a:cubicBezTo>
                      <a:pt x="1281" y="1969"/>
                      <a:pt x="1278" y="1973"/>
                      <a:pt x="1274" y="1974"/>
                    </a:cubicBezTo>
                    <a:cubicBezTo>
                      <a:pt x="1266" y="1976"/>
                      <a:pt x="1260" y="1970"/>
                      <a:pt x="1259" y="1963"/>
                    </a:cubicBezTo>
                    <a:cubicBezTo>
                      <a:pt x="1258" y="1957"/>
                      <a:pt x="1262" y="1951"/>
                      <a:pt x="1268" y="1947"/>
                    </a:cubicBezTo>
                    <a:cubicBezTo>
                      <a:pt x="1251" y="1956"/>
                      <a:pt x="1238" y="1984"/>
                      <a:pt x="1237" y="1997"/>
                    </a:cubicBezTo>
                    <a:cubicBezTo>
                      <a:pt x="1237" y="1997"/>
                      <a:pt x="1235" y="1996"/>
                      <a:pt x="1234" y="1996"/>
                    </a:cubicBezTo>
                    <a:cubicBezTo>
                      <a:pt x="1237" y="1974"/>
                      <a:pt x="1253" y="1949"/>
                      <a:pt x="1269" y="1943"/>
                    </a:cubicBezTo>
                    <a:cubicBezTo>
                      <a:pt x="1244" y="1937"/>
                      <a:pt x="1229" y="1928"/>
                      <a:pt x="1212" y="1927"/>
                    </a:cubicBezTo>
                    <a:cubicBezTo>
                      <a:pt x="1204" y="1926"/>
                      <a:pt x="1195" y="1928"/>
                      <a:pt x="1190" y="1933"/>
                    </a:cubicBezTo>
                    <a:cubicBezTo>
                      <a:pt x="1188" y="1932"/>
                      <a:pt x="1186" y="1932"/>
                      <a:pt x="1183" y="1933"/>
                    </a:cubicBezTo>
                    <a:cubicBezTo>
                      <a:pt x="1189" y="1924"/>
                      <a:pt x="1202" y="1921"/>
                      <a:pt x="1215" y="1923"/>
                    </a:cubicBezTo>
                    <a:cubicBezTo>
                      <a:pt x="1216" y="1923"/>
                      <a:pt x="1217" y="1924"/>
                      <a:pt x="1217" y="1924"/>
                    </a:cubicBezTo>
                    <a:cubicBezTo>
                      <a:pt x="1204" y="1915"/>
                      <a:pt x="1184" y="1913"/>
                      <a:pt x="1167" y="1918"/>
                    </a:cubicBezTo>
                    <a:cubicBezTo>
                      <a:pt x="1160" y="1920"/>
                      <a:pt x="1152" y="1923"/>
                      <a:pt x="1148" y="1929"/>
                    </a:cubicBezTo>
                    <a:cubicBezTo>
                      <a:pt x="1146" y="1933"/>
                      <a:pt x="1145" y="1939"/>
                      <a:pt x="1149" y="1942"/>
                    </a:cubicBezTo>
                    <a:cubicBezTo>
                      <a:pt x="1151" y="1943"/>
                      <a:pt x="1153" y="1943"/>
                      <a:pt x="1154" y="1942"/>
                    </a:cubicBezTo>
                    <a:cubicBezTo>
                      <a:pt x="1155" y="1941"/>
                      <a:pt x="1155" y="1939"/>
                      <a:pt x="1155" y="1938"/>
                    </a:cubicBezTo>
                    <a:cubicBezTo>
                      <a:pt x="1154" y="1937"/>
                      <a:pt x="1153" y="1936"/>
                      <a:pt x="1152" y="1936"/>
                    </a:cubicBezTo>
                    <a:cubicBezTo>
                      <a:pt x="1151" y="1936"/>
                      <a:pt x="1150" y="1937"/>
                      <a:pt x="1150" y="1939"/>
                    </a:cubicBezTo>
                    <a:cubicBezTo>
                      <a:pt x="1150" y="1939"/>
                      <a:pt x="1151" y="1940"/>
                      <a:pt x="1152" y="1940"/>
                    </a:cubicBezTo>
                    <a:cubicBezTo>
                      <a:pt x="1151" y="1941"/>
                      <a:pt x="1150" y="1940"/>
                      <a:pt x="1149" y="1940"/>
                    </a:cubicBezTo>
                    <a:cubicBezTo>
                      <a:pt x="1148" y="1938"/>
                      <a:pt x="1148" y="1936"/>
                      <a:pt x="1149" y="1935"/>
                    </a:cubicBezTo>
                    <a:cubicBezTo>
                      <a:pt x="1151" y="1933"/>
                      <a:pt x="1154" y="1933"/>
                      <a:pt x="1156" y="1935"/>
                    </a:cubicBezTo>
                    <a:cubicBezTo>
                      <a:pt x="1158" y="1936"/>
                      <a:pt x="1159" y="1938"/>
                      <a:pt x="1159" y="1940"/>
                    </a:cubicBezTo>
                    <a:cubicBezTo>
                      <a:pt x="1159" y="1942"/>
                      <a:pt x="1158" y="1944"/>
                      <a:pt x="1156" y="1945"/>
                    </a:cubicBezTo>
                    <a:cubicBezTo>
                      <a:pt x="1154" y="1946"/>
                      <a:pt x="1151" y="1947"/>
                      <a:pt x="1149" y="1945"/>
                    </a:cubicBezTo>
                    <a:cubicBezTo>
                      <a:pt x="1144" y="1942"/>
                      <a:pt x="1144" y="1937"/>
                      <a:pt x="1145" y="1932"/>
                    </a:cubicBezTo>
                    <a:cubicBezTo>
                      <a:pt x="1146" y="1930"/>
                      <a:pt x="1147" y="1927"/>
                      <a:pt x="1149" y="1926"/>
                    </a:cubicBezTo>
                    <a:cubicBezTo>
                      <a:pt x="1141" y="1932"/>
                      <a:pt x="1138" y="1941"/>
                      <a:pt x="1138" y="1950"/>
                    </a:cubicBezTo>
                    <a:cubicBezTo>
                      <a:pt x="1138" y="1956"/>
                      <a:pt x="1141" y="1962"/>
                      <a:pt x="1146" y="1966"/>
                    </a:cubicBezTo>
                    <a:cubicBezTo>
                      <a:pt x="1146" y="1966"/>
                      <a:pt x="1146" y="1966"/>
                      <a:pt x="1146" y="1966"/>
                    </a:cubicBezTo>
                    <a:cubicBezTo>
                      <a:pt x="1142" y="1961"/>
                      <a:pt x="1142" y="1954"/>
                      <a:pt x="1150" y="1953"/>
                    </a:cubicBezTo>
                    <a:cubicBezTo>
                      <a:pt x="1156" y="1952"/>
                      <a:pt x="1166" y="1958"/>
                      <a:pt x="1174" y="1945"/>
                    </a:cubicBezTo>
                    <a:cubicBezTo>
                      <a:pt x="1174" y="1952"/>
                      <a:pt x="1172" y="1959"/>
                      <a:pt x="1167" y="1964"/>
                    </a:cubicBezTo>
                    <a:cubicBezTo>
                      <a:pt x="1163" y="1969"/>
                      <a:pt x="1155" y="1971"/>
                      <a:pt x="1149" y="1969"/>
                    </a:cubicBezTo>
                    <a:cubicBezTo>
                      <a:pt x="1141" y="1966"/>
                      <a:pt x="1137" y="1958"/>
                      <a:pt x="1136" y="1950"/>
                    </a:cubicBezTo>
                    <a:cubicBezTo>
                      <a:pt x="1135" y="1939"/>
                      <a:pt x="1142" y="1929"/>
                      <a:pt x="1151" y="1922"/>
                    </a:cubicBezTo>
                    <a:cubicBezTo>
                      <a:pt x="1160" y="1917"/>
                      <a:pt x="1176" y="1914"/>
                      <a:pt x="1186" y="1914"/>
                    </a:cubicBezTo>
                    <a:cubicBezTo>
                      <a:pt x="1196" y="1914"/>
                      <a:pt x="1207" y="1916"/>
                      <a:pt x="1215" y="1920"/>
                    </a:cubicBezTo>
                    <a:cubicBezTo>
                      <a:pt x="1211" y="1917"/>
                      <a:pt x="1207" y="1912"/>
                      <a:pt x="1204" y="1907"/>
                    </a:cubicBezTo>
                    <a:cubicBezTo>
                      <a:pt x="1197" y="1896"/>
                      <a:pt x="1195" y="1886"/>
                      <a:pt x="1196" y="1873"/>
                    </a:cubicBezTo>
                    <a:cubicBezTo>
                      <a:pt x="1196" y="1868"/>
                      <a:pt x="1197" y="1864"/>
                      <a:pt x="1198" y="1860"/>
                    </a:cubicBezTo>
                    <a:cubicBezTo>
                      <a:pt x="1199" y="1861"/>
                      <a:pt x="1200" y="1861"/>
                      <a:pt x="1201" y="1861"/>
                    </a:cubicBezTo>
                    <a:cubicBezTo>
                      <a:pt x="1200" y="1865"/>
                      <a:pt x="1200" y="1869"/>
                      <a:pt x="1200" y="1873"/>
                    </a:cubicBezTo>
                    <a:cubicBezTo>
                      <a:pt x="1199" y="1885"/>
                      <a:pt x="1202" y="1894"/>
                      <a:pt x="1208" y="1905"/>
                    </a:cubicBezTo>
                    <a:cubicBezTo>
                      <a:pt x="1217" y="1918"/>
                      <a:pt x="1230" y="1926"/>
                      <a:pt x="1244" y="1931"/>
                    </a:cubicBezTo>
                    <a:cubicBezTo>
                      <a:pt x="1241" y="1929"/>
                      <a:pt x="1238" y="1926"/>
                      <a:pt x="1235" y="1923"/>
                    </a:cubicBezTo>
                    <a:cubicBezTo>
                      <a:pt x="1235" y="1923"/>
                      <a:pt x="1235" y="1923"/>
                      <a:pt x="1235" y="1923"/>
                    </a:cubicBezTo>
                    <a:cubicBezTo>
                      <a:pt x="1230" y="1916"/>
                      <a:pt x="1226" y="1908"/>
                      <a:pt x="1227" y="1899"/>
                    </a:cubicBezTo>
                    <a:cubicBezTo>
                      <a:pt x="1229" y="1908"/>
                      <a:pt x="1232" y="1914"/>
                      <a:pt x="1237" y="1921"/>
                    </a:cubicBezTo>
                    <a:cubicBezTo>
                      <a:pt x="1238" y="1921"/>
                      <a:pt x="1238" y="1921"/>
                      <a:pt x="1238" y="1921"/>
                    </a:cubicBezTo>
                    <a:cubicBezTo>
                      <a:pt x="1249" y="1935"/>
                      <a:pt x="1254" y="1935"/>
                      <a:pt x="1271" y="1939"/>
                    </a:cubicBezTo>
                    <a:cubicBezTo>
                      <a:pt x="1297" y="1945"/>
                      <a:pt x="1325" y="1949"/>
                      <a:pt x="1344" y="1965"/>
                    </a:cubicBezTo>
                    <a:cubicBezTo>
                      <a:pt x="1330" y="1956"/>
                      <a:pt x="1275" y="1936"/>
                      <a:pt x="1264" y="1955"/>
                    </a:cubicBezTo>
                    <a:close/>
                    <a:moveTo>
                      <a:pt x="1232" y="1911"/>
                    </a:moveTo>
                    <a:cubicBezTo>
                      <a:pt x="1244" y="1906"/>
                      <a:pt x="1235" y="1891"/>
                      <a:pt x="1234" y="1885"/>
                    </a:cubicBezTo>
                    <a:cubicBezTo>
                      <a:pt x="1232" y="1881"/>
                      <a:pt x="1232" y="1878"/>
                      <a:pt x="1235" y="1874"/>
                    </a:cubicBezTo>
                    <a:cubicBezTo>
                      <a:pt x="1230" y="1876"/>
                      <a:pt x="1221" y="1886"/>
                      <a:pt x="1219" y="1891"/>
                    </a:cubicBezTo>
                    <a:cubicBezTo>
                      <a:pt x="1216" y="1899"/>
                      <a:pt x="1218" y="1908"/>
                      <a:pt x="1228" y="1911"/>
                    </a:cubicBezTo>
                    <a:cubicBezTo>
                      <a:pt x="1225" y="1907"/>
                      <a:pt x="1225" y="1900"/>
                      <a:pt x="1227" y="1896"/>
                    </a:cubicBezTo>
                    <a:cubicBezTo>
                      <a:pt x="1227" y="1898"/>
                      <a:pt x="1228" y="1906"/>
                      <a:pt x="1232" y="1911"/>
                    </a:cubicBezTo>
                    <a:close/>
                    <a:moveTo>
                      <a:pt x="1188" y="1972"/>
                    </a:moveTo>
                    <a:cubicBezTo>
                      <a:pt x="1185" y="1971"/>
                      <a:pt x="1182" y="1973"/>
                      <a:pt x="1181" y="1976"/>
                    </a:cubicBezTo>
                    <a:cubicBezTo>
                      <a:pt x="1180" y="1979"/>
                      <a:pt x="1182" y="1982"/>
                      <a:pt x="1185" y="1983"/>
                    </a:cubicBezTo>
                    <a:cubicBezTo>
                      <a:pt x="1188" y="1983"/>
                      <a:pt x="1191" y="1982"/>
                      <a:pt x="1192" y="1978"/>
                    </a:cubicBezTo>
                    <a:cubicBezTo>
                      <a:pt x="1193" y="1975"/>
                      <a:pt x="1191" y="1972"/>
                      <a:pt x="1188" y="1972"/>
                    </a:cubicBezTo>
                    <a:close/>
                    <a:moveTo>
                      <a:pt x="1186" y="1955"/>
                    </a:moveTo>
                    <a:cubicBezTo>
                      <a:pt x="1182" y="1954"/>
                      <a:pt x="1178" y="1956"/>
                      <a:pt x="1178" y="1960"/>
                    </a:cubicBezTo>
                    <a:cubicBezTo>
                      <a:pt x="1177" y="1964"/>
                      <a:pt x="1179" y="1968"/>
                      <a:pt x="1183" y="1968"/>
                    </a:cubicBezTo>
                    <a:cubicBezTo>
                      <a:pt x="1187" y="1969"/>
                      <a:pt x="1190" y="1967"/>
                      <a:pt x="1191" y="1963"/>
                    </a:cubicBezTo>
                    <a:cubicBezTo>
                      <a:pt x="1192" y="1959"/>
                      <a:pt x="1190" y="1956"/>
                      <a:pt x="1186" y="1955"/>
                    </a:cubicBezTo>
                    <a:close/>
                    <a:moveTo>
                      <a:pt x="1188" y="1933"/>
                    </a:moveTo>
                    <a:cubicBezTo>
                      <a:pt x="1183" y="1932"/>
                      <a:pt x="1178" y="1935"/>
                      <a:pt x="1177" y="1940"/>
                    </a:cubicBezTo>
                    <a:cubicBezTo>
                      <a:pt x="1176" y="1945"/>
                      <a:pt x="1179" y="1950"/>
                      <a:pt x="1184" y="1951"/>
                    </a:cubicBezTo>
                    <a:cubicBezTo>
                      <a:pt x="1189" y="1953"/>
                      <a:pt x="1194" y="1949"/>
                      <a:pt x="1195" y="1944"/>
                    </a:cubicBezTo>
                    <a:cubicBezTo>
                      <a:pt x="1196" y="1939"/>
                      <a:pt x="1193" y="1934"/>
                      <a:pt x="1188" y="1933"/>
                    </a:cubicBezTo>
                    <a:close/>
                    <a:moveTo>
                      <a:pt x="1203" y="1839"/>
                    </a:moveTo>
                    <a:cubicBezTo>
                      <a:pt x="1208" y="1839"/>
                      <a:pt x="1213" y="1843"/>
                      <a:pt x="1214" y="1848"/>
                    </a:cubicBezTo>
                    <a:cubicBezTo>
                      <a:pt x="1214" y="1854"/>
                      <a:pt x="1210" y="1859"/>
                      <a:pt x="1204" y="1859"/>
                    </a:cubicBezTo>
                    <a:cubicBezTo>
                      <a:pt x="1199" y="1860"/>
                      <a:pt x="1194" y="1856"/>
                      <a:pt x="1193" y="1850"/>
                    </a:cubicBezTo>
                    <a:cubicBezTo>
                      <a:pt x="1193" y="1844"/>
                      <a:pt x="1197" y="1839"/>
                      <a:pt x="1203" y="1839"/>
                    </a:cubicBezTo>
                    <a:close/>
                    <a:moveTo>
                      <a:pt x="1214" y="1827"/>
                    </a:moveTo>
                    <a:cubicBezTo>
                      <a:pt x="1218" y="1827"/>
                      <a:pt x="1221" y="1829"/>
                      <a:pt x="1221" y="1833"/>
                    </a:cubicBezTo>
                    <a:cubicBezTo>
                      <a:pt x="1222" y="1837"/>
                      <a:pt x="1219" y="1840"/>
                      <a:pt x="1215" y="1840"/>
                    </a:cubicBezTo>
                    <a:cubicBezTo>
                      <a:pt x="1211" y="1841"/>
                      <a:pt x="1208" y="1838"/>
                      <a:pt x="1208" y="1834"/>
                    </a:cubicBezTo>
                    <a:cubicBezTo>
                      <a:pt x="1208" y="1831"/>
                      <a:pt x="1210" y="1827"/>
                      <a:pt x="1214" y="1827"/>
                    </a:cubicBezTo>
                    <a:close/>
                    <a:moveTo>
                      <a:pt x="1383" y="1875"/>
                    </a:moveTo>
                    <a:cubicBezTo>
                      <a:pt x="1396" y="1881"/>
                      <a:pt x="1411" y="1884"/>
                      <a:pt x="1424" y="1880"/>
                    </a:cubicBezTo>
                    <a:cubicBezTo>
                      <a:pt x="1438" y="1876"/>
                      <a:pt x="1448" y="1865"/>
                      <a:pt x="1450" y="1851"/>
                    </a:cubicBezTo>
                    <a:cubicBezTo>
                      <a:pt x="1451" y="1844"/>
                      <a:pt x="1450" y="1835"/>
                      <a:pt x="1446" y="1828"/>
                    </a:cubicBezTo>
                    <a:cubicBezTo>
                      <a:pt x="1441" y="1820"/>
                      <a:pt x="1437" y="1815"/>
                      <a:pt x="1429" y="1810"/>
                    </a:cubicBezTo>
                    <a:cubicBezTo>
                      <a:pt x="1421" y="1806"/>
                      <a:pt x="1415" y="1803"/>
                      <a:pt x="1406" y="1802"/>
                    </a:cubicBezTo>
                    <a:cubicBezTo>
                      <a:pt x="1402" y="1802"/>
                      <a:pt x="1399" y="1801"/>
                      <a:pt x="1395" y="1802"/>
                    </a:cubicBezTo>
                    <a:cubicBezTo>
                      <a:pt x="1385" y="1802"/>
                      <a:pt x="1377" y="1804"/>
                      <a:pt x="1367" y="1808"/>
                    </a:cubicBezTo>
                    <a:cubicBezTo>
                      <a:pt x="1353" y="1814"/>
                      <a:pt x="1344" y="1821"/>
                      <a:pt x="1335" y="1833"/>
                    </a:cubicBezTo>
                    <a:cubicBezTo>
                      <a:pt x="1335" y="1833"/>
                      <a:pt x="1334" y="1834"/>
                      <a:pt x="1334" y="1835"/>
                    </a:cubicBezTo>
                    <a:cubicBezTo>
                      <a:pt x="1334" y="1825"/>
                      <a:pt x="1331" y="1814"/>
                      <a:pt x="1326" y="1805"/>
                    </a:cubicBezTo>
                    <a:cubicBezTo>
                      <a:pt x="1320" y="1794"/>
                      <a:pt x="1310" y="1786"/>
                      <a:pt x="1297" y="1783"/>
                    </a:cubicBezTo>
                    <a:cubicBezTo>
                      <a:pt x="1293" y="1782"/>
                      <a:pt x="1287" y="1782"/>
                      <a:pt x="1281" y="1784"/>
                    </a:cubicBezTo>
                    <a:cubicBezTo>
                      <a:pt x="1287" y="1783"/>
                      <a:pt x="1292" y="1784"/>
                      <a:pt x="1297" y="1785"/>
                    </a:cubicBezTo>
                    <a:cubicBezTo>
                      <a:pt x="1309" y="1788"/>
                      <a:pt x="1317" y="1796"/>
                      <a:pt x="1323" y="1807"/>
                    </a:cubicBezTo>
                    <a:cubicBezTo>
                      <a:pt x="1327" y="1815"/>
                      <a:pt x="1329" y="1822"/>
                      <a:pt x="1329" y="1830"/>
                    </a:cubicBezTo>
                    <a:cubicBezTo>
                      <a:pt x="1329" y="1845"/>
                      <a:pt x="1325" y="1856"/>
                      <a:pt x="1324" y="1871"/>
                    </a:cubicBezTo>
                    <a:cubicBezTo>
                      <a:pt x="1324" y="1872"/>
                      <a:pt x="1324" y="1872"/>
                      <a:pt x="1324" y="1872"/>
                    </a:cubicBezTo>
                    <a:cubicBezTo>
                      <a:pt x="1324" y="1880"/>
                      <a:pt x="1324" y="1887"/>
                      <a:pt x="1326" y="1895"/>
                    </a:cubicBezTo>
                    <a:cubicBezTo>
                      <a:pt x="1326" y="1897"/>
                      <a:pt x="1331" y="1916"/>
                      <a:pt x="1334" y="1916"/>
                    </a:cubicBezTo>
                    <a:cubicBezTo>
                      <a:pt x="1335" y="1915"/>
                      <a:pt x="1332" y="1903"/>
                      <a:pt x="1332" y="1901"/>
                    </a:cubicBezTo>
                    <a:cubicBezTo>
                      <a:pt x="1330" y="1891"/>
                      <a:pt x="1329" y="1882"/>
                      <a:pt x="1329" y="1872"/>
                    </a:cubicBezTo>
                    <a:cubicBezTo>
                      <a:pt x="1329" y="1872"/>
                      <a:pt x="1329" y="1871"/>
                      <a:pt x="1329" y="1871"/>
                    </a:cubicBezTo>
                    <a:cubicBezTo>
                      <a:pt x="1329" y="1857"/>
                      <a:pt x="1332" y="1847"/>
                      <a:pt x="1339" y="1835"/>
                    </a:cubicBezTo>
                    <a:cubicBezTo>
                      <a:pt x="1348" y="1822"/>
                      <a:pt x="1362" y="1811"/>
                      <a:pt x="1378" y="1810"/>
                    </a:cubicBezTo>
                    <a:cubicBezTo>
                      <a:pt x="1387" y="1809"/>
                      <a:pt x="1400" y="1815"/>
                      <a:pt x="1401" y="1825"/>
                    </a:cubicBezTo>
                    <a:cubicBezTo>
                      <a:pt x="1401" y="1829"/>
                      <a:pt x="1399" y="1832"/>
                      <a:pt x="1396" y="1833"/>
                    </a:cubicBezTo>
                    <a:cubicBezTo>
                      <a:pt x="1393" y="1834"/>
                      <a:pt x="1390" y="1833"/>
                      <a:pt x="1388" y="1831"/>
                    </a:cubicBezTo>
                    <a:cubicBezTo>
                      <a:pt x="1387" y="1828"/>
                      <a:pt x="1387" y="1826"/>
                      <a:pt x="1387" y="1824"/>
                    </a:cubicBezTo>
                    <a:cubicBezTo>
                      <a:pt x="1388" y="1822"/>
                      <a:pt x="1392" y="1821"/>
                      <a:pt x="1394" y="1823"/>
                    </a:cubicBezTo>
                    <a:cubicBezTo>
                      <a:pt x="1395" y="1824"/>
                      <a:pt x="1396" y="1826"/>
                      <a:pt x="1395" y="1827"/>
                    </a:cubicBezTo>
                    <a:cubicBezTo>
                      <a:pt x="1397" y="1826"/>
                      <a:pt x="1398" y="1824"/>
                      <a:pt x="1397" y="1822"/>
                    </a:cubicBezTo>
                    <a:cubicBezTo>
                      <a:pt x="1395" y="1819"/>
                      <a:pt x="1392" y="1817"/>
                      <a:pt x="1388" y="1818"/>
                    </a:cubicBezTo>
                    <a:cubicBezTo>
                      <a:pt x="1383" y="1819"/>
                      <a:pt x="1379" y="1825"/>
                      <a:pt x="1381" y="1831"/>
                    </a:cubicBezTo>
                    <a:cubicBezTo>
                      <a:pt x="1382" y="1835"/>
                      <a:pt x="1384" y="1839"/>
                      <a:pt x="1388" y="1841"/>
                    </a:cubicBezTo>
                    <a:cubicBezTo>
                      <a:pt x="1392" y="1842"/>
                      <a:pt x="1396" y="1842"/>
                      <a:pt x="1400" y="1840"/>
                    </a:cubicBezTo>
                    <a:cubicBezTo>
                      <a:pt x="1405" y="1837"/>
                      <a:pt x="1408" y="1832"/>
                      <a:pt x="1408" y="1827"/>
                    </a:cubicBezTo>
                    <a:cubicBezTo>
                      <a:pt x="1407" y="1814"/>
                      <a:pt x="1394" y="1807"/>
                      <a:pt x="1382" y="1807"/>
                    </a:cubicBezTo>
                    <a:cubicBezTo>
                      <a:pt x="1378" y="1808"/>
                      <a:pt x="1374" y="1808"/>
                      <a:pt x="1371" y="1810"/>
                    </a:cubicBezTo>
                    <a:cubicBezTo>
                      <a:pt x="1382" y="1805"/>
                      <a:pt x="1393" y="1803"/>
                      <a:pt x="1406" y="1805"/>
                    </a:cubicBezTo>
                    <a:cubicBezTo>
                      <a:pt x="1414" y="1806"/>
                      <a:pt x="1421" y="1808"/>
                      <a:pt x="1428" y="1812"/>
                    </a:cubicBezTo>
                    <a:cubicBezTo>
                      <a:pt x="1435" y="1817"/>
                      <a:pt x="1440" y="1821"/>
                      <a:pt x="1445" y="1829"/>
                    </a:cubicBezTo>
                    <a:cubicBezTo>
                      <a:pt x="1447" y="1833"/>
                      <a:pt x="1448" y="1837"/>
                      <a:pt x="1449" y="1841"/>
                    </a:cubicBezTo>
                    <a:cubicBezTo>
                      <a:pt x="1449" y="1842"/>
                      <a:pt x="1449" y="1842"/>
                      <a:pt x="1449" y="1842"/>
                    </a:cubicBezTo>
                    <a:cubicBezTo>
                      <a:pt x="1445" y="1830"/>
                      <a:pt x="1431" y="1824"/>
                      <a:pt x="1420" y="1838"/>
                    </a:cubicBezTo>
                    <a:cubicBezTo>
                      <a:pt x="1412" y="1847"/>
                      <a:pt x="1414" y="1872"/>
                      <a:pt x="1383" y="1875"/>
                    </a:cubicBezTo>
                    <a:close/>
                    <a:moveTo>
                      <a:pt x="1297" y="1786"/>
                    </a:moveTo>
                    <a:cubicBezTo>
                      <a:pt x="1295" y="1801"/>
                      <a:pt x="1275" y="1796"/>
                      <a:pt x="1268" y="1796"/>
                    </a:cubicBezTo>
                    <a:cubicBezTo>
                      <a:pt x="1262" y="1795"/>
                      <a:pt x="1258" y="1796"/>
                      <a:pt x="1255" y="1800"/>
                    </a:cubicBezTo>
                    <a:cubicBezTo>
                      <a:pt x="1256" y="1794"/>
                      <a:pt x="1265" y="1781"/>
                      <a:pt x="1271" y="1777"/>
                    </a:cubicBezTo>
                    <a:cubicBezTo>
                      <a:pt x="1279" y="1771"/>
                      <a:pt x="1290" y="1771"/>
                      <a:pt x="1297" y="1781"/>
                    </a:cubicBezTo>
                    <a:cubicBezTo>
                      <a:pt x="1291" y="1780"/>
                      <a:pt x="1283" y="1781"/>
                      <a:pt x="1278" y="1785"/>
                    </a:cubicBezTo>
                    <a:cubicBezTo>
                      <a:pt x="1281" y="1784"/>
                      <a:pt x="1291" y="1783"/>
                      <a:pt x="1297" y="1786"/>
                    </a:cubicBezTo>
                    <a:close/>
                    <a:moveTo>
                      <a:pt x="1339" y="2088"/>
                    </a:moveTo>
                    <a:cubicBezTo>
                      <a:pt x="1319" y="2080"/>
                      <a:pt x="1309" y="2071"/>
                      <a:pt x="1292" y="2060"/>
                    </a:cubicBezTo>
                    <a:cubicBezTo>
                      <a:pt x="1284" y="2055"/>
                      <a:pt x="1275" y="2052"/>
                      <a:pt x="1265" y="2054"/>
                    </a:cubicBezTo>
                    <a:cubicBezTo>
                      <a:pt x="1257" y="2056"/>
                      <a:pt x="1250" y="2062"/>
                      <a:pt x="1248" y="2070"/>
                    </a:cubicBezTo>
                    <a:cubicBezTo>
                      <a:pt x="1246" y="2077"/>
                      <a:pt x="1248" y="2084"/>
                      <a:pt x="1254" y="2089"/>
                    </a:cubicBezTo>
                    <a:cubicBezTo>
                      <a:pt x="1257" y="2092"/>
                      <a:pt x="1262" y="2093"/>
                      <a:pt x="1266" y="2093"/>
                    </a:cubicBezTo>
                    <a:cubicBezTo>
                      <a:pt x="1272" y="2092"/>
                      <a:pt x="1278" y="2086"/>
                      <a:pt x="1276" y="2080"/>
                    </a:cubicBezTo>
                    <a:cubicBezTo>
                      <a:pt x="1275" y="2076"/>
                      <a:pt x="1272" y="2073"/>
                      <a:pt x="1267" y="2073"/>
                    </a:cubicBezTo>
                    <a:cubicBezTo>
                      <a:pt x="1263" y="2073"/>
                      <a:pt x="1259" y="2078"/>
                      <a:pt x="1259" y="2082"/>
                    </a:cubicBezTo>
                    <a:cubicBezTo>
                      <a:pt x="1260" y="2087"/>
                      <a:pt x="1264" y="2091"/>
                      <a:pt x="1269" y="2090"/>
                    </a:cubicBezTo>
                    <a:cubicBezTo>
                      <a:pt x="1270" y="2090"/>
                      <a:pt x="1271" y="2090"/>
                      <a:pt x="1272" y="2089"/>
                    </a:cubicBezTo>
                    <a:cubicBezTo>
                      <a:pt x="1270" y="2090"/>
                      <a:pt x="1268" y="2091"/>
                      <a:pt x="1266" y="2091"/>
                    </a:cubicBezTo>
                    <a:cubicBezTo>
                      <a:pt x="1262" y="2092"/>
                      <a:pt x="1258" y="2091"/>
                      <a:pt x="1255" y="2088"/>
                    </a:cubicBezTo>
                    <a:cubicBezTo>
                      <a:pt x="1251" y="2083"/>
                      <a:pt x="1249" y="2077"/>
                      <a:pt x="1251" y="2071"/>
                    </a:cubicBezTo>
                    <a:cubicBezTo>
                      <a:pt x="1253" y="2064"/>
                      <a:pt x="1259" y="2060"/>
                      <a:pt x="1266" y="2058"/>
                    </a:cubicBezTo>
                    <a:cubicBezTo>
                      <a:pt x="1275" y="2057"/>
                      <a:pt x="1282" y="2060"/>
                      <a:pt x="1290" y="2064"/>
                    </a:cubicBezTo>
                    <a:cubicBezTo>
                      <a:pt x="1307" y="2075"/>
                      <a:pt x="1317" y="2085"/>
                      <a:pt x="1337" y="2093"/>
                    </a:cubicBezTo>
                    <a:cubicBezTo>
                      <a:pt x="1356" y="2100"/>
                      <a:pt x="1375" y="2101"/>
                      <a:pt x="1394" y="2095"/>
                    </a:cubicBezTo>
                    <a:cubicBezTo>
                      <a:pt x="1412" y="2089"/>
                      <a:pt x="1424" y="2077"/>
                      <a:pt x="1426" y="2058"/>
                    </a:cubicBezTo>
                    <a:cubicBezTo>
                      <a:pt x="1428" y="2041"/>
                      <a:pt x="1420" y="2023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8" y="2022"/>
                      <a:pt x="1410" y="2033"/>
                      <a:pt x="1406" y="2042"/>
                    </a:cubicBezTo>
                    <a:cubicBezTo>
                      <a:pt x="1398" y="2057"/>
                      <a:pt x="1383" y="2061"/>
                      <a:pt x="1368" y="2055"/>
                    </a:cubicBezTo>
                    <a:cubicBezTo>
                      <a:pt x="1340" y="2043"/>
                      <a:pt x="1326" y="2077"/>
                      <a:pt x="1356" y="2090"/>
                    </a:cubicBezTo>
                    <a:cubicBezTo>
                      <a:pt x="1371" y="2096"/>
                      <a:pt x="1389" y="2090"/>
                      <a:pt x="1400" y="2082"/>
                    </a:cubicBezTo>
                    <a:cubicBezTo>
                      <a:pt x="1420" y="2065"/>
                      <a:pt x="1426" y="2030"/>
                      <a:pt x="1404" y="2015"/>
                    </a:cubicBezTo>
                    <a:cubicBezTo>
                      <a:pt x="1418" y="2024"/>
                      <a:pt x="1425" y="2041"/>
                      <a:pt x="1423" y="2058"/>
                    </a:cubicBezTo>
                    <a:cubicBezTo>
                      <a:pt x="1420" y="2075"/>
                      <a:pt x="1409" y="2085"/>
                      <a:pt x="1393" y="2091"/>
                    </a:cubicBezTo>
                    <a:cubicBezTo>
                      <a:pt x="1375" y="2096"/>
                      <a:pt x="1356" y="2095"/>
                      <a:pt x="1339" y="2088"/>
                    </a:cubicBezTo>
                    <a:close/>
                    <a:moveTo>
                      <a:pt x="1338" y="1925"/>
                    </a:moveTo>
                    <a:cubicBezTo>
                      <a:pt x="1343" y="1891"/>
                      <a:pt x="1368" y="1876"/>
                      <a:pt x="1375" y="1862"/>
                    </a:cubicBezTo>
                    <a:cubicBezTo>
                      <a:pt x="1384" y="1845"/>
                      <a:pt x="1365" y="1836"/>
                      <a:pt x="1352" y="1851"/>
                    </a:cubicBezTo>
                    <a:cubicBezTo>
                      <a:pt x="1338" y="1867"/>
                      <a:pt x="1334" y="1899"/>
                      <a:pt x="1338" y="1925"/>
                    </a:cubicBezTo>
                    <a:close/>
                    <a:moveTo>
                      <a:pt x="1348" y="1966"/>
                    </a:moveTo>
                    <a:cubicBezTo>
                      <a:pt x="1332" y="1964"/>
                      <a:pt x="1317" y="1969"/>
                      <a:pt x="1305" y="1979"/>
                    </a:cubicBezTo>
                    <a:cubicBezTo>
                      <a:pt x="1295" y="1987"/>
                      <a:pt x="1289" y="2001"/>
                      <a:pt x="1294" y="2013"/>
                    </a:cubicBezTo>
                    <a:cubicBezTo>
                      <a:pt x="1289" y="2016"/>
                      <a:pt x="1281" y="2010"/>
                      <a:pt x="1280" y="2002"/>
                    </a:cubicBezTo>
                    <a:cubicBezTo>
                      <a:pt x="1279" y="1993"/>
                      <a:pt x="1284" y="1981"/>
                      <a:pt x="1296" y="1978"/>
                    </a:cubicBezTo>
                    <a:cubicBezTo>
                      <a:pt x="1292" y="1968"/>
                      <a:pt x="1322" y="1953"/>
                      <a:pt x="1348" y="1966"/>
                    </a:cubicBezTo>
                    <a:close/>
                    <a:moveTo>
                      <a:pt x="1451" y="2060"/>
                    </a:moveTo>
                    <a:cubicBezTo>
                      <a:pt x="1458" y="2051"/>
                      <a:pt x="1464" y="2036"/>
                      <a:pt x="1465" y="2026"/>
                    </a:cubicBezTo>
                    <a:cubicBezTo>
                      <a:pt x="1466" y="2013"/>
                      <a:pt x="1460" y="1995"/>
                      <a:pt x="1448" y="1990"/>
                    </a:cubicBezTo>
                    <a:cubicBezTo>
                      <a:pt x="1453" y="1977"/>
                      <a:pt x="1449" y="1965"/>
                      <a:pt x="1445" y="1954"/>
                    </a:cubicBezTo>
                    <a:cubicBezTo>
                      <a:pt x="1440" y="1939"/>
                      <a:pt x="1436" y="1921"/>
                      <a:pt x="1448" y="1913"/>
                    </a:cubicBezTo>
                    <a:cubicBezTo>
                      <a:pt x="1431" y="1916"/>
                      <a:pt x="1422" y="1936"/>
                      <a:pt x="1422" y="1952"/>
                    </a:cubicBezTo>
                    <a:cubicBezTo>
                      <a:pt x="1422" y="1973"/>
                      <a:pt x="1432" y="1984"/>
                      <a:pt x="1444" y="2003"/>
                    </a:cubicBezTo>
                    <a:cubicBezTo>
                      <a:pt x="1451" y="2014"/>
                      <a:pt x="1457" y="2042"/>
                      <a:pt x="1451" y="2060"/>
                    </a:cubicBezTo>
                    <a:close/>
                    <a:moveTo>
                      <a:pt x="1357" y="1973"/>
                    </a:moveTo>
                    <a:cubicBezTo>
                      <a:pt x="1344" y="1968"/>
                      <a:pt x="1332" y="1986"/>
                      <a:pt x="1328" y="2000"/>
                    </a:cubicBezTo>
                    <a:cubicBezTo>
                      <a:pt x="1325" y="2015"/>
                      <a:pt x="1325" y="2033"/>
                      <a:pt x="1310" y="2043"/>
                    </a:cubicBezTo>
                    <a:cubicBezTo>
                      <a:pt x="1302" y="2048"/>
                      <a:pt x="1291" y="2048"/>
                      <a:pt x="1283" y="2043"/>
                    </a:cubicBezTo>
                    <a:cubicBezTo>
                      <a:pt x="1279" y="2040"/>
                      <a:pt x="1276" y="2034"/>
                      <a:pt x="1279" y="2029"/>
                    </a:cubicBezTo>
                    <a:cubicBezTo>
                      <a:pt x="1280" y="2033"/>
                      <a:pt x="1286" y="2038"/>
                      <a:pt x="1292" y="2037"/>
                    </a:cubicBezTo>
                    <a:cubicBezTo>
                      <a:pt x="1298" y="2036"/>
                      <a:pt x="1303" y="2029"/>
                      <a:pt x="1303" y="2023"/>
                    </a:cubicBezTo>
                    <a:cubicBezTo>
                      <a:pt x="1305" y="2009"/>
                      <a:pt x="1304" y="1995"/>
                      <a:pt x="1311" y="1983"/>
                    </a:cubicBezTo>
                    <a:cubicBezTo>
                      <a:pt x="1319" y="1969"/>
                      <a:pt x="1340" y="1961"/>
                      <a:pt x="1357" y="1973"/>
                    </a:cubicBezTo>
                    <a:close/>
                    <a:moveTo>
                      <a:pt x="1283" y="1857"/>
                    </a:moveTo>
                    <a:cubicBezTo>
                      <a:pt x="1284" y="1840"/>
                      <a:pt x="1270" y="1819"/>
                      <a:pt x="1255" y="1812"/>
                    </a:cubicBezTo>
                    <a:cubicBezTo>
                      <a:pt x="1239" y="1805"/>
                      <a:pt x="1228" y="1817"/>
                      <a:pt x="1244" y="1828"/>
                    </a:cubicBezTo>
                    <a:cubicBezTo>
                      <a:pt x="1256" y="1837"/>
                      <a:pt x="1278" y="1843"/>
                      <a:pt x="1283" y="1857"/>
                    </a:cubicBezTo>
                    <a:close/>
                    <a:moveTo>
                      <a:pt x="1282" y="1881"/>
                    </a:moveTo>
                    <a:cubicBezTo>
                      <a:pt x="1282" y="1885"/>
                      <a:pt x="1283" y="1888"/>
                      <a:pt x="1285" y="1890"/>
                    </a:cubicBezTo>
                    <a:cubicBezTo>
                      <a:pt x="1287" y="1893"/>
                      <a:pt x="1292" y="1894"/>
                      <a:pt x="1297" y="1892"/>
                    </a:cubicBezTo>
                    <a:cubicBezTo>
                      <a:pt x="1302" y="1890"/>
                      <a:pt x="1304" y="1884"/>
                      <a:pt x="1303" y="1880"/>
                    </a:cubicBezTo>
                    <a:cubicBezTo>
                      <a:pt x="1302" y="1872"/>
                      <a:pt x="1295" y="1873"/>
                      <a:pt x="1290" y="1870"/>
                    </a:cubicBezTo>
                    <a:cubicBezTo>
                      <a:pt x="1286" y="1867"/>
                      <a:pt x="1285" y="1859"/>
                      <a:pt x="1288" y="1852"/>
                    </a:cubicBezTo>
                    <a:cubicBezTo>
                      <a:pt x="1291" y="1844"/>
                      <a:pt x="1299" y="1839"/>
                      <a:pt x="1308" y="1840"/>
                    </a:cubicBezTo>
                    <a:cubicBezTo>
                      <a:pt x="1313" y="1841"/>
                      <a:pt x="1317" y="1844"/>
                      <a:pt x="1317" y="1850"/>
                    </a:cubicBezTo>
                    <a:cubicBezTo>
                      <a:pt x="1313" y="1846"/>
                      <a:pt x="1305" y="1848"/>
                      <a:pt x="1305" y="1855"/>
                    </a:cubicBezTo>
                    <a:cubicBezTo>
                      <a:pt x="1305" y="1859"/>
                      <a:pt x="1308" y="1866"/>
                      <a:pt x="1312" y="1874"/>
                    </a:cubicBezTo>
                    <a:cubicBezTo>
                      <a:pt x="1315" y="1881"/>
                      <a:pt x="1317" y="1889"/>
                      <a:pt x="1316" y="1896"/>
                    </a:cubicBezTo>
                    <a:cubicBezTo>
                      <a:pt x="1313" y="1910"/>
                      <a:pt x="1296" y="1918"/>
                      <a:pt x="1284" y="1912"/>
                    </a:cubicBezTo>
                    <a:cubicBezTo>
                      <a:pt x="1276" y="1909"/>
                      <a:pt x="1272" y="1903"/>
                      <a:pt x="1270" y="1896"/>
                    </a:cubicBezTo>
                    <a:cubicBezTo>
                      <a:pt x="1267" y="1889"/>
                      <a:pt x="1264" y="1869"/>
                      <a:pt x="1256" y="1864"/>
                    </a:cubicBezTo>
                    <a:cubicBezTo>
                      <a:pt x="1250" y="1860"/>
                      <a:pt x="1244" y="1863"/>
                      <a:pt x="1243" y="1867"/>
                    </a:cubicBezTo>
                    <a:cubicBezTo>
                      <a:pt x="1238" y="1864"/>
                      <a:pt x="1241" y="1855"/>
                      <a:pt x="1246" y="1851"/>
                    </a:cubicBezTo>
                    <a:cubicBezTo>
                      <a:pt x="1256" y="1844"/>
                      <a:pt x="1273" y="1848"/>
                      <a:pt x="1280" y="1862"/>
                    </a:cubicBezTo>
                    <a:cubicBezTo>
                      <a:pt x="1283" y="1867"/>
                      <a:pt x="1282" y="1873"/>
                      <a:pt x="1282" y="1881"/>
                    </a:cubicBezTo>
                    <a:close/>
                    <a:moveTo>
                      <a:pt x="1284" y="1882"/>
                    </a:moveTo>
                    <a:cubicBezTo>
                      <a:pt x="1284" y="1887"/>
                      <a:pt x="1287" y="1891"/>
                      <a:pt x="1293" y="1891"/>
                    </a:cubicBezTo>
                    <a:cubicBezTo>
                      <a:pt x="1301" y="1891"/>
                      <a:pt x="1303" y="1880"/>
                      <a:pt x="1298" y="1875"/>
                    </a:cubicBezTo>
                    <a:cubicBezTo>
                      <a:pt x="1293" y="1872"/>
                      <a:pt x="1289" y="1873"/>
                      <a:pt x="1285" y="1866"/>
                    </a:cubicBezTo>
                    <a:cubicBezTo>
                      <a:pt x="1287" y="1874"/>
                      <a:pt x="1284" y="1876"/>
                      <a:pt x="1284" y="1882"/>
                    </a:cubicBezTo>
                    <a:close/>
                    <a:moveTo>
                      <a:pt x="1298" y="1917"/>
                    </a:moveTo>
                    <a:cubicBezTo>
                      <a:pt x="1306" y="1917"/>
                      <a:pt x="1313" y="1910"/>
                      <a:pt x="1316" y="1904"/>
                    </a:cubicBezTo>
                    <a:cubicBezTo>
                      <a:pt x="1324" y="1905"/>
                      <a:pt x="1327" y="1923"/>
                      <a:pt x="1315" y="1928"/>
                    </a:cubicBezTo>
                    <a:cubicBezTo>
                      <a:pt x="1307" y="1931"/>
                      <a:pt x="1297" y="1925"/>
                      <a:pt x="1298" y="1917"/>
                    </a:cubicBezTo>
                    <a:close/>
                    <a:moveTo>
                      <a:pt x="1564" y="1919"/>
                    </a:moveTo>
                    <a:cubicBezTo>
                      <a:pt x="1541" y="1929"/>
                      <a:pt x="1544" y="1954"/>
                      <a:pt x="1547" y="1966"/>
                    </a:cubicBezTo>
                    <a:cubicBezTo>
                      <a:pt x="1551" y="1979"/>
                      <a:pt x="1559" y="1994"/>
                      <a:pt x="1551" y="2008"/>
                    </a:cubicBezTo>
                    <a:cubicBezTo>
                      <a:pt x="1547" y="2015"/>
                      <a:pt x="1539" y="2021"/>
                      <a:pt x="1530" y="2020"/>
                    </a:cubicBezTo>
                    <a:cubicBezTo>
                      <a:pt x="1525" y="2019"/>
                      <a:pt x="1521" y="2016"/>
                      <a:pt x="1521" y="2010"/>
                    </a:cubicBezTo>
                    <a:cubicBezTo>
                      <a:pt x="1523" y="2014"/>
                      <a:pt x="1530" y="2015"/>
                      <a:pt x="1535" y="2011"/>
                    </a:cubicBezTo>
                    <a:cubicBezTo>
                      <a:pt x="1539" y="2008"/>
                      <a:pt x="1540" y="2001"/>
                      <a:pt x="1537" y="1995"/>
                    </a:cubicBezTo>
                    <a:cubicBezTo>
                      <a:pt x="1531" y="1980"/>
                      <a:pt x="1527" y="1964"/>
                      <a:pt x="1530" y="1951"/>
                    </a:cubicBezTo>
                    <a:cubicBezTo>
                      <a:pt x="1532" y="1936"/>
                      <a:pt x="1545" y="1920"/>
                      <a:pt x="1564" y="1919"/>
                    </a:cubicBezTo>
                    <a:close/>
                    <a:moveTo>
                      <a:pt x="1601" y="2162"/>
                    </a:moveTo>
                    <a:cubicBezTo>
                      <a:pt x="1602" y="2165"/>
                      <a:pt x="1602" y="2167"/>
                      <a:pt x="1601" y="2169"/>
                    </a:cubicBezTo>
                    <a:cubicBezTo>
                      <a:pt x="1599" y="2172"/>
                      <a:pt x="1596" y="2174"/>
                      <a:pt x="1592" y="2173"/>
                    </a:cubicBezTo>
                    <a:cubicBezTo>
                      <a:pt x="1588" y="2172"/>
                      <a:pt x="1586" y="2168"/>
                      <a:pt x="1586" y="2165"/>
                    </a:cubicBezTo>
                    <a:cubicBezTo>
                      <a:pt x="1585" y="2159"/>
                      <a:pt x="1591" y="2158"/>
                      <a:pt x="1593" y="2156"/>
                    </a:cubicBezTo>
                    <a:cubicBezTo>
                      <a:pt x="1596" y="2152"/>
                      <a:pt x="1596" y="2147"/>
                      <a:pt x="1592" y="2142"/>
                    </a:cubicBezTo>
                    <a:cubicBezTo>
                      <a:pt x="1588" y="2137"/>
                      <a:pt x="1582" y="2134"/>
                      <a:pt x="1576" y="2137"/>
                    </a:cubicBezTo>
                    <a:cubicBezTo>
                      <a:pt x="1573" y="2138"/>
                      <a:pt x="1569" y="2141"/>
                      <a:pt x="1571" y="2145"/>
                    </a:cubicBezTo>
                    <a:cubicBezTo>
                      <a:pt x="1573" y="2142"/>
                      <a:pt x="1579" y="2142"/>
                      <a:pt x="1580" y="2147"/>
                    </a:cubicBezTo>
                    <a:cubicBezTo>
                      <a:pt x="1581" y="2150"/>
                      <a:pt x="1579" y="2156"/>
                      <a:pt x="1578" y="2162"/>
                    </a:cubicBezTo>
                    <a:cubicBezTo>
                      <a:pt x="1577" y="2168"/>
                      <a:pt x="1577" y="2174"/>
                      <a:pt x="1579" y="2179"/>
                    </a:cubicBezTo>
                    <a:cubicBezTo>
                      <a:pt x="1584" y="2189"/>
                      <a:pt x="1597" y="2192"/>
                      <a:pt x="1605" y="2185"/>
                    </a:cubicBezTo>
                    <a:cubicBezTo>
                      <a:pt x="1610" y="2182"/>
                      <a:pt x="1612" y="2177"/>
                      <a:pt x="1612" y="2172"/>
                    </a:cubicBezTo>
                    <a:cubicBezTo>
                      <a:pt x="1614" y="2166"/>
                      <a:pt x="1612" y="2151"/>
                      <a:pt x="1617" y="2146"/>
                    </a:cubicBezTo>
                    <a:cubicBezTo>
                      <a:pt x="1621" y="2142"/>
                      <a:pt x="1626" y="2143"/>
                      <a:pt x="1627" y="2146"/>
                    </a:cubicBezTo>
                    <a:cubicBezTo>
                      <a:pt x="1630" y="2143"/>
                      <a:pt x="1627" y="2137"/>
                      <a:pt x="1623" y="2135"/>
                    </a:cubicBezTo>
                    <a:cubicBezTo>
                      <a:pt x="1614" y="2132"/>
                      <a:pt x="1603" y="2137"/>
                      <a:pt x="1600" y="2148"/>
                    </a:cubicBezTo>
                    <a:cubicBezTo>
                      <a:pt x="1598" y="2152"/>
                      <a:pt x="1600" y="2157"/>
                      <a:pt x="1601" y="2162"/>
                    </a:cubicBezTo>
                    <a:close/>
                    <a:moveTo>
                      <a:pt x="1502" y="2284"/>
                    </a:moveTo>
                    <a:cubicBezTo>
                      <a:pt x="1501" y="2267"/>
                      <a:pt x="1489" y="2259"/>
                      <a:pt x="1486" y="2254"/>
                    </a:cubicBezTo>
                    <a:cubicBezTo>
                      <a:pt x="1483" y="2247"/>
                      <a:pt x="1490" y="2243"/>
                      <a:pt x="1495" y="2249"/>
                    </a:cubicBezTo>
                    <a:cubicBezTo>
                      <a:pt x="1501" y="2255"/>
                      <a:pt x="1506" y="2270"/>
                      <a:pt x="1502" y="2284"/>
                    </a:cubicBezTo>
                    <a:close/>
                    <a:moveTo>
                      <a:pt x="1482" y="2221"/>
                    </a:moveTo>
                    <a:cubicBezTo>
                      <a:pt x="1484" y="2221"/>
                      <a:pt x="1485" y="2222"/>
                      <a:pt x="1486" y="2223"/>
                    </a:cubicBezTo>
                    <a:cubicBezTo>
                      <a:pt x="1486" y="2224"/>
                      <a:pt x="1486" y="2227"/>
                      <a:pt x="1485" y="2228"/>
                    </a:cubicBezTo>
                    <a:cubicBezTo>
                      <a:pt x="1483" y="2230"/>
                      <a:pt x="1481" y="2230"/>
                      <a:pt x="1479" y="2229"/>
                    </a:cubicBezTo>
                    <a:cubicBezTo>
                      <a:pt x="1476" y="2228"/>
                      <a:pt x="1477" y="2225"/>
                      <a:pt x="1476" y="2223"/>
                    </a:cubicBezTo>
                    <a:cubicBezTo>
                      <a:pt x="1476" y="2220"/>
                      <a:pt x="1473" y="2219"/>
                      <a:pt x="1469" y="2220"/>
                    </a:cubicBezTo>
                    <a:cubicBezTo>
                      <a:pt x="1466" y="2220"/>
                      <a:pt x="1463" y="2222"/>
                      <a:pt x="1462" y="2226"/>
                    </a:cubicBezTo>
                    <a:cubicBezTo>
                      <a:pt x="1462" y="2229"/>
                      <a:pt x="1462" y="2231"/>
                      <a:pt x="1465" y="2231"/>
                    </a:cubicBezTo>
                    <a:cubicBezTo>
                      <a:pt x="1464" y="2229"/>
                      <a:pt x="1465" y="2226"/>
                      <a:pt x="1468" y="2227"/>
                    </a:cubicBezTo>
                    <a:cubicBezTo>
                      <a:pt x="1470" y="2227"/>
                      <a:pt x="1473" y="2230"/>
                      <a:pt x="1475" y="2232"/>
                    </a:cubicBezTo>
                    <a:cubicBezTo>
                      <a:pt x="1478" y="2235"/>
                      <a:pt x="1481" y="2236"/>
                      <a:pt x="1484" y="2237"/>
                    </a:cubicBezTo>
                    <a:cubicBezTo>
                      <a:pt x="1491" y="2237"/>
                      <a:pt x="1496" y="2231"/>
                      <a:pt x="1495" y="2225"/>
                    </a:cubicBezTo>
                    <a:cubicBezTo>
                      <a:pt x="1495" y="2222"/>
                      <a:pt x="1493" y="2219"/>
                      <a:pt x="1490" y="2217"/>
                    </a:cubicBezTo>
                    <a:cubicBezTo>
                      <a:pt x="1487" y="2215"/>
                      <a:pt x="1479" y="2212"/>
                      <a:pt x="1478" y="2208"/>
                    </a:cubicBezTo>
                    <a:cubicBezTo>
                      <a:pt x="1477" y="2205"/>
                      <a:pt x="1479" y="2203"/>
                      <a:pt x="1481" y="2203"/>
                    </a:cubicBezTo>
                    <a:cubicBezTo>
                      <a:pt x="1480" y="2200"/>
                      <a:pt x="1476" y="2200"/>
                      <a:pt x="1474" y="2202"/>
                    </a:cubicBezTo>
                    <a:cubicBezTo>
                      <a:pt x="1470" y="2205"/>
                      <a:pt x="1470" y="2213"/>
                      <a:pt x="1474" y="2217"/>
                    </a:cubicBezTo>
                    <a:cubicBezTo>
                      <a:pt x="1476" y="2219"/>
                      <a:pt x="1479" y="2220"/>
                      <a:pt x="1482" y="2221"/>
                    </a:cubicBezTo>
                    <a:close/>
                    <a:moveTo>
                      <a:pt x="1482" y="2222"/>
                    </a:moveTo>
                    <a:cubicBezTo>
                      <a:pt x="1485" y="2222"/>
                      <a:pt x="1486" y="2224"/>
                      <a:pt x="1485" y="2226"/>
                    </a:cubicBezTo>
                    <a:cubicBezTo>
                      <a:pt x="1484" y="2230"/>
                      <a:pt x="1479" y="2229"/>
                      <a:pt x="1478" y="2227"/>
                    </a:cubicBezTo>
                    <a:cubicBezTo>
                      <a:pt x="1477" y="2224"/>
                      <a:pt x="1478" y="2222"/>
                      <a:pt x="1475" y="2220"/>
                    </a:cubicBezTo>
                    <a:cubicBezTo>
                      <a:pt x="1479" y="2222"/>
                      <a:pt x="1480" y="2221"/>
                      <a:pt x="1482" y="2222"/>
                    </a:cubicBezTo>
                    <a:close/>
                    <a:moveTo>
                      <a:pt x="1495" y="2232"/>
                    </a:moveTo>
                    <a:cubicBezTo>
                      <a:pt x="1494" y="2235"/>
                      <a:pt x="1490" y="2237"/>
                      <a:pt x="1488" y="2238"/>
                    </a:cubicBezTo>
                    <a:cubicBezTo>
                      <a:pt x="1487" y="2241"/>
                      <a:pt x="1494" y="2245"/>
                      <a:pt x="1498" y="2240"/>
                    </a:cubicBezTo>
                    <a:cubicBezTo>
                      <a:pt x="1500" y="2237"/>
                      <a:pt x="1499" y="2232"/>
                      <a:pt x="1495" y="2232"/>
                    </a:cubicBezTo>
                    <a:close/>
                    <a:moveTo>
                      <a:pt x="1498" y="2241"/>
                    </a:moveTo>
                    <a:cubicBezTo>
                      <a:pt x="1498" y="2242"/>
                      <a:pt x="1497" y="2243"/>
                      <a:pt x="1497" y="2243"/>
                    </a:cubicBezTo>
                    <a:cubicBezTo>
                      <a:pt x="1502" y="2248"/>
                      <a:pt x="1506" y="2257"/>
                      <a:pt x="1507" y="2265"/>
                    </a:cubicBezTo>
                    <a:cubicBezTo>
                      <a:pt x="1508" y="2280"/>
                      <a:pt x="1498" y="2290"/>
                      <a:pt x="1498" y="2312"/>
                    </a:cubicBezTo>
                    <a:cubicBezTo>
                      <a:pt x="1497" y="2322"/>
                      <a:pt x="1500" y="2331"/>
                      <a:pt x="1502" y="2336"/>
                    </a:cubicBezTo>
                    <a:cubicBezTo>
                      <a:pt x="1509" y="2351"/>
                      <a:pt x="1522" y="2363"/>
                      <a:pt x="1524" y="2380"/>
                    </a:cubicBezTo>
                    <a:cubicBezTo>
                      <a:pt x="1521" y="2373"/>
                      <a:pt x="1512" y="2371"/>
                      <a:pt x="1507" y="2380"/>
                    </a:cubicBezTo>
                    <a:cubicBezTo>
                      <a:pt x="1504" y="2386"/>
                      <a:pt x="1507" y="2399"/>
                      <a:pt x="1490" y="2403"/>
                    </a:cubicBezTo>
                    <a:cubicBezTo>
                      <a:pt x="1499" y="2405"/>
                      <a:pt x="1508" y="2405"/>
                      <a:pt x="1515" y="2401"/>
                    </a:cubicBezTo>
                    <a:cubicBezTo>
                      <a:pt x="1520" y="2398"/>
                      <a:pt x="1523" y="2394"/>
                      <a:pt x="1525" y="2389"/>
                    </a:cubicBezTo>
                    <a:cubicBezTo>
                      <a:pt x="1531" y="2366"/>
                      <a:pt x="1502" y="2346"/>
                      <a:pt x="1502" y="2326"/>
                    </a:cubicBezTo>
                    <a:cubicBezTo>
                      <a:pt x="1502" y="2327"/>
                      <a:pt x="1502" y="2328"/>
                      <a:pt x="1502" y="2329"/>
                    </a:cubicBezTo>
                    <a:cubicBezTo>
                      <a:pt x="1506" y="2348"/>
                      <a:pt x="1527" y="2359"/>
                      <a:pt x="1545" y="2353"/>
                    </a:cubicBezTo>
                    <a:cubicBezTo>
                      <a:pt x="1554" y="2350"/>
                      <a:pt x="1562" y="2343"/>
                      <a:pt x="1566" y="2333"/>
                    </a:cubicBezTo>
                    <a:cubicBezTo>
                      <a:pt x="1569" y="2322"/>
                      <a:pt x="1568" y="2310"/>
                      <a:pt x="1560" y="2301"/>
                    </a:cubicBezTo>
                    <a:cubicBezTo>
                      <a:pt x="1552" y="2291"/>
                      <a:pt x="1541" y="2287"/>
                      <a:pt x="1530" y="2293"/>
                    </a:cubicBezTo>
                    <a:cubicBezTo>
                      <a:pt x="1523" y="2296"/>
                      <a:pt x="1519" y="2303"/>
                      <a:pt x="1520" y="2311"/>
                    </a:cubicBezTo>
                    <a:cubicBezTo>
                      <a:pt x="1521" y="2321"/>
                      <a:pt x="1528" y="2327"/>
                      <a:pt x="1536" y="2327"/>
                    </a:cubicBezTo>
                    <a:cubicBezTo>
                      <a:pt x="1545" y="2327"/>
                      <a:pt x="1552" y="2320"/>
                      <a:pt x="1550" y="2310"/>
                    </a:cubicBezTo>
                    <a:cubicBezTo>
                      <a:pt x="1551" y="2321"/>
                      <a:pt x="1543" y="2327"/>
                      <a:pt x="1535" y="2325"/>
                    </a:cubicBezTo>
                    <a:cubicBezTo>
                      <a:pt x="1528" y="2324"/>
                      <a:pt x="1523" y="2319"/>
                      <a:pt x="1522" y="2311"/>
                    </a:cubicBezTo>
                    <a:cubicBezTo>
                      <a:pt x="1522" y="2304"/>
                      <a:pt x="1525" y="2298"/>
                      <a:pt x="1531" y="2295"/>
                    </a:cubicBezTo>
                    <a:cubicBezTo>
                      <a:pt x="1541" y="2291"/>
                      <a:pt x="1551" y="2295"/>
                      <a:pt x="1558" y="2303"/>
                    </a:cubicBezTo>
                    <a:cubicBezTo>
                      <a:pt x="1564" y="2311"/>
                      <a:pt x="1566" y="2322"/>
                      <a:pt x="1562" y="2332"/>
                    </a:cubicBezTo>
                    <a:cubicBezTo>
                      <a:pt x="1559" y="2342"/>
                      <a:pt x="1551" y="2348"/>
                      <a:pt x="1542" y="2350"/>
                    </a:cubicBezTo>
                    <a:cubicBezTo>
                      <a:pt x="1526" y="2355"/>
                      <a:pt x="1508" y="2345"/>
                      <a:pt x="1504" y="2328"/>
                    </a:cubicBezTo>
                    <a:cubicBezTo>
                      <a:pt x="1501" y="2314"/>
                      <a:pt x="1506" y="2304"/>
                      <a:pt x="1516" y="2295"/>
                    </a:cubicBezTo>
                    <a:cubicBezTo>
                      <a:pt x="1533" y="2280"/>
                      <a:pt x="1559" y="2276"/>
                      <a:pt x="1574" y="2283"/>
                    </a:cubicBezTo>
                    <a:cubicBezTo>
                      <a:pt x="1583" y="2287"/>
                      <a:pt x="1589" y="2297"/>
                      <a:pt x="1583" y="2306"/>
                    </a:cubicBezTo>
                    <a:cubicBezTo>
                      <a:pt x="1579" y="2311"/>
                      <a:pt x="1574" y="2312"/>
                      <a:pt x="1568" y="2308"/>
                    </a:cubicBezTo>
                    <a:cubicBezTo>
                      <a:pt x="1570" y="2318"/>
                      <a:pt x="1586" y="2320"/>
                      <a:pt x="1595" y="2310"/>
                    </a:cubicBezTo>
                    <a:cubicBezTo>
                      <a:pt x="1604" y="2301"/>
                      <a:pt x="1605" y="2290"/>
                      <a:pt x="1601" y="2282"/>
                    </a:cubicBezTo>
                    <a:cubicBezTo>
                      <a:pt x="1595" y="2269"/>
                      <a:pt x="1580" y="2261"/>
                      <a:pt x="1563" y="2263"/>
                    </a:cubicBezTo>
                    <a:cubicBezTo>
                      <a:pt x="1546" y="2265"/>
                      <a:pt x="1529" y="2275"/>
                      <a:pt x="1517" y="2289"/>
                    </a:cubicBezTo>
                    <a:cubicBezTo>
                      <a:pt x="1518" y="2287"/>
                      <a:pt x="1520" y="2285"/>
                      <a:pt x="1521" y="2283"/>
                    </a:cubicBezTo>
                    <a:cubicBezTo>
                      <a:pt x="1542" y="2261"/>
                      <a:pt x="1569" y="2252"/>
                      <a:pt x="1599" y="2260"/>
                    </a:cubicBezTo>
                    <a:cubicBezTo>
                      <a:pt x="1621" y="2266"/>
                      <a:pt x="1635" y="2282"/>
                      <a:pt x="1640" y="2304"/>
                    </a:cubicBezTo>
                    <a:cubicBezTo>
                      <a:pt x="1642" y="2318"/>
                      <a:pt x="1640" y="2331"/>
                      <a:pt x="1635" y="2343"/>
                    </a:cubicBezTo>
                    <a:cubicBezTo>
                      <a:pt x="1631" y="2356"/>
                      <a:pt x="1622" y="2368"/>
                      <a:pt x="1612" y="2376"/>
                    </a:cubicBezTo>
                    <a:cubicBezTo>
                      <a:pt x="1607" y="2381"/>
                      <a:pt x="1602" y="2383"/>
                      <a:pt x="1595" y="2385"/>
                    </a:cubicBezTo>
                    <a:cubicBezTo>
                      <a:pt x="1584" y="2389"/>
                      <a:pt x="1571" y="2389"/>
                      <a:pt x="1560" y="2383"/>
                    </a:cubicBezTo>
                    <a:cubicBezTo>
                      <a:pt x="1551" y="2377"/>
                      <a:pt x="1547" y="2370"/>
                      <a:pt x="1546" y="2360"/>
                    </a:cubicBezTo>
                    <a:cubicBezTo>
                      <a:pt x="1535" y="2368"/>
                      <a:pt x="1540" y="2395"/>
                      <a:pt x="1563" y="2393"/>
                    </a:cubicBezTo>
                    <a:cubicBezTo>
                      <a:pt x="1570" y="2405"/>
                      <a:pt x="1592" y="2396"/>
                      <a:pt x="1604" y="2386"/>
                    </a:cubicBezTo>
                    <a:cubicBezTo>
                      <a:pt x="1589" y="2399"/>
                      <a:pt x="1562" y="2408"/>
                      <a:pt x="1549" y="2412"/>
                    </a:cubicBezTo>
                    <a:cubicBezTo>
                      <a:pt x="1550" y="2412"/>
                      <a:pt x="1550" y="2413"/>
                      <a:pt x="1550" y="2414"/>
                    </a:cubicBezTo>
                    <a:cubicBezTo>
                      <a:pt x="1555" y="2413"/>
                      <a:pt x="1562" y="2411"/>
                      <a:pt x="1570" y="2409"/>
                    </a:cubicBezTo>
                    <a:cubicBezTo>
                      <a:pt x="1562" y="2416"/>
                      <a:pt x="1558" y="2427"/>
                      <a:pt x="1560" y="2438"/>
                    </a:cubicBezTo>
                    <a:cubicBezTo>
                      <a:pt x="1565" y="2457"/>
                      <a:pt x="1586" y="2472"/>
                      <a:pt x="1587" y="2497"/>
                    </a:cubicBezTo>
                    <a:cubicBezTo>
                      <a:pt x="1594" y="2476"/>
                      <a:pt x="1581" y="2455"/>
                      <a:pt x="1578" y="2441"/>
                    </a:cubicBezTo>
                    <a:cubicBezTo>
                      <a:pt x="1570" y="2414"/>
                      <a:pt x="1581" y="2407"/>
                      <a:pt x="1597" y="2395"/>
                    </a:cubicBezTo>
                    <a:cubicBezTo>
                      <a:pt x="1595" y="2398"/>
                      <a:pt x="1593" y="2400"/>
                      <a:pt x="1592" y="2404"/>
                    </a:cubicBezTo>
                    <a:cubicBezTo>
                      <a:pt x="1582" y="2423"/>
                      <a:pt x="1583" y="2446"/>
                      <a:pt x="1596" y="2462"/>
                    </a:cubicBezTo>
                    <a:cubicBezTo>
                      <a:pt x="1606" y="2476"/>
                      <a:pt x="1622" y="2482"/>
                      <a:pt x="1638" y="2479"/>
                    </a:cubicBezTo>
                    <a:cubicBezTo>
                      <a:pt x="1660" y="2475"/>
                      <a:pt x="1675" y="2458"/>
                      <a:pt x="1678" y="2437"/>
                    </a:cubicBezTo>
                    <a:cubicBezTo>
                      <a:pt x="1679" y="2427"/>
                      <a:pt x="1677" y="2418"/>
                      <a:pt x="1672" y="2411"/>
                    </a:cubicBezTo>
                    <a:cubicBezTo>
                      <a:pt x="1662" y="2397"/>
                      <a:pt x="1648" y="2395"/>
                      <a:pt x="1633" y="2401"/>
                    </a:cubicBezTo>
                    <a:cubicBezTo>
                      <a:pt x="1650" y="2403"/>
                      <a:pt x="1649" y="2416"/>
                      <a:pt x="1653" y="2422"/>
                    </a:cubicBezTo>
                    <a:cubicBezTo>
                      <a:pt x="1662" y="2434"/>
                      <a:pt x="1675" y="2419"/>
                      <a:pt x="1667" y="2407"/>
                    </a:cubicBezTo>
                    <a:cubicBezTo>
                      <a:pt x="1666" y="2406"/>
                      <a:pt x="1665" y="2405"/>
                      <a:pt x="1664" y="2403"/>
                    </a:cubicBezTo>
                    <a:cubicBezTo>
                      <a:pt x="1674" y="2411"/>
                      <a:pt x="1679" y="2424"/>
                      <a:pt x="1677" y="2437"/>
                    </a:cubicBezTo>
                    <a:cubicBezTo>
                      <a:pt x="1673" y="2457"/>
                      <a:pt x="1658" y="2472"/>
                      <a:pt x="1638" y="2476"/>
                    </a:cubicBezTo>
                    <a:cubicBezTo>
                      <a:pt x="1623" y="2478"/>
                      <a:pt x="1608" y="2472"/>
                      <a:pt x="1599" y="2460"/>
                    </a:cubicBezTo>
                    <a:cubicBezTo>
                      <a:pt x="1588" y="2445"/>
                      <a:pt x="1587" y="2424"/>
                      <a:pt x="1596" y="2407"/>
                    </a:cubicBezTo>
                    <a:cubicBezTo>
                      <a:pt x="1599" y="2400"/>
                      <a:pt x="1604" y="2395"/>
                      <a:pt x="1609" y="2390"/>
                    </a:cubicBezTo>
                    <a:cubicBezTo>
                      <a:pt x="1606" y="2393"/>
                      <a:pt x="1604" y="2397"/>
                      <a:pt x="1602" y="2402"/>
                    </a:cubicBezTo>
                    <a:cubicBezTo>
                      <a:pt x="1598" y="2413"/>
                      <a:pt x="1602" y="2429"/>
                      <a:pt x="1614" y="2434"/>
                    </a:cubicBezTo>
                    <a:cubicBezTo>
                      <a:pt x="1620" y="2436"/>
                      <a:pt x="1626" y="2434"/>
                      <a:pt x="1630" y="2430"/>
                    </a:cubicBezTo>
                    <a:cubicBezTo>
                      <a:pt x="1633" y="2427"/>
                      <a:pt x="1635" y="2422"/>
                      <a:pt x="1634" y="2418"/>
                    </a:cubicBezTo>
                    <a:cubicBezTo>
                      <a:pt x="1634" y="2414"/>
                      <a:pt x="1631" y="2409"/>
                      <a:pt x="1627" y="2407"/>
                    </a:cubicBezTo>
                    <a:cubicBezTo>
                      <a:pt x="1621" y="2404"/>
                      <a:pt x="1614" y="2406"/>
                      <a:pt x="1611" y="2411"/>
                    </a:cubicBezTo>
                    <a:cubicBezTo>
                      <a:pt x="1609" y="2414"/>
                      <a:pt x="1610" y="2418"/>
                      <a:pt x="1612" y="2421"/>
                    </a:cubicBezTo>
                    <a:cubicBezTo>
                      <a:pt x="1614" y="2423"/>
                      <a:pt x="1617" y="2423"/>
                      <a:pt x="1618" y="2421"/>
                    </a:cubicBezTo>
                    <a:cubicBezTo>
                      <a:pt x="1617" y="2421"/>
                      <a:pt x="1615" y="2420"/>
                      <a:pt x="1614" y="2419"/>
                    </a:cubicBezTo>
                    <a:cubicBezTo>
                      <a:pt x="1613" y="2416"/>
                      <a:pt x="1615" y="2413"/>
                      <a:pt x="1618" y="2412"/>
                    </a:cubicBezTo>
                    <a:cubicBezTo>
                      <a:pt x="1620" y="2412"/>
                      <a:pt x="1622" y="2413"/>
                      <a:pt x="1624" y="2415"/>
                    </a:cubicBezTo>
                    <a:cubicBezTo>
                      <a:pt x="1626" y="2417"/>
                      <a:pt x="1626" y="2421"/>
                      <a:pt x="1624" y="2424"/>
                    </a:cubicBezTo>
                    <a:cubicBezTo>
                      <a:pt x="1622" y="2427"/>
                      <a:pt x="1618" y="2428"/>
                      <a:pt x="1615" y="2426"/>
                    </a:cubicBezTo>
                    <a:cubicBezTo>
                      <a:pt x="1604" y="2423"/>
                      <a:pt x="1602" y="2407"/>
                      <a:pt x="1606" y="2398"/>
                    </a:cubicBezTo>
                    <a:cubicBezTo>
                      <a:pt x="1610" y="2387"/>
                      <a:pt x="1620" y="2378"/>
                      <a:pt x="1627" y="2370"/>
                    </a:cubicBezTo>
                    <a:cubicBezTo>
                      <a:pt x="1634" y="2360"/>
                      <a:pt x="1641" y="2348"/>
                      <a:pt x="1643" y="2331"/>
                    </a:cubicBezTo>
                    <a:cubicBezTo>
                      <a:pt x="1643" y="2334"/>
                      <a:pt x="1643" y="2338"/>
                      <a:pt x="1644" y="2341"/>
                    </a:cubicBezTo>
                    <a:cubicBezTo>
                      <a:pt x="1648" y="2363"/>
                      <a:pt x="1662" y="2379"/>
                      <a:pt x="1685" y="2383"/>
                    </a:cubicBezTo>
                    <a:cubicBezTo>
                      <a:pt x="1705" y="2386"/>
                      <a:pt x="1726" y="2378"/>
                      <a:pt x="1738" y="2361"/>
                    </a:cubicBezTo>
                    <a:cubicBezTo>
                      <a:pt x="1749" y="2345"/>
                      <a:pt x="1751" y="2323"/>
                      <a:pt x="1741" y="2306"/>
                    </a:cubicBezTo>
                    <a:cubicBezTo>
                      <a:pt x="1731" y="2290"/>
                      <a:pt x="1714" y="2283"/>
                      <a:pt x="1699" y="2287"/>
                    </a:cubicBezTo>
                    <a:cubicBezTo>
                      <a:pt x="1689" y="2289"/>
                      <a:pt x="1681" y="2295"/>
                      <a:pt x="1676" y="2303"/>
                    </a:cubicBezTo>
                    <a:cubicBezTo>
                      <a:pt x="1674" y="2308"/>
                      <a:pt x="1673" y="2314"/>
                      <a:pt x="1673" y="2320"/>
                    </a:cubicBezTo>
                    <a:cubicBezTo>
                      <a:pt x="1675" y="2331"/>
                      <a:pt x="1682" y="2338"/>
                      <a:pt x="1692" y="2338"/>
                    </a:cubicBezTo>
                    <a:cubicBezTo>
                      <a:pt x="1703" y="2339"/>
                      <a:pt x="1713" y="2331"/>
                      <a:pt x="1714" y="2320"/>
                    </a:cubicBezTo>
                    <a:cubicBezTo>
                      <a:pt x="1714" y="2309"/>
                      <a:pt x="1706" y="2299"/>
                      <a:pt x="1695" y="2298"/>
                    </a:cubicBezTo>
                    <a:cubicBezTo>
                      <a:pt x="1685" y="2298"/>
                      <a:pt x="1677" y="2304"/>
                      <a:pt x="1674" y="2312"/>
                    </a:cubicBezTo>
                    <a:cubicBezTo>
                      <a:pt x="1676" y="2300"/>
                      <a:pt x="1687" y="2290"/>
                      <a:pt x="1700" y="2288"/>
                    </a:cubicBezTo>
                    <a:cubicBezTo>
                      <a:pt x="1715" y="2285"/>
                      <a:pt x="1730" y="2292"/>
                      <a:pt x="1739" y="2307"/>
                    </a:cubicBezTo>
                    <a:cubicBezTo>
                      <a:pt x="1748" y="2323"/>
                      <a:pt x="1745" y="2343"/>
                      <a:pt x="1735" y="2358"/>
                    </a:cubicBezTo>
                    <a:cubicBezTo>
                      <a:pt x="1724" y="2375"/>
                      <a:pt x="1705" y="2382"/>
                      <a:pt x="1685" y="2379"/>
                    </a:cubicBezTo>
                    <a:cubicBezTo>
                      <a:pt x="1666" y="2374"/>
                      <a:pt x="1653" y="2361"/>
                      <a:pt x="1650" y="2341"/>
                    </a:cubicBezTo>
                    <a:cubicBezTo>
                      <a:pt x="1647" y="2327"/>
                      <a:pt x="1649" y="2313"/>
                      <a:pt x="1644" y="2298"/>
                    </a:cubicBezTo>
                    <a:cubicBezTo>
                      <a:pt x="1638" y="2277"/>
                      <a:pt x="1623" y="2262"/>
                      <a:pt x="1601" y="2255"/>
                    </a:cubicBezTo>
                    <a:cubicBezTo>
                      <a:pt x="1569" y="2246"/>
                      <a:pt x="1538" y="2255"/>
                      <a:pt x="1517" y="2279"/>
                    </a:cubicBezTo>
                    <a:cubicBezTo>
                      <a:pt x="1507" y="2291"/>
                      <a:pt x="1501" y="2302"/>
                      <a:pt x="1500" y="2315"/>
                    </a:cubicBezTo>
                    <a:cubicBezTo>
                      <a:pt x="1500" y="2302"/>
                      <a:pt x="1504" y="2289"/>
                      <a:pt x="1511" y="2278"/>
                    </a:cubicBezTo>
                    <a:cubicBezTo>
                      <a:pt x="1520" y="2262"/>
                      <a:pt x="1537" y="2248"/>
                      <a:pt x="1552" y="2240"/>
                    </a:cubicBezTo>
                    <a:cubicBezTo>
                      <a:pt x="1559" y="2236"/>
                      <a:pt x="1564" y="2232"/>
                      <a:pt x="1569" y="2227"/>
                    </a:cubicBezTo>
                    <a:cubicBezTo>
                      <a:pt x="1571" y="2225"/>
                      <a:pt x="1572" y="2224"/>
                      <a:pt x="1573" y="2223"/>
                    </a:cubicBezTo>
                    <a:cubicBezTo>
                      <a:pt x="1575" y="2220"/>
                      <a:pt x="1577" y="2217"/>
                      <a:pt x="1579" y="2215"/>
                    </a:cubicBezTo>
                    <a:cubicBezTo>
                      <a:pt x="1580" y="2213"/>
                      <a:pt x="1584" y="2204"/>
                      <a:pt x="1583" y="2203"/>
                    </a:cubicBezTo>
                    <a:cubicBezTo>
                      <a:pt x="1582" y="2203"/>
                      <a:pt x="1579" y="2208"/>
                      <a:pt x="1578" y="2209"/>
                    </a:cubicBezTo>
                    <a:cubicBezTo>
                      <a:pt x="1576" y="2213"/>
                      <a:pt x="1573" y="2217"/>
                      <a:pt x="1570" y="2220"/>
                    </a:cubicBezTo>
                    <a:cubicBezTo>
                      <a:pt x="1569" y="2222"/>
                      <a:pt x="1568" y="2223"/>
                      <a:pt x="1567" y="2224"/>
                    </a:cubicBezTo>
                    <a:cubicBezTo>
                      <a:pt x="1562" y="2229"/>
                      <a:pt x="1557" y="2233"/>
                      <a:pt x="1551" y="2237"/>
                    </a:cubicBezTo>
                    <a:cubicBezTo>
                      <a:pt x="1551" y="2237"/>
                      <a:pt x="1550" y="2238"/>
                      <a:pt x="1549" y="2238"/>
                    </a:cubicBezTo>
                    <a:cubicBezTo>
                      <a:pt x="1550" y="2237"/>
                      <a:pt x="1552" y="2235"/>
                      <a:pt x="1553" y="2233"/>
                    </a:cubicBezTo>
                    <a:cubicBezTo>
                      <a:pt x="1557" y="2229"/>
                      <a:pt x="1560" y="2224"/>
                      <a:pt x="1563" y="2218"/>
                    </a:cubicBezTo>
                    <a:cubicBezTo>
                      <a:pt x="1568" y="2202"/>
                      <a:pt x="1558" y="2190"/>
                      <a:pt x="1544" y="2184"/>
                    </a:cubicBezTo>
                    <a:cubicBezTo>
                      <a:pt x="1532" y="2180"/>
                      <a:pt x="1519" y="2180"/>
                      <a:pt x="1508" y="2188"/>
                    </a:cubicBezTo>
                    <a:cubicBezTo>
                      <a:pt x="1500" y="2195"/>
                      <a:pt x="1497" y="2205"/>
                      <a:pt x="1501" y="2215"/>
                    </a:cubicBezTo>
                    <a:cubicBezTo>
                      <a:pt x="1505" y="2222"/>
                      <a:pt x="1512" y="2229"/>
                      <a:pt x="1521" y="2228"/>
                    </a:cubicBezTo>
                    <a:cubicBezTo>
                      <a:pt x="1526" y="2228"/>
                      <a:pt x="1530" y="2225"/>
                      <a:pt x="1532" y="2220"/>
                    </a:cubicBezTo>
                    <a:cubicBezTo>
                      <a:pt x="1533" y="2218"/>
                      <a:pt x="1534" y="2215"/>
                      <a:pt x="1533" y="2212"/>
                    </a:cubicBezTo>
                    <a:cubicBezTo>
                      <a:pt x="1531" y="2209"/>
                      <a:pt x="1528" y="2207"/>
                      <a:pt x="1525" y="2206"/>
                    </a:cubicBezTo>
                    <a:cubicBezTo>
                      <a:pt x="1521" y="2205"/>
                      <a:pt x="1517" y="2206"/>
                      <a:pt x="1515" y="2209"/>
                    </a:cubicBezTo>
                    <a:cubicBezTo>
                      <a:pt x="1513" y="2212"/>
                      <a:pt x="1513" y="2216"/>
                      <a:pt x="1516" y="2219"/>
                    </a:cubicBezTo>
                    <a:cubicBezTo>
                      <a:pt x="1519" y="2223"/>
                      <a:pt x="1524" y="2223"/>
                      <a:pt x="1527" y="2220"/>
                    </a:cubicBezTo>
                    <a:cubicBezTo>
                      <a:pt x="1531" y="2217"/>
                      <a:pt x="1531" y="2212"/>
                      <a:pt x="1528" y="2208"/>
                    </a:cubicBezTo>
                    <a:cubicBezTo>
                      <a:pt x="1527" y="2207"/>
                      <a:pt x="1526" y="2206"/>
                      <a:pt x="1524" y="2206"/>
                    </a:cubicBezTo>
                    <a:cubicBezTo>
                      <a:pt x="1525" y="2206"/>
                      <a:pt x="1525" y="2206"/>
                      <a:pt x="1525" y="2206"/>
                    </a:cubicBezTo>
                    <a:cubicBezTo>
                      <a:pt x="1528" y="2207"/>
                      <a:pt x="1531" y="2209"/>
                      <a:pt x="1532" y="2212"/>
                    </a:cubicBezTo>
                    <a:cubicBezTo>
                      <a:pt x="1533" y="2215"/>
                      <a:pt x="1533" y="2217"/>
                      <a:pt x="1532" y="2220"/>
                    </a:cubicBezTo>
                    <a:cubicBezTo>
                      <a:pt x="1530" y="2224"/>
                      <a:pt x="1526" y="2227"/>
                      <a:pt x="1521" y="2228"/>
                    </a:cubicBezTo>
                    <a:cubicBezTo>
                      <a:pt x="1513" y="2228"/>
                      <a:pt x="1506" y="2221"/>
                      <a:pt x="1503" y="2214"/>
                    </a:cubicBezTo>
                    <a:cubicBezTo>
                      <a:pt x="1499" y="2205"/>
                      <a:pt x="1501" y="2196"/>
                      <a:pt x="1510" y="2189"/>
                    </a:cubicBezTo>
                    <a:cubicBezTo>
                      <a:pt x="1519" y="2182"/>
                      <a:pt x="1533" y="2182"/>
                      <a:pt x="1544" y="2187"/>
                    </a:cubicBezTo>
                    <a:cubicBezTo>
                      <a:pt x="1556" y="2192"/>
                      <a:pt x="1564" y="2203"/>
                      <a:pt x="1559" y="2217"/>
                    </a:cubicBezTo>
                    <a:cubicBezTo>
                      <a:pt x="1557" y="2223"/>
                      <a:pt x="1555" y="2227"/>
                      <a:pt x="1551" y="2231"/>
                    </a:cubicBezTo>
                    <a:cubicBezTo>
                      <a:pt x="1548" y="2234"/>
                      <a:pt x="1546" y="2236"/>
                      <a:pt x="1543" y="2238"/>
                    </a:cubicBezTo>
                    <a:cubicBezTo>
                      <a:pt x="1536" y="2244"/>
                      <a:pt x="1528" y="2250"/>
                      <a:pt x="1521" y="2258"/>
                    </a:cubicBezTo>
                    <a:cubicBezTo>
                      <a:pt x="1516" y="2262"/>
                      <a:pt x="1513" y="2267"/>
                      <a:pt x="1509" y="2272"/>
                    </a:cubicBezTo>
                    <a:cubicBezTo>
                      <a:pt x="1510" y="2269"/>
                      <a:pt x="1509" y="2266"/>
                      <a:pt x="1509" y="2263"/>
                    </a:cubicBezTo>
                    <a:cubicBezTo>
                      <a:pt x="1507" y="2254"/>
                      <a:pt x="1503" y="2246"/>
                      <a:pt x="1498" y="2241"/>
                    </a:cubicBezTo>
                    <a:close/>
                    <a:moveTo>
                      <a:pt x="1600" y="2163"/>
                    </a:moveTo>
                    <a:cubicBezTo>
                      <a:pt x="1601" y="2167"/>
                      <a:pt x="1599" y="2171"/>
                      <a:pt x="1595" y="2172"/>
                    </a:cubicBezTo>
                    <a:cubicBezTo>
                      <a:pt x="1589" y="2173"/>
                      <a:pt x="1586" y="2165"/>
                      <a:pt x="1589" y="2161"/>
                    </a:cubicBezTo>
                    <a:cubicBezTo>
                      <a:pt x="1592" y="2157"/>
                      <a:pt x="1595" y="2157"/>
                      <a:pt x="1597" y="2152"/>
                    </a:cubicBezTo>
                    <a:cubicBezTo>
                      <a:pt x="1597" y="2158"/>
                      <a:pt x="1599" y="2159"/>
                      <a:pt x="1600" y="2163"/>
                    </a:cubicBezTo>
                    <a:close/>
                    <a:moveTo>
                      <a:pt x="1559" y="2238"/>
                    </a:moveTo>
                    <a:cubicBezTo>
                      <a:pt x="1570" y="2231"/>
                      <a:pt x="1586" y="2234"/>
                      <a:pt x="1593" y="2241"/>
                    </a:cubicBezTo>
                    <a:cubicBezTo>
                      <a:pt x="1600" y="2247"/>
                      <a:pt x="1605" y="2253"/>
                      <a:pt x="1612" y="2254"/>
                    </a:cubicBezTo>
                    <a:cubicBezTo>
                      <a:pt x="1619" y="2255"/>
                      <a:pt x="1628" y="2252"/>
                      <a:pt x="1628" y="2246"/>
                    </a:cubicBezTo>
                    <a:cubicBezTo>
                      <a:pt x="1624" y="2250"/>
                      <a:pt x="1618" y="2248"/>
                      <a:pt x="1613" y="2245"/>
                    </a:cubicBezTo>
                    <a:cubicBezTo>
                      <a:pt x="1609" y="2243"/>
                      <a:pt x="1605" y="2241"/>
                      <a:pt x="1600" y="2242"/>
                    </a:cubicBezTo>
                    <a:cubicBezTo>
                      <a:pt x="1599" y="2232"/>
                      <a:pt x="1590" y="2229"/>
                      <a:pt x="1583" y="2229"/>
                    </a:cubicBezTo>
                    <a:cubicBezTo>
                      <a:pt x="1575" y="2229"/>
                      <a:pt x="1565" y="2232"/>
                      <a:pt x="1559" y="2238"/>
                    </a:cubicBezTo>
                    <a:close/>
                    <a:moveTo>
                      <a:pt x="1540" y="2124"/>
                    </a:moveTo>
                    <a:cubicBezTo>
                      <a:pt x="1528" y="2107"/>
                      <a:pt x="1538" y="2090"/>
                      <a:pt x="1540" y="2082"/>
                    </a:cubicBezTo>
                    <a:cubicBezTo>
                      <a:pt x="1542" y="2070"/>
                      <a:pt x="1530" y="2068"/>
                      <a:pt x="1526" y="2080"/>
                    </a:cubicBezTo>
                    <a:cubicBezTo>
                      <a:pt x="1522" y="2091"/>
                      <a:pt x="1525" y="2111"/>
                      <a:pt x="1540" y="2124"/>
                    </a:cubicBezTo>
                    <a:close/>
                    <a:moveTo>
                      <a:pt x="1596" y="2191"/>
                    </a:moveTo>
                    <a:cubicBezTo>
                      <a:pt x="1590" y="2192"/>
                      <a:pt x="1583" y="2188"/>
                      <a:pt x="1580" y="2185"/>
                    </a:cubicBezTo>
                    <a:cubicBezTo>
                      <a:pt x="1574" y="2187"/>
                      <a:pt x="1575" y="2200"/>
                      <a:pt x="1585" y="2202"/>
                    </a:cubicBezTo>
                    <a:cubicBezTo>
                      <a:pt x="1591" y="2203"/>
                      <a:pt x="1597" y="2197"/>
                      <a:pt x="1596" y="2191"/>
                    </a:cubicBezTo>
                    <a:close/>
                    <a:moveTo>
                      <a:pt x="1567" y="2230"/>
                    </a:moveTo>
                    <a:cubicBezTo>
                      <a:pt x="1590" y="2219"/>
                      <a:pt x="1611" y="2233"/>
                      <a:pt x="1619" y="2235"/>
                    </a:cubicBezTo>
                    <a:cubicBezTo>
                      <a:pt x="1635" y="2238"/>
                      <a:pt x="1638" y="2221"/>
                      <a:pt x="1621" y="2216"/>
                    </a:cubicBezTo>
                    <a:cubicBezTo>
                      <a:pt x="1611" y="2213"/>
                      <a:pt x="1588" y="2213"/>
                      <a:pt x="1567" y="2230"/>
                    </a:cubicBezTo>
                    <a:close/>
                    <a:moveTo>
                      <a:pt x="1527" y="2174"/>
                    </a:moveTo>
                    <a:cubicBezTo>
                      <a:pt x="1518" y="2180"/>
                      <a:pt x="1507" y="2185"/>
                      <a:pt x="1497" y="2184"/>
                    </a:cubicBezTo>
                    <a:cubicBezTo>
                      <a:pt x="1487" y="2183"/>
                      <a:pt x="1477" y="2177"/>
                      <a:pt x="1474" y="2168"/>
                    </a:cubicBezTo>
                    <a:cubicBezTo>
                      <a:pt x="1472" y="2162"/>
                      <a:pt x="1472" y="2156"/>
                      <a:pt x="1473" y="2150"/>
                    </a:cubicBezTo>
                    <a:cubicBezTo>
                      <a:pt x="1476" y="2143"/>
                      <a:pt x="1478" y="2139"/>
                      <a:pt x="1483" y="2134"/>
                    </a:cubicBezTo>
                    <a:cubicBezTo>
                      <a:pt x="1488" y="2130"/>
                      <a:pt x="1492" y="2127"/>
                      <a:pt x="1498" y="2125"/>
                    </a:cubicBezTo>
                    <a:cubicBezTo>
                      <a:pt x="1501" y="2124"/>
                      <a:pt x="1503" y="2123"/>
                      <a:pt x="1506" y="2122"/>
                    </a:cubicBezTo>
                    <a:cubicBezTo>
                      <a:pt x="1514" y="2121"/>
                      <a:pt x="1520" y="2121"/>
                      <a:pt x="1528" y="2122"/>
                    </a:cubicBezTo>
                    <a:cubicBezTo>
                      <a:pt x="1538" y="2125"/>
                      <a:pt x="1546" y="2128"/>
                      <a:pt x="1555" y="2136"/>
                    </a:cubicBezTo>
                    <a:cubicBezTo>
                      <a:pt x="1555" y="2136"/>
                      <a:pt x="1556" y="2137"/>
                      <a:pt x="1556" y="2137"/>
                    </a:cubicBezTo>
                    <a:cubicBezTo>
                      <a:pt x="1554" y="2130"/>
                      <a:pt x="1555" y="2121"/>
                      <a:pt x="1557" y="2114"/>
                    </a:cubicBezTo>
                    <a:cubicBezTo>
                      <a:pt x="1560" y="2105"/>
                      <a:pt x="1566" y="2097"/>
                      <a:pt x="1574" y="2093"/>
                    </a:cubicBezTo>
                    <a:cubicBezTo>
                      <a:pt x="1578" y="2092"/>
                      <a:pt x="1582" y="2091"/>
                      <a:pt x="1587" y="2091"/>
                    </a:cubicBezTo>
                    <a:cubicBezTo>
                      <a:pt x="1582" y="2092"/>
                      <a:pt x="1578" y="2093"/>
                      <a:pt x="1575" y="2095"/>
                    </a:cubicBezTo>
                    <a:cubicBezTo>
                      <a:pt x="1567" y="2099"/>
                      <a:pt x="1562" y="2106"/>
                      <a:pt x="1560" y="2115"/>
                    </a:cubicBezTo>
                    <a:cubicBezTo>
                      <a:pt x="1558" y="2121"/>
                      <a:pt x="1558" y="2127"/>
                      <a:pt x="1559" y="2133"/>
                    </a:cubicBezTo>
                    <a:cubicBezTo>
                      <a:pt x="1561" y="2143"/>
                      <a:pt x="1566" y="2151"/>
                      <a:pt x="1569" y="2161"/>
                    </a:cubicBezTo>
                    <a:cubicBezTo>
                      <a:pt x="1569" y="2162"/>
                      <a:pt x="1569" y="2162"/>
                      <a:pt x="1569" y="2162"/>
                    </a:cubicBezTo>
                    <a:cubicBezTo>
                      <a:pt x="1571" y="2168"/>
                      <a:pt x="1571" y="2174"/>
                      <a:pt x="1571" y="2180"/>
                    </a:cubicBezTo>
                    <a:cubicBezTo>
                      <a:pt x="1571" y="2181"/>
                      <a:pt x="1571" y="2196"/>
                      <a:pt x="1569" y="2196"/>
                    </a:cubicBezTo>
                    <a:cubicBezTo>
                      <a:pt x="1568" y="2195"/>
                      <a:pt x="1568" y="2186"/>
                      <a:pt x="1568" y="2185"/>
                    </a:cubicBezTo>
                    <a:cubicBezTo>
                      <a:pt x="1568" y="2177"/>
                      <a:pt x="1567" y="2171"/>
                      <a:pt x="1566" y="2163"/>
                    </a:cubicBezTo>
                    <a:cubicBezTo>
                      <a:pt x="1565" y="2162"/>
                      <a:pt x="1565" y="2162"/>
                      <a:pt x="1565" y="2162"/>
                    </a:cubicBezTo>
                    <a:cubicBezTo>
                      <a:pt x="1563" y="2152"/>
                      <a:pt x="1559" y="2145"/>
                      <a:pt x="1552" y="2138"/>
                    </a:cubicBezTo>
                    <a:cubicBezTo>
                      <a:pt x="1544" y="2130"/>
                      <a:pt x="1532" y="2124"/>
                      <a:pt x="1520" y="2126"/>
                    </a:cubicBezTo>
                    <a:cubicBezTo>
                      <a:pt x="1513" y="2127"/>
                      <a:pt x="1504" y="2133"/>
                      <a:pt x="1506" y="2140"/>
                    </a:cubicBezTo>
                    <a:cubicBezTo>
                      <a:pt x="1506" y="2143"/>
                      <a:pt x="1508" y="2145"/>
                      <a:pt x="1511" y="2146"/>
                    </a:cubicBezTo>
                    <a:cubicBezTo>
                      <a:pt x="1513" y="2146"/>
                      <a:pt x="1515" y="2145"/>
                      <a:pt x="1516" y="2142"/>
                    </a:cubicBezTo>
                    <a:cubicBezTo>
                      <a:pt x="1516" y="2141"/>
                      <a:pt x="1516" y="2139"/>
                      <a:pt x="1515" y="2138"/>
                    </a:cubicBezTo>
                    <a:cubicBezTo>
                      <a:pt x="1514" y="2136"/>
                      <a:pt x="1511" y="2136"/>
                      <a:pt x="1510" y="2138"/>
                    </a:cubicBezTo>
                    <a:cubicBezTo>
                      <a:pt x="1510" y="2139"/>
                      <a:pt x="1509" y="2140"/>
                      <a:pt x="1510" y="2141"/>
                    </a:cubicBezTo>
                    <a:cubicBezTo>
                      <a:pt x="1508" y="2141"/>
                      <a:pt x="1508" y="2139"/>
                      <a:pt x="1508" y="2137"/>
                    </a:cubicBezTo>
                    <a:cubicBezTo>
                      <a:pt x="1509" y="2135"/>
                      <a:pt x="1511" y="2133"/>
                      <a:pt x="1514" y="2133"/>
                    </a:cubicBezTo>
                    <a:cubicBezTo>
                      <a:pt x="1518" y="2134"/>
                      <a:pt x="1521" y="2137"/>
                      <a:pt x="1521" y="2142"/>
                    </a:cubicBezTo>
                    <a:cubicBezTo>
                      <a:pt x="1521" y="2145"/>
                      <a:pt x="1520" y="2148"/>
                      <a:pt x="1517" y="2150"/>
                    </a:cubicBezTo>
                    <a:cubicBezTo>
                      <a:pt x="1515" y="2152"/>
                      <a:pt x="1512" y="2152"/>
                      <a:pt x="1509" y="2151"/>
                    </a:cubicBezTo>
                    <a:cubicBezTo>
                      <a:pt x="1505" y="2150"/>
                      <a:pt x="1502" y="2147"/>
                      <a:pt x="1501" y="2143"/>
                    </a:cubicBezTo>
                    <a:cubicBezTo>
                      <a:pt x="1500" y="2133"/>
                      <a:pt x="1508" y="2126"/>
                      <a:pt x="1517" y="2125"/>
                    </a:cubicBezTo>
                    <a:cubicBezTo>
                      <a:pt x="1519" y="2124"/>
                      <a:pt x="1522" y="2124"/>
                      <a:pt x="1525" y="2124"/>
                    </a:cubicBezTo>
                    <a:cubicBezTo>
                      <a:pt x="1516" y="2123"/>
                      <a:pt x="1508" y="2123"/>
                      <a:pt x="1499" y="2126"/>
                    </a:cubicBezTo>
                    <a:cubicBezTo>
                      <a:pt x="1493" y="2129"/>
                      <a:pt x="1489" y="2131"/>
                      <a:pt x="1484" y="2135"/>
                    </a:cubicBezTo>
                    <a:cubicBezTo>
                      <a:pt x="1479" y="2140"/>
                      <a:pt x="1477" y="2144"/>
                      <a:pt x="1474" y="2150"/>
                    </a:cubicBezTo>
                    <a:cubicBezTo>
                      <a:pt x="1473" y="2154"/>
                      <a:pt x="1473" y="2157"/>
                      <a:pt x="1473" y="2160"/>
                    </a:cubicBezTo>
                    <a:cubicBezTo>
                      <a:pt x="1473" y="2160"/>
                      <a:pt x="1473" y="2160"/>
                      <a:pt x="1473" y="2160"/>
                    </a:cubicBezTo>
                    <a:cubicBezTo>
                      <a:pt x="1475" y="2151"/>
                      <a:pt x="1484" y="2145"/>
                      <a:pt x="1494" y="2153"/>
                    </a:cubicBezTo>
                    <a:cubicBezTo>
                      <a:pt x="1501" y="2159"/>
                      <a:pt x="1504" y="2177"/>
                      <a:pt x="1527" y="2174"/>
                    </a:cubicBezTo>
                    <a:close/>
                    <a:moveTo>
                      <a:pt x="1575" y="2096"/>
                    </a:moveTo>
                    <a:cubicBezTo>
                      <a:pt x="1579" y="2106"/>
                      <a:pt x="1593" y="2099"/>
                      <a:pt x="1598" y="2098"/>
                    </a:cubicBezTo>
                    <a:cubicBezTo>
                      <a:pt x="1602" y="2097"/>
                      <a:pt x="1605" y="2097"/>
                      <a:pt x="1608" y="2099"/>
                    </a:cubicBezTo>
                    <a:cubicBezTo>
                      <a:pt x="1606" y="2095"/>
                      <a:pt x="1598" y="2087"/>
                      <a:pt x="1593" y="2085"/>
                    </a:cubicBezTo>
                    <a:cubicBezTo>
                      <a:pt x="1586" y="2082"/>
                      <a:pt x="1578" y="2083"/>
                      <a:pt x="1574" y="2092"/>
                    </a:cubicBezTo>
                    <a:cubicBezTo>
                      <a:pt x="1578" y="2090"/>
                      <a:pt x="1585" y="2089"/>
                      <a:pt x="1588" y="2092"/>
                    </a:cubicBezTo>
                    <a:cubicBezTo>
                      <a:pt x="1586" y="2091"/>
                      <a:pt x="1579" y="2093"/>
                      <a:pt x="1575" y="2096"/>
                    </a:cubicBezTo>
                    <a:close/>
                    <a:moveTo>
                      <a:pt x="1568" y="2203"/>
                    </a:moveTo>
                    <a:cubicBezTo>
                      <a:pt x="1559" y="2179"/>
                      <a:pt x="1538" y="2173"/>
                      <a:pt x="1530" y="2163"/>
                    </a:cubicBezTo>
                    <a:cubicBezTo>
                      <a:pt x="1521" y="2153"/>
                      <a:pt x="1533" y="2142"/>
                      <a:pt x="1545" y="2151"/>
                    </a:cubicBezTo>
                    <a:cubicBezTo>
                      <a:pt x="1558" y="2161"/>
                      <a:pt x="1566" y="2183"/>
                      <a:pt x="1568" y="2203"/>
                    </a:cubicBezTo>
                    <a:close/>
                    <a:moveTo>
                      <a:pt x="1535" y="2121"/>
                    </a:moveTo>
                    <a:cubicBezTo>
                      <a:pt x="1517" y="2111"/>
                      <a:pt x="1478" y="2117"/>
                      <a:pt x="1477" y="2138"/>
                    </a:cubicBezTo>
                    <a:cubicBezTo>
                      <a:pt x="1473" y="2139"/>
                      <a:pt x="1469" y="2133"/>
                      <a:pt x="1470" y="2127"/>
                    </a:cubicBezTo>
                    <a:cubicBezTo>
                      <a:pt x="1472" y="2120"/>
                      <a:pt x="1479" y="2114"/>
                      <a:pt x="1488" y="2115"/>
                    </a:cubicBezTo>
                    <a:cubicBezTo>
                      <a:pt x="1488" y="2109"/>
                      <a:pt x="1501" y="2106"/>
                      <a:pt x="1516" y="2110"/>
                    </a:cubicBezTo>
                    <a:cubicBezTo>
                      <a:pt x="1509" y="2104"/>
                      <a:pt x="1504" y="2096"/>
                      <a:pt x="1501" y="2088"/>
                    </a:cubicBezTo>
                    <a:cubicBezTo>
                      <a:pt x="1498" y="2078"/>
                      <a:pt x="1497" y="2067"/>
                      <a:pt x="1499" y="2058"/>
                    </a:cubicBezTo>
                    <a:cubicBezTo>
                      <a:pt x="1502" y="2048"/>
                      <a:pt x="1509" y="2039"/>
                      <a:pt x="1520" y="2037"/>
                    </a:cubicBezTo>
                    <a:cubicBezTo>
                      <a:pt x="1527" y="2035"/>
                      <a:pt x="1535" y="2036"/>
                      <a:pt x="1540" y="2042"/>
                    </a:cubicBezTo>
                    <a:cubicBezTo>
                      <a:pt x="1544" y="2047"/>
                      <a:pt x="1544" y="2055"/>
                      <a:pt x="1541" y="2060"/>
                    </a:cubicBezTo>
                    <a:cubicBezTo>
                      <a:pt x="1538" y="2065"/>
                      <a:pt x="1532" y="2069"/>
                      <a:pt x="1526" y="2072"/>
                    </a:cubicBezTo>
                    <a:cubicBezTo>
                      <a:pt x="1535" y="2061"/>
                      <a:pt x="1527" y="2054"/>
                      <a:pt x="1526" y="2048"/>
                    </a:cubicBezTo>
                    <a:cubicBezTo>
                      <a:pt x="1525" y="2041"/>
                      <a:pt x="1531" y="2038"/>
                      <a:pt x="1536" y="2041"/>
                    </a:cubicBezTo>
                    <a:cubicBezTo>
                      <a:pt x="1536" y="2041"/>
                      <a:pt x="1536" y="2041"/>
                      <a:pt x="1536" y="2041"/>
                    </a:cubicBezTo>
                    <a:cubicBezTo>
                      <a:pt x="1531" y="2037"/>
                      <a:pt x="1526" y="2037"/>
                      <a:pt x="1520" y="2038"/>
                    </a:cubicBezTo>
                    <a:cubicBezTo>
                      <a:pt x="1512" y="2041"/>
                      <a:pt x="1505" y="2046"/>
                      <a:pt x="1502" y="2055"/>
                    </a:cubicBezTo>
                    <a:cubicBezTo>
                      <a:pt x="1503" y="2053"/>
                      <a:pt x="1504" y="2051"/>
                      <a:pt x="1506" y="2050"/>
                    </a:cubicBezTo>
                    <a:cubicBezTo>
                      <a:pt x="1510" y="2047"/>
                      <a:pt x="1515" y="2046"/>
                      <a:pt x="1519" y="2049"/>
                    </a:cubicBezTo>
                    <a:cubicBezTo>
                      <a:pt x="1521" y="2051"/>
                      <a:pt x="1521" y="2053"/>
                      <a:pt x="1521" y="2056"/>
                    </a:cubicBezTo>
                    <a:cubicBezTo>
                      <a:pt x="1520" y="2057"/>
                      <a:pt x="1519" y="2059"/>
                      <a:pt x="1517" y="2059"/>
                    </a:cubicBezTo>
                    <a:cubicBezTo>
                      <a:pt x="1515" y="2060"/>
                      <a:pt x="1513" y="2060"/>
                      <a:pt x="1512" y="2059"/>
                    </a:cubicBezTo>
                    <a:cubicBezTo>
                      <a:pt x="1510" y="2058"/>
                      <a:pt x="1509" y="2055"/>
                      <a:pt x="1510" y="2053"/>
                    </a:cubicBezTo>
                    <a:cubicBezTo>
                      <a:pt x="1511" y="2051"/>
                      <a:pt x="1512" y="2051"/>
                      <a:pt x="1514" y="2051"/>
                    </a:cubicBezTo>
                    <a:cubicBezTo>
                      <a:pt x="1515" y="2051"/>
                      <a:pt x="1515" y="2052"/>
                      <a:pt x="1515" y="2053"/>
                    </a:cubicBezTo>
                    <a:cubicBezTo>
                      <a:pt x="1515" y="2053"/>
                      <a:pt x="1514" y="2052"/>
                      <a:pt x="1513" y="2052"/>
                    </a:cubicBezTo>
                    <a:cubicBezTo>
                      <a:pt x="1512" y="2052"/>
                      <a:pt x="1511" y="2054"/>
                      <a:pt x="1512" y="2055"/>
                    </a:cubicBezTo>
                    <a:cubicBezTo>
                      <a:pt x="1512" y="2056"/>
                      <a:pt x="1513" y="2056"/>
                      <a:pt x="1514" y="2056"/>
                    </a:cubicBezTo>
                    <a:cubicBezTo>
                      <a:pt x="1515" y="2057"/>
                      <a:pt x="1517" y="2056"/>
                      <a:pt x="1517" y="2055"/>
                    </a:cubicBezTo>
                    <a:cubicBezTo>
                      <a:pt x="1518" y="2053"/>
                      <a:pt x="1517" y="2052"/>
                      <a:pt x="1516" y="2051"/>
                    </a:cubicBezTo>
                    <a:cubicBezTo>
                      <a:pt x="1513" y="2048"/>
                      <a:pt x="1507" y="2050"/>
                      <a:pt x="1504" y="2053"/>
                    </a:cubicBezTo>
                    <a:cubicBezTo>
                      <a:pt x="1500" y="2058"/>
                      <a:pt x="1499" y="2067"/>
                      <a:pt x="1500" y="2073"/>
                    </a:cubicBezTo>
                    <a:cubicBezTo>
                      <a:pt x="1501" y="2090"/>
                      <a:pt x="1510" y="2104"/>
                      <a:pt x="1522" y="2112"/>
                    </a:cubicBezTo>
                    <a:cubicBezTo>
                      <a:pt x="1526" y="2114"/>
                      <a:pt x="1531" y="2117"/>
                      <a:pt x="1535" y="2121"/>
                    </a:cubicBezTo>
                    <a:close/>
                    <a:moveTo>
                      <a:pt x="1553" y="2129"/>
                    </a:moveTo>
                    <a:cubicBezTo>
                      <a:pt x="1544" y="2124"/>
                      <a:pt x="1549" y="2108"/>
                      <a:pt x="1556" y="2100"/>
                    </a:cubicBezTo>
                    <a:cubicBezTo>
                      <a:pt x="1563" y="2091"/>
                      <a:pt x="1574" y="2082"/>
                      <a:pt x="1573" y="2069"/>
                    </a:cubicBezTo>
                    <a:cubicBezTo>
                      <a:pt x="1572" y="2062"/>
                      <a:pt x="1568" y="2055"/>
                      <a:pt x="1561" y="2053"/>
                    </a:cubicBezTo>
                    <a:cubicBezTo>
                      <a:pt x="1557" y="2052"/>
                      <a:pt x="1553" y="2053"/>
                      <a:pt x="1550" y="2057"/>
                    </a:cubicBezTo>
                    <a:cubicBezTo>
                      <a:pt x="1554" y="2055"/>
                      <a:pt x="1559" y="2057"/>
                      <a:pt x="1562" y="2061"/>
                    </a:cubicBezTo>
                    <a:cubicBezTo>
                      <a:pt x="1564" y="2065"/>
                      <a:pt x="1562" y="2071"/>
                      <a:pt x="1558" y="2074"/>
                    </a:cubicBezTo>
                    <a:cubicBezTo>
                      <a:pt x="1551" y="2082"/>
                      <a:pt x="1542" y="2087"/>
                      <a:pt x="1538" y="2097"/>
                    </a:cubicBezTo>
                    <a:cubicBezTo>
                      <a:pt x="1533" y="2108"/>
                      <a:pt x="1538" y="2124"/>
                      <a:pt x="1553" y="2129"/>
                    </a:cubicBezTo>
                    <a:close/>
                    <a:moveTo>
                      <a:pt x="1597" y="2147"/>
                    </a:moveTo>
                    <a:cubicBezTo>
                      <a:pt x="1602" y="2137"/>
                      <a:pt x="1600" y="2120"/>
                      <a:pt x="1592" y="2112"/>
                    </a:cubicBezTo>
                    <a:cubicBezTo>
                      <a:pt x="1585" y="2103"/>
                      <a:pt x="1575" y="2107"/>
                      <a:pt x="1581" y="2119"/>
                    </a:cubicBezTo>
                    <a:cubicBezTo>
                      <a:pt x="1586" y="2127"/>
                      <a:pt x="1598" y="2137"/>
                      <a:pt x="1597" y="2147"/>
                    </a:cubicBezTo>
                    <a:close/>
                    <a:moveTo>
                      <a:pt x="1643" y="2347"/>
                    </a:moveTo>
                    <a:cubicBezTo>
                      <a:pt x="1649" y="2379"/>
                      <a:pt x="1692" y="2405"/>
                      <a:pt x="1714" y="2383"/>
                    </a:cubicBezTo>
                    <a:cubicBezTo>
                      <a:pt x="1719" y="2387"/>
                      <a:pt x="1716" y="2398"/>
                      <a:pt x="1707" y="2402"/>
                    </a:cubicBezTo>
                    <a:cubicBezTo>
                      <a:pt x="1699" y="2407"/>
                      <a:pt x="1686" y="2404"/>
                      <a:pt x="1678" y="2392"/>
                    </a:cubicBezTo>
                    <a:cubicBezTo>
                      <a:pt x="1668" y="2400"/>
                      <a:pt x="1640" y="2378"/>
                      <a:pt x="1643" y="2347"/>
                    </a:cubicBezTo>
                    <a:close/>
                    <a:moveTo>
                      <a:pt x="1522" y="2415"/>
                    </a:moveTo>
                    <a:cubicBezTo>
                      <a:pt x="1521" y="2413"/>
                      <a:pt x="1521" y="2410"/>
                      <a:pt x="1524" y="2408"/>
                    </a:cubicBezTo>
                    <a:cubicBezTo>
                      <a:pt x="1526" y="2407"/>
                      <a:pt x="1529" y="2407"/>
                      <a:pt x="1531" y="2410"/>
                    </a:cubicBezTo>
                    <a:cubicBezTo>
                      <a:pt x="1532" y="2412"/>
                      <a:pt x="1531" y="2415"/>
                      <a:pt x="1529" y="2417"/>
                    </a:cubicBezTo>
                    <a:cubicBezTo>
                      <a:pt x="1527" y="2418"/>
                      <a:pt x="1524" y="2417"/>
                      <a:pt x="1522" y="2415"/>
                    </a:cubicBezTo>
                    <a:close/>
                    <a:moveTo>
                      <a:pt x="1515" y="2409"/>
                    </a:moveTo>
                    <a:cubicBezTo>
                      <a:pt x="1514" y="2407"/>
                      <a:pt x="1514" y="2404"/>
                      <a:pt x="1516" y="2403"/>
                    </a:cubicBezTo>
                    <a:cubicBezTo>
                      <a:pt x="1518" y="2402"/>
                      <a:pt x="1520" y="2403"/>
                      <a:pt x="1522" y="2404"/>
                    </a:cubicBezTo>
                    <a:cubicBezTo>
                      <a:pt x="1523" y="2406"/>
                      <a:pt x="1522" y="2409"/>
                      <a:pt x="1520" y="2410"/>
                    </a:cubicBezTo>
                    <a:cubicBezTo>
                      <a:pt x="1519" y="2411"/>
                      <a:pt x="1516" y="2410"/>
                      <a:pt x="1515" y="2409"/>
                    </a:cubicBezTo>
                    <a:close/>
                    <a:moveTo>
                      <a:pt x="1534" y="2418"/>
                    </a:moveTo>
                    <a:cubicBezTo>
                      <a:pt x="1532" y="2415"/>
                      <a:pt x="1533" y="2410"/>
                      <a:pt x="1536" y="2408"/>
                    </a:cubicBezTo>
                    <a:cubicBezTo>
                      <a:pt x="1540" y="2406"/>
                      <a:pt x="1545" y="2407"/>
                      <a:pt x="1547" y="2410"/>
                    </a:cubicBezTo>
                    <a:cubicBezTo>
                      <a:pt x="1549" y="2414"/>
                      <a:pt x="1548" y="2419"/>
                      <a:pt x="1545" y="2421"/>
                    </a:cubicBezTo>
                    <a:cubicBezTo>
                      <a:pt x="1541" y="2423"/>
                      <a:pt x="1536" y="2422"/>
                      <a:pt x="1534" y="2418"/>
                    </a:cubicBezTo>
                    <a:close/>
                    <a:moveTo>
                      <a:pt x="1582" y="2261"/>
                    </a:moveTo>
                    <a:cubicBezTo>
                      <a:pt x="1593" y="2258"/>
                      <a:pt x="1608" y="2262"/>
                      <a:pt x="1619" y="2273"/>
                    </a:cubicBezTo>
                    <a:cubicBezTo>
                      <a:pt x="1627" y="2281"/>
                      <a:pt x="1633" y="2292"/>
                      <a:pt x="1634" y="2302"/>
                    </a:cubicBezTo>
                    <a:cubicBezTo>
                      <a:pt x="1635" y="2308"/>
                      <a:pt x="1634" y="2313"/>
                      <a:pt x="1632" y="2318"/>
                    </a:cubicBezTo>
                    <a:cubicBezTo>
                      <a:pt x="1627" y="2326"/>
                      <a:pt x="1620" y="2330"/>
                      <a:pt x="1613" y="2330"/>
                    </a:cubicBezTo>
                    <a:cubicBezTo>
                      <a:pt x="1606" y="2329"/>
                      <a:pt x="1601" y="2322"/>
                      <a:pt x="1604" y="2316"/>
                    </a:cubicBezTo>
                    <a:cubicBezTo>
                      <a:pt x="1611" y="2324"/>
                      <a:pt x="1622" y="2319"/>
                      <a:pt x="1625" y="2309"/>
                    </a:cubicBezTo>
                    <a:cubicBezTo>
                      <a:pt x="1628" y="2299"/>
                      <a:pt x="1622" y="2284"/>
                      <a:pt x="1615" y="2276"/>
                    </a:cubicBezTo>
                    <a:cubicBezTo>
                      <a:pt x="1602" y="2262"/>
                      <a:pt x="1589" y="2261"/>
                      <a:pt x="1582" y="2261"/>
                    </a:cubicBezTo>
                    <a:close/>
                    <a:moveTo>
                      <a:pt x="1638" y="2321"/>
                    </a:moveTo>
                    <a:cubicBezTo>
                      <a:pt x="1636" y="2356"/>
                      <a:pt x="1607" y="2384"/>
                      <a:pt x="1581" y="2383"/>
                    </a:cubicBezTo>
                    <a:cubicBezTo>
                      <a:pt x="1554" y="2382"/>
                      <a:pt x="1557" y="2359"/>
                      <a:pt x="1580" y="2359"/>
                    </a:cubicBezTo>
                    <a:cubicBezTo>
                      <a:pt x="1592" y="2360"/>
                      <a:pt x="1630" y="2355"/>
                      <a:pt x="1638" y="2321"/>
                    </a:cubicBezTo>
                    <a:close/>
                    <a:moveTo>
                      <a:pt x="1568" y="1935"/>
                    </a:moveTo>
                    <a:cubicBezTo>
                      <a:pt x="1576" y="1959"/>
                      <a:pt x="1597" y="1965"/>
                      <a:pt x="1604" y="1974"/>
                    </a:cubicBezTo>
                    <a:cubicBezTo>
                      <a:pt x="1613" y="1984"/>
                      <a:pt x="1601" y="1994"/>
                      <a:pt x="1590" y="1986"/>
                    </a:cubicBezTo>
                    <a:cubicBezTo>
                      <a:pt x="1577" y="1976"/>
                      <a:pt x="1569" y="1954"/>
                      <a:pt x="1568" y="1935"/>
                    </a:cubicBezTo>
                    <a:close/>
                    <a:moveTo>
                      <a:pt x="1577" y="2020"/>
                    </a:moveTo>
                    <a:cubicBezTo>
                      <a:pt x="1575" y="2018"/>
                      <a:pt x="1574" y="2016"/>
                      <a:pt x="1574" y="2014"/>
                    </a:cubicBezTo>
                    <a:cubicBezTo>
                      <a:pt x="1573" y="2011"/>
                      <a:pt x="1575" y="2008"/>
                      <a:pt x="1578" y="2007"/>
                    </a:cubicBezTo>
                    <a:cubicBezTo>
                      <a:pt x="1582" y="2005"/>
                      <a:pt x="1586" y="2007"/>
                      <a:pt x="1587" y="2009"/>
                    </a:cubicBezTo>
                    <a:cubicBezTo>
                      <a:pt x="1591" y="2014"/>
                      <a:pt x="1587" y="2017"/>
                      <a:pt x="1587" y="2021"/>
                    </a:cubicBezTo>
                    <a:cubicBezTo>
                      <a:pt x="1586" y="2025"/>
                      <a:pt x="1589" y="2029"/>
                      <a:pt x="1594" y="2030"/>
                    </a:cubicBezTo>
                    <a:cubicBezTo>
                      <a:pt x="1600" y="2032"/>
                      <a:pt x="1606" y="2031"/>
                      <a:pt x="1610" y="2026"/>
                    </a:cubicBezTo>
                    <a:cubicBezTo>
                      <a:pt x="1612" y="2023"/>
                      <a:pt x="1613" y="2019"/>
                      <a:pt x="1609" y="2017"/>
                    </a:cubicBezTo>
                    <a:cubicBezTo>
                      <a:pt x="1609" y="2020"/>
                      <a:pt x="1605" y="2024"/>
                      <a:pt x="1601" y="2020"/>
                    </a:cubicBezTo>
                    <a:cubicBezTo>
                      <a:pt x="1599" y="2019"/>
                      <a:pt x="1597" y="2013"/>
                      <a:pt x="1595" y="2008"/>
                    </a:cubicBezTo>
                    <a:cubicBezTo>
                      <a:pt x="1592" y="2002"/>
                      <a:pt x="1589" y="1998"/>
                      <a:pt x="1585" y="1995"/>
                    </a:cubicBezTo>
                    <a:cubicBezTo>
                      <a:pt x="1576" y="1990"/>
                      <a:pt x="1565" y="1994"/>
                      <a:pt x="1562" y="2004"/>
                    </a:cubicBezTo>
                    <a:cubicBezTo>
                      <a:pt x="1560" y="2009"/>
                      <a:pt x="1561" y="2014"/>
                      <a:pt x="1563" y="2019"/>
                    </a:cubicBezTo>
                    <a:cubicBezTo>
                      <a:pt x="1565" y="2024"/>
                      <a:pt x="1574" y="2035"/>
                      <a:pt x="1573" y="2041"/>
                    </a:cubicBezTo>
                    <a:cubicBezTo>
                      <a:pt x="1572" y="2046"/>
                      <a:pt x="1568" y="2048"/>
                      <a:pt x="1565" y="2046"/>
                    </a:cubicBezTo>
                    <a:cubicBezTo>
                      <a:pt x="1565" y="2050"/>
                      <a:pt x="1570" y="2053"/>
                      <a:pt x="1575" y="2052"/>
                    </a:cubicBezTo>
                    <a:cubicBezTo>
                      <a:pt x="1583" y="2051"/>
                      <a:pt x="1589" y="2040"/>
                      <a:pt x="1586" y="2030"/>
                    </a:cubicBezTo>
                    <a:cubicBezTo>
                      <a:pt x="1584" y="2026"/>
                      <a:pt x="1581" y="2023"/>
                      <a:pt x="1577" y="2020"/>
                    </a:cubicBezTo>
                    <a:close/>
                    <a:moveTo>
                      <a:pt x="1590" y="2030"/>
                    </a:moveTo>
                    <a:cubicBezTo>
                      <a:pt x="1598" y="2038"/>
                      <a:pt x="1603" y="2055"/>
                      <a:pt x="1599" y="2066"/>
                    </a:cubicBezTo>
                    <a:cubicBezTo>
                      <a:pt x="1596" y="2078"/>
                      <a:pt x="1584" y="2078"/>
                      <a:pt x="1586" y="2065"/>
                    </a:cubicBezTo>
                    <a:cubicBezTo>
                      <a:pt x="1587" y="2054"/>
                      <a:pt x="1595" y="2040"/>
                      <a:pt x="1590" y="2030"/>
                    </a:cubicBezTo>
                    <a:close/>
                    <a:moveTo>
                      <a:pt x="1566" y="1995"/>
                    </a:moveTo>
                    <a:cubicBezTo>
                      <a:pt x="1570" y="1990"/>
                      <a:pt x="1577" y="1990"/>
                      <a:pt x="1581" y="1991"/>
                    </a:cubicBezTo>
                    <a:cubicBezTo>
                      <a:pt x="1585" y="1986"/>
                      <a:pt x="1577" y="1976"/>
                      <a:pt x="1568" y="1980"/>
                    </a:cubicBezTo>
                    <a:cubicBezTo>
                      <a:pt x="1563" y="1983"/>
                      <a:pt x="1561" y="1991"/>
                      <a:pt x="1566" y="1995"/>
                    </a:cubicBezTo>
                    <a:close/>
                    <a:moveTo>
                      <a:pt x="1223" y="2037"/>
                    </a:moveTo>
                    <a:cubicBezTo>
                      <a:pt x="1222" y="2033"/>
                      <a:pt x="1223" y="2029"/>
                      <a:pt x="1226" y="2028"/>
                    </a:cubicBezTo>
                    <a:cubicBezTo>
                      <a:pt x="1232" y="2027"/>
                      <a:pt x="1236" y="2034"/>
                      <a:pt x="1233" y="2038"/>
                    </a:cubicBezTo>
                    <a:cubicBezTo>
                      <a:pt x="1231" y="2041"/>
                      <a:pt x="1228" y="2042"/>
                      <a:pt x="1227" y="2047"/>
                    </a:cubicBezTo>
                    <a:cubicBezTo>
                      <a:pt x="1226" y="2041"/>
                      <a:pt x="1224" y="2041"/>
                      <a:pt x="1223" y="2037"/>
                    </a:cubicBezTo>
                    <a:close/>
                    <a:moveTo>
                      <a:pt x="1165" y="1753"/>
                    </a:moveTo>
                    <a:cubicBezTo>
                      <a:pt x="1190" y="1743"/>
                      <a:pt x="1211" y="1750"/>
                      <a:pt x="1224" y="1763"/>
                    </a:cubicBezTo>
                    <a:cubicBezTo>
                      <a:pt x="1236" y="1775"/>
                      <a:pt x="1234" y="1789"/>
                      <a:pt x="1241" y="1797"/>
                    </a:cubicBezTo>
                    <a:cubicBezTo>
                      <a:pt x="1244" y="1799"/>
                      <a:pt x="1247" y="1801"/>
                      <a:pt x="1253" y="1801"/>
                    </a:cubicBezTo>
                    <a:cubicBezTo>
                      <a:pt x="1245" y="1810"/>
                      <a:pt x="1231" y="1808"/>
                      <a:pt x="1224" y="1800"/>
                    </a:cubicBezTo>
                    <a:cubicBezTo>
                      <a:pt x="1216" y="1789"/>
                      <a:pt x="1217" y="1777"/>
                      <a:pt x="1206" y="1767"/>
                    </a:cubicBezTo>
                    <a:cubicBezTo>
                      <a:pt x="1195" y="1756"/>
                      <a:pt x="1179" y="1751"/>
                      <a:pt x="1165" y="1753"/>
                    </a:cubicBezTo>
                    <a:close/>
                    <a:moveTo>
                      <a:pt x="1108" y="1750"/>
                    </a:moveTo>
                    <a:cubicBezTo>
                      <a:pt x="1130" y="1738"/>
                      <a:pt x="1152" y="1748"/>
                      <a:pt x="1164" y="1749"/>
                    </a:cubicBezTo>
                    <a:cubicBezTo>
                      <a:pt x="1180" y="1751"/>
                      <a:pt x="1182" y="1737"/>
                      <a:pt x="1165" y="1732"/>
                    </a:cubicBezTo>
                    <a:cubicBezTo>
                      <a:pt x="1148" y="1726"/>
                      <a:pt x="1121" y="1734"/>
                      <a:pt x="1108" y="1750"/>
                    </a:cubicBezTo>
                    <a:close/>
                    <a:moveTo>
                      <a:pt x="1047" y="2383"/>
                    </a:moveTo>
                    <a:cubicBezTo>
                      <a:pt x="1026" y="2394"/>
                      <a:pt x="1019" y="2420"/>
                      <a:pt x="1024" y="2437"/>
                    </a:cubicBezTo>
                    <a:cubicBezTo>
                      <a:pt x="1029" y="2452"/>
                      <a:pt x="1044" y="2453"/>
                      <a:pt x="1039" y="2434"/>
                    </a:cubicBezTo>
                    <a:cubicBezTo>
                      <a:pt x="1035" y="2419"/>
                      <a:pt x="1030" y="2401"/>
                      <a:pt x="1047" y="2383"/>
                    </a:cubicBezTo>
                    <a:close/>
                    <a:moveTo>
                      <a:pt x="1230" y="2620"/>
                    </a:moveTo>
                    <a:cubicBezTo>
                      <a:pt x="1215" y="2629"/>
                      <a:pt x="1187" y="2628"/>
                      <a:pt x="1171" y="2619"/>
                    </a:cubicBezTo>
                    <a:cubicBezTo>
                      <a:pt x="1156" y="2610"/>
                      <a:pt x="1161" y="2595"/>
                      <a:pt x="1181" y="2602"/>
                    </a:cubicBezTo>
                    <a:cubicBezTo>
                      <a:pt x="1195" y="2607"/>
                      <a:pt x="1209" y="2624"/>
                      <a:pt x="1230" y="2620"/>
                    </a:cubicBezTo>
                    <a:close/>
                    <a:moveTo>
                      <a:pt x="1014" y="2423"/>
                    </a:moveTo>
                    <a:cubicBezTo>
                      <a:pt x="1004" y="2446"/>
                      <a:pt x="1016" y="2463"/>
                      <a:pt x="1030" y="2476"/>
                    </a:cubicBezTo>
                    <a:cubicBezTo>
                      <a:pt x="1037" y="2483"/>
                      <a:pt x="1051" y="2489"/>
                      <a:pt x="1053" y="2500"/>
                    </a:cubicBezTo>
                    <a:cubicBezTo>
                      <a:pt x="1065" y="2489"/>
                      <a:pt x="1038" y="2470"/>
                      <a:pt x="1030" y="2463"/>
                    </a:cubicBezTo>
                    <a:cubicBezTo>
                      <a:pt x="1018" y="2451"/>
                      <a:pt x="1011" y="2437"/>
                      <a:pt x="1014" y="2423"/>
                    </a:cubicBezTo>
                    <a:close/>
                    <a:moveTo>
                      <a:pt x="1139" y="2514"/>
                    </a:moveTo>
                    <a:cubicBezTo>
                      <a:pt x="1132" y="2489"/>
                      <a:pt x="1134" y="2458"/>
                      <a:pt x="1146" y="2445"/>
                    </a:cubicBezTo>
                    <a:cubicBezTo>
                      <a:pt x="1159" y="2431"/>
                      <a:pt x="1174" y="2439"/>
                      <a:pt x="1164" y="2456"/>
                    </a:cubicBezTo>
                    <a:cubicBezTo>
                      <a:pt x="1155" y="2469"/>
                      <a:pt x="1139" y="2489"/>
                      <a:pt x="1139" y="2514"/>
                    </a:cubicBezTo>
                    <a:close/>
                    <a:moveTo>
                      <a:pt x="1135" y="2664"/>
                    </a:moveTo>
                    <a:cubicBezTo>
                      <a:pt x="1133" y="2667"/>
                      <a:pt x="1129" y="2668"/>
                      <a:pt x="1125" y="2666"/>
                    </a:cubicBezTo>
                    <a:cubicBezTo>
                      <a:pt x="1120" y="2661"/>
                      <a:pt x="1125" y="2653"/>
                      <a:pt x="1130" y="2653"/>
                    </a:cubicBezTo>
                    <a:cubicBezTo>
                      <a:pt x="1135" y="2653"/>
                      <a:pt x="1137" y="2656"/>
                      <a:pt x="1143" y="2654"/>
                    </a:cubicBezTo>
                    <a:cubicBezTo>
                      <a:pt x="1138" y="2658"/>
                      <a:pt x="1139" y="2660"/>
                      <a:pt x="1135" y="2664"/>
                    </a:cubicBezTo>
                    <a:close/>
                    <a:moveTo>
                      <a:pt x="1137" y="2665"/>
                    </a:moveTo>
                    <a:cubicBezTo>
                      <a:pt x="1135" y="2667"/>
                      <a:pt x="1133" y="2668"/>
                      <a:pt x="1131" y="2669"/>
                    </a:cubicBezTo>
                    <a:cubicBezTo>
                      <a:pt x="1128" y="2669"/>
                      <a:pt x="1124" y="2668"/>
                      <a:pt x="1122" y="2664"/>
                    </a:cubicBezTo>
                    <a:cubicBezTo>
                      <a:pt x="1120" y="2660"/>
                      <a:pt x="1122" y="2656"/>
                      <a:pt x="1125" y="2653"/>
                    </a:cubicBezTo>
                    <a:cubicBezTo>
                      <a:pt x="1130" y="2649"/>
                      <a:pt x="1133" y="2653"/>
                      <a:pt x="1137" y="2653"/>
                    </a:cubicBezTo>
                    <a:cubicBezTo>
                      <a:pt x="1142" y="2654"/>
                      <a:pt x="1146" y="2650"/>
                      <a:pt x="1147" y="2644"/>
                    </a:cubicBezTo>
                    <a:cubicBezTo>
                      <a:pt x="1149" y="2637"/>
                      <a:pt x="1147" y="2631"/>
                      <a:pt x="1141" y="2627"/>
                    </a:cubicBezTo>
                    <a:cubicBezTo>
                      <a:pt x="1138" y="2625"/>
                      <a:pt x="1133" y="2625"/>
                      <a:pt x="1131" y="2628"/>
                    </a:cubicBezTo>
                    <a:cubicBezTo>
                      <a:pt x="1135" y="2628"/>
                      <a:pt x="1139" y="2633"/>
                      <a:pt x="1136" y="2637"/>
                    </a:cubicBezTo>
                    <a:cubicBezTo>
                      <a:pt x="1134" y="2640"/>
                      <a:pt x="1128" y="2642"/>
                      <a:pt x="1122" y="2645"/>
                    </a:cubicBezTo>
                    <a:cubicBezTo>
                      <a:pt x="1116" y="2648"/>
                      <a:pt x="1111" y="2652"/>
                      <a:pt x="1109" y="2657"/>
                    </a:cubicBezTo>
                    <a:cubicBezTo>
                      <a:pt x="1104" y="2667"/>
                      <a:pt x="1110" y="2680"/>
                      <a:pt x="1121" y="2683"/>
                    </a:cubicBezTo>
                    <a:cubicBezTo>
                      <a:pt x="1127" y="2684"/>
                      <a:pt x="1132" y="2682"/>
                      <a:pt x="1137" y="2680"/>
                    </a:cubicBezTo>
                    <a:cubicBezTo>
                      <a:pt x="1142" y="2677"/>
                      <a:pt x="1154" y="2666"/>
                      <a:pt x="1161" y="2667"/>
                    </a:cubicBezTo>
                    <a:cubicBezTo>
                      <a:pt x="1167" y="2667"/>
                      <a:pt x="1169" y="2672"/>
                      <a:pt x="1168" y="2675"/>
                    </a:cubicBezTo>
                    <a:cubicBezTo>
                      <a:pt x="1172" y="2675"/>
                      <a:pt x="1175" y="2669"/>
                      <a:pt x="1174" y="2664"/>
                    </a:cubicBezTo>
                    <a:cubicBezTo>
                      <a:pt x="1171" y="2655"/>
                      <a:pt x="1159" y="2649"/>
                      <a:pt x="1148" y="2654"/>
                    </a:cubicBezTo>
                    <a:cubicBezTo>
                      <a:pt x="1143" y="2656"/>
                      <a:pt x="1141" y="2659"/>
                      <a:pt x="1137" y="2665"/>
                    </a:cubicBezTo>
                    <a:close/>
                    <a:moveTo>
                      <a:pt x="1148" y="2649"/>
                    </a:moveTo>
                    <a:cubicBezTo>
                      <a:pt x="1156" y="2639"/>
                      <a:pt x="1174" y="2632"/>
                      <a:pt x="1187" y="2635"/>
                    </a:cubicBezTo>
                    <a:cubicBezTo>
                      <a:pt x="1200" y="2639"/>
                      <a:pt x="1201" y="2651"/>
                      <a:pt x="1186" y="2651"/>
                    </a:cubicBezTo>
                    <a:cubicBezTo>
                      <a:pt x="1175" y="2650"/>
                      <a:pt x="1158" y="2643"/>
                      <a:pt x="1148" y="2649"/>
                    </a:cubicBezTo>
                    <a:close/>
                    <a:moveTo>
                      <a:pt x="1091" y="2679"/>
                    </a:moveTo>
                    <a:cubicBezTo>
                      <a:pt x="1090" y="2678"/>
                      <a:pt x="1090" y="2676"/>
                      <a:pt x="1090" y="2675"/>
                    </a:cubicBezTo>
                    <a:cubicBezTo>
                      <a:pt x="1081" y="2680"/>
                      <a:pt x="1063" y="2684"/>
                      <a:pt x="1046" y="2684"/>
                    </a:cubicBezTo>
                    <a:cubicBezTo>
                      <a:pt x="1051" y="2683"/>
                      <a:pt x="1055" y="2681"/>
                      <a:pt x="1059" y="2678"/>
                    </a:cubicBezTo>
                    <a:cubicBezTo>
                      <a:pt x="1087" y="2662"/>
                      <a:pt x="1080" y="2639"/>
                      <a:pt x="1094" y="2616"/>
                    </a:cubicBezTo>
                    <a:cubicBezTo>
                      <a:pt x="1099" y="2608"/>
                      <a:pt x="1110" y="2602"/>
                      <a:pt x="1119" y="2610"/>
                    </a:cubicBezTo>
                    <a:cubicBezTo>
                      <a:pt x="1123" y="2614"/>
                      <a:pt x="1125" y="2620"/>
                      <a:pt x="1123" y="2626"/>
                    </a:cubicBezTo>
                    <a:cubicBezTo>
                      <a:pt x="1122" y="2629"/>
                      <a:pt x="1120" y="2632"/>
                      <a:pt x="1116" y="2634"/>
                    </a:cubicBezTo>
                    <a:cubicBezTo>
                      <a:pt x="1115" y="2634"/>
                      <a:pt x="1113" y="2635"/>
                      <a:pt x="1111" y="2635"/>
                    </a:cubicBezTo>
                    <a:cubicBezTo>
                      <a:pt x="1112" y="2635"/>
                      <a:pt x="1112" y="2635"/>
                      <a:pt x="1114" y="2634"/>
                    </a:cubicBezTo>
                    <a:cubicBezTo>
                      <a:pt x="1116" y="2633"/>
                      <a:pt x="1119" y="2627"/>
                      <a:pt x="1118" y="2623"/>
                    </a:cubicBezTo>
                    <a:cubicBezTo>
                      <a:pt x="1116" y="2620"/>
                      <a:pt x="1111" y="2618"/>
                      <a:pt x="1107" y="2620"/>
                    </a:cubicBezTo>
                    <a:cubicBezTo>
                      <a:pt x="1103" y="2622"/>
                      <a:pt x="1102" y="2625"/>
                      <a:pt x="1103" y="2629"/>
                    </a:cubicBezTo>
                    <a:cubicBezTo>
                      <a:pt x="1104" y="2635"/>
                      <a:pt x="1112" y="2637"/>
                      <a:pt x="1117" y="2635"/>
                    </a:cubicBezTo>
                    <a:cubicBezTo>
                      <a:pt x="1121" y="2633"/>
                      <a:pt x="1124" y="2630"/>
                      <a:pt x="1125" y="2626"/>
                    </a:cubicBezTo>
                    <a:cubicBezTo>
                      <a:pt x="1127" y="2620"/>
                      <a:pt x="1125" y="2613"/>
                      <a:pt x="1121" y="2608"/>
                    </a:cubicBezTo>
                    <a:cubicBezTo>
                      <a:pt x="1110" y="2598"/>
                      <a:pt x="1098" y="2604"/>
                      <a:pt x="1092" y="2614"/>
                    </a:cubicBezTo>
                    <a:cubicBezTo>
                      <a:pt x="1078" y="2638"/>
                      <a:pt x="1085" y="2661"/>
                      <a:pt x="1054" y="2676"/>
                    </a:cubicBezTo>
                    <a:cubicBezTo>
                      <a:pt x="1042" y="2682"/>
                      <a:pt x="1027" y="2684"/>
                      <a:pt x="1013" y="2675"/>
                    </a:cubicBezTo>
                    <a:cubicBezTo>
                      <a:pt x="996" y="2664"/>
                      <a:pt x="987" y="2642"/>
                      <a:pt x="997" y="2623"/>
                    </a:cubicBezTo>
                    <a:cubicBezTo>
                      <a:pt x="986" y="2644"/>
                      <a:pt x="1008" y="2669"/>
                      <a:pt x="1031" y="2673"/>
                    </a:cubicBezTo>
                    <a:cubicBezTo>
                      <a:pt x="1043" y="2675"/>
                      <a:pt x="1060" y="2671"/>
                      <a:pt x="1069" y="2659"/>
                    </a:cubicBezTo>
                    <a:cubicBezTo>
                      <a:pt x="1087" y="2635"/>
                      <a:pt x="1060" y="2615"/>
                      <a:pt x="1044" y="2637"/>
                    </a:cubicBezTo>
                    <a:cubicBezTo>
                      <a:pt x="1035" y="2649"/>
                      <a:pt x="1021" y="2653"/>
                      <a:pt x="1008" y="2644"/>
                    </a:cubicBezTo>
                    <a:cubicBezTo>
                      <a:pt x="1000" y="2639"/>
                      <a:pt x="997" y="2630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6" y="2623"/>
                      <a:pt x="996" y="2624"/>
                      <a:pt x="996" y="2625"/>
                    </a:cubicBezTo>
                    <a:cubicBezTo>
                      <a:pt x="998" y="2619"/>
                      <a:pt x="1000" y="2614"/>
                      <a:pt x="1001" y="2608"/>
                    </a:cubicBezTo>
                    <a:cubicBezTo>
                      <a:pt x="1003" y="2594"/>
                      <a:pt x="1003" y="2583"/>
                      <a:pt x="998" y="2570"/>
                    </a:cubicBezTo>
                    <a:cubicBezTo>
                      <a:pt x="997" y="2569"/>
                      <a:pt x="997" y="2569"/>
                      <a:pt x="997" y="2569"/>
                    </a:cubicBezTo>
                    <a:cubicBezTo>
                      <a:pt x="1007" y="2577"/>
                      <a:pt x="1019" y="2596"/>
                      <a:pt x="1019" y="2607"/>
                    </a:cubicBezTo>
                    <a:cubicBezTo>
                      <a:pt x="1019" y="2607"/>
                      <a:pt x="1020" y="2607"/>
                      <a:pt x="1021" y="2607"/>
                    </a:cubicBezTo>
                    <a:cubicBezTo>
                      <a:pt x="1021" y="2597"/>
                      <a:pt x="1013" y="2581"/>
                      <a:pt x="1004" y="2572"/>
                    </a:cubicBezTo>
                    <a:cubicBezTo>
                      <a:pt x="1006" y="2572"/>
                      <a:pt x="1008" y="2573"/>
                      <a:pt x="1009" y="2574"/>
                    </a:cubicBezTo>
                    <a:cubicBezTo>
                      <a:pt x="1009" y="2574"/>
                      <a:pt x="1009" y="2574"/>
                      <a:pt x="1009" y="2574"/>
                    </a:cubicBezTo>
                    <a:cubicBezTo>
                      <a:pt x="1018" y="2577"/>
                      <a:pt x="1026" y="2579"/>
                      <a:pt x="1034" y="2580"/>
                    </a:cubicBezTo>
                    <a:cubicBezTo>
                      <a:pt x="1044" y="2582"/>
                      <a:pt x="1057" y="2581"/>
                      <a:pt x="1065" y="2587"/>
                    </a:cubicBezTo>
                    <a:cubicBezTo>
                      <a:pt x="1071" y="2594"/>
                      <a:pt x="1073" y="2602"/>
                      <a:pt x="1070" y="2611"/>
                    </a:cubicBezTo>
                    <a:cubicBezTo>
                      <a:pt x="1067" y="2618"/>
                      <a:pt x="1060" y="2624"/>
                      <a:pt x="1052" y="2625"/>
                    </a:cubicBezTo>
                    <a:cubicBezTo>
                      <a:pt x="1044" y="2625"/>
                      <a:pt x="1038" y="2622"/>
                      <a:pt x="1035" y="2615"/>
                    </a:cubicBezTo>
                    <a:cubicBezTo>
                      <a:pt x="1033" y="2610"/>
                      <a:pt x="1033" y="2604"/>
                      <a:pt x="1037" y="2600"/>
                    </a:cubicBezTo>
                    <a:cubicBezTo>
                      <a:pt x="1035" y="2603"/>
                      <a:pt x="1035" y="2608"/>
                      <a:pt x="1037" y="2611"/>
                    </a:cubicBezTo>
                    <a:cubicBezTo>
                      <a:pt x="1041" y="2615"/>
                      <a:pt x="1046" y="2615"/>
                      <a:pt x="1050" y="2612"/>
                    </a:cubicBezTo>
                    <a:cubicBezTo>
                      <a:pt x="1054" y="2609"/>
                      <a:pt x="1055" y="2604"/>
                      <a:pt x="1051" y="2600"/>
                    </a:cubicBezTo>
                    <a:cubicBezTo>
                      <a:pt x="1049" y="2596"/>
                      <a:pt x="1044" y="2595"/>
                      <a:pt x="1040" y="2598"/>
                    </a:cubicBezTo>
                    <a:cubicBezTo>
                      <a:pt x="1038" y="2599"/>
                      <a:pt x="1036" y="2601"/>
                      <a:pt x="1035" y="2603"/>
                    </a:cubicBezTo>
                    <a:cubicBezTo>
                      <a:pt x="1033" y="2607"/>
                      <a:pt x="1033" y="2611"/>
                      <a:pt x="1034" y="2615"/>
                    </a:cubicBezTo>
                    <a:cubicBezTo>
                      <a:pt x="1037" y="2622"/>
                      <a:pt x="1044" y="2626"/>
                      <a:pt x="1052" y="2626"/>
                    </a:cubicBezTo>
                    <a:cubicBezTo>
                      <a:pt x="1060" y="2625"/>
                      <a:pt x="1068" y="2619"/>
                      <a:pt x="1071" y="2611"/>
                    </a:cubicBezTo>
                    <a:cubicBezTo>
                      <a:pt x="1075" y="2602"/>
                      <a:pt x="1072" y="2593"/>
                      <a:pt x="1066" y="2586"/>
                    </a:cubicBezTo>
                    <a:cubicBezTo>
                      <a:pt x="1064" y="2584"/>
                      <a:pt x="1062" y="2582"/>
                      <a:pt x="1060" y="2581"/>
                    </a:cubicBezTo>
                    <a:cubicBezTo>
                      <a:pt x="1061" y="2581"/>
                      <a:pt x="1062" y="2581"/>
                      <a:pt x="1064" y="2581"/>
                    </a:cubicBezTo>
                    <a:cubicBezTo>
                      <a:pt x="1085" y="2579"/>
                      <a:pt x="1104" y="2568"/>
                      <a:pt x="1125" y="2576"/>
                    </a:cubicBezTo>
                    <a:cubicBezTo>
                      <a:pt x="1125" y="2576"/>
                      <a:pt x="1125" y="2575"/>
                      <a:pt x="1126" y="2574"/>
                    </a:cubicBezTo>
                    <a:cubicBezTo>
                      <a:pt x="1123" y="2573"/>
                      <a:pt x="1120" y="2572"/>
                      <a:pt x="1116" y="2571"/>
                    </a:cubicBezTo>
                    <a:cubicBezTo>
                      <a:pt x="1112" y="2570"/>
                      <a:pt x="1107" y="2569"/>
                      <a:pt x="1103" y="2570"/>
                    </a:cubicBezTo>
                    <a:cubicBezTo>
                      <a:pt x="1107" y="2567"/>
                      <a:pt x="1110" y="2564"/>
                      <a:pt x="1114" y="2561"/>
                    </a:cubicBezTo>
                    <a:cubicBezTo>
                      <a:pt x="1121" y="2554"/>
                      <a:pt x="1125" y="2547"/>
                      <a:pt x="1129" y="2538"/>
                    </a:cubicBezTo>
                    <a:cubicBezTo>
                      <a:pt x="1131" y="2535"/>
                      <a:pt x="1132" y="2532"/>
                      <a:pt x="1133" y="2529"/>
                    </a:cubicBezTo>
                    <a:cubicBezTo>
                      <a:pt x="1135" y="2521"/>
                      <a:pt x="1135" y="2514"/>
                      <a:pt x="1134" y="2506"/>
                    </a:cubicBezTo>
                    <a:cubicBezTo>
                      <a:pt x="1132" y="2498"/>
                      <a:pt x="1129" y="2492"/>
                      <a:pt x="1124" y="2485"/>
                    </a:cubicBezTo>
                    <a:cubicBezTo>
                      <a:pt x="1120" y="2479"/>
                      <a:pt x="1113" y="2475"/>
                      <a:pt x="1106" y="2473"/>
                    </a:cubicBezTo>
                    <a:cubicBezTo>
                      <a:pt x="1093" y="2470"/>
                      <a:pt x="1080" y="2475"/>
                      <a:pt x="1072" y="2485"/>
                    </a:cubicBezTo>
                    <a:cubicBezTo>
                      <a:pt x="1064" y="2495"/>
                      <a:pt x="1061" y="2509"/>
                      <a:pt x="1061" y="2523"/>
                    </a:cubicBezTo>
                    <a:cubicBezTo>
                      <a:pt x="1074" y="2497"/>
                      <a:pt x="1096" y="2507"/>
                      <a:pt x="1107" y="2504"/>
                    </a:cubicBezTo>
                    <a:cubicBezTo>
                      <a:pt x="1122" y="2499"/>
                      <a:pt x="1122" y="2486"/>
                      <a:pt x="1114" y="2478"/>
                    </a:cubicBezTo>
                    <a:cubicBezTo>
                      <a:pt x="1114" y="2478"/>
                      <a:pt x="1114" y="2478"/>
                      <a:pt x="1114" y="2478"/>
                    </a:cubicBezTo>
                    <a:cubicBezTo>
                      <a:pt x="1118" y="2480"/>
                      <a:pt x="1120" y="2482"/>
                      <a:pt x="1123" y="2486"/>
                    </a:cubicBezTo>
                    <a:cubicBezTo>
                      <a:pt x="1128" y="2493"/>
                      <a:pt x="1131" y="2498"/>
                      <a:pt x="1132" y="2506"/>
                    </a:cubicBezTo>
                    <a:cubicBezTo>
                      <a:pt x="1133" y="2514"/>
                      <a:pt x="1132" y="2520"/>
                      <a:pt x="1130" y="2528"/>
                    </a:cubicBezTo>
                    <a:cubicBezTo>
                      <a:pt x="1127" y="2540"/>
                      <a:pt x="1122" y="2548"/>
                      <a:pt x="1113" y="2557"/>
                    </a:cubicBezTo>
                    <a:cubicBezTo>
                      <a:pt x="1116" y="2554"/>
                      <a:pt x="1118" y="2551"/>
                      <a:pt x="1119" y="2548"/>
                    </a:cubicBezTo>
                    <a:cubicBezTo>
                      <a:pt x="1124" y="2538"/>
                      <a:pt x="1122" y="2524"/>
                      <a:pt x="1112" y="2519"/>
                    </a:cubicBezTo>
                    <a:cubicBezTo>
                      <a:pt x="1107" y="2516"/>
                      <a:pt x="1102" y="2517"/>
                      <a:pt x="1098" y="2521"/>
                    </a:cubicBezTo>
                    <a:cubicBezTo>
                      <a:pt x="1095" y="2523"/>
                      <a:pt x="1093" y="2527"/>
                      <a:pt x="1093" y="2530"/>
                    </a:cubicBezTo>
                    <a:cubicBezTo>
                      <a:pt x="1093" y="2534"/>
                      <a:pt x="1095" y="2538"/>
                      <a:pt x="1099" y="2541"/>
                    </a:cubicBezTo>
                    <a:cubicBezTo>
                      <a:pt x="1103" y="2544"/>
                      <a:pt x="1109" y="2543"/>
                      <a:pt x="1112" y="2539"/>
                    </a:cubicBezTo>
                    <a:cubicBezTo>
                      <a:pt x="1114" y="2536"/>
                      <a:pt x="1114" y="2533"/>
                      <a:pt x="1112" y="2530"/>
                    </a:cubicBezTo>
                    <a:cubicBezTo>
                      <a:pt x="1111" y="2528"/>
                      <a:pt x="1109" y="2528"/>
                      <a:pt x="1107" y="2529"/>
                    </a:cubicBezTo>
                    <a:cubicBezTo>
                      <a:pt x="1109" y="2529"/>
                      <a:pt x="1110" y="2530"/>
                      <a:pt x="1110" y="2532"/>
                    </a:cubicBezTo>
                    <a:cubicBezTo>
                      <a:pt x="1112" y="2535"/>
                      <a:pt x="1109" y="2537"/>
                      <a:pt x="1107" y="2537"/>
                    </a:cubicBezTo>
                    <a:cubicBezTo>
                      <a:pt x="1105" y="2537"/>
                      <a:pt x="1103" y="2536"/>
                      <a:pt x="1102" y="2534"/>
                    </a:cubicBezTo>
                    <a:cubicBezTo>
                      <a:pt x="1100" y="2532"/>
                      <a:pt x="1100" y="2529"/>
                      <a:pt x="1102" y="2527"/>
                    </a:cubicBezTo>
                    <a:cubicBezTo>
                      <a:pt x="1104" y="2524"/>
                      <a:pt x="1108" y="2524"/>
                      <a:pt x="1111" y="2525"/>
                    </a:cubicBezTo>
                    <a:cubicBezTo>
                      <a:pt x="1120" y="2529"/>
                      <a:pt x="1120" y="2543"/>
                      <a:pt x="1116" y="2550"/>
                    </a:cubicBezTo>
                    <a:cubicBezTo>
                      <a:pt x="1103" y="2576"/>
                      <a:pt x="1059" y="2581"/>
                      <a:pt x="1031" y="2576"/>
                    </a:cubicBezTo>
                    <a:cubicBezTo>
                      <a:pt x="1040" y="2576"/>
                      <a:pt x="1050" y="2572"/>
                      <a:pt x="1056" y="2566"/>
                    </a:cubicBezTo>
                    <a:cubicBezTo>
                      <a:pt x="1060" y="2562"/>
                      <a:pt x="1063" y="2558"/>
                      <a:pt x="1064" y="2552"/>
                    </a:cubicBezTo>
                    <a:cubicBezTo>
                      <a:pt x="1062" y="2557"/>
                      <a:pt x="1058" y="2561"/>
                      <a:pt x="1055" y="2564"/>
                    </a:cubicBezTo>
                    <a:cubicBezTo>
                      <a:pt x="1046" y="2572"/>
                      <a:pt x="1036" y="2574"/>
                      <a:pt x="1024" y="2573"/>
                    </a:cubicBezTo>
                    <a:cubicBezTo>
                      <a:pt x="1016" y="2572"/>
                      <a:pt x="1009" y="2570"/>
                      <a:pt x="1003" y="2566"/>
                    </a:cubicBezTo>
                    <a:cubicBezTo>
                      <a:pt x="991" y="2559"/>
                      <a:pt x="985" y="2549"/>
                      <a:pt x="974" y="2541"/>
                    </a:cubicBezTo>
                    <a:cubicBezTo>
                      <a:pt x="973" y="2540"/>
                      <a:pt x="973" y="2540"/>
                      <a:pt x="973" y="2540"/>
                    </a:cubicBezTo>
                    <a:cubicBezTo>
                      <a:pt x="966" y="2536"/>
                      <a:pt x="960" y="2533"/>
                      <a:pt x="953" y="2530"/>
                    </a:cubicBezTo>
                    <a:cubicBezTo>
                      <a:pt x="951" y="2529"/>
                      <a:pt x="934" y="2523"/>
                      <a:pt x="933" y="2525"/>
                    </a:cubicBezTo>
                    <a:cubicBezTo>
                      <a:pt x="933" y="2527"/>
                      <a:pt x="944" y="2531"/>
                      <a:pt x="946" y="2531"/>
                    </a:cubicBezTo>
                    <a:cubicBezTo>
                      <a:pt x="955" y="2535"/>
                      <a:pt x="962" y="2539"/>
                      <a:pt x="970" y="2544"/>
                    </a:cubicBezTo>
                    <a:cubicBezTo>
                      <a:pt x="971" y="2545"/>
                      <a:pt x="971" y="2545"/>
                      <a:pt x="971" y="2545"/>
                    </a:cubicBezTo>
                    <a:cubicBezTo>
                      <a:pt x="981" y="2552"/>
                      <a:pt x="989" y="2560"/>
                      <a:pt x="994" y="2571"/>
                    </a:cubicBezTo>
                    <a:cubicBezTo>
                      <a:pt x="1000" y="2585"/>
                      <a:pt x="1001" y="2602"/>
                      <a:pt x="994" y="2615"/>
                    </a:cubicBezTo>
                    <a:cubicBezTo>
                      <a:pt x="989" y="2623"/>
                      <a:pt x="978" y="2630"/>
                      <a:pt x="970" y="2625"/>
                    </a:cubicBezTo>
                    <a:cubicBezTo>
                      <a:pt x="967" y="2624"/>
                      <a:pt x="965" y="2620"/>
                      <a:pt x="966" y="2617"/>
                    </a:cubicBezTo>
                    <a:cubicBezTo>
                      <a:pt x="967" y="2614"/>
                      <a:pt x="969" y="2612"/>
                      <a:pt x="972" y="2612"/>
                    </a:cubicBezTo>
                    <a:cubicBezTo>
                      <a:pt x="975" y="2612"/>
                      <a:pt x="976" y="2613"/>
                      <a:pt x="977" y="2615"/>
                    </a:cubicBezTo>
                    <a:cubicBezTo>
                      <a:pt x="979" y="2617"/>
                      <a:pt x="978" y="2620"/>
                      <a:pt x="975" y="2621"/>
                    </a:cubicBezTo>
                    <a:cubicBezTo>
                      <a:pt x="974" y="2621"/>
                      <a:pt x="972" y="2621"/>
                      <a:pt x="971" y="2620"/>
                    </a:cubicBezTo>
                    <a:cubicBezTo>
                      <a:pt x="971" y="2622"/>
                      <a:pt x="972" y="2623"/>
                      <a:pt x="975" y="2624"/>
                    </a:cubicBezTo>
                    <a:cubicBezTo>
                      <a:pt x="978" y="2624"/>
                      <a:pt x="981" y="2622"/>
                      <a:pt x="982" y="2619"/>
                    </a:cubicBezTo>
                    <a:cubicBezTo>
                      <a:pt x="984" y="2614"/>
                      <a:pt x="981" y="2608"/>
                      <a:pt x="976" y="2606"/>
                    </a:cubicBezTo>
                    <a:cubicBezTo>
                      <a:pt x="972" y="2605"/>
                      <a:pt x="967" y="2605"/>
                      <a:pt x="964" y="2607"/>
                    </a:cubicBezTo>
                    <a:cubicBezTo>
                      <a:pt x="961" y="2609"/>
                      <a:pt x="959" y="2613"/>
                      <a:pt x="958" y="2617"/>
                    </a:cubicBezTo>
                    <a:cubicBezTo>
                      <a:pt x="958" y="2622"/>
                      <a:pt x="960" y="2627"/>
                      <a:pt x="965" y="2630"/>
                    </a:cubicBezTo>
                    <a:cubicBezTo>
                      <a:pt x="975" y="2635"/>
                      <a:pt x="988" y="2629"/>
                      <a:pt x="993" y="2619"/>
                    </a:cubicBezTo>
                    <a:cubicBezTo>
                      <a:pt x="995" y="2616"/>
                      <a:pt x="997" y="2613"/>
                      <a:pt x="997" y="2609"/>
                    </a:cubicBezTo>
                    <a:cubicBezTo>
                      <a:pt x="995" y="2621"/>
                      <a:pt x="991" y="2630"/>
                      <a:pt x="983" y="2640"/>
                    </a:cubicBezTo>
                    <a:cubicBezTo>
                      <a:pt x="978" y="2646"/>
                      <a:pt x="973" y="2650"/>
                      <a:pt x="966" y="2653"/>
                    </a:cubicBezTo>
                    <a:cubicBezTo>
                      <a:pt x="958" y="2657"/>
                      <a:pt x="952" y="2658"/>
                      <a:pt x="944" y="2658"/>
                    </a:cubicBezTo>
                    <a:cubicBezTo>
                      <a:pt x="940" y="2657"/>
                      <a:pt x="936" y="2656"/>
                      <a:pt x="932" y="2655"/>
                    </a:cubicBezTo>
                    <a:cubicBezTo>
                      <a:pt x="932" y="2654"/>
                      <a:pt x="932" y="2654"/>
                      <a:pt x="932" y="2654"/>
                    </a:cubicBezTo>
                    <a:cubicBezTo>
                      <a:pt x="943" y="2657"/>
                      <a:pt x="955" y="2649"/>
                      <a:pt x="950" y="2634"/>
                    </a:cubicBezTo>
                    <a:cubicBezTo>
                      <a:pt x="946" y="2623"/>
                      <a:pt x="926" y="2611"/>
                      <a:pt x="940" y="2585"/>
                    </a:cubicBezTo>
                    <a:cubicBezTo>
                      <a:pt x="928" y="2593"/>
                      <a:pt x="918" y="2603"/>
                      <a:pt x="915" y="2616"/>
                    </a:cubicBezTo>
                    <a:cubicBezTo>
                      <a:pt x="911" y="2628"/>
                      <a:pt x="913" y="2642"/>
                      <a:pt x="923" y="2650"/>
                    </a:cubicBezTo>
                    <a:cubicBezTo>
                      <a:pt x="929" y="2655"/>
                      <a:pt x="937" y="2658"/>
                      <a:pt x="944" y="2659"/>
                    </a:cubicBezTo>
                    <a:cubicBezTo>
                      <a:pt x="953" y="2659"/>
                      <a:pt x="959" y="2658"/>
                      <a:pt x="967" y="2655"/>
                    </a:cubicBezTo>
                    <a:cubicBezTo>
                      <a:pt x="974" y="2651"/>
                      <a:pt x="979" y="2647"/>
                      <a:pt x="985" y="2641"/>
                    </a:cubicBezTo>
                    <a:cubicBezTo>
                      <a:pt x="987" y="2639"/>
                      <a:pt x="989" y="2636"/>
                      <a:pt x="991" y="2633"/>
                    </a:cubicBezTo>
                    <a:cubicBezTo>
                      <a:pt x="992" y="2632"/>
                      <a:pt x="993" y="2630"/>
                      <a:pt x="994" y="2629"/>
                    </a:cubicBezTo>
                    <a:cubicBezTo>
                      <a:pt x="985" y="2648"/>
                      <a:pt x="996" y="2669"/>
                      <a:pt x="1014" y="2679"/>
                    </a:cubicBezTo>
                    <a:cubicBezTo>
                      <a:pt x="1016" y="2680"/>
                      <a:pt x="1017" y="2681"/>
                      <a:pt x="1019" y="2682"/>
                    </a:cubicBezTo>
                    <a:cubicBezTo>
                      <a:pt x="1041" y="2692"/>
                      <a:pt x="1069" y="2690"/>
                      <a:pt x="1091" y="2679"/>
                    </a:cubicBezTo>
                    <a:close/>
                    <a:moveTo>
                      <a:pt x="1110" y="2679"/>
                    </a:moveTo>
                    <a:cubicBezTo>
                      <a:pt x="1105" y="2675"/>
                      <a:pt x="1104" y="2666"/>
                      <a:pt x="1105" y="2662"/>
                    </a:cubicBezTo>
                    <a:cubicBezTo>
                      <a:pt x="1099" y="2659"/>
                      <a:pt x="1089" y="2668"/>
                      <a:pt x="1094" y="2677"/>
                    </a:cubicBezTo>
                    <a:cubicBezTo>
                      <a:pt x="1097" y="2683"/>
                      <a:pt x="1106" y="2684"/>
                      <a:pt x="1110" y="2679"/>
                    </a:cubicBezTo>
                    <a:close/>
                    <a:moveTo>
                      <a:pt x="1100" y="2688"/>
                    </a:moveTo>
                    <a:cubicBezTo>
                      <a:pt x="1108" y="2693"/>
                      <a:pt x="1121" y="2697"/>
                      <a:pt x="1131" y="2697"/>
                    </a:cubicBezTo>
                    <a:cubicBezTo>
                      <a:pt x="1141" y="2697"/>
                      <a:pt x="1151" y="2693"/>
                      <a:pt x="1160" y="2689"/>
                    </a:cubicBezTo>
                    <a:cubicBezTo>
                      <a:pt x="1176" y="2680"/>
                      <a:pt x="1191" y="2667"/>
                      <a:pt x="1211" y="2668"/>
                    </a:cubicBezTo>
                    <a:cubicBezTo>
                      <a:pt x="1226" y="2668"/>
                      <a:pt x="1237" y="2680"/>
                      <a:pt x="1238" y="2691"/>
                    </a:cubicBezTo>
                    <a:cubicBezTo>
                      <a:pt x="1239" y="2700"/>
                      <a:pt x="1233" y="2711"/>
                      <a:pt x="1223" y="2714"/>
                    </a:cubicBezTo>
                    <a:cubicBezTo>
                      <a:pt x="1217" y="2716"/>
                      <a:pt x="1205" y="2715"/>
                      <a:pt x="1203" y="2707"/>
                    </a:cubicBezTo>
                    <a:cubicBezTo>
                      <a:pt x="1201" y="2702"/>
                      <a:pt x="1203" y="2698"/>
                      <a:pt x="1207" y="2698"/>
                    </a:cubicBezTo>
                    <a:cubicBezTo>
                      <a:pt x="1206" y="2702"/>
                      <a:pt x="1210" y="2705"/>
                      <a:pt x="1215" y="2704"/>
                    </a:cubicBezTo>
                    <a:cubicBezTo>
                      <a:pt x="1218" y="2703"/>
                      <a:pt x="1221" y="2701"/>
                      <a:pt x="1222" y="2698"/>
                    </a:cubicBezTo>
                    <a:cubicBezTo>
                      <a:pt x="1225" y="2693"/>
                      <a:pt x="1224" y="2687"/>
                      <a:pt x="1219" y="2683"/>
                    </a:cubicBezTo>
                    <a:cubicBezTo>
                      <a:pt x="1208" y="2676"/>
                      <a:pt x="1189" y="2685"/>
                      <a:pt x="1178" y="2692"/>
                    </a:cubicBezTo>
                    <a:cubicBezTo>
                      <a:pt x="1162" y="2703"/>
                      <a:pt x="1145" y="2708"/>
                      <a:pt x="1125" y="2704"/>
                    </a:cubicBezTo>
                    <a:cubicBezTo>
                      <a:pt x="1115" y="2702"/>
                      <a:pt x="1105" y="2697"/>
                      <a:pt x="1100" y="2688"/>
                    </a:cubicBezTo>
                    <a:close/>
                    <a:moveTo>
                      <a:pt x="913" y="2607"/>
                    </a:moveTo>
                    <a:cubicBezTo>
                      <a:pt x="906" y="2620"/>
                      <a:pt x="893" y="2615"/>
                      <a:pt x="883" y="2613"/>
                    </a:cubicBezTo>
                    <a:cubicBezTo>
                      <a:pt x="873" y="2612"/>
                      <a:pt x="862" y="2615"/>
                      <a:pt x="860" y="2626"/>
                    </a:cubicBezTo>
                    <a:cubicBezTo>
                      <a:pt x="873" y="2625"/>
                      <a:pt x="873" y="2633"/>
                      <a:pt x="885" y="2636"/>
                    </a:cubicBezTo>
                    <a:cubicBezTo>
                      <a:pt x="896" y="2639"/>
                      <a:pt x="912" y="2628"/>
                      <a:pt x="913" y="2607"/>
                    </a:cubicBezTo>
                    <a:close/>
                    <a:moveTo>
                      <a:pt x="830" y="2575"/>
                    </a:moveTo>
                    <a:cubicBezTo>
                      <a:pt x="833" y="2606"/>
                      <a:pt x="795" y="2606"/>
                      <a:pt x="782" y="2593"/>
                    </a:cubicBezTo>
                    <a:cubicBezTo>
                      <a:pt x="797" y="2599"/>
                      <a:pt x="825" y="2589"/>
                      <a:pt x="830" y="2575"/>
                    </a:cubicBezTo>
                    <a:close/>
                    <a:moveTo>
                      <a:pt x="832" y="2557"/>
                    </a:moveTo>
                    <a:cubicBezTo>
                      <a:pt x="850" y="2562"/>
                      <a:pt x="863" y="2581"/>
                      <a:pt x="863" y="2596"/>
                    </a:cubicBezTo>
                    <a:cubicBezTo>
                      <a:pt x="864" y="2631"/>
                      <a:pt x="826" y="2630"/>
                      <a:pt x="834" y="2599"/>
                    </a:cubicBezTo>
                    <a:cubicBezTo>
                      <a:pt x="838" y="2583"/>
                      <a:pt x="840" y="2572"/>
                      <a:pt x="832" y="2557"/>
                    </a:cubicBezTo>
                    <a:close/>
                    <a:moveTo>
                      <a:pt x="682" y="2516"/>
                    </a:moveTo>
                    <a:cubicBezTo>
                      <a:pt x="687" y="2551"/>
                      <a:pt x="715" y="2564"/>
                      <a:pt x="742" y="2569"/>
                    </a:cubicBezTo>
                    <a:cubicBezTo>
                      <a:pt x="757" y="2572"/>
                      <a:pt x="778" y="2569"/>
                      <a:pt x="788" y="2581"/>
                    </a:cubicBezTo>
                    <a:cubicBezTo>
                      <a:pt x="795" y="2558"/>
                      <a:pt x="747" y="2555"/>
                      <a:pt x="732" y="2552"/>
                    </a:cubicBezTo>
                    <a:cubicBezTo>
                      <a:pt x="708" y="2548"/>
                      <a:pt x="690" y="2535"/>
                      <a:pt x="682" y="2516"/>
                    </a:cubicBezTo>
                    <a:close/>
                    <a:moveTo>
                      <a:pt x="1090" y="2011"/>
                    </a:moveTo>
                    <a:cubicBezTo>
                      <a:pt x="1115" y="2017"/>
                      <a:pt x="1138" y="1989"/>
                      <a:pt x="1151" y="1982"/>
                    </a:cubicBezTo>
                    <a:cubicBezTo>
                      <a:pt x="1171" y="1972"/>
                      <a:pt x="1183" y="1990"/>
                      <a:pt x="1165" y="2003"/>
                    </a:cubicBezTo>
                    <a:cubicBezTo>
                      <a:pt x="1147" y="2016"/>
                      <a:pt x="1112" y="2022"/>
                      <a:pt x="1090" y="2011"/>
                    </a:cubicBezTo>
                    <a:close/>
                    <a:moveTo>
                      <a:pt x="1209" y="1917"/>
                    </a:moveTo>
                    <a:cubicBezTo>
                      <a:pt x="1182" y="1899"/>
                      <a:pt x="1186" y="1868"/>
                      <a:pt x="1179" y="1854"/>
                    </a:cubicBezTo>
                    <a:cubicBezTo>
                      <a:pt x="1172" y="1839"/>
                      <a:pt x="1156" y="1844"/>
                      <a:pt x="1160" y="1862"/>
                    </a:cubicBezTo>
                    <a:cubicBezTo>
                      <a:pt x="1164" y="1885"/>
                      <a:pt x="1185" y="1908"/>
                      <a:pt x="1209" y="1917"/>
                    </a:cubicBezTo>
                    <a:close/>
                    <a:moveTo>
                      <a:pt x="964" y="2318"/>
                    </a:moveTo>
                    <a:cubicBezTo>
                      <a:pt x="983" y="2314"/>
                      <a:pt x="987" y="2301"/>
                      <a:pt x="985" y="2281"/>
                    </a:cubicBezTo>
                    <a:cubicBezTo>
                      <a:pt x="983" y="2265"/>
                      <a:pt x="988" y="2252"/>
                      <a:pt x="1000" y="2249"/>
                    </a:cubicBezTo>
                    <a:cubicBezTo>
                      <a:pt x="992" y="2244"/>
                      <a:pt x="979" y="2247"/>
                      <a:pt x="973" y="2257"/>
                    </a:cubicBezTo>
                    <a:cubicBezTo>
                      <a:pt x="966" y="2271"/>
                      <a:pt x="976" y="2285"/>
                      <a:pt x="975" y="2301"/>
                    </a:cubicBezTo>
                    <a:cubicBezTo>
                      <a:pt x="974" y="2306"/>
                      <a:pt x="972" y="2313"/>
                      <a:pt x="964" y="2318"/>
                    </a:cubicBezTo>
                    <a:close/>
                    <a:moveTo>
                      <a:pt x="1239" y="2081"/>
                    </a:moveTo>
                    <a:cubicBezTo>
                      <a:pt x="1241" y="2081"/>
                      <a:pt x="1243" y="2083"/>
                      <a:pt x="1243" y="2085"/>
                    </a:cubicBezTo>
                    <a:cubicBezTo>
                      <a:pt x="1243" y="2087"/>
                      <a:pt x="1241" y="2089"/>
                      <a:pt x="1239" y="2089"/>
                    </a:cubicBezTo>
                    <a:cubicBezTo>
                      <a:pt x="1237" y="2089"/>
                      <a:pt x="1235" y="2087"/>
                      <a:pt x="1235" y="2085"/>
                    </a:cubicBezTo>
                    <a:cubicBezTo>
                      <a:pt x="1235" y="2083"/>
                      <a:pt x="1237" y="2081"/>
                      <a:pt x="1239" y="2081"/>
                    </a:cubicBezTo>
                    <a:close/>
                    <a:moveTo>
                      <a:pt x="1221" y="2093"/>
                    </a:moveTo>
                    <a:cubicBezTo>
                      <a:pt x="1225" y="2093"/>
                      <a:pt x="1229" y="2096"/>
                      <a:pt x="1229" y="2100"/>
                    </a:cubicBezTo>
                    <a:cubicBezTo>
                      <a:pt x="1229" y="2104"/>
                      <a:pt x="1226" y="2108"/>
                      <a:pt x="1222" y="2108"/>
                    </a:cubicBezTo>
                    <a:cubicBezTo>
                      <a:pt x="1218" y="2108"/>
                      <a:pt x="1214" y="2105"/>
                      <a:pt x="1214" y="2101"/>
                    </a:cubicBezTo>
                    <a:cubicBezTo>
                      <a:pt x="1214" y="2097"/>
                      <a:pt x="1217" y="2093"/>
                      <a:pt x="1221" y="2093"/>
                    </a:cubicBezTo>
                    <a:close/>
                    <a:moveTo>
                      <a:pt x="1230" y="2084"/>
                    </a:moveTo>
                    <a:cubicBezTo>
                      <a:pt x="1232" y="2084"/>
                      <a:pt x="1235" y="2086"/>
                      <a:pt x="1235" y="2089"/>
                    </a:cubicBezTo>
                    <a:cubicBezTo>
                      <a:pt x="1235" y="2092"/>
                      <a:pt x="1233" y="2094"/>
                      <a:pt x="1230" y="2094"/>
                    </a:cubicBezTo>
                    <a:cubicBezTo>
                      <a:pt x="1227" y="2094"/>
                      <a:pt x="1225" y="2092"/>
                      <a:pt x="1225" y="2090"/>
                    </a:cubicBezTo>
                    <a:cubicBezTo>
                      <a:pt x="1225" y="2087"/>
                      <a:pt x="1227" y="2084"/>
                      <a:pt x="1230" y="2084"/>
                    </a:cubicBezTo>
                    <a:close/>
                    <a:moveTo>
                      <a:pt x="917" y="2133"/>
                    </a:moveTo>
                    <a:cubicBezTo>
                      <a:pt x="920" y="2136"/>
                      <a:pt x="923" y="2137"/>
                      <a:pt x="926" y="2136"/>
                    </a:cubicBezTo>
                    <a:cubicBezTo>
                      <a:pt x="929" y="2136"/>
                      <a:pt x="933" y="2133"/>
                      <a:pt x="935" y="2129"/>
                    </a:cubicBezTo>
                    <a:cubicBezTo>
                      <a:pt x="936" y="2123"/>
                      <a:pt x="933" y="2118"/>
                      <a:pt x="929" y="2117"/>
                    </a:cubicBezTo>
                    <a:cubicBezTo>
                      <a:pt x="922" y="2113"/>
                      <a:pt x="919" y="2119"/>
                      <a:pt x="914" y="2120"/>
                    </a:cubicBezTo>
                    <a:cubicBezTo>
                      <a:pt x="909" y="2122"/>
                      <a:pt x="903" y="2118"/>
                      <a:pt x="899" y="2112"/>
                    </a:cubicBezTo>
                    <a:cubicBezTo>
                      <a:pt x="895" y="2105"/>
                      <a:pt x="896" y="2096"/>
                      <a:pt x="902" y="2090"/>
                    </a:cubicBezTo>
                    <a:cubicBezTo>
                      <a:pt x="905" y="2087"/>
                      <a:pt x="910" y="2085"/>
                      <a:pt x="914" y="2089"/>
                    </a:cubicBezTo>
                    <a:cubicBezTo>
                      <a:pt x="909" y="2089"/>
                      <a:pt x="906" y="2096"/>
                      <a:pt x="911" y="2101"/>
                    </a:cubicBezTo>
                    <a:cubicBezTo>
                      <a:pt x="914" y="2103"/>
                      <a:pt x="922" y="2105"/>
                      <a:pt x="929" y="2106"/>
                    </a:cubicBezTo>
                    <a:cubicBezTo>
                      <a:pt x="937" y="2108"/>
                      <a:pt x="944" y="2111"/>
                      <a:pt x="949" y="2117"/>
                    </a:cubicBezTo>
                    <a:cubicBezTo>
                      <a:pt x="958" y="2127"/>
                      <a:pt x="954" y="2144"/>
                      <a:pt x="942" y="2150"/>
                    </a:cubicBezTo>
                    <a:cubicBezTo>
                      <a:pt x="935" y="2154"/>
                      <a:pt x="928" y="2153"/>
                      <a:pt x="922" y="2151"/>
                    </a:cubicBezTo>
                    <a:cubicBezTo>
                      <a:pt x="915" y="2150"/>
                      <a:pt x="898" y="2140"/>
                      <a:pt x="889" y="2143"/>
                    </a:cubicBezTo>
                    <a:cubicBezTo>
                      <a:pt x="883" y="2145"/>
                      <a:pt x="881" y="2151"/>
                      <a:pt x="884" y="2155"/>
                    </a:cubicBezTo>
                    <a:cubicBezTo>
                      <a:pt x="879" y="2156"/>
                      <a:pt x="874" y="2149"/>
                      <a:pt x="874" y="2143"/>
                    </a:cubicBezTo>
                    <a:cubicBezTo>
                      <a:pt x="875" y="2132"/>
                      <a:pt x="887" y="2121"/>
                      <a:pt x="902" y="2124"/>
                    </a:cubicBezTo>
                    <a:cubicBezTo>
                      <a:pt x="907" y="2125"/>
                      <a:pt x="912" y="2128"/>
                      <a:pt x="917" y="2133"/>
                    </a:cubicBezTo>
                    <a:close/>
                    <a:moveTo>
                      <a:pt x="1151" y="2591"/>
                    </a:moveTo>
                    <a:cubicBezTo>
                      <a:pt x="1151" y="2594"/>
                      <a:pt x="1148" y="2596"/>
                      <a:pt x="1145" y="2596"/>
                    </a:cubicBezTo>
                    <a:cubicBezTo>
                      <a:pt x="1142" y="2596"/>
                      <a:pt x="1140" y="2593"/>
                      <a:pt x="1140" y="2590"/>
                    </a:cubicBezTo>
                    <a:cubicBezTo>
                      <a:pt x="1140" y="2587"/>
                      <a:pt x="1143" y="2585"/>
                      <a:pt x="1146" y="2585"/>
                    </a:cubicBezTo>
                    <a:cubicBezTo>
                      <a:pt x="1149" y="2585"/>
                      <a:pt x="1151" y="2588"/>
                      <a:pt x="1151" y="2591"/>
                    </a:cubicBezTo>
                    <a:close/>
                    <a:moveTo>
                      <a:pt x="1153" y="2601"/>
                    </a:moveTo>
                    <a:cubicBezTo>
                      <a:pt x="1153" y="2604"/>
                      <a:pt x="1151" y="2605"/>
                      <a:pt x="1148" y="2605"/>
                    </a:cubicBezTo>
                    <a:cubicBezTo>
                      <a:pt x="1146" y="2605"/>
                      <a:pt x="1144" y="2603"/>
                      <a:pt x="1144" y="2601"/>
                    </a:cubicBezTo>
                    <a:cubicBezTo>
                      <a:pt x="1145" y="2598"/>
                      <a:pt x="1147" y="2597"/>
                      <a:pt x="1149" y="2597"/>
                    </a:cubicBezTo>
                    <a:cubicBezTo>
                      <a:pt x="1151" y="2597"/>
                      <a:pt x="1153" y="2599"/>
                      <a:pt x="1153" y="2601"/>
                    </a:cubicBezTo>
                    <a:close/>
                    <a:moveTo>
                      <a:pt x="1143" y="2580"/>
                    </a:moveTo>
                    <a:cubicBezTo>
                      <a:pt x="1142" y="2585"/>
                      <a:pt x="1138" y="2588"/>
                      <a:pt x="1134" y="2588"/>
                    </a:cubicBezTo>
                    <a:cubicBezTo>
                      <a:pt x="1129" y="2588"/>
                      <a:pt x="1126" y="2584"/>
                      <a:pt x="1126" y="2579"/>
                    </a:cubicBezTo>
                    <a:cubicBezTo>
                      <a:pt x="1126" y="2574"/>
                      <a:pt x="1130" y="2571"/>
                      <a:pt x="1135" y="2571"/>
                    </a:cubicBezTo>
                    <a:cubicBezTo>
                      <a:pt x="1139" y="2572"/>
                      <a:pt x="1143" y="2576"/>
                      <a:pt x="1143" y="2580"/>
                    </a:cubicBezTo>
                    <a:close/>
                    <a:moveTo>
                      <a:pt x="1011" y="2196"/>
                    </a:moveTo>
                    <a:cubicBezTo>
                      <a:pt x="1015" y="2201"/>
                      <a:pt x="1018" y="2208"/>
                      <a:pt x="1017" y="2215"/>
                    </a:cubicBezTo>
                    <a:cubicBezTo>
                      <a:pt x="1017" y="2221"/>
                      <a:pt x="1013" y="2228"/>
                      <a:pt x="1007" y="2230"/>
                    </a:cubicBezTo>
                    <a:cubicBezTo>
                      <a:pt x="999" y="2233"/>
                      <a:pt x="990" y="2229"/>
                      <a:pt x="985" y="2224"/>
                    </a:cubicBezTo>
                    <a:cubicBezTo>
                      <a:pt x="977" y="2215"/>
                      <a:pt x="975" y="2204"/>
                      <a:pt x="979" y="2193"/>
                    </a:cubicBezTo>
                    <a:cubicBezTo>
                      <a:pt x="981" y="2185"/>
                      <a:pt x="987" y="2177"/>
                      <a:pt x="994" y="2170"/>
                    </a:cubicBezTo>
                    <a:cubicBezTo>
                      <a:pt x="992" y="2171"/>
                      <a:pt x="991" y="2172"/>
                      <a:pt x="990" y="2172"/>
                    </a:cubicBezTo>
                    <a:cubicBezTo>
                      <a:pt x="969" y="2184"/>
                      <a:pt x="947" y="2191"/>
                      <a:pt x="924" y="2195"/>
                    </a:cubicBezTo>
                    <a:cubicBezTo>
                      <a:pt x="898" y="2199"/>
                      <a:pt x="879" y="2196"/>
                      <a:pt x="855" y="2213"/>
                    </a:cubicBezTo>
                    <a:cubicBezTo>
                      <a:pt x="851" y="2217"/>
                      <a:pt x="847" y="2220"/>
                      <a:pt x="842" y="2225"/>
                    </a:cubicBezTo>
                    <a:cubicBezTo>
                      <a:pt x="837" y="2232"/>
                      <a:pt x="834" y="2238"/>
                      <a:pt x="832" y="2247"/>
                    </a:cubicBezTo>
                    <a:cubicBezTo>
                      <a:pt x="829" y="2255"/>
                      <a:pt x="829" y="2262"/>
                      <a:pt x="830" y="2270"/>
                    </a:cubicBezTo>
                    <a:cubicBezTo>
                      <a:pt x="834" y="2301"/>
                      <a:pt x="855" y="2318"/>
                      <a:pt x="885" y="2323"/>
                    </a:cubicBezTo>
                    <a:cubicBezTo>
                      <a:pt x="898" y="2324"/>
                      <a:pt x="909" y="2321"/>
                      <a:pt x="919" y="2311"/>
                    </a:cubicBezTo>
                    <a:cubicBezTo>
                      <a:pt x="926" y="2302"/>
                      <a:pt x="929" y="2292"/>
                      <a:pt x="926" y="2281"/>
                    </a:cubicBezTo>
                    <a:cubicBezTo>
                      <a:pt x="923" y="2273"/>
                      <a:pt x="917" y="2266"/>
                      <a:pt x="910" y="2262"/>
                    </a:cubicBezTo>
                    <a:cubicBezTo>
                      <a:pt x="906" y="2261"/>
                      <a:pt x="903" y="2260"/>
                      <a:pt x="900" y="2259"/>
                    </a:cubicBezTo>
                    <a:cubicBezTo>
                      <a:pt x="901" y="2260"/>
                      <a:pt x="902" y="2260"/>
                      <a:pt x="903" y="2261"/>
                    </a:cubicBezTo>
                    <a:cubicBezTo>
                      <a:pt x="910" y="2264"/>
                      <a:pt x="912" y="2273"/>
                      <a:pt x="909" y="2280"/>
                    </a:cubicBezTo>
                    <a:cubicBezTo>
                      <a:pt x="905" y="2286"/>
                      <a:pt x="897" y="2289"/>
                      <a:pt x="890" y="2286"/>
                    </a:cubicBezTo>
                    <a:cubicBezTo>
                      <a:pt x="883" y="2282"/>
                      <a:pt x="880" y="2274"/>
                      <a:pt x="884" y="2267"/>
                    </a:cubicBezTo>
                    <a:cubicBezTo>
                      <a:pt x="889" y="2257"/>
                      <a:pt x="902" y="2256"/>
                      <a:pt x="911" y="2260"/>
                    </a:cubicBezTo>
                    <a:cubicBezTo>
                      <a:pt x="919" y="2264"/>
                      <a:pt x="926" y="2271"/>
                      <a:pt x="929" y="2280"/>
                    </a:cubicBezTo>
                    <a:cubicBezTo>
                      <a:pt x="932" y="2291"/>
                      <a:pt x="930" y="2301"/>
                      <a:pt x="924" y="2310"/>
                    </a:cubicBezTo>
                    <a:cubicBezTo>
                      <a:pt x="931" y="2302"/>
                      <a:pt x="936" y="2293"/>
                      <a:pt x="938" y="2286"/>
                    </a:cubicBezTo>
                    <a:cubicBezTo>
                      <a:pt x="939" y="2286"/>
                      <a:pt x="941" y="2286"/>
                      <a:pt x="943" y="2285"/>
                    </a:cubicBezTo>
                    <a:cubicBezTo>
                      <a:pt x="938" y="2300"/>
                      <a:pt x="930" y="2310"/>
                      <a:pt x="922" y="2316"/>
                    </a:cubicBezTo>
                    <a:cubicBezTo>
                      <a:pt x="939" y="2306"/>
                      <a:pt x="950" y="2291"/>
                      <a:pt x="953" y="2273"/>
                    </a:cubicBezTo>
                    <a:cubicBezTo>
                      <a:pt x="955" y="2262"/>
                      <a:pt x="954" y="2251"/>
                      <a:pt x="950" y="2238"/>
                    </a:cubicBezTo>
                    <a:cubicBezTo>
                      <a:pt x="948" y="2232"/>
                      <a:pt x="945" y="2226"/>
                      <a:pt x="942" y="2219"/>
                    </a:cubicBezTo>
                    <a:cubicBezTo>
                      <a:pt x="940" y="2213"/>
                      <a:pt x="939" y="2207"/>
                      <a:pt x="942" y="2201"/>
                    </a:cubicBezTo>
                    <a:cubicBezTo>
                      <a:pt x="945" y="2196"/>
                      <a:pt x="949" y="2192"/>
                      <a:pt x="954" y="2192"/>
                    </a:cubicBezTo>
                    <a:cubicBezTo>
                      <a:pt x="959" y="2192"/>
                      <a:pt x="964" y="2194"/>
                      <a:pt x="966" y="2198"/>
                    </a:cubicBezTo>
                    <a:cubicBezTo>
                      <a:pt x="967" y="2201"/>
                      <a:pt x="968" y="2204"/>
                      <a:pt x="967" y="2207"/>
                    </a:cubicBezTo>
                    <a:cubicBezTo>
                      <a:pt x="965" y="2210"/>
                      <a:pt x="961" y="2213"/>
                      <a:pt x="957" y="2211"/>
                    </a:cubicBezTo>
                    <a:cubicBezTo>
                      <a:pt x="954" y="2210"/>
                      <a:pt x="953" y="2207"/>
                      <a:pt x="954" y="2205"/>
                    </a:cubicBezTo>
                    <a:cubicBezTo>
                      <a:pt x="955" y="2202"/>
                      <a:pt x="958" y="2200"/>
                      <a:pt x="961" y="2201"/>
                    </a:cubicBezTo>
                    <a:cubicBezTo>
                      <a:pt x="964" y="2202"/>
                      <a:pt x="965" y="2205"/>
                      <a:pt x="965" y="2208"/>
                    </a:cubicBezTo>
                    <a:cubicBezTo>
                      <a:pt x="964" y="2208"/>
                      <a:pt x="964" y="2209"/>
                      <a:pt x="964" y="2210"/>
                    </a:cubicBezTo>
                    <a:cubicBezTo>
                      <a:pt x="965" y="2209"/>
                      <a:pt x="965" y="2208"/>
                      <a:pt x="966" y="2206"/>
                    </a:cubicBezTo>
                    <a:cubicBezTo>
                      <a:pt x="966" y="2204"/>
                      <a:pt x="966" y="2201"/>
                      <a:pt x="965" y="2199"/>
                    </a:cubicBezTo>
                    <a:cubicBezTo>
                      <a:pt x="963" y="2195"/>
                      <a:pt x="959" y="2194"/>
                      <a:pt x="955" y="2194"/>
                    </a:cubicBezTo>
                    <a:cubicBezTo>
                      <a:pt x="950" y="2194"/>
                      <a:pt x="946" y="2198"/>
                      <a:pt x="944" y="2202"/>
                    </a:cubicBezTo>
                    <a:cubicBezTo>
                      <a:pt x="942" y="2207"/>
                      <a:pt x="943" y="2212"/>
                      <a:pt x="945" y="2218"/>
                    </a:cubicBezTo>
                    <a:cubicBezTo>
                      <a:pt x="948" y="2225"/>
                      <a:pt x="950" y="2230"/>
                      <a:pt x="952" y="2236"/>
                    </a:cubicBezTo>
                    <a:cubicBezTo>
                      <a:pt x="957" y="2249"/>
                      <a:pt x="958" y="2262"/>
                      <a:pt x="956" y="2274"/>
                    </a:cubicBezTo>
                    <a:cubicBezTo>
                      <a:pt x="953" y="2285"/>
                      <a:pt x="948" y="2296"/>
                      <a:pt x="940" y="2305"/>
                    </a:cubicBezTo>
                    <a:cubicBezTo>
                      <a:pt x="928" y="2318"/>
                      <a:pt x="910" y="2326"/>
                      <a:pt x="892" y="2327"/>
                    </a:cubicBezTo>
                    <a:cubicBezTo>
                      <a:pt x="894" y="2328"/>
                      <a:pt x="895" y="2328"/>
                      <a:pt x="896" y="2329"/>
                    </a:cubicBezTo>
                    <a:cubicBezTo>
                      <a:pt x="900" y="2331"/>
                      <a:pt x="904" y="2333"/>
                      <a:pt x="908" y="2336"/>
                    </a:cubicBezTo>
                    <a:cubicBezTo>
                      <a:pt x="915" y="2341"/>
                      <a:pt x="920" y="2345"/>
                      <a:pt x="924" y="2352"/>
                    </a:cubicBezTo>
                    <a:cubicBezTo>
                      <a:pt x="938" y="2375"/>
                      <a:pt x="924" y="2401"/>
                      <a:pt x="903" y="2410"/>
                    </a:cubicBezTo>
                    <a:cubicBezTo>
                      <a:pt x="894" y="2414"/>
                      <a:pt x="884" y="2414"/>
                      <a:pt x="875" y="2412"/>
                    </a:cubicBezTo>
                    <a:cubicBezTo>
                      <a:pt x="878" y="2410"/>
                      <a:pt x="878" y="2410"/>
                      <a:pt x="878" y="2410"/>
                    </a:cubicBezTo>
                    <a:cubicBezTo>
                      <a:pt x="885" y="2411"/>
                      <a:pt x="894" y="2410"/>
                      <a:pt x="901" y="2407"/>
                    </a:cubicBezTo>
                    <a:cubicBezTo>
                      <a:pt x="920" y="2398"/>
                      <a:pt x="934" y="2374"/>
                      <a:pt x="921" y="2354"/>
                    </a:cubicBezTo>
                    <a:cubicBezTo>
                      <a:pt x="917" y="2348"/>
                      <a:pt x="912" y="2344"/>
                      <a:pt x="906" y="2340"/>
                    </a:cubicBezTo>
                    <a:cubicBezTo>
                      <a:pt x="902" y="2337"/>
                      <a:pt x="898" y="2335"/>
                      <a:pt x="894" y="2333"/>
                    </a:cubicBezTo>
                    <a:cubicBezTo>
                      <a:pt x="875" y="2324"/>
                      <a:pt x="858" y="2324"/>
                      <a:pt x="842" y="2308"/>
                    </a:cubicBezTo>
                    <a:cubicBezTo>
                      <a:pt x="833" y="2298"/>
                      <a:pt x="827" y="2286"/>
                      <a:pt x="825" y="2271"/>
                    </a:cubicBezTo>
                    <a:cubicBezTo>
                      <a:pt x="824" y="2261"/>
                      <a:pt x="825" y="2254"/>
                      <a:pt x="828" y="2246"/>
                    </a:cubicBezTo>
                    <a:cubicBezTo>
                      <a:pt x="830" y="2237"/>
                      <a:pt x="834" y="2230"/>
                      <a:pt x="840" y="2223"/>
                    </a:cubicBezTo>
                    <a:cubicBezTo>
                      <a:pt x="849" y="2213"/>
                      <a:pt x="858" y="2206"/>
                      <a:pt x="871" y="2202"/>
                    </a:cubicBezTo>
                    <a:cubicBezTo>
                      <a:pt x="863" y="2203"/>
                      <a:pt x="857" y="2205"/>
                      <a:pt x="856" y="2205"/>
                    </a:cubicBezTo>
                    <a:cubicBezTo>
                      <a:pt x="828" y="2213"/>
                      <a:pt x="802" y="2224"/>
                      <a:pt x="778" y="2237"/>
                    </a:cubicBezTo>
                    <a:cubicBezTo>
                      <a:pt x="771" y="2241"/>
                      <a:pt x="767" y="2245"/>
                      <a:pt x="765" y="2250"/>
                    </a:cubicBezTo>
                    <a:cubicBezTo>
                      <a:pt x="763" y="2254"/>
                      <a:pt x="763" y="2258"/>
                      <a:pt x="764" y="2261"/>
                    </a:cubicBezTo>
                    <a:cubicBezTo>
                      <a:pt x="766" y="2267"/>
                      <a:pt x="770" y="2272"/>
                      <a:pt x="776" y="2271"/>
                    </a:cubicBezTo>
                    <a:cubicBezTo>
                      <a:pt x="780" y="2270"/>
                      <a:pt x="782" y="2268"/>
                      <a:pt x="783" y="2265"/>
                    </a:cubicBezTo>
                    <a:cubicBezTo>
                      <a:pt x="784" y="2261"/>
                      <a:pt x="782" y="2257"/>
                      <a:pt x="778" y="2256"/>
                    </a:cubicBezTo>
                    <a:cubicBezTo>
                      <a:pt x="775" y="2256"/>
                      <a:pt x="773" y="2258"/>
                      <a:pt x="772" y="2261"/>
                    </a:cubicBezTo>
                    <a:cubicBezTo>
                      <a:pt x="771" y="2258"/>
                      <a:pt x="773" y="2254"/>
                      <a:pt x="777" y="2253"/>
                    </a:cubicBezTo>
                    <a:cubicBezTo>
                      <a:pt x="786" y="2250"/>
                      <a:pt x="794" y="2262"/>
                      <a:pt x="787" y="2271"/>
                    </a:cubicBezTo>
                    <a:cubicBezTo>
                      <a:pt x="782" y="2278"/>
                      <a:pt x="773" y="2279"/>
                      <a:pt x="766" y="2274"/>
                    </a:cubicBezTo>
                    <a:cubicBezTo>
                      <a:pt x="757" y="2267"/>
                      <a:pt x="757" y="2252"/>
                      <a:pt x="767" y="2243"/>
                    </a:cubicBezTo>
                    <a:cubicBezTo>
                      <a:pt x="747" y="2255"/>
                      <a:pt x="730" y="2269"/>
                      <a:pt x="714" y="2284"/>
                    </a:cubicBezTo>
                    <a:cubicBezTo>
                      <a:pt x="722" y="2280"/>
                      <a:pt x="730" y="2277"/>
                      <a:pt x="738" y="2276"/>
                    </a:cubicBezTo>
                    <a:cubicBezTo>
                      <a:pt x="765" y="2271"/>
                      <a:pt x="793" y="2292"/>
                      <a:pt x="783" y="2322"/>
                    </a:cubicBezTo>
                    <a:cubicBezTo>
                      <a:pt x="780" y="2330"/>
                      <a:pt x="774" y="2337"/>
                      <a:pt x="767" y="2343"/>
                    </a:cubicBezTo>
                    <a:cubicBezTo>
                      <a:pt x="756" y="2352"/>
                      <a:pt x="741" y="2355"/>
                      <a:pt x="733" y="2367"/>
                    </a:cubicBezTo>
                    <a:cubicBezTo>
                      <a:pt x="729" y="2372"/>
                      <a:pt x="728" y="2379"/>
                      <a:pt x="730" y="2385"/>
                    </a:cubicBezTo>
                    <a:cubicBezTo>
                      <a:pt x="735" y="2399"/>
                      <a:pt x="754" y="2403"/>
                      <a:pt x="765" y="2394"/>
                    </a:cubicBezTo>
                    <a:cubicBezTo>
                      <a:pt x="769" y="2390"/>
                      <a:pt x="770" y="2382"/>
                      <a:pt x="768" y="2378"/>
                    </a:cubicBezTo>
                    <a:cubicBezTo>
                      <a:pt x="763" y="2370"/>
                      <a:pt x="754" y="2369"/>
                      <a:pt x="751" y="2374"/>
                    </a:cubicBezTo>
                    <a:cubicBezTo>
                      <a:pt x="751" y="2370"/>
                      <a:pt x="756" y="2366"/>
                      <a:pt x="761" y="2367"/>
                    </a:cubicBezTo>
                    <a:cubicBezTo>
                      <a:pt x="771" y="2368"/>
                      <a:pt x="775" y="2378"/>
                      <a:pt x="774" y="2387"/>
                    </a:cubicBezTo>
                    <a:cubicBezTo>
                      <a:pt x="772" y="2397"/>
                      <a:pt x="764" y="2403"/>
                      <a:pt x="757" y="2404"/>
                    </a:cubicBezTo>
                    <a:cubicBezTo>
                      <a:pt x="743" y="2408"/>
                      <a:pt x="727" y="2400"/>
                      <a:pt x="725" y="2384"/>
                    </a:cubicBezTo>
                    <a:cubicBezTo>
                      <a:pt x="724" y="2376"/>
                      <a:pt x="726" y="2370"/>
                      <a:pt x="729" y="2364"/>
                    </a:cubicBezTo>
                    <a:cubicBezTo>
                      <a:pt x="736" y="2355"/>
                      <a:pt x="747" y="2350"/>
                      <a:pt x="752" y="2340"/>
                    </a:cubicBezTo>
                    <a:cubicBezTo>
                      <a:pt x="761" y="2325"/>
                      <a:pt x="760" y="2306"/>
                      <a:pt x="744" y="2298"/>
                    </a:cubicBezTo>
                    <a:cubicBezTo>
                      <a:pt x="727" y="2289"/>
                      <a:pt x="700" y="2300"/>
                      <a:pt x="688" y="2317"/>
                    </a:cubicBezTo>
                    <a:cubicBezTo>
                      <a:pt x="681" y="2326"/>
                      <a:pt x="679" y="2341"/>
                      <a:pt x="684" y="2351"/>
                    </a:cubicBezTo>
                    <a:cubicBezTo>
                      <a:pt x="691" y="2364"/>
                      <a:pt x="713" y="2369"/>
                      <a:pt x="721" y="2353"/>
                    </a:cubicBezTo>
                    <a:cubicBezTo>
                      <a:pt x="724" y="2348"/>
                      <a:pt x="724" y="2342"/>
                      <a:pt x="722" y="2338"/>
                    </a:cubicBezTo>
                    <a:cubicBezTo>
                      <a:pt x="718" y="2330"/>
                      <a:pt x="704" y="2327"/>
                      <a:pt x="699" y="2336"/>
                    </a:cubicBezTo>
                    <a:cubicBezTo>
                      <a:pt x="696" y="2342"/>
                      <a:pt x="700" y="2348"/>
                      <a:pt x="705" y="2347"/>
                    </a:cubicBezTo>
                    <a:cubicBezTo>
                      <a:pt x="700" y="2352"/>
                      <a:pt x="692" y="2346"/>
                      <a:pt x="694" y="2337"/>
                    </a:cubicBezTo>
                    <a:cubicBezTo>
                      <a:pt x="698" y="2322"/>
                      <a:pt x="720" y="2322"/>
                      <a:pt x="726" y="2337"/>
                    </a:cubicBezTo>
                    <a:cubicBezTo>
                      <a:pt x="729" y="2347"/>
                      <a:pt x="725" y="2360"/>
                      <a:pt x="715" y="2365"/>
                    </a:cubicBezTo>
                    <a:cubicBezTo>
                      <a:pt x="700" y="2372"/>
                      <a:pt x="679" y="2361"/>
                      <a:pt x="677" y="2342"/>
                    </a:cubicBezTo>
                    <a:cubicBezTo>
                      <a:pt x="677" y="2340"/>
                      <a:pt x="677" y="2338"/>
                      <a:pt x="677" y="2336"/>
                    </a:cubicBezTo>
                    <a:cubicBezTo>
                      <a:pt x="675" y="2343"/>
                      <a:pt x="674" y="2349"/>
                      <a:pt x="674" y="2357"/>
                    </a:cubicBezTo>
                    <a:cubicBezTo>
                      <a:pt x="674" y="2357"/>
                      <a:pt x="674" y="2357"/>
                      <a:pt x="674" y="2357"/>
                    </a:cubicBezTo>
                    <a:cubicBezTo>
                      <a:pt x="674" y="2367"/>
                      <a:pt x="676" y="2374"/>
                      <a:pt x="680" y="2384"/>
                    </a:cubicBezTo>
                    <a:cubicBezTo>
                      <a:pt x="673" y="2377"/>
                      <a:pt x="671" y="2367"/>
                      <a:pt x="671" y="2357"/>
                    </a:cubicBezTo>
                    <a:cubicBezTo>
                      <a:pt x="671" y="2357"/>
                      <a:pt x="671" y="2357"/>
                      <a:pt x="671" y="2357"/>
                    </a:cubicBezTo>
                    <a:cubicBezTo>
                      <a:pt x="671" y="2352"/>
                      <a:pt x="672" y="2347"/>
                      <a:pt x="673" y="2342"/>
                    </a:cubicBezTo>
                    <a:cubicBezTo>
                      <a:pt x="666" y="2356"/>
                      <a:pt x="661" y="2370"/>
                      <a:pt x="657" y="2386"/>
                    </a:cubicBezTo>
                    <a:cubicBezTo>
                      <a:pt x="652" y="2413"/>
                      <a:pt x="652" y="2434"/>
                      <a:pt x="661" y="2461"/>
                    </a:cubicBezTo>
                    <a:cubicBezTo>
                      <a:pt x="669" y="2485"/>
                      <a:pt x="684" y="2506"/>
                      <a:pt x="703" y="2522"/>
                    </a:cubicBezTo>
                    <a:cubicBezTo>
                      <a:pt x="713" y="2529"/>
                      <a:pt x="719" y="2533"/>
                      <a:pt x="731" y="2535"/>
                    </a:cubicBezTo>
                    <a:cubicBezTo>
                      <a:pt x="757" y="2539"/>
                      <a:pt x="785" y="2527"/>
                      <a:pt x="796" y="2510"/>
                    </a:cubicBezTo>
                    <a:cubicBezTo>
                      <a:pt x="802" y="2500"/>
                      <a:pt x="802" y="2487"/>
                      <a:pt x="790" y="2482"/>
                    </a:cubicBezTo>
                    <a:cubicBezTo>
                      <a:pt x="783" y="2479"/>
                      <a:pt x="777" y="2482"/>
                      <a:pt x="774" y="2490"/>
                    </a:cubicBezTo>
                    <a:cubicBezTo>
                      <a:pt x="769" y="2479"/>
                      <a:pt x="784" y="2467"/>
                      <a:pt x="799" y="2470"/>
                    </a:cubicBezTo>
                    <a:cubicBezTo>
                      <a:pt x="814" y="2474"/>
                      <a:pt x="821" y="2484"/>
                      <a:pt x="823" y="2495"/>
                    </a:cubicBezTo>
                    <a:cubicBezTo>
                      <a:pt x="825" y="2511"/>
                      <a:pt x="815" y="2529"/>
                      <a:pt x="797" y="2537"/>
                    </a:cubicBezTo>
                    <a:cubicBezTo>
                      <a:pt x="779" y="2545"/>
                      <a:pt x="757" y="2547"/>
                      <a:pt x="738" y="2541"/>
                    </a:cubicBezTo>
                    <a:cubicBezTo>
                      <a:pt x="742" y="2543"/>
                      <a:pt x="746" y="2544"/>
                      <a:pt x="751" y="2545"/>
                    </a:cubicBezTo>
                    <a:cubicBezTo>
                      <a:pt x="781" y="2552"/>
                      <a:pt x="811" y="2549"/>
                      <a:pt x="838" y="2534"/>
                    </a:cubicBezTo>
                    <a:cubicBezTo>
                      <a:pt x="852" y="2525"/>
                      <a:pt x="859" y="2514"/>
                      <a:pt x="860" y="2497"/>
                    </a:cubicBezTo>
                    <a:cubicBezTo>
                      <a:pt x="860" y="2487"/>
                      <a:pt x="855" y="2472"/>
                      <a:pt x="846" y="2466"/>
                    </a:cubicBezTo>
                    <a:cubicBezTo>
                      <a:pt x="837" y="2461"/>
                      <a:pt x="826" y="2464"/>
                      <a:pt x="827" y="2475"/>
                    </a:cubicBezTo>
                    <a:cubicBezTo>
                      <a:pt x="820" y="2472"/>
                      <a:pt x="819" y="2464"/>
                      <a:pt x="824" y="2458"/>
                    </a:cubicBezTo>
                    <a:cubicBezTo>
                      <a:pt x="828" y="2454"/>
                      <a:pt x="837" y="2452"/>
                      <a:pt x="845" y="2455"/>
                    </a:cubicBezTo>
                    <a:cubicBezTo>
                      <a:pt x="850" y="2457"/>
                      <a:pt x="854" y="2461"/>
                      <a:pt x="857" y="2465"/>
                    </a:cubicBezTo>
                    <a:cubicBezTo>
                      <a:pt x="863" y="2474"/>
                      <a:pt x="866" y="2486"/>
                      <a:pt x="865" y="2496"/>
                    </a:cubicBezTo>
                    <a:cubicBezTo>
                      <a:pt x="864" y="2504"/>
                      <a:pt x="861" y="2512"/>
                      <a:pt x="857" y="2518"/>
                    </a:cubicBezTo>
                    <a:cubicBezTo>
                      <a:pt x="872" y="2501"/>
                      <a:pt x="878" y="2478"/>
                      <a:pt x="871" y="2454"/>
                    </a:cubicBezTo>
                    <a:cubicBezTo>
                      <a:pt x="867" y="2443"/>
                      <a:pt x="860" y="2433"/>
                      <a:pt x="852" y="2426"/>
                    </a:cubicBezTo>
                    <a:cubicBezTo>
                      <a:pt x="811" y="2390"/>
                      <a:pt x="804" y="2437"/>
                      <a:pt x="786" y="2456"/>
                    </a:cubicBezTo>
                    <a:cubicBezTo>
                      <a:pt x="764" y="2481"/>
                      <a:pt x="737" y="2447"/>
                      <a:pt x="758" y="2421"/>
                    </a:cubicBezTo>
                    <a:cubicBezTo>
                      <a:pt x="777" y="2399"/>
                      <a:pt x="807" y="2401"/>
                      <a:pt x="831" y="2412"/>
                    </a:cubicBezTo>
                    <a:cubicBezTo>
                      <a:pt x="827" y="2409"/>
                      <a:pt x="823" y="2406"/>
                      <a:pt x="820" y="2402"/>
                    </a:cubicBezTo>
                    <a:cubicBezTo>
                      <a:pt x="813" y="2393"/>
                      <a:pt x="812" y="2379"/>
                      <a:pt x="821" y="2371"/>
                    </a:cubicBezTo>
                    <a:cubicBezTo>
                      <a:pt x="826" y="2368"/>
                      <a:pt x="831" y="2368"/>
                      <a:pt x="836" y="2370"/>
                    </a:cubicBezTo>
                    <a:cubicBezTo>
                      <a:pt x="840" y="2372"/>
                      <a:pt x="842" y="2375"/>
                      <a:pt x="843" y="2379"/>
                    </a:cubicBezTo>
                    <a:cubicBezTo>
                      <a:pt x="843" y="2383"/>
                      <a:pt x="842" y="2387"/>
                      <a:pt x="839" y="2390"/>
                    </a:cubicBezTo>
                    <a:cubicBezTo>
                      <a:pt x="835" y="2394"/>
                      <a:pt x="829" y="2395"/>
                      <a:pt x="825" y="2391"/>
                    </a:cubicBezTo>
                    <a:cubicBezTo>
                      <a:pt x="822" y="2389"/>
                      <a:pt x="822" y="2385"/>
                      <a:pt x="823" y="2383"/>
                    </a:cubicBezTo>
                    <a:cubicBezTo>
                      <a:pt x="824" y="2381"/>
                      <a:pt x="826" y="2380"/>
                      <a:pt x="828" y="2381"/>
                    </a:cubicBezTo>
                    <a:cubicBezTo>
                      <a:pt x="827" y="2381"/>
                      <a:pt x="826" y="2382"/>
                      <a:pt x="826" y="2384"/>
                    </a:cubicBezTo>
                    <a:cubicBezTo>
                      <a:pt x="825" y="2387"/>
                      <a:pt x="828" y="2389"/>
                      <a:pt x="831" y="2388"/>
                    </a:cubicBezTo>
                    <a:cubicBezTo>
                      <a:pt x="832" y="2388"/>
                      <a:pt x="834" y="2387"/>
                      <a:pt x="835" y="2384"/>
                    </a:cubicBezTo>
                    <a:cubicBezTo>
                      <a:pt x="836" y="2382"/>
                      <a:pt x="835" y="2379"/>
                      <a:pt x="833" y="2377"/>
                    </a:cubicBezTo>
                    <a:cubicBezTo>
                      <a:pt x="830" y="2375"/>
                      <a:pt x="826" y="2375"/>
                      <a:pt x="824" y="2377"/>
                    </a:cubicBezTo>
                    <a:cubicBezTo>
                      <a:pt x="816" y="2383"/>
                      <a:pt x="819" y="2397"/>
                      <a:pt x="824" y="2404"/>
                    </a:cubicBezTo>
                    <a:cubicBezTo>
                      <a:pt x="825" y="2405"/>
                      <a:pt x="827" y="2407"/>
                      <a:pt x="829" y="2409"/>
                    </a:cubicBezTo>
                    <a:cubicBezTo>
                      <a:pt x="835" y="2414"/>
                      <a:pt x="843" y="2418"/>
                      <a:pt x="850" y="2423"/>
                    </a:cubicBezTo>
                    <a:cubicBezTo>
                      <a:pt x="856" y="2428"/>
                      <a:pt x="862" y="2434"/>
                      <a:pt x="866" y="2441"/>
                    </a:cubicBezTo>
                    <a:cubicBezTo>
                      <a:pt x="865" y="2438"/>
                      <a:pt x="865" y="2435"/>
                      <a:pt x="865" y="2432"/>
                    </a:cubicBezTo>
                    <a:cubicBezTo>
                      <a:pt x="865" y="2413"/>
                      <a:pt x="880" y="2397"/>
                      <a:pt x="899" y="2394"/>
                    </a:cubicBezTo>
                    <a:cubicBezTo>
                      <a:pt x="904" y="2394"/>
                      <a:pt x="909" y="2394"/>
                      <a:pt x="914" y="2396"/>
                    </a:cubicBezTo>
                    <a:cubicBezTo>
                      <a:pt x="912" y="2398"/>
                      <a:pt x="912" y="2398"/>
                      <a:pt x="912" y="2398"/>
                    </a:cubicBezTo>
                    <a:cubicBezTo>
                      <a:pt x="908" y="2397"/>
                      <a:pt x="903" y="2397"/>
                      <a:pt x="899" y="2398"/>
                    </a:cubicBezTo>
                    <a:cubicBezTo>
                      <a:pt x="882" y="2401"/>
                      <a:pt x="867" y="2414"/>
                      <a:pt x="867" y="2432"/>
                    </a:cubicBezTo>
                    <a:cubicBezTo>
                      <a:pt x="867" y="2443"/>
                      <a:pt x="870" y="2447"/>
                      <a:pt x="873" y="2457"/>
                    </a:cubicBezTo>
                    <a:cubicBezTo>
                      <a:pt x="882" y="2489"/>
                      <a:pt x="867" y="2518"/>
                      <a:pt x="839" y="2536"/>
                    </a:cubicBezTo>
                    <a:cubicBezTo>
                      <a:pt x="831" y="2541"/>
                      <a:pt x="823" y="2544"/>
                      <a:pt x="815" y="2547"/>
                    </a:cubicBezTo>
                    <a:cubicBezTo>
                      <a:pt x="833" y="2544"/>
                      <a:pt x="851" y="2539"/>
                      <a:pt x="864" y="2531"/>
                    </a:cubicBezTo>
                    <a:cubicBezTo>
                      <a:pt x="891" y="2512"/>
                      <a:pt x="929" y="2490"/>
                      <a:pt x="946" y="2475"/>
                    </a:cubicBezTo>
                    <a:cubicBezTo>
                      <a:pt x="953" y="2468"/>
                      <a:pt x="958" y="2457"/>
                      <a:pt x="957" y="2446"/>
                    </a:cubicBezTo>
                    <a:cubicBezTo>
                      <a:pt x="959" y="2452"/>
                      <a:pt x="958" y="2459"/>
                      <a:pt x="955" y="2465"/>
                    </a:cubicBezTo>
                    <a:cubicBezTo>
                      <a:pt x="955" y="2465"/>
                      <a:pt x="955" y="2465"/>
                      <a:pt x="955" y="2465"/>
                    </a:cubicBezTo>
                    <a:cubicBezTo>
                      <a:pt x="954" y="2467"/>
                      <a:pt x="952" y="2470"/>
                      <a:pt x="950" y="2472"/>
                    </a:cubicBezTo>
                    <a:cubicBezTo>
                      <a:pt x="960" y="2466"/>
                      <a:pt x="967" y="2457"/>
                      <a:pt x="971" y="2446"/>
                    </a:cubicBezTo>
                    <a:cubicBezTo>
                      <a:pt x="974" y="2435"/>
                      <a:pt x="973" y="2424"/>
                      <a:pt x="968" y="2414"/>
                    </a:cubicBezTo>
                    <a:cubicBezTo>
                      <a:pt x="968" y="2414"/>
                      <a:pt x="969" y="2413"/>
                      <a:pt x="969" y="2412"/>
                    </a:cubicBezTo>
                    <a:cubicBezTo>
                      <a:pt x="974" y="2420"/>
                      <a:pt x="976" y="2429"/>
                      <a:pt x="975" y="2439"/>
                    </a:cubicBezTo>
                    <a:cubicBezTo>
                      <a:pt x="974" y="2448"/>
                      <a:pt x="970" y="2456"/>
                      <a:pt x="965" y="2461"/>
                    </a:cubicBezTo>
                    <a:cubicBezTo>
                      <a:pt x="969" y="2458"/>
                      <a:pt x="976" y="2458"/>
                      <a:pt x="979" y="2460"/>
                    </a:cubicBezTo>
                    <a:cubicBezTo>
                      <a:pt x="982" y="2462"/>
                      <a:pt x="984" y="2465"/>
                      <a:pt x="984" y="2468"/>
                    </a:cubicBezTo>
                    <a:cubicBezTo>
                      <a:pt x="985" y="2473"/>
                      <a:pt x="982" y="2478"/>
                      <a:pt x="976" y="2479"/>
                    </a:cubicBezTo>
                    <a:cubicBezTo>
                      <a:pt x="973" y="2479"/>
                      <a:pt x="970" y="2477"/>
                      <a:pt x="969" y="2474"/>
                    </a:cubicBezTo>
                    <a:cubicBezTo>
                      <a:pt x="967" y="2468"/>
                      <a:pt x="974" y="2465"/>
                      <a:pt x="976" y="2468"/>
                    </a:cubicBezTo>
                    <a:cubicBezTo>
                      <a:pt x="974" y="2467"/>
                      <a:pt x="972" y="2468"/>
                      <a:pt x="971" y="2470"/>
                    </a:cubicBezTo>
                    <a:cubicBezTo>
                      <a:pt x="970" y="2472"/>
                      <a:pt x="972" y="2475"/>
                      <a:pt x="974" y="2476"/>
                    </a:cubicBezTo>
                    <a:cubicBezTo>
                      <a:pt x="976" y="2476"/>
                      <a:pt x="979" y="2475"/>
                      <a:pt x="980" y="2474"/>
                    </a:cubicBezTo>
                    <a:cubicBezTo>
                      <a:pt x="984" y="2469"/>
                      <a:pt x="982" y="2462"/>
                      <a:pt x="975" y="2460"/>
                    </a:cubicBezTo>
                    <a:cubicBezTo>
                      <a:pt x="967" y="2459"/>
                      <a:pt x="961" y="2467"/>
                      <a:pt x="956" y="2470"/>
                    </a:cubicBezTo>
                    <a:cubicBezTo>
                      <a:pt x="949" y="2476"/>
                      <a:pt x="942" y="2482"/>
                      <a:pt x="939" y="2484"/>
                    </a:cubicBezTo>
                    <a:cubicBezTo>
                      <a:pt x="934" y="2488"/>
                      <a:pt x="922" y="2498"/>
                      <a:pt x="905" y="2508"/>
                    </a:cubicBezTo>
                    <a:cubicBezTo>
                      <a:pt x="909" y="2507"/>
                      <a:pt x="912" y="2506"/>
                      <a:pt x="916" y="2505"/>
                    </a:cubicBezTo>
                    <a:cubicBezTo>
                      <a:pt x="917" y="2505"/>
                      <a:pt x="931" y="2504"/>
                      <a:pt x="931" y="2506"/>
                    </a:cubicBezTo>
                    <a:cubicBezTo>
                      <a:pt x="930" y="2507"/>
                      <a:pt x="923" y="2508"/>
                      <a:pt x="921" y="2508"/>
                    </a:cubicBezTo>
                    <a:cubicBezTo>
                      <a:pt x="916" y="2509"/>
                      <a:pt x="911" y="2511"/>
                      <a:pt x="905" y="2513"/>
                    </a:cubicBezTo>
                    <a:cubicBezTo>
                      <a:pt x="903" y="2513"/>
                      <a:pt x="901" y="2514"/>
                      <a:pt x="898" y="2515"/>
                    </a:cubicBezTo>
                    <a:cubicBezTo>
                      <a:pt x="890" y="2519"/>
                      <a:pt x="884" y="2523"/>
                      <a:pt x="876" y="2528"/>
                    </a:cubicBezTo>
                    <a:cubicBezTo>
                      <a:pt x="876" y="2529"/>
                      <a:pt x="875" y="2529"/>
                      <a:pt x="874" y="2530"/>
                    </a:cubicBezTo>
                    <a:cubicBezTo>
                      <a:pt x="876" y="2529"/>
                      <a:pt x="879" y="2528"/>
                      <a:pt x="882" y="2527"/>
                    </a:cubicBezTo>
                    <a:cubicBezTo>
                      <a:pt x="889" y="2524"/>
                      <a:pt x="896" y="2523"/>
                      <a:pt x="904" y="2523"/>
                    </a:cubicBezTo>
                    <a:cubicBezTo>
                      <a:pt x="925" y="2524"/>
                      <a:pt x="935" y="2542"/>
                      <a:pt x="936" y="2560"/>
                    </a:cubicBezTo>
                    <a:cubicBezTo>
                      <a:pt x="936" y="2576"/>
                      <a:pt x="929" y="2592"/>
                      <a:pt x="915" y="2601"/>
                    </a:cubicBezTo>
                    <a:cubicBezTo>
                      <a:pt x="903" y="2607"/>
                      <a:pt x="890" y="2606"/>
                      <a:pt x="880" y="2597"/>
                    </a:cubicBezTo>
                    <a:cubicBezTo>
                      <a:pt x="876" y="2592"/>
                      <a:pt x="873" y="2588"/>
                      <a:pt x="871" y="2581"/>
                    </a:cubicBezTo>
                    <a:cubicBezTo>
                      <a:pt x="870" y="2576"/>
                      <a:pt x="871" y="2572"/>
                      <a:pt x="873" y="2567"/>
                    </a:cubicBezTo>
                    <a:cubicBezTo>
                      <a:pt x="876" y="2562"/>
                      <a:pt x="881" y="2558"/>
                      <a:pt x="888" y="2558"/>
                    </a:cubicBezTo>
                    <a:cubicBezTo>
                      <a:pt x="891" y="2558"/>
                      <a:pt x="895" y="2558"/>
                      <a:pt x="898" y="2561"/>
                    </a:cubicBezTo>
                    <a:cubicBezTo>
                      <a:pt x="901" y="2564"/>
                      <a:pt x="902" y="2568"/>
                      <a:pt x="901" y="2573"/>
                    </a:cubicBezTo>
                    <a:cubicBezTo>
                      <a:pt x="901" y="2578"/>
                      <a:pt x="898" y="2582"/>
                      <a:pt x="893" y="2583"/>
                    </a:cubicBezTo>
                    <a:cubicBezTo>
                      <a:pt x="888" y="2584"/>
                      <a:pt x="883" y="2582"/>
                      <a:pt x="881" y="2578"/>
                    </a:cubicBezTo>
                    <a:cubicBezTo>
                      <a:pt x="878" y="2573"/>
                      <a:pt x="880" y="2566"/>
                      <a:pt x="885" y="2564"/>
                    </a:cubicBezTo>
                    <a:cubicBezTo>
                      <a:pt x="891" y="2561"/>
                      <a:pt x="897" y="2563"/>
                      <a:pt x="900" y="2568"/>
                    </a:cubicBezTo>
                    <a:cubicBezTo>
                      <a:pt x="901" y="2570"/>
                      <a:pt x="901" y="2572"/>
                      <a:pt x="901" y="2574"/>
                    </a:cubicBezTo>
                    <a:cubicBezTo>
                      <a:pt x="901" y="2574"/>
                      <a:pt x="901" y="2573"/>
                      <a:pt x="901" y="2573"/>
                    </a:cubicBezTo>
                    <a:cubicBezTo>
                      <a:pt x="902" y="2568"/>
                      <a:pt x="900" y="2565"/>
                      <a:pt x="897" y="2562"/>
                    </a:cubicBezTo>
                    <a:cubicBezTo>
                      <a:pt x="894" y="2559"/>
                      <a:pt x="891" y="2558"/>
                      <a:pt x="888" y="2559"/>
                    </a:cubicBezTo>
                    <a:cubicBezTo>
                      <a:pt x="882" y="2559"/>
                      <a:pt x="877" y="2563"/>
                      <a:pt x="874" y="2568"/>
                    </a:cubicBezTo>
                    <a:cubicBezTo>
                      <a:pt x="872" y="2572"/>
                      <a:pt x="872" y="2576"/>
                      <a:pt x="873" y="2581"/>
                    </a:cubicBezTo>
                    <a:cubicBezTo>
                      <a:pt x="874" y="2587"/>
                      <a:pt x="877" y="2591"/>
                      <a:pt x="881" y="2595"/>
                    </a:cubicBezTo>
                    <a:cubicBezTo>
                      <a:pt x="891" y="2604"/>
                      <a:pt x="903" y="2605"/>
                      <a:pt x="914" y="2599"/>
                    </a:cubicBezTo>
                    <a:cubicBezTo>
                      <a:pt x="927" y="2590"/>
                      <a:pt x="933" y="2574"/>
                      <a:pt x="932" y="2559"/>
                    </a:cubicBezTo>
                    <a:cubicBezTo>
                      <a:pt x="931" y="2542"/>
                      <a:pt x="923" y="2528"/>
                      <a:pt x="904" y="2527"/>
                    </a:cubicBezTo>
                    <a:cubicBezTo>
                      <a:pt x="896" y="2527"/>
                      <a:pt x="890" y="2529"/>
                      <a:pt x="883" y="2531"/>
                    </a:cubicBezTo>
                    <a:cubicBezTo>
                      <a:pt x="858" y="2541"/>
                      <a:pt x="836" y="2548"/>
                      <a:pt x="808" y="2550"/>
                    </a:cubicBezTo>
                    <a:cubicBezTo>
                      <a:pt x="810" y="2550"/>
                      <a:pt x="811" y="2551"/>
                      <a:pt x="812" y="2551"/>
                    </a:cubicBezTo>
                    <a:cubicBezTo>
                      <a:pt x="822" y="2555"/>
                      <a:pt x="830" y="2563"/>
                      <a:pt x="825" y="2573"/>
                    </a:cubicBezTo>
                    <a:cubicBezTo>
                      <a:pt x="823" y="2581"/>
                      <a:pt x="815" y="2584"/>
                      <a:pt x="807" y="2583"/>
                    </a:cubicBezTo>
                    <a:cubicBezTo>
                      <a:pt x="802" y="2582"/>
                      <a:pt x="797" y="2578"/>
                      <a:pt x="796" y="2572"/>
                    </a:cubicBezTo>
                    <a:cubicBezTo>
                      <a:pt x="795" y="2567"/>
                      <a:pt x="799" y="2562"/>
                      <a:pt x="803" y="2565"/>
                    </a:cubicBezTo>
                    <a:cubicBezTo>
                      <a:pt x="808" y="2567"/>
                      <a:pt x="806" y="2572"/>
                      <a:pt x="811" y="2574"/>
                    </a:cubicBezTo>
                    <a:cubicBezTo>
                      <a:pt x="814" y="2576"/>
                      <a:pt x="818" y="2577"/>
                      <a:pt x="821" y="2573"/>
                    </a:cubicBezTo>
                    <a:cubicBezTo>
                      <a:pt x="825" y="2566"/>
                      <a:pt x="819" y="2559"/>
                      <a:pt x="813" y="2556"/>
                    </a:cubicBezTo>
                    <a:cubicBezTo>
                      <a:pt x="800" y="2550"/>
                      <a:pt x="792" y="2552"/>
                      <a:pt x="779" y="2552"/>
                    </a:cubicBezTo>
                    <a:cubicBezTo>
                      <a:pt x="769" y="2552"/>
                      <a:pt x="760" y="2551"/>
                      <a:pt x="750" y="2549"/>
                    </a:cubicBezTo>
                    <a:cubicBezTo>
                      <a:pt x="720" y="2542"/>
                      <a:pt x="696" y="2525"/>
                      <a:pt x="678" y="2501"/>
                    </a:cubicBezTo>
                    <a:cubicBezTo>
                      <a:pt x="680" y="2506"/>
                      <a:pt x="680" y="2513"/>
                      <a:pt x="677" y="2517"/>
                    </a:cubicBezTo>
                    <a:cubicBezTo>
                      <a:pt x="674" y="2521"/>
                      <a:pt x="669" y="2523"/>
                      <a:pt x="663" y="2520"/>
                    </a:cubicBezTo>
                    <a:cubicBezTo>
                      <a:pt x="664" y="2520"/>
                      <a:pt x="665" y="2518"/>
                      <a:pt x="665" y="2517"/>
                    </a:cubicBezTo>
                    <a:cubicBezTo>
                      <a:pt x="676" y="2522"/>
                      <a:pt x="679" y="2507"/>
                      <a:pt x="674" y="2497"/>
                    </a:cubicBezTo>
                    <a:cubicBezTo>
                      <a:pt x="674" y="2497"/>
                      <a:pt x="674" y="2497"/>
                      <a:pt x="674" y="2497"/>
                    </a:cubicBezTo>
                    <a:cubicBezTo>
                      <a:pt x="669" y="2489"/>
                      <a:pt x="664" y="2480"/>
                      <a:pt x="660" y="2471"/>
                    </a:cubicBezTo>
                    <a:cubicBezTo>
                      <a:pt x="659" y="2484"/>
                      <a:pt x="650" y="2498"/>
                      <a:pt x="635" y="2502"/>
                    </a:cubicBezTo>
                    <a:cubicBezTo>
                      <a:pt x="628" y="2503"/>
                      <a:pt x="620" y="2502"/>
                      <a:pt x="613" y="2499"/>
                    </a:cubicBezTo>
                    <a:cubicBezTo>
                      <a:pt x="606" y="2495"/>
                      <a:pt x="602" y="2489"/>
                      <a:pt x="599" y="2481"/>
                    </a:cubicBezTo>
                    <a:cubicBezTo>
                      <a:pt x="597" y="2474"/>
                      <a:pt x="597" y="2467"/>
                      <a:pt x="599" y="2460"/>
                    </a:cubicBezTo>
                    <a:cubicBezTo>
                      <a:pt x="602" y="2453"/>
                      <a:pt x="606" y="2448"/>
                      <a:pt x="613" y="2444"/>
                    </a:cubicBezTo>
                    <a:cubicBezTo>
                      <a:pt x="620" y="2441"/>
                      <a:pt x="627" y="2440"/>
                      <a:pt x="634" y="2444"/>
                    </a:cubicBezTo>
                    <a:cubicBezTo>
                      <a:pt x="638" y="2446"/>
                      <a:pt x="641" y="2450"/>
                      <a:pt x="643" y="2455"/>
                    </a:cubicBezTo>
                    <a:cubicBezTo>
                      <a:pt x="644" y="2461"/>
                      <a:pt x="642" y="2468"/>
                      <a:pt x="637" y="2473"/>
                    </a:cubicBezTo>
                    <a:cubicBezTo>
                      <a:pt x="632" y="2477"/>
                      <a:pt x="625" y="2477"/>
                      <a:pt x="620" y="2475"/>
                    </a:cubicBezTo>
                    <a:cubicBezTo>
                      <a:pt x="612" y="2471"/>
                      <a:pt x="610" y="2462"/>
                      <a:pt x="613" y="2455"/>
                    </a:cubicBezTo>
                    <a:cubicBezTo>
                      <a:pt x="617" y="2447"/>
                      <a:pt x="626" y="2445"/>
                      <a:pt x="633" y="2448"/>
                    </a:cubicBezTo>
                    <a:cubicBezTo>
                      <a:pt x="637" y="2450"/>
                      <a:pt x="639" y="2453"/>
                      <a:pt x="640" y="2456"/>
                    </a:cubicBezTo>
                    <a:cubicBezTo>
                      <a:pt x="640" y="2455"/>
                      <a:pt x="640" y="2455"/>
                      <a:pt x="640" y="2455"/>
                    </a:cubicBezTo>
                    <a:cubicBezTo>
                      <a:pt x="639" y="2451"/>
                      <a:pt x="636" y="2448"/>
                      <a:pt x="633" y="2446"/>
                    </a:cubicBezTo>
                    <a:cubicBezTo>
                      <a:pt x="626" y="2444"/>
                      <a:pt x="620" y="2444"/>
                      <a:pt x="614" y="2447"/>
                    </a:cubicBezTo>
                    <a:cubicBezTo>
                      <a:pt x="609" y="2450"/>
                      <a:pt x="605" y="2455"/>
                      <a:pt x="602" y="2461"/>
                    </a:cubicBezTo>
                    <a:cubicBezTo>
                      <a:pt x="600" y="2468"/>
                      <a:pt x="600" y="2474"/>
                      <a:pt x="602" y="2480"/>
                    </a:cubicBezTo>
                    <a:cubicBezTo>
                      <a:pt x="604" y="2487"/>
                      <a:pt x="609" y="2492"/>
                      <a:pt x="615" y="2496"/>
                    </a:cubicBezTo>
                    <a:cubicBezTo>
                      <a:pt x="621" y="2499"/>
                      <a:pt x="628" y="2500"/>
                      <a:pt x="635" y="2499"/>
                    </a:cubicBezTo>
                    <a:cubicBezTo>
                      <a:pt x="653" y="2495"/>
                      <a:pt x="661" y="2476"/>
                      <a:pt x="656" y="2462"/>
                    </a:cubicBezTo>
                    <a:cubicBezTo>
                      <a:pt x="647" y="2435"/>
                      <a:pt x="647" y="2413"/>
                      <a:pt x="652" y="2385"/>
                    </a:cubicBezTo>
                    <a:cubicBezTo>
                      <a:pt x="653" y="2382"/>
                      <a:pt x="653" y="2379"/>
                      <a:pt x="654" y="2376"/>
                    </a:cubicBezTo>
                    <a:cubicBezTo>
                      <a:pt x="653" y="2378"/>
                      <a:pt x="652" y="2380"/>
                      <a:pt x="651" y="2382"/>
                    </a:cubicBezTo>
                    <a:cubicBezTo>
                      <a:pt x="645" y="2391"/>
                      <a:pt x="639" y="2397"/>
                      <a:pt x="630" y="2402"/>
                    </a:cubicBezTo>
                    <a:cubicBezTo>
                      <a:pt x="637" y="2395"/>
                      <a:pt x="642" y="2389"/>
                      <a:pt x="648" y="2380"/>
                    </a:cubicBezTo>
                    <a:cubicBezTo>
                      <a:pt x="648" y="2380"/>
                      <a:pt x="649" y="2379"/>
                      <a:pt x="649" y="2378"/>
                    </a:cubicBezTo>
                    <a:cubicBezTo>
                      <a:pt x="643" y="2385"/>
                      <a:pt x="630" y="2383"/>
                      <a:pt x="622" y="2379"/>
                    </a:cubicBezTo>
                    <a:cubicBezTo>
                      <a:pt x="618" y="2377"/>
                      <a:pt x="614" y="2374"/>
                      <a:pt x="611" y="2371"/>
                    </a:cubicBezTo>
                    <a:cubicBezTo>
                      <a:pt x="605" y="2366"/>
                      <a:pt x="601" y="2355"/>
                      <a:pt x="604" y="2347"/>
                    </a:cubicBezTo>
                    <a:cubicBezTo>
                      <a:pt x="597" y="2343"/>
                      <a:pt x="593" y="2336"/>
                      <a:pt x="591" y="2329"/>
                    </a:cubicBezTo>
                    <a:cubicBezTo>
                      <a:pt x="587" y="2320"/>
                      <a:pt x="580" y="2312"/>
                      <a:pt x="571" y="2314"/>
                    </a:cubicBezTo>
                    <a:cubicBezTo>
                      <a:pt x="578" y="2305"/>
                      <a:pt x="594" y="2312"/>
                      <a:pt x="601" y="2318"/>
                    </a:cubicBezTo>
                    <a:cubicBezTo>
                      <a:pt x="610" y="2328"/>
                      <a:pt x="611" y="2342"/>
                      <a:pt x="613" y="2356"/>
                    </a:cubicBezTo>
                    <a:cubicBezTo>
                      <a:pt x="614" y="2366"/>
                      <a:pt x="618" y="2372"/>
                      <a:pt x="625" y="2376"/>
                    </a:cubicBezTo>
                    <a:cubicBezTo>
                      <a:pt x="632" y="2380"/>
                      <a:pt x="642" y="2383"/>
                      <a:pt x="649" y="2378"/>
                    </a:cubicBezTo>
                    <a:cubicBezTo>
                      <a:pt x="648" y="2379"/>
                      <a:pt x="646" y="2380"/>
                      <a:pt x="645" y="2380"/>
                    </a:cubicBezTo>
                    <a:cubicBezTo>
                      <a:pt x="640" y="2381"/>
                      <a:pt x="635" y="2379"/>
                      <a:pt x="632" y="2372"/>
                    </a:cubicBezTo>
                    <a:cubicBezTo>
                      <a:pt x="633" y="2373"/>
                      <a:pt x="635" y="2372"/>
                      <a:pt x="636" y="2372"/>
                    </a:cubicBezTo>
                    <a:cubicBezTo>
                      <a:pt x="640" y="2378"/>
                      <a:pt x="646" y="2379"/>
                      <a:pt x="651" y="2373"/>
                    </a:cubicBezTo>
                    <a:cubicBezTo>
                      <a:pt x="654" y="2371"/>
                      <a:pt x="656" y="2368"/>
                      <a:pt x="657" y="2365"/>
                    </a:cubicBezTo>
                    <a:cubicBezTo>
                      <a:pt x="667" y="2334"/>
                      <a:pt x="684" y="2307"/>
                      <a:pt x="705" y="2284"/>
                    </a:cubicBezTo>
                    <a:cubicBezTo>
                      <a:pt x="686" y="2302"/>
                      <a:pt x="662" y="2320"/>
                      <a:pt x="635" y="2319"/>
                    </a:cubicBezTo>
                    <a:cubicBezTo>
                      <a:pt x="622" y="2319"/>
                      <a:pt x="612" y="2314"/>
                      <a:pt x="603" y="2304"/>
                    </a:cubicBezTo>
                    <a:cubicBezTo>
                      <a:pt x="596" y="2295"/>
                      <a:pt x="592" y="2285"/>
                      <a:pt x="592" y="2274"/>
                    </a:cubicBezTo>
                    <a:cubicBezTo>
                      <a:pt x="591" y="2249"/>
                      <a:pt x="611" y="2228"/>
                      <a:pt x="636" y="2227"/>
                    </a:cubicBezTo>
                    <a:cubicBezTo>
                      <a:pt x="658" y="2226"/>
                      <a:pt x="682" y="2241"/>
                      <a:pt x="678" y="2266"/>
                    </a:cubicBezTo>
                    <a:cubicBezTo>
                      <a:pt x="677" y="2276"/>
                      <a:pt x="670" y="2286"/>
                      <a:pt x="659" y="2287"/>
                    </a:cubicBezTo>
                    <a:cubicBezTo>
                      <a:pt x="656" y="2287"/>
                      <a:pt x="653" y="2287"/>
                      <a:pt x="650" y="2285"/>
                    </a:cubicBezTo>
                    <a:cubicBezTo>
                      <a:pt x="650" y="2285"/>
                      <a:pt x="650" y="2285"/>
                      <a:pt x="650" y="2285"/>
                    </a:cubicBezTo>
                    <a:cubicBezTo>
                      <a:pt x="642" y="2281"/>
                      <a:pt x="638" y="2272"/>
                      <a:pt x="642" y="2263"/>
                    </a:cubicBezTo>
                    <a:cubicBezTo>
                      <a:pt x="647" y="2255"/>
                      <a:pt x="656" y="2252"/>
                      <a:pt x="664" y="2256"/>
                    </a:cubicBezTo>
                    <a:cubicBezTo>
                      <a:pt x="672" y="2260"/>
                      <a:pt x="676" y="2270"/>
                      <a:pt x="672" y="2278"/>
                    </a:cubicBezTo>
                    <a:cubicBezTo>
                      <a:pt x="670" y="2282"/>
                      <a:pt x="667" y="2284"/>
                      <a:pt x="664" y="2286"/>
                    </a:cubicBezTo>
                    <a:cubicBezTo>
                      <a:pt x="664" y="2286"/>
                      <a:pt x="664" y="2286"/>
                      <a:pt x="664" y="2286"/>
                    </a:cubicBezTo>
                    <a:cubicBezTo>
                      <a:pt x="672" y="2282"/>
                      <a:pt x="677" y="2274"/>
                      <a:pt x="678" y="2265"/>
                    </a:cubicBezTo>
                    <a:cubicBezTo>
                      <a:pt x="679" y="2242"/>
                      <a:pt x="656" y="2229"/>
                      <a:pt x="636" y="2230"/>
                    </a:cubicBezTo>
                    <a:cubicBezTo>
                      <a:pt x="612" y="2231"/>
                      <a:pt x="593" y="2251"/>
                      <a:pt x="594" y="2274"/>
                    </a:cubicBezTo>
                    <a:cubicBezTo>
                      <a:pt x="594" y="2278"/>
                      <a:pt x="595" y="2282"/>
                      <a:pt x="596" y="2286"/>
                    </a:cubicBezTo>
                    <a:cubicBezTo>
                      <a:pt x="596" y="2283"/>
                      <a:pt x="596" y="2281"/>
                      <a:pt x="597" y="2278"/>
                    </a:cubicBezTo>
                    <a:cubicBezTo>
                      <a:pt x="599" y="2270"/>
                      <a:pt x="606" y="2263"/>
                      <a:pt x="614" y="2262"/>
                    </a:cubicBezTo>
                    <a:cubicBezTo>
                      <a:pt x="622" y="2262"/>
                      <a:pt x="630" y="2266"/>
                      <a:pt x="630" y="2276"/>
                    </a:cubicBezTo>
                    <a:cubicBezTo>
                      <a:pt x="630" y="2282"/>
                      <a:pt x="626" y="2286"/>
                      <a:pt x="622" y="2287"/>
                    </a:cubicBezTo>
                    <a:cubicBezTo>
                      <a:pt x="612" y="2290"/>
                      <a:pt x="608" y="2279"/>
                      <a:pt x="612" y="2275"/>
                    </a:cubicBezTo>
                    <a:cubicBezTo>
                      <a:pt x="611" y="2279"/>
                      <a:pt x="613" y="2282"/>
                      <a:pt x="615" y="2283"/>
                    </a:cubicBezTo>
                    <a:cubicBezTo>
                      <a:pt x="619" y="2285"/>
                      <a:pt x="624" y="2283"/>
                      <a:pt x="625" y="2279"/>
                    </a:cubicBezTo>
                    <a:cubicBezTo>
                      <a:pt x="626" y="2275"/>
                      <a:pt x="625" y="2271"/>
                      <a:pt x="622" y="2269"/>
                    </a:cubicBezTo>
                    <a:cubicBezTo>
                      <a:pt x="617" y="2265"/>
                      <a:pt x="610" y="2266"/>
                      <a:pt x="605" y="2270"/>
                    </a:cubicBezTo>
                    <a:cubicBezTo>
                      <a:pt x="595" y="2279"/>
                      <a:pt x="598" y="2293"/>
                      <a:pt x="606" y="2302"/>
                    </a:cubicBezTo>
                    <a:cubicBezTo>
                      <a:pt x="614" y="2311"/>
                      <a:pt x="623" y="2315"/>
                      <a:pt x="636" y="2316"/>
                    </a:cubicBezTo>
                    <a:cubicBezTo>
                      <a:pt x="673" y="2317"/>
                      <a:pt x="708" y="2274"/>
                      <a:pt x="741" y="2251"/>
                    </a:cubicBezTo>
                    <a:cubicBezTo>
                      <a:pt x="733" y="2253"/>
                      <a:pt x="725" y="2253"/>
                      <a:pt x="716" y="2251"/>
                    </a:cubicBezTo>
                    <a:cubicBezTo>
                      <a:pt x="712" y="2250"/>
                      <a:pt x="708" y="2248"/>
                      <a:pt x="705" y="2247"/>
                    </a:cubicBezTo>
                    <a:cubicBezTo>
                      <a:pt x="705" y="2246"/>
                      <a:pt x="706" y="2245"/>
                      <a:pt x="706" y="2244"/>
                    </a:cubicBezTo>
                    <a:cubicBezTo>
                      <a:pt x="715" y="2248"/>
                      <a:pt x="725" y="2249"/>
                      <a:pt x="735" y="2248"/>
                    </a:cubicBezTo>
                    <a:cubicBezTo>
                      <a:pt x="741" y="2248"/>
                      <a:pt x="747" y="2246"/>
                      <a:pt x="752" y="2244"/>
                    </a:cubicBezTo>
                    <a:cubicBezTo>
                      <a:pt x="745" y="2245"/>
                      <a:pt x="737" y="2243"/>
                      <a:pt x="733" y="2240"/>
                    </a:cubicBezTo>
                    <a:cubicBezTo>
                      <a:pt x="729" y="2237"/>
                      <a:pt x="726" y="2233"/>
                      <a:pt x="726" y="2228"/>
                    </a:cubicBezTo>
                    <a:cubicBezTo>
                      <a:pt x="725" y="2220"/>
                      <a:pt x="729" y="2212"/>
                      <a:pt x="739" y="2211"/>
                    </a:cubicBezTo>
                    <a:cubicBezTo>
                      <a:pt x="744" y="2211"/>
                      <a:pt x="749" y="2214"/>
                      <a:pt x="750" y="2219"/>
                    </a:cubicBezTo>
                    <a:cubicBezTo>
                      <a:pt x="753" y="2228"/>
                      <a:pt x="743" y="2233"/>
                      <a:pt x="739" y="2229"/>
                    </a:cubicBezTo>
                    <a:cubicBezTo>
                      <a:pt x="742" y="2230"/>
                      <a:pt x="745" y="2228"/>
                      <a:pt x="746" y="2225"/>
                    </a:cubicBezTo>
                    <a:cubicBezTo>
                      <a:pt x="748" y="2222"/>
                      <a:pt x="746" y="2217"/>
                      <a:pt x="742" y="2216"/>
                    </a:cubicBezTo>
                    <a:cubicBezTo>
                      <a:pt x="738" y="2215"/>
                      <a:pt x="734" y="2216"/>
                      <a:pt x="732" y="2219"/>
                    </a:cubicBezTo>
                    <a:cubicBezTo>
                      <a:pt x="728" y="2224"/>
                      <a:pt x="730" y="2232"/>
                      <a:pt x="734" y="2236"/>
                    </a:cubicBezTo>
                    <a:cubicBezTo>
                      <a:pt x="737" y="2239"/>
                      <a:pt x="742" y="2241"/>
                      <a:pt x="748" y="2242"/>
                    </a:cubicBezTo>
                    <a:cubicBezTo>
                      <a:pt x="755" y="2242"/>
                      <a:pt x="760" y="2239"/>
                      <a:pt x="767" y="2234"/>
                    </a:cubicBezTo>
                    <a:cubicBezTo>
                      <a:pt x="788" y="2222"/>
                      <a:pt x="810" y="2213"/>
                      <a:pt x="833" y="2205"/>
                    </a:cubicBezTo>
                    <a:cubicBezTo>
                      <a:pt x="837" y="2204"/>
                      <a:pt x="860" y="2198"/>
                      <a:pt x="878" y="2195"/>
                    </a:cubicBezTo>
                    <a:cubicBezTo>
                      <a:pt x="857" y="2191"/>
                      <a:pt x="837" y="2182"/>
                      <a:pt x="821" y="2167"/>
                    </a:cubicBezTo>
                    <a:cubicBezTo>
                      <a:pt x="815" y="2163"/>
                      <a:pt x="812" y="2158"/>
                      <a:pt x="808" y="2154"/>
                    </a:cubicBezTo>
                    <a:cubicBezTo>
                      <a:pt x="801" y="2146"/>
                      <a:pt x="791" y="2133"/>
                      <a:pt x="780" y="2139"/>
                    </a:cubicBezTo>
                    <a:cubicBezTo>
                      <a:pt x="776" y="2141"/>
                      <a:pt x="772" y="2147"/>
                      <a:pt x="774" y="2151"/>
                    </a:cubicBezTo>
                    <a:cubicBezTo>
                      <a:pt x="775" y="2154"/>
                      <a:pt x="778" y="2156"/>
                      <a:pt x="781" y="2156"/>
                    </a:cubicBezTo>
                    <a:cubicBezTo>
                      <a:pt x="784" y="2157"/>
                      <a:pt x="787" y="2154"/>
                      <a:pt x="787" y="2150"/>
                    </a:cubicBezTo>
                    <a:cubicBezTo>
                      <a:pt x="786" y="2148"/>
                      <a:pt x="784" y="2146"/>
                      <a:pt x="782" y="2146"/>
                    </a:cubicBezTo>
                    <a:cubicBezTo>
                      <a:pt x="786" y="2143"/>
                      <a:pt x="792" y="2150"/>
                      <a:pt x="788" y="2156"/>
                    </a:cubicBezTo>
                    <a:cubicBezTo>
                      <a:pt x="786" y="2159"/>
                      <a:pt x="782" y="2161"/>
                      <a:pt x="778" y="2159"/>
                    </a:cubicBezTo>
                    <a:cubicBezTo>
                      <a:pt x="770" y="2156"/>
                      <a:pt x="769" y="2149"/>
                      <a:pt x="771" y="2143"/>
                    </a:cubicBezTo>
                    <a:cubicBezTo>
                      <a:pt x="774" y="2137"/>
                      <a:pt x="781" y="2134"/>
                      <a:pt x="788" y="2135"/>
                    </a:cubicBezTo>
                    <a:cubicBezTo>
                      <a:pt x="791" y="2135"/>
                      <a:pt x="794" y="2136"/>
                      <a:pt x="796" y="2138"/>
                    </a:cubicBezTo>
                    <a:cubicBezTo>
                      <a:pt x="789" y="2128"/>
                      <a:pt x="784" y="2119"/>
                      <a:pt x="780" y="2110"/>
                    </a:cubicBezTo>
                    <a:cubicBezTo>
                      <a:pt x="773" y="2094"/>
                      <a:pt x="771" y="2066"/>
                      <a:pt x="761" y="2055"/>
                    </a:cubicBezTo>
                    <a:cubicBezTo>
                      <a:pt x="758" y="2052"/>
                      <a:pt x="756" y="2051"/>
                      <a:pt x="753" y="2049"/>
                    </a:cubicBezTo>
                    <a:cubicBezTo>
                      <a:pt x="747" y="2047"/>
                      <a:pt x="741" y="2047"/>
                      <a:pt x="736" y="2048"/>
                    </a:cubicBezTo>
                    <a:cubicBezTo>
                      <a:pt x="729" y="2050"/>
                      <a:pt x="724" y="2055"/>
                      <a:pt x="721" y="2061"/>
                    </a:cubicBezTo>
                    <a:cubicBezTo>
                      <a:pt x="717" y="2068"/>
                      <a:pt x="716" y="2076"/>
                      <a:pt x="718" y="2084"/>
                    </a:cubicBezTo>
                    <a:cubicBezTo>
                      <a:pt x="720" y="2091"/>
                      <a:pt x="725" y="2097"/>
                      <a:pt x="731" y="2101"/>
                    </a:cubicBezTo>
                    <a:cubicBezTo>
                      <a:pt x="738" y="2105"/>
                      <a:pt x="746" y="2106"/>
                      <a:pt x="753" y="2102"/>
                    </a:cubicBezTo>
                    <a:cubicBezTo>
                      <a:pt x="757" y="2099"/>
                      <a:pt x="760" y="2094"/>
                      <a:pt x="761" y="2089"/>
                    </a:cubicBezTo>
                    <a:cubicBezTo>
                      <a:pt x="761" y="2089"/>
                      <a:pt x="761" y="2090"/>
                      <a:pt x="761" y="2090"/>
                    </a:cubicBezTo>
                    <a:cubicBezTo>
                      <a:pt x="758" y="2099"/>
                      <a:pt x="746" y="2099"/>
                      <a:pt x="748" y="2089"/>
                    </a:cubicBezTo>
                    <a:cubicBezTo>
                      <a:pt x="749" y="2085"/>
                      <a:pt x="756" y="2080"/>
                      <a:pt x="750" y="2071"/>
                    </a:cubicBezTo>
                    <a:cubicBezTo>
                      <a:pt x="754" y="2073"/>
                      <a:pt x="757" y="2076"/>
                      <a:pt x="759" y="2079"/>
                    </a:cubicBezTo>
                    <a:cubicBezTo>
                      <a:pt x="760" y="2080"/>
                      <a:pt x="760" y="2081"/>
                      <a:pt x="761" y="2083"/>
                    </a:cubicBezTo>
                    <a:cubicBezTo>
                      <a:pt x="763" y="2090"/>
                      <a:pt x="760" y="2098"/>
                      <a:pt x="753" y="2103"/>
                    </a:cubicBezTo>
                    <a:cubicBezTo>
                      <a:pt x="746" y="2107"/>
                      <a:pt x="738" y="2106"/>
                      <a:pt x="731" y="2102"/>
                    </a:cubicBezTo>
                    <a:cubicBezTo>
                      <a:pt x="723" y="2098"/>
                      <a:pt x="719" y="2092"/>
                      <a:pt x="717" y="2084"/>
                    </a:cubicBezTo>
                    <a:cubicBezTo>
                      <a:pt x="714" y="2076"/>
                      <a:pt x="715" y="2067"/>
                      <a:pt x="719" y="2060"/>
                    </a:cubicBezTo>
                    <a:cubicBezTo>
                      <a:pt x="723" y="2053"/>
                      <a:pt x="728" y="2048"/>
                      <a:pt x="736" y="2046"/>
                    </a:cubicBezTo>
                    <a:cubicBezTo>
                      <a:pt x="742" y="2044"/>
                      <a:pt x="748" y="2044"/>
                      <a:pt x="754" y="2047"/>
                    </a:cubicBezTo>
                    <a:cubicBezTo>
                      <a:pt x="758" y="2048"/>
                      <a:pt x="760" y="2050"/>
                      <a:pt x="763" y="2053"/>
                    </a:cubicBezTo>
                    <a:cubicBezTo>
                      <a:pt x="764" y="2053"/>
                      <a:pt x="764" y="2053"/>
                      <a:pt x="764" y="2053"/>
                    </a:cubicBezTo>
                    <a:cubicBezTo>
                      <a:pt x="764" y="2053"/>
                      <a:pt x="764" y="2053"/>
                      <a:pt x="764" y="2052"/>
                    </a:cubicBezTo>
                    <a:cubicBezTo>
                      <a:pt x="764" y="2051"/>
                      <a:pt x="764" y="2051"/>
                      <a:pt x="764" y="2051"/>
                    </a:cubicBezTo>
                    <a:cubicBezTo>
                      <a:pt x="763" y="2046"/>
                      <a:pt x="762" y="2040"/>
                      <a:pt x="762" y="2035"/>
                    </a:cubicBezTo>
                    <a:cubicBezTo>
                      <a:pt x="762" y="2021"/>
                      <a:pt x="766" y="2003"/>
                      <a:pt x="778" y="1995"/>
                    </a:cubicBezTo>
                    <a:cubicBezTo>
                      <a:pt x="784" y="1991"/>
                      <a:pt x="789" y="1991"/>
                      <a:pt x="796" y="1992"/>
                    </a:cubicBezTo>
                    <a:cubicBezTo>
                      <a:pt x="798" y="1992"/>
                      <a:pt x="798" y="1992"/>
                      <a:pt x="798" y="1992"/>
                    </a:cubicBezTo>
                    <a:cubicBezTo>
                      <a:pt x="805" y="1994"/>
                      <a:pt x="811" y="1998"/>
                      <a:pt x="815" y="2004"/>
                    </a:cubicBezTo>
                    <a:cubicBezTo>
                      <a:pt x="819" y="2009"/>
                      <a:pt x="821" y="2016"/>
                      <a:pt x="820" y="2023"/>
                    </a:cubicBezTo>
                    <a:cubicBezTo>
                      <a:pt x="819" y="2030"/>
                      <a:pt x="815" y="2036"/>
                      <a:pt x="808" y="2039"/>
                    </a:cubicBezTo>
                    <a:cubicBezTo>
                      <a:pt x="803" y="2042"/>
                      <a:pt x="799" y="2041"/>
                      <a:pt x="794" y="2039"/>
                    </a:cubicBezTo>
                    <a:cubicBezTo>
                      <a:pt x="789" y="2037"/>
                      <a:pt x="786" y="2032"/>
                      <a:pt x="785" y="2027"/>
                    </a:cubicBezTo>
                    <a:cubicBezTo>
                      <a:pt x="785" y="2024"/>
                      <a:pt x="785" y="2021"/>
                      <a:pt x="786" y="2019"/>
                    </a:cubicBezTo>
                    <a:cubicBezTo>
                      <a:pt x="785" y="2021"/>
                      <a:pt x="785" y="2024"/>
                      <a:pt x="785" y="2027"/>
                    </a:cubicBezTo>
                    <a:cubicBezTo>
                      <a:pt x="786" y="2032"/>
                      <a:pt x="790" y="2036"/>
                      <a:pt x="795" y="2039"/>
                    </a:cubicBezTo>
                    <a:cubicBezTo>
                      <a:pt x="799" y="2041"/>
                      <a:pt x="803" y="2041"/>
                      <a:pt x="808" y="2039"/>
                    </a:cubicBezTo>
                    <a:cubicBezTo>
                      <a:pt x="814" y="2035"/>
                      <a:pt x="817" y="2029"/>
                      <a:pt x="818" y="2022"/>
                    </a:cubicBezTo>
                    <a:cubicBezTo>
                      <a:pt x="819" y="2016"/>
                      <a:pt x="817" y="2010"/>
                      <a:pt x="813" y="2005"/>
                    </a:cubicBezTo>
                    <a:cubicBezTo>
                      <a:pt x="809" y="1999"/>
                      <a:pt x="803" y="1996"/>
                      <a:pt x="795" y="1994"/>
                    </a:cubicBezTo>
                    <a:cubicBezTo>
                      <a:pt x="790" y="1993"/>
                      <a:pt x="785" y="1994"/>
                      <a:pt x="780" y="1998"/>
                    </a:cubicBezTo>
                    <a:cubicBezTo>
                      <a:pt x="769" y="2006"/>
                      <a:pt x="766" y="2025"/>
                      <a:pt x="766" y="2038"/>
                    </a:cubicBezTo>
                    <a:cubicBezTo>
                      <a:pt x="767" y="2044"/>
                      <a:pt x="768" y="2052"/>
                      <a:pt x="770" y="2060"/>
                    </a:cubicBezTo>
                    <a:cubicBezTo>
                      <a:pt x="770" y="2058"/>
                      <a:pt x="771" y="2057"/>
                      <a:pt x="771" y="2056"/>
                    </a:cubicBezTo>
                    <a:cubicBezTo>
                      <a:pt x="773" y="2049"/>
                      <a:pt x="780" y="2045"/>
                      <a:pt x="786" y="2045"/>
                    </a:cubicBezTo>
                    <a:cubicBezTo>
                      <a:pt x="792" y="2045"/>
                      <a:pt x="798" y="2050"/>
                      <a:pt x="797" y="2058"/>
                    </a:cubicBezTo>
                    <a:cubicBezTo>
                      <a:pt x="797" y="2062"/>
                      <a:pt x="794" y="2065"/>
                      <a:pt x="790" y="2066"/>
                    </a:cubicBezTo>
                    <a:cubicBezTo>
                      <a:pt x="782" y="2067"/>
                      <a:pt x="779" y="2058"/>
                      <a:pt x="783" y="2055"/>
                    </a:cubicBezTo>
                    <a:cubicBezTo>
                      <a:pt x="782" y="2058"/>
                      <a:pt x="783" y="2060"/>
                      <a:pt x="785" y="2062"/>
                    </a:cubicBezTo>
                    <a:cubicBezTo>
                      <a:pt x="788" y="2064"/>
                      <a:pt x="792" y="2062"/>
                      <a:pt x="793" y="2059"/>
                    </a:cubicBezTo>
                    <a:cubicBezTo>
                      <a:pt x="795" y="2057"/>
                      <a:pt x="794" y="2053"/>
                      <a:pt x="792" y="2051"/>
                    </a:cubicBezTo>
                    <a:cubicBezTo>
                      <a:pt x="789" y="2047"/>
                      <a:pt x="783" y="2048"/>
                      <a:pt x="778" y="2051"/>
                    </a:cubicBezTo>
                    <a:cubicBezTo>
                      <a:pt x="776" y="2053"/>
                      <a:pt x="774" y="2057"/>
                      <a:pt x="773" y="2061"/>
                    </a:cubicBezTo>
                    <a:cubicBezTo>
                      <a:pt x="769" y="2075"/>
                      <a:pt x="784" y="2114"/>
                      <a:pt x="792" y="2124"/>
                    </a:cubicBezTo>
                    <a:cubicBezTo>
                      <a:pt x="788" y="2111"/>
                      <a:pt x="788" y="2096"/>
                      <a:pt x="792" y="2081"/>
                    </a:cubicBezTo>
                    <a:cubicBezTo>
                      <a:pt x="802" y="2047"/>
                      <a:pt x="840" y="2015"/>
                      <a:pt x="876" y="2030"/>
                    </a:cubicBezTo>
                    <a:cubicBezTo>
                      <a:pt x="887" y="2035"/>
                      <a:pt x="896" y="2047"/>
                      <a:pt x="894" y="2060"/>
                    </a:cubicBezTo>
                    <a:cubicBezTo>
                      <a:pt x="892" y="2070"/>
                      <a:pt x="885" y="2078"/>
                      <a:pt x="874" y="2078"/>
                    </a:cubicBezTo>
                    <a:cubicBezTo>
                      <a:pt x="864" y="2078"/>
                      <a:pt x="856" y="2072"/>
                      <a:pt x="853" y="2062"/>
                    </a:cubicBezTo>
                    <a:cubicBezTo>
                      <a:pt x="852" y="2057"/>
                      <a:pt x="854" y="2051"/>
                      <a:pt x="857" y="2046"/>
                    </a:cubicBezTo>
                    <a:cubicBezTo>
                      <a:pt x="859" y="2044"/>
                      <a:pt x="860" y="2043"/>
                      <a:pt x="862" y="2042"/>
                    </a:cubicBezTo>
                    <a:cubicBezTo>
                      <a:pt x="866" y="2040"/>
                      <a:pt x="872" y="2039"/>
                      <a:pt x="877" y="2042"/>
                    </a:cubicBezTo>
                    <a:cubicBezTo>
                      <a:pt x="885" y="2046"/>
                      <a:pt x="888" y="2055"/>
                      <a:pt x="884" y="2063"/>
                    </a:cubicBezTo>
                    <a:cubicBezTo>
                      <a:pt x="880" y="2071"/>
                      <a:pt x="870" y="2074"/>
                      <a:pt x="863" y="2070"/>
                    </a:cubicBezTo>
                    <a:cubicBezTo>
                      <a:pt x="859" y="2068"/>
                      <a:pt x="856" y="2064"/>
                      <a:pt x="855" y="2060"/>
                    </a:cubicBezTo>
                    <a:cubicBezTo>
                      <a:pt x="855" y="2060"/>
                      <a:pt x="855" y="2061"/>
                      <a:pt x="855" y="2062"/>
                    </a:cubicBezTo>
                    <a:cubicBezTo>
                      <a:pt x="858" y="2071"/>
                      <a:pt x="865" y="2076"/>
                      <a:pt x="874" y="2076"/>
                    </a:cubicBezTo>
                    <a:cubicBezTo>
                      <a:pt x="883" y="2075"/>
                      <a:pt x="890" y="2068"/>
                      <a:pt x="891" y="2059"/>
                    </a:cubicBezTo>
                    <a:cubicBezTo>
                      <a:pt x="892" y="2048"/>
                      <a:pt x="884" y="2038"/>
                      <a:pt x="874" y="2034"/>
                    </a:cubicBezTo>
                    <a:cubicBezTo>
                      <a:pt x="840" y="2021"/>
                      <a:pt x="807" y="2052"/>
                      <a:pt x="797" y="2082"/>
                    </a:cubicBezTo>
                    <a:cubicBezTo>
                      <a:pt x="789" y="2114"/>
                      <a:pt x="801" y="2142"/>
                      <a:pt x="825" y="2163"/>
                    </a:cubicBezTo>
                    <a:cubicBezTo>
                      <a:pt x="874" y="2205"/>
                      <a:pt x="938" y="2194"/>
                      <a:pt x="991" y="2166"/>
                    </a:cubicBezTo>
                    <a:cubicBezTo>
                      <a:pt x="1011" y="2156"/>
                      <a:pt x="1025" y="2146"/>
                      <a:pt x="1039" y="2130"/>
                    </a:cubicBezTo>
                    <a:cubicBezTo>
                      <a:pt x="1054" y="2113"/>
                      <a:pt x="1065" y="2092"/>
                      <a:pt x="1064" y="2073"/>
                    </a:cubicBezTo>
                    <a:cubicBezTo>
                      <a:pt x="1064" y="2073"/>
                      <a:pt x="1064" y="2073"/>
                      <a:pt x="1064" y="2073"/>
                    </a:cubicBezTo>
                    <a:cubicBezTo>
                      <a:pt x="1064" y="2086"/>
                      <a:pt x="1056" y="2099"/>
                      <a:pt x="1048" y="2108"/>
                    </a:cubicBezTo>
                    <a:cubicBezTo>
                      <a:pt x="1032" y="2126"/>
                      <a:pt x="999" y="2140"/>
                      <a:pt x="975" y="2136"/>
                    </a:cubicBezTo>
                    <a:cubicBezTo>
                      <a:pt x="976" y="2134"/>
                      <a:pt x="976" y="2132"/>
                      <a:pt x="975" y="2131"/>
                    </a:cubicBezTo>
                    <a:cubicBezTo>
                      <a:pt x="999" y="2134"/>
                      <a:pt x="1028" y="2123"/>
                      <a:pt x="1045" y="2106"/>
                    </a:cubicBezTo>
                    <a:cubicBezTo>
                      <a:pt x="1056" y="2094"/>
                      <a:pt x="1066" y="2075"/>
                      <a:pt x="1060" y="2059"/>
                    </a:cubicBezTo>
                    <a:cubicBezTo>
                      <a:pt x="1058" y="2054"/>
                      <a:pt x="1055" y="2051"/>
                      <a:pt x="1051" y="2048"/>
                    </a:cubicBezTo>
                    <a:cubicBezTo>
                      <a:pt x="1047" y="2046"/>
                      <a:pt x="1042" y="2045"/>
                      <a:pt x="1037" y="2046"/>
                    </a:cubicBezTo>
                    <a:cubicBezTo>
                      <a:pt x="1033" y="2047"/>
                      <a:pt x="1029" y="2049"/>
                      <a:pt x="1027" y="2053"/>
                    </a:cubicBezTo>
                    <a:cubicBezTo>
                      <a:pt x="1025" y="2057"/>
                      <a:pt x="1024" y="2061"/>
                      <a:pt x="1025" y="2065"/>
                    </a:cubicBezTo>
                    <a:cubicBezTo>
                      <a:pt x="1027" y="2069"/>
                      <a:pt x="1029" y="2071"/>
                      <a:pt x="1033" y="2072"/>
                    </a:cubicBezTo>
                    <a:cubicBezTo>
                      <a:pt x="1035" y="2073"/>
                      <a:pt x="1036" y="2072"/>
                      <a:pt x="1038" y="2072"/>
                    </a:cubicBezTo>
                    <a:cubicBezTo>
                      <a:pt x="1040" y="2071"/>
                      <a:pt x="1041" y="2070"/>
                      <a:pt x="1042" y="2068"/>
                    </a:cubicBezTo>
                    <a:cubicBezTo>
                      <a:pt x="1042" y="2067"/>
                      <a:pt x="1042" y="2065"/>
                      <a:pt x="1042" y="2064"/>
                    </a:cubicBezTo>
                    <a:cubicBezTo>
                      <a:pt x="1042" y="2063"/>
                      <a:pt x="1041" y="2062"/>
                      <a:pt x="1040" y="2062"/>
                    </a:cubicBezTo>
                    <a:cubicBezTo>
                      <a:pt x="1041" y="2062"/>
                      <a:pt x="1042" y="2063"/>
                      <a:pt x="1042" y="2064"/>
                    </a:cubicBezTo>
                    <a:cubicBezTo>
                      <a:pt x="1042" y="2065"/>
                      <a:pt x="1042" y="2067"/>
                      <a:pt x="1042" y="2068"/>
                    </a:cubicBezTo>
                    <a:cubicBezTo>
                      <a:pt x="1041" y="2070"/>
                      <a:pt x="1040" y="2071"/>
                      <a:pt x="1038" y="2072"/>
                    </a:cubicBezTo>
                    <a:cubicBezTo>
                      <a:pt x="1037" y="2073"/>
                      <a:pt x="1035" y="2073"/>
                      <a:pt x="1033" y="2073"/>
                    </a:cubicBezTo>
                    <a:cubicBezTo>
                      <a:pt x="1029" y="2072"/>
                      <a:pt x="1026" y="2069"/>
                      <a:pt x="1025" y="2065"/>
                    </a:cubicBezTo>
                    <a:cubicBezTo>
                      <a:pt x="1023" y="2061"/>
                      <a:pt x="1024" y="2056"/>
                      <a:pt x="1026" y="2052"/>
                    </a:cubicBezTo>
                    <a:cubicBezTo>
                      <a:pt x="1029" y="2048"/>
                      <a:pt x="1032" y="2046"/>
                      <a:pt x="1037" y="2044"/>
                    </a:cubicBezTo>
                    <a:cubicBezTo>
                      <a:pt x="1042" y="2043"/>
                      <a:pt x="1047" y="2044"/>
                      <a:pt x="1052" y="2047"/>
                    </a:cubicBezTo>
                    <a:cubicBezTo>
                      <a:pt x="1055" y="2049"/>
                      <a:pt x="1057" y="2051"/>
                      <a:pt x="1059" y="2053"/>
                    </a:cubicBezTo>
                    <a:cubicBezTo>
                      <a:pt x="1058" y="2051"/>
                      <a:pt x="1056" y="2049"/>
                      <a:pt x="1055" y="2047"/>
                    </a:cubicBezTo>
                    <a:cubicBezTo>
                      <a:pt x="1046" y="2036"/>
                      <a:pt x="1036" y="2031"/>
                      <a:pt x="1023" y="2027"/>
                    </a:cubicBezTo>
                    <a:cubicBezTo>
                      <a:pt x="1007" y="2022"/>
                      <a:pt x="995" y="2022"/>
                      <a:pt x="979" y="2024"/>
                    </a:cubicBezTo>
                    <a:cubicBezTo>
                      <a:pt x="949" y="2028"/>
                      <a:pt x="916" y="2039"/>
                      <a:pt x="888" y="2023"/>
                    </a:cubicBezTo>
                    <a:cubicBezTo>
                      <a:pt x="884" y="2021"/>
                      <a:pt x="880" y="2018"/>
                      <a:pt x="877" y="2014"/>
                    </a:cubicBezTo>
                    <a:cubicBezTo>
                      <a:pt x="874" y="2011"/>
                      <a:pt x="870" y="2006"/>
                      <a:pt x="866" y="2002"/>
                    </a:cubicBezTo>
                    <a:cubicBezTo>
                      <a:pt x="857" y="1993"/>
                      <a:pt x="846" y="1996"/>
                      <a:pt x="842" y="2002"/>
                    </a:cubicBezTo>
                    <a:cubicBezTo>
                      <a:pt x="840" y="2005"/>
                      <a:pt x="840" y="2009"/>
                      <a:pt x="841" y="2011"/>
                    </a:cubicBezTo>
                    <a:cubicBezTo>
                      <a:pt x="843" y="2014"/>
                      <a:pt x="845" y="2016"/>
                      <a:pt x="848" y="2016"/>
                    </a:cubicBezTo>
                    <a:cubicBezTo>
                      <a:pt x="851" y="2016"/>
                      <a:pt x="854" y="2013"/>
                      <a:pt x="854" y="2009"/>
                    </a:cubicBezTo>
                    <a:cubicBezTo>
                      <a:pt x="853" y="2007"/>
                      <a:pt x="851" y="2005"/>
                      <a:pt x="848" y="2005"/>
                    </a:cubicBezTo>
                    <a:cubicBezTo>
                      <a:pt x="851" y="2004"/>
                      <a:pt x="854" y="2006"/>
                      <a:pt x="855" y="2009"/>
                    </a:cubicBezTo>
                    <a:cubicBezTo>
                      <a:pt x="856" y="2011"/>
                      <a:pt x="856" y="2013"/>
                      <a:pt x="854" y="2015"/>
                    </a:cubicBezTo>
                    <a:cubicBezTo>
                      <a:pt x="848" y="2021"/>
                      <a:pt x="839" y="2017"/>
                      <a:pt x="838" y="2010"/>
                    </a:cubicBezTo>
                    <a:cubicBezTo>
                      <a:pt x="837" y="2006"/>
                      <a:pt x="839" y="2001"/>
                      <a:pt x="842" y="1997"/>
                    </a:cubicBezTo>
                    <a:cubicBezTo>
                      <a:pt x="848" y="1992"/>
                      <a:pt x="856" y="1992"/>
                      <a:pt x="864" y="1998"/>
                    </a:cubicBezTo>
                    <a:cubicBezTo>
                      <a:pt x="862" y="1995"/>
                      <a:pt x="860" y="1993"/>
                      <a:pt x="859" y="1990"/>
                    </a:cubicBezTo>
                    <a:cubicBezTo>
                      <a:pt x="856" y="1987"/>
                      <a:pt x="849" y="1984"/>
                      <a:pt x="843" y="1985"/>
                    </a:cubicBezTo>
                    <a:cubicBezTo>
                      <a:pt x="834" y="1987"/>
                      <a:pt x="829" y="1997"/>
                      <a:pt x="830" y="2007"/>
                    </a:cubicBezTo>
                    <a:cubicBezTo>
                      <a:pt x="831" y="2013"/>
                      <a:pt x="832" y="2019"/>
                      <a:pt x="829" y="2026"/>
                    </a:cubicBezTo>
                    <a:cubicBezTo>
                      <a:pt x="826" y="2032"/>
                      <a:pt x="821" y="2036"/>
                      <a:pt x="814" y="2037"/>
                    </a:cubicBezTo>
                    <a:cubicBezTo>
                      <a:pt x="830" y="2026"/>
                      <a:pt x="820" y="2015"/>
                      <a:pt x="821" y="2001"/>
                    </a:cubicBezTo>
                    <a:cubicBezTo>
                      <a:pt x="821" y="1993"/>
                      <a:pt x="825" y="1985"/>
                      <a:pt x="832" y="1982"/>
                    </a:cubicBezTo>
                    <a:cubicBezTo>
                      <a:pt x="839" y="1979"/>
                      <a:pt x="851" y="1979"/>
                      <a:pt x="857" y="1987"/>
                    </a:cubicBezTo>
                    <a:cubicBezTo>
                      <a:pt x="857" y="1986"/>
                      <a:pt x="857" y="1986"/>
                      <a:pt x="856" y="1985"/>
                    </a:cubicBezTo>
                    <a:cubicBezTo>
                      <a:pt x="849" y="1970"/>
                      <a:pt x="850" y="1956"/>
                      <a:pt x="860" y="1942"/>
                    </a:cubicBezTo>
                    <a:cubicBezTo>
                      <a:pt x="862" y="1939"/>
                      <a:pt x="864" y="1937"/>
                      <a:pt x="866" y="1935"/>
                    </a:cubicBezTo>
                    <a:cubicBezTo>
                      <a:pt x="866" y="1936"/>
                      <a:pt x="867" y="1937"/>
                      <a:pt x="867" y="1937"/>
                    </a:cubicBezTo>
                    <a:cubicBezTo>
                      <a:pt x="865" y="1939"/>
                      <a:pt x="864" y="1941"/>
                      <a:pt x="862" y="1944"/>
                    </a:cubicBezTo>
                    <a:cubicBezTo>
                      <a:pt x="853" y="1957"/>
                      <a:pt x="853" y="1970"/>
                      <a:pt x="860" y="1984"/>
                    </a:cubicBezTo>
                    <a:cubicBezTo>
                      <a:pt x="861" y="1986"/>
                      <a:pt x="861" y="1987"/>
                      <a:pt x="862" y="1989"/>
                    </a:cubicBezTo>
                    <a:cubicBezTo>
                      <a:pt x="861" y="1983"/>
                      <a:pt x="861" y="1977"/>
                      <a:pt x="863" y="1972"/>
                    </a:cubicBezTo>
                    <a:cubicBezTo>
                      <a:pt x="864" y="1968"/>
                      <a:pt x="866" y="1965"/>
                      <a:pt x="868" y="1962"/>
                    </a:cubicBezTo>
                    <a:cubicBezTo>
                      <a:pt x="871" y="1960"/>
                      <a:pt x="873" y="1958"/>
                      <a:pt x="877" y="1957"/>
                    </a:cubicBezTo>
                    <a:cubicBezTo>
                      <a:pt x="885" y="1954"/>
                      <a:pt x="895" y="1957"/>
                      <a:pt x="898" y="1966"/>
                    </a:cubicBezTo>
                    <a:cubicBezTo>
                      <a:pt x="899" y="1970"/>
                      <a:pt x="898" y="1973"/>
                      <a:pt x="896" y="1977"/>
                    </a:cubicBezTo>
                    <a:cubicBezTo>
                      <a:pt x="895" y="1979"/>
                      <a:pt x="894" y="1980"/>
                      <a:pt x="893" y="1981"/>
                    </a:cubicBezTo>
                    <a:cubicBezTo>
                      <a:pt x="890" y="1982"/>
                      <a:pt x="887" y="1983"/>
                      <a:pt x="883" y="1982"/>
                    </a:cubicBezTo>
                    <a:cubicBezTo>
                      <a:pt x="882" y="1982"/>
                      <a:pt x="881" y="1981"/>
                      <a:pt x="879" y="1980"/>
                    </a:cubicBezTo>
                    <a:cubicBezTo>
                      <a:pt x="879" y="1980"/>
                      <a:pt x="878" y="1979"/>
                      <a:pt x="878" y="1978"/>
                    </a:cubicBezTo>
                    <a:cubicBezTo>
                      <a:pt x="876" y="1976"/>
                      <a:pt x="876" y="1973"/>
                      <a:pt x="877" y="1971"/>
                    </a:cubicBezTo>
                    <a:cubicBezTo>
                      <a:pt x="878" y="1969"/>
                      <a:pt x="880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0" y="1968"/>
                      <a:pt x="879" y="1969"/>
                      <a:pt x="878" y="1971"/>
                    </a:cubicBezTo>
                    <a:cubicBezTo>
                      <a:pt x="877" y="1973"/>
                      <a:pt x="877" y="1975"/>
                      <a:pt x="878" y="1977"/>
                    </a:cubicBezTo>
                    <a:cubicBezTo>
                      <a:pt x="878" y="1978"/>
                      <a:pt x="879" y="1979"/>
                      <a:pt x="880" y="1980"/>
                    </a:cubicBezTo>
                    <a:cubicBezTo>
                      <a:pt x="881" y="1980"/>
                      <a:pt x="882" y="1981"/>
                      <a:pt x="884" y="1981"/>
                    </a:cubicBezTo>
                    <a:cubicBezTo>
                      <a:pt x="886" y="1981"/>
                      <a:pt x="889" y="1981"/>
                      <a:pt x="892" y="1979"/>
                    </a:cubicBezTo>
                    <a:cubicBezTo>
                      <a:pt x="893" y="1978"/>
                      <a:pt x="894" y="1977"/>
                      <a:pt x="895" y="1976"/>
                    </a:cubicBezTo>
                    <a:cubicBezTo>
                      <a:pt x="896" y="1973"/>
                      <a:pt x="896" y="1970"/>
                      <a:pt x="895" y="1967"/>
                    </a:cubicBezTo>
                    <a:cubicBezTo>
                      <a:pt x="893" y="1959"/>
                      <a:pt x="885" y="1957"/>
                      <a:pt x="878" y="1960"/>
                    </a:cubicBezTo>
                    <a:cubicBezTo>
                      <a:pt x="875" y="1961"/>
                      <a:pt x="873" y="1962"/>
                      <a:pt x="871" y="1965"/>
                    </a:cubicBezTo>
                    <a:cubicBezTo>
                      <a:pt x="869" y="1967"/>
                      <a:pt x="867" y="1970"/>
                      <a:pt x="866" y="1973"/>
                    </a:cubicBezTo>
                    <a:cubicBezTo>
                      <a:pt x="865" y="1976"/>
                      <a:pt x="865" y="1980"/>
                      <a:pt x="865" y="1983"/>
                    </a:cubicBezTo>
                    <a:cubicBezTo>
                      <a:pt x="866" y="1988"/>
                      <a:pt x="867" y="1993"/>
                      <a:pt x="870" y="1998"/>
                    </a:cubicBezTo>
                    <a:cubicBezTo>
                      <a:pt x="874" y="2007"/>
                      <a:pt x="882" y="2015"/>
                      <a:pt x="890" y="2019"/>
                    </a:cubicBezTo>
                    <a:cubicBezTo>
                      <a:pt x="913" y="2032"/>
                      <a:pt x="942" y="2025"/>
                      <a:pt x="968" y="2021"/>
                    </a:cubicBezTo>
                    <a:cubicBezTo>
                      <a:pt x="963" y="2021"/>
                      <a:pt x="958" y="2022"/>
                      <a:pt x="955" y="2021"/>
                    </a:cubicBezTo>
                    <a:cubicBezTo>
                      <a:pt x="940" y="2020"/>
                      <a:pt x="924" y="2009"/>
                      <a:pt x="923" y="1994"/>
                    </a:cubicBezTo>
                    <a:cubicBezTo>
                      <a:pt x="923" y="1984"/>
                      <a:pt x="927" y="1975"/>
                      <a:pt x="919" y="1967"/>
                    </a:cubicBezTo>
                    <a:cubicBezTo>
                      <a:pt x="926" y="1964"/>
                      <a:pt x="938" y="1969"/>
                      <a:pt x="942" y="1981"/>
                    </a:cubicBezTo>
                    <a:cubicBezTo>
                      <a:pt x="946" y="1992"/>
                      <a:pt x="942" y="2011"/>
                      <a:pt x="957" y="2016"/>
                    </a:cubicBezTo>
                    <a:cubicBezTo>
                      <a:pt x="964" y="2019"/>
                      <a:pt x="974" y="2017"/>
                      <a:pt x="977" y="2019"/>
                    </a:cubicBezTo>
                    <a:cubicBezTo>
                      <a:pt x="977" y="2019"/>
                      <a:pt x="976" y="2020"/>
                      <a:pt x="976" y="2020"/>
                    </a:cubicBezTo>
                    <a:cubicBezTo>
                      <a:pt x="977" y="2020"/>
                      <a:pt x="977" y="2019"/>
                      <a:pt x="978" y="2019"/>
                    </a:cubicBezTo>
                    <a:cubicBezTo>
                      <a:pt x="995" y="2018"/>
                      <a:pt x="1008" y="2018"/>
                      <a:pt x="1024" y="2023"/>
                    </a:cubicBezTo>
                    <a:cubicBezTo>
                      <a:pt x="1037" y="2028"/>
                      <a:pt x="1048" y="2034"/>
                      <a:pt x="1056" y="2045"/>
                    </a:cubicBezTo>
                    <a:cubicBezTo>
                      <a:pt x="1063" y="2054"/>
                      <a:pt x="1066" y="2064"/>
                      <a:pt x="1066" y="2073"/>
                    </a:cubicBezTo>
                    <a:cubicBezTo>
                      <a:pt x="1067" y="2093"/>
                      <a:pt x="1056" y="2115"/>
                      <a:pt x="1041" y="2132"/>
                    </a:cubicBezTo>
                    <a:cubicBezTo>
                      <a:pt x="1036" y="2139"/>
                      <a:pt x="1030" y="2145"/>
                      <a:pt x="1023" y="2150"/>
                    </a:cubicBezTo>
                    <a:cubicBezTo>
                      <a:pt x="1011" y="2160"/>
                      <a:pt x="997" y="2166"/>
                      <a:pt x="988" y="2179"/>
                    </a:cubicBezTo>
                    <a:cubicBezTo>
                      <a:pt x="984" y="2185"/>
                      <a:pt x="980" y="2193"/>
                      <a:pt x="981" y="2200"/>
                    </a:cubicBezTo>
                    <a:cubicBezTo>
                      <a:pt x="981" y="2204"/>
                      <a:pt x="985" y="2210"/>
                      <a:pt x="990" y="2209"/>
                    </a:cubicBezTo>
                    <a:cubicBezTo>
                      <a:pt x="992" y="2209"/>
                      <a:pt x="993" y="2208"/>
                      <a:pt x="993" y="2206"/>
                    </a:cubicBezTo>
                    <a:cubicBezTo>
                      <a:pt x="993" y="2204"/>
                      <a:pt x="993" y="2203"/>
                      <a:pt x="991" y="2203"/>
                    </a:cubicBezTo>
                    <a:cubicBezTo>
                      <a:pt x="990" y="2202"/>
                      <a:pt x="989" y="2202"/>
                      <a:pt x="988" y="2203"/>
                    </a:cubicBezTo>
                    <a:cubicBezTo>
                      <a:pt x="987" y="2204"/>
                      <a:pt x="987" y="2205"/>
                      <a:pt x="988" y="2206"/>
                    </a:cubicBezTo>
                    <a:cubicBezTo>
                      <a:pt x="989" y="2206"/>
                      <a:pt x="990" y="2207"/>
                      <a:pt x="990" y="2206"/>
                    </a:cubicBezTo>
                    <a:cubicBezTo>
                      <a:pt x="990" y="2207"/>
                      <a:pt x="989" y="2208"/>
                      <a:pt x="988" y="2207"/>
                    </a:cubicBezTo>
                    <a:cubicBezTo>
                      <a:pt x="986" y="2207"/>
                      <a:pt x="985" y="2205"/>
                      <a:pt x="985" y="2204"/>
                    </a:cubicBezTo>
                    <a:cubicBezTo>
                      <a:pt x="986" y="2201"/>
                      <a:pt x="988" y="2199"/>
                      <a:pt x="991" y="2199"/>
                    </a:cubicBezTo>
                    <a:cubicBezTo>
                      <a:pt x="993" y="2199"/>
                      <a:pt x="995" y="2200"/>
                      <a:pt x="996" y="2202"/>
                    </a:cubicBezTo>
                    <a:cubicBezTo>
                      <a:pt x="997" y="2203"/>
                      <a:pt x="997" y="2205"/>
                      <a:pt x="997" y="2207"/>
                    </a:cubicBezTo>
                    <a:cubicBezTo>
                      <a:pt x="996" y="2210"/>
                      <a:pt x="994" y="2212"/>
                      <a:pt x="991" y="2212"/>
                    </a:cubicBezTo>
                    <a:cubicBezTo>
                      <a:pt x="986" y="2213"/>
                      <a:pt x="982" y="2208"/>
                      <a:pt x="980" y="2204"/>
                    </a:cubicBezTo>
                    <a:cubicBezTo>
                      <a:pt x="980" y="2202"/>
                      <a:pt x="979" y="2199"/>
                      <a:pt x="979" y="2197"/>
                    </a:cubicBezTo>
                    <a:cubicBezTo>
                      <a:pt x="977" y="2207"/>
                      <a:pt x="980" y="2216"/>
                      <a:pt x="986" y="2223"/>
                    </a:cubicBezTo>
                    <a:cubicBezTo>
                      <a:pt x="991" y="2227"/>
                      <a:pt x="996" y="2230"/>
                      <a:pt x="1002" y="2230"/>
                    </a:cubicBezTo>
                    <a:cubicBezTo>
                      <a:pt x="1002" y="2230"/>
                      <a:pt x="1002" y="2230"/>
                      <a:pt x="1002" y="2230"/>
                    </a:cubicBezTo>
                    <a:cubicBezTo>
                      <a:pt x="996" y="2229"/>
                      <a:pt x="992" y="2223"/>
                      <a:pt x="998" y="2217"/>
                    </a:cubicBezTo>
                    <a:cubicBezTo>
                      <a:pt x="1001" y="2212"/>
                      <a:pt x="1013" y="2210"/>
                      <a:pt x="1011" y="2196"/>
                    </a:cubicBezTo>
                    <a:close/>
                    <a:moveTo>
                      <a:pt x="858" y="2525"/>
                    </a:moveTo>
                    <a:cubicBezTo>
                      <a:pt x="881" y="2507"/>
                      <a:pt x="880" y="2483"/>
                      <a:pt x="887" y="2472"/>
                    </a:cubicBezTo>
                    <a:cubicBezTo>
                      <a:pt x="895" y="2459"/>
                      <a:pt x="910" y="2468"/>
                      <a:pt x="905" y="2483"/>
                    </a:cubicBezTo>
                    <a:cubicBezTo>
                      <a:pt x="899" y="2500"/>
                      <a:pt x="879" y="2516"/>
                      <a:pt x="858" y="2525"/>
                    </a:cubicBezTo>
                    <a:close/>
                    <a:moveTo>
                      <a:pt x="1003" y="2514"/>
                    </a:moveTo>
                    <a:cubicBezTo>
                      <a:pt x="1015" y="2518"/>
                      <a:pt x="1034" y="2538"/>
                      <a:pt x="1035" y="2554"/>
                    </a:cubicBezTo>
                    <a:cubicBezTo>
                      <a:pt x="1037" y="2570"/>
                      <a:pt x="1025" y="2575"/>
                      <a:pt x="1019" y="2558"/>
                    </a:cubicBezTo>
                    <a:cubicBezTo>
                      <a:pt x="1015" y="2545"/>
                      <a:pt x="1015" y="2523"/>
                      <a:pt x="1003" y="2514"/>
                    </a:cubicBezTo>
                    <a:close/>
                    <a:moveTo>
                      <a:pt x="942" y="2391"/>
                    </a:moveTo>
                    <a:cubicBezTo>
                      <a:pt x="940" y="2392"/>
                      <a:pt x="939" y="2394"/>
                      <a:pt x="939" y="2396"/>
                    </a:cubicBezTo>
                    <a:cubicBezTo>
                      <a:pt x="939" y="2398"/>
                      <a:pt x="941" y="2399"/>
                      <a:pt x="943" y="2399"/>
                    </a:cubicBezTo>
                    <a:cubicBezTo>
                      <a:pt x="946" y="2398"/>
                      <a:pt x="947" y="2396"/>
                      <a:pt x="946" y="2394"/>
                    </a:cubicBezTo>
                    <a:cubicBezTo>
                      <a:pt x="946" y="2392"/>
                      <a:pt x="944" y="2391"/>
                      <a:pt x="942" y="2391"/>
                    </a:cubicBezTo>
                    <a:close/>
                    <a:moveTo>
                      <a:pt x="955" y="2455"/>
                    </a:moveTo>
                    <a:cubicBezTo>
                      <a:pt x="946" y="2454"/>
                      <a:pt x="949" y="2442"/>
                      <a:pt x="949" y="2437"/>
                    </a:cubicBezTo>
                    <a:cubicBezTo>
                      <a:pt x="949" y="2434"/>
                      <a:pt x="948" y="2432"/>
                      <a:pt x="946" y="2430"/>
                    </a:cubicBezTo>
                    <a:cubicBezTo>
                      <a:pt x="950" y="2430"/>
                      <a:pt x="958" y="2435"/>
                      <a:pt x="961" y="2439"/>
                    </a:cubicBezTo>
                    <a:cubicBezTo>
                      <a:pt x="964" y="2444"/>
                      <a:pt x="965" y="2450"/>
                      <a:pt x="958" y="2455"/>
                    </a:cubicBezTo>
                    <a:cubicBezTo>
                      <a:pt x="959" y="2451"/>
                      <a:pt x="958" y="2446"/>
                      <a:pt x="956" y="2444"/>
                    </a:cubicBezTo>
                    <a:cubicBezTo>
                      <a:pt x="956" y="2445"/>
                      <a:pt x="957" y="2451"/>
                      <a:pt x="955" y="2455"/>
                    </a:cubicBezTo>
                    <a:close/>
                    <a:moveTo>
                      <a:pt x="962" y="2398"/>
                    </a:moveTo>
                    <a:cubicBezTo>
                      <a:pt x="958" y="2399"/>
                      <a:pt x="955" y="2403"/>
                      <a:pt x="956" y="2407"/>
                    </a:cubicBezTo>
                    <a:cubicBezTo>
                      <a:pt x="957" y="2411"/>
                      <a:pt x="961" y="2414"/>
                      <a:pt x="965" y="2413"/>
                    </a:cubicBezTo>
                    <a:cubicBezTo>
                      <a:pt x="969" y="2412"/>
                      <a:pt x="972" y="2408"/>
                      <a:pt x="971" y="2404"/>
                    </a:cubicBezTo>
                    <a:cubicBezTo>
                      <a:pt x="970" y="2400"/>
                      <a:pt x="966" y="2397"/>
                      <a:pt x="962" y="2398"/>
                    </a:cubicBezTo>
                    <a:close/>
                    <a:moveTo>
                      <a:pt x="952" y="2392"/>
                    </a:moveTo>
                    <a:cubicBezTo>
                      <a:pt x="949" y="2392"/>
                      <a:pt x="947" y="2395"/>
                      <a:pt x="948" y="2398"/>
                    </a:cubicBezTo>
                    <a:cubicBezTo>
                      <a:pt x="948" y="2400"/>
                      <a:pt x="951" y="2402"/>
                      <a:pt x="953" y="2402"/>
                    </a:cubicBezTo>
                    <a:cubicBezTo>
                      <a:pt x="956" y="2401"/>
                      <a:pt x="958" y="2398"/>
                      <a:pt x="957" y="2396"/>
                    </a:cubicBezTo>
                    <a:cubicBezTo>
                      <a:pt x="957" y="2393"/>
                      <a:pt x="954" y="2391"/>
                      <a:pt x="952" y="2392"/>
                    </a:cubicBezTo>
                    <a:close/>
                    <a:moveTo>
                      <a:pt x="987" y="2503"/>
                    </a:moveTo>
                    <a:cubicBezTo>
                      <a:pt x="984" y="2500"/>
                      <a:pt x="982" y="2500"/>
                      <a:pt x="979" y="2500"/>
                    </a:cubicBezTo>
                    <a:cubicBezTo>
                      <a:pt x="975" y="2501"/>
                      <a:pt x="972" y="2504"/>
                      <a:pt x="971" y="2508"/>
                    </a:cubicBezTo>
                    <a:cubicBezTo>
                      <a:pt x="970" y="2514"/>
                      <a:pt x="973" y="2518"/>
                      <a:pt x="977" y="2520"/>
                    </a:cubicBezTo>
                    <a:cubicBezTo>
                      <a:pt x="984" y="2523"/>
                      <a:pt x="987" y="2517"/>
                      <a:pt x="992" y="2515"/>
                    </a:cubicBezTo>
                    <a:cubicBezTo>
                      <a:pt x="997" y="2513"/>
                      <a:pt x="1003" y="2516"/>
                      <a:pt x="1007" y="2522"/>
                    </a:cubicBezTo>
                    <a:cubicBezTo>
                      <a:pt x="1011" y="2529"/>
                      <a:pt x="1012" y="2538"/>
                      <a:pt x="1006" y="2544"/>
                    </a:cubicBezTo>
                    <a:cubicBezTo>
                      <a:pt x="1003" y="2548"/>
                      <a:pt x="998" y="2550"/>
                      <a:pt x="994" y="2546"/>
                    </a:cubicBezTo>
                    <a:cubicBezTo>
                      <a:pt x="999" y="2545"/>
                      <a:pt x="1001" y="2538"/>
                      <a:pt x="996" y="2534"/>
                    </a:cubicBezTo>
                    <a:cubicBezTo>
                      <a:pt x="993" y="2532"/>
                      <a:pt x="985" y="2531"/>
                      <a:pt x="978" y="2530"/>
                    </a:cubicBezTo>
                    <a:cubicBezTo>
                      <a:pt x="970" y="2529"/>
                      <a:pt x="963" y="2526"/>
                      <a:pt x="958" y="2521"/>
                    </a:cubicBezTo>
                    <a:cubicBezTo>
                      <a:pt x="948" y="2512"/>
                      <a:pt x="950" y="2495"/>
                      <a:pt x="962" y="2488"/>
                    </a:cubicBezTo>
                    <a:cubicBezTo>
                      <a:pt x="968" y="2484"/>
                      <a:pt x="975" y="2484"/>
                      <a:pt x="981" y="2485"/>
                    </a:cubicBezTo>
                    <a:cubicBezTo>
                      <a:pt x="989" y="2487"/>
                      <a:pt x="1006" y="2495"/>
                      <a:pt x="1014" y="2491"/>
                    </a:cubicBezTo>
                    <a:cubicBezTo>
                      <a:pt x="1020" y="2488"/>
                      <a:pt x="1021" y="2482"/>
                      <a:pt x="1018" y="2479"/>
                    </a:cubicBezTo>
                    <a:cubicBezTo>
                      <a:pt x="1023" y="2477"/>
                      <a:pt x="1029" y="2484"/>
                      <a:pt x="1029" y="2490"/>
                    </a:cubicBezTo>
                    <a:cubicBezTo>
                      <a:pt x="1029" y="2501"/>
                      <a:pt x="1018" y="2512"/>
                      <a:pt x="1003" y="2511"/>
                    </a:cubicBezTo>
                    <a:cubicBezTo>
                      <a:pt x="998" y="2510"/>
                      <a:pt x="993" y="2507"/>
                      <a:pt x="987" y="2503"/>
                    </a:cubicBezTo>
                    <a:close/>
                    <a:moveTo>
                      <a:pt x="1016" y="2630"/>
                    </a:moveTo>
                    <a:cubicBezTo>
                      <a:pt x="1014" y="2631"/>
                      <a:pt x="1012" y="2630"/>
                      <a:pt x="1011" y="2628"/>
                    </a:cubicBezTo>
                    <a:cubicBezTo>
                      <a:pt x="1010" y="2625"/>
                      <a:pt x="1011" y="2623"/>
                      <a:pt x="1014" y="2622"/>
                    </a:cubicBezTo>
                    <a:cubicBezTo>
                      <a:pt x="1016" y="2621"/>
                      <a:pt x="1018" y="2623"/>
                      <a:pt x="1019" y="2625"/>
                    </a:cubicBezTo>
                    <a:cubicBezTo>
                      <a:pt x="1020" y="2627"/>
                      <a:pt x="1018" y="2629"/>
                      <a:pt x="1016" y="2630"/>
                    </a:cubicBezTo>
                    <a:close/>
                    <a:moveTo>
                      <a:pt x="1009" y="2635"/>
                    </a:moveTo>
                    <a:cubicBezTo>
                      <a:pt x="1008" y="2635"/>
                      <a:pt x="1006" y="2634"/>
                      <a:pt x="1005" y="2633"/>
                    </a:cubicBezTo>
                    <a:cubicBezTo>
                      <a:pt x="1005" y="2631"/>
                      <a:pt x="1006" y="2629"/>
                      <a:pt x="1007" y="2628"/>
                    </a:cubicBezTo>
                    <a:cubicBezTo>
                      <a:pt x="1009" y="2628"/>
                      <a:pt x="1011" y="2629"/>
                      <a:pt x="1011" y="2631"/>
                    </a:cubicBezTo>
                    <a:cubicBezTo>
                      <a:pt x="1012" y="2632"/>
                      <a:pt x="1011" y="2634"/>
                      <a:pt x="1009" y="2635"/>
                    </a:cubicBezTo>
                    <a:close/>
                    <a:moveTo>
                      <a:pt x="1021" y="2621"/>
                    </a:moveTo>
                    <a:cubicBezTo>
                      <a:pt x="1018" y="2622"/>
                      <a:pt x="1014" y="2620"/>
                      <a:pt x="1013" y="2617"/>
                    </a:cubicBezTo>
                    <a:cubicBezTo>
                      <a:pt x="1012" y="2614"/>
                      <a:pt x="1014" y="2610"/>
                      <a:pt x="1017" y="2609"/>
                    </a:cubicBezTo>
                    <a:cubicBezTo>
                      <a:pt x="1021" y="2608"/>
                      <a:pt x="1024" y="2610"/>
                      <a:pt x="1025" y="2613"/>
                    </a:cubicBezTo>
                    <a:cubicBezTo>
                      <a:pt x="1027" y="2616"/>
                      <a:pt x="1025" y="2620"/>
                      <a:pt x="1021" y="2621"/>
                    </a:cubicBezTo>
                    <a:close/>
                    <a:moveTo>
                      <a:pt x="986" y="2504"/>
                    </a:moveTo>
                    <a:cubicBezTo>
                      <a:pt x="981" y="2501"/>
                      <a:pt x="976" y="2502"/>
                      <a:pt x="974" y="2506"/>
                    </a:cubicBezTo>
                    <a:cubicBezTo>
                      <a:pt x="969" y="2513"/>
                      <a:pt x="977" y="2520"/>
                      <a:pt x="983" y="2518"/>
                    </a:cubicBezTo>
                    <a:cubicBezTo>
                      <a:pt x="989" y="2516"/>
                      <a:pt x="990" y="2512"/>
                      <a:pt x="998" y="2513"/>
                    </a:cubicBezTo>
                    <a:cubicBezTo>
                      <a:pt x="990" y="2510"/>
                      <a:pt x="990" y="2507"/>
                      <a:pt x="986" y="2504"/>
                    </a:cubicBezTo>
                    <a:close/>
                    <a:moveTo>
                      <a:pt x="951" y="2496"/>
                    </a:moveTo>
                    <a:cubicBezTo>
                      <a:pt x="947" y="2503"/>
                      <a:pt x="948" y="2513"/>
                      <a:pt x="952" y="2517"/>
                    </a:cubicBezTo>
                    <a:cubicBezTo>
                      <a:pt x="946" y="2523"/>
                      <a:pt x="930" y="2516"/>
                      <a:pt x="933" y="2504"/>
                    </a:cubicBezTo>
                    <a:cubicBezTo>
                      <a:pt x="935" y="2497"/>
                      <a:pt x="945" y="2492"/>
                      <a:pt x="951" y="2496"/>
                    </a:cubicBezTo>
                    <a:close/>
                    <a:moveTo>
                      <a:pt x="1054" y="2564"/>
                    </a:moveTo>
                    <a:cubicBezTo>
                      <a:pt x="1043" y="2554"/>
                      <a:pt x="1058" y="2541"/>
                      <a:pt x="1062" y="2536"/>
                    </a:cubicBezTo>
                    <a:cubicBezTo>
                      <a:pt x="1065" y="2531"/>
                      <a:pt x="1066" y="2528"/>
                      <a:pt x="1065" y="2523"/>
                    </a:cubicBezTo>
                    <a:cubicBezTo>
                      <a:pt x="1069" y="2528"/>
                      <a:pt x="1075" y="2541"/>
                      <a:pt x="1075" y="2548"/>
                    </a:cubicBezTo>
                    <a:cubicBezTo>
                      <a:pt x="1075" y="2557"/>
                      <a:pt x="1070" y="2566"/>
                      <a:pt x="1058" y="2566"/>
                    </a:cubicBezTo>
                    <a:cubicBezTo>
                      <a:pt x="1062" y="2563"/>
                      <a:pt x="1066" y="2555"/>
                      <a:pt x="1065" y="2550"/>
                    </a:cubicBezTo>
                    <a:cubicBezTo>
                      <a:pt x="1064" y="2553"/>
                      <a:pt x="1060" y="2560"/>
                      <a:pt x="1054" y="2564"/>
                    </a:cubicBezTo>
                    <a:close/>
                    <a:moveTo>
                      <a:pt x="924" y="2524"/>
                    </a:moveTo>
                    <a:cubicBezTo>
                      <a:pt x="948" y="2545"/>
                      <a:pt x="946" y="2573"/>
                      <a:pt x="954" y="2586"/>
                    </a:cubicBezTo>
                    <a:cubicBezTo>
                      <a:pt x="962" y="2601"/>
                      <a:pt x="980" y="2592"/>
                      <a:pt x="975" y="2574"/>
                    </a:cubicBezTo>
                    <a:cubicBezTo>
                      <a:pt x="969" y="2554"/>
                      <a:pt x="947" y="2534"/>
                      <a:pt x="924" y="2524"/>
                    </a:cubicBezTo>
                    <a:close/>
                    <a:moveTo>
                      <a:pt x="921" y="2398"/>
                    </a:moveTo>
                    <a:cubicBezTo>
                      <a:pt x="924" y="2399"/>
                      <a:pt x="927" y="2401"/>
                      <a:pt x="930" y="2403"/>
                    </a:cubicBezTo>
                    <a:cubicBezTo>
                      <a:pt x="939" y="2410"/>
                      <a:pt x="946" y="2421"/>
                      <a:pt x="946" y="2434"/>
                    </a:cubicBezTo>
                    <a:cubicBezTo>
                      <a:pt x="946" y="2448"/>
                      <a:pt x="936" y="2463"/>
                      <a:pt x="922" y="2466"/>
                    </a:cubicBezTo>
                    <a:cubicBezTo>
                      <a:pt x="916" y="2467"/>
                      <a:pt x="909" y="2466"/>
                      <a:pt x="904" y="2463"/>
                    </a:cubicBezTo>
                    <a:cubicBezTo>
                      <a:pt x="901" y="2460"/>
                      <a:pt x="898" y="2457"/>
                      <a:pt x="897" y="2453"/>
                    </a:cubicBezTo>
                    <a:cubicBezTo>
                      <a:pt x="896" y="2448"/>
                      <a:pt x="897" y="2443"/>
                      <a:pt x="901" y="2439"/>
                    </a:cubicBezTo>
                    <a:cubicBezTo>
                      <a:pt x="904" y="2437"/>
                      <a:pt x="908" y="2435"/>
                      <a:pt x="911" y="2436"/>
                    </a:cubicBezTo>
                    <a:cubicBezTo>
                      <a:pt x="918" y="2437"/>
                      <a:pt x="923" y="2443"/>
                      <a:pt x="923" y="2450"/>
                    </a:cubicBezTo>
                    <a:cubicBezTo>
                      <a:pt x="922" y="2457"/>
                      <a:pt x="915" y="2462"/>
                      <a:pt x="908" y="2461"/>
                    </a:cubicBezTo>
                    <a:cubicBezTo>
                      <a:pt x="903" y="2461"/>
                      <a:pt x="898" y="2456"/>
                      <a:pt x="897" y="2451"/>
                    </a:cubicBezTo>
                    <a:cubicBezTo>
                      <a:pt x="897" y="2452"/>
                      <a:pt x="897" y="2452"/>
                      <a:pt x="898" y="2453"/>
                    </a:cubicBezTo>
                    <a:cubicBezTo>
                      <a:pt x="899" y="2457"/>
                      <a:pt x="901" y="2460"/>
                      <a:pt x="905" y="2462"/>
                    </a:cubicBezTo>
                    <a:cubicBezTo>
                      <a:pt x="910" y="2465"/>
                      <a:pt x="916" y="2466"/>
                      <a:pt x="921" y="2465"/>
                    </a:cubicBezTo>
                    <a:cubicBezTo>
                      <a:pt x="935" y="2462"/>
                      <a:pt x="944" y="2448"/>
                      <a:pt x="944" y="2434"/>
                    </a:cubicBezTo>
                    <a:cubicBezTo>
                      <a:pt x="943" y="2421"/>
                      <a:pt x="936" y="2411"/>
                      <a:pt x="926" y="2404"/>
                    </a:cubicBezTo>
                    <a:cubicBezTo>
                      <a:pt x="924" y="2402"/>
                      <a:pt x="922" y="2401"/>
                      <a:pt x="919" y="2400"/>
                    </a:cubicBezTo>
                    <a:lnTo>
                      <a:pt x="921" y="2398"/>
                    </a:lnTo>
                    <a:close/>
                    <a:moveTo>
                      <a:pt x="870" y="2410"/>
                    </a:moveTo>
                    <a:cubicBezTo>
                      <a:pt x="857" y="2405"/>
                      <a:pt x="847" y="2393"/>
                      <a:pt x="849" y="2375"/>
                    </a:cubicBezTo>
                    <a:cubicBezTo>
                      <a:pt x="851" y="2369"/>
                      <a:pt x="853" y="2364"/>
                      <a:pt x="857" y="2359"/>
                    </a:cubicBezTo>
                    <a:cubicBezTo>
                      <a:pt x="860" y="2355"/>
                      <a:pt x="864" y="2353"/>
                      <a:pt x="870" y="2352"/>
                    </a:cubicBezTo>
                    <a:cubicBezTo>
                      <a:pt x="876" y="2352"/>
                      <a:pt x="882" y="2354"/>
                      <a:pt x="886" y="2359"/>
                    </a:cubicBezTo>
                    <a:cubicBezTo>
                      <a:pt x="888" y="2362"/>
                      <a:pt x="890" y="2365"/>
                      <a:pt x="889" y="2369"/>
                    </a:cubicBezTo>
                    <a:cubicBezTo>
                      <a:pt x="888" y="2375"/>
                      <a:pt x="884" y="2379"/>
                      <a:pt x="878" y="2380"/>
                    </a:cubicBezTo>
                    <a:cubicBezTo>
                      <a:pt x="876" y="2381"/>
                      <a:pt x="873" y="2381"/>
                      <a:pt x="870" y="2380"/>
                    </a:cubicBezTo>
                    <a:cubicBezTo>
                      <a:pt x="865" y="2377"/>
                      <a:pt x="863" y="2370"/>
                      <a:pt x="866" y="2365"/>
                    </a:cubicBezTo>
                    <a:cubicBezTo>
                      <a:pt x="868" y="2360"/>
                      <a:pt x="875" y="2358"/>
                      <a:pt x="880" y="2360"/>
                    </a:cubicBezTo>
                    <a:cubicBezTo>
                      <a:pt x="885" y="2363"/>
                      <a:pt x="887" y="2370"/>
                      <a:pt x="885" y="2375"/>
                    </a:cubicBezTo>
                    <a:cubicBezTo>
                      <a:pt x="884" y="2377"/>
                      <a:pt x="883" y="2378"/>
                      <a:pt x="881" y="2379"/>
                    </a:cubicBezTo>
                    <a:cubicBezTo>
                      <a:pt x="882" y="2379"/>
                      <a:pt x="882" y="2379"/>
                      <a:pt x="882" y="2379"/>
                    </a:cubicBezTo>
                    <a:cubicBezTo>
                      <a:pt x="885" y="2377"/>
                      <a:pt x="888" y="2373"/>
                      <a:pt x="888" y="2369"/>
                    </a:cubicBezTo>
                    <a:cubicBezTo>
                      <a:pt x="889" y="2365"/>
                      <a:pt x="888" y="2362"/>
                      <a:pt x="885" y="2359"/>
                    </a:cubicBezTo>
                    <a:cubicBezTo>
                      <a:pt x="881" y="2355"/>
                      <a:pt x="876" y="2353"/>
                      <a:pt x="870" y="2353"/>
                    </a:cubicBezTo>
                    <a:cubicBezTo>
                      <a:pt x="865" y="2354"/>
                      <a:pt x="861" y="2356"/>
                      <a:pt x="858" y="2360"/>
                    </a:cubicBezTo>
                    <a:cubicBezTo>
                      <a:pt x="854" y="2365"/>
                      <a:pt x="852" y="2369"/>
                      <a:pt x="851" y="2375"/>
                    </a:cubicBezTo>
                    <a:cubicBezTo>
                      <a:pt x="849" y="2393"/>
                      <a:pt x="859" y="2404"/>
                      <a:pt x="872" y="2408"/>
                    </a:cubicBezTo>
                    <a:lnTo>
                      <a:pt x="870" y="2410"/>
                    </a:lnTo>
                    <a:close/>
                    <a:moveTo>
                      <a:pt x="676" y="2227"/>
                    </a:moveTo>
                    <a:cubicBezTo>
                      <a:pt x="676" y="2223"/>
                      <a:pt x="679" y="2220"/>
                      <a:pt x="683" y="2221"/>
                    </a:cubicBezTo>
                    <a:cubicBezTo>
                      <a:pt x="686" y="2221"/>
                      <a:pt x="689" y="2224"/>
                      <a:pt x="689" y="2228"/>
                    </a:cubicBezTo>
                    <a:cubicBezTo>
                      <a:pt x="688" y="2231"/>
                      <a:pt x="685" y="2234"/>
                      <a:pt x="682" y="2233"/>
                    </a:cubicBezTo>
                    <a:cubicBezTo>
                      <a:pt x="678" y="2233"/>
                      <a:pt x="676" y="2230"/>
                      <a:pt x="676" y="2227"/>
                    </a:cubicBezTo>
                    <a:close/>
                    <a:moveTo>
                      <a:pt x="674" y="2214"/>
                    </a:moveTo>
                    <a:cubicBezTo>
                      <a:pt x="674" y="2212"/>
                      <a:pt x="676" y="2210"/>
                      <a:pt x="679" y="2210"/>
                    </a:cubicBezTo>
                    <a:cubicBezTo>
                      <a:pt x="682" y="2210"/>
                      <a:pt x="684" y="2212"/>
                      <a:pt x="684" y="2215"/>
                    </a:cubicBezTo>
                    <a:cubicBezTo>
                      <a:pt x="683" y="2218"/>
                      <a:pt x="681" y="2220"/>
                      <a:pt x="678" y="2220"/>
                    </a:cubicBezTo>
                    <a:cubicBezTo>
                      <a:pt x="676" y="2219"/>
                      <a:pt x="674" y="2217"/>
                      <a:pt x="674" y="2214"/>
                    </a:cubicBezTo>
                    <a:close/>
                    <a:moveTo>
                      <a:pt x="685" y="2239"/>
                    </a:moveTo>
                    <a:cubicBezTo>
                      <a:pt x="686" y="2234"/>
                      <a:pt x="691" y="2230"/>
                      <a:pt x="696" y="2230"/>
                    </a:cubicBezTo>
                    <a:cubicBezTo>
                      <a:pt x="701" y="2231"/>
                      <a:pt x="705" y="2235"/>
                      <a:pt x="705" y="2241"/>
                    </a:cubicBezTo>
                    <a:cubicBezTo>
                      <a:pt x="704" y="2246"/>
                      <a:pt x="700" y="2250"/>
                      <a:pt x="694" y="2250"/>
                    </a:cubicBezTo>
                    <a:cubicBezTo>
                      <a:pt x="689" y="2249"/>
                      <a:pt x="685" y="2245"/>
                      <a:pt x="685" y="2239"/>
                    </a:cubicBezTo>
                    <a:close/>
                    <a:moveTo>
                      <a:pt x="900" y="2118"/>
                    </a:moveTo>
                    <a:cubicBezTo>
                      <a:pt x="888" y="2108"/>
                      <a:pt x="864" y="2106"/>
                      <a:pt x="849" y="2113"/>
                    </a:cubicBezTo>
                    <a:cubicBezTo>
                      <a:pt x="835" y="2121"/>
                      <a:pt x="837" y="2136"/>
                      <a:pt x="855" y="2131"/>
                    </a:cubicBezTo>
                    <a:cubicBezTo>
                      <a:pt x="869" y="2127"/>
                      <a:pt x="886" y="2114"/>
                      <a:pt x="900" y="2118"/>
                    </a:cubicBezTo>
                    <a:close/>
                    <a:moveTo>
                      <a:pt x="901" y="2328"/>
                    </a:moveTo>
                    <a:cubicBezTo>
                      <a:pt x="925" y="2334"/>
                      <a:pt x="961" y="2324"/>
                      <a:pt x="968" y="2306"/>
                    </a:cubicBezTo>
                    <a:cubicBezTo>
                      <a:pt x="975" y="2286"/>
                      <a:pt x="956" y="2279"/>
                      <a:pt x="949" y="2296"/>
                    </a:cubicBezTo>
                    <a:cubicBezTo>
                      <a:pt x="946" y="2305"/>
                      <a:pt x="928" y="2327"/>
                      <a:pt x="901" y="2328"/>
                    </a:cubicBezTo>
                    <a:close/>
                    <a:moveTo>
                      <a:pt x="912" y="2335"/>
                    </a:moveTo>
                    <a:cubicBezTo>
                      <a:pt x="921" y="2335"/>
                      <a:pt x="930" y="2340"/>
                      <a:pt x="936" y="2347"/>
                    </a:cubicBezTo>
                    <a:cubicBezTo>
                      <a:pt x="950" y="2361"/>
                      <a:pt x="954" y="2388"/>
                      <a:pt x="972" y="2393"/>
                    </a:cubicBezTo>
                    <a:cubicBezTo>
                      <a:pt x="980" y="2395"/>
                      <a:pt x="989" y="2393"/>
                      <a:pt x="994" y="2387"/>
                    </a:cubicBezTo>
                    <a:cubicBezTo>
                      <a:pt x="997" y="2383"/>
                      <a:pt x="998" y="2378"/>
                      <a:pt x="994" y="2374"/>
                    </a:cubicBezTo>
                    <a:cubicBezTo>
                      <a:pt x="994" y="2378"/>
                      <a:pt x="991" y="2384"/>
                      <a:pt x="985" y="2384"/>
                    </a:cubicBezTo>
                    <a:cubicBezTo>
                      <a:pt x="980" y="2385"/>
                      <a:pt x="975" y="2380"/>
                      <a:pt x="972" y="2375"/>
                    </a:cubicBezTo>
                    <a:cubicBezTo>
                      <a:pt x="965" y="2357"/>
                      <a:pt x="960" y="2339"/>
                      <a:pt x="940" y="2333"/>
                    </a:cubicBezTo>
                    <a:cubicBezTo>
                      <a:pt x="932" y="2330"/>
                      <a:pt x="923" y="2331"/>
                      <a:pt x="912" y="2335"/>
                    </a:cubicBezTo>
                    <a:close/>
                    <a:moveTo>
                      <a:pt x="677" y="2370"/>
                    </a:moveTo>
                    <a:cubicBezTo>
                      <a:pt x="691" y="2366"/>
                      <a:pt x="695" y="2386"/>
                      <a:pt x="697" y="2392"/>
                    </a:cubicBezTo>
                    <a:cubicBezTo>
                      <a:pt x="699" y="2397"/>
                      <a:pt x="701" y="2400"/>
                      <a:pt x="706" y="2401"/>
                    </a:cubicBezTo>
                    <a:cubicBezTo>
                      <a:pt x="700" y="2403"/>
                      <a:pt x="686" y="2400"/>
                      <a:pt x="679" y="2397"/>
                    </a:cubicBezTo>
                    <a:cubicBezTo>
                      <a:pt x="671" y="2392"/>
                      <a:pt x="666" y="2383"/>
                      <a:pt x="672" y="2373"/>
                    </a:cubicBezTo>
                    <a:cubicBezTo>
                      <a:pt x="673" y="2378"/>
                      <a:pt x="678" y="2385"/>
                      <a:pt x="683" y="2387"/>
                    </a:cubicBezTo>
                    <a:cubicBezTo>
                      <a:pt x="681" y="2385"/>
                      <a:pt x="677" y="2377"/>
                      <a:pt x="677" y="2370"/>
                    </a:cubicBezTo>
                    <a:close/>
                    <a:moveTo>
                      <a:pt x="734" y="2083"/>
                    </a:moveTo>
                    <a:cubicBezTo>
                      <a:pt x="736" y="2080"/>
                      <a:pt x="736" y="2075"/>
                      <a:pt x="732" y="2074"/>
                    </a:cubicBezTo>
                    <a:cubicBezTo>
                      <a:pt x="730" y="2074"/>
                      <a:pt x="729" y="2075"/>
                      <a:pt x="728" y="2076"/>
                    </a:cubicBezTo>
                    <a:cubicBezTo>
                      <a:pt x="728" y="2078"/>
                      <a:pt x="729" y="2078"/>
                      <a:pt x="730" y="2078"/>
                    </a:cubicBezTo>
                    <a:cubicBezTo>
                      <a:pt x="729" y="2079"/>
                      <a:pt x="728" y="2079"/>
                      <a:pt x="727" y="2079"/>
                    </a:cubicBezTo>
                    <a:cubicBezTo>
                      <a:pt x="725" y="2079"/>
                      <a:pt x="723" y="2076"/>
                      <a:pt x="723" y="2073"/>
                    </a:cubicBezTo>
                    <a:cubicBezTo>
                      <a:pt x="723" y="2070"/>
                      <a:pt x="725" y="2066"/>
                      <a:pt x="729" y="2066"/>
                    </a:cubicBezTo>
                    <a:cubicBezTo>
                      <a:pt x="732" y="2066"/>
                      <a:pt x="736" y="2067"/>
                      <a:pt x="739" y="2067"/>
                    </a:cubicBezTo>
                    <a:cubicBezTo>
                      <a:pt x="742" y="2066"/>
                      <a:pt x="743" y="2063"/>
                      <a:pt x="743" y="2060"/>
                    </a:cubicBezTo>
                    <a:cubicBezTo>
                      <a:pt x="745" y="2065"/>
                      <a:pt x="746" y="2065"/>
                      <a:pt x="750" y="2066"/>
                    </a:cubicBezTo>
                    <a:cubicBezTo>
                      <a:pt x="753" y="2066"/>
                      <a:pt x="766" y="2065"/>
                      <a:pt x="768" y="2078"/>
                    </a:cubicBezTo>
                    <a:cubicBezTo>
                      <a:pt x="769" y="2070"/>
                      <a:pt x="765" y="2063"/>
                      <a:pt x="760" y="2058"/>
                    </a:cubicBezTo>
                    <a:cubicBezTo>
                      <a:pt x="754" y="2053"/>
                      <a:pt x="745" y="2051"/>
                      <a:pt x="738" y="2052"/>
                    </a:cubicBezTo>
                    <a:cubicBezTo>
                      <a:pt x="728" y="2054"/>
                      <a:pt x="719" y="2065"/>
                      <a:pt x="719" y="2075"/>
                    </a:cubicBezTo>
                    <a:cubicBezTo>
                      <a:pt x="720" y="2080"/>
                      <a:pt x="723" y="2086"/>
                      <a:pt x="728" y="2086"/>
                    </a:cubicBezTo>
                    <a:cubicBezTo>
                      <a:pt x="730" y="2087"/>
                      <a:pt x="733" y="2086"/>
                      <a:pt x="734" y="2083"/>
                    </a:cubicBezTo>
                    <a:close/>
                    <a:moveTo>
                      <a:pt x="770" y="2054"/>
                    </a:moveTo>
                    <a:cubicBezTo>
                      <a:pt x="771" y="2033"/>
                      <a:pt x="783" y="2019"/>
                      <a:pt x="788" y="2010"/>
                    </a:cubicBezTo>
                    <a:cubicBezTo>
                      <a:pt x="793" y="1999"/>
                      <a:pt x="785" y="1994"/>
                      <a:pt x="777" y="2003"/>
                    </a:cubicBezTo>
                    <a:cubicBezTo>
                      <a:pt x="768" y="2014"/>
                      <a:pt x="766" y="2043"/>
                      <a:pt x="770" y="2054"/>
                    </a:cubicBezTo>
                    <a:close/>
                    <a:moveTo>
                      <a:pt x="641" y="2343"/>
                    </a:moveTo>
                    <a:cubicBezTo>
                      <a:pt x="642" y="2346"/>
                      <a:pt x="644" y="2347"/>
                      <a:pt x="646" y="2346"/>
                    </a:cubicBezTo>
                    <a:cubicBezTo>
                      <a:pt x="648" y="2345"/>
                      <a:pt x="649" y="2343"/>
                      <a:pt x="649" y="2341"/>
                    </a:cubicBezTo>
                    <a:cubicBezTo>
                      <a:pt x="648" y="2339"/>
                      <a:pt x="646" y="2338"/>
                      <a:pt x="644" y="2339"/>
                    </a:cubicBezTo>
                    <a:cubicBezTo>
                      <a:pt x="642" y="2339"/>
                      <a:pt x="641" y="2341"/>
                      <a:pt x="641" y="2343"/>
                    </a:cubicBezTo>
                    <a:close/>
                    <a:moveTo>
                      <a:pt x="625" y="2366"/>
                    </a:moveTo>
                    <a:cubicBezTo>
                      <a:pt x="626" y="2370"/>
                      <a:pt x="631" y="2372"/>
                      <a:pt x="634" y="2371"/>
                    </a:cubicBezTo>
                    <a:cubicBezTo>
                      <a:pt x="638" y="2370"/>
                      <a:pt x="640" y="2366"/>
                      <a:pt x="639" y="2362"/>
                    </a:cubicBezTo>
                    <a:cubicBezTo>
                      <a:pt x="638" y="2358"/>
                      <a:pt x="634" y="2356"/>
                      <a:pt x="630" y="2357"/>
                    </a:cubicBezTo>
                    <a:cubicBezTo>
                      <a:pt x="626" y="2358"/>
                      <a:pt x="624" y="2362"/>
                      <a:pt x="625" y="2366"/>
                    </a:cubicBezTo>
                    <a:close/>
                    <a:moveTo>
                      <a:pt x="632" y="2352"/>
                    </a:moveTo>
                    <a:cubicBezTo>
                      <a:pt x="633" y="2355"/>
                      <a:pt x="636" y="2357"/>
                      <a:pt x="639" y="2356"/>
                    </a:cubicBezTo>
                    <a:cubicBezTo>
                      <a:pt x="642" y="2355"/>
                      <a:pt x="643" y="2352"/>
                      <a:pt x="642" y="2349"/>
                    </a:cubicBezTo>
                    <a:cubicBezTo>
                      <a:pt x="642" y="2346"/>
                      <a:pt x="639" y="2345"/>
                      <a:pt x="636" y="2345"/>
                    </a:cubicBezTo>
                    <a:cubicBezTo>
                      <a:pt x="633" y="2346"/>
                      <a:pt x="631" y="2349"/>
                      <a:pt x="632" y="2352"/>
                    </a:cubicBezTo>
                    <a:close/>
                    <a:moveTo>
                      <a:pt x="641" y="2386"/>
                    </a:moveTo>
                    <a:cubicBezTo>
                      <a:pt x="625" y="2375"/>
                      <a:pt x="612" y="2398"/>
                      <a:pt x="607" y="2404"/>
                    </a:cubicBezTo>
                    <a:cubicBezTo>
                      <a:pt x="602" y="2410"/>
                      <a:pt x="598" y="2412"/>
                      <a:pt x="592" y="2412"/>
                    </a:cubicBezTo>
                    <a:cubicBezTo>
                      <a:pt x="599" y="2417"/>
                      <a:pt x="617" y="2420"/>
                      <a:pt x="627" y="2418"/>
                    </a:cubicBezTo>
                    <a:cubicBezTo>
                      <a:pt x="639" y="2416"/>
                      <a:pt x="648" y="2406"/>
                      <a:pt x="645" y="2391"/>
                    </a:cubicBezTo>
                    <a:cubicBezTo>
                      <a:pt x="641" y="2397"/>
                      <a:pt x="633" y="2404"/>
                      <a:pt x="626" y="2404"/>
                    </a:cubicBezTo>
                    <a:cubicBezTo>
                      <a:pt x="629" y="2402"/>
                      <a:pt x="637" y="2395"/>
                      <a:pt x="641" y="2386"/>
                    </a:cubicBezTo>
                    <a:close/>
                    <a:moveTo>
                      <a:pt x="656" y="2399"/>
                    </a:moveTo>
                    <a:cubicBezTo>
                      <a:pt x="649" y="2436"/>
                      <a:pt x="679" y="2478"/>
                      <a:pt x="710" y="2477"/>
                    </a:cubicBezTo>
                    <a:cubicBezTo>
                      <a:pt x="735" y="2476"/>
                      <a:pt x="733" y="2454"/>
                      <a:pt x="711" y="2450"/>
                    </a:cubicBezTo>
                    <a:cubicBezTo>
                      <a:pt x="696" y="2447"/>
                      <a:pt x="658" y="2438"/>
                      <a:pt x="656" y="2399"/>
                    </a:cubicBezTo>
                    <a:close/>
                    <a:moveTo>
                      <a:pt x="936" y="2252"/>
                    </a:moveTo>
                    <a:cubicBezTo>
                      <a:pt x="939" y="2253"/>
                      <a:pt x="941" y="2251"/>
                      <a:pt x="941" y="2248"/>
                    </a:cubicBezTo>
                    <a:cubicBezTo>
                      <a:pt x="942" y="2246"/>
                      <a:pt x="940" y="2244"/>
                      <a:pt x="937" y="2243"/>
                    </a:cubicBezTo>
                    <a:cubicBezTo>
                      <a:pt x="935" y="2243"/>
                      <a:pt x="933" y="2245"/>
                      <a:pt x="932" y="2247"/>
                    </a:cubicBezTo>
                    <a:cubicBezTo>
                      <a:pt x="932" y="2250"/>
                      <a:pt x="934" y="2252"/>
                      <a:pt x="936" y="2252"/>
                    </a:cubicBezTo>
                    <a:close/>
                    <a:moveTo>
                      <a:pt x="939" y="2266"/>
                    </a:moveTo>
                    <a:cubicBezTo>
                      <a:pt x="942" y="2266"/>
                      <a:pt x="945" y="2264"/>
                      <a:pt x="946" y="2261"/>
                    </a:cubicBezTo>
                    <a:cubicBezTo>
                      <a:pt x="946" y="2258"/>
                      <a:pt x="944" y="2255"/>
                      <a:pt x="941" y="2255"/>
                    </a:cubicBezTo>
                    <a:cubicBezTo>
                      <a:pt x="937" y="2254"/>
                      <a:pt x="935" y="2256"/>
                      <a:pt x="934" y="2260"/>
                    </a:cubicBezTo>
                    <a:cubicBezTo>
                      <a:pt x="934" y="2263"/>
                      <a:pt x="936" y="2266"/>
                      <a:pt x="939" y="2266"/>
                    </a:cubicBezTo>
                    <a:close/>
                    <a:moveTo>
                      <a:pt x="939" y="2284"/>
                    </a:moveTo>
                    <a:cubicBezTo>
                      <a:pt x="944" y="2284"/>
                      <a:pt x="947" y="2281"/>
                      <a:pt x="948" y="2277"/>
                    </a:cubicBezTo>
                    <a:cubicBezTo>
                      <a:pt x="948" y="2273"/>
                      <a:pt x="946" y="2269"/>
                      <a:pt x="941" y="2268"/>
                    </a:cubicBezTo>
                    <a:cubicBezTo>
                      <a:pt x="937" y="2268"/>
                      <a:pt x="933" y="2271"/>
                      <a:pt x="933" y="2275"/>
                    </a:cubicBezTo>
                    <a:cubicBezTo>
                      <a:pt x="932" y="2279"/>
                      <a:pt x="935" y="2283"/>
                      <a:pt x="939" y="2284"/>
                    </a:cubicBezTo>
                    <a:close/>
                    <a:moveTo>
                      <a:pt x="877" y="2277"/>
                    </a:moveTo>
                    <a:cubicBezTo>
                      <a:pt x="873" y="2270"/>
                      <a:pt x="870" y="2260"/>
                      <a:pt x="875" y="2251"/>
                    </a:cubicBezTo>
                    <a:cubicBezTo>
                      <a:pt x="881" y="2237"/>
                      <a:pt x="896" y="2232"/>
                      <a:pt x="910" y="2238"/>
                    </a:cubicBezTo>
                    <a:cubicBezTo>
                      <a:pt x="937" y="2248"/>
                      <a:pt x="950" y="2216"/>
                      <a:pt x="920" y="2205"/>
                    </a:cubicBezTo>
                    <a:cubicBezTo>
                      <a:pt x="906" y="2199"/>
                      <a:pt x="889" y="2205"/>
                      <a:pt x="879" y="2213"/>
                    </a:cubicBezTo>
                    <a:cubicBezTo>
                      <a:pt x="861" y="2230"/>
                      <a:pt x="856" y="2264"/>
                      <a:pt x="877" y="2277"/>
                    </a:cubicBezTo>
                    <a:close/>
                    <a:moveTo>
                      <a:pt x="881" y="2186"/>
                    </a:moveTo>
                    <a:cubicBezTo>
                      <a:pt x="830" y="2181"/>
                      <a:pt x="787" y="2125"/>
                      <a:pt x="801" y="2085"/>
                    </a:cubicBezTo>
                    <a:cubicBezTo>
                      <a:pt x="812" y="2053"/>
                      <a:pt x="841" y="2064"/>
                      <a:pt x="837" y="2095"/>
                    </a:cubicBezTo>
                    <a:cubicBezTo>
                      <a:pt x="834" y="2116"/>
                      <a:pt x="830" y="2169"/>
                      <a:pt x="881" y="2186"/>
                    </a:cubicBezTo>
                    <a:close/>
                    <a:moveTo>
                      <a:pt x="865" y="2194"/>
                    </a:moveTo>
                    <a:cubicBezTo>
                      <a:pt x="818" y="2207"/>
                      <a:pt x="801" y="2201"/>
                      <a:pt x="765" y="2193"/>
                    </a:cubicBezTo>
                    <a:cubicBezTo>
                      <a:pt x="755" y="2190"/>
                      <a:pt x="744" y="2192"/>
                      <a:pt x="737" y="2196"/>
                    </a:cubicBezTo>
                    <a:cubicBezTo>
                      <a:pt x="727" y="2202"/>
                      <a:pt x="720" y="2213"/>
                      <a:pt x="719" y="2221"/>
                    </a:cubicBezTo>
                    <a:cubicBezTo>
                      <a:pt x="708" y="2205"/>
                      <a:pt x="724" y="2183"/>
                      <a:pt x="732" y="2177"/>
                    </a:cubicBezTo>
                    <a:cubicBezTo>
                      <a:pt x="748" y="2164"/>
                      <a:pt x="772" y="2161"/>
                      <a:pt x="792" y="2167"/>
                    </a:cubicBezTo>
                    <a:cubicBezTo>
                      <a:pt x="815" y="2174"/>
                      <a:pt x="840" y="2190"/>
                      <a:pt x="865" y="2194"/>
                    </a:cubicBezTo>
                    <a:close/>
                    <a:moveTo>
                      <a:pt x="831" y="2234"/>
                    </a:moveTo>
                    <a:cubicBezTo>
                      <a:pt x="822" y="2240"/>
                      <a:pt x="816" y="2252"/>
                      <a:pt x="812" y="2261"/>
                    </a:cubicBezTo>
                    <a:cubicBezTo>
                      <a:pt x="808" y="2273"/>
                      <a:pt x="808" y="2292"/>
                      <a:pt x="819" y="2300"/>
                    </a:cubicBezTo>
                    <a:cubicBezTo>
                      <a:pt x="810" y="2311"/>
                      <a:pt x="810" y="2323"/>
                      <a:pt x="811" y="2335"/>
                    </a:cubicBezTo>
                    <a:cubicBezTo>
                      <a:pt x="812" y="2351"/>
                      <a:pt x="807" y="2368"/>
                      <a:pt x="793" y="2370"/>
                    </a:cubicBezTo>
                    <a:cubicBezTo>
                      <a:pt x="808" y="2378"/>
                      <a:pt x="828" y="2358"/>
                      <a:pt x="833" y="2344"/>
                    </a:cubicBezTo>
                    <a:cubicBezTo>
                      <a:pt x="840" y="2324"/>
                      <a:pt x="832" y="2304"/>
                      <a:pt x="825" y="2282"/>
                    </a:cubicBezTo>
                    <a:cubicBezTo>
                      <a:pt x="822" y="2269"/>
                      <a:pt x="821" y="2253"/>
                      <a:pt x="831" y="2234"/>
                    </a:cubicBezTo>
                    <a:close/>
                    <a:moveTo>
                      <a:pt x="672" y="2485"/>
                    </a:moveTo>
                    <a:cubicBezTo>
                      <a:pt x="683" y="2494"/>
                      <a:pt x="710" y="2510"/>
                      <a:pt x="727" y="2502"/>
                    </a:cubicBezTo>
                    <a:cubicBezTo>
                      <a:pt x="728" y="2503"/>
                      <a:pt x="732" y="2504"/>
                      <a:pt x="734" y="2503"/>
                    </a:cubicBezTo>
                    <a:cubicBezTo>
                      <a:pt x="725" y="2511"/>
                      <a:pt x="711" y="2510"/>
                      <a:pt x="698" y="2505"/>
                    </a:cubicBezTo>
                    <a:cubicBezTo>
                      <a:pt x="687" y="2500"/>
                      <a:pt x="677" y="2492"/>
                      <a:pt x="672" y="2485"/>
                    </a:cubicBezTo>
                    <a:close/>
                    <a:moveTo>
                      <a:pt x="739" y="2461"/>
                    </a:moveTo>
                    <a:cubicBezTo>
                      <a:pt x="743" y="2462"/>
                      <a:pt x="746" y="2461"/>
                      <a:pt x="748" y="2458"/>
                    </a:cubicBezTo>
                    <a:cubicBezTo>
                      <a:pt x="749" y="2455"/>
                      <a:pt x="748" y="2451"/>
                      <a:pt x="745" y="2450"/>
                    </a:cubicBezTo>
                    <a:cubicBezTo>
                      <a:pt x="742" y="2448"/>
                      <a:pt x="738" y="2449"/>
                      <a:pt x="737" y="2452"/>
                    </a:cubicBezTo>
                    <a:cubicBezTo>
                      <a:pt x="735" y="2455"/>
                      <a:pt x="736" y="2459"/>
                      <a:pt x="739" y="2461"/>
                    </a:cubicBezTo>
                    <a:close/>
                    <a:moveTo>
                      <a:pt x="737" y="2479"/>
                    </a:moveTo>
                    <a:cubicBezTo>
                      <a:pt x="741" y="2481"/>
                      <a:pt x="745" y="2480"/>
                      <a:pt x="747" y="2476"/>
                    </a:cubicBezTo>
                    <a:cubicBezTo>
                      <a:pt x="749" y="2472"/>
                      <a:pt x="748" y="2467"/>
                      <a:pt x="744" y="2465"/>
                    </a:cubicBezTo>
                    <a:cubicBezTo>
                      <a:pt x="740" y="2463"/>
                      <a:pt x="736" y="2465"/>
                      <a:pt x="734" y="2469"/>
                    </a:cubicBezTo>
                    <a:cubicBezTo>
                      <a:pt x="732" y="2473"/>
                      <a:pt x="733" y="2477"/>
                      <a:pt x="737" y="2479"/>
                    </a:cubicBezTo>
                    <a:close/>
                    <a:moveTo>
                      <a:pt x="729" y="2501"/>
                    </a:moveTo>
                    <a:cubicBezTo>
                      <a:pt x="734" y="2504"/>
                      <a:pt x="740" y="2502"/>
                      <a:pt x="743" y="2497"/>
                    </a:cubicBezTo>
                    <a:cubicBezTo>
                      <a:pt x="746" y="2492"/>
                      <a:pt x="744" y="2486"/>
                      <a:pt x="739" y="2483"/>
                    </a:cubicBezTo>
                    <a:cubicBezTo>
                      <a:pt x="733" y="2481"/>
                      <a:pt x="727" y="2483"/>
                      <a:pt x="725" y="2488"/>
                    </a:cubicBezTo>
                    <a:cubicBezTo>
                      <a:pt x="722" y="2493"/>
                      <a:pt x="724" y="2499"/>
                      <a:pt x="729" y="2501"/>
                    </a:cubicBezTo>
                    <a:close/>
                    <a:moveTo>
                      <a:pt x="654" y="2521"/>
                    </a:moveTo>
                    <a:cubicBezTo>
                      <a:pt x="657" y="2523"/>
                      <a:pt x="662" y="2521"/>
                      <a:pt x="664" y="2518"/>
                    </a:cubicBezTo>
                    <a:cubicBezTo>
                      <a:pt x="665" y="2514"/>
                      <a:pt x="664" y="2510"/>
                      <a:pt x="660" y="2508"/>
                    </a:cubicBezTo>
                    <a:cubicBezTo>
                      <a:pt x="657" y="2506"/>
                      <a:pt x="652" y="2507"/>
                      <a:pt x="650" y="2511"/>
                    </a:cubicBezTo>
                    <a:cubicBezTo>
                      <a:pt x="649" y="2514"/>
                      <a:pt x="650" y="2519"/>
                      <a:pt x="654" y="2521"/>
                    </a:cubicBezTo>
                    <a:close/>
                    <a:moveTo>
                      <a:pt x="1001" y="2061"/>
                    </a:moveTo>
                    <a:cubicBezTo>
                      <a:pt x="996" y="2055"/>
                      <a:pt x="982" y="2053"/>
                      <a:pt x="980" y="2062"/>
                    </a:cubicBezTo>
                    <a:cubicBezTo>
                      <a:pt x="974" y="2062"/>
                      <a:pt x="968" y="2058"/>
                      <a:pt x="965" y="2052"/>
                    </a:cubicBezTo>
                    <a:cubicBezTo>
                      <a:pt x="962" y="2042"/>
                      <a:pt x="969" y="2028"/>
                      <a:pt x="979" y="2025"/>
                    </a:cubicBezTo>
                    <a:cubicBezTo>
                      <a:pt x="952" y="2024"/>
                      <a:pt x="941" y="2064"/>
                      <a:pt x="962" y="2081"/>
                    </a:cubicBezTo>
                    <a:cubicBezTo>
                      <a:pt x="974" y="2091"/>
                      <a:pt x="988" y="2090"/>
                      <a:pt x="996" y="2084"/>
                    </a:cubicBezTo>
                    <a:cubicBezTo>
                      <a:pt x="1003" y="2079"/>
                      <a:pt x="1007" y="2068"/>
                      <a:pt x="1001" y="2061"/>
                    </a:cubicBezTo>
                    <a:close/>
                    <a:moveTo>
                      <a:pt x="1037" y="2111"/>
                    </a:moveTo>
                    <a:cubicBezTo>
                      <a:pt x="1013" y="2114"/>
                      <a:pt x="999" y="2099"/>
                      <a:pt x="988" y="2096"/>
                    </a:cubicBezTo>
                    <a:cubicBezTo>
                      <a:pt x="976" y="2093"/>
                      <a:pt x="973" y="2107"/>
                      <a:pt x="985" y="2114"/>
                    </a:cubicBezTo>
                    <a:cubicBezTo>
                      <a:pt x="998" y="2121"/>
                      <a:pt x="1020" y="2118"/>
                      <a:pt x="1037" y="2111"/>
                    </a:cubicBezTo>
                    <a:close/>
                    <a:moveTo>
                      <a:pt x="954" y="2142"/>
                    </a:moveTo>
                    <a:cubicBezTo>
                      <a:pt x="958" y="2136"/>
                      <a:pt x="957" y="2126"/>
                      <a:pt x="955" y="2121"/>
                    </a:cubicBezTo>
                    <a:cubicBezTo>
                      <a:pt x="961" y="2116"/>
                      <a:pt x="976" y="2124"/>
                      <a:pt x="972" y="2136"/>
                    </a:cubicBezTo>
                    <a:cubicBezTo>
                      <a:pt x="970" y="2144"/>
                      <a:pt x="960" y="2148"/>
                      <a:pt x="954" y="2142"/>
                    </a:cubicBezTo>
                    <a:close/>
                    <a:moveTo>
                      <a:pt x="919" y="2132"/>
                    </a:moveTo>
                    <a:cubicBezTo>
                      <a:pt x="923" y="2135"/>
                      <a:pt x="929" y="2135"/>
                      <a:pt x="931" y="2131"/>
                    </a:cubicBezTo>
                    <a:cubicBezTo>
                      <a:pt x="936" y="2125"/>
                      <a:pt x="929" y="2117"/>
                      <a:pt x="922" y="2118"/>
                    </a:cubicBezTo>
                    <a:cubicBezTo>
                      <a:pt x="917" y="2119"/>
                      <a:pt x="915" y="2123"/>
                      <a:pt x="908" y="2122"/>
                    </a:cubicBezTo>
                    <a:cubicBezTo>
                      <a:pt x="915" y="2125"/>
                      <a:pt x="914" y="2129"/>
                      <a:pt x="919" y="2132"/>
                    </a:cubicBezTo>
                    <a:close/>
                    <a:moveTo>
                      <a:pt x="983" y="2182"/>
                    </a:moveTo>
                    <a:cubicBezTo>
                      <a:pt x="971" y="2199"/>
                      <a:pt x="973" y="2237"/>
                      <a:pt x="993" y="2240"/>
                    </a:cubicBezTo>
                    <a:cubicBezTo>
                      <a:pt x="993" y="2244"/>
                      <a:pt x="987" y="2247"/>
                      <a:pt x="981" y="2245"/>
                    </a:cubicBezTo>
                    <a:cubicBezTo>
                      <a:pt x="975" y="2243"/>
                      <a:pt x="969" y="2236"/>
                      <a:pt x="972" y="2227"/>
                    </a:cubicBezTo>
                    <a:cubicBezTo>
                      <a:pt x="963" y="2226"/>
                      <a:pt x="963" y="2200"/>
                      <a:pt x="983" y="2182"/>
                    </a:cubicBezTo>
                    <a:close/>
                    <a:moveTo>
                      <a:pt x="1045" y="1897"/>
                    </a:moveTo>
                    <a:cubicBezTo>
                      <a:pt x="1033" y="1901"/>
                      <a:pt x="1025" y="1908"/>
                      <a:pt x="1022" y="1919"/>
                    </a:cubicBezTo>
                    <a:cubicBezTo>
                      <a:pt x="1020" y="1928"/>
                      <a:pt x="1021" y="1937"/>
                      <a:pt x="1026" y="1945"/>
                    </a:cubicBezTo>
                    <a:cubicBezTo>
                      <a:pt x="1028" y="1949"/>
                      <a:pt x="1030" y="1951"/>
                      <a:pt x="1033" y="1953"/>
                    </a:cubicBezTo>
                    <a:cubicBezTo>
                      <a:pt x="1032" y="1952"/>
                      <a:pt x="1032" y="1952"/>
                      <a:pt x="1031" y="1951"/>
                    </a:cubicBezTo>
                    <a:cubicBezTo>
                      <a:pt x="1027" y="1944"/>
                      <a:pt x="1029" y="1934"/>
                      <a:pt x="1036" y="1930"/>
                    </a:cubicBezTo>
                    <a:cubicBezTo>
                      <a:pt x="1043" y="1926"/>
                      <a:pt x="1052" y="1928"/>
                      <a:pt x="1056" y="1935"/>
                    </a:cubicBezTo>
                    <a:cubicBezTo>
                      <a:pt x="1062" y="1945"/>
                      <a:pt x="1055" y="1958"/>
                      <a:pt x="1043" y="1958"/>
                    </a:cubicBezTo>
                    <a:cubicBezTo>
                      <a:pt x="1036" y="1958"/>
                      <a:pt x="1028" y="1953"/>
                      <a:pt x="1024" y="1946"/>
                    </a:cubicBezTo>
                    <a:cubicBezTo>
                      <a:pt x="1018" y="1938"/>
                      <a:pt x="1017" y="1928"/>
                      <a:pt x="1019" y="1919"/>
                    </a:cubicBezTo>
                    <a:cubicBezTo>
                      <a:pt x="1022" y="1906"/>
                      <a:pt x="1031" y="1897"/>
                      <a:pt x="1043" y="1893"/>
                    </a:cubicBezTo>
                    <a:cubicBezTo>
                      <a:pt x="1053" y="1890"/>
                      <a:pt x="1063" y="1891"/>
                      <a:pt x="1072" y="1894"/>
                    </a:cubicBezTo>
                    <a:cubicBezTo>
                      <a:pt x="1070" y="1892"/>
                      <a:pt x="1068" y="1891"/>
                      <a:pt x="1066" y="1889"/>
                    </a:cubicBezTo>
                    <a:cubicBezTo>
                      <a:pt x="1059" y="1881"/>
                      <a:pt x="1055" y="1874"/>
                      <a:pt x="1050" y="1866"/>
                    </a:cubicBezTo>
                    <a:cubicBezTo>
                      <a:pt x="1049" y="1863"/>
                      <a:pt x="1048" y="1861"/>
                      <a:pt x="1046" y="1858"/>
                    </a:cubicBezTo>
                    <a:cubicBezTo>
                      <a:pt x="1045" y="1854"/>
                      <a:pt x="1043" y="1850"/>
                      <a:pt x="1042" y="1846"/>
                    </a:cubicBezTo>
                    <a:cubicBezTo>
                      <a:pt x="1042" y="1844"/>
                      <a:pt x="1040" y="1830"/>
                      <a:pt x="1043" y="1829"/>
                    </a:cubicBezTo>
                    <a:cubicBezTo>
                      <a:pt x="1044" y="1830"/>
                      <a:pt x="1045" y="1838"/>
                      <a:pt x="1045" y="1839"/>
                    </a:cubicBezTo>
                    <a:cubicBezTo>
                      <a:pt x="1047" y="1845"/>
                      <a:pt x="1049" y="1851"/>
                      <a:pt x="1051" y="1856"/>
                    </a:cubicBezTo>
                    <a:cubicBezTo>
                      <a:pt x="1052" y="1859"/>
                      <a:pt x="1053" y="1861"/>
                      <a:pt x="1054" y="1863"/>
                    </a:cubicBezTo>
                    <a:cubicBezTo>
                      <a:pt x="1059" y="1872"/>
                      <a:pt x="1063" y="1879"/>
                      <a:pt x="1069" y="1886"/>
                    </a:cubicBezTo>
                    <a:cubicBezTo>
                      <a:pt x="1070" y="1886"/>
                      <a:pt x="1071" y="1887"/>
                      <a:pt x="1072" y="1888"/>
                    </a:cubicBezTo>
                    <a:cubicBezTo>
                      <a:pt x="1070" y="1886"/>
                      <a:pt x="1069" y="1883"/>
                      <a:pt x="1068" y="1880"/>
                    </a:cubicBezTo>
                    <a:cubicBezTo>
                      <a:pt x="1064" y="1872"/>
                      <a:pt x="1062" y="1866"/>
                      <a:pt x="1062" y="1857"/>
                    </a:cubicBezTo>
                    <a:cubicBezTo>
                      <a:pt x="1062" y="1834"/>
                      <a:pt x="1080" y="1823"/>
                      <a:pt x="1099" y="1821"/>
                    </a:cubicBezTo>
                    <a:cubicBezTo>
                      <a:pt x="1116" y="1820"/>
                      <a:pt x="1134" y="1826"/>
                      <a:pt x="1144" y="1840"/>
                    </a:cubicBezTo>
                    <a:cubicBezTo>
                      <a:pt x="1152" y="1853"/>
                      <a:pt x="1151" y="1866"/>
                      <a:pt x="1141" y="1878"/>
                    </a:cubicBezTo>
                    <a:cubicBezTo>
                      <a:pt x="1137" y="1883"/>
                      <a:pt x="1132" y="1886"/>
                      <a:pt x="1126" y="1888"/>
                    </a:cubicBezTo>
                    <a:cubicBezTo>
                      <a:pt x="1121" y="1889"/>
                      <a:pt x="1116" y="1889"/>
                      <a:pt x="1111" y="1887"/>
                    </a:cubicBezTo>
                    <a:cubicBezTo>
                      <a:pt x="1105" y="1884"/>
                      <a:pt x="1101" y="1879"/>
                      <a:pt x="1100" y="1872"/>
                    </a:cubicBezTo>
                    <a:cubicBezTo>
                      <a:pt x="1099" y="1868"/>
                      <a:pt x="1100" y="1865"/>
                      <a:pt x="1103" y="1861"/>
                    </a:cubicBezTo>
                    <a:cubicBezTo>
                      <a:pt x="1106" y="1858"/>
                      <a:pt x="1110" y="1856"/>
                      <a:pt x="1115" y="1857"/>
                    </a:cubicBezTo>
                    <a:cubicBezTo>
                      <a:pt x="1120" y="1857"/>
                      <a:pt x="1125" y="1860"/>
                      <a:pt x="1126" y="1865"/>
                    </a:cubicBezTo>
                    <a:cubicBezTo>
                      <a:pt x="1128" y="1870"/>
                      <a:pt x="1126" y="1875"/>
                      <a:pt x="1122" y="1878"/>
                    </a:cubicBezTo>
                    <a:cubicBezTo>
                      <a:pt x="1116" y="1881"/>
                      <a:pt x="1109" y="1880"/>
                      <a:pt x="1106" y="1874"/>
                    </a:cubicBezTo>
                    <a:cubicBezTo>
                      <a:pt x="1103" y="1869"/>
                      <a:pt x="1105" y="1862"/>
                      <a:pt x="1110" y="1859"/>
                    </a:cubicBezTo>
                    <a:cubicBezTo>
                      <a:pt x="1112" y="1858"/>
                      <a:pt x="1114" y="1857"/>
                      <a:pt x="1116" y="1857"/>
                    </a:cubicBezTo>
                    <a:cubicBezTo>
                      <a:pt x="1116" y="1857"/>
                      <a:pt x="1115" y="1857"/>
                      <a:pt x="1115" y="1857"/>
                    </a:cubicBezTo>
                    <a:cubicBezTo>
                      <a:pt x="1110" y="1857"/>
                      <a:pt x="1106" y="1858"/>
                      <a:pt x="1103" y="1862"/>
                    </a:cubicBezTo>
                    <a:cubicBezTo>
                      <a:pt x="1101" y="1865"/>
                      <a:pt x="1100" y="1868"/>
                      <a:pt x="1101" y="1872"/>
                    </a:cubicBezTo>
                    <a:cubicBezTo>
                      <a:pt x="1102" y="1878"/>
                      <a:pt x="1106" y="1883"/>
                      <a:pt x="1111" y="1886"/>
                    </a:cubicBezTo>
                    <a:cubicBezTo>
                      <a:pt x="1116" y="1888"/>
                      <a:pt x="1121" y="1888"/>
                      <a:pt x="1126" y="1887"/>
                    </a:cubicBezTo>
                    <a:cubicBezTo>
                      <a:pt x="1132" y="1885"/>
                      <a:pt x="1136" y="1882"/>
                      <a:pt x="1140" y="1877"/>
                    </a:cubicBezTo>
                    <a:cubicBezTo>
                      <a:pt x="1149" y="1866"/>
                      <a:pt x="1149" y="1853"/>
                      <a:pt x="1142" y="1842"/>
                    </a:cubicBezTo>
                    <a:cubicBezTo>
                      <a:pt x="1132" y="1828"/>
                      <a:pt x="1114" y="1823"/>
                      <a:pt x="1098" y="1825"/>
                    </a:cubicBezTo>
                    <a:cubicBezTo>
                      <a:pt x="1081" y="1827"/>
                      <a:pt x="1066" y="1837"/>
                      <a:pt x="1066" y="1857"/>
                    </a:cubicBezTo>
                    <a:cubicBezTo>
                      <a:pt x="1067" y="1865"/>
                      <a:pt x="1069" y="1871"/>
                      <a:pt x="1072" y="1878"/>
                    </a:cubicBezTo>
                    <a:cubicBezTo>
                      <a:pt x="1074" y="1883"/>
                      <a:pt x="1076" y="1887"/>
                      <a:pt x="1079" y="1891"/>
                    </a:cubicBezTo>
                    <a:cubicBezTo>
                      <a:pt x="1089" y="1906"/>
                      <a:pt x="1101" y="1916"/>
                      <a:pt x="1108" y="1933"/>
                    </a:cubicBezTo>
                    <a:cubicBezTo>
                      <a:pt x="1114" y="1949"/>
                      <a:pt x="1114" y="1966"/>
                      <a:pt x="1105" y="1984"/>
                    </a:cubicBezTo>
                    <a:cubicBezTo>
                      <a:pt x="1101" y="1993"/>
                      <a:pt x="1097" y="1999"/>
                      <a:pt x="1090" y="2005"/>
                    </a:cubicBezTo>
                    <a:cubicBezTo>
                      <a:pt x="1087" y="2008"/>
                      <a:pt x="1084" y="2010"/>
                      <a:pt x="1081" y="2012"/>
                    </a:cubicBezTo>
                    <a:cubicBezTo>
                      <a:pt x="1084" y="2012"/>
                      <a:pt x="1087" y="2012"/>
                      <a:pt x="1090" y="2013"/>
                    </a:cubicBezTo>
                    <a:cubicBezTo>
                      <a:pt x="1100" y="2017"/>
                      <a:pt x="1108" y="2026"/>
                      <a:pt x="1109" y="2037"/>
                    </a:cubicBezTo>
                    <a:cubicBezTo>
                      <a:pt x="1110" y="2048"/>
                      <a:pt x="1105" y="2059"/>
                      <a:pt x="1096" y="2064"/>
                    </a:cubicBezTo>
                    <a:cubicBezTo>
                      <a:pt x="1087" y="2068"/>
                      <a:pt x="1078" y="2068"/>
                      <a:pt x="1072" y="2062"/>
                    </a:cubicBezTo>
                    <a:cubicBezTo>
                      <a:pt x="1068" y="2058"/>
                      <a:pt x="1065" y="2054"/>
                      <a:pt x="1065" y="2049"/>
                    </a:cubicBezTo>
                    <a:cubicBezTo>
                      <a:pt x="1066" y="2046"/>
                      <a:pt x="1066" y="2043"/>
                      <a:pt x="1068" y="2040"/>
                    </a:cubicBezTo>
                    <a:cubicBezTo>
                      <a:pt x="1071" y="2035"/>
                      <a:pt x="1077" y="2034"/>
                      <a:pt x="1082" y="2036"/>
                    </a:cubicBezTo>
                    <a:cubicBezTo>
                      <a:pt x="1087" y="2039"/>
                      <a:pt x="1089" y="2045"/>
                      <a:pt x="1087" y="2050"/>
                    </a:cubicBezTo>
                    <a:cubicBezTo>
                      <a:pt x="1084" y="2056"/>
                      <a:pt x="1078" y="2058"/>
                      <a:pt x="1073" y="2056"/>
                    </a:cubicBezTo>
                    <a:cubicBezTo>
                      <a:pt x="1068" y="2054"/>
                      <a:pt x="1066" y="2049"/>
                      <a:pt x="1067" y="2044"/>
                    </a:cubicBezTo>
                    <a:cubicBezTo>
                      <a:pt x="1064" y="2050"/>
                      <a:pt x="1067" y="2057"/>
                      <a:pt x="1072" y="2062"/>
                    </a:cubicBezTo>
                    <a:cubicBezTo>
                      <a:pt x="1078" y="2067"/>
                      <a:pt x="1087" y="2067"/>
                      <a:pt x="1095" y="2063"/>
                    </a:cubicBezTo>
                    <a:cubicBezTo>
                      <a:pt x="1104" y="2058"/>
                      <a:pt x="1108" y="2048"/>
                      <a:pt x="1107" y="2038"/>
                    </a:cubicBezTo>
                    <a:cubicBezTo>
                      <a:pt x="1106" y="2032"/>
                      <a:pt x="1104" y="2026"/>
                      <a:pt x="1099" y="2022"/>
                    </a:cubicBezTo>
                    <a:cubicBezTo>
                      <a:pt x="1085" y="2008"/>
                      <a:pt x="1067" y="2022"/>
                      <a:pt x="1045" y="2022"/>
                    </a:cubicBezTo>
                    <a:cubicBezTo>
                      <a:pt x="1023" y="2023"/>
                      <a:pt x="999" y="2014"/>
                      <a:pt x="982" y="2001"/>
                    </a:cubicBezTo>
                    <a:cubicBezTo>
                      <a:pt x="1008" y="2015"/>
                      <a:pt x="1036" y="2025"/>
                      <a:pt x="1065" y="2015"/>
                    </a:cubicBezTo>
                    <a:cubicBezTo>
                      <a:pt x="1074" y="2012"/>
                      <a:pt x="1080" y="2008"/>
                      <a:pt x="1087" y="2002"/>
                    </a:cubicBezTo>
                    <a:cubicBezTo>
                      <a:pt x="1093" y="1996"/>
                      <a:pt x="1097" y="1990"/>
                      <a:pt x="1101" y="1982"/>
                    </a:cubicBezTo>
                    <a:cubicBezTo>
                      <a:pt x="1112" y="1957"/>
                      <a:pt x="1108" y="1934"/>
                      <a:pt x="1092" y="1916"/>
                    </a:cubicBezTo>
                    <a:cubicBezTo>
                      <a:pt x="1079" y="1901"/>
                      <a:pt x="1064" y="1892"/>
                      <a:pt x="1045" y="1897"/>
                    </a:cubicBezTo>
                    <a:close/>
                    <a:moveTo>
                      <a:pt x="1016" y="1692"/>
                    </a:moveTo>
                    <a:cubicBezTo>
                      <a:pt x="1019" y="1693"/>
                      <a:pt x="1020" y="1696"/>
                      <a:pt x="1019" y="1699"/>
                    </a:cubicBezTo>
                    <a:cubicBezTo>
                      <a:pt x="1018" y="1701"/>
                      <a:pt x="1015" y="1702"/>
                      <a:pt x="1012" y="1701"/>
                    </a:cubicBezTo>
                    <a:cubicBezTo>
                      <a:pt x="1009" y="1700"/>
                      <a:pt x="1008" y="1697"/>
                      <a:pt x="1010" y="1694"/>
                    </a:cubicBezTo>
                    <a:cubicBezTo>
                      <a:pt x="1011" y="1692"/>
                      <a:pt x="1014" y="1691"/>
                      <a:pt x="1016" y="1692"/>
                    </a:cubicBezTo>
                    <a:close/>
                    <a:moveTo>
                      <a:pt x="983" y="1825"/>
                    </a:moveTo>
                    <a:cubicBezTo>
                      <a:pt x="979" y="1828"/>
                      <a:pt x="976" y="1834"/>
                      <a:pt x="978" y="1838"/>
                    </a:cubicBezTo>
                    <a:cubicBezTo>
                      <a:pt x="979" y="1841"/>
                      <a:pt x="982" y="1843"/>
                      <a:pt x="985" y="1843"/>
                    </a:cubicBezTo>
                    <a:cubicBezTo>
                      <a:pt x="989" y="1843"/>
                      <a:pt x="992" y="1840"/>
                      <a:pt x="991" y="1836"/>
                    </a:cubicBezTo>
                    <a:cubicBezTo>
                      <a:pt x="991" y="1834"/>
                      <a:pt x="988" y="1832"/>
                      <a:pt x="986" y="1832"/>
                    </a:cubicBezTo>
                    <a:cubicBezTo>
                      <a:pt x="990" y="1829"/>
                      <a:pt x="997" y="1836"/>
                      <a:pt x="993" y="1843"/>
                    </a:cubicBezTo>
                    <a:cubicBezTo>
                      <a:pt x="991" y="1846"/>
                      <a:pt x="986" y="1848"/>
                      <a:pt x="982" y="1846"/>
                    </a:cubicBezTo>
                    <a:cubicBezTo>
                      <a:pt x="974" y="1844"/>
                      <a:pt x="972" y="1836"/>
                      <a:pt x="975" y="1830"/>
                    </a:cubicBezTo>
                    <a:cubicBezTo>
                      <a:pt x="977" y="1824"/>
                      <a:pt x="983" y="1820"/>
                      <a:pt x="990" y="1820"/>
                    </a:cubicBezTo>
                    <a:cubicBezTo>
                      <a:pt x="971" y="1819"/>
                      <a:pt x="946" y="1837"/>
                      <a:pt x="938" y="1849"/>
                    </a:cubicBezTo>
                    <a:cubicBezTo>
                      <a:pt x="938" y="1848"/>
                      <a:pt x="937" y="1846"/>
                      <a:pt x="936" y="1846"/>
                    </a:cubicBezTo>
                    <a:cubicBezTo>
                      <a:pt x="950" y="1828"/>
                      <a:pt x="976" y="1814"/>
                      <a:pt x="993" y="1818"/>
                    </a:cubicBezTo>
                    <a:cubicBezTo>
                      <a:pt x="975" y="1800"/>
                      <a:pt x="966" y="1784"/>
                      <a:pt x="952" y="1775"/>
                    </a:cubicBezTo>
                    <a:cubicBezTo>
                      <a:pt x="945" y="1770"/>
                      <a:pt x="937" y="1767"/>
                      <a:pt x="930" y="1768"/>
                    </a:cubicBezTo>
                    <a:cubicBezTo>
                      <a:pt x="929" y="1767"/>
                      <a:pt x="927" y="1766"/>
                      <a:pt x="924" y="1766"/>
                    </a:cubicBezTo>
                    <a:cubicBezTo>
                      <a:pt x="934" y="1761"/>
                      <a:pt x="946" y="1765"/>
                      <a:pt x="956" y="1773"/>
                    </a:cubicBezTo>
                    <a:cubicBezTo>
                      <a:pt x="957" y="1774"/>
                      <a:pt x="958" y="1774"/>
                      <a:pt x="958" y="1775"/>
                    </a:cubicBezTo>
                    <a:cubicBezTo>
                      <a:pt x="951" y="1761"/>
                      <a:pt x="934" y="1749"/>
                      <a:pt x="917" y="1745"/>
                    </a:cubicBezTo>
                    <a:cubicBezTo>
                      <a:pt x="911" y="1743"/>
                      <a:pt x="902" y="1741"/>
                      <a:pt x="895" y="1745"/>
                    </a:cubicBezTo>
                    <a:cubicBezTo>
                      <a:pt x="892" y="1747"/>
                      <a:pt x="888" y="1752"/>
                      <a:pt x="890" y="1757"/>
                    </a:cubicBezTo>
                    <a:cubicBezTo>
                      <a:pt x="891" y="1758"/>
                      <a:pt x="892" y="1759"/>
                      <a:pt x="894" y="1759"/>
                    </a:cubicBezTo>
                    <a:cubicBezTo>
                      <a:pt x="896" y="1758"/>
                      <a:pt x="897" y="1757"/>
                      <a:pt x="897" y="1756"/>
                    </a:cubicBezTo>
                    <a:cubicBezTo>
                      <a:pt x="897" y="1754"/>
                      <a:pt x="896" y="1753"/>
                      <a:pt x="895" y="1753"/>
                    </a:cubicBezTo>
                    <a:cubicBezTo>
                      <a:pt x="894" y="1752"/>
                      <a:pt x="893" y="1753"/>
                      <a:pt x="892" y="1754"/>
                    </a:cubicBezTo>
                    <a:cubicBezTo>
                      <a:pt x="892" y="1755"/>
                      <a:pt x="892" y="1756"/>
                      <a:pt x="893" y="1756"/>
                    </a:cubicBezTo>
                    <a:cubicBezTo>
                      <a:pt x="892" y="1756"/>
                      <a:pt x="891" y="1755"/>
                      <a:pt x="891" y="1754"/>
                    </a:cubicBezTo>
                    <a:cubicBezTo>
                      <a:pt x="891" y="1753"/>
                      <a:pt x="892" y="1751"/>
                      <a:pt x="893" y="1751"/>
                    </a:cubicBezTo>
                    <a:cubicBezTo>
                      <a:pt x="896" y="1750"/>
                      <a:pt x="899" y="1751"/>
                      <a:pt x="900" y="1754"/>
                    </a:cubicBezTo>
                    <a:cubicBezTo>
                      <a:pt x="900" y="1756"/>
                      <a:pt x="900" y="1758"/>
                      <a:pt x="899" y="1760"/>
                    </a:cubicBezTo>
                    <a:cubicBezTo>
                      <a:pt x="898" y="1761"/>
                      <a:pt x="896" y="1762"/>
                      <a:pt x="894" y="1762"/>
                    </a:cubicBezTo>
                    <a:cubicBezTo>
                      <a:pt x="892" y="1763"/>
                      <a:pt x="889" y="1761"/>
                      <a:pt x="888" y="1759"/>
                    </a:cubicBezTo>
                    <a:cubicBezTo>
                      <a:pt x="885" y="1754"/>
                      <a:pt x="888" y="1749"/>
                      <a:pt x="892" y="1746"/>
                    </a:cubicBezTo>
                    <a:cubicBezTo>
                      <a:pt x="893" y="1744"/>
                      <a:pt x="896" y="1743"/>
                      <a:pt x="898" y="1742"/>
                    </a:cubicBezTo>
                    <a:cubicBezTo>
                      <a:pt x="888" y="1743"/>
                      <a:pt x="881" y="1750"/>
                      <a:pt x="876" y="1758"/>
                    </a:cubicBezTo>
                    <a:cubicBezTo>
                      <a:pt x="873" y="1764"/>
                      <a:pt x="873" y="1770"/>
                      <a:pt x="875" y="1775"/>
                    </a:cubicBezTo>
                    <a:cubicBezTo>
                      <a:pt x="875" y="1775"/>
                      <a:pt x="875" y="1775"/>
                      <a:pt x="875" y="1775"/>
                    </a:cubicBezTo>
                    <a:cubicBezTo>
                      <a:pt x="874" y="1770"/>
                      <a:pt x="878" y="1764"/>
                      <a:pt x="886" y="1767"/>
                    </a:cubicBezTo>
                    <a:cubicBezTo>
                      <a:pt x="891" y="1768"/>
                      <a:pt x="897" y="1779"/>
                      <a:pt x="910" y="1772"/>
                    </a:cubicBezTo>
                    <a:cubicBezTo>
                      <a:pt x="906" y="1778"/>
                      <a:pt x="901" y="1783"/>
                      <a:pt x="894" y="1784"/>
                    </a:cubicBezTo>
                    <a:cubicBezTo>
                      <a:pt x="888" y="1786"/>
                      <a:pt x="880" y="1785"/>
                      <a:pt x="876" y="1780"/>
                    </a:cubicBezTo>
                    <a:cubicBezTo>
                      <a:pt x="871" y="1773"/>
                      <a:pt x="871" y="1764"/>
                      <a:pt x="875" y="1757"/>
                    </a:cubicBezTo>
                    <a:cubicBezTo>
                      <a:pt x="880" y="1747"/>
                      <a:pt x="890" y="1741"/>
                      <a:pt x="901" y="1740"/>
                    </a:cubicBezTo>
                    <a:cubicBezTo>
                      <a:pt x="911" y="1740"/>
                      <a:pt x="927" y="1745"/>
                      <a:pt x="936" y="1751"/>
                    </a:cubicBezTo>
                    <a:cubicBezTo>
                      <a:pt x="944" y="1755"/>
                      <a:pt x="953" y="1763"/>
                      <a:pt x="958" y="1771"/>
                    </a:cubicBezTo>
                    <a:cubicBezTo>
                      <a:pt x="956" y="1765"/>
                      <a:pt x="955" y="1760"/>
                      <a:pt x="955" y="1754"/>
                    </a:cubicBezTo>
                    <a:cubicBezTo>
                      <a:pt x="955" y="1740"/>
                      <a:pt x="958" y="1731"/>
                      <a:pt x="965" y="1720"/>
                    </a:cubicBezTo>
                    <a:cubicBezTo>
                      <a:pt x="968" y="1716"/>
                      <a:pt x="970" y="1713"/>
                      <a:pt x="973" y="1710"/>
                    </a:cubicBezTo>
                    <a:cubicBezTo>
                      <a:pt x="974" y="1711"/>
                      <a:pt x="975" y="1712"/>
                      <a:pt x="975" y="1713"/>
                    </a:cubicBezTo>
                    <a:cubicBezTo>
                      <a:pt x="973" y="1715"/>
                      <a:pt x="971" y="1718"/>
                      <a:pt x="968" y="1722"/>
                    </a:cubicBezTo>
                    <a:cubicBezTo>
                      <a:pt x="962" y="1732"/>
                      <a:pt x="959" y="1741"/>
                      <a:pt x="960" y="1754"/>
                    </a:cubicBezTo>
                    <a:cubicBezTo>
                      <a:pt x="961" y="1770"/>
                      <a:pt x="968" y="1783"/>
                      <a:pt x="978" y="1795"/>
                    </a:cubicBezTo>
                    <a:cubicBezTo>
                      <a:pt x="976" y="1791"/>
                      <a:pt x="975" y="1787"/>
                      <a:pt x="974" y="1783"/>
                    </a:cubicBezTo>
                    <a:cubicBezTo>
                      <a:pt x="974" y="1783"/>
                      <a:pt x="974" y="1783"/>
                      <a:pt x="974" y="1783"/>
                    </a:cubicBezTo>
                    <a:cubicBezTo>
                      <a:pt x="973" y="1774"/>
                      <a:pt x="973" y="1766"/>
                      <a:pt x="978" y="1758"/>
                    </a:cubicBezTo>
                    <a:cubicBezTo>
                      <a:pt x="976" y="1767"/>
                      <a:pt x="976" y="1773"/>
                      <a:pt x="977" y="1782"/>
                    </a:cubicBezTo>
                    <a:cubicBezTo>
                      <a:pt x="977" y="1782"/>
                      <a:pt x="977" y="1782"/>
                      <a:pt x="977" y="1782"/>
                    </a:cubicBezTo>
                    <a:cubicBezTo>
                      <a:pt x="980" y="1800"/>
                      <a:pt x="984" y="1803"/>
                      <a:pt x="997" y="1815"/>
                    </a:cubicBezTo>
                    <a:cubicBezTo>
                      <a:pt x="1017" y="1833"/>
                      <a:pt x="1039" y="1851"/>
                      <a:pt x="1048" y="1874"/>
                    </a:cubicBezTo>
                    <a:cubicBezTo>
                      <a:pt x="1040" y="1860"/>
                      <a:pt x="1002" y="1814"/>
                      <a:pt x="983" y="1825"/>
                    </a:cubicBezTo>
                    <a:close/>
                    <a:moveTo>
                      <a:pt x="977" y="1771"/>
                    </a:moveTo>
                    <a:cubicBezTo>
                      <a:pt x="990" y="1772"/>
                      <a:pt x="990" y="1755"/>
                      <a:pt x="992" y="1750"/>
                    </a:cubicBezTo>
                    <a:cubicBezTo>
                      <a:pt x="993" y="1745"/>
                      <a:pt x="994" y="1742"/>
                      <a:pt x="998" y="1740"/>
                    </a:cubicBezTo>
                    <a:cubicBezTo>
                      <a:pt x="993" y="1740"/>
                      <a:pt x="981" y="1744"/>
                      <a:pt x="976" y="1748"/>
                    </a:cubicBezTo>
                    <a:cubicBezTo>
                      <a:pt x="969" y="1753"/>
                      <a:pt x="967" y="1761"/>
                      <a:pt x="973" y="1769"/>
                    </a:cubicBezTo>
                    <a:cubicBezTo>
                      <a:pt x="973" y="1764"/>
                      <a:pt x="976" y="1758"/>
                      <a:pt x="981" y="1755"/>
                    </a:cubicBezTo>
                    <a:cubicBezTo>
                      <a:pt x="979" y="1758"/>
                      <a:pt x="976" y="1765"/>
                      <a:pt x="977" y="1771"/>
                    </a:cubicBezTo>
                    <a:close/>
                    <a:moveTo>
                      <a:pt x="909" y="1801"/>
                    </a:moveTo>
                    <a:cubicBezTo>
                      <a:pt x="906" y="1799"/>
                      <a:pt x="903" y="1799"/>
                      <a:pt x="901" y="1802"/>
                    </a:cubicBezTo>
                    <a:cubicBezTo>
                      <a:pt x="898" y="1804"/>
                      <a:pt x="898" y="1808"/>
                      <a:pt x="901" y="1810"/>
                    </a:cubicBezTo>
                    <a:cubicBezTo>
                      <a:pt x="903" y="1812"/>
                      <a:pt x="907" y="1812"/>
                      <a:pt x="909" y="1809"/>
                    </a:cubicBezTo>
                    <a:cubicBezTo>
                      <a:pt x="911" y="1807"/>
                      <a:pt x="911" y="1804"/>
                      <a:pt x="909" y="1801"/>
                    </a:cubicBezTo>
                    <a:close/>
                    <a:moveTo>
                      <a:pt x="916" y="1786"/>
                    </a:moveTo>
                    <a:cubicBezTo>
                      <a:pt x="913" y="1783"/>
                      <a:pt x="908" y="1783"/>
                      <a:pt x="906" y="1786"/>
                    </a:cubicBezTo>
                    <a:cubicBezTo>
                      <a:pt x="903" y="1789"/>
                      <a:pt x="903" y="1793"/>
                      <a:pt x="906" y="1796"/>
                    </a:cubicBezTo>
                    <a:cubicBezTo>
                      <a:pt x="909" y="1799"/>
                      <a:pt x="913" y="1799"/>
                      <a:pt x="916" y="1796"/>
                    </a:cubicBezTo>
                    <a:cubicBezTo>
                      <a:pt x="918" y="1793"/>
                      <a:pt x="918" y="1789"/>
                      <a:pt x="916" y="1786"/>
                    </a:cubicBezTo>
                    <a:close/>
                    <a:moveTo>
                      <a:pt x="928" y="1768"/>
                    </a:moveTo>
                    <a:cubicBezTo>
                      <a:pt x="924" y="1765"/>
                      <a:pt x="918" y="1765"/>
                      <a:pt x="915" y="1769"/>
                    </a:cubicBezTo>
                    <a:cubicBezTo>
                      <a:pt x="911" y="1772"/>
                      <a:pt x="911" y="1778"/>
                      <a:pt x="915" y="1782"/>
                    </a:cubicBezTo>
                    <a:cubicBezTo>
                      <a:pt x="919" y="1785"/>
                      <a:pt x="925" y="1785"/>
                      <a:pt x="928" y="1782"/>
                    </a:cubicBezTo>
                    <a:cubicBezTo>
                      <a:pt x="932" y="1778"/>
                      <a:pt x="932" y="1772"/>
                      <a:pt x="928" y="1768"/>
                    </a:cubicBezTo>
                    <a:close/>
                    <a:moveTo>
                      <a:pt x="988" y="1694"/>
                    </a:moveTo>
                    <a:cubicBezTo>
                      <a:pt x="993" y="1696"/>
                      <a:pt x="995" y="1703"/>
                      <a:pt x="993" y="1708"/>
                    </a:cubicBezTo>
                    <a:cubicBezTo>
                      <a:pt x="990" y="1713"/>
                      <a:pt x="984" y="1715"/>
                      <a:pt x="979" y="1713"/>
                    </a:cubicBezTo>
                    <a:cubicBezTo>
                      <a:pt x="974" y="1710"/>
                      <a:pt x="972" y="1704"/>
                      <a:pt x="974" y="1699"/>
                    </a:cubicBezTo>
                    <a:cubicBezTo>
                      <a:pt x="977" y="1694"/>
                      <a:pt x="983" y="1692"/>
                      <a:pt x="988" y="1694"/>
                    </a:cubicBezTo>
                    <a:close/>
                    <a:moveTo>
                      <a:pt x="1004" y="1689"/>
                    </a:moveTo>
                    <a:cubicBezTo>
                      <a:pt x="1007" y="1691"/>
                      <a:pt x="1008" y="1695"/>
                      <a:pt x="1007" y="1698"/>
                    </a:cubicBezTo>
                    <a:cubicBezTo>
                      <a:pt x="1005" y="1702"/>
                      <a:pt x="1001" y="1703"/>
                      <a:pt x="998" y="1701"/>
                    </a:cubicBezTo>
                    <a:cubicBezTo>
                      <a:pt x="995" y="1700"/>
                      <a:pt x="993" y="1696"/>
                      <a:pt x="995" y="1692"/>
                    </a:cubicBezTo>
                    <a:cubicBezTo>
                      <a:pt x="996" y="1689"/>
                      <a:pt x="1000" y="1688"/>
                      <a:pt x="1004" y="1689"/>
                    </a:cubicBezTo>
                    <a:close/>
                    <a:moveTo>
                      <a:pt x="1126" y="1815"/>
                    </a:moveTo>
                    <a:cubicBezTo>
                      <a:pt x="1135" y="1827"/>
                      <a:pt x="1146" y="1837"/>
                      <a:pt x="1159" y="1840"/>
                    </a:cubicBezTo>
                    <a:cubicBezTo>
                      <a:pt x="1173" y="1843"/>
                      <a:pt x="1188" y="1840"/>
                      <a:pt x="1196" y="1829"/>
                    </a:cubicBezTo>
                    <a:cubicBezTo>
                      <a:pt x="1201" y="1822"/>
                      <a:pt x="1203" y="1814"/>
                      <a:pt x="1204" y="1806"/>
                    </a:cubicBezTo>
                    <a:cubicBezTo>
                      <a:pt x="1204" y="1797"/>
                      <a:pt x="1202" y="1790"/>
                      <a:pt x="1198" y="1782"/>
                    </a:cubicBezTo>
                    <a:cubicBezTo>
                      <a:pt x="1194" y="1775"/>
                      <a:pt x="1189" y="1769"/>
                      <a:pt x="1183" y="1764"/>
                    </a:cubicBezTo>
                    <a:cubicBezTo>
                      <a:pt x="1179" y="1762"/>
                      <a:pt x="1177" y="1760"/>
                      <a:pt x="1173" y="1758"/>
                    </a:cubicBezTo>
                    <a:cubicBezTo>
                      <a:pt x="1164" y="1753"/>
                      <a:pt x="1156" y="1750"/>
                      <a:pt x="1146" y="1749"/>
                    </a:cubicBezTo>
                    <a:cubicBezTo>
                      <a:pt x="1131" y="1747"/>
                      <a:pt x="1119" y="1749"/>
                      <a:pt x="1106" y="1755"/>
                    </a:cubicBezTo>
                    <a:cubicBezTo>
                      <a:pt x="1105" y="1755"/>
                      <a:pt x="1104" y="1756"/>
                      <a:pt x="1103" y="1756"/>
                    </a:cubicBezTo>
                    <a:cubicBezTo>
                      <a:pt x="1109" y="1747"/>
                      <a:pt x="1111" y="1737"/>
                      <a:pt x="1111" y="1726"/>
                    </a:cubicBezTo>
                    <a:cubicBezTo>
                      <a:pt x="1111" y="1714"/>
                      <a:pt x="1107" y="1701"/>
                      <a:pt x="1098" y="1693"/>
                    </a:cubicBezTo>
                    <a:cubicBezTo>
                      <a:pt x="1094" y="1689"/>
                      <a:pt x="1089" y="1687"/>
                      <a:pt x="1083" y="1685"/>
                    </a:cubicBezTo>
                    <a:cubicBezTo>
                      <a:pt x="1089" y="1688"/>
                      <a:pt x="1093" y="1691"/>
                      <a:pt x="1096" y="1694"/>
                    </a:cubicBezTo>
                    <a:cubicBezTo>
                      <a:pt x="1105" y="1703"/>
                      <a:pt x="1108" y="1714"/>
                      <a:pt x="1108" y="1726"/>
                    </a:cubicBezTo>
                    <a:cubicBezTo>
                      <a:pt x="1107" y="1735"/>
                      <a:pt x="1105" y="1742"/>
                      <a:pt x="1102" y="1749"/>
                    </a:cubicBezTo>
                    <a:cubicBezTo>
                      <a:pt x="1095" y="1762"/>
                      <a:pt x="1085" y="1770"/>
                      <a:pt x="1077" y="1782"/>
                    </a:cubicBezTo>
                    <a:cubicBezTo>
                      <a:pt x="1076" y="1783"/>
                      <a:pt x="1076" y="1783"/>
                      <a:pt x="1076" y="1783"/>
                    </a:cubicBezTo>
                    <a:cubicBezTo>
                      <a:pt x="1072" y="1790"/>
                      <a:pt x="1069" y="1797"/>
                      <a:pt x="1066" y="1804"/>
                    </a:cubicBezTo>
                    <a:cubicBezTo>
                      <a:pt x="1066" y="1806"/>
                      <a:pt x="1061" y="1825"/>
                      <a:pt x="1063" y="1826"/>
                    </a:cubicBezTo>
                    <a:cubicBezTo>
                      <a:pt x="1064" y="1826"/>
                      <a:pt x="1068" y="1814"/>
                      <a:pt x="1068" y="1812"/>
                    </a:cubicBezTo>
                    <a:cubicBezTo>
                      <a:pt x="1072" y="1803"/>
                      <a:pt x="1075" y="1794"/>
                      <a:pt x="1081" y="1786"/>
                    </a:cubicBezTo>
                    <a:cubicBezTo>
                      <a:pt x="1081" y="1785"/>
                      <a:pt x="1081" y="1785"/>
                      <a:pt x="1081" y="1785"/>
                    </a:cubicBezTo>
                    <a:cubicBezTo>
                      <a:pt x="1088" y="1773"/>
                      <a:pt x="1096" y="1765"/>
                      <a:pt x="1108" y="1759"/>
                    </a:cubicBezTo>
                    <a:cubicBezTo>
                      <a:pt x="1122" y="1752"/>
                      <a:pt x="1140" y="1749"/>
                      <a:pt x="1154" y="1756"/>
                    </a:cubicBezTo>
                    <a:cubicBezTo>
                      <a:pt x="1162" y="1760"/>
                      <a:pt x="1171" y="1772"/>
                      <a:pt x="1167" y="1781"/>
                    </a:cubicBezTo>
                    <a:cubicBezTo>
                      <a:pt x="1165" y="1784"/>
                      <a:pt x="1162" y="1786"/>
                      <a:pt x="1158" y="1786"/>
                    </a:cubicBezTo>
                    <a:cubicBezTo>
                      <a:pt x="1155" y="1785"/>
                      <a:pt x="1153" y="1783"/>
                      <a:pt x="1153" y="1779"/>
                    </a:cubicBezTo>
                    <a:cubicBezTo>
                      <a:pt x="1153" y="1777"/>
                      <a:pt x="1154" y="1775"/>
                      <a:pt x="1155" y="1774"/>
                    </a:cubicBezTo>
                    <a:cubicBezTo>
                      <a:pt x="1157" y="1772"/>
                      <a:pt x="1161" y="1773"/>
                      <a:pt x="1162" y="1776"/>
                    </a:cubicBezTo>
                    <a:cubicBezTo>
                      <a:pt x="1162" y="1777"/>
                      <a:pt x="1162" y="1779"/>
                      <a:pt x="1161" y="1780"/>
                    </a:cubicBezTo>
                    <a:cubicBezTo>
                      <a:pt x="1163" y="1780"/>
                      <a:pt x="1164" y="1778"/>
                      <a:pt x="1164" y="1776"/>
                    </a:cubicBezTo>
                    <a:cubicBezTo>
                      <a:pt x="1165" y="1773"/>
                      <a:pt x="1162" y="1770"/>
                      <a:pt x="1159" y="1769"/>
                    </a:cubicBezTo>
                    <a:cubicBezTo>
                      <a:pt x="1153" y="1767"/>
                      <a:pt x="1148" y="1771"/>
                      <a:pt x="1146" y="1776"/>
                    </a:cubicBezTo>
                    <a:cubicBezTo>
                      <a:pt x="1145" y="1780"/>
                      <a:pt x="1145" y="1785"/>
                      <a:pt x="1148" y="1788"/>
                    </a:cubicBezTo>
                    <a:cubicBezTo>
                      <a:pt x="1150" y="1792"/>
                      <a:pt x="1154" y="1793"/>
                      <a:pt x="1158" y="1794"/>
                    </a:cubicBezTo>
                    <a:cubicBezTo>
                      <a:pt x="1164" y="1794"/>
                      <a:pt x="1169" y="1791"/>
                      <a:pt x="1171" y="1786"/>
                    </a:cubicBezTo>
                    <a:cubicBezTo>
                      <a:pt x="1177" y="1774"/>
                      <a:pt x="1169" y="1762"/>
                      <a:pt x="1159" y="1756"/>
                    </a:cubicBezTo>
                    <a:cubicBezTo>
                      <a:pt x="1155" y="1755"/>
                      <a:pt x="1152" y="1753"/>
                      <a:pt x="1148" y="1753"/>
                    </a:cubicBezTo>
                    <a:cubicBezTo>
                      <a:pt x="1160" y="1754"/>
                      <a:pt x="1170" y="1758"/>
                      <a:pt x="1181" y="1766"/>
                    </a:cubicBezTo>
                    <a:cubicBezTo>
                      <a:pt x="1188" y="1771"/>
                      <a:pt x="1192" y="1776"/>
                      <a:pt x="1196" y="1783"/>
                    </a:cubicBezTo>
                    <a:cubicBezTo>
                      <a:pt x="1200" y="1791"/>
                      <a:pt x="1202" y="1797"/>
                      <a:pt x="1202" y="1806"/>
                    </a:cubicBezTo>
                    <a:cubicBezTo>
                      <a:pt x="1202" y="1811"/>
                      <a:pt x="1201" y="1815"/>
                      <a:pt x="1200" y="1819"/>
                    </a:cubicBezTo>
                    <a:cubicBezTo>
                      <a:pt x="1200" y="1819"/>
                      <a:pt x="1200" y="1819"/>
                      <a:pt x="1200" y="1819"/>
                    </a:cubicBezTo>
                    <a:cubicBezTo>
                      <a:pt x="1202" y="1807"/>
                      <a:pt x="1193" y="1795"/>
                      <a:pt x="1177" y="1802"/>
                    </a:cubicBezTo>
                    <a:cubicBezTo>
                      <a:pt x="1165" y="1806"/>
                      <a:pt x="1154" y="1829"/>
                      <a:pt x="1126" y="1815"/>
                    </a:cubicBezTo>
                    <a:close/>
                    <a:moveTo>
                      <a:pt x="1096" y="1696"/>
                    </a:moveTo>
                    <a:cubicBezTo>
                      <a:pt x="1087" y="1708"/>
                      <a:pt x="1072" y="1693"/>
                      <a:pt x="1066" y="1689"/>
                    </a:cubicBezTo>
                    <a:cubicBezTo>
                      <a:pt x="1061" y="1686"/>
                      <a:pt x="1057" y="1685"/>
                      <a:pt x="1053" y="1686"/>
                    </a:cubicBezTo>
                    <a:cubicBezTo>
                      <a:pt x="1057" y="1682"/>
                      <a:pt x="1071" y="1675"/>
                      <a:pt x="1078" y="1674"/>
                    </a:cubicBezTo>
                    <a:cubicBezTo>
                      <a:pt x="1088" y="1673"/>
                      <a:pt x="1098" y="1679"/>
                      <a:pt x="1098" y="1691"/>
                    </a:cubicBezTo>
                    <a:cubicBezTo>
                      <a:pt x="1094" y="1687"/>
                      <a:pt x="1086" y="1684"/>
                      <a:pt x="1080" y="1685"/>
                    </a:cubicBezTo>
                    <a:cubicBezTo>
                      <a:pt x="1084" y="1686"/>
                      <a:pt x="1092" y="1690"/>
                      <a:pt x="1096" y="1696"/>
                    </a:cubicBezTo>
                    <a:close/>
                    <a:moveTo>
                      <a:pt x="981" y="1978"/>
                    </a:moveTo>
                    <a:cubicBezTo>
                      <a:pt x="968" y="1961"/>
                      <a:pt x="964" y="1948"/>
                      <a:pt x="955" y="1930"/>
                    </a:cubicBezTo>
                    <a:cubicBezTo>
                      <a:pt x="950" y="1922"/>
                      <a:pt x="944" y="1915"/>
                      <a:pt x="934" y="1912"/>
                    </a:cubicBezTo>
                    <a:cubicBezTo>
                      <a:pt x="926" y="1909"/>
                      <a:pt x="918" y="1911"/>
                      <a:pt x="912" y="1917"/>
                    </a:cubicBezTo>
                    <a:cubicBezTo>
                      <a:pt x="907" y="1922"/>
                      <a:pt x="905" y="1929"/>
                      <a:pt x="907" y="1936"/>
                    </a:cubicBezTo>
                    <a:cubicBezTo>
                      <a:pt x="909" y="1941"/>
                      <a:pt x="912" y="1944"/>
                      <a:pt x="916" y="1946"/>
                    </a:cubicBezTo>
                    <a:cubicBezTo>
                      <a:pt x="922" y="1948"/>
                      <a:pt x="930" y="1946"/>
                      <a:pt x="931" y="1939"/>
                    </a:cubicBezTo>
                    <a:cubicBezTo>
                      <a:pt x="932" y="1935"/>
                      <a:pt x="930" y="1931"/>
                      <a:pt x="927" y="1929"/>
                    </a:cubicBezTo>
                    <a:cubicBezTo>
                      <a:pt x="922" y="1927"/>
                      <a:pt x="917" y="1929"/>
                      <a:pt x="915" y="1933"/>
                    </a:cubicBezTo>
                    <a:cubicBezTo>
                      <a:pt x="913" y="1937"/>
                      <a:pt x="915" y="1943"/>
                      <a:pt x="919" y="1945"/>
                    </a:cubicBezTo>
                    <a:cubicBezTo>
                      <a:pt x="920" y="1945"/>
                      <a:pt x="921" y="1945"/>
                      <a:pt x="922" y="1945"/>
                    </a:cubicBezTo>
                    <a:cubicBezTo>
                      <a:pt x="920" y="1945"/>
                      <a:pt x="918" y="1945"/>
                      <a:pt x="917" y="1944"/>
                    </a:cubicBezTo>
                    <a:cubicBezTo>
                      <a:pt x="913" y="1942"/>
                      <a:pt x="910" y="1940"/>
                      <a:pt x="909" y="1936"/>
                    </a:cubicBezTo>
                    <a:cubicBezTo>
                      <a:pt x="907" y="1930"/>
                      <a:pt x="909" y="1923"/>
                      <a:pt x="914" y="1919"/>
                    </a:cubicBezTo>
                    <a:cubicBezTo>
                      <a:pt x="919" y="1914"/>
                      <a:pt x="926" y="1913"/>
                      <a:pt x="933" y="1915"/>
                    </a:cubicBezTo>
                    <a:cubicBezTo>
                      <a:pt x="942" y="1919"/>
                      <a:pt x="946" y="1925"/>
                      <a:pt x="951" y="1933"/>
                    </a:cubicBezTo>
                    <a:cubicBezTo>
                      <a:pt x="960" y="1951"/>
                      <a:pt x="964" y="1964"/>
                      <a:pt x="977" y="1981"/>
                    </a:cubicBezTo>
                    <a:cubicBezTo>
                      <a:pt x="990" y="1996"/>
                      <a:pt x="1006" y="2007"/>
                      <a:pt x="1026" y="2012"/>
                    </a:cubicBezTo>
                    <a:cubicBezTo>
                      <a:pt x="1044" y="2015"/>
                      <a:pt x="1060" y="2010"/>
                      <a:pt x="1072" y="1995"/>
                    </a:cubicBezTo>
                    <a:cubicBezTo>
                      <a:pt x="1082" y="1981"/>
                      <a:pt x="1084" y="1962"/>
                      <a:pt x="1074" y="1948"/>
                    </a:cubicBezTo>
                    <a:cubicBezTo>
                      <a:pt x="1074" y="1948"/>
                      <a:pt x="1074" y="1948"/>
                      <a:pt x="1074" y="1948"/>
                    </a:cubicBezTo>
                    <a:cubicBezTo>
                      <a:pt x="1074" y="1956"/>
                      <a:pt x="1071" y="1966"/>
                      <a:pt x="1062" y="1971"/>
                    </a:cubicBezTo>
                    <a:cubicBezTo>
                      <a:pt x="1048" y="1981"/>
                      <a:pt x="1033" y="1977"/>
                      <a:pt x="1023" y="1964"/>
                    </a:cubicBezTo>
                    <a:cubicBezTo>
                      <a:pt x="1005" y="1940"/>
                      <a:pt x="976" y="1961"/>
                      <a:pt x="996" y="1988"/>
                    </a:cubicBezTo>
                    <a:cubicBezTo>
                      <a:pt x="1005" y="2001"/>
                      <a:pt x="1024" y="2005"/>
                      <a:pt x="1037" y="2003"/>
                    </a:cubicBezTo>
                    <a:cubicBezTo>
                      <a:pt x="1063" y="1998"/>
                      <a:pt x="1086" y="1971"/>
                      <a:pt x="1074" y="1948"/>
                    </a:cubicBezTo>
                    <a:cubicBezTo>
                      <a:pt x="1082" y="1962"/>
                      <a:pt x="1079" y="1980"/>
                      <a:pt x="1069" y="1994"/>
                    </a:cubicBezTo>
                    <a:cubicBezTo>
                      <a:pt x="1058" y="2007"/>
                      <a:pt x="1043" y="2011"/>
                      <a:pt x="1027" y="2007"/>
                    </a:cubicBezTo>
                    <a:cubicBezTo>
                      <a:pt x="1008" y="2003"/>
                      <a:pt x="993" y="1992"/>
                      <a:pt x="981" y="1978"/>
                    </a:cubicBezTo>
                    <a:close/>
                    <a:moveTo>
                      <a:pt x="1062" y="1836"/>
                    </a:moveTo>
                    <a:cubicBezTo>
                      <a:pt x="1083" y="1809"/>
                      <a:pt x="1112" y="1809"/>
                      <a:pt x="1126" y="1800"/>
                    </a:cubicBezTo>
                    <a:cubicBezTo>
                      <a:pt x="1142" y="1790"/>
                      <a:pt x="1130" y="1772"/>
                      <a:pt x="1112" y="1779"/>
                    </a:cubicBezTo>
                    <a:cubicBezTo>
                      <a:pt x="1091" y="1786"/>
                      <a:pt x="1071" y="1811"/>
                      <a:pt x="1062" y="1836"/>
                    </a:cubicBezTo>
                    <a:close/>
                    <a:moveTo>
                      <a:pt x="1050" y="1877"/>
                    </a:moveTo>
                    <a:cubicBezTo>
                      <a:pt x="1037" y="1867"/>
                      <a:pt x="1022" y="1863"/>
                      <a:pt x="1007" y="1866"/>
                    </a:cubicBezTo>
                    <a:cubicBezTo>
                      <a:pt x="994" y="1869"/>
                      <a:pt x="981" y="1877"/>
                      <a:pt x="980" y="1891"/>
                    </a:cubicBezTo>
                    <a:cubicBezTo>
                      <a:pt x="974" y="1890"/>
                      <a:pt x="970" y="1882"/>
                      <a:pt x="973" y="1874"/>
                    </a:cubicBezTo>
                    <a:cubicBezTo>
                      <a:pt x="976" y="1866"/>
                      <a:pt x="987" y="1858"/>
                      <a:pt x="999" y="1861"/>
                    </a:cubicBezTo>
                    <a:cubicBezTo>
                      <a:pt x="1001" y="1850"/>
                      <a:pt x="1034" y="1853"/>
                      <a:pt x="1050" y="1877"/>
                    </a:cubicBezTo>
                    <a:close/>
                    <a:moveTo>
                      <a:pt x="1092" y="2009"/>
                    </a:moveTo>
                    <a:cubicBezTo>
                      <a:pt x="1103" y="2005"/>
                      <a:pt x="1116" y="1995"/>
                      <a:pt x="1121" y="1987"/>
                    </a:cubicBezTo>
                    <a:cubicBezTo>
                      <a:pt x="1128" y="1976"/>
                      <a:pt x="1133" y="1958"/>
                      <a:pt x="1124" y="1947"/>
                    </a:cubicBezTo>
                    <a:cubicBezTo>
                      <a:pt x="1135" y="1939"/>
                      <a:pt x="1138" y="1927"/>
                      <a:pt x="1140" y="1915"/>
                    </a:cubicBezTo>
                    <a:cubicBezTo>
                      <a:pt x="1143" y="1899"/>
                      <a:pt x="1149" y="1882"/>
                      <a:pt x="1163" y="1880"/>
                    </a:cubicBezTo>
                    <a:cubicBezTo>
                      <a:pt x="1147" y="1874"/>
                      <a:pt x="1129" y="1888"/>
                      <a:pt x="1121" y="1901"/>
                    </a:cubicBezTo>
                    <a:cubicBezTo>
                      <a:pt x="1110" y="1920"/>
                      <a:pt x="1114" y="1934"/>
                      <a:pt x="1115" y="1957"/>
                    </a:cubicBezTo>
                    <a:cubicBezTo>
                      <a:pt x="1115" y="1970"/>
                      <a:pt x="1106" y="1997"/>
                      <a:pt x="1092" y="2009"/>
                    </a:cubicBezTo>
                    <a:close/>
                    <a:moveTo>
                      <a:pt x="1055" y="1887"/>
                    </a:moveTo>
                    <a:cubicBezTo>
                      <a:pt x="1046" y="1876"/>
                      <a:pt x="1026" y="1886"/>
                      <a:pt x="1016" y="1896"/>
                    </a:cubicBezTo>
                    <a:cubicBezTo>
                      <a:pt x="1006" y="1907"/>
                      <a:pt x="996" y="1923"/>
                      <a:pt x="979" y="1924"/>
                    </a:cubicBezTo>
                    <a:cubicBezTo>
                      <a:pt x="969" y="1924"/>
                      <a:pt x="960" y="1920"/>
                      <a:pt x="956" y="1911"/>
                    </a:cubicBezTo>
                    <a:cubicBezTo>
                      <a:pt x="953" y="1906"/>
                      <a:pt x="954" y="1900"/>
                      <a:pt x="959" y="1896"/>
                    </a:cubicBezTo>
                    <a:cubicBezTo>
                      <a:pt x="957" y="1901"/>
                      <a:pt x="960" y="1908"/>
                      <a:pt x="966" y="1910"/>
                    </a:cubicBezTo>
                    <a:cubicBezTo>
                      <a:pt x="972" y="1913"/>
                      <a:pt x="979" y="1909"/>
                      <a:pt x="983" y="1903"/>
                    </a:cubicBezTo>
                    <a:cubicBezTo>
                      <a:pt x="992" y="1892"/>
                      <a:pt x="998" y="1880"/>
                      <a:pt x="1010" y="1873"/>
                    </a:cubicBezTo>
                    <a:cubicBezTo>
                      <a:pt x="1024" y="1865"/>
                      <a:pt x="1046" y="1868"/>
                      <a:pt x="1055" y="1887"/>
                    </a:cubicBezTo>
                    <a:close/>
                    <a:moveTo>
                      <a:pt x="1048" y="1750"/>
                    </a:moveTo>
                    <a:cubicBezTo>
                      <a:pt x="1057" y="1736"/>
                      <a:pt x="1056" y="1711"/>
                      <a:pt x="1047" y="1697"/>
                    </a:cubicBezTo>
                    <a:cubicBezTo>
                      <a:pt x="1037" y="1683"/>
                      <a:pt x="1021" y="1687"/>
                      <a:pt x="1029" y="1705"/>
                    </a:cubicBezTo>
                    <a:cubicBezTo>
                      <a:pt x="1035" y="1718"/>
                      <a:pt x="1052" y="1735"/>
                      <a:pt x="1048" y="1750"/>
                    </a:cubicBezTo>
                    <a:close/>
                    <a:moveTo>
                      <a:pt x="1035" y="1770"/>
                    </a:moveTo>
                    <a:cubicBezTo>
                      <a:pt x="1033" y="1773"/>
                      <a:pt x="1033" y="1776"/>
                      <a:pt x="1033" y="1779"/>
                    </a:cubicBezTo>
                    <a:cubicBezTo>
                      <a:pt x="1034" y="1783"/>
                      <a:pt x="1038" y="1787"/>
                      <a:pt x="1043" y="1787"/>
                    </a:cubicBezTo>
                    <a:cubicBezTo>
                      <a:pt x="1048" y="1788"/>
                      <a:pt x="1053" y="1784"/>
                      <a:pt x="1054" y="1780"/>
                    </a:cubicBezTo>
                    <a:cubicBezTo>
                      <a:pt x="1057" y="1772"/>
                      <a:pt x="1051" y="1769"/>
                      <a:pt x="1048" y="1765"/>
                    </a:cubicBezTo>
                    <a:cubicBezTo>
                      <a:pt x="1046" y="1759"/>
                      <a:pt x="1049" y="1753"/>
                      <a:pt x="1055" y="1748"/>
                    </a:cubicBezTo>
                    <a:cubicBezTo>
                      <a:pt x="1062" y="1743"/>
                      <a:pt x="1071" y="1742"/>
                      <a:pt x="1078" y="1748"/>
                    </a:cubicBezTo>
                    <a:cubicBezTo>
                      <a:pt x="1082" y="1751"/>
                      <a:pt x="1085" y="1756"/>
                      <a:pt x="1081" y="1760"/>
                    </a:cubicBezTo>
                    <a:cubicBezTo>
                      <a:pt x="1080" y="1755"/>
                      <a:pt x="1072" y="1753"/>
                      <a:pt x="1068" y="1759"/>
                    </a:cubicBezTo>
                    <a:cubicBezTo>
                      <a:pt x="1066" y="1762"/>
                      <a:pt x="1066" y="1770"/>
                      <a:pt x="1065" y="1779"/>
                    </a:cubicBezTo>
                    <a:cubicBezTo>
                      <a:pt x="1064" y="1787"/>
                      <a:pt x="1062" y="1795"/>
                      <a:pt x="1057" y="1800"/>
                    </a:cubicBezTo>
                    <a:cubicBezTo>
                      <a:pt x="1047" y="1811"/>
                      <a:pt x="1029" y="1809"/>
                      <a:pt x="1021" y="1798"/>
                    </a:cubicBezTo>
                    <a:cubicBezTo>
                      <a:pt x="1017" y="1791"/>
                      <a:pt x="1016" y="1784"/>
                      <a:pt x="1017" y="1777"/>
                    </a:cubicBezTo>
                    <a:cubicBezTo>
                      <a:pt x="1018" y="1769"/>
                      <a:pt x="1026" y="1751"/>
                      <a:pt x="1021" y="1742"/>
                    </a:cubicBezTo>
                    <a:cubicBezTo>
                      <a:pt x="1018" y="1736"/>
                      <a:pt x="1012" y="1735"/>
                      <a:pt x="1009" y="1738"/>
                    </a:cubicBezTo>
                    <a:cubicBezTo>
                      <a:pt x="1007" y="1733"/>
                      <a:pt x="1013" y="1727"/>
                      <a:pt x="1019" y="1726"/>
                    </a:cubicBezTo>
                    <a:cubicBezTo>
                      <a:pt x="1031" y="1725"/>
                      <a:pt x="1044" y="1737"/>
                      <a:pt x="1043" y="1753"/>
                    </a:cubicBezTo>
                    <a:cubicBezTo>
                      <a:pt x="1043" y="1758"/>
                      <a:pt x="1040" y="1763"/>
                      <a:pt x="1035" y="1770"/>
                    </a:cubicBezTo>
                    <a:close/>
                    <a:moveTo>
                      <a:pt x="1037" y="1772"/>
                    </a:moveTo>
                    <a:cubicBezTo>
                      <a:pt x="1034" y="1776"/>
                      <a:pt x="1035" y="1782"/>
                      <a:pt x="1039" y="1784"/>
                    </a:cubicBezTo>
                    <a:cubicBezTo>
                      <a:pt x="1047" y="1789"/>
                      <a:pt x="1054" y="1780"/>
                      <a:pt x="1052" y="1773"/>
                    </a:cubicBezTo>
                    <a:cubicBezTo>
                      <a:pt x="1050" y="1768"/>
                      <a:pt x="1045" y="1766"/>
                      <a:pt x="1046" y="1758"/>
                    </a:cubicBezTo>
                    <a:cubicBezTo>
                      <a:pt x="1043" y="1766"/>
                      <a:pt x="1040" y="1766"/>
                      <a:pt x="1037" y="1772"/>
                    </a:cubicBezTo>
                    <a:close/>
                    <a:moveTo>
                      <a:pt x="1031" y="1809"/>
                    </a:moveTo>
                    <a:cubicBezTo>
                      <a:pt x="1038" y="1813"/>
                      <a:pt x="1048" y="1811"/>
                      <a:pt x="1053" y="1807"/>
                    </a:cubicBezTo>
                    <a:cubicBezTo>
                      <a:pt x="1060" y="1812"/>
                      <a:pt x="1053" y="1829"/>
                      <a:pt x="1040" y="1827"/>
                    </a:cubicBezTo>
                    <a:cubicBezTo>
                      <a:pt x="1032" y="1826"/>
                      <a:pt x="1027" y="1816"/>
                      <a:pt x="1031" y="1809"/>
                    </a:cubicBezTo>
                    <a:close/>
                    <a:moveTo>
                      <a:pt x="1260" y="1944"/>
                    </a:moveTo>
                    <a:cubicBezTo>
                      <a:pt x="1236" y="1941"/>
                      <a:pt x="1226" y="1964"/>
                      <a:pt x="1223" y="1976"/>
                    </a:cubicBezTo>
                    <a:cubicBezTo>
                      <a:pt x="1219" y="1990"/>
                      <a:pt x="1219" y="2006"/>
                      <a:pt x="1205" y="2015"/>
                    </a:cubicBezTo>
                    <a:cubicBezTo>
                      <a:pt x="1197" y="2019"/>
                      <a:pt x="1188" y="2019"/>
                      <a:pt x="1181" y="2014"/>
                    </a:cubicBezTo>
                    <a:cubicBezTo>
                      <a:pt x="1177" y="2011"/>
                      <a:pt x="1175" y="2006"/>
                      <a:pt x="1177" y="2001"/>
                    </a:cubicBezTo>
                    <a:cubicBezTo>
                      <a:pt x="1178" y="2005"/>
                      <a:pt x="1184" y="2010"/>
                      <a:pt x="1189" y="2009"/>
                    </a:cubicBezTo>
                    <a:cubicBezTo>
                      <a:pt x="1195" y="2008"/>
                      <a:pt x="1199" y="2003"/>
                      <a:pt x="1200" y="1996"/>
                    </a:cubicBezTo>
                    <a:cubicBezTo>
                      <a:pt x="1202" y="1981"/>
                      <a:pt x="1206" y="1965"/>
                      <a:pt x="1215" y="1954"/>
                    </a:cubicBezTo>
                    <a:cubicBezTo>
                      <a:pt x="1224" y="1943"/>
                      <a:pt x="1244" y="1935"/>
                      <a:pt x="1260" y="1944"/>
                    </a:cubicBezTo>
                    <a:close/>
                    <a:moveTo>
                      <a:pt x="1171" y="2173"/>
                    </a:moveTo>
                    <a:cubicBezTo>
                      <a:pt x="1171" y="2176"/>
                      <a:pt x="1169" y="2178"/>
                      <a:pt x="1167" y="2179"/>
                    </a:cubicBezTo>
                    <a:cubicBezTo>
                      <a:pt x="1165" y="2180"/>
                      <a:pt x="1161" y="2180"/>
                      <a:pt x="1158" y="2178"/>
                    </a:cubicBezTo>
                    <a:cubicBezTo>
                      <a:pt x="1155" y="2175"/>
                      <a:pt x="1155" y="2171"/>
                      <a:pt x="1156" y="2168"/>
                    </a:cubicBezTo>
                    <a:cubicBezTo>
                      <a:pt x="1159" y="2162"/>
                      <a:pt x="1164" y="2164"/>
                      <a:pt x="1168" y="2163"/>
                    </a:cubicBezTo>
                    <a:cubicBezTo>
                      <a:pt x="1172" y="2162"/>
                      <a:pt x="1174" y="2157"/>
                      <a:pt x="1174" y="2151"/>
                    </a:cubicBezTo>
                    <a:cubicBezTo>
                      <a:pt x="1173" y="2145"/>
                      <a:pt x="1169" y="2140"/>
                      <a:pt x="1162" y="2139"/>
                    </a:cubicBezTo>
                    <a:cubicBezTo>
                      <a:pt x="1159" y="2138"/>
                      <a:pt x="1154" y="2139"/>
                      <a:pt x="1154" y="2143"/>
                    </a:cubicBezTo>
                    <a:cubicBezTo>
                      <a:pt x="1157" y="2142"/>
                      <a:pt x="1162" y="2144"/>
                      <a:pt x="1161" y="2150"/>
                    </a:cubicBezTo>
                    <a:cubicBezTo>
                      <a:pt x="1160" y="2152"/>
                      <a:pt x="1156" y="2157"/>
                      <a:pt x="1152" y="2161"/>
                    </a:cubicBezTo>
                    <a:cubicBezTo>
                      <a:pt x="1147" y="2166"/>
                      <a:pt x="1144" y="2171"/>
                      <a:pt x="1144" y="2176"/>
                    </a:cubicBezTo>
                    <a:cubicBezTo>
                      <a:pt x="1143" y="2187"/>
                      <a:pt x="1153" y="2196"/>
                      <a:pt x="1163" y="2195"/>
                    </a:cubicBezTo>
                    <a:cubicBezTo>
                      <a:pt x="1169" y="2194"/>
                      <a:pt x="1173" y="2191"/>
                      <a:pt x="1176" y="2187"/>
                    </a:cubicBezTo>
                    <a:cubicBezTo>
                      <a:pt x="1180" y="2182"/>
                      <a:pt x="1187" y="2169"/>
                      <a:pt x="1194" y="2167"/>
                    </a:cubicBezTo>
                    <a:cubicBezTo>
                      <a:pt x="1199" y="2166"/>
                      <a:pt x="1202" y="2169"/>
                      <a:pt x="1202" y="2172"/>
                    </a:cubicBezTo>
                    <a:cubicBezTo>
                      <a:pt x="1206" y="2171"/>
                      <a:pt x="1207" y="2164"/>
                      <a:pt x="1204" y="2160"/>
                    </a:cubicBezTo>
                    <a:cubicBezTo>
                      <a:pt x="1198" y="2153"/>
                      <a:pt x="1185" y="2152"/>
                      <a:pt x="1177" y="2160"/>
                    </a:cubicBezTo>
                    <a:cubicBezTo>
                      <a:pt x="1174" y="2163"/>
                      <a:pt x="1173" y="2168"/>
                      <a:pt x="1171" y="2173"/>
                    </a:cubicBezTo>
                    <a:close/>
                    <a:moveTo>
                      <a:pt x="1024" y="2229"/>
                    </a:moveTo>
                    <a:cubicBezTo>
                      <a:pt x="1033" y="2214"/>
                      <a:pt x="1026" y="2201"/>
                      <a:pt x="1026" y="2195"/>
                    </a:cubicBezTo>
                    <a:cubicBezTo>
                      <a:pt x="1026" y="2188"/>
                      <a:pt x="1034" y="2188"/>
                      <a:pt x="1036" y="2195"/>
                    </a:cubicBezTo>
                    <a:cubicBezTo>
                      <a:pt x="1038" y="2203"/>
                      <a:pt x="1035" y="2219"/>
                      <a:pt x="1024" y="2229"/>
                    </a:cubicBezTo>
                    <a:close/>
                    <a:moveTo>
                      <a:pt x="1039" y="2164"/>
                    </a:moveTo>
                    <a:cubicBezTo>
                      <a:pt x="1040" y="2165"/>
                      <a:pt x="1041" y="2167"/>
                      <a:pt x="1041" y="2168"/>
                    </a:cubicBezTo>
                    <a:cubicBezTo>
                      <a:pt x="1041" y="2170"/>
                      <a:pt x="1040" y="2172"/>
                      <a:pt x="1038" y="2172"/>
                    </a:cubicBezTo>
                    <a:cubicBezTo>
                      <a:pt x="1035" y="2173"/>
                      <a:pt x="1033" y="2172"/>
                      <a:pt x="1032" y="2170"/>
                    </a:cubicBezTo>
                    <a:cubicBezTo>
                      <a:pt x="1030" y="2167"/>
                      <a:pt x="1032" y="2166"/>
                      <a:pt x="1033" y="2163"/>
                    </a:cubicBezTo>
                    <a:cubicBezTo>
                      <a:pt x="1033" y="2161"/>
                      <a:pt x="1031" y="2158"/>
                      <a:pt x="1028" y="2157"/>
                    </a:cubicBezTo>
                    <a:cubicBezTo>
                      <a:pt x="1025" y="2156"/>
                      <a:pt x="1021" y="2156"/>
                      <a:pt x="1019" y="2159"/>
                    </a:cubicBezTo>
                    <a:cubicBezTo>
                      <a:pt x="1017" y="2161"/>
                      <a:pt x="1017" y="2163"/>
                      <a:pt x="1019" y="2165"/>
                    </a:cubicBezTo>
                    <a:cubicBezTo>
                      <a:pt x="1019" y="2163"/>
                      <a:pt x="1022" y="2161"/>
                      <a:pt x="1024" y="2163"/>
                    </a:cubicBezTo>
                    <a:cubicBezTo>
                      <a:pt x="1025" y="2164"/>
                      <a:pt x="1026" y="2168"/>
                      <a:pt x="1027" y="2171"/>
                    </a:cubicBezTo>
                    <a:cubicBezTo>
                      <a:pt x="1029" y="2175"/>
                      <a:pt x="1030" y="2178"/>
                      <a:pt x="1033" y="2179"/>
                    </a:cubicBezTo>
                    <a:cubicBezTo>
                      <a:pt x="1038" y="2183"/>
                      <a:pt x="1046" y="2180"/>
                      <a:pt x="1048" y="2175"/>
                    </a:cubicBezTo>
                    <a:cubicBezTo>
                      <a:pt x="1049" y="2172"/>
                      <a:pt x="1049" y="2168"/>
                      <a:pt x="1047" y="2166"/>
                    </a:cubicBezTo>
                    <a:cubicBezTo>
                      <a:pt x="1046" y="2162"/>
                      <a:pt x="1041" y="2155"/>
                      <a:pt x="1042" y="2151"/>
                    </a:cubicBezTo>
                    <a:cubicBezTo>
                      <a:pt x="1043" y="2148"/>
                      <a:pt x="1045" y="2147"/>
                      <a:pt x="1047" y="2148"/>
                    </a:cubicBezTo>
                    <a:cubicBezTo>
                      <a:pt x="1048" y="2146"/>
                      <a:pt x="1044" y="2144"/>
                      <a:pt x="1041" y="2144"/>
                    </a:cubicBezTo>
                    <a:cubicBezTo>
                      <a:pt x="1036" y="2145"/>
                      <a:pt x="1032" y="2151"/>
                      <a:pt x="1034" y="2158"/>
                    </a:cubicBezTo>
                    <a:cubicBezTo>
                      <a:pt x="1035" y="2160"/>
                      <a:pt x="1036" y="2162"/>
                      <a:pt x="1039" y="2164"/>
                    </a:cubicBezTo>
                    <a:close/>
                    <a:moveTo>
                      <a:pt x="1039" y="2165"/>
                    </a:moveTo>
                    <a:cubicBezTo>
                      <a:pt x="1040" y="2167"/>
                      <a:pt x="1040" y="2169"/>
                      <a:pt x="1039" y="2171"/>
                    </a:cubicBezTo>
                    <a:cubicBezTo>
                      <a:pt x="1036" y="2173"/>
                      <a:pt x="1032" y="2170"/>
                      <a:pt x="1032" y="2167"/>
                    </a:cubicBezTo>
                    <a:cubicBezTo>
                      <a:pt x="1033" y="2165"/>
                      <a:pt x="1034" y="2164"/>
                      <a:pt x="1033" y="2160"/>
                    </a:cubicBezTo>
                    <a:cubicBezTo>
                      <a:pt x="1035" y="2163"/>
                      <a:pt x="1037" y="2163"/>
                      <a:pt x="1039" y="2165"/>
                    </a:cubicBezTo>
                    <a:close/>
                    <a:moveTo>
                      <a:pt x="1045" y="2180"/>
                    </a:moveTo>
                    <a:cubicBezTo>
                      <a:pt x="1042" y="2183"/>
                      <a:pt x="1038" y="2183"/>
                      <a:pt x="1035" y="2182"/>
                    </a:cubicBezTo>
                    <a:cubicBezTo>
                      <a:pt x="1033" y="2185"/>
                      <a:pt x="1037" y="2191"/>
                      <a:pt x="1043" y="2189"/>
                    </a:cubicBezTo>
                    <a:cubicBezTo>
                      <a:pt x="1046" y="2188"/>
                      <a:pt x="1047" y="2183"/>
                      <a:pt x="1045" y="2180"/>
                    </a:cubicBezTo>
                    <a:close/>
                    <a:moveTo>
                      <a:pt x="1043" y="2190"/>
                    </a:moveTo>
                    <a:cubicBezTo>
                      <a:pt x="1042" y="2191"/>
                      <a:pt x="1041" y="2191"/>
                      <a:pt x="1041" y="2191"/>
                    </a:cubicBezTo>
                    <a:cubicBezTo>
                      <a:pt x="1042" y="2198"/>
                      <a:pt x="1041" y="2207"/>
                      <a:pt x="1038" y="2215"/>
                    </a:cubicBezTo>
                    <a:cubicBezTo>
                      <a:pt x="1032" y="2229"/>
                      <a:pt x="1018" y="2232"/>
                      <a:pt x="1007" y="2251"/>
                    </a:cubicBezTo>
                    <a:cubicBezTo>
                      <a:pt x="1001" y="2260"/>
                      <a:pt x="999" y="2268"/>
                      <a:pt x="999" y="2275"/>
                    </a:cubicBezTo>
                    <a:cubicBezTo>
                      <a:pt x="997" y="2290"/>
                      <a:pt x="1002" y="2308"/>
                      <a:pt x="995" y="2323"/>
                    </a:cubicBezTo>
                    <a:cubicBezTo>
                      <a:pt x="996" y="2316"/>
                      <a:pt x="990" y="2309"/>
                      <a:pt x="981" y="2314"/>
                    </a:cubicBezTo>
                    <a:cubicBezTo>
                      <a:pt x="975" y="2318"/>
                      <a:pt x="971" y="2331"/>
                      <a:pt x="955" y="2326"/>
                    </a:cubicBezTo>
                    <a:cubicBezTo>
                      <a:pt x="961" y="2333"/>
                      <a:pt x="969" y="2337"/>
                      <a:pt x="978" y="2337"/>
                    </a:cubicBezTo>
                    <a:cubicBezTo>
                      <a:pt x="983" y="2337"/>
                      <a:pt x="988" y="2335"/>
                      <a:pt x="992" y="2331"/>
                    </a:cubicBezTo>
                    <a:cubicBezTo>
                      <a:pt x="1009" y="2314"/>
                      <a:pt x="994" y="2283"/>
                      <a:pt x="1004" y="2265"/>
                    </a:cubicBezTo>
                    <a:cubicBezTo>
                      <a:pt x="1003" y="2266"/>
                      <a:pt x="1003" y="2267"/>
                      <a:pt x="1003" y="2268"/>
                    </a:cubicBezTo>
                    <a:cubicBezTo>
                      <a:pt x="996" y="2286"/>
                      <a:pt x="1009" y="2306"/>
                      <a:pt x="1028" y="2310"/>
                    </a:cubicBezTo>
                    <a:cubicBezTo>
                      <a:pt x="1037" y="2312"/>
                      <a:pt x="1047" y="2310"/>
                      <a:pt x="1055" y="2303"/>
                    </a:cubicBezTo>
                    <a:cubicBezTo>
                      <a:pt x="1064" y="2295"/>
                      <a:pt x="1069" y="2284"/>
                      <a:pt x="1067" y="2273"/>
                    </a:cubicBezTo>
                    <a:cubicBezTo>
                      <a:pt x="1065" y="2261"/>
                      <a:pt x="1056" y="2251"/>
                      <a:pt x="1044" y="2250"/>
                    </a:cubicBezTo>
                    <a:cubicBezTo>
                      <a:pt x="1036" y="2250"/>
                      <a:pt x="1029" y="2254"/>
                      <a:pt x="1026" y="2261"/>
                    </a:cubicBezTo>
                    <a:cubicBezTo>
                      <a:pt x="1022" y="2271"/>
                      <a:pt x="1026" y="2279"/>
                      <a:pt x="1032" y="2283"/>
                    </a:cubicBezTo>
                    <a:cubicBezTo>
                      <a:pt x="1040" y="2288"/>
                      <a:pt x="1050" y="2286"/>
                      <a:pt x="1053" y="2276"/>
                    </a:cubicBezTo>
                    <a:cubicBezTo>
                      <a:pt x="1049" y="2286"/>
                      <a:pt x="1039" y="2287"/>
                      <a:pt x="1032" y="2281"/>
                    </a:cubicBezTo>
                    <a:cubicBezTo>
                      <a:pt x="1027" y="2277"/>
                      <a:pt x="1025" y="2270"/>
                      <a:pt x="1029" y="2262"/>
                    </a:cubicBezTo>
                    <a:cubicBezTo>
                      <a:pt x="1031" y="2256"/>
                      <a:pt x="1037" y="2253"/>
                      <a:pt x="1044" y="2253"/>
                    </a:cubicBezTo>
                    <a:cubicBezTo>
                      <a:pt x="1055" y="2254"/>
                      <a:pt x="1061" y="2263"/>
                      <a:pt x="1063" y="2273"/>
                    </a:cubicBezTo>
                    <a:cubicBezTo>
                      <a:pt x="1065" y="2284"/>
                      <a:pt x="1061" y="2293"/>
                      <a:pt x="1053" y="2300"/>
                    </a:cubicBezTo>
                    <a:cubicBezTo>
                      <a:pt x="1045" y="2308"/>
                      <a:pt x="1035" y="2309"/>
                      <a:pt x="1026" y="2307"/>
                    </a:cubicBezTo>
                    <a:cubicBezTo>
                      <a:pt x="1010" y="2302"/>
                      <a:pt x="999" y="2285"/>
                      <a:pt x="1004" y="2268"/>
                    </a:cubicBezTo>
                    <a:cubicBezTo>
                      <a:pt x="1009" y="2255"/>
                      <a:pt x="1018" y="2248"/>
                      <a:pt x="1032" y="2245"/>
                    </a:cubicBezTo>
                    <a:cubicBezTo>
                      <a:pt x="1054" y="2241"/>
                      <a:pt x="1078" y="2250"/>
                      <a:pt x="1087" y="2265"/>
                    </a:cubicBezTo>
                    <a:cubicBezTo>
                      <a:pt x="1093" y="2273"/>
                      <a:pt x="1093" y="2284"/>
                      <a:pt x="1084" y="2289"/>
                    </a:cubicBezTo>
                    <a:cubicBezTo>
                      <a:pt x="1078" y="2291"/>
                      <a:pt x="1073" y="2289"/>
                      <a:pt x="1070" y="2283"/>
                    </a:cubicBezTo>
                    <a:cubicBezTo>
                      <a:pt x="1066" y="2292"/>
                      <a:pt x="1079" y="2302"/>
                      <a:pt x="1092" y="2298"/>
                    </a:cubicBezTo>
                    <a:cubicBezTo>
                      <a:pt x="1105" y="2295"/>
                      <a:pt x="1110" y="2286"/>
                      <a:pt x="1111" y="2277"/>
                    </a:cubicBezTo>
                    <a:cubicBezTo>
                      <a:pt x="1113" y="2263"/>
                      <a:pt x="1103" y="2248"/>
                      <a:pt x="1088" y="2242"/>
                    </a:cubicBezTo>
                    <a:cubicBezTo>
                      <a:pt x="1072" y="2235"/>
                      <a:pt x="1052" y="2235"/>
                      <a:pt x="1035" y="2241"/>
                    </a:cubicBezTo>
                    <a:cubicBezTo>
                      <a:pt x="1037" y="2240"/>
                      <a:pt x="1040" y="2239"/>
                      <a:pt x="1042" y="2238"/>
                    </a:cubicBezTo>
                    <a:cubicBezTo>
                      <a:pt x="1071" y="2229"/>
                      <a:pt x="1099" y="2235"/>
                      <a:pt x="1121" y="2257"/>
                    </a:cubicBezTo>
                    <a:cubicBezTo>
                      <a:pt x="1136" y="2273"/>
                      <a:pt x="1141" y="2294"/>
                      <a:pt x="1134" y="2315"/>
                    </a:cubicBezTo>
                    <a:cubicBezTo>
                      <a:pt x="1129" y="2328"/>
                      <a:pt x="1121" y="2339"/>
                      <a:pt x="1111" y="2347"/>
                    </a:cubicBezTo>
                    <a:cubicBezTo>
                      <a:pt x="1100" y="2355"/>
                      <a:pt x="1087" y="2362"/>
                      <a:pt x="1074" y="2364"/>
                    </a:cubicBezTo>
                    <a:cubicBezTo>
                      <a:pt x="1067" y="2365"/>
                      <a:pt x="1061" y="2365"/>
                      <a:pt x="1055" y="2364"/>
                    </a:cubicBezTo>
                    <a:cubicBezTo>
                      <a:pt x="1043" y="2361"/>
                      <a:pt x="1032" y="2354"/>
                      <a:pt x="1025" y="2343"/>
                    </a:cubicBezTo>
                    <a:cubicBezTo>
                      <a:pt x="1021" y="2335"/>
                      <a:pt x="1020" y="2326"/>
                      <a:pt x="1025" y="2317"/>
                    </a:cubicBezTo>
                    <a:cubicBezTo>
                      <a:pt x="1011" y="2318"/>
                      <a:pt x="1002" y="2344"/>
                      <a:pt x="1023" y="2354"/>
                    </a:cubicBezTo>
                    <a:cubicBezTo>
                      <a:pt x="1023" y="2368"/>
                      <a:pt x="1046" y="2371"/>
                      <a:pt x="1062" y="2368"/>
                    </a:cubicBezTo>
                    <a:cubicBezTo>
                      <a:pt x="1043" y="2373"/>
                      <a:pt x="1015" y="2367"/>
                      <a:pt x="1002" y="2363"/>
                    </a:cubicBezTo>
                    <a:cubicBezTo>
                      <a:pt x="1002" y="2364"/>
                      <a:pt x="1001" y="2365"/>
                      <a:pt x="1001" y="2366"/>
                    </a:cubicBezTo>
                    <a:cubicBezTo>
                      <a:pt x="1006" y="2367"/>
                      <a:pt x="1013" y="2369"/>
                      <a:pt x="1021" y="2371"/>
                    </a:cubicBezTo>
                    <a:cubicBezTo>
                      <a:pt x="1010" y="2373"/>
                      <a:pt x="1001" y="2381"/>
                      <a:pt x="998" y="2392"/>
                    </a:cubicBezTo>
                    <a:cubicBezTo>
                      <a:pt x="992" y="2411"/>
                      <a:pt x="1003" y="2434"/>
                      <a:pt x="992" y="2456"/>
                    </a:cubicBezTo>
                    <a:cubicBezTo>
                      <a:pt x="1009" y="2441"/>
                      <a:pt x="1008" y="2416"/>
                      <a:pt x="1011" y="2403"/>
                    </a:cubicBezTo>
                    <a:cubicBezTo>
                      <a:pt x="1018" y="2376"/>
                      <a:pt x="1031" y="2375"/>
                      <a:pt x="1052" y="2373"/>
                    </a:cubicBezTo>
                    <a:cubicBezTo>
                      <a:pt x="1048" y="2374"/>
                      <a:pt x="1045" y="2376"/>
                      <a:pt x="1042" y="2377"/>
                    </a:cubicBezTo>
                    <a:cubicBezTo>
                      <a:pt x="1024" y="2389"/>
                      <a:pt x="1014" y="2410"/>
                      <a:pt x="1016" y="2430"/>
                    </a:cubicBezTo>
                    <a:cubicBezTo>
                      <a:pt x="1019" y="2447"/>
                      <a:pt x="1029" y="2460"/>
                      <a:pt x="1045" y="2466"/>
                    </a:cubicBezTo>
                    <a:cubicBezTo>
                      <a:pt x="1066" y="2473"/>
                      <a:pt x="1087" y="2467"/>
                      <a:pt x="1101" y="2450"/>
                    </a:cubicBezTo>
                    <a:cubicBezTo>
                      <a:pt x="1106" y="2442"/>
                      <a:pt x="1109" y="2433"/>
                      <a:pt x="1108" y="2424"/>
                    </a:cubicBezTo>
                    <a:cubicBezTo>
                      <a:pt x="1107" y="2407"/>
                      <a:pt x="1095" y="2398"/>
                      <a:pt x="1080" y="2396"/>
                    </a:cubicBezTo>
                    <a:cubicBezTo>
                      <a:pt x="1093" y="2406"/>
                      <a:pt x="1086" y="2417"/>
                      <a:pt x="1086" y="2424"/>
                    </a:cubicBezTo>
                    <a:cubicBezTo>
                      <a:pt x="1088" y="2439"/>
                      <a:pt x="1107" y="2433"/>
                      <a:pt x="1106" y="2418"/>
                    </a:cubicBezTo>
                    <a:cubicBezTo>
                      <a:pt x="1106" y="2416"/>
                      <a:pt x="1105" y="2415"/>
                      <a:pt x="1105" y="2413"/>
                    </a:cubicBezTo>
                    <a:cubicBezTo>
                      <a:pt x="1110" y="2425"/>
                      <a:pt x="1108" y="2438"/>
                      <a:pt x="1100" y="2449"/>
                    </a:cubicBezTo>
                    <a:cubicBezTo>
                      <a:pt x="1086" y="2464"/>
                      <a:pt x="1066" y="2470"/>
                      <a:pt x="1046" y="2463"/>
                    </a:cubicBezTo>
                    <a:cubicBezTo>
                      <a:pt x="1032" y="2458"/>
                      <a:pt x="1022" y="2445"/>
                      <a:pt x="1020" y="2430"/>
                    </a:cubicBezTo>
                    <a:cubicBezTo>
                      <a:pt x="1018" y="2412"/>
                      <a:pt x="1028" y="2393"/>
                      <a:pt x="1044" y="2383"/>
                    </a:cubicBezTo>
                    <a:cubicBezTo>
                      <a:pt x="1051" y="2379"/>
                      <a:pt x="1057" y="2376"/>
                      <a:pt x="1064" y="2374"/>
                    </a:cubicBezTo>
                    <a:cubicBezTo>
                      <a:pt x="1060" y="2376"/>
                      <a:pt x="1056" y="2378"/>
                      <a:pt x="1052" y="2381"/>
                    </a:cubicBezTo>
                    <a:cubicBezTo>
                      <a:pt x="1043" y="2389"/>
                      <a:pt x="1038" y="2404"/>
                      <a:pt x="1047" y="2415"/>
                    </a:cubicBezTo>
                    <a:cubicBezTo>
                      <a:pt x="1051" y="2419"/>
                      <a:pt x="1057" y="2421"/>
                      <a:pt x="1063" y="2419"/>
                    </a:cubicBezTo>
                    <a:cubicBezTo>
                      <a:pt x="1067" y="2418"/>
                      <a:pt x="1070" y="2415"/>
                      <a:pt x="1072" y="2411"/>
                    </a:cubicBezTo>
                    <a:cubicBezTo>
                      <a:pt x="1074" y="2407"/>
                      <a:pt x="1073" y="2402"/>
                      <a:pt x="1071" y="2398"/>
                    </a:cubicBezTo>
                    <a:cubicBezTo>
                      <a:pt x="1068" y="2393"/>
                      <a:pt x="1061" y="2391"/>
                      <a:pt x="1055" y="2394"/>
                    </a:cubicBezTo>
                    <a:cubicBezTo>
                      <a:pt x="1052" y="2396"/>
                      <a:pt x="1051" y="2399"/>
                      <a:pt x="1052" y="2403"/>
                    </a:cubicBezTo>
                    <a:cubicBezTo>
                      <a:pt x="1052" y="2405"/>
                      <a:pt x="1054" y="2407"/>
                      <a:pt x="1057" y="2406"/>
                    </a:cubicBezTo>
                    <a:cubicBezTo>
                      <a:pt x="1055" y="2405"/>
                      <a:pt x="1054" y="2404"/>
                      <a:pt x="1054" y="2402"/>
                    </a:cubicBezTo>
                    <a:cubicBezTo>
                      <a:pt x="1054" y="2399"/>
                      <a:pt x="1058" y="2397"/>
                      <a:pt x="1061" y="2398"/>
                    </a:cubicBezTo>
                    <a:cubicBezTo>
                      <a:pt x="1063" y="2399"/>
                      <a:pt x="1064" y="2401"/>
                      <a:pt x="1065" y="2403"/>
                    </a:cubicBezTo>
                    <a:cubicBezTo>
                      <a:pt x="1065" y="2407"/>
                      <a:pt x="1064" y="2410"/>
                      <a:pt x="1061" y="2411"/>
                    </a:cubicBezTo>
                    <a:cubicBezTo>
                      <a:pt x="1057" y="2413"/>
                      <a:pt x="1053" y="2412"/>
                      <a:pt x="1051" y="2409"/>
                    </a:cubicBezTo>
                    <a:cubicBezTo>
                      <a:pt x="1044" y="2400"/>
                      <a:pt x="1050" y="2386"/>
                      <a:pt x="1057" y="2380"/>
                    </a:cubicBezTo>
                    <a:cubicBezTo>
                      <a:pt x="1066" y="2372"/>
                      <a:pt x="1079" y="2370"/>
                      <a:pt x="1090" y="2366"/>
                    </a:cubicBezTo>
                    <a:cubicBezTo>
                      <a:pt x="1101" y="2361"/>
                      <a:pt x="1113" y="2354"/>
                      <a:pt x="1123" y="2340"/>
                    </a:cubicBezTo>
                    <a:cubicBezTo>
                      <a:pt x="1121" y="2343"/>
                      <a:pt x="1120" y="2346"/>
                      <a:pt x="1119" y="2350"/>
                    </a:cubicBezTo>
                    <a:cubicBezTo>
                      <a:pt x="1112" y="2371"/>
                      <a:pt x="1116" y="2391"/>
                      <a:pt x="1133" y="2406"/>
                    </a:cubicBezTo>
                    <a:cubicBezTo>
                      <a:pt x="1150" y="2419"/>
                      <a:pt x="1171" y="2423"/>
                      <a:pt x="1190" y="2413"/>
                    </a:cubicBezTo>
                    <a:cubicBezTo>
                      <a:pt x="1208" y="2405"/>
                      <a:pt x="1221" y="2387"/>
                      <a:pt x="1220" y="2367"/>
                    </a:cubicBezTo>
                    <a:cubicBezTo>
                      <a:pt x="1219" y="2349"/>
                      <a:pt x="1209" y="2334"/>
                      <a:pt x="1194" y="2330"/>
                    </a:cubicBezTo>
                    <a:cubicBezTo>
                      <a:pt x="1184" y="2327"/>
                      <a:pt x="1174" y="2328"/>
                      <a:pt x="1166" y="2333"/>
                    </a:cubicBezTo>
                    <a:cubicBezTo>
                      <a:pt x="1161" y="2336"/>
                      <a:pt x="1157" y="2341"/>
                      <a:pt x="1155" y="2346"/>
                    </a:cubicBezTo>
                    <a:cubicBezTo>
                      <a:pt x="1151" y="2356"/>
                      <a:pt x="1154" y="2366"/>
                      <a:pt x="1162" y="2371"/>
                    </a:cubicBezTo>
                    <a:cubicBezTo>
                      <a:pt x="1171" y="2377"/>
                      <a:pt x="1184" y="2375"/>
                      <a:pt x="1190" y="2366"/>
                    </a:cubicBezTo>
                    <a:cubicBezTo>
                      <a:pt x="1196" y="2357"/>
                      <a:pt x="1194" y="2344"/>
                      <a:pt x="1184" y="2338"/>
                    </a:cubicBezTo>
                    <a:cubicBezTo>
                      <a:pt x="1177" y="2332"/>
                      <a:pt x="1166" y="2334"/>
                      <a:pt x="1159" y="2340"/>
                    </a:cubicBezTo>
                    <a:cubicBezTo>
                      <a:pt x="1168" y="2330"/>
                      <a:pt x="1181" y="2327"/>
                      <a:pt x="1194" y="2331"/>
                    </a:cubicBezTo>
                    <a:cubicBezTo>
                      <a:pt x="1208" y="2336"/>
                      <a:pt x="1217" y="2350"/>
                      <a:pt x="1218" y="2367"/>
                    </a:cubicBezTo>
                    <a:cubicBezTo>
                      <a:pt x="1218" y="2386"/>
                      <a:pt x="1206" y="2402"/>
                      <a:pt x="1189" y="2410"/>
                    </a:cubicBezTo>
                    <a:cubicBezTo>
                      <a:pt x="1171" y="2419"/>
                      <a:pt x="1151" y="2415"/>
                      <a:pt x="1136" y="2403"/>
                    </a:cubicBezTo>
                    <a:cubicBezTo>
                      <a:pt x="1121" y="2389"/>
                      <a:pt x="1117" y="2371"/>
                      <a:pt x="1124" y="2352"/>
                    </a:cubicBezTo>
                    <a:cubicBezTo>
                      <a:pt x="1128" y="2339"/>
                      <a:pt x="1137" y="2328"/>
                      <a:pt x="1141" y="2312"/>
                    </a:cubicBezTo>
                    <a:cubicBezTo>
                      <a:pt x="1146" y="2291"/>
                      <a:pt x="1140" y="2271"/>
                      <a:pt x="1124" y="2253"/>
                    </a:cubicBezTo>
                    <a:cubicBezTo>
                      <a:pt x="1102" y="2229"/>
                      <a:pt x="1070" y="2222"/>
                      <a:pt x="1040" y="2233"/>
                    </a:cubicBezTo>
                    <a:cubicBezTo>
                      <a:pt x="1026" y="2238"/>
                      <a:pt x="1015" y="2244"/>
                      <a:pt x="1007" y="2255"/>
                    </a:cubicBezTo>
                    <a:cubicBezTo>
                      <a:pt x="1014" y="2244"/>
                      <a:pt x="1024" y="2235"/>
                      <a:pt x="1035" y="2228"/>
                    </a:cubicBezTo>
                    <a:cubicBezTo>
                      <a:pt x="1051" y="2219"/>
                      <a:pt x="1072" y="2215"/>
                      <a:pt x="1090" y="2216"/>
                    </a:cubicBezTo>
                    <a:cubicBezTo>
                      <a:pt x="1098" y="2216"/>
                      <a:pt x="1104" y="2215"/>
                      <a:pt x="1111" y="2213"/>
                    </a:cubicBezTo>
                    <a:cubicBezTo>
                      <a:pt x="1113" y="2213"/>
                      <a:pt x="1115" y="2212"/>
                      <a:pt x="1117" y="2212"/>
                    </a:cubicBezTo>
                    <a:cubicBezTo>
                      <a:pt x="1120" y="2210"/>
                      <a:pt x="1123" y="2209"/>
                      <a:pt x="1126" y="2207"/>
                    </a:cubicBezTo>
                    <a:cubicBezTo>
                      <a:pt x="1127" y="2207"/>
                      <a:pt x="1136" y="2201"/>
                      <a:pt x="1135" y="2199"/>
                    </a:cubicBezTo>
                    <a:cubicBezTo>
                      <a:pt x="1134" y="2199"/>
                      <a:pt x="1129" y="2202"/>
                      <a:pt x="1128" y="2203"/>
                    </a:cubicBezTo>
                    <a:cubicBezTo>
                      <a:pt x="1124" y="2205"/>
                      <a:pt x="1120" y="2206"/>
                      <a:pt x="1116" y="2208"/>
                    </a:cubicBezTo>
                    <a:cubicBezTo>
                      <a:pt x="1114" y="2209"/>
                      <a:pt x="1112" y="2209"/>
                      <a:pt x="1110" y="2210"/>
                    </a:cubicBezTo>
                    <a:cubicBezTo>
                      <a:pt x="1103" y="2212"/>
                      <a:pt x="1098" y="2213"/>
                      <a:pt x="1090" y="2213"/>
                    </a:cubicBezTo>
                    <a:cubicBezTo>
                      <a:pt x="1090" y="2213"/>
                      <a:pt x="1089" y="2213"/>
                      <a:pt x="1088" y="2213"/>
                    </a:cubicBezTo>
                    <a:cubicBezTo>
                      <a:pt x="1090" y="2212"/>
                      <a:pt x="1092" y="2212"/>
                      <a:pt x="1094" y="2211"/>
                    </a:cubicBezTo>
                    <a:cubicBezTo>
                      <a:pt x="1100" y="2209"/>
                      <a:pt x="1105" y="2207"/>
                      <a:pt x="1110" y="2202"/>
                    </a:cubicBezTo>
                    <a:cubicBezTo>
                      <a:pt x="1123" y="2191"/>
                      <a:pt x="1120" y="2175"/>
                      <a:pt x="1111" y="2164"/>
                    </a:cubicBezTo>
                    <a:cubicBezTo>
                      <a:pt x="1103" y="2154"/>
                      <a:pt x="1091" y="2147"/>
                      <a:pt x="1078" y="2149"/>
                    </a:cubicBezTo>
                    <a:cubicBezTo>
                      <a:pt x="1067" y="2151"/>
                      <a:pt x="1060" y="2158"/>
                      <a:pt x="1059" y="2169"/>
                    </a:cubicBezTo>
                    <a:cubicBezTo>
                      <a:pt x="1058" y="2177"/>
                      <a:pt x="1061" y="2187"/>
                      <a:pt x="1069" y="2190"/>
                    </a:cubicBezTo>
                    <a:cubicBezTo>
                      <a:pt x="1073" y="2192"/>
                      <a:pt x="1078" y="2192"/>
                      <a:pt x="1082" y="2189"/>
                    </a:cubicBezTo>
                    <a:cubicBezTo>
                      <a:pt x="1085" y="2187"/>
                      <a:pt x="1087" y="2185"/>
                      <a:pt x="1087" y="2182"/>
                    </a:cubicBezTo>
                    <a:cubicBezTo>
                      <a:pt x="1087" y="2178"/>
                      <a:pt x="1086" y="2175"/>
                      <a:pt x="1084" y="2173"/>
                    </a:cubicBezTo>
                    <a:cubicBezTo>
                      <a:pt x="1081" y="2170"/>
                      <a:pt x="1077" y="2169"/>
                      <a:pt x="1073" y="2171"/>
                    </a:cubicBezTo>
                    <a:cubicBezTo>
                      <a:pt x="1070" y="2172"/>
                      <a:pt x="1068" y="2176"/>
                      <a:pt x="1068" y="2180"/>
                    </a:cubicBezTo>
                    <a:cubicBezTo>
                      <a:pt x="1069" y="2185"/>
                      <a:pt x="1074" y="2187"/>
                      <a:pt x="1078" y="2187"/>
                    </a:cubicBezTo>
                    <a:cubicBezTo>
                      <a:pt x="1083" y="2186"/>
                      <a:pt x="1086" y="2181"/>
                      <a:pt x="1085" y="2177"/>
                    </a:cubicBezTo>
                    <a:cubicBezTo>
                      <a:pt x="1085" y="2175"/>
                      <a:pt x="1084" y="2174"/>
                      <a:pt x="1083" y="2172"/>
                    </a:cubicBezTo>
                    <a:cubicBezTo>
                      <a:pt x="1083" y="2173"/>
                      <a:pt x="1083" y="2173"/>
                      <a:pt x="1083" y="2173"/>
                    </a:cubicBezTo>
                    <a:cubicBezTo>
                      <a:pt x="1086" y="2175"/>
                      <a:pt x="1087" y="2178"/>
                      <a:pt x="1086" y="2182"/>
                    </a:cubicBezTo>
                    <a:cubicBezTo>
                      <a:pt x="1086" y="2185"/>
                      <a:pt x="1085" y="2187"/>
                      <a:pt x="1082" y="2189"/>
                    </a:cubicBezTo>
                    <a:cubicBezTo>
                      <a:pt x="1078" y="2191"/>
                      <a:pt x="1074" y="2191"/>
                      <a:pt x="1069" y="2190"/>
                    </a:cubicBezTo>
                    <a:cubicBezTo>
                      <a:pt x="1062" y="2186"/>
                      <a:pt x="1059" y="2176"/>
                      <a:pt x="1060" y="2169"/>
                    </a:cubicBezTo>
                    <a:cubicBezTo>
                      <a:pt x="1062" y="2159"/>
                      <a:pt x="1068" y="2152"/>
                      <a:pt x="1078" y="2151"/>
                    </a:cubicBezTo>
                    <a:cubicBezTo>
                      <a:pt x="1091" y="2149"/>
                      <a:pt x="1103" y="2157"/>
                      <a:pt x="1110" y="2166"/>
                    </a:cubicBezTo>
                    <a:cubicBezTo>
                      <a:pt x="1117" y="2177"/>
                      <a:pt x="1119" y="2190"/>
                      <a:pt x="1108" y="2200"/>
                    </a:cubicBezTo>
                    <a:cubicBezTo>
                      <a:pt x="1103" y="2204"/>
                      <a:pt x="1099" y="2206"/>
                      <a:pt x="1093" y="2207"/>
                    </a:cubicBezTo>
                    <a:cubicBezTo>
                      <a:pt x="1090" y="2209"/>
                      <a:pt x="1086" y="2209"/>
                      <a:pt x="1083" y="2210"/>
                    </a:cubicBezTo>
                    <a:cubicBezTo>
                      <a:pt x="1074" y="2211"/>
                      <a:pt x="1064" y="2213"/>
                      <a:pt x="1054" y="2216"/>
                    </a:cubicBezTo>
                    <a:cubicBezTo>
                      <a:pt x="1048" y="2217"/>
                      <a:pt x="1042" y="2220"/>
                      <a:pt x="1037" y="2223"/>
                    </a:cubicBezTo>
                    <a:cubicBezTo>
                      <a:pt x="1038" y="2220"/>
                      <a:pt x="1040" y="2217"/>
                      <a:pt x="1041" y="2214"/>
                    </a:cubicBezTo>
                    <a:cubicBezTo>
                      <a:pt x="1044" y="2206"/>
                      <a:pt x="1045" y="2197"/>
                      <a:pt x="1043" y="2190"/>
                    </a:cubicBezTo>
                    <a:close/>
                    <a:moveTo>
                      <a:pt x="1170" y="2173"/>
                    </a:moveTo>
                    <a:cubicBezTo>
                      <a:pt x="1168" y="2177"/>
                      <a:pt x="1165" y="2179"/>
                      <a:pt x="1161" y="2178"/>
                    </a:cubicBezTo>
                    <a:cubicBezTo>
                      <a:pt x="1155" y="2176"/>
                      <a:pt x="1156" y="2168"/>
                      <a:pt x="1161" y="2166"/>
                    </a:cubicBezTo>
                    <a:cubicBezTo>
                      <a:pt x="1165" y="2164"/>
                      <a:pt x="1168" y="2166"/>
                      <a:pt x="1173" y="2162"/>
                    </a:cubicBezTo>
                    <a:cubicBezTo>
                      <a:pt x="1169" y="2167"/>
                      <a:pt x="1171" y="2169"/>
                      <a:pt x="1170" y="2173"/>
                    </a:cubicBezTo>
                    <a:close/>
                    <a:moveTo>
                      <a:pt x="1097" y="2217"/>
                    </a:moveTo>
                    <a:cubicBezTo>
                      <a:pt x="1110" y="2217"/>
                      <a:pt x="1122" y="2228"/>
                      <a:pt x="1125" y="2238"/>
                    </a:cubicBezTo>
                    <a:cubicBezTo>
                      <a:pt x="1127" y="2246"/>
                      <a:pt x="1129" y="2253"/>
                      <a:pt x="1135" y="2258"/>
                    </a:cubicBezTo>
                    <a:cubicBezTo>
                      <a:pt x="1140" y="2262"/>
                      <a:pt x="1149" y="2264"/>
                      <a:pt x="1152" y="2259"/>
                    </a:cubicBezTo>
                    <a:cubicBezTo>
                      <a:pt x="1148" y="2261"/>
                      <a:pt x="1143" y="2256"/>
                      <a:pt x="1140" y="2251"/>
                    </a:cubicBezTo>
                    <a:cubicBezTo>
                      <a:pt x="1138" y="2248"/>
                      <a:pt x="1135" y="2244"/>
                      <a:pt x="1131" y="2242"/>
                    </a:cubicBezTo>
                    <a:cubicBezTo>
                      <a:pt x="1134" y="2232"/>
                      <a:pt x="1128" y="2225"/>
                      <a:pt x="1122" y="2222"/>
                    </a:cubicBezTo>
                    <a:cubicBezTo>
                      <a:pt x="1115" y="2218"/>
                      <a:pt x="1105" y="2215"/>
                      <a:pt x="1097" y="2217"/>
                    </a:cubicBezTo>
                    <a:close/>
                    <a:moveTo>
                      <a:pt x="1138" y="2109"/>
                    </a:moveTo>
                    <a:cubicBezTo>
                      <a:pt x="1135" y="2089"/>
                      <a:pt x="1152" y="2079"/>
                      <a:pt x="1158" y="2073"/>
                    </a:cubicBezTo>
                    <a:cubicBezTo>
                      <a:pt x="1166" y="2063"/>
                      <a:pt x="1157" y="2056"/>
                      <a:pt x="1147" y="2064"/>
                    </a:cubicBezTo>
                    <a:cubicBezTo>
                      <a:pt x="1138" y="2071"/>
                      <a:pt x="1131" y="2091"/>
                      <a:pt x="1138" y="2109"/>
                    </a:cubicBezTo>
                    <a:close/>
                    <a:moveTo>
                      <a:pt x="1152" y="2195"/>
                    </a:moveTo>
                    <a:cubicBezTo>
                      <a:pt x="1146" y="2193"/>
                      <a:pt x="1142" y="2186"/>
                      <a:pt x="1142" y="2182"/>
                    </a:cubicBezTo>
                    <a:cubicBezTo>
                      <a:pt x="1136" y="2181"/>
                      <a:pt x="1129" y="2193"/>
                      <a:pt x="1137" y="2199"/>
                    </a:cubicBezTo>
                    <a:cubicBezTo>
                      <a:pt x="1142" y="2203"/>
                      <a:pt x="1150" y="2201"/>
                      <a:pt x="1152" y="2195"/>
                    </a:cubicBezTo>
                    <a:close/>
                    <a:moveTo>
                      <a:pt x="1108" y="2215"/>
                    </a:moveTo>
                    <a:cubicBezTo>
                      <a:pt x="1133" y="2217"/>
                      <a:pt x="1145" y="2240"/>
                      <a:pt x="1151" y="2245"/>
                    </a:cubicBezTo>
                    <a:cubicBezTo>
                      <a:pt x="1162" y="2256"/>
                      <a:pt x="1174" y="2243"/>
                      <a:pt x="1162" y="2230"/>
                    </a:cubicBezTo>
                    <a:cubicBezTo>
                      <a:pt x="1154" y="2222"/>
                      <a:pt x="1135" y="2211"/>
                      <a:pt x="1108" y="2215"/>
                    </a:cubicBezTo>
                    <a:close/>
                    <a:moveTo>
                      <a:pt x="1101" y="2146"/>
                    </a:moveTo>
                    <a:cubicBezTo>
                      <a:pt x="1090" y="2147"/>
                      <a:pt x="1079" y="2146"/>
                      <a:pt x="1070" y="2140"/>
                    </a:cubicBezTo>
                    <a:cubicBezTo>
                      <a:pt x="1062" y="2134"/>
                      <a:pt x="1057" y="2124"/>
                      <a:pt x="1058" y="2114"/>
                    </a:cubicBezTo>
                    <a:cubicBezTo>
                      <a:pt x="1059" y="2108"/>
                      <a:pt x="1063" y="2103"/>
                      <a:pt x="1067" y="2099"/>
                    </a:cubicBezTo>
                    <a:cubicBezTo>
                      <a:pt x="1072" y="2094"/>
                      <a:pt x="1076" y="2092"/>
                      <a:pt x="1083" y="2090"/>
                    </a:cubicBezTo>
                    <a:cubicBezTo>
                      <a:pt x="1089" y="2088"/>
                      <a:pt x="1094" y="2088"/>
                      <a:pt x="1101" y="2089"/>
                    </a:cubicBezTo>
                    <a:cubicBezTo>
                      <a:pt x="1104" y="2090"/>
                      <a:pt x="1106" y="2090"/>
                      <a:pt x="1109" y="2091"/>
                    </a:cubicBezTo>
                    <a:cubicBezTo>
                      <a:pt x="1116" y="2094"/>
                      <a:pt x="1121" y="2097"/>
                      <a:pt x="1128" y="2102"/>
                    </a:cubicBezTo>
                    <a:cubicBezTo>
                      <a:pt x="1136" y="2109"/>
                      <a:pt x="1141" y="2116"/>
                      <a:pt x="1144" y="2127"/>
                    </a:cubicBezTo>
                    <a:cubicBezTo>
                      <a:pt x="1144" y="2128"/>
                      <a:pt x="1145" y="2128"/>
                      <a:pt x="1145" y="2129"/>
                    </a:cubicBezTo>
                    <a:cubicBezTo>
                      <a:pt x="1147" y="2122"/>
                      <a:pt x="1152" y="2115"/>
                      <a:pt x="1157" y="2110"/>
                    </a:cubicBezTo>
                    <a:cubicBezTo>
                      <a:pt x="1164" y="2103"/>
                      <a:pt x="1173" y="2099"/>
                      <a:pt x="1183" y="2100"/>
                    </a:cubicBezTo>
                    <a:cubicBezTo>
                      <a:pt x="1186" y="2100"/>
                      <a:pt x="1190" y="2102"/>
                      <a:pt x="1194" y="2105"/>
                    </a:cubicBezTo>
                    <a:cubicBezTo>
                      <a:pt x="1190" y="2102"/>
                      <a:pt x="1186" y="2102"/>
                      <a:pt x="1182" y="2102"/>
                    </a:cubicBezTo>
                    <a:cubicBezTo>
                      <a:pt x="1173" y="2101"/>
                      <a:pt x="1165" y="2105"/>
                      <a:pt x="1159" y="2111"/>
                    </a:cubicBezTo>
                    <a:cubicBezTo>
                      <a:pt x="1154" y="2116"/>
                      <a:pt x="1151" y="2121"/>
                      <a:pt x="1149" y="2126"/>
                    </a:cubicBezTo>
                    <a:cubicBezTo>
                      <a:pt x="1146" y="2137"/>
                      <a:pt x="1146" y="2146"/>
                      <a:pt x="1144" y="2156"/>
                    </a:cubicBezTo>
                    <a:cubicBezTo>
                      <a:pt x="1144" y="2157"/>
                      <a:pt x="1144" y="2157"/>
                      <a:pt x="1144" y="2157"/>
                    </a:cubicBezTo>
                    <a:cubicBezTo>
                      <a:pt x="1142" y="2163"/>
                      <a:pt x="1140" y="2168"/>
                      <a:pt x="1137" y="2173"/>
                    </a:cubicBezTo>
                    <a:cubicBezTo>
                      <a:pt x="1136" y="2175"/>
                      <a:pt x="1128" y="2187"/>
                      <a:pt x="1126" y="2187"/>
                    </a:cubicBezTo>
                    <a:cubicBezTo>
                      <a:pt x="1126" y="2185"/>
                      <a:pt x="1131" y="2178"/>
                      <a:pt x="1131" y="2176"/>
                    </a:cubicBezTo>
                    <a:cubicBezTo>
                      <a:pt x="1135" y="2170"/>
                      <a:pt x="1138" y="2163"/>
                      <a:pt x="1140" y="2156"/>
                    </a:cubicBezTo>
                    <a:cubicBezTo>
                      <a:pt x="1140" y="2155"/>
                      <a:pt x="1140" y="2155"/>
                      <a:pt x="1140" y="2155"/>
                    </a:cubicBezTo>
                    <a:cubicBezTo>
                      <a:pt x="1143" y="2146"/>
                      <a:pt x="1144" y="2138"/>
                      <a:pt x="1141" y="2128"/>
                    </a:cubicBezTo>
                    <a:cubicBezTo>
                      <a:pt x="1138" y="2116"/>
                      <a:pt x="1130" y="2105"/>
                      <a:pt x="1119" y="2101"/>
                    </a:cubicBezTo>
                    <a:cubicBezTo>
                      <a:pt x="1113" y="2098"/>
                      <a:pt x="1102" y="2099"/>
                      <a:pt x="1099" y="2107"/>
                    </a:cubicBezTo>
                    <a:cubicBezTo>
                      <a:pt x="1098" y="2109"/>
                      <a:pt x="1099" y="2112"/>
                      <a:pt x="1101" y="2113"/>
                    </a:cubicBezTo>
                    <a:cubicBezTo>
                      <a:pt x="1103" y="2115"/>
                      <a:pt x="1105" y="2115"/>
                      <a:pt x="1107" y="2113"/>
                    </a:cubicBezTo>
                    <a:cubicBezTo>
                      <a:pt x="1109" y="2112"/>
                      <a:pt x="1109" y="2111"/>
                      <a:pt x="1109" y="2109"/>
                    </a:cubicBezTo>
                    <a:cubicBezTo>
                      <a:pt x="1109" y="2107"/>
                      <a:pt x="1107" y="2105"/>
                      <a:pt x="1105" y="2107"/>
                    </a:cubicBezTo>
                    <a:cubicBezTo>
                      <a:pt x="1104" y="2107"/>
                      <a:pt x="1103" y="2108"/>
                      <a:pt x="1103" y="2109"/>
                    </a:cubicBezTo>
                    <a:cubicBezTo>
                      <a:pt x="1102" y="2108"/>
                      <a:pt x="1102" y="2106"/>
                      <a:pt x="1103" y="2105"/>
                    </a:cubicBezTo>
                    <a:cubicBezTo>
                      <a:pt x="1105" y="2103"/>
                      <a:pt x="1108" y="2103"/>
                      <a:pt x="1110" y="2104"/>
                    </a:cubicBezTo>
                    <a:cubicBezTo>
                      <a:pt x="1114" y="2107"/>
                      <a:pt x="1115" y="2112"/>
                      <a:pt x="1112" y="2115"/>
                    </a:cubicBezTo>
                    <a:cubicBezTo>
                      <a:pt x="1111" y="2118"/>
                      <a:pt x="1108" y="2120"/>
                      <a:pt x="1105" y="2120"/>
                    </a:cubicBezTo>
                    <a:cubicBezTo>
                      <a:pt x="1102" y="2121"/>
                      <a:pt x="1099" y="2120"/>
                      <a:pt x="1097" y="2117"/>
                    </a:cubicBezTo>
                    <a:cubicBezTo>
                      <a:pt x="1094" y="2115"/>
                      <a:pt x="1093" y="2110"/>
                      <a:pt x="1094" y="2106"/>
                    </a:cubicBezTo>
                    <a:cubicBezTo>
                      <a:pt x="1098" y="2098"/>
                      <a:pt x="1109" y="2095"/>
                      <a:pt x="1117" y="2098"/>
                    </a:cubicBezTo>
                    <a:cubicBezTo>
                      <a:pt x="1120" y="2099"/>
                      <a:pt x="1122" y="2101"/>
                      <a:pt x="1124" y="2103"/>
                    </a:cubicBezTo>
                    <a:cubicBezTo>
                      <a:pt x="1117" y="2097"/>
                      <a:pt x="1110" y="2093"/>
                      <a:pt x="1100" y="2091"/>
                    </a:cubicBezTo>
                    <a:cubicBezTo>
                      <a:pt x="1094" y="2090"/>
                      <a:pt x="1089" y="2090"/>
                      <a:pt x="1083" y="2091"/>
                    </a:cubicBezTo>
                    <a:cubicBezTo>
                      <a:pt x="1077" y="2093"/>
                      <a:pt x="1072" y="2095"/>
                      <a:pt x="1067" y="2100"/>
                    </a:cubicBezTo>
                    <a:cubicBezTo>
                      <a:pt x="1065" y="2102"/>
                      <a:pt x="1063" y="2104"/>
                      <a:pt x="1062" y="2107"/>
                    </a:cubicBezTo>
                    <a:cubicBezTo>
                      <a:pt x="1062" y="2107"/>
                      <a:pt x="1062" y="2107"/>
                      <a:pt x="1062" y="2107"/>
                    </a:cubicBezTo>
                    <a:cubicBezTo>
                      <a:pt x="1067" y="2100"/>
                      <a:pt x="1078" y="2099"/>
                      <a:pt x="1083" y="2111"/>
                    </a:cubicBezTo>
                    <a:cubicBezTo>
                      <a:pt x="1086" y="2120"/>
                      <a:pt x="1080" y="2137"/>
                      <a:pt x="1101" y="2146"/>
                    </a:cubicBezTo>
                    <a:close/>
                    <a:moveTo>
                      <a:pt x="1182" y="2102"/>
                    </a:moveTo>
                    <a:cubicBezTo>
                      <a:pt x="1180" y="2114"/>
                      <a:pt x="1196" y="2115"/>
                      <a:pt x="1201" y="2116"/>
                    </a:cubicBezTo>
                    <a:cubicBezTo>
                      <a:pt x="1205" y="2117"/>
                      <a:pt x="1207" y="2119"/>
                      <a:pt x="1209" y="2122"/>
                    </a:cubicBezTo>
                    <a:cubicBezTo>
                      <a:pt x="1209" y="2117"/>
                      <a:pt x="1206" y="2106"/>
                      <a:pt x="1203" y="2102"/>
                    </a:cubicBezTo>
                    <a:cubicBezTo>
                      <a:pt x="1198" y="2096"/>
                      <a:pt x="1190" y="2093"/>
                      <a:pt x="1183" y="2099"/>
                    </a:cubicBezTo>
                    <a:cubicBezTo>
                      <a:pt x="1187" y="2099"/>
                      <a:pt x="1193" y="2102"/>
                      <a:pt x="1196" y="2106"/>
                    </a:cubicBezTo>
                    <a:cubicBezTo>
                      <a:pt x="1194" y="2104"/>
                      <a:pt x="1187" y="2102"/>
                      <a:pt x="1182" y="2102"/>
                    </a:cubicBezTo>
                    <a:close/>
                    <a:moveTo>
                      <a:pt x="1122" y="2192"/>
                    </a:moveTo>
                    <a:cubicBezTo>
                      <a:pt x="1126" y="2166"/>
                      <a:pt x="1111" y="2150"/>
                      <a:pt x="1109" y="2139"/>
                    </a:cubicBezTo>
                    <a:cubicBezTo>
                      <a:pt x="1107" y="2125"/>
                      <a:pt x="1122" y="2122"/>
                      <a:pt x="1128" y="2136"/>
                    </a:cubicBezTo>
                    <a:cubicBezTo>
                      <a:pt x="1135" y="2151"/>
                      <a:pt x="1130" y="2174"/>
                      <a:pt x="1122" y="2192"/>
                    </a:cubicBezTo>
                    <a:close/>
                    <a:moveTo>
                      <a:pt x="1134" y="2104"/>
                    </a:moveTo>
                    <a:cubicBezTo>
                      <a:pt x="1124" y="2087"/>
                      <a:pt x="1087" y="2072"/>
                      <a:pt x="1076" y="2091"/>
                    </a:cubicBezTo>
                    <a:cubicBezTo>
                      <a:pt x="1072" y="2089"/>
                      <a:pt x="1072" y="2082"/>
                      <a:pt x="1076" y="2077"/>
                    </a:cubicBezTo>
                    <a:cubicBezTo>
                      <a:pt x="1080" y="2072"/>
                      <a:pt x="1090" y="2070"/>
                      <a:pt x="1097" y="2075"/>
                    </a:cubicBezTo>
                    <a:cubicBezTo>
                      <a:pt x="1100" y="2071"/>
                      <a:pt x="1113" y="2074"/>
                      <a:pt x="1123" y="2085"/>
                    </a:cubicBezTo>
                    <a:cubicBezTo>
                      <a:pt x="1121" y="2077"/>
                      <a:pt x="1120" y="2067"/>
                      <a:pt x="1122" y="2059"/>
                    </a:cubicBezTo>
                    <a:cubicBezTo>
                      <a:pt x="1124" y="2049"/>
                      <a:pt x="1128" y="2039"/>
                      <a:pt x="1135" y="2032"/>
                    </a:cubicBezTo>
                    <a:cubicBezTo>
                      <a:pt x="1143" y="2024"/>
                      <a:pt x="1153" y="2021"/>
                      <a:pt x="1163" y="2024"/>
                    </a:cubicBezTo>
                    <a:cubicBezTo>
                      <a:pt x="1170" y="2026"/>
                      <a:pt x="1177" y="2031"/>
                      <a:pt x="1178" y="2039"/>
                    </a:cubicBezTo>
                    <a:cubicBezTo>
                      <a:pt x="1179" y="2045"/>
                      <a:pt x="1175" y="2051"/>
                      <a:pt x="1170" y="2055"/>
                    </a:cubicBezTo>
                    <a:cubicBezTo>
                      <a:pt x="1165" y="2058"/>
                      <a:pt x="1158" y="2058"/>
                      <a:pt x="1152" y="2057"/>
                    </a:cubicBezTo>
                    <a:cubicBezTo>
                      <a:pt x="1165" y="2053"/>
                      <a:pt x="1161" y="2042"/>
                      <a:pt x="1163" y="2037"/>
                    </a:cubicBezTo>
                    <a:cubicBezTo>
                      <a:pt x="1166" y="2030"/>
                      <a:pt x="1173" y="2031"/>
                      <a:pt x="1176" y="2035"/>
                    </a:cubicBezTo>
                    <a:cubicBezTo>
                      <a:pt x="1176" y="2035"/>
                      <a:pt x="1176" y="2035"/>
                      <a:pt x="1176" y="2035"/>
                    </a:cubicBezTo>
                    <a:cubicBezTo>
                      <a:pt x="1173" y="2030"/>
                      <a:pt x="1169" y="2027"/>
                      <a:pt x="1163" y="2025"/>
                    </a:cubicBezTo>
                    <a:cubicBezTo>
                      <a:pt x="1155" y="2023"/>
                      <a:pt x="1146" y="2024"/>
                      <a:pt x="1139" y="2031"/>
                    </a:cubicBezTo>
                    <a:cubicBezTo>
                      <a:pt x="1140" y="2029"/>
                      <a:pt x="1143" y="2029"/>
                      <a:pt x="1145" y="2028"/>
                    </a:cubicBezTo>
                    <a:cubicBezTo>
                      <a:pt x="1150" y="2028"/>
                      <a:pt x="1155" y="2029"/>
                      <a:pt x="1156" y="2034"/>
                    </a:cubicBezTo>
                    <a:cubicBezTo>
                      <a:pt x="1157" y="2036"/>
                      <a:pt x="1157" y="2039"/>
                      <a:pt x="1155" y="2041"/>
                    </a:cubicBezTo>
                    <a:cubicBezTo>
                      <a:pt x="1154" y="2042"/>
                      <a:pt x="1152" y="2043"/>
                      <a:pt x="1150" y="2042"/>
                    </a:cubicBezTo>
                    <a:cubicBezTo>
                      <a:pt x="1148" y="2042"/>
                      <a:pt x="1146" y="2041"/>
                      <a:pt x="1146" y="2039"/>
                    </a:cubicBezTo>
                    <a:cubicBezTo>
                      <a:pt x="1144" y="2037"/>
                      <a:pt x="1145" y="2034"/>
                      <a:pt x="1147" y="2033"/>
                    </a:cubicBezTo>
                    <a:cubicBezTo>
                      <a:pt x="1149" y="2032"/>
                      <a:pt x="1150" y="2032"/>
                      <a:pt x="1151" y="2033"/>
                    </a:cubicBezTo>
                    <a:cubicBezTo>
                      <a:pt x="1152" y="2034"/>
                      <a:pt x="1152" y="2035"/>
                      <a:pt x="1151" y="2036"/>
                    </a:cubicBezTo>
                    <a:cubicBezTo>
                      <a:pt x="1151" y="2035"/>
                      <a:pt x="1151" y="2034"/>
                      <a:pt x="1150" y="2034"/>
                    </a:cubicBezTo>
                    <a:cubicBezTo>
                      <a:pt x="1149" y="2033"/>
                      <a:pt x="1148" y="2034"/>
                      <a:pt x="1148" y="2036"/>
                    </a:cubicBezTo>
                    <a:cubicBezTo>
                      <a:pt x="1147" y="2036"/>
                      <a:pt x="1148" y="2037"/>
                      <a:pt x="1149" y="2038"/>
                    </a:cubicBezTo>
                    <a:cubicBezTo>
                      <a:pt x="1150" y="2039"/>
                      <a:pt x="1151" y="2039"/>
                      <a:pt x="1152" y="2038"/>
                    </a:cubicBezTo>
                    <a:cubicBezTo>
                      <a:pt x="1154" y="2037"/>
                      <a:pt x="1154" y="2036"/>
                      <a:pt x="1153" y="2034"/>
                    </a:cubicBezTo>
                    <a:cubicBezTo>
                      <a:pt x="1152" y="2030"/>
                      <a:pt x="1146" y="2029"/>
                      <a:pt x="1142" y="2030"/>
                    </a:cubicBezTo>
                    <a:cubicBezTo>
                      <a:pt x="1136" y="2033"/>
                      <a:pt x="1131" y="2040"/>
                      <a:pt x="1128" y="2046"/>
                    </a:cubicBezTo>
                    <a:cubicBezTo>
                      <a:pt x="1120" y="2061"/>
                      <a:pt x="1121" y="2077"/>
                      <a:pt x="1127" y="2090"/>
                    </a:cubicBezTo>
                    <a:cubicBezTo>
                      <a:pt x="1130" y="2094"/>
                      <a:pt x="1133" y="2099"/>
                      <a:pt x="1134" y="2104"/>
                    </a:cubicBezTo>
                    <a:close/>
                    <a:moveTo>
                      <a:pt x="1146" y="2120"/>
                    </a:moveTo>
                    <a:cubicBezTo>
                      <a:pt x="1141" y="2111"/>
                      <a:pt x="1154" y="2100"/>
                      <a:pt x="1163" y="2096"/>
                    </a:cubicBezTo>
                    <a:cubicBezTo>
                      <a:pt x="1174" y="2092"/>
                      <a:pt x="1188" y="2090"/>
                      <a:pt x="1193" y="2078"/>
                    </a:cubicBezTo>
                    <a:cubicBezTo>
                      <a:pt x="1196" y="2072"/>
                      <a:pt x="1196" y="2064"/>
                      <a:pt x="1191" y="2059"/>
                    </a:cubicBezTo>
                    <a:cubicBezTo>
                      <a:pt x="1188" y="2056"/>
                      <a:pt x="1184" y="2054"/>
                      <a:pt x="1180" y="2057"/>
                    </a:cubicBezTo>
                    <a:cubicBezTo>
                      <a:pt x="1183" y="2057"/>
                      <a:pt x="1188" y="2061"/>
                      <a:pt x="1188" y="2066"/>
                    </a:cubicBezTo>
                    <a:cubicBezTo>
                      <a:pt x="1187" y="2070"/>
                      <a:pt x="1183" y="2074"/>
                      <a:pt x="1178" y="2076"/>
                    </a:cubicBezTo>
                    <a:cubicBezTo>
                      <a:pt x="1168" y="2078"/>
                      <a:pt x="1158" y="2079"/>
                      <a:pt x="1150" y="2085"/>
                    </a:cubicBezTo>
                    <a:cubicBezTo>
                      <a:pt x="1140" y="2093"/>
                      <a:pt x="1136" y="2108"/>
                      <a:pt x="1146" y="2120"/>
                    </a:cubicBezTo>
                    <a:close/>
                    <a:moveTo>
                      <a:pt x="1175" y="2158"/>
                    </a:moveTo>
                    <a:cubicBezTo>
                      <a:pt x="1184" y="2152"/>
                      <a:pt x="1191" y="2136"/>
                      <a:pt x="1189" y="2125"/>
                    </a:cubicBezTo>
                    <a:cubicBezTo>
                      <a:pt x="1187" y="2114"/>
                      <a:pt x="1176" y="2113"/>
                      <a:pt x="1176" y="2125"/>
                    </a:cubicBezTo>
                    <a:cubicBezTo>
                      <a:pt x="1176" y="2135"/>
                      <a:pt x="1181" y="2150"/>
                      <a:pt x="1175" y="2158"/>
                    </a:cubicBezTo>
                    <a:close/>
                    <a:moveTo>
                      <a:pt x="1115" y="2354"/>
                    </a:moveTo>
                    <a:cubicBezTo>
                      <a:pt x="1105" y="2384"/>
                      <a:pt x="1129" y="2429"/>
                      <a:pt x="1159" y="2421"/>
                    </a:cubicBezTo>
                    <a:cubicBezTo>
                      <a:pt x="1160" y="2427"/>
                      <a:pt x="1153" y="2434"/>
                      <a:pt x="1143" y="2434"/>
                    </a:cubicBezTo>
                    <a:cubicBezTo>
                      <a:pt x="1134" y="2434"/>
                      <a:pt x="1124" y="2424"/>
                      <a:pt x="1123" y="2411"/>
                    </a:cubicBezTo>
                    <a:cubicBezTo>
                      <a:pt x="1110" y="2413"/>
                      <a:pt x="1097" y="2380"/>
                      <a:pt x="1115" y="2354"/>
                    </a:cubicBezTo>
                    <a:close/>
                    <a:moveTo>
                      <a:pt x="976" y="2353"/>
                    </a:moveTo>
                    <a:cubicBezTo>
                      <a:pt x="976" y="2350"/>
                      <a:pt x="978" y="2348"/>
                      <a:pt x="981" y="2348"/>
                    </a:cubicBezTo>
                    <a:cubicBezTo>
                      <a:pt x="984" y="2347"/>
                      <a:pt x="986" y="2350"/>
                      <a:pt x="986" y="2352"/>
                    </a:cubicBezTo>
                    <a:cubicBezTo>
                      <a:pt x="986" y="2355"/>
                      <a:pt x="984" y="2357"/>
                      <a:pt x="982" y="2358"/>
                    </a:cubicBezTo>
                    <a:cubicBezTo>
                      <a:pt x="979" y="2358"/>
                      <a:pt x="976" y="2356"/>
                      <a:pt x="976" y="2353"/>
                    </a:cubicBezTo>
                    <a:close/>
                    <a:moveTo>
                      <a:pt x="974" y="2343"/>
                    </a:moveTo>
                    <a:cubicBezTo>
                      <a:pt x="973" y="2341"/>
                      <a:pt x="975" y="2339"/>
                      <a:pt x="977" y="2339"/>
                    </a:cubicBezTo>
                    <a:cubicBezTo>
                      <a:pt x="979" y="2339"/>
                      <a:pt x="981" y="2341"/>
                      <a:pt x="981" y="2343"/>
                    </a:cubicBezTo>
                    <a:cubicBezTo>
                      <a:pt x="981" y="2345"/>
                      <a:pt x="980" y="2347"/>
                      <a:pt x="978" y="2347"/>
                    </a:cubicBezTo>
                    <a:cubicBezTo>
                      <a:pt x="975" y="2347"/>
                      <a:pt x="974" y="2346"/>
                      <a:pt x="974" y="2343"/>
                    </a:cubicBezTo>
                    <a:close/>
                    <a:moveTo>
                      <a:pt x="985" y="2362"/>
                    </a:moveTo>
                    <a:cubicBezTo>
                      <a:pt x="985" y="2357"/>
                      <a:pt x="988" y="2354"/>
                      <a:pt x="992" y="2354"/>
                    </a:cubicBezTo>
                    <a:cubicBezTo>
                      <a:pt x="997" y="2353"/>
                      <a:pt x="1000" y="2357"/>
                      <a:pt x="1000" y="2361"/>
                    </a:cubicBezTo>
                    <a:cubicBezTo>
                      <a:pt x="1001" y="2365"/>
                      <a:pt x="997" y="2369"/>
                      <a:pt x="993" y="2369"/>
                    </a:cubicBezTo>
                    <a:cubicBezTo>
                      <a:pt x="989" y="2369"/>
                      <a:pt x="985" y="2366"/>
                      <a:pt x="985" y="2362"/>
                    </a:cubicBezTo>
                    <a:close/>
                    <a:moveTo>
                      <a:pt x="1105" y="2249"/>
                    </a:moveTo>
                    <a:cubicBezTo>
                      <a:pt x="1116" y="2252"/>
                      <a:pt x="1127" y="2263"/>
                      <a:pt x="1132" y="2278"/>
                    </a:cubicBezTo>
                    <a:cubicBezTo>
                      <a:pt x="1135" y="2289"/>
                      <a:pt x="1134" y="2301"/>
                      <a:pt x="1130" y="2311"/>
                    </a:cubicBezTo>
                    <a:cubicBezTo>
                      <a:pt x="1128" y="2316"/>
                      <a:pt x="1124" y="2320"/>
                      <a:pt x="1120" y="2323"/>
                    </a:cubicBezTo>
                    <a:cubicBezTo>
                      <a:pt x="1112" y="2328"/>
                      <a:pt x="1103" y="2328"/>
                      <a:pt x="1098" y="2324"/>
                    </a:cubicBezTo>
                    <a:cubicBezTo>
                      <a:pt x="1092" y="2320"/>
                      <a:pt x="1092" y="2311"/>
                      <a:pt x="1097" y="2308"/>
                    </a:cubicBezTo>
                    <a:cubicBezTo>
                      <a:pt x="1099" y="2318"/>
                      <a:pt x="1111" y="2319"/>
                      <a:pt x="1118" y="2312"/>
                    </a:cubicBezTo>
                    <a:cubicBezTo>
                      <a:pt x="1126" y="2305"/>
                      <a:pt x="1129" y="2289"/>
                      <a:pt x="1126" y="2279"/>
                    </a:cubicBezTo>
                    <a:cubicBezTo>
                      <a:pt x="1122" y="2260"/>
                      <a:pt x="1111" y="2253"/>
                      <a:pt x="1105" y="2249"/>
                    </a:cubicBezTo>
                    <a:close/>
                    <a:moveTo>
                      <a:pt x="1123" y="2329"/>
                    </a:moveTo>
                    <a:cubicBezTo>
                      <a:pt x="1104" y="2358"/>
                      <a:pt x="1065" y="2368"/>
                      <a:pt x="1044" y="2355"/>
                    </a:cubicBezTo>
                    <a:cubicBezTo>
                      <a:pt x="1021" y="2340"/>
                      <a:pt x="1034" y="2321"/>
                      <a:pt x="1054" y="2333"/>
                    </a:cubicBezTo>
                    <a:cubicBezTo>
                      <a:pt x="1065" y="2340"/>
                      <a:pt x="1100" y="2354"/>
                      <a:pt x="1123" y="2329"/>
                    </a:cubicBezTo>
                    <a:close/>
                    <a:moveTo>
                      <a:pt x="1256" y="1959"/>
                    </a:moveTo>
                    <a:cubicBezTo>
                      <a:pt x="1252" y="1984"/>
                      <a:pt x="1266" y="2000"/>
                      <a:pt x="1268" y="2012"/>
                    </a:cubicBezTo>
                    <a:cubicBezTo>
                      <a:pt x="1270" y="2025"/>
                      <a:pt x="1255" y="2028"/>
                      <a:pt x="1250" y="2014"/>
                    </a:cubicBezTo>
                    <a:cubicBezTo>
                      <a:pt x="1243" y="2000"/>
                      <a:pt x="1247" y="1977"/>
                      <a:pt x="1256" y="1959"/>
                    </a:cubicBezTo>
                    <a:close/>
                    <a:moveTo>
                      <a:pt x="1221" y="2038"/>
                    </a:moveTo>
                    <a:cubicBezTo>
                      <a:pt x="1220" y="2035"/>
                      <a:pt x="1220" y="2033"/>
                      <a:pt x="1221" y="2031"/>
                    </a:cubicBezTo>
                    <a:cubicBezTo>
                      <a:pt x="1223" y="2029"/>
                      <a:pt x="1225" y="2027"/>
                      <a:pt x="1229" y="2027"/>
                    </a:cubicBezTo>
                    <a:cubicBezTo>
                      <a:pt x="1233" y="2027"/>
                      <a:pt x="1236" y="2031"/>
                      <a:pt x="1236" y="2034"/>
                    </a:cubicBezTo>
                    <a:cubicBezTo>
                      <a:pt x="1236" y="2040"/>
                      <a:pt x="1232" y="2040"/>
                      <a:pt x="1229" y="2043"/>
                    </a:cubicBezTo>
                    <a:cubicBezTo>
                      <a:pt x="1227" y="2046"/>
                      <a:pt x="1228" y="2052"/>
                      <a:pt x="1231" y="2056"/>
                    </a:cubicBezTo>
                    <a:cubicBezTo>
                      <a:pt x="1235" y="2060"/>
                      <a:pt x="1241" y="2062"/>
                      <a:pt x="1247" y="2060"/>
                    </a:cubicBezTo>
                    <a:cubicBezTo>
                      <a:pt x="1250" y="2058"/>
                      <a:pt x="1253" y="2055"/>
                      <a:pt x="1251" y="2051"/>
                    </a:cubicBezTo>
                    <a:cubicBezTo>
                      <a:pt x="1249" y="2055"/>
                      <a:pt x="1244" y="2055"/>
                      <a:pt x="1242" y="2050"/>
                    </a:cubicBezTo>
                    <a:cubicBezTo>
                      <a:pt x="1241" y="2048"/>
                      <a:pt x="1242" y="2042"/>
                      <a:pt x="1243" y="2036"/>
                    </a:cubicBezTo>
                    <a:cubicBezTo>
                      <a:pt x="1244" y="2030"/>
                      <a:pt x="1243" y="2025"/>
                      <a:pt x="1241" y="2020"/>
                    </a:cubicBezTo>
                    <a:cubicBezTo>
                      <a:pt x="1236" y="2012"/>
                      <a:pt x="1223" y="2010"/>
                      <a:pt x="1216" y="2016"/>
                    </a:cubicBezTo>
                    <a:cubicBezTo>
                      <a:pt x="1212" y="2020"/>
                      <a:pt x="1211" y="2025"/>
                      <a:pt x="1210" y="2030"/>
                    </a:cubicBezTo>
                    <a:cubicBezTo>
                      <a:pt x="1210" y="2035"/>
                      <a:pt x="1212" y="2049"/>
                      <a:pt x="1207" y="2054"/>
                    </a:cubicBezTo>
                    <a:cubicBezTo>
                      <a:pt x="1204" y="2058"/>
                      <a:pt x="1200" y="2058"/>
                      <a:pt x="1198" y="2055"/>
                    </a:cubicBezTo>
                    <a:cubicBezTo>
                      <a:pt x="1196" y="2058"/>
                      <a:pt x="1199" y="2063"/>
                      <a:pt x="1203" y="2065"/>
                    </a:cubicBezTo>
                    <a:cubicBezTo>
                      <a:pt x="1211" y="2067"/>
                      <a:pt x="1222" y="2061"/>
                      <a:pt x="1224" y="2051"/>
                    </a:cubicBezTo>
                    <a:cubicBezTo>
                      <a:pt x="1225" y="2047"/>
                      <a:pt x="1223" y="2043"/>
                      <a:pt x="1221" y="2038"/>
                    </a:cubicBezTo>
                    <a:close/>
                    <a:moveTo>
                      <a:pt x="1227" y="2053"/>
                    </a:moveTo>
                    <a:cubicBezTo>
                      <a:pt x="1231" y="2064"/>
                      <a:pt x="1226" y="2081"/>
                      <a:pt x="1218" y="2089"/>
                    </a:cubicBezTo>
                    <a:cubicBezTo>
                      <a:pt x="1209" y="2097"/>
                      <a:pt x="1199" y="2092"/>
                      <a:pt x="1207" y="2081"/>
                    </a:cubicBezTo>
                    <a:cubicBezTo>
                      <a:pt x="1213" y="2073"/>
                      <a:pt x="1227" y="2064"/>
                      <a:pt x="1227" y="2053"/>
                    </a:cubicBezTo>
                    <a:close/>
                    <a:moveTo>
                      <a:pt x="1225" y="2010"/>
                    </a:moveTo>
                    <a:cubicBezTo>
                      <a:pt x="1230" y="2009"/>
                      <a:pt x="1237" y="2012"/>
                      <a:pt x="1239" y="2015"/>
                    </a:cubicBezTo>
                    <a:cubicBezTo>
                      <a:pt x="1245" y="2013"/>
                      <a:pt x="1243" y="2000"/>
                      <a:pt x="1234" y="1999"/>
                    </a:cubicBezTo>
                    <a:cubicBezTo>
                      <a:pt x="1228" y="1999"/>
                      <a:pt x="1223" y="2005"/>
                      <a:pt x="1225" y="2010"/>
                    </a:cubicBezTo>
                    <a:close/>
                    <a:moveTo>
                      <a:pt x="906" y="1875"/>
                    </a:moveTo>
                    <a:cubicBezTo>
                      <a:pt x="907" y="1871"/>
                      <a:pt x="910" y="1869"/>
                      <a:pt x="914" y="1870"/>
                    </a:cubicBezTo>
                    <a:cubicBezTo>
                      <a:pt x="920" y="1871"/>
                      <a:pt x="919" y="1879"/>
                      <a:pt x="915" y="1882"/>
                    </a:cubicBezTo>
                    <a:cubicBezTo>
                      <a:pt x="911" y="1883"/>
                      <a:pt x="908" y="1882"/>
                      <a:pt x="904" y="1886"/>
                    </a:cubicBezTo>
                    <a:cubicBezTo>
                      <a:pt x="907" y="1881"/>
                      <a:pt x="905" y="1879"/>
                      <a:pt x="906" y="1875"/>
                    </a:cubicBezTo>
                    <a:close/>
                    <a:moveTo>
                      <a:pt x="999" y="1601"/>
                    </a:moveTo>
                    <a:cubicBezTo>
                      <a:pt x="1025" y="1604"/>
                      <a:pt x="1039" y="1621"/>
                      <a:pt x="1044" y="1639"/>
                    </a:cubicBezTo>
                    <a:cubicBezTo>
                      <a:pt x="1048" y="1655"/>
                      <a:pt x="1040" y="1666"/>
                      <a:pt x="1042" y="1677"/>
                    </a:cubicBezTo>
                    <a:cubicBezTo>
                      <a:pt x="1043" y="1680"/>
                      <a:pt x="1045" y="1684"/>
                      <a:pt x="1050" y="1686"/>
                    </a:cubicBezTo>
                    <a:cubicBezTo>
                      <a:pt x="1039" y="1690"/>
                      <a:pt x="1028" y="1682"/>
                      <a:pt x="1026" y="1671"/>
                    </a:cubicBezTo>
                    <a:cubicBezTo>
                      <a:pt x="1024" y="1657"/>
                      <a:pt x="1031" y="1648"/>
                      <a:pt x="1027" y="1633"/>
                    </a:cubicBezTo>
                    <a:cubicBezTo>
                      <a:pt x="1022" y="1618"/>
                      <a:pt x="1012" y="1606"/>
                      <a:pt x="999" y="1601"/>
                    </a:cubicBezTo>
                    <a:close/>
                    <a:moveTo>
                      <a:pt x="950" y="1570"/>
                    </a:moveTo>
                    <a:cubicBezTo>
                      <a:pt x="975" y="1570"/>
                      <a:pt x="989" y="1590"/>
                      <a:pt x="999" y="1597"/>
                    </a:cubicBezTo>
                    <a:cubicBezTo>
                      <a:pt x="1012" y="1606"/>
                      <a:pt x="1021" y="1596"/>
                      <a:pt x="1009" y="1583"/>
                    </a:cubicBezTo>
                    <a:cubicBezTo>
                      <a:pt x="997" y="1569"/>
                      <a:pt x="970" y="1562"/>
                      <a:pt x="950" y="1570"/>
                    </a:cubicBezTo>
                    <a:close/>
                    <a:moveTo>
                      <a:pt x="581" y="2087"/>
                    </a:moveTo>
                    <a:cubicBezTo>
                      <a:pt x="558" y="2087"/>
                      <a:pt x="539" y="2105"/>
                      <a:pt x="534" y="2123"/>
                    </a:cubicBezTo>
                    <a:cubicBezTo>
                      <a:pt x="531" y="2138"/>
                      <a:pt x="543" y="2146"/>
                      <a:pt x="548" y="2128"/>
                    </a:cubicBezTo>
                    <a:cubicBezTo>
                      <a:pt x="552" y="2113"/>
                      <a:pt x="557" y="2094"/>
                      <a:pt x="581" y="2087"/>
                    </a:cubicBezTo>
                    <a:close/>
                    <a:moveTo>
                      <a:pt x="621" y="2384"/>
                    </a:moveTo>
                    <a:cubicBezTo>
                      <a:pt x="603" y="2384"/>
                      <a:pt x="579" y="2370"/>
                      <a:pt x="571" y="2354"/>
                    </a:cubicBezTo>
                    <a:cubicBezTo>
                      <a:pt x="562" y="2338"/>
                      <a:pt x="574" y="2328"/>
                      <a:pt x="587" y="2344"/>
                    </a:cubicBezTo>
                    <a:cubicBezTo>
                      <a:pt x="597" y="2356"/>
                      <a:pt x="601" y="2377"/>
                      <a:pt x="621" y="2384"/>
                    </a:cubicBezTo>
                    <a:close/>
                    <a:moveTo>
                      <a:pt x="532" y="2106"/>
                    </a:moveTo>
                    <a:cubicBezTo>
                      <a:pt x="513" y="2120"/>
                      <a:pt x="514" y="2141"/>
                      <a:pt x="519" y="2159"/>
                    </a:cubicBezTo>
                    <a:cubicBezTo>
                      <a:pt x="523" y="2169"/>
                      <a:pt x="531" y="2181"/>
                      <a:pt x="528" y="2191"/>
                    </a:cubicBezTo>
                    <a:cubicBezTo>
                      <a:pt x="544" y="2188"/>
                      <a:pt x="530" y="2158"/>
                      <a:pt x="527" y="2148"/>
                    </a:cubicBezTo>
                    <a:cubicBezTo>
                      <a:pt x="522" y="2132"/>
                      <a:pt x="523" y="2117"/>
                      <a:pt x="532" y="2106"/>
                    </a:cubicBezTo>
                    <a:close/>
                    <a:moveTo>
                      <a:pt x="595" y="2247"/>
                    </a:moveTo>
                    <a:cubicBezTo>
                      <a:pt x="601" y="2222"/>
                      <a:pt x="619" y="2195"/>
                      <a:pt x="636" y="2190"/>
                    </a:cubicBezTo>
                    <a:cubicBezTo>
                      <a:pt x="653" y="2185"/>
                      <a:pt x="663" y="2199"/>
                      <a:pt x="645" y="2209"/>
                    </a:cubicBezTo>
                    <a:cubicBezTo>
                      <a:pt x="632" y="2216"/>
                      <a:pt x="607" y="2225"/>
                      <a:pt x="595" y="2247"/>
                    </a:cubicBezTo>
                    <a:close/>
                    <a:moveTo>
                      <a:pt x="517" y="2375"/>
                    </a:moveTo>
                    <a:cubicBezTo>
                      <a:pt x="513" y="2376"/>
                      <a:pt x="509" y="2375"/>
                      <a:pt x="508" y="2371"/>
                    </a:cubicBezTo>
                    <a:cubicBezTo>
                      <a:pt x="505" y="2365"/>
                      <a:pt x="513" y="2360"/>
                      <a:pt x="518" y="2363"/>
                    </a:cubicBezTo>
                    <a:cubicBezTo>
                      <a:pt x="522" y="2365"/>
                      <a:pt x="522" y="2369"/>
                      <a:pt x="528" y="2369"/>
                    </a:cubicBezTo>
                    <a:cubicBezTo>
                      <a:pt x="522" y="2370"/>
                      <a:pt x="522" y="2373"/>
                      <a:pt x="517" y="2375"/>
                    </a:cubicBezTo>
                    <a:close/>
                    <a:moveTo>
                      <a:pt x="518" y="2376"/>
                    </a:moveTo>
                    <a:cubicBezTo>
                      <a:pt x="516" y="2377"/>
                      <a:pt x="513" y="2378"/>
                      <a:pt x="511" y="2377"/>
                    </a:cubicBezTo>
                    <a:cubicBezTo>
                      <a:pt x="508" y="2375"/>
                      <a:pt x="506" y="2372"/>
                      <a:pt x="506" y="2368"/>
                    </a:cubicBezTo>
                    <a:cubicBezTo>
                      <a:pt x="506" y="2364"/>
                      <a:pt x="509" y="2361"/>
                      <a:pt x="513" y="2360"/>
                    </a:cubicBezTo>
                    <a:cubicBezTo>
                      <a:pt x="519" y="2359"/>
                      <a:pt x="521" y="2364"/>
                      <a:pt x="524" y="2367"/>
                    </a:cubicBezTo>
                    <a:cubicBezTo>
                      <a:pt x="528" y="2369"/>
                      <a:pt x="533" y="2368"/>
                      <a:pt x="538" y="2364"/>
                    </a:cubicBezTo>
                    <a:cubicBezTo>
                      <a:pt x="542" y="2359"/>
                      <a:pt x="544" y="2352"/>
                      <a:pt x="541" y="2346"/>
                    </a:cubicBezTo>
                    <a:cubicBezTo>
                      <a:pt x="539" y="2342"/>
                      <a:pt x="535" y="2340"/>
                      <a:pt x="531" y="2342"/>
                    </a:cubicBezTo>
                    <a:cubicBezTo>
                      <a:pt x="535" y="2344"/>
                      <a:pt x="536" y="2349"/>
                      <a:pt x="531" y="2352"/>
                    </a:cubicBezTo>
                    <a:cubicBezTo>
                      <a:pt x="528" y="2353"/>
                      <a:pt x="522" y="2352"/>
                      <a:pt x="515" y="2352"/>
                    </a:cubicBezTo>
                    <a:cubicBezTo>
                      <a:pt x="508" y="2352"/>
                      <a:pt x="502" y="2353"/>
                      <a:pt x="498" y="2356"/>
                    </a:cubicBezTo>
                    <a:cubicBezTo>
                      <a:pt x="488" y="2362"/>
                      <a:pt x="487" y="2376"/>
                      <a:pt x="495" y="2384"/>
                    </a:cubicBezTo>
                    <a:cubicBezTo>
                      <a:pt x="499" y="2388"/>
                      <a:pt x="505" y="2389"/>
                      <a:pt x="510" y="2389"/>
                    </a:cubicBezTo>
                    <a:cubicBezTo>
                      <a:pt x="517" y="2389"/>
                      <a:pt x="532" y="2386"/>
                      <a:pt x="538" y="2390"/>
                    </a:cubicBezTo>
                    <a:cubicBezTo>
                      <a:pt x="543" y="2393"/>
                      <a:pt x="542" y="2398"/>
                      <a:pt x="539" y="2401"/>
                    </a:cubicBezTo>
                    <a:cubicBezTo>
                      <a:pt x="543" y="2403"/>
                      <a:pt x="549" y="2399"/>
                      <a:pt x="550" y="2394"/>
                    </a:cubicBezTo>
                    <a:cubicBezTo>
                      <a:pt x="552" y="2385"/>
                      <a:pt x="545" y="2373"/>
                      <a:pt x="533" y="2372"/>
                    </a:cubicBezTo>
                    <a:cubicBezTo>
                      <a:pt x="528" y="2372"/>
                      <a:pt x="524" y="2374"/>
                      <a:pt x="518" y="2376"/>
                    </a:cubicBezTo>
                    <a:close/>
                    <a:moveTo>
                      <a:pt x="535" y="2368"/>
                    </a:moveTo>
                    <a:cubicBezTo>
                      <a:pt x="547" y="2363"/>
                      <a:pt x="567" y="2367"/>
                      <a:pt x="576" y="2376"/>
                    </a:cubicBezTo>
                    <a:cubicBezTo>
                      <a:pt x="586" y="2385"/>
                      <a:pt x="580" y="2397"/>
                      <a:pt x="568" y="2389"/>
                    </a:cubicBezTo>
                    <a:cubicBezTo>
                      <a:pt x="558" y="2383"/>
                      <a:pt x="547" y="2368"/>
                      <a:pt x="535" y="2368"/>
                    </a:cubicBezTo>
                    <a:close/>
                    <a:moveTo>
                      <a:pt x="471" y="2366"/>
                    </a:moveTo>
                    <a:cubicBezTo>
                      <a:pt x="471" y="2364"/>
                      <a:pt x="471" y="2362"/>
                      <a:pt x="472" y="2362"/>
                    </a:cubicBezTo>
                    <a:cubicBezTo>
                      <a:pt x="462" y="2362"/>
                      <a:pt x="445" y="2356"/>
                      <a:pt x="430" y="2347"/>
                    </a:cubicBezTo>
                    <a:cubicBezTo>
                      <a:pt x="434" y="2348"/>
                      <a:pt x="439" y="2349"/>
                      <a:pt x="444" y="2349"/>
                    </a:cubicBezTo>
                    <a:cubicBezTo>
                      <a:pt x="477" y="2349"/>
                      <a:pt x="482" y="2326"/>
                      <a:pt x="505" y="2313"/>
                    </a:cubicBezTo>
                    <a:cubicBezTo>
                      <a:pt x="514" y="2308"/>
                      <a:pt x="526" y="2309"/>
                      <a:pt x="530" y="2320"/>
                    </a:cubicBezTo>
                    <a:cubicBezTo>
                      <a:pt x="531" y="2326"/>
                      <a:pt x="530" y="2332"/>
                      <a:pt x="526" y="2336"/>
                    </a:cubicBezTo>
                    <a:cubicBezTo>
                      <a:pt x="523" y="2338"/>
                      <a:pt x="520" y="2339"/>
                      <a:pt x="516" y="2339"/>
                    </a:cubicBezTo>
                    <a:cubicBezTo>
                      <a:pt x="514" y="2339"/>
                      <a:pt x="512" y="2338"/>
                      <a:pt x="511" y="2337"/>
                    </a:cubicBezTo>
                    <a:cubicBezTo>
                      <a:pt x="512" y="2338"/>
                      <a:pt x="511" y="2338"/>
                      <a:pt x="513" y="2338"/>
                    </a:cubicBezTo>
                    <a:cubicBezTo>
                      <a:pt x="516" y="2338"/>
                      <a:pt x="522" y="2335"/>
                      <a:pt x="522" y="2331"/>
                    </a:cubicBezTo>
                    <a:cubicBezTo>
                      <a:pt x="522" y="2327"/>
                      <a:pt x="519" y="2323"/>
                      <a:pt x="515" y="2323"/>
                    </a:cubicBezTo>
                    <a:cubicBezTo>
                      <a:pt x="511" y="2322"/>
                      <a:pt x="507" y="2325"/>
                      <a:pt x="506" y="2328"/>
                    </a:cubicBezTo>
                    <a:cubicBezTo>
                      <a:pt x="505" y="2334"/>
                      <a:pt x="510" y="2339"/>
                      <a:pt x="516" y="2340"/>
                    </a:cubicBezTo>
                    <a:cubicBezTo>
                      <a:pt x="520" y="2341"/>
                      <a:pt x="524" y="2340"/>
                      <a:pt x="527" y="2337"/>
                    </a:cubicBezTo>
                    <a:cubicBezTo>
                      <a:pt x="532" y="2333"/>
                      <a:pt x="534" y="2326"/>
                      <a:pt x="532" y="2320"/>
                    </a:cubicBezTo>
                    <a:cubicBezTo>
                      <a:pt x="528" y="2305"/>
                      <a:pt x="515" y="2304"/>
                      <a:pt x="504" y="2310"/>
                    </a:cubicBezTo>
                    <a:cubicBezTo>
                      <a:pt x="480" y="2324"/>
                      <a:pt x="475" y="2347"/>
                      <a:pt x="441" y="2345"/>
                    </a:cubicBezTo>
                    <a:cubicBezTo>
                      <a:pt x="427" y="2344"/>
                      <a:pt x="413" y="2338"/>
                      <a:pt x="406" y="2323"/>
                    </a:cubicBezTo>
                    <a:cubicBezTo>
                      <a:pt x="396" y="2305"/>
                      <a:pt x="399" y="2281"/>
                      <a:pt x="418" y="2270"/>
                    </a:cubicBezTo>
                    <a:cubicBezTo>
                      <a:pt x="398" y="2283"/>
                      <a:pt x="404" y="2315"/>
                      <a:pt x="422" y="2330"/>
                    </a:cubicBezTo>
                    <a:cubicBezTo>
                      <a:pt x="432" y="2338"/>
                      <a:pt x="448" y="2343"/>
                      <a:pt x="462" y="2337"/>
                    </a:cubicBezTo>
                    <a:cubicBezTo>
                      <a:pt x="490" y="2325"/>
                      <a:pt x="476" y="2295"/>
                      <a:pt x="451" y="2306"/>
                    </a:cubicBezTo>
                    <a:cubicBezTo>
                      <a:pt x="437" y="2311"/>
                      <a:pt x="423" y="2308"/>
                      <a:pt x="416" y="2294"/>
                    </a:cubicBezTo>
                    <a:cubicBezTo>
                      <a:pt x="412" y="2286"/>
                      <a:pt x="414" y="2276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7" y="2270"/>
                      <a:pt x="416" y="2271"/>
                      <a:pt x="416" y="2271"/>
                    </a:cubicBezTo>
                    <a:cubicBezTo>
                      <a:pt x="420" y="2268"/>
                      <a:pt x="425" y="2264"/>
                      <a:pt x="429" y="2259"/>
                    </a:cubicBezTo>
                    <a:cubicBezTo>
                      <a:pt x="438" y="2248"/>
                      <a:pt x="443" y="2238"/>
                      <a:pt x="445" y="2224"/>
                    </a:cubicBezTo>
                    <a:cubicBezTo>
                      <a:pt x="445" y="2224"/>
                      <a:pt x="445" y="2224"/>
                      <a:pt x="445" y="2224"/>
                    </a:cubicBezTo>
                    <a:cubicBezTo>
                      <a:pt x="450" y="2235"/>
                      <a:pt x="450" y="2257"/>
                      <a:pt x="444" y="2267"/>
                    </a:cubicBezTo>
                    <a:cubicBezTo>
                      <a:pt x="445" y="2268"/>
                      <a:pt x="446" y="2268"/>
                      <a:pt x="446" y="2269"/>
                    </a:cubicBezTo>
                    <a:cubicBezTo>
                      <a:pt x="452" y="2260"/>
                      <a:pt x="453" y="2242"/>
                      <a:pt x="450" y="2229"/>
                    </a:cubicBezTo>
                    <a:cubicBezTo>
                      <a:pt x="451" y="2231"/>
                      <a:pt x="452" y="2232"/>
                      <a:pt x="453" y="2233"/>
                    </a:cubicBezTo>
                    <a:cubicBezTo>
                      <a:pt x="453" y="2234"/>
                      <a:pt x="453" y="2234"/>
                      <a:pt x="453" y="2234"/>
                    </a:cubicBezTo>
                    <a:cubicBezTo>
                      <a:pt x="459" y="2241"/>
                      <a:pt x="465" y="2247"/>
                      <a:pt x="471" y="2252"/>
                    </a:cubicBezTo>
                    <a:cubicBezTo>
                      <a:pt x="479" y="2258"/>
                      <a:pt x="491" y="2264"/>
                      <a:pt x="494" y="2273"/>
                    </a:cubicBezTo>
                    <a:cubicBezTo>
                      <a:pt x="496" y="2282"/>
                      <a:pt x="494" y="2290"/>
                      <a:pt x="487" y="2296"/>
                    </a:cubicBezTo>
                    <a:cubicBezTo>
                      <a:pt x="480" y="2301"/>
                      <a:pt x="471" y="2303"/>
                      <a:pt x="464" y="2299"/>
                    </a:cubicBezTo>
                    <a:cubicBezTo>
                      <a:pt x="457" y="2296"/>
                      <a:pt x="454" y="2289"/>
                      <a:pt x="454" y="2283"/>
                    </a:cubicBezTo>
                    <a:cubicBezTo>
                      <a:pt x="455" y="2277"/>
                      <a:pt x="459" y="2272"/>
                      <a:pt x="464" y="2270"/>
                    </a:cubicBezTo>
                    <a:cubicBezTo>
                      <a:pt x="460" y="2272"/>
                      <a:pt x="458" y="2276"/>
                      <a:pt x="459" y="2280"/>
                    </a:cubicBezTo>
                    <a:cubicBezTo>
                      <a:pt x="459" y="2285"/>
                      <a:pt x="464" y="2288"/>
                      <a:pt x="469" y="2288"/>
                    </a:cubicBezTo>
                    <a:cubicBezTo>
                      <a:pt x="474" y="2287"/>
                      <a:pt x="477" y="2282"/>
                      <a:pt x="476" y="2277"/>
                    </a:cubicBezTo>
                    <a:cubicBezTo>
                      <a:pt x="476" y="2273"/>
                      <a:pt x="472" y="2270"/>
                      <a:pt x="467" y="2270"/>
                    </a:cubicBezTo>
                    <a:cubicBezTo>
                      <a:pt x="465" y="2270"/>
                      <a:pt x="462" y="2270"/>
                      <a:pt x="460" y="2272"/>
                    </a:cubicBezTo>
                    <a:cubicBezTo>
                      <a:pt x="457" y="2274"/>
                      <a:pt x="454" y="2278"/>
                      <a:pt x="454" y="2282"/>
                    </a:cubicBezTo>
                    <a:cubicBezTo>
                      <a:pt x="453" y="2289"/>
                      <a:pt x="457" y="2296"/>
                      <a:pt x="464" y="2300"/>
                    </a:cubicBezTo>
                    <a:cubicBezTo>
                      <a:pt x="471" y="2304"/>
                      <a:pt x="481" y="2302"/>
                      <a:pt x="488" y="2297"/>
                    </a:cubicBezTo>
                    <a:cubicBezTo>
                      <a:pt x="495" y="2291"/>
                      <a:pt x="498" y="2282"/>
                      <a:pt x="496" y="2272"/>
                    </a:cubicBezTo>
                    <a:cubicBezTo>
                      <a:pt x="495" y="2270"/>
                      <a:pt x="494" y="2267"/>
                      <a:pt x="493" y="2265"/>
                    </a:cubicBezTo>
                    <a:cubicBezTo>
                      <a:pt x="494" y="2266"/>
                      <a:pt x="495" y="2267"/>
                      <a:pt x="496" y="2267"/>
                    </a:cubicBezTo>
                    <a:cubicBezTo>
                      <a:pt x="516" y="2276"/>
                      <a:pt x="538" y="2276"/>
                      <a:pt x="552" y="2294"/>
                    </a:cubicBezTo>
                    <a:cubicBezTo>
                      <a:pt x="552" y="2293"/>
                      <a:pt x="553" y="2292"/>
                      <a:pt x="554" y="2292"/>
                    </a:cubicBezTo>
                    <a:cubicBezTo>
                      <a:pt x="552" y="2290"/>
                      <a:pt x="550" y="2287"/>
                      <a:pt x="547" y="2285"/>
                    </a:cubicBezTo>
                    <a:cubicBezTo>
                      <a:pt x="544" y="2281"/>
                      <a:pt x="540" y="2279"/>
                      <a:pt x="536" y="2277"/>
                    </a:cubicBezTo>
                    <a:cubicBezTo>
                      <a:pt x="541" y="2277"/>
                      <a:pt x="545" y="2276"/>
                      <a:pt x="550" y="2275"/>
                    </a:cubicBezTo>
                    <a:cubicBezTo>
                      <a:pt x="559" y="2272"/>
                      <a:pt x="566" y="2269"/>
                      <a:pt x="575" y="2263"/>
                    </a:cubicBezTo>
                    <a:cubicBezTo>
                      <a:pt x="577" y="2261"/>
                      <a:pt x="580" y="2259"/>
                      <a:pt x="582" y="2256"/>
                    </a:cubicBezTo>
                    <a:cubicBezTo>
                      <a:pt x="588" y="2250"/>
                      <a:pt x="592" y="2245"/>
                      <a:pt x="595" y="2237"/>
                    </a:cubicBezTo>
                    <a:cubicBezTo>
                      <a:pt x="597" y="2229"/>
                      <a:pt x="598" y="2223"/>
                      <a:pt x="597" y="2214"/>
                    </a:cubicBezTo>
                    <a:cubicBezTo>
                      <a:pt x="596" y="2207"/>
                      <a:pt x="592" y="2200"/>
                      <a:pt x="587" y="2195"/>
                    </a:cubicBezTo>
                    <a:cubicBezTo>
                      <a:pt x="578" y="2185"/>
                      <a:pt x="563" y="2184"/>
                      <a:pt x="552" y="2188"/>
                    </a:cubicBezTo>
                    <a:cubicBezTo>
                      <a:pt x="540" y="2193"/>
                      <a:pt x="530" y="2204"/>
                      <a:pt x="523" y="2216"/>
                    </a:cubicBezTo>
                    <a:cubicBezTo>
                      <a:pt x="548" y="2200"/>
                      <a:pt x="561" y="2219"/>
                      <a:pt x="572" y="2222"/>
                    </a:cubicBezTo>
                    <a:cubicBezTo>
                      <a:pt x="588" y="2226"/>
                      <a:pt x="595" y="2214"/>
                      <a:pt x="592" y="2203"/>
                    </a:cubicBezTo>
                    <a:cubicBezTo>
                      <a:pt x="592" y="2203"/>
                      <a:pt x="592" y="2203"/>
                      <a:pt x="592" y="2203"/>
                    </a:cubicBezTo>
                    <a:cubicBezTo>
                      <a:pt x="594" y="2207"/>
                      <a:pt x="595" y="2210"/>
                      <a:pt x="595" y="2214"/>
                    </a:cubicBezTo>
                    <a:cubicBezTo>
                      <a:pt x="596" y="2223"/>
                      <a:pt x="596" y="2229"/>
                      <a:pt x="593" y="2237"/>
                    </a:cubicBezTo>
                    <a:cubicBezTo>
                      <a:pt x="590" y="2244"/>
                      <a:pt x="586" y="2249"/>
                      <a:pt x="581" y="2255"/>
                    </a:cubicBezTo>
                    <a:cubicBezTo>
                      <a:pt x="572" y="2263"/>
                      <a:pt x="563" y="2268"/>
                      <a:pt x="552" y="2271"/>
                    </a:cubicBezTo>
                    <a:cubicBezTo>
                      <a:pt x="555" y="2270"/>
                      <a:pt x="558" y="2268"/>
                      <a:pt x="561" y="2266"/>
                    </a:cubicBezTo>
                    <a:cubicBezTo>
                      <a:pt x="570" y="2260"/>
                      <a:pt x="576" y="2247"/>
                      <a:pt x="569" y="2237"/>
                    </a:cubicBezTo>
                    <a:cubicBezTo>
                      <a:pt x="566" y="2233"/>
                      <a:pt x="561" y="2231"/>
                      <a:pt x="556" y="2232"/>
                    </a:cubicBezTo>
                    <a:cubicBezTo>
                      <a:pt x="552" y="2232"/>
                      <a:pt x="549" y="2235"/>
                      <a:pt x="547" y="2238"/>
                    </a:cubicBezTo>
                    <a:cubicBezTo>
                      <a:pt x="545" y="2241"/>
                      <a:pt x="545" y="2246"/>
                      <a:pt x="547" y="2250"/>
                    </a:cubicBezTo>
                    <a:cubicBezTo>
                      <a:pt x="549" y="2254"/>
                      <a:pt x="555" y="2257"/>
                      <a:pt x="560" y="2255"/>
                    </a:cubicBezTo>
                    <a:cubicBezTo>
                      <a:pt x="563" y="2254"/>
                      <a:pt x="565" y="2251"/>
                      <a:pt x="564" y="2247"/>
                    </a:cubicBezTo>
                    <a:cubicBezTo>
                      <a:pt x="564" y="2245"/>
                      <a:pt x="562" y="2244"/>
                      <a:pt x="560" y="2244"/>
                    </a:cubicBezTo>
                    <a:cubicBezTo>
                      <a:pt x="561" y="2245"/>
                      <a:pt x="562" y="2246"/>
                      <a:pt x="561" y="2248"/>
                    </a:cubicBezTo>
                    <a:cubicBezTo>
                      <a:pt x="561" y="2251"/>
                      <a:pt x="558" y="2252"/>
                      <a:pt x="555" y="2251"/>
                    </a:cubicBezTo>
                    <a:cubicBezTo>
                      <a:pt x="554" y="2250"/>
                      <a:pt x="553" y="2248"/>
                      <a:pt x="553" y="2246"/>
                    </a:cubicBezTo>
                    <a:cubicBezTo>
                      <a:pt x="552" y="2243"/>
                      <a:pt x="554" y="2240"/>
                      <a:pt x="557" y="2239"/>
                    </a:cubicBezTo>
                    <a:cubicBezTo>
                      <a:pt x="560" y="2238"/>
                      <a:pt x="564" y="2239"/>
                      <a:pt x="565" y="2242"/>
                    </a:cubicBezTo>
                    <a:cubicBezTo>
                      <a:pt x="571" y="2250"/>
                      <a:pt x="564" y="2262"/>
                      <a:pt x="557" y="2267"/>
                    </a:cubicBezTo>
                    <a:cubicBezTo>
                      <a:pt x="533" y="2283"/>
                      <a:pt x="492" y="2265"/>
                      <a:pt x="470" y="2247"/>
                    </a:cubicBezTo>
                    <a:cubicBezTo>
                      <a:pt x="479" y="2251"/>
                      <a:pt x="488" y="2252"/>
                      <a:pt x="498" y="2250"/>
                    </a:cubicBezTo>
                    <a:cubicBezTo>
                      <a:pt x="502" y="2249"/>
                      <a:pt x="507" y="2247"/>
                      <a:pt x="511" y="2242"/>
                    </a:cubicBezTo>
                    <a:cubicBezTo>
                      <a:pt x="507" y="2246"/>
                      <a:pt x="502" y="2247"/>
                      <a:pt x="497" y="2248"/>
                    </a:cubicBezTo>
                    <a:cubicBezTo>
                      <a:pt x="486" y="2250"/>
                      <a:pt x="476" y="2247"/>
                      <a:pt x="466" y="2241"/>
                    </a:cubicBezTo>
                    <a:cubicBezTo>
                      <a:pt x="460" y="2236"/>
                      <a:pt x="455" y="2230"/>
                      <a:pt x="451" y="2224"/>
                    </a:cubicBezTo>
                    <a:cubicBezTo>
                      <a:pt x="445" y="2212"/>
                      <a:pt x="444" y="2200"/>
                      <a:pt x="438" y="2188"/>
                    </a:cubicBezTo>
                    <a:cubicBezTo>
                      <a:pt x="438" y="2187"/>
                      <a:pt x="438" y="2187"/>
                      <a:pt x="438" y="2187"/>
                    </a:cubicBezTo>
                    <a:cubicBezTo>
                      <a:pt x="435" y="2180"/>
                      <a:pt x="431" y="2174"/>
                      <a:pt x="426" y="2168"/>
                    </a:cubicBezTo>
                    <a:cubicBezTo>
                      <a:pt x="425" y="2166"/>
                      <a:pt x="413" y="2152"/>
                      <a:pt x="411" y="2153"/>
                    </a:cubicBezTo>
                    <a:cubicBezTo>
                      <a:pt x="411" y="2155"/>
                      <a:pt x="418" y="2164"/>
                      <a:pt x="419" y="2165"/>
                    </a:cubicBezTo>
                    <a:cubicBezTo>
                      <a:pt x="425" y="2173"/>
                      <a:pt x="430" y="2180"/>
                      <a:pt x="434" y="2189"/>
                    </a:cubicBezTo>
                    <a:cubicBezTo>
                      <a:pt x="434" y="2190"/>
                      <a:pt x="434" y="2190"/>
                      <a:pt x="434" y="2190"/>
                    </a:cubicBezTo>
                    <a:cubicBezTo>
                      <a:pt x="439" y="2201"/>
                      <a:pt x="442" y="2211"/>
                      <a:pt x="441" y="2224"/>
                    </a:cubicBezTo>
                    <a:cubicBezTo>
                      <a:pt x="439" y="2239"/>
                      <a:pt x="432" y="2254"/>
                      <a:pt x="419" y="2262"/>
                    </a:cubicBezTo>
                    <a:cubicBezTo>
                      <a:pt x="411" y="2266"/>
                      <a:pt x="398" y="2267"/>
                      <a:pt x="393" y="2259"/>
                    </a:cubicBezTo>
                    <a:cubicBezTo>
                      <a:pt x="391" y="2256"/>
                      <a:pt x="391" y="2252"/>
                      <a:pt x="394" y="2250"/>
                    </a:cubicBezTo>
                    <a:cubicBezTo>
                      <a:pt x="396" y="2247"/>
                      <a:pt x="399" y="2247"/>
                      <a:pt x="401" y="2248"/>
                    </a:cubicBezTo>
                    <a:cubicBezTo>
                      <a:pt x="404" y="2250"/>
                      <a:pt x="404" y="2252"/>
                      <a:pt x="405" y="2253"/>
                    </a:cubicBezTo>
                    <a:cubicBezTo>
                      <a:pt x="405" y="2256"/>
                      <a:pt x="402" y="2258"/>
                      <a:pt x="399" y="2257"/>
                    </a:cubicBezTo>
                    <a:cubicBezTo>
                      <a:pt x="398" y="2257"/>
                      <a:pt x="397" y="2256"/>
                      <a:pt x="397" y="2254"/>
                    </a:cubicBezTo>
                    <a:cubicBezTo>
                      <a:pt x="395" y="2256"/>
                      <a:pt x="396" y="2258"/>
                      <a:pt x="398" y="2259"/>
                    </a:cubicBezTo>
                    <a:cubicBezTo>
                      <a:pt x="401" y="2261"/>
                      <a:pt x="404" y="2261"/>
                      <a:pt x="407" y="2259"/>
                    </a:cubicBezTo>
                    <a:cubicBezTo>
                      <a:pt x="411" y="2255"/>
                      <a:pt x="411" y="2249"/>
                      <a:pt x="407" y="2245"/>
                    </a:cubicBezTo>
                    <a:cubicBezTo>
                      <a:pt x="405" y="2242"/>
                      <a:pt x="401" y="2240"/>
                      <a:pt x="397" y="2240"/>
                    </a:cubicBezTo>
                    <a:cubicBezTo>
                      <a:pt x="393" y="2240"/>
                      <a:pt x="390" y="2242"/>
                      <a:pt x="387" y="2245"/>
                    </a:cubicBezTo>
                    <a:cubicBezTo>
                      <a:pt x="384" y="2250"/>
                      <a:pt x="384" y="2255"/>
                      <a:pt x="387" y="2260"/>
                    </a:cubicBezTo>
                    <a:cubicBezTo>
                      <a:pt x="393" y="2270"/>
                      <a:pt x="407" y="2271"/>
                      <a:pt x="416" y="2265"/>
                    </a:cubicBezTo>
                    <a:cubicBezTo>
                      <a:pt x="419" y="2263"/>
                      <a:pt x="422" y="2261"/>
                      <a:pt x="425" y="2259"/>
                    </a:cubicBezTo>
                    <a:cubicBezTo>
                      <a:pt x="417" y="2268"/>
                      <a:pt x="409" y="2273"/>
                      <a:pt x="397" y="2278"/>
                    </a:cubicBezTo>
                    <a:cubicBezTo>
                      <a:pt x="390" y="2280"/>
                      <a:pt x="384" y="2281"/>
                      <a:pt x="376" y="2281"/>
                    </a:cubicBezTo>
                    <a:cubicBezTo>
                      <a:pt x="367" y="2280"/>
                      <a:pt x="362" y="2278"/>
                      <a:pt x="354" y="2274"/>
                    </a:cubicBezTo>
                    <a:cubicBezTo>
                      <a:pt x="351" y="2271"/>
                      <a:pt x="348" y="2269"/>
                      <a:pt x="346" y="2265"/>
                    </a:cubicBezTo>
                    <a:cubicBezTo>
                      <a:pt x="346" y="2265"/>
                      <a:pt x="346" y="2265"/>
                      <a:pt x="346" y="2265"/>
                    </a:cubicBezTo>
                    <a:cubicBezTo>
                      <a:pt x="354" y="2273"/>
                      <a:pt x="368" y="2272"/>
                      <a:pt x="371" y="2256"/>
                    </a:cubicBezTo>
                    <a:cubicBezTo>
                      <a:pt x="374" y="2244"/>
                      <a:pt x="362" y="2224"/>
                      <a:pt x="387" y="2209"/>
                    </a:cubicBezTo>
                    <a:cubicBezTo>
                      <a:pt x="373" y="2210"/>
                      <a:pt x="359" y="2214"/>
                      <a:pt x="350" y="2222"/>
                    </a:cubicBezTo>
                    <a:cubicBezTo>
                      <a:pt x="341" y="2231"/>
                      <a:pt x="336" y="2245"/>
                      <a:pt x="340" y="2257"/>
                    </a:cubicBezTo>
                    <a:cubicBezTo>
                      <a:pt x="343" y="2264"/>
                      <a:pt x="348" y="2270"/>
                      <a:pt x="354" y="2275"/>
                    </a:cubicBezTo>
                    <a:cubicBezTo>
                      <a:pt x="361" y="2279"/>
                      <a:pt x="367" y="2282"/>
                      <a:pt x="376" y="2283"/>
                    </a:cubicBezTo>
                    <a:cubicBezTo>
                      <a:pt x="384" y="2283"/>
                      <a:pt x="390" y="2283"/>
                      <a:pt x="398" y="2280"/>
                    </a:cubicBezTo>
                    <a:cubicBezTo>
                      <a:pt x="401" y="2279"/>
                      <a:pt x="404" y="2278"/>
                      <a:pt x="408" y="2276"/>
                    </a:cubicBezTo>
                    <a:cubicBezTo>
                      <a:pt x="409" y="2275"/>
                      <a:pt x="411" y="2274"/>
                      <a:pt x="412" y="2273"/>
                    </a:cubicBezTo>
                    <a:cubicBezTo>
                      <a:pt x="395" y="2286"/>
                      <a:pt x="394" y="2309"/>
                      <a:pt x="404" y="2328"/>
                    </a:cubicBezTo>
                    <a:cubicBezTo>
                      <a:pt x="405" y="2329"/>
                      <a:pt x="406" y="2331"/>
                      <a:pt x="407" y="2332"/>
                    </a:cubicBezTo>
                    <a:cubicBezTo>
                      <a:pt x="421" y="2352"/>
                      <a:pt x="446" y="2364"/>
                      <a:pt x="471" y="2366"/>
                    </a:cubicBezTo>
                    <a:close/>
                    <a:moveTo>
                      <a:pt x="488" y="2375"/>
                    </a:moveTo>
                    <a:cubicBezTo>
                      <a:pt x="485" y="2369"/>
                      <a:pt x="488" y="2361"/>
                      <a:pt x="492" y="2358"/>
                    </a:cubicBezTo>
                    <a:cubicBezTo>
                      <a:pt x="488" y="2352"/>
                      <a:pt x="474" y="2355"/>
                      <a:pt x="475" y="2365"/>
                    </a:cubicBezTo>
                    <a:cubicBezTo>
                      <a:pt x="475" y="2372"/>
                      <a:pt x="482" y="2378"/>
                      <a:pt x="488" y="2375"/>
                    </a:cubicBezTo>
                    <a:close/>
                    <a:moveTo>
                      <a:pt x="475" y="2378"/>
                    </a:moveTo>
                    <a:cubicBezTo>
                      <a:pt x="479" y="2387"/>
                      <a:pt x="488" y="2396"/>
                      <a:pt x="497" y="2401"/>
                    </a:cubicBezTo>
                    <a:cubicBezTo>
                      <a:pt x="505" y="2406"/>
                      <a:pt x="516" y="2408"/>
                      <a:pt x="526" y="2408"/>
                    </a:cubicBezTo>
                    <a:cubicBezTo>
                      <a:pt x="544" y="2410"/>
                      <a:pt x="564" y="2406"/>
                      <a:pt x="580" y="2416"/>
                    </a:cubicBezTo>
                    <a:cubicBezTo>
                      <a:pt x="594" y="2424"/>
                      <a:pt x="597" y="2440"/>
                      <a:pt x="593" y="2449"/>
                    </a:cubicBezTo>
                    <a:cubicBezTo>
                      <a:pt x="589" y="2458"/>
                      <a:pt x="578" y="2464"/>
                      <a:pt x="568" y="2462"/>
                    </a:cubicBezTo>
                    <a:cubicBezTo>
                      <a:pt x="561" y="2461"/>
                      <a:pt x="552" y="2454"/>
                      <a:pt x="554" y="2445"/>
                    </a:cubicBezTo>
                    <a:cubicBezTo>
                      <a:pt x="555" y="2441"/>
                      <a:pt x="559" y="2438"/>
                      <a:pt x="562" y="2440"/>
                    </a:cubicBezTo>
                    <a:cubicBezTo>
                      <a:pt x="559" y="2443"/>
                      <a:pt x="561" y="2447"/>
                      <a:pt x="566" y="2449"/>
                    </a:cubicBezTo>
                    <a:cubicBezTo>
                      <a:pt x="569" y="2450"/>
                      <a:pt x="573" y="2449"/>
                      <a:pt x="575" y="2448"/>
                    </a:cubicBezTo>
                    <a:cubicBezTo>
                      <a:pt x="580" y="2445"/>
                      <a:pt x="582" y="2439"/>
                      <a:pt x="580" y="2433"/>
                    </a:cubicBezTo>
                    <a:cubicBezTo>
                      <a:pt x="574" y="2421"/>
                      <a:pt x="553" y="2420"/>
                      <a:pt x="540" y="2421"/>
                    </a:cubicBezTo>
                    <a:cubicBezTo>
                      <a:pt x="521" y="2422"/>
                      <a:pt x="503" y="2417"/>
                      <a:pt x="488" y="2405"/>
                    </a:cubicBezTo>
                    <a:cubicBezTo>
                      <a:pt x="480" y="2398"/>
                      <a:pt x="474" y="2388"/>
                      <a:pt x="475" y="2378"/>
                    </a:cubicBezTo>
                    <a:close/>
                    <a:moveTo>
                      <a:pt x="353" y="2214"/>
                    </a:moveTo>
                    <a:cubicBezTo>
                      <a:pt x="341" y="2222"/>
                      <a:pt x="332" y="2212"/>
                      <a:pt x="324" y="2205"/>
                    </a:cubicBezTo>
                    <a:cubicBezTo>
                      <a:pt x="316" y="2198"/>
                      <a:pt x="305" y="2195"/>
                      <a:pt x="297" y="2204"/>
                    </a:cubicBezTo>
                    <a:cubicBezTo>
                      <a:pt x="309" y="2210"/>
                      <a:pt x="305" y="2217"/>
                      <a:pt x="314" y="2225"/>
                    </a:cubicBezTo>
                    <a:cubicBezTo>
                      <a:pt x="323" y="2234"/>
                      <a:pt x="341" y="2233"/>
                      <a:pt x="353" y="2214"/>
                    </a:cubicBezTo>
                    <a:close/>
                    <a:moveTo>
                      <a:pt x="297" y="2145"/>
                    </a:moveTo>
                    <a:cubicBezTo>
                      <a:pt x="284" y="2174"/>
                      <a:pt x="251" y="2155"/>
                      <a:pt x="247" y="2137"/>
                    </a:cubicBezTo>
                    <a:cubicBezTo>
                      <a:pt x="256" y="2150"/>
                      <a:pt x="285" y="2155"/>
                      <a:pt x="297" y="2145"/>
                    </a:cubicBezTo>
                    <a:close/>
                    <a:moveTo>
                      <a:pt x="308" y="2130"/>
                    </a:moveTo>
                    <a:cubicBezTo>
                      <a:pt x="321" y="2144"/>
                      <a:pt x="323" y="2167"/>
                      <a:pt x="315" y="2180"/>
                    </a:cubicBezTo>
                    <a:cubicBezTo>
                      <a:pt x="298" y="2210"/>
                      <a:pt x="266" y="2191"/>
                      <a:pt x="288" y="2168"/>
                    </a:cubicBezTo>
                    <a:cubicBezTo>
                      <a:pt x="300" y="2156"/>
                      <a:pt x="307" y="2148"/>
                      <a:pt x="308" y="2130"/>
                    </a:cubicBezTo>
                    <a:close/>
                    <a:moveTo>
                      <a:pt x="199" y="2020"/>
                    </a:moveTo>
                    <a:cubicBezTo>
                      <a:pt x="185" y="2052"/>
                      <a:pt x="203" y="2078"/>
                      <a:pt x="223" y="2096"/>
                    </a:cubicBezTo>
                    <a:cubicBezTo>
                      <a:pt x="235" y="2106"/>
                      <a:pt x="255" y="2113"/>
                      <a:pt x="258" y="2129"/>
                    </a:cubicBezTo>
                    <a:cubicBezTo>
                      <a:pt x="275" y="2112"/>
                      <a:pt x="235" y="2086"/>
                      <a:pt x="224" y="2076"/>
                    </a:cubicBezTo>
                    <a:cubicBezTo>
                      <a:pt x="205" y="2060"/>
                      <a:pt x="195" y="2041"/>
                      <a:pt x="199" y="2020"/>
                    </a:cubicBezTo>
                    <a:close/>
                    <a:moveTo>
                      <a:pt x="805" y="1787"/>
                    </a:moveTo>
                    <a:cubicBezTo>
                      <a:pt x="823" y="1804"/>
                      <a:pt x="857" y="1792"/>
                      <a:pt x="872" y="1793"/>
                    </a:cubicBezTo>
                    <a:cubicBezTo>
                      <a:pt x="894" y="1794"/>
                      <a:pt x="895" y="1815"/>
                      <a:pt x="873" y="1817"/>
                    </a:cubicBezTo>
                    <a:cubicBezTo>
                      <a:pt x="851" y="1820"/>
                      <a:pt x="818" y="1807"/>
                      <a:pt x="805" y="1787"/>
                    </a:cubicBezTo>
                    <a:close/>
                    <a:moveTo>
                      <a:pt x="954" y="1764"/>
                    </a:moveTo>
                    <a:cubicBezTo>
                      <a:pt x="940" y="1735"/>
                      <a:pt x="959" y="1711"/>
                      <a:pt x="960" y="1695"/>
                    </a:cubicBezTo>
                    <a:cubicBezTo>
                      <a:pt x="961" y="1678"/>
                      <a:pt x="945" y="1675"/>
                      <a:pt x="939" y="1692"/>
                    </a:cubicBezTo>
                    <a:cubicBezTo>
                      <a:pt x="932" y="1715"/>
                      <a:pt x="938" y="1745"/>
                      <a:pt x="954" y="1764"/>
                    </a:cubicBezTo>
                    <a:close/>
                    <a:moveTo>
                      <a:pt x="542" y="1990"/>
                    </a:moveTo>
                    <a:cubicBezTo>
                      <a:pt x="560" y="1996"/>
                      <a:pt x="570" y="1986"/>
                      <a:pt x="578" y="1968"/>
                    </a:cubicBezTo>
                    <a:cubicBezTo>
                      <a:pt x="584" y="1953"/>
                      <a:pt x="596" y="1944"/>
                      <a:pt x="607" y="1948"/>
                    </a:cubicBezTo>
                    <a:cubicBezTo>
                      <a:pt x="603" y="1940"/>
                      <a:pt x="590" y="1935"/>
                      <a:pt x="580" y="1941"/>
                    </a:cubicBezTo>
                    <a:cubicBezTo>
                      <a:pt x="567" y="1950"/>
                      <a:pt x="568" y="1967"/>
                      <a:pt x="559" y="1980"/>
                    </a:cubicBezTo>
                    <a:cubicBezTo>
                      <a:pt x="557" y="1984"/>
                      <a:pt x="551" y="1989"/>
                      <a:pt x="542" y="1990"/>
                    </a:cubicBezTo>
                    <a:close/>
                    <a:moveTo>
                      <a:pt x="898" y="1922"/>
                    </a:moveTo>
                    <a:cubicBezTo>
                      <a:pt x="900" y="1923"/>
                      <a:pt x="901" y="1925"/>
                      <a:pt x="900" y="1927"/>
                    </a:cubicBezTo>
                    <a:cubicBezTo>
                      <a:pt x="899" y="1929"/>
                      <a:pt x="896" y="1930"/>
                      <a:pt x="894" y="1929"/>
                    </a:cubicBezTo>
                    <a:cubicBezTo>
                      <a:pt x="893" y="1928"/>
                      <a:pt x="892" y="1926"/>
                      <a:pt x="893" y="1924"/>
                    </a:cubicBezTo>
                    <a:cubicBezTo>
                      <a:pt x="894" y="1922"/>
                      <a:pt x="896" y="1921"/>
                      <a:pt x="898" y="1922"/>
                    </a:cubicBezTo>
                    <a:close/>
                    <a:moveTo>
                      <a:pt x="877" y="1923"/>
                    </a:moveTo>
                    <a:cubicBezTo>
                      <a:pt x="880" y="1925"/>
                      <a:pt x="882" y="1930"/>
                      <a:pt x="880" y="1933"/>
                    </a:cubicBezTo>
                    <a:cubicBezTo>
                      <a:pt x="878" y="1937"/>
                      <a:pt x="874" y="1939"/>
                      <a:pt x="870" y="1937"/>
                    </a:cubicBezTo>
                    <a:cubicBezTo>
                      <a:pt x="866" y="1935"/>
                      <a:pt x="865" y="1930"/>
                      <a:pt x="866" y="1927"/>
                    </a:cubicBezTo>
                    <a:cubicBezTo>
                      <a:pt x="868" y="1923"/>
                      <a:pt x="873" y="1921"/>
                      <a:pt x="877" y="1923"/>
                    </a:cubicBezTo>
                    <a:close/>
                    <a:moveTo>
                      <a:pt x="888" y="1920"/>
                    </a:moveTo>
                    <a:cubicBezTo>
                      <a:pt x="891" y="1921"/>
                      <a:pt x="892" y="1924"/>
                      <a:pt x="891" y="1927"/>
                    </a:cubicBezTo>
                    <a:cubicBezTo>
                      <a:pt x="889" y="1929"/>
                      <a:pt x="886" y="1930"/>
                      <a:pt x="884" y="1929"/>
                    </a:cubicBezTo>
                    <a:cubicBezTo>
                      <a:pt x="882" y="1928"/>
                      <a:pt x="881" y="1925"/>
                      <a:pt x="882" y="1922"/>
                    </a:cubicBezTo>
                    <a:cubicBezTo>
                      <a:pt x="883" y="1920"/>
                      <a:pt x="886" y="1919"/>
                      <a:pt x="888" y="1920"/>
                    </a:cubicBezTo>
                    <a:close/>
                    <a:moveTo>
                      <a:pt x="593" y="1806"/>
                    </a:moveTo>
                    <a:cubicBezTo>
                      <a:pt x="595" y="1810"/>
                      <a:pt x="597" y="1812"/>
                      <a:pt x="599" y="1813"/>
                    </a:cubicBezTo>
                    <a:cubicBezTo>
                      <a:pt x="603" y="1815"/>
                      <a:pt x="607" y="1814"/>
                      <a:pt x="611" y="1811"/>
                    </a:cubicBezTo>
                    <a:cubicBezTo>
                      <a:pt x="615" y="1807"/>
                      <a:pt x="614" y="1801"/>
                      <a:pt x="612" y="1798"/>
                    </a:cubicBezTo>
                    <a:cubicBezTo>
                      <a:pt x="608" y="1791"/>
                      <a:pt x="602" y="1794"/>
                      <a:pt x="597" y="1793"/>
                    </a:cubicBezTo>
                    <a:cubicBezTo>
                      <a:pt x="592" y="1792"/>
                      <a:pt x="588" y="1786"/>
                      <a:pt x="588" y="1779"/>
                    </a:cubicBezTo>
                    <a:cubicBezTo>
                      <a:pt x="589" y="1770"/>
                      <a:pt x="593" y="1763"/>
                      <a:pt x="601" y="1761"/>
                    </a:cubicBezTo>
                    <a:cubicBezTo>
                      <a:pt x="606" y="1760"/>
                      <a:pt x="612" y="1761"/>
                      <a:pt x="613" y="1766"/>
                    </a:cubicBezTo>
                    <a:cubicBezTo>
                      <a:pt x="608" y="1764"/>
                      <a:pt x="602" y="1768"/>
                      <a:pt x="604" y="1775"/>
                    </a:cubicBezTo>
                    <a:cubicBezTo>
                      <a:pt x="606" y="1778"/>
                      <a:pt x="612" y="1783"/>
                      <a:pt x="617" y="1789"/>
                    </a:cubicBezTo>
                    <a:cubicBezTo>
                      <a:pt x="623" y="1795"/>
                      <a:pt x="628" y="1801"/>
                      <a:pt x="629" y="1807"/>
                    </a:cubicBezTo>
                    <a:cubicBezTo>
                      <a:pt x="631" y="1821"/>
                      <a:pt x="620" y="1834"/>
                      <a:pt x="606" y="1833"/>
                    </a:cubicBezTo>
                    <a:cubicBezTo>
                      <a:pt x="599" y="1833"/>
                      <a:pt x="593" y="1829"/>
                      <a:pt x="588" y="1824"/>
                    </a:cubicBezTo>
                    <a:cubicBezTo>
                      <a:pt x="583" y="1819"/>
                      <a:pt x="573" y="1802"/>
                      <a:pt x="564" y="1800"/>
                    </a:cubicBezTo>
                    <a:cubicBezTo>
                      <a:pt x="558" y="1799"/>
                      <a:pt x="554" y="1804"/>
                      <a:pt x="554" y="1808"/>
                    </a:cubicBezTo>
                    <a:cubicBezTo>
                      <a:pt x="549" y="1807"/>
                      <a:pt x="548" y="1798"/>
                      <a:pt x="551" y="1793"/>
                    </a:cubicBezTo>
                    <a:cubicBezTo>
                      <a:pt x="557" y="1783"/>
                      <a:pt x="574" y="1781"/>
                      <a:pt x="585" y="1790"/>
                    </a:cubicBezTo>
                    <a:cubicBezTo>
                      <a:pt x="589" y="1794"/>
                      <a:pt x="591" y="1799"/>
                      <a:pt x="593" y="1806"/>
                    </a:cubicBezTo>
                    <a:close/>
                    <a:moveTo>
                      <a:pt x="567" y="2319"/>
                    </a:moveTo>
                    <a:cubicBezTo>
                      <a:pt x="565" y="2322"/>
                      <a:pt x="562" y="2322"/>
                      <a:pt x="559" y="2321"/>
                    </a:cubicBezTo>
                    <a:cubicBezTo>
                      <a:pt x="557" y="2319"/>
                      <a:pt x="556" y="2316"/>
                      <a:pt x="558" y="2313"/>
                    </a:cubicBezTo>
                    <a:cubicBezTo>
                      <a:pt x="560" y="2311"/>
                      <a:pt x="563" y="2310"/>
                      <a:pt x="566" y="2312"/>
                    </a:cubicBezTo>
                    <a:cubicBezTo>
                      <a:pt x="568" y="2313"/>
                      <a:pt x="569" y="2317"/>
                      <a:pt x="567" y="2319"/>
                    </a:cubicBezTo>
                    <a:close/>
                    <a:moveTo>
                      <a:pt x="563" y="2329"/>
                    </a:moveTo>
                    <a:cubicBezTo>
                      <a:pt x="562" y="2331"/>
                      <a:pt x="559" y="2332"/>
                      <a:pt x="558" y="2330"/>
                    </a:cubicBezTo>
                    <a:cubicBezTo>
                      <a:pt x="556" y="2329"/>
                      <a:pt x="555" y="2326"/>
                      <a:pt x="556" y="2324"/>
                    </a:cubicBezTo>
                    <a:cubicBezTo>
                      <a:pt x="558" y="2323"/>
                      <a:pt x="560" y="2322"/>
                      <a:pt x="562" y="2323"/>
                    </a:cubicBezTo>
                    <a:cubicBezTo>
                      <a:pt x="564" y="2325"/>
                      <a:pt x="565" y="2327"/>
                      <a:pt x="563" y="2329"/>
                    </a:cubicBezTo>
                    <a:close/>
                    <a:moveTo>
                      <a:pt x="565" y="2306"/>
                    </a:moveTo>
                    <a:cubicBezTo>
                      <a:pt x="563" y="2310"/>
                      <a:pt x="557" y="2311"/>
                      <a:pt x="554" y="2308"/>
                    </a:cubicBezTo>
                    <a:cubicBezTo>
                      <a:pt x="550" y="2305"/>
                      <a:pt x="549" y="2300"/>
                      <a:pt x="551" y="2297"/>
                    </a:cubicBezTo>
                    <a:cubicBezTo>
                      <a:pt x="554" y="2293"/>
                      <a:pt x="559" y="2292"/>
                      <a:pt x="563" y="2294"/>
                    </a:cubicBezTo>
                    <a:cubicBezTo>
                      <a:pt x="567" y="2297"/>
                      <a:pt x="568" y="2302"/>
                      <a:pt x="565" y="2306"/>
                    </a:cubicBezTo>
                    <a:close/>
                    <a:moveTo>
                      <a:pt x="644" y="1907"/>
                    </a:moveTo>
                    <a:cubicBezTo>
                      <a:pt x="644" y="1914"/>
                      <a:pt x="643" y="1921"/>
                      <a:pt x="640" y="1927"/>
                    </a:cubicBezTo>
                    <a:cubicBezTo>
                      <a:pt x="636" y="1932"/>
                      <a:pt x="629" y="1936"/>
                      <a:pt x="622" y="1935"/>
                    </a:cubicBezTo>
                    <a:cubicBezTo>
                      <a:pt x="614" y="1933"/>
                      <a:pt x="609" y="1926"/>
                      <a:pt x="607" y="1918"/>
                    </a:cubicBezTo>
                    <a:cubicBezTo>
                      <a:pt x="604" y="1907"/>
                      <a:pt x="609" y="1896"/>
                      <a:pt x="617" y="1889"/>
                    </a:cubicBezTo>
                    <a:cubicBezTo>
                      <a:pt x="623" y="1883"/>
                      <a:pt x="632" y="1879"/>
                      <a:pt x="641" y="1876"/>
                    </a:cubicBezTo>
                    <a:cubicBezTo>
                      <a:pt x="640" y="1876"/>
                      <a:pt x="638" y="1876"/>
                      <a:pt x="637" y="1876"/>
                    </a:cubicBezTo>
                    <a:cubicBezTo>
                      <a:pt x="613" y="1876"/>
                      <a:pt x="591" y="1871"/>
                      <a:pt x="569" y="1863"/>
                    </a:cubicBezTo>
                    <a:cubicBezTo>
                      <a:pt x="544" y="1853"/>
                      <a:pt x="529" y="1841"/>
                      <a:pt x="500" y="1844"/>
                    </a:cubicBezTo>
                    <a:cubicBezTo>
                      <a:pt x="494" y="1845"/>
                      <a:pt x="489" y="1846"/>
                      <a:pt x="483" y="1849"/>
                    </a:cubicBezTo>
                    <a:cubicBezTo>
                      <a:pt x="475" y="1852"/>
                      <a:pt x="469" y="1856"/>
                      <a:pt x="463" y="1862"/>
                    </a:cubicBezTo>
                    <a:cubicBezTo>
                      <a:pt x="457" y="1868"/>
                      <a:pt x="453" y="1873"/>
                      <a:pt x="449" y="1881"/>
                    </a:cubicBezTo>
                    <a:cubicBezTo>
                      <a:pt x="438" y="1910"/>
                      <a:pt x="447" y="1935"/>
                      <a:pt x="471" y="1954"/>
                    </a:cubicBezTo>
                    <a:cubicBezTo>
                      <a:pt x="481" y="1962"/>
                      <a:pt x="493" y="1965"/>
                      <a:pt x="506" y="1961"/>
                    </a:cubicBezTo>
                    <a:cubicBezTo>
                      <a:pt x="516" y="1957"/>
                      <a:pt x="524" y="1950"/>
                      <a:pt x="527" y="1939"/>
                    </a:cubicBezTo>
                    <a:cubicBezTo>
                      <a:pt x="529" y="1930"/>
                      <a:pt x="527" y="1922"/>
                      <a:pt x="523" y="1914"/>
                    </a:cubicBezTo>
                    <a:cubicBezTo>
                      <a:pt x="520" y="1911"/>
                      <a:pt x="518" y="1909"/>
                      <a:pt x="515" y="1907"/>
                    </a:cubicBezTo>
                    <a:cubicBezTo>
                      <a:pt x="516" y="1907"/>
                      <a:pt x="517" y="1908"/>
                      <a:pt x="517" y="1909"/>
                    </a:cubicBezTo>
                    <a:cubicBezTo>
                      <a:pt x="522" y="1916"/>
                      <a:pt x="520" y="1924"/>
                      <a:pt x="513" y="1929"/>
                    </a:cubicBezTo>
                    <a:cubicBezTo>
                      <a:pt x="507" y="1933"/>
                      <a:pt x="498" y="1931"/>
                      <a:pt x="494" y="1924"/>
                    </a:cubicBezTo>
                    <a:cubicBezTo>
                      <a:pt x="489" y="1918"/>
                      <a:pt x="491" y="1909"/>
                      <a:pt x="498" y="1905"/>
                    </a:cubicBezTo>
                    <a:cubicBezTo>
                      <a:pt x="507" y="1899"/>
                      <a:pt x="519" y="1905"/>
                      <a:pt x="524" y="1913"/>
                    </a:cubicBezTo>
                    <a:cubicBezTo>
                      <a:pt x="530" y="1921"/>
                      <a:pt x="532" y="1930"/>
                      <a:pt x="530" y="1939"/>
                    </a:cubicBezTo>
                    <a:cubicBezTo>
                      <a:pt x="528" y="1950"/>
                      <a:pt x="521" y="1958"/>
                      <a:pt x="511" y="1962"/>
                    </a:cubicBezTo>
                    <a:cubicBezTo>
                      <a:pt x="521" y="1959"/>
                      <a:pt x="529" y="1954"/>
                      <a:pt x="535" y="1948"/>
                    </a:cubicBezTo>
                    <a:cubicBezTo>
                      <a:pt x="536" y="1949"/>
                      <a:pt x="538" y="1951"/>
                      <a:pt x="539" y="1951"/>
                    </a:cubicBezTo>
                    <a:cubicBezTo>
                      <a:pt x="528" y="1961"/>
                      <a:pt x="516" y="1966"/>
                      <a:pt x="506" y="1967"/>
                    </a:cubicBezTo>
                    <a:cubicBezTo>
                      <a:pt x="526" y="1966"/>
                      <a:pt x="543" y="1959"/>
                      <a:pt x="555" y="1945"/>
                    </a:cubicBezTo>
                    <a:cubicBezTo>
                      <a:pt x="562" y="1937"/>
                      <a:pt x="567" y="1926"/>
                      <a:pt x="569" y="1913"/>
                    </a:cubicBezTo>
                    <a:cubicBezTo>
                      <a:pt x="571" y="1907"/>
                      <a:pt x="571" y="1900"/>
                      <a:pt x="572" y="1893"/>
                    </a:cubicBezTo>
                    <a:cubicBezTo>
                      <a:pt x="574" y="1886"/>
                      <a:pt x="576" y="1881"/>
                      <a:pt x="581" y="1877"/>
                    </a:cubicBezTo>
                    <a:cubicBezTo>
                      <a:pt x="586" y="1874"/>
                      <a:pt x="591" y="1873"/>
                      <a:pt x="596" y="1876"/>
                    </a:cubicBezTo>
                    <a:cubicBezTo>
                      <a:pt x="600" y="1878"/>
                      <a:pt x="603" y="1882"/>
                      <a:pt x="603" y="1887"/>
                    </a:cubicBezTo>
                    <a:cubicBezTo>
                      <a:pt x="603" y="1890"/>
                      <a:pt x="602" y="1892"/>
                      <a:pt x="599" y="1894"/>
                    </a:cubicBezTo>
                    <a:cubicBezTo>
                      <a:pt x="596" y="1897"/>
                      <a:pt x="591" y="1897"/>
                      <a:pt x="589" y="1893"/>
                    </a:cubicBezTo>
                    <a:cubicBezTo>
                      <a:pt x="587" y="1891"/>
                      <a:pt x="587" y="1888"/>
                      <a:pt x="589" y="1886"/>
                    </a:cubicBezTo>
                    <a:cubicBezTo>
                      <a:pt x="592" y="1884"/>
                      <a:pt x="595" y="1884"/>
                      <a:pt x="597" y="1887"/>
                    </a:cubicBezTo>
                    <a:cubicBezTo>
                      <a:pt x="599" y="1889"/>
                      <a:pt x="599" y="1892"/>
                      <a:pt x="597" y="1894"/>
                    </a:cubicBezTo>
                    <a:cubicBezTo>
                      <a:pt x="597" y="1895"/>
                      <a:pt x="596" y="1895"/>
                      <a:pt x="595" y="1895"/>
                    </a:cubicBezTo>
                    <a:cubicBezTo>
                      <a:pt x="597" y="1895"/>
                      <a:pt x="598" y="1895"/>
                      <a:pt x="599" y="1894"/>
                    </a:cubicBezTo>
                    <a:cubicBezTo>
                      <a:pt x="601" y="1892"/>
                      <a:pt x="602" y="1890"/>
                      <a:pt x="602" y="1887"/>
                    </a:cubicBezTo>
                    <a:cubicBezTo>
                      <a:pt x="602" y="1883"/>
                      <a:pt x="599" y="1879"/>
                      <a:pt x="595" y="1877"/>
                    </a:cubicBezTo>
                    <a:cubicBezTo>
                      <a:pt x="591" y="1875"/>
                      <a:pt x="587" y="1876"/>
                      <a:pt x="583" y="1879"/>
                    </a:cubicBezTo>
                    <a:cubicBezTo>
                      <a:pt x="578" y="1883"/>
                      <a:pt x="576" y="1888"/>
                      <a:pt x="575" y="1893"/>
                    </a:cubicBezTo>
                    <a:cubicBezTo>
                      <a:pt x="574" y="1900"/>
                      <a:pt x="574" y="1906"/>
                      <a:pt x="573" y="1912"/>
                    </a:cubicBezTo>
                    <a:cubicBezTo>
                      <a:pt x="571" y="1926"/>
                      <a:pt x="565" y="1938"/>
                      <a:pt x="556" y="1947"/>
                    </a:cubicBezTo>
                    <a:cubicBezTo>
                      <a:pt x="549" y="1956"/>
                      <a:pt x="539" y="1962"/>
                      <a:pt x="528" y="1966"/>
                    </a:cubicBezTo>
                    <a:cubicBezTo>
                      <a:pt x="510" y="1972"/>
                      <a:pt x="491" y="1970"/>
                      <a:pt x="475" y="1962"/>
                    </a:cubicBezTo>
                    <a:cubicBezTo>
                      <a:pt x="476" y="1963"/>
                      <a:pt x="476" y="1964"/>
                      <a:pt x="477" y="1965"/>
                    </a:cubicBezTo>
                    <a:cubicBezTo>
                      <a:pt x="480" y="1969"/>
                      <a:pt x="482" y="1973"/>
                      <a:pt x="484" y="1977"/>
                    </a:cubicBezTo>
                    <a:cubicBezTo>
                      <a:pt x="488" y="1985"/>
                      <a:pt x="490" y="1991"/>
                      <a:pt x="490" y="1999"/>
                    </a:cubicBezTo>
                    <a:cubicBezTo>
                      <a:pt x="491" y="2026"/>
                      <a:pt x="465" y="2042"/>
                      <a:pt x="442" y="2039"/>
                    </a:cubicBezTo>
                    <a:cubicBezTo>
                      <a:pt x="433" y="2038"/>
                      <a:pt x="424" y="2033"/>
                      <a:pt x="418" y="2027"/>
                    </a:cubicBezTo>
                    <a:cubicBezTo>
                      <a:pt x="421" y="2026"/>
                      <a:pt x="421" y="2026"/>
                      <a:pt x="421" y="2026"/>
                    </a:cubicBezTo>
                    <a:cubicBezTo>
                      <a:pt x="427" y="2031"/>
                      <a:pt x="435" y="2034"/>
                      <a:pt x="443" y="2035"/>
                    </a:cubicBezTo>
                    <a:cubicBezTo>
                      <a:pt x="464" y="2037"/>
                      <a:pt x="487" y="2023"/>
                      <a:pt x="486" y="1999"/>
                    </a:cubicBezTo>
                    <a:cubicBezTo>
                      <a:pt x="485" y="1992"/>
                      <a:pt x="483" y="1986"/>
                      <a:pt x="480" y="1979"/>
                    </a:cubicBezTo>
                    <a:cubicBezTo>
                      <a:pt x="478" y="1975"/>
                      <a:pt x="476" y="1971"/>
                      <a:pt x="473" y="1967"/>
                    </a:cubicBezTo>
                    <a:cubicBezTo>
                      <a:pt x="461" y="1950"/>
                      <a:pt x="447" y="1941"/>
                      <a:pt x="441" y="1920"/>
                    </a:cubicBezTo>
                    <a:cubicBezTo>
                      <a:pt x="438" y="1907"/>
                      <a:pt x="439" y="1893"/>
                      <a:pt x="445" y="1879"/>
                    </a:cubicBezTo>
                    <a:cubicBezTo>
                      <a:pt x="449" y="1871"/>
                      <a:pt x="453" y="1865"/>
                      <a:pt x="460" y="1859"/>
                    </a:cubicBezTo>
                    <a:cubicBezTo>
                      <a:pt x="466" y="1852"/>
                      <a:pt x="473" y="1848"/>
                      <a:pt x="481" y="1845"/>
                    </a:cubicBezTo>
                    <a:cubicBezTo>
                      <a:pt x="495" y="1841"/>
                      <a:pt x="506" y="1840"/>
                      <a:pt x="519" y="1842"/>
                    </a:cubicBezTo>
                    <a:cubicBezTo>
                      <a:pt x="512" y="1840"/>
                      <a:pt x="506" y="1838"/>
                      <a:pt x="504" y="1838"/>
                    </a:cubicBezTo>
                    <a:cubicBezTo>
                      <a:pt x="476" y="1831"/>
                      <a:pt x="448" y="1827"/>
                      <a:pt x="421" y="1826"/>
                    </a:cubicBezTo>
                    <a:cubicBezTo>
                      <a:pt x="413" y="1826"/>
                      <a:pt x="407" y="1827"/>
                      <a:pt x="403" y="1831"/>
                    </a:cubicBezTo>
                    <a:cubicBezTo>
                      <a:pt x="400" y="1834"/>
                      <a:pt x="397" y="1837"/>
                      <a:pt x="397" y="1840"/>
                    </a:cubicBezTo>
                    <a:cubicBezTo>
                      <a:pt x="395" y="1846"/>
                      <a:pt x="397" y="1853"/>
                      <a:pt x="403" y="1855"/>
                    </a:cubicBezTo>
                    <a:cubicBezTo>
                      <a:pt x="406" y="1856"/>
                      <a:pt x="409" y="1855"/>
                      <a:pt x="412" y="1853"/>
                    </a:cubicBezTo>
                    <a:cubicBezTo>
                      <a:pt x="415" y="1850"/>
                      <a:pt x="414" y="1845"/>
                      <a:pt x="411" y="1843"/>
                    </a:cubicBezTo>
                    <a:cubicBezTo>
                      <a:pt x="409" y="1842"/>
                      <a:pt x="406" y="1842"/>
                      <a:pt x="404" y="1844"/>
                    </a:cubicBezTo>
                    <a:cubicBezTo>
                      <a:pt x="404" y="1841"/>
                      <a:pt x="408" y="1839"/>
                      <a:pt x="412" y="1840"/>
                    </a:cubicBezTo>
                    <a:cubicBezTo>
                      <a:pt x="421" y="1842"/>
                      <a:pt x="422" y="1856"/>
                      <a:pt x="412" y="1860"/>
                    </a:cubicBezTo>
                    <a:cubicBezTo>
                      <a:pt x="404" y="1864"/>
                      <a:pt x="396" y="1860"/>
                      <a:pt x="392" y="1852"/>
                    </a:cubicBezTo>
                    <a:cubicBezTo>
                      <a:pt x="388" y="1842"/>
                      <a:pt x="395" y="1829"/>
                      <a:pt x="408" y="1826"/>
                    </a:cubicBezTo>
                    <a:cubicBezTo>
                      <a:pt x="385" y="1827"/>
                      <a:pt x="363" y="1830"/>
                      <a:pt x="342" y="1835"/>
                    </a:cubicBezTo>
                    <a:cubicBezTo>
                      <a:pt x="351" y="1835"/>
                      <a:pt x="360" y="1837"/>
                      <a:pt x="367" y="1840"/>
                    </a:cubicBezTo>
                    <a:cubicBezTo>
                      <a:pt x="392" y="1850"/>
                      <a:pt x="406" y="1881"/>
                      <a:pt x="382" y="1902"/>
                    </a:cubicBezTo>
                    <a:cubicBezTo>
                      <a:pt x="376" y="1908"/>
                      <a:pt x="368" y="1911"/>
                      <a:pt x="359" y="1912"/>
                    </a:cubicBezTo>
                    <a:cubicBezTo>
                      <a:pt x="345" y="1915"/>
                      <a:pt x="329" y="1910"/>
                      <a:pt x="317" y="1916"/>
                    </a:cubicBezTo>
                    <a:cubicBezTo>
                      <a:pt x="311" y="1919"/>
                      <a:pt x="307" y="1925"/>
                      <a:pt x="306" y="1931"/>
                    </a:cubicBezTo>
                    <a:cubicBezTo>
                      <a:pt x="303" y="1945"/>
                      <a:pt x="317" y="1958"/>
                      <a:pt x="331" y="1956"/>
                    </a:cubicBezTo>
                    <a:cubicBezTo>
                      <a:pt x="337" y="1955"/>
                      <a:pt x="342" y="1948"/>
                      <a:pt x="342" y="1943"/>
                    </a:cubicBezTo>
                    <a:cubicBezTo>
                      <a:pt x="342" y="1935"/>
                      <a:pt x="335" y="1929"/>
                      <a:pt x="329" y="1931"/>
                    </a:cubicBezTo>
                    <a:cubicBezTo>
                      <a:pt x="331" y="1929"/>
                      <a:pt x="337" y="1927"/>
                      <a:pt x="341" y="1930"/>
                    </a:cubicBezTo>
                    <a:cubicBezTo>
                      <a:pt x="349" y="1936"/>
                      <a:pt x="348" y="1948"/>
                      <a:pt x="343" y="1954"/>
                    </a:cubicBezTo>
                    <a:cubicBezTo>
                      <a:pt x="336" y="1962"/>
                      <a:pt x="326" y="1963"/>
                      <a:pt x="319" y="1961"/>
                    </a:cubicBezTo>
                    <a:cubicBezTo>
                      <a:pt x="305" y="1957"/>
                      <a:pt x="295" y="1942"/>
                      <a:pt x="301" y="1927"/>
                    </a:cubicBezTo>
                    <a:cubicBezTo>
                      <a:pt x="305" y="1919"/>
                      <a:pt x="309" y="1915"/>
                      <a:pt x="315" y="1912"/>
                    </a:cubicBezTo>
                    <a:cubicBezTo>
                      <a:pt x="325" y="1907"/>
                      <a:pt x="337" y="1909"/>
                      <a:pt x="347" y="1903"/>
                    </a:cubicBezTo>
                    <a:cubicBezTo>
                      <a:pt x="363" y="1894"/>
                      <a:pt x="371" y="1877"/>
                      <a:pt x="361" y="1862"/>
                    </a:cubicBezTo>
                    <a:cubicBezTo>
                      <a:pt x="351" y="1846"/>
                      <a:pt x="321" y="1842"/>
                      <a:pt x="303" y="1850"/>
                    </a:cubicBezTo>
                    <a:cubicBezTo>
                      <a:pt x="292" y="1855"/>
                      <a:pt x="283" y="1867"/>
                      <a:pt x="283" y="1878"/>
                    </a:cubicBezTo>
                    <a:cubicBezTo>
                      <a:pt x="282" y="1893"/>
                      <a:pt x="299" y="1908"/>
                      <a:pt x="314" y="1898"/>
                    </a:cubicBezTo>
                    <a:cubicBezTo>
                      <a:pt x="318" y="1895"/>
                      <a:pt x="321" y="1891"/>
                      <a:pt x="322" y="1886"/>
                    </a:cubicBezTo>
                    <a:cubicBezTo>
                      <a:pt x="323" y="1877"/>
                      <a:pt x="312" y="1867"/>
                      <a:pt x="303" y="1873"/>
                    </a:cubicBezTo>
                    <a:cubicBezTo>
                      <a:pt x="298" y="1876"/>
                      <a:pt x="298" y="1884"/>
                      <a:pt x="303" y="1885"/>
                    </a:cubicBezTo>
                    <a:cubicBezTo>
                      <a:pt x="296" y="1887"/>
                      <a:pt x="292" y="1877"/>
                      <a:pt x="298" y="1871"/>
                    </a:cubicBezTo>
                    <a:cubicBezTo>
                      <a:pt x="309" y="1860"/>
                      <a:pt x="329" y="1871"/>
                      <a:pt x="325" y="1887"/>
                    </a:cubicBezTo>
                    <a:cubicBezTo>
                      <a:pt x="323" y="1897"/>
                      <a:pt x="314" y="1906"/>
                      <a:pt x="302" y="1905"/>
                    </a:cubicBezTo>
                    <a:cubicBezTo>
                      <a:pt x="286" y="1904"/>
                      <a:pt x="274" y="1884"/>
                      <a:pt x="281" y="1867"/>
                    </a:cubicBezTo>
                    <a:cubicBezTo>
                      <a:pt x="282" y="1865"/>
                      <a:pt x="283" y="1863"/>
                      <a:pt x="284" y="1862"/>
                    </a:cubicBezTo>
                    <a:cubicBezTo>
                      <a:pt x="279" y="1867"/>
                      <a:pt x="275" y="1871"/>
                      <a:pt x="271" y="1878"/>
                    </a:cubicBezTo>
                    <a:cubicBezTo>
                      <a:pt x="271" y="1878"/>
                      <a:pt x="271" y="1878"/>
                      <a:pt x="271" y="1878"/>
                    </a:cubicBezTo>
                    <a:cubicBezTo>
                      <a:pt x="266" y="1887"/>
                      <a:pt x="264" y="1894"/>
                      <a:pt x="263" y="1905"/>
                    </a:cubicBezTo>
                    <a:cubicBezTo>
                      <a:pt x="260" y="1895"/>
                      <a:pt x="264" y="1885"/>
                      <a:pt x="268" y="1876"/>
                    </a:cubicBezTo>
                    <a:cubicBezTo>
                      <a:pt x="268" y="1876"/>
                      <a:pt x="268" y="1876"/>
                      <a:pt x="268" y="1876"/>
                    </a:cubicBezTo>
                    <a:cubicBezTo>
                      <a:pt x="271" y="1872"/>
                      <a:pt x="274" y="1868"/>
                      <a:pt x="277" y="1865"/>
                    </a:cubicBezTo>
                    <a:cubicBezTo>
                      <a:pt x="265" y="1873"/>
                      <a:pt x="253" y="1883"/>
                      <a:pt x="242" y="1895"/>
                    </a:cubicBezTo>
                    <a:cubicBezTo>
                      <a:pt x="224" y="1916"/>
                      <a:pt x="214" y="1934"/>
                      <a:pt x="208" y="1961"/>
                    </a:cubicBezTo>
                    <a:cubicBezTo>
                      <a:pt x="203" y="1987"/>
                      <a:pt x="205" y="2012"/>
                      <a:pt x="214" y="2035"/>
                    </a:cubicBezTo>
                    <a:cubicBezTo>
                      <a:pt x="218" y="2047"/>
                      <a:pt x="222" y="2053"/>
                      <a:pt x="232" y="2061"/>
                    </a:cubicBezTo>
                    <a:cubicBezTo>
                      <a:pt x="252" y="2077"/>
                      <a:pt x="282" y="2081"/>
                      <a:pt x="300" y="2072"/>
                    </a:cubicBezTo>
                    <a:cubicBezTo>
                      <a:pt x="310" y="2066"/>
                      <a:pt x="317" y="2054"/>
                      <a:pt x="309" y="2045"/>
                    </a:cubicBezTo>
                    <a:cubicBezTo>
                      <a:pt x="304" y="2039"/>
                      <a:pt x="298" y="2038"/>
                      <a:pt x="291" y="2043"/>
                    </a:cubicBezTo>
                    <a:cubicBezTo>
                      <a:pt x="292" y="2031"/>
                      <a:pt x="312" y="2029"/>
                      <a:pt x="323" y="2039"/>
                    </a:cubicBezTo>
                    <a:cubicBezTo>
                      <a:pt x="334" y="2049"/>
                      <a:pt x="335" y="2062"/>
                      <a:pt x="331" y="2072"/>
                    </a:cubicBezTo>
                    <a:cubicBezTo>
                      <a:pt x="325" y="2087"/>
                      <a:pt x="307" y="2097"/>
                      <a:pt x="288" y="2096"/>
                    </a:cubicBezTo>
                    <a:cubicBezTo>
                      <a:pt x="268" y="2094"/>
                      <a:pt x="248" y="2084"/>
                      <a:pt x="234" y="2070"/>
                    </a:cubicBezTo>
                    <a:cubicBezTo>
                      <a:pt x="237" y="2073"/>
                      <a:pt x="240" y="2076"/>
                      <a:pt x="243" y="2080"/>
                    </a:cubicBezTo>
                    <a:cubicBezTo>
                      <a:pt x="266" y="2100"/>
                      <a:pt x="294" y="2113"/>
                      <a:pt x="325" y="2113"/>
                    </a:cubicBezTo>
                    <a:cubicBezTo>
                      <a:pt x="341" y="2113"/>
                      <a:pt x="353" y="2106"/>
                      <a:pt x="362" y="2092"/>
                    </a:cubicBezTo>
                    <a:cubicBezTo>
                      <a:pt x="367" y="2084"/>
                      <a:pt x="370" y="2068"/>
                      <a:pt x="365" y="2059"/>
                    </a:cubicBezTo>
                    <a:cubicBezTo>
                      <a:pt x="360" y="2050"/>
                      <a:pt x="349" y="2047"/>
                      <a:pt x="344" y="2056"/>
                    </a:cubicBezTo>
                    <a:cubicBezTo>
                      <a:pt x="340" y="2051"/>
                      <a:pt x="343" y="2043"/>
                      <a:pt x="350" y="2041"/>
                    </a:cubicBezTo>
                    <a:cubicBezTo>
                      <a:pt x="356" y="2039"/>
                      <a:pt x="364" y="2042"/>
                      <a:pt x="370" y="2049"/>
                    </a:cubicBezTo>
                    <a:cubicBezTo>
                      <a:pt x="373" y="2053"/>
                      <a:pt x="375" y="2058"/>
                      <a:pt x="375" y="2064"/>
                    </a:cubicBezTo>
                    <a:cubicBezTo>
                      <a:pt x="376" y="2074"/>
                      <a:pt x="373" y="2085"/>
                      <a:pt x="366" y="2094"/>
                    </a:cubicBezTo>
                    <a:cubicBezTo>
                      <a:pt x="362" y="2101"/>
                      <a:pt x="356" y="2106"/>
                      <a:pt x="349" y="2109"/>
                    </a:cubicBezTo>
                    <a:cubicBezTo>
                      <a:pt x="371" y="2102"/>
                      <a:pt x="387" y="2085"/>
                      <a:pt x="392" y="2061"/>
                    </a:cubicBezTo>
                    <a:cubicBezTo>
                      <a:pt x="395" y="2049"/>
                      <a:pt x="394" y="2038"/>
                      <a:pt x="390" y="2027"/>
                    </a:cubicBezTo>
                    <a:cubicBezTo>
                      <a:pt x="373" y="1976"/>
                      <a:pt x="343" y="2012"/>
                      <a:pt x="318" y="2020"/>
                    </a:cubicBezTo>
                    <a:cubicBezTo>
                      <a:pt x="287" y="2030"/>
                      <a:pt x="280" y="1987"/>
                      <a:pt x="312" y="1976"/>
                    </a:cubicBezTo>
                    <a:cubicBezTo>
                      <a:pt x="339" y="1966"/>
                      <a:pt x="364" y="1983"/>
                      <a:pt x="379" y="2004"/>
                    </a:cubicBezTo>
                    <a:cubicBezTo>
                      <a:pt x="377" y="1999"/>
                      <a:pt x="376" y="1995"/>
                      <a:pt x="375" y="1990"/>
                    </a:cubicBezTo>
                    <a:cubicBezTo>
                      <a:pt x="374" y="1979"/>
                      <a:pt x="380" y="1966"/>
                      <a:pt x="391" y="1964"/>
                    </a:cubicBezTo>
                    <a:cubicBezTo>
                      <a:pt x="397" y="1963"/>
                      <a:pt x="402" y="1966"/>
                      <a:pt x="405" y="1971"/>
                    </a:cubicBezTo>
                    <a:cubicBezTo>
                      <a:pt x="407" y="1974"/>
                      <a:pt x="407" y="1978"/>
                      <a:pt x="406" y="1982"/>
                    </a:cubicBezTo>
                    <a:cubicBezTo>
                      <a:pt x="405" y="1985"/>
                      <a:pt x="401" y="1989"/>
                      <a:pt x="397" y="1990"/>
                    </a:cubicBezTo>
                    <a:cubicBezTo>
                      <a:pt x="392" y="1991"/>
                      <a:pt x="386" y="1989"/>
                      <a:pt x="385" y="1983"/>
                    </a:cubicBezTo>
                    <a:cubicBezTo>
                      <a:pt x="384" y="1980"/>
                      <a:pt x="385" y="1977"/>
                      <a:pt x="388" y="1975"/>
                    </a:cubicBezTo>
                    <a:cubicBezTo>
                      <a:pt x="389" y="1974"/>
                      <a:pt x="392" y="1974"/>
                      <a:pt x="393" y="1976"/>
                    </a:cubicBezTo>
                    <a:cubicBezTo>
                      <a:pt x="391" y="1976"/>
                      <a:pt x="390" y="1976"/>
                      <a:pt x="389" y="1977"/>
                    </a:cubicBezTo>
                    <a:cubicBezTo>
                      <a:pt x="387" y="1980"/>
                      <a:pt x="388" y="1983"/>
                      <a:pt x="391" y="1984"/>
                    </a:cubicBezTo>
                    <a:cubicBezTo>
                      <a:pt x="392" y="1984"/>
                      <a:pt x="394" y="1984"/>
                      <a:pt x="397" y="1982"/>
                    </a:cubicBezTo>
                    <a:cubicBezTo>
                      <a:pt x="399" y="1981"/>
                      <a:pt x="400" y="1978"/>
                      <a:pt x="398" y="1975"/>
                    </a:cubicBezTo>
                    <a:cubicBezTo>
                      <a:pt x="397" y="1972"/>
                      <a:pt x="394" y="1970"/>
                      <a:pt x="390" y="1971"/>
                    </a:cubicBezTo>
                    <a:cubicBezTo>
                      <a:pt x="381" y="1972"/>
                      <a:pt x="376" y="1985"/>
                      <a:pt x="377" y="1994"/>
                    </a:cubicBezTo>
                    <a:cubicBezTo>
                      <a:pt x="378" y="1996"/>
                      <a:pt x="378" y="1998"/>
                      <a:pt x="379" y="2000"/>
                    </a:cubicBezTo>
                    <a:cubicBezTo>
                      <a:pt x="382" y="2008"/>
                      <a:pt x="387" y="2015"/>
                      <a:pt x="390" y="2023"/>
                    </a:cubicBezTo>
                    <a:cubicBezTo>
                      <a:pt x="393" y="2031"/>
                      <a:pt x="395" y="2039"/>
                      <a:pt x="395" y="2047"/>
                    </a:cubicBezTo>
                    <a:cubicBezTo>
                      <a:pt x="396" y="2044"/>
                      <a:pt x="397" y="2041"/>
                      <a:pt x="399" y="2038"/>
                    </a:cubicBezTo>
                    <a:cubicBezTo>
                      <a:pt x="408" y="2022"/>
                      <a:pt x="429" y="2016"/>
                      <a:pt x="447" y="2023"/>
                    </a:cubicBezTo>
                    <a:cubicBezTo>
                      <a:pt x="452" y="2025"/>
                      <a:pt x="456" y="2028"/>
                      <a:pt x="460" y="2032"/>
                    </a:cubicBezTo>
                    <a:cubicBezTo>
                      <a:pt x="456" y="2033"/>
                      <a:pt x="456" y="2033"/>
                      <a:pt x="456" y="2033"/>
                    </a:cubicBezTo>
                    <a:cubicBezTo>
                      <a:pt x="453" y="2030"/>
                      <a:pt x="450" y="2028"/>
                      <a:pt x="446" y="2026"/>
                    </a:cubicBezTo>
                    <a:cubicBezTo>
                      <a:pt x="429" y="2020"/>
                      <a:pt x="410" y="2024"/>
                      <a:pt x="401" y="2040"/>
                    </a:cubicBezTo>
                    <a:cubicBezTo>
                      <a:pt x="395" y="2049"/>
                      <a:pt x="396" y="2055"/>
                      <a:pt x="393" y="2064"/>
                    </a:cubicBezTo>
                    <a:cubicBezTo>
                      <a:pt x="385" y="2096"/>
                      <a:pt x="357" y="2115"/>
                      <a:pt x="325" y="2116"/>
                    </a:cubicBezTo>
                    <a:cubicBezTo>
                      <a:pt x="315" y="2116"/>
                      <a:pt x="307" y="2115"/>
                      <a:pt x="298" y="2113"/>
                    </a:cubicBezTo>
                    <a:cubicBezTo>
                      <a:pt x="315" y="2120"/>
                      <a:pt x="333" y="2125"/>
                      <a:pt x="349" y="2124"/>
                    </a:cubicBezTo>
                    <a:cubicBezTo>
                      <a:pt x="382" y="2121"/>
                      <a:pt x="425" y="2121"/>
                      <a:pt x="447" y="2116"/>
                    </a:cubicBezTo>
                    <a:cubicBezTo>
                      <a:pt x="457" y="2114"/>
                      <a:pt x="467" y="2107"/>
                      <a:pt x="471" y="2097"/>
                    </a:cubicBezTo>
                    <a:cubicBezTo>
                      <a:pt x="470" y="2103"/>
                      <a:pt x="466" y="2108"/>
                      <a:pt x="461" y="2112"/>
                    </a:cubicBezTo>
                    <a:cubicBezTo>
                      <a:pt x="461" y="2112"/>
                      <a:pt x="461" y="2112"/>
                      <a:pt x="461" y="2112"/>
                    </a:cubicBezTo>
                    <a:cubicBezTo>
                      <a:pt x="458" y="2114"/>
                      <a:pt x="455" y="2115"/>
                      <a:pt x="453" y="2116"/>
                    </a:cubicBezTo>
                    <a:cubicBezTo>
                      <a:pt x="464" y="2115"/>
                      <a:pt x="475" y="2112"/>
                      <a:pt x="484" y="2104"/>
                    </a:cubicBezTo>
                    <a:cubicBezTo>
                      <a:pt x="492" y="2096"/>
                      <a:pt x="496" y="2086"/>
                      <a:pt x="497" y="2074"/>
                    </a:cubicBezTo>
                    <a:cubicBezTo>
                      <a:pt x="497" y="2074"/>
                      <a:pt x="498" y="2074"/>
                      <a:pt x="499" y="2074"/>
                    </a:cubicBezTo>
                    <a:cubicBezTo>
                      <a:pt x="499" y="2083"/>
                      <a:pt x="497" y="2092"/>
                      <a:pt x="490" y="2100"/>
                    </a:cubicBezTo>
                    <a:cubicBezTo>
                      <a:pt x="485" y="2107"/>
                      <a:pt x="478" y="2112"/>
                      <a:pt x="471" y="2114"/>
                    </a:cubicBezTo>
                    <a:cubicBezTo>
                      <a:pt x="476" y="2113"/>
                      <a:pt x="482" y="2116"/>
                      <a:pt x="484" y="2120"/>
                    </a:cubicBezTo>
                    <a:cubicBezTo>
                      <a:pt x="485" y="2123"/>
                      <a:pt x="485" y="2127"/>
                      <a:pt x="484" y="2130"/>
                    </a:cubicBezTo>
                    <a:cubicBezTo>
                      <a:pt x="482" y="2134"/>
                      <a:pt x="477" y="2137"/>
                      <a:pt x="472" y="2135"/>
                    </a:cubicBezTo>
                    <a:cubicBezTo>
                      <a:pt x="469" y="2133"/>
                      <a:pt x="467" y="2130"/>
                      <a:pt x="468" y="2127"/>
                    </a:cubicBezTo>
                    <a:cubicBezTo>
                      <a:pt x="469" y="2121"/>
                      <a:pt x="476" y="2121"/>
                      <a:pt x="477" y="2125"/>
                    </a:cubicBezTo>
                    <a:cubicBezTo>
                      <a:pt x="476" y="2124"/>
                      <a:pt x="474" y="2124"/>
                      <a:pt x="472" y="2125"/>
                    </a:cubicBezTo>
                    <a:cubicBezTo>
                      <a:pt x="470" y="2126"/>
                      <a:pt x="470" y="2129"/>
                      <a:pt x="472" y="2131"/>
                    </a:cubicBezTo>
                    <a:cubicBezTo>
                      <a:pt x="473" y="2133"/>
                      <a:pt x="476" y="2133"/>
                      <a:pt x="478" y="2132"/>
                    </a:cubicBezTo>
                    <a:cubicBezTo>
                      <a:pt x="483" y="2131"/>
                      <a:pt x="485" y="2123"/>
                      <a:pt x="479" y="2118"/>
                    </a:cubicBezTo>
                    <a:cubicBezTo>
                      <a:pt x="474" y="2113"/>
                      <a:pt x="464" y="2116"/>
                      <a:pt x="458" y="2117"/>
                    </a:cubicBezTo>
                    <a:cubicBezTo>
                      <a:pt x="450" y="2119"/>
                      <a:pt x="441" y="2121"/>
                      <a:pt x="437" y="2121"/>
                    </a:cubicBezTo>
                    <a:cubicBezTo>
                      <a:pt x="430" y="2122"/>
                      <a:pt x="415" y="2124"/>
                      <a:pt x="396" y="2124"/>
                    </a:cubicBezTo>
                    <a:cubicBezTo>
                      <a:pt x="399" y="2125"/>
                      <a:pt x="403" y="2126"/>
                      <a:pt x="406" y="2127"/>
                    </a:cubicBezTo>
                    <a:cubicBezTo>
                      <a:pt x="408" y="2128"/>
                      <a:pt x="420" y="2134"/>
                      <a:pt x="419" y="2136"/>
                    </a:cubicBezTo>
                    <a:cubicBezTo>
                      <a:pt x="418" y="2137"/>
                      <a:pt x="411" y="2134"/>
                      <a:pt x="409" y="2133"/>
                    </a:cubicBezTo>
                    <a:cubicBezTo>
                      <a:pt x="404" y="2131"/>
                      <a:pt x="399" y="2130"/>
                      <a:pt x="393" y="2129"/>
                    </a:cubicBezTo>
                    <a:cubicBezTo>
                      <a:pt x="391" y="2128"/>
                      <a:pt x="389" y="2128"/>
                      <a:pt x="386" y="2128"/>
                    </a:cubicBezTo>
                    <a:cubicBezTo>
                      <a:pt x="377" y="2127"/>
                      <a:pt x="370" y="2127"/>
                      <a:pt x="361" y="2128"/>
                    </a:cubicBezTo>
                    <a:cubicBezTo>
                      <a:pt x="360" y="2128"/>
                      <a:pt x="359" y="2128"/>
                      <a:pt x="357" y="2128"/>
                    </a:cubicBezTo>
                    <a:cubicBezTo>
                      <a:pt x="360" y="2129"/>
                      <a:pt x="363" y="2129"/>
                      <a:pt x="366" y="2129"/>
                    </a:cubicBezTo>
                    <a:cubicBezTo>
                      <a:pt x="374" y="2131"/>
                      <a:pt x="380" y="2133"/>
                      <a:pt x="387" y="2137"/>
                    </a:cubicBezTo>
                    <a:cubicBezTo>
                      <a:pt x="405" y="2149"/>
                      <a:pt x="405" y="2169"/>
                      <a:pt x="396" y="2185"/>
                    </a:cubicBezTo>
                    <a:cubicBezTo>
                      <a:pt x="388" y="2199"/>
                      <a:pt x="374" y="2210"/>
                      <a:pt x="358" y="2210"/>
                    </a:cubicBezTo>
                    <a:cubicBezTo>
                      <a:pt x="344" y="2210"/>
                      <a:pt x="334" y="2202"/>
                      <a:pt x="330" y="2189"/>
                    </a:cubicBezTo>
                    <a:cubicBezTo>
                      <a:pt x="328" y="2183"/>
                      <a:pt x="328" y="2177"/>
                      <a:pt x="330" y="2171"/>
                    </a:cubicBezTo>
                    <a:cubicBezTo>
                      <a:pt x="331" y="2166"/>
                      <a:pt x="334" y="2163"/>
                      <a:pt x="338" y="2160"/>
                    </a:cubicBezTo>
                    <a:cubicBezTo>
                      <a:pt x="344" y="2157"/>
                      <a:pt x="350" y="2156"/>
                      <a:pt x="355" y="2159"/>
                    </a:cubicBezTo>
                    <a:cubicBezTo>
                      <a:pt x="359" y="2161"/>
                      <a:pt x="361" y="2163"/>
                      <a:pt x="362" y="2167"/>
                    </a:cubicBezTo>
                    <a:cubicBezTo>
                      <a:pt x="364" y="2171"/>
                      <a:pt x="363" y="2175"/>
                      <a:pt x="360" y="2179"/>
                    </a:cubicBezTo>
                    <a:cubicBezTo>
                      <a:pt x="357" y="2183"/>
                      <a:pt x="353" y="2185"/>
                      <a:pt x="348" y="2184"/>
                    </a:cubicBezTo>
                    <a:cubicBezTo>
                      <a:pt x="343" y="2182"/>
                      <a:pt x="340" y="2178"/>
                      <a:pt x="340" y="2173"/>
                    </a:cubicBezTo>
                    <a:cubicBezTo>
                      <a:pt x="340" y="2167"/>
                      <a:pt x="345" y="2163"/>
                      <a:pt x="351" y="2163"/>
                    </a:cubicBezTo>
                    <a:cubicBezTo>
                      <a:pt x="357" y="2163"/>
                      <a:pt x="361" y="2168"/>
                      <a:pt x="361" y="2174"/>
                    </a:cubicBezTo>
                    <a:cubicBezTo>
                      <a:pt x="361" y="2176"/>
                      <a:pt x="360" y="2178"/>
                      <a:pt x="359" y="2180"/>
                    </a:cubicBezTo>
                    <a:cubicBezTo>
                      <a:pt x="360" y="2179"/>
                      <a:pt x="360" y="2179"/>
                      <a:pt x="360" y="2179"/>
                    </a:cubicBezTo>
                    <a:cubicBezTo>
                      <a:pt x="362" y="2175"/>
                      <a:pt x="363" y="2171"/>
                      <a:pt x="362" y="2167"/>
                    </a:cubicBezTo>
                    <a:cubicBezTo>
                      <a:pt x="361" y="2164"/>
                      <a:pt x="358" y="2161"/>
                      <a:pt x="355" y="2160"/>
                    </a:cubicBezTo>
                    <a:cubicBezTo>
                      <a:pt x="350" y="2157"/>
                      <a:pt x="344" y="2158"/>
                      <a:pt x="339" y="2161"/>
                    </a:cubicBezTo>
                    <a:cubicBezTo>
                      <a:pt x="335" y="2163"/>
                      <a:pt x="332" y="2167"/>
                      <a:pt x="331" y="2172"/>
                    </a:cubicBezTo>
                    <a:cubicBezTo>
                      <a:pt x="329" y="2177"/>
                      <a:pt x="330" y="2182"/>
                      <a:pt x="331" y="2188"/>
                    </a:cubicBezTo>
                    <a:cubicBezTo>
                      <a:pt x="335" y="2201"/>
                      <a:pt x="345" y="2208"/>
                      <a:pt x="358" y="2208"/>
                    </a:cubicBezTo>
                    <a:cubicBezTo>
                      <a:pt x="374" y="2207"/>
                      <a:pt x="387" y="2195"/>
                      <a:pt x="394" y="2182"/>
                    </a:cubicBezTo>
                    <a:cubicBezTo>
                      <a:pt x="401" y="2168"/>
                      <a:pt x="401" y="2151"/>
                      <a:pt x="385" y="2140"/>
                    </a:cubicBezTo>
                    <a:cubicBezTo>
                      <a:pt x="378" y="2137"/>
                      <a:pt x="372" y="2135"/>
                      <a:pt x="365" y="2134"/>
                    </a:cubicBezTo>
                    <a:cubicBezTo>
                      <a:pt x="339" y="2130"/>
                      <a:pt x="315" y="2124"/>
                      <a:pt x="291" y="2112"/>
                    </a:cubicBezTo>
                    <a:cubicBezTo>
                      <a:pt x="292" y="2113"/>
                      <a:pt x="293" y="2115"/>
                      <a:pt x="294" y="2116"/>
                    </a:cubicBezTo>
                    <a:cubicBezTo>
                      <a:pt x="300" y="2123"/>
                      <a:pt x="303" y="2134"/>
                      <a:pt x="294" y="2141"/>
                    </a:cubicBezTo>
                    <a:cubicBezTo>
                      <a:pt x="288" y="2146"/>
                      <a:pt x="279" y="2146"/>
                      <a:pt x="273" y="2141"/>
                    </a:cubicBezTo>
                    <a:cubicBezTo>
                      <a:pt x="269" y="2137"/>
                      <a:pt x="266" y="2131"/>
                      <a:pt x="269" y="2125"/>
                    </a:cubicBezTo>
                    <a:cubicBezTo>
                      <a:pt x="271" y="2121"/>
                      <a:pt x="276" y="2118"/>
                      <a:pt x="279" y="2123"/>
                    </a:cubicBezTo>
                    <a:cubicBezTo>
                      <a:pt x="282" y="2128"/>
                      <a:pt x="278" y="2130"/>
                      <a:pt x="281" y="2135"/>
                    </a:cubicBezTo>
                    <a:cubicBezTo>
                      <a:pt x="283" y="2138"/>
                      <a:pt x="286" y="2140"/>
                      <a:pt x="290" y="2138"/>
                    </a:cubicBezTo>
                    <a:cubicBezTo>
                      <a:pt x="297" y="2135"/>
                      <a:pt x="295" y="2126"/>
                      <a:pt x="292" y="2120"/>
                    </a:cubicBezTo>
                    <a:cubicBezTo>
                      <a:pt x="284" y="2108"/>
                      <a:pt x="276" y="2106"/>
                      <a:pt x="264" y="2099"/>
                    </a:cubicBezTo>
                    <a:cubicBezTo>
                      <a:pt x="256" y="2095"/>
                      <a:pt x="249" y="2089"/>
                      <a:pt x="241" y="2082"/>
                    </a:cubicBezTo>
                    <a:cubicBezTo>
                      <a:pt x="219" y="2061"/>
                      <a:pt x="206" y="2034"/>
                      <a:pt x="202" y="2005"/>
                    </a:cubicBezTo>
                    <a:cubicBezTo>
                      <a:pt x="202" y="2011"/>
                      <a:pt x="198" y="2016"/>
                      <a:pt x="194" y="2018"/>
                    </a:cubicBezTo>
                    <a:cubicBezTo>
                      <a:pt x="189" y="2020"/>
                      <a:pt x="184" y="2019"/>
                      <a:pt x="180" y="2014"/>
                    </a:cubicBezTo>
                    <a:cubicBezTo>
                      <a:pt x="181" y="2014"/>
                      <a:pt x="183" y="2013"/>
                      <a:pt x="183" y="2012"/>
                    </a:cubicBezTo>
                    <a:cubicBezTo>
                      <a:pt x="190" y="2022"/>
                      <a:pt x="200" y="2011"/>
                      <a:pt x="201" y="1999"/>
                    </a:cubicBezTo>
                    <a:cubicBezTo>
                      <a:pt x="201" y="2000"/>
                      <a:pt x="201" y="2000"/>
                      <a:pt x="201" y="2000"/>
                    </a:cubicBezTo>
                    <a:cubicBezTo>
                      <a:pt x="200" y="1990"/>
                      <a:pt x="200" y="1980"/>
                      <a:pt x="202" y="1969"/>
                    </a:cubicBezTo>
                    <a:cubicBezTo>
                      <a:pt x="194" y="1981"/>
                      <a:pt x="180" y="1989"/>
                      <a:pt x="165" y="1984"/>
                    </a:cubicBezTo>
                    <a:cubicBezTo>
                      <a:pt x="158" y="1982"/>
                      <a:pt x="152" y="1977"/>
                      <a:pt x="147" y="1971"/>
                    </a:cubicBezTo>
                    <a:cubicBezTo>
                      <a:pt x="143" y="1964"/>
                      <a:pt x="142" y="1956"/>
                      <a:pt x="144" y="1948"/>
                    </a:cubicBezTo>
                    <a:cubicBezTo>
                      <a:pt x="145" y="1941"/>
                      <a:pt x="149" y="1935"/>
                      <a:pt x="155" y="1930"/>
                    </a:cubicBezTo>
                    <a:cubicBezTo>
                      <a:pt x="160" y="1925"/>
                      <a:pt x="167" y="1923"/>
                      <a:pt x="174" y="1923"/>
                    </a:cubicBezTo>
                    <a:cubicBezTo>
                      <a:pt x="182" y="1924"/>
                      <a:pt x="188" y="1927"/>
                      <a:pt x="193" y="1933"/>
                    </a:cubicBezTo>
                    <a:cubicBezTo>
                      <a:pt x="195" y="1938"/>
                      <a:pt x="196" y="1942"/>
                      <a:pt x="195" y="1947"/>
                    </a:cubicBezTo>
                    <a:cubicBezTo>
                      <a:pt x="193" y="1954"/>
                      <a:pt x="188" y="1959"/>
                      <a:pt x="181" y="1960"/>
                    </a:cubicBezTo>
                    <a:cubicBezTo>
                      <a:pt x="175" y="1961"/>
                      <a:pt x="168" y="1958"/>
                      <a:pt x="165" y="1953"/>
                    </a:cubicBezTo>
                    <a:cubicBezTo>
                      <a:pt x="161" y="1946"/>
                      <a:pt x="163" y="1937"/>
                      <a:pt x="169" y="1933"/>
                    </a:cubicBezTo>
                    <a:cubicBezTo>
                      <a:pt x="176" y="1928"/>
                      <a:pt x="186" y="1930"/>
                      <a:pt x="190" y="1937"/>
                    </a:cubicBezTo>
                    <a:cubicBezTo>
                      <a:pt x="192" y="1940"/>
                      <a:pt x="193" y="1944"/>
                      <a:pt x="192" y="1947"/>
                    </a:cubicBezTo>
                    <a:cubicBezTo>
                      <a:pt x="192" y="1946"/>
                      <a:pt x="192" y="1946"/>
                      <a:pt x="192" y="1946"/>
                    </a:cubicBezTo>
                    <a:cubicBezTo>
                      <a:pt x="193" y="1942"/>
                      <a:pt x="193" y="1939"/>
                      <a:pt x="190" y="1935"/>
                    </a:cubicBezTo>
                    <a:cubicBezTo>
                      <a:pt x="186" y="1929"/>
                      <a:pt x="181" y="1927"/>
                      <a:pt x="174" y="1927"/>
                    </a:cubicBezTo>
                    <a:cubicBezTo>
                      <a:pt x="168" y="1926"/>
                      <a:pt x="162" y="1929"/>
                      <a:pt x="157" y="1933"/>
                    </a:cubicBezTo>
                    <a:cubicBezTo>
                      <a:pt x="152" y="1937"/>
                      <a:pt x="148" y="1943"/>
                      <a:pt x="147" y="1949"/>
                    </a:cubicBezTo>
                    <a:cubicBezTo>
                      <a:pt x="146" y="1956"/>
                      <a:pt x="147" y="1963"/>
                      <a:pt x="150" y="1969"/>
                    </a:cubicBezTo>
                    <a:cubicBezTo>
                      <a:pt x="154" y="1975"/>
                      <a:pt x="159" y="1979"/>
                      <a:pt x="166" y="1982"/>
                    </a:cubicBezTo>
                    <a:cubicBezTo>
                      <a:pt x="183" y="1987"/>
                      <a:pt x="200" y="1974"/>
                      <a:pt x="203" y="1960"/>
                    </a:cubicBezTo>
                    <a:cubicBezTo>
                      <a:pt x="209" y="1932"/>
                      <a:pt x="220" y="1913"/>
                      <a:pt x="238" y="1891"/>
                    </a:cubicBezTo>
                    <a:cubicBezTo>
                      <a:pt x="240" y="1889"/>
                      <a:pt x="242" y="1887"/>
                      <a:pt x="244" y="1885"/>
                    </a:cubicBezTo>
                    <a:cubicBezTo>
                      <a:pt x="242" y="1886"/>
                      <a:pt x="240" y="1887"/>
                      <a:pt x="238" y="1888"/>
                    </a:cubicBezTo>
                    <a:cubicBezTo>
                      <a:pt x="229" y="1893"/>
                      <a:pt x="220" y="1895"/>
                      <a:pt x="210" y="1895"/>
                    </a:cubicBezTo>
                    <a:cubicBezTo>
                      <a:pt x="220" y="1892"/>
                      <a:pt x="227" y="1890"/>
                      <a:pt x="237" y="1885"/>
                    </a:cubicBezTo>
                    <a:cubicBezTo>
                      <a:pt x="237" y="1885"/>
                      <a:pt x="238" y="1885"/>
                      <a:pt x="239" y="1884"/>
                    </a:cubicBezTo>
                    <a:cubicBezTo>
                      <a:pt x="231" y="1887"/>
                      <a:pt x="220" y="1879"/>
                      <a:pt x="215" y="1872"/>
                    </a:cubicBezTo>
                    <a:cubicBezTo>
                      <a:pt x="212" y="1868"/>
                      <a:pt x="210" y="1863"/>
                      <a:pt x="209" y="1859"/>
                    </a:cubicBezTo>
                    <a:cubicBezTo>
                      <a:pt x="207" y="1851"/>
                      <a:pt x="208" y="1840"/>
                      <a:pt x="215" y="1835"/>
                    </a:cubicBezTo>
                    <a:cubicBezTo>
                      <a:pt x="211" y="1828"/>
                      <a:pt x="212" y="1820"/>
                      <a:pt x="213" y="1813"/>
                    </a:cubicBezTo>
                    <a:cubicBezTo>
                      <a:pt x="214" y="1802"/>
                      <a:pt x="212" y="1792"/>
                      <a:pt x="203" y="1790"/>
                    </a:cubicBezTo>
                    <a:cubicBezTo>
                      <a:pt x="213" y="1785"/>
                      <a:pt x="225" y="1799"/>
                      <a:pt x="227" y="1808"/>
                    </a:cubicBezTo>
                    <a:cubicBezTo>
                      <a:pt x="230" y="1821"/>
                      <a:pt x="224" y="1833"/>
                      <a:pt x="218" y="1847"/>
                    </a:cubicBezTo>
                    <a:cubicBezTo>
                      <a:pt x="215" y="1856"/>
                      <a:pt x="215" y="1863"/>
                      <a:pt x="219" y="1871"/>
                    </a:cubicBezTo>
                    <a:cubicBezTo>
                      <a:pt x="223" y="1877"/>
                      <a:pt x="231" y="1885"/>
                      <a:pt x="239" y="1884"/>
                    </a:cubicBezTo>
                    <a:cubicBezTo>
                      <a:pt x="237" y="1884"/>
                      <a:pt x="235" y="1884"/>
                      <a:pt x="234" y="1884"/>
                    </a:cubicBezTo>
                    <a:cubicBezTo>
                      <a:pt x="229" y="1882"/>
                      <a:pt x="226" y="1878"/>
                      <a:pt x="227" y="1871"/>
                    </a:cubicBezTo>
                    <a:cubicBezTo>
                      <a:pt x="227" y="1872"/>
                      <a:pt x="230" y="1872"/>
                      <a:pt x="231" y="1872"/>
                    </a:cubicBezTo>
                    <a:cubicBezTo>
                      <a:pt x="230" y="1880"/>
                      <a:pt x="236" y="1883"/>
                      <a:pt x="243" y="1881"/>
                    </a:cubicBezTo>
                    <a:cubicBezTo>
                      <a:pt x="247" y="1880"/>
                      <a:pt x="250" y="1879"/>
                      <a:pt x="252" y="1877"/>
                    </a:cubicBezTo>
                    <a:cubicBezTo>
                      <a:pt x="276" y="1855"/>
                      <a:pt x="304" y="1840"/>
                      <a:pt x="334" y="1831"/>
                    </a:cubicBezTo>
                    <a:cubicBezTo>
                      <a:pt x="309" y="1837"/>
                      <a:pt x="279" y="1841"/>
                      <a:pt x="256" y="1826"/>
                    </a:cubicBezTo>
                    <a:cubicBezTo>
                      <a:pt x="245" y="1819"/>
                      <a:pt x="239" y="1810"/>
                      <a:pt x="236" y="1797"/>
                    </a:cubicBezTo>
                    <a:cubicBezTo>
                      <a:pt x="234" y="1786"/>
                      <a:pt x="236" y="1775"/>
                      <a:pt x="241" y="1766"/>
                    </a:cubicBezTo>
                    <a:cubicBezTo>
                      <a:pt x="253" y="1743"/>
                      <a:pt x="281" y="1735"/>
                      <a:pt x="303" y="1747"/>
                    </a:cubicBezTo>
                    <a:cubicBezTo>
                      <a:pt x="323" y="1757"/>
                      <a:pt x="335" y="1782"/>
                      <a:pt x="320" y="1802"/>
                    </a:cubicBezTo>
                    <a:cubicBezTo>
                      <a:pt x="314" y="1810"/>
                      <a:pt x="303" y="1814"/>
                      <a:pt x="293" y="1810"/>
                    </a:cubicBezTo>
                    <a:cubicBezTo>
                      <a:pt x="290" y="1809"/>
                      <a:pt x="287" y="1807"/>
                      <a:pt x="286" y="1804"/>
                    </a:cubicBezTo>
                    <a:cubicBezTo>
                      <a:pt x="286" y="1804"/>
                      <a:pt x="286" y="1804"/>
                      <a:pt x="286" y="1804"/>
                    </a:cubicBezTo>
                    <a:cubicBezTo>
                      <a:pt x="281" y="1797"/>
                      <a:pt x="282" y="1787"/>
                      <a:pt x="290" y="1781"/>
                    </a:cubicBezTo>
                    <a:cubicBezTo>
                      <a:pt x="298" y="1776"/>
                      <a:pt x="308" y="1779"/>
                      <a:pt x="313" y="1786"/>
                    </a:cubicBezTo>
                    <a:cubicBezTo>
                      <a:pt x="318" y="1794"/>
                      <a:pt x="316" y="1804"/>
                      <a:pt x="308" y="1809"/>
                    </a:cubicBezTo>
                    <a:cubicBezTo>
                      <a:pt x="305" y="1811"/>
                      <a:pt x="301" y="1812"/>
                      <a:pt x="298" y="1811"/>
                    </a:cubicBezTo>
                    <a:cubicBezTo>
                      <a:pt x="298" y="1811"/>
                      <a:pt x="298" y="1811"/>
                      <a:pt x="298" y="1811"/>
                    </a:cubicBezTo>
                    <a:cubicBezTo>
                      <a:pt x="307" y="1812"/>
                      <a:pt x="315" y="1808"/>
                      <a:pt x="320" y="1801"/>
                    </a:cubicBezTo>
                    <a:cubicBezTo>
                      <a:pt x="333" y="1781"/>
                      <a:pt x="320" y="1759"/>
                      <a:pt x="301" y="1749"/>
                    </a:cubicBezTo>
                    <a:cubicBezTo>
                      <a:pt x="281" y="1738"/>
                      <a:pt x="254" y="1746"/>
                      <a:pt x="243" y="1767"/>
                    </a:cubicBezTo>
                    <a:cubicBezTo>
                      <a:pt x="241" y="1770"/>
                      <a:pt x="240" y="1774"/>
                      <a:pt x="239" y="1778"/>
                    </a:cubicBezTo>
                    <a:cubicBezTo>
                      <a:pt x="240" y="1776"/>
                      <a:pt x="242" y="1773"/>
                      <a:pt x="243" y="1772"/>
                    </a:cubicBezTo>
                    <a:cubicBezTo>
                      <a:pt x="249" y="1765"/>
                      <a:pt x="259" y="1762"/>
                      <a:pt x="266" y="1766"/>
                    </a:cubicBezTo>
                    <a:cubicBezTo>
                      <a:pt x="273" y="1769"/>
                      <a:pt x="278" y="1778"/>
                      <a:pt x="273" y="1786"/>
                    </a:cubicBezTo>
                    <a:cubicBezTo>
                      <a:pt x="270" y="1791"/>
                      <a:pt x="265" y="1793"/>
                      <a:pt x="261" y="1792"/>
                    </a:cubicBezTo>
                    <a:cubicBezTo>
                      <a:pt x="251" y="1789"/>
                      <a:pt x="252" y="1778"/>
                      <a:pt x="258" y="1777"/>
                    </a:cubicBezTo>
                    <a:cubicBezTo>
                      <a:pt x="256" y="1779"/>
                      <a:pt x="255" y="1783"/>
                      <a:pt x="257" y="1785"/>
                    </a:cubicBezTo>
                    <a:cubicBezTo>
                      <a:pt x="259" y="1789"/>
                      <a:pt x="265" y="1789"/>
                      <a:pt x="268" y="1786"/>
                    </a:cubicBezTo>
                    <a:cubicBezTo>
                      <a:pt x="270" y="1783"/>
                      <a:pt x="271" y="1780"/>
                      <a:pt x="270" y="1776"/>
                    </a:cubicBezTo>
                    <a:cubicBezTo>
                      <a:pt x="268" y="1770"/>
                      <a:pt x="261" y="1768"/>
                      <a:pt x="255" y="1769"/>
                    </a:cubicBezTo>
                    <a:cubicBezTo>
                      <a:pt x="242" y="1771"/>
                      <a:pt x="237" y="1785"/>
                      <a:pt x="239" y="1796"/>
                    </a:cubicBezTo>
                    <a:cubicBezTo>
                      <a:pt x="242" y="1808"/>
                      <a:pt x="248" y="1817"/>
                      <a:pt x="258" y="1824"/>
                    </a:cubicBezTo>
                    <a:cubicBezTo>
                      <a:pt x="290" y="1843"/>
                      <a:pt x="342" y="1824"/>
                      <a:pt x="382" y="1820"/>
                    </a:cubicBezTo>
                    <a:cubicBezTo>
                      <a:pt x="374" y="1818"/>
                      <a:pt x="367" y="1814"/>
                      <a:pt x="360" y="1807"/>
                    </a:cubicBezTo>
                    <a:cubicBezTo>
                      <a:pt x="357" y="1804"/>
                      <a:pt x="355" y="1801"/>
                      <a:pt x="353" y="1798"/>
                    </a:cubicBezTo>
                    <a:cubicBezTo>
                      <a:pt x="354" y="1798"/>
                      <a:pt x="355" y="1797"/>
                      <a:pt x="355" y="1797"/>
                    </a:cubicBezTo>
                    <a:cubicBezTo>
                      <a:pt x="361" y="1804"/>
                      <a:pt x="369" y="1811"/>
                      <a:pt x="378" y="1815"/>
                    </a:cubicBezTo>
                    <a:cubicBezTo>
                      <a:pt x="384" y="1817"/>
                      <a:pt x="390" y="1819"/>
                      <a:pt x="395" y="1819"/>
                    </a:cubicBezTo>
                    <a:cubicBezTo>
                      <a:pt x="389" y="1817"/>
                      <a:pt x="383" y="1811"/>
                      <a:pt x="381" y="1807"/>
                    </a:cubicBezTo>
                    <a:cubicBezTo>
                      <a:pt x="379" y="1802"/>
                      <a:pt x="378" y="1797"/>
                      <a:pt x="380" y="1792"/>
                    </a:cubicBezTo>
                    <a:cubicBezTo>
                      <a:pt x="383" y="1785"/>
                      <a:pt x="391" y="1780"/>
                      <a:pt x="400" y="1784"/>
                    </a:cubicBezTo>
                    <a:cubicBezTo>
                      <a:pt x="405" y="1787"/>
                      <a:pt x="407" y="1792"/>
                      <a:pt x="406" y="1797"/>
                    </a:cubicBezTo>
                    <a:cubicBezTo>
                      <a:pt x="404" y="1806"/>
                      <a:pt x="392" y="1806"/>
                      <a:pt x="391" y="1800"/>
                    </a:cubicBezTo>
                    <a:cubicBezTo>
                      <a:pt x="393" y="1802"/>
                      <a:pt x="397" y="1802"/>
                      <a:pt x="399" y="1800"/>
                    </a:cubicBezTo>
                    <a:cubicBezTo>
                      <a:pt x="403" y="1798"/>
                      <a:pt x="403" y="1793"/>
                      <a:pt x="400" y="1790"/>
                    </a:cubicBezTo>
                    <a:cubicBezTo>
                      <a:pt x="397" y="1787"/>
                      <a:pt x="393" y="1787"/>
                      <a:pt x="390" y="1788"/>
                    </a:cubicBezTo>
                    <a:cubicBezTo>
                      <a:pt x="384" y="1790"/>
                      <a:pt x="382" y="1798"/>
                      <a:pt x="383" y="1804"/>
                    </a:cubicBezTo>
                    <a:cubicBezTo>
                      <a:pt x="384" y="1808"/>
                      <a:pt x="388" y="1812"/>
                      <a:pt x="392" y="1815"/>
                    </a:cubicBezTo>
                    <a:cubicBezTo>
                      <a:pt x="399" y="1819"/>
                      <a:pt x="405" y="1819"/>
                      <a:pt x="413" y="1819"/>
                    </a:cubicBezTo>
                    <a:cubicBezTo>
                      <a:pt x="437" y="1819"/>
                      <a:pt x="461" y="1821"/>
                      <a:pt x="485" y="1826"/>
                    </a:cubicBezTo>
                    <a:cubicBezTo>
                      <a:pt x="489" y="1827"/>
                      <a:pt x="512" y="1834"/>
                      <a:pt x="529" y="1840"/>
                    </a:cubicBezTo>
                    <a:cubicBezTo>
                      <a:pt x="512" y="1826"/>
                      <a:pt x="500" y="1808"/>
                      <a:pt x="493" y="1787"/>
                    </a:cubicBezTo>
                    <a:cubicBezTo>
                      <a:pt x="491" y="1781"/>
                      <a:pt x="489" y="1775"/>
                      <a:pt x="488" y="1769"/>
                    </a:cubicBezTo>
                    <a:cubicBezTo>
                      <a:pt x="487" y="1760"/>
                      <a:pt x="484" y="1743"/>
                      <a:pt x="472" y="1742"/>
                    </a:cubicBezTo>
                    <a:cubicBezTo>
                      <a:pt x="467" y="1742"/>
                      <a:pt x="461" y="1745"/>
                      <a:pt x="460" y="1750"/>
                    </a:cubicBezTo>
                    <a:cubicBezTo>
                      <a:pt x="460" y="1753"/>
                      <a:pt x="461" y="1756"/>
                      <a:pt x="464" y="1758"/>
                    </a:cubicBezTo>
                    <a:cubicBezTo>
                      <a:pt x="466" y="1760"/>
                      <a:pt x="471" y="1759"/>
                      <a:pt x="472" y="1756"/>
                    </a:cubicBezTo>
                    <a:cubicBezTo>
                      <a:pt x="473" y="1753"/>
                      <a:pt x="472" y="1751"/>
                      <a:pt x="470" y="1749"/>
                    </a:cubicBezTo>
                    <a:cubicBezTo>
                      <a:pt x="475" y="1749"/>
                      <a:pt x="477" y="1758"/>
                      <a:pt x="470" y="1761"/>
                    </a:cubicBezTo>
                    <a:cubicBezTo>
                      <a:pt x="467" y="1763"/>
                      <a:pt x="462" y="1762"/>
                      <a:pt x="460" y="1759"/>
                    </a:cubicBezTo>
                    <a:cubicBezTo>
                      <a:pt x="455" y="1753"/>
                      <a:pt x="457" y="1746"/>
                      <a:pt x="462" y="1742"/>
                    </a:cubicBezTo>
                    <a:cubicBezTo>
                      <a:pt x="467" y="1738"/>
                      <a:pt x="475" y="1739"/>
                      <a:pt x="481" y="1743"/>
                    </a:cubicBezTo>
                    <a:cubicBezTo>
                      <a:pt x="483" y="1745"/>
                      <a:pt x="485" y="1747"/>
                      <a:pt x="486" y="1750"/>
                    </a:cubicBezTo>
                    <a:cubicBezTo>
                      <a:pt x="485" y="1738"/>
                      <a:pt x="485" y="1727"/>
                      <a:pt x="486" y="1718"/>
                    </a:cubicBezTo>
                    <a:cubicBezTo>
                      <a:pt x="488" y="1700"/>
                      <a:pt x="500" y="1674"/>
                      <a:pt x="497" y="1660"/>
                    </a:cubicBezTo>
                    <a:cubicBezTo>
                      <a:pt x="496" y="1657"/>
                      <a:pt x="495" y="1654"/>
                      <a:pt x="493" y="1652"/>
                    </a:cubicBezTo>
                    <a:cubicBezTo>
                      <a:pt x="489" y="1647"/>
                      <a:pt x="484" y="1643"/>
                      <a:pt x="479" y="1642"/>
                    </a:cubicBezTo>
                    <a:cubicBezTo>
                      <a:pt x="472" y="1640"/>
                      <a:pt x="466" y="1641"/>
                      <a:pt x="460" y="1645"/>
                    </a:cubicBezTo>
                    <a:cubicBezTo>
                      <a:pt x="453" y="1649"/>
                      <a:pt x="448" y="1656"/>
                      <a:pt x="446" y="1664"/>
                    </a:cubicBezTo>
                    <a:cubicBezTo>
                      <a:pt x="444" y="1671"/>
                      <a:pt x="445" y="1678"/>
                      <a:pt x="448" y="1685"/>
                    </a:cubicBezTo>
                    <a:cubicBezTo>
                      <a:pt x="452" y="1692"/>
                      <a:pt x="458" y="1697"/>
                      <a:pt x="467" y="1697"/>
                    </a:cubicBezTo>
                    <a:cubicBezTo>
                      <a:pt x="472" y="1696"/>
                      <a:pt x="477" y="1694"/>
                      <a:pt x="480" y="1690"/>
                    </a:cubicBezTo>
                    <a:cubicBezTo>
                      <a:pt x="480" y="1690"/>
                      <a:pt x="480" y="1690"/>
                      <a:pt x="480" y="1690"/>
                    </a:cubicBezTo>
                    <a:cubicBezTo>
                      <a:pt x="473" y="1697"/>
                      <a:pt x="462" y="1690"/>
                      <a:pt x="469" y="1683"/>
                    </a:cubicBezTo>
                    <a:cubicBezTo>
                      <a:pt x="472" y="1680"/>
                      <a:pt x="480" y="1679"/>
                      <a:pt x="480" y="1669"/>
                    </a:cubicBezTo>
                    <a:cubicBezTo>
                      <a:pt x="482" y="1672"/>
                      <a:pt x="483" y="1676"/>
                      <a:pt x="484" y="1680"/>
                    </a:cubicBezTo>
                    <a:cubicBezTo>
                      <a:pt x="484" y="1681"/>
                      <a:pt x="484" y="1683"/>
                      <a:pt x="483" y="1684"/>
                    </a:cubicBezTo>
                    <a:cubicBezTo>
                      <a:pt x="481" y="1692"/>
                      <a:pt x="475" y="1697"/>
                      <a:pt x="467" y="1698"/>
                    </a:cubicBezTo>
                    <a:cubicBezTo>
                      <a:pt x="458" y="1698"/>
                      <a:pt x="452" y="1693"/>
                      <a:pt x="447" y="1686"/>
                    </a:cubicBezTo>
                    <a:cubicBezTo>
                      <a:pt x="443" y="1679"/>
                      <a:pt x="442" y="1671"/>
                      <a:pt x="444" y="1663"/>
                    </a:cubicBezTo>
                    <a:cubicBezTo>
                      <a:pt x="446" y="1655"/>
                      <a:pt x="451" y="1648"/>
                      <a:pt x="459" y="1643"/>
                    </a:cubicBezTo>
                    <a:cubicBezTo>
                      <a:pt x="465" y="1639"/>
                      <a:pt x="473" y="1638"/>
                      <a:pt x="480" y="1640"/>
                    </a:cubicBezTo>
                    <a:cubicBezTo>
                      <a:pt x="486" y="1641"/>
                      <a:pt x="492" y="1645"/>
                      <a:pt x="496" y="1650"/>
                    </a:cubicBezTo>
                    <a:cubicBezTo>
                      <a:pt x="498" y="1653"/>
                      <a:pt x="499" y="1655"/>
                      <a:pt x="500" y="1659"/>
                    </a:cubicBezTo>
                    <a:cubicBezTo>
                      <a:pt x="501" y="1660"/>
                      <a:pt x="501" y="1660"/>
                      <a:pt x="501" y="1660"/>
                    </a:cubicBezTo>
                    <a:cubicBezTo>
                      <a:pt x="501" y="1660"/>
                      <a:pt x="501" y="1660"/>
                      <a:pt x="501" y="1659"/>
                    </a:cubicBezTo>
                    <a:cubicBezTo>
                      <a:pt x="501" y="1658"/>
                      <a:pt x="501" y="1658"/>
                      <a:pt x="501" y="1658"/>
                    </a:cubicBezTo>
                    <a:cubicBezTo>
                      <a:pt x="503" y="1653"/>
                      <a:pt x="506" y="1648"/>
                      <a:pt x="508" y="1643"/>
                    </a:cubicBezTo>
                    <a:cubicBezTo>
                      <a:pt x="515" y="1631"/>
                      <a:pt x="527" y="1618"/>
                      <a:pt x="542" y="1617"/>
                    </a:cubicBezTo>
                    <a:cubicBezTo>
                      <a:pt x="549" y="1617"/>
                      <a:pt x="554" y="1619"/>
                      <a:pt x="559" y="1623"/>
                    </a:cubicBezTo>
                    <a:cubicBezTo>
                      <a:pt x="561" y="1624"/>
                      <a:pt x="561" y="1624"/>
                      <a:pt x="561" y="1624"/>
                    </a:cubicBezTo>
                    <a:cubicBezTo>
                      <a:pt x="566" y="1629"/>
                      <a:pt x="569" y="1635"/>
                      <a:pt x="570" y="1643"/>
                    </a:cubicBezTo>
                    <a:cubicBezTo>
                      <a:pt x="570" y="1650"/>
                      <a:pt x="569" y="1656"/>
                      <a:pt x="564" y="1662"/>
                    </a:cubicBezTo>
                    <a:cubicBezTo>
                      <a:pt x="560" y="1667"/>
                      <a:pt x="553" y="1671"/>
                      <a:pt x="546" y="1670"/>
                    </a:cubicBezTo>
                    <a:cubicBezTo>
                      <a:pt x="541" y="1670"/>
                      <a:pt x="537" y="1667"/>
                      <a:pt x="534" y="1663"/>
                    </a:cubicBezTo>
                    <a:cubicBezTo>
                      <a:pt x="531" y="1658"/>
                      <a:pt x="530" y="1653"/>
                      <a:pt x="532" y="1648"/>
                    </a:cubicBezTo>
                    <a:cubicBezTo>
                      <a:pt x="534" y="1645"/>
                      <a:pt x="535" y="1643"/>
                      <a:pt x="537" y="1641"/>
                    </a:cubicBezTo>
                    <a:cubicBezTo>
                      <a:pt x="535" y="1643"/>
                      <a:pt x="534" y="1645"/>
                      <a:pt x="532" y="1648"/>
                    </a:cubicBezTo>
                    <a:cubicBezTo>
                      <a:pt x="531" y="1653"/>
                      <a:pt x="532" y="1658"/>
                      <a:pt x="535" y="1663"/>
                    </a:cubicBezTo>
                    <a:cubicBezTo>
                      <a:pt x="537" y="1667"/>
                      <a:pt x="541" y="1669"/>
                      <a:pt x="546" y="1669"/>
                    </a:cubicBezTo>
                    <a:cubicBezTo>
                      <a:pt x="553" y="1670"/>
                      <a:pt x="559" y="1666"/>
                      <a:pt x="563" y="1661"/>
                    </a:cubicBezTo>
                    <a:cubicBezTo>
                      <a:pt x="567" y="1655"/>
                      <a:pt x="568" y="1649"/>
                      <a:pt x="568" y="1643"/>
                    </a:cubicBezTo>
                    <a:cubicBezTo>
                      <a:pt x="567" y="1635"/>
                      <a:pt x="563" y="1630"/>
                      <a:pt x="558" y="1625"/>
                    </a:cubicBezTo>
                    <a:cubicBezTo>
                      <a:pt x="553" y="1621"/>
                      <a:pt x="548" y="1620"/>
                      <a:pt x="542" y="1620"/>
                    </a:cubicBezTo>
                    <a:cubicBezTo>
                      <a:pt x="529" y="1621"/>
                      <a:pt x="516" y="1636"/>
                      <a:pt x="511" y="1648"/>
                    </a:cubicBezTo>
                    <a:cubicBezTo>
                      <a:pt x="508" y="1654"/>
                      <a:pt x="505" y="1661"/>
                      <a:pt x="503" y="1669"/>
                    </a:cubicBezTo>
                    <a:cubicBezTo>
                      <a:pt x="504" y="1668"/>
                      <a:pt x="504" y="1667"/>
                      <a:pt x="505" y="1666"/>
                    </a:cubicBezTo>
                    <a:cubicBezTo>
                      <a:pt x="511" y="1662"/>
                      <a:pt x="519" y="1660"/>
                      <a:pt x="524" y="1664"/>
                    </a:cubicBezTo>
                    <a:cubicBezTo>
                      <a:pt x="529" y="1668"/>
                      <a:pt x="532" y="1675"/>
                      <a:pt x="527" y="1681"/>
                    </a:cubicBezTo>
                    <a:cubicBezTo>
                      <a:pt x="525" y="1684"/>
                      <a:pt x="520" y="1685"/>
                      <a:pt x="517" y="1684"/>
                    </a:cubicBezTo>
                    <a:cubicBezTo>
                      <a:pt x="510" y="1681"/>
                      <a:pt x="512" y="1672"/>
                      <a:pt x="516" y="1672"/>
                    </a:cubicBezTo>
                    <a:cubicBezTo>
                      <a:pt x="515" y="1673"/>
                      <a:pt x="514" y="1676"/>
                      <a:pt x="515" y="1678"/>
                    </a:cubicBezTo>
                    <a:cubicBezTo>
                      <a:pt x="516" y="1681"/>
                      <a:pt x="520" y="1682"/>
                      <a:pt x="523" y="1680"/>
                    </a:cubicBezTo>
                    <a:cubicBezTo>
                      <a:pt x="526" y="1678"/>
                      <a:pt x="527" y="1675"/>
                      <a:pt x="526" y="1673"/>
                    </a:cubicBezTo>
                    <a:cubicBezTo>
                      <a:pt x="525" y="1667"/>
                      <a:pt x="519" y="1665"/>
                      <a:pt x="515" y="1665"/>
                    </a:cubicBezTo>
                    <a:cubicBezTo>
                      <a:pt x="511" y="1666"/>
                      <a:pt x="508" y="1668"/>
                      <a:pt x="505" y="1671"/>
                    </a:cubicBezTo>
                    <a:cubicBezTo>
                      <a:pt x="495" y="1681"/>
                      <a:pt x="488" y="1722"/>
                      <a:pt x="489" y="1736"/>
                    </a:cubicBezTo>
                    <a:cubicBezTo>
                      <a:pt x="493" y="1722"/>
                      <a:pt x="500" y="1709"/>
                      <a:pt x="511" y="1698"/>
                    </a:cubicBezTo>
                    <a:cubicBezTo>
                      <a:pt x="537" y="1674"/>
                      <a:pt x="585" y="1665"/>
                      <a:pt x="609" y="1696"/>
                    </a:cubicBezTo>
                    <a:cubicBezTo>
                      <a:pt x="617" y="1706"/>
                      <a:pt x="619" y="1721"/>
                      <a:pt x="610" y="1731"/>
                    </a:cubicBezTo>
                    <a:cubicBezTo>
                      <a:pt x="604" y="1739"/>
                      <a:pt x="593" y="1742"/>
                      <a:pt x="584" y="1737"/>
                    </a:cubicBezTo>
                    <a:cubicBezTo>
                      <a:pt x="575" y="1732"/>
                      <a:pt x="571" y="1723"/>
                      <a:pt x="574" y="1713"/>
                    </a:cubicBezTo>
                    <a:cubicBezTo>
                      <a:pt x="575" y="1707"/>
                      <a:pt x="579" y="1703"/>
                      <a:pt x="585" y="1701"/>
                    </a:cubicBezTo>
                    <a:cubicBezTo>
                      <a:pt x="587" y="1700"/>
                      <a:pt x="589" y="1700"/>
                      <a:pt x="591" y="1700"/>
                    </a:cubicBezTo>
                    <a:cubicBezTo>
                      <a:pt x="596" y="1700"/>
                      <a:pt x="601" y="1702"/>
                      <a:pt x="604" y="1707"/>
                    </a:cubicBezTo>
                    <a:cubicBezTo>
                      <a:pt x="609" y="1714"/>
                      <a:pt x="607" y="1724"/>
                      <a:pt x="600" y="1729"/>
                    </a:cubicBezTo>
                    <a:cubicBezTo>
                      <a:pt x="592" y="1733"/>
                      <a:pt x="583" y="1731"/>
                      <a:pt x="578" y="1724"/>
                    </a:cubicBezTo>
                    <a:cubicBezTo>
                      <a:pt x="575" y="1720"/>
                      <a:pt x="575" y="1715"/>
                      <a:pt x="576" y="1711"/>
                    </a:cubicBezTo>
                    <a:cubicBezTo>
                      <a:pt x="576" y="1712"/>
                      <a:pt x="575" y="1713"/>
                      <a:pt x="575" y="1713"/>
                    </a:cubicBezTo>
                    <a:cubicBezTo>
                      <a:pt x="573" y="1722"/>
                      <a:pt x="577" y="1730"/>
                      <a:pt x="585" y="1735"/>
                    </a:cubicBezTo>
                    <a:cubicBezTo>
                      <a:pt x="593" y="1739"/>
                      <a:pt x="602" y="1736"/>
                      <a:pt x="608" y="1729"/>
                    </a:cubicBezTo>
                    <a:cubicBezTo>
                      <a:pt x="615" y="1720"/>
                      <a:pt x="612" y="1707"/>
                      <a:pt x="606" y="1698"/>
                    </a:cubicBezTo>
                    <a:cubicBezTo>
                      <a:pt x="583" y="1670"/>
                      <a:pt x="539" y="1680"/>
                      <a:pt x="515" y="1702"/>
                    </a:cubicBezTo>
                    <a:cubicBezTo>
                      <a:pt x="492" y="1725"/>
                      <a:pt x="489" y="1755"/>
                      <a:pt x="499" y="1786"/>
                    </a:cubicBezTo>
                    <a:cubicBezTo>
                      <a:pt x="520" y="1847"/>
                      <a:pt x="581" y="1870"/>
                      <a:pt x="641" y="1872"/>
                    </a:cubicBezTo>
                    <a:cubicBezTo>
                      <a:pt x="663" y="1873"/>
                      <a:pt x="680" y="1871"/>
                      <a:pt x="701" y="1864"/>
                    </a:cubicBezTo>
                    <a:cubicBezTo>
                      <a:pt x="722" y="1857"/>
                      <a:pt x="742" y="1844"/>
                      <a:pt x="751" y="1828"/>
                    </a:cubicBezTo>
                    <a:cubicBezTo>
                      <a:pt x="751" y="1827"/>
                      <a:pt x="751" y="1827"/>
                      <a:pt x="751" y="1827"/>
                    </a:cubicBezTo>
                    <a:cubicBezTo>
                      <a:pt x="744" y="1838"/>
                      <a:pt x="731" y="1846"/>
                      <a:pt x="719" y="1850"/>
                    </a:cubicBezTo>
                    <a:cubicBezTo>
                      <a:pt x="696" y="1857"/>
                      <a:pt x="661" y="1852"/>
                      <a:pt x="642" y="1837"/>
                    </a:cubicBezTo>
                    <a:cubicBezTo>
                      <a:pt x="644" y="1836"/>
                      <a:pt x="645" y="1834"/>
                      <a:pt x="645" y="1833"/>
                    </a:cubicBezTo>
                    <a:cubicBezTo>
                      <a:pt x="664" y="1848"/>
                      <a:pt x="695" y="1852"/>
                      <a:pt x="718" y="1846"/>
                    </a:cubicBezTo>
                    <a:cubicBezTo>
                      <a:pt x="733" y="1842"/>
                      <a:pt x="752" y="1830"/>
                      <a:pt x="754" y="1813"/>
                    </a:cubicBezTo>
                    <a:cubicBezTo>
                      <a:pt x="755" y="1808"/>
                      <a:pt x="754" y="1804"/>
                      <a:pt x="752" y="1799"/>
                    </a:cubicBezTo>
                    <a:cubicBezTo>
                      <a:pt x="749" y="1795"/>
                      <a:pt x="746" y="1792"/>
                      <a:pt x="741" y="1790"/>
                    </a:cubicBezTo>
                    <a:cubicBezTo>
                      <a:pt x="737" y="1789"/>
                      <a:pt x="733" y="1789"/>
                      <a:pt x="729" y="1791"/>
                    </a:cubicBezTo>
                    <a:cubicBezTo>
                      <a:pt x="725" y="1794"/>
                      <a:pt x="722" y="1797"/>
                      <a:pt x="721" y="1801"/>
                    </a:cubicBezTo>
                    <a:cubicBezTo>
                      <a:pt x="721" y="1805"/>
                      <a:pt x="721" y="1809"/>
                      <a:pt x="724" y="1811"/>
                    </a:cubicBezTo>
                    <a:cubicBezTo>
                      <a:pt x="726" y="1812"/>
                      <a:pt x="727" y="1813"/>
                      <a:pt x="729" y="1813"/>
                    </a:cubicBezTo>
                    <a:cubicBezTo>
                      <a:pt x="731" y="1813"/>
                      <a:pt x="732" y="1813"/>
                      <a:pt x="734" y="1812"/>
                    </a:cubicBezTo>
                    <a:cubicBezTo>
                      <a:pt x="735" y="1811"/>
                      <a:pt x="736" y="1810"/>
                      <a:pt x="736" y="1809"/>
                    </a:cubicBezTo>
                    <a:cubicBezTo>
                      <a:pt x="736" y="1807"/>
                      <a:pt x="736" y="1806"/>
                      <a:pt x="735" y="1806"/>
                    </a:cubicBezTo>
                    <a:cubicBezTo>
                      <a:pt x="736" y="1806"/>
                      <a:pt x="736" y="1807"/>
                      <a:pt x="736" y="1809"/>
                    </a:cubicBezTo>
                    <a:cubicBezTo>
                      <a:pt x="736" y="1810"/>
                      <a:pt x="735" y="1811"/>
                      <a:pt x="734" y="1812"/>
                    </a:cubicBezTo>
                    <a:cubicBezTo>
                      <a:pt x="732" y="1813"/>
                      <a:pt x="731" y="1814"/>
                      <a:pt x="729" y="1814"/>
                    </a:cubicBezTo>
                    <a:cubicBezTo>
                      <a:pt x="727" y="1813"/>
                      <a:pt x="726" y="1813"/>
                      <a:pt x="724" y="1812"/>
                    </a:cubicBezTo>
                    <a:cubicBezTo>
                      <a:pt x="721" y="1809"/>
                      <a:pt x="720" y="1805"/>
                      <a:pt x="720" y="1801"/>
                    </a:cubicBezTo>
                    <a:cubicBezTo>
                      <a:pt x="721" y="1796"/>
                      <a:pt x="724" y="1793"/>
                      <a:pt x="728" y="1790"/>
                    </a:cubicBezTo>
                    <a:cubicBezTo>
                      <a:pt x="732" y="1788"/>
                      <a:pt x="737" y="1788"/>
                      <a:pt x="741" y="1789"/>
                    </a:cubicBezTo>
                    <a:cubicBezTo>
                      <a:pt x="747" y="1791"/>
                      <a:pt x="750" y="1794"/>
                      <a:pt x="753" y="1799"/>
                    </a:cubicBezTo>
                    <a:cubicBezTo>
                      <a:pt x="755" y="1802"/>
                      <a:pt x="756" y="1804"/>
                      <a:pt x="756" y="1807"/>
                    </a:cubicBezTo>
                    <a:cubicBezTo>
                      <a:pt x="756" y="1805"/>
                      <a:pt x="756" y="1802"/>
                      <a:pt x="756" y="1800"/>
                    </a:cubicBezTo>
                    <a:cubicBezTo>
                      <a:pt x="753" y="1786"/>
                      <a:pt x="747" y="1777"/>
                      <a:pt x="738" y="1767"/>
                    </a:cubicBezTo>
                    <a:cubicBezTo>
                      <a:pt x="727" y="1754"/>
                      <a:pt x="716" y="1749"/>
                      <a:pt x="701" y="1742"/>
                    </a:cubicBezTo>
                    <a:cubicBezTo>
                      <a:pt x="674" y="1731"/>
                      <a:pt x="639" y="1724"/>
                      <a:pt x="623" y="1696"/>
                    </a:cubicBezTo>
                    <a:cubicBezTo>
                      <a:pt x="621" y="1692"/>
                      <a:pt x="619" y="1688"/>
                      <a:pt x="618" y="1683"/>
                    </a:cubicBezTo>
                    <a:cubicBezTo>
                      <a:pt x="617" y="1679"/>
                      <a:pt x="616" y="1672"/>
                      <a:pt x="615" y="1667"/>
                    </a:cubicBezTo>
                    <a:cubicBezTo>
                      <a:pt x="611" y="1654"/>
                      <a:pt x="600" y="1651"/>
                      <a:pt x="594" y="1655"/>
                    </a:cubicBezTo>
                    <a:cubicBezTo>
                      <a:pt x="591" y="1657"/>
                      <a:pt x="589" y="1660"/>
                      <a:pt x="589" y="1663"/>
                    </a:cubicBezTo>
                    <a:cubicBezTo>
                      <a:pt x="588" y="1666"/>
                      <a:pt x="590" y="1668"/>
                      <a:pt x="592" y="1670"/>
                    </a:cubicBezTo>
                    <a:cubicBezTo>
                      <a:pt x="595" y="1671"/>
                      <a:pt x="599" y="1670"/>
                      <a:pt x="600" y="1667"/>
                    </a:cubicBezTo>
                    <a:cubicBezTo>
                      <a:pt x="601" y="1665"/>
                      <a:pt x="600" y="1662"/>
                      <a:pt x="598" y="1661"/>
                    </a:cubicBezTo>
                    <a:cubicBezTo>
                      <a:pt x="601" y="1661"/>
                      <a:pt x="603" y="1665"/>
                      <a:pt x="602" y="1667"/>
                    </a:cubicBezTo>
                    <a:cubicBezTo>
                      <a:pt x="602" y="1669"/>
                      <a:pt x="600" y="1672"/>
                      <a:pt x="598" y="1672"/>
                    </a:cubicBezTo>
                    <a:cubicBezTo>
                      <a:pt x="590" y="1675"/>
                      <a:pt x="584" y="1666"/>
                      <a:pt x="586" y="1660"/>
                    </a:cubicBezTo>
                    <a:cubicBezTo>
                      <a:pt x="588" y="1655"/>
                      <a:pt x="592" y="1652"/>
                      <a:pt x="597" y="1651"/>
                    </a:cubicBezTo>
                    <a:cubicBezTo>
                      <a:pt x="604" y="1649"/>
                      <a:pt x="611" y="1654"/>
                      <a:pt x="615" y="1662"/>
                    </a:cubicBezTo>
                    <a:cubicBezTo>
                      <a:pt x="615" y="1659"/>
                      <a:pt x="615" y="1656"/>
                      <a:pt x="615" y="1653"/>
                    </a:cubicBezTo>
                    <a:cubicBezTo>
                      <a:pt x="613" y="1649"/>
                      <a:pt x="609" y="1643"/>
                      <a:pt x="603" y="1641"/>
                    </a:cubicBezTo>
                    <a:cubicBezTo>
                      <a:pt x="594" y="1638"/>
                      <a:pt x="585" y="1644"/>
                      <a:pt x="581" y="1653"/>
                    </a:cubicBezTo>
                    <a:cubicBezTo>
                      <a:pt x="578" y="1659"/>
                      <a:pt x="577" y="1665"/>
                      <a:pt x="570" y="1669"/>
                    </a:cubicBezTo>
                    <a:cubicBezTo>
                      <a:pt x="565" y="1673"/>
                      <a:pt x="559" y="1674"/>
                      <a:pt x="552" y="1671"/>
                    </a:cubicBezTo>
                    <a:cubicBezTo>
                      <a:pt x="572" y="1669"/>
                      <a:pt x="568" y="1655"/>
                      <a:pt x="576" y="1644"/>
                    </a:cubicBezTo>
                    <a:cubicBezTo>
                      <a:pt x="581" y="1637"/>
                      <a:pt x="588" y="1632"/>
                      <a:pt x="595" y="1633"/>
                    </a:cubicBezTo>
                    <a:cubicBezTo>
                      <a:pt x="603" y="1633"/>
                      <a:pt x="613" y="1639"/>
                      <a:pt x="615" y="1650"/>
                    </a:cubicBezTo>
                    <a:cubicBezTo>
                      <a:pt x="615" y="1649"/>
                      <a:pt x="615" y="1648"/>
                      <a:pt x="615" y="1647"/>
                    </a:cubicBezTo>
                    <a:cubicBezTo>
                      <a:pt x="616" y="1631"/>
                      <a:pt x="624" y="1619"/>
                      <a:pt x="639" y="1612"/>
                    </a:cubicBezTo>
                    <a:cubicBezTo>
                      <a:pt x="642" y="1610"/>
                      <a:pt x="645" y="1609"/>
                      <a:pt x="648" y="1609"/>
                    </a:cubicBezTo>
                    <a:cubicBezTo>
                      <a:pt x="648" y="1609"/>
                      <a:pt x="648" y="1611"/>
                      <a:pt x="648" y="1611"/>
                    </a:cubicBezTo>
                    <a:cubicBezTo>
                      <a:pt x="646" y="1612"/>
                      <a:pt x="643" y="1613"/>
                      <a:pt x="640" y="1614"/>
                    </a:cubicBezTo>
                    <a:cubicBezTo>
                      <a:pt x="626" y="1622"/>
                      <a:pt x="620" y="1633"/>
                      <a:pt x="618" y="1648"/>
                    </a:cubicBezTo>
                    <a:cubicBezTo>
                      <a:pt x="618" y="1650"/>
                      <a:pt x="618" y="1652"/>
                      <a:pt x="618" y="1653"/>
                    </a:cubicBezTo>
                    <a:cubicBezTo>
                      <a:pt x="620" y="1648"/>
                      <a:pt x="623" y="1643"/>
                      <a:pt x="627" y="1639"/>
                    </a:cubicBezTo>
                    <a:cubicBezTo>
                      <a:pt x="630" y="1637"/>
                      <a:pt x="633" y="1635"/>
                      <a:pt x="637" y="1634"/>
                    </a:cubicBezTo>
                    <a:cubicBezTo>
                      <a:pt x="640" y="1633"/>
                      <a:pt x="643" y="1633"/>
                      <a:pt x="647" y="1633"/>
                    </a:cubicBezTo>
                    <a:cubicBezTo>
                      <a:pt x="656" y="1635"/>
                      <a:pt x="662" y="1642"/>
                      <a:pt x="660" y="1652"/>
                    </a:cubicBezTo>
                    <a:cubicBezTo>
                      <a:pt x="659" y="1655"/>
                      <a:pt x="657" y="1658"/>
                      <a:pt x="654" y="1660"/>
                    </a:cubicBezTo>
                    <a:cubicBezTo>
                      <a:pt x="652" y="1661"/>
                      <a:pt x="650" y="1662"/>
                      <a:pt x="648" y="1662"/>
                    </a:cubicBezTo>
                    <a:cubicBezTo>
                      <a:pt x="645" y="1662"/>
                      <a:pt x="642" y="1661"/>
                      <a:pt x="640" y="1658"/>
                    </a:cubicBezTo>
                    <a:cubicBezTo>
                      <a:pt x="638" y="1657"/>
                      <a:pt x="638" y="1656"/>
                      <a:pt x="637" y="1655"/>
                    </a:cubicBezTo>
                    <a:cubicBezTo>
                      <a:pt x="637" y="1654"/>
                      <a:pt x="637" y="1653"/>
                      <a:pt x="637" y="1652"/>
                    </a:cubicBezTo>
                    <a:cubicBezTo>
                      <a:pt x="636" y="1649"/>
                      <a:pt x="638" y="1647"/>
                      <a:pt x="640" y="1645"/>
                    </a:cubicBezTo>
                    <a:cubicBezTo>
                      <a:pt x="642" y="1645"/>
                      <a:pt x="644" y="1644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4" y="1645"/>
                      <a:pt x="642" y="1645"/>
                      <a:pt x="641" y="1646"/>
                    </a:cubicBezTo>
                    <a:cubicBezTo>
                      <a:pt x="638" y="1647"/>
                      <a:pt x="637" y="1649"/>
                      <a:pt x="637" y="1651"/>
                    </a:cubicBezTo>
                    <a:cubicBezTo>
                      <a:pt x="637" y="1652"/>
                      <a:pt x="638" y="1653"/>
                      <a:pt x="638" y="1654"/>
                    </a:cubicBezTo>
                    <a:cubicBezTo>
                      <a:pt x="639" y="1656"/>
                      <a:pt x="639" y="1657"/>
                      <a:pt x="640" y="1658"/>
                    </a:cubicBezTo>
                    <a:cubicBezTo>
                      <a:pt x="643" y="1659"/>
                      <a:pt x="645" y="1660"/>
                      <a:pt x="648" y="1660"/>
                    </a:cubicBezTo>
                    <a:cubicBezTo>
                      <a:pt x="650" y="1660"/>
                      <a:pt x="651" y="1659"/>
                      <a:pt x="653" y="1658"/>
                    </a:cubicBezTo>
                    <a:cubicBezTo>
                      <a:pt x="655" y="1657"/>
                      <a:pt x="657" y="1654"/>
                      <a:pt x="658" y="1651"/>
                    </a:cubicBezTo>
                    <a:cubicBezTo>
                      <a:pt x="659" y="1643"/>
                      <a:pt x="654" y="1637"/>
                      <a:pt x="646" y="1636"/>
                    </a:cubicBezTo>
                    <a:cubicBezTo>
                      <a:pt x="643" y="1636"/>
                      <a:pt x="641" y="1636"/>
                      <a:pt x="638" y="1637"/>
                    </a:cubicBezTo>
                    <a:cubicBezTo>
                      <a:pt x="634" y="1638"/>
                      <a:pt x="632" y="1640"/>
                      <a:pt x="630" y="1642"/>
                    </a:cubicBezTo>
                    <a:cubicBezTo>
                      <a:pt x="627" y="1644"/>
                      <a:pt x="625" y="1647"/>
                      <a:pt x="624" y="1650"/>
                    </a:cubicBezTo>
                    <a:cubicBezTo>
                      <a:pt x="621" y="1654"/>
                      <a:pt x="620" y="1660"/>
                      <a:pt x="620" y="1665"/>
                    </a:cubicBezTo>
                    <a:cubicBezTo>
                      <a:pt x="620" y="1675"/>
                      <a:pt x="623" y="1686"/>
                      <a:pt x="627" y="1694"/>
                    </a:cubicBezTo>
                    <a:cubicBezTo>
                      <a:pt x="640" y="1717"/>
                      <a:pt x="669" y="1725"/>
                      <a:pt x="693" y="1734"/>
                    </a:cubicBezTo>
                    <a:cubicBezTo>
                      <a:pt x="689" y="1732"/>
                      <a:pt x="685" y="1730"/>
                      <a:pt x="682" y="1728"/>
                    </a:cubicBezTo>
                    <a:cubicBezTo>
                      <a:pt x="670" y="1720"/>
                      <a:pt x="662" y="1702"/>
                      <a:pt x="668" y="1689"/>
                    </a:cubicBezTo>
                    <a:cubicBezTo>
                      <a:pt x="673" y="1680"/>
                      <a:pt x="681" y="1674"/>
                      <a:pt x="678" y="1663"/>
                    </a:cubicBezTo>
                    <a:cubicBezTo>
                      <a:pt x="686" y="1664"/>
                      <a:pt x="693" y="1675"/>
                      <a:pt x="691" y="1686"/>
                    </a:cubicBezTo>
                    <a:cubicBezTo>
                      <a:pt x="689" y="1699"/>
                      <a:pt x="676" y="1712"/>
                      <a:pt x="686" y="1724"/>
                    </a:cubicBezTo>
                    <a:cubicBezTo>
                      <a:pt x="692" y="1731"/>
                      <a:pt x="701" y="1734"/>
                      <a:pt x="702" y="1737"/>
                    </a:cubicBezTo>
                    <a:cubicBezTo>
                      <a:pt x="702" y="1737"/>
                      <a:pt x="701" y="1737"/>
                      <a:pt x="701" y="1737"/>
                    </a:cubicBezTo>
                    <a:cubicBezTo>
                      <a:pt x="702" y="1737"/>
                      <a:pt x="702" y="1738"/>
                      <a:pt x="703" y="1738"/>
                    </a:cubicBezTo>
                    <a:cubicBezTo>
                      <a:pt x="719" y="1745"/>
                      <a:pt x="729" y="1751"/>
                      <a:pt x="741" y="1764"/>
                    </a:cubicBezTo>
                    <a:cubicBezTo>
                      <a:pt x="750" y="1775"/>
                      <a:pt x="756" y="1785"/>
                      <a:pt x="758" y="1800"/>
                    </a:cubicBezTo>
                    <a:cubicBezTo>
                      <a:pt x="759" y="1810"/>
                      <a:pt x="757" y="1820"/>
                      <a:pt x="752" y="1829"/>
                    </a:cubicBezTo>
                    <a:cubicBezTo>
                      <a:pt x="743" y="1846"/>
                      <a:pt x="723" y="1859"/>
                      <a:pt x="701" y="1867"/>
                    </a:cubicBezTo>
                    <a:cubicBezTo>
                      <a:pt x="693" y="1870"/>
                      <a:pt x="685" y="1872"/>
                      <a:pt x="677" y="1874"/>
                    </a:cubicBezTo>
                    <a:cubicBezTo>
                      <a:pt x="661" y="1877"/>
                      <a:pt x="646" y="1875"/>
                      <a:pt x="632" y="1881"/>
                    </a:cubicBezTo>
                    <a:cubicBezTo>
                      <a:pt x="625" y="1884"/>
                      <a:pt x="618" y="1889"/>
                      <a:pt x="615" y="1896"/>
                    </a:cubicBezTo>
                    <a:cubicBezTo>
                      <a:pt x="613" y="1899"/>
                      <a:pt x="614" y="1906"/>
                      <a:pt x="618" y="1908"/>
                    </a:cubicBezTo>
                    <a:cubicBezTo>
                      <a:pt x="620" y="1909"/>
                      <a:pt x="622" y="1908"/>
                      <a:pt x="623" y="1907"/>
                    </a:cubicBezTo>
                    <a:cubicBezTo>
                      <a:pt x="624" y="1906"/>
                      <a:pt x="624" y="1904"/>
                      <a:pt x="623" y="1903"/>
                    </a:cubicBezTo>
                    <a:cubicBezTo>
                      <a:pt x="622" y="1902"/>
                      <a:pt x="621" y="1902"/>
                      <a:pt x="620" y="1902"/>
                    </a:cubicBezTo>
                    <a:cubicBezTo>
                      <a:pt x="619" y="1902"/>
                      <a:pt x="618" y="1903"/>
                      <a:pt x="619" y="1905"/>
                    </a:cubicBezTo>
                    <a:cubicBezTo>
                      <a:pt x="619" y="1905"/>
                      <a:pt x="620" y="1906"/>
                      <a:pt x="620" y="1906"/>
                    </a:cubicBezTo>
                    <a:cubicBezTo>
                      <a:pt x="619" y="1907"/>
                      <a:pt x="618" y="1906"/>
                      <a:pt x="618" y="1906"/>
                    </a:cubicBezTo>
                    <a:cubicBezTo>
                      <a:pt x="616" y="1904"/>
                      <a:pt x="616" y="1903"/>
                      <a:pt x="617" y="1901"/>
                    </a:cubicBezTo>
                    <a:cubicBezTo>
                      <a:pt x="619" y="1899"/>
                      <a:pt x="622" y="1898"/>
                      <a:pt x="624" y="1900"/>
                    </a:cubicBezTo>
                    <a:cubicBezTo>
                      <a:pt x="626" y="1901"/>
                      <a:pt x="627" y="1903"/>
                      <a:pt x="627" y="1905"/>
                    </a:cubicBezTo>
                    <a:cubicBezTo>
                      <a:pt x="628" y="1907"/>
                      <a:pt x="627" y="1908"/>
                      <a:pt x="625" y="1910"/>
                    </a:cubicBezTo>
                    <a:cubicBezTo>
                      <a:pt x="624" y="1912"/>
                      <a:pt x="621" y="1912"/>
                      <a:pt x="618" y="1911"/>
                    </a:cubicBezTo>
                    <a:cubicBezTo>
                      <a:pt x="613" y="1909"/>
                      <a:pt x="612" y="1904"/>
                      <a:pt x="613" y="1899"/>
                    </a:cubicBezTo>
                    <a:cubicBezTo>
                      <a:pt x="613" y="1896"/>
                      <a:pt x="614" y="1894"/>
                      <a:pt x="616" y="1892"/>
                    </a:cubicBezTo>
                    <a:cubicBezTo>
                      <a:pt x="608" y="1900"/>
                      <a:pt x="607" y="1909"/>
                      <a:pt x="609" y="1918"/>
                    </a:cubicBezTo>
                    <a:cubicBezTo>
                      <a:pt x="610" y="1924"/>
                      <a:pt x="613" y="1929"/>
                      <a:pt x="619" y="1932"/>
                    </a:cubicBezTo>
                    <a:cubicBezTo>
                      <a:pt x="619" y="1932"/>
                      <a:pt x="619" y="1932"/>
                      <a:pt x="619" y="1932"/>
                    </a:cubicBezTo>
                    <a:cubicBezTo>
                      <a:pt x="614" y="1928"/>
                      <a:pt x="614" y="1921"/>
                      <a:pt x="621" y="1919"/>
                    </a:cubicBezTo>
                    <a:cubicBezTo>
                      <a:pt x="627" y="1916"/>
                      <a:pt x="638" y="1921"/>
                      <a:pt x="644" y="1907"/>
                    </a:cubicBezTo>
                    <a:close/>
                    <a:moveTo>
                      <a:pt x="347" y="2116"/>
                    </a:moveTo>
                    <a:cubicBezTo>
                      <a:pt x="375" y="2111"/>
                      <a:pt x="386" y="2090"/>
                      <a:pt x="398" y="2084"/>
                    </a:cubicBezTo>
                    <a:cubicBezTo>
                      <a:pt x="411" y="2077"/>
                      <a:pt x="420" y="2092"/>
                      <a:pt x="408" y="2103"/>
                    </a:cubicBezTo>
                    <a:cubicBezTo>
                      <a:pt x="394" y="2115"/>
                      <a:pt x="369" y="2119"/>
                      <a:pt x="347" y="2116"/>
                    </a:cubicBezTo>
                    <a:close/>
                    <a:moveTo>
                      <a:pt x="478" y="2179"/>
                    </a:moveTo>
                    <a:cubicBezTo>
                      <a:pt x="486" y="2188"/>
                      <a:pt x="492" y="2215"/>
                      <a:pt x="485" y="2230"/>
                    </a:cubicBezTo>
                    <a:cubicBezTo>
                      <a:pt x="479" y="2244"/>
                      <a:pt x="466" y="2243"/>
                      <a:pt x="470" y="2225"/>
                    </a:cubicBezTo>
                    <a:cubicBezTo>
                      <a:pt x="473" y="2212"/>
                      <a:pt x="483" y="2192"/>
                      <a:pt x="478" y="2179"/>
                    </a:cubicBezTo>
                    <a:close/>
                    <a:moveTo>
                      <a:pt x="486" y="2042"/>
                    </a:moveTo>
                    <a:cubicBezTo>
                      <a:pt x="484" y="2041"/>
                      <a:pt x="482" y="2042"/>
                      <a:pt x="481" y="2044"/>
                    </a:cubicBezTo>
                    <a:cubicBezTo>
                      <a:pt x="480" y="2046"/>
                      <a:pt x="481" y="2049"/>
                      <a:pt x="483" y="2049"/>
                    </a:cubicBezTo>
                    <a:cubicBezTo>
                      <a:pt x="485" y="2050"/>
                      <a:pt x="488" y="2049"/>
                      <a:pt x="488" y="2047"/>
                    </a:cubicBezTo>
                    <a:cubicBezTo>
                      <a:pt x="489" y="2045"/>
                      <a:pt x="488" y="2043"/>
                      <a:pt x="486" y="2042"/>
                    </a:cubicBezTo>
                    <a:close/>
                    <a:moveTo>
                      <a:pt x="465" y="2104"/>
                    </a:moveTo>
                    <a:cubicBezTo>
                      <a:pt x="458" y="2098"/>
                      <a:pt x="467" y="2089"/>
                      <a:pt x="469" y="2085"/>
                    </a:cubicBezTo>
                    <a:cubicBezTo>
                      <a:pt x="471" y="2082"/>
                      <a:pt x="471" y="2080"/>
                      <a:pt x="470" y="2077"/>
                    </a:cubicBezTo>
                    <a:cubicBezTo>
                      <a:pt x="473" y="2080"/>
                      <a:pt x="478" y="2088"/>
                      <a:pt x="478" y="2092"/>
                    </a:cubicBezTo>
                    <a:cubicBezTo>
                      <a:pt x="479" y="2099"/>
                      <a:pt x="476" y="2104"/>
                      <a:pt x="468" y="2105"/>
                    </a:cubicBezTo>
                    <a:cubicBezTo>
                      <a:pt x="471" y="2103"/>
                      <a:pt x="473" y="2098"/>
                      <a:pt x="472" y="2094"/>
                    </a:cubicBezTo>
                    <a:cubicBezTo>
                      <a:pt x="471" y="2096"/>
                      <a:pt x="469" y="2101"/>
                      <a:pt x="465" y="2104"/>
                    </a:cubicBezTo>
                    <a:close/>
                    <a:moveTo>
                      <a:pt x="500" y="2058"/>
                    </a:moveTo>
                    <a:cubicBezTo>
                      <a:pt x="496" y="2057"/>
                      <a:pt x="492" y="2059"/>
                      <a:pt x="490" y="2063"/>
                    </a:cubicBezTo>
                    <a:cubicBezTo>
                      <a:pt x="489" y="2067"/>
                      <a:pt x="491" y="2071"/>
                      <a:pt x="495" y="2072"/>
                    </a:cubicBezTo>
                    <a:cubicBezTo>
                      <a:pt x="499" y="2074"/>
                      <a:pt x="503" y="2072"/>
                      <a:pt x="504" y="2068"/>
                    </a:cubicBezTo>
                    <a:cubicBezTo>
                      <a:pt x="506" y="2064"/>
                      <a:pt x="504" y="2059"/>
                      <a:pt x="500" y="2058"/>
                    </a:cubicBezTo>
                    <a:close/>
                    <a:moveTo>
                      <a:pt x="494" y="2047"/>
                    </a:moveTo>
                    <a:cubicBezTo>
                      <a:pt x="491" y="2046"/>
                      <a:pt x="489" y="2048"/>
                      <a:pt x="488" y="2050"/>
                    </a:cubicBezTo>
                    <a:cubicBezTo>
                      <a:pt x="487" y="2053"/>
                      <a:pt x="488" y="2056"/>
                      <a:pt x="491" y="2057"/>
                    </a:cubicBezTo>
                    <a:cubicBezTo>
                      <a:pt x="493" y="2058"/>
                      <a:pt x="496" y="2056"/>
                      <a:pt x="497" y="2054"/>
                    </a:cubicBezTo>
                    <a:cubicBezTo>
                      <a:pt x="498" y="2051"/>
                      <a:pt x="496" y="2048"/>
                      <a:pt x="494" y="2047"/>
                    </a:cubicBezTo>
                    <a:close/>
                    <a:moveTo>
                      <a:pt x="469" y="2161"/>
                    </a:moveTo>
                    <a:cubicBezTo>
                      <a:pt x="468" y="2158"/>
                      <a:pt x="466" y="2156"/>
                      <a:pt x="463" y="2155"/>
                    </a:cubicBezTo>
                    <a:cubicBezTo>
                      <a:pt x="460" y="2154"/>
                      <a:pt x="455" y="2154"/>
                      <a:pt x="452" y="2158"/>
                    </a:cubicBezTo>
                    <a:cubicBezTo>
                      <a:pt x="448" y="2162"/>
                      <a:pt x="449" y="2168"/>
                      <a:pt x="452" y="2171"/>
                    </a:cubicBezTo>
                    <a:cubicBezTo>
                      <a:pt x="457" y="2177"/>
                      <a:pt x="462" y="2173"/>
                      <a:pt x="467" y="2174"/>
                    </a:cubicBezTo>
                    <a:cubicBezTo>
                      <a:pt x="472" y="2175"/>
                      <a:pt x="476" y="2181"/>
                      <a:pt x="476" y="2188"/>
                    </a:cubicBezTo>
                    <a:cubicBezTo>
                      <a:pt x="477" y="2196"/>
                      <a:pt x="473" y="2203"/>
                      <a:pt x="465" y="2206"/>
                    </a:cubicBezTo>
                    <a:cubicBezTo>
                      <a:pt x="461" y="2208"/>
                      <a:pt x="455" y="2207"/>
                      <a:pt x="453" y="2202"/>
                    </a:cubicBezTo>
                    <a:cubicBezTo>
                      <a:pt x="458" y="2204"/>
                      <a:pt x="464" y="2199"/>
                      <a:pt x="461" y="2193"/>
                    </a:cubicBezTo>
                    <a:cubicBezTo>
                      <a:pt x="460" y="2189"/>
                      <a:pt x="453" y="2185"/>
                      <a:pt x="447" y="2180"/>
                    </a:cubicBezTo>
                    <a:cubicBezTo>
                      <a:pt x="441" y="2175"/>
                      <a:pt x="436" y="2169"/>
                      <a:pt x="434" y="2163"/>
                    </a:cubicBezTo>
                    <a:cubicBezTo>
                      <a:pt x="431" y="2149"/>
                      <a:pt x="441" y="2136"/>
                      <a:pt x="455" y="2135"/>
                    </a:cubicBezTo>
                    <a:cubicBezTo>
                      <a:pt x="462" y="2135"/>
                      <a:pt x="468" y="2139"/>
                      <a:pt x="473" y="2143"/>
                    </a:cubicBezTo>
                    <a:cubicBezTo>
                      <a:pt x="479" y="2148"/>
                      <a:pt x="489" y="2164"/>
                      <a:pt x="499" y="2165"/>
                    </a:cubicBezTo>
                    <a:cubicBezTo>
                      <a:pt x="505" y="2165"/>
                      <a:pt x="509" y="2161"/>
                      <a:pt x="508" y="2156"/>
                    </a:cubicBezTo>
                    <a:cubicBezTo>
                      <a:pt x="513" y="2157"/>
                      <a:pt x="515" y="2165"/>
                      <a:pt x="512" y="2171"/>
                    </a:cubicBezTo>
                    <a:cubicBezTo>
                      <a:pt x="507" y="2181"/>
                      <a:pt x="491" y="2185"/>
                      <a:pt x="479" y="2176"/>
                    </a:cubicBezTo>
                    <a:cubicBezTo>
                      <a:pt x="475" y="2173"/>
                      <a:pt x="472" y="2168"/>
                      <a:pt x="469" y="2161"/>
                    </a:cubicBezTo>
                    <a:close/>
                    <a:moveTo>
                      <a:pt x="431" y="2286"/>
                    </a:moveTo>
                    <a:cubicBezTo>
                      <a:pt x="428" y="2286"/>
                      <a:pt x="427" y="2283"/>
                      <a:pt x="427" y="2281"/>
                    </a:cubicBezTo>
                    <a:cubicBezTo>
                      <a:pt x="428" y="2279"/>
                      <a:pt x="430" y="2277"/>
                      <a:pt x="432" y="2278"/>
                    </a:cubicBezTo>
                    <a:cubicBezTo>
                      <a:pt x="435" y="2278"/>
                      <a:pt x="436" y="2280"/>
                      <a:pt x="436" y="2283"/>
                    </a:cubicBezTo>
                    <a:cubicBezTo>
                      <a:pt x="435" y="2285"/>
                      <a:pt x="433" y="2286"/>
                      <a:pt x="431" y="2286"/>
                    </a:cubicBezTo>
                    <a:close/>
                    <a:moveTo>
                      <a:pt x="423" y="2286"/>
                    </a:moveTo>
                    <a:cubicBezTo>
                      <a:pt x="421" y="2286"/>
                      <a:pt x="420" y="2284"/>
                      <a:pt x="420" y="2283"/>
                    </a:cubicBezTo>
                    <a:cubicBezTo>
                      <a:pt x="420" y="2281"/>
                      <a:pt x="422" y="2280"/>
                      <a:pt x="424" y="2280"/>
                    </a:cubicBezTo>
                    <a:cubicBezTo>
                      <a:pt x="426" y="2280"/>
                      <a:pt x="427" y="2282"/>
                      <a:pt x="426" y="2284"/>
                    </a:cubicBezTo>
                    <a:cubicBezTo>
                      <a:pt x="426" y="2286"/>
                      <a:pt x="424" y="2287"/>
                      <a:pt x="423" y="2286"/>
                    </a:cubicBezTo>
                    <a:close/>
                    <a:moveTo>
                      <a:pt x="440" y="2281"/>
                    </a:moveTo>
                    <a:cubicBezTo>
                      <a:pt x="436" y="2280"/>
                      <a:pt x="434" y="2277"/>
                      <a:pt x="435" y="2273"/>
                    </a:cubicBezTo>
                    <a:cubicBezTo>
                      <a:pt x="435" y="2270"/>
                      <a:pt x="439" y="2267"/>
                      <a:pt x="442" y="2268"/>
                    </a:cubicBezTo>
                    <a:cubicBezTo>
                      <a:pt x="446" y="2269"/>
                      <a:pt x="448" y="2272"/>
                      <a:pt x="447" y="2276"/>
                    </a:cubicBezTo>
                    <a:cubicBezTo>
                      <a:pt x="447" y="2279"/>
                      <a:pt x="443" y="2281"/>
                      <a:pt x="440" y="2281"/>
                    </a:cubicBezTo>
                    <a:close/>
                    <a:moveTo>
                      <a:pt x="467" y="2161"/>
                    </a:moveTo>
                    <a:cubicBezTo>
                      <a:pt x="465" y="2157"/>
                      <a:pt x="460" y="2155"/>
                      <a:pt x="456" y="2157"/>
                    </a:cubicBezTo>
                    <a:cubicBezTo>
                      <a:pt x="449" y="2161"/>
                      <a:pt x="452" y="2171"/>
                      <a:pt x="458" y="2172"/>
                    </a:cubicBezTo>
                    <a:cubicBezTo>
                      <a:pt x="464" y="2174"/>
                      <a:pt x="467" y="2171"/>
                      <a:pt x="473" y="2175"/>
                    </a:cubicBezTo>
                    <a:cubicBezTo>
                      <a:pt x="468" y="2169"/>
                      <a:pt x="470" y="2166"/>
                      <a:pt x="467" y="2161"/>
                    </a:cubicBezTo>
                    <a:close/>
                    <a:moveTo>
                      <a:pt x="441" y="2138"/>
                    </a:moveTo>
                    <a:cubicBezTo>
                      <a:pt x="434" y="2141"/>
                      <a:pt x="431" y="2150"/>
                      <a:pt x="431" y="2156"/>
                    </a:cubicBezTo>
                    <a:cubicBezTo>
                      <a:pt x="423" y="2158"/>
                      <a:pt x="413" y="2145"/>
                      <a:pt x="422" y="2135"/>
                    </a:cubicBezTo>
                    <a:cubicBezTo>
                      <a:pt x="427" y="2130"/>
                      <a:pt x="438" y="2130"/>
                      <a:pt x="441" y="2138"/>
                    </a:cubicBezTo>
                    <a:close/>
                    <a:moveTo>
                      <a:pt x="497" y="2247"/>
                    </a:moveTo>
                    <a:cubicBezTo>
                      <a:pt x="492" y="2234"/>
                      <a:pt x="511" y="2229"/>
                      <a:pt x="517" y="2227"/>
                    </a:cubicBezTo>
                    <a:cubicBezTo>
                      <a:pt x="522" y="2225"/>
                      <a:pt x="525" y="2222"/>
                      <a:pt x="526" y="2218"/>
                    </a:cubicBezTo>
                    <a:cubicBezTo>
                      <a:pt x="528" y="2224"/>
                      <a:pt x="526" y="2238"/>
                      <a:pt x="523" y="2244"/>
                    </a:cubicBezTo>
                    <a:cubicBezTo>
                      <a:pt x="518" y="2253"/>
                      <a:pt x="509" y="2257"/>
                      <a:pt x="499" y="2251"/>
                    </a:cubicBezTo>
                    <a:cubicBezTo>
                      <a:pt x="504" y="2250"/>
                      <a:pt x="511" y="2246"/>
                      <a:pt x="513" y="2240"/>
                    </a:cubicBezTo>
                    <a:cubicBezTo>
                      <a:pt x="511" y="2243"/>
                      <a:pt x="503" y="2247"/>
                      <a:pt x="497" y="2247"/>
                    </a:cubicBezTo>
                    <a:close/>
                    <a:moveTo>
                      <a:pt x="404" y="2147"/>
                    </a:moveTo>
                    <a:cubicBezTo>
                      <a:pt x="414" y="2179"/>
                      <a:pt x="399" y="2201"/>
                      <a:pt x="399" y="2217"/>
                    </a:cubicBezTo>
                    <a:cubicBezTo>
                      <a:pt x="399" y="2234"/>
                      <a:pt x="418" y="2235"/>
                      <a:pt x="423" y="2216"/>
                    </a:cubicBezTo>
                    <a:cubicBezTo>
                      <a:pt x="428" y="2196"/>
                      <a:pt x="418" y="2168"/>
                      <a:pt x="404" y="2147"/>
                    </a:cubicBezTo>
                    <a:close/>
                    <a:moveTo>
                      <a:pt x="464" y="2037"/>
                    </a:moveTo>
                    <a:cubicBezTo>
                      <a:pt x="466" y="2040"/>
                      <a:pt x="468" y="2043"/>
                      <a:pt x="469" y="2046"/>
                    </a:cubicBezTo>
                    <a:cubicBezTo>
                      <a:pt x="474" y="2057"/>
                      <a:pt x="474" y="2070"/>
                      <a:pt x="468" y="2081"/>
                    </a:cubicBezTo>
                    <a:cubicBezTo>
                      <a:pt x="461" y="2093"/>
                      <a:pt x="445" y="2101"/>
                      <a:pt x="431" y="2096"/>
                    </a:cubicBezTo>
                    <a:cubicBezTo>
                      <a:pt x="425" y="2094"/>
                      <a:pt x="420" y="2090"/>
                      <a:pt x="417" y="2085"/>
                    </a:cubicBezTo>
                    <a:cubicBezTo>
                      <a:pt x="415" y="2081"/>
                      <a:pt x="415" y="2077"/>
                      <a:pt x="416" y="2073"/>
                    </a:cubicBezTo>
                    <a:cubicBezTo>
                      <a:pt x="418" y="2068"/>
                      <a:pt x="421" y="2064"/>
                      <a:pt x="426" y="2063"/>
                    </a:cubicBezTo>
                    <a:cubicBezTo>
                      <a:pt x="430" y="2062"/>
                      <a:pt x="434" y="2063"/>
                      <a:pt x="437" y="2065"/>
                    </a:cubicBezTo>
                    <a:cubicBezTo>
                      <a:pt x="443" y="2069"/>
                      <a:pt x="444" y="2077"/>
                      <a:pt x="440" y="2083"/>
                    </a:cubicBezTo>
                    <a:cubicBezTo>
                      <a:pt x="435" y="2089"/>
                      <a:pt x="427" y="2090"/>
                      <a:pt x="422" y="2086"/>
                    </a:cubicBezTo>
                    <a:cubicBezTo>
                      <a:pt x="417" y="2082"/>
                      <a:pt x="415" y="2077"/>
                      <a:pt x="417" y="2071"/>
                    </a:cubicBezTo>
                    <a:cubicBezTo>
                      <a:pt x="417" y="2072"/>
                      <a:pt x="417" y="2073"/>
                      <a:pt x="416" y="2073"/>
                    </a:cubicBezTo>
                    <a:cubicBezTo>
                      <a:pt x="415" y="2077"/>
                      <a:pt x="416" y="2081"/>
                      <a:pt x="418" y="2085"/>
                    </a:cubicBezTo>
                    <a:cubicBezTo>
                      <a:pt x="421" y="2090"/>
                      <a:pt x="426" y="2094"/>
                      <a:pt x="431" y="2095"/>
                    </a:cubicBezTo>
                    <a:cubicBezTo>
                      <a:pt x="445" y="2100"/>
                      <a:pt x="460" y="2092"/>
                      <a:pt x="466" y="2080"/>
                    </a:cubicBezTo>
                    <a:cubicBezTo>
                      <a:pt x="472" y="2069"/>
                      <a:pt x="471" y="2056"/>
                      <a:pt x="466" y="2045"/>
                    </a:cubicBezTo>
                    <a:cubicBezTo>
                      <a:pt x="465" y="2043"/>
                      <a:pt x="463" y="2040"/>
                      <a:pt x="462" y="2038"/>
                    </a:cubicBezTo>
                    <a:lnTo>
                      <a:pt x="464" y="2037"/>
                    </a:lnTo>
                    <a:close/>
                    <a:moveTo>
                      <a:pt x="414" y="2023"/>
                    </a:moveTo>
                    <a:cubicBezTo>
                      <a:pt x="405" y="2011"/>
                      <a:pt x="403" y="1996"/>
                      <a:pt x="414" y="1982"/>
                    </a:cubicBezTo>
                    <a:cubicBezTo>
                      <a:pt x="418" y="1977"/>
                      <a:pt x="422" y="1974"/>
                      <a:pt x="428" y="1971"/>
                    </a:cubicBezTo>
                    <a:cubicBezTo>
                      <a:pt x="433" y="1970"/>
                      <a:pt x="438" y="1970"/>
                      <a:pt x="443" y="1972"/>
                    </a:cubicBezTo>
                    <a:cubicBezTo>
                      <a:pt x="448" y="1975"/>
                      <a:pt x="453" y="1980"/>
                      <a:pt x="454" y="1986"/>
                    </a:cubicBezTo>
                    <a:cubicBezTo>
                      <a:pt x="454" y="1990"/>
                      <a:pt x="454" y="1993"/>
                      <a:pt x="451" y="1996"/>
                    </a:cubicBezTo>
                    <a:cubicBezTo>
                      <a:pt x="447" y="2001"/>
                      <a:pt x="441" y="2002"/>
                      <a:pt x="436" y="2001"/>
                    </a:cubicBezTo>
                    <a:cubicBezTo>
                      <a:pt x="433" y="2000"/>
                      <a:pt x="431" y="1998"/>
                      <a:pt x="430" y="1996"/>
                    </a:cubicBezTo>
                    <a:cubicBezTo>
                      <a:pt x="426" y="1991"/>
                      <a:pt x="428" y="1984"/>
                      <a:pt x="433" y="1981"/>
                    </a:cubicBezTo>
                    <a:cubicBezTo>
                      <a:pt x="438" y="1978"/>
                      <a:pt x="444" y="1979"/>
                      <a:pt x="448" y="1984"/>
                    </a:cubicBezTo>
                    <a:cubicBezTo>
                      <a:pt x="451" y="1989"/>
                      <a:pt x="449" y="1996"/>
                      <a:pt x="444" y="1999"/>
                    </a:cubicBezTo>
                    <a:cubicBezTo>
                      <a:pt x="443" y="2000"/>
                      <a:pt x="441" y="2001"/>
                      <a:pt x="439" y="2001"/>
                    </a:cubicBezTo>
                    <a:cubicBezTo>
                      <a:pt x="440" y="2001"/>
                      <a:pt x="440" y="2001"/>
                      <a:pt x="440" y="2001"/>
                    </a:cubicBezTo>
                    <a:cubicBezTo>
                      <a:pt x="444" y="2001"/>
                      <a:pt x="448" y="1999"/>
                      <a:pt x="451" y="1996"/>
                    </a:cubicBezTo>
                    <a:cubicBezTo>
                      <a:pt x="453" y="1993"/>
                      <a:pt x="453" y="1990"/>
                      <a:pt x="453" y="1986"/>
                    </a:cubicBezTo>
                    <a:cubicBezTo>
                      <a:pt x="452" y="1980"/>
                      <a:pt x="448" y="1976"/>
                      <a:pt x="442" y="1973"/>
                    </a:cubicBezTo>
                    <a:cubicBezTo>
                      <a:pt x="438" y="1971"/>
                      <a:pt x="433" y="1971"/>
                      <a:pt x="429" y="1973"/>
                    </a:cubicBezTo>
                    <a:cubicBezTo>
                      <a:pt x="423" y="1975"/>
                      <a:pt x="419" y="1978"/>
                      <a:pt x="415" y="1983"/>
                    </a:cubicBezTo>
                    <a:cubicBezTo>
                      <a:pt x="405" y="1997"/>
                      <a:pt x="408" y="2012"/>
                      <a:pt x="417" y="2022"/>
                    </a:cubicBezTo>
                    <a:lnTo>
                      <a:pt x="414" y="2023"/>
                    </a:lnTo>
                    <a:close/>
                    <a:moveTo>
                      <a:pt x="338" y="1766"/>
                    </a:moveTo>
                    <a:cubicBezTo>
                      <a:pt x="340" y="1763"/>
                      <a:pt x="344" y="1763"/>
                      <a:pt x="347" y="1765"/>
                    </a:cubicBezTo>
                    <a:cubicBezTo>
                      <a:pt x="350" y="1767"/>
                      <a:pt x="350" y="1771"/>
                      <a:pt x="348" y="1774"/>
                    </a:cubicBezTo>
                    <a:cubicBezTo>
                      <a:pt x="346" y="1776"/>
                      <a:pt x="342" y="1777"/>
                      <a:pt x="339" y="1775"/>
                    </a:cubicBezTo>
                    <a:cubicBezTo>
                      <a:pt x="336" y="1773"/>
                      <a:pt x="336" y="1769"/>
                      <a:pt x="338" y="1766"/>
                    </a:cubicBezTo>
                    <a:close/>
                    <a:moveTo>
                      <a:pt x="342" y="1755"/>
                    </a:moveTo>
                    <a:cubicBezTo>
                      <a:pt x="344" y="1752"/>
                      <a:pt x="347" y="1752"/>
                      <a:pt x="349" y="1753"/>
                    </a:cubicBezTo>
                    <a:cubicBezTo>
                      <a:pt x="351" y="1755"/>
                      <a:pt x="352" y="1758"/>
                      <a:pt x="350" y="1760"/>
                    </a:cubicBezTo>
                    <a:cubicBezTo>
                      <a:pt x="349" y="1762"/>
                      <a:pt x="346" y="1763"/>
                      <a:pt x="343" y="1761"/>
                    </a:cubicBezTo>
                    <a:cubicBezTo>
                      <a:pt x="341" y="1760"/>
                      <a:pt x="341" y="1757"/>
                      <a:pt x="342" y="1755"/>
                    </a:cubicBezTo>
                    <a:close/>
                    <a:moveTo>
                      <a:pt x="340" y="1782"/>
                    </a:moveTo>
                    <a:cubicBezTo>
                      <a:pt x="343" y="1778"/>
                      <a:pt x="349" y="1776"/>
                      <a:pt x="353" y="1780"/>
                    </a:cubicBezTo>
                    <a:cubicBezTo>
                      <a:pt x="358" y="1783"/>
                      <a:pt x="359" y="1789"/>
                      <a:pt x="356" y="1793"/>
                    </a:cubicBezTo>
                    <a:cubicBezTo>
                      <a:pt x="353" y="1798"/>
                      <a:pt x="347" y="1799"/>
                      <a:pt x="342" y="1796"/>
                    </a:cubicBezTo>
                    <a:cubicBezTo>
                      <a:pt x="338" y="1792"/>
                      <a:pt x="337" y="1786"/>
                      <a:pt x="340" y="1782"/>
                    </a:cubicBezTo>
                    <a:close/>
                    <a:moveTo>
                      <a:pt x="586" y="1785"/>
                    </a:moveTo>
                    <a:cubicBezTo>
                      <a:pt x="580" y="1770"/>
                      <a:pt x="561" y="1756"/>
                      <a:pt x="545" y="1755"/>
                    </a:cubicBezTo>
                    <a:cubicBezTo>
                      <a:pt x="528" y="1754"/>
                      <a:pt x="523" y="1769"/>
                      <a:pt x="541" y="1773"/>
                    </a:cubicBezTo>
                    <a:cubicBezTo>
                      <a:pt x="554" y="1777"/>
                      <a:pt x="577" y="1774"/>
                      <a:pt x="586" y="1785"/>
                    </a:cubicBezTo>
                    <a:close/>
                    <a:moveTo>
                      <a:pt x="482" y="1967"/>
                    </a:moveTo>
                    <a:cubicBezTo>
                      <a:pt x="500" y="1984"/>
                      <a:pt x="536" y="1993"/>
                      <a:pt x="551" y="1981"/>
                    </a:cubicBezTo>
                    <a:cubicBezTo>
                      <a:pt x="568" y="1967"/>
                      <a:pt x="554" y="1952"/>
                      <a:pt x="540" y="1963"/>
                    </a:cubicBezTo>
                    <a:cubicBezTo>
                      <a:pt x="532" y="1969"/>
                      <a:pt x="506" y="1979"/>
                      <a:pt x="482" y="1967"/>
                    </a:cubicBezTo>
                    <a:close/>
                    <a:moveTo>
                      <a:pt x="488" y="1978"/>
                    </a:moveTo>
                    <a:cubicBezTo>
                      <a:pt x="496" y="1983"/>
                      <a:pt x="501" y="1992"/>
                      <a:pt x="503" y="2000"/>
                    </a:cubicBezTo>
                    <a:cubicBezTo>
                      <a:pt x="508" y="2020"/>
                      <a:pt x="498" y="2045"/>
                      <a:pt x="511" y="2058"/>
                    </a:cubicBezTo>
                    <a:cubicBezTo>
                      <a:pt x="517" y="2064"/>
                      <a:pt x="525" y="2067"/>
                      <a:pt x="533" y="2064"/>
                    </a:cubicBezTo>
                    <a:cubicBezTo>
                      <a:pt x="537" y="2062"/>
                      <a:pt x="541" y="2058"/>
                      <a:pt x="540" y="2053"/>
                    </a:cubicBezTo>
                    <a:cubicBezTo>
                      <a:pt x="538" y="2057"/>
                      <a:pt x="532" y="2060"/>
                      <a:pt x="527" y="2057"/>
                    </a:cubicBezTo>
                    <a:cubicBezTo>
                      <a:pt x="522" y="2055"/>
                      <a:pt x="520" y="2049"/>
                      <a:pt x="520" y="2043"/>
                    </a:cubicBezTo>
                    <a:cubicBezTo>
                      <a:pt x="523" y="2024"/>
                      <a:pt x="528" y="2006"/>
                      <a:pt x="513" y="1990"/>
                    </a:cubicBezTo>
                    <a:cubicBezTo>
                      <a:pt x="508" y="1984"/>
                      <a:pt x="500" y="1980"/>
                      <a:pt x="488" y="1978"/>
                    </a:cubicBezTo>
                    <a:close/>
                    <a:moveTo>
                      <a:pt x="267" y="1891"/>
                    </a:moveTo>
                    <a:cubicBezTo>
                      <a:pt x="281" y="1894"/>
                      <a:pt x="274" y="1913"/>
                      <a:pt x="273" y="1920"/>
                    </a:cubicBezTo>
                    <a:cubicBezTo>
                      <a:pt x="273" y="1925"/>
                      <a:pt x="273" y="1929"/>
                      <a:pt x="276" y="1932"/>
                    </a:cubicBezTo>
                    <a:cubicBezTo>
                      <a:pt x="271" y="1931"/>
                      <a:pt x="259" y="1922"/>
                      <a:pt x="256" y="1916"/>
                    </a:cubicBezTo>
                    <a:cubicBezTo>
                      <a:pt x="250" y="1907"/>
                      <a:pt x="251" y="1897"/>
                      <a:pt x="262" y="1891"/>
                    </a:cubicBezTo>
                    <a:cubicBezTo>
                      <a:pt x="260" y="1896"/>
                      <a:pt x="260" y="1905"/>
                      <a:pt x="264" y="1909"/>
                    </a:cubicBezTo>
                    <a:cubicBezTo>
                      <a:pt x="263" y="1906"/>
                      <a:pt x="263" y="1897"/>
                      <a:pt x="267" y="1891"/>
                    </a:cubicBezTo>
                    <a:close/>
                    <a:moveTo>
                      <a:pt x="460" y="1671"/>
                    </a:moveTo>
                    <a:cubicBezTo>
                      <a:pt x="463" y="1669"/>
                      <a:pt x="465" y="1665"/>
                      <a:pt x="462" y="1662"/>
                    </a:cubicBezTo>
                    <a:cubicBezTo>
                      <a:pt x="461" y="1661"/>
                      <a:pt x="459" y="1661"/>
                      <a:pt x="458" y="1662"/>
                    </a:cubicBezTo>
                    <a:cubicBezTo>
                      <a:pt x="457" y="1663"/>
                      <a:pt x="458" y="1665"/>
                      <a:pt x="459" y="1665"/>
                    </a:cubicBezTo>
                    <a:cubicBezTo>
                      <a:pt x="458" y="1665"/>
                      <a:pt x="457" y="1665"/>
                      <a:pt x="456" y="1664"/>
                    </a:cubicBezTo>
                    <a:cubicBezTo>
                      <a:pt x="454" y="1663"/>
                      <a:pt x="454" y="1659"/>
                      <a:pt x="455" y="1656"/>
                    </a:cubicBezTo>
                    <a:cubicBezTo>
                      <a:pt x="457" y="1654"/>
                      <a:pt x="461" y="1652"/>
                      <a:pt x="464" y="1654"/>
                    </a:cubicBezTo>
                    <a:cubicBezTo>
                      <a:pt x="467" y="1655"/>
                      <a:pt x="469" y="1659"/>
                      <a:pt x="472" y="1659"/>
                    </a:cubicBezTo>
                    <a:cubicBezTo>
                      <a:pt x="475" y="1661"/>
                      <a:pt x="478" y="1658"/>
                      <a:pt x="479" y="1656"/>
                    </a:cubicBezTo>
                    <a:cubicBezTo>
                      <a:pt x="479" y="1661"/>
                      <a:pt x="479" y="1661"/>
                      <a:pt x="482" y="1664"/>
                    </a:cubicBezTo>
                    <a:cubicBezTo>
                      <a:pt x="485" y="1666"/>
                      <a:pt x="496" y="1672"/>
                      <a:pt x="492" y="1683"/>
                    </a:cubicBezTo>
                    <a:cubicBezTo>
                      <a:pt x="497" y="1677"/>
                      <a:pt x="497" y="1669"/>
                      <a:pt x="494" y="1662"/>
                    </a:cubicBezTo>
                    <a:cubicBezTo>
                      <a:pt x="492" y="1655"/>
                      <a:pt x="485" y="1648"/>
                      <a:pt x="479" y="1646"/>
                    </a:cubicBezTo>
                    <a:cubicBezTo>
                      <a:pt x="469" y="1643"/>
                      <a:pt x="456" y="1648"/>
                      <a:pt x="451" y="1657"/>
                    </a:cubicBezTo>
                    <a:cubicBezTo>
                      <a:pt x="449" y="1661"/>
                      <a:pt x="448" y="1668"/>
                      <a:pt x="453" y="1671"/>
                    </a:cubicBezTo>
                    <a:cubicBezTo>
                      <a:pt x="455" y="1672"/>
                      <a:pt x="458" y="1673"/>
                      <a:pt x="460" y="1671"/>
                    </a:cubicBezTo>
                    <a:close/>
                    <a:moveTo>
                      <a:pt x="506" y="1664"/>
                    </a:moveTo>
                    <a:cubicBezTo>
                      <a:pt x="517" y="1646"/>
                      <a:pt x="535" y="1640"/>
                      <a:pt x="543" y="1634"/>
                    </a:cubicBezTo>
                    <a:cubicBezTo>
                      <a:pt x="553" y="1628"/>
                      <a:pt x="548" y="1619"/>
                      <a:pt x="537" y="1623"/>
                    </a:cubicBezTo>
                    <a:cubicBezTo>
                      <a:pt x="524" y="1628"/>
                      <a:pt x="508" y="1653"/>
                      <a:pt x="506" y="1664"/>
                    </a:cubicBezTo>
                    <a:close/>
                    <a:moveTo>
                      <a:pt x="249" y="1850"/>
                    </a:moveTo>
                    <a:cubicBezTo>
                      <a:pt x="249" y="1852"/>
                      <a:pt x="250" y="1854"/>
                      <a:pt x="252" y="1855"/>
                    </a:cubicBezTo>
                    <a:cubicBezTo>
                      <a:pt x="254" y="1855"/>
                      <a:pt x="256" y="1854"/>
                      <a:pt x="257" y="1852"/>
                    </a:cubicBezTo>
                    <a:cubicBezTo>
                      <a:pt x="257" y="1850"/>
                      <a:pt x="256" y="1848"/>
                      <a:pt x="254" y="1847"/>
                    </a:cubicBezTo>
                    <a:cubicBezTo>
                      <a:pt x="252" y="1847"/>
                      <a:pt x="250" y="1848"/>
                      <a:pt x="249" y="1850"/>
                    </a:cubicBezTo>
                    <a:close/>
                    <a:moveTo>
                      <a:pt x="224" y="1862"/>
                    </a:moveTo>
                    <a:cubicBezTo>
                      <a:pt x="223" y="1866"/>
                      <a:pt x="226" y="1870"/>
                      <a:pt x="230" y="1871"/>
                    </a:cubicBezTo>
                    <a:cubicBezTo>
                      <a:pt x="234" y="1872"/>
                      <a:pt x="237" y="1869"/>
                      <a:pt x="238" y="1865"/>
                    </a:cubicBezTo>
                    <a:cubicBezTo>
                      <a:pt x="239" y="1861"/>
                      <a:pt x="237" y="1857"/>
                      <a:pt x="233" y="1856"/>
                    </a:cubicBezTo>
                    <a:cubicBezTo>
                      <a:pt x="229" y="1855"/>
                      <a:pt x="225" y="1858"/>
                      <a:pt x="224" y="1862"/>
                    </a:cubicBezTo>
                    <a:close/>
                    <a:moveTo>
                      <a:pt x="237" y="1853"/>
                    </a:moveTo>
                    <a:cubicBezTo>
                      <a:pt x="237" y="1856"/>
                      <a:pt x="238" y="1859"/>
                      <a:pt x="241" y="1860"/>
                    </a:cubicBezTo>
                    <a:cubicBezTo>
                      <a:pt x="244" y="1860"/>
                      <a:pt x="247" y="1858"/>
                      <a:pt x="248" y="1856"/>
                    </a:cubicBezTo>
                    <a:cubicBezTo>
                      <a:pt x="248" y="1853"/>
                      <a:pt x="246" y="1850"/>
                      <a:pt x="244" y="1849"/>
                    </a:cubicBezTo>
                    <a:cubicBezTo>
                      <a:pt x="241" y="1849"/>
                      <a:pt x="238" y="1850"/>
                      <a:pt x="237" y="1853"/>
                    </a:cubicBezTo>
                    <a:close/>
                    <a:moveTo>
                      <a:pt x="228" y="1887"/>
                    </a:moveTo>
                    <a:cubicBezTo>
                      <a:pt x="219" y="1869"/>
                      <a:pt x="197" y="1883"/>
                      <a:pt x="189" y="1886"/>
                    </a:cubicBezTo>
                    <a:cubicBezTo>
                      <a:pt x="182" y="1888"/>
                      <a:pt x="178" y="1888"/>
                      <a:pt x="173" y="1885"/>
                    </a:cubicBezTo>
                    <a:cubicBezTo>
                      <a:pt x="176" y="1892"/>
                      <a:pt x="191" y="1904"/>
                      <a:pt x="199" y="1907"/>
                    </a:cubicBezTo>
                    <a:cubicBezTo>
                      <a:pt x="211" y="1912"/>
                      <a:pt x="224" y="1908"/>
                      <a:pt x="229" y="1893"/>
                    </a:cubicBezTo>
                    <a:cubicBezTo>
                      <a:pt x="223" y="1897"/>
                      <a:pt x="212" y="1898"/>
                      <a:pt x="205" y="1895"/>
                    </a:cubicBezTo>
                    <a:cubicBezTo>
                      <a:pt x="209" y="1895"/>
                      <a:pt x="220" y="1893"/>
                      <a:pt x="228" y="1887"/>
                    </a:cubicBezTo>
                    <a:close/>
                    <a:moveTo>
                      <a:pt x="235" y="1906"/>
                    </a:moveTo>
                    <a:cubicBezTo>
                      <a:pt x="210" y="1934"/>
                      <a:pt x="215" y="1985"/>
                      <a:pt x="242" y="2000"/>
                    </a:cubicBezTo>
                    <a:cubicBezTo>
                      <a:pt x="264" y="2012"/>
                      <a:pt x="274" y="1992"/>
                      <a:pt x="257" y="1977"/>
                    </a:cubicBezTo>
                    <a:cubicBezTo>
                      <a:pt x="245" y="1967"/>
                      <a:pt x="216" y="1941"/>
                      <a:pt x="235" y="1906"/>
                    </a:cubicBezTo>
                    <a:close/>
                    <a:moveTo>
                      <a:pt x="550" y="1919"/>
                    </a:moveTo>
                    <a:cubicBezTo>
                      <a:pt x="552" y="1920"/>
                      <a:pt x="555" y="1920"/>
                      <a:pt x="557" y="1918"/>
                    </a:cubicBezTo>
                    <a:cubicBezTo>
                      <a:pt x="558" y="1916"/>
                      <a:pt x="558" y="1913"/>
                      <a:pt x="556" y="1912"/>
                    </a:cubicBezTo>
                    <a:cubicBezTo>
                      <a:pt x="554" y="1910"/>
                      <a:pt x="551" y="1910"/>
                      <a:pt x="549" y="1912"/>
                    </a:cubicBezTo>
                    <a:cubicBezTo>
                      <a:pt x="548" y="1914"/>
                      <a:pt x="548" y="1917"/>
                      <a:pt x="550" y="1919"/>
                    </a:cubicBezTo>
                    <a:close/>
                    <a:moveTo>
                      <a:pt x="546" y="1932"/>
                    </a:moveTo>
                    <a:cubicBezTo>
                      <a:pt x="549" y="1934"/>
                      <a:pt x="552" y="1933"/>
                      <a:pt x="554" y="1931"/>
                    </a:cubicBezTo>
                    <a:cubicBezTo>
                      <a:pt x="556" y="1928"/>
                      <a:pt x="556" y="1925"/>
                      <a:pt x="553" y="1923"/>
                    </a:cubicBezTo>
                    <a:cubicBezTo>
                      <a:pt x="551" y="1921"/>
                      <a:pt x="547" y="1921"/>
                      <a:pt x="545" y="1924"/>
                    </a:cubicBezTo>
                    <a:cubicBezTo>
                      <a:pt x="543" y="1927"/>
                      <a:pt x="544" y="1930"/>
                      <a:pt x="546" y="1932"/>
                    </a:cubicBezTo>
                    <a:close/>
                    <a:moveTo>
                      <a:pt x="538" y="1947"/>
                    </a:moveTo>
                    <a:cubicBezTo>
                      <a:pt x="541" y="1950"/>
                      <a:pt x="546" y="1949"/>
                      <a:pt x="548" y="1946"/>
                    </a:cubicBezTo>
                    <a:cubicBezTo>
                      <a:pt x="551" y="1943"/>
                      <a:pt x="550" y="1938"/>
                      <a:pt x="547" y="1935"/>
                    </a:cubicBezTo>
                    <a:cubicBezTo>
                      <a:pt x="543" y="1933"/>
                      <a:pt x="539" y="1933"/>
                      <a:pt x="536" y="1937"/>
                    </a:cubicBezTo>
                    <a:cubicBezTo>
                      <a:pt x="534" y="1940"/>
                      <a:pt x="534" y="1945"/>
                      <a:pt x="538" y="1947"/>
                    </a:cubicBezTo>
                    <a:close/>
                    <a:moveTo>
                      <a:pt x="487" y="1910"/>
                    </a:moveTo>
                    <a:cubicBezTo>
                      <a:pt x="486" y="1902"/>
                      <a:pt x="489" y="1893"/>
                      <a:pt x="497" y="1887"/>
                    </a:cubicBezTo>
                    <a:cubicBezTo>
                      <a:pt x="511" y="1878"/>
                      <a:pt x="525" y="1881"/>
                      <a:pt x="535" y="1893"/>
                    </a:cubicBezTo>
                    <a:cubicBezTo>
                      <a:pt x="553" y="1916"/>
                      <a:pt x="580" y="1894"/>
                      <a:pt x="561" y="1870"/>
                    </a:cubicBezTo>
                    <a:cubicBezTo>
                      <a:pt x="551" y="1857"/>
                      <a:pt x="533" y="1854"/>
                      <a:pt x="521" y="1856"/>
                    </a:cubicBezTo>
                    <a:cubicBezTo>
                      <a:pt x="496" y="1861"/>
                      <a:pt x="475" y="1888"/>
                      <a:pt x="487" y="1910"/>
                    </a:cubicBezTo>
                    <a:close/>
                    <a:moveTo>
                      <a:pt x="535" y="1834"/>
                    </a:moveTo>
                    <a:cubicBezTo>
                      <a:pt x="494" y="1804"/>
                      <a:pt x="485" y="1734"/>
                      <a:pt x="517" y="1706"/>
                    </a:cubicBezTo>
                    <a:cubicBezTo>
                      <a:pt x="542" y="1684"/>
                      <a:pt x="562" y="1708"/>
                      <a:pt x="543" y="1732"/>
                    </a:cubicBezTo>
                    <a:cubicBezTo>
                      <a:pt x="530" y="1749"/>
                      <a:pt x="500" y="1793"/>
                      <a:pt x="535" y="1834"/>
                    </a:cubicBezTo>
                    <a:close/>
                    <a:moveTo>
                      <a:pt x="517" y="1833"/>
                    </a:moveTo>
                    <a:cubicBezTo>
                      <a:pt x="471" y="1821"/>
                      <a:pt x="459" y="1807"/>
                      <a:pt x="432" y="1782"/>
                    </a:cubicBezTo>
                    <a:cubicBezTo>
                      <a:pt x="425" y="1774"/>
                      <a:pt x="414" y="1770"/>
                      <a:pt x="406" y="1770"/>
                    </a:cubicBezTo>
                    <a:cubicBezTo>
                      <a:pt x="394" y="1770"/>
                      <a:pt x="383" y="1776"/>
                      <a:pt x="378" y="1782"/>
                    </a:cubicBezTo>
                    <a:cubicBezTo>
                      <a:pt x="376" y="1763"/>
                      <a:pt x="401" y="1753"/>
                      <a:pt x="411" y="1751"/>
                    </a:cubicBezTo>
                    <a:cubicBezTo>
                      <a:pt x="432" y="1748"/>
                      <a:pt x="454" y="1757"/>
                      <a:pt x="468" y="1773"/>
                    </a:cubicBezTo>
                    <a:cubicBezTo>
                      <a:pt x="484" y="1790"/>
                      <a:pt x="498" y="1817"/>
                      <a:pt x="517" y="1833"/>
                    </a:cubicBezTo>
                    <a:close/>
                    <a:moveTo>
                      <a:pt x="469" y="1850"/>
                    </a:moveTo>
                    <a:cubicBezTo>
                      <a:pt x="458" y="1851"/>
                      <a:pt x="446" y="1858"/>
                      <a:pt x="439" y="1864"/>
                    </a:cubicBezTo>
                    <a:cubicBezTo>
                      <a:pt x="429" y="1872"/>
                      <a:pt x="420" y="1889"/>
                      <a:pt x="425" y="1901"/>
                    </a:cubicBezTo>
                    <a:cubicBezTo>
                      <a:pt x="412" y="1906"/>
                      <a:pt x="406" y="1917"/>
                      <a:pt x="401" y="1928"/>
                    </a:cubicBezTo>
                    <a:cubicBezTo>
                      <a:pt x="393" y="1942"/>
                      <a:pt x="381" y="1954"/>
                      <a:pt x="367" y="1949"/>
                    </a:cubicBezTo>
                    <a:cubicBezTo>
                      <a:pt x="376" y="1964"/>
                      <a:pt x="404" y="1956"/>
                      <a:pt x="415" y="1946"/>
                    </a:cubicBezTo>
                    <a:cubicBezTo>
                      <a:pt x="431" y="1933"/>
                      <a:pt x="434" y="1911"/>
                      <a:pt x="439" y="1889"/>
                    </a:cubicBezTo>
                    <a:cubicBezTo>
                      <a:pt x="443" y="1876"/>
                      <a:pt x="450" y="1861"/>
                      <a:pt x="469" y="1850"/>
                    </a:cubicBezTo>
                    <a:close/>
                    <a:moveTo>
                      <a:pt x="205" y="1988"/>
                    </a:moveTo>
                    <a:cubicBezTo>
                      <a:pt x="210" y="2002"/>
                      <a:pt x="225" y="2029"/>
                      <a:pt x="245" y="2030"/>
                    </a:cubicBezTo>
                    <a:cubicBezTo>
                      <a:pt x="245" y="2032"/>
                      <a:pt x="247" y="2034"/>
                      <a:pt x="250" y="2035"/>
                    </a:cubicBezTo>
                    <a:cubicBezTo>
                      <a:pt x="239" y="2037"/>
                      <a:pt x="226" y="2030"/>
                      <a:pt x="218" y="2018"/>
                    </a:cubicBezTo>
                    <a:cubicBezTo>
                      <a:pt x="210" y="2008"/>
                      <a:pt x="206" y="1997"/>
                      <a:pt x="205" y="1988"/>
                    </a:cubicBezTo>
                    <a:close/>
                    <a:moveTo>
                      <a:pt x="276" y="2001"/>
                    </a:moveTo>
                    <a:cubicBezTo>
                      <a:pt x="278" y="2004"/>
                      <a:pt x="282" y="2004"/>
                      <a:pt x="284" y="2003"/>
                    </a:cubicBezTo>
                    <a:cubicBezTo>
                      <a:pt x="287" y="2001"/>
                      <a:pt x="288" y="1997"/>
                      <a:pt x="286" y="1994"/>
                    </a:cubicBezTo>
                    <a:cubicBezTo>
                      <a:pt x="284" y="1991"/>
                      <a:pt x="281" y="1990"/>
                      <a:pt x="278" y="1992"/>
                    </a:cubicBezTo>
                    <a:cubicBezTo>
                      <a:pt x="275" y="1994"/>
                      <a:pt x="274" y="1998"/>
                      <a:pt x="276" y="2001"/>
                    </a:cubicBezTo>
                    <a:close/>
                    <a:moveTo>
                      <a:pt x="264" y="2016"/>
                    </a:moveTo>
                    <a:cubicBezTo>
                      <a:pt x="267" y="2019"/>
                      <a:pt x="271" y="2020"/>
                      <a:pt x="275" y="2018"/>
                    </a:cubicBezTo>
                    <a:cubicBezTo>
                      <a:pt x="279" y="2015"/>
                      <a:pt x="280" y="2011"/>
                      <a:pt x="277" y="2007"/>
                    </a:cubicBezTo>
                    <a:cubicBezTo>
                      <a:pt x="275" y="2004"/>
                      <a:pt x="270" y="2003"/>
                      <a:pt x="267" y="2005"/>
                    </a:cubicBezTo>
                    <a:cubicBezTo>
                      <a:pt x="263" y="2007"/>
                      <a:pt x="262" y="2012"/>
                      <a:pt x="264" y="2016"/>
                    </a:cubicBezTo>
                    <a:close/>
                    <a:moveTo>
                      <a:pt x="247" y="2031"/>
                    </a:moveTo>
                    <a:cubicBezTo>
                      <a:pt x="250" y="2036"/>
                      <a:pt x="256" y="2037"/>
                      <a:pt x="261" y="2034"/>
                    </a:cubicBezTo>
                    <a:cubicBezTo>
                      <a:pt x="265" y="2031"/>
                      <a:pt x="267" y="2025"/>
                      <a:pt x="264" y="2020"/>
                    </a:cubicBezTo>
                    <a:cubicBezTo>
                      <a:pt x="261" y="2015"/>
                      <a:pt x="254" y="2014"/>
                      <a:pt x="250" y="2017"/>
                    </a:cubicBezTo>
                    <a:cubicBezTo>
                      <a:pt x="245" y="2020"/>
                      <a:pt x="243" y="2026"/>
                      <a:pt x="247" y="2031"/>
                    </a:cubicBezTo>
                    <a:close/>
                    <a:moveTo>
                      <a:pt x="171" y="2010"/>
                    </a:moveTo>
                    <a:cubicBezTo>
                      <a:pt x="174" y="2013"/>
                      <a:pt x="178" y="2014"/>
                      <a:pt x="182" y="2012"/>
                    </a:cubicBezTo>
                    <a:cubicBezTo>
                      <a:pt x="185" y="2010"/>
                      <a:pt x="186" y="2005"/>
                      <a:pt x="184" y="2002"/>
                    </a:cubicBezTo>
                    <a:cubicBezTo>
                      <a:pt x="182" y="1999"/>
                      <a:pt x="177" y="1998"/>
                      <a:pt x="174" y="2000"/>
                    </a:cubicBezTo>
                    <a:cubicBezTo>
                      <a:pt x="170" y="2002"/>
                      <a:pt x="169" y="2007"/>
                      <a:pt x="171" y="2010"/>
                    </a:cubicBezTo>
                    <a:close/>
                    <a:moveTo>
                      <a:pt x="702" y="1785"/>
                    </a:moveTo>
                    <a:cubicBezTo>
                      <a:pt x="701" y="1777"/>
                      <a:pt x="690" y="1769"/>
                      <a:pt x="683" y="1775"/>
                    </a:cubicBezTo>
                    <a:cubicBezTo>
                      <a:pt x="678" y="1773"/>
                      <a:pt x="675" y="1766"/>
                      <a:pt x="676" y="1760"/>
                    </a:cubicBezTo>
                    <a:cubicBezTo>
                      <a:pt x="678" y="1749"/>
                      <a:pt x="691" y="1741"/>
                      <a:pt x="701" y="1743"/>
                    </a:cubicBezTo>
                    <a:cubicBezTo>
                      <a:pt x="679" y="1729"/>
                      <a:pt x="649" y="1758"/>
                      <a:pt x="658" y="1784"/>
                    </a:cubicBezTo>
                    <a:cubicBezTo>
                      <a:pt x="664" y="1798"/>
                      <a:pt x="676" y="1804"/>
                      <a:pt x="686" y="1803"/>
                    </a:cubicBezTo>
                    <a:cubicBezTo>
                      <a:pt x="695" y="1802"/>
                      <a:pt x="704" y="1795"/>
                      <a:pt x="702" y="1785"/>
                    </a:cubicBezTo>
                    <a:close/>
                    <a:moveTo>
                      <a:pt x="708" y="1847"/>
                    </a:moveTo>
                    <a:cubicBezTo>
                      <a:pt x="686" y="1837"/>
                      <a:pt x="682" y="1818"/>
                      <a:pt x="674" y="1810"/>
                    </a:cubicBezTo>
                    <a:cubicBezTo>
                      <a:pt x="664" y="1801"/>
                      <a:pt x="654" y="1811"/>
                      <a:pt x="662" y="1823"/>
                    </a:cubicBezTo>
                    <a:cubicBezTo>
                      <a:pt x="670" y="1836"/>
                      <a:pt x="690" y="1844"/>
                      <a:pt x="708" y="1847"/>
                    </a:cubicBezTo>
                    <a:close/>
                    <a:moveTo>
                      <a:pt x="620" y="1832"/>
                    </a:moveTo>
                    <a:cubicBezTo>
                      <a:pt x="628" y="1829"/>
                      <a:pt x="632" y="1820"/>
                      <a:pt x="632" y="1815"/>
                    </a:cubicBezTo>
                    <a:cubicBezTo>
                      <a:pt x="640" y="1812"/>
                      <a:pt x="649" y="1827"/>
                      <a:pt x="640" y="1836"/>
                    </a:cubicBezTo>
                    <a:cubicBezTo>
                      <a:pt x="634" y="1841"/>
                      <a:pt x="623" y="1840"/>
                      <a:pt x="620" y="1832"/>
                    </a:cubicBezTo>
                    <a:close/>
                    <a:moveTo>
                      <a:pt x="596" y="1806"/>
                    </a:moveTo>
                    <a:cubicBezTo>
                      <a:pt x="598" y="1811"/>
                      <a:pt x="602" y="1814"/>
                      <a:pt x="607" y="1812"/>
                    </a:cubicBezTo>
                    <a:cubicBezTo>
                      <a:pt x="614" y="1808"/>
                      <a:pt x="612" y="1798"/>
                      <a:pt x="605" y="1796"/>
                    </a:cubicBezTo>
                    <a:cubicBezTo>
                      <a:pt x="600" y="1794"/>
                      <a:pt x="597" y="1797"/>
                      <a:pt x="591" y="1792"/>
                    </a:cubicBezTo>
                    <a:cubicBezTo>
                      <a:pt x="595" y="1798"/>
                      <a:pt x="593" y="1801"/>
                      <a:pt x="596" y="1806"/>
                    </a:cubicBezTo>
                    <a:close/>
                    <a:moveTo>
                      <a:pt x="626" y="1881"/>
                    </a:moveTo>
                    <a:cubicBezTo>
                      <a:pt x="607" y="1890"/>
                      <a:pt x="589" y="1924"/>
                      <a:pt x="606" y="1937"/>
                    </a:cubicBezTo>
                    <a:cubicBezTo>
                      <a:pt x="604" y="1940"/>
                      <a:pt x="597" y="1940"/>
                      <a:pt x="593" y="1935"/>
                    </a:cubicBezTo>
                    <a:cubicBezTo>
                      <a:pt x="589" y="1931"/>
                      <a:pt x="587" y="1921"/>
                      <a:pt x="594" y="1915"/>
                    </a:cubicBezTo>
                    <a:cubicBezTo>
                      <a:pt x="587" y="1909"/>
                      <a:pt x="600" y="1887"/>
                      <a:pt x="626" y="1881"/>
                    </a:cubicBezTo>
                    <a:close/>
                    <a:moveTo>
                      <a:pt x="822" y="1665"/>
                    </a:moveTo>
                    <a:cubicBezTo>
                      <a:pt x="810" y="1663"/>
                      <a:pt x="799" y="1665"/>
                      <a:pt x="791" y="1673"/>
                    </a:cubicBezTo>
                    <a:cubicBezTo>
                      <a:pt x="785" y="1680"/>
                      <a:pt x="781" y="1688"/>
                      <a:pt x="781" y="1697"/>
                    </a:cubicBezTo>
                    <a:cubicBezTo>
                      <a:pt x="781" y="1701"/>
                      <a:pt x="782" y="1705"/>
                      <a:pt x="784" y="1708"/>
                    </a:cubicBezTo>
                    <a:cubicBezTo>
                      <a:pt x="783" y="1707"/>
                      <a:pt x="783" y="1706"/>
                      <a:pt x="783" y="1705"/>
                    </a:cubicBezTo>
                    <a:cubicBezTo>
                      <a:pt x="783" y="1697"/>
                      <a:pt x="790" y="1690"/>
                      <a:pt x="798" y="1690"/>
                    </a:cubicBezTo>
                    <a:cubicBezTo>
                      <a:pt x="806" y="1690"/>
                      <a:pt x="813" y="1696"/>
                      <a:pt x="813" y="1704"/>
                    </a:cubicBezTo>
                    <a:cubicBezTo>
                      <a:pt x="813" y="1716"/>
                      <a:pt x="800" y="1723"/>
                      <a:pt x="790" y="1717"/>
                    </a:cubicBezTo>
                    <a:cubicBezTo>
                      <a:pt x="784" y="1714"/>
                      <a:pt x="780" y="1705"/>
                      <a:pt x="779" y="1697"/>
                    </a:cubicBezTo>
                    <a:cubicBezTo>
                      <a:pt x="779" y="1688"/>
                      <a:pt x="782" y="1678"/>
                      <a:pt x="789" y="1671"/>
                    </a:cubicBezTo>
                    <a:cubicBezTo>
                      <a:pt x="798" y="1661"/>
                      <a:pt x="810" y="1659"/>
                      <a:pt x="823" y="1661"/>
                    </a:cubicBezTo>
                    <a:cubicBezTo>
                      <a:pt x="833" y="1664"/>
                      <a:pt x="841" y="1669"/>
                      <a:pt x="847" y="1676"/>
                    </a:cubicBezTo>
                    <a:cubicBezTo>
                      <a:pt x="846" y="1674"/>
                      <a:pt x="845" y="1672"/>
                      <a:pt x="845" y="1669"/>
                    </a:cubicBezTo>
                    <a:cubicBezTo>
                      <a:pt x="842" y="1659"/>
                      <a:pt x="842" y="1651"/>
                      <a:pt x="842" y="1641"/>
                    </a:cubicBezTo>
                    <a:cubicBezTo>
                      <a:pt x="842" y="1638"/>
                      <a:pt x="843" y="1635"/>
                      <a:pt x="843" y="1633"/>
                    </a:cubicBezTo>
                    <a:cubicBezTo>
                      <a:pt x="843" y="1628"/>
                      <a:pt x="844" y="1624"/>
                      <a:pt x="846" y="1620"/>
                    </a:cubicBezTo>
                    <a:cubicBezTo>
                      <a:pt x="846" y="1618"/>
                      <a:pt x="851" y="1605"/>
                      <a:pt x="854" y="1606"/>
                    </a:cubicBezTo>
                    <a:cubicBezTo>
                      <a:pt x="855" y="1607"/>
                      <a:pt x="852" y="1614"/>
                      <a:pt x="851" y="1616"/>
                    </a:cubicBezTo>
                    <a:cubicBezTo>
                      <a:pt x="850" y="1622"/>
                      <a:pt x="849" y="1627"/>
                      <a:pt x="848" y="1633"/>
                    </a:cubicBezTo>
                    <a:cubicBezTo>
                      <a:pt x="847" y="1636"/>
                      <a:pt x="847" y="1638"/>
                      <a:pt x="847" y="1641"/>
                    </a:cubicBezTo>
                    <a:cubicBezTo>
                      <a:pt x="846" y="1650"/>
                      <a:pt x="847" y="1658"/>
                      <a:pt x="849" y="1668"/>
                    </a:cubicBezTo>
                    <a:cubicBezTo>
                      <a:pt x="849" y="1668"/>
                      <a:pt x="849" y="1670"/>
                      <a:pt x="850" y="1671"/>
                    </a:cubicBezTo>
                    <a:cubicBezTo>
                      <a:pt x="850" y="1668"/>
                      <a:pt x="850" y="1665"/>
                      <a:pt x="850" y="1662"/>
                    </a:cubicBezTo>
                    <a:cubicBezTo>
                      <a:pt x="851" y="1654"/>
                      <a:pt x="853" y="1647"/>
                      <a:pt x="857" y="1640"/>
                    </a:cubicBezTo>
                    <a:cubicBezTo>
                      <a:pt x="868" y="1619"/>
                      <a:pt x="890" y="1618"/>
                      <a:pt x="907" y="1627"/>
                    </a:cubicBezTo>
                    <a:cubicBezTo>
                      <a:pt x="922" y="1634"/>
                      <a:pt x="935" y="1648"/>
                      <a:pt x="936" y="1666"/>
                    </a:cubicBezTo>
                    <a:cubicBezTo>
                      <a:pt x="937" y="1680"/>
                      <a:pt x="929" y="1692"/>
                      <a:pt x="915" y="1697"/>
                    </a:cubicBezTo>
                    <a:cubicBezTo>
                      <a:pt x="909" y="1699"/>
                      <a:pt x="903" y="1700"/>
                      <a:pt x="897" y="1698"/>
                    </a:cubicBezTo>
                    <a:cubicBezTo>
                      <a:pt x="892" y="1697"/>
                      <a:pt x="887" y="1694"/>
                      <a:pt x="884" y="1690"/>
                    </a:cubicBezTo>
                    <a:cubicBezTo>
                      <a:pt x="881" y="1684"/>
                      <a:pt x="880" y="1678"/>
                      <a:pt x="882" y="1671"/>
                    </a:cubicBezTo>
                    <a:cubicBezTo>
                      <a:pt x="884" y="1668"/>
                      <a:pt x="886" y="1665"/>
                      <a:pt x="890" y="1664"/>
                    </a:cubicBezTo>
                    <a:cubicBezTo>
                      <a:pt x="895" y="1662"/>
                      <a:pt x="899" y="1663"/>
                      <a:pt x="903" y="1665"/>
                    </a:cubicBezTo>
                    <a:cubicBezTo>
                      <a:pt x="907" y="1668"/>
                      <a:pt x="910" y="1673"/>
                      <a:pt x="909" y="1678"/>
                    </a:cubicBezTo>
                    <a:cubicBezTo>
                      <a:pt x="908" y="1683"/>
                      <a:pt x="903" y="1687"/>
                      <a:pt x="898" y="1687"/>
                    </a:cubicBezTo>
                    <a:cubicBezTo>
                      <a:pt x="892" y="1687"/>
                      <a:pt x="887" y="1682"/>
                      <a:pt x="887" y="1676"/>
                    </a:cubicBezTo>
                    <a:cubicBezTo>
                      <a:pt x="886" y="1670"/>
                      <a:pt x="891" y="1665"/>
                      <a:pt x="898" y="1665"/>
                    </a:cubicBezTo>
                    <a:cubicBezTo>
                      <a:pt x="900" y="1665"/>
                      <a:pt x="902" y="1665"/>
                      <a:pt x="904" y="1667"/>
                    </a:cubicBezTo>
                    <a:cubicBezTo>
                      <a:pt x="904" y="1666"/>
                      <a:pt x="903" y="1666"/>
                      <a:pt x="903" y="1666"/>
                    </a:cubicBezTo>
                    <a:cubicBezTo>
                      <a:pt x="899" y="1663"/>
                      <a:pt x="895" y="1663"/>
                      <a:pt x="890" y="1664"/>
                    </a:cubicBezTo>
                    <a:cubicBezTo>
                      <a:pt x="887" y="1666"/>
                      <a:pt x="884" y="1668"/>
                      <a:pt x="883" y="1672"/>
                    </a:cubicBezTo>
                    <a:cubicBezTo>
                      <a:pt x="881" y="1678"/>
                      <a:pt x="882" y="1684"/>
                      <a:pt x="885" y="1689"/>
                    </a:cubicBezTo>
                    <a:cubicBezTo>
                      <a:pt x="888" y="1693"/>
                      <a:pt x="892" y="1696"/>
                      <a:pt x="897" y="1697"/>
                    </a:cubicBezTo>
                    <a:cubicBezTo>
                      <a:pt x="903" y="1698"/>
                      <a:pt x="909" y="1698"/>
                      <a:pt x="915" y="1695"/>
                    </a:cubicBezTo>
                    <a:cubicBezTo>
                      <a:pt x="928" y="1690"/>
                      <a:pt x="934" y="1680"/>
                      <a:pt x="934" y="1666"/>
                    </a:cubicBezTo>
                    <a:cubicBezTo>
                      <a:pt x="932" y="1649"/>
                      <a:pt x="919" y="1636"/>
                      <a:pt x="904" y="1629"/>
                    </a:cubicBezTo>
                    <a:cubicBezTo>
                      <a:pt x="889" y="1623"/>
                      <a:pt x="870" y="1624"/>
                      <a:pt x="861" y="1642"/>
                    </a:cubicBezTo>
                    <a:cubicBezTo>
                      <a:pt x="857" y="1649"/>
                      <a:pt x="856" y="1655"/>
                      <a:pt x="855" y="1663"/>
                    </a:cubicBezTo>
                    <a:cubicBezTo>
                      <a:pt x="854" y="1668"/>
                      <a:pt x="854" y="1672"/>
                      <a:pt x="855" y="1677"/>
                    </a:cubicBezTo>
                    <a:cubicBezTo>
                      <a:pt x="855" y="1695"/>
                      <a:pt x="861" y="1710"/>
                      <a:pt x="859" y="1728"/>
                    </a:cubicBezTo>
                    <a:cubicBezTo>
                      <a:pt x="856" y="1745"/>
                      <a:pt x="847" y="1760"/>
                      <a:pt x="831" y="1771"/>
                    </a:cubicBezTo>
                    <a:cubicBezTo>
                      <a:pt x="823" y="1776"/>
                      <a:pt x="816" y="1779"/>
                      <a:pt x="807" y="1781"/>
                    </a:cubicBezTo>
                    <a:cubicBezTo>
                      <a:pt x="803" y="1782"/>
                      <a:pt x="799" y="1783"/>
                      <a:pt x="796" y="1783"/>
                    </a:cubicBezTo>
                    <a:cubicBezTo>
                      <a:pt x="798" y="1784"/>
                      <a:pt x="800" y="1786"/>
                      <a:pt x="803" y="1789"/>
                    </a:cubicBezTo>
                    <a:cubicBezTo>
                      <a:pt x="810" y="1797"/>
                      <a:pt x="812" y="1809"/>
                      <a:pt x="807" y="1819"/>
                    </a:cubicBezTo>
                    <a:cubicBezTo>
                      <a:pt x="803" y="1828"/>
                      <a:pt x="793" y="1836"/>
                      <a:pt x="783" y="1835"/>
                    </a:cubicBezTo>
                    <a:cubicBezTo>
                      <a:pt x="773" y="1835"/>
                      <a:pt x="765" y="1830"/>
                      <a:pt x="763" y="1822"/>
                    </a:cubicBezTo>
                    <a:cubicBezTo>
                      <a:pt x="761" y="1817"/>
                      <a:pt x="761" y="1811"/>
                      <a:pt x="764" y="1807"/>
                    </a:cubicBezTo>
                    <a:cubicBezTo>
                      <a:pt x="766" y="1804"/>
                      <a:pt x="768" y="1802"/>
                      <a:pt x="771" y="1801"/>
                    </a:cubicBezTo>
                    <a:cubicBezTo>
                      <a:pt x="776" y="1798"/>
                      <a:pt x="781" y="1800"/>
                      <a:pt x="784" y="1804"/>
                    </a:cubicBezTo>
                    <a:cubicBezTo>
                      <a:pt x="788" y="1809"/>
                      <a:pt x="787" y="1816"/>
                      <a:pt x="782" y="1819"/>
                    </a:cubicBezTo>
                    <a:cubicBezTo>
                      <a:pt x="777" y="1823"/>
                      <a:pt x="770" y="1822"/>
                      <a:pt x="767" y="1817"/>
                    </a:cubicBezTo>
                    <a:cubicBezTo>
                      <a:pt x="764" y="1813"/>
                      <a:pt x="764" y="1807"/>
                      <a:pt x="768" y="1803"/>
                    </a:cubicBezTo>
                    <a:cubicBezTo>
                      <a:pt x="762" y="1808"/>
                      <a:pt x="761" y="1815"/>
                      <a:pt x="763" y="1822"/>
                    </a:cubicBezTo>
                    <a:cubicBezTo>
                      <a:pt x="766" y="1829"/>
                      <a:pt x="774" y="1834"/>
                      <a:pt x="783" y="1834"/>
                    </a:cubicBezTo>
                    <a:cubicBezTo>
                      <a:pt x="793" y="1834"/>
                      <a:pt x="801" y="1827"/>
                      <a:pt x="805" y="1818"/>
                    </a:cubicBezTo>
                    <a:cubicBezTo>
                      <a:pt x="808" y="1813"/>
                      <a:pt x="808" y="1806"/>
                      <a:pt x="807" y="1801"/>
                    </a:cubicBezTo>
                    <a:cubicBezTo>
                      <a:pt x="802" y="1782"/>
                      <a:pt x="779" y="1784"/>
                      <a:pt x="760" y="1774"/>
                    </a:cubicBezTo>
                    <a:cubicBezTo>
                      <a:pt x="740" y="1763"/>
                      <a:pt x="724" y="1744"/>
                      <a:pt x="716" y="1724"/>
                    </a:cubicBezTo>
                    <a:cubicBezTo>
                      <a:pt x="731" y="1749"/>
                      <a:pt x="751" y="1772"/>
                      <a:pt x="781" y="1778"/>
                    </a:cubicBezTo>
                    <a:cubicBezTo>
                      <a:pt x="790" y="1779"/>
                      <a:pt x="797" y="1779"/>
                      <a:pt x="806" y="1777"/>
                    </a:cubicBezTo>
                    <a:cubicBezTo>
                      <a:pt x="815" y="1775"/>
                      <a:pt x="821" y="1772"/>
                      <a:pt x="828" y="1767"/>
                    </a:cubicBezTo>
                    <a:cubicBezTo>
                      <a:pt x="850" y="1751"/>
                      <a:pt x="858" y="1729"/>
                      <a:pt x="853" y="1705"/>
                    </a:cubicBezTo>
                    <a:cubicBezTo>
                      <a:pt x="850" y="1686"/>
                      <a:pt x="842" y="1670"/>
                      <a:pt x="822" y="1665"/>
                    </a:cubicBezTo>
                    <a:close/>
                    <a:moveTo>
                      <a:pt x="900" y="1473"/>
                    </a:moveTo>
                    <a:cubicBezTo>
                      <a:pt x="902" y="1476"/>
                      <a:pt x="901" y="1479"/>
                      <a:pt x="899" y="1481"/>
                    </a:cubicBezTo>
                    <a:cubicBezTo>
                      <a:pt x="896" y="1482"/>
                      <a:pt x="893" y="1482"/>
                      <a:pt x="892" y="1479"/>
                    </a:cubicBezTo>
                    <a:cubicBezTo>
                      <a:pt x="890" y="1477"/>
                      <a:pt x="890" y="1474"/>
                      <a:pt x="893" y="1472"/>
                    </a:cubicBezTo>
                    <a:cubicBezTo>
                      <a:pt x="895" y="1471"/>
                      <a:pt x="898" y="1471"/>
                      <a:pt x="900" y="1473"/>
                    </a:cubicBezTo>
                    <a:close/>
                    <a:moveTo>
                      <a:pt x="805" y="1572"/>
                    </a:moveTo>
                    <a:cubicBezTo>
                      <a:pt x="799" y="1573"/>
                      <a:pt x="794" y="1576"/>
                      <a:pt x="793" y="1581"/>
                    </a:cubicBezTo>
                    <a:cubicBezTo>
                      <a:pt x="793" y="1584"/>
                      <a:pt x="795" y="1587"/>
                      <a:pt x="797" y="1589"/>
                    </a:cubicBezTo>
                    <a:cubicBezTo>
                      <a:pt x="800" y="1591"/>
                      <a:pt x="805" y="1589"/>
                      <a:pt x="806" y="1586"/>
                    </a:cubicBezTo>
                    <a:cubicBezTo>
                      <a:pt x="807" y="1584"/>
                      <a:pt x="806" y="1581"/>
                      <a:pt x="803" y="1579"/>
                    </a:cubicBezTo>
                    <a:cubicBezTo>
                      <a:pt x="808" y="1579"/>
                      <a:pt x="811" y="1588"/>
                      <a:pt x="804" y="1592"/>
                    </a:cubicBezTo>
                    <a:cubicBezTo>
                      <a:pt x="801" y="1594"/>
                      <a:pt x="796" y="1593"/>
                      <a:pt x="793" y="1590"/>
                    </a:cubicBezTo>
                    <a:cubicBezTo>
                      <a:pt x="787" y="1584"/>
                      <a:pt x="789" y="1576"/>
                      <a:pt x="795" y="1572"/>
                    </a:cubicBezTo>
                    <a:cubicBezTo>
                      <a:pt x="800" y="1568"/>
                      <a:pt x="807" y="1568"/>
                      <a:pt x="813" y="1571"/>
                    </a:cubicBezTo>
                    <a:cubicBezTo>
                      <a:pt x="797" y="1561"/>
                      <a:pt x="766" y="1564"/>
                      <a:pt x="754" y="1570"/>
                    </a:cubicBezTo>
                    <a:cubicBezTo>
                      <a:pt x="755" y="1569"/>
                      <a:pt x="754" y="1567"/>
                      <a:pt x="754" y="1567"/>
                    </a:cubicBezTo>
                    <a:cubicBezTo>
                      <a:pt x="774" y="1558"/>
                      <a:pt x="804" y="1559"/>
                      <a:pt x="817" y="1571"/>
                    </a:cubicBezTo>
                    <a:cubicBezTo>
                      <a:pt x="810" y="1546"/>
                      <a:pt x="810" y="1529"/>
                      <a:pt x="803" y="1513"/>
                    </a:cubicBezTo>
                    <a:cubicBezTo>
                      <a:pt x="799" y="1506"/>
                      <a:pt x="794" y="1499"/>
                      <a:pt x="787" y="1496"/>
                    </a:cubicBezTo>
                    <a:cubicBezTo>
                      <a:pt x="787" y="1495"/>
                      <a:pt x="785" y="1493"/>
                      <a:pt x="783" y="1491"/>
                    </a:cubicBezTo>
                    <a:cubicBezTo>
                      <a:pt x="794" y="1492"/>
                      <a:pt x="803" y="1502"/>
                      <a:pt x="807" y="1514"/>
                    </a:cubicBezTo>
                    <a:cubicBezTo>
                      <a:pt x="808" y="1515"/>
                      <a:pt x="808" y="1515"/>
                      <a:pt x="808" y="1516"/>
                    </a:cubicBezTo>
                    <a:cubicBezTo>
                      <a:pt x="809" y="1501"/>
                      <a:pt x="800" y="1482"/>
                      <a:pt x="788" y="1470"/>
                    </a:cubicBezTo>
                    <a:cubicBezTo>
                      <a:pt x="783" y="1465"/>
                      <a:pt x="776" y="1459"/>
                      <a:pt x="769" y="1459"/>
                    </a:cubicBezTo>
                    <a:cubicBezTo>
                      <a:pt x="765" y="1459"/>
                      <a:pt x="758" y="1462"/>
                      <a:pt x="758" y="1466"/>
                    </a:cubicBezTo>
                    <a:cubicBezTo>
                      <a:pt x="758" y="1468"/>
                      <a:pt x="759" y="1470"/>
                      <a:pt x="761" y="1470"/>
                    </a:cubicBezTo>
                    <a:cubicBezTo>
                      <a:pt x="762" y="1471"/>
                      <a:pt x="764" y="1470"/>
                      <a:pt x="764" y="1469"/>
                    </a:cubicBezTo>
                    <a:cubicBezTo>
                      <a:pt x="765" y="1468"/>
                      <a:pt x="765" y="1467"/>
                      <a:pt x="765" y="1466"/>
                    </a:cubicBezTo>
                    <a:cubicBezTo>
                      <a:pt x="764" y="1465"/>
                      <a:pt x="762" y="1464"/>
                      <a:pt x="761" y="1465"/>
                    </a:cubicBezTo>
                    <a:cubicBezTo>
                      <a:pt x="761" y="1466"/>
                      <a:pt x="761" y="1467"/>
                      <a:pt x="761" y="1467"/>
                    </a:cubicBezTo>
                    <a:cubicBezTo>
                      <a:pt x="760" y="1467"/>
                      <a:pt x="760" y="1466"/>
                      <a:pt x="760" y="1465"/>
                    </a:cubicBezTo>
                    <a:cubicBezTo>
                      <a:pt x="761" y="1463"/>
                      <a:pt x="763" y="1462"/>
                      <a:pt x="764" y="1463"/>
                    </a:cubicBezTo>
                    <a:cubicBezTo>
                      <a:pt x="767" y="1463"/>
                      <a:pt x="768" y="1466"/>
                      <a:pt x="768" y="1469"/>
                    </a:cubicBezTo>
                    <a:cubicBezTo>
                      <a:pt x="768" y="1471"/>
                      <a:pt x="766" y="1473"/>
                      <a:pt x="765" y="1473"/>
                    </a:cubicBezTo>
                    <a:cubicBezTo>
                      <a:pt x="763" y="1474"/>
                      <a:pt x="761" y="1474"/>
                      <a:pt x="759" y="1473"/>
                    </a:cubicBezTo>
                    <a:cubicBezTo>
                      <a:pt x="757" y="1472"/>
                      <a:pt x="755" y="1470"/>
                      <a:pt x="755" y="1467"/>
                    </a:cubicBezTo>
                    <a:cubicBezTo>
                      <a:pt x="755" y="1462"/>
                      <a:pt x="760" y="1459"/>
                      <a:pt x="765" y="1458"/>
                    </a:cubicBezTo>
                    <a:cubicBezTo>
                      <a:pt x="767" y="1457"/>
                      <a:pt x="770" y="1457"/>
                      <a:pt x="772" y="1458"/>
                    </a:cubicBezTo>
                    <a:cubicBezTo>
                      <a:pt x="763" y="1454"/>
                      <a:pt x="753" y="1455"/>
                      <a:pt x="745" y="1461"/>
                    </a:cubicBezTo>
                    <a:cubicBezTo>
                      <a:pt x="740" y="1464"/>
                      <a:pt x="737" y="1469"/>
                      <a:pt x="736" y="1475"/>
                    </a:cubicBezTo>
                    <a:cubicBezTo>
                      <a:pt x="736" y="1475"/>
                      <a:pt x="736" y="1475"/>
                      <a:pt x="736" y="1475"/>
                    </a:cubicBezTo>
                    <a:cubicBezTo>
                      <a:pt x="738" y="1469"/>
                      <a:pt x="744" y="1467"/>
                      <a:pt x="749" y="1473"/>
                    </a:cubicBezTo>
                    <a:cubicBezTo>
                      <a:pt x="753" y="1477"/>
                      <a:pt x="753" y="1489"/>
                      <a:pt x="768" y="1490"/>
                    </a:cubicBezTo>
                    <a:cubicBezTo>
                      <a:pt x="762" y="1493"/>
                      <a:pt x="754" y="1494"/>
                      <a:pt x="748" y="1493"/>
                    </a:cubicBezTo>
                    <a:cubicBezTo>
                      <a:pt x="742" y="1491"/>
                      <a:pt x="736" y="1486"/>
                      <a:pt x="735" y="1479"/>
                    </a:cubicBezTo>
                    <a:cubicBezTo>
                      <a:pt x="733" y="1471"/>
                      <a:pt x="738" y="1464"/>
                      <a:pt x="745" y="1459"/>
                    </a:cubicBezTo>
                    <a:cubicBezTo>
                      <a:pt x="754" y="1453"/>
                      <a:pt x="766" y="1453"/>
                      <a:pt x="776" y="1458"/>
                    </a:cubicBezTo>
                    <a:cubicBezTo>
                      <a:pt x="785" y="1463"/>
                      <a:pt x="796" y="1475"/>
                      <a:pt x="801" y="1484"/>
                    </a:cubicBezTo>
                    <a:cubicBezTo>
                      <a:pt x="806" y="1492"/>
                      <a:pt x="810" y="1504"/>
                      <a:pt x="810" y="1513"/>
                    </a:cubicBezTo>
                    <a:cubicBezTo>
                      <a:pt x="811" y="1507"/>
                      <a:pt x="813" y="1502"/>
                      <a:pt x="816" y="1496"/>
                    </a:cubicBezTo>
                    <a:cubicBezTo>
                      <a:pt x="823" y="1485"/>
                      <a:pt x="830" y="1478"/>
                      <a:pt x="842" y="1472"/>
                    </a:cubicBezTo>
                    <a:cubicBezTo>
                      <a:pt x="846" y="1470"/>
                      <a:pt x="850" y="1469"/>
                      <a:pt x="854" y="1468"/>
                    </a:cubicBezTo>
                    <a:cubicBezTo>
                      <a:pt x="853" y="1469"/>
                      <a:pt x="854" y="1470"/>
                      <a:pt x="854" y="1471"/>
                    </a:cubicBezTo>
                    <a:cubicBezTo>
                      <a:pt x="851" y="1472"/>
                      <a:pt x="847" y="1473"/>
                      <a:pt x="843" y="1475"/>
                    </a:cubicBezTo>
                    <a:cubicBezTo>
                      <a:pt x="833" y="1481"/>
                      <a:pt x="826" y="1488"/>
                      <a:pt x="820" y="1499"/>
                    </a:cubicBezTo>
                    <a:cubicBezTo>
                      <a:pt x="813" y="1513"/>
                      <a:pt x="813" y="1528"/>
                      <a:pt x="815" y="1543"/>
                    </a:cubicBezTo>
                    <a:cubicBezTo>
                      <a:pt x="815" y="1539"/>
                      <a:pt x="816" y="1535"/>
                      <a:pt x="818" y="1531"/>
                    </a:cubicBezTo>
                    <a:cubicBezTo>
                      <a:pt x="818" y="1531"/>
                      <a:pt x="818" y="1531"/>
                      <a:pt x="818" y="1531"/>
                    </a:cubicBezTo>
                    <a:cubicBezTo>
                      <a:pt x="821" y="1523"/>
                      <a:pt x="826" y="1516"/>
                      <a:pt x="834" y="1512"/>
                    </a:cubicBezTo>
                    <a:cubicBezTo>
                      <a:pt x="827" y="1518"/>
                      <a:pt x="824" y="1524"/>
                      <a:pt x="821" y="1532"/>
                    </a:cubicBezTo>
                    <a:cubicBezTo>
                      <a:pt x="821" y="1532"/>
                      <a:pt x="821" y="1532"/>
                      <a:pt x="821" y="1532"/>
                    </a:cubicBezTo>
                    <a:cubicBezTo>
                      <a:pt x="814" y="1549"/>
                      <a:pt x="816" y="1553"/>
                      <a:pt x="822" y="1570"/>
                    </a:cubicBezTo>
                    <a:cubicBezTo>
                      <a:pt x="830" y="1596"/>
                      <a:pt x="840" y="1622"/>
                      <a:pt x="836" y="1647"/>
                    </a:cubicBezTo>
                    <a:cubicBezTo>
                      <a:pt x="836" y="1630"/>
                      <a:pt x="826" y="1572"/>
                      <a:pt x="805" y="1572"/>
                    </a:cubicBezTo>
                    <a:close/>
                    <a:moveTo>
                      <a:pt x="827" y="1522"/>
                    </a:moveTo>
                    <a:cubicBezTo>
                      <a:pt x="837" y="1530"/>
                      <a:pt x="846" y="1515"/>
                      <a:pt x="850" y="1511"/>
                    </a:cubicBezTo>
                    <a:cubicBezTo>
                      <a:pt x="853" y="1508"/>
                      <a:pt x="856" y="1506"/>
                      <a:pt x="860" y="1506"/>
                    </a:cubicBezTo>
                    <a:cubicBezTo>
                      <a:pt x="855" y="1503"/>
                      <a:pt x="843" y="1501"/>
                      <a:pt x="837" y="1501"/>
                    </a:cubicBezTo>
                    <a:cubicBezTo>
                      <a:pt x="829" y="1502"/>
                      <a:pt x="822" y="1509"/>
                      <a:pt x="824" y="1519"/>
                    </a:cubicBezTo>
                    <a:cubicBezTo>
                      <a:pt x="827" y="1515"/>
                      <a:pt x="832" y="1511"/>
                      <a:pt x="837" y="1511"/>
                    </a:cubicBezTo>
                    <a:cubicBezTo>
                      <a:pt x="835" y="1512"/>
                      <a:pt x="829" y="1516"/>
                      <a:pt x="827" y="1522"/>
                    </a:cubicBezTo>
                    <a:close/>
                    <a:moveTo>
                      <a:pt x="752" y="1514"/>
                    </a:moveTo>
                    <a:cubicBezTo>
                      <a:pt x="751" y="1511"/>
                      <a:pt x="748" y="1510"/>
                      <a:pt x="745" y="1511"/>
                    </a:cubicBezTo>
                    <a:cubicBezTo>
                      <a:pt x="742" y="1512"/>
                      <a:pt x="740" y="1515"/>
                      <a:pt x="741" y="1518"/>
                    </a:cubicBezTo>
                    <a:cubicBezTo>
                      <a:pt x="742" y="1521"/>
                      <a:pt x="745" y="1522"/>
                      <a:pt x="748" y="1522"/>
                    </a:cubicBezTo>
                    <a:cubicBezTo>
                      <a:pt x="751" y="1521"/>
                      <a:pt x="753" y="1517"/>
                      <a:pt x="752" y="1514"/>
                    </a:cubicBezTo>
                    <a:close/>
                    <a:moveTo>
                      <a:pt x="766" y="1504"/>
                    </a:moveTo>
                    <a:cubicBezTo>
                      <a:pt x="765" y="1501"/>
                      <a:pt x="761" y="1499"/>
                      <a:pt x="757" y="1500"/>
                    </a:cubicBezTo>
                    <a:cubicBezTo>
                      <a:pt x="753" y="1501"/>
                      <a:pt x="751" y="1505"/>
                      <a:pt x="752" y="1509"/>
                    </a:cubicBezTo>
                    <a:cubicBezTo>
                      <a:pt x="753" y="1512"/>
                      <a:pt x="757" y="1514"/>
                      <a:pt x="761" y="1513"/>
                    </a:cubicBezTo>
                    <a:cubicBezTo>
                      <a:pt x="765" y="1512"/>
                      <a:pt x="767" y="1508"/>
                      <a:pt x="766" y="1504"/>
                    </a:cubicBezTo>
                    <a:close/>
                    <a:moveTo>
                      <a:pt x="785" y="1495"/>
                    </a:moveTo>
                    <a:cubicBezTo>
                      <a:pt x="784" y="1490"/>
                      <a:pt x="779" y="1488"/>
                      <a:pt x="774" y="1489"/>
                    </a:cubicBezTo>
                    <a:cubicBezTo>
                      <a:pt x="769" y="1491"/>
                      <a:pt x="766" y="1496"/>
                      <a:pt x="767" y="1501"/>
                    </a:cubicBezTo>
                    <a:cubicBezTo>
                      <a:pt x="769" y="1506"/>
                      <a:pt x="774" y="1509"/>
                      <a:pt x="779" y="1507"/>
                    </a:cubicBezTo>
                    <a:cubicBezTo>
                      <a:pt x="784" y="1506"/>
                      <a:pt x="787" y="1500"/>
                      <a:pt x="785" y="1495"/>
                    </a:cubicBezTo>
                    <a:close/>
                    <a:moveTo>
                      <a:pt x="874" y="1461"/>
                    </a:moveTo>
                    <a:cubicBezTo>
                      <a:pt x="877" y="1466"/>
                      <a:pt x="876" y="1472"/>
                      <a:pt x="871" y="1475"/>
                    </a:cubicBezTo>
                    <a:cubicBezTo>
                      <a:pt x="867" y="1478"/>
                      <a:pt x="860" y="1477"/>
                      <a:pt x="857" y="1473"/>
                    </a:cubicBezTo>
                    <a:cubicBezTo>
                      <a:pt x="854" y="1468"/>
                      <a:pt x="855" y="1462"/>
                      <a:pt x="860" y="1458"/>
                    </a:cubicBezTo>
                    <a:cubicBezTo>
                      <a:pt x="865" y="1455"/>
                      <a:pt x="871" y="1456"/>
                      <a:pt x="874" y="1461"/>
                    </a:cubicBezTo>
                    <a:close/>
                    <a:moveTo>
                      <a:pt x="890" y="1465"/>
                    </a:moveTo>
                    <a:cubicBezTo>
                      <a:pt x="892" y="1468"/>
                      <a:pt x="892" y="1472"/>
                      <a:pt x="889" y="1474"/>
                    </a:cubicBezTo>
                    <a:cubicBezTo>
                      <a:pt x="885" y="1476"/>
                      <a:pt x="881" y="1475"/>
                      <a:pt x="879" y="1472"/>
                    </a:cubicBezTo>
                    <a:cubicBezTo>
                      <a:pt x="877" y="1469"/>
                      <a:pt x="878" y="1465"/>
                      <a:pt x="881" y="1463"/>
                    </a:cubicBezTo>
                    <a:cubicBezTo>
                      <a:pt x="884" y="1461"/>
                      <a:pt x="888" y="1462"/>
                      <a:pt x="890" y="1465"/>
                    </a:cubicBezTo>
                    <a:close/>
                    <a:moveTo>
                      <a:pt x="933" y="1635"/>
                    </a:moveTo>
                    <a:cubicBezTo>
                      <a:pt x="935" y="1649"/>
                      <a:pt x="940" y="1664"/>
                      <a:pt x="950" y="1673"/>
                    </a:cubicBezTo>
                    <a:cubicBezTo>
                      <a:pt x="960" y="1683"/>
                      <a:pt x="974" y="1687"/>
                      <a:pt x="987" y="1682"/>
                    </a:cubicBezTo>
                    <a:cubicBezTo>
                      <a:pt x="994" y="1679"/>
                      <a:pt x="1001" y="1673"/>
                      <a:pt x="1005" y="1666"/>
                    </a:cubicBezTo>
                    <a:cubicBezTo>
                      <a:pt x="1010" y="1658"/>
                      <a:pt x="1012" y="1652"/>
                      <a:pt x="1012" y="1643"/>
                    </a:cubicBezTo>
                    <a:cubicBezTo>
                      <a:pt x="1012" y="1634"/>
                      <a:pt x="1011" y="1627"/>
                      <a:pt x="1008" y="1619"/>
                    </a:cubicBezTo>
                    <a:cubicBezTo>
                      <a:pt x="1006" y="1615"/>
                      <a:pt x="1005" y="1612"/>
                      <a:pt x="1003" y="1609"/>
                    </a:cubicBezTo>
                    <a:cubicBezTo>
                      <a:pt x="997" y="1600"/>
                      <a:pt x="992" y="1594"/>
                      <a:pt x="983" y="1588"/>
                    </a:cubicBezTo>
                    <a:cubicBezTo>
                      <a:pt x="972" y="1579"/>
                      <a:pt x="961" y="1574"/>
                      <a:pt x="946" y="1573"/>
                    </a:cubicBezTo>
                    <a:cubicBezTo>
                      <a:pt x="945" y="1573"/>
                      <a:pt x="944" y="1573"/>
                      <a:pt x="943" y="1573"/>
                    </a:cubicBezTo>
                    <a:cubicBezTo>
                      <a:pt x="952" y="1568"/>
                      <a:pt x="960" y="1560"/>
                      <a:pt x="965" y="1551"/>
                    </a:cubicBezTo>
                    <a:cubicBezTo>
                      <a:pt x="971" y="1540"/>
                      <a:pt x="974" y="1527"/>
                      <a:pt x="970" y="1515"/>
                    </a:cubicBezTo>
                    <a:cubicBezTo>
                      <a:pt x="969" y="1510"/>
                      <a:pt x="966" y="1505"/>
                      <a:pt x="961" y="1501"/>
                    </a:cubicBezTo>
                    <a:cubicBezTo>
                      <a:pt x="965" y="1506"/>
                      <a:pt x="967" y="1511"/>
                      <a:pt x="968" y="1515"/>
                    </a:cubicBezTo>
                    <a:cubicBezTo>
                      <a:pt x="971" y="1527"/>
                      <a:pt x="968" y="1539"/>
                      <a:pt x="962" y="1549"/>
                    </a:cubicBezTo>
                    <a:cubicBezTo>
                      <a:pt x="957" y="1557"/>
                      <a:pt x="952" y="1562"/>
                      <a:pt x="945" y="1566"/>
                    </a:cubicBezTo>
                    <a:cubicBezTo>
                      <a:pt x="933" y="1574"/>
                      <a:pt x="921" y="1575"/>
                      <a:pt x="907" y="1582"/>
                    </a:cubicBezTo>
                    <a:cubicBezTo>
                      <a:pt x="906" y="1582"/>
                      <a:pt x="906" y="1582"/>
                      <a:pt x="906" y="1582"/>
                    </a:cubicBezTo>
                    <a:cubicBezTo>
                      <a:pt x="899" y="1586"/>
                      <a:pt x="893" y="1590"/>
                      <a:pt x="887" y="1596"/>
                    </a:cubicBezTo>
                    <a:cubicBezTo>
                      <a:pt x="886" y="1597"/>
                      <a:pt x="872" y="1611"/>
                      <a:pt x="873" y="1613"/>
                    </a:cubicBezTo>
                    <a:cubicBezTo>
                      <a:pt x="875" y="1613"/>
                      <a:pt x="883" y="1605"/>
                      <a:pt x="885" y="1604"/>
                    </a:cubicBezTo>
                    <a:cubicBezTo>
                      <a:pt x="893" y="1597"/>
                      <a:pt x="900" y="1592"/>
                      <a:pt x="909" y="1587"/>
                    </a:cubicBezTo>
                    <a:cubicBezTo>
                      <a:pt x="910" y="1586"/>
                      <a:pt x="910" y="1586"/>
                      <a:pt x="910" y="1586"/>
                    </a:cubicBezTo>
                    <a:cubicBezTo>
                      <a:pt x="922" y="1580"/>
                      <a:pt x="932" y="1577"/>
                      <a:pt x="946" y="1577"/>
                    </a:cubicBezTo>
                    <a:cubicBezTo>
                      <a:pt x="962" y="1578"/>
                      <a:pt x="978" y="1585"/>
                      <a:pt x="987" y="1598"/>
                    </a:cubicBezTo>
                    <a:cubicBezTo>
                      <a:pt x="992" y="1606"/>
                      <a:pt x="994" y="1620"/>
                      <a:pt x="985" y="1626"/>
                    </a:cubicBezTo>
                    <a:cubicBezTo>
                      <a:pt x="982" y="1628"/>
                      <a:pt x="979" y="1628"/>
                      <a:pt x="976" y="1625"/>
                    </a:cubicBezTo>
                    <a:cubicBezTo>
                      <a:pt x="973" y="1623"/>
                      <a:pt x="973" y="1620"/>
                      <a:pt x="974" y="1617"/>
                    </a:cubicBezTo>
                    <a:cubicBezTo>
                      <a:pt x="976" y="1615"/>
                      <a:pt x="977" y="1614"/>
                      <a:pt x="979" y="1614"/>
                    </a:cubicBezTo>
                    <a:cubicBezTo>
                      <a:pt x="982" y="1613"/>
                      <a:pt x="985" y="1616"/>
                      <a:pt x="984" y="1619"/>
                    </a:cubicBezTo>
                    <a:cubicBezTo>
                      <a:pt x="983" y="1620"/>
                      <a:pt x="982" y="1622"/>
                      <a:pt x="981" y="1622"/>
                    </a:cubicBezTo>
                    <a:cubicBezTo>
                      <a:pt x="983" y="1623"/>
                      <a:pt x="985" y="1622"/>
                      <a:pt x="986" y="1620"/>
                    </a:cubicBezTo>
                    <a:cubicBezTo>
                      <a:pt x="988" y="1617"/>
                      <a:pt x="988" y="1614"/>
                      <a:pt x="985" y="1611"/>
                    </a:cubicBezTo>
                    <a:cubicBezTo>
                      <a:pt x="981" y="1607"/>
                      <a:pt x="974" y="1607"/>
                      <a:pt x="970" y="1611"/>
                    </a:cubicBezTo>
                    <a:cubicBezTo>
                      <a:pt x="967" y="1614"/>
                      <a:pt x="965" y="1618"/>
                      <a:pt x="966" y="1623"/>
                    </a:cubicBezTo>
                    <a:cubicBezTo>
                      <a:pt x="966" y="1627"/>
                      <a:pt x="968" y="1630"/>
                      <a:pt x="972" y="1632"/>
                    </a:cubicBezTo>
                    <a:cubicBezTo>
                      <a:pt x="977" y="1635"/>
                      <a:pt x="983" y="1635"/>
                      <a:pt x="987" y="1632"/>
                    </a:cubicBezTo>
                    <a:cubicBezTo>
                      <a:pt x="998" y="1625"/>
                      <a:pt x="997" y="1610"/>
                      <a:pt x="991" y="1600"/>
                    </a:cubicBezTo>
                    <a:cubicBezTo>
                      <a:pt x="989" y="1597"/>
                      <a:pt x="986" y="1594"/>
                      <a:pt x="984" y="1592"/>
                    </a:cubicBezTo>
                    <a:cubicBezTo>
                      <a:pt x="993" y="1600"/>
                      <a:pt x="1000" y="1608"/>
                      <a:pt x="1006" y="1620"/>
                    </a:cubicBezTo>
                    <a:cubicBezTo>
                      <a:pt x="1009" y="1628"/>
                      <a:pt x="1010" y="1634"/>
                      <a:pt x="1010" y="1643"/>
                    </a:cubicBezTo>
                    <a:cubicBezTo>
                      <a:pt x="1010" y="1651"/>
                      <a:pt x="1008" y="1658"/>
                      <a:pt x="1004" y="1666"/>
                    </a:cubicBezTo>
                    <a:cubicBezTo>
                      <a:pt x="1001" y="1670"/>
                      <a:pt x="999" y="1672"/>
                      <a:pt x="995" y="1675"/>
                    </a:cubicBezTo>
                    <a:cubicBezTo>
                      <a:pt x="995" y="1676"/>
                      <a:pt x="995" y="1676"/>
                      <a:pt x="995" y="1676"/>
                    </a:cubicBezTo>
                    <a:cubicBezTo>
                      <a:pt x="1003" y="1666"/>
                      <a:pt x="1001" y="1651"/>
                      <a:pt x="984" y="1649"/>
                    </a:cubicBezTo>
                    <a:cubicBezTo>
                      <a:pt x="972" y="1647"/>
                      <a:pt x="951" y="1661"/>
                      <a:pt x="933" y="1635"/>
                    </a:cubicBezTo>
                    <a:close/>
                    <a:moveTo>
                      <a:pt x="967" y="1517"/>
                    </a:moveTo>
                    <a:cubicBezTo>
                      <a:pt x="953" y="1522"/>
                      <a:pt x="947" y="1502"/>
                      <a:pt x="944" y="1496"/>
                    </a:cubicBezTo>
                    <a:cubicBezTo>
                      <a:pt x="942" y="1491"/>
                      <a:pt x="939" y="1488"/>
                      <a:pt x="934" y="1487"/>
                    </a:cubicBezTo>
                    <a:cubicBezTo>
                      <a:pt x="940" y="1485"/>
                      <a:pt x="955" y="1486"/>
                      <a:pt x="962" y="1489"/>
                    </a:cubicBezTo>
                    <a:cubicBezTo>
                      <a:pt x="971" y="1493"/>
                      <a:pt x="977" y="1503"/>
                      <a:pt x="971" y="1514"/>
                    </a:cubicBezTo>
                    <a:cubicBezTo>
                      <a:pt x="970" y="1508"/>
                      <a:pt x="965" y="1501"/>
                      <a:pt x="959" y="1500"/>
                    </a:cubicBezTo>
                    <a:cubicBezTo>
                      <a:pt x="961" y="1502"/>
                      <a:pt x="966" y="1509"/>
                      <a:pt x="967" y="1517"/>
                    </a:cubicBezTo>
                    <a:close/>
                    <a:moveTo>
                      <a:pt x="726" y="1703"/>
                    </a:moveTo>
                    <a:cubicBezTo>
                      <a:pt x="723" y="1683"/>
                      <a:pt x="727" y="1669"/>
                      <a:pt x="727" y="1649"/>
                    </a:cubicBezTo>
                    <a:cubicBezTo>
                      <a:pt x="727" y="1639"/>
                      <a:pt x="726" y="1631"/>
                      <a:pt x="719" y="1623"/>
                    </a:cubicBezTo>
                    <a:cubicBezTo>
                      <a:pt x="713" y="1617"/>
                      <a:pt x="705" y="1614"/>
                      <a:pt x="697" y="1616"/>
                    </a:cubicBezTo>
                    <a:cubicBezTo>
                      <a:pt x="690" y="1618"/>
                      <a:pt x="684" y="1623"/>
                      <a:pt x="683" y="1630"/>
                    </a:cubicBezTo>
                    <a:cubicBezTo>
                      <a:pt x="682" y="1635"/>
                      <a:pt x="683" y="1639"/>
                      <a:pt x="686" y="1643"/>
                    </a:cubicBezTo>
                    <a:cubicBezTo>
                      <a:pt x="690" y="1648"/>
                      <a:pt x="698" y="1650"/>
                      <a:pt x="703" y="1645"/>
                    </a:cubicBezTo>
                    <a:cubicBezTo>
                      <a:pt x="706" y="1642"/>
                      <a:pt x="706" y="1638"/>
                      <a:pt x="704" y="1634"/>
                    </a:cubicBezTo>
                    <a:cubicBezTo>
                      <a:pt x="701" y="1630"/>
                      <a:pt x="696" y="1629"/>
                      <a:pt x="692" y="1632"/>
                    </a:cubicBezTo>
                    <a:cubicBezTo>
                      <a:pt x="688" y="1635"/>
                      <a:pt x="687" y="1640"/>
                      <a:pt x="690" y="1644"/>
                    </a:cubicBezTo>
                    <a:cubicBezTo>
                      <a:pt x="690" y="1645"/>
                      <a:pt x="691" y="1645"/>
                      <a:pt x="692" y="1646"/>
                    </a:cubicBezTo>
                    <a:cubicBezTo>
                      <a:pt x="690" y="1645"/>
                      <a:pt x="689" y="1644"/>
                      <a:pt x="687" y="1642"/>
                    </a:cubicBezTo>
                    <a:cubicBezTo>
                      <a:pt x="685" y="1639"/>
                      <a:pt x="684" y="1635"/>
                      <a:pt x="685" y="1631"/>
                    </a:cubicBezTo>
                    <a:cubicBezTo>
                      <a:pt x="687" y="1625"/>
                      <a:pt x="692" y="1620"/>
                      <a:pt x="698" y="1619"/>
                    </a:cubicBezTo>
                    <a:cubicBezTo>
                      <a:pt x="705" y="1617"/>
                      <a:pt x="711" y="1620"/>
                      <a:pt x="716" y="1625"/>
                    </a:cubicBezTo>
                    <a:cubicBezTo>
                      <a:pt x="722" y="1632"/>
                      <a:pt x="723" y="1640"/>
                      <a:pt x="723" y="1649"/>
                    </a:cubicBezTo>
                    <a:cubicBezTo>
                      <a:pt x="722" y="1669"/>
                      <a:pt x="718" y="1683"/>
                      <a:pt x="722" y="1704"/>
                    </a:cubicBezTo>
                    <a:cubicBezTo>
                      <a:pt x="725" y="1724"/>
                      <a:pt x="733" y="1741"/>
                      <a:pt x="748" y="1755"/>
                    </a:cubicBezTo>
                    <a:cubicBezTo>
                      <a:pt x="762" y="1767"/>
                      <a:pt x="779" y="1771"/>
                      <a:pt x="796" y="1764"/>
                    </a:cubicBezTo>
                    <a:cubicBezTo>
                      <a:pt x="812" y="1757"/>
                      <a:pt x="823" y="1741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18" y="1731"/>
                      <a:pt x="810" y="1738"/>
                      <a:pt x="800" y="1738"/>
                    </a:cubicBezTo>
                    <a:cubicBezTo>
                      <a:pt x="783" y="1740"/>
                      <a:pt x="772" y="1729"/>
                      <a:pt x="770" y="1712"/>
                    </a:cubicBezTo>
                    <a:cubicBezTo>
                      <a:pt x="766" y="1682"/>
                      <a:pt x="730" y="1687"/>
                      <a:pt x="734" y="1719"/>
                    </a:cubicBezTo>
                    <a:cubicBezTo>
                      <a:pt x="736" y="1736"/>
                      <a:pt x="750" y="1748"/>
                      <a:pt x="762" y="1753"/>
                    </a:cubicBezTo>
                    <a:cubicBezTo>
                      <a:pt x="787" y="1762"/>
                      <a:pt x="821" y="1750"/>
                      <a:pt x="822" y="1724"/>
                    </a:cubicBezTo>
                    <a:cubicBezTo>
                      <a:pt x="821" y="1741"/>
                      <a:pt x="810" y="1755"/>
                      <a:pt x="795" y="1761"/>
                    </a:cubicBezTo>
                    <a:cubicBezTo>
                      <a:pt x="779" y="1767"/>
                      <a:pt x="764" y="1763"/>
                      <a:pt x="751" y="1752"/>
                    </a:cubicBezTo>
                    <a:cubicBezTo>
                      <a:pt x="737" y="1739"/>
                      <a:pt x="730" y="1722"/>
                      <a:pt x="726" y="1703"/>
                    </a:cubicBezTo>
                    <a:close/>
                    <a:moveTo>
                      <a:pt x="867" y="1621"/>
                    </a:moveTo>
                    <a:cubicBezTo>
                      <a:pt x="899" y="1608"/>
                      <a:pt x="924" y="1623"/>
                      <a:pt x="941" y="1622"/>
                    </a:cubicBezTo>
                    <a:cubicBezTo>
                      <a:pt x="959" y="1621"/>
                      <a:pt x="958" y="1600"/>
                      <a:pt x="939" y="1596"/>
                    </a:cubicBezTo>
                    <a:cubicBezTo>
                      <a:pt x="917" y="1592"/>
                      <a:pt x="888" y="1604"/>
                      <a:pt x="867" y="1621"/>
                    </a:cubicBezTo>
                    <a:close/>
                    <a:moveTo>
                      <a:pt x="836" y="1651"/>
                    </a:moveTo>
                    <a:cubicBezTo>
                      <a:pt x="831" y="1636"/>
                      <a:pt x="819" y="1625"/>
                      <a:pt x="805" y="1620"/>
                    </a:cubicBezTo>
                    <a:cubicBezTo>
                      <a:pt x="792" y="1615"/>
                      <a:pt x="777" y="1617"/>
                      <a:pt x="769" y="1627"/>
                    </a:cubicBezTo>
                    <a:cubicBezTo>
                      <a:pt x="764" y="1624"/>
                      <a:pt x="765" y="1615"/>
                      <a:pt x="772" y="1609"/>
                    </a:cubicBezTo>
                    <a:cubicBezTo>
                      <a:pt x="778" y="1604"/>
                      <a:pt x="792" y="1603"/>
                      <a:pt x="800" y="1611"/>
                    </a:cubicBezTo>
                    <a:cubicBezTo>
                      <a:pt x="807" y="1603"/>
                      <a:pt x="835" y="1621"/>
                      <a:pt x="836" y="1651"/>
                    </a:cubicBezTo>
                    <a:close/>
                    <a:moveTo>
                      <a:pt x="807" y="1786"/>
                    </a:moveTo>
                    <a:cubicBezTo>
                      <a:pt x="818" y="1788"/>
                      <a:pt x="835" y="1786"/>
                      <a:pt x="843" y="1781"/>
                    </a:cubicBezTo>
                    <a:cubicBezTo>
                      <a:pt x="855" y="1776"/>
                      <a:pt x="868" y="1762"/>
                      <a:pt x="866" y="1749"/>
                    </a:cubicBezTo>
                    <a:cubicBezTo>
                      <a:pt x="879" y="1747"/>
                      <a:pt x="888" y="1738"/>
                      <a:pt x="896" y="1729"/>
                    </a:cubicBezTo>
                    <a:cubicBezTo>
                      <a:pt x="907" y="1716"/>
                      <a:pt x="920" y="1704"/>
                      <a:pt x="933" y="1710"/>
                    </a:cubicBezTo>
                    <a:cubicBezTo>
                      <a:pt x="922" y="1697"/>
                      <a:pt x="899" y="1699"/>
                      <a:pt x="886" y="1707"/>
                    </a:cubicBezTo>
                    <a:cubicBezTo>
                      <a:pt x="868" y="1718"/>
                      <a:pt x="863" y="1732"/>
                      <a:pt x="853" y="1752"/>
                    </a:cubicBezTo>
                    <a:cubicBezTo>
                      <a:pt x="847" y="1764"/>
                      <a:pt x="825" y="1783"/>
                      <a:pt x="807" y="1786"/>
                    </a:cubicBezTo>
                    <a:close/>
                    <a:moveTo>
                      <a:pt x="836" y="1662"/>
                    </a:moveTo>
                    <a:cubicBezTo>
                      <a:pt x="834" y="1648"/>
                      <a:pt x="811" y="1646"/>
                      <a:pt x="798" y="1650"/>
                    </a:cubicBezTo>
                    <a:cubicBezTo>
                      <a:pt x="783" y="1654"/>
                      <a:pt x="767" y="1664"/>
                      <a:pt x="751" y="1655"/>
                    </a:cubicBezTo>
                    <a:cubicBezTo>
                      <a:pt x="743" y="1651"/>
                      <a:pt x="737" y="1642"/>
                      <a:pt x="738" y="1633"/>
                    </a:cubicBezTo>
                    <a:cubicBezTo>
                      <a:pt x="738" y="1627"/>
                      <a:pt x="742" y="1622"/>
                      <a:pt x="748" y="1622"/>
                    </a:cubicBezTo>
                    <a:cubicBezTo>
                      <a:pt x="744" y="1625"/>
                      <a:pt x="743" y="1633"/>
                      <a:pt x="747" y="1638"/>
                    </a:cubicBezTo>
                    <a:cubicBezTo>
                      <a:pt x="751" y="1642"/>
                      <a:pt x="759" y="1643"/>
                      <a:pt x="766" y="1640"/>
                    </a:cubicBezTo>
                    <a:cubicBezTo>
                      <a:pt x="779" y="1635"/>
                      <a:pt x="790" y="1627"/>
                      <a:pt x="803" y="1627"/>
                    </a:cubicBezTo>
                    <a:cubicBezTo>
                      <a:pt x="820" y="1627"/>
                      <a:pt x="837" y="1641"/>
                      <a:pt x="836" y="1662"/>
                    </a:cubicBezTo>
                    <a:close/>
                    <a:moveTo>
                      <a:pt x="899" y="1540"/>
                    </a:moveTo>
                    <a:cubicBezTo>
                      <a:pt x="914" y="1532"/>
                      <a:pt x="925" y="1510"/>
                      <a:pt x="924" y="1493"/>
                    </a:cubicBezTo>
                    <a:cubicBezTo>
                      <a:pt x="922" y="1476"/>
                      <a:pt x="906" y="1472"/>
                      <a:pt x="904" y="1491"/>
                    </a:cubicBezTo>
                    <a:cubicBezTo>
                      <a:pt x="903" y="1506"/>
                      <a:pt x="909" y="1528"/>
                      <a:pt x="899" y="1540"/>
                    </a:cubicBezTo>
                    <a:close/>
                    <a:moveTo>
                      <a:pt x="877" y="1551"/>
                    </a:moveTo>
                    <a:cubicBezTo>
                      <a:pt x="874" y="1552"/>
                      <a:pt x="872" y="1555"/>
                      <a:pt x="871" y="1558"/>
                    </a:cubicBezTo>
                    <a:cubicBezTo>
                      <a:pt x="870" y="1561"/>
                      <a:pt x="871" y="1566"/>
                      <a:pt x="875" y="1569"/>
                    </a:cubicBezTo>
                    <a:cubicBezTo>
                      <a:pt x="880" y="1573"/>
                      <a:pt x="886" y="1572"/>
                      <a:pt x="889" y="1569"/>
                    </a:cubicBezTo>
                    <a:cubicBezTo>
                      <a:pt x="895" y="1563"/>
                      <a:pt x="891" y="1558"/>
                      <a:pt x="891" y="1552"/>
                    </a:cubicBezTo>
                    <a:cubicBezTo>
                      <a:pt x="892" y="1547"/>
                      <a:pt x="898" y="1542"/>
                      <a:pt x="905" y="1541"/>
                    </a:cubicBezTo>
                    <a:cubicBezTo>
                      <a:pt x="914" y="1540"/>
                      <a:pt x="922" y="1544"/>
                      <a:pt x="926" y="1552"/>
                    </a:cubicBezTo>
                    <a:cubicBezTo>
                      <a:pt x="928" y="1557"/>
                      <a:pt x="927" y="1563"/>
                      <a:pt x="922" y="1565"/>
                    </a:cubicBezTo>
                    <a:cubicBezTo>
                      <a:pt x="923" y="1560"/>
                      <a:pt x="918" y="1554"/>
                      <a:pt x="912" y="1557"/>
                    </a:cubicBezTo>
                    <a:cubicBezTo>
                      <a:pt x="908" y="1559"/>
                      <a:pt x="904" y="1566"/>
                      <a:pt x="899" y="1573"/>
                    </a:cubicBezTo>
                    <a:cubicBezTo>
                      <a:pt x="894" y="1580"/>
                      <a:pt x="888" y="1585"/>
                      <a:pt x="881" y="1588"/>
                    </a:cubicBezTo>
                    <a:cubicBezTo>
                      <a:pt x="867" y="1592"/>
                      <a:pt x="852" y="1582"/>
                      <a:pt x="851" y="1568"/>
                    </a:cubicBezTo>
                    <a:cubicBezTo>
                      <a:pt x="850" y="1560"/>
                      <a:pt x="854" y="1553"/>
                      <a:pt x="858" y="1548"/>
                    </a:cubicBezTo>
                    <a:cubicBezTo>
                      <a:pt x="863" y="1542"/>
                      <a:pt x="879" y="1529"/>
                      <a:pt x="879" y="1519"/>
                    </a:cubicBezTo>
                    <a:cubicBezTo>
                      <a:pt x="880" y="1512"/>
                      <a:pt x="874" y="1509"/>
                      <a:pt x="870" y="1510"/>
                    </a:cubicBezTo>
                    <a:cubicBezTo>
                      <a:pt x="871" y="1504"/>
                      <a:pt x="879" y="1502"/>
                      <a:pt x="885" y="1505"/>
                    </a:cubicBezTo>
                    <a:cubicBezTo>
                      <a:pt x="896" y="1510"/>
                      <a:pt x="901" y="1526"/>
                      <a:pt x="893" y="1539"/>
                    </a:cubicBezTo>
                    <a:cubicBezTo>
                      <a:pt x="890" y="1544"/>
                      <a:pt x="884" y="1547"/>
                      <a:pt x="877" y="1551"/>
                    </a:cubicBezTo>
                    <a:close/>
                    <a:moveTo>
                      <a:pt x="878" y="1553"/>
                    </a:moveTo>
                    <a:cubicBezTo>
                      <a:pt x="873" y="1556"/>
                      <a:pt x="871" y="1561"/>
                      <a:pt x="874" y="1565"/>
                    </a:cubicBezTo>
                    <a:cubicBezTo>
                      <a:pt x="878" y="1573"/>
                      <a:pt x="889" y="1569"/>
                      <a:pt x="890" y="1561"/>
                    </a:cubicBezTo>
                    <a:cubicBezTo>
                      <a:pt x="891" y="1556"/>
                      <a:pt x="888" y="1552"/>
                      <a:pt x="892" y="1546"/>
                    </a:cubicBezTo>
                    <a:cubicBezTo>
                      <a:pt x="886" y="1551"/>
                      <a:pt x="883" y="1550"/>
                      <a:pt x="878" y="1553"/>
                    </a:cubicBezTo>
                    <a:close/>
                    <a:moveTo>
                      <a:pt x="854" y="1582"/>
                    </a:moveTo>
                    <a:cubicBezTo>
                      <a:pt x="858" y="1589"/>
                      <a:pt x="868" y="1592"/>
                      <a:pt x="874" y="1591"/>
                    </a:cubicBezTo>
                    <a:cubicBezTo>
                      <a:pt x="877" y="1599"/>
                      <a:pt x="863" y="1611"/>
                      <a:pt x="853" y="1603"/>
                    </a:cubicBezTo>
                    <a:cubicBezTo>
                      <a:pt x="847" y="1597"/>
                      <a:pt x="847" y="1586"/>
                      <a:pt x="854" y="1582"/>
                    </a:cubicBezTo>
                    <a:close/>
                    <a:moveTo>
                      <a:pt x="985" y="1813"/>
                    </a:moveTo>
                    <a:cubicBezTo>
                      <a:pt x="965" y="1799"/>
                      <a:pt x="945" y="1814"/>
                      <a:pt x="936" y="1823"/>
                    </a:cubicBezTo>
                    <a:cubicBezTo>
                      <a:pt x="926" y="1833"/>
                      <a:pt x="918" y="1847"/>
                      <a:pt x="902" y="1847"/>
                    </a:cubicBezTo>
                    <a:cubicBezTo>
                      <a:pt x="893" y="1847"/>
                      <a:pt x="885" y="1843"/>
                      <a:pt x="881" y="1835"/>
                    </a:cubicBezTo>
                    <a:cubicBezTo>
                      <a:pt x="879" y="1830"/>
                      <a:pt x="880" y="1825"/>
                      <a:pt x="885" y="1822"/>
                    </a:cubicBezTo>
                    <a:cubicBezTo>
                      <a:pt x="883" y="1826"/>
                      <a:pt x="886" y="1833"/>
                      <a:pt x="891" y="1835"/>
                    </a:cubicBezTo>
                    <a:cubicBezTo>
                      <a:pt x="896" y="1837"/>
                      <a:pt x="903" y="1834"/>
                      <a:pt x="907" y="1829"/>
                    </a:cubicBezTo>
                    <a:cubicBezTo>
                      <a:pt x="916" y="1816"/>
                      <a:pt x="928" y="1805"/>
                      <a:pt x="941" y="1800"/>
                    </a:cubicBezTo>
                    <a:cubicBezTo>
                      <a:pt x="955" y="1795"/>
                      <a:pt x="975" y="1798"/>
                      <a:pt x="985" y="1813"/>
                    </a:cubicBezTo>
                    <a:close/>
                    <a:moveTo>
                      <a:pt x="793" y="1968"/>
                    </a:moveTo>
                    <a:cubicBezTo>
                      <a:pt x="792" y="1970"/>
                      <a:pt x="789" y="1971"/>
                      <a:pt x="787" y="1971"/>
                    </a:cubicBezTo>
                    <a:cubicBezTo>
                      <a:pt x="784" y="1971"/>
                      <a:pt x="781" y="1969"/>
                      <a:pt x="780" y="1965"/>
                    </a:cubicBezTo>
                    <a:cubicBezTo>
                      <a:pt x="778" y="1961"/>
                      <a:pt x="780" y="1957"/>
                      <a:pt x="783" y="1956"/>
                    </a:cubicBezTo>
                    <a:cubicBezTo>
                      <a:pt x="789" y="1952"/>
                      <a:pt x="792" y="1957"/>
                      <a:pt x="795" y="1957"/>
                    </a:cubicBezTo>
                    <a:cubicBezTo>
                      <a:pt x="799" y="1958"/>
                      <a:pt x="804" y="1955"/>
                      <a:pt x="806" y="1950"/>
                    </a:cubicBezTo>
                    <a:cubicBezTo>
                      <a:pt x="809" y="1944"/>
                      <a:pt x="808" y="1938"/>
                      <a:pt x="803" y="1933"/>
                    </a:cubicBezTo>
                    <a:cubicBezTo>
                      <a:pt x="800" y="1931"/>
                      <a:pt x="796" y="1930"/>
                      <a:pt x="793" y="1933"/>
                    </a:cubicBezTo>
                    <a:cubicBezTo>
                      <a:pt x="797" y="1933"/>
                      <a:pt x="800" y="1938"/>
                      <a:pt x="796" y="1942"/>
                    </a:cubicBezTo>
                    <a:cubicBezTo>
                      <a:pt x="794" y="1944"/>
                      <a:pt x="788" y="1946"/>
                      <a:pt x="782" y="1948"/>
                    </a:cubicBezTo>
                    <a:cubicBezTo>
                      <a:pt x="776" y="1950"/>
                      <a:pt x="771" y="1952"/>
                      <a:pt x="768" y="1957"/>
                    </a:cubicBezTo>
                    <a:cubicBezTo>
                      <a:pt x="762" y="1966"/>
                      <a:pt x="766" y="1979"/>
                      <a:pt x="775" y="1983"/>
                    </a:cubicBezTo>
                    <a:cubicBezTo>
                      <a:pt x="781" y="1985"/>
                      <a:pt x="786" y="1984"/>
                      <a:pt x="791" y="1982"/>
                    </a:cubicBezTo>
                    <a:cubicBezTo>
                      <a:pt x="797" y="1980"/>
                      <a:pt x="809" y="1972"/>
                      <a:pt x="816" y="1974"/>
                    </a:cubicBezTo>
                    <a:cubicBezTo>
                      <a:pt x="821" y="1975"/>
                      <a:pt x="822" y="1979"/>
                      <a:pt x="821" y="1982"/>
                    </a:cubicBezTo>
                    <a:cubicBezTo>
                      <a:pt x="825" y="1983"/>
                      <a:pt x="828" y="1978"/>
                      <a:pt x="828" y="1973"/>
                    </a:cubicBezTo>
                    <a:cubicBezTo>
                      <a:pt x="827" y="1964"/>
                      <a:pt x="816" y="1956"/>
                      <a:pt x="805" y="1959"/>
                    </a:cubicBezTo>
                    <a:cubicBezTo>
                      <a:pt x="801" y="1960"/>
                      <a:pt x="798" y="1964"/>
                      <a:pt x="793" y="1968"/>
                    </a:cubicBezTo>
                    <a:close/>
                    <a:moveTo>
                      <a:pt x="638" y="1942"/>
                    </a:moveTo>
                    <a:cubicBezTo>
                      <a:pt x="653" y="1934"/>
                      <a:pt x="654" y="1919"/>
                      <a:pt x="657" y="1914"/>
                    </a:cubicBezTo>
                    <a:cubicBezTo>
                      <a:pt x="660" y="1908"/>
                      <a:pt x="667" y="1912"/>
                      <a:pt x="665" y="1919"/>
                    </a:cubicBezTo>
                    <a:cubicBezTo>
                      <a:pt x="663" y="1927"/>
                      <a:pt x="652" y="1939"/>
                      <a:pt x="638" y="1942"/>
                    </a:cubicBezTo>
                    <a:close/>
                    <a:moveTo>
                      <a:pt x="683" y="1894"/>
                    </a:moveTo>
                    <a:cubicBezTo>
                      <a:pt x="684" y="1895"/>
                      <a:pt x="684" y="1897"/>
                      <a:pt x="683" y="1898"/>
                    </a:cubicBezTo>
                    <a:cubicBezTo>
                      <a:pt x="682" y="1899"/>
                      <a:pt x="680" y="1901"/>
                      <a:pt x="678" y="1900"/>
                    </a:cubicBezTo>
                    <a:cubicBezTo>
                      <a:pt x="676" y="1900"/>
                      <a:pt x="674" y="1898"/>
                      <a:pt x="674" y="1896"/>
                    </a:cubicBezTo>
                    <a:cubicBezTo>
                      <a:pt x="674" y="1892"/>
                      <a:pt x="677" y="1892"/>
                      <a:pt x="679" y="1890"/>
                    </a:cubicBezTo>
                    <a:cubicBezTo>
                      <a:pt x="680" y="1888"/>
                      <a:pt x="680" y="1885"/>
                      <a:pt x="678" y="1882"/>
                    </a:cubicBezTo>
                    <a:cubicBezTo>
                      <a:pt x="676" y="1879"/>
                      <a:pt x="672" y="1878"/>
                      <a:pt x="668" y="1879"/>
                    </a:cubicBezTo>
                    <a:cubicBezTo>
                      <a:pt x="666" y="1880"/>
                      <a:pt x="665" y="1882"/>
                      <a:pt x="665" y="1884"/>
                    </a:cubicBezTo>
                    <a:cubicBezTo>
                      <a:pt x="667" y="1882"/>
                      <a:pt x="670" y="1882"/>
                      <a:pt x="671" y="1885"/>
                    </a:cubicBezTo>
                    <a:cubicBezTo>
                      <a:pt x="671" y="1887"/>
                      <a:pt x="671" y="1890"/>
                      <a:pt x="670" y="1894"/>
                    </a:cubicBezTo>
                    <a:cubicBezTo>
                      <a:pt x="669" y="1898"/>
                      <a:pt x="669" y="1901"/>
                      <a:pt x="671" y="1904"/>
                    </a:cubicBezTo>
                    <a:cubicBezTo>
                      <a:pt x="673" y="1910"/>
                      <a:pt x="681" y="1911"/>
                      <a:pt x="686" y="1907"/>
                    </a:cubicBezTo>
                    <a:cubicBezTo>
                      <a:pt x="689" y="1905"/>
                      <a:pt x="690" y="1902"/>
                      <a:pt x="690" y="1899"/>
                    </a:cubicBezTo>
                    <a:cubicBezTo>
                      <a:pt x="691" y="1896"/>
                      <a:pt x="690" y="1887"/>
                      <a:pt x="693" y="1884"/>
                    </a:cubicBezTo>
                    <a:cubicBezTo>
                      <a:pt x="695" y="1882"/>
                      <a:pt x="697" y="1882"/>
                      <a:pt x="699" y="1884"/>
                    </a:cubicBezTo>
                    <a:cubicBezTo>
                      <a:pt x="700" y="1882"/>
                      <a:pt x="698" y="1879"/>
                      <a:pt x="696" y="1878"/>
                    </a:cubicBezTo>
                    <a:cubicBezTo>
                      <a:pt x="691" y="1876"/>
                      <a:pt x="684" y="1879"/>
                      <a:pt x="682" y="1886"/>
                    </a:cubicBezTo>
                    <a:cubicBezTo>
                      <a:pt x="682" y="1888"/>
                      <a:pt x="682" y="1891"/>
                      <a:pt x="683" y="1894"/>
                    </a:cubicBezTo>
                    <a:close/>
                    <a:moveTo>
                      <a:pt x="683" y="1894"/>
                    </a:moveTo>
                    <a:cubicBezTo>
                      <a:pt x="683" y="1897"/>
                      <a:pt x="682" y="1899"/>
                      <a:pt x="680" y="1899"/>
                    </a:cubicBezTo>
                    <a:cubicBezTo>
                      <a:pt x="676" y="1900"/>
                      <a:pt x="674" y="1896"/>
                      <a:pt x="676" y="1893"/>
                    </a:cubicBezTo>
                    <a:cubicBezTo>
                      <a:pt x="678" y="1891"/>
                      <a:pt x="680" y="1891"/>
                      <a:pt x="681" y="1888"/>
                    </a:cubicBezTo>
                    <a:cubicBezTo>
                      <a:pt x="681" y="1891"/>
                      <a:pt x="682" y="1892"/>
                      <a:pt x="683" y="1894"/>
                    </a:cubicBezTo>
                    <a:close/>
                    <a:moveTo>
                      <a:pt x="680" y="1911"/>
                    </a:moveTo>
                    <a:cubicBezTo>
                      <a:pt x="677" y="1912"/>
                      <a:pt x="673" y="1909"/>
                      <a:pt x="671" y="1907"/>
                    </a:cubicBezTo>
                    <a:cubicBezTo>
                      <a:pt x="668" y="1909"/>
                      <a:pt x="668" y="1917"/>
                      <a:pt x="674" y="1917"/>
                    </a:cubicBezTo>
                    <a:cubicBezTo>
                      <a:pt x="678" y="1918"/>
                      <a:pt x="681" y="1914"/>
                      <a:pt x="680" y="1911"/>
                    </a:cubicBezTo>
                    <a:close/>
                    <a:moveTo>
                      <a:pt x="674" y="1918"/>
                    </a:moveTo>
                    <a:cubicBezTo>
                      <a:pt x="673" y="1918"/>
                      <a:pt x="672" y="1918"/>
                      <a:pt x="672" y="1917"/>
                    </a:cubicBezTo>
                    <a:cubicBezTo>
                      <a:pt x="669" y="1925"/>
                      <a:pt x="664" y="1932"/>
                      <a:pt x="657" y="1937"/>
                    </a:cubicBezTo>
                    <a:cubicBezTo>
                      <a:pt x="645" y="1946"/>
                      <a:pt x="631" y="1943"/>
                      <a:pt x="612" y="1953"/>
                    </a:cubicBezTo>
                    <a:cubicBezTo>
                      <a:pt x="603" y="1958"/>
                      <a:pt x="597" y="1964"/>
                      <a:pt x="593" y="1969"/>
                    </a:cubicBezTo>
                    <a:cubicBezTo>
                      <a:pt x="584" y="1982"/>
                      <a:pt x="580" y="1999"/>
                      <a:pt x="566" y="2010"/>
                    </a:cubicBezTo>
                    <a:cubicBezTo>
                      <a:pt x="571" y="2004"/>
                      <a:pt x="569" y="1995"/>
                      <a:pt x="558" y="1995"/>
                    </a:cubicBezTo>
                    <a:cubicBezTo>
                      <a:pt x="551" y="1995"/>
                      <a:pt x="541" y="2005"/>
                      <a:pt x="529" y="1992"/>
                    </a:cubicBezTo>
                    <a:cubicBezTo>
                      <a:pt x="532" y="2001"/>
                      <a:pt x="536" y="2009"/>
                      <a:pt x="544" y="2013"/>
                    </a:cubicBezTo>
                    <a:cubicBezTo>
                      <a:pt x="549" y="2016"/>
                      <a:pt x="554" y="2016"/>
                      <a:pt x="559" y="2015"/>
                    </a:cubicBezTo>
                    <a:cubicBezTo>
                      <a:pt x="583" y="2009"/>
                      <a:pt x="585" y="1974"/>
                      <a:pt x="602" y="1964"/>
                    </a:cubicBezTo>
                    <a:cubicBezTo>
                      <a:pt x="601" y="1964"/>
                      <a:pt x="601" y="1965"/>
                      <a:pt x="600" y="1965"/>
                    </a:cubicBezTo>
                    <a:cubicBezTo>
                      <a:pt x="585" y="1978"/>
                      <a:pt x="586" y="2002"/>
                      <a:pt x="600" y="2015"/>
                    </a:cubicBezTo>
                    <a:cubicBezTo>
                      <a:pt x="607" y="2021"/>
                      <a:pt x="617" y="2024"/>
                      <a:pt x="628" y="2022"/>
                    </a:cubicBezTo>
                    <a:cubicBezTo>
                      <a:pt x="640" y="2020"/>
                      <a:pt x="649" y="2013"/>
                      <a:pt x="653" y="2001"/>
                    </a:cubicBezTo>
                    <a:cubicBezTo>
                      <a:pt x="657" y="1990"/>
                      <a:pt x="655" y="1978"/>
                      <a:pt x="645" y="1971"/>
                    </a:cubicBezTo>
                    <a:cubicBezTo>
                      <a:pt x="638" y="1967"/>
                      <a:pt x="630" y="1967"/>
                      <a:pt x="624" y="1971"/>
                    </a:cubicBezTo>
                    <a:cubicBezTo>
                      <a:pt x="616" y="1977"/>
                      <a:pt x="614" y="1987"/>
                      <a:pt x="618" y="1994"/>
                    </a:cubicBezTo>
                    <a:cubicBezTo>
                      <a:pt x="622" y="2001"/>
                      <a:pt x="632" y="2004"/>
                      <a:pt x="640" y="1998"/>
                    </a:cubicBezTo>
                    <a:cubicBezTo>
                      <a:pt x="631" y="2004"/>
                      <a:pt x="622" y="2000"/>
                      <a:pt x="619" y="1992"/>
                    </a:cubicBezTo>
                    <a:cubicBezTo>
                      <a:pt x="617" y="1986"/>
                      <a:pt x="618" y="1978"/>
                      <a:pt x="625" y="1974"/>
                    </a:cubicBezTo>
                    <a:cubicBezTo>
                      <a:pt x="631" y="1970"/>
                      <a:pt x="638" y="1970"/>
                      <a:pt x="643" y="1974"/>
                    </a:cubicBezTo>
                    <a:cubicBezTo>
                      <a:pt x="652" y="1980"/>
                      <a:pt x="654" y="1990"/>
                      <a:pt x="650" y="2000"/>
                    </a:cubicBezTo>
                    <a:cubicBezTo>
                      <a:pt x="646" y="2010"/>
                      <a:pt x="638" y="2017"/>
                      <a:pt x="627" y="2019"/>
                    </a:cubicBezTo>
                    <a:cubicBezTo>
                      <a:pt x="617" y="2021"/>
                      <a:pt x="608" y="2017"/>
                      <a:pt x="601" y="2011"/>
                    </a:cubicBezTo>
                    <a:cubicBezTo>
                      <a:pt x="589" y="1999"/>
                      <a:pt x="588" y="1978"/>
                      <a:pt x="601" y="1967"/>
                    </a:cubicBezTo>
                    <a:cubicBezTo>
                      <a:pt x="612" y="1957"/>
                      <a:pt x="623" y="1956"/>
                      <a:pt x="636" y="1960"/>
                    </a:cubicBezTo>
                    <a:cubicBezTo>
                      <a:pt x="658" y="1968"/>
                      <a:pt x="674" y="1988"/>
                      <a:pt x="675" y="2005"/>
                    </a:cubicBezTo>
                    <a:cubicBezTo>
                      <a:pt x="676" y="2015"/>
                      <a:pt x="670" y="2025"/>
                      <a:pt x="660" y="2024"/>
                    </a:cubicBezTo>
                    <a:cubicBezTo>
                      <a:pt x="653" y="2023"/>
                      <a:pt x="650" y="2019"/>
                      <a:pt x="651" y="2012"/>
                    </a:cubicBezTo>
                    <a:cubicBezTo>
                      <a:pt x="643" y="2018"/>
                      <a:pt x="650" y="2033"/>
                      <a:pt x="662" y="2037"/>
                    </a:cubicBezTo>
                    <a:cubicBezTo>
                      <a:pt x="675" y="2040"/>
                      <a:pt x="684" y="2035"/>
                      <a:pt x="690" y="2027"/>
                    </a:cubicBezTo>
                    <a:cubicBezTo>
                      <a:pt x="698" y="2016"/>
                      <a:pt x="697" y="1999"/>
                      <a:pt x="687" y="1985"/>
                    </a:cubicBezTo>
                    <a:cubicBezTo>
                      <a:pt x="676" y="1971"/>
                      <a:pt x="660" y="1961"/>
                      <a:pt x="642" y="1958"/>
                    </a:cubicBezTo>
                    <a:cubicBezTo>
                      <a:pt x="644" y="1958"/>
                      <a:pt x="647" y="1959"/>
                      <a:pt x="649" y="1959"/>
                    </a:cubicBezTo>
                    <a:cubicBezTo>
                      <a:pt x="679" y="1966"/>
                      <a:pt x="700" y="1985"/>
                      <a:pt x="708" y="2015"/>
                    </a:cubicBezTo>
                    <a:cubicBezTo>
                      <a:pt x="713" y="2037"/>
                      <a:pt x="707" y="2057"/>
                      <a:pt x="690" y="2072"/>
                    </a:cubicBezTo>
                    <a:cubicBezTo>
                      <a:pt x="679" y="2081"/>
                      <a:pt x="667" y="2086"/>
                      <a:pt x="654" y="2088"/>
                    </a:cubicBezTo>
                    <a:cubicBezTo>
                      <a:pt x="641" y="2090"/>
                      <a:pt x="626" y="2089"/>
                      <a:pt x="613" y="2084"/>
                    </a:cubicBezTo>
                    <a:cubicBezTo>
                      <a:pt x="607" y="2082"/>
                      <a:pt x="603" y="2079"/>
                      <a:pt x="597" y="2074"/>
                    </a:cubicBezTo>
                    <a:cubicBezTo>
                      <a:pt x="588" y="2066"/>
                      <a:pt x="582" y="2055"/>
                      <a:pt x="582" y="2042"/>
                    </a:cubicBezTo>
                    <a:cubicBezTo>
                      <a:pt x="582" y="2032"/>
                      <a:pt x="586" y="2024"/>
                      <a:pt x="595" y="2019"/>
                    </a:cubicBezTo>
                    <a:cubicBezTo>
                      <a:pt x="582" y="2013"/>
                      <a:pt x="562" y="2031"/>
                      <a:pt x="575" y="2050"/>
                    </a:cubicBezTo>
                    <a:cubicBezTo>
                      <a:pt x="567" y="2062"/>
                      <a:pt x="586" y="2076"/>
                      <a:pt x="601" y="2082"/>
                    </a:cubicBezTo>
                    <a:cubicBezTo>
                      <a:pt x="582" y="2076"/>
                      <a:pt x="561" y="2057"/>
                      <a:pt x="552" y="2048"/>
                    </a:cubicBezTo>
                    <a:cubicBezTo>
                      <a:pt x="551" y="2048"/>
                      <a:pt x="550" y="2049"/>
                      <a:pt x="550" y="2049"/>
                    </a:cubicBezTo>
                    <a:cubicBezTo>
                      <a:pt x="553" y="2053"/>
                      <a:pt x="558" y="2058"/>
                      <a:pt x="564" y="2064"/>
                    </a:cubicBezTo>
                    <a:cubicBezTo>
                      <a:pt x="554" y="2061"/>
                      <a:pt x="542" y="2062"/>
                      <a:pt x="534" y="2070"/>
                    </a:cubicBezTo>
                    <a:cubicBezTo>
                      <a:pt x="520" y="2084"/>
                      <a:pt x="517" y="2109"/>
                      <a:pt x="497" y="2123"/>
                    </a:cubicBezTo>
                    <a:cubicBezTo>
                      <a:pt x="519" y="2119"/>
                      <a:pt x="530" y="2097"/>
                      <a:pt x="540" y="2087"/>
                    </a:cubicBezTo>
                    <a:cubicBezTo>
                      <a:pt x="560" y="2067"/>
                      <a:pt x="571" y="2072"/>
                      <a:pt x="590" y="2081"/>
                    </a:cubicBezTo>
                    <a:cubicBezTo>
                      <a:pt x="587" y="2080"/>
                      <a:pt x="583" y="2080"/>
                      <a:pt x="580" y="2080"/>
                    </a:cubicBezTo>
                    <a:cubicBezTo>
                      <a:pt x="558" y="2081"/>
                      <a:pt x="538" y="2094"/>
                      <a:pt x="531" y="2113"/>
                    </a:cubicBezTo>
                    <a:cubicBezTo>
                      <a:pt x="524" y="2129"/>
                      <a:pt x="527" y="2145"/>
                      <a:pt x="538" y="2158"/>
                    </a:cubicBezTo>
                    <a:cubicBezTo>
                      <a:pt x="552" y="2175"/>
                      <a:pt x="574" y="2180"/>
                      <a:pt x="594" y="2172"/>
                    </a:cubicBezTo>
                    <a:cubicBezTo>
                      <a:pt x="603" y="2168"/>
                      <a:pt x="610" y="2161"/>
                      <a:pt x="614" y="2153"/>
                    </a:cubicBezTo>
                    <a:cubicBezTo>
                      <a:pt x="621" y="2138"/>
                      <a:pt x="615" y="2125"/>
                      <a:pt x="603" y="2115"/>
                    </a:cubicBezTo>
                    <a:cubicBezTo>
                      <a:pt x="610" y="2130"/>
                      <a:pt x="597" y="2136"/>
                      <a:pt x="595" y="2142"/>
                    </a:cubicBezTo>
                    <a:cubicBezTo>
                      <a:pt x="589" y="2156"/>
                      <a:pt x="608" y="2161"/>
                      <a:pt x="614" y="2147"/>
                    </a:cubicBezTo>
                    <a:cubicBezTo>
                      <a:pt x="615" y="2146"/>
                      <a:pt x="615" y="2144"/>
                      <a:pt x="616" y="2142"/>
                    </a:cubicBezTo>
                    <a:cubicBezTo>
                      <a:pt x="615" y="2155"/>
                      <a:pt x="606" y="2165"/>
                      <a:pt x="594" y="2170"/>
                    </a:cubicBezTo>
                    <a:cubicBezTo>
                      <a:pt x="574" y="2178"/>
                      <a:pt x="554" y="2172"/>
                      <a:pt x="540" y="2157"/>
                    </a:cubicBezTo>
                    <a:cubicBezTo>
                      <a:pt x="531" y="2145"/>
                      <a:pt x="528" y="2129"/>
                      <a:pt x="534" y="2115"/>
                    </a:cubicBezTo>
                    <a:cubicBezTo>
                      <a:pt x="541" y="2098"/>
                      <a:pt x="560" y="2086"/>
                      <a:pt x="579" y="2086"/>
                    </a:cubicBezTo>
                    <a:cubicBezTo>
                      <a:pt x="586" y="2085"/>
                      <a:pt x="593" y="2086"/>
                      <a:pt x="600" y="2088"/>
                    </a:cubicBezTo>
                    <a:cubicBezTo>
                      <a:pt x="596" y="2087"/>
                      <a:pt x="591" y="2087"/>
                      <a:pt x="587" y="2088"/>
                    </a:cubicBezTo>
                    <a:cubicBezTo>
                      <a:pt x="575" y="2091"/>
                      <a:pt x="563" y="2102"/>
                      <a:pt x="565" y="2115"/>
                    </a:cubicBezTo>
                    <a:cubicBezTo>
                      <a:pt x="566" y="2121"/>
                      <a:pt x="571" y="2125"/>
                      <a:pt x="576" y="2127"/>
                    </a:cubicBezTo>
                    <a:cubicBezTo>
                      <a:pt x="581" y="2128"/>
                      <a:pt x="585" y="2127"/>
                      <a:pt x="588" y="2124"/>
                    </a:cubicBezTo>
                    <a:cubicBezTo>
                      <a:pt x="592" y="2121"/>
                      <a:pt x="594" y="2117"/>
                      <a:pt x="594" y="2112"/>
                    </a:cubicBezTo>
                    <a:cubicBezTo>
                      <a:pt x="594" y="2106"/>
                      <a:pt x="589" y="2101"/>
                      <a:pt x="583" y="2101"/>
                    </a:cubicBezTo>
                    <a:cubicBezTo>
                      <a:pt x="579" y="2101"/>
                      <a:pt x="576" y="2103"/>
                      <a:pt x="575" y="2107"/>
                    </a:cubicBezTo>
                    <a:cubicBezTo>
                      <a:pt x="574" y="2109"/>
                      <a:pt x="575" y="2112"/>
                      <a:pt x="578" y="2112"/>
                    </a:cubicBezTo>
                    <a:cubicBezTo>
                      <a:pt x="577" y="2111"/>
                      <a:pt x="577" y="2109"/>
                      <a:pt x="578" y="2107"/>
                    </a:cubicBezTo>
                    <a:cubicBezTo>
                      <a:pt x="580" y="2104"/>
                      <a:pt x="584" y="2105"/>
                      <a:pt x="585" y="2107"/>
                    </a:cubicBezTo>
                    <a:cubicBezTo>
                      <a:pt x="587" y="2109"/>
                      <a:pt x="587" y="2111"/>
                      <a:pt x="586" y="2114"/>
                    </a:cubicBezTo>
                    <a:cubicBezTo>
                      <a:pt x="585" y="2117"/>
                      <a:pt x="582" y="2119"/>
                      <a:pt x="579" y="2118"/>
                    </a:cubicBezTo>
                    <a:cubicBezTo>
                      <a:pt x="575" y="2118"/>
                      <a:pt x="572" y="2115"/>
                      <a:pt x="571" y="2111"/>
                    </a:cubicBezTo>
                    <a:cubicBezTo>
                      <a:pt x="570" y="2101"/>
                      <a:pt x="582" y="2091"/>
                      <a:pt x="591" y="2090"/>
                    </a:cubicBezTo>
                    <a:cubicBezTo>
                      <a:pt x="603" y="2088"/>
                      <a:pt x="616" y="2092"/>
                      <a:pt x="626" y="2093"/>
                    </a:cubicBezTo>
                    <a:cubicBezTo>
                      <a:pt x="639" y="2095"/>
                      <a:pt x="652" y="2095"/>
                      <a:pt x="668" y="2088"/>
                    </a:cubicBezTo>
                    <a:cubicBezTo>
                      <a:pt x="665" y="2090"/>
                      <a:pt x="662" y="2092"/>
                      <a:pt x="660" y="2094"/>
                    </a:cubicBezTo>
                    <a:cubicBezTo>
                      <a:pt x="643" y="2109"/>
                      <a:pt x="637" y="2129"/>
                      <a:pt x="644" y="2150"/>
                    </a:cubicBezTo>
                    <a:cubicBezTo>
                      <a:pt x="652" y="2170"/>
                      <a:pt x="669" y="2184"/>
                      <a:pt x="690" y="2185"/>
                    </a:cubicBezTo>
                    <a:cubicBezTo>
                      <a:pt x="709" y="2187"/>
                      <a:pt x="730" y="2178"/>
                      <a:pt x="739" y="2160"/>
                    </a:cubicBezTo>
                    <a:cubicBezTo>
                      <a:pt x="747" y="2144"/>
                      <a:pt x="746" y="2126"/>
                      <a:pt x="735" y="2115"/>
                    </a:cubicBezTo>
                    <a:cubicBezTo>
                      <a:pt x="728" y="2107"/>
                      <a:pt x="718" y="2103"/>
                      <a:pt x="709" y="2104"/>
                    </a:cubicBezTo>
                    <a:cubicBezTo>
                      <a:pt x="703" y="2104"/>
                      <a:pt x="698" y="2106"/>
                      <a:pt x="693" y="2109"/>
                    </a:cubicBezTo>
                    <a:cubicBezTo>
                      <a:pt x="684" y="2115"/>
                      <a:pt x="682" y="2126"/>
                      <a:pt x="686" y="2135"/>
                    </a:cubicBezTo>
                    <a:cubicBezTo>
                      <a:pt x="691" y="2145"/>
                      <a:pt x="703" y="2149"/>
                      <a:pt x="713" y="2144"/>
                    </a:cubicBezTo>
                    <a:cubicBezTo>
                      <a:pt x="723" y="2139"/>
                      <a:pt x="727" y="2127"/>
                      <a:pt x="723" y="2117"/>
                    </a:cubicBezTo>
                    <a:cubicBezTo>
                      <a:pt x="718" y="2108"/>
                      <a:pt x="709" y="2104"/>
                      <a:pt x="700" y="2106"/>
                    </a:cubicBezTo>
                    <a:cubicBezTo>
                      <a:pt x="712" y="2102"/>
                      <a:pt x="725" y="2106"/>
                      <a:pt x="734" y="2116"/>
                    </a:cubicBezTo>
                    <a:cubicBezTo>
                      <a:pt x="744" y="2127"/>
                      <a:pt x="745" y="2144"/>
                      <a:pt x="737" y="2159"/>
                    </a:cubicBezTo>
                    <a:cubicBezTo>
                      <a:pt x="728" y="2175"/>
                      <a:pt x="709" y="2183"/>
                      <a:pt x="691" y="2182"/>
                    </a:cubicBezTo>
                    <a:cubicBezTo>
                      <a:pt x="671" y="2180"/>
                      <a:pt x="655" y="2167"/>
                      <a:pt x="648" y="2149"/>
                    </a:cubicBezTo>
                    <a:cubicBezTo>
                      <a:pt x="642" y="2130"/>
                      <a:pt x="648" y="2112"/>
                      <a:pt x="663" y="2099"/>
                    </a:cubicBezTo>
                    <a:cubicBezTo>
                      <a:pt x="673" y="2090"/>
                      <a:pt x="687" y="2085"/>
                      <a:pt x="698" y="2073"/>
                    </a:cubicBezTo>
                    <a:cubicBezTo>
                      <a:pt x="712" y="2057"/>
                      <a:pt x="718" y="2037"/>
                      <a:pt x="713" y="2014"/>
                    </a:cubicBezTo>
                    <a:cubicBezTo>
                      <a:pt x="705" y="1982"/>
                      <a:pt x="682" y="1959"/>
                      <a:pt x="650" y="1953"/>
                    </a:cubicBezTo>
                    <a:cubicBezTo>
                      <a:pt x="635" y="1951"/>
                      <a:pt x="623" y="1951"/>
                      <a:pt x="611" y="1956"/>
                    </a:cubicBezTo>
                    <a:cubicBezTo>
                      <a:pt x="622" y="1950"/>
                      <a:pt x="635" y="1947"/>
                      <a:pt x="648" y="1947"/>
                    </a:cubicBezTo>
                    <a:cubicBezTo>
                      <a:pt x="666" y="1948"/>
                      <a:pt x="687" y="1955"/>
                      <a:pt x="702" y="1964"/>
                    </a:cubicBezTo>
                    <a:cubicBezTo>
                      <a:pt x="709" y="1968"/>
                      <a:pt x="714" y="1970"/>
                      <a:pt x="722" y="1972"/>
                    </a:cubicBezTo>
                    <a:cubicBezTo>
                      <a:pt x="723" y="1973"/>
                      <a:pt x="725" y="1973"/>
                      <a:pt x="727" y="1974"/>
                    </a:cubicBezTo>
                    <a:cubicBezTo>
                      <a:pt x="731" y="1974"/>
                      <a:pt x="734" y="1975"/>
                      <a:pt x="737" y="1975"/>
                    </a:cubicBezTo>
                    <a:cubicBezTo>
                      <a:pt x="738" y="1975"/>
                      <a:pt x="749" y="1974"/>
                      <a:pt x="749" y="1972"/>
                    </a:cubicBezTo>
                    <a:cubicBezTo>
                      <a:pt x="748" y="1971"/>
                      <a:pt x="742" y="1972"/>
                      <a:pt x="741" y="1972"/>
                    </a:cubicBezTo>
                    <a:cubicBezTo>
                      <a:pt x="737" y="1971"/>
                      <a:pt x="732" y="1971"/>
                      <a:pt x="728" y="1970"/>
                    </a:cubicBezTo>
                    <a:cubicBezTo>
                      <a:pt x="726" y="1970"/>
                      <a:pt x="724" y="1969"/>
                      <a:pt x="722" y="1969"/>
                    </a:cubicBezTo>
                    <a:cubicBezTo>
                      <a:pt x="716" y="1967"/>
                      <a:pt x="710" y="1965"/>
                      <a:pt x="704" y="1962"/>
                    </a:cubicBezTo>
                    <a:cubicBezTo>
                      <a:pt x="703" y="1961"/>
                      <a:pt x="702" y="1961"/>
                      <a:pt x="701" y="1960"/>
                    </a:cubicBezTo>
                    <a:cubicBezTo>
                      <a:pt x="703" y="1961"/>
                      <a:pt x="706" y="1961"/>
                      <a:pt x="708" y="1962"/>
                    </a:cubicBezTo>
                    <a:cubicBezTo>
                      <a:pt x="714" y="1963"/>
                      <a:pt x="719" y="1963"/>
                      <a:pt x="726" y="1962"/>
                    </a:cubicBezTo>
                    <a:cubicBezTo>
                      <a:pt x="742" y="1959"/>
                      <a:pt x="748" y="1944"/>
                      <a:pt x="746" y="1929"/>
                    </a:cubicBezTo>
                    <a:cubicBezTo>
                      <a:pt x="744" y="1917"/>
                      <a:pt x="737" y="1905"/>
                      <a:pt x="725" y="1900"/>
                    </a:cubicBezTo>
                    <a:cubicBezTo>
                      <a:pt x="715" y="1896"/>
                      <a:pt x="705" y="1899"/>
                      <a:pt x="698" y="1908"/>
                    </a:cubicBezTo>
                    <a:cubicBezTo>
                      <a:pt x="693" y="1914"/>
                      <a:pt x="691" y="1924"/>
                      <a:pt x="696" y="1931"/>
                    </a:cubicBezTo>
                    <a:cubicBezTo>
                      <a:pt x="699" y="1935"/>
                      <a:pt x="704" y="1937"/>
                      <a:pt x="709" y="1937"/>
                    </a:cubicBezTo>
                    <a:cubicBezTo>
                      <a:pt x="712" y="1937"/>
                      <a:pt x="714" y="1936"/>
                      <a:pt x="716" y="1933"/>
                    </a:cubicBezTo>
                    <a:cubicBezTo>
                      <a:pt x="718" y="1930"/>
                      <a:pt x="719" y="1927"/>
                      <a:pt x="718" y="1924"/>
                    </a:cubicBezTo>
                    <a:cubicBezTo>
                      <a:pt x="716" y="1920"/>
                      <a:pt x="714" y="1917"/>
                      <a:pt x="710" y="1917"/>
                    </a:cubicBezTo>
                    <a:cubicBezTo>
                      <a:pt x="706" y="1916"/>
                      <a:pt x="702" y="1918"/>
                      <a:pt x="701" y="1922"/>
                    </a:cubicBezTo>
                    <a:cubicBezTo>
                      <a:pt x="700" y="1927"/>
                      <a:pt x="702" y="1931"/>
                      <a:pt x="706" y="1933"/>
                    </a:cubicBezTo>
                    <a:cubicBezTo>
                      <a:pt x="711" y="1934"/>
                      <a:pt x="715" y="1932"/>
                      <a:pt x="717" y="1928"/>
                    </a:cubicBezTo>
                    <a:cubicBezTo>
                      <a:pt x="717" y="1926"/>
                      <a:pt x="717" y="1924"/>
                      <a:pt x="717" y="1923"/>
                    </a:cubicBezTo>
                    <a:cubicBezTo>
                      <a:pt x="717" y="1924"/>
                      <a:pt x="717" y="1924"/>
                      <a:pt x="717" y="1924"/>
                    </a:cubicBezTo>
                    <a:cubicBezTo>
                      <a:pt x="718" y="1927"/>
                      <a:pt x="718" y="1930"/>
                      <a:pt x="716" y="1933"/>
                    </a:cubicBezTo>
                    <a:cubicBezTo>
                      <a:pt x="714" y="1935"/>
                      <a:pt x="712" y="1936"/>
                      <a:pt x="709" y="1936"/>
                    </a:cubicBezTo>
                    <a:cubicBezTo>
                      <a:pt x="704" y="1937"/>
                      <a:pt x="700" y="1935"/>
                      <a:pt x="697" y="1931"/>
                    </a:cubicBezTo>
                    <a:cubicBezTo>
                      <a:pt x="692" y="1925"/>
                      <a:pt x="695" y="1914"/>
                      <a:pt x="699" y="1909"/>
                    </a:cubicBezTo>
                    <a:cubicBezTo>
                      <a:pt x="706" y="1901"/>
                      <a:pt x="715" y="1898"/>
                      <a:pt x="724" y="1902"/>
                    </a:cubicBezTo>
                    <a:cubicBezTo>
                      <a:pt x="736" y="1907"/>
                      <a:pt x="742" y="1919"/>
                      <a:pt x="743" y="1931"/>
                    </a:cubicBezTo>
                    <a:cubicBezTo>
                      <a:pt x="745" y="1944"/>
                      <a:pt x="740" y="1956"/>
                      <a:pt x="725" y="1959"/>
                    </a:cubicBezTo>
                    <a:cubicBezTo>
                      <a:pt x="719" y="1960"/>
                      <a:pt x="714" y="1960"/>
                      <a:pt x="709" y="1958"/>
                    </a:cubicBezTo>
                    <a:cubicBezTo>
                      <a:pt x="705" y="1958"/>
                      <a:pt x="702" y="1957"/>
                      <a:pt x="698" y="1955"/>
                    </a:cubicBezTo>
                    <a:cubicBezTo>
                      <a:pt x="690" y="1952"/>
                      <a:pt x="680" y="1948"/>
                      <a:pt x="671" y="1946"/>
                    </a:cubicBezTo>
                    <a:cubicBezTo>
                      <a:pt x="665" y="1944"/>
                      <a:pt x="658" y="1943"/>
                      <a:pt x="652" y="1943"/>
                    </a:cubicBezTo>
                    <a:cubicBezTo>
                      <a:pt x="655" y="1942"/>
                      <a:pt x="658" y="1940"/>
                      <a:pt x="660" y="1938"/>
                    </a:cubicBezTo>
                    <a:cubicBezTo>
                      <a:pt x="667" y="1932"/>
                      <a:pt x="672" y="1925"/>
                      <a:pt x="674" y="1918"/>
                    </a:cubicBezTo>
                    <a:close/>
                    <a:moveTo>
                      <a:pt x="792" y="1967"/>
                    </a:moveTo>
                    <a:cubicBezTo>
                      <a:pt x="789" y="1970"/>
                      <a:pt x="785" y="1970"/>
                      <a:pt x="782" y="1967"/>
                    </a:cubicBezTo>
                    <a:cubicBezTo>
                      <a:pt x="778" y="1962"/>
                      <a:pt x="783" y="1956"/>
                      <a:pt x="789" y="1956"/>
                    </a:cubicBezTo>
                    <a:cubicBezTo>
                      <a:pt x="793" y="1957"/>
                      <a:pt x="794" y="1960"/>
                      <a:pt x="800" y="1958"/>
                    </a:cubicBezTo>
                    <a:cubicBezTo>
                      <a:pt x="795" y="1962"/>
                      <a:pt x="795" y="1964"/>
                      <a:pt x="792" y="1967"/>
                    </a:cubicBezTo>
                    <a:close/>
                    <a:moveTo>
                      <a:pt x="707" y="1969"/>
                    </a:moveTo>
                    <a:cubicBezTo>
                      <a:pt x="718" y="1975"/>
                      <a:pt x="724" y="1991"/>
                      <a:pt x="721" y="2000"/>
                    </a:cubicBezTo>
                    <a:cubicBezTo>
                      <a:pt x="719" y="2009"/>
                      <a:pt x="717" y="2016"/>
                      <a:pt x="719" y="2023"/>
                    </a:cubicBezTo>
                    <a:cubicBezTo>
                      <a:pt x="722" y="2029"/>
                      <a:pt x="729" y="2035"/>
                      <a:pt x="734" y="2032"/>
                    </a:cubicBezTo>
                    <a:cubicBezTo>
                      <a:pt x="729" y="2032"/>
                      <a:pt x="727" y="2026"/>
                      <a:pt x="727" y="2020"/>
                    </a:cubicBezTo>
                    <a:cubicBezTo>
                      <a:pt x="727" y="2015"/>
                      <a:pt x="727" y="2011"/>
                      <a:pt x="724" y="2007"/>
                    </a:cubicBezTo>
                    <a:cubicBezTo>
                      <a:pt x="732" y="2000"/>
                      <a:pt x="730" y="1991"/>
                      <a:pt x="727" y="1985"/>
                    </a:cubicBezTo>
                    <a:cubicBezTo>
                      <a:pt x="723" y="1978"/>
                      <a:pt x="715" y="1971"/>
                      <a:pt x="707" y="1969"/>
                    </a:cubicBezTo>
                    <a:close/>
                    <a:moveTo>
                      <a:pt x="797" y="1896"/>
                    </a:moveTo>
                    <a:cubicBezTo>
                      <a:pt x="804" y="1877"/>
                      <a:pt x="824" y="1877"/>
                      <a:pt x="832" y="1874"/>
                    </a:cubicBezTo>
                    <a:cubicBezTo>
                      <a:pt x="844" y="1870"/>
                      <a:pt x="840" y="1859"/>
                      <a:pt x="827" y="1861"/>
                    </a:cubicBezTo>
                    <a:cubicBezTo>
                      <a:pt x="816" y="1863"/>
                      <a:pt x="800" y="1876"/>
                      <a:pt x="797" y="1896"/>
                    </a:cubicBezTo>
                    <a:close/>
                    <a:moveTo>
                      <a:pt x="766" y="1977"/>
                    </a:moveTo>
                    <a:cubicBezTo>
                      <a:pt x="762" y="1973"/>
                      <a:pt x="762" y="1965"/>
                      <a:pt x="764" y="1961"/>
                    </a:cubicBezTo>
                    <a:cubicBezTo>
                      <a:pt x="759" y="1957"/>
                      <a:pt x="747" y="1964"/>
                      <a:pt x="751" y="1973"/>
                    </a:cubicBezTo>
                    <a:cubicBezTo>
                      <a:pt x="753" y="1979"/>
                      <a:pt x="761" y="1982"/>
                      <a:pt x="766" y="1977"/>
                    </a:cubicBezTo>
                    <a:close/>
                    <a:moveTo>
                      <a:pt x="718" y="1972"/>
                    </a:moveTo>
                    <a:cubicBezTo>
                      <a:pt x="738" y="1986"/>
                      <a:pt x="737" y="2012"/>
                      <a:pt x="739" y="2020"/>
                    </a:cubicBezTo>
                    <a:cubicBezTo>
                      <a:pt x="744" y="2035"/>
                      <a:pt x="761" y="2029"/>
                      <a:pt x="757" y="2012"/>
                    </a:cubicBezTo>
                    <a:cubicBezTo>
                      <a:pt x="754" y="2002"/>
                      <a:pt x="743" y="1982"/>
                      <a:pt x="718" y="1972"/>
                    </a:cubicBezTo>
                    <a:close/>
                    <a:moveTo>
                      <a:pt x="746" y="1909"/>
                    </a:moveTo>
                    <a:cubicBezTo>
                      <a:pt x="736" y="1905"/>
                      <a:pt x="727" y="1898"/>
                      <a:pt x="723" y="1889"/>
                    </a:cubicBezTo>
                    <a:cubicBezTo>
                      <a:pt x="718" y="1879"/>
                      <a:pt x="719" y="1868"/>
                      <a:pt x="725" y="1860"/>
                    </a:cubicBezTo>
                    <a:cubicBezTo>
                      <a:pt x="729" y="1856"/>
                      <a:pt x="734" y="1852"/>
                      <a:pt x="740" y="1851"/>
                    </a:cubicBezTo>
                    <a:cubicBezTo>
                      <a:pt x="747" y="1850"/>
                      <a:pt x="752" y="1850"/>
                      <a:pt x="759" y="1851"/>
                    </a:cubicBezTo>
                    <a:cubicBezTo>
                      <a:pt x="765" y="1853"/>
                      <a:pt x="769" y="1856"/>
                      <a:pt x="774" y="1860"/>
                    </a:cubicBezTo>
                    <a:cubicBezTo>
                      <a:pt x="777" y="1862"/>
                      <a:pt x="778" y="1863"/>
                      <a:pt x="780" y="1865"/>
                    </a:cubicBezTo>
                    <a:cubicBezTo>
                      <a:pt x="785" y="1871"/>
                      <a:pt x="788" y="1877"/>
                      <a:pt x="791" y="1884"/>
                    </a:cubicBezTo>
                    <a:cubicBezTo>
                      <a:pt x="795" y="1895"/>
                      <a:pt x="796" y="1903"/>
                      <a:pt x="793" y="1914"/>
                    </a:cubicBezTo>
                    <a:cubicBezTo>
                      <a:pt x="793" y="1915"/>
                      <a:pt x="793" y="1916"/>
                      <a:pt x="793" y="1916"/>
                    </a:cubicBezTo>
                    <a:cubicBezTo>
                      <a:pt x="798" y="1911"/>
                      <a:pt x="806" y="1907"/>
                      <a:pt x="813" y="1905"/>
                    </a:cubicBezTo>
                    <a:cubicBezTo>
                      <a:pt x="822" y="1904"/>
                      <a:pt x="832" y="1905"/>
                      <a:pt x="840" y="1910"/>
                    </a:cubicBezTo>
                    <a:cubicBezTo>
                      <a:pt x="843" y="1912"/>
                      <a:pt x="846" y="1915"/>
                      <a:pt x="848" y="1920"/>
                    </a:cubicBezTo>
                    <a:cubicBezTo>
                      <a:pt x="845" y="1916"/>
                      <a:pt x="842" y="1913"/>
                      <a:pt x="839" y="1911"/>
                    </a:cubicBezTo>
                    <a:cubicBezTo>
                      <a:pt x="831" y="1907"/>
                      <a:pt x="822" y="1906"/>
                      <a:pt x="814" y="1908"/>
                    </a:cubicBezTo>
                    <a:cubicBezTo>
                      <a:pt x="807" y="1910"/>
                      <a:pt x="802" y="1913"/>
                      <a:pt x="798" y="1916"/>
                    </a:cubicBezTo>
                    <a:cubicBezTo>
                      <a:pt x="790" y="1923"/>
                      <a:pt x="786" y="1932"/>
                      <a:pt x="778" y="1939"/>
                    </a:cubicBezTo>
                    <a:cubicBezTo>
                      <a:pt x="777" y="1940"/>
                      <a:pt x="777" y="1940"/>
                      <a:pt x="777" y="1940"/>
                    </a:cubicBezTo>
                    <a:cubicBezTo>
                      <a:pt x="773" y="1944"/>
                      <a:pt x="769" y="1948"/>
                      <a:pt x="763" y="1951"/>
                    </a:cubicBezTo>
                    <a:cubicBezTo>
                      <a:pt x="762" y="1951"/>
                      <a:pt x="749" y="1958"/>
                      <a:pt x="748" y="1957"/>
                    </a:cubicBezTo>
                    <a:cubicBezTo>
                      <a:pt x="748" y="1956"/>
                      <a:pt x="756" y="1951"/>
                      <a:pt x="757" y="1950"/>
                    </a:cubicBezTo>
                    <a:cubicBezTo>
                      <a:pt x="764" y="1946"/>
                      <a:pt x="769" y="1943"/>
                      <a:pt x="775" y="1937"/>
                    </a:cubicBezTo>
                    <a:cubicBezTo>
                      <a:pt x="776" y="1937"/>
                      <a:pt x="776" y="1937"/>
                      <a:pt x="776" y="1937"/>
                    </a:cubicBezTo>
                    <a:cubicBezTo>
                      <a:pt x="783" y="1930"/>
                      <a:pt x="787" y="1923"/>
                      <a:pt x="790" y="1913"/>
                    </a:cubicBezTo>
                    <a:cubicBezTo>
                      <a:pt x="793" y="1902"/>
                      <a:pt x="792" y="1889"/>
                      <a:pt x="784" y="1879"/>
                    </a:cubicBezTo>
                    <a:cubicBezTo>
                      <a:pt x="780" y="1874"/>
                      <a:pt x="771" y="1869"/>
                      <a:pt x="765" y="1874"/>
                    </a:cubicBezTo>
                    <a:cubicBezTo>
                      <a:pt x="762" y="1876"/>
                      <a:pt x="762" y="1878"/>
                      <a:pt x="763" y="1881"/>
                    </a:cubicBezTo>
                    <a:cubicBezTo>
                      <a:pt x="764" y="1883"/>
                      <a:pt x="766" y="1884"/>
                      <a:pt x="768" y="1884"/>
                    </a:cubicBezTo>
                    <a:cubicBezTo>
                      <a:pt x="770" y="1884"/>
                      <a:pt x="771" y="1883"/>
                      <a:pt x="772" y="1881"/>
                    </a:cubicBezTo>
                    <a:cubicBezTo>
                      <a:pt x="773" y="1879"/>
                      <a:pt x="772" y="1877"/>
                      <a:pt x="769" y="1877"/>
                    </a:cubicBezTo>
                    <a:cubicBezTo>
                      <a:pt x="768" y="1877"/>
                      <a:pt x="767" y="1877"/>
                      <a:pt x="766" y="1878"/>
                    </a:cubicBezTo>
                    <a:cubicBezTo>
                      <a:pt x="766" y="1877"/>
                      <a:pt x="767" y="1875"/>
                      <a:pt x="768" y="1875"/>
                    </a:cubicBezTo>
                    <a:cubicBezTo>
                      <a:pt x="771" y="1874"/>
                      <a:pt x="774" y="1875"/>
                      <a:pt x="775" y="1878"/>
                    </a:cubicBezTo>
                    <a:cubicBezTo>
                      <a:pt x="777" y="1881"/>
                      <a:pt x="775" y="1886"/>
                      <a:pt x="771" y="1888"/>
                    </a:cubicBezTo>
                    <a:cubicBezTo>
                      <a:pt x="769" y="1890"/>
                      <a:pt x="765" y="1890"/>
                      <a:pt x="762" y="1889"/>
                    </a:cubicBezTo>
                    <a:cubicBezTo>
                      <a:pt x="759" y="1888"/>
                      <a:pt x="757" y="1885"/>
                      <a:pt x="757" y="1882"/>
                    </a:cubicBezTo>
                    <a:cubicBezTo>
                      <a:pt x="756" y="1878"/>
                      <a:pt x="757" y="1874"/>
                      <a:pt x="760" y="1871"/>
                    </a:cubicBezTo>
                    <a:cubicBezTo>
                      <a:pt x="768" y="1866"/>
                      <a:pt x="778" y="1869"/>
                      <a:pt x="784" y="1876"/>
                    </a:cubicBezTo>
                    <a:cubicBezTo>
                      <a:pt x="786" y="1878"/>
                      <a:pt x="787" y="1880"/>
                      <a:pt x="788" y="1883"/>
                    </a:cubicBezTo>
                    <a:cubicBezTo>
                      <a:pt x="785" y="1874"/>
                      <a:pt x="780" y="1868"/>
                      <a:pt x="773" y="1861"/>
                    </a:cubicBezTo>
                    <a:cubicBezTo>
                      <a:pt x="768" y="1857"/>
                      <a:pt x="764" y="1855"/>
                      <a:pt x="758" y="1853"/>
                    </a:cubicBezTo>
                    <a:cubicBezTo>
                      <a:pt x="752" y="1851"/>
                      <a:pt x="747" y="1851"/>
                      <a:pt x="740" y="1852"/>
                    </a:cubicBezTo>
                    <a:cubicBezTo>
                      <a:pt x="737" y="1853"/>
                      <a:pt x="734" y="1854"/>
                      <a:pt x="731" y="1856"/>
                    </a:cubicBezTo>
                    <a:cubicBezTo>
                      <a:pt x="731" y="1856"/>
                      <a:pt x="731" y="1856"/>
                      <a:pt x="731" y="1856"/>
                    </a:cubicBezTo>
                    <a:cubicBezTo>
                      <a:pt x="740" y="1853"/>
                      <a:pt x="750" y="1857"/>
                      <a:pt x="748" y="1870"/>
                    </a:cubicBezTo>
                    <a:cubicBezTo>
                      <a:pt x="746" y="1879"/>
                      <a:pt x="732" y="1891"/>
                      <a:pt x="746" y="1909"/>
                    </a:cubicBezTo>
                    <a:close/>
                    <a:moveTo>
                      <a:pt x="838" y="1912"/>
                    </a:moveTo>
                    <a:cubicBezTo>
                      <a:pt x="831" y="1921"/>
                      <a:pt x="844" y="1929"/>
                      <a:pt x="847" y="1933"/>
                    </a:cubicBezTo>
                    <a:cubicBezTo>
                      <a:pt x="850" y="1936"/>
                      <a:pt x="852" y="1938"/>
                      <a:pt x="852" y="1942"/>
                    </a:cubicBezTo>
                    <a:cubicBezTo>
                      <a:pt x="854" y="1938"/>
                      <a:pt x="857" y="1927"/>
                      <a:pt x="856" y="1922"/>
                    </a:cubicBezTo>
                    <a:cubicBezTo>
                      <a:pt x="856" y="1914"/>
                      <a:pt x="850" y="1908"/>
                      <a:pt x="841" y="1909"/>
                    </a:cubicBezTo>
                    <a:cubicBezTo>
                      <a:pt x="844" y="1912"/>
                      <a:pt x="848" y="1917"/>
                      <a:pt x="848" y="1922"/>
                    </a:cubicBezTo>
                    <a:cubicBezTo>
                      <a:pt x="847" y="1919"/>
                      <a:pt x="843" y="1914"/>
                      <a:pt x="838" y="1912"/>
                    </a:cubicBezTo>
                    <a:close/>
                    <a:moveTo>
                      <a:pt x="741" y="1959"/>
                    </a:moveTo>
                    <a:cubicBezTo>
                      <a:pt x="758" y="1939"/>
                      <a:pt x="753" y="1918"/>
                      <a:pt x="757" y="1907"/>
                    </a:cubicBezTo>
                    <a:cubicBezTo>
                      <a:pt x="762" y="1894"/>
                      <a:pt x="777" y="1899"/>
                      <a:pt x="775" y="1914"/>
                    </a:cubicBezTo>
                    <a:cubicBezTo>
                      <a:pt x="773" y="1930"/>
                      <a:pt x="758" y="1948"/>
                      <a:pt x="741" y="1959"/>
                    </a:cubicBezTo>
                    <a:close/>
                    <a:moveTo>
                      <a:pt x="796" y="1890"/>
                    </a:moveTo>
                    <a:cubicBezTo>
                      <a:pt x="796" y="1869"/>
                      <a:pt x="771" y="1838"/>
                      <a:pt x="752" y="1848"/>
                    </a:cubicBezTo>
                    <a:cubicBezTo>
                      <a:pt x="750" y="1845"/>
                      <a:pt x="753" y="1839"/>
                      <a:pt x="759" y="1837"/>
                    </a:cubicBezTo>
                    <a:cubicBezTo>
                      <a:pt x="765" y="1835"/>
                      <a:pt x="774" y="1838"/>
                      <a:pt x="778" y="1846"/>
                    </a:cubicBezTo>
                    <a:cubicBezTo>
                      <a:pt x="783" y="1843"/>
                      <a:pt x="793" y="1853"/>
                      <a:pt x="796" y="1868"/>
                    </a:cubicBezTo>
                    <a:cubicBezTo>
                      <a:pt x="798" y="1859"/>
                      <a:pt x="802" y="1850"/>
                      <a:pt x="808" y="1844"/>
                    </a:cubicBezTo>
                    <a:cubicBezTo>
                      <a:pt x="815" y="1837"/>
                      <a:pt x="824" y="1830"/>
                      <a:pt x="833" y="1827"/>
                    </a:cubicBezTo>
                    <a:cubicBezTo>
                      <a:pt x="843" y="1825"/>
                      <a:pt x="854" y="1827"/>
                      <a:pt x="861" y="1834"/>
                    </a:cubicBezTo>
                    <a:cubicBezTo>
                      <a:pt x="866" y="1840"/>
                      <a:pt x="869" y="1848"/>
                      <a:pt x="867" y="1855"/>
                    </a:cubicBezTo>
                    <a:cubicBezTo>
                      <a:pt x="864" y="1860"/>
                      <a:pt x="858" y="1864"/>
                      <a:pt x="852" y="1864"/>
                    </a:cubicBezTo>
                    <a:cubicBezTo>
                      <a:pt x="846" y="1865"/>
                      <a:pt x="840" y="1862"/>
                      <a:pt x="834" y="1858"/>
                    </a:cubicBezTo>
                    <a:cubicBezTo>
                      <a:pt x="848" y="1860"/>
                      <a:pt x="850" y="1849"/>
                      <a:pt x="854" y="1846"/>
                    </a:cubicBezTo>
                    <a:cubicBezTo>
                      <a:pt x="861" y="1841"/>
                      <a:pt x="866" y="1845"/>
                      <a:pt x="866" y="1851"/>
                    </a:cubicBezTo>
                    <a:cubicBezTo>
                      <a:pt x="866" y="1851"/>
                      <a:pt x="866" y="1851"/>
                      <a:pt x="866" y="1851"/>
                    </a:cubicBezTo>
                    <a:cubicBezTo>
                      <a:pt x="867" y="1845"/>
                      <a:pt x="864" y="1840"/>
                      <a:pt x="861" y="1836"/>
                    </a:cubicBezTo>
                    <a:cubicBezTo>
                      <a:pt x="854" y="1829"/>
                      <a:pt x="846" y="1826"/>
                      <a:pt x="836" y="1828"/>
                    </a:cubicBezTo>
                    <a:cubicBezTo>
                      <a:pt x="839" y="1828"/>
                      <a:pt x="841" y="1828"/>
                      <a:pt x="843" y="1829"/>
                    </a:cubicBezTo>
                    <a:cubicBezTo>
                      <a:pt x="847" y="1831"/>
                      <a:pt x="851" y="1835"/>
                      <a:pt x="850" y="1840"/>
                    </a:cubicBezTo>
                    <a:cubicBezTo>
                      <a:pt x="850" y="1842"/>
                      <a:pt x="848" y="1844"/>
                      <a:pt x="846" y="1845"/>
                    </a:cubicBezTo>
                    <a:cubicBezTo>
                      <a:pt x="844" y="1845"/>
                      <a:pt x="842" y="1845"/>
                      <a:pt x="840" y="1844"/>
                    </a:cubicBezTo>
                    <a:cubicBezTo>
                      <a:pt x="839" y="1843"/>
                      <a:pt x="838" y="1841"/>
                      <a:pt x="838" y="1839"/>
                    </a:cubicBezTo>
                    <a:cubicBezTo>
                      <a:pt x="838" y="1836"/>
                      <a:pt x="840" y="1834"/>
                      <a:pt x="843" y="1834"/>
                    </a:cubicBezTo>
                    <a:cubicBezTo>
                      <a:pt x="844" y="1834"/>
                      <a:pt x="846" y="1835"/>
                      <a:pt x="846" y="1836"/>
                    </a:cubicBezTo>
                    <a:cubicBezTo>
                      <a:pt x="846" y="1837"/>
                      <a:pt x="846" y="1838"/>
                      <a:pt x="845" y="1839"/>
                    </a:cubicBezTo>
                    <a:cubicBezTo>
                      <a:pt x="845" y="1838"/>
                      <a:pt x="845" y="1837"/>
                      <a:pt x="845" y="1837"/>
                    </a:cubicBezTo>
                    <a:cubicBezTo>
                      <a:pt x="844" y="1835"/>
                      <a:pt x="843" y="1836"/>
                      <a:pt x="842" y="1837"/>
                    </a:cubicBezTo>
                    <a:cubicBezTo>
                      <a:pt x="841" y="1837"/>
                      <a:pt x="841" y="1838"/>
                      <a:pt x="842" y="1839"/>
                    </a:cubicBezTo>
                    <a:cubicBezTo>
                      <a:pt x="842" y="1841"/>
                      <a:pt x="843" y="1841"/>
                      <a:pt x="845" y="1841"/>
                    </a:cubicBezTo>
                    <a:cubicBezTo>
                      <a:pt x="846" y="1841"/>
                      <a:pt x="847" y="1840"/>
                      <a:pt x="848" y="1838"/>
                    </a:cubicBezTo>
                    <a:cubicBezTo>
                      <a:pt x="848" y="1834"/>
                      <a:pt x="843" y="1830"/>
                      <a:pt x="839" y="1829"/>
                    </a:cubicBezTo>
                    <a:cubicBezTo>
                      <a:pt x="833" y="1828"/>
                      <a:pt x="825" y="1832"/>
                      <a:pt x="820" y="1836"/>
                    </a:cubicBezTo>
                    <a:cubicBezTo>
                      <a:pt x="806" y="1845"/>
                      <a:pt x="798" y="1859"/>
                      <a:pt x="797" y="1874"/>
                    </a:cubicBezTo>
                    <a:cubicBezTo>
                      <a:pt x="797" y="1879"/>
                      <a:pt x="797" y="1884"/>
                      <a:pt x="796" y="1890"/>
                    </a:cubicBezTo>
                    <a:close/>
                    <a:moveTo>
                      <a:pt x="798" y="1909"/>
                    </a:moveTo>
                    <a:cubicBezTo>
                      <a:pt x="798" y="1899"/>
                      <a:pt x="815" y="1895"/>
                      <a:pt x="825" y="1897"/>
                    </a:cubicBezTo>
                    <a:cubicBezTo>
                      <a:pt x="836" y="1899"/>
                      <a:pt x="849" y="1904"/>
                      <a:pt x="860" y="1896"/>
                    </a:cubicBezTo>
                    <a:cubicBezTo>
                      <a:pt x="866" y="1892"/>
                      <a:pt x="869" y="1885"/>
                      <a:pt x="868" y="1878"/>
                    </a:cubicBezTo>
                    <a:cubicBezTo>
                      <a:pt x="867" y="1874"/>
                      <a:pt x="864" y="1871"/>
                      <a:pt x="859" y="1871"/>
                    </a:cubicBezTo>
                    <a:cubicBezTo>
                      <a:pt x="862" y="1873"/>
                      <a:pt x="864" y="1879"/>
                      <a:pt x="861" y="1883"/>
                    </a:cubicBezTo>
                    <a:cubicBezTo>
                      <a:pt x="859" y="1887"/>
                      <a:pt x="853" y="1888"/>
                      <a:pt x="848" y="1887"/>
                    </a:cubicBezTo>
                    <a:cubicBezTo>
                      <a:pt x="838" y="1884"/>
                      <a:pt x="829" y="1879"/>
                      <a:pt x="819" y="1881"/>
                    </a:cubicBezTo>
                    <a:cubicBezTo>
                      <a:pt x="806" y="1882"/>
                      <a:pt x="795" y="1894"/>
                      <a:pt x="798" y="1909"/>
                    </a:cubicBezTo>
                    <a:close/>
                    <a:moveTo>
                      <a:pt x="805" y="1956"/>
                    </a:moveTo>
                    <a:cubicBezTo>
                      <a:pt x="816" y="1956"/>
                      <a:pt x="829" y="1945"/>
                      <a:pt x="833" y="1935"/>
                    </a:cubicBezTo>
                    <a:cubicBezTo>
                      <a:pt x="836" y="1924"/>
                      <a:pt x="828" y="1918"/>
                      <a:pt x="821" y="1929"/>
                    </a:cubicBezTo>
                    <a:cubicBezTo>
                      <a:pt x="816" y="1937"/>
                      <a:pt x="814" y="1952"/>
                      <a:pt x="805" y="1956"/>
                    </a:cubicBezTo>
                    <a:close/>
                    <a:moveTo>
                      <a:pt x="655" y="2096"/>
                    </a:moveTo>
                    <a:cubicBezTo>
                      <a:pt x="630" y="2117"/>
                      <a:pt x="629" y="2168"/>
                      <a:pt x="659" y="2176"/>
                    </a:cubicBezTo>
                    <a:cubicBezTo>
                      <a:pt x="657" y="2182"/>
                      <a:pt x="647" y="2185"/>
                      <a:pt x="639" y="2180"/>
                    </a:cubicBezTo>
                    <a:cubicBezTo>
                      <a:pt x="631" y="2175"/>
                      <a:pt x="627" y="2162"/>
                      <a:pt x="633" y="2149"/>
                    </a:cubicBezTo>
                    <a:cubicBezTo>
                      <a:pt x="621" y="2145"/>
                      <a:pt x="626" y="2110"/>
                      <a:pt x="655" y="2096"/>
                    </a:cubicBezTo>
                    <a:close/>
                    <a:moveTo>
                      <a:pt x="535" y="2026"/>
                    </a:moveTo>
                    <a:cubicBezTo>
                      <a:pt x="536" y="2023"/>
                      <a:pt x="539" y="2022"/>
                      <a:pt x="542" y="2024"/>
                    </a:cubicBezTo>
                    <a:cubicBezTo>
                      <a:pt x="544" y="2025"/>
                      <a:pt x="545" y="2028"/>
                      <a:pt x="544" y="2030"/>
                    </a:cubicBezTo>
                    <a:cubicBezTo>
                      <a:pt x="542" y="2033"/>
                      <a:pt x="539" y="2034"/>
                      <a:pt x="537" y="2033"/>
                    </a:cubicBezTo>
                    <a:cubicBezTo>
                      <a:pt x="535" y="2031"/>
                      <a:pt x="534" y="2028"/>
                      <a:pt x="535" y="2026"/>
                    </a:cubicBezTo>
                    <a:close/>
                    <a:moveTo>
                      <a:pt x="537" y="2016"/>
                    </a:moveTo>
                    <a:cubicBezTo>
                      <a:pt x="538" y="2014"/>
                      <a:pt x="540" y="2014"/>
                      <a:pt x="542" y="2015"/>
                    </a:cubicBezTo>
                    <a:cubicBezTo>
                      <a:pt x="544" y="2016"/>
                      <a:pt x="545" y="2018"/>
                      <a:pt x="544" y="2020"/>
                    </a:cubicBezTo>
                    <a:cubicBezTo>
                      <a:pt x="543" y="2022"/>
                      <a:pt x="541" y="2022"/>
                      <a:pt x="539" y="2022"/>
                    </a:cubicBezTo>
                    <a:cubicBezTo>
                      <a:pt x="537" y="2021"/>
                      <a:pt x="536" y="2018"/>
                      <a:pt x="537" y="2016"/>
                    </a:cubicBezTo>
                    <a:close/>
                    <a:moveTo>
                      <a:pt x="538" y="2038"/>
                    </a:moveTo>
                    <a:cubicBezTo>
                      <a:pt x="540" y="2034"/>
                      <a:pt x="545" y="2033"/>
                      <a:pt x="548" y="2035"/>
                    </a:cubicBezTo>
                    <a:cubicBezTo>
                      <a:pt x="552" y="2037"/>
                      <a:pt x="554" y="2041"/>
                      <a:pt x="552" y="2045"/>
                    </a:cubicBezTo>
                    <a:cubicBezTo>
                      <a:pt x="550" y="2049"/>
                      <a:pt x="545" y="2050"/>
                      <a:pt x="541" y="2048"/>
                    </a:cubicBezTo>
                    <a:cubicBezTo>
                      <a:pt x="538" y="2046"/>
                      <a:pt x="536" y="2042"/>
                      <a:pt x="538" y="2038"/>
                    </a:cubicBezTo>
                    <a:close/>
                    <a:moveTo>
                      <a:pt x="699" y="2000"/>
                    </a:moveTo>
                    <a:cubicBezTo>
                      <a:pt x="706" y="2008"/>
                      <a:pt x="710" y="2024"/>
                      <a:pt x="707" y="2039"/>
                    </a:cubicBezTo>
                    <a:cubicBezTo>
                      <a:pt x="704" y="2050"/>
                      <a:pt x="697" y="2060"/>
                      <a:pt x="689" y="2066"/>
                    </a:cubicBezTo>
                    <a:cubicBezTo>
                      <a:pt x="684" y="2070"/>
                      <a:pt x="679" y="2072"/>
                      <a:pt x="674" y="2072"/>
                    </a:cubicBezTo>
                    <a:cubicBezTo>
                      <a:pt x="665" y="2072"/>
                      <a:pt x="657" y="2068"/>
                      <a:pt x="655" y="2062"/>
                    </a:cubicBezTo>
                    <a:cubicBezTo>
                      <a:pt x="652" y="2055"/>
                      <a:pt x="656" y="2048"/>
                      <a:pt x="662" y="2047"/>
                    </a:cubicBezTo>
                    <a:cubicBezTo>
                      <a:pt x="659" y="2057"/>
                      <a:pt x="668" y="2064"/>
                      <a:pt x="678" y="2062"/>
                    </a:cubicBezTo>
                    <a:cubicBezTo>
                      <a:pt x="689" y="2059"/>
                      <a:pt x="699" y="2047"/>
                      <a:pt x="702" y="2037"/>
                    </a:cubicBezTo>
                    <a:cubicBezTo>
                      <a:pt x="707" y="2019"/>
                      <a:pt x="702" y="2007"/>
                      <a:pt x="699" y="2000"/>
                    </a:cubicBezTo>
                    <a:close/>
                    <a:moveTo>
                      <a:pt x="674" y="2079"/>
                    </a:moveTo>
                    <a:cubicBezTo>
                      <a:pt x="643" y="2094"/>
                      <a:pt x="604" y="2083"/>
                      <a:pt x="592" y="2061"/>
                    </a:cubicBezTo>
                    <a:cubicBezTo>
                      <a:pt x="580" y="2037"/>
                      <a:pt x="601" y="2027"/>
                      <a:pt x="612" y="2048"/>
                    </a:cubicBezTo>
                    <a:cubicBezTo>
                      <a:pt x="618" y="2059"/>
                      <a:pt x="641" y="2089"/>
                      <a:pt x="674" y="2079"/>
                    </a:cubicBezTo>
                    <a:close/>
                    <a:moveTo>
                      <a:pt x="974" y="1825"/>
                    </a:moveTo>
                    <a:cubicBezTo>
                      <a:pt x="957" y="1845"/>
                      <a:pt x="962" y="1865"/>
                      <a:pt x="958" y="1876"/>
                    </a:cubicBezTo>
                    <a:cubicBezTo>
                      <a:pt x="953" y="1889"/>
                      <a:pt x="939" y="1884"/>
                      <a:pt x="941" y="1869"/>
                    </a:cubicBezTo>
                    <a:cubicBezTo>
                      <a:pt x="943" y="1853"/>
                      <a:pt x="957" y="1836"/>
                      <a:pt x="974" y="1825"/>
                    </a:cubicBezTo>
                    <a:close/>
                    <a:moveTo>
                      <a:pt x="905" y="1875"/>
                    </a:moveTo>
                    <a:cubicBezTo>
                      <a:pt x="905" y="1873"/>
                      <a:pt x="906" y="1871"/>
                      <a:pt x="908" y="1870"/>
                    </a:cubicBezTo>
                    <a:cubicBezTo>
                      <a:pt x="910" y="1868"/>
                      <a:pt x="914" y="1868"/>
                      <a:pt x="917" y="1870"/>
                    </a:cubicBezTo>
                    <a:cubicBezTo>
                      <a:pt x="920" y="1872"/>
                      <a:pt x="920" y="1877"/>
                      <a:pt x="919" y="1879"/>
                    </a:cubicBezTo>
                    <a:cubicBezTo>
                      <a:pt x="917" y="1885"/>
                      <a:pt x="912" y="1883"/>
                      <a:pt x="909" y="1884"/>
                    </a:cubicBezTo>
                    <a:cubicBezTo>
                      <a:pt x="905" y="1886"/>
                      <a:pt x="903" y="1891"/>
                      <a:pt x="904" y="1896"/>
                    </a:cubicBezTo>
                    <a:cubicBezTo>
                      <a:pt x="905" y="1902"/>
                      <a:pt x="910" y="1907"/>
                      <a:pt x="916" y="1907"/>
                    </a:cubicBezTo>
                    <a:cubicBezTo>
                      <a:pt x="919" y="1908"/>
                      <a:pt x="923" y="1906"/>
                      <a:pt x="924" y="1902"/>
                    </a:cubicBezTo>
                    <a:cubicBezTo>
                      <a:pt x="920" y="1904"/>
                      <a:pt x="915" y="1902"/>
                      <a:pt x="916" y="1897"/>
                    </a:cubicBezTo>
                    <a:cubicBezTo>
                      <a:pt x="917" y="1894"/>
                      <a:pt x="921" y="1890"/>
                      <a:pt x="924" y="1885"/>
                    </a:cubicBezTo>
                    <a:cubicBezTo>
                      <a:pt x="928" y="1880"/>
                      <a:pt x="930" y="1875"/>
                      <a:pt x="930" y="1870"/>
                    </a:cubicBezTo>
                    <a:cubicBezTo>
                      <a:pt x="930" y="1860"/>
                      <a:pt x="920" y="1852"/>
                      <a:pt x="911" y="1854"/>
                    </a:cubicBezTo>
                    <a:cubicBezTo>
                      <a:pt x="905" y="1855"/>
                      <a:pt x="902" y="1859"/>
                      <a:pt x="899" y="1863"/>
                    </a:cubicBezTo>
                    <a:cubicBezTo>
                      <a:pt x="896" y="1867"/>
                      <a:pt x="891" y="1881"/>
                      <a:pt x="884" y="1883"/>
                    </a:cubicBezTo>
                    <a:cubicBezTo>
                      <a:pt x="880" y="1885"/>
                      <a:pt x="876" y="1882"/>
                      <a:pt x="876" y="1879"/>
                    </a:cubicBezTo>
                    <a:cubicBezTo>
                      <a:pt x="872" y="1880"/>
                      <a:pt x="872" y="1887"/>
                      <a:pt x="875" y="1890"/>
                    </a:cubicBezTo>
                    <a:cubicBezTo>
                      <a:pt x="881" y="1896"/>
                      <a:pt x="893" y="1896"/>
                      <a:pt x="900" y="1888"/>
                    </a:cubicBezTo>
                    <a:cubicBezTo>
                      <a:pt x="903" y="1885"/>
                      <a:pt x="904" y="1881"/>
                      <a:pt x="905" y="1875"/>
                    </a:cubicBezTo>
                    <a:close/>
                    <a:moveTo>
                      <a:pt x="902" y="1892"/>
                    </a:moveTo>
                    <a:cubicBezTo>
                      <a:pt x="899" y="1903"/>
                      <a:pt x="887" y="1916"/>
                      <a:pt x="875" y="1918"/>
                    </a:cubicBezTo>
                    <a:cubicBezTo>
                      <a:pt x="864" y="1921"/>
                      <a:pt x="858" y="1911"/>
                      <a:pt x="870" y="1906"/>
                    </a:cubicBezTo>
                    <a:cubicBezTo>
                      <a:pt x="880" y="1901"/>
                      <a:pt x="896" y="1901"/>
                      <a:pt x="902" y="1892"/>
                    </a:cubicBezTo>
                    <a:close/>
                    <a:moveTo>
                      <a:pt x="921" y="1853"/>
                    </a:moveTo>
                    <a:cubicBezTo>
                      <a:pt x="927" y="1855"/>
                      <a:pt x="931" y="1861"/>
                      <a:pt x="931" y="1865"/>
                    </a:cubicBezTo>
                    <a:cubicBezTo>
                      <a:pt x="937" y="1865"/>
                      <a:pt x="942" y="1854"/>
                      <a:pt x="935" y="1848"/>
                    </a:cubicBezTo>
                    <a:cubicBezTo>
                      <a:pt x="930" y="1845"/>
                      <a:pt x="922" y="1848"/>
                      <a:pt x="921" y="1853"/>
                    </a:cubicBezTo>
                    <a:close/>
                    <a:moveTo>
                      <a:pt x="713" y="1577"/>
                    </a:moveTo>
                    <a:cubicBezTo>
                      <a:pt x="716" y="1574"/>
                      <a:pt x="719" y="1574"/>
                      <a:pt x="722" y="1576"/>
                    </a:cubicBezTo>
                    <a:cubicBezTo>
                      <a:pt x="726" y="1581"/>
                      <a:pt x="722" y="1587"/>
                      <a:pt x="717" y="1587"/>
                    </a:cubicBezTo>
                    <a:cubicBezTo>
                      <a:pt x="713" y="1587"/>
                      <a:pt x="711" y="1584"/>
                      <a:pt x="706" y="1586"/>
                    </a:cubicBezTo>
                    <a:cubicBezTo>
                      <a:pt x="711" y="1583"/>
                      <a:pt x="710" y="1580"/>
                      <a:pt x="713" y="1577"/>
                    </a:cubicBezTo>
                    <a:close/>
                    <a:moveTo>
                      <a:pt x="930" y="1386"/>
                    </a:moveTo>
                    <a:cubicBezTo>
                      <a:pt x="951" y="1402"/>
                      <a:pt x="955" y="1424"/>
                      <a:pt x="950" y="1442"/>
                    </a:cubicBezTo>
                    <a:cubicBezTo>
                      <a:pt x="946" y="1458"/>
                      <a:pt x="933" y="1463"/>
                      <a:pt x="930" y="1473"/>
                    </a:cubicBezTo>
                    <a:cubicBezTo>
                      <a:pt x="929" y="1477"/>
                      <a:pt x="929" y="1481"/>
                      <a:pt x="932" y="1485"/>
                    </a:cubicBezTo>
                    <a:cubicBezTo>
                      <a:pt x="920" y="1483"/>
                      <a:pt x="915" y="1471"/>
                      <a:pt x="919" y="1460"/>
                    </a:cubicBezTo>
                    <a:cubicBezTo>
                      <a:pt x="924" y="1447"/>
                      <a:pt x="935" y="1443"/>
                      <a:pt x="938" y="1428"/>
                    </a:cubicBezTo>
                    <a:cubicBezTo>
                      <a:pt x="942" y="1413"/>
                      <a:pt x="939" y="1397"/>
                      <a:pt x="930" y="1386"/>
                    </a:cubicBezTo>
                    <a:close/>
                    <a:moveTo>
                      <a:pt x="904" y="1335"/>
                    </a:moveTo>
                    <a:cubicBezTo>
                      <a:pt x="925" y="1347"/>
                      <a:pt x="927" y="1372"/>
                      <a:pt x="932" y="1382"/>
                    </a:cubicBezTo>
                    <a:cubicBezTo>
                      <a:pt x="939" y="1397"/>
                      <a:pt x="952" y="1393"/>
                      <a:pt x="948" y="1375"/>
                    </a:cubicBezTo>
                    <a:cubicBezTo>
                      <a:pt x="944" y="1357"/>
                      <a:pt x="924" y="1338"/>
                      <a:pt x="904" y="1335"/>
                    </a:cubicBezTo>
                    <a:close/>
                    <a:moveTo>
                      <a:pt x="325" y="1598"/>
                    </a:moveTo>
                    <a:cubicBezTo>
                      <a:pt x="305" y="1586"/>
                      <a:pt x="280" y="1593"/>
                      <a:pt x="267" y="1606"/>
                    </a:cubicBezTo>
                    <a:cubicBezTo>
                      <a:pt x="256" y="1617"/>
                      <a:pt x="263" y="1631"/>
                      <a:pt x="277" y="1617"/>
                    </a:cubicBezTo>
                    <a:cubicBezTo>
                      <a:pt x="288" y="1606"/>
                      <a:pt x="301" y="1593"/>
                      <a:pt x="325" y="1598"/>
                    </a:cubicBezTo>
                    <a:close/>
                    <a:moveTo>
                      <a:pt x="212" y="1875"/>
                    </a:moveTo>
                    <a:cubicBezTo>
                      <a:pt x="196" y="1866"/>
                      <a:pt x="183" y="1842"/>
                      <a:pt x="183" y="1824"/>
                    </a:cubicBezTo>
                    <a:cubicBezTo>
                      <a:pt x="183" y="1806"/>
                      <a:pt x="199" y="1803"/>
                      <a:pt x="202" y="1823"/>
                    </a:cubicBezTo>
                    <a:cubicBezTo>
                      <a:pt x="205" y="1839"/>
                      <a:pt x="198" y="1859"/>
                      <a:pt x="212" y="1875"/>
                    </a:cubicBezTo>
                    <a:close/>
                    <a:moveTo>
                      <a:pt x="274" y="1590"/>
                    </a:moveTo>
                    <a:cubicBezTo>
                      <a:pt x="250" y="1592"/>
                      <a:pt x="240" y="1611"/>
                      <a:pt x="236" y="1630"/>
                    </a:cubicBezTo>
                    <a:cubicBezTo>
                      <a:pt x="234" y="1640"/>
                      <a:pt x="235" y="1655"/>
                      <a:pt x="227" y="1662"/>
                    </a:cubicBezTo>
                    <a:cubicBezTo>
                      <a:pt x="243" y="1666"/>
                      <a:pt x="246" y="1634"/>
                      <a:pt x="248" y="1624"/>
                    </a:cubicBezTo>
                    <a:cubicBezTo>
                      <a:pt x="251" y="1607"/>
                      <a:pt x="260" y="1595"/>
                      <a:pt x="274" y="1590"/>
                    </a:cubicBezTo>
                    <a:close/>
                    <a:moveTo>
                      <a:pt x="258" y="1744"/>
                    </a:moveTo>
                    <a:cubicBezTo>
                      <a:pt x="276" y="1725"/>
                      <a:pt x="304" y="1711"/>
                      <a:pt x="321" y="1715"/>
                    </a:cubicBezTo>
                    <a:cubicBezTo>
                      <a:pt x="339" y="1719"/>
                      <a:pt x="341" y="1737"/>
                      <a:pt x="320" y="1736"/>
                    </a:cubicBezTo>
                    <a:cubicBezTo>
                      <a:pt x="304" y="1735"/>
                      <a:pt x="279" y="1731"/>
                      <a:pt x="258" y="1744"/>
                    </a:cubicBezTo>
                    <a:close/>
                    <a:moveTo>
                      <a:pt x="126" y="1815"/>
                    </a:moveTo>
                    <a:cubicBezTo>
                      <a:pt x="122" y="1815"/>
                      <a:pt x="119" y="1811"/>
                      <a:pt x="120" y="1807"/>
                    </a:cubicBezTo>
                    <a:cubicBezTo>
                      <a:pt x="121" y="1801"/>
                      <a:pt x="130" y="1801"/>
                      <a:pt x="133" y="1805"/>
                    </a:cubicBezTo>
                    <a:cubicBezTo>
                      <a:pt x="135" y="1809"/>
                      <a:pt x="134" y="1813"/>
                      <a:pt x="139" y="1816"/>
                    </a:cubicBezTo>
                    <a:cubicBezTo>
                      <a:pt x="133" y="1814"/>
                      <a:pt x="131" y="1816"/>
                      <a:pt x="126" y="1815"/>
                    </a:cubicBezTo>
                    <a:close/>
                    <a:moveTo>
                      <a:pt x="126" y="1817"/>
                    </a:moveTo>
                    <a:cubicBezTo>
                      <a:pt x="124" y="1817"/>
                      <a:pt x="121" y="1816"/>
                      <a:pt x="120" y="1814"/>
                    </a:cubicBezTo>
                    <a:cubicBezTo>
                      <a:pt x="118" y="1811"/>
                      <a:pt x="117" y="1808"/>
                      <a:pt x="119" y="1804"/>
                    </a:cubicBezTo>
                    <a:cubicBezTo>
                      <a:pt x="122" y="1800"/>
                      <a:pt x="126" y="1799"/>
                      <a:pt x="130" y="1801"/>
                    </a:cubicBezTo>
                    <a:cubicBezTo>
                      <a:pt x="136" y="1803"/>
                      <a:pt x="134" y="1808"/>
                      <a:pt x="136" y="1812"/>
                    </a:cubicBezTo>
                    <a:cubicBezTo>
                      <a:pt x="138" y="1816"/>
                      <a:pt x="144" y="1817"/>
                      <a:pt x="149" y="1816"/>
                    </a:cubicBezTo>
                    <a:cubicBezTo>
                      <a:pt x="156" y="1814"/>
                      <a:pt x="161" y="1809"/>
                      <a:pt x="161" y="1802"/>
                    </a:cubicBezTo>
                    <a:cubicBezTo>
                      <a:pt x="161" y="1798"/>
                      <a:pt x="159" y="1794"/>
                      <a:pt x="155" y="1794"/>
                    </a:cubicBezTo>
                    <a:cubicBezTo>
                      <a:pt x="157" y="1797"/>
                      <a:pt x="155" y="1803"/>
                      <a:pt x="149" y="1802"/>
                    </a:cubicBezTo>
                    <a:cubicBezTo>
                      <a:pt x="146" y="1802"/>
                      <a:pt x="141" y="1798"/>
                      <a:pt x="136" y="1795"/>
                    </a:cubicBezTo>
                    <a:cubicBezTo>
                      <a:pt x="130" y="1791"/>
                      <a:pt x="124" y="1789"/>
                      <a:pt x="119" y="1789"/>
                    </a:cubicBezTo>
                    <a:cubicBezTo>
                      <a:pt x="107" y="1790"/>
                      <a:pt x="99" y="1801"/>
                      <a:pt x="102" y="1812"/>
                    </a:cubicBezTo>
                    <a:cubicBezTo>
                      <a:pt x="104" y="1818"/>
                      <a:pt x="108" y="1822"/>
                      <a:pt x="113" y="1825"/>
                    </a:cubicBezTo>
                    <a:cubicBezTo>
                      <a:pt x="118" y="1828"/>
                      <a:pt x="134" y="1832"/>
                      <a:pt x="137" y="1839"/>
                    </a:cubicBezTo>
                    <a:cubicBezTo>
                      <a:pt x="139" y="1844"/>
                      <a:pt x="136" y="1848"/>
                      <a:pt x="133" y="1849"/>
                    </a:cubicBezTo>
                    <a:cubicBezTo>
                      <a:pt x="135" y="1853"/>
                      <a:pt x="142" y="1852"/>
                      <a:pt x="145" y="1848"/>
                    </a:cubicBezTo>
                    <a:cubicBezTo>
                      <a:pt x="152" y="1841"/>
                      <a:pt x="151" y="1828"/>
                      <a:pt x="141" y="1821"/>
                    </a:cubicBezTo>
                    <a:cubicBezTo>
                      <a:pt x="137" y="1818"/>
                      <a:pt x="133" y="1818"/>
                      <a:pt x="126" y="1817"/>
                    </a:cubicBezTo>
                    <a:close/>
                    <a:moveTo>
                      <a:pt x="145" y="1819"/>
                    </a:moveTo>
                    <a:cubicBezTo>
                      <a:pt x="158" y="1820"/>
                      <a:pt x="173" y="1833"/>
                      <a:pt x="177" y="1846"/>
                    </a:cubicBezTo>
                    <a:cubicBezTo>
                      <a:pt x="180" y="1859"/>
                      <a:pt x="170" y="1866"/>
                      <a:pt x="163" y="1853"/>
                    </a:cubicBezTo>
                    <a:cubicBezTo>
                      <a:pt x="158" y="1843"/>
                      <a:pt x="156" y="1824"/>
                      <a:pt x="145" y="1819"/>
                    </a:cubicBezTo>
                    <a:close/>
                    <a:moveTo>
                      <a:pt x="91" y="1784"/>
                    </a:moveTo>
                    <a:cubicBezTo>
                      <a:pt x="91" y="1783"/>
                      <a:pt x="93" y="1782"/>
                      <a:pt x="94" y="1782"/>
                    </a:cubicBezTo>
                    <a:cubicBezTo>
                      <a:pt x="85" y="1776"/>
                      <a:pt x="73" y="1763"/>
                      <a:pt x="64" y="1748"/>
                    </a:cubicBezTo>
                    <a:cubicBezTo>
                      <a:pt x="68" y="1751"/>
                      <a:pt x="71" y="1754"/>
                      <a:pt x="75" y="1756"/>
                    </a:cubicBezTo>
                    <a:cubicBezTo>
                      <a:pt x="104" y="1772"/>
                      <a:pt x="120" y="1755"/>
                      <a:pt x="147" y="1756"/>
                    </a:cubicBezTo>
                    <a:cubicBezTo>
                      <a:pt x="157" y="1756"/>
                      <a:pt x="167" y="1762"/>
                      <a:pt x="164" y="1774"/>
                    </a:cubicBezTo>
                    <a:cubicBezTo>
                      <a:pt x="163" y="1780"/>
                      <a:pt x="159" y="1784"/>
                      <a:pt x="153" y="1786"/>
                    </a:cubicBezTo>
                    <a:cubicBezTo>
                      <a:pt x="149" y="1787"/>
                      <a:pt x="146" y="1786"/>
                      <a:pt x="143" y="1784"/>
                    </a:cubicBezTo>
                    <a:cubicBezTo>
                      <a:pt x="141" y="1783"/>
                      <a:pt x="140" y="1781"/>
                      <a:pt x="139" y="1780"/>
                    </a:cubicBezTo>
                    <a:cubicBezTo>
                      <a:pt x="140" y="1780"/>
                      <a:pt x="139" y="1780"/>
                      <a:pt x="141" y="1782"/>
                    </a:cubicBezTo>
                    <a:cubicBezTo>
                      <a:pt x="144" y="1783"/>
                      <a:pt x="150" y="1783"/>
                      <a:pt x="152" y="1780"/>
                    </a:cubicBezTo>
                    <a:cubicBezTo>
                      <a:pt x="155" y="1776"/>
                      <a:pt x="154" y="1771"/>
                      <a:pt x="150" y="1769"/>
                    </a:cubicBezTo>
                    <a:cubicBezTo>
                      <a:pt x="147" y="1766"/>
                      <a:pt x="143" y="1767"/>
                      <a:pt x="140" y="1770"/>
                    </a:cubicBezTo>
                    <a:cubicBezTo>
                      <a:pt x="135" y="1774"/>
                      <a:pt x="138" y="1781"/>
                      <a:pt x="142" y="1785"/>
                    </a:cubicBezTo>
                    <a:cubicBezTo>
                      <a:pt x="146" y="1787"/>
                      <a:pt x="149" y="1788"/>
                      <a:pt x="154" y="1788"/>
                    </a:cubicBezTo>
                    <a:cubicBezTo>
                      <a:pt x="160" y="1786"/>
                      <a:pt x="165" y="1781"/>
                      <a:pt x="167" y="1775"/>
                    </a:cubicBezTo>
                    <a:cubicBezTo>
                      <a:pt x="171" y="1760"/>
                      <a:pt x="159" y="1753"/>
                      <a:pt x="148" y="1753"/>
                    </a:cubicBezTo>
                    <a:cubicBezTo>
                      <a:pt x="120" y="1752"/>
                      <a:pt x="103" y="1770"/>
                      <a:pt x="75" y="1751"/>
                    </a:cubicBezTo>
                    <a:cubicBezTo>
                      <a:pt x="64" y="1744"/>
                      <a:pt x="55" y="1731"/>
                      <a:pt x="55" y="1715"/>
                    </a:cubicBezTo>
                    <a:cubicBezTo>
                      <a:pt x="56" y="1694"/>
                      <a:pt x="71" y="1676"/>
                      <a:pt x="93" y="1675"/>
                    </a:cubicBezTo>
                    <a:cubicBezTo>
                      <a:pt x="69" y="1676"/>
                      <a:pt x="58" y="1707"/>
                      <a:pt x="66" y="1729"/>
                    </a:cubicBezTo>
                    <a:cubicBezTo>
                      <a:pt x="71" y="1741"/>
                      <a:pt x="82" y="1753"/>
                      <a:pt x="97" y="1755"/>
                    </a:cubicBezTo>
                    <a:cubicBezTo>
                      <a:pt x="127" y="1759"/>
                      <a:pt x="131" y="1726"/>
                      <a:pt x="103" y="1722"/>
                    </a:cubicBezTo>
                    <a:cubicBezTo>
                      <a:pt x="89" y="1720"/>
                      <a:pt x="78" y="1710"/>
                      <a:pt x="79" y="1695"/>
                    </a:cubicBezTo>
                    <a:cubicBezTo>
                      <a:pt x="80" y="1686"/>
                      <a:pt x="86" y="1678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2" y="1675"/>
                      <a:pt x="91" y="1675"/>
                      <a:pt x="90" y="1675"/>
                    </a:cubicBezTo>
                    <a:cubicBezTo>
                      <a:pt x="96" y="1674"/>
                      <a:pt x="102" y="1673"/>
                      <a:pt x="108" y="1671"/>
                    </a:cubicBezTo>
                    <a:cubicBezTo>
                      <a:pt x="121" y="1666"/>
                      <a:pt x="130" y="1660"/>
                      <a:pt x="139" y="1649"/>
                    </a:cubicBezTo>
                    <a:cubicBezTo>
                      <a:pt x="139" y="1648"/>
                      <a:pt x="139" y="1648"/>
                      <a:pt x="139" y="1648"/>
                    </a:cubicBezTo>
                    <a:cubicBezTo>
                      <a:pt x="137" y="1661"/>
                      <a:pt x="127" y="1680"/>
                      <a:pt x="117" y="1686"/>
                    </a:cubicBezTo>
                    <a:cubicBezTo>
                      <a:pt x="117" y="1686"/>
                      <a:pt x="118" y="1687"/>
                      <a:pt x="118" y="1688"/>
                    </a:cubicBezTo>
                    <a:cubicBezTo>
                      <a:pt x="127" y="1683"/>
                      <a:pt x="137" y="1668"/>
                      <a:pt x="140" y="1656"/>
                    </a:cubicBezTo>
                    <a:cubicBezTo>
                      <a:pt x="141" y="1657"/>
                      <a:pt x="141" y="1659"/>
                      <a:pt x="141" y="1661"/>
                    </a:cubicBezTo>
                    <a:cubicBezTo>
                      <a:pt x="141" y="1661"/>
                      <a:pt x="141" y="1661"/>
                      <a:pt x="141" y="1661"/>
                    </a:cubicBezTo>
                    <a:cubicBezTo>
                      <a:pt x="143" y="1670"/>
                      <a:pt x="145" y="1678"/>
                      <a:pt x="148" y="1686"/>
                    </a:cubicBezTo>
                    <a:cubicBezTo>
                      <a:pt x="152" y="1695"/>
                      <a:pt x="159" y="1706"/>
                      <a:pt x="157" y="1716"/>
                    </a:cubicBezTo>
                    <a:cubicBezTo>
                      <a:pt x="155" y="1724"/>
                      <a:pt x="148" y="1730"/>
                      <a:pt x="139" y="1732"/>
                    </a:cubicBezTo>
                    <a:cubicBezTo>
                      <a:pt x="131" y="1733"/>
                      <a:pt x="123" y="1730"/>
                      <a:pt x="118" y="1723"/>
                    </a:cubicBezTo>
                    <a:cubicBezTo>
                      <a:pt x="114" y="1717"/>
                      <a:pt x="114" y="1709"/>
                      <a:pt x="118" y="1704"/>
                    </a:cubicBezTo>
                    <a:cubicBezTo>
                      <a:pt x="121" y="1699"/>
                      <a:pt x="127" y="1697"/>
                      <a:pt x="133" y="1698"/>
                    </a:cubicBezTo>
                    <a:cubicBezTo>
                      <a:pt x="129" y="1698"/>
                      <a:pt x="125" y="1700"/>
                      <a:pt x="123" y="1704"/>
                    </a:cubicBezTo>
                    <a:cubicBezTo>
                      <a:pt x="121" y="1709"/>
                      <a:pt x="123" y="1714"/>
                      <a:pt x="128" y="1716"/>
                    </a:cubicBezTo>
                    <a:cubicBezTo>
                      <a:pt x="133" y="1717"/>
                      <a:pt x="138" y="1715"/>
                      <a:pt x="140" y="1710"/>
                    </a:cubicBezTo>
                    <a:cubicBezTo>
                      <a:pt x="141" y="1706"/>
                      <a:pt x="140" y="1702"/>
                      <a:pt x="136" y="1699"/>
                    </a:cubicBezTo>
                    <a:cubicBezTo>
                      <a:pt x="134" y="1698"/>
                      <a:pt x="131" y="1698"/>
                      <a:pt x="129" y="1698"/>
                    </a:cubicBezTo>
                    <a:cubicBezTo>
                      <a:pt x="124" y="1698"/>
                      <a:pt x="120" y="1700"/>
                      <a:pt x="118" y="1703"/>
                    </a:cubicBezTo>
                    <a:cubicBezTo>
                      <a:pt x="113" y="1709"/>
                      <a:pt x="113" y="1717"/>
                      <a:pt x="117" y="1724"/>
                    </a:cubicBezTo>
                    <a:cubicBezTo>
                      <a:pt x="122" y="1731"/>
                      <a:pt x="131" y="1734"/>
                      <a:pt x="140" y="1733"/>
                    </a:cubicBezTo>
                    <a:cubicBezTo>
                      <a:pt x="149" y="1732"/>
                      <a:pt x="156" y="1725"/>
                      <a:pt x="159" y="1716"/>
                    </a:cubicBezTo>
                    <a:cubicBezTo>
                      <a:pt x="160" y="1713"/>
                      <a:pt x="160" y="1711"/>
                      <a:pt x="160" y="1708"/>
                    </a:cubicBezTo>
                    <a:cubicBezTo>
                      <a:pt x="160" y="1709"/>
                      <a:pt x="161" y="1711"/>
                      <a:pt x="162" y="1712"/>
                    </a:cubicBezTo>
                    <a:cubicBezTo>
                      <a:pt x="174" y="1729"/>
                      <a:pt x="194" y="1740"/>
                      <a:pt x="197" y="1762"/>
                    </a:cubicBezTo>
                    <a:cubicBezTo>
                      <a:pt x="197" y="1762"/>
                      <a:pt x="199" y="1762"/>
                      <a:pt x="199" y="1762"/>
                    </a:cubicBezTo>
                    <a:cubicBezTo>
                      <a:pt x="199" y="1759"/>
                      <a:pt x="198" y="1756"/>
                      <a:pt x="197" y="1752"/>
                    </a:cubicBezTo>
                    <a:cubicBezTo>
                      <a:pt x="196" y="1748"/>
                      <a:pt x="194" y="1744"/>
                      <a:pt x="192" y="1740"/>
                    </a:cubicBezTo>
                    <a:cubicBezTo>
                      <a:pt x="196" y="1742"/>
                      <a:pt x="200" y="1744"/>
                      <a:pt x="205" y="1745"/>
                    </a:cubicBezTo>
                    <a:cubicBezTo>
                      <a:pt x="214" y="1747"/>
                      <a:pt x="222" y="1748"/>
                      <a:pt x="232" y="1747"/>
                    </a:cubicBezTo>
                    <a:cubicBezTo>
                      <a:pt x="235" y="1747"/>
                      <a:pt x="238" y="1746"/>
                      <a:pt x="242" y="1745"/>
                    </a:cubicBezTo>
                    <a:cubicBezTo>
                      <a:pt x="250" y="1743"/>
                      <a:pt x="255" y="1740"/>
                      <a:pt x="262" y="1735"/>
                    </a:cubicBezTo>
                    <a:cubicBezTo>
                      <a:pt x="268" y="1729"/>
                      <a:pt x="272" y="1724"/>
                      <a:pt x="275" y="1716"/>
                    </a:cubicBezTo>
                    <a:cubicBezTo>
                      <a:pt x="278" y="1709"/>
                      <a:pt x="279" y="1701"/>
                      <a:pt x="277" y="1694"/>
                    </a:cubicBezTo>
                    <a:cubicBezTo>
                      <a:pt x="273" y="1681"/>
                      <a:pt x="262" y="1673"/>
                      <a:pt x="249" y="1671"/>
                    </a:cubicBezTo>
                    <a:cubicBezTo>
                      <a:pt x="237" y="1669"/>
                      <a:pt x="223" y="1674"/>
                      <a:pt x="211" y="1681"/>
                    </a:cubicBezTo>
                    <a:cubicBezTo>
                      <a:pt x="240" y="1679"/>
                      <a:pt x="242" y="1702"/>
                      <a:pt x="250" y="1711"/>
                    </a:cubicBezTo>
                    <a:cubicBezTo>
                      <a:pt x="262" y="1722"/>
                      <a:pt x="274" y="1715"/>
                      <a:pt x="277" y="1703"/>
                    </a:cubicBezTo>
                    <a:cubicBezTo>
                      <a:pt x="277" y="1704"/>
                      <a:pt x="277" y="1704"/>
                      <a:pt x="277" y="1704"/>
                    </a:cubicBezTo>
                    <a:cubicBezTo>
                      <a:pt x="276" y="1708"/>
                      <a:pt x="276" y="1711"/>
                      <a:pt x="274" y="1716"/>
                    </a:cubicBezTo>
                    <a:cubicBezTo>
                      <a:pt x="271" y="1723"/>
                      <a:pt x="267" y="1728"/>
                      <a:pt x="261" y="1733"/>
                    </a:cubicBezTo>
                    <a:cubicBezTo>
                      <a:pt x="254" y="1738"/>
                      <a:pt x="249" y="1741"/>
                      <a:pt x="241" y="1743"/>
                    </a:cubicBezTo>
                    <a:cubicBezTo>
                      <a:pt x="229" y="1746"/>
                      <a:pt x="219" y="1746"/>
                      <a:pt x="208" y="1743"/>
                    </a:cubicBezTo>
                    <a:cubicBezTo>
                      <a:pt x="211" y="1743"/>
                      <a:pt x="215" y="1744"/>
                      <a:pt x="219" y="1743"/>
                    </a:cubicBezTo>
                    <a:cubicBezTo>
                      <a:pt x="229" y="1742"/>
                      <a:pt x="241" y="1734"/>
                      <a:pt x="240" y="1722"/>
                    </a:cubicBezTo>
                    <a:cubicBezTo>
                      <a:pt x="240" y="1717"/>
                      <a:pt x="236" y="1713"/>
                      <a:pt x="231" y="1711"/>
                    </a:cubicBezTo>
                    <a:cubicBezTo>
                      <a:pt x="228" y="1709"/>
                      <a:pt x="224" y="1710"/>
                      <a:pt x="220" y="1712"/>
                    </a:cubicBezTo>
                    <a:cubicBezTo>
                      <a:pt x="217" y="1714"/>
                      <a:pt x="215" y="1718"/>
                      <a:pt x="215" y="1722"/>
                    </a:cubicBezTo>
                    <a:cubicBezTo>
                      <a:pt x="214" y="1727"/>
                      <a:pt x="218" y="1732"/>
                      <a:pt x="223" y="1733"/>
                    </a:cubicBezTo>
                    <a:cubicBezTo>
                      <a:pt x="226" y="1733"/>
                      <a:pt x="229" y="1731"/>
                      <a:pt x="231" y="1728"/>
                    </a:cubicBezTo>
                    <a:cubicBezTo>
                      <a:pt x="231" y="1726"/>
                      <a:pt x="231" y="1724"/>
                      <a:pt x="229" y="1723"/>
                    </a:cubicBezTo>
                    <a:cubicBezTo>
                      <a:pt x="229" y="1725"/>
                      <a:pt x="229" y="1726"/>
                      <a:pt x="228" y="1727"/>
                    </a:cubicBezTo>
                    <a:cubicBezTo>
                      <a:pt x="226" y="1730"/>
                      <a:pt x="223" y="1729"/>
                      <a:pt x="221" y="1727"/>
                    </a:cubicBezTo>
                    <a:cubicBezTo>
                      <a:pt x="221" y="1725"/>
                      <a:pt x="221" y="1723"/>
                      <a:pt x="222" y="1721"/>
                    </a:cubicBezTo>
                    <a:cubicBezTo>
                      <a:pt x="223" y="1718"/>
                      <a:pt x="226" y="1717"/>
                      <a:pt x="228" y="1718"/>
                    </a:cubicBezTo>
                    <a:cubicBezTo>
                      <a:pt x="232" y="1718"/>
                      <a:pt x="234" y="1721"/>
                      <a:pt x="234" y="1725"/>
                    </a:cubicBezTo>
                    <a:cubicBezTo>
                      <a:pt x="235" y="1734"/>
                      <a:pt x="223" y="1741"/>
                      <a:pt x="215" y="1742"/>
                    </a:cubicBezTo>
                    <a:cubicBezTo>
                      <a:pt x="186" y="1744"/>
                      <a:pt x="160" y="1708"/>
                      <a:pt x="150" y="1681"/>
                    </a:cubicBezTo>
                    <a:cubicBezTo>
                      <a:pt x="155" y="1689"/>
                      <a:pt x="163" y="1695"/>
                      <a:pt x="172" y="1698"/>
                    </a:cubicBezTo>
                    <a:cubicBezTo>
                      <a:pt x="176" y="1699"/>
                      <a:pt x="182" y="1699"/>
                      <a:pt x="187" y="1698"/>
                    </a:cubicBezTo>
                    <a:cubicBezTo>
                      <a:pt x="181" y="1698"/>
                      <a:pt x="176" y="1697"/>
                      <a:pt x="172" y="1696"/>
                    </a:cubicBezTo>
                    <a:cubicBezTo>
                      <a:pt x="162" y="1692"/>
                      <a:pt x="154" y="1684"/>
                      <a:pt x="149" y="1674"/>
                    </a:cubicBezTo>
                    <a:cubicBezTo>
                      <a:pt x="146" y="1666"/>
                      <a:pt x="145" y="1659"/>
                      <a:pt x="145" y="1652"/>
                    </a:cubicBezTo>
                    <a:cubicBezTo>
                      <a:pt x="145" y="1638"/>
                      <a:pt x="150" y="1627"/>
                      <a:pt x="152" y="1614"/>
                    </a:cubicBezTo>
                    <a:cubicBezTo>
                      <a:pt x="152" y="1613"/>
                      <a:pt x="152" y="1613"/>
                      <a:pt x="152" y="1613"/>
                    </a:cubicBezTo>
                    <a:cubicBezTo>
                      <a:pt x="152" y="1605"/>
                      <a:pt x="152" y="1598"/>
                      <a:pt x="151" y="1591"/>
                    </a:cubicBezTo>
                    <a:cubicBezTo>
                      <a:pt x="151" y="1588"/>
                      <a:pt x="147" y="1571"/>
                      <a:pt x="145" y="1570"/>
                    </a:cubicBezTo>
                    <a:cubicBezTo>
                      <a:pt x="144" y="1572"/>
                      <a:pt x="146" y="1583"/>
                      <a:pt x="146" y="1585"/>
                    </a:cubicBezTo>
                    <a:cubicBezTo>
                      <a:pt x="147" y="1594"/>
                      <a:pt x="148" y="1603"/>
                      <a:pt x="147" y="1612"/>
                    </a:cubicBezTo>
                    <a:cubicBezTo>
                      <a:pt x="147" y="1613"/>
                      <a:pt x="147" y="1613"/>
                      <a:pt x="147" y="1613"/>
                    </a:cubicBezTo>
                    <a:cubicBezTo>
                      <a:pt x="146" y="1626"/>
                      <a:pt x="143" y="1636"/>
                      <a:pt x="136" y="1647"/>
                    </a:cubicBezTo>
                    <a:cubicBezTo>
                      <a:pt x="126" y="1658"/>
                      <a:pt x="113" y="1668"/>
                      <a:pt x="97" y="1668"/>
                    </a:cubicBezTo>
                    <a:cubicBezTo>
                      <a:pt x="89" y="1668"/>
                      <a:pt x="77" y="1662"/>
                      <a:pt x="77" y="1652"/>
                    </a:cubicBezTo>
                    <a:cubicBezTo>
                      <a:pt x="77" y="1649"/>
                      <a:pt x="79" y="1646"/>
                      <a:pt x="82" y="1645"/>
                    </a:cubicBezTo>
                    <a:cubicBezTo>
                      <a:pt x="85" y="1644"/>
                      <a:pt x="88" y="1645"/>
                      <a:pt x="89" y="1648"/>
                    </a:cubicBezTo>
                    <a:cubicBezTo>
                      <a:pt x="90" y="1650"/>
                      <a:pt x="90" y="1652"/>
                      <a:pt x="90" y="1654"/>
                    </a:cubicBezTo>
                    <a:cubicBezTo>
                      <a:pt x="88" y="1656"/>
                      <a:pt x="85" y="1657"/>
                      <a:pt x="83" y="1655"/>
                    </a:cubicBezTo>
                    <a:cubicBezTo>
                      <a:pt x="82" y="1654"/>
                      <a:pt x="81" y="1652"/>
                      <a:pt x="82" y="1651"/>
                    </a:cubicBezTo>
                    <a:cubicBezTo>
                      <a:pt x="80" y="1652"/>
                      <a:pt x="80" y="1654"/>
                      <a:pt x="81" y="1656"/>
                    </a:cubicBezTo>
                    <a:cubicBezTo>
                      <a:pt x="82" y="1659"/>
                      <a:pt x="85" y="1660"/>
                      <a:pt x="88" y="1660"/>
                    </a:cubicBezTo>
                    <a:cubicBezTo>
                      <a:pt x="94" y="1659"/>
                      <a:pt x="97" y="1653"/>
                      <a:pt x="96" y="1648"/>
                    </a:cubicBezTo>
                    <a:cubicBezTo>
                      <a:pt x="96" y="1644"/>
                      <a:pt x="93" y="1640"/>
                      <a:pt x="89" y="1639"/>
                    </a:cubicBezTo>
                    <a:cubicBezTo>
                      <a:pt x="86" y="1637"/>
                      <a:pt x="82" y="1637"/>
                      <a:pt x="78" y="1638"/>
                    </a:cubicBezTo>
                    <a:cubicBezTo>
                      <a:pt x="74" y="1641"/>
                      <a:pt x="70" y="1645"/>
                      <a:pt x="71" y="1651"/>
                    </a:cubicBezTo>
                    <a:cubicBezTo>
                      <a:pt x="71" y="1662"/>
                      <a:pt x="83" y="1670"/>
                      <a:pt x="94" y="1670"/>
                    </a:cubicBezTo>
                    <a:cubicBezTo>
                      <a:pt x="97" y="1670"/>
                      <a:pt x="101" y="1669"/>
                      <a:pt x="104" y="1669"/>
                    </a:cubicBezTo>
                    <a:cubicBezTo>
                      <a:pt x="93" y="1672"/>
                      <a:pt x="83" y="1673"/>
                      <a:pt x="71" y="1671"/>
                    </a:cubicBezTo>
                    <a:cubicBezTo>
                      <a:pt x="63" y="1670"/>
                      <a:pt x="57" y="1668"/>
                      <a:pt x="51" y="1663"/>
                    </a:cubicBezTo>
                    <a:cubicBezTo>
                      <a:pt x="44" y="1658"/>
                      <a:pt x="40" y="1654"/>
                      <a:pt x="36" y="1646"/>
                    </a:cubicBezTo>
                    <a:cubicBezTo>
                      <a:pt x="34" y="1642"/>
                      <a:pt x="33" y="1639"/>
                      <a:pt x="33" y="1634"/>
                    </a:cubicBezTo>
                    <a:cubicBezTo>
                      <a:pt x="33" y="1634"/>
                      <a:pt x="33" y="1634"/>
                      <a:pt x="33" y="1634"/>
                    </a:cubicBezTo>
                    <a:cubicBezTo>
                      <a:pt x="36" y="1645"/>
                      <a:pt x="48" y="1652"/>
                      <a:pt x="59" y="1639"/>
                    </a:cubicBezTo>
                    <a:cubicBezTo>
                      <a:pt x="67" y="1631"/>
                      <a:pt x="67" y="1607"/>
                      <a:pt x="97" y="1607"/>
                    </a:cubicBezTo>
                    <a:cubicBezTo>
                      <a:pt x="84" y="1600"/>
                      <a:pt x="70" y="1597"/>
                      <a:pt x="58" y="1600"/>
                    </a:cubicBezTo>
                    <a:cubicBezTo>
                      <a:pt x="45" y="1603"/>
                      <a:pt x="34" y="1612"/>
                      <a:pt x="32" y="1625"/>
                    </a:cubicBezTo>
                    <a:cubicBezTo>
                      <a:pt x="30" y="1632"/>
                      <a:pt x="32" y="1640"/>
                      <a:pt x="35" y="1647"/>
                    </a:cubicBezTo>
                    <a:cubicBezTo>
                      <a:pt x="39" y="1655"/>
                      <a:pt x="43" y="1660"/>
                      <a:pt x="50" y="1665"/>
                    </a:cubicBezTo>
                    <a:cubicBezTo>
                      <a:pt x="56" y="1670"/>
                      <a:pt x="62" y="1672"/>
                      <a:pt x="70" y="1674"/>
                    </a:cubicBezTo>
                    <a:cubicBezTo>
                      <a:pt x="74" y="1674"/>
                      <a:pt x="77" y="1675"/>
                      <a:pt x="81" y="1675"/>
                    </a:cubicBezTo>
                    <a:cubicBezTo>
                      <a:pt x="82" y="1675"/>
                      <a:pt x="84" y="1675"/>
                      <a:pt x="86" y="1675"/>
                    </a:cubicBezTo>
                    <a:cubicBezTo>
                      <a:pt x="65" y="1677"/>
                      <a:pt x="52" y="1697"/>
                      <a:pt x="52" y="1718"/>
                    </a:cubicBezTo>
                    <a:cubicBezTo>
                      <a:pt x="52" y="1718"/>
                      <a:pt x="52" y="1718"/>
                      <a:pt x="52" y="1718"/>
                    </a:cubicBezTo>
                    <a:cubicBezTo>
                      <a:pt x="52" y="1720"/>
                      <a:pt x="52" y="1722"/>
                      <a:pt x="52" y="1724"/>
                    </a:cubicBezTo>
                    <a:cubicBezTo>
                      <a:pt x="55" y="1747"/>
                      <a:pt x="70" y="1771"/>
                      <a:pt x="91" y="1784"/>
                    </a:cubicBezTo>
                    <a:close/>
                    <a:moveTo>
                      <a:pt x="101" y="1801"/>
                    </a:moveTo>
                    <a:cubicBezTo>
                      <a:pt x="102" y="1794"/>
                      <a:pt x="108" y="1789"/>
                      <a:pt x="113" y="1788"/>
                    </a:cubicBezTo>
                    <a:cubicBezTo>
                      <a:pt x="113" y="1781"/>
                      <a:pt x="99" y="1777"/>
                      <a:pt x="94" y="1786"/>
                    </a:cubicBezTo>
                    <a:cubicBezTo>
                      <a:pt x="91" y="1792"/>
                      <a:pt x="94" y="1800"/>
                      <a:pt x="101" y="1801"/>
                    </a:cubicBezTo>
                    <a:close/>
                    <a:moveTo>
                      <a:pt x="88" y="1796"/>
                    </a:moveTo>
                    <a:cubicBezTo>
                      <a:pt x="87" y="1807"/>
                      <a:pt x="90" y="1819"/>
                      <a:pt x="95" y="1827"/>
                    </a:cubicBezTo>
                    <a:cubicBezTo>
                      <a:pt x="101" y="1836"/>
                      <a:pt x="108" y="1843"/>
                      <a:pt x="117" y="1849"/>
                    </a:cubicBezTo>
                    <a:cubicBezTo>
                      <a:pt x="132" y="1859"/>
                      <a:pt x="151" y="1865"/>
                      <a:pt x="160" y="1882"/>
                    </a:cubicBezTo>
                    <a:cubicBezTo>
                      <a:pt x="168" y="1896"/>
                      <a:pt x="163" y="1911"/>
                      <a:pt x="154" y="1918"/>
                    </a:cubicBezTo>
                    <a:cubicBezTo>
                      <a:pt x="147" y="1923"/>
                      <a:pt x="134" y="1923"/>
                      <a:pt x="127" y="1917"/>
                    </a:cubicBezTo>
                    <a:cubicBezTo>
                      <a:pt x="121" y="1912"/>
                      <a:pt x="117" y="1901"/>
                      <a:pt x="123" y="1895"/>
                    </a:cubicBezTo>
                    <a:cubicBezTo>
                      <a:pt x="126" y="1892"/>
                      <a:pt x="131" y="1891"/>
                      <a:pt x="132" y="1894"/>
                    </a:cubicBezTo>
                    <a:cubicBezTo>
                      <a:pt x="128" y="1895"/>
                      <a:pt x="128" y="1900"/>
                      <a:pt x="131" y="1904"/>
                    </a:cubicBezTo>
                    <a:cubicBezTo>
                      <a:pt x="133" y="1906"/>
                      <a:pt x="137" y="1908"/>
                      <a:pt x="140" y="1907"/>
                    </a:cubicBezTo>
                    <a:cubicBezTo>
                      <a:pt x="146" y="1907"/>
                      <a:pt x="150" y="1903"/>
                      <a:pt x="151" y="1897"/>
                    </a:cubicBezTo>
                    <a:cubicBezTo>
                      <a:pt x="152" y="1884"/>
                      <a:pt x="134" y="1872"/>
                      <a:pt x="123" y="1867"/>
                    </a:cubicBezTo>
                    <a:cubicBezTo>
                      <a:pt x="106" y="1858"/>
                      <a:pt x="93" y="1845"/>
                      <a:pt x="86" y="1827"/>
                    </a:cubicBezTo>
                    <a:cubicBezTo>
                      <a:pt x="83" y="1816"/>
                      <a:pt x="82" y="1806"/>
                      <a:pt x="88" y="1796"/>
                    </a:cubicBezTo>
                    <a:close/>
                    <a:moveTo>
                      <a:pt x="64" y="1594"/>
                    </a:moveTo>
                    <a:cubicBezTo>
                      <a:pt x="50" y="1595"/>
                      <a:pt x="47" y="1581"/>
                      <a:pt x="44" y="1572"/>
                    </a:cubicBezTo>
                    <a:cubicBezTo>
                      <a:pt x="40" y="1562"/>
                      <a:pt x="32" y="1553"/>
                      <a:pt x="21" y="1558"/>
                    </a:cubicBezTo>
                    <a:cubicBezTo>
                      <a:pt x="29" y="1568"/>
                      <a:pt x="21" y="1572"/>
                      <a:pt x="25" y="1584"/>
                    </a:cubicBezTo>
                    <a:cubicBezTo>
                      <a:pt x="28" y="1596"/>
                      <a:pt x="45" y="1604"/>
                      <a:pt x="64" y="1594"/>
                    </a:cubicBezTo>
                    <a:close/>
                    <a:moveTo>
                      <a:pt x="51" y="1506"/>
                    </a:moveTo>
                    <a:cubicBezTo>
                      <a:pt x="25" y="1524"/>
                      <a:pt x="6" y="1492"/>
                      <a:pt x="11" y="1474"/>
                    </a:cubicBezTo>
                    <a:cubicBezTo>
                      <a:pt x="13" y="1490"/>
                      <a:pt x="35" y="1509"/>
                      <a:pt x="51" y="1506"/>
                    </a:cubicBezTo>
                    <a:close/>
                    <a:moveTo>
                      <a:pt x="67" y="1499"/>
                    </a:moveTo>
                    <a:cubicBezTo>
                      <a:pt x="71" y="1517"/>
                      <a:pt x="62" y="1538"/>
                      <a:pt x="49" y="1546"/>
                    </a:cubicBezTo>
                    <a:cubicBezTo>
                      <a:pt x="19" y="1563"/>
                      <a:pt x="1" y="1530"/>
                      <a:pt x="31" y="1522"/>
                    </a:cubicBezTo>
                    <a:cubicBezTo>
                      <a:pt x="48" y="1517"/>
                      <a:pt x="58" y="1514"/>
                      <a:pt x="67" y="1499"/>
                    </a:cubicBezTo>
                    <a:close/>
                    <a:moveTo>
                      <a:pt x="28" y="1349"/>
                    </a:moveTo>
                    <a:cubicBezTo>
                      <a:pt x="0" y="1370"/>
                      <a:pt x="2" y="1401"/>
                      <a:pt x="11" y="1427"/>
                    </a:cubicBezTo>
                    <a:cubicBezTo>
                      <a:pt x="16" y="1441"/>
                      <a:pt x="30" y="1458"/>
                      <a:pt x="25" y="1473"/>
                    </a:cubicBezTo>
                    <a:cubicBezTo>
                      <a:pt x="48" y="1467"/>
                      <a:pt x="26" y="1425"/>
                      <a:pt x="21" y="1410"/>
                    </a:cubicBezTo>
                    <a:cubicBezTo>
                      <a:pt x="13" y="1387"/>
                      <a:pt x="15" y="1365"/>
                      <a:pt x="28" y="1349"/>
                    </a:cubicBezTo>
                    <a:close/>
                    <a:moveTo>
                      <a:pt x="669" y="1450"/>
                    </a:moveTo>
                    <a:cubicBezTo>
                      <a:pt x="677" y="1474"/>
                      <a:pt x="712" y="1480"/>
                      <a:pt x="724" y="1488"/>
                    </a:cubicBezTo>
                    <a:cubicBezTo>
                      <a:pt x="743" y="1501"/>
                      <a:pt x="734" y="1519"/>
                      <a:pt x="713" y="1510"/>
                    </a:cubicBezTo>
                    <a:cubicBezTo>
                      <a:pt x="693" y="1502"/>
                      <a:pt x="671" y="1474"/>
                      <a:pt x="669" y="1450"/>
                    </a:cubicBezTo>
                    <a:close/>
                    <a:moveTo>
                      <a:pt x="810" y="1505"/>
                    </a:moveTo>
                    <a:cubicBezTo>
                      <a:pt x="812" y="1473"/>
                      <a:pt x="840" y="1461"/>
                      <a:pt x="849" y="1448"/>
                    </a:cubicBezTo>
                    <a:cubicBezTo>
                      <a:pt x="859" y="1434"/>
                      <a:pt x="847" y="1423"/>
                      <a:pt x="833" y="1435"/>
                    </a:cubicBezTo>
                    <a:cubicBezTo>
                      <a:pt x="815" y="1451"/>
                      <a:pt x="806" y="1480"/>
                      <a:pt x="810" y="1505"/>
                    </a:cubicBezTo>
                    <a:close/>
                    <a:moveTo>
                      <a:pt x="340" y="1494"/>
                    </a:moveTo>
                    <a:cubicBezTo>
                      <a:pt x="353" y="1508"/>
                      <a:pt x="366" y="1505"/>
                      <a:pt x="383" y="1493"/>
                    </a:cubicBezTo>
                    <a:cubicBezTo>
                      <a:pt x="395" y="1483"/>
                      <a:pt x="410" y="1482"/>
                      <a:pt x="417" y="1491"/>
                    </a:cubicBezTo>
                    <a:cubicBezTo>
                      <a:pt x="418" y="1481"/>
                      <a:pt x="409" y="1471"/>
                      <a:pt x="397" y="1471"/>
                    </a:cubicBezTo>
                    <a:cubicBezTo>
                      <a:pt x="382" y="1472"/>
                      <a:pt x="374" y="1487"/>
                      <a:pt x="360" y="1494"/>
                    </a:cubicBezTo>
                    <a:cubicBezTo>
                      <a:pt x="356" y="1497"/>
                      <a:pt x="348" y="1498"/>
                      <a:pt x="340" y="1494"/>
                    </a:cubicBezTo>
                    <a:close/>
                    <a:moveTo>
                      <a:pt x="682" y="1613"/>
                    </a:moveTo>
                    <a:cubicBezTo>
                      <a:pt x="684" y="1615"/>
                      <a:pt x="683" y="1618"/>
                      <a:pt x="681" y="1619"/>
                    </a:cubicBezTo>
                    <a:cubicBezTo>
                      <a:pt x="680" y="1620"/>
                      <a:pt x="677" y="1619"/>
                      <a:pt x="676" y="1618"/>
                    </a:cubicBezTo>
                    <a:cubicBezTo>
                      <a:pt x="675" y="1616"/>
                      <a:pt x="675" y="1614"/>
                      <a:pt x="677" y="1612"/>
                    </a:cubicBezTo>
                    <a:cubicBezTo>
                      <a:pt x="679" y="1611"/>
                      <a:pt x="681" y="1612"/>
                      <a:pt x="682" y="1613"/>
                    </a:cubicBezTo>
                    <a:close/>
                    <a:moveTo>
                      <a:pt x="663" y="1604"/>
                    </a:moveTo>
                    <a:cubicBezTo>
                      <a:pt x="666" y="1607"/>
                      <a:pt x="665" y="1612"/>
                      <a:pt x="661" y="1614"/>
                    </a:cubicBezTo>
                    <a:cubicBezTo>
                      <a:pt x="658" y="1617"/>
                      <a:pt x="653" y="1616"/>
                      <a:pt x="651" y="1612"/>
                    </a:cubicBezTo>
                    <a:cubicBezTo>
                      <a:pt x="648" y="1609"/>
                      <a:pt x="649" y="1604"/>
                      <a:pt x="653" y="1602"/>
                    </a:cubicBezTo>
                    <a:cubicBezTo>
                      <a:pt x="656" y="1599"/>
                      <a:pt x="661" y="1600"/>
                      <a:pt x="663" y="1604"/>
                    </a:cubicBezTo>
                    <a:close/>
                    <a:moveTo>
                      <a:pt x="675" y="1607"/>
                    </a:moveTo>
                    <a:cubicBezTo>
                      <a:pt x="677" y="1609"/>
                      <a:pt x="676" y="1612"/>
                      <a:pt x="674" y="1614"/>
                    </a:cubicBezTo>
                    <a:cubicBezTo>
                      <a:pt x="672" y="1615"/>
                      <a:pt x="668" y="1615"/>
                      <a:pt x="667" y="1612"/>
                    </a:cubicBezTo>
                    <a:cubicBezTo>
                      <a:pt x="665" y="1610"/>
                      <a:pt x="666" y="1607"/>
                      <a:pt x="668" y="1606"/>
                    </a:cubicBezTo>
                    <a:cubicBezTo>
                      <a:pt x="671" y="1604"/>
                      <a:pt x="674" y="1605"/>
                      <a:pt x="675" y="1607"/>
                    </a:cubicBezTo>
                    <a:close/>
                    <a:moveTo>
                      <a:pt x="476" y="1361"/>
                    </a:moveTo>
                    <a:cubicBezTo>
                      <a:pt x="476" y="1365"/>
                      <a:pt x="476" y="1368"/>
                      <a:pt x="478" y="1370"/>
                    </a:cubicBezTo>
                    <a:cubicBezTo>
                      <a:pt x="480" y="1373"/>
                      <a:pt x="485" y="1375"/>
                      <a:pt x="489" y="1374"/>
                    </a:cubicBezTo>
                    <a:cubicBezTo>
                      <a:pt x="495" y="1372"/>
                      <a:pt x="497" y="1367"/>
                      <a:pt x="497" y="1363"/>
                    </a:cubicBezTo>
                    <a:cubicBezTo>
                      <a:pt x="496" y="1355"/>
                      <a:pt x="490" y="1355"/>
                      <a:pt x="486" y="1352"/>
                    </a:cubicBezTo>
                    <a:cubicBezTo>
                      <a:pt x="482" y="1348"/>
                      <a:pt x="482" y="1341"/>
                      <a:pt x="486" y="1335"/>
                    </a:cubicBezTo>
                    <a:cubicBezTo>
                      <a:pt x="490" y="1328"/>
                      <a:pt x="498" y="1324"/>
                      <a:pt x="506" y="1326"/>
                    </a:cubicBezTo>
                    <a:cubicBezTo>
                      <a:pt x="511" y="1327"/>
                      <a:pt x="515" y="1331"/>
                      <a:pt x="514" y="1336"/>
                    </a:cubicBezTo>
                    <a:cubicBezTo>
                      <a:pt x="510" y="1332"/>
                      <a:pt x="503" y="1332"/>
                      <a:pt x="502" y="1339"/>
                    </a:cubicBezTo>
                    <a:cubicBezTo>
                      <a:pt x="501" y="1343"/>
                      <a:pt x="504" y="1350"/>
                      <a:pt x="506" y="1358"/>
                    </a:cubicBezTo>
                    <a:cubicBezTo>
                      <a:pt x="508" y="1366"/>
                      <a:pt x="509" y="1373"/>
                      <a:pt x="507" y="1380"/>
                    </a:cubicBezTo>
                    <a:cubicBezTo>
                      <a:pt x="502" y="1393"/>
                      <a:pt x="486" y="1398"/>
                      <a:pt x="474" y="1391"/>
                    </a:cubicBezTo>
                    <a:cubicBezTo>
                      <a:pt x="468" y="1387"/>
                      <a:pt x="465" y="1381"/>
                      <a:pt x="463" y="1374"/>
                    </a:cubicBezTo>
                    <a:cubicBezTo>
                      <a:pt x="461" y="1367"/>
                      <a:pt x="461" y="1348"/>
                      <a:pt x="454" y="1341"/>
                    </a:cubicBezTo>
                    <a:cubicBezTo>
                      <a:pt x="449" y="1337"/>
                      <a:pt x="443" y="1339"/>
                      <a:pt x="441" y="1343"/>
                    </a:cubicBezTo>
                    <a:cubicBezTo>
                      <a:pt x="438" y="1339"/>
                      <a:pt x="441" y="1331"/>
                      <a:pt x="446" y="1328"/>
                    </a:cubicBezTo>
                    <a:cubicBezTo>
                      <a:pt x="457" y="1323"/>
                      <a:pt x="472" y="1329"/>
                      <a:pt x="477" y="1343"/>
                    </a:cubicBezTo>
                    <a:cubicBezTo>
                      <a:pt x="479" y="1348"/>
                      <a:pt x="478" y="1354"/>
                      <a:pt x="476" y="1361"/>
                    </a:cubicBezTo>
                    <a:close/>
                    <a:moveTo>
                      <a:pt x="197" y="1792"/>
                    </a:moveTo>
                    <a:cubicBezTo>
                      <a:pt x="194" y="1793"/>
                      <a:pt x="191" y="1792"/>
                      <a:pt x="190" y="1790"/>
                    </a:cubicBezTo>
                    <a:cubicBezTo>
                      <a:pt x="189" y="1787"/>
                      <a:pt x="190" y="1784"/>
                      <a:pt x="192" y="1782"/>
                    </a:cubicBezTo>
                    <a:cubicBezTo>
                      <a:pt x="195" y="1781"/>
                      <a:pt x="198" y="1782"/>
                      <a:pt x="200" y="1785"/>
                    </a:cubicBezTo>
                    <a:cubicBezTo>
                      <a:pt x="201" y="1787"/>
                      <a:pt x="200" y="1791"/>
                      <a:pt x="197" y="1792"/>
                    </a:cubicBezTo>
                    <a:close/>
                    <a:moveTo>
                      <a:pt x="189" y="1799"/>
                    </a:moveTo>
                    <a:cubicBezTo>
                      <a:pt x="187" y="1800"/>
                      <a:pt x="184" y="1799"/>
                      <a:pt x="183" y="1797"/>
                    </a:cubicBezTo>
                    <a:cubicBezTo>
                      <a:pt x="182" y="1795"/>
                      <a:pt x="183" y="1792"/>
                      <a:pt x="185" y="1791"/>
                    </a:cubicBezTo>
                    <a:cubicBezTo>
                      <a:pt x="187" y="1790"/>
                      <a:pt x="190" y="1791"/>
                      <a:pt x="191" y="1793"/>
                    </a:cubicBezTo>
                    <a:cubicBezTo>
                      <a:pt x="192" y="1795"/>
                      <a:pt x="191" y="1798"/>
                      <a:pt x="189" y="1799"/>
                    </a:cubicBezTo>
                    <a:close/>
                    <a:moveTo>
                      <a:pt x="202" y="1780"/>
                    </a:moveTo>
                    <a:cubicBezTo>
                      <a:pt x="198" y="1782"/>
                      <a:pt x="193" y="1780"/>
                      <a:pt x="191" y="1776"/>
                    </a:cubicBezTo>
                    <a:cubicBezTo>
                      <a:pt x="189" y="1772"/>
                      <a:pt x="191" y="1767"/>
                      <a:pt x="195" y="1765"/>
                    </a:cubicBezTo>
                    <a:cubicBezTo>
                      <a:pt x="199" y="1763"/>
                      <a:pt x="204" y="1764"/>
                      <a:pt x="206" y="1768"/>
                    </a:cubicBezTo>
                    <a:cubicBezTo>
                      <a:pt x="208" y="1773"/>
                      <a:pt x="206" y="1778"/>
                      <a:pt x="202" y="1780"/>
                    </a:cubicBezTo>
                    <a:close/>
                    <a:moveTo>
                      <a:pt x="469" y="1473"/>
                    </a:moveTo>
                    <a:cubicBezTo>
                      <a:pt x="467" y="1480"/>
                      <a:pt x="462" y="1486"/>
                      <a:pt x="456" y="1488"/>
                    </a:cubicBezTo>
                    <a:cubicBezTo>
                      <a:pt x="450" y="1491"/>
                      <a:pt x="442" y="1491"/>
                      <a:pt x="437" y="1487"/>
                    </a:cubicBezTo>
                    <a:cubicBezTo>
                      <a:pt x="431" y="1481"/>
                      <a:pt x="430" y="1472"/>
                      <a:pt x="432" y="1465"/>
                    </a:cubicBezTo>
                    <a:cubicBezTo>
                      <a:pt x="435" y="1454"/>
                      <a:pt x="445" y="1446"/>
                      <a:pt x="456" y="1444"/>
                    </a:cubicBezTo>
                    <a:cubicBezTo>
                      <a:pt x="464" y="1442"/>
                      <a:pt x="474" y="1443"/>
                      <a:pt x="483" y="1446"/>
                    </a:cubicBezTo>
                    <a:cubicBezTo>
                      <a:pt x="481" y="1445"/>
                      <a:pt x="480" y="1444"/>
                      <a:pt x="479" y="1443"/>
                    </a:cubicBezTo>
                    <a:cubicBezTo>
                      <a:pt x="459" y="1431"/>
                      <a:pt x="442" y="1416"/>
                      <a:pt x="427" y="1398"/>
                    </a:cubicBezTo>
                    <a:cubicBezTo>
                      <a:pt x="410" y="1377"/>
                      <a:pt x="403" y="1359"/>
                      <a:pt x="376" y="1347"/>
                    </a:cubicBezTo>
                    <a:cubicBezTo>
                      <a:pt x="371" y="1345"/>
                      <a:pt x="366" y="1343"/>
                      <a:pt x="359" y="1342"/>
                    </a:cubicBezTo>
                    <a:cubicBezTo>
                      <a:pt x="351" y="1341"/>
                      <a:pt x="344" y="1341"/>
                      <a:pt x="335" y="1344"/>
                    </a:cubicBezTo>
                    <a:cubicBezTo>
                      <a:pt x="327" y="1346"/>
                      <a:pt x="321" y="1349"/>
                      <a:pt x="314" y="1354"/>
                    </a:cubicBezTo>
                    <a:cubicBezTo>
                      <a:pt x="290" y="1373"/>
                      <a:pt x="285" y="1400"/>
                      <a:pt x="296" y="1428"/>
                    </a:cubicBezTo>
                    <a:cubicBezTo>
                      <a:pt x="302" y="1440"/>
                      <a:pt x="310" y="1448"/>
                      <a:pt x="323" y="1451"/>
                    </a:cubicBezTo>
                    <a:cubicBezTo>
                      <a:pt x="334" y="1453"/>
                      <a:pt x="345" y="1451"/>
                      <a:pt x="353" y="1442"/>
                    </a:cubicBezTo>
                    <a:cubicBezTo>
                      <a:pt x="359" y="1436"/>
                      <a:pt x="361" y="1428"/>
                      <a:pt x="361" y="1419"/>
                    </a:cubicBezTo>
                    <a:cubicBezTo>
                      <a:pt x="361" y="1415"/>
                      <a:pt x="360" y="1412"/>
                      <a:pt x="359" y="1409"/>
                    </a:cubicBezTo>
                    <a:cubicBezTo>
                      <a:pt x="359" y="1410"/>
                      <a:pt x="359" y="1411"/>
                      <a:pt x="359" y="1412"/>
                    </a:cubicBezTo>
                    <a:cubicBezTo>
                      <a:pt x="360" y="1420"/>
                      <a:pt x="354" y="1426"/>
                      <a:pt x="346" y="1427"/>
                    </a:cubicBezTo>
                    <a:cubicBezTo>
                      <a:pt x="338" y="1427"/>
                      <a:pt x="331" y="1421"/>
                      <a:pt x="331" y="1414"/>
                    </a:cubicBezTo>
                    <a:cubicBezTo>
                      <a:pt x="331" y="1406"/>
                      <a:pt x="337" y="1399"/>
                      <a:pt x="344" y="1399"/>
                    </a:cubicBezTo>
                    <a:cubicBezTo>
                      <a:pt x="355" y="1398"/>
                      <a:pt x="362" y="1409"/>
                      <a:pt x="363" y="1419"/>
                    </a:cubicBezTo>
                    <a:cubicBezTo>
                      <a:pt x="364" y="1428"/>
                      <a:pt x="361" y="1437"/>
                      <a:pt x="355" y="1445"/>
                    </a:cubicBezTo>
                    <a:cubicBezTo>
                      <a:pt x="348" y="1453"/>
                      <a:pt x="338" y="1456"/>
                      <a:pt x="327" y="1455"/>
                    </a:cubicBezTo>
                    <a:cubicBezTo>
                      <a:pt x="337" y="1457"/>
                      <a:pt x="347" y="1457"/>
                      <a:pt x="355" y="1455"/>
                    </a:cubicBezTo>
                    <a:cubicBezTo>
                      <a:pt x="355" y="1456"/>
                      <a:pt x="356" y="1458"/>
                      <a:pt x="358" y="1459"/>
                    </a:cubicBezTo>
                    <a:cubicBezTo>
                      <a:pt x="343" y="1463"/>
                      <a:pt x="330" y="1460"/>
                      <a:pt x="320" y="1456"/>
                    </a:cubicBezTo>
                    <a:cubicBezTo>
                      <a:pt x="338" y="1466"/>
                      <a:pt x="356" y="1468"/>
                      <a:pt x="374" y="1462"/>
                    </a:cubicBezTo>
                    <a:cubicBezTo>
                      <a:pt x="384" y="1458"/>
                      <a:pt x="394" y="1452"/>
                      <a:pt x="402" y="1442"/>
                    </a:cubicBezTo>
                    <a:cubicBezTo>
                      <a:pt x="406" y="1437"/>
                      <a:pt x="410" y="1431"/>
                      <a:pt x="415" y="1425"/>
                    </a:cubicBezTo>
                    <a:cubicBezTo>
                      <a:pt x="419" y="1421"/>
                      <a:pt x="424" y="1417"/>
                      <a:pt x="431" y="1416"/>
                    </a:cubicBezTo>
                    <a:cubicBezTo>
                      <a:pt x="436" y="1416"/>
                      <a:pt x="441" y="1418"/>
                      <a:pt x="444" y="1423"/>
                    </a:cubicBezTo>
                    <a:cubicBezTo>
                      <a:pt x="447" y="1427"/>
                      <a:pt x="447" y="1432"/>
                      <a:pt x="445" y="1436"/>
                    </a:cubicBezTo>
                    <a:cubicBezTo>
                      <a:pt x="443" y="1438"/>
                      <a:pt x="441" y="1440"/>
                      <a:pt x="438" y="1440"/>
                    </a:cubicBezTo>
                    <a:cubicBezTo>
                      <a:pt x="434" y="1441"/>
                      <a:pt x="429" y="1439"/>
                      <a:pt x="429" y="1434"/>
                    </a:cubicBezTo>
                    <a:cubicBezTo>
                      <a:pt x="429" y="1431"/>
                      <a:pt x="430" y="1429"/>
                      <a:pt x="433" y="1428"/>
                    </a:cubicBezTo>
                    <a:cubicBezTo>
                      <a:pt x="436" y="1428"/>
                      <a:pt x="439" y="1430"/>
                      <a:pt x="440" y="1433"/>
                    </a:cubicBezTo>
                    <a:cubicBezTo>
                      <a:pt x="440" y="1436"/>
                      <a:pt x="439" y="1439"/>
                      <a:pt x="436" y="1439"/>
                    </a:cubicBezTo>
                    <a:cubicBezTo>
                      <a:pt x="435" y="1439"/>
                      <a:pt x="434" y="1439"/>
                      <a:pt x="434" y="1439"/>
                    </a:cubicBezTo>
                    <a:cubicBezTo>
                      <a:pt x="435" y="1440"/>
                      <a:pt x="436" y="1440"/>
                      <a:pt x="437" y="1439"/>
                    </a:cubicBezTo>
                    <a:cubicBezTo>
                      <a:pt x="440" y="1439"/>
                      <a:pt x="442" y="1437"/>
                      <a:pt x="443" y="1435"/>
                    </a:cubicBezTo>
                    <a:cubicBezTo>
                      <a:pt x="445" y="1431"/>
                      <a:pt x="445" y="1427"/>
                      <a:pt x="443" y="1424"/>
                    </a:cubicBezTo>
                    <a:cubicBezTo>
                      <a:pt x="440" y="1420"/>
                      <a:pt x="435" y="1418"/>
                      <a:pt x="431" y="1419"/>
                    </a:cubicBezTo>
                    <a:cubicBezTo>
                      <a:pt x="425" y="1420"/>
                      <a:pt x="421" y="1423"/>
                      <a:pt x="417" y="1427"/>
                    </a:cubicBezTo>
                    <a:cubicBezTo>
                      <a:pt x="413" y="1433"/>
                      <a:pt x="409" y="1438"/>
                      <a:pt x="405" y="1443"/>
                    </a:cubicBezTo>
                    <a:cubicBezTo>
                      <a:pt x="397" y="1453"/>
                      <a:pt x="386" y="1461"/>
                      <a:pt x="374" y="1464"/>
                    </a:cubicBezTo>
                    <a:cubicBezTo>
                      <a:pt x="363" y="1468"/>
                      <a:pt x="351" y="1469"/>
                      <a:pt x="340" y="1466"/>
                    </a:cubicBezTo>
                    <a:cubicBezTo>
                      <a:pt x="322" y="1463"/>
                      <a:pt x="306" y="1452"/>
                      <a:pt x="296" y="1437"/>
                    </a:cubicBezTo>
                    <a:cubicBezTo>
                      <a:pt x="296" y="1438"/>
                      <a:pt x="296" y="1439"/>
                      <a:pt x="296" y="1440"/>
                    </a:cubicBezTo>
                    <a:cubicBezTo>
                      <a:pt x="297" y="1445"/>
                      <a:pt x="297" y="1450"/>
                      <a:pt x="296" y="1455"/>
                    </a:cubicBezTo>
                    <a:cubicBezTo>
                      <a:pt x="296" y="1463"/>
                      <a:pt x="294" y="1469"/>
                      <a:pt x="291" y="1476"/>
                    </a:cubicBezTo>
                    <a:cubicBezTo>
                      <a:pt x="278" y="1500"/>
                      <a:pt x="248" y="1501"/>
                      <a:pt x="229" y="1487"/>
                    </a:cubicBezTo>
                    <a:cubicBezTo>
                      <a:pt x="222" y="1481"/>
                      <a:pt x="217" y="1473"/>
                      <a:pt x="214" y="1464"/>
                    </a:cubicBezTo>
                    <a:cubicBezTo>
                      <a:pt x="217" y="1465"/>
                      <a:pt x="217" y="1465"/>
                      <a:pt x="217" y="1465"/>
                    </a:cubicBezTo>
                    <a:cubicBezTo>
                      <a:pt x="220" y="1472"/>
                      <a:pt x="225" y="1479"/>
                      <a:pt x="232" y="1484"/>
                    </a:cubicBezTo>
                    <a:cubicBezTo>
                      <a:pt x="249" y="1496"/>
                      <a:pt x="276" y="1496"/>
                      <a:pt x="287" y="1475"/>
                    </a:cubicBezTo>
                    <a:cubicBezTo>
                      <a:pt x="290" y="1468"/>
                      <a:pt x="291" y="1462"/>
                      <a:pt x="292" y="1454"/>
                    </a:cubicBezTo>
                    <a:cubicBezTo>
                      <a:pt x="292" y="1450"/>
                      <a:pt x="292" y="1445"/>
                      <a:pt x="292" y="1440"/>
                    </a:cubicBezTo>
                    <a:cubicBezTo>
                      <a:pt x="290" y="1419"/>
                      <a:pt x="282" y="1405"/>
                      <a:pt x="288" y="1383"/>
                    </a:cubicBezTo>
                    <a:cubicBezTo>
                      <a:pt x="292" y="1371"/>
                      <a:pt x="299" y="1359"/>
                      <a:pt x="312" y="1350"/>
                    </a:cubicBezTo>
                    <a:cubicBezTo>
                      <a:pt x="319" y="1345"/>
                      <a:pt x="326" y="1342"/>
                      <a:pt x="334" y="1339"/>
                    </a:cubicBezTo>
                    <a:cubicBezTo>
                      <a:pt x="344" y="1337"/>
                      <a:pt x="351" y="1337"/>
                      <a:pt x="360" y="1339"/>
                    </a:cubicBezTo>
                    <a:cubicBezTo>
                      <a:pt x="374" y="1341"/>
                      <a:pt x="384" y="1346"/>
                      <a:pt x="394" y="1355"/>
                    </a:cubicBezTo>
                    <a:cubicBezTo>
                      <a:pt x="389" y="1349"/>
                      <a:pt x="385" y="1345"/>
                      <a:pt x="383" y="1344"/>
                    </a:cubicBezTo>
                    <a:cubicBezTo>
                      <a:pt x="362" y="1324"/>
                      <a:pt x="341" y="1306"/>
                      <a:pt x="317" y="1292"/>
                    </a:cubicBezTo>
                    <a:cubicBezTo>
                      <a:pt x="311" y="1288"/>
                      <a:pt x="305" y="1286"/>
                      <a:pt x="299" y="1287"/>
                    </a:cubicBezTo>
                    <a:cubicBezTo>
                      <a:pt x="295" y="1288"/>
                      <a:pt x="291" y="1290"/>
                      <a:pt x="289" y="1292"/>
                    </a:cubicBezTo>
                    <a:cubicBezTo>
                      <a:pt x="285" y="1296"/>
                      <a:pt x="283" y="1303"/>
                      <a:pt x="287" y="1308"/>
                    </a:cubicBezTo>
                    <a:cubicBezTo>
                      <a:pt x="289" y="1310"/>
                      <a:pt x="293" y="1311"/>
                      <a:pt x="296" y="1311"/>
                    </a:cubicBezTo>
                    <a:cubicBezTo>
                      <a:pt x="300" y="1310"/>
                      <a:pt x="302" y="1305"/>
                      <a:pt x="300" y="1302"/>
                    </a:cubicBezTo>
                    <a:cubicBezTo>
                      <a:pt x="299" y="1299"/>
                      <a:pt x="296" y="1298"/>
                      <a:pt x="293" y="1299"/>
                    </a:cubicBezTo>
                    <a:cubicBezTo>
                      <a:pt x="295" y="1296"/>
                      <a:pt x="300" y="1296"/>
                      <a:pt x="303" y="1299"/>
                    </a:cubicBezTo>
                    <a:cubicBezTo>
                      <a:pt x="310" y="1306"/>
                      <a:pt x="303" y="1319"/>
                      <a:pt x="292" y="1317"/>
                    </a:cubicBezTo>
                    <a:cubicBezTo>
                      <a:pt x="283" y="1316"/>
                      <a:pt x="278" y="1309"/>
                      <a:pt x="279" y="1300"/>
                    </a:cubicBezTo>
                    <a:cubicBezTo>
                      <a:pt x="280" y="1289"/>
                      <a:pt x="294" y="1281"/>
                      <a:pt x="306" y="1286"/>
                    </a:cubicBezTo>
                    <a:cubicBezTo>
                      <a:pt x="286" y="1275"/>
                      <a:pt x="266" y="1266"/>
                      <a:pt x="245" y="1261"/>
                    </a:cubicBezTo>
                    <a:cubicBezTo>
                      <a:pt x="252" y="1265"/>
                      <a:pt x="259" y="1271"/>
                      <a:pt x="264" y="1277"/>
                    </a:cubicBezTo>
                    <a:cubicBezTo>
                      <a:pt x="281" y="1298"/>
                      <a:pt x="277" y="1332"/>
                      <a:pt x="246" y="1339"/>
                    </a:cubicBezTo>
                    <a:cubicBezTo>
                      <a:pt x="237" y="1340"/>
                      <a:pt x="229" y="1339"/>
                      <a:pt x="220" y="1336"/>
                    </a:cubicBezTo>
                    <a:cubicBezTo>
                      <a:pt x="207" y="1331"/>
                      <a:pt x="196" y="1319"/>
                      <a:pt x="182" y="1318"/>
                    </a:cubicBezTo>
                    <a:cubicBezTo>
                      <a:pt x="176" y="1317"/>
                      <a:pt x="169" y="1320"/>
                      <a:pt x="165" y="1325"/>
                    </a:cubicBezTo>
                    <a:cubicBezTo>
                      <a:pt x="156" y="1336"/>
                      <a:pt x="162" y="1355"/>
                      <a:pt x="175" y="1359"/>
                    </a:cubicBezTo>
                    <a:cubicBezTo>
                      <a:pt x="180" y="1361"/>
                      <a:pt x="187" y="1358"/>
                      <a:pt x="190" y="1353"/>
                    </a:cubicBezTo>
                    <a:cubicBezTo>
                      <a:pt x="194" y="1346"/>
                      <a:pt x="191" y="1338"/>
                      <a:pt x="185" y="1337"/>
                    </a:cubicBezTo>
                    <a:cubicBezTo>
                      <a:pt x="188" y="1336"/>
                      <a:pt x="194" y="1338"/>
                      <a:pt x="196" y="1343"/>
                    </a:cubicBezTo>
                    <a:cubicBezTo>
                      <a:pt x="200" y="1351"/>
                      <a:pt x="193" y="1361"/>
                      <a:pt x="186" y="1364"/>
                    </a:cubicBezTo>
                    <a:cubicBezTo>
                      <a:pt x="176" y="1367"/>
                      <a:pt x="167" y="1363"/>
                      <a:pt x="161" y="1358"/>
                    </a:cubicBezTo>
                    <a:cubicBezTo>
                      <a:pt x="151" y="1347"/>
                      <a:pt x="151" y="1329"/>
                      <a:pt x="163" y="1320"/>
                    </a:cubicBezTo>
                    <a:cubicBezTo>
                      <a:pt x="170" y="1315"/>
                      <a:pt x="176" y="1313"/>
                      <a:pt x="182" y="1314"/>
                    </a:cubicBezTo>
                    <a:cubicBezTo>
                      <a:pt x="194" y="1315"/>
                      <a:pt x="204" y="1322"/>
                      <a:pt x="215" y="1322"/>
                    </a:cubicBezTo>
                    <a:cubicBezTo>
                      <a:pt x="233" y="1322"/>
                      <a:pt x="248" y="1311"/>
                      <a:pt x="248" y="1294"/>
                    </a:cubicBezTo>
                    <a:cubicBezTo>
                      <a:pt x="247" y="1275"/>
                      <a:pt x="223" y="1256"/>
                      <a:pt x="203" y="1254"/>
                    </a:cubicBezTo>
                    <a:cubicBezTo>
                      <a:pt x="191" y="1253"/>
                      <a:pt x="178" y="1258"/>
                      <a:pt x="172" y="1268"/>
                    </a:cubicBezTo>
                    <a:cubicBezTo>
                      <a:pt x="163" y="1281"/>
                      <a:pt x="170" y="1302"/>
                      <a:pt x="188" y="1301"/>
                    </a:cubicBezTo>
                    <a:cubicBezTo>
                      <a:pt x="194" y="1301"/>
                      <a:pt x="199" y="1298"/>
                      <a:pt x="202" y="1294"/>
                    </a:cubicBezTo>
                    <a:cubicBezTo>
                      <a:pt x="207" y="1287"/>
                      <a:pt x="202" y="1273"/>
                      <a:pt x="192" y="1274"/>
                    </a:cubicBezTo>
                    <a:cubicBezTo>
                      <a:pt x="185" y="1274"/>
                      <a:pt x="182" y="1280"/>
                      <a:pt x="185" y="1284"/>
                    </a:cubicBezTo>
                    <a:cubicBezTo>
                      <a:pt x="179" y="1282"/>
                      <a:pt x="180" y="1272"/>
                      <a:pt x="188" y="1270"/>
                    </a:cubicBezTo>
                    <a:cubicBezTo>
                      <a:pt x="203" y="1266"/>
                      <a:pt x="215" y="1285"/>
                      <a:pt x="204" y="1297"/>
                    </a:cubicBezTo>
                    <a:cubicBezTo>
                      <a:pt x="198" y="1304"/>
                      <a:pt x="185" y="1308"/>
                      <a:pt x="175" y="1301"/>
                    </a:cubicBezTo>
                    <a:cubicBezTo>
                      <a:pt x="161" y="1292"/>
                      <a:pt x="160" y="1269"/>
                      <a:pt x="176" y="1257"/>
                    </a:cubicBezTo>
                    <a:cubicBezTo>
                      <a:pt x="177" y="1256"/>
                      <a:pt x="179" y="1255"/>
                      <a:pt x="180" y="1254"/>
                    </a:cubicBezTo>
                    <a:cubicBezTo>
                      <a:pt x="174" y="1256"/>
                      <a:pt x="169" y="1258"/>
                      <a:pt x="162" y="1262"/>
                    </a:cubicBezTo>
                    <a:cubicBezTo>
                      <a:pt x="162" y="1262"/>
                      <a:pt x="162" y="1262"/>
                      <a:pt x="162" y="1262"/>
                    </a:cubicBezTo>
                    <a:cubicBezTo>
                      <a:pt x="152" y="1268"/>
                      <a:pt x="147" y="1272"/>
                      <a:pt x="141" y="1281"/>
                    </a:cubicBezTo>
                    <a:cubicBezTo>
                      <a:pt x="144" y="1271"/>
                      <a:pt x="151" y="1264"/>
                      <a:pt x="160" y="1259"/>
                    </a:cubicBezTo>
                    <a:cubicBezTo>
                      <a:pt x="160" y="1259"/>
                      <a:pt x="160" y="1259"/>
                      <a:pt x="160" y="1259"/>
                    </a:cubicBezTo>
                    <a:cubicBezTo>
                      <a:pt x="164" y="1257"/>
                      <a:pt x="169" y="1255"/>
                      <a:pt x="173" y="1254"/>
                    </a:cubicBezTo>
                    <a:cubicBezTo>
                      <a:pt x="158" y="1255"/>
                      <a:pt x="143" y="1257"/>
                      <a:pt x="128" y="1262"/>
                    </a:cubicBezTo>
                    <a:cubicBezTo>
                      <a:pt x="102" y="1271"/>
                      <a:pt x="84" y="1282"/>
                      <a:pt x="65" y="1302"/>
                    </a:cubicBezTo>
                    <a:cubicBezTo>
                      <a:pt x="48" y="1322"/>
                      <a:pt x="37" y="1345"/>
                      <a:pt x="33" y="1370"/>
                    </a:cubicBezTo>
                    <a:cubicBezTo>
                      <a:pt x="31" y="1382"/>
                      <a:pt x="31" y="1389"/>
                      <a:pt x="36" y="1401"/>
                    </a:cubicBezTo>
                    <a:cubicBezTo>
                      <a:pt x="45" y="1425"/>
                      <a:pt x="69" y="1443"/>
                      <a:pt x="89" y="1444"/>
                    </a:cubicBezTo>
                    <a:cubicBezTo>
                      <a:pt x="101" y="1444"/>
                      <a:pt x="113" y="1438"/>
                      <a:pt x="111" y="1425"/>
                    </a:cubicBezTo>
                    <a:cubicBezTo>
                      <a:pt x="110" y="1418"/>
                      <a:pt x="105" y="1414"/>
                      <a:pt x="96" y="1415"/>
                    </a:cubicBezTo>
                    <a:cubicBezTo>
                      <a:pt x="103" y="1406"/>
                      <a:pt x="121" y="1413"/>
                      <a:pt x="126" y="1427"/>
                    </a:cubicBezTo>
                    <a:cubicBezTo>
                      <a:pt x="130" y="1442"/>
                      <a:pt x="125" y="1454"/>
                      <a:pt x="116" y="1460"/>
                    </a:cubicBezTo>
                    <a:cubicBezTo>
                      <a:pt x="104" y="1470"/>
                      <a:pt x="83" y="1470"/>
                      <a:pt x="67" y="1459"/>
                    </a:cubicBezTo>
                    <a:cubicBezTo>
                      <a:pt x="51" y="1447"/>
                      <a:pt x="39" y="1429"/>
                      <a:pt x="33" y="1410"/>
                    </a:cubicBezTo>
                    <a:cubicBezTo>
                      <a:pt x="34" y="1414"/>
                      <a:pt x="35" y="1418"/>
                      <a:pt x="37" y="1423"/>
                    </a:cubicBezTo>
                    <a:cubicBezTo>
                      <a:pt x="46" y="1452"/>
                      <a:pt x="64" y="1477"/>
                      <a:pt x="90" y="1493"/>
                    </a:cubicBezTo>
                    <a:cubicBezTo>
                      <a:pt x="105" y="1500"/>
                      <a:pt x="118" y="1501"/>
                      <a:pt x="133" y="1493"/>
                    </a:cubicBezTo>
                    <a:cubicBezTo>
                      <a:pt x="142" y="1488"/>
                      <a:pt x="152" y="1476"/>
                      <a:pt x="152" y="1465"/>
                    </a:cubicBezTo>
                    <a:cubicBezTo>
                      <a:pt x="152" y="1456"/>
                      <a:pt x="144" y="1448"/>
                      <a:pt x="136" y="1453"/>
                    </a:cubicBezTo>
                    <a:cubicBezTo>
                      <a:pt x="135" y="1447"/>
                      <a:pt x="141" y="1441"/>
                      <a:pt x="148" y="1443"/>
                    </a:cubicBezTo>
                    <a:cubicBezTo>
                      <a:pt x="154" y="1444"/>
                      <a:pt x="160" y="1451"/>
                      <a:pt x="161" y="1459"/>
                    </a:cubicBezTo>
                    <a:cubicBezTo>
                      <a:pt x="162" y="1464"/>
                      <a:pt x="161" y="1470"/>
                      <a:pt x="159" y="1475"/>
                    </a:cubicBezTo>
                    <a:cubicBezTo>
                      <a:pt x="154" y="1484"/>
                      <a:pt x="146" y="1492"/>
                      <a:pt x="136" y="1497"/>
                    </a:cubicBezTo>
                    <a:cubicBezTo>
                      <a:pt x="129" y="1500"/>
                      <a:pt x="121" y="1502"/>
                      <a:pt x="114" y="1501"/>
                    </a:cubicBezTo>
                    <a:cubicBezTo>
                      <a:pt x="136" y="1505"/>
                      <a:pt x="158" y="1499"/>
                      <a:pt x="175" y="1481"/>
                    </a:cubicBezTo>
                    <a:cubicBezTo>
                      <a:pt x="183" y="1472"/>
                      <a:pt x="188" y="1462"/>
                      <a:pt x="190" y="1450"/>
                    </a:cubicBezTo>
                    <a:cubicBezTo>
                      <a:pt x="201" y="1398"/>
                      <a:pt x="157" y="1414"/>
                      <a:pt x="131" y="1409"/>
                    </a:cubicBezTo>
                    <a:cubicBezTo>
                      <a:pt x="99" y="1402"/>
                      <a:pt x="115" y="1361"/>
                      <a:pt x="148" y="1367"/>
                    </a:cubicBezTo>
                    <a:cubicBezTo>
                      <a:pt x="176" y="1372"/>
                      <a:pt x="189" y="1399"/>
                      <a:pt x="192" y="1425"/>
                    </a:cubicBezTo>
                    <a:cubicBezTo>
                      <a:pt x="193" y="1420"/>
                      <a:pt x="193" y="1415"/>
                      <a:pt x="195" y="1411"/>
                    </a:cubicBezTo>
                    <a:cubicBezTo>
                      <a:pt x="200" y="1401"/>
                      <a:pt x="211" y="1393"/>
                      <a:pt x="223" y="1397"/>
                    </a:cubicBezTo>
                    <a:cubicBezTo>
                      <a:pt x="228" y="1399"/>
                      <a:pt x="231" y="1404"/>
                      <a:pt x="231" y="1409"/>
                    </a:cubicBezTo>
                    <a:cubicBezTo>
                      <a:pt x="231" y="1413"/>
                      <a:pt x="230" y="1417"/>
                      <a:pt x="227" y="1419"/>
                    </a:cubicBezTo>
                    <a:cubicBezTo>
                      <a:pt x="223" y="1422"/>
                      <a:pt x="219" y="1423"/>
                      <a:pt x="215" y="1422"/>
                    </a:cubicBezTo>
                    <a:cubicBezTo>
                      <a:pt x="210" y="1421"/>
                      <a:pt x="206" y="1415"/>
                      <a:pt x="207" y="1410"/>
                    </a:cubicBezTo>
                    <a:cubicBezTo>
                      <a:pt x="208" y="1407"/>
                      <a:pt x="210" y="1404"/>
                      <a:pt x="214" y="1404"/>
                    </a:cubicBezTo>
                    <a:cubicBezTo>
                      <a:pt x="216" y="1404"/>
                      <a:pt x="218" y="1405"/>
                      <a:pt x="218" y="1408"/>
                    </a:cubicBezTo>
                    <a:cubicBezTo>
                      <a:pt x="217" y="1407"/>
                      <a:pt x="215" y="1406"/>
                      <a:pt x="214" y="1407"/>
                    </a:cubicBezTo>
                    <a:cubicBezTo>
                      <a:pt x="211" y="1408"/>
                      <a:pt x="210" y="1411"/>
                      <a:pt x="212" y="1413"/>
                    </a:cubicBezTo>
                    <a:cubicBezTo>
                      <a:pt x="213" y="1415"/>
                      <a:pt x="215" y="1416"/>
                      <a:pt x="218" y="1415"/>
                    </a:cubicBezTo>
                    <a:cubicBezTo>
                      <a:pt x="221" y="1415"/>
                      <a:pt x="223" y="1413"/>
                      <a:pt x="223" y="1410"/>
                    </a:cubicBezTo>
                    <a:cubicBezTo>
                      <a:pt x="224" y="1406"/>
                      <a:pt x="222" y="1403"/>
                      <a:pt x="218" y="1402"/>
                    </a:cubicBezTo>
                    <a:cubicBezTo>
                      <a:pt x="209" y="1398"/>
                      <a:pt x="199" y="1407"/>
                      <a:pt x="196" y="1415"/>
                    </a:cubicBezTo>
                    <a:cubicBezTo>
                      <a:pt x="195" y="1417"/>
                      <a:pt x="194" y="1420"/>
                      <a:pt x="194" y="1422"/>
                    </a:cubicBezTo>
                    <a:cubicBezTo>
                      <a:pt x="192" y="1430"/>
                      <a:pt x="193" y="1439"/>
                      <a:pt x="192" y="1447"/>
                    </a:cubicBezTo>
                    <a:cubicBezTo>
                      <a:pt x="191" y="1456"/>
                      <a:pt x="188" y="1463"/>
                      <a:pt x="184" y="1471"/>
                    </a:cubicBezTo>
                    <a:cubicBezTo>
                      <a:pt x="187" y="1468"/>
                      <a:pt x="189" y="1466"/>
                      <a:pt x="192" y="1465"/>
                    </a:cubicBezTo>
                    <a:cubicBezTo>
                      <a:pt x="208" y="1455"/>
                      <a:pt x="229" y="1461"/>
                      <a:pt x="241" y="1475"/>
                    </a:cubicBezTo>
                    <a:cubicBezTo>
                      <a:pt x="244" y="1480"/>
                      <a:pt x="247" y="1484"/>
                      <a:pt x="248" y="1489"/>
                    </a:cubicBezTo>
                    <a:cubicBezTo>
                      <a:pt x="245" y="1489"/>
                      <a:pt x="245" y="1489"/>
                      <a:pt x="245" y="1489"/>
                    </a:cubicBezTo>
                    <a:cubicBezTo>
                      <a:pt x="243" y="1485"/>
                      <a:pt x="241" y="1481"/>
                      <a:pt x="239" y="1477"/>
                    </a:cubicBezTo>
                    <a:cubicBezTo>
                      <a:pt x="227" y="1464"/>
                      <a:pt x="208" y="1458"/>
                      <a:pt x="193" y="1467"/>
                    </a:cubicBezTo>
                    <a:cubicBezTo>
                      <a:pt x="183" y="1472"/>
                      <a:pt x="181" y="1477"/>
                      <a:pt x="174" y="1484"/>
                    </a:cubicBezTo>
                    <a:cubicBezTo>
                      <a:pt x="151" y="1508"/>
                      <a:pt x="118" y="1510"/>
                      <a:pt x="89" y="1495"/>
                    </a:cubicBezTo>
                    <a:cubicBezTo>
                      <a:pt x="81" y="1490"/>
                      <a:pt x="74" y="1485"/>
                      <a:pt x="67" y="1479"/>
                    </a:cubicBezTo>
                    <a:cubicBezTo>
                      <a:pt x="79" y="1494"/>
                      <a:pt x="92" y="1507"/>
                      <a:pt x="106" y="1514"/>
                    </a:cubicBezTo>
                    <a:cubicBezTo>
                      <a:pt x="136" y="1528"/>
                      <a:pt x="173" y="1550"/>
                      <a:pt x="195" y="1556"/>
                    </a:cubicBezTo>
                    <a:cubicBezTo>
                      <a:pt x="205" y="1559"/>
                      <a:pt x="217" y="1558"/>
                      <a:pt x="225" y="1552"/>
                    </a:cubicBezTo>
                    <a:cubicBezTo>
                      <a:pt x="221" y="1557"/>
                      <a:pt x="215" y="1559"/>
                      <a:pt x="209" y="1559"/>
                    </a:cubicBezTo>
                    <a:cubicBezTo>
                      <a:pt x="209" y="1559"/>
                      <a:pt x="209" y="1559"/>
                      <a:pt x="209" y="1559"/>
                    </a:cubicBezTo>
                    <a:cubicBezTo>
                      <a:pt x="206" y="1560"/>
                      <a:pt x="202" y="1560"/>
                      <a:pt x="199" y="1559"/>
                    </a:cubicBezTo>
                    <a:cubicBezTo>
                      <a:pt x="210" y="1564"/>
                      <a:pt x="221" y="1566"/>
                      <a:pt x="232" y="1564"/>
                    </a:cubicBezTo>
                    <a:cubicBezTo>
                      <a:pt x="244" y="1561"/>
                      <a:pt x="253" y="1555"/>
                      <a:pt x="259" y="1545"/>
                    </a:cubicBezTo>
                    <a:cubicBezTo>
                      <a:pt x="259" y="1545"/>
                      <a:pt x="260" y="1546"/>
                      <a:pt x="261" y="1546"/>
                    </a:cubicBezTo>
                    <a:cubicBezTo>
                      <a:pt x="257" y="1553"/>
                      <a:pt x="250" y="1560"/>
                      <a:pt x="241" y="1564"/>
                    </a:cubicBezTo>
                    <a:cubicBezTo>
                      <a:pt x="233" y="1567"/>
                      <a:pt x="223" y="1568"/>
                      <a:pt x="217" y="1566"/>
                    </a:cubicBezTo>
                    <a:cubicBezTo>
                      <a:pt x="221" y="1568"/>
                      <a:pt x="225" y="1574"/>
                      <a:pt x="224" y="1578"/>
                    </a:cubicBezTo>
                    <a:cubicBezTo>
                      <a:pt x="224" y="1582"/>
                      <a:pt x="223" y="1585"/>
                      <a:pt x="220" y="1587"/>
                    </a:cubicBezTo>
                    <a:cubicBezTo>
                      <a:pt x="216" y="1589"/>
                      <a:pt x="210" y="1589"/>
                      <a:pt x="207" y="1584"/>
                    </a:cubicBezTo>
                    <a:cubicBezTo>
                      <a:pt x="205" y="1582"/>
                      <a:pt x="205" y="1578"/>
                      <a:pt x="207" y="1576"/>
                    </a:cubicBezTo>
                    <a:cubicBezTo>
                      <a:pt x="212" y="1572"/>
                      <a:pt x="218" y="1575"/>
                      <a:pt x="217" y="1579"/>
                    </a:cubicBezTo>
                    <a:cubicBezTo>
                      <a:pt x="216" y="1577"/>
                      <a:pt x="214" y="1576"/>
                      <a:pt x="212" y="1576"/>
                    </a:cubicBezTo>
                    <a:cubicBezTo>
                      <a:pt x="210" y="1576"/>
                      <a:pt x="208" y="1579"/>
                      <a:pt x="209" y="1582"/>
                    </a:cubicBezTo>
                    <a:cubicBezTo>
                      <a:pt x="209" y="1584"/>
                      <a:pt x="211" y="1585"/>
                      <a:pt x="213" y="1586"/>
                    </a:cubicBezTo>
                    <a:cubicBezTo>
                      <a:pt x="219" y="1587"/>
                      <a:pt x="225" y="1581"/>
                      <a:pt x="222" y="1574"/>
                    </a:cubicBezTo>
                    <a:cubicBezTo>
                      <a:pt x="220" y="1567"/>
                      <a:pt x="210" y="1565"/>
                      <a:pt x="204" y="1563"/>
                    </a:cubicBezTo>
                    <a:cubicBezTo>
                      <a:pt x="196" y="1560"/>
                      <a:pt x="187" y="1557"/>
                      <a:pt x="183" y="1556"/>
                    </a:cubicBezTo>
                    <a:cubicBezTo>
                      <a:pt x="177" y="1553"/>
                      <a:pt x="163" y="1547"/>
                      <a:pt x="146" y="1538"/>
                    </a:cubicBezTo>
                    <a:cubicBezTo>
                      <a:pt x="149" y="1540"/>
                      <a:pt x="151" y="1543"/>
                      <a:pt x="154" y="1546"/>
                    </a:cubicBezTo>
                    <a:cubicBezTo>
                      <a:pt x="155" y="1547"/>
                      <a:pt x="163" y="1558"/>
                      <a:pt x="160" y="1559"/>
                    </a:cubicBezTo>
                    <a:cubicBezTo>
                      <a:pt x="159" y="1559"/>
                      <a:pt x="155" y="1553"/>
                      <a:pt x="154" y="1552"/>
                    </a:cubicBezTo>
                    <a:cubicBezTo>
                      <a:pt x="150" y="1548"/>
                      <a:pt x="146" y="1544"/>
                      <a:pt x="142" y="1540"/>
                    </a:cubicBezTo>
                    <a:cubicBezTo>
                      <a:pt x="140" y="1539"/>
                      <a:pt x="138" y="1537"/>
                      <a:pt x="136" y="1536"/>
                    </a:cubicBezTo>
                    <a:cubicBezTo>
                      <a:pt x="129" y="1530"/>
                      <a:pt x="123" y="1527"/>
                      <a:pt x="114" y="1523"/>
                    </a:cubicBezTo>
                    <a:cubicBezTo>
                      <a:pt x="114" y="1523"/>
                      <a:pt x="113" y="1523"/>
                      <a:pt x="111" y="1522"/>
                    </a:cubicBezTo>
                    <a:cubicBezTo>
                      <a:pt x="113" y="1524"/>
                      <a:pt x="116" y="1525"/>
                      <a:pt x="118" y="1527"/>
                    </a:cubicBezTo>
                    <a:cubicBezTo>
                      <a:pt x="124" y="1532"/>
                      <a:pt x="128" y="1537"/>
                      <a:pt x="132" y="1544"/>
                    </a:cubicBezTo>
                    <a:cubicBezTo>
                      <a:pt x="142" y="1564"/>
                      <a:pt x="132" y="1581"/>
                      <a:pt x="116" y="1590"/>
                    </a:cubicBezTo>
                    <a:cubicBezTo>
                      <a:pt x="102" y="1598"/>
                      <a:pt x="85" y="1601"/>
                      <a:pt x="71" y="1593"/>
                    </a:cubicBezTo>
                    <a:cubicBezTo>
                      <a:pt x="59" y="1586"/>
                      <a:pt x="54" y="1574"/>
                      <a:pt x="57" y="1560"/>
                    </a:cubicBezTo>
                    <a:cubicBezTo>
                      <a:pt x="58" y="1554"/>
                      <a:pt x="61" y="1550"/>
                      <a:pt x="66" y="1545"/>
                    </a:cubicBezTo>
                    <a:cubicBezTo>
                      <a:pt x="69" y="1542"/>
                      <a:pt x="73" y="1540"/>
                      <a:pt x="79" y="1540"/>
                    </a:cubicBezTo>
                    <a:cubicBezTo>
                      <a:pt x="85" y="1540"/>
                      <a:pt x="91" y="1542"/>
                      <a:pt x="94" y="1547"/>
                    </a:cubicBezTo>
                    <a:cubicBezTo>
                      <a:pt x="96" y="1551"/>
                      <a:pt x="97" y="1554"/>
                      <a:pt x="96" y="1558"/>
                    </a:cubicBezTo>
                    <a:cubicBezTo>
                      <a:pt x="95" y="1562"/>
                      <a:pt x="92" y="1565"/>
                      <a:pt x="88" y="1567"/>
                    </a:cubicBezTo>
                    <a:cubicBezTo>
                      <a:pt x="84" y="1569"/>
                      <a:pt x="79" y="1569"/>
                      <a:pt x="75" y="1565"/>
                    </a:cubicBezTo>
                    <a:cubicBezTo>
                      <a:pt x="72" y="1562"/>
                      <a:pt x="71" y="1556"/>
                      <a:pt x="73" y="1552"/>
                    </a:cubicBezTo>
                    <a:cubicBezTo>
                      <a:pt x="77" y="1547"/>
                      <a:pt x="83" y="1545"/>
                      <a:pt x="88" y="1549"/>
                    </a:cubicBezTo>
                    <a:cubicBezTo>
                      <a:pt x="93" y="1552"/>
                      <a:pt x="95" y="1558"/>
                      <a:pt x="91" y="1563"/>
                    </a:cubicBezTo>
                    <a:cubicBezTo>
                      <a:pt x="90" y="1565"/>
                      <a:pt x="89" y="1566"/>
                      <a:pt x="87" y="1567"/>
                    </a:cubicBezTo>
                    <a:cubicBezTo>
                      <a:pt x="87" y="1567"/>
                      <a:pt x="88" y="1567"/>
                      <a:pt x="88" y="1567"/>
                    </a:cubicBezTo>
                    <a:cubicBezTo>
                      <a:pt x="92" y="1565"/>
                      <a:pt x="95" y="1562"/>
                      <a:pt x="96" y="1558"/>
                    </a:cubicBezTo>
                    <a:cubicBezTo>
                      <a:pt x="96" y="1554"/>
                      <a:pt x="96" y="1551"/>
                      <a:pt x="93" y="1548"/>
                    </a:cubicBezTo>
                    <a:cubicBezTo>
                      <a:pt x="90" y="1543"/>
                      <a:pt x="85" y="1541"/>
                      <a:pt x="79" y="1541"/>
                    </a:cubicBezTo>
                    <a:cubicBezTo>
                      <a:pt x="74" y="1541"/>
                      <a:pt x="70" y="1543"/>
                      <a:pt x="66" y="1546"/>
                    </a:cubicBezTo>
                    <a:cubicBezTo>
                      <a:pt x="62" y="1550"/>
                      <a:pt x="60" y="1555"/>
                      <a:pt x="58" y="1561"/>
                    </a:cubicBezTo>
                    <a:cubicBezTo>
                      <a:pt x="56" y="1574"/>
                      <a:pt x="61" y="1584"/>
                      <a:pt x="72" y="1591"/>
                    </a:cubicBezTo>
                    <a:cubicBezTo>
                      <a:pt x="86" y="1598"/>
                      <a:pt x="103" y="1595"/>
                      <a:pt x="116" y="1587"/>
                    </a:cubicBezTo>
                    <a:cubicBezTo>
                      <a:pt x="129" y="1578"/>
                      <a:pt x="137" y="1563"/>
                      <a:pt x="129" y="1546"/>
                    </a:cubicBezTo>
                    <a:cubicBezTo>
                      <a:pt x="125" y="1540"/>
                      <a:pt x="121" y="1535"/>
                      <a:pt x="115" y="1531"/>
                    </a:cubicBezTo>
                    <a:cubicBezTo>
                      <a:pt x="94" y="1514"/>
                      <a:pt x="77" y="1498"/>
                      <a:pt x="61" y="1475"/>
                    </a:cubicBezTo>
                    <a:cubicBezTo>
                      <a:pt x="62" y="1476"/>
                      <a:pt x="62" y="1478"/>
                      <a:pt x="62" y="1479"/>
                    </a:cubicBezTo>
                    <a:cubicBezTo>
                      <a:pt x="64" y="1489"/>
                      <a:pt x="61" y="1500"/>
                      <a:pt x="50" y="1502"/>
                    </a:cubicBezTo>
                    <a:cubicBezTo>
                      <a:pt x="42" y="1503"/>
                      <a:pt x="35" y="1498"/>
                      <a:pt x="32" y="1491"/>
                    </a:cubicBezTo>
                    <a:cubicBezTo>
                      <a:pt x="30" y="1485"/>
                      <a:pt x="31" y="1479"/>
                      <a:pt x="36" y="1475"/>
                    </a:cubicBezTo>
                    <a:cubicBezTo>
                      <a:pt x="40" y="1472"/>
                      <a:pt x="46" y="1473"/>
                      <a:pt x="46" y="1478"/>
                    </a:cubicBezTo>
                    <a:cubicBezTo>
                      <a:pt x="46" y="1484"/>
                      <a:pt x="41" y="1484"/>
                      <a:pt x="41" y="1489"/>
                    </a:cubicBezTo>
                    <a:cubicBezTo>
                      <a:pt x="41" y="1493"/>
                      <a:pt x="43" y="1497"/>
                      <a:pt x="48" y="1497"/>
                    </a:cubicBezTo>
                    <a:cubicBezTo>
                      <a:pt x="55" y="1497"/>
                      <a:pt x="59" y="1489"/>
                      <a:pt x="58" y="1482"/>
                    </a:cubicBezTo>
                    <a:cubicBezTo>
                      <a:pt x="57" y="1468"/>
                      <a:pt x="52" y="1462"/>
                      <a:pt x="45" y="1450"/>
                    </a:cubicBezTo>
                    <a:cubicBezTo>
                      <a:pt x="40" y="1442"/>
                      <a:pt x="37" y="1434"/>
                      <a:pt x="33" y="1424"/>
                    </a:cubicBezTo>
                    <a:cubicBezTo>
                      <a:pt x="24" y="1395"/>
                      <a:pt x="27" y="1365"/>
                      <a:pt x="38" y="1337"/>
                    </a:cubicBezTo>
                    <a:cubicBezTo>
                      <a:pt x="35" y="1342"/>
                      <a:pt x="29" y="1345"/>
                      <a:pt x="25" y="1345"/>
                    </a:cubicBezTo>
                    <a:cubicBezTo>
                      <a:pt x="20" y="1344"/>
                      <a:pt x="15" y="1341"/>
                      <a:pt x="14" y="1334"/>
                    </a:cubicBezTo>
                    <a:cubicBezTo>
                      <a:pt x="15" y="1335"/>
                      <a:pt x="17" y="1335"/>
                      <a:pt x="18" y="1334"/>
                    </a:cubicBezTo>
                    <a:cubicBezTo>
                      <a:pt x="19" y="1346"/>
                      <a:pt x="34" y="1342"/>
                      <a:pt x="40" y="1332"/>
                    </a:cubicBezTo>
                    <a:cubicBezTo>
                      <a:pt x="40" y="1333"/>
                      <a:pt x="40" y="1333"/>
                      <a:pt x="40" y="1333"/>
                    </a:cubicBezTo>
                    <a:cubicBezTo>
                      <a:pt x="44" y="1323"/>
                      <a:pt x="50" y="1315"/>
                      <a:pt x="56" y="1306"/>
                    </a:cubicBezTo>
                    <a:cubicBezTo>
                      <a:pt x="43" y="1313"/>
                      <a:pt x="27" y="1312"/>
                      <a:pt x="17" y="1301"/>
                    </a:cubicBezTo>
                    <a:cubicBezTo>
                      <a:pt x="11" y="1295"/>
                      <a:pt x="8" y="1288"/>
                      <a:pt x="8" y="1280"/>
                    </a:cubicBezTo>
                    <a:cubicBezTo>
                      <a:pt x="8" y="1272"/>
                      <a:pt x="11" y="1266"/>
                      <a:pt x="16" y="1259"/>
                    </a:cubicBezTo>
                    <a:cubicBezTo>
                      <a:pt x="21" y="1254"/>
                      <a:pt x="27" y="1250"/>
                      <a:pt x="35" y="1249"/>
                    </a:cubicBezTo>
                    <a:cubicBezTo>
                      <a:pt x="42" y="1248"/>
                      <a:pt x="49" y="1249"/>
                      <a:pt x="55" y="1253"/>
                    </a:cubicBezTo>
                    <a:cubicBezTo>
                      <a:pt x="62" y="1257"/>
                      <a:pt x="65" y="1263"/>
                      <a:pt x="66" y="1271"/>
                    </a:cubicBezTo>
                    <a:cubicBezTo>
                      <a:pt x="66" y="1276"/>
                      <a:pt x="64" y="1280"/>
                      <a:pt x="61" y="1284"/>
                    </a:cubicBezTo>
                    <a:cubicBezTo>
                      <a:pt x="56" y="1289"/>
                      <a:pt x="49" y="1290"/>
                      <a:pt x="42" y="1288"/>
                    </a:cubicBezTo>
                    <a:cubicBezTo>
                      <a:pt x="36" y="1286"/>
                      <a:pt x="32" y="1280"/>
                      <a:pt x="32" y="1274"/>
                    </a:cubicBezTo>
                    <a:cubicBezTo>
                      <a:pt x="32" y="1266"/>
                      <a:pt x="38" y="1259"/>
                      <a:pt x="46" y="1258"/>
                    </a:cubicBezTo>
                    <a:cubicBezTo>
                      <a:pt x="54" y="1258"/>
                      <a:pt x="61" y="1264"/>
                      <a:pt x="62" y="1272"/>
                    </a:cubicBezTo>
                    <a:cubicBezTo>
                      <a:pt x="62" y="1276"/>
                      <a:pt x="61" y="1280"/>
                      <a:pt x="59" y="1282"/>
                    </a:cubicBezTo>
                    <a:cubicBezTo>
                      <a:pt x="59" y="1282"/>
                      <a:pt x="59" y="1282"/>
                      <a:pt x="59" y="1282"/>
                    </a:cubicBezTo>
                    <a:cubicBezTo>
                      <a:pt x="62" y="1279"/>
                      <a:pt x="63" y="1275"/>
                      <a:pt x="63" y="1271"/>
                    </a:cubicBezTo>
                    <a:cubicBezTo>
                      <a:pt x="62" y="1264"/>
                      <a:pt x="59" y="1259"/>
                      <a:pt x="53" y="1256"/>
                    </a:cubicBezTo>
                    <a:cubicBezTo>
                      <a:pt x="48" y="1252"/>
                      <a:pt x="42" y="1251"/>
                      <a:pt x="35" y="1252"/>
                    </a:cubicBezTo>
                    <a:cubicBezTo>
                      <a:pt x="29" y="1253"/>
                      <a:pt x="23" y="1257"/>
                      <a:pt x="18" y="1262"/>
                    </a:cubicBezTo>
                    <a:cubicBezTo>
                      <a:pt x="14" y="1267"/>
                      <a:pt x="11" y="1273"/>
                      <a:pt x="11" y="1280"/>
                    </a:cubicBezTo>
                    <a:cubicBezTo>
                      <a:pt x="11" y="1287"/>
                      <a:pt x="14" y="1294"/>
                      <a:pt x="19" y="1299"/>
                    </a:cubicBezTo>
                    <a:cubicBezTo>
                      <a:pt x="31" y="1313"/>
                      <a:pt x="52" y="1310"/>
                      <a:pt x="61" y="1299"/>
                    </a:cubicBezTo>
                    <a:cubicBezTo>
                      <a:pt x="81" y="1278"/>
                      <a:pt x="99" y="1267"/>
                      <a:pt x="126" y="1257"/>
                    </a:cubicBezTo>
                    <a:cubicBezTo>
                      <a:pt x="129" y="1256"/>
                      <a:pt x="132" y="1255"/>
                      <a:pt x="134" y="1255"/>
                    </a:cubicBezTo>
                    <a:cubicBezTo>
                      <a:pt x="132" y="1255"/>
                      <a:pt x="130" y="1255"/>
                      <a:pt x="128" y="1255"/>
                    </a:cubicBezTo>
                    <a:cubicBezTo>
                      <a:pt x="117" y="1254"/>
                      <a:pt x="109" y="1252"/>
                      <a:pt x="100" y="1247"/>
                    </a:cubicBezTo>
                    <a:cubicBezTo>
                      <a:pt x="110" y="1249"/>
                      <a:pt x="117" y="1251"/>
                      <a:pt x="128" y="1251"/>
                    </a:cubicBezTo>
                    <a:cubicBezTo>
                      <a:pt x="129" y="1251"/>
                      <a:pt x="129" y="1251"/>
                      <a:pt x="130" y="1251"/>
                    </a:cubicBezTo>
                    <a:cubicBezTo>
                      <a:pt x="122" y="1249"/>
                      <a:pt x="117" y="1237"/>
                      <a:pt x="116" y="1229"/>
                    </a:cubicBezTo>
                    <a:cubicBezTo>
                      <a:pt x="116" y="1224"/>
                      <a:pt x="116" y="1219"/>
                      <a:pt x="117" y="1215"/>
                    </a:cubicBezTo>
                    <a:cubicBezTo>
                      <a:pt x="119" y="1207"/>
                      <a:pt x="126" y="1197"/>
                      <a:pt x="135" y="1197"/>
                    </a:cubicBezTo>
                    <a:cubicBezTo>
                      <a:pt x="134" y="1188"/>
                      <a:pt x="139" y="1182"/>
                      <a:pt x="143" y="1176"/>
                    </a:cubicBezTo>
                    <a:cubicBezTo>
                      <a:pt x="150" y="1168"/>
                      <a:pt x="153" y="1158"/>
                      <a:pt x="147" y="1151"/>
                    </a:cubicBezTo>
                    <a:cubicBezTo>
                      <a:pt x="158" y="1153"/>
                      <a:pt x="160" y="1171"/>
                      <a:pt x="158" y="1180"/>
                    </a:cubicBezTo>
                    <a:cubicBezTo>
                      <a:pt x="154" y="1192"/>
                      <a:pt x="143" y="1200"/>
                      <a:pt x="132" y="1209"/>
                    </a:cubicBezTo>
                    <a:cubicBezTo>
                      <a:pt x="124" y="1215"/>
                      <a:pt x="120" y="1221"/>
                      <a:pt x="120" y="1230"/>
                    </a:cubicBezTo>
                    <a:cubicBezTo>
                      <a:pt x="120" y="1237"/>
                      <a:pt x="123" y="1248"/>
                      <a:pt x="130" y="1251"/>
                    </a:cubicBezTo>
                    <a:cubicBezTo>
                      <a:pt x="129" y="1250"/>
                      <a:pt x="128" y="1249"/>
                      <a:pt x="127" y="1248"/>
                    </a:cubicBezTo>
                    <a:cubicBezTo>
                      <a:pt x="123" y="1245"/>
                      <a:pt x="123" y="1239"/>
                      <a:pt x="127" y="1234"/>
                    </a:cubicBezTo>
                    <a:cubicBezTo>
                      <a:pt x="127" y="1235"/>
                      <a:pt x="129" y="1236"/>
                      <a:pt x="130" y="1236"/>
                    </a:cubicBezTo>
                    <a:cubicBezTo>
                      <a:pt x="125" y="1243"/>
                      <a:pt x="128" y="1249"/>
                      <a:pt x="136" y="1251"/>
                    </a:cubicBezTo>
                    <a:cubicBezTo>
                      <a:pt x="139" y="1252"/>
                      <a:pt x="142" y="1252"/>
                      <a:pt x="145" y="1252"/>
                    </a:cubicBezTo>
                    <a:cubicBezTo>
                      <a:pt x="177" y="1245"/>
                      <a:pt x="209" y="1246"/>
                      <a:pt x="240" y="1253"/>
                    </a:cubicBezTo>
                    <a:cubicBezTo>
                      <a:pt x="215" y="1245"/>
                      <a:pt x="187" y="1233"/>
                      <a:pt x="174" y="1210"/>
                    </a:cubicBezTo>
                    <a:cubicBezTo>
                      <a:pt x="169" y="1198"/>
                      <a:pt x="168" y="1187"/>
                      <a:pt x="172" y="1174"/>
                    </a:cubicBezTo>
                    <a:cubicBezTo>
                      <a:pt x="176" y="1164"/>
                      <a:pt x="183" y="1155"/>
                      <a:pt x="192" y="1150"/>
                    </a:cubicBezTo>
                    <a:cubicBezTo>
                      <a:pt x="213" y="1136"/>
                      <a:pt x="242" y="1143"/>
                      <a:pt x="255" y="1164"/>
                    </a:cubicBezTo>
                    <a:cubicBezTo>
                      <a:pt x="267" y="1183"/>
                      <a:pt x="265" y="1211"/>
                      <a:pt x="242" y="1220"/>
                    </a:cubicBezTo>
                    <a:cubicBezTo>
                      <a:pt x="233" y="1224"/>
                      <a:pt x="221" y="1223"/>
                      <a:pt x="215" y="1214"/>
                    </a:cubicBezTo>
                    <a:cubicBezTo>
                      <a:pt x="212" y="1212"/>
                      <a:pt x="211" y="1208"/>
                      <a:pt x="211" y="1205"/>
                    </a:cubicBezTo>
                    <a:cubicBezTo>
                      <a:pt x="211" y="1205"/>
                      <a:pt x="211" y="1205"/>
                      <a:pt x="211" y="1205"/>
                    </a:cubicBezTo>
                    <a:cubicBezTo>
                      <a:pt x="211" y="1197"/>
                      <a:pt x="217" y="1188"/>
                      <a:pt x="227" y="1188"/>
                    </a:cubicBezTo>
                    <a:cubicBezTo>
                      <a:pt x="236" y="1187"/>
                      <a:pt x="243" y="1194"/>
                      <a:pt x="244" y="1203"/>
                    </a:cubicBezTo>
                    <a:cubicBezTo>
                      <a:pt x="244" y="1212"/>
                      <a:pt x="237" y="1220"/>
                      <a:pt x="228" y="1221"/>
                    </a:cubicBezTo>
                    <a:cubicBezTo>
                      <a:pt x="224" y="1221"/>
                      <a:pt x="221" y="1220"/>
                      <a:pt x="218" y="1218"/>
                    </a:cubicBezTo>
                    <a:cubicBezTo>
                      <a:pt x="218" y="1218"/>
                      <a:pt x="218" y="1218"/>
                      <a:pt x="218" y="1218"/>
                    </a:cubicBezTo>
                    <a:cubicBezTo>
                      <a:pt x="225" y="1223"/>
                      <a:pt x="234" y="1223"/>
                      <a:pt x="242" y="1220"/>
                    </a:cubicBezTo>
                    <a:cubicBezTo>
                      <a:pt x="263" y="1209"/>
                      <a:pt x="263" y="1183"/>
                      <a:pt x="252" y="1165"/>
                    </a:cubicBezTo>
                    <a:cubicBezTo>
                      <a:pt x="240" y="1146"/>
                      <a:pt x="213" y="1139"/>
                      <a:pt x="193" y="1152"/>
                    </a:cubicBezTo>
                    <a:cubicBezTo>
                      <a:pt x="190" y="1154"/>
                      <a:pt x="187" y="1156"/>
                      <a:pt x="184" y="1159"/>
                    </a:cubicBezTo>
                    <a:cubicBezTo>
                      <a:pt x="186" y="1158"/>
                      <a:pt x="188" y="1157"/>
                      <a:pt x="191" y="1156"/>
                    </a:cubicBezTo>
                    <a:cubicBezTo>
                      <a:pt x="199" y="1153"/>
                      <a:pt x="209" y="1156"/>
                      <a:pt x="213" y="1162"/>
                    </a:cubicBezTo>
                    <a:cubicBezTo>
                      <a:pt x="218" y="1169"/>
                      <a:pt x="217" y="1178"/>
                      <a:pt x="209" y="1183"/>
                    </a:cubicBezTo>
                    <a:cubicBezTo>
                      <a:pt x="205" y="1186"/>
                      <a:pt x="199" y="1185"/>
                      <a:pt x="196" y="1182"/>
                    </a:cubicBezTo>
                    <a:cubicBezTo>
                      <a:pt x="189" y="1175"/>
                      <a:pt x="195" y="1166"/>
                      <a:pt x="201" y="1168"/>
                    </a:cubicBezTo>
                    <a:cubicBezTo>
                      <a:pt x="198" y="1169"/>
                      <a:pt x="196" y="1172"/>
                      <a:pt x="196" y="1174"/>
                    </a:cubicBezTo>
                    <a:cubicBezTo>
                      <a:pt x="196" y="1179"/>
                      <a:pt x="200" y="1182"/>
                      <a:pt x="205" y="1181"/>
                    </a:cubicBezTo>
                    <a:cubicBezTo>
                      <a:pt x="208" y="1180"/>
                      <a:pt x="211" y="1177"/>
                      <a:pt x="211" y="1173"/>
                    </a:cubicBezTo>
                    <a:cubicBezTo>
                      <a:pt x="213" y="1167"/>
                      <a:pt x="208" y="1161"/>
                      <a:pt x="202" y="1159"/>
                    </a:cubicBezTo>
                    <a:cubicBezTo>
                      <a:pt x="190" y="1155"/>
                      <a:pt x="179" y="1164"/>
                      <a:pt x="175" y="1175"/>
                    </a:cubicBezTo>
                    <a:cubicBezTo>
                      <a:pt x="171" y="1187"/>
                      <a:pt x="172" y="1197"/>
                      <a:pt x="177" y="1208"/>
                    </a:cubicBezTo>
                    <a:cubicBezTo>
                      <a:pt x="195" y="1241"/>
                      <a:pt x="250" y="1250"/>
                      <a:pt x="286" y="1267"/>
                    </a:cubicBezTo>
                    <a:cubicBezTo>
                      <a:pt x="281" y="1261"/>
                      <a:pt x="277" y="1254"/>
                      <a:pt x="274" y="1245"/>
                    </a:cubicBezTo>
                    <a:cubicBezTo>
                      <a:pt x="273" y="1241"/>
                      <a:pt x="272" y="1237"/>
                      <a:pt x="272" y="1234"/>
                    </a:cubicBezTo>
                    <a:cubicBezTo>
                      <a:pt x="273" y="1234"/>
                      <a:pt x="274" y="1234"/>
                      <a:pt x="275" y="1234"/>
                    </a:cubicBezTo>
                    <a:cubicBezTo>
                      <a:pt x="276" y="1243"/>
                      <a:pt x="280" y="1253"/>
                      <a:pt x="286" y="1260"/>
                    </a:cubicBezTo>
                    <a:cubicBezTo>
                      <a:pt x="289" y="1266"/>
                      <a:pt x="294" y="1270"/>
                      <a:pt x="298" y="1273"/>
                    </a:cubicBezTo>
                    <a:cubicBezTo>
                      <a:pt x="294" y="1268"/>
                      <a:pt x="291" y="1260"/>
                      <a:pt x="292" y="1255"/>
                    </a:cubicBezTo>
                    <a:cubicBezTo>
                      <a:pt x="292" y="1250"/>
                      <a:pt x="295" y="1245"/>
                      <a:pt x="299" y="1242"/>
                    </a:cubicBezTo>
                    <a:cubicBezTo>
                      <a:pt x="305" y="1237"/>
                      <a:pt x="315" y="1237"/>
                      <a:pt x="320" y="1245"/>
                    </a:cubicBezTo>
                    <a:cubicBezTo>
                      <a:pt x="323" y="1250"/>
                      <a:pt x="322" y="1256"/>
                      <a:pt x="319" y="1259"/>
                    </a:cubicBezTo>
                    <a:cubicBezTo>
                      <a:pt x="312" y="1266"/>
                      <a:pt x="303" y="1260"/>
                      <a:pt x="304" y="1254"/>
                    </a:cubicBezTo>
                    <a:cubicBezTo>
                      <a:pt x="306" y="1257"/>
                      <a:pt x="309" y="1259"/>
                      <a:pt x="311" y="1259"/>
                    </a:cubicBezTo>
                    <a:cubicBezTo>
                      <a:pt x="316" y="1259"/>
                      <a:pt x="318" y="1254"/>
                      <a:pt x="317" y="1250"/>
                    </a:cubicBezTo>
                    <a:cubicBezTo>
                      <a:pt x="316" y="1247"/>
                      <a:pt x="313" y="1244"/>
                      <a:pt x="310" y="1243"/>
                    </a:cubicBezTo>
                    <a:cubicBezTo>
                      <a:pt x="303" y="1242"/>
                      <a:pt x="298" y="1248"/>
                      <a:pt x="296" y="1254"/>
                    </a:cubicBezTo>
                    <a:cubicBezTo>
                      <a:pt x="295" y="1258"/>
                      <a:pt x="296" y="1264"/>
                      <a:pt x="298" y="1268"/>
                    </a:cubicBezTo>
                    <a:cubicBezTo>
                      <a:pt x="301" y="1275"/>
                      <a:pt x="307" y="1278"/>
                      <a:pt x="314" y="1282"/>
                    </a:cubicBezTo>
                    <a:cubicBezTo>
                      <a:pt x="335" y="1293"/>
                      <a:pt x="354" y="1308"/>
                      <a:pt x="373" y="1324"/>
                    </a:cubicBezTo>
                    <a:cubicBezTo>
                      <a:pt x="376" y="1327"/>
                      <a:pt x="392" y="1344"/>
                      <a:pt x="404" y="1358"/>
                    </a:cubicBezTo>
                    <a:cubicBezTo>
                      <a:pt x="396" y="1338"/>
                      <a:pt x="395" y="1316"/>
                      <a:pt x="399" y="1294"/>
                    </a:cubicBezTo>
                    <a:cubicBezTo>
                      <a:pt x="400" y="1287"/>
                      <a:pt x="402" y="1282"/>
                      <a:pt x="404" y="1277"/>
                    </a:cubicBezTo>
                    <a:cubicBezTo>
                      <a:pt x="407" y="1267"/>
                      <a:pt x="414" y="1252"/>
                      <a:pt x="403" y="1245"/>
                    </a:cubicBezTo>
                    <a:cubicBezTo>
                      <a:pt x="399" y="1242"/>
                      <a:pt x="393" y="1242"/>
                      <a:pt x="389" y="1246"/>
                    </a:cubicBezTo>
                    <a:cubicBezTo>
                      <a:pt x="387" y="1248"/>
                      <a:pt x="387" y="1252"/>
                      <a:pt x="388" y="1254"/>
                    </a:cubicBezTo>
                    <a:cubicBezTo>
                      <a:pt x="390" y="1257"/>
                      <a:pt x="394" y="1258"/>
                      <a:pt x="397" y="1256"/>
                    </a:cubicBezTo>
                    <a:cubicBezTo>
                      <a:pt x="399" y="1255"/>
                      <a:pt x="399" y="1252"/>
                      <a:pt x="398" y="1250"/>
                    </a:cubicBezTo>
                    <a:cubicBezTo>
                      <a:pt x="402" y="1252"/>
                      <a:pt x="400" y="1261"/>
                      <a:pt x="392" y="1261"/>
                    </a:cubicBezTo>
                    <a:cubicBezTo>
                      <a:pt x="388" y="1260"/>
                      <a:pt x="385" y="1257"/>
                      <a:pt x="384" y="1253"/>
                    </a:cubicBezTo>
                    <a:cubicBezTo>
                      <a:pt x="383" y="1245"/>
                      <a:pt x="389" y="1240"/>
                      <a:pt x="395" y="1240"/>
                    </a:cubicBezTo>
                    <a:cubicBezTo>
                      <a:pt x="401" y="1239"/>
                      <a:pt x="408" y="1244"/>
                      <a:pt x="411" y="1250"/>
                    </a:cubicBezTo>
                    <a:cubicBezTo>
                      <a:pt x="412" y="1253"/>
                      <a:pt x="412" y="1256"/>
                      <a:pt x="412" y="1259"/>
                    </a:cubicBezTo>
                    <a:cubicBezTo>
                      <a:pt x="417" y="1247"/>
                      <a:pt x="422" y="1239"/>
                      <a:pt x="428" y="1231"/>
                    </a:cubicBezTo>
                    <a:cubicBezTo>
                      <a:pt x="439" y="1217"/>
                      <a:pt x="462" y="1200"/>
                      <a:pt x="466" y="1186"/>
                    </a:cubicBezTo>
                    <a:cubicBezTo>
                      <a:pt x="467" y="1183"/>
                      <a:pt x="467" y="1180"/>
                      <a:pt x="467" y="1177"/>
                    </a:cubicBezTo>
                    <a:cubicBezTo>
                      <a:pt x="466" y="1171"/>
                      <a:pt x="464" y="1166"/>
                      <a:pt x="459" y="1161"/>
                    </a:cubicBezTo>
                    <a:cubicBezTo>
                      <a:pt x="454" y="1157"/>
                      <a:pt x="448" y="1154"/>
                      <a:pt x="441" y="1155"/>
                    </a:cubicBezTo>
                    <a:cubicBezTo>
                      <a:pt x="433" y="1155"/>
                      <a:pt x="426" y="1158"/>
                      <a:pt x="420" y="1164"/>
                    </a:cubicBezTo>
                    <a:cubicBezTo>
                      <a:pt x="415" y="1169"/>
                      <a:pt x="412" y="1176"/>
                      <a:pt x="412" y="1184"/>
                    </a:cubicBezTo>
                    <a:cubicBezTo>
                      <a:pt x="411" y="1192"/>
                      <a:pt x="414" y="1199"/>
                      <a:pt x="421" y="1203"/>
                    </a:cubicBezTo>
                    <a:cubicBezTo>
                      <a:pt x="426" y="1205"/>
                      <a:pt x="432" y="1206"/>
                      <a:pt x="437" y="1203"/>
                    </a:cubicBezTo>
                    <a:cubicBezTo>
                      <a:pt x="437" y="1204"/>
                      <a:pt x="436" y="1204"/>
                      <a:pt x="436" y="1204"/>
                    </a:cubicBezTo>
                    <a:cubicBezTo>
                      <a:pt x="426" y="1206"/>
                      <a:pt x="421" y="1195"/>
                      <a:pt x="430" y="1192"/>
                    </a:cubicBezTo>
                    <a:cubicBezTo>
                      <a:pt x="434" y="1191"/>
                      <a:pt x="442" y="1195"/>
                      <a:pt x="447" y="1185"/>
                    </a:cubicBezTo>
                    <a:cubicBezTo>
                      <a:pt x="447" y="1189"/>
                      <a:pt x="446" y="1193"/>
                      <a:pt x="445" y="1196"/>
                    </a:cubicBezTo>
                    <a:cubicBezTo>
                      <a:pt x="444" y="1198"/>
                      <a:pt x="443" y="1199"/>
                      <a:pt x="442" y="1200"/>
                    </a:cubicBezTo>
                    <a:cubicBezTo>
                      <a:pt x="437" y="1206"/>
                      <a:pt x="428" y="1207"/>
                      <a:pt x="421" y="1203"/>
                    </a:cubicBezTo>
                    <a:cubicBezTo>
                      <a:pt x="413" y="1199"/>
                      <a:pt x="410" y="1192"/>
                      <a:pt x="410" y="1184"/>
                    </a:cubicBezTo>
                    <a:cubicBezTo>
                      <a:pt x="410" y="1175"/>
                      <a:pt x="413" y="1168"/>
                      <a:pt x="419" y="1163"/>
                    </a:cubicBezTo>
                    <a:cubicBezTo>
                      <a:pt x="425" y="1157"/>
                      <a:pt x="433" y="1153"/>
                      <a:pt x="441" y="1152"/>
                    </a:cubicBezTo>
                    <a:cubicBezTo>
                      <a:pt x="449" y="1152"/>
                      <a:pt x="456" y="1155"/>
                      <a:pt x="462" y="1160"/>
                    </a:cubicBezTo>
                    <a:cubicBezTo>
                      <a:pt x="466" y="1164"/>
                      <a:pt x="469" y="1170"/>
                      <a:pt x="470" y="1177"/>
                    </a:cubicBezTo>
                    <a:cubicBezTo>
                      <a:pt x="471" y="1180"/>
                      <a:pt x="471" y="1183"/>
                      <a:pt x="470" y="1187"/>
                    </a:cubicBezTo>
                    <a:cubicBezTo>
                      <a:pt x="469" y="1188"/>
                      <a:pt x="469" y="1188"/>
                      <a:pt x="469" y="1188"/>
                    </a:cubicBezTo>
                    <a:cubicBezTo>
                      <a:pt x="470" y="1188"/>
                      <a:pt x="470" y="1188"/>
                      <a:pt x="470" y="1188"/>
                    </a:cubicBezTo>
                    <a:cubicBezTo>
                      <a:pt x="471" y="1187"/>
                      <a:pt x="471" y="1187"/>
                      <a:pt x="471" y="1187"/>
                    </a:cubicBezTo>
                    <a:cubicBezTo>
                      <a:pt x="475" y="1184"/>
                      <a:pt x="480" y="1180"/>
                      <a:pt x="484" y="1177"/>
                    </a:cubicBezTo>
                    <a:cubicBezTo>
                      <a:pt x="496" y="1171"/>
                      <a:pt x="514" y="1165"/>
                      <a:pt x="527" y="1171"/>
                    </a:cubicBezTo>
                    <a:cubicBezTo>
                      <a:pt x="533" y="1174"/>
                      <a:pt x="536" y="1179"/>
                      <a:pt x="539" y="1185"/>
                    </a:cubicBezTo>
                    <a:cubicBezTo>
                      <a:pt x="539" y="1187"/>
                      <a:pt x="539" y="1187"/>
                      <a:pt x="539" y="1187"/>
                    </a:cubicBezTo>
                    <a:cubicBezTo>
                      <a:pt x="541" y="1194"/>
                      <a:pt x="541" y="1201"/>
                      <a:pt x="538" y="1207"/>
                    </a:cubicBezTo>
                    <a:cubicBezTo>
                      <a:pt x="535" y="1214"/>
                      <a:pt x="530" y="1219"/>
                      <a:pt x="524" y="1221"/>
                    </a:cubicBezTo>
                    <a:cubicBezTo>
                      <a:pt x="517" y="1224"/>
                      <a:pt x="509" y="1224"/>
                      <a:pt x="503" y="1219"/>
                    </a:cubicBezTo>
                    <a:cubicBezTo>
                      <a:pt x="499" y="1216"/>
                      <a:pt x="497" y="1213"/>
                      <a:pt x="497" y="1207"/>
                    </a:cubicBezTo>
                    <a:cubicBezTo>
                      <a:pt x="496" y="1202"/>
                      <a:pt x="498" y="1197"/>
                      <a:pt x="503" y="1193"/>
                    </a:cubicBezTo>
                    <a:cubicBezTo>
                      <a:pt x="505" y="1191"/>
                      <a:pt x="507" y="1191"/>
                      <a:pt x="510" y="1190"/>
                    </a:cubicBezTo>
                    <a:cubicBezTo>
                      <a:pt x="507" y="1191"/>
                      <a:pt x="505" y="1192"/>
                      <a:pt x="503" y="1193"/>
                    </a:cubicBezTo>
                    <a:cubicBezTo>
                      <a:pt x="499" y="1197"/>
                      <a:pt x="497" y="1202"/>
                      <a:pt x="497" y="1207"/>
                    </a:cubicBezTo>
                    <a:cubicBezTo>
                      <a:pt x="498" y="1212"/>
                      <a:pt x="500" y="1216"/>
                      <a:pt x="504" y="1219"/>
                    </a:cubicBezTo>
                    <a:cubicBezTo>
                      <a:pt x="510" y="1222"/>
                      <a:pt x="517" y="1223"/>
                      <a:pt x="523" y="1220"/>
                    </a:cubicBezTo>
                    <a:cubicBezTo>
                      <a:pt x="529" y="1217"/>
                      <a:pt x="533" y="1213"/>
                      <a:pt x="536" y="1207"/>
                    </a:cubicBezTo>
                    <a:cubicBezTo>
                      <a:pt x="539" y="1200"/>
                      <a:pt x="539" y="1193"/>
                      <a:pt x="536" y="1186"/>
                    </a:cubicBezTo>
                    <a:cubicBezTo>
                      <a:pt x="534" y="1181"/>
                      <a:pt x="531" y="1177"/>
                      <a:pt x="525" y="1174"/>
                    </a:cubicBezTo>
                    <a:cubicBezTo>
                      <a:pt x="513" y="1168"/>
                      <a:pt x="495" y="1175"/>
                      <a:pt x="484" y="1182"/>
                    </a:cubicBezTo>
                    <a:cubicBezTo>
                      <a:pt x="479" y="1186"/>
                      <a:pt x="473" y="1191"/>
                      <a:pt x="467" y="1197"/>
                    </a:cubicBezTo>
                    <a:cubicBezTo>
                      <a:pt x="468" y="1196"/>
                      <a:pt x="469" y="1196"/>
                      <a:pt x="470" y="1196"/>
                    </a:cubicBezTo>
                    <a:cubicBezTo>
                      <a:pt x="477" y="1194"/>
                      <a:pt x="485" y="1197"/>
                      <a:pt x="487" y="1203"/>
                    </a:cubicBezTo>
                    <a:cubicBezTo>
                      <a:pt x="490" y="1209"/>
                      <a:pt x="489" y="1216"/>
                      <a:pt x="482" y="1219"/>
                    </a:cubicBezTo>
                    <a:cubicBezTo>
                      <a:pt x="478" y="1221"/>
                      <a:pt x="474" y="1220"/>
                      <a:pt x="471" y="1217"/>
                    </a:cubicBezTo>
                    <a:cubicBezTo>
                      <a:pt x="467" y="1211"/>
                      <a:pt x="473" y="1204"/>
                      <a:pt x="477" y="1206"/>
                    </a:cubicBezTo>
                    <a:cubicBezTo>
                      <a:pt x="475" y="1206"/>
                      <a:pt x="473" y="1209"/>
                      <a:pt x="472" y="1211"/>
                    </a:cubicBezTo>
                    <a:cubicBezTo>
                      <a:pt x="472" y="1214"/>
                      <a:pt x="475" y="1217"/>
                      <a:pt x="479" y="1217"/>
                    </a:cubicBezTo>
                    <a:cubicBezTo>
                      <a:pt x="482" y="1216"/>
                      <a:pt x="484" y="1214"/>
                      <a:pt x="485" y="1212"/>
                    </a:cubicBezTo>
                    <a:cubicBezTo>
                      <a:pt x="487" y="1207"/>
                      <a:pt x="483" y="1202"/>
                      <a:pt x="479" y="1199"/>
                    </a:cubicBezTo>
                    <a:cubicBezTo>
                      <a:pt x="475" y="1198"/>
                      <a:pt x="471" y="1199"/>
                      <a:pt x="467" y="1200"/>
                    </a:cubicBezTo>
                    <a:cubicBezTo>
                      <a:pt x="454" y="1204"/>
                      <a:pt x="427" y="1236"/>
                      <a:pt x="422" y="1248"/>
                    </a:cubicBezTo>
                    <a:cubicBezTo>
                      <a:pt x="431" y="1238"/>
                      <a:pt x="444" y="1230"/>
                      <a:pt x="459" y="1226"/>
                    </a:cubicBezTo>
                    <a:cubicBezTo>
                      <a:pt x="494" y="1218"/>
                      <a:pt x="540" y="1235"/>
                      <a:pt x="545" y="1273"/>
                    </a:cubicBezTo>
                    <a:cubicBezTo>
                      <a:pt x="547" y="1286"/>
                      <a:pt x="541" y="1300"/>
                      <a:pt x="529" y="1305"/>
                    </a:cubicBezTo>
                    <a:cubicBezTo>
                      <a:pt x="519" y="1308"/>
                      <a:pt x="508" y="1305"/>
                      <a:pt x="503" y="1296"/>
                    </a:cubicBezTo>
                    <a:cubicBezTo>
                      <a:pt x="498" y="1288"/>
                      <a:pt x="499" y="1277"/>
                      <a:pt x="506" y="1270"/>
                    </a:cubicBezTo>
                    <a:cubicBezTo>
                      <a:pt x="510" y="1266"/>
                      <a:pt x="516" y="1265"/>
                      <a:pt x="522" y="1265"/>
                    </a:cubicBezTo>
                    <a:cubicBezTo>
                      <a:pt x="524" y="1266"/>
                      <a:pt x="526" y="1266"/>
                      <a:pt x="528" y="1267"/>
                    </a:cubicBezTo>
                    <a:cubicBezTo>
                      <a:pt x="532" y="1270"/>
                      <a:pt x="535" y="1275"/>
                      <a:pt x="536" y="1280"/>
                    </a:cubicBezTo>
                    <a:cubicBezTo>
                      <a:pt x="536" y="1289"/>
                      <a:pt x="530" y="1296"/>
                      <a:pt x="521" y="1297"/>
                    </a:cubicBezTo>
                    <a:cubicBezTo>
                      <a:pt x="512" y="1297"/>
                      <a:pt x="505" y="1291"/>
                      <a:pt x="504" y="1282"/>
                    </a:cubicBezTo>
                    <a:cubicBezTo>
                      <a:pt x="504" y="1277"/>
                      <a:pt x="506" y="1273"/>
                      <a:pt x="509" y="1270"/>
                    </a:cubicBezTo>
                    <a:cubicBezTo>
                      <a:pt x="508" y="1270"/>
                      <a:pt x="508" y="1271"/>
                      <a:pt x="507" y="1271"/>
                    </a:cubicBezTo>
                    <a:cubicBezTo>
                      <a:pt x="501" y="1278"/>
                      <a:pt x="500" y="1287"/>
                      <a:pt x="505" y="1295"/>
                    </a:cubicBezTo>
                    <a:cubicBezTo>
                      <a:pt x="510" y="1302"/>
                      <a:pt x="519" y="1304"/>
                      <a:pt x="527" y="1301"/>
                    </a:cubicBezTo>
                    <a:cubicBezTo>
                      <a:pt x="538" y="1297"/>
                      <a:pt x="543" y="1285"/>
                      <a:pt x="541" y="1274"/>
                    </a:cubicBezTo>
                    <a:cubicBezTo>
                      <a:pt x="536" y="1238"/>
                      <a:pt x="492" y="1224"/>
                      <a:pt x="461" y="1231"/>
                    </a:cubicBezTo>
                    <a:cubicBezTo>
                      <a:pt x="429" y="1240"/>
                      <a:pt x="411" y="1265"/>
                      <a:pt x="405" y="1296"/>
                    </a:cubicBezTo>
                    <a:cubicBezTo>
                      <a:pt x="393" y="1359"/>
                      <a:pt x="434" y="1410"/>
                      <a:pt x="485" y="1442"/>
                    </a:cubicBezTo>
                    <a:cubicBezTo>
                      <a:pt x="504" y="1453"/>
                      <a:pt x="519" y="1461"/>
                      <a:pt x="541" y="1465"/>
                    </a:cubicBezTo>
                    <a:cubicBezTo>
                      <a:pt x="562" y="1469"/>
                      <a:pt x="586" y="1468"/>
                      <a:pt x="602" y="1458"/>
                    </a:cubicBezTo>
                    <a:cubicBezTo>
                      <a:pt x="603" y="1458"/>
                      <a:pt x="603" y="1458"/>
                      <a:pt x="603" y="1458"/>
                    </a:cubicBezTo>
                    <a:cubicBezTo>
                      <a:pt x="591" y="1464"/>
                      <a:pt x="575" y="1464"/>
                      <a:pt x="564" y="1462"/>
                    </a:cubicBezTo>
                    <a:cubicBezTo>
                      <a:pt x="540" y="1457"/>
                      <a:pt x="512" y="1435"/>
                      <a:pt x="503" y="1412"/>
                    </a:cubicBezTo>
                    <a:cubicBezTo>
                      <a:pt x="505" y="1412"/>
                      <a:pt x="507" y="1411"/>
                      <a:pt x="508" y="1410"/>
                    </a:cubicBezTo>
                    <a:cubicBezTo>
                      <a:pt x="517" y="1432"/>
                      <a:pt x="541" y="1452"/>
                      <a:pt x="565" y="1458"/>
                    </a:cubicBezTo>
                    <a:cubicBezTo>
                      <a:pt x="580" y="1462"/>
                      <a:pt x="602" y="1461"/>
                      <a:pt x="612" y="1447"/>
                    </a:cubicBezTo>
                    <a:cubicBezTo>
                      <a:pt x="615" y="1443"/>
                      <a:pt x="617" y="1439"/>
                      <a:pt x="617" y="1434"/>
                    </a:cubicBezTo>
                    <a:cubicBezTo>
                      <a:pt x="617" y="1429"/>
                      <a:pt x="616" y="1425"/>
                      <a:pt x="612" y="1421"/>
                    </a:cubicBezTo>
                    <a:cubicBezTo>
                      <a:pt x="609" y="1418"/>
                      <a:pt x="605" y="1416"/>
                      <a:pt x="601" y="1416"/>
                    </a:cubicBezTo>
                    <a:cubicBezTo>
                      <a:pt x="597" y="1416"/>
                      <a:pt x="593" y="1417"/>
                      <a:pt x="590" y="1420"/>
                    </a:cubicBezTo>
                    <a:cubicBezTo>
                      <a:pt x="587" y="1423"/>
                      <a:pt x="586" y="1427"/>
                      <a:pt x="587" y="1431"/>
                    </a:cubicBezTo>
                    <a:cubicBezTo>
                      <a:pt x="588" y="1433"/>
                      <a:pt x="589" y="1434"/>
                      <a:pt x="590" y="1435"/>
                    </a:cubicBezTo>
                    <a:cubicBezTo>
                      <a:pt x="592" y="1436"/>
                      <a:pt x="594" y="1436"/>
                      <a:pt x="595" y="1436"/>
                    </a:cubicBezTo>
                    <a:cubicBezTo>
                      <a:pt x="597" y="1436"/>
                      <a:pt x="598" y="1435"/>
                      <a:pt x="599" y="1434"/>
                    </a:cubicBezTo>
                    <a:cubicBezTo>
                      <a:pt x="600" y="1434"/>
                      <a:pt x="600" y="1432"/>
                      <a:pt x="600" y="1431"/>
                    </a:cubicBezTo>
                    <a:cubicBezTo>
                      <a:pt x="600" y="1432"/>
                      <a:pt x="600" y="1434"/>
                      <a:pt x="599" y="1434"/>
                    </a:cubicBezTo>
                    <a:cubicBezTo>
                      <a:pt x="598" y="1435"/>
                      <a:pt x="597" y="1436"/>
                      <a:pt x="595" y="1436"/>
                    </a:cubicBezTo>
                    <a:cubicBezTo>
                      <a:pt x="593" y="1436"/>
                      <a:pt x="592" y="1436"/>
                      <a:pt x="590" y="1435"/>
                    </a:cubicBezTo>
                    <a:cubicBezTo>
                      <a:pt x="589" y="1434"/>
                      <a:pt x="588" y="1433"/>
                      <a:pt x="587" y="1431"/>
                    </a:cubicBezTo>
                    <a:cubicBezTo>
                      <a:pt x="586" y="1427"/>
                      <a:pt x="587" y="1423"/>
                      <a:pt x="589" y="1420"/>
                    </a:cubicBezTo>
                    <a:cubicBezTo>
                      <a:pt x="592" y="1416"/>
                      <a:pt x="596" y="1415"/>
                      <a:pt x="601" y="1415"/>
                    </a:cubicBezTo>
                    <a:cubicBezTo>
                      <a:pt x="606" y="1415"/>
                      <a:pt x="610" y="1417"/>
                      <a:pt x="613" y="1420"/>
                    </a:cubicBezTo>
                    <a:cubicBezTo>
                      <a:pt x="617" y="1424"/>
                      <a:pt x="619" y="1429"/>
                      <a:pt x="619" y="1434"/>
                    </a:cubicBezTo>
                    <a:cubicBezTo>
                      <a:pt x="619" y="1438"/>
                      <a:pt x="618" y="1441"/>
                      <a:pt x="617" y="1443"/>
                    </a:cubicBezTo>
                    <a:cubicBezTo>
                      <a:pt x="618" y="1441"/>
                      <a:pt x="619" y="1439"/>
                      <a:pt x="620" y="1437"/>
                    </a:cubicBezTo>
                    <a:cubicBezTo>
                      <a:pt x="625" y="1424"/>
                      <a:pt x="624" y="1412"/>
                      <a:pt x="622" y="1399"/>
                    </a:cubicBezTo>
                    <a:cubicBezTo>
                      <a:pt x="618" y="1383"/>
                      <a:pt x="612" y="1373"/>
                      <a:pt x="602" y="1359"/>
                    </a:cubicBezTo>
                    <a:cubicBezTo>
                      <a:pt x="584" y="1336"/>
                      <a:pt x="557" y="1313"/>
                      <a:pt x="557" y="1281"/>
                    </a:cubicBezTo>
                    <a:cubicBezTo>
                      <a:pt x="557" y="1276"/>
                      <a:pt x="558" y="1271"/>
                      <a:pt x="559" y="1267"/>
                    </a:cubicBezTo>
                    <a:cubicBezTo>
                      <a:pt x="560" y="1262"/>
                      <a:pt x="563" y="1257"/>
                      <a:pt x="565" y="1251"/>
                    </a:cubicBezTo>
                    <a:cubicBezTo>
                      <a:pt x="568" y="1238"/>
                      <a:pt x="560" y="1230"/>
                      <a:pt x="552" y="1230"/>
                    </a:cubicBezTo>
                    <a:cubicBezTo>
                      <a:pt x="549" y="1230"/>
                      <a:pt x="546" y="1232"/>
                      <a:pt x="544" y="1234"/>
                    </a:cubicBezTo>
                    <a:cubicBezTo>
                      <a:pt x="542" y="1237"/>
                      <a:pt x="542" y="1240"/>
                      <a:pt x="544" y="1242"/>
                    </a:cubicBezTo>
                    <a:cubicBezTo>
                      <a:pt x="545" y="1245"/>
                      <a:pt x="550" y="1246"/>
                      <a:pt x="552" y="1244"/>
                    </a:cubicBezTo>
                    <a:cubicBezTo>
                      <a:pt x="554" y="1242"/>
                      <a:pt x="554" y="1240"/>
                      <a:pt x="553" y="1237"/>
                    </a:cubicBezTo>
                    <a:cubicBezTo>
                      <a:pt x="555" y="1239"/>
                      <a:pt x="555" y="1243"/>
                      <a:pt x="554" y="1245"/>
                    </a:cubicBezTo>
                    <a:cubicBezTo>
                      <a:pt x="552" y="1247"/>
                      <a:pt x="550" y="1248"/>
                      <a:pt x="547" y="1247"/>
                    </a:cubicBezTo>
                    <a:cubicBezTo>
                      <a:pt x="539" y="1245"/>
                      <a:pt x="538" y="1235"/>
                      <a:pt x="544" y="1230"/>
                    </a:cubicBezTo>
                    <a:cubicBezTo>
                      <a:pt x="547" y="1228"/>
                      <a:pt x="552" y="1227"/>
                      <a:pt x="557" y="1228"/>
                    </a:cubicBezTo>
                    <a:cubicBezTo>
                      <a:pt x="564" y="1230"/>
                      <a:pt x="568" y="1238"/>
                      <a:pt x="567" y="1247"/>
                    </a:cubicBezTo>
                    <a:cubicBezTo>
                      <a:pt x="569" y="1244"/>
                      <a:pt x="570" y="1242"/>
                      <a:pt x="571" y="1239"/>
                    </a:cubicBezTo>
                    <a:cubicBezTo>
                      <a:pt x="573" y="1234"/>
                      <a:pt x="572" y="1228"/>
                      <a:pt x="567" y="1223"/>
                    </a:cubicBezTo>
                    <a:cubicBezTo>
                      <a:pt x="561" y="1216"/>
                      <a:pt x="550" y="1216"/>
                      <a:pt x="542" y="1222"/>
                    </a:cubicBezTo>
                    <a:cubicBezTo>
                      <a:pt x="537" y="1226"/>
                      <a:pt x="533" y="1230"/>
                      <a:pt x="525" y="1231"/>
                    </a:cubicBezTo>
                    <a:cubicBezTo>
                      <a:pt x="519" y="1231"/>
                      <a:pt x="513" y="1229"/>
                      <a:pt x="509" y="1223"/>
                    </a:cubicBezTo>
                    <a:cubicBezTo>
                      <a:pt x="526" y="1232"/>
                      <a:pt x="530" y="1217"/>
                      <a:pt x="543" y="1211"/>
                    </a:cubicBezTo>
                    <a:cubicBezTo>
                      <a:pt x="550" y="1208"/>
                      <a:pt x="559" y="1207"/>
                      <a:pt x="565" y="1212"/>
                    </a:cubicBezTo>
                    <a:cubicBezTo>
                      <a:pt x="571" y="1216"/>
                      <a:pt x="577" y="1226"/>
                      <a:pt x="573" y="1236"/>
                    </a:cubicBezTo>
                    <a:cubicBezTo>
                      <a:pt x="574" y="1235"/>
                      <a:pt x="574" y="1235"/>
                      <a:pt x="574" y="1234"/>
                    </a:cubicBezTo>
                    <a:cubicBezTo>
                      <a:pt x="584" y="1221"/>
                      <a:pt x="597" y="1214"/>
                      <a:pt x="613" y="1215"/>
                    </a:cubicBezTo>
                    <a:cubicBezTo>
                      <a:pt x="617" y="1216"/>
                      <a:pt x="620" y="1216"/>
                      <a:pt x="623" y="1217"/>
                    </a:cubicBezTo>
                    <a:cubicBezTo>
                      <a:pt x="622" y="1218"/>
                      <a:pt x="622" y="1219"/>
                      <a:pt x="622" y="1219"/>
                    </a:cubicBezTo>
                    <a:cubicBezTo>
                      <a:pt x="619" y="1219"/>
                      <a:pt x="616" y="1218"/>
                      <a:pt x="613" y="1218"/>
                    </a:cubicBezTo>
                    <a:cubicBezTo>
                      <a:pt x="597" y="1218"/>
                      <a:pt x="586" y="1224"/>
                      <a:pt x="577" y="1237"/>
                    </a:cubicBezTo>
                    <a:cubicBezTo>
                      <a:pt x="576" y="1238"/>
                      <a:pt x="575" y="1239"/>
                      <a:pt x="574" y="1241"/>
                    </a:cubicBezTo>
                    <a:cubicBezTo>
                      <a:pt x="578" y="1237"/>
                      <a:pt x="583" y="1234"/>
                      <a:pt x="589" y="1233"/>
                    </a:cubicBezTo>
                    <a:cubicBezTo>
                      <a:pt x="593" y="1232"/>
                      <a:pt x="596" y="1232"/>
                      <a:pt x="600" y="1233"/>
                    </a:cubicBezTo>
                    <a:cubicBezTo>
                      <a:pt x="604" y="1234"/>
                      <a:pt x="606" y="1235"/>
                      <a:pt x="609" y="1238"/>
                    </a:cubicBezTo>
                    <a:cubicBezTo>
                      <a:pt x="616" y="1243"/>
                      <a:pt x="618" y="1254"/>
                      <a:pt x="612" y="1260"/>
                    </a:cubicBezTo>
                    <a:cubicBezTo>
                      <a:pt x="609" y="1263"/>
                      <a:pt x="605" y="1265"/>
                      <a:pt x="602" y="1265"/>
                    </a:cubicBezTo>
                    <a:cubicBezTo>
                      <a:pt x="600" y="1265"/>
                      <a:pt x="598" y="1264"/>
                      <a:pt x="596" y="1263"/>
                    </a:cubicBezTo>
                    <a:cubicBezTo>
                      <a:pt x="593" y="1262"/>
                      <a:pt x="591" y="1259"/>
                      <a:pt x="590" y="1256"/>
                    </a:cubicBezTo>
                    <a:cubicBezTo>
                      <a:pt x="590" y="1255"/>
                      <a:pt x="590" y="1253"/>
                      <a:pt x="590" y="1252"/>
                    </a:cubicBezTo>
                    <a:cubicBezTo>
                      <a:pt x="590" y="1251"/>
                      <a:pt x="591" y="1250"/>
                      <a:pt x="591" y="1249"/>
                    </a:cubicBezTo>
                    <a:cubicBezTo>
                      <a:pt x="592" y="1247"/>
                      <a:pt x="595" y="1245"/>
                      <a:pt x="598" y="1245"/>
                    </a:cubicBezTo>
                    <a:cubicBezTo>
                      <a:pt x="599" y="1245"/>
                      <a:pt x="601" y="1246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1" y="1246"/>
                      <a:pt x="599" y="1246"/>
                      <a:pt x="598" y="1246"/>
                    </a:cubicBezTo>
                    <a:cubicBezTo>
                      <a:pt x="595" y="1246"/>
                      <a:pt x="593" y="1247"/>
                      <a:pt x="592" y="1249"/>
                    </a:cubicBezTo>
                    <a:cubicBezTo>
                      <a:pt x="592" y="1250"/>
                      <a:pt x="591" y="1251"/>
                      <a:pt x="591" y="1252"/>
                    </a:cubicBezTo>
                    <a:cubicBezTo>
                      <a:pt x="591" y="1253"/>
                      <a:pt x="591" y="1254"/>
                      <a:pt x="592" y="1256"/>
                    </a:cubicBezTo>
                    <a:cubicBezTo>
                      <a:pt x="593" y="1258"/>
                      <a:pt x="595" y="1260"/>
                      <a:pt x="597" y="1262"/>
                    </a:cubicBezTo>
                    <a:cubicBezTo>
                      <a:pt x="599" y="1262"/>
                      <a:pt x="600" y="1263"/>
                      <a:pt x="602" y="1263"/>
                    </a:cubicBezTo>
                    <a:cubicBezTo>
                      <a:pt x="605" y="1262"/>
                      <a:pt x="608" y="1261"/>
                      <a:pt x="610" y="1259"/>
                    </a:cubicBezTo>
                    <a:cubicBezTo>
                      <a:pt x="615" y="1253"/>
                      <a:pt x="613" y="1245"/>
                      <a:pt x="607" y="1240"/>
                    </a:cubicBezTo>
                    <a:cubicBezTo>
                      <a:pt x="605" y="1238"/>
                      <a:pt x="602" y="1237"/>
                      <a:pt x="599" y="1237"/>
                    </a:cubicBezTo>
                    <a:cubicBezTo>
                      <a:pt x="596" y="1236"/>
                      <a:pt x="593" y="1236"/>
                      <a:pt x="590" y="1237"/>
                    </a:cubicBezTo>
                    <a:cubicBezTo>
                      <a:pt x="587" y="1238"/>
                      <a:pt x="584" y="1239"/>
                      <a:pt x="581" y="1241"/>
                    </a:cubicBezTo>
                    <a:cubicBezTo>
                      <a:pt x="577" y="1244"/>
                      <a:pt x="573" y="1247"/>
                      <a:pt x="570" y="1252"/>
                    </a:cubicBezTo>
                    <a:cubicBezTo>
                      <a:pt x="565" y="1261"/>
                      <a:pt x="562" y="1271"/>
                      <a:pt x="562" y="1281"/>
                    </a:cubicBezTo>
                    <a:cubicBezTo>
                      <a:pt x="562" y="1307"/>
                      <a:pt x="583" y="1328"/>
                      <a:pt x="599" y="1349"/>
                    </a:cubicBezTo>
                    <a:cubicBezTo>
                      <a:pt x="597" y="1345"/>
                      <a:pt x="594" y="1341"/>
                      <a:pt x="592" y="1337"/>
                    </a:cubicBezTo>
                    <a:cubicBezTo>
                      <a:pt x="586" y="1324"/>
                      <a:pt x="587" y="1305"/>
                      <a:pt x="600" y="1297"/>
                    </a:cubicBezTo>
                    <a:cubicBezTo>
                      <a:pt x="608" y="1291"/>
                      <a:pt x="618" y="1290"/>
                      <a:pt x="621" y="1280"/>
                    </a:cubicBezTo>
                    <a:cubicBezTo>
                      <a:pt x="628" y="1284"/>
                      <a:pt x="629" y="1297"/>
                      <a:pt x="621" y="1306"/>
                    </a:cubicBezTo>
                    <a:cubicBezTo>
                      <a:pt x="613" y="1315"/>
                      <a:pt x="595" y="1321"/>
                      <a:pt x="598" y="1336"/>
                    </a:cubicBezTo>
                    <a:cubicBezTo>
                      <a:pt x="599" y="1345"/>
                      <a:pt x="606" y="1352"/>
                      <a:pt x="605" y="1356"/>
                    </a:cubicBezTo>
                    <a:cubicBezTo>
                      <a:pt x="604" y="1355"/>
                      <a:pt x="604" y="1355"/>
                      <a:pt x="604" y="1355"/>
                    </a:cubicBezTo>
                    <a:cubicBezTo>
                      <a:pt x="605" y="1356"/>
                      <a:pt x="605" y="1356"/>
                      <a:pt x="606" y="1357"/>
                    </a:cubicBezTo>
                    <a:cubicBezTo>
                      <a:pt x="616" y="1371"/>
                      <a:pt x="622" y="1381"/>
                      <a:pt x="625" y="1398"/>
                    </a:cubicBezTo>
                    <a:cubicBezTo>
                      <a:pt x="628" y="1412"/>
                      <a:pt x="628" y="1424"/>
                      <a:pt x="622" y="1438"/>
                    </a:cubicBezTo>
                    <a:cubicBezTo>
                      <a:pt x="618" y="1447"/>
                      <a:pt x="611" y="1455"/>
                      <a:pt x="603" y="1460"/>
                    </a:cubicBezTo>
                    <a:cubicBezTo>
                      <a:pt x="586" y="1470"/>
                      <a:pt x="562" y="1472"/>
                      <a:pt x="540" y="1468"/>
                    </a:cubicBezTo>
                    <a:cubicBezTo>
                      <a:pt x="531" y="1466"/>
                      <a:pt x="523" y="1464"/>
                      <a:pt x="515" y="1461"/>
                    </a:cubicBezTo>
                    <a:cubicBezTo>
                      <a:pt x="500" y="1456"/>
                      <a:pt x="488" y="1447"/>
                      <a:pt x="472" y="1445"/>
                    </a:cubicBezTo>
                    <a:cubicBezTo>
                      <a:pt x="465" y="1445"/>
                      <a:pt x="456" y="1445"/>
                      <a:pt x="451" y="1449"/>
                    </a:cubicBezTo>
                    <a:cubicBezTo>
                      <a:pt x="447" y="1452"/>
                      <a:pt x="444" y="1458"/>
                      <a:pt x="447" y="1462"/>
                    </a:cubicBezTo>
                    <a:cubicBezTo>
                      <a:pt x="448" y="1463"/>
                      <a:pt x="450" y="1464"/>
                      <a:pt x="452" y="1463"/>
                    </a:cubicBezTo>
                    <a:cubicBezTo>
                      <a:pt x="453" y="1462"/>
                      <a:pt x="454" y="1461"/>
                      <a:pt x="454" y="1460"/>
                    </a:cubicBezTo>
                    <a:cubicBezTo>
                      <a:pt x="453" y="1458"/>
                      <a:pt x="453" y="1458"/>
                      <a:pt x="452" y="1457"/>
                    </a:cubicBezTo>
                    <a:cubicBezTo>
                      <a:pt x="451" y="1457"/>
                      <a:pt x="449" y="1457"/>
                      <a:pt x="449" y="1459"/>
                    </a:cubicBezTo>
                    <a:cubicBezTo>
                      <a:pt x="449" y="1460"/>
                      <a:pt x="449" y="1460"/>
                      <a:pt x="450" y="1461"/>
                    </a:cubicBezTo>
                    <a:cubicBezTo>
                      <a:pt x="449" y="1461"/>
                      <a:pt x="448" y="1460"/>
                      <a:pt x="448" y="1459"/>
                    </a:cubicBezTo>
                    <a:cubicBezTo>
                      <a:pt x="447" y="1458"/>
                      <a:pt x="448" y="1456"/>
                      <a:pt x="450" y="1455"/>
                    </a:cubicBezTo>
                    <a:cubicBezTo>
                      <a:pt x="452" y="1454"/>
                      <a:pt x="455" y="1455"/>
                      <a:pt x="456" y="1457"/>
                    </a:cubicBezTo>
                    <a:cubicBezTo>
                      <a:pt x="457" y="1459"/>
                      <a:pt x="457" y="1461"/>
                      <a:pt x="457" y="1463"/>
                    </a:cubicBezTo>
                    <a:cubicBezTo>
                      <a:pt x="456" y="1465"/>
                      <a:pt x="454" y="1466"/>
                      <a:pt x="452" y="1467"/>
                    </a:cubicBezTo>
                    <a:cubicBezTo>
                      <a:pt x="450" y="1467"/>
                      <a:pt x="447" y="1467"/>
                      <a:pt x="445" y="1464"/>
                    </a:cubicBezTo>
                    <a:cubicBezTo>
                      <a:pt x="442" y="1460"/>
                      <a:pt x="444" y="1455"/>
                      <a:pt x="447" y="1451"/>
                    </a:cubicBezTo>
                    <a:cubicBezTo>
                      <a:pt x="449" y="1449"/>
                      <a:pt x="451" y="1447"/>
                      <a:pt x="453" y="1446"/>
                    </a:cubicBezTo>
                    <a:cubicBezTo>
                      <a:pt x="443" y="1449"/>
                      <a:pt x="437" y="1456"/>
                      <a:pt x="434" y="1466"/>
                    </a:cubicBezTo>
                    <a:cubicBezTo>
                      <a:pt x="432" y="1471"/>
                      <a:pt x="432" y="1477"/>
                      <a:pt x="436" y="1483"/>
                    </a:cubicBezTo>
                    <a:cubicBezTo>
                      <a:pt x="436" y="1483"/>
                      <a:pt x="436" y="1483"/>
                      <a:pt x="436" y="1483"/>
                    </a:cubicBezTo>
                    <a:cubicBezTo>
                      <a:pt x="434" y="1477"/>
                      <a:pt x="436" y="1471"/>
                      <a:pt x="445" y="1472"/>
                    </a:cubicBezTo>
                    <a:cubicBezTo>
                      <a:pt x="450" y="1473"/>
                      <a:pt x="458" y="1483"/>
                      <a:pt x="469" y="1473"/>
                    </a:cubicBezTo>
                    <a:close/>
                    <a:moveTo>
                      <a:pt x="108" y="1506"/>
                    </a:moveTo>
                    <a:cubicBezTo>
                      <a:pt x="135" y="1516"/>
                      <a:pt x="155" y="1504"/>
                      <a:pt x="169" y="1504"/>
                    </a:cubicBezTo>
                    <a:cubicBezTo>
                      <a:pt x="184" y="1504"/>
                      <a:pt x="183" y="1522"/>
                      <a:pt x="167" y="1525"/>
                    </a:cubicBezTo>
                    <a:cubicBezTo>
                      <a:pt x="149" y="1529"/>
                      <a:pt x="126" y="1519"/>
                      <a:pt x="108" y="1506"/>
                    </a:cubicBezTo>
                    <a:close/>
                    <a:moveTo>
                      <a:pt x="190" y="1626"/>
                    </a:moveTo>
                    <a:cubicBezTo>
                      <a:pt x="192" y="1638"/>
                      <a:pt x="184" y="1664"/>
                      <a:pt x="171" y="1674"/>
                    </a:cubicBezTo>
                    <a:cubicBezTo>
                      <a:pt x="158" y="1683"/>
                      <a:pt x="148" y="1675"/>
                      <a:pt x="160" y="1662"/>
                    </a:cubicBezTo>
                    <a:cubicBezTo>
                      <a:pt x="169" y="1652"/>
                      <a:pt x="188" y="1640"/>
                      <a:pt x="190" y="1626"/>
                    </a:cubicBezTo>
                    <a:close/>
                    <a:moveTo>
                      <a:pt x="266" y="1511"/>
                    </a:moveTo>
                    <a:cubicBezTo>
                      <a:pt x="264" y="1510"/>
                      <a:pt x="262" y="1510"/>
                      <a:pt x="260" y="1511"/>
                    </a:cubicBezTo>
                    <a:cubicBezTo>
                      <a:pt x="259" y="1512"/>
                      <a:pt x="258" y="1515"/>
                      <a:pt x="260" y="1516"/>
                    </a:cubicBezTo>
                    <a:cubicBezTo>
                      <a:pt x="261" y="1518"/>
                      <a:pt x="264" y="1518"/>
                      <a:pt x="265" y="1517"/>
                    </a:cubicBezTo>
                    <a:cubicBezTo>
                      <a:pt x="267" y="1515"/>
                      <a:pt x="267" y="1513"/>
                      <a:pt x="266" y="1511"/>
                    </a:cubicBezTo>
                    <a:close/>
                    <a:moveTo>
                      <a:pt x="217" y="1555"/>
                    </a:moveTo>
                    <a:cubicBezTo>
                      <a:pt x="213" y="1546"/>
                      <a:pt x="225" y="1542"/>
                      <a:pt x="229" y="1540"/>
                    </a:cubicBezTo>
                    <a:cubicBezTo>
                      <a:pt x="232" y="1539"/>
                      <a:pt x="234" y="1537"/>
                      <a:pt x="234" y="1534"/>
                    </a:cubicBezTo>
                    <a:cubicBezTo>
                      <a:pt x="236" y="1538"/>
                      <a:pt x="235" y="1547"/>
                      <a:pt x="234" y="1551"/>
                    </a:cubicBezTo>
                    <a:cubicBezTo>
                      <a:pt x="231" y="1557"/>
                      <a:pt x="226" y="1561"/>
                      <a:pt x="219" y="1557"/>
                    </a:cubicBezTo>
                    <a:cubicBezTo>
                      <a:pt x="222" y="1556"/>
                      <a:pt x="226" y="1553"/>
                      <a:pt x="227" y="1549"/>
                    </a:cubicBezTo>
                    <a:cubicBezTo>
                      <a:pt x="226" y="1551"/>
                      <a:pt x="221" y="1554"/>
                      <a:pt x="217" y="1555"/>
                    </a:cubicBezTo>
                    <a:close/>
                    <a:moveTo>
                      <a:pt x="270" y="1532"/>
                    </a:moveTo>
                    <a:cubicBezTo>
                      <a:pt x="267" y="1529"/>
                      <a:pt x="262" y="1529"/>
                      <a:pt x="259" y="1532"/>
                    </a:cubicBezTo>
                    <a:cubicBezTo>
                      <a:pt x="256" y="1534"/>
                      <a:pt x="255" y="1539"/>
                      <a:pt x="258" y="1542"/>
                    </a:cubicBezTo>
                    <a:cubicBezTo>
                      <a:pt x="261" y="1545"/>
                      <a:pt x="266" y="1546"/>
                      <a:pt x="269" y="1543"/>
                    </a:cubicBezTo>
                    <a:cubicBezTo>
                      <a:pt x="272" y="1540"/>
                      <a:pt x="272" y="1536"/>
                      <a:pt x="270" y="1532"/>
                    </a:cubicBezTo>
                    <a:close/>
                    <a:moveTo>
                      <a:pt x="270" y="1520"/>
                    </a:moveTo>
                    <a:cubicBezTo>
                      <a:pt x="268" y="1518"/>
                      <a:pt x="265" y="1518"/>
                      <a:pt x="263" y="1520"/>
                    </a:cubicBezTo>
                    <a:cubicBezTo>
                      <a:pt x="261" y="1521"/>
                      <a:pt x="261" y="1524"/>
                      <a:pt x="262" y="1527"/>
                    </a:cubicBezTo>
                    <a:cubicBezTo>
                      <a:pt x="264" y="1529"/>
                      <a:pt x="267" y="1529"/>
                      <a:pt x="269" y="1527"/>
                    </a:cubicBezTo>
                    <a:cubicBezTo>
                      <a:pt x="271" y="1525"/>
                      <a:pt x="272" y="1522"/>
                      <a:pt x="270" y="1520"/>
                    </a:cubicBezTo>
                    <a:close/>
                    <a:moveTo>
                      <a:pt x="192" y="1606"/>
                    </a:moveTo>
                    <a:cubicBezTo>
                      <a:pt x="192" y="1603"/>
                      <a:pt x="191" y="1600"/>
                      <a:pt x="190" y="1598"/>
                    </a:cubicBezTo>
                    <a:cubicBezTo>
                      <a:pt x="187" y="1595"/>
                      <a:pt x="183" y="1593"/>
                      <a:pt x="178" y="1595"/>
                    </a:cubicBezTo>
                    <a:cubicBezTo>
                      <a:pt x="173" y="1597"/>
                      <a:pt x="171" y="1602"/>
                      <a:pt x="172" y="1606"/>
                    </a:cubicBezTo>
                    <a:cubicBezTo>
                      <a:pt x="173" y="1614"/>
                      <a:pt x="179" y="1613"/>
                      <a:pt x="183" y="1616"/>
                    </a:cubicBezTo>
                    <a:cubicBezTo>
                      <a:pt x="187" y="1620"/>
                      <a:pt x="188" y="1627"/>
                      <a:pt x="184" y="1633"/>
                    </a:cubicBezTo>
                    <a:cubicBezTo>
                      <a:pt x="181" y="1640"/>
                      <a:pt x="174" y="1645"/>
                      <a:pt x="165" y="1643"/>
                    </a:cubicBezTo>
                    <a:cubicBezTo>
                      <a:pt x="161" y="1642"/>
                      <a:pt x="156" y="1639"/>
                      <a:pt x="157" y="1634"/>
                    </a:cubicBezTo>
                    <a:cubicBezTo>
                      <a:pt x="161" y="1637"/>
                      <a:pt x="168" y="1636"/>
                      <a:pt x="169" y="1630"/>
                    </a:cubicBezTo>
                    <a:cubicBezTo>
                      <a:pt x="169" y="1626"/>
                      <a:pt x="166" y="1619"/>
                      <a:pt x="163" y="1612"/>
                    </a:cubicBezTo>
                    <a:cubicBezTo>
                      <a:pt x="160" y="1604"/>
                      <a:pt x="159" y="1597"/>
                      <a:pt x="161" y="1590"/>
                    </a:cubicBezTo>
                    <a:cubicBezTo>
                      <a:pt x="164" y="1577"/>
                      <a:pt x="180" y="1571"/>
                      <a:pt x="192" y="1577"/>
                    </a:cubicBezTo>
                    <a:cubicBezTo>
                      <a:pt x="198" y="1580"/>
                      <a:pt x="202" y="1586"/>
                      <a:pt x="204" y="1592"/>
                    </a:cubicBezTo>
                    <a:cubicBezTo>
                      <a:pt x="206" y="1599"/>
                      <a:pt x="208" y="1618"/>
                      <a:pt x="215" y="1624"/>
                    </a:cubicBezTo>
                    <a:cubicBezTo>
                      <a:pt x="221" y="1628"/>
                      <a:pt x="226" y="1626"/>
                      <a:pt x="228" y="1621"/>
                    </a:cubicBezTo>
                    <a:cubicBezTo>
                      <a:pt x="232" y="1625"/>
                      <a:pt x="229" y="1633"/>
                      <a:pt x="224" y="1636"/>
                    </a:cubicBezTo>
                    <a:cubicBezTo>
                      <a:pt x="214" y="1642"/>
                      <a:pt x="198" y="1638"/>
                      <a:pt x="192" y="1624"/>
                    </a:cubicBezTo>
                    <a:cubicBezTo>
                      <a:pt x="190" y="1619"/>
                      <a:pt x="191" y="1614"/>
                      <a:pt x="192" y="1606"/>
                    </a:cubicBezTo>
                    <a:close/>
                    <a:moveTo>
                      <a:pt x="96" y="1695"/>
                    </a:moveTo>
                    <a:cubicBezTo>
                      <a:pt x="94" y="1694"/>
                      <a:pt x="94" y="1691"/>
                      <a:pt x="95" y="1689"/>
                    </a:cubicBezTo>
                    <a:cubicBezTo>
                      <a:pt x="97" y="1688"/>
                      <a:pt x="100" y="1687"/>
                      <a:pt x="101" y="1689"/>
                    </a:cubicBezTo>
                    <a:cubicBezTo>
                      <a:pt x="103" y="1690"/>
                      <a:pt x="103" y="1693"/>
                      <a:pt x="102" y="1695"/>
                    </a:cubicBezTo>
                    <a:cubicBezTo>
                      <a:pt x="100" y="1697"/>
                      <a:pt x="98" y="1697"/>
                      <a:pt x="96" y="1695"/>
                    </a:cubicBezTo>
                    <a:close/>
                    <a:moveTo>
                      <a:pt x="88" y="1691"/>
                    </a:moveTo>
                    <a:cubicBezTo>
                      <a:pt x="87" y="1690"/>
                      <a:pt x="87" y="1688"/>
                      <a:pt x="88" y="1687"/>
                    </a:cubicBezTo>
                    <a:cubicBezTo>
                      <a:pt x="89" y="1686"/>
                      <a:pt x="91" y="1685"/>
                      <a:pt x="93" y="1687"/>
                    </a:cubicBezTo>
                    <a:cubicBezTo>
                      <a:pt x="94" y="1688"/>
                      <a:pt x="94" y="1690"/>
                      <a:pt x="93" y="1691"/>
                    </a:cubicBezTo>
                    <a:cubicBezTo>
                      <a:pt x="92" y="1693"/>
                      <a:pt x="90" y="1693"/>
                      <a:pt x="88" y="1691"/>
                    </a:cubicBezTo>
                    <a:close/>
                    <a:moveTo>
                      <a:pt x="106" y="1695"/>
                    </a:moveTo>
                    <a:cubicBezTo>
                      <a:pt x="104" y="1693"/>
                      <a:pt x="103" y="1689"/>
                      <a:pt x="106" y="1686"/>
                    </a:cubicBezTo>
                    <a:cubicBezTo>
                      <a:pt x="108" y="1683"/>
                      <a:pt x="112" y="1683"/>
                      <a:pt x="115" y="1685"/>
                    </a:cubicBezTo>
                    <a:cubicBezTo>
                      <a:pt x="117" y="1688"/>
                      <a:pt x="118" y="1692"/>
                      <a:pt x="115" y="1694"/>
                    </a:cubicBezTo>
                    <a:cubicBezTo>
                      <a:pt x="113" y="1697"/>
                      <a:pt x="109" y="1697"/>
                      <a:pt x="106" y="1695"/>
                    </a:cubicBezTo>
                    <a:close/>
                    <a:moveTo>
                      <a:pt x="190" y="1605"/>
                    </a:moveTo>
                    <a:cubicBezTo>
                      <a:pt x="190" y="1600"/>
                      <a:pt x="187" y="1596"/>
                      <a:pt x="182" y="1596"/>
                    </a:cubicBezTo>
                    <a:cubicBezTo>
                      <a:pt x="174" y="1596"/>
                      <a:pt x="172" y="1606"/>
                      <a:pt x="177" y="1611"/>
                    </a:cubicBezTo>
                    <a:cubicBezTo>
                      <a:pt x="181" y="1614"/>
                      <a:pt x="185" y="1614"/>
                      <a:pt x="188" y="1620"/>
                    </a:cubicBezTo>
                    <a:cubicBezTo>
                      <a:pt x="187" y="1613"/>
                      <a:pt x="190" y="1611"/>
                      <a:pt x="190" y="1605"/>
                    </a:cubicBezTo>
                    <a:close/>
                    <a:moveTo>
                      <a:pt x="179" y="1572"/>
                    </a:moveTo>
                    <a:cubicBezTo>
                      <a:pt x="171" y="1571"/>
                      <a:pt x="164" y="1578"/>
                      <a:pt x="161" y="1583"/>
                    </a:cubicBezTo>
                    <a:cubicBezTo>
                      <a:pt x="153" y="1581"/>
                      <a:pt x="151" y="1564"/>
                      <a:pt x="163" y="1560"/>
                    </a:cubicBezTo>
                    <a:cubicBezTo>
                      <a:pt x="171" y="1558"/>
                      <a:pt x="180" y="1564"/>
                      <a:pt x="179" y="1572"/>
                    </a:cubicBezTo>
                    <a:close/>
                    <a:moveTo>
                      <a:pt x="172" y="1695"/>
                    </a:moveTo>
                    <a:cubicBezTo>
                      <a:pt x="175" y="1680"/>
                      <a:pt x="194" y="1686"/>
                      <a:pt x="200" y="1687"/>
                    </a:cubicBezTo>
                    <a:cubicBezTo>
                      <a:pt x="206" y="1688"/>
                      <a:pt x="209" y="1687"/>
                      <a:pt x="213" y="1684"/>
                    </a:cubicBezTo>
                    <a:cubicBezTo>
                      <a:pt x="211" y="1690"/>
                      <a:pt x="202" y="1701"/>
                      <a:pt x="196" y="1705"/>
                    </a:cubicBezTo>
                    <a:cubicBezTo>
                      <a:pt x="188" y="1710"/>
                      <a:pt x="178" y="1710"/>
                      <a:pt x="172" y="1699"/>
                    </a:cubicBezTo>
                    <a:cubicBezTo>
                      <a:pt x="177" y="1701"/>
                      <a:pt x="185" y="1700"/>
                      <a:pt x="190" y="1697"/>
                    </a:cubicBezTo>
                    <a:cubicBezTo>
                      <a:pt x="187" y="1698"/>
                      <a:pt x="178" y="1698"/>
                      <a:pt x="172" y="1695"/>
                    </a:cubicBezTo>
                    <a:close/>
                    <a:moveTo>
                      <a:pt x="142" y="1562"/>
                    </a:moveTo>
                    <a:cubicBezTo>
                      <a:pt x="135" y="1594"/>
                      <a:pt x="111" y="1606"/>
                      <a:pt x="103" y="1619"/>
                    </a:cubicBezTo>
                    <a:cubicBezTo>
                      <a:pt x="94" y="1634"/>
                      <a:pt x="111" y="1644"/>
                      <a:pt x="124" y="1631"/>
                    </a:cubicBezTo>
                    <a:cubicBezTo>
                      <a:pt x="138" y="1616"/>
                      <a:pt x="144" y="1587"/>
                      <a:pt x="142" y="1562"/>
                    </a:cubicBezTo>
                    <a:close/>
                    <a:moveTo>
                      <a:pt x="249" y="1496"/>
                    </a:moveTo>
                    <a:cubicBezTo>
                      <a:pt x="250" y="1500"/>
                      <a:pt x="250" y="1503"/>
                      <a:pt x="249" y="1507"/>
                    </a:cubicBezTo>
                    <a:cubicBezTo>
                      <a:pt x="248" y="1519"/>
                      <a:pt x="241" y="1529"/>
                      <a:pt x="231" y="1536"/>
                    </a:cubicBezTo>
                    <a:cubicBezTo>
                      <a:pt x="218" y="1543"/>
                      <a:pt x="200" y="1542"/>
                      <a:pt x="191" y="1531"/>
                    </a:cubicBezTo>
                    <a:cubicBezTo>
                      <a:pt x="187" y="1526"/>
                      <a:pt x="185" y="1520"/>
                      <a:pt x="185" y="1514"/>
                    </a:cubicBezTo>
                    <a:cubicBezTo>
                      <a:pt x="185" y="1510"/>
                      <a:pt x="186" y="1507"/>
                      <a:pt x="189" y="1504"/>
                    </a:cubicBezTo>
                    <a:cubicBezTo>
                      <a:pt x="193" y="1500"/>
                      <a:pt x="199" y="1498"/>
                      <a:pt x="204" y="1500"/>
                    </a:cubicBezTo>
                    <a:cubicBezTo>
                      <a:pt x="207" y="1501"/>
                      <a:pt x="210" y="1504"/>
                      <a:pt x="212" y="1507"/>
                    </a:cubicBezTo>
                    <a:cubicBezTo>
                      <a:pt x="214" y="1514"/>
                      <a:pt x="211" y="1521"/>
                      <a:pt x="205" y="1524"/>
                    </a:cubicBezTo>
                    <a:cubicBezTo>
                      <a:pt x="198" y="1527"/>
                      <a:pt x="191" y="1524"/>
                      <a:pt x="188" y="1517"/>
                    </a:cubicBezTo>
                    <a:cubicBezTo>
                      <a:pt x="186" y="1512"/>
                      <a:pt x="187" y="1506"/>
                      <a:pt x="191" y="1503"/>
                    </a:cubicBezTo>
                    <a:cubicBezTo>
                      <a:pt x="191" y="1503"/>
                      <a:pt x="190" y="1503"/>
                      <a:pt x="190" y="1504"/>
                    </a:cubicBezTo>
                    <a:cubicBezTo>
                      <a:pt x="187" y="1507"/>
                      <a:pt x="186" y="1510"/>
                      <a:pt x="185" y="1514"/>
                    </a:cubicBezTo>
                    <a:cubicBezTo>
                      <a:pt x="185" y="1520"/>
                      <a:pt x="188" y="1526"/>
                      <a:pt x="191" y="1530"/>
                    </a:cubicBezTo>
                    <a:cubicBezTo>
                      <a:pt x="201" y="1541"/>
                      <a:pt x="218" y="1541"/>
                      <a:pt x="230" y="1534"/>
                    </a:cubicBezTo>
                    <a:cubicBezTo>
                      <a:pt x="240" y="1528"/>
                      <a:pt x="246" y="1516"/>
                      <a:pt x="247" y="1504"/>
                    </a:cubicBezTo>
                    <a:cubicBezTo>
                      <a:pt x="247" y="1501"/>
                      <a:pt x="247" y="1499"/>
                      <a:pt x="246" y="1496"/>
                    </a:cubicBezTo>
                    <a:lnTo>
                      <a:pt x="249" y="1496"/>
                    </a:lnTo>
                    <a:close/>
                    <a:moveTo>
                      <a:pt x="213" y="1459"/>
                    </a:moveTo>
                    <a:cubicBezTo>
                      <a:pt x="211" y="1445"/>
                      <a:pt x="217" y="1430"/>
                      <a:pt x="233" y="1423"/>
                    </a:cubicBezTo>
                    <a:cubicBezTo>
                      <a:pt x="239" y="1421"/>
                      <a:pt x="245" y="1420"/>
                      <a:pt x="251" y="1422"/>
                    </a:cubicBezTo>
                    <a:cubicBezTo>
                      <a:pt x="256" y="1423"/>
                      <a:pt x="260" y="1425"/>
                      <a:pt x="263" y="1429"/>
                    </a:cubicBezTo>
                    <a:cubicBezTo>
                      <a:pt x="267" y="1434"/>
                      <a:pt x="268" y="1441"/>
                      <a:pt x="266" y="1447"/>
                    </a:cubicBezTo>
                    <a:cubicBezTo>
                      <a:pt x="264" y="1450"/>
                      <a:pt x="262" y="1453"/>
                      <a:pt x="258" y="1454"/>
                    </a:cubicBezTo>
                    <a:cubicBezTo>
                      <a:pt x="253" y="1456"/>
                      <a:pt x="247" y="1455"/>
                      <a:pt x="243" y="1451"/>
                    </a:cubicBezTo>
                    <a:cubicBezTo>
                      <a:pt x="241" y="1449"/>
                      <a:pt x="240" y="1446"/>
                      <a:pt x="240" y="1443"/>
                    </a:cubicBezTo>
                    <a:cubicBezTo>
                      <a:pt x="239" y="1438"/>
                      <a:pt x="244" y="1432"/>
                      <a:pt x="250" y="1432"/>
                    </a:cubicBezTo>
                    <a:cubicBezTo>
                      <a:pt x="256" y="1432"/>
                      <a:pt x="261" y="1436"/>
                      <a:pt x="261" y="1442"/>
                    </a:cubicBezTo>
                    <a:cubicBezTo>
                      <a:pt x="262" y="1448"/>
                      <a:pt x="257" y="1453"/>
                      <a:pt x="251" y="1454"/>
                    </a:cubicBezTo>
                    <a:cubicBezTo>
                      <a:pt x="249" y="1454"/>
                      <a:pt x="247" y="1453"/>
                      <a:pt x="246" y="1453"/>
                    </a:cubicBezTo>
                    <a:cubicBezTo>
                      <a:pt x="246" y="1453"/>
                      <a:pt x="246" y="1453"/>
                      <a:pt x="246" y="1453"/>
                    </a:cubicBezTo>
                    <a:cubicBezTo>
                      <a:pt x="250" y="1455"/>
                      <a:pt x="254" y="1455"/>
                      <a:pt x="258" y="1454"/>
                    </a:cubicBezTo>
                    <a:cubicBezTo>
                      <a:pt x="261" y="1452"/>
                      <a:pt x="264" y="1450"/>
                      <a:pt x="265" y="1446"/>
                    </a:cubicBezTo>
                    <a:cubicBezTo>
                      <a:pt x="267" y="1441"/>
                      <a:pt x="266" y="1435"/>
                      <a:pt x="262" y="1430"/>
                    </a:cubicBezTo>
                    <a:cubicBezTo>
                      <a:pt x="259" y="1426"/>
                      <a:pt x="255" y="1424"/>
                      <a:pt x="251" y="1423"/>
                    </a:cubicBezTo>
                    <a:cubicBezTo>
                      <a:pt x="245" y="1422"/>
                      <a:pt x="240" y="1423"/>
                      <a:pt x="234" y="1425"/>
                    </a:cubicBezTo>
                    <a:cubicBezTo>
                      <a:pt x="218" y="1432"/>
                      <a:pt x="213" y="1446"/>
                      <a:pt x="216" y="1459"/>
                    </a:cubicBezTo>
                    <a:lnTo>
                      <a:pt x="213" y="1459"/>
                    </a:lnTo>
                    <a:close/>
                    <a:moveTo>
                      <a:pt x="275" y="1199"/>
                    </a:moveTo>
                    <a:cubicBezTo>
                      <a:pt x="278" y="1197"/>
                      <a:pt x="282" y="1198"/>
                      <a:pt x="284" y="1202"/>
                    </a:cubicBezTo>
                    <a:cubicBezTo>
                      <a:pt x="285" y="1205"/>
                      <a:pt x="284" y="1209"/>
                      <a:pt x="281" y="1210"/>
                    </a:cubicBezTo>
                    <a:cubicBezTo>
                      <a:pt x="277" y="1212"/>
                      <a:pt x="274" y="1210"/>
                      <a:pt x="272" y="1207"/>
                    </a:cubicBezTo>
                    <a:cubicBezTo>
                      <a:pt x="271" y="1204"/>
                      <a:pt x="272" y="1200"/>
                      <a:pt x="275" y="1199"/>
                    </a:cubicBezTo>
                    <a:close/>
                    <a:moveTo>
                      <a:pt x="285" y="1191"/>
                    </a:moveTo>
                    <a:cubicBezTo>
                      <a:pt x="287" y="1189"/>
                      <a:pt x="290" y="1191"/>
                      <a:pt x="291" y="1193"/>
                    </a:cubicBezTo>
                    <a:cubicBezTo>
                      <a:pt x="292" y="1196"/>
                      <a:pt x="291" y="1198"/>
                      <a:pt x="289" y="1200"/>
                    </a:cubicBezTo>
                    <a:cubicBezTo>
                      <a:pt x="286" y="1201"/>
                      <a:pt x="283" y="1200"/>
                      <a:pt x="282" y="1197"/>
                    </a:cubicBezTo>
                    <a:cubicBezTo>
                      <a:pt x="281" y="1195"/>
                      <a:pt x="282" y="1192"/>
                      <a:pt x="285" y="1191"/>
                    </a:cubicBezTo>
                    <a:close/>
                    <a:moveTo>
                      <a:pt x="269" y="1213"/>
                    </a:moveTo>
                    <a:cubicBezTo>
                      <a:pt x="274" y="1211"/>
                      <a:pt x="280" y="1213"/>
                      <a:pt x="282" y="1218"/>
                    </a:cubicBezTo>
                    <a:cubicBezTo>
                      <a:pt x="284" y="1223"/>
                      <a:pt x="282" y="1229"/>
                      <a:pt x="277" y="1231"/>
                    </a:cubicBezTo>
                    <a:cubicBezTo>
                      <a:pt x="272" y="1233"/>
                      <a:pt x="267" y="1231"/>
                      <a:pt x="264" y="1226"/>
                    </a:cubicBezTo>
                    <a:cubicBezTo>
                      <a:pt x="262" y="1221"/>
                      <a:pt x="264" y="1215"/>
                      <a:pt x="269" y="1213"/>
                    </a:cubicBezTo>
                    <a:close/>
                    <a:moveTo>
                      <a:pt x="481" y="1339"/>
                    </a:moveTo>
                    <a:cubicBezTo>
                      <a:pt x="483" y="1323"/>
                      <a:pt x="474" y="1301"/>
                      <a:pt x="460" y="1292"/>
                    </a:cubicBezTo>
                    <a:cubicBezTo>
                      <a:pt x="446" y="1283"/>
                      <a:pt x="434" y="1293"/>
                      <a:pt x="447" y="1306"/>
                    </a:cubicBezTo>
                    <a:cubicBezTo>
                      <a:pt x="457" y="1316"/>
                      <a:pt x="478" y="1324"/>
                      <a:pt x="481" y="1339"/>
                    </a:cubicBezTo>
                    <a:close/>
                    <a:moveTo>
                      <a:pt x="300" y="1444"/>
                    </a:moveTo>
                    <a:cubicBezTo>
                      <a:pt x="307" y="1468"/>
                      <a:pt x="333" y="1494"/>
                      <a:pt x="353" y="1491"/>
                    </a:cubicBezTo>
                    <a:cubicBezTo>
                      <a:pt x="374" y="1488"/>
                      <a:pt x="370" y="1467"/>
                      <a:pt x="352" y="1470"/>
                    </a:cubicBezTo>
                    <a:cubicBezTo>
                      <a:pt x="342" y="1471"/>
                      <a:pt x="314" y="1467"/>
                      <a:pt x="300" y="1444"/>
                    </a:cubicBezTo>
                    <a:close/>
                    <a:moveTo>
                      <a:pt x="299" y="1457"/>
                    </a:moveTo>
                    <a:cubicBezTo>
                      <a:pt x="304" y="1465"/>
                      <a:pt x="304" y="1475"/>
                      <a:pt x="301" y="1484"/>
                    </a:cubicBezTo>
                    <a:cubicBezTo>
                      <a:pt x="295" y="1503"/>
                      <a:pt x="275" y="1520"/>
                      <a:pt x="279" y="1538"/>
                    </a:cubicBezTo>
                    <a:cubicBezTo>
                      <a:pt x="281" y="1546"/>
                      <a:pt x="287" y="1553"/>
                      <a:pt x="295" y="1554"/>
                    </a:cubicBezTo>
                    <a:cubicBezTo>
                      <a:pt x="300" y="1555"/>
                      <a:pt x="305" y="1553"/>
                      <a:pt x="307" y="1548"/>
                    </a:cubicBezTo>
                    <a:cubicBezTo>
                      <a:pt x="303" y="1550"/>
                      <a:pt x="296" y="1550"/>
                      <a:pt x="293" y="1545"/>
                    </a:cubicBezTo>
                    <a:cubicBezTo>
                      <a:pt x="290" y="1541"/>
                      <a:pt x="291" y="1534"/>
                      <a:pt x="295" y="1529"/>
                    </a:cubicBezTo>
                    <a:cubicBezTo>
                      <a:pt x="307" y="1514"/>
                      <a:pt x="320" y="1501"/>
                      <a:pt x="315" y="1480"/>
                    </a:cubicBezTo>
                    <a:cubicBezTo>
                      <a:pt x="313" y="1472"/>
                      <a:pt x="308" y="1465"/>
                      <a:pt x="299" y="1457"/>
                    </a:cubicBezTo>
                    <a:close/>
                    <a:moveTo>
                      <a:pt x="151" y="1271"/>
                    </a:moveTo>
                    <a:cubicBezTo>
                      <a:pt x="162" y="1281"/>
                      <a:pt x="147" y="1294"/>
                      <a:pt x="143" y="1300"/>
                    </a:cubicBezTo>
                    <a:cubicBezTo>
                      <a:pt x="139" y="1304"/>
                      <a:pt x="138" y="1307"/>
                      <a:pt x="139" y="1312"/>
                    </a:cubicBezTo>
                    <a:cubicBezTo>
                      <a:pt x="135" y="1308"/>
                      <a:pt x="129" y="1294"/>
                      <a:pt x="129" y="1287"/>
                    </a:cubicBezTo>
                    <a:cubicBezTo>
                      <a:pt x="129" y="1277"/>
                      <a:pt x="135" y="1268"/>
                      <a:pt x="147" y="1269"/>
                    </a:cubicBezTo>
                    <a:cubicBezTo>
                      <a:pt x="143" y="1272"/>
                      <a:pt x="139" y="1280"/>
                      <a:pt x="140" y="1285"/>
                    </a:cubicBezTo>
                    <a:cubicBezTo>
                      <a:pt x="141" y="1282"/>
                      <a:pt x="145" y="1275"/>
                      <a:pt x="151" y="1271"/>
                    </a:cubicBezTo>
                    <a:close/>
                    <a:moveTo>
                      <a:pt x="429" y="1177"/>
                    </a:moveTo>
                    <a:cubicBezTo>
                      <a:pt x="432" y="1177"/>
                      <a:pt x="436" y="1175"/>
                      <a:pt x="435" y="1171"/>
                    </a:cubicBezTo>
                    <a:cubicBezTo>
                      <a:pt x="435" y="1169"/>
                      <a:pt x="433" y="1168"/>
                      <a:pt x="432" y="1169"/>
                    </a:cubicBezTo>
                    <a:cubicBezTo>
                      <a:pt x="430" y="1169"/>
                      <a:pt x="430" y="1171"/>
                      <a:pt x="431" y="1171"/>
                    </a:cubicBezTo>
                    <a:cubicBezTo>
                      <a:pt x="430" y="1171"/>
                      <a:pt x="429" y="1170"/>
                      <a:pt x="429" y="1169"/>
                    </a:cubicBezTo>
                    <a:cubicBezTo>
                      <a:pt x="428" y="1167"/>
                      <a:pt x="429" y="1164"/>
                      <a:pt x="432" y="1162"/>
                    </a:cubicBezTo>
                    <a:cubicBezTo>
                      <a:pt x="434" y="1161"/>
                      <a:pt x="439" y="1161"/>
                      <a:pt x="441" y="1164"/>
                    </a:cubicBezTo>
                    <a:cubicBezTo>
                      <a:pt x="443" y="1167"/>
                      <a:pt x="443" y="1171"/>
                      <a:pt x="445" y="1173"/>
                    </a:cubicBezTo>
                    <a:cubicBezTo>
                      <a:pt x="447" y="1176"/>
                      <a:pt x="451" y="1175"/>
                      <a:pt x="453" y="1174"/>
                    </a:cubicBezTo>
                    <a:cubicBezTo>
                      <a:pt x="450" y="1178"/>
                      <a:pt x="450" y="1178"/>
                      <a:pt x="451" y="1182"/>
                    </a:cubicBezTo>
                    <a:cubicBezTo>
                      <a:pt x="453" y="1186"/>
                      <a:pt x="460" y="1196"/>
                      <a:pt x="450" y="1204"/>
                    </a:cubicBezTo>
                    <a:cubicBezTo>
                      <a:pt x="457" y="1201"/>
                      <a:pt x="461" y="1194"/>
                      <a:pt x="463" y="1187"/>
                    </a:cubicBezTo>
                    <a:cubicBezTo>
                      <a:pt x="464" y="1179"/>
                      <a:pt x="462" y="1170"/>
                      <a:pt x="457" y="1165"/>
                    </a:cubicBezTo>
                    <a:cubicBezTo>
                      <a:pt x="451" y="1158"/>
                      <a:pt x="437" y="1155"/>
                      <a:pt x="428" y="1161"/>
                    </a:cubicBezTo>
                    <a:cubicBezTo>
                      <a:pt x="424" y="1163"/>
                      <a:pt x="420" y="1169"/>
                      <a:pt x="423" y="1174"/>
                    </a:cubicBezTo>
                    <a:cubicBezTo>
                      <a:pt x="424" y="1176"/>
                      <a:pt x="426" y="1177"/>
                      <a:pt x="429" y="1177"/>
                    </a:cubicBezTo>
                    <a:close/>
                    <a:moveTo>
                      <a:pt x="472" y="1194"/>
                    </a:moveTo>
                    <a:cubicBezTo>
                      <a:pt x="490" y="1184"/>
                      <a:pt x="509" y="1188"/>
                      <a:pt x="519" y="1187"/>
                    </a:cubicBezTo>
                    <a:cubicBezTo>
                      <a:pt x="530" y="1186"/>
                      <a:pt x="531" y="1176"/>
                      <a:pt x="519" y="1174"/>
                    </a:cubicBezTo>
                    <a:cubicBezTo>
                      <a:pt x="505" y="1172"/>
                      <a:pt x="479" y="1185"/>
                      <a:pt x="472" y="1194"/>
                    </a:cubicBezTo>
                    <a:close/>
                    <a:moveTo>
                      <a:pt x="157" y="1227"/>
                    </a:moveTo>
                    <a:cubicBezTo>
                      <a:pt x="155" y="1229"/>
                      <a:pt x="155" y="1231"/>
                      <a:pt x="157" y="1233"/>
                    </a:cubicBezTo>
                    <a:cubicBezTo>
                      <a:pt x="158" y="1234"/>
                      <a:pt x="161" y="1234"/>
                      <a:pt x="162" y="1232"/>
                    </a:cubicBezTo>
                    <a:cubicBezTo>
                      <a:pt x="164" y="1231"/>
                      <a:pt x="164" y="1228"/>
                      <a:pt x="162" y="1227"/>
                    </a:cubicBezTo>
                    <a:cubicBezTo>
                      <a:pt x="160" y="1225"/>
                      <a:pt x="158" y="1225"/>
                      <a:pt x="157" y="1227"/>
                    </a:cubicBezTo>
                    <a:close/>
                    <a:moveTo>
                      <a:pt x="129" y="1225"/>
                    </a:moveTo>
                    <a:cubicBezTo>
                      <a:pt x="126" y="1228"/>
                      <a:pt x="126" y="1232"/>
                      <a:pt x="129" y="1235"/>
                    </a:cubicBezTo>
                    <a:cubicBezTo>
                      <a:pt x="132" y="1238"/>
                      <a:pt x="137" y="1237"/>
                      <a:pt x="140" y="1235"/>
                    </a:cubicBezTo>
                    <a:cubicBezTo>
                      <a:pt x="142" y="1232"/>
                      <a:pt x="142" y="1227"/>
                      <a:pt x="139" y="1224"/>
                    </a:cubicBezTo>
                    <a:cubicBezTo>
                      <a:pt x="136" y="1221"/>
                      <a:pt x="131" y="1222"/>
                      <a:pt x="129" y="1225"/>
                    </a:cubicBezTo>
                    <a:close/>
                    <a:moveTo>
                      <a:pt x="145" y="1224"/>
                    </a:moveTo>
                    <a:cubicBezTo>
                      <a:pt x="143" y="1226"/>
                      <a:pt x="143" y="1229"/>
                      <a:pt x="145" y="1231"/>
                    </a:cubicBezTo>
                    <a:cubicBezTo>
                      <a:pt x="147" y="1233"/>
                      <a:pt x="150" y="1233"/>
                      <a:pt x="152" y="1231"/>
                    </a:cubicBezTo>
                    <a:cubicBezTo>
                      <a:pt x="154" y="1229"/>
                      <a:pt x="154" y="1225"/>
                      <a:pt x="152" y="1223"/>
                    </a:cubicBezTo>
                    <a:cubicBezTo>
                      <a:pt x="150" y="1221"/>
                      <a:pt x="147" y="1221"/>
                      <a:pt x="145" y="1224"/>
                    </a:cubicBezTo>
                    <a:close/>
                    <a:moveTo>
                      <a:pt x="119" y="1248"/>
                    </a:moveTo>
                    <a:cubicBezTo>
                      <a:pt x="121" y="1229"/>
                      <a:pt x="95" y="1229"/>
                      <a:pt x="87" y="1228"/>
                    </a:cubicBezTo>
                    <a:cubicBezTo>
                      <a:pt x="80" y="1226"/>
                      <a:pt x="75" y="1224"/>
                      <a:pt x="72" y="1219"/>
                    </a:cubicBezTo>
                    <a:cubicBezTo>
                      <a:pt x="72" y="1227"/>
                      <a:pt x="79" y="1245"/>
                      <a:pt x="85" y="1252"/>
                    </a:cubicBezTo>
                    <a:cubicBezTo>
                      <a:pt x="93" y="1261"/>
                      <a:pt x="106" y="1264"/>
                      <a:pt x="117" y="1254"/>
                    </a:cubicBezTo>
                    <a:cubicBezTo>
                      <a:pt x="110" y="1254"/>
                      <a:pt x="100" y="1250"/>
                      <a:pt x="96" y="1244"/>
                    </a:cubicBezTo>
                    <a:cubicBezTo>
                      <a:pt x="100" y="1246"/>
                      <a:pt x="110" y="1249"/>
                      <a:pt x="119" y="1248"/>
                    </a:cubicBezTo>
                    <a:close/>
                    <a:moveTo>
                      <a:pt x="116" y="1268"/>
                    </a:moveTo>
                    <a:cubicBezTo>
                      <a:pt x="81" y="1280"/>
                      <a:pt x="59" y="1327"/>
                      <a:pt x="75" y="1353"/>
                    </a:cubicBezTo>
                    <a:cubicBezTo>
                      <a:pt x="89" y="1375"/>
                      <a:pt x="107" y="1362"/>
                      <a:pt x="100" y="1341"/>
                    </a:cubicBezTo>
                    <a:cubicBezTo>
                      <a:pt x="94" y="1326"/>
                      <a:pt x="83" y="1289"/>
                      <a:pt x="116" y="1268"/>
                    </a:cubicBezTo>
                    <a:close/>
                    <a:moveTo>
                      <a:pt x="383" y="1437"/>
                    </a:moveTo>
                    <a:cubicBezTo>
                      <a:pt x="384" y="1439"/>
                      <a:pt x="387" y="1440"/>
                      <a:pt x="389" y="1440"/>
                    </a:cubicBezTo>
                    <a:cubicBezTo>
                      <a:pt x="391" y="1439"/>
                      <a:pt x="392" y="1436"/>
                      <a:pt x="391" y="1433"/>
                    </a:cubicBezTo>
                    <a:cubicBezTo>
                      <a:pt x="390" y="1431"/>
                      <a:pt x="388" y="1430"/>
                      <a:pt x="385" y="1431"/>
                    </a:cubicBezTo>
                    <a:cubicBezTo>
                      <a:pt x="383" y="1432"/>
                      <a:pt x="382" y="1435"/>
                      <a:pt x="383" y="1437"/>
                    </a:cubicBezTo>
                    <a:close/>
                    <a:moveTo>
                      <a:pt x="373" y="1446"/>
                    </a:moveTo>
                    <a:cubicBezTo>
                      <a:pt x="374" y="1449"/>
                      <a:pt x="377" y="1451"/>
                      <a:pt x="380" y="1449"/>
                    </a:cubicBezTo>
                    <a:cubicBezTo>
                      <a:pt x="383" y="1448"/>
                      <a:pt x="384" y="1445"/>
                      <a:pt x="383" y="1442"/>
                    </a:cubicBezTo>
                    <a:cubicBezTo>
                      <a:pt x="382" y="1439"/>
                      <a:pt x="379" y="1438"/>
                      <a:pt x="376" y="1439"/>
                    </a:cubicBezTo>
                    <a:cubicBezTo>
                      <a:pt x="373" y="1440"/>
                      <a:pt x="371" y="1443"/>
                      <a:pt x="373" y="1446"/>
                    </a:cubicBezTo>
                    <a:close/>
                    <a:moveTo>
                      <a:pt x="358" y="1455"/>
                    </a:moveTo>
                    <a:cubicBezTo>
                      <a:pt x="359" y="1459"/>
                      <a:pt x="364" y="1461"/>
                      <a:pt x="368" y="1459"/>
                    </a:cubicBezTo>
                    <a:cubicBezTo>
                      <a:pt x="371" y="1458"/>
                      <a:pt x="373" y="1453"/>
                      <a:pt x="372" y="1449"/>
                    </a:cubicBezTo>
                    <a:cubicBezTo>
                      <a:pt x="370" y="1446"/>
                      <a:pt x="365" y="1444"/>
                      <a:pt x="362" y="1445"/>
                    </a:cubicBezTo>
                    <a:cubicBezTo>
                      <a:pt x="358" y="1447"/>
                      <a:pt x="356" y="1451"/>
                      <a:pt x="358" y="1455"/>
                    </a:cubicBezTo>
                    <a:close/>
                    <a:moveTo>
                      <a:pt x="332" y="1398"/>
                    </a:moveTo>
                    <a:cubicBezTo>
                      <a:pt x="336" y="1391"/>
                      <a:pt x="343" y="1384"/>
                      <a:pt x="353" y="1383"/>
                    </a:cubicBezTo>
                    <a:cubicBezTo>
                      <a:pt x="369" y="1382"/>
                      <a:pt x="380" y="1392"/>
                      <a:pt x="382" y="1407"/>
                    </a:cubicBezTo>
                    <a:cubicBezTo>
                      <a:pt x="387" y="1436"/>
                      <a:pt x="421" y="1431"/>
                      <a:pt x="416" y="1399"/>
                    </a:cubicBezTo>
                    <a:cubicBezTo>
                      <a:pt x="414" y="1384"/>
                      <a:pt x="400" y="1372"/>
                      <a:pt x="388" y="1368"/>
                    </a:cubicBezTo>
                    <a:cubicBezTo>
                      <a:pt x="365" y="1360"/>
                      <a:pt x="333" y="1373"/>
                      <a:pt x="332" y="1398"/>
                    </a:cubicBezTo>
                    <a:close/>
                    <a:moveTo>
                      <a:pt x="412" y="1356"/>
                    </a:moveTo>
                    <a:cubicBezTo>
                      <a:pt x="392" y="1309"/>
                      <a:pt x="419" y="1244"/>
                      <a:pt x="460" y="1236"/>
                    </a:cubicBezTo>
                    <a:cubicBezTo>
                      <a:pt x="494" y="1229"/>
                      <a:pt x="498" y="1260"/>
                      <a:pt x="470" y="1272"/>
                    </a:cubicBezTo>
                    <a:cubicBezTo>
                      <a:pt x="450" y="1280"/>
                      <a:pt x="403" y="1303"/>
                      <a:pt x="412" y="1356"/>
                    </a:cubicBezTo>
                    <a:close/>
                    <a:moveTo>
                      <a:pt x="397" y="1346"/>
                    </a:moveTo>
                    <a:cubicBezTo>
                      <a:pt x="363" y="1312"/>
                      <a:pt x="359" y="1294"/>
                      <a:pt x="349" y="1259"/>
                    </a:cubicBezTo>
                    <a:cubicBezTo>
                      <a:pt x="346" y="1249"/>
                      <a:pt x="340" y="1240"/>
                      <a:pt x="332" y="1236"/>
                    </a:cubicBezTo>
                    <a:cubicBezTo>
                      <a:pt x="322" y="1230"/>
                      <a:pt x="309" y="1230"/>
                      <a:pt x="302" y="1233"/>
                    </a:cubicBezTo>
                    <a:cubicBezTo>
                      <a:pt x="310" y="1215"/>
                      <a:pt x="337" y="1218"/>
                      <a:pt x="346" y="1222"/>
                    </a:cubicBezTo>
                    <a:cubicBezTo>
                      <a:pt x="365" y="1230"/>
                      <a:pt x="380" y="1249"/>
                      <a:pt x="385" y="1270"/>
                    </a:cubicBezTo>
                    <a:cubicBezTo>
                      <a:pt x="390" y="1292"/>
                      <a:pt x="389" y="1323"/>
                      <a:pt x="397" y="1346"/>
                    </a:cubicBezTo>
                    <a:close/>
                    <a:moveTo>
                      <a:pt x="346" y="1337"/>
                    </a:moveTo>
                    <a:cubicBezTo>
                      <a:pt x="336" y="1332"/>
                      <a:pt x="323" y="1332"/>
                      <a:pt x="313" y="1334"/>
                    </a:cubicBezTo>
                    <a:cubicBezTo>
                      <a:pt x="301" y="1336"/>
                      <a:pt x="285" y="1346"/>
                      <a:pt x="283" y="1359"/>
                    </a:cubicBezTo>
                    <a:cubicBezTo>
                      <a:pt x="269" y="1357"/>
                      <a:pt x="258" y="1363"/>
                      <a:pt x="249" y="1370"/>
                    </a:cubicBezTo>
                    <a:cubicBezTo>
                      <a:pt x="235" y="1379"/>
                      <a:pt x="218" y="1383"/>
                      <a:pt x="209" y="1372"/>
                    </a:cubicBezTo>
                    <a:cubicBezTo>
                      <a:pt x="210" y="1389"/>
                      <a:pt x="238" y="1396"/>
                      <a:pt x="252" y="1393"/>
                    </a:cubicBezTo>
                    <a:cubicBezTo>
                      <a:pt x="273" y="1389"/>
                      <a:pt x="286" y="1372"/>
                      <a:pt x="302" y="1355"/>
                    </a:cubicBezTo>
                    <a:cubicBezTo>
                      <a:pt x="311" y="1346"/>
                      <a:pt x="325" y="1337"/>
                      <a:pt x="346" y="1337"/>
                    </a:cubicBezTo>
                    <a:close/>
                    <a:moveTo>
                      <a:pt x="49" y="1325"/>
                    </a:moveTo>
                    <a:cubicBezTo>
                      <a:pt x="47" y="1339"/>
                      <a:pt x="46" y="1370"/>
                      <a:pt x="63" y="1381"/>
                    </a:cubicBezTo>
                    <a:cubicBezTo>
                      <a:pt x="62" y="1382"/>
                      <a:pt x="63" y="1385"/>
                      <a:pt x="65" y="1387"/>
                    </a:cubicBezTo>
                    <a:cubicBezTo>
                      <a:pt x="54" y="1384"/>
                      <a:pt x="47" y="1371"/>
                      <a:pt x="45" y="1357"/>
                    </a:cubicBezTo>
                    <a:cubicBezTo>
                      <a:pt x="44" y="1345"/>
                      <a:pt x="46" y="1332"/>
                      <a:pt x="49" y="1325"/>
                    </a:cubicBezTo>
                    <a:close/>
                    <a:moveTo>
                      <a:pt x="104" y="1371"/>
                    </a:moveTo>
                    <a:cubicBezTo>
                      <a:pt x="104" y="1374"/>
                      <a:pt x="107" y="1377"/>
                      <a:pt x="111" y="1377"/>
                    </a:cubicBezTo>
                    <a:cubicBezTo>
                      <a:pt x="114" y="1376"/>
                      <a:pt x="117" y="1374"/>
                      <a:pt x="117" y="1370"/>
                    </a:cubicBezTo>
                    <a:cubicBezTo>
                      <a:pt x="116" y="1367"/>
                      <a:pt x="113" y="1364"/>
                      <a:pt x="110" y="1364"/>
                    </a:cubicBezTo>
                    <a:cubicBezTo>
                      <a:pt x="107" y="1364"/>
                      <a:pt x="104" y="1367"/>
                      <a:pt x="104" y="1371"/>
                    </a:cubicBezTo>
                    <a:close/>
                    <a:moveTo>
                      <a:pt x="87" y="1378"/>
                    </a:moveTo>
                    <a:cubicBezTo>
                      <a:pt x="87" y="1382"/>
                      <a:pt x="91" y="1385"/>
                      <a:pt x="95" y="1385"/>
                    </a:cubicBezTo>
                    <a:cubicBezTo>
                      <a:pt x="99" y="1385"/>
                      <a:pt x="103" y="1381"/>
                      <a:pt x="102" y="1377"/>
                    </a:cubicBezTo>
                    <a:cubicBezTo>
                      <a:pt x="102" y="1373"/>
                      <a:pt x="98" y="1369"/>
                      <a:pt x="94" y="1370"/>
                    </a:cubicBezTo>
                    <a:cubicBezTo>
                      <a:pt x="90" y="1370"/>
                      <a:pt x="87" y="1373"/>
                      <a:pt x="87" y="1378"/>
                    </a:cubicBezTo>
                    <a:close/>
                    <a:moveTo>
                      <a:pt x="64" y="1382"/>
                    </a:moveTo>
                    <a:cubicBezTo>
                      <a:pt x="64" y="1388"/>
                      <a:pt x="69" y="1392"/>
                      <a:pt x="74" y="1392"/>
                    </a:cubicBezTo>
                    <a:cubicBezTo>
                      <a:pt x="80" y="1392"/>
                      <a:pt x="85" y="1387"/>
                      <a:pt x="84" y="1381"/>
                    </a:cubicBezTo>
                    <a:cubicBezTo>
                      <a:pt x="84" y="1375"/>
                      <a:pt x="79" y="1371"/>
                      <a:pt x="73" y="1371"/>
                    </a:cubicBezTo>
                    <a:cubicBezTo>
                      <a:pt x="68" y="1372"/>
                      <a:pt x="63" y="1377"/>
                      <a:pt x="64" y="1382"/>
                    </a:cubicBezTo>
                    <a:close/>
                    <a:moveTo>
                      <a:pt x="9" y="1326"/>
                    </a:moveTo>
                    <a:cubicBezTo>
                      <a:pt x="9" y="1331"/>
                      <a:pt x="13" y="1334"/>
                      <a:pt x="17" y="1333"/>
                    </a:cubicBezTo>
                    <a:cubicBezTo>
                      <a:pt x="21" y="1333"/>
                      <a:pt x="24" y="1330"/>
                      <a:pt x="24" y="1326"/>
                    </a:cubicBezTo>
                    <a:cubicBezTo>
                      <a:pt x="24" y="1322"/>
                      <a:pt x="20" y="1319"/>
                      <a:pt x="16" y="1319"/>
                    </a:cubicBezTo>
                    <a:cubicBezTo>
                      <a:pt x="12" y="1319"/>
                      <a:pt x="9" y="1322"/>
                      <a:pt x="9" y="1326"/>
                    </a:cubicBezTo>
                    <a:close/>
                    <a:moveTo>
                      <a:pt x="581" y="1397"/>
                    </a:moveTo>
                    <a:cubicBezTo>
                      <a:pt x="584" y="1390"/>
                      <a:pt x="578" y="1377"/>
                      <a:pt x="570" y="1379"/>
                    </a:cubicBezTo>
                    <a:cubicBezTo>
                      <a:pt x="566" y="1374"/>
                      <a:pt x="567" y="1367"/>
                      <a:pt x="571" y="1362"/>
                    </a:cubicBezTo>
                    <a:cubicBezTo>
                      <a:pt x="578" y="1354"/>
                      <a:pt x="593" y="1353"/>
                      <a:pt x="601" y="1360"/>
                    </a:cubicBezTo>
                    <a:cubicBezTo>
                      <a:pt x="589" y="1337"/>
                      <a:pt x="549" y="1347"/>
                      <a:pt x="544" y="1374"/>
                    </a:cubicBezTo>
                    <a:cubicBezTo>
                      <a:pt x="542" y="1389"/>
                      <a:pt x="549" y="1400"/>
                      <a:pt x="558" y="1404"/>
                    </a:cubicBezTo>
                    <a:cubicBezTo>
                      <a:pt x="567" y="1408"/>
                      <a:pt x="578" y="1406"/>
                      <a:pt x="581" y="1397"/>
                    </a:cubicBezTo>
                    <a:close/>
                    <a:moveTo>
                      <a:pt x="556" y="1454"/>
                    </a:moveTo>
                    <a:cubicBezTo>
                      <a:pt x="542" y="1434"/>
                      <a:pt x="547" y="1415"/>
                      <a:pt x="544" y="1404"/>
                    </a:cubicBezTo>
                    <a:cubicBezTo>
                      <a:pt x="541" y="1392"/>
                      <a:pt x="527" y="1396"/>
                      <a:pt x="527" y="1410"/>
                    </a:cubicBezTo>
                    <a:cubicBezTo>
                      <a:pt x="528" y="1425"/>
                      <a:pt x="541" y="1442"/>
                      <a:pt x="556" y="1454"/>
                    </a:cubicBezTo>
                    <a:close/>
                    <a:moveTo>
                      <a:pt x="487" y="1397"/>
                    </a:moveTo>
                    <a:cubicBezTo>
                      <a:pt x="494" y="1398"/>
                      <a:pt x="503" y="1392"/>
                      <a:pt x="506" y="1387"/>
                    </a:cubicBezTo>
                    <a:cubicBezTo>
                      <a:pt x="514" y="1390"/>
                      <a:pt x="514" y="1407"/>
                      <a:pt x="502" y="1410"/>
                    </a:cubicBezTo>
                    <a:cubicBezTo>
                      <a:pt x="494" y="1412"/>
                      <a:pt x="485" y="1405"/>
                      <a:pt x="487" y="1397"/>
                    </a:cubicBezTo>
                    <a:close/>
                    <a:moveTo>
                      <a:pt x="478" y="1362"/>
                    </a:moveTo>
                    <a:cubicBezTo>
                      <a:pt x="478" y="1367"/>
                      <a:pt x="480" y="1372"/>
                      <a:pt x="485" y="1372"/>
                    </a:cubicBezTo>
                    <a:cubicBezTo>
                      <a:pt x="494" y="1373"/>
                      <a:pt x="497" y="1363"/>
                      <a:pt x="492" y="1358"/>
                    </a:cubicBezTo>
                    <a:cubicBezTo>
                      <a:pt x="488" y="1354"/>
                      <a:pt x="484" y="1354"/>
                      <a:pt x="481" y="1347"/>
                    </a:cubicBezTo>
                    <a:cubicBezTo>
                      <a:pt x="482" y="1355"/>
                      <a:pt x="479" y="1356"/>
                      <a:pt x="478" y="1362"/>
                    </a:cubicBezTo>
                    <a:close/>
                    <a:moveTo>
                      <a:pt x="467" y="1442"/>
                    </a:moveTo>
                    <a:cubicBezTo>
                      <a:pt x="447" y="1440"/>
                      <a:pt x="414" y="1461"/>
                      <a:pt x="422" y="1480"/>
                    </a:cubicBezTo>
                    <a:cubicBezTo>
                      <a:pt x="418" y="1482"/>
                      <a:pt x="413" y="1478"/>
                      <a:pt x="411" y="1473"/>
                    </a:cubicBezTo>
                    <a:cubicBezTo>
                      <a:pt x="410" y="1466"/>
                      <a:pt x="414" y="1457"/>
                      <a:pt x="422" y="1455"/>
                    </a:cubicBezTo>
                    <a:cubicBezTo>
                      <a:pt x="420" y="1447"/>
                      <a:pt x="442" y="1434"/>
                      <a:pt x="467" y="1442"/>
                    </a:cubicBezTo>
                    <a:close/>
                    <a:moveTo>
                      <a:pt x="745" y="1353"/>
                    </a:moveTo>
                    <a:cubicBezTo>
                      <a:pt x="736" y="1345"/>
                      <a:pt x="726" y="1342"/>
                      <a:pt x="714" y="1345"/>
                    </a:cubicBezTo>
                    <a:cubicBezTo>
                      <a:pt x="705" y="1347"/>
                      <a:pt x="698" y="1353"/>
                      <a:pt x="694" y="1361"/>
                    </a:cubicBezTo>
                    <a:cubicBezTo>
                      <a:pt x="692" y="1364"/>
                      <a:pt x="691" y="1367"/>
                      <a:pt x="690" y="1371"/>
                    </a:cubicBezTo>
                    <a:cubicBezTo>
                      <a:pt x="691" y="1370"/>
                      <a:pt x="691" y="1369"/>
                      <a:pt x="692" y="1368"/>
                    </a:cubicBezTo>
                    <a:cubicBezTo>
                      <a:pt x="696" y="1361"/>
                      <a:pt x="705" y="1358"/>
                      <a:pt x="712" y="1362"/>
                    </a:cubicBezTo>
                    <a:cubicBezTo>
                      <a:pt x="719" y="1366"/>
                      <a:pt x="721" y="1375"/>
                      <a:pt x="718" y="1382"/>
                    </a:cubicBezTo>
                    <a:cubicBezTo>
                      <a:pt x="712" y="1393"/>
                      <a:pt x="698" y="1392"/>
                      <a:pt x="692" y="1383"/>
                    </a:cubicBezTo>
                    <a:cubicBezTo>
                      <a:pt x="688" y="1376"/>
                      <a:pt x="688" y="1367"/>
                      <a:pt x="692" y="1360"/>
                    </a:cubicBezTo>
                    <a:cubicBezTo>
                      <a:pt x="696" y="1351"/>
                      <a:pt x="704" y="1344"/>
                      <a:pt x="713" y="1341"/>
                    </a:cubicBezTo>
                    <a:cubicBezTo>
                      <a:pt x="726" y="1338"/>
                      <a:pt x="738" y="1341"/>
                      <a:pt x="748" y="1350"/>
                    </a:cubicBezTo>
                    <a:cubicBezTo>
                      <a:pt x="755" y="1357"/>
                      <a:pt x="759" y="1366"/>
                      <a:pt x="761" y="1375"/>
                    </a:cubicBezTo>
                    <a:cubicBezTo>
                      <a:pt x="761" y="1373"/>
                      <a:pt x="762" y="1370"/>
                      <a:pt x="763" y="1368"/>
                    </a:cubicBezTo>
                    <a:cubicBezTo>
                      <a:pt x="766" y="1358"/>
                      <a:pt x="769" y="1350"/>
                      <a:pt x="775" y="1342"/>
                    </a:cubicBezTo>
                    <a:cubicBezTo>
                      <a:pt x="776" y="1340"/>
                      <a:pt x="778" y="1338"/>
                      <a:pt x="779" y="1335"/>
                    </a:cubicBezTo>
                    <a:cubicBezTo>
                      <a:pt x="782" y="1332"/>
                      <a:pt x="785" y="1329"/>
                      <a:pt x="788" y="1326"/>
                    </a:cubicBezTo>
                    <a:cubicBezTo>
                      <a:pt x="789" y="1324"/>
                      <a:pt x="801" y="1315"/>
                      <a:pt x="802" y="1318"/>
                    </a:cubicBezTo>
                    <a:cubicBezTo>
                      <a:pt x="802" y="1319"/>
                      <a:pt x="796" y="1324"/>
                      <a:pt x="795" y="1325"/>
                    </a:cubicBezTo>
                    <a:cubicBezTo>
                      <a:pt x="791" y="1329"/>
                      <a:pt x="787" y="1334"/>
                      <a:pt x="783" y="1338"/>
                    </a:cubicBezTo>
                    <a:cubicBezTo>
                      <a:pt x="782" y="1340"/>
                      <a:pt x="780" y="1342"/>
                      <a:pt x="779" y="1345"/>
                    </a:cubicBezTo>
                    <a:cubicBezTo>
                      <a:pt x="774" y="1353"/>
                      <a:pt x="770" y="1360"/>
                      <a:pt x="767" y="1369"/>
                    </a:cubicBezTo>
                    <a:cubicBezTo>
                      <a:pt x="767" y="1369"/>
                      <a:pt x="766" y="1371"/>
                      <a:pt x="766" y="1372"/>
                    </a:cubicBezTo>
                    <a:cubicBezTo>
                      <a:pt x="767" y="1370"/>
                      <a:pt x="769" y="1367"/>
                      <a:pt x="771" y="1365"/>
                    </a:cubicBezTo>
                    <a:cubicBezTo>
                      <a:pt x="776" y="1358"/>
                      <a:pt x="781" y="1353"/>
                      <a:pt x="788" y="1348"/>
                    </a:cubicBezTo>
                    <a:cubicBezTo>
                      <a:pt x="808" y="1337"/>
                      <a:pt x="827" y="1346"/>
                      <a:pt x="838" y="1363"/>
                    </a:cubicBezTo>
                    <a:cubicBezTo>
                      <a:pt x="847" y="1377"/>
                      <a:pt x="851" y="1395"/>
                      <a:pt x="844" y="1411"/>
                    </a:cubicBezTo>
                    <a:cubicBezTo>
                      <a:pt x="837" y="1424"/>
                      <a:pt x="825" y="1430"/>
                      <a:pt x="810" y="1427"/>
                    </a:cubicBezTo>
                    <a:cubicBezTo>
                      <a:pt x="803" y="1426"/>
                      <a:pt x="798" y="1424"/>
                      <a:pt x="793" y="1419"/>
                    </a:cubicBezTo>
                    <a:cubicBezTo>
                      <a:pt x="789" y="1415"/>
                      <a:pt x="787" y="1411"/>
                      <a:pt x="787" y="1406"/>
                    </a:cubicBezTo>
                    <a:cubicBezTo>
                      <a:pt x="786" y="1399"/>
                      <a:pt x="789" y="1393"/>
                      <a:pt x="794" y="1389"/>
                    </a:cubicBezTo>
                    <a:cubicBezTo>
                      <a:pt x="797" y="1386"/>
                      <a:pt x="801" y="1385"/>
                      <a:pt x="805" y="1386"/>
                    </a:cubicBezTo>
                    <a:cubicBezTo>
                      <a:pt x="809" y="1387"/>
                      <a:pt x="813" y="1390"/>
                      <a:pt x="815" y="1394"/>
                    </a:cubicBezTo>
                    <a:cubicBezTo>
                      <a:pt x="817" y="1399"/>
                      <a:pt x="817" y="1404"/>
                      <a:pt x="814" y="1408"/>
                    </a:cubicBezTo>
                    <a:cubicBezTo>
                      <a:pt x="810" y="1412"/>
                      <a:pt x="805" y="1413"/>
                      <a:pt x="800" y="1410"/>
                    </a:cubicBezTo>
                    <a:cubicBezTo>
                      <a:pt x="794" y="1407"/>
                      <a:pt x="792" y="1400"/>
                      <a:pt x="795" y="1395"/>
                    </a:cubicBezTo>
                    <a:cubicBezTo>
                      <a:pt x="798" y="1390"/>
                      <a:pt x="805" y="1388"/>
                      <a:pt x="811" y="1391"/>
                    </a:cubicBezTo>
                    <a:cubicBezTo>
                      <a:pt x="813" y="1392"/>
                      <a:pt x="814" y="1393"/>
                      <a:pt x="815" y="1395"/>
                    </a:cubicBezTo>
                    <a:cubicBezTo>
                      <a:pt x="815" y="1395"/>
                      <a:pt x="815" y="1394"/>
                      <a:pt x="815" y="1394"/>
                    </a:cubicBezTo>
                    <a:cubicBezTo>
                      <a:pt x="813" y="1390"/>
                      <a:pt x="809" y="1387"/>
                      <a:pt x="805" y="1386"/>
                    </a:cubicBezTo>
                    <a:cubicBezTo>
                      <a:pt x="801" y="1386"/>
                      <a:pt x="798" y="1387"/>
                      <a:pt x="794" y="1389"/>
                    </a:cubicBezTo>
                    <a:cubicBezTo>
                      <a:pt x="790" y="1393"/>
                      <a:pt x="787" y="1399"/>
                      <a:pt x="788" y="1405"/>
                    </a:cubicBezTo>
                    <a:cubicBezTo>
                      <a:pt x="788" y="1411"/>
                      <a:pt x="791" y="1415"/>
                      <a:pt x="794" y="1418"/>
                    </a:cubicBezTo>
                    <a:cubicBezTo>
                      <a:pt x="799" y="1422"/>
                      <a:pt x="804" y="1424"/>
                      <a:pt x="810" y="1426"/>
                    </a:cubicBezTo>
                    <a:cubicBezTo>
                      <a:pt x="824" y="1428"/>
                      <a:pt x="835" y="1422"/>
                      <a:pt x="841" y="1409"/>
                    </a:cubicBezTo>
                    <a:cubicBezTo>
                      <a:pt x="848" y="1394"/>
                      <a:pt x="844" y="1376"/>
                      <a:pt x="834" y="1363"/>
                    </a:cubicBezTo>
                    <a:cubicBezTo>
                      <a:pt x="824" y="1350"/>
                      <a:pt x="808" y="1342"/>
                      <a:pt x="790" y="1352"/>
                    </a:cubicBezTo>
                    <a:cubicBezTo>
                      <a:pt x="784" y="1356"/>
                      <a:pt x="779" y="1361"/>
                      <a:pt x="775" y="1368"/>
                    </a:cubicBezTo>
                    <a:cubicBezTo>
                      <a:pt x="772" y="1372"/>
                      <a:pt x="770" y="1376"/>
                      <a:pt x="767" y="1380"/>
                    </a:cubicBezTo>
                    <a:cubicBezTo>
                      <a:pt x="759" y="1396"/>
                      <a:pt x="757" y="1412"/>
                      <a:pt x="745" y="1426"/>
                    </a:cubicBezTo>
                    <a:cubicBezTo>
                      <a:pt x="735" y="1439"/>
                      <a:pt x="720" y="1448"/>
                      <a:pt x="700" y="1449"/>
                    </a:cubicBezTo>
                    <a:cubicBezTo>
                      <a:pt x="690" y="1450"/>
                      <a:pt x="683" y="1449"/>
                      <a:pt x="674" y="1446"/>
                    </a:cubicBezTo>
                    <a:cubicBezTo>
                      <a:pt x="670" y="1445"/>
                      <a:pt x="666" y="1443"/>
                      <a:pt x="663" y="1442"/>
                    </a:cubicBezTo>
                    <a:cubicBezTo>
                      <a:pt x="665" y="1444"/>
                      <a:pt x="666" y="1447"/>
                      <a:pt x="667" y="1450"/>
                    </a:cubicBezTo>
                    <a:cubicBezTo>
                      <a:pt x="669" y="1461"/>
                      <a:pt x="665" y="1472"/>
                      <a:pt x="655" y="1479"/>
                    </a:cubicBezTo>
                    <a:cubicBezTo>
                      <a:pt x="647" y="1485"/>
                      <a:pt x="635" y="1486"/>
                      <a:pt x="626" y="1481"/>
                    </a:cubicBezTo>
                    <a:cubicBezTo>
                      <a:pt x="618" y="1476"/>
                      <a:pt x="614" y="1467"/>
                      <a:pt x="615" y="1459"/>
                    </a:cubicBezTo>
                    <a:cubicBezTo>
                      <a:pt x="617" y="1454"/>
                      <a:pt x="620" y="1449"/>
                      <a:pt x="624" y="1447"/>
                    </a:cubicBezTo>
                    <a:cubicBezTo>
                      <a:pt x="627" y="1446"/>
                      <a:pt x="630" y="1445"/>
                      <a:pt x="633" y="1445"/>
                    </a:cubicBezTo>
                    <a:cubicBezTo>
                      <a:pt x="638" y="1446"/>
                      <a:pt x="642" y="1450"/>
                      <a:pt x="643" y="1455"/>
                    </a:cubicBezTo>
                    <a:cubicBezTo>
                      <a:pt x="643" y="1461"/>
                      <a:pt x="639" y="1466"/>
                      <a:pt x="633" y="1466"/>
                    </a:cubicBezTo>
                    <a:cubicBezTo>
                      <a:pt x="627" y="1467"/>
                      <a:pt x="622" y="1463"/>
                      <a:pt x="622" y="1457"/>
                    </a:cubicBezTo>
                    <a:cubicBezTo>
                      <a:pt x="621" y="1452"/>
                      <a:pt x="624" y="1447"/>
                      <a:pt x="629" y="1446"/>
                    </a:cubicBezTo>
                    <a:cubicBezTo>
                      <a:pt x="622" y="1447"/>
                      <a:pt x="617" y="1453"/>
                      <a:pt x="616" y="1460"/>
                    </a:cubicBezTo>
                    <a:cubicBezTo>
                      <a:pt x="615" y="1467"/>
                      <a:pt x="619" y="1475"/>
                      <a:pt x="627" y="1480"/>
                    </a:cubicBezTo>
                    <a:cubicBezTo>
                      <a:pt x="635" y="1485"/>
                      <a:pt x="646" y="1483"/>
                      <a:pt x="654" y="1478"/>
                    </a:cubicBezTo>
                    <a:cubicBezTo>
                      <a:pt x="659" y="1474"/>
                      <a:pt x="663" y="1469"/>
                      <a:pt x="664" y="1463"/>
                    </a:cubicBezTo>
                    <a:cubicBezTo>
                      <a:pt x="669" y="1444"/>
                      <a:pt x="648" y="1435"/>
                      <a:pt x="637" y="1416"/>
                    </a:cubicBezTo>
                    <a:cubicBezTo>
                      <a:pt x="625" y="1397"/>
                      <a:pt x="621" y="1373"/>
                      <a:pt x="623" y="1351"/>
                    </a:cubicBezTo>
                    <a:cubicBezTo>
                      <a:pt x="624" y="1381"/>
                      <a:pt x="630" y="1410"/>
                      <a:pt x="653" y="1430"/>
                    </a:cubicBezTo>
                    <a:cubicBezTo>
                      <a:pt x="660" y="1436"/>
                      <a:pt x="666" y="1439"/>
                      <a:pt x="675" y="1442"/>
                    </a:cubicBezTo>
                    <a:cubicBezTo>
                      <a:pt x="684" y="1445"/>
                      <a:pt x="691" y="1445"/>
                      <a:pt x="699" y="1445"/>
                    </a:cubicBezTo>
                    <a:cubicBezTo>
                      <a:pt x="726" y="1442"/>
                      <a:pt x="744" y="1426"/>
                      <a:pt x="752" y="1403"/>
                    </a:cubicBezTo>
                    <a:cubicBezTo>
                      <a:pt x="759" y="1385"/>
                      <a:pt x="759" y="1367"/>
                      <a:pt x="745" y="1353"/>
                    </a:cubicBezTo>
                    <a:close/>
                    <a:moveTo>
                      <a:pt x="908" y="1226"/>
                    </a:moveTo>
                    <a:cubicBezTo>
                      <a:pt x="909" y="1229"/>
                      <a:pt x="907" y="1231"/>
                      <a:pt x="904" y="1232"/>
                    </a:cubicBezTo>
                    <a:cubicBezTo>
                      <a:pt x="901" y="1232"/>
                      <a:pt x="898" y="1230"/>
                      <a:pt x="898" y="1227"/>
                    </a:cubicBezTo>
                    <a:cubicBezTo>
                      <a:pt x="898" y="1224"/>
                      <a:pt x="900" y="1222"/>
                      <a:pt x="903" y="1221"/>
                    </a:cubicBezTo>
                    <a:cubicBezTo>
                      <a:pt x="906" y="1221"/>
                      <a:pt x="908" y="1223"/>
                      <a:pt x="908" y="1226"/>
                    </a:cubicBezTo>
                    <a:close/>
                    <a:moveTo>
                      <a:pt x="776" y="1264"/>
                    </a:moveTo>
                    <a:cubicBezTo>
                      <a:pt x="772" y="1262"/>
                      <a:pt x="765" y="1262"/>
                      <a:pt x="762" y="1266"/>
                    </a:cubicBezTo>
                    <a:cubicBezTo>
                      <a:pt x="760" y="1269"/>
                      <a:pt x="760" y="1272"/>
                      <a:pt x="762" y="1275"/>
                    </a:cubicBezTo>
                    <a:cubicBezTo>
                      <a:pt x="764" y="1278"/>
                      <a:pt x="768" y="1279"/>
                      <a:pt x="771" y="1276"/>
                    </a:cubicBezTo>
                    <a:cubicBezTo>
                      <a:pt x="772" y="1275"/>
                      <a:pt x="773" y="1272"/>
                      <a:pt x="772" y="1269"/>
                    </a:cubicBezTo>
                    <a:cubicBezTo>
                      <a:pt x="776" y="1272"/>
                      <a:pt x="774" y="1281"/>
                      <a:pt x="766" y="1281"/>
                    </a:cubicBezTo>
                    <a:cubicBezTo>
                      <a:pt x="762" y="1281"/>
                      <a:pt x="758" y="1278"/>
                      <a:pt x="757" y="1274"/>
                    </a:cubicBezTo>
                    <a:cubicBezTo>
                      <a:pt x="756" y="1266"/>
                      <a:pt x="761" y="1260"/>
                      <a:pt x="768" y="1259"/>
                    </a:cubicBezTo>
                    <a:cubicBezTo>
                      <a:pt x="774" y="1258"/>
                      <a:pt x="781" y="1262"/>
                      <a:pt x="784" y="1267"/>
                    </a:cubicBezTo>
                    <a:cubicBezTo>
                      <a:pt x="775" y="1251"/>
                      <a:pt x="747" y="1238"/>
                      <a:pt x="734" y="1237"/>
                    </a:cubicBezTo>
                    <a:cubicBezTo>
                      <a:pt x="735" y="1236"/>
                      <a:pt x="735" y="1235"/>
                      <a:pt x="735" y="1234"/>
                    </a:cubicBezTo>
                    <a:cubicBezTo>
                      <a:pt x="757" y="1236"/>
                      <a:pt x="782" y="1252"/>
                      <a:pt x="788" y="1269"/>
                    </a:cubicBezTo>
                    <a:cubicBezTo>
                      <a:pt x="794" y="1244"/>
                      <a:pt x="803" y="1229"/>
                      <a:pt x="804" y="1212"/>
                    </a:cubicBezTo>
                    <a:cubicBezTo>
                      <a:pt x="805" y="1204"/>
                      <a:pt x="804" y="1195"/>
                      <a:pt x="799" y="1189"/>
                    </a:cubicBezTo>
                    <a:cubicBezTo>
                      <a:pt x="799" y="1188"/>
                      <a:pt x="800" y="1185"/>
                      <a:pt x="799" y="1183"/>
                    </a:cubicBezTo>
                    <a:cubicBezTo>
                      <a:pt x="807" y="1189"/>
                      <a:pt x="810" y="1202"/>
                      <a:pt x="808" y="1215"/>
                    </a:cubicBezTo>
                    <a:cubicBezTo>
                      <a:pt x="808" y="1216"/>
                      <a:pt x="808" y="1216"/>
                      <a:pt x="808" y="1217"/>
                    </a:cubicBezTo>
                    <a:cubicBezTo>
                      <a:pt x="816" y="1204"/>
                      <a:pt x="818" y="1184"/>
                      <a:pt x="813" y="1167"/>
                    </a:cubicBezTo>
                    <a:cubicBezTo>
                      <a:pt x="812" y="1160"/>
                      <a:pt x="808" y="1152"/>
                      <a:pt x="802" y="1148"/>
                    </a:cubicBezTo>
                    <a:cubicBezTo>
                      <a:pt x="799" y="1146"/>
                      <a:pt x="792" y="1145"/>
                      <a:pt x="789" y="1149"/>
                    </a:cubicBezTo>
                    <a:cubicBezTo>
                      <a:pt x="788" y="1151"/>
                      <a:pt x="788" y="1152"/>
                      <a:pt x="790" y="1154"/>
                    </a:cubicBezTo>
                    <a:cubicBezTo>
                      <a:pt x="791" y="1155"/>
                      <a:pt x="792" y="1155"/>
                      <a:pt x="793" y="1154"/>
                    </a:cubicBezTo>
                    <a:cubicBezTo>
                      <a:pt x="794" y="1154"/>
                      <a:pt x="795" y="1153"/>
                      <a:pt x="795" y="1152"/>
                    </a:cubicBezTo>
                    <a:cubicBezTo>
                      <a:pt x="795" y="1150"/>
                      <a:pt x="794" y="1149"/>
                      <a:pt x="793" y="1150"/>
                    </a:cubicBezTo>
                    <a:cubicBezTo>
                      <a:pt x="792" y="1150"/>
                      <a:pt x="791" y="1151"/>
                      <a:pt x="791" y="1151"/>
                    </a:cubicBezTo>
                    <a:cubicBezTo>
                      <a:pt x="790" y="1150"/>
                      <a:pt x="791" y="1149"/>
                      <a:pt x="792" y="1149"/>
                    </a:cubicBezTo>
                    <a:cubicBezTo>
                      <a:pt x="793" y="1148"/>
                      <a:pt x="795" y="1148"/>
                      <a:pt x="796" y="1149"/>
                    </a:cubicBezTo>
                    <a:cubicBezTo>
                      <a:pt x="798" y="1151"/>
                      <a:pt x="798" y="1154"/>
                      <a:pt x="796" y="1156"/>
                    </a:cubicBezTo>
                    <a:cubicBezTo>
                      <a:pt x="795" y="1158"/>
                      <a:pt x="793" y="1159"/>
                      <a:pt x="791" y="1158"/>
                    </a:cubicBezTo>
                    <a:cubicBezTo>
                      <a:pt x="789" y="1158"/>
                      <a:pt x="787" y="1157"/>
                      <a:pt x="786" y="1156"/>
                    </a:cubicBezTo>
                    <a:cubicBezTo>
                      <a:pt x="785" y="1153"/>
                      <a:pt x="785" y="1151"/>
                      <a:pt x="786" y="1148"/>
                    </a:cubicBezTo>
                    <a:cubicBezTo>
                      <a:pt x="789" y="1144"/>
                      <a:pt x="795" y="1143"/>
                      <a:pt x="799" y="1145"/>
                    </a:cubicBezTo>
                    <a:cubicBezTo>
                      <a:pt x="802" y="1146"/>
                      <a:pt x="804" y="1147"/>
                      <a:pt x="806" y="1149"/>
                    </a:cubicBezTo>
                    <a:cubicBezTo>
                      <a:pt x="799" y="1140"/>
                      <a:pt x="791" y="1137"/>
                      <a:pt x="781" y="1138"/>
                    </a:cubicBezTo>
                    <a:cubicBezTo>
                      <a:pt x="775" y="1138"/>
                      <a:pt x="769" y="1141"/>
                      <a:pt x="766" y="1145"/>
                    </a:cubicBezTo>
                    <a:cubicBezTo>
                      <a:pt x="765" y="1145"/>
                      <a:pt x="765" y="1145"/>
                      <a:pt x="765" y="1145"/>
                    </a:cubicBezTo>
                    <a:cubicBezTo>
                      <a:pt x="770" y="1142"/>
                      <a:pt x="777" y="1142"/>
                      <a:pt x="778" y="1150"/>
                    </a:cubicBezTo>
                    <a:cubicBezTo>
                      <a:pt x="780" y="1156"/>
                      <a:pt x="773" y="1166"/>
                      <a:pt x="786" y="1174"/>
                    </a:cubicBezTo>
                    <a:cubicBezTo>
                      <a:pt x="779" y="1173"/>
                      <a:pt x="772" y="1171"/>
                      <a:pt x="767" y="1167"/>
                    </a:cubicBezTo>
                    <a:cubicBezTo>
                      <a:pt x="763" y="1162"/>
                      <a:pt x="760" y="1155"/>
                      <a:pt x="762" y="1148"/>
                    </a:cubicBezTo>
                    <a:cubicBezTo>
                      <a:pt x="765" y="1141"/>
                      <a:pt x="773" y="1137"/>
                      <a:pt x="781" y="1136"/>
                    </a:cubicBezTo>
                    <a:cubicBezTo>
                      <a:pt x="793" y="1135"/>
                      <a:pt x="803" y="1141"/>
                      <a:pt x="809" y="1151"/>
                    </a:cubicBezTo>
                    <a:cubicBezTo>
                      <a:pt x="814" y="1159"/>
                      <a:pt x="817" y="1175"/>
                      <a:pt x="817" y="1186"/>
                    </a:cubicBezTo>
                    <a:cubicBezTo>
                      <a:pt x="818" y="1195"/>
                      <a:pt x="815" y="1207"/>
                      <a:pt x="811" y="1215"/>
                    </a:cubicBezTo>
                    <a:cubicBezTo>
                      <a:pt x="815" y="1211"/>
                      <a:pt x="819" y="1207"/>
                      <a:pt x="824" y="1204"/>
                    </a:cubicBezTo>
                    <a:cubicBezTo>
                      <a:pt x="836" y="1197"/>
                      <a:pt x="845" y="1195"/>
                      <a:pt x="859" y="1196"/>
                    </a:cubicBezTo>
                    <a:cubicBezTo>
                      <a:pt x="863" y="1196"/>
                      <a:pt x="867" y="1197"/>
                      <a:pt x="871" y="1198"/>
                    </a:cubicBezTo>
                    <a:cubicBezTo>
                      <a:pt x="870" y="1199"/>
                      <a:pt x="870" y="1200"/>
                      <a:pt x="870" y="1201"/>
                    </a:cubicBezTo>
                    <a:cubicBezTo>
                      <a:pt x="866" y="1200"/>
                      <a:pt x="863" y="1200"/>
                      <a:pt x="858" y="1199"/>
                    </a:cubicBezTo>
                    <a:cubicBezTo>
                      <a:pt x="846" y="1199"/>
                      <a:pt x="837" y="1201"/>
                      <a:pt x="827" y="1208"/>
                    </a:cubicBezTo>
                    <a:cubicBezTo>
                      <a:pt x="813" y="1217"/>
                      <a:pt x="805" y="1230"/>
                      <a:pt x="800" y="1244"/>
                    </a:cubicBezTo>
                    <a:cubicBezTo>
                      <a:pt x="802" y="1241"/>
                      <a:pt x="805" y="1238"/>
                      <a:pt x="808" y="1235"/>
                    </a:cubicBezTo>
                    <a:cubicBezTo>
                      <a:pt x="808" y="1235"/>
                      <a:pt x="808" y="1235"/>
                      <a:pt x="808" y="1235"/>
                    </a:cubicBezTo>
                    <a:cubicBezTo>
                      <a:pt x="815" y="1230"/>
                      <a:pt x="823" y="1226"/>
                      <a:pt x="832" y="1226"/>
                    </a:cubicBezTo>
                    <a:cubicBezTo>
                      <a:pt x="823" y="1229"/>
                      <a:pt x="818" y="1232"/>
                      <a:pt x="810" y="1237"/>
                    </a:cubicBezTo>
                    <a:cubicBezTo>
                      <a:pt x="810" y="1237"/>
                      <a:pt x="810" y="1237"/>
                      <a:pt x="810" y="1237"/>
                    </a:cubicBezTo>
                    <a:cubicBezTo>
                      <a:pt x="796" y="1249"/>
                      <a:pt x="796" y="1253"/>
                      <a:pt x="792" y="1270"/>
                    </a:cubicBezTo>
                    <a:cubicBezTo>
                      <a:pt x="786" y="1297"/>
                      <a:pt x="782" y="1325"/>
                      <a:pt x="766" y="1344"/>
                    </a:cubicBezTo>
                    <a:cubicBezTo>
                      <a:pt x="775" y="1330"/>
                      <a:pt x="795" y="1274"/>
                      <a:pt x="776" y="1264"/>
                    </a:cubicBezTo>
                    <a:close/>
                    <a:moveTo>
                      <a:pt x="821" y="1231"/>
                    </a:moveTo>
                    <a:cubicBezTo>
                      <a:pt x="825" y="1243"/>
                      <a:pt x="841" y="1235"/>
                      <a:pt x="846" y="1234"/>
                    </a:cubicBezTo>
                    <a:cubicBezTo>
                      <a:pt x="851" y="1232"/>
                      <a:pt x="854" y="1232"/>
                      <a:pt x="857" y="1234"/>
                    </a:cubicBezTo>
                    <a:cubicBezTo>
                      <a:pt x="855" y="1230"/>
                      <a:pt x="846" y="1221"/>
                      <a:pt x="840" y="1219"/>
                    </a:cubicBezTo>
                    <a:cubicBezTo>
                      <a:pt x="832" y="1216"/>
                      <a:pt x="824" y="1218"/>
                      <a:pt x="820" y="1227"/>
                    </a:cubicBezTo>
                    <a:cubicBezTo>
                      <a:pt x="824" y="1225"/>
                      <a:pt x="831" y="1224"/>
                      <a:pt x="836" y="1227"/>
                    </a:cubicBezTo>
                    <a:cubicBezTo>
                      <a:pt x="833" y="1227"/>
                      <a:pt x="826" y="1228"/>
                      <a:pt x="821" y="1231"/>
                    </a:cubicBezTo>
                    <a:close/>
                    <a:moveTo>
                      <a:pt x="760" y="1188"/>
                    </a:moveTo>
                    <a:cubicBezTo>
                      <a:pt x="760" y="1184"/>
                      <a:pt x="758" y="1181"/>
                      <a:pt x="755" y="1181"/>
                    </a:cubicBezTo>
                    <a:cubicBezTo>
                      <a:pt x="752" y="1180"/>
                      <a:pt x="749" y="1182"/>
                      <a:pt x="749" y="1185"/>
                    </a:cubicBezTo>
                    <a:cubicBezTo>
                      <a:pt x="748" y="1188"/>
                      <a:pt x="750" y="1191"/>
                      <a:pt x="753" y="1192"/>
                    </a:cubicBezTo>
                    <a:cubicBezTo>
                      <a:pt x="756" y="1192"/>
                      <a:pt x="759" y="1191"/>
                      <a:pt x="760" y="1188"/>
                    </a:cubicBezTo>
                    <a:close/>
                    <a:moveTo>
                      <a:pt x="777" y="1186"/>
                    </a:moveTo>
                    <a:cubicBezTo>
                      <a:pt x="777" y="1182"/>
                      <a:pt x="775" y="1178"/>
                      <a:pt x="771" y="1177"/>
                    </a:cubicBezTo>
                    <a:cubicBezTo>
                      <a:pt x="768" y="1176"/>
                      <a:pt x="764" y="1179"/>
                      <a:pt x="763" y="1183"/>
                    </a:cubicBezTo>
                    <a:cubicBezTo>
                      <a:pt x="762" y="1186"/>
                      <a:pt x="764" y="1190"/>
                      <a:pt x="768" y="1191"/>
                    </a:cubicBezTo>
                    <a:cubicBezTo>
                      <a:pt x="772" y="1192"/>
                      <a:pt x="776" y="1190"/>
                      <a:pt x="777" y="1186"/>
                    </a:cubicBezTo>
                    <a:close/>
                    <a:moveTo>
                      <a:pt x="798" y="1188"/>
                    </a:moveTo>
                    <a:cubicBezTo>
                      <a:pt x="799" y="1183"/>
                      <a:pt x="796" y="1178"/>
                      <a:pt x="791" y="1177"/>
                    </a:cubicBezTo>
                    <a:cubicBezTo>
                      <a:pt x="786" y="1175"/>
                      <a:pt x="781" y="1178"/>
                      <a:pt x="780" y="1183"/>
                    </a:cubicBezTo>
                    <a:cubicBezTo>
                      <a:pt x="779" y="1189"/>
                      <a:pt x="782" y="1194"/>
                      <a:pt x="787" y="1195"/>
                    </a:cubicBezTo>
                    <a:cubicBezTo>
                      <a:pt x="792" y="1196"/>
                      <a:pt x="797" y="1193"/>
                      <a:pt x="798" y="1188"/>
                    </a:cubicBezTo>
                    <a:close/>
                    <a:moveTo>
                      <a:pt x="892" y="1202"/>
                    </a:moveTo>
                    <a:cubicBezTo>
                      <a:pt x="893" y="1208"/>
                      <a:pt x="888" y="1213"/>
                      <a:pt x="883" y="1213"/>
                    </a:cubicBezTo>
                    <a:cubicBezTo>
                      <a:pt x="877" y="1214"/>
                      <a:pt x="872" y="1210"/>
                      <a:pt x="872" y="1204"/>
                    </a:cubicBezTo>
                    <a:cubicBezTo>
                      <a:pt x="871" y="1198"/>
                      <a:pt x="876" y="1193"/>
                      <a:pt x="881" y="1193"/>
                    </a:cubicBezTo>
                    <a:cubicBezTo>
                      <a:pt x="887" y="1193"/>
                      <a:pt x="892" y="1197"/>
                      <a:pt x="892" y="1202"/>
                    </a:cubicBezTo>
                    <a:close/>
                    <a:moveTo>
                      <a:pt x="904" y="1214"/>
                    </a:moveTo>
                    <a:cubicBezTo>
                      <a:pt x="905" y="1217"/>
                      <a:pt x="902" y="1221"/>
                      <a:pt x="898" y="1221"/>
                    </a:cubicBezTo>
                    <a:cubicBezTo>
                      <a:pt x="894" y="1221"/>
                      <a:pt x="891" y="1219"/>
                      <a:pt x="891" y="1215"/>
                    </a:cubicBezTo>
                    <a:cubicBezTo>
                      <a:pt x="891" y="1211"/>
                      <a:pt x="893" y="1208"/>
                      <a:pt x="897" y="1208"/>
                    </a:cubicBezTo>
                    <a:cubicBezTo>
                      <a:pt x="901" y="1207"/>
                      <a:pt x="904" y="1210"/>
                      <a:pt x="904" y="1214"/>
                    </a:cubicBezTo>
                    <a:close/>
                    <a:moveTo>
                      <a:pt x="857" y="1382"/>
                    </a:moveTo>
                    <a:cubicBezTo>
                      <a:pt x="851" y="1396"/>
                      <a:pt x="848" y="1411"/>
                      <a:pt x="852" y="1424"/>
                    </a:cubicBezTo>
                    <a:cubicBezTo>
                      <a:pt x="855" y="1437"/>
                      <a:pt x="866" y="1448"/>
                      <a:pt x="880" y="1450"/>
                    </a:cubicBezTo>
                    <a:cubicBezTo>
                      <a:pt x="888" y="1451"/>
                      <a:pt x="896" y="1449"/>
                      <a:pt x="903" y="1446"/>
                    </a:cubicBezTo>
                    <a:cubicBezTo>
                      <a:pt x="911" y="1441"/>
                      <a:pt x="916" y="1436"/>
                      <a:pt x="921" y="1429"/>
                    </a:cubicBezTo>
                    <a:cubicBezTo>
                      <a:pt x="926" y="1421"/>
                      <a:pt x="928" y="1415"/>
                      <a:pt x="929" y="1406"/>
                    </a:cubicBezTo>
                    <a:cubicBezTo>
                      <a:pt x="930" y="1402"/>
                      <a:pt x="930" y="1399"/>
                      <a:pt x="930" y="1395"/>
                    </a:cubicBezTo>
                    <a:cubicBezTo>
                      <a:pt x="929" y="1385"/>
                      <a:pt x="928" y="1376"/>
                      <a:pt x="924" y="1367"/>
                    </a:cubicBezTo>
                    <a:cubicBezTo>
                      <a:pt x="918" y="1353"/>
                      <a:pt x="911" y="1344"/>
                      <a:pt x="899" y="1335"/>
                    </a:cubicBezTo>
                    <a:cubicBezTo>
                      <a:pt x="898" y="1335"/>
                      <a:pt x="897" y="1334"/>
                      <a:pt x="896" y="1334"/>
                    </a:cubicBezTo>
                    <a:cubicBezTo>
                      <a:pt x="906" y="1334"/>
                      <a:pt x="917" y="1331"/>
                      <a:pt x="926" y="1326"/>
                    </a:cubicBezTo>
                    <a:cubicBezTo>
                      <a:pt x="937" y="1319"/>
                      <a:pt x="946" y="1310"/>
                      <a:pt x="948" y="1297"/>
                    </a:cubicBezTo>
                    <a:cubicBezTo>
                      <a:pt x="949" y="1292"/>
                      <a:pt x="950" y="1287"/>
                      <a:pt x="948" y="1280"/>
                    </a:cubicBezTo>
                    <a:cubicBezTo>
                      <a:pt x="948" y="1287"/>
                      <a:pt x="948" y="1292"/>
                      <a:pt x="946" y="1297"/>
                    </a:cubicBezTo>
                    <a:cubicBezTo>
                      <a:pt x="943" y="1308"/>
                      <a:pt x="935" y="1317"/>
                      <a:pt x="924" y="1323"/>
                    </a:cubicBezTo>
                    <a:cubicBezTo>
                      <a:pt x="916" y="1327"/>
                      <a:pt x="909" y="1328"/>
                      <a:pt x="901" y="1329"/>
                    </a:cubicBezTo>
                    <a:cubicBezTo>
                      <a:pt x="887" y="1329"/>
                      <a:pt x="875" y="1325"/>
                      <a:pt x="861" y="1324"/>
                    </a:cubicBezTo>
                    <a:cubicBezTo>
                      <a:pt x="859" y="1324"/>
                      <a:pt x="859" y="1324"/>
                      <a:pt x="859" y="1324"/>
                    </a:cubicBezTo>
                    <a:cubicBezTo>
                      <a:pt x="851" y="1323"/>
                      <a:pt x="844" y="1324"/>
                      <a:pt x="836" y="1326"/>
                    </a:cubicBezTo>
                    <a:cubicBezTo>
                      <a:pt x="834" y="1326"/>
                      <a:pt x="815" y="1331"/>
                      <a:pt x="815" y="1334"/>
                    </a:cubicBezTo>
                    <a:cubicBezTo>
                      <a:pt x="817" y="1335"/>
                      <a:pt x="828" y="1332"/>
                      <a:pt x="830" y="1331"/>
                    </a:cubicBezTo>
                    <a:cubicBezTo>
                      <a:pt x="840" y="1329"/>
                      <a:pt x="849" y="1328"/>
                      <a:pt x="859" y="1329"/>
                    </a:cubicBezTo>
                    <a:cubicBezTo>
                      <a:pt x="860" y="1329"/>
                      <a:pt x="860" y="1329"/>
                      <a:pt x="861" y="1329"/>
                    </a:cubicBezTo>
                    <a:cubicBezTo>
                      <a:pt x="874" y="1329"/>
                      <a:pt x="885" y="1331"/>
                      <a:pt x="896" y="1339"/>
                    </a:cubicBezTo>
                    <a:cubicBezTo>
                      <a:pt x="910" y="1348"/>
                      <a:pt x="920" y="1361"/>
                      <a:pt x="922" y="1378"/>
                    </a:cubicBezTo>
                    <a:cubicBezTo>
                      <a:pt x="922" y="1387"/>
                      <a:pt x="917" y="1400"/>
                      <a:pt x="906" y="1401"/>
                    </a:cubicBezTo>
                    <a:cubicBezTo>
                      <a:pt x="903" y="1401"/>
                      <a:pt x="899" y="1399"/>
                      <a:pt x="898" y="1396"/>
                    </a:cubicBezTo>
                    <a:cubicBezTo>
                      <a:pt x="897" y="1393"/>
                      <a:pt x="898" y="1390"/>
                      <a:pt x="901" y="1388"/>
                    </a:cubicBezTo>
                    <a:cubicBezTo>
                      <a:pt x="903" y="1386"/>
                      <a:pt x="905" y="1386"/>
                      <a:pt x="907" y="1387"/>
                    </a:cubicBezTo>
                    <a:cubicBezTo>
                      <a:pt x="910" y="1388"/>
                      <a:pt x="911" y="1392"/>
                      <a:pt x="908" y="1394"/>
                    </a:cubicBezTo>
                    <a:cubicBezTo>
                      <a:pt x="907" y="1395"/>
                      <a:pt x="906" y="1396"/>
                      <a:pt x="904" y="1395"/>
                    </a:cubicBezTo>
                    <a:cubicBezTo>
                      <a:pt x="905" y="1397"/>
                      <a:pt x="908" y="1397"/>
                      <a:pt x="910" y="1396"/>
                    </a:cubicBezTo>
                    <a:cubicBezTo>
                      <a:pt x="913" y="1395"/>
                      <a:pt x="914" y="1391"/>
                      <a:pt x="913" y="1388"/>
                    </a:cubicBezTo>
                    <a:cubicBezTo>
                      <a:pt x="912" y="1382"/>
                      <a:pt x="906" y="1379"/>
                      <a:pt x="900" y="1380"/>
                    </a:cubicBezTo>
                    <a:cubicBezTo>
                      <a:pt x="896" y="1381"/>
                      <a:pt x="892" y="1384"/>
                      <a:pt x="891" y="1388"/>
                    </a:cubicBezTo>
                    <a:cubicBezTo>
                      <a:pt x="889" y="1392"/>
                      <a:pt x="889" y="1396"/>
                      <a:pt x="891" y="1400"/>
                    </a:cubicBezTo>
                    <a:cubicBezTo>
                      <a:pt x="894" y="1405"/>
                      <a:pt x="899" y="1408"/>
                      <a:pt x="905" y="1407"/>
                    </a:cubicBezTo>
                    <a:cubicBezTo>
                      <a:pt x="917" y="1406"/>
                      <a:pt x="924" y="1393"/>
                      <a:pt x="924" y="1382"/>
                    </a:cubicBezTo>
                    <a:cubicBezTo>
                      <a:pt x="924" y="1378"/>
                      <a:pt x="923" y="1374"/>
                      <a:pt x="922" y="1370"/>
                    </a:cubicBezTo>
                    <a:cubicBezTo>
                      <a:pt x="926" y="1382"/>
                      <a:pt x="928" y="1393"/>
                      <a:pt x="927" y="1406"/>
                    </a:cubicBezTo>
                    <a:cubicBezTo>
                      <a:pt x="925" y="1414"/>
                      <a:pt x="924" y="1420"/>
                      <a:pt x="919" y="1428"/>
                    </a:cubicBezTo>
                    <a:cubicBezTo>
                      <a:pt x="915" y="1435"/>
                      <a:pt x="910" y="1440"/>
                      <a:pt x="902" y="1444"/>
                    </a:cubicBezTo>
                    <a:cubicBezTo>
                      <a:pt x="898" y="1447"/>
                      <a:pt x="894" y="1448"/>
                      <a:pt x="890" y="1449"/>
                    </a:cubicBezTo>
                    <a:cubicBezTo>
                      <a:pt x="890" y="1449"/>
                      <a:pt x="890" y="1449"/>
                      <a:pt x="890" y="1449"/>
                    </a:cubicBezTo>
                    <a:cubicBezTo>
                      <a:pt x="901" y="1444"/>
                      <a:pt x="907" y="1431"/>
                      <a:pt x="894" y="1420"/>
                    </a:cubicBezTo>
                    <a:cubicBezTo>
                      <a:pt x="884" y="1412"/>
                      <a:pt x="859" y="1413"/>
                      <a:pt x="857" y="1382"/>
                    </a:cubicBezTo>
                    <a:close/>
                    <a:moveTo>
                      <a:pt x="945" y="1297"/>
                    </a:moveTo>
                    <a:cubicBezTo>
                      <a:pt x="930" y="1295"/>
                      <a:pt x="935" y="1274"/>
                      <a:pt x="935" y="1267"/>
                    </a:cubicBezTo>
                    <a:cubicBezTo>
                      <a:pt x="936" y="1262"/>
                      <a:pt x="935" y="1258"/>
                      <a:pt x="931" y="1255"/>
                    </a:cubicBezTo>
                    <a:cubicBezTo>
                      <a:pt x="938" y="1256"/>
                      <a:pt x="950" y="1265"/>
                      <a:pt x="955" y="1271"/>
                    </a:cubicBezTo>
                    <a:cubicBezTo>
                      <a:pt x="960" y="1279"/>
                      <a:pt x="961" y="1290"/>
                      <a:pt x="950" y="1297"/>
                    </a:cubicBezTo>
                    <a:cubicBezTo>
                      <a:pt x="952" y="1291"/>
                      <a:pt x="950" y="1282"/>
                      <a:pt x="946" y="1278"/>
                    </a:cubicBezTo>
                    <a:cubicBezTo>
                      <a:pt x="948" y="1281"/>
                      <a:pt x="948" y="1290"/>
                      <a:pt x="945" y="1297"/>
                    </a:cubicBezTo>
                    <a:close/>
                    <a:moveTo>
                      <a:pt x="643" y="1338"/>
                    </a:moveTo>
                    <a:cubicBezTo>
                      <a:pt x="651" y="1319"/>
                      <a:pt x="661" y="1309"/>
                      <a:pt x="671" y="1292"/>
                    </a:cubicBezTo>
                    <a:cubicBezTo>
                      <a:pt x="676" y="1283"/>
                      <a:pt x="679" y="1275"/>
                      <a:pt x="677" y="1265"/>
                    </a:cubicBezTo>
                    <a:cubicBezTo>
                      <a:pt x="675" y="1257"/>
                      <a:pt x="670" y="1250"/>
                      <a:pt x="661" y="1248"/>
                    </a:cubicBezTo>
                    <a:cubicBezTo>
                      <a:pt x="654" y="1246"/>
                      <a:pt x="647" y="1248"/>
                      <a:pt x="642" y="1253"/>
                    </a:cubicBezTo>
                    <a:cubicBezTo>
                      <a:pt x="639" y="1257"/>
                      <a:pt x="638" y="1261"/>
                      <a:pt x="638" y="1266"/>
                    </a:cubicBezTo>
                    <a:cubicBezTo>
                      <a:pt x="640" y="1272"/>
                      <a:pt x="645" y="1278"/>
                      <a:pt x="652" y="1276"/>
                    </a:cubicBezTo>
                    <a:cubicBezTo>
                      <a:pt x="656" y="1275"/>
                      <a:pt x="658" y="1271"/>
                      <a:pt x="658" y="1267"/>
                    </a:cubicBezTo>
                    <a:cubicBezTo>
                      <a:pt x="658" y="1262"/>
                      <a:pt x="654" y="1259"/>
                      <a:pt x="649" y="1259"/>
                    </a:cubicBezTo>
                    <a:cubicBezTo>
                      <a:pt x="644" y="1260"/>
                      <a:pt x="641" y="1264"/>
                      <a:pt x="641" y="1268"/>
                    </a:cubicBezTo>
                    <a:cubicBezTo>
                      <a:pt x="641" y="1269"/>
                      <a:pt x="641" y="1270"/>
                      <a:pt x="642" y="1271"/>
                    </a:cubicBezTo>
                    <a:cubicBezTo>
                      <a:pt x="641" y="1270"/>
                      <a:pt x="640" y="1268"/>
                      <a:pt x="640" y="1266"/>
                    </a:cubicBezTo>
                    <a:cubicBezTo>
                      <a:pt x="640" y="1262"/>
                      <a:pt x="641" y="1258"/>
                      <a:pt x="644" y="1255"/>
                    </a:cubicBezTo>
                    <a:cubicBezTo>
                      <a:pt x="648" y="1251"/>
                      <a:pt x="655" y="1249"/>
                      <a:pt x="660" y="1251"/>
                    </a:cubicBezTo>
                    <a:cubicBezTo>
                      <a:pt x="667" y="1253"/>
                      <a:pt x="672" y="1259"/>
                      <a:pt x="673" y="1266"/>
                    </a:cubicBezTo>
                    <a:cubicBezTo>
                      <a:pt x="675" y="1275"/>
                      <a:pt x="672" y="1282"/>
                      <a:pt x="667" y="1290"/>
                    </a:cubicBezTo>
                    <a:cubicBezTo>
                      <a:pt x="656" y="1307"/>
                      <a:pt x="647" y="1317"/>
                      <a:pt x="639" y="1337"/>
                    </a:cubicBezTo>
                    <a:cubicBezTo>
                      <a:pt x="632" y="1355"/>
                      <a:pt x="630" y="1375"/>
                      <a:pt x="636" y="1394"/>
                    </a:cubicBezTo>
                    <a:cubicBezTo>
                      <a:pt x="642" y="1411"/>
                      <a:pt x="655" y="1423"/>
                      <a:pt x="673" y="1426"/>
                    </a:cubicBezTo>
                    <a:cubicBezTo>
                      <a:pt x="690" y="1427"/>
                      <a:pt x="708" y="1420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09" y="1408"/>
                      <a:pt x="698" y="1410"/>
                      <a:pt x="689" y="1406"/>
                    </a:cubicBezTo>
                    <a:cubicBezTo>
                      <a:pt x="674" y="1398"/>
                      <a:pt x="670" y="1383"/>
                      <a:pt x="676" y="1368"/>
                    </a:cubicBezTo>
                    <a:cubicBezTo>
                      <a:pt x="688" y="1340"/>
                      <a:pt x="655" y="1326"/>
                      <a:pt x="642" y="1356"/>
                    </a:cubicBezTo>
                    <a:cubicBezTo>
                      <a:pt x="635" y="1371"/>
                      <a:pt x="641" y="1389"/>
                      <a:pt x="650" y="1399"/>
                    </a:cubicBezTo>
                    <a:cubicBezTo>
                      <a:pt x="666" y="1419"/>
                      <a:pt x="702" y="1426"/>
                      <a:pt x="716" y="1404"/>
                    </a:cubicBezTo>
                    <a:cubicBezTo>
                      <a:pt x="707" y="1418"/>
                      <a:pt x="690" y="1425"/>
                      <a:pt x="674" y="1423"/>
                    </a:cubicBezTo>
                    <a:cubicBezTo>
                      <a:pt x="657" y="1420"/>
                      <a:pt x="646" y="1409"/>
                      <a:pt x="640" y="1393"/>
                    </a:cubicBezTo>
                    <a:cubicBezTo>
                      <a:pt x="635" y="1374"/>
                      <a:pt x="637" y="1356"/>
                      <a:pt x="643" y="1338"/>
                    </a:cubicBezTo>
                    <a:close/>
                    <a:moveTo>
                      <a:pt x="806" y="1337"/>
                    </a:moveTo>
                    <a:cubicBezTo>
                      <a:pt x="841" y="1342"/>
                      <a:pt x="855" y="1368"/>
                      <a:pt x="869" y="1375"/>
                    </a:cubicBezTo>
                    <a:cubicBezTo>
                      <a:pt x="886" y="1384"/>
                      <a:pt x="896" y="1365"/>
                      <a:pt x="881" y="1352"/>
                    </a:cubicBezTo>
                    <a:cubicBezTo>
                      <a:pt x="864" y="1338"/>
                      <a:pt x="833" y="1333"/>
                      <a:pt x="806" y="1337"/>
                    </a:cubicBezTo>
                    <a:close/>
                    <a:moveTo>
                      <a:pt x="765" y="1348"/>
                    </a:moveTo>
                    <a:cubicBezTo>
                      <a:pt x="767" y="1332"/>
                      <a:pt x="763" y="1316"/>
                      <a:pt x="753" y="1305"/>
                    </a:cubicBezTo>
                    <a:cubicBezTo>
                      <a:pt x="744" y="1295"/>
                      <a:pt x="730" y="1288"/>
                      <a:pt x="718" y="1294"/>
                    </a:cubicBezTo>
                    <a:cubicBezTo>
                      <a:pt x="716" y="1289"/>
                      <a:pt x="721" y="1281"/>
                      <a:pt x="729" y="1280"/>
                    </a:cubicBezTo>
                    <a:cubicBezTo>
                      <a:pt x="738" y="1278"/>
                      <a:pt x="750" y="1284"/>
                      <a:pt x="753" y="1296"/>
                    </a:cubicBezTo>
                    <a:cubicBezTo>
                      <a:pt x="763" y="1292"/>
                      <a:pt x="778" y="1321"/>
                      <a:pt x="765" y="1348"/>
                    </a:cubicBezTo>
                    <a:close/>
                    <a:moveTo>
                      <a:pt x="672" y="1450"/>
                    </a:moveTo>
                    <a:cubicBezTo>
                      <a:pt x="680" y="1458"/>
                      <a:pt x="696" y="1464"/>
                      <a:pt x="706" y="1464"/>
                    </a:cubicBezTo>
                    <a:cubicBezTo>
                      <a:pt x="718" y="1465"/>
                      <a:pt x="736" y="1460"/>
                      <a:pt x="741" y="1447"/>
                    </a:cubicBezTo>
                    <a:cubicBezTo>
                      <a:pt x="754" y="1452"/>
                      <a:pt x="766" y="1449"/>
                      <a:pt x="777" y="1445"/>
                    </a:cubicBezTo>
                    <a:cubicBezTo>
                      <a:pt x="793" y="1440"/>
                      <a:pt x="810" y="1436"/>
                      <a:pt x="819" y="1447"/>
                    </a:cubicBezTo>
                    <a:cubicBezTo>
                      <a:pt x="816" y="1430"/>
                      <a:pt x="795" y="1421"/>
                      <a:pt x="779" y="1421"/>
                    </a:cubicBezTo>
                    <a:cubicBezTo>
                      <a:pt x="758" y="1421"/>
                      <a:pt x="748" y="1432"/>
                      <a:pt x="728" y="1444"/>
                    </a:cubicBezTo>
                    <a:cubicBezTo>
                      <a:pt x="717" y="1451"/>
                      <a:pt x="689" y="1456"/>
                      <a:pt x="672" y="1450"/>
                    </a:cubicBezTo>
                    <a:close/>
                    <a:moveTo>
                      <a:pt x="759" y="1357"/>
                    </a:moveTo>
                    <a:cubicBezTo>
                      <a:pt x="764" y="1344"/>
                      <a:pt x="745" y="1331"/>
                      <a:pt x="732" y="1328"/>
                    </a:cubicBezTo>
                    <a:cubicBezTo>
                      <a:pt x="717" y="1324"/>
                      <a:pt x="698" y="1325"/>
                      <a:pt x="689" y="1309"/>
                    </a:cubicBezTo>
                    <a:cubicBezTo>
                      <a:pt x="684" y="1301"/>
                      <a:pt x="683" y="1291"/>
                      <a:pt x="688" y="1283"/>
                    </a:cubicBezTo>
                    <a:cubicBezTo>
                      <a:pt x="692" y="1278"/>
                      <a:pt x="697" y="1276"/>
                      <a:pt x="703" y="1279"/>
                    </a:cubicBezTo>
                    <a:cubicBezTo>
                      <a:pt x="698" y="1279"/>
                      <a:pt x="693" y="1286"/>
                      <a:pt x="694" y="1292"/>
                    </a:cubicBezTo>
                    <a:cubicBezTo>
                      <a:pt x="695" y="1298"/>
                      <a:pt x="702" y="1302"/>
                      <a:pt x="709" y="1303"/>
                    </a:cubicBezTo>
                    <a:cubicBezTo>
                      <a:pt x="723" y="1305"/>
                      <a:pt x="736" y="1304"/>
                      <a:pt x="748" y="1311"/>
                    </a:cubicBezTo>
                    <a:cubicBezTo>
                      <a:pt x="763" y="1319"/>
                      <a:pt x="770" y="1340"/>
                      <a:pt x="759" y="1357"/>
                    </a:cubicBezTo>
                    <a:close/>
                    <a:moveTo>
                      <a:pt x="874" y="1283"/>
                    </a:moveTo>
                    <a:cubicBezTo>
                      <a:pt x="891" y="1283"/>
                      <a:pt x="912" y="1270"/>
                      <a:pt x="919" y="1255"/>
                    </a:cubicBezTo>
                    <a:cubicBezTo>
                      <a:pt x="927" y="1239"/>
                      <a:pt x="915" y="1228"/>
                      <a:pt x="903" y="1243"/>
                    </a:cubicBezTo>
                    <a:cubicBezTo>
                      <a:pt x="895" y="1255"/>
                      <a:pt x="889" y="1278"/>
                      <a:pt x="874" y="1283"/>
                    </a:cubicBezTo>
                    <a:close/>
                    <a:moveTo>
                      <a:pt x="850" y="1282"/>
                    </a:moveTo>
                    <a:cubicBezTo>
                      <a:pt x="847" y="1281"/>
                      <a:pt x="844" y="1282"/>
                      <a:pt x="841" y="1284"/>
                    </a:cubicBezTo>
                    <a:cubicBezTo>
                      <a:pt x="839" y="1287"/>
                      <a:pt x="837" y="1292"/>
                      <a:pt x="839" y="1297"/>
                    </a:cubicBezTo>
                    <a:cubicBezTo>
                      <a:pt x="841" y="1302"/>
                      <a:pt x="847" y="1304"/>
                      <a:pt x="851" y="1303"/>
                    </a:cubicBezTo>
                    <a:cubicBezTo>
                      <a:pt x="859" y="1301"/>
                      <a:pt x="859" y="1294"/>
                      <a:pt x="861" y="1290"/>
                    </a:cubicBezTo>
                    <a:cubicBezTo>
                      <a:pt x="865" y="1286"/>
                      <a:pt x="872" y="1285"/>
                      <a:pt x="879" y="1288"/>
                    </a:cubicBezTo>
                    <a:cubicBezTo>
                      <a:pt x="887" y="1291"/>
                      <a:pt x="892" y="1298"/>
                      <a:pt x="891" y="1307"/>
                    </a:cubicBezTo>
                    <a:cubicBezTo>
                      <a:pt x="890" y="1312"/>
                      <a:pt x="887" y="1317"/>
                      <a:pt x="881" y="1317"/>
                    </a:cubicBezTo>
                    <a:cubicBezTo>
                      <a:pt x="885" y="1313"/>
                      <a:pt x="884" y="1305"/>
                      <a:pt x="876" y="1305"/>
                    </a:cubicBezTo>
                    <a:cubicBezTo>
                      <a:pt x="872" y="1304"/>
                      <a:pt x="865" y="1308"/>
                      <a:pt x="858" y="1312"/>
                    </a:cubicBezTo>
                    <a:cubicBezTo>
                      <a:pt x="850" y="1315"/>
                      <a:pt x="842" y="1317"/>
                      <a:pt x="835" y="1315"/>
                    </a:cubicBezTo>
                    <a:cubicBezTo>
                      <a:pt x="821" y="1312"/>
                      <a:pt x="813" y="1296"/>
                      <a:pt x="819" y="1283"/>
                    </a:cubicBezTo>
                    <a:cubicBezTo>
                      <a:pt x="822" y="1276"/>
                      <a:pt x="828" y="1272"/>
                      <a:pt x="835" y="1269"/>
                    </a:cubicBezTo>
                    <a:cubicBezTo>
                      <a:pt x="842" y="1266"/>
                      <a:pt x="862" y="1264"/>
                      <a:pt x="868" y="1256"/>
                    </a:cubicBezTo>
                    <a:cubicBezTo>
                      <a:pt x="871" y="1250"/>
                      <a:pt x="869" y="1244"/>
                      <a:pt x="864" y="1243"/>
                    </a:cubicBezTo>
                    <a:cubicBezTo>
                      <a:pt x="868" y="1238"/>
                      <a:pt x="876" y="1240"/>
                      <a:pt x="880" y="1246"/>
                    </a:cubicBezTo>
                    <a:cubicBezTo>
                      <a:pt x="887" y="1256"/>
                      <a:pt x="883" y="1273"/>
                      <a:pt x="869" y="1280"/>
                    </a:cubicBezTo>
                    <a:cubicBezTo>
                      <a:pt x="864" y="1282"/>
                      <a:pt x="858" y="1282"/>
                      <a:pt x="850" y="1282"/>
                    </a:cubicBezTo>
                    <a:close/>
                    <a:moveTo>
                      <a:pt x="849" y="1284"/>
                    </a:moveTo>
                    <a:cubicBezTo>
                      <a:pt x="844" y="1284"/>
                      <a:pt x="840" y="1287"/>
                      <a:pt x="840" y="1292"/>
                    </a:cubicBezTo>
                    <a:cubicBezTo>
                      <a:pt x="840" y="1301"/>
                      <a:pt x="851" y="1303"/>
                      <a:pt x="856" y="1297"/>
                    </a:cubicBezTo>
                    <a:cubicBezTo>
                      <a:pt x="859" y="1293"/>
                      <a:pt x="858" y="1288"/>
                      <a:pt x="866" y="1285"/>
                    </a:cubicBezTo>
                    <a:cubicBezTo>
                      <a:pt x="857" y="1287"/>
                      <a:pt x="855" y="1283"/>
                      <a:pt x="849" y="1284"/>
                    </a:cubicBezTo>
                    <a:close/>
                    <a:moveTo>
                      <a:pt x="815" y="1297"/>
                    </a:moveTo>
                    <a:cubicBezTo>
                      <a:pt x="814" y="1305"/>
                      <a:pt x="822" y="1313"/>
                      <a:pt x="827" y="1315"/>
                    </a:cubicBezTo>
                    <a:cubicBezTo>
                      <a:pt x="826" y="1324"/>
                      <a:pt x="808" y="1327"/>
                      <a:pt x="803" y="1315"/>
                    </a:cubicBezTo>
                    <a:cubicBezTo>
                      <a:pt x="800" y="1307"/>
                      <a:pt x="806" y="1297"/>
                      <a:pt x="815" y="1297"/>
                    </a:cubicBezTo>
                    <a:close/>
                    <a:moveTo>
                      <a:pt x="812" y="1563"/>
                    </a:moveTo>
                    <a:cubicBezTo>
                      <a:pt x="802" y="1541"/>
                      <a:pt x="777" y="1544"/>
                      <a:pt x="765" y="1547"/>
                    </a:cubicBezTo>
                    <a:cubicBezTo>
                      <a:pt x="752" y="1550"/>
                      <a:pt x="737" y="1559"/>
                      <a:pt x="723" y="1551"/>
                    </a:cubicBezTo>
                    <a:cubicBezTo>
                      <a:pt x="716" y="1546"/>
                      <a:pt x="711" y="1539"/>
                      <a:pt x="712" y="1530"/>
                    </a:cubicBezTo>
                    <a:cubicBezTo>
                      <a:pt x="712" y="1525"/>
                      <a:pt x="715" y="1521"/>
                      <a:pt x="721" y="1520"/>
                    </a:cubicBezTo>
                    <a:cubicBezTo>
                      <a:pt x="718" y="1523"/>
                      <a:pt x="716" y="1530"/>
                      <a:pt x="720" y="1535"/>
                    </a:cubicBezTo>
                    <a:cubicBezTo>
                      <a:pt x="723" y="1539"/>
                      <a:pt x="731" y="1539"/>
                      <a:pt x="736" y="1537"/>
                    </a:cubicBezTo>
                    <a:cubicBezTo>
                      <a:pt x="751" y="1531"/>
                      <a:pt x="767" y="1527"/>
                      <a:pt x="780" y="1529"/>
                    </a:cubicBezTo>
                    <a:cubicBezTo>
                      <a:pt x="795" y="1532"/>
                      <a:pt x="811" y="1545"/>
                      <a:pt x="812" y="1563"/>
                    </a:cubicBezTo>
                    <a:close/>
                    <a:moveTo>
                      <a:pt x="569" y="1601"/>
                    </a:moveTo>
                    <a:cubicBezTo>
                      <a:pt x="566" y="1602"/>
                      <a:pt x="564" y="1602"/>
                      <a:pt x="562" y="1600"/>
                    </a:cubicBezTo>
                    <a:cubicBezTo>
                      <a:pt x="560" y="1599"/>
                      <a:pt x="558" y="1596"/>
                      <a:pt x="558" y="1592"/>
                    </a:cubicBezTo>
                    <a:cubicBezTo>
                      <a:pt x="559" y="1588"/>
                      <a:pt x="563" y="1585"/>
                      <a:pt x="566" y="1585"/>
                    </a:cubicBezTo>
                    <a:cubicBezTo>
                      <a:pt x="572" y="1585"/>
                      <a:pt x="573" y="1590"/>
                      <a:pt x="576" y="1593"/>
                    </a:cubicBezTo>
                    <a:cubicBezTo>
                      <a:pt x="579" y="1596"/>
                      <a:pt x="584" y="1595"/>
                      <a:pt x="589" y="1592"/>
                    </a:cubicBezTo>
                    <a:cubicBezTo>
                      <a:pt x="594" y="1588"/>
                      <a:pt x="597" y="1582"/>
                      <a:pt x="595" y="1576"/>
                    </a:cubicBezTo>
                    <a:cubicBezTo>
                      <a:pt x="593" y="1572"/>
                      <a:pt x="590" y="1569"/>
                      <a:pt x="586" y="1571"/>
                    </a:cubicBezTo>
                    <a:cubicBezTo>
                      <a:pt x="589" y="1573"/>
                      <a:pt x="590" y="1579"/>
                      <a:pt x="584" y="1580"/>
                    </a:cubicBezTo>
                    <a:cubicBezTo>
                      <a:pt x="581" y="1581"/>
                      <a:pt x="576" y="1579"/>
                      <a:pt x="569" y="1578"/>
                    </a:cubicBezTo>
                    <a:cubicBezTo>
                      <a:pt x="563" y="1577"/>
                      <a:pt x="557" y="1576"/>
                      <a:pt x="552" y="1579"/>
                    </a:cubicBezTo>
                    <a:cubicBezTo>
                      <a:pt x="543" y="1583"/>
                      <a:pt x="540" y="1596"/>
                      <a:pt x="546" y="1605"/>
                    </a:cubicBezTo>
                    <a:cubicBezTo>
                      <a:pt x="549" y="1609"/>
                      <a:pt x="554" y="1611"/>
                      <a:pt x="560" y="1612"/>
                    </a:cubicBezTo>
                    <a:cubicBezTo>
                      <a:pt x="565" y="1613"/>
                      <a:pt x="580" y="1612"/>
                      <a:pt x="586" y="1617"/>
                    </a:cubicBezTo>
                    <a:cubicBezTo>
                      <a:pt x="589" y="1621"/>
                      <a:pt x="588" y="1625"/>
                      <a:pt x="585" y="1627"/>
                    </a:cubicBezTo>
                    <a:cubicBezTo>
                      <a:pt x="589" y="1630"/>
                      <a:pt x="594" y="1627"/>
                      <a:pt x="596" y="1622"/>
                    </a:cubicBezTo>
                    <a:cubicBezTo>
                      <a:pt x="600" y="1614"/>
                      <a:pt x="594" y="1602"/>
                      <a:pt x="583" y="1599"/>
                    </a:cubicBezTo>
                    <a:cubicBezTo>
                      <a:pt x="579" y="1598"/>
                      <a:pt x="575" y="1599"/>
                      <a:pt x="569" y="1601"/>
                    </a:cubicBezTo>
                    <a:close/>
                    <a:moveTo>
                      <a:pt x="447" y="1501"/>
                    </a:moveTo>
                    <a:cubicBezTo>
                      <a:pt x="465" y="1501"/>
                      <a:pt x="472" y="1489"/>
                      <a:pt x="478" y="1486"/>
                    </a:cubicBezTo>
                    <a:cubicBezTo>
                      <a:pt x="484" y="1482"/>
                      <a:pt x="488" y="1489"/>
                      <a:pt x="482" y="1495"/>
                    </a:cubicBezTo>
                    <a:cubicBezTo>
                      <a:pt x="476" y="1500"/>
                      <a:pt x="461" y="1506"/>
                      <a:pt x="447" y="1501"/>
                    </a:cubicBezTo>
                    <a:close/>
                    <a:moveTo>
                      <a:pt x="511" y="1482"/>
                    </a:moveTo>
                    <a:cubicBezTo>
                      <a:pt x="510" y="1484"/>
                      <a:pt x="509" y="1485"/>
                      <a:pt x="508" y="1485"/>
                    </a:cubicBezTo>
                    <a:cubicBezTo>
                      <a:pt x="507" y="1486"/>
                      <a:pt x="505" y="1486"/>
                      <a:pt x="503" y="1485"/>
                    </a:cubicBezTo>
                    <a:cubicBezTo>
                      <a:pt x="501" y="1483"/>
                      <a:pt x="501" y="1481"/>
                      <a:pt x="502" y="1479"/>
                    </a:cubicBezTo>
                    <a:cubicBezTo>
                      <a:pt x="503" y="1476"/>
                      <a:pt x="506" y="1477"/>
                      <a:pt x="508" y="1476"/>
                    </a:cubicBezTo>
                    <a:cubicBezTo>
                      <a:pt x="511" y="1475"/>
                      <a:pt x="512" y="1472"/>
                      <a:pt x="512" y="1469"/>
                    </a:cubicBezTo>
                    <a:cubicBezTo>
                      <a:pt x="511" y="1465"/>
                      <a:pt x="509" y="1462"/>
                      <a:pt x="505" y="1462"/>
                    </a:cubicBezTo>
                    <a:cubicBezTo>
                      <a:pt x="503" y="1461"/>
                      <a:pt x="500" y="1462"/>
                      <a:pt x="500" y="1465"/>
                    </a:cubicBezTo>
                    <a:cubicBezTo>
                      <a:pt x="502" y="1463"/>
                      <a:pt x="505" y="1465"/>
                      <a:pt x="504" y="1468"/>
                    </a:cubicBezTo>
                    <a:cubicBezTo>
                      <a:pt x="504" y="1470"/>
                      <a:pt x="501" y="1472"/>
                      <a:pt x="499" y="1475"/>
                    </a:cubicBezTo>
                    <a:cubicBezTo>
                      <a:pt x="497" y="1478"/>
                      <a:pt x="495" y="1481"/>
                      <a:pt x="495" y="1484"/>
                    </a:cubicBezTo>
                    <a:cubicBezTo>
                      <a:pt x="494" y="1490"/>
                      <a:pt x="500" y="1496"/>
                      <a:pt x="506" y="1495"/>
                    </a:cubicBezTo>
                    <a:cubicBezTo>
                      <a:pt x="509" y="1494"/>
                      <a:pt x="512" y="1492"/>
                      <a:pt x="514" y="1490"/>
                    </a:cubicBezTo>
                    <a:cubicBezTo>
                      <a:pt x="516" y="1487"/>
                      <a:pt x="520" y="1479"/>
                      <a:pt x="524" y="1478"/>
                    </a:cubicBezTo>
                    <a:cubicBezTo>
                      <a:pt x="527" y="1477"/>
                      <a:pt x="529" y="1479"/>
                      <a:pt x="529" y="1481"/>
                    </a:cubicBezTo>
                    <a:cubicBezTo>
                      <a:pt x="531" y="1480"/>
                      <a:pt x="531" y="1476"/>
                      <a:pt x="529" y="1474"/>
                    </a:cubicBezTo>
                    <a:cubicBezTo>
                      <a:pt x="526" y="1470"/>
                      <a:pt x="518" y="1469"/>
                      <a:pt x="514" y="1474"/>
                    </a:cubicBezTo>
                    <a:cubicBezTo>
                      <a:pt x="512" y="1476"/>
                      <a:pt x="511" y="1479"/>
                      <a:pt x="511" y="1482"/>
                    </a:cubicBezTo>
                    <a:close/>
                    <a:moveTo>
                      <a:pt x="510" y="1482"/>
                    </a:moveTo>
                    <a:cubicBezTo>
                      <a:pt x="509" y="1484"/>
                      <a:pt x="507" y="1486"/>
                      <a:pt x="505" y="1485"/>
                    </a:cubicBezTo>
                    <a:cubicBezTo>
                      <a:pt x="501" y="1484"/>
                      <a:pt x="502" y="1479"/>
                      <a:pt x="505" y="1478"/>
                    </a:cubicBezTo>
                    <a:cubicBezTo>
                      <a:pt x="507" y="1477"/>
                      <a:pt x="509" y="1478"/>
                      <a:pt x="511" y="1475"/>
                    </a:cubicBezTo>
                    <a:cubicBezTo>
                      <a:pt x="509" y="1478"/>
                      <a:pt x="510" y="1480"/>
                      <a:pt x="510" y="1482"/>
                    </a:cubicBezTo>
                    <a:close/>
                    <a:moveTo>
                      <a:pt x="500" y="1495"/>
                    </a:moveTo>
                    <a:cubicBezTo>
                      <a:pt x="496" y="1494"/>
                      <a:pt x="494" y="1490"/>
                      <a:pt x="494" y="1487"/>
                    </a:cubicBezTo>
                    <a:cubicBezTo>
                      <a:pt x="490" y="1487"/>
                      <a:pt x="486" y="1494"/>
                      <a:pt x="491" y="1498"/>
                    </a:cubicBezTo>
                    <a:cubicBezTo>
                      <a:pt x="494" y="1500"/>
                      <a:pt x="499" y="1499"/>
                      <a:pt x="500" y="1495"/>
                    </a:cubicBezTo>
                    <a:close/>
                    <a:moveTo>
                      <a:pt x="490" y="1498"/>
                    </a:moveTo>
                    <a:cubicBezTo>
                      <a:pt x="489" y="1498"/>
                      <a:pt x="489" y="1497"/>
                      <a:pt x="489" y="1496"/>
                    </a:cubicBezTo>
                    <a:cubicBezTo>
                      <a:pt x="483" y="1502"/>
                      <a:pt x="475" y="1505"/>
                      <a:pt x="466" y="1506"/>
                    </a:cubicBezTo>
                    <a:cubicBezTo>
                      <a:pt x="451" y="1508"/>
                      <a:pt x="441" y="1498"/>
                      <a:pt x="419" y="1497"/>
                    </a:cubicBezTo>
                    <a:cubicBezTo>
                      <a:pt x="409" y="1497"/>
                      <a:pt x="401" y="1499"/>
                      <a:pt x="395" y="1502"/>
                    </a:cubicBezTo>
                    <a:cubicBezTo>
                      <a:pt x="380" y="1508"/>
                      <a:pt x="368" y="1521"/>
                      <a:pt x="351" y="1524"/>
                    </a:cubicBezTo>
                    <a:cubicBezTo>
                      <a:pt x="358" y="1521"/>
                      <a:pt x="361" y="1512"/>
                      <a:pt x="352" y="1507"/>
                    </a:cubicBezTo>
                    <a:cubicBezTo>
                      <a:pt x="346" y="1504"/>
                      <a:pt x="332" y="1507"/>
                      <a:pt x="328" y="1490"/>
                    </a:cubicBezTo>
                    <a:cubicBezTo>
                      <a:pt x="326" y="1499"/>
                      <a:pt x="326" y="1508"/>
                      <a:pt x="330" y="1515"/>
                    </a:cubicBezTo>
                    <a:cubicBezTo>
                      <a:pt x="333" y="1520"/>
                      <a:pt x="338" y="1523"/>
                      <a:pt x="342" y="1524"/>
                    </a:cubicBezTo>
                    <a:cubicBezTo>
                      <a:pt x="366" y="1531"/>
                      <a:pt x="386" y="1502"/>
                      <a:pt x="405" y="1502"/>
                    </a:cubicBezTo>
                    <a:cubicBezTo>
                      <a:pt x="404" y="1502"/>
                      <a:pt x="404" y="1502"/>
                      <a:pt x="403" y="1502"/>
                    </a:cubicBezTo>
                    <a:cubicBezTo>
                      <a:pt x="383" y="1506"/>
                      <a:pt x="373" y="1527"/>
                      <a:pt x="378" y="1545"/>
                    </a:cubicBezTo>
                    <a:cubicBezTo>
                      <a:pt x="381" y="1554"/>
                      <a:pt x="388" y="1562"/>
                      <a:pt x="399" y="1566"/>
                    </a:cubicBezTo>
                    <a:cubicBezTo>
                      <a:pt x="410" y="1569"/>
                      <a:pt x="422" y="1568"/>
                      <a:pt x="431" y="1560"/>
                    </a:cubicBezTo>
                    <a:cubicBezTo>
                      <a:pt x="440" y="1552"/>
                      <a:pt x="444" y="1541"/>
                      <a:pt x="438" y="1529"/>
                    </a:cubicBezTo>
                    <a:cubicBezTo>
                      <a:pt x="435" y="1522"/>
                      <a:pt x="428" y="1519"/>
                      <a:pt x="420" y="1519"/>
                    </a:cubicBezTo>
                    <a:cubicBezTo>
                      <a:pt x="410" y="1520"/>
                      <a:pt x="404" y="1528"/>
                      <a:pt x="404" y="1536"/>
                    </a:cubicBezTo>
                    <a:cubicBezTo>
                      <a:pt x="404" y="1544"/>
                      <a:pt x="411" y="1552"/>
                      <a:pt x="421" y="1550"/>
                    </a:cubicBezTo>
                    <a:cubicBezTo>
                      <a:pt x="410" y="1551"/>
                      <a:pt x="405" y="1543"/>
                      <a:pt x="406" y="1535"/>
                    </a:cubicBezTo>
                    <a:cubicBezTo>
                      <a:pt x="407" y="1528"/>
                      <a:pt x="412" y="1522"/>
                      <a:pt x="421" y="1522"/>
                    </a:cubicBezTo>
                    <a:cubicBezTo>
                      <a:pt x="427" y="1521"/>
                      <a:pt x="433" y="1525"/>
                      <a:pt x="436" y="1531"/>
                    </a:cubicBezTo>
                    <a:cubicBezTo>
                      <a:pt x="440" y="1541"/>
                      <a:pt x="436" y="1551"/>
                      <a:pt x="428" y="1557"/>
                    </a:cubicBezTo>
                    <a:cubicBezTo>
                      <a:pt x="420" y="1564"/>
                      <a:pt x="410" y="1565"/>
                      <a:pt x="400" y="1562"/>
                    </a:cubicBezTo>
                    <a:cubicBezTo>
                      <a:pt x="390" y="1559"/>
                      <a:pt x="383" y="1551"/>
                      <a:pt x="381" y="1542"/>
                    </a:cubicBezTo>
                    <a:cubicBezTo>
                      <a:pt x="377" y="1526"/>
                      <a:pt x="386" y="1508"/>
                      <a:pt x="403" y="1504"/>
                    </a:cubicBezTo>
                    <a:cubicBezTo>
                      <a:pt x="417" y="1501"/>
                      <a:pt x="428" y="1506"/>
                      <a:pt x="437" y="1516"/>
                    </a:cubicBezTo>
                    <a:cubicBezTo>
                      <a:pt x="451" y="1533"/>
                      <a:pt x="455" y="1559"/>
                      <a:pt x="448" y="1574"/>
                    </a:cubicBezTo>
                    <a:cubicBezTo>
                      <a:pt x="444" y="1583"/>
                      <a:pt x="434" y="1589"/>
                      <a:pt x="425" y="1583"/>
                    </a:cubicBezTo>
                    <a:cubicBezTo>
                      <a:pt x="420" y="1579"/>
                      <a:pt x="419" y="1574"/>
                      <a:pt x="424" y="1568"/>
                    </a:cubicBezTo>
                    <a:cubicBezTo>
                      <a:pt x="413" y="1569"/>
                      <a:pt x="412" y="1586"/>
                      <a:pt x="421" y="1595"/>
                    </a:cubicBezTo>
                    <a:cubicBezTo>
                      <a:pt x="430" y="1604"/>
                      <a:pt x="441" y="1604"/>
                      <a:pt x="450" y="1601"/>
                    </a:cubicBezTo>
                    <a:cubicBezTo>
                      <a:pt x="462" y="1595"/>
                      <a:pt x="470" y="1580"/>
                      <a:pt x="468" y="1563"/>
                    </a:cubicBezTo>
                    <a:cubicBezTo>
                      <a:pt x="466" y="1546"/>
                      <a:pt x="456" y="1529"/>
                      <a:pt x="443" y="1517"/>
                    </a:cubicBezTo>
                    <a:cubicBezTo>
                      <a:pt x="445" y="1518"/>
                      <a:pt x="446" y="1520"/>
                      <a:pt x="448" y="1521"/>
                    </a:cubicBezTo>
                    <a:cubicBezTo>
                      <a:pt x="471" y="1542"/>
                      <a:pt x="480" y="1569"/>
                      <a:pt x="471" y="1599"/>
                    </a:cubicBezTo>
                    <a:cubicBezTo>
                      <a:pt x="465" y="1621"/>
                      <a:pt x="450" y="1635"/>
                      <a:pt x="427" y="1639"/>
                    </a:cubicBezTo>
                    <a:cubicBezTo>
                      <a:pt x="413" y="1642"/>
                      <a:pt x="400" y="1640"/>
                      <a:pt x="388" y="1635"/>
                    </a:cubicBezTo>
                    <a:cubicBezTo>
                      <a:pt x="376" y="1630"/>
                      <a:pt x="364" y="1622"/>
                      <a:pt x="355" y="1612"/>
                    </a:cubicBezTo>
                    <a:cubicBezTo>
                      <a:pt x="351" y="1606"/>
                      <a:pt x="348" y="1602"/>
                      <a:pt x="346" y="1595"/>
                    </a:cubicBezTo>
                    <a:cubicBezTo>
                      <a:pt x="342" y="1583"/>
                      <a:pt x="343" y="1571"/>
                      <a:pt x="349" y="1560"/>
                    </a:cubicBezTo>
                    <a:cubicBezTo>
                      <a:pt x="354" y="1551"/>
                      <a:pt x="361" y="1546"/>
                      <a:pt x="371" y="1546"/>
                    </a:cubicBezTo>
                    <a:cubicBezTo>
                      <a:pt x="364" y="1535"/>
                      <a:pt x="336" y="1540"/>
                      <a:pt x="338" y="1563"/>
                    </a:cubicBezTo>
                    <a:cubicBezTo>
                      <a:pt x="326" y="1570"/>
                      <a:pt x="335" y="1591"/>
                      <a:pt x="345" y="1604"/>
                    </a:cubicBezTo>
                    <a:cubicBezTo>
                      <a:pt x="332" y="1589"/>
                      <a:pt x="323" y="1562"/>
                      <a:pt x="320" y="1549"/>
                    </a:cubicBezTo>
                    <a:cubicBezTo>
                      <a:pt x="319" y="1549"/>
                      <a:pt x="318" y="1550"/>
                      <a:pt x="317" y="1549"/>
                    </a:cubicBezTo>
                    <a:cubicBezTo>
                      <a:pt x="318" y="1555"/>
                      <a:pt x="320" y="1562"/>
                      <a:pt x="323" y="1569"/>
                    </a:cubicBezTo>
                    <a:cubicBezTo>
                      <a:pt x="315" y="1562"/>
                      <a:pt x="304" y="1557"/>
                      <a:pt x="293" y="1560"/>
                    </a:cubicBezTo>
                    <a:cubicBezTo>
                      <a:pt x="274" y="1564"/>
                      <a:pt x="259" y="1586"/>
                      <a:pt x="234" y="1587"/>
                    </a:cubicBezTo>
                    <a:cubicBezTo>
                      <a:pt x="256" y="1594"/>
                      <a:pt x="277" y="1581"/>
                      <a:pt x="290" y="1577"/>
                    </a:cubicBezTo>
                    <a:cubicBezTo>
                      <a:pt x="317" y="1570"/>
                      <a:pt x="324" y="1581"/>
                      <a:pt x="336" y="1597"/>
                    </a:cubicBezTo>
                    <a:cubicBezTo>
                      <a:pt x="334" y="1595"/>
                      <a:pt x="331" y="1593"/>
                      <a:pt x="328" y="1591"/>
                    </a:cubicBezTo>
                    <a:cubicBezTo>
                      <a:pt x="309" y="1581"/>
                      <a:pt x="285" y="1583"/>
                      <a:pt x="269" y="1595"/>
                    </a:cubicBezTo>
                    <a:cubicBezTo>
                      <a:pt x="256" y="1606"/>
                      <a:pt x="250" y="1622"/>
                      <a:pt x="252" y="1638"/>
                    </a:cubicBezTo>
                    <a:cubicBezTo>
                      <a:pt x="257" y="1660"/>
                      <a:pt x="273" y="1675"/>
                      <a:pt x="294" y="1678"/>
                    </a:cubicBezTo>
                    <a:cubicBezTo>
                      <a:pt x="304" y="1679"/>
                      <a:pt x="313" y="1677"/>
                      <a:pt x="320" y="1672"/>
                    </a:cubicBezTo>
                    <a:cubicBezTo>
                      <a:pt x="334" y="1662"/>
                      <a:pt x="336" y="1648"/>
                      <a:pt x="330" y="1633"/>
                    </a:cubicBezTo>
                    <a:cubicBezTo>
                      <a:pt x="328" y="1650"/>
                      <a:pt x="315" y="1649"/>
                      <a:pt x="310" y="1653"/>
                    </a:cubicBezTo>
                    <a:cubicBezTo>
                      <a:pt x="298" y="1662"/>
                      <a:pt x="312" y="1675"/>
                      <a:pt x="324" y="1667"/>
                    </a:cubicBezTo>
                    <a:cubicBezTo>
                      <a:pt x="326" y="1666"/>
                      <a:pt x="327" y="1665"/>
                      <a:pt x="328" y="1663"/>
                    </a:cubicBezTo>
                    <a:cubicBezTo>
                      <a:pt x="321" y="1673"/>
                      <a:pt x="308" y="1678"/>
                      <a:pt x="295" y="1677"/>
                    </a:cubicBezTo>
                    <a:cubicBezTo>
                      <a:pt x="274" y="1673"/>
                      <a:pt x="259" y="1658"/>
                      <a:pt x="255" y="1638"/>
                    </a:cubicBezTo>
                    <a:cubicBezTo>
                      <a:pt x="253" y="1623"/>
                      <a:pt x="259" y="1608"/>
                      <a:pt x="271" y="1599"/>
                    </a:cubicBezTo>
                    <a:cubicBezTo>
                      <a:pt x="286" y="1588"/>
                      <a:pt x="307" y="1587"/>
                      <a:pt x="324" y="1596"/>
                    </a:cubicBezTo>
                    <a:cubicBezTo>
                      <a:pt x="331" y="1599"/>
                      <a:pt x="336" y="1604"/>
                      <a:pt x="342" y="1608"/>
                    </a:cubicBezTo>
                    <a:cubicBezTo>
                      <a:pt x="338" y="1606"/>
                      <a:pt x="334" y="1603"/>
                      <a:pt x="330" y="1602"/>
                    </a:cubicBezTo>
                    <a:cubicBezTo>
                      <a:pt x="318" y="1598"/>
                      <a:pt x="302" y="1602"/>
                      <a:pt x="298" y="1614"/>
                    </a:cubicBezTo>
                    <a:cubicBezTo>
                      <a:pt x="296" y="1620"/>
                      <a:pt x="297" y="1626"/>
                      <a:pt x="301" y="1630"/>
                    </a:cubicBezTo>
                    <a:cubicBezTo>
                      <a:pt x="305" y="1633"/>
                      <a:pt x="309" y="1635"/>
                      <a:pt x="313" y="1634"/>
                    </a:cubicBezTo>
                    <a:cubicBezTo>
                      <a:pt x="318" y="1633"/>
                      <a:pt x="322" y="1630"/>
                      <a:pt x="324" y="1626"/>
                    </a:cubicBezTo>
                    <a:cubicBezTo>
                      <a:pt x="327" y="1621"/>
                      <a:pt x="325" y="1614"/>
                      <a:pt x="320" y="1611"/>
                    </a:cubicBezTo>
                    <a:cubicBezTo>
                      <a:pt x="317" y="1609"/>
                      <a:pt x="313" y="1610"/>
                      <a:pt x="310" y="1612"/>
                    </a:cubicBezTo>
                    <a:cubicBezTo>
                      <a:pt x="309" y="1614"/>
                      <a:pt x="308" y="1616"/>
                      <a:pt x="310" y="1618"/>
                    </a:cubicBezTo>
                    <a:cubicBezTo>
                      <a:pt x="310" y="1617"/>
                      <a:pt x="311" y="1615"/>
                      <a:pt x="312" y="1614"/>
                    </a:cubicBezTo>
                    <a:cubicBezTo>
                      <a:pt x="315" y="1612"/>
                      <a:pt x="319" y="1615"/>
                      <a:pt x="319" y="1618"/>
                    </a:cubicBezTo>
                    <a:cubicBezTo>
                      <a:pt x="319" y="1620"/>
                      <a:pt x="319" y="1622"/>
                      <a:pt x="316" y="1624"/>
                    </a:cubicBezTo>
                    <a:cubicBezTo>
                      <a:pt x="314" y="1626"/>
                      <a:pt x="310" y="1626"/>
                      <a:pt x="308" y="1624"/>
                    </a:cubicBezTo>
                    <a:cubicBezTo>
                      <a:pt x="305" y="1622"/>
                      <a:pt x="303" y="1618"/>
                      <a:pt x="305" y="1614"/>
                    </a:cubicBezTo>
                    <a:cubicBezTo>
                      <a:pt x="309" y="1604"/>
                      <a:pt x="324" y="1602"/>
                      <a:pt x="333" y="1605"/>
                    </a:cubicBezTo>
                    <a:cubicBezTo>
                      <a:pt x="344" y="1610"/>
                      <a:pt x="353" y="1619"/>
                      <a:pt x="362" y="1626"/>
                    </a:cubicBezTo>
                    <a:cubicBezTo>
                      <a:pt x="371" y="1634"/>
                      <a:pt x="383" y="1641"/>
                      <a:pt x="400" y="1642"/>
                    </a:cubicBezTo>
                    <a:cubicBezTo>
                      <a:pt x="397" y="1643"/>
                      <a:pt x="393" y="1643"/>
                      <a:pt x="390" y="1644"/>
                    </a:cubicBezTo>
                    <a:cubicBezTo>
                      <a:pt x="368" y="1648"/>
                      <a:pt x="353" y="1662"/>
                      <a:pt x="348" y="1684"/>
                    </a:cubicBezTo>
                    <a:cubicBezTo>
                      <a:pt x="345" y="1705"/>
                      <a:pt x="353" y="1725"/>
                      <a:pt x="370" y="1737"/>
                    </a:cubicBezTo>
                    <a:cubicBezTo>
                      <a:pt x="387" y="1748"/>
                      <a:pt x="409" y="1751"/>
                      <a:pt x="426" y="1740"/>
                    </a:cubicBezTo>
                    <a:cubicBezTo>
                      <a:pt x="441" y="1730"/>
                      <a:pt x="448" y="1714"/>
                      <a:pt x="445" y="1699"/>
                    </a:cubicBezTo>
                    <a:cubicBezTo>
                      <a:pt x="442" y="1689"/>
                      <a:pt x="436" y="1680"/>
                      <a:pt x="428" y="1676"/>
                    </a:cubicBezTo>
                    <a:cubicBezTo>
                      <a:pt x="423" y="1674"/>
                      <a:pt x="417" y="1673"/>
                      <a:pt x="412" y="1673"/>
                    </a:cubicBezTo>
                    <a:cubicBezTo>
                      <a:pt x="401" y="1674"/>
                      <a:pt x="394" y="1682"/>
                      <a:pt x="393" y="1692"/>
                    </a:cubicBezTo>
                    <a:cubicBezTo>
                      <a:pt x="392" y="1703"/>
                      <a:pt x="400" y="1713"/>
                      <a:pt x="411" y="1713"/>
                    </a:cubicBezTo>
                    <a:cubicBezTo>
                      <a:pt x="423" y="1714"/>
                      <a:pt x="432" y="1706"/>
                      <a:pt x="433" y="1695"/>
                    </a:cubicBezTo>
                    <a:cubicBezTo>
                      <a:pt x="434" y="1685"/>
                      <a:pt x="428" y="1677"/>
                      <a:pt x="419" y="1674"/>
                    </a:cubicBezTo>
                    <a:cubicBezTo>
                      <a:pt x="432" y="1676"/>
                      <a:pt x="441" y="1687"/>
                      <a:pt x="443" y="1700"/>
                    </a:cubicBezTo>
                    <a:cubicBezTo>
                      <a:pt x="446" y="1714"/>
                      <a:pt x="439" y="1729"/>
                      <a:pt x="424" y="1739"/>
                    </a:cubicBezTo>
                    <a:cubicBezTo>
                      <a:pt x="408" y="1748"/>
                      <a:pt x="388" y="1745"/>
                      <a:pt x="373" y="1735"/>
                    </a:cubicBezTo>
                    <a:cubicBezTo>
                      <a:pt x="357" y="1724"/>
                      <a:pt x="349" y="1705"/>
                      <a:pt x="353" y="1685"/>
                    </a:cubicBezTo>
                    <a:cubicBezTo>
                      <a:pt x="357" y="1666"/>
                      <a:pt x="371" y="1653"/>
                      <a:pt x="390" y="1649"/>
                    </a:cubicBezTo>
                    <a:cubicBezTo>
                      <a:pt x="404" y="1647"/>
                      <a:pt x="418" y="1649"/>
                      <a:pt x="433" y="1644"/>
                    </a:cubicBezTo>
                    <a:cubicBezTo>
                      <a:pt x="454" y="1638"/>
                      <a:pt x="469" y="1623"/>
                      <a:pt x="476" y="1600"/>
                    </a:cubicBezTo>
                    <a:cubicBezTo>
                      <a:pt x="486" y="1569"/>
                      <a:pt x="477" y="1538"/>
                      <a:pt x="452" y="1517"/>
                    </a:cubicBezTo>
                    <a:cubicBezTo>
                      <a:pt x="441" y="1507"/>
                      <a:pt x="429" y="1501"/>
                      <a:pt x="416" y="1500"/>
                    </a:cubicBezTo>
                    <a:cubicBezTo>
                      <a:pt x="429" y="1500"/>
                      <a:pt x="442" y="1504"/>
                      <a:pt x="453" y="1510"/>
                    </a:cubicBezTo>
                    <a:cubicBezTo>
                      <a:pt x="469" y="1520"/>
                      <a:pt x="483" y="1536"/>
                      <a:pt x="492" y="1552"/>
                    </a:cubicBezTo>
                    <a:cubicBezTo>
                      <a:pt x="495" y="1559"/>
                      <a:pt x="499" y="1564"/>
                      <a:pt x="504" y="1569"/>
                    </a:cubicBezTo>
                    <a:cubicBezTo>
                      <a:pt x="506" y="1570"/>
                      <a:pt x="507" y="1572"/>
                      <a:pt x="509" y="1573"/>
                    </a:cubicBezTo>
                    <a:cubicBezTo>
                      <a:pt x="511" y="1575"/>
                      <a:pt x="514" y="1577"/>
                      <a:pt x="517" y="1579"/>
                    </a:cubicBezTo>
                    <a:cubicBezTo>
                      <a:pt x="518" y="1579"/>
                      <a:pt x="527" y="1584"/>
                      <a:pt x="528" y="1582"/>
                    </a:cubicBezTo>
                    <a:cubicBezTo>
                      <a:pt x="528" y="1581"/>
                      <a:pt x="523" y="1579"/>
                      <a:pt x="522" y="1578"/>
                    </a:cubicBezTo>
                    <a:cubicBezTo>
                      <a:pt x="518" y="1576"/>
                      <a:pt x="515" y="1573"/>
                      <a:pt x="511" y="1570"/>
                    </a:cubicBezTo>
                    <a:cubicBezTo>
                      <a:pt x="510" y="1569"/>
                      <a:pt x="508" y="1568"/>
                      <a:pt x="507" y="1566"/>
                    </a:cubicBezTo>
                    <a:cubicBezTo>
                      <a:pt x="502" y="1561"/>
                      <a:pt x="498" y="1557"/>
                      <a:pt x="494" y="1551"/>
                    </a:cubicBezTo>
                    <a:cubicBezTo>
                      <a:pt x="494" y="1550"/>
                      <a:pt x="494" y="1549"/>
                      <a:pt x="493" y="1548"/>
                    </a:cubicBezTo>
                    <a:cubicBezTo>
                      <a:pt x="495" y="1550"/>
                      <a:pt x="496" y="1552"/>
                      <a:pt x="498" y="1553"/>
                    </a:cubicBezTo>
                    <a:cubicBezTo>
                      <a:pt x="503" y="1557"/>
                      <a:pt x="507" y="1560"/>
                      <a:pt x="513" y="1562"/>
                    </a:cubicBezTo>
                    <a:cubicBezTo>
                      <a:pt x="529" y="1568"/>
                      <a:pt x="542" y="1558"/>
                      <a:pt x="547" y="1544"/>
                    </a:cubicBezTo>
                    <a:cubicBezTo>
                      <a:pt x="552" y="1532"/>
                      <a:pt x="551" y="1518"/>
                      <a:pt x="544" y="1508"/>
                    </a:cubicBezTo>
                    <a:cubicBezTo>
                      <a:pt x="537" y="1500"/>
                      <a:pt x="527" y="1497"/>
                      <a:pt x="516" y="1501"/>
                    </a:cubicBezTo>
                    <a:cubicBezTo>
                      <a:pt x="509" y="1505"/>
                      <a:pt x="502" y="1512"/>
                      <a:pt x="503" y="1521"/>
                    </a:cubicBezTo>
                    <a:cubicBezTo>
                      <a:pt x="504" y="1526"/>
                      <a:pt x="506" y="1530"/>
                      <a:pt x="511" y="1532"/>
                    </a:cubicBezTo>
                    <a:cubicBezTo>
                      <a:pt x="514" y="1533"/>
                      <a:pt x="516" y="1533"/>
                      <a:pt x="519" y="1532"/>
                    </a:cubicBezTo>
                    <a:cubicBezTo>
                      <a:pt x="522" y="1531"/>
                      <a:pt x="525" y="1528"/>
                      <a:pt x="525" y="1525"/>
                    </a:cubicBezTo>
                    <a:cubicBezTo>
                      <a:pt x="526" y="1521"/>
                      <a:pt x="525" y="1517"/>
                      <a:pt x="522" y="1515"/>
                    </a:cubicBezTo>
                    <a:cubicBezTo>
                      <a:pt x="519" y="1513"/>
                      <a:pt x="515" y="1513"/>
                      <a:pt x="512" y="1515"/>
                    </a:cubicBezTo>
                    <a:cubicBezTo>
                      <a:pt x="508" y="1518"/>
                      <a:pt x="508" y="1524"/>
                      <a:pt x="511" y="1527"/>
                    </a:cubicBezTo>
                    <a:cubicBezTo>
                      <a:pt x="514" y="1531"/>
                      <a:pt x="519" y="1531"/>
                      <a:pt x="523" y="1528"/>
                    </a:cubicBezTo>
                    <a:cubicBezTo>
                      <a:pt x="524" y="1527"/>
                      <a:pt x="525" y="1525"/>
                      <a:pt x="525" y="1524"/>
                    </a:cubicBezTo>
                    <a:cubicBezTo>
                      <a:pt x="525" y="1525"/>
                      <a:pt x="525" y="1525"/>
                      <a:pt x="525" y="1525"/>
                    </a:cubicBezTo>
                    <a:cubicBezTo>
                      <a:pt x="524" y="1528"/>
                      <a:pt x="522" y="1530"/>
                      <a:pt x="519" y="1532"/>
                    </a:cubicBezTo>
                    <a:cubicBezTo>
                      <a:pt x="516" y="1533"/>
                      <a:pt x="514" y="1533"/>
                      <a:pt x="511" y="1531"/>
                    </a:cubicBezTo>
                    <a:cubicBezTo>
                      <a:pt x="507" y="1529"/>
                      <a:pt x="504" y="1525"/>
                      <a:pt x="504" y="1521"/>
                    </a:cubicBezTo>
                    <a:cubicBezTo>
                      <a:pt x="503" y="1513"/>
                      <a:pt x="510" y="1505"/>
                      <a:pt x="517" y="1502"/>
                    </a:cubicBezTo>
                    <a:cubicBezTo>
                      <a:pt x="526" y="1499"/>
                      <a:pt x="536" y="1501"/>
                      <a:pt x="542" y="1509"/>
                    </a:cubicBezTo>
                    <a:cubicBezTo>
                      <a:pt x="550" y="1519"/>
                      <a:pt x="549" y="1533"/>
                      <a:pt x="544" y="1544"/>
                    </a:cubicBezTo>
                    <a:cubicBezTo>
                      <a:pt x="539" y="1556"/>
                      <a:pt x="528" y="1564"/>
                      <a:pt x="514" y="1559"/>
                    </a:cubicBezTo>
                    <a:cubicBezTo>
                      <a:pt x="509" y="1557"/>
                      <a:pt x="505" y="1554"/>
                      <a:pt x="500" y="1550"/>
                    </a:cubicBezTo>
                    <a:cubicBezTo>
                      <a:pt x="498" y="1548"/>
                      <a:pt x="495" y="1545"/>
                      <a:pt x="493" y="1543"/>
                    </a:cubicBezTo>
                    <a:cubicBezTo>
                      <a:pt x="487" y="1536"/>
                      <a:pt x="481" y="1528"/>
                      <a:pt x="474" y="1521"/>
                    </a:cubicBezTo>
                    <a:cubicBezTo>
                      <a:pt x="469" y="1516"/>
                      <a:pt x="464" y="1512"/>
                      <a:pt x="459" y="1509"/>
                    </a:cubicBezTo>
                    <a:cubicBezTo>
                      <a:pt x="462" y="1509"/>
                      <a:pt x="465" y="1509"/>
                      <a:pt x="469" y="1509"/>
                    </a:cubicBezTo>
                    <a:cubicBezTo>
                      <a:pt x="477" y="1507"/>
                      <a:pt x="485" y="1503"/>
                      <a:pt x="490" y="1498"/>
                    </a:cubicBezTo>
                    <a:close/>
                    <a:moveTo>
                      <a:pt x="568" y="1600"/>
                    </a:moveTo>
                    <a:cubicBezTo>
                      <a:pt x="564" y="1600"/>
                      <a:pt x="560" y="1599"/>
                      <a:pt x="560" y="1595"/>
                    </a:cubicBezTo>
                    <a:cubicBezTo>
                      <a:pt x="558" y="1588"/>
                      <a:pt x="566" y="1585"/>
                      <a:pt x="570" y="1589"/>
                    </a:cubicBezTo>
                    <a:cubicBezTo>
                      <a:pt x="574" y="1591"/>
                      <a:pt x="574" y="1595"/>
                      <a:pt x="580" y="1596"/>
                    </a:cubicBezTo>
                    <a:cubicBezTo>
                      <a:pt x="573" y="1596"/>
                      <a:pt x="572" y="1599"/>
                      <a:pt x="568" y="1600"/>
                    </a:cubicBezTo>
                    <a:close/>
                    <a:moveTo>
                      <a:pt x="493" y="1558"/>
                    </a:moveTo>
                    <a:cubicBezTo>
                      <a:pt x="500" y="1570"/>
                      <a:pt x="497" y="1586"/>
                      <a:pt x="490" y="1593"/>
                    </a:cubicBezTo>
                    <a:cubicBezTo>
                      <a:pt x="484" y="1599"/>
                      <a:pt x="478" y="1604"/>
                      <a:pt x="477" y="1612"/>
                    </a:cubicBezTo>
                    <a:cubicBezTo>
                      <a:pt x="476" y="1618"/>
                      <a:pt x="479" y="1627"/>
                      <a:pt x="486" y="1627"/>
                    </a:cubicBezTo>
                    <a:cubicBezTo>
                      <a:pt x="482" y="1624"/>
                      <a:pt x="483" y="1618"/>
                      <a:pt x="486" y="1613"/>
                    </a:cubicBezTo>
                    <a:cubicBezTo>
                      <a:pt x="488" y="1609"/>
                      <a:pt x="490" y="1605"/>
                      <a:pt x="489" y="1600"/>
                    </a:cubicBezTo>
                    <a:cubicBezTo>
                      <a:pt x="499" y="1598"/>
                      <a:pt x="502" y="1590"/>
                      <a:pt x="502" y="1583"/>
                    </a:cubicBezTo>
                    <a:cubicBezTo>
                      <a:pt x="503" y="1575"/>
                      <a:pt x="500" y="1564"/>
                      <a:pt x="493" y="1558"/>
                    </a:cubicBezTo>
                    <a:close/>
                    <a:moveTo>
                      <a:pt x="608" y="1540"/>
                    </a:moveTo>
                    <a:cubicBezTo>
                      <a:pt x="624" y="1528"/>
                      <a:pt x="641" y="1538"/>
                      <a:pt x="649" y="1539"/>
                    </a:cubicBezTo>
                    <a:cubicBezTo>
                      <a:pt x="662" y="1542"/>
                      <a:pt x="664" y="1530"/>
                      <a:pt x="651" y="1525"/>
                    </a:cubicBezTo>
                    <a:cubicBezTo>
                      <a:pt x="641" y="1521"/>
                      <a:pt x="620" y="1525"/>
                      <a:pt x="608" y="1540"/>
                    </a:cubicBezTo>
                    <a:close/>
                    <a:moveTo>
                      <a:pt x="540" y="1595"/>
                    </a:moveTo>
                    <a:cubicBezTo>
                      <a:pt x="539" y="1589"/>
                      <a:pt x="543" y="1582"/>
                      <a:pt x="547" y="1580"/>
                    </a:cubicBezTo>
                    <a:cubicBezTo>
                      <a:pt x="544" y="1574"/>
                      <a:pt x="531" y="1575"/>
                      <a:pt x="529" y="1584"/>
                    </a:cubicBezTo>
                    <a:cubicBezTo>
                      <a:pt x="528" y="1591"/>
                      <a:pt x="534" y="1597"/>
                      <a:pt x="540" y="1595"/>
                    </a:cubicBezTo>
                    <a:close/>
                    <a:moveTo>
                      <a:pt x="501" y="1567"/>
                    </a:moveTo>
                    <a:cubicBezTo>
                      <a:pt x="512" y="1589"/>
                      <a:pt x="498" y="1611"/>
                      <a:pt x="496" y="1619"/>
                    </a:cubicBezTo>
                    <a:cubicBezTo>
                      <a:pt x="493" y="1634"/>
                      <a:pt x="510" y="1638"/>
                      <a:pt x="515" y="1621"/>
                    </a:cubicBezTo>
                    <a:cubicBezTo>
                      <a:pt x="518" y="1611"/>
                      <a:pt x="518" y="1588"/>
                      <a:pt x="501" y="1567"/>
                    </a:cubicBezTo>
                    <a:close/>
                    <a:moveTo>
                      <a:pt x="557" y="1527"/>
                    </a:moveTo>
                    <a:cubicBezTo>
                      <a:pt x="551" y="1518"/>
                      <a:pt x="547" y="1507"/>
                      <a:pt x="547" y="1497"/>
                    </a:cubicBezTo>
                    <a:cubicBezTo>
                      <a:pt x="548" y="1487"/>
                      <a:pt x="554" y="1477"/>
                      <a:pt x="564" y="1474"/>
                    </a:cubicBezTo>
                    <a:cubicBezTo>
                      <a:pt x="569" y="1472"/>
                      <a:pt x="576" y="1472"/>
                      <a:pt x="581" y="1473"/>
                    </a:cubicBezTo>
                    <a:cubicBezTo>
                      <a:pt x="588" y="1475"/>
                      <a:pt x="592" y="1478"/>
                      <a:pt x="597" y="1483"/>
                    </a:cubicBezTo>
                    <a:cubicBezTo>
                      <a:pt x="602" y="1487"/>
                      <a:pt x="604" y="1492"/>
                      <a:pt x="607" y="1498"/>
                    </a:cubicBezTo>
                    <a:cubicBezTo>
                      <a:pt x="608" y="1501"/>
                      <a:pt x="608" y="1503"/>
                      <a:pt x="609" y="1506"/>
                    </a:cubicBezTo>
                    <a:cubicBezTo>
                      <a:pt x="610" y="1513"/>
                      <a:pt x="610" y="1520"/>
                      <a:pt x="609" y="1527"/>
                    </a:cubicBezTo>
                    <a:cubicBezTo>
                      <a:pt x="607" y="1538"/>
                      <a:pt x="603" y="1546"/>
                      <a:pt x="596" y="1554"/>
                    </a:cubicBezTo>
                    <a:cubicBezTo>
                      <a:pt x="595" y="1555"/>
                      <a:pt x="595" y="1555"/>
                      <a:pt x="594" y="1556"/>
                    </a:cubicBezTo>
                    <a:cubicBezTo>
                      <a:pt x="602" y="1554"/>
                      <a:pt x="610" y="1555"/>
                      <a:pt x="617" y="1557"/>
                    </a:cubicBezTo>
                    <a:cubicBezTo>
                      <a:pt x="626" y="1560"/>
                      <a:pt x="634" y="1565"/>
                      <a:pt x="638" y="1574"/>
                    </a:cubicBezTo>
                    <a:cubicBezTo>
                      <a:pt x="639" y="1577"/>
                      <a:pt x="640" y="1581"/>
                      <a:pt x="640" y="1586"/>
                    </a:cubicBezTo>
                    <a:cubicBezTo>
                      <a:pt x="640" y="1582"/>
                      <a:pt x="638" y="1578"/>
                      <a:pt x="637" y="1575"/>
                    </a:cubicBezTo>
                    <a:cubicBezTo>
                      <a:pt x="632" y="1567"/>
                      <a:pt x="625" y="1562"/>
                      <a:pt x="616" y="1559"/>
                    </a:cubicBezTo>
                    <a:cubicBezTo>
                      <a:pt x="610" y="1558"/>
                      <a:pt x="604" y="1558"/>
                      <a:pt x="599" y="1559"/>
                    </a:cubicBezTo>
                    <a:cubicBezTo>
                      <a:pt x="588" y="1561"/>
                      <a:pt x="580" y="1566"/>
                      <a:pt x="570" y="1569"/>
                    </a:cubicBezTo>
                    <a:cubicBezTo>
                      <a:pt x="569" y="1569"/>
                      <a:pt x="569" y="1569"/>
                      <a:pt x="569" y="1569"/>
                    </a:cubicBezTo>
                    <a:cubicBezTo>
                      <a:pt x="563" y="1570"/>
                      <a:pt x="558" y="1571"/>
                      <a:pt x="552" y="1571"/>
                    </a:cubicBezTo>
                    <a:cubicBezTo>
                      <a:pt x="550" y="1571"/>
                      <a:pt x="536" y="1570"/>
                      <a:pt x="535" y="1569"/>
                    </a:cubicBezTo>
                    <a:cubicBezTo>
                      <a:pt x="536" y="1568"/>
                      <a:pt x="545" y="1568"/>
                      <a:pt x="546" y="1568"/>
                    </a:cubicBezTo>
                    <a:cubicBezTo>
                      <a:pt x="554" y="1568"/>
                      <a:pt x="561" y="1567"/>
                      <a:pt x="568" y="1565"/>
                    </a:cubicBezTo>
                    <a:cubicBezTo>
                      <a:pt x="569" y="1565"/>
                      <a:pt x="569" y="1565"/>
                      <a:pt x="569" y="1565"/>
                    </a:cubicBezTo>
                    <a:cubicBezTo>
                      <a:pt x="579" y="1563"/>
                      <a:pt x="586" y="1559"/>
                      <a:pt x="593" y="1552"/>
                    </a:cubicBezTo>
                    <a:cubicBezTo>
                      <a:pt x="602" y="1544"/>
                      <a:pt x="607" y="1532"/>
                      <a:pt x="606" y="1520"/>
                    </a:cubicBezTo>
                    <a:cubicBezTo>
                      <a:pt x="605" y="1513"/>
                      <a:pt x="598" y="1504"/>
                      <a:pt x="591" y="1505"/>
                    </a:cubicBezTo>
                    <a:cubicBezTo>
                      <a:pt x="588" y="1506"/>
                      <a:pt x="586" y="1508"/>
                      <a:pt x="586" y="1510"/>
                    </a:cubicBezTo>
                    <a:cubicBezTo>
                      <a:pt x="585" y="1513"/>
                      <a:pt x="587" y="1515"/>
                      <a:pt x="589" y="1516"/>
                    </a:cubicBezTo>
                    <a:cubicBezTo>
                      <a:pt x="591" y="1516"/>
                      <a:pt x="592" y="1516"/>
                      <a:pt x="593" y="1515"/>
                    </a:cubicBezTo>
                    <a:cubicBezTo>
                      <a:pt x="595" y="1514"/>
                      <a:pt x="595" y="1511"/>
                      <a:pt x="593" y="1510"/>
                    </a:cubicBezTo>
                    <a:cubicBezTo>
                      <a:pt x="592" y="1509"/>
                      <a:pt x="591" y="1509"/>
                      <a:pt x="590" y="1510"/>
                    </a:cubicBezTo>
                    <a:cubicBezTo>
                      <a:pt x="591" y="1508"/>
                      <a:pt x="592" y="1507"/>
                      <a:pt x="594" y="1508"/>
                    </a:cubicBezTo>
                    <a:cubicBezTo>
                      <a:pt x="596" y="1509"/>
                      <a:pt x="598" y="1511"/>
                      <a:pt x="598" y="1514"/>
                    </a:cubicBezTo>
                    <a:cubicBezTo>
                      <a:pt x="598" y="1518"/>
                      <a:pt x="594" y="1521"/>
                      <a:pt x="590" y="1521"/>
                    </a:cubicBezTo>
                    <a:cubicBezTo>
                      <a:pt x="587" y="1521"/>
                      <a:pt x="583" y="1520"/>
                      <a:pt x="581" y="1517"/>
                    </a:cubicBezTo>
                    <a:cubicBezTo>
                      <a:pt x="580" y="1515"/>
                      <a:pt x="579" y="1511"/>
                      <a:pt x="580" y="1508"/>
                    </a:cubicBezTo>
                    <a:cubicBezTo>
                      <a:pt x="581" y="1505"/>
                      <a:pt x="584" y="1501"/>
                      <a:pt x="589" y="1501"/>
                    </a:cubicBezTo>
                    <a:cubicBezTo>
                      <a:pt x="598" y="1500"/>
                      <a:pt x="605" y="1508"/>
                      <a:pt x="607" y="1516"/>
                    </a:cubicBezTo>
                    <a:cubicBezTo>
                      <a:pt x="607" y="1519"/>
                      <a:pt x="607" y="1522"/>
                      <a:pt x="607" y="1525"/>
                    </a:cubicBezTo>
                    <a:cubicBezTo>
                      <a:pt x="608" y="1516"/>
                      <a:pt x="608" y="1508"/>
                      <a:pt x="605" y="1498"/>
                    </a:cubicBezTo>
                    <a:cubicBezTo>
                      <a:pt x="603" y="1493"/>
                      <a:pt x="600" y="1488"/>
                      <a:pt x="596" y="1484"/>
                    </a:cubicBezTo>
                    <a:cubicBezTo>
                      <a:pt x="591" y="1479"/>
                      <a:pt x="587" y="1476"/>
                      <a:pt x="581" y="1474"/>
                    </a:cubicBezTo>
                    <a:cubicBezTo>
                      <a:pt x="578" y="1473"/>
                      <a:pt x="575" y="1473"/>
                      <a:pt x="571" y="1473"/>
                    </a:cubicBezTo>
                    <a:cubicBezTo>
                      <a:pt x="571" y="1473"/>
                      <a:pt x="571" y="1473"/>
                      <a:pt x="571" y="1473"/>
                    </a:cubicBezTo>
                    <a:cubicBezTo>
                      <a:pt x="580" y="1474"/>
                      <a:pt x="587" y="1483"/>
                      <a:pt x="578" y="1493"/>
                    </a:cubicBezTo>
                    <a:cubicBezTo>
                      <a:pt x="573" y="1501"/>
                      <a:pt x="554" y="1504"/>
                      <a:pt x="557" y="1527"/>
                    </a:cubicBezTo>
                    <a:close/>
                    <a:moveTo>
                      <a:pt x="636" y="1575"/>
                    </a:moveTo>
                    <a:cubicBezTo>
                      <a:pt x="625" y="1579"/>
                      <a:pt x="632" y="1593"/>
                      <a:pt x="633" y="1598"/>
                    </a:cubicBezTo>
                    <a:cubicBezTo>
                      <a:pt x="634" y="1602"/>
                      <a:pt x="634" y="1605"/>
                      <a:pt x="632" y="1608"/>
                    </a:cubicBezTo>
                    <a:cubicBezTo>
                      <a:pt x="637" y="1606"/>
                      <a:pt x="644" y="1598"/>
                      <a:pt x="647" y="1592"/>
                    </a:cubicBezTo>
                    <a:cubicBezTo>
                      <a:pt x="650" y="1586"/>
                      <a:pt x="648" y="1578"/>
                      <a:pt x="639" y="1574"/>
                    </a:cubicBezTo>
                    <a:cubicBezTo>
                      <a:pt x="641" y="1578"/>
                      <a:pt x="642" y="1584"/>
                      <a:pt x="639" y="1588"/>
                    </a:cubicBezTo>
                    <a:cubicBezTo>
                      <a:pt x="640" y="1586"/>
                      <a:pt x="639" y="1579"/>
                      <a:pt x="636" y="1575"/>
                    </a:cubicBezTo>
                    <a:close/>
                    <a:moveTo>
                      <a:pt x="528" y="1567"/>
                    </a:moveTo>
                    <a:cubicBezTo>
                      <a:pt x="552" y="1558"/>
                      <a:pt x="559" y="1538"/>
                      <a:pt x="568" y="1530"/>
                    </a:cubicBezTo>
                    <a:cubicBezTo>
                      <a:pt x="579" y="1521"/>
                      <a:pt x="589" y="1533"/>
                      <a:pt x="580" y="1545"/>
                    </a:cubicBezTo>
                    <a:cubicBezTo>
                      <a:pt x="570" y="1558"/>
                      <a:pt x="548" y="1566"/>
                      <a:pt x="528" y="1567"/>
                    </a:cubicBezTo>
                    <a:close/>
                    <a:moveTo>
                      <a:pt x="610" y="1534"/>
                    </a:moveTo>
                    <a:cubicBezTo>
                      <a:pt x="620" y="1516"/>
                      <a:pt x="614" y="1478"/>
                      <a:pt x="593" y="1477"/>
                    </a:cubicBezTo>
                    <a:cubicBezTo>
                      <a:pt x="593" y="1473"/>
                      <a:pt x="599" y="1469"/>
                      <a:pt x="605" y="1470"/>
                    </a:cubicBezTo>
                    <a:cubicBezTo>
                      <a:pt x="611" y="1472"/>
                      <a:pt x="618" y="1479"/>
                      <a:pt x="617" y="1488"/>
                    </a:cubicBezTo>
                    <a:cubicBezTo>
                      <a:pt x="622" y="1488"/>
                      <a:pt x="626" y="1501"/>
                      <a:pt x="621" y="1515"/>
                    </a:cubicBezTo>
                    <a:cubicBezTo>
                      <a:pt x="627" y="1509"/>
                      <a:pt x="635" y="1504"/>
                      <a:pt x="643" y="1501"/>
                    </a:cubicBezTo>
                    <a:cubicBezTo>
                      <a:pt x="653" y="1498"/>
                      <a:pt x="664" y="1496"/>
                      <a:pt x="673" y="1499"/>
                    </a:cubicBezTo>
                    <a:cubicBezTo>
                      <a:pt x="684" y="1502"/>
                      <a:pt x="692" y="1509"/>
                      <a:pt x="695" y="1519"/>
                    </a:cubicBezTo>
                    <a:cubicBezTo>
                      <a:pt x="696" y="1526"/>
                      <a:pt x="695" y="1535"/>
                      <a:pt x="689" y="1540"/>
                    </a:cubicBezTo>
                    <a:cubicBezTo>
                      <a:pt x="684" y="1543"/>
                      <a:pt x="676" y="1543"/>
                      <a:pt x="671" y="1541"/>
                    </a:cubicBezTo>
                    <a:cubicBezTo>
                      <a:pt x="666" y="1538"/>
                      <a:pt x="662" y="1532"/>
                      <a:pt x="659" y="1526"/>
                    </a:cubicBezTo>
                    <a:cubicBezTo>
                      <a:pt x="670" y="1535"/>
                      <a:pt x="677" y="1527"/>
                      <a:pt x="683" y="1526"/>
                    </a:cubicBezTo>
                    <a:cubicBezTo>
                      <a:pt x="690" y="1525"/>
                      <a:pt x="693" y="1531"/>
                      <a:pt x="691" y="1536"/>
                    </a:cubicBezTo>
                    <a:cubicBezTo>
                      <a:pt x="691" y="1536"/>
                      <a:pt x="691" y="1536"/>
                      <a:pt x="691" y="1536"/>
                    </a:cubicBezTo>
                    <a:cubicBezTo>
                      <a:pt x="694" y="1531"/>
                      <a:pt x="694" y="1526"/>
                      <a:pt x="693" y="1520"/>
                    </a:cubicBezTo>
                    <a:cubicBezTo>
                      <a:pt x="691" y="1511"/>
                      <a:pt x="685" y="1504"/>
                      <a:pt x="676" y="1501"/>
                    </a:cubicBezTo>
                    <a:cubicBezTo>
                      <a:pt x="678" y="1502"/>
                      <a:pt x="680" y="1504"/>
                      <a:pt x="681" y="1506"/>
                    </a:cubicBezTo>
                    <a:cubicBezTo>
                      <a:pt x="684" y="1509"/>
                      <a:pt x="685" y="1515"/>
                      <a:pt x="682" y="1518"/>
                    </a:cubicBezTo>
                    <a:cubicBezTo>
                      <a:pt x="681" y="1520"/>
                      <a:pt x="678" y="1521"/>
                      <a:pt x="676" y="1520"/>
                    </a:cubicBezTo>
                    <a:cubicBezTo>
                      <a:pt x="674" y="1520"/>
                      <a:pt x="672" y="1519"/>
                      <a:pt x="672" y="1517"/>
                    </a:cubicBezTo>
                    <a:cubicBezTo>
                      <a:pt x="671" y="1515"/>
                      <a:pt x="671" y="1513"/>
                      <a:pt x="672" y="1512"/>
                    </a:cubicBezTo>
                    <a:cubicBezTo>
                      <a:pt x="674" y="1509"/>
                      <a:pt x="676" y="1509"/>
                      <a:pt x="679" y="1510"/>
                    </a:cubicBezTo>
                    <a:cubicBezTo>
                      <a:pt x="680" y="1511"/>
                      <a:pt x="681" y="1512"/>
                      <a:pt x="680" y="1514"/>
                    </a:cubicBezTo>
                    <a:cubicBezTo>
                      <a:pt x="680" y="1515"/>
                      <a:pt x="679" y="1515"/>
                      <a:pt x="678" y="1515"/>
                    </a:cubicBezTo>
                    <a:cubicBezTo>
                      <a:pt x="679" y="1515"/>
                      <a:pt x="679" y="1514"/>
                      <a:pt x="679" y="1513"/>
                    </a:cubicBezTo>
                    <a:cubicBezTo>
                      <a:pt x="679" y="1512"/>
                      <a:pt x="678" y="1511"/>
                      <a:pt x="676" y="1512"/>
                    </a:cubicBezTo>
                    <a:cubicBezTo>
                      <a:pt x="676" y="1512"/>
                      <a:pt x="675" y="1513"/>
                      <a:pt x="675" y="1514"/>
                    </a:cubicBezTo>
                    <a:cubicBezTo>
                      <a:pt x="675" y="1515"/>
                      <a:pt x="675" y="1516"/>
                      <a:pt x="676" y="1517"/>
                    </a:cubicBezTo>
                    <a:cubicBezTo>
                      <a:pt x="678" y="1518"/>
                      <a:pt x="680" y="1517"/>
                      <a:pt x="681" y="1516"/>
                    </a:cubicBezTo>
                    <a:cubicBezTo>
                      <a:pt x="683" y="1512"/>
                      <a:pt x="681" y="1507"/>
                      <a:pt x="678" y="1504"/>
                    </a:cubicBezTo>
                    <a:cubicBezTo>
                      <a:pt x="673" y="1500"/>
                      <a:pt x="664" y="1499"/>
                      <a:pt x="658" y="1500"/>
                    </a:cubicBezTo>
                    <a:cubicBezTo>
                      <a:pt x="641" y="1501"/>
                      <a:pt x="627" y="1509"/>
                      <a:pt x="619" y="1521"/>
                    </a:cubicBezTo>
                    <a:cubicBezTo>
                      <a:pt x="617" y="1526"/>
                      <a:pt x="614" y="1530"/>
                      <a:pt x="610" y="1534"/>
                    </a:cubicBezTo>
                    <a:close/>
                    <a:moveTo>
                      <a:pt x="602" y="1553"/>
                    </a:moveTo>
                    <a:cubicBezTo>
                      <a:pt x="608" y="1544"/>
                      <a:pt x="624" y="1549"/>
                      <a:pt x="632" y="1555"/>
                    </a:cubicBezTo>
                    <a:cubicBezTo>
                      <a:pt x="641" y="1563"/>
                      <a:pt x="649" y="1574"/>
                      <a:pt x="662" y="1573"/>
                    </a:cubicBezTo>
                    <a:cubicBezTo>
                      <a:pt x="669" y="1572"/>
                      <a:pt x="676" y="1568"/>
                      <a:pt x="678" y="1561"/>
                    </a:cubicBezTo>
                    <a:cubicBezTo>
                      <a:pt x="679" y="1557"/>
                      <a:pt x="678" y="1552"/>
                      <a:pt x="674" y="1550"/>
                    </a:cubicBezTo>
                    <a:cubicBezTo>
                      <a:pt x="676" y="1553"/>
                      <a:pt x="674" y="1559"/>
                      <a:pt x="670" y="1561"/>
                    </a:cubicBezTo>
                    <a:cubicBezTo>
                      <a:pt x="666" y="1563"/>
                      <a:pt x="660" y="1562"/>
                      <a:pt x="657" y="1558"/>
                    </a:cubicBezTo>
                    <a:cubicBezTo>
                      <a:pt x="649" y="1550"/>
                      <a:pt x="644" y="1542"/>
                      <a:pt x="635" y="1538"/>
                    </a:cubicBezTo>
                    <a:cubicBezTo>
                      <a:pt x="623" y="1533"/>
                      <a:pt x="607" y="1538"/>
                      <a:pt x="602" y="1553"/>
                    </a:cubicBezTo>
                    <a:close/>
                    <a:moveTo>
                      <a:pt x="584" y="1597"/>
                    </a:moveTo>
                    <a:cubicBezTo>
                      <a:pt x="594" y="1601"/>
                      <a:pt x="611" y="1599"/>
                      <a:pt x="619" y="1592"/>
                    </a:cubicBezTo>
                    <a:cubicBezTo>
                      <a:pt x="628" y="1585"/>
                      <a:pt x="624" y="1575"/>
                      <a:pt x="613" y="1581"/>
                    </a:cubicBezTo>
                    <a:cubicBezTo>
                      <a:pt x="604" y="1586"/>
                      <a:pt x="594" y="1598"/>
                      <a:pt x="584" y="1597"/>
                    </a:cubicBezTo>
                    <a:close/>
                    <a:moveTo>
                      <a:pt x="385" y="1643"/>
                    </a:moveTo>
                    <a:cubicBezTo>
                      <a:pt x="353" y="1649"/>
                      <a:pt x="326" y="1692"/>
                      <a:pt x="348" y="1714"/>
                    </a:cubicBezTo>
                    <a:cubicBezTo>
                      <a:pt x="344" y="1718"/>
                      <a:pt x="333" y="1715"/>
                      <a:pt x="329" y="1707"/>
                    </a:cubicBezTo>
                    <a:cubicBezTo>
                      <a:pt x="325" y="1699"/>
                      <a:pt x="328" y="1685"/>
                      <a:pt x="339" y="1678"/>
                    </a:cubicBezTo>
                    <a:cubicBezTo>
                      <a:pt x="331" y="1668"/>
                      <a:pt x="353" y="1640"/>
                      <a:pt x="385" y="1643"/>
                    </a:cubicBezTo>
                    <a:close/>
                    <a:moveTo>
                      <a:pt x="316" y="1522"/>
                    </a:moveTo>
                    <a:cubicBezTo>
                      <a:pt x="318" y="1520"/>
                      <a:pt x="321" y="1521"/>
                      <a:pt x="323" y="1523"/>
                    </a:cubicBezTo>
                    <a:cubicBezTo>
                      <a:pt x="324" y="1526"/>
                      <a:pt x="324" y="1529"/>
                      <a:pt x="321" y="1530"/>
                    </a:cubicBezTo>
                    <a:cubicBezTo>
                      <a:pt x="319" y="1532"/>
                      <a:pt x="316" y="1531"/>
                      <a:pt x="315" y="1529"/>
                    </a:cubicBezTo>
                    <a:cubicBezTo>
                      <a:pt x="313" y="1526"/>
                      <a:pt x="314" y="1523"/>
                      <a:pt x="316" y="1522"/>
                    </a:cubicBezTo>
                    <a:close/>
                    <a:moveTo>
                      <a:pt x="323" y="1515"/>
                    </a:moveTo>
                    <a:cubicBezTo>
                      <a:pt x="325" y="1514"/>
                      <a:pt x="327" y="1514"/>
                      <a:pt x="328" y="1516"/>
                    </a:cubicBezTo>
                    <a:cubicBezTo>
                      <a:pt x="329" y="1518"/>
                      <a:pt x="329" y="1520"/>
                      <a:pt x="327" y="1521"/>
                    </a:cubicBezTo>
                    <a:cubicBezTo>
                      <a:pt x="325" y="1522"/>
                      <a:pt x="323" y="1522"/>
                      <a:pt x="322" y="1520"/>
                    </a:cubicBezTo>
                    <a:cubicBezTo>
                      <a:pt x="320" y="1518"/>
                      <a:pt x="321" y="1516"/>
                      <a:pt x="323" y="1515"/>
                    </a:cubicBezTo>
                    <a:close/>
                    <a:moveTo>
                      <a:pt x="313" y="1534"/>
                    </a:moveTo>
                    <a:cubicBezTo>
                      <a:pt x="316" y="1532"/>
                      <a:pt x="321" y="1533"/>
                      <a:pt x="323" y="1536"/>
                    </a:cubicBezTo>
                    <a:cubicBezTo>
                      <a:pt x="326" y="1540"/>
                      <a:pt x="325" y="1545"/>
                      <a:pt x="321" y="1547"/>
                    </a:cubicBezTo>
                    <a:cubicBezTo>
                      <a:pt x="317" y="1549"/>
                      <a:pt x="313" y="1548"/>
                      <a:pt x="310" y="1545"/>
                    </a:cubicBezTo>
                    <a:cubicBezTo>
                      <a:pt x="308" y="1541"/>
                      <a:pt x="309" y="1536"/>
                      <a:pt x="313" y="1534"/>
                    </a:cubicBezTo>
                    <a:close/>
                    <a:moveTo>
                      <a:pt x="471" y="1582"/>
                    </a:moveTo>
                    <a:cubicBezTo>
                      <a:pt x="473" y="1592"/>
                      <a:pt x="469" y="1608"/>
                      <a:pt x="458" y="1619"/>
                    </a:cubicBezTo>
                    <a:cubicBezTo>
                      <a:pt x="451" y="1627"/>
                      <a:pt x="440" y="1633"/>
                      <a:pt x="429" y="1634"/>
                    </a:cubicBezTo>
                    <a:cubicBezTo>
                      <a:pt x="423" y="1634"/>
                      <a:pt x="418" y="1634"/>
                      <a:pt x="413" y="1631"/>
                    </a:cubicBezTo>
                    <a:cubicBezTo>
                      <a:pt x="405" y="1627"/>
                      <a:pt x="401" y="1619"/>
                      <a:pt x="402" y="1613"/>
                    </a:cubicBezTo>
                    <a:cubicBezTo>
                      <a:pt x="402" y="1606"/>
                      <a:pt x="410" y="1601"/>
                      <a:pt x="416" y="1604"/>
                    </a:cubicBezTo>
                    <a:cubicBezTo>
                      <a:pt x="408" y="1611"/>
                      <a:pt x="413" y="1621"/>
                      <a:pt x="422" y="1624"/>
                    </a:cubicBezTo>
                    <a:cubicBezTo>
                      <a:pt x="432" y="1628"/>
                      <a:pt x="448" y="1622"/>
                      <a:pt x="455" y="1615"/>
                    </a:cubicBezTo>
                    <a:cubicBezTo>
                      <a:pt x="469" y="1602"/>
                      <a:pt x="470" y="1589"/>
                      <a:pt x="471" y="1582"/>
                    </a:cubicBezTo>
                    <a:close/>
                    <a:moveTo>
                      <a:pt x="410" y="1637"/>
                    </a:moveTo>
                    <a:cubicBezTo>
                      <a:pt x="376" y="1635"/>
                      <a:pt x="347" y="1606"/>
                      <a:pt x="348" y="1581"/>
                    </a:cubicBezTo>
                    <a:cubicBezTo>
                      <a:pt x="349" y="1554"/>
                      <a:pt x="373" y="1556"/>
                      <a:pt x="372" y="1580"/>
                    </a:cubicBezTo>
                    <a:cubicBezTo>
                      <a:pt x="371" y="1592"/>
                      <a:pt x="377" y="1630"/>
                      <a:pt x="410" y="1637"/>
                    </a:cubicBezTo>
                    <a:close/>
                    <a:moveTo>
                      <a:pt x="796" y="1567"/>
                    </a:moveTo>
                    <a:cubicBezTo>
                      <a:pt x="773" y="1576"/>
                      <a:pt x="766" y="1597"/>
                      <a:pt x="757" y="1604"/>
                    </a:cubicBezTo>
                    <a:cubicBezTo>
                      <a:pt x="747" y="1613"/>
                      <a:pt x="737" y="1601"/>
                      <a:pt x="746" y="1589"/>
                    </a:cubicBezTo>
                    <a:cubicBezTo>
                      <a:pt x="755" y="1576"/>
                      <a:pt x="777" y="1569"/>
                      <a:pt x="796" y="1567"/>
                    </a:cubicBezTo>
                    <a:close/>
                    <a:moveTo>
                      <a:pt x="712" y="1576"/>
                    </a:moveTo>
                    <a:cubicBezTo>
                      <a:pt x="713" y="1574"/>
                      <a:pt x="715" y="1573"/>
                      <a:pt x="717" y="1573"/>
                    </a:cubicBezTo>
                    <a:cubicBezTo>
                      <a:pt x="720" y="1573"/>
                      <a:pt x="723" y="1575"/>
                      <a:pt x="725" y="1578"/>
                    </a:cubicBezTo>
                    <a:cubicBezTo>
                      <a:pt x="726" y="1582"/>
                      <a:pt x="725" y="1585"/>
                      <a:pt x="722" y="1587"/>
                    </a:cubicBezTo>
                    <a:cubicBezTo>
                      <a:pt x="717" y="1591"/>
                      <a:pt x="714" y="1587"/>
                      <a:pt x="711" y="1586"/>
                    </a:cubicBezTo>
                    <a:cubicBezTo>
                      <a:pt x="707" y="1586"/>
                      <a:pt x="703" y="1589"/>
                      <a:pt x="701" y="1594"/>
                    </a:cubicBezTo>
                    <a:cubicBezTo>
                      <a:pt x="699" y="1600"/>
                      <a:pt x="700" y="1606"/>
                      <a:pt x="705" y="1610"/>
                    </a:cubicBezTo>
                    <a:cubicBezTo>
                      <a:pt x="708" y="1612"/>
                      <a:pt x="712" y="1612"/>
                      <a:pt x="715" y="1609"/>
                    </a:cubicBezTo>
                    <a:cubicBezTo>
                      <a:pt x="711" y="1609"/>
                      <a:pt x="708" y="1605"/>
                      <a:pt x="711" y="1601"/>
                    </a:cubicBezTo>
                    <a:cubicBezTo>
                      <a:pt x="713" y="1599"/>
                      <a:pt x="718" y="1597"/>
                      <a:pt x="723" y="1595"/>
                    </a:cubicBezTo>
                    <a:cubicBezTo>
                      <a:pt x="729" y="1592"/>
                      <a:pt x="734" y="1589"/>
                      <a:pt x="736" y="1585"/>
                    </a:cubicBezTo>
                    <a:cubicBezTo>
                      <a:pt x="741" y="1576"/>
                      <a:pt x="737" y="1564"/>
                      <a:pt x="727" y="1561"/>
                    </a:cubicBezTo>
                    <a:cubicBezTo>
                      <a:pt x="722" y="1560"/>
                      <a:pt x="717" y="1561"/>
                      <a:pt x="713" y="1563"/>
                    </a:cubicBezTo>
                    <a:cubicBezTo>
                      <a:pt x="708" y="1565"/>
                      <a:pt x="697" y="1574"/>
                      <a:pt x="690" y="1573"/>
                    </a:cubicBezTo>
                    <a:cubicBezTo>
                      <a:pt x="685" y="1572"/>
                      <a:pt x="683" y="1568"/>
                      <a:pt x="685" y="1565"/>
                    </a:cubicBezTo>
                    <a:cubicBezTo>
                      <a:pt x="681" y="1565"/>
                      <a:pt x="678" y="1570"/>
                      <a:pt x="679" y="1575"/>
                    </a:cubicBezTo>
                    <a:cubicBezTo>
                      <a:pt x="681" y="1583"/>
                      <a:pt x="691" y="1589"/>
                      <a:pt x="701" y="1585"/>
                    </a:cubicBezTo>
                    <a:cubicBezTo>
                      <a:pt x="705" y="1584"/>
                      <a:pt x="708" y="1581"/>
                      <a:pt x="712" y="1576"/>
                    </a:cubicBezTo>
                    <a:close/>
                    <a:moveTo>
                      <a:pt x="701" y="1589"/>
                    </a:moveTo>
                    <a:cubicBezTo>
                      <a:pt x="693" y="1598"/>
                      <a:pt x="676" y="1603"/>
                      <a:pt x="665" y="1599"/>
                    </a:cubicBezTo>
                    <a:cubicBezTo>
                      <a:pt x="653" y="1595"/>
                      <a:pt x="653" y="1584"/>
                      <a:pt x="667" y="1585"/>
                    </a:cubicBezTo>
                    <a:cubicBezTo>
                      <a:pt x="677" y="1587"/>
                      <a:pt x="691" y="1595"/>
                      <a:pt x="701" y="1589"/>
                    </a:cubicBezTo>
                    <a:close/>
                    <a:moveTo>
                      <a:pt x="737" y="1566"/>
                    </a:moveTo>
                    <a:cubicBezTo>
                      <a:pt x="741" y="1569"/>
                      <a:pt x="741" y="1577"/>
                      <a:pt x="740" y="1581"/>
                    </a:cubicBezTo>
                    <a:cubicBezTo>
                      <a:pt x="745" y="1584"/>
                      <a:pt x="755" y="1576"/>
                      <a:pt x="751" y="1568"/>
                    </a:cubicBezTo>
                    <a:cubicBezTo>
                      <a:pt x="748" y="1563"/>
                      <a:pt x="741" y="1561"/>
                      <a:pt x="737" y="1566"/>
                    </a:cubicBezTo>
                    <a:close/>
                    <a:moveTo>
                      <a:pt x="695" y="1222"/>
                    </a:moveTo>
                    <a:cubicBezTo>
                      <a:pt x="698" y="1221"/>
                      <a:pt x="702" y="1223"/>
                      <a:pt x="703" y="1226"/>
                    </a:cubicBezTo>
                    <a:cubicBezTo>
                      <a:pt x="705" y="1232"/>
                      <a:pt x="697" y="1236"/>
                      <a:pt x="693" y="1233"/>
                    </a:cubicBezTo>
                    <a:cubicBezTo>
                      <a:pt x="690" y="1231"/>
                      <a:pt x="690" y="1227"/>
                      <a:pt x="684" y="1226"/>
                    </a:cubicBezTo>
                    <a:cubicBezTo>
                      <a:pt x="690" y="1226"/>
                      <a:pt x="691" y="1223"/>
                      <a:pt x="695" y="1222"/>
                    </a:cubicBezTo>
                    <a:close/>
                    <a:moveTo>
                      <a:pt x="979" y="1165"/>
                    </a:moveTo>
                    <a:cubicBezTo>
                      <a:pt x="988" y="1189"/>
                      <a:pt x="981" y="1210"/>
                      <a:pt x="968" y="1224"/>
                    </a:cubicBezTo>
                    <a:cubicBezTo>
                      <a:pt x="956" y="1235"/>
                      <a:pt x="942" y="1234"/>
                      <a:pt x="935" y="1241"/>
                    </a:cubicBezTo>
                    <a:cubicBezTo>
                      <a:pt x="932" y="1244"/>
                      <a:pt x="930" y="1247"/>
                      <a:pt x="930" y="1252"/>
                    </a:cubicBezTo>
                    <a:cubicBezTo>
                      <a:pt x="921" y="1244"/>
                      <a:pt x="923" y="1231"/>
                      <a:pt x="932" y="1224"/>
                    </a:cubicBezTo>
                    <a:cubicBezTo>
                      <a:pt x="942" y="1215"/>
                      <a:pt x="954" y="1217"/>
                      <a:pt x="964" y="1206"/>
                    </a:cubicBezTo>
                    <a:cubicBezTo>
                      <a:pt x="975" y="1194"/>
                      <a:pt x="980" y="1179"/>
                      <a:pt x="979" y="1165"/>
                    </a:cubicBezTo>
                    <a:close/>
                    <a:moveTo>
                      <a:pt x="981" y="1108"/>
                    </a:moveTo>
                    <a:cubicBezTo>
                      <a:pt x="993" y="1129"/>
                      <a:pt x="983" y="1151"/>
                      <a:pt x="982" y="1163"/>
                    </a:cubicBezTo>
                    <a:cubicBezTo>
                      <a:pt x="981" y="1180"/>
                      <a:pt x="994" y="1182"/>
                      <a:pt x="999" y="1165"/>
                    </a:cubicBezTo>
                    <a:cubicBezTo>
                      <a:pt x="1005" y="1148"/>
                      <a:pt x="997" y="1121"/>
                      <a:pt x="981" y="1108"/>
                    </a:cubicBezTo>
                    <a:close/>
                    <a:moveTo>
                      <a:pt x="348" y="1047"/>
                    </a:moveTo>
                    <a:cubicBezTo>
                      <a:pt x="337" y="1026"/>
                      <a:pt x="311" y="1019"/>
                      <a:pt x="294" y="1024"/>
                    </a:cubicBezTo>
                    <a:cubicBezTo>
                      <a:pt x="279" y="1029"/>
                      <a:pt x="278" y="1044"/>
                      <a:pt x="297" y="1039"/>
                    </a:cubicBezTo>
                    <a:cubicBezTo>
                      <a:pt x="312" y="1035"/>
                      <a:pt x="330" y="1030"/>
                      <a:pt x="348" y="1047"/>
                    </a:cubicBezTo>
                    <a:close/>
                    <a:moveTo>
                      <a:pt x="112" y="1229"/>
                    </a:moveTo>
                    <a:cubicBezTo>
                      <a:pt x="103" y="1214"/>
                      <a:pt x="103" y="1187"/>
                      <a:pt x="112" y="1171"/>
                    </a:cubicBezTo>
                    <a:cubicBezTo>
                      <a:pt x="122" y="1156"/>
                      <a:pt x="136" y="1161"/>
                      <a:pt x="129" y="1180"/>
                    </a:cubicBezTo>
                    <a:cubicBezTo>
                      <a:pt x="124" y="1195"/>
                      <a:pt x="107" y="1209"/>
                      <a:pt x="112" y="1229"/>
                    </a:cubicBezTo>
                    <a:close/>
                    <a:moveTo>
                      <a:pt x="308" y="1014"/>
                    </a:moveTo>
                    <a:cubicBezTo>
                      <a:pt x="286" y="1004"/>
                      <a:pt x="268" y="1015"/>
                      <a:pt x="255" y="1029"/>
                    </a:cubicBezTo>
                    <a:cubicBezTo>
                      <a:pt x="248" y="1037"/>
                      <a:pt x="242" y="1051"/>
                      <a:pt x="231" y="1053"/>
                    </a:cubicBezTo>
                    <a:cubicBezTo>
                      <a:pt x="243" y="1065"/>
                      <a:pt x="261" y="1038"/>
                      <a:pt x="268" y="1030"/>
                    </a:cubicBezTo>
                    <a:cubicBezTo>
                      <a:pt x="280" y="1018"/>
                      <a:pt x="294" y="1011"/>
                      <a:pt x="308" y="1014"/>
                    </a:cubicBezTo>
                    <a:close/>
                    <a:moveTo>
                      <a:pt x="217" y="1139"/>
                    </a:moveTo>
                    <a:cubicBezTo>
                      <a:pt x="242" y="1132"/>
                      <a:pt x="273" y="1134"/>
                      <a:pt x="287" y="1146"/>
                    </a:cubicBezTo>
                    <a:cubicBezTo>
                      <a:pt x="300" y="1158"/>
                      <a:pt x="292" y="1174"/>
                      <a:pt x="275" y="1163"/>
                    </a:cubicBezTo>
                    <a:cubicBezTo>
                      <a:pt x="262" y="1155"/>
                      <a:pt x="242" y="1138"/>
                      <a:pt x="217" y="1139"/>
                    </a:cubicBezTo>
                    <a:close/>
                    <a:moveTo>
                      <a:pt x="67" y="1135"/>
                    </a:moveTo>
                    <a:cubicBezTo>
                      <a:pt x="64" y="1132"/>
                      <a:pt x="63" y="1128"/>
                      <a:pt x="66" y="1125"/>
                    </a:cubicBezTo>
                    <a:cubicBezTo>
                      <a:pt x="70" y="1120"/>
                      <a:pt x="78" y="1124"/>
                      <a:pt x="78" y="1130"/>
                    </a:cubicBezTo>
                    <a:cubicBezTo>
                      <a:pt x="78" y="1134"/>
                      <a:pt x="75" y="1137"/>
                      <a:pt x="78" y="1142"/>
                    </a:cubicBezTo>
                    <a:cubicBezTo>
                      <a:pt x="74" y="1137"/>
                      <a:pt x="71" y="1138"/>
                      <a:pt x="67" y="1135"/>
                    </a:cubicBezTo>
                    <a:close/>
                    <a:moveTo>
                      <a:pt x="67" y="1137"/>
                    </a:moveTo>
                    <a:cubicBezTo>
                      <a:pt x="64" y="1135"/>
                      <a:pt x="63" y="1133"/>
                      <a:pt x="63" y="1131"/>
                    </a:cubicBezTo>
                    <a:cubicBezTo>
                      <a:pt x="62" y="1128"/>
                      <a:pt x="64" y="1124"/>
                      <a:pt x="67" y="1122"/>
                    </a:cubicBezTo>
                    <a:cubicBezTo>
                      <a:pt x="71" y="1120"/>
                      <a:pt x="76" y="1122"/>
                      <a:pt x="78" y="1124"/>
                    </a:cubicBezTo>
                    <a:cubicBezTo>
                      <a:pt x="82" y="1129"/>
                      <a:pt x="78" y="1133"/>
                      <a:pt x="78" y="1137"/>
                    </a:cubicBezTo>
                    <a:cubicBezTo>
                      <a:pt x="77" y="1141"/>
                      <a:pt x="82" y="1146"/>
                      <a:pt x="87" y="1147"/>
                    </a:cubicBezTo>
                    <a:cubicBezTo>
                      <a:pt x="94" y="1149"/>
                      <a:pt x="101" y="1147"/>
                      <a:pt x="104" y="1141"/>
                    </a:cubicBezTo>
                    <a:cubicBezTo>
                      <a:pt x="106" y="1138"/>
                      <a:pt x="107" y="1133"/>
                      <a:pt x="103" y="1131"/>
                    </a:cubicBezTo>
                    <a:cubicBezTo>
                      <a:pt x="103" y="1135"/>
                      <a:pt x="99" y="1139"/>
                      <a:pt x="94" y="1136"/>
                    </a:cubicBezTo>
                    <a:cubicBezTo>
                      <a:pt x="91" y="1134"/>
                      <a:pt x="89" y="1128"/>
                      <a:pt x="86" y="1122"/>
                    </a:cubicBezTo>
                    <a:cubicBezTo>
                      <a:pt x="83" y="1116"/>
                      <a:pt x="79" y="1111"/>
                      <a:pt x="74" y="1109"/>
                    </a:cubicBezTo>
                    <a:cubicBezTo>
                      <a:pt x="64" y="1104"/>
                      <a:pt x="51" y="1110"/>
                      <a:pt x="49" y="1120"/>
                    </a:cubicBezTo>
                    <a:cubicBezTo>
                      <a:pt x="47" y="1126"/>
                      <a:pt x="49" y="1132"/>
                      <a:pt x="51" y="1137"/>
                    </a:cubicBezTo>
                    <a:cubicBezTo>
                      <a:pt x="54" y="1142"/>
                      <a:pt x="65" y="1154"/>
                      <a:pt x="65" y="1161"/>
                    </a:cubicBezTo>
                    <a:cubicBezTo>
                      <a:pt x="64" y="1167"/>
                      <a:pt x="60" y="1169"/>
                      <a:pt x="56" y="1167"/>
                    </a:cubicBezTo>
                    <a:cubicBezTo>
                      <a:pt x="56" y="1172"/>
                      <a:pt x="62" y="1175"/>
                      <a:pt x="67" y="1173"/>
                    </a:cubicBezTo>
                    <a:cubicBezTo>
                      <a:pt x="76" y="1171"/>
                      <a:pt x="82" y="1158"/>
                      <a:pt x="77" y="1147"/>
                    </a:cubicBezTo>
                    <a:cubicBezTo>
                      <a:pt x="76" y="1143"/>
                      <a:pt x="72" y="1140"/>
                      <a:pt x="67" y="1137"/>
                    </a:cubicBezTo>
                    <a:close/>
                    <a:moveTo>
                      <a:pt x="82" y="1148"/>
                    </a:moveTo>
                    <a:cubicBezTo>
                      <a:pt x="92" y="1156"/>
                      <a:pt x="99" y="1174"/>
                      <a:pt x="96" y="1187"/>
                    </a:cubicBezTo>
                    <a:cubicBezTo>
                      <a:pt x="93" y="1200"/>
                      <a:pt x="80" y="1201"/>
                      <a:pt x="81" y="1186"/>
                    </a:cubicBezTo>
                    <a:cubicBezTo>
                      <a:pt x="81" y="1175"/>
                      <a:pt x="89" y="1158"/>
                      <a:pt x="82" y="1148"/>
                    </a:cubicBezTo>
                    <a:close/>
                    <a:moveTo>
                      <a:pt x="52" y="1091"/>
                    </a:moveTo>
                    <a:cubicBezTo>
                      <a:pt x="53" y="1090"/>
                      <a:pt x="55" y="1090"/>
                      <a:pt x="56" y="1090"/>
                    </a:cubicBezTo>
                    <a:cubicBezTo>
                      <a:pt x="51" y="1081"/>
                      <a:pt x="47" y="1063"/>
                      <a:pt x="48" y="1046"/>
                    </a:cubicBezTo>
                    <a:cubicBezTo>
                      <a:pt x="49" y="1050"/>
                      <a:pt x="51" y="1055"/>
                      <a:pt x="53" y="1059"/>
                    </a:cubicBezTo>
                    <a:cubicBezTo>
                      <a:pt x="70" y="1087"/>
                      <a:pt x="92" y="1080"/>
                      <a:pt x="115" y="1094"/>
                    </a:cubicBezTo>
                    <a:cubicBezTo>
                      <a:pt x="123" y="1099"/>
                      <a:pt x="129" y="1110"/>
                      <a:pt x="121" y="1119"/>
                    </a:cubicBezTo>
                    <a:cubicBezTo>
                      <a:pt x="117" y="1123"/>
                      <a:pt x="111" y="1125"/>
                      <a:pt x="106" y="1123"/>
                    </a:cubicBezTo>
                    <a:cubicBezTo>
                      <a:pt x="102" y="1122"/>
                      <a:pt x="99" y="1120"/>
                      <a:pt x="98" y="1116"/>
                    </a:cubicBezTo>
                    <a:cubicBezTo>
                      <a:pt x="97" y="1115"/>
                      <a:pt x="97" y="1113"/>
                      <a:pt x="97" y="1111"/>
                    </a:cubicBezTo>
                    <a:cubicBezTo>
                      <a:pt x="97" y="1112"/>
                      <a:pt x="96" y="1111"/>
                      <a:pt x="97" y="1114"/>
                    </a:cubicBezTo>
                    <a:cubicBezTo>
                      <a:pt x="98" y="1116"/>
                      <a:pt x="104" y="1119"/>
                      <a:pt x="108" y="1117"/>
                    </a:cubicBezTo>
                    <a:cubicBezTo>
                      <a:pt x="112" y="1115"/>
                      <a:pt x="113" y="1111"/>
                      <a:pt x="111" y="1107"/>
                    </a:cubicBezTo>
                    <a:cubicBezTo>
                      <a:pt x="110" y="1103"/>
                      <a:pt x="106" y="1102"/>
                      <a:pt x="102" y="1103"/>
                    </a:cubicBezTo>
                    <a:cubicBezTo>
                      <a:pt x="96" y="1104"/>
                      <a:pt x="94" y="1111"/>
                      <a:pt x="96" y="1117"/>
                    </a:cubicBezTo>
                    <a:cubicBezTo>
                      <a:pt x="98" y="1121"/>
                      <a:pt x="101" y="1124"/>
                      <a:pt x="105" y="1125"/>
                    </a:cubicBezTo>
                    <a:cubicBezTo>
                      <a:pt x="111" y="1127"/>
                      <a:pt x="118" y="1125"/>
                      <a:pt x="123" y="1121"/>
                    </a:cubicBezTo>
                    <a:cubicBezTo>
                      <a:pt x="134" y="1109"/>
                      <a:pt x="127" y="1098"/>
                      <a:pt x="117" y="1092"/>
                    </a:cubicBezTo>
                    <a:cubicBezTo>
                      <a:pt x="93" y="1078"/>
                      <a:pt x="70" y="1085"/>
                      <a:pt x="55" y="1054"/>
                    </a:cubicBezTo>
                    <a:cubicBezTo>
                      <a:pt x="49" y="1042"/>
                      <a:pt x="48" y="1027"/>
                      <a:pt x="56" y="1013"/>
                    </a:cubicBezTo>
                    <a:cubicBezTo>
                      <a:pt x="67" y="995"/>
                      <a:pt x="89" y="987"/>
                      <a:pt x="109" y="997"/>
                    </a:cubicBezTo>
                    <a:cubicBezTo>
                      <a:pt x="87" y="986"/>
                      <a:pt x="62" y="1007"/>
                      <a:pt x="58" y="1031"/>
                    </a:cubicBezTo>
                    <a:cubicBezTo>
                      <a:pt x="57" y="1043"/>
                      <a:pt x="60" y="1060"/>
                      <a:pt x="72" y="1069"/>
                    </a:cubicBezTo>
                    <a:cubicBezTo>
                      <a:pt x="97" y="1087"/>
                      <a:pt x="116" y="1060"/>
                      <a:pt x="94" y="1043"/>
                    </a:cubicBezTo>
                    <a:cubicBezTo>
                      <a:pt x="82" y="1034"/>
                      <a:pt x="78" y="1021"/>
                      <a:pt x="87" y="1008"/>
                    </a:cubicBezTo>
                    <a:cubicBezTo>
                      <a:pt x="92" y="1000"/>
                      <a:pt x="101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8" y="996"/>
                      <a:pt x="107" y="996"/>
                      <a:pt x="107" y="995"/>
                    </a:cubicBezTo>
                    <a:cubicBezTo>
                      <a:pt x="112" y="998"/>
                      <a:pt x="117" y="999"/>
                      <a:pt x="124" y="1001"/>
                    </a:cubicBezTo>
                    <a:cubicBezTo>
                      <a:pt x="137" y="1003"/>
                      <a:pt x="148" y="1002"/>
                      <a:pt x="161" y="997"/>
                    </a:cubicBezTo>
                    <a:cubicBezTo>
                      <a:pt x="162" y="997"/>
                      <a:pt x="162" y="997"/>
                      <a:pt x="162" y="997"/>
                    </a:cubicBezTo>
                    <a:cubicBezTo>
                      <a:pt x="154" y="1007"/>
                      <a:pt x="136" y="1018"/>
                      <a:pt x="124" y="1019"/>
                    </a:cubicBezTo>
                    <a:cubicBezTo>
                      <a:pt x="124" y="1019"/>
                      <a:pt x="124" y="1020"/>
                      <a:pt x="124" y="1021"/>
                    </a:cubicBezTo>
                    <a:cubicBezTo>
                      <a:pt x="134" y="1021"/>
                      <a:pt x="150" y="1013"/>
                      <a:pt x="160" y="1004"/>
                    </a:cubicBezTo>
                    <a:cubicBezTo>
                      <a:pt x="159" y="1006"/>
                      <a:pt x="158" y="1007"/>
                      <a:pt x="158" y="1009"/>
                    </a:cubicBezTo>
                    <a:cubicBezTo>
                      <a:pt x="158" y="1009"/>
                      <a:pt x="158" y="1009"/>
                      <a:pt x="158" y="1009"/>
                    </a:cubicBezTo>
                    <a:cubicBezTo>
                      <a:pt x="154" y="1018"/>
                      <a:pt x="152" y="1026"/>
                      <a:pt x="151" y="1034"/>
                    </a:cubicBezTo>
                    <a:cubicBezTo>
                      <a:pt x="149" y="1044"/>
                      <a:pt x="151" y="1057"/>
                      <a:pt x="144" y="1064"/>
                    </a:cubicBezTo>
                    <a:cubicBezTo>
                      <a:pt x="138" y="1070"/>
                      <a:pt x="129" y="1073"/>
                      <a:pt x="121" y="1069"/>
                    </a:cubicBezTo>
                    <a:cubicBezTo>
                      <a:pt x="113" y="1066"/>
                      <a:pt x="107" y="1060"/>
                      <a:pt x="106" y="1051"/>
                    </a:cubicBezTo>
                    <a:cubicBezTo>
                      <a:pt x="106" y="1044"/>
                      <a:pt x="110" y="1037"/>
                      <a:pt x="116" y="1035"/>
                    </a:cubicBezTo>
                    <a:cubicBezTo>
                      <a:pt x="121" y="1032"/>
                      <a:pt x="127" y="1033"/>
                      <a:pt x="131" y="1037"/>
                    </a:cubicBezTo>
                    <a:cubicBezTo>
                      <a:pt x="128" y="1035"/>
                      <a:pt x="124" y="1035"/>
                      <a:pt x="120" y="1037"/>
                    </a:cubicBezTo>
                    <a:cubicBezTo>
                      <a:pt x="116" y="1040"/>
                      <a:pt x="116" y="1046"/>
                      <a:pt x="119" y="1050"/>
                    </a:cubicBezTo>
                    <a:cubicBezTo>
                      <a:pt x="122" y="1054"/>
                      <a:pt x="128" y="1054"/>
                      <a:pt x="131" y="1051"/>
                    </a:cubicBezTo>
                    <a:cubicBezTo>
                      <a:pt x="135" y="1049"/>
                      <a:pt x="136" y="1044"/>
                      <a:pt x="134" y="1040"/>
                    </a:cubicBezTo>
                    <a:cubicBezTo>
                      <a:pt x="132" y="1037"/>
                      <a:pt x="130" y="1036"/>
                      <a:pt x="128" y="1034"/>
                    </a:cubicBezTo>
                    <a:cubicBezTo>
                      <a:pt x="125" y="1032"/>
                      <a:pt x="120" y="1032"/>
                      <a:pt x="116" y="1034"/>
                    </a:cubicBezTo>
                    <a:cubicBezTo>
                      <a:pt x="109" y="1037"/>
                      <a:pt x="105" y="1043"/>
                      <a:pt x="105" y="1051"/>
                    </a:cubicBezTo>
                    <a:cubicBezTo>
                      <a:pt x="106" y="1060"/>
                      <a:pt x="112" y="1068"/>
                      <a:pt x="120" y="1071"/>
                    </a:cubicBezTo>
                    <a:cubicBezTo>
                      <a:pt x="129" y="1074"/>
                      <a:pt x="139" y="1072"/>
                      <a:pt x="145" y="1066"/>
                    </a:cubicBezTo>
                    <a:cubicBezTo>
                      <a:pt x="147" y="1064"/>
                      <a:pt x="149" y="1062"/>
                      <a:pt x="150" y="1059"/>
                    </a:cubicBezTo>
                    <a:cubicBezTo>
                      <a:pt x="150" y="1061"/>
                      <a:pt x="150" y="1062"/>
                      <a:pt x="150" y="1063"/>
                    </a:cubicBezTo>
                    <a:cubicBezTo>
                      <a:pt x="152" y="1084"/>
                      <a:pt x="163" y="1104"/>
                      <a:pt x="155" y="1125"/>
                    </a:cubicBezTo>
                    <a:cubicBezTo>
                      <a:pt x="156" y="1125"/>
                      <a:pt x="157" y="1125"/>
                      <a:pt x="157" y="1126"/>
                    </a:cubicBezTo>
                    <a:cubicBezTo>
                      <a:pt x="159" y="1123"/>
                      <a:pt x="160" y="1120"/>
                      <a:pt x="161" y="1116"/>
                    </a:cubicBezTo>
                    <a:cubicBezTo>
                      <a:pt x="162" y="1111"/>
                      <a:pt x="162" y="1107"/>
                      <a:pt x="162" y="1103"/>
                    </a:cubicBezTo>
                    <a:cubicBezTo>
                      <a:pt x="164" y="1107"/>
                      <a:pt x="167" y="1110"/>
                      <a:pt x="170" y="1114"/>
                    </a:cubicBezTo>
                    <a:cubicBezTo>
                      <a:pt x="177" y="1121"/>
                      <a:pt x="184" y="1125"/>
                      <a:pt x="193" y="1129"/>
                    </a:cubicBezTo>
                    <a:cubicBezTo>
                      <a:pt x="196" y="1130"/>
                      <a:pt x="199" y="1132"/>
                      <a:pt x="203" y="1132"/>
                    </a:cubicBezTo>
                    <a:cubicBezTo>
                      <a:pt x="211" y="1134"/>
                      <a:pt x="217" y="1135"/>
                      <a:pt x="225" y="1134"/>
                    </a:cubicBezTo>
                    <a:cubicBezTo>
                      <a:pt x="234" y="1132"/>
                      <a:pt x="239" y="1129"/>
                      <a:pt x="246" y="1124"/>
                    </a:cubicBezTo>
                    <a:cubicBezTo>
                      <a:pt x="252" y="1119"/>
                      <a:pt x="256" y="1113"/>
                      <a:pt x="258" y="1105"/>
                    </a:cubicBezTo>
                    <a:cubicBezTo>
                      <a:pt x="262" y="1093"/>
                      <a:pt x="256" y="1080"/>
                      <a:pt x="246" y="1072"/>
                    </a:cubicBezTo>
                    <a:cubicBezTo>
                      <a:pt x="236" y="1064"/>
                      <a:pt x="222" y="1061"/>
                      <a:pt x="208" y="1061"/>
                    </a:cubicBezTo>
                    <a:cubicBezTo>
                      <a:pt x="234" y="1074"/>
                      <a:pt x="224" y="1095"/>
                      <a:pt x="227" y="1107"/>
                    </a:cubicBezTo>
                    <a:cubicBezTo>
                      <a:pt x="232" y="1122"/>
                      <a:pt x="246" y="1122"/>
                      <a:pt x="254" y="1114"/>
                    </a:cubicBezTo>
                    <a:cubicBezTo>
                      <a:pt x="254" y="1114"/>
                      <a:pt x="254" y="1114"/>
                      <a:pt x="254" y="1114"/>
                    </a:cubicBezTo>
                    <a:cubicBezTo>
                      <a:pt x="251" y="1117"/>
                      <a:pt x="249" y="1120"/>
                      <a:pt x="245" y="1123"/>
                    </a:cubicBezTo>
                    <a:cubicBezTo>
                      <a:pt x="239" y="1128"/>
                      <a:pt x="233" y="1130"/>
                      <a:pt x="225" y="1132"/>
                    </a:cubicBezTo>
                    <a:cubicBezTo>
                      <a:pt x="217" y="1133"/>
                      <a:pt x="211" y="1132"/>
                      <a:pt x="203" y="1130"/>
                    </a:cubicBezTo>
                    <a:cubicBezTo>
                      <a:pt x="191" y="1127"/>
                      <a:pt x="183" y="1121"/>
                      <a:pt x="174" y="1113"/>
                    </a:cubicBezTo>
                    <a:cubicBezTo>
                      <a:pt x="177" y="1116"/>
                      <a:pt x="180" y="1118"/>
                      <a:pt x="183" y="1119"/>
                    </a:cubicBezTo>
                    <a:cubicBezTo>
                      <a:pt x="193" y="1124"/>
                      <a:pt x="207" y="1122"/>
                      <a:pt x="212" y="1112"/>
                    </a:cubicBezTo>
                    <a:cubicBezTo>
                      <a:pt x="215" y="1107"/>
                      <a:pt x="214" y="1101"/>
                      <a:pt x="211" y="1097"/>
                    </a:cubicBezTo>
                    <a:cubicBezTo>
                      <a:pt x="208" y="1094"/>
                      <a:pt x="205" y="1093"/>
                      <a:pt x="201" y="1093"/>
                    </a:cubicBezTo>
                    <a:cubicBezTo>
                      <a:pt x="197" y="1093"/>
                      <a:pt x="193" y="1095"/>
                      <a:pt x="191" y="1098"/>
                    </a:cubicBezTo>
                    <a:cubicBezTo>
                      <a:pt x="188" y="1103"/>
                      <a:pt x="188" y="1109"/>
                      <a:pt x="193" y="1112"/>
                    </a:cubicBezTo>
                    <a:cubicBezTo>
                      <a:pt x="195" y="1114"/>
                      <a:pt x="199" y="1114"/>
                      <a:pt x="201" y="1112"/>
                    </a:cubicBezTo>
                    <a:cubicBezTo>
                      <a:pt x="203" y="1111"/>
                      <a:pt x="203" y="1109"/>
                      <a:pt x="202" y="1107"/>
                    </a:cubicBezTo>
                    <a:cubicBezTo>
                      <a:pt x="202" y="1108"/>
                      <a:pt x="201" y="1110"/>
                      <a:pt x="200" y="1110"/>
                    </a:cubicBezTo>
                    <a:cubicBezTo>
                      <a:pt x="197" y="1111"/>
                      <a:pt x="194" y="1109"/>
                      <a:pt x="194" y="1106"/>
                    </a:cubicBezTo>
                    <a:cubicBezTo>
                      <a:pt x="194" y="1105"/>
                      <a:pt x="195" y="1103"/>
                      <a:pt x="197" y="1101"/>
                    </a:cubicBezTo>
                    <a:cubicBezTo>
                      <a:pt x="200" y="1100"/>
                      <a:pt x="202" y="1100"/>
                      <a:pt x="205" y="1102"/>
                    </a:cubicBezTo>
                    <a:cubicBezTo>
                      <a:pt x="207" y="1104"/>
                      <a:pt x="208" y="1108"/>
                      <a:pt x="206" y="1111"/>
                    </a:cubicBezTo>
                    <a:cubicBezTo>
                      <a:pt x="202" y="1119"/>
                      <a:pt x="188" y="1119"/>
                      <a:pt x="181" y="1116"/>
                    </a:cubicBezTo>
                    <a:cubicBezTo>
                      <a:pt x="155" y="1103"/>
                      <a:pt x="150" y="1059"/>
                      <a:pt x="155" y="1031"/>
                    </a:cubicBezTo>
                    <a:cubicBezTo>
                      <a:pt x="156" y="1040"/>
                      <a:pt x="159" y="1049"/>
                      <a:pt x="166" y="1056"/>
                    </a:cubicBezTo>
                    <a:cubicBezTo>
                      <a:pt x="169" y="1060"/>
                      <a:pt x="173" y="1063"/>
                      <a:pt x="179" y="1064"/>
                    </a:cubicBezTo>
                    <a:cubicBezTo>
                      <a:pt x="174" y="1062"/>
                      <a:pt x="170" y="1058"/>
                      <a:pt x="167" y="1055"/>
                    </a:cubicBezTo>
                    <a:cubicBezTo>
                      <a:pt x="160" y="1046"/>
                      <a:pt x="157" y="1035"/>
                      <a:pt x="158" y="1024"/>
                    </a:cubicBezTo>
                    <a:cubicBezTo>
                      <a:pt x="159" y="1016"/>
                      <a:pt x="161" y="1009"/>
                      <a:pt x="165" y="1003"/>
                    </a:cubicBezTo>
                    <a:cubicBezTo>
                      <a:pt x="172" y="991"/>
                      <a:pt x="182" y="984"/>
                      <a:pt x="190" y="973"/>
                    </a:cubicBezTo>
                    <a:cubicBezTo>
                      <a:pt x="191" y="973"/>
                      <a:pt x="191" y="973"/>
                      <a:pt x="191" y="973"/>
                    </a:cubicBezTo>
                    <a:cubicBezTo>
                      <a:pt x="195" y="966"/>
                      <a:pt x="198" y="960"/>
                      <a:pt x="201" y="953"/>
                    </a:cubicBezTo>
                    <a:cubicBezTo>
                      <a:pt x="202" y="951"/>
                      <a:pt x="208" y="934"/>
                      <a:pt x="206" y="932"/>
                    </a:cubicBezTo>
                    <a:cubicBezTo>
                      <a:pt x="204" y="933"/>
                      <a:pt x="201" y="944"/>
                      <a:pt x="200" y="946"/>
                    </a:cubicBezTo>
                    <a:cubicBezTo>
                      <a:pt x="196" y="954"/>
                      <a:pt x="192" y="962"/>
                      <a:pt x="187" y="970"/>
                    </a:cubicBezTo>
                    <a:cubicBezTo>
                      <a:pt x="186" y="971"/>
                      <a:pt x="186" y="971"/>
                      <a:pt x="186" y="971"/>
                    </a:cubicBezTo>
                    <a:cubicBezTo>
                      <a:pt x="179" y="981"/>
                      <a:pt x="172" y="988"/>
                      <a:pt x="160" y="994"/>
                    </a:cubicBezTo>
                    <a:cubicBezTo>
                      <a:pt x="146" y="1000"/>
                      <a:pt x="129" y="1001"/>
                      <a:pt x="116" y="993"/>
                    </a:cubicBezTo>
                    <a:cubicBezTo>
                      <a:pt x="109" y="989"/>
                      <a:pt x="101" y="978"/>
                      <a:pt x="106" y="969"/>
                    </a:cubicBezTo>
                    <a:cubicBezTo>
                      <a:pt x="107" y="966"/>
                      <a:pt x="111" y="965"/>
                      <a:pt x="114" y="966"/>
                    </a:cubicBezTo>
                    <a:cubicBezTo>
                      <a:pt x="117" y="966"/>
                      <a:pt x="119" y="969"/>
                      <a:pt x="119" y="972"/>
                    </a:cubicBezTo>
                    <a:cubicBezTo>
                      <a:pt x="119" y="974"/>
                      <a:pt x="118" y="976"/>
                      <a:pt x="116" y="977"/>
                    </a:cubicBezTo>
                    <a:cubicBezTo>
                      <a:pt x="114" y="979"/>
                      <a:pt x="111" y="978"/>
                      <a:pt x="110" y="975"/>
                    </a:cubicBezTo>
                    <a:cubicBezTo>
                      <a:pt x="110" y="973"/>
                      <a:pt x="110" y="972"/>
                      <a:pt x="111" y="971"/>
                    </a:cubicBezTo>
                    <a:cubicBezTo>
                      <a:pt x="109" y="970"/>
                      <a:pt x="108" y="972"/>
                      <a:pt x="108" y="974"/>
                    </a:cubicBezTo>
                    <a:cubicBezTo>
                      <a:pt x="107" y="978"/>
                      <a:pt x="109" y="980"/>
                      <a:pt x="112" y="982"/>
                    </a:cubicBezTo>
                    <a:cubicBezTo>
                      <a:pt x="118" y="983"/>
                      <a:pt x="123" y="980"/>
                      <a:pt x="125" y="975"/>
                    </a:cubicBezTo>
                    <a:cubicBezTo>
                      <a:pt x="126" y="972"/>
                      <a:pt x="126" y="967"/>
                      <a:pt x="124" y="964"/>
                    </a:cubicBezTo>
                    <a:cubicBezTo>
                      <a:pt x="122" y="960"/>
                      <a:pt x="118" y="958"/>
                      <a:pt x="115" y="958"/>
                    </a:cubicBezTo>
                    <a:cubicBezTo>
                      <a:pt x="109" y="958"/>
                      <a:pt x="104" y="960"/>
                      <a:pt x="102" y="965"/>
                    </a:cubicBezTo>
                    <a:cubicBezTo>
                      <a:pt x="96" y="975"/>
                      <a:pt x="102" y="987"/>
                      <a:pt x="112" y="993"/>
                    </a:cubicBezTo>
                    <a:cubicBezTo>
                      <a:pt x="115" y="995"/>
                      <a:pt x="118" y="996"/>
                      <a:pt x="122" y="997"/>
                    </a:cubicBezTo>
                    <a:cubicBezTo>
                      <a:pt x="110" y="995"/>
                      <a:pt x="101" y="991"/>
                      <a:pt x="91" y="983"/>
                    </a:cubicBezTo>
                    <a:cubicBezTo>
                      <a:pt x="85" y="978"/>
                      <a:pt x="82" y="973"/>
                      <a:pt x="78" y="966"/>
                    </a:cubicBezTo>
                    <a:cubicBezTo>
                      <a:pt x="75" y="958"/>
                      <a:pt x="73" y="952"/>
                      <a:pt x="74" y="944"/>
                    </a:cubicBezTo>
                    <a:cubicBezTo>
                      <a:pt x="74" y="939"/>
                      <a:pt x="75" y="936"/>
                      <a:pt x="77" y="932"/>
                    </a:cubicBezTo>
                    <a:cubicBezTo>
                      <a:pt x="77" y="932"/>
                      <a:pt x="77" y="932"/>
                      <a:pt x="77" y="932"/>
                    </a:cubicBezTo>
                    <a:cubicBezTo>
                      <a:pt x="74" y="943"/>
                      <a:pt x="82" y="955"/>
                      <a:pt x="97" y="950"/>
                    </a:cubicBezTo>
                    <a:cubicBezTo>
                      <a:pt x="109" y="946"/>
                      <a:pt x="120" y="926"/>
                      <a:pt x="146" y="940"/>
                    </a:cubicBezTo>
                    <a:cubicBezTo>
                      <a:pt x="138" y="928"/>
                      <a:pt x="128" y="918"/>
                      <a:pt x="116" y="914"/>
                    </a:cubicBezTo>
                    <a:cubicBezTo>
                      <a:pt x="103" y="910"/>
                      <a:pt x="89" y="913"/>
                      <a:pt x="81" y="923"/>
                    </a:cubicBezTo>
                    <a:cubicBezTo>
                      <a:pt x="76" y="929"/>
                      <a:pt x="73" y="936"/>
                      <a:pt x="72" y="944"/>
                    </a:cubicBezTo>
                    <a:cubicBezTo>
                      <a:pt x="72" y="952"/>
                      <a:pt x="73" y="959"/>
                      <a:pt x="76" y="967"/>
                    </a:cubicBezTo>
                    <a:cubicBezTo>
                      <a:pt x="80" y="974"/>
                      <a:pt x="84" y="979"/>
                      <a:pt x="90" y="985"/>
                    </a:cubicBezTo>
                    <a:cubicBezTo>
                      <a:pt x="93" y="987"/>
                      <a:pt x="95" y="989"/>
                      <a:pt x="98" y="991"/>
                    </a:cubicBezTo>
                    <a:cubicBezTo>
                      <a:pt x="100" y="992"/>
                      <a:pt x="101" y="993"/>
                      <a:pt x="103" y="993"/>
                    </a:cubicBezTo>
                    <a:cubicBezTo>
                      <a:pt x="83" y="985"/>
                      <a:pt x="63" y="996"/>
                      <a:pt x="52" y="1014"/>
                    </a:cubicBezTo>
                    <a:cubicBezTo>
                      <a:pt x="52" y="1014"/>
                      <a:pt x="52" y="1014"/>
                      <a:pt x="52" y="1014"/>
                    </a:cubicBezTo>
                    <a:cubicBezTo>
                      <a:pt x="51" y="1016"/>
                      <a:pt x="50" y="1017"/>
                      <a:pt x="49" y="1019"/>
                    </a:cubicBezTo>
                    <a:cubicBezTo>
                      <a:pt x="39" y="1040"/>
                      <a:pt x="41" y="1068"/>
                      <a:pt x="52" y="1091"/>
                    </a:cubicBezTo>
                    <a:close/>
                    <a:moveTo>
                      <a:pt x="53" y="1110"/>
                    </a:moveTo>
                    <a:cubicBezTo>
                      <a:pt x="56" y="1105"/>
                      <a:pt x="65" y="1104"/>
                      <a:pt x="69" y="1105"/>
                    </a:cubicBezTo>
                    <a:cubicBezTo>
                      <a:pt x="73" y="1099"/>
                      <a:pt x="63" y="1088"/>
                      <a:pt x="54" y="1094"/>
                    </a:cubicBezTo>
                    <a:cubicBezTo>
                      <a:pt x="48" y="1097"/>
                      <a:pt x="47" y="1106"/>
                      <a:pt x="53" y="1110"/>
                    </a:cubicBezTo>
                    <a:close/>
                    <a:moveTo>
                      <a:pt x="44" y="1100"/>
                    </a:moveTo>
                    <a:cubicBezTo>
                      <a:pt x="38" y="1108"/>
                      <a:pt x="34" y="1121"/>
                      <a:pt x="35" y="1130"/>
                    </a:cubicBezTo>
                    <a:cubicBezTo>
                      <a:pt x="35" y="1140"/>
                      <a:pt x="38" y="1151"/>
                      <a:pt x="43" y="1160"/>
                    </a:cubicBezTo>
                    <a:cubicBezTo>
                      <a:pt x="51" y="1176"/>
                      <a:pt x="64" y="1191"/>
                      <a:pt x="64" y="1210"/>
                    </a:cubicBezTo>
                    <a:cubicBezTo>
                      <a:pt x="63" y="1226"/>
                      <a:pt x="51" y="1237"/>
                      <a:pt x="40" y="1238"/>
                    </a:cubicBezTo>
                    <a:cubicBezTo>
                      <a:pt x="31" y="1239"/>
                      <a:pt x="21" y="1233"/>
                      <a:pt x="17" y="1223"/>
                    </a:cubicBezTo>
                    <a:cubicBezTo>
                      <a:pt x="15" y="1216"/>
                      <a:pt x="16" y="1205"/>
                      <a:pt x="25" y="1202"/>
                    </a:cubicBezTo>
                    <a:cubicBezTo>
                      <a:pt x="29" y="1201"/>
                      <a:pt x="33" y="1203"/>
                      <a:pt x="33" y="1206"/>
                    </a:cubicBezTo>
                    <a:cubicBezTo>
                      <a:pt x="29" y="1206"/>
                      <a:pt x="26" y="1210"/>
                      <a:pt x="27" y="1215"/>
                    </a:cubicBezTo>
                    <a:cubicBezTo>
                      <a:pt x="28" y="1217"/>
                      <a:pt x="31" y="1221"/>
                      <a:pt x="33" y="1222"/>
                    </a:cubicBezTo>
                    <a:cubicBezTo>
                      <a:pt x="38" y="1224"/>
                      <a:pt x="44" y="1223"/>
                      <a:pt x="48" y="1219"/>
                    </a:cubicBezTo>
                    <a:cubicBezTo>
                      <a:pt x="55" y="1208"/>
                      <a:pt x="46" y="1189"/>
                      <a:pt x="39" y="1178"/>
                    </a:cubicBezTo>
                    <a:cubicBezTo>
                      <a:pt x="28" y="1162"/>
                      <a:pt x="23" y="1144"/>
                      <a:pt x="27" y="1125"/>
                    </a:cubicBezTo>
                    <a:cubicBezTo>
                      <a:pt x="29" y="1114"/>
                      <a:pt x="34" y="1105"/>
                      <a:pt x="44" y="1100"/>
                    </a:cubicBezTo>
                    <a:close/>
                    <a:moveTo>
                      <a:pt x="124" y="913"/>
                    </a:moveTo>
                    <a:cubicBezTo>
                      <a:pt x="111" y="906"/>
                      <a:pt x="116" y="893"/>
                      <a:pt x="118" y="883"/>
                    </a:cubicBezTo>
                    <a:cubicBezTo>
                      <a:pt x="120" y="873"/>
                      <a:pt x="117" y="861"/>
                      <a:pt x="105" y="860"/>
                    </a:cubicBezTo>
                    <a:cubicBezTo>
                      <a:pt x="106" y="873"/>
                      <a:pt x="98" y="872"/>
                      <a:pt x="95" y="885"/>
                    </a:cubicBezTo>
                    <a:cubicBezTo>
                      <a:pt x="92" y="896"/>
                      <a:pt x="103" y="912"/>
                      <a:pt x="124" y="913"/>
                    </a:cubicBezTo>
                    <a:close/>
                    <a:moveTo>
                      <a:pt x="156" y="830"/>
                    </a:moveTo>
                    <a:cubicBezTo>
                      <a:pt x="125" y="832"/>
                      <a:pt x="125" y="795"/>
                      <a:pt x="138" y="782"/>
                    </a:cubicBezTo>
                    <a:cubicBezTo>
                      <a:pt x="132" y="796"/>
                      <a:pt x="142" y="824"/>
                      <a:pt x="156" y="830"/>
                    </a:cubicBezTo>
                    <a:close/>
                    <a:moveTo>
                      <a:pt x="175" y="831"/>
                    </a:moveTo>
                    <a:cubicBezTo>
                      <a:pt x="169" y="850"/>
                      <a:pt x="150" y="863"/>
                      <a:pt x="135" y="863"/>
                    </a:cubicBezTo>
                    <a:cubicBezTo>
                      <a:pt x="100" y="863"/>
                      <a:pt x="101" y="826"/>
                      <a:pt x="132" y="834"/>
                    </a:cubicBezTo>
                    <a:cubicBezTo>
                      <a:pt x="148" y="838"/>
                      <a:pt x="159" y="840"/>
                      <a:pt x="175" y="831"/>
                    </a:cubicBezTo>
                    <a:close/>
                    <a:moveTo>
                      <a:pt x="215" y="682"/>
                    </a:moveTo>
                    <a:cubicBezTo>
                      <a:pt x="181" y="687"/>
                      <a:pt x="167" y="714"/>
                      <a:pt x="162" y="741"/>
                    </a:cubicBezTo>
                    <a:cubicBezTo>
                      <a:pt x="159" y="756"/>
                      <a:pt x="162" y="777"/>
                      <a:pt x="150" y="788"/>
                    </a:cubicBezTo>
                    <a:cubicBezTo>
                      <a:pt x="173" y="794"/>
                      <a:pt x="176" y="747"/>
                      <a:pt x="179" y="732"/>
                    </a:cubicBezTo>
                    <a:cubicBezTo>
                      <a:pt x="184" y="708"/>
                      <a:pt x="196" y="689"/>
                      <a:pt x="215" y="682"/>
                    </a:cubicBezTo>
                    <a:close/>
                    <a:moveTo>
                      <a:pt x="721" y="1090"/>
                    </a:moveTo>
                    <a:cubicBezTo>
                      <a:pt x="714" y="1115"/>
                      <a:pt x="742" y="1138"/>
                      <a:pt x="749" y="1151"/>
                    </a:cubicBezTo>
                    <a:cubicBezTo>
                      <a:pt x="759" y="1171"/>
                      <a:pt x="742" y="1183"/>
                      <a:pt x="728" y="1165"/>
                    </a:cubicBezTo>
                    <a:cubicBezTo>
                      <a:pt x="715" y="1147"/>
                      <a:pt x="710" y="1112"/>
                      <a:pt x="721" y="1090"/>
                    </a:cubicBezTo>
                    <a:close/>
                    <a:moveTo>
                      <a:pt x="815" y="1209"/>
                    </a:moveTo>
                    <a:cubicBezTo>
                      <a:pt x="832" y="1181"/>
                      <a:pt x="863" y="1186"/>
                      <a:pt x="877" y="1179"/>
                    </a:cubicBezTo>
                    <a:cubicBezTo>
                      <a:pt x="892" y="1172"/>
                      <a:pt x="887" y="1156"/>
                      <a:pt x="869" y="1159"/>
                    </a:cubicBezTo>
                    <a:cubicBezTo>
                      <a:pt x="846" y="1164"/>
                      <a:pt x="823" y="1185"/>
                      <a:pt x="815" y="1209"/>
                    </a:cubicBezTo>
                    <a:close/>
                    <a:moveTo>
                      <a:pt x="413" y="964"/>
                    </a:moveTo>
                    <a:cubicBezTo>
                      <a:pt x="417" y="983"/>
                      <a:pt x="430" y="987"/>
                      <a:pt x="451" y="984"/>
                    </a:cubicBezTo>
                    <a:cubicBezTo>
                      <a:pt x="466" y="982"/>
                      <a:pt x="480" y="988"/>
                      <a:pt x="482" y="1000"/>
                    </a:cubicBezTo>
                    <a:cubicBezTo>
                      <a:pt x="487" y="992"/>
                      <a:pt x="484" y="978"/>
                      <a:pt x="474" y="973"/>
                    </a:cubicBezTo>
                    <a:cubicBezTo>
                      <a:pt x="460" y="966"/>
                      <a:pt x="446" y="976"/>
                      <a:pt x="430" y="974"/>
                    </a:cubicBezTo>
                    <a:cubicBezTo>
                      <a:pt x="426" y="974"/>
                      <a:pt x="418" y="971"/>
                      <a:pt x="413" y="964"/>
                    </a:cubicBezTo>
                    <a:close/>
                    <a:moveTo>
                      <a:pt x="650" y="1238"/>
                    </a:moveTo>
                    <a:cubicBezTo>
                      <a:pt x="650" y="1241"/>
                      <a:pt x="648" y="1242"/>
                      <a:pt x="646" y="1243"/>
                    </a:cubicBezTo>
                    <a:cubicBezTo>
                      <a:pt x="644" y="1243"/>
                      <a:pt x="642" y="1241"/>
                      <a:pt x="642" y="1239"/>
                    </a:cubicBezTo>
                    <a:cubicBezTo>
                      <a:pt x="642" y="1237"/>
                      <a:pt x="644" y="1235"/>
                      <a:pt x="646" y="1235"/>
                    </a:cubicBezTo>
                    <a:cubicBezTo>
                      <a:pt x="648" y="1235"/>
                      <a:pt x="650" y="1236"/>
                      <a:pt x="650" y="1238"/>
                    </a:cubicBezTo>
                    <a:close/>
                    <a:moveTo>
                      <a:pt x="638" y="1221"/>
                    </a:moveTo>
                    <a:cubicBezTo>
                      <a:pt x="638" y="1225"/>
                      <a:pt x="635" y="1229"/>
                      <a:pt x="631" y="1229"/>
                    </a:cubicBezTo>
                    <a:cubicBezTo>
                      <a:pt x="627" y="1229"/>
                      <a:pt x="623" y="1226"/>
                      <a:pt x="623" y="1222"/>
                    </a:cubicBezTo>
                    <a:cubicBezTo>
                      <a:pt x="623" y="1218"/>
                      <a:pt x="626" y="1214"/>
                      <a:pt x="630" y="1214"/>
                    </a:cubicBezTo>
                    <a:cubicBezTo>
                      <a:pt x="634" y="1213"/>
                      <a:pt x="638" y="1217"/>
                      <a:pt x="638" y="1221"/>
                    </a:cubicBezTo>
                    <a:close/>
                    <a:moveTo>
                      <a:pt x="647" y="1229"/>
                    </a:moveTo>
                    <a:cubicBezTo>
                      <a:pt x="647" y="1232"/>
                      <a:pt x="645" y="1234"/>
                      <a:pt x="642" y="1235"/>
                    </a:cubicBezTo>
                    <a:cubicBezTo>
                      <a:pt x="640" y="1235"/>
                      <a:pt x="637" y="1233"/>
                      <a:pt x="637" y="1230"/>
                    </a:cubicBezTo>
                    <a:cubicBezTo>
                      <a:pt x="637" y="1227"/>
                      <a:pt x="639" y="1225"/>
                      <a:pt x="642" y="1225"/>
                    </a:cubicBezTo>
                    <a:cubicBezTo>
                      <a:pt x="644" y="1225"/>
                      <a:pt x="647" y="1227"/>
                      <a:pt x="647" y="1229"/>
                    </a:cubicBezTo>
                    <a:close/>
                    <a:moveTo>
                      <a:pt x="598" y="917"/>
                    </a:moveTo>
                    <a:cubicBezTo>
                      <a:pt x="595" y="920"/>
                      <a:pt x="594" y="923"/>
                      <a:pt x="595" y="926"/>
                    </a:cubicBezTo>
                    <a:cubicBezTo>
                      <a:pt x="595" y="929"/>
                      <a:pt x="598" y="933"/>
                      <a:pt x="603" y="934"/>
                    </a:cubicBezTo>
                    <a:cubicBezTo>
                      <a:pt x="608" y="936"/>
                      <a:pt x="613" y="933"/>
                      <a:pt x="615" y="929"/>
                    </a:cubicBezTo>
                    <a:cubicBezTo>
                      <a:pt x="618" y="922"/>
                      <a:pt x="612" y="918"/>
                      <a:pt x="611" y="914"/>
                    </a:cubicBezTo>
                    <a:cubicBezTo>
                      <a:pt x="609" y="909"/>
                      <a:pt x="613" y="902"/>
                      <a:pt x="619" y="899"/>
                    </a:cubicBezTo>
                    <a:cubicBezTo>
                      <a:pt x="627" y="895"/>
                      <a:pt x="635" y="895"/>
                      <a:pt x="641" y="901"/>
                    </a:cubicBezTo>
                    <a:cubicBezTo>
                      <a:pt x="645" y="905"/>
                      <a:pt x="646" y="910"/>
                      <a:pt x="642" y="914"/>
                    </a:cubicBezTo>
                    <a:cubicBezTo>
                      <a:pt x="642" y="909"/>
                      <a:pt x="635" y="906"/>
                      <a:pt x="631" y="911"/>
                    </a:cubicBezTo>
                    <a:cubicBezTo>
                      <a:pt x="628" y="914"/>
                      <a:pt x="627" y="921"/>
                      <a:pt x="625" y="929"/>
                    </a:cubicBezTo>
                    <a:cubicBezTo>
                      <a:pt x="623" y="937"/>
                      <a:pt x="620" y="944"/>
                      <a:pt x="615" y="948"/>
                    </a:cubicBezTo>
                    <a:cubicBezTo>
                      <a:pt x="604" y="957"/>
                      <a:pt x="587" y="954"/>
                      <a:pt x="581" y="942"/>
                    </a:cubicBezTo>
                    <a:cubicBezTo>
                      <a:pt x="577" y="935"/>
                      <a:pt x="578" y="928"/>
                      <a:pt x="580" y="922"/>
                    </a:cubicBezTo>
                    <a:cubicBezTo>
                      <a:pt x="582" y="914"/>
                      <a:pt x="591" y="898"/>
                      <a:pt x="588" y="889"/>
                    </a:cubicBezTo>
                    <a:cubicBezTo>
                      <a:pt x="586" y="882"/>
                      <a:pt x="580" y="881"/>
                      <a:pt x="577" y="884"/>
                    </a:cubicBezTo>
                    <a:cubicBezTo>
                      <a:pt x="575" y="879"/>
                      <a:pt x="582" y="873"/>
                      <a:pt x="588" y="874"/>
                    </a:cubicBezTo>
                    <a:cubicBezTo>
                      <a:pt x="600" y="874"/>
                      <a:pt x="610" y="887"/>
                      <a:pt x="608" y="902"/>
                    </a:cubicBezTo>
                    <a:cubicBezTo>
                      <a:pt x="607" y="907"/>
                      <a:pt x="603" y="911"/>
                      <a:pt x="598" y="917"/>
                    </a:cubicBezTo>
                    <a:close/>
                    <a:moveTo>
                      <a:pt x="140" y="1151"/>
                    </a:moveTo>
                    <a:cubicBezTo>
                      <a:pt x="137" y="1150"/>
                      <a:pt x="135" y="1148"/>
                      <a:pt x="135" y="1145"/>
                    </a:cubicBezTo>
                    <a:cubicBezTo>
                      <a:pt x="136" y="1142"/>
                      <a:pt x="138" y="1140"/>
                      <a:pt x="141" y="1140"/>
                    </a:cubicBezTo>
                    <a:cubicBezTo>
                      <a:pt x="144" y="1140"/>
                      <a:pt x="146" y="1143"/>
                      <a:pt x="146" y="1146"/>
                    </a:cubicBezTo>
                    <a:cubicBezTo>
                      <a:pt x="146" y="1149"/>
                      <a:pt x="143" y="1151"/>
                      <a:pt x="140" y="1151"/>
                    </a:cubicBezTo>
                    <a:close/>
                    <a:moveTo>
                      <a:pt x="130" y="1152"/>
                    </a:moveTo>
                    <a:cubicBezTo>
                      <a:pt x="128" y="1152"/>
                      <a:pt x="126" y="1150"/>
                      <a:pt x="126" y="1148"/>
                    </a:cubicBezTo>
                    <a:cubicBezTo>
                      <a:pt x="126" y="1146"/>
                      <a:pt x="128" y="1144"/>
                      <a:pt x="131" y="1144"/>
                    </a:cubicBezTo>
                    <a:cubicBezTo>
                      <a:pt x="133" y="1144"/>
                      <a:pt x="135" y="1146"/>
                      <a:pt x="135" y="1149"/>
                    </a:cubicBezTo>
                    <a:cubicBezTo>
                      <a:pt x="134" y="1151"/>
                      <a:pt x="132" y="1153"/>
                      <a:pt x="130" y="1152"/>
                    </a:cubicBezTo>
                    <a:close/>
                    <a:moveTo>
                      <a:pt x="151" y="1142"/>
                    </a:moveTo>
                    <a:cubicBezTo>
                      <a:pt x="146" y="1142"/>
                      <a:pt x="143" y="1138"/>
                      <a:pt x="143" y="1133"/>
                    </a:cubicBezTo>
                    <a:cubicBezTo>
                      <a:pt x="144" y="1129"/>
                      <a:pt x="148" y="1125"/>
                      <a:pt x="152" y="1126"/>
                    </a:cubicBezTo>
                    <a:cubicBezTo>
                      <a:pt x="157" y="1126"/>
                      <a:pt x="160" y="1130"/>
                      <a:pt x="160" y="1135"/>
                    </a:cubicBezTo>
                    <a:cubicBezTo>
                      <a:pt x="160" y="1139"/>
                      <a:pt x="156" y="1143"/>
                      <a:pt x="151" y="1142"/>
                    </a:cubicBezTo>
                    <a:close/>
                    <a:moveTo>
                      <a:pt x="536" y="1011"/>
                    </a:moveTo>
                    <a:cubicBezTo>
                      <a:pt x="530" y="1015"/>
                      <a:pt x="523" y="1018"/>
                      <a:pt x="517" y="1017"/>
                    </a:cubicBezTo>
                    <a:cubicBezTo>
                      <a:pt x="510" y="1017"/>
                      <a:pt x="503" y="1012"/>
                      <a:pt x="501" y="1006"/>
                    </a:cubicBezTo>
                    <a:cubicBezTo>
                      <a:pt x="498" y="999"/>
                      <a:pt x="502" y="990"/>
                      <a:pt x="508" y="985"/>
                    </a:cubicBezTo>
                    <a:cubicBezTo>
                      <a:pt x="516" y="977"/>
                      <a:pt x="528" y="975"/>
                      <a:pt x="538" y="978"/>
                    </a:cubicBezTo>
                    <a:cubicBezTo>
                      <a:pt x="546" y="981"/>
                      <a:pt x="554" y="987"/>
                      <a:pt x="561" y="993"/>
                    </a:cubicBezTo>
                    <a:cubicBezTo>
                      <a:pt x="560" y="992"/>
                      <a:pt x="559" y="991"/>
                      <a:pt x="559" y="990"/>
                    </a:cubicBezTo>
                    <a:cubicBezTo>
                      <a:pt x="548" y="969"/>
                      <a:pt x="540" y="947"/>
                      <a:pt x="537" y="924"/>
                    </a:cubicBezTo>
                    <a:cubicBezTo>
                      <a:pt x="532" y="897"/>
                      <a:pt x="535" y="878"/>
                      <a:pt x="518" y="855"/>
                    </a:cubicBezTo>
                    <a:cubicBezTo>
                      <a:pt x="515" y="850"/>
                      <a:pt x="511" y="846"/>
                      <a:pt x="506" y="842"/>
                    </a:cubicBezTo>
                    <a:cubicBezTo>
                      <a:pt x="499" y="837"/>
                      <a:pt x="493" y="834"/>
                      <a:pt x="484" y="831"/>
                    </a:cubicBezTo>
                    <a:cubicBezTo>
                      <a:pt x="476" y="829"/>
                      <a:pt x="470" y="829"/>
                      <a:pt x="461" y="830"/>
                    </a:cubicBezTo>
                    <a:cubicBezTo>
                      <a:pt x="431" y="834"/>
                      <a:pt x="413" y="855"/>
                      <a:pt x="409" y="885"/>
                    </a:cubicBezTo>
                    <a:cubicBezTo>
                      <a:pt x="407" y="898"/>
                      <a:pt x="411" y="909"/>
                      <a:pt x="420" y="918"/>
                    </a:cubicBezTo>
                    <a:cubicBezTo>
                      <a:pt x="429" y="926"/>
                      <a:pt x="439" y="929"/>
                      <a:pt x="450" y="926"/>
                    </a:cubicBezTo>
                    <a:cubicBezTo>
                      <a:pt x="458" y="923"/>
                      <a:pt x="465" y="917"/>
                      <a:pt x="469" y="910"/>
                    </a:cubicBezTo>
                    <a:cubicBezTo>
                      <a:pt x="471" y="906"/>
                      <a:pt x="472" y="903"/>
                      <a:pt x="472" y="899"/>
                    </a:cubicBezTo>
                    <a:cubicBezTo>
                      <a:pt x="472" y="900"/>
                      <a:pt x="471" y="902"/>
                      <a:pt x="471" y="903"/>
                    </a:cubicBezTo>
                    <a:cubicBezTo>
                      <a:pt x="467" y="909"/>
                      <a:pt x="459" y="912"/>
                      <a:pt x="452" y="909"/>
                    </a:cubicBezTo>
                    <a:cubicBezTo>
                      <a:pt x="445" y="905"/>
                      <a:pt x="442" y="897"/>
                      <a:pt x="446" y="890"/>
                    </a:cubicBezTo>
                    <a:cubicBezTo>
                      <a:pt x="449" y="883"/>
                      <a:pt x="458" y="880"/>
                      <a:pt x="465" y="884"/>
                    </a:cubicBezTo>
                    <a:cubicBezTo>
                      <a:pt x="475" y="889"/>
                      <a:pt x="475" y="902"/>
                      <a:pt x="471" y="911"/>
                    </a:cubicBezTo>
                    <a:cubicBezTo>
                      <a:pt x="467" y="919"/>
                      <a:pt x="460" y="925"/>
                      <a:pt x="451" y="929"/>
                    </a:cubicBezTo>
                    <a:cubicBezTo>
                      <a:pt x="440" y="932"/>
                      <a:pt x="430" y="930"/>
                      <a:pt x="422" y="924"/>
                    </a:cubicBezTo>
                    <a:cubicBezTo>
                      <a:pt x="429" y="930"/>
                      <a:pt x="438" y="935"/>
                      <a:pt x="446" y="938"/>
                    </a:cubicBezTo>
                    <a:cubicBezTo>
                      <a:pt x="445" y="939"/>
                      <a:pt x="445" y="941"/>
                      <a:pt x="446" y="943"/>
                    </a:cubicBezTo>
                    <a:cubicBezTo>
                      <a:pt x="431" y="938"/>
                      <a:pt x="421" y="930"/>
                      <a:pt x="415" y="921"/>
                    </a:cubicBezTo>
                    <a:cubicBezTo>
                      <a:pt x="425" y="938"/>
                      <a:pt x="440" y="949"/>
                      <a:pt x="458" y="953"/>
                    </a:cubicBezTo>
                    <a:cubicBezTo>
                      <a:pt x="469" y="955"/>
                      <a:pt x="481" y="954"/>
                      <a:pt x="493" y="950"/>
                    </a:cubicBezTo>
                    <a:cubicBezTo>
                      <a:pt x="499" y="947"/>
                      <a:pt x="505" y="945"/>
                      <a:pt x="512" y="942"/>
                    </a:cubicBezTo>
                    <a:cubicBezTo>
                      <a:pt x="519" y="940"/>
                      <a:pt x="524" y="939"/>
                      <a:pt x="530" y="942"/>
                    </a:cubicBezTo>
                    <a:cubicBezTo>
                      <a:pt x="535" y="944"/>
                      <a:pt x="539" y="949"/>
                      <a:pt x="539" y="954"/>
                    </a:cubicBezTo>
                    <a:cubicBezTo>
                      <a:pt x="539" y="959"/>
                      <a:pt x="537" y="963"/>
                      <a:pt x="533" y="966"/>
                    </a:cubicBezTo>
                    <a:cubicBezTo>
                      <a:pt x="530" y="967"/>
                      <a:pt x="527" y="967"/>
                      <a:pt x="524" y="966"/>
                    </a:cubicBezTo>
                    <a:cubicBezTo>
                      <a:pt x="521" y="965"/>
                      <a:pt x="518" y="960"/>
                      <a:pt x="520" y="956"/>
                    </a:cubicBezTo>
                    <a:cubicBezTo>
                      <a:pt x="521" y="954"/>
                      <a:pt x="524" y="953"/>
                      <a:pt x="527" y="954"/>
                    </a:cubicBezTo>
                    <a:cubicBezTo>
                      <a:pt x="530" y="954"/>
                      <a:pt x="531" y="958"/>
                      <a:pt x="530" y="961"/>
                    </a:cubicBezTo>
                    <a:cubicBezTo>
                      <a:pt x="529" y="964"/>
                      <a:pt x="526" y="965"/>
                      <a:pt x="523" y="964"/>
                    </a:cubicBezTo>
                    <a:cubicBezTo>
                      <a:pt x="523" y="964"/>
                      <a:pt x="522" y="964"/>
                      <a:pt x="522" y="963"/>
                    </a:cubicBezTo>
                    <a:cubicBezTo>
                      <a:pt x="523" y="964"/>
                      <a:pt x="524" y="965"/>
                      <a:pt x="525" y="965"/>
                    </a:cubicBezTo>
                    <a:cubicBezTo>
                      <a:pt x="527" y="966"/>
                      <a:pt x="530" y="966"/>
                      <a:pt x="532" y="964"/>
                    </a:cubicBezTo>
                    <a:cubicBezTo>
                      <a:pt x="536" y="962"/>
                      <a:pt x="538" y="958"/>
                      <a:pt x="537" y="954"/>
                    </a:cubicBezTo>
                    <a:cubicBezTo>
                      <a:pt x="537" y="950"/>
                      <a:pt x="534" y="946"/>
                      <a:pt x="529" y="944"/>
                    </a:cubicBezTo>
                    <a:cubicBezTo>
                      <a:pt x="524" y="942"/>
                      <a:pt x="519" y="943"/>
                      <a:pt x="513" y="945"/>
                    </a:cubicBezTo>
                    <a:cubicBezTo>
                      <a:pt x="507" y="947"/>
                      <a:pt x="501" y="950"/>
                      <a:pt x="495" y="952"/>
                    </a:cubicBezTo>
                    <a:cubicBezTo>
                      <a:pt x="483" y="957"/>
                      <a:pt x="470" y="958"/>
                      <a:pt x="457" y="955"/>
                    </a:cubicBezTo>
                    <a:cubicBezTo>
                      <a:pt x="446" y="953"/>
                      <a:pt x="435" y="948"/>
                      <a:pt x="427" y="940"/>
                    </a:cubicBezTo>
                    <a:cubicBezTo>
                      <a:pt x="413" y="928"/>
                      <a:pt x="405" y="910"/>
                      <a:pt x="404" y="892"/>
                    </a:cubicBezTo>
                    <a:cubicBezTo>
                      <a:pt x="403" y="893"/>
                      <a:pt x="403" y="894"/>
                      <a:pt x="402" y="895"/>
                    </a:cubicBezTo>
                    <a:cubicBezTo>
                      <a:pt x="400" y="900"/>
                      <a:pt x="398" y="904"/>
                      <a:pt x="395" y="908"/>
                    </a:cubicBezTo>
                    <a:cubicBezTo>
                      <a:pt x="391" y="915"/>
                      <a:pt x="386" y="920"/>
                      <a:pt x="379" y="924"/>
                    </a:cubicBezTo>
                    <a:cubicBezTo>
                      <a:pt x="357" y="938"/>
                      <a:pt x="330" y="924"/>
                      <a:pt x="321" y="902"/>
                    </a:cubicBezTo>
                    <a:cubicBezTo>
                      <a:pt x="317" y="894"/>
                      <a:pt x="317" y="884"/>
                      <a:pt x="319" y="875"/>
                    </a:cubicBezTo>
                    <a:cubicBezTo>
                      <a:pt x="322" y="877"/>
                      <a:pt x="322" y="877"/>
                      <a:pt x="322" y="877"/>
                    </a:cubicBezTo>
                    <a:cubicBezTo>
                      <a:pt x="320" y="885"/>
                      <a:pt x="321" y="893"/>
                      <a:pt x="325" y="901"/>
                    </a:cubicBezTo>
                    <a:cubicBezTo>
                      <a:pt x="333" y="920"/>
                      <a:pt x="357" y="933"/>
                      <a:pt x="377" y="921"/>
                    </a:cubicBezTo>
                    <a:cubicBezTo>
                      <a:pt x="383" y="916"/>
                      <a:pt x="387" y="912"/>
                      <a:pt x="391" y="905"/>
                    </a:cubicBezTo>
                    <a:cubicBezTo>
                      <a:pt x="394" y="902"/>
                      <a:pt x="396" y="897"/>
                      <a:pt x="398" y="893"/>
                    </a:cubicBezTo>
                    <a:cubicBezTo>
                      <a:pt x="407" y="874"/>
                      <a:pt x="408" y="858"/>
                      <a:pt x="424" y="842"/>
                    </a:cubicBezTo>
                    <a:cubicBezTo>
                      <a:pt x="433" y="833"/>
                      <a:pt x="445" y="827"/>
                      <a:pt x="461" y="825"/>
                    </a:cubicBezTo>
                    <a:cubicBezTo>
                      <a:pt x="470" y="824"/>
                      <a:pt x="477" y="825"/>
                      <a:pt x="486" y="827"/>
                    </a:cubicBezTo>
                    <a:cubicBezTo>
                      <a:pt x="495" y="830"/>
                      <a:pt x="501" y="833"/>
                      <a:pt x="508" y="839"/>
                    </a:cubicBezTo>
                    <a:cubicBezTo>
                      <a:pt x="519" y="849"/>
                      <a:pt x="525" y="858"/>
                      <a:pt x="530" y="870"/>
                    </a:cubicBezTo>
                    <a:cubicBezTo>
                      <a:pt x="528" y="863"/>
                      <a:pt x="526" y="857"/>
                      <a:pt x="526" y="855"/>
                    </a:cubicBezTo>
                    <a:cubicBezTo>
                      <a:pt x="518" y="828"/>
                      <a:pt x="508" y="802"/>
                      <a:pt x="494" y="778"/>
                    </a:cubicBezTo>
                    <a:cubicBezTo>
                      <a:pt x="491" y="771"/>
                      <a:pt x="487" y="767"/>
                      <a:pt x="481" y="764"/>
                    </a:cubicBezTo>
                    <a:cubicBezTo>
                      <a:pt x="477" y="763"/>
                      <a:pt x="473" y="763"/>
                      <a:pt x="470" y="764"/>
                    </a:cubicBezTo>
                    <a:cubicBezTo>
                      <a:pt x="465" y="765"/>
                      <a:pt x="460" y="770"/>
                      <a:pt x="461" y="776"/>
                    </a:cubicBezTo>
                    <a:cubicBezTo>
                      <a:pt x="461" y="779"/>
                      <a:pt x="463" y="782"/>
                      <a:pt x="467" y="783"/>
                    </a:cubicBezTo>
                    <a:cubicBezTo>
                      <a:pt x="470" y="784"/>
                      <a:pt x="475" y="782"/>
                      <a:pt x="475" y="778"/>
                    </a:cubicBezTo>
                    <a:cubicBezTo>
                      <a:pt x="475" y="775"/>
                      <a:pt x="473" y="772"/>
                      <a:pt x="471" y="771"/>
                    </a:cubicBezTo>
                    <a:cubicBezTo>
                      <a:pt x="473" y="770"/>
                      <a:pt x="477" y="773"/>
                      <a:pt x="478" y="776"/>
                    </a:cubicBezTo>
                    <a:cubicBezTo>
                      <a:pt x="481" y="786"/>
                      <a:pt x="469" y="794"/>
                      <a:pt x="460" y="787"/>
                    </a:cubicBezTo>
                    <a:cubicBezTo>
                      <a:pt x="453" y="781"/>
                      <a:pt x="452" y="773"/>
                      <a:pt x="457" y="766"/>
                    </a:cubicBezTo>
                    <a:cubicBezTo>
                      <a:pt x="464" y="757"/>
                      <a:pt x="479" y="756"/>
                      <a:pt x="488" y="767"/>
                    </a:cubicBezTo>
                    <a:cubicBezTo>
                      <a:pt x="476" y="747"/>
                      <a:pt x="463" y="729"/>
                      <a:pt x="447" y="714"/>
                    </a:cubicBezTo>
                    <a:cubicBezTo>
                      <a:pt x="451" y="722"/>
                      <a:pt x="454" y="730"/>
                      <a:pt x="456" y="738"/>
                    </a:cubicBezTo>
                    <a:cubicBezTo>
                      <a:pt x="460" y="765"/>
                      <a:pt x="440" y="792"/>
                      <a:pt x="409" y="782"/>
                    </a:cubicBezTo>
                    <a:cubicBezTo>
                      <a:pt x="401" y="780"/>
                      <a:pt x="394" y="774"/>
                      <a:pt x="389" y="767"/>
                    </a:cubicBezTo>
                    <a:cubicBezTo>
                      <a:pt x="380" y="756"/>
                      <a:pt x="376" y="740"/>
                      <a:pt x="364" y="733"/>
                    </a:cubicBezTo>
                    <a:cubicBezTo>
                      <a:pt x="359" y="729"/>
                      <a:pt x="352" y="728"/>
                      <a:pt x="346" y="730"/>
                    </a:cubicBezTo>
                    <a:cubicBezTo>
                      <a:pt x="333" y="735"/>
                      <a:pt x="328" y="754"/>
                      <a:pt x="337" y="765"/>
                    </a:cubicBezTo>
                    <a:cubicBezTo>
                      <a:pt x="341" y="769"/>
                      <a:pt x="349" y="770"/>
                      <a:pt x="354" y="767"/>
                    </a:cubicBezTo>
                    <a:cubicBezTo>
                      <a:pt x="361" y="763"/>
                      <a:pt x="363" y="754"/>
                      <a:pt x="357" y="750"/>
                    </a:cubicBezTo>
                    <a:cubicBezTo>
                      <a:pt x="361" y="751"/>
                      <a:pt x="365" y="755"/>
                      <a:pt x="364" y="761"/>
                    </a:cubicBezTo>
                    <a:cubicBezTo>
                      <a:pt x="363" y="770"/>
                      <a:pt x="353" y="775"/>
                      <a:pt x="345" y="774"/>
                    </a:cubicBezTo>
                    <a:cubicBezTo>
                      <a:pt x="334" y="772"/>
                      <a:pt x="329" y="764"/>
                      <a:pt x="327" y="757"/>
                    </a:cubicBezTo>
                    <a:cubicBezTo>
                      <a:pt x="323" y="742"/>
                      <a:pt x="332" y="726"/>
                      <a:pt x="347" y="725"/>
                    </a:cubicBezTo>
                    <a:cubicBezTo>
                      <a:pt x="356" y="724"/>
                      <a:pt x="362" y="725"/>
                      <a:pt x="367" y="729"/>
                    </a:cubicBezTo>
                    <a:cubicBezTo>
                      <a:pt x="376" y="735"/>
                      <a:pt x="381" y="746"/>
                      <a:pt x="391" y="752"/>
                    </a:cubicBezTo>
                    <a:cubicBezTo>
                      <a:pt x="406" y="761"/>
                      <a:pt x="426" y="759"/>
                      <a:pt x="433" y="744"/>
                    </a:cubicBezTo>
                    <a:cubicBezTo>
                      <a:pt x="442" y="727"/>
                      <a:pt x="431" y="699"/>
                      <a:pt x="414" y="687"/>
                    </a:cubicBezTo>
                    <a:cubicBezTo>
                      <a:pt x="405" y="680"/>
                      <a:pt x="391" y="679"/>
                      <a:pt x="380" y="684"/>
                    </a:cubicBezTo>
                    <a:cubicBezTo>
                      <a:pt x="367" y="691"/>
                      <a:pt x="362" y="713"/>
                      <a:pt x="378" y="721"/>
                    </a:cubicBezTo>
                    <a:cubicBezTo>
                      <a:pt x="383" y="723"/>
                      <a:pt x="389" y="724"/>
                      <a:pt x="393" y="721"/>
                    </a:cubicBezTo>
                    <a:cubicBezTo>
                      <a:pt x="401" y="718"/>
                      <a:pt x="404" y="704"/>
                      <a:pt x="395" y="699"/>
                    </a:cubicBezTo>
                    <a:cubicBezTo>
                      <a:pt x="389" y="696"/>
                      <a:pt x="383" y="699"/>
                      <a:pt x="384" y="705"/>
                    </a:cubicBezTo>
                    <a:cubicBezTo>
                      <a:pt x="379" y="699"/>
                      <a:pt x="385" y="692"/>
                      <a:pt x="394" y="694"/>
                    </a:cubicBezTo>
                    <a:cubicBezTo>
                      <a:pt x="409" y="698"/>
                      <a:pt x="409" y="720"/>
                      <a:pt x="394" y="725"/>
                    </a:cubicBezTo>
                    <a:cubicBezTo>
                      <a:pt x="385" y="728"/>
                      <a:pt x="372" y="725"/>
                      <a:pt x="366" y="714"/>
                    </a:cubicBezTo>
                    <a:cubicBezTo>
                      <a:pt x="359" y="700"/>
                      <a:pt x="370" y="679"/>
                      <a:pt x="389" y="677"/>
                    </a:cubicBezTo>
                    <a:cubicBezTo>
                      <a:pt x="391" y="677"/>
                      <a:pt x="393" y="677"/>
                      <a:pt x="395" y="677"/>
                    </a:cubicBezTo>
                    <a:cubicBezTo>
                      <a:pt x="388" y="675"/>
                      <a:pt x="383" y="674"/>
                      <a:pt x="375" y="674"/>
                    </a:cubicBezTo>
                    <a:cubicBezTo>
                      <a:pt x="375" y="674"/>
                      <a:pt x="375" y="674"/>
                      <a:pt x="375" y="674"/>
                    </a:cubicBezTo>
                    <a:cubicBezTo>
                      <a:pt x="364" y="674"/>
                      <a:pt x="357" y="676"/>
                      <a:pt x="347" y="680"/>
                    </a:cubicBezTo>
                    <a:cubicBezTo>
                      <a:pt x="355" y="673"/>
                      <a:pt x="365" y="671"/>
                      <a:pt x="375" y="671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80" y="671"/>
                      <a:pt x="384" y="671"/>
                      <a:pt x="389" y="672"/>
                    </a:cubicBezTo>
                    <a:cubicBezTo>
                      <a:pt x="376" y="666"/>
                      <a:pt x="361" y="661"/>
                      <a:pt x="346" y="657"/>
                    </a:cubicBezTo>
                    <a:cubicBezTo>
                      <a:pt x="318" y="652"/>
                      <a:pt x="297" y="652"/>
                      <a:pt x="271" y="660"/>
                    </a:cubicBezTo>
                    <a:cubicBezTo>
                      <a:pt x="246" y="669"/>
                      <a:pt x="225" y="684"/>
                      <a:pt x="210" y="703"/>
                    </a:cubicBezTo>
                    <a:cubicBezTo>
                      <a:pt x="202" y="712"/>
                      <a:pt x="198" y="719"/>
                      <a:pt x="196" y="731"/>
                    </a:cubicBezTo>
                    <a:cubicBezTo>
                      <a:pt x="192" y="757"/>
                      <a:pt x="204" y="785"/>
                      <a:pt x="221" y="795"/>
                    </a:cubicBezTo>
                    <a:cubicBezTo>
                      <a:pt x="231" y="801"/>
                      <a:pt x="245" y="801"/>
                      <a:pt x="249" y="790"/>
                    </a:cubicBezTo>
                    <a:cubicBezTo>
                      <a:pt x="252" y="783"/>
                      <a:pt x="249" y="777"/>
                      <a:pt x="241" y="774"/>
                    </a:cubicBezTo>
                    <a:cubicBezTo>
                      <a:pt x="252" y="769"/>
                      <a:pt x="264" y="784"/>
                      <a:pt x="261" y="799"/>
                    </a:cubicBezTo>
                    <a:cubicBezTo>
                      <a:pt x="257" y="814"/>
                      <a:pt x="247" y="821"/>
                      <a:pt x="236" y="823"/>
                    </a:cubicBezTo>
                    <a:cubicBezTo>
                      <a:pt x="221" y="825"/>
                      <a:pt x="203" y="815"/>
                      <a:pt x="194" y="797"/>
                    </a:cubicBezTo>
                    <a:cubicBezTo>
                      <a:pt x="186" y="779"/>
                      <a:pt x="185" y="757"/>
                      <a:pt x="190" y="738"/>
                    </a:cubicBezTo>
                    <a:cubicBezTo>
                      <a:pt x="188" y="742"/>
                      <a:pt x="187" y="746"/>
                      <a:pt x="186" y="750"/>
                    </a:cubicBezTo>
                    <a:cubicBezTo>
                      <a:pt x="180" y="780"/>
                      <a:pt x="182" y="811"/>
                      <a:pt x="198" y="838"/>
                    </a:cubicBezTo>
                    <a:cubicBezTo>
                      <a:pt x="206" y="852"/>
                      <a:pt x="217" y="858"/>
                      <a:pt x="235" y="859"/>
                    </a:cubicBezTo>
                    <a:cubicBezTo>
                      <a:pt x="245" y="860"/>
                      <a:pt x="260" y="854"/>
                      <a:pt x="265" y="845"/>
                    </a:cubicBezTo>
                    <a:cubicBezTo>
                      <a:pt x="270" y="837"/>
                      <a:pt x="267" y="826"/>
                      <a:pt x="257" y="826"/>
                    </a:cubicBezTo>
                    <a:cubicBezTo>
                      <a:pt x="259" y="820"/>
                      <a:pt x="267" y="819"/>
                      <a:pt x="273" y="824"/>
                    </a:cubicBezTo>
                    <a:cubicBezTo>
                      <a:pt x="277" y="828"/>
                      <a:pt x="279" y="836"/>
                      <a:pt x="276" y="844"/>
                    </a:cubicBezTo>
                    <a:cubicBezTo>
                      <a:pt x="274" y="849"/>
                      <a:pt x="270" y="853"/>
                      <a:pt x="266" y="857"/>
                    </a:cubicBezTo>
                    <a:cubicBezTo>
                      <a:pt x="257" y="862"/>
                      <a:pt x="246" y="865"/>
                      <a:pt x="235" y="864"/>
                    </a:cubicBezTo>
                    <a:cubicBezTo>
                      <a:pt x="227" y="864"/>
                      <a:pt x="219" y="861"/>
                      <a:pt x="213" y="857"/>
                    </a:cubicBezTo>
                    <a:cubicBezTo>
                      <a:pt x="231" y="872"/>
                      <a:pt x="253" y="878"/>
                      <a:pt x="277" y="870"/>
                    </a:cubicBezTo>
                    <a:cubicBezTo>
                      <a:pt x="289" y="866"/>
                      <a:pt x="298" y="860"/>
                      <a:pt x="305" y="851"/>
                    </a:cubicBezTo>
                    <a:cubicBezTo>
                      <a:pt x="341" y="811"/>
                      <a:pt x="294" y="803"/>
                      <a:pt x="275" y="786"/>
                    </a:cubicBezTo>
                    <a:cubicBezTo>
                      <a:pt x="250" y="764"/>
                      <a:pt x="285" y="736"/>
                      <a:pt x="310" y="758"/>
                    </a:cubicBezTo>
                    <a:cubicBezTo>
                      <a:pt x="332" y="777"/>
                      <a:pt x="330" y="806"/>
                      <a:pt x="320" y="830"/>
                    </a:cubicBezTo>
                    <a:cubicBezTo>
                      <a:pt x="322" y="826"/>
                      <a:pt x="326" y="823"/>
                      <a:pt x="329" y="820"/>
                    </a:cubicBezTo>
                    <a:cubicBezTo>
                      <a:pt x="338" y="813"/>
                      <a:pt x="353" y="812"/>
                      <a:pt x="360" y="821"/>
                    </a:cubicBezTo>
                    <a:cubicBezTo>
                      <a:pt x="363" y="825"/>
                      <a:pt x="364" y="831"/>
                      <a:pt x="361" y="836"/>
                    </a:cubicBezTo>
                    <a:cubicBezTo>
                      <a:pt x="359" y="839"/>
                      <a:pt x="356" y="842"/>
                      <a:pt x="352" y="842"/>
                    </a:cubicBezTo>
                    <a:cubicBezTo>
                      <a:pt x="348" y="843"/>
                      <a:pt x="344" y="842"/>
                      <a:pt x="341" y="839"/>
                    </a:cubicBezTo>
                    <a:cubicBezTo>
                      <a:pt x="337" y="835"/>
                      <a:pt x="336" y="829"/>
                      <a:pt x="340" y="825"/>
                    </a:cubicBezTo>
                    <a:cubicBezTo>
                      <a:pt x="342" y="822"/>
                      <a:pt x="346" y="822"/>
                      <a:pt x="349" y="823"/>
                    </a:cubicBezTo>
                    <a:cubicBezTo>
                      <a:pt x="351" y="824"/>
                      <a:pt x="352" y="826"/>
                      <a:pt x="351" y="828"/>
                    </a:cubicBezTo>
                    <a:cubicBezTo>
                      <a:pt x="350" y="827"/>
                      <a:pt x="349" y="826"/>
                      <a:pt x="347" y="825"/>
                    </a:cubicBezTo>
                    <a:cubicBezTo>
                      <a:pt x="344" y="825"/>
                      <a:pt x="342" y="827"/>
                      <a:pt x="343" y="830"/>
                    </a:cubicBezTo>
                    <a:cubicBezTo>
                      <a:pt x="343" y="832"/>
                      <a:pt x="344" y="834"/>
                      <a:pt x="347" y="835"/>
                    </a:cubicBezTo>
                    <a:cubicBezTo>
                      <a:pt x="350" y="836"/>
                      <a:pt x="352" y="835"/>
                      <a:pt x="354" y="833"/>
                    </a:cubicBezTo>
                    <a:cubicBezTo>
                      <a:pt x="356" y="830"/>
                      <a:pt x="356" y="826"/>
                      <a:pt x="354" y="823"/>
                    </a:cubicBezTo>
                    <a:cubicBezTo>
                      <a:pt x="348" y="816"/>
                      <a:pt x="334" y="818"/>
                      <a:pt x="328" y="824"/>
                    </a:cubicBezTo>
                    <a:cubicBezTo>
                      <a:pt x="326" y="825"/>
                      <a:pt x="324" y="827"/>
                      <a:pt x="323" y="828"/>
                    </a:cubicBezTo>
                    <a:cubicBezTo>
                      <a:pt x="317" y="835"/>
                      <a:pt x="314" y="843"/>
                      <a:pt x="309" y="849"/>
                    </a:cubicBezTo>
                    <a:cubicBezTo>
                      <a:pt x="303" y="856"/>
                      <a:pt x="297" y="862"/>
                      <a:pt x="290" y="866"/>
                    </a:cubicBezTo>
                    <a:cubicBezTo>
                      <a:pt x="293" y="865"/>
                      <a:pt x="297" y="864"/>
                      <a:pt x="299" y="864"/>
                    </a:cubicBezTo>
                    <a:cubicBezTo>
                      <a:pt x="319" y="865"/>
                      <a:pt x="334" y="880"/>
                      <a:pt x="337" y="898"/>
                    </a:cubicBezTo>
                    <a:cubicBezTo>
                      <a:pt x="337" y="904"/>
                      <a:pt x="337" y="909"/>
                      <a:pt x="336" y="914"/>
                    </a:cubicBezTo>
                    <a:cubicBezTo>
                      <a:pt x="333" y="912"/>
                      <a:pt x="333" y="912"/>
                      <a:pt x="333" y="912"/>
                    </a:cubicBezTo>
                    <a:cubicBezTo>
                      <a:pt x="334" y="908"/>
                      <a:pt x="334" y="903"/>
                      <a:pt x="334" y="899"/>
                    </a:cubicBezTo>
                    <a:cubicBezTo>
                      <a:pt x="330" y="882"/>
                      <a:pt x="317" y="867"/>
                      <a:pt x="299" y="867"/>
                    </a:cubicBezTo>
                    <a:cubicBezTo>
                      <a:pt x="288" y="867"/>
                      <a:pt x="284" y="870"/>
                      <a:pt x="274" y="873"/>
                    </a:cubicBezTo>
                    <a:cubicBezTo>
                      <a:pt x="243" y="882"/>
                      <a:pt x="213" y="867"/>
                      <a:pt x="195" y="839"/>
                    </a:cubicBezTo>
                    <a:cubicBezTo>
                      <a:pt x="190" y="831"/>
                      <a:pt x="187" y="823"/>
                      <a:pt x="185" y="815"/>
                    </a:cubicBezTo>
                    <a:cubicBezTo>
                      <a:pt x="187" y="833"/>
                      <a:pt x="192" y="851"/>
                      <a:pt x="200" y="864"/>
                    </a:cubicBezTo>
                    <a:cubicBezTo>
                      <a:pt x="219" y="891"/>
                      <a:pt x="241" y="929"/>
                      <a:pt x="256" y="945"/>
                    </a:cubicBezTo>
                    <a:cubicBezTo>
                      <a:pt x="263" y="953"/>
                      <a:pt x="274" y="958"/>
                      <a:pt x="285" y="956"/>
                    </a:cubicBezTo>
                    <a:cubicBezTo>
                      <a:pt x="279" y="959"/>
                      <a:pt x="273" y="957"/>
                      <a:pt x="267" y="955"/>
                    </a:cubicBezTo>
                    <a:cubicBezTo>
                      <a:pt x="267" y="955"/>
                      <a:pt x="267" y="955"/>
                      <a:pt x="267" y="955"/>
                    </a:cubicBezTo>
                    <a:cubicBezTo>
                      <a:pt x="264" y="954"/>
                      <a:pt x="261" y="952"/>
                      <a:pt x="259" y="950"/>
                    </a:cubicBezTo>
                    <a:cubicBezTo>
                      <a:pt x="266" y="959"/>
                      <a:pt x="274" y="967"/>
                      <a:pt x="285" y="971"/>
                    </a:cubicBezTo>
                    <a:cubicBezTo>
                      <a:pt x="296" y="974"/>
                      <a:pt x="307" y="973"/>
                      <a:pt x="317" y="967"/>
                    </a:cubicBezTo>
                    <a:cubicBezTo>
                      <a:pt x="317" y="968"/>
                      <a:pt x="318" y="969"/>
                      <a:pt x="319" y="969"/>
                    </a:cubicBezTo>
                    <a:cubicBezTo>
                      <a:pt x="311" y="974"/>
                      <a:pt x="302" y="976"/>
                      <a:pt x="292" y="975"/>
                    </a:cubicBezTo>
                    <a:cubicBezTo>
                      <a:pt x="284" y="973"/>
                      <a:pt x="275" y="970"/>
                      <a:pt x="270" y="965"/>
                    </a:cubicBezTo>
                    <a:cubicBezTo>
                      <a:pt x="273" y="969"/>
                      <a:pt x="273" y="975"/>
                      <a:pt x="271" y="979"/>
                    </a:cubicBezTo>
                    <a:cubicBezTo>
                      <a:pt x="269" y="982"/>
                      <a:pt x="266" y="984"/>
                      <a:pt x="263" y="984"/>
                    </a:cubicBezTo>
                    <a:cubicBezTo>
                      <a:pt x="258" y="985"/>
                      <a:pt x="253" y="982"/>
                      <a:pt x="253" y="976"/>
                    </a:cubicBezTo>
                    <a:cubicBezTo>
                      <a:pt x="252" y="972"/>
                      <a:pt x="255" y="969"/>
                      <a:pt x="257" y="969"/>
                    </a:cubicBezTo>
                    <a:cubicBezTo>
                      <a:pt x="263" y="967"/>
                      <a:pt x="266" y="973"/>
                      <a:pt x="264" y="976"/>
                    </a:cubicBezTo>
                    <a:cubicBezTo>
                      <a:pt x="264" y="974"/>
                      <a:pt x="263" y="972"/>
                      <a:pt x="261" y="971"/>
                    </a:cubicBezTo>
                    <a:cubicBezTo>
                      <a:pt x="259" y="970"/>
                      <a:pt x="256" y="971"/>
                      <a:pt x="256" y="974"/>
                    </a:cubicBezTo>
                    <a:cubicBezTo>
                      <a:pt x="255" y="976"/>
                      <a:pt x="256" y="979"/>
                      <a:pt x="258" y="980"/>
                    </a:cubicBezTo>
                    <a:cubicBezTo>
                      <a:pt x="262" y="983"/>
                      <a:pt x="269" y="982"/>
                      <a:pt x="271" y="974"/>
                    </a:cubicBezTo>
                    <a:cubicBezTo>
                      <a:pt x="272" y="967"/>
                      <a:pt x="265" y="960"/>
                      <a:pt x="261" y="956"/>
                    </a:cubicBezTo>
                    <a:cubicBezTo>
                      <a:pt x="255" y="949"/>
                      <a:pt x="249" y="942"/>
                      <a:pt x="247" y="939"/>
                    </a:cubicBezTo>
                    <a:cubicBezTo>
                      <a:pt x="243" y="934"/>
                      <a:pt x="233" y="921"/>
                      <a:pt x="223" y="905"/>
                    </a:cubicBezTo>
                    <a:cubicBezTo>
                      <a:pt x="225" y="908"/>
                      <a:pt x="225" y="912"/>
                      <a:pt x="226" y="915"/>
                    </a:cubicBezTo>
                    <a:cubicBezTo>
                      <a:pt x="226" y="917"/>
                      <a:pt x="228" y="930"/>
                      <a:pt x="225" y="931"/>
                    </a:cubicBezTo>
                    <a:cubicBezTo>
                      <a:pt x="224" y="930"/>
                      <a:pt x="223" y="923"/>
                      <a:pt x="223" y="921"/>
                    </a:cubicBezTo>
                    <a:cubicBezTo>
                      <a:pt x="222" y="915"/>
                      <a:pt x="220" y="910"/>
                      <a:pt x="219" y="905"/>
                    </a:cubicBezTo>
                    <a:cubicBezTo>
                      <a:pt x="218" y="903"/>
                      <a:pt x="217" y="900"/>
                      <a:pt x="216" y="898"/>
                    </a:cubicBezTo>
                    <a:cubicBezTo>
                      <a:pt x="212" y="890"/>
                      <a:pt x="209" y="883"/>
                      <a:pt x="203" y="876"/>
                    </a:cubicBezTo>
                    <a:cubicBezTo>
                      <a:pt x="203" y="876"/>
                      <a:pt x="202" y="875"/>
                      <a:pt x="201" y="874"/>
                    </a:cubicBezTo>
                    <a:cubicBezTo>
                      <a:pt x="202" y="876"/>
                      <a:pt x="203" y="879"/>
                      <a:pt x="204" y="882"/>
                    </a:cubicBezTo>
                    <a:cubicBezTo>
                      <a:pt x="207" y="889"/>
                      <a:pt x="209" y="895"/>
                      <a:pt x="208" y="903"/>
                    </a:cubicBezTo>
                    <a:cubicBezTo>
                      <a:pt x="207" y="925"/>
                      <a:pt x="190" y="935"/>
                      <a:pt x="171" y="935"/>
                    </a:cubicBezTo>
                    <a:cubicBezTo>
                      <a:pt x="155" y="935"/>
                      <a:pt x="139" y="929"/>
                      <a:pt x="131" y="915"/>
                    </a:cubicBezTo>
                    <a:cubicBezTo>
                      <a:pt x="124" y="903"/>
                      <a:pt x="125" y="890"/>
                      <a:pt x="135" y="880"/>
                    </a:cubicBezTo>
                    <a:cubicBezTo>
                      <a:pt x="139" y="875"/>
                      <a:pt x="144" y="873"/>
                      <a:pt x="150" y="871"/>
                    </a:cubicBezTo>
                    <a:cubicBezTo>
                      <a:pt x="155" y="870"/>
                      <a:pt x="159" y="870"/>
                      <a:pt x="164" y="873"/>
                    </a:cubicBezTo>
                    <a:cubicBezTo>
                      <a:pt x="169" y="876"/>
                      <a:pt x="173" y="881"/>
                      <a:pt x="173" y="887"/>
                    </a:cubicBezTo>
                    <a:cubicBezTo>
                      <a:pt x="174" y="891"/>
                      <a:pt x="173" y="895"/>
                      <a:pt x="170" y="897"/>
                    </a:cubicBezTo>
                    <a:cubicBezTo>
                      <a:pt x="167" y="900"/>
                      <a:pt x="163" y="902"/>
                      <a:pt x="158" y="901"/>
                    </a:cubicBezTo>
                    <a:cubicBezTo>
                      <a:pt x="154" y="900"/>
                      <a:pt x="149" y="898"/>
                      <a:pt x="148" y="893"/>
                    </a:cubicBezTo>
                    <a:cubicBezTo>
                      <a:pt x="147" y="888"/>
                      <a:pt x="149" y="883"/>
                      <a:pt x="153" y="881"/>
                    </a:cubicBezTo>
                    <a:cubicBezTo>
                      <a:pt x="159" y="878"/>
                      <a:pt x="165" y="880"/>
                      <a:pt x="168" y="885"/>
                    </a:cubicBezTo>
                    <a:cubicBezTo>
                      <a:pt x="170" y="890"/>
                      <a:pt x="168" y="897"/>
                      <a:pt x="163" y="899"/>
                    </a:cubicBezTo>
                    <a:cubicBezTo>
                      <a:pt x="161" y="900"/>
                      <a:pt x="159" y="901"/>
                      <a:pt x="157" y="901"/>
                    </a:cubicBezTo>
                    <a:cubicBezTo>
                      <a:pt x="158" y="901"/>
                      <a:pt x="158" y="901"/>
                      <a:pt x="159" y="901"/>
                    </a:cubicBezTo>
                    <a:cubicBezTo>
                      <a:pt x="163" y="901"/>
                      <a:pt x="167" y="900"/>
                      <a:pt x="170" y="897"/>
                    </a:cubicBezTo>
                    <a:cubicBezTo>
                      <a:pt x="172" y="894"/>
                      <a:pt x="173" y="891"/>
                      <a:pt x="173" y="887"/>
                    </a:cubicBezTo>
                    <a:cubicBezTo>
                      <a:pt x="172" y="881"/>
                      <a:pt x="169" y="877"/>
                      <a:pt x="163" y="874"/>
                    </a:cubicBezTo>
                    <a:cubicBezTo>
                      <a:pt x="159" y="872"/>
                      <a:pt x="155" y="871"/>
                      <a:pt x="150" y="872"/>
                    </a:cubicBezTo>
                    <a:cubicBezTo>
                      <a:pt x="144" y="874"/>
                      <a:pt x="140" y="877"/>
                      <a:pt x="136" y="881"/>
                    </a:cubicBezTo>
                    <a:cubicBezTo>
                      <a:pt x="127" y="891"/>
                      <a:pt x="126" y="903"/>
                      <a:pt x="133" y="914"/>
                    </a:cubicBezTo>
                    <a:cubicBezTo>
                      <a:pt x="141" y="927"/>
                      <a:pt x="158" y="933"/>
                      <a:pt x="173" y="932"/>
                    </a:cubicBezTo>
                    <a:cubicBezTo>
                      <a:pt x="189" y="931"/>
                      <a:pt x="203" y="922"/>
                      <a:pt x="204" y="903"/>
                    </a:cubicBezTo>
                    <a:cubicBezTo>
                      <a:pt x="204" y="896"/>
                      <a:pt x="203" y="890"/>
                      <a:pt x="200" y="883"/>
                    </a:cubicBezTo>
                    <a:cubicBezTo>
                      <a:pt x="191" y="858"/>
                      <a:pt x="183" y="835"/>
                      <a:pt x="181" y="808"/>
                    </a:cubicBezTo>
                    <a:cubicBezTo>
                      <a:pt x="181" y="809"/>
                      <a:pt x="181" y="811"/>
                      <a:pt x="180" y="812"/>
                    </a:cubicBezTo>
                    <a:cubicBezTo>
                      <a:pt x="177" y="821"/>
                      <a:pt x="168" y="829"/>
                      <a:pt x="158" y="825"/>
                    </a:cubicBezTo>
                    <a:cubicBezTo>
                      <a:pt x="151" y="822"/>
                      <a:pt x="147" y="815"/>
                      <a:pt x="148" y="807"/>
                    </a:cubicBezTo>
                    <a:cubicBezTo>
                      <a:pt x="149" y="801"/>
                      <a:pt x="153" y="796"/>
                      <a:pt x="160" y="795"/>
                    </a:cubicBezTo>
                    <a:cubicBezTo>
                      <a:pt x="164" y="795"/>
                      <a:pt x="169" y="798"/>
                      <a:pt x="166" y="803"/>
                    </a:cubicBezTo>
                    <a:cubicBezTo>
                      <a:pt x="164" y="808"/>
                      <a:pt x="160" y="806"/>
                      <a:pt x="157" y="811"/>
                    </a:cubicBezTo>
                    <a:cubicBezTo>
                      <a:pt x="155" y="814"/>
                      <a:pt x="155" y="818"/>
                      <a:pt x="159" y="820"/>
                    </a:cubicBezTo>
                    <a:cubicBezTo>
                      <a:pt x="165" y="825"/>
                      <a:pt x="172" y="819"/>
                      <a:pt x="175" y="813"/>
                    </a:cubicBezTo>
                    <a:cubicBezTo>
                      <a:pt x="182" y="800"/>
                      <a:pt x="180" y="792"/>
                      <a:pt x="180" y="779"/>
                    </a:cubicBezTo>
                    <a:cubicBezTo>
                      <a:pt x="180" y="769"/>
                      <a:pt x="181" y="760"/>
                      <a:pt x="183" y="750"/>
                    </a:cubicBezTo>
                    <a:cubicBezTo>
                      <a:pt x="190" y="720"/>
                      <a:pt x="207" y="695"/>
                      <a:pt x="230" y="677"/>
                    </a:cubicBezTo>
                    <a:cubicBezTo>
                      <a:pt x="225" y="680"/>
                      <a:pt x="219" y="680"/>
                      <a:pt x="215" y="677"/>
                    </a:cubicBezTo>
                    <a:cubicBezTo>
                      <a:pt x="211" y="674"/>
                      <a:pt x="209" y="669"/>
                      <a:pt x="211" y="663"/>
                    </a:cubicBezTo>
                    <a:cubicBezTo>
                      <a:pt x="211" y="664"/>
                      <a:pt x="213" y="665"/>
                      <a:pt x="215" y="665"/>
                    </a:cubicBezTo>
                    <a:cubicBezTo>
                      <a:pt x="209" y="675"/>
                      <a:pt x="224" y="679"/>
                      <a:pt x="235" y="674"/>
                    </a:cubicBezTo>
                    <a:cubicBezTo>
                      <a:pt x="234" y="674"/>
                      <a:pt x="234" y="674"/>
                      <a:pt x="234" y="674"/>
                    </a:cubicBezTo>
                    <a:cubicBezTo>
                      <a:pt x="242" y="668"/>
                      <a:pt x="251" y="663"/>
                      <a:pt x="261" y="659"/>
                    </a:cubicBezTo>
                    <a:cubicBezTo>
                      <a:pt x="247" y="658"/>
                      <a:pt x="233" y="650"/>
                      <a:pt x="230" y="635"/>
                    </a:cubicBezTo>
                    <a:cubicBezTo>
                      <a:pt x="228" y="627"/>
                      <a:pt x="229" y="620"/>
                      <a:pt x="232" y="613"/>
                    </a:cubicBezTo>
                    <a:cubicBezTo>
                      <a:pt x="237" y="606"/>
                      <a:pt x="242" y="601"/>
                      <a:pt x="250" y="599"/>
                    </a:cubicBezTo>
                    <a:cubicBezTo>
                      <a:pt x="257" y="596"/>
                      <a:pt x="264" y="596"/>
                      <a:pt x="271" y="599"/>
                    </a:cubicBezTo>
                    <a:cubicBezTo>
                      <a:pt x="278" y="601"/>
                      <a:pt x="283" y="606"/>
                      <a:pt x="287" y="613"/>
                    </a:cubicBezTo>
                    <a:cubicBezTo>
                      <a:pt x="291" y="620"/>
                      <a:pt x="291" y="626"/>
                      <a:pt x="287" y="634"/>
                    </a:cubicBezTo>
                    <a:cubicBezTo>
                      <a:pt x="285" y="638"/>
                      <a:pt x="282" y="641"/>
                      <a:pt x="277" y="642"/>
                    </a:cubicBezTo>
                    <a:cubicBezTo>
                      <a:pt x="270" y="644"/>
                      <a:pt x="263" y="642"/>
                      <a:pt x="258" y="637"/>
                    </a:cubicBezTo>
                    <a:cubicBezTo>
                      <a:pt x="254" y="632"/>
                      <a:pt x="254" y="625"/>
                      <a:pt x="257" y="619"/>
                    </a:cubicBezTo>
                    <a:cubicBezTo>
                      <a:pt x="260" y="612"/>
                      <a:pt x="269" y="609"/>
                      <a:pt x="277" y="613"/>
                    </a:cubicBezTo>
                    <a:cubicBezTo>
                      <a:pt x="284" y="617"/>
                      <a:pt x="287" y="626"/>
                      <a:pt x="283" y="633"/>
                    </a:cubicBezTo>
                    <a:cubicBezTo>
                      <a:pt x="281" y="636"/>
                      <a:pt x="278" y="639"/>
                      <a:pt x="275" y="640"/>
                    </a:cubicBezTo>
                    <a:cubicBezTo>
                      <a:pt x="276" y="640"/>
                      <a:pt x="276" y="640"/>
                      <a:pt x="276" y="640"/>
                    </a:cubicBezTo>
                    <a:cubicBezTo>
                      <a:pt x="280" y="638"/>
                      <a:pt x="283" y="636"/>
                      <a:pt x="285" y="632"/>
                    </a:cubicBezTo>
                    <a:cubicBezTo>
                      <a:pt x="288" y="626"/>
                      <a:pt x="287" y="620"/>
                      <a:pt x="284" y="614"/>
                    </a:cubicBezTo>
                    <a:cubicBezTo>
                      <a:pt x="281" y="608"/>
                      <a:pt x="276" y="604"/>
                      <a:pt x="270" y="602"/>
                    </a:cubicBezTo>
                    <a:cubicBezTo>
                      <a:pt x="264" y="600"/>
                      <a:pt x="257" y="600"/>
                      <a:pt x="251" y="602"/>
                    </a:cubicBezTo>
                    <a:cubicBezTo>
                      <a:pt x="244" y="604"/>
                      <a:pt x="239" y="608"/>
                      <a:pt x="235" y="615"/>
                    </a:cubicBezTo>
                    <a:cubicBezTo>
                      <a:pt x="232" y="621"/>
                      <a:pt x="231" y="628"/>
                      <a:pt x="232" y="634"/>
                    </a:cubicBezTo>
                    <a:cubicBezTo>
                      <a:pt x="236" y="652"/>
                      <a:pt x="256" y="660"/>
                      <a:pt x="269" y="656"/>
                    </a:cubicBezTo>
                    <a:cubicBezTo>
                      <a:pt x="297" y="647"/>
                      <a:pt x="319" y="647"/>
                      <a:pt x="347" y="652"/>
                    </a:cubicBezTo>
                    <a:cubicBezTo>
                      <a:pt x="349" y="652"/>
                      <a:pt x="352" y="653"/>
                      <a:pt x="355" y="654"/>
                    </a:cubicBezTo>
                    <a:cubicBezTo>
                      <a:pt x="353" y="653"/>
                      <a:pt x="351" y="652"/>
                      <a:pt x="349" y="650"/>
                    </a:cubicBezTo>
                    <a:cubicBezTo>
                      <a:pt x="340" y="645"/>
                      <a:pt x="334" y="638"/>
                      <a:pt x="329" y="629"/>
                    </a:cubicBezTo>
                    <a:cubicBezTo>
                      <a:pt x="336" y="637"/>
                      <a:pt x="342" y="642"/>
                      <a:pt x="351" y="648"/>
                    </a:cubicBezTo>
                    <a:cubicBezTo>
                      <a:pt x="352" y="648"/>
                      <a:pt x="352" y="648"/>
                      <a:pt x="353" y="649"/>
                    </a:cubicBezTo>
                    <a:cubicBezTo>
                      <a:pt x="347" y="643"/>
                      <a:pt x="348" y="630"/>
                      <a:pt x="352" y="622"/>
                    </a:cubicBezTo>
                    <a:cubicBezTo>
                      <a:pt x="354" y="618"/>
                      <a:pt x="357" y="614"/>
                      <a:pt x="360" y="611"/>
                    </a:cubicBezTo>
                    <a:cubicBezTo>
                      <a:pt x="366" y="605"/>
                      <a:pt x="376" y="600"/>
                      <a:pt x="384" y="604"/>
                    </a:cubicBezTo>
                    <a:cubicBezTo>
                      <a:pt x="388" y="596"/>
                      <a:pt x="395" y="593"/>
                      <a:pt x="402" y="590"/>
                    </a:cubicBezTo>
                    <a:cubicBezTo>
                      <a:pt x="411" y="587"/>
                      <a:pt x="420" y="579"/>
                      <a:pt x="417" y="571"/>
                    </a:cubicBezTo>
                    <a:cubicBezTo>
                      <a:pt x="426" y="577"/>
                      <a:pt x="419" y="594"/>
                      <a:pt x="413" y="601"/>
                    </a:cubicBezTo>
                    <a:cubicBezTo>
                      <a:pt x="403" y="610"/>
                      <a:pt x="390" y="610"/>
                      <a:pt x="375" y="613"/>
                    </a:cubicBezTo>
                    <a:cubicBezTo>
                      <a:pt x="366" y="614"/>
                      <a:pt x="359" y="617"/>
                      <a:pt x="355" y="625"/>
                    </a:cubicBezTo>
                    <a:cubicBezTo>
                      <a:pt x="351" y="631"/>
                      <a:pt x="348" y="642"/>
                      <a:pt x="353" y="649"/>
                    </a:cubicBezTo>
                    <a:cubicBezTo>
                      <a:pt x="352" y="647"/>
                      <a:pt x="351" y="646"/>
                      <a:pt x="351" y="644"/>
                    </a:cubicBezTo>
                    <a:cubicBezTo>
                      <a:pt x="350" y="640"/>
                      <a:pt x="352" y="635"/>
                      <a:pt x="359" y="632"/>
                    </a:cubicBezTo>
                    <a:cubicBezTo>
                      <a:pt x="358" y="633"/>
                      <a:pt x="359" y="635"/>
                      <a:pt x="360" y="636"/>
                    </a:cubicBezTo>
                    <a:cubicBezTo>
                      <a:pt x="353" y="639"/>
                      <a:pt x="352" y="646"/>
                      <a:pt x="358" y="651"/>
                    </a:cubicBezTo>
                    <a:cubicBezTo>
                      <a:pt x="361" y="654"/>
                      <a:pt x="363" y="655"/>
                      <a:pt x="366" y="657"/>
                    </a:cubicBezTo>
                    <a:cubicBezTo>
                      <a:pt x="397" y="667"/>
                      <a:pt x="424" y="683"/>
                      <a:pt x="447" y="705"/>
                    </a:cubicBezTo>
                    <a:cubicBezTo>
                      <a:pt x="429" y="686"/>
                      <a:pt x="411" y="662"/>
                      <a:pt x="412" y="635"/>
                    </a:cubicBezTo>
                    <a:cubicBezTo>
                      <a:pt x="413" y="622"/>
                      <a:pt x="418" y="612"/>
                      <a:pt x="427" y="603"/>
                    </a:cubicBezTo>
                    <a:cubicBezTo>
                      <a:pt x="436" y="596"/>
                      <a:pt x="446" y="592"/>
                      <a:pt x="457" y="591"/>
                    </a:cubicBezTo>
                    <a:cubicBezTo>
                      <a:pt x="482" y="591"/>
                      <a:pt x="503" y="611"/>
                      <a:pt x="504" y="636"/>
                    </a:cubicBezTo>
                    <a:cubicBezTo>
                      <a:pt x="505" y="658"/>
                      <a:pt x="490" y="681"/>
                      <a:pt x="465" y="678"/>
                    </a:cubicBezTo>
                    <a:cubicBezTo>
                      <a:pt x="455" y="677"/>
                      <a:pt x="446" y="670"/>
                      <a:pt x="444" y="659"/>
                    </a:cubicBezTo>
                    <a:cubicBezTo>
                      <a:pt x="444" y="656"/>
                      <a:pt x="444" y="652"/>
                      <a:pt x="446" y="649"/>
                    </a:cubicBezTo>
                    <a:cubicBezTo>
                      <a:pt x="446" y="649"/>
                      <a:pt x="446" y="649"/>
                      <a:pt x="446" y="649"/>
                    </a:cubicBezTo>
                    <a:cubicBezTo>
                      <a:pt x="450" y="642"/>
                      <a:pt x="459" y="638"/>
                      <a:pt x="468" y="642"/>
                    </a:cubicBezTo>
                    <a:cubicBezTo>
                      <a:pt x="476" y="646"/>
                      <a:pt x="479" y="656"/>
                      <a:pt x="475" y="664"/>
                    </a:cubicBezTo>
                    <a:cubicBezTo>
                      <a:pt x="471" y="672"/>
                      <a:pt x="461" y="675"/>
                      <a:pt x="453" y="671"/>
                    </a:cubicBezTo>
                    <a:cubicBezTo>
                      <a:pt x="450" y="670"/>
                      <a:pt x="447" y="667"/>
                      <a:pt x="446" y="663"/>
                    </a:cubicBezTo>
                    <a:cubicBezTo>
                      <a:pt x="446" y="663"/>
                      <a:pt x="446" y="663"/>
                      <a:pt x="446" y="663"/>
                    </a:cubicBezTo>
                    <a:cubicBezTo>
                      <a:pt x="449" y="672"/>
                      <a:pt x="457" y="676"/>
                      <a:pt x="466" y="677"/>
                    </a:cubicBezTo>
                    <a:cubicBezTo>
                      <a:pt x="490" y="678"/>
                      <a:pt x="502" y="656"/>
                      <a:pt x="502" y="635"/>
                    </a:cubicBezTo>
                    <a:cubicBezTo>
                      <a:pt x="501" y="612"/>
                      <a:pt x="481" y="593"/>
                      <a:pt x="457" y="594"/>
                    </a:cubicBezTo>
                    <a:cubicBezTo>
                      <a:pt x="453" y="594"/>
                      <a:pt x="449" y="595"/>
                      <a:pt x="445" y="596"/>
                    </a:cubicBezTo>
                    <a:cubicBezTo>
                      <a:pt x="448" y="596"/>
                      <a:pt x="450" y="596"/>
                      <a:pt x="453" y="597"/>
                    </a:cubicBezTo>
                    <a:cubicBezTo>
                      <a:pt x="461" y="598"/>
                      <a:pt x="468" y="605"/>
                      <a:pt x="469" y="613"/>
                    </a:cubicBezTo>
                    <a:cubicBezTo>
                      <a:pt x="470" y="621"/>
                      <a:pt x="465" y="629"/>
                      <a:pt x="455" y="630"/>
                    </a:cubicBezTo>
                    <a:cubicBezTo>
                      <a:pt x="450" y="630"/>
                      <a:pt x="445" y="626"/>
                      <a:pt x="444" y="622"/>
                    </a:cubicBezTo>
                    <a:cubicBezTo>
                      <a:pt x="442" y="612"/>
                      <a:pt x="452" y="607"/>
                      <a:pt x="456" y="612"/>
                    </a:cubicBezTo>
                    <a:cubicBezTo>
                      <a:pt x="453" y="611"/>
                      <a:pt x="449" y="613"/>
                      <a:pt x="448" y="615"/>
                    </a:cubicBezTo>
                    <a:cubicBezTo>
                      <a:pt x="446" y="619"/>
                      <a:pt x="449" y="624"/>
                      <a:pt x="453" y="625"/>
                    </a:cubicBezTo>
                    <a:cubicBezTo>
                      <a:pt x="456" y="626"/>
                      <a:pt x="460" y="625"/>
                      <a:pt x="462" y="622"/>
                    </a:cubicBezTo>
                    <a:cubicBezTo>
                      <a:pt x="467" y="617"/>
                      <a:pt x="465" y="610"/>
                      <a:pt x="461" y="605"/>
                    </a:cubicBezTo>
                    <a:cubicBezTo>
                      <a:pt x="453" y="595"/>
                      <a:pt x="438" y="598"/>
                      <a:pt x="429" y="605"/>
                    </a:cubicBezTo>
                    <a:cubicBezTo>
                      <a:pt x="420" y="613"/>
                      <a:pt x="416" y="623"/>
                      <a:pt x="415" y="635"/>
                    </a:cubicBezTo>
                    <a:cubicBezTo>
                      <a:pt x="415" y="672"/>
                      <a:pt x="457" y="708"/>
                      <a:pt x="480" y="740"/>
                    </a:cubicBezTo>
                    <a:cubicBezTo>
                      <a:pt x="478" y="732"/>
                      <a:pt x="478" y="725"/>
                      <a:pt x="480" y="716"/>
                    </a:cubicBezTo>
                    <a:cubicBezTo>
                      <a:pt x="482" y="712"/>
                      <a:pt x="483" y="708"/>
                      <a:pt x="485" y="704"/>
                    </a:cubicBezTo>
                    <a:cubicBezTo>
                      <a:pt x="485" y="705"/>
                      <a:pt x="487" y="706"/>
                      <a:pt x="487" y="706"/>
                    </a:cubicBezTo>
                    <a:cubicBezTo>
                      <a:pt x="483" y="715"/>
                      <a:pt x="482" y="725"/>
                      <a:pt x="483" y="734"/>
                    </a:cubicBezTo>
                    <a:cubicBezTo>
                      <a:pt x="483" y="741"/>
                      <a:pt x="485" y="747"/>
                      <a:pt x="488" y="752"/>
                    </a:cubicBezTo>
                    <a:cubicBezTo>
                      <a:pt x="486" y="745"/>
                      <a:pt x="488" y="737"/>
                      <a:pt x="491" y="733"/>
                    </a:cubicBezTo>
                    <a:cubicBezTo>
                      <a:pt x="494" y="729"/>
                      <a:pt x="498" y="726"/>
                      <a:pt x="503" y="725"/>
                    </a:cubicBezTo>
                    <a:cubicBezTo>
                      <a:pt x="511" y="724"/>
                      <a:pt x="519" y="729"/>
                      <a:pt x="520" y="739"/>
                    </a:cubicBezTo>
                    <a:cubicBezTo>
                      <a:pt x="520" y="744"/>
                      <a:pt x="517" y="748"/>
                      <a:pt x="512" y="750"/>
                    </a:cubicBezTo>
                    <a:cubicBezTo>
                      <a:pt x="503" y="753"/>
                      <a:pt x="498" y="743"/>
                      <a:pt x="502" y="739"/>
                    </a:cubicBezTo>
                    <a:cubicBezTo>
                      <a:pt x="502" y="742"/>
                      <a:pt x="503" y="745"/>
                      <a:pt x="506" y="746"/>
                    </a:cubicBezTo>
                    <a:cubicBezTo>
                      <a:pt x="510" y="748"/>
                      <a:pt x="514" y="745"/>
                      <a:pt x="515" y="741"/>
                    </a:cubicBezTo>
                    <a:cubicBezTo>
                      <a:pt x="516" y="738"/>
                      <a:pt x="515" y="734"/>
                      <a:pt x="512" y="732"/>
                    </a:cubicBezTo>
                    <a:cubicBezTo>
                      <a:pt x="507" y="728"/>
                      <a:pt x="500" y="730"/>
                      <a:pt x="495" y="734"/>
                    </a:cubicBezTo>
                    <a:cubicBezTo>
                      <a:pt x="492" y="737"/>
                      <a:pt x="490" y="742"/>
                      <a:pt x="490" y="747"/>
                    </a:cubicBezTo>
                    <a:cubicBezTo>
                      <a:pt x="489" y="755"/>
                      <a:pt x="493" y="760"/>
                      <a:pt x="497" y="767"/>
                    </a:cubicBezTo>
                    <a:cubicBezTo>
                      <a:pt x="509" y="787"/>
                      <a:pt x="519" y="809"/>
                      <a:pt x="526" y="833"/>
                    </a:cubicBezTo>
                    <a:cubicBezTo>
                      <a:pt x="527" y="837"/>
                      <a:pt x="533" y="860"/>
                      <a:pt x="536" y="878"/>
                    </a:cubicBezTo>
                    <a:cubicBezTo>
                      <a:pt x="540" y="857"/>
                      <a:pt x="549" y="837"/>
                      <a:pt x="564" y="820"/>
                    </a:cubicBezTo>
                    <a:cubicBezTo>
                      <a:pt x="569" y="815"/>
                      <a:pt x="573" y="811"/>
                      <a:pt x="577" y="808"/>
                    </a:cubicBezTo>
                    <a:cubicBezTo>
                      <a:pt x="585" y="801"/>
                      <a:pt x="598" y="791"/>
                      <a:pt x="592" y="780"/>
                    </a:cubicBezTo>
                    <a:cubicBezTo>
                      <a:pt x="590" y="775"/>
                      <a:pt x="585" y="772"/>
                      <a:pt x="580" y="774"/>
                    </a:cubicBezTo>
                    <a:cubicBezTo>
                      <a:pt x="577" y="775"/>
                      <a:pt x="575" y="778"/>
                      <a:pt x="575" y="780"/>
                    </a:cubicBezTo>
                    <a:cubicBezTo>
                      <a:pt x="575" y="784"/>
                      <a:pt x="578" y="787"/>
                      <a:pt x="581" y="786"/>
                    </a:cubicBezTo>
                    <a:cubicBezTo>
                      <a:pt x="583" y="786"/>
                      <a:pt x="585" y="784"/>
                      <a:pt x="586" y="782"/>
                    </a:cubicBezTo>
                    <a:cubicBezTo>
                      <a:pt x="588" y="786"/>
                      <a:pt x="581" y="792"/>
                      <a:pt x="575" y="788"/>
                    </a:cubicBezTo>
                    <a:cubicBezTo>
                      <a:pt x="572" y="786"/>
                      <a:pt x="571" y="781"/>
                      <a:pt x="572" y="777"/>
                    </a:cubicBezTo>
                    <a:cubicBezTo>
                      <a:pt x="575" y="770"/>
                      <a:pt x="582" y="769"/>
                      <a:pt x="588" y="771"/>
                    </a:cubicBezTo>
                    <a:cubicBezTo>
                      <a:pt x="594" y="774"/>
                      <a:pt x="597" y="781"/>
                      <a:pt x="596" y="788"/>
                    </a:cubicBezTo>
                    <a:cubicBezTo>
                      <a:pt x="596" y="791"/>
                      <a:pt x="595" y="794"/>
                      <a:pt x="593" y="796"/>
                    </a:cubicBezTo>
                    <a:cubicBezTo>
                      <a:pt x="603" y="789"/>
                      <a:pt x="612" y="784"/>
                      <a:pt x="621" y="780"/>
                    </a:cubicBezTo>
                    <a:cubicBezTo>
                      <a:pt x="637" y="773"/>
                      <a:pt x="666" y="770"/>
                      <a:pt x="676" y="761"/>
                    </a:cubicBezTo>
                    <a:cubicBezTo>
                      <a:pt x="679" y="758"/>
                      <a:pt x="680" y="756"/>
                      <a:pt x="682" y="753"/>
                    </a:cubicBezTo>
                    <a:cubicBezTo>
                      <a:pt x="684" y="747"/>
                      <a:pt x="684" y="741"/>
                      <a:pt x="683" y="736"/>
                    </a:cubicBezTo>
                    <a:cubicBezTo>
                      <a:pt x="681" y="729"/>
                      <a:pt x="677" y="724"/>
                      <a:pt x="671" y="721"/>
                    </a:cubicBezTo>
                    <a:cubicBezTo>
                      <a:pt x="664" y="717"/>
                      <a:pt x="655" y="716"/>
                      <a:pt x="648" y="718"/>
                    </a:cubicBezTo>
                    <a:cubicBezTo>
                      <a:pt x="640" y="720"/>
                      <a:pt x="634" y="724"/>
                      <a:pt x="630" y="731"/>
                    </a:cubicBezTo>
                    <a:cubicBezTo>
                      <a:pt x="626" y="738"/>
                      <a:pt x="625" y="745"/>
                      <a:pt x="629" y="752"/>
                    </a:cubicBezTo>
                    <a:cubicBezTo>
                      <a:pt x="632" y="757"/>
                      <a:pt x="637" y="760"/>
                      <a:pt x="642" y="761"/>
                    </a:cubicBezTo>
                    <a:cubicBezTo>
                      <a:pt x="642" y="761"/>
                      <a:pt x="642" y="761"/>
                      <a:pt x="641" y="760"/>
                    </a:cubicBezTo>
                    <a:cubicBezTo>
                      <a:pt x="632" y="758"/>
                      <a:pt x="633" y="745"/>
                      <a:pt x="642" y="748"/>
                    </a:cubicBezTo>
                    <a:cubicBezTo>
                      <a:pt x="646" y="749"/>
                      <a:pt x="651" y="756"/>
                      <a:pt x="660" y="750"/>
                    </a:cubicBezTo>
                    <a:cubicBezTo>
                      <a:pt x="658" y="753"/>
                      <a:pt x="656" y="756"/>
                      <a:pt x="653" y="759"/>
                    </a:cubicBezTo>
                    <a:cubicBezTo>
                      <a:pt x="651" y="759"/>
                      <a:pt x="650" y="760"/>
                      <a:pt x="649" y="761"/>
                    </a:cubicBezTo>
                    <a:cubicBezTo>
                      <a:pt x="641" y="763"/>
                      <a:pt x="633" y="759"/>
                      <a:pt x="629" y="753"/>
                    </a:cubicBezTo>
                    <a:cubicBezTo>
                      <a:pt x="624" y="745"/>
                      <a:pt x="625" y="737"/>
                      <a:pt x="629" y="730"/>
                    </a:cubicBezTo>
                    <a:cubicBezTo>
                      <a:pt x="633" y="723"/>
                      <a:pt x="639" y="719"/>
                      <a:pt x="647" y="716"/>
                    </a:cubicBezTo>
                    <a:cubicBezTo>
                      <a:pt x="655" y="714"/>
                      <a:pt x="664" y="715"/>
                      <a:pt x="672" y="719"/>
                    </a:cubicBezTo>
                    <a:cubicBezTo>
                      <a:pt x="679" y="722"/>
                      <a:pt x="684" y="728"/>
                      <a:pt x="686" y="736"/>
                    </a:cubicBezTo>
                    <a:cubicBezTo>
                      <a:pt x="687" y="742"/>
                      <a:pt x="687" y="748"/>
                      <a:pt x="685" y="754"/>
                    </a:cubicBezTo>
                    <a:cubicBezTo>
                      <a:pt x="683" y="758"/>
                      <a:pt x="681" y="760"/>
                      <a:pt x="679" y="763"/>
                    </a:cubicBezTo>
                    <a:cubicBezTo>
                      <a:pt x="678" y="764"/>
                      <a:pt x="678" y="764"/>
                      <a:pt x="678" y="764"/>
                    </a:cubicBezTo>
                    <a:cubicBezTo>
                      <a:pt x="678" y="764"/>
                      <a:pt x="679" y="764"/>
                      <a:pt x="679" y="764"/>
                    </a:cubicBezTo>
                    <a:cubicBezTo>
                      <a:pt x="680" y="763"/>
                      <a:pt x="680" y="763"/>
                      <a:pt x="680" y="763"/>
                    </a:cubicBezTo>
                    <a:cubicBezTo>
                      <a:pt x="685" y="762"/>
                      <a:pt x="691" y="762"/>
                      <a:pt x="697" y="762"/>
                    </a:cubicBezTo>
                    <a:cubicBezTo>
                      <a:pt x="710" y="762"/>
                      <a:pt x="728" y="766"/>
                      <a:pt x="736" y="778"/>
                    </a:cubicBezTo>
                    <a:cubicBezTo>
                      <a:pt x="740" y="784"/>
                      <a:pt x="741" y="789"/>
                      <a:pt x="740" y="796"/>
                    </a:cubicBezTo>
                    <a:cubicBezTo>
                      <a:pt x="739" y="798"/>
                      <a:pt x="739" y="798"/>
                      <a:pt x="739" y="798"/>
                    </a:cubicBezTo>
                    <a:cubicBezTo>
                      <a:pt x="737" y="805"/>
                      <a:pt x="734" y="810"/>
                      <a:pt x="728" y="815"/>
                    </a:cubicBezTo>
                    <a:cubicBezTo>
                      <a:pt x="722" y="819"/>
                      <a:pt x="716" y="820"/>
                      <a:pt x="709" y="820"/>
                    </a:cubicBezTo>
                    <a:cubicBezTo>
                      <a:pt x="701" y="818"/>
                      <a:pt x="695" y="815"/>
                      <a:pt x="692" y="808"/>
                    </a:cubicBezTo>
                    <a:cubicBezTo>
                      <a:pt x="690" y="803"/>
                      <a:pt x="690" y="799"/>
                      <a:pt x="692" y="794"/>
                    </a:cubicBezTo>
                    <a:cubicBezTo>
                      <a:pt x="695" y="789"/>
                      <a:pt x="699" y="786"/>
                      <a:pt x="704" y="785"/>
                    </a:cubicBezTo>
                    <a:cubicBezTo>
                      <a:pt x="708" y="785"/>
                      <a:pt x="710" y="785"/>
                      <a:pt x="713" y="786"/>
                    </a:cubicBezTo>
                    <a:cubicBezTo>
                      <a:pt x="710" y="785"/>
                      <a:pt x="708" y="785"/>
                      <a:pt x="705" y="785"/>
                    </a:cubicBezTo>
                    <a:cubicBezTo>
                      <a:pt x="699" y="786"/>
                      <a:pt x="695" y="789"/>
                      <a:pt x="693" y="794"/>
                    </a:cubicBezTo>
                    <a:cubicBezTo>
                      <a:pt x="691" y="799"/>
                      <a:pt x="691" y="803"/>
                      <a:pt x="693" y="807"/>
                    </a:cubicBezTo>
                    <a:cubicBezTo>
                      <a:pt x="696" y="814"/>
                      <a:pt x="702" y="817"/>
                      <a:pt x="709" y="818"/>
                    </a:cubicBezTo>
                    <a:cubicBezTo>
                      <a:pt x="715" y="819"/>
                      <a:pt x="721" y="817"/>
                      <a:pt x="726" y="813"/>
                    </a:cubicBezTo>
                    <a:cubicBezTo>
                      <a:pt x="732" y="808"/>
                      <a:pt x="736" y="803"/>
                      <a:pt x="737" y="795"/>
                    </a:cubicBezTo>
                    <a:cubicBezTo>
                      <a:pt x="738" y="790"/>
                      <a:pt x="737" y="785"/>
                      <a:pt x="734" y="780"/>
                    </a:cubicBezTo>
                    <a:cubicBezTo>
                      <a:pt x="726" y="768"/>
                      <a:pt x="707" y="765"/>
                      <a:pt x="694" y="766"/>
                    </a:cubicBezTo>
                    <a:cubicBezTo>
                      <a:pt x="687" y="767"/>
                      <a:pt x="679" y="768"/>
                      <a:pt x="672" y="770"/>
                    </a:cubicBezTo>
                    <a:cubicBezTo>
                      <a:pt x="673" y="770"/>
                      <a:pt x="674" y="770"/>
                      <a:pt x="675" y="771"/>
                    </a:cubicBezTo>
                    <a:cubicBezTo>
                      <a:pt x="682" y="773"/>
                      <a:pt x="687" y="779"/>
                      <a:pt x="686" y="786"/>
                    </a:cubicBezTo>
                    <a:cubicBezTo>
                      <a:pt x="686" y="792"/>
                      <a:pt x="681" y="798"/>
                      <a:pt x="673" y="797"/>
                    </a:cubicBezTo>
                    <a:cubicBezTo>
                      <a:pt x="669" y="797"/>
                      <a:pt x="666" y="793"/>
                      <a:pt x="666" y="790"/>
                    </a:cubicBezTo>
                    <a:cubicBezTo>
                      <a:pt x="665" y="782"/>
                      <a:pt x="673" y="779"/>
                      <a:pt x="676" y="783"/>
                    </a:cubicBezTo>
                    <a:cubicBezTo>
                      <a:pt x="674" y="782"/>
                      <a:pt x="671" y="783"/>
                      <a:pt x="669" y="785"/>
                    </a:cubicBezTo>
                    <a:cubicBezTo>
                      <a:pt x="668" y="788"/>
                      <a:pt x="669" y="792"/>
                      <a:pt x="672" y="793"/>
                    </a:cubicBezTo>
                    <a:cubicBezTo>
                      <a:pt x="675" y="794"/>
                      <a:pt x="678" y="794"/>
                      <a:pt x="680" y="792"/>
                    </a:cubicBezTo>
                    <a:cubicBezTo>
                      <a:pt x="684" y="788"/>
                      <a:pt x="683" y="782"/>
                      <a:pt x="681" y="778"/>
                    </a:cubicBezTo>
                    <a:cubicBezTo>
                      <a:pt x="678" y="775"/>
                      <a:pt x="674" y="774"/>
                      <a:pt x="671" y="773"/>
                    </a:cubicBezTo>
                    <a:cubicBezTo>
                      <a:pt x="657" y="769"/>
                      <a:pt x="618" y="784"/>
                      <a:pt x="607" y="792"/>
                    </a:cubicBezTo>
                    <a:cubicBezTo>
                      <a:pt x="620" y="788"/>
                      <a:pt x="635" y="787"/>
                      <a:pt x="651" y="791"/>
                    </a:cubicBezTo>
                    <a:cubicBezTo>
                      <a:pt x="684" y="802"/>
                      <a:pt x="716" y="839"/>
                      <a:pt x="701" y="876"/>
                    </a:cubicBezTo>
                    <a:cubicBezTo>
                      <a:pt x="696" y="887"/>
                      <a:pt x="684" y="896"/>
                      <a:pt x="671" y="894"/>
                    </a:cubicBezTo>
                    <a:cubicBezTo>
                      <a:pt x="661" y="892"/>
                      <a:pt x="653" y="885"/>
                      <a:pt x="653" y="874"/>
                    </a:cubicBezTo>
                    <a:cubicBezTo>
                      <a:pt x="653" y="864"/>
                      <a:pt x="659" y="856"/>
                      <a:pt x="669" y="853"/>
                    </a:cubicBezTo>
                    <a:cubicBezTo>
                      <a:pt x="675" y="852"/>
                      <a:pt x="680" y="853"/>
                      <a:pt x="685" y="857"/>
                    </a:cubicBezTo>
                    <a:cubicBezTo>
                      <a:pt x="687" y="858"/>
                      <a:pt x="688" y="860"/>
                      <a:pt x="689" y="862"/>
                    </a:cubicBezTo>
                    <a:cubicBezTo>
                      <a:pt x="692" y="866"/>
                      <a:pt x="692" y="872"/>
                      <a:pt x="690" y="877"/>
                    </a:cubicBezTo>
                    <a:cubicBezTo>
                      <a:pt x="686" y="885"/>
                      <a:pt x="676" y="888"/>
                      <a:pt x="668" y="884"/>
                    </a:cubicBezTo>
                    <a:cubicBezTo>
                      <a:pt x="661" y="880"/>
                      <a:pt x="657" y="870"/>
                      <a:pt x="661" y="862"/>
                    </a:cubicBezTo>
                    <a:cubicBezTo>
                      <a:pt x="664" y="858"/>
                      <a:pt x="667" y="855"/>
                      <a:pt x="672" y="854"/>
                    </a:cubicBezTo>
                    <a:cubicBezTo>
                      <a:pt x="671" y="854"/>
                      <a:pt x="670" y="855"/>
                      <a:pt x="669" y="855"/>
                    </a:cubicBezTo>
                    <a:cubicBezTo>
                      <a:pt x="661" y="858"/>
                      <a:pt x="655" y="865"/>
                      <a:pt x="656" y="874"/>
                    </a:cubicBezTo>
                    <a:cubicBezTo>
                      <a:pt x="656" y="883"/>
                      <a:pt x="663" y="889"/>
                      <a:pt x="672" y="891"/>
                    </a:cubicBezTo>
                    <a:cubicBezTo>
                      <a:pt x="683" y="892"/>
                      <a:pt x="693" y="884"/>
                      <a:pt x="698" y="874"/>
                    </a:cubicBezTo>
                    <a:cubicBezTo>
                      <a:pt x="710" y="840"/>
                      <a:pt x="680" y="806"/>
                      <a:pt x="649" y="797"/>
                    </a:cubicBezTo>
                    <a:cubicBezTo>
                      <a:pt x="617" y="789"/>
                      <a:pt x="590" y="801"/>
                      <a:pt x="568" y="824"/>
                    </a:cubicBezTo>
                    <a:cubicBezTo>
                      <a:pt x="526" y="873"/>
                      <a:pt x="537" y="938"/>
                      <a:pt x="565" y="991"/>
                    </a:cubicBezTo>
                    <a:cubicBezTo>
                      <a:pt x="575" y="1010"/>
                      <a:pt x="585" y="1025"/>
                      <a:pt x="602" y="1039"/>
                    </a:cubicBezTo>
                    <a:cubicBezTo>
                      <a:pt x="618" y="1053"/>
                      <a:pt x="639" y="1065"/>
                      <a:pt x="658" y="1064"/>
                    </a:cubicBezTo>
                    <a:cubicBezTo>
                      <a:pt x="659" y="1064"/>
                      <a:pt x="659" y="1064"/>
                      <a:pt x="659" y="1064"/>
                    </a:cubicBezTo>
                    <a:cubicBezTo>
                      <a:pt x="646" y="1063"/>
                      <a:pt x="632" y="1056"/>
                      <a:pt x="623" y="1048"/>
                    </a:cubicBezTo>
                    <a:cubicBezTo>
                      <a:pt x="605" y="1032"/>
                      <a:pt x="592" y="999"/>
                      <a:pt x="595" y="974"/>
                    </a:cubicBezTo>
                    <a:cubicBezTo>
                      <a:pt x="597" y="975"/>
                      <a:pt x="599" y="976"/>
                      <a:pt x="600" y="975"/>
                    </a:cubicBezTo>
                    <a:cubicBezTo>
                      <a:pt x="597" y="999"/>
                      <a:pt x="609" y="1028"/>
                      <a:pt x="626" y="1045"/>
                    </a:cubicBezTo>
                    <a:cubicBezTo>
                      <a:pt x="637" y="1056"/>
                      <a:pt x="657" y="1066"/>
                      <a:pt x="673" y="1060"/>
                    </a:cubicBezTo>
                    <a:cubicBezTo>
                      <a:pt x="677" y="1057"/>
                      <a:pt x="680" y="1055"/>
                      <a:pt x="683" y="1051"/>
                    </a:cubicBezTo>
                    <a:cubicBezTo>
                      <a:pt x="686" y="1046"/>
                      <a:pt x="687" y="1042"/>
                      <a:pt x="685" y="1037"/>
                    </a:cubicBezTo>
                    <a:cubicBezTo>
                      <a:pt x="684" y="1033"/>
                      <a:pt x="682" y="1029"/>
                      <a:pt x="678" y="1027"/>
                    </a:cubicBezTo>
                    <a:cubicBezTo>
                      <a:pt x="675" y="1024"/>
                      <a:pt x="671" y="1024"/>
                      <a:pt x="666" y="1025"/>
                    </a:cubicBezTo>
                    <a:cubicBezTo>
                      <a:pt x="663" y="1026"/>
                      <a:pt x="660" y="1029"/>
                      <a:pt x="659" y="1033"/>
                    </a:cubicBezTo>
                    <a:cubicBezTo>
                      <a:pt x="659" y="1035"/>
                      <a:pt x="659" y="1036"/>
                      <a:pt x="660" y="1038"/>
                    </a:cubicBezTo>
                    <a:cubicBezTo>
                      <a:pt x="660" y="1039"/>
                      <a:pt x="662" y="1041"/>
                      <a:pt x="663" y="1041"/>
                    </a:cubicBezTo>
                    <a:cubicBezTo>
                      <a:pt x="665" y="1042"/>
                      <a:pt x="666" y="1042"/>
                      <a:pt x="667" y="1042"/>
                    </a:cubicBezTo>
                    <a:cubicBezTo>
                      <a:pt x="668" y="1041"/>
                      <a:pt x="669" y="1041"/>
                      <a:pt x="669" y="1039"/>
                    </a:cubicBezTo>
                    <a:cubicBezTo>
                      <a:pt x="669" y="1041"/>
                      <a:pt x="668" y="1041"/>
                      <a:pt x="667" y="1042"/>
                    </a:cubicBezTo>
                    <a:cubicBezTo>
                      <a:pt x="666" y="1042"/>
                      <a:pt x="664" y="1042"/>
                      <a:pt x="663" y="1041"/>
                    </a:cubicBezTo>
                    <a:cubicBezTo>
                      <a:pt x="661" y="1041"/>
                      <a:pt x="660" y="1040"/>
                      <a:pt x="659" y="1038"/>
                    </a:cubicBezTo>
                    <a:cubicBezTo>
                      <a:pt x="658" y="1036"/>
                      <a:pt x="658" y="1035"/>
                      <a:pt x="659" y="1033"/>
                    </a:cubicBezTo>
                    <a:cubicBezTo>
                      <a:pt x="659" y="1029"/>
                      <a:pt x="662" y="1026"/>
                      <a:pt x="666" y="1024"/>
                    </a:cubicBezTo>
                    <a:cubicBezTo>
                      <a:pt x="671" y="1023"/>
                      <a:pt x="675" y="1023"/>
                      <a:pt x="679" y="1026"/>
                    </a:cubicBezTo>
                    <a:cubicBezTo>
                      <a:pt x="683" y="1028"/>
                      <a:pt x="686" y="1032"/>
                      <a:pt x="687" y="1036"/>
                    </a:cubicBezTo>
                    <a:cubicBezTo>
                      <a:pt x="688" y="1042"/>
                      <a:pt x="687" y="1047"/>
                      <a:pt x="684" y="1052"/>
                    </a:cubicBezTo>
                    <a:cubicBezTo>
                      <a:pt x="683" y="1054"/>
                      <a:pt x="681" y="1057"/>
                      <a:pt x="678" y="1059"/>
                    </a:cubicBezTo>
                    <a:cubicBezTo>
                      <a:pt x="680" y="1057"/>
                      <a:pt x="682" y="1056"/>
                      <a:pt x="684" y="1054"/>
                    </a:cubicBezTo>
                    <a:cubicBezTo>
                      <a:pt x="695" y="1046"/>
                      <a:pt x="700" y="1035"/>
                      <a:pt x="705" y="1023"/>
                    </a:cubicBezTo>
                    <a:cubicBezTo>
                      <a:pt x="710" y="1007"/>
                      <a:pt x="709" y="995"/>
                      <a:pt x="708" y="978"/>
                    </a:cubicBezTo>
                    <a:cubicBezTo>
                      <a:pt x="704" y="949"/>
                      <a:pt x="692" y="915"/>
                      <a:pt x="708" y="888"/>
                    </a:cubicBezTo>
                    <a:cubicBezTo>
                      <a:pt x="710" y="884"/>
                      <a:pt x="713" y="880"/>
                      <a:pt x="717" y="877"/>
                    </a:cubicBezTo>
                    <a:cubicBezTo>
                      <a:pt x="720" y="873"/>
                      <a:pt x="725" y="870"/>
                      <a:pt x="729" y="866"/>
                    </a:cubicBezTo>
                    <a:cubicBezTo>
                      <a:pt x="739" y="856"/>
                      <a:pt x="736" y="845"/>
                      <a:pt x="729" y="842"/>
                    </a:cubicBezTo>
                    <a:cubicBezTo>
                      <a:pt x="726" y="840"/>
                      <a:pt x="723" y="840"/>
                      <a:pt x="720" y="841"/>
                    </a:cubicBezTo>
                    <a:cubicBezTo>
                      <a:pt x="717" y="842"/>
                      <a:pt x="715" y="845"/>
                      <a:pt x="715" y="848"/>
                    </a:cubicBezTo>
                    <a:cubicBezTo>
                      <a:pt x="715" y="851"/>
                      <a:pt x="719" y="854"/>
                      <a:pt x="722" y="853"/>
                    </a:cubicBezTo>
                    <a:cubicBezTo>
                      <a:pt x="724" y="853"/>
                      <a:pt x="726" y="851"/>
                      <a:pt x="726" y="848"/>
                    </a:cubicBezTo>
                    <a:cubicBezTo>
                      <a:pt x="727" y="851"/>
                      <a:pt x="725" y="854"/>
                      <a:pt x="723" y="855"/>
                    </a:cubicBezTo>
                    <a:cubicBezTo>
                      <a:pt x="721" y="856"/>
                      <a:pt x="718" y="855"/>
                      <a:pt x="716" y="854"/>
                    </a:cubicBezTo>
                    <a:cubicBezTo>
                      <a:pt x="710" y="848"/>
                      <a:pt x="714" y="839"/>
                      <a:pt x="721" y="837"/>
                    </a:cubicBezTo>
                    <a:cubicBezTo>
                      <a:pt x="726" y="837"/>
                      <a:pt x="730" y="838"/>
                      <a:pt x="734" y="842"/>
                    </a:cubicBezTo>
                    <a:cubicBezTo>
                      <a:pt x="739" y="847"/>
                      <a:pt x="739" y="856"/>
                      <a:pt x="734" y="864"/>
                    </a:cubicBezTo>
                    <a:cubicBezTo>
                      <a:pt x="736" y="862"/>
                      <a:pt x="738" y="860"/>
                      <a:pt x="741" y="859"/>
                    </a:cubicBezTo>
                    <a:cubicBezTo>
                      <a:pt x="744" y="855"/>
                      <a:pt x="747" y="849"/>
                      <a:pt x="746" y="843"/>
                    </a:cubicBezTo>
                    <a:cubicBezTo>
                      <a:pt x="744" y="833"/>
                      <a:pt x="734" y="829"/>
                      <a:pt x="724" y="830"/>
                    </a:cubicBezTo>
                    <a:cubicBezTo>
                      <a:pt x="718" y="830"/>
                      <a:pt x="712" y="832"/>
                      <a:pt x="705" y="829"/>
                    </a:cubicBezTo>
                    <a:cubicBezTo>
                      <a:pt x="699" y="826"/>
                      <a:pt x="695" y="821"/>
                      <a:pt x="694" y="814"/>
                    </a:cubicBezTo>
                    <a:cubicBezTo>
                      <a:pt x="706" y="830"/>
                      <a:pt x="717" y="819"/>
                      <a:pt x="730" y="820"/>
                    </a:cubicBezTo>
                    <a:cubicBezTo>
                      <a:pt x="738" y="821"/>
                      <a:pt x="746" y="825"/>
                      <a:pt x="749" y="832"/>
                    </a:cubicBezTo>
                    <a:cubicBezTo>
                      <a:pt x="753" y="839"/>
                      <a:pt x="752" y="851"/>
                      <a:pt x="744" y="857"/>
                    </a:cubicBezTo>
                    <a:cubicBezTo>
                      <a:pt x="745" y="857"/>
                      <a:pt x="746" y="856"/>
                      <a:pt x="746" y="856"/>
                    </a:cubicBezTo>
                    <a:cubicBezTo>
                      <a:pt x="761" y="849"/>
                      <a:pt x="775" y="850"/>
                      <a:pt x="789" y="859"/>
                    </a:cubicBezTo>
                    <a:cubicBezTo>
                      <a:pt x="792" y="861"/>
                      <a:pt x="794" y="863"/>
                      <a:pt x="796" y="865"/>
                    </a:cubicBezTo>
                    <a:cubicBezTo>
                      <a:pt x="796" y="866"/>
                      <a:pt x="795" y="866"/>
                      <a:pt x="794" y="867"/>
                    </a:cubicBezTo>
                    <a:cubicBezTo>
                      <a:pt x="792" y="865"/>
                      <a:pt x="790" y="863"/>
                      <a:pt x="788" y="862"/>
                    </a:cubicBezTo>
                    <a:cubicBezTo>
                      <a:pt x="774" y="853"/>
                      <a:pt x="762" y="853"/>
                      <a:pt x="747" y="860"/>
                    </a:cubicBezTo>
                    <a:cubicBezTo>
                      <a:pt x="746" y="860"/>
                      <a:pt x="744" y="861"/>
                      <a:pt x="743" y="862"/>
                    </a:cubicBezTo>
                    <a:cubicBezTo>
                      <a:pt x="748" y="861"/>
                      <a:pt x="754" y="861"/>
                      <a:pt x="759" y="863"/>
                    </a:cubicBezTo>
                    <a:cubicBezTo>
                      <a:pt x="763" y="864"/>
                      <a:pt x="766" y="866"/>
                      <a:pt x="769" y="868"/>
                    </a:cubicBezTo>
                    <a:cubicBezTo>
                      <a:pt x="771" y="871"/>
                      <a:pt x="773" y="873"/>
                      <a:pt x="775" y="877"/>
                    </a:cubicBezTo>
                    <a:cubicBezTo>
                      <a:pt x="778" y="885"/>
                      <a:pt x="774" y="895"/>
                      <a:pt x="765" y="897"/>
                    </a:cubicBezTo>
                    <a:cubicBezTo>
                      <a:pt x="762" y="898"/>
                      <a:pt x="758" y="898"/>
                      <a:pt x="754" y="896"/>
                    </a:cubicBezTo>
                    <a:cubicBezTo>
                      <a:pt x="753" y="895"/>
                      <a:pt x="752" y="894"/>
                      <a:pt x="750" y="892"/>
                    </a:cubicBezTo>
                    <a:cubicBezTo>
                      <a:pt x="749" y="889"/>
                      <a:pt x="748" y="886"/>
                      <a:pt x="749" y="883"/>
                    </a:cubicBezTo>
                    <a:cubicBezTo>
                      <a:pt x="749" y="882"/>
                      <a:pt x="750" y="880"/>
                      <a:pt x="751" y="879"/>
                    </a:cubicBezTo>
                    <a:cubicBezTo>
                      <a:pt x="751" y="878"/>
                      <a:pt x="752" y="878"/>
                      <a:pt x="753" y="877"/>
                    </a:cubicBezTo>
                    <a:cubicBezTo>
                      <a:pt x="755" y="876"/>
                      <a:pt x="758" y="876"/>
                      <a:pt x="761" y="877"/>
                    </a:cubicBezTo>
                    <a:cubicBezTo>
                      <a:pt x="762" y="878"/>
                      <a:pt x="763" y="880"/>
                      <a:pt x="763" y="881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1"/>
                      <a:pt x="763" y="881"/>
                      <a:pt x="763" y="881"/>
                    </a:cubicBezTo>
                    <a:cubicBezTo>
                      <a:pt x="763" y="880"/>
                      <a:pt x="762" y="878"/>
                      <a:pt x="760" y="878"/>
                    </a:cubicBezTo>
                    <a:cubicBezTo>
                      <a:pt x="758" y="876"/>
                      <a:pt x="756" y="877"/>
                      <a:pt x="754" y="878"/>
                    </a:cubicBezTo>
                    <a:cubicBezTo>
                      <a:pt x="753" y="878"/>
                      <a:pt x="752" y="879"/>
                      <a:pt x="752" y="880"/>
                    </a:cubicBezTo>
                    <a:cubicBezTo>
                      <a:pt x="751" y="881"/>
                      <a:pt x="750" y="882"/>
                      <a:pt x="750" y="883"/>
                    </a:cubicBezTo>
                    <a:cubicBezTo>
                      <a:pt x="750" y="886"/>
                      <a:pt x="750" y="889"/>
                      <a:pt x="752" y="891"/>
                    </a:cubicBezTo>
                    <a:cubicBezTo>
                      <a:pt x="753" y="893"/>
                      <a:pt x="754" y="894"/>
                      <a:pt x="755" y="894"/>
                    </a:cubicBezTo>
                    <a:cubicBezTo>
                      <a:pt x="758" y="896"/>
                      <a:pt x="761" y="896"/>
                      <a:pt x="765" y="895"/>
                    </a:cubicBezTo>
                    <a:cubicBezTo>
                      <a:pt x="772" y="893"/>
                      <a:pt x="774" y="885"/>
                      <a:pt x="772" y="878"/>
                    </a:cubicBezTo>
                    <a:cubicBezTo>
                      <a:pt x="770" y="875"/>
                      <a:pt x="769" y="873"/>
                      <a:pt x="766" y="871"/>
                    </a:cubicBezTo>
                    <a:cubicBezTo>
                      <a:pt x="764" y="869"/>
                      <a:pt x="761" y="867"/>
                      <a:pt x="758" y="866"/>
                    </a:cubicBezTo>
                    <a:cubicBezTo>
                      <a:pt x="755" y="865"/>
                      <a:pt x="752" y="865"/>
                      <a:pt x="748" y="865"/>
                    </a:cubicBezTo>
                    <a:cubicBezTo>
                      <a:pt x="743" y="865"/>
                      <a:pt x="738" y="867"/>
                      <a:pt x="734" y="869"/>
                    </a:cubicBezTo>
                    <a:cubicBezTo>
                      <a:pt x="725" y="874"/>
                      <a:pt x="717" y="882"/>
                      <a:pt x="712" y="890"/>
                    </a:cubicBezTo>
                    <a:cubicBezTo>
                      <a:pt x="699" y="913"/>
                      <a:pt x="706" y="942"/>
                      <a:pt x="710" y="968"/>
                    </a:cubicBezTo>
                    <a:cubicBezTo>
                      <a:pt x="710" y="963"/>
                      <a:pt x="710" y="958"/>
                      <a:pt x="710" y="954"/>
                    </a:cubicBezTo>
                    <a:cubicBezTo>
                      <a:pt x="711" y="940"/>
                      <a:pt x="722" y="924"/>
                      <a:pt x="737" y="923"/>
                    </a:cubicBezTo>
                    <a:cubicBezTo>
                      <a:pt x="747" y="922"/>
                      <a:pt x="756" y="927"/>
                      <a:pt x="764" y="919"/>
                    </a:cubicBezTo>
                    <a:cubicBezTo>
                      <a:pt x="768" y="926"/>
                      <a:pt x="762" y="938"/>
                      <a:pt x="751" y="942"/>
                    </a:cubicBezTo>
                    <a:cubicBezTo>
                      <a:pt x="739" y="946"/>
                      <a:pt x="721" y="942"/>
                      <a:pt x="715" y="956"/>
                    </a:cubicBezTo>
                    <a:cubicBezTo>
                      <a:pt x="712" y="964"/>
                      <a:pt x="714" y="974"/>
                      <a:pt x="712" y="977"/>
                    </a:cubicBezTo>
                    <a:cubicBezTo>
                      <a:pt x="712" y="977"/>
                      <a:pt x="712" y="976"/>
                      <a:pt x="712" y="976"/>
                    </a:cubicBezTo>
                    <a:cubicBezTo>
                      <a:pt x="712" y="976"/>
                      <a:pt x="712" y="977"/>
                      <a:pt x="712" y="978"/>
                    </a:cubicBezTo>
                    <a:cubicBezTo>
                      <a:pt x="714" y="995"/>
                      <a:pt x="714" y="1007"/>
                      <a:pt x="708" y="1024"/>
                    </a:cubicBezTo>
                    <a:cubicBezTo>
                      <a:pt x="703" y="1037"/>
                      <a:pt x="697" y="1047"/>
                      <a:pt x="686" y="1056"/>
                    </a:cubicBezTo>
                    <a:cubicBezTo>
                      <a:pt x="677" y="1063"/>
                      <a:pt x="668" y="1065"/>
                      <a:pt x="658" y="1066"/>
                    </a:cubicBezTo>
                    <a:cubicBezTo>
                      <a:pt x="638" y="1066"/>
                      <a:pt x="616" y="1055"/>
                      <a:pt x="599" y="1041"/>
                    </a:cubicBezTo>
                    <a:cubicBezTo>
                      <a:pt x="593" y="1036"/>
                      <a:pt x="586" y="1030"/>
                      <a:pt x="581" y="1023"/>
                    </a:cubicBezTo>
                    <a:cubicBezTo>
                      <a:pt x="571" y="1011"/>
                      <a:pt x="565" y="997"/>
                      <a:pt x="552" y="988"/>
                    </a:cubicBezTo>
                    <a:cubicBezTo>
                      <a:pt x="546" y="984"/>
                      <a:pt x="538" y="979"/>
                      <a:pt x="531" y="980"/>
                    </a:cubicBezTo>
                    <a:cubicBezTo>
                      <a:pt x="527" y="981"/>
                      <a:pt x="522" y="985"/>
                      <a:pt x="522" y="990"/>
                    </a:cubicBezTo>
                    <a:cubicBezTo>
                      <a:pt x="522" y="991"/>
                      <a:pt x="524" y="993"/>
                      <a:pt x="525" y="993"/>
                    </a:cubicBezTo>
                    <a:cubicBezTo>
                      <a:pt x="527" y="993"/>
                      <a:pt x="528" y="992"/>
                      <a:pt x="529" y="991"/>
                    </a:cubicBezTo>
                    <a:cubicBezTo>
                      <a:pt x="529" y="990"/>
                      <a:pt x="529" y="989"/>
                      <a:pt x="529" y="988"/>
                    </a:cubicBezTo>
                    <a:cubicBezTo>
                      <a:pt x="528" y="987"/>
                      <a:pt x="526" y="987"/>
                      <a:pt x="525" y="988"/>
                    </a:cubicBezTo>
                    <a:cubicBezTo>
                      <a:pt x="525" y="989"/>
                      <a:pt x="525" y="989"/>
                      <a:pt x="525" y="990"/>
                    </a:cubicBezTo>
                    <a:cubicBezTo>
                      <a:pt x="524" y="990"/>
                      <a:pt x="524" y="989"/>
                      <a:pt x="524" y="988"/>
                    </a:cubicBezTo>
                    <a:cubicBezTo>
                      <a:pt x="524" y="986"/>
                      <a:pt x="526" y="985"/>
                      <a:pt x="527" y="985"/>
                    </a:cubicBezTo>
                    <a:cubicBezTo>
                      <a:pt x="530" y="985"/>
                      <a:pt x="532" y="988"/>
                      <a:pt x="532" y="990"/>
                    </a:cubicBezTo>
                    <a:cubicBezTo>
                      <a:pt x="532" y="992"/>
                      <a:pt x="531" y="994"/>
                      <a:pt x="530" y="996"/>
                    </a:cubicBezTo>
                    <a:cubicBezTo>
                      <a:pt x="528" y="997"/>
                      <a:pt x="526" y="997"/>
                      <a:pt x="524" y="996"/>
                    </a:cubicBezTo>
                    <a:cubicBezTo>
                      <a:pt x="522" y="996"/>
                      <a:pt x="520" y="994"/>
                      <a:pt x="519" y="991"/>
                    </a:cubicBezTo>
                    <a:cubicBezTo>
                      <a:pt x="519" y="986"/>
                      <a:pt x="523" y="982"/>
                      <a:pt x="527" y="980"/>
                    </a:cubicBezTo>
                    <a:cubicBezTo>
                      <a:pt x="530" y="979"/>
                      <a:pt x="532" y="979"/>
                      <a:pt x="535" y="979"/>
                    </a:cubicBezTo>
                    <a:cubicBezTo>
                      <a:pt x="524" y="976"/>
                      <a:pt x="516" y="980"/>
                      <a:pt x="508" y="986"/>
                    </a:cubicBezTo>
                    <a:cubicBezTo>
                      <a:pt x="504" y="990"/>
                      <a:pt x="501" y="996"/>
                      <a:pt x="502" y="1002"/>
                    </a:cubicBezTo>
                    <a:cubicBezTo>
                      <a:pt x="502" y="1002"/>
                      <a:pt x="502" y="1002"/>
                      <a:pt x="502" y="1002"/>
                    </a:cubicBezTo>
                    <a:cubicBezTo>
                      <a:pt x="503" y="996"/>
                      <a:pt x="508" y="992"/>
                      <a:pt x="515" y="997"/>
                    </a:cubicBezTo>
                    <a:cubicBezTo>
                      <a:pt x="519" y="1001"/>
                      <a:pt x="521" y="1013"/>
                      <a:pt x="536" y="1011"/>
                    </a:cubicBezTo>
                    <a:close/>
                    <a:moveTo>
                      <a:pt x="206" y="858"/>
                    </a:moveTo>
                    <a:cubicBezTo>
                      <a:pt x="224" y="880"/>
                      <a:pt x="248" y="880"/>
                      <a:pt x="260" y="887"/>
                    </a:cubicBezTo>
                    <a:cubicBezTo>
                      <a:pt x="273" y="895"/>
                      <a:pt x="264" y="910"/>
                      <a:pt x="248" y="904"/>
                    </a:cubicBezTo>
                    <a:cubicBezTo>
                      <a:pt x="231" y="899"/>
                      <a:pt x="215" y="879"/>
                      <a:pt x="206" y="858"/>
                    </a:cubicBezTo>
                    <a:close/>
                    <a:moveTo>
                      <a:pt x="217" y="1003"/>
                    </a:moveTo>
                    <a:cubicBezTo>
                      <a:pt x="213" y="1015"/>
                      <a:pt x="193" y="1033"/>
                      <a:pt x="177" y="1035"/>
                    </a:cubicBezTo>
                    <a:cubicBezTo>
                      <a:pt x="161" y="1037"/>
                      <a:pt x="156" y="1025"/>
                      <a:pt x="173" y="1019"/>
                    </a:cubicBezTo>
                    <a:cubicBezTo>
                      <a:pt x="186" y="1015"/>
                      <a:pt x="209" y="1015"/>
                      <a:pt x="217" y="1003"/>
                    </a:cubicBezTo>
                    <a:close/>
                    <a:moveTo>
                      <a:pt x="340" y="942"/>
                    </a:moveTo>
                    <a:cubicBezTo>
                      <a:pt x="340" y="940"/>
                      <a:pt x="338" y="938"/>
                      <a:pt x="335" y="939"/>
                    </a:cubicBezTo>
                    <a:cubicBezTo>
                      <a:pt x="333" y="939"/>
                      <a:pt x="332" y="941"/>
                      <a:pt x="332" y="943"/>
                    </a:cubicBezTo>
                    <a:cubicBezTo>
                      <a:pt x="333" y="945"/>
                      <a:pt x="335" y="947"/>
                      <a:pt x="337" y="946"/>
                    </a:cubicBezTo>
                    <a:cubicBezTo>
                      <a:pt x="339" y="946"/>
                      <a:pt x="340" y="944"/>
                      <a:pt x="340" y="942"/>
                    </a:cubicBezTo>
                    <a:close/>
                    <a:moveTo>
                      <a:pt x="276" y="955"/>
                    </a:moveTo>
                    <a:cubicBezTo>
                      <a:pt x="277" y="946"/>
                      <a:pt x="290" y="949"/>
                      <a:pt x="294" y="949"/>
                    </a:cubicBezTo>
                    <a:cubicBezTo>
                      <a:pt x="297" y="949"/>
                      <a:pt x="300" y="948"/>
                      <a:pt x="302" y="946"/>
                    </a:cubicBezTo>
                    <a:cubicBezTo>
                      <a:pt x="301" y="950"/>
                      <a:pt x="296" y="958"/>
                      <a:pt x="292" y="960"/>
                    </a:cubicBezTo>
                    <a:cubicBezTo>
                      <a:pt x="288" y="964"/>
                      <a:pt x="281" y="964"/>
                      <a:pt x="276" y="958"/>
                    </a:cubicBezTo>
                    <a:cubicBezTo>
                      <a:pt x="280" y="959"/>
                      <a:pt x="285" y="958"/>
                      <a:pt x="288" y="955"/>
                    </a:cubicBezTo>
                    <a:cubicBezTo>
                      <a:pt x="286" y="956"/>
                      <a:pt x="280" y="957"/>
                      <a:pt x="276" y="955"/>
                    </a:cubicBezTo>
                    <a:close/>
                    <a:moveTo>
                      <a:pt x="333" y="962"/>
                    </a:moveTo>
                    <a:cubicBezTo>
                      <a:pt x="332" y="958"/>
                      <a:pt x="328" y="955"/>
                      <a:pt x="324" y="956"/>
                    </a:cubicBezTo>
                    <a:cubicBezTo>
                      <a:pt x="320" y="957"/>
                      <a:pt x="317" y="961"/>
                      <a:pt x="318" y="965"/>
                    </a:cubicBezTo>
                    <a:cubicBezTo>
                      <a:pt x="319" y="969"/>
                      <a:pt x="323" y="972"/>
                      <a:pt x="327" y="971"/>
                    </a:cubicBezTo>
                    <a:cubicBezTo>
                      <a:pt x="331" y="970"/>
                      <a:pt x="334" y="966"/>
                      <a:pt x="333" y="962"/>
                    </a:cubicBezTo>
                    <a:close/>
                    <a:moveTo>
                      <a:pt x="339" y="951"/>
                    </a:moveTo>
                    <a:cubicBezTo>
                      <a:pt x="339" y="949"/>
                      <a:pt x="336" y="947"/>
                      <a:pt x="334" y="947"/>
                    </a:cubicBezTo>
                    <a:cubicBezTo>
                      <a:pt x="331" y="948"/>
                      <a:pt x="329" y="951"/>
                      <a:pt x="330" y="953"/>
                    </a:cubicBezTo>
                    <a:cubicBezTo>
                      <a:pt x="330" y="956"/>
                      <a:pt x="333" y="958"/>
                      <a:pt x="335" y="957"/>
                    </a:cubicBezTo>
                    <a:cubicBezTo>
                      <a:pt x="338" y="957"/>
                      <a:pt x="340" y="954"/>
                      <a:pt x="339" y="951"/>
                    </a:cubicBezTo>
                    <a:close/>
                    <a:moveTo>
                      <a:pt x="229" y="987"/>
                    </a:moveTo>
                    <a:cubicBezTo>
                      <a:pt x="231" y="984"/>
                      <a:pt x="232" y="981"/>
                      <a:pt x="231" y="979"/>
                    </a:cubicBezTo>
                    <a:cubicBezTo>
                      <a:pt x="230" y="975"/>
                      <a:pt x="227" y="971"/>
                      <a:pt x="223" y="970"/>
                    </a:cubicBezTo>
                    <a:cubicBezTo>
                      <a:pt x="217" y="969"/>
                      <a:pt x="213" y="973"/>
                      <a:pt x="211" y="977"/>
                    </a:cubicBezTo>
                    <a:cubicBezTo>
                      <a:pt x="208" y="984"/>
                      <a:pt x="214" y="987"/>
                      <a:pt x="216" y="991"/>
                    </a:cubicBezTo>
                    <a:cubicBezTo>
                      <a:pt x="218" y="996"/>
                      <a:pt x="215" y="1003"/>
                      <a:pt x="209" y="1007"/>
                    </a:cubicBezTo>
                    <a:cubicBezTo>
                      <a:pt x="202" y="1011"/>
                      <a:pt x="194" y="1011"/>
                      <a:pt x="187" y="1006"/>
                    </a:cubicBezTo>
                    <a:cubicBezTo>
                      <a:pt x="184" y="1003"/>
                      <a:pt x="182" y="998"/>
                      <a:pt x="185" y="993"/>
                    </a:cubicBezTo>
                    <a:cubicBezTo>
                      <a:pt x="186" y="998"/>
                      <a:pt x="193" y="1001"/>
                      <a:pt x="197" y="996"/>
                    </a:cubicBezTo>
                    <a:cubicBezTo>
                      <a:pt x="199" y="993"/>
                      <a:pt x="200" y="985"/>
                      <a:pt x="201" y="977"/>
                    </a:cubicBezTo>
                    <a:cubicBezTo>
                      <a:pt x="203" y="969"/>
                      <a:pt x="205" y="962"/>
                      <a:pt x="210" y="958"/>
                    </a:cubicBezTo>
                    <a:cubicBezTo>
                      <a:pt x="220" y="948"/>
                      <a:pt x="236" y="950"/>
                      <a:pt x="243" y="961"/>
                    </a:cubicBezTo>
                    <a:cubicBezTo>
                      <a:pt x="247" y="968"/>
                      <a:pt x="247" y="975"/>
                      <a:pt x="246" y="981"/>
                    </a:cubicBezTo>
                    <a:cubicBezTo>
                      <a:pt x="245" y="988"/>
                      <a:pt x="236" y="1006"/>
                      <a:pt x="240" y="1014"/>
                    </a:cubicBezTo>
                    <a:cubicBezTo>
                      <a:pt x="243" y="1020"/>
                      <a:pt x="249" y="1021"/>
                      <a:pt x="252" y="1018"/>
                    </a:cubicBezTo>
                    <a:cubicBezTo>
                      <a:pt x="254" y="1023"/>
                      <a:pt x="248" y="1029"/>
                      <a:pt x="242" y="1029"/>
                    </a:cubicBezTo>
                    <a:cubicBezTo>
                      <a:pt x="230" y="1029"/>
                      <a:pt x="219" y="1017"/>
                      <a:pt x="220" y="1003"/>
                    </a:cubicBezTo>
                    <a:cubicBezTo>
                      <a:pt x="221" y="997"/>
                      <a:pt x="224" y="993"/>
                      <a:pt x="229" y="987"/>
                    </a:cubicBezTo>
                    <a:close/>
                    <a:moveTo>
                      <a:pt x="101" y="1016"/>
                    </a:moveTo>
                    <a:cubicBezTo>
                      <a:pt x="100" y="1014"/>
                      <a:pt x="102" y="1011"/>
                      <a:pt x="104" y="1011"/>
                    </a:cubicBezTo>
                    <a:cubicBezTo>
                      <a:pt x="106" y="1010"/>
                      <a:pt x="108" y="1011"/>
                      <a:pt x="109" y="1013"/>
                    </a:cubicBezTo>
                    <a:cubicBezTo>
                      <a:pt x="110" y="1016"/>
                      <a:pt x="109" y="1018"/>
                      <a:pt x="106" y="1019"/>
                    </a:cubicBezTo>
                    <a:cubicBezTo>
                      <a:pt x="104" y="1019"/>
                      <a:pt x="102" y="1018"/>
                      <a:pt x="101" y="1016"/>
                    </a:cubicBezTo>
                    <a:close/>
                    <a:moveTo>
                      <a:pt x="97" y="1009"/>
                    </a:moveTo>
                    <a:cubicBezTo>
                      <a:pt x="96" y="1007"/>
                      <a:pt x="97" y="1006"/>
                      <a:pt x="99" y="1005"/>
                    </a:cubicBezTo>
                    <a:cubicBezTo>
                      <a:pt x="100" y="1004"/>
                      <a:pt x="102" y="1005"/>
                      <a:pt x="103" y="1007"/>
                    </a:cubicBezTo>
                    <a:cubicBezTo>
                      <a:pt x="103" y="1009"/>
                      <a:pt x="102" y="1011"/>
                      <a:pt x="101" y="1011"/>
                    </a:cubicBezTo>
                    <a:cubicBezTo>
                      <a:pt x="99" y="1012"/>
                      <a:pt x="97" y="1011"/>
                      <a:pt x="97" y="1009"/>
                    </a:cubicBezTo>
                    <a:close/>
                    <a:moveTo>
                      <a:pt x="110" y="1021"/>
                    </a:moveTo>
                    <a:cubicBezTo>
                      <a:pt x="109" y="1018"/>
                      <a:pt x="111" y="1014"/>
                      <a:pt x="114" y="1013"/>
                    </a:cubicBezTo>
                    <a:cubicBezTo>
                      <a:pt x="118" y="1012"/>
                      <a:pt x="121" y="1014"/>
                      <a:pt x="122" y="1017"/>
                    </a:cubicBezTo>
                    <a:cubicBezTo>
                      <a:pt x="124" y="1020"/>
                      <a:pt x="122" y="1024"/>
                      <a:pt x="118" y="1025"/>
                    </a:cubicBezTo>
                    <a:cubicBezTo>
                      <a:pt x="115" y="1026"/>
                      <a:pt x="111" y="1024"/>
                      <a:pt x="110" y="1021"/>
                    </a:cubicBezTo>
                    <a:close/>
                    <a:moveTo>
                      <a:pt x="227" y="985"/>
                    </a:moveTo>
                    <a:cubicBezTo>
                      <a:pt x="230" y="981"/>
                      <a:pt x="230" y="976"/>
                      <a:pt x="226" y="973"/>
                    </a:cubicBezTo>
                    <a:cubicBezTo>
                      <a:pt x="219" y="969"/>
                      <a:pt x="211" y="977"/>
                      <a:pt x="213" y="983"/>
                    </a:cubicBezTo>
                    <a:cubicBezTo>
                      <a:pt x="215" y="988"/>
                      <a:pt x="219" y="990"/>
                      <a:pt x="218" y="997"/>
                    </a:cubicBezTo>
                    <a:cubicBezTo>
                      <a:pt x="221" y="990"/>
                      <a:pt x="224" y="990"/>
                      <a:pt x="227" y="985"/>
                    </a:cubicBezTo>
                    <a:close/>
                    <a:moveTo>
                      <a:pt x="235" y="951"/>
                    </a:moveTo>
                    <a:cubicBezTo>
                      <a:pt x="228" y="946"/>
                      <a:pt x="218" y="948"/>
                      <a:pt x="214" y="951"/>
                    </a:cubicBezTo>
                    <a:cubicBezTo>
                      <a:pt x="208" y="946"/>
                      <a:pt x="215" y="930"/>
                      <a:pt x="227" y="933"/>
                    </a:cubicBezTo>
                    <a:cubicBezTo>
                      <a:pt x="235" y="935"/>
                      <a:pt x="239" y="944"/>
                      <a:pt x="235" y="951"/>
                    </a:cubicBezTo>
                    <a:close/>
                    <a:moveTo>
                      <a:pt x="167" y="1054"/>
                    </a:moveTo>
                    <a:cubicBezTo>
                      <a:pt x="177" y="1043"/>
                      <a:pt x="190" y="1057"/>
                      <a:pt x="196" y="1061"/>
                    </a:cubicBezTo>
                    <a:cubicBezTo>
                      <a:pt x="200" y="1065"/>
                      <a:pt x="203" y="1066"/>
                      <a:pt x="208" y="1065"/>
                    </a:cubicBezTo>
                    <a:cubicBezTo>
                      <a:pt x="204" y="1069"/>
                      <a:pt x="190" y="1074"/>
                      <a:pt x="183" y="1075"/>
                    </a:cubicBezTo>
                    <a:cubicBezTo>
                      <a:pt x="174" y="1075"/>
                      <a:pt x="165" y="1070"/>
                      <a:pt x="165" y="1058"/>
                    </a:cubicBezTo>
                    <a:cubicBezTo>
                      <a:pt x="169" y="1062"/>
                      <a:pt x="176" y="1065"/>
                      <a:pt x="182" y="1064"/>
                    </a:cubicBezTo>
                    <a:cubicBezTo>
                      <a:pt x="179" y="1064"/>
                      <a:pt x="171" y="1059"/>
                      <a:pt x="167" y="1054"/>
                    </a:cubicBezTo>
                    <a:close/>
                    <a:moveTo>
                      <a:pt x="208" y="923"/>
                    </a:moveTo>
                    <a:cubicBezTo>
                      <a:pt x="186" y="948"/>
                      <a:pt x="158" y="946"/>
                      <a:pt x="145" y="954"/>
                    </a:cubicBezTo>
                    <a:cubicBezTo>
                      <a:pt x="130" y="962"/>
                      <a:pt x="139" y="980"/>
                      <a:pt x="157" y="974"/>
                    </a:cubicBezTo>
                    <a:cubicBezTo>
                      <a:pt x="178" y="969"/>
                      <a:pt x="197" y="946"/>
                      <a:pt x="208" y="923"/>
                    </a:cubicBezTo>
                    <a:close/>
                    <a:moveTo>
                      <a:pt x="333" y="921"/>
                    </a:moveTo>
                    <a:cubicBezTo>
                      <a:pt x="332" y="924"/>
                      <a:pt x="330" y="927"/>
                      <a:pt x="328" y="930"/>
                    </a:cubicBezTo>
                    <a:cubicBezTo>
                      <a:pt x="321" y="939"/>
                      <a:pt x="310" y="945"/>
                      <a:pt x="297" y="946"/>
                    </a:cubicBezTo>
                    <a:cubicBezTo>
                      <a:pt x="283" y="945"/>
                      <a:pt x="268" y="936"/>
                      <a:pt x="265" y="921"/>
                    </a:cubicBezTo>
                    <a:cubicBezTo>
                      <a:pt x="264" y="915"/>
                      <a:pt x="265" y="909"/>
                      <a:pt x="269" y="904"/>
                    </a:cubicBezTo>
                    <a:cubicBezTo>
                      <a:pt x="271" y="900"/>
                      <a:pt x="274" y="898"/>
                      <a:pt x="278" y="897"/>
                    </a:cubicBezTo>
                    <a:cubicBezTo>
                      <a:pt x="283" y="896"/>
                      <a:pt x="288" y="897"/>
                      <a:pt x="292" y="901"/>
                    </a:cubicBezTo>
                    <a:cubicBezTo>
                      <a:pt x="295" y="903"/>
                      <a:pt x="296" y="907"/>
                      <a:pt x="296" y="911"/>
                    </a:cubicBezTo>
                    <a:cubicBezTo>
                      <a:pt x="295" y="918"/>
                      <a:pt x="288" y="923"/>
                      <a:pt x="281" y="922"/>
                    </a:cubicBezTo>
                    <a:cubicBezTo>
                      <a:pt x="274" y="922"/>
                      <a:pt x="269" y="915"/>
                      <a:pt x="270" y="908"/>
                    </a:cubicBezTo>
                    <a:cubicBezTo>
                      <a:pt x="271" y="902"/>
                      <a:pt x="275" y="898"/>
                      <a:pt x="280" y="897"/>
                    </a:cubicBezTo>
                    <a:cubicBezTo>
                      <a:pt x="279" y="897"/>
                      <a:pt x="279" y="897"/>
                      <a:pt x="278" y="897"/>
                    </a:cubicBezTo>
                    <a:cubicBezTo>
                      <a:pt x="274" y="898"/>
                      <a:pt x="271" y="901"/>
                      <a:pt x="269" y="904"/>
                    </a:cubicBezTo>
                    <a:cubicBezTo>
                      <a:pt x="266" y="909"/>
                      <a:pt x="265" y="915"/>
                      <a:pt x="266" y="921"/>
                    </a:cubicBezTo>
                    <a:cubicBezTo>
                      <a:pt x="269" y="935"/>
                      <a:pt x="284" y="944"/>
                      <a:pt x="297" y="944"/>
                    </a:cubicBezTo>
                    <a:cubicBezTo>
                      <a:pt x="310" y="943"/>
                      <a:pt x="321" y="936"/>
                      <a:pt x="327" y="926"/>
                    </a:cubicBezTo>
                    <a:cubicBezTo>
                      <a:pt x="329" y="924"/>
                      <a:pt x="330" y="921"/>
                      <a:pt x="331" y="919"/>
                    </a:cubicBezTo>
                    <a:lnTo>
                      <a:pt x="333" y="921"/>
                    </a:lnTo>
                    <a:close/>
                    <a:moveTo>
                      <a:pt x="321" y="870"/>
                    </a:moveTo>
                    <a:cubicBezTo>
                      <a:pt x="326" y="857"/>
                      <a:pt x="339" y="847"/>
                      <a:pt x="356" y="849"/>
                    </a:cubicBezTo>
                    <a:cubicBezTo>
                      <a:pt x="362" y="850"/>
                      <a:pt x="367" y="852"/>
                      <a:pt x="372" y="857"/>
                    </a:cubicBezTo>
                    <a:cubicBezTo>
                      <a:pt x="376" y="860"/>
                      <a:pt x="378" y="864"/>
                      <a:pt x="379" y="869"/>
                    </a:cubicBezTo>
                    <a:cubicBezTo>
                      <a:pt x="380" y="876"/>
                      <a:pt x="377" y="882"/>
                      <a:pt x="372" y="886"/>
                    </a:cubicBezTo>
                    <a:cubicBezTo>
                      <a:pt x="369" y="888"/>
                      <a:pt x="366" y="889"/>
                      <a:pt x="362" y="889"/>
                    </a:cubicBezTo>
                    <a:cubicBezTo>
                      <a:pt x="356" y="888"/>
                      <a:pt x="352" y="883"/>
                      <a:pt x="351" y="878"/>
                    </a:cubicBezTo>
                    <a:cubicBezTo>
                      <a:pt x="350" y="875"/>
                      <a:pt x="350" y="873"/>
                      <a:pt x="352" y="870"/>
                    </a:cubicBezTo>
                    <a:cubicBezTo>
                      <a:pt x="354" y="865"/>
                      <a:pt x="361" y="863"/>
                      <a:pt x="366" y="865"/>
                    </a:cubicBezTo>
                    <a:cubicBezTo>
                      <a:pt x="371" y="868"/>
                      <a:pt x="373" y="875"/>
                      <a:pt x="371" y="880"/>
                    </a:cubicBezTo>
                    <a:cubicBezTo>
                      <a:pt x="368" y="885"/>
                      <a:pt x="362" y="887"/>
                      <a:pt x="356" y="884"/>
                    </a:cubicBezTo>
                    <a:cubicBezTo>
                      <a:pt x="355" y="884"/>
                      <a:pt x="353" y="882"/>
                      <a:pt x="352" y="881"/>
                    </a:cubicBezTo>
                    <a:cubicBezTo>
                      <a:pt x="352" y="881"/>
                      <a:pt x="352" y="881"/>
                      <a:pt x="352" y="881"/>
                    </a:cubicBezTo>
                    <a:cubicBezTo>
                      <a:pt x="355" y="885"/>
                      <a:pt x="358" y="887"/>
                      <a:pt x="362" y="888"/>
                    </a:cubicBezTo>
                    <a:cubicBezTo>
                      <a:pt x="366" y="889"/>
                      <a:pt x="369" y="888"/>
                      <a:pt x="372" y="885"/>
                    </a:cubicBezTo>
                    <a:cubicBezTo>
                      <a:pt x="377" y="881"/>
                      <a:pt x="378" y="876"/>
                      <a:pt x="378" y="870"/>
                    </a:cubicBezTo>
                    <a:cubicBezTo>
                      <a:pt x="377" y="865"/>
                      <a:pt x="375" y="861"/>
                      <a:pt x="371" y="858"/>
                    </a:cubicBezTo>
                    <a:cubicBezTo>
                      <a:pt x="367" y="854"/>
                      <a:pt x="362" y="852"/>
                      <a:pt x="356" y="851"/>
                    </a:cubicBezTo>
                    <a:cubicBezTo>
                      <a:pt x="339" y="849"/>
                      <a:pt x="327" y="859"/>
                      <a:pt x="323" y="872"/>
                    </a:cubicBezTo>
                    <a:lnTo>
                      <a:pt x="321" y="870"/>
                    </a:lnTo>
                    <a:close/>
                    <a:moveTo>
                      <a:pt x="505" y="676"/>
                    </a:moveTo>
                    <a:cubicBezTo>
                      <a:pt x="508" y="676"/>
                      <a:pt x="511" y="679"/>
                      <a:pt x="510" y="683"/>
                    </a:cubicBezTo>
                    <a:cubicBezTo>
                      <a:pt x="510" y="686"/>
                      <a:pt x="507" y="689"/>
                      <a:pt x="504" y="688"/>
                    </a:cubicBezTo>
                    <a:cubicBezTo>
                      <a:pt x="500" y="688"/>
                      <a:pt x="498" y="685"/>
                      <a:pt x="498" y="681"/>
                    </a:cubicBezTo>
                    <a:cubicBezTo>
                      <a:pt x="498" y="678"/>
                      <a:pt x="501" y="675"/>
                      <a:pt x="505" y="676"/>
                    </a:cubicBezTo>
                    <a:close/>
                    <a:moveTo>
                      <a:pt x="517" y="674"/>
                    </a:moveTo>
                    <a:cubicBezTo>
                      <a:pt x="520" y="674"/>
                      <a:pt x="522" y="676"/>
                      <a:pt x="521" y="679"/>
                    </a:cubicBezTo>
                    <a:cubicBezTo>
                      <a:pt x="521" y="682"/>
                      <a:pt x="519" y="684"/>
                      <a:pt x="516" y="683"/>
                    </a:cubicBezTo>
                    <a:cubicBezTo>
                      <a:pt x="513" y="683"/>
                      <a:pt x="511" y="681"/>
                      <a:pt x="512" y="678"/>
                    </a:cubicBezTo>
                    <a:cubicBezTo>
                      <a:pt x="512" y="675"/>
                      <a:pt x="514" y="673"/>
                      <a:pt x="517" y="674"/>
                    </a:cubicBezTo>
                    <a:close/>
                    <a:moveTo>
                      <a:pt x="492" y="685"/>
                    </a:moveTo>
                    <a:cubicBezTo>
                      <a:pt x="497" y="686"/>
                      <a:pt x="501" y="690"/>
                      <a:pt x="501" y="696"/>
                    </a:cubicBezTo>
                    <a:cubicBezTo>
                      <a:pt x="501" y="701"/>
                      <a:pt x="496" y="705"/>
                      <a:pt x="490" y="705"/>
                    </a:cubicBezTo>
                    <a:cubicBezTo>
                      <a:pt x="485" y="704"/>
                      <a:pt x="481" y="699"/>
                      <a:pt x="482" y="694"/>
                    </a:cubicBezTo>
                    <a:cubicBezTo>
                      <a:pt x="482" y="689"/>
                      <a:pt x="487" y="685"/>
                      <a:pt x="492" y="685"/>
                    </a:cubicBezTo>
                    <a:close/>
                    <a:moveTo>
                      <a:pt x="613" y="900"/>
                    </a:moveTo>
                    <a:cubicBezTo>
                      <a:pt x="623" y="887"/>
                      <a:pt x="625" y="864"/>
                      <a:pt x="618" y="849"/>
                    </a:cubicBezTo>
                    <a:cubicBezTo>
                      <a:pt x="610" y="835"/>
                      <a:pt x="595" y="837"/>
                      <a:pt x="600" y="855"/>
                    </a:cubicBezTo>
                    <a:cubicBezTo>
                      <a:pt x="604" y="868"/>
                      <a:pt x="618" y="886"/>
                      <a:pt x="613" y="900"/>
                    </a:cubicBezTo>
                    <a:close/>
                    <a:moveTo>
                      <a:pt x="403" y="901"/>
                    </a:moveTo>
                    <a:cubicBezTo>
                      <a:pt x="397" y="925"/>
                      <a:pt x="407" y="961"/>
                      <a:pt x="426" y="968"/>
                    </a:cubicBezTo>
                    <a:cubicBezTo>
                      <a:pt x="445" y="975"/>
                      <a:pt x="452" y="955"/>
                      <a:pt x="435" y="949"/>
                    </a:cubicBezTo>
                    <a:cubicBezTo>
                      <a:pt x="426" y="945"/>
                      <a:pt x="404" y="928"/>
                      <a:pt x="403" y="901"/>
                    </a:cubicBezTo>
                    <a:close/>
                    <a:moveTo>
                      <a:pt x="396" y="912"/>
                    </a:moveTo>
                    <a:cubicBezTo>
                      <a:pt x="396" y="921"/>
                      <a:pt x="391" y="929"/>
                      <a:pt x="385" y="936"/>
                    </a:cubicBezTo>
                    <a:cubicBezTo>
                      <a:pt x="370" y="949"/>
                      <a:pt x="344" y="954"/>
                      <a:pt x="339" y="972"/>
                    </a:cubicBezTo>
                    <a:cubicBezTo>
                      <a:pt x="336" y="979"/>
                      <a:pt x="338" y="988"/>
                      <a:pt x="345" y="994"/>
                    </a:cubicBezTo>
                    <a:cubicBezTo>
                      <a:pt x="348" y="997"/>
                      <a:pt x="353" y="997"/>
                      <a:pt x="357" y="994"/>
                    </a:cubicBezTo>
                    <a:cubicBezTo>
                      <a:pt x="353" y="994"/>
                      <a:pt x="348" y="990"/>
                      <a:pt x="347" y="985"/>
                    </a:cubicBezTo>
                    <a:cubicBezTo>
                      <a:pt x="347" y="980"/>
                      <a:pt x="351" y="974"/>
                      <a:pt x="357" y="972"/>
                    </a:cubicBezTo>
                    <a:cubicBezTo>
                      <a:pt x="374" y="965"/>
                      <a:pt x="392" y="960"/>
                      <a:pt x="399" y="940"/>
                    </a:cubicBezTo>
                    <a:cubicBezTo>
                      <a:pt x="401" y="932"/>
                      <a:pt x="400" y="923"/>
                      <a:pt x="396" y="912"/>
                    </a:cubicBezTo>
                    <a:close/>
                    <a:moveTo>
                      <a:pt x="361" y="676"/>
                    </a:moveTo>
                    <a:cubicBezTo>
                      <a:pt x="365" y="690"/>
                      <a:pt x="346" y="694"/>
                      <a:pt x="339" y="697"/>
                    </a:cubicBezTo>
                    <a:cubicBezTo>
                      <a:pt x="334" y="699"/>
                      <a:pt x="332" y="701"/>
                      <a:pt x="330" y="705"/>
                    </a:cubicBezTo>
                    <a:cubicBezTo>
                      <a:pt x="329" y="700"/>
                      <a:pt x="331" y="685"/>
                      <a:pt x="334" y="679"/>
                    </a:cubicBezTo>
                    <a:cubicBezTo>
                      <a:pt x="339" y="671"/>
                      <a:pt x="348" y="666"/>
                      <a:pt x="359" y="672"/>
                    </a:cubicBezTo>
                    <a:cubicBezTo>
                      <a:pt x="353" y="673"/>
                      <a:pt x="346" y="678"/>
                      <a:pt x="344" y="683"/>
                    </a:cubicBezTo>
                    <a:cubicBezTo>
                      <a:pt x="346" y="681"/>
                      <a:pt x="354" y="677"/>
                      <a:pt x="361" y="676"/>
                    </a:cubicBezTo>
                    <a:close/>
                    <a:moveTo>
                      <a:pt x="648" y="734"/>
                    </a:moveTo>
                    <a:cubicBezTo>
                      <a:pt x="651" y="736"/>
                      <a:pt x="656" y="735"/>
                      <a:pt x="657" y="732"/>
                    </a:cubicBezTo>
                    <a:cubicBezTo>
                      <a:pt x="657" y="730"/>
                      <a:pt x="656" y="728"/>
                      <a:pt x="655" y="728"/>
                    </a:cubicBezTo>
                    <a:cubicBezTo>
                      <a:pt x="654" y="728"/>
                      <a:pt x="653" y="729"/>
                      <a:pt x="653" y="730"/>
                    </a:cubicBezTo>
                    <a:cubicBezTo>
                      <a:pt x="652" y="729"/>
                      <a:pt x="652" y="728"/>
                      <a:pt x="652" y="727"/>
                    </a:cubicBezTo>
                    <a:cubicBezTo>
                      <a:pt x="652" y="725"/>
                      <a:pt x="655" y="722"/>
                      <a:pt x="659" y="723"/>
                    </a:cubicBezTo>
                    <a:cubicBezTo>
                      <a:pt x="661" y="723"/>
                      <a:pt x="665" y="725"/>
                      <a:pt x="665" y="728"/>
                    </a:cubicBezTo>
                    <a:cubicBezTo>
                      <a:pt x="666" y="732"/>
                      <a:pt x="664" y="736"/>
                      <a:pt x="664" y="738"/>
                    </a:cubicBezTo>
                    <a:cubicBezTo>
                      <a:pt x="665" y="742"/>
                      <a:pt x="668" y="743"/>
                      <a:pt x="671" y="743"/>
                    </a:cubicBezTo>
                    <a:cubicBezTo>
                      <a:pt x="667" y="745"/>
                      <a:pt x="666" y="745"/>
                      <a:pt x="665" y="749"/>
                    </a:cubicBezTo>
                    <a:cubicBezTo>
                      <a:pt x="665" y="753"/>
                      <a:pt x="666" y="766"/>
                      <a:pt x="653" y="767"/>
                    </a:cubicBezTo>
                    <a:cubicBezTo>
                      <a:pt x="661" y="769"/>
                      <a:pt x="668" y="765"/>
                      <a:pt x="673" y="759"/>
                    </a:cubicBezTo>
                    <a:cubicBezTo>
                      <a:pt x="678" y="753"/>
                      <a:pt x="681" y="745"/>
                      <a:pt x="679" y="737"/>
                    </a:cubicBezTo>
                    <a:cubicBezTo>
                      <a:pt x="677" y="728"/>
                      <a:pt x="666" y="719"/>
                      <a:pt x="656" y="719"/>
                    </a:cubicBezTo>
                    <a:cubicBezTo>
                      <a:pt x="651" y="719"/>
                      <a:pt x="645" y="722"/>
                      <a:pt x="645" y="728"/>
                    </a:cubicBezTo>
                    <a:cubicBezTo>
                      <a:pt x="645" y="730"/>
                      <a:pt x="646" y="733"/>
                      <a:pt x="648" y="734"/>
                    </a:cubicBezTo>
                    <a:close/>
                    <a:moveTo>
                      <a:pt x="677" y="770"/>
                    </a:moveTo>
                    <a:cubicBezTo>
                      <a:pt x="699" y="770"/>
                      <a:pt x="712" y="783"/>
                      <a:pt x="722" y="787"/>
                    </a:cubicBezTo>
                    <a:cubicBezTo>
                      <a:pt x="732" y="793"/>
                      <a:pt x="738" y="784"/>
                      <a:pt x="728" y="776"/>
                    </a:cubicBezTo>
                    <a:cubicBezTo>
                      <a:pt x="717" y="767"/>
                      <a:pt x="688" y="766"/>
                      <a:pt x="677" y="770"/>
                    </a:cubicBezTo>
                    <a:close/>
                    <a:moveTo>
                      <a:pt x="388" y="641"/>
                    </a:moveTo>
                    <a:cubicBezTo>
                      <a:pt x="386" y="642"/>
                      <a:pt x="385" y="644"/>
                      <a:pt x="385" y="646"/>
                    </a:cubicBezTo>
                    <a:cubicBezTo>
                      <a:pt x="386" y="648"/>
                      <a:pt x="388" y="649"/>
                      <a:pt x="390" y="648"/>
                    </a:cubicBezTo>
                    <a:cubicBezTo>
                      <a:pt x="392" y="648"/>
                      <a:pt x="393" y="646"/>
                      <a:pt x="393" y="644"/>
                    </a:cubicBezTo>
                    <a:cubicBezTo>
                      <a:pt x="392" y="641"/>
                      <a:pt x="390" y="640"/>
                      <a:pt x="388" y="641"/>
                    </a:cubicBezTo>
                    <a:close/>
                    <a:moveTo>
                      <a:pt x="365" y="625"/>
                    </a:moveTo>
                    <a:cubicBezTo>
                      <a:pt x="361" y="626"/>
                      <a:pt x="359" y="630"/>
                      <a:pt x="360" y="634"/>
                    </a:cubicBezTo>
                    <a:cubicBezTo>
                      <a:pt x="361" y="638"/>
                      <a:pt x="365" y="640"/>
                      <a:pt x="369" y="639"/>
                    </a:cubicBezTo>
                    <a:cubicBezTo>
                      <a:pt x="373" y="638"/>
                      <a:pt x="375" y="634"/>
                      <a:pt x="374" y="630"/>
                    </a:cubicBezTo>
                    <a:cubicBezTo>
                      <a:pt x="373" y="626"/>
                      <a:pt x="369" y="624"/>
                      <a:pt x="365" y="625"/>
                    </a:cubicBezTo>
                    <a:close/>
                    <a:moveTo>
                      <a:pt x="379" y="632"/>
                    </a:moveTo>
                    <a:cubicBezTo>
                      <a:pt x="376" y="633"/>
                      <a:pt x="375" y="636"/>
                      <a:pt x="376" y="639"/>
                    </a:cubicBezTo>
                    <a:cubicBezTo>
                      <a:pt x="376" y="642"/>
                      <a:pt x="379" y="643"/>
                      <a:pt x="382" y="642"/>
                    </a:cubicBezTo>
                    <a:cubicBezTo>
                      <a:pt x="385" y="641"/>
                      <a:pt x="387" y="638"/>
                      <a:pt x="386" y="636"/>
                    </a:cubicBezTo>
                    <a:cubicBezTo>
                      <a:pt x="385" y="633"/>
                      <a:pt x="382" y="631"/>
                      <a:pt x="379" y="632"/>
                    </a:cubicBezTo>
                    <a:close/>
                    <a:moveTo>
                      <a:pt x="345" y="640"/>
                    </a:moveTo>
                    <a:cubicBezTo>
                      <a:pt x="356" y="625"/>
                      <a:pt x="333" y="612"/>
                      <a:pt x="327" y="607"/>
                    </a:cubicBezTo>
                    <a:cubicBezTo>
                      <a:pt x="321" y="602"/>
                      <a:pt x="319" y="598"/>
                      <a:pt x="319" y="592"/>
                    </a:cubicBezTo>
                    <a:cubicBezTo>
                      <a:pt x="315" y="599"/>
                      <a:pt x="312" y="617"/>
                      <a:pt x="313" y="626"/>
                    </a:cubicBezTo>
                    <a:cubicBezTo>
                      <a:pt x="316" y="639"/>
                      <a:pt x="325" y="648"/>
                      <a:pt x="341" y="645"/>
                    </a:cubicBezTo>
                    <a:cubicBezTo>
                      <a:pt x="334" y="641"/>
                      <a:pt x="327" y="633"/>
                      <a:pt x="327" y="625"/>
                    </a:cubicBezTo>
                    <a:cubicBezTo>
                      <a:pt x="329" y="629"/>
                      <a:pt x="337" y="637"/>
                      <a:pt x="345" y="640"/>
                    </a:cubicBezTo>
                    <a:close/>
                    <a:moveTo>
                      <a:pt x="332" y="656"/>
                    </a:moveTo>
                    <a:cubicBezTo>
                      <a:pt x="296" y="649"/>
                      <a:pt x="254" y="679"/>
                      <a:pt x="254" y="710"/>
                    </a:cubicBezTo>
                    <a:cubicBezTo>
                      <a:pt x="255" y="735"/>
                      <a:pt x="278" y="733"/>
                      <a:pt x="282" y="711"/>
                    </a:cubicBezTo>
                    <a:cubicBezTo>
                      <a:pt x="284" y="696"/>
                      <a:pt x="293" y="658"/>
                      <a:pt x="332" y="656"/>
                    </a:cubicBezTo>
                    <a:close/>
                    <a:moveTo>
                      <a:pt x="479" y="936"/>
                    </a:moveTo>
                    <a:cubicBezTo>
                      <a:pt x="479" y="939"/>
                      <a:pt x="480" y="941"/>
                      <a:pt x="483" y="941"/>
                    </a:cubicBezTo>
                    <a:cubicBezTo>
                      <a:pt x="485" y="942"/>
                      <a:pt x="488" y="940"/>
                      <a:pt x="488" y="937"/>
                    </a:cubicBezTo>
                    <a:cubicBezTo>
                      <a:pt x="488" y="935"/>
                      <a:pt x="487" y="932"/>
                      <a:pt x="484" y="932"/>
                    </a:cubicBezTo>
                    <a:cubicBezTo>
                      <a:pt x="481" y="932"/>
                      <a:pt x="479" y="934"/>
                      <a:pt x="479" y="936"/>
                    </a:cubicBezTo>
                    <a:close/>
                    <a:moveTo>
                      <a:pt x="465" y="939"/>
                    </a:moveTo>
                    <a:cubicBezTo>
                      <a:pt x="465" y="942"/>
                      <a:pt x="467" y="945"/>
                      <a:pt x="470" y="945"/>
                    </a:cubicBezTo>
                    <a:cubicBezTo>
                      <a:pt x="473" y="946"/>
                      <a:pt x="476" y="944"/>
                      <a:pt x="477" y="940"/>
                    </a:cubicBezTo>
                    <a:cubicBezTo>
                      <a:pt x="477" y="937"/>
                      <a:pt x="475" y="934"/>
                      <a:pt x="472" y="934"/>
                    </a:cubicBezTo>
                    <a:cubicBezTo>
                      <a:pt x="469" y="934"/>
                      <a:pt x="466" y="936"/>
                      <a:pt x="465" y="939"/>
                    </a:cubicBezTo>
                    <a:close/>
                    <a:moveTo>
                      <a:pt x="448" y="939"/>
                    </a:moveTo>
                    <a:cubicBezTo>
                      <a:pt x="447" y="943"/>
                      <a:pt x="450" y="947"/>
                      <a:pt x="454" y="948"/>
                    </a:cubicBezTo>
                    <a:cubicBezTo>
                      <a:pt x="459" y="948"/>
                      <a:pt x="462" y="945"/>
                      <a:pt x="463" y="941"/>
                    </a:cubicBezTo>
                    <a:cubicBezTo>
                      <a:pt x="463" y="937"/>
                      <a:pt x="460" y="933"/>
                      <a:pt x="456" y="933"/>
                    </a:cubicBezTo>
                    <a:cubicBezTo>
                      <a:pt x="452" y="932"/>
                      <a:pt x="448" y="935"/>
                      <a:pt x="448" y="939"/>
                    </a:cubicBezTo>
                    <a:close/>
                    <a:moveTo>
                      <a:pt x="455" y="877"/>
                    </a:moveTo>
                    <a:cubicBezTo>
                      <a:pt x="461" y="873"/>
                      <a:pt x="471" y="870"/>
                      <a:pt x="480" y="874"/>
                    </a:cubicBezTo>
                    <a:cubicBezTo>
                      <a:pt x="495" y="881"/>
                      <a:pt x="499" y="895"/>
                      <a:pt x="493" y="910"/>
                    </a:cubicBezTo>
                    <a:cubicBezTo>
                      <a:pt x="483" y="937"/>
                      <a:pt x="515" y="950"/>
                      <a:pt x="527" y="920"/>
                    </a:cubicBezTo>
                    <a:cubicBezTo>
                      <a:pt x="532" y="906"/>
                      <a:pt x="526" y="889"/>
                      <a:pt x="518" y="879"/>
                    </a:cubicBezTo>
                    <a:cubicBezTo>
                      <a:pt x="502" y="860"/>
                      <a:pt x="467" y="856"/>
                      <a:pt x="455" y="877"/>
                    </a:cubicBezTo>
                    <a:close/>
                    <a:moveTo>
                      <a:pt x="545" y="881"/>
                    </a:moveTo>
                    <a:cubicBezTo>
                      <a:pt x="550" y="830"/>
                      <a:pt x="606" y="787"/>
                      <a:pt x="646" y="801"/>
                    </a:cubicBezTo>
                    <a:cubicBezTo>
                      <a:pt x="679" y="812"/>
                      <a:pt x="667" y="840"/>
                      <a:pt x="637" y="836"/>
                    </a:cubicBezTo>
                    <a:cubicBezTo>
                      <a:pt x="616" y="834"/>
                      <a:pt x="563" y="830"/>
                      <a:pt x="545" y="881"/>
                    </a:cubicBezTo>
                    <a:close/>
                    <a:moveTo>
                      <a:pt x="537" y="865"/>
                    </a:moveTo>
                    <a:cubicBezTo>
                      <a:pt x="524" y="818"/>
                      <a:pt x="530" y="801"/>
                      <a:pt x="538" y="765"/>
                    </a:cubicBezTo>
                    <a:cubicBezTo>
                      <a:pt x="541" y="755"/>
                      <a:pt x="540" y="744"/>
                      <a:pt x="535" y="737"/>
                    </a:cubicBezTo>
                    <a:cubicBezTo>
                      <a:pt x="529" y="726"/>
                      <a:pt x="518" y="720"/>
                      <a:pt x="511" y="718"/>
                    </a:cubicBezTo>
                    <a:cubicBezTo>
                      <a:pt x="527" y="707"/>
                      <a:pt x="548" y="724"/>
                      <a:pt x="554" y="732"/>
                    </a:cubicBezTo>
                    <a:cubicBezTo>
                      <a:pt x="567" y="748"/>
                      <a:pt x="571" y="772"/>
                      <a:pt x="564" y="792"/>
                    </a:cubicBezTo>
                    <a:cubicBezTo>
                      <a:pt x="557" y="814"/>
                      <a:pt x="541" y="840"/>
                      <a:pt x="537" y="865"/>
                    </a:cubicBezTo>
                    <a:close/>
                    <a:moveTo>
                      <a:pt x="497" y="831"/>
                    </a:moveTo>
                    <a:cubicBezTo>
                      <a:pt x="491" y="822"/>
                      <a:pt x="479" y="815"/>
                      <a:pt x="470" y="812"/>
                    </a:cubicBezTo>
                    <a:cubicBezTo>
                      <a:pt x="458" y="808"/>
                      <a:pt x="440" y="808"/>
                      <a:pt x="431" y="818"/>
                    </a:cubicBezTo>
                    <a:cubicBezTo>
                      <a:pt x="420" y="810"/>
                      <a:pt x="408" y="810"/>
                      <a:pt x="396" y="811"/>
                    </a:cubicBezTo>
                    <a:cubicBezTo>
                      <a:pt x="380" y="812"/>
                      <a:pt x="363" y="807"/>
                      <a:pt x="361" y="793"/>
                    </a:cubicBezTo>
                    <a:cubicBezTo>
                      <a:pt x="353" y="808"/>
                      <a:pt x="374" y="828"/>
                      <a:pt x="387" y="833"/>
                    </a:cubicBezTo>
                    <a:cubicBezTo>
                      <a:pt x="407" y="840"/>
                      <a:pt x="427" y="831"/>
                      <a:pt x="450" y="825"/>
                    </a:cubicBezTo>
                    <a:cubicBezTo>
                      <a:pt x="462" y="821"/>
                      <a:pt x="479" y="821"/>
                      <a:pt x="497" y="831"/>
                    </a:cubicBezTo>
                    <a:close/>
                    <a:moveTo>
                      <a:pt x="246" y="672"/>
                    </a:moveTo>
                    <a:cubicBezTo>
                      <a:pt x="237" y="683"/>
                      <a:pt x="221" y="710"/>
                      <a:pt x="230" y="727"/>
                    </a:cubicBezTo>
                    <a:cubicBezTo>
                      <a:pt x="229" y="728"/>
                      <a:pt x="228" y="731"/>
                      <a:pt x="228" y="734"/>
                    </a:cubicBezTo>
                    <a:cubicBezTo>
                      <a:pt x="221" y="725"/>
                      <a:pt x="221" y="711"/>
                      <a:pt x="226" y="698"/>
                    </a:cubicBezTo>
                    <a:cubicBezTo>
                      <a:pt x="231" y="686"/>
                      <a:pt x="239" y="677"/>
                      <a:pt x="246" y="672"/>
                    </a:cubicBezTo>
                    <a:close/>
                    <a:moveTo>
                      <a:pt x="271" y="739"/>
                    </a:moveTo>
                    <a:cubicBezTo>
                      <a:pt x="269" y="742"/>
                      <a:pt x="270" y="746"/>
                      <a:pt x="273" y="748"/>
                    </a:cubicBezTo>
                    <a:cubicBezTo>
                      <a:pt x="276" y="749"/>
                      <a:pt x="280" y="748"/>
                      <a:pt x="282" y="745"/>
                    </a:cubicBezTo>
                    <a:cubicBezTo>
                      <a:pt x="283" y="742"/>
                      <a:pt x="282" y="738"/>
                      <a:pt x="279" y="737"/>
                    </a:cubicBezTo>
                    <a:cubicBezTo>
                      <a:pt x="276" y="735"/>
                      <a:pt x="272" y="736"/>
                      <a:pt x="271" y="739"/>
                    </a:cubicBezTo>
                    <a:close/>
                    <a:moveTo>
                      <a:pt x="252" y="737"/>
                    </a:moveTo>
                    <a:cubicBezTo>
                      <a:pt x="250" y="740"/>
                      <a:pt x="252" y="745"/>
                      <a:pt x="255" y="747"/>
                    </a:cubicBezTo>
                    <a:cubicBezTo>
                      <a:pt x="259" y="749"/>
                      <a:pt x="264" y="748"/>
                      <a:pt x="266" y="744"/>
                    </a:cubicBezTo>
                    <a:cubicBezTo>
                      <a:pt x="268" y="740"/>
                      <a:pt x="266" y="735"/>
                      <a:pt x="263" y="733"/>
                    </a:cubicBezTo>
                    <a:cubicBezTo>
                      <a:pt x="259" y="731"/>
                      <a:pt x="254" y="733"/>
                      <a:pt x="252" y="737"/>
                    </a:cubicBezTo>
                    <a:close/>
                    <a:moveTo>
                      <a:pt x="230" y="729"/>
                    </a:moveTo>
                    <a:cubicBezTo>
                      <a:pt x="227" y="734"/>
                      <a:pt x="229" y="740"/>
                      <a:pt x="234" y="743"/>
                    </a:cubicBezTo>
                    <a:cubicBezTo>
                      <a:pt x="239" y="745"/>
                      <a:pt x="246" y="743"/>
                      <a:pt x="248" y="738"/>
                    </a:cubicBezTo>
                    <a:cubicBezTo>
                      <a:pt x="251" y="733"/>
                      <a:pt x="249" y="727"/>
                      <a:pt x="244" y="724"/>
                    </a:cubicBezTo>
                    <a:cubicBezTo>
                      <a:pt x="239" y="722"/>
                      <a:pt x="232" y="724"/>
                      <a:pt x="230" y="729"/>
                    </a:cubicBezTo>
                    <a:close/>
                    <a:moveTo>
                      <a:pt x="210" y="653"/>
                    </a:moveTo>
                    <a:cubicBezTo>
                      <a:pt x="209" y="657"/>
                      <a:pt x="210" y="661"/>
                      <a:pt x="214" y="663"/>
                    </a:cubicBezTo>
                    <a:cubicBezTo>
                      <a:pt x="217" y="665"/>
                      <a:pt x="222" y="664"/>
                      <a:pt x="224" y="660"/>
                    </a:cubicBezTo>
                    <a:cubicBezTo>
                      <a:pt x="225" y="656"/>
                      <a:pt x="224" y="652"/>
                      <a:pt x="220" y="650"/>
                    </a:cubicBezTo>
                    <a:cubicBezTo>
                      <a:pt x="217" y="648"/>
                      <a:pt x="212" y="650"/>
                      <a:pt x="210" y="653"/>
                    </a:cubicBezTo>
                    <a:close/>
                    <a:moveTo>
                      <a:pt x="670" y="1001"/>
                    </a:moveTo>
                    <a:cubicBezTo>
                      <a:pt x="677" y="995"/>
                      <a:pt x="678" y="982"/>
                      <a:pt x="670" y="979"/>
                    </a:cubicBezTo>
                    <a:cubicBezTo>
                      <a:pt x="669" y="973"/>
                      <a:pt x="673" y="967"/>
                      <a:pt x="679" y="965"/>
                    </a:cubicBezTo>
                    <a:cubicBezTo>
                      <a:pt x="689" y="962"/>
                      <a:pt x="703" y="969"/>
                      <a:pt x="706" y="979"/>
                    </a:cubicBezTo>
                    <a:cubicBezTo>
                      <a:pt x="707" y="952"/>
                      <a:pt x="667" y="941"/>
                      <a:pt x="650" y="962"/>
                    </a:cubicBezTo>
                    <a:cubicBezTo>
                      <a:pt x="640" y="974"/>
                      <a:pt x="641" y="987"/>
                      <a:pt x="647" y="995"/>
                    </a:cubicBezTo>
                    <a:cubicBezTo>
                      <a:pt x="653" y="1003"/>
                      <a:pt x="663" y="1007"/>
                      <a:pt x="670" y="1001"/>
                    </a:cubicBezTo>
                    <a:close/>
                    <a:moveTo>
                      <a:pt x="620" y="1037"/>
                    </a:moveTo>
                    <a:cubicBezTo>
                      <a:pt x="618" y="1013"/>
                      <a:pt x="632" y="999"/>
                      <a:pt x="635" y="988"/>
                    </a:cubicBezTo>
                    <a:cubicBezTo>
                      <a:pt x="638" y="976"/>
                      <a:pt x="624" y="972"/>
                      <a:pt x="618" y="985"/>
                    </a:cubicBezTo>
                    <a:cubicBezTo>
                      <a:pt x="611" y="998"/>
                      <a:pt x="613" y="1020"/>
                      <a:pt x="620" y="1037"/>
                    </a:cubicBezTo>
                    <a:close/>
                    <a:moveTo>
                      <a:pt x="589" y="953"/>
                    </a:moveTo>
                    <a:cubicBezTo>
                      <a:pt x="595" y="958"/>
                      <a:pt x="605" y="957"/>
                      <a:pt x="610" y="954"/>
                    </a:cubicBezTo>
                    <a:cubicBezTo>
                      <a:pt x="616" y="960"/>
                      <a:pt x="607" y="976"/>
                      <a:pt x="595" y="972"/>
                    </a:cubicBezTo>
                    <a:cubicBezTo>
                      <a:pt x="588" y="970"/>
                      <a:pt x="584" y="959"/>
                      <a:pt x="589" y="953"/>
                    </a:cubicBezTo>
                    <a:close/>
                    <a:moveTo>
                      <a:pt x="599" y="919"/>
                    </a:moveTo>
                    <a:cubicBezTo>
                      <a:pt x="596" y="923"/>
                      <a:pt x="596" y="928"/>
                      <a:pt x="600" y="931"/>
                    </a:cubicBezTo>
                    <a:cubicBezTo>
                      <a:pt x="607" y="936"/>
                      <a:pt x="615" y="929"/>
                      <a:pt x="613" y="922"/>
                    </a:cubicBezTo>
                    <a:cubicBezTo>
                      <a:pt x="612" y="917"/>
                      <a:pt x="608" y="915"/>
                      <a:pt x="609" y="907"/>
                    </a:cubicBezTo>
                    <a:cubicBezTo>
                      <a:pt x="606" y="915"/>
                      <a:pt x="602" y="914"/>
                      <a:pt x="599" y="919"/>
                    </a:cubicBezTo>
                    <a:close/>
                    <a:moveTo>
                      <a:pt x="549" y="983"/>
                    </a:moveTo>
                    <a:cubicBezTo>
                      <a:pt x="533" y="971"/>
                      <a:pt x="494" y="972"/>
                      <a:pt x="491" y="993"/>
                    </a:cubicBezTo>
                    <a:cubicBezTo>
                      <a:pt x="487" y="993"/>
                      <a:pt x="484" y="987"/>
                      <a:pt x="486" y="981"/>
                    </a:cubicBezTo>
                    <a:cubicBezTo>
                      <a:pt x="488" y="975"/>
                      <a:pt x="496" y="969"/>
                      <a:pt x="504" y="971"/>
                    </a:cubicBezTo>
                    <a:cubicBezTo>
                      <a:pt x="505" y="963"/>
                      <a:pt x="532" y="963"/>
                      <a:pt x="549" y="983"/>
                    </a:cubicBezTo>
                    <a:close/>
                    <a:moveTo>
                      <a:pt x="834" y="1044"/>
                    </a:moveTo>
                    <a:cubicBezTo>
                      <a:pt x="831" y="1033"/>
                      <a:pt x="823" y="1025"/>
                      <a:pt x="812" y="1022"/>
                    </a:cubicBezTo>
                    <a:cubicBezTo>
                      <a:pt x="803" y="1019"/>
                      <a:pt x="794" y="1021"/>
                      <a:pt x="786" y="1025"/>
                    </a:cubicBezTo>
                    <a:cubicBezTo>
                      <a:pt x="783" y="1027"/>
                      <a:pt x="780" y="1030"/>
                      <a:pt x="778" y="1033"/>
                    </a:cubicBezTo>
                    <a:cubicBezTo>
                      <a:pt x="779" y="1032"/>
                      <a:pt x="780" y="1031"/>
                      <a:pt x="781" y="1031"/>
                    </a:cubicBezTo>
                    <a:cubicBezTo>
                      <a:pt x="788" y="1026"/>
                      <a:pt x="797" y="1029"/>
                      <a:pt x="801" y="1036"/>
                    </a:cubicBezTo>
                    <a:cubicBezTo>
                      <a:pt x="805" y="1043"/>
                      <a:pt x="803" y="1052"/>
                      <a:pt x="796" y="1056"/>
                    </a:cubicBezTo>
                    <a:cubicBezTo>
                      <a:pt x="786" y="1062"/>
                      <a:pt x="774" y="1055"/>
                      <a:pt x="773" y="1043"/>
                    </a:cubicBezTo>
                    <a:cubicBezTo>
                      <a:pt x="773" y="1035"/>
                      <a:pt x="779" y="1028"/>
                      <a:pt x="785" y="1023"/>
                    </a:cubicBezTo>
                    <a:cubicBezTo>
                      <a:pt x="793" y="1018"/>
                      <a:pt x="803" y="1016"/>
                      <a:pt x="813" y="1018"/>
                    </a:cubicBezTo>
                    <a:cubicBezTo>
                      <a:pt x="826" y="1022"/>
                      <a:pt x="834" y="1031"/>
                      <a:pt x="838" y="1043"/>
                    </a:cubicBezTo>
                    <a:cubicBezTo>
                      <a:pt x="841" y="1053"/>
                      <a:pt x="841" y="1062"/>
                      <a:pt x="837" y="1071"/>
                    </a:cubicBezTo>
                    <a:cubicBezTo>
                      <a:pt x="839" y="1070"/>
                      <a:pt x="841" y="1068"/>
                      <a:pt x="843" y="1066"/>
                    </a:cubicBezTo>
                    <a:cubicBezTo>
                      <a:pt x="850" y="1059"/>
                      <a:pt x="857" y="1054"/>
                      <a:pt x="866" y="1050"/>
                    </a:cubicBezTo>
                    <a:cubicBezTo>
                      <a:pt x="868" y="1048"/>
                      <a:pt x="870" y="1047"/>
                      <a:pt x="873" y="1046"/>
                    </a:cubicBezTo>
                    <a:cubicBezTo>
                      <a:pt x="877" y="1044"/>
                      <a:pt x="881" y="1043"/>
                      <a:pt x="886" y="1042"/>
                    </a:cubicBezTo>
                    <a:cubicBezTo>
                      <a:pt x="887" y="1042"/>
                      <a:pt x="901" y="1040"/>
                      <a:pt x="902" y="1042"/>
                    </a:cubicBezTo>
                    <a:cubicBezTo>
                      <a:pt x="901" y="1044"/>
                      <a:pt x="893" y="1045"/>
                      <a:pt x="892" y="1045"/>
                    </a:cubicBezTo>
                    <a:cubicBezTo>
                      <a:pt x="886" y="1047"/>
                      <a:pt x="881" y="1048"/>
                      <a:pt x="875" y="1051"/>
                    </a:cubicBezTo>
                    <a:cubicBezTo>
                      <a:pt x="872" y="1052"/>
                      <a:pt x="870" y="1053"/>
                      <a:pt x="868" y="1054"/>
                    </a:cubicBezTo>
                    <a:cubicBezTo>
                      <a:pt x="859" y="1058"/>
                      <a:pt x="853" y="1063"/>
                      <a:pt x="845" y="1069"/>
                    </a:cubicBezTo>
                    <a:cubicBezTo>
                      <a:pt x="845" y="1069"/>
                      <a:pt x="844" y="1070"/>
                      <a:pt x="843" y="1071"/>
                    </a:cubicBezTo>
                    <a:cubicBezTo>
                      <a:pt x="845" y="1070"/>
                      <a:pt x="848" y="1069"/>
                      <a:pt x="851" y="1067"/>
                    </a:cubicBezTo>
                    <a:cubicBezTo>
                      <a:pt x="859" y="1064"/>
                      <a:pt x="865" y="1062"/>
                      <a:pt x="874" y="1062"/>
                    </a:cubicBezTo>
                    <a:cubicBezTo>
                      <a:pt x="897" y="1062"/>
                      <a:pt x="909" y="1080"/>
                      <a:pt x="910" y="1099"/>
                    </a:cubicBezTo>
                    <a:cubicBezTo>
                      <a:pt x="911" y="1116"/>
                      <a:pt x="905" y="1134"/>
                      <a:pt x="891" y="1143"/>
                    </a:cubicBezTo>
                    <a:cubicBezTo>
                      <a:pt x="879" y="1151"/>
                      <a:pt x="865" y="1151"/>
                      <a:pt x="853" y="1141"/>
                    </a:cubicBezTo>
                    <a:cubicBezTo>
                      <a:pt x="848" y="1137"/>
                      <a:pt x="845" y="1132"/>
                      <a:pt x="843" y="1126"/>
                    </a:cubicBezTo>
                    <a:cubicBezTo>
                      <a:pt x="842" y="1120"/>
                      <a:pt x="842" y="1116"/>
                      <a:pt x="844" y="1111"/>
                    </a:cubicBezTo>
                    <a:cubicBezTo>
                      <a:pt x="847" y="1105"/>
                      <a:pt x="852" y="1101"/>
                      <a:pt x="859" y="1100"/>
                    </a:cubicBezTo>
                    <a:cubicBezTo>
                      <a:pt x="863" y="1099"/>
                      <a:pt x="867" y="1100"/>
                      <a:pt x="870" y="1103"/>
                    </a:cubicBezTo>
                    <a:cubicBezTo>
                      <a:pt x="873" y="1106"/>
                      <a:pt x="875" y="1110"/>
                      <a:pt x="875" y="1115"/>
                    </a:cubicBezTo>
                    <a:cubicBezTo>
                      <a:pt x="874" y="1120"/>
                      <a:pt x="871" y="1124"/>
                      <a:pt x="866" y="1126"/>
                    </a:cubicBezTo>
                    <a:cubicBezTo>
                      <a:pt x="862" y="1128"/>
                      <a:pt x="856" y="1126"/>
                      <a:pt x="853" y="1121"/>
                    </a:cubicBezTo>
                    <a:cubicBezTo>
                      <a:pt x="850" y="1116"/>
                      <a:pt x="852" y="1109"/>
                      <a:pt x="857" y="1106"/>
                    </a:cubicBezTo>
                    <a:cubicBezTo>
                      <a:pt x="862" y="1103"/>
                      <a:pt x="869" y="1104"/>
                      <a:pt x="872" y="1110"/>
                    </a:cubicBezTo>
                    <a:cubicBezTo>
                      <a:pt x="874" y="1112"/>
                      <a:pt x="874" y="1114"/>
                      <a:pt x="874" y="1116"/>
                    </a:cubicBezTo>
                    <a:cubicBezTo>
                      <a:pt x="874" y="1116"/>
                      <a:pt x="874" y="1115"/>
                      <a:pt x="874" y="1115"/>
                    </a:cubicBezTo>
                    <a:cubicBezTo>
                      <a:pt x="874" y="1110"/>
                      <a:pt x="873" y="1106"/>
                      <a:pt x="869" y="1103"/>
                    </a:cubicBezTo>
                    <a:cubicBezTo>
                      <a:pt x="866" y="1101"/>
                      <a:pt x="863" y="1100"/>
                      <a:pt x="859" y="1100"/>
                    </a:cubicBezTo>
                    <a:cubicBezTo>
                      <a:pt x="853" y="1101"/>
                      <a:pt x="848" y="1105"/>
                      <a:pt x="845" y="1111"/>
                    </a:cubicBezTo>
                    <a:cubicBezTo>
                      <a:pt x="843" y="1116"/>
                      <a:pt x="843" y="1120"/>
                      <a:pt x="845" y="1125"/>
                    </a:cubicBezTo>
                    <a:cubicBezTo>
                      <a:pt x="847" y="1131"/>
                      <a:pt x="850" y="1136"/>
                      <a:pt x="855" y="1140"/>
                    </a:cubicBezTo>
                    <a:cubicBezTo>
                      <a:pt x="865" y="1148"/>
                      <a:pt x="878" y="1149"/>
                      <a:pt x="890" y="1141"/>
                    </a:cubicBezTo>
                    <a:cubicBezTo>
                      <a:pt x="903" y="1132"/>
                      <a:pt x="908" y="1114"/>
                      <a:pt x="906" y="1098"/>
                    </a:cubicBezTo>
                    <a:cubicBezTo>
                      <a:pt x="904" y="1081"/>
                      <a:pt x="894" y="1066"/>
                      <a:pt x="874" y="1066"/>
                    </a:cubicBezTo>
                    <a:cubicBezTo>
                      <a:pt x="866" y="1067"/>
                      <a:pt x="860" y="1069"/>
                      <a:pt x="853" y="1072"/>
                    </a:cubicBezTo>
                    <a:cubicBezTo>
                      <a:pt x="848" y="1074"/>
                      <a:pt x="844" y="1076"/>
                      <a:pt x="840" y="1079"/>
                    </a:cubicBezTo>
                    <a:cubicBezTo>
                      <a:pt x="825" y="1088"/>
                      <a:pt x="815" y="1101"/>
                      <a:pt x="798" y="1108"/>
                    </a:cubicBezTo>
                    <a:cubicBezTo>
                      <a:pt x="782" y="1114"/>
                      <a:pt x="765" y="1113"/>
                      <a:pt x="747" y="1105"/>
                    </a:cubicBezTo>
                    <a:cubicBezTo>
                      <a:pt x="738" y="1101"/>
                      <a:pt x="733" y="1096"/>
                      <a:pt x="726" y="1089"/>
                    </a:cubicBezTo>
                    <a:cubicBezTo>
                      <a:pt x="723" y="1086"/>
                      <a:pt x="721" y="1083"/>
                      <a:pt x="719" y="1080"/>
                    </a:cubicBezTo>
                    <a:cubicBezTo>
                      <a:pt x="719" y="1083"/>
                      <a:pt x="719" y="1086"/>
                      <a:pt x="718" y="1089"/>
                    </a:cubicBezTo>
                    <a:cubicBezTo>
                      <a:pt x="714" y="1100"/>
                      <a:pt x="705" y="1107"/>
                      <a:pt x="694" y="1108"/>
                    </a:cubicBezTo>
                    <a:cubicBezTo>
                      <a:pt x="684" y="1109"/>
                      <a:pt x="673" y="1105"/>
                      <a:pt x="667" y="1096"/>
                    </a:cubicBezTo>
                    <a:cubicBezTo>
                      <a:pt x="663" y="1087"/>
                      <a:pt x="663" y="1078"/>
                      <a:pt x="669" y="1071"/>
                    </a:cubicBezTo>
                    <a:cubicBezTo>
                      <a:pt x="673" y="1067"/>
                      <a:pt x="678" y="1065"/>
                      <a:pt x="683" y="1065"/>
                    </a:cubicBezTo>
                    <a:cubicBezTo>
                      <a:pt x="686" y="1065"/>
                      <a:pt x="689" y="1066"/>
                      <a:pt x="691" y="1068"/>
                    </a:cubicBezTo>
                    <a:cubicBezTo>
                      <a:pt x="696" y="1071"/>
                      <a:pt x="697" y="1077"/>
                      <a:pt x="695" y="1081"/>
                    </a:cubicBezTo>
                    <a:cubicBezTo>
                      <a:pt x="693" y="1087"/>
                      <a:pt x="686" y="1089"/>
                      <a:pt x="681" y="1087"/>
                    </a:cubicBezTo>
                    <a:cubicBezTo>
                      <a:pt x="675" y="1084"/>
                      <a:pt x="673" y="1078"/>
                      <a:pt x="676" y="1072"/>
                    </a:cubicBezTo>
                    <a:cubicBezTo>
                      <a:pt x="678" y="1068"/>
                      <a:pt x="683" y="1065"/>
                      <a:pt x="687" y="1066"/>
                    </a:cubicBezTo>
                    <a:cubicBezTo>
                      <a:pt x="681" y="1064"/>
                      <a:pt x="674" y="1067"/>
                      <a:pt x="669" y="1072"/>
                    </a:cubicBezTo>
                    <a:cubicBezTo>
                      <a:pt x="664" y="1078"/>
                      <a:pt x="664" y="1087"/>
                      <a:pt x="668" y="1095"/>
                    </a:cubicBezTo>
                    <a:cubicBezTo>
                      <a:pt x="673" y="1104"/>
                      <a:pt x="684" y="1108"/>
                      <a:pt x="693" y="1107"/>
                    </a:cubicBezTo>
                    <a:cubicBezTo>
                      <a:pt x="700" y="1106"/>
                      <a:pt x="705" y="1103"/>
                      <a:pt x="709" y="1099"/>
                    </a:cubicBezTo>
                    <a:cubicBezTo>
                      <a:pt x="723" y="1085"/>
                      <a:pt x="710" y="1067"/>
                      <a:pt x="709" y="1045"/>
                    </a:cubicBezTo>
                    <a:cubicBezTo>
                      <a:pt x="709" y="1022"/>
                      <a:pt x="717" y="999"/>
                      <a:pt x="730" y="982"/>
                    </a:cubicBezTo>
                    <a:cubicBezTo>
                      <a:pt x="716" y="1008"/>
                      <a:pt x="707" y="1036"/>
                      <a:pt x="716" y="1065"/>
                    </a:cubicBezTo>
                    <a:cubicBezTo>
                      <a:pt x="719" y="1074"/>
                      <a:pt x="723" y="1080"/>
                      <a:pt x="729" y="1086"/>
                    </a:cubicBezTo>
                    <a:cubicBezTo>
                      <a:pt x="735" y="1093"/>
                      <a:pt x="741" y="1097"/>
                      <a:pt x="749" y="1101"/>
                    </a:cubicBezTo>
                    <a:cubicBezTo>
                      <a:pt x="774" y="1112"/>
                      <a:pt x="797" y="1107"/>
                      <a:pt x="816" y="1091"/>
                    </a:cubicBezTo>
                    <a:cubicBezTo>
                      <a:pt x="830" y="1079"/>
                      <a:pt x="840" y="1064"/>
                      <a:pt x="834" y="1044"/>
                    </a:cubicBezTo>
                    <a:close/>
                    <a:moveTo>
                      <a:pt x="1039" y="1016"/>
                    </a:moveTo>
                    <a:cubicBezTo>
                      <a:pt x="1038" y="1019"/>
                      <a:pt x="1035" y="1020"/>
                      <a:pt x="1032" y="1019"/>
                    </a:cubicBezTo>
                    <a:cubicBezTo>
                      <a:pt x="1030" y="1017"/>
                      <a:pt x="1029" y="1014"/>
                      <a:pt x="1030" y="1012"/>
                    </a:cubicBezTo>
                    <a:cubicBezTo>
                      <a:pt x="1031" y="1009"/>
                      <a:pt x="1034" y="1008"/>
                      <a:pt x="1037" y="1009"/>
                    </a:cubicBezTo>
                    <a:cubicBezTo>
                      <a:pt x="1040" y="1011"/>
                      <a:pt x="1041" y="1014"/>
                      <a:pt x="1039" y="1016"/>
                    </a:cubicBezTo>
                    <a:close/>
                    <a:moveTo>
                      <a:pt x="906" y="983"/>
                    </a:moveTo>
                    <a:cubicBezTo>
                      <a:pt x="903" y="979"/>
                      <a:pt x="898" y="975"/>
                      <a:pt x="893" y="978"/>
                    </a:cubicBezTo>
                    <a:cubicBezTo>
                      <a:pt x="890" y="979"/>
                      <a:pt x="888" y="982"/>
                      <a:pt x="888" y="985"/>
                    </a:cubicBezTo>
                    <a:cubicBezTo>
                      <a:pt x="888" y="988"/>
                      <a:pt x="891" y="991"/>
                      <a:pt x="895" y="991"/>
                    </a:cubicBezTo>
                    <a:cubicBezTo>
                      <a:pt x="897" y="990"/>
                      <a:pt x="899" y="988"/>
                      <a:pt x="899" y="985"/>
                    </a:cubicBezTo>
                    <a:cubicBezTo>
                      <a:pt x="902" y="990"/>
                      <a:pt x="896" y="997"/>
                      <a:pt x="889" y="992"/>
                    </a:cubicBezTo>
                    <a:cubicBezTo>
                      <a:pt x="885" y="990"/>
                      <a:pt x="884" y="986"/>
                      <a:pt x="885" y="982"/>
                    </a:cubicBezTo>
                    <a:cubicBezTo>
                      <a:pt x="887" y="974"/>
                      <a:pt x="895" y="972"/>
                      <a:pt x="901" y="974"/>
                    </a:cubicBezTo>
                    <a:cubicBezTo>
                      <a:pt x="907" y="976"/>
                      <a:pt x="911" y="983"/>
                      <a:pt x="911" y="990"/>
                    </a:cubicBezTo>
                    <a:cubicBezTo>
                      <a:pt x="912" y="971"/>
                      <a:pt x="894" y="946"/>
                      <a:pt x="883" y="938"/>
                    </a:cubicBezTo>
                    <a:cubicBezTo>
                      <a:pt x="884" y="938"/>
                      <a:pt x="885" y="937"/>
                      <a:pt x="886" y="936"/>
                    </a:cubicBezTo>
                    <a:cubicBezTo>
                      <a:pt x="903" y="949"/>
                      <a:pt x="917" y="976"/>
                      <a:pt x="914" y="993"/>
                    </a:cubicBezTo>
                    <a:cubicBezTo>
                      <a:pt x="931" y="974"/>
                      <a:pt x="947" y="966"/>
                      <a:pt x="956" y="952"/>
                    </a:cubicBezTo>
                    <a:cubicBezTo>
                      <a:pt x="961" y="945"/>
                      <a:pt x="964" y="937"/>
                      <a:pt x="963" y="929"/>
                    </a:cubicBezTo>
                    <a:cubicBezTo>
                      <a:pt x="964" y="929"/>
                      <a:pt x="966" y="926"/>
                      <a:pt x="966" y="924"/>
                    </a:cubicBezTo>
                    <a:cubicBezTo>
                      <a:pt x="970" y="933"/>
                      <a:pt x="966" y="946"/>
                      <a:pt x="958" y="956"/>
                    </a:cubicBezTo>
                    <a:cubicBezTo>
                      <a:pt x="957" y="957"/>
                      <a:pt x="957" y="957"/>
                      <a:pt x="956" y="958"/>
                    </a:cubicBezTo>
                    <a:cubicBezTo>
                      <a:pt x="970" y="951"/>
                      <a:pt x="982" y="934"/>
                      <a:pt x="987" y="917"/>
                    </a:cubicBezTo>
                    <a:cubicBezTo>
                      <a:pt x="989" y="910"/>
                      <a:pt x="990" y="901"/>
                      <a:pt x="986" y="895"/>
                    </a:cubicBezTo>
                    <a:cubicBezTo>
                      <a:pt x="984" y="891"/>
                      <a:pt x="979" y="888"/>
                      <a:pt x="975" y="890"/>
                    </a:cubicBezTo>
                    <a:cubicBezTo>
                      <a:pt x="973" y="891"/>
                      <a:pt x="972" y="892"/>
                      <a:pt x="973" y="894"/>
                    </a:cubicBezTo>
                    <a:cubicBezTo>
                      <a:pt x="973" y="895"/>
                      <a:pt x="974" y="896"/>
                      <a:pt x="976" y="896"/>
                    </a:cubicBezTo>
                    <a:cubicBezTo>
                      <a:pt x="977" y="896"/>
                      <a:pt x="978" y="896"/>
                      <a:pt x="978" y="895"/>
                    </a:cubicBezTo>
                    <a:cubicBezTo>
                      <a:pt x="979" y="894"/>
                      <a:pt x="979" y="892"/>
                      <a:pt x="977" y="892"/>
                    </a:cubicBezTo>
                    <a:cubicBezTo>
                      <a:pt x="977" y="892"/>
                      <a:pt x="976" y="892"/>
                      <a:pt x="975" y="893"/>
                    </a:cubicBezTo>
                    <a:cubicBezTo>
                      <a:pt x="975" y="892"/>
                      <a:pt x="976" y="891"/>
                      <a:pt x="977" y="891"/>
                    </a:cubicBezTo>
                    <a:cubicBezTo>
                      <a:pt x="979" y="891"/>
                      <a:pt x="980" y="892"/>
                      <a:pt x="981" y="893"/>
                    </a:cubicBezTo>
                    <a:cubicBezTo>
                      <a:pt x="981" y="896"/>
                      <a:pt x="980" y="899"/>
                      <a:pt x="977" y="899"/>
                    </a:cubicBezTo>
                    <a:cubicBezTo>
                      <a:pt x="976" y="900"/>
                      <a:pt x="973" y="900"/>
                      <a:pt x="972" y="899"/>
                    </a:cubicBezTo>
                    <a:cubicBezTo>
                      <a:pt x="970" y="898"/>
                      <a:pt x="969" y="896"/>
                      <a:pt x="969" y="894"/>
                    </a:cubicBezTo>
                    <a:cubicBezTo>
                      <a:pt x="969" y="891"/>
                      <a:pt x="970" y="889"/>
                      <a:pt x="972" y="888"/>
                    </a:cubicBezTo>
                    <a:cubicBezTo>
                      <a:pt x="977" y="885"/>
                      <a:pt x="982" y="888"/>
                      <a:pt x="985" y="891"/>
                    </a:cubicBezTo>
                    <a:cubicBezTo>
                      <a:pt x="987" y="893"/>
                      <a:pt x="988" y="895"/>
                      <a:pt x="989" y="898"/>
                    </a:cubicBezTo>
                    <a:cubicBezTo>
                      <a:pt x="988" y="887"/>
                      <a:pt x="982" y="880"/>
                      <a:pt x="973" y="876"/>
                    </a:cubicBezTo>
                    <a:cubicBezTo>
                      <a:pt x="968" y="873"/>
                      <a:pt x="962" y="872"/>
                      <a:pt x="956" y="875"/>
                    </a:cubicBezTo>
                    <a:cubicBezTo>
                      <a:pt x="956" y="875"/>
                      <a:pt x="956" y="875"/>
                      <a:pt x="956" y="875"/>
                    </a:cubicBezTo>
                    <a:cubicBezTo>
                      <a:pt x="962" y="874"/>
                      <a:pt x="967" y="878"/>
                      <a:pt x="965" y="885"/>
                    </a:cubicBezTo>
                    <a:cubicBezTo>
                      <a:pt x="963" y="891"/>
                      <a:pt x="952" y="897"/>
                      <a:pt x="959" y="910"/>
                    </a:cubicBezTo>
                    <a:cubicBezTo>
                      <a:pt x="954" y="906"/>
                      <a:pt x="949" y="900"/>
                      <a:pt x="947" y="894"/>
                    </a:cubicBezTo>
                    <a:cubicBezTo>
                      <a:pt x="945" y="888"/>
                      <a:pt x="947" y="880"/>
                      <a:pt x="952" y="876"/>
                    </a:cubicBezTo>
                    <a:cubicBezTo>
                      <a:pt x="958" y="871"/>
                      <a:pt x="967" y="871"/>
                      <a:pt x="974" y="874"/>
                    </a:cubicBezTo>
                    <a:cubicBezTo>
                      <a:pt x="985" y="880"/>
                      <a:pt x="990" y="890"/>
                      <a:pt x="991" y="901"/>
                    </a:cubicBezTo>
                    <a:cubicBezTo>
                      <a:pt x="991" y="911"/>
                      <a:pt x="986" y="927"/>
                      <a:pt x="981" y="936"/>
                    </a:cubicBezTo>
                    <a:cubicBezTo>
                      <a:pt x="976" y="944"/>
                      <a:pt x="968" y="953"/>
                      <a:pt x="960" y="958"/>
                    </a:cubicBezTo>
                    <a:cubicBezTo>
                      <a:pt x="966" y="956"/>
                      <a:pt x="971" y="955"/>
                      <a:pt x="977" y="955"/>
                    </a:cubicBezTo>
                    <a:cubicBezTo>
                      <a:pt x="991" y="955"/>
                      <a:pt x="1000" y="958"/>
                      <a:pt x="1012" y="965"/>
                    </a:cubicBezTo>
                    <a:cubicBezTo>
                      <a:pt x="1015" y="967"/>
                      <a:pt x="1018" y="970"/>
                      <a:pt x="1021" y="973"/>
                    </a:cubicBezTo>
                    <a:cubicBezTo>
                      <a:pt x="1020" y="974"/>
                      <a:pt x="1019" y="974"/>
                      <a:pt x="1019" y="975"/>
                    </a:cubicBezTo>
                    <a:cubicBezTo>
                      <a:pt x="1016" y="973"/>
                      <a:pt x="1013" y="970"/>
                      <a:pt x="1010" y="968"/>
                    </a:cubicBezTo>
                    <a:cubicBezTo>
                      <a:pt x="999" y="962"/>
                      <a:pt x="990" y="959"/>
                      <a:pt x="978" y="959"/>
                    </a:cubicBezTo>
                    <a:cubicBezTo>
                      <a:pt x="962" y="961"/>
                      <a:pt x="948" y="968"/>
                      <a:pt x="936" y="977"/>
                    </a:cubicBezTo>
                    <a:cubicBezTo>
                      <a:pt x="940" y="976"/>
                      <a:pt x="944" y="975"/>
                      <a:pt x="948" y="974"/>
                    </a:cubicBezTo>
                    <a:cubicBezTo>
                      <a:pt x="948" y="974"/>
                      <a:pt x="948" y="974"/>
                      <a:pt x="948" y="974"/>
                    </a:cubicBezTo>
                    <a:cubicBezTo>
                      <a:pt x="957" y="973"/>
                      <a:pt x="966" y="973"/>
                      <a:pt x="973" y="978"/>
                    </a:cubicBezTo>
                    <a:cubicBezTo>
                      <a:pt x="964" y="976"/>
                      <a:pt x="958" y="975"/>
                      <a:pt x="949" y="977"/>
                    </a:cubicBezTo>
                    <a:cubicBezTo>
                      <a:pt x="949" y="977"/>
                      <a:pt x="949" y="977"/>
                      <a:pt x="949" y="977"/>
                    </a:cubicBezTo>
                    <a:cubicBezTo>
                      <a:pt x="931" y="980"/>
                      <a:pt x="929" y="984"/>
                      <a:pt x="917" y="996"/>
                    </a:cubicBezTo>
                    <a:cubicBezTo>
                      <a:pt x="898" y="1016"/>
                      <a:pt x="881" y="1038"/>
                      <a:pt x="857" y="1047"/>
                    </a:cubicBezTo>
                    <a:cubicBezTo>
                      <a:pt x="872" y="1039"/>
                      <a:pt x="917" y="1001"/>
                      <a:pt x="906" y="983"/>
                    </a:cubicBezTo>
                    <a:close/>
                    <a:moveTo>
                      <a:pt x="961" y="977"/>
                    </a:moveTo>
                    <a:cubicBezTo>
                      <a:pt x="959" y="989"/>
                      <a:pt x="976" y="990"/>
                      <a:pt x="982" y="991"/>
                    </a:cubicBezTo>
                    <a:cubicBezTo>
                      <a:pt x="986" y="992"/>
                      <a:pt x="989" y="994"/>
                      <a:pt x="991" y="997"/>
                    </a:cubicBezTo>
                    <a:cubicBezTo>
                      <a:pt x="991" y="992"/>
                      <a:pt x="987" y="980"/>
                      <a:pt x="984" y="976"/>
                    </a:cubicBezTo>
                    <a:cubicBezTo>
                      <a:pt x="979" y="969"/>
                      <a:pt x="970" y="966"/>
                      <a:pt x="962" y="973"/>
                    </a:cubicBezTo>
                    <a:cubicBezTo>
                      <a:pt x="967" y="973"/>
                      <a:pt x="973" y="976"/>
                      <a:pt x="976" y="980"/>
                    </a:cubicBezTo>
                    <a:cubicBezTo>
                      <a:pt x="974" y="979"/>
                      <a:pt x="967" y="976"/>
                      <a:pt x="961" y="977"/>
                    </a:cubicBezTo>
                    <a:close/>
                    <a:moveTo>
                      <a:pt x="930" y="908"/>
                    </a:moveTo>
                    <a:cubicBezTo>
                      <a:pt x="932" y="906"/>
                      <a:pt x="932" y="902"/>
                      <a:pt x="930" y="900"/>
                    </a:cubicBezTo>
                    <a:cubicBezTo>
                      <a:pt x="927" y="898"/>
                      <a:pt x="924" y="898"/>
                      <a:pt x="921" y="901"/>
                    </a:cubicBezTo>
                    <a:cubicBezTo>
                      <a:pt x="919" y="903"/>
                      <a:pt x="919" y="906"/>
                      <a:pt x="922" y="909"/>
                    </a:cubicBezTo>
                    <a:cubicBezTo>
                      <a:pt x="924" y="911"/>
                      <a:pt x="928" y="911"/>
                      <a:pt x="930" y="908"/>
                    </a:cubicBezTo>
                    <a:close/>
                    <a:moveTo>
                      <a:pt x="945" y="915"/>
                    </a:moveTo>
                    <a:cubicBezTo>
                      <a:pt x="948" y="912"/>
                      <a:pt x="948" y="908"/>
                      <a:pt x="945" y="905"/>
                    </a:cubicBezTo>
                    <a:cubicBezTo>
                      <a:pt x="942" y="903"/>
                      <a:pt x="938" y="903"/>
                      <a:pt x="935" y="906"/>
                    </a:cubicBezTo>
                    <a:cubicBezTo>
                      <a:pt x="932" y="908"/>
                      <a:pt x="933" y="913"/>
                      <a:pt x="935" y="916"/>
                    </a:cubicBezTo>
                    <a:cubicBezTo>
                      <a:pt x="938" y="918"/>
                      <a:pt x="943" y="918"/>
                      <a:pt x="945" y="915"/>
                    </a:cubicBezTo>
                    <a:close/>
                    <a:moveTo>
                      <a:pt x="963" y="928"/>
                    </a:moveTo>
                    <a:cubicBezTo>
                      <a:pt x="967" y="924"/>
                      <a:pt x="966" y="918"/>
                      <a:pt x="963" y="915"/>
                    </a:cubicBezTo>
                    <a:cubicBezTo>
                      <a:pt x="959" y="911"/>
                      <a:pt x="953" y="911"/>
                      <a:pt x="949" y="915"/>
                    </a:cubicBezTo>
                    <a:cubicBezTo>
                      <a:pt x="946" y="919"/>
                      <a:pt x="946" y="925"/>
                      <a:pt x="950" y="928"/>
                    </a:cubicBezTo>
                    <a:cubicBezTo>
                      <a:pt x="953" y="932"/>
                      <a:pt x="959" y="932"/>
                      <a:pt x="963" y="928"/>
                    </a:cubicBezTo>
                    <a:close/>
                    <a:moveTo>
                      <a:pt x="1037" y="988"/>
                    </a:moveTo>
                    <a:cubicBezTo>
                      <a:pt x="1035" y="993"/>
                      <a:pt x="1029" y="995"/>
                      <a:pt x="1024" y="992"/>
                    </a:cubicBezTo>
                    <a:cubicBezTo>
                      <a:pt x="1018" y="990"/>
                      <a:pt x="1016" y="984"/>
                      <a:pt x="1019" y="979"/>
                    </a:cubicBezTo>
                    <a:cubicBezTo>
                      <a:pt x="1021" y="974"/>
                      <a:pt x="1027" y="971"/>
                      <a:pt x="1032" y="974"/>
                    </a:cubicBezTo>
                    <a:cubicBezTo>
                      <a:pt x="1037" y="976"/>
                      <a:pt x="1040" y="982"/>
                      <a:pt x="1037" y="988"/>
                    </a:cubicBezTo>
                    <a:close/>
                    <a:moveTo>
                      <a:pt x="1042" y="1003"/>
                    </a:moveTo>
                    <a:cubicBezTo>
                      <a:pt x="1040" y="1007"/>
                      <a:pt x="1036" y="1008"/>
                      <a:pt x="1033" y="1007"/>
                    </a:cubicBezTo>
                    <a:cubicBezTo>
                      <a:pt x="1030" y="1005"/>
                      <a:pt x="1028" y="1001"/>
                      <a:pt x="1030" y="998"/>
                    </a:cubicBezTo>
                    <a:cubicBezTo>
                      <a:pt x="1031" y="994"/>
                      <a:pt x="1035" y="993"/>
                      <a:pt x="1039" y="995"/>
                    </a:cubicBezTo>
                    <a:cubicBezTo>
                      <a:pt x="1042" y="996"/>
                      <a:pt x="1043" y="1000"/>
                      <a:pt x="1042" y="1003"/>
                    </a:cubicBezTo>
                    <a:close/>
                    <a:moveTo>
                      <a:pt x="916" y="1125"/>
                    </a:moveTo>
                    <a:cubicBezTo>
                      <a:pt x="904" y="1134"/>
                      <a:pt x="894" y="1146"/>
                      <a:pt x="891" y="1159"/>
                    </a:cubicBezTo>
                    <a:cubicBezTo>
                      <a:pt x="888" y="1172"/>
                      <a:pt x="892" y="1187"/>
                      <a:pt x="903" y="1196"/>
                    </a:cubicBezTo>
                    <a:cubicBezTo>
                      <a:pt x="909" y="1201"/>
                      <a:pt x="917" y="1203"/>
                      <a:pt x="925" y="1203"/>
                    </a:cubicBezTo>
                    <a:cubicBezTo>
                      <a:pt x="934" y="1203"/>
                      <a:pt x="941" y="1202"/>
                      <a:pt x="949" y="1198"/>
                    </a:cubicBezTo>
                    <a:cubicBezTo>
                      <a:pt x="957" y="1194"/>
                      <a:pt x="962" y="1189"/>
                      <a:pt x="967" y="1182"/>
                    </a:cubicBezTo>
                    <a:cubicBezTo>
                      <a:pt x="970" y="1179"/>
                      <a:pt x="972" y="1176"/>
                      <a:pt x="973" y="1173"/>
                    </a:cubicBezTo>
                    <a:cubicBezTo>
                      <a:pt x="978" y="1164"/>
                      <a:pt x="981" y="1156"/>
                      <a:pt x="982" y="1145"/>
                    </a:cubicBezTo>
                    <a:cubicBezTo>
                      <a:pt x="984" y="1131"/>
                      <a:pt x="983" y="1119"/>
                      <a:pt x="976" y="1106"/>
                    </a:cubicBezTo>
                    <a:cubicBezTo>
                      <a:pt x="976" y="1105"/>
                      <a:pt x="975" y="1104"/>
                      <a:pt x="975" y="1103"/>
                    </a:cubicBezTo>
                    <a:cubicBezTo>
                      <a:pt x="984" y="1108"/>
                      <a:pt x="995" y="1111"/>
                      <a:pt x="1005" y="1111"/>
                    </a:cubicBezTo>
                    <a:cubicBezTo>
                      <a:pt x="1017" y="1111"/>
                      <a:pt x="1030" y="1107"/>
                      <a:pt x="1039" y="1098"/>
                    </a:cubicBezTo>
                    <a:cubicBezTo>
                      <a:pt x="1042" y="1094"/>
                      <a:pt x="1045" y="1089"/>
                      <a:pt x="1046" y="1083"/>
                    </a:cubicBezTo>
                    <a:cubicBezTo>
                      <a:pt x="1044" y="1089"/>
                      <a:pt x="1040" y="1093"/>
                      <a:pt x="1037" y="1096"/>
                    </a:cubicBezTo>
                    <a:cubicBezTo>
                      <a:pt x="1028" y="1105"/>
                      <a:pt x="1017" y="1108"/>
                      <a:pt x="1005" y="1108"/>
                    </a:cubicBezTo>
                    <a:cubicBezTo>
                      <a:pt x="996" y="1107"/>
                      <a:pt x="989" y="1105"/>
                      <a:pt x="982" y="1101"/>
                    </a:cubicBezTo>
                    <a:cubicBezTo>
                      <a:pt x="969" y="1095"/>
                      <a:pt x="961" y="1085"/>
                      <a:pt x="949" y="1077"/>
                    </a:cubicBezTo>
                    <a:cubicBezTo>
                      <a:pt x="948" y="1076"/>
                      <a:pt x="948" y="1076"/>
                      <a:pt x="948" y="1076"/>
                    </a:cubicBezTo>
                    <a:cubicBezTo>
                      <a:pt x="941" y="1072"/>
                      <a:pt x="935" y="1069"/>
                      <a:pt x="927" y="1066"/>
                    </a:cubicBezTo>
                    <a:cubicBezTo>
                      <a:pt x="925" y="1066"/>
                      <a:pt x="906" y="1060"/>
                      <a:pt x="905" y="1063"/>
                    </a:cubicBezTo>
                    <a:cubicBezTo>
                      <a:pt x="906" y="1064"/>
                      <a:pt x="917" y="1068"/>
                      <a:pt x="919" y="1068"/>
                    </a:cubicBezTo>
                    <a:cubicBezTo>
                      <a:pt x="929" y="1072"/>
                      <a:pt x="937" y="1075"/>
                      <a:pt x="946" y="1080"/>
                    </a:cubicBezTo>
                    <a:cubicBezTo>
                      <a:pt x="947" y="1081"/>
                      <a:pt x="947" y="1081"/>
                      <a:pt x="947" y="1081"/>
                    </a:cubicBezTo>
                    <a:cubicBezTo>
                      <a:pt x="958" y="1088"/>
                      <a:pt x="966" y="1095"/>
                      <a:pt x="973" y="1108"/>
                    </a:cubicBezTo>
                    <a:cubicBezTo>
                      <a:pt x="980" y="1122"/>
                      <a:pt x="982" y="1139"/>
                      <a:pt x="975" y="1154"/>
                    </a:cubicBezTo>
                    <a:cubicBezTo>
                      <a:pt x="971" y="1162"/>
                      <a:pt x="959" y="1171"/>
                      <a:pt x="950" y="1166"/>
                    </a:cubicBezTo>
                    <a:cubicBezTo>
                      <a:pt x="947" y="1165"/>
                      <a:pt x="945" y="1161"/>
                      <a:pt x="946" y="1158"/>
                    </a:cubicBezTo>
                    <a:cubicBezTo>
                      <a:pt x="946" y="1155"/>
                      <a:pt x="949" y="1153"/>
                      <a:pt x="952" y="1152"/>
                    </a:cubicBezTo>
                    <a:cubicBezTo>
                      <a:pt x="955" y="1152"/>
                      <a:pt x="956" y="1153"/>
                      <a:pt x="958" y="1155"/>
                    </a:cubicBezTo>
                    <a:cubicBezTo>
                      <a:pt x="959" y="1157"/>
                      <a:pt x="959" y="1161"/>
                      <a:pt x="955" y="1161"/>
                    </a:cubicBezTo>
                    <a:cubicBezTo>
                      <a:pt x="954" y="1162"/>
                      <a:pt x="952" y="1161"/>
                      <a:pt x="951" y="1160"/>
                    </a:cubicBezTo>
                    <a:cubicBezTo>
                      <a:pt x="951" y="1163"/>
                      <a:pt x="953" y="1164"/>
                      <a:pt x="955" y="1164"/>
                    </a:cubicBezTo>
                    <a:cubicBezTo>
                      <a:pt x="959" y="1164"/>
                      <a:pt x="962" y="1162"/>
                      <a:pt x="963" y="1159"/>
                    </a:cubicBezTo>
                    <a:cubicBezTo>
                      <a:pt x="964" y="1153"/>
                      <a:pt x="961" y="1147"/>
                      <a:pt x="955" y="1146"/>
                    </a:cubicBezTo>
                    <a:cubicBezTo>
                      <a:pt x="951" y="1144"/>
                      <a:pt x="946" y="1145"/>
                      <a:pt x="943" y="1148"/>
                    </a:cubicBezTo>
                    <a:cubicBezTo>
                      <a:pt x="940" y="1150"/>
                      <a:pt x="938" y="1154"/>
                      <a:pt x="938" y="1158"/>
                    </a:cubicBezTo>
                    <a:cubicBezTo>
                      <a:pt x="938" y="1163"/>
                      <a:pt x="940" y="1169"/>
                      <a:pt x="945" y="1171"/>
                    </a:cubicBezTo>
                    <a:cubicBezTo>
                      <a:pt x="957" y="1177"/>
                      <a:pt x="970" y="1169"/>
                      <a:pt x="975" y="1158"/>
                    </a:cubicBezTo>
                    <a:cubicBezTo>
                      <a:pt x="977" y="1155"/>
                      <a:pt x="978" y="1151"/>
                      <a:pt x="979" y="1148"/>
                    </a:cubicBezTo>
                    <a:cubicBezTo>
                      <a:pt x="977" y="1160"/>
                      <a:pt x="973" y="1170"/>
                      <a:pt x="965" y="1181"/>
                    </a:cubicBezTo>
                    <a:cubicBezTo>
                      <a:pt x="960" y="1187"/>
                      <a:pt x="955" y="1192"/>
                      <a:pt x="948" y="1196"/>
                    </a:cubicBezTo>
                    <a:cubicBezTo>
                      <a:pt x="940" y="1200"/>
                      <a:pt x="934" y="1202"/>
                      <a:pt x="925" y="1202"/>
                    </a:cubicBezTo>
                    <a:cubicBezTo>
                      <a:pt x="920" y="1202"/>
                      <a:pt x="916" y="1201"/>
                      <a:pt x="912" y="1200"/>
                    </a:cubicBezTo>
                    <a:cubicBezTo>
                      <a:pt x="912" y="1199"/>
                      <a:pt x="912" y="1199"/>
                      <a:pt x="912" y="1199"/>
                    </a:cubicBezTo>
                    <a:cubicBezTo>
                      <a:pt x="924" y="1201"/>
                      <a:pt x="936" y="1193"/>
                      <a:pt x="930" y="1177"/>
                    </a:cubicBezTo>
                    <a:cubicBezTo>
                      <a:pt x="925" y="1165"/>
                      <a:pt x="903" y="1154"/>
                      <a:pt x="916" y="1125"/>
                    </a:cubicBezTo>
                    <a:close/>
                    <a:moveTo>
                      <a:pt x="1036" y="1096"/>
                    </a:moveTo>
                    <a:cubicBezTo>
                      <a:pt x="1024" y="1086"/>
                      <a:pt x="1038" y="1071"/>
                      <a:pt x="1042" y="1065"/>
                    </a:cubicBezTo>
                    <a:cubicBezTo>
                      <a:pt x="1045" y="1061"/>
                      <a:pt x="1046" y="1057"/>
                      <a:pt x="1045" y="1052"/>
                    </a:cubicBezTo>
                    <a:cubicBezTo>
                      <a:pt x="1050" y="1057"/>
                      <a:pt x="1056" y="1070"/>
                      <a:pt x="1057" y="1078"/>
                    </a:cubicBezTo>
                    <a:cubicBezTo>
                      <a:pt x="1058" y="1088"/>
                      <a:pt x="1053" y="1097"/>
                      <a:pt x="1040" y="1098"/>
                    </a:cubicBezTo>
                    <a:cubicBezTo>
                      <a:pt x="1044" y="1094"/>
                      <a:pt x="1048" y="1086"/>
                      <a:pt x="1046" y="1080"/>
                    </a:cubicBezTo>
                    <a:cubicBezTo>
                      <a:pt x="1046" y="1083"/>
                      <a:pt x="1042" y="1092"/>
                      <a:pt x="1036" y="1096"/>
                    </a:cubicBezTo>
                    <a:close/>
                    <a:moveTo>
                      <a:pt x="753" y="981"/>
                    </a:moveTo>
                    <a:cubicBezTo>
                      <a:pt x="770" y="968"/>
                      <a:pt x="783" y="964"/>
                      <a:pt x="801" y="954"/>
                    </a:cubicBezTo>
                    <a:cubicBezTo>
                      <a:pt x="809" y="949"/>
                      <a:pt x="816" y="944"/>
                      <a:pt x="819" y="934"/>
                    </a:cubicBezTo>
                    <a:cubicBezTo>
                      <a:pt x="822" y="926"/>
                      <a:pt x="821" y="918"/>
                      <a:pt x="815" y="911"/>
                    </a:cubicBezTo>
                    <a:cubicBezTo>
                      <a:pt x="809" y="906"/>
                      <a:pt x="802" y="904"/>
                      <a:pt x="795" y="907"/>
                    </a:cubicBezTo>
                    <a:cubicBezTo>
                      <a:pt x="790" y="908"/>
                      <a:pt x="787" y="911"/>
                      <a:pt x="786" y="916"/>
                    </a:cubicBezTo>
                    <a:cubicBezTo>
                      <a:pt x="784" y="922"/>
                      <a:pt x="785" y="930"/>
                      <a:pt x="792" y="931"/>
                    </a:cubicBezTo>
                    <a:cubicBezTo>
                      <a:pt x="796" y="932"/>
                      <a:pt x="800" y="930"/>
                      <a:pt x="802" y="926"/>
                    </a:cubicBezTo>
                    <a:cubicBezTo>
                      <a:pt x="804" y="922"/>
                      <a:pt x="802" y="917"/>
                      <a:pt x="798" y="915"/>
                    </a:cubicBezTo>
                    <a:cubicBezTo>
                      <a:pt x="794" y="913"/>
                      <a:pt x="789" y="915"/>
                      <a:pt x="787" y="919"/>
                    </a:cubicBezTo>
                    <a:cubicBezTo>
                      <a:pt x="786" y="920"/>
                      <a:pt x="786" y="921"/>
                      <a:pt x="786" y="922"/>
                    </a:cubicBezTo>
                    <a:cubicBezTo>
                      <a:pt x="786" y="920"/>
                      <a:pt x="786" y="918"/>
                      <a:pt x="787" y="916"/>
                    </a:cubicBezTo>
                    <a:cubicBezTo>
                      <a:pt x="789" y="912"/>
                      <a:pt x="792" y="910"/>
                      <a:pt x="796" y="909"/>
                    </a:cubicBezTo>
                    <a:cubicBezTo>
                      <a:pt x="802" y="907"/>
                      <a:pt x="808" y="909"/>
                      <a:pt x="812" y="913"/>
                    </a:cubicBezTo>
                    <a:cubicBezTo>
                      <a:pt x="817" y="919"/>
                      <a:pt x="818" y="926"/>
                      <a:pt x="816" y="933"/>
                    </a:cubicBezTo>
                    <a:cubicBezTo>
                      <a:pt x="813" y="941"/>
                      <a:pt x="806" y="946"/>
                      <a:pt x="799" y="950"/>
                    </a:cubicBezTo>
                    <a:cubicBezTo>
                      <a:pt x="781" y="960"/>
                      <a:pt x="767" y="964"/>
                      <a:pt x="750" y="977"/>
                    </a:cubicBezTo>
                    <a:cubicBezTo>
                      <a:pt x="735" y="990"/>
                      <a:pt x="724" y="1006"/>
                      <a:pt x="720" y="1025"/>
                    </a:cubicBezTo>
                    <a:cubicBezTo>
                      <a:pt x="716" y="1044"/>
                      <a:pt x="721" y="1060"/>
                      <a:pt x="736" y="1071"/>
                    </a:cubicBezTo>
                    <a:cubicBezTo>
                      <a:pt x="750" y="1081"/>
                      <a:pt x="769" y="1083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76" y="1074"/>
                      <a:pt x="765" y="1071"/>
                      <a:pt x="760" y="1062"/>
                    </a:cubicBezTo>
                    <a:cubicBezTo>
                      <a:pt x="750" y="1048"/>
                      <a:pt x="754" y="1033"/>
                      <a:pt x="767" y="1023"/>
                    </a:cubicBezTo>
                    <a:cubicBezTo>
                      <a:pt x="792" y="1005"/>
                      <a:pt x="770" y="975"/>
                      <a:pt x="743" y="995"/>
                    </a:cubicBezTo>
                    <a:cubicBezTo>
                      <a:pt x="730" y="1005"/>
                      <a:pt x="726" y="1024"/>
                      <a:pt x="729" y="1037"/>
                    </a:cubicBezTo>
                    <a:cubicBezTo>
                      <a:pt x="733" y="1062"/>
                      <a:pt x="761" y="1085"/>
                      <a:pt x="784" y="1074"/>
                    </a:cubicBezTo>
                    <a:cubicBezTo>
                      <a:pt x="769" y="1082"/>
                      <a:pt x="751" y="1079"/>
                      <a:pt x="738" y="1069"/>
                    </a:cubicBezTo>
                    <a:cubicBezTo>
                      <a:pt x="724" y="1058"/>
                      <a:pt x="721" y="1043"/>
                      <a:pt x="724" y="1026"/>
                    </a:cubicBezTo>
                    <a:cubicBezTo>
                      <a:pt x="728" y="1008"/>
                      <a:pt x="739" y="993"/>
                      <a:pt x="753" y="981"/>
                    </a:cubicBezTo>
                    <a:close/>
                    <a:moveTo>
                      <a:pt x="895" y="1061"/>
                    </a:moveTo>
                    <a:cubicBezTo>
                      <a:pt x="922" y="1083"/>
                      <a:pt x="922" y="1112"/>
                      <a:pt x="931" y="1126"/>
                    </a:cubicBezTo>
                    <a:cubicBezTo>
                      <a:pt x="941" y="1141"/>
                      <a:pt x="959" y="1130"/>
                      <a:pt x="952" y="1111"/>
                    </a:cubicBezTo>
                    <a:cubicBezTo>
                      <a:pt x="945" y="1090"/>
                      <a:pt x="920" y="1071"/>
                      <a:pt x="895" y="1061"/>
                    </a:cubicBezTo>
                    <a:close/>
                    <a:moveTo>
                      <a:pt x="854" y="1050"/>
                    </a:moveTo>
                    <a:cubicBezTo>
                      <a:pt x="864" y="1037"/>
                      <a:pt x="868" y="1021"/>
                      <a:pt x="865" y="1007"/>
                    </a:cubicBezTo>
                    <a:cubicBezTo>
                      <a:pt x="863" y="994"/>
                      <a:pt x="854" y="981"/>
                      <a:pt x="841" y="980"/>
                    </a:cubicBezTo>
                    <a:cubicBezTo>
                      <a:pt x="841" y="974"/>
                      <a:pt x="850" y="970"/>
                      <a:pt x="857" y="973"/>
                    </a:cubicBezTo>
                    <a:cubicBezTo>
                      <a:pt x="865" y="976"/>
                      <a:pt x="873" y="987"/>
                      <a:pt x="870" y="999"/>
                    </a:cubicBezTo>
                    <a:cubicBezTo>
                      <a:pt x="881" y="1001"/>
                      <a:pt x="879" y="1033"/>
                      <a:pt x="854" y="1050"/>
                    </a:cubicBezTo>
                    <a:close/>
                    <a:moveTo>
                      <a:pt x="722" y="1092"/>
                    </a:moveTo>
                    <a:cubicBezTo>
                      <a:pt x="726" y="1103"/>
                      <a:pt x="736" y="1116"/>
                      <a:pt x="745" y="1121"/>
                    </a:cubicBezTo>
                    <a:cubicBezTo>
                      <a:pt x="755" y="1128"/>
                      <a:pt x="773" y="1132"/>
                      <a:pt x="784" y="1124"/>
                    </a:cubicBezTo>
                    <a:cubicBezTo>
                      <a:pt x="793" y="1135"/>
                      <a:pt x="805" y="1138"/>
                      <a:pt x="816" y="1140"/>
                    </a:cubicBezTo>
                    <a:cubicBezTo>
                      <a:pt x="832" y="1143"/>
                      <a:pt x="849" y="1149"/>
                      <a:pt x="851" y="1163"/>
                    </a:cubicBezTo>
                    <a:cubicBezTo>
                      <a:pt x="857" y="1147"/>
                      <a:pt x="844" y="1128"/>
                      <a:pt x="830" y="1121"/>
                    </a:cubicBezTo>
                    <a:cubicBezTo>
                      <a:pt x="812" y="1110"/>
                      <a:pt x="797" y="1114"/>
                      <a:pt x="774" y="1114"/>
                    </a:cubicBezTo>
                    <a:cubicBezTo>
                      <a:pt x="761" y="1115"/>
                      <a:pt x="734" y="1106"/>
                      <a:pt x="722" y="1092"/>
                    </a:cubicBezTo>
                    <a:close/>
                    <a:moveTo>
                      <a:pt x="844" y="1055"/>
                    </a:moveTo>
                    <a:cubicBezTo>
                      <a:pt x="855" y="1046"/>
                      <a:pt x="845" y="1026"/>
                      <a:pt x="835" y="1016"/>
                    </a:cubicBezTo>
                    <a:cubicBezTo>
                      <a:pt x="824" y="1005"/>
                      <a:pt x="808" y="996"/>
                      <a:pt x="807" y="978"/>
                    </a:cubicBezTo>
                    <a:cubicBezTo>
                      <a:pt x="807" y="969"/>
                      <a:pt x="812" y="959"/>
                      <a:pt x="820" y="955"/>
                    </a:cubicBezTo>
                    <a:cubicBezTo>
                      <a:pt x="826" y="953"/>
                      <a:pt x="831" y="954"/>
                      <a:pt x="835" y="959"/>
                    </a:cubicBezTo>
                    <a:cubicBezTo>
                      <a:pt x="831" y="957"/>
                      <a:pt x="823" y="960"/>
                      <a:pt x="821" y="966"/>
                    </a:cubicBezTo>
                    <a:cubicBezTo>
                      <a:pt x="819" y="972"/>
                      <a:pt x="822" y="979"/>
                      <a:pt x="828" y="983"/>
                    </a:cubicBezTo>
                    <a:cubicBezTo>
                      <a:pt x="839" y="992"/>
                      <a:pt x="851" y="997"/>
                      <a:pt x="858" y="1009"/>
                    </a:cubicBezTo>
                    <a:cubicBezTo>
                      <a:pt x="867" y="1024"/>
                      <a:pt x="863" y="1045"/>
                      <a:pt x="844" y="1055"/>
                    </a:cubicBezTo>
                    <a:close/>
                    <a:moveTo>
                      <a:pt x="981" y="1048"/>
                    </a:moveTo>
                    <a:cubicBezTo>
                      <a:pt x="996" y="1057"/>
                      <a:pt x="1021" y="1056"/>
                      <a:pt x="1035" y="1046"/>
                    </a:cubicBezTo>
                    <a:cubicBezTo>
                      <a:pt x="1049" y="1037"/>
                      <a:pt x="1044" y="1021"/>
                      <a:pt x="1026" y="1029"/>
                    </a:cubicBezTo>
                    <a:cubicBezTo>
                      <a:pt x="1013" y="1034"/>
                      <a:pt x="996" y="1051"/>
                      <a:pt x="981" y="1048"/>
                    </a:cubicBezTo>
                    <a:close/>
                    <a:moveTo>
                      <a:pt x="961" y="1035"/>
                    </a:moveTo>
                    <a:cubicBezTo>
                      <a:pt x="958" y="1033"/>
                      <a:pt x="955" y="1032"/>
                      <a:pt x="952" y="1033"/>
                    </a:cubicBezTo>
                    <a:cubicBezTo>
                      <a:pt x="948" y="1034"/>
                      <a:pt x="945" y="1037"/>
                      <a:pt x="944" y="1042"/>
                    </a:cubicBezTo>
                    <a:cubicBezTo>
                      <a:pt x="943" y="1048"/>
                      <a:pt x="947" y="1053"/>
                      <a:pt x="951" y="1054"/>
                    </a:cubicBezTo>
                    <a:cubicBezTo>
                      <a:pt x="959" y="1057"/>
                      <a:pt x="962" y="1050"/>
                      <a:pt x="967" y="1048"/>
                    </a:cubicBezTo>
                    <a:cubicBezTo>
                      <a:pt x="972" y="1046"/>
                      <a:pt x="979" y="1049"/>
                      <a:pt x="983" y="1055"/>
                    </a:cubicBezTo>
                    <a:cubicBezTo>
                      <a:pt x="988" y="1062"/>
                      <a:pt x="989" y="1071"/>
                      <a:pt x="984" y="1078"/>
                    </a:cubicBezTo>
                    <a:cubicBezTo>
                      <a:pt x="981" y="1082"/>
                      <a:pt x="975" y="1084"/>
                      <a:pt x="971" y="1081"/>
                    </a:cubicBezTo>
                    <a:cubicBezTo>
                      <a:pt x="976" y="1079"/>
                      <a:pt x="978" y="1072"/>
                      <a:pt x="972" y="1068"/>
                    </a:cubicBezTo>
                    <a:cubicBezTo>
                      <a:pt x="969" y="1066"/>
                      <a:pt x="961" y="1066"/>
                      <a:pt x="953" y="1065"/>
                    </a:cubicBezTo>
                    <a:cubicBezTo>
                      <a:pt x="944" y="1064"/>
                      <a:pt x="937" y="1062"/>
                      <a:pt x="931" y="1057"/>
                    </a:cubicBezTo>
                    <a:cubicBezTo>
                      <a:pt x="920" y="1047"/>
                      <a:pt x="922" y="1029"/>
                      <a:pt x="933" y="1021"/>
                    </a:cubicBezTo>
                    <a:cubicBezTo>
                      <a:pt x="940" y="1016"/>
                      <a:pt x="947" y="1016"/>
                      <a:pt x="954" y="1017"/>
                    </a:cubicBezTo>
                    <a:cubicBezTo>
                      <a:pt x="962" y="1018"/>
                      <a:pt x="981" y="1026"/>
                      <a:pt x="989" y="1021"/>
                    </a:cubicBezTo>
                    <a:cubicBezTo>
                      <a:pt x="996" y="1018"/>
                      <a:pt x="996" y="1012"/>
                      <a:pt x="993" y="1008"/>
                    </a:cubicBezTo>
                    <a:cubicBezTo>
                      <a:pt x="998" y="1006"/>
                      <a:pt x="1004" y="1012"/>
                      <a:pt x="1005" y="1019"/>
                    </a:cubicBezTo>
                    <a:cubicBezTo>
                      <a:pt x="1006" y="1031"/>
                      <a:pt x="994" y="1044"/>
                      <a:pt x="979" y="1043"/>
                    </a:cubicBezTo>
                    <a:cubicBezTo>
                      <a:pt x="973" y="1043"/>
                      <a:pt x="968" y="1039"/>
                      <a:pt x="961" y="1035"/>
                    </a:cubicBezTo>
                    <a:close/>
                    <a:moveTo>
                      <a:pt x="960" y="1036"/>
                    </a:moveTo>
                    <a:cubicBezTo>
                      <a:pt x="955" y="1034"/>
                      <a:pt x="949" y="1035"/>
                      <a:pt x="947" y="1039"/>
                    </a:cubicBezTo>
                    <a:cubicBezTo>
                      <a:pt x="943" y="1047"/>
                      <a:pt x="951" y="1054"/>
                      <a:pt x="958" y="1052"/>
                    </a:cubicBezTo>
                    <a:cubicBezTo>
                      <a:pt x="964" y="1049"/>
                      <a:pt x="965" y="1045"/>
                      <a:pt x="973" y="1045"/>
                    </a:cubicBezTo>
                    <a:cubicBezTo>
                      <a:pt x="965" y="1043"/>
                      <a:pt x="965" y="1039"/>
                      <a:pt x="960" y="1036"/>
                    </a:cubicBezTo>
                    <a:close/>
                    <a:moveTo>
                      <a:pt x="922" y="1031"/>
                    </a:moveTo>
                    <a:cubicBezTo>
                      <a:pt x="918" y="1038"/>
                      <a:pt x="921" y="1048"/>
                      <a:pt x="924" y="1053"/>
                    </a:cubicBezTo>
                    <a:cubicBezTo>
                      <a:pt x="919" y="1060"/>
                      <a:pt x="902" y="1053"/>
                      <a:pt x="904" y="1040"/>
                    </a:cubicBezTo>
                    <a:cubicBezTo>
                      <a:pt x="905" y="1032"/>
                      <a:pt x="915" y="1026"/>
                      <a:pt x="922" y="1031"/>
                    </a:cubicBezTo>
                    <a:close/>
                    <a:moveTo>
                      <a:pt x="788" y="1260"/>
                    </a:moveTo>
                    <a:cubicBezTo>
                      <a:pt x="790" y="1236"/>
                      <a:pt x="767" y="1226"/>
                      <a:pt x="755" y="1222"/>
                    </a:cubicBezTo>
                    <a:cubicBezTo>
                      <a:pt x="742" y="1219"/>
                      <a:pt x="725" y="1218"/>
                      <a:pt x="717" y="1205"/>
                    </a:cubicBezTo>
                    <a:cubicBezTo>
                      <a:pt x="712" y="1197"/>
                      <a:pt x="712" y="1188"/>
                      <a:pt x="717" y="1181"/>
                    </a:cubicBezTo>
                    <a:cubicBezTo>
                      <a:pt x="720" y="1177"/>
                      <a:pt x="725" y="1175"/>
                      <a:pt x="730" y="1177"/>
                    </a:cubicBezTo>
                    <a:cubicBezTo>
                      <a:pt x="726" y="1178"/>
                      <a:pt x="721" y="1183"/>
                      <a:pt x="722" y="1189"/>
                    </a:cubicBezTo>
                    <a:cubicBezTo>
                      <a:pt x="723" y="1195"/>
                      <a:pt x="729" y="1199"/>
                      <a:pt x="735" y="1199"/>
                    </a:cubicBezTo>
                    <a:cubicBezTo>
                      <a:pt x="751" y="1202"/>
                      <a:pt x="766" y="1206"/>
                      <a:pt x="777" y="1215"/>
                    </a:cubicBezTo>
                    <a:cubicBezTo>
                      <a:pt x="788" y="1224"/>
                      <a:pt x="796" y="1244"/>
                      <a:pt x="788" y="1260"/>
                    </a:cubicBezTo>
                    <a:close/>
                    <a:moveTo>
                      <a:pt x="558" y="1171"/>
                    </a:moveTo>
                    <a:cubicBezTo>
                      <a:pt x="555" y="1170"/>
                      <a:pt x="553" y="1169"/>
                      <a:pt x="552" y="1167"/>
                    </a:cubicBezTo>
                    <a:cubicBezTo>
                      <a:pt x="551" y="1164"/>
                      <a:pt x="551" y="1161"/>
                      <a:pt x="553" y="1158"/>
                    </a:cubicBezTo>
                    <a:cubicBezTo>
                      <a:pt x="556" y="1154"/>
                      <a:pt x="561" y="1154"/>
                      <a:pt x="564" y="1156"/>
                    </a:cubicBezTo>
                    <a:cubicBezTo>
                      <a:pt x="569" y="1159"/>
                      <a:pt x="567" y="1164"/>
                      <a:pt x="568" y="1167"/>
                    </a:cubicBezTo>
                    <a:cubicBezTo>
                      <a:pt x="569" y="1171"/>
                      <a:pt x="574" y="1174"/>
                      <a:pt x="580" y="1173"/>
                    </a:cubicBezTo>
                    <a:cubicBezTo>
                      <a:pt x="586" y="1173"/>
                      <a:pt x="591" y="1169"/>
                      <a:pt x="593" y="1162"/>
                    </a:cubicBezTo>
                    <a:cubicBezTo>
                      <a:pt x="593" y="1158"/>
                      <a:pt x="592" y="1154"/>
                      <a:pt x="588" y="1153"/>
                    </a:cubicBezTo>
                    <a:cubicBezTo>
                      <a:pt x="590" y="1157"/>
                      <a:pt x="587" y="1162"/>
                      <a:pt x="582" y="1161"/>
                    </a:cubicBezTo>
                    <a:cubicBezTo>
                      <a:pt x="579" y="1160"/>
                      <a:pt x="575" y="1156"/>
                      <a:pt x="570" y="1151"/>
                    </a:cubicBezTo>
                    <a:cubicBezTo>
                      <a:pt x="565" y="1147"/>
                      <a:pt x="560" y="1144"/>
                      <a:pt x="555" y="1144"/>
                    </a:cubicBezTo>
                    <a:cubicBezTo>
                      <a:pt x="544" y="1143"/>
                      <a:pt x="535" y="1152"/>
                      <a:pt x="536" y="1163"/>
                    </a:cubicBezTo>
                    <a:cubicBezTo>
                      <a:pt x="537" y="1169"/>
                      <a:pt x="540" y="1173"/>
                      <a:pt x="544" y="1176"/>
                    </a:cubicBezTo>
                    <a:cubicBezTo>
                      <a:pt x="549" y="1180"/>
                      <a:pt x="562" y="1186"/>
                      <a:pt x="564" y="1193"/>
                    </a:cubicBezTo>
                    <a:cubicBezTo>
                      <a:pt x="566" y="1199"/>
                      <a:pt x="562" y="1202"/>
                      <a:pt x="559" y="1202"/>
                    </a:cubicBezTo>
                    <a:cubicBezTo>
                      <a:pt x="560" y="1206"/>
                      <a:pt x="567" y="1206"/>
                      <a:pt x="571" y="1203"/>
                    </a:cubicBezTo>
                    <a:cubicBezTo>
                      <a:pt x="578" y="1198"/>
                      <a:pt x="579" y="1185"/>
                      <a:pt x="571" y="1177"/>
                    </a:cubicBezTo>
                    <a:cubicBezTo>
                      <a:pt x="568" y="1174"/>
                      <a:pt x="564" y="1172"/>
                      <a:pt x="558" y="1171"/>
                    </a:cubicBezTo>
                    <a:close/>
                    <a:moveTo>
                      <a:pt x="503" y="1024"/>
                    </a:moveTo>
                    <a:cubicBezTo>
                      <a:pt x="518" y="1033"/>
                      <a:pt x="530" y="1026"/>
                      <a:pt x="536" y="1026"/>
                    </a:cubicBezTo>
                    <a:cubicBezTo>
                      <a:pt x="543" y="1026"/>
                      <a:pt x="544" y="1034"/>
                      <a:pt x="536" y="1036"/>
                    </a:cubicBezTo>
                    <a:cubicBezTo>
                      <a:pt x="528" y="1038"/>
                      <a:pt x="512" y="1034"/>
                      <a:pt x="503" y="1024"/>
                    </a:cubicBezTo>
                    <a:close/>
                    <a:moveTo>
                      <a:pt x="567" y="1039"/>
                    </a:moveTo>
                    <a:cubicBezTo>
                      <a:pt x="566" y="1040"/>
                      <a:pt x="565" y="1041"/>
                      <a:pt x="563" y="1041"/>
                    </a:cubicBezTo>
                    <a:cubicBezTo>
                      <a:pt x="562" y="1041"/>
                      <a:pt x="560" y="1040"/>
                      <a:pt x="559" y="1037"/>
                    </a:cubicBezTo>
                    <a:cubicBezTo>
                      <a:pt x="558" y="1035"/>
                      <a:pt x="559" y="1033"/>
                      <a:pt x="561" y="1032"/>
                    </a:cubicBezTo>
                    <a:cubicBezTo>
                      <a:pt x="564" y="1030"/>
                      <a:pt x="566" y="1032"/>
                      <a:pt x="568" y="1033"/>
                    </a:cubicBezTo>
                    <a:cubicBezTo>
                      <a:pt x="570" y="1033"/>
                      <a:pt x="573" y="1031"/>
                      <a:pt x="574" y="1028"/>
                    </a:cubicBezTo>
                    <a:cubicBezTo>
                      <a:pt x="576" y="1025"/>
                      <a:pt x="575" y="1021"/>
                      <a:pt x="572" y="1018"/>
                    </a:cubicBezTo>
                    <a:cubicBezTo>
                      <a:pt x="570" y="1017"/>
                      <a:pt x="568" y="1016"/>
                      <a:pt x="566" y="1018"/>
                    </a:cubicBezTo>
                    <a:cubicBezTo>
                      <a:pt x="569" y="1018"/>
                      <a:pt x="570" y="1021"/>
                      <a:pt x="568" y="1024"/>
                    </a:cubicBezTo>
                    <a:cubicBezTo>
                      <a:pt x="567" y="1025"/>
                      <a:pt x="564" y="1026"/>
                      <a:pt x="560" y="1027"/>
                    </a:cubicBezTo>
                    <a:cubicBezTo>
                      <a:pt x="557" y="1028"/>
                      <a:pt x="554" y="1030"/>
                      <a:pt x="552" y="1033"/>
                    </a:cubicBezTo>
                    <a:cubicBezTo>
                      <a:pt x="548" y="1038"/>
                      <a:pt x="551" y="1045"/>
                      <a:pt x="557" y="1048"/>
                    </a:cubicBezTo>
                    <a:cubicBezTo>
                      <a:pt x="560" y="1049"/>
                      <a:pt x="563" y="1048"/>
                      <a:pt x="566" y="1047"/>
                    </a:cubicBezTo>
                    <a:cubicBezTo>
                      <a:pt x="569" y="1046"/>
                      <a:pt x="576" y="1041"/>
                      <a:pt x="580" y="1042"/>
                    </a:cubicBezTo>
                    <a:cubicBezTo>
                      <a:pt x="583" y="1043"/>
                      <a:pt x="584" y="1045"/>
                      <a:pt x="583" y="1047"/>
                    </a:cubicBezTo>
                    <a:cubicBezTo>
                      <a:pt x="586" y="1047"/>
                      <a:pt x="588" y="1044"/>
                      <a:pt x="587" y="1041"/>
                    </a:cubicBezTo>
                    <a:cubicBezTo>
                      <a:pt x="586" y="1036"/>
                      <a:pt x="580" y="1032"/>
                      <a:pt x="574" y="1034"/>
                    </a:cubicBezTo>
                    <a:cubicBezTo>
                      <a:pt x="571" y="1034"/>
                      <a:pt x="569" y="1036"/>
                      <a:pt x="567" y="1039"/>
                    </a:cubicBezTo>
                    <a:close/>
                    <a:moveTo>
                      <a:pt x="566" y="1038"/>
                    </a:moveTo>
                    <a:cubicBezTo>
                      <a:pt x="564" y="1040"/>
                      <a:pt x="562" y="1040"/>
                      <a:pt x="560" y="1038"/>
                    </a:cubicBezTo>
                    <a:cubicBezTo>
                      <a:pt x="558" y="1036"/>
                      <a:pt x="561" y="1032"/>
                      <a:pt x="564" y="1032"/>
                    </a:cubicBezTo>
                    <a:cubicBezTo>
                      <a:pt x="566" y="1032"/>
                      <a:pt x="567" y="1034"/>
                      <a:pt x="571" y="1033"/>
                    </a:cubicBezTo>
                    <a:cubicBezTo>
                      <a:pt x="568" y="1035"/>
                      <a:pt x="568" y="1037"/>
                      <a:pt x="566" y="1038"/>
                    </a:cubicBezTo>
                    <a:close/>
                    <a:moveTo>
                      <a:pt x="551" y="1045"/>
                    </a:moveTo>
                    <a:cubicBezTo>
                      <a:pt x="548" y="1042"/>
                      <a:pt x="548" y="1037"/>
                      <a:pt x="549" y="1035"/>
                    </a:cubicBezTo>
                    <a:cubicBezTo>
                      <a:pt x="546" y="1033"/>
                      <a:pt x="540" y="1037"/>
                      <a:pt x="542" y="1042"/>
                    </a:cubicBezTo>
                    <a:cubicBezTo>
                      <a:pt x="544" y="1046"/>
                      <a:pt x="548" y="1047"/>
                      <a:pt x="551" y="1045"/>
                    </a:cubicBezTo>
                    <a:close/>
                    <a:moveTo>
                      <a:pt x="541" y="1043"/>
                    </a:moveTo>
                    <a:cubicBezTo>
                      <a:pt x="540" y="1042"/>
                      <a:pt x="540" y="1041"/>
                      <a:pt x="541" y="1040"/>
                    </a:cubicBezTo>
                    <a:cubicBezTo>
                      <a:pt x="533" y="1042"/>
                      <a:pt x="524" y="1041"/>
                      <a:pt x="516" y="1038"/>
                    </a:cubicBezTo>
                    <a:cubicBezTo>
                      <a:pt x="503" y="1032"/>
                      <a:pt x="499" y="1018"/>
                      <a:pt x="480" y="1006"/>
                    </a:cubicBezTo>
                    <a:cubicBezTo>
                      <a:pt x="471" y="1001"/>
                      <a:pt x="463" y="999"/>
                      <a:pt x="457" y="998"/>
                    </a:cubicBezTo>
                    <a:cubicBezTo>
                      <a:pt x="441" y="996"/>
                      <a:pt x="424" y="1002"/>
                      <a:pt x="408" y="995"/>
                    </a:cubicBezTo>
                    <a:cubicBezTo>
                      <a:pt x="415" y="996"/>
                      <a:pt x="422" y="990"/>
                      <a:pt x="417" y="981"/>
                    </a:cubicBezTo>
                    <a:cubicBezTo>
                      <a:pt x="413" y="975"/>
                      <a:pt x="400" y="971"/>
                      <a:pt x="405" y="954"/>
                    </a:cubicBezTo>
                    <a:cubicBezTo>
                      <a:pt x="399" y="961"/>
                      <a:pt x="394" y="969"/>
                      <a:pt x="394" y="977"/>
                    </a:cubicBezTo>
                    <a:cubicBezTo>
                      <a:pt x="394" y="983"/>
                      <a:pt x="397" y="988"/>
                      <a:pt x="400" y="991"/>
                    </a:cubicBezTo>
                    <a:cubicBezTo>
                      <a:pt x="417" y="1009"/>
                      <a:pt x="449" y="994"/>
                      <a:pt x="466" y="1003"/>
                    </a:cubicBezTo>
                    <a:cubicBezTo>
                      <a:pt x="465" y="1003"/>
                      <a:pt x="464" y="1003"/>
                      <a:pt x="463" y="1002"/>
                    </a:cubicBezTo>
                    <a:cubicBezTo>
                      <a:pt x="445" y="996"/>
                      <a:pt x="425" y="1009"/>
                      <a:pt x="421" y="1027"/>
                    </a:cubicBezTo>
                    <a:cubicBezTo>
                      <a:pt x="419" y="1037"/>
                      <a:pt x="421" y="1047"/>
                      <a:pt x="428" y="1055"/>
                    </a:cubicBezTo>
                    <a:cubicBezTo>
                      <a:pt x="436" y="1064"/>
                      <a:pt x="447" y="1069"/>
                      <a:pt x="459" y="1066"/>
                    </a:cubicBezTo>
                    <a:cubicBezTo>
                      <a:pt x="471" y="1064"/>
                      <a:pt x="480" y="1056"/>
                      <a:pt x="481" y="1044"/>
                    </a:cubicBezTo>
                    <a:cubicBezTo>
                      <a:pt x="481" y="1036"/>
                      <a:pt x="477" y="1029"/>
                      <a:pt x="470" y="1026"/>
                    </a:cubicBezTo>
                    <a:cubicBezTo>
                      <a:pt x="461" y="1022"/>
                      <a:pt x="452" y="1026"/>
                      <a:pt x="448" y="1032"/>
                    </a:cubicBezTo>
                    <a:cubicBezTo>
                      <a:pt x="443" y="1040"/>
                      <a:pt x="446" y="1050"/>
                      <a:pt x="455" y="1053"/>
                    </a:cubicBezTo>
                    <a:cubicBezTo>
                      <a:pt x="445" y="1048"/>
                      <a:pt x="445" y="1039"/>
                      <a:pt x="450" y="1032"/>
                    </a:cubicBezTo>
                    <a:cubicBezTo>
                      <a:pt x="454" y="1027"/>
                      <a:pt x="461" y="1025"/>
                      <a:pt x="469" y="1028"/>
                    </a:cubicBezTo>
                    <a:cubicBezTo>
                      <a:pt x="475" y="1031"/>
                      <a:pt x="478" y="1037"/>
                      <a:pt x="478" y="1043"/>
                    </a:cubicBezTo>
                    <a:cubicBezTo>
                      <a:pt x="477" y="1054"/>
                      <a:pt x="468" y="1061"/>
                      <a:pt x="458" y="1063"/>
                    </a:cubicBezTo>
                    <a:cubicBezTo>
                      <a:pt x="448" y="1065"/>
                      <a:pt x="438" y="1061"/>
                      <a:pt x="431" y="1053"/>
                    </a:cubicBezTo>
                    <a:cubicBezTo>
                      <a:pt x="424" y="1045"/>
                      <a:pt x="422" y="1035"/>
                      <a:pt x="425" y="1026"/>
                    </a:cubicBezTo>
                    <a:cubicBezTo>
                      <a:pt x="429" y="1010"/>
                      <a:pt x="446" y="999"/>
                      <a:pt x="463" y="1004"/>
                    </a:cubicBezTo>
                    <a:cubicBezTo>
                      <a:pt x="476" y="1009"/>
                      <a:pt x="483" y="1018"/>
                      <a:pt x="486" y="1031"/>
                    </a:cubicBezTo>
                    <a:cubicBezTo>
                      <a:pt x="490" y="1053"/>
                      <a:pt x="481" y="1078"/>
                      <a:pt x="467" y="1087"/>
                    </a:cubicBezTo>
                    <a:cubicBezTo>
                      <a:pt x="459" y="1093"/>
                      <a:pt x="447" y="1093"/>
                      <a:pt x="443" y="1083"/>
                    </a:cubicBezTo>
                    <a:cubicBezTo>
                      <a:pt x="440" y="1078"/>
                      <a:pt x="442" y="1073"/>
                      <a:pt x="449" y="1069"/>
                    </a:cubicBezTo>
                    <a:cubicBezTo>
                      <a:pt x="439" y="1066"/>
                      <a:pt x="429" y="1079"/>
                      <a:pt x="433" y="1092"/>
                    </a:cubicBezTo>
                    <a:cubicBezTo>
                      <a:pt x="436" y="1104"/>
                      <a:pt x="446" y="1110"/>
                      <a:pt x="455" y="1111"/>
                    </a:cubicBezTo>
                    <a:cubicBezTo>
                      <a:pt x="468" y="1112"/>
                      <a:pt x="483" y="1103"/>
                      <a:pt x="490" y="1088"/>
                    </a:cubicBezTo>
                    <a:cubicBezTo>
                      <a:pt x="496" y="1071"/>
                      <a:pt x="497" y="1052"/>
                      <a:pt x="491" y="1035"/>
                    </a:cubicBezTo>
                    <a:cubicBezTo>
                      <a:pt x="492" y="1037"/>
                      <a:pt x="493" y="1039"/>
                      <a:pt x="493" y="1042"/>
                    </a:cubicBezTo>
                    <a:cubicBezTo>
                      <a:pt x="503" y="1070"/>
                      <a:pt x="497" y="1099"/>
                      <a:pt x="475" y="1121"/>
                    </a:cubicBezTo>
                    <a:cubicBezTo>
                      <a:pt x="458" y="1136"/>
                      <a:pt x="438" y="1141"/>
                      <a:pt x="416" y="1134"/>
                    </a:cubicBezTo>
                    <a:cubicBezTo>
                      <a:pt x="403" y="1128"/>
                      <a:pt x="393" y="1121"/>
                      <a:pt x="384" y="1110"/>
                    </a:cubicBezTo>
                    <a:cubicBezTo>
                      <a:pt x="376" y="1100"/>
                      <a:pt x="370" y="1087"/>
                      <a:pt x="367" y="1073"/>
                    </a:cubicBezTo>
                    <a:cubicBezTo>
                      <a:pt x="366" y="1067"/>
                      <a:pt x="366" y="1061"/>
                      <a:pt x="368" y="1054"/>
                    </a:cubicBezTo>
                    <a:cubicBezTo>
                      <a:pt x="370" y="1042"/>
                      <a:pt x="377" y="1031"/>
                      <a:pt x="388" y="1025"/>
                    </a:cubicBezTo>
                    <a:cubicBezTo>
                      <a:pt x="397" y="1020"/>
                      <a:pt x="405" y="1020"/>
                      <a:pt x="415" y="1024"/>
                    </a:cubicBezTo>
                    <a:cubicBezTo>
                      <a:pt x="413" y="1011"/>
                      <a:pt x="387" y="1002"/>
                      <a:pt x="377" y="1023"/>
                    </a:cubicBezTo>
                    <a:cubicBezTo>
                      <a:pt x="363" y="1023"/>
                      <a:pt x="361" y="1046"/>
                      <a:pt x="363" y="1061"/>
                    </a:cubicBezTo>
                    <a:cubicBezTo>
                      <a:pt x="359" y="1042"/>
                      <a:pt x="364" y="1014"/>
                      <a:pt x="368" y="1001"/>
                    </a:cubicBezTo>
                    <a:cubicBezTo>
                      <a:pt x="367" y="1002"/>
                      <a:pt x="366" y="1001"/>
                      <a:pt x="366" y="1001"/>
                    </a:cubicBezTo>
                    <a:cubicBezTo>
                      <a:pt x="364" y="1006"/>
                      <a:pt x="362" y="1013"/>
                      <a:pt x="360" y="1020"/>
                    </a:cubicBezTo>
                    <a:cubicBezTo>
                      <a:pt x="358" y="1010"/>
                      <a:pt x="351" y="1001"/>
                      <a:pt x="340" y="998"/>
                    </a:cubicBezTo>
                    <a:cubicBezTo>
                      <a:pt x="321" y="992"/>
                      <a:pt x="297" y="1003"/>
                      <a:pt x="275" y="991"/>
                    </a:cubicBezTo>
                    <a:cubicBezTo>
                      <a:pt x="290" y="1008"/>
                      <a:pt x="315" y="1008"/>
                      <a:pt x="328" y="1011"/>
                    </a:cubicBezTo>
                    <a:cubicBezTo>
                      <a:pt x="355" y="1018"/>
                      <a:pt x="356" y="1031"/>
                      <a:pt x="359" y="1051"/>
                    </a:cubicBezTo>
                    <a:cubicBezTo>
                      <a:pt x="357" y="1048"/>
                      <a:pt x="356" y="1045"/>
                      <a:pt x="354" y="1042"/>
                    </a:cubicBezTo>
                    <a:cubicBezTo>
                      <a:pt x="342" y="1024"/>
                      <a:pt x="321" y="1013"/>
                      <a:pt x="301" y="1016"/>
                    </a:cubicBezTo>
                    <a:cubicBezTo>
                      <a:pt x="284" y="1019"/>
                      <a:pt x="271" y="1029"/>
                      <a:pt x="265" y="1045"/>
                    </a:cubicBezTo>
                    <a:cubicBezTo>
                      <a:pt x="258" y="1066"/>
                      <a:pt x="265" y="1087"/>
                      <a:pt x="282" y="1101"/>
                    </a:cubicBezTo>
                    <a:cubicBezTo>
                      <a:pt x="289" y="1106"/>
                      <a:pt x="298" y="1109"/>
                      <a:pt x="307" y="1108"/>
                    </a:cubicBezTo>
                    <a:cubicBezTo>
                      <a:pt x="324" y="1107"/>
                      <a:pt x="333" y="1095"/>
                      <a:pt x="335" y="1080"/>
                    </a:cubicBezTo>
                    <a:cubicBezTo>
                      <a:pt x="325" y="1093"/>
                      <a:pt x="314" y="1085"/>
                      <a:pt x="307" y="1086"/>
                    </a:cubicBezTo>
                    <a:cubicBezTo>
                      <a:pt x="293" y="1088"/>
                      <a:pt x="298" y="1107"/>
                      <a:pt x="313" y="1105"/>
                    </a:cubicBezTo>
                    <a:cubicBezTo>
                      <a:pt x="315" y="1105"/>
                      <a:pt x="316" y="1105"/>
                      <a:pt x="318" y="1105"/>
                    </a:cubicBezTo>
                    <a:cubicBezTo>
                      <a:pt x="307" y="1110"/>
                      <a:pt x="293" y="1107"/>
                      <a:pt x="283" y="1099"/>
                    </a:cubicBezTo>
                    <a:cubicBezTo>
                      <a:pt x="267" y="1086"/>
                      <a:pt x="261" y="1066"/>
                      <a:pt x="268" y="1046"/>
                    </a:cubicBezTo>
                    <a:cubicBezTo>
                      <a:pt x="273" y="1032"/>
                      <a:pt x="286" y="1022"/>
                      <a:pt x="301" y="1020"/>
                    </a:cubicBezTo>
                    <a:cubicBezTo>
                      <a:pt x="319" y="1018"/>
                      <a:pt x="338" y="1028"/>
                      <a:pt x="349" y="1044"/>
                    </a:cubicBezTo>
                    <a:cubicBezTo>
                      <a:pt x="353" y="1050"/>
                      <a:pt x="355" y="1057"/>
                      <a:pt x="357" y="1064"/>
                    </a:cubicBezTo>
                    <a:cubicBezTo>
                      <a:pt x="356" y="1060"/>
                      <a:pt x="353" y="1056"/>
                      <a:pt x="350" y="1052"/>
                    </a:cubicBezTo>
                    <a:cubicBezTo>
                      <a:pt x="342" y="1043"/>
                      <a:pt x="327" y="1038"/>
                      <a:pt x="316" y="1047"/>
                    </a:cubicBezTo>
                    <a:cubicBezTo>
                      <a:pt x="312" y="1050"/>
                      <a:pt x="310" y="1057"/>
                      <a:pt x="312" y="1062"/>
                    </a:cubicBezTo>
                    <a:cubicBezTo>
                      <a:pt x="313" y="1067"/>
                      <a:pt x="316" y="1070"/>
                      <a:pt x="320" y="1072"/>
                    </a:cubicBezTo>
                    <a:cubicBezTo>
                      <a:pt x="324" y="1073"/>
                      <a:pt x="329" y="1073"/>
                      <a:pt x="333" y="1071"/>
                    </a:cubicBezTo>
                    <a:cubicBezTo>
                      <a:pt x="338" y="1067"/>
                      <a:pt x="340" y="1061"/>
                      <a:pt x="337" y="1055"/>
                    </a:cubicBezTo>
                    <a:cubicBezTo>
                      <a:pt x="336" y="1052"/>
                      <a:pt x="332" y="1050"/>
                      <a:pt x="328" y="1051"/>
                    </a:cubicBezTo>
                    <a:cubicBezTo>
                      <a:pt x="326" y="1052"/>
                      <a:pt x="324" y="1054"/>
                      <a:pt x="325" y="1056"/>
                    </a:cubicBezTo>
                    <a:cubicBezTo>
                      <a:pt x="326" y="1055"/>
                      <a:pt x="328" y="1054"/>
                      <a:pt x="329" y="1054"/>
                    </a:cubicBezTo>
                    <a:cubicBezTo>
                      <a:pt x="333" y="1054"/>
                      <a:pt x="334" y="1058"/>
                      <a:pt x="333" y="1061"/>
                    </a:cubicBezTo>
                    <a:cubicBezTo>
                      <a:pt x="332" y="1062"/>
                      <a:pt x="331" y="1064"/>
                      <a:pt x="328" y="1064"/>
                    </a:cubicBezTo>
                    <a:cubicBezTo>
                      <a:pt x="324" y="1065"/>
                      <a:pt x="322" y="1063"/>
                      <a:pt x="320" y="1060"/>
                    </a:cubicBezTo>
                    <a:cubicBezTo>
                      <a:pt x="319" y="1057"/>
                      <a:pt x="320" y="1053"/>
                      <a:pt x="323" y="1050"/>
                    </a:cubicBezTo>
                    <a:cubicBezTo>
                      <a:pt x="331" y="1044"/>
                      <a:pt x="345" y="1050"/>
                      <a:pt x="351" y="1057"/>
                    </a:cubicBezTo>
                    <a:cubicBezTo>
                      <a:pt x="359" y="1066"/>
                      <a:pt x="362" y="1079"/>
                      <a:pt x="366" y="1089"/>
                    </a:cubicBezTo>
                    <a:cubicBezTo>
                      <a:pt x="370" y="1101"/>
                      <a:pt x="377" y="1113"/>
                      <a:pt x="391" y="1122"/>
                    </a:cubicBezTo>
                    <a:cubicBezTo>
                      <a:pt x="388" y="1121"/>
                      <a:pt x="385" y="1120"/>
                      <a:pt x="382" y="1118"/>
                    </a:cubicBezTo>
                    <a:cubicBezTo>
                      <a:pt x="360" y="1111"/>
                      <a:pt x="340" y="1116"/>
                      <a:pt x="325" y="1133"/>
                    </a:cubicBezTo>
                    <a:cubicBezTo>
                      <a:pt x="312" y="1149"/>
                      <a:pt x="309" y="1171"/>
                      <a:pt x="318" y="1190"/>
                    </a:cubicBezTo>
                    <a:cubicBezTo>
                      <a:pt x="326" y="1207"/>
                      <a:pt x="344" y="1221"/>
                      <a:pt x="364" y="1220"/>
                    </a:cubicBezTo>
                    <a:cubicBezTo>
                      <a:pt x="382" y="1219"/>
                      <a:pt x="397" y="1209"/>
                      <a:pt x="401" y="1193"/>
                    </a:cubicBezTo>
                    <a:cubicBezTo>
                      <a:pt x="404" y="1184"/>
                      <a:pt x="403" y="1174"/>
                      <a:pt x="398" y="1166"/>
                    </a:cubicBezTo>
                    <a:cubicBezTo>
                      <a:pt x="395" y="1161"/>
                      <a:pt x="391" y="1157"/>
                      <a:pt x="386" y="1155"/>
                    </a:cubicBezTo>
                    <a:cubicBezTo>
                      <a:pt x="376" y="1150"/>
                      <a:pt x="365" y="1154"/>
                      <a:pt x="360" y="1162"/>
                    </a:cubicBezTo>
                    <a:cubicBezTo>
                      <a:pt x="354" y="1171"/>
                      <a:pt x="356" y="1183"/>
                      <a:pt x="365" y="1190"/>
                    </a:cubicBezTo>
                    <a:cubicBezTo>
                      <a:pt x="375" y="1196"/>
                      <a:pt x="387" y="1193"/>
                      <a:pt x="393" y="1184"/>
                    </a:cubicBezTo>
                    <a:cubicBezTo>
                      <a:pt x="399" y="1176"/>
                      <a:pt x="398" y="1166"/>
                      <a:pt x="391" y="1159"/>
                    </a:cubicBezTo>
                    <a:cubicBezTo>
                      <a:pt x="401" y="1168"/>
                      <a:pt x="404" y="1181"/>
                      <a:pt x="400" y="1194"/>
                    </a:cubicBezTo>
                    <a:cubicBezTo>
                      <a:pt x="395" y="1208"/>
                      <a:pt x="381" y="1217"/>
                      <a:pt x="364" y="1218"/>
                    </a:cubicBezTo>
                    <a:cubicBezTo>
                      <a:pt x="346" y="1218"/>
                      <a:pt x="329" y="1205"/>
                      <a:pt x="321" y="1189"/>
                    </a:cubicBezTo>
                    <a:cubicBezTo>
                      <a:pt x="313" y="1171"/>
                      <a:pt x="316" y="1151"/>
                      <a:pt x="328" y="1136"/>
                    </a:cubicBezTo>
                    <a:cubicBezTo>
                      <a:pt x="342" y="1121"/>
                      <a:pt x="360" y="1117"/>
                      <a:pt x="379" y="1123"/>
                    </a:cubicBezTo>
                    <a:cubicBezTo>
                      <a:pt x="392" y="1128"/>
                      <a:pt x="403" y="1137"/>
                      <a:pt x="419" y="1141"/>
                    </a:cubicBezTo>
                    <a:cubicBezTo>
                      <a:pt x="440" y="1145"/>
                      <a:pt x="461" y="1140"/>
                      <a:pt x="478" y="1124"/>
                    </a:cubicBezTo>
                    <a:cubicBezTo>
                      <a:pt x="502" y="1102"/>
                      <a:pt x="510" y="1070"/>
                      <a:pt x="499" y="1039"/>
                    </a:cubicBezTo>
                    <a:cubicBezTo>
                      <a:pt x="494" y="1026"/>
                      <a:pt x="487" y="1015"/>
                      <a:pt x="477" y="1007"/>
                    </a:cubicBezTo>
                    <a:cubicBezTo>
                      <a:pt x="488" y="1013"/>
                      <a:pt x="497" y="1023"/>
                      <a:pt x="503" y="1035"/>
                    </a:cubicBezTo>
                    <a:cubicBezTo>
                      <a:pt x="512" y="1051"/>
                      <a:pt x="516" y="1072"/>
                      <a:pt x="515" y="1090"/>
                    </a:cubicBezTo>
                    <a:cubicBezTo>
                      <a:pt x="515" y="1098"/>
                      <a:pt x="516" y="1104"/>
                      <a:pt x="518" y="1111"/>
                    </a:cubicBezTo>
                    <a:cubicBezTo>
                      <a:pt x="518" y="1113"/>
                      <a:pt x="519" y="1115"/>
                      <a:pt x="520" y="1117"/>
                    </a:cubicBezTo>
                    <a:cubicBezTo>
                      <a:pt x="521" y="1120"/>
                      <a:pt x="522" y="1123"/>
                      <a:pt x="524" y="1126"/>
                    </a:cubicBezTo>
                    <a:cubicBezTo>
                      <a:pt x="524" y="1127"/>
                      <a:pt x="530" y="1136"/>
                      <a:pt x="532" y="1135"/>
                    </a:cubicBezTo>
                    <a:cubicBezTo>
                      <a:pt x="532" y="1134"/>
                      <a:pt x="529" y="1129"/>
                      <a:pt x="529" y="1128"/>
                    </a:cubicBezTo>
                    <a:cubicBezTo>
                      <a:pt x="526" y="1124"/>
                      <a:pt x="525" y="1120"/>
                      <a:pt x="523" y="1115"/>
                    </a:cubicBezTo>
                    <a:cubicBezTo>
                      <a:pt x="523" y="1114"/>
                      <a:pt x="522" y="1112"/>
                      <a:pt x="521" y="1110"/>
                    </a:cubicBezTo>
                    <a:cubicBezTo>
                      <a:pt x="520" y="1103"/>
                      <a:pt x="519" y="1097"/>
                      <a:pt x="518" y="1090"/>
                    </a:cubicBezTo>
                    <a:cubicBezTo>
                      <a:pt x="518" y="1090"/>
                      <a:pt x="518" y="1089"/>
                      <a:pt x="519" y="1087"/>
                    </a:cubicBezTo>
                    <a:cubicBezTo>
                      <a:pt x="519" y="1090"/>
                      <a:pt x="520" y="1092"/>
                      <a:pt x="520" y="1094"/>
                    </a:cubicBezTo>
                    <a:cubicBezTo>
                      <a:pt x="522" y="1100"/>
                      <a:pt x="525" y="1105"/>
                      <a:pt x="529" y="1109"/>
                    </a:cubicBezTo>
                    <a:cubicBezTo>
                      <a:pt x="540" y="1122"/>
                      <a:pt x="556" y="1120"/>
                      <a:pt x="568" y="1111"/>
                    </a:cubicBezTo>
                    <a:cubicBezTo>
                      <a:pt x="577" y="1103"/>
                      <a:pt x="584" y="1091"/>
                      <a:pt x="582" y="1078"/>
                    </a:cubicBezTo>
                    <a:cubicBezTo>
                      <a:pt x="581" y="1067"/>
                      <a:pt x="573" y="1060"/>
                      <a:pt x="562" y="1058"/>
                    </a:cubicBezTo>
                    <a:cubicBezTo>
                      <a:pt x="554" y="1057"/>
                      <a:pt x="544" y="1060"/>
                      <a:pt x="541" y="1069"/>
                    </a:cubicBezTo>
                    <a:cubicBezTo>
                      <a:pt x="539" y="1073"/>
                      <a:pt x="539" y="1078"/>
                      <a:pt x="542" y="1082"/>
                    </a:cubicBezTo>
                    <a:cubicBezTo>
                      <a:pt x="544" y="1085"/>
                      <a:pt x="546" y="1086"/>
                      <a:pt x="549" y="1087"/>
                    </a:cubicBezTo>
                    <a:cubicBezTo>
                      <a:pt x="553" y="1087"/>
                      <a:pt x="556" y="1086"/>
                      <a:pt x="558" y="1083"/>
                    </a:cubicBezTo>
                    <a:cubicBezTo>
                      <a:pt x="561" y="1080"/>
                      <a:pt x="562" y="1077"/>
                      <a:pt x="561" y="1073"/>
                    </a:cubicBezTo>
                    <a:cubicBezTo>
                      <a:pt x="559" y="1070"/>
                      <a:pt x="555" y="1067"/>
                      <a:pt x="551" y="1068"/>
                    </a:cubicBezTo>
                    <a:cubicBezTo>
                      <a:pt x="547" y="1069"/>
                      <a:pt x="544" y="1073"/>
                      <a:pt x="545" y="1078"/>
                    </a:cubicBezTo>
                    <a:cubicBezTo>
                      <a:pt x="546" y="1083"/>
                      <a:pt x="550" y="1086"/>
                      <a:pt x="554" y="1085"/>
                    </a:cubicBezTo>
                    <a:cubicBezTo>
                      <a:pt x="556" y="1084"/>
                      <a:pt x="558" y="1083"/>
                      <a:pt x="559" y="1082"/>
                    </a:cubicBezTo>
                    <a:cubicBezTo>
                      <a:pt x="558" y="1083"/>
                      <a:pt x="558" y="1083"/>
                      <a:pt x="558" y="1083"/>
                    </a:cubicBezTo>
                    <a:cubicBezTo>
                      <a:pt x="556" y="1085"/>
                      <a:pt x="553" y="1087"/>
                      <a:pt x="549" y="1086"/>
                    </a:cubicBezTo>
                    <a:cubicBezTo>
                      <a:pt x="546" y="1086"/>
                      <a:pt x="544" y="1084"/>
                      <a:pt x="543" y="1082"/>
                    </a:cubicBezTo>
                    <a:cubicBezTo>
                      <a:pt x="540" y="1078"/>
                      <a:pt x="540" y="1073"/>
                      <a:pt x="542" y="1069"/>
                    </a:cubicBezTo>
                    <a:cubicBezTo>
                      <a:pt x="545" y="1062"/>
                      <a:pt x="555" y="1059"/>
                      <a:pt x="562" y="1060"/>
                    </a:cubicBezTo>
                    <a:cubicBezTo>
                      <a:pt x="572" y="1061"/>
                      <a:pt x="579" y="1068"/>
                      <a:pt x="581" y="1078"/>
                    </a:cubicBezTo>
                    <a:cubicBezTo>
                      <a:pt x="582" y="1090"/>
                      <a:pt x="575" y="1102"/>
                      <a:pt x="565" y="1109"/>
                    </a:cubicBezTo>
                    <a:cubicBezTo>
                      <a:pt x="555" y="1117"/>
                      <a:pt x="541" y="1119"/>
                      <a:pt x="531" y="1107"/>
                    </a:cubicBezTo>
                    <a:cubicBezTo>
                      <a:pt x="528" y="1103"/>
                      <a:pt x="526" y="1098"/>
                      <a:pt x="524" y="1093"/>
                    </a:cubicBezTo>
                    <a:cubicBezTo>
                      <a:pt x="523" y="1089"/>
                      <a:pt x="522" y="1086"/>
                      <a:pt x="521" y="1082"/>
                    </a:cubicBezTo>
                    <a:cubicBezTo>
                      <a:pt x="520" y="1074"/>
                      <a:pt x="518" y="1063"/>
                      <a:pt x="516" y="1054"/>
                    </a:cubicBezTo>
                    <a:cubicBezTo>
                      <a:pt x="514" y="1048"/>
                      <a:pt x="512" y="1042"/>
                      <a:pt x="509" y="1036"/>
                    </a:cubicBezTo>
                    <a:cubicBezTo>
                      <a:pt x="511" y="1038"/>
                      <a:pt x="514" y="1040"/>
                      <a:pt x="517" y="1041"/>
                    </a:cubicBezTo>
                    <a:cubicBezTo>
                      <a:pt x="525" y="1044"/>
                      <a:pt x="534" y="1044"/>
                      <a:pt x="541" y="1043"/>
                    </a:cubicBezTo>
                    <a:close/>
                    <a:moveTo>
                      <a:pt x="558" y="1169"/>
                    </a:moveTo>
                    <a:cubicBezTo>
                      <a:pt x="554" y="1168"/>
                      <a:pt x="552" y="1165"/>
                      <a:pt x="553" y="1161"/>
                    </a:cubicBezTo>
                    <a:cubicBezTo>
                      <a:pt x="555" y="1155"/>
                      <a:pt x="564" y="1156"/>
                      <a:pt x="565" y="1161"/>
                    </a:cubicBezTo>
                    <a:cubicBezTo>
                      <a:pt x="567" y="1165"/>
                      <a:pt x="565" y="1168"/>
                      <a:pt x="569" y="1172"/>
                    </a:cubicBezTo>
                    <a:cubicBezTo>
                      <a:pt x="564" y="1169"/>
                      <a:pt x="562" y="1171"/>
                      <a:pt x="558" y="1169"/>
                    </a:cubicBezTo>
                    <a:close/>
                    <a:moveTo>
                      <a:pt x="514" y="1096"/>
                    </a:moveTo>
                    <a:cubicBezTo>
                      <a:pt x="514" y="1109"/>
                      <a:pt x="503" y="1122"/>
                      <a:pt x="494" y="1125"/>
                    </a:cubicBezTo>
                    <a:cubicBezTo>
                      <a:pt x="486" y="1127"/>
                      <a:pt x="478" y="1129"/>
                      <a:pt x="473" y="1135"/>
                    </a:cubicBezTo>
                    <a:cubicBezTo>
                      <a:pt x="469" y="1140"/>
                      <a:pt x="467" y="1149"/>
                      <a:pt x="473" y="1152"/>
                    </a:cubicBezTo>
                    <a:cubicBezTo>
                      <a:pt x="471" y="1147"/>
                      <a:pt x="475" y="1143"/>
                      <a:pt x="480" y="1140"/>
                    </a:cubicBezTo>
                    <a:cubicBezTo>
                      <a:pt x="484" y="1138"/>
                      <a:pt x="488" y="1135"/>
                      <a:pt x="489" y="1130"/>
                    </a:cubicBezTo>
                    <a:cubicBezTo>
                      <a:pt x="499" y="1134"/>
                      <a:pt x="506" y="1128"/>
                      <a:pt x="510" y="1122"/>
                    </a:cubicBezTo>
                    <a:cubicBezTo>
                      <a:pt x="513" y="1115"/>
                      <a:pt x="516" y="1105"/>
                      <a:pt x="514" y="1096"/>
                    </a:cubicBezTo>
                    <a:close/>
                    <a:moveTo>
                      <a:pt x="622" y="1138"/>
                    </a:moveTo>
                    <a:cubicBezTo>
                      <a:pt x="642" y="1135"/>
                      <a:pt x="652" y="1152"/>
                      <a:pt x="658" y="1158"/>
                    </a:cubicBezTo>
                    <a:cubicBezTo>
                      <a:pt x="668" y="1166"/>
                      <a:pt x="675" y="1157"/>
                      <a:pt x="667" y="1147"/>
                    </a:cubicBezTo>
                    <a:cubicBezTo>
                      <a:pt x="660" y="1138"/>
                      <a:pt x="640" y="1131"/>
                      <a:pt x="622" y="1138"/>
                    </a:cubicBezTo>
                    <a:close/>
                    <a:moveTo>
                      <a:pt x="536" y="1152"/>
                    </a:moveTo>
                    <a:cubicBezTo>
                      <a:pt x="538" y="1146"/>
                      <a:pt x="545" y="1142"/>
                      <a:pt x="549" y="1142"/>
                    </a:cubicBezTo>
                    <a:cubicBezTo>
                      <a:pt x="550" y="1135"/>
                      <a:pt x="538" y="1129"/>
                      <a:pt x="532" y="1137"/>
                    </a:cubicBezTo>
                    <a:cubicBezTo>
                      <a:pt x="528" y="1142"/>
                      <a:pt x="530" y="1150"/>
                      <a:pt x="536" y="1152"/>
                    </a:cubicBezTo>
                    <a:close/>
                    <a:moveTo>
                      <a:pt x="516" y="1108"/>
                    </a:moveTo>
                    <a:cubicBezTo>
                      <a:pt x="515" y="1133"/>
                      <a:pt x="491" y="1144"/>
                      <a:pt x="486" y="1150"/>
                    </a:cubicBezTo>
                    <a:cubicBezTo>
                      <a:pt x="475" y="1162"/>
                      <a:pt x="489" y="1174"/>
                      <a:pt x="501" y="1161"/>
                    </a:cubicBezTo>
                    <a:cubicBezTo>
                      <a:pt x="509" y="1154"/>
                      <a:pt x="521" y="1134"/>
                      <a:pt x="516" y="1108"/>
                    </a:cubicBezTo>
                    <a:close/>
                    <a:moveTo>
                      <a:pt x="585" y="1101"/>
                    </a:moveTo>
                    <a:cubicBezTo>
                      <a:pt x="584" y="1090"/>
                      <a:pt x="585" y="1079"/>
                      <a:pt x="591" y="1070"/>
                    </a:cubicBezTo>
                    <a:cubicBezTo>
                      <a:pt x="597" y="1062"/>
                      <a:pt x="607" y="1056"/>
                      <a:pt x="617" y="1058"/>
                    </a:cubicBezTo>
                    <a:cubicBezTo>
                      <a:pt x="623" y="1059"/>
                      <a:pt x="628" y="1062"/>
                      <a:pt x="633" y="1066"/>
                    </a:cubicBezTo>
                    <a:cubicBezTo>
                      <a:pt x="637" y="1072"/>
                      <a:pt x="640" y="1076"/>
                      <a:pt x="641" y="1083"/>
                    </a:cubicBezTo>
                    <a:cubicBezTo>
                      <a:pt x="643" y="1089"/>
                      <a:pt x="643" y="1094"/>
                      <a:pt x="642" y="1101"/>
                    </a:cubicBezTo>
                    <a:cubicBezTo>
                      <a:pt x="642" y="1103"/>
                      <a:pt x="641" y="1106"/>
                      <a:pt x="640" y="1108"/>
                    </a:cubicBezTo>
                    <a:cubicBezTo>
                      <a:pt x="637" y="1116"/>
                      <a:pt x="634" y="1121"/>
                      <a:pt x="629" y="1127"/>
                    </a:cubicBezTo>
                    <a:cubicBezTo>
                      <a:pt x="622" y="1136"/>
                      <a:pt x="615" y="1141"/>
                      <a:pt x="604" y="1144"/>
                    </a:cubicBezTo>
                    <a:cubicBezTo>
                      <a:pt x="604" y="1144"/>
                      <a:pt x="603" y="1144"/>
                      <a:pt x="602" y="1144"/>
                    </a:cubicBezTo>
                    <a:cubicBezTo>
                      <a:pt x="610" y="1147"/>
                      <a:pt x="617" y="1151"/>
                      <a:pt x="622" y="1157"/>
                    </a:cubicBezTo>
                    <a:cubicBezTo>
                      <a:pt x="628" y="1164"/>
                      <a:pt x="632" y="1173"/>
                      <a:pt x="631" y="1182"/>
                    </a:cubicBezTo>
                    <a:cubicBezTo>
                      <a:pt x="631" y="1186"/>
                      <a:pt x="630" y="1190"/>
                      <a:pt x="627" y="1194"/>
                    </a:cubicBezTo>
                    <a:cubicBezTo>
                      <a:pt x="629" y="1190"/>
                      <a:pt x="630" y="1186"/>
                      <a:pt x="630" y="1182"/>
                    </a:cubicBezTo>
                    <a:cubicBezTo>
                      <a:pt x="630" y="1173"/>
                      <a:pt x="626" y="1165"/>
                      <a:pt x="620" y="1159"/>
                    </a:cubicBezTo>
                    <a:cubicBezTo>
                      <a:pt x="615" y="1154"/>
                      <a:pt x="610" y="1151"/>
                      <a:pt x="605" y="1149"/>
                    </a:cubicBezTo>
                    <a:cubicBezTo>
                      <a:pt x="595" y="1145"/>
                      <a:pt x="585" y="1146"/>
                      <a:pt x="575" y="1144"/>
                    </a:cubicBezTo>
                    <a:cubicBezTo>
                      <a:pt x="574" y="1143"/>
                      <a:pt x="574" y="1143"/>
                      <a:pt x="574" y="1143"/>
                    </a:cubicBezTo>
                    <a:cubicBezTo>
                      <a:pt x="568" y="1142"/>
                      <a:pt x="563" y="1139"/>
                      <a:pt x="558" y="1136"/>
                    </a:cubicBezTo>
                    <a:cubicBezTo>
                      <a:pt x="556" y="1136"/>
                      <a:pt x="544" y="1128"/>
                      <a:pt x="545" y="1126"/>
                    </a:cubicBezTo>
                    <a:cubicBezTo>
                      <a:pt x="546" y="1126"/>
                      <a:pt x="554" y="1130"/>
                      <a:pt x="555" y="1131"/>
                    </a:cubicBezTo>
                    <a:cubicBezTo>
                      <a:pt x="562" y="1135"/>
                      <a:pt x="568" y="1138"/>
                      <a:pt x="575" y="1140"/>
                    </a:cubicBezTo>
                    <a:cubicBezTo>
                      <a:pt x="576" y="1140"/>
                      <a:pt x="576" y="1140"/>
                      <a:pt x="576" y="1140"/>
                    </a:cubicBezTo>
                    <a:cubicBezTo>
                      <a:pt x="586" y="1143"/>
                      <a:pt x="594" y="1143"/>
                      <a:pt x="604" y="1141"/>
                    </a:cubicBezTo>
                    <a:cubicBezTo>
                      <a:pt x="615" y="1138"/>
                      <a:pt x="626" y="1130"/>
                      <a:pt x="630" y="1119"/>
                    </a:cubicBezTo>
                    <a:cubicBezTo>
                      <a:pt x="633" y="1113"/>
                      <a:pt x="632" y="1102"/>
                      <a:pt x="625" y="1099"/>
                    </a:cubicBezTo>
                    <a:cubicBezTo>
                      <a:pt x="622" y="1098"/>
                      <a:pt x="619" y="1099"/>
                      <a:pt x="618" y="1101"/>
                    </a:cubicBezTo>
                    <a:cubicBezTo>
                      <a:pt x="616" y="1103"/>
                      <a:pt x="616" y="1105"/>
                      <a:pt x="618" y="1107"/>
                    </a:cubicBezTo>
                    <a:cubicBezTo>
                      <a:pt x="619" y="1109"/>
                      <a:pt x="621" y="1109"/>
                      <a:pt x="622" y="1109"/>
                    </a:cubicBezTo>
                    <a:cubicBezTo>
                      <a:pt x="624" y="1109"/>
                      <a:pt x="626" y="1107"/>
                      <a:pt x="625" y="1104"/>
                    </a:cubicBezTo>
                    <a:cubicBezTo>
                      <a:pt x="624" y="1103"/>
                      <a:pt x="623" y="1103"/>
                      <a:pt x="622" y="1103"/>
                    </a:cubicBezTo>
                    <a:cubicBezTo>
                      <a:pt x="623" y="1101"/>
                      <a:pt x="625" y="1102"/>
                      <a:pt x="626" y="1103"/>
                    </a:cubicBezTo>
                    <a:cubicBezTo>
                      <a:pt x="628" y="1105"/>
                      <a:pt x="628" y="1108"/>
                      <a:pt x="627" y="1110"/>
                    </a:cubicBezTo>
                    <a:cubicBezTo>
                      <a:pt x="624" y="1113"/>
                      <a:pt x="620" y="1114"/>
                      <a:pt x="616" y="1112"/>
                    </a:cubicBezTo>
                    <a:cubicBezTo>
                      <a:pt x="613" y="1111"/>
                      <a:pt x="611" y="1108"/>
                      <a:pt x="611" y="1105"/>
                    </a:cubicBezTo>
                    <a:cubicBezTo>
                      <a:pt x="610" y="1101"/>
                      <a:pt x="612" y="1099"/>
                      <a:pt x="614" y="1096"/>
                    </a:cubicBezTo>
                    <a:cubicBezTo>
                      <a:pt x="617" y="1094"/>
                      <a:pt x="621" y="1092"/>
                      <a:pt x="625" y="1094"/>
                    </a:cubicBezTo>
                    <a:cubicBezTo>
                      <a:pt x="634" y="1098"/>
                      <a:pt x="636" y="1108"/>
                      <a:pt x="633" y="1117"/>
                    </a:cubicBezTo>
                    <a:cubicBezTo>
                      <a:pt x="632" y="1119"/>
                      <a:pt x="630" y="1122"/>
                      <a:pt x="629" y="1124"/>
                    </a:cubicBezTo>
                    <a:cubicBezTo>
                      <a:pt x="635" y="1117"/>
                      <a:pt x="638" y="1110"/>
                      <a:pt x="640" y="1100"/>
                    </a:cubicBezTo>
                    <a:cubicBezTo>
                      <a:pt x="641" y="1094"/>
                      <a:pt x="641" y="1089"/>
                      <a:pt x="640" y="1083"/>
                    </a:cubicBezTo>
                    <a:cubicBezTo>
                      <a:pt x="638" y="1077"/>
                      <a:pt x="636" y="1072"/>
                      <a:pt x="632" y="1067"/>
                    </a:cubicBezTo>
                    <a:cubicBezTo>
                      <a:pt x="629" y="1065"/>
                      <a:pt x="627" y="1063"/>
                      <a:pt x="624" y="1061"/>
                    </a:cubicBezTo>
                    <a:cubicBezTo>
                      <a:pt x="624" y="1061"/>
                      <a:pt x="624" y="1061"/>
                      <a:pt x="624" y="1061"/>
                    </a:cubicBezTo>
                    <a:cubicBezTo>
                      <a:pt x="631" y="1067"/>
                      <a:pt x="632" y="1078"/>
                      <a:pt x="620" y="1083"/>
                    </a:cubicBezTo>
                    <a:cubicBezTo>
                      <a:pt x="611" y="1086"/>
                      <a:pt x="594" y="1079"/>
                      <a:pt x="585" y="1101"/>
                    </a:cubicBezTo>
                    <a:close/>
                    <a:moveTo>
                      <a:pt x="629" y="1182"/>
                    </a:moveTo>
                    <a:cubicBezTo>
                      <a:pt x="617" y="1180"/>
                      <a:pt x="617" y="1195"/>
                      <a:pt x="615" y="1200"/>
                    </a:cubicBezTo>
                    <a:cubicBezTo>
                      <a:pt x="614" y="1204"/>
                      <a:pt x="613" y="1207"/>
                      <a:pt x="610" y="1208"/>
                    </a:cubicBezTo>
                    <a:cubicBezTo>
                      <a:pt x="614" y="1209"/>
                      <a:pt x="625" y="1206"/>
                      <a:pt x="629" y="1202"/>
                    </a:cubicBezTo>
                    <a:cubicBezTo>
                      <a:pt x="636" y="1198"/>
                      <a:pt x="638" y="1190"/>
                      <a:pt x="632" y="1183"/>
                    </a:cubicBezTo>
                    <a:cubicBezTo>
                      <a:pt x="632" y="1187"/>
                      <a:pt x="629" y="1193"/>
                      <a:pt x="625" y="1195"/>
                    </a:cubicBezTo>
                    <a:cubicBezTo>
                      <a:pt x="627" y="1193"/>
                      <a:pt x="629" y="1187"/>
                      <a:pt x="629" y="1182"/>
                    </a:cubicBezTo>
                    <a:close/>
                    <a:moveTo>
                      <a:pt x="539" y="1121"/>
                    </a:moveTo>
                    <a:cubicBezTo>
                      <a:pt x="565" y="1126"/>
                      <a:pt x="581" y="1111"/>
                      <a:pt x="593" y="1109"/>
                    </a:cubicBezTo>
                    <a:cubicBezTo>
                      <a:pt x="606" y="1107"/>
                      <a:pt x="609" y="1122"/>
                      <a:pt x="595" y="1128"/>
                    </a:cubicBezTo>
                    <a:cubicBezTo>
                      <a:pt x="580" y="1134"/>
                      <a:pt x="557" y="1130"/>
                      <a:pt x="539" y="1121"/>
                    </a:cubicBezTo>
                    <a:close/>
                    <a:moveTo>
                      <a:pt x="627" y="1134"/>
                    </a:moveTo>
                    <a:cubicBezTo>
                      <a:pt x="645" y="1124"/>
                      <a:pt x="659" y="1087"/>
                      <a:pt x="641" y="1076"/>
                    </a:cubicBezTo>
                    <a:cubicBezTo>
                      <a:pt x="643" y="1072"/>
                      <a:pt x="650" y="1071"/>
                      <a:pt x="654" y="1076"/>
                    </a:cubicBezTo>
                    <a:cubicBezTo>
                      <a:pt x="659" y="1080"/>
                      <a:pt x="661" y="1089"/>
                      <a:pt x="656" y="1097"/>
                    </a:cubicBezTo>
                    <a:cubicBezTo>
                      <a:pt x="661" y="1100"/>
                      <a:pt x="657" y="1113"/>
                      <a:pt x="646" y="1123"/>
                    </a:cubicBezTo>
                    <a:cubicBezTo>
                      <a:pt x="654" y="1120"/>
                      <a:pt x="664" y="1120"/>
                      <a:pt x="672" y="1122"/>
                    </a:cubicBezTo>
                    <a:cubicBezTo>
                      <a:pt x="682" y="1124"/>
                      <a:pt x="693" y="1128"/>
                      <a:pt x="699" y="1135"/>
                    </a:cubicBezTo>
                    <a:cubicBezTo>
                      <a:pt x="707" y="1142"/>
                      <a:pt x="711" y="1153"/>
                      <a:pt x="708" y="1163"/>
                    </a:cubicBezTo>
                    <a:cubicBezTo>
                      <a:pt x="705" y="1170"/>
                      <a:pt x="700" y="1177"/>
                      <a:pt x="693" y="1178"/>
                    </a:cubicBezTo>
                    <a:cubicBezTo>
                      <a:pt x="686" y="1179"/>
                      <a:pt x="680" y="1175"/>
                      <a:pt x="677" y="1170"/>
                    </a:cubicBezTo>
                    <a:cubicBezTo>
                      <a:pt x="674" y="1165"/>
                      <a:pt x="673" y="1158"/>
                      <a:pt x="674" y="1151"/>
                    </a:cubicBezTo>
                    <a:cubicBezTo>
                      <a:pt x="678" y="1164"/>
                      <a:pt x="689" y="1161"/>
                      <a:pt x="694" y="1163"/>
                    </a:cubicBezTo>
                    <a:cubicBezTo>
                      <a:pt x="701" y="1166"/>
                      <a:pt x="700" y="1172"/>
                      <a:pt x="696" y="1176"/>
                    </a:cubicBezTo>
                    <a:cubicBezTo>
                      <a:pt x="696" y="1176"/>
                      <a:pt x="696" y="1176"/>
                      <a:pt x="696" y="1176"/>
                    </a:cubicBezTo>
                    <a:cubicBezTo>
                      <a:pt x="701" y="1173"/>
                      <a:pt x="704" y="1168"/>
                      <a:pt x="706" y="1163"/>
                    </a:cubicBezTo>
                    <a:cubicBezTo>
                      <a:pt x="708" y="1154"/>
                      <a:pt x="707" y="1146"/>
                      <a:pt x="701" y="1138"/>
                    </a:cubicBezTo>
                    <a:cubicBezTo>
                      <a:pt x="702" y="1140"/>
                      <a:pt x="702" y="1142"/>
                      <a:pt x="703" y="1145"/>
                    </a:cubicBezTo>
                    <a:cubicBezTo>
                      <a:pt x="703" y="1149"/>
                      <a:pt x="702" y="1154"/>
                      <a:pt x="697" y="1156"/>
                    </a:cubicBezTo>
                    <a:cubicBezTo>
                      <a:pt x="695" y="1157"/>
                      <a:pt x="692" y="1156"/>
                      <a:pt x="691" y="1155"/>
                    </a:cubicBezTo>
                    <a:cubicBezTo>
                      <a:pt x="689" y="1153"/>
                      <a:pt x="689" y="1152"/>
                      <a:pt x="689" y="1150"/>
                    </a:cubicBezTo>
                    <a:cubicBezTo>
                      <a:pt x="689" y="1148"/>
                      <a:pt x="691" y="1146"/>
                      <a:pt x="692" y="1145"/>
                    </a:cubicBezTo>
                    <a:cubicBezTo>
                      <a:pt x="694" y="1144"/>
                      <a:pt x="697" y="1145"/>
                      <a:pt x="699" y="1147"/>
                    </a:cubicBezTo>
                    <a:cubicBezTo>
                      <a:pt x="699" y="1148"/>
                      <a:pt x="699" y="1150"/>
                      <a:pt x="698" y="1151"/>
                    </a:cubicBezTo>
                    <a:cubicBezTo>
                      <a:pt x="697" y="1152"/>
                      <a:pt x="696" y="1152"/>
                      <a:pt x="696" y="1151"/>
                    </a:cubicBezTo>
                    <a:cubicBezTo>
                      <a:pt x="696" y="1151"/>
                      <a:pt x="697" y="1151"/>
                      <a:pt x="697" y="1150"/>
                    </a:cubicBezTo>
                    <a:cubicBezTo>
                      <a:pt x="698" y="1149"/>
                      <a:pt x="697" y="1147"/>
                      <a:pt x="696" y="1147"/>
                    </a:cubicBezTo>
                    <a:cubicBezTo>
                      <a:pt x="695" y="1147"/>
                      <a:pt x="694" y="1148"/>
                      <a:pt x="693" y="1148"/>
                    </a:cubicBezTo>
                    <a:cubicBezTo>
                      <a:pt x="692" y="1149"/>
                      <a:pt x="692" y="1151"/>
                      <a:pt x="693" y="1152"/>
                    </a:cubicBezTo>
                    <a:cubicBezTo>
                      <a:pt x="694" y="1153"/>
                      <a:pt x="696" y="1154"/>
                      <a:pt x="697" y="1153"/>
                    </a:cubicBezTo>
                    <a:cubicBezTo>
                      <a:pt x="701" y="1152"/>
                      <a:pt x="702" y="1145"/>
                      <a:pt x="701" y="1142"/>
                    </a:cubicBezTo>
                    <a:cubicBezTo>
                      <a:pt x="699" y="1135"/>
                      <a:pt x="691" y="1131"/>
                      <a:pt x="686" y="1128"/>
                    </a:cubicBezTo>
                    <a:cubicBezTo>
                      <a:pt x="671" y="1120"/>
                      <a:pt x="654" y="1121"/>
                      <a:pt x="641" y="1127"/>
                    </a:cubicBezTo>
                    <a:cubicBezTo>
                      <a:pt x="637" y="1130"/>
                      <a:pt x="632" y="1132"/>
                      <a:pt x="627" y="1134"/>
                    </a:cubicBezTo>
                    <a:close/>
                    <a:moveTo>
                      <a:pt x="611" y="1146"/>
                    </a:moveTo>
                    <a:cubicBezTo>
                      <a:pt x="620" y="1141"/>
                      <a:pt x="631" y="1153"/>
                      <a:pt x="635" y="1163"/>
                    </a:cubicBezTo>
                    <a:cubicBezTo>
                      <a:pt x="639" y="1174"/>
                      <a:pt x="641" y="1188"/>
                      <a:pt x="653" y="1193"/>
                    </a:cubicBezTo>
                    <a:cubicBezTo>
                      <a:pt x="659" y="1196"/>
                      <a:pt x="667" y="1196"/>
                      <a:pt x="673" y="1191"/>
                    </a:cubicBezTo>
                    <a:cubicBezTo>
                      <a:pt x="676" y="1188"/>
                      <a:pt x="677" y="1184"/>
                      <a:pt x="675" y="1180"/>
                    </a:cubicBezTo>
                    <a:cubicBezTo>
                      <a:pt x="674" y="1183"/>
                      <a:pt x="670" y="1188"/>
                      <a:pt x="665" y="1187"/>
                    </a:cubicBezTo>
                    <a:cubicBezTo>
                      <a:pt x="661" y="1187"/>
                      <a:pt x="657" y="1183"/>
                      <a:pt x="656" y="1178"/>
                    </a:cubicBezTo>
                    <a:cubicBezTo>
                      <a:pt x="653" y="1167"/>
                      <a:pt x="652" y="1158"/>
                      <a:pt x="646" y="1149"/>
                    </a:cubicBezTo>
                    <a:cubicBezTo>
                      <a:pt x="639" y="1139"/>
                      <a:pt x="623" y="1135"/>
                      <a:pt x="611" y="1146"/>
                    </a:cubicBezTo>
                    <a:close/>
                    <a:moveTo>
                      <a:pt x="574" y="1175"/>
                    </a:moveTo>
                    <a:cubicBezTo>
                      <a:pt x="580" y="1184"/>
                      <a:pt x="595" y="1190"/>
                      <a:pt x="606" y="1188"/>
                    </a:cubicBezTo>
                    <a:cubicBezTo>
                      <a:pt x="617" y="1186"/>
                      <a:pt x="619" y="1176"/>
                      <a:pt x="606" y="1175"/>
                    </a:cubicBezTo>
                    <a:cubicBezTo>
                      <a:pt x="596" y="1175"/>
                      <a:pt x="582" y="1181"/>
                      <a:pt x="574" y="1175"/>
                    </a:cubicBezTo>
                    <a:close/>
                    <a:moveTo>
                      <a:pt x="377" y="1115"/>
                    </a:moveTo>
                    <a:cubicBezTo>
                      <a:pt x="347" y="1104"/>
                      <a:pt x="302" y="1128"/>
                      <a:pt x="311" y="1159"/>
                    </a:cubicBezTo>
                    <a:cubicBezTo>
                      <a:pt x="304" y="1160"/>
                      <a:pt x="297" y="1152"/>
                      <a:pt x="297" y="1143"/>
                    </a:cubicBezTo>
                    <a:cubicBezTo>
                      <a:pt x="297" y="1133"/>
                      <a:pt x="307" y="1123"/>
                      <a:pt x="320" y="1123"/>
                    </a:cubicBezTo>
                    <a:cubicBezTo>
                      <a:pt x="319" y="1110"/>
                      <a:pt x="352" y="1097"/>
                      <a:pt x="377" y="1115"/>
                    </a:cubicBezTo>
                    <a:close/>
                    <a:moveTo>
                      <a:pt x="378" y="976"/>
                    </a:moveTo>
                    <a:cubicBezTo>
                      <a:pt x="381" y="976"/>
                      <a:pt x="384" y="978"/>
                      <a:pt x="384" y="981"/>
                    </a:cubicBezTo>
                    <a:cubicBezTo>
                      <a:pt x="384" y="984"/>
                      <a:pt x="382" y="986"/>
                      <a:pt x="379" y="986"/>
                    </a:cubicBezTo>
                    <a:cubicBezTo>
                      <a:pt x="376" y="986"/>
                      <a:pt x="374" y="984"/>
                      <a:pt x="374" y="981"/>
                    </a:cubicBezTo>
                    <a:cubicBezTo>
                      <a:pt x="374" y="979"/>
                      <a:pt x="376" y="976"/>
                      <a:pt x="378" y="976"/>
                    </a:cubicBezTo>
                    <a:close/>
                    <a:moveTo>
                      <a:pt x="388" y="973"/>
                    </a:moveTo>
                    <a:cubicBezTo>
                      <a:pt x="390" y="973"/>
                      <a:pt x="392" y="975"/>
                      <a:pt x="392" y="977"/>
                    </a:cubicBezTo>
                    <a:cubicBezTo>
                      <a:pt x="392" y="979"/>
                      <a:pt x="390" y="981"/>
                      <a:pt x="388" y="981"/>
                    </a:cubicBezTo>
                    <a:cubicBezTo>
                      <a:pt x="386" y="981"/>
                      <a:pt x="384" y="979"/>
                      <a:pt x="384" y="977"/>
                    </a:cubicBezTo>
                    <a:cubicBezTo>
                      <a:pt x="384" y="975"/>
                      <a:pt x="386" y="973"/>
                      <a:pt x="388" y="973"/>
                    </a:cubicBezTo>
                    <a:close/>
                    <a:moveTo>
                      <a:pt x="370" y="985"/>
                    </a:moveTo>
                    <a:cubicBezTo>
                      <a:pt x="374" y="985"/>
                      <a:pt x="377" y="988"/>
                      <a:pt x="378" y="992"/>
                    </a:cubicBezTo>
                    <a:cubicBezTo>
                      <a:pt x="378" y="996"/>
                      <a:pt x="375" y="1000"/>
                      <a:pt x="370" y="1000"/>
                    </a:cubicBezTo>
                    <a:cubicBezTo>
                      <a:pt x="366" y="1000"/>
                      <a:pt x="362" y="997"/>
                      <a:pt x="362" y="993"/>
                    </a:cubicBezTo>
                    <a:cubicBezTo>
                      <a:pt x="362" y="989"/>
                      <a:pt x="365" y="985"/>
                      <a:pt x="370" y="985"/>
                    </a:cubicBezTo>
                    <a:close/>
                    <a:moveTo>
                      <a:pt x="482" y="1105"/>
                    </a:moveTo>
                    <a:cubicBezTo>
                      <a:pt x="479" y="1116"/>
                      <a:pt x="468" y="1127"/>
                      <a:pt x="453" y="1131"/>
                    </a:cubicBezTo>
                    <a:cubicBezTo>
                      <a:pt x="442" y="1134"/>
                      <a:pt x="430" y="1134"/>
                      <a:pt x="420" y="1130"/>
                    </a:cubicBezTo>
                    <a:cubicBezTo>
                      <a:pt x="415" y="1127"/>
                      <a:pt x="411" y="1124"/>
                      <a:pt x="408" y="1119"/>
                    </a:cubicBezTo>
                    <a:cubicBezTo>
                      <a:pt x="403" y="1112"/>
                      <a:pt x="403" y="1103"/>
                      <a:pt x="407" y="1098"/>
                    </a:cubicBezTo>
                    <a:cubicBezTo>
                      <a:pt x="411" y="1092"/>
                      <a:pt x="420" y="1092"/>
                      <a:pt x="424" y="1097"/>
                    </a:cubicBezTo>
                    <a:cubicBezTo>
                      <a:pt x="413" y="1099"/>
                      <a:pt x="412" y="1110"/>
                      <a:pt x="419" y="1118"/>
                    </a:cubicBezTo>
                    <a:cubicBezTo>
                      <a:pt x="426" y="1126"/>
                      <a:pt x="442" y="1129"/>
                      <a:pt x="452" y="1126"/>
                    </a:cubicBezTo>
                    <a:cubicBezTo>
                      <a:pt x="471" y="1122"/>
                      <a:pt x="478" y="1111"/>
                      <a:pt x="482" y="1105"/>
                    </a:cubicBezTo>
                    <a:close/>
                    <a:moveTo>
                      <a:pt x="402" y="1123"/>
                    </a:moveTo>
                    <a:cubicBezTo>
                      <a:pt x="373" y="1104"/>
                      <a:pt x="363" y="1065"/>
                      <a:pt x="377" y="1043"/>
                    </a:cubicBezTo>
                    <a:cubicBezTo>
                      <a:pt x="391" y="1021"/>
                      <a:pt x="410" y="1034"/>
                      <a:pt x="398" y="1054"/>
                    </a:cubicBezTo>
                    <a:cubicBezTo>
                      <a:pt x="391" y="1064"/>
                      <a:pt x="377" y="1100"/>
                      <a:pt x="402" y="1123"/>
                    </a:cubicBezTo>
                    <a:close/>
                    <a:moveTo>
                      <a:pt x="772" y="1256"/>
                    </a:moveTo>
                    <a:cubicBezTo>
                      <a:pt x="747" y="1251"/>
                      <a:pt x="731" y="1266"/>
                      <a:pt x="719" y="1268"/>
                    </a:cubicBezTo>
                    <a:cubicBezTo>
                      <a:pt x="706" y="1270"/>
                      <a:pt x="703" y="1255"/>
                      <a:pt x="717" y="1249"/>
                    </a:cubicBezTo>
                    <a:cubicBezTo>
                      <a:pt x="732" y="1243"/>
                      <a:pt x="754" y="1247"/>
                      <a:pt x="772" y="1256"/>
                    </a:cubicBezTo>
                    <a:close/>
                    <a:moveTo>
                      <a:pt x="694" y="1221"/>
                    </a:moveTo>
                    <a:cubicBezTo>
                      <a:pt x="696" y="1220"/>
                      <a:pt x="698" y="1220"/>
                      <a:pt x="700" y="1221"/>
                    </a:cubicBezTo>
                    <a:cubicBezTo>
                      <a:pt x="703" y="1222"/>
                      <a:pt x="705" y="1225"/>
                      <a:pt x="704" y="1229"/>
                    </a:cubicBezTo>
                    <a:cubicBezTo>
                      <a:pt x="704" y="1233"/>
                      <a:pt x="701" y="1235"/>
                      <a:pt x="697" y="1236"/>
                    </a:cubicBezTo>
                    <a:cubicBezTo>
                      <a:pt x="692" y="1236"/>
                      <a:pt x="691" y="1231"/>
                      <a:pt x="688" y="1229"/>
                    </a:cubicBezTo>
                    <a:cubicBezTo>
                      <a:pt x="685" y="1227"/>
                      <a:pt x="680" y="1228"/>
                      <a:pt x="676" y="1231"/>
                    </a:cubicBezTo>
                    <a:cubicBezTo>
                      <a:pt x="671" y="1235"/>
                      <a:pt x="669" y="1241"/>
                      <a:pt x="672" y="1247"/>
                    </a:cubicBezTo>
                    <a:cubicBezTo>
                      <a:pt x="673" y="1250"/>
                      <a:pt x="676" y="1253"/>
                      <a:pt x="680" y="1251"/>
                    </a:cubicBezTo>
                    <a:cubicBezTo>
                      <a:pt x="677" y="1249"/>
                      <a:pt x="676" y="1244"/>
                      <a:pt x="681" y="1242"/>
                    </a:cubicBezTo>
                    <a:cubicBezTo>
                      <a:pt x="684" y="1241"/>
                      <a:pt x="689" y="1242"/>
                      <a:pt x="695" y="1243"/>
                    </a:cubicBezTo>
                    <a:cubicBezTo>
                      <a:pt x="701" y="1243"/>
                      <a:pt x="706" y="1243"/>
                      <a:pt x="711" y="1241"/>
                    </a:cubicBezTo>
                    <a:cubicBezTo>
                      <a:pt x="720" y="1236"/>
                      <a:pt x="722" y="1223"/>
                      <a:pt x="715" y="1216"/>
                    </a:cubicBezTo>
                    <a:cubicBezTo>
                      <a:pt x="711" y="1212"/>
                      <a:pt x="707" y="1210"/>
                      <a:pt x="702" y="1210"/>
                    </a:cubicBezTo>
                    <a:cubicBezTo>
                      <a:pt x="696" y="1209"/>
                      <a:pt x="682" y="1212"/>
                      <a:pt x="677" y="1207"/>
                    </a:cubicBezTo>
                    <a:cubicBezTo>
                      <a:pt x="673" y="1204"/>
                      <a:pt x="674" y="1200"/>
                      <a:pt x="676" y="1198"/>
                    </a:cubicBezTo>
                    <a:cubicBezTo>
                      <a:pt x="673" y="1196"/>
                      <a:pt x="668" y="1199"/>
                      <a:pt x="666" y="1203"/>
                    </a:cubicBezTo>
                    <a:cubicBezTo>
                      <a:pt x="664" y="1211"/>
                      <a:pt x="670" y="1222"/>
                      <a:pt x="681" y="1224"/>
                    </a:cubicBezTo>
                    <a:cubicBezTo>
                      <a:pt x="685" y="1224"/>
                      <a:pt x="688" y="1223"/>
                      <a:pt x="694" y="1221"/>
                    </a:cubicBezTo>
                    <a:close/>
                    <a:moveTo>
                      <a:pt x="678" y="1227"/>
                    </a:moveTo>
                    <a:cubicBezTo>
                      <a:pt x="667" y="1231"/>
                      <a:pt x="650" y="1226"/>
                      <a:pt x="642" y="1217"/>
                    </a:cubicBezTo>
                    <a:cubicBezTo>
                      <a:pt x="634" y="1208"/>
                      <a:pt x="640" y="1198"/>
                      <a:pt x="650" y="1206"/>
                    </a:cubicBezTo>
                    <a:cubicBezTo>
                      <a:pt x="659" y="1213"/>
                      <a:pt x="667" y="1227"/>
                      <a:pt x="678" y="1227"/>
                    </a:cubicBezTo>
                    <a:close/>
                    <a:moveTo>
                      <a:pt x="721" y="1224"/>
                    </a:moveTo>
                    <a:cubicBezTo>
                      <a:pt x="723" y="1230"/>
                      <a:pt x="719" y="1236"/>
                      <a:pt x="716" y="1239"/>
                    </a:cubicBezTo>
                    <a:cubicBezTo>
                      <a:pt x="719" y="1245"/>
                      <a:pt x="731" y="1243"/>
                      <a:pt x="732" y="1234"/>
                    </a:cubicBezTo>
                    <a:cubicBezTo>
                      <a:pt x="732" y="1228"/>
                      <a:pt x="726" y="1222"/>
                      <a:pt x="721" y="1224"/>
                    </a:cubicBezTo>
                    <a:close/>
                    <a:moveTo>
                      <a:pt x="1131" y="998"/>
                    </a:moveTo>
                    <a:cubicBezTo>
                      <a:pt x="1127" y="1024"/>
                      <a:pt x="1110" y="1039"/>
                      <a:pt x="1092" y="1044"/>
                    </a:cubicBezTo>
                    <a:cubicBezTo>
                      <a:pt x="1076" y="1048"/>
                      <a:pt x="1065" y="1040"/>
                      <a:pt x="1054" y="1042"/>
                    </a:cubicBezTo>
                    <a:cubicBezTo>
                      <a:pt x="1051" y="1043"/>
                      <a:pt x="1047" y="1045"/>
                      <a:pt x="1045" y="1049"/>
                    </a:cubicBezTo>
                    <a:cubicBezTo>
                      <a:pt x="1041" y="1038"/>
                      <a:pt x="1049" y="1028"/>
                      <a:pt x="1060" y="1026"/>
                    </a:cubicBezTo>
                    <a:cubicBezTo>
                      <a:pt x="1074" y="1024"/>
                      <a:pt x="1083" y="1031"/>
                      <a:pt x="1098" y="1026"/>
                    </a:cubicBezTo>
                    <a:cubicBezTo>
                      <a:pt x="1113" y="1022"/>
                      <a:pt x="1125" y="1011"/>
                      <a:pt x="1131" y="998"/>
                    </a:cubicBezTo>
                    <a:close/>
                    <a:moveTo>
                      <a:pt x="1161" y="950"/>
                    </a:moveTo>
                    <a:cubicBezTo>
                      <a:pt x="1161" y="975"/>
                      <a:pt x="1141" y="989"/>
                      <a:pt x="1134" y="999"/>
                    </a:cubicBezTo>
                    <a:cubicBezTo>
                      <a:pt x="1125" y="1012"/>
                      <a:pt x="1135" y="1021"/>
                      <a:pt x="1149" y="1009"/>
                    </a:cubicBezTo>
                    <a:cubicBezTo>
                      <a:pt x="1162" y="997"/>
                      <a:pt x="1169" y="969"/>
                      <a:pt x="1161" y="950"/>
                    </a:cubicBezTo>
                    <a:close/>
                    <a:moveTo>
                      <a:pt x="644" y="581"/>
                    </a:moveTo>
                    <a:cubicBezTo>
                      <a:pt x="645" y="557"/>
                      <a:pt x="626" y="538"/>
                      <a:pt x="608" y="534"/>
                    </a:cubicBezTo>
                    <a:cubicBezTo>
                      <a:pt x="593" y="530"/>
                      <a:pt x="585" y="543"/>
                      <a:pt x="604" y="548"/>
                    </a:cubicBezTo>
                    <a:cubicBezTo>
                      <a:pt x="619" y="552"/>
                      <a:pt x="637" y="557"/>
                      <a:pt x="644" y="581"/>
                    </a:cubicBezTo>
                    <a:close/>
                    <a:moveTo>
                      <a:pt x="348" y="621"/>
                    </a:moveTo>
                    <a:cubicBezTo>
                      <a:pt x="347" y="603"/>
                      <a:pt x="362" y="579"/>
                      <a:pt x="377" y="571"/>
                    </a:cubicBezTo>
                    <a:cubicBezTo>
                      <a:pt x="393" y="562"/>
                      <a:pt x="403" y="574"/>
                      <a:pt x="388" y="587"/>
                    </a:cubicBezTo>
                    <a:cubicBezTo>
                      <a:pt x="376" y="597"/>
                      <a:pt x="354" y="601"/>
                      <a:pt x="348" y="621"/>
                    </a:cubicBezTo>
                    <a:close/>
                    <a:moveTo>
                      <a:pt x="625" y="532"/>
                    </a:moveTo>
                    <a:cubicBezTo>
                      <a:pt x="611" y="512"/>
                      <a:pt x="590" y="513"/>
                      <a:pt x="572" y="519"/>
                    </a:cubicBezTo>
                    <a:cubicBezTo>
                      <a:pt x="562" y="522"/>
                      <a:pt x="550" y="531"/>
                      <a:pt x="540" y="527"/>
                    </a:cubicBezTo>
                    <a:cubicBezTo>
                      <a:pt x="544" y="543"/>
                      <a:pt x="573" y="530"/>
                      <a:pt x="583" y="526"/>
                    </a:cubicBezTo>
                    <a:cubicBezTo>
                      <a:pt x="599" y="521"/>
                      <a:pt x="615" y="523"/>
                      <a:pt x="625" y="532"/>
                    </a:cubicBezTo>
                    <a:close/>
                    <a:moveTo>
                      <a:pt x="484" y="595"/>
                    </a:moveTo>
                    <a:cubicBezTo>
                      <a:pt x="509" y="601"/>
                      <a:pt x="536" y="619"/>
                      <a:pt x="541" y="636"/>
                    </a:cubicBezTo>
                    <a:cubicBezTo>
                      <a:pt x="546" y="653"/>
                      <a:pt x="532" y="663"/>
                      <a:pt x="522" y="645"/>
                    </a:cubicBezTo>
                    <a:cubicBezTo>
                      <a:pt x="515" y="631"/>
                      <a:pt x="506" y="607"/>
                      <a:pt x="484" y="595"/>
                    </a:cubicBezTo>
                    <a:close/>
                    <a:moveTo>
                      <a:pt x="356" y="517"/>
                    </a:moveTo>
                    <a:cubicBezTo>
                      <a:pt x="355" y="513"/>
                      <a:pt x="356" y="509"/>
                      <a:pt x="360" y="507"/>
                    </a:cubicBezTo>
                    <a:cubicBezTo>
                      <a:pt x="366" y="505"/>
                      <a:pt x="371" y="513"/>
                      <a:pt x="368" y="518"/>
                    </a:cubicBezTo>
                    <a:cubicBezTo>
                      <a:pt x="366" y="522"/>
                      <a:pt x="362" y="522"/>
                      <a:pt x="362" y="528"/>
                    </a:cubicBezTo>
                    <a:cubicBezTo>
                      <a:pt x="361" y="522"/>
                      <a:pt x="358" y="521"/>
                      <a:pt x="356" y="517"/>
                    </a:cubicBezTo>
                    <a:close/>
                    <a:moveTo>
                      <a:pt x="355" y="518"/>
                    </a:moveTo>
                    <a:cubicBezTo>
                      <a:pt x="354" y="515"/>
                      <a:pt x="354" y="513"/>
                      <a:pt x="355" y="511"/>
                    </a:cubicBezTo>
                    <a:cubicBezTo>
                      <a:pt x="356" y="508"/>
                      <a:pt x="359" y="505"/>
                      <a:pt x="363" y="506"/>
                    </a:cubicBezTo>
                    <a:cubicBezTo>
                      <a:pt x="367" y="506"/>
                      <a:pt x="370" y="509"/>
                      <a:pt x="371" y="513"/>
                    </a:cubicBezTo>
                    <a:cubicBezTo>
                      <a:pt x="372" y="519"/>
                      <a:pt x="367" y="520"/>
                      <a:pt x="365" y="524"/>
                    </a:cubicBezTo>
                    <a:cubicBezTo>
                      <a:pt x="362" y="527"/>
                      <a:pt x="364" y="533"/>
                      <a:pt x="368" y="537"/>
                    </a:cubicBezTo>
                    <a:cubicBezTo>
                      <a:pt x="372" y="542"/>
                      <a:pt x="379" y="544"/>
                      <a:pt x="385" y="540"/>
                    </a:cubicBezTo>
                    <a:cubicBezTo>
                      <a:pt x="389" y="539"/>
                      <a:pt x="392" y="535"/>
                      <a:pt x="389" y="531"/>
                    </a:cubicBezTo>
                    <a:cubicBezTo>
                      <a:pt x="388" y="535"/>
                      <a:pt x="382" y="536"/>
                      <a:pt x="379" y="530"/>
                    </a:cubicBezTo>
                    <a:cubicBezTo>
                      <a:pt x="378" y="528"/>
                      <a:pt x="379" y="521"/>
                      <a:pt x="379" y="515"/>
                    </a:cubicBezTo>
                    <a:cubicBezTo>
                      <a:pt x="379" y="508"/>
                      <a:pt x="379" y="502"/>
                      <a:pt x="375" y="497"/>
                    </a:cubicBezTo>
                    <a:cubicBezTo>
                      <a:pt x="369" y="488"/>
                      <a:pt x="355" y="487"/>
                      <a:pt x="348" y="495"/>
                    </a:cubicBezTo>
                    <a:cubicBezTo>
                      <a:pt x="343" y="499"/>
                      <a:pt x="342" y="505"/>
                      <a:pt x="342" y="510"/>
                    </a:cubicBezTo>
                    <a:cubicBezTo>
                      <a:pt x="342" y="516"/>
                      <a:pt x="346" y="532"/>
                      <a:pt x="341" y="538"/>
                    </a:cubicBezTo>
                    <a:cubicBezTo>
                      <a:pt x="338" y="542"/>
                      <a:pt x="333" y="542"/>
                      <a:pt x="331" y="539"/>
                    </a:cubicBezTo>
                    <a:cubicBezTo>
                      <a:pt x="328" y="543"/>
                      <a:pt x="332" y="549"/>
                      <a:pt x="337" y="550"/>
                    </a:cubicBezTo>
                    <a:cubicBezTo>
                      <a:pt x="346" y="552"/>
                      <a:pt x="358" y="544"/>
                      <a:pt x="359" y="532"/>
                    </a:cubicBezTo>
                    <a:cubicBezTo>
                      <a:pt x="360" y="528"/>
                      <a:pt x="358" y="524"/>
                      <a:pt x="355" y="518"/>
                    </a:cubicBezTo>
                    <a:close/>
                    <a:moveTo>
                      <a:pt x="363" y="535"/>
                    </a:moveTo>
                    <a:cubicBezTo>
                      <a:pt x="368" y="547"/>
                      <a:pt x="364" y="566"/>
                      <a:pt x="355" y="576"/>
                    </a:cubicBezTo>
                    <a:cubicBezTo>
                      <a:pt x="346" y="586"/>
                      <a:pt x="334" y="580"/>
                      <a:pt x="342" y="567"/>
                    </a:cubicBezTo>
                    <a:cubicBezTo>
                      <a:pt x="349" y="558"/>
                      <a:pt x="364" y="547"/>
                      <a:pt x="363" y="535"/>
                    </a:cubicBezTo>
                    <a:close/>
                    <a:moveTo>
                      <a:pt x="366" y="471"/>
                    </a:moveTo>
                    <a:cubicBezTo>
                      <a:pt x="367" y="471"/>
                      <a:pt x="369" y="471"/>
                      <a:pt x="369" y="472"/>
                    </a:cubicBezTo>
                    <a:cubicBezTo>
                      <a:pt x="369" y="462"/>
                      <a:pt x="375" y="444"/>
                      <a:pt x="384" y="429"/>
                    </a:cubicBezTo>
                    <a:cubicBezTo>
                      <a:pt x="383" y="434"/>
                      <a:pt x="382" y="439"/>
                      <a:pt x="382" y="443"/>
                    </a:cubicBezTo>
                    <a:cubicBezTo>
                      <a:pt x="383" y="476"/>
                      <a:pt x="406" y="482"/>
                      <a:pt x="418" y="505"/>
                    </a:cubicBezTo>
                    <a:cubicBezTo>
                      <a:pt x="423" y="513"/>
                      <a:pt x="423" y="525"/>
                      <a:pt x="411" y="529"/>
                    </a:cubicBezTo>
                    <a:cubicBezTo>
                      <a:pt x="406" y="531"/>
                      <a:pt x="400" y="530"/>
                      <a:pt x="396" y="526"/>
                    </a:cubicBezTo>
                    <a:cubicBezTo>
                      <a:pt x="393" y="523"/>
                      <a:pt x="392" y="519"/>
                      <a:pt x="392" y="515"/>
                    </a:cubicBezTo>
                    <a:cubicBezTo>
                      <a:pt x="392" y="514"/>
                      <a:pt x="393" y="512"/>
                      <a:pt x="394" y="511"/>
                    </a:cubicBezTo>
                    <a:cubicBezTo>
                      <a:pt x="393" y="511"/>
                      <a:pt x="393" y="511"/>
                      <a:pt x="393" y="513"/>
                    </a:cubicBezTo>
                    <a:cubicBezTo>
                      <a:pt x="393" y="516"/>
                      <a:pt x="396" y="521"/>
                      <a:pt x="400" y="522"/>
                    </a:cubicBezTo>
                    <a:cubicBezTo>
                      <a:pt x="405" y="522"/>
                      <a:pt x="408" y="518"/>
                      <a:pt x="409" y="514"/>
                    </a:cubicBezTo>
                    <a:cubicBezTo>
                      <a:pt x="409" y="510"/>
                      <a:pt x="406" y="507"/>
                      <a:pt x="403" y="506"/>
                    </a:cubicBezTo>
                    <a:cubicBezTo>
                      <a:pt x="397" y="504"/>
                      <a:pt x="392" y="510"/>
                      <a:pt x="391" y="515"/>
                    </a:cubicBezTo>
                    <a:cubicBezTo>
                      <a:pt x="390" y="520"/>
                      <a:pt x="391" y="524"/>
                      <a:pt x="394" y="527"/>
                    </a:cubicBezTo>
                    <a:cubicBezTo>
                      <a:pt x="399" y="532"/>
                      <a:pt x="405" y="534"/>
                      <a:pt x="412" y="532"/>
                    </a:cubicBezTo>
                    <a:cubicBezTo>
                      <a:pt x="427" y="528"/>
                      <a:pt x="427" y="515"/>
                      <a:pt x="421" y="504"/>
                    </a:cubicBezTo>
                    <a:cubicBezTo>
                      <a:pt x="408" y="480"/>
                      <a:pt x="384" y="475"/>
                      <a:pt x="386" y="441"/>
                    </a:cubicBezTo>
                    <a:cubicBezTo>
                      <a:pt x="387" y="427"/>
                      <a:pt x="394" y="413"/>
                      <a:pt x="408" y="405"/>
                    </a:cubicBezTo>
                    <a:cubicBezTo>
                      <a:pt x="426" y="396"/>
                      <a:pt x="450" y="399"/>
                      <a:pt x="461" y="417"/>
                    </a:cubicBezTo>
                    <a:cubicBezTo>
                      <a:pt x="448" y="398"/>
                      <a:pt x="416" y="404"/>
                      <a:pt x="401" y="422"/>
                    </a:cubicBezTo>
                    <a:cubicBezTo>
                      <a:pt x="393" y="431"/>
                      <a:pt x="388" y="448"/>
                      <a:pt x="394" y="462"/>
                    </a:cubicBezTo>
                    <a:cubicBezTo>
                      <a:pt x="406" y="489"/>
                      <a:pt x="436" y="476"/>
                      <a:pt x="426" y="451"/>
                    </a:cubicBezTo>
                    <a:cubicBezTo>
                      <a:pt x="420" y="437"/>
                      <a:pt x="423" y="423"/>
                      <a:pt x="437" y="416"/>
                    </a:cubicBezTo>
                    <a:cubicBezTo>
                      <a:pt x="446" y="412"/>
                      <a:pt x="455" y="414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7"/>
                      <a:pt x="461" y="416"/>
                      <a:pt x="460" y="415"/>
                    </a:cubicBezTo>
                    <a:cubicBezTo>
                      <a:pt x="464" y="420"/>
                      <a:pt x="468" y="424"/>
                      <a:pt x="472" y="429"/>
                    </a:cubicBezTo>
                    <a:cubicBezTo>
                      <a:pt x="483" y="437"/>
                      <a:pt x="493" y="442"/>
                      <a:pt x="507" y="445"/>
                    </a:cubicBezTo>
                    <a:cubicBezTo>
                      <a:pt x="508" y="445"/>
                      <a:pt x="508" y="445"/>
                      <a:pt x="508" y="445"/>
                    </a:cubicBezTo>
                    <a:cubicBezTo>
                      <a:pt x="496" y="449"/>
                      <a:pt x="474" y="450"/>
                      <a:pt x="464" y="444"/>
                    </a:cubicBezTo>
                    <a:cubicBezTo>
                      <a:pt x="464" y="445"/>
                      <a:pt x="463" y="445"/>
                      <a:pt x="463" y="446"/>
                    </a:cubicBezTo>
                    <a:cubicBezTo>
                      <a:pt x="472" y="451"/>
                      <a:pt x="489" y="452"/>
                      <a:pt x="502" y="449"/>
                    </a:cubicBezTo>
                    <a:cubicBezTo>
                      <a:pt x="500" y="450"/>
                      <a:pt x="499" y="452"/>
                      <a:pt x="498" y="453"/>
                    </a:cubicBezTo>
                    <a:cubicBezTo>
                      <a:pt x="498" y="453"/>
                      <a:pt x="498" y="453"/>
                      <a:pt x="498" y="453"/>
                    </a:cubicBezTo>
                    <a:cubicBezTo>
                      <a:pt x="490" y="459"/>
                      <a:pt x="484" y="465"/>
                      <a:pt x="479" y="471"/>
                    </a:cubicBezTo>
                    <a:cubicBezTo>
                      <a:pt x="473" y="479"/>
                      <a:pt x="468" y="491"/>
                      <a:pt x="458" y="494"/>
                    </a:cubicBezTo>
                    <a:cubicBezTo>
                      <a:pt x="450" y="496"/>
                      <a:pt x="441" y="493"/>
                      <a:pt x="435" y="486"/>
                    </a:cubicBezTo>
                    <a:cubicBezTo>
                      <a:pt x="430" y="480"/>
                      <a:pt x="429" y="471"/>
                      <a:pt x="432" y="464"/>
                    </a:cubicBezTo>
                    <a:cubicBezTo>
                      <a:pt x="436" y="457"/>
                      <a:pt x="442" y="453"/>
                      <a:pt x="449" y="454"/>
                    </a:cubicBezTo>
                    <a:cubicBezTo>
                      <a:pt x="455" y="455"/>
                      <a:pt x="459" y="458"/>
                      <a:pt x="461" y="464"/>
                    </a:cubicBezTo>
                    <a:cubicBezTo>
                      <a:pt x="459" y="460"/>
                      <a:pt x="455" y="458"/>
                      <a:pt x="451" y="458"/>
                    </a:cubicBezTo>
                    <a:cubicBezTo>
                      <a:pt x="446" y="459"/>
                      <a:pt x="443" y="464"/>
                      <a:pt x="444" y="469"/>
                    </a:cubicBezTo>
                    <a:cubicBezTo>
                      <a:pt x="444" y="474"/>
                      <a:pt x="449" y="477"/>
                      <a:pt x="454" y="476"/>
                    </a:cubicBezTo>
                    <a:cubicBezTo>
                      <a:pt x="458" y="475"/>
                      <a:pt x="461" y="472"/>
                      <a:pt x="462" y="467"/>
                    </a:cubicBezTo>
                    <a:cubicBezTo>
                      <a:pt x="462" y="465"/>
                      <a:pt x="461" y="462"/>
                      <a:pt x="460" y="460"/>
                    </a:cubicBezTo>
                    <a:cubicBezTo>
                      <a:pt x="457" y="457"/>
                      <a:pt x="454" y="454"/>
                      <a:pt x="449" y="453"/>
                    </a:cubicBezTo>
                    <a:cubicBezTo>
                      <a:pt x="442" y="452"/>
                      <a:pt x="435" y="456"/>
                      <a:pt x="431" y="463"/>
                    </a:cubicBezTo>
                    <a:cubicBezTo>
                      <a:pt x="427" y="471"/>
                      <a:pt x="429" y="481"/>
                      <a:pt x="435" y="488"/>
                    </a:cubicBezTo>
                    <a:cubicBezTo>
                      <a:pt x="440" y="495"/>
                      <a:pt x="450" y="498"/>
                      <a:pt x="459" y="496"/>
                    </a:cubicBezTo>
                    <a:cubicBezTo>
                      <a:pt x="461" y="495"/>
                      <a:pt x="464" y="494"/>
                      <a:pt x="466" y="492"/>
                    </a:cubicBezTo>
                    <a:cubicBezTo>
                      <a:pt x="465" y="494"/>
                      <a:pt x="465" y="495"/>
                      <a:pt x="464" y="496"/>
                    </a:cubicBezTo>
                    <a:cubicBezTo>
                      <a:pt x="455" y="515"/>
                      <a:pt x="455" y="538"/>
                      <a:pt x="438" y="552"/>
                    </a:cubicBezTo>
                    <a:cubicBezTo>
                      <a:pt x="438" y="552"/>
                      <a:pt x="439" y="553"/>
                      <a:pt x="439" y="554"/>
                    </a:cubicBezTo>
                    <a:cubicBezTo>
                      <a:pt x="442" y="552"/>
                      <a:pt x="444" y="550"/>
                      <a:pt x="447" y="547"/>
                    </a:cubicBezTo>
                    <a:cubicBezTo>
                      <a:pt x="450" y="543"/>
                      <a:pt x="452" y="540"/>
                      <a:pt x="454" y="536"/>
                    </a:cubicBezTo>
                    <a:cubicBezTo>
                      <a:pt x="455" y="540"/>
                      <a:pt x="455" y="545"/>
                      <a:pt x="457" y="550"/>
                    </a:cubicBezTo>
                    <a:cubicBezTo>
                      <a:pt x="459" y="559"/>
                      <a:pt x="462" y="566"/>
                      <a:pt x="468" y="574"/>
                    </a:cubicBezTo>
                    <a:cubicBezTo>
                      <a:pt x="470" y="577"/>
                      <a:pt x="472" y="580"/>
                      <a:pt x="475" y="582"/>
                    </a:cubicBezTo>
                    <a:cubicBezTo>
                      <a:pt x="481" y="588"/>
                      <a:pt x="486" y="591"/>
                      <a:pt x="494" y="594"/>
                    </a:cubicBezTo>
                    <a:cubicBezTo>
                      <a:pt x="502" y="597"/>
                      <a:pt x="508" y="598"/>
                      <a:pt x="517" y="597"/>
                    </a:cubicBezTo>
                    <a:cubicBezTo>
                      <a:pt x="524" y="595"/>
                      <a:pt x="531" y="592"/>
                      <a:pt x="537" y="587"/>
                    </a:cubicBezTo>
                    <a:cubicBezTo>
                      <a:pt x="546" y="577"/>
                      <a:pt x="548" y="563"/>
                      <a:pt x="543" y="551"/>
                    </a:cubicBezTo>
                    <a:cubicBezTo>
                      <a:pt x="538" y="539"/>
                      <a:pt x="527" y="530"/>
                      <a:pt x="515" y="523"/>
                    </a:cubicBezTo>
                    <a:cubicBezTo>
                      <a:pt x="531" y="547"/>
                      <a:pt x="512" y="561"/>
                      <a:pt x="509" y="572"/>
                    </a:cubicBezTo>
                    <a:cubicBezTo>
                      <a:pt x="505" y="588"/>
                      <a:pt x="517" y="595"/>
                      <a:pt x="529" y="591"/>
                    </a:cubicBezTo>
                    <a:cubicBezTo>
                      <a:pt x="528" y="591"/>
                      <a:pt x="528" y="591"/>
                      <a:pt x="528" y="591"/>
                    </a:cubicBezTo>
                    <a:cubicBezTo>
                      <a:pt x="525" y="593"/>
                      <a:pt x="521" y="595"/>
                      <a:pt x="517" y="595"/>
                    </a:cubicBezTo>
                    <a:cubicBezTo>
                      <a:pt x="509" y="596"/>
                      <a:pt x="502" y="595"/>
                      <a:pt x="495" y="593"/>
                    </a:cubicBezTo>
                    <a:cubicBezTo>
                      <a:pt x="487" y="590"/>
                      <a:pt x="482" y="586"/>
                      <a:pt x="477" y="580"/>
                    </a:cubicBezTo>
                    <a:cubicBezTo>
                      <a:pt x="468" y="571"/>
                      <a:pt x="463" y="563"/>
                      <a:pt x="460" y="551"/>
                    </a:cubicBezTo>
                    <a:cubicBezTo>
                      <a:pt x="461" y="555"/>
                      <a:pt x="463" y="558"/>
                      <a:pt x="465" y="561"/>
                    </a:cubicBezTo>
                    <a:cubicBezTo>
                      <a:pt x="471" y="570"/>
                      <a:pt x="484" y="575"/>
                      <a:pt x="494" y="569"/>
                    </a:cubicBezTo>
                    <a:cubicBezTo>
                      <a:pt x="498" y="566"/>
                      <a:pt x="500" y="561"/>
                      <a:pt x="499" y="556"/>
                    </a:cubicBezTo>
                    <a:cubicBezTo>
                      <a:pt x="499" y="552"/>
                      <a:pt x="497" y="549"/>
                      <a:pt x="493" y="547"/>
                    </a:cubicBezTo>
                    <a:cubicBezTo>
                      <a:pt x="490" y="545"/>
                      <a:pt x="485" y="545"/>
                      <a:pt x="482" y="547"/>
                    </a:cubicBezTo>
                    <a:cubicBezTo>
                      <a:pt x="477" y="549"/>
                      <a:pt x="474" y="555"/>
                      <a:pt x="476" y="560"/>
                    </a:cubicBezTo>
                    <a:cubicBezTo>
                      <a:pt x="478" y="563"/>
                      <a:pt x="481" y="564"/>
                      <a:pt x="484" y="564"/>
                    </a:cubicBezTo>
                    <a:cubicBezTo>
                      <a:pt x="486" y="563"/>
                      <a:pt x="488" y="562"/>
                      <a:pt x="487" y="560"/>
                    </a:cubicBezTo>
                    <a:cubicBezTo>
                      <a:pt x="487" y="561"/>
                      <a:pt x="485" y="561"/>
                      <a:pt x="483" y="561"/>
                    </a:cubicBezTo>
                    <a:cubicBezTo>
                      <a:pt x="480" y="561"/>
                      <a:pt x="479" y="558"/>
                      <a:pt x="481" y="555"/>
                    </a:cubicBezTo>
                    <a:cubicBezTo>
                      <a:pt x="481" y="554"/>
                      <a:pt x="483" y="553"/>
                      <a:pt x="486" y="552"/>
                    </a:cubicBezTo>
                    <a:cubicBezTo>
                      <a:pt x="489" y="552"/>
                      <a:pt x="491" y="554"/>
                      <a:pt x="492" y="557"/>
                    </a:cubicBezTo>
                    <a:cubicBezTo>
                      <a:pt x="493" y="560"/>
                      <a:pt x="492" y="563"/>
                      <a:pt x="489" y="565"/>
                    </a:cubicBezTo>
                    <a:cubicBezTo>
                      <a:pt x="481" y="570"/>
                      <a:pt x="469" y="564"/>
                      <a:pt x="465" y="557"/>
                    </a:cubicBezTo>
                    <a:cubicBezTo>
                      <a:pt x="448" y="533"/>
                      <a:pt x="466" y="492"/>
                      <a:pt x="484" y="470"/>
                    </a:cubicBezTo>
                    <a:cubicBezTo>
                      <a:pt x="480" y="479"/>
                      <a:pt x="479" y="488"/>
                      <a:pt x="481" y="498"/>
                    </a:cubicBezTo>
                    <a:cubicBezTo>
                      <a:pt x="482" y="502"/>
                      <a:pt x="484" y="507"/>
                      <a:pt x="489" y="511"/>
                    </a:cubicBezTo>
                    <a:cubicBezTo>
                      <a:pt x="485" y="506"/>
                      <a:pt x="484" y="501"/>
                      <a:pt x="483" y="497"/>
                    </a:cubicBezTo>
                    <a:cubicBezTo>
                      <a:pt x="481" y="486"/>
                      <a:pt x="484" y="475"/>
                      <a:pt x="491" y="466"/>
                    </a:cubicBezTo>
                    <a:cubicBezTo>
                      <a:pt x="496" y="459"/>
                      <a:pt x="501" y="455"/>
                      <a:pt x="507" y="451"/>
                    </a:cubicBezTo>
                    <a:cubicBezTo>
                      <a:pt x="519" y="444"/>
                      <a:pt x="531" y="444"/>
                      <a:pt x="544" y="438"/>
                    </a:cubicBezTo>
                    <a:cubicBezTo>
                      <a:pt x="545" y="438"/>
                      <a:pt x="545" y="438"/>
                      <a:pt x="545" y="438"/>
                    </a:cubicBezTo>
                    <a:cubicBezTo>
                      <a:pt x="552" y="434"/>
                      <a:pt x="557" y="431"/>
                      <a:pt x="563" y="426"/>
                    </a:cubicBezTo>
                    <a:cubicBezTo>
                      <a:pt x="565" y="425"/>
                      <a:pt x="579" y="413"/>
                      <a:pt x="578" y="410"/>
                    </a:cubicBezTo>
                    <a:cubicBezTo>
                      <a:pt x="576" y="410"/>
                      <a:pt x="568" y="418"/>
                      <a:pt x="566" y="419"/>
                    </a:cubicBezTo>
                    <a:cubicBezTo>
                      <a:pt x="558" y="425"/>
                      <a:pt x="551" y="429"/>
                      <a:pt x="543" y="433"/>
                    </a:cubicBezTo>
                    <a:cubicBezTo>
                      <a:pt x="542" y="434"/>
                      <a:pt x="542" y="434"/>
                      <a:pt x="542" y="434"/>
                    </a:cubicBezTo>
                    <a:cubicBezTo>
                      <a:pt x="530" y="439"/>
                      <a:pt x="520" y="442"/>
                      <a:pt x="507" y="441"/>
                    </a:cubicBezTo>
                    <a:cubicBezTo>
                      <a:pt x="492" y="439"/>
                      <a:pt x="477" y="432"/>
                      <a:pt x="470" y="418"/>
                    </a:cubicBezTo>
                    <a:cubicBezTo>
                      <a:pt x="465" y="411"/>
                      <a:pt x="464" y="398"/>
                      <a:pt x="473" y="393"/>
                    </a:cubicBezTo>
                    <a:cubicBezTo>
                      <a:pt x="476" y="391"/>
                      <a:pt x="479" y="391"/>
                      <a:pt x="482" y="393"/>
                    </a:cubicBezTo>
                    <a:cubicBezTo>
                      <a:pt x="484" y="395"/>
                      <a:pt x="484" y="398"/>
                      <a:pt x="483" y="401"/>
                    </a:cubicBezTo>
                    <a:cubicBezTo>
                      <a:pt x="481" y="403"/>
                      <a:pt x="480" y="404"/>
                      <a:pt x="478" y="404"/>
                    </a:cubicBezTo>
                    <a:cubicBezTo>
                      <a:pt x="475" y="405"/>
                      <a:pt x="473" y="402"/>
                      <a:pt x="474" y="399"/>
                    </a:cubicBezTo>
                    <a:cubicBezTo>
                      <a:pt x="474" y="398"/>
                      <a:pt x="475" y="397"/>
                      <a:pt x="477" y="396"/>
                    </a:cubicBezTo>
                    <a:cubicBezTo>
                      <a:pt x="475" y="395"/>
                      <a:pt x="473" y="396"/>
                      <a:pt x="472" y="398"/>
                    </a:cubicBezTo>
                    <a:cubicBezTo>
                      <a:pt x="470" y="400"/>
                      <a:pt x="470" y="404"/>
                      <a:pt x="472" y="406"/>
                    </a:cubicBezTo>
                    <a:cubicBezTo>
                      <a:pt x="476" y="410"/>
                      <a:pt x="482" y="411"/>
                      <a:pt x="486" y="407"/>
                    </a:cubicBezTo>
                    <a:cubicBezTo>
                      <a:pt x="489" y="405"/>
                      <a:pt x="491" y="401"/>
                      <a:pt x="491" y="397"/>
                    </a:cubicBezTo>
                    <a:cubicBezTo>
                      <a:pt x="491" y="393"/>
                      <a:pt x="489" y="389"/>
                      <a:pt x="486" y="387"/>
                    </a:cubicBezTo>
                    <a:cubicBezTo>
                      <a:pt x="482" y="384"/>
                      <a:pt x="476" y="384"/>
                      <a:pt x="471" y="386"/>
                    </a:cubicBezTo>
                    <a:cubicBezTo>
                      <a:pt x="461" y="392"/>
                      <a:pt x="461" y="406"/>
                      <a:pt x="466" y="416"/>
                    </a:cubicBezTo>
                    <a:cubicBezTo>
                      <a:pt x="468" y="419"/>
                      <a:pt x="470" y="422"/>
                      <a:pt x="473" y="425"/>
                    </a:cubicBezTo>
                    <a:cubicBezTo>
                      <a:pt x="464" y="417"/>
                      <a:pt x="458" y="409"/>
                      <a:pt x="453" y="397"/>
                    </a:cubicBezTo>
                    <a:cubicBezTo>
                      <a:pt x="451" y="390"/>
                      <a:pt x="450" y="383"/>
                      <a:pt x="450" y="375"/>
                    </a:cubicBezTo>
                    <a:cubicBezTo>
                      <a:pt x="451" y="367"/>
                      <a:pt x="453" y="361"/>
                      <a:pt x="458" y="354"/>
                    </a:cubicBezTo>
                    <a:cubicBezTo>
                      <a:pt x="460" y="351"/>
                      <a:pt x="463" y="348"/>
                      <a:pt x="466" y="345"/>
                    </a:cubicBezTo>
                    <a:cubicBezTo>
                      <a:pt x="466" y="345"/>
                      <a:pt x="466" y="345"/>
                      <a:pt x="466" y="345"/>
                    </a:cubicBezTo>
                    <a:cubicBezTo>
                      <a:pt x="458" y="354"/>
                      <a:pt x="459" y="368"/>
                      <a:pt x="475" y="371"/>
                    </a:cubicBezTo>
                    <a:cubicBezTo>
                      <a:pt x="487" y="374"/>
                      <a:pt x="507" y="362"/>
                      <a:pt x="522" y="387"/>
                    </a:cubicBezTo>
                    <a:cubicBezTo>
                      <a:pt x="522" y="373"/>
                      <a:pt x="518" y="359"/>
                      <a:pt x="509" y="350"/>
                    </a:cubicBezTo>
                    <a:cubicBezTo>
                      <a:pt x="500" y="340"/>
                      <a:pt x="486" y="336"/>
                      <a:pt x="474" y="340"/>
                    </a:cubicBezTo>
                    <a:cubicBezTo>
                      <a:pt x="467" y="342"/>
                      <a:pt x="461" y="347"/>
                      <a:pt x="456" y="353"/>
                    </a:cubicBezTo>
                    <a:cubicBezTo>
                      <a:pt x="452" y="361"/>
                      <a:pt x="449" y="367"/>
                      <a:pt x="448" y="375"/>
                    </a:cubicBezTo>
                    <a:cubicBezTo>
                      <a:pt x="448" y="384"/>
                      <a:pt x="449" y="390"/>
                      <a:pt x="451" y="398"/>
                    </a:cubicBezTo>
                    <a:cubicBezTo>
                      <a:pt x="452" y="401"/>
                      <a:pt x="454" y="404"/>
                      <a:pt x="455" y="407"/>
                    </a:cubicBezTo>
                    <a:cubicBezTo>
                      <a:pt x="456" y="409"/>
                      <a:pt x="457" y="410"/>
                      <a:pt x="458" y="412"/>
                    </a:cubicBezTo>
                    <a:cubicBezTo>
                      <a:pt x="445" y="395"/>
                      <a:pt x="422" y="394"/>
                      <a:pt x="404" y="404"/>
                    </a:cubicBezTo>
                    <a:cubicBezTo>
                      <a:pt x="402" y="405"/>
                      <a:pt x="400" y="406"/>
                      <a:pt x="399" y="407"/>
                    </a:cubicBezTo>
                    <a:cubicBezTo>
                      <a:pt x="380" y="421"/>
                      <a:pt x="367" y="446"/>
                      <a:pt x="366" y="471"/>
                    </a:cubicBezTo>
                    <a:close/>
                    <a:moveTo>
                      <a:pt x="356" y="487"/>
                    </a:moveTo>
                    <a:cubicBezTo>
                      <a:pt x="362" y="485"/>
                      <a:pt x="370" y="488"/>
                      <a:pt x="373" y="492"/>
                    </a:cubicBezTo>
                    <a:cubicBezTo>
                      <a:pt x="379" y="488"/>
                      <a:pt x="376" y="474"/>
                      <a:pt x="366" y="474"/>
                    </a:cubicBezTo>
                    <a:cubicBezTo>
                      <a:pt x="359" y="474"/>
                      <a:pt x="354" y="481"/>
                      <a:pt x="356" y="487"/>
                    </a:cubicBezTo>
                    <a:close/>
                    <a:moveTo>
                      <a:pt x="354" y="474"/>
                    </a:moveTo>
                    <a:cubicBezTo>
                      <a:pt x="344" y="479"/>
                      <a:pt x="335" y="488"/>
                      <a:pt x="331" y="496"/>
                    </a:cubicBezTo>
                    <a:cubicBezTo>
                      <a:pt x="326" y="505"/>
                      <a:pt x="323" y="516"/>
                      <a:pt x="323" y="526"/>
                    </a:cubicBezTo>
                    <a:cubicBezTo>
                      <a:pt x="322" y="544"/>
                      <a:pt x="326" y="564"/>
                      <a:pt x="316" y="580"/>
                    </a:cubicBezTo>
                    <a:cubicBezTo>
                      <a:pt x="307" y="593"/>
                      <a:pt x="292" y="597"/>
                      <a:pt x="282" y="592"/>
                    </a:cubicBezTo>
                    <a:cubicBezTo>
                      <a:pt x="273" y="588"/>
                      <a:pt x="267" y="578"/>
                      <a:pt x="269" y="568"/>
                    </a:cubicBezTo>
                    <a:cubicBezTo>
                      <a:pt x="270" y="561"/>
                      <a:pt x="278" y="552"/>
                      <a:pt x="286" y="554"/>
                    </a:cubicBezTo>
                    <a:cubicBezTo>
                      <a:pt x="290" y="555"/>
                      <a:pt x="293" y="559"/>
                      <a:pt x="291" y="561"/>
                    </a:cubicBezTo>
                    <a:cubicBezTo>
                      <a:pt x="288" y="559"/>
                      <a:pt x="284" y="561"/>
                      <a:pt x="282" y="566"/>
                    </a:cubicBezTo>
                    <a:cubicBezTo>
                      <a:pt x="281" y="568"/>
                      <a:pt x="282" y="572"/>
                      <a:pt x="284" y="575"/>
                    </a:cubicBezTo>
                    <a:cubicBezTo>
                      <a:pt x="287" y="579"/>
                      <a:pt x="292" y="582"/>
                      <a:pt x="298" y="579"/>
                    </a:cubicBezTo>
                    <a:cubicBezTo>
                      <a:pt x="310" y="574"/>
                      <a:pt x="311" y="553"/>
                      <a:pt x="310" y="540"/>
                    </a:cubicBezTo>
                    <a:cubicBezTo>
                      <a:pt x="309" y="521"/>
                      <a:pt x="314" y="503"/>
                      <a:pt x="327" y="488"/>
                    </a:cubicBezTo>
                    <a:cubicBezTo>
                      <a:pt x="334" y="480"/>
                      <a:pt x="343" y="474"/>
                      <a:pt x="354" y="474"/>
                    </a:cubicBezTo>
                    <a:close/>
                    <a:moveTo>
                      <a:pt x="517" y="353"/>
                    </a:moveTo>
                    <a:cubicBezTo>
                      <a:pt x="509" y="340"/>
                      <a:pt x="520" y="331"/>
                      <a:pt x="526" y="324"/>
                    </a:cubicBezTo>
                    <a:cubicBezTo>
                      <a:pt x="533" y="316"/>
                      <a:pt x="536" y="304"/>
                      <a:pt x="527" y="297"/>
                    </a:cubicBezTo>
                    <a:cubicBezTo>
                      <a:pt x="521" y="309"/>
                      <a:pt x="514" y="305"/>
                      <a:pt x="506" y="314"/>
                    </a:cubicBezTo>
                    <a:cubicBezTo>
                      <a:pt x="498" y="322"/>
                      <a:pt x="499" y="341"/>
                      <a:pt x="517" y="353"/>
                    </a:cubicBezTo>
                    <a:close/>
                    <a:moveTo>
                      <a:pt x="586" y="297"/>
                    </a:moveTo>
                    <a:cubicBezTo>
                      <a:pt x="558" y="283"/>
                      <a:pt x="577" y="251"/>
                      <a:pt x="594" y="247"/>
                    </a:cubicBezTo>
                    <a:cubicBezTo>
                      <a:pt x="582" y="256"/>
                      <a:pt x="576" y="285"/>
                      <a:pt x="586" y="297"/>
                    </a:cubicBezTo>
                    <a:close/>
                    <a:moveTo>
                      <a:pt x="601" y="307"/>
                    </a:moveTo>
                    <a:cubicBezTo>
                      <a:pt x="587" y="320"/>
                      <a:pt x="564" y="323"/>
                      <a:pt x="551" y="315"/>
                    </a:cubicBezTo>
                    <a:cubicBezTo>
                      <a:pt x="521" y="298"/>
                      <a:pt x="541" y="266"/>
                      <a:pt x="563" y="288"/>
                    </a:cubicBezTo>
                    <a:cubicBezTo>
                      <a:pt x="575" y="300"/>
                      <a:pt x="583" y="307"/>
                      <a:pt x="601" y="307"/>
                    </a:cubicBezTo>
                    <a:close/>
                    <a:moveTo>
                      <a:pt x="711" y="198"/>
                    </a:moveTo>
                    <a:cubicBezTo>
                      <a:pt x="679" y="185"/>
                      <a:pt x="653" y="202"/>
                      <a:pt x="635" y="223"/>
                    </a:cubicBezTo>
                    <a:cubicBezTo>
                      <a:pt x="626" y="235"/>
                      <a:pt x="618" y="254"/>
                      <a:pt x="602" y="258"/>
                    </a:cubicBezTo>
                    <a:cubicBezTo>
                      <a:pt x="619" y="275"/>
                      <a:pt x="645" y="235"/>
                      <a:pt x="655" y="224"/>
                    </a:cubicBezTo>
                    <a:cubicBezTo>
                      <a:pt x="671" y="205"/>
                      <a:pt x="691" y="195"/>
                      <a:pt x="711" y="198"/>
                    </a:cubicBezTo>
                    <a:close/>
                    <a:moveTo>
                      <a:pt x="945" y="804"/>
                    </a:moveTo>
                    <a:cubicBezTo>
                      <a:pt x="927" y="823"/>
                      <a:pt x="940" y="857"/>
                      <a:pt x="939" y="871"/>
                    </a:cubicBezTo>
                    <a:cubicBezTo>
                      <a:pt x="937" y="894"/>
                      <a:pt x="916" y="895"/>
                      <a:pt x="914" y="873"/>
                    </a:cubicBezTo>
                    <a:cubicBezTo>
                      <a:pt x="911" y="851"/>
                      <a:pt x="924" y="818"/>
                      <a:pt x="945" y="804"/>
                    </a:cubicBezTo>
                    <a:close/>
                    <a:moveTo>
                      <a:pt x="967" y="954"/>
                    </a:moveTo>
                    <a:cubicBezTo>
                      <a:pt x="996" y="939"/>
                      <a:pt x="1020" y="959"/>
                      <a:pt x="1036" y="960"/>
                    </a:cubicBezTo>
                    <a:cubicBezTo>
                      <a:pt x="1053" y="961"/>
                      <a:pt x="1056" y="945"/>
                      <a:pt x="1039" y="939"/>
                    </a:cubicBezTo>
                    <a:cubicBezTo>
                      <a:pt x="1017" y="931"/>
                      <a:pt x="986" y="938"/>
                      <a:pt x="967" y="954"/>
                    </a:cubicBezTo>
                    <a:close/>
                    <a:moveTo>
                      <a:pt x="742" y="542"/>
                    </a:moveTo>
                    <a:cubicBezTo>
                      <a:pt x="736" y="560"/>
                      <a:pt x="745" y="570"/>
                      <a:pt x="764" y="578"/>
                    </a:cubicBezTo>
                    <a:cubicBezTo>
                      <a:pt x="778" y="584"/>
                      <a:pt x="787" y="596"/>
                      <a:pt x="783" y="607"/>
                    </a:cubicBezTo>
                    <a:cubicBezTo>
                      <a:pt x="792" y="603"/>
                      <a:pt x="796" y="589"/>
                      <a:pt x="790" y="580"/>
                    </a:cubicBezTo>
                    <a:cubicBezTo>
                      <a:pt x="782" y="566"/>
                      <a:pt x="764" y="568"/>
                      <a:pt x="751" y="559"/>
                    </a:cubicBezTo>
                    <a:cubicBezTo>
                      <a:pt x="747" y="556"/>
                      <a:pt x="742" y="550"/>
                      <a:pt x="742" y="542"/>
                    </a:cubicBezTo>
                    <a:close/>
                    <a:moveTo>
                      <a:pt x="809" y="898"/>
                    </a:moveTo>
                    <a:cubicBezTo>
                      <a:pt x="808" y="899"/>
                      <a:pt x="806" y="900"/>
                      <a:pt x="804" y="899"/>
                    </a:cubicBezTo>
                    <a:cubicBezTo>
                      <a:pt x="802" y="898"/>
                      <a:pt x="802" y="896"/>
                      <a:pt x="802" y="894"/>
                    </a:cubicBezTo>
                    <a:cubicBezTo>
                      <a:pt x="803" y="892"/>
                      <a:pt x="806" y="892"/>
                      <a:pt x="808" y="892"/>
                    </a:cubicBezTo>
                    <a:cubicBezTo>
                      <a:pt x="810" y="893"/>
                      <a:pt x="810" y="896"/>
                      <a:pt x="809" y="898"/>
                    </a:cubicBezTo>
                    <a:close/>
                    <a:moveTo>
                      <a:pt x="808" y="876"/>
                    </a:moveTo>
                    <a:cubicBezTo>
                      <a:pt x="806" y="880"/>
                      <a:pt x="802" y="882"/>
                      <a:pt x="798" y="880"/>
                    </a:cubicBezTo>
                    <a:cubicBezTo>
                      <a:pt x="794" y="878"/>
                      <a:pt x="793" y="873"/>
                      <a:pt x="794" y="870"/>
                    </a:cubicBezTo>
                    <a:cubicBezTo>
                      <a:pt x="796" y="866"/>
                      <a:pt x="801" y="864"/>
                      <a:pt x="805" y="866"/>
                    </a:cubicBezTo>
                    <a:cubicBezTo>
                      <a:pt x="808" y="868"/>
                      <a:pt x="810" y="873"/>
                      <a:pt x="808" y="876"/>
                    </a:cubicBezTo>
                    <a:close/>
                    <a:moveTo>
                      <a:pt x="811" y="888"/>
                    </a:moveTo>
                    <a:cubicBezTo>
                      <a:pt x="810" y="891"/>
                      <a:pt x="807" y="892"/>
                      <a:pt x="805" y="890"/>
                    </a:cubicBezTo>
                    <a:cubicBezTo>
                      <a:pt x="802" y="889"/>
                      <a:pt x="801" y="886"/>
                      <a:pt x="802" y="884"/>
                    </a:cubicBezTo>
                    <a:cubicBezTo>
                      <a:pt x="804" y="881"/>
                      <a:pt x="807" y="880"/>
                      <a:pt x="809" y="882"/>
                    </a:cubicBezTo>
                    <a:cubicBezTo>
                      <a:pt x="812" y="883"/>
                      <a:pt x="813" y="886"/>
                      <a:pt x="811" y="888"/>
                    </a:cubicBezTo>
                    <a:close/>
                    <a:moveTo>
                      <a:pt x="925" y="593"/>
                    </a:moveTo>
                    <a:cubicBezTo>
                      <a:pt x="922" y="594"/>
                      <a:pt x="919" y="596"/>
                      <a:pt x="918" y="599"/>
                    </a:cubicBezTo>
                    <a:cubicBezTo>
                      <a:pt x="917" y="602"/>
                      <a:pt x="917" y="607"/>
                      <a:pt x="920" y="611"/>
                    </a:cubicBezTo>
                    <a:cubicBezTo>
                      <a:pt x="924" y="615"/>
                      <a:pt x="930" y="614"/>
                      <a:pt x="934" y="612"/>
                    </a:cubicBezTo>
                    <a:cubicBezTo>
                      <a:pt x="940" y="607"/>
                      <a:pt x="937" y="602"/>
                      <a:pt x="938" y="597"/>
                    </a:cubicBezTo>
                    <a:cubicBezTo>
                      <a:pt x="939" y="592"/>
                      <a:pt x="945" y="588"/>
                      <a:pt x="953" y="588"/>
                    </a:cubicBezTo>
                    <a:cubicBezTo>
                      <a:pt x="961" y="588"/>
                      <a:pt x="968" y="593"/>
                      <a:pt x="970" y="601"/>
                    </a:cubicBezTo>
                    <a:cubicBezTo>
                      <a:pt x="972" y="606"/>
                      <a:pt x="970" y="611"/>
                      <a:pt x="965" y="613"/>
                    </a:cubicBezTo>
                    <a:cubicBezTo>
                      <a:pt x="967" y="608"/>
                      <a:pt x="963" y="602"/>
                      <a:pt x="956" y="604"/>
                    </a:cubicBezTo>
                    <a:cubicBezTo>
                      <a:pt x="953" y="605"/>
                      <a:pt x="948" y="611"/>
                      <a:pt x="942" y="617"/>
                    </a:cubicBezTo>
                    <a:cubicBezTo>
                      <a:pt x="937" y="623"/>
                      <a:pt x="931" y="628"/>
                      <a:pt x="924" y="629"/>
                    </a:cubicBezTo>
                    <a:cubicBezTo>
                      <a:pt x="910" y="631"/>
                      <a:pt x="897" y="620"/>
                      <a:pt x="898" y="606"/>
                    </a:cubicBezTo>
                    <a:cubicBezTo>
                      <a:pt x="898" y="599"/>
                      <a:pt x="902" y="593"/>
                      <a:pt x="907" y="588"/>
                    </a:cubicBezTo>
                    <a:cubicBezTo>
                      <a:pt x="912" y="583"/>
                      <a:pt x="929" y="573"/>
                      <a:pt x="931" y="564"/>
                    </a:cubicBezTo>
                    <a:cubicBezTo>
                      <a:pt x="932" y="557"/>
                      <a:pt x="928" y="553"/>
                      <a:pt x="923" y="554"/>
                    </a:cubicBezTo>
                    <a:cubicBezTo>
                      <a:pt x="925" y="549"/>
                      <a:pt x="933" y="547"/>
                      <a:pt x="938" y="551"/>
                    </a:cubicBezTo>
                    <a:cubicBezTo>
                      <a:pt x="948" y="557"/>
                      <a:pt x="951" y="573"/>
                      <a:pt x="941" y="585"/>
                    </a:cubicBezTo>
                    <a:cubicBezTo>
                      <a:pt x="937" y="589"/>
                      <a:pt x="932" y="591"/>
                      <a:pt x="925" y="593"/>
                    </a:cubicBezTo>
                    <a:close/>
                    <a:moveTo>
                      <a:pt x="412" y="567"/>
                    </a:moveTo>
                    <a:cubicBezTo>
                      <a:pt x="410" y="565"/>
                      <a:pt x="409" y="562"/>
                      <a:pt x="411" y="559"/>
                    </a:cubicBezTo>
                    <a:cubicBezTo>
                      <a:pt x="412" y="557"/>
                      <a:pt x="416" y="556"/>
                      <a:pt x="418" y="558"/>
                    </a:cubicBezTo>
                    <a:cubicBezTo>
                      <a:pt x="421" y="559"/>
                      <a:pt x="421" y="563"/>
                      <a:pt x="420" y="565"/>
                    </a:cubicBezTo>
                    <a:cubicBezTo>
                      <a:pt x="418" y="568"/>
                      <a:pt x="415" y="568"/>
                      <a:pt x="412" y="567"/>
                    </a:cubicBezTo>
                    <a:close/>
                    <a:moveTo>
                      <a:pt x="402" y="563"/>
                    </a:moveTo>
                    <a:cubicBezTo>
                      <a:pt x="400" y="562"/>
                      <a:pt x="400" y="559"/>
                      <a:pt x="401" y="557"/>
                    </a:cubicBezTo>
                    <a:cubicBezTo>
                      <a:pt x="402" y="555"/>
                      <a:pt x="405" y="555"/>
                      <a:pt x="407" y="556"/>
                    </a:cubicBezTo>
                    <a:cubicBezTo>
                      <a:pt x="409" y="557"/>
                      <a:pt x="409" y="560"/>
                      <a:pt x="408" y="562"/>
                    </a:cubicBezTo>
                    <a:cubicBezTo>
                      <a:pt x="407" y="564"/>
                      <a:pt x="404" y="564"/>
                      <a:pt x="402" y="563"/>
                    </a:cubicBezTo>
                    <a:close/>
                    <a:moveTo>
                      <a:pt x="425" y="565"/>
                    </a:moveTo>
                    <a:cubicBezTo>
                      <a:pt x="422" y="562"/>
                      <a:pt x="421" y="557"/>
                      <a:pt x="423" y="553"/>
                    </a:cubicBezTo>
                    <a:cubicBezTo>
                      <a:pt x="426" y="550"/>
                      <a:pt x="431" y="549"/>
                      <a:pt x="435" y="551"/>
                    </a:cubicBezTo>
                    <a:cubicBezTo>
                      <a:pt x="439" y="554"/>
                      <a:pt x="440" y="559"/>
                      <a:pt x="437" y="563"/>
                    </a:cubicBezTo>
                    <a:cubicBezTo>
                      <a:pt x="434" y="566"/>
                      <a:pt x="429" y="567"/>
                      <a:pt x="425" y="565"/>
                    </a:cubicBezTo>
                    <a:close/>
                    <a:moveTo>
                      <a:pt x="615" y="347"/>
                    </a:moveTo>
                    <a:cubicBezTo>
                      <a:pt x="620" y="375"/>
                      <a:pt x="641" y="386"/>
                      <a:pt x="647" y="398"/>
                    </a:cubicBezTo>
                    <a:cubicBezTo>
                      <a:pt x="654" y="411"/>
                      <a:pt x="639" y="420"/>
                      <a:pt x="628" y="407"/>
                    </a:cubicBezTo>
                    <a:cubicBezTo>
                      <a:pt x="616" y="394"/>
                      <a:pt x="612" y="368"/>
                      <a:pt x="615" y="347"/>
                    </a:cubicBezTo>
                    <a:close/>
                    <a:moveTo>
                      <a:pt x="552" y="477"/>
                    </a:moveTo>
                    <a:cubicBezTo>
                      <a:pt x="543" y="486"/>
                      <a:pt x="516" y="491"/>
                      <a:pt x="502" y="485"/>
                    </a:cubicBezTo>
                    <a:cubicBezTo>
                      <a:pt x="487" y="479"/>
                      <a:pt x="488" y="465"/>
                      <a:pt x="506" y="469"/>
                    </a:cubicBezTo>
                    <a:cubicBezTo>
                      <a:pt x="520" y="472"/>
                      <a:pt x="539" y="483"/>
                      <a:pt x="552" y="477"/>
                    </a:cubicBezTo>
                    <a:close/>
                    <a:moveTo>
                      <a:pt x="689" y="486"/>
                    </a:moveTo>
                    <a:cubicBezTo>
                      <a:pt x="690" y="484"/>
                      <a:pt x="689" y="481"/>
                      <a:pt x="687" y="481"/>
                    </a:cubicBezTo>
                    <a:cubicBezTo>
                      <a:pt x="685" y="480"/>
                      <a:pt x="683" y="481"/>
                      <a:pt x="682" y="483"/>
                    </a:cubicBezTo>
                    <a:cubicBezTo>
                      <a:pt x="681" y="485"/>
                      <a:pt x="682" y="487"/>
                      <a:pt x="684" y="488"/>
                    </a:cubicBezTo>
                    <a:cubicBezTo>
                      <a:pt x="686" y="489"/>
                      <a:pt x="689" y="488"/>
                      <a:pt x="689" y="486"/>
                    </a:cubicBezTo>
                    <a:close/>
                    <a:moveTo>
                      <a:pt x="627" y="465"/>
                    </a:moveTo>
                    <a:cubicBezTo>
                      <a:pt x="633" y="458"/>
                      <a:pt x="642" y="466"/>
                      <a:pt x="646" y="469"/>
                    </a:cubicBezTo>
                    <a:cubicBezTo>
                      <a:pt x="649" y="470"/>
                      <a:pt x="651" y="471"/>
                      <a:pt x="654" y="470"/>
                    </a:cubicBezTo>
                    <a:cubicBezTo>
                      <a:pt x="652" y="473"/>
                      <a:pt x="643" y="477"/>
                      <a:pt x="639" y="478"/>
                    </a:cubicBezTo>
                    <a:cubicBezTo>
                      <a:pt x="633" y="479"/>
                      <a:pt x="627" y="476"/>
                      <a:pt x="626" y="468"/>
                    </a:cubicBezTo>
                    <a:cubicBezTo>
                      <a:pt x="629" y="470"/>
                      <a:pt x="634" y="472"/>
                      <a:pt x="637" y="471"/>
                    </a:cubicBezTo>
                    <a:cubicBezTo>
                      <a:pt x="635" y="471"/>
                      <a:pt x="630" y="469"/>
                      <a:pt x="627" y="465"/>
                    </a:cubicBezTo>
                    <a:close/>
                    <a:moveTo>
                      <a:pt x="673" y="500"/>
                    </a:moveTo>
                    <a:cubicBezTo>
                      <a:pt x="675" y="496"/>
                      <a:pt x="672" y="491"/>
                      <a:pt x="668" y="490"/>
                    </a:cubicBezTo>
                    <a:cubicBezTo>
                      <a:pt x="665" y="489"/>
                      <a:pt x="660" y="491"/>
                      <a:pt x="659" y="495"/>
                    </a:cubicBezTo>
                    <a:cubicBezTo>
                      <a:pt x="657" y="499"/>
                      <a:pt x="660" y="503"/>
                      <a:pt x="663" y="504"/>
                    </a:cubicBezTo>
                    <a:cubicBezTo>
                      <a:pt x="667" y="506"/>
                      <a:pt x="672" y="504"/>
                      <a:pt x="673" y="500"/>
                    </a:cubicBezTo>
                    <a:close/>
                    <a:moveTo>
                      <a:pt x="684" y="494"/>
                    </a:moveTo>
                    <a:cubicBezTo>
                      <a:pt x="685" y="491"/>
                      <a:pt x="683" y="488"/>
                      <a:pt x="681" y="487"/>
                    </a:cubicBezTo>
                    <a:cubicBezTo>
                      <a:pt x="678" y="486"/>
                      <a:pt x="675" y="488"/>
                      <a:pt x="675" y="490"/>
                    </a:cubicBezTo>
                    <a:cubicBezTo>
                      <a:pt x="674" y="493"/>
                      <a:pt x="675" y="496"/>
                      <a:pt x="678" y="497"/>
                    </a:cubicBezTo>
                    <a:cubicBezTo>
                      <a:pt x="680" y="498"/>
                      <a:pt x="683" y="496"/>
                      <a:pt x="684" y="494"/>
                    </a:cubicBezTo>
                    <a:close/>
                    <a:moveTo>
                      <a:pt x="570" y="469"/>
                    </a:moveTo>
                    <a:cubicBezTo>
                      <a:pt x="573" y="468"/>
                      <a:pt x="576" y="466"/>
                      <a:pt x="577" y="463"/>
                    </a:cubicBezTo>
                    <a:cubicBezTo>
                      <a:pt x="578" y="460"/>
                      <a:pt x="577" y="455"/>
                      <a:pt x="573" y="452"/>
                    </a:cubicBezTo>
                    <a:cubicBezTo>
                      <a:pt x="569" y="448"/>
                      <a:pt x="564" y="449"/>
                      <a:pt x="560" y="452"/>
                    </a:cubicBezTo>
                    <a:cubicBezTo>
                      <a:pt x="554" y="456"/>
                      <a:pt x="558" y="462"/>
                      <a:pt x="557" y="467"/>
                    </a:cubicBezTo>
                    <a:cubicBezTo>
                      <a:pt x="556" y="472"/>
                      <a:pt x="550" y="476"/>
                      <a:pt x="543" y="476"/>
                    </a:cubicBezTo>
                    <a:cubicBezTo>
                      <a:pt x="535" y="477"/>
                      <a:pt x="528" y="473"/>
                      <a:pt x="525" y="465"/>
                    </a:cubicBezTo>
                    <a:cubicBezTo>
                      <a:pt x="523" y="460"/>
                      <a:pt x="524" y="455"/>
                      <a:pt x="529" y="453"/>
                    </a:cubicBezTo>
                    <a:cubicBezTo>
                      <a:pt x="528" y="458"/>
                      <a:pt x="532" y="464"/>
                      <a:pt x="538" y="461"/>
                    </a:cubicBezTo>
                    <a:cubicBezTo>
                      <a:pt x="542" y="459"/>
                      <a:pt x="546" y="453"/>
                      <a:pt x="551" y="447"/>
                    </a:cubicBezTo>
                    <a:cubicBezTo>
                      <a:pt x="556" y="441"/>
                      <a:pt x="562" y="436"/>
                      <a:pt x="569" y="434"/>
                    </a:cubicBezTo>
                    <a:cubicBezTo>
                      <a:pt x="582" y="431"/>
                      <a:pt x="595" y="441"/>
                      <a:pt x="596" y="454"/>
                    </a:cubicBezTo>
                    <a:cubicBezTo>
                      <a:pt x="596" y="462"/>
                      <a:pt x="593" y="468"/>
                      <a:pt x="588" y="473"/>
                    </a:cubicBezTo>
                    <a:cubicBezTo>
                      <a:pt x="583" y="478"/>
                      <a:pt x="568" y="489"/>
                      <a:pt x="567" y="498"/>
                    </a:cubicBezTo>
                    <a:cubicBezTo>
                      <a:pt x="566" y="505"/>
                      <a:pt x="571" y="509"/>
                      <a:pt x="575" y="508"/>
                    </a:cubicBezTo>
                    <a:cubicBezTo>
                      <a:pt x="574" y="513"/>
                      <a:pt x="566" y="515"/>
                      <a:pt x="560" y="512"/>
                    </a:cubicBezTo>
                    <a:cubicBezTo>
                      <a:pt x="551" y="507"/>
                      <a:pt x="546" y="491"/>
                      <a:pt x="555" y="479"/>
                    </a:cubicBezTo>
                    <a:cubicBezTo>
                      <a:pt x="558" y="474"/>
                      <a:pt x="563" y="472"/>
                      <a:pt x="570" y="469"/>
                    </a:cubicBezTo>
                    <a:close/>
                    <a:moveTo>
                      <a:pt x="445" y="431"/>
                    </a:moveTo>
                    <a:cubicBezTo>
                      <a:pt x="446" y="428"/>
                      <a:pt x="448" y="427"/>
                      <a:pt x="450" y="427"/>
                    </a:cubicBezTo>
                    <a:cubicBezTo>
                      <a:pt x="452" y="428"/>
                      <a:pt x="454" y="430"/>
                      <a:pt x="453" y="432"/>
                    </a:cubicBezTo>
                    <a:cubicBezTo>
                      <a:pt x="453" y="434"/>
                      <a:pt x="451" y="436"/>
                      <a:pt x="449" y="435"/>
                    </a:cubicBezTo>
                    <a:cubicBezTo>
                      <a:pt x="446" y="435"/>
                      <a:pt x="445" y="433"/>
                      <a:pt x="445" y="431"/>
                    </a:cubicBezTo>
                    <a:close/>
                    <a:moveTo>
                      <a:pt x="445" y="422"/>
                    </a:moveTo>
                    <a:cubicBezTo>
                      <a:pt x="445" y="421"/>
                      <a:pt x="447" y="419"/>
                      <a:pt x="449" y="420"/>
                    </a:cubicBezTo>
                    <a:cubicBezTo>
                      <a:pt x="450" y="420"/>
                      <a:pt x="452" y="422"/>
                      <a:pt x="451" y="424"/>
                    </a:cubicBezTo>
                    <a:cubicBezTo>
                      <a:pt x="451" y="425"/>
                      <a:pt x="449" y="427"/>
                      <a:pt x="447" y="426"/>
                    </a:cubicBezTo>
                    <a:cubicBezTo>
                      <a:pt x="446" y="426"/>
                      <a:pt x="444" y="424"/>
                      <a:pt x="445" y="422"/>
                    </a:cubicBezTo>
                    <a:close/>
                    <a:moveTo>
                      <a:pt x="451" y="439"/>
                    </a:moveTo>
                    <a:cubicBezTo>
                      <a:pt x="451" y="436"/>
                      <a:pt x="455" y="434"/>
                      <a:pt x="458" y="434"/>
                    </a:cubicBezTo>
                    <a:cubicBezTo>
                      <a:pt x="462" y="435"/>
                      <a:pt x="464" y="438"/>
                      <a:pt x="463" y="442"/>
                    </a:cubicBezTo>
                    <a:cubicBezTo>
                      <a:pt x="463" y="445"/>
                      <a:pt x="459" y="448"/>
                      <a:pt x="456" y="447"/>
                    </a:cubicBezTo>
                    <a:cubicBezTo>
                      <a:pt x="452" y="446"/>
                      <a:pt x="450" y="443"/>
                      <a:pt x="451" y="439"/>
                    </a:cubicBezTo>
                    <a:close/>
                    <a:moveTo>
                      <a:pt x="570" y="467"/>
                    </a:moveTo>
                    <a:cubicBezTo>
                      <a:pt x="575" y="465"/>
                      <a:pt x="577" y="460"/>
                      <a:pt x="574" y="456"/>
                    </a:cubicBezTo>
                    <a:cubicBezTo>
                      <a:pt x="571" y="448"/>
                      <a:pt x="560" y="452"/>
                      <a:pt x="559" y="458"/>
                    </a:cubicBezTo>
                    <a:cubicBezTo>
                      <a:pt x="558" y="464"/>
                      <a:pt x="561" y="467"/>
                      <a:pt x="556" y="473"/>
                    </a:cubicBezTo>
                    <a:cubicBezTo>
                      <a:pt x="562" y="468"/>
                      <a:pt x="565" y="470"/>
                      <a:pt x="570" y="467"/>
                    </a:cubicBezTo>
                    <a:close/>
                    <a:moveTo>
                      <a:pt x="594" y="441"/>
                    </a:moveTo>
                    <a:cubicBezTo>
                      <a:pt x="590" y="434"/>
                      <a:pt x="581" y="430"/>
                      <a:pt x="575" y="431"/>
                    </a:cubicBezTo>
                    <a:cubicBezTo>
                      <a:pt x="573" y="423"/>
                      <a:pt x="587" y="413"/>
                      <a:pt x="596" y="421"/>
                    </a:cubicBezTo>
                    <a:cubicBezTo>
                      <a:pt x="602" y="427"/>
                      <a:pt x="601" y="438"/>
                      <a:pt x="594" y="441"/>
                    </a:cubicBezTo>
                    <a:close/>
                    <a:moveTo>
                      <a:pt x="484" y="496"/>
                    </a:moveTo>
                    <a:cubicBezTo>
                      <a:pt x="498" y="492"/>
                      <a:pt x="502" y="511"/>
                      <a:pt x="504" y="517"/>
                    </a:cubicBezTo>
                    <a:cubicBezTo>
                      <a:pt x="507" y="522"/>
                      <a:pt x="509" y="525"/>
                      <a:pt x="513" y="526"/>
                    </a:cubicBezTo>
                    <a:cubicBezTo>
                      <a:pt x="508" y="528"/>
                      <a:pt x="493" y="526"/>
                      <a:pt x="487" y="523"/>
                    </a:cubicBezTo>
                    <a:cubicBezTo>
                      <a:pt x="479" y="518"/>
                      <a:pt x="474" y="509"/>
                      <a:pt x="480" y="499"/>
                    </a:cubicBezTo>
                    <a:cubicBezTo>
                      <a:pt x="481" y="504"/>
                      <a:pt x="486" y="511"/>
                      <a:pt x="491" y="513"/>
                    </a:cubicBezTo>
                    <a:cubicBezTo>
                      <a:pt x="489" y="511"/>
                      <a:pt x="484" y="503"/>
                      <a:pt x="484" y="496"/>
                    </a:cubicBezTo>
                    <a:close/>
                    <a:moveTo>
                      <a:pt x="584" y="403"/>
                    </a:moveTo>
                    <a:cubicBezTo>
                      <a:pt x="553" y="414"/>
                      <a:pt x="530" y="399"/>
                      <a:pt x="514" y="398"/>
                    </a:cubicBezTo>
                    <a:cubicBezTo>
                      <a:pt x="497" y="398"/>
                      <a:pt x="497" y="418"/>
                      <a:pt x="515" y="423"/>
                    </a:cubicBezTo>
                    <a:cubicBezTo>
                      <a:pt x="535" y="428"/>
                      <a:pt x="563" y="418"/>
                      <a:pt x="584" y="403"/>
                    </a:cubicBezTo>
                    <a:close/>
                    <a:moveTo>
                      <a:pt x="694" y="464"/>
                    </a:moveTo>
                    <a:cubicBezTo>
                      <a:pt x="691" y="466"/>
                      <a:pt x="688" y="468"/>
                      <a:pt x="685" y="469"/>
                    </a:cubicBezTo>
                    <a:cubicBezTo>
                      <a:pt x="674" y="474"/>
                      <a:pt x="662" y="474"/>
                      <a:pt x="650" y="468"/>
                    </a:cubicBezTo>
                    <a:cubicBezTo>
                      <a:pt x="638" y="460"/>
                      <a:pt x="630" y="445"/>
                      <a:pt x="635" y="431"/>
                    </a:cubicBezTo>
                    <a:cubicBezTo>
                      <a:pt x="637" y="425"/>
                      <a:pt x="641" y="420"/>
                      <a:pt x="646" y="417"/>
                    </a:cubicBezTo>
                    <a:cubicBezTo>
                      <a:pt x="650" y="415"/>
                      <a:pt x="654" y="415"/>
                      <a:pt x="658" y="416"/>
                    </a:cubicBezTo>
                    <a:cubicBezTo>
                      <a:pt x="663" y="417"/>
                      <a:pt x="667" y="421"/>
                      <a:pt x="668" y="426"/>
                    </a:cubicBezTo>
                    <a:cubicBezTo>
                      <a:pt x="669" y="430"/>
                      <a:pt x="668" y="434"/>
                      <a:pt x="666" y="437"/>
                    </a:cubicBezTo>
                    <a:cubicBezTo>
                      <a:pt x="662" y="442"/>
                      <a:pt x="654" y="444"/>
                      <a:pt x="648" y="439"/>
                    </a:cubicBezTo>
                    <a:cubicBezTo>
                      <a:pt x="642" y="435"/>
                      <a:pt x="641" y="427"/>
                      <a:pt x="645" y="421"/>
                    </a:cubicBezTo>
                    <a:cubicBezTo>
                      <a:pt x="649" y="417"/>
                      <a:pt x="655" y="415"/>
                      <a:pt x="660" y="417"/>
                    </a:cubicBezTo>
                    <a:cubicBezTo>
                      <a:pt x="659" y="417"/>
                      <a:pt x="659" y="416"/>
                      <a:pt x="658" y="416"/>
                    </a:cubicBezTo>
                    <a:cubicBezTo>
                      <a:pt x="654" y="415"/>
                      <a:pt x="650" y="416"/>
                      <a:pt x="647" y="418"/>
                    </a:cubicBezTo>
                    <a:cubicBezTo>
                      <a:pt x="642" y="421"/>
                      <a:pt x="638" y="425"/>
                      <a:pt x="636" y="431"/>
                    </a:cubicBezTo>
                    <a:cubicBezTo>
                      <a:pt x="631" y="444"/>
                      <a:pt x="639" y="459"/>
                      <a:pt x="651" y="466"/>
                    </a:cubicBezTo>
                    <a:cubicBezTo>
                      <a:pt x="663" y="472"/>
                      <a:pt x="675" y="471"/>
                      <a:pt x="686" y="466"/>
                    </a:cubicBezTo>
                    <a:cubicBezTo>
                      <a:pt x="689" y="464"/>
                      <a:pt x="691" y="463"/>
                      <a:pt x="693" y="461"/>
                    </a:cubicBezTo>
                    <a:lnTo>
                      <a:pt x="694" y="464"/>
                    </a:lnTo>
                    <a:close/>
                    <a:moveTo>
                      <a:pt x="708" y="414"/>
                    </a:moveTo>
                    <a:cubicBezTo>
                      <a:pt x="720" y="405"/>
                      <a:pt x="736" y="403"/>
                      <a:pt x="750" y="414"/>
                    </a:cubicBezTo>
                    <a:cubicBezTo>
                      <a:pt x="754" y="418"/>
                      <a:pt x="758" y="422"/>
                      <a:pt x="760" y="428"/>
                    </a:cubicBezTo>
                    <a:cubicBezTo>
                      <a:pt x="761" y="433"/>
                      <a:pt x="761" y="438"/>
                      <a:pt x="759" y="442"/>
                    </a:cubicBezTo>
                    <a:cubicBezTo>
                      <a:pt x="757" y="448"/>
                      <a:pt x="752" y="452"/>
                      <a:pt x="745" y="453"/>
                    </a:cubicBezTo>
                    <a:cubicBezTo>
                      <a:pt x="741" y="454"/>
                      <a:pt x="738" y="453"/>
                      <a:pt x="735" y="451"/>
                    </a:cubicBezTo>
                    <a:cubicBezTo>
                      <a:pt x="730" y="447"/>
                      <a:pt x="729" y="441"/>
                      <a:pt x="731" y="436"/>
                    </a:cubicBezTo>
                    <a:cubicBezTo>
                      <a:pt x="731" y="433"/>
                      <a:pt x="733" y="431"/>
                      <a:pt x="735" y="429"/>
                    </a:cubicBezTo>
                    <a:cubicBezTo>
                      <a:pt x="740" y="426"/>
                      <a:pt x="747" y="428"/>
                      <a:pt x="750" y="433"/>
                    </a:cubicBezTo>
                    <a:cubicBezTo>
                      <a:pt x="753" y="438"/>
                      <a:pt x="752" y="444"/>
                      <a:pt x="747" y="447"/>
                    </a:cubicBezTo>
                    <a:cubicBezTo>
                      <a:pt x="742" y="451"/>
                      <a:pt x="735" y="449"/>
                      <a:pt x="732" y="444"/>
                    </a:cubicBezTo>
                    <a:cubicBezTo>
                      <a:pt x="731" y="443"/>
                      <a:pt x="730" y="441"/>
                      <a:pt x="730" y="439"/>
                    </a:cubicBezTo>
                    <a:cubicBezTo>
                      <a:pt x="730" y="439"/>
                      <a:pt x="730" y="439"/>
                      <a:pt x="730" y="439"/>
                    </a:cubicBezTo>
                    <a:cubicBezTo>
                      <a:pt x="730" y="444"/>
                      <a:pt x="732" y="448"/>
                      <a:pt x="735" y="450"/>
                    </a:cubicBezTo>
                    <a:cubicBezTo>
                      <a:pt x="738" y="453"/>
                      <a:pt x="742" y="453"/>
                      <a:pt x="745" y="453"/>
                    </a:cubicBezTo>
                    <a:cubicBezTo>
                      <a:pt x="751" y="451"/>
                      <a:pt x="756" y="448"/>
                      <a:pt x="758" y="442"/>
                    </a:cubicBezTo>
                    <a:cubicBezTo>
                      <a:pt x="760" y="437"/>
                      <a:pt x="760" y="433"/>
                      <a:pt x="758" y="429"/>
                    </a:cubicBezTo>
                    <a:cubicBezTo>
                      <a:pt x="756" y="423"/>
                      <a:pt x="753" y="419"/>
                      <a:pt x="748" y="415"/>
                    </a:cubicBezTo>
                    <a:cubicBezTo>
                      <a:pt x="735" y="405"/>
                      <a:pt x="720" y="407"/>
                      <a:pt x="709" y="417"/>
                    </a:cubicBezTo>
                    <a:lnTo>
                      <a:pt x="708" y="414"/>
                    </a:lnTo>
                    <a:close/>
                    <a:moveTo>
                      <a:pt x="965" y="338"/>
                    </a:moveTo>
                    <a:cubicBezTo>
                      <a:pt x="968" y="340"/>
                      <a:pt x="969" y="344"/>
                      <a:pt x="967" y="346"/>
                    </a:cubicBezTo>
                    <a:cubicBezTo>
                      <a:pt x="965" y="349"/>
                      <a:pt x="961" y="350"/>
                      <a:pt x="958" y="348"/>
                    </a:cubicBezTo>
                    <a:cubicBezTo>
                      <a:pt x="955" y="346"/>
                      <a:pt x="954" y="342"/>
                      <a:pt x="956" y="339"/>
                    </a:cubicBezTo>
                    <a:cubicBezTo>
                      <a:pt x="958" y="336"/>
                      <a:pt x="962" y="336"/>
                      <a:pt x="965" y="338"/>
                    </a:cubicBezTo>
                    <a:close/>
                    <a:moveTo>
                      <a:pt x="977" y="342"/>
                    </a:moveTo>
                    <a:cubicBezTo>
                      <a:pt x="979" y="343"/>
                      <a:pt x="979" y="347"/>
                      <a:pt x="978" y="349"/>
                    </a:cubicBezTo>
                    <a:cubicBezTo>
                      <a:pt x="976" y="351"/>
                      <a:pt x="973" y="352"/>
                      <a:pt x="971" y="350"/>
                    </a:cubicBezTo>
                    <a:cubicBezTo>
                      <a:pt x="969" y="348"/>
                      <a:pt x="968" y="345"/>
                      <a:pt x="970" y="343"/>
                    </a:cubicBezTo>
                    <a:cubicBezTo>
                      <a:pt x="971" y="341"/>
                      <a:pt x="974" y="340"/>
                      <a:pt x="977" y="342"/>
                    </a:cubicBezTo>
                    <a:close/>
                    <a:moveTo>
                      <a:pt x="949" y="339"/>
                    </a:moveTo>
                    <a:cubicBezTo>
                      <a:pt x="954" y="343"/>
                      <a:pt x="955" y="349"/>
                      <a:pt x="952" y="353"/>
                    </a:cubicBezTo>
                    <a:cubicBezTo>
                      <a:pt x="949" y="358"/>
                      <a:pt x="943" y="359"/>
                      <a:pt x="938" y="356"/>
                    </a:cubicBezTo>
                    <a:cubicBezTo>
                      <a:pt x="934" y="352"/>
                      <a:pt x="933" y="346"/>
                      <a:pt x="936" y="342"/>
                    </a:cubicBezTo>
                    <a:cubicBezTo>
                      <a:pt x="939" y="337"/>
                      <a:pt x="945" y="336"/>
                      <a:pt x="949" y="339"/>
                    </a:cubicBezTo>
                    <a:close/>
                    <a:moveTo>
                      <a:pt x="947" y="586"/>
                    </a:moveTo>
                    <a:cubicBezTo>
                      <a:pt x="962" y="580"/>
                      <a:pt x="976" y="561"/>
                      <a:pt x="976" y="544"/>
                    </a:cubicBezTo>
                    <a:cubicBezTo>
                      <a:pt x="977" y="528"/>
                      <a:pt x="962" y="523"/>
                      <a:pt x="958" y="540"/>
                    </a:cubicBezTo>
                    <a:cubicBezTo>
                      <a:pt x="955" y="554"/>
                      <a:pt x="958" y="576"/>
                      <a:pt x="947" y="586"/>
                    </a:cubicBezTo>
                    <a:close/>
                    <a:moveTo>
                      <a:pt x="765" y="482"/>
                    </a:moveTo>
                    <a:cubicBezTo>
                      <a:pt x="747" y="500"/>
                      <a:pt x="738" y="535"/>
                      <a:pt x="750" y="551"/>
                    </a:cubicBezTo>
                    <a:cubicBezTo>
                      <a:pt x="764" y="567"/>
                      <a:pt x="780" y="554"/>
                      <a:pt x="768" y="539"/>
                    </a:cubicBezTo>
                    <a:cubicBezTo>
                      <a:pt x="762" y="532"/>
                      <a:pt x="752" y="506"/>
                      <a:pt x="765" y="482"/>
                    </a:cubicBezTo>
                    <a:close/>
                    <a:moveTo>
                      <a:pt x="753" y="488"/>
                    </a:moveTo>
                    <a:cubicBezTo>
                      <a:pt x="748" y="496"/>
                      <a:pt x="740" y="500"/>
                      <a:pt x="731" y="503"/>
                    </a:cubicBezTo>
                    <a:cubicBezTo>
                      <a:pt x="712" y="507"/>
                      <a:pt x="686" y="498"/>
                      <a:pt x="673" y="511"/>
                    </a:cubicBezTo>
                    <a:cubicBezTo>
                      <a:pt x="667" y="516"/>
                      <a:pt x="664" y="525"/>
                      <a:pt x="667" y="533"/>
                    </a:cubicBezTo>
                    <a:cubicBezTo>
                      <a:pt x="669" y="537"/>
                      <a:pt x="673" y="540"/>
                      <a:pt x="678" y="539"/>
                    </a:cubicBezTo>
                    <a:cubicBezTo>
                      <a:pt x="675" y="538"/>
                      <a:pt x="672" y="532"/>
                      <a:pt x="674" y="526"/>
                    </a:cubicBezTo>
                    <a:cubicBezTo>
                      <a:pt x="676" y="522"/>
                      <a:pt x="683" y="519"/>
                      <a:pt x="688" y="520"/>
                    </a:cubicBezTo>
                    <a:cubicBezTo>
                      <a:pt x="707" y="523"/>
                      <a:pt x="725" y="528"/>
                      <a:pt x="741" y="513"/>
                    </a:cubicBezTo>
                    <a:cubicBezTo>
                      <a:pt x="747" y="507"/>
                      <a:pt x="751" y="499"/>
                      <a:pt x="753" y="488"/>
                    </a:cubicBezTo>
                    <a:close/>
                    <a:moveTo>
                      <a:pt x="840" y="266"/>
                    </a:moveTo>
                    <a:cubicBezTo>
                      <a:pt x="837" y="281"/>
                      <a:pt x="818" y="274"/>
                      <a:pt x="811" y="273"/>
                    </a:cubicBezTo>
                    <a:cubicBezTo>
                      <a:pt x="806" y="272"/>
                      <a:pt x="802" y="273"/>
                      <a:pt x="799" y="276"/>
                    </a:cubicBezTo>
                    <a:cubicBezTo>
                      <a:pt x="800" y="270"/>
                      <a:pt x="810" y="259"/>
                      <a:pt x="816" y="255"/>
                    </a:cubicBezTo>
                    <a:cubicBezTo>
                      <a:pt x="824" y="250"/>
                      <a:pt x="834" y="251"/>
                      <a:pt x="840" y="262"/>
                    </a:cubicBezTo>
                    <a:cubicBezTo>
                      <a:pt x="835" y="260"/>
                      <a:pt x="827" y="260"/>
                      <a:pt x="822" y="264"/>
                    </a:cubicBezTo>
                    <a:cubicBezTo>
                      <a:pt x="825" y="263"/>
                      <a:pt x="834" y="263"/>
                      <a:pt x="840" y="266"/>
                    </a:cubicBezTo>
                    <a:close/>
                    <a:moveTo>
                      <a:pt x="1060" y="460"/>
                    </a:moveTo>
                    <a:cubicBezTo>
                      <a:pt x="1062" y="463"/>
                      <a:pt x="1066" y="465"/>
                      <a:pt x="1069" y="462"/>
                    </a:cubicBezTo>
                    <a:cubicBezTo>
                      <a:pt x="1070" y="461"/>
                      <a:pt x="1070" y="459"/>
                      <a:pt x="1069" y="458"/>
                    </a:cubicBezTo>
                    <a:cubicBezTo>
                      <a:pt x="1068" y="457"/>
                      <a:pt x="1067" y="458"/>
                      <a:pt x="1067" y="458"/>
                    </a:cubicBezTo>
                    <a:cubicBezTo>
                      <a:pt x="1066" y="457"/>
                      <a:pt x="1066" y="457"/>
                      <a:pt x="1067" y="456"/>
                    </a:cubicBezTo>
                    <a:cubicBezTo>
                      <a:pt x="1068" y="454"/>
                      <a:pt x="1072" y="453"/>
                      <a:pt x="1075" y="455"/>
                    </a:cubicBezTo>
                    <a:cubicBezTo>
                      <a:pt x="1077" y="457"/>
                      <a:pt x="1079" y="460"/>
                      <a:pt x="1078" y="464"/>
                    </a:cubicBezTo>
                    <a:cubicBezTo>
                      <a:pt x="1076" y="467"/>
                      <a:pt x="1073" y="469"/>
                      <a:pt x="1072" y="472"/>
                    </a:cubicBezTo>
                    <a:cubicBezTo>
                      <a:pt x="1071" y="475"/>
                      <a:pt x="1073" y="478"/>
                      <a:pt x="1075" y="479"/>
                    </a:cubicBezTo>
                    <a:cubicBezTo>
                      <a:pt x="1071" y="479"/>
                      <a:pt x="1070" y="479"/>
                      <a:pt x="1067" y="482"/>
                    </a:cubicBezTo>
                    <a:cubicBezTo>
                      <a:pt x="1065" y="485"/>
                      <a:pt x="1060" y="496"/>
                      <a:pt x="1048" y="491"/>
                    </a:cubicBezTo>
                    <a:cubicBezTo>
                      <a:pt x="1054" y="496"/>
                      <a:pt x="1062" y="496"/>
                      <a:pt x="1069" y="494"/>
                    </a:cubicBezTo>
                    <a:cubicBezTo>
                      <a:pt x="1077" y="492"/>
                      <a:pt x="1083" y="485"/>
                      <a:pt x="1085" y="478"/>
                    </a:cubicBezTo>
                    <a:cubicBezTo>
                      <a:pt x="1088" y="469"/>
                      <a:pt x="1083" y="456"/>
                      <a:pt x="1075" y="451"/>
                    </a:cubicBezTo>
                    <a:cubicBezTo>
                      <a:pt x="1070" y="449"/>
                      <a:pt x="1063" y="448"/>
                      <a:pt x="1060" y="453"/>
                    </a:cubicBezTo>
                    <a:cubicBezTo>
                      <a:pt x="1059" y="455"/>
                      <a:pt x="1059" y="457"/>
                      <a:pt x="1060" y="460"/>
                    </a:cubicBezTo>
                    <a:close/>
                    <a:moveTo>
                      <a:pt x="1068" y="505"/>
                    </a:moveTo>
                    <a:cubicBezTo>
                      <a:pt x="1085" y="517"/>
                      <a:pt x="1091" y="534"/>
                      <a:pt x="1097" y="543"/>
                    </a:cubicBezTo>
                    <a:cubicBezTo>
                      <a:pt x="1103" y="552"/>
                      <a:pt x="1112" y="548"/>
                      <a:pt x="1108" y="536"/>
                    </a:cubicBezTo>
                    <a:cubicBezTo>
                      <a:pt x="1103" y="523"/>
                      <a:pt x="1078" y="507"/>
                      <a:pt x="1068" y="505"/>
                    </a:cubicBezTo>
                    <a:close/>
                    <a:moveTo>
                      <a:pt x="881" y="249"/>
                    </a:moveTo>
                    <a:cubicBezTo>
                      <a:pt x="879" y="249"/>
                      <a:pt x="877" y="250"/>
                      <a:pt x="876" y="252"/>
                    </a:cubicBezTo>
                    <a:cubicBezTo>
                      <a:pt x="876" y="254"/>
                      <a:pt x="877" y="256"/>
                      <a:pt x="879" y="257"/>
                    </a:cubicBezTo>
                    <a:cubicBezTo>
                      <a:pt x="881" y="257"/>
                      <a:pt x="884" y="256"/>
                      <a:pt x="884" y="254"/>
                    </a:cubicBezTo>
                    <a:cubicBezTo>
                      <a:pt x="884" y="252"/>
                      <a:pt x="883" y="250"/>
                      <a:pt x="881" y="249"/>
                    </a:cubicBezTo>
                    <a:close/>
                    <a:moveTo>
                      <a:pt x="869" y="224"/>
                    </a:moveTo>
                    <a:cubicBezTo>
                      <a:pt x="865" y="223"/>
                      <a:pt x="861" y="225"/>
                      <a:pt x="861" y="229"/>
                    </a:cubicBezTo>
                    <a:cubicBezTo>
                      <a:pt x="860" y="233"/>
                      <a:pt x="862" y="237"/>
                      <a:pt x="866" y="238"/>
                    </a:cubicBezTo>
                    <a:cubicBezTo>
                      <a:pt x="870" y="239"/>
                      <a:pt x="874" y="236"/>
                      <a:pt x="875" y="233"/>
                    </a:cubicBezTo>
                    <a:cubicBezTo>
                      <a:pt x="876" y="229"/>
                      <a:pt x="873" y="225"/>
                      <a:pt x="869" y="224"/>
                    </a:cubicBezTo>
                    <a:close/>
                    <a:moveTo>
                      <a:pt x="878" y="237"/>
                    </a:moveTo>
                    <a:cubicBezTo>
                      <a:pt x="875" y="236"/>
                      <a:pt x="872" y="238"/>
                      <a:pt x="872" y="241"/>
                    </a:cubicBezTo>
                    <a:cubicBezTo>
                      <a:pt x="871" y="244"/>
                      <a:pt x="873" y="247"/>
                      <a:pt x="876" y="247"/>
                    </a:cubicBezTo>
                    <a:cubicBezTo>
                      <a:pt x="879" y="248"/>
                      <a:pt x="881" y="246"/>
                      <a:pt x="882" y="243"/>
                    </a:cubicBezTo>
                    <a:cubicBezTo>
                      <a:pt x="883" y="240"/>
                      <a:pt x="881" y="238"/>
                      <a:pt x="878" y="237"/>
                    </a:cubicBezTo>
                    <a:close/>
                    <a:moveTo>
                      <a:pt x="844" y="227"/>
                    </a:moveTo>
                    <a:cubicBezTo>
                      <a:pt x="862" y="219"/>
                      <a:pt x="848" y="197"/>
                      <a:pt x="846" y="189"/>
                    </a:cubicBezTo>
                    <a:cubicBezTo>
                      <a:pt x="843" y="182"/>
                      <a:pt x="843" y="177"/>
                      <a:pt x="846" y="172"/>
                    </a:cubicBezTo>
                    <a:cubicBezTo>
                      <a:pt x="839" y="176"/>
                      <a:pt x="827" y="190"/>
                      <a:pt x="824" y="199"/>
                    </a:cubicBezTo>
                    <a:cubicBezTo>
                      <a:pt x="820" y="211"/>
                      <a:pt x="823" y="224"/>
                      <a:pt x="838" y="229"/>
                    </a:cubicBezTo>
                    <a:cubicBezTo>
                      <a:pt x="835" y="222"/>
                      <a:pt x="833" y="212"/>
                      <a:pt x="836" y="205"/>
                    </a:cubicBezTo>
                    <a:cubicBezTo>
                      <a:pt x="836" y="209"/>
                      <a:pt x="839" y="220"/>
                      <a:pt x="844" y="227"/>
                    </a:cubicBezTo>
                    <a:close/>
                    <a:moveTo>
                      <a:pt x="825" y="235"/>
                    </a:moveTo>
                    <a:cubicBezTo>
                      <a:pt x="797" y="210"/>
                      <a:pt x="746" y="215"/>
                      <a:pt x="731" y="242"/>
                    </a:cubicBezTo>
                    <a:cubicBezTo>
                      <a:pt x="719" y="264"/>
                      <a:pt x="740" y="274"/>
                      <a:pt x="754" y="257"/>
                    </a:cubicBezTo>
                    <a:cubicBezTo>
                      <a:pt x="764" y="245"/>
                      <a:pt x="791" y="216"/>
                      <a:pt x="825" y="235"/>
                    </a:cubicBezTo>
                    <a:close/>
                    <a:moveTo>
                      <a:pt x="812" y="550"/>
                    </a:moveTo>
                    <a:cubicBezTo>
                      <a:pt x="811" y="552"/>
                      <a:pt x="811" y="555"/>
                      <a:pt x="813" y="557"/>
                    </a:cubicBezTo>
                    <a:cubicBezTo>
                      <a:pt x="815" y="558"/>
                      <a:pt x="818" y="558"/>
                      <a:pt x="820" y="556"/>
                    </a:cubicBezTo>
                    <a:cubicBezTo>
                      <a:pt x="821" y="554"/>
                      <a:pt x="821" y="551"/>
                      <a:pt x="819" y="549"/>
                    </a:cubicBezTo>
                    <a:cubicBezTo>
                      <a:pt x="817" y="548"/>
                      <a:pt x="814" y="548"/>
                      <a:pt x="812" y="550"/>
                    </a:cubicBezTo>
                    <a:close/>
                    <a:moveTo>
                      <a:pt x="799" y="546"/>
                    </a:moveTo>
                    <a:cubicBezTo>
                      <a:pt x="797" y="548"/>
                      <a:pt x="798" y="552"/>
                      <a:pt x="800" y="554"/>
                    </a:cubicBezTo>
                    <a:cubicBezTo>
                      <a:pt x="803" y="556"/>
                      <a:pt x="806" y="555"/>
                      <a:pt x="808" y="553"/>
                    </a:cubicBezTo>
                    <a:cubicBezTo>
                      <a:pt x="810" y="550"/>
                      <a:pt x="810" y="547"/>
                      <a:pt x="807" y="545"/>
                    </a:cubicBezTo>
                    <a:cubicBezTo>
                      <a:pt x="805" y="543"/>
                      <a:pt x="801" y="543"/>
                      <a:pt x="799" y="546"/>
                    </a:cubicBezTo>
                    <a:close/>
                    <a:moveTo>
                      <a:pt x="784" y="537"/>
                    </a:moveTo>
                    <a:cubicBezTo>
                      <a:pt x="781" y="541"/>
                      <a:pt x="782" y="545"/>
                      <a:pt x="785" y="548"/>
                    </a:cubicBezTo>
                    <a:cubicBezTo>
                      <a:pt x="789" y="551"/>
                      <a:pt x="793" y="550"/>
                      <a:pt x="796" y="546"/>
                    </a:cubicBezTo>
                    <a:cubicBezTo>
                      <a:pt x="799" y="543"/>
                      <a:pt x="798" y="538"/>
                      <a:pt x="795" y="536"/>
                    </a:cubicBezTo>
                    <a:cubicBezTo>
                      <a:pt x="791" y="533"/>
                      <a:pt x="786" y="534"/>
                      <a:pt x="784" y="537"/>
                    </a:cubicBezTo>
                    <a:close/>
                    <a:moveTo>
                      <a:pt x="821" y="487"/>
                    </a:moveTo>
                    <a:cubicBezTo>
                      <a:pt x="829" y="486"/>
                      <a:pt x="838" y="489"/>
                      <a:pt x="844" y="497"/>
                    </a:cubicBezTo>
                    <a:cubicBezTo>
                      <a:pt x="854" y="510"/>
                      <a:pt x="850" y="525"/>
                      <a:pt x="838" y="535"/>
                    </a:cubicBezTo>
                    <a:cubicBezTo>
                      <a:pt x="816" y="553"/>
                      <a:pt x="837" y="580"/>
                      <a:pt x="862" y="560"/>
                    </a:cubicBezTo>
                    <a:cubicBezTo>
                      <a:pt x="874" y="551"/>
                      <a:pt x="877" y="533"/>
                      <a:pt x="875" y="520"/>
                    </a:cubicBezTo>
                    <a:cubicBezTo>
                      <a:pt x="870" y="496"/>
                      <a:pt x="843" y="475"/>
                      <a:pt x="821" y="487"/>
                    </a:cubicBezTo>
                    <a:close/>
                    <a:moveTo>
                      <a:pt x="897" y="535"/>
                    </a:moveTo>
                    <a:cubicBezTo>
                      <a:pt x="927" y="494"/>
                      <a:pt x="997" y="485"/>
                      <a:pt x="1025" y="516"/>
                    </a:cubicBezTo>
                    <a:cubicBezTo>
                      <a:pt x="1048" y="542"/>
                      <a:pt x="1023" y="561"/>
                      <a:pt x="999" y="543"/>
                    </a:cubicBezTo>
                    <a:cubicBezTo>
                      <a:pt x="982" y="530"/>
                      <a:pt x="938" y="500"/>
                      <a:pt x="897" y="535"/>
                    </a:cubicBezTo>
                    <a:close/>
                    <a:moveTo>
                      <a:pt x="898" y="517"/>
                    </a:moveTo>
                    <a:cubicBezTo>
                      <a:pt x="910" y="470"/>
                      <a:pt x="924" y="458"/>
                      <a:pt x="950" y="432"/>
                    </a:cubicBezTo>
                    <a:cubicBezTo>
                      <a:pt x="957" y="424"/>
                      <a:pt x="961" y="414"/>
                      <a:pt x="961" y="406"/>
                    </a:cubicBezTo>
                    <a:cubicBezTo>
                      <a:pt x="961" y="394"/>
                      <a:pt x="955" y="383"/>
                      <a:pt x="949" y="378"/>
                    </a:cubicBezTo>
                    <a:cubicBezTo>
                      <a:pt x="968" y="376"/>
                      <a:pt x="978" y="401"/>
                      <a:pt x="980" y="411"/>
                    </a:cubicBezTo>
                    <a:cubicBezTo>
                      <a:pt x="983" y="431"/>
                      <a:pt x="974" y="454"/>
                      <a:pt x="958" y="468"/>
                    </a:cubicBezTo>
                    <a:cubicBezTo>
                      <a:pt x="941" y="484"/>
                      <a:pt x="914" y="498"/>
                      <a:pt x="898" y="517"/>
                    </a:cubicBezTo>
                    <a:close/>
                    <a:moveTo>
                      <a:pt x="881" y="468"/>
                    </a:moveTo>
                    <a:cubicBezTo>
                      <a:pt x="880" y="457"/>
                      <a:pt x="873" y="446"/>
                      <a:pt x="867" y="438"/>
                    </a:cubicBezTo>
                    <a:cubicBezTo>
                      <a:pt x="859" y="429"/>
                      <a:pt x="842" y="420"/>
                      <a:pt x="830" y="425"/>
                    </a:cubicBezTo>
                    <a:cubicBezTo>
                      <a:pt x="825" y="412"/>
                      <a:pt x="814" y="406"/>
                      <a:pt x="804" y="400"/>
                    </a:cubicBezTo>
                    <a:cubicBezTo>
                      <a:pt x="789" y="393"/>
                      <a:pt x="777" y="380"/>
                      <a:pt x="782" y="367"/>
                    </a:cubicBezTo>
                    <a:cubicBezTo>
                      <a:pt x="768" y="376"/>
                      <a:pt x="775" y="404"/>
                      <a:pt x="785" y="415"/>
                    </a:cubicBezTo>
                    <a:cubicBezTo>
                      <a:pt x="799" y="431"/>
                      <a:pt x="820" y="434"/>
                      <a:pt x="843" y="439"/>
                    </a:cubicBezTo>
                    <a:cubicBezTo>
                      <a:pt x="855" y="442"/>
                      <a:pt x="870" y="450"/>
                      <a:pt x="881" y="468"/>
                    </a:cubicBezTo>
                    <a:close/>
                    <a:moveTo>
                      <a:pt x="743" y="205"/>
                    </a:moveTo>
                    <a:cubicBezTo>
                      <a:pt x="729" y="210"/>
                      <a:pt x="702" y="225"/>
                      <a:pt x="701" y="245"/>
                    </a:cubicBezTo>
                    <a:cubicBezTo>
                      <a:pt x="700" y="245"/>
                      <a:pt x="697" y="247"/>
                      <a:pt x="696" y="250"/>
                    </a:cubicBezTo>
                    <a:cubicBezTo>
                      <a:pt x="694" y="238"/>
                      <a:pt x="702" y="226"/>
                      <a:pt x="713" y="218"/>
                    </a:cubicBezTo>
                    <a:cubicBezTo>
                      <a:pt x="723" y="210"/>
                      <a:pt x="734" y="206"/>
                      <a:pt x="743" y="205"/>
                    </a:cubicBezTo>
                    <a:close/>
                    <a:moveTo>
                      <a:pt x="730" y="276"/>
                    </a:moveTo>
                    <a:cubicBezTo>
                      <a:pt x="728" y="277"/>
                      <a:pt x="727" y="281"/>
                      <a:pt x="729" y="284"/>
                    </a:cubicBezTo>
                    <a:cubicBezTo>
                      <a:pt x="730" y="287"/>
                      <a:pt x="734" y="288"/>
                      <a:pt x="737" y="286"/>
                    </a:cubicBezTo>
                    <a:cubicBezTo>
                      <a:pt x="740" y="284"/>
                      <a:pt x="741" y="280"/>
                      <a:pt x="739" y="277"/>
                    </a:cubicBezTo>
                    <a:cubicBezTo>
                      <a:pt x="737" y="275"/>
                      <a:pt x="733" y="274"/>
                      <a:pt x="730" y="276"/>
                    </a:cubicBezTo>
                    <a:close/>
                    <a:moveTo>
                      <a:pt x="716" y="264"/>
                    </a:moveTo>
                    <a:cubicBezTo>
                      <a:pt x="712" y="266"/>
                      <a:pt x="711" y="271"/>
                      <a:pt x="713" y="275"/>
                    </a:cubicBezTo>
                    <a:cubicBezTo>
                      <a:pt x="716" y="278"/>
                      <a:pt x="721" y="279"/>
                      <a:pt x="724" y="277"/>
                    </a:cubicBezTo>
                    <a:cubicBezTo>
                      <a:pt x="728" y="275"/>
                      <a:pt x="729" y="270"/>
                      <a:pt x="726" y="266"/>
                    </a:cubicBezTo>
                    <a:cubicBezTo>
                      <a:pt x="724" y="263"/>
                      <a:pt x="719" y="262"/>
                      <a:pt x="716" y="264"/>
                    </a:cubicBezTo>
                    <a:close/>
                    <a:moveTo>
                      <a:pt x="700" y="246"/>
                    </a:moveTo>
                    <a:cubicBezTo>
                      <a:pt x="696" y="249"/>
                      <a:pt x="694" y="256"/>
                      <a:pt x="697" y="260"/>
                    </a:cubicBezTo>
                    <a:cubicBezTo>
                      <a:pt x="700" y="265"/>
                      <a:pt x="707" y="267"/>
                      <a:pt x="711" y="263"/>
                    </a:cubicBezTo>
                    <a:cubicBezTo>
                      <a:pt x="716" y="260"/>
                      <a:pt x="718" y="254"/>
                      <a:pt x="714" y="249"/>
                    </a:cubicBezTo>
                    <a:cubicBezTo>
                      <a:pt x="711" y="245"/>
                      <a:pt x="705" y="243"/>
                      <a:pt x="700" y="246"/>
                    </a:cubicBezTo>
                    <a:close/>
                    <a:moveTo>
                      <a:pt x="721" y="171"/>
                    </a:moveTo>
                    <a:cubicBezTo>
                      <a:pt x="718" y="173"/>
                      <a:pt x="717" y="178"/>
                      <a:pt x="719" y="181"/>
                    </a:cubicBezTo>
                    <a:cubicBezTo>
                      <a:pt x="721" y="185"/>
                      <a:pt x="726" y="186"/>
                      <a:pt x="729" y="184"/>
                    </a:cubicBezTo>
                    <a:cubicBezTo>
                      <a:pt x="733" y="181"/>
                      <a:pt x="734" y="177"/>
                      <a:pt x="731" y="173"/>
                    </a:cubicBezTo>
                    <a:cubicBezTo>
                      <a:pt x="729" y="170"/>
                      <a:pt x="725" y="169"/>
                      <a:pt x="721" y="171"/>
                    </a:cubicBezTo>
                    <a:close/>
                    <a:moveTo>
                      <a:pt x="946" y="702"/>
                    </a:moveTo>
                    <a:cubicBezTo>
                      <a:pt x="954" y="701"/>
                      <a:pt x="962" y="690"/>
                      <a:pt x="956" y="683"/>
                    </a:cubicBezTo>
                    <a:cubicBezTo>
                      <a:pt x="958" y="677"/>
                      <a:pt x="965" y="674"/>
                      <a:pt x="972" y="676"/>
                    </a:cubicBezTo>
                    <a:cubicBezTo>
                      <a:pt x="982" y="678"/>
                      <a:pt x="990" y="691"/>
                      <a:pt x="988" y="701"/>
                    </a:cubicBezTo>
                    <a:cubicBezTo>
                      <a:pt x="1002" y="678"/>
                      <a:pt x="973" y="649"/>
                      <a:pt x="948" y="658"/>
                    </a:cubicBezTo>
                    <a:cubicBezTo>
                      <a:pt x="933" y="664"/>
                      <a:pt x="927" y="676"/>
                      <a:pt x="928" y="686"/>
                    </a:cubicBezTo>
                    <a:cubicBezTo>
                      <a:pt x="929" y="695"/>
                      <a:pt x="937" y="703"/>
                      <a:pt x="946" y="702"/>
                    </a:cubicBezTo>
                    <a:close/>
                    <a:moveTo>
                      <a:pt x="884" y="708"/>
                    </a:moveTo>
                    <a:cubicBezTo>
                      <a:pt x="894" y="686"/>
                      <a:pt x="914" y="681"/>
                      <a:pt x="921" y="673"/>
                    </a:cubicBezTo>
                    <a:cubicBezTo>
                      <a:pt x="930" y="664"/>
                      <a:pt x="920" y="654"/>
                      <a:pt x="908" y="661"/>
                    </a:cubicBezTo>
                    <a:cubicBezTo>
                      <a:pt x="895" y="670"/>
                      <a:pt x="887" y="690"/>
                      <a:pt x="884" y="708"/>
                    </a:cubicBezTo>
                    <a:close/>
                    <a:moveTo>
                      <a:pt x="899" y="620"/>
                    </a:moveTo>
                    <a:cubicBezTo>
                      <a:pt x="902" y="627"/>
                      <a:pt x="911" y="632"/>
                      <a:pt x="917" y="631"/>
                    </a:cubicBezTo>
                    <a:cubicBezTo>
                      <a:pt x="919" y="640"/>
                      <a:pt x="904" y="649"/>
                      <a:pt x="895" y="639"/>
                    </a:cubicBezTo>
                    <a:cubicBezTo>
                      <a:pt x="890" y="634"/>
                      <a:pt x="891" y="623"/>
                      <a:pt x="899" y="620"/>
                    </a:cubicBezTo>
                    <a:close/>
                    <a:moveTo>
                      <a:pt x="925" y="595"/>
                    </a:moveTo>
                    <a:cubicBezTo>
                      <a:pt x="920" y="597"/>
                      <a:pt x="918" y="602"/>
                      <a:pt x="920" y="606"/>
                    </a:cubicBezTo>
                    <a:cubicBezTo>
                      <a:pt x="923" y="614"/>
                      <a:pt x="934" y="612"/>
                      <a:pt x="936" y="605"/>
                    </a:cubicBezTo>
                    <a:cubicBezTo>
                      <a:pt x="937" y="600"/>
                      <a:pt x="935" y="596"/>
                      <a:pt x="940" y="590"/>
                    </a:cubicBezTo>
                    <a:cubicBezTo>
                      <a:pt x="933" y="595"/>
                      <a:pt x="930" y="593"/>
                      <a:pt x="925" y="595"/>
                    </a:cubicBezTo>
                    <a:close/>
                    <a:moveTo>
                      <a:pt x="850" y="626"/>
                    </a:moveTo>
                    <a:cubicBezTo>
                      <a:pt x="842" y="607"/>
                      <a:pt x="808" y="589"/>
                      <a:pt x="795" y="606"/>
                    </a:cubicBezTo>
                    <a:cubicBezTo>
                      <a:pt x="791" y="603"/>
                      <a:pt x="791" y="597"/>
                      <a:pt x="796" y="593"/>
                    </a:cubicBezTo>
                    <a:cubicBezTo>
                      <a:pt x="801" y="588"/>
                      <a:pt x="810" y="587"/>
                      <a:pt x="817" y="593"/>
                    </a:cubicBezTo>
                    <a:cubicBezTo>
                      <a:pt x="822" y="587"/>
                      <a:pt x="845" y="600"/>
                      <a:pt x="850" y="626"/>
                    </a:cubicBezTo>
                    <a:close/>
                    <a:moveTo>
                      <a:pt x="1066" y="822"/>
                    </a:moveTo>
                    <a:cubicBezTo>
                      <a:pt x="1068" y="810"/>
                      <a:pt x="1066" y="799"/>
                      <a:pt x="1058" y="791"/>
                    </a:cubicBezTo>
                    <a:cubicBezTo>
                      <a:pt x="1052" y="784"/>
                      <a:pt x="1043" y="781"/>
                      <a:pt x="1034" y="781"/>
                    </a:cubicBezTo>
                    <a:cubicBezTo>
                      <a:pt x="1030" y="781"/>
                      <a:pt x="1027" y="782"/>
                      <a:pt x="1023" y="783"/>
                    </a:cubicBezTo>
                    <a:cubicBezTo>
                      <a:pt x="1024" y="783"/>
                      <a:pt x="1025" y="783"/>
                      <a:pt x="1026" y="783"/>
                    </a:cubicBezTo>
                    <a:cubicBezTo>
                      <a:pt x="1035" y="783"/>
                      <a:pt x="1041" y="789"/>
                      <a:pt x="1042" y="797"/>
                    </a:cubicBezTo>
                    <a:cubicBezTo>
                      <a:pt x="1042" y="806"/>
                      <a:pt x="1035" y="812"/>
                      <a:pt x="1027" y="813"/>
                    </a:cubicBezTo>
                    <a:cubicBezTo>
                      <a:pt x="1015" y="813"/>
                      <a:pt x="1008" y="800"/>
                      <a:pt x="1014" y="790"/>
                    </a:cubicBezTo>
                    <a:cubicBezTo>
                      <a:pt x="1018" y="783"/>
                      <a:pt x="1026" y="779"/>
                      <a:pt x="1034" y="779"/>
                    </a:cubicBezTo>
                    <a:cubicBezTo>
                      <a:pt x="1044" y="778"/>
                      <a:pt x="1053" y="782"/>
                      <a:pt x="1060" y="788"/>
                    </a:cubicBezTo>
                    <a:cubicBezTo>
                      <a:pt x="1070" y="798"/>
                      <a:pt x="1073" y="810"/>
                      <a:pt x="1070" y="823"/>
                    </a:cubicBezTo>
                    <a:cubicBezTo>
                      <a:pt x="1068" y="833"/>
                      <a:pt x="1062" y="841"/>
                      <a:pt x="1055" y="846"/>
                    </a:cubicBezTo>
                    <a:cubicBezTo>
                      <a:pt x="1057" y="846"/>
                      <a:pt x="1060" y="845"/>
                      <a:pt x="1062" y="844"/>
                    </a:cubicBezTo>
                    <a:cubicBezTo>
                      <a:pt x="1072" y="842"/>
                      <a:pt x="1081" y="842"/>
                      <a:pt x="1091" y="842"/>
                    </a:cubicBezTo>
                    <a:cubicBezTo>
                      <a:pt x="1093" y="842"/>
                      <a:pt x="1096" y="842"/>
                      <a:pt x="1099" y="843"/>
                    </a:cubicBezTo>
                    <a:cubicBezTo>
                      <a:pt x="1103" y="843"/>
                      <a:pt x="1107" y="844"/>
                      <a:pt x="1112" y="845"/>
                    </a:cubicBezTo>
                    <a:cubicBezTo>
                      <a:pt x="1113" y="846"/>
                      <a:pt x="1126" y="851"/>
                      <a:pt x="1126" y="854"/>
                    </a:cubicBezTo>
                    <a:cubicBezTo>
                      <a:pt x="1124" y="854"/>
                      <a:pt x="1117" y="852"/>
                      <a:pt x="1115" y="851"/>
                    </a:cubicBezTo>
                    <a:cubicBezTo>
                      <a:pt x="1109" y="849"/>
                      <a:pt x="1104" y="848"/>
                      <a:pt x="1098" y="847"/>
                    </a:cubicBezTo>
                    <a:cubicBezTo>
                      <a:pt x="1095" y="847"/>
                      <a:pt x="1093" y="847"/>
                      <a:pt x="1090" y="847"/>
                    </a:cubicBezTo>
                    <a:cubicBezTo>
                      <a:pt x="1081" y="846"/>
                      <a:pt x="1073" y="847"/>
                      <a:pt x="1063" y="849"/>
                    </a:cubicBezTo>
                    <a:cubicBezTo>
                      <a:pt x="1063" y="849"/>
                      <a:pt x="1062" y="849"/>
                      <a:pt x="1060" y="849"/>
                    </a:cubicBezTo>
                    <a:cubicBezTo>
                      <a:pt x="1063" y="849"/>
                      <a:pt x="1066" y="850"/>
                      <a:pt x="1069" y="850"/>
                    </a:cubicBezTo>
                    <a:cubicBezTo>
                      <a:pt x="1077" y="851"/>
                      <a:pt x="1084" y="852"/>
                      <a:pt x="1092" y="856"/>
                    </a:cubicBezTo>
                    <a:cubicBezTo>
                      <a:pt x="1112" y="868"/>
                      <a:pt x="1113" y="889"/>
                      <a:pt x="1104" y="907"/>
                    </a:cubicBezTo>
                    <a:cubicBezTo>
                      <a:pt x="1097" y="922"/>
                      <a:pt x="1083" y="934"/>
                      <a:pt x="1066" y="936"/>
                    </a:cubicBezTo>
                    <a:cubicBezTo>
                      <a:pt x="1051" y="936"/>
                      <a:pt x="1039" y="929"/>
                      <a:pt x="1034" y="915"/>
                    </a:cubicBezTo>
                    <a:cubicBezTo>
                      <a:pt x="1032" y="909"/>
                      <a:pt x="1032" y="903"/>
                      <a:pt x="1033" y="896"/>
                    </a:cubicBezTo>
                    <a:cubicBezTo>
                      <a:pt x="1034" y="891"/>
                      <a:pt x="1037" y="887"/>
                      <a:pt x="1041" y="884"/>
                    </a:cubicBezTo>
                    <a:cubicBezTo>
                      <a:pt x="1047" y="880"/>
                      <a:pt x="1054" y="879"/>
                      <a:pt x="1060" y="882"/>
                    </a:cubicBezTo>
                    <a:cubicBezTo>
                      <a:pt x="1064" y="883"/>
                      <a:pt x="1066" y="886"/>
                      <a:pt x="1068" y="890"/>
                    </a:cubicBezTo>
                    <a:cubicBezTo>
                      <a:pt x="1069" y="894"/>
                      <a:pt x="1068" y="899"/>
                      <a:pt x="1066" y="903"/>
                    </a:cubicBezTo>
                    <a:cubicBezTo>
                      <a:pt x="1063" y="907"/>
                      <a:pt x="1058" y="910"/>
                      <a:pt x="1053" y="909"/>
                    </a:cubicBezTo>
                    <a:cubicBezTo>
                      <a:pt x="1048" y="908"/>
                      <a:pt x="1044" y="903"/>
                      <a:pt x="1044" y="898"/>
                    </a:cubicBezTo>
                    <a:cubicBezTo>
                      <a:pt x="1044" y="892"/>
                      <a:pt x="1049" y="886"/>
                      <a:pt x="1055" y="886"/>
                    </a:cubicBezTo>
                    <a:cubicBezTo>
                      <a:pt x="1061" y="886"/>
                      <a:pt x="1066" y="891"/>
                      <a:pt x="1066" y="897"/>
                    </a:cubicBezTo>
                    <a:cubicBezTo>
                      <a:pt x="1067" y="900"/>
                      <a:pt x="1066" y="902"/>
                      <a:pt x="1065" y="904"/>
                    </a:cubicBezTo>
                    <a:cubicBezTo>
                      <a:pt x="1065" y="903"/>
                      <a:pt x="1065" y="903"/>
                      <a:pt x="1066" y="903"/>
                    </a:cubicBezTo>
                    <a:cubicBezTo>
                      <a:pt x="1068" y="899"/>
                      <a:pt x="1069" y="894"/>
                      <a:pt x="1067" y="890"/>
                    </a:cubicBezTo>
                    <a:cubicBezTo>
                      <a:pt x="1066" y="886"/>
                      <a:pt x="1063" y="884"/>
                      <a:pt x="1059" y="883"/>
                    </a:cubicBezTo>
                    <a:cubicBezTo>
                      <a:pt x="1054" y="880"/>
                      <a:pt x="1047" y="881"/>
                      <a:pt x="1042" y="885"/>
                    </a:cubicBezTo>
                    <a:cubicBezTo>
                      <a:pt x="1038" y="888"/>
                      <a:pt x="1036" y="892"/>
                      <a:pt x="1034" y="897"/>
                    </a:cubicBezTo>
                    <a:cubicBezTo>
                      <a:pt x="1033" y="903"/>
                      <a:pt x="1034" y="908"/>
                      <a:pt x="1036" y="914"/>
                    </a:cubicBezTo>
                    <a:cubicBezTo>
                      <a:pt x="1041" y="927"/>
                      <a:pt x="1052" y="934"/>
                      <a:pt x="1065" y="933"/>
                    </a:cubicBezTo>
                    <a:cubicBezTo>
                      <a:pt x="1082" y="932"/>
                      <a:pt x="1095" y="919"/>
                      <a:pt x="1102" y="904"/>
                    </a:cubicBezTo>
                    <a:cubicBezTo>
                      <a:pt x="1109" y="888"/>
                      <a:pt x="1107" y="870"/>
                      <a:pt x="1090" y="860"/>
                    </a:cubicBezTo>
                    <a:cubicBezTo>
                      <a:pt x="1083" y="857"/>
                      <a:pt x="1076" y="856"/>
                      <a:pt x="1069" y="855"/>
                    </a:cubicBezTo>
                    <a:cubicBezTo>
                      <a:pt x="1064" y="854"/>
                      <a:pt x="1059" y="854"/>
                      <a:pt x="1054" y="854"/>
                    </a:cubicBezTo>
                    <a:cubicBezTo>
                      <a:pt x="1036" y="855"/>
                      <a:pt x="1021" y="861"/>
                      <a:pt x="1003" y="858"/>
                    </a:cubicBezTo>
                    <a:cubicBezTo>
                      <a:pt x="986" y="856"/>
                      <a:pt x="972" y="847"/>
                      <a:pt x="960" y="831"/>
                    </a:cubicBezTo>
                    <a:cubicBezTo>
                      <a:pt x="955" y="823"/>
                      <a:pt x="952" y="816"/>
                      <a:pt x="950" y="807"/>
                    </a:cubicBezTo>
                    <a:cubicBezTo>
                      <a:pt x="949" y="803"/>
                      <a:pt x="949" y="799"/>
                      <a:pt x="948" y="795"/>
                    </a:cubicBezTo>
                    <a:cubicBezTo>
                      <a:pt x="947" y="798"/>
                      <a:pt x="945" y="800"/>
                      <a:pt x="943" y="802"/>
                    </a:cubicBezTo>
                    <a:cubicBezTo>
                      <a:pt x="934" y="810"/>
                      <a:pt x="923" y="812"/>
                      <a:pt x="912" y="807"/>
                    </a:cubicBezTo>
                    <a:cubicBezTo>
                      <a:pt x="903" y="803"/>
                      <a:pt x="896" y="793"/>
                      <a:pt x="896" y="783"/>
                    </a:cubicBezTo>
                    <a:cubicBezTo>
                      <a:pt x="896" y="773"/>
                      <a:pt x="901" y="765"/>
                      <a:pt x="910" y="762"/>
                    </a:cubicBezTo>
                    <a:cubicBezTo>
                      <a:pt x="915" y="761"/>
                      <a:pt x="920" y="761"/>
                      <a:pt x="924" y="764"/>
                    </a:cubicBezTo>
                    <a:cubicBezTo>
                      <a:pt x="927" y="765"/>
                      <a:pt x="929" y="768"/>
                      <a:pt x="930" y="770"/>
                    </a:cubicBezTo>
                    <a:cubicBezTo>
                      <a:pt x="933" y="776"/>
                      <a:pt x="931" y="781"/>
                      <a:pt x="927" y="784"/>
                    </a:cubicBezTo>
                    <a:cubicBezTo>
                      <a:pt x="922" y="788"/>
                      <a:pt x="915" y="786"/>
                      <a:pt x="912" y="782"/>
                    </a:cubicBezTo>
                    <a:cubicBezTo>
                      <a:pt x="909" y="777"/>
                      <a:pt x="910" y="770"/>
                      <a:pt x="915" y="767"/>
                    </a:cubicBezTo>
                    <a:cubicBezTo>
                      <a:pt x="919" y="764"/>
                      <a:pt x="924" y="764"/>
                      <a:pt x="928" y="767"/>
                    </a:cubicBezTo>
                    <a:cubicBezTo>
                      <a:pt x="923" y="762"/>
                      <a:pt x="916" y="761"/>
                      <a:pt x="909" y="763"/>
                    </a:cubicBezTo>
                    <a:cubicBezTo>
                      <a:pt x="902" y="766"/>
                      <a:pt x="897" y="774"/>
                      <a:pt x="897" y="783"/>
                    </a:cubicBezTo>
                    <a:cubicBezTo>
                      <a:pt x="897" y="793"/>
                      <a:pt x="904" y="801"/>
                      <a:pt x="913" y="805"/>
                    </a:cubicBezTo>
                    <a:cubicBezTo>
                      <a:pt x="919" y="808"/>
                      <a:pt x="925" y="808"/>
                      <a:pt x="931" y="807"/>
                    </a:cubicBezTo>
                    <a:cubicBezTo>
                      <a:pt x="950" y="802"/>
                      <a:pt x="947" y="779"/>
                      <a:pt x="958" y="759"/>
                    </a:cubicBezTo>
                    <a:cubicBezTo>
                      <a:pt x="968" y="740"/>
                      <a:pt x="987" y="724"/>
                      <a:pt x="1007" y="715"/>
                    </a:cubicBezTo>
                    <a:cubicBezTo>
                      <a:pt x="982" y="731"/>
                      <a:pt x="960" y="750"/>
                      <a:pt x="953" y="780"/>
                    </a:cubicBezTo>
                    <a:cubicBezTo>
                      <a:pt x="952" y="790"/>
                      <a:pt x="952" y="797"/>
                      <a:pt x="954" y="806"/>
                    </a:cubicBezTo>
                    <a:cubicBezTo>
                      <a:pt x="956" y="814"/>
                      <a:pt x="959" y="821"/>
                      <a:pt x="964" y="828"/>
                    </a:cubicBezTo>
                    <a:cubicBezTo>
                      <a:pt x="980" y="850"/>
                      <a:pt x="1002" y="857"/>
                      <a:pt x="1026" y="853"/>
                    </a:cubicBezTo>
                    <a:cubicBezTo>
                      <a:pt x="1045" y="850"/>
                      <a:pt x="1061" y="841"/>
                      <a:pt x="1066" y="822"/>
                    </a:cubicBezTo>
                    <a:close/>
                    <a:moveTo>
                      <a:pt x="1258" y="900"/>
                    </a:moveTo>
                    <a:cubicBezTo>
                      <a:pt x="1255" y="901"/>
                      <a:pt x="1252" y="901"/>
                      <a:pt x="1251" y="898"/>
                    </a:cubicBezTo>
                    <a:cubicBezTo>
                      <a:pt x="1249" y="896"/>
                      <a:pt x="1250" y="893"/>
                      <a:pt x="1252" y="891"/>
                    </a:cubicBezTo>
                    <a:cubicBezTo>
                      <a:pt x="1254" y="890"/>
                      <a:pt x="1257" y="890"/>
                      <a:pt x="1259" y="893"/>
                    </a:cubicBezTo>
                    <a:cubicBezTo>
                      <a:pt x="1261" y="895"/>
                      <a:pt x="1260" y="898"/>
                      <a:pt x="1258" y="900"/>
                    </a:cubicBezTo>
                    <a:close/>
                    <a:moveTo>
                      <a:pt x="1209" y="826"/>
                    </a:moveTo>
                    <a:cubicBezTo>
                      <a:pt x="1201" y="836"/>
                      <a:pt x="1216" y="846"/>
                      <a:pt x="1220" y="849"/>
                    </a:cubicBezTo>
                    <a:cubicBezTo>
                      <a:pt x="1224" y="853"/>
                      <a:pt x="1225" y="855"/>
                      <a:pt x="1225" y="859"/>
                    </a:cubicBezTo>
                    <a:cubicBezTo>
                      <a:pt x="1228" y="855"/>
                      <a:pt x="1231" y="843"/>
                      <a:pt x="1230" y="837"/>
                    </a:cubicBezTo>
                    <a:cubicBezTo>
                      <a:pt x="1229" y="829"/>
                      <a:pt x="1223" y="822"/>
                      <a:pt x="1212" y="824"/>
                    </a:cubicBezTo>
                    <a:cubicBezTo>
                      <a:pt x="1216" y="826"/>
                      <a:pt x="1221" y="832"/>
                      <a:pt x="1221" y="837"/>
                    </a:cubicBezTo>
                    <a:cubicBezTo>
                      <a:pt x="1220" y="835"/>
                      <a:pt x="1215" y="829"/>
                      <a:pt x="1209" y="826"/>
                    </a:cubicBezTo>
                    <a:close/>
                    <a:moveTo>
                      <a:pt x="1217" y="752"/>
                    </a:moveTo>
                    <a:cubicBezTo>
                      <a:pt x="1220" y="751"/>
                      <a:pt x="1221" y="747"/>
                      <a:pt x="1221" y="744"/>
                    </a:cubicBezTo>
                    <a:cubicBezTo>
                      <a:pt x="1220" y="741"/>
                      <a:pt x="1217" y="740"/>
                      <a:pt x="1214" y="741"/>
                    </a:cubicBezTo>
                    <a:cubicBezTo>
                      <a:pt x="1210" y="742"/>
                      <a:pt x="1209" y="745"/>
                      <a:pt x="1210" y="748"/>
                    </a:cubicBezTo>
                    <a:cubicBezTo>
                      <a:pt x="1211" y="751"/>
                      <a:pt x="1214" y="752"/>
                      <a:pt x="1217" y="752"/>
                    </a:cubicBezTo>
                    <a:close/>
                    <a:moveTo>
                      <a:pt x="1227" y="765"/>
                    </a:moveTo>
                    <a:cubicBezTo>
                      <a:pt x="1231" y="764"/>
                      <a:pt x="1233" y="760"/>
                      <a:pt x="1232" y="757"/>
                    </a:cubicBezTo>
                    <a:cubicBezTo>
                      <a:pt x="1230" y="753"/>
                      <a:pt x="1226" y="751"/>
                      <a:pt x="1223" y="752"/>
                    </a:cubicBezTo>
                    <a:cubicBezTo>
                      <a:pt x="1219" y="753"/>
                      <a:pt x="1217" y="757"/>
                      <a:pt x="1218" y="761"/>
                    </a:cubicBezTo>
                    <a:cubicBezTo>
                      <a:pt x="1219" y="764"/>
                      <a:pt x="1223" y="767"/>
                      <a:pt x="1227" y="765"/>
                    </a:cubicBezTo>
                    <a:close/>
                    <a:moveTo>
                      <a:pt x="1236" y="785"/>
                    </a:moveTo>
                    <a:cubicBezTo>
                      <a:pt x="1241" y="784"/>
                      <a:pt x="1244" y="778"/>
                      <a:pt x="1242" y="773"/>
                    </a:cubicBezTo>
                    <a:cubicBezTo>
                      <a:pt x="1241" y="768"/>
                      <a:pt x="1235" y="766"/>
                      <a:pt x="1230" y="767"/>
                    </a:cubicBezTo>
                    <a:cubicBezTo>
                      <a:pt x="1225" y="769"/>
                      <a:pt x="1223" y="774"/>
                      <a:pt x="1224" y="779"/>
                    </a:cubicBezTo>
                    <a:cubicBezTo>
                      <a:pt x="1226" y="784"/>
                      <a:pt x="1231" y="787"/>
                      <a:pt x="1236" y="785"/>
                    </a:cubicBezTo>
                    <a:close/>
                    <a:moveTo>
                      <a:pt x="1270" y="874"/>
                    </a:moveTo>
                    <a:cubicBezTo>
                      <a:pt x="1266" y="877"/>
                      <a:pt x="1259" y="876"/>
                      <a:pt x="1256" y="871"/>
                    </a:cubicBezTo>
                    <a:cubicBezTo>
                      <a:pt x="1253" y="867"/>
                      <a:pt x="1254" y="860"/>
                      <a:pt x="1259" y="857"/>
                    </a:cubicBezTo>
                    <a:cubicBezTo>
                      <a:pt x="1263" y="854"/>
                      <a:pt x="1270" y="855"/>
                      <a:pt x="1273" y="860"/>
                    </a:cubicBezTo>
                    <a:cubicBezTo>
                      <a:pt x="1276" y="864"/>
                      <a:pt x="1275" y="871"/>
                      <a:pt x="1270" y="874"/>
                    </a:cubicBezTo>
                    <a:close/>
                    <a:moveTo>
                      <a:pt x="1266" y="890"/>
                    </a:moveTo>
                    <a:cubicBezTo>
                      <a:pt x="1263" y="892"/>
                      <a:pt x="1259" y="891"/>
                      <a:pt x="1257" y="888"/>
                    </a:cubicBezTo>
                    <a:cubicBezTo>
                      <a:pt x="1255" y="885"/>
                      <a:pt x="1256" y="881"/>
                      <a:pt x="1259" y="879"/>
                    </a:cubicBezTo>
                    <a:cubicBezTo>
                      <a:pt x="1262" y="877"/>
                      <a:pt x="1266" y="878"/>
                      <a:pt x="1268" y="881"/>
                    </a:cubicBezTo>
                    <a:cubicBezTo>
                      <a:pt x="1270" y="884"/>
                      <a:pt x="1269" y="888"/>
                      <a:pt x="1266" y="890"/>
                    </a:cubicBezTo>
                    <a:close/>
                    <a:moveTo>
                      <a:pt x="1097" y="933"/>
                    </a:moveTo>
                    <a:cubicBezTo>
                      <a:pt x="1082" y="935"/>
                      <a:pt x="1067" y="940"/>
                      <a:pt x="1058" y="950"/>
                    </a:cubicBezTo>
                    <a:cubicBezTo>
                      <a:pt x="1048" y="959"/>
                      <a:pt x="1044" y="974"/>
                      <a:pt x="1050" y="987"/>
                    </a:cubicBezTo>
                    <a:cubicBezTo>
                      <a:pt x="1053" y="994"/>
                      <a:pt x="1058" y="1001"/>
                      <a:pt x="1065" y="1005"/>
                    </a:cubicBezTo>
                    <a:cubicBezTo>
                      <a:pt x="1073" y="1009"/>
                      <a:pt x="1079" y="1011"/>
                      <a:pt x="1089" y="1012"/>
                    </a:cubicBezTo>
                    <a:cubicBezTo>
                      <a:pt x="1097" y="1012"/>
                      <a:pt x="1104" y="1011"/>
                      <a:pt x="1112" y="1008"/>
                    </a:cubicBezTo>
                    <a:cubicBezTo>
                      <a:pt x="1116" y="1006"/>
                      <a:pt x="1119" y="1005"/>
                      <a:pt x="1122" y="1003"/>
                    </a:cubicBezTo>
                    <a:cubicBezTo>
                      <a:pt x="1131" y="997"/>
                      <a:pt x="1137" y="991"/>
                      <a:pt x="1144" y="983"/>
                    </a:cubicBezTo>
                    <a:cubicBezTo>
                      <a:pt x="1152" y="971"/>
                      <a:pt x="1157" y="961"/>
                      <a:pt x="1158" y="946"/>
                    </a:cubicBezTo>
                    <a:cubicBezTo>
                      <a:pt x="1158" y="945"/>
                      <a:pt x="1159" y="944"/>
                      <a:pt x="1159" y="943"/>
                    </a:cubicBezTo>
                    <a:cubicBezTo>
                      <a:pt x="1164" y="952"/>
                      <a:pt x="1172" y="960"/>
                      <a:pt x="1180" y="965"/>
                    </a:cubicBezTo>
                    <a:cubicBezTo>
                      <a:pt x="1191" y="971"/>
                      <a:pt x="1204" y="974"/>
                      <a:pt x="1216" y="970"/>
                    </a:cubicBezTo>
                    <a:cubicBezTo>
                      <a:pt x="1221" y="968"/>
                      <a:pt x="1226" y="966"/>
                      <a:pt x="1230" y="961"/>
                    </a:cubicBezTo>
                    <a:cubicBezTo>
                      <a:pt x="1225" y="965"/>
                      <a:pt x="1220" y="967"/>
                      <a:pt x="1216" y="968"/>
                    </a:cubicBezTo>
                    <a:cubicBezTo>
                      <a:pt x="1204" y="971"/>
                      <a:pt x="1192" y="968"/>
                      <a:pt x="1182" y="962"/>
                    </a:cubicBezTo>
                    <a:cubicBezTo>
                      <a:pt x="1175" y="957"/>
                      <a:pt x="1170" y="951"/>
                      <a:pt x="1166" y="945"/>
                    </a:cubicBezTo>
                    <a:cubicBezTo>
                      <a:pt x="1158" y="932"/>
                      <a:pt x="1156" y="920"/>
                      <a:pt x="1149" y="907"/>
                    </a:cubicBezTo>
                    <a:cubicBezTo>
                      <a:pt x="1149" y="906"/>
                      <a:pt x="1149" y="906"/>
                      <a:pt x="1149" y="906"/>
                    </a:cubicBezTo>
                    <a:cubicBezTo>
                      <a:pt x="1145" y="899"/>
                      <a:pt x="1141" y="893"/>
                      <a:pt x="1135" y="887"/>
                    </a:cubicBezTo>
                    <a:cubicBezTo>
                      <a:pt x="1134" y="885"/>
                      <a:pt x="1120" y="872"/>
                      <a:pt x="1118" y="873"/>
                    </a:cubicBezTo>
                    <a:cubicBezTo>
                      <a:pt x="1118" y="874"/>
                      <a:pt x="1126" y="883"/>
                      <a:pt x="1128" y="885"/>
                    </a:cubicBezTo>
                    <a:cubicBezTo>
                      <a:pt x="1134" y="892"/>
                      <a:pt x="1140" y="900"/>
                      <a:pt x="1145" y="908"/>
                    </a:cubicBezTo>
                    <a:cubicBezTo>
                      <a:pt x="1145" y="909"/>
                      <a:pt x="1145" y="909"/>
                      <a:pt x="1145" y="909"/>
                    </a:cubicBezTo>
                    <a:cubicBezTo>
                      <a:pt x="1151" y="922"/>
                      <a:pt x="1155" y="932"/>
                      <a:pt x="1154" y="946"/>
                    </a:cubicBezTo>
                    <a:cubicBezTo>
                      <a:pt x="1153" y="961"/>
                      <a:pt x="1147" y="978"/>
                      <a:pt x="1133" y="987"/>
                    </a:cubicBezTo>
                    <a:cubicBezTo>
                      <a:pt x="1125" y="992"/>
                      <a:pt x="1111" y="994"/>
                      <a:pt x="1105" y="985"/>
                    </a:cubicBezTo>
                    <a:cubicBezTo>
                      <a:pt x="1103" y="982"/>
                      <a:pt x="1104" y="978"/>
                      <a:pt x="1106" y="976"/>
                    </a:cubicBezTo>
                    <a:cubicBezTo>
                      <a:pt x="1108" y="973"/>
                      <a:pt x="1111" y="972"/>
                      <a:pt x="1114" y="974"/>
                    </a:cubicBezTo>
                    <a:cubicBezTo>
                      <a:pt x="1116" y="975"/>
                      <a:pt x="1117" y="977"/>
                      <a:pt x="1118" y="979"/>
                    </a:cubicBezTo>
                    <a:cubicBezTo>
                      <a:pt x="1118" y="982"/>
                      <a:pt x="1116" y="984"/>
                      <a:pt x="1112" y="984"/>
                    </a:cubicBezTo>
                    <a:cubicBezTo>
                      <a:pt x="1111" y="983"/>
                      <a:pt x="1110" y="982"/>
                      <a:pt x="1109" y="980"/>
                    </a:cubicBezTo>
                    <a:cubicBezTo>
                      <a:pt x="1108" y="982"/>
                      <a:pt x="1109" y="985"/>
                      <a:pt x="1111" y="986"/>
                    </a:cubicBezTo>
                    <a:cubicBezTo>
                      <a:pt x="1114" y="988"/>
                      <a:pt x="1118" y="987"/>
                      <a:pt x="1120" y="985"/>
                    </a:cubicBezTo>
                    <a:cubicBezTo>
                      <a:pt x="1124" y="981"/>
                      <a:pt x="1124" y="974"/>
                      <a:pt x="1120" y="970"/>
                    </a:cubicBezTo>
                    <a:cubicBezTo>
                      <a:pt x="1117" y="967"/>
                      <a:pt x="1113" y="965"/>
                      <a:pt x="1109" y="965"/>
                    </a:cubicBezTo>
                    <a:cubicBezTo>
                      <a:pt x="1105" y="966"/>
                      <a:pt x="1101" y="968"/>
                      <a:pt x="1099" y="972"/>
                    </a:cubicBezTo>
                    <a:cubicBezTo>
                      <a:pt x="1096" y="976"/>
                      <a:pt x="1096" y="982"/>
                      <a:pt x="1099" y="987"/>
                    </a:cubicBezTo>
                    <a:cubicBezTo>
                      <a:pt x="1106" y="997"/>
                      <a:pt x="1121" y="997"/>
                      <a:pt x="1131" y="991"/>
                    </a:cubicBezTo>
                    <a:cubicBezTo>
                      <a:pt x="1134" y="989"/>
                      <a:pt x="1137" y="986"/>
                      <a:pt x="1139" y="983"/>
                    </a:cubicBezTo>
                    <a:cubicBezTo>
                      <a:pt x="1132" y="993"/>
                      <a:pt x="1123" y="1000"/>
                      <a:pt x="1111" y="1005"/>
                    </a:cubicBezTo>
                    <a:cubicBezTo>
                      <a:pt x="1104" y="1009"/>
                      <a:pt x="1097" y="1010"/>
                      <a:pt x="1089" y="1010"/>
                    </a:cubicBezTo>
                    <a:cubicBezTo>
                      <a:pt x="1080" y="1010"/>
                      <a:pt x="1073" y="1008"/>
                      <a:pt x="1066" y="1003"/>
                    </a:cubicBezTo>
                    <a:cubicBezTo>
                      <a:pt x="1062" y="1001"/>
                      <a:pt x="1059" y="999"/>
                      <a:pt x="1056" y="995"/>
                    </a:cubicBezTo>
                    <a:cubicBezTo>
                      <a:pt x="1056" y="995"/>
                      <a:pt x="1056" y="995"/>
                      <a:pt x="1056" y="995"/>
                    </a:cubicBezTo>
                    <a:cubicBezTo>
                      <a:pt x="1065" y="1003"/>
                      <a:pt x="1080" y="1001"/>
                      <a:pt x="1083" y="984"/>
                    </a:cubicBezTo>
                    <a:cubicBezTo>
                      <a:pt x="1084" y="971"/>
                      <a:pt x="1071" y="950"/>
                      <a:pt x="1097" y="933"/>
                    </a:cubicBezTo>
                    <a:close/>
                    <a:moveTo>
                      <a:pt x="1215" y="967"/>
                    </a:moveTo>
                    <a:cubicBezTo>
                      <a:pt x="1209" y="953"/>
                      <a:pt x="1229" y="947"/>
                      <a:pt x="1235" y="944"/>
                    </a:cubicBezTo>
                    <a:cubicBezTo>
                      <a:pt x="1241" y="941"/>
                      <a:pt x="1243" y="939"/>
                      <a:pt x="1245" y="934"/>
                    </a:cubicBezTo>
                    <a:cubicBezTo>
                      <a:pt x="1247" y="940"/>
                      <a:pt x="1245" y="955"/>
                      <a:pt x="1242" y="962"/>
                    </a:cubicBezTo>
                    <a:cubicBezTo>
                      <a:pt x="1238" y="971"/>
                      <a:pt x="1229" y="977"/>
                      <a:pt x="1217" y="971"/>
                    </a:cubicBezTo>
                    <a:cubicBezTo>
                      <a:pt x="1223" y="970"/>
                      <a:pt x="1230" y="964"/>
                      <a:pt x="1232" y="959"/>
                    </a:cubicBezTo>
                    <a:cubicBezTo>
                      <a:pt x="1230" y="961"/>
                      <a:pt x="1222" y="966"/>
                      <a:pt x="1215" y="967"/>
                    </a:cubicBezTo>
                    <a:close/>
                    <a:moveTo>
                      <a:pt x="1028" y="726"/>
                    </a:moveTo>
                    <a:cubicBezTo>
                      <a:pt x="1049" y="723"/>
                      <a:pt x="1062" y="726"/>
                      <a:pt x="1082" y="727"/>
                    </a:cubicBezTo>
                    <a:cubicBezTo>
                      <a:pt x="1092" y="727"/>
                      <a:pt x="1101" y="726"/>
                      <a:pt x="1108" y="719"/>
                    </a:cubicBezTo>
                    <a:cubicBezTo>
                      <a:pt x="1115" y="713"/>
                      <a:pt x="1118" y="705"/>
                      <a:pt x="1115" y="697"/>
                    </a:cubicBezTo>
                    <a:cubicBezTo>
                      <a:pt x="1113" y="690"/>
                      <a:pt x="1108" y="684"/>
                      <a:pt x="1101" y="683"/>
                    </a:cubicBezTo>
                    <a:cubicBezTo>
                      <a:pt x="1096" y="682"/>
                      <a:pt x="1092" y="683"/>
                      <a:pt x="1088" y="686"/>
                    </a:cubicBezTo>
                    <a:cubicBezTo>
                      <a:pt x="1084" y="690"/>
                      <a:pt x="1081" y="698"/>
                      <a:pt x="1086" y="702"/>
                    </a:cubicBezTo>
                    <a:cubicBezTo>
                      <a:pt x="1089" y="705"/>
                      <a:pt x="1094" y="706"/>
                      <a:pt x="1097" y="703"/>
                    </a:cubicBezTo>
                    <a:cubicBezTo>
                      <a:pt x="1101" y="701"/>
                      <a:pt x="1102" y="695"/>
                      <a:pt x="1099" y="692"/>
                    </a:cubicBezTo>
                    <a:cubicBezTo>
                      <a:pt x="1097" y="688"/>
                      <a:pt x="1091" y="687"/>
                      <a:pt x="1087" y="689"/>
                    </a:cubicBezTo>
                    <a:cubicBezTo>
                      <a:pt x="1087" y="690"/>
                      <a:pt x="1086" y="691"/>
                      <a:pt x="1085" y="691"/>
                    </a:cubicBezTo>
                    <a:cubicBezTo>
                      <a:pt x="1086" y="690"/>
                      <a:pt x="1088" y="688"/>
                      <a:pt x="1089" y="687"/>
                    </a:cubicBezTo>
                    <a:cubicBezTo>
                      <a:pt x="1093" y="685"/>
                      <a:pt x="1096" y="684"/>
                      <a:pt x="1100" y="685"/>
                    </a:cubicBezTo>
                    <a:cubicBezTo>
                      <a:pt x="1106" y="686"/>
                      <a:pt x="1111" y="691"/>
                      <a:pt x="1112" y="697"/>
                    </a:cubicBezTo>
                    <a:cubicBezTo>
                      <a:pt x="1114" y="705"/>
                      <a:pt x="1111" y="711"/>
                      <a:pt x="1106" y="716"/>
                    </a:cubicBezTo>
                    <a:cubicBezTo>
                      <a:pt x="1099" y="722"/>
                      <a:pt x="1091" y="723"/>
                      <a:pt x="1082" y="722"/>
                    </a:cubicBezTo>
                    <a:cubicBezTo>
                      <a:pt x="1062" y="722"/>
                      <a:pt x="1049" y="718"/>
                      <a:pt x="1027" y="721"/>
                    </a:cubicBezTo>
                    <a:cubicBezTo>
                      <a:pt x="1007" y="725"/>
                      <a:pt x="990" y="733"/>
                      <a:pt x="976" y="748"/>
                    </a:cubicBezTo>
                    <a:cubicBezTo>
                      <a:pt x="964" y="762"/>
                      <a:pt x="960" y="778"/>
                      <a:pt x="967" y="796"/>
                    </a:cubicBezTo>
                    <a:cubicBezTo>
                      <a:pt x="974" y="812"/>
                      <a:pt x="990" y="823"/>
                      <a:pt x="1007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0" y="818"/>
                      <a:pt x="993" y="810"/>
                      <a:pt x="993" y="800"/>
                    </a:cubicBezTo>
                    <a:cubicBezTo>
                      <a:pt x="992" y="783"/>
                      <a:pt x="1003" y="772"/>
                      <a:pt x="1019" y="770"/>
                    </a:cubicBezTo>
                    <a:cubicBezTo>
                      <a:pt x="1049" y="766"/>
                      <a:pt x="1045" y="730"/>
                      <a:pt x="1012" y="734"/>
                    </a:cubicBezTo>
                    <a:cubicBezTo>
                      <a:pt x="996" y="736"/>
                      <a:pt x="983" y="750"/>
                      <a:pt x="978" y="762"/>
                    </a:cubicBezTo>
                    <a:cubicBezTo>
                      <a:pt x="969" y="787"/>
                      <a:pt x="982" y="820"/>
                      <a:pt x="1007" y="822"/>
                    </a:cubicBezTo>
                    <a:cubicBezTo>
                      <a:pt x="991" y="821"/>
                      <a:pt x="976" y="810"/>
                      <a:pt x="970" y="795"/>
                    </a:cubicBezTo>
                    <a:cubicBezTo>
                      <a:pt x="964" y="778"/>
                      <a:pt x="968" y="764"/>
                      <a:pt x="980" y="751"/>
                    </a:cubicBezTo>
                    <a:cubicBezTo>
                      <a:pt x="993" y="737"/>
                      <a:pt x="1009" y="729"/>
                      <a:pt x="1028" y="726"/>
                    </a:cubicBezTo>
                    <a:close/>
                    <a:moveTo>
                      <a:pt x="1110" y="867"/>
                    </a:moveTo>
                    <a:cubicBezTo>
                      <a:pt x="1123" y="899"/>
                      <a:pt x="1108" y="924"/>
                      <a:pt x="1109" y="941"/>
                    </a:cubicBezTo>
                    <a:cubicBezTo>
                      <a:pt x="1110" y="959"/>
                      <a:pt x="1131" y="958"/>
                      <a:pt x="1135" y="939"/>
                    </a:cubicBezTo>
                    <a:cubicBezTo>
                      <a:pt x="1139" y="917"/>
                      <a:pt x="1127" y="888"/>
                      <a:pt x="1110" y="867"/>
                    </a:cubicBezTo>
                    <a:close/>
                    <a:moveTo>
                      <a:pt x="1080" y="836"/>
                    </a:moveTo>
                    <a:cubicBezTo>
                      <a:pt x="1096" y="830"/>
                      <a:pt x="1107" y="818"/>
                      <a:pt x="1112" y="804"/>
                    </a:cubicBezTo>
                    <a:cubicBezTo>
                      <a:pt x="1116" y="792"/>
                      <a:pt x="1115" y="776"/>
                      <a:pt x="1104" y="769"/>
                    </a:cubicBezTo>
                    <a:cubicBezTo>
                      <a:pt x="1107" y="764"/>
                      <a:pt x="1117" y="765"/>
                      <a:pt x="1122" y="771"/>
                    </a:cubicBezTo>
                    <a:cubicBezTo>
                      <a:pt x="1127" y="778"/>
                      <a:pt x="1128" y="791"/>
                      <a:pt x="1120" y="800"/>
                    </a:cubicBezTo>
                    <a:cubicBezTo>
                      <a:pt x="1128" y="807"/>
                      <a:pt x="1110" y="834"/>
                      <a:pt x="1080" y="836"/>
                    </a:cubicBezTo>
                    <a:close/>
                    <a:moveTo>
                      <a:pt x="945" y="807"/>
                    </a:moveTo>
                    <a:cubicBezTo>
                      <a:pt x="943" y="818"/>
                      <a:pt x="946" y="834"/>
                      <a:pt x="950" y="843"/>
                    </a:cubicBezTo>
                    <a:cubicBezTo>
                      <a:pt x="955" y="854"/>
                      <a:pt x="969" y="867"/>
                      <a:pt x="982" y="865"/>
                    </a:cubicBezTo>
                    <a:cubicBezTo>
                      <a:pt x="985" y="879"/>
                      <a:pt x="994" y="888"/>
                      <a:pt x="1002" y="895"/>
                    </a:cubicBezTo>
                    <a:cubicBezTo>
                      <a:pt x="1015" y="906"/>
                      <a:pt x="1027" y="920"/>
                      <a:pt x="1021" y="933"/>
                    </a:cubicBezTo>
                    <a:cubicBezTo>
                      <a:pt x="1035" y="921"/>
                      <a:pt x="1032" y="899"/>
                      <a:pt x="1024" y="886"/>
                    </a:cubicBezTo>
                    <a:cubicBezTo>
                      <a:pt x="1014" y="867"/>
                      <a:pt x="999" y="863"/>
                      <a:pt x="979" y="852"/>
                    </a:cubicBezTo>
                    <a:cubicBezTo>
                      <a:pt x="968" y="846"/>
                      <a:pt x="949" y="825"/>
                      <a:pt x="945" y="807"/>
                    </a:cubicBezTo>
                    <a:close/>
                    <a:moveTo>
                      <a:pt x="1070" y="836"/>
                    </a:moveTo>
                    <a:cubicBezTo>
                      <a:pt x="1083" y="833"/>
                      <a:pt x="1085" y="811"/>
                      <a:pt x="1081" y="798"/>
                    </a:cubicBezTo>
                    <a:cubicBezTo>
                      <a:pt x="1077" y="783"/>
                      <a:pt x="1067" y="767"/>
                      <a:pt x="1076" y="751"/>
                    </a:cubicBezTo>
                    <a:cubicBezTo>
                      <a:pt x="1080" y="743"/>
                      <a:pt x="1089" y="737"/>
                      <a:pt x="1099" y="738"/>
                    </a:cubicBezTo>
                    <a:cubicBezTo>
                      <a:pt x="1104" y="738"/>
                      <a:pt x="1109" y="741"/>
                      <a:pt x="1109" y="748"/>
                    </a:cubicBezTo>
                    <a:cubicBezTo>
                      <a:pt x="1106" y="744"/>
                      <a:pt x="1099" y="743"/>
                      <a:pt x="1094" y="747"/>
                    </a:cubicBezTo>
                    <a:cubicBezTo>
                      <a:pt x="1089" y="751"/>
                      <a:pt x="1088" y="759"/>
                      <a:pt x="1091" y="765"/>
                    </a:cubicBezTo>
                    <a:cubicBezTo>
                      <a:pt x="1097" y="778"/>
                      <a:pt x="1104" y="789"/>
                      <a:pt x="1104" y="803"/>
                    </a:cubicBezTo>
                    <a:cubicBezTo>
                      <a:pt x="1104" y="820"/>
                      <a:pt x="1090" y="837"/>
                      <a:pt x="1070" y="836"/>
                    </a:cubicBezTo>
                    <a:close/>
                    <a:moveTo>
                      <a:pt x="1192" y="899"/>
                    </a:moveTo>
                    <a:cubicBezTo>
                      <a:pt x="1199" y="913"/>
                      <a:pt x="1222" y="925"/>
                      <a:pt x="1238" y="924"/>
                    </a:cubicBezTo>
                    <a:cubicBezTo>
                      <a:pt x="1255" y="922"/>
                      <a:pt x="1259" y="906"/>
                      <a:pt x="1240" y="904"/>
                    </a:cubicBezTo>
                    <a:cubicBezTo>
                      <a:pt x="1226" y="902"/>
                      <a:pt x="1203" y="909"/>
                      <a:pt x="1192" y="899"/>
                    </a:cubicBezTo>
                    <a:close/>
                    <a:moveTo>
                      <a:pt x="1181" y="877"/>
                    </a:moveTo>
                    <a:cubicBezTo>
                      <a:pt x="1179" y="874"/>
                      <a:pt x="1177" y="872"/>
                      <a:pt x="1174" y="871"/>
                    </a:cubicBezTo>
                    <a:cubicBezTo>
                      <a:pt x="1170" y="870"/>
                      <a:pt x="1165" y="871"/>
                      <a:pt x="1162" y="875"/>
                    </a:cubicBezTo>
                    <a:cubicBezTo>
                      <a:pt x="1158" y="879"/>
                      <a:pt x="1160" y="885"/>
                      <a:pt x="1163" y="889"/>
                    </a:cubicBezTo>
                    <a:cubicBezTo>
                      <a:pt x="1168" y="895"/>
                      <a:pt x="1174" y="891"/>
                      <a:pt x="1179" y="891"/>
                    </a:cubicBezTo>
                    <a:cubicBezTo>
                      <a:pt x="1184" y="892"/>
                      <a:pt x="1189" y="898"/>
                      <a:pt x="1190" y="905"/>
                    </a:cubicBezTo>
                    <a:cubicBezTo>
                      <a:pt x="1191" y="914"/>
                      <a:pt x="1187" y="922"/>
                      <a:pt x="1179" y="925"/>
                    </a:cubicBezTo>
                    <a:cubicBezTo>
                      <a:pt x="1174" y="927"/>
                      <a:pt x="1168" y="927"/>
                      <a:pt x="1166" y="922"/>
                    </a:cubicBezTo>
                    <a:cubicBezTo>
                      <a:pt x="1171" y="923"/>
                      <a:pt x="1177" y="918"/>
                      <a:pt x="1174" y="911"/>
                    </a:cubicBezTo>
                    <a:cubicBezTo>
                      <a:pt x="1172" y="908"/>
                      <a:pt x="1165" y="903"/>
                      <a:pt x="1158" y="898"/>
                    </a:cubicBezTo>
                    <a:cubicBezTo>
                      <a:pt x="1151" y="893"/>
                      <a:pt x="1146" y="888"/>
                      <a:pt x="1144" y="881"/>
                    </a:cubicBezTo>
                    <a:cubicBezTo>
                      <a:pt x="1139" y="867"/>
                      <a:pt x="1149" y="852"/>
                      <a:pt x="1163" y="851"/>
                    </a:cubicBezTo>
                    <a:cubicBezTo>
                      <a:pt x="1171" y="850"/>
                      <a:pt x="1178" y="853"/>
                      <a:pt x="1183" y="858"/>
                    </a:cubicBezTo>
                    <a:cubicBezTo>
                      <a:pt x="1190" y="863"/>
                      <a:pt x="1202" y="879"/>
                      <a:pt x="1212" y="879"/>
                    </a:cubicBezTo>
                    <a:cubicBezTo>
                      <a:pt x="1219" y="879"/>
                      <a:pt x="1222" y="874"/>
                      <a:pt x="1221" y="870"/>
                    </a:cubicBezTo>
                    <a:cubicBezTo>
                      <a:pt x="1227" y="871"/>
                      <a:pt x="1229" y="879"/>
                      <a:pt x="1227" y="885"/>
                    </a:cubicBezTo>
                    <a:cubicBezTo>
                      <a:pt x="1222" y="896"/>
                      <a:pt x="1205" y="901"/>
                      <a:pt x="1192" y="893"/>
                    </a:cubicBezTo>
                    <a:cubicBezTo>
                      <a:pt x="1187" y="889"/>
                      <a:pt x="1184" y="884"/>
                      <a:pt x="1181" y="877"/>
                    </a:cubicBezTo>
                    <a:close/>
                    <a:moveTo>
                      <a:pt x="1178" y="877"/>
                    </a:moveTo>
                    <a:cubicBezTo>
                      <a:pt x="1176" y="873"/>
                      <a:pt x="1171" y="871"/>
                      <a:pt x="1166" y="873"/>
                    </a:cubicBezTo>
                    <a:cubicBezTo>
                      <a:pt x="1159" y="878"/>
                      <a:pt x="1163" y="889"/>
                      <a:pt x="1170" y="890"/>
                    </a:cubicBezTo>
                    <a:cubicBezTo>
                      <a:pt x="1176" y="891"/>
                      <a:pt x="1179" y="888"/>
                      <a:pt x="1186" y="892"/>
                    </a:cubicBezTo>
                    <a:cubicBezTo>
                      <a:pt x="1180" y="886"/>
                      <a:pt x="1182" y="883"/>
                      <a:pt x="1178" y="877"/>
                    </a:cubicBezTo>
                    <a:close/>
                    <a:moveTo>
                      <a:pt x="1149" y="854"/>
                    </a:moveTo>
                    <a:cubicBezTo>
                      <a:pt x="1142" y="858"/>
                      <a:pt x="1139" y="868"/>
                      <a:pt x="1140" y="874"/>
                    </a:cubicBezTo>
                    <a:cubicBezTo>
                      <a:pt x="1132" y="877"/>
                      <a:pt x="1120" y="863"/>
                      <a:pt x="1129" y="853"/>
                    </a:cubicBezTo>
                    <a:cubicBezTo>
                      <a:pt x="1134" y="846"/>
                      <a:pt x="1145" y="847"/>
                      <a:pt x="1149" y="854"/>
                    </a:cubicBezTo>
                    <a:close/>
                    <a:moveTo>
                      <a:pt x="918" y="985"/>
                    </a:moveTo>
                    <a:cubicBezTo>
                      <a:pt x="932" y="965"/>
                      <a:pt x="917" y="945"/>
                      <a:pt x="909" y="936"/>
                    </a:cubicBezTo>
                    <a:cubicBezTo>
                      <a:pt x="899" y="926"/>
                      <a:pt x="884" y="918"/>
                      <a:pt x="884" y="902"/>
                    </a:cubicBezTo>
                    <a:cubicBezTo>
                      <a:pt x="884" y="893"/>
                      <a:pt x="888" y="885"/>
                      <a:pt x="896" y="881"/>
                    </a:cubicBezTo>
                    <a:cubicBezTo>
                      <a:pt x="901" y="879"/>
                      <a:pt x="906" y="880"/>
                      <a:pt x="909" y="884"/>
                    </a:cubicBezTo>
                    <a:cubicBezTo>
                      <a:pt x="905" y="883"/>
                      <a:pt x="898" y="885"/>
                      <a:pt x="896" y="891"/>
                    </a:cubicBezTo>
                    <a:cubicBezTo>
                      <a:pt x="894" y="896"/>
                      <a:pt x="898" y="902"/>
                      <a:pt x="902" y="906"/>
                    </a:cubicBezTo>
                    <a:cubicBezTo>
                      <a:pt x="915" y="916"/>
                      <a:pt x="926" y="928"/>
                      <a:pt x="931" y="940"/>
                    </a:cubicBezTo>
                    <a:cubicBezTo>
                      <a:pt x="937" y="954"/>
                      <a:pt x="933" y="975"/>
                      <a:pt x="918" y="985"/>
                    </a:cubicBezTo>
                    <a:close/>
                    <a:moveTo>
                      <a:pt x="763" y="793"/>
                    </a:moveTo>
                    <a:cubicBezTo>
                      <a:pt x="761" y="791"/>
                      <a:pt x="760" y="789"/>
                      <a:pt x="760" y="787"/>
                    </a:cubicBezTo>
                    <a:cubicBezTo>
                      <a:pt x="761" y="784"/>
                      <a:pt x="762" y="781"/>
                      <a:pt x="766" y="779"/>
                    </a:cubicBezTo>
                    <a:cubicBezTo>
                      <a:pt x="770" y="778"/>
                      <a:pt x="774" y="780"/>
                      <a:pt x="776" y="783"/>
                    </a:cubicBezTo>
                    <a:cubicBezTo>
                      <a:pt x="779" y="788"/>
                      <a:pt x="775" y="791"/>
                      <a:pt x="774" y="795"/>
                    </a:cubicBezTo>
                    <a:cubicBezTo>
                      <a:pt x="773" y="799"/>
                      <a:pt x="776" y="804"/>
                      <a:pt x="781" y="806"/>
                    </a:cubicBezTo>
                    <a:cubicBezTo>
                      <a:pt x="787" y="809"/>
                      <a:pt x="794" y="808"/>
                      <a:pt x="798" y="803"/>
                    </a:cubicBezTo>
                    <a:cubicBezTo>
                      <a:pt x="800" y="800"/>
                      <a:pt x="801" y="796"/>
                      <a:pt x="798" y="793"/>
                    </a:cubicBezTo>
                    <a:cubicBezTo>
                      <a:pt x="798" y="797"/>
                      <a:pt x="793" y="800"/>
                      <a:pt x="789" y="796"/>
                    </a:cubicBezTo>
                    <a:cubicBezTo>
                      <a:pt x="787" y="794"/>
                      <a:pt x="786" y="788"/>
                      <a:pt x="784" y="782"/>
                    </a:cubicBezTo>
                    <a:cubicBezTo>
                      <a:pt x="782" y="776"/>
                      <a:pt x="779" y="771"/>
                      <a:pt x="774" y="768"/>
                    </a:cubicBezTo>
                    <a:cubicBezTo>
                      <a:pt x="766" y="762"/>
                      <a:pt x="753" y="765"/>
                      <a:pt x="749" y="775"/>
                    </a:cubicBezTo>
                    <a:cubicBezTo>
                      <a:pt x="746" y="780"/>
                      <a:pt x="747" y="786"/>
                      <a:pt x="749" y="791"/>
                    </a:cubicBezTo>
                    <a:cubicBezTo>
                      <a:pt x="751" y="796"/>
                      <a:pt x="760" y="809"/>
                      <a:pt x="758" y="816"/>
                    </a:cubicBezTo>
                    <a:cubicBezTo>
                      <a:pt x="756" y="821"/>
                      <a:pt x="752" y="822"/>
                      <a:pt x="749" y="820"/>
                    </a:cubicBezTo>
                    <a:cubicBezTo>
                      <a:pt x="748" y="825"/>
                      <a:pt x="754" y="828"/>
                      <a:pt x="758" y="828"/>
                    </a:cubicBezTo>
                    <a:cubicBezTo>
                      <a:pt x="767" y="826"/>
                      <a:pt x="775" y="816"/>
                      <a:pt x="772" y="805"/>
                    </a:cubicBezTo>
                    <a:cubicBezTo>
                      <a:pt x="771" y="800"/>
                      <a:pt x="768" y="797"/>
                      <a:pt x="763" y="793"/>
                    </a:cubicBezTo>
                    <a:close/>
                    <a:moveTo>
                      <a:pt x="789" y="638"/>
                    </a:moveTo>
                    <a:cubicBezTo>
                      <a:pt x="798" y="653"/>
                      <a:pt x="812" y="654"/>
                      <a:pt x="817" y="657"/>
                    </a:cubicBezTo>
                    <a:cubicBezTo>
                      <a:pt x="823" y="660"/>
                      <a:pt x="820" y="667"/>
                      <a:pt x="812" y="665"/>
                    </a:cubicBezTo>
                    <a:cubicBezTo>
                      <a:pt x="804" y="663"/>
                      <a:pt x="792" y="652"/>
                      <a:pt x="789" y="638"/>
                    </a:cubicBezTo>
                    <a:close/>
                    <a:moveTo>
                      <a:pt x="837" y="683"/>
                    </a:moveTo>
                    <a:cubicBezTo>
                      <a:pt x="836" y="684"/>
                      <a:pt x="834" y="684"/>
                      <a:pt x="833" y="683"/>
                    </a:cubicBezTo>
                    <a:cubicBezTo>
                      <a:pt x="832" y="682"/>
                      <a:pt x="831" y="680"/>
                      <a:pt x="831" y="678"/>
                    </a:cubicBezTo>
                    <a:cubicBezTo>
                      <a:pt x="831" y="675"/>
                      <a:pt x="834" y="674"/>
                      <a:pt x="836" y="674"/>
                    </a:cubicBezTo>
                    <a:cubicBezTo>
                      <a:pt x="839" y="674"/>
                      <a:pt x="840" y="677"/>
                      <a:pt x="841" y="678"/>
                    </a:cubicBezTo>
                    <a:cubicBezTo>
                      <a:pt x="843" y="680"/>
                      <a:pt x="846" y="680"/>
                      <a:pt x="849" y="678"/>
                    </a:cubicBezTo>
                    <a:cubicBezTo>
                      <a:pt x="852" y="675"/>
                      <a:pt x="853" y="672"/>
                      <a:pt x="852" y="668"/>
                    </a:cubicBezTo>
                    <a:cubicBezTo>
                      <a:pt x="851" y="666"/>
                      <a:pt x="849" y="664"/>
                      <a:pt x="847" y="665"/>
                    </a:cubicBezTo>
                    <a:cubicBezTo>
                      <a:pt x="849" y="666"/>
                      <a:pt x="849" y="670"/>
                      <a:pt x="846" y="671"/>
                    </a:cubicBezTo>
                    <a:cubicBezTo>
                      <a:pt x="844" y="671"/>
                      <a:pt x="841" y="670"/>
                      <a:pt x="837" y="670"/>
                    </a:cubicBezTo>
                    <a:cubicBezTo>
                      <a:pt x="834" y="669"/>
                      <a:pt x="830" y="669"/>
                      <a:pt x="827" y="670"/>
                    </a:cubicBezTo>
                    <a:cubicBezTo>
                      <a:pt x="822" y="673"/>
                      <a:pt x="820" y="681"/>
                      <a:pt x="824" y="686"/>
                    </a:cubicBezTo>
                    <a:cubicBezTo>
                      <a:pt x="826" y="688"/>
                      <a:pt x="829" y="689"/>
                      <a:pt x="832" y="690"/>
                    </a:cubicBezTo>
                    <a:cubicBezTo>
                      <a:pt x="835" y="690"/>
                      <a:pt x="844" y="689"/>
                      <a:pt x="847" y="692"/>
                    </a:cubicBezTo>
                    <a:cubicBezTo>
                      <a:pt x="850" y="695"/>
                      <a:pt x="849" y="697"/>
                      <a:pt x="847" y="698"/>
                    </a:cubicBezTo>
                    <a:cubicBezTo>
                      <a:pt x="849" y="700"/>
                      <a:pt x="853" y="698"/>
                      <a:pt x="854" y="695"/>
                    </a:cubicBezTo>
                    <a:cubicBezTo>
                      <a:pt x="855" y="690"/>
                      <a:pt x="852" y="684"/>
                      <a:pt x="846" y="682"/>
                    </a:cubicBezTo>
                    <a:cubicBezTo>
                      <a:pt x="843" y="681"/>
                      <a:pt x="841" y="682"/>
                      <a:pt x="837" y="683"/>
                    </a:cubicBezTo>
                    <a:close/>
                    <a:moveTo>
                      <a:pt x="837" y="682"/>
                    </a:moveTo>
                    <a:cubicBezTo>
                      <a:pt x="834" y="683"/>
                      <a:pt x="832" y="682"/>
                      <a:pt x="832" y="680"/>
                    </a:cubicBezTo>
                    <a:cubicBezTo>
                      <a:pt x="831" y="676"/>
                      <a:pt x="836" y="674"/>
                      <a:pt x="838" y="676"/>
                    </a:cubicBezTo>
                    <a:cubicBezTo>
                      <a:pt x="840" y="677"/>
                      <a:pt x="840" y="679"/>
                      <a:pt x="843" y="680"/>
                    </a:cubicBezTo>
                    <a:cubicBezTo>
                      <a:pt x="840" y="680"/>
                      <a:pt x="839" y="682"/>
                      <a:pt x="837" y="682"/>
                    </a:cubicBezTo>
                    <a:close/>
                    <a:moveTo>
                      <a:pt x="821" y="680"/>
                    </a:moveTo>
                    <a:cubicBezTo>
                      <a:pt x="820" y="677"/>
                      <a:pt x="822" y="673"/>
                      <a:pt x="824" y="671"/>
                    </a:cubicBezTo>
                    <a:cubicBezTo>
                      <a:pt x="823" y="668"/>
                      <a:pt x="815" y="668"/>
                      <a:pt x="814" y="674"/>
                    </a:cubicBezTo>
                    <a:cubicBezTo>
                      <a:pt x="814" y="678"/>
                      <a:pt x="817" y="681"/>
                      <a:pt x="821" y="680"/>
                    </a:cubicBezTo>
                    <a:close/>
                    <a:moveTo>
                      <a:pt x="813" y="673"/>
                    </a:moveTo>
                    <a:cubicBezTo>
                      <a:pt x="813" y="673"/>
                      <a:pt x="813" y="672"/>
                      <a:pt x="814" y="671"/>
                    </a:cubicBezTo>
                    <a:cubicBezTo>
                      <a:pt x="806" y="669"/>
                      <a:pt x="799" y="664"/>
                      <a:pt x="794" y="657"/>
                    </a:cubicBezTo>
                    <a:cubicBezTo>
                      <a:pt x="785" y="645"/>
                      <a:pt x="789" y="631"/>
                      <a:pt x="778" y="612"/>
                    </a:cubicBezTo>
                    <a:cubicBezTo>
                      <a:pt x="773" y="603"/>
                      <a:pt x="767" y="597"/>
                      <a:pt x="762" y="593"/>
                    </a:cubicBezTo>
                    <a:cubicBezTo>
                      <a:pt x="749" y="583"/>
                      <a:pt x="732" y="579"/>
                      <a:pt x="721" y="566"/>
                    </a:cubicBezTo>
                    <a:cubicBezTo>
                      <a:pt x="727" y="570"/>
                      <a:pt x="736" y="568"/>
                      <a:pt x="736" y="558"/>
                    </a:cubicBezTo>
                    <a:cubicBezTo>
                      <a:pt x="736" y="551"/>
                      <a:pt x="727" y="541"/>
                      <a:pt x="739" y="529"/>
                    </a:cubicBezTo>
                    <a:cubicBezTo>
                      <a:pt x="730" y="531"/>
                      <a:pt x="722" y="536"/>
                      <a:pt x="718" y="544"/>
                    </a:cubicBezTo>
                    <a:cubicBezTo>
                      <a:pt x="716" y="549"/>
                      <a:pt x="715" y="554"/>
                      <a:pt x="716" y="559"/>
                    </a:cubicBezTo>
                    <a:cubicBezTo>
                      <a:pt x="722" y="582"/>
                      <a:pt x="757" y="585"/>
                      <a:pt x="767" y="602"/>
                    </a:cubicBezTo>
                    <a:cubicBezTo>
                      <a:pt x="767" y="601"/>
                      <a:pt x="766" y="600"/>
                      <a:pt x="766" y="600"/>
                    </a:cubicBezTo>
                    <a:cubicBezTo>
                      <a:pt x="753" y="585"/>
                      <a:pt x="729" y="586"/>
                      <a:pt x="717" y="600"/>
                    </a:cubicBezTo>
                    <a:cubicBezTo>
                      <a:pt x="710" y="607"/>
                      <a:pt x="707" y="617"/>
                      <a:pt x="709" y="628"/>
                    </a:cubicBezTo>
                    <a:cubicBezTo>
                      <a:pt x="711" y="639"/>
                      <a:pt x="719" y="649"/>
                      <a:pt x="730" y="653"/>
                    </a:cubicBezTo>
                    <a:cubicBezTo>
                      <a:pt x="741" y="657"/>
                      <a:pt x="753" y="655"/>
                      <a:pt x="760" y="644"/>
                    </a:cubicBezTo>
                    <a:cubicBezTo>
                      <a:pt x="765" y="638"/>
                      <a:pt x="764" y="630"/>
                      <a:pt x="760" y="624"/>
                    </a:cubicBezTo>
                    <a:cubicBezTo>
                      <a:pt x="754" y="615"/>
                      <a:pt x="744" y="614"/>
                      <a:pt x="738" y="618"/>
                    </a:cubicBezTo>
                    <a:cubicBezTo>
                      <a:pt x="730" y="622"/>
                      <a:pt x="727" y="632"/>
                      <a:pt x="733" y="640"/>
                    </a:cubicBezTo>
                    <a:cubicBezTo>
                      <a:pt x="727" y="630"/>
                      <a:pt x="731" y="622"/>
                      <a:pt x="739" y="619"/>
                    </a:cubicBezTo>
                    <a:cubicBezTo>
                      <a:pt x="745" y="617"/>
                      <a:pt x="753" y="618"/>
                      <a:pt x="758" y="625"/>
                    </a:cubicBezTo>
                    <a:cubicBezTo>
                      <a:pt x="761" y="630"/>
                      <a:pt x="762" y="637"/>
                      <a:pt x="758" y="643"/>
                    </a:cubicBezTo>
                    <a:cubicBezTo>
                      <a:pt x="751" y="652"/>
                      <a:pt x="741" y="653"/>
                      <a:pt x="731" y="650"/>
                    </a:cubicBezTo>
                    <a:cubicBezTo>
                      <a:pt x="721" y="646"/>
                      <a:pt x="715" y="637"/>
                      <a:pt x="712" y="627"/>
                    </a:cubicBezTo>
                    <a:cubicBezTo>
                      <a:pt x="710" y="617"/>
                      <a:pt x="714" y="607"/>
                      <a:pt x="720" y="601"/>
                    </a:cubicBezTo>
                    <a:cubicBezTo>
                      <a:pt x="732" y="589"/>
                      <a:pt x="753" y="588"/>
                      <a:pt x="765" y="601"/>
                    </a:cubicBezTo>
                    <a:cubicBezTo>
                      <a:pt x="774" y="612"/>
                      <a:pt x="775" y="623"/>
                      <a:pt x="771" y="636"/>
                    </a:cubicBezTo>
                    <a:cubicBezTo>
                      <a:pt x="763" y="657"/>
                      <a:pt x="743" y="674"/>
                      <a:pt x="726" y="675"/>
                    </a:cubicBezTo>
                    <a:cubicBezTo>
                      <a:pt x="717" y="676"/>
                      <a:pt x="706" y="670"/>
                      <a:pt x="707" y="660"/>
                    </a:cubicBezTo>
                    <a:cubicBezTo>
                      <a:pt x="708" y="653"/>
                      <a:pt x="712" y="650"/>
                      <a:pt x="720" y="651"/>
                    </a:cubicBezTo>
                    <a:cubicBezTo>
                      <a:pt x="713" y="643"/>
                      <a:pt x="698" y="649"/>
                      <a:pt x="695" y="662"/>
                    </a:cubicBezTo>
                    <a:cubicBezTo>
                      <a:pt x="691" y="675"/>
                      <a:pt x="697" y="684"/>
                      <a:pt x="704" y="690"/>
                    </a:cubicBezTo>
                    <a:cubicBezTo>
                      <a:pt x="715" y="698"/>
                      <a:pt x="732" y="697"/>
                      <a:pt x="746" y="687"/>
                    </a:cubicBezTo>
                    <a:cubicBezTo>
                      <a:pt x="760" y="676"/>
                      <a:pt x="770" y="659"/>
                      <a:pt x="773" y="642"/>
                    </a:cubicBezTo>
                    <a:cubicBezTo>
                      <a:pt x="773" y="644"/>
                      <a:pt x="773" y="646"/>
                      <a:pt x="772" y="649"/>
                    </a:cubicBezTo>
                    <a:cubicBezTo>
                      <a:pt x="766" y="678"/>
                      <a:pt x="746" y="700"/>
                      <a:pt x="716" y="708"/>
                    </a:cubicBezTo>
                    <a:cubicBezTo>
                      <a:pt x="694" y="713"/>
                      <a:pt x="674" y="707"/>
                      <a:pt x="659" y="690"/>
                    </a:cubicBezTo>
                    <a:cubicBezTo>
                      <a:pt x="650" y="679"/>
                      <a:pt x="645" y="667"/>
                      <a:pt x="643" y="654"/>
                    </a:cubicBezTo>
                    <a:cubicBezTo>
                      <a:pt x="641" y="640"/>
                      <a:pt x="642" y="626"/>
                      <a:pt x="647" y="613"/>
                    </a:cubicBezTo>
                    <a:cubicBezTo>
                      <a:pt x="650" y="607"/>
                      <a:pt x="652" y="602"/>
                      <a:pt x="657" y="597"/>
                    </a:cubicBezTo>
                    <a:cubicBezTo>
                      <a:pt x="665" y="588"/>
                      <a:pt x="677" y="582"/>
                      <a:pt x="689" y="582"/>
                    </a:cubicBezTo>
                    <a:cubicBezTo>
                      <a:pt x="699" y="582"/>
                      <a:pt x="707" y="586"/>
                      <a:pt x="713" y="594"/>
                    </a:cubicBezTo>
                    <a:cubicBezTo>
                      <a:pt x="718" y="582"/>
                      <a:pt x="700" y="561"/>
                      <a:pt x="681" y="575"/>
                    </a:cubicBezTo>
                    <a:cubicBezTo>
                      <a:pt x="669" y="567"/>
                      <a:pt x="655" y="586"/>
                      <a:pt x="649" y="601"/>
                    </a:cubicBezTo>
                    <a:cubicBezTo>
                      <a:pt x="655" y="582"/>
                      <a:pt x="674" y="561"/>
                      <a:pt x="684" y="551"/>
                    </a:cubicBezTo>
                    <a:cubicBezTo>
                      <a:pt x="683" y="551"/>
                      <a:pt x="682" y="550"/>
                      <a:pt x="682" y="549"/>
                    </a:cubicBezTo>
                    <a:cubicBezTo>
                      <a:pt x="678" y="553"/>
                      <a:pt x="673" y="558"/>
                      <a:pt x="668" y="564"/>
                    </a:cubicBezTo>
                    <a:cubicBezTo>
                      <a:pt x="671" y="554"/>
                      <a:pt x="669" y="542"/>
                      <a:pt x="661" y="534"/>
                    </a:cubicBezTo>
                    <a:cubicBezTo>
                      <a:pt x="647" y="519"/>
                      <a:pt x="622" y="517"/>
                      <a:pt x="609" y="496"/>
                    </a:cubicBezTo>
                    <a:cubicBezTo>
                      <a:pt x="613" y="518"/>
                      <a:pt x="635" y="530"/>
                      <a:pt x="644" y="540"/>
                    </a:cubicBezTo>
                    <a:cubicBezTo>
                      <a:pt x="664" y="559"/>
                      <a:pt x="659" y="571"/>
                      <a:pt x="651" y="590"/>
                    </a:cubicBezTo>
                    <a:cubicBezTo>
                      <a:pt x="651" y="586"/>
                      <a:pt x="651" y="583"/>
                      <a:pt x="651" y="579"/>
                    </a:cubicBezTo>
                    <a:cubicBezTo>
                      <a:pt x="650" y="558"/>
                      <a:pt x="637" y="538"/>
                      <a:pt x="618" y="531"/>
                    </a:cubicBezTo>
                    <a:cubicBezTo>
                      <a:pt x="603" y="524"/>
                      <a:pt x="586" y="527"/>
                      <a:pt x="573" y="538"/>
                    </a:cubicBezTo>
                    <a:cubicBezTo>
                      <a:pt x="557" y="552"/>
                      <a:pt x="551" y="574"/>
                      <a:pt x="559" y="594"/>
                    </a:cubicBezTo>
                    <a:cubicBezTo>
                      <a:pt x="563" y="603"/>
                      <a:pt x="570" y="610"/>
                      <a:pt x="578" y="613"/>
                    </a:cubicBezTo>
                    <a:cubicBezTo>
                      <a:pt x="593" y="620"/>
                      <a:pt x="607" y="615"/>
                      <a:pt x="616" y="603"/>
                    </a:cubicBezTo>
                    <a:cubicBezTo>
                      <a:pt x="601" y="609"/>
                      <a:pt x="595" y="597"/>
                      <a:pt x="589" y="594"/>
                    </a:cubicBezTo>
                    <a:cubicBezTo>
                      <a:pt x="575" y="589"/>
                      <a:pt x="571" y="608"/>
                      <a:pt x="584" y="614"/>
                    </a:cubicBezTo>
                    <a:cubicBezTo>
                      <a:pt x="586" y="615"/>
                      <a:pt x="587" y="615"/>
                      <a:pt x="589" y="616"/>
                    </a:cubicBezTo>
                    <a:cubicBezTo>
                      <a:pt x="577" y="614"/>
                      <a:pt x="566" y="606"/>
                      <a:pt x="561" y="593"/>
                    </a:cubicBezTo>
                    <a:cubicBezTo>
                      <a:pt x="554" y="574"/>
                      <a:pt x="559" y="553"/>
                      <a:pt x="575" y="540"/>
                    </a:cubicBezTo>
                    <a:cubicBezTo>
                      <a:pt x="587" y="530"/>
                      <a:pt x="602" y="528"/>
                      <a:pt x="616" y="534"/>
                    </a:cubicBezTo>
                    <a:cubicBezTo>
                      <a:pt x="633" y="541"/>
                      <a:pt x="645" y="559"/>
                      <a:pt x="646" y="579"/>
                    </a:cubicBezTo>
                    <a:cubicBezTo>
                      <a:pt x="646" y="586"/>
                      <a:pt x="645" y="593"/>
                      <a:pt x="643" y="600"/>
                    </a:cubicBezTo>
                    <a:cubicBezTo>
                      <a:pt x="644" y="596"/>
                      <a:pt x="644" y="591"/>
                      <a:pt x="643" y="586"/>
                    </a:cubicBezTo>
                    <a:cubicBezTo>
                      <a:pt x="640" y="574"/>
                      <a:pt x="630" y="563"/>
                      <a:pt x="616" y="565"/>
                    </a:cubicBezTo>
                    <a:cubicBezTo>
                      <a:pt x="611" y="566"/>
                      <a:pt x="606" y="570"/>
                      <a:pt x="605" y="576"/>
                    </a:cubicBezTo>
                    <a:cubicBezTo>
                      <a:pt x="603" y="580"/>
                      <a:pt x="604" y="585"/>
                      <a:pt x="607" y="588"/>
                    </a:cubicBezTo>
                    <a:cubicBezTo>
                      <a:pt x="610" y="592"/>
                      <a:pt x="614" y="594"/>
                      <a:pt x="619" y="594"/>
                    </a:cubicBezTo>
                    <a:cubicBezTo>
                      <a:pt x="625" y="594"/>
                      <a:pt x="630" y="589"/>
                      <a:pt x="630" y="583"/>
                    </a:cubicBezTo>
                    <a:cubicBezTo>
                      <a:pt x="630" y="579"/>
                      <a:pt x="628" y="576"/>
                      <a:pt x="624" y="575"/>
                    </a:cubicBezTo>
                    <a:cubicBezTo>
                      <a:pt x="622" y="574"/>
                      <a:pt x="620" y="575"/>
                      <a:pt x="619" y="577"/>
                    </a:cubicBezTo>
                    <a:cubicBezTo>
                      <a:pt x="620" y="577"/>
                      <a:pt x="622" y="577"/>
                      <a:pt x="624" y="578"/>
                    </a:cubicBezTo>
                    <a:cubicBezTo>
                      <a:pt x="627" y="579"/>
                      <a:pt x="627" y="583"/>
                      <a:pt x="624" y="585"/>
                    </a:cubicBezTo>
                    <a:cubicBezTo>
                      <a:pt x="622" y="586"/>
                      <a:pt x="620" y="587"/>
                      <a:pt x="617" y="586"/>
                    </a:cubicBezTo>
                    <a:cubicBezTo>
                      <a:pt x="614" y="585"/>
                      <a:pt x="612" y="582"/>
                      <a:pt x="613" y="579"/>
                    </a:cubicBezTo>
                    <a:cubicBezTo>
                      <a:pt x="613" y="575"/>
                      <a:pt x="616" y="572"/>
                      <a:pt x="620" y="571"/>
                    </a:cubicBezTo>
                    <a:cubicBezTo>
                      <a:pt x="631" y="569"/>
                      <a:pt x="640" y="581"/>
                      <a:pt x="641" y="591"/>
                    </a:cubicBezTo>
                    <a:cubicBezTo>
                      <a:pt x="644" y="603"/>
                      <a:pt x="639" y="615"/>
                      <a:pt x="638" y="626"/>
                    </a:cubicBezTo>
                    <a:cubicBezTo>
                      <a:pt x="636" y="639"/>
                      <a:pt x="636" y="652"/>
                      <a:pt x="643" y="668"/>
                    </a:cubicBezTo>
                    <a:cubicBezTo>
                      <a:pt x="641" y="665"/>
                      <a:pt x="639" y="662"/>
                      <a:pt x="637" y="659"/>
                    </a:cubicBezTo>
                    <a:cubicBezTo>
                      <a:pt x="622" y="643"/>
                      <a:pt x="602" y="636"/>
                      <a:pt x="581" y="644"/>
                    </a:cubicBezTo>
                    <a:cubicBezTo>
                      <a:pt x="561" y="651"/>
                      <a:pt x="548" y="668"/>
                      <a:pt x="546" y="689"/>
                    </a:cubicBezTo>
                    <a:cubicBezTo>
                      <a:pt x="545" y="709"/>
                      <a:pt x="554" y="729"/>
                      <a:pt x="571" y="739"/>
                    </a:cubicBezTo>
                    <a:cubicBezTo>
                      <a:pt x="587" y="747"/>
                      <a:pt x="605" y="745"/>
                      <a:pt x="617" y="734"/>
                    </a:cubicBezTo>
                    <a:cubicBezTo>
                      <a:pt x="624" y="727"/>
                      <a:pt x="628" y="718"/>
                      <a:pt x="628" y="709"/>
                    </a:cubicBezTo>
                    <a:cubicBezTo>
                      <a:pt x="627" y="703"/>
                      <a:pt x="625" y="697"/>
                      <a:pt x="622" y="693"/>
                    </a:cubicBezTo>
                    <a:cubicBezTo>
                      <a:pt x="616" y="684"/>
                      <a:pt x="605" y="682"/>
                      <a:pt x="597" y="686"/>
                    </a:cubicBezTo>
                    <a:cubicBezTo>
                      <a:pt x="587" y="691"/>
                      <a:pt x="583" y="703"/>
                      <a:pt x="587" y="713"/>
                    </a:cubicBezTo>
                    <a:cubicBezTo>
                      <a:pt x="592" y="723"/>
                      <a:pt x="604" y="727"/>
                      <a:pt x="614" y="722"/>
                    </a:cubicBezTo>
                    <a:cubicBezTo>
                      <a:pt x="623" y="718"/>
                      <a:pt x="627" y="709"/>
                      <a:pt x="625" y="700"/>
                    </a:cubicBezTo>
                    <a:cubicBezTo>
                      <a:pt x="630" y="712"/>
                      <a:pt x="625" y="725"/>
                      <a:pt x="615" y="734"/>
                    </a:cubicBezTo>
                    <a:cubicBezTo>
                      <a:pt x="604" y="744"/>
                      <a:pt x="587" y="745"/>
                      <a:pt x="572" y="737"/>
                    </a:cubicBezTo>
                    <a:cubicBezTo>
                      <a:pt x="556" y="728"/>
                      <a:pt x="548" y="709"/>
                      <a:pt x="549" y="691"/>
                    </a:cubicBezTo>
                    <a:cubicBezTo>
                      <a:pt x="551" y="671"/>
                      <a:pt x="564" y="655"/>
                      <a:pt x="582" y="648"/>
                    </a:cubicBezTo>
                    <a:cubicBezTo>
                      <a:pt x="601" y="642"/>
                      <a:pt x="619" y="648"/>
                      <a:pt x="632" y="662"/>
                    </a:cubicBezTo>
                    <a:cubicBezTo>
                      <a:pt x="641" y="673"/>
                      <a:pt x="646" y="687"/>
                      <a:pt x="658" y="697"/>
                    </a:cubicBezTo>
                    <a:cubicBezTo>
                      <a:pt x="674" y="712"/>
                      <a:pt x="695" y="718"/>
                      <a:pt x="718" y="713"/>
                    </a:cubicBezTo>
                    <a:cubicBezTo>
                      <a:pt x="750" y="705"/>
                      <a:pt x="772" y="682"/>
                      <a:pt x="778" y="650"/>
                    </a:cubicBezTo>
                    <a:cubicBezTo>
                      <a:pt x="780" y="635"/>
                      <a:pt x="780" y="623"/>
                      <a:pt x="775" y="610"/>
                    </a:cubicBezTo>
                    <a:cubicBezTo>
                      <a:pt x="781" y="622"/>
                      <a:pt x="784" y="635"/>
                      <a:pt x="784" y="648"/>
                    </a:cubicBezTo>
                    <a:cubicBezTo>
                      <a:pt x="784" y="666"/>
                      <a:pt x="777" y="687"/>
                      <a:pt x="767" y="702"/>
                    </a:cubicBezTo>
                    <a:cubicBezTo>
                      <a:pt x="763" y="708"/>
                      <a:pt x="761" y="714"/>
                      <a:pt x="759" y="721"/>
                    </a:cubicBezTo>
                    <a:cubicBezTo>
                      <a:pt x="758" y="723"/>
                      <a:pt x="758" y="725"/>
                      <a:pt x="757" y="727"/>
                    </a:cubicBezTo>
                    <a:cubicBezTo>
                      <a:pt x="757" y="730"/>
                      <a:pt x="757" y="733"/>
                      <a:pt x="756" y="737"/>
                    </a:cubicBezTo>
                    <a:cubicBezTo>
                      <a:pt x="756" y="738"/>
                      <a:pt x="757" y="749"/>
                      <a:pt x="759" y="749"/>
                    </a:cubicBezTo>
                    <a:cubicBezTo>
                      <a:pt x="760" y="748"/>
                      <a:pt x="760" y="742"/>
                      <a:pt x="760" y="741"/>
                    </a:cubicBezTo>
                    <a:cubicBezTo>
                      <a:pt x="760" y="736"/>
                      <a:pt x="760" y="732"/>
                      <a:pt x="761" y="728"/>
                    </a:cubicBezTo>
                    <a:cubicBezTo>
                      <a:pt x="761" y="726"/>
                      <a:pt x="762" y="724"/>
                      <a:pt x="762" y="722"/>
                    </a:cubicBezTo>
                    <a:cubicBezTo>
                      <a:pt x="764" y="715"/>
                      <a:pt x="766" y="710"/>
                      <a:pt x="770" y="703"/>
                    </a:cubicBezTo>
                    <a:cubicBezTo>
                      <a:pt x="770" y="703"/>
                      <a:pt x="770" y="702"/>
                      <a:pt x="771" y="701"/>
                    </a:cubicBezTo>
                    <a:cubicBezTo>
                      <a:pt x="770" y="703"/>
                      <a:pt x="770" y="705"/>
                      <a:pt x="769" y="708"/>
                    </a:cubicBezTo>
                    <a:cubicBezTo>
                      <a:pt x="768" y="714"/>
                      <a:pt x="768" y="719"/>
                      <a:pt x="769" y="725"/>
                    </a:cubicBezTo>
                    <a:cubicBezTo>
                      <a:pt x="773" y="742"/>
                      <a:pt x="787" y="748"/>
                      <a:pt x="802" y="746"/>
                    </a:cubicBezTo>
                    <a:cubicBezTo>
                      <a:pt x="814" y="744"/>
                      <a:pt x="826" y="737"/>
                      <a:pt x="831" y="725"/>
                    </a:cubicBezTo>
                    <a:cubicBezTo>
                      <a:pt x="835" y="714"/>
                      <a:pt x="832" y="705"/>
                      <a:pt x="824" y="698"/>
                    </a:cubicBezTo>
                    <a:cubicBezTo>
                      <a:pt x="817" y="693"/>
                      <a:pt x="807" y="690"/>
                      <a:pt x="800" y="696"/>
                    </a:cubicBezTo>
                    <a:cubicBezTo>
                      <a:pt x="796" y="699"/>
                      <a:pt x="794" y="703"/>
                      <a:pt x="794" y="708"/>
                    </a:cubicBezTo>
                    <a:cubicBezTo>
                      <a:pt x="794" y="711"/>
                      <a:pt x="796" y="714"/>
                      <a:pt x="798" y="716"/>
                    </a:cubicBezTo>
                    <a:cubicBezTo>
                      <a:pt x="801" y="718"/>
                      <a:pt x="804" y="718"/>
                      <a:pt x="808" y="717"/>
                    </a:cubicBezTo>
                    <a:cubicBezTo>
                      <a:pt x="811" y="716"/>
                      <a:pt x="814" y="714"/>
                      <a:pt x="815" y="710"/>
                    </a:cubicBezTo>
                    <a:cubicBezTo>
                      <a:pt x="815" y="706"/>
                      <a:pt x="813" y="702"/>
                      <a:pt x="809" y="701"/>
                    </a:cubicBezTo>
                    <a:cubicBezTo>
                      <a:pt x="805" y="699"/>
                      <a:pt x="800" y="702"/>
                      <a:pt x="798" y="706"/>
                    </a:cubicBezTo>
                    <a:cubicBezTo>
                      <a:pt x="797" y="710"/>
                      <a:pt x="799" y="715"/>
                      <a:pt x="804" y="717"/>
                    </a:cubicBezTo>
                    <a:cubicBezTo>
                      <a:pt x="805" y="717"/>
                      <a:pt x="807" y="717"/>
                      <a:pt x="808" y="717"/>
                    </a:cubicBezTo>
                    <a:cubicBezTo>
                      <a:pt x="808" y="717"/>
                      <a:pt x="808" y="717"/>
                      <a:pt x="808" y="717"/>
                    </a:cubicBezTo>
                    <a:cubicBezTo>
                      <a:pt x="804" y="718"/>
                      <a:pt x="801" y="717"/>
                      <a:pt x="798" y="715"/>
                    </a:cubicBezTo>
                    <a:cubicBezTo>
                      <a:pt x="796" y="714"/>
                      <a:pt x="795" y="711"/>
                      <a:pt x="795" y="708"/>
                    </a:cubicBezTo>
                    <a:cubicBezTo>
                      <a:pt x="794" y="704"/>
                      <a:pt x="797" y="699"/>
                      <a:pt x="800" y="697"/>
                    </a:cubicBezTo>
                    <a:cubicBezTo>
                      <a:pt x="807" y="692"/>
                      <a:pt x="817" y="694"/>
                      <a:pt x="823" y="699"/>
                    </a:cubicBezTo>
                    <a:cubicBezTo>
                      <a:pt x="831" y="705"/>
                      <a:pt x="833" y="714"/>
                      <a:pt x="829" y="724"/>
                    </a:cubicBezTo>
                    <a:cubicBezTo>
                      <a:pt x="825" y="735"/>
                      <a:pt x="812" y="742"/>
                      <a:pt x="800" y="743"/>
                    </a:cubicBezTo>
                    <a:cubicBezTo>
                      <a:pt x="788" y="745"/>
                      <a:pt x="775" y="739"/>
                      <a:pt x="772" y="725"/>
                    </a:cubicBezTo>
                    <a:cubicBezTo>
                      <a:pt x="771" y="719"/>
                      <a:pt x="772" y="714"/>
                      <a:pt x="773" y="708"/>
                    </a:cubicBezTo>
                    <a:cubicBezTo>
                      <a:pt x="774" y="705"/>
                      <a:pt x="775" y="701"/>
                      <a:pt x="776" y="698"/>
                    </a:cubicBezTo>
                    <a:cubicBezTo>
                      <a:pt x="779" y="690"/>
                      <a:pt x="783" y="680"/>
                      <a:pt x="785" y="670"/>
                    </a:cubicBezTo>
                    <a:cubicBezTo>
                      <a:pt x="787" y="664"/>
                      <a:pt x="788" y="658"/>
                      <a:pt x="788" y="652"/>
                    </a:cubicBezTo>
                    <a:cubicBezTo>
                      <a:pt x="789" y="655"/>
                      <a:pt x="791" y="658"/>
                      <a:pt x="793" y="660"/>
                    </a:cubicBezTo>
                    <a:cubicBezTo>
                      <a:pt x="799" y="666"/>
                      <a:pt x="806" y="672"/>
                      <a:pt x="813" y="673"/>
                    </a:cubicBezTo>
                    <a:close/>
                    <a:moveTo>
                      <a:pt x="764" y="792"/>
                    </a:moveTo>
                    <a:cubicBezTo>
                      <a:pt x="761" y="789"/>
                      <a:pt x="761" y="785"/>
                      <a:pt x="764" y="782"/>
                    </a:cubicBezTo>
                    <a:cubicBezTo>
                      <a:pt x="769" y="778"/>
                      <a:pt x="776" y="783"/>
                      <a:pt x="775" y="788"/>
                    </a:cubicBezTo>
                    <a:cubicBezTo>
                      <a:pt x="774" y="793"/>
                      <a:pt x="771" y="794"/>
                      <a:pt x="773" y="800"/>
                    </a:cubicBezTo>
                    <a:cubicBezTo>
                      <a:pt x="770" y="795"/>
                      <a:pt x="767" y="795"/>
                      <a:pt x="764" y="792"/>
                    </a:cubicBezTo>
                    <a:close/>
                    <a:moveTo>
                      <a:pt x="763" y="706"/>
                    </a:moveTo>
                    <a:cubicBezTo>
                      <a:pt x="756" y="718"/>
                      <a:pt x="740" y="723"/>
                      <a:pt x="731" y="721"/>
                    </a:cubicBezTo>
                    <a:cubicBezTo>
                      <a:pt x="723" y="719"/>
                      <a:pt x="715" y="716"/>
                      <a:pt x="708" y="719"/>
                    </a:cubicBezTo>
                    <a:cubicBezTo>
                      <a:pt x="702" y="722"/>
                      <a:pt x="696" y="729"/>
                      <a:pt x="699" y="734"/>
                    </a:cubicBezTo>
                    <a:cubicBezTo>
                      <a:pt x="700" y="729"/>
                      <a:pt x="706" y="727"/>
                      <a:pt x="712" y="727"/>
                    </a:cubicBezTo>
                    <a:cubicBezTo>
                      <a:pt x="716" y="727"/>
                      <a:pt x="720" y="727"/>
                      <a:pt x="724" y="724"/>
                    </a:cubicBezTo>
                    <a:cubicBezTo>
                      <a:pt x="731" y="731"/>
                      <a:pt x="740" y="730"/>
                      <a:pt x="746" y="726"/>
                    </a:cubicBezTo>
                    <a:cubicBezTo>
                      <a:pt x="753" y="723"/>
                      <a:pt x="760" y="715"/>
                      <a:pt x="763" y="706"/>
                    </a:cubicBezTo>
                    <a:close/>
                    <a:moveTo>
                      <a:pt x="836" y="796"/>
                    </a:moveTo>
                    <a:cubicBezTo>
                      <a:pt x="855" y="804"/>
                      <a:pt x="854" y="824"/>
                      <a:pt x="857" y="832"/>
                    </a:cubicBezTo>
                    <a:cubicBezTo>
                      <a:pt x="861" y="844"/>
                      <a:pt x="872" y="840"/>
                      <a:pt x="870" y="827"/>
                    </a:cubicBezTo>
                    <a:cubicBezTo>
                      <a:pt x="868" y="815"/>
                      <a:pt x="855" y="799"/>
                      <a:pt x="836" y="796"/>
                    </a:cubicBezTo>
                    <a:close/>
                    <a:moveTo>
                      <a:pt x="754" y="766"/>
                    </a:moveTo>
                    <a:cubicBezTo>
                      <a:pt x="758" y="761"/>
                      <a:pt x="766" y="762"/>
                      <a:pt x="770" y="763"/>
                    </a:cubicBezTo>
                    <a:cubicBezTo>
                      <a:pt x="775" y="758"/>
                      <a:pt x="767" y="747"/>
                      <a:pt x="758" y="751"/>
                    </a:cubicBezTo>
                    <a:cubicBezTo>
                      <a:pt x="752" y="753"/>
                      <a:pt x="750" y="761"/>
                      <a:pt x="754" y="766"/>
                    </a:cubicBezTo>
                    <a:close/>
                    <a:moveTo>
                      <a:pt x="759" y="718"/>
                    </a:moveTo>
                    <a:cubicBezTo>
                      <a:pt x="745" y="738"/>
                      <a:pt x="719" y="737"/>
                      <a:pt x="711" y="739"/>
                    </a:cubicBezTo>
                    <a:cubicBezTo>
                      <a:pt x="696" y="744"/>
                      <a:pt x="702" y="761"/>
                      <a:pt x="719" y="756"/>
                    </a:cubicBezTo>
                    <a:cubicBezTo>
                      <a:pt x="730" y="754"/>
                      <a:pt x="749" y="743"/>
                      <a:pt x="759" y="718"/>
                    </a:cubicBezTo>
                    <a:close/>
                    <a:moveTo>
                      <a:pt x="822" y="746"/>
                    </a:moveTo>
                    <a:cubicBezTo>
                      <a:pt x="827" y="736"/>
                      <a:pt x="833" y="727"/>
                      <a:pt x="843" y="722"/>
                    </a:cubicBezTo>
                    <a:cubicBezTo>
                      <a:pt x="852" y="718"/>
                      <a:pt x="863" y="718"/>
                      <a:pt x="871" y="725"/>
                    </a:cubicBezTo>
                    <a:cubicBezTo>
                      <a:pt x="876" y="729"/>
                      <a:pt x="879" y="734"/>
                      <a:pt x="880" y="740"/>
                    </a:cubicBezTo>
                    <a:cubicBezTo>
                      <a:pt x="882" y="747"/>
                      <a:pt x="882" y="752"/>
                      <a:pt x="880" y="758"/>
                    </a:cubicBezTo>
                    <a:cubicBezTo>
                      <a:pt x="878" y="765"/>
                      <a:pt x="876" y="769"/>
                      <a:pt x="872" y="774"/>
                    </a:cubicBezTo>
                    <a:cubicBezTo>
                      <a:pt x="870" y="776"/>
                      <a:pt x="868" y="778"/>
                      <a:pt x="866" y="780"/>
                    </a:cubicBezTo>
                    <a:cubicBezTo>
                      <a:pt x="860" y="785"/>
                      <a:pt x="854" y="788"/>
                      <a:pt x="847" y="791"/>
                    </a:cubicBezTo>
                    <a:cubicBezTo>
                      <a:pt x="837" y="794"/>
                      <a:pt x="828" y="795"/>
                      <a:pt x="817" y="793"/>
                    </a:cubicBezTo>
                    <a:cubicBezTo>
                      <a:pt x="816" y="793"/>
                      <a:pt x="816" y="793"/>
                      <a:pt x="815" y="792"/>
                    </a:cubicBezTo>
                    <a:cubicBezTo>
                      <a:pt x="820" y="798"/>
                      <a:pt x="824" y="805"/>
                      <a:pt x="826" y="813"/>
                    </a:cubicBezTo>
                    <a:cubicBezTo>
                      <a:pt x="828" y="822"/>
                      <a:pt x="827" y="832"/>
                      <a:pt x="821" y="839"/>
                    </a:cubicBezTo>
                    <a:cubicBezTo>
                      <a:pt x="819" y="842"/>
                      <a:pt x="816" y="845"/>
                      <a:pt x="812" y="847"/>
                    </a:cubicBezTo>
                    <a:cubicBezTo>
                      <a:pt x="815" y="845"/>
                      <a:pt x="818" y="842"/>
                      <a:pt x="820" y="839"/>
                    </a:cubicBezTo>
                    <a:cubicBezTo>
                      <a:pt x="825" y="831"/>
                      <a:pt x="825" y="822"/>
                      <a:pt x="823" y="813"/>
                    </a:cubicBezTo>
                    <a:cubicBezTo>
                      <a:pt x="821" y="807"/>
                      <a:pt x="819" y="802"/>
                      <a:pt x="815" y="798"/>
                    </a:cubicBezTo>
                    <a:cubicBezTo>
                      <a:pt x="808" y="789"/>
                      <a:pt x="800" y="785"/>
                      <a:pt x="792" y="778"/>
                    </a:cubicBezTo>
                    <a:cubicBezTo>
                      <a:pt x="791" y="777"/>
                      <a:pt x="791" y="777"/>
                      <a:pt x="791" y="777"/>
                    </a:cubicBezTo>
                    <a:cubicBezTo>
                      <a:pt x="787" y="773"/>
                      <a:pt x="784" y="768"/>
                      <a:pt x="781" y="763"/>
                    </a:cubicBezTo>
                    <a:cubicBezTo>
                      <a:pt x="780" y="762"/>
                      <a:pt x="773" y="749"/>
                      <a:pt x="774" y="748"/>
                    </a:cubicBezTo>
                    <a:cubicBezTo>
                      <a:pt x="776" y="748"/>
                      <a:pt x="780" y="756"/>
                      <a:pt x="781" y="757"/>
                    </a:cubicBezTo>
                    <a:cubicBezTo>
                      <a:pt x="785" y="764"/>
                      <a:pt x="789" y="769"/>
                      <a:pt x="794" y="775"/>
                    </a:cubicBezTo>
                    <a:cubicBezTo>
                      <a:pt x="794" y="775"/>
                      <a:pt x="794" y="775"/>
                      <a:pt x="794" y="775"/>
                    </a:cubicBezTo>
                    <a:cubicBezTo>
                      <a:pt x="802" y="782"/>
                      <a:pt x="808" y="787"/>
                      <a:pt x="818" y="790"/>
                    </a:cubicBezTo>
                    <a:cubicBezTo>
                      <a:pt x="829" y="793"/>
                      <a:pt x="843" y="792"/>
                      <a:pt x="852" y="784"/>
                    </a:cubicBezTo>
                    <a:cubicBezTo>
                      <a:pt x="857" y="780"/>
                      <a:pt x="862" y="770"/>
                      <a:pt x="857" y="764"/>
                    </a:cubicBezTo>
                    <a:cubicBezTo>
                      <a:pt x="856" y="762"/>
                      <a:pt x="853" y="761"/>
                      <a:pt x="850" y="762"/>
                    </a:cubicBezTo>
                    <a:cubicBezTo>
                      <a:pt x="848" y="763"/>
                      <a:pt x="847" y="765"/>
                      <a:pt x="847" y="768"/>
                    </a:cubicBezTo>
                    <a:cubicBezTo>
                      <a:pt x="848" y="770"/>
                      <a:pt x="849" y="771"/>
                      <a:pt x="850" y="771"/>
                    </a:cubicBezTo>
                    <a:cubicBezTo>
                      <a:pt x="852" y="772"/>
                      <a:pt x="854" y="771"/>
                      <a:pt x="854" y="769"/>
                    </a:cubicBezTo>
                    <a:cubicBezTo>
                      <a:pt x="854" y="768"/>
                      <a:pt x="854" y="766"/>
                      <a:pt x="853" y="766"/>
                    </a:cubicBezTo>
                    <a:cubicBezTo>
                      <a:pt x="855" y="765"/>
                      <a:pt x="856" y="767"/>
                      <a:pt x="856" y="768"/>
                    </a:cubicBezTo>
                    <a:cubicBezTo>
                      <a:pt x="857" y="771"/>
                      <a:pt x="856" y="773"/>
                      <a:pt x="854" y="775"/>
                    </a:cubicBezTo>
                    <a:cubicBezTo>
                      <a:pt x="850" y="777"/>
                      <a:pt x="845" y="775"/>
                      <a:pt x="843" y="771"/>
                    </a:cubicBezTo>
                    <a:cubicBezTo>
                      <a:pt x="841" y="768"/>
                      <a:pt x="841" y="765"/>
                      <a:pt x="842" y="762"/>
                    </a:cubicBezTo>
                    <a:cubicBezTo>
                      <a:pt x="844" y="759"/>
                      <a:pt x="846" y="757"/>
                      <a:pt x="849" y="757"/>
                    </a:cubicBezTo>
                    <a:cubicBezTo>
                      <a:pt x="853" y="756"/>
                      <a:pt x="857" y="757"/>
                      <a:pt x="860" y="760"/>
                    </a:cubicBezTo>
                    <a:cubicBezTo>
                      <a:pt x="866" y="767"/>
                      <a:pt x="862" y="778"/>
                      <a:pt x="855" y="784"/>
                    </a:cubicBezTo>
                    <a:cubicBezTo>
                      <a:pt x="853" y="785"/>
                      <a:pt x="851" y="787"/>
                      <a:pt x="848" y="788"/>
                    </a:cubicBezTo>
                    <a:cubicBezTo>
                      <a:pt x="857" y="785"/>
                      <a:pt x="864" y="780"/>
                      <a:pt x="870" y="773"/>
                    </a:cubicBezTo>
                    <a:cubicBezTo>
                      <a:pt x="874" y="768"/>
                      <a:pt x="877" y="764"/>
                      <a:pt x="879" y="758"/>
                    </a:cubicBezTo>
                    <a:cubicBezTo>
                      <a:pt x="880" y="752"/>
                      <a:pt x="880" y="747"/>
                      <a:pt x="879" y="740"/>
                    </a:cubicBezTo>
                    <a:cubicBezTo>
                      <a:pt x="878" y="737"/>
                      <a:pt x="877" y="734"/>
                      <a:pt x="875" y="731"/>
                    </a:cubicBezTo>
                    <a:cubicBezTo>
                      <a:pt x="875" y="731"/>
                      <a:pt x="875" y="731"/>
                      <a:pt x="875" y="731"/>
                    </a:cubicBezTo>
                    <a:cubicBezTo>
                      <a:pt x="879" y="740"/>
                      <a:pt x="874" y="750"/>
                      <a:pt x="861" y="748"/>
                    </a:cubicBezTo>
                    <a:cubicBezTo>
                      <a:pt x="852" y="746"/>
                      <a:pt x="840" y="732"/>
                      <a:pt x="822" y="746"/>
                    </a:cubicBezTo>
                    <a:close/>
                    <a:moveTo>
                      <a:pt x="820" y="838"/>
                    </a:moveTo>
                    <a:cubicBezTo>
                      <a:pt x="811" y="830"/>
                      <a:pt x="802" y="844"/>
                      <a:pt x="798" y="847"/>
                    </a:cubicBezTo>
                    <a:cubicBezTo>
                      <a:pt x="795" y="850"/>
                      <a:pt x="793" y="852"/>
                      <a:pt x="789" y="851"/>
                    </a:cubicBezTo>
                    <a:cubicBezTo>
                      <a:pt x="793" y="854"/>
                      <a:pt x="804" y="857"/>
                      <a:pt x="810" y="856"/>
                    </a:cubicBezTo>
                    <a:cubicBezTo>
                      <a:pt x="817" y="855"/>
                      <a:pt x="823" y="850"/>
                      <a:pt x="822" y="841"/>
                    </a:cubicBezTo>
                    <a:cubicBezTo>
                      <a:pt x="819" y="844"/>
                      <a:pt x="814" y="848"/>
                      <a:pt x="810" y="848"/>
                    </a:cubicBezTo>
                    <a:cubicBezTo>
                      <a:pt x="812" y="847"/>
                      <a:pt x="817" y="843"/>
                      <a:pt x="820" y="838"/>
                    </a:cubicBezTo>
                    <a:close/>
                    <a:moveTo>
                      <a:pt x="772" y="741"/>
                    </a:moveTo>
                    <a:cubicBezTo>
                      <a:pt x="792" y="757"/>
                      <a:pt x="813" y="753"/>
                      <a:pt x="825" y="757"/>
                    </a:cubicBezTo>
                    <a:cubicBezTo>
                      <a:pt x="837" y="762"/>
                      <a:pt x="832" y="776"/>
                      <a:pt x="817" y="775"/>
                    </a:cubicBezTo>
                    <a:cubicBezTo>
                      <a:pt x="801" y="773"/>
                      <a:pt x="783" y="757"/>
                      <a:pt x="772" y="741"/>
                    </a:cubicBezTo>
                    <a:close/>
                    <a:moveTo>
                      <a:pt x="842" y="796"/>
                    </a:moveTo>
                    <a:cubicBezTo>
                      <a:pt x="862" y="795"/>
                      <a:pt x="893" y="771"/>
                      <a:pt x="883" y="752"/>
                    </a:cubicBezTo>
                    <a:cubicBezTo>
                      <a:pt x="886" y="749"/>
                      <a:pt x="893" y="753"/>
                      <a:pt x="895" y="759"/>
                    </a:cubicBezTo>
                    <a:cubicBezTo>
                      <a:pt x="896" y="765"/>
                      <a:pt x="894" y="774"/>
                      <a:pt x="885" y="778"/>
                    </a:cubicBezTo>
                    <a:cubicBezTo>
                      <a:pt x="888" y="783"/>
                      <a:pt x="878" y="792"/>
                      <a:pt x="864" y="796"/>
                    </a:cubicBezTo>
                    <a:cubicBezTo>
                      <a:pt x="872" y="797"/>
                      <a:pt x="881" y="802"/>
                      <a:pt x="887" y="807"/>
                    </a:cubicBezTo>
                    <a:cubicBezTo>
                      <a:pt x="895" y="814"/>
                      <a:pt x="902" y="823"/>
                      <a:pt x="904" y="833"/>
                    </a:cubicBezTo>
                    <a:cubicBezTo>
                      <a:pt x="907" y="843"/>
                      <a:pt x="905" y="854"/>
                      <a:pt x="897" y="861"/>
                    </a:cubicBezTo>
                    <a:cubicBezTo>
                      <a:pt x="892" y="866"/>
                      <a:pt x="884" y="869"/>
                      <a:pt x="877" y="866"/>
                    </a:cubicBezTo>
                    <a:cubicBezTo>
                      <a:pt x="871" y="864"/>
                      <a:pt x="867" y="858"/>
                      <a:pt x="867" y="852"/>
                    </a:cubicBezTo>
                    <a:cubicBezTo>
                      <a:pt x="867" y="845"/>
                      <a:pt x="870" y="839"/>
                      <a:pt x="874" y="834"/>
                    </a:cubicBezTo>
                    <a:cubicBezTo>
                      <a:pt x="871" y="848"/>
                      <a:pt x="882" y="850"/>
                      <a:pt x="885" y="854"/>
                    </a:cubicBezTo>
                    <a:cubicBezTo>
                      <a:pt x="890" y="860"/>
                      <a:pt x="886" y="865"/>
                      <a:pt x="881" y="866"/>
                    </a:cubicBezTo>
                    <a:cubicBezTo>
                      <a:pt x="881" y="866"/>
                      <a:pt x="881" y="866"/>
                      <a:pt x="881" y="866"/>
                    </a:cubicBezTo>
                    <a:cubicBezTo>
                      <a:pt x="886" y="867"/>
                      <a:pt x="891" y="864"/>
                      <a:pt x="896" y="860"/>
                    </a:cubicBezTo>
                    <a:cubicBezTo>
                      <a:pt x="902" y="854"/>
                      <a:pt x="905" y="846"/>
                      <a:pt x="903" y="836"/>
                    </a:cubicBezTo>
                    <a:cubicBezTo>
                      <a:pt x="903" y="838"/>
                      <a:pt x="903" y="841"/>
                      <a:pt x="902" y="843"/>
                    </a:cubicBezTo>
                    <a:cubicBezTo>
                      <a:pt x="900" y="847"/>
                      <a:pt x="896" y="851"/>
                      <a:pt x="891" y="850"/>
                    </a:cubicBezTo>
                    <a:cubicBezTo>
                      <a:pt x="889" y="850"/>
                      <a:pt x="887" y="848"/>
                      <a:pt x="887" y="845"/>
                    </a:cubicBezTo>
                    <a:cubicBezTo>
                      <a:pt x="886" y="843"/>
                      <a:pt x="886" y="842"/>
                      <a:pt x="888" y="840"/>
                    </a:cubicBezTo>
                    <a:cubicBezTo>
                      <a:pt x="889" y="839"/>
                      <a:pt x="891" y="838"/>
                      <a:pt x="893" y="838"/>
                    </a:cubicBezTo>
                    <a:cubicBezTo>
                      <a:pt x="895" y="838"/>
                      <a:pt x="897" y="840"/>
                      <a:pt x="897" y="843"/>
                    </a:cubicBezTo>
                    <a:cubicBezTo>
                      <a:pt x="897" y="844"/>
                      <a:pt x="896" y="845"/>
                      <a:pt x="895" y="846"/>
                    </a:cubicBezTo>
                    <a:cubicBezTo>
                      <a:pt x="894" y="846"/>
                      <a:pt x="893" y="846"/>
                      <a:pt x="893" y="845"/>
                    </a:cubicBezTo>
                    <a:cubicBezTo>
                      <a:pt x="893" y="845"/>
                      <a:pt x="894" y="845"/>
                      <a:pt x="895" y="845"/>
                    </a:cubicBezTo>
                    <a:cubicBezTo>
                      <a:pt x="896" y="844"/>
                      <a:pt x="896" y="842"/>
                      <a:pt x="895" y="842"/>
                    </a:cubicBezTo>
                    <a:cubicBezTo>
                      <a:pt x="894" y="841"/>
                      <a:pt x="893" y="841"/>
                      <a:pt x="892" y="841"/>
                    </a:cubicBezTo>
                    <a:cubicBezTo>
                      <a:pt x="891" y="842"/>
                      <a:pt x="890" y="843"/>
                      <a:pt x="890" y="844"/>
                    </a:cubicBezTo>
                    <a:cubicBezTo>
                      <a:pt x="890" y="846"/>
                      <a:pt x="891" y="847"/>
                      <a:pt x="893" y="847"/>
                    </a:cubicBezTo>
                    <a:cubicBezTo>
                      <a:pt x="897" y="848"/>
                      <a:pt x="901" y="843"/>
                      <a:pt x="902" y="839"/>
                    </a:cubicBezTo>
                    <a:cubicBezTo>
                      <a:pt x="903" y="833"/>
                      <a:pt x="899" y="825"/>
                      <a:pt x="896" y="820"/>
                    </a:cubicBezTo>
                    <a:cubicBezTo>
                      <a:pt x="886" y="805"/>
                      <a:pt x="872" y="798"/>
                      <a:pt x="857" y="797"/>
                    </a:cubicBezTo>
                    <a:cubicBezTo>
                      <a:pt x="852" y="797"/>
                      <a:pt x="847" y="797"/>
                      <a:pt x="842" y="796"/>
                    </a:cubicBezTo>
                    <a:close/>
                    <a:moveTo>
                      <a:pt x="822" y="798"/>
                    </a:moveTo>
                    <a:cubicBezTo>
                      <a:pt x="832" y="798"/>
                      <a:pt x="836" y="815"/>
                      <a:pt x="834" y="825"/>
                    </a:cubicBezTo>
                    <a:cubicBezTo>
                      <a:pt x="832" y="836"/>
                      <a:pt x="827" y="849"/>
                      <a:pt x="835" y="860"/>
                    </a:cubicBezTo>
                    <a:cubicBezTo>
                      <a:pt x="839" y="866"/>
                      <a:pt x="846" y="869"/>
                      <a:pt x="853" y="868"/>
                    </a:cubicBezTo>
                    <a:cubicBezTo>
                      <a:pt x="857" y="867"/>
                      <a:pt x="860" y="864"/>
                      <a:pt x="860" y="859"/>
                    </a:cubicBezTo>
                    <a:cubicBezTo>
                      <a:pt x="858" y="862"/>
                      <a:pt x="852" y="864"/>
                      <a:pt x="848" y="861"/>
                    </a:cubicBezTo>
                    <a:cubicBezTo>
                      <a:pt x="844" y="859"/>
                      <a:pt x="843" y="853"/>
                      <a:pt x="845" y="848"/>
                    </a:cubicBezTo>
                    <a:cubicBezTo>
                      <a:pt x="848" y="838"/>
                      <a:pt x="852" y="829"/>
                      <a:pt x="851" y="819"/>
                    </a:cubicBezTo>
                    <a:cubicBezTo>
                      <a:pt x="849" y="806"/>
                      <a:pt x="837" y="795"/>
                      <a:pt x="822" y="798"/>
                    </a:cubicBezTo>
                    <a:close/>
                    <a:moveTo>
                      <a:pt x="775" y="804"/>
                    </a:moveTo>
                    <a:cubicBezTo>
                      <a:pt x="776" y="815"/>
                      <a:pt x="786" y="829"/>
                      <a:pt x="796" y="832"/>
                    </a:cubicBezTo>
                    <a:cubicBezTo>
                      <a:pt x="807" y="836"/>
                      <a:pt x="814" y="828"/>
                      <a:pt x="803" y="821"/>
                    </a:cubicBezTo>
                    <a:cubicBezTo>
                      <a:pt x="794" y="816"/>
                      <a:pt x="779" y="814"/>
                      <a:pt x="775" y="804"/>
                    </a:cubicBezTo>
                    <a:close/>
                    <a:moveTo>
                      <a:pt x="635" y="654"/>
                    </a:moveTo>
                    <a:cubicBezTo>
                      <a:pt x="614" y="630"/>
                      <a:pt x="563" y="628"/>
                      <a:pt x="555" y="659"/>
                    </a:cubicBezTo>
                    <a:cubicBezTo>
                      <a:pt x="549" y="657"/>
                      <a:pt x="547" y="646"/>
                      <a:pt x="552" y="639"/>
                    </a:cubicBezTo>
                    <a:cubicBezTo>
                      <a:pt x="557" y="630"/>
                      <a:pt x="570" y="626"/>
                      <a:pt x="582" y="632"/>
                    </a:cubicBezTo>
                    <a:cubicBezTo>
                      <a:pt x="587" y="621"/>
                      <a:pt x="622" y="626"/>
                      <a:pt x="635" y="654"/>
                    </a:cubicBezTo>
                    <a:close/>
                    <a:moveTo>
                      <a:pt x="705" y="535"/>
                    </a:moveTo>
                    <a:cubicBezTo>
                      <a:pt x="708" y="536"/>
                      <a:pt x="709" y="539"/>
                      <a:pt x="708" y="541"/>
                    </a:cubicBezTo>
                    <a:cubicBezTo>
                      <a:pt x="706" y="544"/>
                      <a:pt x="703" y="545"/>
                      <a:pt x="701" y="544"/>
                    </a:cubicBezTo>
                    <a:cubicBezTo>
                      <a:pt x="698" y="542"/>
                      <a:pt x="697" y="539"/>
                      <a:pt x="699" y="537"/>
                    </a:cubicBezTo>
                    <a:cubicBezTo>
                      <a:pt x="700" y="534"/>
                      <a:pt x="703" y="533"/>
                      <a:pt x="705" y="535"/>
                    </a:cubicBezTo>
                    <a:close/>
                    <a:moveTo>
                      <a:pt x="715" y="537"/>
                    </a:moveTo>
                    <a:cubicBezTo>
                      <a:pt x="717" y="538"/>
                      <a:pt x="718" y="540"/>
                      <a:pt x="717" y="542"/>
                    </a:cubicBezTo>
                    <a:cubicBezTo>
                      <a:pt x="716" y="544"/>
                      <a:pt x="713" y="545"/>
                      <a:pt x="711" y="544"/>
                    </a:cubicBezTo>
                    <a:cubicBezTo>
                      <a:pt x="709" y="543"/>
                      <a:pt x="709" y="540"/>
                      <a:pt x="710" y="538"/>
                    </a:cubicBezTo>
                    <a:cubicBezTo>
                      <a:pt x="711" y="537"/>
                      <a:pt x="713" y="536"/>
                      <a:pt x="715" y="537"/>
                    </a:cubicBezTo>
                    <a:close/>
                    <a:moveTo>
                      <a:pt x="693" y="538"/>
                    </a:moveTo>
                    <a:cubicBezTo>
                      <a:pt x="697" y="540"/>
                      <a:pt x="699" y="544"/>
                      <a:pt x="697" y="548"/>
                    </a:cubicBezTo>
                    <a:cubicBezTo>
                      <a:pt x="695" y="552"/>
                      <a:pt x="690" y="553"/>
                      <a:pt x="686" y="551"/>
                    </a:cubicBezTo>
                    <a:cubicBezTo>
                      <a:pt x="683" y="549"/>
                      <a:pt x="681" y="545"/>
                      <a:pt x="683" y="541"/>
                    </a:cubicBezTo>
                    <a:cubicBezTo>
                      <a:pt x="685" y="537"/>
                      <a:pt x="690" y="536"/>
                      <a:pt x="693" y="538"/>
                    </a:cubicBezTo>
                    <a:close/>
                    <a:moveTo>
                      <a:pt x="731" y="698"/>
                    </a:moveTo>
                    <a:cubicBezTo>
                      <a:pt x="723" y="706"/>
                      <a:pt x="707" y="710"/>
                      <a:pt x="692" y="706"/>
                    </a:cubicBezTo>
                    <a:cubicBezTo>
                      <a:pt x="682" y="704"/>
                      <a:pt x="671" y="697"/>
                      <a:pt x="665" y="689"/>
                    </a:cubicBezTo>
                    <a:cubicBezTo>
                      <a:pt x="662" y="684"/>
                      <a:pt x="660" y="679"/>
                      <a:pt x="659" y="673"/>
                    </a:cubicBezTo>
                    <a:cubicBezTo>
                      <a:pt x="659" y="665"/>
                      <a:pt x="664" y="657"/>
                      <a:pt x="669" y="654"/>
                    </a:cubicBezTo>
                    <a:cubicBezTo>
                      <a:pt x="676" y="651"/>
                      <a:pt x="684" y="655"/>
                      <a:pt x="684" y="662"/>
                    </a:cubicBezTo>
                    <a:cubicBezTo>
                      <a:pt x="674" y="659"/>
                      <a:pt x="668" y="668"/>
                      <a:pt x="670" y="678"/>
                    </a:cubicBezTo>
                    <a:cubicBezTo>
                      <a:pt x="672" y="688"/>
                      <a:pt x="684" y="699"/>
                      <a:pt x="694" y="702"/>
                    </a:cubicBezTo>
                    <a:cubicBezTo>
                      <a:pt x="713" y="707"/>
                      <a:pt x="724" y="702"/>
                      <a:pt x="731" y="698"/>
                    </a:cubicBezTo>
                    <a:close/>
                    <a:moveTo>
                      <a:pt x="652" y="673"/>
                    </a:moveTo>
                    <a:cubicBezTo>
                      <a:pt x="637" y="643"/>
                      <a:pt x="648" y="604"/>
                      <a:pt x="670" y="592"/>
                    </a:cubicBezTo>
                    <a:cubicBezTo>
                      <a:pt x="694" y="580"/>
                      <a:pt x="704" y="601"/>
                      <a:pt x="683" y="612"/>
                    </a:cubicBezTo>
                    <a:cubicBezTo>
                      <a:pt x="673" y="617"/>
                      <a:pt x="642" y="641"/>
                      <a:pt x="652" y="673"/>
                    </a:cubicBezTo>
                    <a:close/>
                    <a:moveTo>
                      <a:pt x="906" y="973"/>
                    </a:moveTo>
                    <a:cubicBezTo>
                      <a:pt x="887" y="957"/>
                      <a:pt x="866" y="962"/>
                      <a:pt x="855" y="958"/>
                    </a:cubicBezTo>
                    <a:cubicBezTo>
                      <a:pt x="842" y="953"/>
                      <a:pt x="847" y="939"/>
                      <a:pt x="862" y="940"/>
                    </a:cubicBezTo>
                    <a:cubicBezTo>
                      <a:pt x="878" y="942"/>
                      <a:pt x="895" y="957"/>
                      <a:pt x="906" y="973"/>
                    </a:cubicBezTo>
                    <a:close/>
                    <a:moveTo>
                      <a:pt x="856" y="904"/>
                    </a:moveTo>
                    <a:cubicBezTo>
                      <a:pt x="858" y="905"/>
                      <a:pt x="860" y="906"/>
                      <a:pt x="862" y="908"/>
                    </a:cubicBezTo>
                    <a:cubicBezTo>
                      <a:pt x="863" y="910"/>
                      <a:pt x="863" y="913"/>
                      <a:pt x="861" y="916"/>
                    </a:cubicBezTo>
                    <a:cubicBezTo>
                      <a:pt x="859" y="920"/>
                      <a:pt x="855" y="920"/>
                      <a:pt x="852" y="919"/>
                    </a:cubicBezTo>
                    <a:cubicBezTo>
                      <a:pt x="847" y="916"/>
                      <a:pt x="848" y="912"/>
                      <a:pt x="847" y="909"/>
                    </a:cubicBezTo>
                    <a:cubicBezTo>
                      <a:pt x="845" y="905"/>
                      <a:pt x="840" y="903"/>
                      <a:pt x="835" y="904"/>
                    </a:cubicBezTo>
                    <a:cubicBezTo>
                      <a:pt x="829" y="905"/>
                      <a:pt x="825" y="909"/>
                      <a:pt x="824" y="916"/>
                    </a:cubicBezTo>
                    <a:cubicBezTo>
                      <a:pt x="824" y="919"/>
                      <a:pt x="825" y="923"/>
                      <a:pt x="829" y="923"/>
                    </a:cubicBezTo>
                    <a:cubicBezTo>
                      <a:pt x="827" y="920"/>
                      <a:pt x="829" y="915"/>
                      <a:pt x="834" y="916"/>
                    </a:cubicBezTo>
                    <a:cubicBezTo>
                      <a:pt x="837" y="917"/>
                      <a:pt x="842" y="920"/>
                      <a:pt x="846" y="924"/>
                    </a:cubicBezTo>
                    <a:cubicBezTo>
                      <a:pt x="851" y="927"/>
                      <a:pt x="856" y="930"/>
                      <a:pt x="861" y="930"/>
                    </a:cubicBezTo>
                    <a:cubicBezTo>
                      <a:pt x="871" y="930"/>
                      <a:pt x="879" y="920"/>
                      <a:pt x="877" y="911"/>
                    </a:cubicBezTo>
                    <a:cubicBezTo>
                      <a:pt x="876" y="905"/>
                      <a:pt x="872" y="902"/>
                      <a:pt x="868" y="899"/>
                    </a:cubicBezTo>
                    <a:cubicBezTo>
                      <a:pt x="864" y="895"/>
                      <a:pt x="851" y="890"/>
                      <a:pt x="848" y="884"/>
                    </a:cubicBezTo>
                    <a:cubicBezTo>
                      <a:pt x="847" y="879"/>
                      <a:pt x="849" y="876"/>
                      <a:pt x="853" y="876"/>
                    </a:cubicBezTo>
                    <a:cubicBezTo>
                      <a:pt x="851" y="872"/>
                      <a:pt x="845" y="872"/>
                      <a:pt x="841" y="875"/>
                    </a:cubicBezTo>
                    <a:cubicBezTo>
                      <a:pt x="835" y="881"/>
                      <a:pt x="835" y="893"/>
                      <a:pt x="843" y="900"/>
                    </a:cubicBezTo>
                    <a:cubicBezTo>
                      <a:pt x="846" y="903"/>
                      <a:pt x="850" y="904"/>
                      <a:pt x="856" y="904"/>
                    </a:cubicBezTo>
                    <a:close/>
                    <a:moveTo>
                      <a:pt x="839" y="902"/>
                    </a:moveTo>
                    <a:cubicBezTo>
                      <a:pt x="828" y="899"/>
                      <a:pt x="815" y="887"/>
                      <a:pt x="813" y="875"/>
                    </a:cubicBezTo>
                    <a:cubicBezTo>
                      <a:pt x="811" y="863"/>
                      <a:pt x="820" y="858"/>
                      <a:pt x="826" y="870"/>
                    </a:cubicBezTo>
                    <a:cubicBezTo>
                      <a:pt x="830" y="880"/>
                      <a:pt x="830" y="896"/>
                      <a:pt x="839" y="902"/>
                    </a:cubicBezTo>
                    <a:close/>
                    <a:moveTo>
                      <a:pt x="878" y="921"/>
                    </a:moveTo>
                    <a:cubicBezTo>
                      <a:pt x="877" y="926"/>
                      <a:pt x="870" y="931"/>
                      <a:pt x="866" y="931"/>
                    </a:cubicBezTo>
                    <a:cubicBezTo>
                      <a:pt x="866" y="937"/>
                      <a:pt x="878" y="942"/>
                      <a:pt x="883" y="934"/>
                    </a:cubicBezTo>
                    <a:cubicBezTo>
                      <a:pt x="886" y="929"/>
                      <a:pt x="884" y="922"/>
                      <a:pt x="878" y="921"/>
                    </a:cubicBezTo>
                    <a:close/>
                  </a:path>
                </a:pathLst>
              </a:custGeom>
              <a:solidFill>
                <a:srgbClr val="DBC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椭圆 25"/>
              <p:cNvSpPr/>
              <p:nvPr/>
            </p:nvSpPr>
            <p:spPr>
              <a:xfrm>
                <a:off x="1212914" y="2027304"/>
                <a:ext cx="1929291" cy="1923470"/>
              </a:xfrm>
              <a:prstGeom prst="ellipse">
                <a:avLst/>
              </a:prstGeom>
              <a:solidFill>
                <a:srgbClr val="5C4A4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pic>
          <p:nvPicPr>
            <p:cNvPr id="11" name="图片 10"/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8815021" y="2346251"/>
              <a:ext cx="1825450" cy="1825450"/>
            </a:xfrm>
            <a:prstGeom prst="ellipse">
              <a:avLst/>
            </a:prstGeom>
          </p:spPr>
        </p:pic>
      </p:grpSp>
      <p:sp>
        <p:nvSpPr>
          <p:cNvPr id="30" name="矩形 3"/>
          <p:cNvSpPr>
            <a:spLocks noChangeArrowheads="1"/>
          </p:cNvSpPr>
          <p:nvPr/>
        </p:nvSpPr>
        <p:spPr bwMode="auto">
          <a:xfrm>
            <a:off x="1177663" y="4630483"/>
            <a:ext cx="985406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1pPr>
            <a:lvl2pPr marL="742950" indent="-28575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2pPr>
            <a:lvl3pPr marL="11430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3pPr>
            <a:lvl4pPr marL="16002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4pPr>
            <a:lvl5pPr marL="20574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9pPr>
          </a:lstStyle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  <a:p>
            <a:pPr algn="dist"/>
            <a:endParaRPr lang="zh-CN" altLang="en-US" sz="1600" dirty="0">
              <a:solidFill>
                <a:schemeClr val="bg1"/>
              </a:solidFill>
              <a:latin typeface="造字工房悦黑体验版纤细体" pitchFamily="2" charset="-122"/>
              <a:ea typeface="造字工房悦黑体验版纤细体" pitchFamily="2" charset="-122"/>
            </a:endParaRPr>
          </a:p>
        </p:txBody>
      </p:sp>
      <p:sp>
        <p:nvSpPr>
          <p:cNvPr id="31" name="矩形 3"/>
          <p:cNvSpPr>
            <a:spLocks noChangeArrowheads="1"/>
          </p:cNvSpPr>
          <p:nvPr/>
        </p:nvSpPr>
        <p:spPr bwMode="auto">
          <a:xfrm>
            <a:off x="1168966" y="5538257"/>
            <a:ext cx="985406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1pPr>
            <a:lvl2pPr marL="742950" indent="-28575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2pPr>
            <a:lvl3pPr marL="11430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3pPr>
            <a:lvl4pPr marL="16002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4pPr>
            <a:lvl5pPr marL="20574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9pPr>
          </a:lstStyle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  <a:p>
            <a:pPr algn="dist"/>
            <a:endParaRPr lang="zh-CN" altLang="en-US" sz="1600" dirty="0">
              <a:solidFill>
                <a:schemeClr val="bg1"/>
              </a:solidFill>
              <a:latin typeface="造字工房悦黑体验版纤细体" pitchFamily="2" charset="-122"/>
              <a:ea typeface="造字工房悦黑体验版纤细体" pitchFamily="2" charset="-122"/>
            </a:endParaRPr>
          </a:p>
        </p:txBody>
      </p:sp>
    </p:spTree>
  </p:cSld>
  <p:clrMapOvr>
    <a:masterClrMapping/>
  </p:clrMapOvr>
  <p:transition spd="slow" advTm="2000">
    <p:push dir="u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aphicFrame>
        <p:nvGraphicFramePr>
          <p:cNvPr id="3" name="图表 2"/>
          <p:cNvGraphicFramePr/>
          <p:nvPr/>
        </p:nvGraphicFramePr>
        <p:xfrm>
          <a:off x="424780" y="1980762"/>
          <a:ext cx="6235699" cy="41571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21" name="组合 20"/>
          <p:cNvGrpSpPr/>
          <p:nvPr/>
        </p:nvGrpSpPr>
        <p:grpSpPr>
          <a:xfrm>
            <a:off x="6660479" y="1996330"/>
            <a:ext cx="5183988" cy="1030135"/>
            <a:chOff x="6544365" y="1952787"/>
            <a:chExt cx="5183988" cy="1030135"/>
          </a:xfrm>
        </p:grpSpPr>
        <p:grpSp>
          <p:nvGrpSpPr>
            <p:cNvPr id="19" name="组合 18"/>
            <p:cNvGrpSpPr/>
            <p:nvPr/>
          </p:nvGrpSpPr>
          <p:grpSpPr>
            <a:xfrm>
              <a:off x="6544365" y="1952787"/>
              <a:ext cx="1030514" cy="1030135"/>
              <a:chOff x="6544365" y="1952787"/>
              <a:chExt cx="1030514" cy="1030135"/>
            </a:xfrm>
          </p:grpSpPr>
          <p:grpSp>
            <p:nvGrpSpPr>
              <p:cNvPr id="14" name="组合 13"/>
              <p:cNvGrpSpPr/>
              <p:nvPr/>
            </p:nvGrpSpPr>
            <p:grpSpPr>
              <a:xfrm>
                <a:off x="6544365" y="1952787"/>
                <a:ext cx="1030514" cy="1030135"/>
                <a:chOff x="5580743" y="2913933"/>
                <a:chExt cx="1030514" cy="1030135"/>
              </a:xfrm>
            </p:grpSpPr>
            <p:sp>
              <p:nvSpPr>
                <p:cNvPr id="16" name="Freeform 7"/>
                <p:cNvSpPr>
                  <a:spLocks noEditPoints="1"/>
                </p:cNvSpPr>
                <p:nvPr/>
              </p:nvSpPr>
              <p:spPr bwMode="auto">
                <a:xfrm>
                  <a:off x="5580743" y="2913933"/>
                  <a:ext cx="1030514" cy="1030135"/>
                </a:xfrm>
                <a:custGeom>
                  <a:avLst/>
                  <a:gdLst>
                    <a:gd name="T0" fmla="*/ 1074 w 2732"/>
                    <a:gd name="T1" fmla="*/ 640 h 2731"/>
                    <a:gd name="T2" fmla="*/ 946 w 2732"/>
                    <a:gd name="T3" fmla="*/ 257 h 2731"/>
                    <a:gd name="T4" fmla="*/ 1324 w 2732"/>
                    <a:gd name="T5" fmla="*/ 218 h 2731"/>
                    <a:gd name="T6" fmla="*/ 1473 w 2732"/>
                    <a:gd name="T7" fmla="*/ 610 h 2731"/>
                    <a:gd name="T8" fmla="*/ 1371 w 2732"/>
                    <a:gd name="T9" fmla="*/ 693 h 2731"/>
                    <a:gd name="T10" fmla="*/ 1246 w 2732"/>
                    <a:gd name="T11" fmla="*/ 503 h 2731"/>
                    <a:gd name="T12" fmla="*/ 1146 w 2732"/>
                    <a:gd name="T13" fmla="*/ 736 h 2731"/>
                    <a:gd name="T14" fmla="*/ 1765 w 2732"/>
                    <a:gd name="T15" fmla="*/ 524 h 2731"/>
                    <a:gd name="T16" fmla="*/ 1952 w 2732"/>
                    <a:gd name="T17" fmla="*/ 733 h 2731"/>
                    <a:gd name="T18" fmla="*/ 2102 w 2732"/>
                    <a:gd name="T19" fmla="*/ 374 h 2731"/>
                    <a:gd name="T20" fmla="*/ 1809 w 2732"/>
                    <a:gd name="T21" fmla="*/ 786 h 2731"/>
                    <a:gd name="T22" fmla="*/ 1648 w 2732"/>
                    <a:gd name="T23" fmla="*/ 640 h 2731"/>
                    <a:gd name="T24" fmla="*/ 2434 w 2732"/>
                    <a:gd name="T25" fmla="*/ 527 h 2731"/>
                    <a:gd name="T26" fmla="*/ 2528 w 2732"/>
                    <a:gd name="T27" fmla="*/ 941 h 2731"/>
                    <a:gd name="T28" fmla="*/ 2235 w 2732"/>
                    <a:gd name="T29" fmla="*/ 484 h 2731"/>
                    <a:gd name="T30" fmla="*/ 1916 w 2732"/>
                    <a:gd name="T31" fmla="*/ 1235 h 2731"/>
                    <a:gd name="T32" fmla="*/ 2083 w 2732"/>
                    <a:gd name="T33" fmla="*/ 582 h 2731"/>
                    <a:gd name="T34" fmla="*/ 2603 w 2732"/>
                    <a:gd name="T35" fmla="*/ 1033 h 2731"/>
                    <a:gd name="T36" fmla="*/ 2557 w 2732"/>
                    <a:gd name="T37" fmla="*/ 1247 h 2731"/>
                    <a:gd name="T38" fmla="*/ 2127 w 2732"/>
                    <a:gd name="T39" fmla="*/ 1376 h 2731"/>
                    <a:gd name="T40" fmla="*/ 1929 w 2732"/>
                    <a:gd name="T41" fmla="*/ 1413 h 2731"/>
                    <a:gd name="T42" fmla="*/ 2208 w 2732"/>
                    <a:gd name="T43" fmla="*/ 1253 h 2731"/>
                    <a:gd name="T44" fmla="*/ 2031 w 2732"/>
                    <a:gd name="T45" fmla="*/ 1142 h 2731"/>
                    <a:gd name="T46" fmla="*/ 2329 w 2732"/>
                    <a:gd name="T47" fmla="*/ 1836 h 2731"/>
                    <a:gd name="T48" fmla="*/ 2030 w 2732"/>
                    <a:gd name="T49" fmla="*/ 1855 h 2731"/>
                    <a:gd name="T50" fmla="*/ 2477 w 2732"/>
                    <a:gd name="T51" fmla="*/ 2021 h 2731"/>
                    <a:gd name="T52" fmla="*/ 1948 w 2732"/>
                    <a:gd name="T53" fmla="*/ 1657 h 2731"/>
                    <a:gd name="T54" fmla="*/ 2136 w 2732"/>
                    <a:gd name="T55" fmla="*/ 1603 h 2731"/>
                    <a:gd name="T56" fmla="*/ 1787 w 2732"/>
                    <a:gd name="T57" fmla="*/ 1927 h 2731"/>
                    <a:gd name="T58" fmla="*/ 1802 w 2732"/>
                    <a:gd name="T59" fmla="*/ 2411 h 2731"/>
                    <a:gd name="T60" fmla="*/ 2085 w 2732"/>
                    <a:gd name="T61" fmla="*/ 2313 h 2731"/>
                    <a:gd name="T62" fmla="*/ 1506 w 2732"/>
                    <a:gd name="T63" fmla="*/ 1872 h 2731"/>
                    <a:gd name="T64" fmla="*/ 1962 w 2732"/>
                    <a:gd name="T65" fmla="*/ 2023 h 2731"/>
                    <a:gd name="T66" fmla="*/ 1671 w 2732"/>
                    <a:gd name="T67" fmla="*/ 2482 h 2731"/>
                    <a:gd name="T68" fmla="*/ 1576 w 2732"/>
                    <a:gd name="T69" fmla="*/ 2524 h 2731"/>
                    <a:gd name="T70" fmla="*/ 1458 w 2732"/>
                    <a:gd name="T71" fmla="*/ 2275 h 2731"/>
                    <a:gd name="T72" fmla="*/ 1411 w 2732"/>
                    <a:gd name="T73" fmla="*/ 1931 h 2731"/>
                    <a:gd name="T74" fmla="*/ 1524 w 2732"/>
                    <a:gd name="T75" fmla="*/ 2380 h 2731"/>
                    <a:gd name="T76" fmla="*/ 1165 w 2732"/>
                    <a:gd name="T77" fmla="*/ 1732 h 2731"/>
                    <a:gd name="T78" fmla="*/ 765 w 2732"/>
                    <a:gd name="T79" fmla="*/ 2250 h 2731"/>
                    <a:gd name="T80" fmla="*/ 1039 w 2732"/>
                    <a:gd name="T81" fmla="*/ 2130 h 2731"/>
                    <a:gd name="T82" fmla="*/ 939 w 2732"/>
                    <a:gd name="T83" fmla="*/ 2284 h 2731"/>
                    <a:gd name="T84" fmla="*/ 1140 w 2732"/>
                    <a:gd name="T85" fmla="*/ 1915 h 2731"/>
                    <a:gd name="T86" fmla="*/ 1139 w 2732"/>
                    <a:gd name="T87" fmla="*/ 2031 h 2731"/>
                    <a:gd name="T88" fmla="*/ 893 w 2732"/>
                    <a:gd name="T89" fmla="*/ 1924 h 2731"/>
                    <a:gd name="T90" fmla="*/ 258 w 2732"/>
                    <a:gd name="T91" fmla="*/ 1777 h 2731"/>
                    <a:gd name="T92" fmla="*/ 448 w 2732"/>
                    <a:gd name="T93" fmla="*/ 1984 h 2731"/>
                    <a:gd name="T94" fmla="*/ 785 w 2732"/>
                    <a:gd name="T95" fmla="*/ 1495 h 2731"/>
                    <a:gd name="T96" fmla="*/ 717 w 2732"/>
                    <a:gd name="T97" fmla="*/ 1924 h 2731"/>
                    <a:gd name="T98" fmla="*/ 220 w 2732"/>
                    <a:gd name="T99" fmla="*/ 1712 h 2731"/>
                    <a:gd name="T100" fmla="*/ 154 w 2732"/>
                    <a:gd name="T101" fmla="*/ 1552 h 2731"/>
                    <a:gd name="T102" fmla="*/ 108 w 2732"/>
                    <a:gd name="T103" fmla="*/ 1506 h 2731"/>
                    <a:gd name="T104" fmla="*/ 834 w 2732"/>
                    <a:gd name="T105" fmla="*/ 1363 h 2731"/>
                    <a:gd name="T106" fmla="*/ 420 w 2732"/>
                    <a:gd name="T107" fmla="*/ 1519 h 2731"/>
                    <a:gd name="T108" fmla="*/ 255 w 2732"/>
                    <a:gd name="T109" fmla="*/ 1029 h 2731"/>
                    <a:gd name="T110" fmla="*/ 457 w 2732"/>
                    <a:gd name="T111" fmla="*/ 766 h 2731"/>
                    <a:gd name="T112" fmla="*/ 683 w 2732"/>
                    <a:gd name="T113" fmla="*/ 1051 h 2731"/>
                    <a:gd name="T114" fmla="*/ 646 w 2732"/>
                    <a:gd name="T115" fmla="*/ 801 h 2731"/>
                    <a:gd name="T116" fmla="*/ 807 w 2732"/>
                    <a:gd name="T117" fmla="*/ 978 h 2731"/>
                    <a:gd name="T118" fmla="*/ 698 w 2732"/>
                    <a:gd name="T119" fmla="*/ 1151 h 2731"/>
                    <a:gd name="T120" fmla="*/ 925 w 2732"/>
                    <a:gd name="T121" fmla="*/ 593 h 2731"/>
                    <a:gd name="T122" fmla="*/ 1055 w 2732"/>
                    <a:gd name="T123" fmla="*/ 846 h 2731"/>
                    <a:gd name="T124" fmla="*/ 681 w 2732"/>
                    <a:gd name="T125" fmla="*/ 575 h 27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732" h="2731">
                      <a:moveTo>
                        <a:pt x="856" y="906"/>
                      </a:moveTo>
                      <a:cubicBezTo>
                        <a:pt x="860" y="907"/>
                        <a:pt x="862" y="910"/>
                        <a:pt x="861" y="913"/>
                      </a:cubicBezTo>
                      <a:cubicBezTo>
                        <a:pt x="860" y="919"/>
                        <a:pt x="852" y="919"/>
                        <a:pt x="850" y="914"/>
                      </a:cubicBezTo>
                      <a:cubicBezTo>
                        <a:pt x="848" y="911"/>
                        <a:pt x="849" y="908"/>
                        <a:pt x="845" y="904"/>
                      </a:cubicBezTo>
                      <a:cubicBezTo>
                        <a:pt x="850" y="907"/>
                        <a:pt x="852" y="905"/>
                        <a:pt x="856" y="906"/>
                      </a:cubicBezTo>
                      <a:close/>
                      <a:moveTo>
                        <a:pt x="1154" y="713"/>
                      </a:moveTo>
                      <a:cubicBezTo>
                        <a:pt x="1157" y="715"/>
                        <a:pt x="1157" y="719"/>
                        <a:pt x="1155" y="722"/>
                      </a:cubicBezTo>
                      <a:cubicBezTo>
                        <a:pt x="1151" y="726"/>
                        <a:pt x="1144" y="722"/>
                        <a:pt x="1144" y="717"/>
                      </a:cubicBezTo>
                      <a:cubicBezTo>
                        <a:pt x="1145" y="713"/>
                        <a:pt x="1147" y="711"/>
                        <a:pt x="1145" y="706"/>
                      </a:cubicBezTo>
                      <a:cubicBezTo>
                        <a:pt x="1149" y="710"/>
                        <a:pt x="1151" y="710"/>
                        <a:pt x="1154" y="713"/>
                      </a:cubicBezTo>
                      <a:close/>
                      <a:moveTo>
                        <a:pt x="1346" y="930"/>
                      </a:moveTo>
                      <a:cubicBezTo>
                        <a:pt x="1330" y="951"/>
                        <a:pt x="1308" y="955"/>
                        <a:pt x="1290" y="950"/>
                      </a:cubicBezTo>
                      <a:cubicBezTo>
                        <a:pt x="1273" y="946"/>
                        <a:pt x="1268" y="933"/>
                        <a:pt x="1258" y="930"/>
                      </a:cubicBezTo>
                      <a:cubicBezTo>
                        <a:pt x="1254" y="929"/>
                        <a:pt x="1250" y="929"/>
                        <a:pt x="1246" y="931"/>
                      </a:cubicBezTo>
                      <a:cubicBezTo>
                        <a:pt x="1248" y="920"/>
                        <a:pt x="1261" y="915"/>
                        <a:pt x="1271" y="919"/>
                      </a:cubicBezTo>
                      <a:cubicBezTo>
                        <a:pt x="1284" y="924"/>
                        <a:pt x="1288" y="934"/>
                        <a:pt x="1303" y="938"/>
                      </a:cubicBezTo>
                      <a:cubicBezTo>
                        <a:pt x="1319" y="942"/>
                        <a:pt x="1334" y="939"/>
                        <a:pt x="1346" y="930"/>
                      </a:cubicBezTo>
                      <a:close/>
                      <a:moveTo>
                        <a:pt x="1396" y="903"/>
                      </a:moveTo>
                      <a:cubicBezTo>
                        <a:pt x="1384" y="925"/>
                        <a:pt x="1360" y="927"/>
                        <a:pt x="1349" y="932"/>
                      </a:cubicBezTo>
                      <a:cubicBezTo>
                        <a:pt x="1334" y="939"/>
                        <a:pt x="1339" y="952"/>
                        <a:pt x="1356" y="948"/>
                      </a:cubicBezTo>
                      <a:cubicBezTo>
                        <a:pt x="1374" y="944"/>
                        <a:pt x="1393" y="924"/>
                        <a:pt x="1396" y="903"/>
                      </a:cubicBezTo>
                      <a:close/>
                      <a:moveTo>
                        <a:pt x="1133" y="325"/>
                      </a:moveTo>
                      <a:cubicBezTo>
                        <a:pt x="1145" y="305"/>
                        <a:pt x="1139" y="279"/>
                        <a:pt x="1126" y="267"/>
                      </a:cubicBezTo>
                      <a:cubicBezTo>
                        <a:pt x="1114" y="256"/>
                        <a:pt x="1101" y="263"/>
                        <a:pt x="1114" y="277"/>
                      </a:cubicBezTo>
                      <a:cubicBezTo>
                        <a:pt x="1125" y="288"/>
                        <a:pt x="1139" y="301"/>
                        <a:pt x="1133" y="325"/>
                      </a:cubicBezTo>
                      <a:close/>
                      <a:moveTo>
                        <a:pt x="857" y="211"/>
                      </a:moveTo>
                      <a:cubicBezTo>
                        <a:pt x="865" y="196"/>
                        <a:pt x="889" y="182"/>
                        <a:pt x="907" y="183"/>
                      </a:cubicBezTo>
                      <a:cubicBezTo>
                        <a:pt x="925" y="183"/>
                        <a:pt x="928" y="199"/>
                        <a:pt x="908" y="202"/>
                      </a:cubicBezTo>
                      <a:cubicBezTo>
                        <a:pt x="892" y="205"/>
                        <a:pt x="872" y="197"/>
                        <a:pt x="857" y="211"/>
                      </a:cubicBezTo>
                      <a:close/>
                      <a:moveTo>
                        <a:pt x="1141" y="274"/>
                      </a:moveTo>
                      <a:cubicBezTo>
                        <a:pt x="1139" y="249"/>
                        <a:pt x="1120" y="240"/>
                        <a:pt x="1102" y="236"/>
                      </a:cubicBezTo>
                      <a:cubicBezTo>
                        <a:pt x="1091" y="233"/>
                        <a:pt x="1077" y="235"/>
                        <a:pt x="1069" y="227"/>
                      </a:cubicBezTo>
                      <a:cubicBezTo>
                        <a:pt x="1065" y="242"/>
                        <a:pt x="1097" y="245"/>
                        <a:pt x="1108" y="248"/>
                      </a:cubicBezTo>
                      <a:cubicBezTo>
                        <a:pt x="1124" y="251"/>
                        <a:pt x="1137" y="260"/>
                        <a:pt x="1141" y="274"/>
                      </a:cubicBezTo>
                      <a:close/>
                      <a:moveTo>
                        <a:pt x="987" y="257"/>
                      </a:moveTo>
                      <a:cubicBezTo>
                        <a:pt x="1006" y="275"/>
                        <a:pt x="1020" y="304"/>
                        <a:pt x="1016" y="321"/>
                      </a:cubicBezTo>
                      <a:cubicBezTo>
                        <a:pt x="1012" y="339"/>
                        <a:pt x="995" y="340"/>
                        <a:pt x="995" y="320"/>
                      </a:cubicBezTo>
                      <a:cubicBezTo>
                        <a:pt x="996" y="304"/>
                        <a:pt x="1001" y="279"/>
                        <a:pt x="987" y="257"/>
                      </a:cubicBezTo>
                      <a:close/>
                      <a:moveTo>
                        <a:pt x="916" y="126"/>
                      </a:moveTo>
                      <a:cubicBezTo>
                        <a:pt x="917" y="122"/>
                        <a:pt x="920" y="119"/>
                        <a:pt x="924" y="119"/>
                      </a:cubicBezTo>
                      <a:cubicBezTo>
                        <a:pt x="931" y="121"/>
                        <a:pt x="931" y="130"/>
                        <a:pt x="926" y="132"/>
                      </a:cubicBezTo>
                      <a:cubicBezTo>
                        <a:pt x="922" y="135"/>
                        <a:pt x="919" y="133"/>
                        <a:pt x="915" y="138"/>
                      </a:cubicBezTo>
                      <a:cubicBezTo>
                        <a:pt x="917" y="132"/>
                        <a:pt x="915" y="130"/>
                        <a:pt x="916" y="126"/>
                      </a:cubicBezTo>
                      <a:close/>
                      <a:moveTo>
                        <a:pt x="914" y="126"/>
                      </a:moveTo>
                      <a:cubicBezTo>
                        <a:pt x="914" y="123"/>
                        <a:pt x="916" y="121"/>
                        <a:pt x="918" y="120"/>
                      </a:cubicBezTo>
                      <a:cubicBezTo>
                        <a:pt x="920" y="118"/>
                        <a:pt x="924" y="117"/>
                        <a:pt x="927" y="119"/>
                      </a:cubicBezTo>
                      <a:cubicBezTo>
                        <a:pt x="931" y="122"/>
                        <a:pt x="932" y="126"/>
                        <a:pt x="931" y="130"/>
                      </a:cubicBezTo>
                      <a:cubicBezTo>
                        <a:pt x="928" y="136"/>
                        <a:pt x="923" y="134"/>
                        <a:pt x="920" y="136"/>
                      </a:cubicBezTo>
                      <a:cubicBezTo>
                        <a:pt x="916" y="138"/>
                        <a:pt x="914" y="144"/>
                        <a:pt x="916" y="149"/>
                      </a:cubicBezTo>
                      <a:cubicBezTo>
                        <a:pt x="917" y="156"/>
                        <a:pt x="922" y="161"/>
                        <a:pt x="929" y="161"/>
                      </a:cubicBezTo>
                      <a:cubicBezTo>
                        <a:pt x="933" y="161"/>
                        <a:pt x="937" y="159"/>
                        <a:pt x="938" y="154"/>
                      </a:cubicBezTo>
                      <a:cubicBezTo>
                        <a:pt x="934" y="157"/>
                        <a:pt x="928" y="155"/>
                        <a:pt x="929" y="149"/>
                      </a:cubicBezTo>
                      <a:cubicBezTo>
                        <a:pt x="929" y="146"/>
                        <a:pt x="933" y="141"/>
                        <a:pt x="937" y="135"/>
                      </a:cubicBezTo>
                      <a:cubicBezTo>
                        <a:pt x="940" y="130"/>
                        <a:pt x="943" y="124"/>
                        <a:pt x="942" y="118"/>
                      </a:cubicBezTo>
                      <a:cubicBezTo>
                        <a:pt x="942" y="107"/>
                        <a:pt x="930" y="99"/>
                        <a:pt x="919" y="102"/>
                      </a:cubicBezTo>
                      <a:cubicBezTo>
                        <a:pt x="913" y="104"/>
                        <a:pt x="910" y="108"/>
                        <a:pt x="907" y="113"/>
                      </a:cubicBezTo>
                      <a:cubicBezTo>
                        <a:pt x="904" y="118"/>
                        <a:pt x="899" y="133"/>
                        <a:pt x="892" y="137"/>
                      </a:cubicBezTo>
                      <a:cubicBezTo>
                        <a:pt x="887" y="139"/>
                        <a:pt x="883" y="136"/>
                        <a:pt x="882" y="132"/>
                      </a:cubicBezTo>
                      <a:cubicBezTo>
                        <a:pt x="879" y="135"/>
                        <a:pt x="879" y="141"/>
                        <a:pt x="883" y="145"/>
                      </a:cubicBezTo>
                      <a:cubicBezTo>
                        <a:pt x="890" y="151"/>
                        <a:pt x="903" y="151"/>
                        <a:pt x="911" y="141"/>
                      </a:cubicBezTo>
                      <a:cubicBezTo>
                        <a:pt x="913" y="137"/>
                        <a:pt x="914" y="132"/>
                        <a:pt x="914" y="126"/>
                      </a:cubicBezTo>
                      <a:close/>
                      <a:moveTo>
                        <a:pt x="912" y="145"/>
                      </a:moveTo>
                      <a:cubicBezTo>
                        <a:pt x="911" y="158"/>
                        <a:pt x="898" y="173"/>
                        <a:pt x="885" y="176"/>
                      </a:cubicBezTo>
                      <a:cubicBezTo>
                        <a:pt x="872" y="180"/>
                        <a:pt x="865" y="170"/>
                        <a:pt x="879" y="163"/>
                      </a:cubicBezTo>
                      <a:cubicBezTo>
                        <a:pt x="889" y="157"/>
                        <a:pt x="907" y="155"/>
                        <a:pt x="912" y="145"/>
                      </a:cubicBezTo>
                      <a:close/>
                      <a:moveTo>
                        <a:pt x="947" y="91"/>
                      </a:moveTo>
                      <a:cubicBezTo>
                        <a:pt x="948" y="91"/>
                        <a:pt x="949" y="93"/>
                        <a:pt x="950" y="94"/>
                      </a:cubicBezTo>
                      <a:cubicBezTo>
                        <a:pt x="955" y="85"/>
                        <a:pt x="968" y="72"/>
                        <a:pt x="984" y="64"/>
                      </a:cubicBezTo>
                      <a:cubicBezTo>
                        <a:pt x="980" y="67"/>
                        <a:pt x="977" y="71"/>
                        <a:pt x="975" y="75"/>
                      </a:cubicBezTo>
                      <a:cubicBezTo>
                        <a:pt x="959" y="104"/>
                        <a:pt x="976" y="120"/>
                        <a:pt x="976" y="147"/>
                      </a:cubicBezTo>
                      <a:cubicBezTo>
                        <a:pt x="975" y="156"/>
                        <a:pt x="969" y="166"/>
                        <a:pt x="957" y="164"/>
                      </a:cubicBezTo>
                      <a:cubicBezTo>
                        <a:pt x="951" y="163"/>
                        <a:pt x="947" y="158"/>
                        <a:pt x="946" y="153"/>
                      </a:cubicBezTo>
                      <a:cubicBezTo>
                        <a:pt x="945" y="149"/>
                        <a:pt x="945" y="146"/>
                        <a:pt x="948" y="143"/>
                      </a:cubicBezTo>
                      <a:cubicBezTo>
                        <a:pt x="949" y="141"/>
                        <a:pt x="950" y="140"/>
                        <a:pt x="951" y="139"/>
                      </a:cubicBezTo>
                      <a:cubicBezTo>
                        <a:pt x="951" y="140"/>
                        <a:pt x="951" y="139"/>
                        <a:pt x="950" y="141"/>
                      </a:cubicBezTo>
                      <a:cubicBezTo>
                        <a:pt x="948" y="143"/>
                        <a:pt x="948" y="150"/>
                        <a:pt x="952" y="152"/>
                      </a:cubicBezTo>
                      <a:cubicBezTo>
                        <a:pt x="955" y="154"/>
                        <a:pt x="960" y="153"/>
                        <a:pt x="963" y="150"/>
                      </a:cubicBezTo>
                      <a:cubicBezTo>
                        <a:pt x="965" y="147"/>
                        <a:pt x="964" y="142"/>
                        <a:pt x="961" y="140"/>
                      </a:cubicBezTo>
                      <a:cubicBezTo>
                        <a:pt x="957" y="135"/>
                        <a:pt x="950" y="137"/>
                        <a:pt x="946" y="142"/>
                      </a:cubicBezTo>
                      <a:cubicBezTo>
                        <a:pt x="944" y="145"/>
                        <a:pt x="943" y="149"/>
                        <a:pt x="944" y="153"/>
                      </a:cubicBezTo>
                      <a:cubicBezTo>
                        <a:pt x="945" y="160"/>
                        <a:pt x="950" y="165"/>
                        <a:pt x="956" y="167"/>
                      </a:cubicBezTo>
                      <a:cubicBezTo>
                        <a:pt x="971" y="170"/>
                        <a:pt x="978" y="159"/>
                        <a:pt x="979" y="147"/>
                      </a:cubicBezTo>
                      <a:cubicBezTo>
                        <a:pt x="979" y="120"/>
                        <a:pt x="961" y="103"/>
                        <a:pt x="980" y="75"/>
                      </a:cubicBezTo>
                      <a:cubicBezTo>
                        <a:pt x="988" y="63"/>
                        <a:pt x="1000" y="55"/>
                        <a:pt x="1016" y="55"/>
                      </a:cubicBezTo>
                      <a:cubicBezTo>
                        <a:pt x="1037" y="56"/>
                        <a:pt x="1056" y="71"/>
                        <a:pt x="1057" y="92"/>
                      </a:cubicBezTo>
                      <a:cubicBezTo>
                        <a:pt x="1055" y="69"/>
                        <a:pt x="1024" y="57"/>
                        <a:pt x="1002" y="66"/>
                      </a:cubicBezTo>
                      <a:cubicBezTo>
                        <a:pt x="991" y="70"/>
                        <a:pt x="978" y="82"/>
                        <a:pt x="976" y="97"/>
                      </a:cubicBezTo>
                      <a:cubicBezTo>
                        <a:pt x="973" y="127"/>
                        <a:pt x="1006" y="131"/>
                        <a:pt x="1009" y="103"/>
                      </a:cubicBezTo>
                      <a:cubicBezTo>
                        <a:pt x="1011" y="88"/>
                        <a:pt x="1021" y="78"/>
                        <a:pt x="1036" y="79"/>
                      </a:cubicBezTo>
                      <a:cubicBezTo>
                        <a:pt x="1046" y="80"/>
                        <a:pt x="1053" y="86"/>
                        <a:pt x="1057" y="92"/>
                      </a:cubicBezTo>
                      <a:cubicBezTo>
                        <a:pt x="1057" y="92"/>
                        <a:pt x="1057" y="92"/>
                        <a:pt x="1057" y="92"/>
                      </a:cubicBezTo>
                      <a:cubicBezTo>
                        <a:pt x="1057" y="92"/>
                        <a:pt x="1057" y="91"/>
                        <a:pt x="1057" y="90"/>
                      </a:cubicBezTo>
                      <a:cubicBezTo>
                        <a:pt x="1057" y="96"/>
                        <a:pt x="1058" y="101"/>
                        <a:pt x="1061" y="108"/>
                      </a:cubicBezTo>
                      <a:cubicBezTo>
                        <a:pt x="1065" y="121"/>
                        <a:pt x="1071" y="130"/>
                        <a:pt x="1082" y="138"/>
                      </a:cubicBezTo>
                      <a:cubicBezTo>
                        <a:pt x="1083" y="139"/>
                        <a:pt x="1083" y="139"/>
                        <a:pt x="1083" y="139"/>
                      </a:cubicBezTo>
                      <a:cubicBezTo>
                        <a:pt x="1070" y="137"/>
                        <a:pt x="1051" y="127"/>
                        <a:pt x="1045" y="117"/>
                      </a:cubicBezTo>
                      <a:cubicBezTo>
                        <a:pt x="1045" y="117"/>
                        <a:pt x="1044" y="117"/>
                        <a:pt x="1043" y="117"/>
                      </a:cubicBezTo>
                      <a:cubicBezTo>
                        <a:pt x="1048" y="127"/>
                        <a:pt x="1063" y="136"/>
                        <a:pt x="1076" y="140"/>
                      </a:cubicBezTo>
                      <a:cubicBezTo>
                        <a:pt x="1074" y="140"/>
                        <a:pt x="1072" y="141"/>
                        <a:pt x="1071" y="141"/>
                      </a:cubicBezTo>
                      <a:cubicBezTo>
                        <a:pt x="1070" y="141"/>
                        <a:pt x="1070" y="141"/>
                        <a:pt x="1070" y="141"/>
                      </a:cubicBezTo>
                      <a:cubicBezTo>
                        <a:pt x="1061" y="142"/>
                        <a:pt x="1053" y="145"/>
                        <a:pt x="1045" y="148"/>
                      </a:cubicBezTo>
                      <a:cubicBezTo>
                        <a:pt x="1036" y="151"/>
                        <a:pt x="1025" y="159"/>
                        <a:pt x="1016" y="157"/>
                      </a:cubicBezTo>
                      <a:cubicBezTo>
                        <a:pt x="1007" y="154"/>
                        <a:pt x="1001" y="148"/>
                        <a:pt x="1000" y="139"/>
                      </a:cubicBezTo>
                      <a:cubicBezTo>
                        <a:pt x="998" y="131"/>
                        <a:pt x="1001" y="122"/>
                        <a:pt x="1008" y="118"/>
                      </a:cubicBezTo>
                      <a:cubicBezTo>
                        <a:pt x="1014" y="114"/>
                        <a:pt x="1022" y="114"/>
                        <a:pt x="1027" y="118"/>
                      </a:cubicBezTo>
                      <a:cubicBezTo>
                        <a:pt x="1032" y="121"/>
                        <a:pt x="1034" y="127"/>
                        <a:pt x="1033" y="132"/>
                      </a:cubicBezTo>
                      <a:cubicBezTo>
                        <a:pt x="1033" y="128"/>
                        <a:pt x="1031" y="124"/>
                        <a:pt x="1027" y="123"/>
                      </a:cubicBezTo>
                      <a:cubicBezTo>
                        <a:pt x="1023" y="121"/>
                        <a:pt x="1017" y="123"/>
                        <a:pt x="1016" y="128"/>
                      </a:cubicBezTo>
                      <a:cubicBezTo>
                        <a:pt x="1014" y="132"/>
                        <a:pt x="1016" y="138"/>
                        <a:pt x="1021" y="139"/>
                      </a:cubicBezTo>
                      <a:cubicBezTo>
                        <a:pt x="1025" y="141"/>
                        <a:pt x="1029" y="140"/>
                        <a:pt x="1032" y="135"/>
                      </a:cubicBezTo>
                      <a:cubicBezTo>
                        <a:pt x="1033" y="133"/>
                        <a:pt x="1034" y="131"/>
                        <a:pt x="1034" y="128"/>
                      </a:cubicBezTo>
                      <a:cubicBezTo>
                        <a:pt x="1034" y="124"/>
                        <a:pt x="1031" y="120"/>
                        <a:pt x="1028" y="117"/>
                      </a:cubicBezTo>
                      <a:cubicBezTo>
                        <a:pt x="1022" y="113"/>
                        <a:pt x="1014" y="113"/>
                        <a:pt x="1008" y="117"/>
                      </a:cubicBezTo>
                      <a:cubicBezTo>
                        <a:pt x="1000" y="122"/>
                        <a:pt x="997" y="131"/>
                        <a:pt x="998" y="140"/>
                      </a:cubicBezTo>
                      <a:cubicBezTo>
                        <a:pt x="1000" y="149"/>
                        <a:pt x="1006" y="156"/>
                        <a:pt x="1015" y="159"/>
                      </a:cubicBezTo>
                      <a:cubicBezTo>
                        <a:pt x="1018" y="159"/>
                        <a:pt x="1020" y="160"/>
                        <a:pt x="1023" y="159"/>
                      </a:cubicBezTo>
                      <a:cubicBezTo>
                        <a:pt x="1022" y="160"/>
                        <a:pt x="1021" y="161"/>
                        <a:pt x="1020" y="162"/>
                      </a:cubicBezTo>
                      <a:cubicBezTo>
                        <a:pt x="1002" y="174"/>
                        <a:pt x="991" y="193"/>
                        <a:pt x="969" y="197"/>
                      </a:cubicBezTo>
                      <a:cubicBezTo>
                        <a:pt x="969" y="197"/>
                        <a:pt x="969" y="198"/>
                        <a:pt x="969" y="199"/>
                      </a:cubicBezTo>
                      <a:cubicBezTo>
                        <a:pt x="972" y="199"/>
                        <a:pt x="976" y="198"/>
                        <a:pt x="979" y="197"/>
                      </a:cubicBezTo>
                      <a:cubicBezTo>
                        <a:pt x="984" y="196"/>
                        <a:pt x="988" y="194"/>
                        <a:pt x="991" y="191"/>
                      </a:cubicBezTo>
                      <a:cubicBezTo>
                        <a:pt x="989" y="195"/>
                        <a:pt x="988" y="200"/>
                        <a:pt x="986" y="204"/>
                      </a:cubicBezTo>
                      <a:cubicBezTo>
                        <a:pt x="984" y="214"/>
                        <a:pt x="983" y="222"/>
                        <a:pt x="984" y="232"/>
                      </a:cubicBezTo>
                      <a:cubicBezTo>
                        <a:pt x="984" y="235"/>
                        <a:pt x="985" y="238"/>
                        <a:pt x="986" y="242"/>
                      </a:cubicBezTo>
                      <a:cubicBezTo>
                        <a:pt x="988" y="250"/>
                        <a:pt x="991" y="255"/>
                        <a:pt x="996" y="262"/>
                      </a:cubicBezTo>
                      <a:cubicBezTo>
                        <a:pt x="1002" y="268"/>
                        <a:pt x="1007" y="272"/>
                        <a:pt x="1015" y="275"/>
                      </a:cubicBezTo>
                      <a:cubicBezTo>
                        <a:pt x="1022" y="278"/>
                        <a:pt x="1030" y="278"/>
                        <a:pt x="1037" y="276"/>
                      </a:cubicBezTo>
                      <a:cubicBezTo>
                        <a:pt x="1050" y="273"/>
                        <a:pt x="1058" y="262"/>
                        <a:pt x="1060" y="249"/>
                      </a:cubicBezTo>
                      <a:cubicBezTo>
                        <a:pt x="1062" y="236"/>
                        <a:pt x="1058" y="223"/>
                        <a:pt x="1050" y="211"/>
                      </a:cubicBezTo>
                      <a:cubicBezTo>
                        <a:pt x="1052" y="240"/>
                        <a:pt x="1029" y="242"/>
                        <a:pt x="1021" y="250"/>
                      </a:cubicBezTo>
                      <a:cubicBezTo>
                        <a:pt x="1010" y="262"/>
                        <a:pt x="1017" y="274"/>
                        <a:pt x="1028" y="276"/>
                      </a:cubicBezTo>
                      <a:cubicBezTo>
                        <a:pt x="1028" y="276"/>
                        <a:pt x="1028" y="276"/>
                        <a:pt x="1028" y="276"/>
                      </a:cubicBezTo>
                      <a:cubicBezTo>
                        <a:pt x="1023" y="276"/>
                        <a:pt x="1020" y="276"/>
                        <a:pt x="1016" y="274"/>
                      </a:cubicBezTo>
                      <a:cubicBezTo>
                        <a:pt x="1008" y="271"/>
                        <a:pt x="1003" y="267"/>
                        <a:pt x="998" y="260"/>
                      </a:cubicBezTo>
                      <a:cubicBezTo>
                        <a:pt x="993" y="254"/>
                        <a:pt x="990" y="249"/>
                        <a:pt x="988" y="241"/>
                      </a:cubicBezTo>
                      <a:cubicBezTo>
                        <a:pt x="985" y="229"/>
                        <a:pt x="986" y="219"/>
                        <a:pt x="989" y="208"/>
                      </a:cubicBezTo>
                      <a:cubicBezTo>
                        <a:pt x="988" y="211"/>
                        <a:pt x="988" y="215"/>
                        <a:pt x="988" y="218"/>
                      </a:cubicBezTo>
                      <a:cubicBezTo>
                        <a:pt x="989" y="229"/>
                        <a:pt x="997" y="240"/>
                        <a:pt x="1009" y="240"/>
                      </a:cubicBezTo>
                      <a:cubicBezTo>
                        <a:pt x="1014" y="240"/>
                        <a:pt x="1019" y="236"/>
                        <a:pt x="1020" y="231"/>
                      </a:cubicBezTo>
                      <a:cubicBezTo>
                        <a:pt x="1022" y="227"/>
                        <a:pt x="1022" y="224"/>
                        <a:pt x="1019" y="220"/>
                      </a:cubicBezTo>
                      <a:cubicBezTo>
                        <a:pt x="1017" y="217"/>
                        <a:pt x="1013" y="215"/>
                        <a:pt x="1010" y="214"/>
                      </a:cubicBezTo>
                      <a:cubicBezTo>
                        <a:pt x="1004" y="214"/>
                        <a:pt x="999" y="217"/>
                        <a:pt x="999" y="223"/>
                      </a:cubicBezTo>
                      <a:cubicBezTo>
                        <a:pt x="998" y="226"/>
                        <a:pt x="1000" y="229"/>
                        <a:pt x="1003" y="230"/>
                      </a:cubicBezTo>
                      <a:cubicBezTo>
                        <a:pt x="1005" y="231"/>
                        <a:pt x="1007" y="230"/>
                        <a:pt x="1008" y="228"/>
                      </a:cubicBezTo>
                      <a:cubicBezTo>
                        <a:pt x="1007" y="229"/>
                        <a:pt x="1005" y="229"/>
                        <a:pt x="1004" y="228"/>
                      </a:cubicBezTo>
                      <a:cubicBezTo>
                        <a:pt x="1001" y="226"/>
                        <a:pt x="1002" y="223"/>
                        <a:pt x="1004" y="221"/>
                      </a:cubicBezTo>
                      <a:cubicBezTo>
                        <a:pt x="1006" y="220"/>
                        <a:pt x="1008" y="220"/>
                        <a:pt x="1010" y="221"/>
                      </a:cubicBezTo>
                      <a:cubicBezTo>
                        <a:pt x="1013" y="223"/>
                        <a:pt x="1014" y="225"/>
                        <a:pt x="1013" y="228"/>
                      </a:cubicBezTo>
                      <a:cubicBezTo>
                        <a:pt x="1013" y="231"/>
                        <a:pt x="1010" y="234"/>
                        <a:pt x="1007" y="234"/>
                      </a:cubicBezTo>
                      <a:cubicBezTo>
                        <a:pt x="997" y="234"/>
                        <a:pt x="990" y="223"/>
                        <a:pt x="990" y="215"/>
                      </a:cubicBezTo>
                      <a:cubicBezTo>
                        <a:pt x="988" y="186"/>
                        <a:pt x="1023" y="159"/>
                        <a:pt x="1050" y="149"/>
                      </a:cubicBezTo>
                      <a:cubicBezTo>
                        <a:pt x="1042" y="155"/>
                        <a:pt x="1036" y="162"/>
                        <a:pt x="1034" y="172"/>
                      </a:cubicBezTo>
                      <a:cubicBezTo>
                        <a:pt x="1032" y="176"/>
                        <a:pt x="1032" y="181"/>
                        <a:pt x="1033" y="187"/>
                      </a:cubicBezTo>
                      <a:cubicBezTo>
                        <a:pt x="1033" y="181"/>
                        <a:pt x="1034" y="176"/>
                        <a:pt x="1035" y="172"/>
                      </a:cubicBezTo>
                      <a:cubicBezTo>
                        <a:pt x="1039" y="161"/>
                        <a:pt x="1047" y="154"/>
                        <a:pt x="1058" y="149"/>
                      </a:cubicBezTo>
                      <a:cubicBezTo>
                        <a:pt x="1065" y="146"/>
                        <a:pt x="1072" y="144"/>
                        <a:pt x="1079" y="144"/>
                      </a:cubicBezTo>
                      <a:cubicBezTo>
                        <a:pt x="1093" y="145"/>
                        <a:pt x="1104" y="150"/>
                        <a:pt x="1117" y="151"/>
                      </a:cubicBezTo>
                      <a:cubicBezTo>
                        <a:pt x="1119" y="151"/>
                        <a:pt x="1119" y="151"/>
                        <a:pt x="1119" y="151"/>
                      </a:cubicBezTo>
                      <a:cubicBezTo>
                        <a:pt x="1126" y="152"/>
                        <a:pt x="1133" y="152"/>
                        <a:pt x="1141" y="151"/>
                      </a:cubicBezTo>
                      <a:cubicBezTo>
                        <a:pt x="1143" y="150"/>
                        <a:pt x="1161" y="147"/>
                        <a:pt x="1161" y="144"/>
                      </a:cubicBezTo>
                      <a:cubicBezTo>
                        <a:pt x="1160" y="144"/>
                        <a:pt x="1148" y="145"/>
                        <a:pt x="1146" y="146"/>
                      </a:cubicBezTo>
                      <a:cubicBezTo>
                        <a:pt x="1137" y="147"/>
                        <a:pt x="1129" y="148"/>
                        <a:pt x="1119" y="147"/>
                      </a:cubicBezTo>
                      <a:cubicBezTo>
                        <a:pt x="1119" y="147"/>
                        <a:pt x="1118" y="147"/>
                        <a:pt x="1118" y="147"/>
                      </a:cubicBezTo>
                      <a:cubicBezTo>
                        <a:pt x="1105" y="145"/>
                        <a:pt x="1095" y="143"/>
                        <a:pt x="1085" y="135"/>
                      </a:cubicBezTo>
                      <a:cubicBezTo>
                        <a:pt x="1073" y="126"/>
                        <a:pt x="1063" y="113"/>
                        <a:pt x="1063" y="97"/>
                      </a:cubicBezTo>
                      <a:cubicBezTo>
                        <a:pt x="1063" y="89"/>
                        <a:pt x="1069" y="77"/>
                        <a:pt x="1079" y="76"/>
                      </a:cubicBezTo>
                      <a:cubicBezTo>
                        <a:pt x="1082" y="76"/>
                        <a:pt x="1085" y="78"/>
                        <a:pt x="1086" y="82"/>
                      </a:cubicBezTo>
                      <a:cubicBezTo>
                        <a:pt x="1087" y="84"/>
                        <a:pt x="1086" y="87"/>
                        <a:pt x="1083" y="89"/>
                      </a:cubicBezTo>
                      <a:cubicBezTo>
                        <a:pt x="1081" y="90"/>
                        <a:pt x="1079" y="90"/>
                        <a:pt x="1078" y="89"/>
                      </a:cubicBezTo>
                      <a:cubicBezTo>
                        <a:pt x="1075" y="88"/>
                        <a:pt x="1074" y="85"/>
                        <a:pt x="1076" y="83"/>
                      </a:cubicBezTo>
                      <a:cubicBezTo>
                        <a:pt x="1077" y="82"/>
                        <a:pt x="1079" y="81"/>
                        <a:pt x="1081" y="82"/>
                      </a:cubicBezTo>
                      <a:cubicBezTo>
                        <a:pt x="1080" y="80"/>
                        <a:pt x="1077" y="79"/>
                        <a:pt x="1075" y="80"/>
                      </a:cubicBezTo>
                      <a:cubicBezTo>
                        <a:pt x="1072" y="82"/>
                        <a:pt x="1071" y="85"/>
                        <a:pt x="1072" y="88"/>
                      </a:cubicBezTo>
                      <a:cubicBezTo>
                        <a:pt x="1073" y="93"/>
                        <a:pt x="1078" y="97"/>
                        <a:pt x="1083" y="96"/>
                      </a:cubicBezTo>
                      <a:cubicBezTo>
                        <a:pt x="1087" y="95"/>
                        <a:pt x="1091" y="93"/>
                        <a:pt x="1093" y="89"/>
                      </a:cubicBezTo>
                      <a:cubicBezTo>
                        <a:pt x="1095" y="86"/>
                        <a:pt x="1095" y="82"/>
                        <a:pt x="1093" y="78"/>
                      </a:cubicBezTo>
                      <a:cubicBezTo>
                        <a:pt x="1091" y="74"/>
                        <a:pt x="1086" y="70"/>
                        <a:pt x="1081" y="70"/>
                      </a:cubicBezTo>
                      <a:cubicBezTo>
                        <a:pt x="1069" y="71"/>
                        <a:pt x="1061" y="82"/>
                        <a:pt x="1061" y="93"/>
                      </a:cubicBezTo>
                      <a:cubicBezTo>
                        <a:pt x="1061" y="97"/>
                        <a:pt x="1062" y="101"/>
                        <a:pt x="1063" y="104"/>
                      </a:cubicBezTo>
                      <a:cubicBezTo>
                        <a:pt x="1059" y="93"/>
                        <a:pt x="1058" y="83"/>
                        <a:pt x="1060" y="71"/>
                      </a:cubicBezTo>
                      <a:cubicBezTo>
                        <a:pt x="1061" y="63"/>
                        <a:pt x="1064" y="57"/>
                        <a:pt x="1068" y="50"/>
                      </a:cubicBezTo>
                      <a:cubicBezTo>
                        <a:pt x="1073" y="44"/>
                        <a:pt x="1078" y="40"/>
                        <a:pt x="1085" y="36"/>
                      </a:cubicBezTo>
                      <a:cubicBezTo>
                        <a:pt x="1089" y="34"/>
                        <a:pt x="1092" y="33"/>
                        <a:pt x="1097" y="32"/>
                      </a:cubicBezTo>
                      <a:cubicBezTo>
                        <a:pt x="1097" y="32"/>
                        <a:pt x="1097" y="32"/>
                        <a:pt x="1097" y="32"/>
                      </a:cubicBezTo>
                      <a:cubicBezTo>
                        <a:pt x="1086" y="36"/>
                        <a:pt x="1080" y="48"/>
                        <a:pt x="1092" y="59"/>
                      </a:cubicBezTo>
                      <a:cubicBezTo>
                        <a:pt x="1101" y="67"/>
                        <a:pt x="1124" y="67"/>
                        <a:pt x="1125" y="96"/>
                      </a:cubicBezTo>
                      <a:cubicBezTo>
                        <a:pt x="1131" y="84"/>
                        <a:pt x="1134" y="70"/>
                        <a:pt x="1132" y="57"/>
                      </a:cubicBezTo>
                      <a:cubicBezTo>
                        <a:pt x="1129" y="45"/>
                        <a:pt x="1119" y="34"/>
                        <a:pt x="1106" y="32"/>
                      </a:cubicBezTo>
                      <a:cubicBezTo>
                        <a:pt x="1099" y="30"/>
                        <a:pt x="1091" y="31"/>
                        <a:pt x="1084" y="34"/>
                      </a:cubicBezTo>
                      <a:cubicBezTo>
                        <a:pt x="1077" y="38"/>
                        <a:pt x="1072" y="42"/>
                        <a:pt x="1066" y="49"/>
                      </a:cubicBezTo>
                      <a:cubicBezTo>
                        <a:pt x="1062" y="56"/>
                        <a:pt x="1059" y="62"/>
                        <a:pt x="1058" y="70"/>
                      </a:cubicBezTo>
                      <a:cubicBezTo>
                        <a:pt x="1057" y="74"/>
                        <a:pt x="1057" y="77"/>
                        <a:pt x="1056" y="80"/>
                      </a:cubicBezTo>
                      <a:cubicBezTo>
                        <a:pt x="1056" y="82"/>
                        <a:pt x="1056" y="84"/>
                        <a:pt x="1056" y="86"/>
                      </a:cubicBezTo>
                      <a:cubicBezTo>
                        <a:pt x="1054" y="65"/>
                        <a:pt x="1034" y="52"/>
                        <a:pt x="1013" y="52"/>
                      </a:cubicBezTo>
                      <a:cubicBezTo>
                        <a:pt x="1013" y="52"/>
                        <a:pt x="1013" y="52"/>
                        <a:pt x="1013" y="52"/>
                      </a:cubicBezTo>
                      <a:cubicBezTo>
                        <a:pt x="1011" y="52"/>
                        <a:pt x="1010" y="52"/>
                        <a:pt x="1008" y="52"/>
                      </a:cubicBezTo>
                      <a:cubicBezTo>
                        <a:pt x="984" y="54"/>
                        <a:pt x="961" y="70"/>
                        <a:pt x="947" y="91"/>
                      </a:cubicBezTo>
                      <a:close/>
                      <a:moveTo>
                        <a:pt x="931" y="100"/>
                      </a:moveTo>
                      <a:cubicBezTo>
                        <a:pt x="937" y="101"/>
                        <a:pt x="942" y="108"/>
                        <a:pt x="943" y="112"/>
                      </a:cubicBezTo>
                      <a:cubicBezTo>
                        <a:pt x="950" y="112"/>
                        <a:pt x="954" y="99"/>
                        <a:pt x="945" y="94"/>
                      </a:cubicBezTo>
                      <a:cubicBezTo>
                        <a:pt x="940" y="90"/>
                        <a:pt x="931" y="94"/>
                        <a:pt x="931" y="100"/>
                      </a:cubicBezTo>
                      <a:close/>
                      <a:moveTo>
                        <a:pt x="935" y="88"/>
                      </a:moveTo>
                      <a:cubicBezTo>
                        <a:pt x="925" y="87"/>
                        <a:pt x="912" y="90"/>
                        <a:pt x="904" y="95"/>
                      </a:cubicBezTo>
                      <a:cubicBezTo>
                        <a:pt x="895" y="100"/>
                        <a:pt x="888" y="108"/>
                        <a:pt x="882" y="117"/>
                      </a:cubicBezTo>
                      <a:cubicBezTo>
                        <a:pt x="872" y="132"/>
                        <a:pt x="866" y="151"/>
                        <a:pt x="849" y="160"/>
                      </a:cubicBezTo>
                      <a:cubicBezTo>
                        <a:pt x="835" y="168"/>
                        <a:pt x="820" y="163"/>
                        <a:pt x="814" y="154"/>
                      </a:cubicBezTo>
                      <a:cubicBezTo>
                        <a:pt x="808" y="146"/>
                        <a:pt x="808" y="134"/>
                        <a:pt x="815" y="127"/>
                      </a:cubicBezTo>
                      <a:cubicBezTo>
                        <a:pt x="819" y="121"/>
                        <a:pt x="830" y="116"/>
                        <a:pt x="836" y="122"/>
                      </a:cubicBezTo>
                      <a:cubicBezTo>
                        <a:pt x="840" y="126"/>
                        <a:pt x="840" y="131"/>
                        <a:pt x="837" y="132"/>
                      </a:cubicBezTo>
                      <a:cubicBezTo>
                        <a:pt x="836" y="128"/>
                        <a:pt x="831" y="128"/>
                        <a:pt x="827" y="131"/>
                      </a:cubicBezTo>
                      <a:cubicBezTo>
                        <a:pt x="825" y="133"/>
                        <a:pt x="824" y="137"/>
                        <a:pt x="824" y="140"/>
                      </a:cubicBezTo>
                      <a:cubicBezTo>
                        <a:pt x="824" y="145"/>
                        <a:pt x="828" y="150"/>
                        <a:pt x="834" y="151"/>
                      </a:cubicBezTo>
                      <a:cubicBezTo>
                        <a:pt x="847" y="152"/>
                        <a:pt x="859" y="134"/>
                        <a:pt x="865" y="123"/>
                      </a:cubicBezTo>
                      <a:cubicBezTo>
                        <a:pt x="873" y="105"/>
                        <a:pt x="886" y="92"/>
                        <a:pt x="905" y="86"/>
                      </a:cubicBezTo>
                      <a:cubicBezTo>
                        <a:pt x="915" y="82"/>
                        <a:pt x="926" y="82"/>
                        <a:pt x="935" y="88"/>
                      </a:cubicBezTo>
                      <a:close/>
                      <a:moveTo>
                        <a:pt x="1137" y="64"/>
                      </a:moveTo>
                      <a:cubicBezTo>
                        <a:pt x="1137" y="49"/>
                        <a:pt x="1150" y="47"/>
                        <a:pt x="1160" y="43"/>
                      </a:cubicBezTo>
                      <a:cubicBezTo>
                        <a:pt x="1169" y="40"/>
                        <a:pt x="1178" y="32"/>
                        <a:pt x="1173" y="21"/>
                      </a:cubicBezTo>
                      <a:cubicBezTo>
                        <a:pt x="1163" y="28"/>
                        <a:pt x="1159" y="21"/>
                        <a:pt x="1147" y="25"/>
                      </a:cubicBezTo>
                      <a:cubicBezTo>
                        <a:pt x="1135" y="28"/>
                        <a:pt x="1127" y="45"/>
                        <a:pt x="1137" y="64"/>
                      </a:cubicBezTo>
                      <a:close/>
                      <a:moveTo>
                        <a:pt x="1225" y="50"/>
                      </a:moveTo>
                      <a:cubicBezTo>
                        <a:pt x="1207" y="24"/>
                        <a:pt x="1240" y="6"/>
                        <a:pt x="1257" y="11"/>
                      </a:cubicBezTo>
                      <a:cubicBezTo>
                        <a:pt x="1242" y="12"/>
                        <a:pt x="1222" y="35"/>
                        <a:pt x="1225" y="50"/>
                      </a:cubicBezTo>
                      <a:close/>
                      <a:moveTo>
                        <a:pt x="1233" y="67"/>
                      </a:moveTo>
                      <a:cubicBezTo>
                        <a:pt x="1214" y="71"/>
                        <a:pt x="1193" y="62"/>
                        <a:pt x="1185" y="48"/>
                      </a:cubicBezTo>
                      <a:cubicBezTo>
                        <a:pt x="1168" y="19"/>
                        <a:pt x="1201" y="1"/>
                        <a:pt x="1209" y="31"/>
                      </a:cubicBezTo>
                      <a:cubicBezTo>
                        <a:pt x="1214" y="47"/>
                        <a:pt x="1217" y="57"/>
                        <a:pt x="1233" y="67"/>
                      </a:cubicBezTo>
                      <a:close/>
                      <a:moveTo>
                        <a:pt x="1383" y="28"/>
                      </a:moveTo>
                      <a:cubicBezTo>
                        <a:pt x="1361" y="0"/>
                        <a:pt x="1330" y="2"/>
                        <a:pt x="1304" y="11"/>
                      </a:cubicBezTo>
                      <a:cubicBezTo>
                        <a:pt x="1290" y="16"/>
                        <a:pt x="1273" y="29"/>
                        <a:pt x="1258" y="24"/>
                      </a:cubicBezTo>
                      <a:cubicBezTo>
                        <a:pt x="1264" y="47"/>
                        <a:pt x="1307" y="26"/>
                        <a:pt x="1321" y="21"/>
                      </a:cubicBezTo>
                      <a:cubicBezTo>
                        <a:pt x="1344" y="13"/>
                        <a:pt x="1366" y="14"/>
                        <a:pt x="1383" y="28"/>
                      </a:cubicBezTo>
                      <a:close/>
                      <a:moveTo>
                        <a:pt x="1282" y="669"/>
                      </a:moveTo>
                      <a:cubicBezTo>
                        <a:pt x="1257" y="676"/>
                        <a:pt x="1251" y="712"/>
                        <a:pt x="1243" y="724"/>
                      </a:cubicBezTo>
                      <a:cubicBezTo>
                        <a:pt x="1231" y="743"/>
                        <a:pt x="1212" y="734"/>
                        <a:pt x="1221" y="713"/>
                      </a:cubicBezTo>
                      <a:cubicBezTo>
                        <a:pt x="1229" y="693"/>
                        <a:pt x="1257" y="670"/>
                        <a:pt x="1282" y="669"/>
                      </a:cubicBezTo>
                      <a:close/>
                      <a:moveTo>
                        <a:pt x="1226" y="810"/>
                      </a:moveTo>
                      <a:cubicBezTo>
                        <a:pt x="1258" y="812"/>
                        <a:pt x="1270" y="840"/>
                        <a:pt x="1283" y="849"/>
                      </a:cubicBezTo>
                      <a:cubicBezTo>
                        <a:pt x="1297" y="859"/>
                        <a:pt x="1308" y="846"/>
                        <a:pt x="1296" y="833"/>
                      </a:cubicBezTo>
                      <a:cubicBezTo>
                        <a:pt x="1280" y="815"/>
                        <a:pt x="1251" y="805"/>
                        <a:pt x="1226" y="810"/>
                      </a:cubicBezTo>
                      <a:close/>
                      <a:moveTo>
                        <a:pt x="1237" y="340"/>
                      </a:moveTo>
                      <a:cubicBezTo>
                        <a:pt x="1223" y="352"/>
                        <a:pt x="1226" y="366"/>
                        <a:pt x="1238" y="382"/>
                      </a:cubicBezTo>
                      <a:cubicBezTo>
                        <a:pt x="1248" y="395"/>
                        <a:pt x="1250" y="409"/>
                        <a:pt x="1240" y="417"/>
                      </a:cubicBezTo>
                      <a:cubicBezTo>
                        <a:pt x="1250" y="418"/>
                        <a:pt x="1260" y="408"/>
                        <a:pt x="1260" y="397"/>
                      </a:cubicBezTo>
                      <a:cubicBezTo>
                        <a:pt x="1259" y="381"/>
                        <a:pt x="1244" y="374"/>
                        <a:pt x="1237" y="360"/>
                      </a:cubicBezTo>
                      <a:cubicBezTo>
                        <a:pt x="1235" y="356"/>
                        <a:pt x="1233" y="348"/>
                        <a:pt x="1237" y="340"/>
                      </a:cubicBezTo>
                      <a:close/>
                      <a:moveTo>
                        <a:pt x="1242" y="768"/>
                      </a:moveTo>
                      <a:cubicBezTo>
                        <a:pt x="1239" y="761"/>
                        <a:pt x="1237" y="754"/>
                        <a:pt x="1239" y="748"/>
                      </a:cubicBezTo>
                      <a:cubicBezTo>
                        <a:pt x="1240" y="742"/>
                        <a:pt x="1246" y="736"/>
                        <a:pt x="1252" y="734"/>
                      </a:cubicBezTo>
                      <a:cubicBezTo>
                        <a:pt x="1260" y="733"/>
                        <a:pt x="1268" y="738"/>
                        <a:pt x="1272" y="744"/>
                      </a:cubicBezTo>
                      <a:cubicBezTo>
                        <a:pt x="1279" y="754"/>
                        <a:pt x="1278" y="766"/>
                        <a:pt x="1273" y="776"/>
                      </a:cubicBezTo>
                      <a:cubicBezTo>
                        <a:pt x="1269" y="785"/>
                        <a:pt x="1256" y="796"/>
                        <a:pt x="1247" y="801"/>
                      </a:cubicBezTo>
                      <a:cubicBezTo>
                        <a:pt x="1239" y="806"/>
                        <a:pt x="1228" y="809"/>
                        <a:pt x="1219" y="810"/>
                      </a:cubicBezTo>
                      <a:cubicBezTo>
                        <a:pt x="1224" y="811"/>
                        <a:pt x="1229" y="813"/>
                        <a:pt x="1235" y="816"/>
                      </a:cubicBezTo>
                      <a:cubicBezTo>
                        <a:pt x="1246" y="822"/>
                        <a:pt x="1253" y="830"/>
                        <a:pt x="1259" y="841"/>
                      </a:cubicBezTo>
                      <a:cubicBezTo>
                        <a:pt x="1261" y="846"/>
                        <a:pt x="1263" y="849"/>
                        <a:pt x="1264" y="853"/>
                      </a:cubicBezTo>
                      <a:cubicBezTo>
                        <a:pt x="1262" y="853"/>
                        <a:pt x="1261" y="853"/>
                        <a:pt x="1260" y="854"/>
                      </a:cubicBezTo>
                      <a:cubicBezTo>
                        <a:pt x="1259" y="850"/>
                        <a:pt x="1258" y="847"/>
                        <a:pt x="1256" y="843"/>
                      </a:cubicBezTo>
                      <a:cubicBezTo>
                        <a:pt x="1250" y="832"/>
                        <a:pt x="1244" y="826"/>
                        <a:pt x="1233" y="820"/>
                      </a:cubicBezTo>
                      <a:cubicBezTo>
                        <a:pt x="1218" y="813"/>
                        <a:pt x="1203" y="812"/>
                        <a:pt x="1188" y="815"/>
                      </a:cubicBezTo>
                      <a:cubicBezTo>
                        <a:pt x="1192" y="815"/>
                        <a:pt x="1196" y="816"/>
                        <a:pt x="1200" y="818"/>
                      </a:cubicBezTo>
                      <a:cubicBezTo>
                        <a:pt x="1200" y="818"/>
                        <a:pt x="1200" y="818"/>
                        <a:pt x="1200" y="818"/>
                      </a:cubicBezTo>
                      <a:cubicBezTo>
                        <a:pt x="1208" y="821"/>
                        <a:pt x="1215" y="826"/>
                        <a:pt x="1219" y="834"/>
                      </a:cubicBezTo>
                      <a:cubicBezTo>
                        <a:pt x="1213" y="827"/>
                        <a:pt x="1208" y="824"/>
                        <a:pt x="1199" y="820"/>
                      </a:cubicBezTo>
                      <a:cubicBezTo>
                        <a:pt x="1199" y="820"/>
                        <a:pt x="1199" y="820"/>
                        <a:pt x="1199" y="820"/>
                      </a:cubicBezTo>
                      <a:cubicBezTo>
                        <a:pt x="1182" y="814"/>
                        <a:pt x="1178" y="816"/>
                        <a:pt x="1161" y="821"/>
                      </a:cubicBezTo>
                      <a:cubicBezTo>
                        <a:pt x="1135" y="829"/>
                        <a:pt x="1109" y="840"/>
                        <a:pt x="1085" y="836"/>
                      </a:cubicBezTo>
                      <a:cubicBezTo>
                        <a:pt x="1101" y="836"/>
                        <a:pt x="1159" y="826"/>
                        <a:pt x="1159" y="804"/>
                      </a:cubicBezTo>
                      <a:cubicBezTo>
                        <a:pt x="1159" y="799"/>
                        <a:pt x="1155" y="794"/>
                        <a:pt x="1150" y="793"/>
                      </a:cubicBezTo>
                      <a:cubicBezTo>
                        <a:pt x="1147" y="793"/>
                        <a:pt x="1144" y="794"/>
                        <a:pt x="1142" y="797"/>
                      </a:cubicBezTo>
                      <a:cubicBezTo>
                        <a:pt x="1141" y="800"/>
                        <a:pt x="1142" y="804"/>
                        <a:pt x="1145" y="805"/>
                      </a:cubicBezTo>
                      <a:cubicBezTo>
                        <a:pt x="1148" y="806"/>
                        <a:pt x="1150" y="805"/>
                        <a:pt x="1152" y="803"/>
                      </a:cubicBezTo>
                      <a:cubicBezTo>
                        <a:pt x="1152" y="808"/>
                        <a:pt x="1143" y="811"/>
                        <a:pt x="1139" y="804"/>
                      </a:cubicBezTo>
                      <a:cubicBezTo>
                        <a:pt x="1137" y="800"/>
                        <a:pt x="1138" y="796"/>
                        <a:pt x="1141" y="793"/>
                      </a:cubicBezTo>
                      <a:cubicBezTo>
                        <a:pt x="1147" y="787"/>
                        <a:pt x="1155" y="789"/>
                        <a:pt x="1159" y="794"/>
                      </a:cubicBezTo>
                      <a:cubicBezTo>
                        <a:pt x="1163" y="799"/>
                        <a:pt x="1163" y="807"/>
                        <a:pt x="1160" y="813"/>
                      </a:cubicBezTo>
                      <a:cubicBezTo>
                        <a:pt x="1170" y="797"/>
                        <a:pt x="1167" y="766"/>
                        <a:pt x="1161" y="754"/>
                      </a:cubicBezTo>
                      <a:cubicBezTo>
                        <a:pt x="1162" y="754"/>
                        <a:pt x="1164" y="754"/>
                        <a:pt x="1165" y="753"/>
                      </a:cubicBezTo>
                      <a:cubicBezTo>
                        <a:pt x="1173" y="774"/>
                        <a:pt x="1172" y="804"/>
                        <a:pt x="1160" y="817"/>
                      </a:cubicBezTo>
                      <a:cubicBezTo>
                        <a:pt x="1185" y="810"/>
                        <a:pt x="1203" y="810"/>
                        <a:pt x="1218" y="803"/>
                      </a:cubicBezTo>
                      <a:cubicBezTo>
                        <a:pt x="1226" y="799"/>
                        <a:pt x="1232" y="794"/>
                        <a:pt x="1235" y="786"/>
                      </a:cubicBezTo>
                      <a:cubicBezTo>
                        <a:pt x="1236" y="786"/>
                        <a:pt x="1239" y="785"/>
                        <a:pt x="1240" y="783"/>
                      </a:cubicBezTo>
                      <a:cubicBezTo>
                        <a:pt x="1239" y="794"/>
                        <a:pt x="1229" y="803"/>
                        <a:pt x="1217" y="807"/>
                      </a:cubicBezTo>
                      <a:cubicBezTo>
                        <a:pt x="1217" y="807"/>
                        <a:pt x="1216" y="808"/>
                        <a:pt x="1215" y="808"/>
                      </a:cubicBezTo>
                      <a:cubicBezTo>
                        <a:pt x="1231" y="809"/>
                        <a:pt x="1249" y="800"/>
                        <a:pt x="1262" y="788"/>
                      </a:cubicBezTo>
                      <a:cubicBezTo>
                        <a:pt x="1267" y="783"/>
                        <a:pt x="1272" y="776"/>
                        <a:pt x="1272" y="769"/>
                      </a:cubicBezTo>
                      <a:cubicBezTo>
                        <a:pt x="1273" y="764"/>
                        <a:pt x="1270" y="758"/>
                        <a:pt x="1265" y="758"/>
                      </a:cubicBezTo>
                      <a:cubicBezTo>
                        <a:pt x="1263" y="758"/>
                        <a:pt x="1262" y="759"/>
                        <a:pt x="1261" y="761"/>
                      </a:cubicBezTo>
                      <a:cubicBezTo>
                        <a:pt x="1261" y="762"/>
                        <a:pt x="1261" y="763"/>
                        <a:pt x="1262" y="764"/>
                      </a:cubicBezTo>
                      <a:cubicBezTo>
                        <a:pt x="1264" y="765"/>
                        <a:pt x="1265" y="765"/>
                        <a:pt x="1265" y="764"/>
                      </a:cubicBezTo>
                      <a:cubicBezTo>
                        <a:pt x="1267" y="764"/>
                        <a:pt x="1267" y="762"/>
                        <a:pt x="1266" y="761"/>
                      </a:cubicBezTo>
                      <a:cubicBezTo>
                        <a:pt x="1265" y="761"/>
                        <a:pt x="1265" y="760"/>
                        <a:pt x="1264" y="761"/>
                      </a:cubicBezTo>
                      <a:cubicBezTo>
                        <a:pt x="1264" y="760"/>
                        <a:pt x="1266" y="760"/>
                        <a:pt x="1267" y="760"/>
                      </a:cubicBezTo>
                      <a:cubicBezTo>
                        <a:pt x="1268" y="761"/>
                        <a:pt x="1269" y="762"/>
                        <a:pt x="1268" y="764"/>
                      </a:cubicBezTo>
                      <a:cubicBezTo>
                        <a:pt x="1268" y="767"/>
                        <a:pt x="1265" y="768"/>
                        <a:pt x="1262" y="768"/>
                      </a:cubicBezTo>
                      <a:cubicBezTo>
                        <a:pt x="1260" y="767"/>
                        <a:pt x="1259" y="766"/>
                        <a:pt x="1258" y="764"/>
                      </a:cubicBezTo>
                      <a:cubicBezTo>
                        <a:pt x="1257" y="762"/>
                        <a:pt x="1257" y="761"/>
                        <a:pt x="1258" y="759"/>
                      </a:cubicBezTo>
                      <a:cubicBezTo>
                        <a:pt x="1259" y="756"/>
                        <a:pt x="1261" y="755"/>
                        <a:pt x="1264" y="755"/>
                      </a:cubicBezTo>
                      <a:cubicBezTo>
                        <a:pt x="1269" y="755"/>
                        <a:pt x="1272" y="760"/>
                        <a:pt x="1273" y="765"/>
                      </a:cubicBezTo>
                      <a:cubicBezTo>
                        <a:pt x="1274" y="767"/>
                        <a:pt x="1274" y="770"/>
                        <a:pt x="1273" y="772"/>
                      </a:cubicBezTo>
                      <a:cubicBezTo>
                        <a:pt x="1278" y="762"/>
                        <a:pt x="1276" y="753"/>
                        <a:pt x="1271" y="745"/>
                      </a:cubicBezTo>
                      <a:cubicBezTo>
                        <a:pt x="1267" y="740"/>
                        <a:pt x="1262" y="736"/>
                        <a:pt x="1256" y="736"/>
                      </a:cubicBezTo>
                      <a:cubicBezTo>
                        <a:pt x="1256" y="736"/>
                        <a:pt x="1256" y="736"/>
                        <a:pt x="1256" y="736"/>
                      </a:cubicBezTo>
                      <a:cubicBezTo>
                        <a:pt x="1262" y="738"/>
                        <a:pt x="1265" y="744"/>
                        <a:pt x="1259" y="749"/>
                      </a:cubicBezTo>
                      <a:cubicBezTo>
                        <a:pt x="1254" y="753"/>
                        <a:pt x="1242" y="753"/>
                        <a:pt x="1242" y="768"/>
                      </a:cubicBezTo>
                      <a:close/>
                      <a:moveTo>
                        <a:pt x="1069" y="615"/>
                      </a:moveTo>
                      <a:cubicBezTo>
                        <a:pt x="1072" y="614"/>
                        <a:pt x="1075" y="614"/>
                        <a:pt x="1078" y="614"/>
                      </a:cubicBezTo>
                      <a:cubicBezTo>
                        <a:pt x="1083" y="613"/>
                        <a:pt x="1088" y="609"/>
                        <a:pt x="1090" y="603"/>
                      </a:cubicBezTo>
                      <a:cubicBezTo>
                        <a:pt x="1093" y="594"/>
                        <a:pt x="1087" y="585"/>
                        <a:pt x="1078" y="581"/>
                      </a:cubicBezTo>
                      <a:cubicBezTo>
                        <a:pt x="1072" y="578"/>
                        <a:pt x="1067" y="577"/>
                        <a:pt x="1062" y="570"/>
                      </a:cubicBezTo>
                      <a:cubicBezTo>
                        <a:pt x="1058" y="565"/>
                        <a:pt x="1057" y="558"/>
                        <a:pt x="1060" y="552"/>
                      </a:cubicBezTo>
                      <a:cubicBezTo>
                        <a:pt x="1062" y="572"/>
                        <a:pt x="1077" y="568"/>
                        <a:pt x="1088" y="576"/>
                      </a:cubicBezTo>
                      <a:cubicBezTo>
                        <a:pt x="1094" y="580"/>
                        <a:pt x="1099" y="588"/>
                        <a:pt x="1099" y="595"/>
                      </a:cubicBezTo>
                      <a:cubicBezTo>
                        <a:pt x="1098" y="603"/>
                        <a:pt x="1092" y="613"/>
                        <a:pt x="1082" y="614"/>
                      </a:cubicBezTo>
                      <a:cubicBezTo>
                        <a:pt x="1082" y="614"/>
                        <a:pt x="1083" y="614"/>
                        <a:pt x="1084" y="615"/>
                      </a:cubicBezTo>
                      <a:cubicBezTo>
                        <a:pt x="1100" y="616"/>
                        <a:pt x="1112" y="624"/>
                        <a:pt x="1120" y="639"/>
                      </a:cubicBezTo>
                      <a:cubicBezTo>
                        <a:pt x="1121" y="642"/>
                        <a:pt x="1122" y="645"/>
                        <a:pt x="1123" y="648"/>
                      </a:cubicBezTo>
                      <a:cubicBezTo>
                        <a:pt x="1122" y="648"/>
                        <a:pt x="1121" y="648"/>
                        <a:pt x="1120" y="648"/>
                      </a:cubicBezTo>
                      <a:cubicBezTo>
                        <a:pt x="1119" y="645"/>
                        <a:pt x="1118" y="643"/>
                        <a:pt x="1117" y="640"/>
                      </a:cubicBezTo>
                      <a:cubicBezTo>
                        <a:pt x="1109" y="626"/>
                        <a:pt x="1099" y="620"/>
                        <a:pt x="1083" y="618"/>
                      </a:cubicBezTo>
                      <a:cubicBezTo>
                        <a:pt x="1081" y="618"/>
                        <a:pt x="1080" y="618"/>
                        <a:pt x="1078" y="618"/>
                      </a:cubicBezTo>
                      <a:cubicBezTo>
                        <a:pt x="1083" y="619"/>
                        <a:pt x="1088" y="622"/>
                        <a:pt x="1092" y="627"/>
                      </a:cubicBezTo>
                      <a:cubicBezTo>
                        <a:pt x="1095" y="630"/>
                        <a:pt x="1096" y="633"/>
                        <a:pt x="1097" y="636"/>
                      </a:cubicBezTo>
                      <a:cubicBezTo>
                        <a:pt x="1098" y="640"/>
                        <a:pt x="1099" y="643"/>
                        <a:pt x="1098" y="646"/>
                      </a:cubicBezTo>
                      <a:cubicBezTo>
                        <a:pt x="1097" y="655"/>
                        <a:pt x="1089" y="662"/>
                        <a:pt x="1080" y="660"/>
                      </a:cubicBezTo>
                      <a:cubicBezTo>
                        <a:pt x="1076" y="659"/>
                        <a:pt x="1073" y="657"/>
                        <a:pt x="1071" y="653"/>
                      </a:cubicBezTo>
                      <a:cubicBezTo>
                        <a:pt x="1070" y="652"/>
                        <a:pt x="1070" y="650"/>
                        <a:pt x="1070" y="648"/>
                      </a:cubicBezTo>
                      <a:cubicBezTo>
                        <a:pt x="1069" y="645"/>
                        <a:pt x="1071" y="642"/>
                        <a:pt x="1073" y="639"/>
                      </a:cubicBezTo>
                      <a:cubicBezTo>
                        <a:pt x="1074" y="638"/>
                        <a:pt x="1075" y="637"/>
                        <a:pt x="1076" y="637"/>
                      </a:cubicBezTo>
                      <a:cubicBezTo>
                        <a:pt x="1077" y="636"/>
                        <a:pt x="1078" y="636"/>
                        <a:pt x="1079" y="636"/>
                      </a:cubicBezTo>
                      <a:cubicBezTo>
                        <a:pt x="1082" y="636"/>
                        <a:pt x="1084" y="637"/>
                        <a:pt x="1086" y="640"/>
                      </a:cubicBezTo>
                      <a:cubicBezTo>
                        <a:pt x="1087" y="642"/>
                        <a:pt x="1087" y="643"/>
                        <a:pt x="1086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6" y="645"/>
                        <a:pt x="1086" y="645"/>
                        <a:pt x="1086" y="645"/>
                      </a:cubicBezTo>
                      <a:cubicBezTo>
                        <a:pt x="1087" y="643"/>
                        <a:pt x="1086" y="642"/>
                        <a:pt x="1085" y="640"/>
                      </a:cubicBezTo>
                      <a:cubicBezTo>
                        <a:pt x="1084" y="638"/>
                        <a:pt x="1082" y="637"/>
                        <a:pt x="1080" y="637"/>
                      </a:cubicBezTo>
                      <a:cubicBezTo>
                        <a:pt x="1079" y="637"/>
                        <a:pt x="1078" y="637"/>
                        <a:pt x="1077" y="638"/>
                      </a:cubicBezTo>
                      <a:cubicBezTo>
                        <a:pt x="1076" y="638"/>
                        <a:pt x="1075" y="639"/>
                        <a:pt x="1074" y="640"/>
                      </a:cubicBezTo>
                      <a:cubicBezTo>
                        <a:pt x="1072" y="642"/>
                        <a:pt x="1071" y="645"/>
                        <a:pt x="1071" y="648"/>
                      </a:cubicBezTo>
                      <a:cubicBezTo>
                        <a:pt x="1071" y="650"/>
                        <a:pt x="1072" y="651"/>
                        <a:pt x="1073" y="652"/>
                      </a:cubicBezTo>
                      <a:cubicBezTo>
                        <a:pt x="1075" y="655"/>
                        <a:pt x="1077" y="657"/>
                        <a:pt x="1080" y="657"/>
                      </a:cubicBezTo>
                      <a:cubicBezTo>
                        <a:pt x="1088" y="659"/>
                        <a:pt x="1094" y="653"/>
                        <a:pt x="1095" y="646"/>
                      </a:cubicBezTo>
                      <a:cubicBezTo>
                        <a:pt x="1095" y="643"/>
                        <a:pt x="1095" y="640"/>
                        <a:pt x="1094" y="637"/>
                      </a:cubicBezTo>
                      <a:cubicBezTo>
                        <a:pt x="1093" y="634"/>
                        <a:pt x="1092" y="632"/>
                        <a:pt x="1089" y="629"/>
                      </a:cubicBezTo>
                      <a:cubicBezTo>
                        <a:pt x="1087" y="627"/>
                        <a:pt x="1084" y="625"/>
                        <a:pt x="1081" y="623"/>
                      </a:cubicBezTo>
                      <a:cubicBezTo>
                        <a:pt x="1077" y="621"/>
                        <a:pt x="1072" y="620"/>
                        <a:pt x="1066" y="620"/>
                      </a:cubicBezTo>
                      <a:cubicBezTo>
                        <a:pt x="1056" y="619"/>
                        <a:pt x="1045" y="622"/>
                        <a:pt x="1037" y="627"/>
                      </a:cubicBezTo>
                      <a:cubicBezTo>
                        <a:pt x="1014" y="640"/>
                        <a:pt x="1006" y="669"/>
                        <a:pt x="997" y="693"/>
                      </a:cubicBezTo>
                      <a:cubicBezTo>
                        <a:pt x="999" y="689"/>
                        <a:pt x="1001" y="685"/>
                        <a:pt x="1003" y="682"/>
                      </a:cubicBezTo>
                      <a:cubicBezTo>
                        <a:pt x="1011" y="670"/>
                        <a:pt x="1029" y="661"/>
                        <a:pt x="1043" y="668"/>
                      </a:cubicBezTo>
                      <a:cubicBezTo>
                        <a:pt x="1052" y="672"/>
                        <a:pt x="1057" y="681"/>
                        <a:pt x="1068" y="678"/>
                      </a:cubicBezTo>
                      <a:cubicBezTo>
                        <a:pt x="1067" y="686"/>
                        <a:pt x="1056" y="693"/>
                        <a:pt x="1045" y="691"/>
                      </a:cubicBezTo>
                      <a:cubicBezTo>
                        <a:pt x="1033" y="688"/>
                        <a:pt x="1019" y="676"/>
                        <a:pt x="1007" y="686"/>
                      </a:cubicBezTo>
                      <a:cubicBezTo>
                        <a:pt x="1001" y="691"/>
                        <a:pt x="997" y="701"/>
                        <a:pt x="994" y="702"/>
                      </a:cubicBezTo>
                      <a:cubicBezTo>
                        <a:pt x="994" y="702"/>
                        <a:pt x="994" y="701"/>
                        <a:pt x="994" y="701"/>
                      </a:cubicBezTo>
                      <a:cubicBezTo>
                        <a:pt x="994" y="701"/>
                        <a:pt x="994" y="702"/>
                        <a:pt x="993" y="703"/>
                      </a:cubicBezTo>
                      <a:cubicBezTo>
                        <a:pt x="986" y="719"/>
                        <a:pt x="980" y="729"/>
                        <a:pt x="967" y="741"/>
                      </a:cubicBezTo>
                      <a:cubicBezTo>
                        <a:pt x="956" y="750"/>
                        <a:pt x="946" y="756"/>
                        <a:pt x="932" y="758"/>
                      </a:cubicBezTo>
                      <a:cubicBezTo>
                        <a:pt x="921" y="759"/>
                        <a:pt x="911" y="756"/>
                        <a:pt x="903" y="752"/>
                      </a:cubicBezTo>
                      <a:cubicBezTo>
                        <a:pt x="885" y="743"/>
                        <a:pt x="872" y="722"/>
                        <a:pt x="864" y="701"/>
                      </a:cubicBezTo>
                      <a:cubicBezTo>
                        <a:pt x="861" y="693"/>
                        <a:pt x="859" y="685"/>
                        <a:pt x="857" y="677"/>
                      </a:cubicBezTo>
                      <a:cubicBezTo>
                        <a:pt x="855" y="661"/>
                        <a:pt x="856" y="646"/>
                        <a:pt x="850" y="632"/>
                      </a:cubicBezTo>
                      <a:cubicBezTo>
                        <a:pt x="847" y="625"/>
                        <a:pt x="842" y="617"/>
                        <a:pt x="836" y="615"/>
                      </a:cubicBezTo>
                      <a:cubicBezTo>
                        <a:pt x="832" y="613"/>
                        <a:pt x="825" y="614"/>
                        <a:pt x="823" y="618"/>
                      </a:cubicBezTo>
                      <a:cubicBezTo>
                        <a:pt x="822" y="620"/>
                        <a:pt x="823" y="622"/>
                        <a:pt x="824" y="623"/>
                      </a:cubicBezTo>
                      <a:cubicBezTo>
                        <a:pt x="825" y="624"/>
                        <a:pt x="827" y="624"/>
                        <a:pt x="828" y="623"/>
                      </a:cubicBezTo>
                      <a:cubicBezTo>
                        <a:pt x="829" y="622"/>
                        <a:pt x="829" y="621"/>
                        <a:pt x="829" y="620"/>
                      </a:cubicBezTo>
                      <a:cubicBezTo>
                        <a:pt x="829" y="619"/>
                        <a:pt x="828" y="618"/>
                        <a:pt x="827" y="618"/>
                      </a:cubicBezTo>
                      <a:cubicBezTo>
                        <a:pt x="826" y="619"/>
                        <a:pt x="825" y="619"/>
                        <a:pt x="825" y="620"/>
                      </a:cubicBezTo>
                      <a:cubicBezTo>
                        <a:pt x="825" y="619"/>
                        <a:pt x="825" y="618"/>
                        <a:pt x="826" y="617"/>
                      </a:cubicBezTo>
                      <a:cubicBezTo>
                        <a:pt x="827" y="616"/>
                        <a:pt x="829" y="616"/>
                        <a:pt x="830" y="617"/>
                      </a:cubicBezTo>
                      <a:cubicBezTo>
                        <a:pt x="832" y="618"/>
                        <a:pt x="833" y="622"/>
                        <a:pt x="831" y="624"/>
                      </a:cubicBezTo>
                      <a:cubicBezTo>
                        <a:pt x="830" y="626"/>
                        <a:pt x="829" y="627"/>
                        <a:pt x="827" y="627"/>
                      </a:cubicBezTo>
                      <a:cubicBezTo>
                        <a:pt x="825" y="627"/>
                        <a:pt x="823" y="627"/>
                        <a:pt x="821" y="625"/>
                      </a:cubicBezTo>
                      <a:cubicBezTo>
                        <a:pt x="820" y="623"/>
                        <a:pt x="819" y="620"/>
                        <a:pt x="820" y="618"/>
                      </a:cubicBezTo>
                      <a:cubicBezTo>
                        <a:pt x="822" y="613"/>
                        <a:pt x="828" y="612"/>
                        <a:pt x="832" y="613"/>
                      </a:cubicBezTo>
                      <a:cubicBezTo>
                        <a:pt x="835" y="613"/>
                        <a:pt x="837" y="614"/>
                        <a:pt x="839" y="615"/>
                      </a:cubicBezTo>
                      <a:cubicBezTo>
                        <a:pt x="832" y="608"/>
                        <a:pt x="822" y="606"/>
                        <a:pt x="813" y="608"/>
                      </a:cubicBezTo>
                      <a:cubicBezTo>
                        <a:pt x="807" y="610"/>
                        <a:pt x="802" y="613"/>
                        <a:pt x="799" y="619"/>
                      </a:cubicBezTo>
                      <a:cubicBezTo>
                        <a:pt x="799" y="619"/>
                        <a:pt x="799" y="619"/>
                        <a:pt x="799" y="619"/>
                      </a:cubicBezTo>
                      <a:cubicBezTo>
                        <a:pt x="803" y="614"/>
                        <a:pt x="810" y="613"/>
                        <a:pt x="813" y="621"/>
                      </a:cubicBezTo>
                      <a:cubicBezTo>
                        <a:pt x="815" y="627"/>
                        <a:pt x="810" y="638"/>
                        <a:pt x="824" y="643"/>
                      </a:cubicBezTo>
                      <a:cubicBezTo>
                        <a:pt x="817" y="644"/>
                        <a:pt x="810" y="643"/>
                        <a:pt x="805" y="639"/>
                      </a:cubicBezTo>
                      <a:cubicBezTo>
                        <a:pt x="799" y="636"/>
                        <a:pt x="795" y="629"/>
                        <a:pt x="797" y="622"/>
                      </a:cubicBezTo>
                      <a:cubicBezTo>
                        <a:pt x="798" y="614"/>
                        <a:pt x="805" y="609"/>
                        <a:pt x="813" y="607"/>
                      </a:cubicBezTo>
                      <a:cubicBezTo>
                        <a:pt x="824" y="604"/>
                        <a:pt x="835" y="608"/>
                        <a:pt x="843" y="617"/>
                      </a:cubicBezTo>
                      <a:cubicBezTo>
                        <a:pt x="849" y="623"/>
                        <a:pt x="852" y="632"/>
                        <a:pt x="855" y="641"/>
                      </a:cubicBezTo>
                      <a:cubicBezTo>
                        <a:pt x="855" y="639"/>
                        <a:pt x="855" y="638"/>
                        <a:pt x="855" y="636"/>
                      </a:cubicBezTo>
                      <a:cubicBezTo>
                        <a:pt x="856" y="613"/>
                        <a:pt x="860" y="590"/>
                        <a:pt x="868" y="568"/>
                      </a:cubicBezTo>
                      <a:cubicBezTo>
                        <a:pt x="878" y="544"/>
                        <a:pt x="890" y="528"/>
                        <a:pt x="887" y="499"/>
                      </a:cubicBezTo>
                      <a:cubicBezTo>
                        <a:pt x="886" y="494"/>
                        <a:pt x="885" y="488"/>
                        <a:pt x="883" y="482"/>
                      </a:cubicBezTo>
                      <a:cubicBezTo>
                        <a:pt x="879" y="474"/>
                        <a:pt x="876" y="469"/>
                        <a:pt x="870" y="462"/>
                      </a:cubicBezTo>
                      <a:cubicBezTo>
                        <a:pt x="864" y="456"/>
                        <a:pt x="858" y="453"/>
                        <a:pt x="850" y="449"/>
                      </a:cubicBezTo>
                      <a:cubicBezTo>
                        <a:pt x="822" y="437"/>
                        <a:pt x="796" y="447"/>
                        <a:pt x="777" y="470"/>
                      </a:cubicBezTo>
                      <a:cubicBezTo>
                        <a:pt x="769" y="481"/>
                        <a:pt x="767" y="493"/>
                        <a:pt x="771" y="506"/>
                      </a:cubicBezTo>
                      <a:cubicBezTo>
                        <a:pt x="774" y="516"/>
                        <a:pt x="782" y="524"/>
                        <a:pt x="793" y="527"/>
                      </a:cubicBezTo>
                      <a:cubicBezTo>
                        <a:pt x="801" y="529"/>
                        <a:pt x="810" y="527"/>
                        <a:pt x="817" y="522"/>
                      </a:cubicBezTo>
                      <a:cubicBezTo>
                        <a:pt x="820" y="520"/>
                        <a:pt x="823" y="518"/>
                        <a:pt x="825" y="515"/>
                      </a:cubicBezTo>
                      <a:cubicBezTo>
                        <a:pt x="824" y="516"/>
                        <a:pt x="823" y="516"/>
                        <a:pt x="822" y="517"/>
                      </a:cubicBezTo>
                      <a:cubicBezTo>
                        <a:pt x="816" y="521"/>
                        <a:pt x="807" y="519"/>
                        <a:pt x="803" y="513"/>
                      </a:cubicBezTo>
                      <a:cubicBezTo>
                        <a:pt x="798" y="506"/>
                        <a:pt x="800" y="498"/>
                        <a:pt x="807" y="493"/>
                      </a:cubicBezTo>
                      <a:cubicBezTo>
                        <a:pt x="813" y="489"/>
                        <a:pt x="822" y="491"/>
                        <a:pt x="826" y="497"/>
                      </a:cubicBezTo>
                      <a:cubicBezTo>
                        <a:pt x="832" y="507"/>
                        <a:pt x="826" y="518"/>
                        <a:pt x="818" y="524"/>
                      </a:cubicBezTo>
                      <a:cubicBezTo>
                        <a:pt x="810" y="529"/>
                        <a:pt x="801" y="531"/>
                        <a:pt x="792" y="530"/>
                      </a:cubicBezTo>
                      <a:cubicBezTo>
                        <a:pt x="781" y="527"/>
                        <a:pt x="773" y="521"/>
                        <a:pt x="769" y="511"/>
                      </a:cubicBezTo>
                      <a:cubicBezTo>
                        <a:pt x="772" y="520"/>
                        <a:pt x="777" y="529"/>
                        <a:pt x="783" y="535"/>
                      </a:cubicBezTo>
                      <a:cubicBezTo>
                        <a:pt x="782" y="536"/>
                        <a:pt x="780" y="537"/>
                        <a:pt x="781" y="539"/>
                      </a:cubicBezTo>
                      <a:cubicBezTo>
                        <a:pt x="770" y="528"/>
                        <a:pt x="766" y="516"/>
                        <a:pt x="764" y="505"/>
                      </a:cubicBezTo>
                      <a:cubicBezTo>
                        <a:pt x="765" y="525"/>
                        <a:pt x="773" y="542"/>
                        <a:pt x="786" y="554"/>
                      </a:cubicBezTo>
                      <a:cubicBezTo>
                        <a:pt x="794" y="562"/>
                        <a:pt x="805" y="567"/>
                        <a:pt x="818" y="569"/>
                      </a:cubicBezTo>
                      <a:cubicBezTo>
                        <a:pt x="825" y="570"/>
                        <a:pt x="831" y="571"/>
                        <a:pt x="838" y="572"/>
                      </a:cubicBezTo>
                      <a:cubicBezTo>
                        <a:pt x="845" y="573"/>
                        <a:pt x="850" y="576"/>
                        <a:pt x="854" y="581"/>
                      </a:cubicBezTo>
                      <a:cubicBezTo>
                        <a:pt x="857" y="586"/>
                        <a:pt x="858" y="591"/>
                        <a:pt x="856" y="596"/>
                      </a:cubicBezTo>
                      <a:cubicBezTo>
                        <a:pt x="853" y="600"/>
                        <a:pt x="849" y="603"/>
                        <a:pt x="845" y="603"/>
                      </a:cubicBezTo>
                      <a:cubicBezTo>
                        <a:pt x="841" y="603"/>
                        <a:pt x="839" y="602"/>
                        <a:pt x="837" y="599"/>
                      </a:cubicBezTo>
                      <a:cubicBezTo>
                        <a:pt x="834" y="596"/>
                        <a:pt x="834" y="591"/>
                        <a:pt x="838" y="588"/>
                      </a:cubicBezTo>
                      <a:cubicBezTo>
                        <a:pt x="840" y="587"/>
                        <a:pt x="843" y="587"/>
                        <a:pt x="845" y="589"/>
                      </a:cubicBezTo>
                      <a:cubicBezTo>
                        <a:pt x="847" y="591"/>
                        <a:pt x="847" y="595"/>
                        <a:pt x="845" y="597"/>
                      </a:cubicBezTo>
                      <a:cubicBezTo>
                        <a:pt x="842" y="599"/>
                        <a:pt x="839" y="599"/>
                        <a:pt x="837" y="597"/>
                      </a:cubicBezTo>
                      <a:cubicBezTo>
                        <a:pt x="836" y="596"/>
                        <a:pt x="836" y="596"/>
                        <a:pt x="836" y="595"/>
                      </a:cubicBezTo>
                      <a:cubicBezTo>
                        <a:pt x="836" y="596"/>
                        <a:pt x="837" y="598"/>
                        <a:pt x="838" y="599"/>
                      </a:cubicBezTo>
                      <a:cubicBezTo>
                        <a:pt x="839" y="601"/>
                        <a:pt x="842" y="602"/>
                        <a:pt x="845" y="602"/>
                      </a:cubicBezTo>
                      <a:cubicBezTo>
                        <a:pt x="849" y="601"/>
                        <a:pt x="852" y="599"/>
                        <a:pt x="854" y="595"/>
                      </a:cubicBezTo>
                      <a:cubicBezTo>
                        <a:pt x="856" y="591"/>
                        <a:pt x="855" y="586"/>
                        <a:pt x="852" y="582"/>
                      </a:cubicBezTo>
                      <a:cubicBezTo>
                        <a:pt x="848" y="578"/>
                        <a:pt x="844" y="576"/>
                        <a:pt x="838" y="575"/>
                      </a:cubicBezTo>
                      <a:cubicBezTo>
                        <a:pt x="831" y="574"/>
                        <a:pt x="825" y="573"/>
                        <a:pt x="819" y="572"/>
                      </a:cubicBezTo>
                      <a:cubicBezTo>
                        <a:pt x="805" y="570"/>
                        <a:pt x="793" y="564"/>
                        <a:pt x="784" y="556"/>
                      </a:cubicBezTo>
                      <a:cubicBezTo>
                        <a:pt x="775" y="548"/>
                        <a:pt x="769" y="538"/>
                        <a:pt x="765" y="527"/>
                      </a:cubicBezTo>
                      <a:cubicBezTo>
                        <a:pt x="760" y="510"/>
                        <a:pt x="761" y="491"/>
                        <a:pt x="769" y="475"/>
                      </a:cubicBezTo>
                      <a:cubicBezTo>
                        <a:pt x="768" y="475"/>
                        <a:pt x="768" y="476"/>
                        <a:pt x="767" y="477"/>
                      </a:cubicBezTo>
                      <a:cubicBezTo>
                        <a:pt x="762" y="479"/>
                        <a:pt x="758" y="482"/>
                        <a:pt x="754" y="484"/>
                      </a:cubicBezTo>
                      <a:cubicBezTo>
                        <a:pt x="747" y="487"/>
                        <a:pt x="740" y="490"/>
                        <a:pt x="732" y="490"/>
                      </a:cubicBezTo>
                      <a:cubicBezTo>
                        <a:pt x="706" y="491"/>
                        <a:pt x="690" y="465"/>
                        <a:pt x="692" y="442"/>
                      </a:cubicBezTo>
                      <a:cubicBezTo>
                        <a:pt x="694" y="433"/>
                        <a:pt x="698" y="424"/>
                        <a:pt x="704" y="418"/>
                      </a:cubicBezTo>
                      <a:cubicBezTo>
                        <a:pt x="706" y="421"/>
                        <a:pt x="706" y="421"/>
                        <a:pt x="706" y="421"/>
                      </a:cubicBezTo>
                      <a:cubicBezTo>
                        <a:pt x="701" y="427"/>
                        <a:pt x="697" y="434"/>
                        <a:pt x="697" y="443"/>
                      </a:cubicBezTo>
                      <a:cubicBezTo>
                        <a:pt x="695" y="463"/>
                        <a:pt x="708" y="487"/>
                        <a:pt x="732" y="486"/>
                      </a:cubicBezTo>
                      <a:cubicBezTo>
                        <a:pt x="739" y="485"/>
                        <a:pt x="745" y="483"/>
                        <a:pt x="752" y="480"/>
                      </a:cubicBezTo>
                      <a:cubicBezTo>
                        <a:pt x="756" y="478"/>
                        <a:pt x="760" y="475"/>
                        <a:pt x="764" y="473"/>
                      </a:cubicBezTo>
                      <a:cubicBezTo>
                        <a:pt x="781" y="461"/>
                        <a:pt x="790" y="447"/>
                        <a:pt x="812" y="441"/>
                      </a:cubicBezTo>
                      <a:cubicBezTo>
                        <a:pt x="824" y="438"/>
                        <a:pt x="838" y="439"/>
                        <a:pt x="852" y="445"/>
                      </a:cubicBezTo>
                      <a:cubicBezTo>
                        <a:pt x="860" y="449"/>
                        <a:pt x="866" y="453"/>
                        <a:pt x="873" y="459"/>
                      </a:cubicBezTo>
                      <a:cubicBezTo>
                        <a:pt x="879" y="466"/>
                        <a:pt x="883" y="472"/>
                        <a:pt x="886" y="481"/>
                      </a:cubicBezTo>
                      <a:cubicBezTo>
                        <a:pt x="891" y="494"/>
                        <a:pt x="891" y="505"/>
                        <a:pt x="889" y="519"/>
                      </a:cubicBezTo>
                      <a:cubicBezTo>
                        <a:pt x="891" y="511"/>
                        <a:pt x="893" y="505"/>
                        <a:pt x="893" y="504"/>
                      </a:cubicBezTo>
                      <a:cubicBezTo>
                        <a:pt x="900" y="476"/>
                        <a:pt x="905" y="448"/>
                        <a:pt x="905" y="421"/>
                      </a:cubicBezTo>
                      <a:cubicBezTo>
                        <a:pt x="905" y="413"/>
                        <a:pt x="904" y="407"/>
                        <a:pt x="900" y="402"/>
                      </a:cubicBezTo>
                      <a:cubicBezTo>
                        <a:pt x="898" y="399"/>
                        <a:pt x="894" y="397"/>
                        <a:pt x="891" y="396"/>
                      </a:cubicBezTo>
                      <a:cubicBezTo>
                        <a:pt x="885" y="395"/>
                        <a:pt x="879" y="397"/>
                        <a:pt x="877" y="403"/>
                      </a:cubicBezTo>
                      <a:cubicBezTo>
                        <a:pt x="875" y="406"/>
                        <a:pt x="876" y="409"/>
                        <a:pt x="878" y="412"/>
                      </a:cubicBezTo>
                      <a:cubicBezTo>
                        <a:pt x="881" y="414"/>
                        <a:pt x="886" y="414"/>
                        <a:pt x="888" y="411"/>
                      </a:cubicBezTo>
                      <a:cubicBezTo>
                        <a:pt x="890" y="409"/>
                        <a:pt x="889" y="406"/>
                        <a:pt x="888" y="403"/>
                      </a:cubicBezTo>
                      <a:cubicBezTo>
                        <a:pt x="891" y="404"/>
                        <a:pt x="893" y="408"/>
                        <a:pt x="892" y="412"/>
                      </a:cubicBezTo>
                      <a:cubicBezTo>
                        <a:pt x="890" y="421"/>
                        <a:pt x="875" y="422"/>
                        <a:pt x="871" y="412"/>
                      </a:cubicBezTo>
                      <a:cubicBezTo>
                        <a:pt x="868" y="403"/>
                        <a:pt x="871" y="395"/>
                        <a:pt x="879" y="392"/>
                      </a:cubicBezTo>
                      <a:cubicBezTo>
                        <a:pt x="889" y="387"/>
                        <a:pt x="903" y="395"/>
                        <a:pt x="905" y="408"/>
                      </a:cubicBezTo>
                      <a:cubicBezTo>
                        <a:pt x="905" y="385"/>
                        <a:pt x="902" y="363"/>
                        <a:pt x="896" y="342"/>
                      </a:cubicBezTo>
                      <a:cubicBezTo>
                        <a:pt x="896" y="351"/>
                        <a:pt x="894" y="359"/>
                        <a:pt x="892" y="367"/>
                      </a:cubicBezTo>
                      <a:cubicBezTo>
                        <a:pt x="882" y="392"/>
                        <a:pt x="850" y="406"/>
                        <a:pt x="829" y="382"/>
                      </a:cubicBezTo>
                      <a:cubicBezTo>
                        <a:pt x="823" y="376"/>
                        <a:pt x="820" y="368"/>
                        <a:pt x="819" y="359"/>
                      </a:cubicBezTo>
                      <a:cubicBezTo>
                        <a:pt x="816" y="345"/>
                        <a:pt x="821" y="329"/>
                        <a:pt x="815" y="317"/>
                      </a:cubicBezTo>
                      <a:cubicBezTo>
                        <a:pt x="812" y="311"/>
                        <a:pt x="807" y="306"/>
                        <a:pt x="800" y="305"/>
                      </a:cubicBezTo>
                      <a:cubicBezTo>
                        <a:pt x="786" y="303"/>
                        <a:pt x="773" y="317"/>
                        <a:pt x="776" y="331"/>
                      </a:cubicBezTo>
                      <a:cubicBezTo>
                        <a:pt x="777" y="337"/>
                        <a:pt x="783" y="341"/>
                        <a:pt x="788" y="341"/>
                      </a:cubicBezTo>
                      <a:cubicBezTo>
                        <a:pt x="797" y="342"/>
                        <a:pt x="803" y="334"/>
                        <a:pt x="800" y="329"/>
                      </a:cubicBezTo>
                      <a:cubicBezTo>
                        <a:pt x="803" y="331"/>
                        <a:pt x="804" y="337"/>
                        <a:pt x="801" y="341"/>
                      </a:cubicBezTo>
                      <a:cubicBezTo>
                        <a:pt x="795" y="349"/>
                        <a:pt x="784" y="348"/>
                        <a:pt x="777" y="343"/>
                      </a:cubicBezTo>
                      <a:cubicBezTo>
                        <a:pt x="769" y="336"/>
                        <a:pt x="768" y="326"/>
                        <a:pt x="770" y="319"/>
                      </a:cubicBezTo>
                      <a:cubicBezTo>
                        <a:pt x="774" y="305"/>
                        <a:pt x="790" y="295"/>
                        <a:pt x="804" y="301"/>
                      </a:cubicBezTo>
                      <a:cubicBezTo>
                        <a:pt x="812" y="305"/>
                        <a:pt x="816" y="309"/>
                        <a:pt x="819" y="315"/>
                      </a:cubicBezTo>
                      <a:cubicBezTo>
                        <a:pt x="824" y="325"/>
                        <a:pt x="823" y="337"/>
                        <a:pt x="828" y="347"/>
                      </a:cubicBezTo>
                      <a:cubicBezTo>
                        <a:pt x="837" y="362"/>
                        <a:pt x="855" y="370"/>
                        <a:pt x="869" y="361"/>
                      </a:cubicBezTo>
                      <a:cubicBezTo>
                        <a:pt x="885" y="351"/>
                        <a:pt x="889" y="321"/>
                        <a:pt x="881" y="302"/>
                      </a:cubicBezTo>
                      <a:cubicBezTo>
                        <a:pt x="876" y="292"/>
                        <a:pt x="865" y="283"/>
                        <a:pt x="853" y="283"/>
                      </a:cubicBezTo>
                      <a:cubicBezTo>
                        <a:pt x="838" y="282"/>
                        <a:pt x="823" y="298"/>
                        <a:pt x="833" y="313"/>
                      </a:cubicBezTo>
                      <a:cubicBezTo>
                        <a:pt x="836" y="318"/>
                        <a:pt x="841" y="321"/>
                        <a:pt x="846" y="322"/>
                      </a:cubicBezTo>
                      <a:cubicBezTo>
                        <a:pt x="854" y="322"/>
                        <a:pt x="864" y="312"/>
                        <a:pt x="858" y="303"/>
                      </a:cubicBezTo>
                      <a:cubicBezTo>
                        <a:pt x="855" y="297"/>
                        <a:pt x="848" y="297"/>
                        <a:pt x="846" y="303"/>
                      </a:cubicBezTo>
                      <a:cubicBezTo>
                        <a:pt x="845" y="296"/>
                        <a:pt x="854" y="292"/>
                        <a:pt x="860" y="298"/>
                      </a:cubicBezTo>
                      <a:cubicBezTo>
                        <a:pt x="871" y="309"/>
                        <a:pt x="860" y="328"/>
                        <a:pt x="844" y="325"/>
                      </a:cubicBezTo>
                      <a:cubicBezTo>
                        <a:pt x="835" y="323"/>
                        <a:pt x="825" y="314"/>
                        <a:pt x="826" y="302"/>
                      </a:cubicBezTo>
                      <a:cubicBezTo>
                        <a:pt x="827" y="286"/>
                        <a:pt x="847" y="273"/>
                        <a:pt x="864" y="281"/>
                      </a:cubicBezTo>
                      <a:cubicBezTo>
                        <a:pt x="866" y="282"/>
                        <a:pt x="868" y="282"/>
                        <a:pt x="869" y="283"/>
                      </a:cubicBezTo>
                      <a:cubicBezTo>
                        <a:pt x="865" y="279"/>
                        <a:pt x="860" y="275"/>
                        <a:pt x="853" y="271"/>
                      </a:cubicBezTo>
                      <a:cubicBezTo>
                        <a:pt x="853" y="271"/>
                        <a:pt x="853" y="271"/>
                        <a:pt x="853" y="271"/>
                      </a:cubicBezTo>
                      <a:cubicBezTo>
                        <a:pt x="844" y="266"/>
                        <a:pt x="837" y="263"/>
                        <a:pt x="826" y="262"/>
                      </a:cubicBezTo>
                      <a:cubicBezTo>
                        <a:pt x="836" y="260"/>
                        <a:pt x="846" y="263"/>
                        <a:pt x="855" y="268"/>
                      </a:cubicBezTo>
                      <a:cubicBezTo>
                        <a:pt x="855" y="268"/>
                        <a:pt x="855" y="268"/>
                        <a:pt x="855" y="268"/>
                      </a:cubicBezTo>
                      <a:cubicBezTo>
                        <a:pt x="859" y="271"/>
                        <a:pt x="863" y="274"/>
                        <a:pt x="866" y="277"/>
                      </a:cubicBezTo>
                      <a:cubicBezTo>
                        <a:pt x="858" y="265"/>
                        <a:pt x="848" y="253"/>
                        <a:pt x="837" y="242"/>
                      </a:cubicBezTo>
                      <a:cubicBezTo>
                        <a:pt x="816" y="224"/>
                        <a:pt x="797" y="213"/>
                        <a:pt x="770" y="207"/>
                      </a:cubicBezTo>
                      <a:cubicBezTo>
                        <a:pt x="745" y="203"/>
                        <a:pt x="719" y="205"/>
                        <a:pt x="696" y="213"/>
                      </a:cubicBezTo>
                      <a:cubicBezTo>
                        <a:pt x="684" y="218"/>
                        <a:pt x="678" y="221"/>
                        <a:pt x="670" y="231"/>
                      </a:cubicBezTo>
                      <a:cubicBezTo>
                        <a:pt x="654" y="252"/>
                        <a:pt x="650" y="282"/>
                        <a:pt x="660" y="299"/>
                      </a:cubicBezTo>
                      <a:cubicBezTo>
                        <a:pt x="665" y="309"/>
                        <a:pt x="677" y="316"/>
                        <a:pt x="687" y="309"/>
                      </a:cubicBezTo>
                      <a:cubicBezTo>
                        <a:pt x="693" y="304"/>
                        <a:pt x="693" y="298"/>
                        <a:pt x="688" y="291"/>
                      </a:cubicBezTo>
                      <a:cubicBezTo>
                        <a:pt x="700" y="292"/>
                        <a:pt x="703" y="311"/>
                        <a:pt x="692" y="322"/>
                      </a:cubicBezTo>
                      <a:cubicBezTo>
                        <a:pt x="682" y="334"/>
                        <a:pt x="669" y="335"/>
                        <a:pt x="659" y="331"/>
                      </a:cubicBezTo>
                      <a:cubicBezTo>
                        <a:pt x="644" y="325"/>
                        <a:pt x="634" y="307"/>
                        <a:pt x="636" y="287"/>
                      </a:cubicBezTo>
                      <a:cubicBezTo>
                        <a:pt x="637" y="268"/>
                        <a:pt x="647" y="248"/>
                        <a:pt x="661" y="234"/>
                      </a:cubicBezTo>
                      <a:cubicBezTo>
                        <a:pt x="658" y="237"/>
                        <a:pt x="655" y="240"/>
                        <a:pt x="652" y="243"/>
                      </a:cubicBezTo>
                      <a:cubicBezTo>
                        <a:pt x="631" y="266"/>
                        <a:pt x="618" y="294"/>
                        <a:pt x="618" y="324"/>
                      </a:cubicBezTo>
                      <a:cubicBezTo>
                        <a:pt x="618" y="341"/>
                        <a:pt x="625" y="352"/>
                        <a:pt x="639" y="362"/>
                      </a:cubicBezTo>
                      <a:cubicBezTo>
                        <a:pt x="648" y="367"/>
                        <a:pt x="663" y="370"/>
                        <a:pt x="673" y="365"/>
                      </a:cubicBezTo>
                      <a:cubicBezTo>
                        <a:pt x="681" y="360"/>
                        <a:pt x="684" y="349"/>
                        <a:pt x="675" y="344"/>
                      </a:cubicBezTo>
                      <a:cubicBezTo>
                        <a:pt x="680" y="340"/>
                        <a:pt x="688" y="343"/>
                        <a:pt x="690" y="350"/>
                      </a:cubicBezTo>
                      <a:cubicBezTo>
                        <a:pt x="692" y="356"/>
                        <a:pt x="689" y="364"/>
                        <a:pt x="682" y="369"/>
                      </a:cubicBezTo>
                      <a:cubicBezTo>
                        <a:pt x="678" y="373"/>
                        <a:pt x="673" y="374"/>
                        <a:pt x="668" y="375"/>
                      </a:cubicBezTo>
                      <a:cubicBezTo>
                        <a:pt x="657" y="376"/>
                        <a:pt x="646" y="372"/>
                        <a:pt x="637" y="366"/>
                      </a:cubicBezTo>
                      <a:cubicBezTo>
                        <a:pt x="630" y="362"/>
                        <a:pt x="625" y="355"/>
                        <a:pt x="622" y="349"/>
                      </a:cubicBezTo>
                      <a:cubicBezTo>
                        <a:pt x="630" y="370"/>
                        <a:pt x="646" y="387"/>
                        <a:pt x="670" y="392"/>
                      </a:cubicBezTo>
                      <a:cubicBezTo>
                        <a:pt x="682" y="395"/>
                        <a:pt x="694" y="394"/>
                        <a:pt x="705" y="390"/>
                      </a:cubicBezTo>
                      <a:cubicBezTo>
                        <a:pt x="755" y="373"/>
                        <a:pt x="719" y="343"/>
                        <a:pt x="711" y="318"/>
                      </a:cubicBezTo>
                      <a:cubicBezTo>
                        <a:pt x="701" y="287"/>
                        <a:pt x="744" y="280"/>
                        <a:pt x="755" y="312"/>
                      </a:cubicBezTo>
                      <a:cubicBezTo>
                        <a:pt x="765" y="339"/>
                        <a:pt x="748" y="363"/>
                        <a:pt x="727" y="379"/>
                      </a:cubicBezTo>
                      <a:cubicBezTo>
                        <a:pt x="732" y="377"/>
                        <a:pt x="736" y="375"/>
                        <a:pt x="741" y="375"/>
                      </a:cubicBezTo>
                      <a:cubicBezTo>
                        <a:pt x="752" y="373"/>
                        <a:pt x="765" y="379"/>
                        <a:pt x="767" y="391"/>
                      </a:cubicBezTo>
                      <a:cubicBezTo>
                        <a:pt x="768" y="396"/>
                        <a:pt x="765" y="402"/>
                        <a:pt x="761" y="404"/>
                      </a:cubicBezTo>
                      <a:cubicBezTo>
                        <a:pt x="757" y="407"/>
                        <a:pt x="753" y="407"/>
                        <a:pt x="750" y="406"/>
                      </a:cubicBezTo>
                      <a:cubicBezTo>
                        <a:pt x="746" y="404"/>
                        <a:pt x="743" y="401"/>
                        <a:pt x="742" y="397"/>
                      </a:cubicBezTo>
                      <a:cubicBezTo>
                        <a:pt x="740" y="392"/>
                        <a:pt x="743" y="386"/>
                        <a:pt x="748" y="384"/>
                      </a:cubicBezTo>
                      <a:cubicBezTo>
                        <a:pt x="751" y="383"/>
                        <a:pt x="754" y="384"/>
                        <a:pt x="756" y="387"/>
                      </a:cubicBezTo>
                      <a:cubicBezTo>
                        <a:pt x="757" y="389"/>
                        <a:pt x="757" y="391"/>
                        <a:pt x="755" y="393"/>
                      </a:cubicBezTo>
                      <a:cubicBezTo>
                        <a:pt x="756" y="391"/>
                        <a:pt x="755" y="389"/>
                        <a:pt x="754" y="389"/>
                      </a:cubicBezTo>
                      <a:cubicBezTo>
                        <a:pt x="752" y="386"/>
                        <a:pt x="748" y="388"/>
                        <a:pt x="747" y="391"/>
                      </a:cubicBezTo>
                      <a:cubicBezTo>
                        <a:pt x="747" y="392"/>
                        <a:pt x="747" y="394"/>
                        <a:pt x="749" y="396"/>
                      </a:cubicBezTo>
                      <a:cubicBezTo>
                        <a:pt x="751" y="399"/>
                        <a:pt x="754" y="399"/>
                        <a:pt x="756" y="398"/>
                      </a:cubicBezTo>
                      <a:cubicBezTo>
                        <a:pt x="759" y="397"/>
                        <a:pt x="761" y="393"/>
                        <a:pt x="761" y="390"/>
                      </a:cubicBezTo>
                      <a:cubicBezTo>
                        <a:pt x="759" y="380"/>
                        <a:pt x="746" y="376"/>
                        <a:pt x="738" y="377"/>
                      </a:cubicBezTo>
                      <a:cubicBezTo>
                        <a:pt x="735" y="377"/>
                        <a:pt x="733" y="378"/>
                        <a:pt x="731" y="379"/>
                      </a:cubicBezTo>
                      <a:cubicBezTo>
                        <a:pt x="723" y="382"/>
                        <a:pt x="716" y="387"/>
                        <a:pt x="708" y="390"/>
                      </a:cubicBezTo>
                      <a:cubicBezTo>
                        <a:pt x="700" y="393"/>
                        <a:pt x="692" y="395"/>
                        <a:pt x="684" y="395"/>
                      </a:cubicBezTo>
                      <a:cubicBezTo>
                        <a:pt x="687" y="396"/>
                        <a:pt x="690" y="397"/>
                        <a:pt x="693" y="398"/>
                      </a:cubicBezTo>
                      <a:cubicBezTo>
                        <a:pt x="709" y="408"/>
                        <a:pt x="715" y="429"/>
                        <a:pt x="708" y="446"/>
                      </a:cubicBezTo>
                      <a:cubicBezTo>
                        <a:pt x="706" y="451"/>
                        <a:pt x="703" y="456"/>
                        <a:pt x="700" y="459"/>
                      </a:cubicBezTo>
                      <a:cubicBezTo>
                        <a:pt x="698" y="456"/>
                        <a:pt x="698" y="456"/>
                        <a:pt x="698" y="456"/>
                      </a:cubicBezTo>
                      <a:cubicBezTo>
                        <a:pt x="701" y="453"/>
                        <a:pt x="704" y="449"/>
                        <a:pt x="705" y="445"/>
                      </a:cubicBezTo>
                      <a:cubicBezTo>
                        <a:pt x="711" y="429"/>
                        <a:pt x="707" y="409"/>
                        <a:pt x="692" y="400"/>
                      </a:cubicBezTo>
                      <a:cubicBezTo>
                        <a:pt x="682" y="395"/>
                        <a:pt x="677" y="396"/>
                        <a:pt x="667" y="393"/>
                      </a:cubicBezTo>
                      <a:cubicBezTo>
                        <a:pt x="635" y="385"/>
                        <a:pt x="617" y="357"/>
                        <a:pt x="615" y="325"/>
                      </a:cubicBezTo>
                      <a:cubicBezTo>
                        <a:pt x="615" y="315"/>
                        <a:pt x="616" y="306"/>
                        <a:pt x="618" y="298"/>
                      </a:cubicBezTo>
                      <a:cubicBezTo>
                        <a:pt x="611" y="315"/>
                        <a:pt x="606" y="333"/>
                        <a:pt x="608" y="348"/>
                      </a:cubicBezTo>
                      <a:cubicBezTo>
                        <a:pt x="610" y="381"/>
                        <a:pt x="610" y="425"/>
                        <a:pt x="615" y="447"/>
                      </a:cubicBezTo>
                      <a:cubicBezTo>
                        <a:pt x="617" y="457"/>
                        <a:pt x="624" y="467"/>
                        <a:pt x="634" y="471"/>
                      </a:cubicBezTo>
                      <a:cubicBezTo>
                        <a:pt x="628" y="470"/>
                        <a:pt x="623" y="465"/>
                        <a:pt x="619" y="460"/>
                      </a:cubicBezTo>
                      <a:cubicBezTo>
                        <a:pt x="619" y="460"/>
                        <a:pt x="619" y="460"/>
                        <a:pt x="619" y="460"/>
                      </a:cubicBezTo>
                      <a:cubicBezTo>
                        <a:pt x="617" y="458"/>
                        <a:pt x="616" y="455"/>
                        <a:pt x="615" y="452"/>
                      </a:cubicBezTo>
                      <a:cubicBezTo>
                        <a:pt x="616" y="464"/>
                        <a:pt x="619" y="474"/>
                        <a:pt x="627" y="483"/>
                      </a:cubicBezTo>
                      <a:cubicBezTo>
                        <a:pt x="635" y="492"/>
                        <a:pt x="645" y="496"/>
                        <a:pt x="657" y="496"/>
                      </a:cubicBezTo>
                      <a:cubicBezTo>
                        <a:pt x="657" y="497"/>
                        <a:pt x="657" y="498"/>
                        <a:pt x="657" y="499"/>
                      </a:cubicBezTo>
                      <a:cubicBezTo>
                        <a:pt x="648" y="499"/>
                        <a:pt x="640" y="496"/>
                        <a:pt x="632" y="490"/>
                      </a:cubicBezTo>
                      <a:cubicBezTo>
                        <a:pt x="625" y="485"/>
                        <a:pt x="619" y="478"/>
                        <a:pt x="617" y="471"/>
                      </a:cubicBezTo>
                      <a:cubicBezTo>
                        <a:pt x="618" y="476"/>
                        <a:pt x="615" y="481"/>
                        <a:pt x="611" y="483"/>
                      </a:cubicBezTo>
                      <a:cubicBezTo>
                        <a:pt x="608" y="485"/>
                        <a:pt x="604" y="485"/>
                        <a:pt x="601" y="484"/>
                      </a:cubicBezTo>
                      <a:cubicBezTo>
                        <a:pt x="597" y="482"/>
                        <a:pt x="594" y="477"/>
                        <a:pt x="597" y="471"/>
                      </a:cubicBezTo>
                      <a:cubicBezTo>
                        <a:pt x="598" y="468"/>
                        <a:pt x="601" y="467"/>
                        <a:pt x="604" y="468"/>
                      </a:cubicBezTo>
                      <a:cubicBezTo>
                        <a:pt x="610" y="469"/>
                        <a:pt x="610" y="476"/>
                        <a:pt x="606" y="477"/>
                      </a:cubicBezTo>
                      <a:cubicBezTo>
                        <a:pt x="607" y="475"/>
                        <a:pt x="608" y="473"/>
                        <a:pt x="607" y="472"/>
                      </a:cubicBezTo>
                      <a:cubicBezTo>
                        <a:pt x="605" y="470"/>
                        <a:pt x="602" y="469"/>
                        <a:pt x="600" y="471"/>
                      </a:cubicBezTo>
                      <a:cubicBezTo>
                        <a:pt x="598" y="473"/>
                        <a:pt x="598" y="475"/>
                        <a:pt x="599" y="478"/>
                      </a:cubicBezTo>
                      <a:cubicBezTo>
                        <a:pt x="601" y="483"/>
                        <a:pt x="608" y="485"/>
                        <a:pt x="613" y="479"/>
                      </a:cubicBezTo>
                      <a:cubicBezTo>
                        <a:pt x="618" y="474"/>
                        <a:pt x="615" y="464"/>
                        <a:pt x="614" y="458"/>
                      </a:cubicBezTo>
                      <a:cubicBezTo>
                        <a:pt x="612" y="450"/>
                        <a:pt x="611" y="441"/>
                        <a:pt x="610" y="437"/>
                      </a:cubicBezTo>
                      <a:cubicBezTo>
                        <a:pt x="609" y="430"/>
                        <a:pt x="607" y="414"/>
                        <a:pt x="607" y="395"/>
                      </a:cubicBezTo>
                      <a:cubicBezTo>
                        <a:pt x="606" y="399"/>
                        <a:pt x="605" y="402"/>
                        <a:pt x="604" y="406"/>
                      </a:cubicBezTo>
                      <a:cubicBezTo>
                        <a:pt x="603" y="407"/>
                        <a:pt x="598" y="420"/>
                        <a:pt x="595" y="419"/>
                      </a:cubicBezTo>
                      <a:cubicBezTo>
                        <a:pt x="595" y="417"/>
                        <a:pt x="598" y="411"/>
                        <a:pt x="598" y="409"/>
                      </a:cubicBezTo>
                      <a:cubicBezTo>
                        <a:pt x="600" y="404"/>
                        <a:pt x="601" y="399"/>
                        <a:pt x="603" y="393"/>
                      </a:cubicBezTo>
                      <a:cubicBezTo>
                        <a:pt x="603" y="391"/>
                        <a:pt x="603" y="388"/>
                        <a:pt x="604" y="386"/>
                      </a:cubicBezTo>
                      <a:cubicBezTo>
                        <a:pt x="605" y="377"/>
                        <a:pt x="605" y="369"/>
                        <a:pt x="603" y="360"/>
                      </a:cubicBezTo>
                      <a:cubicBezTo>
                        <a:pt x="603" y="360"/>
                        <a:pt x="603" y="359"/>
                        <a:pt x="603" y="357"/>
                      </a:cubicBezTo>
                      <a:cubicBezTo>
                        <a:pt x="603" y="360"/>
                        <a:pt x="602" y="363"/>
                        <a:pt x="602" y="366"/>
                      </a:cubicBezTo>
                      <a:cubicBezTo>
                        <a:pt x="600" y="374"/>
                        <a:pt x="599" y="380"/>
                        <a:pt x="594" y="387"/>
                      </a:cubicBezTo>
                      <a:cubicBezTo>
                        <a:pt x="582" y="405"/>
                        <a:pt x="562" y="405"/>
                        <a:pt x="546" y="396"/>
                      </a:cubicBezTo>
                      <a:cubicBezTo>
                        <a:pt x="533" y="388"/>
                        <a:pt x="522" y="374"/>
                        <a:pt x="521" y="358"/>
                      </a:cubicBezTo>
                      <a:cubicBezTo>
                        <a:pt x="521" y="344"/>
                        <a:pt x="529" y="333"/>
                        <a:pt x="542" y="329"/>
                      </a:cubicBezTo>
                      <a:cubicBezTo>
                        <a:pt x="549" y="328"/>
                        <a:pt x="554" y="328"/>
                        <a:pt x="560" y="329"/>
                      </a:cubicBezTo>
                      <a:cubicBezTo>
                        <a:pt x="565" y="331"/>
                        <a:pt x="569" y="334"/>
                        <a:pt x="571" y="338"/>
                      </a:cubicBezTo>
                      <a:cubicBezTo>
                        <a:pt x="574" y="343"/>
                        <a:pt x="575" y="350"/>
                        <a:pt x="572" y="355"/>
                      </a:cubicBezTo>
                      <a:cubicBezTo>
                        <a:pt x="571" y="359"/>
                        <a:pt x="568" y="361"/>
                        <a:pt x="564" y="362"/>
                      </a:cubicBezTo>
                      <a:cubicBezTo>
                        <a:pt x="560" y="363"/>
                        <a:pt x="556" y="362"/>
                        <a:pt x="552" y="360"/>
                      </a:cubicBezTo>
                      <a:cubicBezTo>
                        <a:pt x="549" y="357"/>
                        <a:pt x="546" y="352"/>
                        <a:pt x="548" y="347"/>
                      </a:cubicBezTo>
                      <a:cubicBezTo>
                        <a:pt x="549" y="343"/>
                        <a:pt x="553" y="339"/>
                        <a:pt x="558" y="340"/>
                      </a:cubicBezTo>
                      <a:cubicBezTo>
                        <a:pt x="564" y="340"/>
                        <a:pt x="569" y="345"/>
                        <a:pt x="568" y="350"/>
                      </a:cubicBezTo>
                      <a:cubicBezTo>
                        <a:pt x="568" y="356"/>
                        <a:pt x="563" y="361"/>
                        <a:pt x="557" y="361"/>
                      </a:cubicBezTo>
                      <a:cubicBezTo>
                        <a:pt x="555" y="361"/>
                        <a:pt x="553" y="360"/>
                        <a:pt x="552" y="359"/>
                      </a:cubicBezTo>
                      <a:cubicBezTo>
                        <a:pt x="553" y="360"/>
                        <a:pt x="553" y="360"/>
                        <a:pt x="553" y="360"/>
                      </a:cubicBezTo>
                      <a:cubicBezTo>
                        <a:pt x="556" y="362"/>
                        <a:pt x="560" y="363"/>
                        <a:pt x="564" y="362"/>
                      </a:cubicBezTo>
                      <a:cubicBezTo>
                        <a:pt x="568" y="361"/>
                        <a:pt x="570" y="358"/>
                        <a:pt x="572" y="355"/>
                      </a:cubicBezTo>
                      <a:cubicBezTo>
                        <a:pt x="574" y="349"/>
                        <a:pt x="573" y="344"/>
                        <a:pt x="570" y="338"/>
                      </a:cubicBezTo>
                      <a:cubicBezTo>
                        <a:pt x="568" y="334"/>
                        <a:pt x="564" y="332"/>
                        <a:pt x="560" y="331"/>
                      </a:cubicBezTo>
                      <a:cubicBezTo>
                        <a:pt x="554" y="329"/>
                        <a:pt x="549" y="329"/>
                        <a:pt x="543" y="331"/>
                      </a:cubicBezTo>
                      <a:cubicBezTo>
                        <a:pt x="531" y="335"/>
                        <a:pt x="524" y="345"/>
                        <a:pt x="524" y="358"/>
                      </a:cubicBezTo>
                      <a:cubicBezTo>
                        <a:pt x="524" y="373"/>
                        <a:pt x="536" y="387"/>
                        <a:pt x="549" y="394"/>
                      </a:cubicBezTo>
                      <a:cubicBezTo>
                        <a:pt x="564" y="401"/>
                        <a:pt x="581" y="400"/>
                        <a:pt x="591" y="384"/>
                      </a:cubicBezTo>
                      <a:cubicBezTo>
                        <a:pt x="595" y="378"/>
                        <a:pt x="596" y="372"/>
                        <a:pt x="597" y="365"/>
                      </a:cubicBezTo>
                      <a:cubicBezTo>
                        <a:pt x="602" y="339"/>
                        <a:pt x="607" y="315"/>
                        <a:pt x="619" y="290"/>
                      </a:cubicBezTo>
                      <a:cubicBezTo>
                        <a:pt x="618" y="291"/>
                        <a:pt x="617" y="293"/>
                        <a:pt x="616" y="293"/>
                      </a:cubicBezTo>
                      <a:cubicBezTo>
                        <a:pt x="608" y="300"/>
                        <a:pt x="597" y="302"/>
                        <a:pt x="590" y="294"/>
                      </a:cubicBezTo>
                      <a:cubicBezTo>
                        <a:pt x="585" y="288"/>
                        <a:pt x="586" y="279"/>
                        <a:pt x="590" y="273"/>
                      </a:cubicBezTo>
                      <a:cubicBezTo>
                        <a:pt x="594" y="269"/>
                        <a:pt x="600" y="266"/>
                        <a:pt x="606" y="269"/>
                      </a:cubicBezTo>
                      <a:cubicBezTo>
                        <a:pt x="611" y="270"/>
                        <a:pt x="613" y="276"/>
                        <a:pt x="608" y="279"/>
                      </a:cubicBezTo>
                      <a:cubicBezTo>
                        <a:pt x="604" y="282"/>
                        <a:pt x="601" y="278"/>
                        <a:pt x="596" y="281"/>
                      </a:cubicBezTo>
                      <a:cubicBezTo>
                        <a:pt x="593" y="283"/>
                        <a:pt x="591" y="286"/>
                        <a:pt x="593" y="290"/>
                      </a:cubicBezTo>
                      <a:cubicBezTo>
                        <a:pt x="596" y="297"/>
                        <a:pt x="605" y="295"/>
                        <a:pt x="611" y="291"/>
                      </a:cubicBezTo>
                      <a:cubicBezTo>
                        <a:pt x="623" y="283"/>
                        <a:pt x="625" y="276"/>
                        <a:pt x="632" y="264"/>
                      </a:cubicBezTo>
                      <a:cubicBezTo>
                        <a:pt x="637" y="256"/>
                        <a:pt x="642" y="249"/>
                        <a:pt x="649" y="241"/>
                      </a:cubicBezTo>
                      <a:cubicBezTo>
                        <a:pt x="670" y="219"/>
                        <a:pt x="697" y="206"/>
                        <a:pt x="726" y="202"/>
                      </a:cubicBezTo>
                      <a:cubicBezTo>
                        <a:pt x="720" y="201"/>
                        <a:pt x="715" y="198"/>
                        <a:pt x="713" y="194"/>
                      </a:cubicBezTo>
                      <a:cubicBezTo>
                        <a:pt x="711" y="189"/>
                        <a:pt x="712" y="184"/>
                        <a:pt x="717" y="179"/>
                      </a:cubicBezTo>
                      <a:cubicBezTo>
                        <a:pt x="717" y="181"/>
                        <a:pt x="718" y="182"/>
                        <a:pt x="719" y="183"/>
                      </a:cubicBezTo>
                      <a:cubicBezTo>
                        <a:pt x="709" y="190"/>
                        <a:pt x="720" y="200"/>
                        <a:pt x="732" y="201"/>
                      </a:cubicBezTo>
                      <a:cubicBezTo>
                        <a:pt x="731" y="201"/>
                        <a:pt x="731" y="201"/>
                        <a:pt x="731" y="201"/>
                      </a:cubicBezTo>
                      <a:cubicBezTo>
                        <a:pt x="741" y="200"/>
                        <a:pt x="752" y="200"/>
                        <a:pt x="762" y="201"/>
                      </a:cubicBezTo>
                      <a:cubicBezTo>
                        <a:pt x="750" y="194"/>
                        <a:pt x="742" y="180"/>
                        <a:pt x="747" y="165"/>
                      </a:cubicBezTo>
                      <a:cubicBezTo>
                        <a:pt x="750" y="157"/>
                        <a:pt x="754" y="151"/>
                        <a:pt x="761" y="147"/>
                      </a:cubicBezTo>
                      <a:cubicBezTo>
                        <a:pt x="768" y="143"/>
                        <a:pt x="775" y="142"/>
                        <a:pt x="783" y="143"/>
                      </a:cubicBezTo>
                      <a:cubicBezTo>
                        <a:pt x="790" y="145"/>
                        <a:pt x="796" y="149"/>
                        <a:pt x="801" y="154"/>
                      </a:cubicBezTo>
                      <a:cubicBezTo>
                        <a:pt x="806" y="160"/>
                        <a:pt x="808" y="167"/>
                        <a:pt x="808" y="174"/>
                      </a:cubicBezTo>
                      <a:cubicBezTo>
                        <a:pt x="808" y="182"/>
                        <a:pt x="804" y="188"/>
                        <a:pt x="798" y="192"/>
                      </a:cubicBezTo>
                      <a:cubicBezTo>
                        <a:pt x="794" y="195"/>
                        <a:pt x="789" y="196"/>
                        <a:pt x="784" y="195"/>
                      </a:cubicBezTo>
                      <a:cubicBezTo>
                        <a:pt x="777" y="193"/>
                        <a:pt x="772" y="187"/>
                        <a:pt x="771" y="181"/>
                      </a:cubicBezTo>
                      <a:cubicBezTo>
                        <a:pt x="770" y="174"/>
                        <a:pt x="773" y="168"/>
                        <a:pt x="778" y="165"/>
                      </a:cubicBezTo>
                      <a:cubicBezTo>
                        <a:pt x="785" y="160"/>
                        <a:pt x="794" y="162"/>
                        <a:pt x="799" y="169"/>
                      </a:cubicBezTo>
                      <a:cubicBezTo>
                        <a:pt x="803" y="176"/>
                        <a:pt x="801" y="185"/>
                        <a:pt x="794" y="190"/>
                      </a:cubicBezTo>
                      <a:cubicBezTo>
                        <a:pt x="791" y="192"/>
                        <a:pt x="788" y="192"/>
                        <a:pt x="784" y="192"/>
                      </a:cubicBezTo>
                      <a:cubicBezTo>
                        <a:pt x="785" y="192"/>
                        <a:pt x="785" y="192"/>
                        <a:pt x="785" y="192"/>
                      </a:cubicBezTo>
                      <a:cubicBezTo>
                        <a:pt x="789" y="193"/>
                        <a:pt x="793" y="192"/>
                        <a:pt x="796" y="190"/>
                      </a:cubicBezTo>
                      <a:cubicBezTo>
                        <a:pt x="802" y="186"/>
                        <a:pt x="804" y="181"/>
                        <a:pt x="805" y="174"/>
                      </a:cubicBezTo>
                      <a:cubicBezTo>
                        <a:pt x="805" y="167"/>
                        <a:pt x="803" y="161"/>
                        <a:pt x="799" y="156"/>
                      </a:cubicBezTo>
                      <a:cubicBezTo>
                        <a:pt x="794" y="151"/>
                        <a:pt x="789" y="148"/>
                        <a:pt x="782" y="147"/>
                      </a:cubicBezTo>
                      <a:cubicBezTo>
                        <a:pt x="775" y="145"/>
                        <a:pt x="769" y="146"/>
                        <a:pt x="762" y="150"/>
                      </a:cubicBezTo>
                      <a:cubicBezTo>
                        <a:pt x="756" y="154"/>
                        <a:pt x="752" y="159"/>
                        <a:pt x="750" y="166"/>
                      </a:cubicBezTo>
                      <a:cubicBezTo>
                        <a:pt x="744" y="183"/>
                        <a:pt x="757" y="200"/>
                        <a:pt x="771" y="203"/>
                      </a:cubicBezTo>
                      <a:cubicBezTo>
                        <a:pt x="799" y="209"/>
                        <a:pt x="818" y="219"/>
                        <a:pt x="840" y="238"/>
                      </a:cubicBezTo>
                      <a:cubicBezTo>
                        <a:pt x="842" y="240"/>
                        <a:pt x="844" y="242"/>
                        <a:pt x="846" y="244"/>
                      </a:cubicBezTo>
                      <a:cubicBezTo>
                        <a:pt x="845" y="242"/>
                        <a:pt x="844" y="240"/>
                        <a:pt x="843" y="238"/>
                      </a:cubicBezTo>
                      <a:cubicBezTo>
                        <a:pt x="838" y="229"/>
                        <a:pt x="836" y="220"/>
                        <a:pt x="836" y="210"/>
                      </a:cubicBezTo>
                      <a:cubicBezTo>
                        <a:pt x="839" y="220"/>
                        <a:pt x="841" y="227"/>
                        <a:pt x="846" y="236"/>
                      </a:cubicBezTo>
                      <a:cubicBezTo>
                        <a:pt x="846" y="237"/>
                        <a:pt x="847" y="238"/>
                        <a:pt x="847" y="238"/>
                      </a:cubicBezTo>
                      <a:cubicBezTo>
                        <a:pt x="844" y="230"/>
                        <a:pt x="853" y="219"/>
                        <a:pt x="859" y="215"/>
                      </a:cubicBezTo>
                      <a:cubicBezTo>
                        <a:pt x="863" y="212"/>
                        <a:pt x="868" y="210"/>
                        <a:pt x="872" y="209"/>
                      </a:cubicBezTo>
                      <a:cubicBezTo>
                        <a:pt x="880" y="207"/>
                        <a:pt x="892" y="208"/>
                        <a:pt x="896" y="215"/>
                      </a:cubicBezTo>
                      <a:cubicBezTo>
                        <a:pt x="903" y="211"/>
                        <a:pt x="911" y="211"/>
                        <a:pt x="918" y="212"/>
                      </a:cubicBezTo>
                      <a:cubicBezTo>
                        <a:pt x="929" y="214"/>
                        <a:pt x="939" y="212"/>
                        <a:pt x="942" y="203"/>
                      </a:cubicBezTo>
                      <a:cubicBezTo>
                        <a:pt x="946" y="213"/>
                        <a:pt x="932" y="224"/>
                        <a:pt x="923" y="227"/>
                      </a:cubicBezTo>
                      <a:cubicBezTo>
                        <a:pt x="910" y="230"/>
                        <a:pt x="898" y="223"/>
                        <a:pt x="884" y="218"/>
                      </a:cubicBezTo>
                      <a:cubicBezTo>
                        <a:pt x="875" y="215"/>
                        <a:pt x="868" y="214"/>
                        <a:pt x="861" y="219"/>
                      </a:cubicBezTo>
                      <a:cubicBezTo>
                        <a:pt x="854" y="222"/>
                        <a:pt x="846" y="230"/>
                        <a:pt x="847" y="238"/>
                      </a:cubicBezTo>
                      <a:cubicBezTo>
                        <a:pt x="847" y="237"/>
                        <a:pt x="847" y="235"/>
                        <a:pt x="848" y="234"/>
                      </a:cubicBezTo>
                      <a:cubicBezTo>
                        <a:pt x="849" y="229"/>
                        <a:pt x="854" y="226"/>
                        <a:pt x="861" y="227"/>
                      </a:cubicBezTo>
                      <a:cubicBezTo>
                        <a:pt x="860" y="227"/>
                        <a:pt x="859" y="229"/>
                        <a:pt x="859" y="230"/>
                      </a:cubicBezTo>
                      <a:cubicBezTo>
                        <a:pt x="852" y="230"/>
                        <a:pt x="848" y="236"/>
                        <a:pt x="850" y="243"/>
                      </a:cubicBezTo>
                      <a:cubicBezTo>
                        <a:pt x="851" y="246"/>
                        <a:pt x="853" y="249"/>
                        <a:pt x="854" y="252"/>
                      </a:cubicBezTo>
                      <a:cubicBezTo>
                        <a:pt x="876" y="276"/>
                        <a:pt x="891" y="304"/>
                        <a:pt x="901" y="334"/>
                      </a:cubicBezTo>
                      <a:cubicBezTo>
                        <a:pt x="895" y="309"/>
                        <a:pt x="891" y="279"/>
                        <a:pt x="905" y="256"/>
                      </a:cubicBezTo>
                      <a:cubicBezTo>
                        <a:pt x="912" y="245"/>
                        <a:pt x="921" y="239"/>
                        <a:pt x="934" y="236"/>
                      </a:cubicBezTo>
                      <a:cubicBezTo>
                        <a:pt x="946" y="234"/>
                        <a:pt x="956" y="236"/>
                        <a:pt x="966" y="241"/>
                      </a:cubicBezTo>
                      <a:cubicBezTo>
                        <a:pt x="988" y="253"/>
                        <a:pt x="996" y="281"/>
                        <a:pt x="984" y="303"/>
                      </a:cubicBezTo>
                      <a:cubicBezTo>
                        <a:pt x="974" y="323"/>
                        <a:pt x="949" y="335"/>
                        <a:pt x="930" y="320"/>
                      </a:cubicBezTo>
                      <a:cubicBezTo>
                        <a:pt x="922" y="314"/>
                        <a:pt x="917" y="303"/>
                        <a:pt x="921" y="293"/>
                      </a:cubicBezTo>
                      <a:cubicBezTo>
                        <a:pt x="922" y="290"/>
                        <a:pt x="925" y="287"/>
                        <a:pt x="927" y="285"/>
                      </a:cubicBezTo>
                      <a:cubicBezTo>
                        <a:pt x="927" y="285"/>
                        <a:pt x="927" y="285"/>
                        <a:pt x="927" y="285"/>
                      </a:cubicBezTo>
                      <a:cubicBezTo>
                        <a:pt x="934" y="281"/>
                        <a:pt x="945" y="282"/>
                        <a:pt x="950" y="290"/>
                      </a:cubicBezTo>
                      <a:cubicBezTo>
                        <a:pt x="955" y="298"/>
                        <a:pt x="953" y="308"/>
                        <a:pt x="945" y="313"/>
                      </a:cubicBezTo>
                      <a:cubicBezTo>
                        <a:pt x="938" y="318"/>
                        <a:pt x="927" y="316"/>
                        <a:pt x="923" y="308"/>
                      </a:cubicBezTo>
                      <a:cubicBezTo>
                        <a:pt x="920" y="305"/>
                        <a:pt x="920" y="301"/>
                        <a:pt x="920" y="298"/>
                      </a:cubicBezTo>
                      <a:cubicBezTo>
                        <a:pt x="920" y="298"/>
                        <a:pt x="920" y="298"/>
                        <a:pt x="920" y="298"/>
                      </a:cubicBezTo>
                      <a:cubicBezTo>
                        <a:pt x="919" y="306"/>
                        <a:pt x="923" y="315"/>
                        <a:pt x="930" y="320"/>
                      </a:cubicBezTo>
                      <a:cubicBezTo>
                        <a:pt x="950" y="332"/>
                        <a:pt x="973" y="319"/>
                        <a:pt x="982" y="301"/>
                      </a:cubicBezTo>
                      <a:cubicBezTo>
                        <a:pt x="993" y="280"/>
                        <a:pt x="985" y="254"/>
                        <a:pt x="965" y="243"/>
                      </a:cubicBezTo>
                      <a:cubicBezTo>
                        <a:pt x="961" y="241"/>
                        <a:pt x="957" y="240"/>
                        <a:pt x="953" y="239"/>
                      </a:cubicBezTo>
                      <a:cubicBezTo>
                        <a:pt x="956" y="240"/>
                        <a:pt x="958" y="241"/>
                        <a:pt x="960" y="243"/>
                      </a:cubicBezTo>
                      <a:cubicBezTo>
                        <a:pt x="966" y="249"/>
                        <a:pt x="969" y="259"/>
                        <a:pt x="965" y="266"/>
                      </a:cubicBezTo>
                      <a:cubicBezTo>
                        <a:pt x="962" y="273"/>
                        <a:pt x="954" y="277"/>
                        <a:pt x="945" y="273"/>
                      </a:cubicBezTo>
                      <a:cubicBezTo>
                        <a:pt x="940" y="270"/>
                        <a:pt x="938" y="265"/>
                        <a:pt x="939" y="260"/>
                      </a:cubicBezTo>
                      <a:cubicBezTo>
                        <a:pt x="942" y="251"/>
                        <a:pt x="953" y="252"/>
                        <a:pt x="955" y="258"/>
                      </a:cubicBezTo>
                      <a:cubicBezTo>
                        <a:pt x="952" y="256"/>
                        <a:pt x="949" y="255"/>
                        <a:pt x="946" y="257"/>
                      </a:cubicBezTo>
                      <a:cubicBezTo>
                        <a:pt x="943" y="259"/>
                        <a:pt x="942" y="264"/>
                        <a:pt x="945" y="267"/>
                      </a:cubicBezTo>
                      <a:cubicBezTo>
                        <a:pt x="948" y="270"/>
                        <a:pt x="952" y="271"/>
                        <a:pt x="955" y="270"/>
                      </a:cubicBezTo>
                      <a:cubicBezTo>
                        <a:pt x="961" y="268"/>
                        <a:pt x="964" y="260"/>
                        <a:pt x="962" y="254"/>
                      </a:cubicBezTo>
                      <a:cubicBezTo>
                        <a:pt x="960" y="242"/>
                        <a:pt x="946" y="237"/>
                        <a:pt x="935" y="239"/>
                      </a:cubicBezTo>
                      <a:cubicBezTo>
                        <a:pt x="923" y="241"/>
                        <a:pt x="914" y="248"/>
                        <a:pt x="908" y="258"/>
                      </a:cubicBezTo>
                      <a:cubicBezTo>
                        <a:pt x="889" y="290"/>
                        <a:pt x="908" y="341"/>
                        <a:pt x="911" y="381"/>
                      </a:cubicBezTo>
                      <a:cubicBezTo>
                        <a:pt x="914" y="373"/>
                        <a:pt x="918" y="367"/>
                        <a:pt x="924" y="360"/>
                      </a:cubicBezTo>
                      <a:cubicBezTo>
                        <a:pt x="927" y="357"/>
                        <a:pt x="930" y="355"/>
                        <a:pt x="933" y="352"/>
                      </a:cubicBezTo>
                      <a:cubicBezTo>
                        <a:pt x="933" y="353"/>
                        <a:pt x="934" y="355"/>
                        <a:pt x="935" y="355"/>
                      </a:cubicBezTo>
                      <a:cubicBezTo>
                        <a:pt x="927" y="361"/>
                        <a:pt x="921" y="369"/>
                        <a:pt x="917" y="377"/>
                      </a:cubicBezTo>
                      <a:cubicBezTo>
                        <a:pt x="914" y="383"/>
                        <a:pt x="912" y="389"/>
                        <a:pt x="912" y="395"/>
                      </a:cubicBezTo>
                      <a:cubicBezTo>
                        <a:pt x="914" y="388"/>
                        <a:pt x="920" y="382"/>
                        <a:pt x="924" y="380"/>
                      </a:cubicBezTo>
                      <a:cubicBezTo>
                        <a:pt x="929" y="378"/>
                        <a:pt x="934" y="378"/>
                        <a:pt x="939" y="380"/>
                      </a:cubicBezTo>
                      <a:cubicBezTo>
                        <a:pt x="946" y="383"/>
                        <a:pt x="951" y="391"/>
                        <a:pt x="947" y="400"/>
                      </a:cubicBezTo>
                      <a:cubicBezTo>
                        <a:pt x="944" y="404"/>
                        <a:pt x="939" y="407"/>
                        <a:pt x="935" y="406"/>
                      </a:cubicBezTo>
                      <a:cubicBezTo>
                        <a:pt x="925" y="404"/>
                        <a:pt x="926" y="392"/>
                        <a:pt x="931" y="391"/>
                      </a:cubicBezTo>
                      <a:cubicBezTo>
                        <a:pt x="929" y="393"/>
                        <a:pt x="929" y="397"/>
                        <a:pt x="931" y="399"/>
                      </a:cubicBezTo>
                      <a:cubicBezTo>
                        <a:pt x="933" y="403"/>
                        <a:pt x="939" y="403"/>
                        <a:pt x="941" y="400"/>
                      </a:cubicBezTo>
                      <a:cubicBezTo>
                        <a:pt x="944" y="397"/>
                        <a:pt x="945" y="393"/>
                        <a:pt x="943" y="390"/>
                      </a:cubicBezTo>
                      <a:cubicBezTo>
                        <a:pt x="941" y="384"/>
                        <a:pt x="934" y="382"/>
                        <a:pt x="928" y="383"/>
                      </a:cubicBezTo>
                      <a:cubicBezTo>
                        <a:pt x="923" y="384"/>
                        <a:pt x="919" y="388"/>
                        <a:pt x="916" y="392"/>
                      </a:cubicBezTo>
                      <a:cubicBezTo>
                        <a:pt x="912" y="398"/>
                        <a:pt x="912" y="405"/>
                        <a:pt x="912" y="413"/>
                      </a:cubicBezTo>
                      <a:cubicBezTo>
                        <a:pt x="913" y="437"/>
                        <a:pt x="910" y="460"/>
                        <a:pt x="905" y="485"/>
                      </a:cubicBezTo>
                      <a:cubicBezTo>
                        <a:pt x="904" y="489"/>
                        <a:pt x="897" y="512"/>
                        <a:pt x="891" y="529"/>
                      </a:cubicBezTo>
                      <a:cubicBezTo>
                        <a:pt x="905" y="512"/>
                        <a:pt x="923" y="500"/>
                        <a:pt x="944" y="493"/>
                      </a:cubicBezTo>
                      <a:cubicBezTo>
                        <a:pt x="951" y="490"/>
                        <a:pt x="956" y="489"/>
                        <a:pt x="962" y="488"/>
                      </a:cubicBezTo>
                      <a:cubicBezTo>
                        <a:pt x="972" y="486"/>
                        <a:pt x="988" y="484"/>
                        <a:pt x="989" y="471"/>
                      </a:cubicBezTo>
                      <a:cubicBezTo>
                        <a:pt x="989" y="466"/>
                        <a:pt x="986" y="461"/>
                        <a:pt x="981" y="460"/>
                      </a:cubicBezTo>
                      <a:cubicBezTo>
                        <a:pt x="978" y="460"/>
                        <a:pt x="975" y="461"/>
                        <a:pt x="973" y="463"/>
                      </a:cubicBezTo>
                      <a:cubicBezTo>
                        <a:pt x="972" y="466"/>
                        <a:pt x="973" y="470"/>
                        <a:pt x="976" y="472"/>
                      </a:cubicBezTo>
                      <a:cubicBezTo>
                        <a:pt x="978" y="473"/>
                        <a:pt x="981" y="472"/>
                        <a:pt x="982" y="470"/>
                      </a:cubicBezTo>
                      <a:cubicBezTo>
                        <a:pt x="982" y="475"/>
                        <a:pt x="973" y="477"/>
                        <a:pt x="970" y="470"/>
                      </a:cubicBezTo>
                      <a:cubicBezTo>
                        <a:pt x="968" y="466"/>
                        <a:pt x="969" y="462"/>
                        <a:pt x="972" y="459"/>
                      </a:cubicBezTo>
                      <a:cubicBezTo>
                        <a:pt x="978" y="454"/>
                        <a:pt x="986" y="457"/>
                        <a:pt x="989" y="462"/>
                      </a:cubicBezTo>
                      <a:cubicBezTo>
                        <a:pt x="993" y="467"/>
                        <a:pt x="992" y="475"/>
                        <a:pt x="988" y="481"/>
                      </a:cubicBezTo>
                      <a:cubicBezTo>
                        <a:pt x="986" y="483"/>
                        <a:pt x="984" y="485"/>
                        <a:pt x="982" y="486"/>
                      </a:cubicBezTo>
                      <a:cubicBezTo>
                        <a:pt x="994" y="485"/>
                        <a:pt x="1004" y="485"/>
                        <a:pt x="1014" y="486"/>
                      </a:cubicBezTo>
                      <a:cubicBezTo>
                        <a:pt x="1031" y="488"/>
                        <a:pt x="1057" y="500"/>
                        <a:pt x="1071" y="497"/>
                      </a:cubicBezTo>
                      <a:cubicBezTo>
                        <a:pt x="1075" y="496"/>
                        <a:pt x="1077" y="495"/>
                        <a:pt x="1080" y="493"/>
                      </a:cubicBezTo>
                      <a:cubicBezTo>
                        <a:pt x="1085" y="489"/>
                        <a:pt x="1088" y="484"/>
                        <a:pt x="1089" y="479"/>
                      </a:cubicBezTo>
                      <a:cubicBezTo>
                        <a:pt x="1091" y="472"/>
                        <a:pt x="1090" y="465"/>
                        <a:pt x="1086" y="459"/>
                      </a:cubicBezTo>
                      <a:cubicBezTo>
                        <a:pt x="1082" y="453"/>
                        <a:pt x="1075" y="448"/>
                        <a:pt x="1068" y="446"/>
                      </a:cubicBezTo>
                      <a:cubicBezTo>
                        <a:pt x="1060" y="444"/>
                        <a:pt x="1053" y="445"/>
                        <a:pt x="1046" y="448"/>
                      </a:cubicBezTo>
                      <a:cubicBezTo>
                        <a:pt x="1039" y="452"/>
                        <a:pt x="1034" y="458"/>
                        <a:pt x="1034" y="466"/>
                      </a:cubicBezTo>
                      <a:cubicBezTo>
                        <a:pt x="1035" y="472"/>
                        <a:pt x="1037" y="477"/>
                        <a:pt x="1042" y="480"/>
                      </a:cubicBezTo>
                      <a:cubicBezTo>
                        <a:pt x="1041" y="479"/>
                        <a:pt x="1041" y="479"/>
                        <a:pt x="1041" y="479"/>
                      </a:cubicBezTo>
                      <a:cubicBezTo>
                        <a:pt x="1034" y="472"/>
                        <a:pt x="1041" y="462"/>
                        <a:pt x="1048" y="469"/>
                      </a:cubicBezTo>
                      <a:cubicBezTo>
                        <a:pt x="1051" y="472"/>
                        <a:pt x="1052" y="480"/>
                        <a:pt x="1063" y="479"/>
                      </a:cubicBezTo>
                      <a:cubicBezTo>
                        <a:pt x="1059" y="482"/>
                        <a:pt x="1055" y="483"/>
                        <a:pt x="1052" y="483"/>
                      </a:cubicBezTo>
                      <a:cubicBezTo>
                        <a:pt x="1050" y="483"/>
                        <a:pt x="1049" y="483"/>
                        <a:pt x="1047" y="483"/>
                      </a:cubicBezTo>
                      <a:cubicBezTo>
                        <a:pt x="1039" y="481"/>
                        <a:pt x="1034" y="474"/>
                        <a:pt x="1034" y="466"/>
                      </a:cubicBezTo>
                      <a:cubicBezTo>
                        <a:pt x="1033" y="458"/>
                        <a:pt x="1038" y="451"/>
                        <a:pt x="1045" y="447"/>
                      </a:cubicBezTo>
                      <a:cubicBezTo>
                        <a:pt x="1053" y="443"/>
                        <a:pt x="1060" y="442"/>
                        <a:pt x="1068" y="444"/>
                      </a:cubicBezTo>
                      <a:cubicBezTo>
                        <a:pt x="1076" y="446"/>
                        <a:pt x="1083" y="451"/>
                        <a:pt x="1088" y="458"/>
                      </a:cubicBezTo>
                      <a:cubicBezTo>
                        <a:pt x="1092" y="465"/>
                        <a:pt x="1094" y="472"/>
                        <a:pt x="1092" y="480"/>
                      </a:cubicBezTo>
                      <a:cubicBezTo>
                        <a:pt x="1090" y="486"/>
                        <a:pt x="1087" y="491"/>
                        <a:pt x="1082" y="495"/>
                      </a:cubicBezTo>
                      <a:cubicBezTo>
                        <a:pt x="1078" y="498"/>
                        <a:pt x="1076" y="499"/>
                        <a:pt x="1072" y="500"/>
                      </a:cubicBezTo>
                      <a:cubicBezTo>
                        <a:pt x="1072" y="500"/>
                        <a:pt x="1071" y="500"/>
                        <a:pt x="1071" y="501"/>
                      </a:cubicBezTo>
                      <a:cubicBezTo>
                        <a:pt x="1071" y="501"/>
                        <a:pt x="1072" y="501"/>
                        <a:pt x="1072" y="501"/>
                      </a:cubicBezTo>
                      <a:cubicBezTo>
                        <a:pt x="1073" y="501"/>
                        <a:pt x="1073" y="501"/>
                        <a:pt x="1073" y="501"/>
                      </a:cubicBezTo>
                      <a:cubicBezTo>
                        <a:pt x="1078" y="503"/>
                        <a:pt x="1083" y="505"/>
                        <a:pt x="1088" y="508"/>
                      </a:cubicBezTo>
                      <a:cubicBezTo>
                        <a:pt x="1100" y="515"/>
                        <a:pt x="1113" y="527"/>
                        <a:pt x="1114" y="542"/>
                      </a:cubicBezTo>
                      <a:cubicBezTo>
                        <a:pt x="1115" y="549"/>
                        <a:pt x="1113" y="554"/>
                        <a:pt x="1108" y="559"/>
                      </a:cubicBezTo>
                      <a:cubicBezTo>
                        <a:pt x="1107" y="560"/>
                        <a:pt x="1107" y="560"/>
                        <a:pt x="1107" y="560"/>
                      </a:cubicBezTo>
                      <a:cubicBezTo>
                        <a:pt x="1102" y="566"/>
                        <a:pt x="1096" y="569"/>
                        <a:pt x="1089" y="569"/>
                      </a:cubicBezTo>
                      <a:cubicBezTo>
                        <a:pt x="1082" y="570"/>
                        <a:pt x="1075" y="568"/>
                        <a:pt x="1070" y="564"/>
                      </a:cubicBezTo>
                      <a:cubicBezTo>
                        <a:pt x="1064" y="559"/>
                        <a:pt x="1060" y="553"/>
                        <a:pt x="1061" y="546"/>
                      </a:cubicBezTo>
                      <a:cubicBezTo>
                        <a:pt x="1061" y="540"/>
                        <a:pt x="1064" y="537"/>
                        <a:pt x="1068" y="534"/>
                      </a:cubicBezTo>
                      <a:cubicBezTo>
                        <a:pt x="1073" y="531"/>
                        <a:pt x="1078" y="530"/>
                        <a:pt x="1083" y="532"/>
                      </a:cubicBezTo>
                      <a:cubicBezTo>
                        <a:pt x="1086" y="533"/>
                        <a:pt x="1088" y="535"/>
                        <a:pt x="1090" y="537"/>
                      </a:cubicBezTo>
                      <a:cubicBezTo>
                        <a:pt x="1088" y="535"/>
                        <a:pt x="1086" y="533"/>
                        <a:pt x="1083" y="532"/>
                      </a:cubicBezTo>
                      <a:cubicBezTo>
                        <a:pt x="1078" y="530"/>
                        <a:pt x="1073" y="531"/>
                        <a:pt x="1068" y="534"/>
                      </a:cubicBezTo>
                      <a:cubicBezTo>
                        <a:pt x="1064" y="537"/>
                        <a:pt x="1062" y="541"/>
                        <a:pt x="1062" y="546"/>
                      </a:cubicBezTo>
                      <a:cubicBezTo>
                        <a:pt x="1062" y="553"/>
                        <a:pt x="1065" y="559"/>
                        <a:pt x="1071" y="563"/>
                      </a:cubicBezTo>
                      <a:cubicBezTo>
                        <a:pt x="1076" y="567"/>
                        <a:pt x="1082" y="568"/>
                        <a:pt x="1088" y="567"/>
                      </a:cubicBezTo>
                      <a:cubicBezTo>
                        <a:pt x="1096" y="566"/>
                        <a:pt x="1102" y="563"/>
                        <a:pt x="1106" y="557"/>
                      </a:cubicBezTo>
                      <a:cubicBezTo>
                        <a:pt x="1110" y="553"/>
                        <a:pt x="1112" y="548"/>
                        <a:pt x="1111" y="542"/>
                      </a:cubicBezTo>
                      <a:cubicBezTo>
                        <a:pt x="1110" y="528"/>
                        <a:pt x="1095" y="516"/>
                        <a:pt x="1083" y="510"/>
                      </a:cubicBezTo>
                      <a:cubicBezTo>
                        <a:pt x="1078" y="508"/>
                        <a:pt x="1070" y="505"/>
                        <a:pt x="1062" y="503"/>
                      </a:cubicBezTo>
                      <a:cubicBezTo>
                        <a:pt x="1063" y="503"/>
                        <a:pt x="1064" y="504"/>
                        <a:pt x="1065" y="505"/>
                      </a:cubicBezTo>
                      <a:cubicBezTo>
                        <a:pt x="1070" y="510"/>
                        <a:pt x="1071" y="518"/>
                        <a:pt x="1067" y="524"/>
                      </a:cubicBezTo>
                      <a:cubicBezTo>
                        <a:pt x="1064" y="529"/>
                        <a:pt x="1057" y="532"/>
                        <a:pt x="1050" y="527"/>
                      </a:cubicBezTo>
                      <a:cubicBezTo>
                        <a:pt x="1047" y="525"/>
                        <a:pt x="1046" y="520"/>
                        <a:pt x="1047" y="517"/>
                      </a:cubicBezTo>
                      <a:cubicBezTo>
                        <a:pt x="1050" y="509"/>
                        <a:pt x="1059" y="511"/>
                        <a:pt x="1060" y="516"/>
                      </a:cubicBezTo>
                      <a:cubicBezTo>
                        <a:pt x="1058" y="514"/>
                        <a:pt x="1055" y="514"/>
                        <a:pt x="1053" y="515"/>
                      </a:cubicBezTo>
                      <a:cubicBezTo>
                        <a:pt x="1050" y="516"/>
                        <a:pt x="1049" y="520"/>
                        <a:pt x="1051" y="523"/>
                      </a:cubicBezTo>
                      <a:cubicBezTo>
                        <a:pt x="1053" y="525"/>
                        <a:pt x="1056" y="526"/>
                        <a:pt x="1059" y="526"/>
                      </a:cubicBezTo>
                      <a:cubicBezTo>
                        <a:pt x="1064" y="525"/>
                        <a:pt x="1066" y="519"/>
                        <a:pt x="1066" y="514"/>
                      </a:cubicBezTo>
                      <a:cubicBezTo>
                        <a:pt x="1066" y="511"/>
                        <a:pt x="1063" y="507"/>
                        <a:pt x="1060" y="505"/>
                      </a:cubicBezTo>
                      <a:cubicBezTo>
                        <a:pt x="1050" y="495"/>
                        <a:pt x="1009" y="487"/>
                        <a:pt x="995" y="489"/>
                      </a:cubicBezTo>
                      <a:cubicBezTo>
                        <a:pt x="1009" y="492"/>
                        <a:pt x="1022" y="499"/>
                        <a:pt x="1033" y="511"/>
                      </a:cubicBezTo>
                      <a:cubicBezTo>
                        <a:pt x="1057" y="537"/>
                        <a:pt x="1066" y="585"/>
                        <a:pt x="1035" y="609"/>
                      </a:cubicBezTo>
                      <a:cubicBezTo>
                        <a:pt x="1025" y="616"/>
                        <a:pt x="1010" y="618"/>
                        <a:pt x="1000" y="610"/>
                      </a:cubicBezTo>
                      <a:cubicBezTo>
                        <a:pt x="992" y="603"/>
                        <a:pt x="989" y="593"/>
                        <a:pt x="994" y="584"/>
                      </a:cubicBezTo>
                      <a:cubicBezTo>
                        <a:pt x="999" y="575"/>
                        <a:pt x="1009" y="571"/>
                        <a:pt x="1018" y="573"/>
                      </a:cubicBezTo>
                      <a:cubicBezTo>
                        <a:pt x="1024" y="575"/>
                        <a:pt x="1028" y="579"/>
                        <a:pt x="1031" y="585"/>
                      </a:cubicBezTo>
                      <a:cubicBezTo>
                        <a:pt x="1031" y="587"/>
                        <a:pt x="1032" y="589"/>
                        <a:pt x="1032" y="591"/>
                      </a:cubicBezTo>
                      <a:cubicBezTo>
                        <a:pt x="1032" y="596"/>
                        <a:pt x="1029" y="601"/>
                        <a:pt x="1024" y="604"/>
                      </a:cubicBezTo>
                      <a:cubicBezTo>
                        <a:pt x="1017" y="609"/>
                        <a:pt x="1007" y="607"/>
                        <a:pt x="1003" y="599"/>
                      </a:cubicBezTo>
                      <a:cubicBezTo>
                        <a:pt x="998" y="592"/>
                        <a:pt x="1000" y="582"/>
                        <a:pt x="1007" y="578"/>
                      </a:cubicBezTo>
                      <a:cubicBezTo>
                        <a:pt x="1011" y="575"/>
                        <a:pt x="1016" y="575"/>
                        <a:pt x="1020" y="576"/>
                      </a:cubicBezTo>
                      <a:cubicBezTo>
                        <a:pt x="1019" y="575"/>
                        <a:pt x="1019" y="575"/>
                        <a:pt x="1018" y="575"/>
                      </a:cubicBezTo>
                      <a:cubicBezTo>
                        <a:pt x="1009" y="573"/>
                        <a:pt x="1001" y="577"/>
                        <a:pt x="996" y="585"/>
                      </a:cubicBezTo>
                      <a:cubicBezTo>
                        <a:pt x="993" y="593"/>
                        <a:pt x="995" y="602"/>
                        <a:pt x="1002" y="607"/>
                      </a:cubicBezTo>
                      <a:cubicBezTo>
                        <a:pt x="1011" y="614"/>
                        <a:pt x="1024" y="612"/>
                        <a:pt x="1033" y="606"/>
                      </a:cubicBezTo>
                      <a:cubicBezTo>
                        <a:pt x="1061" y="583"/>
                        <a:pt x="1051" y="538"/>
                        <a:pt x="1029" y="515"/>
                      </a:cubicBezTo>
                      <a:cubicBezTo>
                        <a:pt x="1006" y="492"/>
                        <a:pt x="976" y="488"/>
                        <a:pt x="946" y="498"/>
                      </a:cubicBezTo>
                      <a:cubicBezTo>
                        <a:pt x="885" y="520"/>
                        <a:pt x="862" y="581"/>
                        <a:pt x="859" y="641"/>
                      </a:cubicBezTo>
                      <a:cubicBezTo>
                        <a:pt x="859" y="663"/>
                        <a:pt x="860" y="680"/>
                        <a:pt x="867" y="701"/>
                      </a:cubicBezTo>
                      <a:cubicBezTo>
                        <a:pt x="875" y="721"/>
                        <a:pt x="887" y="742"/>
                        <a:pt x="904" y="751"/>
                      </a:cubicBezTo>
                      <a:cubicBezTo>
                        <a:pt x="904" y="751"/>
                        <a:pt x="904" y="751"/>
                        <a:pt x="904" y="751"/>
                      </a:cubicBezTo>
                      <a:cubicBezTo>
                        <a:pt x="893" y="744"/>
                        <a:pt x="885" y="731"/>
                        <a:pt x="881" y="719"/>
                      </a:cubicBezTo>
                      <a:cubicBezTo>
                        <a:pt x="874" y="696"/>
                        <a:pt x="879" y="661"/>
                        <a:pt x="894" y="642"/>
                      </a:cubicBezTo>
                      <a:cubicBezTo>
                        <a:pt x="895" y="643"/>
                        <a:pt x="897" y="645"/>
                        <a:pt x="898" y="645"/>
                      </a:cubicBezTo>
                      <a:cubicBezTo>
                        <a:pt x="883" y="664"/>
                        <a:pt x="879" y="695"/>
                        <a:pt x="885" y="718"/>
                      </a:cubicBezTo>
                      <a:cubicBezTo>
                        <a:pt x="889" y="733"/>
                        <a:pt x="901" y="752"/>
                        <a:pt x="918" y="754"/>
                      </a:cubicBezTo>
                      <a:cubicBezTo>
                        <a:pt x="923" y="754"/>
                        <a:pt x="927" y="754"/>
                        <a:pt x="932" y="751"/>
                      </a:cubicBezTo>
                      <a:cubicBezTo>
                        <a:pt x="936" y="749"/>
                        <a:pt x="939" y="746"/>
                        <a:pt x="941" y="741"/>
                      </a:cubicBezTo>
                      <a:cubicBezTo>
                        <a:pt x="942" y="736"/>
                        <a:pt x="942" y="732"/>
                        <a:pt x="940" y="728"/>
                      </a:cubicBezTo>
                      <a:cubicBezTo>
                        <a:pt x="938" y="724"/>
                        <a:pt x="935" y="722"/>
                        <a:pt x="930" y="721"/>
                      </a:cubicBezTo>
                      <a:cubicBezTo>
                        <a:pt x="926" y="720"/>
                        <a:pt x="923" y="721"/>
                        <a:pt x="920" y="724"/>
                      </a:cubicBezTo>
                      <a:cubicBezTo>
                        <a:pt x="919" y="726"/>
                        <a:pt x="918" y="727"/>
                        <a:pt x="918" y="729"/>
                      </a:cubicBezTo>
                      <a:cubicBezTo>
                        <a:pt x="918" y="730"/>
                        <a:pt x="918" y="732"/>
                        <a:pt x="920" y="734"/>
                      </a:cubicBezTo>
                      <a:cubicBezTo>
                        <a:pt x="920" y="735"/>
                        <a:pt x="921" y="735"/>
                        <a:pt x="923" y="736"/>
                      </a:cubicBezTo>
                      <a:cubicBezTo>
                        <a:pt x="924" y="736"/>
                        <a:pt x="925" y="736"/>
                        <a:pt x="926" y="735"/>
                      </a:cubicBezTo>
                      <a:cubicBezTo>
                        <a:pt x="925" y="736"/>
                        <a:pt x="924" y="736"/>
                        <a:pt x="923" y="736"/>
                      </a:cubicBezTo>
                      <a:cubicBezTo>
                        <a:pt x="921" y="735"/>
                        <a:pt x="920" y="735"/>
                        <a:pt x="919" y="734"/>
                      </a:cubicBezTo>
                      <a:cubicBezTo>
                        <a:pt x="918" y="732"/>
                        <a:pt x="918" y="731"/>
                        <a:pt x="918" y="729"/>
                      </a:cubicBezTo>
                      <a:cubicBezTo>
                        <a:pt x="918" y="727"/>
                        <a:pt x="918" y="725"/>
                        <a:pt x="920" y="724"/>
                      </a:cubicBezTo>
                      <a:cubicBezTo>
                        <a:pt x="922" y="721"/>
                        <a:pt x="926" y="720"/>
                        <a:pt x="930" y="720"/>
                      </a:cubicBezTo>
                      <a:cubicBezTo>
                        <a:pt x="935" y="721"/>
                        <a:pt x="938" y="724"/>
                        <a:pt x="941" y="728"/>
                      </a:cubicBezTo>
                      <a:cubicBezTo>
                        <a:pt x="943" y="732"/>
                        <a:pt x="944" y="737"/>
                        <a:pt x="942" y="741"/>
                      </a:cubicBezTo>
                      <a:cubicBezTo>
                        <a:pt x="941" y="746"/>
                        <a:pt x="937" y="750"/>
                        <a:pt x="933" y="753"/>
                      </a:cubicBezTo>
                      <a:cubicBezTo>
                        <a:pt x="930" y="755"/>
                        <a:pt x="927" y="755"/>
                        <a:pt x="924" y="756"/>
                      </a:cubicBezTo>
                      <a:cubicBezTo>
                        <a:pt x="926" y="756"/>
                        <a:pt x="929" y="756"/>
                        <a:pt x="931" y="755"/>
                      </a:cubicBezTo>
                      <a:cubicBezTo>
                        <a:pt x="945" y="753"/>
                        <a:pt x="954" y="747"/>
                        <a:pt x="965" y="738"/>
                      </a:cubicBezTo>
                      <a:cubicBezTo>
                        <a:pt x="977" y="727"/>
                        <a:pt x="983" y="716"/>
                        <a:pt x="989" y="701"/>
                      </a:cubicBezTo>
                      <a:cubicBezTo>
                        <a:pt x="1001" y="674"/>
                        <a:pt x="1007" y="639"/>
                        <a:pt x="1035" y="623"/>
                      </a:cubicBezTo>
                      <a:cubicBezTo>
                        <a:pt x="1039" y="621"/>
                        <a:pt x="1043" y="619"/>
                        <a:pt x="1048" y="618"/>
                      </a:cubicBezTo>
                      <a:cubicBezTo>
                        <a:pt x="1052" y="616"/>
                        <a:pt x="1059" y="616"/>
                        <a:pt x="1065" y="615"/>
                      </a:cubicBezTo>
                      <a:cubicBezTo>
                        <a:pt x="1077" y="611"/>
                        <a:pt x="1080" y="600"/>
                        <a:pt x="1076" y="593"/>
                      </a:cubicBezTo>
                      <a:cubicBezTo>
                        <a:pt x="1075" y="591"/>
                        <a:pt x="1072" y="589"/>
                        <a:pt x="1069" y="588"/>
                      </a:cubicBezTo>
                      <a:cubicBezTo>
                        <a:pt x="1066" y="588"/>
                        <a:pt x="1063" y="589"/>
                        <a:pt x="1061" y="592"/>
                      </a:cubicBezTo>
                      <a:cubicBezTo>
                        <a:pt x="1060" y="595"/>
                        <a:pt x="1061" y="599"/>
                        <a:pt x="1064" y="600"/>
                      </a:cubicBezTo>
                      <a:cubicBezTo>
                        <a:pt x="1066" y="601"/>
                        <a:pt x="1069" y="600"/>
                        <a:pt x="1071" y="598"/>
                      </a:cubicBezTo>
                      <a:cubicBezTo>
                        <a:pt x="1070" y="600"/>
                        <a:pt x="1067" y="602"/>
                        <a:pt x="1064" y="602"/>
                      </a:cubicBezTo>
                      <a:cubicBezTo>
                        <a:pt x="1062" y="601"/>
                        <a:pt x="1060" y="600"/>
                        <a:pt x="1059" y="597"/>
                      </a:cubicBezTo>
                      <a:cubicBezTo>
                        <a:pt x="1056" y="589"/>
                        <a:pt x="1065" y="584"/>
                        <a:pt x="1072" y="586"/>
                      </a:cubicBezTo>
                      <a:cubicBezTo>
                        <a:pt x="1076" y="587"/>
                        <a:pt x="1079" y="591"/>
                        <a:pt x="1080" y="596"/>
                      </a:cubicBezTo>
                      <a:cubicBezTo>
                        <a:pt x="1082" y="603"/>
                        <a:pt x="1078" y="611"/>
                        <a:pt x="1069" y="615"/>
                      </a:cubicBezTo>
                      <a:close/>
                      <a:moveTo>
                        <a:pt x="1118" y="682"/>
                      </a:moveTo>
                      <a:cubicBezTo>
                        <a:pt x="1116" y="683"/>
                        <a:pt x="1114" y="683"/>
                        <a:pt x="1113" y="681"/>
                      </a:cubicBezTo>
                      <a:cubicBezTo>
                        <a:pt x="1111" y="679"/>
                        <a:pt x="1112" y="677"/>
                        <a:pt x="1114" y="676"/>
                      </a:cubicBezTo>
                      <a:cubicBezTo>
                        <a:pt x="1115" y="675"/>
                        <a:pt x="1118" y="675"/>
                        <a:pt x="1119" y="677"/>
                      </a:cubicBezTo>
                      <a:cubicBezTo>
                        <a:pt x="1120" y="679"/>
                        <a:pt x="1120" y="681"/>
                        <a:pt x="1118" y="682"/>
                      </a:cubicBezTo>
                      <a:close/>
                      <a:moveTo>
                        <a:pt x="1127" y="663"/>
                      </a:moveTo>
                      <a:cubicBezTo>
                        <a:pt x="1124" y="665"/>
                        <a:pt x="1119" y="664"/>
                        <a:pt x="1117" y="661"/>
                      </a:cubicBezTo>
                      <a:cubicBezTo>
                        <a:pt x="1114" y="657"/>
                        <a:pt x="1115" y="653"/>
                        <a:pt x="1119" y="650"/>
                      </a:cubicBezTo>
                      <a:cubicBezTo>
                        <a:pt x="1122" y="648"/>
                        <a:pt x="1127" y="649"/>
                        <a:pt x="1129" y="652"/>
                      </a:cubicBezTo>
                      <a:cubicBezTo>
                        <a:pt x="1132" y="656"/>
                        <a:pt x="1131" y="661"/>
                        <a:pt x="1127" y="663"/>
                      </a:cubicBezTo>
                      <a:close/>
                      <a:moveTo>
                        <a:pt x="1124" y="675"/>
                      </a:moveTo>
                      <a:cubicBezTo>
                        <a:pt x="1122" y="676"/>
                        <a:pt x="1119" y="676"/>
                        <a:pt x="1117" y="674"/>
                      </a:cubicBezTo>
                      <a:cubicBezTo>
                        <a:pt x="1116" y="671"/>
                        <a:pt x="1117" y="668"/>
                        <a:pt x="1119" y="667"/>
                      </a:cubicBezTo>
                      <a:cubicBezTo>
                        <a:pt x="1121" y="665"/>
                        <a:pt x="1124" y="666"/>
                        <a:pt x="1126" y="668"/>
                      </a:cubicBezTo>
                      <a:cubicBezTo>
                        <a:pt x="1127" y="670"/>
                        <a:pt x="1127" y="673"/>
                        <a:pt x="1124" y="675"/>
                      </a:cubicBezTo>
                      <a:close/>
                      <a:moveTo>
                        <a:pt x="1370" y="476"/>
                      </a:moveTo>
                      <a:cubicBezTo>
                        <a:pt x="1367" y="476"/>
                        <a:pt x="1364" y="476"/>
                        <a:pt x="1361" y="478"/>
                      </a:cubicBezTo>
                      <a:cubicBezTo>
                        <a:pt x="1358" y="480"/>
                        <a:pt x="1356" y="484"/>
                        <a:pt x="1358" y="489"/>
                      </a:cubicBezTo>
                      <a:cubicBezTo>
                        <a:pt x="1359" y="494"/>
                        <a:pt x="1364" y="497"/>
                        <a:pt x="1368" y="497"/>
                      </a:cubicBezTo>
                      <a:cubicBezTo>
                        <a:pt x="1376" y="496"/>
                        <a:pt x="1376" y="490"/>
                        <a:pt x="1380" y="486"/>
                      </a:cubicBezTo>
                      <a:cubicBezTo>
                        <a:pt x="1383" y="482"/>
                        <a:pt x="1390" y="482"/>
                        <a:pt x="1397" y="486"/>
                      </a:cubicBezTo>
                      <a:cubicBezTo>
                        <a:pt x="1404" y="490"/>
                        <a:pt x="1408" y="498"/>
                        <a:pt x="1405" y="506"/>
                      </a:cubicBezTo>
                      <a:cubicBezTo>
                        <a:pt x="1404" y="511"/>
                        <a:pt x="1400" y="515"/>
                        <a:pt x="1395" y="513"/>
                      </a:cubicBezTo>
                      <a:cubicBezTo>
                        <a:pt x="1399" y="510"/>
                        <a:pt x="1399" y="503"/>
                        <a:pt x="1392" y="502"/>
                      </a:cubicBezTo>
                      <a:cubicBezTo>
                        <a:pt x="1388" y="501"/>
                        <a:pt x="1381" y="503"/>
                        <a:pt x="1373" y="506"/>
                      </a:cubicBezTo>
                      <a:cubicBezTo>
                        <a:pt x="1365" y="508"/>
                        <a:pt x="1358" y="509"/>
                        <a:pt x="1351" y="506"/>
                      </a:cubicBezTo>
                      <a:cubicBezTo>
                        <a:pt x="1338" y="502"/>
                        <a:pt x="1333" y="485"/>
                        <a:pt x="1340" y="474"/>
                      </a:cubicBezTo>
                      <a:cubicBezTo>
                        <a:pt x="1344" y="468"/>
                        <a:pt x="1351" y="465"/>
                        <a:pt x="1357" y="463"/>
                      </a:cubicBezTo>
                      <a:cubicBezTo>
                        <a:pt x="1364" y="461"/>
                        <a:pt x="1384" y="461"/>
                        <a:pt x="1390" y="454"/>
                      </a:cubicBezTo>
                      <a:cubicBezTo>
                        <a:pt x="1394" y="449"/>
                        <a:pt x="1392" y="443"/>
                        <a:pt x="1388" y="441"/>
                      </a:cubicBezTo>
                      <a:cubicBezTo>
                        <a:pt x="1392" y="437"/>
                        <a:pt x="1400" y="440"/>
                        <a:pt x="1403" y="446"/>
                      </a:cubicBezTo>
                      <a:cubicBezTo>
                        <a:pt x="1408" y="456"/>
                        <a:pt x="1402" y="472"/>
                        <a:pt x="1388" y="477"/>
                      </a:cubicBezTo>
                      <a:cubicBezTo>
                        <a:pt x="1383" y="479"/>
                        <a:pt x="1378" y="478"/>
                        <a:pt x="1370" y="476"/>
                      </a:cubicBezTo>
                      <a:close/>
                      <a:moveTo>
                        <a:pt x="939" y="197"/>
                      </a:moveTo>
                      <a:cubicBezTo>
                        <a:pt x="938" y="194"/>
                        <a:pt x="939" y="191"/>
                        <a:pt x="942" y="190"/>
                      </a:cubicBezTo>
                      <a:cubicBezTo>
                        <a:pt x="944" y="188"/>
                        <a:pt x="948" y="189"/>
                        <a:pt x="949" y="192"/>
                      </a:cubicBezTo>
                      <a:cubicBezTo>
                        <a:pt x="950" y="195"/>
                        <a:pt x="949" y="198"/>
                        <a:pt x="946" y="199"/>
                      </a:cubicBezTo>
                      <a:cubicBezTo>
                        <a:pt x="944" y="201"/>
                        <a:pt x="941" y="200"/>
                        <a:pt x="939" y="197"/>
                      </a:cubicBezTo>
                      <a:close/>
                      <a:moveTo>
                        <a:pt x="932" y="189"/>
                      </a:moveTo>
                      <a:cubicBezTo>
                        <a:pt x="931" y="187"/>
                        <a:pt x="932" y="184"/>
                        <a:pt x="934" y="183"/>
                      </a:cubicBezTo>
                      <a:cubicBezTo>
                        <a:pt x="936" y="182"/>
                        <a:pt x="939" y="183"/>
                        <a:pt x="940" y="185"/>
                      </a:cubicBezTo>
                      <a:cubicBezTo>
                        <a:pt x="941" y="187"/>
                        <a:pt x="940" y="190"/>
                        <a:pt x="938" y="191"/>
                      </a:cubicBezTo>
                      <a:cubicBezTo>
                        <a:pt x="936" y="192"/>
                        <a:pt x="933" y="191"/>
                        <a:pt x="932" y="189"/>
                      </a:cubicBezTo>
                      <a:close/>
                      <a:moveTo>
                        <a:pt x="952" y="202"/>
                      </a:moveTo>
                      <a:cubicBezTo>
                        <a:pt x="950" y="198"/>
                        <a:pt x="951" y="193"/>
                        <a:pt x="956" y="191"/>
                      </a:cubicBezTo>
                      <a:cubicBezTo>
                        <a:pt x="960" y="189"/>
                        <a:pt x="965" y="191"/>
                        <a:pt x="967" y="195"/>
                      </a:cubicBezTo>
                      <a:cubicBezTo>
                        <a:pt x="969" y="199"/>
                        <a:pt x="967" y="204"/>
                        <a:pt x="963" y="206"/>
                      </a:cubicBezTo>
                      <a:cubicBezTo>
                        <a:pt x="959" y="208"/>
                        <a:pt x="954" y="206"/>
                        <a:pt x="952" y="202"/>
                      </a:cubicBezTo>
                      <a:close/>
                      <a:moveTo>
                        <a:pt x="1258" y="469"/>
                      </a:moveTo>
                      <a:cubicBezTo>
                        <a:pt x="1251" y="466"/>
                        <a:pt x="1246" y="462"/>
                        <a:pt x="1243" y="456"/>
                      </a:cubicBezTo>
                      <a:cubicBezTo>
                        <a:pt x="1240" y="450"/>
                        <a:pt x="1240" y="442"/>
                        <a:pt x="1245" y="437"/>
                      </a:cubicBezTo>
                      <a:cubicBezTo>
                        <a:pt x="1250" y="431"/>
                        <a:pt x="1259" y="430"/>
                        <a:pt x="1267" y="432"/>
                      </a:cubicBezTo>
                      <a:cubicBezTo>
                        <a:pt x="1278" y="435"/>
                        <a:pt x="1285" y="444"/>
                        <a:pt x="1287" y="455"/>
                      </a:cubicBezTo>
                      <a:cubicBezTo>
                        <a:pt x="1289" y="464"/>
                        <a:pt x="1288" y="473"/>
                        <a:pt x="1286" y="482"/>
                      </a:cubicBezTo>
                      <a:cubicBezTo>
                        <a:pt x="1286" y="481"/>
                        <a:pt x="1287" y="480"/>
                        <a:pt x="1288" y="479"/>
                      </a:cubicBezTo>
                      <a:cubicBezTo>
                        <a:pt x="1300" y="459"/>
                        <a:pt x="1315" y="441"/>
                        <a:pt x="1334" y="427"/>
                      </a:cubicBezTo>
                      <a:cubicBezTo>
                        <a:pt x="1354" y="410"/>
                        <a:pt x="1372" y="403"/>
                        <a:pt x="1384" y="376"/>
                      </a:cubicBezTo>
                      <a:cubicBezTo>
                        <a:pt x="1386" y="371"/>
                        <a:pt x="1388" y="365"/>
                        <a:pt x="1389" y="359"/>
                      </a:cubicBezTo>
                      <a:cubicBezTo>
                        <a:pt x="1390" y="350"/>
                        <a:pt x="1390" y="344"/>
                        <a:pt x="1388" y="335"/>
                      </a:cubicBezTo>
                      <a:cubicBezTo>
                        <a:pt x="1385" y="327"/>
                        <a:pt x="1383" y="321"/>
                        <a:pt x="1378" y="314"/>
                      </a:cubicBezTo>
                      <a:cubicBezTo>
                        <a:pt x="1359" y="290"/>
                        <a:pt x="1332" y="285"/>
                        <a:pt x="1304" y="296"/>
                      </a:cubicBezTo>
                      <a:cubicBezTo>
                        <a:pt x="1292" y="301"/>
                        <a:pt x="1283" y="310"/>
                        <a:pt x="1280" y="323"/>
                      </a:cubicBezTo>
                      <a:cubicBezTo>
                        <a:pt x="1278" y="334"/>
                        <a:pt x="1281" y="345"/>
                        <a:pt x="1289" y="352"/>
                      </a:cubicBezTo>
                      <a:cubicBezTo>
                        <a:pt x="1295" y="358"/>
                        <a:pt x="1303" y="361"/>
                        <a:pt x="1312" y="361"/>
                      </a:cubicBezTo>
                      <a:cubicBezTo>
                        <a:pt x="1316" y="361"/>
                        <a:pt x="1319" y="360"/>
                        <a:pt x="1322" y="358"/>
                      </a:cubicBezTo>
                      <a:cubicBezTo>
                        <a:pt x="1321" y="359"/>
                        <a:pt x="1320" y="359"/>
                        <a:pt x="1319" y="359"/>
                      </a:cubicBezTo>
                      <a:cubicBezTo>
                        <a:pt x="1311" y="359"/>
                        <a:pt x="1305" y="353"/>
                        <a:pt x="1304" y="345"/>
                      </a:cubicBezTo>
                      <a:cubicBezTo>
                        <a:pt x="1304" y="338"/>
                        <a:pt x="1310" y="331"/>
                        <a:pt x="1318" y="331"/>
                      </a:cubicBezTo>
                      <a:cubicBezTo>
                        <a:pt x="1326" y="330"/>
                        <a:pt x="1332" y="336"/>
                        <a:pt x="1333" y="344"/>
                      </a:cubicBezTo>
                      <a:cubicBezTo>
                        <a:pt x="1333" y="355"/>
                        <a:pt x="1322" y="362"/>
                        <a:pt x="1312" y="363"/>
                      </a:cubicBezTo>
                      <a:cubicBezTo>
                        <a:pt x="1303" y="364"/>
                        <a:pt x="1294" y="361"/>
                        <a:pt x="1287" y="355"/>
                      </a:cubicBezTo>
                      <a:cubicBezTo>
                        <a:pt x="1279" y="347"/>
                        <a:pt x="1275" y="338"/>
                        <a:pt x="1276" y="327"/>
                      </a:cubicBezTo>
                      <a:cubicBezTo>
                        <a:pt x="1274" y="337"/>
                        <a:pt x="1274" y="347"/>
                        <a:pt x="1276" y="355"/>
                      </a:cubicBezTo>
                      <a:cubicBezTo>
                        <a:pt x="1275" y="355"/>
                        <a:pt x="1273" y="356"/>
                        <a:pt x="1272" y="357"/>
                      </a:cubicBezTo>
                      <a:cubicBezTo>
                        <a:pt x="1269" y="342"/>
                        <a:pt x="1271" y="329"/>
                        <a:pt x="1275" y="320"/>
                      </a:cubicBezTo>
                      <a:cubicBezTo>
                        <a:pt x="1265" y="338"/>
                        <a:pt x="1264" y="356"/>
                        <a:pt x="1269" y="373"/>
                      </a:cubicBezTo>
                      <a:cubicBezTo>
                        <a:pt x="1273" y="384"/>
                        <a:pt x="1279" y="393"/>
                        <a:pt x="1290" y="402"/>
                      </a:cubicBezTo>
                      <a:cubicBezTo>
                        <a:pt x="1295" y="406"/>
                        <a:pt x="1300" y="410"/>
                        <a:pt x="1306" y="415"/>
                      </a:cubicBezTo>
                      <a:cubicBezTo>
                        <a:pt x="1311" y="419"/>
                        <a:pt x="1314" y="424"/>
                        <a:pt x="1315" y="430"/>
                      </a:cubicBezTo>
                      <a:cubicBezTo>
                        <a:pt x="1315" y="436"/>
                        <a:pt x="1313" y="441"/>
                        <a:pt x="1309" y="444"/>
                      </a:cubicBezTo>
                      <a:cubicBezTo>
                        <a:pt x="1305" y="447"/>
                        <a:pt x="1300" y="447"/>
                        <a:pt x="1296" y="444"/>
                      </a:cubicBezTo>
                      <a:cubicBezTo>
                        <a:pt x="1293" y="443"/>
                        <a:pt x="1291" y="440"/>
                        <a:pt x="1291" y="437"/>
                      </a:cubicBezTo>
                      <a:cubicBezTo>
                        <a:pt x="1290" y="433"/>
                        <a:pt x="1293" y="429"/>
                        <a:pt x="1297" y="429"/>
                      </a:cubicBezTo>
                      <a:cubicBezTo>
                        <a:pt x="1300" y="428"/>
                        <a:pt x="1302" y="430"/>
                        <a:pt x="1303" y="433"/>
                      </a:cubicBezTo>
                      <a:cubicBezTo>
                        <a:pt x="1304" y="436"/>
                        <a:pt x="1302" y="439"/>
                        <a:pt x="1299" y="440"/>
                      </a:cubicBezTo>
                      <a:cubicBezTo>
                        <a:pt x="1296" y="440"/>
                        <a:pt x="1293" y="438"/>
                        <a:pt x="1292" y="435"/>
                      </a:cubicBezTo>
                      <a:cubicBezTo>
                        <a:pt x="1292" y="435"/>
                        <a:pt x="1292" y="434"/>
                        <a:pt x="1292" y="433"/>
                      </a:cubicBezTo>
                      <a:cubicBezTo>
                        <a:pt x="1292" y="435"/>
                        <a:pt x="1292" y="436"/>
                        <a:pt x="1292" y="437"/>
                      </a:cubicBezTo>
                      <a:cubicBezTo>
                        <a:pt x="1292" y="440"/>
                        <a:pt x="1294" y="442"/>
                        <a:pt x="1296" y="443"/>
                      </a:cubicBezTo>
                      <a:cubicBezTo>
                        <a:pt x="1300" y="445"/>
                        <a:pt x="1304" y="445"/>
                        <a:pt x="1308" y="442"/>
                      </a:cubicBezTo>
                      <a:cubicBezTo>
                        <a:pt x="1311" y="440"/>
                        <a:pt x="1313" y="435"/>
                        <a:pt x="1312" y="431"/>
                      </a:cubicBezTo>
                      <a:cubicBezTo>
                        <a:pt x="1312" y="425"/>
                        <a:pt x="1308" y="421"/>
                        <a:pt x="1304" y="417"/>
                      </a:cubicBezTo>
                      <a:cubicBezTo>
                        <a:pt x="1298" y="412"/>
                        <a:pt x="1293" y="409"/>
                        <a:pt x="1289" y="405"/>
                      </a:cubicBezTo>
                      <a:cubicBezTo>
                        <a:pt x="1278" y="397"/>
                        <a:pt x="1271" y="386"/>
                        <a:pt x="1267" y="374"/>
                      </a:cubicBezTo>
                      <a:cubicBezTo>
                        <a:pt x="1263" y="363"/>
                        <a:pt x="1262" y="351"/>
                        <a:pt x="1265" y="339"/>
                      </a:cubicBezTo>
                      <a:cubicBezTo>
                        <a:pt x="1268" y="322"/>
                        <a:pt x="1280" y="306"/>
                        <a:pt x="1295" y="296"/>
                      </a:cubicBezTo>
                      <a:cubicBezTo>
                        <a:pt x="1294" y="296"/>
                        <a:pt x="1292" y="296"/>
                        <a:pt x="1291" y="296"/>
                      </a:cubicBezTo>
                      <a:cubicBezTo>
                        <a:pt x="1286" y="297"/>
                        <a:pt x="1282" y="297"/>
                        <a:pt x="1277" y="296"/>
                      </a:cubicBezTo>
                      <a:cubicBezTo>
                        <a:pt x="1269" y="295"/>
                        <a:pt x="1262" y="294"/>
                        <a:pt x="1255" y="291"/>
                      </a:cubicBezTo>
                      <a:cubicBezTo>
                        <a:pt x="1231" y="278"/>
                        <a:pt x="1230" y="248"/>
                        <a:pt x="1244" y="229"/>
                      </a:cubicBezTo>
                      <a:cubicBezTo>
                        <a:pt x="1250" y="222"/>
                        <a:pt x="1258" y="216"/>
                        <a:pt x="1267" y="214"/>
                      </a:cubicBezTo>
                      <a:cubicBezTo>
                        <a:pt x="1266" y="217"/>
                        <a:pt x="1266" y="217"/>
                        <a:pt x="1266" y="217"/>
                      </a:cubicBezTo>
                      <a:cubicBezTo>
                        <a:pt x="1259" y="220"/>
                        <a:pt x="1252" y="225"/>
                        <a:pt x="1248" y="232"/>
                      </a:cubicBezTo>
                      <a:cubicBezTo>
                        <a:pt x="1236" y="249"/>
                        <a:pt x="1236" y="276"/>
                        <a:pt x="1257" y="287"/>
                      </a:cubicBezTo>
                      <a:cubicBezTo>
                        <a:pt x="1264" y="290"/>
                        <a:pt x="1270" y="291"/>
                        <a:pt x="1277" y="292"/>
                      </a:cubicBezTo>
                      <a:cubicBezTo>
                        <a:pt x="1282" y="292"/>
                        <a:pt x="1286" y="292"/>
                        <a:pt x="1291" y="291"/>
                      </a:cubicBezTo>
                      <a:cubicBezTo>
                        <a:pt x="1312" y="290"/>
                        <a:pt x="1326" y="282"/>
                        <a:pt x="1348" y="288"/>
                      </a:cubicBezTo>
                      <a:cubicBezTo>
                        <a:pt x="1361" y="291"/>
                        <a:pt x="1372" y="299"/>
                        <a:pt x="1381" y="311"/>
                      </a:cubicBezTo>
                      <a:cubicBezTo>
                        <a:pt x="1386" y="319"/>
                        <a:pt x="1389" y="325"/>
                        <a:pt x="1392" y="334"/>
                      </a:cubicBezTo>
                      <a:cubicBezTo>
                        <a:pt x="1394" y="343"/>
                        <a:pt x="1394" y="351"/>
                        <a:pt x="1393" y="360"/>
                      </a:cubicBezTo>
                      <a:cubicBezTo>
                        <a:pt x="1390" y="373"/>
                        <a:pt x="1385" y="383"/>
                        <a:pt x="1376" y="394"/>
                      </a:cubicBezTo>
                      <a:cubicBezTo>
                        <a:pt x="1382" y="389"/>
                        <a:pt x="1386" y="384"/>
                        <a:pt x="1388" y="383"/>
                      </a:cubicBezTo>
                      <a:cubicBezTo>
                        <a:pt x="1408" y="362"/>
                        <a:pt x="1425" y="340"/>
                        <a:pt x="1439" y="317"/>
                      </a:cubicBezTo>
                      <a:cubicBezTo>
                        <a:pt x="1443" y="310"/>
                        <a:pt x="1445" y="305"/>
                        <a:pt x="1444" y="299"/>
                      </a:cubicBezTo>
                      <a:cubicBezTo>
                        <a:pt x="1443" y="295"/>
                        <a:pt x="1442" y="291"/>
                        <a:pt x="1439" y="289"/>
                      </a:cubicBezTo>
                      <a:cubicBezTo>
                        <a:pt x="1435" y="285"/>
                        <a:pt x="1428" y="283"/>
                        <a:pt x="1424" y="287"/>
                      </a:cubicBezTo>
                      <a:cubicBezTo>
                        <a:pt x="1421" y="289"/>
                        <a:pt x="1420" y="292"/>
                        <a:pt x="1421" y="296"/>
                      </a:cubicBezTo>
                      <a:cubicBezTo>
                        <a:pt x="1422" y="299"/>
                        <a:pt x="1426" y="302"/>
                        <a:pt x="1429" y="300"/>
                      </a:cubicBezTo>
                      <a:cubicBezTo>
                        <a:pt x="1432" y="299"/>
                        <a:pt x="1433" y="296"/>
                        <a:pt x="1433" y="293"/>
                      </a:cubicBezTo>
                      <a:cubicBezTo>
                        <a:pt x="1435" y="295"/>
                        <a:pt x="1435" y="299"/>
                        <a:pt x="1432" y="302"/>
                      </a:cubicBezTo>
                      <a:cubicBezTo>
                        <a:pt x="1426" y="309"/>
                        <a:pt x="1412" y="303"/>
                        <a:pt x="1414" y="292"/>
                      </a:cubicBezTo>
                      <a:cubicBezTo>
                        <a:pt x="1415" y="283"/>
                        <a:pt x="1423" y="278"/>
                        <a:pt x="1431" y="279"/>
                      </a:cubicBezTo>
                      <a:cubicBezTo>
                        <a:pt x="1442" y="280"/>
                        <a:pt x="1450" y="293"/>
                        <a:pt x="1445" y="306"/>
                      </a:cubicBezTo>
                      <a:cubicBezTo>
                        <a:pt x="1456" y="286"/>
                        <a:pt x="1465" y="265"/>
                        <a:pt x="1471" y="244"/>
                      </a:cubicBezTo>
                      <a:cubicBezTo>
                        <a:pt x="1466" y="252"/>
                        <a:pt x="1461" y="258"/>
                        <a:pt x="1454" y="263"/>
                      </a:cubicBezTo>
                      <a:cubicBezTo>
                        <a:pt x="1433" y="280"/>
                        <a:pt x="1399" y="277"/>
                        <a:pt x="1392" y="245"/>
                      </a:cubicBezTo>
                      <a:cubicBezTo>
                        <a:pt x="1391" y="237"/>
                        <a:pt x="1392" y="229"/>
                        <a:pt x="1395" y="220"/>
                      </a:cubicBezTo>
                      <a:cubicBezTo>
                        <a:pt x="1400" y="207"/>
                        <a:pt x="1412" y="196"/>
                        <a:pt x="1413" y="182"/>
                      </a:cubicBezTo>
                      <a:cubicBezTo>
                        <a:pt x="1414" y="175"/>
                        <a:pt x="1411" y="169"/>
                        <a:pt x="1406" y="165"/>
                      </a:cubicBezTo>
                      <a:cubicBezTo>
                        <a:pt x="1395" y="156"/>
                        <a:pt x="1376" y="161"/>
                        <a:pt x="1372" y="174"/>
                      </a:cubicBezTo>
                      <a:cubicBezTo>
                        <a:pt x="1370" y="180"/>
                        <a:pt x="1373" y="187"/>
                        <a:pt x="1378" y="190"/>
                      </a:cubicBezTo>
                      <a:cubicBezTo>
                        <a:pt x="1385" y="194"/>
                        <a:pt x="1394" y="191"/>
                        <a:pt x="1394" y="185"/>
                      </a:cubicBezTo>
                      <a:cubicBezTo>
                        <a:pt x="1395" y="188"/>
                        <a:pt x="1394" y="194"/>
                        <a:pt x="1389" y="196"/>
                      </a:cubicBezTo>
                      <a:cubicBezTo>
                        <a:pt x="1380" y="200"/>
                        <a:pt x="1371" y="193"/>
                        <a:pt x="1368" y="185"/>
                      </a:cubicBezTo>
                      <a:cubicBezTo>
                        <a:pt x="1364" y="175"/>
                        <a:pt x="1368" y="167"/>
                        <a:pt x="1374" y="161"/>
                      </a:cubicBezTo>
                      <a:cubicBezTo>
                        <a:pt x="1384" y="151"/>
                        <a:pt x="1402" y="150"/>
                        <a:pt x="1412" y="163"/>
                      </a:cubicBezTo>
                      <a:cubicBezTo>
                        <a:pt x="1417" y="170"/>
                        <a:pt x="1418" y="176"/>
                        <a:pt x="1418" y="182"/>
                      </a:cubicBezTo>
                      <a:cubicBezTo>
                        <a:pt x="1417" y="194"/>
                        <a:pt x="1410" y="203"/>
                        <a:pt x="1410" y="214"/>
                      </a:cubicBezTo>
                      <a:cubicBezTo>
                        <a:pt x="1409" y="232"/>
                        <a:pt x="1421" y="248"/>
                        <a:pt x="1438" y="247"/>
                      </a:cubicBezTo>
                      <a:cubicBezTo>
                        <a:pt x="1457" y="246"/>
                        <a:pt x="1475" y="223"/>
                        <a:pt x="1477" y="202"/>
                      </a:cubicBezTo>
                      <a:cubicBezTo>
                        <a:pt x="1479" y="191"/>
                        <a:pt x="1473" y="178"/>
                        <a:pt x="1463" y="171"/>
                      </a:cubicBezTo>
                      <a:cubicBezTo>
                        <a:pt x="1450" y="163"/>
                        <a:pt x="1429" y="170"/>
                        <a:pt x="1430" y="188"/>
                      </a:cubicBezTo>
                      <a:cubicBezTo>
                        <a:pt x="1431" y="194"/>
                        <a:pt x="1433" y="198"/>
                        <a:pt x="1437" y="201"/>
                      </a:cubicBezTo>
                      <a:cubicBezTo>
                        <a:pt x="1444" y="206"/>
                        <a:pt x="1458" y="202"/>
                        <a:pt x="1458" y="191"/>
                      </a:cubicBezTo>
                      <a:cubicBezTo>
                        <a:pt x="1457" y="185"/>
                        <a:pt x="1451" y="181"/>
                        <a:pt x="1447" y="185"/>
                      </a:cubicBezTo>
                      <a:cubicBezTo>
                        <a:pt x="1449" y="178"/>
                        <a:pt x="1459" y="180"/>
                        <a:pt x="1461" y="188"/>
                      </a:cubicBezTo>
                      <a:cubicBezTo>
                        <a:pt x="1465" y="203"/>
                        <a:pt x="1446" y="214"/>
                        <a:pt x="1434" y="204"/>
                      </a:cubicBezTo>
                      <a:cubicBezTo>
                        <a:pt x="1427" y="197"/>
                        <a:pt x="1424" y="184"/>
                        <a:pt x="1430" y="174"/>
                      </a:cubicBezTo>
                      <a:cubicBezTo>
                        <a:pt x="1439" y="161"/>
                        <a:pt x="1462" y="160"/>
                        <a:pt x="1474" y="176"/>
                      </a:cubicBezTo>
                      <a:cubicBezTo>
                        <a:pt x="1475" y="177"/>
                        <a:pt x="1476" y="179"/>
                        <a:pt x="1477" y="180"/>
                      </a:cubicBezTo>
                      <a:cubicBezTo>
                        <a:pt x="1475" y="174"/>
                        <a:pt x="1473" y="168"/>
                        <a:pt x="1469" y="161"/>
                      </a:cubicBezTo>
                      <a:cubicBezTo>
                        <a:pt x="1469" y="161"/>
                        <a:pt x="1469" y="161"/>
                        <a:pt x="1469" y="161"/>
                      </a:cubicBezTo>
                      <a:cubicBezTo>
                        <a:pt x="1464" y="152"/>
                        <a:pt x="1459" y="147"/>
                        <a:pt x="1450" y="141"/>
                      </a:cubicBezTo>
                      <a:cubicBezTo>
                        <a:pt x="1460" y="144"/>
                        <a:pt x="1467" y="151"/>
                        <a:pt x="1472" y="160"/>
                      </a:cubicBezTo>
                      <a:cubicBezTo>
                        <a:pt x="1472" y="160"/>
                        <a:pt x="1472" y="160"/>
                        <a:pt x="1472" y="160"/>
                      </a:cubicBezTo>
                      <a:cubicBezTo>
                        <a:pt x="1474" y="164"/>
                        <a:pt x="1476" y="169"/>
                        <a:pt x="1478" y="173"/>
                      </a:cubicBezTo>
                      <a:cubicBezTo>
                        <a:pt x="1477" y="158"/>
                        <a:pt x="1474" y="143"/>
                        <a:pt x="1469" y="128"/>
                      </a:cubicBezTo>
                      <a:cubicBezTo>
                        <a:pt x="1460" y="102"/>
                        <a:pt x="1449" y="83"/>
                        <a:pt x="1429" y="65"/>
                      </a:cubicBezTo>
                      <a:cubicBezTo>
                        <a:pt x="1409" y="48"/>
                        <a:pt x="1386" y="37"/>
                        <a:pt x="1362" y="33"/>
                      </a:cubicBezTo>
                      <a:cubicBezTo>
                        <a:pt x="1349" y="31"/>
                        <a:pt x="1342" y="31"/>
                        <a:pt x="1330" y="35"/>
                      </a:cubicBezTo>
                      <a:cubicBezTo>
                        <a:pt x="1306" y="45"/>
                        <a:pt x="1288" y="69"/>
                        <a:pt x="1287" y="89"/>
                      </a:cubicBezTo>
                      <a:cubicBezTo>
                        <a:pt x="1287" y="101"/>
                        <a:pt x="1294" y="112"/>
                        <a:pt x="1306" y="111"/>
                      </a:cubicBezTo>
                      <a:cubicBezTo>
                        <a:pt x="1313" y="110"/>
                        <a:pt x="1317" y="104"/>
                        <a:pt x="1316" y="96"/>
                      </a:cubicBezTo>
                      <a:cubicBezTo>
                        <a:pt x="1326" y="103"/>
                        <a:pt x="1318" y="121"/>
                        <a:pt x="1304" y="125"/>
                      </a:cubicBezTo>
                      <a:cubicBezTo>
                        <a:pt x="1289" y="130"/>
                        <a:pt x="1278" y="124"/>
                        <a:pt x="1271" y="116"/>
                      </a:cubicBezTo>
                      <a:cubicBezTo>
                        <a:pt x="1261" y="104"/>
                        <a:pt x="1261" y="83"/>
                        <a:pt x="1273" y="67"/>
                      </a:cubicBezTo>
                      <a:cubicBezTo>
                        <a:pt x="1284" y="50"/>
                        <a:pt x="1302" y="38"/>
                        <a:pt x="1322" y="33"/>
                      </a:cubicBezTo>
                      <a:cubicBezTo>
                        <a:pt x="1317" y="34"/>
                        <a:pt x="1313" y="35"/>
                        <a:pt x="1308" y="36"/>
                      </a:cubicBezTo>
                      <a:cubicBezTo>
                        <a:pt x="1279" y="46"/>
                        <a:pt x="1254" y="63"/>
                        <a:pt x="1239" y="90"/>
                      </a:cubicBezTo>
                      <a:cubicBezTo>
                        <a:pt x="1231" y="105"/>
                        <a:pt x="1231" y="118"/>
                        <a:pt x="1238" y="133"/>
                      </a:cubicBezTo>
                      <a:cubicBezTo>
                        <a:pt x="1243" y="142"/>
                        <a:pt x="1255" y="152"/>
                        <a:pt x="1266" y="152"/>
                      </a:cubicBezTo>
                      <a:cubicBezTo>
                        <a:pt x="1276" y="152"/>
                        <a:pt x="1283" y="144"/>
                        <a:pt x="1278" y="135"/>
                      </a:cubicBezTo>
                      <a:cubicBezTo>
                        <a:pt x="1285" y="135"/>
                        <a:pt x="1290" y="141"/>
                        <a:pt x="1288" y="148"/>
                      </a:cubicBezTo>
                      <a:cubicBezTo>
                        <a:pt x="1287" y="154"/>
                        <a:pt x="1281" y="160"/>
                        <a:pt x="1272" y="161"/>
                      </a:cubicBezTo>
                      <a:cubicBezTo>
                        <a:pt x="1267" y="162"/>
                        <a:pt x="1261" y="161"/>
                        <a:pt x="1256" y="158"/>
                      </a:cubicBezTo>
                      <a:cubicBezTo>
                        <a:pt x="1247" y="154"/>
                        <a:pt x="1239" y="145"/>
                        <a:pt x="1234" y="136"/>
                      </a:cubicBezTo>
                      <a:cubicBezTo>
                        <a:pt x="1231" y="128"/>
                        <a:pt x="1230" y="120"/>
                        <a:pt x="1230" y="113"/>
                      </a:cubicBezTo>
                      <a:cubicBezTo>
                        <a:pt x="1226" y="135"/>
                        <a:pt x="1232" y="158"/>
                        <a:pt x="1250" y="175"/>
                      </a:cubicBezTo>
                      <a:cubicBezTo>
                        <a:pt x="1259" y="183"/>
                        <a:pt x="1270" y="188"/>
                        <a:pt x="1281" y="190"/>
                      </a:cubicBezTo>
                      <a:cubicBezTo>
                        <a:pt x="1334" y="201"/>
                        <a:pt x="1317" y="157"/>
                        <a:pt x="1322" y="131"/>
                      </a:cubicBezTo>
                      <a:cubicBezTo>
                        <a:pt x="1329" y="99"/>
                        <a:pt x="1370" y="115"/>
                        <a:pt x="1364" y="148"/>
                      </a:cubicBezTo>
                      <a:cubicBezTo>
                        <a:pt x="1359" y="176"/>
                        <a:pt x="1332" y="189"/>
                        <a:pt x="1306" y="192"/>
                      </a:cubicBezTo>
                      <a:cubicBezTo>
                        <a:pt x="1311" y="192"/>
                        <a:pt x="1316" y="193"/>
                        <a:pt x="1320" y="195"/>
                      </a:cubicBezTo>
                      <a:cubicBezTo>
                        <a:pt x="1330" y="200"/>
                        <a:pt x="1339" y="211"/>
                        <a:pt x="1334" y="222"/>
                      </a:cubicBezTo>
                      <a:cubicBezTo>
                        <a:pt x="1332" y="227"/>
                        <a:pt x="1327" y="230"/>
                        <a:pt x="1322" y="231"/>
                      </a:cubicBezTo>
                      <a:cubicBezTo>
                        <a:pt x="1318" y="231"/>
                        <a:pt x="1315" y="229"/>
                        <a:pt x="1312" y="226"/>
                      </a:cubicBezTo>
                      <a:cubicBezTo>
                        <a:pt x="1309" y="223"/>
                        <a:pt x="1308" y="219"/>
                        <a:pt x="1309" y="215"/>
                      </a:cubicBezTo>
                      <a:cubicBezTo>
                        <a:pt x="1311" y="210"/>
                        <a:pt x="1316" y="206"/>
                        <a:pt x="1321" y="207"/>
                      </a:cubicBezTo>
                      <a:cubicBezTo>
                        <a:pt x="1325" y="208"/>
                        <a:pt x="1327" y="210"/>
                        <a:pt x="1327" y="214"/>
                      </a:cubicBezTo>
                      <a:cubicBezTo>
                        <a:pt x="1327" y="216"/>
                        <a:pt x="1326" y="218"/>
                        <a:pt x="1324" y="218"/>
                      </a:cubicBezTo>
                      <a:cubicBezTo>
                        <a:pt x="1325" y="217"/>
                        <a:pt x="1325" y="215"/>
                        <a:pt x="1324" y="214"/>
                      </a:cubicBezTo>
                      <a:cubicBezTo>
                        <a:pt x="1323" y="211"/>
                        <a:pt x="1320" y="210"/>
                        <a:pt x="1318" y="212"/>
                      </a:cubicBezTo>
                      <a:cubicBezTo>
                        <a:pt x="1317" y="213"/>
                        <a:pt x="1316" y="215"/>
                        <a:pt x="1316" y="218"/>
                      </a:cubicBezTo>
                      <a:cubicBezTo>
                        <a:pt x="1316" y="221"/>
                        <a:pt x="1319" y="223"/>
                        <a:pt x="1322" y="223"/>
                      </a:cubicBezTo>
                      <a:cubicBezTo>
                        <a:pt x="1325" y="223"/>
                        <a:pt x="1328" y="221"/>
                        <a:pt x="1329" y="218"/>
                      </a:cubicBezTo>
                      <a:cubicBezTo>
                        <a:pt x="1333" y="209"/>
                        <a:pt x="1324" y="199"/>
                        <a:pt x="1316" y="196"/>
                      </a:cubicBezTo>
                      <a:cubicBezTo>
                        <a:pt x="1314" y="195"/>
                        <a:pt x="1312" y="194"/>
                        <a:pt x="1309" y="194"/>
                      </a:cubicBezTo>
                      <a:cubicBezTo>
                        <a:pt x="1301" y="192"/>
                        <a:pt x="1292" y="193"/>
                        <a:pt x="1284" y="192"/>
                      </a:cubicBezTo>
                      <a:cubicBezTo>
                        <a:pt x="1276" y="191"/>
                        <a:pt x="1268" y="188"/>
                        <a:pt x="1260" y="184"/>
                      </a:cubicBezTo>
                      <a:cubicBezTo>
                        <a:pt x="1263" y="186"/>
                        <a:pt x="1265" y="189"/>
                        <a:pt x="1266" y="191"/>
                      </a:cubicBezTo>
                      <a:cubicBezTo>
                        <a:pt x="1276" y="208"/>
                        <a:pt x="1270" y="229"/>
                        <a:pt x="1256" y="241"/>
                      </a:cubicBezTo>
                      <a:cubicBezTo>
                        <a:pt x="1252" y="244"/>
                        <a:pt x="1247" y="246"/>
                        <a:pt x="1242" y="248"/>
                      </a:cubicBezTo>
                      <a:cubicBezTo>
                        <a:pt x="1242" y="244"/>
                        <a:pt x="1242" y="244"/>
                        <a:pt x="1242" y="244"/>
                      </a:cubicBezTo>
                      <a:cubicBezTo>
                        <a:pt x="1247" y="243"/>
                        <a:pt x="1250" y="241"/>
                        <a:pt x="1254" y="238"/>
                      </a:cubicBezTo>
                      <a:cubicBezTo>
                        <a:pt x="1267" y="227"/>
                        <a:pt x="1273" y="208"/>
                        <a:pt x="1264" y="193"/>
                      </a:cubicBezTo>
                      <a:cubicBezTo>
                        <a:pt x="1259" y="183"/>
                        <a:pt x="1254" y="181"/>
                        <a:pt x="1247" y="174"/>
                      </a:cubicBezTo>
                      <a:cubicBezTo>
                        <a:pt x="1223" y="151"/>
                        <a:pt x="1221" y="118"/>
                        <a:pt x="1236" y="89"/>
                      </a:cubicBezTo>
                      <a:cubicBezTo>
                        <a:pt x="1241" y="80"/>
                        <a:pt x="1246" y="74"/>
                        <a:pt x="1252" y="67"/>
                      </a:cubicBezTo>
                      <a:cubicBezTo>
                        <a:pt x="1238" y="79"/>
                        <a:pt x="1224" y="92"/>
                        <a:pt x="1218" y="105"/>
                      </a:cubicBezTo>
                      <a:cubicBezTo>
                        <a:pt x="1203" y="135"/>
                        <a:pt x="1181" y="173"/>
                        <a:pt x="1175" y="195"/>
                      </a:cubicBezTo>
                      <a:cubicBezTo>
                        <a:pt x="1172" y="205"/>
                        <a:pt x="1173" y="216"/>
                        <a:pt x="1180" y="225"/>
                      </a:cubicBezTo>
                      <a:cubicBezTo>
                        <a:pt x="1175" y="221"/>
                        <a:pt x="1173" y="215"/>
                        <a:pt x="1172" y="208"/>
                      </a:cubicBezTo>
                      <a:cubicBezTo>
                        <a:pt x="1172" y="208"/>
                        <a:pt x="1172" y="208"/>
                        <a:pt x="1172" y="208"/>
                      </a:cubicBezTo>
                      <a:cubicBezTo>
                        <a:pt x="1172" y="205"/>
                        <a:pt x="1172" y="202"/>
                        <a:pt x="1172" y="199"/>
                      </a:cubicBezTo>
                      <a:cubicBezTo>
                        <a:pt x="1167" y="210"/>
                        <a:pt x="1165" y="221"/>
                        <a:pt x="1167" y="232"/>
                      </a:cubicBezTo>
                      <a:cubicBezTo>
                        <a:pt x="1170" y="244"/>
                        <a:pt x="1176" y="252"/>
                        <a:pt x="1186" y="258"/>
                      </a:cubicBezTo>
                      <a:cubicBezTo>
                        <a:pt x="1186" y="259"/>
                        <a:pt x="1186" y="260"/>
                        <a:pt x="1185" y="261"/>
                      </a:cubicBezTo>
                      <a:cubicBezTo>
                        <a:pt x="1178" y="256"/>
                        <a:pt x="1172" y="250"/>
                        <a:pt x="1168" y="240"/>
                      </a:cubicBezTo>
                      <a:cubicBezTo>
                        <a:pt x="1164" y="232"/>
                        <a:pt x="1163" y="223"/>
                        <a:pt x="1165" y="217"/>
                      </a:cubicBezTo>
                      <a:cubicBezTo>
                        <a:pt x="1163" y="221"/>
                        <a:pt x="1157" y="224"/>
                        <a:pt x="1153" y="224"/>
                      </a:cubicBezTo>
                      <a:cubicBezTo>
                        <a:pt x="1150" y="224"/>
                        <a:pt x="1147" y="222"/>
                        <a:pt x="1145" y="220"/>
                      </a:cubicBezTo>
                      <a:cubicBezTo>
                        <a:pt x="1142" y="216"/>
                        <a:pt x="1142" y="210"/>
                        <a:pt x="1147" y="207"/>
                      </a:cubicBezTo>
                      <a:cubicBezTo>
                        <a:pt x="1150" y="205"/>
                        <a:pt x="1153" y="205"/>
                        <a:pt x="1155" y="207"/>
                      </a:cubicBezTo>
                      <a:cubicBezTo>
                        <a:pt x="1160" y="211"/>
                        <a:pt x="1156" y="217"/>
                        <a:pt x="1152" y="216"/>
                      </a:cubicBezTo>
                      <a:cubicBezTo>
                        <a:pt x="1154" y="216"/>
                        <a:pt x="1155" y="214"/>
                        <a:pt x="1155" y="212"/>
                      </a:cubicBezTo>
                      <a:cubicBezTo>
                        <a:pt x="1155" y="209"/>
                        <a:pt x="1152" y="208"/>
                        <a:pt x="1150" y="208"/>
                      </a:cubicBezTo>
                      <a:cubicBezTo>
                        <a:pt x="1147" y="209"/>
                        <a:pt x="1146" y="211"/>
                        <a:pt x="1145" y="213"/>
                      </a:cubicBezTo>
                      <a:cubicBezTo>
                        <a:pt x="1145" y="218"/>
                        <a:pt x="1150" y="224"/>
                        <a:pt x="1157" y="222"/>
                      </a:cubicBezTo>
                      <a:cubicBezTo>
                        <a:pt x="1164" y="219"/>
                        <a:pt x="1166" y="209"/>
                        <a:pt x="1168" y="204"/>
                      </a:cubicBezTo>
                      <a:cubicBezTo>
                        <a:pt x="1171" y="196"/>
                        <a:pt x="1174" y="187"/>
                        <a:pt x="1176" y="183"/>
                      </a:cubicBezTo>
                      <a:cubicBezTo>
                        <a:pt x="1178" y="177"/>
                        <a:pt x="1184" y="162"/>
                        <a:pt x="1194" y="146"/>
                      </a:cubicBezTo>
                      <a:cubicBezTo>
                        <a:pt x="1191" y="149"/>
                        <a:pt x="1189" y="151"/>
                        <a:pt x="1186" y="154"/>
                      </a:cubicBezTo>
                      <a:cubicBezTo>
                        <a:pt x="1185" y="154"/>
                        <a:pt x="1174" y="162"/>
                        <a:pt x="1172" y="160"/>
                      </a:cubicBezTo>
                      <a:cubicBezTo>
                        <a:pt x="1172" y="159"/>
                        <a:pt x="1178" y="155"/>
                        <a:pt x="1179" y="154"/>
                      </a:cubicBezTo>
                      <a:cubicBezTo>
                        <a:pt x="1184" y="150"/>
                        <a:pt x="1187" y="146"/>
                        <a:pt x="1191" y="142"/>
                      </a:cubicBezTo>
                      <a:cubicBezTo>
                        <a:pt x="1193" y="140"/>
                        <a:pt x="1194" y="138"/>
                        <a:pt x="1196" y="136"/>
                      </a:cubicBezTo>
                      <a:cubicBezTo>
                        <a:pt x="1201" y="129"/>
                        <a:pt x="1205" y="122"/>
                        <a:pt x="1208" y="114"/>
                      </a:cubicBezTo>
                      <a:cubicBezTo>
                        <a:pt x="1208" y="113"/>
                        <a:pt x="1209" y="112"/>
                        <a:pt x="1209" y="111"/>
                      </a:cubicBezTo>
                      <a:cubicBezTo>
                        <a:pt x="1208" y="113"/>
                        <a:pt x="1206" y="115"/>
                        <a:pt x="1204" y="118"/>
                      </a:cubicBezTo>
                      <a:cubicBezTo>
                        <a:pt x="1199" y="124"/>
                        <a:pt x="1194" y="128"/>
                        <a:pt x="1187" y="132"/>
                      </a:cubicBezTo>
                      <a:cubicBezTo>
                        <a:pt x="1168" y="142"/>
                        <a:pt x="1150" y="132"/>
                        <a:pt x="1141" y="116"/>
                      </a:cubicBezTo>
                      <a:cubicBezTo>
                        <a:pt x="1133" y="102"/>
                        <a:pt x="1130" y="85"/>
                        <a:pt x="1138" y="71"/>
                      </a:cubicBezTo>
                      <a:cubicBezTo>
                        <a:pt x="1145" y="59"/>
                        <a:pt x="1157" y="53"/>
                        <a:pt x="1171" y="57"/>
                      </a:cubicBezTo>
                      <a:cubicBezTo>
                        <a:pt x="1177" y="58"/>
                        <a:pt x="1182" y="61"/>
                        <a:pt x="1186" y="65"/>
                      </a:cubicBezTo>
                      <a:cubicBezTo>
                        <a:pt x="1189" y="69"/>
                        <a:pt x="1191" y="73"/>
                        <a:pt x="1192" y="78"/>
                      </a:cubicBezTo>
                      <a:cubicBezTo>
                        <a:pt x="1192" y="85"/>
                        <a:pt x="1189" y="90"/>
                        <a:pt x="1184" y="94"/>
                      </a:cubicBezTo>
                      <a:cubicBezTo>
                        <a:pt x="1181" y="96"/>
                        <a:pt x="1177" y="97"/>
                        <a:pt x="1173" y="96"/>
                      </a:cubicBezTo>
                      <a:cubicBezTo>
                        <a:pt x="1169" y="95"/>
                        <a:pt x="1166" y="92"/>
                        <a:pt x="1164" y="88"/>
                      </a:cubicBezTo>
                      <a:cubicBezTo>
                        <a:pt x="1162" y="83"/>
                        <a:pt x="1163" y="78"/>
                        <a:pt x="1166" y="75"/>
                      </a:cubicBezTo>
                      <a:cubicBezTo>
                        <a:pt x="1170" y="71"/>
                        <a:pt x="1175" y="71"/>
                        <a:pt x="1179" y="73"/>
                      </a:cubicBezTo>
                      <a:cubicBezTo>
                        <a:pt x="1184" y="76"/>
                        <a:pt x="1186" y="83"/>
                        <a:pt x="1183" y="88"/>
                      </a:cubicBezTo>
                      <a:cubicBezTo>
                        <a:pt x="1180" y="93"/>
                        <a:pt x="1173" y="94"/>
                        <a:pt x="1168" y="91"/>
                      </a:cubicBezTo>
                      <a:cubicBezTo>
                        <a:pt x="1166" y="90"/>
                        <a:pt x="1165" y="88"/>
                        <a:pt x="1164" y="87"/>
                      </a:cubicBezTo>
                      <a:cubicBezTo>
                        <a:pt x="1164" y="87"/>
                        <a:pt x="1164" y="87"/>
                        <a:pt x="1165" y="88"/>
                      </a:cubicBezTo>
                      <a:cubicBezTo>
                        <a:pt x="1166" y="92"/>
                        <a:pt x="1169" y="94"/>
                        <a:pt x="1173" y="95"/>
                      </a:cubicBezTo>
                      <a:cubicBezTo>
                        <a:pt x="1177" y="96"/>
                        <a:pt x="1180" y="95"/>
                        <a:pt x="1183" y="93"/>
                      </a:cubicBezTo>
                      <a:cubicBezTo>
                        <a:pt x="1188" y="90"/>
                        <a:pt x="1191" y="84"/>
                        <a:pt x="1190" y="78"/>
                      </a:cubicBezTo>
                      <a:cubicBezTo>
                        <a:pt x="1190" y="74"/>
                        <a:pt x="1188" y="70"/>
                        <a:pt x="1185" y="66"/>
                      </a:cubicBezTo>
                      <a:cubicBezTo>
                        <a:pt x="1181" y="62"/>
                        <a:pt x="1176" y="60"/>
                        <a:pt x="1170" y="58"/>
                      </a:cubicBezTo>
                      <a:cubicBezTo>
                        <a:pt x="1158" y="56"/>
                        <a:pt x="1147" y="60"/>
                        <a:pt x="1140" y="72"/>
                      </a:cubicBezTo>
                      <a:cubicBezTo>
                        <a:pt x="1133" y="86"/>
                        <a:pt x="1136" y="103"/>
                        <a:pt x="1145" y="115"/>
                      </a:cubicBezTo>
                      <a:cubicBezTo>
                        <a:pt x="1153" y="129"/>
                        <a:pt x="1168" y="137"/>
                        <a:pt x="1185" y="128"/>
                      </a:cubicBezTo>
                      <a:cubicBezTo>
                        <a:pt x="1192" y="125"/>
                        <a:pt x="1196" y="120"/>
                        <a:pt x="1201" y="115"/>
                      </a:cubicBezTo>
                      <a:cubicBezTo>
                        <a:pt x="1217" y="94"/>
                        <a:pt x="1234" y="76"/>
                        <a:pt x="1256" y="61"/>
                      </a:cubicBezTo>
                      <a:cubicBezTo>
                        <a:pt x="1255" y="61"/>
                        <a:pt x="1254" y="62"/>
                        <a:pt x="1252" y="62"/>
                      </a:cubicBezTo>
                      <a:cubicBezTo>
                        <a:pt x="1242" y="64"/>
                        <a:pt x="1231" y="61"/>
                        <a:pt x="1230" y="49"/>
                      </a:cubicBezTo>
                      <a:cubicBezTo>
                        <a:pt x="1229" y="42"/>
                        <a:pt x="1233" y="35"/>
                        <a:pt x="1240" y="32"/>
                      </a:cubicBezTo>
                      <a:cubicBezTo>
                        <a:pt x="1246" y="30"/>
                        <a:pt x="1252" y="31"/>
                        <a:pt x="1256" y="36"/>
                      </a:cubicBezTo>
                      <a:cubicBezTo>
                        <a:pt x="1259" y="40"/>
                        <a:pt x="1258" y="45"/>
                        <a:pt x="1253" y="46"/>
                      </a:cubicBezTo>
                      <a:cubicBezTo>
                        <a:pt x="1248" y="46"/>
                        <a:pt x="1247" y="41"/>
                        <a:pt x="1242" y="41"/>
                      </a:cubicBezTo>
                      <a:cubicBezTo>
                        <a:pt x="1238" y="41"/>
                        <a:pt x="1235" y="43"/>
                        <a:pt x="1234" y="47"/>
                      </a:cubicBezTo>
                      <a:cubicBezTo>
                        <a:pt x="1234" y="55"/>
                        <a:pt x="1242" y="58"/>
                        <a:pt x="1249" y="58"/>
                      </a:cubicBezTo>
                      <a:cubicBezTo>
                        <a:pt x="1264" y="57"/>
                        <a:pt x="1269" y="52"/>
                        <a:pt x="1281" y="45"/>
                      </a:cubicBezTo>
                      <a:cubicBezTo>
                        <a:pt x="1289" y="40"/>
                        <a:pt x="1297" y="36"/>
                        <a:pt x="1307" y="33"/>
                      </a:cubicBezTo>
                      <a:cubicBezTo>
                        <a:pt x="1337" y="24"/>
                        <a:pt x="1367" y="27"/>
                        <a:pt x="1394" y="38"/>
                      </a:cubicBezTo>
                      <a:cubicBezTo>
                        <a:pt x="1389" y="35"/>
                        <a:pt x="1386" y="29"/>
                        <a:pt x="1387" y="24"/>
                      </a:cubicBezTo>
                      <a:cubicBezTo>
                        <a:pt x="1387" y="20"/>
                        <a:pt x="1390" y="15"/>
                        <a:pt x="1397" y="14"/>
                      </a:cubicBezTo>
                      <a:cubicBezTo>
                        <a:pt x="1396" y="15"/>
                        <a:pt x="1397" y="17"/>
                        <a:pt x="1397" y="18"/>
                      </a:cubicBezTo>
                      <a:cubicBezTo>
                        <a:pt x="1385" y="19"/>
                        <a:pt x="1389" y="34"/>
                        <a:pt x="1399" y="40"/>
                      </a:cubicBezTo>
                      <a:cubicBezTo>
                        <a:pt x="1399" y="40"/>
                        <a:pt x="1399" y="40"/>
                        <a:pt x="1399" y="40"/>
                      </a:cubicBezTo>
                      <a:cubicBezTo>
                        <a:pt x="1408" y="44"/>
                        <a:pt x="1417" y="49"/>
                        <a:pt x="1425" y="55"/>
                      </a:cubicBezTo>
                      <a:cubicBezTo>
                        <a:pt x="1419" y="43"/>
                        <a:pt x="1419" y="27"/>
                        <a:pt x="1430" y="16"/>
                      </a:cubicBezTo>
                      <a:cubicBezTo>
                        <a:pt x="1436" y="11"/>
                        <a:pt x="1443" y="8"/>
                        <a:pt x="1451" y="8"/>
                      </a:cubicBezTo>
                      <a:cubicBezTo>
                        <a:pt x="1459" y="8"/>
                        <a:pt x="1466" y="10"/>
                        <a:pt x="1472" y="16"/>
                      </a:cubicBezTo>
                      <a:cubicBezTo>
                        <a:pt x="1477" y="21"/>
                        <a:pt x="1481" y="27"/>
                        <a:pt x="1482" y="34"/>
                      </a:cubicBezTo>
                      <a:cubicBezTo>
                        <a:pt x="1484" y="42"/>
                        <a:pt x="1482" y="49"/>
                        <a:pt x="1478" y="55"/>
                      </a:cubicBezTo>
                      <a:cubicBezTo>
                        <a:pt x="1474" y="61"/>
                        <a:pt x="1468" y="65"/>
                        <a:pt x="1460" y="66"/>
                      </a:cubicBezTo>
                      <a:cubicBezTo>
                        <a:pt x="1455" y="66"/>
                        <a:pt x="1451" y="64"/>
                        <a:pt x="1448" y="61"/>
                      </a:cubicBezTo>
                      <a:cubicBezTo>
                        <a:pt x="1443" y="56"/>
                        <a:pt x="1441" y="49"/>
                        <a:pt x="1443" y="42"/>
                      </a:cubicBezTo>
                      <a:cubicBezTo>
                        <a:pt x="1445" y="36"/>
                        <a:pt x="1451" y="32"/>
                        <a:pt x="1457" y="32"/>
                      </a:cubicBezTo>
                      <a:cubicBezTo>
                        <a:pt x="1465" y="31"/>
                        <a:pt x="1472" y="38"/>
                        <a:pt x="1473" y="46"/>
                      </a:cubicBezTo>
                      <a:cubicBezTo>
                        <a:pt x="1473" y="54"/>
                        <a:pt x="1467" y="61"/>
                        <a:pt x="1459" y="62"/>
                      </a:cubicBezTo>
                      <a:cubicBezTo>
                        <a:pt x="1455" y="62"/>
                        <a:pt x="1452" y="60"/>
                        <a:pt x="1449" y="58"/>
                      </a:cubicBezTo>
                      <a:cubicBezTo>
                        <a:pt x="1449" y="59"/>
                        <a:pt x="1449" y="59"/>
                        <a:pt x="1449" y="59"/>
                      </a:cubicBezTo>
                      <a:cubicBezTo>
                        <a:pt x="1452" y="62"/>
                        <a:pt x="1456" y="63"/>
                        <a:pt x="1460" y="63"/>
                      </a:cubicBezTo>
                      <a:cubicBezTo>
                        <a:pt x="1467" y="62"/>
                        <a:pt x="1472" y="59"/>
                        <a:pt x="1476" y="53"/>
                      </a:cubicBezTo>
                      <a:cubicBezTo>
                        <a:pt x="1479" y="48"/>
                        <a:pt x="1480" y="41"/>
                        <a:pt x="1479" y="35"/>
                      </a:cubicBezTo>
                      <a:cubicBezTo>
                        <a:pt x="1478" y="28"/>
                        <a:pt x="1475" y="23"/>
                        <a:pt x="1470" y="18"/>
                      </a:cubicBezTo>
                      <a:cubicBezTo>
                        <a:pt x="1464" y="13"/>
                        <a:pt x="1458" y="11"/>
                        <a:pt x="1451" y="11"/>
                      </a:cubicBezTo>
                      <a:cubicBezTo>
                        <a:pt x="1444" y="11"/>
                        <a:pt x="1437" y="14"/>
                        <a:pt x="1432" y="18"/>
                      </a:cubicBezTo>
                      <a:cubicBezTo>
                        <a:pt x="1418" y="31"/>
                        <a:pt x="1421" y="51"/>
                        <a:pt x="1432" y="61"/>
                      </a:cubicBezTo>
                      <a:cubicBezTo>
                        <a:pt x="1453" y="80"/>
                        <a:pt x="1465" y="99"/>
                        <a:pt x="1474" y="126"/>
                      </a:cubicBezTo>
                      <a:cubicBezTo>
                        <a:pt x="1475" y="129"/>
                        <a:pt x="1476" y="131"/>
                        <a:pt x="1477" y="134"/>
                      </a:cubicBezTo>
                      <a:cubicBezTo>
                        <a:pt x="1477" y="132"/>
                        <a:pt x="1477" y="130"/>
                        <a:pt x="1477" y="127"/>
                      </a:cubicBezTo>
                      <a:cubicBezTo>
                        <a:pt x="1477" y="117"/>
                        <a:pt x="1479" y="108"/>
                        <a:pt x="1485" y="99"/>
                      </a:cubicBezTo>
                      <a:cubicBezTo>
                        <a:pt x="1482" y="110"/>
                        <a:pt x="1481" y="117"/>
                        <a:pt x="1480" y="128"/>
                      </a:cubicBezTo>
                      <a:cubicBezTo>
                        <a:pt x="1480" y="128"/>
                        <a:pt x="1480" y="129"/>
                        <a:pt x="1480" y="130"/>
                      </a:cubicBezTo>
                      <a:cubicBezTo>
                        <a:pt x="1482" y="122"/>
                        <a:pt x="1494" y="116"/>
                        <a:pt x="1503" y="116"/>
                      </a:cubicBezTo>
                      <a:cubicBezTo>
                        <a:pt x="1508" y="115"/>
                        <a:pt x="1513" y="116"/>
                        <a:pt x="1517" y="117"/>
                      </a:cubicBezTo>
                      <a:cubicBezTo>
                        <a:pt x="1524" y="119"/>
                        <a:pt x="1534" y="126"/>
                        <a:pt x="1534" y="134"/>
                      </a:cubicBezTo>
                      <a:cubicBezTo>
                        <a:pt x="1543" y="134"/>
                        <a:pt x="1549" y="139"/>
                        <a:pt x="1555" y="143"/>
                      </a:cubicBezTo>
                      <a:cubicBezTo>
                        <a:pt x="1563" y="150"/>
                        <a:pt x="1573" y="153"/>
                        <a:pt x="1580" y="147"/>
                      </a:cubicBezTo>
                      <a:cubicBezTo>
                        <a:pt x="1578" y="157"/>
                        <a:pt x="1561" y="160"/>
                        <a:pt x="1552" y="158"/>
                      </a:cubicBezTo>
                      <a:cubicBezTo>
                        <a:pt x="1539" y="154"/>
                        <a:pt x="1532" y="143"/>
                        <a:pt x="1522" y="131"/>
                      </a:cubicBezTo>
                      <a:cubicBezTo>
                        <a:pt x="1516" y="124"/>
                        <a:pt x="1510" y="120"/>
                        <a:pt x="1502" y="120"/>
                      </a:cubicBezTo>
                      <a:cubicBezTo>
                        <a:pt x="1494" y="120"/>
                        <a:pt x="1483" y="123"/>
                        <a:pt x="1480" y="130"/>
                      </a:cubicBezTo>
                      <a:cubicBezTo>
                        <a:pt x="1481" y="129"/>
                        <a:pt x="1482" y="127"/>
                        <a:pt x="1483" y="126"/>
                      </a:cubicBezTo>
                      <a:cubicBezTo>
                        <a:pt x="1487" y="123"/>
                        <a:pt x="1492" y="122"/>
                        <a:pt x="1498" y="127"/>
                      </a:cubicBezTo>
                      <a:cubicBezTo>
                        <a:pt x="1496" y="127"/>
                        <a:pt x="1495" y="128"/>
                        <a:pt x="1495" y="129"/>
                      </a:cubicBezTo>
                      <a:cubicBezTo>
                        <a:pt x="1488" y="125"/>
                        <a:pt x="1482" y="128"/>
                        <a:pt x="1481" y="136"/>
                      </a:cubicBezTo>
                      <a:cubicBezTo>
                        <a:pt x="1480" y="139"/>
                        <a:pt x="1479" y="142"/>
                        <a:pt x="1479" y="145"/>
                      </a:cubicBezTo>
                      <a:cubicBezTo>
                        <a:pt x="1486" y="177"/>
                        <a:pt x="1486" y="209"/>
                        <a:pt x="1479" y="240"/>
                      </a:cubicBezTo>
                      <a:cubicBezTo>
                        <a:pt x="1486" y="215"/>
                        <a:pt x="1498" y="187"/>
                        <a:pt x="1521" y="174"/>
                      </a:cubicBezTo>
                      <a:cubicBezTo>
                        <a:pt x="1533" y="168"/>
                        <a:pt x="1544" y="167"/>
                        <a:pt x="1557" y="172"/>
                      </a:cubicBezTo>
                      <a:cubicBezTo>
                        <a:pt x="1568" y="176"/>
                        <a:pt x="1576" y="182"/>
                        <a:pt x="1582" y="191"/>
                      </a:cubicBezTo>
                      <a:cubicBezTo>
                        <a:pt x="1595" y="213"/>
                        <a:pt x="1588" y="241"/>
                        <a:pt x="1567" y="255"/>
                      </a:cubicBezTo>
                      <a:cubicBezTo>
                        <a:pt x="1548" y="266"/>
                        <a:pt x="1520" y="265"/>
                        <a:pt x="1511" y="242"/>
                      </a:cubicBezTo>
                      <a:cubicBezTo>
                        <a:pt x="1507" y="232"/>
                        <a:pt x="1508" y="221"/>
                        <a:pt x="1517" y="214"/>
                      </a:cubicBezTo>
                      <a:cubicBezTo>
                        <a:pt x="1520" y="212"/>
                        <a:pt x="1523" y="211"/>
                        <a:pt x="1526" y="211"/>
                      </a:cubicBezTo>
                      <a:cubicBezTo>
                        <a:pt x="1526" y="211"/>
                        <a:pt x="1526" y="211"/>
                        <a:pt x="1526" y="211"/>
                      </a:cubicBezTo>
                      <a:cubicBezTo>
                        <a:pt x="1535" y="210"/>
                        <a:pt x="1543" y="217"/>
                        <a:pt x="1543" y="226"/>
                      </a:cubicBezTo>
                      <a:cubicBezTo>
                        <a:pt x="1544" y="235"/>
                        <a:pt x="1537" y="243"/>
                        <a:pt x="1528" y="244"/>
                      </a:cubicBezTo>
                      <a:cubicBezTo>
                        <a:pt x="1519" y="244"/>
                        <a:pt x="1511" y="237"/>
                        <a:pt x="1511" y="228"/>
                      </a:cubicBezTo>
                      <a:cubicBezTo>
                        <a:pt x="1510" y="224"/>
                        <a:pt x="1512" y="221"/>
                        <a:pt x="1514" y="218"/>
                      </a:cubicBezTo>
                      <a:cubicBezTo>
                        <a:pt x="1514" y="218"/>
                        <a:pt x="1514" y="218"/>
                        <a:pt x="1514" y="218"/>
                      </a:cubicBezTo>
                      <a:cubicBezTo>
                        <a:pt x="1508" y="225"/>
                        <a:pt x="1508" y="234"/>
                        <a:pt x="1512" y="242"/>
                      </a:cubicBezTo>
                      <a:cubicBezTo>
                        <a:pt x="1523" y="263"/>
                        <a:pt x="1548" y="263"/>
                        <a:pt x="1566" y="252"/>
                      </a:cubicBezTo>
                      <a:cubicBezTo>
                        <a:pt x="1586" y="240"/>
                        <a:pt x="1592" y="213"/>
                        <a:pt x="1580" y="193"/>
                      </a:cubicBezTo>
                      <a:cubicBezTo>
                        <a:pt x="1577" y="189"/>
                        <a:pt x="1575" y="186"/>
                        <a:pt x="1572" y="184"/>
                      </a:cubicBezTo>
                      <a:cubicBezTo>
                        <a:pt x="1573" y="186"/>
                        <a:pt x="1574" y="188"/>
                        <a:pt x="1575" y="191"/>
                      </a:cubicBezTo>
                      <a:cubicBezTo>
                        <a:pt x="1578" y="199"/>
                        <a:pt x="1575" y="208"/>
                        <a:pt x="1569" y="213"/>
                      </a:cubicBezTo>
                      <a:cubicBezTo>
                        <a:pt x="1562" y="217"/>
                        <a:pt x="1553" y="217"/>
                        <a:pt x="1548" y="209"/>
                      </a:cubicBezTo>
                      <a:cubicBezTo>
                        <a:pt x="1545" y="204"/>
                        <a:pt x="1546" y="199"/>
                        <a:pt x="1549" y="195"/>
                      </a:cubicBezTo>
                      <a:cubicBezTo>
                        <a:pt x="1556" y="188"/>
                        <a:pt x="1565" y="195"/>
                        <a:pt x="1564" y="201"/>
                      </a:cubicBezTo>
                      <a:cubicBezTo>
                        <a:pt x="1563" y="198"/>
                        <a:pt x="1560" y="195"/>
                        <a:pt x="1557" y="196"/>
                      </a:cubicBezTo>
                      <a:cubicBezTo>
                        <a:pt x="1553" y="196"/>
                        <a:pt x="1550" y="200"/>
                        <a:pt x="1551" y="204"/>
                      </a:cubicBezTo>
                      <a:cubicBezTo>
                        <a:pt x="1551" y="208"/>
                        <a:pt x="1554" y="211"/>
                        <a:pt x="1558" y="211"/>
                      </a:cubicBezTo>
                      <a:cubicBezTo>
                        <a:pt x="1564" y="212"/>
                        <a:pt x="1570" y="207"/>
                        <a:pt x="1572" y="202"/>
                      </a:cubicBezTo>
                      <a:cubicBezTo>
                        <a:pt x="1576" y="190"/>
                        <a:pt x="1567" y="178"/>
                        <a:pt x="1556" y="174"/>
                      </a:cubicBezTo>
                      <a:cubicBezTo>
                        <a:pt x="1544" y="171"/>
                        <a:pt x="1534" y="172"/>
                        <a:pt x="1523" y="177"/>
                      </a:cubicBezTo>
                      <a:cubicBezTo>
                        <a:pt x="1490" y="195"/>
                        <a:pt x="1481" y="249"/>
                        <a:pt x="1464" y="286"/>
                      </a:cubicBezTo>
                      <a:cubicBezTo>
                        <a:pt x="1470" y="280"/>
                        <a:pt x="1477" y="277"/>
                        <a:pt x="1486" y="274"/>
                      </a:cubicBezTo>
                      <a:cubicBezTo>
                        <a:pt x="1490" y="273"/>
                        <a:pt x="1494" y="272"/>
                        <a:pt x="1498" y="272"/>
                      </a:cubicBezTo>
                      <a:cubicBezTo>
                        <a:pt x="1497" y="273"/>
                        <a:pt x="1497" y="274"/>
                        <a:pt x="1498" y="275"/>
                      </a:cubicBezTo>
                      <a:cubicBezTo>
                        <a:pt x="1488" y="276"/>
                        <a:pt x="1479" y="280"/>
                        <a:pt x="1471" y="285"/>
                      </a:cubicBezTo>
                      <a:cubicBezTo>
                        <a:pt x="1465" y="289"/>
                        <a:pt x="1461" y="293"/>
                        <a:pt x="1458" y="298"/>
                      </a:cubicBezTo>
                      <a:cubicBezTo>
                        <a:pt x="1463" y="293"/>
                        <a:pt x="1471" y="291"/>
                        <a:pt x="1476" y="292"/>
                      </a:cubicBezTo>
                      <a:cubicBezTo>
                        <a:pt x="1481" y="292"/>
                        <a:pt x="1486" y="295"/>
                        <a:pt x="1489" y="298"/>
                      </a:cubicBezTo>
                      <a:cubicBezTo>
                        <a:pt x="1494" y="305"/>
                        <a:pt x="1494" y="314"/>
                        <a:pt x="1486" y="320"/>
                      </a:cubicBezTo>
                      <a:cubicBezTo>
                        <a:pt x="1481" y="323"/>
                        <a:pt x="1476" y="322"/>
                        <a:pt x="1472" y="319"/>
                      </a:cubicBezTo>
                      <a:cubicBezTo>
                        <a:pt x="1465" y="312"/>
                        <a:pt x="1471" y="303"/>
                        <a:pt x="1477" y="304"/>
                      </a:cubicBezTo>
                      <a:cubicBezTo>
                        <a:pt x="1474" y="305"/>
                        <a:pt x="1472" y="308"/>
                        <a:pt x="1472" y="311"/>
                      </a:cubicBezTo>
                      <a:cubicBezTo>
                        <a:pt x="1473" y="315"/>
                        <a:pt x="1477" y="318"/>
                        <a:pt x="1481" y="317"/>
                      </a:cubicBezTo>
                      <a:cubicBezTo>
                        <a:pt x="1485" y="316"/>
                        <a:pt x="1487" y="313"/>
                        <a:pt x="1488" y="309"/>
                      </a:cubicBezTo>
                      <a:cubicBezTo>
                        <a:pt x="1489" y="303"/>
                        <a:pt x="1483" y="298"/>
                        <a:pt x="1478" y="296"/>
                      </a:cubicBezTo>
                      <a:cubicBezTo>
                        <a:pt x="1473" y="294"/>
                        <a:pt x="1468" y="295"/>
                        <a:pt x="1463" y="298"/>
                      </a:cubicBezTo>
                      <a:cubicBezTo>
                        <a:pt x="1456" y="301"/>
                        <a:pt x="1454" y="307"/>
                        <a:pt x="1450" y="314"/>
                      </a:cubicBezTo>
                      <a:cubicBezTo>
                        <a:pt x="1438" y="334"/>
                        <a:pt x="1424" y="354"/>
                        <a:pt x="1407" y="372"/>
                      </a:cubicBezTo>
                      <a:cubicBezTo>
                        <a:pt x="1404" y="375"/>
                        <a:pt x="1387" y="392"/>
                        <a:pt x="1373" y="403"/>
                      </a:cubicBezTo>
                      <a:cubicBezTo>
                        <a:pt x="1394" y="396"/>
                        <a:pt x="1415" y="394"/>
                        <a:pt x="1437" y="399"/>
                      </a:cubicBezTo>
                      <a:cubicBezTo>
                        <a:pt x="1444" y="400"/>
                        <a:pt x="1449" y="402"/>
                        <a:pt x="1455" y="404"/>
                      </a:cubicBezTo>
                      <a:cubicBezTo>
                        <a:pt x="1464" y="407"/>
                        <a:pt x="1480" y="413"/>
                        <a:pt x="1486" y="403"/>
                      </a:cubicBezTo>
                      <a:cubicBezTo>
                        <a:pt x="1489" y="398"/>
                        <a:pt x="1489" y="392"/>
                        <a:pt x="1485" y="389"/>
                      </a:cubicBezTo>
                      <a:cubicBezTo>
                        <a:pt x="1483" y="387"/>
                        <a:pt x="1480" y="387"/>
                        <a:pt x="1477" y="388"/>
                      </a:cubicBezTo>
                      <a:cubicBezTo>
                        <a:pt x="1474" y="390"/>
                        <a:pt x="1473" y="394"/>
                        <a:pt x="1475" y="396"/>
                      </a:cubicBezTo>
                      <a:cubicBezTo>
                        <a:pt x="1476" y="398"/>
                        <a:pt x="1479" y="399"/>
                        <a:pt x="1481" y="398"/>
                      </a:cubicBezTo>
                      <a:cubicBezTo>
                        <a:pt x="1479" y="402"/>
                        <a:pt x="1470" y="400"/>
                        <a:pt x="1471" y="392"/>
                      </a:cubicBezTo>
                      <a:cubicBezTo>
                        <a:pt x="1471" y="388"/>
                        <a:pt x="1474" y="385"/>
                        <a:pt x="1478" y="384"/>
                      </a:cubicBezTo>
                      <a:cubicBezTo>
                        <a:pt x="1486" y="383"/>
                        <a:pt x="1491" y="388"/>
                        <a:pt x="1492" y="395"/>
                      </a:cubicBezTo>
                      <a:cubicBezTo>
                        <a:pt x="1492" y="401"/>
                        <a:pt x="1488" y="408"/>
                        <a:pt x="1481" y="410"/>
                      </a:cubicBezTo>
                      <a:cubicBezTo>
                        <a:pt x="1479" y="411"/>
                        <a:pt x="1476" y="412"/>
                        <a:pt x="1473" y="412"/>
                      </a:cubicBezTo>
                      <a:cubicBezTo>
                        <a:pt x="1484" y="417"/>
                        <a:pt x="1493" y="422"/>
                        <a:pt x="1500" y="428"/>
                      </a:cubicBezTo>
                      <a:cubicBezTo>
                        <a:pt x="1515" y="438"/>
                        <a:pt x="1531" y="462"/>
                        <a:pt x="1545" y="466"/>
                      </a:cubicBezTo>
                      <a:cubicBezTo>
                        <a:pt x="1548" y="467"/>
                        <a:pt x="1551" y="467"/>
                        <a:pt x="1554" y="467"/>
                      </a:cubicBezTo>
                      <a:cubicBezTo>
                        <a:pt x="1560" y="466"/>
                        <a:pt x="1566" y="463"/>
                        <a:pt x="1570" y="459"/>
                      </a:cubicBezTo>
                      <a:cubicBezTo>
                        <a:pt x="1575" y="454"/>
                        <a:pt x="1577" y="448"/>
                        <a:pt x="1577" y="441"/>
                      </a:cubicBezTo>
                      <a:cubicBezTo>
                        <a:pt x="1576" y="433"/>
                        <a:pt x="1573" y="426"/>
                        <a:pt x="1567" y="420"/>
                      </a:cubicBezTo>
                      <a:cubicBezTo>
                        <a:pt x="1562" y="414"/>
                        <a:pt x="1555" y="412"/>
                        <a:pt x="1548" y="411"/>
                      </a:cubicBezTo>
                      <a:cubicBezTo>
                        <a:pt x="1540" y="411"/>
                        <a:pt x="1533" y="414"/>
                        <a:pt x="1528" y="421"/>
                      </a:cubicBezTo>
                      <a:cubicBezTo>
                        <a:pt x="1526" y="426"/>
                        <a:pt x="1526" y="432"/>
                        <a:pt x="1528" y="437"/>
                      </a:cubicBezTo>
                      <a:cubicBezTo>
                        <a:pt x="1528" y="436"/>
                        <a:pt x="1528" y="436"/>
                        <a:pt x="1527" y="436"/>
                      </a:cubicBezTo>
                      <a:cubicBezTo>
                        <a:pt x="1525" y="426"/>
                        <a:pt x="1536" y="421"/>
                        <a:pt x="1539" y="430"/>
                      </a:cubicBezTo>
                      <a:cubicBezTo>
                        <a:pt x="1540" y="434"/>
                        <a:pt x="1536" y="442"/>
                        <a:pt x="1546" y="447"/>
                      </a:cubicBezTo>
                      <a:cubicBezTo>
                        <a:pt x="1542" y="447"/>
                        <a:pt x="1538" y="446"/>
                        <a:pt x="1535" y="444"/>
                      </a:cubicBezTo>
                      <a:cubicBezTo>
                        <a:pt x="1534" y="444"/>
                        <a:pt x="1532" y="443"/>
                        <a:pt x="1531" y="442"/>
                      </a:cubicBezTo>
                      <a:cubicBezTo>
                        <a:pt x="1525" y="436"/>
                        <a:pt x="1524" y="428"/>
                        <a:pt x="1528" y="421"/>
                      </a:cubicBezTo>
                      <a:cubicBezTo>
                        <a:pt x="1532" y="413"/>
                        <a:pt x="1539" y="410"/>
                        <a:pt x="1548" y="410"/>
                      </a:cubicBezTo>
                      <a:cubicBezTo>
                        <a:pt x="1556" y="410"/>
                        <a:pt x="1563" y="413"/>
                        <a:pt x="1569" y="419"/>
                      </a:cubicBezTo>
                      <a:cubicBezTo>
                        <a:pt x="1575" y="425"/>
                        <a:pt x="1578" y="433"/>
                        <a:pt x="1579" y="441"/>
                      </a:cubicBezTo>
                      <a:cubicBezTo>
                        <a:pt x="1579" y="449"/>
                        <a:pt x="1577" y="456"/>
                        <a:pt x="1571" y="462"/>
                      </a:cubicBezTo>
                      <a:cubicBezTo>
                        <a:pt x="1567" y="466"/>
                        <a:pt x="1561" y="469"/>
                        <a:pt x="1555" y="470"/>
                      </a:cubicBezTo>
                      <a:cubicBezTo>
                        <a:pt x="1551" y="470"/>
                        <a:pt x="1548" y="470"/>
                        <a:pt x="1544" y="469"/>
                      </a:cubicBezTo>
                      <a:cubicBezTo>
                        <a:pt x="1544" y="469"/>
                        <a:pt x="1543" y="469"/>
                        <a:pt x="1543" y="469"/>
                      </a:cubicBezTo>
                      <a:cubicBezTo>
                        <a:pt x="1544" y="470"/>
                        <a:pt x="1544" y="470"/>
                        <a:pt x="1544" y="470"/>
                      </a:cubicBezTo>
                      <a:cubicBezTo>
                        <a:pt x="1544" y="471"/>
                        <a:pt x="1544" y="471"/>
                        <a:pt x="1544" y="471"/>
                      </a:cubicBezTo>
                      <a:cubicBezTo>
                        <a:pt x="1548" y="475"/>
                        <a:pt x="1551" y="479"/>
                        <a:pt x="1554" y="484"/>
                      </a:cubicBezTo>
                      <a:cubicBezTo>
                        <a:pt x="1561" y="496"/>
                        <a:pt x="1566" y="513"/>
                        <a:pt x="1560" y="527"/>
                      </a:cubicBezTo>
                      <a:cubicBezTo>
                        <a:pt x="1557" y="532"/>
                        <a:pt x="1552" y="536"/>
                        <a:pt x="1546" y="538"/>
                      </a:cubicBezTo>
                      <a:cubicBezTo>
                        <a:pt x="1544" y="539"/>
                        <a:pt x="1544" y="539"/>
                        <a:pt x="1544" y="539"/>
                      </a:cubicBezTo>
                      <a:cubicBezTo>
                        <a:pt x="1537" y="541"/>
                        <a:pt x="1531" y="540"/>
                        <a:pt x="1524" y="537"/>
                      </a:cubicBezTo>
                      <a:cubicBezTo>
                        <a:pt x="1518" y="534"/>
                        <a:pt x="1513" y="530"/>
                        <a:pt x="1510" y="523"/>
                      </a:cubicBezTo>
                      <a:cubicBezTo>
                        <a:pt x="1507" y="516"/>
                        <a:pt x="1508" y="509"/>
                        <a:pt x="1512" y="503"/>
                      </a:cubicBezTo>
                      <a:cubicBezTo>
                        <a:pt x="1515" y="499"/>
                        <a:pt x="1519" y="497"/>
                        <a:pt x="1524" y="496"/>
                      </a:cubicBezTo>
                      <a:cubicBezTo>
                        <a:pt x="1529" y="496"/>
                        <a:pt x="1534" y="498"/>
                        <a:pt x="1538" y="503"/>
                      </a:cubicBezTo>
                      <a:cubicBezTo>
                        <a:pt x="1540" y="505"/>
                        <a:pt x="1541" y="507"/>
                        <a:pt x="1541" y="510"/>
                      </a:cubicBezTo>
                      <a:cubicBezTo>
                        <a:pt x="1540" y="507"/>
                        <a:pt x="1540" y="505"/>
                        <a:pt x="1538" y="503"/>
                      </a:cubicBezTo>
                      <a:cubicBezTo>
                        <a:pt x="1534" y="498"/>
                        <a:pt x="1529" y="497"/>
                        <a:pt x="1524" y="497"/>
                      </a:cubicBezTo>
                      <a:cubicBezTo>
                        <a:pt x="1519" y="497"/>
                        <a:pt x="1515" y="499"/>
                        <a:pt x="1513" y="504"/>
                      </a:cubicBezTo>
                      <a:cubicBezTo>
                        <a:pt x="1509" y="510"/>
                        <a:pt x="1509" y="516"/>
                        <a:pt x="1511" y="523"/>
                      </a:cubicBezTo>
                      <a:cubicBezTo>
                        <a:pt x="1514" y="529"/>
                        <a:pt x="1519" y="533"/>
                        <a:pt x="1525" y="536"/>
                      </a:cubicBezTo>
                      <a:cubicBezTo>
                        <a:pt x="1532" y="538"/>
                        <a:pt x="1538" y="538"/>
                        <a:pt x="1545" y="536"/>
                      </a:cubicBezTo>
                      <a:cubicBezTo>
                        <a:pt x="1551" y="534"/>
                        <a:pt x="1554" y="530"/>
                        <a:pt x="1557" y="525"/>
                      </a:cubicBezTo>
                      <a:cubicBezTo>
                        <a:pt x="1563" y="513"/>
                        <a:pt x="1556" y="494"/>
                        <a:pt x="1549" y="484"/>
                      </a:cubicBezTo>
                      <a:cubicBezTo>
                        <a:pt x="1545" y="478"/>
                        <a:pt x="1540" y="472"/>
                        <a:pt x="1535" y="467"/>
                      </a:cubicBezTo>
                      <a:cubicBezTo>
                        <a:pt x="1535" y="468"/>
                        <a:pt x="1535" y="469"/>
                        <a:pt x="1536" y="470"/>
                      </a:cubicBezTo>
                      <a:cubicBezTo>
                        <a:pt x="1537" y="477"/>
                        <a:pt x="1534" y="484"/>
                        <a:pt x="1528" y="487"/>
                      </a:cubicBezTo>
                      <a:cubicBezTo>
                        <a:pt x="1522" y="490"/>
                        <a:pt x="1515" y="489"/>
                        <a:pt x="1512" y="482"/>
                      </a:cubicBezTo>
                      <a:cubicBezTo>
                        <a:pt x="1510" y="478"/>
                        <a:pt x="1511" y="473"/>
                        <a:pt x="1514" y="471"/>
                      </a:cubicBezTo>
                      <a:cubicBezTo>
                        <a:pt x="1521" y="466"/>
                        <a:pt x="1527" y="473"/>
                        <a:pt x="1525" y="477"/>
                      </a:cubicBezTo>
                      <a:cubicBezTo>
                        <a:pt x="1525" y="474"/>
                        <a:pt x="1523" y="472"/>
                        <a:pt x="1520" y="472"/>
                      </a:cubicBezTo>
                      <a:cubicBezTo>
                        <a:pt x="1517" y="472"/>
                        <a:pt x="1514" y="475"/>
                        <a:pt x="1515" y="479"/>
                      </a:cubicBezTo>
                      <a:cubicBezTo>
                        <a:pt x="1515" y="481"/>
                        <a:pt x="1517" y="484"/>
                        <a:pt x="1520" y="485"/>
                      </a:cubicBezTo>
                      <a:cubicBezTo>
                        <a:pt x="1525" y="486"/>
                        <a:pt x="1530" y="483"/>
                        <a:pt x="1532" y="479"/>
                      </a:cubicBezTo>
                      <a:cubicBezTo>
                        <a:pt x="1533" y="475"/>
                        <a:pt x="1533" y="471"/>
                        <a:pt x="1532" y="467"/>
                      </a:cubicBezTo>
                      <a:cubicBezTo>
                        <a:pt x="1528" y="453"/>
                        <a:pt x="1496" y="427"/>
                        <a:pt x="1483" y="421"/>
                      </a:cubicBezTo>
                      <a:cubicBezTo>
                        <a:pt x="1493" y="431"/>
                        <a:pt x="1501" y="444"/>
                        <a:pt x="1505" y="459"/>
                      </a:cubicBezTo>
                      <a:cubicBezTo>
                        <a:pt x="1513" y="494"/>
                        <a:pt x="1497" y="540"/>
                        <a:pt x="1458" y="545"/>
                      </a:cubicBezTo>
                      <a:cubicBezTo>
                        <a:pt x="1445" y="546"/>
                        <a:pt x="1432" y="541"/>
                        <a:pt x="1427" y="528"/>
                      </a:cubicBezTo>
                      <a:cubicBezTo>
                        <a:pt x="1423" y="519"/>
                        <a:pt x="1426" y="508"/>
                        <a:pt x="1435" y="503"/>
                      </a:cubicBezTo>
                      <a:cubicBezTo>
                        <a:pt x="1444" y="498"/>
                        <a:pt x="1454" y="499"/>
                        <a:pt x="1461" y="506"/>
                      </a:cubicBezTo>
                      <a:cubicBezTo>
                        <a:pt x="1465" y="510"/>
                        <a:pt x="1467" y="516"/>
                        <a:pt x="1466" y="522"/>
                      </a:cubicBezTo>
                      <a:cubicBezTo>
                        <a:pt x="1465" y="524"/>
                        <a:pt x="1465" y="526"/>
                        <a:pt x="1464" y="528"/>
                      </a:cubicBezTo>
                      <a:cubicBezTo>
                        <a:pt x="1461" y="532"/>
                        <a:pt x="1456" y="535"/>
                        <a:pt x="1451" y="536"/>
                      </a:cubicBezTo>
                      <a:cubicBezTo>
                        <a:pt x="1442" y="536"/>
                        <a:pt x="1435" y="529"/>
                        <a:pt x="1434" y="521"/>
                      </a:cubicBezTo>
                      <a:cubicBezTo>
                        <a:pt x="1434" y="512"/>
                        <a:pt x="1441" y="504"/>
                        <a:pt x="1449" y="504"/>
                      </a:cubicBezTo>
                      <a:cubicBezTo>
                        <a:pt x="1454" y="504"/>
                        <a:pt x="1458" y="506"/>
                        <a:pt x="1461" y="509"/>
                      </a:cubicBezTo>
                      <a:cubicBezTo>
                        <a:pt x="1461" y="508"/>
                        <a:pt x="1460" y="508"/>
                        <a:pt x="1460" y="507"/>
                      </a:cubicBezTo>
                      <a:cubicBezTo>
                        <a:pt x="1453" y="501"/>
                        <a:pt x="1444" y="500"/>
                        <a:pt x="1436" y="505"/>
                      </a:cubicBezTo>
                      <a:cubicBezTo>
                        <a:pt x="1429" y="510"/>
                        <a:pt x="1427" y="519"/>
                        <a:pt x="1430" y="527"/>
                      </a:cubicBezTo>
                      <a:cubicBezTo>
                        <a:pt x="1434" y="538"/>
                        <a:pt x="1447" y="542"/>
                        <a:pt x="1457" y="541"/>
                      </a:cubicBezTo>
                      <a:cubicBezTo>
                        <a:pt x="1493" y="535"/>
                        <a:pt x="1507" y="492"/>
                        <a:pt x="1500" y="460"/>
                      </a:cubicBezTo>
                      <a:cubicBezTo>
                        <a:pt x="1491" y="429"/>
                        <a:pt x="1467" y="411"/>
                        <a:pt x="1436" y="404"/>
                      </a:cubicBezTo>
                      <a:cubicBezTo>
                        <a:pt x="1372" y="392"/>
                        <a:pt x="1321" y="434"/>
                        <a:pt x="1290" y="485"/>
                      </a:cubicBezTo>
                      <a:cubicBezTo>
                        <a:pt x="1278" y="503"/>
                        <a:pt x="1271" y="519"/>
                        <a:pt x="1266" y="541"/>
                      </a:cubicBezTo>
                      <a:cubicBezTo>
                        <a:pt x="1262" y="562"/>
                        <a:pt x="1263" y="586"/>
                        <a:pt x="1273" y="602"/>
                      </a:cubicBezTo>
                      <a:cubicBezTo>
                        <a:pt x="1273" y="602"/>
                        <a:pt x="1273" y="602"/>
                        <a:pt x="1273" y="602"/>
                      </a:cubicBezTo>
                      <a:cubicBezTo>
                        <a:pt x="1267" y="591"/>
                        <a:pt x="1267" y="575"/>
                        <a:pt x="1269" y="563"/>
                      </a:cubicBezTo>
                      <a:cubicBezTo>
                        <a:pt x="1274" y="540"/>
                        <a:pt x="1296" y="512"/>
                        <a:pt x="1319" y="503"/>
                      </a:cubicBezTo>
                      <a:cubicBezTo>
                        <a:pt x="1319" y="505"/>
                        <a:pt x="1320" y="507"/>
                        <a:pt x="1321" y="507"/>
                      </a:cubicBezTo>
                      <a:cubicBezTo>
                        <a:pt x="1299" y="516"/>
                        <a:pt x="1279" y="541"/>
                        <a:pt x="1273" y="564"/>
                      </a:cubicBezTo>
                      <a:cubicBezTo>
                        <a:pt x="1269" y="580"/>
                        <a:pt x="1271" y="602"/>
                        <a:pt x="1284" y="612"/>
                      </a:cubicBezTo>
                      <a:cubicBezTo>
                        <a:pt x="1288" y="615"/>
                        <a:pt x="1292" y="616"/>
                        <a:pt x="1297" y="617"/>
                      </a:cubicBezTo>
                      <a:cubicBezTo>
                        <a:pt x="1302" y="617"/>
                        <a:pt x="1306" y="615"/>
                        <a:pt x="1310" y="612"/>
                      </a:cubicBezTo>
                      <a:cubicBezTo>
                        <a:pt x="1313" y="609"/>
                        <a:pt x="1315" y="605"/>
                        <a:pt x="1315" y="601"/>
                      </a:cubicBezTo>
                      <a:cubicBezTo>
                        <a:pt x="1316" y="596"/>
                        <a:pt x="1314" y="593"/>
                        <a:pt x="1311" y="590"/>
                      </a:cubicBezTo>
                      <a:cubicBezTo>
                        <a:pt x="1308" y="587"/>
                        <a:pt x="1304" y="586"/>
                        <a:pt x="1300" y="587"/>
                      </a:cubicBezTo>
                      <a:cubicBezTo>
                        <a:pt x="1299" y="588"/>
                        <a:pt x="1297" y="589"/>
                        <a:pt x="1296" y="590"/>
                      </a:cubicBezTo>
                      <a:cubicBezTo>
                        <a:pt x="1295" y="592"/>
                        <a:pt x="1295" y="593"/>
                        <a:pt x="1295" y="595"/>
                      </a:cubicBezTo>
                      <a:cubicBezTo>
                        <a:pt x="1295" y="596"/>
                        <a:pt x="1296" y="598"/>
                        <a:pt x="1297" y="598"/>
                      </a:cubicBezTo>
                      <a:cubicBezTo>
                        <a:pt x="1298" y="599"/>
                        <a:pt x="1299" y="600"/>
                        <a:pt x="1300" y="599"/>
                      </a:cubicBezTo>
                      <a:cubicBezTo>
                        <a:pt x="1299" y="600"/>
                        <a:pt x="1298" y="599"/>
                        <a:pt x="1297" y="599"/>
                      </a:cubicBezTo>
                      <a:cubicBezTo>
                        <a:pt x="1296" y="598"/>
                        <a:pt x="1295" y="596"/>
                        <a:pt x="1295" y="595"/>
                      </a:cubicBezTo>
                      <a:cubicBezTo>
                        <a:pt x="1295" y="593"/>
                        <a:pt x="1295" y="592"/>
                        <a:pt x="1296" y="590"/>
                      </a:cubicBezTo>
                      <a:cubicBezTo>
                        <a:pt x="1297" y="588"/>
                        <a:pt x="1298" y="587"/>
                        <a:pt x="1300" y="587"/>
                      </a:cubicBezTo>
                      <a:cubicBezTo>
                        <a:pt x="1304" y="585"/>
                        <a:pt x="1308" y="586"/>
                        <a:pt x="1311" y="589"/>
                      </a:cubicBezTo>
                      <a:cubicBezTo>
                        <a:pt x="1315" y="592"/>
                        <a:pt x="1317" y="596"/>
                        <a:pt x="1317" y="601"/>
                      </a:cubicBezTo>
                      <a:cubicBezTo>
                        <a:pt x="1316" y="606"/>
                        <a:pt x="1315" y="610"/>
                        <a:pt x="1311" y="613"/>
                      </a:cubicBezTo>
                      <a:cubicBezTo>
                        <a:pt x="1307" y="617"/>
                        <a:pt x="1302" y="618"/>
                        <a:pt x="1297" y="618"/>
                      </a:cubicBezTo>
                      <a:cubicBezTo>
                        <a:pt x="1294" y="618"/>
                        <a:pt x="1291" y="618"/>
                        <a:pt x="1288" y="617"/>
                      </a:cubicBezTo>
                      <a:cubicBezTo>
                        <a:pt x="1290" y="618"/>
                        <a:pt x="1292" y="619"/>
                        <a:pt x="1294" y="620"/>
                      </a:cubicBezTo>
                      <a:cubicBezTo>
                        <a:pt x="1307" y="625"/>
                        <a:pt x="1319" y="624"/>
                        <a:pt x="1332" y="622"/>
                      </a:cubicBezTo>
                      <a:cubicBezTo>
                        <a:pt x="1348" y="618"/>
                        <a:pt x="1359" y="612"/>
                        <a:pt x="1372" y="602"/>
                      </a:cubicBezTo>
                      <a:cubicBezTo>
                        <a:pt x="1395" y="584"/>
                        <a:pt x="1419" y="557"/>
                        <a:pt x="1450" y="557"/>
                      </a:cubicBezTo>
                      <a:cubicBezTo>
                        <a:pt x="1455" y="557"/>
                        <a:pt x="1460" y="558"/>
                        <a:pt x="1465" y="559"/>
                      </a:cubicBezTo>
                      <a:cubicBezTo>
                        <a:pt x="1469" y="560"/>
                        <a:pt x="1475" y="563"/>
                        <a:pt x="1480" y="565"/>
                      </a:cubicBezTo>
                      <a:cubicBezTo>
                        <a:pt x="1493" y="568"/>
                        <a:pt x="1501" y="560"/>
                        <a:pt x="1501" y="552"/>
                      </a:cubicBezTo>
                      <a:cubicBezTo>
                        <a:pt x="1501" y="549"/>
                        <a:pt x="1499" y="546"/>
                        <a:pt x="1497" y="544"/>
                      </a:cubicBezTo>
                      <a:cubicBezTo>
                        <a:pt x="1495" y="542"/>
                        <a:pt x="1491" y="542"/>
                        <a:pt x="1489" y="543"/>
                      </a:cubicBezTo>
                      <a:cubicBezTo>
                        <a:pt x="1486" y="545"/>
                        <a:pt x="1485" y="549"/>
                        <a:pt x="1487" y="552"/>
                      </a:cubicBezTo>
                      <a:cubicBezTo>
                        <a:pt x="1489" y="554"/>
                        <a:pt x="1492" y="554"/>
                        <a:pt x="1494" y="553"/>
                      </a:cubicBezTo>
                      <a:cubicBezTo>
                        <a:pt x="1492" y="555"/>
                        <a:pt x="1488" y="555"/>
                        <a:pt x="1486" y="553"/>
                      </a:cubicBezTo>
                      <a:cubicBezTo>
                        <a:pt x="1485" y="552"/>
                        <a:pt x="1483" y="549"/>
                        <a:pt x="1484" y="547"/>
                      </a:cubicBezTo>
                      <a:cubicBezTo>
                        <a:pt x="1486" y="539"/>
                        <a:pt x="1496" y="538"/>
                        <a:pt x="1501" y="543"/>
                      </a:cubicBezTo>
                      <a:cubicBezTo>
                        <a:pt x="1504" y="547"/>
                        <a:pt x="1505" y="552"/>
                        <a:pt x="1503" y="557"/>
                      </a:cubicBezTo>
                      <a:cubicBezTo>
                        <a:pt x="1501" y="564"/>
                        <a:pt x="1494" y="568"/>
                        <a:pt x="1484" y="567"/>
                      </a:cubicBezTo>
                      <a:cubicBezTo>
                        <a:pt x="1487" y="568"/>
                        <a:pt x="1490" y="570"/>
                        <a:pt x="1492" y="571"/>
                      </a:cubicBezTo>
                      <a:cubicBezTo>
                        <a:pt x="1497" y="572"/>
                        <a:pt x="1504" y="571"/>
                        <a:pt x="1508" y="567"/>
                      </a:cubicBezTo>
                      <a:cubicBezTo>
                        <a:pt x="1516" y="561"/>
                        <a:pt x="1515" y="550"/>
                        <a:pt x="1509" y="542"/>
                      </a:cubicBezTo>
                      <a:cubicBezTo>
                        <a:pt x="1505" y="537"/>
                        <a:pt x="1501" y="533"/>
                        <a:pt x="1500" y="525"/>
                      </a:cubicBezTo>
                      <a:cubicBezTo>
                        <a:pt x="1500" y="518"/>
                        <a:pt x="1502" y="512"/>
                        <a:pt x="1508" y="508"/>
                      </a:cubicBezTo>
                      <a:cubicBezTo>
                        <a:pt x="1500" y="526"/>
                        <a:pt x="1514" y="530"/>
                        <a:pt x="1520" y="542"/>
                      </a:cubicBezTo>
                      <a:cubicBezTo>
                        <a:pt x="1523" y="550"/>
                        <a:pt x="1524" y="558"/>
                        <a:pt x="1520" y="565"/>
                      </a:cubicBezTo>
                      <a:cubicBezTo>
                        <a:pt x="1515" y="571"/>
                        <a:pt x="1505" y="577"/>
                        <a:pt x="1495" y="573"/>
                      </a:cubicBezTo>
                      <a:cubicBezTo>
                        <a:pt x="1496" y="573"/>
                        <a:pt x="1497" y="574"/>
                        <a:pt x="1497" y="574"/>
                      </a:cubicBezTo>
                      <a:cubicBezTo>
                        <a:pt x="1511" y="584"/>
                        <a:pt x="1517" y="596"/>
                        <a:pt x="1516" y="613"/>
                      </a:cubicBezTo>
                      <a:cubicBezTo>
                        <a:pt x="1516" y="616"/>
                        <a:pt x="1515" y="619"/>
                        <a:pt x="1514" y="622"/>
                      </a:cubicBezTo>
                      <a:cubicBezTo>
                        <a:pt x="1513" y="622"/>
                        <a:pt x="1512" y="621"/>
                        <a:pt x="1512" y="621"/>
                      </a:cubicBezTo>
                      <a:cubicBezTo>
                        <a:pt x="1513" y="619"/>
                        <a:pt x="1513" y="616"/>
                        <a:pt x="1513" y="613"/>
                      </a:cubicBezTo>
                      <a:cubicBezTo>
                        <a:pt x="1514" y="597"/>
                        <a:pt x="1507" y="586"/>
                        <a:pt x="1494" y="577"/>
                      </a:cubicBezTo>
                      <a:cubicBezTo>
                        <a:pt x="1493" y="576"/>
                        <a:pt x="1492" y="575"/>
                        <a:pt x="1490" y="574"/>
                      </a:cubicBezTo>
                      <a:cubicBezTo>
                        <a:pt x="1494" y="578"/>
                        <a:pt x="1497" y="583"/>
                        <a:pt x="1498" y="589"/>
                      </a:cubicBezTo>
                      <a:cubicBezTo>
                        <a:pt x="1499" y="593"/>
                        <a:pt x="1499" y="596"/>
                        <a:pt x="1498" y="600"/>
                      </a:cubicBezTo>
                      <a:cubicBezTo>
                        <a:pt x="1497" y="603"/>
                        <a:pt x="1496" y="606"/>
                        <a:pt x="1494" y="609"/>
                      </a:cubicBezTo>
                      <a:cubicBezTo>
                        <a:pt x="1488" y="616"/>
                        <a:pt x="1478" y="618"/>
                        <a:pt x="1471" y="611"/>
                      </a:cubicBezTo>
                      <a:cubicBezTo>
                        <a:pt x="1468" y="609"/>
                        <a:pt x="1467" y="605"/>
                        <a:pt x="1467" y="601"/>
                      </a:cubicBezTo>
                      <a:cubicBezTo>
                        <a:pt x="1467" y="599"/>
                        <a:pt x="1467" y="598"/>
                        <a:pt x="1468" y="596"/>
                      </a:cubicBezTo>
                      <a:cubicBezTo>
                        <a:pt x="1470" y="593"/>
                        <a:pt x="1472" y="591"/>
                        <a:pt x="1475" y="590"/>
                      </a:cubicBezTo>
                      <a:cubicBezTo>
                        <a:pt x="1477" y="590"/>
                        <a:pt x="1478" y="590"/>
                        <a:pt x="1480" y="590"/>
                      </a:cubicBezTo>
                      <a:cubicBezTo>
                        <a:pt x="1480" y="590"/>
                        <a:pt x="1481" y="590"/>
                        <a:pt x="1482" y="591"/>
                      </a:cubicBezTo>
                      <a:cubicBezTo>
                        <a:pt x="1485" y="592"/>
                        <a:pt x="1486" y="594"/>
                        <a:pt x="1486" y="597"/>
                      </a:cubicBezTo>
                      <a:cubicBezTo>
                        <a:pt x="1486" y="599"/>
                        <a:pt x="1485" y="601"/>
                        <a:pt x="1484" y="601"/>
                      </a:cubicBezTo>
                      <a:cubicBezTo>
                        <a:pt x="1483" y="601"/>
                        <a:pt x="1483" y="601"/>
                        <a:pt x="1483" y="601"/>
                      </a:cubicBezTo>
                      <a:cubicBezTo>
                        <a:pt x="1484" y="601"/>
                        <a:pt x="1484" y="601"/>
                        <a:pt x="1484" y="601"/>
                      </a:cubicBezTo>
                      <a:cubicBezTo>
                        <a:pt x="1485" y="601"/>
                        <a:pt x="1486" y="599"/>
                        <a:pt x="1486" y="597"/>
                      </a:cubicBezTo>
                      <a:cubicBezTo>
                        <a:pt x="1486" y="595"/>
                        <a:pt x="1484" y="593"/>
                        <a:pt x="1482" y="592"/>
                      </a:cubicBezTo>
                      <a:cubicBezTo>
                        <a:pt x="1481" y="591"/>
                        <a:pt x="1480" y="591"/>
                        <a:pt x="1479" y="591"/>
                      </a:cubicBezTo>
                      <a:cubicBezTo>
                        <a:pt x="1478" y="591"/>
                        <a:pt x="1477" y="591"/>
                        <a:pt x="1475" y="591"/>
                      </a:cubicBezTo>
                      <a:cubicBezTo>
                        <a:pt x="1473" y="592"/>
                        <a:pt x="1471" y="594"/>
                        <a:pt x="1469" y="597"/>
                      </a:cubicBezTo>
                      <a:cubicBezTo>
                        <a:pt x="1469" y="598"/>
                        <a:pt x="1469" y="600"/>
                        <a:pt x="1469" y="601"/>
                      </a:cubicBezTo>
                      <a:cubicBezTo>
                        <a:pt x="1469" y="605"/>
                        <a:pt x="1470" y="607"/>
                        <a:pt x="1473" y="610"/>
                      </a:cubicBezTo>
                      <a:cubicBezTo>
                        <a:pt x="1478" y="615"/>
                        <a:pt x="1486" y="613"/>
                        <a:pt x="1491" y="607"/>
                      </a:cubicBezTo>
                      <a:cubicBezTo>
                        <a:pt x="1493" y="604"/>
                        <a:pt x="1494" y="602"/>
                        <a:pt x="1495" y="599"/>
                      </a:cubicBezTo>
                      <a:cubicBezTo>
                        <a:pt x="1495" y="596"/>
                        <a:pt x="1495" y="593"/>
                        <a:pt x="1494" y="590"/>
                      </a:cubicBezTo>
                      <a:cubicBezTo>
                        <a:pt x="1494" y="586"/>
                        <a:pt x="1492" y="583"/>
                        <a:pt x="1490" y="581"/>
                      </a:cubicBezTo>
                      <a:cubicBezTo>
                        <a:pt x="1488" y="576"/>
                        <a:pt x="1484" y="573"/>
                        <a:pt x="1479" y="570"/>
                      </a:cubicBezTo>
                      <a:cubicBezTo>
                        <a:pt x="1471" y="565"/>
                        <a:pt x="1460" y="562"/>
                        <a:pt x="1450" y="561"/>
                      </a:cubicBezTo>
                      <a:cubicBezTo>
                        <a:pt x="1424" y="562"/>
                        <a:pt x="1403" y="583"/>
                        <a:pt x="1383" y="599"/>
                      </a:cubicBezTo>
                      <a:cubicBezTo>
                        <a:pt x="1386" y="596"/>
                        <a:pt x="1390" y="594"/>
                        <a:pt x="1394" y="592"/>
                      </a:cubicBezTo>
                      <a:cubicBezTo>
                        <a:pt x="1407" y="586"/>
                        <a:pt x="1426" y="587"/>
                        <a:pt x="1435" y="600"/>
                      </a:cubicBezTo>
                      <a:cubicBezTo>
                        <a:pt x="1440" y="608"/>
                        <a:pt x="1441" y="618"/>
                        <a:pt x="1451" y="621"/>
                      </a:cubicBezTo>
                      <a:cubicBezTo>
                        <a:pt x="1447" y="628"/>
                        <a:pt x="1434" y="629"/>
                        <a:pt x="1425" y="621"/>
                      </a:cubicBezTo>
                      <a:cubicBezTo>
                        <a:pt x="1416" y="613"/>
                        <a:pt x="1410" y="595"/>
                        <a:pt x="1395" y="598"/>
                      </a:cubicBezTo>
                      <a:cubicBezTo>
                        <a:pt x="1387" y="599"/>
                        <a:pt x="1379" y="605"/>
                        <a:pt x="1375" y="605"/>
                      </a:cubicBezTo>
                      <a:cubicBezTo>
                        <a:pt x="1376" y="604"/>
                        <a:pt x="1376" y="604"/>
                        <a:pt x="1376" y="604"/>
                      </a:cubicBezTo>
                      <a:cubicBezTo>
                        <a:pt x="1376" y="605"/>
                        <a:pt x="1375" y="605"/>
                        <a:pt x="1374" y="605"/>
                      </a:cubicBezTo>
                      <a:cubicBezTo>
                        <a:pt x="1361" y="615"/>
                        <a:pt x="1350" y="622"/>
                        <a:pt x="1333" y="625"/>
                      </a:cubicBezTo>
                      <a:cubicBezTo>
                        <a:pt x="1319" y="627"/>
                        <a:pt x="1307" y="627"/>
                        <a:pt x="1294" y="622"/>
                      </a:cubicBezTo>
                      <a:cubicBezTo>
                        <a:pt x="1284" y="618"/>
                        <a:pt x="1277" y="611"/>
                        <a:pt x="1271" y="603"/>
                      </a:cubicBezTo>
                      <a:cubicBezTo>
                        <a:pt x="1261" y="586"/>
                        <a:pt x="1260" y="562"/>
                        <a:pt x="1263" y="539"/>
                      </a:cubicBezTo>
                      <a:cubicBezTo>
                        <a:pt x="1265" y="531"/>
                        <a:pt x="1267" y="523"/>
                        <a:pt x="1270" y="515"/>
                      </a:cubicBezTo>
                      <a:cubicBezTo>
                        <a:pt x="1275" y="500"/>
                        <a:pt x="1284" y="488"/>
                        <a:pt x="1286" y="472"/>
                      </a:cubicBezTo>
                      <a:cubicBezTo>
                        <a:pt x="1287" y="465"/>
                        <a:pt x="1286" y="456"/>
                        <a:pt x="1282" y="450"/>
                      </a:cubicBezTo>
                      <a:cubicBezTo>
                        <a:pt x="1279" y="447"/>
                        <a:pt x="1273" y="444"/>
                        <a:pt x="1269" y="447"/>
                      </a:cubicBezTo>
                      <a:cubicBezTo>
                        <a:pt x="1268" y="448"/>
                        <a:pt x="1268" y="450"/>
                        <a:pt x="1268" y="451"/>
                      </a:cubicBezTo>
                      <a:cubicBezTo>
                        <a:pt x="1269" y="453"/>
                        <a:pt x="1270" y="454"/>
                        <a:pt x="1272" y="453"/>
                      </a:cubicBezTo>
                      <a:cubicBezTo>
                        <a:pt x="1273" y="453"/>
                        <a:pt x="1274" y="452"/>
                        <a:pt x="1274" y="452"/>
                      </a:cubicBezTo>
                      <a:cubicBezTo>
                        <a:pt x="1275" y="450"/>
                        <a:pt x="1274" y="449"/>
                        <a:pt x="1272" y="449"/>
                      </a:cubicBezTo>
                      <a:cubicBezTo>
                        <a:pt x="1272" y="449"/>
                        <a:pt x="1271" y="449"/>
                        <a:pt x="1270" y="450"/>
                      </a:cubicBezTo>
                      <a:cubicBezTo>
                        <a:pt x="1270" y="449"/>
                        <a:pt x="1271" y="448"/>
                        <a:pt x="1272" y="448"/>
                      </a:cubicBezTo>
                      <a:cubicBezTo>
                        <a:pt x="1274" y="447"/>
                        <a:pt x="1275" y="448"/>
                        <a:pt x="1276" y="449"/>
                      </a:cubicBezTo>
                      <a:cubicBezTo>
                        <a:pt x="1277" y="452"/>
                        <a:pt x="1276" y="455"/>
                        <a:pt x="1274" y="456"/>
                      </a:cubicBezTo>
                      <a:cubicBezTo>
                        <a:pt x="1272" y="457"/>
                        <a:pt x="1270" y="457"/>
                        <a:pt x="1268" y="456"/>
                      </a:cubicBezTo>
                      <a:cubicBezTo>
                        <a:pt x="1266" y="456"/>
                        <a:pt x="1265" y="454"/>
                        <a:pt x="1265" y="452"/>
                      </a:cubicBezTo>
                      <a:cubicBezTo>
                        <a:pt x="1264" y="450"/>
                        <a:pt x="1265" y="447"/>
                        <a:pt x="1267" y="445"/>
                      </a:cubicBezTo>
                      <a:cubicBezTo>
                        <a:pt x="1271" y="442"/>
                        <a:pt x="1277" y="444"/>
                        <a:pt x="1280" y="447"/>
                      </a:cubicBezTo>
                      <a:cubicBezTo>
                        <a:pt x="1282" y="448"/>
                        <a:pt x="1284" y="450"/>
                        <a:pt x="1285" y="453"/>
                      </a:cubicBezTo>
                      <a:cubicBezTo>
                        <a:pt x="1282" y="442"/>
                        <a:pt x="1275" y="436"/>
                        <a:pt x="1266" y="433"/>
                      </a:cubicBezTo>
                      <a:cubicBezTo>
                        <a:pt x="1260" y="432"/>
                        <a:pt x="1254" y="432"/>
                        <a:pt x="1249" y="435"/>
                      </a:cubicBezTo>
                      <a:cubicBezTo>
                        <a:pt x="1249" y="435"/>
                        <a:pt x="1249" y="435"/>
                        <a:pt x="1249" y="435"/>
                      </a:cubicBezTo>
                      <a:cubicBezTo>
                        <a:pt x="1254" y="433"/>
                        <a:pt x="1260" y="436"/>
                        <a:pt x="1259" y="444"/>
                      </a:cubicBezTo>
                      <a:cubicBezTo>
                        <a:pt x="1258" y="450"/>
                        <a:pt x="1249" y="458"/>
                        <a:pt x="1258" y="469"/>
                      </a:cubicBezTo>
                      <a:close/>
                      <a:moveTo>
                        <a:pt x="1225" y="108"/>
                      </a:moveTo>
                      <a:cubicBezTo>
                        <a:pt x="1215" y="135"/>
                        <a:pt x="1228" y="155"/>
                        <a:pt x="1227" y="168"/>
                      </a:cubicBezTo>
                      <a:cubicBezTo>
                        <a:pt x="1227" y="183"/>
                        <a:pt x="1210" y="183"/>
                        <a:pt x="1206" y="167"/>
                      </a:cubicBezTo>
                      <a:cubicBezTo>
                        <a:pt x="1203" y="149"/>
                        <a:pt x="1212" y="125"/>
                        <a:pt x="1225" y="108"/>
                      </a:cubicBezTo>
                      <a:close/>
                      <a:moveTo>
                        <a:pt x="1105" y="190"/>
                      </a:moveTo>
                      <a:cubicBezTo>
                        <a:pt x="1093" y="192"/>
                        <a:pt x="1067" y="184"/>
                        <a:pt x="1058" y="171"/>
                      </a:cubicBezTo>
                      <a:cubicBezTo>
                        <a:pt x="1048" y="158"/>
                        <a:pt x="1056" y="147"/>
                        <a:pt x="1069" y="160"/>
                      </a:cubicBezTo>
                      <a:cubicBezTo>
                        <a:pt x="1080" y="169"/>
                        <a:pt x="1091" y="188"/>
                        <a:pt x="1105" y="190"/>
                      </a:cubicBezTo>
                      <a:close/>
                      <a:moveTo>
                        <a:pt x="1220" y="265"/>
                      </a:moveTo>
                      <a:cubicBezTo>
                        <a:pt x="1221" y="264"/>
                        <a:pt x="1222" y="261"/>
                        <a:pt x="1220" y="260"/>
                      </a:cubicBezTo>
                      <a:cubicBezTo>
                        <a:pt x="1219" y="258"/>
                        <a:pt x="1216" y="258"/>
                        <a:pt x="1215" y="259"/>
                      </a:cubicBezTo>
                      <a:cubicBezTo>
                        <a:pt x="1213" y="261"/>
                        <a:pt x="1213" y="263"/>
                        <a:pt x="1214" y="265"/>
                      </a:cubicBezTo>
                      <a:cubicBezTo>
                        <a:pt x="1216" y="266"/>
                        <a:pt x="1218" y="267"/>
                        <a:pt x="1220" y="265"/>
                      </a:cubicBezTo>
                      <a:close/>
                      <a:moveTo>
                        <a:pt x="1176" y="217"/>
                      </a:moveTo>
                      <a:cubicBezTo>
                        <a:pt x="1185" y="213"/>
                        <a:pt x="1189" y="225"/>
                        <a:pt x="1191" y="229"/>
                      </a:cubicBezTo>
                      <a:cubicBezTo>
                        <a:pt x="1192" y="232"/>
                        <a:pt x="1194" y="233"/>
                        <a:pt x="1197" y="234"/>
                      </a:cubicBezTo>
                      <a:cubicBezTo>
                        <a:pt x="1193" y="235"/>
                        <a:pt x="1184" y="235"/>
                        <a:pt x="1180" y="233"/>
                      </a:cubicBezTo>
                      <a:cubicBezTo>
                        <a:pt x="1174" y="231"/>
                        <a:pt x="1171" y="225"/>
                        <a:pt x="1174" y="218"/>
                      </a:cubicBezTo>
                      <a:cubicBezTo>
                        <a:pt x="1175" y="222"/>
                        <a:pt x="1178" y="226"/>
                        <a:pt x="1182" y="227"/>
                      </a:cubicBezTo>
                      <a:cubicBezTo>
                        <a:pt x="1180" y="226"/>
                        <a:pt x="1177" y="221"/>
                        <a:pt x="1176" y="217"/>
                      </a:cubicBezTo>
                      <a:close/>
                      <a:moveTo>
                        <a:pt x="1199" y="269"/>
                      </a:moveTo>
                      <a:cubicBezTo>
                        <a:pt x="1202" y="267"/>
                        <a:pt x="1202" y="262"/>
                        <a:pt x="1200" y="259"/>
                      </a:cubicBezTo>
                      <a:cubicBezTo>
                        <a:pt x="1197" y="255"/>
                        <a:pt x="1192" y="255"/>
                        <a:pt x="1189" y="258"/>
                      </a:cubicBezTo>
                      <a:cubicBezTo>
                        <a:pt x="1186" y="261"/>
                        <a:pt x="1185" y="265"/>
                        <a:pt x="1188" y="268"/>
                      </a:cubicBezTo>
                      <a:cubicBezTo>
                        <a:pt x="1191" y="272"/>
                        <a:pt x="1196" y="272"/>
                        <a:pt x="1199" y="269"/>
                      </a:cubicBezTo>
                      <a:close/>
                      <a:moveTo>
                        <a:pt x="1211" y="270"/>
                      </a:moveTo>
                      <a:cubicBezTo>
                        <a:pt x="1213" y="268"/>
                        <a:pt x="1213" y="265"/>
                        <a:pt x="1212" y="263"/>
                      </a:cubicBezTo>
                      <a:cubicBezTo>
                        <a:pt x="1210" y="261"/>
                        <a:pt x="1207" y="260"/>
                        <a:pt x="1205" y="262"/>
                      </a:cubicBezTo>
                      <a:cubicBezTo>
                        <a:pt x="1203" y="264"/>
                        <a:pt x="1202" y="267"/>
                        <a:pt x="1204" y="269"/>
                      </a:cubicBezTo>
                      <a:cubicBezTo>
                        <a:pt x="1206" y="271"/>
                        <a:pt x="1209" y="271"/>
                        <a:pt x="1211" y="270"/>
                      </a:cubicBezTo>
                      <a:close/>
                      <a:moveTo>
                        <a:pt x="1125" y="192"/>
                      </a:moveTo>
                      <a:cubicBezTo>
                        <a:pt x="1128" y="192"/>
                        <a:pt x="1131" y="191"/>
                        <a:pt x="1134" y="189"/>
                      </a:cubicBezTo>
                      <a:cubicBezTo>
                        <a:pt x="1136" y="187"/>
                        <a:pt x="1138" y="183"/>
                        <a:pt x="1136" y="178"/>
                      </a:cubicBezTo>
                      <a:cubicBezTo>
                        <a:pt x="1135" y="173"/>
                        <a:pt x="1129" y="171"/>
                        <a:pt x="1125" y="171"/>
                      </a:cubicBezTo>
                      <a:cubicBezTo>
                        <a:pt x="1117" y="172"/>
                        <a:pt x="1118" y="179"/>
                        <a:pt x="1115" y="183"/>
                      </a:cubicBezTo>
                      <a:cubicBezTo>
                        <a:pt x="1112" y="187"/>
                        <a:pt x="1105" y="187"/>
                        <a:pt x="1098" y="184"/>
                      </a:cubicBezTo>
                      <a:cubicBezTo>
                        <a:pt x="1091" y="181"/>
                        <a:pt x="1087" y="173"/>
                        <a:pt x="1088" y="165"/>
                      </a:cubicBezTo>
                      <a:cubicBezTo>
                        <a:pt x="1089" y="160"/>
                        <a:pt x="1092" y="156"/>
                        <a:pt x="1098" y="157"/>
                      </a:cubicBezTo>
                      <a:cubicBezTo>
                        <a:pt x="1094" y="160"/>
                        <a:pt x="1095" y="168"/>
                        <a:pt x="1102" y="168"/>
                      </a:cubicBezTo>
                      <a:cubicBezTo>
                        <a:pt x="1105" y="169"/>
                        <a:pt x="1112" y="166"/>
                        <a:pt x="1120" y="163"/>
                      </a:cubicBezTo>
                      <a:cubicBezTo>
                        <a:pt x="1127" y="160"/>
                        <a:pt x="1135" y="159"/>
                        <a:pt x="1141" y="160"/>
                      </a:cubicBezTo>
                      <a:cubicBezTo>
                        <a:pt x="1154" y="164"/>
                        <a:pt x="1161" y="180"/>
                        <a:pt x="1155" y="192"/>
                      </a:cubicBezTo>
                      <a:cubicBezTo>
                        <a:pt x="1151" y="198"/>
                        <a:pt x="1145" y="201"/>
                        <a:pt x="1139" y="204"/>
                      </a:cubicBezTo>
                      <a:cubicBezTo>
                        <a:pt x="1132" y="206"/>
                        <a:pt x="1113" y="208"/>
                        <a:pt x="1107" y="215"/>
                      </a:cubicBezTo>
                      <a:cubicBezTo>
                        <a:pt x="1103" y="220"/>
                        <a:pt x="1106" y="226"/>
                        <a:pt x="1110" y="227"/>
                      </a:cubicBezTo>
                      <a:cubicBezTo>
                        <a:pt x="1106" y="231"/>
                        <a:pt x="1098" y="229"/>
                        <a:pt x="1095" y="224"/>
                      </a:cubicBezTo>
                      <a:cubicBezTo>
                        <a:pt x="1089" y="214"/>
                        <a:pt x="1094" y="198"/>
                        <a:pt x="1107" y="192"/>
                      </a:cubicBezTo>
                      <a:cubicBezTo>
                        <a:pt x="1112" y="190"/>
                        <a:pt x="1118" y="191"/>
                        <a:pt x="1125" y="192"/>
                      </a:cubicBezTo>
                      <a:close/>
                      <a:moveTo>
                        <a:pt x="1036" y="96"/>
                      </a:moveTo>
                      <a:cubicBezTo>
                        <a:pt x="1038" y="94"/>
                        <a:pt x="1040" y="94"/>
                        <a:pt x="1042" y="95"/>
                      </a:cubicBezTo>
                      <a:cubicBezTo>
                        <a:pt x="1044" y="97"/>
                        <a:pt x="1044" y="99"/>
                        <a:pt x="1042" y="101"/>
                      </a:cubicBezTo>
                      <a:cubicBezTo>
                        <a:pt x="1041" y="103"/>
                        <a:pt x="1038" y="103"/>
                        <a:pt x="1036" y="101"/>
                      </a:cubicBezTo>
                      <a:cubicBezTo>
                        <a:pt x="1035" y="100"/>
                        <a:pt x="1035" y="97"/>
                        <a:pt x="1036" y="96"/>
                      </a:cubicBezTo>
                      <a:close/>
                      <a:moveTo>
                        <a:pt x="1040" y="88"/>
                      </a:moveTo>
                      <a:cubicBezTo>
                        <a:pt x="1041" y="87"/>
                        <a:pt x="1043" y="87"/>
                        <a:pt x="1044" y="88"/>
                      </a:cubicBezTo>
                      <a:cubicBezTo>
                        <a:pt x="1046" y="89"/>
                        <a:pt x="1046" y="91"/>
                        <a:pt x="1045" y="93"/>
                      </a:cubicBezTo>
                      <a:cubicBezTo>
                        <a:pt x="1043" y="94"/>
                        <a:pt x="1041" y="94"/>
                        <a:pt x="1040" y="93"/>
                      </a:cubicBezTo>
                      <a:cubicBezTo>
                        <a:pt x="1039" y="92"/>
                        <a:pt x="1039" y="90"/>
                        <a:pt x="1040" y="88"/>
                      </a:cubicBezTo>
                      <a:close/>
                      <a:moveTo>
                        <a:pt x="1036" y="106"/>
                      </a:moveTo>
                      <a:cubicBezTo>
                        <a:pt x="1039" y="103"/>
                        <a:pt x="1043" y="103"/>
                        <a:pt x="1045" y="105"/>
                      </a:cubicBezTo>
                      <a:cubicBezTo>
                        <a:pt x="1048" y="108"/>
                        <a:pt x="1048" y="112"/>
                        <a:pt x="1046" y="114"/>
                      </a:cubicBezTo>
                      <a:cubicBezTo>
                        <a:pt x="1044" y="117"/>
                        <a:pt x="1039" y="117"/>
                        <a:pt x="1037" y="115"/>
                      </a:cubicBezTo>
                      <a:cubicBezTo>
                        <a:pt x="1034" y="113"/>
                        <a:pt x="1034" y="109"/>
                        <a:pt x="1036" y="106"/>
                      </a:cubicBezTo>
                      <a:close/>
                      <a:moveTo>
                        <a:pt x="1126" y="190"/>
                      </a:moveTo>
                      <a:cubicBezTo>
                        <a:pt x="1131" y="190"/>
                        <a:pt x="1135" y="187"/>
                        <a:pt x="1135" y="182"/>
                      </a:cubicBezTo>
                      <a:cubicBezTo>
                        <a:pt x="1136" y="174"/>
                        <a:pt x="1125" y="171"/>
                        <a:pt x="1121" y="176"/>
                      </a:cubicBezTo>
                      <a:cubicBezTo>
                        <a:pt x="1117" y="180"/>
                        <a:pt x="1118" y="185"/>
                        <a:pt x="1111" y="188"/>
                      </a:cubicBezTo>
                      <a:cubicBezTo>
                        <a:pt x="1118" y="186"/>
                        <a:pt x="1120" y="189"/>
                        <a:pt x="1126" y="190"/>
                      </a:cubicBezTo>
                      <a:close/>
                      <a:moveTo>
                        <a:pt x="1159" y="179"/>
                      </a:moveTo>
                      <a:cubicBezTo>
                        <a:pt x="1160" y="171"/>
                        <a:pt x="1154" y="163"/>
                        <a:pt x="1149" y="161"/>
                      </a:cubicBezTo>
                      <a:cubicBezTo>
                        <a:pt x="1150" y="153"/>
                        <a:pt x="1167" y="151"/>
                        <a:pt x="1171" y="163"/>
                      </a:cubicBezTo>
                      <a:cubicBezTo>
                        <a:pt x="1173" y="171"/>
                        <a:pt x="1167" y="179"/>
                        <a:pt x="1159" y="179"/>
                      </a:cubicBezTo>
                      <a:close/>
                      <a:moveTo>
                        <a:pt x="1037" y="172"/>
                      </a:moveTo>
                      <a:cubicBezTo>
                        <a:pt x="1051" y="175"/>
                        <a:pt x="1045" y="194"/>
                        <a:pt x="1044" y="200"/>
                      </a:cubicBezTo>
                      <a:cubicBezTo>
                        <a:pt x="1043" y="205"/>
                        <a:pt x="1044" y="209"/>
                        <a:pt x="1047" y="212"/>
                      </a:cubicBezTo>
                      <a:cubicBezTo>
                        <a:pt x="1042" y="211"/>
                        <a:pt x="1030" y="202"/>
                        <a:pt x="1026" y="196"/>
                      </a:cubicBezTo>
                      <a:cubicBezTo>
                        <a:pt x="1021" y="188"/>
                        <a:pt x="1022" y="178"/>
                        <a:pt x="1032" y="172"/>
                      </a:cubicBezTo>
                      <a:cubicBezTo>
                        <a:pt x="1030" y="177"/>
                        <a:pt x="1031" y="185"/>
                        <a:pt x="1034" y="189"/>
                      </a:cubicBezTo>
                      <a:cubicBezTo>
                        <a:pt x="1033" y="187"/>
                        <a:pt x="1034" y="178"/>
                        <a:pt x="1037" y="172"/>
                      </a:cubicBezTo>
                      <a:close/>
                      <a:moveTo>
                        <a:pt x="1170" y="141"/>
                      </a:moveTo>
                      <a:cubicBezTo>
                        <a:pt x="1137" y="135"/>
                        <a:pt x="1125" y="110"/>
                        <a:pt x="1112" y="102"/>
                      </a:cubicBezTo>
                      <a:cubicBezTo>
                        <a:pt x="1097" y="94"/>
                        <a:pt x="1087" y="111"/>
                        <a:pt x="1100" y="124"/>
                      </a:cubicBezTo>
                      <a:cubicBezTo>
                        <a:pt x="1115" y="138"/>
                        <a:pt x="1144" y="144"/>
                        <a:pt x="1170" y="141"/>
                      </a:cubicBezTo>
                      <a:close/>
                      <a:moveTo>
                        <a:pt x="1235" y="249"/>
                      </a:moveTo>
                      <a:cubicBezTo>
                        <a:pt x="1231" y="249"/>
                        <a:pt x="1228" y="249"/>
                        <a:pt x="1224" y="249"/>
                      </a:cubicBezTo>
                      <a:cubicBezTo>
                        <a:pt x="1213" y="247"/>
                        <a:pt x="1202" y="241"/>
                        <a:pt x="1195" y="230"/>
                      </a:cubicBezTo>
                      <a:cubicBezTo>
                        <a:pt x="1188" y="218"/>
                        <a:pt x="1189" y="200"/>
                        <a:pt x="1200" y="190"/>
                      </a:cubicBezTo>
                      <a:cubicBezTo>
                        <a:pt x="1205" y="186"/>
                        <a:pt x="1211" y="184"/>
                        <a:pt x="1217" y="185"/>
                      </a:cubicBezTo>
                      <a:cubicBezTo>
                        <a:pt x="1221" y="185"/>
                        <a:pt x="1225" y="186"/>
                        <a:pt x="1228" y="189"/>
                      </a:cubicBezTo>
                      <a:cubicBezTo>
                        <a:pt x="1231" y="193"/>
                        <a:pt x="1233" y="198"/>
                        <a:pt x="1231" y="203"/>
                      </a:cubicBezTo>
                      <a:cubicBezTo>
                        <a:pt x="1230" y="207"/>
                        <a:pt x="1228" y="210"/>
                        <a:pt x="1224" y="211"/>
                      </a:cubicBezTo>
                      <a:cubicBezTo>
                        <a:pt x="1218" y="214"/>
                        <a:pt x="1210" y="211"/>
                        <a:pt x="1207" y="205"/>
                      </a:cubicBezTo>
                      <a:cubicBezTo>
                        <a:pt x="1204" y="198"/>
                        <a:pt x="1207" y="191"/>
                        <a:pt x="1214" y="188"/>
                      </a:cubicBezTo>
                      <a:cubicBezTo>
                        <a:pt x="1219" y="186"/>
                        <a:pt x="1225" y="187"/>
                        <a:pt x="1229" y="191"/>
                      </a:cubicBezTo>
                      <a:cubicBezTo>
                        <a:pt x="1228" y="190"/>
                        <a:pt x="1228" y="190"/>
                        <a:pt x="1227" y="189"/>
                      </a:cubicBezTo>
                      <a:cubicBezTo>
                        <a:pt x="1224" y="187"/>
                        <a:pt x="1221" y="185"/>
                        <a:pt x="1217" y="185"/>
                      </a:cubicBezTo>
                      <a:cubicBezTo>
                        <a:pt x="1211" y="185"/>
                        <a:pt x="1205" y="187"/>
                        <a:pt x="1201" y="191"/>
                      </a:cubicBezTo>
                      <a:cubicBezTo>
                        <a:pt x="1190" y="201"/>
                        <a:pt x="1190" y="218"/>
                        <a:pt x="1197" y="229"/>
                      </a:cubicBezTo>
                      <a:cubicBezTo>
                        <a:pt x="1204" y="240"/>
                        <a:pt x="1215" y="246"/>
                        <a:pt x="1227" y="246"/>
                      </a:cubicBezTo>
                      <a:cubicBezTo>
                        <a:pt x="1230" y="247"/>
                        <a:pt x="1233" y="246"/>
                        <a:pt x="1235" y="246"/>
                      </a:cubicBezTo>
                      <a:lnTo>
                        <a:pt x="1235" y="249"/>
                      </a:lnTo>
                      <a:close/>
                      <a:moveTo>
                        <a:pt x="1272" y="213"/>
                      </a:moveTo>
                      <a:cubicBezTo>
                        <a:pt x="1287" y="211"/>
                        <a:pt x="1301" y="217"/>
                        <a:pt x="1308" y="233"/>
                      </a:cubicBezTo>
                      <a:cubicBezTo>
                        <a:pt x="1310" y="239"/>
                        <a:pt x="1311" y="244"/>
                        <a:pt x="1310" y="251"/>
                      </a:cubicBezTo>
                      <a:cubicBezTo>
                        <a:pt x="1308" y="256"/>
                        <a:pt x="1306" y="260"/>
                        <a:pt x="1302" y="263"/>
                      </a:cubicBezTo>
                      <a:cubicBezTo>
                        <a:pt x="1297" y="267"/>
                        <a:pt x="1291" y="268"/>
                        <a:pt x="1285" y="265"/>
                      </a:cubicBezTo>
                      <a:cubicBezTo>
                        <a:pt x="1281" y="264"/>
                        <a:pt x="1278" y="262"/>
                        <a:pt x="1277" y="258"/>
                      </a:cubicBezTo>
                      <a:cubicBezTo>
                        <a:pt x="1275" y="252"/>
                        <a:pt x="1276" y="247"/>
                        <a:pt x="1281" y="243"/>
                      </a:cubicBezTo>
                      <a:cubicBezTo>
                        <a:pt x="1282" y="241"/>
                        <a:pt x="1285" y="240"/>
                        <a:pt x="1288" y="240"/>
                      </a:cubicBezTo>
                      <a:cubicBezTo>
                        <a:pt x="1294" y="239"/>
                        <a:pt x="1299" y="244"/>
                        <a:pt x="1299" y="250"/>
                      </a:cubicBezTo>
                      <a:cubicBezTo>
                        <a:pt x="1299" y="256"/>
                        <a:pt x="1295" y="261"/>
                        <a:pt x="1289" y="261"/>
                      </a:cubicBezTo>
                      <a:cubicBezTo>
                        <a:pt x="1283" y="261"/>
                        <a:pt x="1278" y="257"/>
                        <a:pt x="1278" y="251"/>
                      </a:cubicBezTo>
                      <a:cubicBezTo>
                        <a:pt x="1278" y="249"/>
                        <a:pt x="1278" y="247"/>
                        <a:pt x="1279" y="246"/>
                      </a:cubicBezTo>
                      <a:cubicBezTo>
                        <a:pt x="1278" y="246"/>
                        <a:pt x="1278" y="246"/>
                        <a:pt x="1278" y="246"/>
                      </a:cubicBezTo>
                      <a:cubicBezTo>
                        <a:pt x="1276" y="250"/>
                        <a:pt x="1276" y="254"/>
                        <a:pt x="1277" y="258"/>
                      </a:cubicBezTo>
                      <a:cubicBezTo>
                        <a:pt x="1279" y="261"/>
                        <a:pt x="1281" y="263"/>
                        <a:pt x="1285" y="265"/>
                      </a:cubicBezTo>
                      <a:cubicBezTo>
                        <a:pt x="1291" y="267"/>
                        <a:pt x="1296" y="266"/>
                        <a:pt x="1301" y="262"/>
                      </a:cubicBezTo>
                      <a:cubicBezTo>
                        <a:pt x="1305" y="259"/>
                        <a:pt x="1307" y="255"/>
                        <a:pt x="1308" y="250"/>
                      </a:cubicBezTo>
                      <a:cubicBezTo>
                        <a:pt x="1309" y="244"/>
                        <a:pt x="1309" y="239"/>
                        <a:pt x="1306" y="234"/>
                      </a:cubicBezTo>
                      <a:cubicBezTo>
                        <a:pt x="1300" y="218"/>
                        <a:pt x="1285" y="213"/>
                        <a:pt x="1272" y="216"/>
                      </a:cubicBezTo>
                      <a:lnTo>
                        <a:pt x="1272" y="213"/>
                      </a:lnTo>
                      <a:close/>
                      <a:moveTo>
                        <a:pt x="1533" y="275"/>
                      </a:moveTo>
                      <a:cubicBezTo>
                        <a:pt x="1534" y="278"/>
                        <a:pt x="1533" y="282"/>
                        <a:pt x="1530" y="283"/>
                      </a:cubicBezTo>
                      <a:cubicBezTo>
                        <a:pt x="1526" y="285"/>
                        <a:pt x="1523" y="283"/>
                        <a:pt x="1521" y="280"/>
                      </a:cubicBezTo>
                      <a:cubicBezTo>
                        <a:pt x="1520" y="277"/>
                        <a:pt x="1521" y="273"/>
                        <a:pt x="1524" y="272"/>
                      </a:cubicBezTo>
                      <a:cubicBezTo>
                        <a:pt x="1527" y="270"/>
                        <a:pt x="1531" y="272"/>
                        <a:pt x="1533" y="275"/>
                      </a:cubicBezTo>
                      <a:close/>
                      <a:moveTo>
                        <a:pt x="1541" y="284"/>
                      </a:moveTo>
                      <a:cubicBezTo>
                        <a:pt x="1542" y="287"/>
                        <a:pt x="1541" y="290"/>
                        <a:pt x="1538" y="291"/>
                      </a:cubicBezTo>
                      <a:cubicBezTo>
                        <a:pt x="1536" y="292"/>
                        <a:pt x="1533" y="291"/>
                        <a:pt x="1532" y="289"/>
                      </a:cubicBezTo>
                      <a:cubicBezTo>
                        <a:pt x="1530" y="286"/>
                        <a:pt x="1532" y="283"/>
                        <a:pt x="1534" y="282"/>
                      </a:cubicBezTo>
                      <a:cubicBezTo>
                        <a:pt x="1536" y="281"/>
                        <a:pt x="1539" y="282"/>
                        <a:pt x="1541" y="284"/>
                      </a:cubicBezTo>
                      <a:close/>
                      <a:moveTo>
                        <a:pt x="1518" y="269"/>
                      </a:moveTo>
                      <a:cubicBezTo>
                        <a:pt x="1520" y="274"/>
                        <a:pt x="1518" y="279"/>
                        <a:pt x="1513" y="282"/>
                      </a:cubicBezTo>
                      <a:cubicBezTo>
                        <a:pt x="1508" y="284"/>
                        <a:pt x="1503" y="282"/>
                        <a:pt x="1500" y="277"/>
                      </a:cubicBezTo>
                      <a:cubicBezTo>
                        <a:pt x="1498" y="272"/>
                        <a:pt x="1500" y="266"/>
                        <a:pt x="1505" y="264"/>
                      </a:cubicBezTo>
                      <a:cubicBezTo>
                        <a:pt x="1510" y="262"/>
                        <a:pt x="1516" y="264"/>
                        <a:pt x="1518" y="269"/>
                      </a:cubicBezTo>
                      <a:close/>
                      <a:moveTo>
                        <a:pt x="1393" y="481"/>
                      </a:moveTo>
                      <a:cubicBezTo>
                        <a:pt x="1408" y="483"/>
                        <a:pt x="1430" y="473"/>
                        <a:pt x="1439" y="460"/>
                      </a:cubicBezTo>
                      <a:cubicBezTo>
                        <a:pt x="1448" y="446"/>
                        <a:pt x="1438" y="434"/>
                        <a:pt x="1425" y="447"/>
                      </a:cubicBezTo>
                      <a:cubicBezTo>
                        <a:pt x="1415" y="457"/>
                        <a:pt x="1407" y="478"/>
                        <a:pt x="1393" y="481"/>
                      </a:cubicBezTo>
                      <a:close/>
                      <a:moveTo>
                        <a:pt x="1287" y="300"/>
                      </a:moveTo>
                      <a:cubicBezTo>
                        <a:pt x="1263" y="306"/>
                        <a:pt x="1237" y="333"/>
                        <a:pt x="1240" y="352"/>
                      </a:cubicBezTo>
                      <a:cubicBezTo>
                        <a:pt x="1244" y="373"/>
                        <a:pt x="1264" y="369"/>
                        <a:pt x="1261" y="351"/>
                      </a:cubicBezTo>
                      <a:cubicBezTo>
                        <a:pt x="1260" y="342"/>
                        <a:pt x="1264" y="314"/>
                        <a:pt x="1287" y="300"/>
                      </a:cubicBezTo>
                      <a:close/>
                      <a:moveTo>
                        <a:pt x="1274" y="299"/>
                      </a:moveTo>
                      <a:cubicBezTo>
                        <a:pt x="1266" y="304"/>
                        <a:pt x="1256" y="303"/>
                        <a:pt x="1247" y="301"/>
                      </a:cubicBezTo>
                      <a:cubicBezTo>
                        <a:pt x="1228" y="295"/>
                        <a:pt x="1211" y="275"/>
                        <a:pt x="1193" y="279"/>
                      </a:cubicBezTo>
                      <a:cubicBezTo>
                        <a:pt x="1185" y="281"/>
                        <a:pt x="1178" y="287"/>
                        <a:pt x="1177" y="295"/>
                      </a:cubicBezTo>
                      <a:cubicBezTo>
                        <a:pt x="1176" y="300"/>
                        <a:pt x="1178" y="304"/>
                        <a:pt x="1183" y="306"/>
                      </a:cubicBezTo>
                      <a:cubicBezTo>
                        <a:pt x="1181" y="303"/>
                        <a:pt x="1182" y="296"/>
                        <a:pt x="1186" y="293"/>
                      </a:cubicBezTo>
                      <a:cubicBezTo>
                        <a:pt x="1190" y="290"/>
                        <a:pt x="1197" y="291"/>
                        <a:pt x="1202" y="295"/>
                      </a:cubicBezTo>
                      <a:cubicBezTo>
                        <a:pt x="1217" y="306"/>
                        <a:pt x="1230" y="320"/>
                        <a:pt x="1251" y="315"/>
                      </a:cubicBezTo>
                      <a:cubicBezTo>
                        <a:pt x="1259" y="313"/>
                        <a:pt x="1266" y="308"/>
                        <a:pt x="1274" y="299"/>
                      </a:cubicBezTo>
                      <a:close/>
                      <a:moveTo>
                        <a:pt x="1460" y="151"/>
                      </a:moveTo>
                      <a:cubicBezTo>
                        <a:pt x="1450" y="162"/>
                        <a:pt x="1437" y="146"/>
                        <a:pt x="1432" y="142"/>
                      </a:cubicBezTo>
                      <a:cubicBezTo>
                        <a:pt x="1427" y="139"/>
                        <a:pt x="1424" y="138"/>
                        <a:pt x="1420" y="139"/>
                      </a:cubicBezTo>
                      <a:cubicBezTo>
                        <a:pt x="1424" y="134"/>
                        <a:pt x="1437" y="129"/>
                        <a:pt x="1444" y="129"/>
                      </a:cubicBezTo>
                      <a:cubicBezTo>
                        <a:pt x="1454" y="129"/>
                        <a:pt x="1463" y="135"/>
                        <a:pt x="1463" y="147"/>
                      </a:cubicBezTo>
                      <a:cubicBezTo>
                        <a:pt x="1459" y="142"/>
                        <a:pt x="1452" y="139"/>
                        <a:pt x="1446" y="139"/>
                      </a:cubicBezTo>
                      <a:cubicBezTo>
                        <a:pt x="1449" y="140"/>
                        <a:pt x="1456" y="145"/>
                        <a:pt x="1460" y="151"/>
                      </a:cubicBezTo>
                      <a:close/>
                      <a:moveTo>
                        <a:pt x="1554" y="428"/>
                      </a:moveTo>
                      <a:cubicBezTo>
                        <a:pt x="1554" y="432"/>
                        <a:pt x="1556" y="436"/>
                        <a:pt x="1560" y="435"/>
                      </a:cubicBezTo>
                      <a:cubicBezTo>
                        <a:pt x="1562" y="434"/>
                        <a:pt x="1563" y="433"/>
                        <a:pt x="1562" y="431"/>
                      </a:cubicBezTo>
                      <a:cubicBezTo>
                        <a:pt x="1562" y="430"/>
                        <a:pt x="1561" y="430"/>
                        <a:pt x="1560" y="430"/>
                      </a:cubicBezTo>
                      <a:cubicBezTo>
                        <a:pt x="1560" y="429"/>
                        <a:pt x="1561" y="429"/>
                        <a:pt x="1562" y="428"/>
                      </a:cubicBezTo>
                      <a:cubicBezTo>
                        <a:pt x="1564" y="427"/>
                        <a:pt x="1567" y="429"/>
                        <a:pt x="1569" y="432"/>
                      </a:cubicBezTo>
                      <a:cubicBezTo>
                        <a:pt x="1570" y="434"/>
                        <a:pt x="1570" y="438"/>
                        <a:pt x="1567" y="440"/>
                      </a:cubicBezTo>
                      <a:cubicBezTo>
                        <a:pt x="1564" y="442"/>
                        <a:pt x="1560" y="443"/>
                        <a:pt x="1558" y="444"/>
                      </a:cubicBezTo>
                      <a:cubicBezTo>
                        <a:pt x="1555" y="447"/>
                        <a:pt x="1556" y="450"/>
                        <a:pt x="1558" y="453"/>
                      </a:cubicBezTo>
                      <a:cubicBezTo>
                        <a:pt x="1554" y="450"/>
                        <a:pt x="1553" y="450"/>
                        <a:pt x="1549" y="451"/>
                      </a:cubicBezTo>
                      <a:cubicBezTo>
                        <a:pt x="1546" y="452"/>
                        <a:pt x="1535" y="460"/>
                        <a:pt x="1527" y="450"/>
                      </a:cubicBezTo>
                      <a:cubicBezTo>
                        <a:pt x="1530" y="457"/>
                        <a:pt x="1537" y="461"/>
                        <a:pt x="1544" y="463"/>
                      </a:cubicBezTo>
                      <a:cubicBezTo>
                        <a:pt x="1552" y="464"/>
                        <a:pt x="1561" y="462"/>
                        <a:pt x="1566" y="457"/>
                      </a:cubicBezTo>
                      <a:cubicBezTo>
                        <a:pt x="1574" y="450"/>
                        <a:pt x="1576" y="437"/>
                        <a:pt x="1571" y="428"/>
                      </a:cubicBezTo>
                      <a:cubicBezTo>
                        <a:pt x="1568" y="424"/>
                        <a:pt x="1563" y="420"/>
                        <a:pt x="1558" y="422"/>
                      </a:cubicBezTo>
                      <a:cubicBezTo>
                        <a:pt x="1555" y="423"/>
                        <a:pt x="1554" y="425"/>
                        <a:pt x="1554" y="428"/>
                      </a:cubicBezTo>
                      <a:close/>
                      <a:moveTo>
                        <a:pt x="1537" y="472"/>
                      </a:moveTo>
                      <a:cubicBezTo>
                        <a:pt x="1547" y="490"/>
                        <a:pt x="1544" y="508"/>
                        <a:pt x="1544" y="519"/>
                      </a:cubicBezTo>
                      <a:cubicBezTo>
                        <a:pt x="1545" y="530"/>
                        <a:pt x="1555" y="531"/>
                        <a:pt x="1557" y="519"/>
                      </a:cubicBezTo>
                      <a:cubicBezTo>
                        <a:pt x="1559" y="505"/>
                        <a:pt x="1546" y="479"/>
                        <a:pt x="1537" y="472"/>
                      </a:cubicBezTo>
                      <a:close/>
                      <a:moveTo>
                        <a:pt x="1504" y="156"/>
                      </a:moveTo>
                      <a:cubicBezTo>
                        <a:pt x="1503" y="155"/>
                        <a:pt x="1500" y="155"/>
                        <a:pt x="1499" y="156"/>
                      </a:cubicBezTo>
                      <a:cubicBezTo>
                        <a:pt x="1497" y="158"/>
                        <a:pt x="1497" y="161"/>
                        <a:pt x="1499" y="162"/>
                      </a:cubicBezTo>
                      <a:cubicBezTo>
                        <a:pt x="1501" y="163"/>
                        <a:pt x="1503" y="163"/>
                        <a:pt x="1504" y="162"/>
                      </a:cubicBezTo>
                      <a:cubicBezTo>
                        <a:pt x="1506" y="160"/>
                        <a:pt x="1506" y="158"/>
                        <a:pt x="1504" y="156"/>
                      </a:cubicBezTo>
                      <a:close/>
                      <a:moveTo>
                        <a:pt x="1507" y="128"/>
                      </a:moveTo>
                      <a:cubicBezTo>
                        <a:pt x="1504" y="126"/>
                        <a:pt x="1499" y="126"/>
                        <a:pt x="1496" y="129"/>
                      </a:cubicBezTo>
                      <a:cubicBezTo>
                        <a:pt x="1494" y="132"/>
                        <a:pt x="1494" y="137"/>
                        <a:pt x="1497" y="139"/>
                      </a:cubicBezTo>
                      <a:cubicBezTo>
                        <a:pt x="1500" y="142"/>
                        <a:pt x="1504" y="142"/>
                        <a:pt x="1507" y="139"/>
                      </a:cubicBezTo>
                      <a:cubicBezTo>
                        <a:pt x="1510" y="136"/>
                        <a:pt x="1510" y="131"/>
                        <a:pt x="1507" y="128"/>
                      </a:cubicBezTo>
                      <a:close/>
                      <a:moveTo>
                        <a:pt x="1508" y="144"/>
                      </a:moveTo>
                      <a:cubicBezTo>
                        <a:pt x="1505" y="142"/>
                        <a:pt x="1502" y="142"/>
                        <a:pt x="1500" y="145"/>
                      </a:cubicBezTo>
                      <a:cubicBezTo>
                        <a:pt x="1498" y="147"/>
                        <a:pt x="1498" y="150"/>
                        <a:pt x="1500" y="152"/>
                      </a:cubicBezTo>
                      <a:cubicBezTo>
                        <a:pt x="1503" y="154"/>
                        <a:pt x="1506" y="154"/>
                        <a:pt x="1508" y="152"/>
                      </a:cubicBezTo>
                      <a:cubicBezTo>
                        <a:pt x="1510" y="150"/>
                        <a:pt x="1510" y="146"/>
                        <a:pt x="1508" y="144"/>
                      </a:cubicBezTo>
                      <a:close/>
                      <a:moveTo>
                        <a:pt x="1483" y="119"/>
                      </a:moveTo>
                      <a:cubicBezTo>
                        <a:pt x="1502" y="121"/>
                        <a:pt x="1502" y="95"/>
                        <a:pt x="1504" y="86"/>
                      </a:cubicBezTo>
                      <a:cubicBezTo>
                        <a:pt x="1505" y="79"/>
                        <a:pt x="1507" y="75"/>
                        <a:pt x="1512" y="72"/>
                      </a:cubicBezTo>
                      <a:cubicBezTo>
                        <a:pt x="1504" y="72"/>
                        <a:pt x="1487" y="78"/>
                        <a:pt x="1480" y="84"/>
                      </a:cubicBezTo>
                      <a:cubicBezTo>
                        <a:pt x="1470" y="93"/>
                        <a:pt x="1467" y="106"/>
                        <a:pt x="1478" y="117"/>
                      </a:cubicBezTo>
                      <a:cubicBezTo>
                        <a:pt x="1477" y="110"/>
                        <a:pt x="1481" y="100"/>
                        <a:pt x="1487" y="96"/>
                      </a:cubicBezTo>
                      <a:cubicBezTo>
                        <a:pt x="1485" y="99"/>
                        <a:pt x="1482" y="110"/>
                        <a:pt x="1483" y="119"/>
                      </a:cubicBezTo>
                      <a:close/>
                      <a:moveTo>
                        <a:pt x="1463" y="116"/>
                      </a:moveTo>
                      <a:cubicBezTo>
                        <a:pt x="1451" y="80"/>
                        <a:pt x="1404" y="59"/>
                        <a:pt x="1378" y="75"/>
                      </a:cubicBezTo>
                      <a:cubicBezTo>
                        <a:pt x="1356" y="88"/>
                        <a:pt x="1369" y="107"/>
                        <a:pt x="1390" y="99"/>
                      </a:cubicBezTo>
                      <a:cubicBezTo>
                        <a:pt x="1405" y="94"/>
                        <a:pt x="1442" y="83"/>
                        <a:pt x="1463" y="116"/>
                      </a:cubicBezTo>
                      <a:close/>
                      <a:moveTo>
                        <a:pt x="1294" y="383"/>
                      </a:moveTo>
                      <a:cubicBezTo>
                        <a:pt x="1292" y="384"/>
                        <a:pt x="1291" y="386"/>
                        <a:pt x="1292" y="389"/>
                      </a:cubicBezTo>
                      <a:cubicBezTo>
                        <a:pt x="1293" y="391"/>
                        <a:pt x="1295" y="392"/>
                        <a:pt x="1298" y="391"/>
                      </a:cubicBezTo>
                      <a:cubicBezTo>
                        <a:pt x="1300" y="390"/>
                        <a:pt x="1301" y="387"/>
                        <a:pt x="1300" y="385"/>
                      </a:cubicBezTo>
                      <a:cubicBezTo>
                        <a:pt x="1299" y="383"/>
                        <a:pt x="1297" y="382"/>
                        <a:pt x="1294" y="383"/>
                      </a:cubicBezTo>
                      <a:close/>
                      <a:moveTo>
                        <a:pt x="1285" y="372"/>
                      </a:moveTo>
                      <a:cubicBezTo>
                        <a:pt x="1282" y="374"/>
                        <a:pt x="1281" y="377"/>
                        <a:pt x="1282" y="380"/>
                      </a:cubicBezTo>
                      <a:cubicBezTo>
                        <a:pt x="1283" y="383"/>
                        <a:pt x="1286" y="384"/>
                        <a:pt x="1289" y="383"/>
                      </a:cubicBezTo>
                      <a:cubicBezTo>
                        <a:pt x="1292" y="382"/>
                        <a:pt x="1294" y="378"/>
                        <a:pt x="1292" y="375"/>
                      </a:cubicBezTo>
                      <a:cubicBezTo>
                        <a:pt x="1291" y="373"/>
                        <a:pt x="1288" y="371"/>
                        <a:pt x="1285" y="372"/>
                      </a:cubicBezTo>
                      <a:close/>
                      <a:moveTo>
                        <a:pt x="1276" y="357"/>
                      </a:moveTo>
                      <a:cubicBezTo>
                        <a:pt x="1272" y="359"/>
                        <a:pt x="1270" y="363"/>
                        <a:pt x="1272" y="367"/>
                      </a:cubicBezTo>
                      <a:cubicBezTo>
                        <a:pt x="1273" y="371"/>
                        <a:pt x="1278" y="373"/>
                        <a:pt x="1282" y="371"/>
                      </a:cubicBezTo>
                      <a:cubicBezTo>
                        <a:pt x="1286" y="370"/>
                        <a:pt x="1288" y="365"/>
                        <a:pt x="1286" y="361"/>
                      </a:cubicBezTo>
                      <a:cubicBezTo>
                        <a:pt x="1284" y="357"/>
                        <a:pt x="1280" y="356"/>
                        <a:pt x="1276" y="357"/>
                      </a:cubicBezTo>
                      <a:close/>
                      <a:moveTo>
                        <a:pt x="1333" y="332"/>
                      </a:moveTo>
                      <a:cubicBezTo>
                        <a:pt x="1340" y="336"/>
                        <a:pt x="1347" y="343"/>
                        <a:pt x="1348" y="353"/>
                      </a:cubicBezTo>
                      <a:cubicBezTo>
                        <a:pt x="1350" y="369"/>
                        <a:pt x="1339" y="380"/>
                        <a:pt x="1324" y="382"/>
                      </a:cubicBezTo>
                      <a:cubicBezTo>
                        <a:pt x="1296" y="387"/>
                        <a:pt x="1301" y="421"/>
                        <a:pt x="1332" y="416"/>
                      </a:cubicBezTo>
                      <a:cubicBezTo>
                        <a:pt x="1347" y="414"/>
                        <a:pt x="1359" y="400"/>
                        <a:pt x="1363" y="388"/>
                      </a:cubicBezTo>
                      <a:cubicBezTo>
                        <a:pt x="1371" y="365"/>
                        <a:pt x="1358" y="333"/>
                        <a:pt x="1333" y="332"/>
                      </a:cubicBezTo>
                      <a:close/>
                      <a:moveTo>
                        <a:pt x="1375" y="412"/>
                      </a:moveTo>
                      <a:cubicBezTo>
                        <a:pt x="1422" y="391"/>
                        <a:pt x="1487" y="419"/>
                        <a:pt x="1495" y="460"/>
                      </a:cubicBezTo>
                      <a:cubicBezTo>
                        <a:pt x="1502" y="493"/>
                        <a:pt x="1471" y="498"/>
                        <a:pt x="1459" y="470"/>
                      </a:cubicBezTo>
                      <a:cubicBezTo>
                        <a:pt x="1451" y="450"/>
                        <a:pt x="1428" y="402"/>
                        <a:pt x="1375" y="412"/>
                      </a:cubicBezTo>
                      <a:close/>
                      <a:moveTo>
                        <a:pt x="1385" y="397"/>
                      </a:moveTo>
                      <a:cubicBezTo>
                        <a:pt x="1419" y="363"/>
                        <a:pt x="1437" y="359"/>
                        <a:pt x="1472" y="349"/>
                      </a:cubicBezTo>
                      <a:cubicBezTo>
                        <a:pt x="1482" y="346"/>
                        <a:pt x="1491" y="339"/>
                        <a:pt x="1495" y="332"/>
                      </a:cubicBezTo>
                      <a:cubicBezTo>
                        <a:pt x="1501" y="322"/>
                        <a:pt x="1501" y="309"/>
                        <a:pt x="1499" y="301"/>
                      </a:cubicBezTo>
                      <a:cubicBezTo>
                        <a:pt x="1516" y="310"/>
                        <a:pt x="1513" y="336"/>
                        <a:pt x="1509" y="346"/>
                      </a:cubicBezTo>
                      <a:cubicBezTo>
                        <a:pt x="1501" y="365"/>
                        <a:pt x="1483" y="380"/>
                        <a:pt x="1462" y="385"/>
                      </a:cubicBezTo>
                      <a:cubicBezTo>
                        <a:pt x="1439" y="390"/>
                        <a:pt x="1408" y="389"/>
                        <a:pt x="1385" y="397"/>
                      </a:cubicBezTo>
                      <a:close/>
                      <a:moveTo>
                        <a:pt x="1394" y="346"/>
                      </a:moveTo>
                      <a:cubicBezTo>
                        <a:pt x="1399" y="336"/>
                        <a:pt x="1399" y="323"/>
                        <a:pt x="1397" y="313"/>
                      </a:cubicBezTo>
                      <a:cubicBezTo>
                        <a:pt x="1395" y="301"/>
                        <a:pt x="1386" y="285"/>
                        <a:pt x="1372" y="283"/>
                      </a:cubicBezTo>
                      <a:cubicBezTo>
                        <a:pt x="1374" y="269"/>
                        <a:pt x="1368" y="258"/>
                        <a:pt x="1362" y="249"/>
                      </a:cubicBezTo>
                      <a:cubicBezTo>
                        <a:pt x="1353" y="235"/>
                        <a:pt x="1349" y="218"/>
                        <a:pt x="1359" y="209"/>
                      </a:cubicBezTo>
                      <a:cubicBezTo>
                        <a:pt x="1342" y="210"/>
                        <a:pt x="1335" y="237"/>
                        <a:pt x="1338" y="252"/>
                      </a:cubicBezTo>
                      <a:cubicBezTo>
                        <a:pt x="1342" y="273"/>
                        <a:pt x="1359" y="286"/>
                        <a:pt x="1376" y="302"/>
                      </a:cubicBezTo>
                      <a:cubicBezTo>
                        <a:pt x="1385" y="311"/>
                        <a:pt x="1394" y="325"/>
                        <a:pt x="1394" y="346"/>
                      </a:cubicBezTo>
                      <a:close/>
                      <a:moveTo>
                        <a:pt x="1406" y="49"/>
                      </a:moveTo>
                      <a:cubicBezTo>
                        <a:pt x="1392" y="46"/>
                        <a:pt x="1361" y="46"/>
                        <a:pt x="1350" y="62"/>
                      </a:cubicBezTo>
                      <a:cubicBezTo>
                        <a:pt x="1349" y="62"/>
                        <a:pt x="1346" y="63"/>
                        <a:pt x="1344" y="64"/>
                      </a:cubicBezTo>
                      <a:cubicBezTo>
                        <a:pt x="1348" y="54"/>
                        <a:pt x="1360" y="47"/>
                        <a:pt x="1374" y="45"/>
                      </a:cubicBezTo>
                      <a:cubicBezTo>
                        <a:pt x="1387" y="44"/>
                        <a:pt x="1399" y="45"/>
                        <a:pt x="1406" y="49"/>
                      </a:cubicBezTo>
                      <a:close/>
                      <a:moveTo>
                        <a:pt x="1361" y="104"/>
                      </a:moveTo>
                      <a:cubicBezTo>
                        <a:pt x="1357" y="104"/>
                        <a:pt x="1354" y="107"/>
                        <a:pt x="1355" y="110"/>
                      </a:cubicBezTo>
                      <a:cubicBezTo>
                        <a:pt x="1355" y="114"/>
                        <a:pt x="1358" y="116"/>
                        <a:pt x="1361" y="116"/>
                      </a:cubicBezTo>
                      <a:cubicBezTo>
                        <a:pt x="1365" y="116"/>
                        <a:pt x="1367" y="113"/>
                        <a:pt x="1367" y="110"/>
                      </a:cubicBezTo>
                      <a:cubicBezTo>
                        <a:pt x="1367" y="106"/>
                        <a:pt x="1364" y="104"/>
                        <a:pt x="1361" y="104"/>
                      </a:cubicBezTo>
                      <a:close/>
                      <a:moveTo>
                        <a:pt x="1353" y="87"/>
                      </a:moveTo>
                      <a:cubicBezTo>
                        <a:pt x="1349" y="87"/>
                        <a:pt x="1346" y="91"/>
                        <a:pt x="1346" y="95"/>
                      </a:cubicBezTo>
                      <a:cubicBezTo>
                        <a:pt x="1346" y="99"/>
                        <a:pt x="1350" y="102"/>
                        <a:pt x="1354" y="102"/>
                      </a:cubicBezTo>
                      <a:cubicBezTo>
                        <a:pt x="1359" y="102"/>
                        <a:pt x="1362" y="98"/>
                        <a:pt x="1362" y="94"/>
                      </a:cubicBezTo>
                      <a:cubicBezTo>
                        <a:pt x="1361" y="90"/>
                        <a:pt x="1358" y="86"/>
                        <a:pt x="1353" y="87"/>
                      </a:cubicBezTo>
                      <a:close/>
                      <a:moveTo>
                        <a:pt x="1349" y="63"/>
                      </a:moveTo>
                      <a:cubicBezTo>
                        <a:pt x="1343" y="64"/>
                        <a:pt x="1339" y="69"/>
                        <a:pt x="1339" y="74"/>
                      </a:cubicBezTo>
                      <a:cubicBezTo>
                        <a:pt x="1340" y="80"/>
                        <a:pt x="1344" y="84"/>
                        <a:pt x="1350" y="84"/>
                      </a:cubicBezTo>
                      <a:cubicBezTo>
                        <a:pt x="1356" y="84"/>
                        <a:pt x="1360" y="79"/>
                        <a:pt x="1360" y="73"/>
                      </a:cubicBezTo>
                      <a:cubicBezTo>
                        <a:pt x="1360" y="68"/>
                        <a:pt x="1355" y="63"/>
                        <a:pt x="1349" y="63"/>
                      </a:cubicBezTo>
                      <a:close/>
                      <a:moveTo>
                        <a:pt x="1405" y="9"/>
                      </a:moveTo>
                      <a:cubicBezTo>
                        <a:pt x="1401" y="9"/>
                        <a:pt x="1398" y="13"/>
                        <a:pt x="1398" y="17"/>
                      </a:cubicBezTo>
                      <a:cubicBezTo>
                        <a:pt x="1398" y="21"/>
                        <a:pt x="1401" y="24"/>
                        <a:pt x="1406" y="24"/>
                      </a:cubicBezTo>
                      <a:cubicBezTo>
                        <a:pt x="1410" y="23"/>
                        <a:pt x="1413" y="20"/>
                        <a:pt x="1413" y="16"/>
                      </a:cubicBezTo>
                      <a:cubicBezTo>
                        <a:pt x="1412" y="12"/>
                        <a:pt x="1409" y="9"/>
                        <a:pt x="1405" y="9"/>
                      </a:cubicBezTo>
                      <a:close/>
                      <a:moveTo>
                        <a:pt x="1334" y="581"/>
                      </a:moveTo>
                      <a:cubicBezTo>
                        <a:pt x="1342" y="584"/>
                        <a:pt x="1354" y="578"/>
                        <a:pt x="1352" y="570"/>
                      </a:cubicBezTo>
                      <a:cubicBezTo>
                        <a:pt x="1357" y="566"/>
                        <a:pt x="1364" y="566"/>
                        <a:pt x="1369" y="571"/>
                      </a:cubicBezTo>
                      <a:cubicBezTo>
                        <a:pt x="1377" y="578"/>
                        <a:pt x="1378" y="593"/>
                        <a:pt x="1371" y="601"/>
                      </a:cubicBezTo>
                      <a:cubicBezTo>
                        <a:pt x="1395" y="589"/>
                        <a:pt x="1384" y="548"/>
                        <a:pt x="1357" y="544"/>
                      </a:cubicBezTo>
                      <a:cubicBezTo>
                        <a:pt x="1342" y="541"/>
                        <a:pt x="1331" y="549"/>
                        <a:pt x="1327" y="558"/>
                      </a:cubicBezTo>
                      <a:cubicBezTo>
                        <a:pt x="1323" y="567"/>
                        <a:pt x="1325" y="577"/>
                        <a:pt x="1334" y="581"/>
                      </a:cubicBezTo>
                      <a:close/>
                      <a:moveTo>
                        <a:pt x="1278" y="555"/>
                      </a:moveTo>
                      <a:cubicBezTo>
                        <a:pt x="1297" y="541"/>
                        <a:pt x="1316" y="547"/>
                        <a:pt x="1327" y="544"/>
                      </a:cubicBezTo>
                      <a:cubicBezTo>
                        <a:pt x="1339" y="540"/>
                        <a:pt x="1335" y="526"/>
                        <a:pt x="1322" y="527"/>
                      </a:cubicBezTo>
                      <a:cubicBezTo>
                        <a:pt x="1306" y="528"/>
                        <a:pt x="1289" y="541"/>
                        <a:pt x="1278" y="555"/>
                      </a:cubicBezTo>
                      <a:close/>
                      <a:moveTo>
                        <a:pt x="1334" y="487"/>
                      </a:moveTo>
                      <a:cubicBezTo>
                        <a:pt x="1333" y="494"/>
                        <a:pt x="1339" y="503"/>
                        <a:pt x="1344" y="505"/>
                      </a:cubicBezTo>
                      <a:cubicBezTo>
                        <a:pt x="1342" y="513"/>
                        <a:pt x="1324" y="514"/>
                        <a:pt x="1321" y="502"/>
                      </a:cubicBezTo>
                      <a:cubicBezTo>
                        <a:pt x="1319" y="494"/>
                        <a:pt x="1326" y="485"/>
                        <a:pt x="1334" y="487"/>
                      </a:cubicBezTo>
                      <a:close/>
                      <a:moveTo>
                        <a:pt x="1369" y="478"/>
                      </a:moveTo>
                      <a:cubicBezTo>
                        <a:pt x="1364" y="478"/>
                        <a:pt x="1359" y="480"/>
                        <a:pt x="1359" y="485"/>
                      </a:cubicBezTo>
                      <a:cubicBezTo>
                        <a:pt x="1358" y="493"/>
                        <a:pt x="1368" y="497"/>
                        <a:pt x="1373" y="492"/>
                      </a:cubicBezTo>
                      <a:cubicBezTo>
                        <a:pt x="1377" y="488"/>
                        <a:pt x="1377" y="484"/>
                        <a:pt x="1384" y="481"/>
                      </a:cubicBezTo>
                      <a:cubicBezTo>
                        <a:pt x="1376" y="482"/>
                        <a:pt x="1375" y="479"/>
                        <a:pt x="1369" y="478"/>
                      </a:cubicBezTo>
                      <a:close/>
                      <a:moveTo>
                        <a:pt x="1289" y="467"/>
                      </a:moveTo>
                      <a:cubicBezTo>
                        <a:pt x="1291" y="447"/>
                        <a:pt x="1270" y="414"/>
                        <a:pt x="1251" y="422"/>
                      </a:cubicBezTo>
                      <a:cubicBezTo>
                        <a:pt x="1249" y="418"/>
                        <a:pt x="1253" y="412"/>
                        <a:pt x="1259" y="411"/>
                      </a:cubicBezTo>
                      <a:cubicBezTo>
                        <a:pt x="1265" y="410"/>
                        <a:pt x="1274" y="414"/>
                        <a:pt x="1276" y="422"/>
                      </a:cubicBezTo>
                      <a:cubicBezTo>
                        <a:pt x="1284" y="419"/>
                        <a:pt x="1297" y="442"/>
                        <a:pt x="1289" y="467"/>
                      </a:cubicBezTo>
                      <a:close/>
                      <a:moveTo>
                        <a:pt x="1378" y="745"/>
                      </a:moveTo>
                      <a:cubicBezTo>
                        <a:pt x="1386" y="736"/>
                        <a:pt x="1390" y="725"/>
                        <a:pt x="1387" y="714"/>
                      </a:cubicBezTo>
                      <a:cubicBezTo>
                        <a:pt x="1384" y="705"/>
                        <a:pt x="1378" y="698"/>
                        <a:pt x="1371" y="693"/>
                      </a:cubicBezTo>
                      <a:cubicBezTo>
                        <a:pt x="1367" y="692"/>
                        <a:pt x="1364" y="690"/>
                        <a:pt x="1360" y="690"/>
                      </a:cubicBezTo>
                      <a:cubicBezTo>
                        <a:pt x="1361" y="690"/>
                        <a:pt x="1362" y="691"/>
                        <a:pt x="1363" y="691"/>
                      </a:cubicBezTo>
                      <a:cubicBezTo>
                        <a:pt x="1370" y="695"/>
                        <a:pt x="1373" y="704"/>
                        <a:pt x="1369" y="711"/>
                      </a:cubicBezTo>
                      <a:cubicBezTo>
                        <a:pt x="1365" y="719"/>
                        <a:pt x="1356" y="721"/>
                        <a:pt x="1349" y="717"/>
                      </a:cubicBezTo>
                      <a:cubicBezTo>
                        <a:pt x="1339" y="712"/>
                        <a:pt x="1339" y="697"/>
                        <a:pt x="1349" y="691"/>
                      </a:cubicBezTo>
                      <a:cubicBezTo>
                        <a:pt x="1355" y="687"/>
                        <a:pt x="1365" y="688"/>
                        <a:pt x="1372" y="691"/>
                      </a:cubicBezTo>
                      <a:cubicBezTo>
                        <a:pt x="1380" y="696"/>
                        <a:pt x="1387" y="704"/>
                        <a:pt x="1390" y="713"/>
                      </a:cubicBezTo>
                      <a:cubicBezTo>
                        <a:pt x="1393" y="726"/>
                        <a:pt x="1390" y="738"/>
                        <a:pt x="1381" y="747"/>
                      </a:cubicBezTo>
                      <a:cubicBezTo>
                        <a:pt x="1374" y="755"/>
                        <a:pt x="1366" y="759"/>
                        <a:pt x="1356" y="761"/>
                      </a:cubicBezTo>
                      <a:cubicBezTo>
                        <a:pt x="1358" y="761"/>
                        <a:pt x="1361" y="762"/>
                        <a:pt x="1364" y="763"/>
                      </a:cubicBezTo>
                      <a:cubicBezTo>
                        <a:pt x="1373" y="766"/>
                        <a:pt x="1381" y="769"/>
                        <a:pt x="1389" y="775"/>
                      </a:cubicBezTo>
                      <a:cubicBezTo>
                        <a:pt x="1392" y="776"/>
                        <a:pt x="1394" y="777"/>
                        <a:pt x="1396" y="779"/>
                      </a:cubicBezTo>
                      <a:cubicBezTo>
                        <a:pt x="1399" y="782"/>
                        <a:pt x="1403" y="785"/>
                        <a:pt x="1406" y="788"/>
                      </a:cubicBezTo>
                      <a:cubicBezTo>
                        <a:pt x="1407" y="789"/>
                        <a:pt x="1416" y="800"/>
                        <a:pt x="1414" y="802"/>
                      </a:cubicBezTo>
                      <a:cubicBezTo>
                        <a:pt x="1412" y="802"/>
                        <a:pt x="1407" y="796"/>
                        <a:pt x="1406" y="795"/>
                      </a:cubicBezTo>
                      <a:cubicBezTo>
                        <a:pt x="1402" y="790"/>
                        <a:pt x="1398" y="787"/>
                        <a:pt x="1393" y="783"/>
                      </a:cubicBezTo>
                      <a:cubicBezTo>
                        <a:pt x="1391" y="781"/>
                        <a:pt x="1389" y="780"/>
                        <a:pt x="1387" y="779"/>
                      </a:cubicBezTo>
                      <a:cubicBezTo>
                        <a:pt x="1379" y="773"/>
                        <a:pt x="1371" y="770"/>
                        <a:pt x="1362" y="767"/>
                      </a:cubicBezTo>
                      <a:cubicBezTo>
                        <a:pt x="1362" y="766"/>
                        <a:pt x="1361" y="766"/>
                        <a:pt x="1359" y="766"/>
                      </a:cubicBezTo>
                      <a:cubicBezTo>
                        <a:pt x="1362" y="767"/>
                        <a:pt x="1364" y="769"/>
                        <a:pt x="1367" y="771"/>
                      </a:cubicBezTo>
                      <a:cubicBezTo>
                        <a:pt x="1373" y="776"/>
                        <a:pt x="1378" y="780"/>
                        <a:pt x="1383" y="788"/>
                      </a:cubicBezTo>
                      <a:cubicBezTo>
                        <a:pt x="1395" y="808"/>
                        <a:pt x="1385" y="827"/>
                        <a:pt x="1368" y="838"/>
                      </a:cubicBezTo>
                      <a:cubicBezTo>
                        <a:pt x="1355" y="847"/>
                        <a:pt x="1336" y="851"/>
                        <a:pt x="1321" y="843"/>
                      </a:cubicBezTo>
                      <a:cubicBezTo>
                        <a:pt x="1308" y="837"/>
                        <a:pt x="1301" y="824"/>
                        <a:pt x="1304" y="810"/>
                      </a:cubicBezTo>
                      <a:cubicBezTo>
                        <a:pt x="1305" y="803"/>
                        <a:pt x="1307" y="798"/>
                        <a:pt x="1312" y="793"/>
                      </a:cubicBezTo>
                      <a:cubicBezTo>
                        <a:pt x="1316" y="789"/>
                        <a:pt x="1320" y="787"/>
                        <a:pt x="1326" y="786"/>
                      </a:cubicBezTo>
                      <a:cubicBezTo>
                        <a:pt x="1332" y="786"/>
                        <a:pt x="1338" y="788"/>
                        <a:pt x="1343" y="794"/>
                      </a:cubicBezTo>
                      <a:cubicBezTo>
                        <a:pt x="1345" y="797"/>
                        <a:pt x="1346" y="801"/>
                        <a:pt x="1345" y="805"/>
                      </a:cubicBezTo>
                      <a:cubicBezTo>
                        <a:pt x="1344" y="809"/>
                        <a:pt x="1342" y="813"/>
                        <a:pt x="1337" y="815"/>
                      </a:cubicBezTo>
                      <a:cubicBezTo>
                        <a:pt x="1333" y="817"/>
                        <a:pt x="1327" y="817"/>
                        <a:pt x="1323" y="813"/>
                      </a:cubicBezTo>
                      <a:cubicBezTo>
                        <a:pt x="1319" y="810"/>
                        <a:pt x="1318" y="804"/>
                        <a:pt x="1321" y="800"/>
                      </a:cubicBezTo>
                      <a:cubicBezTo>
                        <a:pt x="1324" y="794"/>
                        <a:pt x="1331" y="792"/>
                        <a:pt x="1336" y="795"/>
                      </a:cubicBezTo>
                      <a:cubicBezTo>
                        <a:pt x="1342" y="798"/>
                        <a:pt x="1344" y="805"/>
                        <a:pt x="1341" y="810"/>
                      </a:cubicBezTo>
                      <a:cubicBezTo>
                        <a:pt x="1340" y="812"/>
                        <a:pt x="1338" y="814"/>
                        <a:pt x="1336" y="815"/>
                      </a:cubicBezTo>
                      <a:cubicBezTo>
                        <a:pt x="1336" y="815"/>
                        <a:pt x="1337" y="815"/>
                        <a:pt x="1337" y="814"/>
                      </a:cubicBezTo>
                      <a:cubicBezTo>
                        <a:pt x="1341" y="812"/>
                        <a:pt x="1344" y="809"/>
                        <a:pt x="1345" y="805"/>
                      </a:cubicBezTo>
                      <a:cubicBezTo>
                        <a:pt x="1345" y="801"/>
                        <a:pt x="1344" y="797"/>
                        <a:pt x="1342" y="794"/>
                      </a:cubicBezTo>
                      <a:cubicBezTo>
                        <a:pt x="1338" y="789"/>
                        <a:pt x="1332" y="787"/>
                        <a:pt x="1326" y="787"/>
                      </a:cubicBezTo>
                      <a:cubicBezTo>
                        <a:pt x="1321" y="788"/>
                        <a:pt x="1317" y="790"/>
                        <a:pt x="1313" y="794"/>
                      </a:cubicBezTo>
                      <a:cubicBezTo>
                        <a:pt x="1309" y="799"/>
                        <a:pt x="1307" y="804"/>
                        <a:pt x="1306" y="810"/>
                      </a:cubicBezTo>
                      <a:cubicBezTo>
                        <a:pt x="1304" y="824"/>
                        <a:pt x="1309" y="835"/>
                        <a:pt x="1322" y="841"/>
                      </a:cubicBezTo>
                      <a:cubicBezTo>
                        <a:pt x="1337" y="848"/>
                        <a:pt x="1355" y="843"/>
                        <a:pt x="1368" y="834"/>
                      </a:cubicBezTo>
                      <a:cubicBezTo>
                        <a:pt x="1382" y="824"/>
                        <a:pt x="1389" y="807"/>
                        <a:pt x="1379" y="790"/>
                      </a:cubicBezTo>
                      <a:cubicBezTo>
                        <a:pt x="1375" y="783"/>
                        <a:pt x="1370" y="779"/>
                        <a:pt x="1364" y="775"/>
                      </a:cubicBezTo>
                      <a:cubicBezTo>
                        <a:pt x="1360" y="772"/>
                        <a:pt x="1356" y="769"/>
                        <a:pt x="1351" y="767"/>
                      </a:cubicBezTo>
                      <a:cubicBezTo>
                        <a:pt x="1335" y="759"/>
                        <a:pt x="1319" y="756"/>
                        <a:pt x="1305" y="745"/>
                      </a:cubicBezTo>
                      <a:cubicBezTo>
                        <a:pt x="1292" y="734"/>
                        <a:pt x="1284" y="719"/>
                        <a:pt x="1282" y="700"/>
                      </a:cubicBezTo>
                      <a:cubicBezTo>
                        <a:pt x="1281" y="690"/>
                        <a:pt x="1282" y="683"/>
                        <a:pt x="1285" y="673"/>
                      </a:cubicBezTo>
                      <a:cubicBezTo>
                        <a:pt x="1286" y="670"/>
                        <a:pt x="1288" y="666"/>
                        <a:pt x="1289" y="663"/>
                      </a:cubicBezTo>
                      <a:cubicBezTo>
                        <a:pt x="1287" y="665"/>
                        <a:pt x="1284" y="666"/>
                        <a:pt x="1281" y="666"/>
                      </a:cubicBezTo>
                      <a:cubicBezTo>
                        <a:pt x="1270" y="668"/>
                        <a:pt x="1259" y="664"/>
                        <a:pt x="1252" y="655"/>
                      </a:cubicBezTo>
                      <a:cubicBezTo>
                        <a:pt x="1246" y="647"/>
                        <a:pt x="1245" y="635"/>
                        <a:pt x="1250" y="626"/>
                      </a:cubicBezTo>
                      <a:cubicBezTo>
                        <a:pt x="1255" y="618"/>
                        <a:pt x="1264" y="613"/>
                        <a:pt x="1272" y="615"/>
                      </a:cubicBezTo>
                      <a:cubicBezTo>
                        <a:pt x="1278" y="616"/>
                        <a:pt x="1282" y="619"/>
                        <a:pt x="1284" y="624"/>
                      </a:cubicBezTo>
                      <a:cubicBezTo>
                        <a:pt x="1286" y="626"/>
                        <a:pt x="1286" y="629"/>
                        <a:pt x="1286" y="632"/>
                      </a:cubicBezTo>
                      <a:cubicBezTo>
                        <a:pt x="1286" y="638"/>
                        <a:pt x="1282" y="642"/>
                        <a:pt x="1276" y="643"/>
                      </a:cubicBezTo>
                      <a:cubicBezTo>
                        <a:pt x="1271" y="643"/>
                        <a:pt x="1265" y="639"/>
                        <a:pt x="1265" y="633"/>
                      </a:cubicBezTo>
                      <a:cubicBezTo>
                        <a:pt x="1264" y="627"/>
                        <a:pt x="1269" y="622"/>
                        <a:pt x="1274" y="621"/>
                      </a:cubicBezTo>
                      <a:cubicBezTo>
                        <a:pt x="1279" y="621"/>
                        <a:pt x="1284" y="624"/>
                        <a:pt x="1286" y="629"/>
                      </a:cubicBezTo>
                      <a:cubicBezTo>
                        <a:pt x="1284" y="622"/>
                        <a:pt x="1279" y="617"/>
                        <a:pt x="1272" y="616"/>
                      </a:cubicBezTo>
                      <a:cubicBezTo>
                        <a:pt x="1264" y="614"/>
                        <a:pt x="1256" y="619"/>
                        <a:pt x="1251" y="626"/>
                      </a:cubicBezTo>
                      <a:cubicBezTo>
                        <a:pt x="1246" y="635"/>
                        <a:pt x="1248" y="646"/>
                        <a:pt x="1254" y="654"/>
                      </a:cubicBezTo>
                      <a:cubicBezTo>
                        <a:pt x="1257" y="659"/>
                        <a:pt x="1262" y="662"/>
                        <a:pt x="1268" y="664"/>
                      </a:cubicBezTo>
                      <a:cubicBezTo>
                        <a:pt x="1287" y="669"/>
                        <a:pt x="1296" y="648"/>
                        <a:pt x="1315" y="637"/>
                      </a:cubicBezTo>
                      <a:cubicBezTo>
                        <a:pt x="1334" y="625"/>
                        <a:pt x="1359" y="620"/>
                        <a:pt x="1380" y="623"/>
                      </a:cubicBezTo>
                      <a:cubicBezTo>
                        <a:pt x="1351" y="624"/>
                        <a:pt x="1322" y="630"/>
                        <a:pt x="1301" y="653"/>
                      </a:cubicBezTo>
                      <a:cubicBezTo>
                        <a:pt x="1295" y="660"/>
                        <a:pt x="1292" y="666"/>
                        <a:pt x="1289" y="675"/>
                      </a:cubicBezTo>
                      <a:cubicBezTo>
                        <a:pt x="1287" y="683"/>
                        <a:pt x="1286" y="690"/>
                        <a:pt x="1287" y="699"/>
                      </a:cubicBezTo>
                      <a:cubicBezTo>
                        <a:pt x="1289" y="726"/>
                        <a:pt x="1305" y="744"/>
                        <a:pt x="1328" y="752"/>
                      </a:cubicBezTo>
                      <a:cubicBezTo>
                        <a:pt x="1346" y="758"/>
                        <a:pt x="1364" y="759"/>
                        <a:pt x="1378" y="745"/>
                      </a:cubicBezTo>
                      <a:close/>
                      <a:moveTo>
                        <a:pt x="1505" y="908"/>
                      </a:moveTo>
                      <a:cubicBezTo>
                        <a:pt x="1502" y="908"/>
                        <a:pt x="1500" y="906"/>
                        <a:pt x="1500" y="903"/>
                      </a:cubicBezTo>
                      <a:cubicBezTo>
                        <a:pt x="1499" y="901"/>
                        <a:pt x="1501" y="898"/>
                        <a:pt x="1504" y="898"/>
                      </a:cubicBezTo>
                      <a:cubicBezTo>
                        <a:pt x="1507" y="898"/>
                        <a:pt x="1510" y="900"/>
                        <a:pt x="1510" y="903"/>
                      </a:cubicBezTo>
                      <a:cubicBezTo>
                        <a:pt x="1510" y="905"/>
                        <a:pt x="1508" y="908"/>
                        <a:pt x="1505" y="908"/>
                      </a:cubicBezTo>
                      <a:close/>
                      <a:moveTo>
                        <a:pt x="1467" y="776"/>
                      </a:moveTo>
                      <a:cubicBezTo>
                        <a:pt x="1470" y="772"/>
                        <a:pt x="1470" y="765"/>
                        <a:pt x="1465" y="762"/>
                      </a:cubicBezTo>
                      <a:cubicBezTo>
                        <a:pt x="1463" y="760"/>
                        <a:pt x="1459" y="760"/>
                        <a:pt x="1457" y="761"/>
                      </a:cubicBezTo>
                      <a:cubicBezTo>
                        <a:pt x="1454" y="763"/>
                        <a:pt x="1453" y="768"/>
                        <a:pt x="1455" y="770"/>
                      </a:cubicBezTo>
                      <a:cubicBezTo>
                        <a:pt x="1456" y="772"/>
                        <a:pt x="1459" y="773"/>
                        <a:pt x="1462" y="772"/>
                      </a:cubicBezTo>
                      <a:cubicBezTo>
                        <a:pt x="1459" y="776"/>
                        <a:pt x="1450" y="774"/>
                        <a:pt x="1450" y="766"/>
                      </a:cubicBezTo>
                      <a:cubicBezTo>
                        <a:pt x="1450" y="762"/>
                        <a:pt x="1453" y="758"/>
                        <a:pt x="1458" y="757"/>
                      </a:cubicBezTo>
                      <a:cubicBezTo>
                        <a:pt x="1466" y="755"/>
                        <a:pt x="1471" y="761"/>
                        <a:pt x="1472" y="768"/>
                      </a:cubicBezTo>
                      <a:cubicBezTo>
                        <a:pt x="1473" y="774"/>
                        <a:pt x="1470" y="780"/>
                        <a:pt x="1464" y="784"/>
                      </a:cubicBezTo>
                      <a:cubicBezTo>
                        <a:pt x="1481" y="775"/>
                        <a:pt x="1493" y="747"/>
                        <a:pt x="1494" y="734"/>
                      </a:cubicBezTo>
                      <a:cubicBezTo>
                        <a:pt x="1495" y="734"/>
                        <a:pt x="1496" y="735"/>
                        <a:pt x="1498" y="735"/>
                      </a:cubicBezTo>
                      <a:cubicBezTo>
                        <a:pt x="1495" y="757"/>
                        <a:pt x="1479" y="782"/>
                        <a:pt x="1462" y="788"/>
                      </a:cubicBezTo>
                      <a:cubicBezTo>
                        <a:pt x="1487" y="794"/>
                        <a:pt x="1502" y="803"/>
                        <a:pt x="1519" y="804"/>
                      </a:cubicBezTo>
                      <a:cubicBezTo>
                        <a:pt x="1528" y="805"/>
                        <a:pt x="1536" y="803"/>
                        <a:pt x="1542" y="798"/>
                      </a:cubicBezTo>
                      <a:cubicBezTo>
                        <a:pt x="1543" y="799"/>
                        <a:pt x="1546" y="799"/>
                        <a:pt x="1548" y="798"/>
                      </a:cubicBezTo>
                      <a:cubicBezTo>
                        <a:pt x="1542" y="807"/>
                        <a:pt x="1529" y="810"/>
                        <a:pt x="1516" y="808"/>
                      </a:cubicBezTo>
                      <a:cubicBezTo>
                        <a:pt x="1516" y="808"/>
                        <a:pt x="1515" y="807"/>
                        <a:pt x="1514" y="807"/>
                      </a:cubicBezTo>
                      <a:cubicBezTo>
                        <a:pt x="1527" y="816"/>
                        <a:pt x="1547" y="818"/>
                        <a:pt x="1564" y="813"/>
                      </a:cubicBezTo>
                      <a:cubicBezTo>
                        <a:pt x="1571" y="811"/>
                        <a:pt x="1580" y="808"/>
                        <a:pt x="1583" y="802"/>
                      </a:cubicBezTo>
                      <a:cubicBezTo>
                        <a:pt x="1586" y="798"/>
                        <a:pt x="1586" y="792"/>
                        <a:pt x="1582" y="789"/>
                      </a:cubicBezTo>
                      <a:cubicBezTo>
                        <a:pt x="1581" y="788"/>
                        <a:pt x="1579" y="788"/>
                        <a:pt x="1578" y="789"/>
                      </a:cubicBezTo>
                      <a:cubicBezTo>
                        <a:pt x="1577" y="790"/>
                        <a:pt x="1576" y="792"/>
                        <a:pt x="1577" y="793"/>
                      </a:cubicBezTo>
                      <a:cubicBezTo>
                        <a:pt x="1578" y="794"/>
                        <a:pt x="1579" y="795"/>
                        <a:pt x="1579" y="795"/>
                      </a:cubicBezTo>
                      <a:cubicBezTo>
                        <a:pt x="1581" y="795"/>
                        <a:pt x="1582" y="794"/>
                        <a:pt x="1582" y="792"/>
                      </a:cubicBezTo>
                      <a:cubicBezTo>
                        <a:pt x="1581" y="792"/>
                        <a:pt x="1581" y="791"/>
                        <a:pt x="1580" y="791"/>
                      </a:cubicBezTo>
                      <a:cubicBezTo>
                        <a:pt x="1581" y="790"/>
                        <a:pt x="1582" y="791"/>
                        <a:pt x="1583" y="791"/>
                      </a:cubicBezTo>
                      <a:cubicBezTo>
                        <a:pt x="1583" y="793"/>
                        <a:pt x="1583" y="795"/>
                        <a:pt x="1582" y="796"/>
                      </a:cubicBezTo>
                      <a:cubicBezTo>
                        <a:pt x="1580" y="798"/>
                        <a:pt x="1577" y="798"/>
                        <a:pt x="1575" y="796"/>
                      </a:cubicBezTo>
                      <a:cubicBezTo>
                        <a:pt x="1574" y="795"/>
                        <a:pt x="1573" y="793"/>
                        <a:pt x="1573" y="791"/>
                      </a:cubicBezTo>
                      <a:cubicBezTo>
                        <a:pt x="1573" y="789"/>
                        <a:pt x="1574" y="787"/>
                        <a:pt x="1576" y="786"/>
                      </a:cubicBezTo>
                      <a:cubicBezTo>
                        <a:pt x="1578" y="785"/>
                        <a:pt x="1581" y="784"/>
                        <a:pt x="1583" y="786"/>
                      </a:cubicBezTo>
                      <a:cubicBezTo>
                        <a:pt x="1587" y="789"/>
                        <a:pt x="1588" y="794"/>
                        <a:pt x="1586" y="799"/>
                      </a:cubicBezTo>
                      <a:cubicBezTo>
                        <a:pt x="1585" y="801"/>
                        <a:pt x="1584" y="804"/>
                        <a:pt x="1582" y="805"/>
                      </a:cubicBezTo>
                      <a:cubicBezTo>
                        <a:pt x="1591" y="799"/>
                        <a:pt x="1594" y="790"/>
                        <a:pt x="1594" y="781"/>
                      </a:cubicBezTo>
                      <a:cubicBezTo>
                        <a:pt x="1593" y="775"/>
                        <a:pt x="1591" y="769"/>
                        <a:pt x="1586" y="765"/>
                      </a:cubicBezTo>
                      <a:cubicBezTo>
                        <a:pt x="1586" y="765"/>
                        <a:pt x="1586" y="765"/>
                        <a:pt x="1586" y="765"/>
                      </a:cubicBezTo>
                      <a:cubicBezTo>
                        <a:pt x="1590" y="770"/>
                        <a:pt x="1589" y="777"/>
                        <a:pt x="1581" y="778"/>
                      </a:cubicBezTo>
                      <a:cubicBezTo>
                        <a:pt x="1575" y="779"/>
                        <a:pt x="1565" y="773"/>
                        <a:pt x="1557" y="786"/>
                      </a:cubicBezTo>
                      <a:cubicBezTo>
                        <a:pt x="1558" y="779"/>
                        <a:pt x="1560" y="772"/>
                        <a:pt x="1564" y="767"/>
                      </a:cubicBezTo>
                      <a:cubicBezTo>
                        <a:pt x="1569" y="762"/>
                        <a:pt x="1577" y="760"/>
                        <a:pt x="1583" y="762"/>
                      </a:cubicBezTo>
                      <a:cubicBezTo>
                        <a:pt x="1590" y="765"/>
                        <a:pt x="1595" y="773"/>
                        <a:pt x="1595" y="781"/>
                      </a:cubicBezTo>
                      <a:cubicBezTo>
                        <a:pt x="1596" y="792"/>
                        <a:pt x="1590" y="802"/>
                        <a:pt x="1581" y="809"/>
                      </a:cubicBezTo>
                      <a:cubicBezTo>
                        <a:pt x="1572" y="814"/>
                        <a:pt x="1556" y="817"/>
                        <a:pt x="1545" y="817"/>
                      </a:cubicBezTo>
                      <a:cubicBezTo>
                        <a:pt x="1536" y="817"/>
                        <a:pt x="1524" y="815"/>
                        <a:pt x="1516" y="811"/>
                      </a:cubicBezTo>
                      <a:cubicBezTo>
                        <a:pt x="1520" y="814"/>
                        <a:pt x="1524" y="819"/>
                        <a:pt x="1527" y="824"/>
                      </a:cubicBezTo>
                      <a:cubicBezTo>
                        <a:pt x="1534" y="835"/>
                        <a:pt x="1536" y="845"/>
                        <a:pt x="1536" y="858"/>
                      </a:cubicBezTo>
                      <a:cubicBezTo>
                        <a:pt x="1535" y="863"/>
                        <a:pt x="1534" y="867"/>
                        <a:pt x="1533" y="871"/>
                      </a:cubicBezTo>
                      <a:cubicBezTo>
                        <a:pt x="1532" y="870"/>
                        <a:pt x="1531" y="870"/>
                        <a:pt x="1530" y="870"/>
                      </a:cubicBezTo>
                      <a:cubicBezTo>
                        <a:pt x="1531" y="866"/>
                        <a:pt x="1532" y="862"/>
                        <a:pt x="1532" y="858"/>
                      </a:cubicBezTo>
                      <a:cubicBezTo>
                        <a:pt x="1532" y="846"/>
                        <a:pt x="1530" y="837"/>
                        <a:pt x="1523" y="826"/>
                      </a:cubicBezTo>
                      <a:cubicBezTo>
                        <a:pt x="1514" y="813"/>
                        <a:pt x="1502" y="805"/>
                        <a:pt x="1487" y="800"/>
                      </a:cubicBezTo>
                      <a:cubicBezTo>
                        <a:pt x="1491" y="802"/>
                        <a:pt x="1494" y="805"/>
                        <a:pt x="1496" y="808"/>
                      </a:cubicBezTo>
                      <a:cubicBezTo>
                        <a:pt x="1496" y="808"/>
                        <a:pt x="1496" y="808"/>
                        <a:pt x="1496" y="808"/>
                      </a:cubicBezTo>
                      <a:cubicBezTo>
                        <a:pt x="1502" y="815"/>
                        <a:pt x="1506" y="823"/>
                        <a:pt x="1505" y="832"/>
                      </a:cubicBezTo>
                      <a:cubicBezTo>
                        <a:pt x="1503" y="823"/>
                        <a:pt x="1500" y="817"/>
                        <a:pt x="1494" y="810"/>
                      </a:cubicBezTo>
                      <a:cubicBezTo>
                        <a:pt x="1494" y="810"/>
                        <a:pt x="1494" y="810"/>
                        <a:pt x="1494" y="810"/>
                      </a:cubicBezTo>
                      <a:cubicBezTo>
                        <a:pt x="1482" y="796"/>
                        <a:pt x="1478" y="796"/>
                        <a:pt x="1461" y="792"/>
                      </a:cubicBezTo>
                      <a:cubicBezTo>
                        <a:pt x="1434" y="786"/>
                        <a:pt x="1406" y="782"/>
                        <a:pt x="1387" y="766"/>
                      </a:cubicBezTo>
                      <a:cubicBezTo>
                        <a:pt x="1401" y="775"/>
                        <a:pt x="1457" y="795"/>
                        <a:pt x="1467" y="776"/>
                      </a:cubicBezTo>
                      <a:close/>
                      <a:moveTo>
                        <a:pt x="1500" y="820"/>
                      </a:moveTo>
                      <a:cubicBezTo>
                        <a:pt x="1488" y="825"/>
                        <a:pt x="1496" y="840"/>
                        <a:pt x="1498" y="846"/>
                      </a:cubicBezTo>
                      <a:cubicBezTo>
                        <a:pt x="1499" y="850"/>
                        <a:pt x="1499" y="853"/>
                        <a:pt x="1497" y="857"/>
                      </a:cubicBezTo>
                      <a:cubicBezTo>
                        <a:pt x="1502" y="855"/>
                        <a:pt x="1510" y="845"/>
                        <a:pt x="1512" y="840"/>
                      </a:cubicBezTo>
                      <a:cubicBezTo>
                        <a:pt x="1516" y="832"/>
                        <a:pt x="1513" y="823"/>
                        <a:pt x="1504" y="820"/>
                      </a:cubicBezTo>
                      <a:cubicBezTo>
                        <a:pt x="1506" y="824"/>
                        <a:pt x="1507" y="831"/>
                        <a:pt x="1504" y="835"/>
                      </a:cubicBezTo>
                      <a:cubicBezTo>
                        <a:pt x="1505" y="833"/>
                        <a:pt x="1503" y="825"/>
                        <a:pt x="1500" y="820"/>
                      </a:cubicBezTo>
                      <a:close/>
                      <a:moveTo>
                        <a:pt x="1544" y="759"/>
                      </a:moveTo>
                      <a:cubicBezTo>
                        <a:pt x="1547" y="760"/>
                        <a:pt x="1550" y="758"/>
                        <a:pt x="1551" y="755"/>
                      </a:cubicBezTo>
                      <a:cubicBezTo>
                        <a:pt x="1551" y="752"/>
                        <a:pt x="1549" y="749"/>
                        <a:pt x="1546" y="748"/>
                      </a:cubicBezTo>
                      <a:cubicBezTo>
                        <a:pt x="1543" y="748"/>
                        <a:pt x="1540" y="749"/>
                        <a:pt x="1539" y="752"/>
                      </a:cubicBezTo>
                      <a:cubicBezTo>
                        <a:pt x="1539" y="756"/>
                        <a:pt x="1541" y="759"/>
                        <a:pt x="1544" y="759"/>
                      </a:cubicBezTo>
                      <a:close/>
                      <a:moveTo>
                        <a:pt x="1545" y="776"/>
                      </a:moveTo>
                      <a:cubicBezTo>
                        <a:pt x="1549" y="777"/>
                        <a:pt x="1553" y="775"/>
                        <a:pt x="1554" y="771"/>
                      </a:cubicBezTo>
                      <a:cubicBezTo>
                        <a:pt x="1555" y="767"/>
                        <a:pt x="1552" y="763"/>
                        <a:pt x="1549" y="763"/>
                      </a:cubicBezTo>
                      <a:cubicBezTo>
                        <a:pt x="1545" y="762"/>
                        <a:pt x="1541" y="764"/>
                        <a:pt x="1540" y="768"/>
                      </a:cubicBezTo>
                      <a:cubicBezTo>
                        <a:pt x="1539" y="772"/>
                        <a:pt x="1542" y="775"/>
                        <a:pt x="1545" y="776"/>
                      </a:cubicBezTo>
                      <a:close/>
                      <a:moveTo>
                        <a:pt x="1543" y="798"/>
                      </a:moveTo>
                      <a:cubicBezTo>
                        <a:pt x="1548" y="799"/>
                        <a:pt x="1554" y="796"/>
                        <a:pt x="1555" y="791"/>
                      </a:cubicBezTo>
                      <a:cubicBezTo>
                        <a:pt x="1556" y="786"/>
                        <a:pt x="1553" y="781"/>
                        <a:pt x="1548" y="780"/>
                      </a:cubicBezTo>
                      <a:cubicBezTo>
                        <a:pt x="1543" y="778"/>
                        <a:pt x="1538" y="781"/>
                        <a:pt x="1536" y="787"/>
                      </a:cubicBezTo>
                      <a:cubicBezTo>
                        <a:pt x="1535" y="792"/>
                        <a:pt x="1538" y="797"/>
                        <a:pt x="1543" y="798"/>
                      </a:cubicBezTo>
                      <a:close/>
                      <a:moveTo>
                        <a:pt x="1529" y="892"/>
                      </a:moveTo>
                      <a:cubicBezTo>
                        <a:pt x="1523" y="892"/>
                        <a:pt x="1518" y="888"/>
                        <a:pt x="1518" y="883"/>
                      </a:cubicBezTo>
                      <a:cubicBezTo>
                        <a:pt x="1517" y="877"/>
                        <a:pt x="1522" y="872"/>
                        <a:pt x="1527" y="872"/>
                      </a:cubicBezTo>
                      <a:cubicBezTo>
                        <a:pt x="1533" y="871"/>
                        <a:pt x="1538" y="875"/>
                        <a:pt x="1538" y="881"/>
                      </a:cubicBezTo>
                      <a:cubicBezTo>
                        <a:pt x="1539" y="887"/>
                        <a:pt x="1534" y="892"/>
                        <a:pt x="1529" y="892"/>
                      </a:cubicBezTo>
                      <a:close/>
                      <a:moveTo>
                        <a:pt x="1517" y="904"/>
                      </a:moveTo>
                      <a:cubicBezTo>
                        <a:pt x="1514" y="904"/>
                        <a:pt x="1511" y="902"/>
                        <a:pt x="1510" y="898"/>
                      </a:cubicBezTo>
                      <a:cubicBezTo>
                        <a:pt x="1510" y="894"/>
                        <a:pt x="1513" y="891"/>
                        <a:pt x="1516" y="891"/>
                      </a:cubicBezTo>
                      <a:cubicBezTo>
                        <a:pt x="1520" y="890"/>
                        <a:pt x="1523" y="893"/>
                        <a:pt x="1524" y="897"/>
                      </a:cubicBezTo>
                      <a:cubicBezTo>
                        <a:pt x="1524" y="900"/>
                        <a:pt x="1521" y="904"/>
                        <a:pt x="1517" y="904"/>
                      </a:cubicBezTo>
                      <a:close/>
                      <a:moveTo>
                        <a:pt x="1349" y="856"/>
                      </a:moveTo>
                      <a:cubicBezTo>
                        <a:pt x="1335" y="850"/>
                        <a:pt x="1320" y="847"/>
                        <a:pt x="1307" y="851"/>
                      </a:cubicBezTo>
                      <a:cubicBezTo>
                        <a:pt x="1294" y="855"/>
                        <a:pt x="1283" y="866"/>
                        <a:pt x="1281" y="880"/>
                      </a:cubicBezTo>
                      <a:cubicBezTo>
                        <a:pt x="1280" y="887"/>
                        <a:pt x="1282" y="896"/>
                        <a:pt x="1286" y="903"/>
                      </a:cubicBezTo>
                      <a:cubicBezTo>
                        <a:pt x="1290" y="911"/>
                        <a:pt x="1295" y="916"/>
                        <a:pt x="1303" y="921"/>
                      </a:cubicBezTo>
                      <a:cubicBezTo>
                        <a:pt x="1310" y="925"/>
                        <a:pt x="1317" y="927"/>
                        <a:pt x="1325" y="929"/>
                      </a:cubicBezTo>
                      <a:cubicBezTo>
                        <a:pt x="1329" y="929"/>
                        <a:pt x="1332" y="930"/>
                        <a:pt x="1336" y="929"/>
                      </a:cubicBezTo>
                      <a:cubicBezTo>
                        <a:pt x="1347" y="929"/>
                        <a:pt x="1355" y="927"/>
                        <a:pt x="1365" y="923"/>
                      </a:cubicBezTo>
                      <a:cubicBezTo>
                        <a:pt x="1378" y="917"/>
                        <a:pt x="1387" y="910"/>
                        <a:pt x="1396" y="898"/>
                      </a:cubicBezTo>
                      <a:cubicBezTo>
                        <a:pt x="1397" y="898"/>
                        <a:pt x="1397" y="897"/>
                        <a:pt x="1398" y="896"/>
                      </a:cubicBezTo>
                      <a:cubicBezTo>
                        <a:pt x="1397" y="906"/>
                        <a:pt x="1401" y="917"/>
                        <a:pt x="1405" y="926"/>
                      </a:cubicBezTo>
                      <a:cubicBezTo>
                        <a:pt x="1412" y="937"/>
                        <a:pt x="1422" y="945"/>
                        <a:pt x="1434" y="948"/>
                      </a:cubicBezTo>
                      <a:cubicBezTo>
                        <a:pt x="1439" y="949"/>
                        <a:pt x="1445" y="949"/>
                        <a:pt x="1451" y="947"/>
                      </a:cubicBezTo>
                      <a:cubicBezTo>
                        <a:pt x="1444" y="948"/>
                        <a:pt x="1439" y="947"/>
                        <a:pt x="1435" y="946"/>
                      </a:cubicBezTo>
                      <a:cubicBezTo>
                        <a:pt x="1423" y="943"/>
                        <a:pt x="1414" y="935"/>
                        <a:pt x="1409" y="924"/>
                      </a:cubicBezTo>
                      <a:cubicBezTo>
                        <a:pt x="1405" y="916"/>
                        <a:pt x="1403" y="909"/>
                        <a:pt x="1403" y="901"/>
                      </a:cubicBezTo>
                      <a:cubicBezTo>
                        <a:pt x="1402" y="886"/>
                        <a:pt x="1407" y="875"/>
                        <a:pt x="1408" y="860"/>
                      </a:cubicBezTo>
                      <a:cubicBezTo>
                        <a:pt x="1408" y="859"/>
                        <a:pt x="1408" y="859"/>
                        <a:pt x="1408" y="859"/>
                      </a:cubicBezTo>
                      <a:cubicBezTo>
                        <a:pt x="1408" y="851"/>
                        <a:pt x="1407" y="844"/>
                        <a:pt x="1406" y="836"/>
                      </a:cubicBezTo>
                      <a:cubicBezTo>
                        <a:pt x="1405" y="834"/>
                        <a:pt x="1400" y="815"/>
                        <a:pt x="1398" y="815"/>
                      </a:cubicBezTo>
                      <a:cubicBezTo>
                        <a:pt x="1397" y="816"/>
                        <a:pt x="1399" y="828"/>
                        <a:pt x="1400" y="830"/>
                      </a:cubicBezTo>
                      <a:cubicBezTo>
                        <a:pt x="1402" y="840"/>
                        <a:pt x="1403" y="849"/>
                        <a:pt x="1403" y="859"/>
                      </a:cubicBezTo>
                      <a:cubicBezTo>
                        <a:pt x="1403" y="859"/>
                        <a:pt x="1403" y="860"/>
                        <a:pt x="1403" y="860"/>
                      </a:cubicBezTo>
                      <a:cubicBezTo>
                        <a:pt x="1402" y="874"/>
                        <a:pt x="1400" y="884"/>
                        <a:pt x="1393" y="896"/>
                      </a:cubicBezTo>
                      <a:cubicBezTo>
                        <a:pt x="1384" y="909"/>
                        <a:pt x="1370" y="920"/>
                        <a:pt x="1353" y="921"/>
                      </a:cubicBezTo>
                      <a:cubicBezTo>
                        <a:pt x="1344" y="922"/>
                        <a:pt x="1331" y="916"/>
                        <a:pt x="1330" y="906"/>
                      </a:cubicBezTo>
                      <a:cubicBezTo>
                        <a:pt x="1330" y="902"/>
                        <a:pt x="1332" y="899"/>
                        <a:pt x="1336" y="898"/>
                      </a:cubicBezTo>
                      <a:cubicBezTo>
                        <a:pt x="1339" y="897"/>
                        <a:pt x="1342" y="898"/>
                        <a:pt x="1343" y="900"/>
                      </a:cubicBezTo>
                      <a:cubicBezTo>
                        <a:pt x="1345" y="903"/>
                        <a:pt x="1345" y="905"/>
                        <a:pt x="1344" y="907"/>
                      </a:cubicBezTo>
                      <a:cubicBezTo>
                        <a:pt x="1343" y="909"/>
                        <a:pt x="1340" y="910"/>
                        <a:pt x="1337" y="908"/>
                      </a:cubicBezTo>
                      <a:cubicBezTo>
                        <a:pt x="1336" y="907"/>
                        <a:pt x="1336" y="905"/>
                        <a:pt x="1336" y="904"/>
                      </a:cubicBezTo>
                      <a:cubicBezTo>
                        <a:pt x="1334" y="905"/>
                        <a:pt x="1334" y="907"/>
                        <a:pt x="1335" y="909"/>
                      </a:cubicBezTo>
                      <a:cubicBezTo>
                        <a:pt x="1336" y="912"/>
                        <a:pt x="1340" y="914"/>
                        <a:pt x="1343" y="913"/>
                      </a:cubicBezTo>
                      <a:cubicBezTo>
                        <a:pt x="1349" y="912"/>
                        <a:pt x="1352" y="906"/>
                        <a:pt x="1351" y="900"/>
                      </a:cubicBezTo>
                      <a:cubicBezTo>
                        <a:pt x="1350" y="896"/>
                        <a:pt x="1347" y="892"/>
                        <a:pt x="1343" y="890"/>
                      </a:cubicBezTo>
                      <a:cubicBezTo>
                        <a:pt x="1339" y="889"/>
                        <a:pt x="1335" y="889"/>
                        <a:pt x="1332" y="891"/>
                      </a:cubicBezTo>
                      <a:cubicBezTo>
                        <a:pt x="1327" y="894"/>
                        <a:pt x="1323" y="899"/>
                        <a:pt x="1324" y="904"/>
                      </a:cubicBezTo>
                      <a:cubicBezTo>
                        <a:pt x="1325" y="917"/>
                        <a:pt x="1338" y="924"/>
                        <a:pt x="1350" y="924"/>
                      </a:cubicBezTo>
                      <a:cubicBezTo>
                        <a:pt x="1353" y="923"/>
                        <a:pt x="1357" y="923"/>
                        <a:pt x="1361" y="921"/>
                      </a:cubicBezTo>
                      <a:cubicBezTo>
                        <a:pt x="1349" y="926"/>
                        <a:pt x="1339" y="928"/>
                        <a:pt x="1326" y="926"/>
                      </a:cubicBezTo>
                      <a:cubicBezTo>
                        <a:pt x="1317" y="925"/>
                        <a:pt x="1311" y="923"/>
                        <a:pt x="1304" y="919"/>
                      </a:cubicBezTo>
                      <a:cubicBezTo>
                        <a:pt x="1296" y="914"/>
                        <a:pt x="1292" y="910"/>
                        <a:pt x="1287" y="902"/>
                      </a:cubicBezTo>
                      <a:cubicBezTo>
                        <a:pt x="1285" y="898"/>
                        <a:pt x="1283" y="894"/>
                        <a:pt x="1283" y="890"/>
                      </a:cubicBezTo>
                      <a:cubicBezTo>
                        <a:pt x="1283" y="889"/>
                        <a:pt x="1283" y="889"/>
                        <a:pt x="1283" y="889"/>
                      </a:cubicBezTo>
                      <a:cubicBezTo>
                        <a:pt x="1287" y="901"/>
                        <a:pt x="1300" y="907"/>
                        <a:pt x="1311" y="893"/>
                      </a:cubicBezTo>
                      <a:cubicBezTo>
                        <a:pt x="1319" y="884"/>
                        <a:pt x="1318" y="859"/>
                        <a:pt x="1349" y="856"/>
                      </a:cubicBezTo>
                      <a:close/>
                      <a:moveTo>
                        <a:pt x="1434" y="945"/>
                      </a:moveTo>
                      <a:cubicBezTo>
                        <a:pt x="1436" y="930"/>
                        <a:pt x="1457" y="935"/>
                        <a:pt x="1464" y="935"/>
                      </a:cubicBezTo>
                      <a:cubicBezTo>
                        <a:pt x="1469" y="936"/>
                        <a:pt x="1473" y="935"/>
                        <a:pt x="1476" y="931"/>
                      </a:cubicBezTo>
                      <a:cubicBezTo>
                        <a:pt x="1475" y="937"/>
                        <a:pt x="1467" y="950"/>
                        <a:pt x="1461" y="954"/>
                      </a:cubicBezTo>
                      <a:cubicBezTo>
                        <a:pt x="1452" y="960"/>
                        <a:pt x="1441" y="960"/>
                        <a:pt x="1435" y="950"/>
                      </a:cubicBezTo>
                      <a:cubicBezTo>
                        <a:pt x="1440" y="951"/>
                        <a:pt x="1449" y="950"/>
                        <a:pt x="1453" y="946"/>
                      </a:cubicBezTo>
                      <a:cubicBezTo>
                        <a:pt x="1450" y="947"/>
                        <a:pt x="1441" y="948"/>
                        <a:pt x="1434" y="945"/>
                      </a:cubicBezTo>
                      <a:close/>
                      <a:moveTo>
                        <a:pt x="1393" y="643"/>
                      </a:moveTo>
                      <a:cubicBezTo>
                        <a:pt x="1412" y="651"/>
                        <a:pt x="1422" y="660"/>
                        <a:pt x="1439" y="671"/>
                      </a:cubicBezTo>
                      <a:cubicBezTo>
                        <a:pt x="1448" y="676"/>
                        <a:pt x="1456" y="679"/>
                        <a:pt x="1466" y="677"/>
                      </a:cubicBezTo>
                      <a:cubicBezTo>
                        <a:pt x="1475" y="675"/>
                        <a:pt x="1481" y="669"/>
                        <a:pt x="1483" y="661"/>
                      </a:cubicBezTo>
                      <a:cubicBezTo>
                        <a:pt x="1485" y="654"/>
                        <a:pt x="1483" y="647"/>
                        <a:pt x="1478" y="642"/>
                      </a:cubicBezTo>
                      <a:cubicBezTo>
                        <a:pt x="1474" y="639"/>
                        <a:pt x="1470" y="638"/>
                        <a:pt x="1465" y="638"/>
                      </a:cubicBezTo>
                      <a:cubicBezTo>
                        <a:pt x="1459" y="639"/>
                        <a:pt x="1453" y="645"/>
                        <a:pt x="1455" y="651"/>
                      </a:cubicBezTo>
                      <a:cubicBezTo>
                        <a:pt x="1456" y="655"/>
                        <a:pt x="1460" y="658"/>
                        <a:pt x="1464" y="658"/>
                      </a:cubicBezTo>
                      <a:cubicBezTo>
                        <a:pt x="1469" y="657"/>
                        <a:pt x="1472" y="653"/>
                        <a:pt x="1472" y="649"/>
                      </a:cubicBezTo>
                      <a:cubicBezTo>
                        <a:pt x="1472" y="644"/>
                        <a:pt x="1468" y="640"/>
                        <a:pt x="1463" y="641"/>
                      </a:cubicBezTo>
                      <a:cubicBezTo>
                        <a:pt x="1462" y="641"/>
                        <a:pt x="1461" y="641"/>
                        <a:pt x="1460" y="642"/>
                      </a:cubicBezTo>
                      <a:cubicBezTo>
                        <a:pt x="1462" y="641"/>
                        <a:pt x="1463" y="640"/>
                        <a:pt x="1465" y="640"/>
                      </a:cubicBezTo>
                      <a:cubicBezTo>
                        <a:pt x="1470" y="639"/>
                        <a:pt x="1473" y="640"/>
                        <a:pt x="1476" y="643"/>
                      </a:cubicBezTo>
                      <a:cubicBezTo>
                        <a:pt x="1481" y="648"/>
                        <a:pt x="1482" y="654"/>
                        <a:pt x="1480" y="660"/>
                      </a:cubicBezTo>
                      <a:cubicBezTo>
                        <a:pt x="1478" y="667"/>
                        <a:pt x="1472" y="671"/>
                        <a:pt x="1465" y="673"/>
                      </a:cubicBezTo>
                      <a:cubicBezTo>
                        <a:pt x="1457" y="674"/>
                        <a:pt x="1449" y="671"/>
                        <a:pt x="1442" y="667"/>
                      </a:cubicBezTo>
                      <a:cubicBezTo>
                        <a:pt x="1425" y="656"/>
                        <a:pt x="1415" y="646"/>
                        <a:pt x="1395" y="638"/>
                      </a:cubicBezTo>
                      <a:cubicBezTo>
                        <a:pt x="1376" y="631"/>
                        <a:pt x="1356" y="630"/>
                        <a:pt x="1337" y="636"/>
                      </a:cubicBezTo>
                      <a:cubicBezTo>
                        <a:pt x="1320" y="642"/>
                        <a:pt x="1308" y="654"/>
                        <a:pt x="1305" y="673"/>
                      </a:cubicBezTo>
                      <a:cubicBezTo>
                        <a:pt x="1304" y="690"/>
                        <a:pt x="1312" y="708"/>
                        <a:pt x="1327" y="716"/>
                      </a:cubicBezTo>
                      <a:cubicBezTo>
                        <a:pt x="1327" y="716"/>
                        <a:pt x="1327" y="716"/>
                        <a:pt x="1327" y="716"/>
                      </a:cubicBezTo>
                      <a:cubicBezTo>
                        <a:pt x="1323" y="709"/>
                        <a:pt x="1321" y="698"/>
                        <a:pt x="1326" y="689"/>
                      </a:cubicBezTo>
                      <a:cubicBezTo>
                        <a:pt x="1333" y="674"/>
                        <a:pt x="1348" y="670"/>
                        <a:pt x="1363" y="676"/>
                      </a:cubicBezTo>
                      <a:cubicBezTo>
                        <a:pt x="1391" y="688"/>
                        <a:pt x="1406" y="654"/>
                        <a:pt x="1375" y="641"/>
                      </a:cubicBezTo>
                      <a:cubicBezTo>
                        <a:pt x="1360" y="635"/>
                        <a:pt x="1342" y="641"/>
                        <a:pt x="1332" y="649"/>
                      </a:cubicBezTo>
                      <a:cubicBezTo>
                        <a:pt x="1312" y="666"/>
                        <a:pt x="1306" y="701"/>
                        <a:pt x="1327" y="715"/>
                      </a:cubicBezTo>
                      <a:cubicBezTo>
                        <a:pt x="1313" y="707"/>
                        <a:pt x="1306" y="690"/>
                        <a:pt x="1309" y="673"/>
                      </a:cubicBezTo>
                      <a:cubicBezTo>
                        <a:pt x="1311" y="656"/>
                        <a:pt x="1322" y="646"/>
                        <a:pt x="1339" y="640"/>
                      </a:cubicBezTo>
                      <a:cubicBezTo>
                        <a:pt x="1357" y="635"/>
                        <a:pt x="1375" y="636"/>
                        <a:pt x="1393" y="643"/>
                      </a:cubicBezTo>
                      <a:close/>
                      <a:moveTo>
                        <a:pt x="1394" y="806"/>
                      </a:moveTo>
                      <a:cubicBezTo>
                        <a:pt x="1389" y="840"/>
                        <a:pt x="1364" y="855"/>
                        <a:pt x="1356" y="869"/>
                      </a:cubicBezTo>
                      <a:cubicBezTo>
                        <a:pt x="1348" y="886"/>
                        <a:pt x="1366" y="895"/>
                        <a:pt x="1379" y="880"/>
                      </a:cubicBezTo>
                      <a:cubicBezTo>
                        <a:pt x="1394" y="863"/>
                        <a:pt x="1398" y="832"/>
                        <a:pt x="1394" y="806"/>
                      </a:cubicBezTo>
                      <a:close/>
                      <a:moveTo>
                        <a:pt x="1383" y="764"/>
                      </a:moveTo>
                      <a:cubicBezTo>
                        <a:pt x="1399" y="767"/>
                        <a:pt x="1415" y="762"/>
                        <a:pt x="1426" y="752"/>
                      </a:cubicBezTo>
                      <a:cubicBezTo>
                        <a:pt x="1436" y="744"/>
                        <a:pt x="1443" y="730"/>
                        <a:pt x="1437" y="718"/>
                      </a:cubicBezTo>
                      <a:cubicBezTo>
                        <a:pt x="1442" y="715"/>
                        <a:pt x="1450" y="721"/>
                        <a:pt x="1451" y="729"/>
                      </a:cubicBezTo>
                      <a:cubicBezTo>
                        <a:pt x="1453" y="738"/>
                        <a:pt x="1447" y="750"/>
                        <a:pt x="1436" y="753"/>
                      </a:cubicBezTo>
                      <a:cubicBezTo>
                        <a:pt x="1439" y="763"/>
                        <a:pt x="1410" y="778"/>
                        <a:pt x="1383" y="764"/>
                      </a:cubicBezTo>
                      <a:close/>
                      <a:moveTo>
                        <a:pt x="1281" y="671"/>
                      </a:moveTo>
                      <a:cubicBezTo>
                        <a:pt x="1274" y="680"/>
                        <a:pt x="1267" y="695"/>
                        <a:pt x="1267" y="705"/>
                      </a:cubicBezTo>
                      <a:cubicBezTo>
                        <a:pt x="1266" y="718"/>
                        <a:pt x="1271" y="736"/>
                        <a:pt x="1284" y="741"/>
                      </a:cubicBezTo>
                      <a:cubicBezTo>
                        <a:pt x="1279" y="754"/>
                        <a:pt x="1282" y="766"/>
                        <a:pt x="1286" y="777"/>
                      </a:cubicBezTo>
                      <a:cubicBezTo>
                        <a:pt x="1292" y="792"/>
                        <a:pt x="1295" y="810"/>
                        <a:pt x="1284" y="818"/>
                      </a:cubicBezTo>
                      <a:cubicBezTo>
                        <a:pt x="1301" y="815"/>
                        <a:pt x="1310" y="795"/>
                        <a:pt x="1310" y="779"/>
                      </a:cubicBezTo>
                      <a:cubicBezTo>
                        <a:pt x="1310" y="758"/>
                        <a:pt x="1300" y="747"/>
                        <a:pt x="1287" y="728"/>
                      </a:cubicBezTo>
                      <a:cubicBezTo>
                        <a:pt x="1281" y="717"/>
                        <a:pt x="1275" y="689"/>
                        <a:pt x="1281" y="671"/>
                      </a:cubicBezTo>
                      <a:close/>
                      <a:moveTo>
                        <a:pt x="1374" y="758"/>
                      </a:moveTo>
                      <a:cubicBezTo>
                        <a:pt x="1387" y="763"/>
                        <a:pt x="1400" y="745"/>
                        <a:pt x="1403" y="731"/>
                      </a:cubicBezTo>
                      <a:cubicBezTo>
                        <a:pt x="1407" y="716"/>
                        <a:pt x="1407" y="698"/>
                        <a:pt x="1422" y="688"/>
                      </a:cubicBezTo>
                      <a:cubicBezTo>
                        <a:pt x="1430" y="683"/>
                        <a:pt x="1440" y="683"/>
                        <a:pt x="1448" y="688"/>
                      </a:cubicBezTo>
                      <a:cubicBezTo>
                        <a:pt x="1453" y="691"/>
                        <a:pt x="1455" y="697"/>
                        <a:pt x="1453" y="702"/>
                      </a:cubicBezTo>
                      <a:cubicBezTo>
                        <a:pt x="1452" y="698"/>
                        <a:pt x="1446" y="693"/>
                        <a:pt x="1439" y="694"/>
                      </a:cubicBezTo>
                      <a:cubicBezTo>
                        <a:pt x="1433" y="695"/>
                        <a:pt x="1429" y="702"/>
                        <a:pt x="1428" y="708"/>
                      </a:cubicBezTo>
                      <a:cubicBezTo>
                        <a:pt x="1426" y="722"/>
                        <a:pt x="1427" y="736"/>
                        <a:pt x="1420" y="748"/>
                      </a:cubicBezTo>
                      <a:cubicBezTo>
                        <a:pt x="1412" y="762"/>
                        <a:pt x="1392" y="770"/>
                        <a:pt x="1374" y="758"/>
                      </a:cubicBezTo>
                      <a:close/>
                      <a:moveTo>
                        <a:pt x="1448" y="874"/>
                      </a:moveTo>
                      <a:cubicBezTo>
                        <a:pt x="1448" y="891"/>
                        <a:pt x="1461" y="912"/>
                        <a:pt x="1476" y="919"/>
                      </a:cubicBezTo>
                      <a:cubicBezTo>
                        <a:pt x="1492" y="926"/>
                        <a:pt x="1503" y="914"/>
                        <a:pt x="1488" y="903"/>
                      </a:cubicBezTo>
                      <a:cubicBezTo>
                        <a:pt x="1476" y="894"/>
                        <a:pt x="1453" y="888"/>
                        <a:pt x="1448" y="874"/>
                      </a:cubicBezTo>
                      <a:close/>
                      <a:moveTo>
                        <a:pt x="1450" y="850"/>
                      </a:moveTo>
                      <a:cubicBezTo>
                        <a:pt x="1450" y="846"/>
                        <a:pt x="1449" y="843"/>
                        <a:pt x="1447" y="841"/>
                      </a:cubicBezTo>
                      <a:cubicBezTo>
                        <a:pt x="1444" y="838"/>
                        <a:pt x="1439" y="837"/>
                        <a:pt x="1435" y="839"/>
                      </a:cubicBezTo>
                      <a:cubicBezTo>
                        <a:pt x="1429" y="841"/>
                        <a:pt x="1427" y="847"/>
                        <a:pt x="1428" y="851"/>
                      </a:cubicBezTo>
                      <a:cubicBezTo>
                        <a:pt x="1430" y="859"/>
                        <a:pt x="1437" y="858"/>
                        <a:pt x="1441" y="861"/>
                      </a:cubicBezTo>
                      <a:cubicBezTo>
                        <a:pt x="1446" y="864"/>
                        <a:pt x="1447" y="872"/>
                        <a:pt x="1444" y="879"/>
                      </a:cubicBezTo>
                      <a:cubicBezTo>
                        <a:pt x="1440" y="887"/>
                        <a:pt x="1433" y="892"/>
                        <a:pt x="1424" y="891"/>
                      </a:cubicBezTo>
                      <a:cubicBezTo>
                        <a:pt x="1419" y="890"/>
                        <a:pt x="1414" y="887"/>
                        <a:pt x="1415" y="881"/>
                      </a:cubicBezTo>
                      <a:cubicBezTo>
                        <a:pt x="1419" y="885"/>
                        <a:pt x="1426" y="883"/>
                        <a:pt x="1427" y="876"/>
                      </a:cubicBezTo>
                      <a:cubicBezTo>
                        <a:pt x="1427" y="872"/>
                        <a:pt x="1423" y="865"/>
                        <a:pt x="1420" y="857"/>
                      </a:cubicBezTo>
                      <a:cubicBezTo>
                        <a:pt x="1416" y="850"/>
                        <a:pt x="1414" y="842"/>
                        <a:pt x="1416" y="835"/>
                      </a:cubicBezTo>
                      <a:cubicBezTo>
                        <a:pt x="1419" y="821"/>
                        <a:pt x="1435" y="813"/>
                        <a:pt x="1448" y="819"/>
                      </a:cubicBezTo>
                      <a:cubicBezTo>
                        <a:pt x="1455" y="822"/>
                        <a:pt x="1459" y="828"/>
                        <a:pt x="1462" y="835"/>
                      </a:cubicBezTo>
                      <a:cubicBezTo>
                        <a:pt x="1465" y="842"/>
                        <a:pt x="1467" y="862"/>
                        <a:pt x="1476" y="867"/>
                      </a:cubicBezTo>
                      <a:cubicBezTo>
                        <a:pt x="1482" y="871"/>
                        <a:pt x="1487" y="868"/>
                        <a:pt x="1489" y="864"/>
                      </a:cubicBezTo>
                      <a:cubicBezTo>
                        <a:pt x="1493" y="867"/>
                        <a:pt x="1491" y="876"/>
                        <a:pt x="1486" y="880"/>
                      </a:cubicBezTo>
                      <a:cubicBezTo>
                        <a:pt x="1476" y="887"/>
                        <a:pt x="1459" y="883"/>
                        <a:pt x="1452" y="869"/>
                      </a:cubicBezTo>
                      <a:cubicBezTo>
                        <a:pt x="1449" y="864"/>
                        <a:pt x="1449" y="858"/>
                        <a:pt x="1450" y="850"/>
                      </a:cubicBezTo>
                      <a:close/>
                      <a:moveTo>
                        <a:pt x="1448" y="849"/>
                      </a:moveTo>
                      <a:cubicBezTo>
                        <a:pt x="1447" y="844"/>
                        <a:pt x="1444" y="840"/>
                        <a:pt x="1439" y="840"/>
                      </a:cubicBezTo>
                      <a:cubicBezTo>
                        <a:pt x="1430" y="840"/>
                        <a:pt x="1428" y="851"/>
                        <a:pt x="1434" y="856"/>
                      </a:cubicBezTo>
                      <a:cubicBezTo>
                        <a:pt x="1438" y="859"/>
                        <a:pt x="1443" y="858"/>
                        <a:pt x="1446" y="865"/>
                      </a:cubicBezTo>
                      <a:cubicBezTo>
                        <a:pt x="1445" y="857"/>
                        <a:pt x="1448" y="855"/>
                        <a:pt x="1448" y="849"/>
                      </a:cubicBezTo>
                      <a:close/>
                      <a:moveTo>
                        <a:pt x="1434" y="814"/>
                      </a:moveTo>
                      <a:cubicBezTo>
                        <a:pt x="1426" y="814"/>
                        <a:pt x="1418" y="821"/>
                        <a:pt x="1416" y="827"/>
                      </a:cubicBezTo>
                      <a:cubicBezTo>
                        <a:pt x="1407" y="826"/>
                        <a:pt x="1404" y="808"/>
                        <a:pt x="1417" y="803"/>
                      </a:cubicBezTo>
                      <a:cubicBezTo>
                        <a:pt x="1425" y="800"/>
                        <a:pt x="1434" y="806"/>
                        <a:pt x="1434" y="814"/>
                      </a:cubicBezTo>
                      <a:close/>
                      <a:moveTo>
                        <a:pt x="1168" y="812"/>
                      </a:moveTo>
                      <a:cubicBezTo>
                        <a:pt x="1190" y="802"/>
                        <a:pt x="1188" y="777"/>
                        <a:pt x="1184" y="765"/>
                      </a:cubicBezTo>
                      <a:cubicBezTo>
                        <a:pt x="1181" y="752"/>
                        <a:pt x="1173" y="737"/>
                        <a:pt x="1181" y="723"/>
                      </a:cubicBezTo>
                      <a:cubicBezTo>
                        <a:pt x="1185" y="716"/>
                        <a:pt x="1193" y="710"/>
                        <a:pt x="1201" y="711"/>
                      </a:cubicBezTo>
                      <a:cubicBezTo>
                        <a:pt x="1206" y="712"/>
                        <a:pt x="1210" y="715"/>
                        <a:pt x="1211" y="721"/>
                      </a:cubicBezTo>
                      <a:cubicBezTo>
                        <a:pt x="1208" y="717"/>
                        <a:pt x="1201" y="716"/>
                        <a:pt x="1197" y="720"/>
                      </a:cubicBezTo>
                      <a:cubicBezTo>
                        <a:pt x="1192" y="723"/>
                        <a:pt x="1192" y="730"/>
                        <a:pt x="1194" y="736"/>
                      </a:cubicBezTo>
                      <a:cubicBezTo>
                        <a:pt x="1200" y="751"/>
                        <a:pt x="1204" y="767"/>
                        <a:pt x="1202" y="780"/>
                      </a:cubicBezTo>
                      <a:cubicBezTo>
                        <a:pt x="1200" y="795"/>
                        <a:pt x="1186" y="811"/>
                        <a:pt x="1168" y="812"/>
                      </a:cubicBezTo>
                      <a:close/>
                      <a:moveTo>
                        <a:pt x="1130" y="569"/>
                      </a:moveTo>
                      <a:cubicBezTo>
                        <a:pt x="1129" y="566"/>
                        <a:pt x="1130" y="564"/>
                        <a:pt x="1131" y="562"/>
                      </a:cubicBezTo>
                      <a:cubicBezTo>
                        <a:pt x="1132" y="559"/>
                        <a:pt x="1136" y="557"/>
                        <a:pt x="1139" y="558"/>
                      </a:cubicBezTo>
                      <a:cubicBezTo>
                        <a:pt x="1144" y="559"/>
                        <a:pt x="1146" y="563"/>
                        <a:pt x="1146" y="566"/>
                      </a:cubicBezTo>
                      <a:cubicBezTo>
                        <a:pt x="1146" y="572"/>
                        <a:pt x="1141" y="573"/>
                        <a:pt x="1138" y="575"/>
                      </a:cubicBezTo>
                      <a:cubicBezTo>
                        <a:pt x="1135" y="579"/>
                        <a:pt x="1136" y="584"/>
                        <a:pt x="1139" y="589"/>
                      </a:cubicBezTo>
                      <a:cubicBezTo>
                        <a:pt x="1143" y="594"/>
                        <a:pt x="1149" y="596"/>
                        <a:pt x="1155" y="594"/>
                      </a:cubicBezTo>
                      <a:cubicBezTo>
                        <a:pt x="1159" y="593"/>
                        <a:pt x="1162" y="590"/>
                        <a:pt x="1161" y="586"/>
                      </a:cubicBezTo>
                      <a:cubicBezTo>
                        <a:pt x="1158" y="589"/>
                        <a:pt x="1153" y="589"/>
                        <a:pt x="1151" y="584"/>
                      </a:cubicBezTo>
                      <a:cubicBezTo>
                        <a:pt x="1150" y="581"/>
                        <a:pt x="1152" y="575"/>
                        <a:pt x="1153" y="569"/>
                      </a:cubicBezTo>
                      <a:cubicBezTo>
                        <a:pt x="1155" y="563"/>
                        <a:pt x="1155" y="557"/>
                        <a:pt x="1152" y="552"/>
                      </a:cubicBezTo>
                      <a:cubicBezTo>
                        <a:pt x="1148" y="542"/>
                        <a:pt x="1135" y="539"/>
                        <a:pt x="1127" y="546"/>
                      </a:cubicBezTo>
                      <a:cubicBezTo>
                        <a:pt x="1122" y="549"/>
                        <a:pt x="1120" y="554"/>
                        <a:pt x="1119" y="559"/>
                      </a:cubicBezTo>
                      <a:cubicBezTo>
                        <a:pt x="1118" y="565"/>
                        <a:pt x="1119" y="580"/>
                        <a:pt x="1114" y="585"/>
                      </a:cubicBezTo>
                      <a:cubicBezTo>
                        <a:pt x="1110" y="589"/>
                        <a:pt x="1106" y="588"/>
                        <a:pt x="1104" y="585"/>
                      </a:cubicBezTo>
                      <a:cubicBezTo>
                        <a:pt x="1101" y="588"/>
                        <a:pt x="1104" y="594"/>
                        <a:pt x="1109" y="596"/>
                      </a:cubicBezTo>
                      <a:cubicBezTo>
                        <a:pt x="1117" y="599"/>
                        <a:pt x="1129" y="594"/>
                        <a:pt x="1132" y="583"/>
                      </a:cubicBezTo>
                      <a:cubicBezTo>
                        <a:pt x="1133" y="579"/>
                        <a:pt x="1132" y="574"/>
                        <a:pt x="1130" y="569"/>
                      </a:cubicBezTo>
                      <a:close/>
                      <a:moveTo>
                        <a:pt x="1230" y="447"/>
                      </a:moveTo>
                      <a:cubicBezTo>
                        <a:pt x="1230" y="464"/>
                        <a:pt x="1242" y="472"/>
                        <a:pt x="1245" y="477"/>
                      </a:cubicBezTo>
                      <a:cubicBezTo>
                        <a:pt x="1249" y="484"/>
                        <a:pt x="1242" y="488"/>
                        <a:pt x="1237" y="482"/>
                      </a:cubicBezTo>
                      <a:cubicBezTo>
                        <a:pt x="1231" y="476"/>
                        <a:pt x="1226" y="461"/>
                        <a:pt x="1230" y="447"/>
                      </a:cubicBezTo>
                      <a:close/>
                      <a:moveTo>
                        <a:pt x="1249" y="510"/>
                      </a:moveTo>
                      <a:cubicBezTo>
                        <a:pt x="1248" y="510"/>
                        <a:pt x="1247" y="509"/>
                        <a:pt x="1246" y="508"/>
                      </a:cubicBezTo>
                      <a:cubicBezTo>
                        <a:pt x="1245" y="507"/>
                        <a:pt x="1245" y="504"/>
                        <a:pt x="1246" y="503"/>
                      </a:cubicBezTo>
                      <a:cubicBezTo>
                        <a:pt x="1248" y="501"/>
                        <a:pt x="1251" y="501"/>
                        <a:pt x="1252" y="502"/>
                      </a:cubicBezTo>
                      <a:cubicBezTo>
                        <a:pt x="1256" y="503"/>
                        <a:pt x="1254" y="506"/>
                        <a:pt x="1255" y="508"/>
                      </a:cubicBezTo>
                      <a:cubicBezTo>
                        <a:pt x="1256" y="510"/>
                        <a:pt x="1259" y="512"/>
                        <a:pt x="1262" y="511"/>
                      </a:cubicBezTo>
                      <a:cubicBezTo>
                        <a:pt x="1266" y="511"/>
                        <a:pt x="1269" y="508"/>
                        <a:pt x="1270" y="505"/>
                      </a:cubicBezTo>
                      <a:cubicBezTo>
                        <a:pt x="1270" y="502"/>
                        <a:pt x="1269" y="500"/>
                        <a:pt x="1267" y="500"/>
                      </a:cubicBezTo>
                      <a:cubicBezTo>
                        <a:pt x="1268" y="502"/>
                        <a:pt x="1266" y="505"/>
                        <a:pt x="1263" y="504"/>
                      </a:cubicBezTo>
                      <a:cubicBezTo>
                        <a:pt x="1261" y="504"/>
                        <a:pt x="1259" y="501"/>
                        <a:pt x="1256" y="499"/>
                      </a:cubicBezTo>
                      <a:cubicBezTo>
                        <a:pt x="1253" y="496"/>
                        <a:pt x="1250" y="495"/>
                        <a:pt x="1247" y="494"/>
                      </a:cubicBezTo>
                      <a:cubicBezTo>
                        <a:pt x="1241" y="494"/>
                        <a:pt x="1236" y="500"/>
                        <a:pt x="1236" y="506"/>
                      </a:cubicBezTo>
                      <a:cubicBezTo>
                        <a:pt x="1237" y="509"/>
                        <a:pt x="1239" y="512"/>
                        <a:pt x="1241" y="514"/>
                      </a:cubicBezTo>
                      <a:cubicBezTo>
                        <a:pt x="1244" y="516"/>
                        <a:pt x="1252" y="519"/>
                        <a:pt x="1253" y="523"/>
                      </a:cubicBezTo>
                      <a:cubicBezTo>
                        <a:pt x="1254" y="526"/>
                        <a:pt x="1252" y="528"/>
                        <a:pt x="1250" y="528"/>
                      </a:cubicBezTo>
                      <a:cubicBezTo>
                        <a:pt x="1251" y="531"/>
                        <a:pt x="1255" y="531"/>
                        <a:pt x="1257" y="529"/>
                      </a:cubicBezTo>
                      <a:cubicBezTo>
                        <a:pt x="1261" y="526"/>
                        <a:pt x="1262" y="518"/>
                        <a:pt x="1257" y="514"/>
                      </a:cubicBezTo>
                      <a:cubicBezTo>
                        <a:pt x="1255" y="512"/>
                        <a:pt x="1253" y="511"/>
                        <a:pt x="1249" y="510"/>
                      </a:cubicBezTo>
                      <a:close/>
                      <a:moveTo>
                        <a:pt x="1249" y="509"/>
                      </a:moveTo>
                      <a:cubicBezTo>
                        <a:pt x="1247" y="509"/>
                        <a:pt x="1246" y="507"/>
                        <a:pt x="1246" y="505"/>
                      </a:cubicBezTo>
                      <a:cubicBezTo>
                        <a:pt x="1247" y="501"/>
                        <a:pt x="1252" y="502"/>
                        <a:pt x="1254" y="504"/>
                      </a:cubicBezTo>
                      <a:cubicBezTo>
                        <a:pt x="1255" y="507"/>
                        <a:pt x="1254" y="509"/>
                        <a:pt x="1256" y="511"/>
                      </a:cubicBezTo>
                      <a:cubicBezTo>
                        <a:pt x="1253" y="509"/>
                        <a:pt x="1252" y="510"/>
                        <a:pt x="1249" y="509"/>
                      </a:cubicBezTo>
                      <a:close/>
                      <a:moveTo>
                        <a:pt x="1236" y="499"/>
                      </a:moveTo>
                      <a:cubicBezTo>
                        <a:pt x="1237" y="496"/>
                        <a:pt x="1241" y="494"/>
                        <a:pt x="1244" y="493"/>
                      </a:cubicBezTo>
                      <a:cubicBezTo>
                        <a:pt x="1244" y="490"/>
                        <a:pt x="1237" y="486"/>
                        <a:pt x="1234" y="491"/>
                      </a:cubicBezTo>
                      <a:cubicBezTo>
                        <a:pt x="1231" y="494"/>
                        <a:pt x="1233" y="498"/>
                        <a:pt x="1236" y="499"/>
                      </a:cubicBezTo>
                      <a:close/>
                      <a:moveTo>
                        <a:pt x="1233" y="490"/>
                      </a:moveTo>
                      <a:cubicBezTo>
                        <a:pt x="1233" y="489"/>
                        <a:pt x="1234" y="488"/>
                        <a:pt x="1235" y="488"/>
                      </a:cubicBezTo>
                      <a:cubicBezTo>
                        <a:pt x="1229" y="483"/>
                        <a:pt x="1226" y="474"/>
                        <a:pt x="1225" y="466"/>
                      </a:cubicBezTo>
                      <a:cubicBezTo>
                        <a:pt x="1223" y="451"/>
                        <a:pt x="1233" y="441"/>
                        <a:pt x="1234" y="419"/>
                      </a:cubicBezTo>
                      <a:cubicBezTo>
                        <a:pt x="1234" y="409"/>
                        <a:pt x="1232" y="400"/>
                        <a:pt x="1229" y="394"/>
                      </a:cubicBezTo>
                      <a:cubicBezTo>
                        <a:pt x="1223" y="380"/>
                        <a:pt x="1210" y="368"/>
                        <a:pt x="1208" y="351"/>
                      </a:cubicBezTo>
                      <a:cubicBezTo>
                        <a:pt x="1211" y="358"/>
                        <a:pt x="1219" y="360"/>
                        <a:pt x="1224" y="351"/>
                      </a:cubicBezTo>
                      <a:cubicBezTo>
                        <a:pt x="1228" y="345"/>
                        <a:pt x="1225" y="332"/>
                        <a:pt x="1241" y="328"/>
                      </a:cubicBezTo>
                      <a:cubicBezTo>
                        <a:pt x="1233" y="326"/>
                        <a:pt x="1223" y="326"/>
                        <a:pt x="1216" y="330"/>
                      </a:cubicBezTo>
                      <a:cubicBezTo>
                        <a:pt x="1211" y="333"/>
                        <a:pt x="1208" y="337"/>
                        <a:pt x="1207" y="342"/>
                      </a:cubicBezTo>
                      <a:cubicBezTo>
                        <a:pt x="1200" y="365"/>
                        <a:pt x="1229" y="385"/>
                        <a:pt x="1229" y="405"/>
                      </a:cubicBezTo>
                      <a:cubicBezTo>
                        <a:pt x="1229" y="404"/>
                        <a:pt x="1229" y="403"/>
                        <a:pt x="1229" y="402"/>
                      </a:cubicBezTo>
                      <a:cubicBezTo>
                        <a:pt x="1226" y="383"/>
                        <a:pt x="1204" y="372"/>
                        <a:pt x="1186" y="378"/>
                      </a:cubicBezTo>
                      <a:cubicBezTo>
                        <a:pt x="1177" y="381"/>
                        <a:pt x="1169" y="388"/>
                        <a:pt x="1166" y="398"/>
                      </a:cubicBezTo>
                      <a:cubicBezTo>
                        <a:pt x="1162" y="409"/>
                        <a:pt x="1164" y="421"/>
                        <a:pt x="1171" y="430"/>
                      </a:cubicBezTo>
                      <a:cubicBezTo>
                        <a:pt x="1179" y="440"/>
                        <a:pt x="1191" y="444"/>
                        <a:pt x="1202" y="438"/>
                      </a:cubicBezTo>
                      <a:cubicBezTo>
                        <a:pt x="1209" y="435"/>
                        <a:pt x="1213" y="428"/>
                        <a:pt x="1212" y="420"/>
                      </a:cubicBezTo>
                      <a:cubicBezTo>
                        <a:pt x="1211" y="410"/>
                        <a:pt x="1203" y="404"/>
                        <a:pt x="1196" y="404"/>
                      </a:cubicBezTo>
                      <a:cubicBezTo>
                        <a:pt x="1187" y="404"/>
                        <a:pt x="1179" y="411"/>
                        <a:pt x="1181" y="421"/>
                      </a:cubicBezTo>
                      <a:cubicBezTo>
                        <a:pt x="1180" y="410"/>
                        <a:pt x="1188" y="404"/>
                        <a:pt x="1197" y="406"/>
                      </a:cubicBezTo>
                      <a:cubicBezTo>
                        <a:pt x="1203" y="407"/>
                        <a:pt x="1209" y="412"/>
                        <a:pt x="1209" y="420"/>
                      </a:cubicBezTo>
                      <a:cubicBezTo>
                        <a:pt x="1210" y="427"/>
                        <a:pt x="1207" y="433"/>
                        <a:pt x="1201" y="435"/>
                      </a:cubicBezTo>
                      <a:cubicBezTo>
                        <a:pt x="1191" y="440"/>
                        <a:pt x="1181" y="436"/>
                        <a:pt x="1174" y="428"/>
                      </a:cubicBezTo>
                      <a:cubicBezTo>
                        <a:pt x="1167" y="420"/>
                        <a:pt x="1166" y="409"/>
                        <a:pt x="1169" y="399"/>
                      </a:cubicBezTo>
                      <a:cubicBezTo>
                        <a:pt x="1173" y="389"/>
                        <a:pt x="1180" y="383"/>
                        <a:pt x="1189" y="381"/>
                      </a:cubicBezTo>
                      <a:cubicBezTo>
                        <a:pt x="1205" y="376"/>
                        <a:pt x="1224" y="386"/>
                        <a:pt x="1227" y="403"/>
                      </a:cubicBezTo>
                      <a:cubicBezTo>
                        <a:pt x="1230" y="417"/>
                        <a:pt x="1226" y="427"/>
                        <a:pt x="1215" y="436"/>
                      </a:cubicBezTo>
                      <a:cubicBezTo>
                        <a:pt x="1198" y="451"/>
                        <a:pt x="1173" y="455"/>
                        <a:pt x="1157" y="448"/>
                      </a:cubicBezTo>
                      <a:cubicBezTo>
                        <a:pt x="1148" y="443"/>
                        <a:pt x="1142" y="434"/>
                        <a:pt x="1148" y="425"/>
                      </a:cubicBezTo>
                      <a:cubicBezTo>
                        <a:pt x="1152" y="420"/>
                        <a:pt x="1158" y="419"/>
                        <a:pt x="1164" y="423"/>
                      </a:cubicBezTo>
                      <a:cubicBezTo>
                        <a:pt x="1162" y="413"/>
                        <a:pt x="1146" y="411"/>
                        <a:pt x="1136" y="421"/>
                      </a:cubicBezTo>
                      <a:cubicBezTo>
                        <a:pt x="1127" y="430"/>
                        <a:pt x="1127" y="441"/>
                        <a:pt x="1131" y="449"/>
                      </a:cubicBezTo>
                      <a:cubicBezTo>
                        <a:pt x="1136" y="462"/>
                        <a:pt x="1152" y="470"/>
                        <a:pt x="1168" y="468"/>
                      </a:cubicBezTo>
                      <a:cubicBezTo>
                        <a:pt x="1186" y="466"/>
                        <a:pt x="1203" y="456"/>
                        <a:pt x="1214" y="442"/>
                      </a:cubicBezTo>
                      <a:cubicBezTo>
                        <a:pt x="1213" y="444"/>
                        <a:pt x="1212" y="446"/>
                        <a:pt x="1210" y="448"/>
                      </a:cubicBezTo>
                      <a:cubicBezTo>
                        <a:pt x="1190" y="470"/>
                        <a:pt x="1162" y="479"/>
                        <a:pt x="1132" y="471"/>
                      </a:cubicBezTo>
                      <a:cubicBezTo>
                        <a:pt x="1110" y="465"/>
                        <a:pt x="1096" y="449"/>
                        <a:pt x="1092" y="427"/>
                      </a:cubicBezTo>
                      <a:cubicBezTo>
                        <a:pt x="1090" y="413"/>
                        <a:pt x="1091" y="400"/>
                        <a:pt x="1096" y="388"/>
                      </a:cubicBezTo>
                      <a:cubicBezTo>
                        <a:pt x="1101" y="375"/>
                        <a:pt x="1109" y="363"/>
                        <a:pt x="1120" y="355"/>
                      </a:cubicBezTo>
                      <a:cubicBezTo>
                        <a:pt x="1125" y="350"/>
                        <a:pt x="1130" y="348"/>
                        <a:pt x="1136" y="346"/>
                      </a:cubicBezTo>
                      <a:cubicBezTo>
                        <a:pt x="1148" y="342"/>
                        <a:pt x="1161" y="342"/>
                        <a:pt x="1172" y="348"/>
                      </a:cubicBezTo>
                      <a:cubicBezTo>
                        <a:pt x="1180" y="354"/>
                        <a:pt x="1185" y="361"/>
                        <a:pt x="1186" y="371"/>
                      </a:cubicBezTo>
                      <a:cubicBezTo>
                        <a:pt x="1197" y="363"/>
                        <a:pt x="1191" y="336"/>
                        <a:pt x="1168" y="338"/>
                      </a:cubicBezTo>
                      <a:cubicBezTo>
                        <a:pt x="1161" y="326"/>
                        <a:pt x="1140" y="335"/>
                        <a:pt x="1128" y="345"/>
                      </a:cubicBezTo>
                      <a:cubicBezTo>
                        <a:pt x="1142" y="332"/>
                        <a:pt x="1169" y="323"/>
                        <a:pt x="1182" y="319"/>
                      </a:cubicBezTo>
                      <a:cubicBezTo>
                        <a:pt x="1182" y="319"/>
                        <a:pt x="1182" y="318"/>
                        <a:pt x="1182" y="317"/>
                      </a:cubicBezTo>
                      <a:cubicBezTo>
                        <a:pt x="1176" y="318"/>
                        <a:pt x="1169" y="320"/>
                        <a:pt x="1162" y="322"/>
                      </a:cubicBezTo>
                      <a:cubicBezTo>
                        <a:pt x="1170" y="315"/>
                        <a:pt x="1174" y="304"/>
                        <a:pt x="1171" y="293"/>
                      </a:cubicBezTo>
                      <a:cubicBezTo>
                        <a:pt x="1167" y="273"/>
                        <a:pt x="1146" y="259"/>
                        <a:pt x="1145" y="234"/>
                      </a:cubicBezTo>
                      <a:cubicBezTo>
                        <a:pt x="1137" y="255"/>
                        <a:pt x="1150" y="276"/>
                        <a:pt x="1154" y="290"/>
                      </a:cubicBezTo>
                      <a:cubicBezTo>
                        <a:pt x="1161" y="317"/>
                        <a:pt x="1151" y="324"/>
                        <a:pt x="1134" y="336"/>
                      </a:cubicBezTo>
                      <a:cubicBezTo>
                        <a:pt x="1136" y="333"/>
                        <a:pt x="1138" y="331"/>
                        <a:pt x="1140" y="327"/>
                      </a:cubicBezTo>
                      <a:cubicBezTo>
                        <a:pt x="1150" y="308"/>
                        <a:pt x="1148" y="285"/>
                        <a:pt x="1136" y="269"/>
                      </a:cubicBezTo>
                      <a:cubicBezTo>
                        <a:pt x="1125" y="255"/>
                        <a:pt x="1110" y="249"/>
                        <a:pt x="1093" y="252"/>
                      </a:cubicBezTo>
                      <a:cubicBezTo>
                        <a:pt x="1072" y="256"/>
                        <a:pt x="1056" y="273"/>
                        <a:pt x="1053" y="294"/>
                      </a:cubicBezTo>
                      <a:cubicBezTo>
                        <a:pt x="1052" y="304"/>
                        <a:pt x="1054" y="313"/>
                        <a:pt x="1059" y="320"/>
                      </a:cubicBezTo>
                      <a:cubicBezTo>
                        <a:pt x="1069" y="334"/>
                        <a:pt x="1084" y="336"/>
                        <a:pt x="1098" y="330"/>
                      </a:cubicBezTo>
                      <a:cubicBezTo>
                        <a:pt x="1081" y="328"/>
                        <a:pt x="1083" y="315"/>
                        <a:pt x="1078" y="309"/>
                      </a:cubicBezTo>
                      <a:cubicBezTo>
                        <a:pt x="1070" y="297"/>
                        <a:pt x="1056" y="312"/>
                        <a:pt x="1065" y="324"/>
                      </a:cubicBezTo>
                      <a:cubicBezTo>
                        <a:pt x="1066" y="325"/>
                        <a:pt x="1067" y="326"/>
                        <a:pt x="1068" y="328"/>
                      </a:cubicBezTo>
                      <a:cubicBezTo>
                        <a:pt x="1058" y="320"/>
                        <a:pt x="1053" y="307"/>
                        <a:pt x="1055" y="294"/>
                      </a:cubicBezTo>
                      <a:cubicBezTo>
                        <a:pt x="1058" y="274"/>
                        <a:pt x="1073" y="259"/>
                        <a:pt x="1094" y="255"/>
                      </a:cubicBezTo>
                      <a:cubicBezTo>
                        <a:pt x="1109" y="253"/>
                        <a:pt x="1123" y="259"/>
                        <a:pt x="1132" y="271"/>
                      </a:cubicBezTo>
                      <a:cubicBezTo>
                        <a:pt x="1144" y="286"/>
                        <a:pt x="1145" y="307"/>
                        <a:pt x="1136" y="324"/>
                      </a:cubicBezTo>
                      <a:cubicBezTo>
                        <a:pt x="1132" y="331"/>
                        <a:pt x="1128" y="336"/>
                        <a:pt x="1123" y="341"/>
                      </a:cubicBezTo>
                      <a:cubicBezTo>
                        <a:pt x="1126" y="338"/>
                        <a:pt x="1128" y="334"/>
                        <a:pt x="1129" y="329"/>
                      </a:cubicBezTo>
                      <a:cubicBezTo>
                        <a:pt x="1133" y="318"/>
                        <a:pt x="1130" y="302"/>
                        <a:pt x="1117" y="297"/>
                      </a:cubicBezTo>
                      <a:cubicBezTo>
                        <a:pt x="1112" y="295"/>
                        <a:pt x="1105" y="297"/>
                        <a:pt x="1101" y="301"/>
                      </a:cubicBezTo>
                      <a:cubicBezTo>
                        <a:pt x="1098" y="304"/>
                        <a:pt x="1097" y="309"/>
                        <a:pt x="1097" y="313"/>
                      </a:cubicBezTo>
                      <a:cubicBezTo>
                        <a:pt x="1098" y="317"/>
                        <a:pt x="1101" y="322"/>
                        <a:pt x="1105" y="324"/>
                      </a:cubicBezTo>
                      <a:cubicBezTo>
                        <a:pt x="1110" y="327"/>
                        <a:pt x="1117" y="325"/>
                        <a:pt x="1120" y="320"/>
                      </a:cubicBezTo>
                      <a:cubicBezTo>
                        <a:pt x="1122" y="317"/>
                        <a:pt x="1122" y="313"/>
                        <a:pt x="1119" y="310"/>
                      </a:cubicBezTo>
                      <a:cubicBezTo>
                        <a:pt x="1117" y="308"/>
                        <a:pt x="1115" y="308"/>
                        <a:pt x="1113" y="310"/>
                      </a:cubicBezTo>
                      <a:cubicBezTo>
                        <a:pt x="1115" y="310"/>
                        <a:pt x="1116" y="311"/>
                        <a:pt x="1117" y="312"/>
                      </a:cubicBezTo>
                      <a:cubicBezTo>
                        <a:pt x="1119" y="315"/>
                        <a:pt x="1117" y="318"/>
                        <a:pt x="1113" y="319"/>
                      </a:cubicBezTo>
                      <a:cubicBezTo>
                        <a:pt x="1112" y="319"/>
                        <a:pt x="1109" y="318"/>
                        <a:pt x="1107" y="316"/>
                      </a:cubicBezTo>
                      <a:cubicBezTo>
                        <a:pt x="1105" y="314"/>
                        <a:pt x="1105" y="310"/>
                        <a:pt x="1107" y="307"/>
                      </a:cubicBezTo>
                      <a:cubicBezTo>
                        <a:pt x="1109" y="304"/>
                        <a:pt x="1113" y="303"/>
                        <a:pt x="1117" y="305"/>
                      </a:cubicBezTo>
                      <a:cubicBezTo>
                        <a:pt x="1127" y="308"/>
                        <a:pt x="1129" y="324"/>
                        <a:pt x="1126" y="333"/>
                      </a:cubicBezTo>
                      <a:cubicBezTo>
                        <a:pt x="1122" y="344"/>
                        <a:pt x="1112" y="353"/>
                        <a:pt x="1105" y="361"/>
                      </a:cubicBezTo>
                      <a:cubicBezTo>
                        <a:pt x="1097" y="371"/>
                        <a:pt x="1091" y="383"/>
                        <a:pt x="1089" y="400"/>
                      </a:cubicBezTo>
                      <a:cubicBezTo>
                        <a:pt x="1089" y="397"/>
                        <a:pt x="1088" y="393"/>
                        <a:pt x="1088" y="390"/>
                      </a:cubicBezTo>
                      <a:cubicBezTo>
                        <a:pt x="1083" y="368"/>
                        <a:pt x="1069" y="352"/>
                        <a:pt x="1047" y="348"/>
                      </a:cubicBezTo>
                      <a:cubicBezTo>
                        <a:pt x="1026" y="345"/>
                        <a:pt x="1006" y="353"/>
                        <a:pt x="994" y="370"/>
                      </a:cubicBezTo>
                      <a:cubicBezTo>
                        <a:pt x="983" y="386"/>
                        <a:pt x="980" y="408"/>
                        <a:pt x="991" y="425"/>
                      </a:cubicBezTo>
                      <a:cubicBezTo>
                        <a:pt x="1001" y="441"/>
                        <a:pt x="1017" y="448"/>
                        <a:pt x="1033" y="444"/>
                      </a:cubicBezTo>
                      <a:cubicBezTo>
                        <a:pt x="1043" y="442"/>
                        <a:pt x="1051" y="436"/>
                        <a:pt x="1055" y="428"/>
                      </a:cubicBezTo>
                      <a:cubicBezTo>
                        <a:pt x="1057" y="423"/>
                        <a:pt x="1059" y="417"/>
                        <a:pt x="1058" y="411"/>
                      </a:cubicBezTo>
                      <a:cubicBezTo>
                        <a:pt x="1057" y="400"/>
                        <a:pt x="1049" y="393"/>
                        <a:pt x="1039" y="393"/>
                      </a:cubicBezTo>
                      <a:cubicBezTo>
                        <a:pt x="1028" y="392"/>
                        <a:pt x="1019" y="400"/>
                        <a:pt x="1018" y="411"/>
                      </a:cubicBezTo>
                      <a:cubicBezTo>
                        <a:pt x="1017" y="422"/>
                        <a:pt x="1025" y="432"/>
                        <a:pt x="1037" y="433"/>
                      </a:cubicBezTo>
                      <a:cubicBezTo>
                        <a:pt x="1046" y="433"/>
                        <a:pt x="1055" y="427"/>
                        <a:pt x="1057" y="419"/>
                      </a:cubicBezTo>
                      <a:cubicBezTo>
                        <a:pt x="1055" y="431"/>
                        <a:pt x="1045" y="441"/>
                        <a:pt x="1032" y="443"/>
                      </a:cubicBezTo>
                      <a:cubicBezTo>
                        <a:pt x="1017" y="446"/>
                        <a:pt x="1002" y="439"/>
                        <a:pt x="993" y="424"/>
                      </a:cubicBezTo>
                      <a:cubicBezTo>
                        <a:pt x="983" y="408"/>
                        <a:pt x="986" y="388"/>
                        <a:pt x="996" y="373"/>
                      </a:cubicBezTo>
                      <a:cubicBezTo>
                        <a:pt x="1007" y="356"/>
                        <a:pt x="1027" y="349"/>
                        <a:pt x="1046" y="352"/>
                      </a:cubicBezTo>
                      <a:cubicBezTo>
                        <a:pt x="1065" y="357"/>
                        <a:pt x="1078" y="370"/>
                        <a:pt x="1082" y="390"/>
                      </a:cubicBezTo>
                      <a:cubicBezTo>
                        <a:pt x="1084" y="404"/>
                        <a:pt x="1082" y="418"/>
                        <a:pt x="1087" y="433"/>
                      </a:cubicBezTo>
                      <a:cubicBezTo>
                        <a:pt x="1093" y="454"/>
                        <a:pt x="1109" y="469"/>
                        <a:pt x="1131" y="476"/>
                      </a:cubicBezTo>
                      <a:cubicBezTo>
                        <a:pt x="1162" y="485"/>
                        <a:pt x="1193" y="476"/>
                        <a:pt x="1215" y="451"/>
                      </a:cubicBezTo>
                      <a:cubicBezTo>
                        <a:pt x="1224" y="440"/>
                        <a:pt x="1230" y="429"/>
                        <a:pt x="1232" y="416"/>
                      </a:cubicBezTo>
                      <a:cubicBezTo>
                        <a:pt x="1232" y="429"/>
                        <a:pt x="1228" y="442"/>
                        <a:pt x="1221" y="453"/>
                      </a:cubicBezTo>
                      <a:cubicBezTo>
                        <a:pt x="1211" y="469"/>
                        <a:pt x="1195" y="483"/>
                        <a:pt x="1179" y="491"/>
                      </a:cubicBezTo>
                      <a:cubicBezTo>
                        <a:pt x="1173" y="495"/>
                        <a:pt x="1168" y="499"/>
                        <a:pt x="1162" y="504"/>
                      </a:cubicBezTo>
                      <a:cubicBezTo>
                        <a:pt x="1161" y="506"/>
                        <a:pt x="1159" y="507"/>
                        <a:pt x="1158" y="508"/>
                      </a:cubicBezTo>
                      <a:cubicBezTo>
                        <a:pt x="1156" y="511"/>
                        <a:pt x="1154" y="514"/>
                        <a:pt x="1152" y="516"/>
                      </a:cubicBezTo>
                      <a:cubicBezTo>
                        <a:pt x="1152" y="518"/>
                        <a:pt x="1147" y="527"/>
                        <a:pt x="1149" y="528"/>
                      </a:cubicBezTo>
                      <a:cubicBezTo>
                        <a:pt x="1150" y="528"/>
                        <a:pt x="1153" y="523"/>
                        <a:pt x="1153" y="522"/>
                      </a:cubicBezTo>
                      <a:cubicBezTo>
                        <a:pt x="1156" y="518"/>
                        <a:pt x="1158" y="514"/>
                        <a:pt x="1161" y="511"/>
                      </a:cubicBezTo>
                      <a:cubicBezTo>
                        <a:pt x="1162" y="509"/>
                        <a:pt x="1163" y="508"/>
                        <a:pt x="1165" y="507"/>
                      </a:cubicBezTo>
                      <a:cubicBezTo>
                        <a:pt x="1170" y="502"/>
                        <a:pt x="1174" y="498"/>
                        <a:pt x="1181" y="494"/>
                      </a:cubicBezTo>
                      <a:cubicBezTo>
                        <a:pt x="1181" y="494"/>
                        <a:pt x="1182" y="493"/>
                        <a:pt x="1183" y="493"/>
                      </a:cubicBezTo>
                      <a:cubicBezTo>
                        <a:pt x="1181" y="494"/>
                        <a:pt x="1180" y="496"/>
                        <a:pt x="1178" y="498"/>
                      </a:cubicBezTo>
                      <a:cubicBezTo>
                        <a:pt x="1174" y="502"/>
                        <a:pt x="1171" y="507"/>
                        <a:pt x="1169" y="513"/>
                      </a:cubicBezTo>
                      <a:cubicBezTo>
                        <a:pt x="1164" y="529"/>
                        <a:pt x="1174" y="541"/>
                        <a:pt x="1187" y="547"/>
                      </a:cubicBezTo>
                      <a:cubicBezTo>
                        <a:pt x="1199" y="551"/>
                        <a:pt x="1213" y="551"/>
                        <a:pt x="1223" y="543"/>
                      </a:cubicBezTo>
                      <a:cubicBezTo>
                        <a:pt x="1232" y="536"/>
                        <a:pt x="1234" y="526"/>
                        <a:pt x="1230" y="516"/>
                      </a:cubicBezTo>
                      <a:cubicBezTo>
                        <a:pt x="1227" y="509"/>
                        <a:pt x="1219" y="501"/>
                        <a:pt x="1210" y="503"/>
                      </a:cubicBezTo>
                      <a:cubicBezTo>
                        <a:pt x="1206" y="503"/>
                        <a:pt x="1201" y="506"/>
                        <a:pt x="1199" y="511"/>
                      </a:cubicBezTo>
                      <a:cubicBezTo>
                        <a:pt x="1198" y="513"/>
                        <a:pt x="1198" y="516"/>
                        <a:pt x="1199" y="519"/>
                      </a:cubicBezTo>
                      <a:cubicBezTo>
                        <a:pt x="1200" y="522"/>
                        <a:pt x="1203" y="524"/>
                        <a:pt x="1206" y="525"/>
                      </a:cubicBezTo>
                      <a:cubicBezTo>
                        <a:pt x="1210" y="526"/>
                        <a:pt x="1214" y="525"/>
                        <a:pt x="1216" y="522"/>
                      </a:cubicBezTo>
                      <a:cubicBezTo>
                        <a:pt x="1219" y="519"/>
                        <a:pt x="1219" y="514"/>
                        <a:pt x="1216" y="511"/>
                      </a:cubicBezTo>
                      <a:cubicBezTo>
                        <a:pt x="1213" y="508"/>
                        <a:pt x="1208" y="508"/>
                        <a:pt x="1204" y="511"/>
                      </a:cubicBezTo>
                      <a:cubicBezTo>
                        <a:pt x="1201" y="514"/>
                        <a:pt x="1200" y="519"/>
                        <a:pt x="1203" y="523"/>
                      </a:cubicBezTo>
                      <a:cubicBezTo>
                        <a:pt x="1204" y="524"/>
                        <a:pt x="1206" y="525"/>
                        <a:pt x="1207" y="525"/>
                      </a:cubicBezTo>
                      <a:cubicBezTo>
                        <a:pt x="1206" y="525"/>
                        <a:pt x="1206" y="525"/>
                        <a:pt x="1206" y="525"/>
                      </a:cubicBezTo>
                      <a:cubicBezTo>
                        <a:pt x="1203" y="524"/>
                        <a:pt x="1201" y="522"/>
                        <a:pt x="1199" y="519"/>
                      </a:cubicBezTo>
                      <a:cubicBezTo>
                        <a:pt x="1198" y="516"/>
                        <a:pt x="1199" y="514"/>
                        <a:pt x="1200" y="511"/>
                      </a:cubicBezTo>
                      <a:cubicBezTo>
                        <a:pt x="1202" y="507"/>
                        <a:pt x="1206" y="504"/>
                        <a:pt x="1211" y="503"/>
                      </a:cubicBezTo>
                      <a:cubicBezTo>
                        <a:pt x="1218" y="503"/>
                        <a:pt x="1226" y="510"/>
                        <a:pt x="1229" y="517"/>
                      </a:cubicBezTo>
                      <a:cubicBezTo>
                        <a:pt x="1232" y="526"/>
                        <a:pt x="1230" y="535"/>
                        <a:pt x="1222" y="542"/>
                      </a:cubicBezTo>
                      <a:cubicBezTo>
                        <a:pt x="1212" y="549"/>
                        <a:pt x="1198" y="549"/>
                        <a:pt x="1187" y="544"/>
                      </a:cubicBezTo>
                      <a:cubicBezTo>
                        <a:pt x="1176" y="539"/>
                        <a:pt x="1167" y="528"/>
                        <a:pt x="1172" y="514"/>
                      </a:cubicBezTo>
                      <a:cubicBezTo>
                        <a:pt x="1174" y="508"/>
                        <a:pt x="1177" y="504"/>
                        <a:pt x="1181" y="500"/>
                      </a:cubicBezTo>
                      <a:cubicBezTo>
                        <a:pt x="1183" y="497"/>
                        <a:pt x="1186" y="495"/>
                        <a:pt x="1189" y="493"/>
                      </a:cubicBezTo>
                      <a:cubicBezTo>
                        <a:pt x="1195" y="487"/>
                        <a:pt x="1204" y="480"/>
                        <a:pt x="1211" y="473"/>
                      </a:cubicBezTo>
                      <a:cubicBezTo>
                        <a:pt x="1215" y="469"/>
                        <a:pt x="1219" y="464"/>
                        <a:pt x="1222" y="459"/>
                      </a:cubicBezTo>
                      <a:cubicBezTo>
                        <a:pt x="1222" y="462"/>
                        <a:pt x="1222" y="465"/>
                        <a:pt x="1223" y="468"/>
                      </a:cubicBezTo>
                      <a:cubicBezTo>
                        <a:pt x="1224" y="477"/>
                        <a:pt x="1228" y="485"/>
                        <a:pt x="1233" y="490"/>
                      </a:cubicBezTo>
                      <a:close/>
                      <a:moveTo>
                        <a:pt x="1132" y="568"/>
                      </a:moveTo>
                      <a:cubicBezTo>
                        <a:pt x="1131" y="564"/>
                        <a:pt x="1133" y="560"/>
                        <a:pt x="1136" y="559"/>
                      </a:cubicBezTo>
                      <a:cubicBezTo>
                        <a:pt x="1143" y="558"/>
                        <a:pt x="1146" y="566"/>
                        <a:pt x="1143" y="570"/>
                      </a:cubicBezTo>
                      <a:cubicBezTo>
                        <a:pt x="1140" y="574"/>
                        <a:pt x="1136" y="573"/>
                        <a:pt x="1135" y="579"/>
                      </a:cubicBezTo>
                      <a:cubicBezTo>
                        <a:pt x="1135" y="573"/>
                        <a:pt x="1132" y="572"/>
                        <a:pt x="1132" y="568"/>
                      </a:cubicBezTo>
                      <a:close/>
                      <a:moveTo>
                        <a:pt x="1173" y="493"/>
                      </a:moveTo>
                      <a:cubicBezTo>
                        <a:pt x="1162" y="500"/>
                        <a:pt x="1145" y="497"/>
                        <a:pt x="1138" y="490"/>
                      </a:cubicBezTo>
                      <a:cubicBezTo>
                        <a:pt x="1132" y="484"/>
                        <a:pt x="1127" y="478"/>
                        <a:pt x="1119" y="477"/>
                      </a:cubicBezTo>
                      <a:cubicBezTo>
                        <a:pt x="1113" y="476"/>
                        <a:pt x="1104" y="479"/>
                        <a:pt x="1104" y="485"/>
                      </a:cubicBezTo>
                      <a:cubicBezTo>
                        <a:pt x="1107" y="481"/>
                        <a:pt x="1113" y="483"/>
                        <a:pt x="1118" y="486"/>
                      </a:cubicBezTo>
                      <a:cubicBezTo>
                        <a:pt x="1122" y="488"/>
                        <a:pt x="1126" y="490"/>
                        <a:pt x="1131" y="489"/>
                      </a:cubicBezTo>
                      <a:cubicBezTo>
                        <a:pt x="1133" y="499"/>
                        <a:pt x="1142" y="502"/>
                        <a:pt x="1149" y="502"/>
                      </a:cubicBezTo>
                      <a:cubicBezTo>
                        <a:pt x="1156" y="502"/>
                        <a:pt x="1167" y="499"/>
                        <a:pt x="1173" y="493"/>
                      </a:cubicBezTo>
                      <a:close/>
                      <a:moveTo>
                        <a:pt x="1191" y="607"/>
                      </a:moveTo>
                      <a:cubicBezTo>
                        <a:pt x="1204" y="624"/>
                        <a:pt x="1194" y="641"/>
                        <a:pt x="1192" y="649"/>
                      </a:cubicBezTo>
                      <a:cubicBezTo>
                        <a:pt x="1189" y="661"/>
                        <a:pt x="1201" y="663"/>
                        <a:pt x="1206" y="651"/>
                      </a:cubicBezTo>
                      <a:cubicBezTo>
                        <a:pt x="1210" y="640"/>
                        <a:pt x="1206" y="620"/>
                        <a:pt x="1191" y="607"/>
                      </a:cubicBezTo>
                      <a:close/>
                      <a:moveTo>
                        <a:pt x="1136" y="540"/>
                      </a:moveTo>
                      <a:cubicBezTo>
                        <a:pt x="1142" y="539"/>
                        <a:pt x="1149" y="543"/>
                        <a:pt x="1151" y="546"/>
                      </a:cubicBezTo>
                      <a:cubicBezTo>
                        <a:pt x="1157" y="544"/>
                        <a:pt x="1157" y="531"/>
                        <a:pt x="1147" y="529"/>
                      </a:cubicBezTo>
                      <a:cubicBezTo>
                        <a:pt x="1141" y="528"/>
                        <a:pt x="1134" y="534"/>
                        <a:pt x="1136" y="540"/>
                      </a:cubicBezTo>
                      <a:close/>
                      <a:moveTo>
                        <a:pt x="1164" y="501"/>
                      </a:moveTo>
                      <a:cubicBezTo>
                        <a:pt x="1142" y="512"/>
                        <a:pt x="1120" y="498"/>
                        <a:pt x="1112" y="496"/>
                      </a:cubicBezTo>
                      <a:cubicBezTo>
                        <a:pt x="1097" y="493"/>
                        <a:pt x="1093" y="510"/>
                        <a:pt x="1110" y="515"/>
                      </a:cubicBezTo>
                      <a:cubicBezTo>
                        <a:pt x="1121" y="518"/>
                        <a:pt x="1143" y="518"/>
                        <a:pt x="1164" y="501"/>
                      </a:cubicBezTo>
                      <a:close/>
                      <a:moveTo>
                        <a:pt x="1205" y="557"/>
                      </a:moveTo>
                      <a:cubicBezTo>
                        <a:pt x="1214" y="551"/>
                        <a:pt x="1224" y="546"/>
                        <a:pt x="1234" y="547"/>
                      </a:cubicBezTo>
                      <a:cubicBezTo>
                        <a:pt x="1244" y="548"/>
                        <a:pt x="1254" y="554"/>
                        <a:pt x="1258" y="563"/>
                      </a:cubicBezTo>
                      <a:cubicBezTo>
                        <a:pt x="1260" y="569"/>
                        <a:pt x="1260" y="575"/>
                        <a:pt x="1258" y="581"/>
                      </a:cubicBezTo>
                      <a:cubicBezTo>
                        <a:pt x="1256" y="587"/>
                        <a:pt x="1253" y="592"/>
                        <a:pt x="1249" y="597"/>
                      </a:cubicBezTo>
                      <a:cubicBezTo>
                        <a:pt x="1244" y="601"/>
                        <a:pt x="1240" y="604"/>
                        <a:pt x="1233" y="606"/>
                      </a:cubicBezTo>
                      <a:cubicBezTo>
                        <a:pt x="1231" y="607"/>
                        <a:pt x="1228" y="608"/>
                        <a:pt x="1225" y="609"/>
                      </a:cubicBezTo>
                      <a:cubicBezTo>
                        <a:pt x="1218" y="610"/>
                        <a:pt x="1212" y="610"/>
                        <a:pt x="1204" y="609"/>
                      </a:cubicBezTo>
                      <a:cubicBezTo>
                        <a:pt x="1193" y="606"/>
                        <a:pt x="1185" y="603"/>
                        <a:pt x="1177" y="595"/>
                      </a:cubicBezTo>
                      <a:cubicBezTo>
                        <a:pt x="1176" y="595"/>
                        <a:pt x="1176" y="594"/>
                        <a:pt x="1175" y="594"/>
                      </a:cubicBezTo>
                      <a:cubicBezTo>
                        <a:pt x="1177" y="601"/>
                        <a:pt x="1177" y="610"/>
                        <a:pt x="1174" y="617"/>
                      </a:cubicBezTo>
                      <a:cubicBezTo>
                        <a:pt x="1171" y="626"/>
                        <a:pt x="1166" y="634"/>
                        <a:pt x="1157" y="638"/>
                      </a:cubicBezTo>
                      <a:cubicBezTo>
                        <a:pt x="1154" y="639"/>
                        <a:pt x="1150" y="640"/>
                        <a:pt x="1145" y="640"/>
                      </a:cubicBezTo>
                      <a:cubicBezTo>
                        <a:pt x="1150" y="639"/>
                        <a:pt x="1153" y="638"/>
                        <a:pt x="1156" y="636"/>
                      </a:cubicBezTo>
                      <a:cubicBezTo>
                        <a:pt x="1164" y="632"/>
                        <a:pt x="1169" y="625"/>
                        <a:pt x="1172" y="616"/>
                      </a:cubicBezTo>
                      <a:cubicBezTo>
                        <a:pt x="1173" y="610"/>
                        <a:pt x="1174" y="604"/>
                        <a:pt x="1173" y="598"/>
                      </a:cubicBezTo>
                      <a:cubicBezTo>
                        <a:pt x="1171" y="588"/>
                        <a:pt x="1166" y="580"/>
                        <a:pt x="1163" y="570"/>
                      </a:cubicBezTo>
                      <a:cubicBezTo>
                        <a:pt x="1162" y="569"/>
                        <a:pt x="1162" y="569"/>
                        <a:pt x="1162" y="569"/>
                      </a:cubicBezTo>
                      <a:cubicBezTo>
                        <a:pt x="1161" y="563"/>
                        <a:pt x="1160" y="557"/>
                        <a:pt x="1160" y="551"/>
                      </a:cubicBezTo>
                      <a:cubicBezTo>
                        <a:pt x="1160" y="550"/>
                        <a:pt x="1161" y="535"/>
                        <a:pt x="1163" y="535"/>
                      </a:cubicBezTo>
                      <a:cubicBezTo>
                        <a:pt x="1163" y="536"/>
                        <a:pt x="1163" y="545"/>
                        <a:pt x="1163" y="546"/>
                      </a:cubicBezTo>
                      <a:cubicBezTo>
                        <a:pt x="1164" y="554"/>
                        <a:pt x="1164" y="560"/>
                        <a:pt x="1166" y="568"/>
                      </a:cubicBezTo>
                      <a:cubicBezTo>
                        <a:pt x="1166" y="569"/>
                        <a:pt x="1166" y="569"/>
                        <a:pt x="1166" y="569"/>
                      </a:cubicBezTo>
                      <a:cubicBezTo>
                        <a:pt x="1169" y="578"/>
                        <a:pt x="1172" y="586"/>
                        <a:pt x="1179" y="593"/>
                      </a:cubicBezTo>
                      <a:cubicBezTo>
                        <a:pt x="1188" y="601"/>
                        <a:pt x="1200" y="607"/>
                        <a:pt x="1212" y="605"/>
                      </a:cubicBezTo>
                      <a:cubicBezTo>
                        <a:pt x="1218" y="604"/>
                        <a:pt x="1227" y="598"/>
                        <a:pt x="1226" y="591"/>
                      </a:cubicBezTo>
                      <a:cubicBezTo>
                        <a:pt x="1226" y="588"/>
                        <a:pt x="1224" y="586"/>
                        <a:pt x="1221" y="585"/>
                      </a:cubicBezTo>
                      <a:cubicBezTo>
                        <a:pt x="1219" y="585"/>
                        <a:pt x="1217" y="586"/>
                        <a:pt x="1216" y="589"/>
                      </a:cubicBezTo>
                      <a:cubicBezTo>
                        <a:pt x="1215" y="590"/>
                        <a:pt x="1215" y="592"/>
                        <a:pt x="1216" y="593"/>
                      </a:cubicBezTo>
                      <a:cubicBezTo>
                        <a:pt x="1217" y="595"/>
                        <a:pt x="1220" y="595"/>
                        <a:pt x="1221" y="593"/>
                      </a:cubicBezTo>
                      <a:cubicBezTo>
                        <a:pt x="1222" y="592"/>
                        <a:pt x="1222" y="591"/>
                        <a:pt x="1222" y="590"/>
                      </a:cubicBezTo>
                      <a:cubicBezTo>
                        <a:pt x="1223" y="590"/>
                        <a:pt x="1224" y="592"/>
                        <a:pt x="1223" y="594"/>
                      </a:cubicBezTo>
                      <a:cubicBezTo>
                        <a:pt x="1223" y="596"/>
                        <a:pt x="1220" y="598"/>
                        <a:pt x="1218" y="598"/>
                      </a:cubicBezTo>
                      <a:cubicBezTo>
                        <a:pt x="1213" y="597"/>
                        <a:pt x="1210" y="594"/>
                        <a:pt x="1210" y="589"/>
                      </a:cubicBezTo>
                      <a:cubicBezTo>
                        <a:pt x="1210" y="586"/>
                        <a:pt x="1212" y="583"/>
                        <a:pt x="1214" y="581"/>
                      </a:cubicBezTo>
                      <a:cubicBezTo>
                        <a:pt x="1217" y="579"/>
                        <a:pt x="1220" y="579"/>
                        <a:pt x="1223" y="580"/>
                      </a:cubicBezTo>
                      <a:cubicBezTo>
                        <a:pt x="1227" y="581"/>
                        <a:pt x="1230" y="584"/>
                        <a:pt x="1230" y="588"/>
                      </a:cubicBezTo>
                      <a:cubicBezTo>
                        <a:pt x="1232" y="598"/>
                        <a:pt x="1223" y="605"/>
                        <a:pt x="1215" y="606"/>
                      </a:cubicBezTo>
                      <a:cubicBezTo>
                        <a:pt x="1212" y="607"/>
                        <a:pt x="1209" y="607"/>
                        <a:pt x="1206" y="607"/>
                      </a:cubicBezTo>
                      <a:cubicBezTo>
                        <a:pt x="1216" y="608"/>
                        <a:pt x="1223" y="608"/>
                        <a:pt x="1233" y="605"/>
                      </a:cubicBezTo>
                      <a:cubicBezTo>
                        <a:pt x="1239" y="602"/>
                        <a:pt x="1243" y="600"/>
                        <a:pt x="1248" y="596"/>
                      </a:cubicBezTo>
                      <a:cubicBezTo>
                        <a:pt x="1252" y="591"/>
                        <a:pt x="1255" y="587"/>
                        <a:pt x="1257" y="581"/>
                      </a:cubicBezTo>
                      <a:cubicBezTo>
                        <a:pt x="1258" y="577"/>
                        <a:pt x="1258" y="574"/>
                        <a:pt x="1258" y="571"/>
                      </a:cubicBezTo>
                      <a:cubicBezTo>
                        <a:pt x="1258" y="571"/>
                        <a:pt x="1258" y="571"/>
                        <a:pt x="1258" y="571"/>
                      </a:cubicBezTo>
                      <a:cubicBezTo>
                        <a:pt x="1257" y="580"/>
                        <a:pt x="1248" y="586"/>
                        <a:pt x="1238" y="578"/>
                      </a:cubicBezTo>
                      <a:cubicBezTo>
                        <a:pt x="1231" y="572"/>
                        <a:pt x="1228" y="554"/>
                        <a:pt x="1205" y="557"/>
                      </a:cubicBezTo>
                      <a:close/>
                      <a:moveTo>
                        <a:pt x="1157" y="635"/>
                      </a:moveTo>
                      <a:cubicBezTo>
                        <a:pt x="1152" y="625"/>
                        <a:pt x="1138" y="632"/>
                        <a:pt x="1134" y="633"/>
                      </a:cubicBezTo>
                      <a:cubicBezTo>
                        <a:pt x="1129" y="634"/>
                        <a:pt x="1127" y="634"/>
                        <a:pt x="1124" y="632"/>
                      </a:cubicBezTo>
                      <a:cubicBezTo>
                        <a:pt x="1125" y="636"/>
                        <a:pt x="1134" y="644"/>
                        <a:pt x="1139" y="646"/>
                      </a:cubicBezTo>
                      <a:cubicBezTo>
                        <a:pt x="1146" y="649"/>
                        <a:pt x="1154" y="648"/>
                        <a:pt x="1157" y="639"/>
                      </a:cubicBezTo>
                      <a:cubicBezTo>
                        <a:pt x="1153" y="641"/>
                        <a:pt x="1147" y="642"/>
                        <a:pt x="1143" y="639"/>
                      </a:cubicBezTo>
                      <a:cubicBezTo>
                        <a:pt x="1145" y="640"/>
                        <a:pt x="1152" y="638"/>
                        <a:pt x="1157" y="635"/>
                      </a:cubicBezTo>
                      <a:close/>
                      <a:moveTo>
                        <a:pt x="1164" y="528"/>
                      </a:moveTo>
                      <a:cubicBezTo>
                        <a:pt x="1173" y="552"/>
                        <a:pt x="1194" y="558"/>
                        <a:pt x="1201" y="568"/>
                      </a:cubicBezTo>
                      <a:cubicBezTo>
                        <a:pt x="1210" y="578"/>
                        <a:pt x="1198" y="589"/>
                        <a:pt x="1186" y="580"/>
                      </a:cubicBezTo>
                      <a:cubicBezTo>
                        <a:pt x="1173" y="570"/>
                        <a:pt x="1165" y="548"/>
                        <a:pt x="1164" y="528"/>
                      </a:cubicBezTo>
                      <a:close/>
                      <a:moveTo>
                        <a:pt x="1197" y="610"/>
                      </a:moveTo>
                      <a:cubicBezTo>
                        <a:pt x="1215" y="620"/>
                        <a:pt x="1254" y="614"/>
                        <a:pt x="1254" y="593"/>
                      </a:cubicBezTo>
                      <a:cubicBezTo>
                        <a:pt x="1259" y="592"/>
                        <a:pt x="1262" y="598"/>
                        <a:pt x="1261" y="604"/>
                      </a:cubicBezTo>
                      <a:cubicBezTo>
                        <a:pt x="1260" y="611"/>
                        <a:pt x="1253" y="617"/>
                        <a:pt x="1244" y="616"/>
                      </a:cubicBezTo>
                      <a:cubicBezTo>
                        <a:pt x="1243" y="622"/>
                        <a:pt x="1230" y="625"/>
                        <a:pt x="1216" y="621"/>
                      </a:cubicBezTo>
                      <a:cubicBezTo>
                        <a:pt x="1222" y="627"/>
                        <a:pt x="1228" y="635"/>
                        <a:pt x="1230" y="643"/>
                      </a:cubicBezTo>
                      <a:cubicBezTo>
                        <a:pt x="1233" y="653"/>
                        <a:pt x="1235" y="664"/>
                        <a:pt x="1232" y="673"/>
                      </a:cubicBezTo>
                      <a:cubicBezTo>
                        <a:pt x="1229" y="683"/>
                        <a:pt x="1222" y="692"/>
                        <a:pt x="1212" y="694"/>
                      </a:cubicBezTo>
                      <a:cubicBezTo>
                        <a:pt x="1205" y="696"/>
                        <a:pt x="1196" y="695"/>
                        <a:pt x="1192" y="689"/>
                      </a:cubicBezTo>
                      <a:cubicBezTo>
                        <a:pt x="1188" y="684"/>
                        <a:pt x="1188" y="676"/>
                        <a:pt x="1191" y="671"/>
                      </a:cubicBezTo>
                      <a:cubicBezTo>
                        <a:pt x="1194" y="666"/>
                        <a:pt x="1199" y="662"/>
                        <a:pt x="1205" y="659"/>
                      </a:cubicBezTo>
                      <a:cubicBezTo>
                        <a:pt x="1196" y="670"/>
                        <a:pt x="1205" y="677"/>
                        <a:pt x="1205" y="682"/>
                      </a:cubicBezTo>
                      <a:cubicBezTo>
                        <a:pt x="1206" y="690"/>
                        <a:pt x="1200" y="693"/>
                        <a:pt x="1195" y="690"/>
                      </a:cubicBezTo>
                      <a:cubicBezTo>
                        <a:pt x="1195" y="690"/>
                        <a:pt x="1195" y="690"/>
                        <a:pt x="1195" y="690"/>
                      </a:cubicBezTo>
                      <a:cubicBezTo>
                        <a:pt x="1200" y="694"/>
                        <a:pt x="1206" y="694"/>
                        <a:pt x="1211" y="693"/>
                      </a:cubicBezTo>
                      <a:cubicBezTo>
                        <a:pt x="1220" y="690"/>
                        <a:pt x="1227" y="685"/>
                        <a:pt x="1230" y="676"/>
                      </a:cubicBezTo>
                      <a:cubicBezTo>
                        <a:pt x="1229" y="678"/>
                        <a:pt x="1227" y="680"/>
                        <a:pt x="1225" y="681"/>
                      </a:cubicBezTo>
                      <a:cubicBezTo>
                        <a:pt x="1222" y="684"/>
                        <a:pt x="1217" y="685"/>
                        <a:pt x="1213" y="682"/>
                      </a:cubicBezTo>
                      <a:cubicBezTo>
                        <a:pt x="1211" y="680"/>
                        <a:pt x="1210" y="678"/>
                        <a:pt x="1211" y="675"/>
                      </a:cubicBezTo>
                      <a:cubicBezTo>
                        <a:pt x="1211" y="674"/>
                        <a:pt x="1213" y="672"/>
                        <a:pt x="1214" y="672"/>
                      </a:cubicBezTo>
                      <a:cubicBezTo>
                        <a:pt x="1216" y="671"/>
                        <a:pt x="1218" y="671"/>
                        <a:pt x="1220" y="672"/>
                      </a:cubicBezTo>
                      <a:cubicBezTo>
                        <a:pt x="1222" y="673"/>
                        <a:pt x="1223" y="676"/>
                        <a:pt x="1221" y="678"/>
                      </a:cubicBezTo>
                      <a:cubicBezTo>
                        <a:pt x="1221" y="680"/>
                        <a:pt x="1219" y="680"/>
                        <a:pt x="1218" y="680"/>
                      </a:cubicBezTo>
                      <a:cubicBezTo>
                        <a:pt x="1217" y="680"/>
                        <a:pt x="1216" y="679"/>
                        <a:pt x="1216" y="678"/>
                      </a:cubicBezTo>
                      <a:cubicBezTo>
                        <a:pt x="1217" y="678"/>
                        <a:pt x="1217" y="679"/>
                        <a:pt x="1218" y="679"/>
                      </a:cubicBezTo>
                      <a:cubicBezTo>
                        <a:pt x="1220" y="679"/>
                        <a:pt x="1220" y="677"/>
                        <a:pt x="1220" y="676"/>
                      </a:cubicBezTo>
                      <a:cubicBezTo>
                        <a:pt x="1219" y="675"/>
                        <a:pt x="1219" y="675"/>
                        <a:pt x="1217" y="675"/>
                      </a:cubicBezTo>
                      <a:cubicBezTo>
                        <a:pt x="1216" y="674"/>
                        <a:pt x="1215" y="675"/>
                        <a:pt x="1214" y="676"/>
                      </a:cubicBezTo>
                      <a:cubicBezTo>
                        <a:pt x="1214" y="678"/>
                        <a:pt x="1214" y="679"/>
                        <a:pt x="1215" y="680"/>
                      </a:cubicBezTo>
                      <a:cubicBezTo>
                        <a:pt x="1219" y="683"/>
                        <a:pt x="1225" y="681"/>
                        <a:pt x="1227" y="678"/>
                      </a:cubicBezTo>
                      <a:cubicBezTo>
                        <a:pt x="1232" y="673"/>
                        <a:pt x="1232" y="664"/>
                        <a:pt x="1232" y="658"/>
                      </a:cubicBezTo>
                      <a:cubicBezTo>
                        <a:pt x="1231" y="641"/>
                        <a:pt x="1222" y="627"/>
                        <a:pt x="1210" y="619"/>
                      </a:cubicBezTo>
                      <a:cubicBezTo>
                        <a:pt x="1205" y="616"/>
                        <a:pt x="1201" y="614"/>
                        <a:pt x="1197" y="610"/>
                      </a:cubicBezTo>
                      <a:close/>
                      <a:moveTo>
                        <a:pt x="1179" y="602"/>
                      </a:moveTo>
                      <a:cubicBezTo>
                        <a:pt x="1187" y="607"/>
                        <a:pt x="1182" y="623"/>
                        <a:pt x="1176" y="631"/>
                      </a:cubicBezTo>
                      <a:cubicBezTo>
                        <a:pt x="1169" y="640"/>
                        <a:pt x="1157" y="649"/>
                        <a:pt x="1159" y="662"/>
                      </a:cubicBezTo>
                      <a:cubicBezTo>
                        <a:pt x="1159" y="669"/>
                        <a:pt x="1164" y="676"/>
                        <a:pt x="1171" y="678"/>
                      </a:cubicBezTo>
                      <a:cubicBezTo>
                        <a:pt x="1175" y="679"/>
                        <a:pt x="1179" y="678"/>
                        <a:pt x="1181" y="674"/>
                      </a:cubicBezTo>
                      <a:cubicBezTo>
                        <a:pt x="1178" y="676"/>
                        <a:pt x="1172" y="674"/>
                        <a:pt x="1170" y="670"/>
                      </a:cubicBezTo>
                      <a:cubicBezTo>
                        <a:pt x="1168" y="666"/>
                        <a:pt x="1170" y="660"/>
                        <a:pt x="1173" y="657"/>
                      </a:cubicBezTo>
                      <a:cubicBezTo>
                        <a:pt x="1181" y="649"/>
                        <a:pt x="1189" y="644"/>
                        <a:pt x="1193" y="634"/>
                      </a:cubicBezTo>
                      <a:cubicBezTo>
                        <a:pt x="1198" y="623"/>
                        <a:pt x="1193" y="607"/>
                        <a:pt x="1179" y="602"/>
                      </a:cubicBezTo>
                      <a:close/>
                      <a:moveTo>
                        <a:pt x="1135" y="584"/>
                      </a:moveTo>
                      <a:cubicBezTo>
                        <a:pt x="1130" y="594"/>
                        <a:pt x="1132" y="611"/>
                        <a:pt x="1139" y="619"/>
                      </a:cubicBezTo>
                      <a:cubicBezTo>
                        <a:pt x="1147" y="628"/>
                        <a:pt x="1157" y="623"/>
                        <a:pt x="1150" y="612"/>
                      </a:cubicBezTo>
                      <a:cubicBezTo>
                        <a:pt x="1146" y="604"/>
                        <a:pt x="1134" y="594"/>
                        <a:pt x="1135" y="584"/>
                      </a:cubicBezTo>
                      <a:close/>
                      <a:moveTo>
                        <a:pt x="1088" y="384"/>
                      </a:moveTo>
                      <a:cubicBezTo>
                        <a:pt x="1083" y="352"/>
                        <a:pt x="1040" y="326"/>
                        <a:pt x="1017" y="348"/>
                      </a:cubicBezTo>
                      <a:cubicBezTo>
                        <a:pt x="1013" y="344"/>
                        <a:pt x="1016" y="333"/>
                        <a:pt x="1024" y="329"/>
                      </a:cubicBezTo>
                      <a:cubicBezTo>
                        <a:pt x="1033" y="324"/>
                        <a:pt x="1046" y="327"/>
                        <a:pt x="1053" y="339"/>
                      </a:cubicBezTo>
                      <a:cubicBezTo>
                        <a:pt x="1063" y="331"/>
                        <a:pt x="1091" y="353"/>
                        <a:pt x="1088" y="384"/>
                      </a:cubicBezTo>
                      <a:close/>
                      <a:moveTo>
                        <a:pt x="1209" y="316"/>
                      </a:moveTo>
                      <a:cubicBezTo>
                        <a:pt x="1211" y="318"/>
                        <a:pt x="1210" y="321"/>
                        <a:pt x="1208" y="323"/>
                      </a:cubicBezTo>
                      <a:cubicBezTo>
                        <a:pt x="1205" y="324"/>
                        <a:pt x="1202" y="324"/>
                        <a:pt x="1201" y="321"/>
                      </a:cubicBezTo>
                      <a:cubicBezTo>
                        <a:pt x="1199" y="319"/>
                        <a:pt x="1200" y="316"/>
                        <a:pt x="1202" y="314"/>
                      </a:cubicBezTo>
                      <a:cubicBezTo>
                        <a:pt x="1205" y="313"/>
                        <a:pt x="1208" y="313"/>
                        <a:pt x="1209" y="316"/>
                      </a:cubicBezTo>
                      <a:close/>
                      <a:moveTo>
                        <a:pt x="1216" y="322"/>
                      </a:moveTo>
                      <a:cubicBezTo>
                        <a:pt x="1218" y="324"/>
                        <a:pt x="1217" y="327"/>
                        <a:pt x="1215" y="328"/>
                      </a:cubicBezTo>
                      <a:cubicBezTo>
                        <a:pt x="1213" y="329"/>
                        <a:pt x="1211" y="328"/>
                        <a:pt x="1210" y="327"/>
                      </a:cubicBezTo>
                      <a:cubicBezTo>
                        <a:pt x="1209" y="325"/>
                        <a:pt x="1209" y="322"/>
                        <a:pt x="1211" y="321"/>
                      </a:cubicBezTo>
                      <a:cubicBezTo>
                        <a:pt x="1213" y="320"/>
                        <a:pt x="1215" y="321"/>
                        <a:pt x="1216" y="322"/>
                      </a:cubicBezTo>
                      <a:close/>
                      <a:moveTo>
                        <a:pt x="1197" y="312"/>
                      </a:moveTo>
                      <a:cubicBezTo>
                        <a:pt x="1200" y="316"/>
                        <a:pt x="1199" y="321"/>
                        <a:pt x="1195" y="323"/>
                      </a:cubicBezTo>
                      <a:cubicBezTo>
                        <a:pt x="1191" y="325"/>
                        <a:pt x="1187" y="324"/>
                        <a:pt x="1184" y="321"/>
                      </a:cubicBezTo>
                      <a:cubicBezTo>
                        <a:pt x="1182" y="317"/>
                        <a:pt x="1183" y="312"/>
                        <a:pt x="1187" y="310"/>
                      </a:cubicBezTo>
                      <a:cubicBezTo>
                        <a:pt x="1190" y="308"/>
                        <a:pt x="1195" y="309"/>
                        <a:pt x="1197" y="312"/>
                      </a:cubicBezTo>
                      <a:close/>
                      <a:moveTo>
                        <a:pt x="1150" y="470"/>
                      </a:moveTo>
                      <a:cubicBezTo>
                        <a:pt x="1139" y="473"/>
                        <a:pt x="1123" y="469"/>
                        <a:pt x="1112" y="458"/>
                      </a:cubicBezTo>
                      <a:cubicBezTo>
                        <a:pt x="1104" y="450"/>
                        <a:pt x="1098" y="439"/>
                        <a:pt x="1097" y="429"/>
                      </a:cubicBezTo>
                      <a:cubicBezTo>
                        <a:pt x="1097" y="423"/>
                        <a:pt x="1097" y="418"/>
                        <a:pt x="1100" y="413"/>
                      </a:cubicBezTo>
                      <a:cubicBezTo>
                        <a:pt x="1104" y="405"/>
                        <a:pt x="1112" y="401"/>
                        <a:pt x="1118" y="401"/>
                      </a:cubicBezTo>
                      <a:cubicBezTo>
                        <a:pt x="1126" y="402"/>
                        <a:pt x="1130" y="409"/>
                        <a:pt x="1127" y="415"/>
                      </a:cubicBezTo>
                      <a:cubicBezTo>
                        <a:pt x="1120" y="407"/>
                        <a:pt x="1110" y="412"/>
                        <a:pt x="1107" y="422"/>
                      </a:cubicBezTo>
                      <a:cubicBezTo>
                        <a:pt x="1103" y="432"/>
                        <a:pt x="1109" y="447"/>
                        <a:pt x="1116" y="455"/>
                      </a:cubicBezTo>
                      <a:cubicBezTo>
                        <a:pt x="1129" y="469"/>
                        <a:pt x="1142" y="470"/>
                        <a:pt x="1150" y="470"/>
                      </a:cubicBezTo>
                      <a:close/>
                      <a:moveTo>
                        <a:pt x="1094" y="409"/>
                      </a:moveTo>
                      <a:cubicBezTo>
                        <a:pt x="1096" y="375"/>
                        <a:pt x="1125" y="347"/>
                        <a:pt x="1150" y="348"/>
                      </a:cubicBezTo>
                      <a:cubicBezTo>
                        <a:pt x="1177" y="349"/>
                        <a:pt x="1175" y="372"/>
                        <a:pt x="1152" y="372"/>
                      </a:cubicBezTo>
                      <a:cubicBezTo>
                        <a:pt x="1139" y="371"/>
                        <a:pt x="1102" y="376"/>
                        <a:pt x="1094" y="409"/>
                      </a:cubicBezTo>
                      <a:close/>
                      <a:moveTo>
                        <a:pt x="1164" y="796"/>
                      </a:moveTo>
                      <a:cubicBezTo>
                        <a:pt x="1155" y="772"/>
                        <a:pt x="1135" y="766"/>
                        <a:pt x="1127" y="757"/>
                      </a:cubicBezTo>
                      <a:cubicBezTo>
                        <a:pt x="1119" y="747"/>
                        <a:pt x="1130" y="737"/>
                        <a:pt x="1142" y="745"/>
                      </a:cubicBezTo>
                      <a:cubicBezTo>
                        <a:pt x="1155" y="755"/>
                        <a:pt x="1163" y="777"/>
                        <a:pt x="1164" y="796"/>
                      </a:cubicBezTo>
                      <a:close/>
                      <a:moveTo>
                        <a:pt x="1155" y="711"/>
                      </a:moveTo>
                      <a:cubicBezTo>
                        <a:pt x="1157" y="713"/>
                        <a:pt x="1158" y="715"/>
                        <a:pt x="1158" y="717"/>
                      </a:cubicBezTo>
                      <a:cubicBezTo>
                        <a:pt x="1158" y="720"/>
                        <a:pt x="1157" y="723"/>
                        <a:pt x="1153" y="724"/>
                      </a:cubicBezTo>
                      <a:cubicBezTo>
                        <a:pt x="1150" y="726"/>
                        <a:pt x="1146" y="724"/>
                        <a:pt x="1144" y="722"/>
                      </a:cubicBezTo>
                      <a:cubicBezTo>
                        <a:pt x="1141" y="717"/>
                        <a:pt x="1144" y="714"/>
                        <a:pt x="1145" y="710"/>
                      </a:cubicBezTo>
                      <a:cubicBezTo>
                        <a:pt x="1146" y="706"/>
                        <a:pt x="1142" y="702"/>
                        <a:pt x="1137" y="701"/>
                      </a:cubicBezTo>
                      <a:cubicBezTo>
                        <a:pt x="1131" y="699"/>
                        <a:pt x="1125" y="700"/>
                        <a:pt x="1122" y="705"/>
                      </a:cubicBezTo>
                      <a:cubicBezTo>
                        <a:pt x="1120" y="708"/>
                        <a:pt x="1119" y="712"/>
                        <a:pt x="1122" y="714"/>
                      </a:cubicBezTo>
                      <a:cubicBezTo>
                        <a:pt x="1122" y="711"/>
                        <a:pt x="1126" y="707"/>
                        <a:pt x="1130" y="711"/>
                      </a:cubicBezTo>
                      <a:cubicBezTo>
                        <a:pt x="1132" y="712"/>
                        <a:pt x="1134" y="718"/>
                        <a:pt x="1137" y="723"/>
                      </a:cubicBezTo>
                      <a:cubicBezTo>
                        <a:pt x="1139" y="729"/>
                        <a:pt x="1142" y="733"/>
                        <a:pt x="1146" y="736"/>
                      </a:cubicBezTo>
                      <a:cubicBezTo>
                        <a:pt x="1155" y="741"/>
                        <a:pt x="1167" y="737"/>
                        <a:pt x="1170" y="727"/>
                      </a:cubicBezTo>
                      <a:cubicBezTo>
                        <a:pt x="1172" y="722"/>
                        <a:pt x="1170" y="717"/>
                        <a:pt x="1168" y="712"/>
                      </a:cubicBezTo>
                      <a:cubicBezTo>
                        <a:pt x="1166" y="707"/>
                        <a:pt x="1157" y="696"/>
                        <a:pt x="1158" y="690"/>
                      </a:cubicBezTo>
                      <a:cubicBezTo>
                        <a:pt x="1159" y="685"/>
                        <a:pt x="1163" y="683"/>
                        <a:pt x="1166" y="685"/>
                      </a:cubicBezTo>
                      <a:cubicBezTo>
                        <a:pt x="1167" y="681"/>
                        <a:pt x="1161" y="678"/>
                        <a:pt x="1157" y="679"/>
                      </a:cubicBezTo>
                      <a:cubicBezTo>
                        <a:pt x="1148" y="680"/>
                        <a:pt x="1142" y="691"/>
                        <a:pt x="1146" y="701"/>
                      </a:cubicBezTo>
                      <a:cubicBezTo>
                        <a:pt x="1147" y="705"/>
                        <a:pt x="1150" y="708"/>
                        <a:pt x="1155" y="711"/>
                      </a:cubicBezTo>
                      <a:close/>
                      <a:moveTo>
                        <a:pt x="1142" y="700"/>
                      </a:moveTo>
                      <a:cubicBezTo>
                        <a:pt x="1133" y="693"/>
                        <a:pt x="1129" y="676"/>
                        <a:pt x="1132" y="665"/>
                      </a:cubicBezTo>
                      <a:cubicBezTo>
                        <a:pt x="1136" y="653"/>
                        <a:pt x="1147" y="653"/>
                        <a:pt x="1146" y="666"/>
                      </a:cubicBezTo>
                      <a:cubicBezTo>
                        <a:pt x="1145" y="677"/>
                        <a:pt x="1137" y="691"/>
                        <a:pt x="1142" y="700"/>
                      </a:cubicBezTo>
                      <a:close/>
                      <a:moveTo>
                        <a:pt x="1166" y="736"/>
                      </a:moveTo>
                      <a:cubicBezTo>
                        <a:pt x="1162" y="741"/>
                        <a:pt x="1154" y="741"/>
                        <a:pt x="1151" y="740"/>
                      </a:cubicBezTo>
                      <a:cubicBezTo>
                        <a:pt x="1147" y="745"/>
                        <a:pt x="1155" y="755"/>
                        <a:pt x="1163" y="751"/>
                      </a:cubicBezTo>
                      <a:cubicBezTo>
                        <a:pt x="1168" y="748"/>
                        <a:pt x="1170" y="740"/>
                        <a:pt x="1166" y="736"/>
                      </a:cubicBezTo>
                      <a:close/>
                      <a:moveTo>
                        <a:pt x="1509" y="694"/>
                      </a:moveTo>
                      <a:cubicBezTo>
                        <a:pt x="1510" y="698"/>
                        <a:pt x="1509" y="702"/>
                        <a:pt x="1505" y="703"/>
                      </a:cubicBezTo>
                      <a:cubicBezTo>
                        <a:pt x="1499" y="704"/>
                        <a:pt x="1496" y="697"/>
                        <a:pt x="1498" y="693"/>
                      </a:cubicBezTo>
                      <a:cubicBezTo>
                        <a:pt x="1501" y="690"/>
                        <a:pt x="1504" y="689"/>
                        <a:pt x="1505" y="684"/>
                      </a:cubicBezTo>
                      <a:cubicBezTo>
                        <a:pt x="1505" y="690"/>
                        <a:pt x="1508" y="690"/>
                        <a:pt x="1509" y="694"/>
                      </a:cubicBezTo>
                      <a:close/>
                      <a:moveTo>
                        <a:pt x="1566" y="978"/>
                      </a:moveTo>
                      <a:cubicBezTo>
                        <a:pt x="1542" y="988"/>
                        <a:pt x="1521" y="981"/>
                        <a:pt x="1508" y="967"/>
                      </a:cubicBezTo>
                      <a:cubicBezTo>
                        <a:pt x="1496" y="956"/>
                        <a:pt x="1497" y="942"/>
                        <a:pt x="1490" y="934"/>
                      </a:cubicBezTo>
                      <a:cubicBezTo>
                        <a:pt x="1488" y="931"/>
                        <a:pt x="1484" y="930"/>
                        <a:pt x="1479" y="930"/>
                      </a:cubicBezTo>
                      <a:cubicBezTo>
                        <a:pt x="1487" y="921"/>
                        <a:pt x="1500" y="923"/>
                        <a:pt x="1507" y="931"/>
                      </a:cubicBezTo>
                      <a:cubicBezTo>
                        <a:pt x="1516" y="942"/>
                        <a:pt x="1514" y="954"/>
                        <a:pt x="1525" y="964"/>
                      </a:cubicBezTo>
                      <a:cubicBezTo>
                        <a:pt x="1537" y="975"/>
                        <a:pt x="1552" y="980"/>
                        <a:pt x="1566" y="978"/>
                      </a:cubicBezTo>
                      <a:close/>
                      <a:moveTo>
                        <a:pt x="1623" y="981"/>
                      </a:moveTo>
                      <a:cubicBezTo>
                        <a:pt x="1602" y="993"/>
                        <a:pt x="1580" y="983"/>
                        <a:pt x="1568" y="982"/>
                      </a:cubicBezTo>
                      <a:cubicBezTo>
                        <a:pt x="1552" y="980"/>
                        <a:pt x="1549" y="994"/>
                        <a:pt x="1566" y="999"/>
                      </a:cubicBezTo>
                      <a:cubicBezTo>
                        <a:pt x="1583" y="1005"/>
                        <a:pt x="1610" y="997"/>
                        <a:pt x="1623" y="981"/>
                      </a:cubicBezTo>
                      <a:close/>
                      <a:moveTo>
                        <a:pt x="1684" y="348"/>
                      </a:moveTo>
                      <a:cubicBezTo>
                        <a:pt x="1705" y="337"/>
                        <a:pt x="1712" y="311"/>
                        <a:pt x="1707" y="294"/>
                      </a:cubicBezTo>
                      <a:cubicBezTo>
                        <a:pt x="1703" y="279"/>
                        <a:pt x="1687" y="278"/>
                        <a:pt x="1692" y="297"/>
                      </a:cubicBezTo>
                      <a:cubicBezTo>
                        <a:pt x="1697" y="312"/>
                        <a:pt x="1701" y="330"/>
                        <a:pt x="1684" y="348"/>
                      </a:cubicBezTo>
                      <a:close/>
                      <a:moveTo>
                        <a:pt x="1502" y="111"/>
                      </a:moveTo>
                      <a:cubicBezTo>
                        <a:pt x="1517" y="102"/>
                        <a:pt x="1545" y="103"/>
                        <a:pt x="1560" y="112"/>
                      </a:cubicBezTo>
                      <a:cubicBezTo>
                        <a:pt x="1576" y="121"/>
                        <a:pt x="1570" y="136"/>
                        <a:pt x="1551" y="129"/>
                      </a:cubicBezTo>
                      <a:cubicBezTo>
                        <a:pt x="1536" y="124"/>
                        <a:pt x="1522" y="107"/>
                        <a:pt x="1502" y="111"/>
                      </a:cubicBezTo>
                      <a:close/>
                      <a:moveTo>
                        <a:pt x="1717" y="308"/>
                      </a:moveTo>
                      <a:cubicBezTo>
                        <a:pt x="1727" y="285"/>
                        <a:pt x="1716" y="268"/>
                        <a:pt x="1702" y="255"/>
                      </a:cubicBezTo>
                      <a:cubicBezTo>
                        <a:pt x="1694" y="248"/>
                        <a:pt x="1681" y="242"/>
                        <a:pt x="1679" y="231"/>
                      </a:cubicBezTo>
                      <a:cubicBezTo>
                        <a:pt x="1667" y="242"/>
                        <a:pt x="1693" y="261"/>
                        <a:pt x="1701" y="268"/>
                      </a:cubicBezTo>
                      <a:cubicBezTo>
                        <a:pt x="1714" y="280"/>
                        <a:pt x="1720" y="294"/>
                        <a:pt x="1717" y="308"/>
                      </a:cubicBezTo>
                      <a:close/>
                      <a:moveTo>
                        <a:pt x="1592" y="217"/>
                      </a:moveTo>
                      <a:cubicBezTo>
                        <a:pt x="1599" y="242"/>
                        <a:pt x="1598" y="273"/>
                        <a:pt x="1585" y="286"/>
                      </a:cubicBezTo>
                      <a:cubicBezTo>
                        <a:pt x="1573" y="300"/>
                        <a:pt x="1557" y="292"/>
                        <a:pt x="1568" y="275"/>
                      </a:cubicBezTo>
                      <a:cubicBezTo>
                        <a:pt x="1576" y="262"/>
                        <a:pt x="1593" y="242"/>
                        <a:pt x="1592" y="217"/>
                      </a:cubicBezTo>
                      <a:close/>
                      <a:moveTo>
                        <a:pt x="1596" y="67"/>
                      </a:moveTo>
                      <a:cubicBezTo>
                        <a:pt x="1599" y="64"/>
                        <a:pt x="1603" y="63"/>
                        <a:pt x="1606" y="65"/>
                      </a:cubicBezTo>
                      <a:cubicBezTo>
                        <a:pt x="1611" y="70"/>
                        <a:pt x="1607" y="78"/>
                        <a:pt x="1601" y="78"/>
                      </a:cubicBezTo>
                      <a:cubicBezTo>
                        <a:pt x="1597" y="78"/>
                        <a:pt x="1595" y="75"/>
                        <a:pt x="1589" y="77"/>
                      </a:cubicBezTo>
                      <a:cubicBezTo>
                        <a:pt x="1594" y="73"/>
                        <a:pt x="1593" y="71"/>
                        <a:pt x="1596" y="67"/>
                      </a:cubicBezTo>
                      <a:close/>
                      <a:moveTo>
                        <a:pt x="1594" y="66"/>
                      </a:moveTo>
                      <a:cubicBezTo>
                        <a:pt x="1596" y="64"/>
                        <a:pt x="1598" y="63"/>
                        <a:pt x="1600" y="62"/>
                      </a:cubicBezTo>
                      <a:cubicBezTo>
                        <a:pt x="1603" y="62"/>
                        <a:pt x="1607" y="63"/>
                        <a:pt x="1609" y="67"/>
                      </a:cubicBezTo>
                      <a:cubicBezTo>
                        <a:pt x="1611" y="71"/>
                        <a:pt x="1610" y="75"/>
                        <a:pt x="1607" y="78"/>
                      </a:cubicBezTo>
                      <a:cubicBezTo>
                        <a:pt x="1602" y="82"/>
                        <a:pt x="1598" y="78"/>
                        <a:pt x="1594" y="78"/>
                      </a:cubicBezTo>
                      <a:cubicBezTo>
                        <a:pt x="1590" y="77"/>
                        <a:pt x="1586" y="81"/>
                        <a:pt x="1584" y="87"/>
                      </a:cubicBezTo>
                      <a:cubicBezTo>
                        <a:pt x="1582" y="94"/>
                        <a:pt x="1584" y="100"/>
                        <a:pt x="1590" y="104"/>
                      </a:cubicBezTo>
                      <a:cubicBezTo>
                        <a:pt x="1593" y="106"/>
                        <a:pt x="1598" y="106"/>
                        <a:pt x="1600" y="103"/>
                      </a:cubicBezTo>
                      <a:cubicBezTo>
                        <a:pt x="1596" y="103"/>
                        <a:pt x="1592" y="98"/>
                        <a:pt x="1596" y="94"/>
                      </a:cubicBezTo>
                      <a:cubicBezTo>
                        <a:pt x="1597" y="91"/>
                        <a:pt x="1603" y="89"/>
                        <a:pt x="1609" y="86"/>
                      </a:cubicBezTo>
                      <a:cubicBezTo>
                        <a:pt x="1615" y="83"/>
                        <a:pt x="1620" y="79"/>
                        <a:pt x="1622" y="74"/>
                      </a:cubicBezTo>
                      <a:cubicBezTo>
                        <a:pt x="1628" y="64"/>
                        <a:pt x="1621" y="51"/>
                        <a:pt x="1611" y="48"/>
                      </a:cubicBezTo>
                      <a:cubicBezTo>
                        <a:pt x="1605" y="47"/>
                        <a:pt x="1599" y="49"/>
                        <a:pt x="1595" y="51"/>
                      </a:cubicBezTo>
                      <a:cubicBezTo>
                        <a:pt x="1589" y="54"/>
                        <a:pt x="1578" y="65"/>
                        <a:pt x="1570" y="64"/>
                      </a:cubicBezTo>
                      <a:cubicBezTo>
                        <a:pt x="1565" y="64"/>
                        <a:pt x="1562" y="59"/>
                        <a:pt x="1564" y="56"/>
                      </a:cubicBezTo>
                      <a:cubicBezTo>
                        <a:pt x="1559" y="56"/>
                        <a:pt x="1556" y="62"/>
                        <a:pt x="1558" y="67"/>
                      </a:cubicBezTo>
                      <a:cubicBezTo>
                        <a:pt x="1561" y="76"/>
                        <a:pt x="1573" y="82"/>
                        <a:pt x="1584" y="77"/>
                      </a:cubicBezTo>
                      <a:cubicBezTo>
                        <a:pt x="1588" y="75"/>
                        <a:pt x="1591" y="72"/>
                        <a:pt x="1594" y="66"/>
                      </a:cubicBezTo>
                      <a:close/>
                      <a:moveTo>
                        <a:pt x="1583" y="82"/>
                      </a:moveTo>
                      <a:cubicBezTo>
                        <a:pt x="1576" y="92"/>
                        <a:pt x="1557" y="99"/>
                        <a:pt x="1544" y="96"/>
                      </a:cubicBezTo>
                      <a:cubicBezTo>
                        <a:pt x="1531" y="92"/>
                        <a:pt x="1530" y="80"/>
                        <a:pt x="1545" y="80"/>
                      </a:cubicBezTo>
                      <a:cubicBezTo>
                        <a:pt x="1557" y="81"/>
                        <a:pt x="1574" y="88"/>
                        <a:pt x="1583" y="82"/>
                      </a:cubicBezTo>
                      <a:close/>
                      <a:moveTo>
                        <a:pt x="1640" y="52"/>
                      </a:moveTo>
                      <a:cubicBezTo>
                        <a:pt x="1641" y="53"/>
                        <a:pt x="1642" y="55"/>
                        <a:pt x="1641" y="56"/>
                      </a:cubicBezTo>
                      <a:cubicBezTo>
                        <a:pt x="1650" y="51"/>
                        <a:pt x="1668" y="47"/>
                        <a:pt x="1686" y="47"/>
                      </a:cubicBezTo>
                      <a:cubicBezTo>
                        <a:pt x="1681" y="48"/>
                        <a:pt x="1677" y="50"/>
                        <a:pt x="1673" y="53"/>
                      </a:cubicBezTo>
                      <a:cubicBezTo>
                        <a:pt x="1644" y="69"/>
                        <a:pt x="1651" y="92"/>
                        <a:pt x="1637" y="115"/>
                      </a:cubicBezTo>
                      <a:cubicBezTo>
                        <a:pt x="1632" y="123"/>
                        <a:pt x="1622" y="129"/>
                        <a:pt x="1613" y="121"/>
                      </a:cubicBezTo>
                      <a:cubicBezTo>
                        <a:pt x="1608" y="117"/>
                        <a:pt x="1607" y="111"/>
                        <a:pt x="1608" y="105"/>
                      </a:cubicBezTo>
                      <a:cubicBezTo>
                        <a:pt x="1609" y="102"/>
                        <a:pt x="1611" y="99"/>
                        <a:pt x="1615" y="97"/>
                      </a:cubicBezTo>
                      <a:cubicBezTo>
                        <a:pt x="1617" y="97"/>
                        <a:pt x="1618" y="96"/>
                        <a:pt x="1620" y="96"/>
                      </a:cubicBezTo>
                      <a:cubicBezTo>
                        <a:pt x="1619" y="96"/>
                        <a:pt x="1620" y="96"/>
                        <a:pt x="1618" y="97"/>
                      </a:cubicBezTo>
                      <a:cubicBezTo>
                        <a:pt x="1615" y="98"/>
                        <a:pt x="1612" y="104"/>
                        <a:pt x="1614" y="108"/>
                      </a:cubicBezTo>
                      <a:cubicBezTo>
                        <a:pt x="1616" y="111"/>
                        <a:pt x="1621" y="113"/>
                        <a:pt x="1624" y="111"/>
                      </a:cubicBezTo>
                      <a:cubicBezTo>
                        <a:pt x="1628" y="109"/>
                        <a:pt x="1629" y="106"/>
                        <a:pt x="1628" y="102"/>
                      </a:cubicBezTo>
                      <a:cubicBezTo>
                        <a:pt x="1627" y="96"/>
                        <a:pt x="1620" y="94"/>
                        <a:pt x="1615" y="96"/>
                      </a:cubicBezTo>
                      <a:cubicBezTo>
                        <a:pt x="1610" y="98"/>
                        <a:pt x="1608" y="101"/>
                        <a:pt x="1606" y="105"/>
                      </a:cubicBezTo>
                      <a:cubicBezTo>
                        <a:pt x="1604" y="111"/>
                        <a:pt x="1606" y="118"/>
                        <a:pt x="1611" y="123"/>
                      </a:cubicBezTo>
                      <a:cubicBezTo>
                        <a:pt x="1622" y="133"/>
                        <a:pt x="1633" y="127"/>
                        <a:pt x="1640" y="117"/>
                      </a:cubicBezTo>
                      <a:cubicBezTo>
                        <a:pt x="1654" y="93"/>
                        <a:pt x="1646" y="70"/>
                        <a:pt x="1677" y="55"/>
                      </a:cubicBezTo>
                      <a:cubicBezTo>
                        <a:pt x="1689" y="49"/>
                        <a:pt x="1704" y="47"/>
                        <a:pt x="1718" y="56"/>
                      </a:cubicBezTo>
                      <a:cubicBezTo>
                        <a:pt x="1736" y="67"/>
                        <a:pt x="1745" y="89"/>
                        <a:pt x="1735" y="108"/>
                      </a:cubicBezTo>
                      <a:cubicBezTo>
                        <a:pt x="1745" y="87"/>
                        <a:pt x="1724" y="62"/>
                        <a:pt x="1700" y="58"/>
                      </a:cubicBezTo>
                      <a:cubicBezTo>
                        <a:pt x="1688" y="56"/>
                        <a:pt x="1672" y="60"/>
                        <a:pt x="1663" y="72"/>
                      </a:cubicBezTo>
                      <a:cubicBezTo>
                        <a:pt x="1645" y="96"/>
                        <a:pt x="1671" y="116"/>
                        <a:pt x="1688" y="94"/>
                      </a:cubicBezTo>
                      <a:cubicBezTo>
                        <a:pt x="1697" y="82"/>
                        <a:pt x="1711" y="78"/>
                        <a:pt x="1724" y="87"/>
                      </a:cubicBezTo>
                      <a:cubicBezTo>
                        <a:pt x="1732" y="92"/>
                        <a:pt x="1735" y="101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7"/>
                        <a:pt x="1736" y="106"/>
                      </a:cubicBezTo>
                      <a:cubicBezTo>
                        <a:pt x="1733" y="112"/>
                        <a:pt x="1732" y="117"/>
                        <a:pt x="1730" y="123"/>
                      </a:cubicBezTo>
                      <a:cubicBezTo>
                        <a:pt x="1728" y="137"/>
                        <a:pt x="1729" y="148"/>
                        <a:pt x="1734" y="161"/>
                      </a:cubicBezTo>
                      <a:cubicBezTo>
                        <a:pt x="1734" y="162"/>
                        <a:pt x="1734" y="162"/>
                        <a:pt x="1734" y="162"/>
                      </a:cubicBezTo>
                      <a:cubicBezTo>
                        <a:pt x="1724" y="154"/>
                        <a:pt x="1713" y="135"/>
                        <a:pt x="1713" y="124"/>
                      </a:cubicBezTo>
                      <a:cubicBezTo>
                        <a:pt x="1712" y="124"/>
                        <a:pt x="1711" y="124"/>
                        <a:pt x="1711" y="123"/>
                      </a:cubicBezTo>
                      <a:cubicBezTo>
                        <a:pt x="1710" y="134"/>
                        <a:pt x="1718" y="150"/>
                        <a:pt x="1727" y="159"/>
                      </a:cubicBezTo>
                      <a:cubicBezTo>
                        <a:pt x="1726" y="159"/>
                        <a:pt x="1724" y="158"/>
                        <a:pt x="1722" y="157"/>
                      </a:cubicBezTo>
                      <a:cubicBezTo>
                        <a:pt x="1722" y="157"/>
                        <a:pt x="1722" y="157"/>
                        <a:pt x="1722" y="157"/>
                      </a:cubicBezTo>
                      <a:cubicBezTo>
                        <a:pt x="1714" y="154"/>
                        <a:pt x="1705" y="152"/>
                        <a:pt x="1697" y="151"/>
                      </a:cubicBezTo>
                      <a:cubicBezTo>
                        <a:pt x="1687" y="149"/>
                        <a:pt x="1674" y="150"/>
                        <a:pt x="1667" y="144"/>
                      </a:cubicBezTo>
                      <a:cubicBezTo>
                        <a:pt x="1661" y="137"/>
                        <a:pt x="1659" y="129"/>
                        <a:pt x="1662" y="120"/>
                      </a:cubicBezTo>
                      <a:cubicBezTo>
                        <a:pt x="1665" y="113"/>
                        <a:pt x="1672" y="107"/>
                        <a:pt x="1680" y="106"/>
                      </a:cubicBezTo>
                      <a:cubicBezTo>
                        <a:pt x="1687" y="106"/>
                        <a:pt x="1694" y="109"/>
                        <a:pt x="1697" y="116"/>
                      </a:cubicBezTo>
                      <a:cubicBezTo>
                        <a:pt x="1699" y="121"/>
                        <a:pt x="1698" y="127"/>
                        <a:pt x="1694" y="131"/>
                      </a:cubicBezTo>
                      <a:cubicBezTo>
                        <a:pt x="1697" y="128"/>
                        <a:pt x="1697" y="123"/>
                        <a:pt x="1694" y="120"/>
                      </a:cubicBezTo>
                      <a:cubicBezTo>
                        <a:pt x="1691" y="116"/>
                        <a:pt x="1685" y="115"/>
                        <a:pt x="1681" y="119"/>
                      </a:cubicBezTo>
                      <a:cubicBezTo>
                        <a:pt x="1678" y="122"/>
                        <a:pt x="1677" y="127"/>
                        <a:pt x="1680" y="131"/>
                      </a:cubicBezTo>
                      <a:cubicBezTo>
                        <a:pt x="1683" y="134"/>
                        <a:pt x="1687" y="136"/>
                        <a:pt x="1692" y="133"/>
                      </a:cubicBezTo>
                      <a:cubicBezTo>
                        <a:pt x="1694" y="132"/>
                        <a:pt x="1696" y="130"/>
                        <a:pt x="1697" y="128"/>
                      </a:cubicBezTo>
                      <a:cubicBezTo>
                        <a:pt x="1699" y="124"/>
                        <a:pt x="1699" y="120"/>
                        <a:pt x="1697" y="116"/>
                      </a:cubicBezTo>
                      <a:cubicBezTo>
                        <a:pt x="1695" y="109"/>
                        <a:pt x="1688" y="105"/>
                        <a:pt x="1680" y="105"/>
                      </a:cubicBezTo>
                      <a:cubicBezTo>
                        <a:pt x="1671" y="106"/>
                        <a:pt x="1664" y="112"/>
                        <a:pt x="1660" y="120"/>
                      </a:cubicBezTo>
                      <a:cubicBezTo>
                        <a:pt x="1657" y="129"/>
                        <a:pt x="1659" y="138"/>
                        <a:pt x="1666" y="145"/>
                      </a:cubicBezTo>
                      <a:cubicBezTo>
                        <a:pt x="1668" y="147"/>
                        <a:pt x="1670" y="149"/>
                        <a:pt x="1672" y="150"/>
                      </a:cubicBezTo>
                      <a:cubicBezTo>
                        <a:pt x="1671" y="150"/>
                        <a:pt x="1669" y="150"/>
                        <a:pt x="1668" y="150"/>
                      </a:cubicBezTo>
                      <a:cubicBezTo>
                        <a:pt x="1647" y="152"/>
                        <a:pt x="1628" y="163"/>
                        <a:pt x="1607" y="155"/>
                      </a:cubicBezTo>
                      <a:cubicBezTo>
                        <a:pt x="1607" y="155"/>
                        <a:pt x="1606" y="156"/>
                        <a:pt x="1605" y="157"/>
                      </a:cubicBezTo>
                      <a:cubicBezTo>
                        <a:pt x="1608" y="158"/>
                        <a:pt x="1612" y="159"/>
                        <a:pt x="1615" y="160"/>
                      </a:cubicBezTo>
                      <a:cubicBezTo>
                        <a:pt x="1620" y="161"/>
                        <a:pt x="1624" y="162"/>
                        <a:pt x="1628" y="161"/>
                      </a:cubicBezTo>
                      <a:cubicBezTo>
                        <a:pt x="1625" y="164"/>
                        <a:pt x="1621" y="167"/>
                        <a:pt x="1618" y="170"/>
                      </a:cubicBezTo>
                      <a:cubicBezTo>
                        <a:pt x="1611" y="177"/>
                        <a:pt x="1606" y="184"/>
                        <a:pt x="1602" y="193"/>
                      </a:cubicBezTo>
                      <a:cubicBezTo>
                        <a:pt x="1601" y="196"/>
                        <a:pt x="1600" y="199"/>
                        <a:pt x="1599" y="202"/>
                      </a:cubicBezTo>
                      <a:cubicBezTo>
                        <a:pt x="1597" y="210"/>
                        <a:pt x="1596" y="217"/>
                        <a:pt x="1598" y="225"/>
                      </a:cubicBezTo>
                      <a:cubicBezTo>
                        <a:pt x="1599" y="233"/>
                        <a:pt x="1602" y="239"/>
                        <a:pt x="1607" y="246"/>
                      </a:cubicBezTo>
                      <a:cubicBezTo>
                        <a:pt x="1612" y="252"/>
                        <a:pt x="1619" y="256"/>
                        <a:pt x="1626" y="258"/>
                      </a:cubicBezTo>
                      <a:cubicBezTo>
                        <a:pt x="1638" y="261"/>
                        <a:pt x="1652" y="256"/>
                        <a:pt x="1659" y="246"/>
                      </a:cubicBezTo>
                      <a:cubicBezTo>
                        <a:pt x="1667" y="236"/>
                        <a:pt x="1670" y="222"/>
                        <a:pt x="1670" y="208"/>
                      </a:cubicBezTo>
                      <a:cubicBezTo>
                        <a:pt x="1657" y="234"/>
                        <a:pt x="1636" y="224"/>
                        <a:pt x="1625" y="227"/>
                      </a:cubicBezTo>
                      <a:cubicBezTo>
                        <a:pt x="1609" y="232"/>
                        <a:pt x="1609" y="245"/>
                        <a:pt x="1618" y="253"/>
                      </a:cubicBezTo>
                      <a:cubicBezTo>
                        <a:pt x="1618" y="253"/>
                        <a:pt x="1618" y="253"/>
                        <a:pt x="1618" y="253"/>
                      </a:cubicBezTo>
                      <a:cubicBezTo>
                        <a:pt x="1614" y="251"/>
                        <a:pt x="1611" y="249"/>
                        <a:pt x="1608" y="245"/>
                      </a:cubicBezTo>
                      <a:cubicBezTo>
                        <a:pt x="1603" y="238"/>
                        <a:pt x="1601" y="233"/>
                        <a:pt x="1600" y="225"/>
                      </a:cubicBezTo>
                      <a:cubicBezTo>
                        <a:pt x="1599" y="217"/>
                        <a:pt x="1599" y="211"/>
                        <a:pt x="1601" y="203"/>
                      </a:cubicBezTo>
                      <a:cubicBezTo>
                        <a:pt x="1605" y="191"/>
                        <a:pt x="1610" y="183"/>
                        <a:pt x="1618" y="174"/>
                      </a:cubicBezTo>
                      <a:cubicBezTo>
                        <a:pt x="1616" y="177"/>
                        <a:pt x="1614" y="180"/>
                        <a:pt x="1612" y="183"/>
                      </a:cubicBezTo>
                      <a:cubicBezTo>
                        <a:pt x="1608" y="193"/>
                        <a:pt x="1609" y="207"/>
                        <a:pt x="1620" y="212"/>
                      </a:cubicBezTo>
                      <a:cubicBezTo>
                        <a:pt x="1624" y="215"/>
                        <a:pt x="1630" y="214"/>
                        <a:pt x="1634" y="210"/>
                      </a:cubicBezTo>
                      <a:cubicBezTo>
                        <a:pt x="1637" y="208"/>
                        <a:pt x="1639" y="204"/>
                        <a:pt x="1638" y="201"/>
                      </a:cubicBezTo>
                      <a:cubicBezTo>
                        <a:pt x="1638" y="197"/>
                        <a:pt x="1636" y="193"/>
                        <a:pt x="1633" y="190"/>
                      </a:cubicBezTo>
                      <a:cubicBezTo>
                        <a:pt x="1628" y="187"/>
                        <a:pt x="1622" y="188"/>
                        <a:pt x="1619" y="192"/>
                      </a:cubicBezTo>
                      <a:cubicBezTo>
                        <a:pt x="1617" y="195"/>
                        <a:pt x="1617" y="198"/>
                        <a:pt x="1619" y="201"/>
                      </a:cubicBezTo>
                      <a:cubicBezTo>
                        <a:pt x="1621" y="203"/>
                        <a:pt x="1623" y="203"/>
                        <a:pt x="1624" y="202"/>
                      </a:cubicBezTo>
                      <a:cubicBezTo>
                        <a:pt x="1623" y="202"/>
                        <a:pt x="1622" y="201"/>
                        <a:pt x="1621" y="199"/>
                      </a:cubicBezTo>
                      <a:cubicBezTo>
                        <a:pt x="1620" y="196"/>
                        <a:pt x="1622" y="194"/>
                        <a:pt x="1625" y="194"/>
                      </a:cubicBezTo>
                      <a:cubicBezTo>
                        <a:pt x="1627" y="194"/>
                        <a:pt x="1628" y="195"/>
                        <a:pt x="1630" y="197"/>
                      </a:cubicBezTo>
                      <a:cubicBezTo>
                        <a:pt x="1632" y="199"/>
                        <a:pt x="1631" y="202"/>
                        <a:pt x="1629" y="204"/>
                      </a:cubicBezTo>
                      <a:cubicBezTo>
                        <a:pt x="1627" y="207"/>
                        <a:pt x="1623" y="207"/>
                        <a:pt x="1620" y="206"/>
                      </a:cubicBezTo>
                      <a:cubicBezTo>
                        <a:pt x="1612" y="202"/>
                        <a:pt x="1612" y="188"/>
                        <a:pt x="1615" y="181"/>
                      </a:cubicBezTo>
                      <a:cubicBezTo>
                        <a:pt x="1628" y="155"/>
                        <a:pt x="1672" y="150"/>
                        <a:pt x="1701" y="155"/>
                      </a:cubicBezTo>
                      <a:cubicBezTo>
                        <a:pt x="1691" y="155"/>
                        <a:pt x="1682" y="159"/>
                        <a:pt x="1675" y="165"/>
                      </a:cubicBezTo>
                      <a:cubicBezTo>
                        <a:pt x="1672" y="169"/>
                        <a:pt x="1669" y="173"/>
                        <a:pt x="1667" y="179"/>
                      </a:cubicBezTo>
                      <a:cubicBezTo>
                        <a:pt x="1670" y="174"/>
                        <a:pt x="1673" y="170"/>
                        <a:pt x="1676" y="167"/>
                      </a:cubicBezTo>
                      <a:cubicBezTo>
                        <a:pt x="1685" y="159"/>
                        <a:pt x="1696" y="157"/>
                        <a:pt x="1707" y="158"/>
                      </a:cubicBezTo>
                      <a:cubicBezTo>
                        <a:pt x="1716" y="159"/>
                        <a:pt x="1722" y="161"/>
                        <a:pt x="1728" y="165"/>
                      </a:cubicBezTo>
                      <a:cubicBezTo>
                        <a:pt x="1740" y="172"/>
                        <a:pt x="1747" y="182"/>
                        <a:pt x="1758" y="190"/>
                      </a:cubicBezTo>
                      <a:cubicBezTo>
                        <a:pt x="1759" y="191"/>
                        <a:pt x="1759" y="191"/>
                        <a:pt x="1759" y="191"/>
                      </a:cubicBezTo>
                      <a:cubicBezTo>
                        <a:pt x="1765" y="195"/>
                        <a:pt x="1771" y="198"/>
                        <a:pt x="1778" y="201"/>
                      </a:cubicBezTo>
                      <a:cubicBezTo>
                        <a:pt x="1780" y="202"/>
                        <a:pt x="1797" y="208"/>
                        <a:pt x="1799" y="206"/>
                      </a:cubicBezTo>
                      <a:cubicBezTo>
                        <a:pt x="1798" y="204"/>
                        <a:pt x="1788" y="200"/>
                        <a:pt x="1786" y="200"/>
                      </a:cubicBezTo>
                      <a:cubicBezTo>
                        <a:pt x="1777" y="196"/>
                        <a:pt x="1769" y="192"/>
                        <a:pt x="1761" y="187"/>
                      </a:cubicBezTo>
                      <a:cubicBezTo>
                        <a:pt x="1760" y="186"/>
                        <a:pt x="1760" y="186"/>
                        <a:pt x="1760" y="186"/>
                      </a:cubicBezTo>
                      <a:cubicBezTo>
                        <a:pt x="1750" y="179"/>
                        <a:pt x="1743" y="171"/>
                        <a:pt x="1737" y="160"/>
                      </a:cubicBezTo>
                      <a:cubicBezTo>
                        <a:pt x="1732" y="146"/>
                        <a:pt x="1730" y="129"/>
                        <a:pt x="1738" y="116"/>
                      </a:cubicBezTo>
                      <a:cubicBezTo>
                        <a:pt x="1742" y="108"/>
                        <a:pt x="1753" y="101"/>
                        <a:pt x="1762" y="106"/>
                      </a:cubicBezTo>
                      <a:cubicBezTo>
                        <a:pt x="1765" y="107"/>
                        <a:pt x="1766" y="111"/>
                        <a:pt x="1766" y="114"/>
                      </a:cubicBezTo>
                      <a:cubicBezTo>
                        <a:pt x="1765" y="117"/>
                        <a:pt x="1763" y="119"/>
                        <a:pt x="1760" y="119"/>
                      </a:cubicBezTo>
                      <a:cubicBezTo>
                        <a:pt x="1757" y="119"/>
                        <a:pt x="1755" y="117"/>
                        <a:pt x="1754" y="116"/>
                      </a:cubicBezTo>
                      <a:cubicBezTo>
                        <a:pt x="1753" y="114"/>
                        <a:pt x="1754" y="111"/>
                        <a:pt x="1757" y="110"/>
                      </a:cubicBezTo>
                      <a:cubicBezTo>
                        <a:pt x="1758" y="110"/>
                        <a:pt x="1760" y="110"/>
                        <a:pt x="1761" y="111"/>
                      </a:cubicBezTo>
                      <a:cubicBezTo>
                        <a:pt x="1761" y="109"/>
                        <a:pt x="1759" y="108"/>
                        <a:pt x="1757" y="107"/>
                      </a:cubicBezTo>
                      <a:cubicBezTo>
                        <a:pt x="1754" y="107"/>
                        <a:pt x="1751" y="109"/>
                        <a:pt x="1750" y="112"/>
                      </a:cubicBezTo>
                      <a:cubicBezTo>
                        <a:pt x="1748" y="117"/>
                        <a:pt x="1751" y="123"/>
                        <a:pt x="1756" y="125"/>
                      </a:cubicBezTo>
                      <a:cubicBezTo>
                        <a:pt x="1760" y="126"/>
                        <a:pt x="1764" y="126"/>
                        <a:pt x="1767" y="124"/>
                      </a:cubicBezTo>
                      <a:cubicBezTo>
                        <a:pt x="1771" y="122"/>
                        <a:pt x="1773" y="118"/>
                        <a:pt x="1773" y="114"/>
                      </a:cubicBezTo>
                      <a:cubicBezTo>
                        <a:pt x="1774" y="109"/>
                        <a:pt x="1771" y="104"/>
                        <a:pt x="1766" y="101"/>
                      </a:cubicBezTo>
                      <a:cubicBezTo>
                        <a:pt x="1756" y="96"/>
                        <a:pt x="1744" y="102"/>
                        <a:pt x="1738" y="112"/>
                      </a:cubicBezTo>
                      <a:cubicBezTo>
                        <a:pt x="1736" y="115"/>
                        <a:pt x="1735" y="118"/>
                        <a:pt x="1734" y="122"/>
                      </a:cubicBezTo>
                      <a:cubicBezTo>
                        <a:pt x="1736" y="110"/>
                        <a:pt x="1741" y="101"/>
                        <a:pt x="1748" y="91"/>
                      </a:cubicBezTo>
                      <a:cubicBezTo>
                        <a:pt x="1754" y="85"/>
                        <a:pt x="1758" y="81"/>
                        <a:pt x="1765" y="78"/>
                      </a:cubicBezTo>
                      <a:cubicBezTo>
                        <a:pt x="1773" y="74"/>
                        <a:pt x="1779" y="73"/>
                        <a:pt x="1788" y="73"/>
                      </a:cubicBezTo>
                      <a:cubicBezTo>
                        <a:pt x="1792" y="74"/>
                        <a:pt x="1795" y="75"/>
                        <a:pt x="1799" y="76"/>
                      </a:cubicBezTo>
                      <a:cubicBezTo>
                        <a:pt x="1800" y="76"/>
                        <a:pt x="1800" y="76"/>
                        <a:pt x="1800" y="76"/>
                      </a:cubicBezTo>
                      <a:cubicBezTo>
                        <a:pt x="1788" y="74"/>
                        <a:pt x="1777" y="82"/>
                        <a:pt x="1782" y="97"/>
                      </a:cubicBezTo>
                      <a:cubicBezTo>
                        <a:pt x="1785" y="108"/>
                        <a:pt x="1806" y="120"/>
                        <a:pt x="1791" y="146"/>
                      </a:cubicBezTo>
                      <a:cubicBezTo>
                        <a:pt x="1803" y="138"/>
                        <a:pt x="1813" y="128"/>
                        <a:pt x="1817" y="115"/>
                      </a:cubicBezTo>
                      <a:cubicBezTo>
                        <a:pt x="1821" y="103"/>
                        <a:pt x="1818" y="89"/>
                        <a:pt x="1808" y="81"/>
                      </a:cubicBezTo>
                      <a:cubicBezTo>
                        <a:pt x="1802" y="76"/>
                        <a:pt x="1795" y="73"/>
                        <a:pt x="1788" y="72"/>
                      </a:cubicBezTo>
                      <a:cubicBezTo>
                        <a:pt x="1779" y="72"/>
                        <a:pt x="1773" y="73"/>
                        <a:pt x="1765" y="76"/>
                      </a:cubicBezTo>
                      <a:cubicBezTo>
                        <a:pt x="1757" y="80"/>
                        <a:pt x="1752" y="84"/>
                        <a:pt x="1747" y="90"/>
                      </a:cubicBezTo>
                      <a:cubicBezTo>
                        <a:pt x="1744" y="92"/>
                        <a:pt x="1742" y="95"/>
                        <a:pt x="1740" y="98"/>
                      </a:cubicBezTo>
                      <a:cubicBezTo>
                        <a:pt x="1739" y="99"/>
                        <a:pt x="1739" y="101"/>
                        <a:pt x="1738" y="102"/>
                      </a:cubicBezTo>
                      <a:cubicBezTo>
                        <a:pt x="1746" y="83"/>
                        <a:pt x="1735" y="62"/>
                        <a:pt x="1717" y="52"/>
                      </a:cubicBezTo>
                      <a:cubicBezTo>
                        <a:pt x="1716" y="51"/>
                        <a:pt x="1714" y="50"/>
                        <a:pt x="1712" y="49"/>
                      </a:cubicBezTo>
                      <a:cubicBezTo>
                        <a:pt x="1691" y="39"/>
                        <a:pt x="1663" y="41"/>
                        <a:pt x="1640" y="52"/>
                      </a:cubicBezTo>
                      <a:close/>
                      <a:moveTo>
                        <a:pt x="1621" y="52"/>
                      </a:moveTo>
                      <a:cubicBezTo>
                        <a:pt x="1626" y="56"/>
                        <a:pt x="1628" y="65"/>
                        <a:pt x="1626" y="69"/>
                      </a:cubicBezTo>
                      <a:cubicBezTo>
                        <a:pt x="1632" y="72"/>
                        <a:pt x="1643" y="63"/>
                        <a:pt x="1638" y="54"/>
                      </a:cubicBezTo>
                      <a:cubicBezTo>
                        <a:pt x="1634" y="48"/>
                        <a:pt x="1625" y="47"/>
                        <a:pt x="1621" y="52"/>
                      </a:cubicBezTo>
                      <a:close/>
                      <a:moveTo>
                        <a:pt x="1631" y="43"/>
                      </a:moveTo>
                      <a:cubicBezTo>
                        <a:pt x="1623" y="38"/>
                        <a:pt x="1611" y="34"/>
                        <a:pt x="1601" y="34"/>
                      </a:cubicBezTo>
                      <a:cubicBezTo>
                        <a:pt x="1591" y="34"/>
                        <a:pt x="1581" y="38"/>
                        <a:pt x="1571" y="42"/>
                      </a:cubicBezTo>
                      <a:cubicBezTo>
                        <a:pt x="1555" y="51"/>
                        <a:pt x="1540" y="64"/>
                        <a:pt x="1521" y="63"/>
                      </a:cubicBezTo>
                      <a:cubicBezTo>
                        <a:pt x="1505" y="63"/>
                        <a:pt x="1494" y="51"/>
                        <a:pt x="1493" y="40"/>
                      </a:cubicBezTo>
                      <a:cubicBezTo>
                        <a:pt x="1493" y="31"/>
                        <a:pt x="1498" y="20"/>
                        <a:pt x="1508" y="17"/>
                      </a:cubicBezTo>
                      <a:cubicBezTo>
                        <a:pt x="1515" y="15"/>
                        <a:pt x="1527" y="16"/>
                        <a:pt x="1529" y="24"/>
                      </a:cubicBezTo>
                      <a:cubicBezTo>
                        <a:pt x="1530" y="29"/>
                        <a:pt x="1528" y="33"/>
                        <a:pt x="1525" y="33"/>
                      </a:cubicBezTo>
                      <a:cubicBezTo>
                        <a:pt x="1526" y="29"/>
                        <a:pt x="1522" y="26"/>
                        <a:pt x="1517" y="27"/>
                      </a:cubicBezTo>
                      <a:cubicBezTo>
                        <a:pt x="1514" y="28"/>
                        <a:pt x="1511" y="30"/>
                        <a:pt x="1509" y="33"/>
                      </a:cubicBezTo>
                      <a:cubicBezTo>
                        <a:pt x="1507" y="38"/>
                        <a:pt x="1508" y="44"/>
                        <a:pt x="1513" y="48"/>
                      </a:cubicBezTo>
                      <a:cubicBezTo>
                        <a:pt x="1523" y="55"/>
                        <a:pt x="1542" y="46"/>
                        <a:pt x="1553" y="39"/>
                      </a:cubicBezTo>
                      <a:cubicBezTo>
                        <a:pt x="1569" y="28"/>
                        <a:pt x="1587" y="23"/>
                        <a:pt x="1606" y="27"/>
                      </a:cubicBezTo>
                      <a:cubicBezTo>
                        <a:pt x="1617" y="29"/>
                        <a:pt x="1627" y="34"/>
                        <a:pt x="1631" y="43"/>
                      </a:cubicBezTo>
                      <a:close/>
                      <a:moveTo>
                        <a:pt x="1818" y="124"/>
                      </a:moveTo>
                      <a:cubicBezTo>
                        <a:pt x="1825" y="111"/>
                        <a:pt x="1838" y="116"/>
                        <a:pt x="1848" y="118"/>
                      </a:cubicBezTo>
                      <a:cubicBezTo>
                        <a:pt x="1858" y="119"/>
                        <a:pt x="1870" y="116"/>
                        <a:pt x="1872" y="105"/>
                      </a:cubicBezTo>
                      <a:cubicBezTo>
                        <a:pt x="1859" y="106"/>
                        <a:pt x="1859" y="98"/>
                        <a:pt x="1847" y="95"/>
                      </a:cubicBezTo>
                      <a:cubicBezTo>
                        <a:pt x="1835" y="92"/>
                        <a:pt x="1819" y="103"/>
                        <a:pt x="1818" y="124"/>
                      </a:cubicBezTo>
                      <a:close/>
                      <a:moveTo>
                        <a:pt x="1902" y="156"/>
                      </a:moveTo>
                      <a:cubicBezTo>
                        <a:pt x="1899" y="125"/>
                        <a:pt x="1936" y="125"/>
                        <a:pt x="1949" y="138"/>
                      </a:cubicBezTo>
                      <a:cubicBezTo>
                        <a:pt x="1935" y="132"/>
                        <a:pt x="1907" y="142"/>
                        <a:pt x="1902" y="156"/>
                      </a:cubicBezTo>
                      <a:close/>
                      <a:moveTo>
                        <a:pt x="1900" y="174"/>
                      </a:moveTo>
                      <a:cubicBezTo>
                        <a:pt x="1882" y="169"/>
                        <a:pt x="1868" y="150"/>
                        <a:pt x="1868" y="135"/>
                      </a:cubicBezTo>
                      <a:cubicBezTo>
                        <a:pt x="1868" y="100"/>
                        <a:pt x="1905" y="101"/>
                        <a:pt x="1898" y="132"/>
                      </a:cubicBezTo>
                      <a:cubicBezTo>
                        <a:pt x="1893" y="148"/>
                        <a:pt x="1891" y="158"/>
                        <a:pt x="1900" y="174"/>
                      </a:cubicBezTo>
                      <a:close/>
                      <a:moveTo>
                        <a:pt x="2049" y="215"/>
                      </a:moveTo>
                      <a:cubicBezTo>
                        <a:pt x="2045" y="180"/>
                        <a:pt x="2017" y="167"/>
                        <a:pt x="1990" y="162"/>
                      </a:cubicBezTo>
                      <a:cubicBezTo>
                        <a:pt x="1975" y="159"/>
                        <a:pt x="1954" y="162"/>
                        <a:pt x="1943" y="150"/>
                      </a:cubicBezTo>
                      <a:cubicBezTo>
                        <a:pt x="1937" y="173"/>
                        <a:pt x="1984" y="176"/>
                        <a:pt x="1999" y="179"/>
                      </a:cubicBezTo>
                      <a:cubicBezTo>
                        <a:pt x="2023" y="183"/>
                        <a:pt x="2042" y="196"/>
                        <a:pt x="2049" y="215"/>
                      </a:cubicBezTo>
                      <a:close/>
                      <a:moveTo>
                        <a:pt x="1641" y="720"/>
                      </a:moveTo>
                      <a:cubicBezTo>
                        <a:pt x="1616" y="714"/>
                        <a:pt x="1593" y="742"/>
                        <a:pt x="1580" y="749"/>
                      </a:cubicBezTo>
                      <a:cubicBezTo>
                        <a:pt x="1560" y="758"/>
                        <a:pt x="1548" y="741"/>
                        <a:pt x="1567" y="728"/>
                      </a:cubicBezTo>
                      <a:cubicBezTo>
                        <a:pt x="1584" y="715"/>
                        <a:pt x="1619" y="709"/>
                        <a:pt x="1641" y="720"/>
                      </a:cubicBezTo>
                      <a:close/>
                      <a:moveTo>
                        <a:pt x="1522" y="814"/>
                      </a:moveTo>
                      <a:cubicBezTo>
                        <a:pt x="1550" y="832"/>
                        <a:pt x="1545" y="863"/>
                        <a:pt x="1552" y="877"/>
                      </a:cubicBezTo>
                      <a:cubicBezTo>
                        <a:pt x="1560" y="892"/>
                        <a:pt x="1575" y="887"/>
                        <a:pt x="1572" y="869"/>
                      </a:cubicBezTo>
                      <a:cubicBezTo>
                        <a:pt x="1567" y="846"/>
                        <a:pt x="1547" y="823"/>
                        <a:pt x="1522" y="814"/>
                      </a:cubicBezTo>
                      <a:close/>
                      <a:moveTo>
                        <a:pt x="1767" y="413"/>
                      </a:moveTo>
                      <a:cubicBezTo>
                        <a:pt x="1749" y="417"/>
                        <a:pt x="1744" y="430"/>
                        <a:pt x="1747" y="450"/>
                      </a:cubicBezTo>
                      <a:cubicBezTo>
                        <a:pt x="1749" y="466"/>
                        <a:pt x="1743" y="479"/>
                        <a:pt x="1731" y="482"/>
                      </a:cubicBezTo>
                      <a:cubicBezTo>
                        <a:pt x="1739" y="487"/>
                        <a:pt x="1753" y="484"/>
                        <a:pt x="1758" y="474"/>
                      </a:cubicBezTo>
                      <a:cubicBezTo>
                        <a:pt x="1766" y="460"/>
                        <a:pt x="1756" y="446"/>
                        <a:pt x="1757" y="430"/>
                      </a:cubicBezTo>
                      <a:cubicBezTo>
                        <a:pt x="1757" y="425"/>
                        <a:pt x="1760" y="418"/>
                        <a:pt x="1767" y="413"/>
                      </a:cubicBezTo>
                      <a:close/>
                      <a:moveTo>
                        <a:pt x="1493" y="650"/>
                      </a:moveTo>
                      <a:cubicBezTo>
                        <a:pt x="1491" y="650"/>
                        <a:pt x="1489" y="648"/>
                        <a:pt x="1489" y="646"/>
                      </a:cubicBezTo>
                      <a:cubicBezTo>
                        <a:pt x="1489" y="644"/>
                        <a:pt x="1490" y="642"/>
                        <a:pt x="1492" y="642"/>
                      </a:cubicBezTo>
                      <a:cubicBezTo>
                        <a:pt x="1494" y="642"/>
                        <a:pt x="1496" y="644"/>
                        <a:pt x="1496" y="646"/>
                      </a:cubicBezTo>
                      <a:cubicBezTo>
                        <a:pt x="1496" y="648"/>
                        <a:pt x="1495" y="650"/>
                        <a:pt x="1493" y="650"/>
                      </a:cubicBezTo>
                      <a:close/>
                      <a:moveTo>
                        <a:pt x="1510" y="638"/>
                      </a:moveTo>
                      <a:cubicBezTo>
                        <a:pt x="1506" y="638"/>
                        <a:pt x="1503" y="635"/>
                        <a:pt x="1502" y="631"/>
                      </a:cubicBezTo>
                      <a:cubicBezTo>
                        <a:pt x="1502" y="627"/>
                        <a:pt x="1505" y="623"/>
                        <a:pt x="1510" y="623"/>
                      </a:cubicBezTo>
                      <a:cubicBezTo>
                        <a:pt x="1514" y="622"/>
                        <a:pt x="1517" y="626"/>
                        <a:pt x="1518" y="630"/>
                      </a:cubicBezTo>
                      <a:cubicBezTo>
                        <a:pt x="1518" y="634"/>
                        <a:pt x="1515" y="638"/>
                        <a:pt x="1510" y="638"/>
                      </a:cubicBezTo>
                      <a:close/>
                      <a:moveTo>
                        <a:pt x="1502" y="647"/>
                      </a:moveTo>
                      <a:cubicBezTo>
                        <a:pt x="1499" y="647"/>
                        <a:pt x="1497" y="645"/>
                        <a:pt x="1497" y="642"/>
                      </a:cubicBezTo>
                      <a:cubicBezTo>
                        <a:pt x="1497" y="639"/>
                        <a:pt x="1499" y="637"/>
                        <a:pt x="1501" y="637"/>
                      </a:cubicBezTo>
                      <a:cubicBezTo>
                        <a:pt x="1504" y="637"/>
                        <a:pt x="1506" y="639"/>
                        <a:pt x="1507" y="641"/>
                      </a:cubicBezTo>
                      <a:cubicBezTo>
                        <a:pt x="1507" y="644"/>
                        <a:pt x="1505" y="647"/>
                        <a:pt x="1502" y="647"/>
                      </a:cubicBezTo>
                      <a:close/>
                      <a:moveTo>
                        <a:pt x="1814" y="598"/>
                      </a:moveTo>
                      <a:cubicBezTo>
                        <a:pt x="1812" y="595"/>
                        <a:pt x="1809" y="594"/>
                        <a:pt x="1806" y="595"/>
                      </a:cubicBezTo>
                      <a:cubicBezTo>
                        <a:pt x="1802" y="595"/>
                        <a:pt x="1798" y="598"/>
                        <a:pt x="1797" y="602"/>
                      </a:cubicBezTo>
                      <a:cubicBezTo>
                        <a:pt x="1795" y="608"/>
                        <a:pt x="1799" y="612"/>
                        <a:pt x="1802" y="614"/>
                      </a:cubicBezTo>
                      <a:cubicBezTo>
                        <a:pt x="1810" y="618"/>
                        <a:pt x="1813" y="612"/>
                        <a:pt x="1818" y="611"/>
                      </a:cubicBezTo>
                      <a:cubicBezTo>
                        <a:pt x="1823" y="609"/>
                        <a:pt x="1829" y="613"/>
                        <a:pt x="1832" y="619"/>
                      </a:cubicBezTo>
                      <a:cubicBezTo>
                        <a:pt x="1836" y="626"/>
                        <a:pt x="1836" y="635"/>
                        <a:pt x="1830" y="641"/>
                      </a:cubicBezTo>
                      <a:cubicBezTo>
                        <a:pt x="1827" y="644"/>
                        <a:pt x="1821" y="646"/>
                        <a:pt x="1817" y="642"/>
                      </a:cubicBezTo>
                      <a:cubicBezTo>
                        <a:pt x="1822" y="642"/>
                        <a:pt x="1826" y="635"/>
                        <a:pt x="1820" y="630"/>
                      </a:cubicBezTo>
                      <a:cubicBezTo>
                        <a:pt x="1818" y="628"/>
                        <a:pt x="1810" y="626"/>
                        <a:pt x="1802" y="625"/>
                      </a:cubicBezTo>
                      <a:cubicBezTo>
                        <a:pt x="1794" y="623"/>
                        <a:pt x="1787" y="620"/>
                        <a:pt x="1783" y="614"/>
                      </a:cubicBezTo>
                      <a:cubicBezTo>
                        <a:pt x="1774" y="604"/>
                        <a:pt x="1778" y="587"/>
                        <a:pt x="1789" y="581"/>
                      </a:cubicBezTo>
                      <a:cubicBezTo>
                        <a:pt x="1796" y="577"/>
                        <a:pt x="1803" y="578"/>
                        <a:pt x="1810" y="579"/>
                      </a:cubicBezTo>
                      <a:cubicBezTo>
                        <a:pt x="1817" y="581"/>
                        <a:pt x="1834" y="591"/>
                        <a:pt x="1842" y="588"/>
                      </a:cubicBezTo>
                      <a:cubicBezTo>
                        <a:pt x="1849" y="586"/>
                        <a:pt x="1850" y="580"/>
                        <a:pt x="1847" y="576"/>
                      </a:cubicBezTo>
                      <a:cubicBezTo>
                        <a:pt x="1853" y="575"/>
                        <a:pt x="1858" y="582"/>
                        <a:pt x="1858" y="588"/>
                      </a:cubicBezTo>
                      <a:cubicBezTo>
                        <a:pt x="1857" y="599"/>
                        <a:pt x="1844" y="610"/>
                        <a:pt x="1830" y="607"/>
                      </a:cubicBezTo>
                      <a:cubicBezTo>
                        <a:pt x="1824" y="606"/>
                        <a:pt x="1820" y="603"/>
                        <a:pt x="1814" y="598"/>
                      </a:cubicBezTo>
                      <a:close/>
                      <a:moveTo>
                        <a:pt x="1581" y="140"/>
                      </a:moveTo>
                      <a:cubicBezTo>
                        <a:pt x="1581" y="137"/>
                        <a:pt x="1583" y="135"/>
                        <a:pt x="1586" y="135"/>
                      </a:cubicBezTo>
                      <a:cubicBezTo>
                        <a:pt x="1589" y="135"/>
                        <a:pt x="1592" y="138"/>
                        <a:pt x="1591" y="141"/>
                      </a:cubicBezTo>
                      <a:cubicBezTo>
                        <a:pt x="1591" y="144"/>
                        <a:pt x="1589" y="146"/>
                        <a:pt x="1586" y="146"/>
                      </a:cubicBezTo>
                      <a:cubicBezTo>
                        <a:pt x="1583" y="146"/>
                        <a:pt x="1580" y="143"/>
                        <a:pt x="1581" y="140"/>
                      </a:cubicBezTo>
                      <a:close/>
                      <a:moveTo>
                        <a:pt x="1579" y="130"/>
                      </a:moveTo>
                      <a:cubicBezTo>
                        <a:pt x="1579" y="127"/>
                        <a:pt x="1581" y="126"/>
                        <a:pt x="1583" y="126"/>
                      </a:cubicBezTo>
                      <a:cubicBezTo>
                        <a:pt x="1586" y="126"/>
                        <a:pt x="1587" y="128"/>
                        <a:pt x="1587" y="130"/>
                      </a:cubicBezTo>
                      <a:cubicBezTo>
                        <a:pt x="1587" y="133"/>
                        <a:pt x="1585" y="134"/>
                        <a:pt x="1583" y="134"/>
                      </a:cubicBezTo>
                      <a:cubicBezTo>
                        <a:pt x="1580" y="134"/>
                        <a:pt x="1579" y="132"/>
                        <a:pt x="1579" y="130"/>
                      </a:cubicBezTo>
                      <a:close/>
                      <a:moveTo>
                        <a:pt x="1589" y="151"/>
                      </a:moveTo>
                      <a:cubicBezTo>
                        <a:pt x="1589" y="146"/>
                        <a:pt x="1593" y="143"/>
                        <a:pt x="1598" y="143"/>
                      </a:cubicBezTo>
                      <a:cubicBezTo>
                        <a:pt x="1602" y="143"/>
                        <a:pt x="1606" y="147"/>
                        <a:pt x="1606" y="152"/>
                      </a:cubicBezTo>
                      <a:cubicBezTo>
                        <a:pt x="1605" y="157"/>
                        <a:pt x="1601" y="160"/>
                        <a:pt x="1597" y="160"/>
                      </a:cubicBezTo>
                      <a:cubicBezTo>
                        <a:pt x="1592" y="159"/>
                        <a:pt x="1589" y="155"/>
                        <a:pt x="1589" y="151"/>
                      </a:cubicBezTo>
                      <a:close/>
                      <a:moveTo>
                        <a:pt x="1720" y="535"/>
                      </a:moveTo>
                      <a:cubicBezTo>
                        <a:pt x="1716" y="530"/>
                        <a:pt x="1714" y="523"/>
                        <a:pt x="1714" y="516"/>
                      </a:cubicBezTo>
                      <a:cubicBezTo>
                        <a:pt x="1714" y="510"/>
                        <a:pt x="1719" y="503"/>
                        <a:pt x="1725" y="501"/>
                      </a:cubicBezTo>
                      <a:cubicBezTo>
                        <a:pt x="1733" y="498"/>
                        <a:pt x="1741" y="502"/>
                        <a:pt x="1747" y="507"/>
                      </a:cubicBezTo>
                      <a:cubicBezTo>
                        <a:pt x="1755" y="516"/>
                        <a:pt x="1756" y="527"/>
                        <a:pt x="1753" y="538"/>
                      </a:cubicBezTo>
                      <a:cubicBezTo>
                        <a:pt x="1750" y="546"/>
                        <a:pt x="1745" y="554"/>
                        <a:pt x="1738" y="561"/>
                      </a:cubicBezTo>
                      <a:cubicBezTo>
                        <a:pt x="1739" y="560"/>
                        <a:pt x="1740" y="559"/>
                        <a:pt x="1742" y="559"/>
                      </a:cubicBezTo>
                      <a:cubicBezTo>
                        <a:pt x="1762" y="547"/>
                        <a:pt x="1784" y="540"/>
                        <a:pt x="1807" y="536"/>
                      </a:cubicBezTo>
                      <a:cubicBezTo>
                        <a:pt x="1834" y="532"/>
                        <a:pt x="1853" y="535"/>
                        <a:pt x="1876" y="518"/>
                      </a:cubicBezTo>
                      <a:cubicBezTo>
                        <a:pt x="1881" y="514"/>
                        <a:pt x="1885" y="511"/>
                        <a:pt x="1889" y="506"/>
                      </a:cubicBezTo>
                      <a:cubicBezTo>
                        <a:pt x="1894" y="499"/>
                        <a:pt x="1897" y="493"/>
                        <a:pt x="1900" y="484"/>
                      </a:cubicBezTo>
                      <a:cubicBezTo>
                        <a:pt x="1902" y="476"/>
                        <a:pt x="1903" y="469"/>
                        <a:pt x="1902" y="461"/>
                      </a:cubicBezTo>
                      <a:cubicBezTo>
                        <a:pt x="1898" y="430"/>
                        <a:pt x="1876" y="413"/>
                        <a:pt x="1847" y="408"/>
                      </a:cubicBezTo>
                      <a:cubicBezTo>
                        <a:pt x="1834" y="407"/>
                        <a:pt x="1822" y="410"/>
                        <a:pt x="1813" y="420"/>
                      </a:cubicBezTo>
                      <a:cubicBezTo>
                        <a:pt x="1806" y="429"/>
                        <a:pt x="1802" y="439"/>
                        <a:pt x="1806" y="450"/>
                      </a:cubicBezTo>
                      <a:cubicBezTo>
                        <a:pt x="1808" y="458"/>
                        <a:pt x="1814" y="465"/>
                        <a:pt x="1822" y="469"/>
                      </a:cubicBezTo>
                      <a:cubicBezTo>
                        <a:pt x="1825" y="470"/>
                        <a:pt x="1828" y="471"/>
                        <a:pt x="1832" y="472"/>
                      </a:cubicBezTo>
                      <a:cubicBezTo>
                        <a:pt x="1831" y="471"/>
                        <a:pt x="1830" y="471"/>
                        <a:pt x="1829" y="470"/>
                      </a:cubicBezTo>
                      <a:cubicBezTo>
                        <a:pt x="1822" y="467"/>
                        <a:pt x="1819" y="458"/>
                        <a:pt x="1823" y="451"/>
                      </a:cubicBezTo>
                      <a:cubicBezTo>
                        <a:pt x="1826" y="445"/>
                        <a:pt x="1835" y="442"/>
                        <a:pt x="1842" y="445"/>
                      </a:cubicBezTo>
                      <a:cubicBezTo>
                        <a:pt x="1849" y="449"/>
                        <a:pt x="1851" y="457"/>
                        <a:pt x="1848" y="464"/>
                      </a:cubicBezTo>
                      <a:cubicBezTo>
                        <a:pt x="1843" y="474"/>
                        <a:pt x="1830" y="475"/>
                        <a:pt x="1821" y="471"/>
                      </a:cubicBezTo>
                      <a:cubicBezTo>
                        <a:pt x="1812" y="467"/>
                        <a:pt x="1806" y="460"/>
                        <a:pt x="1803" y="451"/>
                      </a:cubicBezTo>
                      <a:cubicBezTo>
                        <a:pt x="1799" y="440"/>
                        <a:pt x="1801" y="430"/>
                        <a:pt x="1807" y="421"/>
                      </a:cubicBezTo>
                      <a:cubicBezTo>
                        <a:pt x="1801" y="429"/>
                        <a:pt x="1796" y="438"/>
                        <a:pt x="1793" y="445"/>
                      </a:cubicBezTo>
                      <a:cubicBezTo>
                        <a:pt x="1792" y="445"/>
                        <a:pt x="1790" y="445"/>
                        <a:pt x="1789" y="446"/>
                      </a:cubicBezTo>
                      <a:cubicBezTo>
                        <a:pt x="1793" y="431"/>
                        <a:pt x="1802" y="421"/>
                        <a:pt x="1810" y="415"/>
                      </a:cubicBezTo>
                      <a:cubicBezTo>
                        <a:pt x="1793" y="425"/>
                        <a:pt x="1782" y="440"/>
                        <a:pt x="1778" y="458"/>
                      </a:cubicBezTo>
                      <a:cubicBezTo>
                        <a:pt x="1776" y="469"/>
                        <a:pt x="1777" y="480"/>
                        <a:pt x="1782" y="493"/>
                      </a:cubicBezTo>
                      <a:cubicBezTo>
                        <a:pt x="1784" y="499"/>
                        <a:pt x="1787" y="505"/>
                        <a:pt x="1789" y="512"/>
                      </a:cubicBezTo>
                      <a:cubicBezTo>
                        <a:pt x="1791" y="518"/>
                        <a:pt x="1792" y="524"/>
                        <a:pt x="1789" y="530"/>
                      </a:cubicBezTo>
                      <a:cubicBezTo>
                        <a:pt x="1787" y="535"/>
                        <a:pt x="1783" y="539"/>
                        <a:pt x="1777" y="539"/>
                      </a:cubicBezTo>
                      <a:cubicBezTo>
                        <a:pt x="1772" y="539"/>
                        <a:pt x="1768" y="537"/>
                        <a:pt x="1766" y="533"/>
                      </a:cubicBezTo>
                      <a:cubicBezTo>
                        <a:pt x="1764" y="530"/>
                        <a:pt x="1764" y="527"/>
                        <a:pt x="1765" y="524"/>
                      </a:cubicBezTo>
                      <a:cubicBezTo>
                        <a:pt x="1767" y="521"/>
                        <a:pt x="1771" y="517"/>
                        <a:pt x="1775" y="520"/>
                      </a:cubicBezTo>
                      <a:cubicBezTo>
                        <a:pt x="1777" y="521"/>
                        <a:pt x="1778" y="524"/>
                        <a:pt x="1778" y="526"/>
                      </a:cubicBezTo>
                      <a:cubicBezTo>
                        <a:pt x="1777" y="529"/>
                        <a:pt x="1774" y="531"/>
                        <a:pt x="1771" y="530"/>
                      </a:cubicBezTo>
                      <a:cubicBezTo>
                        <a:pt x="1768" y="529"/>
                        <a:pt x="1766" y="526"/>
                        <a:pt x="1767" y="523"/>
                      </a:cubicBezTo>
                      <a:cubicBezTo>
                        <a:pt x="1767" y="522"/>
                        <a:pt x="1767" y="522"/>
                        <a:pt x="1768" y="521"/>
                      </a:cubicBezTo>
                      <a:cubicBezTo>
                        <a:pt x="1767" y="522"/>
                        <a:pt x="1766" y="523"/>
                        <a:pt x="1766" y="525"/>
                      </a:cubicBezTo>
                      <a:cubicBezTo>
                        <a:pt x="1765" y="527"/>
                        <a:pt x="1765" y="530"/>
                        <a:pt x="1767" y="532"/>
                      </a:cubicBezTo>
                      <a:cubicBezTo>
                        <a:pt x="1769" y="535"/>
                        <a:pt x="1773" y="537"/>
                        <a:pt x="1777" y="537"/>
                      </a:cubicBezTo>
                      <a:cubicBezTo>
                        <a:pt x="1782" y="537"/>
                        <a:pt x="1785" y="533"/>
                        <a:pt x="1787" y="529"/>
                      </a:cubicBezTo>
                      <a:cubicBezTo>
                        <a:pt x="1789" y="524"/>
                        <a:pt x="1788" y="519"/>
                        <a:pt x="1786" y="513"/>
                      </a:cubicBezTo>
                      <a:cubicBezTo>
                        <a:pt x="1784" y="506"/>
                        <a:pt x="1781" y="501"/>
                        <a:pt x="1779" y="495"/>
                      </a:cubicBezTo>
                      <a:cubicBezTo>
                        <a:pt x="1774" y="482"/>
                        <a:pt x="1773" y="469"/>
                        <a:pt x="1776" y="457"/>
                      </a:cubicBezTo>
                      <a:cubicBezTo>
                        <a:pt x="1778" y="446"/>
                        <a:pt x="1784" y="435"/>
                        <a:pt x="1791" y="426"/>
                      </a:cubicBezTo>
                      <a:cubicBezTo>
                        <a:pt x="1803" y="413"/>
                        <a:pt x="1821" y="405"/>
                        <a:pt x="1839" y="404"/>
                      </a:cubicBezTo>
                      <a:cubicBezTo>
                        <a:pt x="1838" y="403"/>
                        <a:pt x="1837" y="403"/>
                        <a:pt x="1836" y="402"/>
                      </a:cubicBezTo>
                      <a:cubicBezTo>
                        <a:pt x="1831" y="400"/>
                        <a:pt x="1827" y="398"/>
                        <a:pt x="1823" y="395"/>
                      </a:cubicBezTo>
                      <a:cubicBezTo>
                        <a:pt x="1817" y="390"/>
                        <a:pt x="1812" y="386"/>
                        <a:pt x="1807" y="379"/>
                      </a:cubicBezTo>
                      <a:cubicBezTo>
                        <a:pt x="1793" y="356"/>
                        <a:pt x="1808" y="330"/>
                        <a:pt x="1829" y="321"/>
                      </a:cubicBezTo>
                      <a:cubicBezTo>
                        <a:pt x="1838" y="317"/>
                        <a:pt x="1847" y="317"/>
                        <a:pt x="1856" y="319"/>
                      </a:cubicBezTo>
                      <a:cubicBezTo>
                        <a:pt x="1854" y="321"/>
                        <a:pt x="1854" y="321"/>
                        <a:pt x="1854" y="321"/>
                      </a:cubicBezTo>
                      <a:cubicBezTo>
                        <a:pt x="1846" y="320"/>
                        <a:pt x="1838" y="321"/>
                        <a:pt x="1830" y="324"/>
                      </a:cubicBezTo>
                      <a:cubicBezTo>
                        <a:pt x="1811" y="333"/>
                        <a:pt x="1798" y="357"/>
                        <a:pt x="1811" y="377"/>
                      </a:cubicBezTo>
                      <a:cubicBezTo>
                        <a:pt x="1815" y="383"/>
                        <a:pt x="1820" y="387"/>
                        <a:pt x="1826" y="391"/>
                      </a:cubicBezTo>
                      <a:cubicBezTo>
                        <a:pt x="1830" y="394"/>
                        <a:pt x="1834" y="396"/>
                        <a:pt x="1838" y="398"/>
                      </a:cubicBezTo>
                      <a:cubicBezTo>
                        <a:pt x="1857" y="407"/>
                        <a:pt x="1873" y="407"/>
                        <a:pt x="1889" y="423"/>
                      </a:cubicBezTo>
                      <a:cubicBezTo>
                        <a:pt x="1898" y="433"/>
                        <a:pt x="1904" y="445"/>
                        <a:pt x="1906" y="460"/>
                      </a:cubicBezTo>
                      <a:cubicBezTo>
                        <a:pt x="1907" y="469"/>
                        <a:pt x="1906" y="477"/>
                        <a:pt x="1904" y="485"/>
                      </a:cubicBezTo>
                      <a:cubicBezTo>
                        <a:pt x="1901" y="494"/>
                        <a:pt x="1898" y="501"/>
                        <a:pt x="1892" y="508"/>
                      </a:cubicBezTo>
                      <a:cubicBezTo>
                        <a:pt x="1883" y="518"/>
                        <a:pt x="1873" y="525"/>
                        <a:pt x="1861" y="529"/>
                      </a:cubicBezTo>
                      <a:cubicBezTo>
                        <a:pt x="1868" y="528"/>
                        <a:pt x="1874" y="526"/>
                        <a:pt x="1876" y="526"/>
                      </a:cubicBezTo>
                      <a:cubicBezTo>
                        <a:pt x="1904" y="518"/>
                        <a:pt x="1930" y="507"/>
                        <a:pt x="1954" y="494"/>
                      </a:cubicBezTo>
                      <a:cubicBezTo>
                        <a:pt x="1960" y="490"/>
                        <a:pt x="1965" y="486"/>
                        <a:pt x="1967" y="481"/>
                      </a:cubicBezTo>
                      <a:cubicBezTo>
                        <a:pt x="1968" y="477"/>
                        <a:pt x="1969" y="473"/>
                        <a:pt x="1968" y="470"/>
                      </a:cubicBezTo>
                      <a:cubicBezTo>
                        <a:pt x="1966" y="464"/>
                        <a:pt x="1961" y="459"/>
                        <a:pt x="1955" y="460"/>
                      </a:cubicBezTo>
                      <a:cubicBezTo>
                        <a:pt x="1952" y="461"/>
                        <a:pt x="1949" y="463"/>
                        <a:pt x="1948" y="466"/>
                      </a:cubicBezTo>
                      <a:cubicBezTo>
                        <a:pt x="1947" y="470"/>
                        <a:pt x="1950" y="474"/>
                        <a:pt x="1954" y="475"/>
                      </a:cubicBezTo>
                      <a:cubicBezTo>
                        <a:pt x="1956" y="475"/>
                        <a:pt x="1959" y="473"/>
                        <a:pt x="1960" y="470"/>
                      </a:cubicBezTo>
                      <a:cubicBezTo>
                        <a:pt x="1961" y="473"/>
                        <a:pt x="1959" y="477"/>
                        <a:pt x="1955" y="478"/>
                      </a:cubicBezTo>
                      <a:cubicBezTo>
                        <a:pt x="1946" y="481"/>
                        <a:pt x="1937" y="469"/>
                        <a:pt x="1944" y="460"/>
                      </a:cubicBezTo>
                      <a:cubicBezTo>
                        <a:pt x="1950" y="453"/>
                        <a:pt x="1959" y="452"/>
                        <a:pt x="1965" y="457"/>
                      </a:cubicBezTo>
                      <a:cubicBezTo>
                        <a:pt x="1975" y="464"/>
                        <a:pt x="1975" y="479"/>
                        <a:pt x="1965" y="488"/>
                      </a:cubicBezTo>
                      <a:cubicBezTo>
                        <a:pt x="1984" y="476"/>
                        <a:pt x="2002" y="462"/>
                        <a:pt x="2017" y="447"/>
                      </a:cubicBezTo>
                      <a:cubicBezTo>
                        <a:pt x="2009" y="451"/>
                        <a:pt x="2001" y="454"/>
                        <a:pt x="1994" y="455"/>
                      </a:cubicBezTo>
                      <a:cubicBezTo>
                        <a:pt x="1967" y="460"/>
                        <a:pt x="1939" y="439"/>
                        <a:pt x="1949" y="409"/>
                      </a:cubicBezTo>
                      <a:cubicBezTo>
                        <a:pt x="1952" y="401"/>
                        <a:pt x="1957" y="394"/>
                        <a:pt x="1964" y="388"/>
                      </a:cubicBezTo>
                      <a:cubicBezTo>
                        <a:pt x="1975" y="379"/>
                        <a:pt x="1991" y="376"/>
                        <a:pt x="1999" y="364"/>
                      </a:cubicBezTo>
                      <a:cubicBezTo>
                        <a:pt x="2002" y="359"/>
                        <a:pt x="2003" y="352"/>
                        <a:pt x="2001" y="346"/>
                      </a:cubicBezTo>
                      <a:cubicBezTo>
                        <a:pt x="1996" y="332"/>
                        <a:pt x="1977" y="328"/>
                        <a:pt x="1967" y="337"/>
                      </a:cubicBezTo>
                      <a:cubicBezTo>
                        <a:pt x="1962" y="341"/>
                        <a:pt x="1961" y="349"/>
                        <a:pt x="1964" y="353"/>
                      </a:cubicBezTo>
                      <a:cubicBezTo>
                        <a:pt x="1968" y="361"/>
                        <a:pt x="1977" y="362"/>
                        <a:pt x="1981" y="357"/>
                      </a:cubicBezTo>
                      <a:cubicBezTo>
                        <a:pt x="1980" y="361"/>
                        <a:pt x="1976" y="365"/>
                        <a:pt x="1970" y="364"/>
                      </a:cubicBezTo>
                      <a:cubicBezTo>
                        <a:pt x="1961" y="363"/>
                        <a:pt x="1956" y="353"/>
                        <a:pt x="1957" y="344"/>
                      </a:cubicBezTo>
                      <a:cubicBezTo>
                        <a:pt x="1959" y="334"/>
                        <a:pt x="1967" y="328"/>
                        <a:pt x="1975" y="327"/>
                      </a:cubicBezTo>
                      <a:cubicBezTo>
                        <a:pt x="1989" y="323"/>
                        <a:pt x="2005" y="331"/>
                        <a:pt x="2007" y="347"/>
                      </a:cubicBezTo>
                      <a:cubicBezTo>
                        <a:pt x="2008" y="355"/>
                        <a:pt x="2006" y="361"/>
                        <a:pt x="2002" y="367"/>
                      </a:cubicBezTo>
                      <a:cubicBezTo>
                        <a:pt x="1996" y="376"/>
                        <a:pt x="1985" y="381"/>
                        <a:pt x="1979" y="391"/>
                      </a:cubicBezTo>
                      <a:cubicBezTo>
                        <a:pt x="1970" y="406"/>
                        <a:pt x="1972" y="425"/>
                        <a:pt x="1987" y="433"/>
                      </a:cubicBezTo>
                      <a:cubicBezTo>
                        <a:pt x="2004" y="442"/>
                        <a:pt x="2032" y="431"/>
                        <a:pt x="2044" y="414"/>
                      </a:cubicBezTo>
                      <a:cubicBezTo>
                        <a:pt x="2051" y="405"/>
                        <a:pt x="2053" y="390"/>
                        <a:pt x="2047" y="380"/>
                      </a:cubicBezTo>
                      <a:cubicBezTo>
                        <a:pt x="2040" y="367"/>
                        <a:pt x="2019" y="362"/>
                        <a:pt x="2010" y="378"/>
                      </a:cubicBezTo>
                      <a:cubicBezTo>
                        <a:pt x="2008" y="383"/>
                        <a:pt x="2008" y="389"/>
                        <a:pt x="2010" y="393"/>
                      </a:cubicBezTo>
                      <a:cubicBezTo>
                        <a:pt x="2013" y="401"/>
                        <a:pt x="2028" y="404"/>
                        <a:pt x="2032" y="395"/>
                      </a:cubicBezTo>
                      <a:cubicBezTo>
                        <a:pt x="2035" y="389"/>
                        <a:pt x="2032" y="383"/>
                        <a:pt x="2026" y="384"/>
                      </a:cubicBezTo>
                      <a:cubicBezTo>
                        <a:pt x="2032" y="379"/>
                        <a:pt x="2040" y="385"/>
                        <a:pt x="2037" y="394"/>
                      </a:cubicBezTo>
                      <a:cubicBezTo>
                        <a:pt x="2033" y="409"/>
                        <a:pt x="2011" y="409"/>
                        <a:pt x="2006" y="393"/>
                      </a:cubicBezTo>
                      <a:cubicBezTo>
                        <a:pt x="2003" y="384"/>
                        <a:pt x="2006" y="371"/>
                        <a:pt x="2017" y="366"/>
                      </a:cubicBezTo>
                      <a:cubicBezTo>
                        <a:pt x="2031" y="359"/>
                        <a:pt x="2052" y="370"/>
                        <a:pt x="2054" y="389"/>
                      </a:cubicBezTo>
                      <a:cubicBezTo>
                        <a:pt x="2055" y="391"/>
                        <a:pt x="2055" y="393"/>
                        <a:pt x="2055" y="395"/>
                      </a:cubicBezTo>
                      <a:cubicBezTo>
                        <a:pt x="2056" y="388"/>
                        <a:pt x="2057" y="382"/>
                        <a:pt x="2057" y="374"/>
                      </a:cubicBezTo>
                      <a:cubicBezTo>
                        <a:pt x="2057" y="374"/>
                        <a:pt x="2057" y="374"/>
                        <a:pt x="2057" y="374"/>
                      </a:cubicBezTo>
                      <a:cubicBezTo>
                        <a:pt x="2057" y="364"/>
                        <a:pt x="2056" y="357"/>
                        <a:pt x="2051" y="347"/>
                      </a:cubicBezTo>
                      <a:cubicBezTo>
                        <a:pt x="2058" y="354"/>
                        <a:pt x="2060" y="364"/>
                        <a:pt x="2061" y="374"/>
                      </a:cubicBezTo>
                      <a:cubicBezTo>
                        <a:pt x="2061" y="374"/>
                        <a:pt x="2061" y="374"/>
                        <a:pt x="2061" y="374"/>
                      </a:cubicBezTo>
                      <a:cubicBezTo>
                        <a:pt x="2061" y="379"/>
                        <a:pt x="2060" y="384"/>
                        <a:pt x="2059" y="389"/>
                      </a:cubicBezTo>
                      <a:cubicBezTo>
                        <a:pt x="2065" y="375"/>
                        <a:pt x="2071" y="361"/>
                        <a:pt x="2074" y="345"/>
                      </a:cubicBezTo>
                      <a:cubicBezTo>
                        <a:pt x="2079" y="318"/>
                        <a:pt x="2079" y="297"/>
                        <a:pt x="2071" y="270"/>
                      </a:cubicBezTo>
                      <a:cubicBezTo>
                        <a:pt x="2062" y="246"/>
                        <a:pt x="2048" y="225"/>
                        <a:pt x="2029" y="209"/>
                      </a:cubicBezTo>
                      <a:cubicBezTo>
                        <a:pt x="2019" y="202"/>
                        <a:pt x="2013" y="198"/>
                        <a:pt x="2000" y="196"/>
                      </a:cubicBezTo>
                      <a:cubicBezTo>
                        <a:pt x="1974" y="192"/>
                        <a:pt x="1947" y="204"/>
                        <a:pt x="1936" y="221"/>
                      </a:cubicBezTo>
                      <a:cubicBezTo>
                        <a:pt x="1930" y="231"/>
                        <a:pt x="1930" y="244"/>
                        <a:pt x="1941" y="249"/>
                      </a:cubicBezTo>
                      <a:cubicBezTo>
                        <a:pt x="1948" y="252"/>
                        <a:pt x="1954" y="249"/>
                        <a:pt x="1958" y="241"/>
                      </a:cubicBezTo>
                      <a:cubicBezTo>
                        <a:pt x="1962" y="252"/>
                        <a:pt x="1947" y="264"/>
                        <a:pt x="1932" y="261"/>
                      </a:cubicBezTo>
                      <a:cubicBezTo>
                        <a:pt x="1917" y="257"/>
                        <a:pt x="1910" y="247"/>
                        <a:pt x="1909" y="236"/>
                      </a:cubicBezTo>
                      <a:cubicBezTo>
                        <a:pt x="1906" y="220"/>
                        <a:pt x="1917" y="202"/>
                        <a:pt x="1934" y="194"/>
                      </a:cubicBezTo>
                      <a:cubicBezTo>
                        <a:pt x="1952" y="186"/>
                        <a:pt x="1974" y="184"/>
                        <a:pt x="1994" y="190"/>
                      </a:cubicBezTo>
                      <a:cubicBezTo>
                        <a:pt x="1990" y="188"/>
                        <a:pt x="1985" y="187"/>
                        <a:pt x="1981" y="186"/>
                      </a:cubicBezTo>
                      <a:cubicBezTo>
                        <a:pt x="1951" y="179"/>
                        <a:pt x="1920" y="182"/>
                        <a:pt x="1893" y="197"/>
                      </a:cubicBezTo>
                      <a:cubicBezTo>
                        <a:pt x="1879" y="206"/>
                        <a:pt x="1873" y="217"/>
                        <a:pt x="1872" y="234"/>
                      </a:cubicBezTo>
                      <a:cubicBezTo>
                        <a:pt x="1871" y="244"/>
                        <a:pt x="1877" y="259"/>
                        <a:pt x="1886" y="265"/>
                      </a:cubicBezTo>
                      <a:cubicBezTo>
                        <a:pt x="1894" y="270"/>
                        <a:pt x="1905" y="267"/>
                        <a:pt x="1905" y="256"/>
                      </a:cubicBezTo>
                      <a:cubicBezTo>
                        <a:pt x="1911" y="259"/>
                        <a:pt x="1912" y="267"/>
                        <a:pt x="1907" y="272"/>
                      </a:cubicBezTo>
                      <a:cubicBezTo>
                        <a:pt x="1903" y="277"/>
                        <a:pt x="1895" y="279"/>
                        <a:pt x="1887" y="276"/>
                      </a:cubicBezTo>
                      <a:cubicBezTo>
                        <a:pt x="1882" y="274"/>
                        <a:pt x="1878" y="270"/>
                        <a:pt x="1875" y="265"/>
                      </a:cubicBezTo>
                      <a:cubicBezTo>
                        <a:pt x="1869" y="257"/>
                        <a:pt x="1866" y="245"/>
                        <a:pt x="1867" y="235"/>
                      </a:cubicBezTo>
                      <a:cubicBezTo>
                        <a:pt x="1868" y="227"/>
                        <a:pt x="1870" y="219"/>
                        <a:pt x="1874" y="213"/>
                      </a:cubicBezTo>
                      <a:cubicBezTo>
                        <a:pt x="1860" y="230"/>
                        <a:pt x="1853" y="253"/>
                        <a:pt x="1861" y="277"/>
                      </a:cubicBezTo>
                      <a:cubicBezTo>
                        <a:pt x="1865" y="288"/>
                        <a:pt x="1871" y="298"/>
                        <a:pt x="1880" y="305"/>
                      </a:cubicBezTo>
                      <a:cubicBezTo>
                        <a:pt x="1920" y="341"/>
                        <a:pt x="1928" y="294"/>
                        <a:pt x="1945" y="275"/>
                      </a:cubicBezTo>
                      <a:cubicBezTo>
                        <a:pt x="1968" y="250"/>
                        <a:pt x="1995" y="284"/>
                        <a:pt x="1973" y="310"/>
                      </a:cubicBezTo>
                      <a:cubicBezTo>
                        <a:pt x="1955" y="332"/>
                        <a:pt x="1925" y="330"/>
                        <a:pt x="1901" y="319"/>
                      </a:cubicBezTo>
                      <a:cubicBezTo>
                        <a:pt x="1905" y="322"/>
                        <a:pt x="1909" y="325"/>
                        <a:pt x="1911" y="329"/>
                      </a:cubicBezTo>
                      <a:cubicBezTo>
                        <a:pt x="1918" y="338"/>
                        <a:pt x="1919" y="352"/>
                        <a:pt x="1910" y="360"/>
                      </a:cubicBezTo>
                      <a:cubicBezTo>
                        <a:pt x="1906" y="363"/>
                        <a:pt x="1900" y="363"/>
                        <a:pt x="1895" y="361"/>
                      </a:cubicBezTo>
                      <a:cubicBezTo>
                        <a:pt x="1892" y="359"/>
                        <a:pt x="1889" y="356"/>
                        <a:pt x="1889" y="352"/>
                      </a:cubicBezTo>
                      <a:cubicBezTo>
                        <a:pt x="1888" y="348"/>
                        <a:pt x="1889" y="344"/>
                        <a:pt x="1892" y="341"/>
                      </a:cubicBezTo>
                      <a:cubicBezTo>
                        <a:pt x="1896" y="337"/>
                        <a:pt x="1902" y="336"/>
                        <a:pt x="1907" y="340"/>
                      </a:cubicBezTo>
                      <a:cubicBezTo>
                        <a:pt x="1909" y="342"/>
                        <a:pt x="1910" y="345"/>
                        <a:pt x="1908" y="348"/>
                      </a:cubicBezTo>
                      <a:cubicBezTo>
                        <a:pt x="1907" y="350"/>
                        <a:pt x="1905" y="351"/>
                        <a:pt x="1903" y="350"/>
                      </a:cubicBezTo>
                      <a:cubicBezTo>
                        <a:pt x="1905" y="350"/>
                        <a:pt x="1906" y="349"/>
                        <a:pt x="1906" y="347"/>
                      </a:cubicBezTo>
                      <a:cubicBezTo>
                        <a:pt x="1906" y="344"/>
                        <a:pt x="1904" y="342"/>
                        <a:pt x="1901" y="343"/>
                      </a:cubicBezTo>
                      <a:cubicBezTo>
                        <a:pt x="1899" y="343"/>
                        <a:pt x="1898" y="344"/>
                        <a:pt x="1897" y="347"/>
                      </a:cubicBezTo>
                      <a:cubicBezTo>
                        <a:pt x="1895" y="349"/>
                        <a:pt x="1896" y="352"/>
                        <a:pt x="1899" y="354"/>
                      </a:cubicBezTo>
                      <a:cubicBezTo>
                        <a:pt x="1902" y="356"/>
                        <a:pt x="1905" y="356"/>
                        <a:pt x="1908" y="354"/>
                      </a:cubicBezTo>
                      <a:cubicBezTo>
                        <a:pt x="1916" y="348"/>
                        <a:pt x="1913" y="334"/>
                        <a:pt x="1908" y="327"/>
                      </a:cubicBezTo>
                      <a:cubicBezTo>
                        <a:pt x="1906" y="326"/>
                        <a:pt x="1905" y="324"/>
                        <a:pt x="1903" y="322"/>
                      </a:cubicBezTo>
                      <a:cubicBezTo>
                        <a:pt x="1897" y="317"/>
                        <a:pt x="1888" y="313"/>
                        <a:pt x="1882" y="308"/>
                      </a:cubicBezTo>
                      <a:cubicBezTo>
                        <a:pt x="1875" y="303"/>
                        <a:pt x="1870" y="297"/>
                        <a:pt x="1865" y="290"/>
                      </a:cubicBezTo>
                      <a:cubicBezTo>
                        <a:pt x="1866" y="293"/>
                        <a:pt x="1867" y="296"/>
                        <a:pt x="1867" y="299"/>
                      </a:cubicBezTo>
                      <a:cubicBezTo>
                        <a:pt x="1867" y="318"/>
                        <a:pt x="1851" y="334"/>
                        <a:pt x="1833" y="337"/>
                      </a:cubicBezTo>
                      <a:cubicBezTo>
                        <a:pt x="1828" y="337"/>
                        <a:pt x="1822" y="337"/>
                        <a:pt x="1817" y="335"/>
                      </a:cubicBezTo>
                      <a:cubicBezTo>
                        <a:pt x="1820" y="333"/>
                        <a:pt x="1820" y="333"/>
                        <a:pt x="1820" y="333"/>
                      </a:cubicBezTo>
                      <a:cubicBezTo>
                        <a:pt x="1824" y="334"/>
                        <a:pt x="1828" y="334"/>
                        <a:pt x="1832" y="333"/>
                      </a:cubicBezTo>
                      <a:cubicBezTo>
                        <a:pt x="1850" y="330"/>
                        <a:pt x="1864" y="317"/>
                        <a:pt x="1864" y="299"/>
                      </a:cubicBezTo>
                      <a:cubicBezTo>
                        <a:pt x="1864" y="288"/>
                        <a:pt x="1861" y="284"/>
                        <a:pt x="1858" y="274"/>
                      </a:cubicBezTo>
                      <a:cubicBezTo>
                        <a:pt x="1850" y="242"/>
                        <a:pt x="1865" y="212"/>
                        <a:pt x="1892" y="195"/>
                      </a:cubicBezTo>
                      <a:cubicBezTo>
                        <a:pt x="1901" y="190"/>
                        <a:pt x="1908" y="187"/>
                        <a:pt x="1917" y="184"/>
                      </a:cubicBezTo>
                      <a:cubicBezTo>
                        <a:pt x="1898" y="187"/>
                        <a:pt x="1880" y="192"/>
                        <a:pt x="1868" y="200"/>
                      </a:cubicBezTo>
                      <a:cubicBezTo>
                        <a:pt x="1840" y="219"/>
                        <a:pt x="1802" y="241"/>
                        <a:pt x="1786" y="256"/>
                      </a:cubicBezTo>
                      <a:cubicBezTo>
                        <a:pt x="1778" y="263"/>
                        <a:pt x="1773" y="274"/>
                        <a:pt x="1775" y="285"/>
                      </a:cubicBezTo>
                      <a:cubicBezTo>
                        <a:pt x="1772" y="279"/>
                        <a:pt x="1774" y="272"/>
                        <a:pt x="1776" y="266"/>
                      </a:cubicBezTo>
                      <a:cubicBezTo>
                        <a:pt x="1776" y="266"/>
                        <a:pt x="1776" y="266"/>
                        <a:pt x="1776" y="266"/>
                      </a:cubicBezTo>
                      <a:cubicBezTo>
                        <a:pt x="1778" y="264"/>
                        <a:pt x="1779" y="261"/>
                        <a:pt x="1781" y="259"/>
                      </a:cubicBezTo>
                      <a:cubicBezTo>
                        <a:pt x="1772" y="265"/>
                        <a:pt x="1764" y="274"/>
                        <a:pt x="1760" y="285"/>
                      </a:cubicBezTo>
                      <a:cubicBezTo>
                        <a:pt x="1757" y="296"/>
                        <a:pt x="1758" y="307"/>
                        <a:pt x="1764" y="317"/>
                      </a:cubicBezTo>
                      <a:cubicBezTo>
                        <a:pt x="1763" y="317"/>
                        <a:pt x="1763" y="318"/>
                        <a:pt x="1762" y="319"/>
                      </a:cubicBezTo>
                      <a:cubicBezTo>
                        <a:pt x="1758" y="311"/>
                        <a:pt x="1755" y="302"/>
                        <a:pt x="1757" y="292"/>
                      </a:cubicBezTo>
                      <a:cubicBezTo>
                        <a:pt x="1758" y="283"/>
                        <a:pt x="1761" y="275"/>
                        <a:pt x="1766" y="270"/>
                      </a:cubicBezTo>
                      <a:cubicBezTo>
                        <a:pt x="1762" y="273"/>
                        <a:pt x="1756" y="273"/>
                        <a:pt x="1752" y="271"/>
                      </a:cubicBezTo>
                      <a:cubicBezTo>
                        <a:pt x="1749" y="269"/>
                        <a:pt x="1747" y="266"/>
                        <a:pt x="1747" y="263"/>
                      </a:cubicBezTo>
                      <a:cubicBezTo>
                        <a:pt x="1747" y="258"/>
                        <a:pt x="1750" y="253"/>
                        <a:pt x="1756" y="252"/>
                      </a:cubicBezTo>
                      <a:cubicBezTo>
                        <a:pt x="1759" y="252"/>
                        <a:pt x="1762" y="254"/>
                        <a:pt x="1763" y="257"/>
                      </a:cubicBezTo>
                      <a:cubicBezTo>
                        <a:pt x="1764" y="263"/>
                        <a:pt x="1758" y="266"/>
                        <a:pt x="1755" y="263"/>
                      </a:cubicBezTo>
                      <a:cubicBezTo>
                        <a:pt x="1757" y="264"/>
                        <a:pt x="1759" y="263"/>
                        <a:pt x="1760" y="261"/>
                      </a:cubicBezTo>
                      <a:cubicBezTo>
                        <a:pt x="1761" y="259"/>
                        <a:pt x="1760" y="256"/>
                        <a:pt x="1757" y="255"/>
                      </a:cubicBezTo>
                      <a:cubicBezTo>
                        <a:pt x="1755" y="255"/>
                        <a:pt x="1753" y="256"/>
                        <a:pt x="1751" y="257"/>
                      </a:cubicBezTo>
                      <a:cubicBezTo>
                        <a:pt x="1748" y="262"/>
                        <a:pt x="1749" y="269"/>
                        <a:pt x="1757" y="271"/>
                      </a:cubicBezTo>
                      <a:cubicBezTo>
                        <a:pt x="1764" y="272"/>
                        <a:pt x="1771" y="264"/>
                        <a:pt x="1776" y="261"/>
                      </a:cubicBezTo>
                      <a:cubicBezTo>
                        <a:pt x="1782" y="255"/>
                        <a:pt x="1789" y="249"/>
                        <a:pt x="1792" y="247"/>
                      </a:cubicBezTo>
                      <a:cubicBezTo>
                        <a:pt x="1797" y="242"/>
                        <a:pt x="1810" y="233"/>
                        <a:pt x="1826" y="223"/>
                      </a:cubicBezTo>
                      <a:cubicBezTo>
                        <a:pt x="1823" y="224"/>
                        <a:pt x="1820" y="225"/>
                        <a:pt x="1816" y="226"/>
                      </a:cubicBezTo>
                      <a:cubicBezTo>
                        <a:pt x="1814" y="226"/>
                        <a:pt x="1801" y="227"/>
                        <a:pt x="1801" y="225"/>
                      </a:cubicBezTo>
                      <a:cubicBezTo>
                        <a:pt x="1801" y="224"/>
                        <a:pt x="1809" y="223"/>
                        <a:pt x="1810" y="223"/>
                      </a:cubicBezTo>
                      <a:cubicBezTo>
                        <a:pt x="1816" y="222"/>
                        <a:pt x="1821" y="220"/>
                        <a:pt x="1826" y="218"/>
                      </a:cubicBezTo>
                      <a:cubicBezTo>
                        <a:pt x="1829" y="217"/>
                        <a:pt x="1831" y="217"/>
                        <a:pt x="1833" y="216"/>
                      </a:cubicBezTo>
                      <a:cubicBezTo>
                        <a:pt x="1841" y="212"/>
                        <a:pt x="1848" y="208"/>
                        <a:pt x="1855" y="203"/>
                      </a:cubicBezTo>
                      <a:cubicBezTo>
                        <a:pt x="1855" y="202"/>
                        <a:pt x="1856" y="202"/>
                        <a:pt x="1858" y="201"/>
                      </a:cubicBezTo>
                      <a:cubicBezTo>
                        <a:pt x="1855" y="202"/>
                        <a:pt x="1852" y="203"/>
                        <a:pt x="1850" y="204"/>
                      </a:cubicBezTo>
                      <a:cubicBezTo>
                        <a:pt x="1842" y="207"/>
                        <a:pt x="1836" y="208"/>
                        <a:pt x="1828" y="208"/>
                      </a:cubicBezTo>
                      <a:cubicBezTo>
                        <a:pt x="1806" y="207"/>
                        <a:pt x="1796" y="189"/>
                        <a:pt x="1796" y="171"/>
                      </a:cubicBezTo>
                      <a:cubicBezTo>
                        <a:pt x="1796" y="155"/>
                        <a:pt x="1802" y="139"/>
                        <a:pt x="1816" y="130"/>
                      </a:cubicBezTo>
                      <a:cubicBezTo>
                        <a:pt x="1828" y="123"/>
                        <a:pt x="1841" y="125"/>
                        <a:pt x="1851" y="134"/>
                      </a:cubicBezTo>
                      <a:cubicBezTo>
                        <a:pt x="1856" y="139"/>
                        <a:pt x="1859" y="143"/>
                        <a:pt x="1860" y="150"/>
                      </a:cubicBezTo>
                      <a:cubicBezTo>
                        <a:pt x="1861" y="155"/>
                        <a:pt x="1861" y="159"/>
                        <a:pt x="1858" y="164"/>
                      </a:cubicBezTo>
                      <a:cubicBezTo>
                        <a:pt x="1855" y="169"/>
                        <a:pt x="1850" y="173"/>
                        <a:pt x="1844" y="173"/>
                      </a:cubicBezTo>
                      <a:cubicBezTo>
                        <a:pt x="1840" y="173"/>
                        <a:pt x="1837" y="172"/>
                        <a:pt x="1834" y="170"/>
                      </a:cubicBezTo>
                      <a:cubicBezTo>
                        <a:pt x="1831" y="167"/>
                        <a:pt x="1830" y="163"/>
                        <a:pt x="1830" y="158"/>
                      </a:cubicBezTo>
                      <a:cubicBezTo>
                        <a:pt x="1831" y="153"/>
                        <a:pt x="1834" y="149"/>
                        <a:pt x="1838" y="148"/>
                      </a:cubicBezTo>
                      <a:cubicBezTo>
                        <a:pt x="1843" y="147"/>
                        <a:pt x="1848" y="149"/>
                        <a:pt x="1850" y="153"/>
                      </a:cubicBezTo>
                      <a:cubicBezTo>
                        <a:pt x="1853" y="158"/>
                        <a:pt x="1851" y="165"/>
                        <a:pt x="1846" y="167"/>
                      </a:cubicBezTo>
                      <a:cubicBezTo>
                        <a:pt x="1841" y="170"/>
                        <a:pt x="1835" y="168"/>
                        <a:pt x="1832" y="163"/>
                      </a:cubicBezTo>
                      <a:cubicBezTo>
                        <a:pt x="1831" y="161"/>
                        <a:pt x="1830" y="159"/>
                        <a:pt x="1831" y="157"/>
                      </a:cubicBezTo>
                      <a:cubicBezTo>
                        <a:pt x="1831" y="157"/>
                        <a:pt x="1830" y="158"/>
                        <a:pt x="1830" y="158"/>
                      </a:cubicBezTo>
                      <a:cubicBezTo>
                        <a:pt x="1830" y="163"/>
                        <a:pt x="1831" y="166"/>
                        <a:pt x="1834" y="169"/>
                      </a:cubicBezTo>
                      <a:cubicBezTo>
                        <a:pt x="1837" y="172"/>
                        <a:pt x="1840" y="173"/>
                        <a:pt x="1844" y="172"/>
                      </a:cubicBezTo>
                      <a:cubicBezTo>
                        <a:pt x="1850" y="172"/>
                        <a:pt x="1855" y="168"/>
                        <a:pt x="1858" y="163"/>
                      </a:cubicBezTo>
                      <a:cubicBezTo>
                        <a:pt x="1860" y="159"/>
                        <a:pt x="1860" y="155"/>
                        <a:pt x="1859" y="150"/>
                      </a:cubicBezTo>
                      <a:cubicBezTo>
                        <a:pt x="1857" y="144"/>
                        <a:pt x="1855" y="140"/>
                        <a:pt x="1850" y="136"/>
                      </a:cubicBezTo>
                      <a:cubicBezTo>
                        <a:pt x="1841" y="127"/>
                        <a:pt x="1829" y="126"/>
                        <a:pt x="1817" y="132"/>
                      </a:cubicBezTo>
                      <a:cubicBezTo>
                        <a:pt x="1804" y="141"/>
                        <a:pt x="1798" y="157"/>
                        <a:pt x="1799" y="172"/>
                      </a:cubicBezTo>
                      <a:cubicBezTo>
                        <a:pt x="1800" y="188"/>
                        <a:pt x="1809" y="203"/>
                        <a:pt x="1828" y="204"/>
                      </a:cubicBezTo>
                      <a:cubicBezTo>
                        <a:pt x="1835" y="204"/>
                        <a:pt x="1841" y="202"/>
                        <a:pt x="1848" y="200"/>
                      </a:cubicBezTo>
                      <a:cubicBezTo>
                        <a:pt x="1873" y="190"/>
                        <a:pt x="1896" y="183"/>
                        <a:pt x="1923" y="181"/>
                      </a:cubicBezTo>
                      <a:cubicBezTo>
                        <a:pt x="1922" y="181"/>
                        <a:pt x="1920" y="180"/>
                        <a:pt x="1919" y="180"/>
                      </a:cubicBezTo>
                      <a:cubicBezTo>
                        <a:pt x="1910" y="176"/>
                        <a:pt x="1902" y="168"/>
                        <a:pt x="1906" y="158"/>
                      </a:cubicBezTo>
                      <a:cubicBezTo>
                        <a:pt x="1909" y="150"/>
                        <a:pt x="1916" y="147"/>
                        <a:pt x="1924" y="148"/>
                      </a:cubicBezTo>
                      <a:cubicBezTo>
                        <a:pt x="1930" y="149"/>
                        <a:pt x="1935" y="153"/>
                        <a:pt x="1936" y="159"/>
                      </a:cubicBezTo>
                      <a:cubicBezTo>
                        <a:pt x="1937" y="164"/>
                        <a:pt x="1933" y="169"/>
                        <a:pt x="1928" y="166"/>
                      </a:cubicBezTo>
                      <a:cubicBezTo>
                        <a:pt x="1923" y="164"/>
                        <a:pt x="1925" y="159"/>
                        <a:pt x="1921" y="157"/>
                      </a:cubicBezTo>
                      <a:cubicBezTo>
                        <a:pt x="1917" y="155"/>
                        <a:pt x="1913" y="154"/>
                        <a:pt x="1911" y="158"/>
                      </a:cubicBezTo>
                      <a:cubicBezTo>
                        <a:pt x="1907" y="165"/>
                        <a:pt x="1913" y="172"/>
                        <a:pt x="1919" y="175"/>
                      </a:cubicBezTo>
                      <a:cubicBezTo>
                        <a:pt x="1932" y="181"/>
                        <a:pt x="1939" y="179"/>
                        <a:pt x="1953" y="179"/>
                      </a:cubicBezTo>
                      <a:cubicBezTo>
                        <a:pt x="1962" y="179"/>
                        <a:pt x="1971" y="180"/>
                        <a:pt x="1981" y="182"/>
                      </a:cubicBezTo>
                      <a:cubicBezTo>
                        <a:pt x="2011" y="189"/>
                        <a:pt x="2036" y="206"/>
                        <a:pt x="2054" y="230"/>
                      </a:cubicBezTo>
                      <a:cubicBezTo>
                        <a:pt x="2051" y="225"/>
                        <a:pt x="2052" y="218"/>
                        <a:pt x="2054" y="214"/>
                      </a:cubicBezTo>
                      <a:cubicBezTo>
                        <a:pt x="2057" y="210"/>
                        <a:pt x="2062" y="208"/>
                        <a:pt x="2069" y="211"/>
                      </a:cubicBezTo>
                      <a:cubicBezTo>
                        <a:pt x="2067" y="211"/>
                        <a:pt x="2067" y="213"/>
                        <a:pt x="2067" y="214"/>
                      </a:cubicBezTo>
                      <a:cubicBezTo>
                        <a:pt x="2056" y="209"/>
                        <a:pt x="2052" y="224"/>
                        <a:pt x="2057" y="234"/>
                      </a:cubicBezTo>
                      <a:cubicBezTo>
                        <a:pt x="2057" y="234"/>
                        <a:pt x="2057" y="234"/>
                        <a:pt x="2057" y="234"/>
                      </a:cubicBezTo>
                      <a:cubicBezTo>
                        <a:pt x="2063" y="242"/>
                        <a:pt x="2068" y="251"/>
                        <a:pt x="2072" y="260"/>
                      </a:cubicBezTo>
                      <a:cubicBezTo>
                        <a:pt x="2073" y="247"/>
                        <a:pt x="2081" y="233"/>
                        <a:pt x="2096" y="229"/>
                      </a:cubicBezTo>
                      <a:cubicBezTo>
                        <a:pt x="2104" y="228"/>
                        <a:pt x="2111" y="229"/>
                        <a:pt x="2118" y="232"/>
                      </a:cubicBezTo>
                      <a:cubicBezTo>
                        <a:pt x="2125" y="236"/>
                        <a:pt x="2130" y="242"/>
                        <a:pt x="2133" y="250"/>
                      </a:cubicBezTo>
                      <a:cubicBezTo>
                        <a:pt x="2135" y="257"/>
                        <a:pt x="2135" y="264"/>
                        <a:pt x="2132" y="271"/>
                      </a:cubicBezTo>
                      <a:cubicBezTo>
                        <a:pt x="2130" y="278"/>
                        <a:pt x="2125" y="283"/>
                        <a:pt x="2119" y="287"/>
                      </a:cubicBezTo>
                      <a:cubicBezTo>
                        <a:pt x="2112" y="290"/>
                        <a:pt x="2105" y="291"/>
                        <a:pt x="2098" y="287"/>
                      </a:cubicBezTo>
                      <a:cubicBezTo>
                        <a:pt x="2093" y="285"/>
                        <a:pt x="2090" y="281"/>
                        <a:pt x="2089" y="276"/>
                      </a:cubicBezTo>
                      <a:cubicBezTo>
                        <a:pt x="2087" y="270"/>
                        <a:pt x="2089" y="263"/>
                        <a:pt x="2095" y="258"/>
                      </a:cubicBezTo>
                      <a:cubicBezTo>
                        <a:pt x="2099" y="254"/>
                        <a:pt x="2106" y="254"/>
                        <a:pt x="2112" y="256"/>
                      </a:cubicBezTo>
                      <a:cubicBezTo>
                        <a:pt x="2119" y="260"/>
                        <a:pt x="2122" y="269"/>
                        <a:pt x="2118" y="276"/>
                      </a:cubicBezTo>
                      <a:cubicBezTo>
                        <a:pt x="2115" y="284"/>
                        <a:pt x="2106" y="286"/>
                        <a:pt x="2098" y="283"/>
                      </a:cubicBezTo>
                      <a:cubicBezTo>
                        <a:pt x="2095" y="281"/>
                        <a:pt x="2093" y="278"/>
                        <a:pt x="2091" y="275"/>
                      </a:cubicBezTo>
                      <a:cubicBezTo>
                        <a:pt x="2091" y="276"/>
                        <a:pt x="2091" y="276"/>
                        <a:pt x="2091" y="276"/>
                      </a:cubicBezTo>
                      <a:cubicBezTo>
                        <a:pt x="2093" y="280"/>
                        <a:pt x="2095" y="283"/>
                        <a:pt x="2099" y="285"/>
                      </a:cubicBezTo>
                      <a:cubicBezTo>
                        <a:pt x="2105" y="287"/>
                        <a:pt x="2111" y="287"/>
                        <a:pt x="2117" y="284"/>
                      </a:cubicBezTo>
                      <a:cubicBezTo>
                        <a:pt x="2123" y="281"/>
                        <a:pt x="2127" y="276"/>
                        <a:pt x="2129" y="270"/>
                      </a:cubicBezTo>
                      <a:cubicBezTo>
                        <a:pt x="2131" y="263"/>
                        <a:pt x="2131" y="257"/>
                        <a:pt x="2129" y="251"/>
                      </a:cubicBezTo>
                      <a:cubicBezTo>
                        <a:pt x="2127" y="244"/>
                        <a:pt x="2123" y="239"/>
                        <a:pt x="2117" y="235"/>
                      </a:cubicBezTo>
                      <a:cubicBezTo>
                        <a:pt x="2110" y="232"/>
                        <a:pt x="2104" y="231"/>
                        <a:pt x="2097" y="232"/>
                      </a:cubicBezTo>
                      <a:cubicBezTo>
                        <a:pt x="2079" y="236"/>
                        <a:pt x="2071" y="255"/>
                        <a:pt x="2075" y="269"/>
                      </a:cubicBezTo>
                      <a:cubicBezTo>
                        <a:pt x="2084" y="296"/>
                        <a:pt x="2085" y="318"/>
                        <a:pt x="2080" y="346"/>
                      </a:cubicBezTo>
                      <a:cubicBezTo>
                        <a:pt x="2079" y="349"/>
                        <a:pt x="2078" y="352"/>
                        <a:pt x="2078" y="355"/>
                      </a:cubicBezTo>
                      <a:cubicBezTo>
                        <a:pt x="2079" y="353"/>
                        <a:pt x="2080" y="351"/>
                        <a:pt x="2081" y="349"/>
                      </a:cubicBezTo>
                      <a:cubicBezTo>
                        <a:pt x="2087" y="340"/>
                        <a:pt x="2093" y="334"/>
                        <a:pt x="2102" y="329"/>
                      </a:cubicBezTo>
                      <a:cubicBezTo>
                        <a:pt x="2095" y="336"/>
                        <a:pt x="2090" y="342"/>
                        <a:pt x="2084" y="351"/>
                      </a:cubicBezTo>
                      <a:cubicBezTo>
                        <a:pt x="2083" y="351"/>
                        <a:pt x="2083" y="352"/>
                        <a:pt x="2082" y="353"/>
                      </a:cubicBezTo>
                      <a:cubicBezTo>
                        <a:pt x="2088" y="346"/>
                        <a:pt x="2102" y="348"/>
                        <a:pt x="2109" y="352"/>
                      </a:cubicBezTo>
                      <a:cubicBezTo>
                        <a:pt x="2114" y="354"/>
                        <a:pt x="2118" y="357"/>
                        <a:pt x="2121" y="360"/>
                      </a:cubicBezTo>
                      <a:cubicBezTo>
                        <a:pt x="2126" y="365"/>
                        <a:pt x="2131" y="376"/>
                        <a:pt x="2127" y="384"/>
                      </a:cubicBezTo>
                      <a:cubicBezTo>
                        <a:pt x="2135" y="388"/>
                        <a:pt x="2138" y="395"/>
                        <a:pt x="2141" y="402"/>
                      </a:cubicBezTo>
                      <a:cubicBezTo>
                        <a:pt x="2145" y="411"/>
                        <a:pt x="2152" y="419"/>
                        <a:pt x="2160" y="417"/>
                      </a:cubicBezTo>
                      <a:cubicBezTo>
                        <a:pt x="2154" y="426"/>
                        <a:pt x="2137" y="419"/>
                        <a:pt x="2131" y="413"/>
                      </a:cubicBezTo>
                      <a:cubicBezTo>
                        <a:pt x="2121" y="403"/>
                        <a:pt x="2121" y="389"/>
                        <a:pt x="2119" y="375"/>
                      </a:cubicBezTo>
                      <a:cubicBezTo>
                        <a:pt x="2117" y="365"/>
                        <a:pt x="2114" y="359"/>
                        <a:pt x="2106" y="355"/>
                      </a:cubicBezTo>
                      <a:cubicBezTo>
                        <a:pt x="2100" y="351"/>
                        <a:pt x="2089" y="348"/>
                        <a:pt x="2082" y="353"/>
                      </a:cubicBezTo>
                      <a:cubicBezTo>
                        <a:pt x="2084" y="352"/>
                        <a:pt x="2085" y="351"/>
                        <a:pt x="2087" y="351"/>
                      </a:cubicBezTo>
                      <a:cubicBezTo>
                        <a:pt x="2092" y="350"/>
                        <a:pt x="2097" y="352"/>
                        <a:pt x="2099" y="359"/>
                      </a:cubicBezTo>
                      <a:cubicBezTo>
                        <a:pt x="2098" y="358"/>
                        <a:pt x="2096" y="359"/>
                        <a:pt x="2096" y="359"/>
                      </a:cubicBezTo>
                      <a:cubicBezTo>
                        <a:pt x="2092" y="353"/>
                        <a:pt x="2085" y="352"/>
                        <a:pt x="2080" y="358"/>
                      </a:cubicBezTo>
                      <a:cubicBezTo>
                        <a:pt x="2078" y="360"/>
                        <a:pt x="2076" y="363"/>
                        <a:pt x="2074" y="366"/>
                      </a:cubicBezTo>
                      <a:cubicBezTo>
                        <a:pt x="2064" y="397"/>
                        <a:pt x="2048" y="424"/>
                        <a:pt x="2026" y="447"/>
                      </a:cubicBezTo>
                      <a:cubicBezTo>
                        <a:pt x="2045" y="429"/>
                        <a:pt x="2069" y="411"/>
                        <a:pt x="2096" y="412"/>
                      </a:cubicBezTo>
                      <a:cubicBezTo>
                        <a:pt x="2109" y="412"/>
                        <a:pt x="2120" y="417"/>
                        <a:pt x="2128" y="427"/>
                      </a:cubicBezTo>
                      <a:cubicBezTo>
                        <a:pt x="2136" y="436"/>
                        <a:pt x="2140" y="446"/>
                        <a:pt x="2140" y="457"/>
                      </a:cubicBezTo>
                      <a:cubicBezTo>
                        <a:pt x="2140" y="482"/>
                        <a:pt x="2120" y="503"/>
                        <a:pt x="2095" y="504"/>
                      </a:cubicBezTo>
                      <a:cubicBezTo>
                        <a:pt x="2073" y="505"/>
                        <a:pt x="2050" y="490"/>
                        <a:pt x="2053" y="465"/>
                      </a:cubicBezTo>
                      <a:cubicBezTo>
                        <a:pt x="2055" y="455"/>
                        <a:pt x="2062" y="445"/>
                        <a:pt x="2072" y="444"/>
                      </a:cubicBezTo>
                      <a:cubicBezTo>
                        <a:pt x="2076" y="444"/>
                        <a:pt x="2079" y="444"/>
                        <a:pt x="2082" y="446"/>
                      </a:cubicBezTo>
                      <a:cubicBezTo>
                        <a:pt x="2082" y="446"/>
                        <a:pt x="2082" y="446"/>
                        <a:pt x="2082" y="446"/>
                      </a:cubicBezTo>
                      <a:cubicBezTo>
                        <a:pt x="2089" y="450"/>
                        <a:pt x="2094" y="459"/>
                        <a:pt x="2089" y="468"/>
                      </a:cubicBezTo>
                      <a:cubicBezTo>
                        <a:pt x="2085" y="476"/>
                        <a:pt x="2075" y="479"/>
                        <a:pt x="2067" y="475"/>
                      </a:cubicBezTo>
                      <a:cubicBezTo>
                        <a:pt x="2059" y="471"/>
                        <a:pt x="2056" y="461"/>
                        <a:pt x="2060" y="453"/>
                      </a:cubicBezTo>
                      <a:cubicBezTo>
                        <a:pt x="2062" y="449"/>
                        <a:pt x="2065" y="447"/>
                        <a:pt x="2068" y="445"/>
                      </a:cubicBezTo>
                      <a:cubicBezTo>
                        <a:pt x="2068" y="445"/>
                        <a:pt x="2068" y="445"/>
                        <a:pt x="2068" y="445"/>
                      </a:cubicBezTo>
                      <a:cubicBezTo>
                        <a:pt x="2060" y="449"/>
                        <a:pt x="2055" y="457"/>
                        <a:pt x="2054" y="465"/>
                      </a:cubicBezTo>
                      <a:cubicBezTo>
                        <a:pt x="2053" y="489"/>
                        <a:pt x="2075" y="502"/>
                        <a:pt x="2096" y="501"/>
                      </a:cubicBezTo>
                      <a:cubicBezTo>
                        <a:pt x="2119" y="500"/>
                        <a:pt x="2138" y="480"/>
                        <a:pt x="2137" y="457"/>
                      </a:cubicBezTo>
                      <a:cubicBezTo>
                        <a:pt x="2137" y="453"/>
                        <a:pt x="2136" y="449"/>
                        <a:pt x="2135" y="445"/>
                      </a:cubicBezTo>
                      <a:cubicBezTo>
                        <a:pt x="2135" y="448"/>
                        <a:pt x="2135" y="450"/>
                        <a:pt x="2135" y="453"/>
                      </a:cubicBezTo>
                      <a:cubicBezTo>
                        <a:pt x="2133" y="461"/>
                        <a:pt x="2126" y="468"/>
                        <a:pt x="2118" y="469"/>
                      </a:cubicBezTo>
                      <a:cubicBezTo>
                        <a:pt x="2110" y="469"/>
                        <a:pt x="2102" y="464"/>
                        <a:pt x="2102" y="455"/>
                      </a:cubicBezTo>
                      <a:cubicBezTo>
                        <a:pt x="2102" y="449"/>
                        <a:pt x="2105" y="445"/>
                        <a:pt x="2110" y="444"/>
                      </a:cubicBezTo>
                      <a:cubicBezTo>
                        <a:pt x="2119" y="441"/>
                        <a:pt x="2124" y="452"/>
                        <a:pt x="2120" y="456"/>
                      </a:cubicBezTo>
                      <a:cubicBezTo>
                        <a:pt x="2120" y="452"/>
                        <a:pt x="2119" y="449"/>
                        <a:pt x="2116" y="448"/>
                      </a:cubicBezTo>
                      <a:cubicBezTo>
                        <a:pt x="2112" y="446"/>
                        <a:pt x="2108" y="448"/>
                        <a:pt x="2106" y="452"/>
                      </a:cubicBezTo>
                      <a:cubicBezTo>
                        <a:pt x="2105" y="456"/>
                        <a:pt x="2107" y="460"/>
                        <a:pt x="2109" y="462"/>
                      </a:cubicBezTo>
                      <a:cubicBezTo>
                        <a:pt x="2114" y="466"/>
                        <a:pt x="2122" y="465"/>
                        <a:pt x="2126" y="461"/>
                      </a:cubicBezTo>
                      <a:cubicBezTo>
                        <a:pt x="2136" y="452"/>
                        <a:pt x="2134" y="438"/>
                        <a:pt x="2126" y="429"/>
                      </a:cubicBezTo>
                      <a:cubicBezTo>
                        <a:pt x="2118" y="420"/>
                        <a:pt x="2108" y="416"/>
                        <a:pt x="2096" y="415"/>
                      </a:cubicBezTo>
                      <a:cubicBezTo>
                        <a:pt x="2059" y="414"/>
                        <a:pt x="2024" y="457"/>
                        <a:pt x="1991" y="480"/>
                      </a:cubicBezTo>
                      <a:cubicBezTo>
                        <a:pt x="1999" y="478"/>
                        <a:pt x="2006" y="478"/>
                        <a:pt x="2016" y="480"/>
                      </a:cubicBezTo>
                      <a:cubicBezTo>
                        <a:pt x="2020" y="481"/>
                        <a:pt x="2023" y="483"/>
                        <a:pt x="2027" y="484"/>
                      </a:cubicBezTo>
                      <a:cubicBezTo>
                        <a:pt x="2026" y="485"/>
                        <a:pt x="2025" y="486"/>
                        <a:pt x="2025" y="487"/>
                      </a:cubicBezTo>
                      <a:cubicBezTo>
                        <a:pt x="2016" y="483"/>
                        <a:pt x="2007" y="482"/>
                        <a:pt x="1997" y="482"/>
                      </a:cubicBezTo>
                      <a:cubicBezTo>
                        <a:pt x="1990" y="483"/>
                        <a:pt x="1984" y="485"/>
                        <a:pt x="1979" y="487"/>
                      </a:cubicBezTo>
                      <a:cubicBezTo>
                        <a:pt x="1986" y="486"/>
                        <a:pt x="1994" y="488"/>
                        <a:pt x="1998" y="491"/>
                      </a:cubicBezTo>
                      <a:cubicBezTo>
                        <a:pt x="2002" y="494"/>
                        <a:pt x="2005" y="498"/>
                        <a:pt x="2006" y="503"/>
                      </a:cubicBezTo>
                      <a:cubicBezTo>
                        <a:pt x="2007" y="511"/>
                        <a:pt x="2002" y="519"/>
                        <a:pt x="1993" y="520"/>
                      </a:cubicBezTo>
                      <a:cubicBezTo>
                        <a:pt x="1987" y="520"/>
                        <a:pt x="1983" y="517"/>
                        <a:pt x="1981" y="512"/>
                      </a:cubicBezTo>
                      <a:cubicBezTo>
                        <a:pt x="1978" y="503"/>
                        <a:pt x="1989" y="498"/>
                        <a:pt x="1993" y="502"/>
                      </a:cubicBezTo>
                      <a:cubicBezTo>
                        <a:pt x="1990" y="501"/>
                        <a:pt x="1986" y="503"/>
                        <a:pt x="1985" y="506"/>
                      </a:cubicBezTo>
                      <a:cubicBezTo>
                        <a:pt x="1983" y="509"/>
                        <a:pt x="1986" y="514"/>
                        <a:pt x="1990" y="515"/>
                      </a:cubicBezTo>
                      <a:cubicBezTo>
                        <a:pt x="1994" y="516"/>
                        <a:pt x="1997" y="515"/>
                        <a:pt x="2000" y="512"/>
                      </a:cubicBezTo>
                      <a:cubicBezTo>
                        <a:pt x="2004" y="507"/>
                        <a:pt x="2002" y="499"/>
                        <a:pt x="1997" y="495"/>
                      </a:cubicBezTo>
                      <a:cubicBezTo>
                        <a:pt x="1994" y="492"/>
                        <a:pt x="1989" y="490"/>
                        <a:pt x="1984" y="489"/>
                      </a:cubicBezTo>
                      <a:cubicBezTo>
                        <a:pt x="1976" y="489"/>
                        <a:pt x="1971" y="492"/>
                        <a:pt x="1964" y="497"/>
                      </a:cubicBezTo>
                      <a:cubicBezTo>
                        <a:pt x="1944" y="509"/>
                        <a:pt x="1922" y="518"/>
                        <a:pt x="1898" y="526"/>
                      </a:cubicBezTo>
                      <a:cubicBezTo>
                        <a:pt x="1894" y="527"/>
                        <a:pt x="1871" y="533"/>
                        <a:pt x="1853" y="536"/>
                      </a:cubicBezTo>
                      <a:cubicBezTo>
                        <a:pt x="1874" y="540"/>
                        <a:pt x="1894" y="549"/>
                        <a:pt x="1911" y="564"/>
                      </a:cubicBezTo>
                      <a:cubicBezTo>
                        <a:pt x="1916" y="568"/>
                        <a:pt x="1920" y="573"/>
                        <a:pt x="1924" y="577"/>
                      </a:cubicBezTo>
                      <a:cubicBezTo>
                        <a:pt x="1930" y="585"/>
                        <a:pt x="1940" y="598"/>
                        <a:pt x="1952" y="592"/>
                      </a:cubicBezTo>
                      <a:cubicBezTo>
                        <a:pt x="1956" y="590"/>
                        <a:pt x="1959" y="584"/>
                        <a:pt x="1957" y="580"/>
                      </a:cubicBezTo>
                      <a:cubicBezTo>
                        <a:pt x="1956" y="577"/>
                        <a:pt x="1954" y="575"/>
                        <a:pt x="1951" y="575"/>
                      </a:cubicBezTo>
                      <a:cubicBezTo>
                        <a:pt x="1947" y="574"/>
                        <a:pt x="1944" y="577"/>
                        <a:pt x="1945" y="581"/>
                      </a:cubicBezTo>
                      <a:cubicBezTo>
                        <a:pt x="1945" y="583"/>
                        <a:pt x="1947" y="585"/>
                        <a:pt x="1950" y="585"/>
                      </a:cubicBezTo>
                      <a:cubicBezTo>
                        <a:pt x="1945" y="588"/>
                        <a:pt x="1939" y="581"/>
                        <a:pt x="1943" y="575"/>
                      </a:cubicBezTo>
                      <a:cubicBezTo>
                        <a:pt x="1946" y="572"/>
                        <a:pt x="1950" y="570"/>
                        <a:pt x="1954" y="572"/>
                      </a:cubicBezTo>
                      <a:cubicBezTo>
                        <a:pt x="1961" y="575"/>
                        <a:pt x="1963" y="582"/>
                        <a:pt x="1960" y="588"/>
                      </a:cubicBezTo>
                      <a:cubicBezTo>
                        <a:pt x="1957" y="594"/>
                        <a:pt x="1950" y="597"/>
                        <a:pt x="1943" y="596"/>
                      </a:cubicBezTo>
                      <a:cubicBezTo>
                        <a:pt x="1941" y="596"/>
                        <a:pt x="1938" y="595"/>
                        <a:pt x="1935" y="593"/>
                      </a:cubicBezTo>
                      <a:cubicBezTo>
                        <a:pt x="1942" y="603"/>
                        <a:pt x="1947" y="612"/>
                        <a:pt x="1951" y="621"/>
                      </a:cubicBezTo>
                      <a:cubicBezTo>
                        <a:pt x="1958" y="637"/>
                        <a:pt x="1961" y="665"/>
                        <a:pt x="1971" y="676"/>
                      </a:cubicBezTo>
                      <a:cubicBezTo>
                        <a:pt x="1973" y="679"/>
                        <a:pt x="1975" y="680"/>
                        <a:pt x="1978" y="681"/>
                      </a:cubicBezTo>
                      <a:cubicBezTo>
                        <a:pt x="1984" y="684"/>
                        <a:pt x="1990" y="684"/>
                        <a:pt x="1996" y="683"/>
                      </a:cubicBezTo>
                      <a:cubicBezTo>
                        <a:pt x="2002" y="681"/>
                        <a:pt x="2007" y="676"/>
                        <a:pt x="2011" y="670"/>
                      </a:cubicBezTo>
                      <a:cubicBezTo>
                        <a:pt x="2014" y="663"/>
                        <a:pt x="2015" y="655"/>
                        <a:pt x="2013" y="647"/>
                      </a:cubicBezTo>
                      <a:cubicBezTo>
                        <a:pt x="2011" y="640"/>
                        <a:pt x="2007" y="634"/>
                        <a:pt x="2000" y="630"/>
                      </a:cubicBezTo>
                      <a:cubicBezTo>
                        <a:pt x="1994" y="626"/>
                        <a:pt x="1986" y="625"/>
                        <a:pt x="1979" y="629"/>
                      </a:cubicBezTo>
                      <a:cubicBezTo>
                        <a:pt x="1974" y="632"/>
                        <a:pt x="1971" y="637"/>
                        <a:pt x="1970" y="642"/>
                      </a:cubicBezTo>
                      <a:cubicBezTo>
                        <a:pt x="1971" y="642"/>
                        <a:pt x="1971" y="641"/>
                        <a:pt x="1971" y="641"/>
                      </a:cubicBezTo>
                      <a:cubicBezTo>
                        <a:pt x="1973" y="632"/>
                        <a:pt x="1986" y="632"/>
                        <a:pt x="1984" y="642"/>
                      </a:cubicBezTo>
                      <a:cubicBezTo>
                        <a:pt x="1983" y="646"/>
                        <a:pt x="1975" y="651"/>
                        <a:pt x="1981" y="660"/>
                      </a:cubicBezTo>
                      <a:cubicBezTo>
                        <a:pt x="1978" y="658"/>
                        <a:pt x="1975" y="655"/>
                        <a:pt x="1973" y="652"/>
                      </a:cubicBezTo>
                      <a:cubicBezTo>
                        <a:pt x="1972" y="651"/>
                        <a:pt x="1971" y="650"/>
                        <a:pt x="1971" y="648"/>
                      </a:cubicBezTo>
                      <a:cubicBezTo>
                        <a:pt x="1968" y="641"/>
                        <a:pt x="1972" y="633"/>
                        <a:pt x="1978" y="628"/>
                      </a:cubicBezTo>
                      <a:cubicBezTo>
                        <a:pt x="1986" y="624"/>
                        <a:pt x="1994" y="625"/>
                        <a:pt x="2001" y="629"/>
                      </a:cubicBezTo>
                      <a:cubicBezTo>
                        <a:pt x="2008" y="633"/>
                        <a:pt x="2013" y="639"/>
                        <a:pt x="2015" y="647"/>
                      </a:cubicBezTo>
                      <a:cubicBezTo>
                        <a:pt x="2017" y="655"/>
                        <a:pt x="2016" y="664"/>
                        <a:pt x="2013" y="671"/>
                      </a:cubicBezTo>
                      <a:cubicBezTo>
                        <a:pt x="2009" y="678"/>
                        <a:pt x="2003" y="683"/>
                        <a:pt x="1996" y="685"/>
                      </a:cubicBezTo>
                      <a:cubicBezTo>
                        <a:pt x="1990" y="687"/>
                        <a:pt x="1983" y="687"/>
                        <a:pt x="1977" y="684"/>
                      </a:cubicBezTo>
                      <a:cubicBezTo>
                        <a:pt x="1973" y="683"/>
                        <a:pt x="1971" y="681"/>
                        <a:pt x="1968" y="678"/>
                      </a:cubicBezTo>
                      <a:cubicBezTo>
                        <a:pt x="1967" y="678"/>
                        <a:pt x="1967" y="678"/>
                        <a:pt x="1967" y="678"/>
                      </a:cubicBezTo>
                      <a:cubicBezTo>
                        <a:pt x="1967" y="678"/>
                        <a:pt x="1968" y="678"/>
                        <a:pt x="1968" y="679"/>
                      </a:cubicBezTo>
                      <a:cubicBezTo>
                        <a:pt x="1968" y="680"/>
                        <a:pt x="1968" y="680"/>
                        <a:pt x="1968" y="680"/>
                      </a:cubicBezTo>
                      <a:cubicBezTo>
                        <a:pt x="1969" y="685"/>
                        <a:pt x="1969" y="691"/>
                        <a:pt x="1969" y="696"/>
                      </a:cubicBezTo>
                      <a:cubicBezTo>
                        <a:pt x="1969" y="710"/>
                        <a:pt x="1966" y="728"/>
                        <a:pt x="1953" y="736"/>
                      </a:cubicBezTo>
                      <a:cubicBezTo>
                        <a:pt x="1948" y="740"/>
                        <a:pt x="1942" y="740"/>
                        <a:pt x="1936" y="739"/>
                      </a:cubicBezTo>
                      <a:cubicBezTo>
                        <a:pt x="1934" y="739"/>
                        <a:pt x="1934" y="739"/>
                        <a:pt x="1934" y="739"/>
                      </a:cubicBezTo>
                      <a:cubicBezTo>
                        <a:pt x="1927" y="737"/>
                        <a:pt x="1921" y="733"/>
                        <a:pt x="1917" y="727"/>
                      </a:cubicBezTo>
                      <a:cubicBezTo>
                        <a:pt x="1913" y="722"/>
                        <a:pt x="1911" y="715"/>
                        <a:pt x="1912" y="708"/>
                      </a:cubicBezTo>
                      <a:cubicBezTo>
                        <a:pt x="1913" y="701"/>
                        <a:pt x="1917" y="695"/>
                        <a:pt x="1923" y="692"/>
                      </a:cubicBezTo>
                      <a:cubicBezTo>
                        <a:pt x="1928" y="689"/>
                        <a:pt x="1933" y="690"/>
                        <a:pt x="1937" y="692"/>
                      </a:cubicBezTo>
                      <a:cubicBezTo>
                        <a:pt x="1942" y="694"/>
                        <a:pt x="1945" y="699"/>
                        <a:pt x="1946" y="704"/>
                      </a:cubicBezTo>
                      <a:cubicBezTo>
                        <a:pt x="1947" y="707"/>
                        <a:pt x="1946" y="710"/>
                        <a:pt x="1945" y="712"/>
                      </a:cubicBezTo>
                      <a:cubicBezTo>
                        <a:pt x="1946" y="710"/>
                        <a:pt x="1947" y="707"/>
                        <a:pt x="1946" y="704"/>
                      </a:cubicBezTo>
                      <a:cubicBezTo>
                        <a:pt x="1945" y="699"/>
                        <a:pt x="1942" y="695"/>
                        <a:pt x="1937" y="692"/>
                      </a:cubicBezTo>
                      <a:cubicBezTo>
                        <a:pt x="1932" y="690"/>
                        <a:pt x="1928" y="690"/>
                        <a:pt x="1924" y="692"/>
                      </a:cubicBezTo>
                      <a:cubicBezTo>
                        <a:pt x="1918" y="696"/>
                        <a:pt x="1914" y="702"/>
                        <a:pt x="1913" y="709"/>
                      </a:cubicBezTo>
                      <a:cubicBezTo>
                        <a:pt x="1913" y="715"/>
                        <a:pt x="1914" y="721"/>
                        <a:pt x="1918" y="726"/>
                      </a:cubicBezTo>
                      <a:cubicBezTo>
                        <a:pt x="1923" y="732"/>
                        <a:pt x="1929" y="735"/>
                        <a:pt x="1936" y="737"/>
                      </a:cubicBezTo>
                      <a:cubicBezTo>
                        <a:pt x="1942" y="738"/>
                        <a:pt x="1947" y="737"/>
                        <a:pt x="1952" y="733"/>
                      </a:cubicBezTo>
                      <a:cubicBezTo>
                        <a:pt x="1963" y="725"/>
                        <a:pt x="1966" y="706"/>
                        <a:pt x="1965" y="693"/>
                      </a:cubicBezTo>
                      <a:cubicBezTo>
                        <a:pt x="1965" y="687"/>
                        <a:pt x="1963" y="679"/>
                        <a:pt x="1961" y="671"/>
                      </a:cubicBezTo>
                      <a:cubicBezTo>
                        <a:pt x="1961" y="673"/>
                        <a:pt x="1961" y="674"/>
                        <a:pt x="1961" y="675"/>
                      </a:cubicBezTo>
                      <a:cubicBezTo>
                        <a:pt x="1958" y="682"/>
                        <a:pt x="1952" y="686"/>
                        <a:pt x="1945" y="686"/>
                      </a:cubicBezTo>
                      <a:cubicBezTo>
                        <a:pt x="1939" y="686"/>
                        <a:pt x="1933" y="681"/>
                        <a:pt x="1934" y="673"/>
                      </a:cubicBezTo>
                      <a:cubicBezTo>
                        <a:pt x="1935" y="669"/>
                        <a:pt x="1938" y="666"/>
                        <a:pt x="1942" y="665"/>
                      </a:cubicBezTo>
                      <a:cubicBezTo>
                        <a:pt x="1949" y="664"/>
                        <a:pt x="1952" y="673"/>
                        <a:pt x="1948" y="676"/>
                      </a:cubicBezTo>
                      <a:cubicBezTo>
                        <a:pt x="1949" y="673"/>
                        <a:pt x="1948" y="671"/>
                        <a:pt x="1946" y="669"/>
                      </a:cubicBezTo>
                      <a:cubicBezTo>
                        <a:pt x="1943" y="667"/>
                        <a:pt x="1939" y="669"/>
                        <a:pt x="1938" y="672"/>
                      </a:cubicBezTo>
                      <a:cubicBezTo>
                        <a:pt x="1937" y="674"/>
                        <a:pt x="1937" y="678"/>
                        <a:pt x="1939" y="680"/>
                      </a:cubicBezTo>
                      <a:cubicBezTo>
                        <a:pt x="1943" y="684"/>
                        <a:pt x="1949" y="683"/>
                        <a:pt x="1953" y="680"/>
                      </a:cubicBezTo>
                      <a:cubicBezTo>
                        <a:pt x="1956" y="678"/>
                        <a:pt x="1957" y="674"/>
                        <a:pt x="1958" y="670"/>
                      </a:cubicBezTo>
                      <a:cubicBezTo>
                        <a:pt x="1962" y="656"/>
                        <a:pt x="1948" y="617"/>
                        <a:pt x="1939" y="607"/>
                      </a:cubicBezTo>
                      <a:cubicBezTo>
                        <a:pt x="1944" y="620"/>
                        <a:pt x="1944" y="635"/>
                        <a:pt x="1940" y="650"/>
                      </a:cubicBezTo>
                      <a:cubicBezTo>
                        <a:pt x="1929" y="684"/>
                        <a:pt x="1892" y="716"/>
                        <a:pt x="1856" y="701"/>
                      </a:cubicBezTo>
                      <a:cubicBezTo>
                        <a:pt x="1844" y="696"/>
                        <a:pt x="1835" y="684"/>
                        <a:pt x="1837" y="671"/>
                      </a:cubicBezTo>
                      <a:cubicBezTo>
                        <a:pt x="1839" y="661"/>
                        <a:pt x="1847" y="653"/>
                        <a:pt x="1857" y="653"/>
                      </a:cubicBezTo>
                      <a:cubicBezTo>
                        <a:pt x="1867" y="653"/>
                        <a:pt x="1875" y="659"/>
                        <a:pt x="1878" y="669"/>
                      </a:cubicBezTo>
                      <a:cubicBezTo>
                        <a:pt x="1879" y="674"/>
                        <a:pt x="1878" y="680"/>
                        <a:pt x="1874" y="685"/>
                      </a:cubicBezTo>
                      <a:cubicBezTo>
                        <a:pt x="1873" y="687"/>
                        <a:pt x="1871" y="688"/>
                        <a:pt x="1870" y="689"/>
                      </a:cubicBezTo>
                      <a:cubicBezTo>
                        <a:pt x="1865" y="691"/>
                        <a:pt x="1859" y="692"/>
                        <a:pt x="1854" y="689"/>
                      </a:cubicBezTo>
                      <a:cubicBezTo>
                        <a:pt x="1847" y="685"/>
                        <a:pt x="1844" y="676"/>
                        <a:pt x="1848" y="668"/>
                      </a:cubicBezTo>
                      <a:cubicBezTo>
                        <a:pt x="1852" y="660"/>
                        <a:pt x="1861" y="657"/>
                        <a:pt x="1869" y="661"/>
                      </a:cubicBezTo>
                      <a:cubicBezTo>
                        <a:pt x="1873" y="663"/>
                        <a:pt x="1876" y="667"/>
                        <a:pt x="1877" y="671"/>
                      </a:cubicBezTo>
                      <a:cubicBezTo>
                        <a:pt x="1877" y="671"/>
                        <a:pt x="1877" y="670"/>
                        <a:pt x="1876" y="669"/>
                      </a:cubicBezTo>
                      <a:cubicBezTo>
                        <a:pt x="1874" y="660"/>
                        <a:pt x="1866" y="655"/>
                        <a:pt x="1857" y="655"/>
                      </a:cubicBezTo>
                      <a:cubicBezTo>
                        <a:pt x="1848" y="656"/>
                        <a:pt x="1842" y="663"/>
                        <a:pt x="1840" y="672"/>
                      </a:cubicBezTo>
                      <a:cubicBezTo>
                        <a:pt x="1839" y="683"/>
                        <a:pt x="1847" y="693"/>
                        <a:pt x="1857" y="697"/>
                      </a:cubicBezTo>
                      <a:cubicBezTo>
                        <a:pt x="1891" y="710"/>
                        <a:pt x="1925" y="679"/>
                        <a:pt x="1934" y="649"/>
                      </a:cubicBezTo>
                      <a:cubicBezTo>
                        <a:pt x="1943" y="617"/>
                        <a:pt x="1930" y="589"/>
                        <a:pt x="1907" y="568"/>
                      </a:cubicBezTo>
                      <a:cubicBezTo>
                        <a:pt x="1858" y="526"/>
                        <a:pt x="1793" y="537"/>
                        <a:pt x="1740" y="565"/>
                      </a:cubicBezTo>
                      <a:cubicBezTo>
                        <a:pt x="1721" y="575"/>
                        <a:pt x="1707" y="585"/>
                        <a:pt x="1692" y="601"/>
                      </a:cubicBezTo>
                      <a:cubicBezTo>
                        <a:pt x="1678" y="618"/>
                        <a:pt x="1667" y="639"/>
                        <a:pt x="1667" y="658"/>
                      </a:cubicBezTo>
                      <a:cubicBezTo>
                        <a:pt x="1667" y="658"/>
                        <a:pt x="1667" y="658"/>
                        <a:pt x="1667" y="658"/>
                      </a:cubicBezTo>
                      <a:cubicBezTo>
                        <a:pt x="1668" y="645"/>
                        <a:pt x="1675" y="632"/>
                        <a:pt x="1683" y="623"/>
                      </a:cubicBezTo>
                      <a:cubicBezTo>
                        <a:pt x="1700" y="605"/>
                        <a:pt x="1732" y="591"/>
                        <a:pt x="1757" y="595"/>
                      </a:cubicBezTo>
                      <a:cubicBezTo>
                        <a:pt x="1756" y="597"/>
                        <a:pt x="1756" y="599"/>
                        <a:pt x="1756" y="600"/>
                      </a:cubicBezTo>
                      <a:cubicBezTo>
                        <a:pt x="1732" y="597"/>
                        <a:pt x="1703" y="608"/>
                        <a:pt x="1686" y="625"/>
                      </a:cubicBezTo>
                      <a:cubicBezTo>
                        <a:pt x="1675" y="637"/>
                        <a:pt x="1665" y="656"/>
                        <a:pt x="1672" y="672"/>
                      </a:cubicBezTo>
                      <a:cubicBezTo>
                        <a:pt x="1674" y="677"/>
                        <a:pt x="1676" y="680"/>
                        <a:pt x="1681" y="683"/>
                      </a:cubicBezTo>
                      <a:cubicBezTo>
                        <a:pt x="1685" y="685"/>
                        <a:pt x="1689" y="686"/>
                        <a:pt x="1694" y="685"/>
                      </a:cubicBezTo>
                      <a:cubicBezTo>
                        <a:pt x="1699" y="684"/>
                        <a:pt x="1702" y="682"/>
                        <a:pt x="1705" y="678"/>
                      </a:cubicBezTo>
                      <a:cubicBezTo>
                        <a:pt x="1707" y="674"/>
                        <a:pt x="1708" y="670"/>
                        <a:pt x="1706" y="666"/>
                      </a:cubicBezTo>
                      <a:cubicBezTo>
                        <a:pt x="1705" y="662"/>
                        <a:pt x="1702" y="660"/>
                        <a:pt x="1698" y="659"/>
                      </a:cubicBezTo>
                      <a:cubicBezTo>
                        <a:pt x="1696" y="658"/>
                        <a:pt x="1695" y="659"/>
                        <a:pt x="1693" y="659"/>
                      </a:cubicBezTo>
                      <a:cubicBezTo>
                        <a:pt x="1692" y="660"/>
                        <a:pt x="1691" y="661"/>
                        <a:pt x="1690" y="663"/>
                      </a:cubicBezTo>
                      <a:cubicBezTo>
                        <a:pt x="1689" y="664"/>
                        <a:pt x="1689" y="665"/>
                        <a:pt x="1690" y="667"/>
                      </a:cubicBezTo>
                      <a:cubicBezTo>
                        <a:pt x="1690" y="668"/>
                        <a:pt x="1691" y="669"/>
                        <a:pt x="1692" y="669"/>
                      </a:cubicBezTo>
                      <a:cubicBezTo>
                        <a:pt x="1691" y="669"/>
                        <a:pt x="1690" y="668"/>
                        <a:pt x="1689" y="667"/>
                      </a:cubicBezTo>
                      <a:cubicBezTo>
                        <a:pt x="1689" y="665"/>
                        <a:pt x="1689" y="664"/>
                        <a:pt x="1690" y="663"/>
                      </a:cubicBezTo>
                      <a:cubicBezTo>
                        <a:pt x="1691" y="661"/>
                        <a:pt x="1692" y="660"/>
                        <a:pt x="1693" y="659"/>
                      </a:cubicBezTo>
                      <a:cubicBezTo>
                        <a:pt x="1695" y="658"/>
                        <a:pt x="1696" y="658"/>
                        <a:pt x="1698" y="658"/>
                      </a:cubicBezTo>
                      <a:cubicBezTo>
                        <a:pt x="1702" y="659"/>
                        <a:pt x="1705" y="662"/>
                        <a:pt x="1707" y="666"/>
                      </a:cubicBezTo>
                      <a:cubicBezTo>
                        <a:pt x="1709" y="670"/>
                        <a:pt x="1708" y="675"/>
                        <a:pt x="1705" y="679"/>
                      </a:cubicBezTo>
                      <a:cubicBezTo>
                        <a:pt x="1703" y="683"/>
                        <a:pt x="1699" y="685"/>
                        <a:pt x="1695" y="687"/>
                      </a:cubicBezTo>
                      <a:cubicBezTo>
                        <a:pt x="1689" y="688"/>
                        <a:pt x="1684" y="687"/>
                        <a:pt x="1680" y="684"/>
                      </a:cubicBezTo>
                      <a:cubicBezTo>
                        <a:pt x="1677" y="682"/>
                        <a:pt x="1675" y="680"/>
                        <a:pt x="1673" y="678"/>
                      </a:cubicBezTo>
                      <a:cubicBezTo>
                        <a:pt x="1674" y="680"/>
                        <a:pt x="1675" y="682"/>
                        <a:pt x="1677" y="684"/>
                      </a:cubicBezTo>
                      <a:cubicBezTo>
                        <a:pt x="1686" y="695"/>
                        <a:pt x="1696" y="700"/>
                        <a:pt x="1709" y="704"/>
                      </a:cubicBezTo>
                      <a:cubicBezTo>
                        <a:pt x="1725" y="709"/>
                        <a:pt x="1736" y="709"/>
                        <a:pt x="1753" y="707"/>
                      </a:cubicBezTo>
                      <a:cubicBezTo>
                        <a:pt x="1782" y="703"/>
                        <a:pt x="1816" y="692"/>
                        <a:pt x="1843" y="708"/>
                      </a:cubicBezTo>
                      <a:cubicBezTo>
                        <a:pt x="1847" y="710"/>
                        <a:pt x="1851" y="713"/>
                        <a:pt x="1855" y="717"/>
                      </a:cubicBezTo>
                      <a:cubicBezTo>
                        <a:pt x="1858" y="720"/>
                        <a:pt x="1861" y="725"/>
                        <a:pt x="1866" y="729"/>
                      </a:cubicBezTo>
                      <a:cubicBezTo>
                        <a:pt x="1875" y="738"/>
                        <a:pt x="1886" y="735"/>
                        <a:pt x="1890" y="729"/>
                      </a:cubicBezTo>
                      <a:cubicBezTo>
                        <a:pt x="1891" y="726"/>
                        <a:pt x="1892" y="722"/>
                        <a:pt x="1890" y="720"/>
                      </a:cubicBezTo>
                      <a:cubicBezTo>
                        <a:pt x="1889" y="717"/>
                        <a:pt x="1886" y="715"/>
                        <a:pt x="1883" y="715"/>
                      </a:cubicBezTo>
                      <a:cubicBezTo>
                        <a:pt x="1880" y="715"/>
                        <a:pt x="1877" y="718"/>
                        <a:pt x="1878" y="722"/>
                      </a:cubicBezTo>
                      <a:cubicBezTo>
                        <a:pt x="1878" y="724"/>
                        <a:pt x="1881" y="726"/>
                        <a:pt x="1883" y="726"/>
                      </a:cubicBezTo>
                      <a:cubicBezTo>
                        <a:pt x="1880" y="727"/>
                        <a:pt x="1877" y="725"/>
                        <a:pt x="1876" y="722"/>
                      </a:cubicBezTo>
                      <a:cubicBezTo>
                        <a:pt x="1875" y="720"/>
                        <a:pt x="1876" y="717"/>
                        <a:pt x="1878" y="716"/>
                      </a:cubicBezTo>
                      <a:cubicBezTo>
                        <a:pt x="1883" y="710"/>
                        <a:pt x="1893" y="714"/>
                        <a:pt x="1894" y="721"/>
                      </a:cubicBezTo>
                      <a:cubicBezTo>
                        <a:pt x="1895" y="725"/>
                        <a:pt x="1893" y="730"/>
                        <a:pt x="1889" y="734"/>
                      </a:cubicBezTo>
                      <a:cubicBezTo>
                        <a:pt x="1884" y="739"/>
                        <a:pt x="1875" y="739"/>
                        <a:pt x="1868" y="733"/>
                      </a:cubicBezTo>
                      <a:cubicBezTo>
                        <a:pt x="1869" y="736"/>
                        <a:pt x="1871" y="738"/>
                        <a:pt x="1872" y="741"/>
                      </a:cubicBezTo>
                      <a:cubicBezTo>
                        <a:pt x="1876" y="744"/>
                        <a:pt x="1882" y="747"/>
                        <a:pt x="1888" y="746"/>
                      </a:cubicBezTo>
                      <a:cubicBezTo>
                        <a:pt x="1898" y="744"/>
                        <a:pt x="1903" y="734"/>
                        <a:pt x="1902" y="724"/>
                      </a:cubicBezTo>
                      <a:cubicBezTo>
                        <a:pt x="1901" y="718"/>
                        <a:pt x="1899" y="712"/>
                        <a:pt x="1903" y="705"/>
                      </a:cubicBezTo>
                      <a:cubicBezTo>
                        <a:pt x="1905" y="699"/>
                        <a:pt x="1910" y="695"/>
                        <a:pt x="1917" y="694"/>
                      </a:cubicBezTo>
                      <a:cubicBezTo>
                        <a:pt x="1901" y="705"/>
                        <a:pt x="1912" y="716"/>
                        <a:pt x="1911" y="730"/>
                      </a:cubicBezTo>
                      <a:cubicBezTo>
                        <a:pt x="1910" y="738"/>
                        <a:pt x="1906" y="746"/>
                        <a:pt x="1899" y="749"/>
                      </a:cubicBezTo>
                      <a:cubicBezTo>
                        <a:pt x="1893" y="752"/>
                        <a:pt x="1881" y="752"/>
                        <a:pt x="1874" y="744"/>
                      </a:cubicBezTo>
                      <a:cubicBezTo>
                        <a:pt x="1875" y="745"/>
                        <a:pt x="1875" y="745"/>
                        <a:pt x="1875" y="746"/>
                      </a:cubicBezTo>
                      <a:cubicBezTo>
                        <a:pt x="1882" y="761"/>
                        <a:pt x="1881" y="775"/>
                        <a:pt x="1872" y="789"/>
                      </a:cubicBezTo>
                      <a:cubicBezTo>
                        <a:pt x="1870" y="792"/>
                        <a:pt x="1868" y="794"/>
                        <a:pt x="1866" y="796"/>
                      </a:cubicBezTo>
                      <a:cubicBezTo>
                        <a:pt x="1865" y="795"/>
                        <a:pt x="1865" y="794"/>
                        <a:pt x="1864" y="794"/>
                      </a:cubicBezTo>
                      <a:cubicBezTo>
                        <a:pt x="1866" y="792"/>
                        <a:pt x="1868" y="790"/>
                        <a:pt x="1870" y="787"/>
                      </a:cubicBezTo>
                      <a:cubicBezTo>
                        <a:pt x="1878" y="774"/>
                        <a:pt x="1878" y="761"/>
                        <a:pt x="1872" y="747"/>
                      </a:cubicBezTo>
                      <a:cubicBezTo>
                        <a:pt x="1871" y="745"/>
                        <a:pt x="1870" y="744"/>
                        <a:pt x="1869" y="742"/>
                      </a:cubicBezTo>
                      <a:cubicBezTo>
                        <a:pt x="1871" y="748"/>
                        <a:pt x="1870" y="754"/>
                        <a:pt x="1869" y="759"/>
                      </a:cubicBezTo>
                      <a:cubicBezTo>
                        <a:pt x="1867" y="763"/>
                        <a:pt x="1866" y="766"/>
                        <a:pt x="1863" y="769"/>
                      </a:cubicBezTo>
                      <a:cubicBezTo>
                        <a:pt x="1860" y="771"/>
                        <a:pt x="1858" y="773"/>
                        <a:pt x="1855" y="774"/>
                      </a:cubicBezTo>
                      <a:cubicBezTo>
                        <a:pt x="1846" y="777"/>
                        <a:pt x="1836" y="774"/>
                        <a:pt x="1834" y="765"/>
                      </a:cubicBezTo>
                      <a:cubicBezTo>
                        <a:pt x="1833" y="761"/>
                        <a:pt x="1833" y="758"/>
                        <a:pt x="1835" y="754"/>
                      </a:cubicBezTo>
                      <a:cubicBezTo>
                        <a:pt x="1836" y="752"/>
                        <a:pt x="1837" y="751"/>
                        <a:pt x="1839" y="750"/>
                      </a:cubicBezTo>
                      <a:cubicBezTo>
                        <a:pt x="1842" y="749"/>
                        <a:pt x="1845" y="748"/>
                        <a:pt x="1848" y="749"/>
                      </a:cubicBezTo>
                      <a:cubicBezTo>
                        <a:pt x="1850" y="749"/>
                        <a:pt x="1851" y="750"/>
                        <a:pt x="1852" y="751"/>
                      </a:cubicBezTo>
                      <a:cubicBezTo>
                        <a:pt x="1853" y="751"/>
                        <a:pt x="1853" y="752"/>
                        <a:pt x="1854" y="753"/>
                      </a:cubicBezTo>
                      <a:cubicBezTo>
                        <a:pt x="1855" y="755"/>
                        <a:pt x="1856" y="758"/>
                        <a:pt x="1854" y="760"/>
                      </a:cubicBezTo>
                      <a:cubicBezTo>
                        <a:pt x="1853" y="762"/>
                        <a:pt x="1852" y="763"/>
                        <a:pt x="1850" y="763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50" y="763"/>
                        <a:pt x="1850" y="763"/>
                        <a:pt x="1850" y="763"/>
                      </a:cubicBezTo>
                      <a:cubicBezTo>
                        <a:pt x="1852" y="763"/>
                        <a:pt x="1853" y="762"/>
                        <a:pt x="1854" y="760"/>
                      </a:cubicBezTo>
                      <a:cubicBezTo>
                        <a:pt x="1855" y="758"/>
                        <a:pt x="1855" y="756"/>
                        <a:pt x="1854" y="754"/>
                      </a:cubicBezTo>
                      <a:cubicBezTo>
                        <a:pt x="1853" y="753"/>
                        <a:pt x="1852" y="752"/>
                        <a:pt x="1851" y="751"/>
                      </a:cubicBezTo>
                      <a:cubicBezTo>
                        <a:pt x="1850" y="751"/>
                        <a:pt x="1849" y="750"/>
                        <a:pt x="1848" y="750"/>
                      </a:cubicBezTo>
                      <a:cubicBezTo>
                        <a:pt x="1845" y="749"/>
                        <a:pt x="1842" y="750"/>
                        <a:pt x="1840" y="752"/>
                      </a:cubicBezTo>
                      <a:cubicBezTo>
                        <a:pt x="1839" y="753"/>
                        <a:pt x="1838" y="754"/>
                        <a:pt x="1837" y="755"/>
                      </a:cubicBezTo>
                      <a:cubicBezTo>
                        <a:pt x="1835" y="758"/>
                        <a:pt x="1835" y="761"/>
                        <a:pt x="1836" y="764"/>
                      </a:cubicBezTo>
                      <a:cubicBezTo>
                        <a:pt x="1839" y="772"/>
                        <a:pt x="1847" y="774"/>
                        <a:pt x="1853" y="771"/>
                      </a:cubicBezTo>
                      <a:cubicBezTo>
                        <a:pt x="1856" y="770"/>
                        <a:pt x="1858" y="768"/>
                        <a:pt x="1860" y="766"/>
                      </a:cubicBezTo>
                      <a:cubicBezTo>
                        <a:pt x="1863" y="764"/>
                        <a:pt x="1864" y="761"/>
                        <a:pt x="1865" y="758"/>
                      </a:cubicBezTo>
                      <a:cubicBezTo>
                        <a:pt x="1866" y="755"/>
                        <a:pt x="1866" y="751"/>
                        <a:pt x="1866" y="748"/>
                      </a:cubicBezTo>
                      <a:cubicBezTo>
                        <a:pt x="1866" y="743"/>
                        <a:pt x="1864" y="738"/>
                        <a:pt x="1862" y="733"/>
                      </a:cubicBezTo>
                      <a:cubicBezTo>
                        <a:pt x="1857" y="724"/>
                        <a:pt x="1849" y="716"/>
                        <a:pt x="1841" y="712"/>
                      </a:cubicBezTo>
                      <a:cubicBezTo>
                        <a:pt x="1818" y="699"/>
                        <a:pt x="1789" y="706"/>
                        <a:pt x="1764" y="710"/>
                      </a:cubicBezTo>
                      <a:cubicBezTo>
                        <a:pt x="1768" y="710"/>
                        <a:pt x="1773" y="709"/>
                        <a:pt x="1777" y="710"/>
                      </a:cubicBezTo>
                      <a:cubicBezTo>
                        <a:pt x="1791" y="711"/>
                        <a:pt x="1807" y="722"/>
                        <a:pt x="1808" y="737"/>
                      </a:cubicBezTo>
                      <a:cubicBezTo>
                        <a:pt x="1809" y="747"/>
                        <a:pt x="1805" y="756"/>
                        <a:pt x="1812" y="764"/>
                      </a:cubicBezTo>
                      <a:cubicBezTo>
                        <a:pt x="1805" y="767"/>
                        <a:pt x="1793" y="761"/>
                        <a:pt x="1790" y="750"/>
                      </a:cubicBezTo>
                      <a:cubicBezTo>
                        <a:pt x="1786" y="739"/>
                        <a:pt x="1790" y="720"/>
                        <a:pt x="1775" y="715"/>
                      </a:cubicBezTo>
                      <a:cubicBezTo>
                        <a:pt x="1767" y="712"/>
                        <a:pt x="1757" y="714"/>
                        <a:pt x="1754" y="712"/>
                      </a:cubicBezTo>
                      <a:cubicBezTo>
                        <a:pt x="1755" y="712"/>
                        <a:pt x="1755" y="711"/>
                        <a:pt x="1756" y="711"/>
                      </a:cubicBezTo>
                      <a:cubicBezTo>
                        <a:pt x="1755" y="711"/>
                        <a:pt x="1754" y="712"/>
                        <a:pt x="1753" y="712"/>
                      </a:cubicBezTo>
                      <a:cubicBezTo>
                        <a:pt x="1736" y="713"/>
                        <a:pt x="1724" y="713"/>
                        <a:pt x="1708" y="708"/>
                      </a:cubicBezTo>
                      <a:cubicBezTo>
                        <a:pt x="1694" y="703"/>
                        <a:pt x="1684" y="697"/>
                        <a:pt x="1675" y="686"/>
                      </a:cubicBezTo>
                      <a:cubicBezTo>
                        <a:pt x="1669" y="677"/>
                        <a:pt x="1666" y="667"/>
                        <a:pt x="1665" y="658"/>
                      </a:cubicBezTo>
                      <a:cubicBezTo>
                        <a:pt x="1665" y="638"/>
                        <a:pt x="1676" y="616"/>
                        <a:pt x="1690" y="599"/>
                      </a:cubicBezTo>
                      <a:cubicBezTo>
                        <a:pt x="1696" y="592"/>
                        <a:pt x="1702" y="586"/>
                        <a:pt x="1708" y="581"/>
                      </a:cubicBezTo>
                      <a:cubicBezTo>
                        <a:pt x="1720" y="571"/>
                        <a:pt x="1734" y="565"/>
                        <a:pt x="1743" y="552"/>
                      </a:cubicBezTo>
                      <a:cubicBezTo>
                        <a:pt x="1747" y="546"/>
                        <a:pt x="1752" y="538"/>
                        <a:pt x="1751" y="531"/>
                      </a:cubicBezTo>
                      <a:cubicBezTo>
                        <a:pt x="1750" y="527"/>
                        <a:pt x="1746" y="521"/>
                        <a:pt x="1742" y="522"/>
                      </a:cubicBezTo>
                      <a:cubicBezTo>
                        <a:pt x="1740" y="522"/>
                        <a:pt x="1739" y="523"/>
                        <a:pt x="1738" y="525"/>
                      </a:cubicBezTo>
                      <a:cubicBezTo>
                        <a:pt x="1738" y="527"/>
                        <a:pt x="1739" y="528"/>
                        <a:pt x="1740" y="528"/>
                      </a:cubicBezTo>
                      <a:cubicBezTo>
                        <a:pt x="1742" y="529"/>
                        <a:pt x="1743" y="529"/>
                        <a:pt x="1743" y="528"/>
                      </a:cubicBezTo>
                      <a:cubicBezTo>
                        <a:pt x="1744" y="527"/>
                        <a:pt x="1745" y="526"/>
                        <a:pt x="1743" y="525"/>
                      </a:cubicBezTo>
                      <a:cubicBezTo>
                        <a:pt x="1743" y="525"/>
                        <a:pt x="1742" y="524"/>
                        <a:pt x="1741" y="525"/>
                      </a:cubicBezTo>
                      <a:cubicBezTo>
                        <a:pt x="1741" y="524"/>
                        <a:pt x="1743" y="523"/>
                        <a:pt x="1744" y="524"/>
                      </a:cubicBezTo>
                      <a:cubicBezTo>
                        <a:pt x="1745" y="524"/>
                        <a:pt x="1746" y="526"/>
                        <a:pt x="1746" y="527"/>
                      </a:cubicBezTo>
                      <a:cubicBezTo>
                        <a:pt x="1746" y="530"/>
                        <a:pt x="1744" y="532"/>
                        <a:pt x="1741" y="532"/>
                      </a:cubicBezTo>
                      <a:cubicBezTo>
                        <a:pt x="1739" y="532"/>
                        <a:pt x="1737" y="531"/>
                        <a:pt x="1736" y="529"/>
                      </a:cubicBezTo>
                      <a:cubicBezTo>
                        <a:pt x="1734" y="528"/>
                        <a:pt x="1734" y="526"/>
                        <a:pt x="1735" y="524"/>
                      </a:cubicBezTo>
                      <a:cubicBezTo>
                        <a:pt x="1735" y="521"/>
                        <a:pt x="1738" y="519"/>
                        <a:pt x="1740" y="519"/>
                      </a:cubicBezTo>
                      <a:cubicBezTo>
                        <a:pt x="1746" y="518"/>
                        <a:pt x="1749" y="523"/>
                        <a:pt x="1751" y="527"/>
                      </a:cubicBezTo>
                      <a:cubicBezTo>
                        <a:pt x="1752" y="529"/>
                        <a:pt x="1752" y="532"/>
                        <a:pt x="1752" y="534"/>
                      </a:cubicBezTo>
                      <a:cubicBezTo>
                        <a:pt x="1755" y="524"/>
                        <a:pt x="1752" y="515"/>
                        <a:pt x="1745" y="508"/>
                      </a:cubicBezTo>
                      <a:cubicBezTo>
                        <a:pt x="1741" y="504"/>
                        <a:pt x="1736" y="501"/>
                        <a:pt x="1729" y="501"/>
                      </a:cubicBezTo>
                      <a:cubicBezTo>
                        <a:pt x="1729" y="501"/>
                        <a:pt x="1729" y="501"/>
                        <a:pt x="1729" y="501"/>
                      </a:cubicBezTo>
                      <a:cubicBezTo>
                        <a:pt x="1735" y="502"/>
                        <a:pt x="1739" y="508"/>
                        <a:pt x="1734" y="514"/>
                      </a:cubicBezTo>
                      <a:cubicBezTo>
                        <a:pt x="1730" y="519"/>
                        <a:pt x="1718" y="521"/>
                        <a:pt x="1720" y="535"/>
                      </a:cubicBezTo>
                      <a:close/>
                      <a:moveTo>
                        <a:pt x="1873" y="206"/>
                      </a:moveTo>
                      <a:cubicBezTo>
                        <a:pt x="1851" y="224"/>
                        <a:pt x="1851" y="248"/>
                        <a:pt x="1844" y="259"/>
                      </a:cubicBezTo>
                      <a:cubicBezTo>
                        <a:pt x="1837" y="272"/>
                        <a:pt x="1822" y="263"/>
                        <a:pt x="1827" y="248"/>
                      </a:cubicBezTo>
                      <a:cubicBezTo>
                        <a:pt x="1833" y="231"/>
                        <a:pt x="1853" y="215"/>
                        <a:pt x="1873" y="206"/>
                      </a:cubicBezTo>
                      <a:close/>
                      <a:moveTo>
                        <a:pt x="1728" y="217"/>
                      </a:moveTo>
                      <a:cubicBezTo>
                        <a:pt x="1716" y="213"/>
                        <a:pt x="1698" y="193"/>
                        <a:pt x="1696" y="177"/>
                      </a:cubicBezTo>
                      <a:cubicBezTo>
                        <a:pt x="1694" y="161"/>
                        <a:pt x="1707" y="156"/>
                        <a:pt x="1712" y="173"/>
                      </a:cubicBezTo>
                      <a:cubicBezTo>
                        <a:pt x="1716" y="186"/>
                        <a:pt x="1717" y="208"/>
                        <a:pt x="1728" y="217"/>
                      </a:cubicBezTo>
                      <a:close/>
                      <a:moveTo>
                        <a:pt x="1789" y="340"/>
                      </a:moveTo>
                      <a:cubicBezTo>
                        <a:pt x="1792" y="339"/>
                        <a:pt x="1793" y="337"/>
                        <a:pt x="1793" y="335"/>
                      </a:cubicBezTo>
                      <a:cubicBezTo>
                        <a:pt x="1792" y="333"/>
                        <a:pt x="1790" y="332"/>
                        <a:pt x="1788" y="332"/>
                      </a:cubicBezTo>
                      <a:cubicBezTo>
                        <a:pt x="1786" y="333"/>
                        <a:pt x="1785" y="335"/>
                        <a:pt x="1785" y="337"/>
                      </a:cubicBezTo>
                      <a:cubicBezTo>
                        <a:pt x="1785" y="339"/>
                        <a:pt x="1787" y="340"/>
                        <a:pt x="1789" y="340"/>
                      </a:cubicBezTo>
                      <a:close/>
                      <a:moveTo>
                        <a:pt x="1776" y="276"/>
                      </a:moveTo>
                      <a:cubicBezTo>
                        <a:pt x="1786" y="277"/>
                        <a:pt x="1783" y="289"/>
                        <a:pt x="1783" y="294"/>
                      </a:cubicBezTo>
                      <a:cubicBezTo>
                        <a:pt x="1783" y="297"/>
                        <a:pt x="1783" y="299"/>
                        <a:pt x="1785" y="301"/>
                      </a:cubicBezTo>
                      <a:cubicBezTo>
                        <a:pt x="1782" y="301"/>
                        <a:pt x="1774" y="296"/>
                        <a:pt x="1771" y="292"/>
                      </a:cubicBezTo>
                      <a:cubicBezTo>
                        <a:pt x="1767" y="287"/>
                        <a:pt x="1767" y="281"/>
                        <a:pt x="1773" y="276"/>
                      </a:cubicBezTo>
                      <a:cubicBezTo>
                        <a:pt x="1772" y="280"/>
                        <a:pt x="1773" y="285"/>
                        <a:pt x="1776" y="287"/>
                      </a:cubicBezTo>
                      <a:cubicBezTo>
                        <a:pt x="1775" y="286"/>
                        <a:pt x="1775" y="280"/>
                        <a:pt x="1776" y="276"/>
                      </a:cubicBezTo>
                      <a:close/>
                      <a:moveTo>
                        <a:pt x="1769" y="333"/>
                      </a:moveTo>
                      <a:cubicBezTo>
                        <a:pt x="1773" y="332"/>
                        <a:pt x="1776" y="328"/>
                        <a:pt x="1775" y="324"/>
                      </a:cubicBezTo>
                      <a:cubicBezTo>
                        <a:pt x="1775" y="320"/>
                        <a:pt x="1771" y="317"/>
                        <a:pt x="1767" y="318"/>
                      </a:cubicBezTo>
                      <a:cubicBezTo>
                        <a:pt x="1762" y="319"/>
                        <a:pt x="1760" y="323"/>
                        <a:pt x="1760" y="327"/>
                      </a:cubicBezTo>
                      <a:cubicBezTo>
                        <a:pt x="1761" y="331"/>
                        <a:pt x="1765" y="334"/>
                        <a:pt x="1769" y="333"/>
                      </a:cubicBezTo>
                      <a:close/>
                      <a:moveTo>
                        <a:pt x="1780" y="339"/>
                      </a:moveTo>
                      <a:cubicBezTo>
                        <a:pt x="1783" y="339"/>
                        <a:pt x="1784" y="336"/>
                        <a:pt x="1784" y="333"/>
                      </a:cubicBezTo>
                      <a:cubicBezTo>
                        <a:pt x="1783" y="331"/>
                        <a:pt x="1781" y="329"/>
                        <a:pt x="1778" y="329"/>
                      </a:cubicBezTo>
                      <a:cubicBezTo>
                        <a:pt x="1775" y="330"/>
                        <a:pt x="1774" y="332"/>
                        <a:pt x="1774" y="335"/>
                      </a:cubicBezTo>
                      <a:cubicBezTo>
                        <a:pt x="1775" y="338"/>
                        <a:pt x="1777" y="340"/>
                        <a:pt x="1780" y="339"/>
                      </a:cubicBezTo>
                      <a:close/>
                      <a:moveTo>
                        <a:pt x="1744" y="228"/>
                      </a:moveTo>
                      <a:cubicBezTo>
                        <a:pt x="1747" y="231"/>
                        <a:pt x="1750" y="231"/>
                        <a:pt x="1753" y="231"/>
                      </a:cubicBezTo>
                      <a:cubicBezTo>
                        <a:pt x="1756" y="230"/>
                        <a:pt x="1760" y="227"/>
                        <a:pt x="1761" y="222"/>
                      </a:cubicBezTo>
                      <a:cubicBezTo>
                        <a:pt x="1762" y="217"/>
                        <a:pt x="1758" y="213"/>
                        <a:pt x="1754" y="211"/>
                      </a:cubicBezTo>
                      <a:cubicBezTo>
                        <a:pt x="1747" y="208"/>
                        <a:pt x="1744" y="214"/>
                        <a:pt x="1740" y="216"/>
                      </a:cubicBezTo>
                      <a:cubicBezTo>
                        <a:pt x="1735" y="218"/>
                        <a:pt x="1729" y="215"/>
                        <a:pt x="1725" y="209"/>
                      </a:cubicBezTo>
                      <a:cubicBezTo>
                        <a:pt x="1720" y="202"/>
                        <a:pt x="1720" y="193"/>
                        <a:pt x="1725" y="187"/>
                      </a:cubicBezTo>
                      <a:cubicBezTo>
                        <a:pt x="1728" y="183"/>
                        <a:pt x="1734" y="181"/>
                        <a:pt x="1738" y="185"/>
                      </a:cubicBezTo>
                      <a:cubicBezTo>
                        <a:pt x="1733" y="186"/>
                        <a:pt x="1730" y="193"/>
                        <a:pt x="1736" y="197"/>
                      </a:cubicBezTo>
                      <a:cubicBezTo>
                        <a:pt x="1739" y="199"/>
                        <a:pt x="1746" y="200"/>
                        <a:pt x="1754" y="201"/>
                      </a:cubicBezTo>
                      <a:cubicBezTo>
                        <a:pt x="1762" y="202"/>
                        <a:pt x="1769" y="205"/>
                        <a:pt x="1774" y="210"/>
                      </a:cubicBezTo>
                      <a:cubicBezTo>
                        <a:pt x="1783" y="219"/>
                        <a:pt x="1781" y="236"/>
                        <a:pt x="1770" y="243"/>
                      </a:cubicBezTo>
                      <a:cubicBezTo>
                        <a:pt x="1763" y="247"/>
                        <a:pt x="1757" y="247"/>
                        <a:pt x="1750" y="246"/>
                      </a:cubicBezTo>
                      <a:cubicBezTo>
                        <a:pt x="1743" y="244"/>
                        <a:pt x="1726" y="236"/>
                        <a:pt x="1717" y="240"/>
                      </a:cubicBezTo>
                      <a:cubicBezTo>
                        <a:pt x="1711" y="243"/>
                        <a:pt x="1710" y="248"/>
                        <a:pt x="1713" y="252"/>
                      </a:cubicBezTo>
                      <a:cubicBezTo>
                        <a:pt x="1708" y="253"/>
                        <a:pt x="1702" y="247"/>
                        <a:pt x="1702" y="241"/>
                      </a:cubicBezTo>
                      <a:cubicBezTo>
                        <a:pt x="1702" y="230"/>
                        <a:pt x="1714" y="219"/>
                        <a:pt x="1728" y="220"/>
                      </a:cubicBezTo>
                      <a:cubicBezTo>
                        <a:pt x="1734" y="221"/>
                        <a:pt x="1738" y="224"/>
                        <a:pt x="1744" y="228"/>
                      </a:cubicBezTo>
                      <a:close/>
                      <a:moveTo>
                        <a:pt x="1715" y="101"/>
                      </a:moveTo>
                      <a:cubicBezTo>
                        <a:pt x="1717" y="100"/>
                        <a:pt x="1720" y="101"/>
                        <a:pt x="1721" y="103"/>
                      </a:cubicBezTo>
                      <a:cubicBezTo>
                        <a:pt x="1721" y="106"/>
                        <a:pt x="1720" y="108"/>
                        <a:pt x="1718" y="109"/>
                      </a:cubicBezTo>
                      <a:cubicBezTo>
                        <a:pt x="1716" y="110"/>
                        <a:pt x="1713" y="108"/>
                        <a:pt x="1713" y="106"/>
                      </a:cubicBezTo>
                      <a:cubicBezTo>
                        <a:pt x="1712" y="104"/>
                        <a:pt x="1713" y="102"/>
                        <a:pt x="1715" y="101"/>
                      </a:cubicBezTo>
                      <a:close/>
                      <a:moveTo>
                        <a:pt x="1722" y="96"/>
                      </a:moveTo>
                      <a:cubicBezTo>
                        <a:pt x="1724" y="96"/>
                        <a:pt x="1726" y="97"/>
                        <a:pt x="1726" y="98"/>
                      </a:cubicBezTo>
                      <a:cubicBezTo>
                        <a:pt x="1727" y="100"/>
                        <a:pt x="1726" y="102"/>
                        <a:pt x="1724" y="103"/>
                      </a:cubicBezTo>
                      <a:cubicBezTo>
                        <a:pt x="1722" y="103"/>
                        <a:pt x="1721" y="102"/>
                        <a:pt x="1720" y="100"/>
                      </a:cubicBezTo>
                      <a:cubicBezTo>
                        <a:pt x="1719" y="99"/>
                        <a:pt x="1720" y="97"/>
                        <a:pt x="1722" y="96"/>
                      </a:cubicBezTo>
                      <a:close/>
                      <a:moveTo>
                        <a:pt x="1710" y="110"/>
                      </a:moveTo>
                      <a:cubicBezTo>
                        <a:pt x="1713" y="109"/>
                        <a:pt x="1717" y="111"/>
                        <a:pt x="1718" y="114"/>
                      </a:cubicBezTo>
                      <a:cubicBezTo>
                        <a:pt x="1719" y="117"/>
                        <a:pt x="1718" y="121"/>
                        <a:pt x="1714" y="122"/>
                      </a:cubicBezTo>
                      <a:cubicBezTo>
                        <a:pt x="1711" y="123"/>
                        <a:pt x="1707" y="121"/>
                        <a:pt x="1706" y="118"/>
                      </a:cubicBezTo>
                      <a:cubicBezTo>
                        <a:pt x="1705" y="115"/>
                        <a:pt x="1707" y="111"/>
                        <a:pt x="1710" y="110"/>
                      </a:cubicBezTo>
                      <a:close/>
                      <a:moveTo>
                        <a:pt x="1746" y="227"/>
                      </a:moveTo>
                      <a:cubicBezTo>
                        <a:pt x="1750" y="230"/>
                        <a:pt x="1755" y="229"/>
                        <a:pt x="1758" y="225"/>
                      </a:cubicBezTo>
                      <a:cubicBezTo>
                        <a:pt x="1762" y="218"/>
                        <a:pt x="1754" y="211"/>
                        <a:pt x="1748" y="213"/>
                      </a:cubicBezTo>
                      <a:cubicBezTo>
                        <a:pt x="1743" y="215"/>
                        <a:pt x="1741" y="219"/>
                        <a:pt x="1734" y="218"/>
                      </a:cubicBezTo>
                      <a:cubicBezTo>
                        <a:pt x="1741" y="221"/>
                        <a:pt x="1741" y="224"/>
                        <a:pt x="1746" y="227"/>
                      </a:cubicBezTo>
                      <a:close/>
                      <a:moveTo>
                        <a:pt x="1780" y="235"/>
                      </a:moveTo>
                      <a:cubicBezTo>
                        <a:pt x="1785" y="228"/>
                        <a:pt x="1783" y="218"/>
                        <a:pt x="1780" y="214"/>
                      </a:cubicBezTo>
                      <a:cubicBezTo>
                        <a:pt x="1785" y="208"/>
                        <a:pt x="1801" y="215"/>
                        <a:pt x="1798" y="227"/>
                      </a:cubicBezTo>
                      <a:cubicBezTo>
                        <a:pt x="1797" y="234"/>
                        <a:pt x="1787" y="239"/>
                        <a:pt x="1780" y="235"/>
                      </a:cubicBezTo>
                      <a:close/>
                      <a:moveTo>
                        <a:pt x="1678" y="167"/>
                      </a:moveTo>
                      <a:cubicBezTo>
                        <a:pt x="1688" y="177"/>
                        <a:pt x="1674" y="190"/>
                        <a:pt x="1670" y="195"/>
                      </a:cubicBezTo>
                      <a:cubicBezTo>
                        <a:pt x="1667" y="200"/>
                        <a:pt x="1665" y="203"/>
                        <a:pt x="1666" y="207"/>
                      </a:cubicBezTo>
                      <a:cubicBezTo>
                        <a:pt x="1662" y="203"/>
                        <a:pt x="1657" y="190"/>
                        <a:pt x="1656" y="183"/>
                      </a:cubicBezTo>
                      <a:cubicBezTo>
                        <a:pt x="1656" y="174"/>
                        <a:pt x="1662" y="165"/>
                        <a:pt x="1673" y="165"/>
                      </a:cubicBezTo>
                      <a:cubicBezTo>
                        <a:pt x="1669" y="168"/>
                        <a:pt x="1666" y="176"/>
                        <a:pt x="1667" y="181"/>
                      </a:cubicBezTo>
                      <a:cubicBezTo>
                        <a:pt x="1667" y="178"/>
                        <a:pt x="1672" y="171"/>
                        <a:pt x="1678" y="167"/>
                      </a:cubicBezTo>
                      <a:close/>
                      <a:moveTo>
                        <a:pt x="1808" y="207"/>
                      </a:moveTo>
                      <a:cubicBezTo>
                        <a:pt x="1783" y="186"/>
                        <a:pt x="1785" y="158"/>
                        <a:pt x="1778" y="145"/>
                      </a:cubicBezTo>
                      <a:cubicBezTo>
                        <a:pt x="1769" y="130"/>
                        <a:pt x="1752" y="139"/>
                        <a:pt x="1757" y="157"/>
                      </a:cubicBezTo>
                      <a:cubicBezTo>
                        <a:pt x="1763" y="177"/>
                        <a:pt x="1785" y="197"/>
                        <a:pt x="1808" y="207"/>
                      </a:cubicBezTo>
                      <a:close/>
                      <a:moveTo>
                        <a:pt x="1811" y="333"/>
                      </a:moveTo>
                      <a:cubicBezTo>
                        <a:pt x="1807" y="332"/>
                        <a:pt x="1804" y="330"/>
                        <a:pt x="1802" y="328"/>
                      </a:cubicBezTo>
                      <a:cubicBezTo>
                        <a:pt x="1792" y="321"/>
                        <a:pt x="1786" y="310"/>
                        <a:pt x="1786" y="297"/>
                      </a:cubicBezTo>
                      <a:cubicBezTo>
                        <a:pt x="1786" y="283"/>
                        <a:pt x="1795" y="268"/>
                        <a:pt x="1810" y="265"/>
                      </a:cubicBezTo>
                      <a:cubicBezTo>
                        <a:pt x="1816" y="264"/>
                        <a:pt x="1822" y="265"/>
                        <a:pt x="1827" y="268"/>
                      </a:cubicBezTo>
                      <a:cubicBezTo>
                        <a:pt x="1831" y="271"/>
                        <a:pt x="1833" y="274"/>
                        <a:pt x="1834" y="278"/>
                      </a:cubicBezTo>
                      <a:cubicBezTo>
                        <a:pt x="1836" y="283"/>
                        <a:pt x="1834" y="288"/>
                        <a:pt x="1831" y="292"/>
                      </a:cubicBezTo>
                      <a:cubicBezTo>
                        <a:pt x="1828" y="294"/>
                        <a:pt x="1824" y="296"/>
                        <a:pt x="1820" y="295"/>
                      </a:cubicBezTo>
                      <a:cubicBezTo>
                        <a:pt x="1813" y="294"/>
                        <a:pt x="1808" y="288"/>
                        <a:pt x="1809" y="281"/>
                      </a:cubicBezTo>
                      <a:cubicBezTo>
                        <a:pt x="1810" y="274"/>
                        <a:pt x="1816" y="269"/>
                        <a:pt x="1823" y="270"/>
                      </a:cubicBezTo>
                      <a:cubicBezTo>
                        <a:pt x="1829" y="270"/>
                        <a:pt x="1833" y="275"/>
                        <a:pt x="1834" y="280"/>
                      </a:cubicBezTo>
                      <a:cubicBezTo>
                        <a:pt x="1834" y="279"/>
                        <a:pt x="1834" y="279"/>
                        <a:pt x="1834" y="278"/>
                      </a:cubicBezTo>
                      <a:cubicBezTo>
                        <a:pt x="1833" y="274"/>
                        <a:pt x="1830" y="271"/>
                        <a:pt x="1827" y="269"/>
                      </a:cubicBezTo>
                      <a:cubicBezTo>
                        <a:pt x="1822" y="266"/>
                        <a:pt x="1816" y="265"/>
                        <a:pt x="1810" y="266"/>
                      </a:cubicBezTo>
                      <a:cubicBezTo>
                        <a:pt x="1796" y="269"/>
                        <a:pt x="1787" y="283"/>
                        <a:pt x="1788" y="297"/>
                      </a:cubicBezTo>
                      <a:cubicBezTo>
                        <a:pt x="1788" y="310"/>
                        <a:pt x="1795" y="320"/>
                        <a:pt x="1805" y="327"/>
                      </a:cubicBezTo>
                      <a:cubicBezTo>
                        <a:pt x="1807" y="329"/>
                        <a:pt x="1810" y="330"/>
                        <a:pt x="1813" y="331"/>
                      </a:cubicBezTo>
                      <a:lnTo>
                        <a:pt x="1811" y="333"/>
                      </a:lnTo>
                      <a:close/>
                      <a:moveTo>
                        <a:pt x="1861" y="320"/>
                      </a:moveTo>
                      <a:cubicBezTo>
                        <a:pt x="1875" y="326"/>
                        <a:pt x="1884" y="338"/>
                        <a:pt x="1882" y="356"/>
                      </a:cubicBezTo>
                      <a:cubicBezTo>
                        <a:pt x="1881" y="362"/>
                        <a:pt x="1879" y="367"/>
                        <a:pt x="1875" y="372"/>
                      </a:cubicBezTo>
                      <a:cubicBezTo>
                        <a:pt x="1871" y="376"/>
                        <a:pt x="1867" y="378"/>
                        <a:pt x="1862" y="379"/>
                      </a:cubicBezTo>
                      <a:cubicBezTo>
                        <a:pt x="1855" y="379"/>
                        <a:pt x="1850" y="377"/>
                        <a:pt x="1845" y="372"/>
                      </a:cubicBezTo>
                      <a:cubicBezTo>
                        <a:pt x="1843" y="369"/>
                        <a:pt x="1842" y="366"/>
                        <a:pt x="1842" y="362"/>
                      </a:cubicBezTo>
                      <a:cubicBezTo>
                        <a:pt x="1844" y="356"/>
                        <a:pt x="1848" y="352"/>
                        <a:pt x="1853" y="351"/>
                      </a:cubicBezTo>
                      <a:cubicBezTo>
                        <a:pt x="1856" y="350"/>
                        <a:pt x="1859" y="350"/>
                        <a:pt x="1861" y="351"/>
                      </a:cubicBezTo>
                      <a:cubicBezTo>
                        <a:pt x="1866" y="354"/>
                        <a:pt x="1869" y="361"/>
                        <a:pt x="1866" y="366"/>
                      </a:cubicBezTo>
                      <a:cubicBezTo>
                        <a:pt x="1863" y="371"/>
                        <a:pt x="1857" y="373"/>
                        <a:pt x="1851" y="371"/>
                      </a:cubicBezTo>
                      <a:cubicBezTo>
                        <a:pt x="1846" y="368"/>
                        <a:pt x="1844" y="361"/>
                        <a:pt x="1847" y="356"/>
                      </a:cubicBezTo>
                      <a:cubicBezTo>
                        <a:pt x="1848" y="354"/>
                        <a:pt x="1849" y="353"/>
                        <a:pt x="1850" y="352"/>
                      </a:cubicBezTo>
                      <a:cubicBezTo>
                        <a:pt x="1850" y="352"/>
                        <a:pt x="1850" y="352"/>
                        <a:pt x="1850" y="352"/>
                      </a:cubicBezTo>
                      <a:cubicBezTo>
                        <a:pt x="1846" y="354"/>
                        <a:pt x="1844" y="358"/>
                        <a:pt x="1843" y="362"/>
                      </a:cubicBezTo>
                      <a:cubicBezTo>
                        <a:pt x="1843" y="366"/>
                        <a:pt x="1844" y="369"/>
                        <a:pt x="1846" y="372"/>
                      </a:cubicBezTo>
                      <a:cubicBezTo>
                        <a:pt x="1850" y="376"/>
                        <a:pt x="1856" y="378"/>
                        <a:pt x="1862" y="378"/>
                      </a:cubicBezTo>
                      <a:cubicBezTo>
                        <a:pt x="1867" y="377"/>
                        <a:pt x="1870" y="375"/>
                        <a:pt x="1874" y="371"/>
                      </a:cubicBezTo>
                      <a:cubicBezTo>
                        <a:pt x="1878" y="366"/>
                        <a:pt x="1879" y="362"/>
                        <a:pt x="1880" y="356"/>
                      </a:cubicBezTo>
                      <a:cubicBezTo>
                        <a:pt x="1882" y="338"/>
                        <a:pt x="1872" y="327"/>
                        <a:pt x="1859" y="323"/>
                      </a:cubicBezTo>
                      <a:lnTo>
                        <a:pt x="1861" y="320"/>
                      </a:lnTo>
                      <a:close/>
                      <a:moveTo>
                        <a:pt x="2056" y="504"/>
                      </a:moveTo>
                      <a:cubicBezTo>
                        <a:pt x="2055" y="508"/>
                        <a:pt x="2052" y="511"/>
                        <a:pt x="2049" y="510"/>
                      </a:cubicBezTo>
                      <a:cubicBezTo>
                        <a:pt x="2045" y="510"/>
                        <a:pt x="2043" y="507"/>
                        <a:pt x="2043" y="503"/>
                      </a:cubicBezTo>
                      <a:cubicBezTo>
                        <a:pt x="2043" y="500"/>
                        <a:pt x="2046" y="497"/>
                        <a:pt x="2050" y="498"/>
                      </a:cubicBezTo>
                      <a:cubicBezTo>
                        <a:pt x="2053" y="498"/>
                        <a:pt x="2056" y="501"/>
                        <a:pt x="2056" y="504"/>
                      </a:cubicBezTo>
                      <a:close/>
                      <a:moveTo>
                        <a:pt x="2058" y="517"/>
                      </a:moveTo>
                      <a:cubicBezTo>
                        <a:pt x="2057" y="519"/>
                        <a:pt x="2055" y="521"/>
                        <a:pt x="2052" y="521"/>
                      </a:cubicBezTo>
                      <a:cubicBezTo>
                        <a:pt x="2050" y="521"/>
                        <a:pt x="2048" y="519"/>
                        <a:pt x="2048" y="516"/>
                      </a:cubicBezTo>
                      <a:cubicBezTo>
                        <a:pt x="2048" y="513"/>
                        <a:pt x="2050" y="511"/>
                        <a:pt x="2053" y="511"/>
                      </a:cubicBezTo>
                      <a:cubicBezTo>
                        <a:pt x="2056" y="512"/>
                        <a:pt x="2058" y="514"/>
                        <a:pt x="2058" y="517"/>
                      </a:cubicBezTo>
                      <a:close/>
                      <a:moveTo>
                        <a:pt x="2046" y="492"/>
                      </a:moveTo>
                      <a:cubicBezTo>
                        <a:pt x="2046" y="497"/>
                        <a:pt x="2041" y="501"/>
                        <a:pt x="2035" y="501"/>
                      </a:cubicBezTo>
                      <a:cubicBezTo>
                        <a:pt x="2030" y="500"/>
                        <a:pt x="2026" y="496"/>
                        <a:pt x="2027" y="490"/>
                      </a:cubicBezTo>
                      <a:cubicBezTo>
                        <a:pt x="2027" y="485"/>
                        <a:pt x="2032" y="481"/>
                        <a:pt x="2037" y="481"/>
                      </a:cubicBezTo>
                      <a:cubicBezTo>
                        <a:pt x="2043" y="482"/>
                        <a:pt x="2047" y="486"/>
                        <a:pt x="2046" y="492"/>
                      </a:cubicBezTo>
                      <a:close/>
                      <a:moveTo>
                        <a:pt x="1832" y="613"/>
                      </a:moveTo>
                      <a:cubicBezTo>
                        <a:pt x="1844" y="623"/>
                        <a:pt x="1868" y="625"/>
                        <a:pt x="1882" y="618"/>
                      </a:cubicBezTo>
                      <a:cubicBezTo>
                        <a:pt x="1897" y="610"/>
                        <a:pt x="1894" y="595"/>
                        <a:pt x="1876" y="600"/>
                      </a:cubicBezTo>
                      <a:cubicBezTo>
                        <a:pt x="1863" y="604"/>
                        <a:pt x="1845" y="617"/>
                        <a:pt x="1832" y="613"/>
                      </a:cubicBezTo>
                      <a:close/>
                      <a:moveTo>
                        <a:pt x="1831" y="403"/>
                      </a:moveTo>
                      <a:cubicBezTo>
                        <a:pt x="1806" y="397"/>
                        <a:pt x="1771" y="407"/>
                        <a:pt x="1764" y="425"/>
                      </a:cubicBezTo>
                      <a:cubicBezTo>
                        <a:pt x="1756" y="445"/>
                        <a:pt x="1776" y="452"/>
                        <a:pt x="1782" y="435"/>
                      </a:cubicBezTo>
                      <a:cubicBezTo>
                        <a:pt x="1786" y="426"/>
                        <a:pt x="1803" y="404"/>
                        <a:pt x="1831" y="403"/>
                      </a:cubicBezTo>
                      <a:close/>
                      <a:moveTo>
                        <a:pt x="1820" y="396"/>
                      </a:moveTo>
                      <a:cubicBezTo>
                        <a:pt x="1810" y="396"/>
                        <a:pt x="1802" y="391"/>
                        <a:pt x="1796" y="384"/>
                      </a:cubicBezTo>
                      <a:cubicBezTo>
                        <a:pt x="1782" y="370"/>
                        <a:pt x="1777" y="343"/>
                        <a:pt x="1760" y="338"/>
                      </a:cubicBezTo>
                      <a:cubicBezTo>
                        <a:pt x="1752" y="336"/>
                        <a:pt x="1743" y="338"/>
                        <a:pt x="1738" y="344"/>
                      </a:cubicBezTo>
                      <a:cubicBezTo>
                        <a:pt x="1735" y="348"/>
                        <a:pt x="1734" y="353"/>
                        <a:pt x="1737" y="357"/>
                      </a:cubicBezTo>
                      <a:cubicBezTo>
                        <a:pt x="1737" y="353"/>
                        <a:pt x="1741" y="347"/>
                        <a:pt x="1746" y="347"/>
                      </a:cubicBezTo>
                      <a:cubicBezTo>
                        <a:pt x="1752" y="346"/>
                        <a:pt x="1757" y="351"/>
                        <a:pt x="1759" y="356"/>
                      </a:cubicBezTo>
                      <a:cubicBezTo>
                        <a:pt x="1766" y="374"/>
                        <a:pt x="1771" y="392"/>
                        <a:pt x="1792" y="398"/>
                      </a:cubicBezTo>
                      <a:cubicBezTo>
                        <a:pt x="1800" y="401"/>
                        <a:pt x="1808" y="400"/>
                        <a:pt x="1820" y="396"/>
                      </a:cubicBezTo>
                      <a:close/>
                      <a:moveTo>
                        <a:pt x="2055" y="361"/>
                      </a:moveTo>
                      <a:cubicBezTo>
                        <a:pt x="2041" y="365"/>
                        <a:pt x="2037" y="345"/>
                        <a:pt x="2034" y="339"/>
                      </a:cubicBezTo>
                      <a:cubicBezTo>
                        <a:pt x="2032" y="334"/>
                        <a:pt x="2030" y="331"/>
                        <a:pt x="2026" y="330"/>
                      </a:cubicBezTo>
                      <a:cubicBezTo>
                        <a:pt x="2031" y="328"/>
                        <a:pt x="2046" y="331"/>
                        <a:pt x="2052" y="334"/>
                      </a:cubicBezTo>
                      <a:cubicBezTo>
                        <a:pt x="2061" y="339"/>
                        <a:pt x="2065" y="348"/>
                        <a:pt x="2059" y="358"/>
                      </a:cubicBezTo>
                      <a:cubicBezTo>
                        <a:pt x="2058" y="353"/>
                        <a:pt x="2054" y="346"/>
                        <a:pt x="2048" y="344"/>
                      </a:cubicBezTo>
                      <a:cubicBezTo>
                        <a:pt x="2050" y="346"/>
                        <a:pt x="2055" y="354"/>
                        <a:pt x="2055" y="361"/>
                      </a:cubicBezTo>
                      <a:close/>
                      <a:moveTo>
                        <a:pt x="1997" y="648"/>
                      </a:moveTo>
                      <a:cubicBezTo>
                        <a:pt x="1996" y="651"/>
                        <a:pt x="1996" y="656"/>
                        <a:pt x="2000" y="657"/>
                      </a:cubicBezTo>
                      <a:cubicBezTo>
                        <a:pt x="2001" y="657"/>
                        <a:pt x="2003" y="656"/>
                        <a:pt x="2003" y="655"/>
                      </a:cubicBezTo>
                      <a:cubicBezTo>
                        <a:pt x="2004" y="653"/>
                        <a:pt x="2002" y="653"/>
                        <a:pt x="2002" y="653"/>
                      </a:cubicBezTo>
                      <a:cubicBezTo>
                        <a:pt x="2002" y="652"/>
                        <a:pt x="2003" y="652"/>
                        <a:pt x="2004" y="652"/>
                      </a:cubicBezTo>
                      <a:cubicBezTo>
                        <a:pt x="2007" y="652"/>
                        <a:pt x="2009" y="655"/>
                        <a:pt x="2009" y="658"/>
                      </a:cubicBezTo>
                      <a:cubicBezTo>
                        <a:pt x="2009" y="661"/>
                        <a:pt x="2006" y="665"/>
                        <a:pt x="2003" y="665"/>
                      </a:cubicBezTo>
                      <a:cubicBezTo>
                        <a:pt x="1999" y="665"/>
                        <a:pt x="1995" y="664"/>
                        <a:pt x="1993" y="664"/>
                      </a:cubicBezTo>
                      <a:cubicBezTo>
                        <a:pt x="1989" y="665"/>
                        <a:pt x="1988" y="668"/>
                        <a:pt x="1988" y="671"/>
                      </a:cubicBezTo>
                      <a:cubicBezTo>
                        <a:pt x="1986" y="666"/>
                        <a:pt x="1986" y="666"/>
                        <a:pt x="1982" y="665"/>
                      </a:cubicBezTo>
                      <a:cubicBezTo>
                        <a:pt x="1978" y="665"/>
                        <a:pt x="1966" y="666"/>
                        <a:pt x="1964" y="653"/>
                      </a:cubicBezTo>
                      <a:cubicBezTo>
                        <a:pt x="1963" y="661"/>
                        <a:pt x="1967" y="668"/>
                        <a:pt x="1972" y="673"/>
                      </a:cubicBezTo>
                      <a:cubicBezTo>
                        <a:pt x="1978" y="678"/>
                        <a:pt x="1987" y="680"/>
                        <a:pt x="1994" y="679"/>
                      </a:cubicBezTo>
                      <a:cubicBezTo>
                        <a:pt x="2003" y="677"/>
                        <a:pt x="2012" y="666"/>
                        <a:pt x="2012" y="656"/>
                      </a:cubicBezTo>
                      <a:cubicBezTo>
                        <a:pt x="2012" y="651"/>
                        <a:pt x="2009" y="645"/>
                        <a:pt x="2003" y="645"/>
                      </a:cubicBezTo>
                      <a:cubicBezTo>
                        <a:pt x="2001" y="644"/>
                        <a:pt x="1999" y="645"/>
                        <a:pt x="1997" y="648"/>
                      </a:cubicBezTo>
                      <a:close/>
                      <a:moveTo>
                        <a:pt x="1961" y="677"/>
                      </a:moveTo>
                      <a:cubicBezTo>
                        <a:pt x="1961" y="698"/>
                        <a:pt x="1948" y="712"/>
                        <a:pt x="1944" y="721"/>
                      </a:cubicBezTo>
                      <a:cubicBezTo>
                        <a:pt x="1939" y="732"/>
                        <a:pt x="1947" y="737"/>
                        <a:pt x="1955" y="728"/>
                      </a:cubicBezTo>
                      <a:cubicBezTo>
                        <a:pt x="1964" y="717"/>
                        <a:pt x="1965" y="688"/>
                        <a:pt x="1961" y="677"/>
                      </a:cubicBezTo>
                      <a:close/>
                      <a:moveTo>
                        <a:pt x="2090" y="388"/>
                      </a:moveTo>
                      <a:cubicBezTo>
                        <a:pt x="2090" y="385"/>
                        <a:pt x="2087" y="384"/>
                        <a:pt x="2085" y="385"/>
                      </a:cubicBezTo>
                      <a:cubicBezTo>
                        <a:pt x="2083" y="386"/>
                        <a:pt x="2082" y="388"/>
                        <a:pt x="2083" y="390"/>
                      </a:cubicBezTo>
                      <a:cubicBezTo>
                        <a:pt x="2083" y="392"/>
                        <a:pt x="2086" y="393"/>
                        <a:pt x="2088" y="392"/>
                      </a:cubicBezTo>
                      <a:cubicBezTo>
                        <a:pt x="2090" y="392"/>
                        <a:pt x="2091" y="390"/>
                        <a:pt x="2090" y="388"/>
                      </a:cubicBezTo>
                      <a:close/>
                      <a:moveTo>
                        <a:pt x="2106" y="365"/>
                      </a:moveTo>
                      <a:cubicBezTo>
                        <a:pt x="2105" y="361"/>
                        <a:pt x="2101" y="359"/>
                        <a:pt x="2097" y="360"/>
                      </a:cubicBezTo>
                      <a:cubicBezTo>
                        <a:pt x="2093" y="361"/>
                        <a:pt x="2091" y="365"/>
                        <a:pt x="2092" y="369"/>
                      </a:cubicBezTo>
                      <a:cubicBezTo>
                        <a:pt x="2093" y="373"/>
                        <a:pt x="2098" y="375"/>
                        <a:pt x="2102" y="374"/>
                      </a:cubicBezTo>
                      <a:cubicBezTo>
                        <a:pt x="2105" y="373"/>
                        <a:pt x="2108" y="369"/>
                        <a:pt x="2106" y="365"/>
                      </a:cubicBezTo>
                      <a:close/>
                      <a:moveTo>
                        <a:pt x="2099" y="379"/>
                      </a:moveTo>
                      <a:cubicBezTo>
                        <a:pt x="2098" y="376"/>
                        <a:pt x="2095" y="374"/>
                        <a:pt x="2093" y="375"/>
                      </a:cubicBezTo>
                      <a:cubicBezTo>
                        <a:pt x="2090" y="376"/>
                        <a:pt x="2088" y="379"/>
                        <a:pt x="2089" y="382"/>
                      </a:cubicBezTo>
                      <a:cubicBezTo>
                        <a:pt x="2090" y="385"/>
                        <a:pt x="2093" y="386"/>
                        <a:pt x="2096" y="386"/>
                      </a:cubicBezTo>
                      <a:cubicBezTo>
                        <a:pt x="2099" y="385"/>
                        <a:pt x="2100" y="382"/>
                        <a:pt x="2099" y="379"/>
                      </a:cubicBezTo>
                      <a:close/>
                      <a:moveTo>
                        <a:pt x="2091" y="345"/>
                      </a:moveTo>
                      <a:cubicBezTo>
                        <a:pt x="2107" y="356"/>
                        <a:pt x="2119" y="333"/>
                        <a:pt x="2125" y="327"/>
                      </a:cubicBezTo>
                      <a:cubicBezTo>
                        <a:pt x="2129" y="321"/>
                        <a:pt x="2133" y="319"/>
                        <a:pt x="2139" y="319"/>
                      </a:cubicBezTo>
                      <a:cubicBezTo>
                        <a:pt x="2133" y="314"/>
                        <a:pt x="2114" y="311"/>
                        <a:pt x="2105" y="313"/>
                      </a:cubicBezTo>
                      <a:cubicBezTo>
                        <a:pt x="2093" y="315"/>
                        <a:pt x="2083" y="325"/>
                        <a:pt x="2087" y="340"/>
                      </a:cubicBezTo>
                      <a:cubicBezTo>
                        <a:pt x="2090" y="334"/>
                        <a:pt x="2098" y="327"/>
                        <a:pt x="2106" y="327"/>
                      </a:cubicBezTo>
                      <a:cubicBezTo>
                        <a:pt x="2102" y="329"/>
                        <a:pt x="2094" y="336"/>
                        <a:pt x="2091" y="345"/>
                      </a:cubicBezTo>
                      <a:close/>
                      <a:moveTo>
                        <a:pt x="2075" y="332"/>
                      </a:moveTo>
                      <a:cubicBezTo>
                        <a:pt x="2082" y="295"/>
                        <a:pt x="2052" y="253"/>
                        <a:pt x="2021" y="254"/>
                      </a:cubicBezTo>
                      <a:cubicBezTo>
                        <a:pt x="1996" y="255"/>
                        <a:pt x="1998" y="277"/>
                        <a:pt x="2020" y="281"/>
                      </a:cubicBezTo>
                      <a:cubicBezTo>
                        <a:pt x="2036" y="284"/>
                        <a:pt x="2074" y="293"/>
                        <a:pt x="2075" y="332"/>
                      </a:cubicBezTo>
                      <a:close/>
                      <a:moveTo>
                        <a:pt x="1795" y="479"/>
                      </a:moveTo>
                      <a:cubicBezTo>
                        <a:pt x="1793" y="478"/>
                        <a:pt x="1790" y="480"/>
                        <a:pt x="1790" y="483"/>
                      </a:cubicBezTo>
                      <a:cubicBezTo>
                        <a:pt x="1790" y="485"/>
                        <a:pt x="1792" y="487"/>
                        <a:pt x="1794" y="488"/>
                      </a:cubicBezTo>
                      <a:cubicBezTo>
                        <a:pt x="1797" y="488"/>
                        <a:pt x="1799" y="486"/>
                        <a:pt x="1799" y="484"/>
                      </a:cubicBezTo>
                      <a:cubicBezTo>
                        <a:pt x="1799" y="481"/>
                        <a:pt x="1798" y="479"/>
                        <a:pt x="1795" y="479"/>
                      </a:cubicBezTo>
                      <a:close/>
                      <a:moveTo>
                        <a:pt x="1792" y="465"/>
                      </a:moveTo>
                      <a:cubicBezTo>
                        <a:pt x="1789" y="465"/>
                        <a:pt x="1786" y="467"/>
                        <a:pt x="1786" y="470"/>
                      </a:cubicBezTo>
                      <a:cubicBezTo>
                        <a:pt x="1785" y="473"/>
                        <a:pt x="1788" y="476"/>
                        <a:pt x="1791" y="476"/>
                      </a:cubicBezTo>
                      <a:cubicBezTo>
                        <a:pt x="1794" y="477"/>
                        <a:pt x="1797" y="475"/>
                        <a:pt x="1797" y="471"/>
                      </a:cubicBezTo>
                      <a:cubicBezTo>
                        <a:pt x="1798" y="468"/>
                        <a:pt x="1795" y="465"/>
                        <a:pt x="1792" y="465"/>
                      </a:cubicBezTo>
                      <a:close/>
                      <a:moveTo>
                        <a:pt x="1792" y="447"/>
                      </a:moveTo>
                      <a:cubicBezTo>
                        <a:pt x="1788" y="447"/>
                        <a:pt x="1784" y="450"/>
                        <a:pt x="1784" y="454"/>
                      </a:cubicBezTo>
                      <a:cubicBezTo>
                        <a:pt x="1783" y="458"/>
                        <a:pt x="1786" y="462"/>
                        <a:pt x="1790" y="463"/>
                      </a:cubicBezTo>
                      <a:cubicBezTo>
                        <a:pt x="1794" y="463"/>
                        <a:pt x="1798" y="460"/>
                        <a:pt x="1799" y="456"/>
                      </a:cubicBezTo>
                      <a:cubicBezTo>
                        <a:pt x="1799" y="452"/>
                        <a:pt x="1796" y="448"/>
                        <a:pt x="1792" y="447"/>
                      </a:cubicBezTo>
                      <a:close/>
                      <a:moveTo>
                        <a:pt x="1855" y="454"/>
                      </a:moveTo>
                      <a:cubicBezTo>
                        <a:pt x="1859" y="461"/>
                        <a:pt x="1861" y="471"/>
                        <a:pt x="1857" y="480"/>
                      </a:cubicBezTo>
                      <a:cubicBezTo>
                        <a:pt x="1850" y="494"/>
                        <a:pt x="1836" y="499"/>
                        <a:pt x="1821" y="493"/>
                      </a:cubicBezTo>
                      <a:cubicBezTo>
                        <a:pt x="1794" y="483"/>
                        <a:pt x="1782" y="515"/>
                        <a:pt x="1811" y="526"/>
                      </a:cubicBezTo>
                      <a:cubicBezTo>
                        <a:pt x="1826" y="532"/>
                        <a:pt x="1843" y="526"/>
                        <a:pt x="1852" y="518"/>
                      </a:cubicBezTo>
                      <a:cubicBezTo>
                        <a:pt x="1871" y="501"/>
                        <a:pt x="1876" y="467"/>
                        <a:pt x="1855" y="454"/>
                      </a:cubicBezTo>
                      <a:close/>
                      <a:moveTo>
                        <a:pt x="1851" y="545"/>
                      </a:moveTo>
                      <a:cubicBezTo>
                        <a:pt x="1901" y="550"/>
                        <a:pt x="1944" y="606"/>
                        <a:pt x="1931" y="646"/>
                      </a:cubicBezTo>
                      <a:cubicBezTo>
                        <a:pt x="1920" y="678"/>
                        <a:pt x="1891" y="667"/>
                        <a:pt x="1895" y="636"/>
                      </a:cubicBezTo>
                      <a:cubicBezTo>
                        <a:pt x="1898" y="615"/>
                        <a:pt x="1901" y="562"/>
                        <a:pt x="1851" y="545"/>
                      </a:cubicBezTo>
                      <a:close/>
                      <a:moveTo>
                        <a:pt x="1867" y="537"/>
                      </a:moveTo>
                      <a:cubicBezTo>
                        <a:pt x="1913" y="524"/>
                        <a:pt x="1931" y="530"/>
                        <a:pt x="1966" y="538"/>
                      </a:cubicBezTo>
                      <a:cubicBezTo>
                        <a:pt x="1976" y="541"/>
                        <a:pt x="1987" y="539"/>
                        <a:pt x="1995" y="535"/>
                      </a:cubicBezTo>
                      <a:cubicBezTo>
                        <a:pt x="2005" y="529"/>
                        <a:pt x="2011" y="518"/>
                        <a:pt x="2013" y="510"/>
                      </a:cubicBezTo>
                      <a:cubicBezTo>
                        <a:pt x="2024" y="526"/>
                        <a:pt x="2008" y="548"/>
                        <a:pt x="1999" y="554"/>
                      </a:cubicBezTo>
                      <a:cubicBezTo>
                        <a:pt x="1983" y="567"/>
                        <a:pt x="1960" y="570"/>
                        <a:pt x="1939" y="564"/>
                      </a:cubicBezTo>
                      <a:cubicBezTo>
                        <a:pt x="1917" y="557"/>
                        <a:pt x="1891" y="541"/>
                        <a:pt x="1867" y="537"/>
                      </a:cubicBezTo>
                      <a:close/>
                      <a:moveTo>
                        <a:pt x="1900" y="497"/>
                      </a:moveTo>
                      <a:cubicBezTo>
                        <a:pt x="1909" y="491"/>
                        <a:pt x="1916" y="479"/>
                        <a:pt x="1919" y="470"/>
                      </a:cubicBezTo>
                      <a:cubicBezTo>
                        <a:pt x="1924" y="458"/>
                        <a:pt x="1923" y="439"/>
                        <a:pt x="1913" y="431"/>
                      </a:cubicBezTo>
                      <a:cubicBezTo>
                        <a:pt x="1921" y="420"/>
                        <a:pt x="1921" y="408"/>
                        <a:pt x="1921" y="396"/>
                      </a:cubicBezTo>
                      <a:cubicBezTo>
                        <a:pt x="1920" y="380"/>
                        <a:pt x="1925" y="363"/>
                        <a:pt x="1939" y="361"/>
                      </a:cubicBezTo>
                      <a:cubicBezTo>
                        <a:pt x="1923" y="353"/>
                        <a:pt x="1903" y="373"/>
                        <a:pt x="1898" y="387"/>
                      </a:cubicBezTo>
                      <a:cubicBezTo>
                        <a:pt x="1891" y="407"/>
                        <a:pt x="1900" y="427"/>
                        <a:pt x="1906" y="449"/>
                      </a:cubicBezTo>
                      <a:cubicBezTo>
                        <a:pt x="1910" y="462"/>
                        <a:pt x="1911" y="478"/>
                        <a:pt x="1900" y="497"/>
                      </a:cubicBezTo>
                      <a:close/>
                      <a:moveTo>
                        <a:pt x="2059" y="246"/>
                      </a:moveTo>
                      <a:cubicBezTo>
                        <a:pt x="2048" y="237"/>
                        <a:pt x="2022" y="221"/>
                        <a:pt x="2004" y="229"/>
                      </a:cubicBezTo>
                      <a:cubicBezTo>
                        <a:pt x="2003" y="228"/>
                        <a:pt x="2000" y="227"/>
                        <a:pt x="1997" y="228"/>
                      </a:cubicBezTo>
                      <a:cubicBezTo>
                        <a:pt x="2006" y="220"/>
                        <a:pt x="2021" y="221"/>
                        <a:pt x="2033" y="226"/>
                      </a:cubicBezTo>
                      <a:cubicBezTo>
                        <a:pt x="2045" y="231"/>
                        <a:pt x="2054" y="239"/>
                        <a:pt x="2059" y="246"/>
                      </a:cubicBezTo>
                      <a:close/>
                      <a:moveTo>
                        <a:pt x="1992" y="270"/>
                      </a:moveTo>
                      <a:cubicBezTo>
                        <a:pt x="1989" y="269"/>
                        <a:pt x="1985" y="270"/>
                        <a:pt x="1984" y="273"/>
                      </a:cubicBezTo>
                      <a:cubicBezTo>
                        <a:pt x="1982" y="276"/>
                        <a:pt x="1983" y="280"/>
                        <a:pt x="1986" y="281"/>
                      </a:cubicBezTo>
                      <a:cubicBezTo>
                        <a:pt x="1989" y="283"/>
                        <a:pt x="1993" y="282"/>
                        <a:pt x="1995" y="279"/>
                      </a:cubicBezTo>
                      <a:cubicBezTo>
                        <a:pt x="1996" y="276"/>
                        <a:pt x="1995" y="272"/>
                        <a:pt x="1992" y="270"/>
                      </a:cubicBezTo>
                      <a:close/>
                      <a:moveTo>
                        <a:pt x="1995" y="252"/>
                      </a:moveTo>
                      <a:cubicBezTo>
                        <a:pt x="1991" y="250"/>
                        <a:pt x="1986" y="251"/>
                        <a:pt x="1984" y="255"/>
                      </a:cubicBezTo>
                      <a:cubicBezTo>
                        <a:pt x="1982" y="259"/>
                        <a:pt x="1984" y="264"/>
                        <a:pt x="1988" y="266"/>
                      </a:cubicBezTo>
                      <a:cubicBezTo>
                        <a:pt x="1991" y="268"/>
                        <a:pt x="1996" y="266"/>
                        <a:pt x="1998" y="262"/>
                      </a:cubicBezTo>
                      <a:cubicBezTo>
                        <a:pt x="2000" y="258"/>
                        <a:pt x="1998" y="254"/>
                        <a:pt x="1995" y="252"/>
                      </a:cubicBezTo>
                      <a:close/>
                      <a:moveTo>
                        <a:pt x="2002" y="230"/>
                      </a:moveTo>
                      <a:cubicBezTo>
                        <a:pt x="1997" y="227"/>
                        <a:pt x="1991" y="229"/>
                        <a:pt x="1988" y="234"/>
                      </a:cubicBezTo>
                      <a:cubicBezTo>
                        <a:pt x="1986" y="239"/>
                        <a:pt x="1988" y="245"/>
                        <a:pt x="1993" y="248"/>
                      </a:cubicBezTo>
                      <a:cubicBezTo>
                        <a:pt x="1998" y="250"/>
                        <a:pt x="2004" y="248"/>
                        <a:pt x="2007" y="243"/>
                      </a:cubicBezTo>
                      <a:cubicBezTo>
                        <a:pt x="2009" y="238"/>
                        <a:pt x="2007" y="232"/>
                        <a:pt x="2002" y="230"/>
                      </a:cubicBezTo>
                      <a:close/>
                      <a:moveTo>
                        <a:pt x="2078" y="210"/>
                      </a:moveTo>
                      <a:cubicBezTo>
                        <a:pt x="2074" y="208"/>
                        <a:pt x="2070" y="210"/>
                        <a:pt x="2068" y="213"/>
                      </a:cubicBezTo>
                      <a:cubicBezTo>
                        <a:pt x="2066" y="217"/>
                        <a:pt x="2067" y="221"/>
                        <a:pt x="2071" y="223"/>
                      </a:cubicBezTo>
                      <a:cubicBezTo>
                        <a:pt x="2075" y="225"/>
                        <a:pt x="2079" y="224"/>
                        <a:pt x="2081" y="220"/>
                      </a:cubicBezTo>
                      <a:cubicBezTo>
                        <a:pt x="2083" y="216"/>
                        <a:pt x="2081" y="212"/>
                        <a:pt x="2078" y="210"/>
                      </a:cubicBezTo>
                      <a:close/>
                      <a:moveTo>
                        <a:pt x="1731" y="670"/>
                      </a:moveTo>
                      <a:cubicBezTo>
                        <a:pt x="1736" y="676"/>
                        <a:pt x="1749" y="678"/>
                        <a:pt x="1752" y="669"/>
                      </a:cubicBezTo>
                      <a:cubicBezTo>
                        <a:pt x="1758" y="669"/>
                        <a:pt x="1764" y="673"/>
                        <a:pt x="1766" y="679"/>
                      </a:cubicBezTo>
                      <a:cubicBezTo>
                        <a:pt x="1769" y="689"/>
                        <a:pt x="1762" y="703"/>
                        <a:pt x="1752" y="706"/>
                      </a:cubicBezTo>
                      <a:cubicBezTo>
                        <a:pt x="1779" y="707"/>
                        <a:pt x="1790" y="667"/>
                        <a:pt x="1769" y="650"/>
                      </a:cubicBezTo>
                      <a:cubicBezTo>
                        <a:pt x="1757" y="640"/>
                        <a:pt x="1744" y="641"/>
                        <a:pt x="1736" y="647"/>
                      </a:cubicBezTo>
                      <a:cubicBezTo>
                        <a:pt x="1728" y="652"/>
                        <a:pt x="1725" y="663"/>
                        <a:pt x="1731" y="670"/>
                      </a:cubicBezTo>
                      <a:close/>
                      <a:moveTo>
                        <a:pt x="1695" y="620"/>
                      </a:moveTo>
                      <a:cubicBezTo>
                        <a:pt x="1718" y="617"/>
                        <a:pt x="1732" y="632"/>
                        <a:pt x="1743" y="635"/>
                      </a:cubicBezTo>
                      <a:cubicBezTo>
                        <a:pt x="1755" y="638"/>
                        <a:pt x="1759" y="624"/>
                        <a:pt x="1747" y="617"/>
                      </a:cubicBezTo>
                      <a:cubicBezTo>
                        <a:pt x="1733" y="610"/>
                        <a:pt x="1712" y="613"/>
                        <a:pt x="1695" y="620"/>
                      </a:cubicBezTo>
                      <a:close/>
                      <a:moveTo>
                        <a:pt x="1778" y="589"/>
                      </a:moveTo>
                      <a:cubicBezTo>
                        <a:pt x="1773" y="595"/>
                        <a:pt x="1774" y="605"/>
                        <a:pt x="1777" y="610"/>
                      </a:cubicBezTo>
                      <a:cubicBezTo>
                        <a:pt x="1771" y="615"/>
                        <a:pt x="1756" y="607"/>
                        <a:pt x="1759" y="595"/>
                      </a:cubicBezTo>
                      <a:cubicBezTo>
                        <a:pt x="1762" y="587"/>
                        <a:pt x="1772" y="583"/>
                        <a:pt x="1778" y="589"/>
                      </a:cubicBezTo>
                      <a:close/>
                      <a:moveTo>
                        <a:pt x="1812" y="599"/>
                      </a:moveTo>
                      <a:cubicBezTo>
                        <a:pt x="1808" y="596"/>
                        <a:pt x="1803" y="596"/>
                        <a:pt x="1800" y="600"/>
                      </a:cubicBezTo>
                      <a:cubicBezTo>
                        <a:pt x="1795" y="606"/>
                        <a:pt x="1802" y="614"/>
                        <a:pt x="1809" y="613"/>
                      </a:cubicBezTo>
                      <a:cubicBezTo>
                        <a:pt x="1815" y="611"/>
                        <a:pt x="1816" y="607"/>
                        <a:pt x="1824" y="609"/>
                      </a:cubicBezTo>
                      <a:cubicBezTo>
                        <a:pt x="1817" y="606"/>
                        <a:pt x="1817" y="602"/>
                        <a:pt x="1812" y="599"/>
                      </a:cubicBezTo>
                      <a:close/>
                      <a:moveTo>
                        <a:pt x="1749" y="549"/>
                      </a:moveTo>
                      <a:cubicBezTo>
                        <a:pt x="1760" y="532"/>
                        <a:pt x="1759" y="494"/>
                        <a:pt x="1738" y="491"/>
                      </a:cubicBezTo>
                      <a:cubicBezTo>
                        <a:pt x="1738" y="487"/>
                        <a:pt x="1744" y="484"/>
                        <a:pt x="1750" y="486"/>
                      </a:cubicBezTo>
                      <a:cubicBezTo>
                        <a:pt x="1756" y="488"/>
                        <a:pt x="1762" y="495"/>
                        <a:pt x="1760" y="504"/>
                      </a:cubicBezTo>
                      <a:cubicBezTo>
                        <a:pt x="1768" y="505"/>
                        <a:pt x="1768" y="531"/>
                        <a:pt x="1749" y="549"/>
                      </a:cubicBezTo>
                      <a:close/>
                      <a:moveTo>
                        <a:pt x="1687" y="834"/>
                      </a:moveTo>
                      <a:cubicBezTo>
                        <a:pt x="1698" y="830"/>
                        <a:pt x="1706" y="823"/>
                        <a:pt x="1710" y="812"/>
                      </a:cubicBezTo>
                      <a:cubicBezTo>
                        <a:pt x="1712" y="803"/>
                        <a:pt x="1710" y="794"/>
                        <a:pt x="1706" y="786"/>
                      </a:cubicBezTo>
                      <a:cubicBezTo>
                        <a:pt x="1704" y="782"/>
                        <a:pt x="1702" y="780"/>
                        <a:pt x="1698" y="778"/>
                      </a:cubicBezTo>
                      <a:cubicBezTo>
                        <a:pt x="1699" y="779"/>
                        <a:pt x="1700" y="779"/>
                        <a:pt x="1701" y="780"/>
                      </a:cubicBezTo>
                      <a:cubicBezTo>
                        <a:pt x="1705" y="787"/>
                        <a:pt x="1703" y="796"/>
                        <a:pt x="1696" y="801"/>
                      </a:cubicBezTo>
                      <a:cubicBezTo>
                        <a:pt x="1689" y="805"/>
                        <a:pt x="1680" y="803"/>
                        <a:pt x="1675" y="796"/>
                      </a:cubicBezTo>
                      <a:cubicBezTo>
                        <a:pt x="1669" y="786"/>
                        <a:pt x="1677" y="773"/>
                        <a:pt x="1688" y="773"/>
                      </a:cubicBezTo>
                      <a:cubicBezTo>
                        <a:pt x="1696" y="773"/>
                        <a:pt x="1704" y="778"/>
                        <a:pt x="1708" y="785"/>
                      </a:cubicBezTo>
                      <a:cubicBezTo>
                        <a:pt x="1713" y="793"/>
                        <a:pt x="1715" y="803"/>
                        <a:pt x="1713" y="812"/>
                      </a:cubicBezTo>
                      <a:cubicBezTo>
                        <a:pt x="1710" y="825"/>
                        <a:pt x="1701" y="834"/>
                        <a:pt x="1688" y="838"/>
                      </a:cubicBezTo>
                      <a:cubicBezTo>
                        <a:pt x="1678" y="841"/>
                        <a:pt x="1669" y="840"/>
                        <a:pt x="1660" y="837"/>
                      </a:cubicBezTo>
                      <a:cubicBezTo>
                        <a:pt x="1662" y="838"/>
                        <a:pt x="1663" y="840"/>
                        <a:pt x="1665" y="842"/>
                      </a:cubicBezTo>
                      <a:cubicBezTo>
                        <a:pt x="1672" y="850"/>
                        <a:pt x="1677" y="857"/>
                        <a:pt x="1682" y="865"/>
                      </a:cubicBezTo>
                      <a:cubicBezTo>
                        <a:pt x="1683" y="868"/>
                        <a:pt x="1684" y="870"/>
                        <a:pt x="1685" y="873"/>
                      </a:cubicBezTo>
                      <a:cubicBezTo>
                        <a:pt x="1687" y="877"/>
                        <a:pt x="1688" y="881"/>
                        <a:pt x="1689" y="885"/>
                      </a:cubicBezTo>
                      <a:cubicBezTo>
                        <a:pt x="1689" y="887"/>
                        <a:pt x="1692" y="901"/>
                        <a:pt x="1689" y="902"/>
                      </a:cubicBezTo>
                      <a:cubicBezTo>
                        <a:pt x="1688" y="901"/>
                        <a:pt x="1686" y="893"/>
                        <a:pt x="1686" y="892"/>
                      </a:cubicBezTo>
                      <a:cubicBezTo>
                        <a:pt x="1685" y="886"/>
                        <a:pt x="1683" y="880"/>
                        <a:pt x="1680" y="875"/>
                      </a:cubicBezTo>
                      <a:cubicBezTo>
                        <a:pt x="1679" y="872"/>
                        <a:pt x="1678" y="870"/>
                        <a:pt x="1677" y="868"/>
                      </a:cubicBezTo>
                      <a:cubicBezTo>
                        <a:pt x="1673" y="859"/>
                        <a:pt x="1669" y="852"/>
                        <a:pt x="1662" y="845"/>
                      </a:cubicBezTo>
                      <a:cubicBezTo>
                        <a:pt x="1662" y="845"/>
                        <a:pt x="1661" y="844"/>
                        <a:pt x="1660" y="843"/>
                      </a:cubicBezTo>
                      <a:cubicBezTo>
                        <a:pt x="1661" y="845"/>
                        <a:pt x="1663" y="848"/>
                        <a:pt x="1664" y="851"/>
                      </a:cubicBezTo>
                      <a:cubicBezTo>
                        <a:pt x="1667" y="859"/>
                        <a:pt x="1669" y="865"/>
                        <a:pt x="1670" y="874"/>
                      </a:cubicBezTo>
                      <a:cubicBezTo>
                        <a:pt x="1670" y="897"/>
                        <a:pt x="1652" y="908"/>
                        <a:pt x="1632" y="910"/>
                      </a:cubicBezTo>
                      <a:cubicBezTo>
                        <a:pt x="1615" y="911"/>
                        <a:pt x="1598" y="905"/>
                        <a:pt x="1588" y="891"/>
                      </a:cubicBezTo>
                      <a:cubicBezTo>
                        <a:pt x="1580" y="878"/>
                        <a:pt x="1581" y="865"/>
                        <a:pt x="1590" y="853"/>
                      </a:cubicBezTo>
                      <a:cubicBezTo>
                        <a:pt x="1595" y="848"/>
                        <a:pt x="1599" y="845"/>
                        <a:pt x="1606" y="843"/>
                      </a:cubicBezTo>
                      <a:cubicBezTo>
                        <a:pt x="1611" y="841"/>
                        <a:pt x="1616" y="842"/>
                        <a:pt x="1621" y="844"/>
                      </a:cubicBezTo>
                      <a:cubicBezTo>
                        <a:pt x="1627" y="847"/>
                        <a:pt x="1631" y="852"/>
                        <a:pt x="1632" y="859"/>
                      </a:cubicBezTo>
                      <a:cubicBezTo>
                        <a:pt x="1632" y="863"/>
                        <a:pt x="1631" y="866"/>
                        <a:pt x="1629" y="870"/>
                      </a:cubicBezTo>
                      <a:cubicBezTo>
                        <a:pt x="1625" y="873"/>
                        <a:pt x="1621" y="875"/>
                        <a:pt x="1617" y="874"/>
                      </a:cubicBezTo>
                      <a:cubicBezTo>
                        <a:pt x="1611" y="874"/>
                        <a:pt x="1607" y="871"/>
                        <a:pt x="1605" y="866"/>
                      </a:cubicBezTo>
                      <a:cubicBezTo>
                        <a:pt x="1603" y="861"/>
                        <a:pt x="1605" y="856"/>
                        <a:pt x="1610" y="853"/>
                      </a:cubicBezTo>
                      <a:cubicBezTo>
                        <a:pt x="1615" y="850"/>
                        <a:pt x="1622" y="851"/>
                        <a:pt x="1625" y="857"/>
                      </a:cubicBezTo>
                      <a:cubicBezTo>
                        <a:pt x="1629" y="862"/>
                        <a:pt x="1627" y="869"/>
                        <a:pt x="1622" y="872"/>
                      </a:cubicBezTo>
                      <a:cubicBezTo>
                        <a:pt x="1620" y="873"/>
                        <a:pt x="1617" y="874"/>
                        <a:pt x="1615" y="874"/>
                      </a:cubicBezTo>
                      <a:cubicBezTo>
                        <a:pt x="1616" y="874"/>
                        <a:pt x="1616" y="874"/>
                        <a:pt x="1617" y="874"/>
                      </a:cubicBezTo>
                      <a:cubicBezTo>
                        <a:pt x="1621" y="874"/>
                        <a:pt x="1625" y="873"/>
                        <a:pt x="1628" y="869"/>
                      </a:cubicBezTo>
                      <a:cubicBezTo>
                        <a:pt x="1631" y="866"/>
                        <a:pt x="1631" y="863"/>
                        <a:pt x="1631" y="859"/>
                      </a:cubicBezTo>
                      <a:cubicBezTo>
                        <a:pt x="1630" y="853"/>
                        <a:pt x="1626" y="848"/>
                        <a:pt x="1620" y="845"/>
                      </a:cubicBezTo>
                      <a:cubicBezTo>
                        <a:pt x="1615" y="843"/>
                        <a:pt x="1611" y="843"/>
                        <a:pt x="1606" y="844"/>
                      </a:cubicBezTo>
                      <a:cubicBezTo>
                        <a:pt x="1600" y="846"/>
                        <a:pt x="1596" y="849"/>
                        <a:pt x="1591" y="854"/>
                      </a:cubicBezTo>
                      <a:cubicBezTo>
                        <a:pt x="1583" y="865"/>
                        <a:pt x="1582" y="878"/>
                        <a:pt x="1590" y="889"/>
                      </a:cubicBezTo>
                      <a:cubicBezTo>
                        <a:pt x="1599" y="903"/>
                        <a:pt x="1618" y="908"/>
                        <a:pt x="1633" y="906"/>
                      </a:cubicBezTo>
                      <a:cubicBezTo>
                        <a:pt x="1650" y="904"/>
                        <a:pt x="1665" y="894"/>
                        <a:pt x="1665" y="874"/>
                      </a:cubicBezTo>
                      <a:cubicBezTo>
                        <a:pt x="1665" y="866"/>
                        <a:pt x="1663" y="860"/>
                        <a:pt x="1659" y="853"/>
                      </a:cubicBezTo>
                      <a:cubicBezTo>
                        <a:pt x="1657" y="848"/>
                        <a:pt x="1655" y="844"/>
                        <a:pt x="1652" y="840"/>
                      </a:cubicBezTo>
                      <a:cubicBezTo>
                        <a:pt x="1643" y="825"/>
                        <a:pt x="1630" y="815"/>
                        <a:pt x="1624" y="798"/>
                      </a:cubicBezTo>
                      <a:cubicBezTo>
                        <a:pt x="1617" y="782"/>
                        <a:pt x="1618" y="765"/>
                        <a:pt x="1626" y="747"/>
                      </a:cubicBezTo>
                      <a:cubicBezTo>
                        <a:pt x="1630" y="738"/>
                        <a:pt x="1635" y="732"/>
                        <a:pt x="1642" y="726"/>
                      </a:cubicBezTo>
                      <a:cubicBezTo>
                        <a:pt x="1645" y="723"/>
                        <a:pt x="1648" y="721"/>
                        <a:pt x="1651" y="719"/>
                      </a:cubicBezTo>
                      <a:cubicBezTo>
                        <a:pt x="1648" y="719"/>
                        <a:pt x="1645" y="719"/>
                        <a:pt x="1642" y="718"/>
                      </a:cubicBezTo>
                      <a:cubicBezTo>
                        <a:pt x="1631" y="714"/>
                        <a:pt x="1624" y="705"/>
                        <a:pt x="1623" y="694"/>
                      </a:cubicBezTo>
                      <a:cubicBezTo>
                        <a:pt x="1622" y="683"/>
                        <a:pt x="1626" y="672"/>
                        <a:pt x="1636" y="667"/>
                      </a:cubicBezTo>
                      <a:cubicBezTo>
                        <a:pt x="1644" y="663"/>
                        <a:pt x="1654" y="663"/>
                        <a:pt x="1660" y="669"/>
                      </a:cubicBezTo>
                      <a:cubicBezTo>
                        <a:pt x="1664" y="673"/>
                        <a:pt x="1666" y="677"/>
                        <a:pt x="1666" y="682"/>
                      </a:cubicBezTo>
                      <a:cubicBezTo>
                        <a:pt x="1666" y="685"/>
                        <a:pt x="1665" y="688"/>
                        <a:pt x="1663" y="691"/>
                      </a:cubicBezTo>
                      <a:cubicBezTo>
                        <a:pt x="1660" y="696"/>
                        <a:pt x="1655" y="697"/>
                        <a:pt x="1650" y="695"/>
                      </a:cubicBezTo>
                      <a:cubicBezTo>
                        <a:pt x="1644" y="692"/>
                        <a:pt x="1642" y="686"/>
                        <a:pt x="1645" y="681"/>
                      </a:cubicBezTo>
                      <a:cubicBezTo>
                        <a:pt x="1647" y="675"/>
                        <a:pt x="1653" y="673"/>
                        <a:pt x="1659" y="675"/>
                      </a:cubicBezTo>
                      <a:cubicBezTo>
                        <a:pt x="1663" y="677"/>
                        <a:pt x="1666" y="682"/>
                        <a:pt x="1665" y="687"/>
                      </a:cubicBezTo>
                      <a:cubicBezTo>
                        <a:pt x="1667" y="681"/>
                        <a:pt x="1665" y="674"/>
                        <a:pt x="1659" y="669"/>
                      </a:cubicBezTo>
                      <a:cubicBezTo>
                        <a:pt x="1653" y="664"/>
                        <a:pt x="1644" y="664"/>
                        <a:pt x="1636" y="668"/>
                      </a:cubicBezTo>
                      <a:cubicBezTo>
                        <a:pt x="1628" y="673"/>
                        <a:pt x="1624" y="683"/>
                        <a:pt x="1625" y="693"/>
                      </a:cubicBezTo>
                      <a:cubicBezTo>
                        <a:pt x="1625" y="699"/>
                        <a:pt x="1628" y="705"/>
                        <a:pt x="1632" y="709"/>
                      </a:cubicBezTo>
                      <a:cubicBezTo>
                        <a:pt x="1646" y="723"/>
                        <a:pt x="1664" y="709"/>
                        <a:pt x="1686" y="709"/>
                      </a:cubicBezTo>
                      <a:cubicBezTo>
                        <a:pt x="1709" y="708"/>
                        <a:pt x="1732" y="717"/>
                        <a:pt x="1749" y="730"/>
                      </a:cubicBezTo>
                      <a:cubicBezTo>
                        <a:pt x="1724" y="716"/>
                        <a:pt x="1695" y="706"/>
                        <a:pt x="1666" y="716"/>
                      </a:cubicBezTo>
                      <a:cubicBezTo>
                        <a:pt x="1658" y="719"/>
                        <a:pt x="1652" y="723"/>
                        <a:pt x="1645" y="729"/>
                      </a:cubicBezTo>
                      <a:cubicBezTo>
                        <a:pt x="1638" y="735"/>
                        <a:pt x="1634" y="741"/>
                        <a:pt x="1630" y="749"/>
                      </a:cubicBezTo>
                      <a:cubicBezTo>
                        <a:pt x="1619" y="774"/>
                        <a:pt x="1624" y="797"/>
                        <a:pt x="1640" y="815"/>
                      </a:cubicBezTo>
                      <a:cubicBezTo>
                        <a:pt x="1652" y="830"/>
                        <a:pt x="1667" y="839"/>
                        <a:pt x="1687" y="834"/>
                      </a:cubicBezTo>
                      <a:close/>
                      <a:moveTo>
                        <a:pt x="1715" y="1039"/>
                      </a:moveTo>
                      <a:cubicBezTo>
                        <a:pt x="1712" y="1038"/>
                        <a:pt x="1711" y="1035"/>
                        <a:pt x="1713" y="1032"/>
                      </a:cubicBezTo>
                      <a:cubicBezTo>
                        <a:pt x="1714" y="1030"/>
                        <a:pt x="1717" y="1029"/>
                        <a:pt x="1720" y="1030"/>
                      </a:cubicBezTo>
                      <a:cubicBezTo>
                        <a:pt x="1722" y="1031"/>
                        <a:pt x="1723" y="1034"/>
                        <a:pt x="1722" y="1037"/>
                      </a:cubicBezTo>
                      <a:cubicBezTo>
                        <a:pt x="1721" y="1039"/>
                        <a:pt x="1718" y="1040"/>
                        <a:pt x="1715" y="1039"/>
                      </a:cubicBezTo>
                      <a:close/>
                      <a:moveTo>
                        <a:pt x="1748" y="906"/>
                      </a:moveTo>
                      <a:cubicBezTo>
                        <a:pt x="1753" y="903"/>
                        <a:pt x="1756" y="897"/>
                        <a:pt x="1754" y="892"/>
                      </a:cubicBezTo>
                      <a:cubicBezTo>
                        <a:pt x="1752" y="890"/>
                        <a:pt x="1749" y="888"/>
                        <a:pt x="1746" y="888"/>
                      </a:cubicBezTo>
                      <a:cubicBezTo>
                        <a:pt x="1743" y="888"/>
                        <a:pt x="1740" y="891"/>
                        <a:pt x="1741" y="895"/>
                      </a:cubicBezTo>
                      <a:cubicBezTo>
                        <a:pt x="1741" y="897"/>
                        <a:pt x="1743" y="899"/>
                        <a:pt x="1746" y="899"/>
                      </a:cubicBezTo>
                      <a:cubicBezTo>
                        <a:pt x="1742" y="902"/>
                        <a:pt x="1735" y="895"/>
                        <a:pt x="1739" y="888"/>
                      </a:cubicBezTo>
                      <a:cubicBezTo>
                        <a:pt x="1741" y="885"/>
                        <a:pt x="1745" y="883"/>
                        <a:pt x="1750" y="885"/>
                      </a:cubicBezTo>
                      <a:cubicBezTo>
                        <a:pt x="1757" y="887"/>
                        <a:pt x="1759" y="895"/>
                        <a:pt x="1757" y="901"/>
                      </a:cubicBezTo>
                      <a:cubicBezTo>
                        <a:pt x="1755" y="907"/>
                        <a:pt x="1748" y="911"/>
                        <a:pt x="1742" y="911"/>
                      </a:cubicBezTo>
                      <a:cubicBezTo>
                        <a:pt x="1761" y="912"/>
                        <a:pt x="1785" y="894"/>
                        <a:pt x="1793" y="882"/>
                      </a:cubicBezTo>
                      <a:cubicBezTo>
                        <a:pt x="1793" y="883"/>
                        <a:pt x="1794" y="885"/>
                        <a:pt x="1795" y="885"/>
                      </a:cubicBezTo>
                      <a:cubicBezTo>
                        <a:pt x="1782" y="903"/>
                        <a:pt x="1755" y="917"/>
                        <a:pt x="1738" y="913"/>
                      </a:cubicBezTo>
                      <a:cubicBezTo>
                        <a:pt x="1757" y="931"/>
                        <a:pt x="1765" y="947"/>
                        <a:pt x="1779" y="956"/>
                      </a:cubicBezTo>
                      <a:cubicBezTo>
                        <a:pt x="1786" y="961"/>
                        <a:pt x="1794" y="964"/>
                        <a:pt x="1802" y="962"/>
                      </a:cubicBezTo>
                      <a:cubicBezTo>
                        <a:pt x="1802" y="964"/>
                        <a:pt x="1805" y="965"/>
                        <a:pt x="1807" y="965"/>
                      </a:cubicBezTo>
                      <a:cubicBezTo>
                        <a:pt x="1798" y="970"/>
                        <a:pt x="1785" y="966"/>
                        <a:pt x="1775" y="958"/>
                      </a:cubicBezTo>
                      <a:cubicBezTo>
                        <a:pt x="1774" y="957"/>
                        <a:pt x="1774" y="957"/>
                        <a:pt x="1773" y="956"/>
                      </a:cubicBezTo>
                      <a:cubicBezTo>
                        <a:pt x="1780" y="970"/>
                        <a:pt x="1797" y="982"/>
                        <a:pt x="1814" y="986"/>
                      </a:cubicBezTo>
                      <a:cubicBezTo>
                        <a:pt x="1821" y="988"/>
                        <a:pt x="1830" y="990"/>
                        <a:pt x="1836" y="986"/>
                      </a:cubicBezTo>
                      <a:cubicBezTo>
                        <a:pt x="1840" y="984"/>
                        <a:pt x="1844" y="979"/>
                        <a:pt x="1841" y="974"/>
                      </a:cubicBezTo>
                      <a:cubicBezTo>
                        <a:pt x="1841" y="973"/>
                        <a:pt x="1839" y="972"/>
                        <a:pt x="1837" y="972"/>
                      </a:cubicBezTo>
                      <a:cubicBezTo>
                        <a:pt x="1836" y="973"/>
                        <a:pt x="1835" y="974"/>
                        <a:pt x="1835" y="975"/>
                      </a:cubicBezTo>
                      <a:cubicBezTo>
                        <a:pt x="1835" y="977"/>
                        <a:pt x="1835" y="978"/>
                        <a:pt x="1836" y="978"/>
                      </a:cubicBezTo>
                      <a:cubicBezTo>
                        <a:pt x="1837" y="979"/>
                        <a:pt x="1839" y="978"/>
                        <a:pt x="1839" y="977"/>
                      </a:cubicBezTo>
                      <a:cubicBezTo>
                        <a:pt x="1839" y="976"/>
                        <a:pt x="1839" y="975"/>
                        <a:pt x="1839" y="975"/>
                      </a:cubicBezTo>
                      <a:cubicBezTo>
                        <a:pt x="1840" y="975"/>
                        <a:pt x="1840" y="976"/>
                        <a:pt x="1841" y="977"/>
                      </a:cubicBezTo>
                      <a:cubicBezTo>
                        <a:pt x="1841" y="978"/>
                        <a:pt x="1840" y="980"/>
                        <a:pt x="1838" y="980"/>
                      </a:cubicBezTo>
                      <a:cubicBezTo>
                        <a:pt x="1835" y="981"/>
                        <a:pt x="1833" y="980"/>
                        <a:pt x="1832" y="977"/>
                      </a:cubicBezTo>
                      <a:cubicBezTo>
                        <a:pt x="1831" y="975"/>
                        <a:pt x="1831" y="973"/>
                        <a:pt x="1832" y="971"/>
                      </a:cubicBezTo>
                      <a:cubicBezTo>
                        <a:pt x="1834" y="970"/>
                        <a:pt x="1835" y="969"/>
                        <a:pt x="1837" y="969"/>
                      </a:cubicBezTo>
                      <a:cubicBezTo>
                        <a:pt x="1840" y="968"/>
                        <a:pt x="1842" y="970"/>
                        <a:pt x="1844" y="972"/>
                      </a:cubicBezTo>
                      <a:cubicBezTo>
                        <a:pt x="1846" y="977"/>
                        <a:pt x="1844" y="982"/>
                        <a:pt x="1840" y="985"/>
                      </a:cubicBezTo>
                      <a:cubicBezTo>
                        <a:pt x="1838" y="987"/>
                        <a:pt x="1836" y="988"/>
                        <a:pt x="1833" y="989"/>
                      </a:cubicBezTo>
                      <a:cubicBezTo>
                        <a:pt x="1844" y="988"/>
                        <a:pt x="1851" y="981"/>
                        <a:pt x="1855" y="973"/>
                      </a:cubicBezTo>
                      <a:cubicBezTo>
                        <a:pt x="1858" y="967"/>
                        <a:pt x="1859" y="961"/>
                        <a:pt x="1856" y="956"/>
                      </a:cubicBezTo>
                      <a:cubicBezTo>
                        <a:pt x="1856" y="956"/>
                        <a:pt x="1856" y="956"/>
                        <a:pt x="1856" y="956"/>
                      </a:cubicBezTo>
                      <a:cubicBezTo>
                        <a:pt x="1858" y="961"/>
                        <a:pt x="1854" y="967"/>
                        <a:pt x="1846" y="964"/>
                      </a:cubicBezTo>
                      <a:cubicBezTo>
                        <a:pt x="1840" y="963"/>
                        <a:pt x="1835" y="952"/>
                        <a:pt x="1822" y="959"/>
                      </a:cubicBezTo>
                      <a:cubicBezTo>
                        <a:pt x="1825" y="953"/>
                        <a:pt x="1831" y="948"/>
                        <a:pt x="1837" y="947"/>
                      </a:cubicBezTo>
                      <a:cubicBezTo>
                        <a:pt x="1843" y="945"/>
                        <a:pt x="1851" y="946"/>
                        <a:pt x="1855" y="951"/>
                      </a:cubicBezTo>
                      <a:cubicBezTo>
                        <a:pt x="1861" y="958"/>
                        <a:pt x="1860" y="967"/>
                        <a:pt x="1857" y="974"/>
                      </a:cubicBezTo>
                      <a:cubicBezTo>
                        <a:pt x="1852" y="984"/>
                        <a:pt x="1841" y="990"/>
                        <a:pt x="1830" y="991"/>
                      </a:cubicBezTo>
                      <a:cubicBezTo>
                        <a:pt x="1820" y="991"/>
                        <a:pt x="1805" y="986"/>
                        <a:pt x="1795" y="980"/>
                      </a:cubicBezTo>
                      <a:cubicBezTo>
                        <a:pt x="1787" y="976"/>
                        <a:pt x="1778" y="968"/>
                        <a:pt x="1773" y="960"/>
                      </a:cubicBezTo>
                      <a:cubicBezTo>
                        <a:pt x="1775" y="966"/>
                        <a:pt x="1776" y="971"/>
                        <a:pt x="1776" y="977"/>
                      </a:cubicBezTo>
                      <a:cubicBezTo>
                        <a:pt x="1777" y="991"/>
                        <a:pt x="1774" y="1000"/>
                        <a:pt x="1766" y="1011"/>
                      </a:cubicBezTo>
                      <a:cubicBezTo>
                        <a:pt x="1764" y="1015"/>
                        <a:pt x="1761" y="1018"/>
                        <a:pt x="1758" y="1021"/>
                      </a:cubicBezTo>
                      <a:cubicBezTo>
                        <a:pt x="1758" y="1020"/>
                        <a:pt x="1757" y="1019"/>
                        <a:pt x="1756" y="1018"/>
                      </a:cubicBezTo>
                      <a:cubicBezTo>
                        <a:pt x="1759" y="1016"/>
                        <a:pt x="1761" y="1013"/>
                        <a:pt x="1763" y="1009"/>
                      </a:cubicBezTo>
                      <a:cubicBezTo>
                        <a:pt x="1770" y="999"/>
                        <a:pt x="1772" y="990"/>
                        <a:pt x="1772" y="977"/>
                      </a:cubicBezTo>
                      <a:cubicBezTo>
                        <a:pt x="1771" y="961"/>
                        <a:pt x="1764" y="948"/>
                        <a:pt x="1754" y="936"/>
                      </a:cubicBezTo>
                      <a:cubicBezTo>
                        <a:pt x="1756" y="940"/>
                        <a:pt x="1757" y="944"/>
                        <a:pt x="1757" y="948"/>
                      </a:cubicBezTo>
                      <a:cubicBezTo>
                        <a:pt x="1757" y="948"/>
                        <a:pt x="1757" y="948"/>
                        <a:pt x="1757" y="948"/>
                      </a:cubicBezTo>
                      <a:cubicBezTo>
                        <a:pt x="1759" y="957"/>
                        <a:pt x="1758" y="965"/>
                        <a:pt x="1753" y="973"/>
                      </a:cubicBezTo>
                      <a:cubicBezTo>
                        <a:pt x="1756" y="964"/>
                        <a:pt x="1756" y="958"/>
                        <a:pt x="1755" y="949"/>
                      </a:cubicBezTo>
                      <a:cubicBezTo>
                        <a:pt x="1755" y="949"/>
                        <a:pt x="1755" y="949"/>
                        <a:pt x="1755" y="949"/>
                      </a:cubicBezTo>
                      <a:cubicBezTo>
                        <a:pt x="1751" y="931"/>
                        <a:pt x="1748" y="928"/>
                        <a:pt x="1735" y="916"/>
                      </a:cubicBezTo>
                      <a:cubicBezTo>
                        <a:pt x="1715" y="898"/>
                        <a:pt x="1693" y="880"/>
                        <a:pt x="1684" y="857"/>
                      </a:cubicBezTo>
                      <a:cubicBezTo>
                        <a:pt x="1692" y="871"/>
                        <a:pt x="1730" y="917"/>
                        <a:pt x="1748" y="906"/>
                      </a:cubicBezTo>
                      <a:close/>
                      <a:moveTo>
                        <a:pt x="1754" y="960"/>
                      </a:moveTo>
                      <a:cubicBezTo>
                        <a:pt x="1742" y="959"/>
                        <a:pt x="1741" y="976"/>
                        <a:pt x="1740" y="981"/>
                      </a:cubicBezTo>
                      <a:cubicBezTo>
                        <a:pt x="1739" y="986"/>
                        <a:pt x="1737" y="989"/>
                        <a:pt x="1734" y="991"/>
                      </a:cubicBezTo>
                      <a:cubicBezTo>
                        <a:pt x="1739" y="991"/>
                        <a:pt x="1751" y="987"/>
                        <a:pt x="1756" y="983"/>
                      </a:cubicBezTo>
                      <a:cubicBezTo>
                        <a:pt x="1762" y="978"/>
                        <a:pt x="1765" y="970"/>
                        <a:pt x="1758" y="962"/>
                      </a:cubicBezTo>
                      <a:cubicBezTo>
                        <a:pt x="1758" y="967"/>
                        <a:pt x="1755" y="973"/>
                        <a:pt x="1751" y="976"/>
                      </a:cubicBezTo>
                      <a:cubicBezTo>
                        <a:pt x="1753" y="973"/>
                        <a:pt x="1755" y="966"/>
                        <a:pt x="1754" y="960"/>
                      </a:cubicBezTo>
                      <a:close/>
                      <a:moveTo>
                        <a:pt x="1823" y="930"/>
                      </a:moveTo>
                      <a:cubicBezTo>
                        <a:pt x="1825" y="932"/>
                        <a:pt x="1829" y="932"/>
                        <a:pt x="1831" y="929"/>
                      </a:cubicBezTo>
                      <a:cubicBezTo>
                        <a:pt x="1833" y="927"/>
                        <a:pt x="1833" y="923"/>
                        <a:pt x="1831" y="921"/>
                      </a:cubicBezTo>
                      <a:cubicBezTo>
                        <a:pt x="1828" y="919"/>
                        <a:pt x="1825" y="919"/>
                        <a:pt x="1823" y="921"/>
                      </a:cubicBezTo>
                      <a:cubicBezTo>
                        <a:pt x="1821" y="924"/>
                        <a:pt x="1821" y="927"/>
                        <a:pt x="1823" y="930"/>
                      </a:cubicBezTo>
                      <a:close/>
                      <a:moveTo>
                        <a:pt x="1816" y="945"/>
                      </a:moveTo>
                      <a:cubicBezTo>
                        <a:pt x="1819" y="948"/>
                        <a:pt x="1823" y="948"/>
                        <a:pt x="1826" y="945"/>
                      </a:cubicBezTo>
                      <a:cubicBezTo>
                        <a:pt x="1829" y="942"/>
                        <a:pt x="1828" y="937"/>
                        <a:pt x="1826" y="935"/>
                      </a:cubicBezTo>
                      <a:cubicBezTo>
                        <a:pt x="1823" y="932"/>
                        <a:pt x="1818" y="932"/>
                        <a:pt x="1816" y="935"/>
                      </a:cubicBezTo>
                      <a:cubicBezTo>
                        <a:pt x="1813" y="938"/>
                        <a:pt x="1813" y="942"/>
                        <a:pt x="1816" y="945"/>
                      </a:cubicBezTo>
                      <a:close/>
                      <a:moveTo>
                        <a:pt x="1803" y="963"/>
                      </a:moveTo>
                      <a:cubicBezTo>
                        <a:pt x="1807" y="966"/>
                        <a:pt x="1813" y="966"/>
                        <a:pt x="1817" y="962"/>
                      </a:cubicBezTo>
                      <a:cubicBezTo>
                        <a:pt x="1820" y="959"/>
                        <a:pt x="1820" y="953"/>
                        <a:pt x="1816" y="949"/>
                      </a:cubicBezTo>
                      <a:cubicBezTo>
                        <a:pt x="1813" y="946"/>
                        <a:pt x="1807" y="946"/>
                        <a:pt x="1803" y="949"/>
                      </a:cubicBezTo>
                      <a:cubicBezTo>
                        <a:pt x="1799" y="953"/>
                        <a:pt x="1800" y="959"/>
                        <a:pt x="1803" y="963"/>
                      </a:cubicBezTo>
                      <a:close/>
                      <a:moveTo>
                        <a:pt x="1744" y="1037"/>
                      </a:moveTo>
                      <a:cubicBezTo>
                        <a:pt x="1739" y="1034"/>
                        <a:pt x="1736" y="1028"/>
                        <a:pt x="1739" y="1023"/>
                      </a:cubicBezTo>
                      <a:cubicBezTo>
                        <a:pt x="1741" y="1018"/>
                        <a:pt x="1747" y="1016"/>
                        <a:pt x="1753" y="1018"/>
                      </a:cubicBezTo>
                      <a:cubicBezTo>
                        <a:pt x="1758" y="1021"/>
                        <a:pt x="1760" y="1027"/>
                        <a:pt x="1757" y="1032"/>
                      </a:cubicBezTo>
                      <a:cubicBezTo>
                        <a:pt x="1755" y="1037"/>
                        <a:pt x="1749" y="1039"/>
                        <a:pt x="1744" y="1037"/>
                      </a:cubicBezTo>
                      <a:close/>
                      <a:moveTo>
                        <a:pt x="1728" y="1042"/>
                      </a:moveTo>
                      <a:cubicBezTo>
                        <a:pt x="1725" y="1040"/>
                        <a:pt x="1723" y="1036"/>
                        <a:pt x="1725" y="1033"/>
                      </a:cubicBezTo>
                      <a:cubicBezTo>
                        <a:pt x="1726" y="1029"/>
                        <a:pt x="1730" y="1028"/>
                        <a:pt x="1734" y="1030"/>
                      </a:cubicBezTo>
                      <a:cubicBezTo>
                        <a:pt x="1737" y="1031"/>
                        <a:pt x="1738" y="1035"/>
                        <a:pt x="1737" y="1038"/>
                      </a:cubicBezTo>
                      <a:cubicBezTo>
                        <a:pt x="1735" y="1042"/>
                        <a:pt x="1731" y="1043"/>
                        <a:pt x="1728" y="1042"/>
                      </a:cubicBezTo>
                      <a:close/>
                      <a:moveTo>
                        <a:pt x="1606" y="916"/>
                      </a:moveTo>
                      <a:cubicBezTo>
                        <a:pt x="1597" y="904"/>
                        <a:pt x="1585" y="894"/>
                        <a:pt x="1572" y="891"/>
                      </a:cubicBezTo>
                      <a:cubicBezTo>
                        <a:pt x="1559" y="888"/>
                        <a:pt x="1544" y="891"/>
                        <a:pt x="1536" y="902"/>
                      </a:cubicBezTo>
                      <a:cubicBezTo>
                        <a:pt x="1531" y="909"/>
                        <a:pt x="1528" y="917"/>
                        <a:pt x="1528" y="925"/>
                      </a:cubicBezTo>
                      <a:cubicBezTo>
                        <a:pt x="1528" y="934"/>
                        <a:pt x="1529" y="941"/>
                        <a:pt x="1533" y="949"/>
                      </a:cubicBezTo>
                      <a:cubicBezTo>
                        <a:pt x="1538" y="956"/>
                        <a:pt x="1542" y="962"/>
                        <a:pt x="1549" y="967"/>
                      </a:cubicBezTo>
                      <a:cubicBezTo>
                        <a:pt x="1552" y="969"/>
                        <a:pt x="1555" y="971"/>
                        <a:pt x="1558" y="973"/>
                      </a:cubicBezTo>
                      <a:cubicBezTo>
                        <a:pt x="1567" y="978"/>
                        <a:pt x="1575" y="981"/>
                        <a:pt x="1586" y="982"/>
                      </a:cubicBezTo>
                      <a:cubicBezTo>
                        <a:pt x="1600" y="984"/>
                        <a:pt x="1612" y="982"/>
                        <a:pt x="1626" y="976"/>
                      </a:cubicBezTo>
                      <a:cubicBezTo>
                        <a:pt x="1626" y="976"/>
                        <a:pt x="1627" y="975"/>
                        <a:pt x="1628" y="975"/>
                      </a:cubicBezTo>
                      <a:cubicBezTo>
                        <a:pt x="1623" y="984"/>
                        <a:pt x="1620" y="994"/>
                        <a:pt x="1620" y="1005"/>
                      </a:cubicBezTo>
                      <a:cubicBezTo>
                        <a:pt x="1620" y="1017"/>
                        <a:pt x="1624" y="1030"/>
                        <a:pt x="1634" y="1038"/>
                      </a:cubicBezTo>
                      <a:cubicBezTo>
                        <a:pt x="1637" y="1042"/>
                        <a:pt x="1642" y="1044"/>
                        <a:pt x="1648" y="1046"/>
                      </a:cubicBezTo>
                      <a:cubicBezTo>
                        <a:pt x="1643" y="1043"/>
                        <a:pt x="1638" y="1040"/>
                        <a:pt x="1635" y="1037"/>
                      </a:cubicBezTo>
                      <a:cubicBezTo>
                        <a:pt x="1627" y="1028"/>
                        <a:pt x="1623" y="1017"/>
                        <a:pt x="1624" y="1005"/>
                      </a:cubicBezTo>
                      <a:cubicBezTo>
                        <a:pt x="1624" y="996"/>
                        <a:pt x="1626" y="989"/>
                        <a:pt x="1630" y="982"/>
                      </a:cubicBezTo>
                      <a:cubicBezTo>
                        <a:pt x="1637" y="969"/>
                        <a:pt x="1646" y="961"/>
                        <a:pt x="1654" y="949"/>
                      </a:cubicBezTo>
                      <a:cubicBezTo>
                        <a:pt x="1655" y="948"/>
                        <a:pt x="1655" y="948"/>
                        <a:pt x="1655" y="948"/>
                      </a:cubicBezTo>
                      <a:cubicBezTo>
                        <a:pt x="1659" y="941"/>
                        <a:pt x="1662" y="934"/>
                        <a:pt x="1665" y="927"/>
                      </a:cubicBezTo>
                      <a:cubicBezTo>
                        <a:pt x="1666" y="925"/>
                        <a:pt x="1671" y="906"/>
                        <a:pt x="1669" y="905"/>
                      </a:cubicBezTo>
                      <a:cubicBezTo>
                        <a:pt x="1667" y="905"/>
                        <a:pt x="1664" y="917"/>
                        <a:pt x="1663" y="919"/>
                      </a:cubicBezTo>
                      <a:cubicBezTo>
                        <a:pt x="1660" y="928"/>
                        <a:pt x="1656" y="937"/>
                        <a:pt x="1651" y="945"/>
                      </a:cubicBezTo>
                      <a:cubicBezTo>
                        <a:pt x="1650" y="946"/>
                        <a:pt x="1650" y="946"/>
                        <a:pt x="1650" y="946"/>
                      </a:cubicBezTo>
                      <a:cubicBezTo>
                        <a:pt x="1643" y="958"/>
                        <a:pt x="1636" y="966"/>
                        <a:pt x="1624" y="972"/>
                      </a:cubicBezTo>
                      <a:cubicBezTo>
                        <a:pt x="1609" y="979"/>
                        <a:pt x="1592" y="982"/>
                        <a:pt x="1577" y="975"/>
                      </a:cubicBezTo>
                      <a:cubicBezTo>
                        <a:pt x="1569" y="971"/>
                        <a:pt x="1560" y="959"/>
                        <a:pt x="1565" y="950"/>
                      </a:cubicBezTo>
                      <a:cubicBezTo>
                        <a:pt x="1566" y="947"/>
                        <a:pt x="1570" y="945"/>
                        <a:pt x="1573" y="945"/>
                      </a:cubicBezTo>
                      <a:cubicBezTo>
                        <a:pt x="1577" y="946"/>
                        <a:pt x="1579" y="948"/>
                        <a:pt x="1579" y="952"/>
                      </a:cubicBezTo>
                      <a:cubicBezTo>
                        <a:pt x="1579" y="954"/>
                        <a:pt x="1578" y="956"/>
                        <a:pt x="1577" y="957"/>
                      </a:cubicBezTo>
                      <a:cubicBezTo>
                        <a:pt x="1574" y="959"/>
                        <a:pt x="1571" y="958"/>
                        <a:pt x="1570" y="955"/>
                      </a:cubicBezTo>
                      <a:cubicBezTo>
                        <a:pt x="1569" y="954"/>
                        <a:pt x="1570" y="952"/>
                        <a:pt x="1571" y="951"/>
                      </a:cubicBezTo>
                      <a:cubicBezTo>
                        <a:pt x="1569" y="951"/>
                        <a:pt x="1567" y="953"/>
                        <a:pt x="1567" y="955"/>
                      </a:cubicBezTo>
                      <a:cubicBezTo>
                        <a:pt x="1567" y="958"/>
                        <a:pt x="1569" y="961"/>
                        <a:pt x="1573" y="962"/>
                      </a:cubicBezTo>
                      <a:cubicBezTo>
                        <a:pt x="1578" y="964"/>
                        <a:pt x="1584" y="960"/>
                        <a:pt x="1586" y="955"/>
                      </a:cubicBezTo>
                      <a:cubicBezTo>
                        <a:pt x="1587" y="951"/>
                        <a:pt x="1586" y="946"/>
                        <a:pt x="1584" y="943"/>
                      </a:cubicBezTo>
                      <a:cubicBezTo>
                        <a:pt x="1581" y="939"/>
                        <a:pt x="1578" y="938"/>
                        <a:pt x="1573" y="937"/>
                      </a:cubicBezTo>
                      <a:cubicBezTo>
                        <a:pt x="1568" y="937"/>
                        <a:pt x="1562" y="940"/>
                        <a:pt x="1560" y="945"/>
                      </a:cubicBezTo>
                      <a:cubicBezTo>
                        <a:pt x="1555" y="957"/>
                        <a:pt x="1562" y="969"/>
                        <a:pt x="1573" y="975"/>
                      </a:cubicBezTo>
                      <a:cubicBezTo>
                        <a:pt x="1576" y="976"/>
                        <a:pt x="1580" y="978"/>
                        <a:pt x="1584" y="978"/>
                      </a:cubicBezTo>
                      <a:cubicBezTo>
                        <a:pt x="1571" y="977"/>
                        <a:pt x="1561" y="973"/>
                        <a:pt x="1551" y="965"/>
                      </a:cubicBezTo>
                      <a:cubicBezTo>
                        <a:pt x="1544" y="960"/>
                        <a:pt x="1539" y="955"/>
                        <a:pt x="1535" y="948"/>
                      </a:cubicBezTo>
                      <a:cubicBezTo>
                        <a:pt x="1531" y="940"/>
                        <a:pt x="1529" y="933"/>
                        <a:pt x="1529" y="925"/>
                      </a:cubicBezTo>
                      <a:cubicBezTo>
                        <a:pt x="1529" y="920"/>
                        <a:pt x="1530" y="916"/>
                        <a:pt x="1532" y="912"/>
                      </a:cubicBezTo>
                      <a:cubicBezTo>
                        <a:pt x="1532" y="912"/>
                        <a:pt x="1532" y="912"/>
                        <a:pt x="1532" y="912"/>
                      </a:cubicBezTo>
                      <a:cubicBezTo>
                        <a:pt x="1530" y="924"/>
                        <a:pt x="1539" y="936"/>
                        <a:pt x="1555" y="929"/>
                      </a:cubicBezTo>
                      <a:cubicBezTo>
                        <a:pt x="1566" y="925"/>
                        <a:pt x="1578" y="902"/>
                        <a:pt x="1606" y="916"/>
                      </a:cubicBezTo>
                      <a:close/>
                      <a:moveTo>
                        <a:pt x="1635" y="1035"/>
                      </a:moveTo>
                      <a:cubicBezTo>
                        <a:pt x="1645" y="1023"/>
                        <a:pt x="1660" y="1038"/>
                        <a:pt x="1666" y="1042"/>
                      </a:cubicBezTo>
                      <a:cubicBezTo>
                        <a:pt x="1670" y="1045"/>
                        <a:pt x="1674" y="1046"/>
                        <a:pt x="1679" y="1045"/>
                      </a:cubicBezTo>
                      <a:cubicBezTo>
                        <a:pt x="1675" y="1049"/>
                        <a:pt x="1661" y="1056"/>
                        <a:pt x="1654" y="1057"/>
                      </a:cubicBezTo>
                      <a:cubicBezTo>
                        <a:pt x="1643" y="1058"/>
                        <a:pt x="1634" y="1052"/>
                        <a:pt x="1633" y="1040"/>
                      </a:cubicBezTo>
                      <a:cubicBezTo>
                        <a:pt x="1637" y="1044"/>
                        <a:pt x="1645" y="1047"/>
                        <a:pt x="1651" y="1046"/>
                      </a:cubicBezTo>
                      <a:cubicBezTo>
                        <a:pt x="1648" y="1045"/>
                        <a:pt x="1640" y="1041"/>
                        <a:pt x="1635" y="1035"/>
                      </a:cubicBezTo>
                      <a:close/>
                      <a:moveTo>
                        <a:pt x="1750" y="753"/>
                      </a:moveTo>
                      <a:cubicBezTo>
                        <a:pt x="1763" y="770"/>
                        <a:pt x="1767" y="783"/>
                        <a:pt x="1777" y="801"/>
                      </a:cubicBezTo>
                      <a:cubicBezTo>
                        <a:pt x="1782" y="809"/>
                        <a:pt x="1787" y="816"/>
                        <a:pt x="1797" y="819"/>
                      </a:cubicBezTo>
                      <a:cubicBezTo>
                        <a:pt x="1805" y="822"/>
                        <a:pt x="1814" y="820"/>
                        <a:pt x="1820" y="814"/>
                      </a:cubicBezTo>
                      <a:cubicBezTo>
                        <a:pt x="1825" y="809"/>
                        <a:pt x="1827" y="802"/>
                        <a:pt x="1825" y="795"/>
                      </a:cubicBezTo>
                      <a:cubicBezTo>
                        <a:pt x="1823" y="790"/>
                        <a:pt x="1820" y="787"/>
                        <a:pt x="1815" y="785"/>
                      </a:cubicBezTo>
                      <a:cubicBezTo>
                        <a:pt x="1810" y="783"/>
                        <a:pt x="1802" y="785"/>
                        <a:pt x="1800" y="792"/>
                      </a:cubicBezTo>
                      <a:cubicBezTo>
                        <a:pt x="1799" y="796"/>
                        <a:pt x="1801" y="800"/>
                        <a:pt x="1805" y="802"/>
                      </a:cubicBezTo>
                      <a:cubicBezTo>
                        <a:pt x="1809" y="804"/>
                        <a:pt x="1814" y="802"/>
                        <a:pt x="1816" y="798"/>
                      </a:cubicBezTo>
                      <a:cubicBezTo>
                        <a:pt x="1818" y="794"/>
                        <a:pt x="1816" y="788"/>
                        <a:pt x="1812" y="786"/>
                      </a:cubicBezTo>
                      <a:cubicBezTo>
                        <a:pt x="1811" y="786"/>
                        <a:pt x="1810" y="786"/>
                        <a:pt x="1809" y="786"/>
                      </a:cubicBezTo>
                      <a:cubicBezTo>
                        <a:pt x="1811" y="786"/>
                        <a:pt x="1813" y="786"/>
                        <a:pt x="1815" y="787"/>
                      </a:cubicBezTo>
                      <a:cubicBezTo>
                        <a:pt x="1819" y="789"/>
                        <a:pt x="1821" y="791"/>
                        <a:pt x="1823" y="795"/>
                      </a:cubicBezTo>
                      <a:cubicBezTo>
                        <a:pt x="1824" y="801"/>
                        <a:pt x="1822" y="808"/>
                        <a:pt x="1818" y="812"/>
                      </a:cubicBezTo>
                      <a:cubicBezTo>
                        <a:pt x="1812" y="817"/>
                        <a:pt x="1805" y="818"/>
                        <a:pt x="1798" y="816"/>
                      </a:cubicBezTo>
                      <a:cubicBezTo>
                        <a:pt x="1790" y="812"/>
                        <a:pt x="1785" y="806"/>
                        <a:pt x="1781" y="798"/>
                      </a:cubicBezTo>
                      <a:cubicBezTo>
                        <a:pt x="1771" y="780"/>
                        <a:pt x="1768" y="767"/>
                        <a:pt x="1754" y="750"/>
                      </a:cubicBezTo>
                      <a:cubicBezTo>
                        <a:pt x="1742" y="735"/>
                        <a:pt x="1726" y="724"/>
                        <a:pt x="1706" y="719"/>
                      </a:cubicBezTo>
                      <a:cubicBezTo>
                        <a:pt x="1688" y="716"/>
                        <a:pt x="1671" y="721"/>
                        <a:pt x="1660" y="736"/>
                      </a:cubicBezTo>
                      <a:cubicBezTo>
                        <a:pt x="1650" y="750"/>
                        <a:pt x="1648" y="769"/>
                        <a:pt x="1657" y="783"/>
                      </a:cubicBezTo>
                      <a:cubicBezTo>
                        <a:pt x="1657" y="783"/>
                        <a:pt x="1657" y="783"/>
                        <a:pt x="1657" y="783"/>
                      </a:cubicBezTo>
                      <a:cubicBezTo>
                        <a:pt x="1657" y="775"/>
                        <a:pt x="1661" y="765"/>
                        <a:pt x="1669" y="760"/>
                      </a:cubicBezTo>
                      <a:cubicBezTo>
                        <a:pt x="1683" y="750"/>
                        <a:pt x="1698" y="754"/>
                        <a:pt x="1708" y="767"/>
                      </a:cubicBezTo>
                      <a:cubicBezTo>
                        <a:pt x="1727" y="791"/>
                        <a:pt x="1756" y="770"/>
                        <a:pt x="1736" y="743"/>
                      </a:cubicBezTo>
                      <a:cubicBezTo>
                        <a:pt x="1726" y="730"/>
                        <a:pt x="1708" y="726"/>
                        <a:pt x="1695" y="728"/>
                      </a:cubicBezTo>
                      <a:cubicBezTo>
                        <a:pt x="1669" y="733"/>
                        <a:pt x="1646" y="760"/>
                        <a:pt x="1657" y="783"/>
                      </a:cubicBezTo>
                      <a:cubicBezTo>
                        <a:pt x="1650" y="769"/>
                        <a:pt x="1652" y="751"/>
                        <a:pt x="1662" y="737"/>
                      </a:cubicBezTo>
                      <a:cubicBezTo>
                        <a:pt x="1673" y="724"/>
                        <a:pt x="1688" y="720"/>
                        <a:pt x="1705" y="724"/>
                      </a:cubicBezTo>
                      <a:cubicBezTo>
                        <a:pt x="1723" y="728"/>
                        <a:pt x="1738" y="739"/>
                        <a:pt x="1750" y="753"/>
                      </a:cubicBezTo>
                      <a:close/>
                      <a:moveTo>
                        <a:pt x="1670" y="895"/>
                      </a:moveTo>
                      <a:cubicBezTo>
                        <a:pt x="1648" y="922"/>
                        <a:pt x="1619" y="922"/>
                        <a:pt x="1605" y="931"/>
                      </a:cubicBezTo>
                      <a:cubicBezTo>
                        <a:pt x="1590" y="941"/>
                        <a:pt x="1601" y="959"/>
                        <a:pt x="1620" y="952"/>
                      </a:cubicBezTo>
                      <a:cubicBezTo>
                        <a:pt x="1641" y="945"/>
                        <a:pt x="1660" y="920"/>
                        <a:pt x="1670" y="895"/>
                      </a:cubicBezTo>
                      <a:close/>
                      <a:moveTo>
                        <a:pt x="1681" y="854"/>
                      </a:moveTo>
                      <a:cubicBezTo>
                        <a:pt x="1694" y="864"/>
                        <a:pt x="1710" y="868"/>
                        <a:pt x="1725" y="865"/>
                      </a:cubicBezTo>
                      <a:cubicBezTo>
                        <a:pt x="1738" y="862"/>
                        <a:pt x="1750" y="853"/>
                        <a:pt x="1751" y="840"/>
                      </a:cubicBezTo>
                      <a:cubicBezTo>
                        <a:pt x="1757" y="841"/>
                        <a:pt x="1761" y="849"/>
                        <a:pt x="1758" y="857"/>
                      </a:cubicBezTo>
                      <a:cubicBezTo>
                        <a:pt x="1755" y="865"/>
                        <a:pt x="1744" y="873"/>
                        <a:pt x="1733" y="870"/>
                      </a:cubicBezTo>
                      <a:cubicBezTo>
                        <a:pt x="1730" y="881"/>
                        <a:pt x="1698" y="878"/>
                        <a:pt x="1681" y="854"/>
                      </a:cubicBezTo>
                      <a:close/>
                      <a:moveTo>
                        <a:pt x="1639" y="722"/>
                      </a:moveTo>
                      <a:cubicBezTo>
                        <a:pt x="1629" y="726"/>
                        <a:pt x="1616" y="736"/>
                        <a:pt x="1610" y="744"/>
                      </a:cubicBezTo>
                      <a:cubicBezTo>
                        <a:pt x="1603" y="755"/>
                        <a:pt x="1599" y="773"/>
                        <a:pt x="1607" y="784"/>
                      </a:cubicBezTo>
                      <a:cubicBezTo>
                        <a:pt x="1596" y="792"/>
                        <a:pt x="1593" y="804"/>
                        <a:pt x="1591" y="816"/>
                      </a:cubicBezTo>
                      <a:cubicBezTo>
                        <a:pt x="1588" y="832"/>
                        <a:pt x="1582" y="849"/>
                        <a:pt x="1568" y="851"/>
                      </a:cubicBezTo>
                      <a:cubicBezTo>
                        <a:pt x="1585" y="857"/>
                        <a:pt x="1603" y="843"/>
                        <a:pt x="1611" y="830"/>
                      </a:cubicBezTo>
                      <a:cubicBezTo>
                        <a:pt x="1621" y="811"/>
                        <a:pt x="1618" y="797"/>
                        <a:pt x="1617" y="774"/>
                      </a:cubicBezTo>
                      <a:cubicBezTo>
                        <a:pt x="1616" y="761"/>
                        <a:pt x="1625" y="734"/>
                        <a:pt x="1639" y="722"/>
                      </a:cubicBezTo>
                      <a:close/>
                      <a:moveTo>
                        <a:pt x="1677" y="844"/>
                      </a:moveTo>
                      <a:cubicBezTo>
                        <a:pt x="1685" y="855"/>
                        <a:pt x="1706" y="845"/>
                        <a:pt x="1715" y="835"/>
                      </a:cubicBezTo>
                      <a:cubicBezTo>
                        <a:pt x="1726" y="824"/>
                        <a:pt x="1735" y="808"/>
                        <a:pt x="1753" y="807"/>
                      </a:cubicBezTo>
                      <a:cubicBezTo>
                        <a:pt x="1762" y="807"/>
                        <a:pt x="1772" y="811"/>
                        <a:pt x="1776" y="820"/>
                      </a:cubicBezTo>
                      <a:cubicBezTo>
                        <a:pt x="1778" y="825"/>
                        <a:pt x="1778" y="831"/>
                        <a:pt x="1773" y="835"/>
                      </a:cubicBezTo>
                      <a:cubicBezTo>
                        <a:pt x="1774" y="830"/>
                        <a:pt x="1771" y="823"/>
                        <a:pt x="1765" y="821"/>
                      </a:cubicBezTo>
                      <a:cubicBezTo>
                        <a:pt x="1759" y="818"/>
                        <a:pt x="1752" y="822"/>
                        <a:pt x="1748" y="828"/>
                      </a:cubicBezTo>
                      <a:cubicBezTo>
                        <a:pt x="1740" y="839"/>
                        <a:pt x="1734" y="851"/>
                        <a:pt x="1722" y="858"/>
                      </a:cubicBezTo>
                      <a:cubicBezTo>
                        <a:pt x="1707" y="866"/>
                        <a:pt x="1686" y="863"/>
                        <a:pt x="1677" y="844"/>
                      </a:cubicBezTo>
                      <a:close/>
                      <a:moveTo>
                        <a:pt x="1683" y="981"/>
                      </a:moveTo>
                      <a:cubicBezTo>
                        <a:pt x="1674" y="995"/>
                        <a:pt x="1675" y="1020"/>
                        <a:pt x="1685" y="1034"/>
                      </a:cubicBezTo>
                      <a:cubicBezTo>
                        <a:pt x="1695" y="1048"/>
                        <a:pt x="1710" y="1044"/>
                        <a:pt x="1703" y="1026"/>
                      </a:cubicBezTo>
                      <a:cubicBezTo>
                        <a:pt x="1697" y="1013"/>
                        <a:pt x="1680" y="996"/>
                        <a:pt x="1683" y="981"/>
                      </a:cubicBezTo>
                      <a:close/>
                      <a:moveTo>
                        <a:pt x="1696" y="961"/>
                      </a:moveTo>
                      <a:cubicBezTo>
                        <a:pt x="1698" y="958"/>
                        <a:pt x="1699" y="955"/>
                        <a:pt x="1698" y="952"/>
                      </a:cubicBezTo>
                      <a:cubicBezTo>
                        <a:pt x="1697" y="948"/>
                        <a:pt x="1694" y="944"/>
                        <a:pt x="1689" y="944"/>
                      </a:cubicBezTo>
                      <a:cubicBezTo>
                        <a:pt x="1683" y="943"/>
                        <a:pt x="1679" y="947"/>
                        <a:pt x="1677" y="951"/>
                      </a:cubicBezTo>
                      <a:cubicBezTo>
                        <a:pt x="1675" y="959"/>
                        <a:pt x="1681" y="962"/>
                        <a:pt x="1683" y="966"/>
                      </a:cubicBezTo>
                      <a:cubicBezTo>
                        <a:pt x="1686" y="972"/>
                        <a:pt x="1683" y="978"/>
                        <a:pt x="1676" y="983"/>
                      </a:cubicBezTo>
                      <a:cubicBezTo>
                        <a:pt x="1670" y="988"/>
                        <a:pt x="1661" y="989"/>
                        <a:pt x="1653" y="983"/>
                      </a:cubicBezTo>
                      <a:cubicBezTo>
                        <a:pt x="1649" y="980"/>
                        <a:pt x="1647" y="975"/>
                        <a:pt x="1650" y="971"/>
                      </a:cubicBezTo>
                      <a:cubicBezTo>
                        <a:pt x="1652" y="976"/>
                        <a:pt x="1659" y="978"/>
                        <a:pt x="1663" y="972"/>
                      </a:cubicBezTo>
                      <a:cubicBezTo>
                        <a:pt x="1665" y="969"/>
                        <a:pt x="1666" y="961"/>
                        <a:pt x="1666" y="952"/>
                      </a:cubicBezTo>
                      <a:cubicBezTo>
                        <a:pt x="1667" y="944"/>
                        <a:pt x="1670" y="936"/>
                        <a:pt x="1674" y="931"/>
                      </a:cubicBezTo>
                      <a:cubicBezTo>
                        <a:pt x="1684" y="920"/>
                        <a:pt x="1702" y="922"/>
                        <a:pt x="1710" y="933"/>
                      </a:cubicBezTo>
                      <a:cubicBezTo>
                        <a:pt x="1715" y="939"/>
                        <a:pt x="1715" y="947"/>
                        <a:pt x="1714" y="954"/>
                      </a:cubicBezTo>
                      <a:cubicBezTo>
                        <a:pt x="1713" y="962"/>
                        <a:pt x="1706" y="980"/>
                        <a:pt x="1710" y="989"/>
                      </a:cubicBezTo>
                      <a:cubicBezTo>
                        <a:pt x="1713" y="995"/>
                        <a:pt x="1720" y="996"/>
                        <a:pt x="1723" y="993"/>
                      </a:cubicBezTo>
                      <a:cubicBezTo>
                        <a:pt x="1725" y="998"/>
                        <a:pt x="1719" y="1004"/>
                        <a:pt x="1712" y="1005"/>
                      </a:cubicBezTo>
                      <a:cubicBezTo>
                        <a:pt x="1700" y="1006"/>
                        <a:pt x="1688" y="994"/>
                        <a:pt x="1688" y="978"/>
                      </a:cubicBezTo>
                      <a:cubicBezTo>
                        <a:pt x="1689" y="973"/>
                        <a:pt x="1692" y="968"/>
                        <a:pt x="1696" y="961"/>
                      </a:cubicBezTo>
                      <a:close/>
                      <a:moveTo>
                        <a:pt x="1695" y="959"/>
                      </a:moveTo>
                      <a:cubicBezTo>
                        <a:pt x="1697" y="955"/>
                        <a:pt x="1697" y="949"/>
                        <a:pt x="1692" y="947"/>
                      </a:cubicBezTo>
                      <a:cubicBezTo>
                        <a:pt x="1684" y="942"/>
                        <a:pt x="1677" y="951"/>
                        <a:pt x="1680" y="958"/>
                      </a:cubicBezTo>
                      <a:cubicBezTo>
                        <a:pt x="1682" y="963"/>
                        <a:pt x="1686" y="965"/>
                        <a:pt x="1686" y="973"/>
                      </a:cubicBezTo>
                      <a:cubicBezTo>
                        <a:pt x="1688" y="965"/>
                        <a:pt x="1692" y="965"/>
                        <a:pt x="1695" y="959"/>
                      </a:cubicBezTo>
                      <a:close/>
                      <a:moveTo>
                        <a:pt x="1700" y="922"/>
                      </a:moveTo>
                      <a:cubicBezTo>
                        <a:pt x="1694" y="918"/>
                        <a:pt x="1683" y="920"/>
                        <a:pt x="1679" y="924"/>
                      </a:cubicBezTo>
                      <a:cubicBezTo>
                        <a:pt x="1672" y="919"/>
                        <a:pt x="1678" y="902"/>
                        <a:pt x="1691" y="904"/>
                      </a:cubicBezTo>
                      <a:cubicBezTo>
                        <a:pt x="1699" y="905"/>
                        <a:pt x="1705" y="915"/>
                        <a:pt x="1700" y="922"/>
                      </a:cubicBezTo>
                      <a:close/>
                      <a:moveTo>
                        <a:pt x="1471" y="787"/>
                      </a:moveTo>
                      <a:cubicBezTo>
                        <a:pt x="1496" y="790"/>
                        <a:pt x="1506" y="767"/>
                        <a:pt x="1509" y="755"/>
                      </a:cubicBezTo>
                      <a:cubicBezTo>
                        <a:pt x="1513" y="741"/>
                        <a:pt x="1513" y="725"/>
                        <a:pt x="1527" y="716"/>
                      </a:cubicBezTo>
                      <a:cubicBezTo>
                        <a:pt x="1534" y="712"/>
                        <a:pt x="1543" y="712"/>
                        <a:pt x="1550" y="717"/>
                      </a:cubicBezTo>
                      <a:cubicBezTo>
                        <a:pt x="1554" y="720"/>
                        <a:pt x="1556" y="725"/>
                        <a:pt x="1554" y="730"/>
                      </a:cubicBezTo>
                      <a:cubicBezTo>
                        <a:pt x="1553" y="726"/>
                        <a:pt x="1548" y="721"/>
                        <a:pt x="1542" y="722"/>
                      </a:cubicBezTo>
                      <a:cubicBezTo>
                        <a:pt x="1537" y="723"/>
                        <a:pt x="1533" y="728"/>
                        <a:pt x="1532" y="735"/>
                      </a:cubicBezTo>
                      <a:cubicBezTo>
                        <a:pt x="1530" y="750"/>
                        <a:pt x="1525" y="766"/>
                        <a:pt x="1517" y="777"/>
                      </a:cubicBezTo>
                      <a:cubicBezTo>
                        <a:pt x="1507" y="788"/>
                        <a:pt x="1488" y="796"/>
                        <a:pt x="1471" y="787"/>
                      </a:cubicBezTo>
                      <a:close/>
                      <a:moveTo>
                        <a:pt x="1560" y="558"/>
                      </a:moveTo>
                      <a:cubicBezTo>
                        <a:pt x="1561" y="555"/>
                        <a:pt x="1562" y="553"/>
                        <a:pt x="1564" y="552"/>
                      </a:cubicBezTo>
                      <a:cubicBezTo>
                        <a:pt x="1567" y="551"/>
                        <a:pt x="1570" y="551"/>
                        <a:pt x="1573" y="553"/>
                      </a:cubicBezTo>
                      <a:cubicBezTo>
                        <a:pt x="1577" y="556"/>
                        <a:pt x="1577" y="560"/>
                        <a:pt x="1575" y="563"/>
                      </a:cubicBezTo>
                      <a:cubicBezTo>
                        <a:pt x="1572" y="569"/>
                        <a:pt x="1567" y="566"/>
                        <a:pt x="1564" y="568"/>
                      </a:cubicBezTo>
                      <a:cubicBezTo>
                        <a:pt x="1560" y="569"/>
                        <a:pt x="1557" y="574"/>
                        <a:pt x="1558" y="579"/>
                      </a:cubicBezTo>
                      <a:cubicBezTo>
                        <a:pt x="1559" y="586"/>
                        <a:pt x="1563" y="591"/>
                        <a:pt x="1569" y="592"/>
                      </a:cubicBezTo>
                      <a:cubicBezTo>
                        <a:pt x="1573" y="593"/>
                        <a:pt x="1577" y="592"/>
                        <a:pt x="1578" y="588"/>
                      </a:cubicBezTo>
                      <a:cubicBezTo>
                        <a:pt x="1574" y="589"/>
                        <a:pt x="1569" y="587"/>
                        <a:pt x="1571" y="581"/>
                      </a:cubicBezTo>
                      <a:cubicBezTo>
                        <a:pt x="1571" y="579"/>
                        <a:pt x="1576" y="574"/>
                        <a:pt x="1580" y="570"/>
                      </a:cubicBezTo>
                      <a:cubicBezTo>
                        <a:pt x="1584" y="565"/>
                        <a:pt x="1587" y="560"/>
                        <a:pt x="1588" y="555"/>
                      </a:cubicBezTo>
                      <a:cubicBezTo>
                        <a:pt x="1589" y="544"/>
                        <a:pt x="1579" y="535"/>
                        <a:pt x="1569" y="536"/>
                      </a:cubicBezTo>
                      <a:cubicBezTo>
                        <a:pt x="1563" y="537"/>
                        <a:pt x="1559" y="540"/>
                        <a:pt x="1555" y="544"/>
                      </a:cubicBezTo>
                      <a:cubicBezTo>
                        <a:pt x="1551" y="548"/>
                        <a:pt x="1545" y="562"/>
                        <a:pt x="1538" y="564"/>
                      </a:cubicBezTo>
                      <a:cubicBezTo>
                        <a:pt x="1533" y="565"/>
                        <a:pt x="1529" y="562"/>
                        <a:pt x="1529" y="559"/>
                      </a:cubicBezTo>
                      <a:cubicBezTo>
                        <a:pt x="1525" y="560"/>
                        <a:pt x="1525" y="567"/>
                        <a:pt x="1528" y="571"/>
                      </a:cubicBezTo>
                      <a:cubicBezTo>
                        <a:pt x="1533" y="578"/>
                        <a:pt x="1546" y="579"/>
                        <a:pt x="1555" y="571"/>
                      </a:cubicBezTo>
                      <a:cubicBezTo>
                        <a:pt x="1558" y="568"/>
                        <a:pt x="1559" y="563"/>
                        <a:pt x="1560" y="558"/>
                      </a:cubicBezTo>
                      <a:close/>
                      <a:moveTo>
                        <a:pt x="1707" y="502"/>
                      </a:moveTo>
                      <a:cubicBezTo>
                        <a:pt x="1699" y="517"/>
                        <a:pt x="1705" y="530"/>
                        <a:pt x="1705" y="536"/>
                      </a:cubicBezTo>
                      <a:cubicBezTo>
                        <a:pt x="1705" y="543"/>
                        <a:pt x="1697" y="543"/>
                        <a:pt x="1696" y="536"/>
                      </a:cubicBezTo>
                      <a:cubicBezTo>
                        <a:pt x="1694" y="528"/>
                        <a:pt x="1697" y="512"/>
                        <a:pt x="1707" y="502"/>
                      </a:cubicBezTo>
                      <a:close/>
                      <a:moveTo>
                        <a:pt x="1692" y="567"/>
                      </a:moveTo>
                      <a:cubicBezTo>
                        <a:pt x="1691" y="566"/>
                        <a:pt x="1691" y="564"/>
                        <a:pt x="1691" y="563"/>
                      </a:cubicBezTo>
                      <a:cubicBezTo>
                        <a:pt x="1691" y="561"/>
                        <a:pt x="1692" y="559"/>
                        <a:pt x="1694" y="559"/>
                      </a:cubicBezTo>
                      <a:cubicBezTo>
                        <a:pt x="1696" y="558"/>
                        <a:pt x="1699" y="559"/>
                        <a:pt x="1700" y="561"/>
                      </a:cubicBezTo>
                      <a:cubicBezTo>
                        <a:pt x="1701" y="564"/>
                        <a:pt x="1699" y="565"/>
                        <a:pt x="1699" y="568"/>
                      </a:cubicBezTo>
                      <a:cubicBezTo>
                        <a:pt x="1698" y="570"/>
                        <a:pt x="1700" y="573"/>
                        <a:pt x="1703" y="574"/>
                      </a:cubicBezTo>
                      <a:cubicBezTo>
                        <a:pt x="1707" y="575"/>
                        <a:pt x="1710" y="575"/>
                        <a:pt x="1713" y="572"/>
                      </a:cubicBezTo>
                      <a:cubicBezTo>
                        <a:pt x="1714" y="570"/>
                        <a:pt x="1715" y="568"/>
                        <a:pt x="1713" y="566"/>
                      </a:cubicBezTo>
                      <a:cubicBezTo>
                        <a:pt x="1713" y="568"/>
                        <a:pt x="1710" y="570"/>
                        <a:pt x="1708" y="568"/>
                      </a:cubicBezTo>
                      <a:cubicBezTo>
                        <a:pt x="1706" y="567"/>
                        <a:pt x="1705" y="563"/>
                        <a:pt x="1704" y="560"/>
                      </a:cubicBezTo>
                      <a:cubicBezTo>
                        <a:pt x="1703" y="556"/>
                        <a:pt x="1701" y="553"/>
                        <a:pt x="1699" y="552"/>
                      </a:cubicBezTo>
                      <a:cubicBezTo>
                        <a:pt x="1693" y="548"/>
                        <a:pt x="1686" y="551"/>
                        <a:pt x="1684" y="556"/>
                      </a:cubicBezTo>
                      <a:cubicBezTo>
                        <a:pt x="1682" y="559"/>
                        <a:pt x="1683" y="563"/>
                        <a:pt x="1684" y="565"/>
                      </a:cubicBezTo>
                      <a:cubicBezTo>
                        <a:pt x="1685" y="569"/>
                        <a:pt x="1690" y="576"/>
                        <a:pt x="1689" y="580"/>
                      </a:cubicBezTo>
                      <a:cubicBezTo>
                        <a:pt x="1689" y="583"/>
                        <a:pt x="1686" y="584"/>
                        <a:pt x="1684" y="583"/>
                      </a:cubicBezTo>
                      <a:cubicBezTo>
                        <a:pt x="1684" y="585"/>
                        <a:pt x="1687" y="587"/>
                        <a:pt x="1690" y="587"/>
                      </a:cubicBezTo>
                      <a:cubicBezTo>
                        <a:pt x="1695" y="586"/>
                        <a:pt x="1699" y="580"/>
                        <a:pt x="1698" y="573"/>
                      </a:cubicBezTo>
                      <a:cubicBezTo>
                        <a:pt x="1697" y="571"/>
                        <a:pt x="1695" y="569"/>
                        <a:pt x="1692" y="567"/>
                      </a:cubicBezTo>
                      <a:close/>
                      <a:moveTo>
                        <a:pt x="1693" y="566"/>
                      </a:moveTo>
                      <a:cubicBezTo>
                        <a:pt x="1691" y="564"/>
                        <a:pt x="1691" y="562"/>
                        <a:pt x="1693" y="560"/>
                      </a:cubicBezTo>
                      <a:cubicBezTo>
                        <a:pt x="1696" y="558"/>
                        <a:pt x="1700" y="561"/>
                        <a:pt x="1699" y="564"/>
                      </a:cubicBezTo>
                      <a:cubicBezTo>
                        <a:pt x="1699" y="566"/>
                        <a:pt x="1697" y="567"/>
                        <a:pt x="1698" y="571"/>
                      </a:cubicBezTo>
                      <a:cubicBezTo>
                        <a:pt x="1696" y="567"/>
                        <a:pt x="1695" y="568"/>
                        <a:pt x="1693" y="566"/>
                      </a:cubicBezTo>
                      <a:close/>
                      <a:moveTo>
                        <a:pt x="1687" y="551"/>
                      </a:moveTo>
                      <a:cubicBezTo>
                        <a:pt x="1689" y="548"/>
                        <a:pt x="1694" y="548"/>
                        <a:pt x="1696" y="549"/>
                      </a:cubicBezTo>
                      <a:cubicBezTo>
                        <a:pt x="1699" y="546"/>
                        <a:pt x="1694" y="540"/>
                        <a:pt x="1689" y="542"/>
                      </a:cubicBezTo>
                      <a:cubicBezTo>
                        <a:pt x="1685" y="543"/>
                        <a:pt x="1684" y="548"/>
                        <a:pt x="1687" y="551"/>
                      </a:cubicBezTo>
                      <a:close/>
                      <a:moveTo>
                        <a:pt x="1689" y="541"/>
                      </a:moveTo>
                      <a:cubicBezTo>
                        <a:pt x="1689" y="540"/>
                        <a:pt x="1690" y="540"/>
                        <a:pt x="1691" y="540"/>
                      </a:cubicBezTo>
                      <a:cubicBezTo>
                        <a:pt x="1689" y="533"/>
                        <a:pt x="1690" y="524"/>
                        <a:pt x="1694" y="516"/>
                      </a:cubicBezTo>
                      <a:cubicBezTo>
                        <a:pt x="1700" y="502"/>
                        <a:pt x="1713" y="499"/>
                        <a:pt x="1725" y="480"/>
                      </a:cubicBezTo>
                      <a:cubicBezTo>
                        <a:pt x="1730" y="471"/>
                        <a:pt x="1732" y="463"/>
                        <a:pt x="1733" y="456"/>
                      </a:cubicBezTo>
                      <a:cubicBezTo>
                        <a:pt x="1735" y="441"/>
                        <a:pt x="1730" y="423"/>
                        <a:pt x="1736" y="408"/>
                      </a:cubicBezTo>
                      <a:cubicBezTo>
                        <a:pt x="1735" y="415"/>
                        <a:pt x="1741" y="422"/>
                        <a:pt x="1750" y="417"/>
                      </a:cubicBezTo>
                      <a:cubicBezTo>
                        <a:pt x="1756" y="413"/>
                        <a:pt x="1760" y="400"/>
                        <a:pt x="1777" y="405"/>
                      </a:cubicBezTo>
                      <a:cubicBezTo>
                        <a:pt x="1770" y="398"/>
                        <a:pt x="1762" y="394"/>
                        <a:pt x="1754" y="394"/>
                      </a:cubicBezTo>
                      <a:cubicBezTo>
                        <a:pt x="1748" y="394"/>
                        <a:pt x="1744" y="396"/>
                        <a:pt x="1740" y="400"/>
                      </a:cubicBezTo>
                      <a:cubicBezTo>
                        <a:pt x="1722" y="417"/>
                        <a:pt x="1738" y="448"/>
                        <a:pt x="1728" y="466"/>
                      </a:cubicBezTo>
                      <a:cubicBezTo>
                        <a:pt x="1728" y="465"/>
                        <a:pt x="1729" y="464"/>
                        <a:pt x="1729" y="463"/>
                      </a:cubicBezTo>
                      <a:cubicBezTo>
                        <a:pt x="1736" y="445"/>
                        <a:pt x="1723" y="425"/>
                        <a:pt x="1704" y="421"/>
                      </a:cubicBezTo>
                      <a:cubicBezTo>
                        <a:pt x="1695" y="419"/>
                        <a:pt x="1685" y="421"/>
                        <a:pt x="1676" y="428"/>
                      </a:cubicBezTo>
                      <a:cubicBezTo>
                        <a:pt x="1667" y="436"/>
                        <a:pt x="1663" y="447"/>
                        <a:pt x="1665" y="458"/>
                      </a:cubicBezTo>
                      <a:cubicBezTo>
                        <a:pt x="1667" y="470"/>
                        <a:pt x="1675" y="480"/>
                        <a:pt x="1688" y="481"/>
                      </a:cubicBezTo>
                      <a:cubicBezTo>
                        <a:pt x="1695" y="481"/>
                        <a:pt x="1702" y="477"/>
                        <a:pt x="1705" y="470"/>
                      </a:cubicBezTo>
                      <a:cubicBezTo>
                        <a:pt x="1710" y="460"/>
                        <a:pt x="1706" y="452"/>
                        <a:pt x="1699" y="448"/>
                      </a:cubicBezTo>
                      <a:cubicBezTo>
                        <a:pt x="1692" y="443"/>
                        <a:pt x="1682" y="445"/>
                        <a:pt x="1678" y="455"/>
                      </a:cubicBezTo>
                      <a:cubicBezTo>
                        <a:pt x="1683" y="445"/>
                        <a:pt x="1692" y="444"/>
                        <a:pt x="1699" y="450"/>
                      </a:cubicBezTo>
                      <a:cubicBezTo>
                        <a:pt x="1704" y="454"/>
                        <a:pt x="1707" y="461"/>
                        <a:pt x="1703" y="469"/>
                      </a:cubicBezTo>
                      <a:cubicBezTo>
                        <a:pt x="1700" y="474"/>
                        <a:pt x="1694" y="478"/>
                        <a:pt x="1688" y="478"/>
                      </a:cubicBezTo>
                      <a:cubicBezTo>
                        <a:pt x="1677" y="477"/>
                        <a:pt x="1670" y="468"/>
                        <a:pt x="1668" y="458"/>
                      </a:cubicBezTo>
                      <a:cubicBezTo>
                        <a:pt x="1666" y="447"/>
                        <a:pt x="1671" y="438"/>
                        <a:pt x="1678" y="430"/>
                      </a:cubicBezTo>
                      <a:cubicBezTo>
                        <a:pt x="1687" y="423"/>
                        <a:pt x="1696" y="422"/>
                        <a:pt x="1705" y="424"/>
                      </a:cubicBezTo>
                      <a:cubicBezTo>
                        <a:pt x="1722" y="429"/>
                        <a:pt x="1733" y="446"/>
                        <a:pt x="1727" y="463"/>
                      </a:cubicBezTo>
                      <a:cubicBezTo>
                        <a:pt x="1723" y="476"/>
                        <a:pt x="1713" y="483"/>
                        <a:pt x="1700" y="486"/>
                      </a:cubicBezTo>
                      <a:cubicBezTo>
                        <a:pt x="1678" y="490"/>
                        <a:pt x="1654" y="481"/>
                        <a:pt x="1644" y="466"/>
                      </a:cubicBezTo>
                      <a:cubicBezTo>
                        <a:pt x="1639" y="458"/>
                        <a:pt x="1638" y="447"/>
                        <a:pt x="1648" y="442"/>
                      </a:cubicBezTo>
                      <a:cubicBezTo>
                        <a:pt x="1654" y="440"/>
                        <a:pt x="1659" y="442"/>
                        <a:pt x="1662" y="448"/>
                      </a:cubicBezTo>
                      <a:cubicBezTo>
                        <a:pt x="1665" y="439"/>
                        <a:pt x="1652" y="429"/>
                        <a:pt x="1640" y="433"/>
                      </a:cubicBezTo>
                      <a:cubicBezTo>
                        <a:pt x="1627" y="436"/>
                        <a:pt x="1621" y="445"/>
                        <a:pt x="1620" y="454"/>
                      </a:cubicBezTo>
                      <a:cubicBezTo>
                        <a:pt x="1619" y="468"/>
                        <a:pt x="1628" y="483"/>
                        <a:pt x="1644" y="489"/>
                      </a:cubicBezTo>
                      <a:cubicBezTo>
                        <a:pt x="1660" y="496"/>
                        <a:pt x="1679" y="496"/>
                        <a:pt x="1696" y="490"/>
                      </a:cubicBezTo>
                      <a:cubicBezTo>
                        <a:pt x="1694" y="491"/>
                        <a:pt x="1692" y="492"/>
                        <a:pt x="1690" y="493"/>
                      </a:cubicBezTo>
                      <a:cubicBezTo>
                        <a:pt x="1661" y="502"/>
                        <a:pt x="1632" y="496"/>
                        <a:pt x="1611" y="474"/>
                      </a:cubicBezTo>
                      <a:cubicBezTo>
                        <a:pt x="1595" y="458"/>
                        <a:pt x="1590" y="437"/>
                        <a:pt x="1598" y="416"/>
                      </a:cubicBezTo>
                      <a:cubicBezTo>
                        <a:pt x="1603" y="403"/>
                        <a:pt x="1611" y="392"/>
                        <a:pt x="1621" y="384"/>
                      </a:cubicBezTo>
                      <a:cubicBezTo>
                        <a:pt x="1632" y="376"/>
                        <a:pt x="1644" y="369"/>
                        <a:pt x="1658" y="367"/>
                      </a:cubicBezTo>
                      <a:cubicBezTo>
                        <a:pt x="1665" y="366"/>
                        <a:pt x="1670" y="366"/>
                        <a:pt x="1677" y="367"/>
                      </a:cubicBezTo>
                      <a:cubicBezTo>
                        <a:pt x="1689" y="370"/>
                        <a:pt x="1700" y="377"/>
                        <a:pt x="1706" y="388"/>
                      </a:cubicBezTo>
                      <a:cubicBezTo>
                        <a:pt x="1711" y="396"/>
                        <a:pt x="1711" y="405"/>
                        <a:pt x="1707" y="414"/>
                      </a:cubicBezTo>
                      <a:cubicBezTo>
                        <a:pt x="1720" y="413"/>
                        <a:pt x="1729" y="387"/>
                        <a:pt x="1708" y="377"/>
                      </a:cubicBezTo>
                      <a:cubicBezTo>
                        <a:pt x="1709" y="363"/>
                        <a:pt x="1685" y="360"/>
                        <a:pt x="1670" y="362"/>
                      </a:cubicBezTo>
                      <a:cubicBezTo>
                        <a:pt x="1689" y="358"/>
                        <a:pt x="1717" y="364"/>
                        <a:pt x="1730" y="368"/>
                      </a:cubicBezTo>
                      <a:cubicBezTo>
                        <a:pt x="1730" y="367"/>
                        <a:pt x="1730" y="366"/>
                        <a:pt x="1731" y="365"/>
                      </a:cubicBezTo>
                      <a:cubicBezTo>
                        <a:pt x="1725" y="364"/>
                        <a:pt x="1719" y="362"/>
                        <a:pt x="1711" y="360"/>
                      </a:cubicBezTo>
                      <a:cubicBezTo>
                        <a:pt x="1721" y="358"/>
                        <a:pt x="1730" y="350"/>
                        <a:pt x="1734" y="339"/>
                      </a:cubicBezTo>
                      <a:cubicBezTo>
                        <a:pt x="1739" y="320"/>
                        <a:pt x="1728" y="297"/>
                        <a:pt x="1740" y="275"/>
                      </a:cubicBezTo>
                      <a:cubicBezTo>
                        <a:pt x="1723" y="290"/>
                        <a:pt x="1724" y="315"/>
                        <a:pt x="1720" y="328"/>
                      </a:cubicBezTo>
                      <a:cubicBezTo>
                        <a:pt x="1713" y="355"/>
                        <a:pt x="1700" y="356"/>
                        <a:pt x="1680" y="358"/>
                      </a:cubicBezTo>
                      <a:cubicBezTo>
                        <a:pt x="1683" y="357"/>
                        <a:pt x="1686" y="355"/>
                        <a:pt x="1689" y="354"/>
                      </a:cubicBezTo>
                      <a:cubicBezTo>
                        <a:pt x="1707" y="342"/>
                        <a:pt x="1718" y="321"/>
                        <a:pt x="1715" y="301"/>
                      </a:cubicBezTo>
                      <a:cubicBezTo>
                        <a:pt x="1713" y="284"/>
                        <a:pt x="1702" y="271"/>
                        <a:pt x="1686" y="265"/>
                      </a:cubicBezTo>
                      <a:cubicBezTo>
                        <a:pt x="1666" y="258"/>
                        <a:pt x="1644" y="264"/>
                        <a:pt x="1631" y="281"/>
                      </a:cubicBezTo>
                      <a:cubicBezTo>
                        <a:pt x="1625" y="289"/>
                        <a:pt x="1622" y="298"/>
                        <a:pt x="1623" y="307"/>
                      </a:cubicBezTo>
                      <a:cubicBezTo>
                        <a:pt x="1625" y="324"/>
                        <a:pt x="1636" y="333"/>
                        <a:pt x="1652" y="335"/>
                      </a:cubicBezTo>
                      <a:cubicBezTo>
                        <a:pt x="1638" y="325"/>
                        <a:pt x="1646" y="314"/>
                        <a:pt x="1645" y="307"/>
                      </a:cubicBezTo>
                      <a:cubicBezTo>
                        <a:pt x="1643" y="292"/>
                        <a:pt x="1625" y="298"/>
                        <a:pt x="1626" y="313"/>
                      </a:cubicBezTo>
                      <a:cubicBezTo>
                        <a:pt x="1626" y="315"/>
                        <a:pt x="1626" y="316"/>
                        <a:pt x="1627" y="318"/>
                      </a:cubicBezTo>
                      <a:cubicBezTo>
                        <a:pt x="1622" y="306"/>
                        <a:pt x="1624" y="293"/>
                        <a:pt x="1632" y="282"/>
                      </a:cubicBezTo>
                      <a:cubicBezTo>
                        <a:pt x="1645" y="266"/>
                        <a:pt x="1666" y="261"/>
                        <a:pt x="1685" y="268"/>
                      </a:cubicBezTo>
                      <a:cubicBezTo>
                        <a:pt x="1699" y="273"/>
                        <a:pt x="1709" y="286"/>
                        <a:pt x="1711" y="301"/>
                      </a:cubicBezTo>
                      <a:cubicBezTo>
                        <a:pt x="1713" y="319"/>
                        <a:pt x="1704" y="338"/>
                        <a:pt x="1687" y="348"/>
                      </a:cubicBezTo>
                      <a:cubicBezTo>
                        <a:pt x="1681" y="352"/>
                        <a:pt x="1674" y="355"/>
                        <a:pt x="1667" y="357"/>
                      </a:cubicBezTo>
                      <a:cubicBezTo>
                        <a:pt x="1672" y="355"/>
                        <a:pt x="1676" y="353"/>
                        <a:pt x="1679" y="350"/>
                      </a:cubicBezTo>
                      <a:cubicBezTo>
                        <a:pt x="1688" y="342"/>
                        <a:pt x="1693" y="327"/>
                        <a:pt x="1685" y="316"/>
                      </a:cubicBezTo>
                      <a:cubicBezTo>
                        <a:pt x="1681" y="312"/>
                        <a:pt x="1674" y="310"/>
                        <a:pt x="1669" y="312"/>
                      </a:cubicBezTo>
                      <a:cubicBezTo>
                        <a:pt x="1665" y="313"/>
                        <a:pt x="1661" y="316"/>
                        <a:pt x="1659" y="320"/>
                      </a:cubicBezTo>
                      <a:cubicBezTo>
                        <a:pt x="1658" y="324"/>
                        <a:pt x="1658" y="329"/>
                        <a:pt x="1661" y="333"/>
                      </a:cubicBezTo>
                      <a:cubicBezTo>
                        <a:pt x="1664" y="338"/>
                        <a:pt x="1671" y="340"/>
                        <a:pt x="1676" y="337"/>
                      </a:cubicBezTo>
                      <a:cubicBezTo>
                        <a:pt x="1679" y="335"/>
                        <a:pt x="1681" y="332"/>
                        <a:pt x="1680" y="328"/>
                      </a:cubicBezTo>
                      <a:cubicBezTo>
                        <a:pt x="1679" y="326"/>
                        <a:pt x="1677" y="324"/>
                        <a:pt x="1675" y="325"/>
                      </a:cubicBezTo>
                      <a:cubicBezTo>
                        <a:pt x="1676" y="326"/>
                        <a:pt x="1677" y="327"/>
                        <a:pt x="1677" y="329"/>
                      </a:cubicBezTo>
                      <a:cubicBezTo>
                        <a:pt x="1677" y="332"/>
                        <a:pt x="1674" y="334"/>
                        <a:pt x="1671" y="333"/>
                      </a:cubicBezTo>
                      <a:cubicBezTo>
                        <a:pt x="1669" y="332"/>
                        <a:pt x="1667" y="330"/>
                        <a:pt x="1667" y="328"/>
                      </a:cubicBezTo>
                      <a:cubicBezTo>
                        <a:pt x="1666" y="324"/>
                        <a:pt x="1668" y="321"/>
                        <a:pt x="1671" y="320"/>
                      </a:cubicBezTo>
                      <a:cubicBezTo>
                        <a:pt x="1674" y="318"/>
                        <a:pt x="1678" y="319"/>
                        <a:pt x="1681" y="322"/>
                      </a:cubicBezTo>
                      <a:cubicBezTo>
                        <a:pt x="1688" y="331"/>
                        <a:pt x="1682" y="345"/>
                        <a:pt x="1674" y="351"/>
                      </a:cubicBezTo>
                      <a:cubicBezTo>
                        <a:pt x="1665" y="359"/>
                        <a:pt x="1652" y="361"/>
                        <a:pt x="1642" y="365"/>
                      </a:cubicBezTo>
                      <a:cubicBezTo>
                        <a:pt x="1630" y="370"/>
                        <a:pt x="1619" y="377"/>
                        <a:pt x="1609" y="391"/>
                      </a:cubicBezTo>
                      <a:cubicBezTo>
                        <a:pt x="1610" y="388"/>
                        <a:pt x="1612" y="385"/>
                        <a:pt x="1613" y="381"/>
                      </a:cubicBezTo>
                      <a:cubicBezTo>
                        <a:pt x="1620" y="360"/>
                        <a:pt x="1615" y="340"/>
                        <a:pt x="1598" y="325"/>
                      </a:cubicBezTo>
                      <a:cubicBezTo>
                        <a:pt x="1582" y="312"/>
                        <a:pt x="1560" y="308"/>
                        <a:pt x="1541" y="318"/>
                      </a:cubicBezTo>
                      <a:cubicBezTo>
                        <a:pt x="1524" y="326"/>
                        <a:pt x="1511" y="344"/>
                        <a:pt x="1511" y="364"/>
                      </a:cubicBezTo>
                      <a:cubicBezTo>
                        <a:pt x="1512" y="382"/>
                        <a:pt x="1523" y="397"/>
                        <a:pt x="1538" y="401"/>
                      </a:cubicBezTo>
                      <a:cubicBezTo>
                        <a:pt x="1548" y="404"/>
                        <a:pt x="1558" y="403"/>
                        <a:pt x="1566" y="398"/>
                      </a:cubicBezTo>
                      <a:cubicBezTo>
                        <a:pt x="1570" y="395"/>
                        <a:pt x="1574" y="390"/>
                        <a:pt x="1576" y="385"/>
                      </a:cubicBezTo>
                      <a:cubicBezTo>
                        <a:pt x="1581" y="375"/>
                        <a:pt x="1578" y="365"/>
                        <a:pt x="1570" y="360"/>
                      </a:cubicBezTo>
                      <a:cubicBezTo>
                        <a:pt x="1560" y="354"/>
                        <a:pt x="1548" y="356"/>
                        <a:pt x="1542" y="365"/>
                      </a:cubicBezTo>
                      <a:cubicBezTo>
                        <a:pt x="1535" y="374"/>
                        <a:pt x="1538" y="387"/>
                        <a:pt x="1547" y="393"/>
                      </a:cubicBezTo>
                      <a:cubicBezTo>
                        <a:pt x="1555" y="398"/>
                        <a:pt x="1565" y="397"/>
                        <a:pt x="1572" y="391"/>
                      </a:cubicBezTo>
                      <a:cubicBezTo>
                        <a:pt x="1564" y="401"/>
                        <a:pt x="1550" y="404"/>
                        <a:pt x="1537" y="400"/>
                      </a:cubicBezTo>
                      <a:cubicBezTo>
                        <a:pt x="1523" y="395"/>
                        <a:pt x="1514" y="381"/>
                        <a:pt x="1513" y="364"/>
                      </a:cubicBezTo>
                      <a:cubicBezTo>
                        <a:pt x="1513" y="345"/>
                        <a:pt x="1526" y="329"/>
                        <a:pt x="1542" y="321"/>
                      </a:cubicBezTo>
                      <a:cubicBezTo>
                        <a:pt x="1560" y="312"/>
                        <a:pt x="1580" y="316"/>
                        <a:pt x="1595" y="328"/>
                      </a:cubicBezTo>
                      <a:cubicBezTo>
                        <a:pt x="1610" y="342"/>
                        <a:pt x="1614" y="360"/>
                        <a:pt x="1608" y="378"/>
                      </a:cubicBezTo>
                      <a:cubicBezTo>
                        <a:pt x="1603" y="392"/>
                        <a:pt x="1594" y="403"/>
                        <a:pt x="1591" y="419"/>
                      </a:cubicBezTo>
                      <a:cubicBezTo>
                        <a:pt x="1586" y="440"/>
                        <a:pt x="1591" y="460"/>
                        <a:pt x="1607" y="478"/>
                      </a:cubicBezTo>
                      <a:cubicBezTo>
                        <a:pt x="1630" y="502"/>
                        <a:pt x="1661" y="509"/>
                        <a:pt x="1692" y="498"/>
                      </a:cubicBezTo>
                      <a:cubicBezTo>
                        <a:pt x="1706" y="493"/>
                        <a:pt x="1716" y="487"/>
                        <a:pt x="1724" y="476"/>
                      </a:cubicBezTo>
                      <a:cubicBezTo>
                        <a:pt x="1718" y="487"/>
                        <a:pt x="1708" y="496"/>
                        <a:pt x="1696" y="503"/>
                      </a:cubicBezTo>
                      <a:cubicBezTo>
                        <a:pt x="1680" y="512"/>
                        <a:pt x="1659" y="516"/>
                        <a:pt x="1641" y="515"/>
                      </a:cubicBezTo>
                      <a:cubicBezTo>
                        <a:pt x="1634" y="515"/>
                        <a:pt x="1627" y="516"/>
                        <a:pt x="1620" y="518"/>
                      </a:cubicBezTo>
                      <a:cubicBezTo>
                        <a:pt x="1618" y="518"/>
                        <a:pt x="1616" y="519"/>
                        <a:pt x="1615" y="519"/>
                      </a:cubicBezTo>
                      <a:cubicBezTo>
                        <a:pt x="1611" y="521"/>
                        <a:pt x="1608" y="522"/>
                        <a:pt x="1606" y="524"/>
                      </a:cubicBezTo>
                      <a:cubicBezTo>
                        <a:pt x="1604" y="524"/>
                        <a:pt x="1596" y="530"/>
                        <a:pt x="1597" y="532"/>
                      </a:cubicBezTo>
                      <a:cubicBezTo>
                        <a:pt x="1598" y="532"/>
                        <a:pt x="1603" y="529"/>
                        <a:pt x="1604" y="528"/>
                      </a:cubicBezTo>
                      <a:cubicBezTo>
                        <a:pt x="1608" y="526"/>
                        <a:pt x="1611" y="524"/>
                        <a:pt x="1616" y="523"/>
                      </a:cubicBezTo>
                      <a:cubicBezTo>
                        <a:pt x="1618" y="522"/>
                        <a:pt x="1619" y="522"/>
                        <a:pt x="1621" y="521"/>
                      </a:cubicBezTo>
                      <a:cubicBezTo>
                        <a:pt x="1628" y="519"/>
                        <a:pt x="1634" y="518"/>
                        <a:pt x="1641" y="518"/>
                      </a:cubicBezTo>
                      <a:cubicBezTo>
                        <a:pt x="1642" y="518"/>
                        <a:pt x="1642" y="518"/>
                        <a:pt x="1644" y="518"/>
                      </a:cubicBezTo>
                      <a:cubicBezTo>
                        <a:pt x="1642" y="519"/>
                        <a:pt x="1639" y="519"/>
                        <a:pt x="1637" y="520"/>
                      </a:cubicBezTo>
                      <a:cubicBezTo>
                        <a:pt x="1631" y="522"/>
                        <a:pt x="1627" y="524"/>
                        <a:pt x="1622" y="528"/>
                      </a:cubicBezTo>
                      <a:cubicBezTo>
                        <a:pt x="1609" y="540"/>
                        <a:pt x="1611" y="556"/>
                        <a:pt x="1621" y="567"/>
                      </a:cubicBezTo>
                      <a:cubicBezTo>
                        <a:pt x="1628" y="577"/>
                        <a:pt x="1641" y="584"/>
                        <a:pt x="1653" y="582"/>
                      </a:cubicBezTo>
                      <a:cubicBezTo>
                        <a:pt x="1664" y="580"/>
                        <a:pt x="1671" y="573"/>
                        <a:pt x="1673" y="562"/>
                      </a:cubicBezTo>
                      <a:cubicBezTo>
                        <a:pt x="1674" y="554"/>
                        <a:pt x="1671" y="544"/>
                        <a:pt x="1663" y="541"/>
                      </a:cubicBezTo>
                      <a:cubicBezTo>
                        <a:pt x="1658" y="539"/>
                        <a:pt x="1653" y="539"/>
                        <a:pt x="1649" y="542"/>
                      </a:cubicBezTo>
                      <a:cubicBezTo>
                        <a:pt x="1647" y="544"/>
                        <a:pt x="1645" y="546"/>
                        <a:pt x="1645" y="549"/>
                      </a:cubicBezTo>
                      <a:cubicBezTo>
                        <a:pt x="1644" y="553"/>
                        <a:pt x="1645" y="556"/>
                        <a:pt x="1648" y="558"/>
                      </a:cubicBezTo>
                      <a:cubicBezTo>
                        <a:pt x="1651" y="561"/>
                        <a:pt x="1655" y="562"/>
                        <a:pt x="1658" y="560"/>
                      </a:cubicBezTo>
                      <a:cubicBezTo>
                        <a:pt x="1662" y="559"/>
                        <a:pt x="1664" y="555"/>
                        <a:pt x="1663" y="551"/>
                      </a:cubicBezTo>
                      <a:cubicBezTo>
                        <a:pt x="1662" y="546"/>
                        <a:pt x="1658" y="544"/>
                        <a:pt x="1653" y="544"/>
                      </a:cubicBezTo>
                      <a:cubicBezTo>
                        <a:pt x="1649" y="545"/>
                        <a:pt x="1646" y="550"/>
                        <a:pt x="1647" y="554"/>
                      </a:cubicBezTo>
                      <a:cubicBezTo>
                        <a:pt x="1647" y="556"/>
                        <a:pt x="1648" y="557"/>
                        <a:pt x="1649" y="559"/>
                      </a:cubicBezTo>
                      <a:cubicBezTo>
                        <a:pt x="1648" y="558"/>
                        <a:pt x="1648" y="558"/>
                        <a:pt x="1648" y="558"/>
                      </a:cubicBezTo>
                      <a:cubicBezTo>
                        <a:pt x="1646" y="555"/>
                        <a:pt x="1645" y="552"/>
                        <a:pt x="1645" y="549"/>
                      </a:cubicBezTo>
                      <a:cubicBezTo>
                        <a:pt x="1645" y="546"/>
                        <a:pt x="1647" y="544"/>
                        <a:pt x="1649" y="542"/>
                      </a:cubicBezTo>
                      <a:cubicBezTo>
                        <a:pt x="1653" y="540"/>
                        <a:pt x="1658" y="540"/>
                        <a:pt x="1662" y="541"/>
                      </a:cubicBezTo>
                      <a:cubicBezTo>
                        <a:pt x="1669" y="545"/>
                        <a:pt x="1673" y="555"/>
                        <a:pt x="1672" y="562"/>
                      </a:cubicBezTo>
                      <a:cubicBezTo>
                        <a:pt x="1670" y="572"/>
                        <a:pt x="1663" y="579"/>
                        <a:pt x="1653" y="580"/>
                      </a:cubicBezTo>
                      <a:cubicBezTo>
                        <a:pt x="1641" y="582"/>
                        <a:pt x="1629" y="574"/>
                        <a:pt x="1622" y="565"/>
                      </a:cubicBezTo>
                      <a:cubicBezTo>
                        <a:pt x="1614" y="554"/>
                        <a:pt x="1613" y="541"/>
                        <a:pt x="1624" y="531"/>
                      </a:cubicBezTo>
                      <a:cubicBezTo>
                        <a:pt x="1628" y="527"/>
                        <a:pt x="1633" y="525"/>
                        <a:pt x="1638" y="524"/>
                      </a:cubicBezTo>
                      <a:cubicBezTo>
                        <a:pt x="1642" y="522"/>
                        <a:pt x="1645" y="522"/>
                        <a:pt x="1649" y="521"/>
                      </a:cubicBezTo>
                      <a:cubicBezTo>
                        <a:pt x="1657" y="520"/>
                        <a:pt x="1668" y="518"/>
                        <a:pt x="1678" y="515"/>
                      </a:cubicBezTo>
                      <a:cubicBezTo>
                        <a:pt x="1684" y="514"/>
                        <a:pt x="1689" y="511"/>
                        <a:pt x="1695" y="508"/>
                      </a:cubicBezTo>
                      <a:cubicBezTo>
                        <a:pt x="1693" y="511"/>
                        <a:pt x="1691" y="514"/>
                        <a:pt x="1690" y="517"/>
                      </a:cubicBezTo>
                      <a:cubicBezTo>
                        <a:pt x="1688" y="525"/>
                        <a:pt x="1687" y="534"/>
                        <a:pt x="1689" y="541"/>
                      </a:cubicBezTo>
                      <a:close/>
                      <a:moveTo>
                        <a:pt x="1562" y="558"/>
                      </a:moveTo>
                      <a:cubicBezTo>
                        <a:pt x="1563" y="554"/>
                        <a:pt x="1567" y="551"/>
                        <a:pt x="1570" y="553"/>
                      </a:cubicBezTo>
                      <a:cubicBezTo>
                        <a:pt x="1576" y="555"/>
                        <a:pt x="1575" y="563"/>
                        <a:pt x="1570" y="565"/>
                      </a:cubicBezTo>
                      <a:cubicBezTo>
                        <a:pt x="1566" y="567"/>
                        <a:pt x="1563" y="565"/>
                        <a:pt x="1559" y="569"/>
                      </a:cubicBezTo>
                      <a:cubicBezTo>
                        <a:pt x="1562" y="564"/>
                        <a:pt x="1560" y="562"/>
                        <a:pt x="1562" y="558"/>
                      </a:cubicBezTo>
                      <a:close/>
                      <a:moveTo>
                        <a:pt x="1635" y="514"/>
                      </a:moveTo>
                      <a:cubicBezTo>
                        <a:pt x="1622" y="514"/>
                        <a:pt x="1609" y="503"/>
                        <a:pt x="1606" y="493"/>
                      </a:cubicBezTo>
                      <a:cubicBezTo>
                        <a:pt x="1604" y="485"/>
                        <a:pt x="1603" y="478"/>
                        <a:pt x="1597" y="473"/>
                      </a:cubicBezTo>
                      <a:cubicBezTo>
                        <a:pt x="1592" y="469"/>
                        <a:pt x="1582" y="467"/>
                        <a:pt x="1579" y="472"/>
                      </a:cubicBezTo>
                      <a:cubicBezTo>
                        <a:pt x="1584" y="470"/>
                        <a:pt x="1589" y="475"/>
                        <a:pt x="1592" y="480"/>
                      </a:cubicBezTo>
                      <a:cubicBezTo>
                        <a:pt x="1594" y="483"/>
                        <a:pt x="1596" y="487"/>
                        <a:pt x="1601" y="489"/>
                      </a:cubicBezTo>
                      <a:cubicBezTo>
                        <a:pt x="1597" y="499"/>
                        <a:pt x="1603" y="506"/>
                        <a:pt x="1609" y="509"/>
                      </a:cubicBezTo>
                      <a:cubicBezTo>
                        <a:pt x="1616" y="513"/>
                        <a:pt x="1627" y="516"/>
                        <a:pt x="1635" y="514"/>
                      </a:cubicBezTo>
                      <a:close/>
                      <a:moveTo>
                        <a:pt x="1594" y="622"/>
                      </a:moveTo>
                      <a:cubicBezTo>
                        <a:pt x="1596" y="642"/>
                        <a:pt x="1579" y="652"/>
                        <a:pt x="1574" y="658"/>
                      </a:cubicBezTo>
                      <a:cubicBezTo>
                        <a:pt x="1565" y="668"/>
                        <a:pt x="1574" y="675"/>
                        <a:pt x="1585" y="667"/>
                      </a:cubicBezTo>
                      <a:cubicBezTo>
                        <a:pt x="1593" y="660"/>
                        <a:pt x="1601" y="640"/>
                        <a:pt x="1594" y="622"/>
                      </a:cubicBezTo>
                      <a:close/>
                      <a:moveTo>
                        <a:pt x="1579" y="536"/>
                      </a:moveTo>
                      <a:cubicBezTo>
                        <a:pt x="1585" y="538"/>
                        <a:pt x="1589" y="545"/>
                        <a:pt x="1589" y="549"/>
                      </a:cubicBezTo>
                      <a:cubicBezTo>
                        <a:pt x="1596" y="550"/>
                        <a:pt x="1602" y="538"/>
                        <a:pt x="1594" y="532"/>
                      </a:cubicBezTo>
                      <a:cubicBezTo>
                        <a:pt x="1589" y="528"/>
                        <a:pt x="1581" y="530"/>
                        <a:pt x="1579" y="536"/>
                      </a:cubicBezTo>
                      <a:close/>
                      <a:moveTo>
                        <a:pt x="1623" y="516"/>
                      </a:moveTo>
                      <a:cubicBezTo>
                        <a:pt x="1599" y="514"/>
                        <a:pt x="1587" y="491"/>
                        <a:pt x="1581" y="486"/>
                      </a:cubicBezTo>
                      <a:cubicBezTo>
                        <a:pt x="1569" y="475"/>
                        <a:pt x="1558" y="488"/>
                        <a:pt x="1570" y="501"/>
                      </a:cubicBezTo>
                      <a:cubicBezTo>
                        <a:pt x="1577" y="509"/>
                        <a:pt x="1597" y="520"/>
                        <a:pt x="1623" y="516"/>
                      </a:cubicBezTo>
                      <a:close/>
                      <a:moveTo>
                        <a:pt x="1630" y="585"/>
                      </a:moveTo>
                      <a:cubicBezTo>
                        <a:pt x="1641" y="584"/>
                        <a:pt x="1653" y="585"/>
                        <a:pt x="1661" y="591"/>
                      </a:cubicBezTo>
                      <a:cubicBezTo>
                        <a:pt x="1670" y="597"/>
                        <a:pt x="1675" y="607"/>
                        <a:pt x="1673" y="617"/>
                      </a:cubicBezTo>
                      <a:cubicBezTo>
                        <a:pt x="1672" y="623"/>
                        <a:pt x="1669" y="628"/>
                        <a:pt x="1665" y="632"/>
                      </a:cubicBezTo>
                      <a:cubicBezTo>
                        <a:pt x="1660" y="637"/>
                        <a:pt x="1655" y="639"/>
                        <a:pt x="1649" y="641"/>
                      </a:cubicBezTo>
                      <a:cubicBezTo>
                        <a:pt x="1642" y="643"/>
                        <a:pt x="1637" y="643"/>
                        <a:pt x="1631" y="642"/>
                      </a:cubicBezTo>
                      <a:cubicBezTo>
                        <a:pt x="1628" y="641"/>
                        <a:pt x="1625" y="641"/>
                        <a:pt x="1623" y="640"/>
                      </a:cubicBezTo>
                      <a:cubicBezTo>
                        <a:pt x="1615" y="637"/>
                        <a:pt x="1610" y="634"/>
                        <a:pt x="1604" y="629"/>
                      </a:cubicBezTo>
                      <a:cubicBezTo>
                        <a:pt x="1596" y="622"/>
                        <a:pt x="1591" y="615"/>
                        <a:pt x="1587" y="604"/>
                      </a:cubicBezTo>
                      <a:cubicBezTo>
                        <a:pt x="1587" y="603"/>
                        <a:pt x="1587" y="603"/>
                        <a:pt x="1587" y="602"/>
                      </a:cubicBezTo>
                      <a:cubicBezTo>
                        <a:pt x="1585" y="609"/>
                        <a:pt x="1580" y="616"/>
                        <a:pt x="1574" y="621"/>
                      </a:cubicBezTo>
                      <a:cubicBezTo>
                        <a:pt x="1567" y="628"/>
                        <a:pt x="1558" y="632"/>
                        <a:pt x="1549" y="631"/>
                      </a:cubicBezTo>
                      <a:cubicBezTo>
                        <a:pt x="1545" y="631"/>
                        <a:pt x="1541" y="629"/>
                        <a:pt x="1537" y="626"/>
                      </a:cubicBezTo>
                      <a:cubicBezTo>
                        <a:pt x="1542" y="629"/>
                        <a:pt x="1546" y="629"/>
                        <a:pt x="1549" y="629"/>
                      </a:cubicBezTo>
                      <a:cubicBezTo>
                        <a:pt x="1558" y="630"/>
                        <a:pt x="1566" y="626"/>
                        <a:pt x="1573" y="620"/>
                      </a:cubicBezTo>
                      <a:cubicBezTo>
                        <a:pt x="1577" y="615"/>
                        <a:pt x="1580" y="610"/>
                        <a:pt x="1582" y="605"/>
                      </a:cubicBezTo>
                      <a:cubicBezTo>
                        <a:pt x="1586" y="594"/>
                        <a:pt x="1585" y="585"/>
                        <a:pt x="1588" y="575"/>
                      </a:cubicBezTo>
                      <a:cubicBezTo>
                        <a:pt x="1588" y="574"/>
                        <a:pt x="1588" y="574"/>
                        <a:pt x="1588" y="574"/>
                      </a:cubicBezTo>
                      <a:cubicBezTo>
                        <a:pt x="1590" y="568"/>
                        <a:pt x="1592" y="563"/>
                        <a:pt x="1595" y="558"/>
                      </a:cubicBezTo>
                      <a:cubicBezTo>
                        <a:pt x="1596" y="556"/>
                        <a:pt x="1603" y="544"/>
                        <a:pt x="1605" y="544"/>
                      </a:cubicBezTo>
                      <a:cubicBezTo>
                        <a:pt x="1605" y="546"/>
                        <a:pt x="1601" y="553"/>
                        <a:pt x="1600" y="555"/>
                      </a:cubicBezTo>
                      <a:cubicBezTo>
                        <a:pt x="1597" y="561"/>
                        <a:pt x="1594" y="567"/>
                        <a:pt x="1591" y="575"/>
                      </a:cubicBezTo>
                      <a:cubicBezTo>
                        <a:pt x="1591" y="576"/>
                        <a:pt x="1591" y="576"/>
                        <a:pt x="1591" y="576"/>
                      </a:cubicBezTo>
                      <a:cubicBezTo>
                        <a:pt x="1589" y="585"/>
                        <a:pt x="1588" y="593"/>
                        <a:pt x="1590" y="603"/>
                      </a:cubicBezTo>
                      <a:cubicBezTo>
                        <a:pt x="1594" y="615"/>
                        <a:pt x="1601" y="626"/>
                        <a:pt x="1612" y="630"/>
                      </a:cubicBezTo>
                      <a:cubicBezTo>
                        <a:pt x="1619" y="633"/>
                        <a:pt x="1629" y="632"/>
                        <a:pt x="1632" y="624"/>
                      </a:cubicBezTo>
                      <a:cubicBezTo>
                        <a:pt x="1633" y="622"/>
                        <a:pt x="1632" y="619"/>
                        <a:pt x="1630" y="618"/>
                      </a:cubicBezTo>
                      <a:cubicBezTo>
                        <a:pt x="1628" y="616"/>
                        <a:pt x="1626" y="616"/>
                        <a:pt x="1624" y="618"/>
                      </a:cubicBezTo>
                      <a:cubicBezTo>
                        <a:pt x="1623" y="619"/>
                        <a:pt x="1622" y="620"/>
                        <a:pt x="1622" y="622"/>
                      </a:cubicBezTo>
                      <a:cubicBezTo>
                        <a:pt x="1622" y="624"/>
                        <a:pt x="1625" y="626"/>
                        <a:pt x="1627" y="624"/>
                      </a:cubicBezTo>
                      <a:cubicBezTo>
                        <a:pt x="1628" y="624"/>
                        <a:pt x="1629" y="623"/>
                        <a:pt x="1629" y="622"/>
                      </a:cubicBezTo>
                      <a:cubicBezTo>
                        <a:pt x="1630" y="623"/>
                        <a:pt x="1630" y="625"/>
                        <a:pt x="1628" y="626"/>
                      </a:cubicBezTo>
                      <a:cubicBezTo>
                        <a:pt x="1626" y="628"/>
                        <a:pt x="1624" y="628"/>
                        <a:pt x="1621" y="626"/>
                      </a:cubicBezTo>
                      <a:cubicBezTo>
                        <a:pt x="1618" y="624"/>
                        <a:pt x="1617" y="619"/>
                        <a:pt x="1619" y="616"/>
                      </a:cubicBezTo>
                      <a:cubicBezTo>
                        <a:pt x="1621" y="613"/>
                        <a:pt x="1624" y="611"/>
                        <a:pt x="1627" y="611"/>
                      </a:cubicBezTo>
                      <a:cubicBezTo>
                        <a:pt x="1630" y="610"/>
                        <a:pt x="1633" y="611"/>
                        <a:pt x="1635" y="614"/>
                      </a:cubicBezTo>
                      <a:cubicBezTo>
                        <a:pt x="1638" y="616"/>
                        <a:pt x="1639" y="621"/>
                        <a:pt x="1637" y="625"/>
                      </a:cubicBezTo>
                      <a:cubicBezTo>
                        <a:pt x="1634" y="633"/>
                        <a:pt x="1623" y="636"/>
                        <a:pt x="1615" y="633"/>
                      </a:cubicBezTo>
                      <a:cubicBezTo>
                        <a:pt x="1612" y="632"/>
                        <a:pt x="1609" y="630"/>
                        <a:pt x="1607" y="628"/>
                      </a:cubicBezTo>
                      <a:cubicBezTo>
                        <a:pt x="1614" y="634"/>
                        <a:pt x="1621" y="638"/>
                        <a:pt x="1631" y="640"/>
                      </a:cubicBezTo>
                      <a:cubicBezTo>
                        <a:pt x="1637" y="641"/>
                        <a:pt x="1642" y="641"/>
                        <a:pt x="1648" y="640"/>
                      </a:cubicBezTo>
                      <a:cubicBezTo>
                        <a:pt x="1655" y="638"/>
                        <a:pt x="1659" y="636"/>
                        <a:pt x="1664" y="631"/>
                      </a:cubicBezTo>
                      <a:cubicBezTo>
                        <a:pt x="1667" y="629"/>
                        <a:pt x="1668" y="627"/>
                        <a:pt x="1670" y="624"/>
                      </a:cubicBezTo>
                      <a:cubicBezTo>
                        <a:pt x="1670" y="624"/>
                        <a:pt x="1670" y="624"/>
                        <a:pt x="1670" y="624"/>
                      </a:cubicBezTo>
                      <a:cubicBezTo>
                        <a:pt x="1664" y="631"/>
                        <a:pt x="1653" y="632"/>
                        <a:pt x="1649" y="620"/>
                      </a:cubicBezTo>
                      <a:cubicBezTo>
                        <a:pt x="1645" y="611"/>
                        <a:pt x="1652" y="594"/>
                        <a:pt x="1630" y="585"/>
                      </a:cubicBezTo>
                      <a:close/>
                      <a:moveTo>
                        <a:pt x="1550" y="629"/>
                      </a:moveTo>
                      <a:cubicBezTo>
                        <a:pt x="1552" y="617"/>
                        <a:pt x="1536" y="616"/>
                        <a:pt x="1531" y="615"/>
                      </a:cubicBezTo>
                      <a:cubicBezTo>
                        <a:pt x="1527" y="614"/>
                        <a:pt x="1524" y="612"/>
                        <a:pt x="1523" y="609"/>
                      </a:cubicBezTo>
                      <a:cubicBezTo>
                        <a:pt x="1522" y="614"/>
                        <a:pt x="1525" y="625"/>
                        <a:pt x="1529" y="629"/>
                      </a:cubicBezTo>
                      <a:cubicBezTo>
                        <a:pt x="1533" y="635"/>
                        <a:pt x="1541" y="638"/>
                        <a:pt x="1548" y="632"/>
                      </a:cubicBezTo>
                      <a:cubicBezTo>
                        <a:pt x="1544" y="632"/>
                        <a:pt x="1538" y="629"/>
                        <a:pt x="1536" y="625"/>
                      </a:cubicBezTo>
                      <a:cubicBezTo>
                        <a:pt x="1538" y="627"/>
                        <a:pt x="1544" y="629"/>
                        <a:pt x="1550" y="629"/>
                      </a:cubicBezTo>
                      <a:close/>
                      <a:moveTo>
                        <a:pt x="1610" y="539"/>
                      </a:moveTo>
                      <a:cubicBezTo>
                        <a:pt x="1606" y="565"/>
                        <a:pt x="1620" y="581"/>
                        <a:pt x="1622" y="592"/>
                      </a:cubicBezTo>
                      <a:cubicBezTo>
                        <a:pt x="1625" y="606"/>
                        <a:pt x="1609" y="609"/>
                        <a:pt x="1603" y="595"/>
                      </a:cubicBezTo>
                      <a:cubicBezTo>
                        <a:pt x="1597" y="580"/>
                        <a:pt x="1601" y="557"/>
                        <a:pt x="1610" y="539"/>
                      </a:cubicBezTo>
                      <a:close/>
                      <a:moveTo>
                        <a:pt x="1597" y="627"/>
                      </a:moveTo>
                      <a:cubicBezTo>
                        <a:pt x="1608" y="644"/>
                        <a:pt x="1644" y="659"/>
                        <a:pt x="1656" y="640"/>
                      </a:cubicBezTo>
                      <a:cubicBezTo>
                        <a:pt x="1660" y="642"/>
                        <a:pt x="1660" y="649"/>
                        <a:pt x="1656" y="654"/>
                      </a:cubicBezTo>
                      <a:cubicBezTo>
                        <a:pt x="1651" y="659"/>
                        <a:pt x="1642" y="661"/>
                        <a:pt x="1635" y="656"/>
                      </a:cubicBezTo>
                      <a:cubicBezTo>
                        <a:pt x="1631" y="660"/>
                        <a:pt x="1619" y="657"/>
                        <a:pt x="1608" y="646"/>
                      </a:cubicBezTo>
                      <a:cubicBezTo>
                        <a:pt x="1611" y="654"/>
                        <a:pt x="1612" y="664"/>
                        <a:pt x="1610" y="672"/>
                      </a:cubicBezTo>
                      <a:cubicBezTo>
                        <a:pt x="1608" y="682"/>
                        <a:pt x="1603" y="692"/>
                        <a:pt x="1596" y="699"/>
                      </a:cubicBezTo>
                      <a:cubicBezTo>
                        <a:pt x="1589" y="707"/>
                        <a:pt x="1579" y="710"/>
                        <a:pt x="1568" y="707"/>
                      </a:cubicBezTo>
                      <a:cubicBezTo>
                        <a:pt x="1561" y="705"/>
                        <a:pt x="1554" y="700"/>
                        <a:pt x="1553" y="692"/>
                      </a:cubicBezTo>
                      <a:cubicBezTo>
                        <a:pt x="1552" y="686"/>
                        <a:pt x="1556" y="680"/>
                        <a:pt x="1561" y="676"/>
                      </a:cubicBezTo>
                      <a:cubicBezTo>
                        <a:pt x="1567" y="673"/>
                        <a:pt x="1573" y="673"/>
                        <a:pt x="1580" y="674"/>
                      </a:cubicBezTo>
                      <a:cubicBezTo>
                        <a:pt x="1567" y="678"/>
                        <a:pt x="1571" y="689"/>
                        <a:pt x="1568" y="694"/>
                      </a:cubicBezTo>
                      <a:cubicBezTo>
                        <a:pt x="1565" y="701"/>
                        <a:pt x="1559" y="700"/>
                        <a:pt x="1556" y="696"/>
                      </a:cubicBezTo>
                      <a:cubicBezTo>
                        <a:pt x="1556" y="696"/>
                        <a:pt x="1556" y="696"/>
                        <a:pt x="1556" y="696"/>
                      </a:cubicBezTo>
                      <a:cubicBezTo>
                        <a:pt x="1558" y="701"/>
                        <a:pt x="1563" y="704"/>
                        <a:pt x="1568" y="706"/>
                      </a:cubicBezTo>
                      <a:cubicBezTo>
                        <a:pt x="1577" y="708"/>
                        <a:pt x="1586" y="707"/>
                        <a:pt x="1593" y="700"/>
                      </a:cubicBezTo>
                      <a:cubicBezTo>
                        <a:pt x="1591" y="702"/>
                        <a:pt x="1589" y="702"/>
                        <a:pt x="1587" y="703"/>
                      </a:cubicBezTo>
                      <a:cubicBezTo>
                        <a:pt x="1582" y="703"/>
                        <a:pt x="1577" y="702"/>
                        <a:pt x="1575" y="697"/>
                      </a:cubicBezTo>
                      <a:cubicBezTo>
                        <a:pt x="1574" y="695"/>
                        <a:pt x="1575" y="692"/>
                        <a:pt x="1577" y="690"/>
                      </a:cubicBezTo>
                      <a:cubicBezTo>
                        <a:pt x="1578" y="689"/>
                        <a:pt x="1580" y="688"/>
                        <a:pt x="1582" y="689"/>
                      </a:cubicBezTo>
                      <a:cubicBezTo>
                        <a:pt x="1583" y="689"/>
                        <a:pt x="1585" y="690"/>
                        <a:pt x="1586" y="692"/>
                      </a:cubicBezTo>
                      <a:cubicBezTo>
                        <a:pt x="1587" y="694"/>
                        <a:pt x="1587" y="697"/>
                        <a:pt x="1584" y="698"/>
                      </a:cubicBezTo>
                      <a:cubicBezTo>
                        <a:pt x="1583" y="699"/>
                        <a:pt x="1581" y="699"/>
                        <a:pt x="1580" y="698"/>
                      </a:cubicBezTo>
                      <a:cubicBezTo>
                        <a:pt x="1580" y="697"/>
                        <a:pt x="1579" y="696"/>
                        <a:pt x="1580" y="695"/>
                      </a:cubicBezTo>
                      <a:cubicBezTo>
                        <a:pt x="1580" y="696"/>
                        <a:pt x="1581" y="697"/>
                        <a:pt x="1581" y="697"/>
                      </a:cubicBezTo>
                      <a:cubicBezTo>
                        <a:pt x="1582" y="698"/>
                        <a:pt x="1584" y="697"/>
                        <a:pt x="1584" y="695"/>
                      </a:cubicBezTo>
                      <a:cubicBezTo>
                        <a:pt x="1584" y="695"/>
                        <a:pt x="1584" y="694"/>
                        <a:pt x="1583" y="693"/>
                      </a:cubicBezTo>
                      <a:cubicBezTo>
                        <a:pt x="1582" y="692"/>
                        <a:pt x="1580" y="692"/>
                        <a:pt x="1579" y="693"/>
                      </a:cubicBezTo>
                      <a:cubicBezTo>
                        <a:pt x="1578" y="694"/>
                        <a:pt x="1577" y="695"/>
                        <a:pt x="1578" y="697"/>
                      </a:cubicBezTo>
                      <a:cubicBezTo>
                        <a:pt x="1580" y="701"/>
                        <a:pt x="1586" y="702"/>
                        <a:pt x="1590" y="701"/>
                      </a:cubicBezTo>
                      <a:cubicBezTo>
                        <a:pt x="1596" y="698"/>
                        <a:pt x="1601" y="691"/>
                        <a:pt x="1604" y="685"/>
                      </a:cubicBezTo>
                      <a:cubicBezTo>
                        <a:pt x="1611" y="670"/>
                        <a:pt x="1611" y="654"/>
                        <a:pt x="1604" y="641"/>
                      </a:cubicBezTo>
                      <a:cubicBezTo>
                        <a:pt x="1601" y="637"/>
                        <a:pt x="1599" y="632"/>
                        <a:pt x="1597" y="627"/>
                      </a:cubicBezTo>
                      <a:close/>
                      <a:moveTo>
                        <a:pt x="1585" y="611"/>
                      </a:moveTo>
                      <a:cubicBezTo>
                        <a:pt x="1590" y="620"/>
                        <a:pt x="1578" y="631"/>
                        <a:pt x="1568" y="635"/>
                      </a:cubicBezTo>
                      <a:cubicBezTo>
                        <a:pt x="1558" y="639"/>
                        <a:pt x="1544" y="641"/>
                        <a:pt x="1538" y="653"/>
                      </a:cubicBezTo>
                      <a:cubicBezTo>
                        <a:pt x="1535" y="659"/>
                        <a:pt x="1536" y="667"/>
                        <a:pt x="1541" y="672"/>
                      </a:cubicBezTo>
                      <a:cubicBezTo>
                        <a:pt x="1543" y="675"/>
                        <a:pt x="1548" y="677"/>
                        <a:pt x="1552" y="674"/>
                      </a:cubicBezTo>
                      <a:cubicBezTo>
                        <a:pt x="1548" y="674"/>
                        <a:pt x="1544" y="670"/>
                        <a:pt x="1544" y="665"/>
                      </a:cubicBezTo>
                      <a:cubicBezTo>
                        <a:pt x="1544" y="661"/>
                        <a:pt x="1549" y="657"/>
                        <a:pt x="1554" y="655"/>
                      </a:cubicBezTo>
                      <a:cubicBezTo>
                        <a:pt x="1564" y="653"/>
                        <a:pt x="1574" y="652"/>
                        <a:pt x="1582" y="646"/>
                      </a:cubicBezTo>
                      <a:cubicBezTo>
                        <a:pt x="1592" y="638"/>
                        <a:pt x="1596" y="623"/>
                        <a:pt x="1585" y="611"/>
                      </a:cubicBezTo>
                      <a:close/>
                      <a:moveTo>
                        <a:pt x="1556" y="573"/>
                      </a:moveTo>
                      <a:cubicBezTo>
                        <a:pt x="1547" y="579"/>
                        <a:pt x="1541" y="595"/>
                        <a:pt x="1543" y="606"/>
                      </a:cubicBezTo>
                      <a:cubicBezTo>
                        <a:pt x="1545" y="617"/>
                        <a:pt x="1556" y="618"/>
                        <a:pt x="1556" y="606"/>
                      </a:cubicBezTo>
                      <a:cubicBezTo>
                        <a:pt x="1556" y="596"/>
                        <a:pt x="1550" y="581"/>
                        <a:pt x="1556" y="573"/>
                      </a:cubicBezTo>
                      <a:close/>
                      <a:moveTo>
                        <a:pt x="1616" y="377"/>
                      </a:moveTo>
                      <a:cubicBezTo>
                        <a:pt x="1627" y="347"/>
                        <a:pt x="1603" y="302"/>
                        <a:pt x="1573" y="310"/>
                      </a:cubicBezTo>
                      <a:cubicBezTo>
                        <a:pt x="1571" y="304"/>
                        <a:pt x="1579" y="297"/>
                        <a:pt x="1588" y="297"/>
                      </a:cubicBezTo>
                      <a:cubicBezTo>
                        <a:pt x="1598" y="297"/>
                        <a:pt x="1608" y="307"/>
                        <a:pt x="1609" y="320"/>
                      </a:cubicBezTo>
                      <a:cubicBezTo>
                        <a:pt x="1621" y="318"/>
                        <a:pt x="1634" y="351"/>
                        <a:pt x="1616" y="377"/>
                      </a:cubicBezTo>
                      <a:close/>
                      <a:moveTo>
                        <a:pt x="1755" y="378"/>
                      </a:moveTo>
                      <a:cubicBezTo>
                        <a:pt x="1755" y="381"/>
                        <a:pt x="1753" y="383"/>
                        <a:pt x="1750" y="383"/>
                      </a:cubicBezTo>
                      <a:cubicBezTo>
                        <a:pt x="1748" y="384"/>
                        <a:pt x="1745" y="381"/>
                        <a:pt x="1745" y="379"/>
                      </a:cubicBezTo>
                      <a:cubicBezTo>
                        <a:pt x="1745" y="376"/>
                        <a:pt x="1747" y="374"/>
                        <a:pt x="1750" y="373"/>
                      </a:cubicBezTo>
                      <a:cubicBezTo>
                        <a:pt x="1753" y="373"/>
                        <a:pt x="1755" y="375"/>
                        <a:pt x="1755" y="378"/>
                      </a:cubicBezTo>
                      <a:close/>
                      <a:moveTo>
                        <a:pt x="1758" y="388"/>
                      </a:moveTo>
                      <a:cubicBezTo>
                        <a:pt x="1758" y="390"/>
                        <a:pt x="1756" y="392"/>
                        <a:pt x="1754" y="392"/>
                      </a:cubicBezTo>
                      <a:cubicBezTo>
                        <a:pt x="1752" y="392"/>
                        <a:pt x="1750" y="390"/>
                        <a:pt x="1750" y="388"/>
                      </a:cubicBezTo>
                      <a:cubicBezTo>
                        <a:pt x="1750" y="386"/>
                        <a:pt x="1752" y="384"/>
                        <a:pt x="1754" y="384"/>
                      </a:cubicBezTo>
                      <a:cubicBezTo>
                        <a:pt x="1756" y="384"/>
                        <a:pt x="1758" y="385"/>
                        <a:pt x="1758" y="388"/>
                      </a:cubicBezTo>
                      <a:close/>
                      <a:moveTo>
                        <a:pt x="1746" y="369"/>
                      </a:moveTo>
                      <a:cubicBezTo>
                        <a:pt x="1747" y="374"/>
                        <a:pt x="1743" y="377"/>
                        <a:pt x="1739" y="377"/>
                      </a:cubicBezTo>
                      <a:cubicBezTo>
                        <a:pt x="1735" y="378"/>
                        <a:pt x="1731" y="374"/>
                        <a:pt x="1731" y="370"/>
                      </a:cubicBezTo>
                      <a:cubicBezTo>
                        <a:pt x="1731" y="366"/>
                        <a:pt x="1734" y="362"/>
                        <a:pt x="1738" y="362"/>
                      </a:cubicBezTo>
                      <a:cubicBezTo>
                        <a:pt x="1743" y="362"/>
                        <a:pt x="1746" y="365"/>
                        <a:pt x="1746" y="369"/>
                      </a:cubicBezTo>
                      <a:close/>
                      <a:moveTo>
                        <a:pt x="1626" y="482"/>
                      </a:moveTo>
                      <a:cubicBezTo>
                        <a:pt x="1616" y="479"/>
                        <a:pt x="1604" y="468"/>
                        <a:pt x="1600" y="453"/>
                      </a:cubicBezTo>
                      <a:cubicBezTo>
                        <a:pt x="1597" y="442"/>
                        <a:pt x="1597" y="430"/>
                        <a:pt x="1602" y="420"/>
                      </a:cubicBezTo>
                      <a:cubicBezTo>
                        <a:pt x="1604" y="415"/>
                        <a:pt x="1607" y="411"/>
                        <a:pt x="1612" y="408"/>
                      </a:cubicBezTo>
                      <a:cubicBezTo>
                        <a:pt x="1619" y="403"/>
                        <a:pt x="1628" y="403"/>
                        <a:pt x="1633" y="407"/>
                      </a:cubicBezTo>
                      <a:cubicBezTo>
                        <a:pt x="1639" y="411"/>
                        <a:pt x="1640" y="420"/>
                        <a:pt x="1634" y="423"/>
                      </a:cubicBezTo>
                      <a:cubicBezTo>
                        <a:pt x="1632" y="413"/>
                        <a:pt x="1621" y="412"/>
                        <a:pt x="1613" y="419"/>
                      </a:cubicBezTo>
                      <a:cubicBezTo>
                        <a:pt x="1605" y="426"/>
                        <a:pt x="1603" y="442"/>
                        <a:pt x="1605" y="452"/>
                      </a:cubicBezTo>
                      <a:cubicBezTo>
                        <a:pt x="1610" y="471"/>
                        <a:pt x="1620" y="478"/>
                        <a:pt x="1626" y="482"/>
                      </a:cubicBezTo>
                      <a:close/>
                      <a:moveTo>
                        <a:pt x="1608" y="402"/>
                      </a:moveTo>
                      <a:cubicBezTo>
                        <a:pt x="1627" y="373"/>
                        <a:pt x="1667" y="363"/>
                        <a:pt x="1688" y="376"/>
                      </a:cubicBezTo>
                      <a:cubicBezTo>
                        <a:pt x="1711" y="391"/>
                        <a:pt x="1697" y="410"/>
                        <a:pt x="1677" y="398"/>
                      </a:cubicBezTo>
                      <a:cubicBezTo>
                        <a:pt x="1667" y="391"/>
                        <a:pt x="1631" y="377"/>
                        <a:pt x="1608" y="402"/>
                      </a:cubicBezTo>
                      <a:close/>
                      <a:moveTo>
                        <a:pt x="1475" y="772"/>
                      </a:moveTo>
                      <a:cubicBezTo>
                        <a:pt x="1480" y="746"/>
                        <a:pt x="1465" y="731"/>
                        <a:pt x="1463" y="719"/>
                      </a:cubicBezTo>
                      <a:cubicBezTo>
                        <a:pt x="1461" y="706"/>
                        <a:pt x="1476" y="703"/>
                        <a:pt x="1482" y="717"/>
                      </a:cubicBezTo>
                      <a:cubicBezTo>
                        <a:pt x="1488" y="731"/>
                        <a:pt x="1484" y="754"/>
                        <a:pt x="1475" y="772"/>
                      </a:cubicBezTo>
                      <a:close/>
                      <a:moveTo>
                        <a:pt x="1510" y="693"/>
                      </a:moveTo>
                      <a:cubicBezTo>
                        <a:pt x="1511" y="696"/>
                        <a:pt x="1511" y="698"/>
                        <a:pt x="1510" y="700"/>
                      </a:cubicBezTo>
                      <a:cubicBezTo>
                        <a:pt x="1509" y="702"/>
                        <a:pt x="1506" y="704"/>
                        <a:pt x="1502" y="704"/>
                      </a:cubicBezTo>
                      <a:cubicBezTo>
                        <a:pt x="1498" y="704"/>
                        <a:pt x="1496" y="700"/>
                        <a:pt x="1496" y="697"/>
                      </a:cubicBezTo>
                      <a:cubicBezTo>
                        <a:pt x="1495" y="691"/>
                        <a:pt x="1500" y="690"/>
                        <a:pt x="1502" y="688"/>
                      </a:cubicBezTo>
                      <a:cubicBezTo>
                        <a:pt x="1505" y="685"/>
                        <a:pt x="1504" y="679"/>
                        <a:pt x="1500" y="675"/>
                      </a:cubicBezTo>
                      <a:cubicBezTo>
                        <a:pt x="1496" y="671"/>
                        <a:pt x="1490" y="669"/>
                        <a:pt x="1485" y="671"/>
                      </a:cubicBezTo>
                      <a:cubicBezTo>
                        <a:pt x="1481" y="673"/>
                        <a:pt x="1479" y="676"/>
                        <a:pt x="1480" y="680"/>
                      </a:cubicBezTo>
                      <a:cubicBezTo>
                        <a:pt x="1482" y="676"/>
                        <a:pt x="1488" y="676"/>
                        <a:pt x="1489" y="681"/>
                      </a:cubicBezTo>
                      <a:cubicBezTo>
                        <a:pt x="1490" y="683"/>
                        <a:pt x="1489" y="689"/>
                        <a:pt x="1489" y="695"/>
                      </a:cubicBezTo>
                      <a:cubicBezTo>
                        <a:pt x="1488" y="701"/>
                        <a:pt x="1488" y="706"/>
                        <a:pt x="1491" y="711"/>
                      </a:cubicBezTo>
                      <a:cubicBezTo>
                        <a:pt x="1496" y="719"/>
                        <a:pt x="1508" y="721"/>
                        <a:pt x="1515" y="715"/>
                      </a:cubicBezTo>
                      <a:cubicBezTo>
                        <a:pt x="1519" y="711"/>
                        <a:pt x="1521" y="706"/>
                        <a:pt x="1521" y="701"/>
                      </a:cubicBezTo>
                      <a:cubicBezTo>
                        <a:pt x="1522" y="696"/>
                        <a:pt x="1520" y="682"/>
                        <a:pt x="1524" y="677"/>
                      </a:cubicBezTo>
                      <a:cubicBezTo>
                        <a:pt x="1527" y="673"/>
                        <a:pt x="1532" y="673"/>
                        <a:pt x="1533" y="676"/>
                      </a:cubicBezTo>
                      <a:cubicBezTo>
                        <a:pt x="1536" y="673"/>
                        <a:pt x="1532" y="668"/>
                        <a:pt x="1528" y="666"/>
                      </a:cubicBezTo>
                      <a:cubicBezTo>
                        <a:pt x="1520" y="664"/>
                        <a:pt x="1509" y="670"/>
                        <a:pt x="1507" y="680"/>
                      </a:cubicBezTo>
                      <a:cubicBezTo>
                        <a:pt x="1507" y="684"/>
                        <a:pt x="1508" y="688"/>
                        <a:pt x="1510" y="693"/>
                      </a:cubicBezTo>
                      <a:close/>
                      <a:moveTo>
                        <a:pt x="1504" y="678"/>
                      </a:moveTo>
                      <a:cubicBezTo>
                        <a:pt x="1501" y="667"/>
                        <a:pt x="1505" y="650"/>
                        <a:pt x="1514" y="642"/>
                      </a:cubicBezTo>
                      <a:cubicBezTo>
                        <a:pt x="1523" y="634"/>
                        <a:pt x="1533" y="639"/>
                        <a:pt x="1525" y="650"/>
                      </a:cubicBezTo>
                      <a:cubicBezTo>
                        <a:pt x="1519" y="658"/>
                        <a:pt x="1505" y="667"/>
                        <a:pt x="1504" y="678"/>
                      </a:cubicBezTo>
                      <a:close/>
                      <a:moveTo>
                        <a:pt x="1507" y="721"/>
                      </a:moveTo>
                      <a:cubicBezTo>
                        <a:pt x="1502" y="722"/>
                        <a:pt x="1495" y="719"/>
                        <a:pt x="1492" y="716"/>
                      </a:cubicBezTo>
                      <a:cubicBezTo>
                        <a:pt x="1487" y="718"/>
                        <a:pt x="1488" y="731"/>
                        <a:pt x="1498" y="732"/>
                      </a:cubicBezTo>
                      <a:cubicBezTo>
                        <a:pt x="1504" y="732"/>
                        <a:pt x="1509" y="726"/>
                        <a:pt x="1507" y="721"/>
                      </a:cubicBezTo>
                      <a:close/>
                      <a:moveTo>
                        <a:pt x="1825" y="856"/>
                      </a:moveTo>
                      <a:cubicBezTo>
                        <a:pt x="1824" y="860"/>
                        <a:pt x="1821" y="862"/>
                        <a:pt x="1818" y="861"/>
                      </a:cubicBezTo>
                      <a:cubicBezTo>
                        <a:pt x="1812" y="860"/>
                        <a:pt x="1812" y="852"/>
                        <a:pt x="1817" y="849"/>
                      </a:cubicBezTo>
                      <a:cubicBezTo>
                        <a:pt x="1821" y="848"/>
                        <a:pt x="1823" y="849"/>
                        <a:pt x="1827" y="845"/>
                      </a:cubicBezTo>
                      <a:cubicBezTo>
                        <a:pt x="1825" y="850"/>
                        <a:pt x="1826" y="852"/>
                        <a:pt x="1825" y="856"/>
                      </a:cubicBezTo>
                      <a:close/>
                      <a:moveTo>
                        <a:pt x="1733" y="1130"/>
                      </a:moveTo>
                      <a:cubicBezTo>
                        <a:pt x="1707" y="1127"/>
                        <a:pt x="1693" y="1110"/>
                        <a:pt x="1688" y="1092"/>
                      </a:cubicBezTo>
                      <a:cubicBezTo>
                        <a:pt x="1683" y="1076"/>
                        <a:pt x="1691" y="1065"/>
                        <a:pt x="1689" y="1054"/>
                      </a:cubicBezTo>
                      <a:cubicBezTo>
                        <a:pt x="1688" y="1051"/>
                        <a:pt x="1686" y="1047"/>
                        <a:pt x="1682" y="1045"/>
                      </a:cubicBezTo>
                      <a:cubicBezTo>
                        <a:pt x="1693" y="1041"/>
                        <a:pt x="1704" y="1049"/>
                        <a:pt x="1705" y="1060"/>
                      </a:cubicBezTo>
                      <a:cubicBezTo>
                        <a:pt x="1707" y="1074"/>
                        <a:pt x="1700" y="1083"/>
                        <a:pt x="1705" y="1098"/>
                      </a:cubicBezTo>
                      <a:cubicBezTo>
                        <a:pt x="1709" y="1113"/>
                        <a:pt x="1720" y="1125"/>
                        <a:pt x="1733" y="1130"/>
                      </a:cubicBezTo>
                      <a:close/>
                      <a:moveTo>
                        <a:pt x="1781" y="1161"/>
                      </a:moveTo>
                      <a:cubicBezTo>
                        <a:pt x="1756" y="1161"/>
                        <a:pt x="1743" y="1141"/>
                        <a:pt x="1733" y="1134"/>
                      </a:cubicBezTo>
                      <a:cubicBezTo>
                        <a:pt x="1719" y="1125"/>
                        <a:pt x="1711" y="1135"/>
                        <a:pt x="1723" y="1148"/>
                      </a:cubicBezTo>
                      <a:cubicBezTo>
                        <a:pt x="1735" y="1162"/>
                        <a:pt x="1762" y="1169"/>
                        <a:pt x="1781" y="1161"/>
                      </a:cubicBezTo>
                      <a:close/>
                      <a:moveTo>
                        <a:pt x="2150" y="644"/>
                      </a:moveTo>
                      <a:cubicBezTo>
                        <a:pt x="2174" y="644"/>
                        <a:pt x="2193" y="626"/>
                        <a:pt x="2197" y="608"/>
                      </a:cubicBezTo>
                      <a:cubicBezTo>
                        <a:pt x="2201" y="593"/>
                        <a:pt x="2188" y="585"/>
                        <a:pt x="2183" y="603"/>
                      </a:cubicBezTo>
                      <a:cubicBezTo>
                        <a:pt x="2179" y="618"/>
                        <a:pt x="2174" y="637"/>
                        <a:pt x="2150" y="644"/>
                      </a:cubicBezTo>
                      <a:close/>
                      <a:moveTo>
                        <a:pt x="2111" y="347"/>
                      </a:moveTo>
                      <a:cubicBezTo>
                        <a:pt x="2128" y="347"/>
                        <a:pt x="2152" y="361"/>
                        <a:pt x="2161" y="377"/>
                      </a:cubicBezTo>
                      <a:cubicBezTo>
                        <a:pt x="2169" y="393"/>
                        <a:pt x="2157" y="403"/>
                        <a:pt x="2144" y="387"/>
                      </a:cubicBezTo>
                      <a:cubicBezTo>
                        <a:pt x="2134" y="375"/>
                        <a:pt x="2131" y="354"/>
                        <a:pt x="2111" y="347"/>
                      </a:cubicBezTo>
                      <a:close/>
                      <a:moveTo>
                        <a:pt x="2199" y="625"/>
                      </a:moveTo>
                      <a:cubicBezTo>
                        <a:pt x="2219" y="611"/>
                        <a:pt x="2218" y="590"/>
                        <a:pt x="2212" y="572"/>
                      </a:cubicBezTo>
                      <a:cubicBezTo>
                        <a:pt x="2209" y="562"/>
                        <a:pt x="2200" y="550"/>
                        <a:pt x="2204" y="540"/>
                      </a:cubicBezTo>
                      <a:cubicBezTo>
                        <a:pt x="2188" y="543"/>
                        <a:pt x="2202" y="573"/>
                        <a:pt x="2205" y="583"/>
                      </a:cubicBezTo>
                      <a:cubicBezTo>
                        <a:pt x="2210" y="599"/>
                        <a:pt x="2209" y="614"/>
                        <a:pt x="2199" y="625"/>
                      </a:cubicBezTo>
                      <a:close/>
                      <a:moveTo>
                        <a:pt x="2136" y="484"/>
                      </a:moveTo>
                      <a:cubicBezTo>
                        <a:pt x="2130" y="509"/>
                        <a:pt x="2113" y="535"/>
                        <a:pt x="2095" y="541"/>
                      </a:cubicBezTo>
                      <a:cubicBezTo>
                        <a:pt x="2078" y="546"/>
                        <a:pt x="2068" y="532"/>
                        <a:pt x="2086" y="522"/>
                      </a:cubicBezTo>
                      <a:cubicBezTo>
                        <a:pt x="2100" y="515"/>
                        <a:pt x="2124" y="506"/>
                        <a:pt x="2136" y="484"/>
                      </a:cubicBezTo>
                      <a:close/>
                      <a:moveTo>
                        <a:pt x="2214" y="356"/>
                      </a:moveTo>
                      <a:cubicBezTo>
                        <a:pt x="2218" y="355"/>
                        <a:pt x="2222" y="356"/>
                        <a:pt x="2224" y="360"/>
                      </a:cubicBezTo>
                      <a:cubicBezTo>
                        <a:pt x="2226" y="366"/>
                        <a:pt x="2219" y="371"/>
                        <a:pt x="2214" y="368"/>
                      </a:cubicBezTo>
                      <a:cubicBezTo>
                        <a:pt x="2210" y="366"/>
                        <a:pt x="2209" y="362"/>
                        <a:pt x="2203" y="361"/>
                      </a:cubicBezTo>
                      <a:cubicBezTo>
                        <a:pt x="2209" y="361"/>
                        <a:pt x="2210" y="358"/>
                        <a:pt x="2214" y="356"/>
                      </a:cubicBezTo>
                      <a:close/>
                      <a:moveTo>
                        <a:pt x="2213" y="355"/>
                      </a:moveTo>
                      <a:cubicBezTo>
                        <a:pt x="2216" y="354"/>
                        <a:pt x="2218" y="353"/>
                        <a:pt x="2221" y="354"/>
                      </a:cubicBezTo>
                      <a:cubicBezTo>
                        <a:pt x="2223" y="356"/>
                        <a:pt x="2226" y="359"/>
                        <a:pt x="2226" y="363"/>
                      </a:cubicBezTo>
                      <a:cubicBezTo>
                        <a:pt x="2226" y="367"/>
                        <a:pt x="2222" y="370"/>
                        <a:pt x="2219" y="371"/>
                      </a:cubicBezTo>
                      <a:cubicBezTo>
                        <a:pt x="2212" y="372"/>
                        <a:pt x="2211" y="367"/>
                        <a:pt x="2208" y="364"/>
                      </a:cubicBezTo>
                      <a:cubicBezTo>
                        <a:pt x="2204" y="362"/>
                        <a:pt x="2198" y="363"/>
                        <a:pt x="2194" y="367"/>
                      </a:cubicBezTo>
                      <a:cubicBezTo>
                        <a:pt x="2189" y="372"/>
                        <a:pt x="2188" y="379"/>
                        <a:pt x="2191" y="385"/>
                      </a:cubicBezTo>
                      <a:cubicBezTo>
                        <a:pt x="2193" y="389"/>
                        <a:pt x="2196" y="391"/>
                        <a:pt x="2200" y="389"/>
                      </a:cubicBezTo>
                      <a:cubicBezTo>
                        <a:pt x="2197" y="387"/>
                        <a:pt x="2196" y="382"/>
                        <a:pt x="2201" y="379"/>
                      </a:cubicBezTo>
                      <a:cubicBezTo>
                        <a:pt x="2204" y="378"/>
                        <a:pt x="2210" y="378"/>
                        <a:pt x="2216" y="379"/>
                      </a:cubicBezTo>
                      <a:cubicBezTo>
                        <a:pt x="2223" y="379"/>
                        <a:pt x="2229" y="378"/>
                        <a:pt x="2234" y="375"/>
                      </a:cubicBezTo>
                      <a:cubicBezTo>
                        <a:pt x="2243" y="369"/>
                        <a:pt x="2244" y="355"/>
                        <a:pt x="2237" y="347"/>
                      </a:cubicBezTo>
                      <a:cubicBezTo>
                        <a:pt x="2232" y="343"/>
                        <a:pt x="2227" y="342"/>
                        <a:pt x="2221" y="342"/>
                      </a:cubicBezTo>
                      <a:cubicBezTo>
                        <a:pt x="2215" y="342"/>
                        <a:pt x="2199" y="345"/>
                        <a:pt x="2193" y="341"/>
                      </a:cubicBezTo>
                      <a:cubicBezTo>
                        <a:pt x="2189" y="338"/>
                        <a:pt x="2189" y="333"/>
                        <a:pt x="2192" y="330"/>
                      </a:cubicBezTo>
                      <a:cubicBezTo>
                        <a:pt x="2188" y="328"/>
                        <a:pt x="2183" y="332"/>
                        <a:pt x="2181" y="337"/>
                      </a:cubicBezTo>
                      <a:cubicBezTo>
                        <a:pt x="2179" y="346"/>
                        <a:pt x="2187" y="358"/>
                        <a:pt x="2199" y="359"/>
                      </a:cubicBezTo>
                      <a:cubicBezTo>
                        <a:pt x="2203" y="359"/>
                        <a:pt x="2208" y="357"/>
                        <a:pt x="2213" y="355"/>
                      </a:cubicBezTo>
                      <a:close/>
                      <a:moveTo>
                        <a:pt x="2196" y="363"/>
                      </a:moveTo>
                      <a:cubicBezTo>
                        <a:pt x="2184" y="368"/>
                        <a:pt x="2165" y="364"/>
                        <a:pt x="2155" y="355"/>
                      </a:cubicBezTo>
                      <a:cubicBezTo>
                        <a:pt x="2146" y="346"/>
                        <a:pt x="2151" y="334"/>
                        <a:pt x="2164" y="342"/>
                      </a:cubicBezTo>
                      <a:cubicBezTo>
                        <a:pt x="2173" y="348"/>
                        <a:pt x="2184" y="363"/>
                        <a:pt x="2196" y="363"/>
                      </a:cubicBezTo>
                      <a:close/>
                      <a:moveTo>
                        <a:pt x="2260" y="365"/>
                      </a:moveTo>
                      <a:cubicBezTo>
                        <a:pt x="2261" y="367"/>
                        <a:pt x="2260" y="368"/>
                        <a:pt x="2259" y="369"/>
                      </a:cubicBezTo>
                      <a:cubicBezTo>
                        <a:pt x="2270" y="369"/>
                        <a:pt x="2287" y="375"/>
                        <a:pt x="2302" y="384"/>
                      </a:cubicBezTo>
                      <a:cubicBezTo>
                        <a:pt x="2297" y="383"/>
                        <a:pt x="2293" y="382"/>
                        <a:pt x="2288" y="382"/>
                      </a:cubicBezTo>
                      <a:cubicBezTo>
                        <a:pt x="2255" y="382"/>
                        <a:pt x="2250" y="405"/>
                        <a:pt x="2226" y="418"/>
                      </a:cubicBezTo>
                      <a:cubicBezTo>
                        <a:pt x="2218" y="423"/>
                        <a:pt x="2206" y="422"/>
                        <a:pt x="2202" y="411"/>
                      </a:cubicBezTo>
                      <a:cubicBezTo>
                        <a:pt x="2200" y="405"/>
                        <a:pt x="2202" y="399"/>
                        <a:pt x="2206" y="395"/>
                      </a:cubicBezTo>
                      <a:cubicBezTo>
                        <a:pt x="2209" y="393"/>
                        <a:pt x="2212" y="392"/>
                        <a:pt x="2216" y="392"/>
                      </a:cubicBezTo>
                      <a:cubicBezTo>
                        <a:pt x="2217" y="392"/>
                        <a:pt x="2219" y="393"/>
                        <a:pt x="2221" y="394"/>
                      </a:cubicBezTo>
                      <a:cubicBezTo>
                        <a:pt x="2220" y="393"/>
                        <a:pt x="2221" y="393"/>
                        <a:pt x="2218" y="393"/>
                      </a:cubicBezTo>
                      <a:cubicBezTo>
                        <a:pt x="2215" y="393"/>
                        <a:pt x="2210" y="396"/>
                        <a:pt x="2210" y="400"/>
                      </a:cubicBezTo>
                      <a:cubicBezTo>
                        <a:pt x="2209" y="404"/>
                        <a:pt x="2213" y="408"/>
                        <a:pt x="2217" y="408"/>
                      </a:cubicBezTo>
                      <a:cubicBezTo>
                        <a:pt x="2221" y="409"/>
                        <a:pt x="2224" y="406"/>
                        <a:pt x="2225" y="403"/>
                      </a:cubicBezTo>
                      <a:cubicBezTo>
                        <a:pt x="2227" y="397"/>
                        <a:pt x="2221" y="392"/>
                        <a:pt x="2216" y="391"/>
                      </a:cubicBezTo>
                      <a:cubicBezTo>
                        <a:pt x="2211" y="390"/>
                        <a:pt x="2208" y="391"/>
                        <a:pt x="2204" y="394"/>
                      </a:cubicBezTo>
                      <a:cubicBezTo>
                        <a:pt x="2199" y="398"/>
                        <a:pt x="2198" y="405"/>
                        <a:pt x="2199" y="411"/>
                      </a:cubicBezTo>
                      <a:cubicBezTo>
                        <a:pt x="2204" y="426"/>
                        <a:pt x="2217" y="427"/>
                        <a:pt x="2227" y="421"/>
                      </a:cubicBezTo>
                      <a:cubicBezTo>
                        <a:pt x="2251" y="407"/>
                        <a:pt x="2257" y="384"/>
                        <a:pt x="2291" y="386"/>
                      </a:cubicBezTo>
                      <a:cubicBezTo>
                        <a:pt x="2304" y="387"/>
                        <a:pt x="2318" y="393"/>
                        <a:pt x="2326" y="408"/>
                      </a:cubicBezTo>
                      <a:cubicBezTo>
                        <a:pt x="2335" y="426"/>
                        <a:pt x="2332" y="450"/>
                        <a:pt x="2314" y="461"/>
                      </a:cubicBezTo>
                      <a:cubicBezTo>
                        <a:pt x="2333" y="448"/>
                        <a:pt x="2328" y="416"/>
                        <a:pt x="2309" y="401"/>
                      </a:cubicBezTo>
                      <a:cubicBezTo>
                        <a:pt x="2300" y="393"/>
                        <a:pt x="2283" y="388"/>
                        <a:pt x="2270" y="394"/>
                      </a:cubicBezTo>
                      <a:cubicBezTo>
                        <a:pt x="2242" y="406"/>
                        <a:pt x="2255" y="436"/>
                        <a:pt x="2281" y="425"/>
                      </a:cubicBezTo>
                      <a:cubicBezTo>
                        <a:pt x="2294" y="420"/>
                        <a:pt x="2308" y="423"/>
                        <a:pt x="2315" y="437"/>
                      </a:cubicBezTo>
                      <a:cubicBezTo>
                        <a:pt x="2319" y="445"/>
                        <a:pt x="2318" y="455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5" y="460"/>
                        <a:pt x="2316" y="460"/>
                      </a:cubicBezTo>
                      <a:cubicBezTo>
                        <a:pt x="2311" y="463"/>
                        <a:pt x="2307" y="467"/>
                        <a:pt x="2303" y="472"/>
                      </a:cubicBezTo>
                      <a:cubicBezTo>
                        <a:pt x="2294" y="483"/>
                        <a:pt x="2289" y="493"/>
                        <a:pt x="2287" y="507"/>
                      </a:cubicBezTo>
                      <a:cubicBezTo>
                        <a:pt x="2287" y="507"/>
                        <a:pt x="2287" y="507"/>
                        <a:pt x="2287" y="507"/>
                      </a:cubicBezTo>
                      <a:cubicBezTo>
                        <a:pt x="2282" y="496"/>
                        <a:pt x="2281" y="474"/>
                        <a:pt x="2287" y="464"/>
                      </a:cubicBezTo>
                      <a:cubicBezTo>
                        <a:pt x="2287" y="463"/>
                        <a:pt x="2286" y="463"/>
                        <a:pt x="2285" y="462"/>
                      </a:cubicBezTo>
                      <a:cubicBezTo>
                        <a:pt x="2280" y="471"/>
                        <a:pt x="2279" y="489"/>
                        <a:pt x="2282" y="502"/>
                      </a:cubicBezTo>
                      <a:cubicBezTo>
                        <a:pt x="2281" y="500"/>
                        <a:pt x="2280" y="499"/>
                        <a:pt x="2279" y="498"/>
                      </a:cubicBezTo>
                      <a:cubicBezTo>
                        <a:pt x="2278" y="497"/>
                        <a:pt x="2278" y="497"/>
                        <a:pt x="2278" y="497"/>
                      </a:cubicBezTo>
                      <a:cubicBezTo>
                        <a:pt x="2273" y="490"/>
                        <a:pt x="2267" y="484"/>
                        <a:pt x="2260" y="479"/>
                      </a:cubicBezTo>
                      <a:cubicBezTo>
                        <a:pt x="2252" y="473"/>
                        <a:pt x="2240" y="467"/>
                        <a:pt x="2238" y="458"/>
                      </a:cubicBezTo>
                      <a:cubicBezTo>
                        <a:pt x="2235" y="449"/>
                        <a:pt x="2238" y="441"/>
                        <a:pt x="2245" y="435"/>
                      </a:cubicBezTo>
                      <a:cubicBezTo>
                        <a:pt x="2251" y="430"/>
                        <a:pt x="2260" y="428"/>
                        <a:pt x="2267" y="432"/>
                      </a:cubicBezTo>
                      <a:cubicBezTo>
                        <a:pt x="2274" y="435"/>
                        <a:pt x="2278" y="442"/>
                        <a:pt x="2277" y="448"/>
                      </a:cubicBezTo>
                      <a:cubicBezTo>
                        <a:pt x="2277" y="454"/>
                        <a:pt x="2273" y="459"/>
                        <a:pt x="2267" y="461"/>
                      </a:cubicBezTo>
                      <a:cubicBezTo>
                        <a:pt x="2271" y="459"/>
                        <a:pt x="2273" y="455"/>
                        <a:pt x="2273" y="451"/>
                      </a:cubicBezTo>
                      <a:cubicBezTo>
                        <a:pt x="2272" y="446"/>
                        <a:pt x="2267" y="443"/>
                        <a:pt x="2263" y="443"/>
                      </a:cubicBezTo>
                      <a:cubicBezTo>
                        <a:pt x="2258" y="444"/>
                        <a:pt x="2254" y="449"/>
                        <a:pt x="2255" y="454"/>
                      </a:cubicBezTo>
                      <a:cubicBezTo>
                        <a:pt x="2256" y="458"/>
                        <a:pt x="2259" y="461"/>
                        <a:pt x="2264" y="461"/>
                      </a:cubicBezTo>
                      <a:cubicBezTo>
                        <a:pt x="2267" y="461"/>
                        <a:pt x="2269" y="461"/>
                        <a:pt x="2271" y="459"/>
                      </a:cubicBezTo>
                      <a:cubicBezTo>
                        <a:pt x="2275" y="457"/>
                        <a:pt x="2277" y="453"/>
                        <a:pt x="2278" y="449"/>
                      </a:cubicBezTo>
                      <a:cubicBezTo>
                        <a:pt x="2279" y="442"/>
                        <a:pt x="2275" y="435"/>
                        <a:pt x="2268" y="431"/>
                      </a:cubicBezTo>
                      <a:cubicBezTo>
                        <a:pt x="2260" y="427"/>
                        <a:pt x="2250" y="429"/>
                        <a:pt x="2244" y="434"/>
                      </a:cubicBezTo>
                      <a:cubicBezTo>
                        <a:pt x="2236" y="440"/>
                        <a:pt x="2233" y="449"/>
                        <a:pt x="2236" y="459"/>
                      </a:cubicBezTo>
                      <a:cubicBezTo>
                        <a:pt x="2236" y="461"/>
                        <a:pt x="2237" y="464"/>
                        <a:pt x="2239" y="466"/>
                      </a:cubicBezTo>
                      <a:cubicBezTo>
                        <a:pt x="2238" y="465"/>
                        <a:pt x="2236" y="464"/>
                        <a:pt x="2235" y="464"/>
                      </a:cubicBezTo>
                      <a:cubicBezTo>
                        <a:pt x="2216" y="455"/>
                        <a:pt x="2194" y="455"/>
                        <a:pt x="2180" y="437"/>
                      </a:cubicBezTo>
                      <a:cubicBezTo>
                        <a:pt x="2179" y="438"/>
                        <a:pt x="2178" y="438"/>
                        <a:pt x="2177" y="439"/>
                      </a:cubicBezTo>
                      <a:cubicBezTo>
                        <a:pt x="2179" y="441"/>
                        <a:pt x="2182" y="444"/>
                        <a:pt x="2184" y="446"/>
                      </a:cubicBezTo>
                      <a:cubicBezTo>
                        <a:pt x="2188" y="450"/>
                        <a:pt x="2191" y="452"/>
                        <a:pt x="2195" y="454"/>
                      </a:cubicBezTo>
                      <a:cubicBezTo>
                        <a:pt x="2191" y="454"/>
                        <a:pt x="2186" y="455"/>
                        <a:pt x="2182" y="456"/>
                      </a:cubicBezTo>
                      <a:cubicBezTo>
                        <a:pt x="2172" y="459"/>
                        <a:pt x="2165" y="462"/>
                        <a:pt x="2157" y="468"/>
                      </a:cubicBezTo>
                      <a:cubicBezTo>
                        <a:pt x="2154" y="470"/>
                        <a:pt x="2152" y="472"/>
                        <a:pt x="2149" y="475"/>
                      </a:cubicBezTo>
                      <a:cubicBezTo>
                        <a:pt x="2143" y="481"/>
                        <a:pt x="2140" y="486"/>
                        <a:pt x="2137" y="494"/>
                      </a:cubicBezTo>
                      <a:cubicBezTo>
                        <a:pt x="2134" y="502"/>
                        <a:pt x="2134" y="508"/>
                        <a:pt x="2135" y="517"/>
                      </a:cubicBezTo>
                      <a:cubicBezTo>
                        <a:pt x="2136" y="524"/>
                        <a:pt x="2139" y="531"/>
                        <a:pt x="2145" y="536"/>
                      </a:cubicBezTo>
                      <a:cubicBezTo>
                        <a:pt x="2154" y="546"/>
                        <a:pt x="2168" y="547"/>
                        <a:pt x="2180" y="543"/>
                      </a:cubicBezTo>
                      <a:cubicBezTo>
                        <a:pt x="2192" y="538"/>
                        <a:pt x="2202" y="527"/>
                        <a:pt x="2208" y="515"/>
                      </a:cubicBezTo>
                      <a:cubicBezTo>
                        <a:pt x="2184" y="531"/>
                        <a:pt x="2171" y="512"/>
                        <a:pt x="2159" y="509"/>
                      </a:cubicBezTo>
                      <a:cubicBezTo>
                        <a:pt x="2143" y="505"/>
                        <a:pt x="2137" y="517"/>
                        <a:pt x="2140" y="528"/>
                      </a:cubicBezTo>
                      <a:cubicBezTo>
                        <a:pt x="2140" y="528"/>
                        <a:pt x="2140" y="528"/>
                        <a:pt x="2140" y="528"/>
                      </a:cubicBezTo>
                      <a:cubicBezTo>
                        <a:pt x="2138" y="524"/>
                        <a:pt x="2137" y="521"/>
                        <a:pt x="2136" y="517"/>
                      </a:cubicBezTo>
                      <a:cubicBezTo>
                        <a:pt x="2135" y="508"/>
                        <a:pt x="2136" y="502"/>
                        <a:pt x="2139" y="494"/>
                      </a:cubicBezTo>
                      <a:cubicBezTo>
                        <a:pt x="2142" y="487"/>
                        <a:pt x="2145" y="482"/>
                        <a:pt x="2151" y="476"/>
                      </a:cubicBezTo>
                      <a:cubicBezTo>
                        <a:pt x="2160" y="468"/>
                        <a:pt x="2168" y="463"/>
                        <a:pt x="2180" y="460"/>
                      </a:cubicBezTo>
                      <a:cubicBezTo>
                        <a:pt x="2177" y="461"/>
                        <a:pt x="2173" y="463"/>
                        <a:pt x="2170" y="465"/>
                      </a:cubicBezTo>
                      <a:cubicBezTo>
                        <a:pt x="2161" y="471"/>
                        <a:pt x="2156" y="484"/>
                        <a:pt x="2162" y="494"/>
                      </a:cubicBezTo>
                      <a:cubicBezTo>
                        <a:pt x="2165" y="498"/>
                        <a:pt x="2170" y="500"/>
                        <a:pt x="2176" y="499"/>
                      </a:cubicBezTo>
                      <a:cubicBezTo>
                        <a:pt x="2179" y="499"/>
                        <a:pt x="2183" y="496"/>
                        <a:pt x="2184" y="493"/>
                      </a:cubicBezTo>
                      <a:cubicBezTo>
                        <a:pt x="2186" y="489"/>
                        <a:pt x="2186" y="485"/>
                        <a:pt x="2185" y="481"/>
                      </a:cubicBezTo>
                      <a:cubicBezTo>
                        <a:pt x="2182" y="477"/>
                        <a:pt x="2177" y="474"/>
                        <a:pt x="2172" y="476"/>
                      </a:cubicBezTo>
                      <a:cubicBezTo>
                        <a:pt x="2169" y="477"/>
                        <a:pt x="2167" y="480"/>
                        <a:pt x="2167" y="484"/>
                      </a:cubicBezTo>
                      <a:cubicBezTo>
                        <a:pt x="2168" y="486"/>
                        <a:pt x="2169" y="487"/>
                        <a:pt x="2172" y="487"/>
                      </a:cubicBezTo>
                      <a:cubicBezTo>
                        <a:pt x="2170" y="486"/>
                        <a:pt x="2170" y="485"/>
                        <a:pt x="2170" y="483"/>
                      </a:cubicBezTo>
                      <a:cubicBezTo>
                        <a:pt x="2170" y="480"/>
                        <a:pt x="2174" y="479"/>
                        <a:pt x="2176" y="480"/>
                      </a:cubicBezTo>
                      <a:cubicBezTo>
                        <a:pt x="2177" y="481"/>
                        <a:pt x="2179" y="483"/>
                        <a:pt x="2179" y="485"/>
                      </a:cubicBezTo>
                      <a:cubicBezTo>
                        <a:pt x="2179" y="488"/>
                        <a:pt x="2177" y="491"/>
                        <a:pt x="2175" y="492"/>
                      </a:cubicBezTo>
                      <a:cubicBezTo>
                        <a:pt x="2171" y="493"/>
                        <a:pt x="2168" y="491"/>
                        <a:pt x="2166" y="489"/>
                      </a:cubicBezTo>
                      <a:cubicBezTo>
                        <a:pt x="2161" y="481"/>
                        <a:pt x="2167" y="469"/>
                        <a:pt x="2174" y="464"/>
                      </a:cubicBezTo>
                      <a:cubicBezTo>
                        <a:pt x="2199" y="448"/>
                        <a:pt x="2239" y="466"/>
                        <a:pt x="2261" y="484"/>
                      </a:cubicBezTo>
                      <a:cubicBezTo>
                        <a:pt x="2253" y="480"/>
                        <a:pt x="2243" y="478"/>
                        <a:pt x="2234" y="481"/>
                      </a:cubicBezTo>
                      <a:cubicBezTo>
                        <a:pt x="2229" y="482"/>
                        <a:pt x="2224" y="484"/>
                        <a:pt x="2220" y="489"/>
                      </a:cubicBezTo>
                      <a:cubicBezTo>
                        <a:pt x="2225" y="485"/>
                        <a:pt x="2230" y="484"/>
                        <a:pt x="2234" y="483"/>
                      </a:cubicBezTo>
                      <a:cubicBezTo>
                        <a:pt x="2245" y="481"/>
                        <a:pt x="2256" y="484"/>
                        <a:pt x="2265" y="490"/>
                      </a:cubicBezTo>
                      <a:cubicBezTo>
                        <a:pt x="2272" y="495"/>
                        <a:pt x="2277" y="501"/>
                        <a:pt x="2280" y="507"/>
                      </a:cubicBezTo>
                      <a:cubicBezTo>
                        <a:pt x="2287" y="519"/>
                        <a:pt x="2288" y="531"/>
                        <a:pt x="2293" y="543"/>
                      </a:cubicBezTo>
                      <a:cubicBezTo>
                        <a:pt x="2294" y="544"/>
                        <a:pt x="2294" y="544"/>
                        <a:pt x="2294" y="544"/>
                      </a:cubicBezTo>
                      <a:cubicBezTo>
                        <a:pt x="2297" y="551"/>
                        <a:pt x="2300" y="557"/>
                        <a:pt x="2305" y="563"/>
                      </a:cubicBezTo>
                      <a:cubicBezTo>
                        <a:pt x="2307" y="565"/>
                        <a:pt x="2319" y="579"/>
                        <a:pt x="2321" y="578"/>
                      </a:cubicBezTo>
                      <a:cubicBezTo>
                        <a:pt x="2321" y="576"/>
                        <a:pt x="2314" y="567"/>
                        <a:pt x="2312" y="566"/>
                      </a:cubicBezTo>
                      <a:cubicBezTo>
                        <a:pt x="2307" y="558"/>
                        <a:pt x="2302" y="551"/>
                        <a:pt x="2298" y="542"/>
                      </a:cubicBezTo>
                      <a:cubicBezTo>
                        <a:pt x="2297" y="541"/>
                        <a:pt x="2297" y="541"/>
                        <a:pt x="2297" y="541"/>
                      </a:cubicBezTo>
                      <a:cubicBezTo>
                        <a:pt x="2292" y="530"/>
                        <a:pt x="2289" y="520"/>
                        <a:pt x="2291" y="507"/>
                      </a:cubicBezTo>
                      <a:cubicBezTo>
                        <a:pt x="2293" y="492"/>
                        <a:pt x="2300" y="477"/>
                        <a:pt x="2313" y="469"/>
                      </a:cubicBezTo>
                      <a:cubicBezTo>
                        <a:pt x="2320" y="465"/>
                        <a:pt x="2334" y="464"/>
                        <a:pt x="2339" y="472"/>
                      </a:cubicBezTo>
                      <a:cubicBezTo>
                        <a:pt x="2340" y="475"/>
                        <a:pt x="2340" y="479"/>
                        <a:pt x="2338" y="481"/>
                      </a:cubicBezTo>
                      <a:cubicBezTo>
                        <a:pt x="2336" y="484"/>
                        <a:pt x="2333" y="484"/>
                        <a:pt x="2330" y="483"/>
                      </a:cubicBezTo>
                      <a:cubicBezTo>
                        <a:pt x="2328" y="481"/>
                        <a:pt x="2327" y="479"/>
                        <a:pt x="2327" y="478"/>
                      </a:cubicBezTo>
                      <a:cubicBezTo>
                        <a:pt x="2327" y="475"/>
                        <a:pt x="2329" y="473"/>
                        <a:pt x="2332" y="474"/>
                      </a:cubicBezTo>
                      <a:cubicBezTo>
                        <a:pt x="2333" y="474"/>
                        <a:pt x="2335" y="475"/>
                        <a:pt x="2335" y="477"/>
                      </a:cubicBezTo>
                      <a:cubicBezTo>
                        <a:pt x="2336" y="475"/>
                        <a:pt x="2335" y="473"/>
                        <a:pt x="2334" y="471"/>
                      </a:cubicBezTo>
                      <a:cubicBezTo>
                        <a:pt x="2331" y="470"/>
                        <a:pt x="2327" y="470"/>
                        <a:pt x="2325" y="472"/>
                      </a:cubicBezTo>
                      <a:cubicBezTo>
                        <a:pt x="2321" y="476"/>
                        <a:pt x="2321" y="482"/>
                        <a:pt x="2324" y="486"/>
                      </a:cubicBezTo>
                      <a:cubicBezTo>
                        <a:pt x="2327" y="489"/>
                        <a:pt x="2331" y="491"/>
                        <a:pt x="2335" y="491"/>
                      </a:cubicBezTo>
                      <a:cubicBezTo>
                        <a:pt x="2338" y="491"/>
                        <a:pt x="2342" y="489"/>
                        <a:pt x="2344" y="486"/>
                      </a:cubicBezTo>
                      <a:cubicBezTo>
                        <a:pt x="2347" y="481"/>
                        <a:pt x="2348" y="476"/>
                        <a:pt x="2345" y="471"/>
                      </a:cubicBezTo>
                      <a:cubicBezTo>
                        <a:pt x="2339" y="461"/>
                        <a:pt x="2325" y="460"/>
                        <a:pt x="2315" y="466"/>
                      </a:cubicBezTo>
                      <a:cubicBezTo>
                        <a:pt x="2312" y="468"/>
                        <a:pt x="2309" y="470"/>
                        <a:pt x="2307" y="472"/>
                      </a:cubicBezTo>
                      <a:cubicBezTo>
                        <a:pt x="2315" y="463"/>
                        <a:pt x="2323" y="458"/>
                        <a:pt x="2334" y="453"/>
                      </a:cubicBezTo>
                      <a:cubicBezTo>
                        <a:pt x="2342" y="451"/>
                        <a:pt x="2348" y="450"/>
                        <a:pt x="2356" y="450"/>
                      </a:cubicBezTo>
                      <a:cubicBezTo>
                        <a:pt x="2364" y="451"/>
                        <a:pt x="2370" y="453"/>
                        <a:pt x="2377" y="457"/>
                      </a:cubicBezTo>
                      <a:cubicBezTo>
                        <a:pt x="2381" y="460"/>
                        <a:pt x="2383" y="462"/>
                        <a:pt x="2386" y="466"/>
                      </a:cubicBezTo>
                      <a:cubicBezTo>
                        <a:pt x="2386" y="466"/>
                        <a:pt x="2386" y="466"/>
                        <a:pt x="2386" y="466"/>
                      </a:cubicBezTo>
                      <a:cubicBezTo>
                        <a:pt x="2377" y="458"/>
                        <a:pt x="2364" y="459"/>
                        <a:pt x="2360" y="475"/>
                      </a:cubicBezTo>
                      <a:cubicBezTo>
                        <a:pt x="2358" y="487"/>
                        <a:pt x="2369" y="507"/>
                        <a:pt x="2344" y="522"/>
                      </a:cubicBezTo>
                      <a:cubicBezTo>
                        <a:pt x="2358" y="521"/>
                        <a:pt x="2372" y="517"/>
                        <a:pt x="2382" y="509"/>
                      </a:cubicBezTo>
                      <a:cubicBezTo>
                        <a:pt x="2391" y="500"/>
                        <a:pt x="2396" y="486"/>
                        <a:pt x="2391" y="474"/>
                      </a:cubicBezTo>
                      <a:cubicBezTo>
                        <a:pt x="2389" y="467"/>
                        <a:pt x="2384" y="460"/>
                        <a:pt x="2378" y="456"/>
                      </a:cubicBezTo>
                      <a:cubicBezTo>
                        <a:pt x="2371" y="452"/>
                        <a:pt x="2365" y="449"/>
                        <a:pt x="2356" y="448"/>
                      </a:cubicBezTo>
                      <a:cubicBezTo>
                        <a:pt x="2348" y="448"/>
                        <a:pt x="2341" y="448"/>
                        <a:pt x="2333" y="451"/>
                      </a:cubicBezTo>
                      <a:cubicBezTo>
                        <a:pt x="2330" y="452"/>
                        <a:pt x="2327" y="453"/>
                        <a:pt x="2324" y="455"/>
                      </a:cubicBezTo>
                      <a:cubicBezTo>
                        <a:pt x="2322" y="456"/>
                        <a:pt x="2321" y="457"/>
                        <a:pt x="2320" y="458"/>
                      </a:cubicBezTo>
                      <a:cubicBezTo>
                        <a:pt x="2337" y="445"/>
                        <a:pt x="2337" y="422"/>
                        <a:pt x="2327" y="403"/>
                      </a:cubicBezTo>
                      <a:cubicBezTo>
                        <a:pt x="2326" y="402"/>
                        <a:pt x="2325" y="400"/>
                        <a:pt x="2324" y="399"/>
                      </a:cubicBezTo>
                      <a:cubicBezTo>
                        <a:pt x="2310" y="379"/>
                        <a:pt x="2285" y="367"/>
                        <a:pt x="2260" y="365"/>
                      </a:cubicBezTo>
                      <a:close/>
                      <a:moveTo>
                        <a:pt x="2244" y="356"/>
                      </a:moveTo>
                      <a:cubicBezTo>
                        <a:pt x="2246" y="362"/>
                        <a:pt x="2243" y="370"/>
                        <a:pt x="2240" y="373"/>
                      </a:cubicBezTo>
                      <a:cubicBezTo>
                        <a:pt x="2243" y="379"/>
                        <a:pt x="2257" y="376"/>
                        <a:pt x="2257" y="366"/>
                      </a:cubicBezTo>
                      <a:cubicBezTo>
                        <a:pt x="2257" y="359"/>
                        <a:pt x="2250" y="353"/>
                        <a:pt x="2244" y="356"/>
                      </a:cubicBezTo>
                      <a:close/>
                      <a:moveTo>
                        <a:pt x="2257" y="353"/>
                      </a:moveTo>
                      <a:cubicBezTo>
                        <a:pt x="2253" y="344"/>
                        <a:pt x="2243" y="335"/>
                        <a:pt x="2235" y="330"/>
                      </a:cubicBezTo>
                      <a:cubicBezTo>
                        <a:pt x="2226" y="325"/>
                        <a:pt x="2216" y="323"/>
                        <a:pt x="2205" y="323"/>
                      </a:cubicBezTo>
                      <a:cubicBezTo>
                        <a:pt x="2187" y="321"/>
                        <a:pt x="2168" y="325"/>
                        <a:pt x="2151" y="315"/>
                      </a:cubicBezTo>
                      <a:cubicBezTo>
                        <a:pt x="2138" y="307"/>
                        <a:pt x="2134" y="291"/>
                        <a:pt x="2139" y="282"/>
                      </a:cubicBezTo>
                      <a:cubicBezTo>
                        <a:pt x="2143" y="273"/>
                        <a:pt x="2153" y="267"/>
                        <a:pt x="2163" y="269"/>
                      </a:cubicBezTo>
                      <a:cubicBezTo>
                        <a:pt x="2170" y="270"/>
                        <a:pt x="2180" y="277"/>
                        <a:pt x="2178" y="286"/>
                      </a:cubicBezTo>
                      <a:cubicBezTo>
                        <a:pt x="2176" y="290"/>
                        <a:pt x="2172" y="293"/>
                        <a:pt x="2170" y="291"/>
                      </a:cubicBezTo>
                      <a:cubicBezTo>
                        <a:pt x="2173" y="288"/>
                        <a:pt x="2170" y="284"/>
                        <a:pt x="2166" y="282"/>
                      </a:cubicBezTo>
                      <a:cubicBezTo>
                        <a:pt x="2163" y="281"/>
                        <a:pt x="2159" y="282"/>
                        <a:pt x="2156" y="283"/>
                      </a:cubicBezTo>
                      <a:cubicBezTo>
                        <a:pt x="2152" y="286"/>
                        <a:pt x="2149" y="292"/>
                        <a:pt x="2152" y="297"/>
                      </a:cubicBezTo>
                      <a:cubicBezTo>
                        <a:pt x="2157" y="310"/>
                        <a:pt x="2179" y="311"/>
                        <a:pt x="2191" y="310"/>
                      </a:cubicBezTo>
                      <a:cubicBezTo>
                        <a:pt x="2211" y="309"/>
                        <a:pt x="2228" y="313"/>
                        <a:pt x="2243" y="326"/>
                      </a:cubicBezTo>
                      <a:cubicBezTo>
                        <a:pt x="2251" y="333"/>
                        <a:pt x="2257" y="343"/>
                        <a:pt x="2257" y="353"/>
                      </a:cubicBezTo>
                      <a:close/>
                      <a:moveTo>
                        <a:pt x="2379" y="516"/>
                      </a:moveTo>
                      <a:cubicBezTo>
                        <a:pt x="2391" y="509"/>
                        <a:pt x="2400" y="519"/>
                        <a:pt x="2408" y="526"/>
                      </a:cubicBezTo>
                      <a:cubicBezTo>
                        <a:pt x="2415" y="533"/>
                        <a:pt x="2427" y="536"/>
                        <a:pt x="2434" y="527"/>
                      </a:cubicBezTo>
                      <a:cubicBezTo>
                        <a:pt x="2422" y="521"/>
                        <a:pt x="2427" y="514"/>
                        <a:pt x="2418" y="506"/>
                      </a:cubicBezTo>
                      <a:cubicBezTo>
                        <a:pt x="2409" y="497"/>
                        <a:pt x="2390" y="498"/>
                        <a:pt x="2379" y="516"/>
                      </a:cubicBezTo>
                      <a:close/>
                      <a:moveTo>
                        <a:pt x="2434" y="586"/>
                      </a:moveTo>
                      <a:cubicBezTo>
                        <a:pt x="2448" y="557"/>
                        <a:pt x="2480" y="576"/>
                        <a:pt x="2485" y="594"/>
                      </a:cubicBezTo>
                      <a:cubicBezTo>
                        <a:pt x="2476" y="581"/>
                        <a:pt x="2446" y="576"/>
                        <a:pt x="2434" y="586"/>
                      </a:cubicBezTo>
                      <a:close/>
                      <a:moveTo>
                        <a:pt x="2424" y="601"/>
                      </a:moveTo>
                      <a:cubicBezTo>
                        <a:pt x="2411" y="587"/>
                        <a:pt x="2409" y="564"/>
                        <a:pt x="2416" y="551"/>
                      </a:cubicBezTo>
                      <a:cubicBezTo>
                        <a:pt x="2433" y="521"/>
                        <a:pt x="2465" y="540"/>
                        <a:pt x="2443" y="563"/>
                      </a:cubicBezTo>
                      <a:cubicBezTo>
                        <a:pt x="2431" y="575"/>
                        <a:pt x="2424" y="583"/>
                        <a:pt x="2424" y="601"/>
                      </a:cubicBezTo>
                      <a:close/>
                      <a:moveTo>
                        <a:pt x="2533" y="711"/>
                      </a:moveTo>
                      <a:cubicBezTo>
                        <a:pt x="2546" y="678"/>
                        <a:pt x="2529" y="653"/>
                        <a:pt x="2508" y="635"/>
                      </a:cubicBezTo>
                      <a:cubicBezTo>
                        <a:pt x="2496" y="625"/>
                        <a:pt x="2477" y="617"/>
                        <a:pt x="2473" y="602"/>
                      </a:cubicBezTo>
                      <a:cubicBezTo>
                        <a:pt x="2457" y="619"/>
                        <a:pt x="2496" y="645"/>
                        <a:pt x="2508" y="655"/>
                      </a:cubicBezTo>
                      <a:cubicBezTo>
                        <a:pt x="2526" y="671"/>
                        <a:pt x="2536" y="690"/>
                        <a:pt x="2533" y="711"/>
                      </a:cubicBezTo>
                      <a:close/>
                      <a:moveTo>
                        <a:pt x="1927" y="944"/>
                      </a:moveTo>
                      <a:cubicBezTo>
                        <a:pt x="1908" y="927"/>
                        <a:pt x="1874" y="939"/>
                        <a:pt x="1860" y="938"/>
                      </a:cubicBezTo>
                      <a:cubicBezTo>
                        <a:pt x="1838" y="937"/>
                        <a:pt x="1836" y="916"/>
                        <a:pt x="1859" y="914"/>
                      </a:cubicBezTo>
                      <a:cubicBezTo>
                        <a:pt x="1880" y="911"/>
                        <a:pt x="1914" y="924"/>
                        <a:pt x="1927" y="944"/>
                      </a:cubicBezTo>
                      <a:close/>
                      <a:moveTo>
                        <a:pt x="1777" y="967"/>
                      </a:moveTo>
                      <a:cubicBezTo>
                        <a:pt x="1792" y="996"/>
                        <a:pt x="1773" y="1020"/>
                        <a:pt x="1772" y="1035"/>
                      </a:cubicBezTo>
                      <a:cubicBezTo>
                        <a:pt x="1770" y="1052"/>
                        <a:pt x="1787" y="1056"/>
                        <a:pt x="1792" y="1039"/>
                      </a:cubicBezTo>
                      <a:cubicBezTo>
                        <a:pt x="1800" y="1016"/>
                        <a:pt x="1794" y="986"/>
                        <a:pt x="1777" y="967"/>
                      </a:cubicBezTo>
                      <a:close/>
                      <a:moveTo>
                        <a:pt x="2190" y="741"/>
                      </a:moveTo>
                      <a:cubicBezTo>
                        <a:pt x="2172" y="735"/>
                        <a:pt x="2161" y="745"/>
                        <a:pt x="2153" y="763"/>
                      </a:cubicBezTo>
                      <a:cubicBezTo>
                        <a:pt x="2147" y="778"/>
                        <a:pt x="2136" y="787"/>
                        <a:pt x="2124" y="783"/>
                      </a:cubicBezTo>
                      <a:cubicBezTo>
                        <a:pt x="2128" y="791"/>
                        <a:pt x="2142" y="796"/>
                        <a:pt x="2152" y="790"/>
                      </a:cubicBezTo>
                      <a:cubicBezTo>
                        <a:pt x="2165" y="781"/>
                        <a:pt x="2163" y="764"/>
                        <a:pt x="2172" y="751"/>
                      </a:cubicBezTo>
                      <a:cubicBezTo>
                        <a:pt x="2175" y="747"/>
                        <a:pt x="2181" y="742"/>
                        <a:pt x="2190" y="741"/>
                      </a:cubicBezTo>
                      <a:close/>
                      <a:moveTo>
                        <a:pt x="1834" y="809"/>
                      </a:moveTo>
                      <a:cubicBezTo>
                        <a:pt x="1832" y="808"/>
                        <a:pt x="1831" y="806"/>
                        <a:pt x="1832" y="804"/>
                      </a:cubicBezTo>
                      <a:cubicBezTo>
                        <a:pt x="1833" y="802"/>
                        <a:pt x="1835" y="801"/>
                        <a:pt x="1837" y="802"/>
                      </a:cubicBezTo>
                      <a:cubicBezTo>
                        <a:pt x="1839" y="803"/>
                        <a:pt x="1840" y="805"/>
                        <a:pt x="1839" y="807"/>
                      </a:cubicBezTo>
                      <a:cubicBezTo>
                        <a:pt x="1838" y="809"/>
                        <a:pt x="1836" y="810"/>
                        <a:pt x="1834" y="809"/>
                      </a:cubicBezTo>
                      <a:close/>
                      <a:moveTo>
                        <a:pt x="1855" y="808"/>
                      </a:moveTo>
                      <a:cubicBezTo>
                        <a:pt x="1851" y="806"/>
                        <a:pt x="1850" y="801"/>
                        <a:pt x="1851" y="798"/>
                      </a:cubicBezTo>
                      <a:cubicBezTo>
                        <a:pt x="1853" y="794"/>
                        <a:pt x="1858" y="792"/>
                        <a:pt x="1862" y="794"/>
                      </a:cubicBezTo>
                      <a:cubicBezTo>
                        <a:pt x="1865" y="796"/>
                        <a:pt x="1867" y="801"/>
                        <a:pt x="1865" y="804"/>
                      </a:cubicBezTo>
                      <a:cubicBezTo>
                        <a:pt x="1863" y="808"/>
                        <a:pt x="1859" y="810"/>
                        <a:pt x="1855" y="808"/>
                      </a:cubicBezTo>
                      <a:close/>
                      <a:moveTo>
                        <a:pt x="1843" y="811"/>
                      </a:moveTo>
                      <a:cubicBezTo>
                        <a:pt x="1841" y="810"/>
                        <a:pt x="1840" y="807"/>
                        <a:pt x="1841" y="804"/>
                      </a:cubicBezTo>
                      <a:cubicBezTo>
                        <a:pt x="1842" y="802"/>
                        <a:pt x="1845" y="801"/>
                        <a:pt x="1847" y="802"/>
                      </a:cubicBezTo>
                      <a:cubicBezTo>
                        <a:pt x="1850" y="803"/>
                        <a:pt x="1851" y="806"/>
                        <a:pt x="1850" y="809"/>
                      </a:cubicBezTo>
                      <a:cubicBezTo>
                        <a:pt x="1848" y="811"/>
                        <a:pt x="1846" y="812"/>
                        <a:pt x="1843" y="811"/>
                      </a:cubicBezTo>
                      <a:close/>
                      <a:moveTo>
                        <a:pt x="2138" y="925"/>
                      </a:moveTo>
                      <a:cubicBezTo>
                        <a:pt x="2137" y="921"/>
                        <a:pt x="2135" y="919"/>
                        <a:pt x="2132" y="918"/>
                      </a:cubicBezTo>
                      <a:cubicBezTo>
                        <a:pt x="2129" y="916"/>
                        <a:pt x="2124" y="917"/>
                        <a:pt x="2121" y="920"/>
                      </a:cubicBezTo>
                      <a:cubicBezTo>
                        <a:pt x="2117" y="924"/>
                        <a:pt x="2117" y="930"/>
                        <a:pt x="2119" y="933"/>
                      </a:cubicBezTo>
                      <a:cubicBezTo>
                        <a:pt x="2124" y="940"/>
                        <a:pt x="2130" y="937"/>
                        <a:pt x="2134" y="938"/>
                      </a:cubicBezTo>
                      <a:cubicBezTo>
                        <a:pt x="2140" y="939"/>
                        <a:pt x="2143" y="945"/>
                        <a:pt x="2143" y="952"/>
                      </a:cubicBezTo>
                      <a:cubicBezTo>
                        <a:pt x="2143" y="961"/>
                        <a:pt x="2138" y="968"/>
                        <a:pt x="2130" y="970"/>
                      </a:cubicBezTo>
                      <a:cubicBezTo>
                        <a:pt x="2125" y="971"/>
                        <a:pt x="2120" y="970"/>
                        <a:pt x="2118" y="965"/>
                      </a:cubicBezTo>
                      <a:cubicBezTo>
                        <a:pt x="2123" y="967"/>
                        <a:pt x="2129" y="963"/>
                        <a:pt x="2127" y="956"/>
                      </a:cubicBezTo>
                      <a:cubicBezTo>
                        <a:pt x="2126" y="953"/>
                        <a:pt x="2120" y="948"/>
                        <a:pt x="2114" y="942"/>
                      </a:cubicBezTo>
                      <a:cubicBezTo>
                        <a:pt x="2108" y="936"/>
                        <a:pt x="2104" y="930"/>
                        <a:pt x="2103" y="924"/>
                      </a:cubicBezTo>
                      <a:cubicBezTo>
                        <a:pt x="2100" y="910"/>
                        <a:pt x="2112" y="897"/>
                        <a:pt x="2125" y="898"/>
                      </a:cubicBezTo>
                      <a:cubicBezTo>
                        <a:pt x="2133" y="898"/>
                        <a:pt x="2138" y="902"/>
                        <a:pt x="2143" y="907"/>
                      </a:cubicBezTo>
                      <a:cubicBezTo>
                        <a:pt x="2148" y="912"/>
                        <a:pt x="2158" y="929"/>
                        <a:pt x="2167" y="931"/>
                      </a:cubicBezTo>
                      <a:cubicBezTo>
                        <a:pt x="2174" y="932"/>
                        <a:pt x="2178" y="927"/>
                        <a:pt x="2177" y="923"/>
                      </a:cubicBezTo>
                      <a:cubicBezTo>
                        <a:pt x="2183" y="924"/>
                        <a:pt x="2184" y="933"/>
                        <a:pt x="2181" y="938"/>
                      </a:cubicBezTo>
                      <a:cubicBezTo>
                        <a:pt x="2174" y="948"/>
                        <a:pt x="2158" y="950"/>
                        <a:pt x="2147" y="941"/>
                      </a:cubicBezTo>
                      <a:cubicBezTo>
                        <a:pt x="2142" y="937"/>
                        <a:pt x="2140" y="932"/>
                        <a:pt x="2138" y="925"/>
                      </a:cubicBezTo>
                      <a:close/>
                      <a:moveTo>
                        <a:pt x="2165" y="412"/>
                      </a:moveTo>
                      <a:cubicBezTo>
                        <a:pt x="2166" y="409"/>
                        <a:pt x="2170" y="409"/>
                        <a:pt x="2172" y="410"/>
                      </a:cubicBezTo>
                      <a:cubicBezTo>
                        <a:pt x="2175" y="412"/>
                        <a:pt x="2175" y="415"/>
                        <a:pt x="2173" y="418"/>
                      </a:cubicBezTo>
                      <a:cubicBezTo>
                        <a:pt x="2172" y="420"/>
                        <a:pt x="2168" y="421"/>
                        <a:pt x="2166" y="419"/>
                      </a:cubicBezTo>
                      <a:cubicBezTo>
                        <a:pt x="2163" y="418"/>
                        <a:pt x="2163" y="414"/>
                        <a:pt x="2165" y="412"/>
                      </a:cubicBezTo>
                      <a:close/>
                      <a:moveTo>
                        <a:pt x="2168" y="402"/>
                      </a:moveTo>
                      <a:cubicBezTo>
                        <a:pt x="2169" y="400"/>
                        <a:pt x="2172" y="399"/>
                        <a:pt x="2174" y="401"/>
                      </a:cubicBezTo>
                      <a:cubicBezTo>
                        <a:pt x="2176" y="402"/>
                        <a:pt x="2176" y="405"/>
                        <a:pt x="2175" y="407"/>
                      </a:cubicBezTo>
                      <a:cubicBezTo>
                        <a:pt x="2174" y="408"/>
                        <a:pt x="2171" y="409"/>
                        <a:pt x="2169" y="408"/>
                      </a:cubicBezTo>
                      <a:cubicBezTo>
                        <a:pt x="2167" y="406"/>
                        <a:pt x="2167" y="404"/>
                        <a:pt x="2168" y="402"/>
                      </a:cubicBezTo>
                      <a:close/>
                      <a:moveTo>
                        <a:pt x="2166" y="425"/>
                      </a:moveTo>
                      <a:cubicBezTo>
                        <a:pt x="2169" y="421"/>
                        <a:pt x="2174" y="420"/>
                        <a:pt x="2178" y="423"/>
                      </a:cubicBezTo>
                      <a:cubicBezTo>
                        <a:pt x="2182" y="425"/>
                        <a:pt x="2183" y="431"/>
                        <a:pt x="2180" y="434"/>
                      </a:cubicBezTo>
                      <a:cubicBezTo>
                        <a:pt x="2178" y="438"/>
                        <a:pt x="2172" y="439"/>
                        <a:pt x="2169" y="437"/>
                      </a:cubicBezTo>
                      <a:cubicBezTo>
                        <a:pt x="2165" y="434"/>
                        <a:pt x="2164" y="429"/>
                        <a:pt x="2166" y="425"/>
                      </a:cubicBezTo>
                      <a:close/>
                      <a:moveTo>
                        <a:pt x="2088" y="824"/>
                      </a:moveTo>
                      <a:cubicBezTo>
                        <a:pt x="2087" y="817"/>
                        <a:pt x="2088" y="810"/>
                        <a:pt x="2092" y="804"/>
                      </a:cubicBezTo>
                      <a:cubicBezTo>
                        <a:pt x="2096" y="799"/>
                        <a:pt x="2103" y="795"/>
                        <a:pt x="2109" y="796"/>
                      </a:cubicBezTo>
                      <a:cubicBezTo>
                        <a:pt x="2117" y="798"/>
                        <a:pt x="2123" y="805"/>
                        <a:pt x="2125" y="813"/>
                      </a:cubicBezTo>
                      <a:cubicBezTo>
                        <a:pt x="2127" y="824"/>
                        <a:pt x="2123" y="835"/>
                        <a:pt x="2115" y="842"/>
                      </a:cubicBezTo>
                      <a:cubicBezTo>
                        <a:pt x="2108" y="848"/>
                        <a:pt x="2099" y="852"/>
                        <a:pt x="2091" y="855"/>
                      </a:cubicBezTo>
                      <a:cubicBezTo>
                        <a:pt x="2092" y="855"/>
                        <a:pt x="2093" y="855"/>
                        <a:pt x="2095" y="855"/>
                      </a:cubicBezTo>
                      <a:cubicBezTo>
                        <a:pt x="2118" y="855"/>
                        <a:pt x="2141" y="860"/>
                        <a:pt x="2163" y="868"/>
                      </a:cubicBezTo>
                      <a:cubicBezTo>
                        <a:pt x="2188" y="878"/>
                        <a:pt x="2203" y="890"/>
                        <a:pt x="2232" y="887"/>
                      </a:cubicBezTo>
                      <a:cubicBezTo>
                        <a:pt x="2237" y="886"/>
                        <a:pt x="2243" y="885"/>
                        <a:pt x="2249" y="882"/>
                      </a:cubicBezTo>
                      <a:cubicBezTo>
                        <a:pt x="2257" y="879"/>
                        <a:pt x="2263" y="875"/>
                        <a:pt x="2269" y="869"/>
                      </a:cubicBezTo>
                      <a:cubicBezTo>
                        <a:pt x="2275" y="863"/>
                        <a:pt x="2279" y="858"/>
                        <a:pt x="2282" y="850"/>
                      </a:cubicBezTo>
                      <a:cubicBezTo>
                        <a:pt x="2294" y="821"/>
                        <a:pt x="2284" y="796"/>
                        <a:pt x="2261" y="777"/>
                      </a:cubicBezTo>
                      <a:cubicBezTo>
                        <a:pt x="2250" y="769"/>
                        <a:pt x="2238" y="766"/>
                        <a:pt x="2226" y="770"/>
                      </a:cubicBezTo>
                      <a:cubicBezTo>
                        <a:pt x="2215" y="774"/>
                        <a:pt x="2207" y="781"/>
                        <a:pt x="2205" y="792"/>
                      </a:cubicBezTo>
                      <a:cubicBezTo>
                        <a:pt x="2203" y="801"/>
                        <a:pt x="2204" y="809"/>
                        <a:pt x="2209" y="817"/>
                      </a:cubicBezTo>
                      <a:cubicBezTo>
                        <a:pt x="2211" y="820"/>
                        <a:pt x="2213" y="822"/>
                        <a:pt x="2216" y="824"/>
                      </a:cubicBezTo>
                      <a:cubicBezTo>
                        <a:pt x="2216" y="824"/>
                        <a:pt x="2215" y="823"/>
                        <a:pt x="2214" y="822"/>
                      </a:cubicBezTo>
                      <a:cubicBezTo>
                        <a:pt x="2210" y="815"/>
                        <a:pt x="2212" y="807"/>
                        <a:pt x="2218" y="802"/>
                      </a:cubicBezTo>
                      <a:cubicBezTo>
                        <a:pt x="2225" y="798"/>
                        <a:pt x="2234" y="800"/>
                        <a:pt x="2238" y="806"/>
                      </a:cubicBezTo>
                      <a:cubicBezTo>
                        <a:pt x="2242" y="813"/>
                        <a:pt x="2240" y="822"/>
                        <a:pt x="2234" y="826"/>
                      </a:cubicBezTo>
                      <a:cubicBezTo>
                        <a:pt x="2224" y="832"/>
                        <a:pt x="2213" y="826"/>
                        <a:pt x="2207" y="818"/>
                      </a:cubicBezTo>
                      <a:cubicBezTo>
                        <a:pt x="2202" y="810"/>
                        <a:pt x="2200" y="801"/>
                        <a:pt x="2202" y="792"/>
                      </a:cubicBezTo>
                      <a:cubicBezTo>
                        <a:pt x="2204" y="781"/>
                        <a:pt x="2211" y="773"/>
                        <a:pt x="2220" y="769"/>
                      </a:cubicBezTo>
                      <a:cubicBezTo>
                        <a:pt x="2211" y="772"/>
                        <a:pt x="2202" y="777"/>
                        <a:pt x="2196" y="782"/>
                      </a:cubicBezTo>
                      <a:cubicBezTo>
                        <a:pt x="2196" y="782"/>
                        <a:pt x="2194" y="780"/>
                        <a:pt x="2192" y="780"/>
                      </a:cubicBezTo>
                      <a:cubicBezTo>
                        <a:pt x="2203" y="770"/>
                        <a:pt x="2216" y="765"/>
                        <a:pt x="2226" y="764"/>
                      </a:cubicBezTo>
                      <a:cubicBezTo>
                        <a:pt x="2206" y="765"/>
                        <a:pt x="2189" y="772"/>
                        <a:pt x="2177" y="786"/>
                      </a:cubicBezTo>
                      <a:cubicBezTo>
                        <a:pt x="2170" y="794"/>
                        <a:pt x="2165" y="805"/>
                        <a:pt x="2162" y="818"/>
                      </a:cubicBezTo>
                      <a:cubicBezTo>
                        <a:pt x="2161" y="824"/>
                        <a:pt x="2160" y="831"/>
                        <a:pt x="2159" y="838"/>
                      </a:cubicBezTo>
                      <a:cubicBezTo>
                        <a:pt x="2158" y="845"/>
                        <a:pt x="2156" y="850"/>
                        <a:pt x="2150" y="854"/>
                      </a:cubicBezTo>
                      <a:cubicBezTo>
                        <a:pt x="2146" y="857"/>
                        <a:pt x="2140" y="858"/>
                        <a:pt x="2135" y="855"/>
                      </a:cubicBezTo>
                      <a:cubicBezTo>
                        <a:pt x="2131" y="853"/>
                        <a:pt x="2128" y="849"/>
                        <a:pt x="2128" y="844"/>
                      </a:cubicBezTo>
                      <a:cubicBezTo>
                        <a:pt x="2128" y="841"/>
                        <a:pt x="2130" y="839"/>
                        <a:pt x="2132" y="837"/>
                      </a:cubicBezTo>
                      <a:cubicBezTo>
                        <a:pt x="2135" y="834"/>
                        <a:pt x="2141" y="834"/>
                        <a:pt x="2143" y="838"/>
                      </a:cubicBezTo>
                      <a:cubicBezTo>
                        <a:pt x="2144" y="840"/>
                        <a:pt x="2144" y="843"/>
                        <a:pt x="2142" y="845"/>
                      </a:cubicBezTo>
                      <a:cubicBezTo>
                        <a:pt x="2140" y="847"/>
                        <a:pt x="2136" y="847"/>
                        <a:pt x="2134" y="844"/>
                      </a:cubicBezTo>
                      <a:cubicBezTo>
                        <a:pt x="2132" y="842"/>
                        <a:pt x="2132" y="839"/>
                        <a:pt x="2134" y="837"/>
                      </a:cubicBezTo>
                      <a:cubicBezTo>
                        <a:pt x="2135" y="836"/>
                        <a:pt x="2135" y="836"/>
                        <a:pt x="2136" y="835"/>
                      </a:cubicBezTo>
                      <a:cubicBezTo>
                        <a:pt x="2135" y="836"/>
                        <a:pt x="2134" y="836"/>
                        <a:pt x="2133" y="837"/>
                      </a:cubicBezTo>
                      <a:cubicBezTo>
                        <a:pt x="2131" y="839"/>
                        <a:pt x="2130" y="841"/>
                        <a:pt x="2130" y="844"/>
                      </a:cubicBezTo>
                      <a:cubicBezTo>
                        <a:pt x="2130" y="848"/>
                        <a:pt x="2132" y="852"/>
                        <a:pt x="2136" y="854"/>
                      </a:cubicBezTo>
                      <a:cubicBezTo>
                        <a:pt x="2140" y="856"/>
                        <a:pt x="2145" y="855"/>
                        <a:pt x="2149" y="852"/>
                      </a:cubicBezTo>
                      <a:cubicBezTo>
                        <a:pt x="2153" y="848"/>
                        <a:pt x="2155" y="843"/>
                        <a:pt x="2156" y="838"/>
                      </a:cubicBezTo>
                      <a:cubicBezTo>
                        <a:pt x="2157" y="830"/>
                        <a:pt x="2158" y="825"/>
                        <a:pt x="2159" y="818"/>
                      </a:cubicBezTo>
                      <a:cubicBezTo>
                        <a:pt x="2161" y="805"/>
                        <a:pt x="2167" y="793"/>
                        <a:pt x="2175" y="784"/>
                      </a:cubicBezTo>
                      <a:cubicBezTo>
                        <a:pt x="2183" y="775"/>
                        <a:pt x="2193" y="769"/>
                        <a:pt x="2204" y="765"/>
                      </a:cubicBezTo>
                      <a:cubicBezTo>
                        <a:pt x="2221" y="759"/>
                        <a:pt x="2240" y="761"/>
                        <a:pt x="2257" y="769"/>
                      </a:cubicBezTo>
                      <a:cubicBezTo>
                        <a:pt x="2256" y="768"/>
                        <a:pt x="2255" y="767"/>
                        <a:pt x="2255" y="766"/>
                      </a:cubicBezTo>
                      <a:cubicBezTo>
                        <a:pt x="2252" y="762"/>
                        <a:pt x="2249" y="758"/>
                        <a:pt x="2247" y="754"/>
                      </a:cubicBezTo>
                      <a:cubicBezTo>
                        <a:pt x="2244" y="746"/>
                        <a:pt x="2242" y="740"/>
                        <a:pt x="2241" y="732"/>
                      </a:cubicBezTo>
                      <a:cubicBezTo>
                        <a:pt x="2240" y="705"/>
                        <a:pt x="2266" y="689"/>
                        <a:pt x="2289" y="692"/>
                      </a:cubicBezTo>
                      <a:cubicBezTo>
                        <a:pt x="2299" y="693"/>
                        <a:pt x="2307" y="698"/>
                        <a:pt x="2314" y="704"/>
                      </a:cubicBezTo>
                      <a:cubicBezTo>
                        <a:pt x="2311" y="705"/>
                        <a:pt x="2311" y="705"/>
                        <a:pt x="2311" y="705"/>
                      </a:cubicBezTo>
                      <a:cubicBezTo>
                        <a:pt x="2305" y="700"/>
                        <a:pt x="2297" y="697"/>
                        <a:pt x="2289" y="696"/>
                      </a:cubicBezTo>
                      <a:cubicBezTo>
                        <a:pt x="2268" y="694"/>
                        <a:pt x="2244" y="708"/>
                        <a:pt x="2245" y="732"/>
                      </a:cubicBezTo>
                      <a:cubicBezTo>
                        <a:pt x="2246" y="739"/>
                        <a:pt x="2248" y="745"/>
                        <a:pt x="2251" y="752"/>
                      </a:cubicBezTo>
                      <a:cubicBezTo>
                        <a:pt x="2253" y="756"/>
                        <a:pt x="2256" y="760"/>
                        <a:pt x="2258" y="764"/>
                      </a:cubicBezTo>
                      <a:cubicBezTo>
                        <a:pt x="2270" y="781"/>
                        <a:pt x="2284" y="790"/>
                        <a:pt x="2290" y="811"/>
                      </a:cubicBezTo>
                      <a:cubicBezTo>
                        <a:pt x="2293" y="824"/>
                        <a:pt x="2292" y="838"/>
                        <a:pt x="2286" y="852"/>
                      </a:cubicBezTo>
                      <a:cubicBezTo>
                        <a:pt x="2283" y="860"/>
                        <a:pt x="2278" y="866"/>
                        <a:pt x="2272" y="872"/>
                      </a:cubicBezTo>
                      <a:cubicBezTo>
                        <a:pt x="2265" y="879"/>
                        <a:pt x="2259" y="883"/>
                        <a:pt x="2250" y="886"/>
                      </a:cubicBezTo>
                      <a:cubicBezTo>
                        <a:pt x="2237" y="890"/>
                        <a:pt x="2226" y="891"/>
                        <a:pt x="2213" y="889"/>
                      </a:cubicBezTo>
                      <a:cubicBezTo>
                        <a:pt x="2220" y="891"/>
                        <a:pt x="2226" y="893"/>
                        <a:pt x="2228" y="893"/>
                      </a:cubicBezTo>
                      <a:cubicBezTo>
                        <a:pt x="2256" y="900"/>
                        <a:pt x="2283" y="904"/>
                        <a:pt x="2311" y="905"/>
                      </a:cubicBezTo>
                      <a:cubicBezTo>
                        <a:pt x="2318" y="905"/>
                        <a:pt x="2324" y="904"/>
                        <a:pt x="2329" y="900"/>
                      </a:cubicBezTo>
                      <a:cubicBezTo>
                        <a:pt x="2332" y="897"/>
                        <a:pt x="2334" y="894"/>
                        <a:pt x="2335" y="891"/>
                      </a:cubicBezTo>
                      <a:cubicBezTo>
                        <a:pt x="2336" y="885"/>
                        <a:pt x="2334" y="878"/>
                        <a:pt x="2329" y="876"/>
                      </a:cubicBezTo>
                      <a:cubicBezTo>
                        <a:pt x="2326" y="875"/>
                        <a:pt x="2322" y="876"/>
                        <a:pt x="2320" y="878"/>
                      </a:cubicBezTo>
                      <a:cubicBezTo>
                        <a:pt x="2317" y="881"/>
                        <a:pt x="2317" y="886"/>
                        <a:pt x="2320" y="888"/>
                      </a:cubicBezTo>
                      <a:cubicBezTo>
                        <a:pt x="2322" y="889"/>
                        <a:pt x="2326" y="889"/>
                        <a:pt x="2328" y="887"/>
                      </a:cubicBezTo>
                      <a:cubicBezTo>
                        <a:pt x="2327" y="890"/>
                        <a:pt x="2323" y="892"/>
                        <a:pt x="2320" y="891"/>
                      </a:cubicBezTo>
                      <a:cubicBezTo>
                        <a:pt x="2310" y="889"/>
                        <a:pt x="2309" y="875"/>
                        <a:pt x="2320" y="871"/>
                      </a:cubicBezTo>
                      <a:cubicBezTo>
                        <a:pt x="2328" y="867"/>
                        <a:pt x="2336" y="871"/>
                        <a:pt x="2339" y="879"/>
                      </a:cubicBezTo>
                      <a:cubicBezTo>
                        <a:pt x="2344" y="889"/>
                        <a:pt x="2336" y="902"/>
                        <a:pt x="2323" y="905"/>
                      </a:cubicBezTo>
                      <a:cubicBezTo>
                        <a:pt x="2346" y="904"/>
                        <a:pt x="2368" y="901"/>
                        <a:pt x="2389" y="896"/>
                      </a:cubicBezTo>
                      <a:cubicBezTo>
                        <a:pt x="2380" y="896"/>
                        <a:pt x="2372" y="894"/>
                        <a:pt x="2365" y="891"/>
                      </a:cubicBezTo>
                      <a:cubicBezTo>
                        <a:pt x="2339" y="881"/>
                        <a:pt x="2325" y="850"/>
                        <a:pt x="2349" y="829"/>
                      </a:cubicBezTo>
                      <a:cubicBezTo>
                        <a:pt x="2355" y="823"/>
                        <a:pt x="2364" y="820"/>
                        <a:pt x="2372" y="819"/>
                      </a:cubicBezTo>
                      <a:cubicBezTo>
                        <a:pt x="2386" y="816"/>
                        <a:pt x="2402" y="821"/>
                        <a:pt x="2415" y="815"/>
                      </a:cubicBezTo>
                      <a:cubicBezTo>
                        <a:pt x="2420" y="812"/>
                        <a:pt x="2425" y="806"/>
                        <a:pt x="2426" y="800"/>
                      </a:cubicBezTo>
                      <a:cubicBezTo>
                        <a:pt x="2428" y="786"/>
                        <a:pt x="2414" y="773"/>
                        <a:pt x="2400" y="775"/>
                      </a:cubicBezTo>
                      <a:cubicBezTo>
                        <a:pt x="2395" y="776"/>
                        <a:pt x="2390" y="783"/>
                        <a:pt x="2390" y="788"/>
                      </a:cubicBezTo>
                      <a:cubicBezTo>
                        <a:pt x="2390" y="796"/>
                        <a:pt x="2397" y="802"/>
                        <a:pt x="2403" y="800"/>
                      </a:cubicBezTo>
                      <a:cubicBezTo>
                        <a:pt x="2400" y="802"/>
                        <a:pt x="2395" y="804"/>
                        <a:pt x="2390" y="801"/>
                      </a:cubicBezTo>
                      <a:cubicBezTo>
                        <a:pt x="2382" y="795"/>
                        <a:pt x="2383" y="783"/>
                        <a:pt x="2389" y="777"/>
                      </a:cubicBezTo>
                      <a:cubicBezTo>
                        <a:pt x="2395" y="769"/>
                        <a:pt x="2405" y="768"/>
                        <a:pt x="2413" y="770"/>
                      </a:cubicBezTo>
                      <a:cubicBezTo>
                        <a:pt x="2427" y="774"/>
                        <a:pt x="2436" y="789"/>
                        <a:pt x="2430" y="804"/>
                      </a:cubicBezTo>
                      <a:cubicBezTo>
                        <a:pt x="2427" y="812"/>
                        <a:pt x="2422" y="816"/>
                        <a:pt x="2416" y="819"/>
                      </a:cubicBezTo>
                      <a:cubicBezTo>
                        <a:pt x="2406" y="824"/>
                        <a:pt x="2394" y="822"/>
                        <a:pt x="2385" y="828"/>
                      </a:cubicBezTo>
                      <a:cubicBezTo>
                        <a:pt x="2369" y="837"/>
                        <a:pt x="2361" y="854"/>
                        <a:pt x="2370" y="869"/>
                      </a:cubicBezTo>
                      <a:cubicBezTo>
                        <a:pt x="2381" y="885"/>
                        <a:pt x="2410" y="889"/>
                        <a:pt x="2429" y="881"/>
                      </a:cubicBezTo>
                      <a:cubicBezTo>
                        <a:pt x="2439" y="876"/>
                        <a:pt x="2448" y="864"/>
                        <a:pt x="2449" y="853"/>
                      </a:cubicBezTo>
                      <a:cubicBezTo>
                        <a:pt x="2449" y="838"/>
                        <a:pt x="2433" y="823"/>
                        <a:pt x="2418" y="833"/>
                      </a:cubicBezTo>
                      <a:cubicBezTo>
                        <a:pt x="2413" y="836"/>
                        <a:pt x="2410" y="840"/>
                        <a:pt x="2410" y="845"/>
                      </a:cubicBezTo>
                      <a:cubicBezTo>
                        <a:pt x="2409" y="854"/>
                        <a:pt x="2420" y="864"/>
                        <a:pt x="2429" y="858"/>
                      </a:cubicBezTo>
                      <a:cubicBezTo>
                        <a:pt x="2434" y="855"/>
                        <a:pt x="2434" y="847"/>
                        <a:pt x="2429" y="846"/>
                      </a:cubicBezTo>
                      <a:cubicBezTo>
                        <a:pt x="2436" y="844"/>
                        <a:pt x="2439" y="853"/>
                        <a:pt x="2433" y="860"/>
                      </a:cubicBezTo>
                      <a:cubicBezTo>
                        <a:pt x="2422" y="871"/>
                        <a:pt x="2403" y="860"/>
                        <a:pt x="2406" y="844"/>
                      </a:cubicBezTo>
                      <a:cubicBezTo>
                        <a:pt x="2408" y="834"/>
                        <a:pt x="2418" y="825"/>
                        <a:pt x="2429" y="826"/>
                      </a:cubicBezTo>
                      <a:cubicBezTo>
                        <a:pt x="2445" y="827"/>
                        <a:pt x="2458" y="847"/>
                        <a:pt x="2450" y="864"/>
                      </a:cubicBezTo>
                      <a:cubicBezTo>
                        <a:pt x="2450" y="866"/>
                        <a:pt x="2449" y="868"/>
                        <a:pt x="2448" y="869"/>
                      </a:cubicBezTo>
                      <a:cubicBezTo>
                        <a:pt x="2452" y="864"/>
                        <a:pt x="2456" y="860"/>
                        <a:pt x="2460" y="853"/>
                      </a:cubicBezTo>
                      <a:cubicBezTo>
                        <a:pt x="2460" y="853"/>
                        <a:pt x="2460" y="853"/>
                        <a:pt x="2460" y="853"/>
                      </a:cubicBezTo>
                      <a:cubicBezTo>
                        <a:pt x="2465" y="844"/>
                        <a:pt x="2468" y="837"/>
                        <a:pt x="2469" y="826"/>
                      </a:cubicBezTo>
                      <a:cubicBezTo>
                        <a:pt x="2471" y="836"/>
                        <a:pt x="2468" y="846"/>
                        <a:pt x="2463" y="855"/>
                      </a:cubicBezTo>
                      <a:cubicBezTo>
                        <a:pt x="2463" y="855"/>
                        <a:pt x="2463" y="855"/>
                        <a:pt x="2463" y="855"/>
                      </a:cubicBezTo>
                      <a:cubicBezTo>
                        <a:pt x="2461" y="859"/>
                        <a:pt x="2458" y="863"/>
                        <a:pt x="2454" y="866"/>
                      </a:cubicBezTo>
                      <a:cubicBezTo>
                        <a:pt x="2467" y="858"/>
                        <a:pt x="2478" y="848"/>
                        <a:pt x="2489" y="836"/>
                      </a:cubicBezTo>
                      <a:cubicBezTo>
                        <a:pt x="2507" y="815"/>
                        <a:pt x="2518" y="797"/>
                        <a:pt x="2524" y="770"/>
                      </a:cubicBezTo>
                      <a:cubicBezTo>
                        <a:pt x="2529" y="744"/>
                        <a:pt x="2527" y="719"/>
                        <a:pt x="2518" y="696"/>
                      </a:cubicBezTo>
                      <a:cubicBezTo>
                        <a:pt x="2513" y="684"/>
                        <a:pt x="2510" y="678"/>
                        <a:pt x="2500" y="670"/>
                      </a:cubicBezTo>
                      <a:cubicBezTo>
                        <a:pt x="2480" y="654"/>
                        <a:pt x="2449" y="650"/>
                        <a:pt x="2432" y="659"/>
                      </a:cubicBezTo>
                      <a:cubicBezTo>
                        <a:pt x="2422" y="665"/>
                        <a:pt x="2415" y="677"/>
                        <a:pt x="2423" y="686"/>
                      </a:cubicBezTo>
                      <a:cubicBezTo>
                        <a:pt x="2427" y="692"/>
                        <a:pt x="2434" y="693"/>
                        <a:pt x="2441" y="688"/>
                      </a:cubicBezTo>
                      <a:cubicBezTo>
                        <a:pt x="2439" y="700"/>
                        <a:pt x="2420" y="702"/>
                        <a:pt x="2409" y="692"/>
                      </a:cubicBezTo>
                      <a:cubicBezTo>
                        <a:pt x="2398" y="681"/>
                        <a:pt x="2397" y="669"/>
                        <a:pt x="2401" y="659"/>
                      </a:cubicBezTo>
                      <a:cubicBezTo>
                        <a:pt x="2406" y="644"/>
                        <a:pt x="2424" y="634"/>
                        <a:pt x="2444" y="635"/>
                      </a:cubicBezTo>
                      <a:cubicBezTo>
                        <a:pt x="2464" y="637"/>
                        <a:pt x="2483" y="647"/>
                        <a:pt x="2497" y="661"/>
                      </a:cubicBezTo>
                      <a:cubicBezTo>
                        <a:pt x="2495" y="658"/>
                        <a:pt x="2492" y="654"/>
                        <a:pt x="2488" y="651"/>
                      </a:cubicBezTo>
                      <a:cubicBezTo>
                        <a:pt x="2466" y="631"/>
                        <a:pt x="2438" y="618"/>
                        <a:pt x="2407" y="618"/>
                      </a:cubicBezTo>
                      <a:cubicBezTo>
                        <a:pt x="2390" y="618"/>
                        <a:pt x="2379" y="625"/>
                        <a:pt x="2370" y="639"/>
                      </a:cubicBezTo>
                      <a:cubicBezTo>
                        <a:pt x="2364" y="647"/>
                        <a:pt x="2362" y="663"/>
                        <a:pt x="2367" y="672"/>
                      </a:cubicBezTo>
                      <a:cubicBezTo>
                        <a:pt x="2371" y="681"/>
                        <a:pt x="2382" y="684"/>
                        <a:pt x="2387" y="675"/>
                      </a:cubicBezTo>
                      <a:cubicBezTo>
                        <a:pt x="2391" y="680"/>
                        <a:pt x="2388" y="688"/>
                        <a:pt x="2381" y="690"/>
                      </a:cubicBezTo>
                      <a:cubicBezTo>
                        <a:pt x="2376" y="692"/>
                        <a:pt x="2367" y="689"/>
                        <a:pt x="2362" y="682"/>
                      </a:cubicBezTo>
                      <a:cubicBezTo>
                        <a:pt x="2359" y="678"/>
                        <a:pt x="2357" y="673"/>
                        <a:pt x="2356" y="667"/>
                      </a:cubicBezTo>
                      <a:cubicBezTo>
                        <a:pt x="2356" y="657"/>
                        <a:pt x="2359" y="646"/>
                        <a:pt x="2365" y="637"/>
                      </a:cubicBezTo>
                      <a:cubicBezTo>
                        <a:pt x="2370" y="630"/>
                        <a:pt x="2376" y="625"/>
                        <a:pt x="2382" y="622"/>
                      </a:cubicBezTo>
                      <a:cubicBezTo>
                        <a:pt x="2361" y="629"/>
                        <a:pt x="2344" y="646"/>
                        <a:pt x="2339" y="670"/>
                      </a:cubicBezTo>
                      <a:cubicBezTo>
                        <a:pt x="2337" y="682"/>
                        <a:pt x="2338" y="693"/>
                        <a:pt x="2341" y="704"/>
                      </a:cubicBezTo>
                      <a:cubicBezTo>
                        <a:pt x="2358" y="755"/>
                        <a:pt x="2388" y="719"/>
                        <a:pt x="2413" y="711"/>
                      </a:cubicBezTo>
                      <a:cubicBezTo>
                        <a:pt x="2445" y="701"/>
                        <a:pt x="2451" y="744"/>
                        <a:pt x="2420" y="755"/>
                      </a:cubicBezTo>
                      <a:cubicBezTo>
                        <a:pt x="2392" y="765"/>
                        <a:pt x="2368" y="748"/>
                        <a:pt x="2352" y="727"/>
                      </a:cubicBezTo>
                      <a:cubicBezTo>
                        <a:pt x="2354" y="731"/>
                        <a:pt x="2356" y="736"/>
                        <a:pt x="2357" y="741"/>
                      </a:cubicBezTo>
                      <a:cubicBezTo>
                        <a:pt x="2358" y="752"/>
                        <a:pt x="2352" y="765"/>
                        <a:pt x="2340" y="767"/>
                      </a:cubicBezTo>
                      <a:cubicBezTo>
                        <a:pt x="2335" y="768"/>
                        <a:pt x="2330" y="765"/>
                        <a:pt x="2327" y="760"/>
                      </a:cubicBezTo>
                      <a:cubicBezTo>
                        <a:pt x="2325" y="757"/>
                        <a:pt x="2324" y="753"/>
                        <a:pt x="2325" y="749"/>
                      </a:cubicBezTo>
                      <a:cubicBezTo>
                        <a:pt x="2327" y="746"/>
                        <a:pt x="2330" y="742"/>
                        <a:pt x="2334" y="741"/>
                      </a:cubicBezTo>
                      <a:cubicBezTo>
                        <a:pt x="2339" y="740"/>
                        <a:pt x="2345" y="742"/>
                        <a:pt x="2347" y="748"/>
                      </a:cubicBezTo>
                      <a:cubicBezTo>
                        <a:pt x="2348" y="751"/>
                        <a:pt x="2347" y="754"/>
                        <a:pt x="2344" y="756"/>
                      </a:cubicBezTo>
                      <a:cubicBezTo>
                        <a:pt x="2342" y="757"/>
                        <a:pt x="2340" y="757"/>
                        <a:pt x="2339" y="755"/>
                      </a:cubicBezTo>
                      <a:cubicBezTo>
                        <a:pt x="2340" y="755"/>
                        <a:pt x="2342" y="755"/>
                        <a:pt x="2343" y="754"/>
                      </a:cubicBezTo>
                      <a:cubicBezTo>
                        <a:pt x="2345" y="751"/>
                        <a:pt x="2343" y="748"/>
                        <a:pt x="2341" y="747"/>
                      </a:cubicBezTo>
                      <a:cubicBezTo>
                        <a:pt x="2339" y="747"/>
                        <a:pt x="2337" y="747"/>
                        <a:pt x="2335" y="748"/>
                      </a:cubicBezTo>
                      <a:cubicBezTo>
                        <a:pt x="2333" y="750"/>
                        <a:pt x="2332" y="753"/>
                        <a:pt x="2333" y="756"/>
                      </a:cubicBezTo>
                      <a:cubicBezTo>
                        <a:pt x="2334" y="759"/>
                        <a:pt x="2338" y="761"/>
                        <a:pt x="2341" y="760"/>
                      </a:cubicBezTo>
                      <a:cubicBezTo>
                        <a:pt x="2351" y="759"/>
                        <a:pt x="2355" y="746"/>
                        <a:pt x="2354" y="737"/>
                      </a:cubicBezTo>
                      <a:cubicBezTo>
                        <a:pt x="2354" y="735"/>
                        <a:pt x="2353" y="733"/>
                        <a:pt x="2352" y="731"/>
                      </a:cubicBezTo>
                      <a:cubicBezTo>
                        <a:pt x="2350" y="723"/>
                        <a:pt x="2344" y="716"/>
                        <a:pt x="2341" y="708"/>
                      </a:cubicBezTo>
                      <a:cubicBezTo>
                        <a:pt x="2338" y="700"/>
                        <a:pt x="2336" y="692"/>
                        <a:pt x="2336" y="684"/>
                      </a:cubicBezTo>
                      <a:cubicBezTo>
                        <a:pt x="2335" y="687"/>
                        <a:pt x="2334" y="690"/>
                        <a:pt x="2333" y="693"/>
                      </a:cubicBezTo>
                      <a:cubicBezTo>
                        <a:pt x="2323" y="709"/>
                        <a:pt x="2302" y="715"/>
                        <a:pt x="2285" y="708"/>
                      </a:cubicBezTo>
                      <a:cubicBezTo>
                        <a:pt x="2280" y="706"/>
                        <a:pt x="2276" y="703"/>
                        <a:pt x="2272" y="699"/>
                      </a:cubicBezTo>
                      <a:cubicBezTo>
                        <a:pt x="2275" y="698"/>
                        <a:pt x="2275" y="698"/>
                        <a:pt x="2275" y="698"/>
                      </a:cubicBezTo>
                      <a:cubicBezTo>
                        <a:pt x="2278" y="701"/>
                        <a:pt x="2282" y="703"/>
                        <a:pt x="2286" y="705"/>
                      </a:cubicBezTo>
                      <a:cubicBezTo>
                        <a:pt x="2302" y="711"/>
                        <a:pt x="2322" y="707"/>
                        <a:pt x="2331" y="691"/>
                      </a:cubicBezTo>
                      <a:cubicBezTo>
                        <a:pt x="2336" y="682"/>
                        <a:pt x="2336" y="676"/>
                        <a:pt x="2338" y="667"/>
                      </a:cubicBezTo>
                      <a:cubicBezTo>
                        <a:pt x="2346" y="635"/>
                        <a:pt x="2374" y="616"/>
                        <a:pt x="2407" y="615"/>
                      </a:cubicBezTo>
                      <a:cubicBezTo>
                        <a:pt x="2416" y="615"/>
                        <a:pt x="2425" y="616"/>
                        <a:pt x="2433" y="618"/>
                      </a:cubicBezTo>
                      <a:cubicBezTo>
                        <a:pt x="2416" y="611"/>
                        <a:pt x="2398" y="606"/>
                        <a:pt x="2383" y="607"/>
                      </a:cubicBezTo>
                      <a:cubicBezTo>
                        <a:pt x="2350" y="610"/>
                        <a:pt x="2306" y="610"/>
                        <a:pt x="2284" y="615"/>
                      </a:cubicBezTo>
                      <a:cubicBezTo>
                        <a:pt x="2274" y="617"/>
                        <a:pt x="2264" y="624"/>
                        <a:pt x="2260" y="634"/>
                      </a:cubicBezTo>
                      <a:cubicBezTo>
                        <a:pt x="2261" y="628"/>
                        <a:pt x="2266" y="623"/>
                        <a:pt x="2271" y="619"/>
                      </a:cubicBezTo>
                      <a:cubicBezTo>
                        <a:pt x="2271" y="619"/>
                        <a:pt x="2271" y="619"/>
                        <a:pt x="2271" y="619"/>
                      </a:cubicBezTo>
                      <a:cubicBezTo>
                        <a:pt x="2273" y="617"/>
                        <a:pt x="2276" y="616"/>
                        <a:pt x="2279" y="615"/>
                      </a:cubicBezTo>
                      <a:cubicBezTo>
                        <a:pt x="2267" y="616"/>
                        <a:pt x="2257" y="619"/>
                        <a:pt x="2248" y="627"/>
                      </a:cubicBezTo>
                      <a:cubicBezTo>
                        <a:pt x="2239" y="635"/>
                        <a:pt x="2235" y="645"/>
                        <a:pt x="2235" y="657"/>
                      </a:cubicBezTo>
                      <a:cubicBezTo>
                        <a:pt x="2234" y="656"/>
                        <a:pt x="2233" y="657"/>
                        <a:pt x="2232" y="657"/>
                      </a:cubicBezTo>
                      <a:cubicBezTo>
                        <a:pt x="2232" y="648"/>
                        <a:pt x="2235" y="639"/>
                        <a:pt x="2241" y="631"/>
                      </a:cubicBezTo>
                      <a:cubicBezTo>
                        <a:pt x="2246" y="624"/>
                        <a:pt x="2254" y="619"/>
                        <a:pt x="2260" y="617"/>
                      </a:cubicBezTo>
                      <a:cubicBezTo>
                        <a:pt x="2256" y="618"/>
                        <a:pt x="2250" y="615"/>
                        <a:pt x="2248" y="611"/>
                      </a:cubicBezTo>
                      <a:cubicBezTo>
                        <a:pt x="2246" y="607"/>
                        <a:pt x="2246" y="604"/>
                        <a:pt x="2247" y="601"/>
                      </a:cubicBezTo>
                      <a:cubicBezTo>
                        <a:pt x="2250" y="597"/>
                        <a:pt x="2255" y="594"/>
                        <a:pt x="2260" y="596"/>
                      </a:cubicBezTo>
                      <a:cubicBezTo>
                        <a:pt x="2263" y="598"/>
                        <a:pt x="2264" y="601"/>
                        <a:pt x="2264" y="604"/>
                      </a:cubicBezTo>
                      <a:cubicBezTo>
                        <a:pt x="2262" y="610"/>
                        <a:pt x="2255" y="610"/>
                        <a:pt x="2254" y="606"/>
                      </a:cubicBezTo>
                      <a:cubicBezTo>
                        <a:pt x="2256" y="607"/>
                        <a:pt x="2258" y="607"/>
                        <a:pt x="2259" y="606"/>
                      </a:cubicBezTo>
                      <a:cubicBezTo>
                        <a:pt x="2262" y="605"/>
                        <a:pt x="2262" y="602"/>
                        <a:pt x="2260" y="600"/>
                      </a:cubicBezTo>
                      <a:cubicBezTo>
                        <a:pt x="2258" y="598"/>
                        <a:pt x="2256" y="598"/>
                        <a:pt x="2254" y="598"/>
                      </a:cubicBezTo>
                      <a:cubicBezTo>
                        <a:pt x="2249" y="600"/>
                        <a:pt x="2246" y="608"/>
                        <a:pt x="2252" y="613"/>
                      </a:cubicBezTo>
                      <a:cubicBezTo>
                        <a:pt x="2258" y="618"/>
                        <a:pt x="2267" y="615"/>
                        <a:pt x="2273" y="614"/>
                      </a:cubicBezTo>
                      <a:cubicBezTo>
                        <a:pt x="2281" y="612"/>
                        <a:pt x="2290" y="610"/>
                        <a:pt x="2295" y="610"/>
                      </a:cubicBezTo>
                      <a:cubicBezTo>
                        <a:pt x="2301" y="609"/>
                        <a:pt x="2317" y="607"/>
                        <a:pt x="2336" y="607"/>
                      </a:cubicBezTo>
                      <a:cubicBezTo>
                        <a:pt x="2332" y="606"/>
                        <a:pt x="2329" y="605"/>
                        <a:pt x="2325" y="604"/>
                      </a:cubicBezTo>
                      <a:cubicBezTo>
                        <a:pt x="2324" y="603"/>
                        <a:pt x="2312" y="597"/>
                        <a:pt x="2313" y="595"/>
                      </a:cubicBezTo>
                      <a:cubicBezTo>
                        <a:pt x="2314" y="594"/>
                        <a:pt x="2321" y="597"/>
                        <a:pt x="2322" y="598"/>
                      </a:cubicBezTo>
                      <a:cubicBezTo>
                        <a:pt x="2328" y="600"/>
                        <a:pt x="2333" y="601"/>
                        <a:pt x="2338" y="602"/>
                      </a:cubicBezTo>
                      <a:cubicBezTo>
                        <a:pt x="2341" y="603"/>
                        <a:pt x="2343" y="603"/>
                        <a:pt x="2345" y="603"/>
                      </a:cubicBezTo>
                      <a:cubicBezTo>
                        <a:pt x="2354" y="604"/>
                        <a:pt x="2362" y="604"/>
                        <a:pt x="2371" y="603"/>
                      </a:cubicBezTo>
                      <a:cubicBezTo>
                        <a:pt x="2371" y="603"/>
                        <a:pt x="2373" y="603"/>
                        <a:pt x="2374" y="603"/>
                      </a:cubicBezTo>
                      <a:cubicBezTo>
                        <a:pt x="2371" y="602"/>
                        <a:pt x="2369" y="602"/>
                        <a:pt x="2366" y="602"/>
                      </a:cubicBezTo>
                      <a:cubicBezTo>
                        <a:pt x="2358" y="600"/>
                        <a:pt x="2352" y="598"/>
                        <a:pt x="2345" y="594"/>
                      </a:cubicBezTo>
                      <a:cubicBezTo>
                        <a:pt x="2326" y="582"/>
                        <a:pt x="2326" y="562"/>
                        <a:pt x="2336" y="546"/>
                      </a:cubicBezTo>
                      <a:cubicBezTo>
                        <a:pt x="2343" y="532"/>
                        <a:pt x="2357" y="521"/>
                        <a:pt x="2373" y="521"/>
                      </a:cubicBezTo>
                      <a:cubicBezTo>
                        <a:pt x="2387" y="521"/>
                        <a:pt x="2398" y="529"/>
                        <a:pt x="2402" y="542"/>
                      </a:cubicBezTo>
                      <a:cubicBezTo>
                        <a:pt x="2404" y="548"/>
                        <a:pt x="2404" y="554"/>
                        <a:pt x="2402" y="560"/>
                      </a:cubicBezTo>
                      <a:cubicBezTo>
                        <a:pt x="2400" y="565"/>
                        <a:pt x="2398" y="568"/>
                        <a:pt x="2393" y="571"/>
                      </a:cubicBezTo>
                      <a:cubicBezTo>
                        <a:pt x="2388" y="574"/>
                        <a:pt x="2382" y="575"/>
                        <a:pt x="2376" y="572"/>
                      </a:cubicBezTo>
                      <a:cubicBezTo>
                        <a:pt x="2373" y="570"/>
                        <a:pt x="2370" y="568"/>
                        <a:pt x="2369" y="564"/>
                      </a:cubicBezTo>
                      <a:cubicBezTo>
                        <a:pt x="2368" y="560"/>
                        <a:pt x="2369" y="556"/>
                        <a:pt x="2371" y="552"/>
                      </a:cubicBezTo>
                      <a:cubicBezTo>
                        <a:pt x="2374" y="548"/>
                        <a:pt x="2379" y="546"/>
                        <a:pt x="2384" y="547"/>
                      </a:cubicBezTo>
                      <a:cubicBezTo>
                        <a:pt x="2389" y="549"/>
                        <a:pt x="2392" y="553"/>
                        <a:pt x="2392" y="558"/>
                      </a:cubicBezTo>
                      <a:cubicBezTo>
                        <a:pt x="2392" y="564"/>
                        <a:pt x="2387" y="568"/>
                        <a:pt x="2381" y="568"/>
                      </a:cubicBezTo>
                      <a:cubicBezTo>
                        <a:pt x="2375" y="568"/>
                        <a:pt x="2370" y="563"/>
                        <a:pt x="2371" y="557"/>
                      </a:cubicBezTo>
                      <a:cubicBezTo>
                        <a:pt x="2371" y="555"/>
                        <a:pt x="2371" y="553"/>
                        <a:pt x="2373" y="551"/>
                      </a:cubicBezTo>
                      <a:cubicBezTo>
                        <a:pt x="2372" y="552"/>
                        <a:pt x="2372" y="552"/>
                        <a:pt x="2372" y="552"/>
                      </a:cubicBezTo>
                      <a:cubicBezTo>
                        <a:pt x="2369" y="556"/>
                        <a:pt x="2368" y="560"/>
                        <a:pt x="2370" y="564"/>
                      </a:cubicBezTo>
                      <a:cubicBezTo>
                        <a:pt x="2371" y="567"/>
                        <a:pt x="2373" y="570"/>
                        <a:pt x="2376" y="571"/>
                      </a:cubicBezTo>
                      <a:cubicBezTo>
                        <a:pt x="2382" y="574"/>
                        <a:pt x="2388" y="573"/>
                        <a:pt x="2393" y="570"/>
                      </a:cubicBezTo>
                      <a:cubicBezTo>
                        <a:pt x="2397" y="568"/>
                        <a:pt x="2399" y="564"/>
                        <a:pt x="2401" y="559"/>
                      </a:cubicBezTo>
                      <a:cubicBezTo>
                        <a:pt x="2402" y="553"/>
                        <a:pt x="2402" y="549"/>
                        <a:pt x="2400" y="543"/>
                      </a:cubicBezTo>
                      <a:cubicBezTo>
                        <a:pt x="2396" y="530"/>
                        <a:pt x="2386" y="523"/>
                        <a:pt x="2373" y="523"/>
                      </a:cubicBezTo>
                      <a:cubicBezTo>
                        <a:pt x="2358" y="524"/>
                        <a:pt x="2345" y="536"/>
                        <a:pt x="2338" y="549"/>
                      </a:cubicBezTo>
                      <a:cubicBezTo>
                        <a:pt x="2330" y="563"/>
                        <a:pt x="2331" y="580"/>
                        <a:pt x="2347" y="591"/>
                      </a:cubicBezTo>
                      <a:cubicBezTo>
                        <a:pt x="2353" y="594"/>
                        <a:pt x="2359" y="596"/>
                        <a:pt x="2366" y="597"/>
                      </a:cubicBezTo>
                      <a:cubicBezTo>
                        <a:pt x="2393" y="601"/>
                        <a:pt x="2416" y="607"/>
                        <a:pt x="2441" y="619"/>
                      </a:cubicBezTo>
                      <a:cubicBezTo>
                        <a:pt x="2440" y="618"/>
                        <a:pt x="2439" y="616"/>
                        <a:pt x="2438" y="615"/>
                      </a:cubicBezTo>
                      <a:cubicBezTo>
                        <a:pt x="2432" y="608"/>
                        <a:pt x="2429" y="597"/>
                        <a:pt x="2438" y="590"/>
                      </a:cubicBezTo>
                      <a:cubicBezTo>
                        <a:pt x="2444" y="585"/>
                        <a:pt x="2452" y="585"/>
                        <a:pt x="2458" y="590"/>
                      </a:cubicBezTo>
                      <a:cubicBezTo>
                        <a:pt x="2463" y="594"/>
                        <a:pt x="2465" y="600"/>
                        <a:pt x="2463" y="606"/>
                      </a:cubicBezTo>
                      <a:cubicBezTo>
                        <a:pt x="2461" y="610"/>
                        <a:pt x="2455" y="612"/>
                        <a:pt x="2452" y="608"/>
                      </a:cubicBezTo>
                      <a:cubicBezTo>
                        <a:pt x="2450" y="603"/>
                        <a:pt x="2453" y="601"/>
                        <a:pt x="2451" y="596"/>
                      </a:cubicBezTo>
                      <a:cubicBezTo>
                        <a:pt x="2449" y="593"/>
                        <a:pt x="2446" y="591"/>
                        <a:pt x="2442" y="593"/>
                      </a:cubicBezTo>
                      <a:cubicBezTo>
                        <a:pt x="2435" y="596"/>
                        <a:pt x="2436" y="605"/>
                        <a:pt x="2440" y="611"/>
                      </a:cubicBezTo>
                      <a:cubicBezTo>
                        <a:pt x="2448" y="623"/>
                        <a:pt x="2455" y="625"/>
                        <a:pt x="2467" y="632"/>
                      </a:cubicBezTo>
                      <a:cubicBezTo>
                        <a:pt x="2475" y="636"/>
                        <a:pt x="2483" y="642"/>
                        <a:pt x="2491" y="649"/>
                      </a:cubicBezTo>
                      <a:cubicBezTo>
                        <a:pt x="2513" y="670"/>
                        <a:pt x="2526" y="697"/>
                        <a:pt x="2530" y="726"/>
                      </a:cubicBezTo>
                      <a:cubicBezTo>
                        <a:pt x="2530" y="720"/>
                        <a:pt x="2533" y="715"/>
                        <a:pt x="2538" y="713"/>
                      </a:cubicBezTo>
                      <a:cubicBezTo>
                        <a:pt x="2542" y="711"/>
                        <a:pt x="2547" y="712"/>
                        <a:pt x="2552" y="717"/>
                      </a:cubicBezTo>
                      <a:cubicBezTo>
                        <a:pt x="2551" y="717"/>
                        <a:pt x="2549" y="718"/>
                        <a:pt x="2548" y="719"/>
                      </a:cubicBezTo>
                      <a:cubicBezTo>
                        <a:pt x="2542" y="709"/>
                        <a:pt x="2531" y="720"/>
                        <a:pt x="2530" y="732"/>
                      </a:cubicBezTo>
                      <a:cubicBezTo>
                        <a:pt x="2530" y="731"/>
                        <a:pt x="2530" y="731"/>
                        <a:pt x="2530" y="731"/>
                      </a:cubicBezTo>
                      <a:cubicBezTo>
                        <a:pt x="2531" y="741"/>
                        <a:pt x="2531" y="751"/>
                        <a:pt x="2530" y="762"/>
                      </a:cubicBezTo>
                      <a:cubicBezTo>
                        <a:pt x="2538" y="750"/>
                        <a:pt x="2551" y="742"/>
                        <a:pt x="2566" y="747"/>
                      </a:cubicBezTo>
                      <a:cubicBezTo>
                        <a:pt x="2574" y="749"/>
                        <a:pt x="2580" y="754"/>
                        <a:pt x="2584" y="760"/>
                      </a:cubicBezTo>
                      <a:cubicBezTo>
                        <a:pt x="2588" y="767"/>
                        <a:pt x="2589" y="774"/>
                        <a:pt x="2588" y="782"/>
                      </a:cubicBezTo>
                      <a:cubicBezTo>
                        <a:pt x="2586" y="790"/>
                        <a:pt x="2583" y="796"/>
                        <a:pt x="2577" y="801"/>
                      </a:cubicBezTo>
                      <a:cubicBezTo>
                        <a:pt x="2571" y="806"/>
                        <a:pt x="2565" y="808"/>
                        <a:pt x="2557" y="808"/>
                      </a:cubicBezTo>
                      <a:cubicBezTo>
                        <a:pt x="2549" y="807"/>
                        <a:pt x="2543" y="804"/>
                        <a:pt x="2539" y="798"/>
                      </a:cubicBezTo>
                      <a:cubicBezTo>
                        <a:pt x="2536" y="793"/>
                        <a:pt x="2535" y="789"/>
                        <a:pt x="2537" y="784"/>
                      </a:cubicBezTo>
                      <a:cubicBezTo>
                        <a:pt x="2538" y="777"/>
                        <a:pt x="2544" y="772"/>
                        <a:pt x="2551" y="771"/>
                      </a:cubicBezTo>
                      <a:cubicBezTo>
                        <a:pt x="2557" y="770"/>
                        <a:pt x="2563" y="773"/>
                        <a:pt x="2566" y="778"/>
                      </a:cubicBezTo>
                      <a:cubicBezTo>
                        <a:pt x="2571" y="785"/>
                        <a:pt x="2569" y="794"/>
                        <a:pt x="2562" y="798"/>
                      </a:cubicBezTo>
                      <a:cubicBezTo>
                        <a:pt x="2555" y="803"/>
                        <a:pt x="2546" y="801"/>
                        <a:pt x="2542" y="794"/>
                      </a:cubicBezTo>
                      <a:cubicBezTo>
                        <a:pt x="2539" y="791"/>
                        <a:pt x="2539" y="787"/>
                        <a:pt x="2539" y="784"/>
                      </a:cubicBezTo>
                      <a:cubicBezTo>
                        <a:pt x="2539" y="785"/>
                        <a:pt x="2539" y="785"/>
                        <a:pt x="2539" y="785"/>
                      </a:cubicBezTo>
                      <a:cubicBezTo>
                        <a:pt x="2538" y="789"/>
                        <a:pt x="2539" y="792"/>
                        <a:pt x="2541" y="796"/>
                      </a:cubicBezTo>
                      <a:cubicBezTo>
                        <a:pt x="2545" y="802"/>
                        <a:pt x="2550" y="804"/>
                        <a:pt x="2557" y="804"/>
                      </a:cubicBezTo>
                      <a:cubicBezTo>
                        <a:pt x="2564" y="805"/>
                        <a:pt x="2570" y="802"/>
                        <a:pt x="2575" y="798"/>
                      </a:cubicBezTo>
                      <a:cubicBezTo>
                        <a:pt x="2580" y="794"/>
                        <a:pt x="2583" y="788"/>
                        <a:pt x="2585" y="782"/>
                      </a:cubicBezTo>
                      <a:cubicBezTo>
                        <a:pt x="2586" y="775"/>
                        <a:pt x="2585" y="768"/>
                        <a:pt x="2581" y="762"/>
                      </a:cubicBezTo>
                      <a:cubicBezTo>
                        <a:pt x="2578" y="756"/>
                        <a:pt x="2572" y="752"/>
                        <a:pt x="2566" y="749"/>
                      </a:cubicBezTo>
                      <a:cubicBezTo>
                        <a:pt x="2548" y="744"/>
                        <a:pt x="2532" y="757"/>
                        <a:pt x="2529" y="771"/>
                      </a:cubicBezTo>
                      <a:cubicBezTo>
                        <a:pt x="2522" y="799"/>
                        <a:pt x="2512" y="818"/>
                        <a:pt x="2493" y="840"/>
                      </a:cubicBezTo>
                      <a:cubicBezTo>
                        <a:pt x="2492" y="842"/>
                        <a:pt x="2490" y="844"/>
                        <a:pt x="2488" y="846"/>
                      </a:cubicBezTo>
                      <a:cubicBezTo>
                        <a:pt x="2490" y="845"/>
                        <a:pt x="2491" y="844"/>
                        <a:pt x="2493" y="843"/>
                      </a:cubicBezTo>
                      <a:cubicBezTo>
                        <a:pt x="2503" y="838"/>
                        <a:pt x="2511" y="835"/>
                        <a:pt x="2522" y="835"/>
                      </a:cubicBezTo>
                      <a:cubicBezTo>
                        <a:pt x="2512" y="838"/>
                        <a:pt x="2505" y="841"/>
                        <a:pt x="2495" y="846"/>
                      </a:cubicBezTo>
                      <a:cubicBezTo>
                        <a:pt x="2494" y="846"/>
                        <a:pt x="2494" y="846"/>
                        <a:pt x="2493" y="847"/>
                      </a:cubicBezTo>
                      <a:cubicBezTo>
                        <a:pt x="2501" y="844"/>
                        <a:pt x="2512" y="852"/>
                        <a:pt x="2517" y="859"/>
                      </a:cubicBezTo>
                      <a:cubicBezTo>
                        <a:pt x="2519" y="863"/>
                        <a:pt x="2521" y="868"/>
                        <a:pt x="2522" y="872"/>
                      </a:cubicBezTo>
                      <a:cubicBezTo>
                        <a:pt x="2524" y="880"/>
                        <a:pt x="2523" y="891"/>
                        <a:pt x="2516" y="896"/>
                      </a:cubicBezTo>
                      <a:cubicBezTo>
                        <a:pt x="2521" y="903"/>
                        <a:pt x="2520" y="911"/>
                        <a:pt x="2519" y="918"/>
                      </a:cubicBezTo>
                      <a:cubicBezTo>
                        <a:pt x="2518" y="928"/>
                        <a:pt x="2520" y="939"/>
                        <a:pt x="2528" y="941"/>
                      </a:cubicBezTo>
                      <a:cubicBezTo>
                        <a:pt x="2518" y="946"/>
                        <a:pt x="2507" y="932"/>
                        <a:pt x="2505" y="923"/>
                      </a:cubicBezTo>
                      <a:cubicBezTo>
                        <a:pt x="2501" y="910"/>
                        <a:pt x="2508" y="898"/>
                        <a:pt x="2513" y="884"/>
                      </a:cubicBezTo>
                      <a:cubicBezTo>
                        <a:pt x="2517" y="875"/>
                        <a:pt x="2517" y="868"/>
                        <a:pt x="2513" y="860"/>
                      </a:cubicBezTo>
                      <a:cubicBezTo>
                        <a:pt x="2509" y="854"/>
                        <a:pt x="2501" y="846"/>
                        <a:pt x="2493" y="847"/>
                      </a:cubicBezTo>
                      <a:cubicBezTo>
                        <a:pt x="2494" y="847"/>
                        <a:pt x="2496" y="847"/>
                        <a:pt x="2498" y="847"/>
                      </a:cubicBezTo>
                      <a:cubicBezTo>
                        <a:pt x="2502" y="849"/>
                        <a:pt x="2505" y="853"/>
                        <a:pt x="2505" y="860"/>
                      </a:cubicBezTo>
                      <a:cubicBezTo>
                        <a:pt x="2504" y="859"/>
                        <a:pt x="2502" y="859"/>
                        <a:pt x="2501" y="859"/>
                      </a:cubicBezTo>
                      <a:cubicBezTo>
                        <a:pt x="2501" y="851"/>
                        <a:pt x="2495" y="848"/>
                        <a:pt x="2488" y="850"/>
                      </a:cubicBezTo>
                      <a:cubicBezTo>
                        <a:pt x="2485" y="851"/>
                        <a:pt x="2482" y="852"/>
                        <a:pt x="2479" y="854"/>
                      </a:cubicBezTo>
                      <a:cubicBezTo>
                        <a:pt x="2455" y="876"/>
                        <a:pt x="2427" y="891"/>
                        <a:pt x="2397" y="900"/>
                      </a:cubicBezTo>
                      <a:cubicBezTo>
                        <a:pt x="2422" y="894"/>
                        <a:pt x="2453" y="890"/>
                        <a:pt x="2475" y="905"/>
                      </a:cubicBezTo>
                      <a:cubicBezTo>
                        <a:pt x="2486" y="912"/>
                        <a:pt x="2493" y="921"/>
                        <a:pt x="2495" y="934"/>
                      </a:cubicBezTo>
                      <a:cubicBezTo>
                        <a:pt x="2497" y="945"/>
                        <a:pt x="2496" y="956"/>
                        <a:pt x="2491" y="965"/>
                      </a:cubicBezTo>
                      <a:cubicBezTo>
                        <a:pt x="2478" y="988"/>
                        <a:pt x="2450" y="996"/>
                        <a:pt x="2428" y="984"/>
                      </a:cubicBezTo>
                      <a:cubicBezTo>
                        <a:pt x="2409" y="974"/>
                        <a:pt x="2396" y="949"/>
                        <a:pt x="2411" y="929"/>
                      </a:cubicBezTo>
                      <a:cubicBezTo>
                        <a:pt x="2418" y="921"/>
                        <a:pt x="2428" y="917"/>
                        <a:pt x="2438" y="921"/>
                      </a:cubicBezTo>
                      <a:cubicBezTo>
                        <a:pt x="2441" y="922"/>
                        <a:pt x="2444" y="924"/>
                        <a:pt x="2446" y="927"/>
                      </a:cubicBezTo>
                      <a:cubicBezTo>
                        <a:pt x="2446" y="927"/>
                        <a:pt x="2446" y="927"/>
                        <a:pt x="2446" y="927"/>
                      </a:cubicBezTo>
                      <a:cubicBezTo>
                        <a:pt x="2450" y="934"/>
                        <a:pt x="2449" y="944"/>
                        <a:pt x="2441" y="950"/>
                      </a:cubicBezTo>
                      <a:cubicBezTo>
                        <a:pt x="2433" y="955"/>
                        <a:pt x="2423" y="952"/>
                        <a:pt x="2418" y="945"/>
                      </a:cubicBezTo>
                      <a:cubicBezTo>
                        <a:pt x="2414" y="937"/>
                        <a:pt x="2416" y="927"/>
                        <a:pt x="2423" y="922"/>
                      </a:cubicBezTo>
                      <a:cubicBezTo>
                        <a:pt x="2426" y="920"/>
                        <a:pt x="2430" y="919"/>
                        <a:pt x="2434" y="920"/>
                      </a:cubicBezTo>
                      <a:cubicBezTo>
                        <a:pt x="2434" y="920"/>
                        <a:pt x="2434" y="920"/>
                        <a:pt x="2434" y="920"/>
                      </a:cubicBezTo>
                      <a:cubicBezTo>
                        <a:pt x="2425" y="919"/>
                        <a:pt x="2417" y="923"/>
                        <a:pt x="2412" y="930"/>
                      </a:cubicBezTo>
                      <a:cubicBezTo>
                        <a:pt x="2399" y="950"/>
                        <a:pt x="2412" y="972"/>
                        <a:pt x="2430" y="982"/>
                      </a:cubicBezTo>
                      <a:cubicBezTo>
                        <a:pt x="2451" y="993"/>
                        <a:pt x="2477" y="985"/>
                        <a:pt x="2488" y="964"/>
                      </a:cubicBezTo>
                      <a:cubicBezTo>
                        <a:pt x="2490" y="961"/>
                        <a:pt x="2492" y="957"/>
                        <a:pt x="2492" y="953"/>
                      </a:cubicBezTo>
                      <a:cubicBezTo>
                        <a:pt x="2491" y="955"/>
                        <a:pt x="2490" y="958"/>
                        <a:pt x="2488" y="959"/>
                      </a:cubicBezTo>
                      <a:cubicBezTo>
                        <a:pt x="2482" y="966"/>
                        <a:pt x="2473" y="968"/>
                        <a:pt x="2465" y="965"/>
                      </a:cubicBezTo>
                      <a:cubicBezTo>
                        <a:pt x="2458" y="962"/>
                        <a:pt x="2454" y="953"/>
                        <a:pt x="2458" y="945"/>
                      </a:cubicBezTo>
                      <a:cubicBezTo>
                        <a:pt x="2461" y="940"/>
                        <a:pt x="2466" y="938"/>
                        <a:pt x="2471" y="939"/>
                      </a:cubicBezTo>
                      <a:cubicBezTo>
                        <a:pt x="2480" y="942"/>
                        <a:pt x="2479" y="953"/>
                        <a:pt x="2474" y="954"/>
                      </a:cubicBezTo>
                      <a:cubicBezTo>
                        <a:pt x="2476" y="952"/>
                        <a:pt x="2476" y="948"/>
                        <a:pt x="2474" y="946"/>
                      </a:cubicBezTo>
                      <a:cubicBezTo>
                        <a:pt x="2472" y="942"/>
                        <a:pt x="2467" y="942"/>
                        <a:pt x="2464" y="945"/>
                      </a:cubicBezTo>
                      <a:cubicBezTo>
                        <a:pt x="2461" y="948"/>
                        <a:pt x="2460" y="951"/>
                        <a:pt x="2461" y="955"/>
                      </a:cubicBezTo>
                      <a:cubicBezTo>
                        <a:pt x="2464" y="961"/>
                        <a:pt x="2471" y="963"/>
                        <a:pt x="2477" y="962"/>
                      </a:cubicBezTo>
                      <a:cubicBezTo>
                        <a:pt x="2489" y="960"/>
                        <a:pt x="2494" y="946"/>
                        <a:pt x="2492" y="935"/>
                      </a:cubicBezTo>
                      <a:cubicBezTo>
                        <a:pt x="2490" y="923"/>
                        <a:pt x="2484" y="914"/>
                        <a:pt x="2473" y="907"/>
                      </a:cubicBezTo>
                      <a:cubicBezTo>
                        <a:pt x="2442" y="888"/>
                        <a:pt x="2390" y="907"/>
                        <a:pt x="2350" y="911"/>
                      </a:cubicBezTo>
                      <a:cubicBezTo>
                        <a:pt x="2358" y="913"/>
                        <a:pt x="2364" y="917"/>
                        <a:pt x="2371" y="924"/>
                      </a:cubicBezTo>
                      <a:cubicBezTo>
                        <a:pt x="2374" y="927"/>
                        <a:pt x="2377" y="930"/>
                        <a:pt x="2379" y="933"/>
                      </a:cubicBezTo>
                      <a:cubicBezTo>
                        <a:pt x="2378" y="933"/>
                        <a:pt x="2377" y="934"/>
                        <a:pt x="2376" y="934"/>
                      </a:cubicBezTo>
                      <a:cubicBezTo>
                        <a:pt x="2370" y="927"/>
                        <a:pt x="2363" y="920"/>
                        <a:pt x="2354" y="916"/>
                      </a:cubicBezTo>
                      <a:cubicBezTo>
                        <a:pt x="2348" y="914"/>
                        <a:pt x="2342" y="912"/>
                        <a:pt x="2336" y="912"/>
                      </a:cubicBezTo>
                      <a:cubicBezTo>
                        <a:pt x="2343" y="914"/>
                        <a:pt x="2349" y="920"/>
                        <a:pt x="2351" y="924"/>
                      </a:cubicBezTo>
                      <a:cubicBezTo>
                        <a:pt x="2353" y="929"/>
                        <a:pt x="2353" y="934"/>
                        <a:pt x="2351" y="939"/>
                      </a:cubicBezTo>
                      <a:cubicBezTo>
                        <a:pt x="2348" y="946"/>
                        <a:pt x="2340" y="951"/>
                        <a:pt x="2331" y="946"/>
                      </a:cubicBezTo>
                      <a:cubicBezTo>
                        <a:pt x="2327" y="944"/>
                        <a:pt x="2324" y="939"/>
                        <a:pt x="2326" y="934"/>
                      </a:cubicBezTo>
                      <a:cubicBezTo>
                        <a:pt x="2328" y="925"/>
                        <a:pt x="2339" y="925"/>
                        <a:pt x="2340" y="931"/>
                      </a:cubicBezTo>
                      <a:cubicBezTo>
                        <a:pt x="2338" y="929"/>
                        <a:pt x="2334" y="929"/>
                        <a:pt x="2332" y="931"/>
                      </a:cubicBezTo>
                      <a:cubicBezTo>
                        <a:pt x="2329" y="933"/>
                        <a:pt x="2329" y="938"/>
                        <a:pt x="2332" y="941"/>
                      </a:cubicBezTo>
                      <a:cubicBezTo>
                        <a:pt x="2334" y="944"/>
                        <a:pt x="2338" y="944"/>
                        <a:pt x="2341" y="943"/>
                      </a:cubicBezTo>
                      <a:cubicBezTo>
                        <a:pt x="2347" y="941"/>
                        <a:pt x="2349" y="933"/>
                        <a:pt x="2348" y="927"/>
                      </a:cubicBezTo>
                      <a:cubicBezTo>
                        <a:pt x="2347" y="923"/>
                        <a:pt x="2343" y="919"/>
                        <a:pt x="2339" y="916"/>
                      </a:cubicBezTo>
                      <a:cubicBezTo>
                        <a:pt x="2333" y="912"/>
                        <a:pt x="2327" y="912"/>
                        <a:pt x="2319" y="912"/>
                      </a:cubicBezTo>
                      <a:cubicBezTo>
                        <a:pt x="2295" y="912"/>
                        <a:pt x="2271" y="910"/>
                        <a:pt x="2247" y="905"/>
                      </a:cubicBezTo>
                      <a:cubicBezTo>
                        <a:pt x="2242" y="904"/>
                        <a:pt x="2220" y="897"/>
                        <a:pt x="2203" y="891"/>
                      </a:cubicBezTo>
                      <a:cubicBezTo>
                        <a:pt x="2219" y="905"/>
                        <a:pt x="2231" y="923"/>
                        <a:pt x="2239" y="944"/>
                      </a:cubicBezTo>
                      <a:cubicBezTo>
                        <a:pt x="2241" y="950"/>
                        <a:pt x="2242" y="956"/>
                        <a:pt x="2243" y="962"/>
                      </a:cubicBezTo>
                      <a:cubicBezTo>
                        <a:pt x="2245" y="971"/>
                        <a:pt x="2247" y="988"/>
                        <a:pt x="2260" y="989"/>
                      </a:cubicBezTo>
                      <a:cubicBezTo>
                        <a:pt x="2265" y="989"/>
                        <a:pt x="2270" y="986"/>
                        <a:pt x="2271" y="981"/>
                      </a:cubicBezTo>
                      <a:cubicBezTo>
                        <a:pt x="2271" y="978"/>
                        <a:pt x="2270" y="975"/>
                        <a:pt x="2268" y="973"/>
                      </a:cubicBezTo>
                      <a:cubicBezTo>
                        <a:pt x="2265" y="971"/>
                        <a:pt x="2261" y="972"/>
                        <a:pt x="2260" y="975"/>
                      </a:cubicBezTo>
                      <a:cubicBezTo>
                        <a:pt x="2259" y="978"/>
                        <a:pt x="2259" y="980"/>
                        <a:pt x="2261" y="982"/>
                      </a:cubicBezTo>
                      <a:cubicBezTo>
                        <a:pt x="2257" y="982"/>
                        <a:pt x="2254" y="973"/>
                        <a:pt x="2261" y="970"/>
                      </a:cubicBezTo>
                      <a:cubicBezTo>
                        <a:pt x="2265" y="968"/>
                        <a:pt x="2269" y="969"/>
                        <a:pt x="2272" y="972"/>
                      </a:cubicBezTo>
                      <a:cubicBezTo>
                        <a:pt x="2277" y="978"/>
                        <a:pt x="2275" y="985"/>
                        <a:pt x="2269" y="989"/>
                      </a:cubicBezTo>
                      <a:cubicBezTo>
                        <a:pt x="2264" y="993"/>
                        <a:pt x="2256" y="992"/>
                        <a:pt x="2251" y="988"/>
                      </a:cubicBezTo>
                      <a:cubicBezTo>
                        <a:pt x="2248" y="986"/>
                        <a:pt x="2246" y="984"/>
                        <a:pt x="2245" y="981"/>
                      </a:cubicBezTo>
                      <a:cubicBezTo>
                        <a:pt x="2246" y="993"/>
                        <a:pt x="2246" y="1004"/>
                        <a:pt x="2245" y="1013"/>
                      </a:cubicBezTo>
                      <a:cubicBezTo>
                        <a:pt x="2243" y="1031"/>
                        <a:pt x="2231" y="1057"/>
                        <a:pt x="2234" y="1071"/>
                      </a:cubicBezTo>
                      <a:cubicBezTo>
                        <a:pt x="2235" y="1074"/>
                        <a:pt x="2236" y="1077"/>
                        <a:pt x="2238" y="1079"/>
                      </a:cubicBezTo>
                      <a:cubicBezTo>
                        <a:pt x="2242" y="1084"/>
                        <a:pt x="2247" y="1088"/>
                        <a:pt x="2253" y="1089"/>
                      </a:cubicBezTo>
                      <a:cubicBezTo>
                        <a:pt x="2260" y="1091"/>
                        <a:pt x="2266" y="1089"/>
                        <a:pt x="2272" y="1086"/>
                      </a:cubicBezTo>
                      <a:cubicBezTo>
                        <a:pt x="2278" y="1082"/>
                        <a:pt x="2283" y="1075"/>
                        <a:pt x="2286" y="1067"/>
                      </a:cubicBezTo>
                      <a:cubicBezTo>
                        <a:pt x="2288" y="1060"/>
                        <a:pt x="2287" y="1053"/>
                        <a:pt x="2283" y="1046"/>
                      </a:cubicBezTo>
                      <a:cubicBezTo>
                        <a:pt x="2279" y="1039"/>
                        <a:pt x="2273" y="1034"/>
                        <a:pt x="2265" y="1034"/>
                      </a:cubicBezTo>
                      <a:cubicBezTo>
                        <a:pt x="2259" y="1035"/>
                        <a:pt x="2254" y="1037"/>
                        <a:pt x="2251" y="1041"/>
                      </a:cubicBezTo>
                      <a:cubicBezTo>
                        <a:pt x="2252" y="1041"/>
                        <a:pt x="2252" y="1041"/>
                        <a:pt x="2252" y="1041"/>
                      </a:cubicBezTo>
                      <a:cubicBezTo>
                        <a:pt x="2259" y="1034"/>
                        <a:pt x="2269" y="1041"/>
                        <a:pt x="2263" y="1048"/>
                      </a:cubicBezTo>
                      <a:cubicBezTo>
                        <a:pt x="2260" y="1051"/>
                        <a:pt x="2251" y="1051"/>
                        <a:pt x="2252" y="1062"/>
                      </a:cubicBezTo>
                      <a:cubicBezTo>
                        <a:pt x="2250" y="1059"/>
                        <a:pt x="2248" y="1055"/>
                        <a:pt x="2248" y="1051"/>
                      </a:cubicBezTo>
                      <a:cubicBezTo>
                        <a:pt x="2248" y="1050"/>
                        <a:pt x="2248" y="1048"/>
                        <a:pt x="2248" y="1047"/>
                      </a:cubicBezTo>
                      <a:cubicBezTo>
                        <a:pt x="2250" y="1039"/>
                        <a:pt x="2257" y="1034"/>
                        <a:pt x="2265" y="1033"/>
                      </a:cubicBezTo>
                      <a:cubicBezTo>
                        <a:pt x="2274" y="1033"/>
                        <a:pt x="2280" y="1038"/>
                        <a:pt x="2284" y="1045"/>
                      </a:cubicBezTo>
                      <a:cubicBezTo>
                        <a:pt x="2288" y="1052"/>
                        <a:pt x="2289" y="1060"/>
                        <a:pt x="2287" y="1068"/>
                      </a:cubicBezTo>
                      <a:cubicBezTo>
                        <a:pt x="2285" y="1076"/>
                        <a:pt x="2280" y="1083"/>
                        <a:pt x="2273" y="1088"/>
                      </a:cubicBezTo>
                      <a:cubicBezTo>
                        <a:pt x="2266" y="1092"/>
                        <a:pt x="2259" y="1093"/>
                        <a:pt x="2251" y="1091"/>
                      </a:cubicBezTo>
                      <a:cubicBezTo>
                        <a:pt x="2245" y="1090"/>
                        <a:pt x="2240" y="1086"/>
                        <a:pt x="2236" y="1081"/>
                      </a:cubicBezTo>
                      <a:cubicBezTo>
                        <a:pt x="2233" y="1078"/>
                        <a:pt x="2232" y="1076"/>
                        <a:pt x="2231" y="1072"/>
                      </a:cubicBezTo>
                      <a:cubicBezTo>
                        <a:pt x="2231" y="1071"/>
                        <a:pt x="2231" y="1071"/>
                        <a:pt x="2231" y="1071"/>
                      </a:cubicBezTo>
                      <a:cubicBezTo>
                        <a:pt x="2231" y="1071"/>
                        <a:pt x="2230" y="1071"/>
                        <a:pt x="2230" y="1072"/>
                      </a:cubicBezTo>
                      <a:cubicBezTo>
                        <a:pt x="2230" y="1073"/>
                        <a:pt x="2230" y="1073"/>
                        <a:pt x="2230" y="1073"/>
                      </a:cubicBezTo>
                      <a:cubicBezTo>
                        <a:pt x="2228" y="1078"/>
                        <a:pt x="2226" y="1083"/>
                        <a:pt x="2223" y="1088"/>
                      </a:cubicBezTo>
                      <a:cubicBezTo>
                        <a:pt x="2216" y="1100"/>
                        <a:pt x="2204" y="1113"/>
                        <a:pt x="2189" y="1114"/>
                      </a:cubicBezTo>
                      <a:cubicBezTo>
                        <a:pt x="2183" y="1114"/>
                        <a:pt x="2177" y="1112"/>
                        <a:pt x="2172" y="1108"/>
                      </a:cubicBezTo>
                      <a:cubicBezTo>
                        <a:pt x="2171" y="1107"/>
                        <a:pt x="2171" y="1107"/>
                        <a:pt x="2171" y="1107"/>
                      </a:cubicBezTo>
                      <a:cubicBezTo>
                        <a:pt x="2166" y="1102"/>
                        <a:pt x="2163" y="1096"/>
                        <a:pt x="2162" y="1088"/>
                      </a:cubicBezTo>
                      <a:cubicBezTo>
                        <a:pt x="2161" y="1081"/>
                        <a:pt x="2163" y="1075"/>
                        <a:pt x="2167" y="1069"/>
                      </a:cubicBezTo>
                      <a:cubicBezTo>
                        <a:pt x="2172" y="1064"/>
                        <a:pt x="2178" y="1060"/>
                        <a:pt x="2186" y="1061"/>
                      </a:cubicBezTo>
                      <a:cubicBezTo>
                        <a:pt x="2191" y="1061"/>
                        <a:pt x="2195" y="1063"/>
                        <a:pt x="2197" y="1068"/>
                      </a:cubicBezTo>
                      <a:cubicBezTo>
                        <a:pt x="2200" y="1072"/>
                        <a:pt x="2201" y="1078"/>
                        <a:pt x="2199" y="1083"/>
                      </a:cubicBezTo>
                      <a:cubicBezTo>
                        <a:pt x="2198" y="1086"/>
                        <a:pt x="2197" y="1088"/>
                        <a:pt x="2194" y="1089"/>
                      </a:cubicBezTo>
                      <a:cubicBezTo>
                        <a:pt x="2196" y="1088"/>
                        <a:pt x="2198" y="1086"/>
                        <a:pt x="2199" y="1083"/>
                      </a:cubicBezTo>
                      <a:cubicBezTo>
                        <a:pt x="2201" y="1078"/>
                        <a:pt x="2200" y="1073"/>
                        <a:pt x="2197" y="1068"/>
                      </a:cubicBezTo>
                      <a:cubicBezTo>
                        <a:pt x="2194" y="1064"/>
                        <a:pt x="2191" y="1062"/>
                        <a:pt x="2186" y="1062"/>
                      </a:cubicBezTo>
                      <a:cubicBezTo>
                        <a:pt x="2179" y="1061"/>
                        <a:pt x="2173" y="1065"/>
                        <a:pt x="2168" y="1070"/>
                      </a:cubicBezTo>
                      <a:cubicBezTo>
                        <a:pt x="2165" y="1076"/>
                        <a:pt x="2163" y="1082"/>
                        <a:pt x="2164" y="1088"/>
                      </a:cubicBezTo>
                      <a:cubicBezTo>
                        <a:pt x="2165" y="1096"/>
                        <a:pt x="2168" y="1101"/>
                        <a:pt x="2174" y="1106"/>
                      </a:cubicBezTo>
                      <a:cubicBezTo>
                        <a:pt x="2179" y="1110"/>
                        <a:pt x="2183" y="1111"/>
                        <a:pt x="2189" y="1111"/>
                      </a:cubicBezTo>
                      <a:cubicBezTo>
                        <a:pt x="2203" y="1110"/>
                        <a:pt x="2215" y="1095"/>
                        <a:pt x="2221" y="1083"/>
                      </a:cubicBezTo>
                      <a:cubicBezTo>
                        <a:pt x="2224" y="1077"/>
                        <a:pt x="2226" y="1070"/>
                        <a:pt x="2229" y="1062"/>
                      </a:cubicBezTo>
                      <a:cubicBezTo>
                        <a:pt x="2228" y="1063"/>
                        <a:pt x="2227" y="1064"/>
                        <a:pt x="2226" y="1065"/>
                      </a:cubicBezTo>
                      <a:cubicBezTo>
                        <a:pt x="2221" y="1069"/>
                        <a:pt x="2213" y="1070"/>
                        <a:pt x="2208" y="1067"/>
                      </a:cubicBezTo>
                      <a:cubicBezTo>
                        <a:pt x="2202" y="1063"/>
                        <a:pt x="2199" y="1056"/>
                        <a:pt x="2204" y="1050"/>
                      </a:cubicBezTo>
                      <a:cubicBezTo>
                        <a:pt x="2207" y="1047"/>
                        <a:pt x="2211" y="1046"/>
                        <a:pt x="2215" y="1047"/>
                      </a:cubicBezTo>
                      <a:cubicBezTo>
                        <a:pt x="2222" y="1050"/>
                        <a:pt x="2220" y="1059"/>
                        <a:pt x="2215" y="1059"/>
                      </a:cubicBezTo>
                      <a:cubicBezTo>
                        <a:pt x="2217" y="1058"/>
                        <a:pt x="2218" y="1055"/>
                        <a:pt x="2217" y="1053"/>
                      </a:cubicBezTo>
                      <a:cubicBezTo>
                        <a:pt x="2215" y="1050"/>
                        <a:pt x="2211" y="1049"/>
                        <a:pt x="2208" y="1051"/>
                      </a:cubicBezTo>
                      <a:cubicBezTo>
                        <a:pt x="2206" y="1053"/>
                        <a:pt x="2205" y="1056"/>
                        <a:pt x="2205" y="1058"/>
                      </a:cubicBezTo>
                      <a:cubicBezTo>
                        <a:pt x="2206" y="1064"/>
                        <a:pt x="2212" y="1066"/>
                        <a:pt x="2217" y="1066"/>
                      </a:cubicBezTo>
                      <a:cubicBezTo>
                        <a:pt x="2221" y="1065"/>
                        <a:pt x="2224" y="1063"/>
                        <a:pt x="2227" y="1060"/>
                      </a:cubicBezTo>
                      <a:cubicBezTo>
                        <a:pt x="2237" y="1050"/>
                        <a:pt x="2244" y="1009"/>
                        <a:pt x="2242" y="995"/>
                      </a:cubicBezTo>
                      <a:cubicBezTo>
                        <a:pt x="2239" y="1009"/>
                        <a:pt x="2232" y="1022"/>
                        <a:pt x="2220" y="1033"/>
                      </a:cubicBezTo>
                      <a:cubicBezTo>
                        <a:pt x="2194" y="1057"/>
                        <a:pt x="2146" y="1066"/>
                        <a:pt x="2122" y="1035"/>
                      </a:cubicBezTo>
                      <a:cubicBezTo>
                        <a:pt x="2115" y="1025"/>
                        <a:pt x="2113" y="1010"/>
                        <a:pt x="2121" y="1000"/>
                      </a:cubicBezTo>
                      <a:cubicBezTo>
                        <a:pt x="2128" y="992"/>
                        <a:pt x="2138" y="989"/>
                        <a:pt x="2148" y="994"/>
                      </a:cubicBezTo>
                      <a:cubicBezTo>
                        <a:pt x="2156" y="999"/>
                        <a:pt x="2160" y="1008"/>
                        <a:pt x="2158" y="1018"/>
                      </a:cubicBezTo>
                      <a:cubicBezTo>
                        <a:pt x="2156" y="1024"/>
                        <a:pt x="2152" y="1028"/>
                        <a:pt x="2147" y="1030"/>
                      </a:cubicBezTo>
                      <a:cubicBezTo>
                        <a:pt x="2144" y="1031"/>
                        <a:pt x="2143" y="1031"/>
                        <a:pt x="2140" y="1031"/>
                      </a:cubicBezTo>
                      <a:cubicBezTo>
                        <a:pt x="2135" y="1031"/>
                        <a:pt x="2130" y="1029"/>
                        <a:pt x="2127" y="1024"/>
                      </a:cubicBezTo>
                      <a:cubicBezTo>
                        <a:pt x="2122" y="1017"/>
                        <a:pt x="2124" y="1007"/>
                        <a:pt x="2132" y="1002"/>
                      </a:cubicBezTo>
                      <a:cubicBezTo>
                        <a:pt x="2139" y="998"/>
                        <a:pt x="2149" y="1000"/>
                        <a:pt x="2154" y="1007"/>
                      </a:cubicBezTo>
                      <a:cubicBezTo>
                        <a:pt x="2156" y="1011"/>
                        <a:pt x="2157" y="1016"/>
                        <a:pt x="2155" y="1020"/>
                      </a:cubicBezTo>
                      <a:cubicBezTo>
                        <a:pt x="2156" y="1019"/>
                        <a:pt x="2156" y="1018"/>
                        <a:pt x="2156" y="1018"/>
                      </a:cubicBezTo>
                      <a:cubicBezTo>
                        <a:pt x="2158" y="1009"/>
                        <a:pt x="2154" y="1001"/>
                        <a:pt x="2146" y="996"/>
                      </a:cubicBezTo>
                      <a:cubicBezTo>
                        <a:pt x="2138" y="992"/>
                        <a:pt x="2129" y="995"/>
                        <a:pt x="2124" y="1002"/>
                      </a:cubicBezTo>
                      <a:cubicBezTo>
                        <a:pt x="2117" y="1011"/>
                        <a:pt x="2119" y="1024"/>
                        <a:pt x="2126" y="1033"/>
                      </a:cubicBezTo>
                      <a:cubicBezTo>
                        <a:pt x="2148" y="1061"/>
                        <a:pt x="2193" y="1051"/>
                        <a:pt x="2217" y="1029"/>
                      </a:cubicBezTo>
                      <a:cubicBezTo>
                        <a:pt x="2239" y="1006"/>
                        <a:pt x="2243" y="976"/>
                        <a:pt x="2233" y="945"/>
                      </a:cubicBezTo>
                      <a:cubicBezTo>
                        <a:pt x="2212" y="884"/>
                        <a:pt x="2150" y="861"/>
                        <a:pt x="2090" y="859"/>
                      </a:cubicBezTo>
                      <a:cubicBezTo>
                        <a:pt x="2069" y="858"/>
                        <a:pt x="2051" y="860"/>
                        <a:pt x="2031" y="867"/>
                      </a:cubicBezTo>
                      <a:cubicBezTo>
                        <a:pt x="2010" y="874"/>
                        <a:pt x="1990" y="887"/>
                        <a:pt x="1981" y="903"/>
                      </a:cubicBezTo>
                      <a:cubicBezTo>
                        <a:pt x="1980" y="904"/>
                        <a:pt x="1980" y="904"/>
                        <a:pt x="1980" y="904"/>
                      </a:cubicBezTo>
                      <a:cubicBezTo>
                        <a:pt x="1988" y="893"/>
                        <a:pt x="2001" y="885"/>
                        <a:pt x="2012" y="881"/>
                      </a:cubicBezTo>
                      <a:cubicBezTo>
                        <a:pt x="2035" y="874"/>
                        <a:pt x="2070" y="879"/>
                        <a:pt x="2090" y="894"/>
                      </a:cubicBezTo>
                      <a:cubicBezTo>
                        <a:pt x="2088" y="895"/>
                        <a:pt x="2087" y="897"/>
                        <a:pt x="2087" y="898"/>
                      </a:cubicBezTo>
                      <a:cubicBezTo>
                        <a:pt x="2068" y="883"/>
                        <a:pt x="2036" y="879"/>
                        <a:pt x="2013" y="885"/>
                      </a:cubicBezTo>
                      <a:cubicBezTo>
                        <a:pt x="1998" y="889"/>
                        <a:pt x="1980" y="901"/>
                        <a:pt x="1977" y="918"/>
                      </a:cubicBezTo>
                      <a:cubicBezTo>
                        <a:pt x="1977" y="923"/>
                        <a:pt x="1978" y="927"/>
                        <a:pt x="1980" y="932"/>
                      </a:cubicBezTo>
                      <a:cubicBezTo>
                        <a:pt x="1982" y="936"/>
                        <a:pt x="1986" y="939"/>
                        <a:pt x="1991" y="941"/>
                      </a:cubicBezTo>
                      <a:cubicBezTo>
                        <a:pt x="1995" y="942"/>
                        <a:pt x="1999" y="942"/>
                        <a:pt x="2003" y="940"/>
                      </a:cubicBezTo>
                      <a:cubicBezTo>
                        <a:pt x="2007" y="937"/>
                        <a:pt x="2009" y="934"/>
                        <a:pt x="2010" y="930"/>
                      </a:cubicBezTo>
                      <a:cubicBezTo>
                        <a:pt x="2011" y="926"/>
                        <a:pt x="2010" y="922"/>
                        <a:pt x="2007" y="920"/>
                      </a:cubicBezTo>
                      <a:cubicBezTo>
                        <a:pt x="2006" y="919"/>
                        <a:pt x="2004" y="918"/>
                        <a:pt x="2003" y="918"/>
                      </a:cubicBezTo>
                      <a:cubicBezTo>
                        <a:pt x="2001" y="918"/>
                        <a:pt x="1999" y="918"/>
                        <a:pt x="1998" y="919"/>
                      </a:cubicBezTo>
                      <a:cubicBezTo>
                        <a:pt x="1997" y="920"/>
                        <a:pt x="1996" y="921"/>
                        <a:pt x="1996" y="922"/>
                      </a:cubicBezTo>
                      <a:cubicBezTo>
                        <a:pt x="1995" y="924"/>
                        <a:pt x="1996" y="925"/>
                        <a:pt x="1996" y="925"/>
                      </a:cubicBezTo>
                      <a:cubicBezTo>
                        <a:pt x="1995" y="925"/>
                        <a:pt x="1995" y="924"/>
                        <a:pt x="1995" y="922"/>
                      </a:cubicBezTo>
                      <a:cubicBezTo>
                        <a:pt x="1996" y="921"/>
                        <a:pt x="1997" y="920"/>
                        <a:pt x="1998" y="919"/>
                      </a:cubicBezTo>
                      <a:cubicBezTo>
                        <a:pt x="1999" y="918"/>
                        <a:pt x="2001" y="917"/>
                        <a:pt x="2003" y="917"/>
                      </a:cubicBezTo>
                      <a:cubicBezTo>
                        <a:pt x="2004" y="918"/>
                        <a:pt x="2006" y="918"/>
                        <a:pt x="2007" y="919"/>
                      </a:cubicBezTo>
                      <a:cubicBezTo>
                        <a:pt x="2011" y="922"/>
                        <a:pt x="2012" y="926"/>
                        <a:pt x="2011" y="930"/>
                      </a:cubicBezTo>
                      <a:cubicBezTo>
                        <a:pt x="2010" y="935"/>
                        <a:pt x="2008" y="938"/>
                        <a:pt x="2003" y="940"/>
                      </a:cubicBezTo>
                      <a:cubicBezTo>
                        <a:pt x="1999" y="943"/>
                        <a:pt x="1995" y="943"/>
                        <a:pt x="1990" y="942"/>
                      </a:cubicBezTo>
                      <a:cubicBezTo>
                        <a:pt x="1985" y="940"/>
                        <a:pt x="1981" y="937"/>
                        <a:pt x="1978" y="932"/>
                      </a:cubicBezTo>
                      <a:cubicBezTo>
                        <a:pt x="1977" y="929"/>
                        <a:pt x="1976" y="927"/>
                        <a:pt x="1975" y="924"/>
                      </a:cubicBezTo>
                      <a:cubicBezTo>
                        <a:pt x="1975" y="926"/>
                        <a:pt x="1975" y="928"/>
                        <a:pt x="1976" y="931"/>
                      </a:cubicBezTo>
                      <a:cubicBezTo>
                        <a:pt x="1978" y="944"/>
                        <a:pt x="1984" y="954"/>
                        <a:pt x="1993" y="964"/>
                      </a:cubicBezTo>
                      <a:cubicBezTo>
                        <a:pt x="2005" y="977"/>
                        <a:pt x="2015" y="982"/>
                        <a:pt x="2030" y="989"/>
                      </a:cubicBezTo>
                      <a:cubicBezTo>
                        <a:pt x="2058" y="1000"/>
                        <a:pt x="2092" y="1007"/>
                        <a:pt x="2108" y="1035"/>
                      </a:cubicBezTo>
                      <a:cubicBezTo>
                        <a:pt x="2111" y="1039"/>
                        <a:pt x="2112" y="1043"/>
                        <a:pt x="2114" y="1048"/>
                      </a:cubicBezTo>
                      <a:cubicBezTo>
                        <a:pt x="2115" y="1052"/>
                        <a:pt x="2115" y="1059"/>
                        <a:pt x="2117" y="1064"/>
                      </a:cubicBezTo>
                      <a:cubicBezTo>
                        <a:pt x="2120" y="1077"/>
                        <a:pt x="2131" y="1080"/>
                        <a:pt x="2138" y="1076"/>
                      </a:cubicBezTo>
                      <a:cubicBezTo>
                        <a:pt x="2141" y="1074"/>
                        <a:pt x="2143" y="1071"/>
                        <a:pt x="2143" y="1068"/>
                      </a:cubicBezTo>
                      <a:cubicBezTo>
                        <a:pt x="2143" y="1065"/>
                        <a:pt x="2142" y="1063"/>
                        <a:pt x="2139" y="1061"/>
                      </a:cubicBezTo>
                      <a:cubicBezTo>
                        <a:pt x="2136" y="1060"/>
                        <a:pt x="2132" y="1061"/>
                        <a:pt x="2131" y="1064"/>
                      </a:cubicBezTo>
                      <a:cubicBezTo>
                        <a:pt x="2130" y="1066"/>
                        <a:pt x="2131" y="1069"/>
                        <a:pt x="2133" y="1070"/>
                      </a:cubicBezTo>
                      <a:cubicBezTo>
                        <a:pt x="2131" y="1070"/>
                        <a:pt x="2129" y="1066"/>
                        <a:pt x="2129" y="1064"/>
                      </a:cubicBezTo>
                      <a:cubicBezTo>
                        <a:pt x="2130" y="1062"/>
                        <a:pt x="2132" y="1059"/>
                        <a:pt x="2134" y="1059"/>
                      </a:cubicBezTo>
                      <a:cubicBezTo>
                        <a:pt x="2142" y="1056"/>
                        <a:pt x="2148" y="1065"/>
                        <a:pt x="2145" y="1071"/>
                      </a:cubicBezTo>
                      <a:cubicBezTo>
                        <a:pt x="2144" y="1076"/>
                        <a:pt x="2140" y="1079"/>
                        <a:pt x="2135" y="1080"/>
                      </a:cubicBezTo>
                      <a:cubicBezTo>
                        <a:pt x="2128" y="1082"/>
                        <a:pt x="2120" y="1077"/>
                        <a:pt x="2116" y="1069"/>
                      </a:cubicBezTo>
                      <a:cubicBezTo>
                        <a:pt x="2117" y="1072"/>
                        <a:pt x="2117" y="1075"/>
                        <a:pt x="2117" y="1078"/>
                      </a:cubicBezTo>
                      <a:cubicBezTo>
                        <a:pt x="2118" y="1082"/>
                        <a:pt x="2122" y="1088"/>
                        <a:pt x="2128" y="1090"/>
                      </a:cubicBezTo>
                      <a:cubicBezTo>
                        <a:pt x="2137" y="1093"/>
                        <a:pt x="2147" y="1087"/>
                        <a:pt x="2151" y="1078"/>
                      </a:cubicBezTo>
                      <a:cubicBezTo>
                        <a:pt x="2153" y="1072"/>
                        <a:pt x="2154" y="1066"/>
                        <a:pt x="2161" y="1062"/>
                      </a:cubicBezTo>
                      <a:cubicBezTo>
                        <a:pt x="2166" y="1058"/>
                        <a:pt x="2173" y="1057"/>
                        <a:pt x="2179" y="1060"/>
                      </a:cubicBezTo>
                      <a:cubicBezTo>
                        <a:pt x="2160" y="1062"/>
                        <a:pt x="2163" y="1076"/>
                        <a:pt x="2156" y="1087"/>
                      </a:cubicBezTo>
                      <a:cubicBezTo>
                        <a:pt x="2151" y="1094"/>
                        <a:pt x="2144" y="1099"/>
                        <a:pt x="2136" y="1098"/>
                      </a:cubicBezTo>
                      <a:cubicBezTo>
                        <a:pt x="2129" y="1098"/>
                        <a:pt x="2119" y="1092"/>
                        <a:pt x="2117" y="1081"/>
                      </a:cubicBezTo>
                      <a:cubicBezTo>
                        <a:pt x="2117" y="1082"/>
                        <a:pt x="2117" y="1083"/>
                        <a:pt x="2117" y="1084"/>
                      </a:cubicBezTo>
                      <a:cubicBezTo>
                        <a:pt x="2115" y="1100"/>
                        <a:pt x="2107" y="1112"/>
                        <a:pt x="2092" y="1119"/>
                      </a:cubicBezTo>
                      <a:cubicBezTo>
                        <a:pt x="2089" y="1121"/>
                        <a:pt x="2086" y="1122"/>
                        <a:pt x="2084" y="1122"/>
                      </a:cubicBezTo>
                      <a:cubicBezTo>
                        <a:pt x="2084" y="1122"/>
                        <a:pt x="2083" y="1120"/>
                        <a:pt x="2083" y="1120"/>
                      </a:cubicBezTo>
                      <a:cubicBezTo>
                        <a:pt x="2086" y="1119"/>
                        <a:pt x="2088" y="1118"/>
                        <a:pt x="2091" y="1117"/>
                      </a:cubicBezTo>
                      <a:cubicBezTo>
                        <a:pt x="2106" y="1109"/>
                        <a:pt x="2112" y="1098"/>
                        <a:pt x="2113" y="1083"/>
                      </a:cubicBezTo>
                      <a:cubicBezTo>
                        <a:pt x="2113" y="1081"/>
                        <a:pt x="2113" y="1079"/>
                        <a:pt x="2114" y="1078"/>
                      </a:cubicBezTo>
                      <a:cubicBezTo>
                        <a:pt x="2112" y="1083"/>
                        <a:pt x="2109" y="1088"/>
                        <a:pt x="2104" y="1092"/>
                      </a:cubicBezTo>
                      <a:cubicBezTo>
                        <a:pt x="2101" y="1094"/>
                        <a:pt x="2099" y="1096"/>
                        <a:pt x="2095" y="1097"/>
                      </a:cubicBezTo>
                      <a:cubicBezTo>
                        <a:pt x="2091" y="1098"/>
                        <a:pt x="2088" y="1098"/>
                        <a:pt x="2085" y="1098"/>
                      </a:cubicBezTo>
                      <a:cubicBezTo>
                        <a:pt x="2076" y="1096"/>
                        <a:pt x="2069" y="1089"/>
                        <a:pt x="2071" y="1079"/>
                      </a:cubicBezTo>
                      <a:cubicBezTo>
                        <a:pt x="2072" y="1076"/>
                        <a:pt x="2075" y="1073"/>
                        <a:pt x="2078" y="1071"/>
                      </a:cubicBezTo>
                      <a:cubicBezTo>
                        <a:pt x="2080" y="1070"/>
                        <a:pt x="2081" y="1069"/>
                        <a:pt x="2083" y="1069"/>
                      </a:cubicBezTo>
                      <a:cubicBezTo>
                        <a:pt x="2086" y="1069"/>
                        <a:pt x="2089" y="1070"/>
                        <a:pt x="2092" y="1072"/>
                      </a:cubicBezTo>
                      <a:cubicBezTo>
                        <a:pt x="2093" y="1074"/>
                        <a:pt x="2094" y="1075"/>
                        <a:pt x="2094" y="1076"/>
                      </a:cubicBezTo>
                      <a:cubicBezTo>
                        <a:pt x="2095" y="1077"/>
                        <a:pt x="2095" y="1078"/>
                        <a:pt x="2095" y="1079"/>
                      </a:cubicBezTo>
                      <a:cubicBezTo>
                        <a:pt x="2095" y="1082"/>
                        <a:pt x="2094" y="1084"/>
                        <a:pt x="2091" y="1086"/>
                      </a:cubicBezTo>
                      <a:cubicBezTo>
                        <a:pt x="2090" y="1086"/>
                        <a:pt x="2088" y="1087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7" y="1085"/>
                        <a:pt x="2087" y="1085"/>
                        <a:pt x="2087" y="1085"/>
                      </a:cubicBezTo>
                      <a:cubicBezTo>
                        <a:pt x="2088" y="1086"/>
                        <a:pt x="2089" y="1086"/>
                        <a:pt x="2091" y="1085"/>
                      </a:cubicBezTo>
                      <a:cubicBezTo>
                        <a:pt x="2093" y="1084"/>
                        <a:pt x="2094" y="1082"/>
                        <a:pt x="2094" y="1080"/>
                      </a:cubicBezTo>
                      <a:cubicBezTo>
                        <a:pt x="2094" y="1079"/>
                        <a:pt x="2094" y="1078"/>
                        <a:pt x="2093" y="1077"/>
                      </a:cubicBezTo>
                      <a:cubicBezTo>
                        <a:pt x="2093" y="1075"/>
                        <a:pt x="2092" y="1074"/>
                        <a:pt x="2091" y="1073"/>
                      </a:cubicBezTo>
                      <a:cubicBezTo>
                        <a:pt x="2089" y="1072"/>
                        <a:pt x="2086" y="1071"/>
                        <a:pt x="2083" y="1071"/>
                      </a:cubicBezTo>
                      <a:cubicBezTo>
                        <a:pt x="2082" y="1071"/>
                        <a:pt x="2080" y="1072"/>
                        <a:pt x="2079" y="1073"/>
                      </a:cubicBezTo>
                      <a:cubicBezTo>
                        <a:pt x="2076" y="1074"/>
                        <a:pt x="2075" y="1077"/>
                        <a:pt x="2074" y="1080"/>
                      </a:cubicBezTo>
                      <a:cubicBezTo>
                        <a:pt x="2072" y="1088"/>
                        <a:pt x="2078" y="1094"/>
                        <a:pt x="2085" y="1095"/>
                      </a:cubicBezTo>
                      <a:cubicBezTo>
                        <a:pt x="2088" y="1095"/>
                        <a:pt x="2091" y="1095"/>
                        <a:pt x="2094" y="1094"/>
                      </a:cubicBezTo>
                      <a:cubicBezTo>
                        <a:pt x="2097" y="1093"/>
                        <a:pt x="2099" y="1091"/>
                        <a:pt x="2102" y="1089"/>
                      </a:cubicBezTo>
                      <a:cubicBezTo>
                        <a:pt x="2104" y="1087"/>
                        <a:pt x="2106" y="1084"/>
                        <a:pt x="2108" y="1081"/>
                      </a:cubicBezTo>
                      <a:cubicBezTo>
                        <a:pt x="2110" y="1077"/>
                        <a:pt x="2111" y="1071"/>
                        <a:pt x="2111" y="1066"/>
                      </a:cubicBezTo>
                      <a:cubicBezTo>
                        <a:pt x="2112" y="1056"/>
                        <a:pt x="2109" y="1045"/>
                        <a:pt x="2104" y="1037"/>
                      </a:cubicBezTo>
                      <a:cubicBezTo>
                        <a:pt x="2091" y="1014"/>
                        <a:pt x="2062" y="1006"/>
                        <a:pt x="2038" y="997"/>
                      </a:cubicBezTo>
                      <a:cubicBezTo>
                        <a:pt x="2042" y="999"/>
                        <a:pt x="2046" y="1001"/>
                        <a:pt x="2050" y="1003"/>
                      </a:cubicBezTo>
                      <a:cubicBezTo>
                        <a:pt x="2062" y="1011"/>
                        <a:pt x="2070" y="1029"/>
                        <a:pt x="2063" y="1042"/>
                      </a:cubicBezTo>
                      <a:cubicBezTo>
                        <a:pt x="2059" y="1051"/>
                        <a:pt x="2051" y="1057"/>
                        <a:pt x="2053" y="1067"/>
                      </a:cubicBezTo>
                      <a:cubicBezTo>
                        <a:pt x="2045" y="1067"/>
                        <a:pt x="2038" y="1056"/>
                        <a:pt x="2040" y="1045"/>
                      </a:cubicBezTo>
                      <a:cubicBezTo>
                        <a:pt x="2043" y="1032"/>
                        <a:pt x="2055" y="1019"/>
                        <a:pt x="2045" y="1007"/>
                      </a:cubicBezTo>
                      <a:cubicBezTo>
                        <a:pt x="2040" y="1000"/>
                        <a:pt x="2031" y="997"/>
                        <a:pt x="2029" y="993"/>
                      </a:cubicBezTo>
                      <a:cubicBezTo>
                        <a:pt x="2030" y="994"/>
                        <a:pt x="2030" y="994"/>
                        <a:pt x="2030" y="994"/>
                      </a:cubicBezTo>
                      <a:cubicBezTo>
                        <a:pt x="2030" y="994"/>
                        <a:pt x="2029" y="993"/>
                        <a:pt x="2028" y="993"/>
                      </a:cubicBezTo>
                      <a:cubicBezTo>
                        <a:pt x="2013" y="986"/>
                        <a:pt x="2002" y="980"/>
                        <a:pt x="1991" y="967"/>
                      </a:cubicBezTo>
                      <a:cubicBezTo>
                        <a:pt x="1982" y="956"/>
                        <a:pt x="1975" y="946"/>
                        <a:pt x="1973" y="931"/>
                      </a:cubicBezTo>
                      <a:cubicBezTo>
                        <a:pt x="1973" y="921"/>
                        <a:pt x="1975" y="911"/>
                        <a:pt x="1979" y="902"/>
                      </a:cubicBezTo>
                      <a:cubicBezTo>
                        <a:pt x="1989" y="885"/>
                        <a:pt x="2009" y="872"/>
                        <a:pt x="2030" y="864"/>
                      </a:cubicBezTo>
                      <a:cubicBezTo>
                        <a:pt x="2038" y="861"/>
                        <a:pt x="2046" y="859"/>
                        <a:pt x="2055" y="857"/>
                      </a:cubicBezTo>
                      <a:cubicBezTo>
                        <a:pt x="2070" y="854"/>
                        <a:pt x="2085" y="856"/>
                        <a:pt x="2100" y="850"/>
                      </a:cubicBezTo>
                      <a:cubicBezTo>
                        <a:pt x="2106" y="847"/>
                        <a:pt x="2114" y="842"/>
                        <a:pt x="2116" y="835"/>
                      </a:cubicBezTo>
                      <a:cubicBezTo>
                        <a:pt x="2118" y="831"/>
                        <a:pt x="2118" y="825"/>
                        <a:pt x="2113" y="823"/>
                      </a:cubicBezTo>
                      <a:cubicBezTo>
                        <a:pt x="2111" y="822"/>
                        <a:pt x="2110" y="823"/>
                        <a:pt x="2109" y="824"/>
                      </a:cubicBezTo>
                      <a:cubicBezTo>
                        <a:pt x="2108" y="825"/>
                        <a:pt x="2108" y="827"/>
                        <a:pt x="2109" y="828"/>
                      </a:cubicBezTo>
                      <a:cubicBezTo>
                        <a:pt x="2109" y="829"/>
                        <a:pt x="2110" y="829"/>
                        <a:pt x="2111" y="829"/>
                      </a:cubicBezTo>
                      <a:cubicBezTo>
                        <a:pt x="2113" y="829"/>
                        <a:pt x="2114" y="828"/>
                        <a:pt x="2113" y="826"/>
                      </a:cubicBezTo>
                      <a:cubicBezTo>
                        <a:pt x="2113" y="826"/>
                        <a:pt x="2112" y="825"/>
                        <a:pt x="2111" y="825"/>
                      </a:cubicBezTo>
                      <a:cubicBezTo>
                        <a:pt x="2112" y="824"/>
                        <a:pt x="2113" y="825"/>
                        <a:pt x="2114" y="825"/>
                      </a:cubicBezTo>
                      <a:cubicBezTo>
                        <a:pt x="2115" y="827"/>
                        <a:pt x="2115" y="828"/>
                        <a:pt x="2114" y="830"/>
                      </a:cubicBezTo>
                      <a:cubicBezTo>
                        <a:pt x="2113" y="832"/>
                        <a:pt x="2110" y="833"/>
                        <a:pt x="2107" y="831"/>
                      </a:cubicBezTo>
                      <a:cubicBezTo>
                        <a:pt x="2106" y="830"/>
                        <a:pt x="2104" y="828"/>
                        <a:pt x="2104" y="826"/>
                      </a:cubicBezTo>
                      <a:cubicBezTo>
                        <a:pt x="2104" y="824"/>
                        <a:pt x="2105" y="822"/>
                        <a:pt x="2106" y="821"/>
                      </a:cubicBezTo>
                      <a:cubicBezTo>
                        <a:pt x="2108" y="819"/>
                        <a:pt x="2111" y="819"/>
                        <a:pt x="2113" y="820"/>
                      </a:cubicBezTo>
                      <a:cubicBezTo>
                        <a:pt x="2118" y="822"/>
                        <a:pt x="2119" y="827"/>
                        <a:pt x="2119" y="832"/>
                      </a:cubicBezTo>
                      <a:cubicBezTo>
                        <a:pt x="2118" y="835"/>
                        <a:pt x="2117" y="837"/>
                        <a:pt x="2116" y="839"/>
                      </a:cubicBezTo>
                      <a:cubicBezTo>
                        <a:pt x="2123" y="831"/>
                        <a:pt x="2125" y="822"/>
                        <a:pt x="2123" y="813"/>
                      </a:cubicBezTo>
                      <a:cubicBezTo>
                        <a:pt x="2121" y="807"/>
                        <a:pt x="2118" y="802"/>
                        <a:pt x="2113" y="799"/>
                      </a:cubicBezTo>
                      <a:cubicBezTo>
                        <a:pt x="2113" y="799"/>
                        <a:pt x="2113" y="799"/>
                        <a:pt x="2113" y="799"/>
                      </a:cubicBezTo>
                      <a:cubicBezTo>
                        <a:pt x="2117" y="803"/>
                        <a:pt x="2118" y="810"/>
                        <a:pt x="2110" y="812"/>
                      </a:cubicBezTo>
                      <a:cubicBezTo>
                        <a:pt x="2105" y="815"/>
                        <a:pt x="2094" y="810"/>
                        <a:pt x="2088" y="824"/>
                      </a:cubicBezTo>
                      <a:close/>
                      <a:moveTo>
                        <a:pt x="2385" y="615"/>
                      </a:moveTo>
                      <a:cubicBezTo>
                        <a:pt x="2357" y="620"/>
                        <a:pt x="2345" y="641"/>
                        <a:pt x="2333" y="647"/>
                      </a:cubicBezTo>
                      <a:cubicBezTo>
                        <a:pt x="2320" y="654"/>
                        <a:pt x="2312" y="639"/>
                        <a:pt x="2324" y="628"/>
                      </a:cubicBezTo>
                      <a:cubicBezTo>
                        <a:pt x="2337" y="616"/>
                        <a:pt x="2363" y="612"/>
                        <a:pt x="2385" y="615"/>
                      </a:cubicBezTo>
                      <a:close/>
                      <a:moveTo>
                        <a:pt x="2254" y="552"/>
                      </a:moveTo>
                      <a:cubicBezTo>
                        <a:pt x="2246" y="543"/>
                        <a:pt x="2240" y="516"/>
                        <a:pt x="2246" y="501"/>
                      </a:cubicBezTo>
                      <a:cubicBezTo>
                        <a:pt x="2253" y="486"/>
                        <a:pt x="2266" y="488"/>
                        <a:pt x="2262" y="506"/>
                      </a:cubicBezTo>
                      <a:cubicBezTo>
                        <a:pt x="2259" y="519"/>
                        <a:pt x="2248" y="539"/>
                        <a:pt x="2254" y="552"/>
                      </a:cubicBezTo>
                      <a:close/>
                      <a:moveTo>
                        <a:pt x="2246" y="689"/>
                      </a:moveTo>
                      <a:cubicBezTo>
                        <a:pt x="2248" y="690"/>
                        <a:pt x="2250" y="689"/>
                        <a:pt x="2250" y="687"/>
                      </a:cubicBezTo>
                      <a:cubicBezTo>
                        <a:pt x="2251" y="685"/>
                        <a:pt x="2250" y="682"/>
                        <a:pt x="2248" y="682"/>
                      </a:cubicBezTo>
                      <a:cubicBezTo>
                        <a:pt x="2246" y="681"/>
                        <a:pt x="2244" y="682"/>
                        <a:pt x="2243" y="684"/>
                      </a:cubicBezTo>
                      <a:cubicBezTo>
                        <a:pt x="2243" y="686"/>
                        <a:pt x="2244" y="688"/>
                        <a:pt x="2246" y="689"/>
                      </a:cubicBezTo>
                      <a:close/>
                      <a:moveTo>
                        <a:pt x="2266" y="627"/>
                      </a:moveTo>
                      <a:cubicBezTo>
                        <a:pt x="2274" y="633"/>
                        <a:pt x="2265" y="642"/>
                        <a:pt x="2263" y="646"/>
                      </a:cubicBezTo>
                      <a:cubicBezTo>
                        <a:pt x="2261" y="649"/>
                        <a:pt x="2260" y="651"/>
                        <a:pt x="2261" y="654"/>
                      </a:cubicBezTo>
                      <a:cubicBezTo>
                        <a:pt x="2258" y="651"/>
                        <a:pt x="2254" y="643"/>
                        <a:pt x="2253" y="639"/>
                      </a:cubicBezTo>
                      <a:cubicBezTo>
                        <a:pt x="2252" y="632"/>
                        <a:pt x="2256" y="626"/>
                        <a:pt x="2263" y="626"/>
                      </a:cubicBezTo>
                      <a:cubicBezTo>
                        <a:pt x="2261" y="628"/>
                        <a:pt x="2259" y="633"/>
                        <a:pt x="2260" y="637"/>
                      </a:cubicBezTo>
                      <a:cubicBezTo>
                        <a:pt x="2260" y="635"/>
                        <a:pt x="2263" y="630"/>
                        <a:pt x="2266" y="627"/>
                      </a:cubicBezTo>
                      <a:close/>
                      <a:moveTo>
                        <a:pt x="2232" y="673"/>
                      </a:moveTo>
                      <a:cubicBezTo>
                        <a:pt x="2236" y="674"/>
                        <a:pt x="2240" y="672"/>
                        <a:pt x="2241" y="668"/>
                      </a:cubicBezTo>
                      <a:cubicBezTo>
                        <a:pt x="2243" y="664"/>
                        <a:pt x="2241" y="660"/>
                        <a:pt x="2237" y="659"/>
                      </a:cubicBezTo>
                      <a:cubicBezTo>
                        <a:pt x="2233" y="657"/>
                        <a:pt x="2228" y="659"/>
                        <a:pt x="2227" y="663"/>
                      </a:cubicBezTo>
                      <a:cubicBezTo>
                        <a:pt x="2226" y="667"/>
                        <a:pt x="2228" y="672"/>
                        <a:pt x="2232" y="673"/>
                      </a:cubicBezTo>
                      <a:close/>
                      <a:moveTo>
                        <a:pt x="2238" y="684"/>
                      </a:moveTo>
                      <a:cubicBezTo>
                        <a:pt x="2240" y="685"/>
                        <a:pt x="2243" y="683"/>
                        <a:pt x="2244" y="681"/>
                      </a:cubicBezTo>
                      <a:cubicBezTo>
                        <a:pt x="2245" y="678"/>
                        <a:pt x="2243" y="675"/>
                        <a:pt x="2241" y="674"/>
                      </a:cubicBezTo>
                      <a:cubicBezTo>
                        <a:pt x="2238" y="673"/>
                        <a:pt x="2235" y="675"/>
                        <a:pt x="2235" y="677"/>
                      </a:cubicBezTo>
                      <a:cubicBezTo>
                        <a:pt x="2234" y="680"/>
                        <a:pt x="2235" y="683"/>
                        <a:pt x="2238" y="684"/>
                      </a:cubicBezTo>
                      <a:close/>
                      <a:moveTo>
                        <a:pt x="2262" y="570"/>
                      </a:moveTo>
                      <a:cubicBezTo>
                        <a:pt x="2263" y="573"/>
                        <a:pt x="2266" y="575"/>
                        <a:pt x="2268" y="576"/>
                      </a:cubicBezTo>
                      <a:cubicBezTo>
                        <a:pt x="2272" y="577"/>
                        <a:pt x="2276" y="577"/>
                        <a:pt x="2279" y="573"/>
                      </a:cubicBezTo>
                      <a:cubicBezTo>
                        <a:pt x="2283" y="569"/>
                        <a:pt x="2282" y="563"/>
                        <a:pt x="2280" y="560"/>
                      </a:cubicBezTo>
                      <a:cubicBezTo>
                        <a:pt x="2275" y="554"/>
                        <a:pt x="2269" y="558"/>
                        <a:pt x="2265" y="557"/>
                      </a:cubicBezTo>
                      <a:cubicBezTo>
                        <a:pt x="2259" y="556"/>
                        <a:pt x="2255" y="550"/>
                        <a:pt x="2255" y="543"/>
                      </a:cubicBezTo>
                      <a:cubicBezTo>
                        <a:pt x="2255" y="535"/>
                        <a:pt x="2259" y="528"/>
                        <a:pt x="2266" y="525"/>
                      </a:cubicBezTo>
                      <a:cubicBezTo>
                        <a:pt x="2271" y="523"/>
                        <a:pt x="2276" y="524"/>
                        <a:pt x="2278" y="529"/>
                      </a:cubicBezTo>
                      <a:cubicBezTo>
                        <a:pt x="2274" y="527"/>
                        <a:pt x="2268" y="532"/>
                        <a:pt x="2270" y="538"/>
                      </a:cubicBezTo>
                      <a:cubicBezTo>
                        <a:pt x="2272" y="542"/>
                        <a:pt x="2278" y="546"/>
                        <a:pt x="2284" y="551"/>
                      </a:cubicBezTo>
                      <a:cubicBezTo>
                        <a:pt x="2290" y="556"/>
                        <a:pt x="2295" y="562"/>
                        <a:pt x="2297" y="568"/>
                      </a:cubicBezTo>
                      <a:cubicBezTo>
                        <a:pt x="2300" y="582"/>
                        <a:pt x="2290" y="595"/>
                        <a:pt x="2277" y="596"/>
                      </a:cubicBezTo>
                      <a:cubicBezTo>
                        <a:pt x="2269" y="596"/>
                        <a:pt x="2264" y="592"/>
                        <a:pt x="2258" y="588"/>
                      </a:cubicBezTo>
                      <a:cubicBezTo>
                        <a:pt x="2253" y="583"/>
                        <a:pt x="2242" y="567"/>
                        <a:pt x="2233" y="566"/>
                      </a:cubicBezTo>
                      <a:cubicBezTo>
                        <a:pt x="2226" y="566"/>
                        <a:pt x="2223" y="570"/>
                        <a:pt x="2223" y="575"/>
                      </a:cubicBezTo>
                      <a:cubicBezTo>
                        <a:pt x="2218" y="574"/>
                        <a:pt x="2216" y="566"/>
                        <a:pt x="2219" y="560"/>
                      </a:cubicBezTo>
                      <a:cubicBezTo>
                        <a:pt x="2225" y="550"/>
                        <a:pt x="2241" y="546"/>
                        <a:pt x="2252" y="555"/>
                      </a:cubicBezTo>
                      <a:cubicBezTo>
                        <a:pt x="2257" y="558"/>
                        <a:pt x="2259" y="563"/>
                        <a:pt x="2262" y="570"/>
                      </a:cubicBezTo>
                      <a:close/>
                      <a:moveTo>
                        <a:pt x="2301" y="445"/>
                      </a:moveTo>
                      <a:cubicBezTo>
                        <a:pt x="2303" y="445"/>
                        <a:pt x="2304" y="448"/>
                        <a:pt x="2304" y="450"/>
                      </a:cubicBezTo>
                      <a:cubicBezTo>
                        <a:pt x="2304" y="452"/>
                        <a:pt x="2301" y="454"/>
                        <a:pt x="2299" y="453"/>
                      </a:cubicBezTo>
                      <a:cubicBezTo>
                        <a:pt x="2297" y="453"/>
                        <a:pt x="2295" y="451"/>
                        <a:pt x="2296" y="448"/>
                      </a:cubicBezTo>
                      <a:cubicBezTo>
                        <a:pt x="2296" y="446"/>
                        <a:pt x="2298" y="445"/>
                        <a:pt x="2301" y="445"/>
                      </a:cubicBezTo>
                      <a:close/>
                      <a:moveTo>
                        <a:pt x="2309" y="445"/>
                      </a:moveTo>
                      <a:cubicBezTo>
                        <a:pt x="2311" y="445"/>
                        <a:pt x="2312" y="447"/>
                        <a:pt x="2311" y="448"/>
                      </a:cubicBezTo>
                      <a:cubicBezTo>
                        <a:pt x="2311" y="450"/>
                        <a:pt x="2309" y="451"/>
                        <a:pt x="2308" y="451"/>
                      </a:cubicBezTo>
                      <a:cubicBezTo>
                        <a:pt x="2306" y="451"/>
                        <a:pt x="2305" y="449"/>
                        <a:pt x="2305" y="447"/>
                      </a:cubicBezTo>
                      <a:cubicBezTo>
                        <a:pt x="2305" y="445"/>
                        <a:pt x="2307" y="444"/>
                        <a:pt x="2309" y="445"/>
                      </a:cubicBezTo>
                      <a:close/>
                      <a:moveTo>
                        <a:pt x="2292" y="450"/>
                      </a:moveTo>
                      <a:cubicBezTo>
                        <a:pt x="2295" y="451"/>
                        <a:pt x="2298" y="454"/>
                        <a:pt x="2297" y="458"/>
                      </a:cubicBezTo>
                      <a:cubicBezTo>
                        <a:pt x="2296" y="461"/>
                        <a:pt x="2293" y="464"/>
                        <a:pt x="2289" y="463"/>
                      </a:cubicBezTo>
                      <a:cubicBezTo>
                        <a:pt x="2286" y="462"/>
                        <a:pt x="2284" y="459"/>
                        <a:pt x="2284" y="455"/>
                      </a:cubicBezTo>
                      <a:cubicBezTo>
                        <a:pt x="2285" y="452"/>
                        <a:pt x="2288" y="450"/>
                        <a:pt x="2292" y="450"/>
                      </a:cubicBezTo>
                      <a:close/>
                      <a:moveTo>
                        <a:pt x="2264" y="570"/>
                      </a:moveTo>
                      <a:cubicBezTo>
                        <a:pt x="2267" y="574"/>
                        <a:pt x="2271" y="576"/>
                        <a:pt x="2275" y="574"/>
                      </a:cubicBezTo>
                      <a:cubicBezTo>
                        <a:pt x="2283" y="570"/>
                        <a:pt x="2280" y="560"/>
                        <a:pt x="2273" y="559"/>
                      </a:cubicBezTo>
                      <a:cubicBezTo>
                        <a:pt x="2268" y="557"/>
                        <a:pt x="2264" y="560"/>
                        <a:pt x="2258" y="556"/>
                      </a:cubicBezTo>
                      <a:cubicBezTo>
                        <a:pt x="2263" y="562"/>
                        <a:pt x="2261" y="565"/>
                        <a:pt x="2264" y="570"/>
                      </a:cubicBezTo>
                      <a:close/>
                      <a:moveTo>
                        <a:pt x="2290" y="593"/>
                      </a:moveTo>
                      <a:cubicBezTo>
                        <a:pt x="2297" y="590"/>
                        <a:pt x="2301" y="581"/>
                        <a:pt x="2300" y="575"/>
                      </a:cubicBezTo>
                      <a:cubicBezTo>
                        <a:pt x="2308" y="573"/>
                        <a:pt x="2318" y="586"/>
                        <a:pt x="2310" y="596"/>
                      </a:cubicBezTo>
                      <a:cubicBezTo>
                        <a:pt x="2304" y="601"/>
                        <a:pt x="2294" y="601"/>
                        <a:pt x="2290" y="593"/>
                      </a:cubicBezTo>
                      <a:close/>
                      <a:moveTo>
                        <a:pt x="2235" y="484"/>
                      </a:moveTo>
                      <a:cubicBezTo>
                        <a:pt x="2239" y="497"/>
                        <a:pt x="2220" y="502"/>
                        <a:pt x="2214" y="504"/>
                      </a:cubicBezTo>
                      <a:cubicBezTo>
                        <a:pt x="2209" y="506"/>
                        <a:pt x="2207" y="509"/>
                        <a:pt x="2205" y="513"/>
                      </a:cubicBezTo>
                      <a:cubicBezTo>
                        <a:pt x="2204" y="507"/>
                        <a:pt x="2205" y="493"/>
                        <a:pt x="2209" y="487"/>
                      </a:cubicBezTo>
                      <a:cubicBezTo>
                        <a:pt x="2213" y="478"/>
                        <a:pt x="2222" y="474"/>
                        <a:pt x="2233" y="480"/>
                      </a:cubicBezTo>
                      <a:cubicBezTo>
                        <a:pt x="2227" y="481"/>
                        <a:pt x="2220" y="485"/>
                        <a:pt x="2219" y="491"/>
                      </a:cubicBezTo>
                      <a:cubicBezTo>
                        <a:pt x="2221" y="488"/>
                        <a:pt x="2228" y="484"/>
                        <a:pt x="2235" y="484"/>
                      </a:cubicBezTo>
                      <a:close/>
                      <a:moveTo>
                        <a:pt x="2328" y="584"/>
                      </a:moveTo>
                      <a:cubicBezTo>
                        <a:pt x="2317" y="552"/>
                        <a:pt x="2333" y="530"/>
                        <a:pt x="2333" y="514"/>
                      </a:cubicBezTo>
                      <a:cubicBezTo>
                        <a:pt x="2333" y="497"/>
                        <a:pt x="2313" y="496"/>
                        <a:pt x="2309" y="515"/>
                      </a:cubicBezTo>
                      <a:cubicBezTo>
                        <a:pt x="2303" y="535"/>
                        <a:pt x="2313" y="563"/>
                        <a:pt x="2328" y="584"/>
                      </a:cubicBezTo>
                      <a:close/>
                      <a:moveTo>
                        <a:pt x="2267" y="694"/>
                      </a:moveTo>
                      <a:cubicBezTo>
                        <a:pt x="2265" y="691"/>
                        <a:pt x="2263" y="688"/>
                        <a:pt x="2262" y="685"/>
                      </a:cubicBezTo>
                      <a:cubicBezTo>
                        <a:pt x="2258" y="674"/>
                        <a:pt x="2258" y="661"/>
                        <a:pt x="2264" y="650"/>
                      </a:cubicBezTo>
                      <a:cubicBezTo>
                        <a:pt x="2271" y="638"/>
                        <a:pt x="2287" y="630"/>
                        <a:pt x="2301" y="635"/>
                      </a:cubicBezTo>
                      <a:cubicBezTo>
                        <a:pt x="2306" y="637"/>
                        <a:pt x="2311" y="641"/>
                        <a:pt x="2314" y="646"/>
                      </a:cubicBezTo>
                      <a:cubicBezTo>
                        <a:pt x="2316" y="650"/>
                        <a:pt x="2317" y="654"/>
                        <a:pt x="2315" y="658"/>
                      </a:cubicBezTo>
                      <a:cubicBezTo>
                        <a:pt x="2314" y="663"/>
                        <a:pt x="2310" y="667"/>
                        <a:pt x="2305" y="668"/>
                      </a:cubicBezTo>
                      <a:cubicBezTo>
                        <a:pt x="2301" y="669"/>
                        <a:pt x="2297" y="668"/>
                        <a:pt x="2294" y="666"/>
                      </a:cubicBezTo>
                      <a:cubicBezTo>
                        <a:pt x="2289" y="662"/>
                        <a:pt x="2288" y="654"/>
                        <a:pt x="2292" y="648"/>
                      </a:cubicBezTo>
                      <a:cubicBezTo>
                        <a:pt x="2296" y="642"/>
                        <a:pt x="2304" y="641"/>
                        <a:pt x="2310" y="645"/>
                      </a:cubicBezTo>
                      <a:cubicBezTo>
                        <a:pt x="2314" y="649"/>
                        <a:pt x="2316" y="654"/>
                        <a:pt x="2314" y="659"/>
                      </a:cubicBezTo>
                      <a:cubicBezTo>
                        <a:pt x="2315" y="659"/>
                        <a:pt x="2315" y="658"/>
                        <a:pt x="2315" y="658"/>
                      </a:cubicBezTo>
                      <a:cubicBezTo>
                        <a:pt x="2316" y="654"/>
                        <a:pt x="2315" y="650"/>
                        <a:pt x="2313" y="646"/>
                      </a:cubicBezTo>
                      <a:cubicBezTo>
                        <a:pt x="2311" y="641"/>
                        <a:pt x="2306" y="637"/>
                        <a:pt x="2300" y="636"/>
                      </a:cubicBezTo>
                      <a:cubicBezTo>
                        <a:pt x="2287" y="631"/>
                        <a:pt x="2272" y="639"/>
                        <a:pt x="2265" y="651"/>
                      </a:cubicBezTo>
                      <a:cubicBezTo>
                        <a:pt x="2259" y="662"/>
                        <a:pt x="2260" y="675"/>
                        <a:pt x="2265" y="686"/>
                      </a:cubicBezTo>
                      <a:cubicBezTo>
                        <a:pt x="2267" y="688"/>
                        <a:pt x="2268" y="691"/>
                        <a:pt x="2270" y="693"/>
                      </a:cubicBezTo>
                      <a:lnTo>
                        <a:pt x="2267" y="694"/>
                      </a:lnTo>
                      <a:close/>
                      <a:moveTo>
                        <a:pt x="2317" y="708"/>
                      </a:moveTo>
                      <a:cubicBezTo>
                        <a:pt x="2326" y="720"/>
                        <a:pt x="2329" y="735"/>
                        <a:pt x="2318" y="749"/>
                      </a:cubicBezTo>
                      <a:cubicBezTo>
                        <a:pt x="2314" y="754"/>
                        <a:pt x="2309" y="757"/>
                        <a:pt x="2303" y="759"/>
                      </a:cubicBezTo>
                      <a:cubicBezTo>
                        <a:pt x="2298" y="761"/>
                        <a:pt x="2294" y="761"/>
                        <a:pt x="2289" y="759"/>
                      </a:cubicBezTo>
                      <a:cubicBezTo>
                        <a:pt x="2283" y="756"/>
                        <a:pt x="2279" y="751"/>
                        <a:pt x="2278" y="745"/>
                      </a:cubicBezTo>
                      <a:cubicBezTo>
                        <a:pt x="2277" y="741"/>
                        <a:pt x="2278" y="738"/>
                        <a:pt x="2280" y="735"/>
                      </a:cubicBezTo>
                      <a:cubicBezTo>
                        <a:pt x="2284" y="730"/>
                        <a:pt x="2290" y="729"/>
                        <a:pt x="2296" y="730"/>
                      </a:cubicBezTo>
                      <a:cubicBezTo>
                        <a:pt x="2298" y="731"/>
                        <a:pt x="2300" y="733"/>
                        <a:pt x="2302" y="735"/>
                      </a:cubicBezTo>
                      <a:cubicBezTo>
                        <a:pt x="2305" y="740"/>
                        <a:pt x="2304" y="747"/>
                        <a:pt x="2299" y="750"/>
                      </a:cubicBezTo>
                      <a:cubicBezTo>
                        <a:pt x="2294" y="753"/>
                        <a:pt x="2287" y="752"/>
                        <a:pt x="2284" y="747"/>
                      </a:cubicBezTo>
                      <a:cubicBezTo>
                        <a:pt x="2281" y="742"/>
                        <a:pt x="2282" y="735"/>
                        <a:pt x="2287" y="732"/>
                      </a:cubicBezTo>
                      <a:cubicBezTo>
                        <a:pt x="2289" y="731"/>
                        <a:pt x="2290" y="730"/>
                        <a:pt x="2292" y="730"/>
                      </a:cubicBezTo>
                      <a:cubicBezTo>
                        <a:pt x="2292" y="730"/>
                        <a:pt x="2292" y="730"/>
                        <a:pt x="2292" y="730"/>
                      </a:cubicBezTo>
                      <a:cubicBezTo>
                        <a:pt x="2287" y="730"/>
                        <a:pt x="2284" y="732"/>
                        <a:pt x="2281" y="735"/>
                      </a:cubicBezTo>
                      <a:cubicBezTo>
                        <a:pt x="2279" y="738"/>
                        <a:pt x="2278" y="741"/>
                        <a:pt x="2279" y="745"/>
                      </a:cubicBezTo>
                      <a:cubicBezTo>
                        <a:pt x="2280" y="751"/>
                        <a:pt x="2284" y="755"/>
                        <a:pt x="2289" y="758"/>
                      </a:cubicBezTo>
                      <a:cubicBezTo>
                        <a:pt x="2294" y="760"/>
                        <a:pt x="2298" y="760"/>
                        <a:pt x="2303" y="758"/>
                      </a:cubicBezTo>
                      <a:cubicBezTo>
                        <a:pt x="2309" y="756"/>
                        <a:pt x="2313" y="753"/>
                        <a:pt x="2316" y="748"/>
                      </a:cubicBezTo>
                      <a:cubicBezTo>
                        <a:pt x="2327" y="734"/>
                        <a:pt x="2324" y="719"/>
                        <a:pt x="2315" y="709"/>
                      </a:cubicBezTo>
                      <a:lnTo>
                        <a:pt x="2317" y="708"/>
                      </a:lnTo>
                      <a:close/>
                      <a:moveTo>
                        <a:pt x="2394" y="965"/>
                      </a:moveTo>
                      <a:cubicBezTo>
                        <a:pt x="2392" y="968"/>
                        <a:pt x="2388" y="968"/>
                        <a:pt x="2385" y="966"/>
                      </a:cubicBezTo>
                      <a:cubicBezTo>
                        <a:pt x="2382" y="964"/>
                        <a:pt x="2381" y="960"/>
                        <a:pt x="2383" y="957"/>
                      </a:cubicBezTo>
                      <a:cubicBezTo>
                        <a:pt x="2385" y="955"/>
                        <a:pt x="2389" y="954"/>
                        <a:pt x="2392" y="956"/>
                      </a:cubicBezTo>
                      <a:cubicBezTo>
                        <a:pt x="2395" y="958"/>
                        <a:pt x="2396" y="962"/>
                        <a:pt x="2394" y="965"/>
                      </a:cubicBezTo>
                      <a:close/>
                      <a:moveTo>
                        <a:pt x="2389" y="976"/>
                      </a:moveTo>
                      <a:cubicBezTo>
                        <a:pt x="2388" y="979"/>
                        <a:pt x="2385" y="979"/>
                        <a:pt x="2382" y="978"/>
                      </a:cubicBezTo>
                      <a:cubicBezTo>
                        <a:pt x="2380" y="976"/>
                        <a:pt x="2380" y="973"/>
                        <a:pt x="2381" y="971"/>
                      </a:cubicBezTo>
                      <a:cubicBezTo>
                        <a:pt x="2383" y="968"/>
                        <a:pt x="2386" y="968"/>
                        <a:pt x="2388" y="970"/>
                      </a:cubicBezTo>
                      <a:cubicBezTo>
                        <a:pt x="2390" y="971"/>
                        <a:pt x="2391" y="974"/>
                        <a:pt x="2389" y="976"/>
                      </a:cubicBezTo>
                      <a:close/>
                      <a:moveTo>
                        <a:pt x="2392" y="949"/>
                      </a:moveTo>
                      <a:cubicBezTo>
                        <a:pt x="2389" y="953"/>
                        <a:pt x="2383" y="955"/>
                        <a:pt x="2378" y="951"/>
                      </a:cubicBezTo>
                      <a:cubicBezTo>
                        <a:pt x="2374" y="948"/>
                        <a:pt x="2373" y="942"/>
                        <a:pt x="2376" y="938"/>
                      </a:cubicBezTo>
                      <a:cubicBezTo>
                        <a:pt x="2379" y="933"/>
                        <a:pt x="2385" y="932"/>
                        <a:pt x="2389" y="935"/>
                      </a:cubicBezTo>
                      <a:cubicBezTo>
                        <a:pt x="2394" y="939"/>
                        <a:pt x="2395" y="945"/>
                        <a:pt x="2392" y="949"/>
                      </a:cubicBezTo>
                      <a:close/>
                      <a:moveTo>
                        <a:pt x="2146" y="946"/>
                      </a:moveTo>
                      <a:cubicBezTo>
                        <a:pt x="2151" y="961"/>
                        <a:pt x="2171" y="975"/>
                        <a:pt x="2187" y="976"/>
                      </a:cubicBezTo>
                      <a:cubicBezTo>
                        <a:pt x="2203" y="977"/>
                        <a:pt x="2209" y="962"/>
                        <a:pt x="2191" y="958"/>
                      </a:cubicBezTo>
                      <a:cubicBezTo>
                        <a:pt x="2177" y="954"/>
                        <a:pt x="2155" y="957"/>
                        <a:pt x="2146" y="946"/>
                      </a:cubicBezTo>
                      <a:close/>
                      <a:moveTo>
                        <a:pt x="2250" y="764"/>
                      </a:moveTo>
                      <a:cubicBezTo>
                        <a:pt x="2232" y="747"/>
                        <a:pt x="2196" y="738"/>
                        <a:pt x="2180" y="750"/>
                      </a:cubicBezTo>
                      <a:cubicBezTo>
                        <a:pt x="2164" y="764"/>
                        <a:pt x="2178" y="779"/>
                        <a:pt x="2192" y="768"/>
                      </a:cubicBezTo>
                      <a:cubicBezTo>
                        <a:pt x="2199" y="762"/>
                        <a:pt x="2225" y="752"/>
                        <a:pt x="2250" y="764"/>
                      </a:cubicBezTo>
                      <a:close/>
                      <a:moveTo>
                        <a:pt x="2244" y="753"/>
                      </a:moveTo>
                      <a:cubicBezTo>
                        <a:pt x="2235" y="748"/>
                        <a:pt x="2231" y="739"/>
                        <a:pt x="2229" y="731"/>
                      </a:cubicBezTo>
                      <a:cubicBezTo>
                        <a:pt x="2224" y="711"/>
                        <a:pt x="2233" y="686"/>
                        <a:pt x="2220" y="673"/>
                      </a:cubicBezTo>
                      <a:cubicBezTo>
                        <a:pt x="2215" y="667"/>
                        <a:pt x="2206" y="664"/>
                        <a:pt x="2198" y="667"/>
                      </a:cubicBezTo>
                      <a:cubicBezTo>
                        <a:pt x="2194" y="669"/>
                        <a:pt x="2191" y="673"/>
                        <a:pt x="2192" y="678"/>
                      </a:cubicBezTo>
                      <a:cubicBezTo>
                        <a:pt x="2193" y="674"/>
                        <a:pt x="2200" y="671"/>
                        <a:pt x="2205" y="674"/>
                      </a:cubicBezTo>
                      <a:cubicBezTo>
                        <a:pt x="2210" y="676"/>
                        <a:pt x="2212" y="682"/>
                        <a:pt x="2211" y="688"/>
                      </a:cubicBezTo>
                      <a:cubicBezTo>
                        <a:pt x="2209" y="707"/>
                        <a:pt x="2204" y="725"/>
                        <a:pt x="2218" y="741"/>
                      </a:cubicBezTo>
                      <a:cubicBezTo>
                        <a:pt x="2224" y="747"/>
                        <a:pt x="2232" y="751"/>
                        <a:pt x="2244" y="753"/>
                      </a:cubicBezTo>
                      <a:close/>
                      <a:moveTo>
                        <a:pt x="2465" y="840"/>
                      </a:moveTo>
                      <a:cubicBezTo>
                        <a:pt x="2451" y="837"/>
                        <a:pt x="2457" y="818"/>
                        <a:pt x="2458" y="811"/>
                      </a:cubicBezTo>
                      <a:cubicBezTo>
                        <a:pt x="2459" y="806"/>
                        <a:pt x="2458" y="802"/>
                        <a:pt x="2455" y="799"/>
                      </a:cubicBezTo>
                      <a:cubicBezTo>
                        <a:pt x="2461" y="800"/>
                        <a:pt x="2472" y="809"/>
                        <a:pt x="2476" y="815"/>
                      </a:cubicBezTo>
                      <a:cubicBezTo>
                        <a:pt x="2481" y="824"/>
                        <a:pt x="2480" y="834"/>
                        <a:pt x="2470" y="840"/>
                      </a:cubicBezTo>
                      <a:cubicBezTo>
                        <a:pt x="2472" y="835"/>
                        <a:pt x="2471" y="826"/>
                        <a:pt x="2468" y="822"/>
                      </a:cubicBezTo>
                      <a:cubicBezTo>
                        <a:pt x="2468" y="825"/>
                        <a:pt x="2468" y="834"/>
                        <a:pt x="2465" y="840"/>
                      </a:cubicBezTo>
                      <a:close/>
                      <a:moveTo>
                        <a:pt x="2271" y="1060"/>
                      </a:moveTo>
                      <a:cubicBezTo>
                        <a:pt x="2268" y="1062"/>
                        <a:pt x="2266" y="1066"/>
                        <a:pt x="2269" y="1069"/>
                      </a:cubicBezTo>
                      <a:cubicBezTo>
                        <a:pt x="2270" y="1070"/>
                        <a:pt x="2272" y="1070"/>
                        <a:pt x="2273" y="1069"/>
                      </a:cubicBezTo>
                      <a:cubicBezTo>
                        <a:pt x="2274" y="1068"/>
                        <a:pt x="2273" y="1066"/>
                        <a:pt x="2273" y="1066"/>
                      </a:cubicBezTo>
                      <a:cubicBezTo>
                        <a:pt x="2274" y="1066"/>
                        <a:pt x="2275" y="1066"/>
                        <a:pt x="2275" y="1067"/>
                      </a:cubicBezTo>
                      <a:cubicBezTo>
                        <a:pt x="2277" y="1068"/>
                        <a:pt x="2278" y="1072"/>
                        <a:pt x="2276" y="1074"/>
                      </a:cubicBezTo>
                      <a:cubicBezTo>
                        <a:pt x="2275" y="1077"/>
                        <a:pt x="2271" y="1079"/>
                        <a:pt x="2268" y="1077"/>
                      </a:cubicBezTo>
                      <a:cubicBezTo>
                        <a:pt x="2265" y="1076"/>
                        <a:pt x="2262" y="1072"/>
                        <a:pt x="2260" y="1072"/>
                      </a:cubicBezTo>
                      <a:cubicBezTo>
                        <a:pt x="2256" y="1070"/>
                        <a:pt x="2253" y="1073"/>
                        <a:pt x="2252" y="1075"/>
                      </a:cubicBezTo>
                      <a:cubicBezTo>
                        <a:pt x="2253" y="1070"/>
                        <a:pt x="2253" y="1070"/>
                        <a:pt x="2249" y="1067"/>
                      </a:cubicBezTo>
                      <a:cubicBezTo>
                        <a:pt x="2247" y="1065"/>
                        <a:pt x="2235" y="1059"/>
                        <a:pt x="2240" y="1048"/>
                      </a:cubicBezTo>
                      <a:cubicBezTo>
                        <a:pt x="2235" y="1054"/>
                        <a:pt x="2235" y="1062"/>
                        <a:pt x="2237" y="1069"/>
                      </a:cubicBezTo>
                      <a:cubicBezTo>
                        <a:pt x="2240" y="1076"/>
                        <a:pt x="2246" y="1083"/>
                        <a:pt x="2253" y="1085"/>
                      </a:cubicBezTo>
                      <a:cubicBezTo>
                        <a:pt x="2262" y="1088"/>
                        <a:pt x="2275" y="1083"/>
                        <a:pt x="2280" y="1074"/>
                      </a:cubicBezTo>
                      <a:cubicBezTo>
                        <a:pt x="2282" y="1070"/>
                        <a:pt x="2283" y="1063"/>
                        <a:pt x="2279" y="1060"/>
                      </a:cubicBezTo>
                      <a:cubicBezTo>
                        <a:pt x="2277" y="1059"/>
                        <a:pt x="2274" y="1058"/>
                        <a:pt x="2271" y="1060"/>
                      </a:cubicBezTo>
                      <a:close/>
                      <a:moveTo>
                        <a:pt x="2226" y="1067"/>
                      </a:moveTo>
                      <a:cubicBezTo>
                        <a:pt x="2215" y="1085"/>
                        <a:pt x="2197" y="1091"/>
                        <a:pt x="2188" y="1097"/>
                      </a:cubicBezTo>
                      <a:cubicBezTo>
                        <a:pt x="2179" y="1103"/>
                        <a:pt x="2183" y="1112"/>
                        <a:pt x="2195" y="1108"/>
                      </a:cubicBezTo>
                      <a:cubicBezTo>
                        <a:pt x="2208" y="1103"/>
                        <a:pt x="2224" y="1078"/>
                        <a:pt x="2226" y="1067"/>
                      </a:cubicBezTo>
                      <a:close/>
                      <a:moveTo>
                        <a:pt x="2482" y="881"/>
                      </a:moveTo>
                      <a:cubicBezTo>
                        <a:pt x="2483" y="879"/>
                        <a:pt x="2481" y="877"/>
                        <a:pt x="2479" y="876"/>
                      </a:cubicBezTo>
                      <a:cubicBezTo>
                        <a:pt x="2477" y="876"/>
                        <a:pt x="2475" y="877"/>
                        <a:pt x="2475" y="879"/>
                      </a:cubicBezTo>
                      <a:cubicBezTo>
                        <a:pt x="2474" y="881"/>
                        <a:pt x="2475" y="883"/>
                        <a:pt x="2478" y="884"/>
                      </a:cubicBezTo>
                      <a:cubicBezTo>
                        <a:pt x="2480" y="884"/>
                        <a:pt x="2482" y="883"/>
                        <a:pt x="2482" y="881"/>
                      </a:cubicBezTo>
                      <a:close/>
                      <a:moveTo>
                        <a:pt x="2508" y="869"/>
                      </a:moveTo>
                      <a:cubicBezTo>
                        <a:pt x="2508" y="865"/>
                        <a:pt x="2506" y="861"/>
                        <a:pt x="2502" y="860"/>
                      </a:cubicBezTo>
                      <a:cubicBezTo>
                        <a:pt x="2498" y="859"/>
                        <a:pt x="2494" y="862"/>
                        <a:pt x="2493" y="866"/>
                      </a:cubicBezTo>
                      <a:cubicBezTo>
                        <a:pt x="2492" y="870"/>
                        <a:pt x="2495" y="874"/>
                        <a:pt x="2499" y="875"/>
                      </a:cubicBezTo>
                      <a:cubicBezTo>
                        <a:pt x="2503" y="876"/>
                        <a:pt x="2507" y="873"/>
                        <a:pt x="2508" y="869"/>
                      </a:cubicBezTo>
                      <a:close/>
                      <a:moveTo>
                        <a:pt x="2494" y="878"/>
                      </a:moveTo>
                      <a:cubicBezTo>
                        <a:pt x="2495" y="875"/>
                        <a:pt x="2493" y="872"/>
                        <a:pt x="2490" y="871"/>
                      </a:cubicBezTo>
                      <a:cubicBezTo>
                        <a:pt x="2487" y="871"/>
                        <a:pt x="2484" y="873"/>
                        <a:pt x="2484" y="875"/>
                      </a:cubicBezTo>
                      <a:cubicBezTo>
                        <a:pt x="2483" y="878"/>
                        <a:pt x="2485" y="881"/>
                        <a:pt x="2488" y="882"/>
                      </a:cubicBezTo>
                      <a:cubicBezTo>
                        <a:pt x="2491" y="882"/>
                        <a:pt x="2494" y="881"/>
                        <a:pt x="2494" y="878"/>
                      </a:cubicBezTo>
                      <a:close/>
                      <a:moveTo>
                        <a:pt x="2504" y="844"/>
                      </a:moveTo>
                      <a:cubicBezTo>
                        <a:pt x="2512" y="861"/>
                        <a:pt x="2534" y="848"/>
                        <a:pt x="2542" y="845"/>
                      </a:cubicBezTo>
                      <a:cubicBezTo>
                        <a:pt x="2549" y="843"/>
                        <a:pt x="2554" y="843"/>
                        <a:pt x="2559" y="846"/>
                      </a:cubicBezTo>
                      <a:cubicBezTo>
                        <a:pt x="2555" y="839"/>
                        <a:pt x="2541" y="827"/>
                        <a:pt x="2532" y="824"/>
                      </a:cubicBezTo>
                      <a:cubicBezTo>
                        <a:pt x="2520" y="819"/>
                        <a:pt x="2507" y="823"/>
                        <a:pt x="2503" y="838"/>
                      </a:cubicBezTo>
                      <a:cubicBezTo>
                        <a:pt x="2509" y="834"/>
                        <a:pt x="2519" y="833"/>
                        <a:pt x="2526" y="836"/>
                      </a:cubicBezTo>
                      <a:cubicBezTo>
                        <a:pt x="2522" y="836"/>
                        <a:pt x="2511" y="838"/>
                        <a:pt x="2504" y="844"/>
                      </a:cubicBezTo>
                      <a:close/>
                      <a:moveTo>
                        <a:pt x="2497" y="825"/>
                      </a:moveTo>
                      <a:cubicBezTo>
                        <a:pt x="2521" y="797"/>
                        <a:pt x="2516" y="746"/>
                        <a:pt x="2489" y="731"/>
                      </a:cubicBezTo>
                      <a:cubicBezTo>
                        <a:pt x="2467" y="719"/>
                        <a:pt x="2457" y="739"/>
                        <a:pt x="2475" y="754"/>
                      </a:cubicBezTo>
                      <a:cubicBezTo>
                        <a:pt x="2487" y="764"/>
                        <a:pt x="2515" y="790"/>
                        <a:pt x="2497" y="825"/>
                      </a:cubicBezTo>
                      <a:close/>
                      <a:moveTo>
                        <a:pt x="2181" y="812"/>
                      </a:moveTo>
                      <a:cubicBezTo>
                        <a:pt x="2179" y="811"/>
                        <a:pt x="2176" y="811"/>
                        <a:pt x="2175" y="813"/>
                      </a:cubicBezTo>
                      <a:cubicBezTo>
                        <a:pt x="2173" y="815"/>
                        <a:pt x="2174" y="818"/>
                        <a:pt x="2176" y="819"/>
                      </a:cubicBezTo>
                      <a:cubicBezTo>
                        <a:pt x="2178" y="821"/>
                        <a:pt x="2180" y="821"/>
                        <a:pt x="2182" y="819"/>
                      </a:cubicBezTo>
                      <a:cubicBezTo>
                        <a:pt x="2184" y="817"/>
                        <a:pt x="2183" y="814"/>
                        <a:pt x="2181" y="812"/>
                      </a:cubicBezTo>
                      <a:close/>
                      <a:moveTo>
                        <a:pt x="2185" y="799"/>
                      </a:moveTo>
                      <a:cubicBezTo>
                        <a:pt x="2183" y="797"/>
                        <a:pt x="2179" y="798"/>
                        <a:pt x="2177" y="800"/>
                      </a:cubicBezTo>
                      <a:cubicBezTo>
                        <a:pt x="2175" y="803"/>
                        <a:pt x="2176" y="806"/>
                        <a:pt x="2178" y="808"/>
                      </a:cubicBezTo>
                      <a:cubicBezTo>
                        <a:pt x="2181" y="810"/>
                        <a:pt x="2185" y="809"/>
                        <a:pt x="2186" y="807"/>
                      </a:cubicBezTo>
                      <a:cubicBezTo>
                        <a:pt x="2188" y="804"/>
                        <a:pt x="2188" y="801"/>
                        <a:pt x="2185" y="799"/>
                      </a:cubicBezTo>
                      <a:close/>
                      <a:moveTo>
                        <a:pt x="2194" y="784"/>
                      </a:moveTo>
                      <a:cubicBezTo>
                        <a:pt x="2191" y="781"/>
                        <a:pt x="2186" y="782"/>
                        <a:pt x="2183" y="785"/>
                      </a:cubicBezTo>
                      <a:cubicBezTo>
                        <a:pt x="2181" y="788"/>
                        <a:pt x="2181" y="793"/>
                        <a:pt x="2185" y="796"/>
                      </a:cubicBezTo>
                      <a:cubicBezTo>
                        <a:pt x="2188" y="798"/>
                        <a:pt x="2193" y="798"/>
                        <a:pt x="2195" y="794"/>
                      </a:cubicBezTo>
                      <a:cubicBezTo>
                        <a:pt x="2198" y="791"/>
                        <a:pt x="2197" y="786"/>
                        <a:pt x="2194" y="784"/>
                      </a:cubicBezTo>
                      <a:close/>
                      <a:moveTo>
                        <a:pt x="2245" y="821"/>
                      </a:moveTo>
                      <a:cubicBezTo>
                        <a:pt x="2245" y="828"/>
                        <a:pt x="2242" y="838"/>
                        <a:pt x="2234" y="844"/>
                      </a:cubicBezTo>
                      <a:cubicBezTo>
                        <a:pt x="2221" y="853"/>
                        <a:pt x="2206" y="850"/>
                        <a:pt x="2197" y="838"/>
                      </a:cubicBezTo>
                      <a:cubicBezTo>
                        <a:pt x="2178" y="815"/>
                        <a:pt x="2151" y="837"/>
                        <a:pt x="2171" y="861"/>
                      </a:cubicBezTo>
                      <a:cubicBezTo>
                        <a:pt x="2181" y="874"/>
                        <a:pt x="2198" y="877"/>
                        <a:pt x="2211" y="874"/>
                      </a:cubicBezTo>
                      <a:cubicBezTo>
                        <a:pt x="2235" y="870"/>
                        <a:pt x="2257" y="843"/>
                        <a:pt x="2245" y="821"/>
                      </a:cubicBezTo>
                      <a:close/>
                      <a:moveTo>
                        <a:pt x="2196" y="897"/>
                      </a:moveTo>
                      <a:cubicBezTo>
                        <a:pt x="2237" y="927"/>
                        <a:pt x="2246" y="997"/>
                        <a:pt x="2215" y="1025"/>
                      </a:cubicBezTo>
                      <a:cubicBezTo>
                        <a:pt x="2189" y="1047"/>
                        <a:pt x="2170" y="1023"/>
                        <a:pt x="2188" y="999"/>
                      </a:cubicBezTo>
                      <a:cubicBezTo>
                        <a:pt x="2201" y="982"/>
                        <a:pt x="2231" y="938"/>
                        <a:pt x="2196" y="897"/>
                      </a:cubicBezTo>
                      <a:close/>
                      <a:moveTo>
                        <a:pt x="2214" y="898"/>
                      </a:moveTo>
                      <a:cubicBezTo>
                        <a:pt x="2261" y="910"/>
                        <a:pt x="2273" y="924"/>
                        <a:pt x="2299" y="949"/>
                      </a:cubicBezTo>
                      <a:cubicBezTo>
                        <a:pt x="2307" y="957"/>
                        <a:pt x="2317" y="961"/>
                        <a:pt x="2325" y="961"/>
                      </a:cubicBezTo>
                      <a:cubicBezTo>
                        <a:pt x="2337" y="961"/>
                        <a:pt x="2349" y="955"/>
                        <a:pt x="2354" y="949"/>
                      </a:cubicBezTo>
                      <a:cubicBezTo>
                        <a:pt x="2355" y="968"/>
                        <a:pt x="2331" y="978"/>
                        <a:pt x="2320" y="980"/>
                      </a:cubicBezTo>
                      <a:cubicBezTo>
                        <a:pt x="2300" y="983"/>
                        <a:pt x="2278" y="974"/>
                        <a:pt x="2263" y="958"/>
                      </a:cubicBezTo>
                      <a:cubicBezTo>
                        <a:pt x="2247" y="941"/>
                        <a:pt x="2233" y="914"/>
                        <a:pt x="2214" y="898"/>
                      </a:cubicBezTo>
                      <a:close/>
                      <a:moveTo>
                        <a:pt x="2263" y="881"/>
                      </a:moveTo>
                      <a:cubicBezTo>
                        <a:pt x="2274" y="880"/>
                        <a:pt x="2285" y="873"/>
                        <a:pt x="2293" y="867"/>
                      </a:cubicBezTo>
                      <a:cubicBezTo>
                        <a:pt x="2303" y="859"/>
                        <a:pt x="2312" y="842"/>
                        <a:pt x="2307" y="830"/>
                      </a:cubicBezTo>
                      <a:cubicBezTo>
                        <a:pt x="2319" y="824"/>
                        <a:pt x="2326" y="814"/>
                        <a:pt x="2331" y="803"/>
                      </a:cubicBezTo>
                      <a:cubicBezTo>
                        <a:pt x="2338" y="789"/>
                        <a:pt x="2351" y="777"/>
                        <a:pt x="2364" y="782"/>
                      </a:cubicBezTo>
                      <a:cubicBezTo>
                        <a:pt x="2355" y="767"/>
                        <a:pt x="2327" y="775"/>
                        <a:pt x="2316" y="785"/>
                      </a:cubicBezTo>
                      <a:cubicBezTo>
                        <a:pt x="2300" y="798"/>
                        <a:pt x="2298" y="820"/>
                        <a:pt x="2292" y="842"/>
                      </a:cubicBezTo>
                      <a:cubicBezTo>
                        <a:pt x="2289" y="855"/>
                        <a:pt x="2281" y="870"/>
                        <a:pt x="2263" y="881"/>
                      </a:cubicBezTo>
                      <a:close/>
                      <a:moveTo>
                        <a:pt x="2526" y="743"/>
                      </a:moveTo>
                      <a:cubicBezTo>
                        <a:pt x="2521" y="729"/>
                        <a:pt x="2506" y="702"/>
                        <a:pt x="2487" y="701"/>
                      </a:cubicBezTo>
                      <a:cubicBezTo>
                        <a:pt x="2486" y="699"/>
                        <a:pt x="2484" y="697"/>
                        <a:pt x="2482" y="696"/>
                      </a:cubicBezTo>
                      <a:cubicBezTo>
                        <a:pt x="2493" y="694"/>
                        <a:pt x="2505" y="701"/>
                        <a:pt x="2514" y="713"/>
                      </a:cubicBezTo>
                      <a:cubicBezTo>
                        <a:pt x="2521" y="723"/>
                        <a:pt x="2526" y="734"/>
                        <a:pt x="2526" y="743"/>
                      </a:cubicBezTo>
                      <a:close/>
                      <a:moveTo>
                        <a:pt x="2456" y="730"/>
                      </a:moveTo>
                      <a:cubicBezTo>
                        <a:pt x="2454" y="727"/>
                        <a:pt x="2450" y="726"/>
                        <a:pt x="2447" y="728"/>
                      </a:cubicBezTo>
                      <a:cubicBezTo>
                        <a:pt x="2444" y="730"/>
                        <a:pt x="2443" y="734"/>
                        <a:pt x="2445" y="737"/>
                      </a:cubicBezTo>
                      <a:cubicBezTo>
                        <a:pt x="2447" y="740"/>
                        <a:pt x="2451" y="741"/>
                        <a:pt x="2454" y="739"/>
                      </a:cubicBezTo>
                      <a:cubicBezTo>
                        <a:pt x="2457" y="737"/>
                        <a:pt x="2458" y="733"/>
                        <a:pt x="2456" y="730"/>
                      </a:cubicBezTo>
                      <a:close/>
                      <a:moveTo>
                        <a:pt x="2467" y="715"/>
                      </a:moveTo>
                      <a:cubicBezTo>
                        <a:pt x="2465" y="712"/>
                        <a:pt x="2460" y="711"/>
                        <a:pt x="2456" y="713"/>
                      </a:cubicBezTo>
                      <a:cubicBezTo>
                        <a:pt x="2453" y="716"/>
                        <a:pt x="2452" y="720"/>
                        <a:pt x="2454" y="724"/>
                      </a:cubicBezTo>
                      <a:cubicBezTo>
                        <a:pt x="2456" y="727"/>
                        <a:pt x="2461" y="728"/>
                        <a:pt x="2465" y="726"/>
                      </a:cubicBezTo>
                      <a:cubicBezTo>
                        <a:pt x="2468" y="724"/>
                        <a:pt x="2469" y="719"/>
                        <a:pt x="2467" y="715"/>
                      </a:cubicBezTo>
                      <a:close/>
                      <a:moveTo>
                        <a:pt x="2485" y="700"/>
                      </a:moveTo>
                      <a:cubicBezTo>
                        <a:pt x="2482" y="695"/>
                        <a:pt x="2476" y="694"/>
                        <a:pt x="2471" y="697"/>
                      </a:cubicBezTo>
                      <a:cubicBezTo>
                        <a:pt x="2466" y="700"/>
                        <a:pt x="2465" y="706"/>
                        <a:pt x="2468" y="711"/>
                      </a:cubicBezTo>
                      <a:cubicBezTo>
                        <a:pt x="2471" y="716"/>
                        <a:pt x="2477" y="717"/>
                        <a:pt x="2482" y="714"/>
                      </a:cubicBezTo>
                      <a:cubicBezTo>
                        <a:pt x="2487" y="711"/>
                        <a:pt x="2488" y="705"/>
                        <a:pt x="2485" y="700"/>
                      </a:cubicBezTo>
                      <a:close/>
                      <a:moveTo>
                        <a:pt x="2560" y="721"/>
                      </a:moveTo>
                      <a:cubicBezTo>
                        <a:pt x="2558" y="718"/>
                        <a:pt x="2553" y="717"/>
                        <a:pt x="2550" y="719"/>
                      </a:cubicBezTo>
                      <a:cubicBezTo>
                        <a:pt x="2546" y="721"/>
                        <a:pt x="2545" y="726"/>
                        <a:pt x="2548" y="729"/>
                      </a:cubicBezTo>
                      <a:cubicBezTo>
                        <a:pt x="2550" y="732"/>
                        <a:pt x="2554" y="733"/>
                        <a:pt x="2558" y="731"/>
                      </a:cubicBezTo>
                      <a:cubicBezTo>
                        <a:pt x="2561" y="729"/>
                        <a:pt x="2562" y="724"/>
                        <a:pt x="2560" y="721"/>
                      </a:cubicBezTo>
                      <a:close/>
                      <a:moveTo>
                        <a:pt x="2029" y="946"/>
                      </a:moveTo>
                      <a:cubicBezTo>
                        <a:pt x="2031" y="954"/>
                        <a:pt x="2042" y="962"/>
                        <a:pt x="2048" y="956"/>
                      </a:cubicBezTo>
                      <a:cubicBezTo>
                        <a:pt x="2054" y="958"/>
                        <a:pt x="2057" y="965"/>
                        <a:pt x="2056" y="971"/>
                      </a:cubicBezTo>
                      <a:cubicBezTo>
                        <a:pt x="2053" y="982"/>
                        <a:pt x="2041" y="990"/>
                        <a:pt x="2030" y="988"/>
                      </a:cubicBezTo>
                      <a:cubicBezTo>
                        <a:pt x="2053" y="1002"/>
                        <a:pt x="2083" y="973"/>
                        <a:pt x="2073" y="947"/>
                      </a:cubicBezTo>
                      <a:cubicBezTo>
                        <a:pt x="2068" y="933"/>
                        <a:pt x="2056" y="927"/>
                        <a:pt x="2046" y="928"/>
                      </a:cubicBezTo>
                      <a:cubicBezTo>
                        <a:pt x="2036" y="929"/>
                        <a:pt x="2028" y="936"/>
                        <a:pt x="2029" y="946"/>
                      </a:cubicBezTo>
                      <a:close/>
                      <a:moveTo>
                        <a:pt x="2023" y="884"/>
                      </a:moveTo>
                      <a:cubicBezTo>
                        <a:pt x="2045" y="894"/>
                        <a:pt x="2050" y="913"/>
                        <a:pt x="2058" y="921"/>
                      </a:cubicBezTo>
                      <a:cubicBezTo>
                        <a:pt x="2067" y="930"/>
                        <a:pt x="2077" y="920"/>
                        <a:pt x="2070" y="908"/>
                      </a:cubicBezTo>
                      <a:cubicBezTo>
                        <a:pt x="2061" y="895"/>
                        <a:pt x="2042" y="887"/>
                        <a:pt x="2023" y="884"/>
                      </a:cubicBezTo>
                      <a:close/>
                      <a:moveTo>
                        <a:pt x="2111" y="899"/>
                      </a:moveTo>
                      <a:cubicBezTo>
                        <a:pt x="2104" y="902"/>
                        <a:pt x="2100" y="911"/>
                        <a:pt x="2100" y="916"/>
                      </a:cubicBezTo>
                      <a:cubicBezTo>
                        <a:pt x="2092" y="919"/>
                        <a:pt x="2082" y="904"/>
                        <a:pt x="2092" y="895"/>
                      </a:cubicBezTo>
                      <a:cubicBezTo>
                        <a:pt x="2098" y="890"/>
                        <a:pt x="2108" y="891"/>
                        <a:pt x="2111" y="899"/>
                      </a:cubicBezTo>
                      <a:close/>
                      <a:moveTo>
                        <a:pt x="2136" y="925"/>
                      </a:moveTo>
                      <a:cubicBezTo>
                        <a:pt x="2134" y="920"/>
                        <a:pt x="2129" y="917"/>
                        <a:pt x="2125" y="919"/>
                      </a:cubicBezTo>
                      <a:cubicBezTo>
                        <a:pt x="2117" y="923"/>
                        <a:pt x="2119" y="933"/>
                        <a:pt x="2126" y="935"/>
                      </a:cubicBezTo>
                      <a:cubicBezTo>
                        <a:pt x="2131" y="937"/>
                        <a:pt x="2135" y="934"/>
                        <a:pt x="2141" y="939"/>
                      </a:cubicBezTo>
                      <a:cubicBezTo>
                        <a:pt x="2136" y="933"/>
                        <a:pt x="2138" y="930"/>
                        <a:pt x="2136" y="925"/>
                      </a:cubicBezTo>
                      <a:close/>
                      <a:moveTo>
                        <a:pt x="2106" y="850"/>
                      </a:moveTo>
                      <a:cubicBezTo>
                        <a:pt x="2124" y="841"/>
                        <a:pt x="2142" y="807"/>
                        <a:pt x="2125" y="794"/>
                      </a:cubicBezTo>
                      <a:cubicBezTo>
                        <a:pt x="2128" y="791"/>
                        <a:pt x="2135" y="791"/>
                        <a:pt x="2139" y="796"/>
                      </a:cubicBezTo>
                      <a:cubicBezTo>
                        <a:pt x="2143" y="800"/>
                        <a:pt x="2144" y="810"/>
                        <a:pt x="2138" y="816"/>
                      </a:cubicBezTo>
                      <a:cubicBezTo>
                        <a:pt x="2144" y="822"/>
                        <a:pt x="2132" y="844"/>
                        <a:pt x="2106" y="850"/>
                      </a:cubicBezTo>
                      <a:close/>
                      <a:moveTo>
                        <a:pt x="1910" y="1066"/>
                      </a:moveTo>
                      <a:cubicBezTo>
                        <a:pt x="1921" y="1068"/>
                        <a:pt x="1932" y="1066"/>
                        <a:pt x="1941" y="1058"/>
                      </a:cubicBezTo>
                      <a:cubicBezTo>
                        <a:pt x="1947" y="1051"/>
                        <a:pt x="1950" y="1043"/>
                        <a:pt x="1950" y="1034"/>
                      </a:cubicBezTo>
                      <a:cubicBezTo>
                        <a:pt x="1950" y="1030"/>
                        <a:pt x="1949" y="1026"/>
                        <a:pt x="1948" y="1023"/>
                      </a:cubicBezTo>
                      <a:cubicBezTo>
                        <a:pt x="1948" y="1024"/>
                        <a:pt x="1948" y="1025"/>
                        <a:pt x="1948" y="1026"/>
                      </a:cubicBezTo>
                      <a:cubicBezTo>
                        <a:pt x="1948" y="1034"/>
                        <a:pt x="1942" y="1041"/>
                        <a:pt x="1934" y="1041"/>
                      </a:cubicBezTo>
                      <a:cubicBezTo>
                        <a:pt x="1926" y="1041"/>
                        <a:pt x="1919" y="1035"/>
                        <a:pt x="1919" y="1027"/>
                      </a:cubicBezTo>
                      <a:cubicBezTo>
                        <a:pt x="1918" y="1015"/>
                        <a:pt x="1931" y="1008"/>
                        <a:pt x="1941" y="1014"/>
                      </a:cubicBezTo>
                      <a:cubicBezTo>
                        <a:pt x="1948" y="1017"/>
                        <a:pt x="1952" y="1026"/>
                        <a:pt x="1952" y="1034"/>
                      </a:cubicBezTo>
                      <a:cubicBezTo>
                        <a:pt x="1953" y="1043"/>
                        <a:pt x="1950" y="1053"/>
                        <a:pt x="1943" y="1060"/>
                      </a:cubicBezTo>
                      <a:cubicBezTo>
                        <a:pt x="1934" y="1070"/>
                        <a:pt x="1922" y="1072"/>
                        <a:pt x="1909" y="1070"/>
                      </a:cubicBezTo>
                      <a:cubicBezTo>
                        <a:pt x="1899" y="1067"/>
                        <a:pt x="1891" y="1062"/>
                        <a:pt x="1885" y="1055"/>
                      </a:cubicBezTo>
                      <a:cubicBezTo>
                        <a:pt x="1885" y="1057"/>
                        <a:pt x="1886" y="1059"/>
                        <a:pt x="1887" y="1062"/>
                      </a:cubicBezTo>
                      <a:cubicBezTo>
                        <a:pt x="1889" y="1072"/>
                        <a:pt x="1890" y="1080"/>
                        <a:pt x="1889" y="1090"/>
                      </a:cubicBezTo>
                      <a:cubicBezTo>
                        <a:pt x="1889" y="1093"/>
                        <a:pt x="1889" y="1096"/>
                        <a:pt x="1889" y="1098"/>
                      </a:cubicBezTo>
                      <a:cubicBezTo>
                        <a:pt x="1888" y="1103"/>
                        <a:pt x="1887" y="1107"/>
                        <a:pt x="1886" y="1111"/>
                      </a:cubicBezTo>
                      <a:cubicBezTo>
                        <a:pt x="1885" y="1113"/>
                        <a:pt x="1880" y="1126"/>
                        <a:pt x="1878" y="1125"/>
                      </a:cubicBezTo>
                      <a:cubicBezTo>
                        <a:pt x="1877" y="1124"/>
                        <a:pt x="1880" y="1117"/>
                        <a:pt x="1880" y="1115"/>
                      </a:cubicBezTo>
                      <a:cubicBezTo>
                        <a:pt x="1882" y="1109"/>
                        <a:pt x="1883" y="1104"/>
                        <a:pt x="1884" y="1098"/>
                      </a:cubicBezTo>
                      <a:cubicBezTo>
                        <a:pt x="1884" y="1095"/>
                        <a:pt x="1884" y="1093"/>
                        <a:pt x="1884" y="1090"/>
                      </a:cubicBezTo>
                      <a:cubicBezTo>
                        <a:pt x="1885" y="1081"/>
                        <a:pt x="1885" y="1073"/>
                        <a:pt x="1883" y="1063"/>
                      </a:cubicBezTo>
                      <a:cubicBezTo>
                        <a:pt x="1883" y="1063"/>
                        <a:pt x="1882" y="1061"/>
                        <a:pt x="1882" y="1060"/>
                      </a:cubicBezTo>
                      <a:cubicBezTo>
                        <a:pt x="1882" y="1063"/>
                        <a:pt x="1882" y="1066"/>
                        <a:pt x="1881" y="1069"/>
                      </a:cubicBezTo>
                      <a:cubicBezTo>
                        <a:pt x="1880" y="1077"/>
                        <a:pt x="1879" y="1084"/>
                        <a:pt x="1875" y="1091"/>
                      </a:cubicBezTo>
                      <a:cubicBezTo>
                        <a:pt x="1863" y="1112"/>
                        <a:pt x="1842" y="1113"/>
                        <a:pt x="1824" y="1104"/>
                      </a:cubicBezTo>
                      <a:cubicBezTo>
                        <a:pt x="1809" y="1097"/>
                        <a:pt x="1797" y="1083"/>
                        <a:pt x="1795" y="1065"/>
                      </a:cubicBezTo>
                      <a:cubicBezTo>
                        <a:pt x="1795" y="1051"/>
                        <a:pt x="1802" y="1039"/>
                        <a:pt x="1816" y="1034"/>
                      </a:cubicBezTo>
                      <a:cubicBezTo>
                        <a:pt x="1823" y="1032"/>
                        <a:pt x="1828" y="1031"/>
                        <a:pt x="1835" y="1033"/>
                      </a:cubicBezTo>
                      <a:cubicBezTo>
                        <a:pt x="1840" y="1034"/>
                        <a:pt x="1844" y="1037"/>
                        <a:pt x="1847" y="1041"/>
                      </a:cubicBezTo>
                      <a:cubicBezTo>
                        <a:pt x="1851" y="1047"/>
                        <a:pt x="1852" y="1053"/>
                        <a:pt x="1849" y="1060"/>
                      </a:cubicBezTo>
                      <a:cubicBezTo>
                        <a:pt x="1848" y="1063"/>
                        <a:pt x="1845" y="1066"/>
                        <a:pt x="1841" y="1067"/>
                      </a:cubicBezTo>
                      <a:cubicBezTo>
                        <a:pt x="1837" y="1069"/>
                        <a:pt x="1832" y="1068"/>
                        <a:pt x="1829" y="1066"/>
                      </a:cubicBezTo>
                      <a:cubicBezTo>
                        <a:pt x="1824" y="1063"/>
                        <a:pt x="1822" y="1058"/>
                        <a:pt x="1823" y="1053"/>
                      </a:cubicBezTo>
                      <a:cubicBezTo>
                        <a:pt x="1824" y="1048"/>
                        <a:pt x="1828" y="1044"/>
                        <a:pt x="1833" y="1044"/>
                      </a:cubicBezTo>
                      <a:cubicBezTo>
                        <a:pt x="1840" y="1044"/>
                        <a:pt x="1845" y="1049"/>
                        <a:pt x="1845" y="1055"/>
                      </a:cubicBezTo>
                      <a:cubicBezTo>
                        <a:pt x="1845" y="1061"/>
                        <a:pt x="1840" y="1066"/>
                        <a:pt x="1834" y="1066"/>
                      </a:cubicBezTo>
                      <a:cubicBezTo>
                        <a:pt x="1832" y="1066"/>
                        <a:pt x="1829" y="1066"/>
                        <a:pt x="1828" y="1064"/>
                      </a:cubicBezTo>
                      <a:cubicBezTo>
                        <a:pt x="1828" y="1065"/>
                        <a:pt x="1828" y="1065"/>
                        <a:pt x="1829" y="1065"/>
                      </a:cubicBezTo>
                      <a:cubicBezTo>
                        <a:pt x="1833" y="1068"/>
                        <a:pt x="1837" y="1068"/>
                        <a:pt x="1841" y="1067"/>
                      </a:cubicBezTo>
                      <a:cubicBezTo>
                        <a:pt x="1845" y="1065"/>
                        <a:pt x="1847" y="1063"/>
                        <a:pt x="1849" y="1059"/>
                      </a:cubicBezTo>
                      <a:cubicBezTo>
                        <a:pt x="1851" y="1053"/>
                        <a:pt x="1850" y="1047"/>
                        <a:pt x="1846" y="1042"/>
                      </a:cubicBezTo>
                      <a:cubicBezTo>
                        <a:pt x="1843" y="1038"/>
                        <a:pt x="1839" y="1035"/>
                        <a:pt x="1834" y="1034"/>
                      </a:cubicBezTo>
                      <a:cubicBezTo>
                        <a:pt x="1828" y="1033"/>
                        <a:pt x="1823" y="1033"/>
                        <a:pt x="1817" y="1036"/>
                      </a:cubicBezTo>
                      <a:cubicBezTo>
                        <a:pt x="1804" y="1041"/>
                        <a:pt x="1797" y="1051"/>
                        <a:pt x="1798" y="1065"/>
                      </a:cubicBezTo>
                      <a:cubicBezTo>
                        <a:pt x="1799" y="1082"/>
                        <a:pt x="1813" y="1095"/>
                        <a:pt x="1827" y="1102"/>
                      </a:cubicBezTo>
                      <a:cubicBezTo>
                        <a:pt x="1843" y="1108"/>
                        <a:pt x="1861" y="1107"/>
                        <a:pt x="1871" y="1089"/>
                      </a:cubicBezTo>
                      <a:cubicBezTo>
                        <a:pt x="1874" y="1082"/>
                        <a:pt x="1876" y="1076"/>
                        <a:pt x="1877" y="1068"/>
                      </a:cubicBezTo>
                      <a:cubicBezTo>
                        <a:pt x="1877" y="1063"/>
                        <a:pt x="1877" y="1059"/>
                        <a:pt x="1877" y="1054"/>
                      </a:cubicBezTo>
                      <a:cubicBezTo>
                        <a:pt x="1876" y="1036"/>
                        <a:pt x="1870" y="1021"/>
                        <a:pt x="1873" y="1003"/>
                      </a:cubicBezTo>
                      <a:cubicBezTo>
                        <a:pt x="1875" y="986"/>
                        <a:pt x="1884" y="971"/>
                        <a:pt x="1901" y="960"/>
                      </a:cubicBezTo>
                      <a:cubicBezTo>
                        <a:pt x="1909" y="955"/>
                        <a:pt x="1915" y="952"/>
                        <a:pt x="1925" y="950"/>
                      </a:cubicBezTo>
                      <a:cubicBezTo>
                        <a:pt x="1929" y="949"/>
                        <a:pt x="1932" y="948"/>
                        <a:pt x="1936" y="948"/>
                      </a:cubicBezTo>
                      <a:cubicBezTo>
                        <a:pt x="1933" y="947"/>
                        <a:pt x="1931" y="945"/>
                        <a:pt x="1929" y="942"/>
                      </a:cubicBezTo>
                      <a:cubicBezTo>
                        <a:pt x="1922" y="934"/>
                        <a:pt x="1920" y="922"/>
                        <a:pt x="1924" y="912"/>
                      </a:cubicBezTo>
                      <a:cubicBezTo>
                        <a:pt x="1929" y="903"/>
                        <a:pt x="1938" y="895"/>
                        <a:pt x="1949" y="895"/>
                      </a:cubicBezTo>
                      <a:cubicBezTo>
                        <a:pt x="1958" y="896"/>
                        <a:pt x="1966" y="901"/>
                        <a:pt x="1969" y="909"/>
                      </a:cubicBezTo>
                      <a:cubicBezTo>
                        <a:pt x="1970" y="914"/>
                        <a:pt x="1970" y="920"/>
                        <a:pt x="1967" y="924"/>
                      </a:cubicBezTo>
                      <a:cubicBezTo>
                        <a:pt x="1966" y="927"/>
                        <a:pt x="1963" y="929"/>
                        <a:pt x="1961" y="930"/>
                      </a:cubicBezTo>
                      <a:cubicBezTo>
                        <a:pt x="1956" y="933"/>
                        <a:pt x="1950" y="931"/>
                        <a:pt x="1947" y="927"/>
                      </a:cubicBezTo>
                      <a:cubicBezTo>
                        <a:pt x="1944" y="922"/>
                        <a:pt x="1945" y="915"/>
                        <a:pt x="1950" y="912"/>
                      </a:cubicBezTo>
                      <a:cubicBezTo>
                        <a:pt x="1954" y="908"/>
                        <a:pt x="1961" y="909"/>
                        <a:pt x="1965" y="914"/>
                      </a:cubicBezTo>
                      <a:cubicBezTo>
                        <a:pt x="1968" y="918"/>
                        <a:pt x="1967" y="924"/>
                        <a:pt x="1964" y="928"/>
                      </a:cubicBezTo>
                      <a:cubicBezTo>
                        <a:pt x="1969" y="923"/>
                        <a:pt x="1970" y="916"/>
                        <a:pt x="1968" y="909"/>
                      </a:cubicBezTo>
                      <a:cubicBezTo>
                        <a:pt x="1965" y="902"/>
                        <a:pt x="1958" y="897"/>
                        <a:pt x="1949" y="897"/>
                      </a:cubicBezTo>
                      <a:cubicBezTo>
                        <a:pt x="1939" y="897"/>
                        <a:pt x="1930" y="904"/>
                        <a:pt x="1926" y="913"/>
                      </a:cubicBezTo>
                      <a:cubicBezTo>
                        <a:pt x="1924" y="918"/>
                        <a:pt x="1923" y="925"/>
                        <a:pt x="1925" y="930"/>
                      </a:cubicBezTo>
                      <a:cubicBezTo>
                        <a:pt x="1930" y="949"/>
                        <a:pt x="1952" y="947"/>
                        <a:pt x="1972" y="957"/>
                      </a:cubicBezTo>
                      <a:cubicBezTo>
                        <a:pt x="1991" y="968"/>
                        <a:pt x="2008" y="987"/>
                        <a:pt x="2016" y="1007"/>
                      </a:cubicBezTo>
                      <a:cubicBezTo>
                        <a:pt x="2001" y="982"/>
                        <a:pt x="1981" y="959"/>
                        <a:pt x="1951" y="953"/>
                      </a:cubicBezTo>
                      <a:cubicBezTo>
                        <a:pt x="1942" y="952"/>
                        <a:pt x="1935" y="952"/>
                        <a:pt x="1926" y="954"/>
                      </a:cubicBezTo>
                      <a:cubicBezTo>
                        <a:pt x="1917" y="956"/>
                        <a:pt x="1911" y="959"/>
                        <a:pt x="1903" y="964"/>
                      </a:cubicBezTo>
                      <a:cubicBezTo>
                        <a:pt x="1881" y="980"/>
                        <a:pt x="1874" y="1002"/>
                        <a:pt x="1878" y="1026"/>
                      </a:cubicBezTo>
                      <a:cubicBezTo>
                        <a:pt x="1882" y="1045"/>
                        <a:pt x="1890" y="1061"/>
                        <a:pt x="1910" y="1066"/>
                      </a:cubicBezTo>
                      <a:close/>
                      <a:moveTo>
                        <a:pt x="1831" y="1258"/>
                      </a:moveTo>
                      <a:cubicBezTo>
                        <a:pt x="1830" y="1255"/>
                        <a:pt x="1830" y="1252"/>
                        <a:pt x="1833" y="1250"/>
                      </a:cubicBezTo>
                      <a:cubicBezTo>
                        <a:pt x="1835" y="1249"/>
                        <a:pt x="1838" y="1249"/>
                        <a:pt x="1840" y="1252"/>
                      </a:cubicBezTo>
                      <a:cubicBezTo>
                        <a:pt x="1842" y="1254"/>
                        <a:pt x="1841" y="1257"/>
                        <a:pt x="1839" y="1259"/>
                      </a:cubicBezTo>
                      <a:cubicBezTo>
                        <a:pt x="1836" y="1260"/>
                        <a:pt x="1833" y="1260"/>
                        <a:pt x="1831" y="1258"/>
                      </a:cubicBezTo>
                      <a:close/>
                      <a:moveTo>
                        <a:pt x="1927" y="1159"/>
                      </a:moveTo>
                      <a:cubicBezTo>
                        <a:pt x="1932" y="1158"/>
                        <a:pt x="1938" y="1155"/>
                        <a:pt x="1938" y="1150"/>
                      </a:cubicBezTo>
                      <a:cubicBezTo>
                        <a:pt x="1938" y="1147"/>
                        <a:pt x="1937" y="1144"/>
                        <a:pt x="1934" y="1142"/>
                      </a:cubicBezTo>
                      <a:cubicBezTo>
                        <a:pt x="1931" y="1140"/>
                        <a:pt x="1927" y="1142"/>
                        <a:pt x="1926" y="1145"/>
                      </a:cubicBezTo>
                      <a:cubicBezTo>
                        <a:pt x="1925" y="1147"/>
                        <a:pt x="1926" y="1150"/>
                        <a:pt x="1928" y="1152"/>
                      </a:cubicBezTo>
                      <a:cubicBezTo>
                        <a:pt x="1923" y="1152"/>
                        <a:pt x="1920" y="1143"/>
                        <a:pt x="1927" y="1139"/>
                      </a:cubicBezTo>
                      <a:cubicBezTo>
                        <a:pt x="1931" y="1137"/>
                        <a:pt x="1936" y="1138"/>
                        <a:pt x="1939" y="1141"/>
                      </a:cubicBezTo>
                      <a:cubicBezTo>
                        <a:pt x="1944" y="1147"/>
                        <a:pt x="1942" y="1155"/>
                        <a:pt x="1937" y="1159"/>
                      </a:cubicBezTo>
                      <a:cubicBezTo>
                        <a:pt x="1932" y="1163"/>
                        <a:pt x="1925" y="1163"/>
                        <a:pt x="1919" y="1160"/>
                      </a:cubicBezTo>
                      <a:cubicBezTo>
                        <a:pt x="1935" y="1170"/>
                        <a:pt x="1965" y="1167"/>
                        <a:pt x="1977" y="1161"/>
                      </a:cubicBezTo>
                      <a:cubicBezTo>
                        <a:pt x="1977" y="1162"/>
                        <a:pt x="1977" y="1163"/>
                        <a:pt x="1978" y="1164"/>
                      </a:cubicBezTo>
                      <a:cubicBezTo>
                        <a:pt x="1957" y="1173"/>
                        <a:pt x="1927" y="1172"/>
                        <a:pt x="1914" y="1160"/>
                      </a:cubicBezTo>
                      <a:cubicBezTo>
                        <a:pt x="1922" y="1185"/>
                        <a:pt x="1921" y="1202"/>
                        <a:pt x="1929" y="1218"/>
                      </a:cubicBezTo>
                      <a:cubicBezTo>
                        <a:pt x="1932" y="1225"/>
                        <a:pt x="1938" y="1232"/>
                        <a:pt x="1945" y="1235"/>
                      </a:cubicBezTo>
                      <a:cubicBezTo>
                        <a:pt x="1945" y="1236"/>
                        <a:pt x="1946" y="1238"/>
                        <a:pt x="1948" y="1240"/>
                      </a:cubicBezTo>
                      <a:cubicBezTo>
                        <a:pt x="1938" y="1239"/>
                        <a:pt x="1929" y="1229"/>
                        <a:pt x="1924" y="1217"/>
                      </a:cubicBezTo>
                      <a:cubicBezTo>
                        <a:pt x="1924" y="1216"/>
                        <a:pt x="1924" y="1216"/>
                        <a:pt x="1923" y="1215"/>
                      </a:cubicBezTo>
                      <a:cubicBezTo>
                        <a:pt x="1923" y="1230"/>
                        <a:pt x="1931" y="1249"/>
                        <a:pt x="1944" y="1261"/>
                      </a:cubicBezTo>
                      <a:cubicBezTo>
                        <a:pt x="1948" y="1266"/>
                        <a:pt x="1956" y="1272"/>
                        <a:pt x="1963" y="1272"/>
                      </a:cubicBezTo>
                      <a:cubicBezTo>
                        <a:pt x="1967" y="1272"/>
                        <a:pt x="1973" y="1269"/>
                        <a:pt x="1973" y="1265"/>
                      </a:cubicBezTo>
                      <a:cubicBezTo>
                        <a:pt x="1973" y="1263"/>
                        <a:pt x="1972" y="1261"/>
                        <a:pt x="1971" y="1261"/>
                      </a:cubicBezTo>
                      <a:cubicBezTo>
                        <a:pt x="1969" y="1260"/>
                        <a:pt x="1968" y="1261"/>
                        <a:pt x="1967" y="1262"/>
                      </a:cubicBezTo>
                      <a:cubicBezTo>
                        <a:pt x="1966" y="1263"/>
                        <a:pt x="1966" y="1264"/>
                        <a:pt x="1967" y="1265"/>
                      </a:cubicBezTo>
                      <a:cubicBezTo>
                        <a:pt x="1967" y="1266"/>
                        <a:pt x="1969" y="1267"/>
                        <a:pt x="1970" y="1266"/>
                      </a:cubicBezTo>
                      <a:cubicBezTo>
                        <a:pt x="1971" y="1265"/>
                        <a:pt x="1971" y="1264"/>
                        <a:pt x="1971" y="1264"/>
                      </a:cubicBezTo>
                      <a:cubicBezTo>
                        <a:pt x="1972" y="1264"/>
                        <a:pt x="1972" y="1265"/>
                        <a:pt x="1971" y="1266"/>
                      </a:cubicBezTo>
                      <a:cubicBezTo>
                        <a:pt x="1971" y="1268"/>
                        <a:pt x="1969" y="1268"/>
                        <a:pt x="1967" y="1268"/>
                      </a:cubicBezTo>
                      <a:cubicBezTo>
                        <a:pt x="1965" y="1268"/>
                        <a:pt x="1963" y="1265"/>
                        <a:pt x="1964" y="1262"/>
                      </a:cubicBezTo>
                      <a:cubicBezTo>
                        <a:pt x="1964" y="1260"/>
                        <a:pt x="1965" y="1258"/>
                        <a:pt x="1967" y="1257"/>
                      </a:cubicBezTo>
                      <a:cubicBezTo>
                        <a:pt x="1969" y="1257"/>
                        <a:pt x="1971" y="1257"/>
                        <a:pt x="1972" y="1258"/>
                      </a:cubicBezTo>
                      <a:cubicBezTo>
                        <a:pt x="1975" y="1259"/>
                        <a:pt x="1976" y="1261"/>
                        <a:pt x="1976" y="1264"/>
                      </a:cubicBezTo>
                      <a:cubicBezTo>
                        <a:pt x="1976" y="1269"/>
                        <a:pt x="1971" y="1272"/>
                        <a:pt x="1966" y="1273"/>
                      </a:cubicBezTo>
                      <a:cubicBezTo>
                        <a:pt x="1964" y="1274"/>
                        <a:pt x="1961" y="1274"/>
                        <a:pt x="1959" y="1273"/>
                      </a:cubicBezTo>
                      <a:cubicBezTo>
                        <a:pt x="1969" y="1277"/>
                        <a:pt x="1978" y="1275"/>
                        <a:pt x="1986" y="1270"/>
                      </a:cubicBezTo>
                      <a:cubicBezTo>
                        <a:pt x="1991" y="1267"/>
                        <a:pt x="1995" y="1262"/>
                        <a:pt x="1996" y="1256"/>
                      </a:cubicBezTo>
                      <a:cubicBezTo>
                        <a:pt x="1996" y="1256"/>
                        <a:pt x="1996" y="1256"/>
                        <a:pt x="1996" y="1256"/>
                      </a:cubicBezTo>
                      <a:cubicBezTo>
                        <a:pt x="1994" y="1261"/>
                        <a:pt x="1987" y="1264"/>
                        <a:pt x="1982" y="1258"/>
                      </a:cubicBezTo>
                      <a:cubicBezTo>
                        <a:pt x="1978" y="1254"/>
                        <a:pt x="1978" y="1242"/>
                        <a:pt x="1964" y="1241"/>
                      </a:cubicBezTo>
                      <a:cubicBezTo>
                        <a:pt x="1970" y="1238"/>
                        <a:pt x="1977" y="1237"/>
                        <a:pt x="1983" y="1238"/>
                      </a:cubicBezTo>
                      <a:cubicBezTo>
                        <a:pt x="1990" y="1240"/>
                        <a:pt x="1996" y="1245"/>
                        <a:pt x="1997" y="1252"/>
                      </a:cubicBezTo>
                      <a:cubicBezTo>
                        <a:pt x="1998" y="1260"/>
                        <a:pt x="1993" y="1267"/>
                        <a:pt x="1987" y="1272"/>
                      </a:cubicBezTo>
                      <a:cubicBezTo>
                        <a:pt x="1977" y="1278"/>
                        <a:pt x="1966" y="1278"/>
                        <a:pt x="1955" y="1273"/>
                      </a:cubicBezTo>
                      <a:cubicBezTo>
                        <a:pt x="1946" y="1268"/>
                        <a:pt x="1936" y="1256"/>
                        <a:pt x="1930" y="1247"/>
                      </a:cubicBezTo>
                      <a:cubicBezTo>
                        <a:pt x="1925" y="1239"/>
                        <a:pt x="1922" y="1227"/>
                        <a:pt x="1921" y="1218"/>
                      </a:cubicBezTo>
                      <a:cubicBezTo>
                        <a:pt x="1920" y="1224"/>
                        <a:pt x="1918" y="1229"/>
                        <a:pt x="1916" y="1235"/>
                      </a:cubicBezTo>
                      <a:cubicBezTo>
                        <a:pt x="1909" y="1246"/>
                        <a:pt x="1902" y="1253"/>
                        <a:pt x="1890" y="1259"/>
                      </a:cubicBezTo>
                      <a:cubicBezTo>
                        <a:pt x="1886" y="1261"/>
                        <a:pt x="1882" y="1262"/>
                        <a:pt x="1878" y="1263"/>
                      </a:cubicBezTo>
                      <a:cubicBezTo>
                        <a:pt x="1878" y="1262"/>
                        <a:pt x="1878" y="1261"/>
                        <a:pt x="1877" y="1260"/>
                      </a:cubicBezTo>
                      <a:cubicBezTo>
                        <a:pt x="1881" y="1259"/>
                        <a:pt x="1884" y="1258"/>
                        <a:pt x="1888" y="1256"/>
                      </a:cubicBezTo>
                      <a:cubicBezTo>
                        <a:pt x="1899" y="1250"/>
                        <a:pt x="1906" y="1243"/>
                        <a:pt x="1911" y="1232"/>
                      </a:cubicBezTo>
                      <a:cubicBezTo>
                        <a:pt x="1918" y="1218"/>
                        <a:pt x="1919" y="1203"/>
                        <a:pt x="1917" y="1188"/>
                      </a:cubicBezTo>
                      <a:cubicBezTo>
                        <a:pt x="1916" y="1192"/>
                        <a:pt x="1915" y="1196"/>
                        <a:pt x="1914" y="1200"/>
                      </a:cubicBezTo>
                      <a:cubicBezTo>
                        <a:pt x="1914" y="1200"/>
                        <a:pt x="1914" y="1200"/>
                        <a:pt x="1914" y="1200"/>
                      </a:cubicBezTo>
                      <a:cubicBezTo>
                        <a:pt x="1910" y="1208"/>
                        <a:pt x="1906" y="1215"/>
                        <a:pt x="1898" y="1219"/>
                      </a:cubicBezTo>
                      <a:cubicBezTo>
                        <a:pt x="1904" y="1213"/>
                        <a:pt x="1907" y="1207"/>
                        <a:pt x="1911" y="1199"/>
                      </a:cubicBezTo>
                      <a:cubicBezTo>
                        <a:pt x="1911" y="1199"/>
                        <a:pt x="1911" y="1199"/>
                        <a:pt x="1911" y="1199"/>
                      </a:cubicBezTo>
                      <a:cubicBezTo>
                        <a:pt x="1917" y="1182"/>
                        <a:pt x="1915" y="1178"/>
                        <a:pt x="1910" y="1161"/>
                      </a:cubicBezTo>
                      <a:cubicBezTo>
                        <a:pt x="1902" y="1135"/>
                        <a:pt x="1892" y="1109"/>
                        <a:pt x="1895" y="1084"/>
                      </a:cubicBezTo>
                      <a:cubicBezTo>
                        <a:pt x="1895" y="1101"/>
                        <a:pt x="1905" y="1159"/>
                        <a:pt x="1927" y="1159"/>
                      </a:cubicBezTo>
                      <a:close/>
                      <a:moveTo>
                        <a:pt x="1905" y="1209"/>
                      </a:moveTo>
                      <a:cubicBezTo>
                        <a:pt x="1895" y="1201"/>
                        <a:pt x="1886" y="1216"/>
                        <a:pt x="1882" y="1220"/>
                      </a:cubicBezTo>
                      <a:cubicBezTo>
                        <a:pt x="1879" y="1223"/>
                        <a:pt x="1876" y="1225"/>
                        <a:pt x="1872" y="1225"/>
                      </a:cubicBezTo>
                      <a:cubicBezTo>
                        <a:pt x="1876" y="1228"/>
                        <a:pt x="1888" y="1230"/>
                        <a:pt x="1894" y="1230"/>
                      </a:cubicBezTo>
                      <a:cubicBezTo>
                        <a:pt x="1903" y="1228"/>
                        <a:pt x="1909" y="1222"/>
                        <a:pt x="1907" y="1212"/>
                      </a:cubicBezTo>
                      <a:cubicBezTo>
                        <a:pt x="1905" y="1216"/>
                        <a:pt x="1899" y="1220"/>
                        <a:pt x="1894" y="1220"/>
                      </a:cubicBezTo>
                      <a:cubicBezTo>
                        <a:pt x="1897" y="1219"/>
                        <a:pt x="1902" y="1215"/>
                        <a:pt x="1905" y="1209"/>
                      </a:cubicBezTo>
                      <a:close/>
                      <a:moveTo>
                        <a:pt x="1980" y="1217"/>
                      </a:moveTo>
                      <a:cubicBezTo>
                        <a:pt x="1981" y="1220"/>
                        <a:pt x="1984" y="1221"/>
                        <a:pt x="1987" y="1220"/>
                      </a:cubicBezTo>
                      <a:cubicBezTo>
                        <a:pt x="1990" y="1219"/>
                        <a:pt x="1991" y="1216"/>
                        <a:pt x="1991" y="1213"/>
                      </a:cubicBezTo>
                      <a:cubicBezTo>
                        <a:pt x="1990" y="1210"/>
                        <a:pt x="1986" y="1209"/>
                        <a:pt x="1983" y="1209"/>
                      </a:cubicBezTo>
                      <a:cubicBezTo>
                        <a:pt x="1980" y="1210"/>
                        <a:pt x="1979" y="1214"/>
                        <a:pt x="1980" y="1217"/>
                      </a:cubicBezTo>
                      <a:close/>
                      <a:moveTo>
                        <a:pt x="1966" y="1227"/>
                      </a:moveTo>
                      <a:cubicBezTo>
                        <a:pt x="1967" y="1230"/>
                        <a:pt x="1971" y="1232"/>
                        <a:pt x="1975" y="1231"/>
                      </a:cubicBezTo>
                      <a:cubicBezTo>
                        <a:pt x="1978" y="1230"/>
                        <a:pt x="1980" y="1226"/>
                        <a:pt x="1979" y="1222"/>
                      </a:cubicBezTo>
                      <a:cubicBezTo>
                        <a:pt x="1978" y="1219"/>
                        <a:pt x="1974" y="1217"/>
                        <a:pt x="1971" y="1218"/>
                      </a:cubicBezTo>
                      <a:cubicBezTo>
                        <a:pt x="1967" y="1219"/>
                        <a:pt x="1965" y="1223"/>
                        <a:pt x="1966" y="1227"/>
                      </a:cubicBezTo>
                      <a:close/>
                      <a:moveTo>
                        <a:pt x="1946" y="1236"/>
                      </a:moveTo>
                      <a:cubicBezTo>
                        <a:pt x="1948" y="1241"/>
                        <a:pt x="1953" y="1243"/>
                        <a:pt x="1958" y="1242"/>
                      </a:cubicBezTo>
                      <a:cubicBezTo>
                        <a:pt x="1963" y="1240"/>
                        <a:pt x="1966" y="1235"/>
                        <a:pt x="1964" y="1230"/>
                      </a:cubicBezTo>
                      <a:cubicBezTo>
                        <a:pt x="1963" y="1225"/>
                        <a:pt x="1957" y="1222"/>
                        <a:pt x="1952" y="1224"/>
                      </a:cubicBezTo>
                      <a:cubicBezTo>
                        <a:pt x="1948" y="1225"/>
                        <a:pt x="1945" y="1231"/>
                        <a:pt x="1946" y="1236"/>
                      </a:cubicBezTo>
                      <a:close/>
                      <a:moveTo>
                        <a:pt x="1857" y="1270"/>
                      </a:moveTo>
                      <a:cubicBezTo>
                        <a:pt x="1854" y="1265"/>
                        <a:pt x="1855" y="1259"/>
                        <a:pt x="1860" y="1256"/>
                      </a:cubicBezTo>
                      <a:cubicBezTo>
                        <a:pt x="1865" y="1253"/>
                        <a:pt x="1871" y="1254"/>
                        <a:pt x="1874" y="1258"/>
                      </a:cubicBezTo>
                      <a:cubicBezTo>
                        <a:pt x="1877" y="1263"/>
                        <a:pt x="1876" y="1269"/>
                        <a:pt x="1872" y="1273"/>
                      </a:cubicBezTo>
                      <a:cubicBezTo>
                        <a:pt x="1867" y="1276"/>
                        <a:pt x="1861" y="1275"/>
                        <a:pt x="1857" y="1270"/>
                      </a:cubicBezTo>
                      <a:close/>
                      <a:moveTo>
                        <a:pt x="1841" y="1266"/>
                      </a:moveTo>
                      <a:cubicBezTo>
                        <a:pt x="1839" y="1263"/>
                        <a:pt x="1840" y="1259"/>
                        <a:pt x="1843" y="1257"/>
                      </a:cubicBezTo>
                      <a:cubicBezTo>
                        <a:pt x="1846" y="1255"/>
                        <a:pt x="1850" y="1256"/>
                        <a:pt x="1852" y="1259"/>
                      </a:cubicBezTo>
                      <a:cubicBezTo>
                        <a:pt x="1854" y="1262"/>
                        <a:pt x="1854" y="1266"/>
                        <a:pt x="1851" y="1268"/>
                      </a:cubicBezTo>
                      <a:cubicBezTo>
                        <a:pt x="1847" y="1270"/>
                        <a:pt x="1843" y="1269"/>
                        <a:pt x="1841" y="1266"/>
                      </a:cubicBezTo>
                      <a:close/>
                      <a:moveTo>
                        <a:pt x="1798" y="1096"/>
                      </a:moveTo>
                      <a:cubicBezTo>
                        <a:pt x="1797" y="1082"/>
                        <a:pt x="1792" y="1067"/>
                        <a:pt x="1782" y="1058"/>
                      </a:cubicBezTo>
                      <a:cubicBezTo>
                        <a:pt x="1772" y="1048"/>
                        <a:pt x="1757" y="1044"/>
                        <a:pt x="1744" y="1049"/>
                      </a:cubicBezTo>
                      <a:cubicBezTo>
                        <a:pt x="1737" y="1052"/>
                        <a:pt x="1731" y="1058"/>
                        <a:pt x="1726" y="1065"/>
                      </a:cubicBezTo>
                      <a:cubicBezTo>
                        <a:pt x="1722" y="1073"/>
                        <a:pt x="1720" y="1079"/>
                        <a:pt x="1719" y="1088"/>
                      </a:cubicBezTo>
                      <a:cubicBezTo>
                        <a:pt x="1719" y="1097"/>
                        <a:pt x="1720" y="1104"/>
                        <a:pt x="1724" y="1112"/>
                      </a:cubicBezTo>
                      <a:cubicBezTo>
                        <a:pt x="1725" y="1116"/>
                        <a:pt x="1727" y="1119"/>
                        <a:pt x="1729" y="1122"/>
                      </a:cubicBezTo>
                      <a:cubicBezTo>
                        <a:pt x="1734" y="1131"/>
                        <a:pt x="1740" y="1137"/>
                        <a:pt x="1748" y="1143"/>
                      </a:cubicBezTo>
                      <a:cubicBezTo>
                        <a:pt x="1760" y="1152"/>
                        <a:pt x="1771" y="1157"/>
                        <a:pt x="1785" y="1158"/>
                      </a:cubicBezTo>
                      <a:cubicBezTo>
                        <a:pt x="1786" y="1158"/>
                        <a:pt x="1787" y="1158"/>
                        <a:pt x="1788" y="1158"/>
                      </a:cubicBezTo>
                      <a:cubicBezTo>
                        <a:pt x="1779" y="1163"/>
                        <a:pt x="1772" y="1171"/>
                        <a:pt x="1766" y="1180"/>
                      </a:cubicBezTo>
                      <a:cubicBezTo>
                        <a:pt x="1760" y="1191"/>
                        <a:pt x="1758" y="1204"/>
                        <a:pt x="1761" y="1216"/>
                      </a:cubicBezTo>
                      <a:cubicBezTo>
                        <a:pt x="1763" y="1221"/>
                        <a:pt x="1766" y="1226"/>
                        <a:pt x="1770" y="1230"/>
                      </a:cubicBezTo>
                      <a:cubicBezTo>
                        <a:pt x="1767" y="1225"/>
                        <a:pt x="1764" y="1220"/>
                        <a:pt x="1763" y="1216"/>
                      </a:cubicBezTo>
                      <a:cubicBezTo>
                        <a:pt x="1760" y="1204"/>
                        <a:pt x="1763" y="1192"/>
                        <a:pt x="1770" y="1182"/>
                      </a:cubicBezTo>
                      <a:cubicBezTo>
                        <a:pt x="1774" y="1174"/>
                        <a:pt x="1780" y="1169"/>
                        <a:pt x="1786" y="1165"/>
                      </a:cubicBezTo>
                      <a:cubicBezTo>
                        <a:pt x="1799" y="1157"/>
                        <a:pt x="1811" y="1156"/>
                        <a:pt x="1824" y="1149"/>
                      </a:cubicBezTo>
                      <a:cubicBezTo>
                        <a:pt x="1825" y="1149"/>
                        <a:pt x="1825" y="1149"/>
                        <a:pt x="1825" y="1149"/>
                      </a:cubicBezTo>
                      <a:cubicBezTo>
                        <a:pt x="1832" y="1145"/>
                        <a:pt x="1838" y="1141"/>
                        <a:pt x="1844" y="1135"/>
                      </a:cubicBezTo>
                      <a:cubicBezTo>
                        <a:pt x="1846" y="1134"/>
                        <a:pt x="1860" y="1120"/>
                        <a:pt x="1859" y="1118"/>
                      </a:cubicBezTo>
                      <a:cubicBezTo>
                        <a:pt x="1857" y="1118"/>
                        <a:pt x="1848" y="1126"/>
                        <a:pt x="1847" y="1127"/>
                      </a:cubicBezTo>
                      <a:cubicBezTo>
                        <a:pt x="1839" y="1134"/>
                        <a:pt x="1832" y="1139"/>
                        <a:pt x="1823" y="1144"/>
                      </a:cubicBezTo>
                      <a:cubicBezTo>
                        <a:pt x="1822" y="1145"/>
                        <a:pt x="1822" y="1145"/>
                        <a:pt x="1822" y="1145"/>
                      </a:cubicBezTo>
                      <a:cubicBezTo>
                        <a:pt x="1810" y="1151"/>
                        <a:pt x="1799" y="1154"/>
                        <a:pt x="1786" y="1154"/>
                      </a:cubicBezTo>
                      <a:cubicBezTo>
                        <a:pt x="1770" y="1153"/>
                        <a:pt x="1753" y="1146"/>
                        <a:pt x="1744" y="1133"/>
                      </a:cubicBezTo>
                      <a:cubicBezTo>
                        <a:pt x="1739" y="1125"/>
                        <a:pt x="1738" y="1111"/>
                        <a:pt x="1746" y="1105"/>
                      </a:cubicBezTo>
                      <a:cubicBezTo>
                        <a:pt x="1749" y="1103"/>
                        <a:pt x="1753" y="1103"/>
                        <a:pt x="1756" y="1106"/>
                      </a:cubicBezTo>
                      <a:cubicBezTo>
                        <a:pt x="1758" y="1108"/>
                        <a:pt x="1759" y="1111"/>
                        <a:pt x="1757" y="1114"/>
                      </a:cubicBezTo>
                      <a:cubicBezTo>
                        <a:pt x="1756" y="1116"/>
                        <a:pt x="1754" y="1117"/>
                        <a:pt x="1752" y="1117"/>
                      </a:cubicBezTo>
                      <a:cubicBezTo>
                        <a:pt x="1749" y="1118"/>
                        <a:pt x="1747" y="1115"/>
                        <a:pt x="1748" y="1112"/>
                      </a:cubicBezTo>
                      <a:cubicBezTo>
                        <a:pt x="1748" y="1111"/>
                        <a:pt x="1749" y="1109"/>
                        <a:pt x="1751" y="1109"/>
                      </a:cubicBezTo>
                      <a:cubicBezTo>
                        <a:pt x="1749" y="1108"/>
                        <a:pt x="1747" y="1109"/>
                        <a:pt x="1745" y="1111"/>
                      </a:cubicBezTo>
                      <a:cubicBezTo>
                        <a:pt x="1744" y="1114"/>
                        <a:pt x="1744" y="1117"/>
                        <a:pt x="1746" y="1120"/>
                      </a:cubicBezTo>
                      <a:cubicBezTo>
                        <a:pt x="1750" y="1124"/>
                        <a:pt x="1757" y="1124"/>
                        <a:pt x="1761" y="1120"/>
                      </a:cubicBezTo>
                      <a:cubicBezTo>
                        <a:pt x="1764" y="1117"/>
                        <a:pt x="1766" y="1113"/>
                        <a:pt x="1766" y="1108"/>
                      </a:cubicBezTo>
                      <a:cubicBezTo>
                        <a:pt x="1765" y="1104"/>
                        <a:pt x="1763" y="1101"/>
                        <a:pt x="1760" y="1099"/>
                      </a:cubicBezTo>
                      <a:cubicBezTo>
                        <a:pt x="1755" y="1096"/>
                        <a:pt x="1749" y="1096"/>
                        <a:pt x="1744" y="1099"/>
                      </a:cubicBezTo>
                      <a:cubicBezTo>
                        <a:pt x="1734" y="1106"/>
                        <a:pt x="1734" y="1121"/>
                        <a:pt x="1740" y="1131"/>
                      </a:cubicBezTo>
                      <a:cubicBezTo>
                        <a:pt x="1742" y="1134"/>
                        <a:pt x="1745" y="1137"/>
                        <a:pt x="1748" y="1139"/>
                      </a:cubicBezTo>
                      <a:cubicBezTo>
                        <a:pt x="1738" y="1131"/>
                        <a:pt x="1731" y="1123"/>
                        <a:pt x="1726" y="1111"/>
                      </a:cubicBezTo>
                      <a:cubicBezTo>
                        <a:pt x="1723" y="1103"/>
                        <a:pt x="1721" y="1097"/>
                        <a:pt x="1721" y="1088"/>
                      </a:cubicBezTo>
                      <a:cubicBezTo>
                        <a:pt x="1722" y="1080"/>
                        <a:pt x="1724" y="1073"/>
                        <a:pt x="1728" y="1065"/>
                      </a:cubicBezTo>
                      <a:cubicBezTo>
                        <a:pt x="1730" y="1061"/>
                        <a:pt x="1733" y="1059"/>
                        <a:pt x="1736" y="1056"/>
                      </a:cubicBezTo>
                      <a:cubicBezTo>
                        <a:pt x="1736" y="1055"/>
                        <a:pt x="1736" y="1055"/>
                        <a:pt x="1736" y="1055"/>
                      </a:cubicBezTo>
                      <a:cubicBezTo>
                        <a:pt x="1729" y="1065"/>
                        <a:pt x="1730" y="1080"/>
                        <a:pt x="1747" y="1082"/>
                      </a:cubicBezTo>
                      <a:cubicBezTo>
                        <a:pt x="1760" y="1084"/>
                        <a:pt x="1781" y="1070"/>
                        <a:pt x="1798" y="1096"/>
                      </a:cubicBezTo>
                      <a:close/>
                      <a:moveTo>
                        <a:pt x="1764" y="1214"/>
                      </a:moveTo>
                      <a:cubicBezTo>
                        <a:pt x="1779" y="1209"/>
                        <a:pt x="1784" y="1229"/>
                        <a:pt x="1787" y="1235"/>
                      </a:cubicBezTo>
                      <a:cubicBezTo>
                        <a:pt x="1790" y="1240"/>
                        <a:pt x="1793" y="1243"/>
                        <a:pt x="1797" y="1244"/>
                      </a:cubicBezTo>
                      <a:cubicBezTo>
                        <a:pt x="1791" y="1246"/>
                        <a:pt x="1776" y="1245"/>
                        <a:pt x="1769" y="1242"/>
                      </a:cubicBezTo>
                      <a:cubicBezTo>
                        <a:pt x="1760" y="1238"/>
                        <a:pt x="1754" y="1228"/>
                        <a:pt x="1760" y="1217"/>
                      </a:cubicBezTo>
                      <a:cubicBezTo>
                        <a:pt x="1762" y="1223"/>
                        <a:pt x="1767" y="1230"/>
                        <a:pt x="1773" y="1231"/>
                      </a:cubicBezTo>
                      <a:cubicBezTo>
                        <a:pt x="1770" y="1229"/>
                        <a:pt x="1765" y="1222"/>
                        <a:pt x="1764" y="1214"/>
                      </a:cubicBezTo>
                      <a:close/>
                      <a:moveTo>
                        <a:pt x="2005" y="1028"/>
                      </a:moveTo>
                      <a:cubicBezTo>
                        <a:pt x="2008" y="1048"/>
                        <a:pt x="2005" y="1062"/>
                        <a:pt x="2004" y="1082"/>
                      </a:cubicBezTo>
                      <a:cubicBezTo>
                        <a:pt x="2004" y="1092"/>
                        <a:pt x="2006" y="1100"/>
                        <a:pt x="2013" y="1108"/>
                      </a:cubicBezTo>
                      <a:cubicBezTo>
                        <a:pt x="2018" y="1114"/>
                        <a:pt x="2026" y="1117"/>
                        <a:pt x="2035" y="1115"/>
                      </a:cubicBezTo>
                      <a:cubicBezTo>
                        <a:pt x="2042" y="1113"/>
                        <a:pt x="2047" y="1108"/>
                        <a:pt x="2048" y="1101"/>
                      </a:cubicBezTo>
                      <a:cubicBezTo>
                        <a:pt x="2049" y="1096"/>
                        <a:pt x="2048" y="1092"/>
                        <a:pt x="2045" y="1088"/>
                      </a:cubicBezTo>
                      <a:cubicBezTo>
                        <a:pt x="2041" y="1083"/>
                        <a:pt x="2033" y="1081"/>
                        <a:pt x="2029" y="1086"/>
                      </a:cubicBezTo>
                      <a:cubicBezTo>
                        <a:pt x="2026" y="1089"/>
                        <a:pt x="2025" y="1093"/>
                        <a:pt x="2028" y="1097"/>
                      </a:cubicBezTo>
                      <a:cubicBezTo>
                        <a:pt x="2030" y="1101"/>
                        <a:pt x="2036" y="1102"/>
                        <a:pt x="2040" y="1099"/>
                      </a:cubicBezTo>
                      <a:cubicBezTo>
                        <a:pt x="2044" y="1096"/>
                        <a:pt x="2045" y="1091"/>
                        <a:pt x="2042" y="1087"/>
                      </a:cubicBezTo>
                      <a:cubicBezTo>
                        <a:pt x="2041" y="1086"/>
                        <a:pt x="2041" y="1086"/>
                        <a:pt x="2040" y="1085"/>
                      </a:cubicBezTo>
                      <a:cubicBezTo>
                        <a:pt x="2041" y="1086"/>
                        <a:pt x="2043" y="1087"/>
                        <a:pt x="2044" y="1089"/>
                      </a:cubicBezTo>
                      <a:cubicBezTo>
                        <a:pt x="2047" y="1092"/>
                        <a:pt x="2047" y="1096"/>
                        <a:pt x="2046" y="1100"/>
                      </a:cubicBezTo>
                      <a:cubicBezTo>
                        <a:pt x="2045" y="1106"/>
                        <a:pt x="2040" y="1111"/>
                        <a:pt x="2034" y="1112"/>
                      </a:cubicBezTo>
                      <a:cubicBezTo>
                        <a:pt x="2027" y="1114"/>
                        <a:pt x="2020" y="1111"/>
                        <a:pt x="2015" y="1105"/>
                      </a:cubicBezTo>
                      <a:cubicBezTo>
                        <a:pt x="2010" y="1099"/>
                        <a:pt x="2009" y="1091"/>
                        <a:pt x="2009" y="1082"/>
                      </a:cubicBezTo>
                      <a:cubicBezTo>
                        <a:pt x="2010" y="1062"/>
                        <a:pt x="2013" y="1048"/>
                        <a:pt x="2010" y="1027"/>
                      </a:cubicBezTo>
                      <a:cubicBezTo>
                        <a:pt x="2007" y="1007"/>
                        <a:pt x="1998" y="990"/>
                        <a:pt x="1983" y="976"/>
                      </a:cubicBezTo>
                      <a:cubicBezTo>
                        <a:pt x="1969" y="964"/>
                        <a:pt x="1953" y="960"/>
                        <a:pt x="1935" y="967"/>
                      </a:cubicBezTo>
                      <a:cubicBezTo>
                        <a:pt x="1920" y="974"/>
                        <a:pt x="1908" y="990"/>
                        <a:pt x="1909" y="1007"/>
                      </a:cubicBezTo>
                      <a:cubicBezTo>
                        <a:pt x="1909" y="1007"/>
                        <a:pt x="1909" y="1007"/>
                        <a:pt x="1909" y="1007"/>
                      </a:cubicBezTo>
                      <a:cubicBezTo>
                        <a:pt x="1913" y="1000"/>
                        <a:pt x="1921" y="993"/>
                        <a:pt x="1932" y="993"/>
                      </a:cubicBezTo>
                      <a:cubicBezTo>
                        <a:pt x="1949" y="991"/>
                        <a:pt x="1960" y="1002"/>
                        <a:pt x="1962" y="1019"/>
                      </a:cubicBezTo>
                      <a:cubicBezTo>
                        <a:pt x="1965" y="1049"/>
                        <a:pt x="2001" y="1044"/>
                        <a:pt x="1997" y="1012"/>
                      </a:cubicBezTo>
                      <a:cubicBezTo>
                        <a:pt x="1995" y="995"/>
                        <a:pt x="1982" y="983"/>
                        <a:pt x="1969" y="978"/>
                      </a:cubicBezTo>
                      <a:cubicBezTo>
                        <a:pt x="1945" y="969"/>
                        <a:pt x="1911" y="981"/>
                        <a:pt x="1909" y="1007"/>
                      </a:cubicBezTo>
                      <a:cubicBezTo>
                        <a:pt x="1910" y="990"/>
                        <a:pt x="1921" y="976"/>
                        <a:pt x="1937" y="970"/>
                      </a:cubicBezTo>
                      <a:cubicBezTo>
                        <a:pt x="1953" y="964"/>
                        <a:pt x="1968" y="968"/>
                        <a:pt x="1980" y="979"/>
                      </a:cubicBezTo>
                      <a:cubicBezTo>
                        <a:pt x="1994" y="992"/>
                        <a:pt x="2002" y="1009"/>
                        <a:pt x="2005" y="1028"/>
                      </a:cubicBezTo>
                      <a:close/>
                      <a:moveTo>
                        <a:pt x="1864" y="1110"/>
                      </a:moveTo>
                      <a:cubicBezTo>
                        <a:pt x="1832" y="1123"/>
                        <a:pt x="1807" y="1108"/>
                        <a:pt x="1791" y="1109"/>
                      </a:cubicBezTo>
                      <a:cubicBezTo>
                        <a:pt x="1772" y="1110"/>
                        <a:pt x="1773" y="1131"/>
                        <a:pt x="1793" y="1135"/>
                      </a:cubicBezTo>
                      <a:cubicBezTo>
                        <a:pt x="1814" y="1139"/>
                        <a:pt x="1843" y="1127"/>
                        <a:pt x="1864" y="1110"/>
                      </a:cubicBezTo>
                      <a:close/>
                      <a:moveTo>
                        <a:pt x="1895" y="1080"/>
                      </a:moveTo>
                      <a:cubicBezTo>
                        <a:pt x="1901" y="1095"/>
                        <a:pt x="1913" y="1106"/>
                        <a:pt x="1927" y="1111"/>
                      </a:cubicBezTo>
                      <a:cubicBezTo>
                        <a:pt x="1939" y="1116"/>
                        <a:pt x="1955" y="1114"/>
                        <a:pt x="1962" y="1104"/>
                      </a:cubicBezTo>
                      <a:cubicBezTo>
                        <a:pt x="1967" y="1107"/>
                        <a:pt x="1966" y="1116"/>
                        <a:pt x="1960" y="1122"/>
                      </a:cubicBezTo>
                      <a:cubicBezTo>
                        <a:pt x="1953" y="1127"/>
                        <a:pt x="1940" y="1128"/>
                        <a:pt x="1931" y="1120"/>
                      </a:cubicBezTo>
                      <a:cubicBezTo>
                        <a:pt x="1924" y="1128"/>
                        <a:pt x="1897" y="1110"/>
                        <a:pt x="1895" y="1080"/>
                      </a:cubicBezTo>
                      <a:close/>
                      <a:moveTo>
                        <a:pt x="1924" y="945"/>
                      </a:moveTo>
                      <a:cubicBezTo>
                        <a:pt x="1913" y="943"/>
                        <a:pt x="1897" y="945"/>
                        <a:pt x="1888" y="950"/>
                      </a:cubicBezTo>
                      <a:cubicBezTo>
                        <a:pt x="1877" y="955"/>
                        <a:pt x="1864" y="969"/>
                        <a:pt x="1866" y="982"/>
                      </a:cubicBezTo>
                      <a:cubicBezTo>
                        <a:pt x="1852" y="984"/>
                        <a:pt x="1843" y="993"/>
                        <a:pt x="1836" y="1002"/>
                      </a:cubicBezTo>
                      <a:cubicBezTo>
                        <a:pt x="1825" y="1015"/>
                        <a:pt x="1811" y="1027"/>
                        <a:pt x="1799" y="1021"/>
                      </a:cubicBezTo>
                      <a:cubicBezTo>
                        <a:pt x="1810" y="1034"/>
                        <a:pt x="1832" y="1032"/>
                        <a:pt x="1846" y="1024"/>
                      </a:cubicBezTo>
                      <a:cubicBezTo>
                        <a:pt x="1864" y="1013"/>
                        <a:pt x="1868" y="999"/>
                        <a:pt x="1879" y="979"/>
                      </a:cubicBezTo>
                      <a:cubicBezTo>
                        <a:pt x="1885" y="967"/>
                        <a:pt x="1907" y="948"/>
                        <a:pt x="1924" y="945"/>
                      </a:cubicBezTo>
                      <a:close/>
                      <a:moveTo>
                        <a:pt x="1896" y="1069"/>
                      </a:moveTo>
                      <a:cubicBezTo>
                        <a:pt x="1898" y="1083"/>
                        <a:pt x="1920" y="1085"/>
                        <a:pt x="1934" y="1081"/>
                      </a:cubicBezTo>
                      <a:cubicBezTo>
                        <a:pt x="1948" y="1077"/>
                        <a:pt x="1965" y="1067"/>
                        <a:pt x="1980" y="1076"/>
                      </a:cubicBezTo>
                      <a:cubicBezTo>
                        <a:pt x="1989" y="1080"/>
                        <a:pt x="1995" y="1089"/>
                        <a:pt x="1994" y="1098"/>
                      </a:cubicBezTo>
                      <a:cubicBezTo>
                        <a:pt x="1993" y="1104"/>
                        <a:pt x="1990" y="1109"/>
                        <a:pt x="1984" y="1109"/>
                      </a:cubicBezTo>
                      <a:cubicBezTo>
                        <a:pt x="1987" y="1106"/>
                        <a:pt x="1988" y="1098"/>
                        <a:pt x="1984" y="1093"/>
                      </a:cubicBezTo>
                      <a:cubicBezTo>
                        <a:pt x="1980" y="1089"/>
                        <a:pt x="1972" y="1088"/>
                        <a:pt x="1966" y="1091"/>
                      </a:cubicBezTo>
                      <a:cubicBezTo>
                        <a:pt x="1953" y="1096"/>
                        <a:pt x="1942" y="1104"/>
                        <a:pt x="1928" y="1104"/>
                      </a:cubicBezTo>
                      <a:cubicBezTo>
                        <a:pt x="1911" y="1104"/>
                        <a:pt x="1894" y="1090"/>
                        <a:pt x="1896" y="1069"/>
                      </a:cubicBezTo>
                      <a:close/>
                      <a:moveTo>
                        <a:pt x="1833" y="1191"/>
                      </a:moveTo>
                      <a:cubicBezTo>
                        <a:pt x="1818" y="1199"/>
                        <a:pt x="1806" y="1221"/>
                        <a:pt x="1808" y="1238"/>
                      </a:cubicBezTo>
                      <a:cubicBezTo>
                        <a:pt x="1809" y="1255"/>
                        <a:pt x="1825" y="1259"/>
                        <a:pt x="1827" y="1240"/>
                      </a:cubicBezTo>
                      <a:cubicBezTo>
                        <a:pt x="1829" y="1225"/>
                        <a:pt x="1823" y="1203"/>
                        <a:pt x="1833" y="1191"/>
                      </a:cubicBezTo>
                      <a:close/>
                      <a:moveTo>
                        <a:pt x="1854" y="1180"/>
                      </a:moveTo>
                      <a:cubicBezTo>
                        <a:pt x="1857" y="1179"/>
                        <a:pt x="1860" y="1176"/>
                        <a:pt x="1860" y="1173"/>
                      </a:cubicBezTo>
                      <a:cubicBezTo>
                        <a:pt x="1861" y="1170"/>
                        <a:pt x="1860" y="1165"/>
                        <a:pt x="1856" y="1162"/>
                      </a:cubicBezTo>
                      <a:cubicBezTo>
                        <a:pt x="1852" y="1158"/>
                        <a:pt x="1846" y="1159"/>
                        <a:pt x="1843" y="1162"/>
                      </a:cubicBezTo>
                      <a:cubicBezTo>
                        <a:pt x="1836" y="1168"/>
                        <a:pt x="1840" y="1173"/>
                        <a:pt x="1840" y="1179"/>
                      </a:cubicBezTo>
                      <a:cubicBezTo>
                        <a:pt x="1840" y="1184"/>
                        <a:pt x="1834" y="1189"/>
                        <a:pt x="1826" y="1190"/>
                      </a:cubicBezTo>
                      <a:cubicBezTo>
                        <a:pt x="1818" y="1191"/>
                        <a:pt x="1809" y="1187"/>
                        <a:pt x="1806" y="1179"/>
                      </a:cubicBezTo>
                      <a:cubicBezTo>
                        <a:pt x="1804" y="1174"/>
                        <a:pt x="1804" y="1168"/>
                        <a:pt x="1810" y="1166"/>
                      </a:cubicBezTo>
                      <a:cubicBezTo>
                        <a:pt x="1808" y="1171"/>
                        <a:pt x="1813" y="1177"/>
                        <a:pt x="1820" y="1173"/>
                      </a:cubicBezTo>
                      <a:cubicBezTo>
                        <a:pt x="1823" y="1172"/>
                        <a:pt x="1828" y="1165"/>
                        <a:pt x="1833" y="1158"/>
                      </a:cubicBezTo>
                      <a:cubicBezTo>
                        <a:pt x="1838" y="1151"/>
                        <a:pt x="1843" y="1146"/>
                        <a:pt x="1850" y="1143"/>
                      </a:cubicBezTo>
                      <a:cubicBezTo>
                        <a:pt x="1864" y="1139"/>
                        <a:pt x="1879" y="1149"/>
                        <a:pt x="1880" y="1163"/>
                      </a:cubicBezTo>
                      <a:cubicBezTo>
                        <a:pt x="1881" y="1171"/>
                        <a:pt x="1878" y="1178"/>
                        <a:pt x="1873" y="1183"/>
                      </a:cubicBezTo>
                      <a:cubicBezTo>
                        <a:pt x="1869" y="1189"/>
                        <a:pt x="1853" y="1202"/>
                        <a:pt x="1852" y="1212"/>
                      </a:cubicBezTo>
                      <a:cubicBezTo>
                        <a:pt x="1852" y="1219"/>
                        <a:pt x="1857" y="1222"/>
                        <a:pt x="1862" y="1221"/>
                      </a:cubicBezTo>
                      <a:cubicBezTo>
                        <a:pt x="1861" y="1227"/>
                        <a:pt x="1852" y="1229"/>
                        <a:pt x="1846" y="1226"/>
                      </a:cubicBezTo>
                      <a:cubicBezTo>
                        <a:pt x="1836" y="1221"/>
                        <a:pt x="1830" y="1205"/>
                        <a:pt x="1839" y="1192"/>
                      </a:cubicBezTo>
                      <a:cubicBezTo>
                        <a:pt x="1842" y="1187"/>
                        <a:pt x="1847" y="1184"/>
                        <a:pt x="1854" y="1180"/>
                      </a:cubicBezTo>
                      <a:close/>
                      <a:moveTo>
                        <a:pt x="1854" y="1178"/>
                      </a:moveTo>
                      <a:cubicBezTo>
                        <a:pt x="1858" y="1175"/>
                        <a:pt x="1860" y="1170"/>
                        <a:pt x="1858" y="1166"/>
                      </a:cubicBezTo>
                      <a:cubicBezTo>
                        <a:pt x="1853" y="1158"/>
                        <a:pt x="1843" y="1162"/>
                        <a:pt x="1841" y="1169"/>
                      </a:cubicBezTo>
                      <a:cubicBezTo>
                        <a:pt x="1841" y="1175"/>
                        <a:pt x="1844" y="1179"/>
                        <a:pt x="1839" y="1185"/>
                      </a:cubicBezTo>
                      <a:cubicBezTo>
                        <a:pt x="1845" y="1180"/>
                        <a:pt x="1849" y="1181"/>
                        <a:pt x="1854" y="1178"/>
                      </a:cubicBezTo>
                      <a:close/>
                      <a:moveTo>
                        <a:pt x="1877" y="1149"/>
                      </a:moveTo>
                      <a:cubicBezTo>
                        <a:pt x="1873" y="1142"/>
                        <a:pt x="1863" y="1139"/>
                        <a:pt x="1857" y="1140"/>
                      </a:cubicBezTo>
                      <a:cubicBezTo>
                        <a:pt x="1854" y="1131"/>
                        <a:pt x="1868" y="1120"/>
                        <a:pt x="1878" y="1128"/>
                      </a:cubicBezTo>
                      <a:cubicBezTo>
                        <a:pt x="1885" y="1134"/>
                        <a:pt x="1885" y="1145"/>
                        <a:pt x="1877" y="1149"/>
                      </a:cubicBezTo>
                      <a:close/>
                      <a:moveTo>
                        <a:pt x="1746" y="918"/>
                      </a:moveTo>
                      <a:cubicBezTo>
                        <a:pt x="1766" y="932"/>
                        <a:pt x="1786" y="917"/>
                        <a:pt x="1795" y="908"/>
                      </a:cubicBezTo>
                      <a:cubicBezTo>
                        <a:pt x="1805" y="898"/>
                        <a:pt x="1814" y="884"/>
                        <a:pt x="1830" y="884"/>
                      </a:cubicBezTo>
                      <a:cubicBezTo>
                        <a:pt x="1838" y="884"/>
                        <a:pt x="1847" y="888"/>
                        <a:pt x="1850" y="896"/>
                      </a:cubicBezTo>
                      <a:cubicBezTo>
                        <a:pt x="1852" y="901"/>
                        <a:pt x="1851" y="906"/>
                        <a:pt x="1847" y="909"/>
                      </a:cubicBezTo>
                      <a:cubicBezTo>
                        <a:pt x="1848" y="905"/>
                        <a:pt x="1846" y="898"/>
                        <a:pt x="1840" y="896"/>
                      </a:cubicBezTo>
                      <a:cubicBezTo>
                        <a:pt x="1835" y="894"/>
                        <a:pt x="1829" y="897"/>
                        <a:pt x="1825" y="902"/>
                      </a:cubicBezTo>
                      <a:cubicBezTo>
                        <a:pt x="1815" y="915"/>
                        <a:pt x="1804" y="926"/>
                        <a:pt x="1791" y="931"/>
                      </a:cubicBezTo>
                      <a:cubicBezTo>
                        <a:pt x="1777" y="936"/>
                        <a:pt x="1756" y="933"/>
                        <a:pt x="1746" y="918"/>
                      </a:cubicBezTo>
                      <a:close/>
                      <a:moveTo>
                        <a:pt x="1938" y="763"/>
                      </a:moveTo>
                      <a:cubicBezTo>
                        <a:pt x="1940" y="761"/>
                        <a:pt x="1942" y="760"/>
                        <a:pt x="1944" y="760"/>
                      </a:cubicBezTo>
                      <a:cubicBezTo>
                        <a:pt x="1947" y="760"/>
                        <a:pt x="1950" y="762"/>
                        <a:pt x="1952" y="766"/>
                      </a:cubicBezTo>
                      <a:cubicBezTo>
                        <a:pt x="1953" y="770"/>
                        <a:pt x="1951" y="774"/>
                        <a:pt x="1948" y="775"/>
                      </a:cubicBezTo>
                      <a:cubicBezTo>
                        <a:pt x="1943" y="779"/>
                        <a:pt x="1940" y="774"/>
                        <a:pt x="1936" y="774"/>
                      </a:cubicBezTo>
                      <a:cubicBezTo>
                        <a:pt x="1932" y="773"/>
                        <a:pt x="1928" y="776"/>
                        <a:pt x="1925" y="781"/>
                      </a:cubicBezTo>
                      <a:cubicBezTo>
                        <a:pt x="1923" y="787"/>
                        <a:pt x="1923" y="793"/>
                        <a:pt x="1928" y="798"/>
                      </a:cubicBezTo>
                      <a:cubicBezTo>
                        <a:pt x="1931" y="800"/>
                        <a:pt x="1936" y="801"/>
                        <a:pt x="1938" y="798"/>
                      </a:cubicBezTo>
                      <a:cubicBezTo>
                        <a:pt x="1934" y="798"/>
                        <a:pt x="1931" y="793"/>
                        <a:pt x="1935" y="789"/>
                      </a:cubicBezTo>
                      <a:cubicBezTo>
                        <a:pt x="1937" y="787"/>
                        <a:pt x="1943" y="785"/>
                        <a:pt x="1949" y="783"/>
                      </a:cubicBezTo>
                      <a:cubicBezTo>
                        <a:pt x="1955" y="781"/>
                        <a:pt x="1960" y="779"/>
                        <a:pt x="1963" y="774"/>
                      </a:cubicBezTo>
                      <a:cubicBezTo>
                        <a:pt x="1970" y="765"/>
                        <a:pt x="1966" y="752"/>
                        <a:pt x="1956" y="748"/>
                      </a:cubicBezTo>
                      <a:cubicBezTo>
                        <a:pt x="1951" y="746"/>
                        <a:pt x="1945" y="747"/>
                        <a:pt x="1940" y="749"/>
                      </a:cubicBezTo>
                      <a:cubicBezTo>
                        <a:pt x="1935" y="751"/>
                        <a:pt x="1923" y="759"/>
                        <a:pt x="1915" y="757"/>
                      </a:cubicBezTo>
                      <a:cubicBezTo>
                        <a:pt x="1910" y="756"/>
                        <a:pt x="1909" y="752"/>
                        <a:pt x="1911" y="749"/>
                      </a:cubicBezTo>
                      <a:cubicBezTo>
                        <a:pt x="1907" y="748"/>
                        <a:pt x="1903" y="753"/>
                        <a:pt x="1904" y="758"/>
                      </a:cubicBezTo>
                      <a:cubicBezTo>
                        <a:pt x="1905" y="767"/>
                        <a:pt x="1915" y="775"/>
                        <a:pt x="1927" y="772"/>
                      </a:cubicBezTo>
                      <a:cubicBezTo>
                        <a:pt x="1931" y="771"/>
                        <a:pt x="1934" y="767"/>
                        <a:pt x="1938" y="763"/>
                      </a:cubicBezTo>
                      <a:close/>
                      <a:moveTo>
                        <a:pt x="2093" y="789"/>
                      </a:moveTo>
                      <a:cubicBezTo>
                        <a:pt x="2078" y="797"/>
                        <a:pt x="2078" y="812"/>
                        <a:pt x="2075" y="817"/>
                      </a:cubicBezTo>
                      <a:cubicBezTo>
                        <a:pt x="2071" y="823"/>
                        <a:pt x="2064" y="819"/>
                        <a:pt x="2066" y="812"/>
                      </a:cubicBezTo>
                      <a:cubicBezTo>
                        <a:pt x="2069" y="804"/>
                        <a:pt x="2079" y="792"/>
                        <a:pt x="2093" y="789"/>
                      </a:cubicBezTo>
                      <a:close/>
                      <a:moveTo>
                        <a:pt x="2048" y="837"/>
                      </a:moveTo>
                      <a:cubicBezTo>
                        <a:pt x="2048" y="836"/>
                        <a:pt x="2048" y="834"/>
                        <a:pt x="2048" y="833"/>
                      </a:cubicBezTo>
                      <a:cubicBezTo>
                        <a:pt x="2049" y="832"/>
                        <a:pt x="2051" y="830"/>
                        <a:pt x="2053" y="831"/>
                      </a:cubicBezTo>
                      <a:cubicBezTo>
                        <a:pt x="2056" y="831"/>
                        <a:pt x="2057" y="833"/>
                        <a:pt x="2057" y="835"/>
                      </a:cubicBezTo>
                      <a:cubicBezTo>
                        <a:pt x="2057" y="839"/>
                        <a:pt x="2054" y="839"/>
                        <a:pt x="2053" y="841"/>
                      </a:cubicBezTo>
                      <a:cubicBezTo>
                        <a:pt x="2051" y="843"/>
                        <a:pt x="2052" y="846"/>
                        <a:pt x="2054" y="849"/>
                      </a:cubicBezTo>
                      <a:cubicBezTo>
                        <a:pt x="2056" y="852"/>
                        <a:pt x="2060" y="853"/>
                        <a:pt x="2063" y="852"/>
                      </a:cubicBezTo>
                      <a:cubicBezTo>
                        <a:pt x="2065" y="851"/>
                        <a:pt x="2067" y="849"/>
                        <a:pt x="2066" y="847"/>
                      </a:cubicBezTo>
                      <a:cubicBezTo>
                        <a:pt x="2065" y="849"/>
                        <a:pt x="2061" y="849"/>
                        <a:pt x="2061" y="846"/>
                      </a:cubicBezTo>
                      <a:cubicBezTo>
                        <a:pt x="2060" y="844"/>
                        <a:pt x="2061" y="841"/>
                        <a:pt x="2062" y="837"/>
                      </a:cubicBezTo>
                      <a:cubicBezTo>
                        <a:pt x="2062" y="833"/>
                        <a:pt x="2062" y="830"/>
                        <a:pt x="2061" y="827"/>
                      </a:cubicBezTo>
                      <a:cubicBezTo>
                        <a:pt x="2058" y="821"/>
                        <a:pt x="2050" y="820"/>
                        <a:pt x="2046" y="824"/>
                      </a:cubicBezTo>
                      <a:cubicBezTo>
                        <a:pt x="2043" y="826"/>
                        <a:pt x="2042" y="829"/>
                        <a:pt x="2041" y="832"/>
                      </a:cubicBezTo>
                      <a:cubicBezTo>
                        <a:pt x="2041" y="835"/>
                        <a:pt x="2042" y="844"/>
                        <a:pt x="2039" y="847"/>
                      </a:cubicBezTo>
                      <a:cubicBezTo>
                        <a:pt x="2037" y="849"/>
                        <a:pt x="2034" y="849"/>
                        <a:pt x="2033" y="847"/>
                      </a:cubicBezTo>
                      <a:cubicBezTo>
                        <a:pt x="2031" y="849"/>
                        <a:pt x="2033" y="852"/>
                        <a:pt x="2036" y="853"/>
                      </a:cubicBezTo>
                      <a:cubicBezTo>
                        <a:pt x="2041" y="855"/>
                        <a:pt x="2048" y="852"/>
                        <a:pt x="2049" y="845"/>
                      </a:cubicBezTo>
                      <a:cubicBezTo>
                        <a:pt x="2050" y="843"/>
                        <a:pt x="2049" y="840"/>
                        <a:pt x="2048" y="837"/>
                      </a:cubicBezTo>
                      <a:close/>
                      <a:moveTo>
                        <a:pt x="2049" y="836"/>
                      </a:moveTo>
                      <a:cubicBezTo>
                        <a:pt x="2048" y="834"/>
                        <a:pt x="2049" y="832"/>
                        <a:pt x="2052" y="832"/>
                      </a:cubicBezTo>
                      <a:cubicBezTo>
                        <a:pt x="2055" y="831"/>
                        <a:pt x="2057" y="835"/>
                        <a:pt x="2055" y="838"/>
                      </a:cubicBezTo>
                      <a:cubicBezTo>
                        <a:pt x="2054" y="840"/>
                        <a:pt x="2052" y="840"/>
                        <a:pt x="2051" y="843"/>
                      </a:cubicBezTo>
                      <a:cubicBezTo>
                        <a:pt x="2051" y="840"/>
                        <a:pt x="2049" y="839"/>
                        <a:pt x="2049" y="836"/>
                      </a:cubicBezTo>
                      <a:close/>
                      <a:moveTo>
                        <a:pt x="2051" y="820"/>
                      </a:moveTo>
                      <a:cubicBezTo>
                        <a:pt x="2055" y="819"/>
                        <a:pt x="2059" y="822"/>
                        <a:pt x="2060" y="824"/>
                      </a:cubicBezTo>
                      <a:cubicBezTo>
                        <a:pt x="2064" y="822"/>
                        <a:pt x="2063" y="814"/>
                        <a:pt x="2057" y="814"/>
                      </a:cubicBezTo>
                      <a:cubicBezTo>
                        <a:pt x="2054" y="813"/>
                        <a:pt x="2050" y="817"/>
                        <a:pt x="2051" y="820"/>
                      </a:cubicBezTo>
                      <a:close/>
                      <a:moveTo>
                        <a:pt x="2058" y="813"/>
                      </a:moveTo>
                      <a:cubicBezTo>
                        <a:pt x="2059" y="813"/>
                        <a:pt x="2060" y="813"/>
                        <a:pt x="2060" y="813"/>
                      </a:cubicBezTo>
                      <a:cubicBezTo>
                        <a:pt x="2062" y="806"/>
                        <a:pt x="2068" y="799"/>
                        <a:pt x="2074" y="794"/>
                      </a:cubicBezTo>
                      <a:cubicBezTo>
                        <a:pt x="2086" y="785"/>
                        <a:pt x="2100" y="788"/>
                        <a:pt x="2119" y="778"/>
                      </a:cubicBezTo>
                      <a:cubicBezTo>
                        <a:pt x="2128" y="773"/>
                        <a:pt x="2135" y="767"/>
                        <a:pt x="2138" y="762"/>
                      </a:cubicBezTo>
                      <a:cubicBezTo>
                        <a:pt x="2148" y="749"/>
                        <a:pt x="2152" y="732"/>
                        <a:pt x="2166" y="721"/>
                      </a:cubicBezTo>
                      <a:cubicBezTo>
                        <a:pt x="2161" y="727"/>
                        <a:pt x="2163" y="736"/>
                        <a:pt x="2173" y="736"/>
                      </a:cubicBezTo>
                      <a:cubicBezTo>
                        <a:pt x="2180" y="736"/>
                        <a:pt x="2190" y="726"/>
                        <a:pt x="2202" y="739"/>
                      </a:cubicBezTo>
                      <a:cubicBezTo>
                        <a:pt x="2200" y="730"/>
                        <a:pt x="2195" y="722"/>
                        <a:pt x="2188" y="718"/>
                      </a:cubicBezTo>
                      <a:cubicBezTo>
                        <a:pt x="2183" y="715"/>
                        <a:pt x="2178" y="715"/>
                        <a:pt x="2173" y="716"/>
                      </a:cubicBezTo>
                      <a:cubicBezTo>
                        <a:pt x="2149" y="722"/>
                        <a:pt x="2146" y="757"/>
                        <a:pt x="2129" y="767"/>
                      </a:cubicBezTo>
                      <a:cubicBezTo>
                        <a:pt x="2130" y="767"/>
                        <a:pt x="2131" y="766"/>
                        <a:pt x="2131" y="766"/>
                      </a:cubicBezTo>
                      <a:cubicBezTo>
                        <a:pt x="2147" y="753"/>
                        <a:pt x="2145" y="729"/>
                        <a:pt x="2131" y="716"/>
                      </a:cubicBezTo>
                      <a:cubicBezTo>
                        <a:pt x="2124" y="710"/>
                        <a:pt x="2114" y="707"/>
                        <a:pt x="2103" y="709"/>
                      </a:cubicBezTo>
                      <a:cubicBezTo>
                        <a:pt x="2092" y="711"/>
                        <a:pt x="2082" y="718"/>
                        <a:pt x="2078" y="729"/>
                      </a:cubicBezTo>
                      <a:cubicBezTo>
                        <a:pt x="2074" y="741"/>
                        <a:pt x="2076" y="753"/>
                        <a:pt x="2087" y="760"/>
                      </a:cubicBezTo>
                      <a:cubicBezTo>
                        <a:pt x="2093" y="764"/>
                        <a:pt x="2101" y="764"/>
                        <a:pt x="2108" y="760"/>
                      </a:cubicBezTo>
                      <a:cubicBezTo>
                        <a:pt x="2116" y="754"/>
                        <a:pt x="2117" y="744"/>
                        <a:pt x="2113" y="737"/>
                      </a:cubicBezTo>
                      <a:cubicBezTo>
                        <a:pt x="2109" y="730"/>
                        <a:pt x="2099" y="727"/>
                        <a:pt x="2091" y="733"/>
                      </a:cubicBezTo>
                      <a:cubicBezTo>
                        <a:pt x="2101" y="727"/>
                        <a:pt x="2109" y="731"/>
                        <a:pt x="2112" y="739"/>
                      </a:cubicBezTo>
                      <a:cubicBezTo>
                        <a:pt x="2115" y="745"/>
                        <a:pt x="2113" y="753"/>
                        <a:pt x="2106" y="757"/>
                      </a:cubicBezTo>
                      <a:cubicBezTo>
                        <a:pt x="2101" y="761"/>
                        <a:pt x="2094" y="761"/>
                        <a:pt x="2089" y="757"/>
                      </a:cubicBezTo>
                      <a:cubicBezTo>
                        <a:pt x="2080" y="751"/>
                        <a:pt x="2078" y="741"/>
                        <a:pt x="2082" y="731"/>
                      </a:cubicBezTo>
                      <a:cubicBezTo>
                        <a:pt x="2085" y="721"/>
                        <a:pt x="2094" y="714"/>
                        <a:pt x="2104" y="712"/>
                      </a:cubicBezTo>
                      <a:cubicBezTo>
                        <a:pt x="2115" y="710"/>
                        <a:pt x="2124" y="714"/>
                        <a:pt x="2130" y="720"/>
                      </a:cubicBezTo>
                      <a:cubicBezTo>
                        <a:pt x="2142" y="732"/>
                        <a:pt x="2143" y="753"/>
                        <a:pt x="2130" y="764"/>
                      </a:cubicBezTo>
                      <a:cubicBezTo>
                        <a:pt x="2120" y="774"/>
                        <a:pt x="2108" y="775"/>
                        <a:pt x="2095" y="771"/>
                      </a:cubicBezTo>
                      <a:cubicBezTo>
                        <a:pt x="2074" y="763"/>
                        <a:pt x="2058" y="743"/>
                        <a:pt x="2056" y="726"/>
                      </a:cubicBezTo>
                      <a:cubicBezTo>
                        <a:pt x="2056" y="716"/>
                        <a:pt x="2061" y="706"/>
                        <a:pt x="2072" y="707"/>
                      </a:cubicBezTo>
                      <a:cubicBezTo>
                        <a:pt x="2078" y="708"/>
                        <a:pt x="2081" y="712"/>
                        <a:pt x="2081" y="719"/>
                      </a:cubicBezTo>
                      <a:cubicBezTo>
                        <a:pt x="2089" y="713"/>
                        <a:pt x="2082" y="698"/>
                        <a:pt x="2069" y="694"/>
                      </a:cubicBezTo>
                      <a:cubicBezTo>
                        <a:pt x="2057" y="691"/>
                        <a:pt x="2047" y="696"/>
                        <a:pt x="2042" y="704"/>
                      </a:cubicBezTo>
                      <a:cubicBezTo>
                        <a:pt x="2034" y="715"/>
                        <a:pt x="2034" y="732"/>
                        <a:pt x="2045" y="746"/>
                      </a:cubicBezTo>
                      <a:cubicBezTo>
                        <a:pt x="2055" y="760"/>
                        <a:pt x="2072" y="770"/>
                        <a:pt x="2090" y="773"/>
                      </a:cubicBezTo>
                      <a:cubicBezTo>
                        <a:pt x="2087" y="773"/>
                        <a:pt x="2085" y="772"/>
                        <a:pt x="2083" y="772"/>
                      </a:cubicBezTo>
                      <a:cubicBezTo>
                        <a:pt x="2053" y="765"/>
                        <a:pt x="2031" y="746"/>
                        <a:pt x="2024" y="716"/>
                      </a:cubicBezTo>
                      <a:cubicBezTo>
                        <a:pt x="2018" y="694"/>
                        <a:pt x="2024" y="674"/>
                        <a:pt x="2041" y="659"/>
                      </a:cubicBezTo>
                      <a:cubicBezTo>
                        <a:pt x="2052" y="650"/>
                        <a:pt x="2064" y="645"/>
                        <a:pt x="2077" y="643"/>
                      </a:cubicBezTo>
                      <a:cubicBezTo>
                        <a:pt x="2091" y="641"/>
                        <a:pt x="2105" y="642"/>
                        <a:pt x="2118" y="647"/>
                      </a:cubicBezTo>
                      <a:cubicBezTo>
                        <a:pt x="2124" y="649"/>
                        <a:pt x="2129" y="652"/>
                        <a:pt x="2134" y="657"/>
                      </a:cubicBezTo>
                      <a:cubicBezTo>
                        <a:pt x="2143" y="665"/>
                        <a:pt x="2149" y="676"/>
                        <a:pt x="2149" y="689"/>
                      </a:cubicBezTo>
                      <a:cubicBezTo>
                        <a:pt x="2149" y="699"/>
                        <a:pt x="2145" y="707"/>
                        <a:pt x="2137" y="712"/>
                      </a:cubicBezTo>
                      <a:cubicBezTo>
                        <a:pt x="2149" y="718"/>
                        <a:pt x="2170" y="700"/>
                        <a:pt x="2157" y="681"/>
                      </a:cubicBezTo>
                      <a:cubicBezTo>
                        <a:pt x="2164" y="669"/>
                        <a:pt x="2145" y="655"/>
                        <a:pt x="2131" y="649"/>
                      </a:cubicBezTo>
                      <a:cubicBezTo>
                        <a:pt x="2149" y="655"/>
                        <a:pt x="2170" y="674"/>
                        <a:pt x="2180" y="683"/>
                      </a:cubicBezTo>
                      <a:cubicBezTo>
                        <a:pt x="2180" y="683"/>
                        <a:pt x="2181" y="682"/>
                        <a:pt x="2182" y="682"/>
                      </a:cubicBezTo>
                      <a:cubicBezTo>
                        <a:pt x="2178" y="678"/>
                        <a:pt x="2173" y="673"/>
                        <a:pt x="2167" y="667"/>
                      </a:cubicBezTo>
                      <a:cubicBezTo>
                        <a:pt x="2177" y="670"/>
                        <a:pt x="2189" y="669"/>
                        <a:pt x="2197" y="661"/>
                      </a:cubicBezTo>
                      <a:cubicBezTo>
                        <a:pt x="2212" y="647"/>
                        <a:pt x="2214" y="622"/>
                        <a:pt x="2235" y="608"/>
                      </a:cubicBezTo>
                      <a:cubicBezTo>
                        <a:pt x="2213" y="612"/>
                        <a:pt x="2201" y="634"/>
                        <a:pt x="2191" y="644"/>
                      </a:cubicBezTo>
                      <a:cubicBezTo>
                        <a:pt x="2172" y="664"/>
                        <a:pt x="2160" y="659"/>
                        <a:pt x="2141" y="650"/>
                      </a:cubicBezTo>
                      <a:cubicBezTo>
                        <a:pt x="2145" y="651"/>
                        <a:pt x="2148" y="651"/>
                        <a:pt x="2152" y="651"/>
                      </a:cubicBezTo>
                      <a:cubicBezTo>
                        <a:pt x="2173" y="650"/>
                        <a:pt x="2193" y="637"/>
                        <a:pt x="2201" y="618"/>
                      </a:cubicBezTo>
                      <a:cubicBezTo>
                        <a:pt x="2207" y="602"/>
                        <a:pt x="2204" y="586"/>
                        <a:pt x="2194" y="573"/>
                      </a:cubicBezTo>
                      <a:cubicBezTo>
                        <a:pt x="2179" y="556"/>
                        <a:pt x="2158" y="551"/>
                        <a:pt x="2137" y="559"/>
                      </a:cubicBezTo>
                      <a:cubicBezTo>
                        <a:pt x="2129" y="563"/>
                        <a:pt x="2122" y="570"/>
                        <a:pt x="2118" y="578"/>
                      </a:cubicBezTo>
                      <a:cubicBezTo>
                        <a:pt x="2111" y="593"/>
                        <a:pt x="2116" y="606"/>
                        <a:pt x="2129" y="616"/>
                      </a:cubicBezTo>
                      <a:cubicBezTo>
                        <a:pt x="2122" y="601"/>
                        <a:pt x="2134" y="595"/>
                        <a:pt x="2137" y="589"/>
                      </a:cubicBezTo>
                      <a:cubicBezTo>
                        <a:pt x="2143" y="575"/>
                        <a:pt x="2124" y="570"/>
                        <a:pt x="2117" y="584"/>
                      </a:cubicBezTo>
                      <a:cubicBezTo>
                        <a:pt x="2117" y="585"/>
                        <a:pt x="2116" y="587"/>
                        <a:pt x="2116" y="588"/>
                      </a:cubicBezTo>
                      <a:cubicBezTo>
                        <a:pt x="2117" y="576"/>
                        <a:pt x="2126" y="566"/>
                        <a:pt x="2138" y="561"/>
                      </a:cubicBezTo>
                      <a:cubicBezTo>
                        <a:pt x="2157" y="553"/>
                        <a:pt x="2178" y="559"/>
                        <a:pt x="2191" y="574"/>
                      </a:cubicBezTo>
                      <a:cubicBezTo>
                        <a:pt x="2201" y="586"/>
                        <a:pt x="2203" y="602"/>
                        <a:pt x="2197" y="616"/>
                      </a:cubicBezTo>
                      <a:cubicBezTo>
                        <a:pt x="2190" y="633"/>
                        <a:pt x="2172" y="645"/>
                        <a:pt x="2153" y="645"/>
                      </a:cubicBezTo>
                      <a:cubicBezTo>
                        <a:pt x="2145" y="646"/>
                        <a:pt x="2138" y="645"/>
                        <a:pt x="2131" y="643"/>
                      </a:cubicBezTo>
                      <a:cubicBezTo>
                        <a:pt x="2136" y="644"/>
                        <a:pt x="2140" y="644"/>
                        <a:pt x="2145" y="643"/>
                      </a:cubicBezTo>
                      <a:cubicBezTo>
                        <a:pt x="2157" y="640"/>
                        <a:pt x="2169" y="629"/>
                        <a:pt x="2167" y="616"/>
                      </a:cubicBezTo>
                      <a:cubicBezTo>
                        <a:pt x="2166" y="610"/>
                        <a:pt x="2161" y="606"/>
                        <a:pt x="2155" y="604"/>
                      </a:cubicBezTo>
                      <a:cubicBezTo>
                        <a:pt x="2151" y="603"/>
                        <a:pt x="2147" y="604"/>
                        <a:pt x="2143" y="607"/>
                      </a:cubicBezTo>
                      <a:cubicBezTo>
                        <a:pt x="2139" y="609"/>
                        <a:pt x="2137" y="614"/>
                        <a:pt x="2138" y="619"/>
                      </a:cubicBezTo>
                      <a:cubicBezTo>
                        <a:pt x="2138" y="625"/>
                        <a:pt x="2142" y="630"/>
                        <a:pt x="2149" y="630"/>
                      </a:cubicBezTo>
                      <a:cubicBezTo>
                        <a:pt x="2152" y="630"/>
                        <a:pt x="2156" y="628"/>
                        <a:pt x="2156" y="624"/>
                      </a:cubicBezTo>
                      <a:cubicBezTo>
                        <a:pt x="2157" y="622"/>
                        <a:pt x="2156" y="619"/>
                        <a:pt x="2154" y="619"/>
                      </a:cubicBezTo>
                      <a:cubicBezTo>
                        <a:pt x="2155" y="620"/>
                        <a:pt x="2154" y="622"/>
                        <a:pt x="2154" y="624"/>
                      </a:cubicBezTo>
                      <a:cubicBezTo>
                        <a:pt x="2152" y="626"/>
                        <a:pt x="2148" y="626"/>
                        <a:pt x="2146" y="624"/>
                      </a:cubicBezTo>
                      <a:cubicBezTo>
                        <a:pt x="2145" y="622"/>
                        <a:pt x="2145" y="620"/>
                        <a:pt x="2145" y="617"/>
                      </a:cubicBezTo>
                      <a:cubicBezTo>
                        <a:pt x="2146" y="614"/>
                        <a:pt x="2149" y="612"/>
                        <a:pt x="2153" y="612"/>
                      </a:cubicBezTo>
                      <a:cubicBezTo>
                        <a:pt x="2157" y="613"/>
                        <a:pt x="2160" y="616"/>
                        <a:pt x="2160" y="620"/>
                      </a:cubicBezTo>
                      <a:cubicBezTo>
                        <a:pt x="2162" y="630"/>
                        <a:pt x="2150" y="640"/>
                        <a:pt x="2140" y="641"/>
                      </a:cubicBezTo>
                      <a:cubicBezTo>
                        <a:pt x="2129" y="643"/>
                        <a:pt x="2116" y="639"/>
                        <a:pt x="2105" y="637"/>
                      </a:cubicBezTo>
                      <a:cubicBezTo>
                        <a:pt x="2092" y="636"/>
                        <a:pt x="2079" y="636"/>
                        <a:pt x="2063" y="643"/>
                      </a:cubicBezTo>
                      <a:cubicBezTo>
                        <a:pt x="2066" y="641"/>
                        <a:pt x="2069" y="639"/>
                        <a:pt x="2072" y="637"/>
                      </a:cubicBezTo>
                      <a:cubicBezTo>
                        <a:pt x="2088" y="622"/>
                        <a:pt x="2095" y="602"/>
                        <a:pt x="2088" y="581"/>
                      </a:cubicBezTo>
                      <a:cubicBezTo>
                        <a:pt x="2080" y="561"/>
                        <a:pt x="2063" y="547"/>
                        <a:pt x="2042" y="546"/>
                      </a:cubicBezTo>
                      <a:cubicBezTo>
                        <a:pt x="2022" y="544"/>
                        <a:pt x="2002" y="553"/>
                        <a:pt x="1992" y="571"/>
                      </a:cubicBezTo>
                      <a:cubicBezTo>
                        <a:pt x="1984" y="587"/>
                        <a:pt x="1986" y="605"/>
                        <a:pt x="1997" y="616"/>
                      </a:cubicBezTo>
                      <a:cubicBezTo>
                        <a:pt x="2004" y="624"/>
                        <a:pt x="2013" y="628"/>
                        <a:pt x="2023" y="627"/>
                      </a:cubicBezTo>
                      <a:cubicBezTo>
                        <a:pt x="2028" y="627"/>
                        <a:pt x="2034" y="625"/>
                        <a:pt x="2038" y="622"/>
                      </a:cubicBezTo>
                      <a:cubicBezTo>
                        <a:pt x="2047" y="616"/>
                        <a:pt x="2049" y="605"/>
                        <a:pt x="2045" y="596"/>
                      </a:cubicBezTo>
                      <a:cubicBezTo>
                        <a:pt x="2040" y="586"/>
                        <a:pt x="2028" y="582"/>
                        <a:pt x="2018" y="587"/>
                      </a:cubicBezTo>
                      <a:cubicBezTo>
                        <a:pt x="2008" y="592"/>
                        <a:pt x="2004" y="604"/>
                        <a:pt x="2009" y="614"/>
                      </a:cubicBezTo>
                      <a:cubicBezTo>
                        <a:pt x="2013" y="623"/>
                        <a:pt x="2023" y="627"/>
                        <a:pt x="2032" y="625"/>
                      </a:cubicBezTo>
                      <a:cubicBezTo>
                        <a:pt x="2019" y="629"/>
                        <a:pt x="2006" y="625"/>
                        <a:pt x="1997" y="615"/>
                      </a:cubicBezTo>
                      <a:cubicBezTo>
                        <a:pt x="1988" y="604"/>
                        <a:pt x="1986" y="587"/>
                        <a:pt x="1994" y="572"/>
                      </a:cubicBezTo>
                      <a:cubicBezTo>
                        <a:pt x="2004" y="556"/>
                        <a:pt x="2023" y="548"/>
                        <a:pt x="2041" y="549"/>
                      </a:cubicBezTo>
                      <a:cubicBezTo>
                        <a:pt x="2061" y="551"/>
                        <a:pt x="2076" y="564"/>
                        <a:pt x="2083" y="582"/>
                      </a:cubicBezTo>
                      <a:cubicBezTo>
                        <a:pt x="2089" y="601"/>
                        <a:pt x="2084" y="619"/>
                        <a:pt x="2069" y="632"/>
                      </a:cubicBezTo>
                      <a:cubicBezTo>
                        <a:pt x="2058" y="641"/>
                        <a:pt x="2045" y="646"/>
                        <a:pt x="2034" y="658"/>
                      </a:cubicBezTo>
                      <a:cubicBezTo>
                        <a:pt x="2019" y="674"/>
                        <a:pt x="2014" y="694"/>
                        <a:pt x="2019" y="717"/>
                      </a:cubicBezTo>
                      <a:cubicBezTo>
                        <a:pt x="2026" y="749"/>
                        <a:pt x="2050" y="772"/>
                        <a:pt x="2082" y="778"/>
                      </a:cubicBezTo>
                      <a:cubicBezTo>
                        <a:pt x="2096" y="780"/>
                        <a:pt x="2109" y="780"/>
                        <a:pt x="2121" y="775"/>
                      </a:cubicBezTo>
                      <a:cubicBezTo>
                        <a:pt x="2110" y="781"/>
                        <a:pt x="2097" y="784"/>
                        <a:pt x="2083" y="784"/>
                      </a:cubicBezTo>
                      <a:cubicBezTo>
                        <a:pt x="2065" y="783"/>
                        <a:pt x="2045" y="776"/>
                        <a:pt x="2029" y="767"/>
                      </a:cubicBezTo>
                      <a:cubicBezTo>
                        <a:pt x="2023" y="763"/>
                        <a:pt x="2017" y="761"/>
                        <a:pt x="2010" y="759"/>
                      </a:cubicBezTo>
                      <a:cubicBezTo>
                        <a:pt x="2008" y="758"/>
                        <a:pt x="2006" y="758"/>
                        <a:pt x="2004" y="757"/>
                      </a:cubicBezTo>
                      <a:cubicBezTo>
                        <a:pt x="2001" y="757"/>
                        <a:pt x="1998" y="756"/>
                        <a:pt x="1994" y="756"/>
                      </a:cubicBezTo>
                      <a:cubicBezTo>
                        <a:pt x="1993" y="756"/>
                        <a:pt x="1982" y="757"/>
                        <a:pt x="1983" y="759"/>
                      </a:cubicBezTo>
                      <a:cubicBezTo>
                        <a:pt x="1983" y="760"/>
                        <a:pt x="1989" y="759"/>
                        <a:pt x="1990" y="759"/>
                      </a:cubicBezTo>
                      <a:cubicBezTo>
                        <a:pt x="1995" y="760"/>
                        <a:pt x="1999" y="760"/>
                        <a:pt x="2004" y="761"/>
                      </a:cubicBezTo>
                      <a:cubicBezTo>
                        <a:pt x="2005" y="761"/>
                        <a:pt x="2007" y="762"/>
                        <a:pt x="2009" y="762"/>
                      </a:cubicBezTo>
                      <a:cubicBezTo>
                        <a:pt x="2016" y="764"/>
                        <a:pt x="2022" y="766"/>
                        <a:pt x="2028" y="769"/>
                      </a:cubicBezTo>
                      <a:cubicBezTo>
                        <a:pt x="2028" y="770"/>
                        <a:pt x="2029" y="770"/>
                        <a:pt x="2030" y="771"/>
                      </a:cubicBezTo>
                      <a:cubicBezTo>
                        <a:pt x="2028" y="770"/>
                        <a:pt x="2026" y="770"/>
                        <a:pt x="2024" y="769"/>
                      </a:cubicBezTo>
                      <a:cubicBezTo>
                        <a:pt x="2017" y="768"/>
                        <a:pt x="2012" y="768"/>
                        <a:pt x="2006" y="769"/>
                      </a:cubicBezTo>
                      <a:cubicBezTo>
                        <a:pt x="1989" y="772"/>
                        <a:pt x="1983" y="787"/>
                        <a:pt x="1986" y="802"/>
                      </a:cubicBezTo>
                      <a:cubicBezTo>
                        <a:pt x="1987" y="814"/>
                        <a:pt x="1995" y="826"/>
                        <a:pt x="2006" y="831"/>
                      </a:cubicBezTo>
                      <a:cubicBezTo>
                        <a:pt x="2017" y="835"/>
                        <a:pt x="2027" y="832"/>
                        <a:pt x="2034" y="823"/>
                      </a:cubicBezTo>
                      <a:cubicBezTo>
                        <a:pt x="2038" y="817"/>
                        <a:pt x="2041" y="807"/>
                        <a:pt x="2035" y="800"/>
                      </a:cubicBezTo>
                      <a:cubicBezTo>
                        <a:pt x="2032" y="796"/>
                        <a:pt x="2028" y="794"/>
                        <a:pt x="2023" y="794"/>
                      </a:cubicBezTo>
                      <a:cubicBezTo>
                        <a:pt x="2020" y="794"/>
                        <a:pt x="2017" y="795"/>
                        <a:pt x="2015" y="798"/>
                      </a:cubicBezTo>
                      <a:cubicBezTo>
                        <a:pt x="2013" y="801"/>
                        <a:pt x="2013" y="804"/>
                        <a:pt x="2014" y="807"/>
                      </a:cubicBezTo>
                      <a:cubicBezTo>
                        <a:pt x="2015" y="811"/>
                        <a:pt x="2018" y="814"/>
                        <a:pt x="2022" y="814"/>
                      </a:cubicBezTo>
                      <a:cubicBezTo>
                        <a:pt x="2025" y="815"/>
                        <a:pt x="2029" y="813"/>
                        <a:pt x="2030" y="809"/>
                      </a:cubicBezTo>
                      <a:cubicBezTo>
                        <a:pt x="2032" y="804"/>
                        <a:pt x="2030" y="800"/>
                        <a:pt x="2025" y="798"/>
                      </a:cubicBezTo>
                      <a:cubicBezTo>
                        <a:pt x="2021" y="797"/>
                        <a:pt x="2016" y="799"/>
                        <a:pt x="2015" y="803"/>
                      </a:cubicBezTo>
                      <a:cubicBezTo>
                        <a:pt x="2014" y="805"/>
                        <a:pt x="2014" y="807"/>
                        <a:pt x="2014" y="808"/>
                      </a:cubicBezTo>
                      <a:cubicBezTo>
                        <a:pt x="2014" y="807"/>
                        <a:pt x="2014" y="807"/>
                        <a:pt x="2014" y="807"/>
                      </a:cubicBezTo>
                      <a:cubicBezTo>
                        <a:pt x="2013" y="804"/>
                        <a:pt x="2014" y="801"/>
                        <a:pt x="2016" y="798"/>
                      </a:cubicBezTo>
                      <a:cubicBezTo>
                        <a:pt x="2018" y="796"/>
                        <a:pt x="2020" y="795"/>
                        <a:pt x="2023" y="794"/>
                      </a:cubicBezTo>
                      <a:cubicBezTo>
                        <a:pt x="2028" y="794"/>
                        <a:pt x="2032" y="796"/>
                        <a:pt x="2035" y="800"/>
                      </a:cubicBezTo>
                      <a:cubicBezTo>
                        <a:pt x="2039" y="806"/>
                        <a:pt x="2037" y="817"/>
                        <a:pt x="2032" y="822"/>
                      </a:cubicBezTo>
                      <a:cubicBezTo>
                        <a:pt x="2026" y="830"/>
                        <a:pt x="2017" y="833"/>
                        <a:pt x="2007" y="829"/>
                      </a:cubicBezTo>
                      <a:cubicBezTo>
                        <a:pt x="1996" y="824"/>
                        <a:pt x="1989" y="812"/>
                        <a:pt x="1988" y="800"/>
                      </a:cubicBezTo>
                      <a:cubicBezTo>
                        <a:pt x="1987" y="787"/>
                        <a:pt x="1992" y="775"/>
                        <a:pt x="2007" y="772"/>
                      </a:cubicBezTo>
                      <a:cubicBezTo>
                        <a:pt x="2012" y="771"/>
                        <a:pt x="2017" y="771"/>
                        <a:pt x="2023" y="773"/>
                      </a:cubicBezTo>
                      <a:cubicBezTo>
                        <a:pt x="2026" y="773"/>
                        <a:pt x="2030" y="774"/>
                        <a:pt x="2033" y="776"/>
                      </a:cubicBezTo>
                      <a:cubicBezTo>
                        <a:pt x="2041" y="779"/>
                        <a:pt x="2051" y="783"/>
                        <a:pt x="2061" y="785"/>
                      </a:cubicBezTo>
                      <a:cubicBezTo>
                        <a:pt x="2067" y="787"/>
                        <a:pt x="2073" y="788"/>
                        <a:pt x="2079" y="788"/>
                      </a:cubicBezTo>
                      <a:cubicBezTo>
                        <a:pt x="2076" y="789"/>
                        <a:pt x="2074" y="791"/>
                        <a:pt x="2071" y="793"/>
                      </a:cubicBezTo>
                      <a:cubicBezTo>
                        <a:pt x="2065" y="799"/>
                        <a:pt x="2060" y="806"/>
                        <a:pt x="2058" y="813"/>
                      </a:cubicBezTo>
                      <a:close/>
                      <a:moveTo>
                        <a:pt x="1940" y="764"/>
                      </a:moveTo>
                      <a:cubicBezTo>
                        <a:pt x="1943" y="761"/>
                        <a:pt x="1947" y="761"/>
                        <a:pt x="1949" y="764"/>
                      </a:cubicBezTo>
                      <a:cubicBezTo>
                        <a:pt x="1953" y="769"/>
                        <a:pt x="1948" y="775"/>
                        <a:pt x="1943" y="775"/>
                      </a:cubicBezTo>
                      <a:cubicBezTo>
                        <a:pt x="1939" y="774"/>
                        <a:pt x="1937" y="771"/>
                        <a:pt x="1931" y="773"/>
                      </a:cubicBezTo>
                      <a:cubicBezTo>
                        <a:pt x="1937" y="769"/>
                        <a:pt x="1936" y="767"/>
                        <a:pt x="1940" y="764"/>
                      </a:cubicBezTo>
                      <a:close/>
                      <a:moveTo>
                        <a:pt x="2025" y="762"/>
                      </a:moveTo>
                      <a:cubicBezTo>
                        <a:pt x="2013" y="756"/>
                        <a:pt x="2008" y="740"/>
                        <a:pt x="2010" y="731"/>
                      </a:cubicBezTo>
                      <a:cubicBezTo>
                        <a:pt x="2012" y="722"/>
                        <a:pt x="2015" y="715"/>
                        <a:pt x="2012" y="708"/>
                      </a:cubicBezTo>
                      <a:cubicBezTo>
                        <a:pt x="2010" y="702"/>
                        <a:pt x="2002" y="696"/>
                        <a:pt x="1997" y="699"/>
                      </a:cubicBezTo>
                      <a:cubicBezTo>
                        <a:pt x="2002" y="699"/>
                        <a:pt x="2004" y="705"/>
                        <a:pt x="2004" y="711"/>
                      </a:cubicBezTo>
                      <a:cubicBezTo>
                        <a:pt x="2004" y="716"/>
                        <a:pt x="2004" y="720"/>
                        <a:pt x="2008" y="724"/>
                      </a:cubicBezTo>
                      <a:cubicBezTo>
                        <a:pt x="2000" y="731"/>
                        <a:pt x="2001" y="740"/>
                        <a:pt x="2005" y="746"/>
                      </a:cubicBezTo>
                      <a:cubicBezTo>
                        <a:pt x="2009" y="753"/>
                        <a:pt x="2016" y="760"/>
                        <a:pt x="2025" y="762"/>
                      </a:cubicBezTo>
                      <a:close/>
                      <a:moveTo>
                        <a:pt x="1935" y="835"/>
                      </a:moveTo>
                      <a:cubicBezTo>
                        <a:pt x="1927" y="854"/>
                        <a:pt x="1907" y="854"/>
                        <a:pt x="1899" y="857"/>
                      </a:cubicBezTo>
                      <a:cubicBezTo>
                        <a:pt x="1887" y="861"/>
                        <a:pt x="1892" y="872"/>
                        <a:pt x="1905" y="870"/>
                      </a:cubicBezTo>
                      <a:cubicBezTo>
                        <a:pt x="1916" y="868"/>
                        <a:pt x="1932" y="855"/>
                        <a:pt x="1935" y="835"/>
                      </a:cubicBezTo>
                      <a:close/>
                      <a:moveTo>
                        <a:pt x="1966" y="754"/>
                      </a:moveTo>
                      <a:cubicBezTo>
                        <a:pt x="1970" y="758"/>
                        <a:pt x="1970" y="766"/>
                        <a:pt x="1968" y="770"/>
                      </a:cubicBezTo>
                      <a:cubicBezTo>
                        <a:pt x="1973" y="774"/>
                        <a:pt x="1984" y="767"/>
                        <a:pt x="1981" y="758"/>
                      </a:cubicBezTo>
                      <a:cubicBezTo>
                        <a:pt x="1978" y="752"/>
                        <a:pt x="1970" y="749"/>
                        <a:pt x="1966" y="754"/>
                      </a:cubicBezTo>
                      <a:close/>
                      <a:moveTo>
                        <a:pt x="2014" y="759"/>
                      </a:moveTo>
                      <a:cubicBezTo>
                        <a:pt x="1993" y="745"/>
                        <a:pt x="1995" y="719"/>
                        <a:pt x="1992" y="711"/>
                      </a:cubicBezTo>
                      <a:cubicBezTo>
                        <a:pt x="1987" y="696"/>
                        <a:pt x="1971" y="702"/>
                        <a:pt x="1975" y="719"/>
                      </a:cubicBezTo>
                      <a:cubicBezTo>
                        <a:pt x="1978" y="729"/>
                        <a:pt x="1988" y="749"/>
                        <a:pt x="2014" y="759"/>
                      </a:cubicBezTo>
                      <a:close/>
                      <a:moveTo>
                        <a:pt x="1985" y="822"/>
                      </a:moveTo>
                      <a:cubicBezTo>
                        <a:pt x="1995" y="826"/>
                        <a:pt x="2004" y="833"/>
                        <a:pt x="2009" y="842"/>
                      </a:cubicBezTo>
                      <a:cubicBezTo>
                        <a:pt x="2013" y="851"/>
                        <a:pt x="2013" y="863"/>
                        <a:pt x="2006" y="871"/>
                      </a:cubicBezTo>
                      <a:cubicBezTo>
                        <a:pt x="2002" y="875"/>
                        <a:pt x="1997" y="879"/>
                        <a:pt x="1991" y="880"/>
                      </a:cubicBezTo>
                      <a:cubicBezTo>
                        <a:pt x="1985" y="881"/>
                        <a:pt x="1980" y="881"/>
                        <a:pt x="1973" y="880"/>
                      </a:cubicBezTo>
                      <a:cubicBezTo>
                        <a:pt x="1967" y="878"/>
                        <a:pt x="1962" y="875"/>
                        <a:pt x="1957" y="871"/>
                      </a:cubicBezTo>
                      <a:cubicBezTo>
                        <a:pt x="1955" y="869"/>
                        <a:pt x="1953" y="868"/>
                        <a:pt x="1951" y="866"/>
                      </a:cubicBezTo>
                      <a:cubicBezTo>
                        <a:pt x="1946" y="860"/>
                        <a:pt x="1943" y="854"/>
                        <a:pt x="1940" y="847"/>
                      </a:cubicBezTo>
                      <a:cubicBezTo>
                        <a:pt x="1937" y="836"/>
                        <a:pt x="1936" y="828"/>
                        <a:pt x="1938" y="817"/>
                      </a:cubicBezTo>
                      <a:cubicBezTo>
                        <a:pt x="1938" y="816"/>
                        <a:pt x="1939" y="815"/>
                        <a:pt x="1939" y="815"/>
                      </a:cubicBezTo>
                      <a:cubicBezTo>
                        <a:pt x="1933" y="820"/>
                        <a:pt x="1926" y="824"/>
                        <a:pt x="1918" y="825"/>
                      </a:cubicBezTo>
                      <a:cubicBezTo>
                        <a:pt x="1909" y="827"/>
                        <a:pt x="1900" y="826"/>
                        <a:pt x="1892" y="821"/>
                      </a:cubicBezTo>
                      <a:cubicBezTo>
                        <a:pt x="1889" y="819"/>
                        <a:pt x="1886" y="816"/>
                        <a:pt x="1884" y="811"/>
                      </a:cubicBezTo>
                      <a:cubicBezTo>
                        <a:pt x="1887" y="815"/>
                        <a:pt x="1890" y="818"/>
                        <a:pt x="1893" y="820"/>
                      </a:cubicBezTo>
                      <a:cubicBezTo>
                        <a:pt x="1900" y="824"/>
                        <a:pt x="1909" y="825"/>
                        <a:pt x="1918" y="823"/>
                      </a:cubicBezTo>
                      <a:cubicBezTo>
                        <a:pt x="1924" y="821"/>
                        <a:pt x="1929" y="818"/>
                        <a:pt x="1933" y="815"/>
                      </a:cubicBezTo>
                      <a:cubicBezTo>
                        <a:pt x="1942" y="808"/>
                        <a:pt x="1946" y="799"/>
                        <a:pt x="1953" y="792"/>
                      </a:cubicBezTo>
                      <a:cubicBezTo>
                        <a:pt x="1954" y="791"/>
                        <a:pt x="1954" y="791"/>
                        <a:pt x="1954" y="791"/>
                      </a:cubicBezTo>
                      <a:cubicBezTo>
                        <a:pt x="1958" y="787"/>
                        <a:pt x="1963" y="783"/>
                        <a:pt x="1968" y="780"/>
                      </a:cubicBezTo>
                      <a:cubicBezTo>
                        <a:pt x="1969" y="780"/>
                        <a:pt x="1982" y="773"/>
                        <a:pt x="1984" y="774"/>
                      </a:cubicBezTo>
                      <a:cubicBezTo>
                        <a:pt x="1983" y="775"/>
                        <a:pt x="1975" y="780"/>
                        <a:pt x="1974" y="781"/>
                      </a:cubicBezTo>
                      <a:cubicBezTo>
                        <a:pt x="1968" y="785"/>
                        <a:pt x="1962" y="788"/>
                        <a:pt x="1957" y="794"/>
                      </a:cubicBezTo>
                      <a:cubicBezTo>
                        <a:pt x="1956" y="794"/>
                        <a:pt x="1956" y="794"/>
                        <a:pt x="1956" y="794"/>
                      </a:cubicBezTo>
                      <a:cubicBezTo>
                        <a:pt x="1949" y="801"/>
                        <a:pt x="1944" y="808"/>
                        <a:pt x="1941" y="818"/>
                      </a:cubicBezTo>
                      <a:cubicBezTo>
                        <a:pt x="1939" y="829"/>
                        <a:pt x="1939" y="842"/>
                        <a:pt x="1947" y="852"/>
                      </a:cubicBezTo>
                      <a:cubicBezTo>
                        <a:pt x="1951" y="857"/>
                        <a:pt x="1961" y="862"/>
                        <a:pt x="1967" y="857"/>
                      </a:cubicBezTo>
                      <a:cubicBezTo>
                        <a:pt x="1969" y="855"/>
                        <a:pt x="1970" y="853"/>
                        <a:pt x="1969" y="850"/>
                      </a:cubicBezTo>
                      <a:cubicBezTo>
                        <a:pt x="1968" y="848"/>
                        <a:pt x="1966" y="847"/>
                        <a:pt x="1964" y="847"/>
                      </a:cubicBezTo>
                      <a:cubicBezTo>
                        <a:pt x="1962" y="847"/>
                        <a:pt x="1960" y="848"/>
                        <a:pt x="1960" y="850"/>
                      </a:cubicBezTo>
                      <a:cubicBezTo>
                        <a:pt x="1959" y="852"/>
                        <a:pt x="1960" y="854"/>
                        <a:pt x="1962" y="854"/>
                      </a:cubicBezTo>
                      <a:cubicBezTo>
                        <a:pt x="1963" y="854"/>
                        <a:pt x="1965" y="854"/>
                        <a:pt x="1965" y="853"/>
                      </a:cubicBezTo>
                      <a:cubicBezTo>
                        <a:pt x="1966" y="854"/>
                        <a:pt x="1965" y="856"/>
                        <a:pt x="1963" y="856"/>
                      </a:cubicBezTo>
                      <a:cubicBezTo>
                        <a:pt x="1960" y="857"/>
                        <a:pt x="1958" y="856"/>
                        <a:pt x="1957" y="853"/>
                      </a:cubicBezTo>
                      <a:cubicBezTo>
                        <a:pt x="1955" y="850"/>
                        <a:pt x="1956" y="845"/>
                        <a:pt x="1960" y="843"/>
                      </a:cubicBezTo>
                      <a:cubicBezTo>
                        <a:pt x="1963" y="841"/>
                        <a:pt x="1966" y="841"/>
                        <a:pt x="1969" y="842"/>
                      </a:cubicBezTo>
                      <a:cubicBezTo>
                        <a:pt x="1972" y="843"/>
                        <a:pt x="1974" y="846"/>
                        <a:pt x="1975" y="849"/>
                      </a:cubicBezTo>
                      <a:cubicBezTo>
                        <a:pt x="1976" y="853"/>
                        <a:pt x="1974" y="857"/>
                        <a:pt x="1971" y="860"/>
                      </a:cubicBezTo>
                      <a:cubicBezTo>
                        <a:pt x="1964" y="865"/>
                        <a:pt x="1953" y="862"/>
                        <a:pt x="1948" y="855"/>
                      </a:cubicBezTo>
                      <a:cubicBezTo>
                        <a:pt x="1946" y="853"/>
                        <a:pt x="1944" y="851"/>
                        <a:pt x="1943" y="848"/>
                      </a:cubicBezTo>
                      <a:cubicBezTo>
                        <a:pt x="1947" y="857"/>
                        <a:pt x="1951" y="863"/>
                        <a:pt x="1958" y="870"/>
                      </a:cubicBezTo>
                      <a:cubicBezTo>
                        <a:pt x="1963" y="874"/>
                        <a:pt x="1967" y="876"/>
                        <a:pt x="1973" y="878"/>
                      </a:cubicBezTo>
                      <a:cubicBezTo>
                        <a:pt x="1980" y="880"/>
                        <a:pt x="1985" y="880"/>
                        <a:pt x="1991" y="879"/>
                      </a:cubicBezTo>
                      <a:cubicBezTo>
                        <a:pt x="1995" y="878"/>
                        <a:pt x="1997" y="877"/>
                        <a:pt x="2000" y="875"/>
                      </a:cubicBezTo>
                      <a:cubicBezTo>
                        <a:pt x="2000" y="875"/>
                        <a:pt x="2000" y="875"/>
                        <a:pt x="2000" y="875"/>
                      </a:cubicBezTo>
                      <a:cubicBezTo>
                        <a:pt x="1992" y="878"/>
                        <a:pt x="1982" y="874"/>
                        <a:pt x="1984" y="861"/>
                      </a:cubicBezTo>
                      <a:cubicBezTo>
                        <a:pt x="1985" y="852"/>
                        <a:pt x="2000" y="840"/>
                        <a:pt x="1985" y="822"/>
                      </a:cubicBezTo>
                      <a:close/>
                      <a:moveTo>
                        <a:pt x="1894" y="819"/>
                      </a:moveTo>
                      <a:cubicBezTo>
                        <a:pt x="1901" y="810"/>
                        <a:pt x="1888" y="802"/>
                        <a:pt x="1884" y="798"/>
                      </a:cubicBezTo>
                      <a:cubicBezTo>
                        <a:pt x="1881" y="795"/>
                        <a:pt x="1880" y="793"/>
                        <a:pt x="1880" y="789"/>
                      </a:cubicBezTo>
                      <a:cubicBezTo>
                        <a:pt x="1877" y="793"/>
                        <a:pt x="1874" y="804"/>
                        <a:pt x="1875" y="809"/>
                      </a:cubicBezTo>
                      <a:cubicBezTo>
                        <a:pt x="1876" y="817"/>
                        <a:pt x="1881" y="823"/>
                        <a:pt x="1891" y="822"/>
                      </a:cubicBezTo>
                      <a:cubicBezTo>
                        <a:pt x="1887" y="819"/>
                        <a:pt x="1883" y="814"/>
                        <a:pt x="1883" y="809"/>
                      </a:cubicBezTo>
                      <a:cubicBezTo>
                        <a:pt x="1884" y="812"/>
                        <a:pt x="1889" y="817"/>
                        <a:pt x="1894" y="819"/>
                      </a:cubicBezTo>
                      <a:close/>
                      <a:moveTo>
                        <a:pt x="1990" y="772"/>
                      </a:moveTo>
                      <a:cubicBezTo>
                        <a:pt x="1974" y="792"/>
                        <a:pt x="1979" y="813"/>
                        <a:pt x="1974" y="824"/>
                      </a:cubicBezTo>
                      <a:cubicBezTo>
                        <a:pt x="1970" y="837"/>
                        <a:pt x="1955" y="832"/>
                        <a:pt x="1957" y="817"/>
                      </a:cubicBezTo>
                      <a:cubicBezTo>
                        <a:pt x="1959" y="801"/>
                        <a:pt x="1974" y="783"/>
                        <a:pt x="1990" y="772"/>
                      </a:cubicBezTo>
                      <a:close/>
                      <a:moveTo>
                        <a:pt x="1936" y="841"/>
                      </a:moveTo>
                      <a:cubicBezTo>
                        <a:pt x="1936" y="862"/>
                        <a:pt x="1960" y="893"/>
                        <a:pt x="1979" y="883"/>
                      </a:cubicBezTo>
                      <a:cubicBezTo>
                        <a:pt x="1982" y="886"/>
                        <a:pt x="1978" y="892"/>
                        <a:pt x="1973" y="894"/>
                      </a:cubicBezTo>
                      <a:cubicBezTo>
                        <a:pt x="1966" y="896"/>
                        <a:pt x="1957" y="893"/>
                        <a:pt x="1953" y="885"/>
                      </a:cubicBezTo>
                      <a:cubicBezTo>
                        <a:pt x="1948" y="888"/>
                        <a:pt x="1939" y="878"/>
                        <a:pt x="1936" y="863"/>
                      </a:cubicBezTo>
                      <a:cubicBezTo>
                        <a:pt x="1934" y="872"/>
                        <a:pt x="1930" y="881"/>
                        <a:pt x="1924" y="887"/>
                      </a:cubicBezTo>
                      <a:cubicBezTo>
                        <a:pt x="1917" y="894"/>
                        <a:pt x="1908" y="901"/>
                        <a:pt x="1899" y="904"/>
                      </a:cubicBezTo>
                      <a:cubicBezTo>
                        <a:pt x="1888" y="906"/>
                        <a:pt x="1878" y="904"/>
                        <a:pt x="1870" y="897"/>
                      </a:cubicBezTo>
                      <a:cubicBezTo>
                        <a:pt x="1865" y="891"/>
                        <a:pt x="1862" y="883"/>
                        <a:pt x="1865" y="876"/>
                      </a:cubicBezTo>
                      <a:cubicBezTo>
                        <a:pt x="1867" y="871"/>
                        <a:pt x="1874" y="867"/>
                        <a:pt x="1880" y="867"/>
                      </a:cubicBezTo>
                      <a:cubicBezTo>
                        <a:pt x="1886" y="866"/>
                        <a:pt x="1892" y="869"/>
                        <a:pt x="1897" y="873"/>
                      </a:cubicBezTo>
                      <a:cubicBezTo>
                        <a:pt x="1884" y="871"/>
                        <a:pt x="1882" y="882"/>
                        <a:pt x="1877" y="885"/>
                      </a:cubicBezTo>
                      <a:cubicBezTo>
                        <a:pt x="1871" y="890"/>
                        <a:pt x="1866" y="886"/>
                        <a:pt x="1865" y="880"/>
                      </a:cubicBezTo>
                      <a:cubicBezTo>
                        <a:pt x="1865" y="880"/>
                        <a:pt x="1865" y="880"/>
                        <a:pt x="1865" y="880"/>
                      </a:cubicBezTo>
                      <a:cubicBezTo>
                        <a:pt x="1865" y="886"/>
                        <a:pt x="1867" y="891"/>
                        <a:pt x="1871" y="895"/>
                      </a:cubicBezTo>
                      <a:cubicBezTo>
                        <a:pt x="1877" y="902"/>
                        <a:pt x="1885" y="905"/>
                        <a:pt x="1895" y="903"/>
                      </a:cubicBezTo>
                      <a:cubicBezTo>
                        <a:pt x="1893" y="903"/>
                        <a:pt x="1891" y="903"/>
                        <a:pt x="1888" y="902"/>
                      </a:cubicBezTo>
                      <a:cubicBezTo>
                        <a:pt x="1884" y="900"/>
                        <a:pt x="1880" y="896"/>
                        <a:pt x="1881" y="891"/>
                      </a:cubicBezTo>
                      <a:cubicBezTo>
                        <a:pt x="1882" y="889"/>
                        <a:pt x="1884" y="887"/>
                        <a:pt x="1886" y="886"/>
                      </a:cubicBezTo>
                      <a:cubicBezTo>
                        <a:pt x="1888" y="886"/>
                        <a:pt x="1890" y="886"/>
                        <a:pt x="1891" y="887"/>
                      </a:cubicBezTo>
                      <a:cubicBezTo>
                        <a:pt x="1892" y="888"/>
                        <a:pt x="1893" y="890"/>
                        <a:pt x="1893" y="892"/>
                      </a:cubicBezTo>
                      <a:cubicBezTo>
                        <a:pt x="1893" y="895"/>
                        <a:pt x="1891" y="897"/>
                        <a:pt x="1889" y="897"/>
                      </a:cubicBezTo>
                      <a:cubicBezTo>
                        <a:pt x="1887" y="897"/>
                        <a:pt x="1886" y="896"/>
                        <a:pt x="1885" y="894"/>
                      </a:cubicBezTo>
                      <a:cubicBezTo>
                        <a:pt x="1885" y="894"/>
                        <a:pt x="1886" y="893"/>
                        <a:pt x="1887" y="892"/>
                      </a:cubicBezTo>
                      <a:cubicBezTo>
                        <a:pt x="1886" y="893"/>
                        <a:pt x="1886" y="894"/>
                        <a:pt x="1887" y="894"/>
                      </a:cubicBezTo>
                      <a:cubicBezTo>
                        <a:pt x="1887" y="896"/>
                        <a:pt x="1889" y="895"/>
                        <a:pt x="1890" y="894"/>
                      </a:cubicBezTo>
                      <a:cubicBezTo>
                        <a:pt x="1890" y="894"/>
                        <a:pt x="1890" y="893"/>
                        <a:pt x="1890" y="892"/>
                      </a:cubicBezTo>
                      <a:cubicBezTo>
                        <a:pt x="1890" y="890"/>
                        <a:pt x="1888" y="890"/>
                        <a:pt x="1887" y="890"/>
                      </a:cubicBezTo>
                      <a:cubicBezTo>
                        <a:pt x="1885" y="890"/>
                        <a:pt x="1884" y="891"/>
                        <a:pt x="1884" y="893"/>
                      </a:cubicBezTo>
                      <a:cubicBezTo>
                        <a:pt x="1883" y="897"/>
                        <a:pt x="1888" y="901"/>
                        <a:pt x="1892" y="902"/>
                      </a:cubicBezTo>
                      <a:cubicBezTo>
                        <a:pt x="1899" y="903"/>
                        <a:pt x="1906" y="899"/>
                        <a:pt x="1912" y="895"/>
                      </a:cubicBezTo>
                      <a:cubicBezTo>
                        <a:pt x="1926" y="886"/>
                        <a:pt x="1934" y="872"/>
                        <a:pt x="1935" y="857"/>
                      </a:cubicBezTo>
                      <a:cubicBezTo>
                        <a:pt x="1934" y="852"/>
                        <a:pt x="1934" y="847"/>
                        <a:pt x="1936" y="841"/>
                      </a:cubicBezTo>
                      <a:close/>
                      <a:moveTo>
                        <a:pt x="1933" y="822"/>
                      </a:moveTo>
                      <a:cubicBezTo>
                        <a:pt x="1933" y="832"/>
                        <a:pt x="1917" y="836"/>
                        <a:pt x="1907" y="834"/>
                      </a:cubicBezTo>
                      <a:cubicBezTo>
                        <a:pt x="1895" y="832"/>
                        <a:pt x="1882" y="827"/>
                        <a:pt x="1871" y="834"/>
                      </a:cubicBezTo>
                      <a:cubicBezTo>
                        <a:pt x="1866" y="839"/>
                        <a:pt x="1862" y="846"/>
                        <a:pt x="1864" y="853"/>
                      </a:cubicBezTo>
                      <a:cubicBezTo>
                        <a:pt x="1865" y="857"/>
                        <a:pt x="1868" y="860"/>
                        <a:pt x="1872" y="860"/>
                      </a:cubicBezTo>
                      <a:cubicBezTo>
                        <a:pt x="1869" y="858"/>
                        <a:pt x="1868" y="852"/>
                        <a:pt x="1870" y="848"/>
                      </a:cubicBezTo>
                      <a:cubicBezTo>
                        <a:pt x="1873" y="844"/>
                        <a:pt x="1879" y="843"/>
                        <a:pt x="1884" y="844"/>
                      </a:cubicBezTo>
                      <a:cubicBezTo>
                        <a:pt x="1894" y="847"/>
                        <a:pt x="1903" y="852"/>
                        <a:pt x="1913" y="850"/>
                      </a:cubicBezTo>
                      <a:cubicBezTo>
                        <a:pt x="1925" y="849"/>
                        <a:pt x="1936" y="837"/>
                        <a:pt x="1933" y="822"/>
                      </a:cubicBezTo>
                      <a:close/>
                      <a:moveTo>
                        <a:pt x="1927" y="775"/>
                      </a:moveTo>
                      <a:cubicBezTo>
                        <a:pt x="1916" y="775"/>
                        <a:pt x="1903" y="786"/>
                        <a:pt x="1899" y="796"/>
                      </a:cubicBezTo>
                      <a:cubicBezTo>
                        <a:pt x="1895" y="807"/>
                        <a:pt x="1904" y="813"/>
                        <a:pt x="1910" y="802"/>
                      </a:cubicBezTo>
                      <a:cubicBezTo>
                        <a:pt x="1915" y="794"/>
                        <a:pt x="1918" y="779"/>
                        <a:pt x="1927" y="775"/>
                      </a:cubicBezTo>
                      <a:close/>
                      <a:moveTo>
                        <a:pt x="2077" y="635"/>
                      </a:moveTo>
                      <a:cubicBezTo>
                        <a:pt x="2101" y="614"/>
                        <a:pt x="2103" y="563"/>
                        <a:pt x="2073" y="555"/>
                      </a:cubicBezTo>
                      <a:cubicBezTo>
                        <a:pt x="2074" y="549"/>
                        <a:pt x="2085" y="546"/>
                        <a:pt x="2093" y="551"/>
                      </a:cubicBezTo>
                      <a:cubicBezTo>
                        <a:pt x="2101" y="556"/>
                        <a:pt x="2105" y="569"/>
                        <a:pt x="2099" y="582"/>
                      </a:cubicBezTo>
                      <a:cubicBezTo>
                        <a:pt x="2110" y="586"/>
                        <a:pt x="2105" y="621"/>
                        <a:pt x="2077" y="635"/>
                      </a:cubicBezTo>
                      <a:close/>
                      <a:moveTo>
                        <a:pt x="2197" y="705"/>
                      </a:moveTo>
                      <a:cubicBezTo>
                        <a:pt x="2195" y="708"/>
                        <a:pt x="2192" y="709"/>
                        <a:pt x="2190" y="707"/>
                      </a:cubicBezTo>
                      <a:cubicBezTo>
                        <a:pt x="2187" y="706"/>
                        <a:pt x="2186" y="703"/>
                        <a:pt x="2188" y="701"/>
                      </a:cubicBezTo>
                      <a:cubicBezTo>
                        <a:pt x="2189" y="698"/>
                        <a:pt x="2192" y="697"/>
                        <a:pt x="2194" y="698"/>
                      </a:cubicBezTo>
                      <a:cubicBezTo>
                        <a:pt x="2197" y="700"/>
                        <a:pt x="2198" y="703"/>
                        <a:pt x="2197" y="705"/>
                      </a:cubicBezTo>
                      <a:close/>
                      <a:moveTo>
                        <a:pt x="2194" y="715"/>
                      </a:moveTo>
                      <a:cubicBezTo>
                        <a:pt x="2193" y="717"/>
                        <a:pt x="2191" y="717"/>
                        <a:pt x="2189" y="716"/>
                      </a:cubicBezTo>
                      <a:cubicBezTo>
                        <a:pt x="2187" y="715"/>
                        <a:pt x="2187" y="713"/>
                        <a:pt x="2187" y="711"/>
                      </a:cubicBezTo>
                      <a:cubicBezTo>
                        <a:pt x="2188" y="709"/>
                        <a:pt x="2191" y="708"/>
                        <a:pt x="2193" y="709"/>
                      </a:cubicBezTo>
                      <a:cubicBezTo>
                        <a:pt x="2195" y="710"/>
                        <a:pt x="2195" y="713"/>
                        <a:pt x="2194" y="715"/>
                      </a:cubicBezTo>
                      <a:close/>
                      <a:moveTo>
                        <a:pt x="2193" y="693"/>
                      </a:moveTo>
                      <a:cubicBezTo>
                        <a:pt x="2192" y="697"/>
                        <a:pt x="2187" y="698"/>
                        <a:pt x="2183" y="696"/>
                      </a:cubicBezTo>
                      <a:cubicBezTo>
                        <a:pt x="2179" y="694"/>
                        <a:pt x="2178" y="690"/>
                        <a:pt x="2180" y="686"/>
                      </a:cubicBezTo>
                      <a:cubicBezTo>
                        <a:pt x="2182" y="682"/>
                        <a:pt x="2186" y="681"/>
                        <a:pt x="2190" y="683"/>
                      </a:cubicBezTo>
                      <a:cubicBezTo>
                        <a:pt x="2194" y="685"/>
                        <a:pt x="2195" y="689"/>
                        <a:pt x="2193" y="693"/>
                      </a:cubicBezTo>
                      <a:close/>
                      <a:moveTo>
                        <a:pt x="2033" y="731"/>
                      </a:moveTo>
                      <a:cubicBezTo>
                        <a:pt x="2025" y="723"/>
                        <a:pt x="2021" y="707"/>
                        <a:pt x="2025" y="692"/>
                      </a:cubicBezTo>
                      <a:cubicBezTo>
                        <a:pt x="2028" y="681"/>
                        <a:pt x="2034" y="671"/>
                        <a:pt x="2043" y="665"/>
                      </a:cubicBezTo>
                      <a:cubicBezTo>
                        <a:pt x="2047" y="661"/>
                        <a:pt x="2052" y="659"/>
                        <a:pt x="2058" y="659"/>
                      </a:cubicBezTo>
                      <a:cubicBezTo>
                        <a:pt x="2067" y="659"/>
                        <a:pt x="2074" y="663"/>
                        <a:pt x="2077" y="669"/>
                      </a:cubicBezTo>
                      <a:cubicBezTo>
                        <a:pt x="2080" y="676"/>
                        <a:pt x="2076" y="683"/>
                        <a:pt x="2069" y="684"/>
                      </a:cubicBezTo>
                      <a:cubicBezTo>
                        <a:pt x="2073" y="674"/>
                        <a:pt x="2063" y="667"/>
                        <a:pt x="2053" y="669"/>
                      </a:cubicBezTo>
                      <a:cubicBezTo>
                        <a:pt x="2043" y="672"/>
                        <a:pt x="2033" y="684"/>
                        <a:pt x="2030" y="694"/>
                      </a:cubicBezTo>
                      <a:cubicBezTo>
                        <a:pt x="2024" y="712"/>
                        <a:pt x="2030" y="724"/>
                        <a:pt x="2033" y="731"/>
                      </a:cubicBezTo>
                      <a:close/>
                      <a:moveTo>
                        <a:pt x="2058" y="652"/>
                      </a:moveTo>
                      <a:cubicBezTo>
                        <a:pt x="2088" y="637"/>
                        <a:pt x="2128" y="648"/>
                        <a:pt x="2139" y="670"/>
                      </a:cubicBezTo>
                      <a:cubicBezTo>
                        <a:pt x="2152" y="694"/>
                        <a:pt x="2130" y="704"/>
                        <a:pt x="2119" y="683"/>
                      </a:cubicBezTo>
                      <a:cubicBezTo>
                        <a:pt x="2114" y="672"/>
                        <a:pt x="2090" y="642"/>
                        <a:pt x="2058" y="652"/>
                      </a:cubicBezTo>
                      <a:close/>
                      <a:moveTo>
                        <a:pt x="1758" y="906"/>
                      </a:moveTo>
                      <a:cubicBezTo>
                        <a:pt x="1774" y="886"/>
                        <a:pt x="1769" y="866"/>
                        <a:pt x="1773" y="855"/>
                      </a:cubicBezTo>
                      <a:cubicBezTo>
                        <a:pt x="1778" y="842"/>
                        <a:pt x="1793" y="847"/>
                        <a:pt x="1791" y="862"/>
                      </a:cubicBezTo>
                      <a:cubicBezTo>
                        <a:pt x="1789" y="878"/>
                        <a:pt x="1774" y="895"/>
                        <a:pt x="1758" y="906"/>
                      </a:cubicBezTo>
                      <a:close/>
                      <a:moveTo>
                        <a:pt x="1827" y="856"/>
                      </a:moveTo>
                      <a:cubicBezTo>
                        <a:pt x="1826" y="858"/>
                        <a:pt x="1825" y="860"/>
                        <a:pt x="1823" y="861"/>
                      </a:cubicBezTo>
                      <a:cubicBezTo>
                        <a:pt x="1821" y="863"/>
                        <a:pt x="1818" y="863"/>
                        <a:pt x="1815" y="861"/>
                      </a:cubicBezTo>
                      <a:cubicBezTo>
                        <a:pt x="1811" y="859"/>
                        <a:pt x="1811" y="854"/>
                        <a:pt x="1812" y="852"/>
                      </a:cubicBezTo>
                      <a:cubicBezTo>
                        <a:pt x="1815" y="846"/>
                        <a:pt x="1819" y="848"/>
                        <a:pt x="1823" y="847"/>
                      </a:cubicBezTo>
                      <a:cubicBezTo>
                        <a:pt x="1826" y="845"/>
                        <a:pt x="1828" y="840"/>
                        <a:pt x="1827" y="835"/>
                      </a:cubicBezTo>
                      <a:cubicBezTo>
                        <a:pt x="1826" y="829"/>
                        <a:pt x="1822" y="824"/>
                        <a:pt x="1816" y="824"/>
                      </a:cubicBezTo>
                      <a:cubicBezTo>
                        <a:pt x="1812" y="823"/>
                        <a:pt x="1808" y="825"/>
                        <a:pt x="1808" y="829"/>
                      </a:cubicBezTo>
                      <a:cubicBezTo>
                        <a:pt x="1811" y="827"/>
                        <a:pt x="1816" y="829"/>
                        <a:pt x="1815" y="834"/>
                      </a:cubicBezTo>
                      <a:cubicBezTo>
                        <a:pt x="1815" y="837"/>
                        <a:pt x="1811" y="841"/>
                        <a:pt x="1807" y="846"/>
                      </a:cubicBezTo>
                      <a:cubicBezTo>
                        <a:pt x="1804" y="851"/>
                        <a:pt x="1801" y="856"/>
                        <a:pt x="1801" y="861"/>
                      </a:cubicBezTo>
                      <a:cubicBezTo>
                        <a:pt x="1801" y="871"/>
                        <a:pt x="1811" y="879"/>
                        <a:pt x="1821" y="877"/>
                      </a:cubicBezTo>
                      <a:cubicBezTo>
                        <a:pt x="1826" y="876"/>
                        <a:pt x="1830" y="872"/>
                        <a:pt x="1833" y="868"/>
                      </a:cubicBezTo>
                      <a:cubicBezTo>
                        <a:pt x="1836" y="864"/>
                        <a:pt x="1841" y="850"/>
                        <a:pt x="1847" y="848"/>
                      </a:cubicBezTo>
                      <a:cubicBezTo>
                        <a:pt x="1852" y="846"/>
                        <a:pt x="1855" y="849"/>
                        <a:pt x="1856" y="852"/>
                      </a:cubicBezTo>
                      <a:cubicBezTo>
                        <a:pt x="1859" y="851"/>
                        <a:pt x="1859" y="844"/>
                        <a:pt x="1856" y="841"/>
                      </a:cubicBezTo>
                      <a:cubicBezTo>
                        <a:pt x="1850" y="835"/>
                        <a:pt x="1838" y="835"/>
                        <a:pt x="1831" y="843"/>
                      </a:cubicBezTo>
                      <a:cubicBezTo>
                        <a:pt x="1828" y="846"/>
                        <a:pt x="1828" y="850"/>
                        <a:pt x="1827" y="856"/>
                      </a:cubicBezTo>
                      <a:close/>
                      <a:moveTo>
                        <a:pt x="1830" y="839"/>
                      </a:moveTo>
                      <a:cubicBezTo>
                        <a:pt x="1832" y="828"/>
                        <a:pt x="1844" y="815"/>
                        <a:pt x="1856" y="813"/>
                      </a:cubicBezTo>
                      <a:cubicBezTo>
                        <a:pt x="1868" y="810"/>
                        <a:pt x="1874" y="820"/>
                        <a:pt x="1861" y="825"/>
                      </a:cubicBezTo>
                      <a:cubicBezTo>
                        <a:pt x="1852" y="830"/>
                        <a:pt x="1835" y="830"/>
                        <a:pt x="1830" y="839"/>
                      </a:cubicBezTo>
                      <a:close/>
                      <a:moveTo>
                        <a:pt x="1810" y="878"/>
                      </a:moveTo>
                      <a:cubicBezTo>
                        <a:pt x="1805" y="876"/>
                        <a:pt x="1801" y="870"/>
                        <a:pt x="1800" y="866"/>
                      </a:cubicBezTo>
                      <a:cubicBezTo>
                        <a:pt x="1794" y="866"/>
                        <a:pt x="1789" y="877"/>
                        <a:pt x="1797" y="883"/>
                      </a:cubicBezTo>
                      <a:cubicBezTo>
                        <a:pt x="1802" y="886"/>
                        <a:pt x="1809" y="883"/>
                        <a:pt x="1810" y="878"/>
                      </a:cubicBezTo>
                      <a:close/>
                      <a:moveTo>
                        <a:pt x="2018" y="1154"/>
                      </a:moveTo>
                      <a:cubicBezTo>
                        <a:pt x="2016" y="1157"/>
                        <a:pt x="2012" y="1157"/>
                        <a:pt x="2009" y="1155"/>
                      </a:cubicBezTo>
                      <a:cubicBezTo>
                        <a:pt x="2005" y="1150"/>
                        <a:pt x="2009" y="1144"/>
                        <a:pt x="2014" y="1144"/>
                      </a:cubicBezTo>
                      <a:cubicBezTo>
                        <a:pt x="2019" y="1144"/>
                        <a:pt x="2020" y="1147"/>
                        <a:pt x="2026" y="1145"/>
                      </a:cubicBezTo>
                      <a:cubicBezTo>
                        <a:pt x="2021" y="1148"/>
                        <a:pt x="2021" y="1151"/>
                        <a:pt x="2018" y="1154"/>
                      </a:cubicBezTo>
                      <a:close/>
                      <a:moveTo>
                        <a:pt x="1801" y="1345"/>
                      </a:moveTo>
                      <a:cubicBezTo>
                        <a:pt x="1781" y="1329"/>
                        <a:pt x="1777" y="1307"/>
                        <a:pt x="1781" y="1289"/>
                      </a:cubicBezTo>
                      <a:cubicBezTo>
                        <a:pt x="1786" y="1273"/>
                        <a:pt x="1798" y="1268"/>
                        <a:pt x="1801" y="1258"/>
                      </a:cubicBezTo>
                      <a:cubicBezTo>
                        <a:pt x="1803" y="1254"/>
                        <a:pt x="1802" y="1250"/>
                        <a:pt x="1800" y="1246"/>
                      </a:cubicBezTo>
                      <a:cubicBezTo>
                        <a:pt x="1811" y="1248"/>
                        <a:pt x="1817" y="1260"/>
                        <a:pt x="1812" y="1271"/>
                      </a:cubicBezTo>
                      <a:cubicBezTo>
                        <a:pt x="1807" y="1284"/>
                        <a:pt x="1797" y="1288"/>
                        <a:pt x="1793" y="1303"/>
                      </a:cubicBezTo>
                      <a:cubicBezTo>
                        <a:pt x="1790" y="1318"/>
                        <a:pt x="1793" y="1334"/>
                        <a:pt x="1801" y="1345"/>
                      </a:cubicBezTo>
                      <a:close/>
                      <a:moveTo>
                        <a:pt x="1828" y="1396"/>
                      </a:moveTo>
                      <a:cubicBezTo>
                        <a:pt x="1806" y="1384"/>
                        <a:pt x="1804" y="1359"/>
                        <a:pt x="1799" y="1349"/>
                      </a:cubicBezTo>
                      <a:cubicBezTo>
                        <a:pt x="1792" y="1334"/>
                        <a:pt x="1780" y="1338"/>
                        <a:pt x="1783" y="1356"/>
                      </a:cubicBezTo>
                      <a:cubicBezTo>
                        <a:pt x="1787" y="1374"/>
                        <a:pt x="1807" y="1393"/>
                        <a:pt x="1828" y="1396"/>
                      </a:cubicBezTo>
                      <a:close/>
                      <a:moveTo>
                        <a:pt x="2406" y="1133"/>
                      </a:moveTo>
                      <a:cubicBezTo>
                        <a:pt x="2426" y="1145"/>
                        <a:pt x="2452" y="1138"/>
                        <a:pt x="2464" y="1125"/>
                      </a:cubicBezTo>
                      <a:cubicBezTo>
                        <a:pt x="2475" y="1114"/>
                        <a:pt x="2468" y="1100"/>
                        <a:pt x="2455" y="1114"/>
                      </a:cubicBezTo>
                      <a:cubicBezTo>
                        <a:pt x="2444" y="1125"/>
                        <a:pt x="2430" y="1138"/>
                        <a:pt x="2406" y="1133"/>
                      </a:cubicBezTo>
                      <a:close/>
                      <a:moveTo>
                        <a:pt x="2520" y="856"/>
                      </a:moveTo>
                      <a:cubicBezTo>
                        <a:pt x="2535" y="865"/>
                        <a:pt x="2549" y="889"/>
                        <a:pt x="2548" y="907"/>
                      </a:cubicBezTo>
                      <a:cubicBezTo>
                        <a:pt x="2548" y="925"/>
                        <a:pt x="2533" y="928"/>
                        <a:pt x="2529" y="908"/>
                      </a:cubicBezTo>
                      <a:cubicBezTo>
                        <a:pt x="2526" y="892"/>
                        <a:pt x="2534" y="872"/>
                        <a:pt x="2520" y="856"/>
                      </a:cubicBezTo>
                      <a:close/>
                      <a:moveTo>
                        <a:pt x="2458" y="1141"/>
                      </a:moveTo>
                      <a:cubicBezTo>
                        <a:pt x="2482" y="1139"/>
                        <a:pt x="2492" y="1120"/>
                        <a:pt x="2496" y="1101"/>
                      </a:cubicBezTo>
                      <a:cubicBezTo>
                        <a:pt x="2498" y="1091"/>
                        <a:pt x="2496" y="1076"/>
                        <a:pt x="2505" y="1069"/>
                      </a:cubicBezTo>
                      <a:cubicBezTo>
                        <a:pt x="2489" y="1065"/>
                        <a:pt x="2486" y="1097"/>
                        <a:pt x="2484" y="1107"/>
                      </a:cubicBezTo>
                      <a:cubicBezTo>
                        <a:pt x="2480" y="1124"/>
                        <a:pt x="2471" y="1136"/>
                        <a:pt x="2458" y="1141"/>
                      </a:cubicBezTo>
                      <a:close/>
                      <a:moveTo>
                        <a:pt x="2474" y="987"/>
                      </a:moveTo>
                      <a:cubicBezTo>
                        <a:pt x="2456" y="1006"/>
                        <a:pt x="2428" y="1020"/>
                        <a:pt x="2410" y="1016"/>
                      </a:cubicBezTo>
                      <a:cubicBezTo>
                        <a:pt x="2392" y="1012"/>
                        <a:pt x="2391" y="994"/>
                        <a:pt x="2411" y="995"/>
                      </a:cubicBezTo>
                      <a:cubicBezTo>
                        <a:pt x="2427" y="996"/>
                        <a:pt x="2453" y="1000"/>
                        <a:pt x="2474" y="987"/>
                      </a:cubicBezTo>
                      <a:close/>
                      <a:moveTo>
                        <a:pt x="2605" y="916"/>
                      </a:moveTo>
                      <a:cubicBezTo>
                        <a:pt x="2610" y="916"/>
                        <a:pt x="2612" y="920"/>
                        <a:pt x="2612" y="924"/>
                      </a:cubicBezTo>
                      <a:cubicBezTo>
                        <a:pt x="2611" y="930"/>
                        <a:pt x="2602" y="930"/>
                        <a:pt x="2599" y="926"/>
                      </a:cubicBezTo>
                      <a:cubicBezTo>
                        <a:pt x="2597" y="922"/>
                        <a:pt x="2598" y="918"/>
                        <a:pt x="2593" y="915"/>
                      </a:cubicBezTo>
                      <a:cubicBezTo>
                        <a:pt x="2599" y="917"/>
                        <a:pt x="2601" y="915"/>
                        <a:pt x="2605" y="916"/>
                      </a:cubicBezTo>
                      <a:close/>
                      <a:moveTo>
                        <a:pt x="2605" y="914"/>
                      </a:moveTo>
                      <a:cubicBezTo>
                        <a:pt x="2608" y="914"/>
                        <a:pt x="2610" y="915"/>
                        <a:pt x="2612" y="917"/>
                      </a:cubicBezTo>
                      <a:cubicBezTo>
                        <a:pt x="2613" y="920"/>
                        <a:pt x="2614" y="923"/>
                        <a:pt x="2612" y="927"/>
                      </a:cubicBezTo>
                      <a:cubicBezTo>
                        <a:pt x="2610" y="931"/>
                        <a:pt x="2605" y="932"/>
                        <a:pt x="2602" y="930"/>
                      </a:cubicBezTo>
                      <a:cubicBezTo>
                        <a:pt x="2596" y="928"/>
                        <a:pt x="2597" y="923"/>
                        <a:pt x="2595" y="919"/>
                      </a:cubicBezTo>
                      <a:cubicBezTo>
                        <a:pt x="2593" y="915"/>
                        <a:pt x="2588" y="914"/>
                        <a:pt x="2582" y="915"/>
                      </a:cubicBezTo>
                      <a:cubicBezTo>
                        <a:pt x="2575" y="917"/>
                        <a:pt x="2571" y="922"/>
                        <a:pt x="2570" y="929"/>
                      </a:cubicBezTo>
                      <a:cubicBezTo>
                        <a:pt x="2570" y="933"/>
                        <a:pt x="2572" y="937"/>
                        <a:pt x="2577" y="937"/>
                      </a:cubicBezTo>
                      <a:cubicBezTo>
                        <a:pt x="2574" y="934"/>
                        <a:pt x="2576" y="928"/>
                        <a:pt x="2582" y="929"/>
                      </a:cubicBezTo>
                      <a:cubicBezTo>
                        <a:pt x="2585" y="929"/>
                        <a:pt x="2590" y="933"/>
                        <a:pt x="2596" y="936"/>
                      </a:cubicBezTo>
                      <a:cubicBezTo>
                        <a:pt x="2601" y="940"/>
                        <a:pt x="2607" y="942"/>
                        <a:pt x="2613" y="942"/>
                      </a:cubicBezTo>
                      <a:cubicBezTo>
                        <a:pt x="2624" y="941"/>
                        <a:pt x="2632" y="930"/>
                        <a:pt x="2629" y="919"/>
                      </a:cubicBezTo>
                      <a:cubicBezTo>
                        <a:pt x="2627" y="913"/>
                        <a:pt x="2623" y="909"/>
                        <a:pt x="2618" y="906"/>
                      </a:cubicBezTo>
                      <a:cubicBezTo>
                        <a:pt x="2613" y="903"/>
                        <a:pt x="2598" y="899"/>
                        <a:pt x="2595" y="892"/>
                      </a:cubicBezTo>
                      <a:cubicBezTo>
                        <a:pt x="2592" y="887"/>
                        <a:pt x="2595" y="883"/>
                        <a:pt x="2599" y="882"/>
                      </a:cubicBezTo>
                      <a:cubicBezTo>
                        <a:pt x="2597" y="878"/>
                        <a:pt x="2590" y="879"/>
                        <a:pt x="2586" y="883"/>
                      </a:cubicBezTo>
                      <a:cubicBezTo>
                        <a:pt x="2580" y="890"/>
                        <a:pt x="2581" y="903"/>
                        <a:pt x="2591" y="910"/>
                      </a:cubicBezTo>
                      <a:cubicBezTo>
                        <a:pt x="2594" y="913"/>
                        <a:pt x="2599" y="913"/>
                        <a:pt x="2605" y="914"/>
                      </a:cubicBezTo>
                      <a:close/>
                      <a:moveTo>
                        <a:pt x="2586" y="912"/>
                      </a:moveTo>
                      <a:cubicBezTo>
                        <a:pt x="2573" y="911"/>
                        <a:pt x="2558" y="898"/>
                        <a:pt x="2555" y="885"/>
                      </a:cubicBezTo>
                      <a:cubicBezTo>
                        <a:pt x="2551" y="872"/>
                        <a:pt x="2562" y="865"/>
                        <a:pt x="2569" y="878"/>
                      </a:cubicBezTo>
                      <a:cubicBezTo>
                        <a:pt x="2574" y="888"/>
                        <a:pt x="2576" y="907"/>
                        <a:pt x="2586" y="912"/>
                      </a:cubicBezTo>
                      <a:close/>
                      <a:moveTo>
                        <a:pt x="2641" y="947"/>
                      </a:moveTo>
                      <a:cubicBezTo>
                        <a:pt x="2640" y="948"/>
                        <a:pt x="2639" y="949"/>
                        <a:pt x="2638" y="949"/>
                      </a:cubicBezTo>
                      <a:cubicBezTo>
                        <a:pt x="2647" y="955"/>
                        <a:pt x="2659" y="968"/>
                        <a:pt x="2667" y="983"/>
                      </a:cubicBezTo>
                      <a:cubicBezTo>
                        <a:pt x="2664" y="980"/>
                        <a:pt x="2660" y="977"/>
                        <a:pt x="2656" y="975"/>
                      </a:cubicBezTo>
                      <a:cubicBezTo>
                        <a:pt x="2627" y="959"/>
                        <a:pt x="2611" y="976"/>
                        <a:pt x="2585" y="975"/>
                      </a:cubicBezTo>
                      <a:cubicBezTo>
                        <a:pt x="2575" y="975"/>
                        <a:pt x="2565" y="969"/>
                        <a:pt x="2567" y="957"/>
                      </a:cubicBezTo>
                      <a:cubicBezTo>
                        <a:pt x="2569" y="951"/>
                        <a:pt x="2573" y="947"/>
                        <a:pt x="2578" y="945"/>
                      </a:cubicBezTo>
                      <a:cubicBezTo>
                        <a:pt x="2582" y="944"/>
                        <a:pt x="2585" y="945"/>
                        <a:pt x="2589" y="947"/>
                      </a:cubicBezTo>
                      <a:cubicBezTo>
                        <a:pt x="2590" y="948"/>
                        <a:pt x="2591" y="950"/>
                        <a:pt x="2592" y="951"/>
                      </a:cubicBezTo>
                      <a:cubicBezTo>
                        <a:pt x="2592" y="950"/>
                        <a:pt x="2592" y="951"/>
                        <a:pt x="2590" y="949"/>
                      </a:cubicBezTo>
                      <a:cubicBezTo>
                        <a:pt x="2588" y="948"/>
                        <a:pt x="2582" y="948"/>
                        <a:pt x="2579" y="951"/>
                      </a:cubicBezTo>
                      <a:cubicBezTo>
                        <a:pt x="2577" y="955"/>
                        <a:pt x="2578" y="960"/>
                        <a:pt x="2581" y="962"/>
                      </a:cubicBezTo>
                      <a:cubicBezTo>
                        <a:pt x="2585" y="965"/>
                        <a:pt x="2589" y="964"/>
                        <a:pt x="2591" y="961"/>
                      </a:cubicBezTo>
                      <a:cubicBezTo>
                        <a:pt x="2596" y="957"/>
                        <a:pt x="2594" y="950"/>
                        <a:pt x="2589" y="946"/>
                      </a:cubicBezTo>
                      <a:cubicBezTo>
                        <a:pt x="2586" y="944"/>
                        <a:pt x="2582" y="943"/>
                        <a:pt x="2578" y="943"/>
                      </a:cubicBezTo>
                      <a:cubicBezTo>
                        <a:pt x="2571" y="945"/>
                        <a:pt x="2566" y="950"/>
                        <a:pt x="2565" y="956"/>
                      </a:cubicBezTo>
                      <a:cubicBezTo>
                        <a:pt x="2561" y="971"/>
                        <a:pt x="2572" y="978"/>
                        <a:pt x="2584" y="978"/>
                      </a:cubicBezTo>
                      <a:cubicBezTo>
                        <a:pt x="2612" y="979"/>
                        <a:pt x="2628" y="961"/>
                        <a:pt x="2656" y="980"/>
                      </a:cubicBezTo>
                      <a:cubicBezTo>
                        <a:pt x="2668" y="987"/>
                        <a:pt x="2677" y="1000"/>
                        <a:pt x="2676" y="1016"/>
                      </a:cubicBezTo>
                      <a:cubicBezTo>
                        <a:pt x="2675" y="1037"/>
                        <a:pt x="2661" y="1055"/>
                        <a:pt x="2639" y="1056"/>
                      </a:cubicBezTo>
                      <a:cubicBezTo>
                        <a:pt x="2663" y="1055"/>
                        <a:pt x="2674" y="1024"/>
                        <a:pt x="2665" y="1002"/>
                      </a:cubicBezTo>
                      <a:cubicBezTo>
                        <a:pt x="2661" y="990"/>
                        <a:pt x="2649" y="978"/>
                        <a:pt x="2634" y="976"/>
                      </a:cubicBezTo>
                      <a:cubicBezTo>
                        <a:pt x="2604" y="972"/>
                        <a:pt x="2601" y="1005"/>
                        <a:pt x="2628" y="1009"/>
                      </a:cubicBezTo>
                      <a:cubicBezTo>
                        <a:pt x="2643" y="1011"/>
                        <a:pt x="2653" y="1021"/>
                        <a:pt x="2652" y="1036"/>
                      </a:cubicBezTo>
                      <a:cubicBezTo>
                        <a:pt x="2652" y="1045"/>
                        <a:pt x="2645" y="1053"/>
                        <a:pt x="2639" y="1056"/>
                      </a:cubicBezTo>
                      <a:cubicBezTo>
                        <a:pt x="2640" y="1056"/>
                        <a:pt x="2641" y="1056"/>
                        <a:pt x="2641" y="1056"/>
                      </a:cubicBezTo>
                      <a:cubicBezTo>
                        <a:pt x="2635" y="1057"/>
                        <a:pt x="2630" y="1058"/>
                        <a:pt x="2624" y="1060"/>
                      </a:cubicBezTo>
                      <a:cubicBezTo>
                        <a:pt x="2611" y="1065"/>
                        <a:pt x="2602" y="1071"/>
                        <a:pt x="2593" y="1082"/>
                      </a:cubicBezTo>
                      <a:cubicBezTo>
                        <a:pt x="2592" y="1083"/>
                        <a:pt x="2592" y="1083"/>
                        <a:pt x="2592" y="1083"/>
                      </a:cubicBezTo>
                      <a:cubicBezTo>
                        <a:pt x="2594" y="1070"/>
                        <a:pt x="2605" y="1051"/>
                        <a:pt x="2615" y="1045"/>
                      </a:cubicBezTo>
                      <a:cubicBezTo>
                        <a:pt x="2614" y="1045"/>
                        <a:pt x="2614" y="1044"/>
                        <a:pt x="2614" y="1043"/>
                      </a:cubicBezTo>
                      <a:cubicBezTo>
                        <a:pt x="2604" y="1048"/>
                        <a:pt x="2595" y="1063"/>
                        <a:pt x="2591" y="1075"/>
                      </a:cubicBezTo>
                      <a:cubicBezTo>
                        <a:pt x="2591" y="1074"/>
                        <a:pt x="2591" y="1072"/>
                        <a:pt x="2590" y="1070"/>
                      </a:cubicBezTo>
                      <a:cubicBezTo>
                        <a:pt x="2590" y="1070"/>
                        <a:pt x="2590" y="1070"/>
                        <a:pt x="2590" y="1070"/>
                      </a:cubicBezTo>
                      <a:cubicBezTo>
                        <a:pt x="2589" y="1061"/>
                        <a:pt x="2587" y="1053"/>
                        <a:pt x="2584" y="1045"/>
                      </a:cubicBezTo>
                      <a:cubicBezTo>
                        <a:pt x="2580" y="1036"/>
                        <a:pt x="2572" y="1025"/>
                        <a:pt x="2574" y="1015"/>
                      </a:cubicBezTo>
                      <a:cubicBezTo>
                        <a:pt x="2577" y="1007"/>
                        <a:pt x="2583" y="1001"/>
                        <a:pt x="2592" y="999"/>
                      </a:cubicBezTo>
                      <a:cubicBezTo>
                        <a:pt x="2600" y="998"/>
                        <a:pt x="2609" y="1001"/>
                        <a:pt x="2613" y="1008"/>
                      </a:cubicBezTo>
                      <a:cubicBezTo>
                        <a:pt x="2618" y="1014"/>
                        <a:pt x="2618" y="1022"/>
                        <a:pt x="2614" y="1027"/>
                      </a:cubicBezTo>
                      <a:cubicBezTo>
                        <a:pt x="2610" y="1032"/>
                        <a:pt x="2604" y="1034"/>
                        <a:pt x="2599" y="1033"/>
                      </a:cubicBezTo>
                      <a:cubicBezTo>
                        <a:pt x="2603" y="1033"/>
                        <a:pt x="2607" y="1031"/>
                        <a:pt x="2609" y="1027"/>
                      </a:cubicBezTo>
                      <a:cubicBezTo>
                        <a:pt x="2610" y="1022"/>
                        <a:pt x="2608" y="1017"/>
                        <a:pt x="2603" y="1015"/>
                      </a:cubicBezTo>
                      <a:cubicBezTo>
                        <a:pt x="2599" y="1014"/>
                        <a:pt x="2594" y="1016"/>
                        <a:pt x="2592" y="1021"/>
                      </a:cubicBezTo>
                      <a:cubicBezTo>
                        <a:pt x="2590" y="1024"/>
                        <a:pt x="2592" y="1029"/>
                        <a:pt x="2596" y="1032"/>
                      </a:cubicBezTo>
                      <a:cubicBezTo>
                        <a:pt x="2598" y="1033"/>
                        <a:pt x="2601" y="1033"/>
                        <a:pt x="2603" y="1033"/>
                      </a:cubicBezTo>
                      <a:cubicBezTo>
                        <a:pt x="2607" y="1033"/>
                        <a:pt x="2611" y="1031"/>
                        <a:pt x="2614" y="1028"/>
                      </a:cubicBezTo>
                      <a:cubicBezTo>
                        <a:pt x="2618" y="1022"/>
                        <a:pt x="2618" y="1014"/>
                        <a:pt x="2614" y="1007"/>
                      </a:cubicBezTo>
                      <a:cubicBezTo>
                        <a:pt x="2609" y="1000"/>
                        <a:pt x="2600" y="997"/>
                        <a:pt x="2592" y="998"/>
                      </a:cubicBezTo>
                      <a:cubicBezTo>
                        <a:pt x="2582" y="999"/>
                        <a:pt x="2575" y="1006"/>
                        <a:pt x="2573" y="1015"/>
                      </a:cubicBezTo>
                      <a:cubicBezTo>
                        <a:pt x="2572" y="1018"/>
                        <a:pt x="2572" y="1020"/>
                        <a:pt x="2572" y="1023"/>
                      </a:cubicBezTo>
                      <a:cubicBezTo>
                        <a:pt x="2571" y="1022"/>
                        <a:pt x="2570" y="1020"/>
                        <a:pt x="2570" y="1019"/>
                      </a:cubicBezTo>
                      <a:cubicBezTo>
                        <a:pt x="2557" y="1002"/>
                        <a:pt x="2538" y="991"/>
                        <a:pt x="2535" y="969"/>
                      </a:cubicBezTo>
                      <a:cubicBezTo>
                        <a:pt x="2534" y="969"/>
                        <a:pt x="2533" y="969"/>
                        <a:pt x="2532" y="969"/>
                      </a:cubicBezTo>
                      <a:cubicBezTo>
                        <a:pt x="2532" y="972"/>
                        <a:pt x="2533" y="975"/>
                        <a:pt x="2534" y="979"/>
                      </a:cubicBezTo>
                      <a:cubicBezTo>
                        <a:pt x="2536" y="983"/>
                        <a:pt x="2537" y="987"/>
                        <a:pt x="2540" y="991"/>
                      </a:cubicBezTo>
                      <a:cubicBezTo>
                        <a:pt x="2536" y="989"/>
                        <a:pt x="2532" y="987"/>
                        <a:pt x="2527" y="986"/>
                      </a:cubicBezTo>
                      <a:cubicBezTo>
                        <a:pt x="2517" y="984"/>
                        <a:pt x="2510" y="983"/>
                        <a:pt x="2500" y="984"/>
                      </a:cubicBezTo>
                      <a:cubicBezTo>
                        <a:pt x="2496" y="984"/>
                        <a:pt x="2493" y="985"/>
                        <a:pt x="2490" y="986"/>
                      </a:cubicBezTo>
                      <a:cubicBezTo>
                        <a:pt x="2482" y="988"/>
                        <a:pt x="2476" y="991"/>
                        <a:pt x="2470" y="996"/>
                      </a:cubicBezTo>
                      <a:cubicBezTo>
                        <a:pt x="2463" y="1002"/>
                        <a:pt x="2459" y="1007"/>
                        <a:pt x="2456" y="1015"/>
                      </a:cubicBezTo>
                      <a:cubicBezTo>
                        <a:pt x="2453" y="1022"/>
                        <a:pt x="2453" y="1030"/>
                        <a:pt x="2455" y="1037"/>
                      </a:cubicBezTo>
                      <a:cubicBezTo>
                        <a:pt x="2458" y="1050"/>
                        <a:pt x="2470" y="1058"/>
                        <a:pt x="2482" y="1060"/>
                      </a:cubicBezTo>
                      <a:cubicBezTo>
                        <a:pt x="2495" y="1062"/>
                        <a:pt x="2509" y="1057"/>
                        <a:pt x="2521" y="1050"/>
                      </a:cubicBezTo>
                      <a:cubicBezTo>
                        <a:pt x="2491" y="1052"/>
                        <a:pt x="2490" y="1029"/>
                        <a:pt x="2481" y="1020"/>
                      </a:cubicBezTo>
                      <a:cubicBezTo>
                        <a:pt x="2469" y="1009"/>
                        <a:pt x="2457" y="1016"/>
                        <a:pt x="2455" y="1028"/>
                      </a:cubicBezTo>
                      <a:cubicBezTo>
                        <a:pt x="2455" y="1027"/>
                        <a:pt x="2455" y="1027"/>
                        <a:pt x="2455" y="1027"/>
                      </a:cubicBezTo>
                      <a:cubicBezTo>
                        <a:pt x="2455" y="1023"/>
                        <a:pt x="2456" y="1020"/>
                        <a:pt x="2457" y="1015"/>
                      </a:cubicBezTo>
                      <a:cubicBezTo>
                        <a:pt x="2461" y="1008"/>
                        <a:pt x="2464" y="1003"/>
                        <a:pt x="2471" y="998"/>
                      </a:cubicBezTo>
                      <a:cubicBezTo>
                        <a:pt x="2477" y="993"/>
                        <a:pt x="2483" y="990"/>
                        <a:pt x="2490" y="988"/>
                      </a:cubicBezTo>
                      <a:cubicBezTo>
                        <a:pt x="2502" y="985"/>
                        <a:pt x="2512" y="985"/>
                        <a:pt x="2524" y="988"/>
                      </a:cubicBezTo>
                      <a:cubicBezTo>
                        <a:pt x="2520" y="988"/>
                        <a:pt x="2516" y="987"/>
                        <a:pt x="2513" y="988"/>
                      </a:cubicBezTo>
                      <a:cubicBezTo>
                        <a:pt x="2502" y="989"/>
                        <a:pt x="2491" y="997"/>
                        <a:pt x="2491" y="1009"/>
                      </a:cubicBezTo>
                      <a:cubicBezTo>
                        <a:pt x="2492" y="1014"/>
                        <a:pt x="2495" y="1018"/>
                        <a:pt x="2500" y="1020"/>
                      </a:cubicBezTo>
                      <a:cubicBezTo>
                        <a:pt x="2504" y="1022"/>
                        <a:pt x="2508" y="1021"/>
                        <a:pt x="2511" y="1019"/>
                      </a:cubicBezTo>
                      <a:cubicBezTo>
                        <a:pt x="2514" y="1017"/>
                        <a:pt x="2517" y="1013"/>
                        <a:pt x="2517" y="1009"/>
                      </a:cubicBezTo>
                      <a:cubicBezTo>
                        <a:pt x="2517" y="1004"/>
                        <a:pt x="2514" y="999"/>
                        <a:pt x="2508" y="998"/>
                      </a:cubicBezTo>
                      <a:cubicBezTo>
                        <a:pt x="2505" y="998"/>
                        <a:pt x="2502" y="1000"/>
                        <a:pt x="2501" y="1003"/>
                      </a:cubicBezTo>
                      <a:cubicBezTo>
                        <a:pt x="2500" y="1005"/>
                        <a:pt x="2501" y="1007"/>
                        <a:pt x="2503" y="1008"/>
                      </a:cubicBezTo>
                      <a:cubicBezTo>
                        <a:pt x="2502" y="1006"/>
                        <a:pt x="2503" y="1005"/>
                        <a:pt x="2503" y="1004"/>
                      </a:cubicBezTo>
                      <a:cubicBezTo>
                        <a:pt x="2505" y="1001"/>
                        <a:pt x="2509" y="1002"/>
                        <a:pt x="2510" y="1004"/>
                      </a:cubicBezTo>
                      <a:cubicBezTo>
                        <a:pt x="2511" y="1006"/>
                        <a:pt x="2511" y="1008"/>
                        <a:pt x="2510" y="1010"/>
                      </a:cubicBezTo>
                      <a:cubicBezTo>
                        <a:pt x="2509" y="1013"/>
                        <a:pt x="2506" y="1014"/>
                        <a:pt x="2503" y="1013"/>
                      </a:cubicBezTo>
                      <a:cubicBezTo>
                        <a:pt x="2500" y="1013"/>
                        <a:pt x="2497" y="1010"/>
                        <a:pt x="2497" y="1006"/>
                      </a:cubicBezTo>
                      <a:cubicBezTo>
                        <a:pt x="2497" y="997"/>
                        <a:pt x="2508" y="990"/>
                        <a:pt x="2517" y="989"/>
                      </a:cubicBezTo>
                      <a:cubicBezTo>
                        <a:pt x="2546" y="987"/>
                        <a:pt x="2572" y="1023"/>
                        <a:pt x="2582" y="1050"/>
                      </a:cubicBezTo>
                      <a:cubicBezTo>
                        <a:pt x="2576" y="1042"/>
                        <a:pt x="2569" y="1036"/>
                        <a:pt x="2560" y="1033"/>
                      </a:cubicBezTo>
                      <a:cubicBezTo>
                        <a:pt x="2555" y="1032"/>
                        <a:pt x="2550" y="1032"/>
                        <a:pt x="2544" y="1033"/>
                      </a:cubicBezTo>
                      <a:cubicBezTo>
                        <a:pt x="2550" y="1033"/>
                        <a:pt x="2555" y="1034"/>
                        <a:pt x="2559" y="1035"/>
                      </a:cubicBezTo>
                      <a:cubicBezTo>
                        <a:pt x="2570" y="1039"/>
                        <a:pt x="2578" y="1047"/>
                        <a:pt x="2582" y="1057"/>
                      </a:cubicBezTo>
                      <a:cubicBezTo>
                        <a:pt x="2586" y="1065"/>
                        <a:pt x="2587" y="1072"/>
                        <a:pt x="2587" y="1079"/>
                      </a:cubicBezTo>
                      <a:cubicBezTo>
                        <a:pt x="2587" y="1093"/>
                        <a:pt x="2582" y="1104"/>
                        <a:pt x="2580" y="1117"/>
                      </a:cubicBezTo>
                      <a:cubicBezTo>
                        <a:pt x="2580" y="1118"/>
                        <a:pt x="2580" y="1118"/>
                        <a:pt x="2580" y="1118"/>
                      </a:cubicBezTo>
                      <a:cubicBezTo>
                        <a:pt x="2579" y="1126"/>
                        <a:pt x="2579" y="1133"/>
                        <a:pt x="2580" y="1140"/>
                      </a:cubicBezTo>
                      <a:cubicBezTo>
                        <a:pt x="2581" y="1143"/>
                        <a:pt x="2584" y="1160"/>
                        <a:pt x="2587" y="1161"/>
                      </a:cubicBezTo>
                      <a:cubicBezTo>
                        <a:pt x="2588" y="1159"/>
                        <a:pt x="2586" y="1148"/>
                        <a:pt x="2585" y="1146"/>
                      </a:cubicBezTo>
                      <a:cubicBezTo>
                        <a:pt x="2584" y="1137"/>
                        <a:pt x="2584" y="1128"/>
                        <a:pt x="2584" y="1119"/>
                      </a:cubicBezTo>
                      <a:cubicBezTo>
                        <a:pt x="2584" y="1118"/>
                        <a:pt x="2584" y="1118"/>
                        <a:pt x="2584" y="1118"/>
                      </a:cubicBezTo>
                      <a:cubicBezTo>
                        <a:pt x="2586" y="1105"/>
                        <a:pt x="2588" y="1095"/>
                        <a:pt x="2596" y="1084"/>
                      </a:cubicBezTo>
                      <a:cubicBezTo>
                        <a:pt x="2605" y="1073"/>
                        <a:pt x="2619" y="1063"/>
                        <a:pt x="2634" y="1063"/>
                      </a:cubicBezTo>
                      <a:cubicBezTo>
                        <a:pt x="2643" y="1063"/>
                        <a:pt x="2655" y="1069"/>
                        <a:pt x="2655" y="1079"/>
                      </a:cubicBezTo>
                      <a:cubicBezTo>
                        <a:pt x="2655" y="1082"/>
                        <a:pt x="2653" y="1085"/>
                        <a:pt x="2650" y="1086"/>
                      </a:cubicBezTo>
                      <a:cubicBezTo>
                        <a:pt x="2647" y="1087"/>
                        <a:pt x="2644" y="1086"/>
                        <a:pt x="2642" y="1083"/>
                      </a:cubicBezTo>
                      <a:cubicBezTo>
                        <a:pt x="2641" y="1081"/>
                        <a:pt x="2641" y="1079"/>
                        <a:pt x="2642" y="1077"/>
                      </a:cubicBezTo>
                      <a:cubicBezTo>
                        <a:pt x="2643" y="1075"/>
                        <a:pt x="2647" y="1074"/>
                        <a:pt x="2649" y="1076"/>
                      </a:cubicBezTo>
                      <a:cubicBezTo>
                        <a:pt x="2649" y="1077"/>
                        <a:pt x="2650" y="1079"/>
                        <a:pt x="2649" y="1080"/>
                      </a:cubicBezTo>
                      <a:cubicBezTo>
                        <a:pt x="2651" y="1079"/>
                        <a:pt x="2652" y="1077"/>
                        <a:pt x="2651" y="1075"/>
                      </a:cubicBezTo>
                      <a:cubicBezTo>
                        <a:pt x="2650" y="1072"/>
                        <a:pt x="2646" y="1071"/>
                        <a:pt x="2643" y="1071"/>
                      </a:cubicBezTo>
                      <a:cubicBezTo>
                        <a:pt x="2638" y="1072"/>
                        <a:pt x="2635" y="1078"/>
                        <a:pt x="2635" y="1083"/>
                      </a:cubicBezTo>
                      <a:cubicBezTo>
                        <a:pt x="2636" y="1087"/>
                        <a:pt x="2639" y="1091"/>
                        <a:pt x="2642" y="1092"/>
                      </a:cubicBezTo>
                      <a:cubicBezTo>
                        <a:pt x="2646" y="1094"/>
                        <a:pt x="2650" y="1094"/>
                        <a:pt x="2653" y="1093"/>
                      </a:cubicBezTo>
                      <a:cubicBezTo>
                        <a:pt x="2658" y="1090"/>
                        <a:pt x="2661" y="1086"/>
                        <a:pt x="2661" y="1080"/>
                      </a:cubicBezTo>
                      <a:cubicBezTo>
                        <a:pt x="2661" y="1069"/>
                        <a:pt x="2649" y="1061"/>
                        <a:pt x="2638" y="1061"/>
                      </a:cubicBezTo>
                      <a:cubicBezTo>
                        <a:pt x="2634" y="1061"/>
                        <a:pt x="2631" y="1061"/>
                        <a:pt x="2627" y="1062"/>
                      </a:cubicBezTo>
                      <a:cubicBezTo>
                        <a:pt x="2638" y="1059"/>
                        <a:pt x="2648" y="1058"/>
                        <a:pt x="2661" y="1060"/>
                      </a:cubicBezTo>
                      <a:cubicBezTo>
                        <a:pt x="2668" y="1061"/>
                        <a:pt x="2674" y="1063"/>
                        <a:pt x="2681" y="1068"/>
                      </a:cubicBezTo>
                      <a:cubicBezTo>
                        <a:pt x="2688" y="1073"/>
                        <a:pt x="2692" y="1077"/>
                        <a:pt x="2696" y="1085"/>
                      </a:cubicBezTo>
                      <a:cubicBezTo>
                        <a:pt x="2698" y="1089"/>
                        <a:pt x="2698" y="1092"/>
                        <a:pt x="2699" y="1097"/>
                      </a:cubicBezTo>
                      <a:cubicBezTo>
                        <a:pt x="2699" y="1097"/>
                        <a:pt x="2699" y="1097"/>
                        <a:pt x="2699" y="1097"/>
                      </a:cubicBezTo>
                      <a:cubicBezTo>
                        <a:pt x="2695" y="1086"/>
                        <a:pt x="2683" y="1079"/>
                        <a:pt x="2672" y="1092"/>
                      </a:cubicBezTo>
                      <a:cubicBezTo>
                        <a:pt x="2664" y="1100"/>
                        <a:pt x="2664" y="1124"/>
                        <a:pt x="2635" y="1124"/>
                      </a:cubicBezTo>
                      <a:cubicBezTo>
                        <a:pt x="2647" y="1131"/>
                        <a:pt x="2661" y="1134"/>
                        <a:pt x="2674" y="1131"/>
                      </a:cubicBezTo>
                      <a:cubicBezTo>
                        <a:pt x="2686" y="1128"/>
                        <a:pt x="2697" y="1119"/>
                        <a:pt x="2700" y="1106"/>
                      </a:cubicBezTo>
                      <a:cubicBezTo>
                        <a:pt x="2701" y="1099"/>
                        <a:pt x="2700" y="1091"/>
                        <a:pt x="2697" y="1084"/>
                      </a:cubicBezTo>
                      <a:cubicBezTo>
                        <a:pt x="2693" y="1076"/>
                        <a:pt x="2689" y="1071"/>
                        <a:pt x="2682" y="1066"/>
                      </a:cubicBezTo>
                      <a:cubicBezTo>
                        <a:pt x="2675" y="1061"/>
                        <a:pt x="2669" y="1059"/>
                        <a:pt x="2661" y="1057"/>
                      </a:cubicBezTo>
                      <a:cubicBezTo>
                        <a:pt x="2658" y="1057"/>
                        <a:pt x="2654" y="1056"/>
                        <a:pt x="2651" y="1056"/>
                      </a:cubicBezTo>
                      <a:cubicBezTo>
                        <a:pt x="2649" y="1056"/>
                        <a:pt x="2647" y="1056"/>
                        <a:pt x="2646" y="1056"/>
                      </a:cubicBezTo>
                      <a:cubicBezTo>
                        <a:pt x="2667" y="1054"/>
                        <a:pt x="2679" y="1034"/>
                        <a:pt x="2679" y="1013"/>
                      </a:cubicBezTo>
                      <a:cubicBezTo>
                        <a:pt x="2679" y="1011"/>
                        <a:pt x="2679" y="1009"/>
                        <a:pt x="2679" y="1007"/>
                      </a:cubicBezTo>
                      <a:cubicBezTo>
                        <a:pt x="2677" y="984"/>
                        <a:pt x="2662" y="960"/>
                        <a:pt x="2641" y="947"/>
                      </a:cubicBezTo>
                      <a:close/>
                      <a:moveTo>
                        <a:pt x="2631" y="930"/>
                      </a:moveTo>
                      <a:cubicBezTo>
                        <a:pt x="2630" y="937"/>
                        <a:pt x="2623" y="942"/>
                        <a:pt x="2619" y="943"/>
                      </a:cubicBezTo>
                      <a:cubicBezTo>
                        <a:pt x="2619" y="950"/>
                        <a:pt x="2632" y="954"/>
                        <a:pt x="2638" y="945"/>
                      </a:cubicBezTo>
                      <a:cubicBezTo>
                        <a:pt x="2641" y="939"/>
                        <a:pt x="2637" y="931"/>
                        <a:pt x="2631" y="930"/>
                      </a:cubicBezTo>
                      <a:close/>
                      <a:moveTo>
                        <a:pt x="2643" y="935"/>
                      </a:moveTo>
                      <a:cubicBezTo>
                        <a:pt x="2644" y="924"/>
                        <a:pt x="2641" y="912"/>
                        <a:pt x="2636" y="904"/>
                      </a:cubicBezTo>
                      <a:cubicBezTo>
                        <a:pt x="2631" y="895"/>
                        <a:pt x="2623" y="888"/>
                        <a:pt x="2614" y="882"/>
                      </a:cubicBezTo>
                      <a:cubicBezTo>
                        <a:pt x="2599" y="872"/>
                        <a:pt x="2580" y="866"/>
                        <a:pt x="2571" y="849"/>
                      </a:cubicBezTo>
                      <a:cubicBezTo>
                        <a:pt x="2563" y="835"/>
                        <a:pt x="2568" y="820"/>
                        <a:pt x="2577" y="813"/>
                      </a:cubicBezTo>
                      <a:cubicBezTo>
                        <a:pt x="2585" y="808"/>
                        <a:pt x="2597" y="808"/>
                        <a:pt x="2605" y="814"/>
                      </a:cubicBezTo>
                      <a:cubicBezTo>
                        <a:pt x="2610" y="819"/>
                        <a:pt x="2615" y="830"/>
                        <a:pt x="2609" y="836"/>
                      </a:cubicBezTo>
                      <a:cubicBezTo>
                        <a:pt x="2606" y="839"/>
                        <a:pt x="2601" y="840"/>
                        <a:pt x="2599" y="837"/>
                      </a:cubicBezTo>
                      <a:cubicBezTo>
                        <a:pt x="2603" y="836"/>
                        <a:pt x="2604" y="831"/>
                        <a:pt x="2600" y="827"/>
                      </a:cubicBezTo>
                      <a:cubicBezTo>
                        <a:pt x="2598" y="825"/>
                        <a:pt x="2594" y="823"/>
                        <a:pt x="2591" y="824"/>
                      </a:cubicBezTo>
                      <a:cubicBezTo>
                        <a:pt x="2586" y="824"/>
                        <a:pt x="2581" y="828"/>
                        <a:pt x="2581" y="834"/>
                      </a:cubicBezTo>
                      <a:cubicBezTo>
                        <a:pt x="2579" y="847"/>
                        <a:pt x="2597" y="859"/>
                        <a:pt x="2608" y="864"/>
                      </a:cubicBezTo>
                      <a:cubicBezTo>
                        <a:pt x="2626" y="873"/>
                        <a:pt x="2639" y="886"/>
                        <a:pt x="2645" y="904"/>
                      </a:cubicBezTo>
                      <a:cubicBezTo>
                        <a:pt x="2649" y="915"/>
                        <a:pt x="2649" y="925"/>
                        <a:pt x="2643" y="935"/>
                      </a:cubicBezTo>
                      <a:close/>
                      <a:moveTo>
                        <a:pt x="2667" y="1137"/>
                      </a:moveTo>
                      <a:cubicBezTo>
                        <a:pt x="2682" y="1136"/>
                        <a:pt x="2684" y="1150"/>
                        <a:pt x="2688" y="1159"/>
                      </a:cubicBezTo>
                      <a:cubicBezTo>
                        <a:pt x="2691" y="1169"/>
                        <a:pt x="2700" y="1178"/>
                        <a:pt x="2711" y="1173"/>
                      </a:cubicBezTo>
                      <a:cubicBezTo>
                        <a:pt x="2703" y="1163"/>
                        <a:pt x="2710" y="1159"/>
                        <a:pt x="2707" y="1147"/>
                      </a:cubicBezTo>
                      <a:cubicBezTo>
                        <a:pt x="2703" y="1135"/>
                        <a:pt x="2686" y="1127"/>
                        <a:pt x="2667" y="1137"/>
                      </a:cubicBezTo>
                      <a:close/>
                      <a:moveTo>
                        <a:pt x="2681" y="1225"/>
                      </a:moveTo>
                      <a:cubicBezTo>
                        <a:pt x="2707" y="1207"/>
                        <a:pt x="2726" y="1239"/>
                        <a:pt x="2720" y="1257"/>
                      </a:cubicBezTo>
                      <a:cubicBezTo>
                        <a:pt x="2719" y="1241"/>
                        <a:pt x="2696" y="1222"/>
                        <a:pt x="2681" y="1225"/>
                      </a:cubicBezTo>
                      <a:close/>
                      <a:moveTo>
                        <a:pt x="2664" y="1232"/>
                      </a:moveTo>
                      <a:cubicBezTo>
                        <a:pt x="2660" y="1214"/>
                        <a:pt x="2670" y="1193"/>
                        <a:pt x="2683" y="1185"/>
                      </a:cubicBezTo>
                      <a:cubicBezTo>
                        <a:pt x="2713" y="1168"/>
                        <a:pt x="2731" y="1201"/>
                        <a:pt x="2700" y="1209"/>
                      </a:cubicBezTo>
                      <a:cubicBezTo>
                        <a:pt x="2684" y="1214"/>
                        <a:pt x="2674" y="1217"/>
                        <a:pt x="2664" y="1232"/>
                      </a:cubicBezTo>
                      <a:close/>
                      <a:moveTo>
                        <a:pt x="2704" y="1382"/>
                      </a:moveTo>
                      <a:cubicBezTo>
                        <a:pt x="2732" y="1361"/>
                        <a:pt x="2729" y="1330"/>
                        <a:pt x="2720" y="1304"/>
                      </a:cubicBezTo>
                      <a:cubicBezTo>
                        <a:pt x="2715" y="1290"/>
                        <a:pt x="2702" y="1273"/>
                        <a:pt x="2707" y="1258"/>
                      </a:cubicBezTo>
                      <a:cubicBezTo>
                        <a:pt x="2684" y="1264"/>
                        <a:pt x="2705" y="1306"/>
                        <a:pt x="2710" y="1321"/>
                      </a:cubicBezTo>
                      <a:cubicBezTo>
                        <a:pt x="2718" y="1344"/>
                        <a:pt x="2717" y="1366"/>
                        <a:pt x="2704" y="1382"/>
                      </a:cubicBezTo>
                      <a:close/>
                      <a:moveTo>
                        <a:pt x="2062" y="1281"/>
                      </a:moveTo>
                      <a:cubicBezTo>
                        <a:pt x="2055" y="1257"/>
                        <a:pt x="2019" y="1251"/>
                        <a:pt x="2007" y="1243"/>
                      </a:cubicBezTo>
                      <a:cubicBezTo>
                        <a:pt x="1989" y="1230"/>
                        <a:pt x="1998" y="1212"/>
                        <a:pt x="2019" y="1221"/>
                      </a:cubicBezTo>
                      <a:cubicBezTo>
                        <a:pt x="2039" y="1229"/>
                        <a:pt x="2061" y="1257"/>
                        <a:pt x="2062" y="1281"/>
                      </a:cubicBezTo>
                      <a:close/>
                      <a:moveTo>
                        <a:pt x="1921" y="1226"/>
                      </a:moveTo>
                      <a:cubicBezTo>
                        <a:pt x="1920" y="1258"/>
                        <a:pt x="1891" y="1270"/>
                        <a:pt x="1882" y="1283"/>
                      </a:cubicBezTo>
                      <a:cubicBezTo>
                        <a:pt x="1873" y="1297"/>
                        <a:pt x="1885" y="1308"/>
                        <a:pt x="1899" y="1296"/>
                      </a:cubicBezTo>
                      <a:cubicBezTo>
                        <a:pt x="1916" y="1280"/>
                        <a:pt x="1926" y="1251"/>
                        <a:pt x="1921" y="1226"/>
                      </a:cubicBezTo>
                      <a:close/>
                      <a:moveTo>
                        <a:pt x="2391" y="1237"/>
                      </a:moveTo>
                      <a:cubicBezTo>
                        <a:pt x="2379" y="1223"/>
                        <a:pt x="2365" y="1226"/>
                        <a:pt x="2349" y="1238"/>
                      </a:cubicBezTo>
                      <a:cubicBezTo>
                        <a:pt x="2336" y="1248"/>
                        <a:pt x="2322" y="1249"/>
                        <a:pt x="2314" y="1240"/>
                      </a:cubicBezTo>
                      <a:cubicBezTo>
                        <a:pt x="2313" y="1250"/>
                        <a:pt x="2323" y="1260"/>
                        <a:pt x="2334" y="1260"/>
                      </a:cubicBezTo>
                      <a:cubicBezTo>
                        <a:pt x="2350" y="1259"/>
                        <a:pt x="2357" y="1243"/>
                        <a:pt x="2371" y="1236"/>
                      </a:cubicBezTo>
                      <a:cubicBezTo>
                        <a:pt x="2376" y="1234"/>
                        <a:pt x="2384" y="1233"/>
                        <a:pt x="2391" y="1237"/>
                      </a:cubicBezTo>
                      <a:close/>
                      <a:moveTo>
                        <a:pt x="2049" y="1118"/>
                      </a:moveTo>
                      <a:cubicBezTo>
                        <a:pt x="2048" y="1116"/>
                        <a:pt x="2048" y="1113"/>
                        <a:pt x="2050" y="1112"/>
                      </a:cubicBezTo>
                      <a:cubicBezTo>
                        <a:pt x="2052" y="1111"/>
                        <a:pt x="2054" y="1112"/>
                        <a:pt x="2056" y="1113"/>
                      </a:cubicBezTo>
                      <a:cubicBezTo>
                        <a:pt x="2057" y="1115"/>
                        <a:pt x="2056" y="1117"/>
                        <a:pt x="2054" y="1119"/>
                      </a:cubicBezTo>
                      <a:cubicBezTo>
                        <a:pt x="2053" y="1120"/>
                        <a:pt x="2050" y="1119"/>
                        <a:pt x="2049" y="1118"/>
                      </a:cubicBezTo>
                      <a:close/>
                      <a:moveTo>
                        <a:pt x="2068" y="1127"/>
                      </a:moveTo>
                      <a:cubicBezTo>
                        <a:pt x="2066" y="1124"/>
                        <a:pt x="2067" y="1119"/>
                        <a:pt x="2070" y="1117"/>
                      </a:cubicBezTo>
                      <a:cubicBezTo>
                        <a:pt x="2074" y="1114"/>
                        <a:pt x="2079" y="1115"/>
                        <a:pt x="2081" y="1119"/>
                      </a:cubicBezTo>
                      <a:cubicBezTo>
                        <a:pt x="2083" y="1122"/>
                        <a:pt x="2082" y="1127"/>
                        <a:pt x="2079" y="1129"/>
                      </a:cubicBezTo>
                      <a:cubicBezTo>
                        <a:pt x="2075" y="1131"/>
                        <a:pt x="2071" y="1131"/>
                        <a:pt x="2068" y="1127"/>
                      </a:cubicBezTo>
                      <a:close/>
                      <a:moveTo>
                        <a:pt x="2056" y="1124"/>
                      </a:moveTo>
                      <a:cubicBezTo>
                        <a:pt x="2055" y="1122"/>
                        <a:pt x="2055" y="1119"/>
                        <a:pt x="2058" y="1117"/>
                      </a:cubicBezTo>
                      <a:cubicBezTo>
                        <a:pt x="2060" y="1116"/>
                        <a:pt x="2063" y="1116"/>
                        <a:pt x="2065" y="1119"/>
                      </a:cubicBezTo>
                      <a:cubicBezTo>
                        <a:pt x="2066" y="1121"/>
                        <a:pt x="2065" y="1124"/>
                        <a:pt x="2063" y="1125"/>
                      </a:cubicBezTo>
                      <a:cubicBezTo>
                        <a:pt x="2061" y="1127"/>
                        <a:pt x="2058" y="1126"/>
                        <a:pt x="2056" y="1124"/>
                      </a:cubicBezTo>
                      <a:close/>
                      <a:moveTo>
                        <a:pt x="2255" y="1370"/>
                      </a:moveTo>
                      <a:cubicBezTo>
                        <a:pt x="2256" y="1366"/>
                        <a:pt x="2255" y="1363"/>
                        <a:pt x="2253" y="1361"/>
                      </a:cubicBezTo>
                      <a:cubicBezTo>
                        <a:pt x="2251" y="1358"/>
                        <a:pt x="2247" y="1356"/>
                        <a:pt x="2242" y="1357"/>
                      </a:cubicBezTo>
                      <a:cubicBezTo>
                        <a:pt x="2237" y="1359"/>
                        <a:pt x="2234" y="1364"/>
                        <a:pt x="2235" y="1368"/>
                      </a:cubicBezTo>
                      <a:cubicBezTo>
                        <a:pt x="2235" y="1376"/>
                        <a:pt x="2242" y="1376"/>
                        <a:pt x="2245" y="1379"/>
                      </a:cubicBezTo>
                      <a:cubicBezTo>
                        <a:pt x="2249" y="1383"/>
                        <a:pt x="2249" y="1390"/>
                        <a:pt x="2246" y="1396"/>
                      </a:cubicBezTo>
                      <a:cubicBezTo>
                        <a:pt x="2241" y="1403"/>
                        <a:pt x="2234" y="1407"/>
                        <a:pt x="2225" y="1405"/>
                      </a:cubicBezTo>
                      <a:cubicBezTo>
                        <a:pt x="2221" y="1404"/>
                        <a:pt x="2217" y="1400"/>
                        <a:pt x="2218" y="1395"/>
                      </a:cubicBezTo>
                      <a:cubicBezTo>
                        <a:pt x="2221" y="1399"/>
                        <a:pt x="2228" y="1399"/>
                        <a:pt x="2230" y="1392"/>
                      </a:cubicBezTo>
                      <a:cubicBezTo>
                        <a:pt x="2230" y="1388"/>
                        <a:pt x="2228" y="1381"/>
                        <a:pt x="2226" y="1373"/>
                      </a:cubicBezTo>
                      <a:cubicBezTo>
                        <a:pt x="2223" y="1365"/>
                        <a:pt x="2222" y="1358"/>
                        <a:pt x="2225" y="1351"/>
                      </a:cubicBezTo>
                      <a:cubicBezTo>
                        <a:pt x="2230" y="1338"/>
                        <a:pt x="2246" y="1333"/>
                        <a:pt x="2257" y="1340"/>
                      </a:cubicBezTo>
                      <a:cubicBezTo>
                        <a:pt x="2264" y="1344"/>
                        <a:pt x="2267" y="1350"/>
                        <a:pt x="2268" y="1357"/>
                      </a:cubicBezTo>
                      <a:cubicBezTo>
                        <a:pt x="2270" y="1364"/>
                        <a:pt x="2270" y="1383"/>
                        <a:pt x="2277" y="1390"/>
                      </a:cubicBezTo>
                      <a:cubicBezTo>
                        <a:pt x="2282" y="1394"/>
                        <a:pt x="2288" y="1392"/>
                        <a:pt x="2290" y="1388"/>
                      </a:cubicBezTo>
                      <a:cubicBezTo>
                        <a:pt x="2294" y="1392"/>
                        <a:pt x="2291" y="1400"/>
                        <a:pt x="2285" y="1403"/>
                      </a:cubicBezTo>
                      <a:cubicBezTo>
                        <a:pt x="2275" y="1408"/>
                        <a:pt x="2259" y="1402"/>
                        <a:pt x="2254" y="1388"/>
                      </a:cubicBezTo>
                      <a:cubicBezTo>
                        <a:pt x="2252" y="1383"/>
                        <a:pt x="2253" y="1377"/>
                        <a:pt x="2255" y="1370"/>
                      </a:cubicBezTo>
                      <a:close/>
                      <a:moveTo>
                        <a:pt x="2534" y="939"/>
                      </a:moveTo>
                      <a:cubicBezTo>
                        <a:pt x="2537" y="938"/>
                        <a:pt x="2540" y="939"/>
                        <a:pt x="2542" y="941"/>
                      </a:cubicBezTo>
                      <a:cubicBezTo>
                        <a:pt x="2543" y="944"/>
                        <a:pt x="2542" y="947"/>
                        <a:pt x="2539" y="949"/>
                      </a:cubicBezTo>
                      <a:cubicBezTo>
                        <a:pt x="2536" y="950"/>
                        <a:pt x="2533" y="949"/>
                        <a:pt x="2532" y="946"/>
                      </a:cubicBezTo>
                      <a:cubicBezTo>
                        <a:pt x="2531" y="943"/>
                        <a:pt x="2532" y="940"/>
                        <a:pt x="2534" y="939"/>
                      </a:cubicBezTo>
                      <a:close/>
                      <a:moveTo>
                        <a:pt x="2542" y="932"/>
                      </a:moveTo>
                      <a:cubicBezTo>
                        <a:pt x="2545" y="931"/>
                        <a:pt x="2547" y="932"/>
                        <a:pt x="2548" y="934"/>
                      </a:cubicBezTo>
                      <a:cubicBezTo>
                        <a:pt x="2549" y="936"/>
                        <a:pt x="2548" y="939"/>
                        <a:pt x="2546" y="940"/>
                      </a:cubicBezTo>
                      <a:cubicBezTo>
                        <a:pt x="2544" y="941"/>
                        <a:pt x="2541" y="940"/>
                        <a:pt x="2540" y="938"/>
                      </a:cubicBezTo>
                      <a:cubicBezTo>
                        <a:pt x="2539" y="936"/>
                        <a:pt x="2540" y="933"/>
                        <a:pt x="2542" y="932"/>
                      </a:cubicBezTo>
                      <a:close/>
                      <a:moveTo>
                        <a:pt x="2529" y="951"/>
                      </a:moveTo>
                      <a:cubicBezTo>
                        <a:pt x="2533" y="949"/>
                        <a:pt x="2538" y="951"/>
                        <a:pt x="2540" y="955"/>
                      </a:cubicBezTo>
                      <a:cubicBezTo>
                        <a:pt x="2542" y="959"/>
                        <a:pt x="2541" y="964"/>
                        <a:pt x="2537" y="966"/>
                      </a:cubicBezTo>
                      <a:cubicBezTo>
                        <a:pt x="2532" y="968"/>
                        <a:pt x="2527" y="967"/>
                        <a:pt x="2525" y="963"/>
                      </a:cubicBezTo>
                      <a:cubicBezTo>
                        <a:pt x="2523" y="958"/>
                        <a:pt x="2525" y="953"/>
                        <a:pt x="2529" y="951"/>
                      </a:cubicBezTo>
                      <a:close/>
                      <a:moveTo>
                        <a:pt x="2262" y="1258"/>
                      </a:moveTo>
                      <a:cubicBezTo>
                        <a:pt x="2265" y="1251"/>
                        <a:pt x="2269" y="1245"/>
                        <a:pt x="2275" y="1243"/>
                      </a:cubicBezTo>
                      <a:cubicBezTo>
                        <a:pt x="2281" y="1240"/>
                        <a:pt x="2289" y="1240"/>
                        <a:pt x="2294" y="1244"/>
                      </a:cubicBezTo>
                      <a:cubicBezTo>
                        <a:pt x="2300" y="1250"/>
                        <a:pt x="2301" y="1259"/>
                        <a:pt x="2299" y="1266"/>
                      </a:cubicBezTo>
                      <a:cubicBezTo>
                        <a:pt x="2296" y="1277"/>
                        <a:pt x="2287" y="1284"/>
                        <a:pt x="2276" y="1287"/>
                      </a:cubicBezTo>
                      <a:cubicBezTo>
                        <a:pt x="2268" y="1289"/>
                        <a:pt x="2258" y="1288"/>
                        <a:pt x="2249" y="1285"/>
                      </a:cubicBezTo>
                      <a:cubicBezTo>
                        <a:pt x="2250" y="1286"/>
                        <a:pt x="2251" y="1287"/>
                        <a:pt x="2253" y="1288"/>
                      </a:cubicBezTo>
                      <a:cubicBezTo>
                        <a:pt x="2273" y="1300"/>
                        <a:pt x="2290" y="1315"/>
                        <a:pt x="2305" y="1333"/>
                      </a:cubicBezTo>
                      <a:cubicBezTo>
                        <a:pt x="2321" y="1354"/>
                        <a:pt x="2329" y="1372"/>
                        <a:pt x="2355" y="1384"/>
                      </a:cubicBezTo>
                      <a:cubicBezTo>
                        <a:pt x="2360" y="1386"/>
                        <a:pt x="2366" y="1388"/>
                        <a:pt x="2372" y="1389"/>
                      </a:cubicBezTo>
                      <a:cubicBezTo>
                        <a:pt x="2381" y="1390"/>
                        <a:pt x="2387" y="1390"/>
                        <a:pt x="2396" y="1387"/>
                      </a:cubicBezTo>
                      <a:cubicBezTo>
                        <a:pt x="2404" y="1385"/>
                        <a:pt x="2410" y="1382"/>
                        <a:pt x="2417" y="1377"/>
                      </a:cubicBezTo>
                      <a:cubicBezTo>
                        <a:pt x="2442" y="1358"/>
                        <a:pt x="2446" y="1331"/>
                        <a:pt x="2435" y="1303"/>
                      </a:cubicBezTo>
                      <a:cubicBezTo>
                        <a:pt x="2430" y="1291"/>
                        <a:pt x="2421" y="1283"/>
                        <a:pt x="2408" y="1280"/>
                      </a:cubicBezTo>
                      <a:cubicBezTo>
                        <a:pt x="2397" y="1278"/>
                        <a:pt x="2387" y="1280"/>
                        <a:pt x="2379" y="1289"/>
                      </a:cubicBezTo>
                      <a:cubicBezTo>
                        <a:pt x="2373" y="1295"/>
                        <a:pt x="2370" y="1303"/>
                        <a:pt x="2370" y="1312"/>
                      </a:cubicBezTo>
                      <a:cubicBezTo>
                        <a:pt x="2371" y="1316"/>
                        <a:pt x="2371" y="1319"/>
                        <a:pt x="2373" y="1322"/>
                      </a:cubicBezTo>
                      <a:cubicBezTo>
                        <a:pt x="2373" y="1321"/>
                        <a:pt x="2372" y="1320"/>
                        <a:pt x="2372" y="1319"/>
                      </a:cubicBezTo>
                      <a:cubicBezTo>
                        <a:pt x="2372" y="1311"/>
                        <a:pt x="2378" y="1305"/>
                        <a:pt x="2386" y="1304"/>
                      </a:cubicBezTo>
                      <a:cubicBezTo>
                        <a:pt x="2394" y="1304"/>
                        <a:pt x="2400" y="1310"/>
                        <a:pt x="2401" y="1317"/>
                      </a:cubicBezTo>
                      <a:cubicBezTo>
                        <a:pt x="2401" y="1325"/>
                        <a:pt x="2395" y="1332"/>
                        <a:pt x="2387" y="1332"/>
                      </a:cubicBezTo>
                      <a:cubicBezTo>
                        <a:pt x="2376" y="1333"/>
                        <a:pt x="2369" y="1322"/>
                        <a:pt x="2368" y="1312"/>
                      </a:cubicBezTo>
                      <a:cubicBezTo>
                        <a:pt x="2368" y="1303"/>
                        <a:pt x="2370" y="1294"/>
                        <a:pt x="2376" y="1286"/>
                      </a:cubicBezTo>
                      <a:cubicBezTo>
                        <a:pt x="2384" y="1278"/>
                        <a:pt x="2394" y="1275"/>
                        <a:pt x="2404" y="1276"/>
                      </a:cubicBezTo>
                      <a:cubicBezTo>
                        <a:pt x="2394" y="1274"/>
                        <a:pt x="2384" y="1274"/>
                        <a:pt x="2376" y="1276"/>
                      </a:cubicBezTo>
                      <a:cubicBezTo>
                        <a:pt x="2376" y="1275"/>
                        <a:pt x="2376" y="1273"/>
                        <a:pt x="2374" y="1272"/>
                      </a:cubicBezTo>
                      <a:cubicBezTo>
                        <a:pt x="2389" y="1268"/>
                        <a:pt x="2402" y="1271"/>
                        <a:pt x="2411" y="1275"/>
                      </a:cubicBezTo>
                      <a:cubicBezTo>
                        <a:pt x="2394" y="1265"/>
                        <a:pt x="2375" y="1263"/>
                        <a:pt x="2358" y="1269"/>
                      </a:cubicBezTo>
                      <a:cubicBezTo>
                        <a:pt x="2348" y="1273"/>
                        <a:pt x="2338" y="1279"/>
                        <a:pt x="2329" y="1289"/>
                      </a:cubicBezTo>
                      <a:cubicBezTo>
                        <a:pt x="2325" y="1294"/>
                        <a:pt x="2321" y="1300"/>
                        <a:pt x="2316" y="1305"/>
                      </a:cubicBezTo>
                      <a:cubicBezTo>
                        <a:pt x="2312" y="1310"/>
                        <a:pt x="2308" y="1314"/>
                        <a:pt x="2301" y="1315"/>
                      </a:cubicBezTo>
                      <a:cubicBezTo>
                        <a:pt x="2295" y="1315"/>
                        <a:pt x="2290" y="1313"/>
                        <a:pt x="2287" y="1308"/>
                      </a:cubicBezTo>
                      <a:cubicBezTo>
                        <a:pt x="2285" y="1304"/>
                        <a:pt x="2284" y="1299"/>
                        <a:pt x="2287" y="1295"/>
                      </a:cubicBezTo>
                      <a:cubicBezTo>
                        <a:pt x="2288" y="1293"/>
                        <a:pt x="2291" y="1291"/>
                        <a:pt x="2294" y="1291"/>
                      </a:cubicBezTo>
                      <a:cubicBezTo>
                        <a:pt x="2298" y="1290"/>
                        <a:pt x="2303" y="1292"/>
                        <a:pt x="2303" y="1297"/>
                      </a:cubicBezTo>
                      <a:cubicBezTo>
                        <a:pt x="2303" y="1299"/>
                        <a:pt x="2301" y="1302"/>
                        <a:pt x="2298" y="1303"/>
                      </a:cubicBezTo>
                      <a:cubicBezTo>
                        <a:pt x="2295" y="1303"/>
                        <a:pt x="2292" y="1301"/>
                        <a:pt x="2292" y="1298"/>
                      </a:cubicBezTo>
                      <a:cubicBezTo>
                        <a:pt x="2291" y="1295"/>
                        <a:pt x="2293" y="1292"/>
                        <a:pt x="2296" y="1292"/>
                      </a:cubicBezTo>
                      <a:cubicBezTo>
                        <a:pt x="2296" y="1292"/>
                        <a:pt x="2297" y="1292"/>
                        <a:pt x="2298" y="1292"/>
                      </a:cubicBezTo>
                      <a:cubicBezTo>
                        <a:pt x="2297" y="1291"/>
                        <a:pt x="2295" y="1291"/>
                        <a:pt x="2294" y="1292"/>
                      </a:cubicBezTo>
                      <a:cubicBezTo>
                        <a:pt x="2291" y="1292"/>
                        <a:pt x="2289" y="1294"/>
                        <a:pt x="2288" y="1296"/>
                      </a:cubicBezTo>
                      <a:cubicBezTo>
                        <a:pt x="2286" y="1300"/>
                        <a:pt x="2287" y="1304"/>
                        <a:pt x="2289" y="1307"/>
                      </a:cubicBezTo>
                      <a:cubicBezTo>
                        <a:pt x="2292" y="1311"/>
                        <a:pt x="2296" y="1313"/>
                        <a:pt x="2301" y="1312"/>
                      </a:cubicBezTo>
                      <a:cubicBezTo>
                        <a:pt x="2307" y="1311"/>
                        <a:pt x="2311" y="1308"/>
                        <a:pt x="2314" y="1304"/>
                      </a:cubicBezTo>
                      <a:cubicBezTo>
                        <a:pt x="2319" y="1298"/>
                        <a:pt x="2322" y="1293"/>
                        <a:pt x="2326" y="1288"/>
                      </a:cubicBezTo>
                      <a:cubicBezTo>
                        <a:pt x="2335" y="1278"/>
                        <a:pt x="2346" y="1270"/>
                        <a:pt x="2357" y="1266"/>
                      </a:cubicBezTo>
                      <a:cubicBezTo>
                        <a:pt x="2369" y="1263"/>
                        <a:pt x="2380" y="1262"/>
                        <a:pt x="2392" y="1265"/>
                      </a:cubicBezTo>
                      <a:cubicBezTo>
                        <a:pt x="2409" y="1268"/>
                        <a:pt x="2425" y="1279"/>
                        <a:pt x="2435" y="1294"/>
                      </a:cubicBezTo>
                      <a:cubicBezTo>
                        <a:pt x="2435" y="1293"/>
                        <a:pt x="2435" y="1292"/>
                        <a:pt x="2435" y="1291"/>
                      </a:cubicBezTo>
                      <a:cubicBezTo>
                        <a:pt x="2435" y="1286"/>
                        <a:pt x="2435" y="1281"/>
                        <a:pt x="2435" y="1276"/>
                      </a:cubicBezTo>
                      <a:cubicBezTo>
                        <a:pt x="2436" y="1268"/>
                        <a:pt x="2437" y="1262"/>
                        <a:pt x="2441" y="1255"/>
                      </a:cubicBezTo>
                      <a:cubicBezTo>
                        <a:pt x="2453" y="1231"/>
                        <a:pt x="2484" y="1230"/>
                        <a:pt x="2502" y="1244"/>
                      </a:cubicBezTo>
                      <a:cubicBezTo>
                        <a:pt x="2510" y="1250"/>
                        <a:pt x="2515" y="1258"/>
                        <a:pt x="2517" y="1267"/>
                      </a:cubicBezTo>
                      <a:cubicBezTo>
                        <a:pt x="2514" y="1266"/>
                        <a:pt x="2514" y="1266"/>
                        <a:pt x="2514" y="1266"/>
                      </a:cubicBezTo>
                      <a:cubicBezTo>
                        <a:pt x="2511" y="1259"/>
                        <a:pt x="2506" y="1252"/>
                        <a:pt x="2500" y="1247"/>
                      </a:cubicBezTo>
                      <a:cubicBezTo>
                        <a:pt x="2483" y="1235"/>
                        <a:pt x="2455" y="1235"/>
                        <a:pt x="2444" y="1256"/>
                      </a:cubicBezTo>
                      <a:cubicBezTo>
                        <a:pt x="2441" y="1263"/>
                        <a:pt x="2440" y="1269"/>
                        <a:pt x="2440" y="1277"/>
                      </a:cubicBezTo>
                      <a:cubicBezTo>
                        <a:pt x="2439" y="1281"/>
                        <a:pt x="2439" y="1286"/>
                        <a:pt x="2440" y="1291"/>
                      </a:cubicBezTo>
                      <a:cubicBezTo>
                        <a:pt x="2441" y="1312"/>
                        <a:pt x="2449" y="1326"/>
                        <a:pt x="2443" y="1348"/>
                      </a:cubicBezTo>
                      <a:cubicBezTo>
                        <a:pt x="2440" y="1360"/>
                        <a:pt x="2432" y="1372"/>
                        <a:pt x="2420" y="1381"/>
                      </a:cubicBezTo>
                      <a:cubicBezTo>
                        <a:pt x="2412" y="1386"/>
                        <a:pt x="2406" y="1389"/>
                        <a:pt x="2397" y="1391"/>
                      </a:cubicBezTo>
                      <a:cubicBezTo>
                        <a:pt x="2388" y="1394"/>
                        <a:pt x="2381" y="1394"/>
                        <a:pt x="2371" y="1392"/>
                      </a:cubicBezTo>
                      <a:cubicBezTo>
                        <a:pt x="2358" y="1390"/>
                        <a:pt x="2348" y="1385"/>
                        <a:pt x="2338" y="1376"/>
                      </a:cubicBezTo>
                      <a:cubicBezTo>
                        <a:pt x="2343" y="1382"/>
                        <a:pt x="2347" y="1386"/>
                        <a:pt x="2348" y="1387"/>
                      </a:cubicBezTo>
                      <a:cubicBezTo>
                        <a:pt x="2369" y="1407"/>
                        <a:pt x="2391" y="1425"/>
                        <a:pt x="2414" y="1439"/>
                      </a:cubicBezTo>
                      <a:cubicBezTo>
                        <a:pt x="2421" y="1443"/>
                        <a:pt x="2427" y="1445"/>
                        <a:pt x="2433" y="1444"/>
                      </a:cubicBezTo>
                      <a:cubicBezTo>
                        <a:pt x="2437" y="1443"/>
                        <a:pt x="2440" y="1441"/>
                        <a:pt x="2443" y="1439"/>
                      </a:cubicBezTo>
                      <a:cubicBezTo>
                        <a:pt x="2446" y="1435"/>
                        <a:pt x="2448" y="1428"/>
                        <a:pt x="2444" y="1423"/>
                      </a:cubicBezTo>
                      <a:cubicBezTo>
                        <a:pt x="2442" y="1421"/>
                        <a:pt x="2439" y="1419"/>
                        <a:pt x="2436" y="1420"/>
                      </a:cubicBezTo>
                      <a:cubicBezTo>
                        <a:pt x="2432" y="1421"/>
                        <a:pt x="2430" y="1426"/>
                        <a:pt x="2431" y="1429"/>
                      </a:cubicBezTo>
                      <a:cubicBezTo>
                        <a:pt x="2432" y="1431"/>
                        <a:pt x="2435" y="1433"/>
                        <a:pt x="2438" y="1432"/>
                      </a:cubicBezTo>
                      <a:cubicBezTo>
                        <a:pt x="2436" y="1435"/>
                        <a:pt x="2432" y="1435"/>
                        <a:pt x="2429" y="1432"/>
                      </a:cubicBezTo>
                      <a:cubicBezTo>
                        <a:pt x="2422" y="1425"/>
                        <a:pt x="2428" y="1412"/>
                        <a:pt x="2439" y="1414"/>
                      </a:cubicBezTo>
                      <a:cubicBezTo>
                        <a:pt x="2448" y="1415"/>
                        <a:pt x="2453" y="1422"/>
                        <a:pt x="2452" y="1431"/>
                      </a:cubicBezTo>
                      <a:cubicBezTo>
                        <a:pt x="2451" y="1442"/>
                        <a:pt x="2438" y="1450"/>
                        <a:pt x="2425" y="1445"/>
                      </a:cubicBezTo>
                      <a:cubicBezTo>
                        <a:pt x="2445" y="1456"/>
                        <a:pt x="2466" y="1465"/>
                        <a:pt x="2487" y="1470"/>
                      </a:cubicBezTo>
                      <a:cubicBezTo>
                        <a:pt x="2479" y="1466"/>
                        <a:pt x="2473" y="1460"/>
                        <a:pt x="2468" y="1454"/>
                      </a:cubicBezTo>
                      <a:cubicBezTo>
                        <a:pt x="2451" y="1433"/>
                        <a:pt x="2454" y="1399"/>
                        <a:pt x="2486" y="1392"/>
                      </a:cubicBezTo>
                      <a:cubicBezTo>
                        <a:pt x="2494" y="1391"/>
                        <a:pt x="2503" y="1392"/>
                        <a:pt x="2511" y="1395"/>
                      </a:cubicBezTo>
                      <a:cubicBezTo>
                        <a:pt x="2524" y="1400"/>
                        <a:pt x="2536" y="1412"/>
                        <a:pt x="2549" y="1413"/>
                      </a:cubicBezTo>
                      <a:cubicBezTo>
                        <a:pt x="2556" y="1414"/>
                        <a:pt x="2562" y="1411"/>
                        <a:pt x="2567" y="1406"/>
                      </a:cubicBezTo>
                      <a:cubicBezTo>
                        <a:pt x="2576" y="1395"/>
                        <a:pt x="2570" y="1376"/>
                        <a:pt x="2557" y="1372"/>
                      </a:cubicBezTo>
                      <a:cubicBezTo>
                        <a:pt x="2551" y="1370"/>
                        <a:pt x="2544" y="1373"/>
                        <a:pt x="2541" y="1378"/>
                      </a:cubicBezTo>
                      <a:cubicBezTo>
                        <a:pt x="2537" y="1385"/>
                        <a:pt x="2540" y="1393"/>
                        <a:pt x="2547" y="1394"/>
                      </a:cubicBezTo>
                      <a:cubicBezTo>
                        <a:pt x="2543" y="1395"/>
                        <a:pt x="2538" y="1393"/>
                        <a:pt x="2535" y="1388"/>
                      </a:cubicBezTo>
                      <a:cubicBezTo>
                        <a:pt x="2532" y="1380"/>
                        <a:pt x="2538" y="1370"/>
                        <a:pt x="2546" y="1367"/>
                      </a:cubicBezTo>
                      <a:cubicBezTo>
                        <a:pt x="2556" y="1364"/>
                        <a:pt x="2565" y="1368"/>
                        <a:pt x="2570" y="1373"/>
                      </a:cubicBezTo>
                      <a:cubicBezTo>
                        <a:pt x="2580" y="1384"/>
                        <a:pt x="2581" y="1402"/>
                        <a:pt x="2568" y="1411"/>
                      </a:cubicBezTo>
                      <a:cubicBezTo>
                        <a:pt x="2561" y="1416"/>
                        <a:pt x="2555" y="1418"/>
                        <a:pt x="2549" y="1417"/>
                      </a:cubicBezTo>
                      <a:cubicBezTo>
                        <a:pt x="2538" y="1416"/>
                        <a:pt x="2528" y="1409"/>
                        <a:pt x="2517" y="1409"/>
                      </a:cubicBezTo>
                      <a:cubicBezTo>
                        <a:pt x="2499" y="1409"/>
                        <a:pt x="2483" y="1420"/>
                        <a:pt x="2484" y="1437"/>
                      </a:cubicBezTo>
                      <a:cubicBezTo>
                        <a:pt x="2485" y="1456"/>
                        <a:pt x="2509" y="1475"/>
                        <a:pt x="2529" y="1477"/>
                      </a:cubicBezTo>
                      <a:cubicBezTo>
                        <a:pt x="2540" y="1478"/>
                        <a:pt x="2554" y="1473"/>
                        <a:pt x="2560" y="1463"/>
                      </a:cubicBezTo>
                      <a:cubicBezTo>
                        <a:pt x="2568" y="1450"/>
                        <a:pt x="2561" y="1429"/>
                        <a:pt x="2543" y="1430"/>
                      </a:cubicBezTo>
                      <a:cubicBezTo>
                        <a:pt x="2538" y="1430"/>
                        <a:pt x="2533" y="1433"/>
                        <a:pt x="2530" y="1437"/>
                      </a:cubicBezTo>
                      <a:cubicBezTo>
                        <a:pt x="2525" y="1444"/>
                        <a:pt x="2529" y="1458"/>
                        <a:pt x="2540" y="1457"/>
                      </a:cubicBezTo>
                      <a:cubicBezTo>
                        <a:pt x="2546" y="1457"/>
                        <a:pt x="2550" y="1451"/>
                        <a:pt x="2546" y="1447"/>
                      </a:cubicBezTo>
                      <a:cubicBezTo>
                        <a:pt x="2553" y="1449"/>
                        <a:pt x="2552" y="1459"/>
                        <a:pt x="2543" y="1461"/>
                      </a:cubicBezTo>
                      <a:cubicBezTo>
                        <a:pt x="2528" y="1465"/>
                        <a:pt x="2517" y="1446"/>
                        <a:pt x="2528" y="1434"/>
                      </a:cubicBezTo>
                      <a:cubicBezTo>
                        <a:pt x="2534" y="1427"/>
                        <a:pt x="2547" y="1423"/>
                        <a:pt x="2557" y="1430"/>
                      </a:cubicBezTo>
                      <a:cubicBezTo>
                        <a:pt x="2570" y="1439"/>
                        <a:pt x="2571" y="1462"/>
                        <a:pt x="2556" y="1474"/>
                      </a:cubicBezTo>
                      <a:cubicBezTo>
                        <a:pt x="2554" y="1475"/>
                        <a:pt x="2553" y="1476"/>
                        <a:pt x="2551" y="1477"/>
                      </a:cubicBezTo>
                      <a:cubicBezTo>
                        <a:pt x="2557" y="1475"/>
                        <a:pt x="2563" y="1473"/>
                        <a:pt x="2570" y="1469"/>
                      </a:cubicBezTo>
                      <a:cubicBezTo>
                        <a:pt x="2570" y="1469"/>
                        <a:pt x="2570" y="1469"/>
                        <a:pt x="2570" y="1469"/>
                      </a:cubicBezTo>
                      <a:cubicBezTo>
                        <a:pt x="2579" y="1463"/>
                        <a:pt x="2584" y="1459"/>
                        <a:pt x="2591" y="1450"/>
                      </a:cubicBezTo>
                      <a:cubicBezTo>
                        <a:pt x="2588" y="1460"/>
                        <a:pt x="2580" y="1466"/>
                        <a:pt x="2572" y="1472"/>
                      </a:cubicBezTo>
                      <a:cubicBezTo>
                        <a:pt x="2572" y="1472"/>
                        <a:pt x="2572" y="1472"/>
                        <a:pt x="2572" y="1472"/>
                      </a:cubicBezTo>
                      <a:cubicBezTo>
                        <a:pt x="2567" y="1474"/>
                        <a:pt x="2563" y="1476"/>
                        <a:pt x="2558" y="1477"/>
                      </a:cubicBezTo>
                      <a:cubicBezTo>
                        <a:pt x="2573" y="1476"/>
                        <a:pt x="2588" y="1474"/>
                        <a:pt x="2603" y="1469"/>
                      </a:cubicBezTo>
                      <a:cubicBezTo>
                        <a:pt x="2630" y="1460"/>
                        <a:pt x="2648" y="1449"/>
                        <a:pt x="2667" y="1429"/>
                      </a:cubicBezTo>
                      <a:cubicBezTo>
                        <a:pt x="2683" y="1409"/>
                        <a:pt x="2694" y="1386"/>
                        <a:pt x="2698" y="1361"/>
                      </a:cubicBezTo>
                      <a:cubicBezTo>
                        <a:pt x="2700" y="1349"/>
                        <a:pt x="2701" y="1342"/>
                        <a:pt x="2696" y="1330"/>
                      </a:cubicBezTo>
                      <a:cubicBezTo>
                        <a:pt x="2686" y="1306"/>
                        <a:pt x="2662" y="1288"/>
                        <a:pt x="2642" y="1287"/>
                      </a:cubicBezTo>
                      <a:cubicBezTo>
                        <a:pt x="2631" y="1287"/>
                        <a:pt x="2619" y="1293"/>
                        <a:pt x="2621" y="1306"/>
                      </a:cubicBezTo>
                      <a:cubicBezTo>
                        <a:pt x="2622" y="1313"/>
                        <a:pt x="2627" y="1317"/>
                        <a:pt x="2635" y="1316"/>
                      </a:cubicBezTo>
                      <a:cubicBezTo>
                        <a:pt x="2628" y="1325"/>
                        <a:pt x="2610" y="1318"/>
                        <a:pt x="2606" y="1304"/>
                      </a:cubicBezTo>
                      <a:cubicBezTo>
                        <a:pt x="2601" y="1289"/>
                        <a:pt x="2607" y="1277"/>
                        <a:pt x="2615" y="1271"/>
                      </a:cubicBezTo>
                      <a:cubicBezTo>
                        <a:pt x="2628" y="1261"/>
                        <a:pt x="2648" y="1261"/>
                        <a:pt x="2665" y="1272"/>
                      </a:cubicBezTo>
                      <a:cubicBezTo>
                        <a:pt x="2681" y="1284"/>
                        <a:pt x="2693" y="1302"/>
                        <a:pt x="2698" y="1321"/>
                      </a:cubicBezTo>
                      <a:cubicBezTo>
                        <a:pt x="2697" y="1317"/>
                        <a:pt x="2696" y="1313"/>
                        <a:pt x="2695" y="1308"/>
                      </a:cubicBezTo>
                      <a:cubicBezTo>
                        <a:pt x="2686" y="1279"/>
                        <a:pt x="2668" y="1254"/>
                        <a:pt x="2641" y="1238"/>
                      </a:cubicBezTo>
                      <a:cubicBezTo>
                        <a:pt x="2627" y="1231"/>
                        <a:pt x="2614" y="1230"/>
                        <a:pt x="2599" y="1238"/>
                      </a:cubicBezTo>
                      <a:cubicBezTo>
                        <a:pt x="2590" y="1243"/>
                        <a:pt x="2579" y="1255"/>
                        <a:pt x="2579" y="1266"/>
                      </a:cubicBezTo>
                      <a:cubicBezTo>
                        <a:pt x="2579" y="1275"/>
                        <a:pt x="2587" y="1283"/>
                        <a:pt x="2596" y="1278"/>
                      </a:cubicBezTo>
                      <a:cubicBezTo>
                        <a:pt x="2597" y="1284"/>
                        <a:pt x="2590" y="1290"/>
                        <a:pt x="2583" y="1288"/>
                      </a:cubicBezTo>
                      <a:cubicBezTo>
                        <a:pt x="2577" y="1287"/>
                        <a:pt x="2571" y="1280"/>
                        <a:pt x="2570" y="1272"/>
                      </a:cubicBezTo>
                      <a:cubicBezTo>
                        <a:pt x="2569" y="1267"/>
                        <a:pt x="2570" y="1261"/>
                        <a:pt x="2573" y="1256"/>
                      </a:cubicBezTo>
                      <a:cubicBezTo>
                        <a:pt x="2577" y="1247"/>
                        <a:pt x="2586" y="1239"/>
                        <a:pt x="2596" y="1234"/>
                      </a:cubicBezTo>
                      <a:cubicBezTo>
                        <a:pt x="2603" y="1231"/>
                        <a:pt x="2611" y="1229"/>
                        <a:pt x="2618" y="1230"/>
                      </a:cubicBezTo>
                      <a:cubicBezTo>
                        <a:pt x="2596" y="1226"/>
                        <a:pt x="2573" y="1232"/>
                        <a:pt x="2556" y="1250"/>
                      </a:cubicBezTo>
                      <a:cubicBezTo>
                        <a:pt x="2548" y="1259"/>
                        <a:pt x="2543" y="1269"/>
                        <a:pt x="2541" y="1281"/>
                      </a:cubicBezTo>
                      <a:cubicBezTo>
                        <a:pt x="2531" y="1333"/>
                        <a:pt x="2575" y="1317"/>
                        <a:pt x="2600" y="1322"/>
                      </a:cubicBezTo>
                      <a:cubicBezTo>
                        <a:pt x="2633" y="1329"/>
                        <a:pt x="2617" y="1370"/>
                        <a:pt x="2584" y="1364"/>
                      </a:cubicBezTo>
                      <a:cubicBezTo>
                        <a:pt x="2555" y="1359"/>
                        <a:pt x="2542" y="1332"/>
                        <a:pt x="2539" y="1306"/>
                      </a:cubicBezTo>
                      <a:cubicBezTo>
                        <a:pt x="2539" y="1311"/>
                        <a:pt x="2538" y="1316"/>
                        <a:pt x="2536" y="1320"/>
                      </a:cubicBezTo>
                      <a:cubicBezTo>
                        <a:pt x="2532" y="1330"/>
                        <a:pt x="2520" y="1338"/>
                        <a:pt x="2509" y="1334"/>
                      </a:cubicBezTo>
                      <a:cubicBezTo>
                        <a:pt x="2504" y="1332"/>
                        <a:pt x="2501" y="1327"/>
                        <a:pt x="2501" y="1322"/>
                      </a:cubicBezTo>
                      <a:cubicBezTo>
                        <a:pt x="2500" y="1318"/>
                        <a:pt x="2502" y="1314"/>
                        <a:pt x="2505" y="1312"/>
                      </a:cubicBezTo>
                      <a:cubicBezTo>
                        <a:pt x="2508" y="1309"/>
                        <a:pt x="2513" y="1308"/>
                        <a:pt x="2516" y="1309"/>
                      </a:cubicBezTo>
                      <a:cubicBezTo>
                        <a:pt x="2522" y="1310"/>
                        <a:pt x="2525" y="1316"/>
                        <a:pt x="2524" y="1321"/>
                      </a:cubicBezTo>
                      <a:cubicBezTo>
                        <a:pt x="2524" y="1324"/>
                        <a:pt x="2521" y="1327"/>
                        <a:pt x="2518" y="1327"/>
                      </a:cubicBezTo>
                      <a:cubicBezTo>
                        <a:pt x="2516" y="1327"/>
                        <a:pt x="2514" y="1326"/>
                        <a:pt x="2513" y="1323"/>
                      </a:cubicBezTo>
                      <a:cubicBezTo>
                        <a:pt x="2515" y="1324"/>
                        <a:pt x="2516" y="1325"/>
                        <a:pt x="2518" y="1324"/>
                      </a:cubicBezTo>
                      <a:cubicBezTo>
                        <a:pt x="2521" y="1323"/>
                        <a:pt x="2521" y="1320"/>
                        <a:pt x="2519" y="1317"/>
                      </a:cubicBezTo>
                      <a:cubicBezTo>
                        <a:pt x="2518" y="1316"/>
                        <a:pt x="2516" y="1315"/>
                        <a:pt x="2514" y="1316"/>
                      </a:cubicBezTo>
                      <a:cubicBezTo>
                        <a:pt x="2511" y="1316"/>
                        <a:pt x="2509" y="1318"/>
                        <a:pt x="2508" y="1321"/>
                      </a:cubicBezTo>
                      <a:cubicBezTo>
                        <a:pt x="2508" y="1325"/>
                        <a:pt x="2510" y="1328"/>
                        <a:pt x="2513" y="1329"/>
                      </a:cubicBezTo>
                      <a:cubicBezTo>
                        <a:pt x="2522" y="1333"/>
                        <a:pt x="2532" y="1324"/>
                        <a:pt x="2536" y="1316"/>
                      </a:cubicBezTo>
                      <a:cubicBezTo>
                        <a:pt x="2537" y="1314"/>
                        <a:pt x="2537" y="1311"/>
                        <a:pt x="2538" y="1309"/>
                      </a:cubicBezTo>
                      <a:cubicBezTo>
                        <a:pt x="2539" y="1301"/>
                        <a:pt x="2538" y="1292"/>
                        <a:pt x="2539" y="1284"/>
                      </a:cubicBezTo>
                      <a:cubicBezTo>
                        <a:pt x="2541" y="1275"/>
                        <a:pt x="2543" y="1268"/>
                        <a:pt x="2547" y="1260"/>
                      </a:cubicBezTo>
                      <a:cubicBezTo>
                        <a:pt x="2545" y="1263"/>
                        <a:pt x="2542" y="1265"/>
                        <a:pt x="2540" y="1266"/>
                      </a:cubicBezTo>
                      <a:cubicBezTo>
                        <a:pt x="2523" y="1276"/>
                        <a:pt x="2502" y="1270"/>
                        <a:pt x="2490" y="1256"/>
                      </a:cubicBezTo>
                      <a:cubicBezTo>
                        <a:pt x="2487" y="1251"/>
                        <a:pt x="2485" y="1247"/>
                        <a:pt x="2484" y="1242"/>
                      </a:cubicBezTo>
                      <a:cubicBezTo>
                        <a:pt x="2487" y="1242"/>
                        <a:pt x="2487" y="1242"/>
                        <a:pt x="2487" y="1242"/>
                      </a:cubicBezTo>
                      <a:cubicBezTo>
                        <a:pt x="2488" y="1246"/>
                        <a:pt x="2490" y="1250"/>
                        <a:pt x="2493" y="1254"/>
                      </a:cubicBezTo>
                      <a:cubicBezTo>
                        <a:pt x="2504" y="1267"/>
                        <a:pt x="2523" y="1273"/>
                        <a:pt x="2539" y="1264"/>
                      </a:cubicBezTo>
                      <a:cubicBezTo>
                        <a:pt x="2548" y="1259"/>
                        <a:pt x="2550" y="1254"/>
                        <a:pt x="2557" y="1247"/>
                      </a:cubicBezTo>
                      <a:cubicBezTo>
                        <a:pt x="2580" y="1223"/>
                        <a:pt x="2614" y="1221"/>
                        <a:pt x="2642" y="1236"/>
                      </a:cubicBezTo>
                      <a:cubicBezTo>
                        <a:pt x="2651" y="1241"/>
                        <a:pt x="2658" y="1246"/>
                        <a:pt x="2664" y="1252"/>
                      </a:cubicBezTo>
                      <a:cubicBezTo>
                        <a:pt x="2653" y="1237"/>
                        <a:pt x="2640" y="1224"/>
                        <a:pt x="2626" y="1217"/>
                      </a:cubicBezTo>
                      <a:cubicBezTo>
                        <a:pt x="2596" y="1203"/>
                        <a:pt x="2558" y="1181"/>
                        <a:pt x="2537" y="1175"/>
                      </a:cubicBezTo>
                      <a:cubicBezTo>
                        <a:pt x="2527" y="1172"/>
                        <a:pt x="2515" y="1173"/>
                        <a:pt x="2506" y="1179"/>
                      </a:cubicBezTo>
                      <a:cubicBezTo>
                        <a:pt x="2510" y="1174"/>
                        <a:pt x="2516" y="1172"/>
                        <a:pt x="2523" y="1172"/>
                      </a:cubicBezTo>
                      <a:cubicBezTo>
                        <a:pt x="2523" y="1172"/>
                        <a:pt x="2523" y="1172"/>
                        <a:pt x="2523" y="1172"/>
                      </a:cubicBezTo>
                      <a:cubicBezTo>
                        <a:pt x="2526" y="1171"/>
                        <a:pt x="2529" y="1171"/>
                        <a:pt x="2532" y="1172"/>
                      </a:cubicBezTo>
                      <a:cubicBezTo>
                        <a:pt x="2522" y="1167"/>
                        <a:pt x="2511" y="1165"/>
                        <a:pt x="2499" y="1167"/>
                      </a:cubicBezTo>
                      <a:cubicBezTo>
                        <a:pt x="2488" y="1170"/>
                        <a:pt x="2479" y="1176"/>
                        <a:pt x="2473" y="1186"/>
                      </a:cubicBezTo>
                      <a:cubicBezTo>
                        <a:pt x="2472" y="1186"/>
                        <a:pt x="2471" y="1185"/>
                        <a:pt x="2471" y="1185"/>
                      </a:cubicBezTo>
                      <a:cubicBezTo>
                        <a:pt x="2475" y="1178"/>
                        <a:pt x="2481" y="1171"/>
                        <a:pt x="2491" y="1167"/>
                      </a:cubicBezTo>
                      <a:cubicBezTo>
                        <a:pt x="2499" y="1164"/>
                        <a:pt x="2508" y="1163"/>
                        <a:pt x="2515" y="1165"/>
                      </a:cubicBezTo>
                      <a:cubicBezTo>
                        <a:pt x="2510" y="1163"/>
                        <a:pt x="2507" y="1157"/>
                        <a:pt x="2507" y="1153"/>
                      </a:cubicBezTo>
                      <a:cubicBezTo>
                        <a:pt x="2507" y="1149"/>
                        <a:pt x="2509" y="1146"/>
                        <a:pt x="2512" y="1144"/>
                      </a:cubicBezTo>
                      <a:cubicBezTo>
                        <a:pt x="2516" y="1141"/>
                        <a:pt x="2521" y="1141"/>
                        <a:pt x="2525" y="1147"/>
                      </a:cubicBezTo>
                      <a:cubicBezTo>
                        <a:pt x="2526" y="1149"/>
                        <a:pt x="2526" y="1153"/>
                        <a:pt x="2524" y="1155"/>
                      </a:cubicBezTo>
                      <a:cubicBezTo>
                        <a:pt x="2520" y="1159"/>
                        <a:pt x="2514" y="1156"/>
                        <a:pt x="2515" y="1152"/>
                      </a:cubicBezTo>
                      <a:cubicBezTo>
                        <a:pt x="2516" y="1154"/>
                        <a:pt x="2517" y="1155"/>
                        <a:pt x="2519" y="1155"/>
                      </a:cubicBezTo>
                      <a:cubicBezTo>
                        <a:pt x="2522" y="1155"/>
                        <a:pt x="2524" y="1152"/>
                        <a:pt x="2523" y="1149"/>
                      </a:cubicBezTo>
                      <a:cubicBezTo>
                        <a:pt x="2522" y="1147"/>
                        <a:pt x="2520" y="1146"/>
                        <a:pt x="2518" y="1145"/>
                      </a:cubicBezTo>
                      <a:cubicBezTo>
                        <a:pt x="2513" y="1144"/>
                        <a:pt x="2507" y="1150"/>
                        <a:pt x="2510" y="1157"/>
                      </a:cubicBezTo>
                      <a:cubicBezTo>
                        <a:pt x="2512" y="1164"/>
                        <a:pt x="2522" y="1166"/>
                        <a:pt x="2528" y="1168"/>
                      </a:cubicBezTo>
                      <a:cubicBezTo>
                        <a:pt x="2535" y="1171"/>
                        <a:pt x="2544" y="1174"/>
                        <a:pt x="2548" y="1175"/>
                      </a:cubicBezTo>
                      <a:cubicBezTo>
                        <a:pt x="2554" y="1178"/>
                        <a:pt x="2569" y="1184"/>
                        <a:pt x="2585" y="1193"/>
                      </a:cubicBezTo>
                      <a:cubicBezTo>
                        <a:pt x="2583" y="1191"/>
                        <a:pt x="2580" y="1188"/>
                        <a:pt x="2578" y="1185"/>
                      </a:cubicBezTo>
                      <a:cubicBezTo>
                        <a:pt x="2577" y="1184"/>
                        <a:pt x="2569" y="1173"/>
                        <a:pt x="2571" y="1172"/>
                      </a:cubicBezTo>
                      <a:cubicBezTo>
                        <a:pt x="2572" y="1172"/>
                        <a:pt x="2577" y="1178"/>
                        <a:pt x="2578" y="1179"/>
                      </a:cubicBezTo>
                      <a:cubicBezTo>
                        <a:pt x="2581" y="1183"/>
                        <a:pt x="2585" y="1187"/>
                        <a:pt x="2590" y="1191"/>
                      </a:cubicBezTo>
                      <a:cubicBezTo>
                        <a:pt x="2591" y="1192"/>
                        <a:pt x="2593" y="1194"/>
                        <a:pt x="2595" y="1195"/>
                      </a:cubicBezTo>
                      <a:cubicBezTo>
                        <a:pt x="2602" y="1201"/>
                        <a:pt x="2609" y="1204"/>
                        <a:pt x="2617" y="1208"/>
                      </a:cubicBezTo>
                      <a:cubicBezTo>
                        <a:pt x="2618" y="1208"/>
                        <a:pt x="2619" y="1208"/>
                        <a:pt x="2620" y="1209"/>
                      </a:cubicBezTo>
                      <a:cubicBezTo>
                        <a:pt x="2618" y="1207"/>
                        <a:pt x="2616" y="1206"/>
                        <a:pt x="2614" y="1204"/>
                      </a:cubicBezTo>
                      <a:cubicBezTo>
                        <a:pt x="2607" y="1199"/>
                        <a:pt x="2603" y="1194"/>
                        <a:pt x="2599" y="1187"/>
                      </a:cubicBezTo>
                      <a:cubicBezTo>
                        <a:pt x="2589" y="1167"/>
                        <a:pt x="2599" y="1150"/>
                        <a:pt x="2615" y="1141"/>
                      </a:cubicBezTo>
                      <a:cubicBezTo>
                        <a:pt x="2629" y="1133"/>
                        <a:pt x="2646" y="1130"/>
                        <a:pt x="2661" y="1138"/>
                      </a:cubicBezTo>
                      <a:cubicBezTo>
                        <a:pt x="2673" y="1145"/>
                        <a:pt x="2678" y="1157"/>
                        <a:pt x="2675" y="1171"/>
                      </a:cubicBezTo>
                      <a:cubicBezTo>
                        <a:pt x="2673" y="1177"/>
                        <a:pt x="2671" y="1181"/>
                        <a:pt x="2666" y="1186"/>
                      </a:cubicBezTo>
                      <a:cubicBezTo>
                        <a:pt x="2662" y="1189"/>
                        <a:pt x="2658" y="1191"/>
                        <a:pt x="2653" y="1191"/>
                      </a:cubicBezTo>
                      <a:cubicBezTo>
                        <a:pt x="2647" y="1191"/>
                        <a:pt x="2641" y="1189"/>
                        <a:pt x="2637" y="1184"/>
                      </a:cubicBezTo>
                      <a:cubicBezTo>
                        <a:pt x="2635" y="1180"/>
                        <a:pt x="2634" y="1177"/>
                        <a:pt x="2635" y="1173"/>
                      </a:cubicBezTo>
                      <a:cubicBezTo>
                        <a:pt x="2637" y="1169"/>
                        <a:pt x="2639" y="1166"/>
                        <a:pt x="2643" y="1164"/>
                      </a:cubicBezTo>
                      <a:cubicBezTo>
                        <a:pt x="2648" y="1162"/>
                        <a:pt x="2653" y="1162"/>
                        <a:pt x="2657" y="1166"/>
                      </a:cubicBezTo>
                      <a:cubicBezTo>
                        <a:pt x="2660" y="1169"/>
                        <a:pt x="2661" y="1175"/>
                        <a:pt x="2658" y="1179"/>
                      </a:cubicBezTo>
                      <a:cubicBezTo>
                        <a:pt x="2655" y="1184"/>
                        <a:pt x="2648" y="1186"/>
                        <a:pt x="2643" y="1182"/>
                      </a:cubicBezTo>
                      <a:cubicBezTo>
                        <a:pt x="2638" y="1179"/>
                        <a:pt x="2637" y="1173"/>
                        <a:pt x="2640" y="1168"/>
                      </a:cubicBezTo>
                      <a:cubicBezTo>
                        <a:pt x="2641" y="1166"/>
                        <a:pt x="2643" y="1165"/>
                        <a:pt x="2645" y="1164"/>
                      </a:cubicBezTo>
                      <a:cubicBezTo>
                        <a:pt x="2644" y="1164"/>
                        <a:pt x="2644" y="1164"/>
                        <a:pt x="2644" y="1164"/>
                      </a:cubicBezTo>
                      <a:cubicBezTo>
                        <a:pt x="2640" y="1166"/>
                        <a:pt x="2637" y="1169"/>
                        <a:pt x="2636" y="1173"/>
                      </a:cubicBezTo>
                      <a:cubicBezTo>
                        <a:pt x="2635" y="1177"/>
                        <a:pt x="2636" y="1180"/>
                        <a:pt x="2638" y="1183"/>
                      </a:cubicBezTo>
                      <a:cubicBezTo>
                        <a:pt x="2642" y="1188"/>
                        <a:pt x="2647" y="1190"/>
                        <a:pt x="2653" y="1190"/>
                      </a:cubicBezTo>
                      <a:cubicBezTo>
                        <a:pt x="2658" y="1190"/>
                        <a:pt x="2661" y="1188"/>
                        <a:pt x="2665" y="1185"/>
                      </a:cubicBezTo>
                      <a:cubicBezTo>
                        <a:pt x="2669" y="1181"/>
                        <a:pt x="2672" y="1176"/>
                        <a:pt x="2673" y="1170"/>
                      </a:cubicBezTo>
                      <a:cubicBezTo>
                        <a:pt x="2676" y="1157"/>
                        <a:pt x="2671" y="1147"/>
                        <a:pt x="2660" y="1140"/>
                      </a:cubicBezTo>
                      <a:cubicBezTo>
                        <a:pt x="2646" y="1133"/>
                        <a:pt x="2628" y="1136"/>
                        <a:pt x="2616" y="1144"/>
                      </a:cubicBezTo>
                      <a:cubicBezTo>
                        <a:pt x="2602" y="1153"/>
                        <a:pt x="2594" y="1168"/>
                        <a:pt x="2603" y="1185"/>
                      </a:cubicBezTo>
                      <a:cubicBezTo>
                        <a:pt x="2607" y="1191"/>
                        <a:pt x="2611" y="1196"/>
                        <a:pt x="2616" y="1200"/>
                      </a:cubicBezTo>
                      <a:cubicBezTo>
                        <a:pt x="2637" y="1217"/>
                        <a:pt x="2655" y="1233"/>
                        <a:pt x="2670" y="1256"/>
                      </a:cubicBezTo>
                      <a:cubicBezTo>
                        <a:pt x="2670" y="1255"/>
                        <a:pt x="2669" y="1253"/>
                        <a:pt x="2669" y="1252"/>
                      </a:cubicBezTo>
                      <a:cubicBezTo>
                        <a:pt x="2668" y="1242"/>
                        <a:pt x="2671" y="1231"/>
                        <a:pt x="2682" y="1229"/>
                      </a:cubicBezTo>
                      <a:cubicBezTo>
                        <a:pt x="2690" y="1228"/>
                        <a:pt x="2697" y="1233"/>
                        <a:pt x="2699" y="1240"/>
                      </a:cubicBezTo>
                      <a:cubicBezTo>
                        <a:pt x="2701" y="1246"/>
                        <a:pt x="2701" y="1252"/>
                        <a:pt x="2695" y="1256"/>
                      </a:cubicBezTo>
                      <a:cubicBezTo>
                        <a:pt x="2692" y="1259"/>
                        <a:pt x="2686" y="1258"/>
                        <a:pt x="2686" y="1253"/>
                      </a:cubicBezTo>
                      <a:cubicBezTo>
                        <a:pt x="2685" y="1247"/>
                        <a:pt x="2690" y="1247"/>
                        <a:pt x="2690" y="1242"/>
                      </a:cubicBezTo>
                      <a:cubicBezTo>
                        <a:pt x="2690" y="1238"/>
                        <a:pt x="2688" y="1234"/>
                        <a:pt x="2684" y="1234"/>
                      </a:cubicBezTo>
                      <a:cubicBezTo>
                        <a:pt x="2676" y="1234"/>
                        <a:pt x="2673" y="1242"/>
                        <a:pt x="2673" y="1249"/>
                      </a:cubicBezTo>
                      <a:cubicBezTo>
                        <a:pt x="2674" y="1263"/>
                        <a:pt x="2680" y="1269"/>
                        <a:pt x="2686" y="1281"/>
                      </a:cubicBezTo>
                      <a:cubicBezTo>
                        <a:pt x="2691" y="1289"/>
                        <a:pt x="2695" y="1297"/>
                        <a:pt x="2698" y="1307"/>
                      </a:cubicBezTo>
                      <a:cubicBezTo>
                        <a:pt x="2707" y="1336"/>
                        <a:pt x="2705" y="1366"/>
                        <a:pt x="2693" y="1394"/>
                      </a:cubicBezTo>
                      <a:cubicBezTo>
                        <a:pt x="2697" y="1389"/>
                        <a:pt x="2702" y="1386"/>
                        <a:pt x="2707" y="1386"/>
                      </a:cubicBezTo>
                      <a:cubicBezTo>
                        <a:pt x="2712" y="1387"/>
                        <a:pt x="2716" y="1390"/>
                        <a:pt x="2717" y="1397"/>
                      </a:cubicBezTo>
                      <a:cubicBezTo>
                        <a:pt x="2716" y="1396"/>
                        <a:pt x="2714" y="1396"/>
                        <a:pt x="2713" y="1397"/>
                      </a:cubicBezTo>
                      <a:cubicBezTo>
                        <a:pt x="2712" y="1385"/>
                        <a:pt x="2698" y="1389"/>
                        <a:pt x="2691" y="1399"/>
                      </a:cubicBezTo>
                      <a:cubicBezTo>
                        <a:pt x="2691" y="1398"/>
                        <a:pt x="2691" y="1398"/>
                        <a:pt x="2691" y="1398"/>
                      </a:cubicBezTo>
                      <a:cubicBezTo>
                        <a:pt x="2687" y="1408"/>
                        <a:pt x="2682" y="1416"/>
                        <a:pt x="2676" y="1425"/>
                      </a:cubicBezTo>
                      <a:cubicBezTo>
                        <a:pt x="2688" y="1418"/>
                        <a:pt x="2704" y="1419"/>
                        <a:pt x="2715" y="1430"/>
                      </a:cubicBezTo>
                      <a:cubicBezTo>
                        <a:pt x="2720" y="1436"/>
                        <a:pt x="2723" y="1443"/>
                        <a:pt x="2723" y="1451"/>
                      </a:cubicBezTo>
                      <a:cubicBezTo>
                        <a:pt x="2723" y="1459"/>
                        <a:pt x="2721" y="1465"/>
                        <a:pt x="2716" y="1472"/>
                      </a:cubicBezTo>
                      <a:cubicBezTo>
                        <a:pt x="2710" y="1477"/>
                        <a:pt x="2704" y="1481"/>
                        <a:pt x="2697" y="1482"/>
                      </a:cubicBezTo>
                      <a:cubicBezTo>
                        <a:pt x="2690" y="1483"/>
                        <a:pt x="2683" y="1482"/>
                        <a:pt x="2676" y="1478"/>
                      </a:cubicBezTo>
                      <a:cubicBezTo>
                        <a:pt x="2670" y="1474"/>
                        <a:pt x="2666" y="1468"/>
                        <a:pt x="2666" y="1460"/>
                      </a:cubicBezTo>
                      <a:cubicBezTo>
                        <a:pt x="2665" y="1455"/>
                        <a:pt x="2667" y="1451"/>
                        <a:pt x="2670" y="1447"/>
                      </a:cubicBezTo>
                      <a:cubicBezTo>
                        <a:pt x="2675" y="1442"/>
                        <a:pt x="2683" y="1441"/>
                        <a:pt x="2689" y="1443"/>
                      </a:cubicBezTo>
                      <a:cubicBezTo>
                        <a:pt x="2695" y="1445"/>
                        <a:pt x="2699" y="1451"/>
                        <a:pt x="2699" y="1457"/>
                      </a:cubicBezTo>
                      <a:cubicBezTo>
                        <a:pt x="2700" y="1465"/>
                        <a:pt x="2693" y="1472"/>
                        <a:pt x="2685" y="1473"/>
                      </a:cubicBezTo>
                      <a:cubicBezTo>
                        <a:pt x="2677" y="1473"/>
                        <a:pt x="2670" y="1467"/>
                        <a:pt x="2670" y="1459"/>
                      </a:cubicBezTo>
                      <a:cubicBezTo>
                        <a:pt x="2670" y="1455"/>
                        <a:pt x="2671" y="1451"/>
                        <a:pt x="2673" y="1449"/>
                      </a:cubicBezTo>
                      <a:cubicBezTo>
                        <a:pt x="2672" y="1449"/>
                        <a:pt x="2672" y="1449"/>
                        <a:pt x="2672" y="1449"/>
                      </a:cubicBezTo>
                      <a:cubicBezTo>
                        <a:pt x="2670" y="1452"/>
                        <a:pt x="2668" y="1456"/>
                        <a:pt x="2669" y="1460"/>
                      </a:cubicBezTo>
                      <a:cubicBezTo>
                        <a:pt x="2669" y="1467"/>
                        <a:pt x="2672" y="1472"/>
                        <a:pt x="2678" y="1475"/>
                      </a:cubicBezTo>
                      <a:cubicBezTo>
                        <a:pt x="2684" y="1479"/>
                        <a:pt x="2690" y="1480"/>
                        <a:pt x="2696" y="1479"/>
                      </a:cubicBezTo>
                      <a:cubicBezTo>
                        <a:pt x="2703" y="1477"/>
                        <a:pt x="2708" y="1474"/>
                        <a:pt x="2713" y="1469"/>
                      </a:cubicBezTo>
                      <a:cubicBezTo>
                        <a:pt x="2718" y="1464"/>
                        <a:pt x="2720" y="1458"/>
                        <a:pt x="2720" y="1451"/>
                      </a:cubicBezTo>
                      <a:cubicBezTo>
                        <a:pt x="2720" y="1443"/>
                        <a:pt x="2717" y="1437"/>
                        <a:pt x="2713" y="1432"/>
                      </a:cubicBezTo>
                      <a:cubicBezTo>
                        <a:pt x="2701" y="1418"/>
                        <a:pt x="2680" y="1421"/>
                        <a:pt x="2670" y="1432"/>
                      </a:cubicBezTo>
                      <a:cubicBezTo>
                        <a:pt x="2651" y="1453"/>
                        <a:pt x="2632" y="1464"/>
                        <a:pt x="2605" y="1474"/>
                      </a:cubicBezTo>
                      <a:cubicBezTo>
                        <a:pt x="2602" y="1475"/>
                        <a:pt x="2600" y="1476"/>
                        <a:pt x="2597" y="1476"/>
                      </a:cubicBezTo>
                      <a:cubicBezTo>
                        <a:pt x="2599" y="1476"/>
                        <a:pt x="2602" y="1476"/>
                        <a:pt x="2604" y="1476"/>
                      </a:cubicBezTo>
                      <a:cubicBezTo>
                        <a:pt x="2614" y="1477"/>
                        <a:pt x="2623" y="1479"/>
                        <a:pt x="2632" y="1484"/>
                      </a:cubicBezTo>
                      <a:cubicBezTo>
                        <a:pt x="2622" y="1482"/>
                        <a:pt x="2614" y="1480"/>
                        <a:pt x="2604" y="1480"/>
                      </a:cubicBezTo>
                      <a:cubicBezTo>
                        <a:pt x="2603" y="1480"/>
                        <a:pt x="2602" y="1480"/>
                        <a:pt x="2601" y="1480"/>
                      </a:cubicBezTo>
                      <a:cubicBezTo>
                        <a:pt x="2610" y="1481"/>
                        <a:pt x="2615" y="1494"/>
                        <a:pt x="2616" y="1502"/>
                      </a:cubicBezTo>
                      <a:cubicBezTo>
                        <a:pt x="2616" y="1507"/>
                        <a:pt x="2615" y="1512"/>
                        <a:pt x="2614" y="1516"/>
                      </a:cubicBezTo>
                      <a:cubicBezTo>
                        <a:pt x="2612" y="1524"/>
                        <a:pt x="2605" y="1534"/>
                        <a:pt x="2597" y="1534"/>
                      </a:cubicBezTo>
                      <a:cubicBezTo>
                        <a:pt x="2597" y="1543"/>
                        <a:pt x="2593" y="1549"/>
                        <a:pt x="2588" y="1555"/>
                      </a:cubicBezTo>
                      <a:cubicBezTo>
                        <a:pt x="2582" y="1563"/>
                        <a:pt x="2578" y="1573"/>
                        <a:pt x="2585" y="1580"/>
                      </a:cubicBezTo>
                      <a:cubicBezTo>
                        <a:pt x="2574" y="1578"/>
                        <a:pt x="2571" y="1560"/>
                        <a:pt x="2573" y="1551"/>
                      </a:cubicBezTo>
                      <a:cubicBezTo>
                        <a:pt x="2577" y="1539"/>
                        <a:pt x="2589" y="1531"/>
                        <a:pt x="2600" y="1522"/>
                      </a:cubicBezTo>
                      <a:cubicBezTo>
                        <a:pt x="2608" y="1516"/>
                        <a:pt x="2611" y="1510"/>
                        <a:pt x="2612" y="1501"/>
                      </a:cubicBezTo>
                      <a:cubicBezTo>
                        <a:pt x="2612" y="1494"/>
                        <a:pt x="2609" y="1483"/>
                        <a:pt x="2601" y="1480"/>
                      </a:cubicBezTo>
                      <a:cubicBezTo>
                        <a:pt x="2603" y="1481"/>
                        <a:pt x="2604" y="1482"/>
                        <a:pt x="2605" y="1483"/>
                      </a:cubicBezTo>
                      <a:cubicBezTo>
                        <a:pt x="2608" y="1486"/>
                        <a:pt x="2609" y="1492"/>
                        <a:pt x="2605" y="1497"/>
                      </a:cubicBezTo>
                      <a:cubicBezTo>
                        <a:pt x="2605" y="1496"/>
                        <a:pt x="2603" y="1495"/>
                        <a:pt x="2602" y="1495"/>
                      </a:cubicBezTo>
                      <a:cubicBezTo>
                        <a:pt x="2606" y="1488"/>
                        <a:pt x="2603" y="1482"/>
                        <a:pt x="2596" y="1480"/>
                      </a:cubicBezTo>
                      <a:cubicBezTo>
                        <a:pt x="2592" y="1479"/>
                        <a:pt x="2589" y="1479"/>
                        <a:pt x="2586" y="1479"/>
                      </a:cubicBezTo>
                      <a:cubicBezTo>
                        <a:pt x="2554" y="1486"/>
                        <a:pt x="2522" y="1485"/>
                        <a:pt x="2492" y="1478"/>
                      </a:cubicBezTo>
                      <a:cubicBezTo>
                        <a:pt x="2516" y="1486"/>
                        <a:pt x="2545" y="1498"/>
                        <a:pt x="2557" y="1521"/>
                      </a:cubicBezTo>
                      <a:cubicBezTo>
                        <a:pt x="2563" y="1533"/>
                        <a:pt x="2564" y="1544"/>
                        <a:pt x="2560" y="1557"/>
                      </a:cubicBezTo>
                      <a:cubicBezTo>
                        <a:pt x="2556" y="1567"/>
                        <a:pt x="2549" y="1576"/>
                        <a:pt x="2540" y="1581"/>
                      </a:cubicBezTo>
                      <a:cubicBezTo>
                        <a:pt x="2518" y="1595"/>
                        <a:pt x="2490" y="1588"/>
                        <a:pt x="2477" y="1567"/>
                      </a:cubicBezTo>
                      <a:cubicBezTo>
                        <a:pt x="2465" y="1548"/>
                        <a:pt x="2466" y="1520"/>
                        <a:pt x="2490" y="1511"/>
                      </a:cubicBezTo>
                      <a:cubicBezTo>
                        <a:pt x="2499" y="1507"/>
                        <a:pt x="2511" y="1508"/>
                        <a:pt x="2517" y="1517"/>
                      </a:cubicBezTo>
                      <a:cubicBezTo>
                        <a:pt x="2519" y="1519"/>
                        <a:pt x="2520" y="1523"/>
                        <a:pt x="2520" y="1526"/>
                      </a:cubicBezTo>
                      <a:cubicBezTo>
                        <a:pt x="2520" y="1526"/>
                        <a:pt x="2520" y="1526"/>
                        <a:pt x="2520" y="1526"/>
                      </a:cubicBezTo>
                      <a:cubicBezTo>
                        <a:pt x="2521" y="1534"/>
                        <a:pt x="2515" y="1543"/>
                        <a:pt x="2505" y="1543"/>
                      </a:cubicBezTo>
                      <a:cubicBezTo>
                        <a:pt x="2496" y="1544"/>
                        <a:pt x="2488" y="1537"/>
                        <a:pt x="2488" y="1528"/>
                      </a:cubicBezTo>
                      <a:cubicBezTo>
                        <a:pt x="2487" y="1519"/>
                        <a:pt x="2494" y="1511"/>
                        <a:pt x="2503" y="1510"/>
                      </a:cubicBezTo>
                      <a:cubicBezTo>
                        <a:pt x="2507" y="1510"/>
                        <a:pt x="2511" y="1511"/>
                        <a:pt x="2514" y="1513"/>
                      </a:cubicBezTo>
                      <a:cubicBezTo>
                        <a:pt x="2514" y="1513"/>
                        <a:pt x="2514" y="1513"/>
                        <a:pt x="2514" y="1513"/>
                      </a:cubicBezTo>
                      <a:cubicBezTo>
                        <a:pt x="2506" y="1508"/>
                        <a:pt x="2497" y="1508"/>
                        <a:pt x="2489" y="1511"/>
                      </a:cubicBezTo>
                      <a:cubicBezTo>
                        <a:pt x="2468" y="1522"/>
                        <a:pt x="2468" y="1548"/>
                        <a:pt x="2479" y="1566"/>
                      </a:cubicBezTo>
                      <a:cubicBezTo>
                        <a:pt x="2492" y="1585"/>
                        <a:pt x="2518" y="1592"/>
                        <a:pt x="2539" y="1579"/>
                      </a:cubicBezTo>
                      <a:cubicBezTo>
                        <a:pt x="2542" y="1577"/>
                        <a:pt x="2545" y="1575"/>
                        <a:pt x="2548" y="1572"/>
                      </a:cubicBezTo>
                      <a:cubicBezTo>
                        <a:pt x="2546" y="1573"/>
                        <a:pt x="2543" y="1574"/>
                        <a:pt x="2541" y="1575"/>
                      </a:cubicBezTo>
                      <a:cubicBezTo>
                        <a:pt x="2533" y="1578"/>
                        <a:pt x="2523" y="1575"/>
                        <a:pt x="2518" y="1569"/>
                      </a:cubicBezTo>
                      <a:cubicBezTo>
                        <a:pt x="2514" y="1562"/>
                        <a:pt x="2514" y="1553"/>
                        <a:pt x="2522" y="1547"/>
                      </a:cubicBezTo>
                      <a:cubicBezTo>
                        <a:pt x="2527" y="1545"/>
                        <a:pt x="2533" y="1546"/>
                        <a:pt x="2536" y="1549"/>
                      </a:cubicBezTo>
                      <a:cubicBezTo>
                        <a:pt x="2543" y="1556"/>
                        <a:pt x="2536" y="1565"/>
                        <a:pt x="2531" y="1563"/>
                      </a:cubicBezTo>
                      <a:cubicBezTo>
                        <a:pt x="2534" y="1562"/>
                        <a:pt x="2536" y="1559"/>
                        <a:pt x="2536" y="1557"/>
                      </a:cubicBezTo>
                      <a:cubicBezTo>
                        <a:pt x="2535" y="1552"/>
                        <a:pt x="2531" y="1549"/>
                        <a:pt x="2527" y="1550"/>
                      </a:cubicBezTo>
                      <a:cubicBezTo>
                        <a:pt x="2523" y="1551"/>
                        <a:pt x="2521" y="1554"/>
                        <a:pt x="2520" y="1558"/>
                      </a:cubicBezTo>
                      <a:cubicBezTo>
                        <a:pt x="2519" y="1564"/>
                        <a:pt x="2524" y="1570"/>
                        <a:pt x="2530" y="1572"/>
                      </a:cubicBezTo>
                      <a:cubicBezTo>
                        <a:pt x="2542" y="1576"/>
                        <a:pt x="2553" y="1567"/>
                        <a:pt x="2557" y="1556"/>
                      </a:cubicBezTo>
                      <a:cubicBezTo>
                        <a:pt x="2561" y="1544"/>
                        <a:pt x="2559" y="1534"/>
                        <a:pt x="2554" y="1523"/>
                      </a:cubicBezTo>
                      <a:cubicBezTo>
                        <a:pt x="2536" y="1490"/>
                        <a:pt x="2482" y="1481"/>
                        <a:pt x="2445" y="1464"/>
                      </a:cubicBezTo>
                      <a:cubicBezTo>
                        <a:pt x="2451" y="1470"/>
                        <a:pt x="2455" y="1477"/>
                        <a:pt x="2457" y="1486"/>
                      </a:cubicBezTo>
                      <a:cubicBezTo>
                        <a:pt x="2458" y="1490"/>
                        <a:pt x="2459" y="1494"/>
                        <a:pt x="2459" y="1497"/>
                      </a:cubicBezTo>
                      <a:cubicBezTo>
                        <a:pt x="2458" y="1497"/>
                        <a:pt x="2457" y="1497"/>
                        <a:pt x="2456" y="1497"/>
                      </a:cubicBezTo>
                      <a:cubicBezTo>
                        <a:pt x="2455" y="1488"/>
                        <a:pt x="2452" y="1478"/>
                        <a:pt x="2446" y="1471"/>
                      </a:cubicBezTo>
                      <a:cubicBezTo>
                        <a:pt x="2442" y="1465"/>
                        <a:pt x="2438" y="1461"/>
                        <a:pt x="2433" y="1458"/>
                      </a:cubicBezTo>
                      <a:cubicBezTo>
                        <a:pt x="2438" y="1463"/>
                        <a:pt x="2440" y="1471"/>
                        <a:pt x="2440" y="1476"/>
                      </a:cubicBezTo>
                      <a:cubicBezTo>
                        <a:pt x="2439" y="1481"/>
                        <a:pt x="2437" y="1486"/>
                        <a:pt x="2433" y="1489"/>
                      </a:cubicBezTo>
                      <a:cubicBezTo>
                        <a:pt x="2426" y="1493"/>
                        <a:pt x="2417" y="1494"/>
                        <a:pt x="2412" y="1485"/>
                      </a:cubicBezTo>
                      <a:cubicBezTo>
                        <a:pt x="2409" y="1481"/>
                        <a:pt x="2409" y="1475"/>
                        <a:pt x="2413" y="1472"/>
                      </a:cubicBezTo>
                      <a:cubicBezTo>
                        <a:pt x="2419" y="1465"/>
                        <a:pt x="2429" y="1471"/>
                        <a:pt x="2427" y="1477"/>
                      </a:cubicBezTo>
                      <a:cubicBezTo>
                        <a:pt x="2426" y="1474"/>
                        <a:pt x="2423" y="1472"/>
                        <a:pt x="2420" y="1472"/>
                      </a:cubicBezTo>
                      <a:cubicBezTo>
                        <a:pt x="2416" y="1472"/>
                        <a:pt x="2413" y="1477"/>
                        <a:pt x="2414" y="1481"/>
                      </a:cubicBezTo>
                      <a:cubicBezTo>
                        <a:pt x="2415" y="1484"/>
                        <a:pt x="2418" y="1487"/>
                        <a:pt x="2422" y="1488"/>
                      </a:cubicBezTo>
                      <a:cubicBezTo>
                        <a:pt x="2428" y="1488"/>
                        <a:pt x="2434" y="1483"/>
                        <a:pt x="2436" y="1477"/>
                      </a:cubicBezTo>
                      <a:cubicBezTo>
                        <a:pt x="2437" y="1473"/>
                        <a:pt x="2436" y="1467"/>
                        <a:pt x="2434" y="1463"/>
                      </a:cubicBezTo>
                      <a:cubicBezTo>
                        <a:pt x="2430" y="1456"/>
                        <a:pt x="2425" y="1453"/>
                        <a:pt x="2418" y="1449"/>
                      </a:cubicBezTo>
                      <a:cubicBezTo>
                        <a:pt x="2397" y="1438"/>
                        <a:pt x="2378" y="1423"/>
                        <a:pt x="2359" y="1407"/>
                      </a:cubicBezTo>
                      <a:cubicBezTo>
                        <a:pt x="2356" y="1404"/>
                        <a:pt x="2339" y="1387"/>
                        <a:pt x="2328" y="1373"/>
                      </a:cubicBezTo>
                      <a:cubicBezTo>
                        <a:pt x="2335" y="1393"/>
                        <a:pt x="2337" y="1415"/>
                        <a:pt x="2333" y="1437"/>
                      </a:cubicBezTo>
                      <a:cubicBezTo>
                        <a:pt x="2331" y="1444"/>
                        <a:pt x="2329" y="1449"/>
                        <a:pt x="2327" y="1454"/>
                      </a:cubicBezTo>
                      <a:cubicBezTo>
                        <a:pt x="2324" y="1464"/>
                        <a:pt x="2318" y="1479"/>
                        <a:pt x="2329" y="1486"/>
                      </a:cubicBezTo>
                      <a:cubicBezTo>
                        <a:pt x="2333" y="1489"/>
                        <a:pt x="2339" y="1489"/>
                        <a:pt x="2342" y="1485"/>
                      </a:cubicBezTo>
                      <a:cubicBezTo>
                        <a:pt x="2344" y="1482"/>
                        <a:pt x="2344" y="1479"/>
                        <a:pt x="2343" y="1477"/>
                      </a:cubicBezTo>
                      <a:cubicBezTo>
                        <a:pt x="2342" y="1474"/>
                        <a:pt x="2338" y="1473"/>
                        <a:pt x="2335" y="1475"/>
                      </a:cubicBezTo>
                      <a:cubicBezTo>
                        <a:pt x="2333" y="1476"/>
                        <a:pt x="2332" y="1479"/>
                        <a:pt x="2333" y="1481"/>
                      </a:cubicBezTo>
                      <a:cubicBezTo>
                        <a:pt x="2329" y="1479"/>
                        <a:pt x="2332" y="1470"/>
                        <a:pt x="2339" y="1470"/>
                      </a:cubicBezTo>
                      <a:cubicBezTo>
                        <a:pt x="2343" y="1471"/>
                        <a:pt x="2347" y="1474"/>
                        <a:pt x="2347" y="1478"/>
                      </a:cubicBezTo>
                      <a:cubicBezTo>
                        <a:pt x="2348" y="1486"/>
                        <a:pt x="2343" y="1491"/>
                        <a:pt x="2336" y="1491"/>
                      </a:cubicBezTo>
                      <a:cubicBezTo>
                        <a:pt x="2330" y="1492"/>
                        <a:pt x="2324" y="1487"/>
                        <a:pt x="2321" y="1481"/>
                      </a:cubicBezTo>
                      <a:cubicBezTo>
                        <a:pt x="2320" y="1478"/>
                        <a:pt x="2319" y="1475"/>
                        <a:pt x="2319" y="1472"/>
                      </a:cubicBezTo>
                      <a:cubicBezTo>
                        <a:pt x="2314" y="1484"/>
                        <a:pt x="2309" y="1492"/>
                        <a:pt x="2304" y="1500"/>
                      </a:cubicBezTo>
                      <a:cubicBezTo>
                        <a:pt x="2293" y="1514"/>
                        <a:pt x="2270" y="1531"/>
                        <a:pt x="2265" y="1545"/>
                      </a:cubicBezTo>
                      <a:cubicBezTo>
                        <a:pt x="2264" y="1548"/>
                        <a:pt x="2264" y="1551"/>
                        <a:pt x="2264" y="1554"/>
                      </a:cubicBezTo>
                      <a:cubicBezTo>
                        <a:pt x="2265" y="1560"/>
                        <a:pt x="2268" y="1565"/>
                        <a:pt x="2272" y="1570"/>
                      </a:cubicBezTo>
                      <a:cubicBezTo>
                        <a:pt x="2277" y="1574"/>
                        <a:pt x="2283" y="1576"/>
                        <a:pt x="2290" y="1576"/>
                      </a:cubicBezTo>
                      <a:cubicBezTo>
                        <a:pt x="2298" y="1576"/>
                        <a:pt x="2306" y="1573"/>
                        <a:pt x="2311" y="1567"/>
                      </a:cubicBezTo>
                      <a:cubicBezTo>
                        <a:pt x="2317" y="1562"/>
                        <a:pt x="2320" y="1555"/>
                        <a:pt x="2320" y="1547"/>
                      </a:cubicBezTo>
                      <a:cubicBezTo>
                        <a:pt x="2320" y="1539"/>
                        <a:pt x="2317" y="1532"/>
                        <a:pt x="2310" y="1528"/>
                      </a:cubicBezTo>
                      <a:cubicBezTo>
                        <a:pt x="2305" y="1526"/>
                        <a:pt x="2299" y="1525"/>
                        <a:pt x="2295" y="1528"/>
                      </a:cubicBezTo>
                      <a:cubicBezTo>
                        <a:pt x="2295" y="1527"/>
                        <a:pt x="2295" y="1527"/>
                        <a:pt x="2296" y="1527"/>
                      </a:cubicBezTo>
                      <a:cubicBezTo>
                        <a:pt x="2305" y="1525"/>
                        <a:pt x="2311" y="1536"/>
                        <a:pt x="2301" y="1539"/>
                      </a:cubicBezTo>
                      <a:cubicBezTo>
                        <a:pt x="2297" y="1540"/>
                        <a:pt x="2289" y="1536"/>
                        <a:pt x="2285" y="1546"/>
                      </a:cubicBezTo>
                      <a:cubicBezTo>
                        <a:pt x="2285" y="1542"/>
                        <a:pt x="2285" y="1538"/>
                        <a:pt x="2287" y="1535"/>
                      </a:cubicBezTo>
                      <a:cubicBezTo>
                        <a:pt x="2287" y="1533"/>
                        <a:pt x="2288" y="1532"/>
                        <a:pt x="2289" y="1531"/>
                      </a:cubicBezTo>
                      <a:cubicBezTo>
                        <a:pt x="2295" y="1525"/>
                        <a:pt x="2303" y="1524"/>
                        <a:pt x="2311" y="1528"/>
                      </a:cubicBezTo>
                      <a:cubicBezTo>
                        <a:pt x="2318" y="1532"/>
                        <a:pt x="2321" y="1539"/>
                        <a:pt x="2321" y="1547"/>
                      </a:cubicBezTo>
                      <a:cubicBezTo>
                        <a:pt x="2321" y="1556"/>
                        <a:pt x="2318" y="1563"/>
                        <a:pt x="2313" y="1568"/>
                      </a:cubicBezTo>
                      <a:cubicBezTo>
                        <a:pt x="2307" y="1574"/>
                        <a:pt x="2299" y="1578"/>
                        <a:pt x="2290" y="1579"/>
                      </a:cubicBezTo>
                      <a:cubicBezTo>
                        <a:pt x="2282" y="1579"/>
                        <a:pt x="2275" y="1576"/>
                        <a:pt x="2270" y="1571"/>
                      </a:cubicBezTo>
                      <a:cubicBezTo>
                        <a:pt x="2265" y="1567"/>
                        <a:pt x="2262" y="1561"/>
                        <a:pt x="2261" y="1554"/>
                      </a:cubicBezTo>
                      <a:cubicBezTo>
                        <a:pt x="2261" y="1551"/>
                        <a:pt x="2261" y="1548"/>
                        <a:pt x="2262" y="1544"/>
                      </a:cubicBezTo>
                      <a:cubicBezTo>
                        <a:pt x="2262" y="1543"/>
                        <a:pt x="2262" y="1543"/>
                        <a:pt x="2262" y="1543"/>
                      </a:cubicBezTo>
                      <a:cubicBezTo>
                        <a:pt x="2261" y="1543"/>
                        <a:pt x="2261" y="1543"/>
                        <a:pt x="2261" y="1543"/>
                      </a:cubicBezTo>
                      <a:cubicBezTo>
                        <a:pt x="2261" y="1544"/>
                        <a:pt x="2261" y="1544"/>
                        <a:pt x="2261" y="1544"/>
                      </a:cubicBezTo>
                      <a:cubicBezTo>
                        <a:pt x="2257" y="1547"/>
                        <a:pt x="2252" y="1551"/>
                        <a:pt x="2247" y="1554"/>
                      </a:cubicBezTo>
                      <a:cubicBezTo>
                        <a:pt x="2235" y="1560"/>
                        <a:pt x="2218" y="1566"/>
                        <a:pt x="2205" y="1560"/>
                      </a:cubicBezTo>
                      <a:cubicBezTo>
                        <a:pt x="2199" y="1557"/>
                        <a:pt x="2195" y="1552"/>
                        <a:pt x="2193" y="1546"/>
                      </a:cubicBezTo>
                      <a:cubicBezTo>
                        <a:pt x="2192" y="1544"/>
                        <a:pt x="2192" y="1544"/>
                        <a:pt x="2192" y="1544"/>
                      </a:cubicBezTo>
                      <a:cubicBezTo>
                        <a:pt x="2190" y="1537"/>
                        <a:pt x="2191" y="1530"/>
                        <a:pt x="2194" y="1524"/>
                      </a:cubicBezTo>
                      <a:cubicBezTo>
                        <a:pt x="2197" y="1517"/>
                        <a:pt x="2201" y="1512"/>
                        <a:pt x="2208" y="1510"/>
                      </a:cubicBezTo>
                      <a:cubicBezTo>
                        <a:pt x="2215" y="1507"/>
                        <a:pt x="2222" y="1507"/>
                        <a:pt x="2228" y="1512"/>
                      </a:cubicBezTo>
                      <a:cubicBezTo>
                        <a:pt x="2232" y="1515"/>
                        <a:pt x="2235" y="1518"/>
                        <a:pt x="2235" y="1524"/>
                      </a:cubicBezTo>
                      <a:cubicBezTo>
                        <a:pt x="2235" y="1529"/>
                        <a:pt x="2233" y="1534"/>
                        <a:pt x="2229" y="1538"/>
                      </a:cubicBezTo>
                      <a:cubicBezTo>
                        <a:pt x="2226" y="1540"/>
                        <a:pt x="2224" y="1540"/>
                        <a:pt x="2221" y="1541"/>
                      </a:cubicBezTo>
                      <a:cubicBezTo>
                        <a:pt x="2224" y="1540"/>
                        <a:pt x="2226" y="1539"/>
                        <a:pt x="2229" y="1538"/>
                      </a:cubicBezTo>
                      <a:cubicBezTo>
                        <a:pt x="2233" y="1534"/>
                        <a:pt x="2235" y="1529"/>
                        <a:pt x="2234" y="1524"/>
                      </a:cubicBezTo>
                      <a:cubicBezTo>
                        <a:pt x="2234" y="1519"/>
                        <a:pt x="2232" y="1515"/>
                        <a:pt x="2228" y="1512"/>
                      </a:cubicBezTo>
                      <a:cubicBezTo>
                        <a:pt x="2222" y="1509"/>
                        <a:pt x="2215" y="1508"/>
                        <a:pt x="2208" y="1511"/>
                      </a:cubicBezTo>
                      <a:cubicBezTo>
                        <a:pt x="2202" y="1514"/>
                        <a:pt x="2198" y="1518"/>
                        <a:pt x="2196" y="1524"/>
                      </a:cubicBezTo>
                      <a:cubicBezTo>
                        <a:pt x="2193" y="1531"/>
                        <a:pt x="2193" y="1538"/>
                        <a:pt x="2195" y="1545"/>
                      </a:cubicBezTo>
                      <a:cubicBezTo>
                        <a:pt x="2198" y="1550"/>
                        <a:pt x="2201" y="1554"/>
                        <a:pt x="2206" y="1557"/>
                      </a:cubicBezTo>
                      <a:cubicBezTo>
                        <a:pt x="2219" y="1563"/>
                        <a:pt x="2237" y="1556"/>
                        <a:pt x="2247" y="1549"/>
                      </a:cubicBezTo>
                      <a:cubicBezTo>
                        <a:pt x="2253" y="1545"/>
                        <a:pt x="2259" y="1540"/>
                        <a:pt x="2265" y="1534"/>
                      </a:cubicBezTo>
                      <a:cubicBezTo>
                        <a:pt x="2264" y="1535"/>
                        <a:pt x="2262" y="1535"/>
                        <a:pt x="2261" y="1535"/>
                      </a:cubicBezTo>
                      <a:cubicBezTo>
                        <a:pt x="2254" y="1537"/>
                        <a:pt x="2247" y="1534"/>
                        <a:pt x="2244" y="1528"/>
                      </a:cubicBezTo>
                      <a:cubicBezTo>
                        <a:pt x="2241" y="1522"/>
                        <a:pt x="2242" y="1515"/>
                        <a:pt x="2249" y="1512"/>
                      </a:cubicBezTo>
                      <a:cubicBezTo>
                        <a:pt x="2253" y="1510"/>
                        <a:pt x="2258" y="1511"/>
                        <a:pt x="2260" y="1514"/>
                      </a:cubicBezTo>
                      <a:cubicBezTo>
                        <a:pt x="2265" y="1520"/>
                        <a:pt x="2259" y="1527"/>
                        <a:pt x="2254" y="1525"/>
                      </a:cubicBezTo>
                      <a:cubicBezTo>
                        <a:pt x="2257" y="1525"/>
                        <a:pt x="2259" y="1522"/>
                        <a:pt x="2259" y="1520"/>
                      </a:cubicBezTo>
                      <a:cubicBezTo>
                        <a:pt x="2259" y="1517"/>
                        <a:pt x="2256" y="1514"/>
                        <a:pt x="2253" y="1514"/>
                      </a:cubicBezTo>
                      <a:cubicBezTo>
                        <a:pt x="2250" y="1515"/>
                        <a:pt x="2247" y="1517"/>
                        <a:pt x="2246" y="1519"/>
                      </a:cubicBezTo>
                      <a:cubicBezTo>
                        <a:pt x="2245" y="1524"/>
                        <a:pt x="2248" y="1529"/>
                        <a:pt x="2253" y="1532"/>
                      </a:cubicBezTo>
                      <a:cubicBezTo>
                        <a:pt x="2256" y="1533"/>
                        <a:pt x="2260" y="1532"/>
                        <a:pt x="2264" y="1531"/>
                      </a:cubicBezTo>
                      <a:cubicBezTo>
                        <a:pt x="2278" y="1527"/>
                        <a:pt x="2305" y="1495"/>
                        <a:pt x="2310" y="1483"/>
                      </a:cubicBezTo>
                      <a:cubicBezTo>
                        <a:pt x="2300" y="1493"/>
                        <a:pt x="2288" y="1501"/>
                        <a:pt x="2272" y="1505"/>
                      </a:cubicBezTo>
                      <a:cubicBezTo>
                        <a:pt x="2238" y="1513"/>
                        <a:pt x="2192" y="1496"/>
                        <a:pt x="2186" y="1458"/>
                      </a:cubicBezTo>
                      <a:cubicBezTo>
                        <a:pt x="2185" y="1445"/>
                        <a:pt x="2191" y="1431"/>
                        <a:pt x="2203" y="1426"/>
                      </a:cubicBezTo>
                      <a:cubicBezTo>
                        <a:pt x="2213" y="1423"/>
                        <a:pt x="2223" y="1426"/>
                        <a:pt x="2229" y="1435"/>
                      </a:cubicBezTo>
                      <a:cubicBezTo>
                        <a:pt x="2234" y="1443"/>
                        <a:pt x="2232" y="1453"/>
                        <a:pt x="2225" y="1461"/>
                      </a:cubicBezTo>
                      <a:cubicBezTo>
                        <a:pt x="2221" y="1465"/>
                        <a:pt x="2215" y="1466"/>
                        <a:pt x="2210" y="1466"/>
                      </a:cubicBezTo>
                      <a:cubicBezTo>
                        <a:pt x="2207" y="1465"/>
                        <a:pt x="2205" y="1465"/>
                        <a:pt x="2204" y="1464"/>
                      </a:cubicBezTo>
                      <a:cubicBezTo>
                        <a:pt x="2199" y="1461"/>
                        <a:pt x="2196" y="1456"/>
                        <a:pt x="2196" y="1451"/>
                      </a:cubicBezTo>
                      <a:cubicBezTo>
                        <a:pt x="2195" y="1442"/>
                        <a:pt x="2202" y="1435"/>
                        <a:pt x="2211" y="1434"/>
                      </a:cubicBezTo>
                      <a:cubicBezTo>
                        <a:pt x="2219" y="1434"/>
                        <a:pt x="2227" y="1440"/>
                        <a:pt x="2227" y="1449"/>
                      </a:cubicBezTo>
                      <a:cubicBezTo>
                        <a:pt x="2227" y="1454"/>
                        <a:pt x="2226" y="1458"/>
                        <a:pt x="2222" y="1461"/>
                      </a:cubicBezTo>
                      <a:cubicBezTo>
                        <a:pt x="2223" y="1461"/>
                        <a:pt x="2224" y="1460"/>
                        <a:pt x="2224" y="1460"/>
                      </a:cubicBezTo>
                      <a:cubicBezTo>
                        <a:pt x="2230" y="1453"/>
                        <a:pt x="2231" y="1444"/>
                        <a:pt x="2226" y="1436"/>
                      </a:cubicBezTo>
                      <a:cubicBezTo>
                        <a:pt x="2221" y="1429"/>
                        <a:pt x="2212" y="1427"/>
                        <a:pt x="2204" y="1430"/>
                      </a:cubicBezTo>
                      <a:cubicBezTo>
                        <a:pt x="2194" y="1434"/>
                        <a:pt x="2189" y="1446"/>
                        <a:pt x="2190" y="1457"/>
                      </a:cubicBezTo>
                      <a:cubicBezTo>
                        <a:pt x="2196" y="1493"/>
                        <a:pt x="2239" y="1507"/>
                        <a:pt x="2271" y="1500"/>
                      </a:cubicBezTo>
                      <a:cubicBezTo>
                        <a:pt x="2302" y="1491"/>
                        <a:pt x="2320" y="1466"/>
                        <a:pt x="2327" y="1435"/>
                      </a:cubicBezTo>
                      <a:cubicBezTo>
                        <a:pt x="2339" y="1372"/>
                        <a:pt x="2297" y="1321"/>
                        <a:pt x="2246" y="1289"/>
                      </a:cubicBezTo>
                      <a:cubicBezTo>
                        <a:pt x="2228" y="1278"/>
                        <a:pt x="2212" y="1270"/>
                        <a:pt x="2191" y="1266"/>
                      </a:cubicBezTo>
                      <a:cubicBezTo>
                        <a:pt x="2169" y="1262"/>
                        <a:pt x="2145" y="1263"/>
                        <a:pt x="2129" y="1273"/>
                      </a:cubicBezTo>
                      <a:cubicBezTo>
                        <a:pt x="2129" y="1273"/>
                        <a:pt x="2129" y="1273"/>
                        <a:pt x="2129" y="1273"/>
                      </a:cubicBezTo>
                      <a:cubicBezTo>
                        <a:pt x="2141" y="1267"/>
                        <a:pt x="2156" y="1267"/>
                        <a:pt x="2168" y="1269"/>
                      </a:cubicBezTo>
                      <a:cubicBezTo>
                        <a:pt x="2192" y="1274"/>
                        <a:pt x="2219" y="1296"/>
                        <a:pt x="2228" y="1319"/>
                      </a:cubicBezTo>
                      <a:cubicBezTo>
                        <a:pt x="2227" y="1319"/>
                        <a:pt x="2225" y="1320"/>
                        <a:pt x="2224" y="1321"/>
                      </a:cubicBezTo>
                      <a:cubicBezTo>
                        <a:pt x="2215" y="1299"/>
                        <a:pt x="2190" y="1279"/>
                        <a:pt x="2167" y="1273"/>
                      </a:cubicBezTo>
                      <a:cubicBezTo>
                        <a:pt x="2152" y="1269"/>
                        <a:pt x="2129" y="1270"/>
                        <a:pt x="2119" y="1284"/>
                      </a:cubicBezTo>
                      <a:cubicBezTo>
                        <a:pt x="2116" y="1288"/>
                        <a:pt x="2115" y="1292"/>
                        <a:pt x="2115" y="1297"/>
                      </a:cubicBezTo>
                      <a:cubicBezTo>
                        <a:pt x="2114" y="1302"/>
                        <a:pt x="2116" y="1306"/>
                        <a:pt x="2119" y="1310"/>
                      </a:cubicBezTo>
                      <a:cubicBezTo>
                        <a:pt x="2122" y="1313"/>
                        <a:pt x="2126" y="1315"/>
                        <a:pt x="2131" y="1315"/>
                      </a:cubicBezTo>
                      <a:cubicBezTo>
                        <a:pt x="2135" y="1315"/>
                        <a:pt x="2139" y="1314"/>
                        <a:pt x="2142" y="1311"/>
                      </a:cubicBezTo>
                      <a:cubicBezTo>
                        <a:pt x="2144" y="1308"/>
                        <a:pt x="2145" y="1304"/>
                        <a:pt x="2144" y="1300"/>
                      </a:cubicBezTo>
                      <a:cubicBezTo>
                        <a:pt x="2143" y="1298"/>
                        <a:pt x="2143" y="1297"/>
                        <a:pt x="2141" y="1296"/>
                      </a:cubicBezTo>
                      <a:cubicBezTo>
                        <a:pt x="2140" y="1295"/>
                        <a:pt x="2138" y="1295"/>
                        <a:pt x="2136" y="1295"/>
                      </a:cubicBezTo>
                      <a:cubicBezTo>
                        <a:pt x="2135" y="1295"/>
                        <a:pt x="2134" y="1296"/>
                        <a:pt x="2133" y="1297"/>
                      </a:cubicBezTo>
                      <a:cubicBezTo>
                        <a:pt x="2132" y="1297"/>
                        <a:pt x="2132" y="1299"/>
                        <a:pt x="2132" y="1300"/>
                      </a:cubicBezTo>
                      <a:cubicBezTo>
                        <a:pt x="2132" y="1298"/>
                        <a:pt x="2132" y="1297"/>
                        <a:pt x="2133" y="1296"/>
                      </a:cubicBezTo>
                      <a:cubicBezTo>
                        <a:pt x="2134" y="1296"/>
                        <a:pt x="2135" y="1295"/>
                        <a:pt x="2136" y="1295"/>
                      </a:cubicBezTo>
                      <a:cubicBezTo>
                        <a:pt x="2138" y="1295"/>
                        <a:pt x="2140" y="1295"/>
                        <a:pt x="2141" y="1296"/>
                      </a:cubicBezTo>
                      <a:cubicBezTo>
                        <a:pt x="2143" y="1297"/>
                        <a:pt x="2144" y="1298"/>
                        <a:pt x="2144" y="1300"/>
                      </a:cubicBezTo>
                      <a:cubicBezTo>
                        <a:pt x="2146" y="1304"/>
                        <a:pt x="2145" y="1308"/>
                        <a:pt x="2142" y="1311"/>
                      </a:cubicBezTo>
                      <a:cubicBezTo>
                        <a:pt x="2139" y="1315"/>
                        <a:pt x="2135" y="1316"/>
                        <a:pt x="2130" y="1316"/>
                      </a:cubicBezTo>
                      <a:cubicBezTo>
                        <a:pt x="2126" y="1316"/>
                        <a:pt x="2122" y="1314"/>
                        <a:pt x="2118" y="1311"/>
                      </a:cubicBezTo>
                      <a:cubicBezTo>
                        <a:pt x="2114" y="1307"/>
                        <a:pt x="2113" y="1302"/>
                        <a:pt x="2113" y="1297"/>
                      </a:cubicBezTo>
                      <a:cubicBezTo>
                        <a:pt x="2113" y="1293"/>
                        <a:pt x="2113" y="1290"/>
                        <a:pt x="2115" y="1288"/>
                      </a:cubicBezTo>
                      <a:cubicBezTo>
                        <a:pt x="2113" y="1290"/>
                        <a:pt x="2112" y="1292"/>
                        <a:pt x="2111" y="1294"/>
                      </a:cubicBezTo>
                      <a:cubicBezTo>
                        <a:pt x="2107" y="1307"/>
                        <a:pt x="2107" y="1319"/>
                        <a:pt x="2110" y="1332"/>
                      </a:cubicBezTo>
                      <a:cubicBezTo>
                        <a:pt x="2113" y="1348"/>
                        <a:pt x="2120" y="1358"/>
                        <a:pt x="2129" y="1372"/>
                      </a:cubicBezTo>
                      <a:cubicBezTo>
                        <a:pt x="2147" y="1395"/>
                        <a:pt x="2174" y="1418"/>
                        <a:pt x="2174" y="1450"/>
                      </a:cubicBezTo>
                      <a:cubicBezTo>
                        <a:pt x="2174" y="1455"/>
                        <a:pt x="2174" y="1460"/>
                        <a:pt x="2172" y="1464"/>
                      </a:cubicBezTo>
                      <a:cubicBezTo>
                        <a:pt x="2171" y="1469"/>
                        <a:pt x="2168" y="1474"/>
                        <a:pt x="2167" y="1480"/>
                      </a:cubicBezTo>
                      <a:cubicBezTo>
                        <a:pt x="2164" y="1493"/>
                        <a:pt x="2172" y="1501"/>
                        <a:pt x="2179" y="1501"/>
                      </a:cubicBezTo>
                      <a:cubicBezTo>
                        <a:pt x="2182" y="1501"/>
                        <a:pt x="2186" y="1499"/>
                        <a:pt x="2187" y="1497"/>
                      </a:cubicBezTo>
                      <a:cubicBezTo>
                        <a:pt x="2189" y="1494"/>
                        <a:pt x="2189" y="1491"/>
                        <a:pt x="2188" y="1489"/>
                      </a:cubicBezTo>
                      <a:cubicBezTo>
                        <a:pt x="2186" y="1486"/>
                        <a:pt x="2182" y="1485"/>
                        <a:pt x="2179" y="1487"/>
                      </a:cubicBezTo>
                      <a:cubicBezTo>
                        <a:pt x="2178" y="1489"/>
                        <a:pt x="2177" y="1491"/>
                        <a:pt x="2178" y="1494"/>
                      </a:cubicBezTo>
                      <a:cubicBezTo>
                        <a:pt x="2176" y="1492"/>
                        <a:pt x="2176" y="1488"/>
                        <a:pt x="2178" y="1486"/>
                      </a:cubicBezTo>
                      <a:cubicBezTo>
                        <a:pt x="2179" y="1484"/>
                        <a:pt x="2182" y="1483"/>
                        <a:pt x="2185" y="1484"/>
                      </a:cubicBezTo>
                      <a:cubicBezTo>
                        <a:pt x="2192" y="1486"/>
                        <a:pt x="2193" y="1496"/>
                        <a:pt x="2188" y="1501"/>
                      </a:cubicBezTo>
                      <a:cubicBezTo>
                        <a:pt x="2184" y="1503"/>
                        <a:pt x="2179" y="1504"/>
                        <a:pt x="2175" y="1503"/>
                      </a:cubicBezTo>
                      <a:cubicBezTo>
                        <a:pt x="2168" y="1501"/>
                        <a:pt x="2163" y="1493"/>
                        <a:pt x="2164" y="1484"/>
                      </a:cubicBezTo>
                      <a:cubicBezTo>
                        <a:pt x="2163" y="1487"/>
                        <a:pt x="2162" y="1489"/>
                        <a:pt x="2160" y="1492"/>
                      </a:cubicBezTo>
                      <a:cubicBezTo>
                        <a:pt x="2159" y="1497"/>
                        <a:pt x="2160" y="1503"/>
                        <a:pt x="2164" y="1508"/>
                      </a:cubicBezTo>
                      <a:cubicBezTo>
                        <a:pt x="2170" y="1515"/>
                        <a:pt x="2181" y="1515"/>
                        <a:pt x="2189" y="1509"/>
                      </a:cubicBezTo>
                      <a:cubicBezTo>
                        <a:pt x="2194" y="1505"/>
                        <a:pt x="2198" y="1501"/>
                        <a:pt x="2206" y="1500"/>
                      </a:cubicBezTo>
                      <a:cubicBezTo>
                        <a:pt x="2213" y="1500"/>
                        <a:pt x="2219" y="1502"/>
                        <a:pt x="2223" y="1508"/>
                      </a:cubicBezTo>
                      <a:cubicBezTo>
                        <a:pt x="2205" y="1499"/>
                        <a:pt x="2201" y="1514"/>
                        <a:pt x="2189" y="1520"/>
                      </a:cubicBezTo>
                      <a:cubicBezTo>
                        <a:pt x="2181" y="1523"/>
                        <a:pt x="2173" y="1524"/>
                        <a:pt x="2167" y="1519"/>
                      </a:cubicBezTo>
                      <a:cubicBezTo>
                        <a:pt x="2160" y="1515"/>
                        <a:pt x="2155" y="1505"/>
                        <a:pt x="2158" y="1495"/>
                      </a:cubicBezTo>
                      <a:cubicBezTo>
                        <a:pt x="2158" y="1496"/>
                        <a:pt x="2157" y="1496"/>
                        <a:pt x="2157" y="1497"/>
                      </a:cubicBezTo>
                      <a:cubicBezTo>
                        <a:pt x="2148" y="1510"/>
                        <a:pt x="2135" y="1517"/>
                        <a:pt x="2118" y="1516"/>
                      </a:cubicBezTo>
                      <a:cubicBezTo>
                        <a:pt x="2115" y="1515"/>
                        <a:pt x="2112" y="1515"/>
                        <a:pt x="2109" y="1514"/>
                      </a:cubicBezTo>
                      <a:cubicBezTo>
                        <a:pt x="2109" y="1513"/>
                        <a:pt x="2110" y="1512"/>
                        <a:pt x="2110" y="1512"/>
                      </a:cubicBezTo>
                      <a:cubicBezTo>
                        <a:pt x="2112" y="1512"/>
                        <a:pt x="2115" y="1513"/>
                        <a:pt x="2118" y="1513"/>
                      </a:cubicBezTo>
                      <a:cubicBezTo>
                        <a:pt x="2135" y="1513"/>
                        <a:pt x="2145" y="1507"/>
                        <a:pt x="2155" y="1494"/>
                      </a:cubicBezTo>
                      <a:cubicBezTo>
                        <a:pt x="2155" y="1493"/>
                        <a:pt x="2156" y="1491"/>
                        <a:pt x="2157" y="1490"/>
                      </a:cubicBezTo>
                      <a:cubicBezTo>
                        <a:pt x="2153" y="1494"/>
                        <a:pt x="2148" y="1497"/>
                        <a:pt x="2142" y="1498"/>
                      </a:cubicBezTo>
                      <a:cubicBezTo>
                        <a:pt x="2138" y="1499"/>
                        <a:pt x="2135" y="1499"/>
                        <a:pt x="2131" y="1498"/>
                      </a:cubicBezTo>
                      <a:cubicBezTo>
                        <a:pt x="2128" y="1497"/>
                        <a:pt x="2125" y="1496"/>
                        <a:pt x="2122" y="1493"/>
                      </a:cubicBezTo>
                      <a:cubicBezTo>
                        <a:pt x="2115" y="1488"/>
                        <a:pt x="2113" y="1477"/>
                        <a:pt x="2120" y="1471"/>
                      </a:cubicBezTo>
                      <a:cubicBezTo>
                        <a:pt x="2123" y="1468"/>
                        <a:pt x="2126" y="1466"/>
                        <a:pt x="2130" y="1466"/>
                      </a:cubicBezTo>
                      <a:cubicBezTo>
                        <a:pt x="2132" y="1466"/>
                        <a:pt x="2133" y="1467"/>
                        <a:pt x="2135" y="1468"/>
                      </a:cubicBezTo>
                      <a:cubicBezTo>
                        <a:pt x="2138" y="1469"/>
                        <a:pt x="2140" y="1472"/>
                        <a:pt x="2141" y="1475"/>
                      </a:cubicBezTo>
                      <a:cubicBezTo>
                        <a:pt x="2142" y="1476"/>
                        <a:pt x="2142" y="1478"/>
                        <a:pt x="2141" y="1479"/>
                      </a:cubicBezTo>
                      <a:cubicBezTo>
                        <a:pt x="2141" y="1480"/>
                        <a:pt x="2141" y="1481"/>
                        <a:pt x="2141" y="1482"/>
                      </a:cubicBezTo>
                      <a:cubicBezTo>
                        <a:pt x="2139" y="1484"/>
                        <a:pt x="2137" y="1486"/>
                        <a:pt x="2134" y="1486"/>
                      </a:cubicBezTo>
                      <a:cubicBezTo>
                        <a:pt x="2132" y="1486"/>
                        <a:pt x="2131" y="1485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1" y="1485"/>
                        <a:pt x="2132" y="1485"/>
                        <a:pt x="2134" y="1485"/>
                      </a:cubicBezTo>
                      <a:cubicBezTo>
                        <a:pt x="2136" y="1485"/>
                        <a:pt x="2138" y="1484"/>
                        <a:pt x="2139" y="1482"/>
                      </a:cubicBezTo>
                      <a:cubicBezTo>
                        <a:pt x="2140" y="1481"/>
                        <a:pt x="2140" y="1480"/>
                        <a:pt x="2140" y="1479"/>
                      </a:cubicBezTo>
                      <a:cubicBezTo>
                        <a:pt x="2141" y="1478"/>
                        <a:pt x="2140" y="1477"/>
                        <a:pt x="2140" y="1475"/>
                      </a:cubicBezTo>
                      <a:cubicBezTo>
                        <a:pt x="2139" y="1473"/>
                        <a:pt x="2137" y="1471"/>
                        <a:pt x="2134" y="1469"/>
                      </a:cubicBezTo>
                      <a:cubicBezTo>
                        <a:pt x="2133" y="1469"/>
                        <a:pt x="2132" y="1468"/>
                        <a:pt x="2130" y="1468"/>
                      </a:cubicBezTo>
                      <a:cubicBezTo>
                        <a:pt x="2127" y="1469"/>
                        <a:pt x="2124" y="1470"/>
                        <a:pt x="2122" y="1472"/>
                      </a:cubicBezTo>
                      <a:cubicBezTo>
                        <a:pt x="2117" y="1478"/>
                        <a:pt x="2118" y="1486"/>
                        <a:pt x="2124" y="1491"/>
                      </a:cubicBezTo>
                      <a:cubicBezTo>
                        <a:pt x="2127" y="1493"/>
                        <a:pt x="2129" y="1494"/>
                        <a:pt x="2132" y="1494"/>
                      </a:cubicBezTo>
                      <a:cubicBezTo>
                        <a:pt x="2136" y="1495"/>
                        <a:pt x="2138" y="1495"/>
                        <a:pt x="2142" y="1494"/>
                      </a:cubicBezTo>
                      <a:cubicBezTo>
                        <a:pt x="2145" y="1493"/>
                        <a:pt x="2148" y="1492"/>
                        <a:pt x="2151" y="1490"/>
                      </a:cubicBezTo>
                      <a:cubicBezTo>
                        <a:pt x="2155" y="1487"/>
                        <a:pt x="2158" y="1484"/>
                        <a:pt x="2161" y="1479"/>
                      </a:cubicBezTo>
                      <a:cubicBezTo>
                        <a:pt x="2167" y="1470"/>
                        <a:pt x="2170" y="1460"/>
                        <a:pt x="2170" y="1450"/>
                      </a:cubicBezTo>
                      <a:cubicBezTo>
                        <a:pt x="2170" y="1424"/>
                        <a:pt x="2149" y="1403"/>
                        <a:pt x="2132" y="1382"/>
                      </a:cubicBezTo>
                      <a:cubicBezTo>
                        <a:pt x="2135" y="1386"/>
                        <a:pt x="2138" y="1390"/>
                        <a:pt x="2139" y="1394"/>
                      </a:cubicBezTo>
                      <a:cubicBezTo>
                        <a:pt x="2146" y="1407"/>
                        <a:pt x="2144" y="1426"/>
                        <a:pt x="2131" y="1434"/>
                      </a:cubicBezTo>
                      <a:cubicBezTo>
                        <a:pt x="2123" y="1440"/>
                        <a:pt x="2113" y="1441"/>
                        <a:pt x="2110" y="1451"/>
                      </a:cubicBezTo>
                      <a:cubicBezTo>
                        <a:pt x="2103" y="1447"/>
                        <a:pt x="2103" y="1434"/>
                        <a:pt x="2110" y="1425"/>
                      </a:cubicBezTo>
                      <a:cubicBezTo>
                        <a:pt x="2119" y="1416"/>
                        <a:pt x="2136" y="1410"/>
                        <a:pt x="2134" y="1395"/>
                      </a:cubicBezTo>
                      <a:cubicBezTo>
                        <a:pt x="2132" y="1386"/>
                        <a:pt x="2126" y="1379"/>
                        <a:pt x="2126" y="1375"/>
                      </a:cubicBezTo>
                      <a:cubicBezTo>
                        <a:pt x="2127" y="1376"/>
                        <a:pt x="2127" y="1376"/>
                        <a:pt x="2127" y="1376"/>
                      </a:cubicBezTo>
                      <a:cubicBezTo>
                        <a:pt x="2127" y="1375"/>
                        <a:pt x="2126" y="1375"/>
                        <a:pt x="2126" y="1374"/>
                      </a:cubicBezTo>
                      <a:cubicBezTo>
                        <a:pt x="2116" y="1360"/>
                        <a:pt x="2110" y="1350"/>
                        <a:pt x="2106" y="1333"/>
                      </a:cubicBezTo>
                      <a:cubicBezTo>
                        <a:pt x="2104" y="1319"/>
                        <a:pt x="2104" y="1307"/>
                        <a:pt x="2109" y="1293"/>
                      </a:cubicBezTo>
                      <a:cubicBezTo>
                        <a:pt x="2114" y="1284"/>
                        <a:pt x="2120" y="1276"/>
                        <a:pt x="2129" y="1271"/>
                      </a:cubicBezTo>
                      <a:cubicBezTo>
                        <a:pt x="2145" y="1261"/>
                        <a:pt x="2170" y="1259"/>
                        <a:pt x="2192" y="1263"/>
                      </a:cubicBezTo>
                      <a:cubicBezTo>
                        <a:pt x="2200" y="1265"/>
                        <a:pt x="2209" y="1267"/>
                        <a:pt x="2217" y="1270"/>
                      </a:cubicBezTo>
                      <a:cubicBezTo>
                        <a:pt x="2231" y="1275"/>
                        <a:pt x="2244" y="1284"/>
                        <a:pt x="2259" y="1286"/>
                      </a:cubicBezTo>
                      <a:cubicBezTo>
                        <a:pt x="2266" y="1286"/>
                        <a:pt x="2275" y="1286"/>
                        <a:pt x="2281" y="1282"/>
                      </a:cubicBezTo>
                      <a:cubicBezTo>
                        <a:pt x="2284" y="1279"/>
                        <a:pt x="2287" y="1273"/>
                        <a:pt x="2284" y="1269"/>
                      </a:cubicBezTo>
                      <a:cubicBezTo>
                        <a:pt x="2283" y="1268"/>
                        <a:pt x="2281" y="1267"/>
                        <a:pt x="2280" y="1268"/>
                      </a:cubicBezTo>
                      <a:cubicBezTo>
                        <a:pt x="2278" y="1269"/>
                        <a:pt x="2278" y="1270"/>
                        <a:pt x="2278" y="1271"/>
                      </a:cubicBezTo>
                      <a:cubicBezTo>
                        <a:pt x="2278" y="1273"/>
                        <a:pt x="2279" y="1273"/>
                        <a:pt x="2280" y="1274"/>
                      </a:cubicBezTo>
                      <a:cubicBezTo>
                        <a:pt x="2281" y="1274"/>
                        <a:pt x="2282" y="1274"/>
                        <a:pt x="2282" y="1272"/>
                      </a:cubicBezTo>
                      <a:cubicBezTo>
                        <a:pt x="2282" y="1271"/>
                        <a:pt x="2282" y="1271"/>
                        <a:pt x="2282" y="1270"/>
                      </a:cubicBezTo>
                      <a:cubicBezTo>
                        <a:pt x="2283" y="1270"/>
                        <a:pt x="2283" y="1271"/>
                        <a:pt x="2284" y="1272"/>
                      </a:cubicBezTo>
                      <a:cubicBezTo>
                        <a:pt x="2284" y="1273"/>
                        <a:pt x="2283" y="1275"/>
                        <a:pt x="2282" y="1276"/>
                      </a:cubicBezTo>
                      <a:cubicBezTo>
                        <a:pt x="2279" y="1277"/>
                        <a:pt x="2276" y="1276"/>
                        <a:pt x="2275" y="1274"/>
                      </a:cubicBezTo>
                      <a:cubicBezTo>
                        <a:pt x="2274" y="1272"/>
                        <a:pt x="2274" y="1270"/>
                        <a:pt x="2275" y="1268"/>
                      </a:cubicBezTo>
                      <a:cubicBezTo>
                        <a:pt x="2276" y="1266"/>
                        <a:pt x="2277" y="1265"/>
                        <a:pt x="2279" y="1264"/>
                      </a:cubicBezTo>
                      <a:cubicBezTo>
                        <a:pt x="2282" y="1264"/>
                        <a:pt x="2284" y="1264"/>
                        <a:pt x="2286" y="1267"/>
                      </a:cubicBezTo>
                      <a:cubicBezTo>
                        <a:pt x="2289" y="1271"/>
                        <a:pt x="2288" y="1276"/>
                        <a:pt x="2284" y="1280"/>
                      </a:cubicBezTo>
                      <a:cubicBezTo>
                        <a:pt x="2283" y="1282"/>
                        <a:pt x="2281" y="1284"/>
                        <a:pt x="2279" y="1285"/>
                      </a:cubicBezTo>
                      <a:cubicBezTo>
                        <a:pt x="2289" y="1282"/>
                        <a:pt x="2295" y="1275"/>
                        <a:pt x="2298" y="1265"/>
                      </a:cubicBezTo>
                      <a:cubicBezTo>
                        <a:pt x="2299" y="1259"/>
                        <a:pt x="2299" y="1254"/>
                        <a:pt x="2296" y="1248"/>
                      </a:cubicBezTo>
                      <a:cubicBezTo>
                        <a:pt x="2296" y="1248"/>
                        <a:pt x="2296" y="1248"/>
                        <a:pt x="2296" y="1248"/>
                      </a:cubicBezTo>
                      <a:cubicBezTo>
                        <a:pt x="2298" y="1254"/>
                        <a:pt x="2295" y="1260"/>
                        <a:pt x="2287" y="1259"/>
                      </a:cubicBezTo>
                      <a:cubicBezTo>
                        <a:pt x="2281" y="1258"/>
                        <a:pt x="2274" y="1248"/>
                        <a:pt x="2262" y="1258"/>
                      </a:cubicBezTo>
                      <a:close/>
                      <a:moveTo>
                        <a:pt x="2623" y="1225"/>
                      </a:moveTo>
                      <a:cubicBezTo>
                        <a:pt x="2597" y="1215"/>
                        <a:pt x="2576" y="1227"/>
                        <a:pt x="2563" y="1227"/>
                      </a:cubicBezTo>
                      <a:cubicBezTo>
                        <a:pt x="2548" y="1227"/>
                        <a:pt x="2548" y="1209"/>
                        <a:pt x="2564" y="1206"/>
                      </a:cubicBezTo>
                      <a:cubicBezTo>
                        <a:pt x="2582" y="1202"/>
                        <a:pt x="2606" y="1212"/>
                        <a:pt x="2623" y="1225"/>
                      </a:cubicBezTo>
                      <a:close/>
                      <a:moveTo>
                        <a:pt x="2542" y="1105"/>
                      </a:moveTo>
                      <a:cubicBezTo>
                        <a:pt x="2539" y="1093"/>
                        <a:pt x="2548" y="1067"/>
                        <a:pt x="2560" y="1057"/>
                      </a:cubicBezTo>
                      <a:cubicBezTo>
                        <a:pt x="2573" y="1048"/>
                        <a:pt x="2584" y="1056"/>
                        <a:pt x="2572" y="1069"/>
                      </a:cubicBezTo>
                      <a:cubicBezTo>
                        <a:pt x="2562" y="1079"/>
                        <a:pt x="2543" y="1091"/>
                        <a:pt x="2542" y="1105"/>
                      </a:cubicBezTo>
                      <a:close/>
                      <a:moveTo>
                        <a:pt x="2466" y="1220"/>
                      </a:moveTo>
                      <a:cubicBezTo>
                        <a:pt x="2467" y="1221"/>
                        <a:pt x="2470" y="1221"/>
                        <a:pt x="2471" y="1220"/>
                      </a:cubicBezTo>
                      <a:cubicBezTo>
                        <a:pt x="2473" y="1219"/>
                        <a:pt x="2473" y="1216"/>
                        <a:pt x="2472" y="1215"/>
                      </a:cubicBezTo>
                      <a:cubicBezTo>
                        <a:pt x="2470" y="1213"/>
                        <a:pt x="2468" y="1213"/>
                        <a:pt x="2466" y="1214"/>
                      </a:cubicBezTo>
                      <a:cubicBezTo>
                        <a:pt x="2465" y="1216"/>
                        <a:pt x="2465" y="1218"/>
                        <a:pt x="2466" y="1220"/>
                      </a:cubicBezTo>
                      <a:close/>
                      <a:moveTo>
                        <a:pt x="2515" y="1176"/>
                      </a:moveTo>
                      <a:cubicBezTo>
                        <a:pt x="2518" y="1185"/>
                        <a:pt x="2506" y="1189"/>
                        <a:pt x="2502" y="1191"/>
                      </a:cubicBezTo>
                      <a:cubicBezTo>
                        <a:pt x="2499" y="1192"/>
                        <a:pt x="2498" y="1194"/>
                        <a:pt x="2497" y="1197"/>
                      </a:cubicBezTo>
                      <a:cubicBezTo>
                        <a:pt x="2496" y="1193"/>
                        <a:pt x="2496" y="1184"/>
                        <a:pt x="2498" y="1180"/>
                      </a:cubicBezTo>
                      <a:cubicBezTo>
                        <a:pt x="2500" y="1174"/>
                        <a:pt x="2506" y="1170"/>
                        <a:pt x="2513" y="1174"/>
                      </a:cubicBezTo>
                      <a:cubicBezTo>
                        <a:pt x="2509" y="1175"/>
                        <a:pt x="2505" y="1178"/>
                        <a:pt x="2504" y="1182"/>
                      </a:cubicBezTo>
                      <a:cubicBezTo>
                        <a:pt x="2506" y="1180"/>
                        <a:pt x="2510" y="1177"/>
                        <a:pt x="2515" y="1176"/>
                      </a:cubicBezTo>
                      <a:close/>
                      <a:moveTo>
                        <a:pt x="2462" y="1199"/>
                      </a:moveTo>
                      <a:cubicBezTo>
                        <a:pt x="2465" y="1202"/>
                        <a:pt x="2469" y="1202"/>
                        <a:pt x="2473" y="1199"/>
                      </a:cubicBezTo>
                      <a:cubicBezTo>
                        <a:pt x="2476" y="1197"/>
                        <a:pt x="2476" y="1192"/>
                        <a:pt x="2473" y="1189"/>
                      </a:cubicBezTo>
                      <a:cubicBezTo>
                        <a:pt x="2471" y="1186"/>
                        <a:pt x="2466" y="1185"/>
                        <a:pt x="2463" y="1188"/>
                      </a:cubicBezTo>
                      <a:cubicBezTo>
                        <a:pt x="2460" y="1191"/>
                        <a:pt x="2459" y="1195"/>
                        <a:pt x="2462" y="1199"/>
                      </a:cubicBezTo>
                      <a:close/>
                      <a:moveTo>
                        <a:pt x="2462" y="1211"/>
                      </a:moveTo>
                      <a:cubicBezTo>
                        <a:pt x="2463" y="1213"/>
                        <a:pt x="2467" y="1213"/>
                        <a:pt x="2469" y="1211"/>
                      </a:cubicBezTo>
                      <a:cubicBezTo>
                        <a:pt x="2471" y="1210"/>
                        <a:pt x="2471" y="1207"/>
                        <a:pt x="2469" y="1204"/>
                      </a:cubicBezTo>
                      <a:cubicBezTo>
                        <a:pt x="2467" y="1202"/>
                        <a:pt x="2464" y="1202"/>
                        <a:pt x="2462" y="1204"/>
                      </a:cubicBezTo>
                      <a:cubicBezTo>
                        <a:pt x="2460" y="1206"/>
                        <a:pt x="2460" y="1209"/>
                        <a:pt x="2462" y="1211"/>
                      </a:cubicBezTo>
                      <a:close/>
                      <a:moveTo>
                        <a:pt x="2540" y="1125"/>
                      </a:moveTo>
                      <a:cubicBezTo>
                        <a:pt x="2539" y="1128"/>
                        <a:pt x="2540" y="1131"/>
                        <a:pt x="2542" y="1133"/>
                      </a:cubicBezTo>
                      <a:cubicBezTo>
                        <a:pt x="2544" y="1136"/>
                        <a:pt x="2549" y="1138"/>
                        <a:pt x="2553" y="1136"/>
                      </a:cubicBezTo>
                      <a:cubicBezTo>
                        <a:pt x="2558" y="1134"/>
                        <a:pt x="2561" y="1129"/>
                        <a:pt x="2560" y="1125"/>
                      </a:cubicBezTo>
                      <a:cubicBezTo>
                        <a:pt x="2559" y="1117"/>
                        <a:pt x="2552" y="1118"/>
                        <a:pt x="2548" y="1115"/>
                      </a:cubicBezTo>
                      <a:cubicBezTo>
                        <a:pt x="2544" y="1111"/>
                        <a:pt x="2544" y="1104"/>
                        <a:pt x="2547" y="1098"/>
                      </a:cubicBezTo>
                      <a:cubicBezTo>
                        <a:pt x="2551" y="1091"/>
                        <a:pt x="2558" y="1086"/>
                        <a:pt x="2566" y="1088"/>
                      </a:cubicBezTo>
                      <a:cubicBezTo>
                        <a:pt x="2571" y="1089"/>
                        <a:pt x="2575" y="1092"/>
                        <a:pt x="2574" y="1097"/>
                      </a:cubicBezTo>
                      <a:cubicBezTo>
                        <a:pt x="2571" y="1094"/>
                        <a:pt x="2564" y="1095"/>
                        <a:pt x="2563" y="1101"/>
                      </a:cubicBezTo>
                      <a:cubicBezTo>
                        <a:pt x="2562" y="1105"/>
                        <a:pt x="2566" y="1112"/>
                        <a:pt x="2568" y="1119"/>
                      </a:cubicBezTo>
                      <a:cubicBezTo>
                        <a:pt x="2571" y="1127"/>
                        <a:pt x="2573" y="1134"/>
                        <a:pt x="2571" y="1141"/>
                      </a:cubicBezTo>
                      <a:cubicBezTo>
                        <a:pt x="2567" y="1154"/>
                        <a:pt x="2551" y="1160"/>
                        <a:pt x="2540" y="1154"/>
                      </a:cubicBezTo>
                      <a:cubicBezTo>
                        <a:pt x="2533" y="1151"/>
                        <a:pt x="2530" y="1145"/>
                        <a:pt x="2528" y="1139"/>
                      </a:cubicBezTo>
                      <a:cubicBezTo>
                        <a:pt x="2525" y="1132"/>
                        <a:pt x="2524" y="1113"/>
                        <a:pt x="2516" y="1107"/>
                      </a:cubicBezTo>
                      <a:cubicBezTo>
                        <a:pt x="2511" y="1103"/>
                        <a:pt x="2505" y="1105"/>
                        <a:pt x="2504" y="1109"/>
                      </a:cubicBezTo>
                      <a:cubicBezTo>
                        <a:pt x="2500" y="1106"/>
                        <a:pt x="2502" y="1098"/>
                        <a:pt x="2508" y="1095"/>
                      </a:cubicBezTo>
                      <a:cubicBezTo>
                        <a:pt x="2517" y="1089"/>
                        <a:pt x="2533" y="1093"/>
                        <a:pt x="2539" y="1107"/>
                      </a:cubicBezTo>
                      <a:cubicBezTo>
                        <a:pt x="2541" y="1112"/>
                        <a:pt x="2541" y="1117"/>
                        <a:pt x="2540" y="1125"/>
                      </a:cubicBezTo>
                      <a:close/>
                      <a:moveTo>
                        <a:pt x="2636" y="1036"/>
                      </a:moveTo>
                      <a:cubicBezTo>
                        <a:pt x="2637" y="1037"/>
                        <a:pt x="2638" y="1040"/>
                        <a:pt x="2636" y="1042"/>
                      </a:cubicBezTo>
                      <a:cubicBezTo>
                        <a:pt x="2635" y="1043"/>
                        <a:pt x="2632" y="1044"/>
                        <a:pt x="2630" y="1042"/>
                      </a:cubicBezTo>
                      <a:cubicBezTo>
                        <a:pt x="2628" y="1041"/>
                        <a:pt x="2628" y="1038"/>
                        <a:pt x="2630" y="1036"/>
                      </a:cubicBezTo>
                      <a:cubicBezTo>
                        <a:pt x="2631" y="1034"/>
                        <a:pt x="2634" y="1034"/>
                        <a:pt x="2636" y="1036"/>
                      </a:cubicBezTo>
                      <a:close/>
                      <a:moveTo>
                        <a:pt x="2643" y="1040"/>
                      </a:moveTo>
                      <a:cubicBezTo>
                        <a:pt x="2644" y="1041"/>
                        <a:pt x="2645" y="1043"/>
                        <a:pt x="2643" y="1044"/>
                      </a:cubicBezTo>
                      <a:cubicBezTo>
                        <a:pt x="2642" y="1045"/>
                        <a:pt x="2640" y="1046"/>
                        <a:pt x="2639" y="1044"/>
                      </a:cubicBezTo>
                      <a:cubicBezTo>
                        <a:pt x="2637" y="1043"/>
                        <a:pt x="2637" y="1041"/>
                        <a:pt x="2638" y="1040"/>
                      </a:cubicBezTo>
                      <a:cubicBezTo>
                        <a:pt x="2640" y="1038"/>
                        <a:pt x="2642" y="1038"/>
                        <a:pt x="2643" y="1040"/>
                      </a:cubicBezTo>
                      <a:close/>
                      <a:moveTo>
                        <a:pt x="2625" y="1036"/>
                      </a:moveTo>
                      <a:cubicBezTo>
                        <a:pt x="2628" y="1038"/>
                        <a:pt x="2628" y="1042"/>
                        <a:pt x="2626" y="1045"/>
                      </a:cubicBezTo>
                      <a:cubicBezTo>
                        <a:pt x="2624" y="1048"/>
                        <a:pt x="2619" y="1048"/>
                        <a:pt x="2617" y="1046"/>
                      </a:cubicBezTo>
                      <a:cubicBezTo>
                        <a:pt x="2614" y="1043"/>
                        <a:pt x="2614" y="1039"/>
                        <a:pt x="2616" y="1037"/>
                      </a:cubicBezTo>
                      <a:cubicBezTo>
                        <a:pt x="2619" y="1034"/>
                        <a:pt x="2623" y="1034"/>
                        <a:pt x="2625" y="1036"/>
                      </a:cubicBezTo>
                      <a:close/>
                      <a:moveTo>
                        <a:pt x="2542" y="1126"/>
                      </a:moveTo>
                      <a:cubicBezTo>
                        <a:pt x="2542" y="1131"/>
                        <a:pt x="2544" y="1135"/>
                        <a:pt x="2549" y="1135"/>
                      </a:cubicBezTo>
                      <a:cubicBezTo>
                        <a:pt x="2558" y="1135"/>
                        <a:pt x="2560" y="1125"/>
                        <a:pt x="2555" y="1120"/>
                      </a:cubicBezTo>
                      <a:cubicBezTo>
                        <a:pt x="2551" y="1117"/>
                        <a:pt x="2547" y="1117"/>
                        <a:pt x="2544" y="1111"/>
                      </a:cubicBezTo>
                      <a:cubicBezTo>
                        <a:pt x="2545" y="1118"/>
                        <a:pt x="2542" y="1120"/>
                        <a:pt x="2542" y="1126"/>
                      </a:cubicBezTo>
                      <a:close/>
                      <a:moveTo>
                        <a:pt x="2553" y="1159"/>
                      </a:moveTo>
                      <a:cubicBezTo>
                        <a:pt x="2560" y="1160"/>
                        <a:pt x="2568" y="1153"/>
                        <a:pt x="2570" y="1148"/>
                      </a:cubicBezTo>
                      <a:cubicBezTo>
                        <a:pt x="2578" y="1150"/>
                        <a:pt x="2580" y="1167"/>
                        <a:pt x="2568" y="1171"/>
                      </a:cubicBezTo>
                      <a:cubicBezTo>
                        <a:pt x="2561" y="1173"/>
                        <a:pt x="2552" y="1167"/>
                        <a:pt x="2553" y="1159"/>
                      </a:cubicBezTo>
                      <a:close/>
                      <a:moveTo>
                        <a:pt x="2559" y="1036"/>
                      </a:moveTo>
                      <a:cubicBezTo>
                        <a:pt x="2556" y="1051"/>
                        <a:pt x="2538" y="1045"/>
                        <a:pt x="2531" y="1044"/>
                      </a:cubicBezTo>
                      <a:cubicBezTo>
                        <a:pt x="2526" y="1043"/>
                        <a:pt x="2522" y="1044"/>
                        <a:pt x="2519" y="1047"/>
                      </a:cubicBezTo>
                      <a:cubicBezTo>
                        <a:pt x="2520" y="1041"/>
                        <a:pt x="2529" y="1030"/>
                        <a:pt x="2535" y="1026"/>
                      </a:cubicBezTo>
                      <a:cubicBezTo>
                        <a:pt x="2543" y="1021"/>
                        <a:pt x="2553" y="1021"/>
                        <a:pt x="2559" y="1032"/>
                      </a:cubicBezTo>
                      <a:cubicBezTo>
                        <a:pt x="2554" y="1030"/>
                        <a:pt x="2546" y="1031"/>
                        <a:pt x="2542" y="1034"/>
                      </a:cubicBezTo>
                      <a:cubicBezTo>
                        <a:pt x="2545" y="1033"/>
                        <a:pt x="2553" y="1033"/>
                        <a:pt x="2559" y="1036"/>
                      </a:cubicBezTo>
                      <a:close/>
                      <a:moveTo>
                        <a:pt x="2590" y="1169"/>
                      </a:moveTo>
                      <a:cubicBezTo>
                        <a:pt x="2596" y="1137"/>
                        <a:pt x="2621" y="1125"/>
                        <a:pt x="2629" y="1112"/>
                      </a:cubicBezTo>
                      <a:cubicBezTo>
                        <a:pt x="2638" y="1097"/>
                        <a:pt x="2621" y="1086"/>
                        <a:pt x="2608" y="1100"/>
                      </a:cubicBezTo>
                      <a:cubicBezTo>
                        <a:pt x="2593" y="1115"/>
                        <a:pt x="2588" y="1144"/>
                        <a:pt x="2590" y="1169"/>
                      </a:cubicBezTo>
                      <a:close/>
                      <a:moveTo>
                        <a:pt x="2482" y="1235"/>
                      </a:moveTo>
                      <a:cubicBezTo>
                        <a:pt x="2482" y="1231"/>
                        <a:pt x="2482" y="1228"/>
                        <a:pt x="2482" y="1224"/>
                      </a:cubicBezTo>
                      <a:cubicBezTo>
                        <a:pt x="2484" y="1212"/>
                        <a:pt x="2490" y="1201"/>
                        <a:pt x="2501" y="1195"/>
                      </a:cubicBezTo>
                      <a:cubicBezTo>
                        <a:pt x="2513" y="1188"/>
                        <a:pt x="2531" y="1189"/>
                        <a:pt x="2541" y="1200"/>
                      </a:cubicBezTo>
                      <a:cubicBezTo>
                        <a:pt x="2545" y="1205"/>
                        <a:pt x="2547" y="1211"/>
                        <a:pt x="2547" y="1217"/>
                      </a:cubicBezTo>
                      <a:cubicBezTo>
                        <a:pt x="2547" y="1221"/>
                        <a:pt x="2545" y="1224"/>
                        <a:pt x="2542" y="1227"/>
                      </a:cubicBezTo>
                      <a:cubicBezTo>
                        <a:pt x="2538" y="1231"/>
                        <a:pt x="2533" y="1233"/>
                        <a:pt x="2528" y="1231"/>
                      </a:cubicBezTo>
                      <a:cubicBezTo>
                        <a:pt x="2524" y="1230"/>
                        <a:pt x="2521" y="1227"/>
                        <a:pt x="2520" y="1224"/>
                      </a:cubicBezTo>
                      <a:cubicBezTo>
                        <a:pt x="2517" y="1217"/>
                        <a:pt x="2520" y="1210"/>
                        <a:pt x="2527" y="1207"/>
                      </a:cubicBezTo>
                      <a:cubicBezTo>
                        <a:pt x="2533" y="1204"/>
                        <a:pt x="2541" y="1207"/>
                        <a:pt x="2543" y="1214"/>
                      </a:cubicBezTo>
                      <a:cubicBezTo>
                        <a:pt x="2546" y="1219"/>
                        <a:pt x="2544" y="1225"/>
                        <a:pt x="2540" y="1228"/>
                      </a:cubicBezTo>
                      <a:cubicBezTo>
                        <a:pt x="2541" y="1228"/>
                        <a:pt x="2541" y="1228"/>
                        <a:pt x="2542" y="1227"/>
                      </a:cubicBezTo>
                      <a:cubicBezTo>
                        <a:pt x="2545" y="1224"/>
                        <a:pt x="2546" y="1221"/>
                        <a:pt x="2546" y="1217"/>
                      </a:cubicBezTo>
                      <a:cubicBezTo>
                        <a:pt x="2546" y="1211"/>
                        <a:pt x="2544" y="1205"/>
                        <a:pt x="2540" y="1201"/>
                      </a:cubicBezTo>
                      <a:cubicBezTo>
                        <a:pt x="2531" y="1190"/>
                        <a:pt x="2514" y="1190"/>
                        <a:pt x="2502" y="1197"/>
                      </a:cubicBezTo>
                      <a:cubicBezTo>
                        <a:pt x="2491" y="1203"/>
                        <a:pt x="2486" y="1215"/>
                        <a:pt x="2485" y="1227"/>
                      </a:cubicBezTo>
                      <a:cubicBezTo>
                        <a:pt x="2485" y="1230"/>
                        <a:pt x="2485" y="1232"/>
                        <a:pt x="2485" y="1235"/>
                      </a:cubicBezTo>
                      <a:lnTo>
                        <a:pt x="2482" y="1235"/>
                      </a:lnTo>
                      <a:close/>
                      <a:moveTo>
                        <a:pt x="2518" y="1272"/>
                      </a:moveTo>
                      <a:cubicBezTo>
                        <a:pt x="2520" y="1286"/>
                        <a:pt x="2515" y="1301"/>
                        <a:pt x="2498" y="1308"/>
                      </a:cubicBezTo>
                      <a:cubicBezTo>
                        <a:pt x="2492" y="1310"/>
                        <a:pt x="2487" y="1311"/>
                        <a:pt x="2481" y="1309"/>
                      </a:cubicBezTo>
                      <a:cubicBezTo>
                        <a:pt x="2476" y="1308"/>
                        <a:pt x="2472" y="1306"/>
                        <a:pt x="2468" y="1302"/>
                      </a:cubicBezTo>
                      <a:cubicBezTo>
                        <a:pt x="2465" y="1297"/>
                        <a:pt x="2464" y="1290"/>
                        <a:pt x="2466" y="1284"/>
                      </a:cubicBezTo>
                      <a:cubicBezTo>
                        <a:pt x="2467" y="1281"/>
                        <a:pt x="2470" y="1278"/>
                        <a:pt x="2473" y="1276"/>
                      </a:cubicBezTo>
                      <a:cubicBezTo>
                        <a:pt x="2479" y="1275"/>
                        <a:pt x="2485" y="1276"/>
                        <a:pt x="2489" y="1280"/>
                      </a:cubicBezTo>
                      <a:cubicBezTo>
                        <a:pt x="2490" y="1282"/>
                        <a:pt x="2492" y="1285"/>
                        <a:pt x="2492" y="1288"/>
                      </a:cubicBezTo>
                      <a:cubicBezTo>
                        <a:pt x="2492" y="1293"/>
                        <a:pt x="2487" y="1299"/>
                        <a:pt x="2482" y="1299"/>
                      </a:cubicBezTo>
                      <a:cubicBezTo>
                        <a:pt x="2476" y="1299"/>
                        <a:pt x="2471" y="1295"/>
                        <a:pt x="2470" y="1289"/>
                      </a:cubicBezTo>
                      <a:cubicBezTo>
                        <a:pt x="2470" y="1283"/>
                        <a:pt x="2475" y="1278"/>
                        <a:pt x="2480" y="1277"/>
                      </a:cubicBezTo>
                      <a:cubicBezTo>
                        <a:pt x="2482" y="1277"/>
                        <a:pt x="2484" y="1278"/>
                        <a:pt x="2486" y="1278"/>
                      </a:cubicBezTo>
                      <a:cubicBezTo>
                        <a:pt x="2485" y="1278"/>
                        <a:pt x="2485" y="1278"/>
                        <a:pt x="2485" y="1278"/>
                      </a:cubicBezTo>
                      <a:cubicBezTo>
                        <a:pt x="2482" y="1276"/>
                        <a:pt x="2478" y="1276"/>
                        <a:pt x="2474" y="1277"/>
                      </a:cubicBezTo>
                      <a:cubicBezTo>
                        <a:pt x="2470" y="1278"/>
                        <a:pt x="2468" y="1281"/>
                        <a:pt x="2467" y="1285"/>
                      </a:cubicBezTo>
                      <a:cubicBezTo>
                        <a:pt x="2465" y="1290"/>
                        <a:pt x="2466" y="1296"/>
                        <a:pt x="2469" y="1301"/>
                      </a:cubicBezTo>
                      <a:cubicBezTo>
                        <a:pt x="2472" y="1305"/>
                        <a:pt x="2476" y="1307"/>
                        <a:pt x="2481" y="1308"/>
                      </a:cubicBezTo>
                      <a:cubicBezTo>
                        <a:pt x="2487" y="1309"/>
                        <a:pt x="2492" y="1308"/>
                        <a:pt x="2498" y="1306"/>
                      </a:cubicBezTo>
                      <a:cubicBezTo>
                        <a:pt x="2514" y="1299"/>
                        <a:pt x="2519" y="1285"/>
                        <a:pt x="2516" y="1272"/>
                      </a:cubicBezTo>
                      <a:lnTo>
                        <a:pt x="2518" y="1272"/>
                      </a:lnTo>
                      <a:close/>
                      <a:moveTo>
                        <a:pt x="2456" y="1532"/>
                      </a:moveTo>
                      <a:cubicBezTo>
                        <a:pt x="2453" y="1534"/>
                        <a:pt x="2449" y="1533"/>
                        <a:pt x="2448" y="1529"/>
                      </a:cubicBezTo>
                      <a:cubicBezTo>
                        <a:pt x="2446" y="1526"/>
                        <a:pt x="2448" y="1522"/>
                        <a:pt x="2451" y="1521"/>
                      </a:cubicBezTo>
                      <a:cubicBezTo>
                        <a:pt x="2454" y="1519"/>
                        <a:pt x="2458" y="1521"/>
                        <a:pt x="2459" y="1524"/>
                      </a:cubicBezTo>
                      <a:cubicBezTo>
                        <a:pt x="2461" y="1527"/>
                        <a:pt x="2460" y="1531"/>
                        <a:pt x="2456" y="1532"/>
                      </a:cubicBezTo>
                      <a:close/>
                      <a:moveTo>
                        <a:pt x="2447" y="1540"/>
                      </a:moveTo>
                      <a:cubicBezTo>
                        <a:pt x="2444" y="1541"/>
                        <a:pt x="2441" y="1540"/>
                        <a:pt x="2440" y="1538"/>
                      </a:cubicBezTo>
                      <a:cubicBezTo>
                        <a:pt x="2439" y="1535"/>
                        <a:pt x="2440" y="1533"/>
                        <a:pt x="2443" y="1531"/>
                      </a:cubicBezTo>
                      <a:cubicBezTo>
                        <a:pt x="2445" y="1530"/>
                        <a:pt x="2448" y="1531"/>
                        <a:pt x="2449" y="1534"/>
                      </a:cubicBezTo>
                      <a:cubicBezTo>
                        <a:pt x="2450" y="1536"/>
                        <a:pt x="2449" y="1539"/>
                        <a:pt x="2447" y="1540"/>
                      </a:cubicBezTo>
                      <a:close/>
                      <a:moveTo>
                        <a:pt x="2463" y="1518"/>
                      </a:moveTo>
                      <a:cubicBezTo>
                        <a:pt x="2458" y="1520"/>
                        <a:pt x="2452" y="1518"/>
                        <a:pt x="2450" y="1513"/>
                      </a:cubicBezTo>
                      <a:cubicBezTo>
                        <a:pt x="2447" y="1508"/>
                        <a:pt x="2449" y="1502"/>
                        <a:pt x="2454" y="1500"/>
                      </a:cubicBezTo>
                      <a:cubicBezTo>
                        <a:pt x="2459" y="1498"/>
                        <a:pt x="2465" y="1500"/>
                        <a:pt x="2467" y="1505"/>
                      </a:cubicBezTo>
                      <a:cubicBezTo>
                        <a:pt x="2470" y="1510"/>
                        <a:pt x="2467" y="1516"/>
                        <a:pt x="2463" y="1518"/>
                      </a:cubicBezTo>
                      <a:close/>
                      <a:moveTo>
                        <a:pt x="2251" y="1392"/>
                      </a:moveTo>
                      <a:cubicBezTo>
                        <a:pt x="2248" y="1408"/>
                        <a:pt x="2258" y="1430"/>
                        <a:pt x="2271" y="1439"/>
                      </a:cubicBezTo>
                      <a:cubicBezTo>
                        <a:pt x="2285" y="1448"/>
                        <a:pt x="2297" y="1438"/>
                        <a:pt x="2284" y="1425"/>
                      </a:cubicBezTo>
                      <a:cubicBezTo>
                        <a:pt x="2274" y="1415"/>
                        <a:pt x="2253" y="1407"/>
                        <a:pt x="2251" y="1392"/>
                      </a:cubicBezTo>
                      <a:close/>
                      <a:moveTo>
                        <a:pt x="2432" y="1287"/>
                      </a:moveTo>
                      <a:cubicBezTo>
                        <a:pt x="2425" y="1263"/>
                        <a:pt x="2398" y="1237"/>
                        <a:pt x="2379" y="1240"/>
                      </a:cubicBezTo>
                      <a:cubicBezTo>
                        <a:pt x="2358" y="1243"/>
                        <a:pt x="2362" y="1264"/>
                        <a:pt x="2380" y="1261"/>
                      </a:cubicBezTo>
                      <a:cubicBezTo>
                        <a:pt x="2389" y="1260"/>
                        <a:pt x="2417" y="1264"/>
                        <a:pt x="2432" y="1287"/>
                      </a:cubicBezTo>
                      <a:close/>
                      <a:moveTo>
                        <a:pt x="2433" y="1274"/>
                      </a:moveTo>
                      <a:cubicBezTo>
                        <a:pt x="2427" y="1266"/>
                        <a:pt x="2428" y="1256"/>
                        <a:pt x="2430" y="1247"/>
                      </a:cubicBezTo>
                      <a:cubicBezTo>
                        <a:pt x="2436" y="1228"/>
                        <a:pt x="2457" y="1211"/>
                        <a:pt x="2452" y="1193"/>
                      </a:cubicBezTo>
                      <a:cubicBezTo>
                        <a:pt x="2450" y="1185"/>
                        <a:pt x="2444" y="1178"/>
                        <a:pt x="2436" y="1177"/>
                      </a:cubicBezTo>
                      <a:cubicBezTo>
                        <a:pt x="2431" y="1176"/>
                        <a:pt x="2427" y="1178"/>
                        <a:pt x="2425" y="1183"/>
                      </a:cubicBezTo>
                      <a:cubicBezTo>
                        <a:pt x="2428" y="1181"/>
                        <a:pt x="2435" y="1181"/>
                        <a:pt x="2438" y="1186"/>
                      </a:cubicBezTo>
                      <a:cubicBezTo>
                        <a:pt x="2441" y="1190"/>
                        <a:pt x="2440" y="1197"/>
                        <a:pt x="2436" y="1202"/>
                      </a:cubicBezTo>
                      <a:cubicBezTo>
                        <a:pt x="2425" y="1217"/>
                        <a:pt x="2412" y="1230"/>
                        <a:pt x="2416" y="1251"/>
                      </a:cubicBezTo>
                      <a:cubicBezTo>
                        <a:pt x="2418" y="1259"/>
                        <a:pt x="2423" y="1266"/>
                        <a:pt x="2433" y="1274"/>
                      </a:cubicBezTo>
                      <a:close/>
                      <a:moveTo>
                        <a:pt x="2580" y="1460"/>
                      </a:moveTo>
                      <a:cubicBezTo>
                        <a:pt x="2570" y="1450"/>
                        <a:pt x="2585" y="1437"/>
                        <a:pt x="2589" y="1431"/>
                      </a:cubicBezTo>
                      <a:cubicBezTo>
                        <a:pt x="2592" y="1427"/>
                        <a:pt x="2594" y="1424"/>
                        <a:pt x="2593" y="1419"/>
                      </a:cubicBezTo>
                      <a:cubicBezTo>
                        <a:pt x="2597" y="1423"/>
                        <a:pt x="2602" y="1437"/>
                        <a:pt x="2602" y="1444"/>
                      </a:cubicBezTo>
                      <a:cubicBezTo>
                        <a:pt x="2602" y="1454"/>
                        <a:pt x="2597" y="1463"/>
                        <a:pt x="2585" y="1462"/>
                      </a:cubicBezTo>
                      <a:cubicBezTo>
                        <a:pt x="2589" y="1459"/>
                        <a:pt x="2593" y="1451"/>
                        <a:pt x="2592" y="1446"/>
                      </a:cubicBezTo>
                      <a:cubicBezTo>
                        <a:pt x="2591" y="1449"/>
                        <a:pt x="2586" y="1456"/>
                        <a:pt x="2580" y="1460"/>
                      </a:cubicBezTo>
                      <a:close/>
                      <a:moveTo>
                        <a:pt x="2303" y="1554"/>
                      </a:moveTo>
                      <a:cubicBezTo>
                        <a:pt x="2299" y="1554"/>
                        <a:pt x="2296" y="1556"/>
                        <a:pt x="2297" y="1560"/>
                      </a:cubicBezTo>
                      <a:cubicBezTo>
                        <a:pt x="2297" y="1562"/>
                        <a:pt x="2299" y="1563"/>
                        <a:pt x="2300" y="1562"/>
                      </a:cubicBezTo>
                      <a:cubicBezTo>
                        <a:pt x="2301" y="1562"/>
                        <a:pt x="2301" y="1560"/>
                        <a:pt x="2301" y="1560"/>
                      </a:cubicBezTo>
                      <a:cubicBezTo>
                        <a:pt x="2302" y="1560"/>
                        <a:pt x="2303" y="1561"/>
                        <a:pt x="2303" y="1562"/>
                      </a:cubicBezTo>
                      <a:cubicBezTo>
                        <a:pt x="2304" y="1564"/>
                        <a:pt x="2303" y="1567"/>
                        <a:pt x="2300" y="1569"/>
                      </a:cubicBezTo>
                      <a:cubicBezTo>
                        <a:pt x="2297" y="1570"/>
                        <a:pt x="2293" y="1570"/>
                        <a:pt x="2291" y="1567"/>
                      </a:cubicBezTo>
                      <a:cubicBezTo>
                        <a:pt x="2289" y="1564"/>
                        <a:pt x="2288" y="1560"/>
                        <a:pt x="2287" y="1558"/>
                      </a:cubicBezTo>
                      <a:cubicBezTo>
                        <a:pt x="2285" y="1555"/>
                        <a:pt x="2281" y="1556"/>
                        <a:pt x="2279" y="1557"/>
                      </a:cubicBezTo>
                      <a:cubicBezTo>
                        <a:pt x="2281" y="1553"/>
                        <a:pt x="2282" y="1553"/>
                        <a:pt x="2280" y="1549"/>
                      </a:cubicBezTo>
                      <a:cubicBezTo>
                        <a:pt x="2279" y="1545"/>
                        <a:pt x="2272" y="1535"/>
                        <a:pt x="2282" y="1527"/>
                      </a:cubicBezTo>
                      <a:cubicBezTo>
                        <a:pt x="2274" y="1530"/>
                        <a:pt x="2270" y="1537"/>
                        <a:pt x="2269" y="1544"/>
                      </a:cubicBezTo>
                      <a:cubicBezTo>
                        <a:pt x="2267" y="1552"/>
                        <a:pt x="2270" y="1561"/>
                        <a:pt x="2274" y="1566"/>
                      </a:cubicBezTo>
                      <a:cubicBezTo>
                        <a:pt x="2281" y="1573"/>
                        <a:pt x="2295" y="1576"/>
                        <a:pt x="2303" y="1570"/>
                      </a:cubicBezTo>
                      <a:cubicBezTo>
                        <a:pt x="2307" y="1568"/>
                        <a:pt x="2311" y="1562"/>
                        <a:pt x="2309" y="1557"/>
                      </a:cubicBezTo>
                      <a:cubicBezTo>
                        <a:pt x="2308" y="1555"/>
                        <a:pt x="2306" y="1554"/>
                        <a:pt x="2303" y="1554"/>
                      </a:cubicBezTo>
                      <a:close/>
                      <a:moveTo>
                        <a:pt x="2260" y="1537"/>
                      </a:moveTo>
                      <a:cubicBezTo>
                        <a:pt x="2241" y="1547"/>
                        <a:pt x="2223" y="1543"/>
                        <a:pt x="2213" y="1544"/>
                      </a:cubicBezTo>
                      <a:cubicBezTo>
                        <a:pt x="2201" y="1545"/>
                        <a:pt x="2200" y="1555"/>
                        <a:pt x="2213" y="1557"/>
                      </a:cubicBezTo>
                      <a:cubicBezTo>
                        <a:pt x="2226" y="1559"/>
                        <a:pt x="2253" y="1546"/>
                        <a:pt x="2260" y="1537"/>
                      </a:cubicBezTo>
                      <a:close/>
                      <a:moveTo>
                        <a:pt x="2575" y="1504"/>
                      </a:moveTo>
                      <a:cubicBezTo>
                        <a:pt x="2576" y="1502"/>
                        <a:pt x="2576" y="1500"/>
                        <a:pt x="2575" y="1498"/>
                      </a:cubicBezTo>
                      <a:cubicBezTo>
                        <a:pt x="2573" y="1497"/>
                        <a:pt x="2571" y="1497"/>
                        <a:pt x="2569" y="1499"/>
                      </a:cubicBezTo>
                      <a:cubicBezTo>
                        <a:pt x="2568" y="1500"/>
                        <a:pt x="2568" y="1503"/>
                        <a:pt x="2569" y="1504"/>
                      </a:cubicBezTo>
                      <a:cubicBezTo>
                        <a:pt x="2571" y="1506"/>
                        <a:pt x="2574" y="1506"/>
                        <a:pt x="2575" y="1504"/>
                      </a:cubicBezTo>
                      <a:close/>
                      <a:moveTo>
                        <a:pt x="2603" y="1506"/>
                      </a:moveTo>
                      <a:cubicBezTo>
                        <a:pt x="2606" y="1503"/>
                        <a:pt x="2605" y="1499"/>
                        <a:pt x="2602" y="1496"/>
                      </a:cubicBezTo>
                      <a:cubicBezTo>
                        <a:pt x="2599" y="1493"/>
                        <a:pt x="2595" y="1493"/>
                        <a:pt x="2592" y="1496"/>
                      </a:cubicBezTo>
                      <a:cubicBezTo>
                        <a:pt x="2589" y="1499"/>
                        <a:pt x="2589" y="1504"/>
                        <a:pt x="2592" y="1507"/>
                      </a:cubicBezTo>
                      <a:cubicBezTo>
                        <a:pt x="2595" y="1510"/>
                        <a:pt x="2600" y="1509"/>
                        <a:pt x="2603" y="1506"/>
                      </a:cubicBezTo>
                      <a:close/>
                      <a:moveTo>
                        <a:pt x="2587" y="1507"/>
                      </a:moveTo>
                      <a:cubicBezTo>
                        <a:pt x="2589" y="1505"/>
                        <a:pt x="2589" y="1502"/>
                        <a:pt x="2587" y="1500"/>
                      </a:cubicBezTo>
                      <a:cubicBezTo>
                        <a:pt x="2584" y="1498"/>
                        <a:pt x="2581" y="1498"/>
                        <a:pt x="2579" y="1500"/>
                      </a:cubicBezTo>
                      <a:cubicBezTo>
                        <a:pt x="2577" y="1502"/>
                        <a:pt x="2577" y="1506"/>
                        <a:pt x="2579" y="1508"/>
                      </a:cubicBezTo>
                      <a:cubicBezTo>
                        <a:pt x="2582" y="1510"/>
                        <a:pt x="2585" y="1510"/>
                        <a:pt x="2587" y="1507"/>
                      </a:cubicBezTo>
                      <a:close/>
                      <a:moveTo>
                        <a:pt x="2612" y="1483"/>
                      </a:moveTo>
                      <a:cubicBezTo>
                        <a:pt x="2611" y="1502"/>
                        <a:pt x="2636" y="1502"/>
                        <a:pt x="2645" y="1503"/>
                      </a:cubicBezTo>
                      <a:cubicBezTo>
                        <a:pt x="2652" y="1505"/>
                        <a:pt x="2656" y="1507"/>
                        <a:pt x="2659" y="1512"/>
                      </a:cubicBezTo>
                      <a:cubicBezTo>
                        <a:pt x="2659" y="1504"/>
                        <a:pt x="2653" y="1486"/>
                        <a:pt x="2647" y="1479"/>
                      </a:cubicBezTo>
                      <a:cubicBezTo>
                        <a:pt x="2639" y="1470"/>
                        <a:pt x="2625" y="1467"/>
                        <a:pt x="2614" y="1477"/>
                      </a:cubicBezTo>
                      <a:cubicBezTo>
                        <a:pt x="2621" y="1477"/>
                        <a:pt x="2631" y="1481"/>
                        <a:pt x="2635" y="1487"/>
                      </a:cubicBezTo>
                      <a:cubicBezTo>
                        <a:pt x="2632" y="1485"/>
                        <a:pt x="2621" y="1482"/>
                        <a:pt x="2612" y="1483"/>
                      </a:cubicBezTo>
                      <a:close/>
                      <a:moveTo>
                        <a:pt x="2615" y="1463"/>
                      </a:moveTo>
                      <a:cubicBezTo>
                        <a:pt x="2651" y="1451"/>
                        <a:pt x="2672" y="1404"/>
                        <a:pt x="2656" y="1378"/>
                      </a:cubicBezTo>
                      <a:cubicBezTo>
                        <a:pt x="2643" y="1356"/>
                        <a:pt x="2624" y="1369"/>
                        <a:pt x="2632" y="1390"/>
                      </a:cubicBezTo>
                      <a:cubicBezTo>
                        <a:pt x="2637" y="1405"/>
                        <a:pt x="2649" y="1442"/>
                        <a:pt x="2615" y="1463"/>
                      </a:cubicBezTo>
                      <a:close/>
                      <a:moveTo>
                        <a:pt x="2349" y="1294"/>
                      </a:moveTo>
                      <a:cubicBezTo>
                        <a:pt x="2348" y="1292"/>
                        <a:pt x="2345" y="1290"/>
                        <a:pt x="2343" y="1291"/>
                      </a:cubicBezTo>
                      <a:cubicBezTo>
                        <a:pt x="2340" y="1292"/>
                        <a:pt x="2339" y="1295"/>
                        <a:pt x="2340" y="1298"/>
                      </a:cubicBezTo>
                      <a:cubicBezTo>
                        <a:pt x="2341" y="1300"/>
                        <a:pt x="2344" y="1301"/>
                        <a:pt x="2346" y="1300"/>
                      </a:cubicBezTo>
                      <a:cubicBezTo>
                        <a:pt x="2348" y="1299"/>
                        <a:pt x="2350" y="1296"/>
                        <a:pt x="2349" y="1294"/>
                      </a:cubicBezTo>
                      <a:close/>
                      <a:moveTo>
                        <a:pt x="2359" y="1285"/>
                      </a:moveTo>
                      <a:cubicBezTo>
                        <a:pt x="2358" y="1282"/>
                        <a:pt x="2354" y="1280"/>
                        <a:pt x="2351" y="1282"/>
                      </a:cubicBezTo>
                      <a:cubicBezTo>
                        <a:pt x="2348" y="1283"/>
                        <a:pt x="2347" y="1286"/>
                        <a:pt x="2348" y="1289"/>
                      </a:cubicBezTo>
                      <a:cubicBezTo>
                        <a:pt x="2350" y="1292"/>
                        <a:pt x="2353" y="1293"/>
                        <a:pt x="2356" y="1292"/>
                      </a:cubicBezTo>
                      <a:cubicBezTo>
                        <a:pt x="2359" y="1291"/>
                        <a:pt x="2360" y="1288"/>
                        <a:pt x="2359" y="1285"/>
                      </a:cubicBezTo>
                      <a:close/>
                      <a:moveTo>
                        <a:pt x="2374" y="1276"/>
                      </a:moveTo>
                      <a:cubicBezTo>
                        <a:pt x="2372" y="1272"/>
                        <a:pt x="2368" y="1270"/>
                        <a:pt x="2364" y="1272"/>
                      </a:cubicBezTo>
                      <a:cubicBezTo>
                        <a:pt x="2360" y="1273"/>
                        <a:pt x="2358" y="1278"/>
                        <a:pt x="2360" y="1282"/>
                      </a:cubicBezTo>
                      <a:cubicBezTo>
                        <a:pt x="2362" y="1285"/>
                        <a:pt x="2366" y="1287"/>
                        <a:pt x="2370" y="1286"/>
                      </a:cubicBezTo>
                      <a:cubicBezTo>
                        <a:pt x="2374" y="1284"/>
                        <a:pt x="2376" y="1280"/>
                        <a:pt x="2374" y="1276"/>
                      </a:cubicBezTo>
                      <a:close/>
                      <a:moveTo>
                        <a:pt x="2399" y="1333"/>
                      </a:moveTo>
                      <a:cubicBezTo>
                        <a:pt x="2396" y="1340"/>
                        <a:pt x="2388" y="1347"/>
                        <a:pt x="2378" y="1348"/>
                      </a:cubicBezTo>
                      <a:cubicBezTo>
                        <a:pt x="2362" y="1349"/>
                        <a:pt x="2352" y="1339"/>
                        <a:pt x="2349" y="1324"/>
                      </a:cubicBezTo>
                      <a:cubicBezTo>
                        <a:pt x="2345" y="1295"/>
                        <a:pt x="2310" y="1300"/>
                        <a:pt x="2315" y="1332"/>
                      </a:cubicBezTo>
                      <a:cubicBezTo>
                        <a:pt x="2317" y="1347"/>
                        <a:pt x="2331" y="1359"/>
                        <a:pt x="2343" y="1363"/>
                      </a:cubicBezTo>
                      <a:cubicBezTo>
                        <a:pt x="2367" y="1371"/>
                        <a:pt x="2399" y="1358"/>
                        <a:pt x="2399" y="1333"/>
                      </a:cubicBezTo>
                      <a:close/>
                      <a:moveTo>
                        <a:pt x="2319" y="1375"/>
                      </a:moveTo>
                      <a:cubicBezTo>
                        <a:pt x="2340" y="1422"/>
                        <a:pt x="2312" y="1487"/>
                        <a:pt x="2271" y="1495"/>
                      </a:cubicBezTo>
                      <a:cubicBezTo>
                        <a:pt x="2238" y="1502"/>
                        <a:pt x="2233" y="1471"/>
                        <a:pt x="2262" y="1459"/>
                      </a:cubicBezTo>
                      <a:cubicBezTo>
                        <a:pt x="2281" y="1451"/>
                        <a:pt x="2329" y="1428"/>
                        <a:pt x="2319" y="1375"/>
                      </a:cubicBezTo>
                      <a:close/>
                      <a:moveTo>
                        <a:pt x="2334" y="1385"/>
                      </a:moveTo>
                      <a:cubicBezTo>
                        <a:pt x="2369" y="1419"/>
                        <a:pt x="2372" y="1437"/>
                        <a:pt x="2382" y="1472"/>
                      </a:cubicBezTo>
                      <a:cubicBezTo>
                        <a:pt x="2385" y="1482"/>
                        <a:pt x="2392" y="1491"/>
                        <a:pt x="2399" y="1495"/>
                      </a:cubicBezTo>
                      <a:cubicBezTo>
                        <a:pt x="2410" y="1501"/>
                        <a:pt x="2422" y="1501"/>
                        <a:pt x="2430" y="1498"/>
                      </a:cubicBezTo>
                      <a:cubicBezTo>
                        <a:pt x="2422" y="1516"/>
                        <a:pt x="2395" y="1512"/>
                        <a:pt x="2385" y="1509"/>
                      </a:cubicBezTo>
                      <a:cubicBezTo>
                        <a:pt x="2366" y="1501"/>
                        <a:pt x="2351" y="1482"/>
                        <a:pt x="2347" y="1461"/>
                      </a:cubicBezTo>
                      <a:cubicBezTo>
                        <a:pt x="2341" y="1439"/>
                        <a:pt x="2343" y="1408"/>
                        <a:pt x="2334" y="1385"/>
                      </a:cubicBezTo>
                      <a:close/>
                      <a:moveTo>
                        <a:pt x="2385" y="1394"/>
                      </a:moveTo>
                      <a:cubicBezTo>
                        <a:pt x="2395" y="1399"/>
                        <a:pt x="2409" y="1399"/>
                        <a:pt x="2418" y="1397"/>
                      </a:cubicBezTo>
                      <a:cubicBezTo>
                        <a:pt x="2430" y="1395"/>
                        <a:pt x="2447" y="1385"/>
                        <a:pt x="2448" y="1372"/>
                      </a:cubicBezTo>
                      <a:cubicBezTo>
                        <a:pt x="2462" y="1374"/>
                        <a:pt x="2473" y="1368"/>
                        <a:pt x="2483" y="1361"/>
                      </a:cubicBezTo>
                      <a:cubicBezTo>
                        <a:pt x="2496" y="1352"/>
                        <a:pt x="2513" y="1348"/>
                        <a:pt x="2522" y="1359"/>
                      </a:cubicBezTo>
                      <a:cubicBezTo>
                        <a:pt x="2522" y="1342"/>
                        <a:pt x="2494" y="1335"/>
                        <a:pt x="2479" y="1338"/>
                      </a:cubicBezTo>
                      <a:cubicBezTo>
                        <a:pt x="2459" y="1342"/>
                        <a:pt x="2446" y="1359"/>
                        <a:pt x="2430" y="1376"/>
                      </a:cubicBezTo>
                      <a:cubicBezTo>
                        <a:pt x="2421" y="1385"/>
                        <a:pt x="2407" y="1394"/>
                        <a:pt x="2385" y="1394"/>
                      </a:cubicBezTo>
                      <a:close/>
                      <a:moveTo>
                        <a:pt x="2682" y="1406"/>
                      </a:moveTo>
                      <a:cubicBezTo>
                        <a:pt x="2685" y="1392"/>
                        <a:pt x="2685" y="1361"/>
                        <a:pt x="2669" y="1350"/>
                      </a:cubicBezTo>
                      <a:cubicBezTo>
                        <a:pt x="2669" y="1349"/>
                        <a:pt x="2669" y="1346"/>
                        <a:pt x="2667" y="1344"/>
                      </a:cubicBezTo>
                      <a:cubicBezTo>
                        <a:pt x="2678" y="1347"/>
                        <a:pt x="2685" y="1360"/>
                        <a:pt x="2686" y="1374"/>
                      </a:cubicBezTo>
                      <a:cubicBezTo>
                        <a:pt x="2688" y="1386"/>
                        <a:pt x="2686" y="1399"/>
                        <a:pt x="2682" y="1406"/>
                      </a:cubicBezTo>
                      <a:close/>
                      <a:moveTo>
                        <a:pt x="2627" y="1360"/>
                      </a:moveTo>
                      <a:cubicBezTo>
                        <a:pt x="2627" y="1357"/>
                        <a:pt x="2624" y="1354"/>
                        <a:pt x="2621" y="1354"/>
                      </a:cubicBezTo>
                      <a:cubicBezTo>
                        <a:pt x="2617" y="1355"/>
                        <a:pt x="2615" y="1357"/>
                        <a:pt x="2615" y="1361"/>
                      </a:cubicBezTo>
                      <a:cubicBezTo>
                        <a:pt x="2615" y="1364"/>
                        <a:pt x="2618" y="1367"/>
                        <a:pt x="2621" y="1367"/>
                      </a:cubicBezTo>
                      <a:cubicBezTo>
                        <a:pt x="2625" y="1367"/>
                        <a:pt x="2627" y="1364"/>
                        <a:pt x="2627" y="1360"/>
                      </a:cubicBezTo>
                      <a:close/>
                      <a:moveTo>
                        <a:pt x="2645" y="1353"/>
                      </a:moveTo>
                      <a:cubicBezTo>
                        <a:pt x="2644" y="1349"/>
                        <a:pt x="2641" y="1346"/>
                        <a:pt x="2636" y="1346"/>
                      </a:cubicBezTo>
                      <a:cubicBezTo>
                        <a:pt x="2632" y="1346"/>
                        <a:pt x="2629" y="1350"/>
                        <a:pt x="2629" y="1354"/>
                      </a:cubicBezTo>
                      <a:cubicBezTo>
                        <a:pt x="2629" y="1358"/>
                        <a:pt x="2633" y="1362"/>
                        <a:pt x="2637" y="1361"/>
                      </a:cubicBezTo>
                      <a:cubicBezTo>
                        <a:pt x="2642" y="1361"/>
                        <a:pt x="2645" y="1357"/>
                        <a:pt x="2645" y="1353"/>
                      </a:cubicBezTo>
                      <a:close/>
                      <a:moveTo>
                        <a:pt x="2668" y="1349"/>
                      </a:moveTo>
                      <a:cubicBezTo>
                        <a:pt x="2667" y="1343"/>
                        <a:pt x="2663" y="1339"/>
                        <a:pt x="2657" y="1339"/>
                      </a:cubicBezTo>
                      <a:cubicBezTo>
                        <a:pt x="2651" y="1339"/>
                        <a:pt x="2647" y="1344"/>
                        <a:pt x="2647" y="1350"/>
                      </a:cubicBezTo>
                      <a:cubicBezTo>
                        <a:pt x="2648" y="1355"/>
                        <a:pt x="2652" y="1360"/>
                        <a:pt x="2658" y="1360"/>
                      </a:cubicBezTo>
                      <a:cubicBezTo>
                        <a:pt x="2664" y="1359"/>
                        <a:pt x="2668" y="1354"/>
                        <a:pt x="2668" y="1349"/>
                      </a:cubicBezTo>
                      <a:close/>
                      <a:moveTo>
                        <a:pt x="2722" y="1405"/>
                      </a:moveTo>
                      <a:cubicBezTo>
                        <a:pt x="2722" y="1400"/>
                        <a:pt x="2719" y="1397"/>
                        <a:pt x="2715" y="1398"/>
                      </a:cubicBezTo>
                      <a:cubicBezTo>
                        <a:pt x="2710" y="1398"/>
                        <a:pt x="2707" y="1401"/>
                        <a:pt x="2708" y="1405"/>
                      </a:cubicBezTo>
                      <a:cubicBezTo>
                        <a:pt x="2708" y="1409"/>
                        <a:pt x="2711" y="1412"/>
                        <a:pt x="2715" y="1412"/>
                      </a:cubicBezTo>
                      <a:cubicBezTo>
                        <a:pt x="2719" y="1412"/>
                        <a:pt x="2722" y="1409"/>
                        <a:pt x="2722" y="1405"/>
                      </a:cubicBezTo>
                      <a:close/>
                      <a:moveTo>
                        <a:pt x="2150" y="1334"/>
                      </a:moveTo>
                      <a:cubicBezTo>
                        <a:pt x="2147" y="1341"/>
                        <a:pt x="2153" y="1354"/>
                        <a:pt x="2162" y="1352"/>
                      </a:cubicBezTo>
                      <a:cubicBezTo>
                        <a:pt x="2165" y="1357"/>
                        <a:pt x="2165" y="1364"/>
                        <a:pt x="2160" y="1369"/>
                      </a:cubicBezTo>
                      <a:cubicBezTo>
                        <a:pt x="2153" y="1377"/>
                        <a:pt x="2138" y="1378"/>
                        <a:pt x="2130" y="1371"/>
                      </a:cubicBezTo>
                      <a:cubicBezTo>
                        <a:pt x="2143" y="1394"/>
                        <a:pt x="2183" y="1384"/>
                        <a:pt x="2187" y="1357"/>
                      </a:cubicBezTo>
                      <a:cubicBezTo>
                        <a:pt x="2190" y="1342"/>
                        <a:pt x="2183" y="1331"/>
                        <a:pt x="2173" y="1327"/>
                      </a:cubicBezTo>
                      <a:cubicBezTo>
                        <a:pt x="2165" y="1323"/>
                        <a:pt x="2154" y="1325"/>
                        <a:pt x="2150" y="1334"/>
                      </a:cubicBezTo>
                      <a:close/>
                      <a:moveTo>
                        <a:pt x="2176" y="1277"/>
                      </a:moveTo>
                      <a:cubicBezTo>
                        <a:pt x="2190" y="1297"/>
                        <a:pt x="2184" y="1316"/>
                        <a:pt x="2187" y="1327"/>
                      </a:cubicBezTo>
                      <a:cubicBezTo>
                        <a:pt x="2191" y="1339"/>
                        <a:pt x="2205" y="1335"/>
                        <a:pt x="2204" y="1321"/>
                      </a:cubicBezTo>
                      <a:cubicBezTo>
                        <a:pt x="2203" y="1306"/>
                        <a:pt x="2191" y="1289"/>
                        <a:pt x="2176" y="1277"/>
                      </a:cubicBezTo>
                      <a:close/>
                      <a:moveTo>
                        <a:pt x="2245" y="1334"/>
                      </a:moveTo>
                      <a:cubicBezTo>
                        <a:pt x="2237" y="1333"/>
                        <a:pt x="2229" y="1339"/>
                        <a:pt x="2226" y="1344"/>
                      </a:cubicBezTo>
                      <a:cubicBezTo>
                        <a:pt x="2218" y="1341"/>
                        <a:pt x="2217" y="1324"/>
                        <a:pt x="2230" y="1321"/>
                      </a:cubicBezTo>
                      <a:cubicBezTo>
                        <a:pt x="2238" y="1319"/>
                        <a:pt x="2246" y="1326"/>
                        <a:pt x="2245" y="1334"/>
                      </a:cubicBezTo>
                      <a:close/>
                      <a:moveTo>
                        <a:pt x="2253" y="1369"/>
                      </a:moveTo>
                      <a:cubicBezTo>
                        <a:pt x="2254" y="1364"/>
                        <a:pt x="2251" y="1359"/>
                        <a:pt x="2246" y="1359"/>
                      </a:cubicBezTo>
                      <a:cubicBezTo>
                        <a:pt x="2238" y="1358"/>
                        <a:pt x="2235" y="1368"/>
                        <a:pt x="2239" y="1373"/>
                      </a:cubicBezTo>
                      <a:cubicBezTo>
                        <a:pt x="2243" y="1377"/>
                        <a:pt x="2247" y="1377"/>
                        <a:pt x="2250" y="1384"/>
                      </a:cubicBezTo>
                      <a:cubicBezTo>
                        <a:pt x="2249" y="1376"/>
                        <a:pt x="2252" y="1375"/>
                        <a:pt x="2253" y="1369"/>
                      </a:cubicBezTo>
                      <a:close/>
                      <a:moveTo>
                        <a:pt x="2264" y="1289"/>
                      </a:moveTo>
                      <a:cubicBezTo>
                        <a:pt x="2285" y="1291"/>
                        <a:pt x="2317" y="1270"/>
                        <a:pt x="2309" y="1251"/>
                      </a:cubicBezTo>
                      <a:cubicBezTo>
                        <a:pt x="2313" y="1249"/>
                        <a:pt x="2319" y="1253"/>
                        <a:pt x="2320" y="1258"/>
                      </a:cubicBezTo>
                      <a:cubicBezTo>
                        <a:pt x="2321" y="1265"/>
                        <a:pt x="2317" y="1274"/>
                        <a:pt x="2309" y="1276"/>
                      </a:cubicBezTo>
                      <a:cubicBezTo>
                        <a:pt x="2312" y="1284"/>
                        <a:pt x="2289" y="1297"/>
                        <a:pt x="2264" y="1289"/>
                      </a:cubicBezTo>
                      <a:close/>
                      <a:moveTo>
                        <a:pt x="1987" y="1378"/>
                      </a:moveTo>
                      <a:cubicBezTo>
                        <a:pt x="1995" y="1386"/>
                        <a:pt x="2006" y="1389"/>
                        <a:pt x="2017" y="1386"/>
                      </a:cubicBezTo>
                      <a:cubicBezTo>
                        <a:pt x="2026" y="1384"/>
                        <a:pt x="2033" y="1378"/>
                        <a:pt x="2038" y="1370"/>
                      </a:cubicBezTo>
                      <a:cubicBezTo>
                        <a:pt x="2040" y="1367"/>
                        <a:pt x="2041" y="1364"/>
                        <a:pt x="2041" y="1360"/>
                      </a:cubicBezTo>
                      <a:cubicBezTo>
                        <a:pt x="2041" y="1361"/>
                        <a:pt x="2040" y="1362"/>
                        <a:pt x="2040" y="1363"/>
                      </a:cubicBezTo>
                      <a:cubicBezTo>
                        <a:pt x="2036" y="1370"/>
                        <a:pt x="2027" y="1373"/>
                        <a:pt x="2020" y="1369"/>
                      </a:cubicBezTo>
                      <a:cubicBezTo>
                        <a:pt x="2013" y="1365"/>
                        <a:pt x="2010" y="1356"/>
                        <a:pt x="2014" y="1349"/>
                      </a:cubicBezTo>
                      <a:cubicBezTo>
                        <a:pt x="2020" y="1338"/>
                        <a:pt x="2034" y="1339"/>
                        <a:pt x="2040" y="1348"/>
                      </a:cubicBezTo>
                      <a:cubicBezTo>
                        <a:pt x="2044" y="1355"/>
                        <a:pt x="2043" y="1364"/>
                        <a:pt x="2040" y="1371"/>
                      </a:cubicBezTo>
                      <a:cubicBezTo>
                        <a:pt x="2035" y="1380"/>
                        <a:pt x="2028" y="1387"/>
                        <a:pt x="2018" y="1390"/>
                      </a:cubicBezTo>
                      <a:cubicBezTo>
                        <a:pt x="2006" y="1393"/>
                        <a:pt x="1994" y="1390"/>
                        <a:pt x="1984" y="1381"/>
                      </a:cubicBezTo>
                      <a:cubicBezTo>
                        <a:pt x="1976" y="1374"/>
                        <a:pt x="1972" y="1365"/>
                        <a:pt x="1971" y="1356"/>
                      </a:cubicBezTo>
                      <a:cubicBezTo>
                        <a:pt x="1970" y="1358"/>
                        <a:pt x="1969" y="1361"/>
                        <a:pt x="1969" y="1363"/>
                      </a:cubicBezTo>
                      <a:cubicBezTo>
                        <a:pt x="1966" y="1373"/>
                        <a:pt x="1962" y="1381"/>
                        <a:pt x="1957" y="1389"/>
                      </a:cubicBezTo>
                      <a:cubicBezTo>
                        <a:pt x="1955" y="1391"/>
                        <a:pt x="1954" y="1393"/>
                        <a:pt x="1952" y="1396"/>
                      </a:cubicBezTo>
                      <a:cubicBezTo>
                        <a:pt x="1949" y="1399"/>
                        <a:pt x="1947" y="1402"/>
                        <a:pt x="1943" y="1405"/>
                      </a:cubicBezTo>
                      <a:cubicBezTo>
                        <a:pt x="1942" y="1406"/>
                        <a:pt x="1931" y="1416"/>
                        <a:pt x="1929" y="1413"/>
                      </a:cubicBezTo>
                      <a:cubicBezTo>
                        <a:pt x="1929" y="1412"/>
                        <a:pt x="1935" y="1407"/>
                        <a:pt x="1936" y="1406"/>
                      </a:cubicBezTo>
                      <a:cubicBezTo>
                        <a:pt x="1941" y="1402"/>
                        <a:pt x="1945" y="1397"/>
                        <a:pt x="1948" y="1393"/>
                      </a:cubicBezTo>
                      <a:cubicBezTo>
                        <a:pt x="1950" y="1391"/>
                        <a:pt x="1951" y="1388"/>
                        <a:pt x="1953" y="1386"/>
                      </a:cubicBezTo>
                      <a:cubicBezTo>
                        <a:pt x="1958" y="1378"/>
                        <a:pt x="1962" y="1371"/>
                        <a:pt x="1965" y="1362"/>
                      </a:cubicBezTo>
                      <a:cubicBezTo>
                        <a:pt x="1965" y="1362"/>
                        <a:pt x="1965" y="1360"/>
                        <a:pt x="1966" y="1359"/>
                      </a:cubicBezTo>
                      <a:cubicBezTo>
                        <a:pt x="1964" y="1361"/>
                        <a:pt x="1963" y="1364"/>
                        <a:pt x="1961" y="1366"/>
                      </a:cubicBezTo>
                      <a:cubicBezTo>
                        <a:pt x="1956" y="1373"/>
                        <a:pt x="1951" y="1378"/>
                        <a:pt x="1944" y="1383"/>
                      </a:cubicBezTo>
                      <a:cubicBezTo>
                        <a:pt x="1923" y="1394"/>
                        <a:pt x="1905" y="1385"/>
                        <a:pt x="1894" y="1368"/>
                      </a:cubicBezTo>
                      <a:cubicBezTo>
                        <a:pt x="1884" y="1354"/>
                        <a:pt x="1881" y="1336"/>
                        <a:pt x="1888" y="1320"/>
                      </a:cubicBezTo>
                      <a:cubicBezTo>
                        <a:pt x="1895" y="1307"/>
                        <a:pt x="1907" y="1301"/>
                        <a:pt x="1922" y="1304"/>
                      </a:cubicBezTo>
                      <a:cubicBezTo>
                        <a:pt x="1928" y="1305"/>
                        <a:pt x="1933" y="1307"/>
                        <a:pt x="1938" y="1312"/>
                      </a:cubicBezTo>
                      <a:cubicBezTo>
                        <a:pt x="1942" y="1316"/>
                        <a:pt x="1944" y="1320"/>
                        <a:pt x="1945" y="1325"/>
                      </a:cubicBezTo>
                      <a:cubicBezTo>
                        <a:pt x="1945" y="1332"/>
                        <a:pt x="1943" y="1338"/>
                        <a:pt x="1938" y="1342"/>
                      </a:cubicBezTo>
                      <a:cubicBezTo>
                        <a:pt x="1934" y="1345"/>
                        <a:pt x="1931" y="1346"/>
                        <a:pt x="1927" y="1345"/>
                      </a:cubicBezTo>
                      <a:cubicBezTo>
                        <a:pt x="1922" y="1344"/>
                        <a:pt x="1919" y="1341"/>
                        <a:pt x="1916" y="1337"/>
                      </a:cubicBezTo>
                      <a:cubicBezTo>
                        <a:pt x="1914" y="1332"/>
                        <a:pt x="1914" y="1327"/>
                        <a:pt x="1918" y="1323"/>
                      </a:cubicBezTo>
                      <a:cubicBezTo>
                        <a:pt x="1921" y="1319"/>
                        <a:pt x="1927" y="1318"/>
                        <a:pt x="1932" y="1321"/>
                      </a:cubicBezTo>
                      <a:cubicBezTo>
                        <a:pt x="1937" y="1324"/>
                        <a:pt x="1939" y="1331"/>
                        <a:pt x="1936" y="1336"/>
                      </a:cubicBezTo>
                      <a:cubicBezTo>
                        <a:pt x="1933" y="1341"/>
                        <a:pt x="1926" y="1343"/>
                        <a:pt x="1921" y="1340"/>
                      </a:cubicBezTo>
                      <a:cubicBezTo>
                        <a:pt x="1919" y="1339"/>
                        <a:pt x="1917" y="1338"/>
                        <a:pt x="1916" y="1336"/>
                      </a:cubicBezTo>
                      <a:cubicBezTo>
                        <a:pt x="1916" y="1336"/>
                        <a:pt x="1917" y="1337"/>
                        <a:pt x="1917" y="1337"/>
                      </a:cubicBezTo>
                      <a:cubicBezTo>
                        <a:pt x="1919" y="1341"/>
                        <a:pt x="1922" y="1344"/>
                        <a:pt x="1927" y="1345"/>
                      </a:cubicBezTo>
                      <a:cubicBezTo>
                        <a:pt x="1931" y="1345"/>
                        <a:pt x="1934" y="1344"/>
                        <a:pt x="1937" y="1342"/>
                      </a:cubicBezTo>
                      <a:cubicBezTo>
                        <a:pt x="1942" y="1338"/>
                        <a:pt x="1944" y="1332"/>
                        <a:pt x="1944" y="1326"/>
                      </a:cubicBezTo>
                      <a:cubicBezTo>
                        <a:pt x="1943" y="1320"/>
                        <a:pt x="1941" y="1316"/>
                        <a:pt x="1937" y="1313"/>
                      </a:cubicBezTo>
                      <a:cubicBezTo>
                        <a:pt x="1932" y="1309"/>
                        <a:pt x="1928" y="1306"/>
                        <a:pt x="1921" y="1305"/>
                      </a:cubicBezTo>
                      <a:cubicBezTo>
                        <a:pt x="1908" y="1303"/>
                        <a:pt x="1896" y="1309"/>
                        <a:pt x="1890" y="1322"/>
                      </a:cubicBezTo>
                      <a:cubicBezTo>
                        <a:pt x="1883" y="1337"/>
                        <a:pt x="1888" y="1355"/>
                        <a:pt x="1897" y="1368"/>
                      </a:cubicBezTo>
                      <a:cubicBezTo>
                        <a:pt x="1908" y="1381"/>
                        <a:pt x="1924" y="1389"/>
                        <a:pt x="1941" y="1379"/>
                      </a:cubicBezTo>
                      <a:cubicBezTo>
                        <a:pt x="1948" y="1375"/>
                        <a:pt x="1952" y="1370"/>
                        <a:pt x="1957" y="1363"/>
                      </a:cubicBezTo>
                      <a:cubicBezTo>
                        <a:pt x="1960" y="1359"/>
                        <a:pt x="1962" y="1355"/>
                        <a:pt x="1964" y="1351"/>
                      </a:cubicBezTo>
                      <a:cubicBezTo>
                        <a:pt x="1972" y="1335"/>
                        <a:pt x="1975" y="1319"/>
                        <a:pt x="1986" y="1305"/>
                      </a:cubicBezTo>
                      <a:cubicBezTo>
                        <a:pt x="1997" y="1292"/>
                        <a:pt x="2012" y="1283"/>
                        <a:pt x="2032" y="1282"/>
                      </a:cubicBezTo>
                      <a:cubicBezTo>
                        <a:pt x="2041" y="1281"/>
                        <a:pt x="2049" y="1282"/>
                        <a:pt x="2058" y="1285"/>
                      </a:cubicBezTo>
                      <a:cubicBezTo>
                        <a:pt x="2062" y="1286"/>
                        <a:pt x="2065" y="1287"/>
                        <a:pt x="2068" y="1289"/>
                      </a:cubicBezTo>
                      <a:cubicBezTo>
                        <a:pt x="2067" y="1287"/>
                        <a:pt x="2066" y="1284"/>
                        <a:pt x="2065" y="1281"/>
                      </a:cubicBezTo>
                      <a:cubicBezTo>
                        <a:pt x="2063" y="1270"/>
                        <a:pt x="2067" y="1259"/>
                        <a:pt x="2076" y="1252"/>
                      </a:cubicBezTo>
                      <a:cubicBezTo>
                        <a:pt x="2085" y="1246"/>
                        <a:pt x="2096" y="1245"/>
                        <a:pt x="2106" y="1250"/>
                      </a:cubicBezTo>
                      <a:cubicBezTo>
                        <a:pt x="2114" y="1255"/>
                        <a:pt x="2118" y="1264"/>
                        <a:pt x="2116" y="1272"/>
                      </a:cubicBezTo>
                      <a:cubicBezTo>
                        <a:pt x="2115" y="1277"/>
                        <a:pt x="2112" y="1282"/>
                        <a:pt x="2107" y="1284"/>
                      </a:cubicBezTo>
                      <a:cubicBezTo>
                        <a:pt x="2105" y="1285"/>
                        <a:pt x="2102" y="1286"/>
                        <a:pt x="2099" y="1286"/>
                      </a:cubicBezTo>
                      <a:cubicBezTo>
                        <a:pt x="2093" y="1285"/>
                        <a:pt x="2089" y="1281"/>
                        <a:pt x="2089" y="1276"/>
                      </a:cubicBezTo>
                      <a:cubicBezTo>
                        <a:pt x="2088" y="1270"/>
                        <a:pt x="2092" y="1265"/>
                        <a:pt x="2098" y="1264"/>
                      </a:cubicBezTo>
                      <a:cubicBezTo>
                        <a:pt x="2104" y="1264"/>
                        <a:pt x="2109" y="1268"/>
                        <a:pt x="2110" y="1274"/>
                      </a:cubicBezTo>
                      <a:cubicBezTo>
                        <a:pt x="2110" y="1279"/>
                        <a:pt x="2107" y="1284"/>
                        <a:pt x="2103" y="1285"/>
                      </a:cubicBezTo>
                      <a:cubicBezTo>
                        <a:pt x="2109" y="1284"/>
                        <a:pt x="2114" y="1278"/>
                        <a:pt x="2115" y="1271"/>
                      </a:cubicBezTo>
                      <a:cubicBezTo>
                        <a:pt x="2117" y="1264"/>
                        <a:pt x="2113" y="1256"/>
                        <a:pt x="2105" y="1251"/>
                      </a:cubicBezTo>
                      <a:cubicBezTo>
                        <a:pt x="2096" y="1246"/>
                        <a:pt x="2085" y="1248"/>
                        <a:pt x="2078" y="1253"/>
                      </a:cubicBezTo>
                      <a:cubicBezTo>
                        <a:pt x="2072" y="1257"/>
                        <a:pt x="2069" y="1262"/>
                        <a:pt x="2067" y="1268"/>
                      </a:cubicBezTo>
                      <a:cubicBezTo>
                        <a:pt x="2062" y="1287"/>
                        <a:pt x="2083" y="1296"/>
                        <a:pt x="2095" y="1315"/>
                      </a:cubicBezTo>
                      <a:cubicBezTo>
                        <a:pt x="2106" y="1334"/>
                        <a:pt x="2111" y="1358"/>
                        <a:pt x="2108" y="1380"/>
                      </a:cubicBezTo>
                      <a:cubicBezTo>
                        <a:pt x="2108" y="1350"/>
                        <a:pt x="2101" y="1321"/>
                        <a:pt x="2079" y="1301"/>
                      </a:cubicBezTo>
                      <a:cubicBezTo>
                        <a:pt x="2071" y="1295"/>
                        <a:pt x="2065" y="1292"/>
                        <a:pt x="2056" y="1289"/>
                      </a:cubicBezTo>
                      <a:cubicBezTo>
                        <a:pt x="2048" y="1286"/>
                        <a:pt x="2041" y="1286"/>
                        <a:pt x="2032" y="1286"/>
                      </a:cubicBezTo>
                      <a:cubicBezTo>
                        <a:pt x="2005" y="1289"/>
                        <a:pt x="1987" y="1305"/>
                        <a:pt x="1979" y="1328"/>
                      </a:cubicBezTo>
                      <a:cubicBezTo>
                        <a:pt x="1973" y="1346"/>
                        <a:pt x="1972" y="1364"/>
                        <a:pt x="1987" y="1378"/>
                      </a:cubicBezTo>
                      <a:close/>
                      <a:moveTo>
                        <a:pt x="1823" y="1505"/>
                      </a:moveTo>
                      <a:cubicBezTo>
                        <a:pt x="1823" y="1502"/>
                        <a:pt x="1825" y="1500"/>
                        <a:pt x="1828" y="1499"/>
                      </a:cubicBezTo>
                      <a:cubicBezTo>
                        <a:pt x="1831" y="1499"/>
                        <a:pt x="1833" y="1501"/>
                        <a:pt x="1833" y="1504"/>
                      </a:cubicBezTo>
                      <a:cubicBezTo>
                        <a:pt x="1834" y="1507"/>
                        <a:pt x="1831" y="1509"/>
                        <a:pt x="1829" y="1510"/>
                      </a:cubicBezTo>
                      <a:cubicBezTo>
                        <a:pt x="1826" y="1510"/>
                        <a:pt x="1823" y="1508"/>
                        <a:pt x="1823" y="1505"/>
                      </a:cubicBezTo>
                      <a:close/>
                      <a:moveTo>
                        <a:pt x="1955" y="1467"/>
                      </a:moveTo>
                      <a:cubicBezTo>
                        <a:pt x="1960" y="1469"/>
                        <a:pt x="1966" y="1469"/>
                        <a:pt x="1969" y="1465"/>
                      </a:cubicBezTo>
                      <a:cubicBezTo>
                        <a:pt x="1971" y="1462"/>
                        <a:pt x="1971" y="1459"/>
                        <a:pt x="1970" y="1456"/>
                      </a:cubicBezTo>
                      <a:cubicBezTo>
                        <a:pt x="1968" y="1453"/>
                        <a:pt x="1964" y="1452"/>
                        <a:pt x="1961" y="1455"/>
                      </a:cubicBezTo>
                      <a:cubicBezTo>
                        <a:pt x="1959" y="1456"/>
                        <a:pt x="1959" y="1459"/>
                        <a:pt x="1960" y="1462"/>
                      </a:cubicBezTo>
                      <a:cubicBezTo>
                        <a:pt x="1955" y="1459"/>
                        <a:pt x="1957" y="1450"/>
                        <a:pt x="1965" y="1450"/>
                      </a:cubicBezTo>
                      <a:cubicBezTo>
                        <a:pt x="1969" y="1450"/>
                        <a:pt x="1973" y="1453"/>
                        <a:pt x="1974" y="1457"/>
                      </a:cubicBezTo>
                      <a:cubicBezTo>
                        <a:pt x="1976" y="1465"/>
                        <a:pt x="1970" y="1471"/>
                        <a:pt x="1964" y="1472"/>
                      </a:cubicBezTo>
                      <a:cubicBezTo>
                        <a:pt x="1957" y="1473"/>
                        <a:pt x="1951" y="1469"/>
                        <a:pt x="1948" y="1464"/>
                      </a:cubicBezTo>
                      <a:cubicBezTo>
                        <a:pt x="1956" y="1480"/>
                        <a:pt x="1984" y="1493"/>
                        <a:pt x="1998" y="1494"/>
                      </a:cubicBezTo>
                      <a:cubicBezTo>
                        <a:pt x="1997" y="1495"/>
                        <a:pt x="1996" y="1496"/>
                        <a:pt x="1996" y="1497"/>
                      </a:cubicBezTo>
                      <a:cubicBezTo>
                        <a:pt x="1974" y="1495"/>
                        <a:pt x="1949" y="1479"/>
                        <a:pt x="1944" y="1462"/>
                      </a:cubicBezTo>
                      <a:cubicBezTo>
                        <a:pt x="1937" y="1487"/>
                        <a:pt x="1928" y="1502"/>
                        <a:pt x="1927" y="1519"/>
                      </a:cubicBezTo>
                      <a:cubicBezTo>
                        <a:pt x="1927" y="1527"/>
                        <a:pt x="1928" y="1536"/>
                        <a:pt x="1933" y="1542"/>
                      </a:cubicBezTo>
                      <a:cubicBezTo>
                        <a:pt x="1932" y="1543"/>
                        <a:pt x="1932" y="1546"/>
                        <a:pt x="1933" y="1548"/>
                      </a:cubicBezTo>
                      <a:cubicBezTo>
                        <a:pt x="1924" y="1542"/>
                        <a:pt x="1921" y="1529"/>
                        <a:pt x="1924" y="1516"/>
                      </a:cubicBezTo>
                      <a:cubicBezTo>
                        <a:pt x="1924" y="1515"/>
                        <a:pt x="1924" y="1515"/>
                        <a:pt x="1924" y="1514"/>
                      </a:cubicBezTo>
                      <a:cubicBezTo>
                        <a:pt x="1916" y="1527"/>
                        <a:pt x="1914" y="1547"/>
                        <a:pt x="1918" y="1564"/>
                      </a:cubicBezTo>
                      <a:cubicBezTo>
                        <a:pt x="1920" y="1571"/>
                        <a:pt x="1923" y="1579"/>
                        <a:pt x="1929" y="1583"/>
                      </a:cubicBezTo>
                      <a:cubicBezTo>
                        <a:pt x="1933" y="1585"/>
                        <a:pt x="1940" y="1586"/>
                        <a:pt x="1942" y="1582"/>
                      </a:cubicBezTo>
                      <a:cubicBezTo>
                        <a:pt x="1943" y="1580"/>
                        <a:pt x="1943" y="1579"/>
                        <a:pt x="1942" y="1577"/>
                      </a:cubicBezTo>
                      <a:cubicBezTo>
                        <a:pt x="1941" y="1576"/>
                        <a:pt x="1939" y="1576"/>
                        <a:pt x="1938" y="1577"/>
                      </a:cubicBezTo>
                      <a:cubicBezTo>
                        <a:pt x="1937" y="1577"/>
                        <a:pt x="1937" y="1578"/>
                        <a:pt x="1936" y="1579"/>
                      </a:cubicBezTo>
                      <a:cubicBezTo>
                        <a:pt x="1936" y="1581"/>
                        <a:pt x="1938" y="1582"/>
                        <a:pt x="1939" y="1581"/>
                      </a:cubicBezTo>
                      <a:cubicBezTo>
                        <a:pt x="1940" y="1581"/>
                        <a:pt x="1940" y="1580"/>
                        <a:pt x="1940" y="1580"/>
                      </a:cubicBezTo>
                      <a:cubicBezTo>
                        <a:pt x="1941" y="1581"/>
                        <a:pt x="1941" y="1582"/>
                        <a:pt x="1940" y="1582"/>
                      </a:cubicBezTo>
                      <a:cubicBezTo>
                        <a:pt x="1938" y="1583"/>
                        <a:pt x="1937" y="1583"/>
                        <a:pt x="1935" y="1582"/>
                      </a:cubicBezTo>
                      <a:cubicBezTo>
                        <a:pt x="1933" y="1580"/>
                        <a:pt x="1933" y="1577"/>
                        <a:pt x="1935" y="1575"/>
                      </a:cubicBezTo>
                      <a:cubicBezTo>
                        <a:pt x="1936" y="1573"/>
                        <a:pt x="1938" y="1572"/>
                        <a:pt x="1940" y="1573"/>
                      </a:cubicBezTo>
                      <a:cubicBezTo>
                        <a:pt x="1942" y="1573"/>
                        <a:pt x="1944" y="1574"/>
                        <a:pt x="1945" y="1575"/>
                      </a:cubicBezTo>
                      <a:cubicBezTo>
                        <a:pt x="1947" y="1578"/>
                        <a:pt x="1947" y="1580"/>
                        <a:pt x="1945" y="1583"/>
                      </a:cubicBezTo>
                      <a:cubicBezTo>
                        <a:pt x="1942" y="1587"/>
                        <a:pt x="1937" y="1587"/>
                        <a:pt x="1932" y="1586"/>
                      </a:cubicBezTo>
                      <a:cubicBezTo>
                        <a:pt x="1930" y="1585"/>
                        <a:pt x="1928" y="1584"/>
                        <a:pt x="1926" y="1582"/>
                      </a:cubicBezTo>
                      <a:cubicBezTo>
                        <a:pt x="1932" y="1591"/>
                        <a:pt x="1941" y="1594"/>
                        <a:pt x="1951" y="1593"/>
                      </a:cubicBezTo>
                      <a:cubicBezTo>
                        <a:pt x="1957" y="1593"/>
                        <a:pt x="1962" y="1590"/>
                        <a:pt x="1966" y="1586"/>
                      </a:cubicBezTo>
                      <a:cubicBezTo>
                        <a:pt x="1966" y="1586"/>
                        <a:pt x="1966" y="1586"/>
                        <a:pt x="1966" y="1586"/>
                      </a:cubicBezTo>
                      <a:cubicBezTo>
                        <a:pt x="1962" y="1589"/>
                        <a:pt x="1955" y="1589"/>
                        <a:pt x="1953" y="1581"/>
                      </a:cubicBezTo>
                      <a:cubicBezTo>
                        <a:pt x="1952" y="1575"/>
                        <a:pt x="1958" y="1565"/>
                        <a:pt x="1946" y="1557"/>
                      </a:cubicBezTo>
                      <a:cubicBezTo>
                        <a:pt x="1953" y="1558"/>
                        <a:pt x="1960" y="1560"/>
                        <a:pt x="1964" y="1564"/>
                      </a:cubicBezTo>
                      <a:cubicBezTo>
                        <a:pt x="1969" y="1569"/>
                        <a:pt x="1971" y="1576"/>
                        <a:pt x="1969" y="1582"/>
                      </a:cubicBezTo>
                      <a:cubicBezTo>
                        <a:pt x="1966" y="1590"/>
                        <a:pt x="1958" y="1594"/>
                        <a:pt x="1950" y="1595"/>
                      </a:cubicBezTo>
                      <a:cubicBezTo>
                        <a:pt x="1939" y="1596"/>
                        <a:pt x="1929" y="1590"/>
                        <a:pt x="1923" y="1580"/>
                      </a:cubicBezTo>
                      <a:cubicBezTo>
                        <a:pt x="1917" y="1572"/>
                        <a:pt x="1914" y="1556"/>
                        <a:pt x="1914" y="1545"/>
                      </a:cubicBezTo>
                      <a:cubicBezTo>
                        <a:pt x="1914" y="1536"/>
                        <a:pt x="1917" y="1524"/>
                        <a:pt x="1921" y="1516"/>
                      </a:cubicBezTo>
                      <a:cubicBezTo>
                        <a:pt x="1917" y="1520"/>
                        <a:pt x="1912" y="1524"/>
                        <a:pt x="1907" y="1527"/>
                      </a:cubicBezTo>
                      <a:cubicBezTo>
                        <a:pt x="1896" y="1534"/>
                        <a:pt x="1886" y="1536"/>
                        <a:pt x="1873" y="1535"/>
                      </a:cubicBezTo>
                      <a:cubicBezTo>
                        <a:pt x="1868" y="1535"/>
                        <a:pt x="1864" y="1534"/>
                        <a:pt x="1860" y="1533"/>
                      </a:cubicBezTo>
                      <a:cubicBezTo>
                        <a:pt x="1861" y="1532"/>
                        <a:pt x="1862" y="1531"/>
                        <a:pt x="1861" y="1530"/>
                      </a:cubicBezTo>
                      <a:cubicBezTo>
                        <a:pt x="1865" y="1531"/>
                        <a:pt x="1869" y="1531"/>
                        <a:pt x="1873" y="1532"/>
                      </a:cubicBezTo>
                      <a:cubicBezTo>
                        <a:pt x="1885" y="1532"/>
                        <a:pt x="1894" y="1530"/>
                        <a:pt x="1905" y="1523"/>
                      </a:cubicBezTo>
                      <a:cubicBezTo>
                        <a:pt x="1918" y="1514"/>
                        <a:pt x="1926" y="1501"/>
                        <a:pt x="1932" y="1487"/>
                      </a:cubicBezTo>
                      <a:cubicBezTo>
                        <a:pt x="1929" y="1490"/>
                        <a:pt x="1926" y="1493"/>
                        <a:pt x="1923" y="1496"/>
                      </a:cubicBezTo>
                      <a:cubicBezTo>
                        <a:pt x="1923" y="1496"/>
                        <a:pt x="1923" y="1496"/>
                        <a:pt x="1923" y="1496"/>
                      </a:cubicBezTo>
                      <a:cubicBezTo>
                        <a:pt x="1916" y="1501"/>
                        <a:pt x="1909" y="1505"/>
                        <a:pt x="1900" y="1505"/>
                      </a:cubicBezTo>
                      <a:cubicBezTo>
                        <a:pt x="1908" y="1502"/>
                        <a:pt x="1914" y="1499"/>
                        <a:pt x="1921" y="1494"/>
                      </a:cubicBezTo>
                      <a:cubicBezTo>
                        <a:pt x="1921" y="1494"/>
                        <a:pt x="1921" y="1494"/>
                        <a:pt x="1921" y="1494"/>
                      </a:cubicBezTo>
                      <a:cubicBezTo>
                        <a:pt x="1935" y="1482"/>
                        <a:pt x="1935" y="1478"/>
                        <a:pt x="1939" y="1461"/>
                      </a:cubicBezTo>
                      <a:cubicBezTo>
                        <a:pt x="1945" y="1434"/>
                        <a:pt x="1949" y="1406"/>
                        <a:pt x="1965" y="1387"/>
                      </a:cubicBezTo>
                      <a:cubicBezTo>
                        <a:pt x="1957" y="1401"/>
                        <a:pt x="1936" y="1456"/>
                        <a:pt x="1955" y="1467"/>
                      </a:cubicBezTo>
                      <a:close/>
                      <a:moveTo>
                        <a:pt x="1911" y="1500"/>
                      </a:moveTo>
                      <a:cubicBezTo>
                        <a:pt x="1906" y="1488"/>
                        <a:pt x="1891" y="1496"/>
                        <a:pt x="1885" y="1497"/>
                      </a:cubicBezTo>
                      <a:cubicBezTo>
                        <a:pt x="1881" y="1499"/>
                        <a:pt x="1878" y="1499"/>
                        <a:pt x="1874" y="1497"/>
                      </a:cubicBezTo>
                      <a:cubicBezTo>
                        <a:pt x="1877" y="1501"/>
                        <a:pt x="1886" y="1510"/>
                        <a:pt x="1892" y="1512"/>
                      </a:cubicBezTo>
                      <a:cubicBezTo>
                        <a:pt x="1899" y="1515"/>
                        <a:pt x="1908" y="1513"/>
                        <a:pt x="1911" y="1503"/>
                      </a:cubicBezTo>
                      <a:cubicBezTo>
                        <a:pt x="1907" y="1506"/>
                        <a:pt x="1900" y="1507"/>
                        <a:pt x="1896" y="1504"/>
                      </a:cubicBezTo>
                      <a:cubicBezTo>
                        <a:pt x="1899" y="1504"/>
                        <a:pt x="1906" y="1503"/>
                        <a:pt x="1911" y="1500"/>
                      </a:cubicBezTo>
                      <a:close/>
                      <a:moveTo>
                        <a:pt x="1972" y="1543"/>
                      </a:moveTo>
                      <a:cubicBezTo>
                        <a:pt x="1971" y="1546"/>
                        <a:pt x="1973" y="1550"/>
                        <a:pt x="1976" y="1550"/>
                      </a:cubicBezTo>
                      <a:cubicBezTo>
                        <a:pt x="1979" y="1551"/>
                        <a:pt x="1982" y="1549"/>
                        <a:pt x="1983" y="1546"/>
                      </a:cubicBezTo>
                      <a:cubicBezTo>
                        <a:pt x="1984" y="1543"/>
                        <a:pt x="1982" y="1540"/>
                        <a:pt x="1979" y="1539"/>
                      </a:cubicBezTo>
                      <a:cubicBezTo>
                        <a:pt x="1976" y="1538"/>
                        <a:pt x="1973" y="1540"/>
                        <a:pt x="1972" y="1543"/>
                      </a:cubicBezTo>
                      <a:close/>
                      <a:moveTo>
                        <a:pt x="1955" y="1545"/>
                      </a:moveTo>
                      <a:cubicBezTo>
                        <a:pt x="1954" y="1549"/>
                        <a:pt x="1956" y="1553"/>
                        <a:pt x="1960" y="1554"/>
                      </a:cubicBezTo>
                      <a:cubicBezTo>
                        <a:pt x="1964" y="1555"/>
                        <a:pt x="1968" y="1552"/>
                        <a:pt x="1969" y="1548"/>
                      </a:cubicBezTo>
                      <a:cubicBezTo>
                        <a:pt x="1970" y="1545"/>
                        <a:pt x="1967" y="1541"/>
                        <a:pt x="1963" y="1540"/>
                      </a:cubicBezTo>
                      <a:cubicBezTo>
                        <a:pt x="1960" y="1539"/>
                        <a:pt x="1956" y="1541"/>
                        <a:pt x="1955" y="1545"/>
                      </a:cubicBezTo>
                      <a:close/>
                      <a:moveTo>
                        <a:pt x="1933" y="1543"/>
                      </a:moveTo>
                      <a:cubicBezTo>
                        <a:pt x="1932" y="1548"/>
                        <a:pt x="1935" y="1553"/>
                        <a:pt x="1940" y="1554"/>
                      </a:cubicBezTo>
                      <a:cubicBezTo>
                        <a:pt x="1945" y="1556"/>
                        <a:pt x="1950" y="1553"/>
                        <a:pt x="1952" y="1547"/>
                      </a:cubicBezTo>
                      <a:cubicBezTo>
                        <a:pt x="1953" y="1542"/>
                        <a:pt x="1950" y="1537"/>
                        <a:pt x="1945" y="1536"/>
                      </a:cubicBezTo>
                      <a:cubicBezTo>
                        <a:pt x="1940" y="1535"/>
                        <a:pt x="1935" y="1538"/>
                        <a:pt x="1933" y="1543"/>
                      </a:cubicBezTo>
                      <a:close/>
                      <a:moveTo>
                        <a:pt x="1839" y="1529"/>
                      </a:moveTo>
                      <a:cubicBezTo>
                        <a:pt x="1839" y="1523"/>
                        <a:pt x="1843" y="1518"/>
                        <a:pt x="1849" y="1518"/>
                      </a:cubicBezTo>
                      <a:cubicBezTo>
                        <a:pt x="1854" y="1517"/>
                        <a:pt x="1859" y="1521"/>
                        <a:pt x="1860" y="1527"/>
                      </a:cubicBezTo>
                      <a:cubicBezTo>
                        <a:pt x="1860" y="1533"/>
                        <a:pt x="1856" y="1537"/>
                        <a:pt x="1850" y="1538"/>
                      </a:cubicBezTo>
                      <a:cubicBezTo>
                        <a:pt x="1845" y="1538"/>
                        <a:pt x="1840" y="1534"/>
                        <a:pt x="1839" y="1529"/>
                      </a:cubicBezTo>
                      <a:close/>
                      <a:moveTo>
                        <a:pt x="1827" y="1517"/>
                      </a:moveTo>
                      <a:cubicBezTo>
                        <a:pt x="1827" y="1513"/>
                        <a:pt x="1830" y="1510"/>
                        <a:pt x="1833" y="1510"/>
                      </a:cubicBezTo>
                      <a:cubicBezTo>
                        <a:pt x="1837" y="1510"/>
                        <a:pt x="1840" y="1512"/>
                        <a:pt x="1841" y="1516"/>
                      </a:cubicBezTo>
                      <a:cubicBezTo>
                        <a:pt x="1841" y="1520"/>
                        <a:pt x="1838" y="1523"/>
                        <a:pt x="1834" y="1523"/>
                      </a:cubicBezTo>
                      <a:cubicBezTo>
                        <a:pt x="1831" y="1524"/>
                        <a:pt x="1828" y="1521"/>
                        <a:pt x="1827" y="1517"/>
                      </a:cubicBezTo>
                      <a:close/>
                      <a:moveTo>
                        <a:pt x="1875" y="1349"/>
                      </a:moveTo>
                      <a:cubicBezTo>
                        <a:pt x="1881" y="1335"/>
                        <a:pt x="1884" y="1320"/>
                        <a:pt x="1880" y="1307"/>
                      </a:cubicBezTo>
                      <a:cubicBezTo>
                        <a:pt x="1876" y="1294"/>
                        <a:pt x="1865" y="1283"/>
                        <a:pt x="1852" y="1281"/>
                      </a:cubicBezTo>
                      <a:cubicBezTo>
                        <a:pt x="1844" y="1280"/>
                        <a:pt x="1835" y="1282"/>
                        <a:pt x="1829" y="1285"/>
                      </a:cubicBezTo>
                      <a:cubicBezTo>
                        <a:pt x="1821" y="1290"/>
                        <a:pt x="1816" y="1295"/>
                        <a:pt x="1811" y="1302"/>
                      </a:cubicBezTo>
                      <a:cubicBezTo>
                        <a:pt x="1806" y="1310"/>
                        <a:pt x="1804" y="1316"/>
                        <a:pt x="1802" y="1325"/>
                      </a:cubicBezTo>
                      <a:cubicBezTo>
                        <a:pt x="1802" y="1329"/>
                        <a:pt x="1802" y="1332"/>
                        <a:pt x="1802" y="1336"/>
                      </a:cubicBezTo>
                      <a:cubicBezTo>
                        <a:pt x="1802" y="1346"/>
                        <a:pt x="1804" y="1355"/>
                        <a:pt x="1808" y="1364"/>
                      </a:cubicBezTo>
                      <a:cubicBezTo>
                        <a:pt x="1814" y="1378"/>
                        <a:pt x="1821" y="1387"/>
                        <a:pt x="1833" y="1396"/>
                      </a:cubicBezTo>
                      <a:cubicBezTo>
                        <a:pt x="1834" y="1396"/>
                        <a:pt x="1835" y="1397"/>
                        <a:pt x="1835" y="1397"/>
                      </a:cubicBezTo>
                      <a:cubicBezTo>
                        <a:pt x="1825" y="1397"/>
                        <a:pt x="1814" y="1400"/>
                        <a:pt x="1805" y="1405"/>
                      </a:cubicBezTo>
                      <a:cubicBezTo>
                        <a:pt x="1795" y="1412"/>
                        <a:pt x="1786" y="1421"/>
                        <a:pt x="1783" y="1434"/>
                      </a:cubicBezTo>
                      <a:cubicBezTo>
                        <a:pt x="1782" y="1439"/>
                        <a:pt x="1782" y="1444"/>
                        <a:pt x="1784" y="1450"/>
                      </a:cubicBezTo>
                      <a:cubicBezTo>
                        <a:pt x="1783" y="1444"/>
                        <a:pt x="1784" y="1439"/>
                        <a:pt x="1785" y="1434"/>
                      </a:cubicBezTo>
                      <a:cubicBezTo>
                        <a:pt x="1788" y="1423"/>
                        <a:pt x="1797" y="1414"/>
                        <a:pt x="1807" y="1408"/>
                      </a:cubicBezTo>
                      <a:cubicBezTo>
                        <a:pt x="1815" y="1404"/>
                        <a:pt x="1822" y="1403"/>
                        <a:pt x="1830" y="1402"/>
                      </a:cubicBezTo>
                      <a:cubicBezTo>
                        <a:pt x="1845" y="1402"/>
                        <a:pt x="1856" y="1406"/>
                        <a:pt x="1871" y="1407"/>
                      </a:cubicBezTo>
                      <a:cubicBezTo>
                        <a:pt x="1872" y="1407"/>
                        <a:pt x="1872" y="1407"/>
                        <a:pt x="1872" y="1407"/>
                      </a:cubicBezTo>
                      <a:cubicBezTo>
                        <a:pt x="1880" y="1408"/>
                        <a:pt x="1887" y="1407"/>
                        <a:pt x="1895" y="1405"/>
                      </a:cubicBezTo>
                      <a:cubicBezTo>
                        <a:pt x="1898" y="1405"/>
                        <a:pt x="1916" y="1400"/>
                        <a:pt x="1916" y="1397"/>
                      </a:cubicBezTo>
                      <a:cubicBezTo>
                        <a:pt x="1915" y="1396"/>
                        <a:pt x="1903" y="1399"/>
                        <a:pt x="1901" y="1400"/>
                      </a:cubicBezTo>
                      <a:cubicBezTo>
                        <a:pt x="1891" y="1401"/>
                        <a:pt x="1882" y="1403"/>
                        <a:pt x="1872" y="1402"/>
                      </a:cubicBezTo>
                      <a:cubicBezTo>
                        <a:pt x="1872" y="1402"/>
                        <a:pt x="1871" y="1402"/>
                        <a:pt x="1871" y="1402"/>
                      </a:cubicBezTo>
                      <a:cubicBezTo>
                        <a:pt x="1857" y="1402"/>
                        <a:pt x="1847" y="1400"/>
                        <a:pt x="1835" y="1392"/>
                      </a:cubicBezTo>
                      <a:cubicBezTo>
                        <a:pt x="1822" y="1383"/>
                        <a:pt x="1811" y="1369"/>
                        <a:pt x="1810" y="1353"/>
                      </a:cubicBezTo>
                      <a:cubicBezTo>
                        <a:pt x="1809" y="1344"/>
                        <a:pt x="1815" y="1331"/>
                        <a:pt x="1825" y="1330"/>
                      </a:cubicBezTo>
                      <a:cubicBezTo>
                        <a:pt x="1829" y="1330"/>
                        <a:pt x="1832" y="1332"/>
                        <a:pt x="1833" y="1335"/>
                      </a:cubicBezTo>
                      <a:cubicBezTo>
                        <a:pt x="1834" y="1338"/>
                        <a:pt x="1833" y="1341"/>
                        <a:pt x="1831" y="1343"/>
                      </a:cubicBezTo>
                      <a:cubicBezTo>
                        <a:pt x="1828" y="1345"/>
                        <a:pt x="1826" y="1345"/>
                        <a:pt x="1825" y="1344"/>
                      </a:cubicBezTo>
                      <a:cubicBezTo>
                        <a:pt x="1822" y="1343"/>
                        <a:pt x="1821" y="1339"/>
                        <a:pt x="1823" y="1337"/>
                      </a:cubicBezTo>
                      <a:cubicBezTo>
                        <a:pt x="1824" y="1336"/>
                        <a:pt x="1826" y="1335"/>
                        <a:pt x="1827" y="1336"/>
                      </a:cubicBezTo>
                      <a:cubicBezTo>
                        <a:pt x="1826" y="1334"/>
                        <a:pt x="1824" y="1333"/>
                        <a:pt x="1822" y="1335"/>
                      </a:cubicBezTo>
                      <a:cubicBezTo>
                        <a:pt x="1819" y="1336"/>
                        <a:pt x="1817" y="1340"/>
                        <a:pt x="1818" y="1343"/>
                      </a:cubicBezTo>
                      <a:cubicBezTo>
                        <a:pt x="1820" y="1349"/>
                        <a:pt x="1826" y="1352"/>
                        <a:pt x="1831" y="1351"/>
                      </a:cubicBezTo>
                      <a:cubicBezTo>
                        <a:pt x="1835" y="1350"/>
                        <a:pt x="1839" y="1347"/>
                        <a:pt x="1841" y="1343"/>
                      </a:cubicBezTo>
                      <a:cubicBezTo>
                        <a:pt x="1842" y="1339"/>
                        <a:pt x="1842" y="1335"/>
                        <a:pt x="1840" y="1331"/>
                      </a:cubicBezTo>
                      <a:cubicBezTo>
                        <a:pt x="1838" y="1326"/>
                        <a:pt x="1832" y="1323"/>
                        <a:pt x="1827" y="1324"/>
                      </a:cubicBezTo>
                      <a:cubicBezTo>
                        <a:pt x="1814" y="1325"/>
                        <a:pt x="1807" y="1338"/>
                        <a:pt x="1808" y="1349"/>
                      </a:cubicBezTo>
                      <a:cubicBezTo>
                        <a:pt x="1808" y="1353"/>
                        <a:pt x="1809" y="1357"/>
                        <a:pt x="1810" y="1361"/>
                      </a:cubicBezTo>
                      <a:cubicBezTo>
                        <a:pt x="1805" y="1349"/>
                        <a:pt x="1804" y="1338"/>
                        <a:pt x="1805" y="1325"/>
                      </a:cubicBezTo>
                      <a:cubicBezTo>
                        <a:pt x="1806" y="1317"/>
                        <a:pt x="1808" y="1311"/>
                        <a:pt x="1812" y="1303"/>
                      </a:cubicBezTo>
                      <a:cubicBezTo>
                        <a:pt x="1817" y="1296"/>
                        <a:pt x="1822" y="1291"/>
                        <a:pt x="1829" y="1287"/>
                      </a:cubicBezTo>
                      <a:cubicBezTo>
                        <a:pt x="1833" y="1284"/>
                        <a:pt x="1837" y="1283"/>
                        <a:pt x="1842" y="1282"/>
                      </a:cubicBezTo>
                      <a:cubicBezTo>
                        <a:pt x="1842" y="1282"/>
                        <a:pt x="1842" y="1282"/>
                        <a:pt x="1842" y="1282"/>
                      </a:cubicBezTo>
                      <a:cubicBezTo>
                        <a:pt x="1830" y="1287"/>
                        <a:pt x="1825" y="1300"/>
                        <a:pt x="1838" y="1311"/>
                      </a:cubicBezTo>
                      <a:cubicBezTo>
                        <a:pt x="1848" y="1319"/>
                        <a:pt x="1873" y="1318"/>
                        <a:pt x="1875" y="1349"/>
                      </a:cubicBezTo>
                      <a:close/>
                      <a:moveTo>
                        <a:pt x="1786" y="1434"/>
                      </a:moveTo>
                      <a:cubicBezTo>
                        <a:pt x="1802" y="1436"/>
                        <a:pt x="1796" y="1457"/>
                        <a:pt x="1796" y="1463"/>
                      </a:cubicBezTo>
                      <a:cubicBezTo>
                        <a:pt x="1796" y="1469"/>
                        <a:pt x="1797" y="1473"/>
                        <a:pt x="1800" y="1476"/>
                      </a:cubicBezTo>
                      <a:cubicBezTo>
                        <a:pt x="1794" y="1475"/>
                        <a:pt x="1781" y="1466"/>
                        <a:pt x="1777" y="1460"/>
                      </a:cubicBezTo>
                      <a:cubicBezTo>
                        <a:pt x="1771" y="1452"/>
                        <a:pt x="1771" y="1441"/>
                        <a:pt x="1781" y="1434"/>
                      </a:cubicBezTo>
                      <a:cubicBezTo>
                        <a:pt x="1780" y="1440"/>
                        <a:pt x="1781" y="1448"/>
                        <a:pt x="1785" y="1453"/>
                      </a:cubicBezTo>
                      <a:cubicBezTo>
                        <a:pt x="1784" y="1450"/>
                        <a:pt x="1783" y="1441"/>
                        <a:pt x="1786" y="1434"/>
                      </a:cubicBezTo>
                      <a:close/>
                      <a:moveTo>
                        <a:pt x="2088" y="1392"/>
                      </a:moveTo>
                      <a:cubicBezTo>
                        <a:pt x="2081" y="1412"/>
                        <a:pt x="2071" y="1422"/>
                        <a:pt x="2061" y="1439"/>
                      </a:cubicBezTo>
                      <a:cubicBezTo>
                        <a:pt x="2056" y="1448"/>
                        <a:pt x="2053" y="1456"/>
                        <a:pt x="2055" y="1466"/>
                      </a:cubicBezTo>
                      <a:cubicBezTo>
                        <a:pt x="2057" y="1474"/>
                        <a:pt x="2062" y="1481"/>
                        <a:pt x="2070" y="1483"/>
                      </a:cubicBezTo>
                      <a:cubicBezTo>
                        <a:pt x="2077" y="1485"/>
                        <a:pt x="2085" y="1483"/>
                        <a:pt x="2089" y="1478"/>
                      </a:cubicBezTo>
                      <a:cubicBezTo>
                        <a:pt x="2093" y="1474"/>
                        <a:pt x="2094" y="1470"/>
                        <a:pt x="2093" y="1465"/>
                      </a:cubicBezTo>
                      <a:cubicBezTo>
                        <a:pt x="2092" y="1459"/>
                        <a:pt x="2086" y="1453"/>
                        <a:pt x="2080" y="1455"/>
                      </a:cubicBezTo>
                      <a:cubicBezTo>
                        <a:pt x="2076" y="1456"/>
                        <a:pt x="2073" y="1460"/>
                        <a:pt x="2073" y="1464"/>
                      </a:cubicBezTo>
                      <a:cubicBezTo>
                        <a:pt x="2074" y="1469"/>
                        <a:pt x="2078" y="1472"/>
                        <a:pt x="2083" y="1472"/>
                      </a:cubicBezTo>
                      <a:cubicBezTo>
                        <a:pt x="2087" y="1471"/>
                        <a:pt x="2091" y="1467"/>
                        <a:pt x="2090" y="1463"/>
                      </a:cubicBezTo>
                      <a:cubicBezTo>
                        <a:pt x="2090" y="1462"/>
                        <a:pt x="2090" y="1461"/>
                        <a:pt x="2090" y="1460"/>
                      </a:cubicBezTo>
                      <a:cubicBezTo>
                        <a:pt x="2091" y="1461"/>
                        <a:pt x="2091" y="1463"/>
                        <a:pt x="2092" y="1465"/>
                      </a:cubicBezTo>
                      <a:cubicBezTo>
                        <a:pt x="2092" y="1469"/>
                        <a:pt x="2091" y="1473"/>
                        <a:pt x="2088" y="1476"/>
                      </a:cubicBezTo>
                      <a:cubicBezTo>
                        <a:pt x="2083" y="1480"/>
                        <a:pt x="2077" y="1482"/>
                        <a:pt x="2071" y="1480"/>
                      </a:cubicBezTo>
                      <a:cubicBezTo>
                        <a:pt x="2064" y="1478"/>
                        <a:pt x="2060" y="1472"/>
                        <a:pt x="2058" y="1465"/>
                      </a:cubicBezTo>
                      <a:cubicBezTo>
                        <a:pt x="2057" y="1456"/>
                        <a:pt x="2060" y="1449"/>
                        <a:pt x="2064" y="1441"/>
                      </a:cubicBezTo>
                      <a:cubicBezTo>
                        <a:pt x="2075" y="1424"/>
                        <a:pt x="2085" y="1414"/>
                        <a:pt x="2093" y="1394"/>
                      </a:cubicBezTo>
                      <a:cubicBezTo>
                        <a:pt x="2100" y="1376"/>
                        <a:pt x="2102" y="1356"/>
                        <a:pt x="2095" y="1337"/>
                      </a:cubicBezTo>
                      <a:cubicBezTo>
                        <a:pt x="2089" y="1320"/>
                        <a:pt x="2077" y="1308"/>
                        <a:pt x="2058" y="1305"/>
                      </a:cubicBezTo>
                      <a:cubicBezTo>
                        <a:pt x="2041" y="1304"/>
                        <a:pt x="2024" y="1311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23" y="1323"/>
                        <a:pt x="2033" y="1321"/>
                        <a:pt x="2042" y="1325"/>
                      </a:cubicBezTo>
                      <a:cubicBezTo>
                        <a:pt x="2057" y="1333"/>
                        <a:pt x="2061" y="1348"/>
                        <a:pt x="2055" y="1363"/>
                      </a:cubicBezTo>
                      <a:cubicBezTo>
                        <a:pt x="2044" y="1391"/>
                        <a:pt x="2077" y="1405"/>
                        <a:pt x="2090" y="1375"/>
                      </a:cubicBezTo>
                      <a:cubicBezTo>
                        <a:pt x="2096" y="1360"/>
                        <a:pt x="2090" y="1342"/>
                        <a:pt x="2082" y="1332"/>
                      </a:cubicBezTo>
                      <a:cubicBezTo>
                        <a:pt x="2065" y="1312"/>
                        <a:pt x="2030" y="1305"/>
                        <a:pt x="2016" y="1327"/>
                      </a:cubicBezTo>
                      <a:cubicBezTo>
                        <a:pt x="2025" y="1313"/>
                        <a:pt x="2041" y="1306"/>
                        <a:pt x="2058" y="1308"/>
                      </a:cubicBezTo>
                      <a:cubicBezTo>
                        <a:pt x="2075" y="1311"/>
                        <a:pt x="2086" y="1322"/>
                        <a:pt x="2091" y="1338"/>
                      </a:cubicBezTo>
                      <a:cubicBezTo>
                        <a:pt x="2097" y="1357"/>
                        <a:pt x="2095" y="1375"/>
                        <a:pt x="2088" y="1392"/>
                      </a:cubicBezTo>
                      <a:close/>
                      <a:moveTo>
                        <a:pt x="1925" y="1394"/>
                      </a:moveTo>
                      <a:cubicBezTo>
                        <a:pt x="1891" y="1389"/>
                        <a:pt x="1877" y="1363"/>
                        <a:pt x="1862" y="1356"/>
                      </a:cubicBezTo>
                      <a:cubicBezTo>
                        <a:pt x="1846" y="1347"/>
                        <a:pt x="1836" y="1366"/>
                        <a:pt x="1851" y="1379"/>
                      </a:cubicBezTo>
                      <a:cubicBezTo>
                        <a:pt x="1868" y="1393"/>
                        <a:pt x="1899" y="1398"/>
                        <a:pt x="1925" y="1394"/>
                      </a:cubicBezTo>
                      <a:close/>
                      <a:moveTo>
                        <a:pt x="1967" y="1383"/>
                      </a:moveTo>
                      <a:cubicBezTo>
                        <a:pt x="1964" y="1399"/>
                        <a:pt x="1969" y="1415"/>
                        <a:pt x="1979" y="1426"/>
                      </a:cubicBezTo>
                      <a:cubicBezTo>
                        <a:pt x="1988" y="1436"/>
                        <a:pt x="2002" y="1443"/>
                        <a:pt x="2013" y="1437"/>
                      </a:cubicBezTo>
                      <a:cubicBezTo>
                        <a:pt x="2016" y="1442"/>
                        <a:pt x="2010" y="1450"/>
                        <a:pt x="2002" y="1451"/>
                      </a:cubicBezTo>
                      <a:cubicBezTo>
                        <a:pt x="1994" y="1453"/>
                        <a:pt x="1982" y="1447"/>
                        <a:pt x="1979" y="1435"/>
                      </a:cubicBezTo>
                      <a:cubicBezTo>
                        <a:pt x="1968" y="1439"/>
                        <a:pt x="1954" y="1410"/>
                        <a:pt x="1967" y="1383"/>
                      </a:cubicBezTo>
                      <a:close/>
                      <a:moveTo>
                        <a:pt x="2060" y="1281"/>
                      </a:moveTo>
                      <a:cubicBezTo>
                        <a:pt x="2051" y="1273"/>
                        <a:pt x="2036" y="1267"/>
                        <a:pt x="2026" y="1267"/>
                      </a:cubicBezTo>
                      <a:cubicBezTo>
                        <a:pt x="2013" y="1266"/>
                        <a:pt x="1995" y="1271"/>
                        <a:pt x="1990" y="1284"/>
                      </a:cubicBezTo>
                      <a:cubicBezTo>
                        <a:pt x="1977" y="1279"/>
                        <a:pt x="1965" y="1282"/>
                        <a:pt x="1955" y="1286"/>
                      </a:cubicBezTo>
                      <a:cubicBezTo>
                        <a:pt x="1939" y="1291"/>
                        <a:pt x="1921" y="1295"/>
                        <a:pt x="1913" y="1284"/>
                      </a:cubicBezTo>
                      <a:cubicBezTo>
                        <a:pt x="1916" y="1301"/>
                        <a:pt x="1936" y="1310"/>
                        <a:pt x="1952" y="1310"/>
                      </a:cubicBezTo>
                      <a:cubicBezTo>
                        <a:pt x="1973" y="1310"/>
                        <a:pt x="1984" y="1299"/>
                        <a:pt x="2004" y="1287"/>
                      </a:cubicBezTo>
                      <a:cubicBezTo>
                        <a:pt x="2014" y="1280"/>
                        <a:pt x="2043" y="1275"/>
                        <a:pt x="2060" y="1281"/>
                      </a:cubicBezTo>
                      <a:close/>
                      <a:moveTo>
                        <a:pt x="1973" y="1374"/>
                      </a:moveTo>
                      <a:cubicBezTo>
                        <a:pt x="1968" y="1387"/>
                        <a:pt x="1986" y="1400"/>
                        <a:pt x="2000" y="1403"/>
                      </a:cubicBezTo>
                      <a:cubicBezTo>
                        <a:pt x="2015" y="1407"/>
                        <a:pt x="2034" y="1406"/>
                        <a:pt x="2043" y="1422"/>
                      </a:cubicBezTo>
                      <a:cubicBezTo>
                        <a:pt x="2048" y="1430"/>
                        <a:pt x="2049" y="1440"/>
                        <a:pt x="2043" y="1448"/>
                      </a:cubicBezTo>
                      <a:cubicBezTo>
                        <a:pt x="2040" y="1453"/>
                        <a:pt x="2035" y="1455"/>
                        <a:pt x="2029" y="1452"/>
                      </a:cubicBezTo>
                      <a:cubicBezTo>
                        <a:pt x="2033" y="1452"/>
                        <a:pt x="2039" y="1445"/>
                        <a:pt x="2037" y="1439"/>
                      </a:cubicBezTo>
                      <a:cubicBezTo>
                        <a:pt x="2036" y="1433"/>
                        <a:pt x="2030" y="1429"/>
                        <a:pt x="2023" y="1428"/>
                      </a:cubicBezTo>
                      <a:cubicBezTo>
                        <a:pt x="2009" y="1426"/>
                        <a:pt x="1996" y="1427"/>
                        <a:pt x="1984" y="1420"/>
                      </a:cubicBezTo>
                      <a:cubicBezTo>
                        <a:pt x="1969" y="1412"/>
                        <a:pt x="1961" y="1391"/>
                        <a:pt x="1973" y="1374"/>
                      </a:cubicBezTo>
                      <a:close/>
                      <a:moveTo>
                        <a:pt x="1857" y="1448"/>
                      </a:moveTo>
                      <a:cubicBezTo>
                        <a:pt x="1841" y="1448"/>
                        <a:pt x="1819" y="1461"/>
                        <a:pt x="1812" y="1476"/>
                      </a:cubicBezTo>
                      <a:cubicBezTo>
                        <a:pt x="1805" y="1492"/>
                        <a:pt x="1817" y="1503"/>
                        <a:pt x="1828" y="1487"/>
                      </a:cubicBezTo>
                      <a:cubicBezTo>
                        <a:pt x="1837" y="1476"/>
                        <a:pt x="1843" y="1453"/>
                        <a:pt x="1857" y="1448"/>
                      </a:cubicBezTo>
                      <a:close/>
                      <a:moveTo>
                        <a:pt x="1881" y="1449"/>
                      </a:moveTo>
                      <a:cubicBezTo>
                        <a:pt x="1885" y="1450"/>
                        <a:pt x="1888" y="1449"/>
                        <a:pt x="1890" y="1447"/>
                      </a:cubicBezTo>
                      <a:cubicBezTo>
                        <a:pt x="1893" y="1444"/>
                        <a:pt x="1894" y="1439"/>
                        <a:pt x="1893" y="1434"/>
                      </a:cubicBezTo>
                      <a:cubicBezTo>
                        <a:pt x="1890" y="1429"/>
                        <a:pt x="1885" y="1427"/>
                        <a:pt x="1880" y="1428"/>
                      </a:cubicBezTo>
                      <a:cubicBezTo>
                        <a:pt x="1872" y="1430"/>
                        <a:pt x="1873" y="1437"/>
                        <a:pt x="1870" y="1441"/>
                      </a:cubicBezTo>
                      <a:cubicBezTo>
                        <a:pt x="1867" y="1445"/>
                        <a:pt x="1859" y="1446"/>
                        <a:pt x="1852" y="1443"/>
                      </a:cubicBezTo>
                      <a:cubicBezTo>
                        <a:pt x="1844" y="1440"/>
                        <a:pt x="1839" y="1433"/>
                        <a:pt x="1840" y="1424"/>
                      </a:cubicBezTo>
                      <a:cubicBezTo>
                        <a:pt x="1841" y="1419"/>
                        <a:pt x="1844" y="1414"/>
                        <a:pt x="1850" y="1414"/>
                      </a:cubicBezTo>
                      <a:cubicBezTo>
                        <a:pt x="1846" y="1418"/>
                        <a:pt x="1848" y="1426"/>
                        <a:pt x="1855" y="1426"/>
                      </a:cubicBezTo>
                      <a:cubicBezTo>
                        <a:pt x="1859" y="1427"/>
                        <a:pt x="1866" y="1423"/>
                        <a:pt x="1874" y="1419"/>
                      </a:cubicBezTo>
                      <a:cubicBezTo>
                        <a:pt x="1882" y="1416"/>
                        <a:pt x="1889" y="1414"/>
                        <a:pt x="1896" y="1416"/>
                      </a:cubicBezTo>
                      <a:cubicBezTo>
                        <a:pt x="1911" y="1419"/>
                        <a:pt x="1918" y="1435"/>
                        <a:pt x="1913" y="1448"/>
                      </a:cubicBezTo>
                      <a:cubicBezTo>
                        <a:pt x="1909" y="1455"/>
                        <a:pt x="1903" y="1459"/>
                        <a:pt x="1897" y="1461"/>
                      </a:cubicBezTo>
                      <a:cubicBezTo>
                        <a:pt x="1889" y="1465"/>
                        <a:pt x="1869" y="1467"/>
                        <a:pt x="1864" y="1475"/>
                      </a:cubicBezTo>
                      <a:cubicBezTo>
                        <a:pt x="1860" y="1481"/>
                        <a:pt x="1863" y="1487"/>
                        <a:pt x="1867" y="1488"/>
                      </a:cubicBezTo>
                      <a:cubicBezTo>
                        <a:pt x="1864" y="1493"/>
                        <a:pt x="1855" y="1491"/>
                        <a:pt x="1852" y="1485"/>
                      </a:cubicBezTo>
                      <a:cubicBezTo>
                        <a:pt x="1845" y="1475"/>
                        <a:pt x="1848" y="1458"/>
                        <a:pt x="1862" y="1451"/>
                      </a:cubicBezTo>
                      <a:cubicBezTo>
                        <a:pt x="1867" y="1449"/>
                        <a:pt x="1873" y="1449"/>
                        <a:pt x="1881" y="1449"/>
                      </a:cubicBezTo>
                      <a:close/>
                      <a:moveTo>
                        <a:pt x="1882" y="1447"/>
                      </a:moveTo>
                      <a:cubicBezTo>
                        <a:pt x="1887" y="1447"/>
                        <a:pt x="1892" y="1444"/>
                        <a:pt x="1892" y="1439"/>
                      </a:cubicBezTo>
                      <a:cubicBezTo>
                        <a:pt x="1891" y="1430"/>
                        <a:pt x="1880" y="1428"/>
                        <a:pt x="1876" y="1434"/>
                      </a:cubicBezTo>
                      <a:cubicBezTo>
                        <a:pt x="1872" y="1438"/>
                        <a:pt x="1873" y="1443"/>
                        <a:pt x="1866" y="1446"/>
                      </a:cubicBezTo>
                      <a:cubicBezTo>
                        <a:pt x="1874" y="1444"/>
                        <a:pt x="1876" y="1448"/>
                        <a:pt x="1882" y="1447"/>
                      </a:cubicBezTo>
                      <a:close/>
                      <a:moveTo>
                        <a:pt x="1917" y="1434"/>
                      </a:moveTo>
                      <a:cubicBezTo>
                        <a:pt x="1917" y="1426"/>
                        <a:pt x="1910" y="1418"/>
                        <a:pt x="1904" y="1416"/>
                      </a:cubicBezTo>
                      <a:cubicBezTo>
                        <a:pt x="1906" y="1407"/>
                        <a:pt x="1924" y="1404"/>
                        <a:pt x="1928" y="1416"/>
                      </a:cubicBezTo>
                      <a:cubicBezTo>
                        <a:pt x="1931" y="1424"/>
                        <a:pt x="1925" y="1434"/>
                        <a:pt x="1917" y="1434"/>
                      </a:cubicBezTo>
                      <a:close/>
                      <a:moveTo>
                        <a:pt x="1919" y="1168"/>
                      </a:moveTo>
                      <a:cubicBezTo>
                        <a:pt x="1929" y="1190"/>
                        <a:pt x="1954" y="1187"/>
                        <a:pt x="1966" y="1184"/>
                      </a:cubicBezTo>
                      <a:cubicBezTo>
                        <a:pt x="1980" y="1181"/>
                        <a:pt x="1994" y="1172"/>
                        <a:pt x="2008" y="1180"/>
                      </a:cubicBezTo>
                      <a:cubicBezTo>
                        <a:pt x="2016" y="1184"/>
                        <a:pt x="2021" y="1192"/>
                        <a:pt x="2020" y="1201"/>
                      </a:cubicBezTo>
                      <a:cubicBezTo>
                        <a:pt x="2019" y="1206"/>
                        <a:pt x="2016" y="1210"/>
                        <a:pt x="2011" y="1211"/>
                      </a:cubicBezTo>
                      <a:cubicBezTo>
                        <a:pt x="2014" y="1208"/>
                        <a:pt x="2015" y="1201"/>
                        <a:pt x="2012" y="1196"/>
                      </a:cubicBezTo>
                      <a:cubicBezTo>
                        <a:pt x="2008" y="1192"/>
                        <a:pt x="2001" y="1192"/>
                        <a:pt x="1995" y="1194"/>
                      </a:cubicBezTo>
                      <a:cubicBezTo>
                        <a:pt x="1980" y="1200"/>
                        <a:pt x="1965" y="1204"/>
                        <a:pt x="1951" y="1202"/>
                      </a:cubicBezTo>
                      <a:cubicBezTo>
                        <a:pt x="1936" y="1199"/>
                        <a:pt x="1920" y="1186"/>
                        <a:pt x="1919" y="1168"/>
                      </a:cubicBezTo>
                      <a:close/>
                      <a:moveTo>
                        <a:pt x="2163" y="1130"/>
                      </a:moveTo>
                      <a:cubicBezTo>
                        <a:pt x="2165" y="1129"/>
                        <a:pt x="2168" y="1129"/>
                        <a:pt x="2170" y="1131"/>
                      </a:cubicBezTo>
                      <a:cubicBezTo>
                        <a:pt x="2172" y="1132"/>
                        <a:pt x="2174" y="1135"/>
                        <a:pt x="2173" y="1139"/>
                      </a:cubicBezTo>
                      <a:cubicBezTo>
                        <a:pt x="2172" y="1143"/>
                        <a:pt x="2169" y="1146"/>
                        <a:pt x="2165" y="1146"/>
                      </a:cubicBezTo>
                      <a:cubicBezTo>
                        <a:pt x="2159" y="1146"/>
                        <a:pt x="2159" y="1141"/>
                        <a:pt x="2156" y="1138"/>
                      </a:cubicBezTo>
                      <a:cubicBezTo>
                        <a:pt x="2153" y="1135"/>
                        <a:pt x="2147" y="1136"/>
                        <a:pt x="2143" y="1139"/>
                      </a:cubicBezTo>
                      <a:cubicBezTo>
                        <a:pt x="2137" y="1143"/>
                        <a:pt x="2135" y="1149"/>
                        <a:pt x="2137" y="1155"/>
                      </a:cubicBezTo>
                      <a:cubicBezTo>
                        <a:pt x="2138" y="1159"/>
                        <a:pt x="2141" y="1162"/>
                        <a:pt x="2145" y="1160"/>
                      </a:cubicBezTo>
                      <a:cubicBezTo>
                        <a:pt x="2142" y="1158"/>
                        <a:pt x="2142" y="1152"/>
                        <a:pt x="2147" y="1151"/>
                      </a:cubicBezTo>
                      <a:cubicBezTo>
                        <a:pt x="2150" y="1150"/>
                        <a:pt x="2156" y="1152"/>
                        <a:pt x="2162" y="1153"/>
                      </a:cubicBezTo>
                      <a:cubicBezTo>
                        <a:pt x="2168" y="1154"/>
                        <a:pt x="2174" y="1154"/>
                        <a:pt x="2179" y="1152"/>
                      </a:cubicBezTo>
                      <a:cubicBezTo>
                        <a:pt x="2189" y="1148"/>
                        <a:pt x="2192" y="1135"/>
                        <a:pt x="2186" y="1126"/>
                      </a:cubicBezTo>
                      <a:cubicBezTo>
                        <a:pt x="2182" y="1122"/>
                        <a:pt x="2177" y="1120"/>
                        <a:pt x="2172" y="1119"/>
                      </a:cubicBezTo>
                      <a:cubicBezTo>
                        <a:pt x="2166" y="1118"/>
                        <a:pt x="2151" y="1119"/>
                        <a:pt x="2146" y="1114"/>
                      </a:cubicBezTo>
                      <a:cubicBezTo>
                        <a:pt x="2142" y="1110"/>
                        <a:pt x="2143" y="1105"/>
                        <a:pt x="2146" y="1104"/>
                      </a:cubicBezTo>
                      <a:cubicBezTo>
                        <a:pt x="2143" y="1101"/>
                        <a:pt x="2137" y="1104"/>
                        <a:pt x="2135" y="1108"/>
                      </a:cubicBezTo>
                      <a:cubicBezTo>
                        <a:pt x="2132" y="1117"/>
                        <a:pt x="2137" y="1129"/>
                        <a:pt x="2148" y="1132"/>
                      </a:cubicBezTo>
                      <a:cubicBezTo>
                        <a:pt x="2153" y="1133"/>
                        <a:pt x="2157" y="1132"/>
                        <a:pt x="2163" y="1130"/>
                      </a:cubicBezTo>
                      <a:close/>
                      <a:moveTo>
                        <a:pt x="2284" y="1230"/>
                      </a:moveTo>
                      <a:cubicBezTo>
                        <a:pt x="2267" y="1230"/>
                        <a:pt x="2259" y="1242"/>
                        <a:pt x="2254" y="1245"/>
                      </a:cubicBezTo>
                      <a:cubicBezTo>
                        <a:pt x="2248" y="1249"/>
                        <a:pt x="2244" y="1242"/>
                        <a:pt x="2249" y="1236"/>
                      </a:cubicBezTo>
                      <a:cubicBezTo>
                        <a:pt x="2255" y="1231"/>
                        <a:pt x="2271" y="1225"/>
                        <a:pt x="2284" y="1230"/>
                      </a:cubicBezTo>
                      <a:close/>
                      <a:moveTo>
                        <a:pt x="2221" y="1249"/>
                      </a:moveTo>
                      <a:cubicBezTo>
                        <a:pt x="2221" y="1247"/>
                        <a:pt x="2222" y="1246"/>
                        <a:pt x="2223" y="1246"/>
                      </a:cubicBezTo>
                      <a:cubicBezTo>
                        <a:pt x="2225" y="1245"/>
                        <a:pt x="2227" y="1245"/>
                        <a:pt x="2229" y="1246"/>
                      </a:cubicBezTo>
                      <a:cubicBezTo>
                        <a:pt x="2231" y="1248"/>
                        <a:pt x="2231" y="1250"/>
                        <a:pt x="2230" y="1252"/>
                      </a:cubicBezTo>
                      <a:cubicBezTo>
                        <a:pt x="2228" y="1255"/>
                        <a:pt x="2225" y="1254"/>
                        <a:pt x="2223" y="1255"/>
                      </a:cubicBezTo>
                      <a:cubicBezTo>
                        <a:pt x="2221" y="1256"/>
                        <a:pt x="2219" y="1259"/>
                        <a:pt x="2220" y="1262"/>
                      </a:cubicBezTo>
                      <a:cubicBezTo>
                        <a:pt x="2220" y="1266"/>
                        <a:pt x="2223" y="1269"/>
                        <a:pt x="2227" y="1269"/>
                      </a:cubicBezTo>
                      <a:cubicBezTo>
                        <a:pt x="2229" y="1270"/>
                        <a:pt x="2231" y="1269"/>
                        <a:pt x="2232" y="1266"/>
                      </a:cubicBezTo>
                      <a:cubicBezTo>
                        <a:pt x="2230" y="1267"/>
                        <a:pt x="2227" y="1266"/>
                        <a:pt x="2227" y="1263"/>
                      </a:cubicBezTo>
                      <a:cubicBezTo>
                        <a:pt x="2228" y="1261"/>
                        <a:pt x="2230" y="1259"/>
                        <a:pt x="2233" y="1256"/>
                      </a:cubicBezTo>
                      <a:cubicBezTo>
                        <a:pt x="2235" y="1253"/>
                        <a:pt x="2237" y="1250"/>
                        <a:pt x="2237" y="1247"/>
                      </a:cubicBezTo>
                      <a:cubicBezTo>
                        <a:pt x="2237" y="1241"/>
                        <a:pt x="2232" y="1235"/>
                        <a:pt x="2225" y="1236"/>
                      </a:cubicBezTo>
                      <a:cubicBezTo>
                        <a:pt x="2222" y="1237"/>
                        <a:pt x="2220" y="1239"/>
                        <a:pt x="2218" y="1241"/>
                      </a:cubicBezTo>
                      <a:cubicBezTo>
                        <a:pt x="2216" y="1244"/>
                        <a:pt x="2212" y="1252"/>
                        <a:pt x="2208" y="1253"/>
                      </a:cubicBezTo>
                      <a:cubicBezTo>
                        <a:pt x="2205" y="1254"/>
                        <a:pt x="2203" y="1252"/>
                        <a:pt x="2203" y="1250"/>
                      </a:cubicBezTo>
                      <a:cubicBezTo>
                        <a:pt x="2201" y="1251"/>
                        <a:pt x="2200" y="1255"/>
                        <a:pt x="2202" y="1257"/>
                      </a:cubicBezTo>
                      <a:cubicBezTo>
                        <a:pt x="2205" y="1261"/>
                        <a:pt x="2213" y="1262"/>
                        <a:pt x="2218" y="1257"/>
                      </a:cubicBezTo>
                      <a:cubicBezTo>
                        <a:pt x="2220" y="1255"/>
                        <a:pt x="2220" y="1252"/>
                        <a:pt x="2221" y="1249"/>
                      </a:cubicBezTo>
                      <a:close/>
                      <a:moveTo>
                        <a:pt x="2222" y="1249"/>
                      </a:moveTo>
                      <a:cubicBezTo>
                        <a:pt x="2223" y="1247"/>
                        <a:pt x="2225" y="1245"/>
                        <a:pt x="2227" y="1246"/>
                      </a:cubicBezTo>
                      <a:cubicBezTo>
                        <a:pt x="2230" y="1247"/>
                        <a:pt x="2230" y="1252"/>
                        <a:pt x="2227" y="1253"/>
                      </a:cubicBezTo>
                      <a:cubicBezTo>
                        <a:pt x="2224" y="1254"/>
                        <a:pt x="2223" y="1253"/>
                        <a:pt x="2220" y="1256"/>
                      </a:cubicBezTo>
                      <a:cubicBezTo>
                        <a:pt x="2222" y="1253"/>
                        <a:pt x="2221" y="1251"/>
                        <a:pt x="2222" y="1249"/>
                      </a:cubicBezTo>
                      <a:close/>
                      <a:moveTo>
                        <a:pt x="2232" y="1236"/>
                      </a:moveTo>
                      <a:cubicBezTo>
                        <a:pt x="2235" y="1237"/>
                        <a:pt x="2238" y="1241"/>
                        <a:pt x="2238" y="1244"/>
                      </a:cubicBezTo>
                      <a:cubicBezTo>
                        <a:pt x="2242" y="1244"/>
                        <a:pt x="2245" y="1237"/>
                        <a:pt x="2241" y="1233"/>
                      </a:cubicBezTo>
                      <a:cubicBezTo>
                        <a:pt x="2238" y="1231"/>
                        <a:pt x="2233" y="1232"/>
                        <a:pt x="2232" y="1236"/>
                      </a:cubicBezTo>
                      <a:close/>
                      <a:moveTo>
                        <a:pt x="2241" y="1233"/>
                      </a:moveTo>
                      <a:cubicBezTo>
                        <a:pt x="2242" y="1233"/>
                        <a:pt x="2243" y="1234"/>
                        <a:pt x="2243" y="1235"/>
                      </a:cubicBezTo>
                      <a:cubicBezTo>
                        <a:pt x="2249" y="1229"/>
                        <a:pt x="2257" y="1226"/>
                        <a:pt x="2265" y="1225"/>
                      </a:cubicBezTo>
                      <a:cubicBezTo>
                        <a:pt x="2280" y="1223"/>
                        <a:pt x="2290" y="1233"/>
                        <a:pt x="2312" y="1234"/>
                      </a:cubicBezTo>
                      <a:cubicBezTo>
                        <a:pt x="2322" y="1234"/>
                        <a:pt x="2331" y="1232"/>
                        <a:pt x="2337" y="1229"/>
                      </a:cubicBezTo>
                      <a:cubicBezTo>
                        <a:pt x="2351" y="1223"/>
                        <a:pt x="2364" y="1210"/>
                        <a:pt x="2381" y="1207"/>
                      </a:cubicBezTo>
                      <a:cubicBezTo>
                        <a:pt x="2374" y="1210"/>
                        <a:pt x="2371" y="1219"/>
                        <a:pt x="2380" y="1224"/>
                      </a:cubicBezTo>
                      <a:cubicBezTo>
                        <a:pt x="2386" y="1227"/>
                        <a:pt x="2399" y="1224"/>
                        <a:pt x="2404" y="1241"/>
                      </a:cubicBezTo>
                      <a:cubicBezTo>
                        <a:pt x="2406" y="1232"/>
                        <a:pt x="2406" y="1223"/>
                        <a:pt x="2401" y="1216"/>
                      </a:cubicBezTo>
                      <a:cubicBezTo>
                        <a:pt x="2398" y="1211"/>
                        <a:pt x="2394" y="1208"/>
                        <a:pt x="2389" y="1207"/>
                      </a:cubicBezTo>
                      <a:cubicBezTo>
                        <a:pt x="2366" y="1200"/>
                        <a:pt x="2346" y="1229"/>
                        <a:pt x="2326" y="1229"/>
                      </a:cubicBezTo>
                      <a:cubicBezTo>
                        <a:pt x="2327" y="1229"/>
                        <a:pt x="2328" y="1229"/>
                        <a:pt x="2329" y="1229"/>
                      </a:cubicBezTo>
                      <a:cubicBezTo>
                        <a:pt x="2348" y="1225"/>
                        <a:pt x="2359" y="1204"/>
                        <a:pt x="2353" y="1186"/>
                      </a:cubicBezTo>
                      <a:cubicBezTo>
                        <a:pt x="2350" y="1177"/>
                        <a:pt x="2343" y="1169"/>
                        <a:pt x="2333" y="1165"/>
                      </a:cubicBezTo>
                      <a:cubicBezTo>
                        <a:pt x="2322" y="1162"/>
                        <a:pt x="2310" y="1163"/>
                        <a:pt x="2301" y="1171"/>
                      </a:cubicBezTo>
                      <a:cubicBezTo>
                        <a:pt x="2292" y="1179"/>
                        <a:pt x="2288" y="1190"/>
                        <a:pt x="2293" y="1202"/>
                      </a:cubicBezTo>
                      <a:cubicBezTo>
                        <a:pt x="2296" y="1209"/>
                        <a:pt x="2304" y="1212"/>
                        <a:pt x="2311" y="1212"/>
                      </a:cubicBezTo>
                      <a:cubicBezTo>
                        <a:pt x="2321" y="1211"/>
                        <a:pt x="2327" y="1203"/>
                        <a:pt x="2327" y="1195"/>
                      </a:cubicBezTo>
                      <a:cubicBezTo>
                        <a:pt x="2328" y="1187"/>
                        <a:pt x="2320" y="1179"/>
                        <a:pt x="2310" y="1181"/>
                      </a:cubicBezTo>
                      <a:cubicBezTo>
                        <a:pt x="2322" y="1180"/>
                        <a:pt x="2327" y="1188"/>
                        <a:pt x="2325" y="1196"/>
                      </a:cubicBezTo>
                      <a:cubicBezTo>
                        <a:pt x="2325" y="1203"/>
                        <a:pt x="2320" y="1209"/>
                        <a:pt x="2311" y="1209"/>
                      </a:cubicBezTo>
                      <a:cubicBezTo>
                        <a:pt x="2305" y="1210"/>
                        <a:pt x="2298" y="1206"/>
                        <a:pt x="2296" y="1200"/>
                      </a:cubicBezTo>
                      <a:cubicBezTo>
                        <a:pt x="2291" y="1190"/>
                        <a:pt x="2295" y="1180"/>
                        <a:pt x="2303" y="1174"/>
                      </a:cubicBezTo>
                      <a:cubicBezTo>
                        <a:pt x="2311" y="1167"/>
                        <a:pt x="2322" y="1166"/>
                        <a:pt x="2332" y="1169"/>
                      </a:cubicBezTo>
                      <a:cubicBezTo>
                        <a:pt x="2342" y="1172"/>
                        <a:pt x="2348" y="1180"/>
                        <a:pt x="2351" y="1189"/>
                      </a:cubicBezTo>
                      <a:cubicBezTo>
                        <a:pt x="2355" y="1205"/>
                        <a:pt x="2345" y="1223"/>
                        <a:pt x="2329" y="1227"/>
                      </a:cubicBezTo>
                      <a:cubicBezTo>
                        <a:pt x="2314" y="1230"/>
                        <a:pt x="2304" y="1225"/>
                        <a:pt x="2295" y="1215"/>
                      </a:cubicBezTo>
                      <a:cubicBezTo>
                        <a:pt x="2280" y="1198"/>
                        <a:pt x="2276" y="1172"/>
                        <a:pt x="2284" y="1157"/>
                      </a:cubicBezTo>
                      <a:cubicBezTo>
                        <a:pt x="2288" y="1148"/>
                        <a:pt x="2298" y="1142"/>
                        <a:pt x="2306" y="1148"/>
                      </a:cubicBezTo>
                      <a:cubicBezTo>
                        <a:pt x="2312" y="1152"/>
                        <a:pt x="2312" y="1157"/>
                        <a:pt x="2308" y="1163"/>
                      </a:cubicBezTo>
                      <a:cubicBezTo>
                        <a:pt x="2318" y="1162"/>
                        <a:pt x="2320" y="1145"/>
                        <a:pt x="2311" y="1136"/>
                      </a:cubicBezTo>
                      <a:cubicBezTo>
                        <a:pt x="2301" y="1127"/>
                        <a:pt x="2290" y="1127"/>
                        <a:pt x="2282" y="1130"/>
                      </a:cubicBezTo>
                      <a:cubicBezTo>
                        <a:pt x="2270" y="1136"/>
                        <a:pt x="2261" y="1151"/>
                        <a:pt x="2264" y="1168"/>
                      </a:cubicBezTo>
                      <a:cubicBezTo>
                        <a:pt x="2266" y="1185"/>
                        <a:pt x="2275" y="1202"/>
                        <a:pt x="2289" y="1214"/>
                      </a:cubicBezTo>
                      <a:cubicBezTo>
                        <a:pt x="2287" y="1213"/>
                        <a:pt x="2285" y="1211"/>
                        <a:pt x="2283" y="1210"/>
                      </a:cubicBezTo>
                      <a:cubicBezTo>
                        <a:pt x="2261" y="1189"/>
                        <a:pt x="2252" y="1162"/>
                        <a:pt x="2260" y="1132"/>
                      </a:cubicBezTo>
                      <a:cubicBezTo>
                        <a:pt x="2267" y="1110"/>
                        <a:pt x="2282" y="1096"/>
                        <a:pt x="2304" y="1092"/>
                      </a:cubicBezTo>
                      <a:cubicBezTo>
                        <a:pt x="2318" y="1089"/>
                        <a:pt x="2331" y="1091"/>
                        <a:pt x="2343" y="1096"/>
                      </a:cubicBezTo>
                      <a:cubicBezTo>
                        <a:pt x="2356" y="1101"/>
                        <a:pt x="2368" y="1109"/>
                        <a:pt x="2377" y="1119"/>
                      </a:cubicBezTo>
                      <a:cubicBezTo>
                        <a:pt x="2381" y="1125"/>
                        <a:pt x="2383" y="1129"/>
                        <a:pt x="2386" y="1136"/>
                      </a:cubicBezTo>
                      <a:cubicBezTo>
                        <a:pt x="2389" y="1148"/>
                        <a:pt x="2389" y="1160"/>
                        <a:pt x="2383" y="1171"/>
                      </a:cubicBezTo>
                      <a:cubicBezTo>
                        <a:pt x="2378" y="1180"/>
                        <a:pt x="2370" y="1185"/>
                        <a:pt x="2360" y="1185"/>
                      </a:cubicBezTo>
                      <a:cubicBezTo>
                        <a:pt x="2368" y="1196"/>
                        <a:pt x="2395" y="1191"/>
                        <a:pt x="2393" y="1168"/>
                      </a:cubicBezTo>
                      <a:cubicBezTo>
                        <a:pt x="2405" y="1161"/>
                        <a:pt x="2396" y="1140"/>
                        <a:pt x="2386" y="1127"/>
                      </a:cubicBezTo>
                      <a:cubicBezTo>
                        <a:pt x="2400" y="1142"/>
                        <a:pt x="2408" y="1169"/>
                        <a:pt x="2412" y="1182"/>
                      </a:cubicBezTo>
                      <a:cubicBezTo>
                        <a:pt x="2412" y="1182"/>
                        <a:pt x="2413" y="1181"/>
                        <a:pt x="2414" y="1182"/>
                      </a:cubicBezTo>
                      <a:cubicBezTo>
                        <a:pt x="2413" y="1176"/>
                        <a:pt x="2411" y="1169"/>
                        <a:pt x="2409" y="1162"/>
                      </a:cubicBezTo>
                      <a:cubicBezTo>
                        <a:pt x="2416" y="1169"/>
                        <a:pt x="2427" y="1174"/>
                        <a:pt x="2438" y="1171"/>
                      </a:cubicBezTo>
                      <a:cubicBezTo>
                        <a:pt x="2458" y="1167"/>
                        <a:pt x="2472" y="1145"/>
                        <a:pt x="2497" y="1144"/>
                      </a:cubicBezTo>
                      <a:cubicBezTo>
                        <a:pt x="2476" y="1137"/>
                        <a:pt x="2455" y="1150"/>
                        <a:pt x="2441" y="1154"/>
                      </a:cubicBezTo>
                      <a:cubicBezTo>
                        <a:pt x="2415" y="1161"/>
                        <a:pt x="2407" y="1150"/>
                        <a:pt x="2395" y="1134"/>
                      </a:cubicBezTo>
                      <a:cubicBezTo>
                        <a:pt x="2398" y="1136"/>
                        <a:pt x="2401" y="1138"/>
                        <a:pt x="2404" y="1140"/>
                      </a:cubicBezTo>
                      <a:cubicBezTo>
                        <a:pt x="2423" y="1150"/>
                        <a:pt x="2446" y="1148"/>
                        <a:pt x="2463" y="1136"/>
                      </a:cubicBezTo>
                      <a:cubicBezTo>
                        <a:pt x="2476" y="1125"/>
                        <a:pt x="2482" y="1109"/>
                        <a:pt x="2479" y="1093"/>
                      </a:cubicBezTo>
                      <a:cubicBezTo>
                        <a:pt x="2475" y="1071"/>
                        <a:pt x="2459" y="1056"/>
                        <a:pt x="2437" y="1053"/>
                      </a:cubicBezTo>
                      <a:cubicBezTo>
                        <a:pt x="2428" y="1052"/>
                        <a:pt x="2418" y="1054"/>
                        <a:pt x="2411" y="1059"/>
                      </a:cubicBezTo>
                      <a:cubicBezTo>
                        <a:pt x="2397" y="1069"/>
                        <a:pt x="2396" y="1083"/>
                        <a:pt x="2401" y="1098"/>
                      </a:cubicBezTo>
                      <a:cubicBezTo>
                        <a:pt x="2403" y="1081"/>
                        <a:pt x="2416" y="1082"/>
                        <a:pt x="2422" y="1078"/>
                      </a:cubicBezTo>
                      <a:cubicBezTo>
                        <a:pt x="2434" y="1069"/>
                        <a:pt x="2420" y="1056"/>
                        <a:pt x="2407" y="1064"/>
                      </a:cubicBezTo>
                      <a:cubicBezTo>
                        <a:pt x="2406" y="1065"/>
                        <a:pt x="2405" y="1066"/>
                        <a:pt x="2404" y="1068"/>
                      </a:cubicBezTo>
                      <a:cubicBezTo>
                        <a:pt x="2411" y="1058"/>
                        <a:pt x="2424" y="1053"/>
                        <a:pt x="2437" y="1054"/>
                      </a:cubicBezTo>
                      <a:cubicBezTo>
                        <a:pt x="2457" y="1058"/>
                        <a:pt x="2473" y="1073"/>
                        <a:pt x="2476" y="1093"/>
                      </a:cubicBezTo>
                      <a:cubicBezTo>
                        <a:pt x="2479" y="1108"/>
                        <a:pt x="2473" y="1123"/>
                        <a:pt x="2461" y="1132"/>
                      </a:cubicBezTo>
                      <a:cubicBezTo>
                        <a:pt x="2446" y="1143"/>
                        <a:pt x="2424" y="1144"/>
                        <a:pt x="2407" y="1135"/>
                      </a:cubicBezTo>
                      <a:cubicBezTo>
                        <a:pt x="2401" y="1132"/>
                        <a:pt x="2395" y="1127"/>
                        <a:pt x="2390" y="1123"/>
                      </a:cubicBezTo>
                      <a:cubicBezTo>
                        <a:pt x="2393" y="1125"/>
                        <a:pt x="2398" y="1128"/>
                        <a:pt x="2402" y="1129"/>
                      </a:cubicBezTo>
                      <a:cubicBezTo>
                        <a:pt x="2414" y="1133"/>
                        <a:pt x="2429" y="1129"/>
                        <a:pt x="2434" y="1117"/>
                      </a:cubicBezTo>
                      <a:cubicBezTo>
                        <a:pt x="2436" y="1111"/>
                        <a:pt x="2434" y="1105"/>
                        <a:pt x="2430" y="1101"/>
                      </a:cubicBezTo>
                      <a:cubicBezTo>
                        <a:pt x="2427" y="1098"/>
                        <a:pt x="2423" y="1096"/>
                        <a:pt x="2418" y="1097"/>
                      </a:cubicBezTo>
                      <a:cubicBezTo>
                        <a:pt x="2414" y="1098"/>
                        <a:pt x="2410" y="1101"/>
                        <a:pt x="2408" y="1105"/>
                      </a:cubicBezTo>
                      <a:cubicBezTo>
                        <a:pt x="2405" y="1110"/>
                        <a:pt x="2406" y="1117"/>
                        <a:pt x="2412" y="1120"/>
                      </a:cubicBezTo>
                      <a:cubicBezTo>
                        <a:pt x="2415" y="1122"/>
                        <a:pt x="2419" y="1121"/>
                        <a:pt x="2421" y="1119"/>
                      </a:cubicBezTo>
                      <a:cubicBezTo>
                        <a:pt x="2423" y="1117"/>
                        <a:pt x="2423" y="1114"/>
                        <a:pt x="2422" y="1113"/>
                      </a:cubicBezTo>
                      <a:cubicBezTo>
                        <a:pt x="2422" y="1114"/>
                        <a:pt x="2420" y="1116"/>
                        <a:pt x="2419" y="1117"/>
                      </a:cubicBezTo>
                      <a:cubicBezTo>
                        <a:pt x="2416" y="1119"/>
                        <a:pt x="2413" y="1116"/>
                        <a:pt x="2412" y="1113"/>
                      </a:cubicBezTo>
                      <a:cubicBezTo>
                        <a:pt x="2412" y="1111"/>
                        <a:pt x="2413" y="1109"/>
                        <a:pt x="2415" y="1107"/>
                      </a:cubicBezTo>
                      <a:cubicBezTo>
                        <a:pt x="2418" y="1105"/>
                        <a:pt x="2421" y="1105"/>
                        <a:pt x="2424" y="1107"/>
                      </a:cubicBezTo>
                      <a:cubicBezTo>
                        <a:pt x="2427" y="1109"/>
                        <a:pt x="2428" y="1113"/>
                        <a:pt x="2427" y="1117"/>
                      </a:cubicBezTo>
                      <a:cubicBezTo>
                        <a:pt x="2423" y="1127"/>
                        <a:pt x="2408" y="1129"/>
                        <a:pt x="2399" y="1126"/>
                      </a:cubicBezTo>
                      <a:cubicBezTo>
                        <a:pt x="2387" y="1121"/>
                        <a:pt x="2379" y="1111"/>
                        <a:pt x="2370" y="1105"/>
                      </a:cubicBezTo>
                      <a:cubicBezTo>
                        <a:pt x="2360" y="1097"/>
                        <a:pt x="2348" y="1090"/>
                        <a:pt x="2331" y="1089"/>
                      </a:cubicBezTo>
                      <a:cubicBezTo>
                        <a:pt x="2335" y="1088"/>
                        <a:pt x="2338" y="1088"/>
                        <a:pt x="2342" y="1087"/>
                      </a:cubicBezTo>
                      <a:cubicBezTo>
                        <a:pt x="2363" y="1083"/>
                        <a:pt x="2379" y="1069"/>
                        <a:pt x="2383" y="1047"/>
                      </a:cubicBezTo>
                      <a:cubicBezTo>
                        <a:pt x="2386" y="1026"/>
                        <a:pt x="2379" y="1006"/>
                        <a:pt x="2361" y="994"/>
                      </a:cubicBezTo>
                      <a:cubicBezTo>
                        <a:pt x="2345" y="983"/>
                        <a:pt x="2323" y="980"/>
                        <a:pt x="2306" y="991"/>
                      </a:cubicBezTo>
                      <a:cubicBezTo>
                        <a:pt x="2291" y="1001"/>
                        <a:pt x="2283" y="1017"/>
                        <a:pt x="2287" y="1032"/>
                      </a:cubicBezTo>
                      <a:cubicBezTo>
                        <a:pt x="2289" y="1042"/>
                        <a:pt x="2295" y="1051"/>
                        <a:pt x="2304" y="1055"/>
                      </a:cubicBezTo>
                      <a:cubicBezTo>
                        <a:pt x="2309" y="1057"/>
                        <a:pt x="2314" y="1058"/>
                        <a:pt x="2320" y="1058"/>
                      </a:cubicBezTo>
                      <a:cubicBezTo>
                        <a:pt x="2331" y="1057"/>
                        <a:pt x="2338" y="1049"/>
                        <a:pt x="2339" y="1039"/>
                      </a:cubicBezTo>
                      <a:cubicBezTo>
                        <a:pt x="2339" y="1028"/>
                        <a:pt x="2331" y="1018"/>
                        <a:pt x="2320" y="1018"/>
                      </a:cubicBezTo>
                      <a:cubicBezTo>
                        <a:pt x="2309" y="1017"/>
                        <a:pt x="2299" y="1025"/>
                        <a:pt x="2298" y="1036"/>
                      </a:cubicBezTo>
                      <a:cubicBezTo>
                        <a:pt x="2298" y="1046"/>
                        <a:pt x="2304" y="1054"/>
                        <a:pt x="2313" y="1057"/>
                      </a:cubicBezTo>
                      <a:cubicBezTo>
                        <a:pt x="2300" y="1055"/>
                        <a:pt x="2291" y="1044"/>
                        <a:pt x="2288" y="1031"/>
                      </a:cubicBezTo>
                      <a:cubicBezTo>
                        <a:pt x="2285" y="1017"/>
                        <a:pt x="2293" y="1002"/>
                        <a:pt x="2307" y="992"/>
                      </a:cubicBezTo>
                      <a:cubicBezTo>
                        <a:pt x="2323" y="983"/>
                        <a:pt x="2343" y="986"/>
                        <a:pt x="2358" y="996"/>
                      </a:cubicBezTo>
                      <a:cubicBezTo>
                        <a:pt x="2375" y="1007"/>
                        <a:pt x="2382" y="1026"/>
                        <a:pt x="2379" y="1046"/>
                      </a:cubicBezTo>
                      <a:cubicBezTo>
                        <a:pt x="2375" y="1065"/>
                        <a:pt x="2361" y="1078"/>
                        <a:pt x="2342" y="1082"/>
                      </a:cubicBezTo>
                      <a:cubicBezTo>
                        <a:pt x="2328" y="1084"/>
                        <a:pt x="2313" y="1082"/>
                        <a:pt x="2298" y="1087"/>
                      </a:cubicBezTo>
                      <a:cubicBezTo>
                        <a:pt x="2278" y="1093"/>
                        <a:pt x="2262" y="1108"/>
                        <a:pt x="2255" y="1131"/>
                      </a:cubicBezTo>
                      <a:cubicBezTo>
                        <a:pt x="2246" y="1162"/>
                        <a:pt x="2255" y="1193"/>
                        <a:pt x="2280" y="1214"/>
                      </a:cubicBezTo>
                      <a:cubicBezTo>
                        <a:pt x="2291" y="1224"/>
                        <a:pt x="2302" y="1230"/>
                        <a:pt x="2315" y="1231"/>
                      </a:cubicBezTo>
                      <a:cubicBezTo>
                        <a:pt x="2302" y="1231"/>
                        <a:pt x="2289" y="1227"/>
                        <a:pt x="2278" y="1221"/>
                      </a:cubicBezTo>
                      <a:cubicBezTo>
                        <a:pt x="2263" y="1211"/>
                        <a:pt x="2248" y="1195"/>
                        <a:pt x="2240" y="1179"/>
                      </a:cubicBezTo>
                      <a:cubicBezTo>
                        <a:pt x="2236" y="1172"/>
                        <a:pt x="2232" y="1167"/>
                        <a:pt x="2227" y="1162"/>
                      </a:cubicBezTo>
                      <a:cubicBezTo>
                        <a:pt x="2226" y="1161"/>
                        <a:pt x="2224" y="1159"/>
                        <a:pt x="2223" y="1158"/>
                      </a:cubicBezTo>
                      <a:cubicBezTo>
                        <a:pt x="2220" y="1156"/>
                        <a:pt x="2218" y="1154"/>
                        <a:pt x="2215" y="1152"/>
                      </a:cubicBezTo>
                      <a:cubicBezTo>
                        <a:pt x="2214" y="1152"/>
                        <a:pt x="2204" y="1147"/>
                        <a:pt x="2203" y="1149"/>
                      </a:cubicBezTo>
                      <a:cubicBezTo>
                        <a:pt x="2203" y="1150"/>
                        <a:pt x="2209" y="1152"/>
                        <a:pt x="2210" y="1153"/>
                      </a:cubicBezTo>
                      <a:cubicBezTo>
                        <a:pt x="2214" y="1155"/>
                        <a:pt x="2217" y="1158"/>
                        <a:pt x="2220" y="1161"/>
                      </a:cubicBezTo>
                      <a:cubicBezTo>
                        <a:pt x="2222" y="1162"/>
                        <a:pt x="2223" y="1163"/>
                        <a:pt x="2225" y="1165"/>
                      </a:cubicBezTo>
                      <a:cubicBezTo>
                        <a:pt x="2230" y="1170"/>
                        <a:pt x="2233" y="1174"/>
                        <a:pt x="2237" y="1180"/>
                      </a:cubicBezTo>
                      <a:cubicBezTo>
                        <a:pt x="2237" y="1181"/>
                        <a:pt x="2238" y="1182"/>
                        <a:pt x="2239" y="1183"/>
                      </a:cubicBezTo>
                      <a:cubicBezTo>
                        <a:pt x="2237" y="1181"/>
                        <a:pt x="2235" y="1179"/>
                        <a:pt x="2234" y="1178"/>
                      </a:cubicBezTo>
                      <a:cubicBezTo>
                        <a:pt x="2229" y="1174"/>
                        <a:pt x="2225" y="1171"/>
                        <a:pt x="2219" y="1169"/>
                      </a:cubicBezTo>
                      <a:cubicBezTo>
                        <a:pt x="2202" y="1163"/>
                        <a:pt x="2190" y="1173"/>
                        <a:pt x="2184" y="1187"/>
                      </a:cubicBezTo>
                      <a:cubicBezTo>
                        <a:pt x="2180" y="1199"/>
                        <a:pt x="2180" y="1213"/>
                        <a:pt x="2188" y="1223"/>
                      </a:cubicBezTo>
                      <a:cubicBezTo>
                        <a:pt x="2195" y="1231"/>
                        <a:pt x="2205" y="1234"/>
                        <a:pt x="2215" y="1230"/>
                      </a:cubicBezTo>
                      <a:cubicBezTo>
                        <a:pt x="2223" y="1226"/>
                        <a:pt x="2230" y="1219"/>
                        <a:pt x="2229" y="1210"/>
                      </a:cubicBezTo>
                      <a:cubicBezTo>
                        <a:pt x="2228" y="1205"/>
                        <a:pt x="2225" y="1201"/>
                        <a:pt x="2221" y="1199"/>
                      </a:cubicBezTo>
                      <a:cubicBezTo>
                        <a:pt x="2218" y="1198"/>
                        <a:pt x="2215" y="1198"/>
                        <a:pt x="2212" y="1199"/>
                      </a:cubicBezTo>
                      <a:cubicBezTo>
                        <a:pt x="2209" y="1200"/>
                        <a:pt x="2207" y="1203"/>
                        <a:pt x="2206" y="1206"/>
                      </a:cubicBezTo>
                      <a:cubicBezTo>
                        <a:pt x="2205" y="1210"/>
                        <a:pt x="2206" y="1214"/>
                        <a:pt x="2209" y="1216"/>
                      </a:cubicBezTo>
                      <a:cubicBezTo>
                        <a:pt x="2212" y="1218"/>
                        <a:pt x="2217" y="1218"/>
                        <a:pt x="2220" y="1216"/>
                      </a:cubicBezTo>
                      <a:cubicBezTo>
                        <a:pt x="2223" y="1213"/>
                        <a:pt x="2224" y="1207"/>
                        <a:pt x="2221" y="1204"/>
                      </a:cubicBezTo>
                      <a:cubicBezTo>
                        <a:pt x="2218" y="1200"/>
                        <a:pt x="2212" y="1200"/>
                        <a:pt x="2209" y="1203"/>
                      </a:cubicBezTo>
                      <a:cubicBezTo>
                        <a:pt x="2207" y="1204"/>
                        <a:pt x="2207" y="1206"/>
                        <a:pt x="2206" y="1207"/>
                      </a:cubicBezTo>
                      <a:cubicBezTo>
                        <a:pt x="2206" y="1206"/>
                        <a:pt x="2206" y="1206"/>
                        <a:pt x="2206" y="1206"/>
                      </a:cubicBezTo>
                      <a:cubicBezTo>
                        <a:pt x="2207" y="1203"/>
                        <a:pt x="2209" y="1200"/>
                        <a:pt x="2212" y="1199"/>
                      </a:cubicBezTo>
                      <a:cubicBezTo>
                        <a:pt x="2215" y="1198"/>
                        <a:pt x="2218" y="1198"/>
                        <a:pt x="2220" y="1200"/>
                      </a:cubicBezTo>
                      <a:cubicBezTo>
                        <a:pt x="2225" y="1202"/>
                        <a:pt x="2227" y="1206"/>
                        <a:pt x="2228" y="1210"/>
                      </a:cubicBezTo>
                      <a:cubicBezTo>
                        <a:pt x="2229" y="1218"/>
                        <a:pt x="2221" y="1226"/>
                        <a:pt x="2215" y="1229"/>
                      </a:cubicBezTo>
                      <a:cubicBezTo>
                        <a:pt x="2205" y="1232"/>
                        <a:pt x="2196" y="1230"/>
                        <a:pt x="2189" y="1222"/>
                      </a:cubicBezTo>
                      <a:cubicBezTo>
                        <a:pt x="2182" y="1212"/>
                        <a:pt x="2182" y="1198"/>
                        <a:pt x="2187" y="1187"/>
                      </a:cubicBezTo>
                      <a:cubicBezTo>
                        <a:pt x="2193" y="1175"/>
                        <a:pt x="2203" y="1167"/>
                        <a:pt x="2218" y="1172"/>
                      </a:cubicBezTo>
                      <a:cubicBezTo>
                        <a:pt x="2223" y="1174"/>
                        <a:pt x="2227" y="1177"/>
                        <a:pt x="2231" y="1181"/>
                      </a:cubicBezTo>
                      <a:cubicBezTo>
                        <a:pt x="2234" y="1183"/>
                        <a:pt x="2236" y="1186"/>
                        <a:pt x="2239" y="1188"/>
                      </a:cubicBezTo>
                      <a:cubicBezTo>
                        <a:pt x="2244" y="1195"/>
                        <a:pt x="2251" y="1203"/>
                        <a:pt x="2258" y="1210"/>
                      </a:cubicBezTo>
                      <a:cubicBezTo>
                        <a:pt x="2262" y="1215"/>
                        <a:pt x="2267" y="1219"/>
                        <a:pt x="2273" y="1222"/>
                      </a:cubicBezTo>
                      <a:cubicBezTo>
                        <a:pt x="2269" y="1222"/>
                        <a:pt x="2266" y="1222"/>
                        <a:pt x="2263" y="1222"/>
                      </a:cubicBezTo>
                      <a:cubicBezTo>
                        <a:pt x="2255" y="1224"/>
                        <a:pt x="2247" y="1228"/>
                        <a:pt x="2241" y="1233"/>
                      </a:cubicBezTo>
                      <a:close/>
                      <a:moveTo>
                        <a:pt x="2164" y="1131"/>
                      </a:moveTo>
                      <a:cubicBezTo>
                        <a:pt x="2167" y="1131"/>
                        <a:pt x="2171" y="1132"/>
                        <a:pt x="2172" y="1136"/>
                      </a:cubicBezTo>
                      <a:cubicBezTo>
                        <a:pt x="2173" y="1143"/>
                        <a:pt x="2165" y="1146"/>
                        <a:pt x="2161" y="1142"/>
                      </a:cubicBezTo>
                      <a:cubicBezTo>
                        <a:pt x="2158" y="1140"/>
                        <a:pt x="2158" y="1136"/>
                        <a:pt x="2152" y="1135"/>
                      </a:cubicBezTo>
                      <a:cubicBezTo>
                        <a:pt x="2158" y="1135"/>
                        <a:pt x="2159" y="1132"/>
                        <a:pt x="2164" y="1131"/>
                      </a:cubicBezTo>
                      <a:close/>
                      <a:moveTo>
                        <a:pt x="2238" y="1173"/>
                      </a:moveTo>
                      <a:cubicBezTo>
                        <a:pt x="2231" y="1161"/>
                        <a:pt x="2235" y="1145"/>
                        <a:pt x="2241" y="1138"/>
                      </a:cubicBezTo>
                      <a:cubicBezTo>
                        <a:pt x="2247" y="1132"/>
                        <a:pt x="2253" y="1127"/>
                        <a:pt x="2254" y="1119"/>
                      </a:cubicBezTo>
                      <a:cubicBezTo>
                        <a:pt x="2255" y="1113"/>
                        <a:pt x="2252" y="1104"/>
                        <a:pt x="2246" y="1104"/>
                      </a:cubicBezTo>
                      <a:cubicBezTo>
                        <a:pt x="2250" y="1107"/>
                        <a:pt x="2249" y="1113"/>
                        <a:pt x="2246" y="1118"/>
                      </a:cubicBezTo>
                      <a:cubicBezTo>
                        <a:pt x="2244" y="1122"/>
                        <a:pt x="2241" y="1126"/>
                        <a:pt x="2242" y="1131"/>
                      </a:cubicBezTo>
                      <a:cubicBezTo>
                        <a:pt x="2232" y="1133"/>
                        <a:pt x="2229" y="1141"/>
                        <a:pt x="2229" y="1148"/>
                      </a:cubicBezTo>
                      <a:cubicBezTo>
                        <a:pt x="2229" y="1156"/>
                        <a:pt x="2232" y="1167"/>
                        <a:pt x="2238" y="1173"/>
                      </a:cubicBezTo>
                      <a:close/>
                      <a:moveTo>
                        <a:pt x="2124" y="1191"/>
                      </a:moveTo>
                      <a:cubicBezTo>
                        <a:pt x="2107" y="1203"/>
                        <a:pt x="2091" y="1193"/>
                        <a:pt x="2082" y="1192"/>
                      </a:cubicBezTo>
                      <a:cubicBezTo>
                        <a:pt x="2070" y="1189"/>
                        <a:pt x="2068" y="1201"/>
                        <a:pt x="2080" y="1206"/>
                      </a:cubicBezTo>
                      <a:cubicBezTo>
                        <a:pt x="2091" y="1210"/>
                        <a:pt x="2111" y="1206"/>
                        <a:pt x="2124" y="1191"/>
                      </a:cubicBezTo>
                      <a:close/>
                      <a:moveTo>
                        <a:pt x="2191" y="1136"/>
                      </a:moveTo>
                      <a:cubicBezTo>
                        <a:pt x="2193" y="1142"/>
                        <a:pt x="2188" y="1149"/>
                        <a:pt x="2185" y="1151"/>
                      </a:cubicBezTo>
                      <a:cubicBezTo>
                        <a:pt x="2187" y="1157"/>
                        <a:pt x="2201" y="1156"/>
                        <a:pt x="2202" y="1147"/>
                      </a:cubicBezTo>
                      <a:cubicBezTo>
                        <a:pt x="2203" y="1140"/>
                        <a:pt x="2197" y="1134"/>
                        <a:pt x="2191" y="1136"/>
                      </a:cubicBezTo>
                      <a:close/>
                      <a:moveTo>
                        <a:pt x="2230" y="1164"/>
                      </a:moveTo>
                      <a:cubicBezTo>
                        <a:pt x="2219" y="1142"/>
                        <a:pt x="2234" y="1120"/>
                        <a:pt x="2235" y="1112"/>
                      </a:cubicBezTo>
                      <a:cubicBezTo>
                        <a:pt x="2239" y="1097"/>
                        <a:pt x="2221" y="1093"/>
                        <a:pt x="2217" y="1110"/>
                      </a:cubicBezTo>
                      <a:cubicBezTo>
                        <a:pt x="2214" y="1120"/>
                        <a:pt x="2213" y="1143"/>
                        <a:pt x="2230" y="1164"/>
                      </a:cubicBezTo>
                      <a:close/>
                      <a:moveTo>
                        <a:pt x="2174" y="1204"/>
                      </a:moveTo>
                      <a:cubicBezTo>
                        <a:pt x="2180" y="1213"/>
                        <a:pt x="2185" y="1224"/>
                        <a:pt x="2184" y="1234"/>
                      </a:cubicBezTo>
                      <a:cubicBezTo>
                        <a:pt x="2184" y="1244"/>
                        <a:pt x="2178" y="1254"/>
                        <a:pt x="2168" y="1257"/>
                      </a:cubicBezTo>
                      <a:cubicBezTo>
                        <a:pt x="2162" y="1259"/>
                        <a:pt x="2156" y="1259"/>
                        <a:pt x="2150" y="1258"/>
                      </a:cubicBezTo>
                      <a:cubicBezTo>
                        <a:pt x="2144" y="1256"/>
                        <a:pt x="2139" y="1253"/>
                        <a:pt x="2134" y="1248"/>
                      </a:cubicBezTo>
                      <a:cubicBezTo>
                        <a:pt x="2130" y="1244"/>
                        <a:pt x="2127" y="1239"/>
                        <a:pt x="2125" y="1233"/>
                      </a:cubicBezTo>
                      <a:cubicBezTo>
                        <a:pt x="2124" y="1230"/>
                        <a:pt x="2123" y="1228"/>
                        <a:pt x="2123" y="1225"/>
                      </a:cubicBezTo>
                      <a:cubicBezTo>
                        <a:pt x="2121" y="1218"/>
                        <a:pt x="2121" y="1211"/>
                        <a:pt x="2123" y="1204"/>
                      </a:cubicBezTo>
                      <a:cubicBezTo>
                        <a:pt x="2125" y="1193"/>
                        <a:pt x="2128" y="1185"/>
                        <a:pt x="2136" y="1177"/>
                      </a:cubicBezTo>
                      <a:cubicBezTo>
                        <a:pt x="2136" y="1176"/>
                        <a:pt x="2137" y="1176"/>
                        <a:pt x="2137" y="1175"/>
                      </a:cubicBezTo>
                      <a:cubicBezTo>
                        <a:pt x="2130" y="1177"/>
                        <a:pt x="2122" y="1176"/>
                        <a:pt x="2114" y="1174"/>
                      </a:cubicBezTo>
                      <a:cubicBezTo>
                        <a:pt x="2106" y="1171"/>
                        <a:pt x="2098" y="1165"/>
                        <a:pt x="2094" y="1157"/>
                      </a:cubicBezTo>
                      <a:cubicBezTo>
                        <a:pt x="2092" y="1154"/>
                        <a:pt x="2091" y="1149"/>
                        <a:pt x="2092" y="1145"/>
                      </a:cubicBezTo>
                      <a:cubicBezTo>
                        <a:pt x="2092" y="1149"/>
                        <a:pt x="2093" y="1153"/>
                        <a:pt x="2095" y="1156"/>
                      </a:cubicBezTo>
                      <a:cubicBezTo>
                        <a:pt x="2099" y="1164"/>
                        <a:pt x="2106" y="1169"/>
                        <a:pt x="2115" y="1172"/>
                      </a:cubicBezTo>
                      <a:cubicBezTo>
                        <a:pt x="2122" y="1173"/>
                        <a:pt x="2127" y="1173"/>
                        <a:pt x="2133" y="1172"/>
                      </a:cubicBezTo>
                      <a:cubicBezTo>
                        <a:pt x="2144" y="1170"/>
                        <a:pt x="2151" y="1165"/>
                        <a:pt x="2162" y="1162"/>
                      </a:cubicBezTo>
                      <a:cubicBezTo>
                        <a:pt x="2163" y="1162"/>
                        <a:pt x="2163" y="1162"/>
                        <a:pt x="2163" y="1162"/>
                      </a:cubicBezTo>
                      <a:cubicBezTo>
                        <a:pt x="2168" y="1161"/>
                        <a:pt x="2174" y="1160"/>
                        <a:pt x="2180" y="1160"/>
                      </a:cubicBezTo>
                      <a:cubicBezTo>
                        <a:pt x="2182" y="1160"/>
                        <a:pt x="2196" y="1160"/>
                        <a:pt x="2196" y="1162"/>
                      </a:cubicBezTo>
                      <a:cubicBezTo>
                        <a:pt x="2196" y="1163"/>
                        <a:pt x="2187" y="1163"/>
                        <a:pt x="2185" y="1163"/>
                      </a:cubicBezTo>
                      <a:cubicBezTo>
                        <a:pt x="2177" y="1163"/>
                        <a:pt x="2171" y="1164"/>
                        <a:pt x="2163" y="1166"/>
                      </a:cubicBezTo>
                      <a:cubicBezTo>
                        <a:pt x="2163" y="1166"/>
                        <a:pt x="2163" y="1166"/>
                        <a:pt x="2163" y="1166"/>
                      </a:cubicBezTo>
                      <a:cubicBezTo>
                        <a:pt x="2153" y="1168"/>
                        <a:pt x="2145" y="1172"/>
                        <a:pt x="2138" y="1179"/>
                      </a:cubicBezTo>
                      <a:cubicBezTo>
                        <a:pt x="2130" y="1187"/>
                        <a:pt x="2124" y="1199"/>
                        <a:pt x="2126" y="1211"/>
                      </a:cubicBezTo>
                      <a:cubicBezTo>
                        <a:pt x="2127" y="1218"/>
                        <a:pt x="2133" y="1227"/>
                        <a:pt x="2141" y="1226"/>
                      </a:cubicBezTo>
                      <a:cubicBezTo>
                        <a:pt x="2143" y="1225"/>
                        <a:pt x="2145" y="1223"/>
                        <a:pt x="2146" y="1221"/>
                      </a:cubicBezTo>
                      <a:cubicBezTo>
                        <a:pt x="2146" y="1218"/>
                        <a:pt x="2145" y="1216"/>
                        <a:pt x="2143" y="1215"/>
                      </a:cubicBezTo>
                      <a:cubicBezTo>
                        <a:pt x="2141" y="1215"/>
                        <a:pt x="2139" y="1215"/>
                        <a:pt x="2138" y="1216"/>
                      </a:cubicBezTo>
                      <a:cubicBezTo>
                        <a:pt x="2136" y="1217"/>
                        <a:pt x="2136" y="1220"/>
                        <a:pt x="2138" y="1221"/>
                      </a:cubicBezTo>
                      <a:cubicBezTo>
                        <a:pt x="2139" y="1222"/>
                        <a:pt x="2140" y="1222"/>
                        <a:pt x="2141" y="1221"/>
                      </a:cubicBezTo>
                      <a:cubicBezTo>
                        <a:pt x="2141" y="1223"/>
                        <a:pt x="2139" y="1223"/>
                        <a:pt x="2138" y="1223"/>
                      </a:cubicBezTo>
                      <a:cubicBezTo>
                        <a:pt x="2135" y="1222"/>
                        <a:pt x="2134" y="1220"/>
                        <a:pt x="2134" y="1217"/>
                      </a:cubicBezTo>
                      <a:cubicBezTo>
                        <a:pt x="2134" y="1213"/>
                        <a:pt x="2138" y="1210"/>
                        <a:pt x="2142" y="1210"/>
                      </a:cubicBezTo>
                      <a:cubicBezTo>
                        <a:pt x="2145" y="1210"/>
                        <a:pt x="2148" y="1211"/>
                        <a:pt x="2150" y="1214"/>
                      </a:cubicBezTo>
                      <a:cubicBezTo>
                        <a:pt x="2152" y="1216"/>
                        <a:pt x="2152" y="1220"/>
                        <a:pt x="2152" y="1222"/>
                      </a:cubicBezTo>
                      <a:cubicBezTo>
                        <a:pt x="2150" y="1226"/>
                        <a:pt x="2147" y="1230"/>
                        <a:pt x="2143" y="1230"/>
                      </a:cubicBezTo>
                      <a:cubicBezTo>
                        <a:pt x="2134" y="1231"/>
                        <a:pt x="2126" y="1223"/>
                        <a:pt x="2125" y="1215"/>
                      </a:cubicBezTo>
                      <a:cubicBezTo>
                        <a:pt x="2124" y="1212"/>
                        <a:pt x="2124" y="1209"/>
                        <a:pt x="2125" y="1206"/>
                      </a:cubicBezTo>
                      <a:cubicBezTo>
                        <a:pt x="2123" y="1215"/>
                        <a:pt x="2124" y="1223"/>
                        <a:pt x="2127" y="1232"/>
                      </a:cubicBezTo>
                      <a:cubicBezTo>
                        <a:pt x="2129" y="1238"/>
                        <a:pt x="2131" y="1243"/>
                        <a:pt x="2136" y="1247"/>
                      </a:cubicBezTo>
                      <a:cubicBezTo>
                        <a:pt x="2140" y="1252"/>
                        <a:pt x="2144" y="1255"/>
                        <a:pt x="2151" y="1257"/>
                      </a:cubicBezTo>
                      <a:cubicBezTo>
                        <a:pt x="2154" y="1258"/>
                        <a:pt x="2157" y="1258"/>
                        <a:pt x="2160" y="1258"/>
                      </a:cubicBezTo>
                      <a:cubicBezTo>
                        <a:pt x="2160" y="1258"/>
                        <a:pt x="2160" y="1258"/>
                        <a:pt x="2160" y="1258"/>
                      </a:cubicBezTo>
                      <a:cubicBezTo>
                        <a:pt x="2151" y="1257"/>
                        <a:pt x="2145" y="1248"/>
                        <a:pt x="2153" y="1238"/>
                      </a:cubicBezTo>
                      <a:cubicBezTo>
                        <a:pt x="2159" y="1230"/>
                        <a:pt x="2177" y="1227"/>
                        <a:pt x="2174" y="1204"/>
                      </a:cubicBezTo>
                      <a:close/>
                      <a:moveTo>
                        <a:pt x="2096" y="1156"/>
                      </a:moveTo>
                      <a:cubicBezTo>
                        <a:pt x="2107" y="1152"/>
                        <a:pt x="2100" y="1138"/>
                        <a:pt x="2098" y="1133"/>
                      </a:cubicBezTo>
                      <a:cubicBezTo>
                        <a:pt x="2097" y="1129"/>
                        <a:pt x="2097" y="1126"/>
                        <a:pt x="2099" y="1123"/>
                      </a:cubicBezTo>
                      <a:cubicBezTo>
                        <a:pt x="2095" y="1125"/>
                        <a:pt x="2087" y="1133"/>
                        <a:pt x="2085" y="1139"/>
                      </a:cubicBezTo>
                      <a:cubicBezTo>
                        <a:pt x="2082" y="1145"/>
                        <a:pt x="2084" y="1153"/>
                        <a:pt x="2092" y="1157"/>
                      </a:cubicBezTo>
                      <a:cubicBezTo>
                        <a:pt x="2090" y="1153"/>
                        <a:pt x="2090" y="1147"/>
                        <a:pt x="2092" y="1143"/>
                      </a:cubicBezTo>
                      <a:cubicBezTo>
                        <a:pt x="2092" y="1145"/>
                        <a:pt x="2093" y="1152"/>
                        <a:pt x="2096" y="1156"/>
                      </a:cubicBezTo>
                      <a:close/>
                      <a:moveTo>
                        <a:pt x="2204" y="1164"/>
                      </a:moveTo>
                      <a:cubicBezTo>
                        <a:pt x="2179" y="1173"/>
                        <a:pt x="2173" y="1193"/>
                        <a:pt x="2163" y="1201"/>
                      </a:cubicBezTo>
                      <a:cubicBezTo>
                        <a:pt x="2153" y="1210"/>
                        <a:pt x="2143" y="1198"/>
                        <a:pt x="2152" y="1186"/>
                      </a:cubicBezTo>
                      <a:cubicBezTo>
                        <a:pt x="2162" y="1173"/>
                        <a:pt x="2184" y="1165"/>
                        <a:pt x="2204" y="1164"/>
                      </a:cubicBezTo>
                      <a:close/>
                      <a:moveTo>
                        <a:pt x="2121" y="1196"/>
                      </a:moveTo>
                      <a:cubicBezTo>
                        <a:pt x="2111" y="1215"/>
                        <a:pt x="2117" y="1253"/>
                        <a:pt x="2139" y="1254"/>
                      </a:cubicBezTo>
                      <a:cubicBezTo>
                        <a:pt x="2139" y="1258"/>
                        <a:pt x="2133" y="1262"/>
                        <a:pt x="2127" y="1261"/>
                      </a:cubicBezTo>
                      <a:cubicBezTo>
                        <a:pt x="2121" y="1259"/>
                        <a:pt x="2114" y="1252"/>
                        <a:pt x="2115" y="1243"/>
                      </a:cubicBezTo>
                      <a:cubicBezTo>
                        <a:pt x="2109" y="1243"/>
                        <a:pt x="2106" y="1230"/>
                        <a:pt x="2110" y="1216"/>
                      </a:cubicBezTo>
                      <a:cubicBezTo>
                        <a:pt x="2104" y="1222"/>
                        <a:pt x="2096" y="1227"/>
                        <a:pt x="2088" y="1230"/>
                      </a:cubicBezTo>
                      <a:cubicBezTo>
                        <a:pt x="2079" y="1233"/>
                        <a:pt x="2067" y="1235"/>
                        <a:pt x="2058" y="1232"/>
                      </a:cubicBezTo>
                      <a:cubicBezTo>
                        <a:pt x="2048" y="1229"/>
                        <a:pt x="2040" y="1222"/>
                        <a:pt x="2037" y="1212"/>
                      </a:cubicBezTo>
                      <a:cubicBezTo>
                        <a:pt x="2035" y="1205"/>
                        <a:pt x="2037" y="1196"/>
                        <a:pt x="2043" y="1191"/>
                      </a:cubicBezTo>
                      <a:cubicBezTo>
                        <a:pt x="2047" y="1188"/>
                        <a:pt x="2055" y="1188"/>
                        <a:pt x="2060" y="1190"/>
                      </a:cubicBezTo>
                      <a:cubicBezTo>
                        <a:pt x="2066" y="1193"/>
                        <a:pt x="2070" y="1199"/>
                        <a:pt x="2072" y="1205"/>
                      </a:cubicBezTo>
                      <a:cubicBezTo>
                        <a:pt x="2061" y="1196"/>
                        <a:pt x="2054" y="1204"/>
                        <a:pt x="2049" y="1205"/>
                      </a:cubicBezTo>
                      <a:cubicBezTo>
                        <a:pt x="2041" y="1206"/>
                        <a:pt x="2039" y="1200"/>
                        <a:pt x="2041" y="1195"/>
                      </a:cubicBezTo>
                      <a:cubicBezTo>
                        <a:pt x="2041" y="1195"/>
                        <a:pt x="2041" y="1195"/>
                        <a:pt x="2041" y="1195"/>
                      </a:cubicBezTo>
                      <a:cubicBezTo>
                        <a:pt x="2038" y="1200"/>
                        <a:pt x="2037" y="1205"/>
                        <a:pt x="2038" y="1211"/>
                      </a:cubicBezTo>
                      <a:cubicBezTo>
                        <a:pt x="2041" y="1220"/>
                        <a:pt x="2046" y="1227"/>
                        <a:pt x="2055" y="1230"/>
                      </a:cubicBezTo>
                      <a:cubicBezTo>
                        <a:pt x="2053" y="1229"/>
                        <a:pt x="2052" y="1227"/>
                        <a:pt x="2050" y="1225"/>
                      </a:cubicBezTo>
                      <a:cubicBezTo>
                        <a:pt x="2048" y="1222"/>
                        <a:pt x="2046" y="1216"/>
                        <a:pt x="2049" y="1213"/>
                      </a:cubicBezTo>
                      <a:cubicBezTo>
                        <a:pt x="2051" y="1211"/>
                        <a:pt x="2054" y="1210"/>
                        <a:pt x="2056" y="1211"/>
                      </a:cubicBezTo>
                      <a:cubicBezTo>
                        <a:pt x="2058" y="1211"/>
                        <a:pt x="2059" y="1212"/>
                        <a:pt x="2060" y="1214"/>
                      </a:cubicBezTo>
                      <a:cubicBezTo>
                        <a:pt x="2060" y="1216"/>
                        <a:pt x="2060" y="1218"/>
                        <a:pt x="2059" y="1219"/>
                      </a:cubicBezTo>
                      <a:cubicBezTo>
                        <a:pt x="2058" y="1222"/>
                        <a:pt x="2055" y="1222"/>
                        <a:pt x="2053" y="1221"/>
                      </a:cubicBezTo>
                      <a:cubicBezTo>
                        <a:pt x="2051" y="1220"/>
                        <a:pt x="2051" y="1219"/>
                        <a:pt x="2051" y="1217"/>
                      </a:cubicBezTo>
                      <a:cubicBezTo>
                        <a:pt x="2052" y="1216"/>
                        <a:pt x="2052" y="1216"/>
                        <a:pt x="2053" y="1216"/>
                      </a:cubicBezTo>
                      <a:cubicBezTo>
                        <a:pt x="2053" y="1216"/>
                        <a:pt x="2052" y="1217"/>
                        <a:pt x="2052" y="1218"/>
                      </a:cubicBezTo>
                      <a:cubicBezTo>
                        <a:pt x="2052" y="1219"/>
                        <a:pt x="2054" y="1220"/>
                        <a:pt x="2055" y="1219"/>
                      </a:cubicBezTo>
                      <a:cubicBezTo>
                        <a:pt x="2056" y="1219"/>
                        <a:pt x="2056" y="1218"/>
                        <a:pt x="2057" y="1217"/>
                      </a:cubicBezTo>
                      <a:cubicBezTo>
                        <a:pt x="2057" y="1216"/>
                        <a:pt x="2056" y="1215"/>
                        <a:pt x="2055" y="1214"/>
                      </a:cubicBezTo>
                      <a:cubicBezTo>
                        <a:pt x="2054" y="1213"/>
                        <a:pt x="2052" y="1214"/>
                        <a:pt x="2051" y="1215"/>
                      </a:cubicBezTo>
                      <a:cubicBezTo>
                        <a:pt x="2048" y="1219"/>
                        <a:pt x="2050" y="1224"/>
                        <a:pt x="2053" y="1227"/>
                      </a:cubicBezTo>
                      <a:cubicBezTo>
                        <a:pt x="2059" y="1231"/>
                        <a:pt x="2067" y="1232"/>
                        <a:pt x="2074" y="1231"/>
                      </a:cubicBezTo>
                      <a:cubicBezTo>
                        <a:pt x="2090" y="1230"/>
                        <a:pt x="2104" y="1222"/>
                        <a:pt x="2113" y="1210"/>
                      </a:cubicBezTo>
                      <a:cubicBezTo>
                        <a:pt x="2115" y="1205"/>
                        <a:pt x="2118" y="1201"/>
                        <a:pt x="2121" y="1196"/>
                      </a:cubicBezTo>
                      <a:close/>
                      <a:moveTo>
                        <a:pt x="2129" y="1178"/>
                      </a:moveTo>
                      <a:cubicBezTo>
                        <a:pt x="2124" y="1187"/>
                        <a:pt x="2108" y="1182"/>
                        <a:pt x="2100" y="1176"/>
                      </a:cubicBezTo>
                      <a:cubicBezTo>
                        <a:pt x="2091" y="1168"/>
                        <a:pt x="2082" y="1157"/>
                        <a:pt x="2069" y="1158"/>
                      </a:cubicBezTo>
                      <a:cubicBezTo>
                        <a:pt x="2062" y="1159"/>
                        <a:pt x="2056" y="1163"/>
                        <a:pt x="2053" y="1170"/>
                      </a:cubicBezTo>
                      <a:cubicBezTo>
                        <a:pt x="2052" y="1174"/>
                        <a:pt x="2053" y="1179"/>
                        <a:pt x="2057" y="1181"/>
                      </a:cubicBezTo>
                      <a:cubicBezTo>
                        <a:pt x="2056" y="1178"/>
                        <a:pt x="2057" y="1172"/>
                        <a:pt x="2061" y="1170"/>
                      </a:cubicBezTo>
                      <a:cubicBezTo>
                        <a:pt x="2065" y="1168"/>
                        <a:pt x="2071" y="1169"/>
                        <a:pt x="2075" y="1173"/>
                      </a:cubicBezTo>
                      <a:cubicBezTo>
                        <a:pt x="2082" y="1181"/>
                        <a:pt x="2088" y="1189"/>
                        <a:pt x="2097" y="1193"/>
                      </a:cubicBezTo>
                      <a:cubicBezTo>
                        <a:pt x="2109" y="1198"/>
                        <a:pt x="2124" y="1193"/>
                        <a:pt x="2129" y="1178"/>
                      </a:cubicBezTo>
                      <a:close/>
                      <a:moveTo>
                        <a:pt x="2147" y="1134"/>
                      </a:moveTo>
                      <a:cubicBezTo>
                        <a:pt x="2137" y="1130"/>
                        <a:pt x="2121" y="1132"/>
                        <a:pt x="2112" y="1139"/>
                      </a:cubicBezTo>
                      <a:cubicBezTo>
                        <a:pt x="2104" y="1146"/>
                        <a:pt x="2108" y="1156"/>
                        <a:pt x="2119" y="1150"/>
                      </a:cubicBezTo>
                      <a:cubicBezTo>
                        <a:pt x="2127" y="1145"/>
                        <a:pt x="2137" y="1133"/>
                        <a:pt x="2147" y="1134"/>
                      </a:cubicBezTo>
                      <a:close/>
                      <a:moveTo>
                        <a:pt x="2347" y="1088"/>
                      </a:moveTo>
                      <a:cubicBezTo>
                        <a:pt x="2379" y="1082"/>
                        <a:pt x="2405" y="1039"/>
                        <a:pt x="2383" y="1017"/>
                      </a:cubicBezTo>
                      <a:cubicBezTo>
                        <a:pt x="2388" y="1013"/>
                        <a:pt x="2398" y="1016"/>
                        <a:pt x="2402" y="1024"/>
                      </a:cubicBezTo>
                      <a:cubicBezTo>
                        <a:pt x="2407" y="1032"/>
                        <a:pt x="2404" y="1046"/>
                        <a:pt x="2393" y="1053"/>
                      </a:cubicBezTo>
                      <a:cubicBezTo>
                        <a:pt x="2400" y="1063"/>
                        <a:pt x="2378" y="1091"/>
                        <a:pt x="2347" y="1088"/>
                      </a:cubicBezTo>
                      <a:close/>
                      <a:moveTo>
                        <a:pt x="2415" y="1209"/>
                      </a:moveTo>
                      <a:cubicBezTo>
                        <a:pt x="2413" y="1211"/>
                        <a:pt x="2410" y="1210"/>
                        <a:pt x="2409" y="1208"/>
                      </a:cubicBezTo>
                      <a:cubicBezTo>
                        <a:pt x="2407" y="1205"/>
                        <a:pt x="2408" y="1202"/>
                        <a:pt x="2410" y="1201"/>
                      </a:cubicBezTo>
                      <a:cubicBezTo>
                        <a:pt x="2412" y="1199"/>
                        <a:pt x="2415" y="1200"/>
                        <a:pt x="2417" y="1202"/>
                      </a:cubicBezTo>
                      <a:cubicBezTo>
                        <a:pt x="2418" y="1204"/>
                        <a:pt x="2418" y="1208"/>
                        <a:pt x="2415" y="1209"/>
                      </a:cubicBezTo>
                      <a:close/>
                      <a:moveTo>
                        <a:pt x="2409" y="1216"/>
                      </a:moveTo>
                      <a:cubicBezTo>
                        <a:pt x="2407" y="1217"/>
                        <a:pt x="2405" y="1217"/>
                        <a:pt x="2403" y="1215"/>
                      </a:cubicBezTo>
                      <a:cubicBezTo>
                        <a:pt x="2402" y="1213"/>
                        <a:pt x="2403" y="1211"/>
                        <a:pt x="2405" y="1210"/>
                      </a:cubicBezTo>
                      <a:cubicBezTo>
                        <a:pt x="2406" y="1209"/>
                        <a:pt x="2409" y="1209"/>
                        <a:pt x="2410" y="1211"/>
                      </a:cubicBezTo>
                      <a:cubicBezTo>
                        <a:pt x="2411" y="1213"/>
                        <a:pt x="2411" y="1215"/>
                        <a:pt x="2409" y="1216"/>
                      </a:cubicBezTo>
                      <a:close/>
                      <a:moveTo>
                        <a:pt x="2419" y="1197"/>
                      </a:moveTo>
                      <a:cubicBezTo>
                        <a:pt x="2415" y="1199"/>
                        <a:pt x="2410" y="1198"/>
                        <a:pt x="2408" y="1195"/>
                      </a:cubicBezTo>
                      <a:cubicBezTo>
                        <a:pt x="2406" y="1191"/>
                        <a:pt x="2407" y="1186"/>
                        <a:pt x="2410" y="1184"/>
                      </a:cubicBezTo>
                      <a:cubicBezTo>
                        <a:pt x="2414" y="1182"/>
                        <a:pt x="2419" y="1183"/>
                        <a:pt x="2421" y="1186"/>
                      </a:cubicBezTo>
                      <a:cubicBezTo>
                        <a:pt x="2423" y="1190"/>
                        <a:pt x="2422" y="1195"/>
                        <a:pt x="2419" y="1197"/>
                      </a:cubicBezTo>
                      <a:close/>
                      <a:moveTo>
                        <a:pt x="2261" y="1149"/>
                      </a:moveTo>
                      <a:cubicBezTo>
                        <a:pt x="2259" y="1138"/>
                        <a:pt x="2263" y="1123"/>
                        <a:pt x="2273" y="1112"/>
                      </a:cubicBezTo>
                      <a:cubicBezTo>
                        <a:pt x="2281" y="1104"/>
                        <a:pt x="2292" y="1098"/>
                        <a:pt x="2302" y="1097"/>
                      </a:cubicBezTo>
                      <a:cubicBezTo>
                        <a:pt x="2308" y="1096"/>
                        <a:pt x="2314" y="1097"/>
                        <a:pt x="2318" y="1100"/>
                      </a:cubicBezTo>
                      <a:cubicBezTo>
                        <a:pt x="2326" y="1104"/>
                        <a:pt x="2331" y="1112"/>
                        <a:pt x="2330" y="1118"/>
                      </a:cubicBezTo>
                      <a:cubicBezTo>
                        <a:pt x="2329" y="1125"/>
                        <a:pt x="2322" y="1130"/>
                        <a:pt x="2316" y="1127"/>
                      </a:cubicBezTo>
                      <a:cubicBezTo>
                        <a:pt x="2324" y="1120"/>
                        <a:pt x="2319" y="1110"/>
                        <a:pt x="2309" y="1106"/>
                      </a:cubicBezTo>
                      <a:cubicBezTo>
                        <a:pt x="2299" y="1103"/>
                        <a:pt x="2284" y="1109"/>
                        <a:pt x="2276" y="1116"/>
                      </a:cubicBezTo>
                      <a:cubicBezTo>
                        <a:pt x="2263" y="1129"/>
                        <a:pt x="2261" y="1142"/>
                        <a:pt x="2261" y="1149"/>
                      </a:cubicBezTo>
                      <a:close/>
                      <a:moveTo>
                        <a:pt x="2322" y="1094"/>
                      </a:moveTo>
                      <a:cubicBezTo>
                        <a:pt x="2356" y="1096"/>
                        <a:pt x="2384" y="1125"/>
                        <a:pt x="2383" y="1150"/>
                      </a:cubicBezTo>
                      <a:cubicBezTo>
                        <a:pt x="2382" y="1177"/>
                        <a:pt x="2359" y="1175"/>
                        <a:pt x="2360" y="1151"/>
                      </a:cubicBezTo>
                      <a:cubicBezTo>
                        <a:pt x="2360" y="1139"/>
                        <a:pt x="2355" y="1101"/>
                        <a:pt x="2322" y="1094"/>
                      </a:cubicBezTo>
                      <a:close/>
                      <a:moveTo>
                        <a:pt x="1935" y="1164"/>
                      </a:moveTo>
                      <a:cubicBezTo>
                        <a:pt x="1959" y="1155"/>
                        <a:pt x="1965" y="1134"/>
                        <a:pt x="1974" y="1127"/>
                      </a:cubicBezTo>
                      <a:cubicBezTo>
                        <a:pt x="1985" y="1118"/>
                        <a:pt x="1995" y="1130"/>
                        <a:pt x="1986" y="1142"/>
                      </a:cubicBezTo>
                      <a:cubicBezTo>
                        <a:pt x="1976" y="1155"/>
                        <a:pt x="1955" y="1162"/>
                        <a:pt x="1935" y="1164"/>
                      </a:cubicBezTo>
                      <a:close/>
                      <a:moveTo>
                        <a:pt x="2020" y="1155"/>
                      </a:moveTo>
                      <a:cubicBezTo>
                        <a:pt x="2018" y="1157"/>
                        <a:pt x="2016" y="1158"/>
                        <a:pt x="2014" y="1158"/>
                      </a:cubicBezTo>
                      <a:cubicBezTo>
                        <a:pt x="2012" y="1158"/>
                        <a:pt x="2008" y="1156"/>
                        <a:pt x="2007" y="1153"/>
                      </a:cubicBezTo>
                      <a:cubicBezTo>
                        <a:pt x="2005" y="1149"/>
                        <a:pt x="2007" y="1146"/>
                        <a:pt x="2009" y="1144"/>
                      </a:cubicBezTo>
                      <a:cubicBezTo>
                        <a:pt x="2014" y="1140"/>
                        <a:pt x="2017" y="1144"/>
                        <a:pt x="2021" y="1145"/>
                      </a:cubicBezTo>
                      <a:cubicBezTo>
                        <a:pt x="2025" y="1145"/>
                        <a:pt x="2029" y="1142"/>
                        <a:pt x="2031" y="1137"/>
                      </a:cubicBezTo>
                      <a:cubicBezTo>
                        <a:pt x="2033" y="1131"/>
                        <a:pt x="2031" y="1125"/>
                        <a:pt x="2026" y="1121"/>
                      </a:cubicBezTo>
                      <a:cubicBezTo>
                        <a:pt x="2023" y="1119"/>
                        <a:pt x="2019" y="1119"/>
                        <a:pt x="2017" y="1122"/>
                      </a:cubicBezTo>
                      <a:cubicBezTo>
                        <a:pt x="2021" y="1122"/>
                        <a:pt x="2024" y="1126"/>
                        <a:pt x="2021" y="1130"/>
                      </a:cubicBezTo>
                      <a:cubicBezTo>
                        <a:pt x="2019" y="1132"/>
                        <a:pt x="2013" y="1134"/>
                        <a:pt x="2008" y="1136"/>
                      </a:cubicBezTo>
                      <a:cubicBezTo>
                        <a:pt x="2003" y="1139"/>
                        <a:pt x="1998" y="1142"/>
                        <a:pt x="1995" y="1146"/>
                      </a:cubicBezTo>
                      <a:cubicBezTo>
                        <a:pt x="1990" y="1155"/>
                        <a:pt x="1995" y="1167"/>
                        <a:pt x="2004" y="1170"/>
                      </a:cubicBezTo>
                      <a:cubicBezTo>
                        <a:pt x="2009" y="1171"/>
                        <a:pt x="2014" y="1170"/>
                        <a:pt x="2019" y="1168"/>
                      </a:cubicBezTo>
                      <a:cubicBezTo>
                        <a:pt x="2024" y="1166"/>
                        <a:pt x="2035" y="1157"/>
                        <a:pt x="2042" y="1158"/>
                      </a:cubicBezTo>
                      <a:cubicBezTo>
                        <a:pt x="2046" y="1159"/>
                        <a:pt x="2048" y="1163"/>
                        <a:pt x="2047" y="1166"/>
                      </a:cubicBezTo>
                      <a:cubicBezTo>
                        <a:pt x="2051" y="1166"/>
                        <a:pt x="2054" y="1161"/>
                        <a:pt x="2053" y="1156"/>
                      </a:cubicBezTo>
                      <a:cubicBezTo>
                        <a:pt x="2051" y="1148"/>
                        <a:pt x="2040" y="1142"/>
                        <a:pt x="2030" y="1146"/>
                      </a:cubicBezTo>
                      <a:cubicBezTo>
                        <a:pt x="2026" y="1147"/>
                        <a:pt x="2023" y="1150"/>
                        <a:pt x="2020" y="1155"/>
                      </a:cubicBezTo>
                      <a:close/>
                      <a:moveTo>
                        <a:pt x="2031" y="1142"/>
                      </a:moveTo>
                      <a:cubicBezTo>
                        <a:pt x="2038" y="1133"/>
                        <a:pt x="2055" y="1128"/>
                        <a:pt x="2067" y="1132"/>
                      </a:cubicBezTo>
                      <a:cubicBezTo>
                        <a:pt x="2078" y="1136"/>
                        <a:pt x="2078" y="1147"/>
                        <a:pt x="2065" y="1146"/>
                      </a:cubicBezTo>
                      <a:cubicBezTo>
                        <a:pt x="2055" y="1144"/>
                        <a:pt x="2040" y="1136"/>
                        <a:pt x="2031" y="1142"/>
                      </a:cubicBezTo>
                      <a:close/>
                      <a:moveTo>
                        <a:pt x="1995" y="1165"/>
                      </a:moveTo>
                      <a:cubicBezTo>
                        <a:pt x="1991" y="1162"/>
                        <a:pt x="1990" y="1154"/>
                        <a:pt x="1992" y="1150"/>
                      </a:cubicBezTo>
                      <a:cubicBezTo>
                        <a:pt x="1987" y="1147"/>
                        <a:pt x="1976" y="1155"/>
                        <a:pt x="1981" y="1163"/>
                      </a:cubicBezTo>
                      <a:cubicBezTo>
                        <a:pt x="1983" y="1168"/>
                        <a:pt x="1991" y="1170"/>
                        <a:pt x="1995" y="1165"/>
                      </a:cubicBezTo>
                      <a:close/>
                      <a:moveTo>
                        <a:pt x="2037" y="1509"/>
                      </a:moveTo>
                      <a:cubicBezTo>
                        <a:pt x="2033" y="1510"/>
                        <a:pt x="2030" y="1508"/>
                        <a:pt x="2029" y="1505"/>
                      </a:cubicBezTo>
                      <a:cubicBezTo>
                        <a:pt x="2027" y="1499"/>
                        <a:pt x="2034" y="1495"/>
                        <a:pt x="2038" y="1498"/>
                      </a:cubicBezTo>
                      <a:cubicBezTo>
                        <a:pt x="2042" y="1500"/>
                        <a:pt x="2042" y="1504"/>
                        <a:pt x="2047" y="1505"/>
                      </a:cubicBezTo>
                      <a:cubicBezTo>
                        <a:pt x="2042" y="1505"/>
                        <a:pt x="2041" y="1508"/>
                        <a:pt x="2037" y="1509"/>
                      </a:cubicBezTo>
                      <a:close/>
                      <a:moveTo>
                        <a:pt x="1753" y="1566"/>
                      </a:moveTo>
                      <a:cubicBezTo>
                        <a:pt x="1743" y="1542"/>
                        <a:pt x="1751" y="1521"/>
                        <a:pt x="1764" y="1507"/>
                      </a:cubicBezTo>
                      <a:cubicBezTo>
                        <a:pt x="1776" y="1496"/>
                        <a:pt x="1789" y="1497"/>
                        <a:pt x="1797" y="1490"/>
                      </a:cubicBezTo>
                      <a:cubicBezTo>
                        <a:pt x="1800" y="1487"/>
                        <a:pt x="1802" y="1484"/>
                        <a:pt x="1802" y="1479"/>
                      </a:cubicBezTo>
                      <a:cubicBezTo>
                        <a:pt x="1810" y="1487"/>
                        <a:pt x="1809" y="1500"/>
                        <a:pt x="1800" y="1507"/>
                      </a:cubicBezTo>
                      <a:cubicBezTo>
                        <a:pt x="1789" y="1516"/>
                        <a:pt x="1778" y="1514"/>
                        <a:pt x="1767" y="1525"/>
                      </a:cubicBezTo>
                      <a:cubicBezTo>
                        <a:pt x="1756" y="1537"/>
                        <a:pt x="1751" y="1552"/>
                        <a:pt x="1753" y="1566"/>
                      </a:cubicBezTo>
                      <a:close/>
                      <a:moveTo>
                        <a:pt x="1751" y="1623"/>
                      </a:moveTo>
                      <a:cubicBezTo>
                        <a:pt x="1738" y="1602"/>
                        <a:pt x="1749" y="1580"/>
                        <a:pt x="1750" y="1568"/>
                      </a:cubicBezTo>
                      <a:cubicBezTo>
                        <a:pt x="1751" y="1551"/>
                        <a:pt x="1738" y="1549"/>
                        <a:pt x="1732" y="1566"/>
                      </a:cubicBezTo>
                      <a:cubicBezTo>
                        <a:pt x="1727" y="1583"/>
                        <a:pt x="1734" y="1610"/>
                        <a:pt x="1751" y="1623"/>
                      </a:cubicBezTo>
                      <a:close/>
                      <a:moveTo>
                        <a:pt x="2383" y="1684"/>
                      </a:moveTo>
                      <a:cubicBezTo>
                        <a:pt x="2394" y="1705"/>
                        <a:pt x="2420" y="1712"/>
                        <a:pt x="2437" y="1707"/>
                      </a:cubicBezTo>
                      <a:cubicBezTo>
                        <a:pt x="2452" y="1702"/>
                        <a:pt x="2453" y="1687"/>
                        <a:pt x="2435" y="1692"/>
                      </a:cubicBezTo>
                      <a:cubicBezTo>
                        <a:pt x="2419" y="1696"/>
                        <a:pt x="2401" y="1701"/>
                        <a:pt x="2383" y="1684"/>
                      </a:cubicBezTo>
                      <a:close/>
                      <a:moveTo>
                        <a:pt x="2620" y="1502"/>
                      </a:moveTo>
                      <a:cubicBezTo>
                        <a:pt x="2629" y="1517"/>
                        <a:pt x="2629" y="1544"/>
                        <a:pt x="2619" y="1560"/>
                      </a:cubicBezTo>
                      <a:cubicBezTo>
                        <a:pt x="2610" y="1575"/>
                        <a:pt x="2595" y="1570"/>
                        <a:pt x="2602" y="1551"/>
                      </a:cubicBezTo>
                      <a:cubicBezTo>
                        <a:pt x="2607" y="1536"/>
                        <a:pt x="2624" y="1522"/>
                        <a:pt x="2620" y="1502"/>
                      </a:cubicBezTo>
                      <a:close/>
                      <a:moveTo>
                        <a:pt x="2424" y="1717"/>
                      </a:moveTo>
                      <a:cubicBezTo>
                        <a:pt x="2446" y="1727"/>
                        <a:pt x="2464" y="1716"/>
                        <a:pt x="2476" y="1702"/>
                      </a:cubicBezTo>
                      <a:cubicBezTo>
                        <a:pt x="2483" y="1694"/>
                        <a:pt x="2489" y="1680"/>
                        <a:pt x="2500" y="1678"/>
                      </a:cubicBezTo>
                      <a:cubicBezTo>
                        <a:pt x="2489" y="1666"/>
                        <a:pt x="2470" y="1693"/>
                        <a:pt x="2463" y="1701"/>
                      </a:cubicBezTo>
                      <a:cubicBezTo>
                        <a:pt x="2452" y="1713"/>
                        <a:pt x="2438" y="1720"/>
                        <a:pt x="2424" y="1717"/>
                      </a:cubicBezTo>
                      <a:close/>
                      <a:moveTo>
                        <a:pt x="2515" y="1592"/>
                      </a:moveTo>
                      <a:cubicBezTo>
                        <a:pt x="2490" y="1599"/>
                        <a:pt x="2458" y="1597"/>
                        <a:pt x="2445" y="1585"/>
                      </a:cubicBezTo>
                      <a:cubicBezTo>
                        <a:pt x="2432" y="1573"/>
                        <a:pt x="2439" y="1557"/>
                        <a:pt x="2456" y="1568"/>
                      </a:cubicBezTo>
                      <a:cubicBezTo>
                        <a:pt x="2470" y="1576"/>
                        <a:pt x="2490" y="1593"/>
                        <a:pt x="2515" y="1592"/>
                      </a:cubicBezTo>
                      <a:close/>
                      <a:moveTo>
                        <a:pt x="2664" y="1596"/>
                      </a:moveTo>
                      <a:cubicBezTo>
                        <a:pt x="2667" y="1599"/>
                        <a:pt x="2668" y="1603"/>
                        <a:pt x="2666" y="1606"/>
                      </a:cubicBezTo>
                      <a:cubicBezTo>
                        <a:pt x="2661" y="1611"/>
                        <a:pt x="2654" y="1607"/>
                        <a:pt x="2654" y="1601"/>
                      </a:cubicBezTo>
                      <a:cubicBezTo>
                        <a:pt x="2654" y="1597"/>
                        <a:pt x="2656" y="1594"/>
                        <a:pt x="2654" y="1589"/>
                      </a:cubicBezTo>
                      <a:cubicBezTo>
                        <a:pt x="2658" y="1594"/>
                        <a:pt x="2661" y="1593"/>
                        <a:pt x="2664" y="1596"/>
                      </a:cubicBezTo>
                      <a:close/>
                      <a:moveTo>
                        <a:pt x="2665" y="1594"/>
                      </a:moveTo>
                      <a:cubicBezTo>
                        <a:pt x="2667" y="1596"/>
                        <a:pt x="2668" y="1598"/>
                        <a:pt x="2669" y="1600"/>
                      </a:cubicBezTo>
                      <a:cubicBezTo>
                        <a:pt x="2669" y="1603"/>
                        <a:pt x="2668" y="1607"/>
                        <a:pt x="2664" y="1609"/>
                      </a:cubicBezTo>
                      <a:cubicBezTo>
                        <a:pt x="2660" y="1611"/>
                        <a:pt x="2656" y="1609"/>
                        <a:pt x="2654" y="1607"/>
                      </a:cubicBezTo>
                      <a:cubicBezTo>
                        <a:pt x="2650" y="1602"/>
                        <a:pt x="2653" y="1598"/>
                        <a:pt x="2654" y="1594"/>
                      </a:cubicBezTo>
                      <a:cubicBezTo>
                        <a:pt x="2654" y="1590"/>
                        <a:pt x="2650" y="1585"/>
                        <a:pt x="2644" y="1584"/>
                      </a:cubicBezTo>
                      <a:cubicBezTo>
                        <a:pt x="2638" y="1582"/>
                        <a:pt x="2631" y="1584"/>
                        <a:pt x="2627" y="1590"/>
                      </a:cubicBezTo>
                      <a:cubicBezTo>
                        <a:pt x="2625" y="1593"/>
                        <a:pt x="2625" y="1598"/>
                        <a:pt x="2629" y="1600"/>
                      </a:cubicBezTo>
                      <a:cubicBezTo>
                        <a:pt x="2628" y="1596"/>
                        <a:pt x="2633" y="1592"/>
                        <a:pt x="2637" y="1595"/>
                      </a:cubicBezTo>
                      <a:cubicBezTo>
                        <a:pt x="2640" y="1597"/>
                        <a:pt x="2643" y="1603"/>
                        <a:pt x="2646" y="1609"/>
                      </a:cubicBezTo>
                      <a:cubicBezTo>
                        <a:pt x="2649" y="1615"/>
                        <a:pt x="2652" y="1620"/>
                        <a:pt x="2657" y="1622"/>
                      </a:cubicBezTo>
                      <a:cubicBezTo>
                        <a:pt x="2668" y="1627"/>
                        <a:pt x="2680" y="1621"/>
                        <a:pt x="2683" y="1611"/>
                      </a:cubicBezTo>
                      <a:cubicBezTo>
                        <a:pt x="2684" y="1605"/>
                        <a:pt x="2683" y="1599"/>
                        <a:pt x="2680" y="1594"/>
                      </a:cubicBezTo>
                      <a:cubicBezTo>
                        <a:pt x="2677" y="1589"/>
                        <a:pt x="2666" y="1577"/>
                        <a:pt x="2667" y="1570"/>
                      </a:cubicBezTo>
                      <a:cubicBezTo>
                        <a:pt x="2667" y="1564"/>
                        <a:pt x="2672" y="1562"/>
                        <a:pt x="2675" y="1564"/>
                      </a:cubicBezTo>
                      <a:cubicBezTo>
                        <a:pt x="2675" y="1559"/>
                        <a:pt x="2669" y="1556"/>
                        <a:pt x="2664" y="1558"/>
                      </a:cubicBezTo>
                      <a:cubicBezTo>
                        <a:pt x="2655" y="1560"/>
                        <a:pt x="2649" y="1573"/>
                        <a:pt x="2654" y="1584"/>
                      </a:cubicBezTo>
                      <a:cubicBezTo>
                        <a:pt x="2656" y="1588"/>
                        <a:pt x="2660" y="1591"/>
                        <a:pt x="2665" y="1594"/>
                      </a:cubicBezTo>
                      <a:close/>
                      <a:moveTo>
                        <a:pt x="2649" y="1583"/>
                      </a:moveTo>
                      <a:cubicBezTo>
                        <a:pt x="2639" y="1575"/>
                        <a:pt x="2633" y="1557"/>
                        <a:pt x="2636" y="1544"/>
                      </a:cubicBezTo>
                      <a:cubicBezTo>
                        <a:pt x="2639" y="1531"/>
                        <a:pt x="2652" y="1530"/>
                        <a:pt x="2651" y="1545"/>
                      </a:cubicBezTo>
                      <a:cubicBezTo>
                        <a:pt x="2651" y="1556"/>
                        <a:pt x="2643" y="1573"/>
                        <a:pt x="2649" y="1583"/>
                      </a:cubicBezTo>
                      <a:close/>
                      <a:moveTo>
                        <a:pt x="2679" y="1640"/>
                      </a:moveTo>
                      <a:cubicBezTo>
                        <a:pt x="2678" y="1641"/>
                        <a:pt x="2676" y="1641"/>
                        <a:pt x="2675" y="1641"/>
                      </a:cubicBezTo>
                      <a:cubicBezTo>
                        <a:pt x="2680" y="1650"/>
                        <a:pt x="2684" y="1668"/>
                        <a:pt x="2684" y="1685"/>
                      </a:cubicBezTo>
                      <a:cubicBezTo>
                        <a:pt x="2683" y="1681"/>
                        <a:pt x="2681" y="1676"/>
                        <a:pt x="2678" y="1672"/>
                      </a:cubicBezTo>
                      <a:cubicBezTo>
                        <a:pt x="2662" y="1644"/>
                        <a:pt x="2639" y="1651"/>
                        <a:pt x="2616" y="1637"/>
                      </a:cubicBezTo>
                      <a:cubicBezTo>
                        <a:pt x="2608" y="1632"/>
                        <a:pt x="2603" y="1621"/>
                        <a:pt x="2611" y="1612"/>
                      </a:cubicBezTo>
                      <a:cubicBezTo>
                        <a:pt x="2615" y="1608"/>
                        <a:pt x="2620" y="1606"/>
                        <a:pt x="2626" y="1608"/>
                      </a:cubicBezTo>
                      <a:cubicBezTo>
                        <a:pt x="2630" y="1609"/>
                        <a:pt x="2632" y="1611"/>
                        <a:pt x="2634" y="1615"/>
                      </a:cubicBezTo>
                      <a:cubicBezTo>
                        <a:pt x="2635" y="1616"/>
                        <a:pt x="2635" y="1618"/>
                        <a:pt x="2635" y="1620"/>
                      </a:cubicBezTo>
                      <a:cubicBezTo>
                        <a:pt x="2635" y="1619"/>
                        <a:pt x="2635" y="1620"/>
                        <a:pt x="2634" y="1617"/>
                      </a:cubicBezTo>
                      <a:cubicBezTo>
                        <a:pt x="2633" y="1615"/>
                        <a:pt x="2628" y="1612"/>
                        <a:pt x="2624" y="1614"/>
                      </a:cubicBezTo>
                      <a:cubicBezTo>
                        <a:pt x="2620" y="1616"/>
                        <a:pt x="2618" y="1620"/>
                        <a:pt x="2620" y="1624"/>
                      </a:cubicBezTo>
                      <a:cubicBezTo>
                        <a:pt x="2622" y="1628"/>
                        <a:pt x="2626" y="1629"/>
                        <a:pt x="2629" y="1628"/>
                      </a:cubicBezTo>
                      <a:cubicBezTo>
                        <a:pt x="2635" y="1627"/>
                        <a:pt x="2637" y="1620"/>
                        <a:pt x="2635" y="1614"/>
                      </a:cubicBezTo>
                      <a:cubicBezTo>
                        <a:pt x="2633" y="1610"/>
                        <a:pt x="2631" y="1607"/>
                        <a:pt x="2626" y="1606"/>
                      </a:cubicBezTo>
                      <a:cubicBezTo>
                        <a:pt x="2620" y="1604"/>
                        <a:pt x="2613" y="1606"/>
                        <a:pt x="2609" y="1610"/>
                      </a:cubicBezTo>
                      <a:cubicBezTo>
                        <a:pt x="2598" y="1622"/>
                        <a:pt x="2604" y="1633"/>
                        <a:pt x="2614" y="1639"/>
                      </a:cubicBezTo>
                      <a:cubicBezTo>
                        <a:pt x="2638" y="1653"/>
                        <a:pt x="2661" y="1646"/>
                        <a:pt x="2676" y="1677"/>
                      </a:cubicBezTo>
                      <a:cubicBezTo>
                        <a:pt x="2682" y="1689"/>
                        <a:pt x="2684" y="1704"/>
                        <a:pt x="2675" y="1718"/>
                      </a:cubicBezTo>
                      <a:cubicBezTo>
                        <a:pt x="2664" y="1736"/>
                        <a:pt x="2642" y="1744"/>
                        <a:pt x="2623" y="1734"/>
                      </a:cubicBezTo>
                      <a:cubicBezTo>
                        <a:pt x="2644" y="1745"/>
                        <a:pt x="2669" y="1724"/>
                        <a:pt x="2673" y="1700"/>
                      </a:cubicBezTo>
                      <a:cubicBezTo>
                        <a:pt x="2675" y="1688"/>
                        <a:pt x="2671" y="1671"/>
                        <a:pt x="2659" y="1662"/>
                      </a:cubicBezTo>
                      <a:cubicBezTo>
                        <a:pt x="2635" y="1644"/>
                        <a:pt x="2615" y="1671"/>
                        <a:pt x="2637" y="1688"/>
                      </a:cubicBezTo>
                      <a:cubicBezTo>
                        <a:pt x="2649" y="1697"/>
                        <a:pt x="2653" y="1710"/>
                        <a:pt x="2645" y="1723"/>
                      </a:cubicBezTo>
                      <a:cubicBezTo>
                        <a:pt x="2639" y="1731"/>
                        <a:pt x="2630" y="1734"/>
                        <a:pt x="2623" y="1734"/>
                      </a:cubicBezTo>
                      <a:cubicBezTo>
                        <a:pt x="2624" y="1735"/>
                        <a:pt x="2624" y="1735"/>
                        <a:pt x="2625" y="1736"/>
                      </a:cubicBezTo>
                      <a:cubicBezTo>
                        <a:pt x="2620" y="1733"/>
                        <a:pt x="2614" y="1732"/>
                        <a:pt x="2608" y="1730"/>
                      </a:cubicBezTo>
                      <a:cubicBezTo>
                        <a:pt x="2594" y="1728"/>
                        <a:pt x="2583" y="1729"/>
                        <a:pt x="2570" y="1734"/>
                      </a:cubicBezTo>
                      <a:cubicBezTo>
                        <a:pt x="2569" y="1734"/>
                        <a:pt x="2569" y="1734"/>
                        <a:pt x="2569" y="1734"/>
                      </a:cubicBezTo>
                      <a:cubicBezTo>
                        <a:pt x="2577" y="1724"/>
                        <a:pt x="2596" y="1713"/>
                        <a:pt x="2608" y="1712"/>
                      </a:cubicBezTo>
                      <a:cubicBezTo>
                        <a:pt x="2607" y="1712"/>
                        <a:pt x="2607" y="1711"/>
                        <a:pt x="2608" y="1710"/>
                      </a:cubicBezTo>
                      <a:cubicBezTo>
                        <a:pt x="2597" y="1710"/>
                        <a:pt x="2582" y="1718"/>
                        <a:pt x="2572" y="1727"/>
                      </a:cubicBezTo>
                      <a:cubicBezTo>
                        <a:pt x="2573" y="1725"/>
                        <a:pt x="2573" y="1724"/>
                        <a:pt x="2574" y="1722"/>
                      </a:cubicBezTo>
                      <a:cubicBezTo>
                        <a:pt x="2574" y="1722"/>
                        <a:pt x="2574" y="1722"/>
                        <a:pt x="2574" y="1722"/>
                      </a:cubicBezTo>
                      <a:cubicBezTo>
                        <a:pt x="2577" y="1713"/>
                        <a:pt x="2579" y="1705"/>
                        <a:pt x="2581" y="1697"/>
                      </a:cubicBezTo>
                      <a:cubicBezTo>
                        <a:pt x="2582" y="1687"/>
                        <a:pt x="2581" y="1674"/>
                        <a:pt x="2588" y="1667"/>
                      </a:cubicBezTo>
                      <a:cubicBezTo>
                        <a:pt x="2594" y="1661"/>
                        <a:pt x="2603" y="1658"/>
                        <a:pt x="2611" y="1662"/>
                      </a:cubicBezTo>
                      <a:cubicBezTo>
                        <a:pt x="2618" y="1665"/>
                        <a:pt x="2625" y="1671"/>
                        <a:pt x="2625" y="1680"/>
                      </a:cubicBezTo>
                      <a:cubicBezTo>
                        <a:pt x="2625" y="1687"/>
                        <a:pt x="2622" y="1694"/>
                        <a:pt x="2616" y="1696"/>
                      </a:cubicBezTo>
                      <a:cubicBezTo>
                        <a:pt x="2610" y="1699"/>
                        <a:pt x="2604" y="1698"/>
                        <a:pt x="2600" y="1694"/>
                      </a:cubicBezTo>
                      <a:cubicBezTo>
                        <a:pt x="2603" y="1696"/>
                        <a:pt x="2608" y="1696"/>
                        <a:pt x="2611" y="1694"/>
                      </a:cubicBezTo>
                      <a:cubicBezTo>
                        <a:pt x="2615" y="1691"/>
                        <a:pt x="2616" y="1685"/>
                        <a:pt x="2613" y="1681"/>
                      </a:cubicBezTo>
                      <a:cubicBezTo>
                        <a:pt x="2610" y="1677"/>
                        <a:pt x="2604" y="1677"/>
                        <a:pt x="2600" y="1680"/>
                      </a:cubicBezTo>
                      <a:cubicBezTo>
                        <a:pt x="2597" y="1682"/>
                        <a:pt x="2596" y="1687"/>
                        <a:pt x="2598" y="1691"/>
                      </a:cubicBezTo>
                      <a:cubicBezTo>
                        <a:pt x="2599" y="1693"/>
                        <a:pt x="2601" y="1695"/>
                        <a:pt x="2603" y="1696"/>
                      </a:cubicBezTo>
                      <a:cubicBezTo>
                        <a:pt x="2607" y="1698"/>
                        <a:pt x="2611" y="1699"/>
                        <a:pt x="2616" y="1697"/>
                      </a:cubicBezTo>
                      <a:cubicBezTo>
                        <a:pt x="2622" y="1694"/>
                        <a:pt x="2626" y="1688"/>
                        <a:pt x="2626" y="1680"/>
                      </a:cubicBezTo>
                      <a:cubicBezTo>
                        <a:pt x="2626" y="1671"/>
                        <a:pt x="2619" y="1663"/>
                        <a:pt x="2611" y="1660"/>
                      </a:cubicBezTo>
                      <a:cubicBezTo>
                        <a:pt x="2602" y="1657"/>
                        <a:pt x="2593" y="1659"/>
                        <a:pt x="2586" y="1665"/>
                      </a:cubicBezTo>
                      <a:cubicBezTo>
                        <a:pt x="2584" y="1667"/>
                        <a:pt x="2583" y="1669"/>
                        <a:pt x="2582" y="1672"/>
                      </a:cubicBezTo>
                      <a:cubicBezTo>
                        <a:pt x="2582" y="1670"/>
                        <a:pt x="2581" y="1669"/>
                        <a:pt x="2581" y="1668"/>
                      </a:cubicBezTo>
                      <a:cubicBezTo>
                        <a:pt x="2579" y="1647"/>
                        <a:pt x="2568" y="1627"/>
                        <a:pt x="2577" y="1606"/>
                      </a:cubicBezTo>
                      <a:cubicBezTo>
                        <a:pt x="2576" y="1606"/>
                        <a:pt x="2575" y="1606"/>
                        <a:pt x="2574" y="1605"/>
                      </a:cubicBezTo>
                      <a:cubicBezTo>
                        <a:pt x="2573" y="1608"/>
                        <a:pt x="2572" y="1611"/>
                        <a:pt x="2571" y="1615"/>
                      </a:cubicBezTo>
                      <a:cubicBezTo>
                        <a:pt x="2570" y="1620"/>
                        <a:pt x="2570" y="1624"/>
                        <a:pt x="2570" y="1628"/>
                      </a:cubicBezTo>
                      <a:cubicBezTo>
                        <a:pt x="2567" y="1624"/>
                        <a:pt x="2565" y="1621"/>
                        <a:pt x="2561" y="1617"/>
                      </a:cubicBezTo>
                      <a:cubicBezTo>
                        <a:pt x="2554" y="1610"/>
                        <a:pt x="2548" y="1606"/>
                        <a:pt x="2539" y="1602"/>
                      </a:cubicBezTo>
                      <a:cubicBezTo>
                        <a:pt x="2535" y="1601"/>
                        <a:pt x="2532" y="1599"/>
                        <a:pt x="2529" y="1599"/>
                      </a:cubicBezTo>
                      <a:cubicBezTo>
                        <a:pt x="2521" y="1597"/>
                        <a:pt x="2515" y="1596"/>
                        <a:pt x="2506" y="1597"/>
                      </a:cubicBezTo>
                      <a:cubicBezTo>
                        <a:pt x="2498" y="1599"/>
                        <a:pt x="2492" y="1602"/>
                        <a:pt x="2485" y="1607"/>
                      </a:cubicBezTo>
                      <a:cubicBezTo>
                        <a:pt x="2480" y="1612"/>
                        <a:pt x="2475" y="1618"/>
                        <a:pt x="2473" y="1626"/>
                      </a:cubicBezTo>
                      <a:cubicBezTo>
                        <a:pt x="2470" y="1638"/>
                        <a:pt x="2475" y="1651"/>
                        <a:pt x="2485" y="1659"/>
                      </a:cubicBezTo>
                      <a:cubicBezTo>
                        <a:pt x="2495" y="1667"/>
                        <a:pt x="2510" y="1670"/>
                        <a:pt x="2523" y="1670"/>
                      </a:cubicBezTo>
                      <a:cubicBezTo>
                        <a:pt x="2497" y="1657"/>
                        <a:pt x="2508" y="1636"/>
                        <a:pt x="2504" y="1624"/>
                      </a:cubicBezTo>
                      <a:cubicBezTo>
                        <a:pt x="2500" y="1609"/>
                        <a:pt x="2486" y="1609"/>
                        <a:pt x="2478" y="1617"/>
                      </a:cubicBezTo>
                      <a:cubicBezTo>
                        <a:pt x="2478" y="1617"/>
                        <a:pt x="2478" y="1617"/>
                        <a:pt x="2478" y="1617"/>
                      </a:cubicBezTo>
                      <a:cubicBezTo>
                        <a:pt x="2480" y="1614"/>
                        <a:pt x="2483" y="1611"/>
                        <a:pt x="2486" y="1608"/>
                      </a:cubicBezTo>
                      <a:cubicBezTo>
                        <a:pt x="2493" y="1603"/>
                        <a:pt x="2499" y="1601"/>
                        <a:pt x="2507" y="1599"/>
                      </a:cubicBezTo>
                      <a:cubicBezTo>
                        <a:pt x="2515" y="1598"/>
                        <a:pt x="2521" y="1599"/>
                        <a:pt x="2528" y="1601"/>
                      </a:cubicBezTo>
                      <a:cubicBezTo>
                        <a:pt x="2540" y="1604"/>
                        <a:pt x="2549" y="1610"/>
                        <a:pt x="2557" y="1618"/>
                      </a:cubicBezTo>
                      <a:cubicBezTo>
                        <a:pt x="2554" y="1615"/>
                        <a:pt x="2551" y="1613"/>
                        <a:pt x="2548" y="1612"/>
                      </a:cubicBezTo>
                      <a:cubicBezTo>
                        <a:pt x="2538" y="1607"/>
                        <a:pt x="2524" y="1609"/>
                        <a:pt x="2519" y="1619"/>
                      </a:cubicBezTo>
                      <a:cubicBezTo>
                        <a:pt x="2517" y="1624"/>
                        <a:pt x="2518" y="1630"/>
                        <a:pt x="2521" y="1634"/>
                      </a:cubicBezTo>
                      <a:cubicBezTo>
                        <a:pt x="2523" y="1637"/>
                        <a:pt x="2527" y="1638"/>
                        <a:pt x="2531" y="1638"/>
                      </a:cubicBezTo>
                      <a:cubicBezTo>
                        <a:pt x="2535" y="1638"/>
                        <a:pt x="2539" y="1636"/>
                        <a:pt x="2541" y="1633"/>
                      </a:cubicBezTo>
                      <a:cubicBezTo>
                        <a:pt x="2544" y="1628"/>
                        <a:pt x="2543" y="1622"/>
                        <a:pt x="2539" y="1619"/>
                      </a:cubicBezTo>
                      <a:cubicBezTo>
                        <a:pt x="2536" y="1617"/>
                        <a:pt x="2533" y="1617"/>
                        <a:pt x="2530" y="1619"/>
                      </a:cubicBezTo>
                      <a:cubicBezTo>
                        <a:pt x="2529" y="1620"/>
                        <a:pt x="2528" y="1622"/>
                        <a:pt x="2529" y="1624"/>
                      </a:cubicBezTo>
                      <a:cubicBezTo>
                        <a:pt x="2529" y="1623"/>
                        <a:pt x="2531" y="1621"/>
                        <a:pt x="2532" y="1621"/>
                      </a:cubicBezTo>
                      <a:cubicBezTo>
                        <a:pt x="2535" y="1620"/>
                        <a:pt x="2537" y="1622"/>
                        <a:pt x="2537" y="1625"/>
                      </a:cubicBezTo>
                      <a:cubicBezTo>
                        <a:pt x="2537" y="1626"/>
                        <a:pt x="2537" y="1628"/>
                        <a:pt x="2534" y="1630"/>
                      </a:cubicBezTo>
                      <a:cubicBezTo>
                        <a:pt x="2532" y="1631"/>
                        <a:pt x="2529" y="1631"/>
                        <a:pt x="2527" y="1629"/>
                      </a:cubicBezTo>
                      <a:cubicBezTo>
                        <a:pt x="2524" y="1627"/>
                        <a:pt x="2524" y="1623"/>
                        <a:pt x="2525" y="1620"/>
                      </a:cubicBezTo>
                      <a:cubicBezTo>
                        <a:pt x="2530" y="1612"/>
                        <a:pt x="2543" y="1611"/>
                        <a:pt x="2551" y="1615"/>
                      </a:cubicBezTo>
                      <a:cubicBezTo>
                        <a:pt x="2577" y="1628"/>
                        <a:pt x="2581" y="1672"/>
                        <a:pt x="2577" y="1700"/>
                      </a:cubicBezTo>
                      <a:cubicBezTo>
                        <a:pt x="2576" y="1691"/>
                        <a:pt x="2573" y="1682"/>
                        <a:pt x="2566" y="1675"/>
                      </a:cubicBezTo>
                      <a:cubicBezTo>
                        <a:pt x="2563" y="1671"/>
                        <a:pt x="2558" y="1668"/>
                        <a:pt x="2552" y="1667"/>
                      </a:cubicBezTo>
                      <a:cubicBezTo>
                        <a:pt x="2558" y="1669"/>
                        <a:pt x="2562" y="1673"/>
                        <a:pt x="2564" y="1676"/>
                      </a:cubicBezTo>
                      <a:cubicBezTo>
                        <a:pt x="2572" y="1685"/>
                        <a:pt x="2574" y="1696"/>
                        <a:pt x="2573" y="1707"/>
                      </a:cubicBezTo>
                      <a:cubicBezTo>
                        <a:pt x="2572" y="1715"/>
                        <a:pt x="2570" y="1722"/>
                        <a:pt x="2566" y="1728"/>
                      </a:cubicBezTo>
                      <a:cubicBezTo>
                        <a:pt x="2559" y="1740"/>
                        <a:pt x="2550" y="1747"/>
                        <a:pt x="2541" y="1758"/>
                      </a:cubicBezTo>
                      <a:cubicBezTo>
                        <a:pt x="2541" y="1758"/>
                        <a:pt x="2541" y="1758"/>
                        <a:pt x="2541" y="1758"/>
                      </a:cubicBezTo>
                      <a:cubicBezTo>
                        <a:pt x="2536" y="1765"/>
                        <a:pt x="2533" y="1771"/>
                        <a:pt x="2530" y="1778"/>
                      </a:cubicBezTo>
                      <a:cubicBezTo>
                        <a:pt x="2530" y="1780"/>
                        <a:pt x="2524" y="1797"/>
                        <a:pt x="2526" y="1799"/>
                      </a:cubicBezTo>
                      <a:cubicBezTo>
                        <a:pt x="2527" y="1798"/>
                        <a:pt x="2531" y="1787"/>
                        <a:pt x="2532" y="1785"/>
                      </a:cubicBezTo>
                      <a:cubicBezTo>
                        <a:pt x="2535" y="1777"/>
                        <a:pt x="2539" y="1769"/>
                        <a:pt x="2544" y="1761"/>
                      </a:cubicBezTo>
                      <a:cubicBezTo>
                        <a:pt x="2545" y="1760"/>
                        <a:pt x="2545" y="1760"/>
                        <a:pt x="2545" y="1760"/>
                      </a:cubicBezTo>
                      <a:cubicBezTo>
                        <a:pt x="2553" y="1750"/>
                        <a:pt x="2560" y="1743"/>
                        <a:pt x="2572" y="1737"/>
                      </a:cubicBezTo>
                      <a:cubicBezTo>
                        <a:pt x="2585" y="1731"/>
                        <a:pt x="2602" y="1730"/>
                        <a:pt x="2616" y="1738"/>
                      </a:cubicBezTo>
                      <a:cubicBezTo>
                        <a:pt x="2623" y="1742"/>
                        <a:pt x="2630" y="1753"/>
                        <a:pt x="2626" y="1762"/>
                      </a:cubicBezTo>
                      <a:cubicBezTo>
                        <a:pt x="2624" y="1765"/>
                        <a:pt x="2621" y="1766"/>
                        <a:pt x="2617" y="1765"/>
                      </a:cubicBezTo>
                      <a:cubicBezTo>
                        <a:pt x="2615" y="1765"/>
                        <a:pt x="2613" y="1762"/>
                        <a:pt x="2613" y="1759"/>
                      </a:cubicBezTo>
                      <a:cubicBezTo>
                        <a:pt x="2613" y="1757"/>
                        <a:pt x="2614" y="1755"/>
                        <a:pt x="2615" y="1754"/>
                      </a:cubicBezTo>
                      <a:cubicBezTo>
                        <a:pt x="2617" y="1752"/>
                        <a:pt x="2621" y="1753"/>
                        <a:pt x="2621" y="1756"/>
                      </a:cubicBezTo>
                      <a:cubicBezTo>
                        <a:pt x="2622" y="1758"/>
                        <a:pt x="2621" y="1759"/>
                        <a:pt x="2620" y="1760"/>
                      </a:cubicBezTo>
                      <a:cubicBezTo>
                        <a:pt x="2622" y="1761"/>
                        <a:pt x="2624" y="1759"/>
                        <a:pt x="2624" y="1757"/>
                      </a:cubicBezTo>
                      <a:cubicBezTo>
                        <a:pt x="2624" y="1753"/>
                        <a:pt x="2622" y="1750"/>
                        <a:pt x="2619" y="1749"/>
                      </a:cubicBezTo>
                      <a:cubicBezTo>
                        <a:pt x="2614" y="1748"/>
                        <a:pt x="2608" y="1751"/>
                        <a:pt x="2607" y="1756"/>
                      </a:cubicBezTo>
                      <a:cubicBezTo>
                        <a:pt x="2605" y="1759"/>
                        <a:pt x="2605" y="1764"/>
                        <a:pt x="2608" y="1767"/>
                      </a:cubicBezTo>
                      <a:cubicBezTo>
                        <a:pt x="2610" y="1771"/>
                        <a:pt x="2613" y="1772"/>
                        <a:pt x="2617" y="1773"/>
                      </a:cubicBezTo>
                      <a:cubicBezTo>
                        <a:pt x="2622" y="1773"/>
                        <a:pt x="2627" y="1771"/>
                        <a:pt x="2630" y="1766"/>
                      </a:cubicBezTo>
                      <a:cubicBezTo>
                        <a:pt x="2636" y="1756"/>
                        <a:pt x="2629" y="1744"/>
                        <a:pt x="2620" y="1738"/>
                      </a:cubicBezTo>
                      <a:cubicBezTo>
                        <a:pt x="2617" y="1736"/>
                        <a:pt x="2613" y="1735"/>
                        <a:pt x="2610" y="1734"/>
                      </a:cubicBezTo>
                      <a:cubicBezTo>
                        <a:pt x="2621" y="1736"/>
                        <a:pt x="2630" y="1740"/>
                        <a:pt x="2640" y="1748"/>
                      </a:cubicBezTo>
                      <a:cubicBezTo>
                        <a:pt x="2646" y="1753"/>
                        <a:pt x="2650" y="1758"/>
                        <a:pt x="2653" y="1765"/>
                      </a:cubicBezTo>
                      <a:cubicBezTo>
                        <a:pt x="2657" y="1773"/>
                        <a:pt x="2658" y="1779"/>
                        <a:pt x="2658" y="1787"/>
                      </a:cubicBezTo>
                      <a:cubicBezTo>
                        <a:pt x="2657" y="1792"/>
                        <a:pt x="2657" y="1795"/>
                        <a:pt x="2655" y="1799"/>
                      </a:cubicBezTo>
                      <a:cubicBezTo>
                        <a:pt x="2655" y="1799"/>
                        <a:pt x="2655" y="1799"/>
                        <a:pt x="2655" y="1799"/>
                      </a:cubicBezTo>
                      <a:cubicBezTo>
                        <a:pt x="2657" y="1788"/>
                        <a:pt x="2650" y="1776"/>
                        <a:pt x="2634" y="1781"/>
                      </a:cubicBezTo>
                      <a:cubicBezTo>
                        <a:pt x="2623" y="1785"/>
                        <a:pt x="2611" y="1805"/>
                        <a:pt x="2585" y="1791"/>
                      </a:cubicBezTo>
                      <a:cubicBezTo>
                        <a:pt x="2593" y="1803"/>
                        <a:pt x="2603" y="1813"/>
                        <a:pt x="2616" y="1817"/>
                      </a:cubicBezTo>
                      <a:cubicBezTo>
                        <a:pt x="2628" y="1820"/>
                        <a:pt x="2642" y="1818"/>
                        <a:pt x="2651" y="1808"/>
                      </a:cubicBezTo>
                      <a:cubicBezTo>
                        <a:pt x="2656" y="1802"/>
                        <a:pt x="2659" y="1795"/>
                        <a:pt x="2659" y="1787"/>
                      </a:cubicBezTo>
                      <a:cubicBezTo>
                        <a:pt x="2660" y="1779"/>
                        <a:pt x="2659" y="1772"/>
                        <a:pt x="2655" y="1764"/>
                      </a:cubicBezTo>
                      <a:cubicBezTo>
                        <a:pt x="2652" y="1757"/>
                        <a:pt x="2648" y="1752"/>
                        <a:pt x="2642" y="1746"/>
                      </a:cubicBezTo>
                      <a:cubicBezTo>
                        <a:pt x="2639" y="1744"/>
                        <a:pt x="2636" y="1742"/>
                        <a:pt x="2633" y="1740"/>
                      </a:cubicBezTo>
                      <a:cubicBezTo>
                        <a:pt x="2632" y="1739"/>
                        <a:pt x="2630" y="1738"/>
                        <a:pt x="2629" y="1738"/>
                      </a:cubicBezTo>
                      <a:cubicBezTo>
                        <a:pt x="2648" y="1746"/>
                        <a:pt x="2669" y="1735"/>
                        <a:pt x="2680" y="1717"/>
                      </a:cubicBezTo>
                      <a:cubicBezTo>
                        <a:pt x="2681" y="1715"/>
                        <a:pt x="2681" y="1714"/>
                        <a:pt x="2682" y="1712"/>
                      </a:cubicBezTo>
                      <a:cubicBezTo>
                        <a:pt x="2692" y="1691"/>
                        <a:pt x="2691" y="1663"/>
                        <a:pt x="2679" y="1640"/>
                      </a:cubicBezTo>
                      <a:close/>
                      <a:moveTo>
                        <a:pt x="2679" y="1621"/>
                      </a:moveTo>
                      <a:cubicBezTo>
                        <a:pt x="2675" y="1626"/>
                        <a:pt x="2667" y="1627"/>
                        <a:pt x="2662" y="1626"/>
                      </a:cubicBezTo>
                      <a:cubicBezTo>
                        <a:pt x="2659" y="1632"/>
                        <a:pt x="2668" y="1643"/>
                        <a:pt x="2677" y="1637"/>
                      </a:cubicBezTo>
                      <a:cubicBezTo>
                        <a:pt x="2683" y="1634"/>
                        <a:pt x="2684" y="1625"/>
                        <a:pt x="2679" y="1621"/>
                      </a:cubicBezTo>
                      <a:close/>
                      <a:moveTo>
                        <a:pt x="2688" y="1631"/>
                      </a:moveTo>
                      <a:cubicBezTo>
                        <a:pt x="2694" y="1623"/>
                        <a:pt x="2697" y="1610"/>
                        <a:pt x="2697" y="1601"/>
                      </a:cubicBezTo>
                      <a:cubicBezTo>
                        <a:pt x="2697" y="1591"/>
                        <a:pt x="2693" y="1580"/>
                        <a:pt x="2689" y="1571"/>
                      </a:cubicBezTo>
                      <a:cubicBezTo>
                        <a:pt x="2681" y="1555"/>
                        <a:pt x="2668" y="1540"/>
                        <a:pt x="2668" y="1521"/>
                      </a:cubicBezTo>
                      <a:cubicBezTo>
                        <a:pt x="2668" y="1505"/>
                        <a:pt x="2680" y="1494"/>
                        <a:pt x="2691" y="1493"/>
                      </a:cubicBezTo>
                      <a:cubicBezTo>
                        <a:pt x="2700" y="1492"/>
                        <a:pt x="2711" y="1498"/>
                        <a:pt x="2714" y="1508"/>
                      </a:cubicBezTo>
                      <a:cubicBezTo>
                        <a:pt x="2717" y="1515"/>
                        <a:pt x="2715" y="1526"/>
                        <a:pt x="2707" y="1529"/>
                      </a:cubicBezTo>
                      <a:cubicBezTo>
                        <a:pt x="2703" y="1530"/>
                        <a:pt x="2698" y="1528"/>
                        <a:pt x="2698" y="1525"/>
                      </a:cubicBezTo>
                      <a:cubicBezTo>
                        <a:pt x="2702" y="1525"/>
                        <a:pt x="2705" y="1521"/>
                        <a:pt x="2704" y="1516"/>
                      </a:cubicBezTo>
                      <a:cubicBezTo>
                        <a:pt x="2704" y="1514"/>
                        <a:pt x="2701" y="1510"/>
                        <a:pt x="2698" y="1509"/>
                      </a:cubicBezTo>
                      <a:cubicBezTo>
                        <a:pt x="2693" y="1507"/>
                        <a:pt x="2687" y="1508"/>
                        <a:pt x="2684" y="1512"/>
                      </a:cubicBezTo>
                      <a:cubicBezTo>
                        <a:pt x="2676" y="1523"/>
                        <a:pt x="2686" y="1542"/>
                        <a:pt x="2693" y="1553"/>
                      </a:cubicBezTo>
                      <a:cubicBezTo>
                        <a:pt x="2703" y="1569"/>
                        <a:pt x="2708" y="1587"/>
                        <a:pt x="2704" y="1606"/>
                      </a:cubicBezTo>
                      <a:cubicBezTo>
                        <a:pt x="2702" y="1617"/>
                        <a:pt x="2697" y="1626"/>
                        <a:pt x="2688" y="1631"/>
                      </a:cubicBezTo>
                      <a:close/>
                      <a:moveTo>
                        <a:pt x="2607" y="1818"/>
                      </a:moveTo>
                      <a:cubicBezTo>
                        <a:pt x="2620" y="1825"/>
                        <a:pt x="2616" y="1838"/>
                        <a:pt x="2614" y="1848"/>
                      </a:cubicBezTo>
                      <a:cubicBezTo>
                        <a:pt x="2612" y="1858"/>
                        <a:pt x="2615" y="1870"/>
                        <a:pt x="2627" y="1871"/>
                      </a:cubicBezTo>
                      <a:cubicBezTo>
                        <a:pt x="2625" y="1858"/>
                        <a:pt x="2633" y="1859"/>
                        <a:pt x="2636" y="1846"/>
                      </a:cubicBezTo>
                      <a:cubicBezTo>
                        <a:pt x="2639" y="1835"/>
                        <a:pt x="2629" y="1819"/>
                        <a:pt x="2607" y="1818"/>
                      </a:cubicBezTo>
                      <a:close/>
                      <a:moveTo>
                        <a:pt x="2575" y="1901"/>
                      </a:moveTo>
                      <a:cubicBezTo>
                        <a:pt x="2607" y="1899"/>
                        <a:pt x="2607" y="1936"/>
                        <a:pt x="2593" y="1949"/>
                      </a:cubicBezTo>
                      <a:cubicBezTo>
                        <a:pt x="2600" y="1935"/>
                        <a:pt x="2590" y="1907"/>
                        <a:pt x="2575" y="1901"/>
                      </a:cubicBezTo>
                      <a:close/>
                      <a:moveTo>
                        <a:pt x="2557" y="1900"/>
                      </a:moveTo>
                      <a:cubicBezTo>
                        <a:pt x="2563" y="1881"/>
                        <a:pt x="2581" y="1868"/>
                        <a:pt x="2597" y="1868"/>
                      </a:cubicBezTo>
                      <a:cubicBezTo>
                        <a:pt x="2631" y="1868"/>
                        <a:pt x="2630" y="1905"/>
                        <a:pt x="2599" y="1897"/>
                      </a:cubicBezTo>
                      <a:cubicBezTo>
                        <a:pt x="2583" y="1893"/>
                        <a:pt x="2573" y="1891"/>
                        <a:pt x="2557" y="1900"/>
                      </a:cubicBezTo>
                      <a:close/>
                      <a:moveTo>
                        <a:pt x="2516" y="2049"/>
                      </a:moveTo>
                      <a:cubicBezTo>
                        <a:pt x="2551" y="2044"/>
                        <a:pt x="2564" y="2017"/>
                        <a:pt x="2569" y="1990"/>
                      </a:cubicBezTo>
                      <a:cubicBezTo>
                        <a:pt x="2572" y="1975"/>
                        <a:pt x="2569" y="1954"/>
                        <a:pt x="2581" y="1943"/>
                      </a:cubicBezTo>
                      <a:cubicBezTo>
                        <a:pt x="2558" y="1937"/>
                        <a:pt x="2555" y="1984"/>
                        <a:pt x="2552" y="1999"/>
                      </a:cubicBezTo>
                      <a:cubicBezTo>
                        <a:pt x="2548" y="2023"/>
                        <a:pt x="2536" y="2042"/>
                        <a:pt x="2516" y="2049"/>
                      </a:cubicBezTo>
                      <a:close/>
                      <a:moveTo>
                        <a:pt x="2011" y="1641"/>
                      </a:moveTo>
                      <a:cubicBezTo>
                        <a:pt x="2017" y="1616"/>
                        <a:pt x="1989" y="1593"/>
                        <a:pt x="1983" y="1580"/>
                      </a:cubicBezTo>
                      <a:cubicBezTo>
                        <a:pt x="1973" y="1560"/>
                        <a:pt x="1990" y="1548"/>
                        <a:pt x="2004" y="1566"/>
                      </a:cubicBezTo>
                      <a:cubicBezTo>
                        <a:pt x="2017" y="1584"/>
                        <a:pt x="2022" y="1619"/>
                        <a:pt x="2011" y="1641"/>
                      </a:cubicBezTo>
                      <a:close/>
                      <a:moveTo>
                        <a:pt x="1917" y="1522"/>
                      </a:moveTo>
                      <a:cubicBezTo>
                        <a:pt x="1899" y="1550"/>
                        <a:pt x="1869" y="1545"/>
                        <a:pt x="1854" y="1552"/>
                      </a:cubicBezTo>
                      <a:cubicBezTo>
                        <a:pt x="1839" y="1559"/>
                        <a:pt x="1844" y="1575"/>
                        <a:pt x="1862" y="1572"/>
                      </a:cubicBezTo>
                      <a:cubicBezTo>
                        <a:pt x="1885" y="1567"/>
                        <a:pt x="1908" y="1546"/>
                        <a:pt x="1917" y="1522"/>
                      </a:cubicBezTo>
                      <a:close/>
                      <a:moveTo>
                        <a:pt x="2318" y="1767"/>
                      </a:moveTo>
                      <a:cubicBezTo>
                        <a:pt x="2314" y="1748"/>
                        <a:pt x="2301" y="1744"/>
                        <a:pt x="2281" y="1747"/>
                      </a:cubicBezTo>
                      <a:cubicBezTo>
                        <a:pt x="2265" y="1749"/>
                        <a:pt x="2252" y="1743"/>
                        <a:pt x="2250" y="1731"/>
                      </a:cubicBezTo>
                      <a:cubicBezTo>
                        <a:pt x="2244" y="1739"/>
                        <a:pt x="2247" y="1753"/>
                        <a:pt x="2257" y="1758"/>
                      </a:cubicBezTo>
                      <a:cubicBezTo>
                        <a:pt x="2271" y="1765"/>
                        <a:pt x="2285" y="1755"/>
                        <a:pt x="2301" y="1757"/>
                      </a:cubicBezTo>
                      <a:cubicBezTo>
                        <a:pt x="2306" y="1757"/>
                        <a:pt x="2313" y="1760"/>
                        <a:pt x="2318" y="1767"/>
                      </a:cubicBezTo>
                      <a:close/>
                      <a:moveTo>
                        <a:pt x="2082" y="1492"/>
                      </a:moveTo>
                      <a:cubicBezTo>
                        <a:pt x="2081" y="1490"/>
                        <a:pt x="2083" y="1489"/>
                        <a:pt x="2085" y="1488"/>
                      </a:cubicBezTo>
                      <a:cubicBezTo>
                        <a:pt x="2087" y="1488"/>
                        <a:pt x="2089" y="1490"/>
                        <a:pt x="2089" y="1492"/>
                      </a:cubicBezTo>
                      <a:cubicBezTo>
                        <a:pt x="2089" y="1494"/>
                        <a:pt x="2088" y="1496"/>
                        <a:pt x="2086" y="1496"/>
                      </a:cubicBezTo>
                      <a:cubicBezTo>
                        <a:pt x="2084" y="1496"/>
                        <a:pt x="2082" y="1495"/>
                        <a:pt x="2082" y="1492"/>
                      </a:cubicBezTo>
                      <a:close/>
                      <a:moveTo>
                        <a:pt x="2093" y="1510"/>
                      </a:moveTo>
                      <a:cubicBezTo>
                        <a:pt x="2093" y="1506"/>
                        <a:pt x="2096" y="1502"/>
                        <a:pt x="2100" y="1502"/>
                      </a:cubicBezTo>
                      <a:cubicBezTo>
                        <a:pt x="2105" y="1502"/>
                        <a:pt x="2108" y="1505"/>
                        <a:pt x="2108" y="1509"/>
                      </a:cubicBezTo>
                      <a:cubicBezTo>
                        <a:pt x="2109" y="1513"/>
                        <a:pt x="2106" y="1517"/>
                        <a:pt x="2101" y="1517"/>
                      </a:cubicBezTo>
                      <a:cubicBezTo>
                        <a:pt x="2097" y="1518"/>
                        <a:pt x="2094" y="1514"/>
                        <a:pt x="2093" y="1510"/>
                      </a:cubicBezTo>
                      <a:close/>
                      <a:moveTo>
                        <a:pt x="2085" y="1502"/>
                      </a:moveTo>
                      <a:cubicBezTo>
                        <a:pt x="2084" y="1499"/>
                        <a:pt x="2086" y="1497"/>
                        <a:pt x="2089" y="1496"/>
                      </a:cubicBezTo>
                      <a:cubicBezTo>
                        <a:pt x="2092" y="1496"/>
                        <a:pt x="2094" y="1498"/>
                        <a:pt x="2094" y="1501"/>
                      </a:cubicBezTo>
                      <a:cubicBezTo>
                        <a:pt x="2095" y="1504"/>
                        <a:pt x="2093" y="1506"/>
                        <a:pt x="2090" y="1506"/>
                      </a:cubicBezTo>
                      <a:cubicBezTo>
                        <a:pt x="2087" y="1506"/>
                        <a:pt x="2085" y="1504"/>
                        <a:pt x="2085" y="1502"/>
                      </a:cubicBezTo>
                      <a:close/>
                      <a:moveTo>
                        <a:pt x="2134" y="1814"/>
                      </a:moveTo>
                      <a:cubicBezTo>
                        <a:pt x="2136" y="1811"/>
                        <a:pt x="2137" y="1808"/>
                        <a:pt x="2137" y="1805"/>
                      </a:cubicBezTo>
                      <a:cubicBezTo>
                        <a:pt x="2136" y="1802"/>
                        <a:pt x="2134" y="1798"/>
                        <a:pt x="2129" y="1797"/>
                      </a:cubicBezTo>
                      <a:cubicBezTo>
                        <a:pt x="2124" y="1795"/>
                        <a:pt x="2119" y="1798"/>
                        <a:pt x="2117" y="1802"/>
                      </a:cubicBezTo>
                      <a:cubicBezTo>
                        <a:pt x="2113" y="1809"/>
                        <a:pt x="2119" y="1813"/>
                        <a:pt x="2121" y="1817"/>
                      </a:cubicBezTo>
                      <a:cubicBezTo>
                        <a:pt x="2122" y="1822"/>
                        <a:pt x="2118" y="1829"/>
                        <a:pt x="2112" y="1832"/>
                      </a:cubicBezTo>
                      <a:cubicBezTo>
                        <a:pt x="2105" y="1836"/>
                        <a:pt x="2096" y="1836"/>
                        <a:pt x="2090" y="1830"/>
                      </a:cubicBezTo>
                      <a:cubicBezTo>
                        <a:pt x="2087" y="1826"/>
                        <a:pt x="2085" y="1821"/>
                        <a:pt x="2089" y="1817"/>
                      </a:cubicBezTo>
                      <a:cubicBezTo>
                        <a:pt x="2090" y="1822"/>
                        <a:pt x="2096" y="1825"/>
                        <a:pt x="2101" y="1820"/>
                      </a:cubicBezTo>
                      <a:cubicBezTo>
                        <a:pt x="2103" y="1817"/>
                        <a:pt x="2105" y="1810"/>
                        <a:pt x="2107" y="1802"/>
                      </a:cubicBezTo>
                      <a:cubicBezTo>
                        <a:pt x="2109" y="1794"/>
                        <a:pt x="2112" y="1787"/>
                        <a:pt x="2117" y="1783"/>
                      </a:cubicBezTo>
                      <a:cubicBezTo>
                        <a:pt x="2128" y="1774"/>
                        <a:pt x="2144" y="1777"/>
                        <a:pt x="2151" y="1789"/>
                      </a:cubicBezTo>
                      <a:cubicBezTo>
                        <a:pt x="2154" y="1796"/>
                        <a:pt x="2154" y="1803"/>
                        <a:pt x="2152" y="1809"/>
                      </a:cubicBezTo>
                      <a:cubicBezTo>
                        <a:pt x="2150" y="1817"/>
                        <a:pt x="2140" y="1833"/>
                        <a:pt x="2143" y="1842"/>
                      </a:cubicBezTo>
                      <a:cubicBezTo>
                        <a:pt x="2145" y="1849"/>
                        <a:pt x="2151" y="1850"/>
                        <a:pt x="2155" y="1847"/>
                      </a:cubicBezTo>
                      <a:cubicBezTo>
                        <a:pt x="2156" y="1852"/>
                        <a:pt x="2150" y="1858"/>
                        <a:pt x="2143" y="1857"/>
                      </a:cubicBezTo>
                      <a:cubicBezTo>
                        <a:pt x="2132" y="1857"/>
                        <a:pt x="2121" y="1844"/>
                        <a:pt x="2124" y="1829"/>
                      </a:cubicBezTo>
                      <a:cubicBezTo>
                        <a:pt x="2125" y="1824"/>
                        <a:pt x="2129" y="1820"/>
                        <a:pt x="2134" y="1814"/>
                      </a:cubicBezTo>
                      <a:close/>
                      <a:moveTo>
                        <a:pt x="2591" y="1580"/>
                      </a:moveTo>
                      <a:cubicBezTo>
                        <a:pt x="2594" y="1581"/>
                        <a:pt x="2596" y="1583"/>
                        <a:pt x="2596" y="1586"/>
                      </a:cubicBezTo>
                      <a:cubicBezTo>
                        <a:pt x="2596" y="1589"/>
                        <a:pt x="2593" y="1591"/>
                        <a:pt x="2590" y="1591"/>
                      </a:cubicBezTo>
                      <a:cubicBezTo>
                        <a:pt x="2587" y="1591"/>
                        <a:pt x="2585" y="1588"/>
                        <a:pt x="2585" y="1585"/>
                      </a:cubicBezTo>
                      <a:cubicBezTo>
                        <a:pt x="2585" y="1582"/>
                        <a:pt x="2588" y="1580"/>
                        <a:pt x="2591" y="1580"/>
                      </a:cubicBezTo>
                      <a:close/>
                      <a:moveTo>
                        <a:pt x="2601" y="1578"/>
                      </a:moveTo>
                      <a:cubicBezTo>
                        <a:pt x="2604" y="1579"/>
                        <a:pt x="2606" y="1581"/>
                        <a:pt x="2605" y="1583"/>
                      </a:cubicBezTo>
                      <a:cubicBezTo>
                        <a:pt x="2605" y="1585"/>
                        <a:pt x="2603" y="1587"/>
                        <a:pt x="2601" y="1587"/>
                      </a:cubicBezTo>
                      <a:cubicBezTo>
                        <a:pt x="2599" y="1587"/>
                        <a:pt x="2597" y="1585"/>
                        <a:pt x="2597" y="1582"/>
                      </a:cubicBezTo>
                      <a:cubicBezTo>
                        <a:pt x="2597" y="1580"/>
                        <a:pt x="2599" y="1578"/>
                        <a:pt x="2601" y="1578"/>
                      </a:cubicBezTo>
                      <a:close/>
                      <a:moveTo>
                        <a:pt x="2580" y="1589"/>
                      </a:moveTo>
                      <a:cubicBezTo>
                        <a:pt x="2585" y="1589"/>
                        <a:pt x="2588" y="1593"/>
                        <a:pt x="2588" y="1598"/>
                      </a:cubicBezTo>
                      <a:cubicBezTo>
                        <a:pt x="2588" y="1602"/>
                        <a:pt x="2584" y="1606"/>
                        <a:pt x="2579" y="1605"/>
                      </a:cubicBezTo>
                      <a:cubicBezTo>
                        <a:pt x="2575" y="1605"/>
                        <a:pt x="2571" y="1601"/>
                        <a:pt x="2572" y="1596"/>
                      </a:cubicBezTo>
                      <a:cubicBezTo>
                        <a:pt x="2572" y="1592"/>
                        <a:pt x="2576" y="1588"/>
                        <a:pt x="2580" y="1589"/>
                      </a:cubicBezTo>
                      <a:close/>
                      <a:moveTo>
                        <a:pt x="2196" y="1720"/>
                      </a:moveTo>
                      <a:cubicBezTo>
                        <a:pt x="2202" y="1716"/>
                        <a:pt x="2208" y="1713"/>
                        <a:pt x="2215" y="1714"/>
                      </a:cubicBezTo>
                      <a:cubicBezTo>
                        <a:pt x="2221" y="1714"/>
                        <a:pt x="2228" y="1719"/>
                        <a:pt x="2230" y="1725"/>
                      </a:cubicBezTo>
                      <a:cubicBezTo>
                        <a:pt x="2233" y="1732"/>
                        <a:pt x="2229" y="1741"/>
                        <a:pt x="2224" y="1746"/>
                      </a:cubicBezTo>
                      <a:cubicBezTo>
                        <a:pt x="2215" y="1754"/>
                        <a:pt x="2204" y="1756"/>
                        <a:pt x="2193" y="1753"/>
                      </a:cubicBezTo>
                      <a:cubicBezTo>
                        <a:pt x="2185" y="1750"/>
                        <a:pt x="2177" y="1744"/>
                        <a:pt x="2171" y="1738"/>
                      </a:cubicBezTo>
                      <a:cubicBezTo>
                        <a:pt x="2171" y="1739"/>
                        <a:pt x="2172" y="1740"/>
                        <a:pt x="2173" y="1741"/>
                      </a:cubicBezTo>
                      <a:cubicBezTo>
                        <a:pt x="2184" y="1762"/>
                        <a:pt x="2191" y="1784"/>
                        <a:pt x="2195" y="1807"/>
                      </a:cubicBezTo>
                      <a:cubicBezTo>
                        <a:pt x="2199" y="1834"/>
                        <a:pt x="2196" y="1853"/>
                        <a:pt x="2213" y="1876"/>
                      </a:cubicBezTo>
                      <a:cubicBezTo>
                        <a:pt x="2217" y="1881"/>
                        <a:pt x="2221" y="1885"/>
                        <a:pt x="2226" y="1889"/>
                      </a:cubicBezTo>
                      <a:cubicBezTo>
                        <a:pt x="2233" y="1894"/>
                        <a:pt x="2239" y="1897"/>
                        <a:pt x="2247" y="1900"/>
                      </a:cubicBezTo>
                      <a:cubicBezTo>
                        <a:pt x="2255" y="1902"/>
                        <a:pt x="2262" y="1902"/>
                        <a:pt x="2270" y="1901"/>
                      </a:cubicBezTo>
                      <a:cubicBezTo>
                        <a:pt x="2301" y="1897"/>
                        <a:pt x="2318" y="1876"/>
                        <a:pt x="2323" y="1846"/>
                      </a:cubicBezTo>
                      <a:cubicBezTo>
                        <a:pt x="2324" y="1833"/>
                        <a:pt x="2321" y="1822"/>
                        <a:pt x="2311" y="1813"/>
                      </a:cubicBezTo>
                      <a:cubicBezTo>
                        <a:pt x="2303" y="1805"/>
                        <a:pt x="2292" y="1802"/>
                        <a:pt x="2282" y="1805"/>
                      </a:cubicBezTo>
                      <a:cubicBezTo>
                        <a:pt x="2273" y="1808"/>
                        <a:pt x="2267" y="1814"/>
                        <a:pt x="2263" y="1821"/>
                      </a:cubicBezTo>
                      <a:cubicBezTo>
                        <a:pt x="2261" y="1825"/>
                        <a:pt x="2260" y="1828"/>
                        <a:pt x="2260" y="1832"/>
                      </a:cubicBezTo>
                      <a:cubicBezTo>
                        <a:pt x="2260" y="1831"/>
                        <a:pt x="2260" y="1829"/>
                        <a:pt x="2261" y="1828"/>
                      </a:cubicBezTo>
                      <a:cubicBezTo>
                        <a:pt x="2264" y="1822"/>
                        <a:pt x="2273" y="1819"/>
                        <a:pt x="2280" y="1822"/>
                      </a:cubicBezTo>
                      <a:cubicBezTo>
                        <a:pt x="2287" y="1826"/>
                        <a:pt x="2289" y="1834"/>
                        <a:pt x="2286" y="1841"/>
                      </a:cubicBezTo>
                      <a:cubicBezTo>
                        <a:pt x="2282" y="1848"/>
                        <a:pt x="2274" y="1851"/>
                        <a:pt x="2267" y="1847"/>
                      </a:cubicBezTo>
                      <a:cubicBezTo>
                        <a:pt x="2257" y="1842"/>
                        <a:pt x="2257" y="1829"/>
                        <a:pt x="2261" y="1820"/>
                      </a:cubicBezTo>
                      <a:cubicBezTo>
                        <a:pt x="2265" y="1812"/>
                        <a:pt x="2272" y="1806"/>
                        <a:pt x="2281" y="1802"/>
                      </a:cubicBezTo>
                      <a:cubicBezTo>
                        <a:pt x="2291" y="1799"/>
                        <a:pt x="2301" y="1801"/>
                        <a:pt x="2310" y="1807"/>
                      </a:cubicBezTo>
                      <a:cubicBezTo>
                        <a:pt x="2302" y="1800"/>
                        <a:pt x="2294" y="1796"/>
                        <a:pt x="2286" y="1793"/>
                      </a:cubicBezTo>
                      <a:cubicBezTo>
                        <a:pt x="2286" y="1792"/>
                        <a:pt x="2287" y="1790"/>
                        <a:pt x="2286" y="1788"/>
                      </a:cubicBezTo>
                      <a:cubicBezTo>
                        <a:pt x="2300" y="1793"/>
                        <a:pt x="2310" y="1801"/>
                        <a:pt x="2317" y="1810"/>
                      </a:cubicBezTo>
                      <a:cubicBezTo>
                        <a:pt x="2306" y="1793"/>
                        <a:pt x="2291" y="1782"/>
                        <a:pt x="2273" y="1778"/>
                      </a:cubicBezTo>
                      <a:cubicBezTo>
                        <a:pt x="2263" y="1776"/>
                        <a:pt x="2251" y="1777"/>
                        <a:pt x="2238" y="1781"/>
                      </a:cubicBezTo>
                      <a:cubicBezTo>
                        <a:pt x="2232" y="1784"/>
                        <a:pt x="2226" y="1786"/>
                        <a:pt x="2219" y="1789"/>
                      </a:cubicBezTo>
                      <a:cubicBezTo>
                        <a:pt x="2213" y="1791"/>
                        <a:pt x="2207" y="1792"/>
                        <a:pt x="2201" y="1789"/>
                      </a:cubicBezTo>
                      <a:cubicBezTo>
                        <a:pt x="2196" y="1787"/>
                        <a:pt x="2193" y="1782"/>
                        <a:pt x="2192" y="1777"/>
                      </a:cubicBezTo>
                      <a:cubicBezTo>
                        <a:pt x="2192" y="1772"/>
                        <a:pt x="2194" y="1768"/>
                        <a:pt x="2198" y="1765"/>
                      </a:cubicBezTo>
                      <a:cubicBezTo>
                        <a:pt x="2201" y="1764"/>
                        <a:pt x="2204" y="1764"/>
                        <a:pt x="2207" y="1765"/>
                      </a:cubicBezTo>
                      <a:cubicBezTo>
                        <a:pt x="2211" y="1766"/>
                        <a:pt x="2214" y="1771"/>
                        <a:pt x="2212" y="1775"/>
                      </a:cubicBezTo>
                      <a:cubicBezTo>
                        <a:pt x="2210" y="1777"/>
                        <a:pt x="2208" y="1778"/>
                        <a:pt x="2205" y="1777"/>
                      </a:cubicBezTo>
                      <a:cubicBezTo>
                        <a:pt x="2202" y="1776"/>
                        <a:pt x="2200" y="1773"/>
                        <a:pt x="2201" y="1770"/>
                      </a:cubicBezTo>
                      <a:cubicBezTo>
                        <a:pt x="2202" y="1767"/>
                        <a:pt x="2205" y="1766"/>
                        <a:pt x="2208" y="1767"/>
                      </a:cubicBezTo>
                      <a:cubicBezTo>
                        <a:pt x="2209" y="1767"/>
                        <a:pt x="2209" y="1767"/>
                        <a:pt x="2210" y="1768"/>
                      </a:cubicBezTo>
                      <a:cubicBezTo>
                        <a:pt x="2209" y="1767"/>
                        <a:pt x="2208" y="1766"/>
                        <a:pt x="2207" y="1766"/>
                      </a:cubicBezTo>
                      <a:cubicBezTo>
                        <a:pt x="2204" y="1765"/>
                        <a:pt x="2202" y="1765"/>
                        <a:pt x="2199" y="1767"/>
                      </a:cubicBezTo>
                      <a:cubicBezTo>
                        <a:pt x="2196" y="1769"/>
                        <a:pt x="2194" y="1773"/>
                        <a:pt x="2194" y="1777"/>
                      </a:cubicBezTo>
                      <a:cubicBezTo>
                        <a:pt x="2195" y="1781"/>
                        <a:pt x="2198" y="1785"/>
                        <a:pt x="2202" y="1787"/>
                      </a:cubicBezTo>
                      <a:cubicBezTo>
                        <a:pt x="2208" y="1789"/>
                        <a:pt x="2213" y="1788"/>
                        <a:pt x="2218" y="1786"/>
                      </a:cubicBezTo>
                      <a:cubicBezTo>
                        <a:pt x="2225" y="1784"/>
                        <a:pt x="2230" y="1781"/>
                        <a:pt x="2236" y="1779"/>
                      </a:cubicBezTo>
                      <a:cubicBezTo>
                        <a:pt x="2249" y="1774"/>
                        <a:pt x="2262" y="1773"/>
                        <a:pt x="2274" y="1776"/>
                      </a:cubicBezTo>
                      <a:cubicBezTo>
                        <a:pt x="2286" y="1778"/>
                        <a:pt x="2296" y="1783"/>
                        <a:pt x="2305" y="1791"/>
                      </a:cubicBezTo>
                      <a:cubicBezTo>
                        <a:pt x="2318" y="1803"/>
                        <a:pt x="2327" y="1821"/>
                        <a:pt x="2328" y="1839"/>
                      </a:cubicBezTo>
                      <a:cubicBezTo>
                        <a:pt x="2328" y="1838"/>
                        <a:pt x="2329" y="1837"/>
                        <a:pt x="2329" y="1836"/>
                      </a:cubicBezTo>
                      <a:cubicBezTo>
                        <a:pt x="2331" y="1831"/>
                        <a:pt x="2333" y="1827"/>
                        <a:pt x="2336" y="1823"/>
                      </a:cubicBezTo>
                      <a:cubicBezTo>
                        <a:pt x="2341" y="1816"/>
                        <a:pt x="2345" y="1811"/>
                        <a:pt x="2352" y="1807"/>
                      </a:cubicBezTo>
                      <a:cubicBezTo>
                        <a:pt x="2375" y="1793"/>
                        <a:pt x="2402" y="1807"/>
                        <a:pt x="2411" y="1829"/>
                      </a:cubicBezTo>
                      <a:cubicBezTo>
                        <a:pt x="2414" y="1837"/>
                        <a:pt x="2415" y="1847"/>
                        <a:pt x="2412" y="1856"/>
                      </a:cubicBezTo>
                      <a:cubicBezTo>
                        <a:pt x="2410" y="1854"/>
                        <a:pt x="2410" y="1854"/>
                        <a:pt x="2410" y="1854"/>
                      </a:cubicBezTo>
                      <a:cubicBezTo>
                        <a:pt x="2411" y="1846"/>
                        <a:pt x="2410" y="1838"/>
                        <a:pt x="2407" y="1830"/>
                      </a:cubicBezTo>
                      <a:cubicBezTo>
                        <a:pt x="2398" y="1811"/>
                        <a:pt x="2374" y="1798"/>
                        <a:pt x="2354" y="1810"/>
                      </a:cubicBezTo>
                      <a:cubicBezTo>
                        <a:pt x="2348" y="1815"/>
                        <a:pt x="2344" y="1819"/>
                        <a:pt x="2340" y="1826"/>
                      </a:cubicBezTo>
                      <a:cubicBezTo>
                        <a:pt x="2338" y="1829"/>
                        <a:pt x="2335" y="1833"/>
                        <a:pt x="2333" y="1838"/>
                      </a:cubicBezTo>
                      <a:cubicBezTo>
                        <a:pt x="2324" y="1857"/>
                        <a:pt x="2324" y="1873"/>
                        <a:pt x="2308" y="1889"/>
                      </a:cubicBezTo>
                      <a:cubicBezTo>
                        <a:pt x="2299" y="1898"/>
                        <a:pt x="2286" y="1904"/>
                        <a:pt x="2271" y="1906"/>
                      </a:cubicBezTo>
                      <a:cubicBezTo>
                        <a:pt x="2262" y="1907"/>
                        <a:pt x="2255" y="1906"/>
                        <a:pt x="2246" y="1904"/>
                      </a:cubicBezTo>
                      <a:cubicBezTo>
                        <a:pt x="2237" y="1901"/>
                        <a:pt x="2231" y="1898"/>
                        <a:pt x="2223" y="1892"/>
                      </a:cubicBezTo>
                      <a:cubicBezTo>
                        <a:pt x="2213" y="1882"/>
                        <a:pt x="2207" y="1873"/>
                        <a:pt x="2202" y="1861"/>
                      </a:cubicBezTo>
                      <a:cubicBezTo>
                        <a:pt x="2204" y="1868"/>
                        <a:pt x="2205" y="1874"/>
                        <a:pt x="2206" y="1876"/>
                      </a:cubicBezTo>
                      <a:cubicBezTo>
                        <a:pt x="2214" y="1903"/>
                        <a:pt x="2224" y="1929"/>
                        <a:pt x="2237" y="1953"/>
                      </a:cubicBezTo>
                      <a:cubicBezTo>
                        <a:pt x="2241" y="1960"/>
                        <a:pt x="2245" y="1964"/>
                        <a:pt x="2251" y="1967"/>
                      </a:cubicBezTo>
                      <a:cubicBezTo>
                        <a:pt x="2254" y="1968"/>
                        <a:pt x="2258" y="1968"/>
                        <a:pt x="2262" y="1967"/>
                      </a:cubicBezTo>
                      <a:cubicBezTo>
                        <a:pt x="2267" y="1966"/>
                        <a:pt x="2272" y="1961"/>
                        <a:pt x="2271" y="1955"/>
                      </a:cubicBezTo>
                      <a:cubicBezTo>
                        <a:pt x="2270" y="1952"/>
                        <a:pt x="2268" y="1949"/>
                        <a:pt x="2265" y="1948"/>
                      </a:cubicBezTo>
                      <a:cubicBezTo>
                        <a:pt x="2261" y="1947"/>
                        <a:pt x="2257" y="1949"/>
                        <a:pt x="2257" y="1953"/>
                      </a:cubicBezTo>
                      <a:cubicBezTo>
                        <a:pt x="2256" y="1956"/>
                        <a:pt x="2258" y="1959"/>
                        <a:pt x="2261" y="1960"/>
                      </a:cubicBezTo>
                      <a:cubicBezTo>
                        <a:pt x="2258" y="1961"/>
                        <a:pt x="2254" y="1958"/>
                        <a:pt x="2253" y="1955"/>
                      </a:cubicBezTo>
                      <a:cubicBezTo>
                        <a:pt x="2250" y="1945"/>
                        <a:pt x="2262" y="1937"/>
                        <a:pt x="2271" y="1944"/>
                      </a:cubicBezTo>
                      <a:cubicBezTo>
                        <a:pt x="2278" y="1950"/>
                        <a:pt x="2279" y="1958"/>
                        <a:pt x="2274" y="1965"/>
                      </a:cubicBezTo>
                      <a:cubicBezTo>
                        <a:pt x="2268" y="1974"/>
                        <a:pt x="2252" y="1975"/>
                        <a:pt x="2243" y="1964"/>
                      </a:cubicBezTo>
                      <a:cubicBezTo>
                        <a:pt x="2255" y="1984"/>
                        <a:pt x="2269" y="2002"/>
                        <a:pt x="2284" y="2017"/>
                      </a:cubicBezTo>
                      <a:cubicBezTo>
                        <a:pt x="2280" y="2009"/>
                        <a:pt x="2277" y="2001"/>
                        <a:pt x="2276" y="1993"/>
                      </a:cubicBezTo>
                      <a:cubicBezTo>
                        <a:pt x="2272" y="1966"/>
                        <a:pt x="2292" y="1939"/>
                        <a:pt x="2322" y="1949"/>
                      </a:cubicBezTo>
                      <a:cubicBezTo>
                        <a:pt x="2330" y="1951"/>
                        <a:pt x="2337" y="1957"/>
                        <a:pt x="2343" y="1964"/>
                      </a:cubicBezTo>
                      <a:cubicBezTo>
                        <a:pt x="2352" y="1975"/>
                        <a:pt x="2356" y="1991"/>
                        <a:pt x="2367" y="1998"/>
                      </a:cubicBezTo>
                      <a:cubicBezTo>
                        <a:pt x="2372" y="2002"/>
                        <a:pt x="2379" y="2003"/>
                        <a:pt x="2386" y="2001"/>
                      </a:cubicBezTo>
                      <a:cubicBezTo>
                        <a:pt x="2399" y="1996"/>
                        <a:pt x="2403" y="1977"/>
                        <a:pt x="2394" y="1966"/>
                      </a:cubicBezTo>
                      <a:cubicBezTo>
                        <a:pt x="2390" y="1962"/>
                        <a:pt x="2383" y="1961"/>
                        <a:pt x="2378" y="1964"/>
                      </a:cubicBezTo>
                      <a:cubicBezTo>
                        <a:pt x="2371" y="1968"/>
                        <a:pt x="2369" y="1977"/>
                        <a:pt x="2374" y="1981"/>
                      </a:cubicBezTo>
                      <a:cubicBezTo>
                        <a:pt x="2371" y="1980"/>
                        <a:pt x="2367" y="1976"/>
                        <a:pt x="2367" y="1970"/>
                      </a:cubicBezTo>
                      <a:cubicBezTo>
                        <a:pt x="2368" y="1961"/>
                        <a:pt x="2379" y="1956"/>
                        <a:pt x="2387" y="1957"/>
                      </a:cubicBezTo>
                      <a:cubicBezTo>
                        <a:pt x="2397" y="1959"/>
                        <a:pt x="2403" y="1967"/>
                        <a:pt x="2405" y="1974"/>
                      </a:cubicBezTo>
                      <a:cubicBezTo>
                        <a:pt x="2408" y="1989"/>
                        <a:pt x="2400" y="2005"/>
                        <a:pt x="2384" y="2006"/>
                      </a:cubicBezTo>
                      <a:cubicBezTo>
                        <a:pt x="2376" y="2007"/>
                        <a:pt x="2370" y="2006"/>
                        <a:pt x="2365" y="2002"/>
                      </a:cubicBezTo>
                      <a:cubicBezTo>
                        <a:pt x="2355" y="1996"/>
                        <a:pt x="2350" y="1985"/>
                        <a:pt x="2341" y="1979"/>
                      </a:cubicBezTo>
                      <a:cubicBezTo>
                        <a:pt x="2325" y="1970"/>
                        <a:pt x="2306" y="1972"/>
                        <a:pt x="2298" y="1987"/>
                      </a:cubicBezTo>
                      <a:cubicBezTo>
                        <a:pt x="2290" y="2004"/>
                        <a:pt x="2301" y="2032"/>
                        <a:pt x="2317" y="2044"/>
                      </a:cubicBezTo>
                      <a:cubicBezTo>
                        <a:pt x="2326" y="2050"/>
                        <a:pt x="2341" y="2052"/>
                        <a:pt x="2351" y="2047"/>
                      </a:cubicBezTo>
                      <a:cubicBezTo>
                        <a:pt x="2365" y="2040"/>
                        <a:pt x="2369" y="2018"/>
                        <a:pt x="2353" y="2010"/>
                      </a:cubicBezTo>
                      <a:cubicBezTo>
                        <a:pt x="2348" y="2008"/>
                        <a:pt x="2343" y="2007"/>
                        <a:pt x="2338" y="2010"/>
                      </a:cubicBezTo>
                      <a:cubicBezTo>
                        <a:pt x="2330" y="2013"/>
                        <a:pt x="2327" y="2027"/>
                        <a:pt x="2337" y="2032"/>
                      </a:cubicBezTo>
                      <a:cubicBezTo>
                        <a:pt x="2342" y="2035"/>
                        <a:pt x="2348" y="2032"/>
                        <a:pt x="2347" y="2026"/>
                      </a:cubicBezTo>
                      <a:cubicBezTo>
                        <a:pt x="2352" y="2032"/>
                        <a:pt x="2346" y="2039"/>
                        <a:pt x="2338" y="2037"/>
                      </a:cubicBezTo>
                      <a:cubicBezTo>
                        <a:pt x="2323" y="2033"/>
                        <a:pt x="2322" y="2011"/>
                        <a:pt x="2338" y="2006"/>
                      </a:cubicBezTo>
                      <a:cubicBezTo>
                        <a:pt x="2347" y="2003"/>
                        <a:pt x="2360" y="2006"/>
                        <a:pt x="2365" y="2017"/>
                      </a:cubicBezTo>
                      <a:cubicBezTo>
                        <a:pt x="2372" y="2031"/>
                        <a:pt x="2361" y="2052"/>
                        <a:pt x="2342" y="2054"/>
                      </a:cubicBezTo>
                      <a:cubicBezTo>
                        <a:pt x="2340" y="2054"/>
                        <a:pt x="2339" y="2054"/>
                        <a:pt x="2337" y="2054"/>
                      </a:cubicBezTo>
                      <a:cubicBezTo>
                        <a:pt x="2343" y="2056"/>
                        <a:pt x="2349" y="2057"/>
                        <a:pt x="2357" y="2057"/>
                      </a:cubicBezTo>
                      <a:cubicBezTo>
                        <a:pt x="2357" y="2057"/>
                        <a:pt x="2357" y="2057"/>
                        <a:pt x="2357" y="2057"/>
                      </a:cubicBezTo>
                      <a:cubicBezTo>
                        <a:pt x="2368" y="2057"/>
                        <a:pt x="2375" y="2055"/>
                        <a:pt x="2384" y="2051"/>
                      </a:cubicBezTo>
                      <a:cubicBezTo>
                        <a:pt x="2377" y="2058"/>
                        <a:pt x="2367" y="2060"/>
                        <a:pt x="2357" y="2060"/>
                      </a:cubicBezTo>
                      <a:cubicBezTo>
                        <a:pt x="2357" y="2060"/>
                        <a:pt x="2357" y="2060"/>
                        <a:pt x="2357" y="2060"/>
                      </a:cubicBezTo>
                      <a:cubicBezTo>
                        <a:pt x="2352" y="2060"/>
                        <a:pt x="2347" y="2060"/>
                        <a:pt x="2342" y="2058"/>
                      </a:cubicBezTo>
                      <a:cubicBezTo>
                        <a:pt x="2356" y="2065"/>
                        <a:pt x="2370" y="2070"/>
                        <a:pt x="2386" y="2074"/>
                      </a:cubicBezTo>
                      <a:cubicBezTo>
                        <a:pt x="2413" y="2079"/>
                        <a:pt x="2434" y="2079"/>
                        <a:pt x="2461" y="2071"/>
                      </a:cubicBezTo>
                      <a:cubicBezTo>
                        <a:pt x="2485" y="2062"/>
                        <a:pt x="2506" y="2047"/>
                        <a:pt x="2522" y="2028"/>
                      </a:cubicBezTo>
                      <a:cubicBezTo>
                        <a:pt x="2530" y="2019"/>
                        <a:pt x="2534" y="2012"/>
                        <a:pt x="2535" y="2000"/>
                      </a:cubicBezTo>
                      <a:cubicBezTo>
                        <a:pt x="2539" y="1974"/>
                        <a:pt x="2527" y="1946"/>
                        <a:pt x="2510" y="1936"/>
                      </a:cubicBezTo>
                      <a:cubicBezTo>
                        <a:pt x="2501" y="1930"/>
                        <a:pt x="2487" y="1930"/>
                        <a:pt x="2482" y="1941"/>
                      </a:cubicBezTo>
                      <a:cubicBezTo>
                        <a:pt x="2479" y="1948"/>
                        <a:pt x="2482" y="1954"/>
                        <a:pt x="2490" y="1957"/>
                      </a:cubicBezTo>
                      <a:cubicBezTo>
                        <a:pt x="2479" y="1962"/>
                        <a:pt x="2467" y="1947"/>
                        <a:pt x="2471" y="1932"/>
                      </a:cubicBezTo>
                      <a:cubicBezTo>
                        <a:pt x="2474" y="1917"/>
                        <a:pt x="2485" y="1910"/>
                        <a:pt x="2495" y="1908"/>
                      </a:cubicBezTo>
                      <a:cubicBezTo>
                        <a:pt x="2511" y="1906"/>
                        <a:pt x="2529" y="1916"/>
                        <a:pt x="2537" y="1934"/>
                      </a:cubicBezTo>
                      <a:cubicBezTo>
                        <a:pt x="2545" y="1952"/>
                        <a:pt x="2547" y="1974"/>
                        <a:pt x="2542" y="1993"/>
                      </a:cubicBezTo>
                      <a:cubicBezTo>
                        <a:pt x="2543" y="1989"/>
                        <a:pt x="2544" y="1985"/>
                        <a:pt x="2545" y="1980"/>
                      </a:cubicBezTo>
                      <a:cubicBezTo>
                        <a:pt x="2552" y="1951"/>
                        <a:pt x="2549" y="1920"/>
                        <a:pt x="2534" y="1893"/>
                      </a:cubicBezTo>
                      <a:cubicBezTo>
                        <a:pt x="2525" y="1879"/>
                        <a:pt x="2514" y="1872"/>
                        <a:pt x="2497" y="1872"/>
                      </a:cubicBezTo>
                      <a:cubicBezTo>
                        <a:pt x="2487" y="1871"/>
                        <a:pt x="2472" y="1877"/>
                        <a:pt x="2467" y="1886"/>
                      </a:cubicBezTo>
                      <a:cubicBezTo>
                        <a:pt x="2462" y="1894"/>
                        <a:pt x="2465" y="1905"/>
                        <a:pt x="2475" y="1905"/>
                      </a:cubicBezTo>
                      <a:cubicBezTo>
                        <a:pt x="2472" y="1911"/>
                        <a:pt x="2464" y="1912"/>
                        <a:pt x="2459" y="1907"/>
                      </a:cubicBezTo>
                      <a:cubicBezTo>
                        <a:pt x="2454" y="1903"/>
                        <a:pt x="2452" y="1895"/>
                        <a:pt x="2456" y="1887"/>
                      </a:cubicBezTo>
                      <a:cubicBezTo>
                        <a:pt x="2458" y="1882"/>
                        <a:pt x="2461" y="1878"/>
                        <a:pt x="2466" y="1874"/>
                      </a:cubicBezTo>
                      <a:cubicBezTo>
                        <a:pt x="2474" y="1868"/>
                        <a:pt x="2486" y="1866"/>
                        <a:pt x="2497" y="1867"/>
                      </a:cubicBezTo>
                      <a:cubicBezTo>
                        <a:pt x="2505" y="1867"/>
                        <a:pt x="2512" y="1870"/>
                        <a:pt x="2518" y="1874"/>
                      </a:cubicBezTo>
                      <a:cubicBezTo>
                        <a:pt x="2501" y="1859"/>
                        <a:pt x="2478" y="1853"/>
                        <a:pt x="2455" y="1861"/>
                      </a:cubicBezTo>
                      <a:cubicBezTo>
                        <a:pt x="2443" y="1865"/>
                        <a:pt x="2434" y="1871"/>
                        <a:pt x="2426" y="1880"/>
                      </a:cubicBezTo>
                      <a:cubicBezTo>
                        <a:pt x="2391" y="1920"/>
                        <a:pt x="2437" y="1928"/>
                        <a:pt x="2456" y="1945"/>
                      </a:cubicBezTo>
                      <a:cubicBezTo>
                        <a:pt x="2481" y="1967"/>
                        <a:pt x="2447" y="1995"/>
                        <a:pt x="2421" y="1973"/>
                      </a:cubicBezTo>
                      <a:cubicBezTo>
                        <a:pt x="2399" y="1954"/>
                        <a:pt x="2402" y="1925"/>
                        <a:pt x="2412" y="1901"/>
                      </a:cubicBezTo>
                      <a:cubicBezTo>
                        <a:pt x="2409" y="1905"/>
                        <a:pt x="2406" y="1908"/>
                        <a:pt x="2402" y="1911"/>
                      </a:cubicBezTo>
                      <a:cubicBezTo>
                        <a:pt x="2393" y="1918"/>
                        <a:pt x="2379" y="1919"/>
                        <a:pt x="2371" y="1910"/>
                      </a:cubicBezTo>
                      <a:cubicBezTo>
                        <a:pt x="2368" y="1906"/>
                        <a:pt x="2368" y="1900"/>
                        <a:pt x="2370" y="1895"/>
                      </a:cubicBezTo>
                      <a:cubicBezTo>
                        <a:pt x="2372" y="1892"/>
                        <a:pt x="2375" y="1889"/>
                        <a:pt x="2379" y="1889"/>
                      </a:cubicBezTo>
                      <a:cubicBezTo>
                        <a:pt x="2383" y="1888"/>
                        <a:pt x="2388" y="1889"/>
                        <a:pt x="2390" y="1892"/>
                      </a:cubicBezTo>
                      <a:cubicBezTo>
                        <a:pt x="2394" y="1896"/>
                        <a:pt x="2395" y="1902"/>
                        <a:pt x="2391" y="1906"/>
                      </a:cubicBezTo>
                      <a:cubicBezTo>
                        <a:pt x="2389" y="1909"/>
                        <a:pt x="2386" y="1909"/>
                        <a:pt x="2383" y="1908"/>
                      </a:cubicBezTo>
                      <a:cubicBezTo>
                        <a:pt x="2381" y="1907"/>
                        <a:pt x="2380" y="1905"/>
                        <a:pt x="2381" y="1903"/>
                      </a:cubicBezTo>
                      <a:cubicBezTo>
                        <a:pt x="2381" y="1904"/>
                        <a:pt x="2383" y="1905"/>
                        <a:pt x="2384" y="1906"/>
                      </a:cubicBezTo>
                      <a:cubicBezTo>
                        <a:pt x="2387" y="1906"/>
                        <a:pt x="2389" y="1904"/>
                        <a:pt x="2389" y="1901"/>
                      </a:cubicBezTo>
                      <a:cubicBezTo>
                        <a:pt x="2388" y="1899"/>
                        <a:pt x="2387" y="1897"/>
                        <a:pt x="2385" y="1896"/>
                      </a:cubicBezTo>
                      <a:cubicBezTo>
                        <a:pt x="2382" y="1895"/>
                        <a:pt x="2379" y="1896"/>
                        <a:pt x="2377" y="1898"/>
                      </a:cubicBezTo>
                      <a:cubicBezTo>
                        <a:pt x="2375" y="1901"/>
                        <a:pt x="2375" y="1905"/>
                        <a:pt x="2378" y="1908"/>
                      </a:cubicBezTo>
                      <a:cubicBezTo>
                        <a:pt x="2384" y="1915"/>
                        <a:pt x="2397" y="1913"/>
                        <a:pt x="2404" y="1907"/>
                      </a:cubicBezTo>
                      <a:cubicBezTo>
                        <a:pt x="2406" y="1906"/>
                        <a:pt x="2407" y="1904"/>
                        <a:pt x="2409" y="1903"/>
                      </a:cubicBezTo>
                      <a:cubicBezTo>
                        <a:pt x="2414" y="1896"/>
                        <a:pt x="2418" y="1888"/>
                        <a:pt x="2423" y="1882"/>
                      </a:cubicBezTo>
                      <a:cubicBezTo>
                        <a:pt x="2428" y="1875"/>
                        <a:pt x="2434" y="1869"/>
                        <a:pt x="2442" y="1865"/>
                      </a:cubicBezTo>
                      <a:cubicBezTo>
                        <a:pt x="2438" y="1866"/>
                        <a:pt x="2435" y="1867"/>
                        <a:pt x="2432" y="1867"/>
                      </a:cubicBezTo>
                      <a:cubicBezTo>
                        <a:pt x="2413" y="1866"/>
                        <a:pt x="2398" y="1851"/>
                        <a:pt x="2395" y="1833"/>
                      </a:cubicBezTo>
                      <a:cubicBezTo>
                        <a:pt x="2394" y="1827"/>
                        <a:pt x="2394" y="1822"/>
                        <a:pt x="2396" y="1817"/>
                      </a:cubicBezTo>
                      <a:cubicBezTo>
                        <a:pt x="2398" y="1819"/>
                        <a:pt x="2398" y="1819"/>
                        <a:pt x="2398" y="1819"/>
                      </a:cubicBezTo>
                      <a:cubicBezTo>
                        <a:pt x="2397" y="1823"/>
                        <a:pt x="2397" y="1828"/>
                        <a:pt x="2398" y="1832"/>
                      </a:cubicBezTo>
                      <a:cubicBezTo>
                        <a:pt x="2401" y="1849"/>
                        <a:pt x="2414" y="1864"/>
                        <a:pt x="2432" y="1864"/>
                      </a:cubicBezTo>
                      <a:cubicBezTo>
                        <a:pt x="2443" y="1864"/>
                        <a:pt x="2448" y="1861"/>
                        <a:pt x="2457" y="1858"/>
                      </a:cubicBezTo>
                      <a:cubicBezTo>
                        <a:pt x="2489" y="1849"/>
                        <a:pt x="2519" y="1864"/>
                        <a:pt x="2536" y="1892"/>
                      </a:cubicBezTo>
                      <a:cubicBezTo>
                        <a:pt x="2541" y="1900"/>
                        <a:pt x="2544" y="1908"/>
                        <a:pt x="2547" y="1916"/>
                      </a:cubicBezTo>
                      <a:cubicBezTo>
                        <a:pt x="2544" y="1898"/>
                        <a:pt x="2540" y="1880"/>
                        <a:pt x="2531" y="1867"/>
                      </a:cubicBezTo>
                      <a:cubicBezTo>
                        <a:pt x="2512" y="1840"/>
                        <a:pt x="2491" y="1802"/>
                        <a:pt x="2475" y="1786"/>
                      </a:cubicBezTo>
                      <a:cubicBezTo>
                        <a:pt x="2468" y="1778"/>
                        <a:pt x="2457" y="1773"/>
                        <a:pt x="2446" y="1774"/>
                      </a:cubicBezTo>
                      <a:cubicBezTo>
                        <a:pt x="2453" y="1772"/>
                        <a:pt x="2459" y="1774"/>
                        <a:pt x="2465" y="1776"/>
                      </a:cubicBezTo>
                      <a:cubicBezTo>
                        <a:pt x="2465" y="1776"/>
                        <a:pt x="2465" y="1776"/>
                        <a:pt x="2465" y="1776"/>
                      </a:cubicBezTo>
                      <a:cubicBezTo>
                        <a:pt x="2468" y="1777"/>
                        <a:pt x="2470" y="1779"/>
                        <a:pt x="2473" y="1781"/>
                      </a:cubicBezTo>
                      <a:cubicBezTo>
                        <a:pt x="2466" y="1772"/>
                        <a:pt x="2458" y="1764"/>
                        <a:pt x="2446" y="1760"/>
                      </a:cubicBezTo>
                      <a:cubicBezTo>
                        <a:pt x="2435" y="1757"/>
                        <a:pt x="2424" y="1758"/>
                        <a:pt x="2414" y="1764"/>
                      </a:cubicBezTo>
                      <a:cubicBezTo>
                        <a:pt x="2414" y="1763"/>
                        <a:pt x="2413" y="1762"/>
                        <a:pt x="2413" y="1762"/>
                      </a:cubicBezTo>
                      <a:cubicBezTo>
                        <a:pt x="2420" y="1757"/>
                        <a:pt x="2429" y="1755"/>
                        <a:pt x="2439" y="1756"/>
                      </a:cubicBezTo>
                      <a:cubicBezTo>
                        <a:pt x="2448" y="1758"/>
                        <a:pt x="2456" y="1761"/>
                        <a:pt x="2461" y="1766"/>
                      </a:cubicBezTo>
                      <a:cubicBezTo>
                        <a:pt x="2458" y="1762"/>
                        <a:pt x="2458" y="1756"/>
                        <a:pt x="2461" y="1752"/>
                      </a:cubicBezTo>
                      <a:cubicBezTo>
                        <a:pt x="2463" y="1749"/>
                        <a:pt x="2465" y="1747"/>
                        <a:pt x="2469" y="1747"/>
                      </a:cubicBezTo>
                      <a:cubicBezTo>
                        <a:pt x="2474" y="1746"/>
                        <a:pt x="2479" y="1749"/>
                        <a:pt x="2479" y="1755"/>
                      </a:cubicBezTo>
                      <a:cubicBezTo>
                        <a:pt x="2479" y="1759"/>
                        <a:pt x="2477" y="1761"/>
                        <a:pt x="2474" y="1762"/>
                      </a:cubicBezTo>
                      <a:cubicBezTo>
                        <a:pt x="2468" y="1764"/>
                        <a:pt x="2465" y="1758"/>
                        <a:pt x="2468" y="1755"/>
                      </a:cubicBezTo>
                      <a:cubicBezTo>
                        <a:pt x="2467" y="1757"/>
                        <a:pt x="2468" y="1759"/>
                        <a:pt x="2470" y="1760"/>
                      </a:cubicBezTo>
                      <a:cubicBezTo>
                        <a:pt x="2472" y="1761"/>
                        <a:pt x="2475" y="1759"/>
                        <a:pt x="2476" y="1757"/>
                      </a:cubicBezTo>
                      <a:cubicBezTo>
                        <a:pt x="2477" y="1755"/>
                        <a:pt x="2476" y="1752"/>
                        <a:pt x="2474" y="1751"/>
                      </a:cubicBezTo>
                      <a:cubicBezTo>
                        <a:pt x="2470" y="1748"/>
                        <a:pt x="2462" y="1749"/>
                        <a:pt x="2461" y="1757"/>
                      </a:cubicBezTo>
                      <a:cubicBezTo>
                        <a:pt x="2459" y="1764"/>
                        <a:pt x="2467" y="1771"/>
                        <a:pt x="2471" y="1775"/>
                      </a:cubicBezTo>
                      <a:cubicBezTo>
                        <a:pt x="2476" y="1782"/>
                        <a:pt x="2482" y="1789"/>
                        <a:pt x="2485" y="1792"/>
                      </a:cubicBezTo>
                      <a:cubicBezTo>
                        <a:pt x="2489" y="1797"/>
                        <a:pt x="2499" y="1810"/>
                        <a:pt x="2508" y="1826"/>
                      </a:cubicBezTo>
                      <a:cubicBezTo>
                        <a:pt x="2507" y="1823"/>
                        <a:pt x="2506" y="1819"/>
                        <a:pt x="2505" y="1816"/>
                      </a:cubicBezTo>
                      <a:cubicBezTo>
                        <a:pt x="2505" y="1814"/>
                        <a:pt x="2504" y="1801"/>
                        <a:pt x="2506" y="1800"/>
                      </a:cubicBezTo>
                      <a:cubicBezTo>
                        <a:pt x="2508" y="1801"/>
                        <a:pt x="2508" y="1808"/>
                        <a:pt x="2509" y="1810"/>
                      </a:cubicBezTo>
                      <a:cubicBezTo>
                        <a:pt x="2510" y="1816"/>
                        <a:pt x="2511" y="1821"/>
                        <a:pt x="2513" y="1826"/>
                      </a:cubicBezTo>
                      <a:cubicBezTo>
                        <a:pt x="2514" y="1828"/>
                        <a:pt x="2515" y="1831"/>
                        <a:pt x="2516" y="1833"/>
                      </a:cubicBezTo>
                      <a:cubicBezTo>
                        <a:pt x="2519" y="1841"/>
                        <a:pt x="2523" y="1848"/>
                        <a:pt x="2528" y="1855"/>
                      </a:cubicBezTo>
                      <a:cubicBezTo>
                        <a:pt x="2529" y="1855"/>
                        <a:pt x="2530" y="1856"/>
                        <a:pt x="2531" y="1857"/>
                      </a:cubicBezTo>
                      <a:cubicBezTo>
                        <a:pt x="2529" y="1855"/>
                        <a:pt x="2528" y="1852"/>
                        <a:pt x="2527" y="1849"/>
                      </a:cubicBezTo>
                      <a:cubicBezTo>
                        <a:pt x="2524" y="1842"/>
                        <a:pt x="2523" y="1836"/>
                        <a:pt x="2523" y="1828"/>
                      </a:cubicBezTo>
                      <a:cubicBezTo>
                        <a:pt x="2524" y="1806"/>
                        <a:pt x="2542" y="1796"/>
                        <a:pt x="2560" y="1796"/>
                      </a:cubicBezTo>
                      <a:cubicBezTo>
                        <a:pt x="2576" y="1796"/>
                        <a:pt x="2592" y="1802"/>
                        <a:pt x="2601" y="1816"/>
                      </a:cubicBezTo>
                      <a:cubicBezTo>
                        <a:pt x="2608" y="1828"/>
                        <a:pt x="2606" y="1841"/>
                        <a:pt x="2597" y="1851"/>
                      </a:cubicBezTo>
                      <a:cubicBezTo>
                        <a:pt x="2592" y="1856"/>
                        <a:pt x="2588" y="1858"/>
                        <a:pt x="2582" y="1860"/>
                      </a:cubicBezTo>
                      <a:cubicBezTo>
                        <a:pt x="2577" y="1861"/>
                        <a:pt x="2572" y="1861"/>
                        <a:pt x="2568" y="1858"/>
                      </a:cubicBezTo>
                      <a:cubicBezTo>
                        <a:pt x="2562" y="1855"/>
                        <a:pt x="2559" y="1850"/>
                        <a:pt x="2558" y="1844"/>
                      </a:cubicBezTo>
                      <a:cubicBezTo>
                        <a:pt x="2558" y="1840"/>
                        <a:pt x="2559" y="1836"/>
                        <a:pt x="2561" y="1834"/>
                      </a:cubicBezTo>
                      <a:cubicBezTo>
                        <a:pt x="2565" y="1831"/>
                        <a:pt x="2569" y="1829"/>
                        <a:pt x="2573" y="1830"/>
                      </a:cubicBezTo>
                      <a:cubicBezTo>
                        <a:pt x="2578" y="1831"/>
                        <a:pt x="2582" y="1833"/>
                        <a:pt x="2583" y="1838"/>
                      </a:cubicBezTo>
                      <a:cubicBezTo>
                        <a:pt x="2585" y="1843"/>
                        <a:pt x="2583" y="1848"/>
                        <a:pt x="2578" y="1850"/>
                      </a:cubicBezTo>
                      <a:cubicBezTo>
                        <a:pt x="2573" y="1853"/>
                        <a:pt x="2567" y="1851"/>
                        <a:pt x="2564" y="1846"/>
                      </a:cubicBezTo>
                      <a:cubicBezTo>
                        <a:pt x="2561" y="1841"/>
                        <a:pt x="2563" y="1834"/>
                        <a:pt x="2568" y="1832"/>
                      </a:cubicBezTo>
                      <a:cubicBezTo>
                        <a:pt x="2570" y="1830"/>
                        <a:pt x="2572" y="1830"/>
                        <a:pt x="2574" y="1830"/>
                      </a:cubicBezTo>
                      <a:cubicBezTo>
                        <a:pt x="2574" y="1830"/>
                        <a:pt x="2573" y="1830"/>
                        <a:pt x="2573" y="1830"/>
                      </a:cubicBezTo>
                      <a:cubicBezTo>
                        <a:pt x="2569" y="1830"/>
                        <a:pt x="2565" y="1831"/>
                        <a:pt x="2562" y="1834"/>
                      </a:cubicBezTo>
                      <a:cubicBezTo>
                        <a:pt x="2559" y="1837"/>
                        <a:pt x="2558" y="1840"/>
                        <a:pt x="2559" y="1844"/>
                      </a:cubicBezTo>
                      <a:cubicBezTo>
                        <a:pt x="2559" y="1850"/>
                        <a:pt x="2563" y="1854"/>
                        <a:pt x="2568" y="1857"/>
                      </a:cubicBezTo>
                      <a:cubicBezTo>
                        <a:pt x="2572" y="1859"/>
                        <a:pt x="2577" y="1860"/>
                        <a:pt x="2581" y="1859"/>
                      </a:cubicBezTo>
                      <a:cubicBezTo>
                        <a:pt x="2587" y="1857"/>
                        <a:pt x="2591" y="1854"/>
                        <a:pt x="2596" y="1850"/>
                      </a:cubicBezTo>
                      <a:cubicBezTo>
                        <a:pt x="2604" y="1840"/>
                        <a:pt x="2605" y="1828"/>
                        <a:pt x="2599" y="1817"/>
                      </a:cubicBezTo>
                      <a:cubicBezTo>
                        <a:pt x="2591" y="1804"/>
                        <a:pt x="2574" y="1798"/>
                        <a:pt x="2559" y="1799"/>
                      </a:cubicBezTo>
                      <a:cubicBezTo>
                        <a:pt x="2543" y="1800"/>
                        <a:pt x="2528" y="1809"/>
                        <a:pt x="2527" y="1828"/>
                      </a:cubicBezTo>
                      <a:cubicBezTo>
                        <a:pt x="2527" y="1835"/>
                        <a:pt x="2529" y="1841"/>
                        <a:pt x="2531" y="1848"/>
                      </a:cubicBezTo>
                      <a:cubicBezTo>
                        <a:pt x="2541" y="1873"/>
                        <a:pt x="2548" y="1896"/>
                        <a:pt x="2550" y="1923"/>
                      </a:cubicBezTo>
                      <a:cubicBezTo>
                        <a:pt x="2551" y="1922"/>
                        <a:pt x="2551" y="1920"/>
                        <a:pt x="2551" y="1919"/>
                      </a:cubicBezTo>
                      <a:cubicBezTo>
                        <a:pt x="2555" y="1910"/>
                        <a:pt x="2563" y="1902"/>
                        <a:pt x="2574" y="1906"/>
                      </a:cubicBezTo>
                      <a:cubicBezTo>
                        <a:pt x="2581" y="1909"/>
                        <a:pt x="2585" y="1916"/>
                        <a:pt x="2583" y="1924"/>
                      </a:cubicBezTo>
                      <a:cubicBezTo>
                        <a:pt x="2582" y="1930"/>
                        <a:pt x="2578" y="1935"/>
                        <a:pt x="2572" y="1936"/>
                      </a:cubicBezTo>
                      <a:cubicBezTo>
                        <a:pt x="2567" y="1936"/>
                        <a:pt x="2563" y="1933"/>
                        <a:pt x="2565" y="1928"/>
                      </a:cubicBezTo>
                      <a:cubicBezTo>
                        <a:pt x="2568" y="1923"/>
                        <a:pt x="2572" y="1925"/>
                        <a:pt x="2575" y="1920"/>
                      </a:cubicBezTo>
                      <a:cubicBezTo>
                        <a:pt x="2577" y="1917"/>
                        <a:pt x="2577" y="1913"/>
                        <a:pt x="2573" y="1911"/>
                      </a:cubicBezTo>
                      <a:cubicBezTo>
                        <a:pt x="2566" y="1906"/>
                        <a:pt x="2559" y="1912"/>
                        <a:pt x="2556" y="1918"/>
                      </a:cubicBezTo>
                      <a:cubicBezTo>
                        <a:pt x="2550" y="1931"/>
                        <a:pt x="2552" y="1939"/>
                        <a:pt x="2552" y="1952"/>
                      </a:cubicBezTo>
                      <a:cubicBezTo>
                        <a:pt x="2552" y="1962"/>
                        <a:pt x="2551" y="1971"/>
                        <a:pt x="2549" y="1981"/>
                      </a:cubicBezTo>
                      <a:cubicBezTo>
                        <a:pt x="2542" y="2011"/>
                        <a:pt x="2525" y="2036"/>
                        <a:pt x="2502" y="2054"/>
                      </a:cubicBezTo>
                      <a:cubicBezTo>
                        <a:pt x="2507" y="2051"/>
                        <a:pt x="2513" y="2051"/>
                        <a:pt x="2517" y="2054"/>
                      </a:cubicBezTo>
                      <a:cubicBezTo>
                        <a:pt x="2521" y="2057"/>
                        <a:pt x="2523" y="2062"/>
                        <a:pt x="2520" y="2068"/>
                      </a:cubicBezTo>
                      <a:cubicBezTo>
                        <a:pt x="2520" y="2067"/>
                        <a:pt x="2518" y="2066"/>
                        <a:pt x="2517" y="2066"/>
                      </a:cubicBezTo>
                      <a:cubicBezTo>
                        <a:pt x="2522" y="2056"/>
                        <a:pt x="2507" y="2052"/>
                        <a:pt x="2497" y="2057"/>
                      </a:cubicBezTo>
                      <a:cubicBezTo>
                        <a:pt x="2497" y="2057"/>
                        <a:pt x="2497" y="2057"/>
                        <a:pt x="2497" y="2057"/>
                      </a:cubicBezTo>
                      <a:cubicBezTo>
                        <a:pt x="2489" y="2063"/>
                        <a:pt x="2480" y="2068"/>
                        <a:pt x="2471" y="2072"/>
                      </a:cubicBezTo>
                      <a:cubicBezTo>
                        <a:pt x="2485" y="2073"/>
                        <a:pt x="2498" y="2081"/>
                        <a:pt x="2502" y="2096"/>
                      </a:cubicBezTo>
                      <a:cubicBezTo>
                        <a:pt x="2503" y="2104"/>
                        <a:pt x="2503" y="2111"/>
                        <a:pt x="2499" y="2118"/>
                      </a:cubicBezTo>
                      <a:cubicBezTo>
                        <a:pt x="2495" y="2125"/>
                        <a:pt x="2489" y="2130"/>
                        <a:pt x="2482" y="2132"/>
                      </a:cubicBezTo>
                      <a:cubicBezTo>
                        <a:pt x="2474" y="2135"/>
                        <a:pt x="2467" y="2135"/>
                        <a:pt x="2460" y="2132"/>
                      </a:cubicBezTo>
                      <a:cubicBezTo>
                        <a:pt x="2453" y="2130"/>
                        <a:pt x="2448" y="2125"/>
                        <a:pt x="2445" y="2118"/>
                      </a:cubicBezTo>
                      <a:cubicBezTo>
                        <a:pt x="2441" y="2111"/>
                        <a:pt x="2441" y="2105"/>
                        <a:pt x="2444" y="2097"/>
                      </a:cubicBezTo>
                      <a:cubicBezTo>
                        <a:pt x="2446" y="2093"/>
                        <a:pt x="2450" y="2090"/>
                        <a:pt x="2455" y="2089"/>
                      </a:cubicBezTo>
                      <a:cubicBezTo>
                        <a:pt x="2462" y="2087"/>
                        <a:pt x="2469" y="2089"/>
                        <a:pt x="2473" y="2094"/>
                      </a:cubicBezTo>
                      <a:cubicBezTo>
                        <a:pt x="2477" y="2099"/>
                        <a:pt x="2478" y="2106"/>
                        <a:pt x="2475" y="2112"/>
                      </a:cubicBezTo>
                      <a:cubicBezTo>
                        <a:pt x="2471" y="2119"/>
                        <a:pt x="2462" y="2122"/>
                        <a:pt x="2455" y="2118"/>
                      </a:cubicBezTo>
                      <a:cubicBezTo>
                        <a:pt x="2448" y="2114"/>
                        <a:pt x="2445" y="2105"/>
                        <a:pt x="2449" y="2098"/>
                      </a:cubicBezTo>
                      <a:cubicBezTo>
                        <a:pt x="2450" y="2095"/>
                        <a:pt x="2453" y="2092"/>
                        <a:pt x="2456" y="2091"/>
                      </a:cubicBezTo>
                      <a:cubicBezTo>
                        <a:pt x="2456" y="2091"/>
                        <a:pt x="2456" y="2091"/>
                        <a:pt x="2456" y="2091"/>
                      </a:cubicBezTo>
                      <a:cubicBezTo>
                        <a:pt x="2451" y="2093"/>
                        <a:pt x="2449" y="2095"/>
                        <a:pt x="2447" y="2099"/>
                      </a:cubicBezTo>
                      <a:cubicBezTo>
                        <a:pt x="2444" y="2105"/>
                        <a:pt x="2444" y="2111"/>
                        <a:pt x="2447" y="2117"/>
                      </a:cubicBezTo>
                      <a:cubicBezTo>
                        <a:pt x="2451" y="2123"/>
                        <a:pt x="2455" y="2127"/>
                        <a:pt x="2461" y="2129"/>
                      </a:cubicBezTo>
                      <a:cubicBezTo>
                        <a:pt x="2468" y="2131"/>
                        <a:pt x="2474" y="2131"/>
                        <a:pt x="2481" y="2129"/>
                      </a:cubicBezTo>
                      <a:cubicBezTo>
                        <a:pt x="2488" y="2127"/>
                        <a:pt x="2493" y="2123"/>
                        <a:pt x="2496" y="2116"/>
                      </a:cubicBezTo>
                      <a:cubicBezTo>
                        <a:pt x="2500" y="2110"/>
                        <a:pt x="2500" y="2103"/>
                        <a:pt x="2499" y="2096"/>
                      </a:cubicBezTo>
                      <a:cubicBezTo>
                        <a:pt x="2495" y="2079"/>
                        <a:pt x="2476" y="2071"/>
                        <a:pt x="2462" y="2075"/>
                      </a:cubicBezTo>
                      <a:cubicBezTo>
                        <a:pt x="2435" y="2084"/>
                        <a:pt x="2413" y="2084"/>
                        <a:pt x="2385" y="2079"/>
                      </a:cubicBezTo>
                      <a:cubicBezTo>
                        <a:pt x="2382" y="2079"/>
                        <a:pt x="2379" y="2078"/>
                        <a:pt x="2377" y="2077"/>
                      </a:cubicBezTo>
                      <a:cubicBezTo>
                        <a:pt x="2379" y="2078"/>
                        <a:pt x="2381" y="2079"/>
                        <a:pt x="2382" y="2081"/>
                      </a:cubicBezTo>
                      <a:cubicBezTo>
                        <a:pt x="2391" y="2086"/>
                        <a:pt x="2397" y="2093"/>
                        <a:pt x="2403" y="2102"/>
                      </a:cubicBezTo>
                      <a:cubicBezTo>
                        <a:pt x="2395" y="2094"/>
                        <a:pt x="2390" y="2089"/>
                        <a:pt x="2381" y="2083"/>
                      </a:cubicBezTo>
                      <a:cubicBezTo>
                        <a:pt x="2380" y="2083"/>
                        <a:pt x="2379" y="2083"/>
                        <a:pt x="2379" y="2082"/>
                      </a:cubicBezTo>
                      <a:cubicBezTo>
                        <a:pt x="2385" y="2088"/>
                        <a:pt x="2383" y="2101"/>
                        <a:pt x="2380" y="2109"/>
                      </a:cubicBezTo>
                      <a:cubicBezTo>
                        <a:pt x="2378" y="2113"/>
                        <a:pt x="2374" y="2117"/>
                        <a:pt x="2371" y="2120"/>
                      </a:cubicBezTo>
                      <a:cubicBezTo>
                        <a:pt x="2366" y="2126"/>
                        <a:pt x="2355" y="2131"/>
                        <a:pt x="2348" y="2127"/>
                      </a:cubicBezTo>
                      <a:cubicBezTo>
                        <a:pt x="2344" y="2135"/>
                        <a:pt x="2336" y="2138"/>
                        <a:pt x="2330" y="2141"/>
                      </a:cubicBezTo>
                      <a:cubicBezTo>
                        <a:pt x="2320" y="2144"/>
                        <a:pt x="2312" y="2152"/>
                        <a:pt x="2314" y="2160"/>
                      </a:cubicBezTo>
                      <a:cubicBezTo>
                        <a:pt x="2306" y="2154"/>
                        <a:pt x="2312" y="2137"/>
                        <a:pt x="2319" y="2130"/>
                      </a:cubicBezTo>
                      <a:cubicBezTo>
                        <a:pt x="2328" y="2121"/>
                        <a:pt x="2342" y="2121"/>
                        <a:pt x="2356" y="2118"/>
                      </a:cubicBezTo>
                      <a:cubicBezTo>
                        <a:pt x="2366" y="2117"/>
                        <a:pt x="2372" y="2113"/>
                        <a:pt x="2377" y="2106"/>
                      </a:cubicBezTo>
                      <a:cubicBezTo>
                        <a:pt x="2381" y="2100"/>
                        <a:pt x="2383" y="2089"/>
                        <a:pt x="2379" y="2082"/>
                      </a:cubicBezTo>
                      <a:cubicBezTo>
                        <a:pt x="2379" y="2084"/>
                        <a:pt x="2380" y="2085"/>
                        <a:pt x="2380" y="2087"/>
                      </a:cubicBezTo>
                      <a:cubicBezTo>
                        <a:pt x="2381" y="2091"/>
                        <a:pt x="2379" y="2096"/>
                        <a:pt x="2373" y="2099"/>
                      </a:cubicBezTo>
                      <a:cubicBezTo>
                        <a:pt x="2373" y="2098"/>
                        <a:pt x="2372" y="2096"/>
                        <a:pt x="2372" y="2095"/>
                      </a:cubicBezTo>
                      <a:cubicBezTo>
                        <a:pt x="2379" y="2092"/>
                        <a:pt x="2379" y="2085"/>
                        <a:pt x="2373" y="2080"/>
                      </a:cubicBezTo>
                      <a:cubicBezTo>
                        <a:pt x="2371" y="2077"/>
                        <a:pt x="2368" y="2076"/>
                        <a:pt x="2366" y="2074"/>
                      </a:cubicBezTo>
                      <a:cubicBezTo>
                        <a:pt x="2335" y="2064"/>
                        <a:pt x="2308" y="2048"/>
                        <a:pt x="2284" y="2026"/>
                      </a:cubicBezTo>
                      <a:cubicBezTo>
                        <a:pt x="2302" y="2045"/>
                        <a:pt x="2321" y="2069"/>
                        <a:pt x="2320" y="2096"/>
                      </a:cubicBezTo>
                      <a:cubicBezTo>
                        <a:pt x="2319" y="2109"/>
                        <a:pt x="2314" y="2119"/>
                        <a:pt x="2304" y="2128"/>
                      </a:cubicBezTo>
                      <a:cubicBezTo>
                        <a:pt x="2295" y="2135"/>
                        <a:pt x="2285" y="2139"/>
                        <a:pt x="2275" y="2140"/>
                      </a:cubicBezTo>
                      <a:cubicBezTo>
                        <a:pt x="2249" y="2140"/>
                        <a:pt x="2228" y="2120"/>
                        <a:pt x="2227" y="2095"/>
                      </a:cubicBezTo>
                      <a:cubicBezTo>
                        <a:pt x="2227" y="2073"/>
                        <a:pt x="2241" y="2050"/>
                        <a:pt x="2266" y="2053"/>
                      </a:cubicBezTo>
                      <a:cubicBezTo>
                        <a:pt x="2276" y="2054"/>
                        <a:pt x="2286" y="2061"/>
                        <a:pt x="2287" y="2072"/>
                      </a:cubicBezTo>
                      <a:cubicBezTo>
                        <a:pt x="2288" y="2075"/>
                        <a:pt x="2287" y="2079"/>
                        <a:pt x="2285" y="2082"/>
                      </a:cubicBezTo>
                      <a:cubicBezTo>
                        <a:pt x="2285" y="2082"/>
                        <a:pt x="2285" y="2082"/>
                        <a:pt x="2285" y="2082"/>
                      </a:cubicBezTo>
                      <a:cubicBezTo>
                        <a:pt x="2282" y="2089"/>
                        <a:pt x="2272" y="2093"/>
                        <a:pt x="2263" y="2089"/>
                      </a:cubicBezTo>
                      <a:cubicBezTo>
                        <a:pt x="2255" y="2085"/>
                        <a:pt x="2252" y="2075"/>
                        <a:pt x="2256" y="2067"/>
                      </a:cubicBezTo>
                      <a:cubicBezTo>
                        <a:pt x="2260" y="2059"/>
                        <a:pt x="2270" y="2056"/>
                        <a:pt x="2278" y="2060"/>
                      </a:cubicBezTo>
                      <a:cubicBezTo>
                        <a:pt x="2282" y="2061"/>
                        <a:pt x="2284" y="2064"/>
                        <a:pt x="2286" y="2068"/>
                      </a:cubicBezTo>
                      <a:cubicBezTo>
                        <a:pt x="2286" y="2068"/>
                        <a:pt x="2286" y="2068"/>
                        <a:pt x="2286" y="2068"/>
                      </a:cubicBezTo>
                      <a:cubicBezTo>
                        <a:pt x="2282" y="2059"/>
                        <a:pt x="2274" y="2055"/>
                        <a:pt x="2266" y="2054"/>
                      </a:cubicBezTo>
                      <a:cubicBezTo>
                        <a:pt x="2242" y="2053"/>
                        <a:pt x="2229" y="2075"/>
                        <a:pt x="2230" y="2096"/>
                      </a:cubicBezTo>
                      <a:cubicBezTo>
                        <a:pt x="2231" y="2119"/>
                        <a:pt x="2251" y="2138"/>
                        <a:pt x="2274" y="2137"/>
                      </a:cubicBezTo>
                      <a:cubicBezTo>
                        <a:pt x="2279" y="2137"/>
                        <a:pt x="2282" y="2136"/>
                        <a:pt x="2286" y="2135"/>
                      </a:cubicBezTo>
                      <a:cubicBezTo>
                        <a:pt x="2284" y="2135"/>
                        <a:pt x="2281" y="2135"/>
                        <a:pt x="2279" y="2134"/>
                      </a:cubicBezTo>
                      <a:cubicBezTo>
                        <a:pt x="2270" y="2133"/>
                        <a:pt x="2263" y="2126"/>
                        <a:pt x="2262" y="2118"/>
                      </a:cubicBezTo>
                      <a:cubicBezTo>
                        <a:pt x="2262" y="2110"/>
                        <a:pt x="2267" y="2102"/>
                        <a:pt x="2276" y="2101"/>
                      </a:cubicBezTo>
                      <a:cubicBezTo>
                        <a:pt x="2282" y="2101"/>
                        <a:pt x="2286" y="2105"/>
                        <a:pt x="2287" y="2109"/>
                      </a:cubicBezTo>
                      <a:cubicBezTo>
                        <a:pt x="2290" y="2119"/>
                        <a:pt x="2280" y="2124"/>
                        <a:pt x="2276" y="2119"/>
                      </a:cubicBezTo>
                      <a:cubicBezTo>
                        <a:pt x="2279" y="2120"/>
                        <a:pt x="2282" y="2118"/>
                        <a:pt x="2283" y="2116"/>
                      </a:cubicBezTo>
                      <a:cubicBezTo>
                        <a:pt x="2285" y="2112"/>
                        <a:pt x="2283" y="2107"/>
                        <a:pt x="2279" y="2106"/>
                      </a:cubicBezTo>
                      <a:cubicBezTo>
                        <a:pt x="2275" y="2105"/>
                        <a:pt x="2272" y="2106"/>
                        <a:pt x="2269" y="2109"/>
                      </a:cubicBezTo>
                      <a:cubicBezTo>
                        <a:pt x="2265" y="2114"/>
                        <a:pt x="2267" y="2121"/>
                        <a:pt x="2271" y="2126"/>
                      </a:cubicBezTo>
                      <a:cubicBezTo>
                        <a:pt x="2279" y="2136"/>
                        <a:pt x="2293" y="2133"/>
                        <a:pt x="2302" y="2126"/>
                      </a:cubicBezTo>
                      <a:cubicBezTo>
                        <a:pt x="2311" y="2117"/>
                        <a:pt x="2315" y="2108"/>
                        <a:pt x="2316" y="2096"/>
                      </a:cubicBezTo>
                      <a:cubicBezTo>
                        <a:pt x="2317" y="2059"/>
                        <a:pt x="2275" y="2023"/>
                        <a:pt x="2251" y="1991"/>
                      </a:cubicBezTo>
                      <a:cubicBezTo>
                        <a:pt x="2253" y="1999"/>
                        <a:pt x="2253" y="2006"/>
                        <a:pt x="2251" y="2015"/>
                      </a:cubicBezTo>
                      <a:cubicBezTo>
                        <a:pt x="2250" y="2019"/>
                        <a:pt x="2249" y="2023"/>
                        <a:pt x="2247" y="2027"/>
                      </a:cubicBezTo>
                      <a:cubicBezTo>
                        <a:pt x="2246" y="2026"/>
                        <a:pt x="2245" y="2025"/>
                        <a:pt x="2244" y="2025"/>
                      </a:cubicBezTo>
                      <a:cubicBezTo>
                        <a:pt x="2248" y="2016"/>
                        <a:pt x="2250" y="2006"/>
                        <a:pt x="2249" y="1997"/>
                      </a:cubicBezTo>
                      <a:cubicBezTo>
                        <a:pt x="2248" y="1990"/>
                        <a:pt x="2246" y="1984"/>
                        <a:pt x="2244" y="1979"/>
                      </a:cubicBezTo>
                      <a:cubicBezTo>
                        <a:pt x="2245" y="1986"/>
                        <a:pt x="2243" y="1994"/>
                        <a:pt x="2240" y="1998"/>
                      </a:cubicBezTo>
                      <a:cubicBezTo>
                        <a:pt x="2237" y="2002"/>
                        <a:pt x="2233" y="2005"/>
                        <a:pt x="2228" y="2006"/>
                      </a:cubicBezTo>
                      <a:cubicBezTo>
                        <a:pt x="2220" y="2007"/>
                        <a:pt x="2212" y="2002"/>
                        <a:pt x="2211" y="1992"/>
                      </a:cubicBezTo>
                      <a:cubicBezTo>
                        <a:pt x="2211" y="1987"/>
                        <a:pt x="2214" y="1982"/>
                        <a:pt x="2219" y="1981"/>
                      </a:cubicBezTo>
                      <a:cubicBezTo>
                        <a:pt x="2228" y="1978"/>
                        <a:pt x="2234" y="1988"/>
                        <a:pt x="2229" y="1992"/>
                      </a:cubicBezTo>
                      <a:cubicBezTo>
                        <a:pt x="2230" y="1989"/>
                        <a:pt x="2228" y="1986"/>
                        <a:pt x="2226" y="1985"/>
                      </a:cubicBezTo>
                      <a:cubicBezTo>
                        <a:pt x="2222" y="1983"/>
                        <a:pt x="2217" y="1986"/>
                        <a:pt x="2216" y="1990"/>
                      </a:cubicBezTo>
                      <a:cubicBezTo>
                        <a:pt x="2215" y="1993"/>
                        <a:pt x="2217" y="1997"/>
                        <a:pt x="2219" y="1999"/>
                      </a:cubicBezTo>
                      <a:cubicBezTo>
                        <a:pt x="2224" y="2003"/>
                        <a:pt x="2232" y="2001"/>
                        <a:pt x="2236" y="1997"/>
                      </a:cubicBezTo>
                      <a:cubicBezTo>
                        <a:pt x="2240" y="1994"/>
                        <a:pt x="2241" y="1989"/>
                        <a:pt x="2242" y="1984"/>
                      </a:cubicBezTo>
                      <a:cubicBezTo>
                        <a:pt x="2242" y="1976"/>
                        <a:pt x="2239" y="1971"/>
                        <a:pt x="2235" y="1964"/>
                      </a:cubicBezTo>
                      <a:cubicBezTo>
                        <a:pt x="2223" y="1943"/>
                        <a:pt x="2213" y="1922"/>
                        <a:pt x="2205" y="1898"/>
                      </a:cubicBezTo>
                      <a:cubicBezTo>
                        <a:pt x="2204" y="1894"/>
                        <a:pt x="2198" y="1871"/>
                        <a:pt x="2195" y="1853"/>
                      </a:cubicBezTo>
                      <a:cubicBezTo>
                        <a:pt x="2191" y="1874"/>
                        <a:pt x="2182" y="1894"/>
                        <a:pt x="2168" y="1910"/>
                      </a:cubicBezTo>
                      <a:cubicBezTo>
                        <a:pt x="2163" y="1916"/>
                        <a:pt x="2158" y="1920"/>
                        <a:pt x="2154" y="1923"/>
                      </a:cubicBezTo>
                      <a:cubicBezTo>
                        <a:pt x="2147" y="1930"/>
                        <a:pt x="2133" y="1940"/>
                        <a:pt x="2139" y="1951"/>
                      </a:cubicBezTo>
                      <a:cubicBezTo>
                        <a:pt x="2142" y="1956"/>
                        <a:pt x="2147" y="1959"/>
                        <a:pt x="2152" y="1957"/>
                      </a:cubicBezTo>
                      <a:cubicBezTo>
                        <a:pt x="2154" y="1956"/>
                        <a:pt x="2156" y="1953"/>
                        <a:pt x="2157" y="1951"/>
                      </a:cubicBezTo>
                      <a:cubicBezTo>
                        <a:pt x="2157" y="1947"/>
                        <a:pt x="2154" y="1944"/>
                        <a:pt x="2150" y="1945"/>
                      </a:cubicBezTo>
                      <a:cubicBezTo>
                        <a:pt x="2148" y="1945"/>
                        <a:pt x="2146" y="1947"/>
                        <a:pt x="2146" y="1949"/>
                      </a:cubicBezTo>
                      <a:cubicBezTo>
                        <a:pt x="2144" y="1945"/>
                        <a:pt x="2150" y="1939"/>
                        <a:pt x="2156" y="1943"/>
                      </a:cubicBezTo>
                      <a:cubicBezTo>
                        <a:pt x="2160" y="1945"/>
                        <a:pt x="2161" y="1950"/>
                        <a:pt x="2159" y="1954"/>
                      </a:cubicBezTo>
                      <a:cubicBezTo>
                        <a:pt x="2157" y="1961"/>
                        <a:pt x="2149" y="1962"/>
                        <a:pt x="2143" y="1960"/>
                      </a:cubicBezTo>
                      <a:cubicBezTo>
                        <a:pt x="2138" y="1957"/>
                        <a:pt x="2134" y="1950"/>
                        <a:pt x="2135" y="1943"/>
                      </a:cubicBezTo>
                      <a:cubicBezTo>
                        <a:pt x="2136" y="1940"/>
                        <a:pt x="2137" y="1937"/>
                        <a:pt x="2138" y="1935"/>
                      </a:cubicBezTo>
                      <a:cubicBezTo>
                        <a:pt x="2128" y="1942"/>
                        <a:pt x="2119" y="1947"/>
                        <a:pt x="2111" y="1951"/>
                      </a:cubicBezTo>
                      <a:cubicBezTo>
                        <a:pt x="2094" y="1958"/>
                        <a:pt x="2066" y="1961"/>
                        <a:pt x="2055" y="1970"/>
                      </a:cubicBezTo>
                      <a:cubicBezTo>
                        <a:pt x="2053" y="1973"/>
                        <a:pt x="2051" y="1975"/>
                        <a:pt x="2050" y="1978"/>
                      </a:cubicBezTo>
                      <a:cubicBezTo>
                        <a:pt x="2047" y="1984"/>
                        <a:pt x="2047" y="1990"/>
                        <a:pt x="2049" y="1995"/>
                      </a:cubicBezTo>
                      <a:cubicBezTo>
                        <a:pt x="2051" y="2002"/>
                        <a:pt x="2055" y="2007"/>
                        <a:pt x="2061" y="2010"/>
                      </a:cubicBezTo>
                      <a:cubicBezTo>
                        <a:pt x="2068" y="2014"/>
                        <a:pt x="2076" y="2015"/>
                        <a:pt x="2084" y="2013"/>
                      </a:cubicBezTo>
                      <a:cubicBezTo>
                        <a:pt x="2091" y="2011"/>
                        <a:pt x="2097" y="2007"/>
                        <a:pt x="2101" y="2000"/>
                      </a:cubicBezTo>
                      <a:cubicBezTo>
                        <a:pt x="2105" y="1993"/>
                        <a:pt x="2106" y="1986"/>
                        <a:pt x="2102" y="1979"/>
                      </a:cubicBezTo>
                      <a:cubicBezTo>
                        <a:pt x="2099" y="1974"/>
                        <a:pt x="2094" y="1971"/>
                        <a:pt x="2089" y="1970"/>
                      </a:cubicBezTo>
                      <a:cubicBezTo>
                        <a:pt x="2089" y="1970"/>
                        <a:pt x="2090" y="1970"/>
                        <a:pt x="2090" y="1971"/>
                      </a:cubicBezTo>
                      <a:cubicBezTo>
                        <a:pt x="2100" y="1973"/>
                        <a:pt x="2099" y="1986"/>
                        <a:pt x="2090" y="1983"/>
                      </a:cubicBezTo>
                      <a:cubicBezTo>
                        <a:pt x="2085" y="1982"/>
                        <a:pt x="2080" y="1975"/>
                        <a:pt x="2071" y="1981"/>
                      </a:cubicBezTo>
                      <a:cubicBezTo>
                        <a:pt x="2073" y="1978"/>
                        <a:pt x="2076" y="1975"/>
                        <a:pt x="2079" y="1972"/>
                      </a:cubicBezTo>
                      <a:cubicBezTo>
                        <a:pt x="2080" y="1972"/>
                        <a:pt x="2081" y="1971"/>
                        <a:pt x="2083" y="1970"/>
                      </a:cubicBezTo>
                      <a:cubicBezTo>
                        <a:pt x="2091" y="1968"/>
                        <a:pt x="2098" y="1972"/>
                        <a:pt x="2103" y="1978"/>
                      </a:cubicBezTo>
                      <a:cubicBezTo>
                        <a:pt x="2107" y="1986"/>
                        <a:pt x="2106" y="1993"/>
                        <a:pt x="2102" y="2001"/>
                      </a:cubicBezTo>
                      <a:cubicBezTo>
                        <a:pt x="2098" y="2008"/>
                        <a:pt x="2092" y="2012"/>
                        <a:pt x="2084" y="2015"/>
                      </a:cubicBezTo>
                      <a:cubicBezTo>
                        <a:pt x="2076" y="2017"/>
                        <a:pt x="2067" y="2016"/>
                        <a:pt x="2060" y="2012"/>
                      </a:cubicBezTo>
                      <a:cubicBezTo>
                        <a:pt x="2053" y="2009"/>
                        <a:pt x="2048" y="2003"/>
                        <a:pt x="2046" y="1995"/>
                      </a:cubicBezTo>
                      <a:cubicBezTo>
                        <a:pt x="2044" y="1989"/>
                        <a:pt x="2044" y="1983"/>
                        <a:pt x="2047" y="1977"/>
                      </a:cubicBezTo>
                      <a:cubicBezTo>
                        <a:pt x="2048" y="1973"/>
                        <a:pt x="2050" y="1971"/>
                        <a:pt x="2053" y="1968"/>
                      </a:cubicBezTo>
                      <a:cubicBezTo>
                        <a:pt x="2054" y="1967"/>
                        <a:pt x="2054" y="1967"/>
                        <a:pt x="2054" y="1967"/>
                      </a:cubicBezTo>
                      <a:cubicBezTo>
                        <a:pt x="2053" y="1967"/>
                        <a:pt x="2053" y="1967"/>
                        <a:pt x="2053" y="1967"/>
                      </a:cubicBezTo>
                      <a:cubicBezTo>
                        <a:pt x="2052" y="1968"/>
                        <a:pt x="2052" y="1968"/>
                        <a:pt x="2052" y="1968"/>
                      </a:cubicBezTo>
                      <a:cubicBezTo>
                        <a:pt x="2046" y="1968"/>
                        <a:pt x="2041" y="1969"/>
                        <a:pt x="2035" y="1969"/>
                      </a:cubicBezTo>
                      <a:cubicBezTo>
                        <a:pt x="2021" y="1969"/>
                        <a:pt x="2003" y="1965"/>
                        <a:pt x="1995" y="1953"/>
                      </a:cubicBezTo>
                      <a:cubicBezTo>
                        <a:pt x="1992" y="1947"/>
                        <a:pt x="1991" y="1942"/>
                        <a:pt x="1992" y="1935"/>
                      </a:cubicBezTo>
                      <a:cubicBezTo>
                        <a:pt x="1992" y="1933"/>
                        <a:pt x="1992" y="1933"/>
                        <a:pt x="1992" y="1933"/>
                      </a:cubicBezTo>
                      <a:cubicBezTo>
                        <a:pt x="1994" y="1926"/>
                        <a:pt x="1998" y="1921"/>
                        <a:pt x="2004" y="1916"/>
                      </a:cubicBezTo>
                      <a:cubicBezTo>
                        <a:pt x="2010" y="1912"/>
                        <a:pt x="2016" y="1911"/>
                        <a:pt x="2023" y="1911"/>
                      </a:cubicBezTo>
                      <a:cubicBezTo>
                        <a:pt x="2030" y="1913"/>
                        <a:pt x="2036" y="1916"/>
                        <a:pt x="2040" y="1923"/>
                      </a:cubicBezTo>
                      <a:cubicBezTo>
                        <a:pt x="2042" y="1928"/>
                        <a:pt x="2042" y="1932"/>
                        <a:pt x="2039" y="1937"/>
                      </a:cubicBezTo>
                      <a:cubicBezTo>
                        <a:pt x="2037" y="1942"/>
                        <a:pt x="2033" y="1945"/>
                        <a:pt x="2027" y="1946"/>
                      </a:cubicBezTo>
                      <a:cubicBezTo>
                        <a:pt x="2024" y="1946"/>
                        <a:pt x="2022" y="1946"/>
                        <a:pt x="2019" y="1945"/>
                      </a:cubicBezTo>
                      <a:cubicBezTo>
                        <a:pt x="2022" y="1946"/>
                        <a:pt x="2024" y="1946"/>
                        <a:pt x="2027" y="1946"/>
                      </a:cubicBezTo>
                      <a:cubicBezTo>
                        <a:pt x="2032" y="1945"/>
                        <a:pt x="2036" y="1942"/>
                        <a:pt x="2039" y="1937"/>
                      </a:cubicBezTo>
                      <a:cubicBezTo>
                        <a:pt x="2041" y="1932"/>
                        <a:pt x="2041" y="1928"/>
                        <a:pt x="2039" y="1924"/>
                      </a:cubicBezTo>
                      <a:cubicBezTo>
                        <a:pt x="2036" y="1917"/>
                        <a:pt x="2030" y="1914"/>
                        <a:pt x="2023" y="1913"/>
                      </a:cubicBezTo>
                      <a:cubicBezTo>
                        <a:pt x="2016" y="1912"/>
                        <a:pt x="2010" y="1914"/>
                        <a:pt x="2005" y="1918"/>
                      </a:cubicBezTo>
                      <a:cubicBezTo>
                        <a:pt x="1999" y="1923"/>
                        <a:pt x="1996" y="1928"/>
                        <a:pt x="1995" y="1936"/>
                      </a:cubicBezTo>
                      <a:cubicBezTo>
                        <a:pt x="1994" y="1941"/>
                        <a:pt x="1995" y="1946"/>
                        <a:pt x="1998" y="1951"/>
                      </a:cubicBezTo>
                      <a:cubicBezTo>
                        <a:pt x="2006" y="1963"/>
                        <a:pt x="2025" y="1966"/>
                        <a:pt x="2038" y="1965"/>
                      </a:cubicBezTo>
                      <a:cubicBezTo>
                        <a:pt x="2044" y="1964"/>
                        <a:pt x="2052" y="1963"/>
                        <a:pt x="2060" y="1961"/>
                      </a:cubicBezTo>
                      <a:cubicBezTo>
                        <a:pt x="2059" y="1961"/>
                        <a:pt x="2057" y="1961"/>
                        <a:pt x="2056" y="1960"/>
                      </a:cubicBezTo>
                      <a:cubicBezTo>
                        <a:pt x="2050" y="1958"/>
                        <a:pt x="2045" y="1952"/>
                        <a:pt x="2045" y="1945"/>
                      </a:cubicBezTo>
                      <a:cubicBezTo>
                        <a:pt x="2046" y="1939"/>
                        <a:pt x="2050" y="1933"/>
                        <a:pt x="2058" y="1934"/>
                      </a:cubicBezTo>
                      <a:cubicBezTo>
                        <a:pt x="2062" y="1934"/>
                        <a:pt x="2065" y="1938"/>
                        <a:pt x="2066" y="1941"/>
                      </a:cubicBezTo>
                      <a:cubicBezTo>
                        <a:pt x="2067" y="1949"/>
                        <a:pt x="2058" y="1952"/>
                        <a:pt x="2056" y="1948"/>
                      </a:cubicBezTo>
                      <a:cubicBezTo>
                        <a:pt x="2058" y="1949"/>
                        <a:pt x="2061" y="1948"/>
                        <a:pt x="2062" y="1946"/>
                      </a:cubicBezTo>
                      <a:cubicBezTo>
                        <a:pt x="2064" y="1943"/>
                        <a:pt x="2063" y="1939"/>
                        <a:pt x="2060" y="1938"/>
                      </a:cubicBezTo>
                      <a:cubicBezTo>
                        <a:pt x="2057" y="1937"/>
                        <a:pt x="2054" y="1937"/>
                        <a:pt x="2052" y="1939"/>
                      </a:cubicBezTo>
                      <a:cubicBezTo>
                        <a:pt x="2048" y="1943"/>
                        <a:pt x="2048" y="1949"/>
                        <a:pt x="2051" y="1953"/>
                      </a:cubicBezTo>
                      <a:cubicBezTo>
                        <a:pt x="2053" y="1956"/>
                        <a:pt x="2057" y="1957"/>
                        <a:pt x="2061" y="1958"/>
                      </a:cubicBezTo>
                      <a:cubicBezTo>
                        <a:pt x="2075" y="1962"/>
                        <a:pt x="2114" y="1947"/>
                        <a:pt x="2125" y="1939"/>
                      </a:cubicBezTo>
                      <a:cubicBezTo>
                        <a:pt x="2111" y="1943"/>
                        <a:pt x="2096" y="1944"/>
                        <a:pt x="2081" y="1940"/>
                      </a:cubicBezTo>
                      <a:cubicBezTo>
                        <a:pt x="2047" y="1929"/>
                        <a:pt x="2015" y="1892"/>
                        <a:pt x="2030" y="1855"/>
                      </a:cubicBezTo>
                      <a:cubicBezTo>
                        <a:pt x="2035" y="1844"/>
                        <a:pt x="2047" y="1835"/>
                        <a:pt x="2060" y="1837"/>
                      </a:cubicBezTo>
                      <a:cubicBezTo>
                        <a:pt x="2070" y="1839"/>
                        <a:pt x="2078" y="1846"/>
                        <a:pt x="2078" y="1857"/>
                      </a:cubicBezTo>
                      <a:cubicBezTo>
                        <a:pt x="2078" y="1867"/>
                        <a:pt x="2072" y="1875"/>
                        <a:pt x="2063" y="1878"/>
                      </a:cubicBezTo>
                      <a:cubicBezTo>
                        <a:pt x="2057" y="1879"/>
                        <a:pt x="2051" y="1878"/>
                        <a:pt x="2046" y="1874"/>
                      </a:cubicBezTo>
                      <a:cubicBezTo>
                        <a:pt x="2045" y="1873"/>
                        <a:pt x="2043" y="1871"/>
                        <a:pt x="2042" y="1869"/>
                      </a:cubicBezTo>
                      <a:cubicBezTo>
                        <a:pt x="2040" y="1865"/>
                        <a:pt x="2039" y="1859"/>
                        <a:pt x="2042" y="1854"/>
                      </a:cubicBezTo>
                      <a:cubicBezTo>
                        <a:pt x="2046" y="1846"/>
                        <a:pt x="2055" y="1843"/>
                        <a:pt x="2063" y="1847"/>
                      </a:cubicBezTo>
                      <a:cubicBezTo>
                        <a:pt x="2071" y="1851"/>
                        <a:pt x="2074" y="1861"/>
                        <a:pt x="2070" y="1869"/>
                      </a:cubicBezTo>
                      <a:cubicBezTo>
                        <a:pt x="2068" y="1873"/>
                        <a:pt x="2064" y="1876"/>
                        <a:pt x="2060" y="1877"/>
                      </a:cubicBezTo>
                      <a:cubicBezTo>
                        <a:pt x="2061" y="1877"/>
                        <a:pt x="2061" y="1876"/>
                        <a:pt x="2062" y="1876"/>
                      </a:cubicBezTo>
                      <a:cubicBezTo>
                        <a:pt x="2071" y="1873"/>
                        <a:pt x="2076" y="1866"/>
                        <a:pt x="2076" y="1857"/>
                      </a:cubicBezTo>
                      <a:cubicBezTo>
                        <a:pt x="2075" y="1848"/>
                        <a:pt x="2068" y="1842"/>
                        <a:pt x="2060" y="1840"/>
                      </a:cubicBezTo>
                      <a:cubicBezTo>
                        <a:pt x="2048" y="1839"/>
                        <a:pt x="2038" y="1847"/>
                        <a:pt x="2034" y="1857"/>
                      </a:cubicBezTo>
                      <a:cubicBezTo>
                        <a:pt x="2021" y="1891"/>
                        <a:pt x="2052" y="1925"/>
                        <a:pt x="2082" y="1934"/>
                      </a:cubicBezTo>
                      <a:cubicBezTo>
                        <a:pt x="2114" y="1942"/>
                        <a:pt x="2142" y="1930"/>
                        <a:pt x="2163" y="1907"/>
                      </a:cubicBezTo>
                      <a:cubicBezTo>
                        <a:pt x="2205" y="1857"/>
                        <a:pt x="2195" y="1793"/>
                        <a:pt x="2167" y="1740"/>
                      </a:cubicBezTo>
                      <a:cubicBezTo>
                        <a:pt x="2156" y="1721"/>
                        <a:pt x="2146" y="1706"/>
                        <a:pt x="2130" y="1692"/>
                      </a:cubicBezTo>
                      <a:cubicBezTo>
                        <a:pt x="2113" y="1678"/>
                        <a:pt x="2092" y="1666"/>
                        <a:pt x="2073" y="1667"/>
                      </a:cubicBezTo>
                      <a:cubicBezTo>
                        <a:pt x="2073" y="1667"/>
                        <a:pt x="2073" y="1667"/>
                        <a:pt x="2073" y="1667"/>
                      </a:cubicBezTo>
                      <a:cubicBezTo>
                        <a:pt x="2086" y="1668"/>
                        <a:pt x="2100" y="1675"/>
                        <a:pt x="2109" y="1683"/>
                      </a:cubicBezTo>
                      <a:cubicBezTo>
                        <a:pt x="2127" y="1699"/>
                        <a:pt x="2140" y="1732"/>
                        <a:pt x="2136" y="1757"/>
                      </a:cubicBezTo>
                      <a:cubicBezTo>
                        <a:pt x="2135" y="1755"/>
                        <a:pt x="2132" y="1755"/>
                        <a:pt x="2131" y="1756"/>
                      </a:cubicBezTo>
                      <a:cubicBezTo>
                        <a:pt x="2135" y="1732"/>
                        <a:pt x="2123" y="1703"/>
                        <a:pt x="2106" y="1686"/>
                      </a:cubicBezTo>
                      <a:cubicBezTo>
                        <a:pt x="2095" y="1675"/>
                        <a:pt x="2075" y="1665"/>
                        <a:pt x="2059" y="1671"/>
                      </a:cubicBezTo>
                      <a:cubicBezTo>
                        <a:pt x="2054" y="1674"/>
                        <a:pt x="2051" y="1676"/>
                        <a:pt x="2049" y="1680"/>
                      </a:cubicBezTo>
                      <a:cubicBezTo>
                        <a:pt x="2046" y="1685"/>
                        <a:pt x="2045" y="1689"/>
                        <a:pt x="2046" y="1694"/>
                      </a:cubicBezTo>
                      <a:cubicBezTo>
                        <a:pt x="2047" y="1698"/>
                        <a:pt x="2050" y="1702"/>
                        <a:pt x="2053" y="1704"/>
                      </a:cubicBezTo>
                      <a:cubicBezTo>
                        <a:pt x="2057" y="1707"/>
                        <a:pt x="2061" y="1707"/>
                        <a:pt x="2065" y="1706"/>
                      </a:cubicBezTo>
                      <a:cubicBezTo>
                        <a:pt x="2069" y="1705"/>
                        <a:pt x="2072" y="1702"/>
                        <a:pt x="2072" y="1698"/>
                      </a:cubicBezTo>
                      <a:cubicBezTo>
                        <a:pt x="2073" y="1696"/>
                        <a:pt x="2073" y="1695"/>
                        <a:pt x="2072" y="1693"/>
                      </a:cubicBezTo>
                      <a:cubicBezTo>
                        <a:pt x="2071" y="1692"/>
                        <a:pt x="2070" y="1690"/>
                        <a:pt x="2068" y="1690"/>
                      </a:cubicBezTo>
                      <a:cubicBezTo>
                        <a:pt x="2067" y="1689"/>
                        <a:pt x="2066" y="1689"/>
                        <a:pt x="2064" y="1689"/>
                      </a:cubicBezTo>
                      <a:cubicBezTo>
                        <a:pt x="2063" y="1690"/>
                        <a:pt x="2063" y="1690"/>
                        <a:pt x="2062" y="1692"/>
                      </a:cubicBezTo>
                      <a:cubicBezTo>
                        <a:pt x="2062" y="1690"/>
                        <a:pt x="2063" y="1690"/>
                        <a:pt x="2064" y="1689"/>
                      </a:cubicBezTo>
                      <a:cubicBezTo>
                        <a:pt x="2066" y="1689"/>
                        <a:pt x="2067" y="1689"/>
                        <a:pt x="2068" y="1690"/>
                      </a:cubicBezTo>
                      <a:cubicBezTo>
                        <a:pt x="2070" y="1690"/>
                        <a:pt x="2071" y="1691"/>
                        <a:pt x="2072" y="1693"/>
                      </a:cubicBezTo>
                      <a:cubicBezTo>
                        <a:pt x="2073" y="1695"/>
                        <a:pt x="2073" y="1696"/>
                        <a:pt x="2073" y="1698"/>
                      </a:cubicBezTo>
                      <a:cubicBezTo>
                        <a:pt x="2072" y="1702"/>
                        <a:pt x="2069" y="1705"/>
                        <a:pt x="2065" y="1707"/>
                      </a:cubicBezTo>
                      <a:cubicBezTo>
                        <a:pt x="2061" y="1708"/>
                        <a:pt x="2057" y="1708"/>
                        <a:pt x="2053" y="1705"/>
                      </a:cubicBezTo>
                      <a:cubicBezTo>
                        <a:pt x="2049" y="1703"/>
                        <a:pt x="2046" y="1699"/>
                        <a:pt x="2045" y="1694"/>
                      </a:cubicBezTo>
                      <a:cubicBezTo>
                        <a:pt x="2043" y="1689"/>
                        <a:pt x="2044" y="1684"/>
                        <a:pt x="2047" y="1679"/>
                      </a:cubicBezTo>
                      <a:cubicBezTo>
                        <a:pt x="2049" y="1677"/>
                        <a:pt x="2051" y="1674"/>
                        <a:pt x="2053" y="1672"/>
                      </a:cubicBezTo>
                      <a:cubicBezTo>
                        <a:pt x="2051" y="1674"/>
                        <a:pt x="2049" y="1675"/>
                        <a:pt x="2047" y="1677"/>
                      </a:cubicBezTo>
                      <a:cubicBezTo>
                        <a:pt x="2037" y="1685"/>
                        <a:pt x="2031" y="1696"/>
                        <a:pt x="2027" y="1708"/>
                      </a:cubicBezTo>
                      <a:cubicBezTo>
                        <a:pt x="2022" y="1724"/>
                        <a:pt x="2022" y="1736"/>
                        <a:pt x="2024" y="1753"/>
                      </a:cubicBezTo>
                      <a:cubicBezTo>
                        <a:pt x="2028" y="1782"/>
                        <a:pt x="2039" y="1816"/>
                        <a:pt x="2024" y="1843"/>
                      </a:cubicBezTo>
                      <a:cubicBezTo>
                        <a:pt x="2021" y="1847"/>
                        <a:pt x="2018" y="1851"/>
                        <a:pt x="2015" y="1854"/>
                      </a:cubicBezTo>
                      <a:cubicBezTo>
                        <a:pt x="2012" y="1858"/>
                        <a:pt x="2006" y="1861"/>
                        <a:pt x="2002" y="1865"/>
                      </a:cubicBezTo>
                      <a:cubicBezTo>
                        <a:pt x="1993" y="1875"/>
                        <a:pt x="1996" y="1886"/>
                        <a:pt x="2002" y="1889"/>
                      </a:cubicBezTo>
                      <a:cubicBezTo>
                        <a:pt x="2005" y="1891"/>
                        <a:pt x="2009" y="1891"/>
                        <a:pt x="2012" y="1890"/>
                      </a:cubicBezTo>
                      <a:cubicBezTo>
                        <a:pt x="2014" y="1889"/>
                        <a:pt x="2016" y="1886"/>
                        <a:pt x="2016" y="1883"/>
                      </a:cubicBezTo>
                      <a:cubicBezTo>
                        <a:pt x="2016" y="1880"/>
                        <a:pt x="2013" y="1877"/>
                        <a:pt x="2010" y="1878"/>
                      </a:cubicBezTo>
                      <a:cubicBezTo>
                        <a:pt x="2007" y="1878"/>
                        <a:pt x="2005" y="1880"/>
                        <a:pt x="2005" y="1883"/>
                      </a:cubicBezTo>
                      <a:cubicBezTo>
                        <a:pt x="2004" y="1880"/>
                        <a:pt x="2006" y="1877"/>
                        <a:pt x="2009" y="1876"/>
                      </a:cubicBezTo>
                      <a:cubicBezTo>
                        <a:pt x="2011" y="1875"/>
                        <a:pt x="2014" y="1876"/>
                        <a:pt x="2016" y="1877"/>
                      </a:cubicBezTo>
                      <a:cubicBezTo>
                        <a:pt x="2022" y="1883"/>
                        <a:pt x="2017" y="1892"/>
                        <a:pt x="2010" y="1894"/>
                      </a:cubicBezTo>
                      <a:cubicBezTo>
                        <a:pt x="2006" y="1894"/>
                        <a:pt x="2001" y="1893"/>
                        <a:pt x="1998" y="1889"/>
                      </a:cubicBezTo>
                      <a:cubicBezTo>
                        <a:pt x="1993" y="1884"/>
                        <a:pt x="1992" y="1875"/>
                        <a:pt x="1998" y="1867"/>
                      </a:cubicBezTo>
                      <a:cubicBezTo>
                        <a:pt x="1996" y="1869"/>
                        <a:pt x="1993" y="1871"/>
                        <a:pt x="1990" y="1872"/>
                      </a:cubicBezTo>
                      <a:cubicBezTo>
                        <a:pt x="1987" y="1876"/>
                        <a:pt x="1985" y="1882"/>
                        <a:pt x="1986" y="1888"/>
                      </a:cubicBezTo>
                      <a:cubicBezTo>
                        <a:pt x="1987" y="1898"/>
                        <a:pt x="1997" y="1902"/>
                        <a:pt x="2007" y="1901"/>
                      </a:cubicBezTo>
                      <a:cubicBezTo>
                        <a:pt x="2014" y="1901"/>
                        <a:pt x="2019" y="1899"/>
                        <a:pt x="2027" y="1902"/>
                      </a:cubicBezTo>
                      <a:cubicBezTo>
                        <a:pt x="2032" y="1905"/>
                        <a:pt x="2036" y="1910"/>
                        <a:pt x="2037" y="1917"/>
                      </a:cubicBezTo>
                      <a:cubicBezTo>
                        <a:pt x="2026" y="1901"/>
                        <a:pt x="2015" y="1912"/>
                        <a:pt x="2002" y="1911"/>
                      </a:cubicBezTo>
                      <a:cubicBezTo>
                        <a:pt x="1993" y="1910"/>
                        <a:pt x="1986" y="1906"/>
                        <a:pt x="1982" y="1899"/>
                      </a:cubicBezTo>
                      <a:cubicBezTo>
                        <a:pt x="1979" y="1892"/>
                        <a:pt x="1979" y="1880"/>
                        <a:pt x="1987" y="1874"/>
                      </a:cubicBezTo>
                      <a:cubicBezTo>
                        <a:pt x="1987" y="1874"/>
                        <a:pt x="1986" y="1875"/>
                        <a:pt x="1985" y="1875"/>
                      </a:cubicBezTo>
                      <a:cubicBezTo>
                        <a:pt x="1970" y="1882"/>
                        <a:pt x="1956" y="1881"/>
                        <a:pt x="1942" y="1872"/>
                      </a:cubicBezTo>
                      <a:cubicBezTo>
                        <a:pt x="1940" y="1870"/>
                        <a:pt x="1937" y="1868"/>
                        <a:pt x="1935" y="1866"/>
                      </a:cubicBezTo>
                      <a:cubicBezTo>
                        <a:pt x="1936" y="1865"/>
                        <a:pt x="1937" y="1865"/>
                        <a:pt x="1937" y="1864"/>
                      </a:cubicBezTo>
                      <a:cubicBezTo>
                        <a:pt x="1939" y="1866"/>
                        <a:pt x="1941" y="1868"/>
                        <a:pt x="1944" y="1869"/>
                      </a:cubicBezTo>
                      <a:cubicBezTo>
                        <a:pt x="1958" y="1878"/>
                        <a:pt x="1970" y="1878"/>
                        <a:pt x="1984" y="1871"/>
                      </a:cubicBezTo>
                      <a:cubicBezTo>
                        <a:pt x="1986" y="1871"/>
                        <a:pt x="1987" y="1870"/>
                        <a:pt x="1989" y="1869"/>
                      </a:cubicBezTo>
                      <a:cubicBezTo>
                        <a:pt x="1983" y="1870"/>
                        <a:pt x="1978" y="1870"/>
                        <a:pt x="1972" y="1868"/>
                      </a:cubicBezTo>
                      <a:cubicBezTo>
                        <a:pt x="1968" y="1867"/>
                        <a:pt x="1966" y="1865"/>
                        <a:pt x="1963" y="1863"/>
                      </a:cubicBezTo>
                      <a:cubicBezTo>
                        <a:pt x="1960" y="1860"/>
                        <a:pt x="1958" y="1858"/>
                        <a:pt x="1957" y="1854"/>
                      </a:cubicBezTo>
                      <a:cubicBezTo>
                        <a:pt x="1954" y="1846"/>
                        <a:pt x="1957" y="1836"/>
                        <a:pt x="1966" y="1834"/>
                      </a:cubicBezTo>
                      <a:cubicBezTo>
                        <a:pt x="1970" y="1833"/>
                        <a:pt x="1974" y="1833"/>
                        <a:pt x="1977" y="1835"/>
                      </a:cubicBezTo>
                      <a:cubicBezTo>
                        <a:pt x="1979" y="1836"/>
                        <a:pt x="1980" y="1837"/>
                        <a:pt x="1981" y="1839"/>
                      </a:cubicBezTo>
                      <a:cubicBezTo>
                        <a:pt x="1983" y="1842"/>
                        <a:pt x="1983" y="1845"/>
                        <a:pt x="1983" y="1848"/>
                      </a:cubicBezTo>
                      <a:cubicBezTo>
                        <a:pt x="1982" y="1849"/>
                        <a:pt x="1982" y="1851"/>
                        <a:pt x="1981" y="1852"/>
                      </a:cubicBezTo>
                      <a:cubicBezTo>
                        <a:pt x="1980" y="1853"/>
                        <a:pt x="1979" y="1853"/>
                        <a:pt x="1979" y="1854"/>
                      </a:cubicBezTo>
                      <a:cubicBezTo>
                        <a:pt x="1976" y="1855"/>
                        <a:pt x="1973" y="1855"/>
                        <a:pt x="1971" y="1854"/>
                      </a:cubicBezTo>
                      <a:cubicBezTo>
                        <a:pt x="1969" y="1853"/>
                        <a:pt x="1968" y="1851"/>
                        <a:pt x="1969" y="1850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50"/>
                        <a:pt x="1969" y="1850"/>
                        <a:pt x="1969" y="1850"/>
                      </a:cubicBezTo>
                      <a:cubicBezTo>
                        <a:pt x="1969" y="1851"/>
                        <a:pt x="1970" y="1853"/>
                        <a:pt x="1971" y="1853"/>
                      </a:cubicBezTo>
                      <a:cubicBezTo>
                        <a:pt x="1973" y="1855"/>
                        <a:pt x="1976" y="1854"/>
                        <a:pt x="1978" y="1853"/>
                      </a:cubicBezTo>
                      <a:cubicBezTo>
                        <a:pt x="1978" y="1853"/>
                        <a:pt x="1979" y="1852"/>
                        <a:pt x="1980" y="1851"/>
                      </a:cubicBezTo>
                      <a:cubicBezTo>
                        <a:pt x="1981" y="1850"/>
                        <a:pt x="1981" y="1849"/>
                        <a:pt x="1981" y="1848"/>
                      </a:cubicBezTo>
                      <a:cubicBezTo>
                        <a:pt x="1982" y="1845"/>
                        <a:pt x="1981" y="1842"/>
                        <a:pt x="1980" y="1840"/>
                      </a:cubicBezTo>
                      <a:cubicBezTo>
                        <a:pt x="1979" y="1838"/>
                        <a:pt x="1978" y="1837"/>
                        <a:pt x="1976" y="1837"/>
                      </a:cubicBezTo>
                      <a:cubicBezTo>
                        <a:pt x="1973" y="1835"/>
                        <a:pt x="1970" y="1835"/>
                        <a:pt x="1967" y="1836"/>
                      </a:cubicBezTo>
                      <a:cubicBezTo>
                        <a:pt x="1960" y="1838"/>
                        <a:pt x="1957" y="1846"/>
                        <a:pt x="1960" y="1853"/>
                      </a:cubicBezTo>
                      <a:cubicBezTo>
                        <a:pt x="1961" y="1856"/>
                        <a:pt x="1963" y="1858"/>
                        <a:pt x="1965" y="1860"/>
                      </a:cubicBezTo>
                      <a:cubicBezTo>
                        <a:pt x="1968" y="1862"/>
                        <a:pt x="1970" y="1864"/>
                        <a:pt x="1973" y="1865"/>
                      </a:cubicBezTo>
                      <a:cubicBezTo>
                        <a:pt x="1976" y="1866"/>
                        <a:pt x="1980" y="1866"/>
                        <a:pt x="1983" y="1866"/>
                      </a:cubicBezTo>
                      <a:cubicBezTo>
                        <a:pt x="1988" y="1866"/>
                        <a:pt x="1993" y="1864"/>
                        <a:pt x="1998" y="1862"/>
                      </a:cubicBezTo>
                      <a:cubicBezTo>
                        <a:pt x="2007" y="1857"/>
                        <a:pt x="2015" y="1849"/>
                        <a:pt x="2020" y="1841"/>
                      </a:cubicBezTo>
                      <a:cubicBezTo>
                        <a:pt x="2033" y="1818"/>
                        <a:pt x="2025" y="1789"/>
                        <a:pt x="2021" y="1763"/>
                      </a:cubicBezTo>
                      <a:cubicBezTo>
                        <a:pt x="2022" y="1768"/>
                        <a:pt x="2022" y="1773"/>
                        <a:pt x="2022" y="1777"/>
                      </a:cubicBezTo>
                      <a:cubicBezTo>
                        <a:pt x="2021" y="1791"/>
                        <a:pt x="2010" y="1807"/>
                        <a:pt x="1994" y="1808"/>
                      </a:cubicBezTo>
                      <a:cubicBezTo>
                        <a:pt x="1984" y="1809"/>
                        <a:pt x="1975" y="1804"/>
                        <a:pt x="1968" y="1812"/>
                      </a:cubicBezTo>
                      <a:cubicBezTo>
                        <a:pt x="1964" y="1805"/>
                        <a:pt x="1970" y="1793"/>
                        <a:pt x="1981" y="1789"/>
                      </a:cubicBezTo>
                      <a:cubicBezTo>
                        <a:pt x="1993" y="1785"/>
                        <a:pt x="2011" y="1789"/>
                        <a:pt x="2016" y="1775"/>
                      </a:cubicBezTo>
                      <a:cubicBezTo>
                        <a:pt x="2019" y="1767"/>
                        <a:pt x="2017" y="1757"/>
                        <a:pt x="2020" y="1754"/>
                      </a:cubicBezTo>
                      <a:cubicBezTo>
                        <a:pt x="2020" y="1754"/>
                        <a:pt x="2020" y="1755"/>
                        <a:pt x="2020" y="1755"/>
                      </a:cubicBezTo>
                      <a:cubicBezTo>
                        <a:pt x="2020" y="1755"/>
                        <a:pt x="2020" y="1754"/>
                        <a:pt x="2020" y="1753"/>
                      </a:cubicBezTo>
                      <a:cubicBezTo>
                        <a:pt x="2018" y="1736"/>
                        <a:pt x="2018" y="1724"/>
                        <a:pt x="2023" y="1707"/>
                      </a:cubicBezTo>
                      <a:cubicBezTo>
                        <a:pt x="2028" y="1694"/>
                        <a:pt x="2034" y="1684"/>
                        <a:pt x="2046" y="1675"/>
                      </a:cubicBezTo>
                      <a:cubicBezTo>
                        <a:pt x="2055" y="1668"/>
                        <a:pt x="2064" y="1666"/>
                        <a:pt x="2074" y="1665"/>
                      </a:cubicBezTo>
                      <a:cubicBezTo>
                        <a:pt x="2093" y="1664"/>
                        <a:pt x="2115" y="1676"/>
                        <a:pt x="2132" y="1690"/>
                      </a:cubicBezTo>
                      <a:cubicBezTo>
                        <a:pt x="2139" y="1695"/>
                        <a:pt x="2145" y="1701"/>
                        <a:pt x="2150" y="1708"/>
                      </a:cubicBezTo>
                      <a:cubicBezTo>
                        <a:pt x="2161" y="1720"/>
                        <a:pt x="2167" y="1734"/>
                        <a:pt x="2179" y="1743"/>
                      </a:cubicBezTo>
                      <a:cubicBezTo>
                        <a:pt x="2185" y="1747"/>
                        <a:pt x="2193" y="1752"/>
                        <a:pt x="2200" y="1751"/>
                      </a:cubicBezTo>
                      <a:cubicBezTo>
                        <a:pt x="2204" y="1750"/>
                        <a:pt x="2210" y="1746"/>
                        <a:pt x="2209" y="1741"/>
                      </a:cubicBezTo>
                      <a:cubicBezTo>
                        <a:pt x="2209" y="1740"/>
                        <a:pt x="2208" y="1738"/>
                        <a:pt x="2206" y="1738"/>
                      </a:cubicBezTo>
                      <a:cubicBezTo>
                        <a:pt x="2205" y="1738"/>
                        <a:pt x="2203" y="1739"/>
                        <a:pt x="2203" y="1740"/>
                      </a:cubicBezTo>
                      <a:cubicBezTo>
                        <a:pt x="2202" y="1741"/>
                        <a:pt x="2203" y="1742"/>
                        <a:pt x="2203" y="1743"/>
                      </a:cubicBezTo>
                      <a:cubicBezTo>
                        <a:pt x="2204" y="1744"/>
                        <a:pt x="2205" y="1744"/>
                        <a:pt x="2206" y="1743"/>
                      </a:cubicBezTo>
                      <a:cubicBezTo>
                        <a:pt x="2207" y="1742"/>
                        <a:pt x="2207" y="1742"/>
                        <a:pt x="2206" y="1741"/>
                      </a:cubicBezTo>
                      <a:cubicBezTo>
                        <a:pt x="2208" y="1741"/>
                        <a:pt x="2208" y="1742"/>
                        <a:pt x="2208" y="1743"/>
                      </a:cubicBezTo>
                      <a:cubicBezTo>
                        <a:pt x="2207" y="1745"/>
                        <a:pt x="2206" y="1746"/>
                        <a:pt x="2204" y="1746"/>
                      </a:cubicBezTo>
                      <a:cubicBezTo>
                        <a:pt x="2201" y="1746"/>
                        <a:pt x="2199" y="1743"/>
                        <a:pt x="2199" y="1741"/>
                      </a:cubicBezTo>
                      <a:cubicBezTo>
                        <a:pt x="2199" y="1739"/>
                        <a:pt x="2200" y="1737"/>
                        <a:pt x="2202" y="1735"/>
                      </a:cubicBezTo>
                      <a:cubicBezTo>
                        <a:pt x="2203" y="1734"/>
                        <a:pt x="2205" y="1734"/>
                        <a:pt x="2207" y="1734"/>
                      </a:cubicBezTo>
                      <a:cubicBezTo>
                        <a:pt x="2210" y="1735"/>
                        <a:pt x="2212" y="1737"/>
                        <a:pt x="2212" y="1740"/>
                      </a:cubicBezTo>
                      <a:cubicBezTo>
                        <a:pt x="2213" y="1745"/>
                        <a:pt x="2209" y="1749"/>
                        <a:pt x="2204" y="1751"/>
                      </a:cubicBezTo>
                      <a:cubicBezTo>
                        <a:pt x="2202" y="1752"/>
                        <a:pt x="2199" y="1752"/>
                        <a:pt x="2197" y="1752"/>
                      </a:cubicBezTo>
                      <a:cubicBezTo>
                        <a:pt x="2207" y="1755"/>
                        <a:pt x="2216" y="1751"/>
                        <a:pt x="2223" y="1745"/>
                      </a:cubicBezTo>
                      <a:cubicBezTo>
                        <a:pt x="2227" y="1741"/>
                        <a:pt x="2230" y="1735"/>
                        <a:pt x="2230" y="1729"/>
                      </a:cubicBezTo>
                      <a:cubicBezTo>
                        <a:pt x="2230" y="1729"/>
                        <a:pt x="2230" y="1729"/>
                        <a:pt x="2230" y="1729"/>
                      </a:cubicBezTo>
                      <a:cubicBezTo>
                        <a:pt x="2229" y="1735"/>
                        <a:pt x="2223" y="1739"/>
                        <a:pt x="2217" y="1734"/>
                      </a:cubicBezTo>
                      <a:cubicBezTo>
                        <a:pt x="2212" y="1730"/>
                        <a:pt x="2211" y="1718"/>
                        <a:pt x="2196" y="1720"/>
                      </a:cubicBezTo>
                      <a:close/>
                      <a:moveTo>
                        <a:pt x="2525" y="1873"/>
                      </a:moveTo>
                      <a:cubicBezTo>
                        <a:pt x="2507" y="1851"/>
                        <a:pt x="2483" y="1851"/>
                        <a:pt x="2472" y="1844"/>
                      </a:cubicBezTo>
                      <a:cubicBezTo>
                        <a:pt x="2459" y="1836"/>
                        <a:pt x="2468" y="1821"/>
                        <a:pt x="2483" y="1827"/>
                      </a:cubicBezTo>
                      <a:cubicBezTo>
                        <a:pt x="2501" y="1832"/>
                        <a:pt x="2517" y="1852"/>
                        <a:pt x="2525" y="1873"/>
                      </a:cubicBezTo>
                      <a:close/>
                      <a:moveTo>
                        <a:pt x="2514" y="1728"/>
                      </a:moveTo>
                      <a:cubicBezTo>
                        <a:pt x="2518" y="1716"/>
                        <a:pt x="2539" y="1698"/>
                        <a:pt x="2554" y="1696"/>
                      </a:cubicBezTo>
                      <a:cubicBezTo>
                        <a:pt x="2570" y="1694"/>
                        <a:pt x="2576" y="1706"/>
                        <a:pt x="2558" y="1712"/>
                      </a:cubicBezTo>
                      <a:cubicBezTo>
                        <a:pt x="2545" y="1716"/>
                        <a:pt x="2523" y="1716"/>
                        <a:pt x="2514" y="1728"/>
                      </a:cubicBezTo>
                      <a:close/>
                      <a:moveTo>
                        <a:pt x="2392" y="1789"/>
                      </a:moveTo>
                      <a:cubicBezTo>
                        <a:pt x="2392" y="1791"/>
                        <a:pt x="2394" y="1793"/>
                        <a:pt x="2396" y="1792"/>
                      </a:cubicBezTo>
                      <a:cubicBezTo>
                        <a:pt x="2398" y="1792"/>
                        <a:pt x="2399" y="1790"/>
                        <a:pt x="2399" y="1788"/>
                      </a:cubicBezTo>
                      <a:cubicBezTo>
                        <a:pt x="2399" y="1786"/>
                        <a:pt x="2397" y="1784"/>
                        <a:pt x="2395" y="1785"/>
                      </a:cubicBezTo>
                      <a:cubicBezTo>
                        <a:pt x="2392" y="1785"/>
                        <a:pt x="2391" y="1787"/>
                        <a:pt x="2392" y="1789"/>
                      </a:cubicBezTo>
                      <a:close/>
                      <a:moveTo>
                        <a:pt x="2455" y="1776"/>
                      </a:moveTo>
                      <a:cubicBezTo>
                        <a:pt x="2454" y="1785"/>
                        <a:pt x="2442" y="1782"/>
                        <a:pt x="2438" y="1782"/>
                      </a:cubicBezTo>
                      <a:cubicBezTo>
                        <a:pt x="2434" y="1782"/>
                        <a:pt x="2432" y="1783"/>
                        <a:pt x="2430" y="1785"/>
                      </a:cubicBezTo>
                      <a:cubicBezTo>
                        <a:pt x="2431" y="1781"/>
                        <a:pt x="2436" y="1773"/>
                        <a:pt x="2439" y="1771"/>
                      </a:cubicBezTo>
                      <a:cubicBezTo>
                        <a:pt x="2444" y="1767"/>
                        <a:pt x="2451" y="1767"/>
                        <a:pt x="2455" y="1773"/>
                      </a:cubicBezTo>
                      <a:cubicBezTo>
                        <a:pt x="2452" y="1772"/>
                        <a:pt x="2446" y="1773"/>
                        <a:pt x="2444" y="1775"/>
                      </a:cubicBezTo>
                      <a:cubicBezTo>
                        <a:pt x="2446" y="1775"/>
                        <a:pt x="2451" y="1774"/>
                        <a:pt x="2455" y="1776"/>
                      </a:cubicBezTo>
                      <a:close/>
                      <a:moveTo>
                        <a:pt x="2399" y="1769"/>
                      </a:moveTo>
                      <a:cubicBezTo>
                        <a:pt x="2399" y="1773"/>
                        <a:pt x="2403" y="1776"/>
                        <a:pt x="2407" y="1775"/>
                      </a:cubicBezTo>
                      <a:cubicBezTo>
                        <a:pt x="2411" y="1774"/>
                        <a:pt x="2414" y="1770"/>
                        <a:pt x="2413" y="1766"/>
                      </a:cubicBezTo>
                      <a:cubicBezTo>
                        <a:pt x="2413" y="1762"/>
                        <a:pt x="2409" y="1759"/>
                        <a:pt x="2405" y="1760"/>
                      </a:cubicBezTo>
                      <a:cubicBezTo>
                        <a:pt x="2400" y="1761"/>
                        <a:pt x="2398" y="1765"/>
                        <a:pt x="2399" y="1769"/>
                      </a:cubicBezTo>
                      <a:close/>
                      <a:moveTo>
                        <a:pt x="2392" y="1780"/>
                      </a:moveTo>
                      <a:cubicBezTo>
                        <a:pt x="2393" y="1782"/>
                        <a:pt x="2395" y="1784"/>
                        <a:pt x="2398" y="1784"/>
                      </a:cubicBezTo>
                      <a:cubicBezTo>
                        <a:pt x="2401" y="1783"/>
                        <a:pt x="2402" y="1780"/>
                        <a:pt x="2402" y="1778"/>
                      </a:cubicBezTo>
                      <a:cubicBezTo>
                        <a:pt x="2401" y="1775"/>
                        <a:pt x="2399" y="1773"/>
                        <a:pt x="2396" y="1774"/>
                      </a:cubicBezTo>
                      <a:cubicBezTo>
                        <a:pt x="2393" y="1774"/>
                        <a:pt x="2392" y="1777"/>
                        <a:pt x="2392" y="1780"/>
                      </a:cubicBezTo>
                      <a:close/>
                      <a:moveTo>
                        <a:pt x="2503" y="1744"/>
                      </a:moveTo>
                      <a:cubicBezTo>
                        <a:pt x="2501" y="1747"/>
                        <a:pt x="2500" y="1750"/>
                        <a:pt x="2501" y="1752"/>
                      </a:cubicBezTo>
                      <a:cubicBezTo>
                        <a:pt x="2501" y="1756"/>
                        <a:pt x="2504" y="1760"/>
                        <a:pt x="2509" y="1761"/>
                      </a:cubicBezTo>
                      <a:cubicBezTo>
                        <a:pt x="2514" y="1762"/>
                        <a:pt x="2519" y="1758"/>
                        <a:pt x="2520" y="1754"/>
                      </a:cubicBezTo>
                      <a:cubicBezTo>
                        <a:pt x="2523" y="1747"/>
                        <a:pt x="2517" y="1744"/>
                        <a:pt x="2515" y="1740"/>
                      </a:cubicBezTo>
                      <a:cubicBezTo>
                        <a:pt x="2513" y="1735"/>
                        <a:pt x="2517" y="1728"/>
                        <a:pt x="2523" y="1724"/>
                      </a:cubicBezTo>
                      <a:cubicBezTo>
                        <a:pt x="2529" y="1720"/>
                        <a:pt x="2538" y="1720"/>
                        <a:pt x="2544" y="1725"/>
                      </a:cubicBezTo>
                      <a:cubicBezTo>
                        <a:pt x="2548" y="1728"/>
                        <a:pt x="2550" y="1733"/>
                        <a:pt x="2546" y="1738"/>
                      </a:cubicBezTo>
                      <a:cubicBezTo>
                        <a:pt x="2545" y="1733"/>
                        <a:pt x="2539" y="1730"/>
                        <a:pt x="2535" y="1735"/>
                      </a:cubicBezTo>
                      <a:cubicBezTo>
                        <a:pt x="2532" y="1738"/>
                        <a:pt x="2532" y="1746"/>
                        <a:pt x="2530" y="1754"/>
                      </a:cubicBezTo>
                      <a:cubicBezTo>
                        <a:pt x="2529" y="1762"/>
                        <a:pt x="2527" y="1769"/>
                        <a:pt x="2522" y="1773"/>
                      </a:cubicBezTo>
                      <a:cubicBezTo>
                        <a:pt x="2512" y="1783"/>
                        <a:pt x="2495" y="1781"/>
                        <a:pt x="2488" y="1770"/>
                      </a:cubicBezTo>
                      <a:cubicBezTo>
                        <a:pt x="2484" y="1763"/>
                        <a:pt x="2484" y="1756"/>
                        <a:pt x="2485" y="1750"/>
                      </a:cubicBezTo>
                      <a:cubicBezTo>
                        <a:pt x="2487" y="1743"/>
                        <a:pt x="2495" y="1725"/>
                        <a:pt x="2491" y="1717"/>
                      </a:cubicBezTo>
                      <a:cubicBezTo>
                        <a:pt x="2489" y="1711"/>
                        <a:pt x="2483" y="1710"/>
                        <a:pt x="2479" y="1713"/>
                      </a:cubicBezTo>
                      <a:cubicBezTo>
                        <a:pt x="2478" y="1708"/>
                        <a:pt x="2484" y="1702"/>
                        <a:pt x="2490" y="1702"/>
                      </a:cubicBezTo>
                      <a:cubicBezTo>
                        <a:pt x="2501" y="1702"/>
                        <a:pt x="2513" y="1713"/>
                        <a:pt x="2511" y="1728"/>
                      </a:cubicBezTo>
                      <a:cubicBezTo>
                        <a:pt x="2511" y="1734"/>
                        <a:pt x="2507" y="1738"/>
                        <a:pt x="2503" y="1744"/>
                      </a:cubicBezTo>
                      <a:close/>
                      <a:moveTo>
                        <a:pt x="2630" y="1715"/>
                      </a:moveTo>
                      <a:cubicBezTo>
                        <a:pt x="2631" y="1717"/>
                        <a:pt x="2630" y="1720"/>
                        <a:pt x="2628" y="1720"/>
                      </a:cubicBezTo>
                      <a:cubicBezTo>
                        <a:pt x="2626" y="1721"/>
                        <a:pt x="2623" y="1720"/>
                        <a:pt x="2622" y="1718"/>
                      </a:cubicBezTo>
                      <a:cubicBezTo>
                        <a:pt x="2622" y="1715"/>
                        <a:pt x="2623" y="1713"/>
                        <a:pt x="2625" y="1712"/>
                      </a:cubicBezTo>
                      <a:cubicBezTo>
                        <a:pt x="2627" y="1712"/>
                        <a:pt x="2630" y="1713"/>
                        <a:pt x="2630" y="1715"/>
                      </a:cubicBezTo>
                      <a:close/>
                      <a:moveTo>
                        <a:pt x="2635" y="1722"/>
                      </a:moveTo>
                      <a:cubicBezTo>
                        <a:pt x="2635" y="1724"/>
                        <a:pt x="2635" y="1725"/>
                        <a:pt x="2633" y="1726"/>
                      </a:cubicBezTo>
                      <a:cubicBezTo>
                        <a:pt x="2631" y="1727"/>
                        <a:pt x="2629" y="1726"/>
                        <a:pt x="2629" y="1724"/>
                      </a:cubicBezTo>
                      <a:cubicBezTo>
                        <a:pt x="2628" y="1722"/>
                        <a:pt x="2629" y="1720"/>
                        <a:pt x="2631" y="1720"/>
                      </a:cubicBezTo>
                      <a:cubicBezTo>
                        <a:pt x="2632" y="1719"/>
                        <a:pt x="2634" y="1720"/>
                        <a:pt x="2635" y="1722"/>
                      </a:cubicBezTo>
                      <a:close/>
                      <a:moveTo>
                        <a:pt x="2621" y="1710"/>
                      </a:moveTo>
                      <a:cubicBezTo>
                        <a:pt x="2622" y="1713"/>
                        <a:pt x="2621" y="1717"/>
                        <a:pt x="2617" y="1718"/>
                      </a:cubicBezTo>
                      <a:cubicBezTo>
                        <a:pt x="2614" y="1719"/>
                        <a:pt x="2610" y="1717"/>
                        <a:pt x="2609" y="1714"/>
                      </a:cubicBezTo>
                      <a:cubicBezTo>
                        <a:pt x="2608" y="1711"/>
                        <a:pt x="2610" y="1707"/>
                        <a:pt x="2613" y="1706"/>
                      </a:cubicBezTo>
                      <a:cubicBezTo>
                        <a:pt x="2617" y="1705"/>
                        <a:pt x="2620" y="1707"/>
                        <a:pt x="2621" y="1710"/>
                      </a:cubicBezTo>
                      <a:close/>
                      <a:moveTo>
                        <a:pt x="2504" y="1746"/>
                      </a:moveTo>
                      <a:cubicBezTo>
                        <a:pt x="2501" y="1750"/>
                        <a:pt x="2502" y="1755"/>
                        <a:pt x="2506" y="1758"/>
                      </a:cubicBezTo>
                      <a:cubicBezTo>
                        <a:pt x="2513" y="1762"/>
                        <a:pt x="2520" y="1754"/>
                        <a:pt x="2518" y="1748"/>
                      </a:cubicBezTo>
                      <a:cubicBezTo>
                        <a:pt x="2516" y="1743"/>
                        <a:pt x="2512" y="1741"/>
                        <a:pt x="2513" y="1734"/>
                      </a:cubicBezTo>
                      <a:cubicBezTo>
                        <a:pt x="2510" y="1741"/>
                        <a:pt x="2507" y="1741"/>
                        <a:pt x="2504" y="1746"/>
                      </a:cubicBezTo>
                      <a:close/>
                      <a:moveTo>
                        <a:pt x="2497" y="1780"/>
                      </a:moveTo>
                      <a:cubicBezTo>
                        <a:pt x="2503" y="1785"/>
                        <a:pt x="2513" y="1783"/>
                        <a:pt x="2517" y="1780"/>
                      </a:cubicBezTo>
                      <a:cubicBezTo>
                        <a:pt x="2524" y="1785"/>
                        <a:pt x="2517" y="1801"/>
                        <a:pt x="2504" y="1798"/>
                      </a:cubicBezTo>
                      <a:cubicBezTo>
                        <a:pt x="2497" y="1796"/>
                        <a:pt x="2492" y="1787"/>
                        <a:pt x="2497" y="1780"/>
                      </a:cubicBezTo>
                      <a:close/>
                      <a:moveTo>
                        <a:pt x="2564" y="1677"/>
                      </a:moveTo>
                      <a:cubicBezTo>
                        <a:pt x="2554" y="1688"/>
                        <a:pt x="2541" y="1674"/>
                        <a:pt x="2536" y="1670"/>
                      </a:cubicBezTo>
                      <a:cubicBezTo>
                        <a:pt x="2532" y="1666"/>
                        <a:pt x="2528" y="1665"/>
                        <a:pt x="2524" y="1666"/>
                      </a:cubicBezTo>
                      <a:cubicBezTo>
                        <a:pt x="2528" y="1662"/>
                        <a:pt x="2541" y="1656"/>
                        <a:pt x="2548" y="1656"/>
                      </a:cubicBezTo>
                      <a:cubicBezTo>
                        <a:pt x="2558" y="1656"/>
                        <a:pt x="2566" y="1661"/>
                        <a:pt x="2566" y="1673"/>
                      </a:cubicBezTo>
                      <a:cubicBezTo>
                        <a:pt x="2563" y="1669"/>
                        <a:pt x="2555" y="1666"/>
                        <a:pt x="2550" y="1667"/>
                      </a:cubicBezTo>
                      <a:cubicBezTo>
                        <a:pt x="2553" y="1667"/>
                        <a:pt x="2560" y="1672"/>
                        <a:pt x="2564" y="1677"/>
                      </a:cubicBezTo>
                      <a:close/>
                      <a:moveTo>
                        <a:pt x="2524" y="1808"/>
                      </a:moveTo>
                      <a:cubicBezTo>
                        <a:pt x="2546" y="1783"/>
                        <a:pt x="2573" y="1785"/>
                        <a:pt x="2586" y="1777"/>
                      </a:cubicBezTo>
                      <a:cubicBezTo>
                        <a:pt x="2602" y="1769"/>
                        <a:pt x="2592" y="1751"/>
                        <a:pt x="2574" y="1757"/>
                      </a:cubicBezTo>
                      <a:cubicBezTo>
                        <a:pt x="2554" y="1762"/>
                        <a:pt x="2535" y="1785"/>
                        <a:pt x="2524" y="1808"/>
                      </a:cubicBezTo>
                      <a:close/>
                      <a:moveTo>
                        <a:pt x="2398" y="1810"/>
                      </a:moveTo>
                      <a:cubicBezTo>
                        <a:pt x="2400" y="1807"/>
                        <a:pt x="2401" y="1804"/>
                        <a:pt x="2403" y="1801"/>
                      </a:cubicBezTo>
                      <a:cubicBezTo>
                        <a:pt x="2411" y="1792"/>
                        <a:pt x="2422" y="1786"/>
                        <a:pt x="2434" y="1785"/>
                      </a:cubicBezTo>
                      <a:cubicBezTo>
                        <a:pt x="2449" y="1786"/>
                        <a:pt x="2463" y="1795"/>
                        <a:pt x="2466" y="1810"/>
                      </a:cubicBezTo>
                      <a:cubicBezTo>
                        <a:pt x="2467" y="1816"/>
                        <a:pt x="2466" y="1822"/>
                        <a:pt x="2463" y="1827"/>
                      </a:cubicBezTo>
                      <a:cubicBezTo>
                        <a:pt x="2461" y="1831"/>
                        <a:pt x="2458" y="1833"/>
                        <a:pt x="2454" y="1834"/>
                      </a:cubicBezTo>
                      <a:cubicBezTo>
                        <a:pt x="2448" y="1835"/>
                        <a:pt x="2443" y="1834"/>
                        <a:pt x="2439" y="1830"/>
                      </a:cubicBezTo>
                      <a:cubicBezTo>
                        <a:pt x="2437" y="1828"/>
                        <a:pt x="2436" y="1824"/>
                        <a:pt x="2436" y="1820"/>
                      </a:cubicBezTo>
                      <a:cubicBezTo>
                        <a:pt x="2437" y="1813"/>
                        <a:pt x="2443" y="1808"/>
                        <a:pt x="2450" y="1809"/>
                      </a:cubicBezTo>
                      <a:cubicBezTo>
                        <a:pt x="2457" y="1809"/>
                        <a:pt x="2462" y="1816"/>
                        <a:pt x="2462" y="1823"/>
                      </a:cubicBezTo>
                      <a:cubicBezTo>
                        <a:pt x="2461" y="1829"/>
                        <a:pt x="2457" y="1833"/>
                        <a:pt x="2451" y="1834"/>
                      </a:cubicBezTo>
                      <a:cubicBezTo>
                        <a:pt x="2452" y="1834"/>
                        <a:pt x="2453" y="1834"/>
                        <a:pt x="2453" y="1834"/>
                      </a:cubicBezTo>
                      <a:cubicBezTo>
                        <a:pt x="2457" y="1832"/>
                        <a:pt x="2460" y="1830"/>
                        <a:pt x="2462" y="1827"/>
                      </a:cubicBezTo>
                      <a:cubicBezTo>
                        <a:pt x="2465" y="1822"/>
                        <a:pt x="2466" y="1816"/>
                        <a:pt x="2465" y="1810"/>
                      </a:cubicBezTo>
                      <a:cubicBezTo>
                        <a:pt x="2462" y="1796"/>
                        <a:pt x="2448" y="1787"/>
                        <a:pt x="2434" y="1787"/>
                      </a:cubicBezTo>
                      <a:cubicBezTo>
                        <a:pt x="2422" y="1788"/>
                        <a:pt x="2411" y="1795"/>
                        <a:pt x="2404" y="1805"/>
                      </a:cubicBezTo>
                      <a:cubicBezTo>
                        <a:pt x="2403" y="1807"/>
                        <a:pt x="2401" y="1810"/>
                        <a:pt x="2400" y="1812"/>
                      </a:cubicBezTo>
                      <a:lnTo>
                        <a:pt x="2398" y="1810"/>
                      </a:lnTo>
                      <a:close/>
                      <a:moveTo>
                        <a:pt x="2411" y="1861"/>
                      </a:moveTo>
                      <a:cubicBezTo>
                        <a:pt x="2405" y="1874"/>
                        <a:pt x="2393" y="1884"/>
                        <a:pt x="2375" y="1882"/>
                      </a:cubicBezTo>
                      <a:cubicBezTo>
                        <a:pt x="2369" y="1881"/>
                        <a:pt x="2364" y="1879"/>
                        <a:pt x="2359" y="1874"/>
                      </a:cubicBezTo>
                      <a:cubicBezTo>
                        <a:pt x="2355" y="1871"/>
                        <a:pt x="2353" y="1867"/>
                        <a:pt x="2353" y="1862"/>
                      </a:cubicBezTo>
                      <a:cubicBezTo>
                        <a:pt x="2352" y="1855"/>
                        <a:pt x="2354" y="1849"/>
                        <a:pt x="2359" y="1845"/>
                      </a:cubicBezTo>
                      <a:cubicBezTo>
                        <a:pt x="2362" y="1843"/>
                        <a:pt x="2365" y="1842"/>
                        <a:pt x="2369" y="1842"/>
                      </a:cubicBezTo>
                      <a:cubicBezTo>
                        <a:pt x="2375" y="1843"/>
                        <a:pt x="2379" y="1848"/>
                        <a:pt x="2381" y="1853"/>
                      </a:cubicBezTo>
                      <a:cubicBezTo>
                        <a:pt x="2381" y="1856"/>
                        <a:pt x="2381" y="1858"/>
                        <a:pt x="2380" y="1861"/>
                      </a:cubicBezTo>
                      <a:cubicBezTo>
                        <a:pt x="2377" y="1866"/>
                        <a:pt x="2371" y="1868"/>
                        <a:pt x="2365" y="1866"/>
                      </a:cubicBezTo>
                      <a:cubicBezTo>
                        <a:pt x="2360" y="1863"/>
                        <a:pt x="2358" y="1856"/>
                        <a:pt x="2361" y="1851"/>
                      </a:cubicBezTo>
                      <a:cubicBezTo>
                        <a:pt x="2363" y="1846"/>
                        <a:pt x="2370" y="1844"/>
                        <a:pt x="2375" y="1846"/>
                      </a:cubicBezTo>
                      <a:cubicBezTo>
                        <a:pt x="2377" y="1847"/>
                        <a:pt x="2378" y="1849"/>
                        <a:pt x="2379" y="1850"/>
                      </a:cubicBezTo>
                      <a:cubicBezTo>
                        <a:pt x="2379" y="1850"/>
                        <a:pt x="2379" y="1850"/>
                        <a:pt x="2379" y="1850"/>
                      </a:cubicBezTo>
                      <a:cubicBezTo>
                        <a:pt x="2377" y="1846"/>
                        <a:pt x="2374" y="1844"/>
                        <a:pt x="2369" y="1843"/>
                      </a:cubicBezTo>
                      <a:cubicBezTo>
                        <a:pt x="2366" y="1842"/>
                        <a:pt x="2362" y="1843"/>
                        <a:pt x="2360" y="1846"/>
                      </a:cubicBezTo>
                      <a:cubicBezTo>
                        <a:pt x="2355" y="1850"/>
                        <a:pt x="2353" y="1855"/>
                        <a:pt x="2354" y="1861"/>
                      </a:cubicBezTo>
                      <a:cubicBezTo>
                        <a:pt x="2354" y="1866"/>
                        <a:pt x="2357" y="1870"/>
                        <a:pt x="2360" y="1873"/>
                      </a:cubicBezTo>
                      <a:cubicBezTo>
                        <a:pt x="2365" y="1877"/>
                        <a:pt x="2370" y="1879"/>
                        <a:pt x="2376" y="1880"/>
                      </a:cubicBezTo>
                      <a:cubicBezTo>
                        <a:pt x="2393" y="1882"/>
                        <a:pt x="2404" y="1872"/>
                        <a:pt x="2409" y="1859"/>
                      </a:cubicBezTo>
                      <a:lnTo>
                        <a:pt x="2411" y="1861"/>
                      </a:lnTo>
                      <a:close/>
                      <a:moveTo>
                        <a:pt x="2227" y="2055"/>
                      </a:moveTo>
                      <a:cubicBezTo>
                        <a:pt x="2223" y="2055"/>
                        <a:pt x="2221" y="2052"/>
                        <a:pt x="2221" y="2048"/>
                      </a:cubicBezTo>
                      <a:cubicBezTo>
                        <a:pt x="2221" y="2045"/>
                        <a:pt x="2224" y="2042"/>
                        <a:pt x="2228" y="2043"/>
                      </a:cubicBezTo>
                      <a:cubicBezTo>
                        <a:pt x="2231" y="2043"/>
                        <a:pt x="2234" y="2046"/>
                        <a:pt x="2234" y="2050"/>
                      </a:cubicBezTo>
                      <a:cubicBezTo>
                        <a:pt x="2233" y="2053"/>
                        <a:pt x="2230" y="2056"/>
                        <a:pt x="2227" y="2055"/>
                      </a:cubicBezTo>
                      <a:close/>
                      <a:moveTo>
                        <a:pt x="2215" y="2057"/>
                      </a:moveTo>
                      <a:cubicBezTo>
                        <a:pt x="2212" y="2057"/>
                        <a:pt x="2210" y="2055"/>
                        <a:pt x="2210" y="2052"/>
                      </a:cubicBezTo>
                      <a:cubicBezTo>
                        <a:pt x="2210" y="2049"/>
                        <a:pt x="2213" y="2047"/>
                        <a:pt x="2215" y="2048"/>
                      </a:cubicBezTo>
                      <a:cubicBezTo>
                        <a:pt x="2218" y="2048"/>
                        <a:pt x="2220" y="2050"/>
                        <a:pt x="2220" y="2053"/>
                      </a:cubicBezTo>
                      <a:cubicBezTo>
                        <a:pt x="2220" y="2056"/>
                        <a:pt x="2217" y="2058"/>
                        <a:pt x="2215" y="2057"/>
                      </a:cubicBezTo>
                      <a:close/>
                      <a:moveTo>
                        <a:pt x="2239" y="2046"/>
                      </a:moveTo>
                      <a:cubicBezTo>
                        <a:pt x="2234" y="2045"/>
                        <a:pt x="2230" y="2041"/>
                        <a:pt x="2230" y="2035"/>
                      </a:cubicBezTo>
                      <a:cubicBezTo>
                        <a:pt x="2231" y="2030"/>
                        <a:pt x="2236" y="2026"/>
                        <a:pt x="2241" y="2026"/>
                      </a:cubicBezTo>
                      <a:cubicBezTo>
                        <a:pt x="2246" y="2027"/>
                        <a:pt x="2250" y="2032"/>
                        <a:pt x="2250" y="2037"/>
                      </a:cubicBezTo>
                      <a:cubicBezTo>
                        <a:pt x="2250" y="2042"/>
                        <a:pt x="2245" y="2046"/>
                        <a:pt x="2239" y="2046"/>
                      </a:cubicBezTo>
                      <a:close/>
                      <a:moveTo>
                        <a:pt x="2119" y="1831"/>
                      </a:moveTo>
                      <a:cubicBezTo>
                        <a:pt x="2108" y="1844"/>
                        <a:pt x="2106" y="1867"/>
                        <a:pt x="2114" y="1882"/>
                      </a:cubicBezTo>
                      <a:cubicBezTo>
                        <a:pt x="2121" y="1896"/>
                        <a:pt x="2136" y="1894"/>
                        <a:pt x="2131" y="1876"/>
                      </a:cubicBezTo>
                      <a:cubicBezTo>
                        <a:pt x="2128" y="1863"/>
                        <a:pt x="2114" y="1845"/>
                        <a:pt x="2119" y="1831"/>
                      </a:cubicBezTo>
                      <a:close/>
                      <a:moveTo>
                        <a:pt x="2328" y="1830"/>
                      </a:moveTo>
                      <a:cubicBezTo>
                        <a:pt x="2334" y="1806"/>
                        <a:pt x="2324" y="1770"/>
                        <a:pt x="2306" y="1763"/>
                      </a:cubicBezTo>
                      <a:cubicBezTo>
                        <a:pt x="2286" y="1756"/>
                        <a:pt x="2279" y="1776"/>
                        <a:pt x="2296" y="1782"/>
                      </a:cubicBezTo>
                      <a:cubicBezTo>
                        <a:pt x="2305" y="1786"/>
                        <a:pt x="2327" y="1803"/>
                        <a:pt x="2328" y="1830"/>
                      </a:cubicBezTo>
                      <a:close/>
                      <a:moveTo>
                        <a:pt x="2336" y="1819"/>
                      </a:moveTo>
                      <a:cubicBezTo>
                        <a:pt x="2335" y="1810"/>
                        <a:pt x="2340" y="1802"/>
                        <a:pt x="2347" y="1795"/>
                      </a:cubicBezTo>
                      <a:cubicBezTo>
                        <a:pt x="2361" y="1782"/>
                        <a:pt x="2388" y="1777"/>
                        <a:pt x="2393" y="1759"/>
                      </a:cubicBezTo>
                      <a:cubicBezTo>
                        <a:pt x="2395" y="1752"/>
                        <a:pt x="2393" y="1743"/>
                        <a:pt x="2387" y="1737"/>
                      </a:cubicBezTo>
                      <a:cubicBezTo>
                        <a:pt x="2383" y="1734"/>
                        <a:pt x="2378" y="1734"/>
                        <a:pt x="2374" y="1737"/>
                      </a:cubicBezTo>
                      <a:cubicBezTo>
                        <a:pt x="2378" y="1737"/>
                        <a:pt x="2384" y="1741"/>
                        <a:pt x="2384" y="1746"/>
                      </a:cubicBezTo>
                      <a:cubicBezTo>
                        <a:pt x="2385" y="1751"/>
                        <a:pt x="2380" y="1757"/>
                        <a:pt x="2375" y="1759"/>
                      </a:cubicBezTo>
                      <a:cubicBezTo>
                        <a:pt x="2357" y="1766"/>
                        <a:pt x="2339" y="1771"/>
                        <a:pt x="2333" y="1791"/>
                      </a:cubicBezTo>
                      <a:cubicBezTo>
                        <a:pt x="2331" y="1799"/>
                        <a:pt x="2331" y="1808"/>
                        <a:pt x="2336" y="1819"/>
                      </a:cubicBezTo>
                      <a:close/>
                      <a:moveTo>
                        <a:pt x="2370" y="2055"/>
                      </a:moveTo>
                      <a:cubicBezTo>
                        <a:pt x="2366" y="2040"/>
                        <a:pt x="2386" y="2037"/>
                        <a:pt x="2392" y="2034"/>
                      </a:cubicBezTo>
                      <a:cubicBezTo>
                        <a:pt x="2397" y="2032"/>
                        <a:pt x="2400" y="2030"/>
                        <a:pt x="2401" y="2026"/>
                      </a:cubicBezTo>
                      <a:cubicBezTo>
                        <a:pt x="2403" y="2031"/>
                        <a:pt x="2401" y="2046"/>
                        <a:pt x="2397" y="2052"/>
                      </a:cubicBezTo>
                      <a:cubicBezTo>
                        <a:pt x="2393" y="2060"/>
                        <a:pt x="2383" y="2065"/>
                        <a:pt x="2373" y="2059"/>
                      </a:cubicBezTo>
                      <a:cubicBezTo>
                        <a:pt x="2378" y="2058"/>
                        <a:pt x="2385" y="2053"/>
                        <a:pt x="2387" y="2048"/>
                      </a:cubicBezTo>
                      <a:cubicBezTo>
                        <a:pt x="2385" y="2050"/>
                        <a:pt x="2378" y="2054"/>
                        <a:pt x="2370" y="2055"/>
                      </a:cubicBezTo>
                      <a:close/>
                      <a:moveTo>
                        <a:pt x="2083" y="1997"/>
                      </a:moveTo>
                      <a:cubicBezTo>
                        <a:pt x="2080" y="1995"/>
                        <a:pt x="2076" y="1996"/>
                        <a:pt x="2075" y="1999"/>
                      </a:cubicBezTo>
                      <a:cubicBezTo>
                        <a:pt x="2074" y="2001"/>
                        <a:pt x="2075" y="2003"/>
                        <a:pt x="2076" y="2003"/>
                      </a:cubicBezTo>
                      <a:cubicBezTo>
                        <a:pt x="2078" y="2003"/>
                        <a:pt x="2079" y="2002"/>
                        <a:pt x="2078" y="2001"/>
                      </a:cubicBezTo>
                      <a:cubicBezTo>
                        <a:pt x="2079" y="2002"/>
                        <a:pt x="2079" y="2003"/>
                        <a:pt x="2079" y="2004"/>
                      </a:cubicBezTo>
                      <a:cubicBezTo>
                        <a:pt x="2079" y="2006"/>
                        <a:pt x="2076" y="2009"/>
                        <a:pt x="2073" y="2008"/>
                      </a:cubicBezTo>
                      <a:cubicBezTo>
                        <a:pt x="2070" y="2008"/>
                        <a:pt x="2066" y="2006"/>
                        <a:pt x="2066" y="2003"/>
                      </a:cubicBezTo>
                      <a:cubicBezTo>
                        <a:pt x="2066" y="1999"/>
                        <a:pt x="2068" y="1995"/>
                        <a:pt x="2067" y="1993"/>
                      </a:cubicBezTo>
                      <a:cubicBezTo>
                        <a:pt x="2067" y="1989"/>
                        <a:pt x="2063" y="1988"/>
                        <a:pt x="2060" y="1988"/>
                      </a:cubicBezTo>
                      <a:cubicBezTo>
                        <a:pt x="2065" y="1986"/>
                        <a:pt x="2065" y="1986"/>
                        <a:pt x="2066" y="1982"/>
                      </a:cubicBezTo>
                      <a:cubicBezTo>
                        <a:pt x="2067" y="1978"/>
                        <a:pt x="2065" y="1965"/>
                        <a:pt x="2078" y="1964"/>
                      </a:cubicBezTo>
                      <a:cubicBezTo>
                        <a:pt x="2070" y="1962"/>
                        <a:pt x="2063" y="1966"/>
                        <a:pt x="2058" y="1972"/>
                      </a:cubicBezTo>
                      <a:cubicBezTo>
                        <a:pt x="2053" y="1978"/>
                        <a:pt x="2051" y="1986"/>
                        <a:pt x="2052" y="1993"/>
                      </a:cubicBezTo>
                      <a:cubicBezTo>
                        <a:pt x="2054" y="2003"/>
                        <a:pt x="2065" y="2012"/>
                        <a:pt x="2075" y="2012"/>
                      </a:cubicBezTo>
                      <a:cubicBezTo>
                        <a:pt x="2080" y="2012"/>
                        <a:pt x="2086" y="2009"/>
                        <a:pt x="2087" y="2003"/>
                      </a:cubicBezTo>
                      <a:cubicBezTo>
                        <a:pt x="2087" y="2001"/>
                        <a:pt x="2086" y="1998"/>
                        <a:pt x="2083" y="1997"/>
                      </a:cubicBezTo>
                      <a:close/>
                      <a:moveTo>
                        <a:pt x="2054" y="1961"/>
                      </a:moveTo>
                      <a:cubicBezTo>
                        <a:pt x="2033" y="1960"/>
                        <a:pt x="2019" y="1948"/>
                        <a:pt x="2010" y="1944"/>
                      </a:cubicBezTo>
                      <a:cubicBezTo>
                        <a:pt x="2000" y="1938"/>
                        <a:pt x="1994" y="1947"/>
                        <a:pt x="2003" y="1955"/>
                      </a:cubicBezTo>
                      <a:cubicBezTo>
                        <a:pt x="2014" y="1964"/>
                        <a:pt x="2044" y="1965"/>
                        <a:pt x="2054" y="1961"/>
                      </a:cubicBezTo>
                      <a:close/>
                      <a:moveTo>
                        <a:pt x="2344" y="2090"/>
                      </a:moveTo>
                      <a:cubicBezTo>
                        <a:pt x="2346" y="2089"/>
                        <a:pt x="2347" y="2087"/>
                        <a:pt x="2346" y="2085"/>
                      </a:cubicBezTo>
                      <a:cubicBezTo>
                        <a:pt x="2346" y="2083"/>
                        <a:pt x="2343" y="2082"/>
                        <a:pt x="2341" y="2083"/>
                      </a:cubicBezTo>
                      <a:cubicBezTo>
                        <a:pt x="2339" y="2083"/>
                        <a:pt x="2338" y="2085"/>
                        <a:pt x="2339" y="2087"/>
                      </a:cubicBezTo>
                      <a:cubicBezTo>
                        <a:pt x="2339" y="2090"/>
                        <a:pt x="2342" y="2091"/>
                        <a:pt x="2344" y="2090"/>
                      </a:cubicBezTo>
                      <a:close/>
                      <a:moveTo>
                        <a:pt x="2367" y="2106"/>
                      </a:moveTo>
                      <a:cubicBezTo>
                        <a:pt x="2370" y="2105"/>
                        <a:pt x="2373" y="2101"/>
                        <a:pt x="2371" y="2097"/>
                      </a:cubicBezTo>
                      <a:cubicBezTo>
                        <a:pt x="2370" y="2093"/>
                        <a:pt x="2366" y="2091"/>
                        <a:pt x="2362" y="2092"/>
                      </a:cubicBezTo>
                      <a:cubicBezTo>
                        <a:pt x="2358" y="2093"/>
                        <a:pt x="2356" y="2097"/>
                        <a:pt x="2357" y="2101"/>
                      </a:cubicBezTo>
                      <a:cubicBezTo>
                        <a:pt x="2359" y="2105"/>
                        <a:pt x="2363" y="2107"/>
                        <a:pt x="2367" y="2106"/>
                      </a:cubicBezTo>
                      <a:close/>
                      <a:moveTo>
                        <a:pt x="2352" y="2099"/>
                      </a:moveTo>
                      <a:cubicBezTo>
                        <a:pt x="2355" y="2098"/>
                        <a:pt x="2357" y="2095"/>
                        <a:pt x="2356" y="2092"/>
                      </a:cubicBezTo>
                      <a:cubicBezTo>
                        <a:pt x="2355" y="2089"/>
                        <a:pt x="2352" y="2088"/>
                        <a:pt x="2349" y="2089"/>
                      </a:cubicBezTo>
                      <a:cubicBezTo>
                        <a:pt x="2346" y="2090"/>
                        <a:pt x="2345" y="2093"/>
                        <a:pt x="2346" y="2095"/>
                      </a:cubicBezTo>
                      <a:cubicBezTo>
                        <a:pt x="2347" y="2098"/>
                        <a:pt x="2350" y="2100"/>
                        <a:pt x="2352" y="2099"/>
                      </a:cubicBezTo>
                      <a:close/>
                      <a:moveTo>
                        <a:pt x="2386" y="2090"/>
                      </a:moveTo>
                      <a:cubicBezTo>
                        <a:pt x="2375" y="2106"/>
                        <a:pt x="2398" y="2119"/>
                        <a:pt x="2405" y="2124"/>
                      </a:cubicBezTo>
                      <a:cubicBezTo>
                        <a:pt x="2410" y="2129"/>
                        <a:pt x="2413" y="2133"/>
                        <a:pt x="2413" y="2139"/>
                      </a:cubicBezTo>
                      <a:cubicBezTo>
                        <a:pt x="2417" y="2132"/>
                        <a:pt x="2420" y="2114"/>
                        <a:pt x="2418" y="2105"/>
                      </a:cubicBezTo>
                      <a:cubicBezTo>
                        <a:pt x="2416" y="2092"/>
                        <a:pt x="2406" y="2083"/>
                        <a:pt x="2391" y="2086"/>
                      </a:cubicBezTo>
                      <a:cubicBezTo>
                        <a:pt x="2397" y="2090"/>
                        <a:pt x="2404" y="2098"/>
                        <a:pt x="2404" y="2106"/>
                      </a:cubicBezTo>
                      <a:cubicBezTo>
                        <a:pt x="2403" y="2102"/>
                        <a:pt x="2395" y="2094"/>
                        <a:pt x="2386" y="2090"/>
                      </a:cubicBezTo>
                      <a:close/>
                      <a:moveTo>
                        <a:pt x="2399" y="2075"/>
                      </a:moveTo>
                      <a:cubicBezTo>
                        <a:pt x="2436" y="2082"/>
                        <a:pt x="2478" y="2052"/>
                        <a:pt x="2477" y="2021"/>
                      </a:cubicBezTo>
                      <a:cubicBezTo>
                        <a:pt x="2476" y="1996"/>
                        <a:pt x="2454" y="1998"/>
                        <a:pt x="2450" y="2020"/>
                      </a:cubicBezTo>
                      <a:cubicBezTo>
                        <a:pt x="2447" y="2035"/>
                        <a:pt x="2438" y="2073"/>
                        <a:pt x="2399" y="2075"/>
                      </a:cubicBezTo>
                      <a:close/>
                      <a:moveTo>
                        <a:pt x="2253" y="1795"/>
                      </a:moveTo>
                      <a:cubicBezTo>
                        <a:pt x="2253" y="1792"/>
                        <a:pt x="2251" y="1790"/>
                        <a:pt x="2249" y="1790"/>
                      </a:cubicBezTo>
                      <a:cubicBezTo>
                        <a:pt x="2246" y="1789"/>
                        <a:pt x="2244" y="1791"/>
                        <a:pt x="2244" y="1794"/>
                      </a:cubicBezTo>
                      <a:cubicBezTo>
                        <a:pt x="2243" y="1796"/>
                        <a:pt x="2245" y="1799"/>
                        <a:pt x="2248" y="1799"/>
                      </a:cubicBezTo>
                      <a:cubicBezTo>
                        <a:pt x="2250" y="1799"/>
                        <a:pt x="2252" y="1797"/>
                        <a:pt x="2253" y="1795"/>
                      </a:cubicBezTo>
                      <a:close/>
                      <a:moveTo>
                        <a:pt x="2266" y="1792"/>
                      </a:moveTo>
                      <a:cubicBezTo>
                        <a:pt x="2267" y="1789"/>
                        <a:pt x="2264" y="1786"/>
                        <a:pt x="2261" y="1786"/>
                      </a:cubicBezTo>
                      <a:cubicBezTo>
                        <a:pt x="2258" y="1785"/>
                        <a:pt x="2255" y="1787"/>
                        <a:pt x="2255" y="1791"/>
                      </a:cubicBezTo>
                      <a:cubicBezTo>
                        <a:pt x="2254" y="1794"/>
                        <a:pt x="2257" y="1797"/>
                        <a:pt x="2260" y="1797"/>
                      </a:cubicBezTo>
                      <a:cubicBezTo>
                        <a:pt x="2263" y="1797"/>
                        <a:pt x="2266" y="1795"/>
                        <a:pt x="2266" y="1792"/>
                      </a:cubicBezTo>
                      <a:close/>
                      <a:moveTo>
                        <a:pt x="2284" y="1792"/>
                      </a:moveTo>
                      <a:cubicBezTo>
                        <a:pt x="2284" y="1788"/>
                        <a:pt x="2281" y="1784"/>
                        <a:pt x="2277" y="1783"/>
                      </a:cubicBezTo>
                      <a:cubicBezTo>
                        <a:pt x="2273" y="1783"/>
                        <a:pt x="2269" y="1786"/>
                        <a:pt x="2269" y="1790"/>
                      </a:cubicBezTo>
                      <a:cubicBezTo>
                        <a:pt x="2268" y="1794"/>
                        <a:pt x="2271" y="1798"/>
                        <a:pt x="2275" y="1798"/>
                      </a:cubicBezTo>
                      <a:cubicBezTo>
                        <a:pt x="2279" y="1799"/>
                        <a:pt x="2283" y="1796"/>
                        <a:pt x="2284" y="1792"/>
                      </a:cubicBezTo>
                      <a:close/>
                      <a:moveTo>
                        <a:pt x="2277" y="1854"/>
                      </a:moveTo>
                      <a:cubicBezTo>
                        <a:pt x="2270" y="1858"/>
                        <a:pt x="2261" y="1861"/>
                        <a:pt x="2252" y="1857"/>
                      </a:cubicBezTo>
                      <a:cubicBezTo>
                        <a:pt x="2237" y="1850"/>
                        <a:pt x="2233" y="1836"/>
                        <a:pt x="2238" y="1821"/>
                      </a:cubicBezTo>
                      <a:cubicBezTo>
                        <a:pt x="2249" y="1794"/>
                        <a:pt x="2216" y="1781"/>
                        <a:pt x="2205" y="1811"/>
                      </a:cubicBezTo>
                      <a:cubicBezTo>
                        <a:pt x="2199" y="1825"/>
                        <a:pt x="2205" y="1842"/>
                        <a:pt x="2214" y="1852"/>
                      </a:cubicBezTo>
                      <a:cubicBezTo>
                        <a:pt x="2230" y="1871"/>
                        <a:pt x="2264" y="1875"/>
                        <a:pt x="2277" y="1854"/>
                      </a:cubicBezTo>
                      <a:close/>
                      <a:moveTo>
                        <a:pt x="2187" y="1850"/>
                      </a:moveTo>
                      <a:cubicBezTo>
                        <a:pt x="2181" y="1901"/>
                        <a:pt x="2125" y="1944"/>
                        <a:pt x="2085" y="1930"/>
                      </a:cubicBezTo>
                      <a:cubicBezTo>
                        <a:pt x="2053" y="1919"/>
                        <a:pt x="2064" y="1891"/>
                        <a:pt x="2095" y="1895"/>
                      </a:cubicBezTo>
                      <a:cubicBezTo>
                        <a:pt x="2116" y="1897"/>
                        <a:pt x="2169" y="1901"/>
                        <a:pt x="2187" y="1850"/>
                      </a:cubicBezTo>
                      <a:close/>
                      <a:moveTo>
                        <a:pt x="2195" y="1866"/>
                      </a:moveTo>
                      <a:cubicBezTo>
                        <a:pt x="2208" y="1913"/>
                        <a:pt x="2202" y="1930"/>
                        <a:pt x="2193" y="1966"/>
                      </a:cubicBezTo>
                      <a:cubicBezTo>
                        <a:pt x="2190" y="1976"/>
                        <a:pt x="2192" y="1987"/>
                        <a:pt x="2196" y="1994"/>
                      </a:cubicBezTo>
                      <a:cubicBezTo>
                        <a:pt x="2202" y="2005"/>
                        <a:pt x="2213" y="2011"/>
                        <a:pt x="2221" y="2013"/>
                      </a:cubicBezTo>
                      <a:cubicBezTo>
                        <a:pt x="2205" y="2024"/>
                        <a:pt x="2184" y="2007"/>
                        <a:pt x="2177" y="1999"/>
                      </a:cubicBezTo>
                      <a:cubicBezTo>
                        <a:pt x="2164" y="1983"/>
                        <a:pt x="2161" y="1959"/>
                        <a:pt x="2167" y="1939"/>
                      </a:cubicBezTo>
                      <a:cubicBezTo>
                        <a:pt x="2174" y="1917"/>
                        <a:pt x="2190" y="1891"/>
                        <a:pt x="2195" y="1866"/>
                      </a:cubicBezTo>
                      <a:close/>
                      <a:moveTo>
                        <a:pt x="2234" y="1900"/>
                      </a:moveTo>
                      <a:cubicBezTo>
                        <a:pt x="2240" y="1909"/>
                        <a:pt x="2252" y="1916"/>
                        <a:pt x="2261" y="1919"/>
                      </a:cubicBezTo>
                      <a:cubicBezTo>
                        <a:pt x="2273" y="1923"/>
                        <a:pt x="2292" y="1923"/>
                        <a:pt x="2300" y="1913"/>
                      </a:cubicBezTo>
                      <a:cubicBezTo>
                        <a:pt x="2311" y="1921"/>
                        <a:pt x="2324" y="1921"/>
                        <a:pt x="2335" y="1920"/>
                      </a:cubicBezTo>
                      <a:cubicBezTo>
                        <a:pt x="2352" y="1919"/>
                        <a:pt x="2368" y="1924"/>
                        <a:pt x="2371" y="1938"/>
                      </a:cubicBezTo>
                      <a:cubicBezTo>
                        <a:pt x="2379" y="1923"/>
                        <a:pt x="2358" y="1903"/>
                        <a:pt x="2344" y="1898"/>
                      </a:cubicBezTo>
                      <a:cubicBezTo>
                        <a:pt x="2324" y="1891"/>
                        <a:pt x="2304" y="1900"/>
                        <a:pt x="2282" y="1906"/>
                      </a:cubicBezTo>
                      <a:cubicBezTo>
                        <a:pt x="2270" y="1910"/>
                        <a:pt x="2253" y="1910"/>
                        <a:pt x="2234" y="1900"/>
                      </a:cubicBezTo>
                      <a:close/>
                      <a:moveTo>
                        <a:pt x="2485" y="2059"/>
                      </a:moveTo>
                      <a:cubicBezTo>
                        <a:pt x="2495" y="2048"/>
                        <a:pt x="2511" y="2021"/>
                        <a:pt x="2502" y="2004"/>
                      </a:cubicBezTo>
                      <a:cubicBezTo>
                        <a:pt x="2503" y="2003"/>
                        <a:pt x="2504" y="2000"/>
                        <a:pt x="2503" y="1997"/>
                      </a:cubicBezTo>
                      <a:cubicBezTo>
                        <a:pt x="2511" y="2006"/>
                        <a:pt x="2511" y="2020"/>
                        <a:pt x="2505" y="2033"/>
                      </a:cubicBezTo>
                      <a:cubicBezTo>
                        <a:pt x="2500" y="2045"/>
                        <a:pt x="2492" y="2054"/>
                        <a:pt x="2485" y="2059"/>
                      </a:cubicBezTo>
                      <a:close/>
                      <a:moveTo>
                        <a:pt x="2461" y="1992"/>
                      </a:moveTo>
                      <a:cubicBezTo>
                        <a:pt x="2462" y="1989"/>
                        <a:pt x="2461" y="1985"/>
                        <a:pt x="2458" y="1983"/>
                      </a:cubicBezTo>
                      <a:cubicBezTo>
                        <a:pt x="2455" y="1982"/>
                        <a:pt x="2451" y="1983"/>
                        <a:pt x="2450" y="1986"/>
                      </a:cubicBezTo>
                      <a:cubicBezTo>
                        <a:pt x="2448" y="1989"/>
                        <a:pt x="2450" y="1993"/>
                        <a:pt x="2453" y="1994"/>
                      </a:cubicBezTo>
                      <a:cubicBezTo>
                        <a:pt x="2456" y="1996"/>
                        <a:pt x="2459" y="1995"/>
                        <a:pt x="2461" y="1992"/>
                      </a:cubicBezTo>
                      <a:close/>
                      <a:moveTo>
                        <a:pt x="2479" y="1994"/>
                      </a:moveTo>
                      <a:cubicBezTo>
                        <a:pt x="2481" y="1990"/>
                        <a:pt x="2480" y="1986"/>
                        <a:pt x="2476" y="1984"/>
                      </a:cubicBezTo>
                      <a:cubicBezTo>
                        <a:pt x="2472" y="1982"/>
                        <a:pt x="2468" y="1983"/>
                        <a:pt x="2466" y="1987"/>
                      </a:cubicBezTo>
                      <a:cubicBezTo>
                        <a:pt x="2464" y="1991"/>
                        <a:pt x="2465" y="1996"/>
                        <a:pt x="2469" y="1998"/>
                      </a:cubicBezTo>
                      <a:cubicBezTo>
                        <a:pt x="2473" y="2000"/>
                        <a:pt x="2477" y="1998"/>
                        <a:pt x="2479" y="1994"/>
                      </a:cubicBezTo>
                      <a:close/>
                      <a:moveTo>
                        <a:pt x="2502" y="2002"/>
                      </a:moveTo>
                      <a:cubicBezTo>
                        <a:pt x="2504" y="1997"/>
                        <a:pt x="2502" y="1991"/>
                        <a:pt x="2497" y="1988"/>
                      </a:cubicBezTo>
                      <a:cubicBezTo>
                        <a:pt x="2492" y="1986"/>
                        <a:pt x="2486" y="1988"/>
                        <a:pt x="2483" y="1993"/>
                      </a:cubicBezTo>
                      <a:cubicBezTo>
                        <a:pt x="2481" y="1998"/>
                        <a:pt x="2483" y="2004"/>
                        <a:pt x="2488" y="2006"/>
                      </a:cubicBezTo>
                      <a:cubicBezTo>
                        <a:pt x="2493" y="2009"/>
                        <a:pt x="2499" y="2007"/>
                        <a:pt x="2502" y="2002"/>
                      </a:cubicBezTo>
                      <a:close/>
                      <a:moveTo>
                        <a:pt x="2521" y="2078"/>
                      </a:moveTo>
                      <a:cubicBezTo>
                        <a:pt x="2523" y="2074"/>
                        <a:pt x="2521" y="2070"/>
                        <a:pt x="2518" y="2068"/>
                      </a:cubicBezTo>
                      <a:cubicBezTo>
                        <a:pt x="2514" y="2066"/>
                        <a:pt x="2510" y="2067"/>
                        <a:pt x="2508" y="2071"/>
                      </a:cubicBezTo>
                      <a:cubicBezTo>
                        <a:pt x="2506" y="2074"/>
                        <a:pt x="2507" y="2079"/>
                        <a:pt x="2511" y="2081"/>
                      </a:cubicBezTo>
                      <a:cubicBezTo>
                        <a:pt x="2515" y="2083"/>
                        <a:pt x="2519" y="2081"/>
                        <a:pt x="2521" y="2078"/>
                      </a:cubicBezTo>
                      <a:close/>
                      <a:moveTo>
                        <a:pt x="2061" y="1730"/>
                      </a:moveTo>
                      <a:cubicBezTo>
                        <a:pt x="2055" y="1736"/>
                        <a:pt x="2054" y="1749"/>
                        <a:pt x="2062" y="1752"/>
                      </a:cubicBezTo>
                      <a:cubicBezTo>
                        <a:pt x="2063" y="1758"/>
                        <a:pt x="2059" y="1764"/>
                        <a:pt x="2052" y="1766"/>
                      </a:cubicBezTo>
                      <a:cubicBezTo>
                        <a:pt x="2042" y="1769"/>
                        <a:pt x="2029" y="1762"/>
                        <a:pt x="2025" y="1752"/>
                      </a:cubicBezTo>
                      <a:cubicBezTo>
                        <a:pt x="2024" y="1779"/>
                        <a:pt x="2064" y="1790"/>
                        <a:pt x="2081" y="1769"/>
                      </a:cubicBezTo>
                      <a:cubicBezTo>
                        <a:pt x="2091" y="1757"/>
                        <a:pt x="2091" y="1744"/>
                        <a:pt x="2084" y="1736"/>
                      </a:cubicBezTo>
                      <a:cubicBezTo>
                        <a:pt x="2079" y="1728"/>
                        <a:pt x="2068" y="1724"/>
                        <a:pt x="2061" y="1730"/>
                      </a:cubicBezTo>
                      <a:close/>
                      <a:moveTo>
                        <a:pt x="2111" y="1694"/>
                      </a:moveTo>
                      <a:cubicBezTo>
                        <a:pt x="2114" y="1718"/>
                        <a:pt x="2099" y="1732"/>
                        <a:pt x="2097" y="1743"/>
                      </a:cubicBezTo>
                      <a:cubicBezTo>
                        <a:pt x="2094" y="1755"/>
                        <a:pt x="2108" y="1759"/>
                        <a:pt x="2114" y="1746"/>
                      </a:cubicBezTo>
                      <a:cubicBezTo>
                        <a:pt x="2121" y="1733"/>
                        <a:pt x="2119" y="1711"/>
                        <a:pt x="2111" y="1694"/>
                      </a:cubicBezTo>
                      <a:close/>
                      <a:moveTo>
                        <a:pt x="2143" y="1778"/>
                      </a:moveTo>
                      <a:cubicBezTo>
                        <a:pt x="2137" y="1773"/>
                        <a:pt x="2126" y="1774"/>
                        <a:pt x="2122" y="1777"/>
                      </a:cubicBezTo>
                      <a:cubicBezTo>
                        <a:pt x="2116" y="1771"/>
                        <a:pt x="2124" y="1755"/>
                        <a:pt x="2136" y="1759"/>
                      </a:cubicBezTo>
                      <a:cubicBezTo>
                        <a:pt x="2144" y="1761"/>
                        <a:pt x="2148" y="1772"/>
                        <a:pt x="2143" y="1778"/>
                      </a:cubicBezTo>
                      <a:close/>
                      <a:moveTo>
                        <a:pt x="2133" y="1812"/>
                      </a:moveTo>
                      <a:cubicBezTo>
                        <a:pt x="2136" y="1808"/>
                        <a:pt x="2136" y="1803"/>
                        <a:pt x="2132" y="1800"/>
                      </a:cubicBezTo>
                      <a:cubicBezTo>
                        <a:pt x="2125" y="1795"/>
                        <a:pt x="2117" y="1802"/>
                        <a:pt x="2118" y="1809"/>
                      </a:cubicBezTo>
                      <a:cubicBezTo>
                        <a:pt x="2120" y="1814"/>
                        <a:pt x="2124" y="1816"/>
                        <a:pt x="2122" y="1824"/>
                      </a:cubicBezTo>
                      <a:cubicBezTo>
                        <a:pt x="2126" y="1816"/>
                        <a:pt x="2129" y="1817"/>
                        <a:pt x="2133" y="1812"/>
                      </a:cubicBezTo>
                      <a:close/>
                      <a:moveTo>
                        <a:pt x="2182" y="1748"/>
                      </a:moveTo>
                      <a:cubicBezTo>
                        <a:pt x="2199" y="1760"/>
                        <a:pt x="2237" y="1759"/>
                        <a:pt x="2240" y="1738"/>
                      </a:cubicBezTo>
                      <a:cubicBezTo>
                        <a:pt x="2245" y="1738"/>
                        <a:pt x="2248" y="1744"/>
                        <a:pt x="2246" y="1750"/>
                      </a:cubicBezTo>
                      <a:cubicBezTo>
                        <a:pt x="2244" y="1756"/>
                        <a:pt x="2236" y="1762"/>
                        <a:pt x="2227" y="1760"/>
                      </a:cubicBezTo>
                      <a:cubicBezTo>
                        <a:pt x="2226" y="1768"/>
                        <a:pt x="2200" y="1768"/>
                        <a:pt x="2182" y="1748"/>
                      </a:cubicBezTo>
                      <a:close/>
                      <a:moveTo>
                        <a:pt x="1897" y="1687"/>
                      </a:moveTo>
                      <a:cubicBezTo>
                        <a:pt x="1901" y="1698"/>
                        <a:pt x="1908" y="1706"/>
                        <a:pt x="1920" y="1709"/>
                      </a:cubicBezTo>
                      <a:cubicBezTo>
                        <a:pt x="1928" y="1712"/>
                        <a:pt x="1937" y="1710"/>
                        <a:pt x="1945" y="1706"/>
                      </a:cubicBezTo>
                      <a:cubicBezTo>
                        <a:pt x="1949" y="1704"/>
                        <a:pt x="1951" y="1701"/>
                        <a:pt x="1954" y="1698"/>
                      </a:cubicBezTo>
                      <a:cubicBezTo>
                        <a:pt x="1953" y="1699"/>
                        <a:pt x="1952" y="1700"/>
                        <a:pt x="1951" y="1700"/>
                      </a:cubicBezTo>
                      <a:cubicBezTo>
                        <a:pt x="1944" y="1705"/>
                        <a:pt x="1935" y="1702"/>
                        <a:pt x="1931" y="1695"/>
                      </a:cubicBezTo>
                      <a:cubicBezTo>
                        <a:pt x="1926" y="1688"/>
                        <a:pt x="1929" y="1679"/>
                        <a:pt x="1935" y="1675"/>
                      </a:cubicBezTo>
                      <a:cubicBezTo>
                        <a:pt x="1946" y="1669"/>
                        <a:pt x="1958" y="1676"/>
                        <a:pt x="1958" y="1688"/>
                      </a:cubicBezTo>
                      <a:cubicBezTo>
                        <a:pt x="1958" y="1696"/>
                        <a:pt x="1953" y="1703"/>
                        <a:pt x="1947" y="1708"/>
                      </a:cubicBezTo>
                      <a:cubicBezTo>
                        <a:pt x="1938" y="1713"/>
                        <a:pt x="1928" y="1715"/>
                        <a:pt x="1919" y="1713"/>
                      </a:cubicBezTo>
                      <a:cubicBezTo>
                        <a:pt x="1906" y="1709"/>
                        <a:pt x="1898" y="1700"/>
                        <a:pt x="1893" y="1688"/>
                      </a:cubicBezTo>
                      <a:cubicBezTo>
                        <a:pt x="1890" y="1678"/>
                        <a:pt x="1891" y="1668"/>
                        <a:pt x="1894" y="1660"/>
                      </a:cubicBezTo>
                      <a:cubicBezTo>
                        <a:pt x="1893" y="1661"/>
                        <a:pt x="1891" y="1663"/>
                        <a:pt x="1889" y="1665"/>
                      </a:cubicBezTo>
                      <a:cubicBezTo>
                        <a:pt x="1882" y="1672"/>
                        <a:pt x="1875" y="1677"/>
                        <a:pt x="1866" y="1681"/>
                      </a:cubicBezTo>
                      <a:cubicBezTo>
                        <a:pt x="1863" y="1683"/>
                        <a:pt x="1861" y="1684"/>
                        <a:pt x="1859" y="1685"/>
                      </a:cubicBezTo>
                      <a:cubicBezTo>
                        <a:pt x="1854" y="1686"/>
                        <a:pt x="1850" y="1688"/>
                        <a:pt x="1846" y="1689"/>
                      </a:cubicBezTo>
                      <a:cubicBezTo>
                        <a:pt x="1844" y="1689"/>
                        <a:pt x="1830" y="1691"/>
                        <a:pt x="1830" y="1689"/>
                      </a:cubicBezTo>
                      <a:cubicBezTo>
                        <a:pt x="1830" y="1687"/>
                        <a:pt x="1838" y="1686"/>
                        <a:pt x="1840" y="1686"/>
                      </a:cubicBezTo>
                      <a:cubicBezTo>
                        <a:pt x="1846" y="1684"/>
                        <a:pt x="1851" y="1683"/>
                        <a:pt x="1857" y="1680"/>
                      </a:cubicBezTo>
                      <a:cubicBezTo>
                        <a:pt x="1859" y="1679"/>
                        <a:pt x="1861" y="1678"/>
                        <a:pt x="1864" y="1677"/>
                      </a:cubicBezTo>
                      <a:cubicBezTo>
                        <a:pt x="1872" y="1673"/>
                        <a:pt x="1879" y="1668"/>
                        <a:pt x="1886" y="1662"/>
                      </a:cubicBezTo>
                      <a:cubicBezTo>
                        <a:pt x="1887" y="1662"/>
                        <a:pt x="1887" y="1661"/>
                        <a:pt x="1889" y="1660"/>
                      </a:cubicBezTo>
                      <a:cubicBezTo>
                        <a:pt x="1886" y="1661"/>
                        <a:pt x="1883" y="1662"/>
                        <a:pt x="1881" y="1664"/>
                      </a:cubicBezTo>
                      <a:cubicBezTo>
                        <a:pt x="1873" y="1667"/>
                        <a:pt x="1866" y="1669"/>
                        <a:pt x="1858" y="1669"/>
                      </a:cubicBezTo>
                      <a:cubicBezTo>
                        <a:pt x="1834" y="1669"/>
                        <a:pt x="1823" y="1651"/>
                        <a:pt x="1822" y="1632"/>
                      </a:cubicBezTo>
                      <a:cubicBezTo>
                        <a:pt x="1820" y="1615"/>
                        <a:pt x="1826" y="1597"/>
                        <a:pt x="1840" y="1588"/>
                      </a:cubicBezTo>
                      <a:cubicBezTo>
                        <a:pt x="1853" y="1580"/>
                        <a:pt x="1867" y="1580"/>
                        <a:pt x="1878" y="1590"/>
                      </a:cubicBezTo>
                      <a:cubicBezTo>
                        <a:pt x="1883" y="1594"/>
                        <a:pt x="1886" y="1599"/>
                        <a:pt x="1888" y="1605"/>
                      </a:cubicBezTo>
                      <a:cubicBezTo>
                        <a:pt x="1890" y="1611"/>
                        <a:pt x="1890" y="1615"/>
                        <a:pt x="1887" y="1620"/>
                      </a:cubicBezTo>
                      <a:cubicBezTo>
                        <a:pt x="1884" y="1626"/>
                        <a:pt x="1879" y="1630"/>
                        <a:pt x="1873" y="1631"/>
                      </a:cubicBezTo>
                      <a:cubicBezTo>
                        <a:pt x="1868" y="1632"/>
                        <a:pt x="1865" y="1631"/>
                        <a:pt x="1862" y="1628"/>
                      </a:cubicBezTo>
                      <a:cubicBezTo>
                        <a:pt x="1858" y="1625"/>
                        <a:pt x="1857" y="1621"/>
                        <a:pt x="1857" y="1616"/>
                      </a:cubicBezTo>
                      <a:cubicBezTo>
                        <a:pt x="1857" y="1611"/>
                        <a:pt x="1860" y="1606"/>
                        <a:pt x="1865" y="1605"/>
                      </a:cubicBezTo>
                      <a:cubicBezTo>
                        <a:pt x="1870" y="1603"/>
                        <a:pt x="1875" y="1605"/>
                        <a:pt x="1878" y="1610"/>
                      </a:cubicBezTo>
                      <a:cubicBezTo>
                        <a:pt x="1881" y="1615"/>
                        <a:pt x="1880" y="1622"/>
                        <a:pt x="1874" y="1625"/>
                      </a:cubicBezTo>
                      <a:cubicBezTo>
                        <a:pt x="1869" y="1628"/>
                        <a:pt x="1862" y="1627"/>
                        <a:pt x="1859" y="1621"/>
                      </a:cubicBezTo>
                      <a:cubicBezTo>
                        <a:pt x="1858" y="1619"/>
                        <a:pt x="1857" y="1617"/>
                        <a:pt x="1857" y="1615"/>
                      </a:cubicBezTo>
                      <a:cubicBezTo>
                        <a:pt x="1857" y="1615"/>
                        <a:pt x="1857" y="1616"/>
                        <a:pt x="1857" y="1616"/>
                      </a:cubicBezTo>
                      <a:cubicBezTo>
                        <a:pt x="1857" y="1621"/>
                        <a:pt x="1859" y="1625"/>
                        <a:pt x="1862" y="1628"/>
                      </a:cubicBezTo>
                      <a:cubicBezTo>
                        <a:pt x="1865" y="1630"/>
                        <a:pt x="1869" y="1631"/>
                        <a:pt x="1872" y="1631"/>
                      </a:cubicBezTo>
                      <a:cubicBezTo>
                        <a:pt x="1879" y="1630"/>
                        <a:pt x="1884" y="1626"/>
                        <a:pt x="1886" y="1620"/>
                      </a:cubicBezTo>
                      <a:cubicBezTo>
                        <a:pt x="1888" y="1615"/>
                        <a:pt x="1888" y="1611"/>
                        <a:pt x="1887" y="1606"/>
                      </a:cubicBezTo>
                      <a:cubicBezTo>
                        <a:pt x="1885" y="1600"/>
                        <a:pt x="1882" y="1595"/>
                        <a:pt x="1877" y="1591"/>
                      </a:cubicBezTo>
                      <a:cubicBezTo>
                        <a:pt x="1866" y="1583"/>
                        <a:pt x="1853" y="1582"/>
                        <a:pt x="1842" y="1590"/>
                      </a:cubicBezTo>
                      <a:cubicBezTo>
                        <a:pt x="1828" y="1599"/>
                        <a:pt x="1823" y="1617"/>
                        <a:pt x="1825" y="1633"/>
                      </a:cubicBezTo>
                      <a:cubicBezTo>
                        <a:pt x="1827" y="1650"/>
                        <a:pt x="1837" y="1665"/>
                        <a:pt x="1857" y="1665"/>
                      </a:cubicBezTo>
                      <a:cubicBezTo>
                        <a:pt x="1865" y="1664"/>
                        <a:pt x="1871" y="1662"/>
                        <a:pt x="1879" y="1659"/>
                      </a:cubicBezTo>
                      <a:cubicBezTo>
                        <a:pt x="1883" y="1657"/>
                        <a:pt x="1887" y="1655"/>
                        <a:pt x="1891" y="1652"/>
                      </a:cubicBezTo>
                      <a:cubicBezTo>
                        <a:pt x="1906" y="1643"/>
                        <a:pt x="1917" y="1630"/>
                        <a:pt x="1933" y="1623"/>
                      </a:cubicBezTo>
                      <a:cubicBezTo>
                        <a:pt x="1949" y="1617"/>
                        <a:pt x="1966" y="1618"/>
                        <a:pt x="1984" y="1626"/>
                      </a:cubicBezTo>
                      <a:cubicBezTo>
                        <a:pt x="1993" y="1630"/>
                        <a:pt x="1999" y="1635"/>
                        <a:pt x="2005" y="1642"/>
                      </a:cubicBezTo>
                      <a:cubicBezTo>
                        <a:pt x="2008" y="1645"/>
                        <a:pt x="2010" y="1648"/>
                        <a:pt x="2012" y="1651"/>
                      </a:cubicBezTo>
                      <a:cubicBezTo>
                        <a:pt x="2012" y="1648"/>
                        <a:pt x="2013" y="1645"/>
                        <a:pt x="2014" y="1642"/>
                      </a:cubicBezTo>
                      <a:cubicBezTo>
                        <a:pt x="2017" y="1631"/>
                        <a:pt x="2026" y="1624"/>
                        <a:pt x="2038" y="1623"/>
                      </a:cubicBezTo>
                      <a:cubicBezTo>
                        <a:pt x="2048" y="1622"/>
                        <a:pt x="2059" y="1626"/>
                        <a:pt x="2064" y="1635"/>
                      </a:cubicBezTo>
                      <a:cubicBezTo>
                        <a:pt x="2069" y="1644"/>
                        <a:pt x="2068" y="1653"/>
                        <a:pt x="2062" y="1660"/>
                      </a:cubicBezTo>
                      <a:cubicBezTo>
                        <a:pt x="2059" y="1664"/>
                        <a:pt x="2054" y="1666"/>
                        <a:pt x="2049" y="1666"/>
                      </a:cubicBezTo>
                      <a:cubicBezTo>
                        <a:pt x="2046" y="1666"/>
                        <a:pt x="2043" y="1665"/>
                        <a:pt x="2040" y="1663"/>
                      </a:cubicBezTo>
                      <a:cubicBezTo>
                        <a:pt x="2036" y="1660"/>
                        <a:pt x="2034" y="1654"/>
                        <a:pt x="2036" y="1650"/>
                      </a:cubicBezTo>
                      <a:cubicBezTo>
                        <a:pt x="2039" y="1644"/>
                        <a:pt x="2045" y="1642"/>
                        <a:pt x="2051" y="1644"/>
                      </a:cubicBezTo>
                      <a:cubicBezTo>
                        <a:pt x="2056" y="1647"/>
                        <a:pt x="2058" y="1653"/>
                        <a:pt x="2056" y="1659"/>
                      </a:cubicBezTo>
                      <a:cubicBezTo>
                        <a:pt x="2054" y="1663"/>
                        <a:pt x="2049" y="1666"/>
                        <a:pt x="2044" y="1665"/>
                      </a:cubicBezTo>
                      <a:cubicBezTo>
                        <a:pt x="2051" y="1667"/>
                        <a:pt x="2058" y="1664"/>
                        <a:pt x="2062" y="1659"/>
                      </a:cubicBezTo>
                      <a:cubicBezTo>
                        <a:pt x="2067" y="1653"/>
                        <a:pt x="2068" y="1644"/>
                        <a:pt x="2063" y="1636"/>
                      </a:cubicBezTo>
                      <a:cubicBezTo>
                        <a:pt x="2058" y="1627"/>
                        <a:pt x="2048" y="1623"/>
                        <a:pt x="2038" y="1624"/>
                      </a:cubicBezTo>
                      <a:cubicBezTo>
                        <a:pt x="2032" y="1625"/>
                        <a:pt x="2026" y="1628"/>
                        <a:pt x="2022" y="1632"/>
                      </a:cubicBezTo>
                      <a:cubicBezTo>
                        <a:pt x="2008" y="1646"/>
                        <a:pt x="2022" y="1664"/>
                        <a:pt x="2022" y="1686"/>
                      </a:cubicBezTo>
                      <a:cubicBezTo>
                        <a:pt x="2023" y="1709"/>
                        <a:pt x="2015" y="1732"/>
                        <a:pt x="2001" y="1749"/>
                      </a:cubicBezTo>
                      <a:cubicBezTo>
                        <a:pt x="2016" y="1723"/>
                        <a:pt x="2025" y="1695"/>
                        <a:pt x="2015" y="1666"/>
                      </a:cubicBezTo>
                      <a:cubicBezTo>
                        <a:pt x="2012" y="1657"/>
                        <a:pt x="2008" y="1651"/>
                        <a:pt x="2002" y="1645"/>
                      </a:cubicBezTo>
                      <a:cubicBezTo>
                        <a:pt x="1996" y="1638"/>
                        <a:pt x="1990" y="1634"/>
                        <a:pt x="1982" y="1630"/>
                      </a:cubicBezTo>
                      <a:cubicBezTo>
                        <a:pt x="1958" y="1619"/>
                        <a:pt x="1935" y="1624"/>
                        <a:pt x="1916" y="1640"/>
                      </a:cubicBezTo>
                      <a:cubicBezTo>
                        <a:pt x="1901" y="1652"/>
                        <a:pt x="1892" y="1667"/>
                        <a:pt x="1897" y="1687"/>
                      </a:cubicBezTo>
                      <a:close/>
                      <a:moveTo>
                        <a:pt x="1692" y="1715"/>
                      </a:moveTo>
                      <a:cubicBezTo>
                        <a:pt x="1693" y="1712"/>
                        <a:pt x="1696" y="1711"/>
                        <a:pt x="1699" y="1712"/>
                      </a:cubicBezTo>
                      <a:cubicBezTo>
                        <a:pt x="1702" y="1714"/>
                        <a:pt x="1703" y="1717"/>
                        <a:pt x="1701" y="1719"/>
                      </a:cubicBezTo>
                      <a:cubicBezTo>
                        <a:pt x="1700" y="1722"/>
                        <a:pt x="1697" y="1723"/>
                        <a:pt x="1695" y="1722"/>
                      </a:cubicBezTo>
                      <a:cubicBezTo>
                        <a:pt x="1692" y="1720"/>
                        <a:pt x="1691" y="1717"/>
                        <a:pt x="1692" y="1715"/>
                      </a:cubicBezTo>
                      <a:close/>
                      <a:moveTo>
                        <a:pt x="1825" y="1748"/>
                      </a:moveTo>
                      <a:cubicBezTo>
                        <a:pt x="1828" y="1752"/>
                        <a:pt x="1834" y="1756"/>
                        <a:pt x="1839" y="1753"/>
                      </a:cubicBezTo>
                      <a:cubicBezTo>
                        <a:pt x="1842" y="1752"/>
                        <a:pt x="1843" y="1749"/>
                        <a:pt x="1843" y="1746"/>
                      </a:cubicBezTo>
                      <a:cubicBezTo>
                        <a:pt x="1843" y="1743"/>
                        <a:pt x="1840" y="1740"/>
                        <a:pt x="1837" y="1740"/>
                      </a:cubicBezTo>
                      <a:cubicBezTo>
                        <a:pt x="1834" y="1741"/>
                        <a:pt x="1832" y="1743"/>
                        <a:pt x="1832" y="1746"/>
                      </a:cubicBezTo>
                      <a:cubicBezTo>
                        <a:pt x="1829" y="1741"/>
                        <a:pt x="1836" y="1734"/>
                        <a:pt x="1843" y="1739"/>
                      </a:cubicBezTo>
                      <a:cubicBezTo>
                        <a:pt x="1846" y="1741"/>
                        <a:pt x="1848" y="1745"/>
                        <a:pt x="1847" y="1749"/>
                      </a:cubicBezTo>
                      <a:cubicBezTo>
                        <a:pt x="1844" y="1757"/>
                        <a:pt x="1837" y="1759"/>
                        <a:pt x="1830" y="1757"/>
                      </a:cubicBezTo>
                      <a:cubicBezTo>
                        <a:pt x="1824" y="1755"/>
                        <a:pt x="1821" y="1748"/>
                        <a:pt x="1821" y="1741"/>
                      </a:cubicBezTo>
                      <a:cubicBezTo>
                        <a:pt x="1820" y="1760"/>
                        <a:pt x="1838" y="1785"/>
                        <a:pt x="1849" y="1793"/>
                      </a:cubicBezTo>
                      <a:cubicBezTo>
                        <a:pt x="1848" y="1793"/>
                        <a:pt x="1846" y="1794"/>
                        <a:pt x="1846" y="1795"/>
                      </a:cubicBezTo>
                      <a:cubicBezTo>
                        <a:pt x="1828" y="1782"/>
                        <a:pt x="1814" y="1755"/>
                        <a:pt x="1818" y="1738"/>
                      </a:cubicBezTo>
                      <a:cubicBezTo>
                        <a:pt x="1800" y="1756"/>
                        <a:pt x="1785" y="1765"/>
                        <a:pt x="1775" y="1779"/>
                      </a:cubicBezTo>
                      <a:cubicBezTo>
                        <a:pt x="1770" y="1786"/>
                        <a:pt x="1767" y="1794"/>
                        <a:pt x="1769" y="1802"/>
                      </a:cubicBezTo>
                      <a:cubicBezTo>
                        <a:pt x="1768" y="1802"/>
                        <a:pt x="1766" y="1805"/>
                        <a:pt x="1766" y="1807"/>
                      </a:cubicBezTo>
                      <a:cubicBezTo>
                        <a:pt x="1761" y="1798"/>
                        <a:pt x="1765" y="1785"/>
                        <a:pt x="1773" y="1775"/>
                      </a:cubicBezTo>
                      <a:cubicBezTo>
                        <a:pt x="1774" y="1774"/>
                        <a:pt x="1775" y="1774"/>
                        <a:pt x="1775" y="1773"/>
                      </a:cubicBezTo>
                      <a:cubicBezTo>
                        <a:pt x="1761" y="1780"/>
                        <a:pt x="1749" y="1797"/>
                        <a:pt x="1745" y="1814"/>
                      </a:cubicBezTo>
                      <a:cubicBezTo>
                        <a:pt x="1743" y="1821"/>
                        <a:pt x="1742" y="1830"/>
                        <a:pt x="1745" y="1836"/>
                      </a:cubicBezTo>
                      <a:cubicBezTo>
                        <a:pt x="1747" y="1840"/>
                        <a:pt x="1753" y="1843"/>
                        <a:pt x="1757" y="1841"/>
                      </a:cubicBezTo>
                      <a:cubicBezTo>
                        <a:pt x="1758" y="1840"/>
                        <a:pt x="1759" y="1839"/>
                        <a:pt x="1759" y="1837"/>
                      </a:cubicBezTo>
                      <a:cubicBezTo>
                        <a:pt x="1758" y="1836"/>
                        <a:pt x="1757" y="1835"/>
                        <a:pt x="1756" y="1835"/>
                      </a:cubicBezTo>
                      <a:cubicBezTo>
                        <a:pt x="1755" y="1835"/>
                        <a:pt x="1754" y="1835"/>
                        <a:pt x="1753" y="1836"/>
                      </a:cubicBezTo>
                      <a:cubicBezTo>
                        <a:pt x="1752" y="1837"/>
                        <a:pt x="1753" y="1839"/>
                        <a:pt x="1754" y="1839"/>
                      </a:cubicBezTo>
                      <a:cubicBezTo>
                        <a:pt x="1755" y="1839"/>
                        <a:pt x="1756" y="1839"/>
                        <a:pt x="1756" y="1838"/>
                      </a:cubicBezTo>
                      <a:cubicBezTo>
                        <a:pt x="1756" y="1839"/>
                        <a:pt x="1756" y="1840"/>
                        <a:pt x="1754" y="1840"/>
                      </a:cubicBezTo>
                      <a:cubicBezTo>
                        <a:pt x="1753" y="1840"/>
                        <a:pt x="1751" y="1839"/>
                        <a:pt x="1751" y="1838"/>
                      </a:cubicBezTo>
                      <a:cubicBezTo>
                        <a:pt x="1750" y="1835"/>
                        <a:pt x="1752" y="1832"/>
                        <a:pt x="1754" y="1832"/>
                      </a:cubicBezTo>
                      <a:cubicBezTo>
                        <a:pt x="1756" y="1831"/>
                        <a:pt x="1758" y="1831"/>
                        <a:pt x="1760" y="1832"/>
                      </a:cubicBezTo>
                      <a:cubicBezTo>
                        <a:pt x="1762" y="1833"/>
                        <a:pt x="1762" y="1835"/>
                        <a:pt x="1763" y="1837"/>
                      </a:cubicBezTo>
                      <a:cubicBezTo>
                        <a:pt x="1763" y="1840"/>
                        <a:pt x="1762" y="1842"/>
                        <a:pt x="1759" y="1843"/>
                      </a:cubicBezTo>
                      <a:cubicBezTo>
                        <a:pt x="1754" y="1846"/>
                        <a:pt x="1749" y="1843"/>
                        <a:pt x="1746" y="1840"/>
                      </a:cubicBezTo>
                      <a:cubicBezTo>
                        <a:pt x="1745" y="1838"/>
                        <a:pt x="1743" y="1835"/>
                        <a:pt x="1743" y="1833"/>
                      </a:cubicBezTo>
                      <a:cubicBezTo>
                        <a:pt x="1744" y="1844"/>
                        <a:pt x="1750" y="1851"/>
                        <a:pt x="1758" y="1855"/>
                      </a:cubicBezTo>
                      <a:cubicBezTo>
                        <a:pt x="1764" y="1858"/>
                        <a:pt x="1770" y="1859"/>
                        <a:pt x="1775" y="1856"/>
                      </a:cubicBezTo>
                      <a:cubicBezTo>
                        <a:pt x="1776" y="1856"/>
                        <a:pt x="1776" y="1856"/>
                        <a:pt x="1776" y="1856"/>
                      </a:cubicBezTo>
                      <a:cubicBezTo>
                        <a:pt x="1770" y="1857"/>
                        <a:pt x="1764" y="1853"/>
                        <a:pt x="1767" y="1846"/>
                      </a:cubicBezTo>
                      <a:cubicBezTo>
                        <a:pt x="1769" y="1840"/>
                        <a:pt x="1779" y="1834"/>
                        <a:pt x="1772" y="1821"/>
                      </a:cubicBezTo>
                      <a:cubicBezTo>
                        <a:pt x="1778" y="1825"/>
                        <a:pt x="1783" y="1831"/>
                        <a:pt x="1785" y="1837"/>
                      </a:cubicBezTo>
                      <a:cubicBezTo>
                        <a:pt x="1786" y="1843"/>
                        <a:pt x="1785" y="1851"/>
                        <a:pt x="1780" y="1855"/>
                      </a:cubicBezTo>
                      <a:cubicBezTo>
                        <a:pt x="1774" y="1860"/>
                        <a:pt x="1764" y="1860"/>
                        <a:pt x="1757" y="1857"/>
                      </a:cubicBezTo>
                      <a:cubicBezTo>
                        <a:pt x="1747" y="1851"/>
                        <a:pt x="1741" y="1841"/>
                        <a:pt x="1741" y="1830"/>
                      </a:cubicBezTo>
                      <a:cubicBezTo>
                        <a:pt x="1740" y="1820"/>
                        <a:pt x="1745" y="1804"/>
                        <a:pt x="1751" y="1795"/>
                      </a:cubicBezTo>
                      <a:cubicBezTo>
                        <a:pt x="1755" y="1787"/>
                        <a:pt x="1764" y="1778"/>
                        <a:pt x="1771" y="1773"/>
                      </a:cubicBezTo>
                      <a:cubicBezTo>
                        <a:pt x="1766" y="1775"/>
                        <a:pt x="1760" y="1776"/>
                        <a:pt x="1754" y="1776"/>
                      </a:cubicBezTo>
                      <a:cubicBezTo>
                        <a:pt x="1741" y="1776"/>
                        <a:pt x="1731" y="1773"/>
                        <a:pt x="1720" y="1766"/>
                      </a:cubicBezTo>
                      <a:cubicBezTo>
                        <a:pt x="1716" y="1763"/>
                        <a:pt x="1713" y="1761"/>
                        <a:pt x="1710" y="1758"/>
                      </a:cubicBezTo>
                      <a:cubicBezTo>
                        <a:pt x="1711" y="1757"/>
                        <a:pt x="1712" y="1757"/>
                        <a:pt x="1713" y="1756"/>
                      </a:cubicBezTo>
                      <a:cubicBezTo>
                        <a:pt x="1716" y="1758"/>
                        <a:pt x="1719" y="1761"/>
                        <a:pt x="1722" y="1763"/>
                      </a:cubicBezTo>
                      <a:cubicBezTo>
                        <a:pt x="1732" y="1769"/>
                        <a:pt x="1741" y="1772"/>
                        <a:pt x="1754" y="1772"/>
                      </a:cubicBezTo>
                      <a:cubicBezTo>
                        <a:pt x="1770" y="1770"/>
                        <a:pt x="1783" y="1763"/>
                        <a:pt x="1795" y="1754"/>
                      </a:cubicBezTo>
                      <a:cubicBezTo>
                        <a:pt x="1791" y="1755"/>
                        <a:pt x="1787" y="1756"/>
                        <a:pt x="1783" y="1757"/>
                      </a:cubicBezTo>
                      <a:cubicBezTo>
                        <a:pt x="1783" y="1757"/>
                        <a:pt x="1783" y="1757"/>
                        <a:pt x="1783" y="1757"/>
                      </a:cubicBezTo>
                      <a:cubicBezTo>
                        <a:pt x="1775" y="1758"/>
                        <a:pt x="1766" y="1758"/>
                        <a:pt x="1759" y="1753"/>
                      </a:cubicBezTo>
                      <a:cubicBezTo>
                        <a:pt x="1767" y="1755"/>
                        <a:pt x="1774" y="1756"/>
                        <a:pt x="1783" y="1754"/>
                      </a:cubicBezTo>
                      <a:cubicBezTo>
                        <a:pt x="1783" y="1754"/>
                        <a:pt x="1783" y="1754"/>
                        <a:pt x="1783" y="1754"/>
                      </a:cubicBezTo>
                      <a:cubicBezTo>
                        <a:pt x="1800" y="1751"/>
                        <a:pt x="1803" y="1747"/>
                        <a:pt x="1815" y="1735"/>
                      </a:cubicBezTo>
                      <a:cubicBezTo>
                        <a:pt x="1833" y="1715"/>
                        <a:pt x="1851" y="1693"/>
                        <a:pt x="1874" y="1684"/>
                      </a:cubicBezTo>
                      <a:cubicBezTo>
                        <a:pt x="1860" y="1692"/>
                        <a:pt x="1814" y="1729"/>
                        <a:pt x="1825" y="1748"/>
                      </a:cubicBezTo>
                      <a:close/>
                      <a:moveTo>
                        <a:pt x="1771" y="1754"/>
                      </a:moveTo>
                      <a:cubicBezTo>
                        <a:pt x="1773" y="1742"/>
                        <a:pt x="1755" y="1741"/>
                        <a:pt x="1750" y="1740"/>
                      </a:cubicBezTo>
                      <a:cubicBezTo>
                        <a:pt x="1745" y="1739"/>
                        <a:pt x="1743" y="1737"/>
                        <a:pt x="1741" y="1733"/>
                      </a:cubicBezTo>
                      <a:cubicBezTo>
                        <a:pt x="1740" y="1739"/>
                        <a:pt x="1744" y="1751"/>
                        <a:pt x="1748" y="1755"/>
                      </a:cubicBezTo>
                      <a:cubicBezTo>
                        <a:pt x="1753" y="1762"/>
                        <a:pt x="1761" y="1765"/>
                        <a:pt x="1769" y="1758"/>
                      </a:cubicBezTo>
                      <a:cubicBezTo>
                        <a:pt x="1765" y="1758"/>
                        <a:pt x="1758" y="1755"/>
                        <a:pt x="1756" y="1751"/>
                      </a:cubicBezTo>
                      <a:cubicBezTo>
                        <a:pt x="1758" y="1752"/>
                        <a:pt x="1765" y="1755"/>
                        <a:pt x="1771" y="1754"/>
                      </a:cubicBezTo>
                      <a:close/>
                      <a:moveTo>
                        <a:pt x="1802" y="1823"/>
                      </a:moveTo>
                      <a:cubicBezTo>
                        <a:pt x="1800" y="1825"/>
                        <a:pt x="1800" y="1829"/>
                        <a:pt x="1802" y="1831"/>
                      </a:cubicBezTo>
                      <a:cubicBezTo>
                        <a:pt x="1804" y="1833"/>
                        <a:pt x="1808" y="1833"/>
                        <a:pt x="1810" y="1830"/>
                      </a:cubicBezTo>
                      <a:cubicBezTo>
                        <a:pt x="1812" y="1828"/>
                        <a:pt x="1812" y="1825"/>
                        <a:pt x="1810" y="1822"/>
                      </a:cubicBezTo>
                      <a:cubicBezTo>
                        <a:pt x="1807" y="1820"/>
                        <a:pt x="1804" y="1820"/>
                        <a:pt x="1802" y="1823"/>
                      </a:cubicBezTo>
                      <a:close/>
                      <a:moveTo>
                        <a:pt x="1786" y="1816"/>
                      </a:moveTo>
                      <a:cubicBezTo>
                        <a:pt x="1783" y="1819"/>
                        <a:pt x="1784" y="1823"/>
                        <a:pt x="1786" y="1826"/>
                      </a:cubicBezTo>
                      <a:cubicBezTo>
                        <a:pt x="1789" y="1828"/>
                        <a:pt x="1794" y="1828"/>
                        <a:pt x="1796" y="1825"/>
                      </a:cubicBezTo>
                      <a:cubicBezTo>
                        <a:pt x="1799" y="1823"/>
                        <a:pt x="1799" y="1818"/>
                        <a:pt x="1796" y="1815"/>
                      </a:cubicBezTo>
                      <a:cubicBezTo>
                        <a:pt x="1793" y="1813"/>
                        <a:pt x="1789" y="1813"/>
                        <a:pt x="1786" y="1816"/>
                      </a:cubicBezTo>
                      <a:close/>
                      <a:moveTo>
                        <a:pt x="1768" y="1803"/>
                      </a:moveTo>
                      <a:cubicBezTo>
                        <a:pt x="1765" y="1807"/>
                        <a:pt x="1765" y="1813"/>
                        <a:pt x="1769" y="1816"/>
                      </a:cubicBezTo>
                      <a:cubicBezTo>
                        <a:pt x="1773" y="1820"/>
                        <a:pt x="1779" y="1820"/>
                        <a:pt x="1782" y="1816"/>
                      </a:cubicBezTo>
                      <a:cubicBezTo>
                        <a:pt x="1786" y="1812"/>
                        <a:pt x="1786" y="1806"/>
                        <a:pt x="1782" y="1803"/>
                      </a:cubicBezTo>
                      <a:cubicBezTo>
                        <a:pt x="1778" y="1799"/>
                        <a:pt x="1772" y="1799"/>
                        <a:pt x="1768" y="1803"/>
                      </a:cubicBezTo>
                      <a:close/>
                      <a:moveTo>
                        <a:pt x="1694" y="1743"/>
                      </a:moveTo>
                      <a:cubicBezTo>
                        <a:pt x="1697" y="1738"/>
                        <a:pt x="1703" y="1736"/>
                        <a:pt x="1708" y="1739"/>
                      </a:cubicBezTo>
                      <a:cubicBezTo>
                        <a:pt x="1713" y="1741"/>
                        <a:pt x="1715" y="1747"/>
                        <a:pt x="1713" y="1752"/>
                      </a:cubicBezTo>
                      <a:cubicBezTo>
                        <a:pt x="1710" y="1757"/>
                        <a:pt x="1704" y="1760"/>
                        <a:pt x="1699" y="1757"/>
                      </a:cubicBezTo>
                      <a:cubicBezTo>
                        <a:pt x="1694" y="1755"/>
                        <a:pt x="1692" y="1749"/>
                        <a:pt x="1694" y="1743"/>
                      </a:cubicBezTo>
                      <a:close/>
                      <a:moveTo>
                        <a:pt x="1690" y="1728"/>
                      </a:moveTo>
                      <a:cubicBezTo>
                        <a:pt x="1691" y="1724"/>
                        <a:pt x="1695" y="1723"/>
                        <a:pt x="1698" y="1724"/>
                      </a:cubicBezTo>
                      <a:cubicBezTo>
                        <a:pt x="1702" y="1726"/>
                        <a:pt x="1703" y="1730"/>
                        <a:pt x="1702" y="1733"/>
                      </a:cubicBezTo>
                      <a:cubicBezTo>
                        <a:pt x="1700" y="1737"/>
                        <a:pt x="1696" y="1738"/>
                        <a:pt x="1693" y="1736"/>
                      </a:cubicBezTo>
                      <a:cubicBezTo>
                        <a:pt x="1689" y="1735"/>
                        <a:pt x="1688" y="1731"/>
                        <a:pt x="1690" y="1728"/>
                      </a:cubicBezTo>
                      <a:close/>
                      <a:moveTo>
                        <a:pt x="1815" y="1606"/>
                      </a:moveTo>
                      <a:cubicBezTo>
                        <a:pt x="1827" y="1597"/>
                        <a:pt x="1837" y="1585"/>
                        <a:pt x="1840" y="1572"/>
                      </a:cubicBezTo>
                      <a:cubicBezTo>
                        <a:pt x="1844" y="1559"/>
                        <a:pt x="1840" y="1544"/>
                        <a:pt x="1829" y="1535"/>
                      </a:cubicBezTo>
                      <a:cubicBezTo>
                        <a:pt x="1823" y="1530"/>
                        <a:pt x="1814" y="1528"/>
                        <a:pt x="1807" y="1527"/>
                      </a:cubicBezTo>
                      <a:cubicBezTo>
                        <a:pt x="1797" y="1528"/>
                        <a:pt x="1791" y="1529"/>
                        <a:pt x="1783" y="1533"/>
                      </a:cubicBezTo>
                      <a:cubicBezTo>
                        <a:pt x="1775" y="1537"/>
                        <a:pt x="1770" y="1542"/>
                        <a:pt x="1764" y="1549"/>
                      </a:cubicBezTo>
                      <a:cubicBezTo>
                        <a:pt x="1762" y="1552"/>
                        <a:pt x="1760" y="1555"/>
                        <a:pt x="1758" y="1558"/>
                      </a:cubicBezTo>
                      <a:cubicBezTo>
                        <a:pt x="1753" y="1567"/>
                        <a:pt x="1751" y="1575"/>
                        <a:pt x="1749" y="1586"/>
                      </a:cubicBezTo>
                      <a:cubicBezTo>
                        <a:pt x="1748" y="1600"/>
                        <a:pt x="1749" y="1612"/>
                        <a:pt x="1755" y="1625"/>
                      </a:cubicBezTo>
                      <a:cubicBezTo>
                        <a:pt x="1756" y="1626"/>
                        <a:pt x="1756" y="1627"/>
                        <a:pt x="1757" y="1628"/>
                      </a:cubicBezTo>
                      <a:cubicBezTo>
                        <a:pt x="1748" y="1623"/>
                        <a:pt x="1737" y="1620"/>
                        <a:pt x="1727" y="1620"/>
                      </a:cubicBezTo>
                      <a:cubicBezTo>
                        <a:pt x="1714" y="1620"/>
                        <a:pt x="1702" y="1624"/>
                        <a:pt x="1693" y="1633"/>
                      </a:cubicBezTo>
                      <a:cubicBezTo>
                        <a:pt x="1690" y="1637"/>
                        <a:pt x="1687" y="1642"/>
                        <a:pt x="1685" y="1648"/>
                      </a:cubicBezTo>
                      <a:cubicBezTo>
                        <a:pt x="1688" y="1642"/>
                        <a:pt x="1691" y="1638"/>
                        <a:pt x="1694" y="1635"/>
                      </a:cubicBezTo>
                      <a:cubicBezTo>
                        <a:pt x="1703" y="1626"/>
                        <a:pt x="1714" y="1623"/>
                        <a:pt x="1727" y="1623"/>
                      </a:cubicBezTo>
                      <a:cubicBezTo>
                        <a:pt x="1736" y="1624"/>
                        <a:pt x="1743" y="1626"/>
                        <a:pt x="1749" y="1630"/>
                      </a:cubicBezTo>
                      <a:cubicBezTo>
                        <a:pt x="1763" y="1636"/>
                        <a:pt x="1770" y="1646"/>
                        <a:pt x="1782" y="1654"/>
                      </a:cubicBezTo>
                      <a:cubicBezTo>
                        <a:pt x="1783" y="1655"/>
                        <a:pt x="1783" y="1655"/>
                        <a:pt x="1783" y="1655"/>
                      </a:cubicBezTo>
                      <a:cubicBezTo>
                        <a:pt x="1790" y="1659"/>
                        <a:pt x="1797" y="1662"/>
                        <a:pt x="1805" y="1665"/>
                      </a:cubicBezTo>
                      <a:cubicBezTo>
                        <a:pt x="1807" y="1665"/>
                        <a:pt x="1825" y="1671"/>
                        <a:pt x="1827" y="1668"/>
                      </a:cubicBezTo>
                      <a:cubicBezTo>
                        <a:pt x="1826" y="1667"/>
                        <a:pt x="1814" y="1663"/>
                        <a:pt x="1812" y="1663"/>
                      </a:cubicBezTo>
                      <a:cubicBezTo>
                        <a:pt x="1803" y="1659"/>
                        <a:pt x="1795" y="1656"/>
                        <a:pt x="1786" y="1651"/>
                      </a:cubicBezTo>
                      <a:cubicBezTo>
                        <a:pt x="1785" y="1650"/>
                        <a:pt x="1785" y="1650"/>
                        <a:pt x="1785" y="1650"/>
                      </a:cubicBezTo>
                      <a:cubicBezTo>
                        <a:pt x="1773" y="1643"/>
                        <a:pt x="1765" y="1636"/>
                        <a:pt x="1759" y="1623"/>
                      </a:cubicBezTo>
                      <a:cubicBezTo>
                        <a:pt x="1752" y="1609"/>
                        <a:pt x="1749" y="1592"/>
                        <a:pt x="1757" y="1577"/>
                      </a:cubicBezTo>
                      <a:cubicBezTo>
                        <a:pt x="1761" y="1569"/>
                        <a:pt x="1772" y="1560"/>
                        <a:pt x="1781" y="1565"/>
                      </a:cubicBezTo>
                      <a:cubicBezTo>
                        <a:pt x="1785" y="1566"/>
                        <a:pt x="1786" y="1570"/>
                        <a:pt x="1786" y="1573"/>
                      </a:cubicBezTo>
                      <a:cubicBezTo>
                        <a:pt x="1785" y="1576"/>
                        <a:pt x="1783" y="1578"/>
                        <a:pt x="1780" y="1579"/>
                      </a:cubicBezTo>
                      <a:cubicBezTo>
                        <a:pt x="1777" y="1579"/>
                        <a:pt x="1775" y="1578"/>
                        <a:pt x="1774" y="1576"/>
                      </a:cubicBezTo>
                      <a:cubicBezTo>
                        <a:pt x="1772" y="1574"/>
                        <a:pt x="1773" y="1570"/>
                        <a:pt x="1776" y="1570"/>
                      </a:cubicBezTo>
                      <a:cubicBezTo>
                        <a:pt x="1777" y="1569"/>
                        <a:pt x="1779" y="1569"/>
                        <a:pt x="1780" y="1571"/>
                      </a:cubicBezTo>
                      <a:cubicBezTo>
                        <a:pt x="1780" y="1568"/>
                        <a:pt x="1779" y="1567"/>
                        <a:pt x="1776" y="1567"/>
                      </a:cubicBezTo>
                      <a:cubicBezTo>
                        <a:pt x="1773" y="1567"/>
                        <a:pt x="1770" y="1569"/>
                        <a:pt x="1769" y="1572"/>
                      </a:cubicBezTo>
                      <a:cubicBezTo>
                        <a:pt x="1767" y="1578"/>
                        <a:pt x="1771" y="1584"/>
                        <a:pt x="1776" y="1585"/>
                      </a:cubicBezTo>
                      <a:cubicBezTo>
                        <a:pt x="1780" y="1587"/>
                        <a:pt x="1785" y="1586"/>
                        <a:pt x="1788" y="1583"/>
                      </a:cubicBezTo>
                      <a:cubicBezTo>
                        <a:pt x="1792" y="1581"/>
                        <a:pt x="1794" y="1577"/>
                        <a:pt x="1794" y="1573"/>
                      </a:cubicBezTo>
                      <a:cubicBezTo>
                        <a:pt x="1794" y="1568"/>
                        <a:pt x="1791" y="1562"/>
                        <a:pt x="1786" y="1560"/>
                      </a:cubicBezTo>
                      <a:cubicBezTo>
                        <a:pt x="1775" y="1554"/>
                        <a:pt x="1762" y="1562"/>
                        <a:pt x="1757" y="1572"/>
                      </a:cubicBezTo>
                      <a:cubicBezTo>
                        <a:pt x="1755" y="1576"/>
                        <a:pt x="1754" y="1580"/>
                        <a:pt x="1753" y="1583"/>
                      </a:cubicBezTo>
                      <a:cubicBezTo>
                        <a:pt x="1755" y="1571"/>
                        <a:pt x="1759" y="1561"/>
                        <a:pt x="1766" y="1550"/>
                      </a:cubicBezTo>
                      <a:cubicBezTo>
                        <a:pt x="1771" y="1544"/>
                        <a:pt x="1776" y="1539"/>
                        <a:pt x="1783" y="1535"/>
                      </a:cubicBezTo>
                      <a:cubicBezTo>
                        <a:pt x="1791" y="1531"/>
                        <a:pt x="1798" y="1529"/>
                        <a:pt x="1807" y="1529"/>
                      </a:cubicBezTo>
                      <a:cubicBezTo>
                        <a:pt x="1811" y="1529"/>
                        <a:pt x="1815" y="1530"/>
                        <a:pt x="1819" y="1531"/>
                      </a:cubicBezTo>
                      <a:cubicBezTo>
                        <a:pt x="1820" y="1532"/>
                        <a:pt x="1820" y="1532"/>
                        <a:pt x="1820" y="1532"/>
                      </a:cubicBezTo>
                      <a:cubicBezTo>
                        <a:pt x="1807" y="1529"/>
                        <a:pt x="1796" y="1538"/>
                        <a:pt x="1802" y="1554"/>
                      </a:cubicBezTo>
                      <a:cubicBezTo>
                        <a:pt x="1806" y="1566"/>
                        <a:pt x="1829" y="1577"/>
                        <a:pt x="1815" y="1606"/>
                      </a:cubicBezTo>
                      <a:close/>
                      <a:moveTo>
                        <a:pt x="1696" y="1635"/>
                      </a:moveTo>
                      <a:cubicBezTo>
                        <a:pt x="1708" y="1645"/>
                        <a:pt x="1693" y="1660"/>
                        <a:pt x="1689" y="1665"/>
                      </a:cubicBezTo>
                      <a:cubicBezTo>
                        <a:pt x="1686" y="1670"/>
                        <a:pt x="1685" y="1674"/>
                        <a:pt x="1686" y="1679"/>
                      </a:cubicBezTo>
                      <a:cubicBezTo>
                        <a:pt x="1682" y="1674"/>
                        <a:pt x="1675" y="1661"/>
                        <a:pt x="1674" y="1653"/>
                      </a:cubicBezTo>
                      <a:cubicBezTo>
                        <a:pt x="1673" y="1643"/>
                        <a:pt x="1679" y="1634"/>
                        <a:pt x="1691" y="1633"/>
                      </a:cubicBezTo>
                      <a:cubicBezTo>
                        <a:pt x="1687" y="1637"/>
                        <a:pt x="1684" y="1645"/>
                        <a:pt x="1685" y="1651"/>
                      </a:cubicBezTo>
                      <a:cubicBezTo>
                        <a:pt x="1686" y="1648"/>
                        <a:pt x="1690" y="1639"/>
                        <a:pt x="1696" y="1635"/>
                      </a:cubicBezTo>
                      <a:close/>
                      <a:moveTo>
                        <a:pt x="1978" y="1750"/>
                      </a:moveTo>
                      <a:cubicBezTo>
                        <a:pt x="1961" y="1763"/>
                        <a:pt x="1948" y="1767"/>
                        <a:pt x="1931" y="1777"/>
                      </a:cubicBezTo>
                      <a:cubicBezTo>
                        <a:pt x="1922" y="1782"/>
                        <a:pt x="1915" y="1787"/>
                        <a:pt x="1912" y="1797"/>
                      </a:cubicBezTo>
                      <a:cubicBezTo>
                        <a:pt x="1910" y="1805"/>
                        <a:pt x="1911" y="1813"/>
                        <a:pt x="1917" y="1820"/>
                      </a:cubicBezTo>
                      <a:cubicBezTo>
                        <a:pt x="1922" y="1825"/>
                        <a:pt x="1930" y="1827"/>
                        <a:pt x="1936" y="1824"/>
                      </a:cubicBezTo>
                      <a:cubicBezTo>
                        <a:pt x="1941" y="1823"/>
                        <a:pt x="1944" y="1820"/>
                        <a:pt x="1946" y="1815"/>
                      </a:cubicBezTo>
                      <a:cubicBezTo>
                        <a:pt x="1948" y="1809"/>
                        <a:pt x="1946" y="1801"/>
                        <a:pt x="1939" y="1800"/>
                      </a:cubicBezTo>
                      <a:cubicBezTo>
                        <a:pt x="1935" y="1799"/>
                        <a:pt x="1931" y="1801"/>
                        <a:pt x="1929" y="1805"/>
                      </a:cubicBezTo>
                      <a:cubicBezTo>
                        <a:pt x="1927" y="1809"/>
                        <a:pt x="1929" y="1814"/>
                        <a:pt x="1933" y="1816"/>
                      </a:cubicBezTo>
                      <a:cubicBezTo>
                        <a:pt x="1938" y="1818"/>
                        <a:pt x="1943" y="1816"/>
                        <a:pt x="1945" y="1812"/>
                      </a:cubicBezTo>
                      <a:cubicBezTo>
                        <a:pt x="1945" y="1811"/>
                        <a:pt x="1946" y="1810"/>
                        <a:pt x="1946" y="1809"/>
                      </a:cubicBezTo>
                      <a:cubicBezTo>
                        <a:pt x="1946" y="1811"/>
                        <a:pt x="1945" y="1813"/>
                        <a:pt x="1945" y="1815"/>
                      </a:cubicBezTo>
                      <a:cubicBezTo>
                        <a:pt x="1943" y="1819"/>
                        <a:pt x="1940" y="1821"/>
                        <a:pt x="1936" y="1822"/>
                      </a:cubicBezTo>
                      <a:cubicBezTo>
                        <a:pt x="1930" y="1824"/>
                        <a:pt x="1923" y="1822"/>
                        <a:pt x="1919" y="1818"/>
                      </a:cubicBezTo>
                      <a:cubicBezTo>
                        <a:pt x="1914" y="1812"/>
                        <a:pt x="1913" y="1805"/>
                        <a:pt x="1916" y="1798"/>
                      </a:cubicBezTo>
                      <a:cubicBezTo>
                        <a:pt x="1919" y="1790"/>
                        <a:pt x="1925" y="1785"/>
                        <a:pt x="1933" y="1781"/>
                      </a:cubicBezTo>
                      <a:cubicBezTo>
                        <a:pt x="1951" y="1771"/>
                        <a:pt x="1964" y="1767"/>
                        <a:pt x="1981" y="1754"/>
                      </a:cubicBezTo>
                      <a:cubicBezTo>
                        <a:pt x="1997" y="1741"/>
                        <a:pt x="2008" y="1725"/>
                        <a:pt x="2012" y="1706"/>
                      </a:cubicBezTo>
                      <a:cubicBezTo>
                        <a:pt x="2015" y="1687"/>
                        <a:pt x="2011" y="1671"/>
                        <a:pt x="1996" y="1660"/>
                      </a:cubicBezTo>
                      <a:cubicBezTo>
                        <a:pt x="1982" y="1650"/>
                        <a:pt x="1962" y="1648"/>
                        <a:pt x="1948" y="1657"/>
                      </a:cubicBezTo>
                      <a:cubicBezTo>
                        <a:pt x="1948" y="1657"/>
                        <a:pt x="1948" y="1657"/>
                        <a:pt x="1948" y="1657"/>
                      </a:cubicBezTo>
                      <a:cubicBezTo>
                        <a:pt x="1956" y="1657"/>
                        <a:pt x="1966" y="1660"/>
                        <a:pt x="1972" y="1669"/>
                      </a:cubicBezTo>
                      <a:cubicBezTo>
                        <a:pt x="1981" y="1683"/>
                        <a:pt x="1977" y="1698"/>
                        <a:pt x="1964" y="1708"/>
                      </a:cubicBezTo>
                      <a:cubicBezTo>
                        <a:pt x="1940" y="1726"/>
                        <a:pt x="1962" y="1756"/>
                        <a:pt x="1988" y="1736"/>
                      </a:cubicBezTo>
                      <a:cubicBezTo>
                        <a:pt x="2001" y="1726"/>
                        <a:pt x="2005" y="1707"/>
                        <a:pt x="2003" y="1694"/>
                      </a:cubicBezTo>
                      <a:cubicBezTo>
                        <a:pt x="1999" y="1669"/>
                        <a:pt x="1971" y="1646"/>
                        <a:pt x="1948" y="1657"/>
                      </a:cubicBezTo>
                      <a:cubicBezTo>
                        <a:pt x="1963" y="1649"/>
                        <a:pt x="1981" y="1652"/>
                        <a:pt x="1994" y="1662"/>
                      </a:cubicBezTo>
                      <a:cubicBezTo>
                        <a:pt x="2007" y="1673"/>
                        <a:pt x="2011" y="1688"/>
                        <a:pt x="2008" y="1705"/>
                      </a:cubicBezTo>
                      <a:cubicBezTo>
                        <a:pt x="2003" y="1723"/>
                        <a:pt x="1993" y="1738"/>
                        <a:pt x="1978" y="1750"/>
                      </a:cubicBezTo>
                      <a:close/>
                      <a:moveTo>
                        <a:pt x="1836" y="1670"/>
                      </a:moveTo>
                      <a:cubicBezTo>
                        <a:pt x="1809" y="1648"/>
                        <a:pt x="1809" y="1619"/>
                        <a:pt x="1800" y="1605"/>
                      </a:cubicBezTo>
                      <a:cubicBezTo>
                        <a:pt x="1791" y="1590"/>
                        <a:pt x="1773" y="1601"/>
                        <a:pt x="1779" y="1620"/>
                      </a:cubicBezTo>
                      <a:cubicBezTo>
                        <a:pt x="1787" y="1641"/>
                        <a:pt x="1811" y="1660"/>
                        <a:pt x="1836" y="1670"/>
                      </a:cubicBezTo>
                      <a:close/>
                      <a:moveTo>
                        <a:pt x="1877" y="1681"/>
                      </a:moveTo>
                      <a:cubicBezTo>
                        <a:pt x="1867" y="1694"/>
                        <a:pt x="1864" y="1710"/>
                        <a:pt x="1866" y="1724"/>
                      </a:cubicBezTo>
                      <a:cubicBezTo>
                        <a:pt x="1869" y="1737"/>
                        <a:pt x="1878" y="1750"/>
                        <a:pt x="1891" y="1751"/>
                      </a:cubicBezTo>
                      <a:cubicBezTo>
                        <a:pt x="1890" y="1757"/>
                        <a:pt x="1882" y="1761"/>
                        <a:pt x="1874" y="1758"/>
                      </a:cubicBezTo>
                      <a:cubicBezTo>
                        <a:pt x="1866" y="1755"/>
                        <a:pt x="1858" y="1744"/>
                        <a:pt x="1862" y="1732"/>
                      </a:cubicBezTo>
                      <a:cubicBezTo>
                        <a:pt x="1851" y="1730"/>
                        <a:pt x="1853" y="1698"/>
                        <a:pt x="1877" y="1681"/>
                      </a:cubicBezTo>
                      <a:close/>
                      <a:moveTo>
                        <a:pt x="2009" y="1639"/>
                      </a:moveTo>
                      <a:cubicBezTo>
                        <a:pt x="2006" y="1628"/>
                        <a:pt x="1995" y="1615"/>
                        <a:pt x="1987" y="1610"/>
                      </a:cubicBezTo>
                      <a:cubicBezTo>
                        <a:pt x="1977" y="1603"/>
                        <a:pt x="1958" y="1599"/>
                        <a:pt x="1948" y="1607"/>
                      </a:cubicBezTo>
                      <a:cubicBezTo>
                        <a:pt x="1939" y="1596"/>
                        <a:pt x="1927" y="1593"/>
                        <a:pt x="1915" y="1591"/>
                      </a:cubicBezTo>
                      <a:cubicBezTo>
                        <a:pt x="1899" y="1588"/>
                        <a:pt x="1882" y="1582"/>
                        <a:pt x="1881" y="1568"/>
                      </a:cubicBezTo>
                      <a:cubicBezTo>
                        <a:pt x="1875" y="1584"/>
                        <a:pt x="1888" y="1603"/>
                        <a:pt x="1901" y="1610"/>
                      </a:cubicBezTo>
                      <a:cubicBezTo>
                        <a:pt x="1920" y="1621"/>
                        <a:pt x="1934" y="1617"/>
                        <a:pt x="1957" y="1617"/>
                      </a:cubicBezTo>
                      <a:cubicBezTo>
                        <a:pt x="1970" y="1616"/>
                        <a:pt x="1997" y="1625"/>
                        <a:pt x="2009" y="1639"/>
                      </a:cubicBezTo>
                      <a:close/>
                      <a:moveTo>
                        <a:pt x="1887" y="1676"/>
                      </a:moveTo>
                      <a:cubicBezTo>
                        <a:pt x="1877" y="1685"/>
                        <a:pt x="1886" y="1705"/>
                        <a:pt x="1896" y="1715"/>
                      </a:cubicBezTo>
                      <a:cubicBezTo>
                        <a:pt x="1907" y="1726"/>
                        <a:pt x="1924" y="1735"/>
                        <a:pt x="1924" y="1753"/>
                      </a:cubicBezTo>
                      <a:cubicBezTo>
                        <a:pt x="1924" y="1762"/>
                        <a:pt x="1920" y="1772"/>
                        <a:pt x="1911" y="1776"/>
                      </a:cubicBezTo>
                      <a:cubicBezTo>
                        <a:pt x="1906" y="1778"/>
                        <a:pt x="1900" y="1777"/>
                        <a:pt x="1897" y="1772"/>
                      </a:cubicBezTo>
                      <a:cubicBezTo>
                        <a:pt x="1901" y="1774"/>
                        <a:pt x="1908" y="1771"/>
                        <a:pt x="1911" y="1765"/>
                      </a:cubicBezTo>
                      <a:cubicBezTo>
                        <a:pt x="1913" y="1759"/>
                        <a:pt x="1909" y="1752"/>
                        <a:pt x="1904" y="1748"/>
                      </a:cubicBezTo>
                      <a:cubicBezTo>
                        <a:pt x="1892" y="1739"/>
                        <a:pt x="1880" y="1734"/>
                        <a:pt x="1874" y="1722"/>
                      </a:cubicBezTo>
                      <a:cubicBezTo>
                        <a:pt x="1865" y="1707"/>
                        <a:pt x="1868" y="1686"/>
                        <a:pt x="1887" y="1676"/>
                      </a:cubicBezTo>
                      <a:close/>
                      <a:moveTo>
                        <a:pt x="1750" y="1683"/>
                      </a:moveTo>
                      <a:cubicBezTo>
                        <a:pt x="1736" y="1674"/>
                        <a:pt x="1711" y="1675"/>
                        <a:pt x="1697" y="1685"/>
                      </a:cubicBezTo>
                      <a:cubicBezTo>
                        <a:pt x="1683" y="1694"/>
                        <a:pt x="1688" y="1710"/>
                        <a:pt x="1705" y="1702"/>
                      </a:cubicBezTo>
                      <a:cubicBezTo>
                        <a:pt x="1719" y="1696"/>
                        <a:pt x="1735" y="1680"/>
                        <a:pt x="1750" y="1683"/>
                      </a:cubicBezTo>
                      <a:close/>
                      <a:moveTo>
                        <a:pt x="1770" y="1696"/>
                      </a:moveTo>
                      <a:cubicBezTo>
                        <a:pt x="1773" y="1698"/>
                        <a:pt x="1776" y="1699"/>
                        <a:pt x="1779" y="1698"/>
                      </a:cubicBezTo>
                      <a:cubicBezTo>
                        <a:pt x="1783" y="1697"/>
                        <a:pt x="1787" y="1694"/>
                        <a:pt x="1787" y="1689"/>
                      </a:cubicBezTo>
                      <a:cubicBezTo>
                        <a:pt x="1788" y="1683"/>
                        <a:pt x="1784" y="1678"/>
                        <a:pt x="1780" y="1677"/>
                      </a:cubicBezTo>
                      <a:cubicBezTo>
                        <a:pt x="1772" y="1674"/>
                        <a:pt x="1769" y="1681"/>
                        <a:pt x="1765" y="1683"/>
                      </a:cubicBezTo>
                      <a:cubicBezTo>
                        <a:pt x="1760" y="1685"/>
                        <a:pt x="1753" y="1682"/>
                        <a:pt x="1748" y="1676"/>
                      </a:cubicBezTo>
                      <a:cubicBezTo>
                        <a:pt x="1743" y="1669"/>
                        <a:pt x="1742" y="1660"/>
                        <a:pt x="1748" y="1653"/>
                      </a:cubicBezTo>
                      <a:cubicBezTo>
                        <a:pt x="1751" y="1649"/>
                        <a:pt x="1756" y="1647"/>
                        <a:pt x="1761" y="1650"/>
                      </a:cubicBezTo>
                      <a:cubicBezTo>
                        <a:pt x="1756" y="1652"/>
                        <a:pt x="1753" y="1659"/>
                        <a:pt x="1759" y="1663"/>
                      </a:cubicBezTo>
                      <a:cubicBezTo>
                        <a:pt x="1762" y="1665"/>
                        <a:pt x="1771" y="1665"/>
                        <a:pt x="1779" y="1666"/>
                      </a:cubicBezTo>
                      <a:cubicBezTo>
                        <a:pt x="1787" y="1667"/>
                        <a:pt x="1795" y="1669"/>
                        <a:pt x="1800" y="1674"/>
                      </a:cubicBezTo>
                      <a:cubicBezTo>
                        <a:pt x="1811" y="1684"/>
                        <a:pt x="1810" y="1702"/>
                        <a:pt x="1798" y="1710"/>
                      </a:cubicBezTo>
                      <a:cubicBezTo>
                        <a:pt x="1792" y="1715"/>
                        <a:pt x="1785" y="1715"/>
                        <a:pt x="1777" y="1714"/>
                      </a:cubicBezTo>
                      <a:cubicBezTo>
                        <a:pt x="1770" y="1713"/>
                        <a:pt x="1751" y="1705"/>
                        <a:pt x="1742" y="1710"/>
                      </a:cubicBezTo>
                      <a:cubicBezTo>
                        <a:pt x="1736" y="1713"/>
                        <a:pt x="1735" y="1719"/>
                        <a:pt x="1739" y="1723"/>
                      </a:cubicBezTo>
                      <a:cubicBezTo>
                        <a:pt x="1733" y="1725"/>
                        <a:pt x="1727" y="1719"/>
                        <a:pt x="1727" y="1712"/>
                      </a:cubicBezTo>
                      <a:cubicBezTo>
                        <a:pt x="1726" y="1700"/>
                        <a:pt x="1737" y="1687"/>
                        <a:pt x="1753" y="1688"/>
                      </a:cubicBezTo>
                      <a:cubicBezTo>
                        <a:pt x="1759" y="1688"/>
                        <a:pt x="1764" y="1692"/>
                        <a:pt x="1770" y="1696"/>
                      </a:cubicBezTo>
                      <a:close/>
                      <a:moveTo>
                        <a:pt x="1772" y="1695"/>
                      </a:moveTo>
                      <a:cubicBezTo>
                        <a:pt x="1777" y="1697"/>
                        <a:pt x="1782" y="1696"/>
                        <a:pt x="1785" y="1692"/>
                      </a:cubicBezTo>
                      <a:cubicBezTo>
                        <a:pt x="1789" y="1684"/>
                        <a:pt x="1780" y="1677"/>
                        <a:pt x="1773" y="1679"/>
                      </a:cubicBezTo>
                      <a:cubicBezTo>
                        <a:pt x="1768" y="1682"/>
                        <a:pt x="1767" y="1686"/>
                        <a:pt x="1759" y="1686"/>
                      </a:cubicBezTo>
                      <a:cubicBezTo>
                        <a:pt x="1766" y="1688"/>
                        <a:pt x="1767" y="1692"/>
                        <a:pt x="1772" y="1695"/>
                      </a:cubicBezTo>
                      <a:close/>
                      <a:moveTo>
                        <a:pt x="1809" y="1700"/>
                      </a:moveTo>
                      <a:cubicBezTo>
                        <a:pt x="1813" y="1693"/>
                        <a:pt x="1811" y="1683"/>
                        <a:pt x="1807" y="1678"/>
                      </a:cubicBezTo>
                      <a:cubicBezTo>
                        <a:pt x="1813" y="1671"/>
                        <a:pt x="1830" y="1678"/>
                        <a:pt x="1827" y="1691"/>
                      </a:cubicBezTo>
                      <a:cubicBezTo>
                        <a:pt x="1826" y="1699"/>
                        <a:pt x="1816" y="1705"/>
                        <a:pt x="1809" y="1700"/>
                      </a:cubicBezTo>
                      <a:close/>
                      <a:moveTo>
                        <a:pt x="1944" y="1471"/>
                      </a:moveTo>
                      <a:cubicBezTo>
                        <a:pt x="1942" y="1495"/>
                        <a:pt x="1964" y="1505"/>
                        <a:pt x="1976" y="1509"/>
                      </a:cubicBezTo>
                      <a:cubicBezTo>
                        <a:pt x="1990" y="1512"/>
                        <a:pt x="2007" y="1513"/>
                        <a:pt x="2015" y="1526"/>
                      </a:cubicBezTo>
                      <a:cubicBezTo>
                        <a:pt x="2019" y="1534"/>
                        <a:pt x="2020" y="1543"/>
                        <a:pt x="2014" y="1550"/>
                      </a:cubicBezTo>
                      <a:cubicBezTo>
                        <a:pt x="2011" y="1554"/>
                        <a:pt x="2007" y="1556"/>
                        <a:pt x="2002" y="1554"/>
                      </a:cubicBezTo>
                      <a:cubicBezTo>
                        <a:pt x="2006" y="1553"/>
                        <a:pt x="2010" y="1548"/>
                        <a:pt x="2010" y="1542"/>
                      </a:cubicBezTo>
                      <a:cubicBezTo>
                        <a:pt x="2009" y="1536"/>
                        <a:pt x="2003" y="1532"/>
                        <a:pt x="1997" y="1532"/>
                      </a:cubicBezTo>
                      <a:cubicBezTo>
                        <a:pt x="1981" y="1529"/>
                        <a:pt x="1965" y="1525"/>
                        <a:pt x="1955" y="1516"/>
                      </a:cubicBezTo>
                      <a:cubicBezTo>
                        <a:pt x="1943" y="1507"/>
                        <a:pt x="1936" y="1487"/>
                        <a:pt x="1944" y="1471"/>
                      </a:cubicBezTo>
                      <a:close/>
                      <a:moveTo>
                        <a:pt x="2174" y="1560"/>
                      </a:moveTo>
                      <a:cubicBezTo>
                        <a:pt x="2176" y="1561"/>
                        <a:pt x="2178" y="1562"/>
                        <a:pt x="2179" y="1564"/>
                      </a:cubicBezTo>
                      <a:cubicBezTo>
                        <a:pt x="2181" y="1567"/>
                        <a:pt x="2181" y="1570"/>
                        <a:pt x="2178" y="1573"/>
                      </a:cubicBezTo>
                      <a:cubicBezTo>
                        <a:pt x="2175" y="1576"/>
                        <a:pt x="2171" y="1577"/>
                        <a:pt x="2168" y="1575"/>
                      </a:cubicBezTo>
                      <a:cubicBezTo>
                        <a:pt x="2163" y="1572"/>
                        <a:pt x="2165" y="1567"/>
                        <a:pt x="2164" y="1564"/>
                      </a:cubicBezTo>
                      <a:cubicBezTo>
                        <a:pt x="2162" y="1559"/>
                        <a:pt x="2157" y="1557"/>
                        <a:pt x="2152" y="1558"/>
                      </a:cubicBezTo>
                      <a:cubicBezTo>
                        <a:pt x="2145" y="1558"/>
                        <a:pt x="2140" y="1562"/>
                        <a:pt x="2139" y="1569"/>
                      </a:cubicBezTo>
                      <a:cubicBezTo>
                        <a:pt x="2138" y="1573"/>
                        <a:pt x="2139" y="1577"/>
                        <a:pt x="2144" y="1578"/>
                      </a:cubicBezTo>
                      <a:cubicBezTo>
                        <a:pt x="2142" y="1574"/>
                        <a:pt x="2144" y="1569"/>
                        <a:pt x="2150" y="1570"/>
                      </a:cubicBezTo>
                      <a:cubicBezTo>
                        <a:pt x="2153" y="1571"/>
                        <a:pt x="2157" y="1575"/>
                        <a:pt x="2162" y="1580"/>
                      </a:cubicBezTo>
                      <a:cubicBezTo>
                        <a:pt x="2166" y="1584"/>
                        <a:pt x="2171" y="1587"/>
                        <a:pt x="2177" y="1587"/>
                      </a:cubicBezTo>
                      <a:cubicBezTo>
                        <a:pt x="2187" y="1588"/>
                        <a:pt x="2197" y="1579"/>
                        <a:pt x="2195" y="1568"/>
                      </a:cubicBezTo>
                      <a:cubicBezTo>
                        <a:pt x="2195" y="1562"/>
                        <a:pt x="2191" y="1558"/>
                        <a:pt x="2187" y="1555"/>
                      </a:cubicBezTo>
                      <a:cubicBezTo>
                        <a:pt x="2183" y="1551"/>
                        <a:pt x="2169" y="1545"/>
                        <a:pt x="2167" y="1538"/>
                      </a:cubicBezTo>
                      <a:cubicBezTo>
                        <a:pt x="2166" y="1532"/>
                        <a:pt x="2169" y="1529"/>
                        <a:pt x="2172" y="1529"/>
                      </a:cubicBezTo>
                      <a:cubicBezTo>
                        <a:pt x="2171" y="1525"/>
                        <a:pt x="2164" y="1525"/>
                        <a:pt x="2161" y="1528"/>
                      </a:cubicBezTo>
                      <a:cubicBezTo>
                        <a:pt x="2154" y="1533"/>
                        <a:pt x="2152" y="1546"/>
                        <a:pt x="2160" y="1554"/>
                      </a:cubicBezTo>
                      <a:cubicBezTo>
                        <a:pt x="2164" y="1557"/>
                        <a:pt x="2168" y="1558"/>
                        <a:pt x="2174" y="1560"/>
                      </a:cubicBezTo>
                      <a:close/>
                      <a:moveTo>
                        <a:pt x="2229" y="1707"/>
                      </a:moveTo>
                      <a:cubicBezTo>
                        <a:pt x="2214" y="1698"/>
                        <a:pt x="2201" y="1705"/>
                        <a:pt x="2195" y="1705"/>
                      </a:cubicBezTo>
                      <a:cubicBezTo>
                        <a:pt x="2188" y="1705"/>
                        <a:pt x="2188" y="1697"/>
                        <a:pt x="2195" y="1695"/>
                      </a:cubicBezTo>
                      <a:cubicBezTo>
                        <a:pt x="2204" y="1693"/>
                        <a:pt x="2219" y="1697"/>
                        <a:pt x="2229" y="1707"/>
                      </a:cubicBezTo>
                      <a:close/>
                      <a:moveTo>
                        <a:pt x="2165" y="1692"/>
                      </a:moveTo>
                      <a:cubicBezTo>
                        <a:pt x="2166" y="1691"/>
                        <a:pt x="2167" y="1690"/>
                        <a:pt x="2168" y="1690"/>
                      </a:cubicBezTo>
                      <a:cubicBezTo>
                        <a:pt x="2170" y="1690"/>
                        <a:pt x="2172" y="1691"/>
                        <a:pt x="2173" y="1694"/>
                      </a:cubicBezTo>
                      <a:cubicBezTo>
                        <a:pt x="2174" y="1696"/>
                        <a:pt x="2172" y="1698"/>
                        <a:pt x="2171" y="1699"/>
                      </a:cubicBezTo>
                      <a:cubicBezTo>
                        <a:pt x="2168" y="1701"/>
                        <a:pt x="2166" y="1699"/>
                        <a:pt x="2164" y="1698"/>
                      </a:cubicBezTo>
                      <a:cubicBezTo>
                        <a:pt x="2161" y="1698"/>
                        <a:pt x="2159" y="1700"/>
                        <a:pt x="2157" y="1703"/>
                      </a:cubicBezTo>
                      <a:cubicBezTo>
                        <a:pt x="2156" y="1706"/>
                        <a:pt x="2156" y="1710"/>
                        <a:pt x="2159" y="1713"/>
                      </a:cubicBezTo>
                      <a:cubicBezTo>
                        <a:pt x="2161" y="1714"/>
                        <a:pt x="2164" y="1715"/>
                        <a:pt x="2165" y="1713"/>
                      </a:cubicBezTo>
                      <a:cubicBezTo>
                        <a:pt x="2163" y="1713"/>
                        <a:pt x="2161" y="1710"/>
                        <a:pt x="2163" y="1707"/>
                      </a:cubicBezTo>
                      <a:cubicBezTo>
                        <a:pt x="2164" y="1706"/>
                        <a:pt x="2168" y="1705"/>
                        <a:pt x="2171" y="1704"/>
                      </a:cubicBezTo>
                      <a:cubicBezTo>
                        <a:pt x="2175" y="1703"/>
                        <a:pt x="2178" y="1701"/>
                        <a:pt x="2180" y="1698"/>
                      </a:cubicBezTo>
                      <a:cubicBezTo>
                        <a:pt x="2183" y="1693"/>
                        <a:pt x="2181" y="1686"/>
                        <a:pt x="2175" y="1683"/>
                      </a:cubicBezTo>
                      <a:cubicBezTo>
                        <a:pt x="2172" y="1682"/>
                        <a:pt x="2169" y="1683"/>
                        <a:pt x="2166" y="1684"/>
                      </a:cubicBezTo>
                      <a:cubicBezTo>
                        <a:pt x="2163" y="1685"/>
                        <a:pt x="2155" y="1690"/>
                        <a:pt x="2151" y="1689"/>
                      </a:cubicBezTo>
                      <a:cubicBezTo>
                        <a:pt x="2148" y="1688"/>
                        <a:pt x="2147" y="1686"/>
                        <a:pt x="2148" y="1684"/>
                      </a:cubicBezTo>
                      <a:cubicBezTo>
                        <a:pt x="2146" y="1684"/>
                        <a:pt x="2144" y="1687"/>
                        <a:pt x="2144" y="1690"/>
                      </a:cubicBezTo>
                      <a:cubicBezTo>
                        <a:pt x="2145" y="1695"/>
                        <a:pt x="2151" y="1699"/>
                        <a:pt x="2158" y="1697"/>
                      </a:cubicBezTo>
                      <a:cubicBezTo>
                        <a:pt x="2160" y="1697"/>
                        <a:pt x="2162" y="1695"/>
                        <a:pt x="2165" y="1692"/>
                      </a:cubicBezTo>
                      <a:close/>
                      <a:moveTo>
                        <a:pt x="2165" y="1693"/>
                      </a:moveTo>
                      <a:cubicBezTo>
                        <a:pt x="2167" y="1691"/>
                        <a:pt x="2170" y="1691"/>
                        <a:pt x="2171" y="1692"/>
                      </a:cubicBezTo>
                      <a:cubicBezTo>
                        <a:pt x="2174" y="1695"/>
                        <a:pt x="2171" y="1699"/>
                        <a:pt x="2168" y="1699"/>
                      </a:cubicBezTo>
                      <a:cubicBezTo>
                        <a:pt x="2165" y="1699"/>
                        <a:pt x="2164" y="1697"/>
                        <a:pt x="2161" y="1698"/>
                      </a:cubicBezTo>
                      <a:cubicBezTo>
                        <a:pt x="2164" y="1696"/>
                        <a:pt x="2163" y="1694"/>
                        <a:pt x="2165" y="1693"/>
                      </a:cubicBezTo>
                      <a:close/>
                      <a:moveTo>
                        <a:pt x="2181" y="1686"/>
                      </a:moveTo>
                      <a:cubicBezTo>
                        <a:pt x="2183" y="1689"/>
                        <a:pt x="2183" y="1694"/>
                        <a:pt x="2182" y="1696"/>
                      </a:cubicBezTo>
                      <a:cubicBezTo>
                        <a:pt x="2185" y="1698"/>
                        <a:pt x="2192" y="1694"/>
                        <a:pt x="2189" y="1688"/>
                      </a:cubicBezTo>
                      <a:cubicBezTo>
                        <a:pt x="2188" y="1685"/>
                        <a:pt x="2183" y="1684"/>
                        <a:pt x="2181" y="1686"/>
                      </a:cubicBezTo>
                      <a:close/>
                      <a:moveTo>
                        <a:pt x="2190" y="1688"/>
                      </a:moveTo>
                      <a:cubicBezTo>
                        <a:pt x="2191" y="1689"/>
                        <a:pt x="2191" y="1690"/>
                        <a:pt x="2191" y="1691"/>
                      </a:cubicBezTo>
                      <a:cubicBezTo>
                        <a:pt x="2198" y="1689"/>
                        <a:pt x="2207" y="1690"/>
                        <a:pt x="2215" y="1693"/>
                      </a:cubicBezTo>
                      <a:cubicBezTo>
                        <a:pt x="2229" y="1699"/>
                        <a:pt x="2233" y="1713"/>
                        <a:pt x="2251" y="1724"/>
                      </a:cubicBezTo>
                      <a:cubicBezTo>
                        <a:pt x="2260" y="1730"/>
                        <a:pt x="2268" y="1732"/>
                        <a:pt x="2275" y="1733"/>
                      </a:cubicBezTo>
                      <a:cubicBezTo>
                        <a:pt x="2291" y="1735"/>
                        <a:pt x="2308" y="1729"/>
                        <a:pt x="2324" y="1736"/>
                      </a:cubicBezTo>
                      <a:cubicBezTo>
                        <a:pt x="2316" y="1735"/>
                        <a:pt x="2309" y="1741"/>
                        <a:pt x="2315" y="1750"/>
                      </a:cubicBezTo>
                      <a:cubicBezTo>
                        <a:pt x="2318" y="1756"/>
                        <a:pt x="2331" y="1760"/>
                        <a:pt x="2327" y="1777"/>
                      </a:cubicBezTo>
                      <a:cubicBezTo>
                        <a:pt x="2333" y="1770"/>
                        <a:pt x="2338" y="1762"/>
                        <a:pt x="2337" y="1754"/>
                      </a:cubicBezTo>
                      <a:cubicBezTo>
                        <a:pt x="2337" y="1748"/>
                        <a:pt x="2335" y="1743"/>
                        <a:pt x="2331" y="1740"/>
                      </a:cubicBezTo>
                      <a:cubicBezTo>
                        <a:pt x="2315" y="1722"/>
                        <a:pt x="2283" y="1737"/>
                        <a:pt x="2266" y="1727"/>
                      </a:cubicBezTo>
                      <a:cubicBezTo>
                        <a:pt x="2266" y="1728"/>
                        <a:pt x="2267" y="1728"/>
                        <a:pt x="2268" y="1729"/>
                      </a:cubicBezTo>
                      <a:cubicBezTo>
                        <a:pt x="2287" y="1735"/>
                        <a:pt x="2307" y="1722"/>
                        <a:pt x="2311" y="1704"/>
                      </a:cubicBezTo>
                      <a:cubicBezTo>
                        <a:pt x="2313" y="1694"/>
                        <a:pt x="2311" y="1684"/>
                        <a:pt x="2303" y="1676"/>
                      </a:cubicBezTo>
                      <a:cubicBezTo>
                        <a:pt x="2296" y="1667"/>
                        <a:pt x="2284" y="1662"/>
                        <a:pt x="2273" y="1665"/>
                      </a:cubicBezTo>
                      <a:cubicBezTo>
                        <a:pt x="2261" y="1667"/>
                        <a:pt x="2252" y="1675"/>
                        <a:pt x="2251" y="1687"/>
                      </a:cubicBezTo>
                      <a:cubicBezTo>
                        <a:pt x="2250" y="1695"/>
                        <a:pt x="2255" y="1702"/>
                        <a:pt x="2261" y="1705"/>
                      </a:cubicBezTo>
                      <a:cubicBezTo>
                        <a:pt x="2271" y="1709"/>
                        <a:pt x="2279" y="1705"/>
                        <a:pt x="2284" y="1699"/>
                      </a:cubicBezTo>
                      <a:cubicBezTo>
                        <a:pt x="2288" y="1691"/>
                        <a:pt x="2286" y="1681"/>
                        <a:pt x="2276" y="1678"/>
                      </a:cubicBezTo>
                      <a:cubicBezTo>
                        <a:pt x="2286" y="1683"/>
                        <a:pt x="2287" y="1692"/>
                        <a:pt x="2281" y="1699"/>
                      </a:cubicBezTo>
                      <a:cubicBezTo>
                        <a:pt x="2277" y="1704"/>
                        <a:pt x="2270" y="1706"/>
                        <a:pt x="2263" y="1703"/>
                      </a:cubicBezTo>
                      <a:cubicBezTo>
                        <a:pt x="2257" y="1700"/>
                        <a:pt x="2253" y="1694"/>
                        <a:pt x="2254" y="1687"/>
                      </a:cubicBezTo>
                      <a:cubicBezTo>
                        <a:pt x="2255" y="1677"/>
                        <a:pt x="2263" y="1670"/>
                        <a:pt x="2273" y="1668"/>
                      </a:cubicBezTo>
                      <a:cubicBezTo>
                        <a:pt x="2284" y="1666"/>
                        <a:pt x="2294" y="1670"/>
                        <a:pt x="2301" y="1678"/>
                      </a:cubicBezTo>
                      <a:cubicBezTo>
                        <a:pt x="2308" y="1686"/>
                        <a:pt x="2309" y="1696"/>
                        <a:pt x="2307" y="1705"/>
                      </a:cubicBezTo>
                      <a:cubicBezTo>
                        <a:pt x="2302" y="1721"/>
                        <a:pt x="2285" y="1732"/>
                        <a:pt x="2269" y="1727"/>
                      </a:cubicBezTo>
                      <a:cubicBezTo>
                        <a:pt x="2255" y="1722"/>
                        <a:pt x="2248" y="1713"/>
                        <a:pt x="2246" y="1700"/>
                      </a:cubicBezTo>
                      <a:cubicBezTo>
                        <a:pt x="2241" y="1678"/>
                        <a:pt x="2251" y="1653"/>
                        <a:pt x="2265" y="1644"/>
                      </a:cubicBezTo>
                      <a:cubicBezTo>
                        <a:pt x="2273" y="1638"/>
                        <a:pt x="2285" y="1638"/>
                        <a:pt x="2289" y="1648"/>
                      </a:cubicBezTo>
                      <a:cubicBezTo>
                        <a:pt x="2292" y="1653"/>
                        <a:pt x="2289" y="1658"/>
                        <a:pt x="2283" y="1662"/>
                      </a:cubicBezTo>
                      <a:cubicBezTo>
                        <a:pt x="2292" y="1665"/>
                        <a:pt x="2302" y="1652"/>
                        <a:pt x="2299" y="1639"/>
                      </a:cubicBezTo>
                      <a:cubicBezTo>
                        <a:pt x="2295" y="1627"/>
                        <a:pt x="2286" y="1621"/>
                        <a:pt x="2277" y="1620"/>
                      </a:cubicBezTo>
                      <a:cubicBezTo>
                        <a:pt x="2263" y="1619"/>
                        <a:pt x="2248" y="1628"/>
                        <a:pt x="2242" y="1643"/>
                      </a:cubicBezTo>
                      <a:cubicBezTo>
                        <a:pt x="2235" y="1660"/>
                        <a:pt x="2235" y="1679"/>
                        <a:pt x="2241" y="1696"/>
                      </a:cubicBezTo>
                      <a:cubicBezTo>
                        <a:pt x="2240" y="1694"/>
                        <a:pt x="2239" y="1692"/>
                        <a:pt x="2238" y="1689"/>
                      </a:cubicBezTo>
                      <a:cubicBezTo>
                        <a:pt x="2229" y="1661"/>
                        <a:pt x="2235" y="1632"/>
                        <a:pt x="2257" y="1610"/>
                      </a:cubicBezTo>
                      <a:cubicBezTo>
                        <a:pt x="2274" y="1595"/>
                        <a:pt x="2294" y="1590"/>
                        <a:pt x="2315" y="1597"/>
                      </a:cubicBezTo>
                      <a:cubicBezTo>
                        <a:pt x="2329" y="1603"/>
                        <a:pt x="2339" y="1610"/>
                        <a:pt x="2347" y="1621"/>
                      </a:cubicBezTo>
                      <a:cubicBezTo>
                        <a:pt x="2356" y="1631"/>
                        <a:pt x="2362" y="1644"/>
                        <a:pt x="2364" y="1658"/>
                      </a:cubicBezTo>
                      <a:cubicBezTo>
                        <a:pt x="2365" y="1664"/>
                        <a:pt x="2365" y="1670"/>
                        <a:pt x="2364" y="1676"/>
                      </a:cubicBezTo>
                      <a:cubicBezTo>
                        <a:pt x="2361" y="1689"/>
                        <a:pt x="2354" y="1700"/>
                        <a:pt x="2344" y="1706"/>
                      </a:cubicBezTo>
                      <a:cubicBezTo>
                        <a:pt x="2335" y="1711"/>
                        <a:pt x="2326" y="1711"/>
                        <a:pt x="2317" y="1707"/>
                      </a:cubicBezTo>
                      <a:cubicBezTo>
                        <a:pt x="2318" y="1720"/>
                        <a:pt x="2344" y="1729"/>
                        <a:pt x="2354" y="1708"/>
                      </a:cubicBezTo>
                      <a:cubicBezTo>
                        <a:pt x="2368" y="1708"/>
                        <a:pt x="2371" y="1685"/>
                        <a:pt x="2369" y="1670"/>
                      </a:cubicBezTo>
                      <a:cubicBezTo>
                        <a:pt x="2373" y="1689"/>
                        <a:pt x="2367" y="1717"/>
                        <a:pt x="2364" y="1730"/>
                      </a:cubicBezTo>
                      <a:cubicBezTo>
                        <a:pt x="2364" y="1729"/>
                        <a:pt x="2365" y="1730"/>
                        <a:pt x="2366" y="1730"/>
                      </a:cubicBezTo>
                      <a:cubicBezTo>
                        <a:pt x="2367" y="1725"/>
                        <a:pt x="2370" y="1718"/>
                        <a:pt x="2371" y="1711"/>
                      </a:cubicBezTo>
                      <a:cubicBezTo>
                        <a:pt x="2374" y="1721"/>
                        <a:pt x="2381" y="1730"/>
                        <a:pt x="2392" y="1733"/>
                      </a:cubicBezTo>
                      <a:cubicBezTo>
                        <a:pt x="2411" y="1739"/>
                        <a:pt x="2434" y="1728"/>
                        <a:pt x="2456" y="1740"/>
                      </a:cubicBezTo>
                      <a:cubicBezTo>
                        <a:pt x="2441" y="1723"/>
                        <a:pt x="2417" y="1723"/>
                        <a:pt x="2403" y="1720"/>
                      </a:cubicBezTo>
                      <a:cubicBezTo>
                        <a:pt x="2376" y="1713"/>
                        <a:pt x="2375" y="1700"/>
                        <a:pt x="2373" y="1680"/>
                      </a:cubicBezTo>
                      <a:cubicBezTo>
                        <a:pt x="2374" y="1683"/>
                        <a:pt x="2376" y="1686"/>
                        <a:pt x="2378" y="1689"/>
                      </a:cubicBezTo>
                      <a:cubicBezTo>
                        <a:pt x="2389" y="1707"/>
                        <a:pt x="2410" y="1718"/>
                        <a:pt x="2431" y="1715"/>
                      </a:cubicBezTo>
                      <a:cubicBezTo>
                        <a:pt x="2447" y="1712"/>
                        <a:pt x="2460" y="1702"/>
                        <a:pt x="2466" y="1686"/>
                      </a:cubicBezTo>
                      <a:cubicBezTo>
                        <a:pt x="2473" y="1665"/>
                        <a:pt x="2467" y="1644"/>
                        <a:pt x="2450" y="1630"/>
                      </a:cubicBezTo>
                      <a:cubicBezTo>
                        <a:pt x="2442" y="1625"/>
                        <a:pt x="2433" y="1622"/>
                        <a:pt x="2424" y="1623"/>
                      </a:cubicBezTo>
                      <a:cubicBezTo>
                        <a:pt x="2407" y="1624"/>
                        <a:pt x="2399" y="1636"/>
                        <a:pt x="2396" y="1651"/>
                      </a:cubicBezTo>
                      <a:cubicBezTo>
                        <a:pt x="2406" y="1638"/>
                        <a:pt x="2417" y="1646"/>
                        <a:pt x="2424" y="1645"/>
                      </a:cubicBezTo>
                      <a:cubicBezTo>
                        <a:pt x="2439" y="1643"/>
                        <a:pt x="2433" y="1624"/>
                        <a:pt x="2418" y="1626"/>
                      </a:cubicBezTo>
                      <a:cubicBezTo>
                        <a:pt x="2417" y="1626"/>
                        <a:pt x="2415" y="1626"/>
                        <a:pt x="2414" y="1626"/>
                      </a:cubicBezTo>
                      <a:cubicBezTo>
                        <a:pt x="2425" y="1621"/>
                        <a:pt x="2438" y="1624"/>
                        <a:pt x="2449" y="1632"/>
                      </a:cubicBezTo>
                      <a:cubicBezTo>
                        <a:pt x="2465" y="1645"/>
                        <a:pt x="2471" y="1665"/>
                        <a:pt x="2464" y="1685"/>
                      </a:cubicBezTo>
                      <a:cubicBezTo>
                        <a:pt x="2458" y="1699"/>
                        <a:pt x="2446" y="1709"/>
                        <a:pt x="2431" y="1711"/>
                      </a:cubicBezTo>
                      <a:cubicBezTo>
                        <a:pt x="2412" y="1713"/>
                        <a:pt x="2393" y="1703"/>
                        <a:pt x="2383" y="1687"/>
                      </a:cubicBezTo>
                      <a:cubicBezTo>
                        <a:pt x="2379" y="1681"/>
                        <a:pt x="2376" y="1674"/>
                        <a:pt x="2374" y="1667"/>
                      </a:cubicBezTo>
                      <a:cubicBezTo>
                        <a:pt x="2376" y="1671"/>
                        <a:pt x="2378" y="1675"/>
                        <a:pt x="2381" y="1679"/>
                      </a:cubicBezTo>
                      <a:cubicBezTo>
                        <a:pt x="2390" y="1688"/>
                        <a:pt x="2405" y="1693"/>
                        <a:pt x="2415" y="1684"/>
                      </a:cubicBezTo>
                      <a:cubicBezTo>
                        <a:pt x="2420" y="1681"/>
                        <a:pt x="2421" y="1674"/>
                        <a:pt x="2420" y="1669"/>
                      </a:cubicBezTo>
                      <a:cubicBezTo>
                        <a:pt x="2419" y="1664"/>
                        <a:pt x="2416" y="1661"/>
                        <a:pt x="2411" y="1659"/>
                      </a:cubicBezTo>
                      <a:cubicBezTo>
                        <a:pt x="2407" y="1658"/>
                        <a:pt x="2402" y="1658"/>
                        <a:pt x="2398" y="1660"/>
                      </a:cubicBezTo>
                      <a:cubicBezTo>
                        <a:pt x="2393" y="1664"/>
                        <a:pt x="2391" y="1670"/>
                        <a:pt x="2394" y="1676"/>
                      </a:cubicBezTo>
                      <a:cubicBezTo>
                        <a:pt x="2396" y="1679"/>
                        <a:pt x="2400" y="1681"/>
                        <a:pt x="2403" y="1680"/>
                      </a:cubicBezTo>
                      <a:cubicBezTo>
                        <a:pt x="2405" y="1679"/>
                        <a:pt x="2407" y="1677"/>
                        <a:pt x="2406" y="1675"/>
                      </a:cubicBezTo>
                      <a:cubicBezTo>
                        <a:pt x="2406" y="1676"/>
                        <a:pt x="2404" y="1677"/>
                        <a:pt x="2402" y="1677"/>
                      </a:cubicBezTo>
                      <a:cubicBezTo>
                        <a:pt x="2399" y="1677"/>
                        <a:pt x="2397" y="1673"/>
                        <a:pt x="2398" y="1670"/>
                      </a:cubicBezTo>
                      <a:cubicBezTo>
                        <a:pt x="2399" y="1669"/>
                        <a:pt x="2401" y="1667"/>
                        <a:pt x="2404" y="1667"/>
                      </a:cubicBezTo>
                      <a:cubicBezTo>
                        <a:pt x="2407" y="1666"/>
                        <a:pt x="2410" y="1668"/>
                        <a:pt x="2411" y="1671"/>
                      </a:cubicBezTo>
                      <a:cubicBezTo>
                        <a:pt x="2413" y="1674"/>
                        <a:pt x="2412" y="1678"/>
                        <a:pt x="2409" y="1681"/>
                      </a:cubicBezTo>
                      <a:cubicBezTo>
                        <a:pt x="2400" y="1687"/>
                        <a:pt x="2386" y="1681"/>
                        <a:pt x="2380" y="1674"/>
                      </a:cubicBezTo>
                      <a:cubicBezTo>
                        <a:pt x="2373" y="1665"/>
                        <a:pt x="2370" y="1652"/>
                        <a:pt x="2366" y="1642"/>
                      </a:cubicBezTo>
                      <a:cubicBezTo>
                        <a:pt x="2361" y="1630"/>
                        <a:pt x="2354" y="1618"/>
                        <a:pt x="2340" y="1609"/>
                      </a:cubicBezTo>
                      <a:cubicBezTo>
                        <a:pt x="2343" y="1610"/>
                        <a:pt x="2346" y="1611"/>
                        <a:pt x="2350" y="1613"/>
                      </a:cubicBezTo>
                      <a:cubicBezTo>
                        <a:pt x="2371" y="1620"/>
                        <a:pt x="2391" y="1615"/>
                        <a:pt x="2406" y="1598"/>
                      </a:cubicBezTo>
                      <a:cubicBezTo>
                        <a:pt x="2420" y="1582"/>
                        <a:pt x="2423" y="1560"/>
                        <a:pt x="2414" y="1541"/>
                      </a:cubicBezTo>
                      <a:cubicBezTo>
                        <a:pt x="2405" y="1524"/>
                        <a:pt x="2387" y="1510"/>
                        <a:pt x="2367" y="1511"/>
                      </a:cubicBezTo>
                      <a:cubicBezTo>
                        <a:pt x="2349" y="1512"/>
                        <a:pt x="2335" y="1522"/>
                        <a:pt x="2330" y="1538"/>
                      </a:cubicBezTo>
                      <a:cubicBezTo>
                        <a:pt x="2327" y="1547"/>
                        <a:pt x="2328" y="1557"/>
                        <a:pt x="2333" y="1565"/>
                      </a:cubicBezTo>
                      <a:cubicBezTo>
                        <a:pt x="2336" y="1570"/>
                        <a:pt x="2341" y="1574"/>
                        <a:pt x="2346" y="1576"/>
                      </a:cubicBezTo>
                      <a:cubicBezTo>
                        <a:pt x="2356" y="1581"/>
                        <a:pt x="2366" y="1577"/>
                        <a:pt x="2371" y="1569"/>
                      </a:cubicBezTo>
                      <a:cubicBezTo>
                        <a:pt x="2378" y="1560"/>
                        <a:pt x="2375" y="1548"/>
                        <a:pt x="2366" y="1541"/>
                      </a:cubicBezTo>
                      <a:cubicBezTo>
                        <a:pt x="2357" y="1535"/>
                        <a:pt x="2344" y="1538"/>
                        <a:pt x="2338" y="1547"/>
                      </a:cubicBezTo>
                      <a:cubicBezTo>
                        <a:pt x="2333" y="1555"/>
                        <a:pt x="2334" y="1565"/>
                        <a:pt x="2340" y="1572"/>
                      </a:cubicBezTo>
                      <a:cubicBezTo>
                        <a:pt x="2330" y="1563"/>
                        <a:pt x="2327" y="1550"/>
                        <a:pt x="2332" y="1537"/>
                      </a:cubicBezTo>
                      <a:cubicBezTo>
                        <a:pt x="2336" y="1523"/>
                        <a:pt x="2350" y="1514"/>
                        <a:pt x="2367" y="1513"/>
                      </a:cubicBezTo>
                      <a:cubicBezTo>
                        <a:pt x="2386" y="1513"/>
                        <a:pt x="2402" y="1525"/>
                        <a:pt x="2410" y="1542"/>
                      </a:cubicBezTo>
                      <a:cubicBezTo>
                        <a:pt x="2419" y="1560"/>
                        <a:pt x="2416" y="1580"/>
                        <a:pt x="2403" y="1595"/>
                      </a:cubicBezTo>
                      <a:cubicBezTo>
                        <a:pt x="2390" y="1610"/>
                        <a:pt x="2371" y="1614"/>
                        <a:pt x="2353" y="1608"/>
                      </a:cubicBezTo>
                      <a:cubicBezTo>
                        <a:pt x="2339" y="1603"/>
                        <a:pt x="2328" y="1594"/>
                        <a:pt x="2313" y="1590"/>
                      </a:cubicBezTo>
                      <a:cubicBezTo>
                        <a:pt x="2292" y="1586"/>
                        <a:pt x="2271" y="1591"/>
                        <a:pt x="2254" y="1607"/>
                      </a:cubicBezTo>
                      <a:cubicBezTo>
                        <a:pt x="2230" y="1629"/>
                        <a:pt x="2222" y="1661"/>
                        <a:pt x="2233" y="1692"/>
                      </a:cubicBezTo>
                      <a:cubicBezTo>
                        <a:pt x="2238" y="1705"/>
                        <a:pt x="2244" y="1716"/>
                        <a:pt x="2255" y="1724"/>
                      </a:cubicBezTo>
                      <a:cubicBezTo>
                        <a:pt x="2244" y="1718"/>
                        <a:pt x="2235" y="1708"/>
                        <a:pt x="2228" y="1696"/>
                      </a:cubicBezTo>
                      <a:cubicBezTo>
                        <a:pt x="2220" y="1680"/>
                        <a:pt x="2215" y="1659"/>
                        <a:pt x="2216" y="1641"/>
                      </a:cubicBezTo>
                      <a:cubicBezTo>
                        <a:pt x="2216" y="1633"/>
                        <a:pt x="2215" y="1627"/>
                        <a:pt x="2214" y="1620"/>
                      </a:cubicBezTo>
                      <a:cubicBezTo>
                        <a:pt x="2213" y="1618"/>
                        <a:pt x="2212" y="1616"/>
                        <a:pt x="2212" y="1614"/>
                      </a:cubicBezTo>
                      <a:cubicBezTo>
                        <a:pt x="2211" y="1611"/>
                        <a:pt x="2209" y="1608"/>
                        <a:pt x="2208" y="1605"/>
                      </a:cubicBezTo>
                      <a:cubicBezTo>
                        <a:pt x="2207" y="1604"/>
                        <a:pt x="2201" y="1595"/>
                        <a:pt x="2199" y="1596"/>
                      </a:cubicBezTo>
                      <a:cubicBezTo>
                        <a:pt x="2199" y="1597"/>
                        <a:pt x="2202" y="1602"/>
                        <a:pt x="2203" y="1603"/>
                      </a:cubicBezTo>
                      <a:cubicBezTo>
                        <a:pt x="2205" y="1607"/>
                        <a:pt x="2207" y="1611"/>
                        <a:pt x="2208" y="1616"/>
                      </a:cubicBezTo>
                      <a:cubicBezTo>
                        <a:pt x="2209" y="1617"/>
                        <a:pt x="2209" y="1619"/>
                        <a:pt x="2210" y="1621"/>
                      </a:cubicBezTo>
                      <a:cubicBezTo>
                        <a:pt x="2212" y="1628"/>
                        <a:pt x="2213" y="1634"/>
                        <a:pt x="2213" y="1641"/>
                      </a:cubicBezTo>
                      <a:cubicBezTo>
                        <a:pt x="2213" y="1641"/>
                        <a:pt x="2213" y="1642"/>
                        <a:pt x="2213" y="1644"/>
                      </a:cubicBezTo>
                      <a:cubicBezTo>
                        <a:pt x="2212" y="1641"/>
                        <a:pt x="2212" y="1639"/>
                        <a:pt x="2211" y="1637"/>
                      </a:cubicBezTo>
                      <a:cubicBezTo>
                        <a:pt x="2209" y="1631"/>
                        <a:pt x="2207" y="1626"/>
                        <a:pt x="2203" y="1621"/>
                      </a:cubicBezTo>
                      <a:cubicBezTo>
                        <a:pt x="2191" y="1609"/>
                        <a:pt x="2175" y="1611"/>
                        <a:pt x="2164" y="1620"/>
                      </a:cubicBezTo>
                      <a:cubicBezTo>
                        <a:pt x="2154" y="1628"/>
                        <a:pt x="2147" y="1640"/>
                        <a:pt x="2149" y="1653"/>
                      </a:cubicBezTo>
                      <a:cubicBezTo>
                        <a:pt x="2151" y="1664"/>
                        <a:pt x="2158" y="1671"/>
                        <a:pt x="2169" y="1673"/>
                      </a:cubicBezTo>
                      <a:cubicBezTo>
                        <a:pt x="2177" y="1674"/>
                        <a:pt x="2187" y="1671"/>
                        <a:pt x="2191" y="1662"/>
                      </a:cubicBezTo>
                      <a:cubicBezTo>
                        <a:pt x="2192" y="1658"/>
                        <a:pt x="2192" y="1653"/>
                        <a:pt x="2189" y="1649"/>
                      </a:cubicBezTo>
                      <a:cubicBezTo>
                        <a:pt x="2188" y="1646"/>
                        <a:pt x="2185" y="1645"/>
                        <a:pt x="2182" y="1644"/>
                      </a:cubicBezTo>
                      <a:cubicBezTo>
                        <a:pt x="2179" y="1644"/>
                        <a:pt x="2176" y="1645"/>
                        <a:pt x="2173" y="1648"/>
                      </a:cubicBezTo>
                      <a:cubicBezTo>
                        <a:pt x="2171" y="1651"/>
                        <a:pt x="2169" y="1654"/>
                        <a:pt x="2171" y="1658"/>
                      </a:cubicBezTo>
                      <a:cubicBezTo>
                        <a:pt x="2173" y="1661"/>
                        <a:pt x="2176" y="1664"/>
                        <a:pt x="2180" y="1663"/>
                      </a:cubicBezTo>
                      <a:cubicBezTo>
                        <a:pt x="2185" y="1662"/>
                        <a:pt x="2188" y="1657"/>
                        <a:pt x="2187" y="1653"/>
                      </a:cubicBezTo>
                      <a:cubicBezTo>
                        <a:pt x="2186" y="1648"/>
                        <a:pt x="2182" y="1645"/>
                        <a:pt x="2177" y="1646"/>
                      </a:cubicBezTo>
                      <a:cubicBezTo>
                        <a:pt x="2175" y="1647"/>
                        <a:pt x="2174" y="1647"/>
                        <a:pt x="2173" y="1649"/>
                      </a:cubicBezTo>
                      <a:cubicBezTo>
                        <a:pt x="2173" y="1648"/>
                        <a:pt x="2173" y="1648"/>
                        <a:pt x="2173" y="1648"/>
                      </a:cubicBezTo>
                      <a:cubicBezTo>
                        <a:pt x="2176" y="1645"/>
                        <a:pt x="2179" y="1644"/>
                        <a:pt x="2182" y="1645"/>
                      </a:cubicBezTo>
                      <a:cubicBezTo>
                        <a:pt x="2185" y="1645"/>
                        <a:pt x="2187" y="1647"/>
                        <a:pt x="2189" y="1649"/>
                      </a:cubicBezTo>
                      <a:cubicBezTo>
                        <a:pt x="2191" y="1653"/>
                        <a:pt x="2192" y="1658"/>
                        <a:pt x="2190" y="1662"/>
                      </a:cubicBezTo>
                      <a:cubicBezTo>
                        <a:pt x="2187" y="1669"/>
                        <a:pt x="2177" y="1672"/>
                        <a:pt x="2169" y="1671"/>
                      </a:cubicBezTo>
                      <a:cubicBezTo>
                        <a:pt x="2159" y="1670"/>
                        <a:pt x="2152" y="1663"/>
                        <a:pt x="2151" y="1653"/>
                      </a:cubicBezTo>
                      <a:cubicBezTo>
                        <a:pt x="2149" y="1641"/>
                        <a:pt x="2157" y="1629"/>
                        <a:pt x="2167" y="1622"/>
                      </a:cubicBezTo>
                      <a:cubicBezTo>
                        <a:pt x="2177" y="1614"/>
                        <a:pt x="2190" y="1612"/>
                        <a:pt x="2200" y="1624"/>
                      </a:cubicBezTo>
                      <a:cubicBezTo>
                        <a:pt x="2204" y="1628"/>
                        <a:pt x="2206" y="1633"/>
                        <a:pt x="2208" y="1638"/>
                      </a:cubicBezTo>
                      <a:cubicBezTo>
                        <a:pt x="2209" y="1642"/>
                        <a:pt x="2210" y="1645"/>
                        <a:pt x="2210" y="1649"/>
                      </a:cubicBezTo>
                      <a:cubicBezTo>
                        <a:pt x="2212" y="1657"/>
                        <a:pt x="2213" y="1668"/>
                        <a:pt x="2216" y="1677"/>
                      </a:cubicBezTo>
                      <a:cubicBezTo>
                        <a:pt x="2218" y="1683"/>
                        <a:pt x="2220" y="1689"/>
                        <a:pt x="2223" y="1695"/>
                      </a:cubicBezTo>
                      <a:cubicBezTo>
                        <a:pt x="2220" y="1693"/>
                        <a:pt x="2217" y="1691"/>
                        <a:pt x="2214" y="1690"/>
                      </a:cubicBezTo>
                      <a:cubicBezTo>
                        <a:pt x="2206" y="1687"/>
                        <a:pt x="2197" y="1687"/>
                        <a:pt x="2190" y="1688"/>
                      </a:cubicBezTo>
                      <a:close/>
                      <a:moveTo>
                        <a:pt x="2174" y="1562"/>
                      </a:moveTo>
                      <a:cubicBezTo>
                        <a:pt x="2177" y="1563"/>
                        <a:pt x="2180" y="1566"/>
                        <a:pt x="2179" y="1570"/>
                      </a:cubicBezTo>
                      <a:cubicBezTo>
                        <a:pt x="2176" y="1576"/>
                        <a:pt x="2168" y="1575"/>
                        <a:pt x="2166" y="1570"/>
                      </a:cubicBezTo>
                      <a:cubicBezTo>
                        <a:pt x="2164" y="1566"/>
                        <a:pt x="2166" y="1563"/>
                        <a:pt x="2162" y="1559"/>
                      </a:cubicBezTo>
                      <a:cubicBezTo>
                        <a:pt x="2167" y="1562"/>
                        <a:pt x="2169" y="1560"/>
                        <a:pt x="2174" y="1562"/>
                      </a:cubicBezTo>
                      <a:close/>
                      <a:moveTo>
                        <a:pt x="2218" y="1635"/>
                      </a:moveTo>
                      <a:cubicBezTo>
                        <a:pt x="2217" y="1622"/>
                        <a:pt x="2228" y="1609"/>
                        <a:pt x="2238" y="1606"/>
                      </a:cubicBezTo>
                      <a:cubicBezTo>
                        <a:pt x="2246" y="1604"/>
                        <a:pt x="2254" y="1602"/>
                        <a:pt x="2259" y="1596"/>
                      </a:cubicBezTo>
                      <a:cubicBezTo>
                        <a:pt x="2263" y="1591"/>
                        <a:pt x="2264" y="1582"/>
                        <a:pt x="2259" y="1579"/>
                      </a:cubicBezTo>
                      <a:cubicBezTo>
                        <a:pt x="2261" y="1584"/>
                        <a:pt x="2257" y="1588"/>
                        <a:pt x="2251" y="1591"/>
                      </a:cubicBezTo>
                      <a:cubicBezTo>
                        <a:pt x="2248" y="1593"/>
                        <a:pt x="2244" y="1596"/>
                        <a:pt x="2242" y="1601"/>
                      </a:cubicBezTo>
                      <a:cubicBezTo>
                        <a:pt x="2233" y="1597"/>
                        <a:pt x="2225" y="1603"/>
                        <a:pt x="2222" y="1609"/>
                      </a:cubicBezTo>
                      <a:cubicBezTo>
                        <a:pt x="2218" y="1616"/>
                        <a:pt x="2215" y="1626"/>
                        <a:pt x="2218" y="1635"/>
                      </a:cubicBezTo>
                      <a:close/>
                      <a:moveTo>
                        <a:pt x="2110" y="1593"/>
                      </a:moveTo>
                      <a:cubicBezTo>
                        <a:pt x="2089" y="1596"/>
                        <a:pt x="2080" y="1579"/>
                        <a:pt x="2073" y="1573"/>
                      </a:cubicBezTo>
                      <a:cubicBezTo>
                        <a:pt x="2064" y="1565"/>
                        <a:pt x="2056" y="1574"/>
                        <a:pt x="2064" y="1584"/>
                      </a:cubicBezTo>
                      <a:cubicBezTo>
                        <a:pt x="2072" y="1593"/>
                        <a:pt x="2091" y="1600"/>
                        <a:pt x="2110" y="1593"/>
                      </a:cubicBezTo>
                      <a:close/>
                      <a:moveTo>
                        <a:pt x="2195" y="1579"/>
                      </a:moveTo>
                      <a:cubicBezTo>
                        <a:pt x="2194" y="1585"/>
                        <a:pt x="2187" y="1589"/>
                        <a:pt x="2182" y="1589"/>
                      </a:cubicBezTo>
                      <a:cubicBezTo>
                        <a:pt x="2181" y="1596"/>
                        <a:pt x="2193" y="1602"/>
                        <a:pt x="2200" y="1594"/>
                      </a:cubicBezTo>
                      <a:cubicBezTo>
                        <a:pt x="2203" y="1589"/>
                        <a:pt x="2201" y="1581"/>
                        <a:pt x="2195" y="1579"/>
                      </a:cubicBezTo>
                      <a:close/>
                      <a:moveTo>
                        <a:pt x="2215" y="1623"/>
                      </a:moveTo>
                      <a:cubicBezTo>
                        <a:pt x="2217" y="1598"/>
                        <a:pt x="2240" y="1587"/>
                        <a:pt x="2246" y="1581"/>
                      </a:cubicBezTo>
                      <a:cubicBezTo>
                        <a:pt x="2256" y="1569"/>
                        <a:pt x="2243" y="1557"/>
                        <a:pt x="2230" y="1570"/>
                      </a:cubicBezTo>
                      <a:cubicBezTo>
                        <a:pt x="2223" y="1577"/>
                        <a:pt x="2211" y="1597"/>
                        <a:pt x="2215" y="1623"/>
                      </a:cubicBezTo>
                      <a:close/>
                      <a:moveTo>
                        <a:pt x="2146" y="1630"/>
                      </a:moveTo>
                      <a:cubicBezTo>
                        <a:pt x="2147" y="1641"/>
                        <a:pt x="2146" y="1652"/>
                        <a:pt x="2140" y="1661"/>
                      </a:cubicBezTo>
                      <a:cubicBezTo>
                        <a:pt x="2135" y="1669"/>
                        <a:pt x="2125" y="1675"/>
                        <a:pt x="2114" y="1673"/>
                      </a:cubicBezTo>
                      <a:cubicBezTo>
                        <a:pt x="2109" y="1672"/>
                        <a:pt x="2103" y="1669"/>
                        <a:pt x="2099" y="1665"/>
                      </a:cubicBezTo>
                      <a:cubicBezTo>
                        <a:pt x="2094" y="1659"/>
                        <a:pt x="2092" y="1655"/>
                        <a:pt x="2090" y="1648"/>
                      </a:cubicBezTo>
                      <a:cubicBezTo>
                        <a:pt x="2088" y="1642"/>
                        <a:pt x="2088" y="1637"/>
                        <a:pt x="2089" y="1630"/>
                      </a:cubicBezTo>
                      <a:cubicBezTo>
                        <a:pt x="2090" y="1628"/>
                        <a:pt x="2091" y="1625"/>
                        <a:pt x="2091" y="1623"/>
                      </a:cubicBezTo>
                      <a:cubicBezTo>
                        <a:pt x="2094" y="1615"/>
                        <a:pt x="2097" y="1610"/>
                        <a:pt x="2102" y="1604"/>
                      </a:cubicBezTo>
                      <a:cubicBezTo>
                        <a:pt x="2109" y="1595"/>
                        <a:pt x="2117" y="1590"/>
                        <a:pt x="2127" y="1587"/>
                      </a:cubicBezTo>
                      <a:cubicBezTo>
                        <a:pt x="2128" y="1587"/>
                        <a:pt x="2129" y="1587"/>
                        <a:pt x="2129" y="1586"/>
                      </a:cubicBezTo>
                      <a:cubicBezTo>
                        <a:pt x="2122" y="1584"/>
                        <a:pt x="2115" y="1580"/>
                        <a:pt x="2110" y="1574"/>
                      </a:cubicBezTo>
                      <a:cubicBezTo>
                        <a:pt x="2104" y="1567"/>
                        <a:pt x="2100" y="1558"/>
                        <a:pt x="2100" y="1549"/>
                      </a:cubicBezTo>
                      <a:cubicBezTo>
                        <a:pt x="2101" y="1545"/>
                        <a:pt x="2102" y="1541"/>
                        <a:pt x="2105" y="1537"/>
                      </a:cubicBezTo>
                      <a:cubicBezTo>
                        <a:pt x="2103" y="1541"/>
                        <a:pt x="2102" y="1545"/>
                        <a:pt x="2102" y="1549"/>
                      </a:cubicBezTo>
                      <a:cubicBezTo>
                        <a:pt x="2102" y="1558"/>
                        <a:pt x="2105" y="1566"/>
                        <a:pt x="2112" y="1572"/>
                      </a:cubicBezTo>
                      <a:cubicBezTo>
                        <a:pt x="2116" y="1577"/>
                        <a:pt x="2121" y="1580"/>
                        <a:pt x="2127" y="1582"/>
                      </a:cubicBezTo>
                      <a:cubicBezTo>
                        <a:pt x="2137" y="1586"/>
                        <a:pt x="2146" y="1585"/>
                        <a:pt x="2157" y="1587"/>
                      </a:cubicBezTo>
                      <a:cubicBezTo>
                        <a:pt x="2158" y="1588"/>
                        <a:pt x="2158" y="1588"/>
                        <a:pt x="2158" y="1588"/>
                      </a:cubicBezTo>
                      <a:cubicBezTo>
                        <a:pt x="2163" y="1589"/>
                        <a:pt x="2168" y="1592"/>
                        <a:pt x="2174" y="1594"/>
                      </a:cubicBezTo>
                      <a:cubicBezTo>
                        <a:pt x="2175" y="1595"/>
                        <a:pt x="2187" y="1603"/>
                        <a:pt x="2187" y="1605"/>
                      </a:cubicBezTo>
                      <a:cubicBezTo>
                        <a:pt x="2186" y="1605"/>
                        <a:pt x="2178" y="1601"/>
                        <a:pt x="2177" y="1600"/>
                      </a:cubicBezTo>
                      <a:cubicBezTo>
                        <a:pt x="2170" y="1596"/>
                        <a:pt x="2164" y="1593"/>
                        <a:pt x="2156" y="1591"/>
                      </a:cubicBezTo>
                      <a:cubicBezTo>
                        <a:pt x="2156" y="1591"/>
                        <a:pt x="2156" y="1591"/>
                        <a:pt x="2156" y="1591"/>
                      </a:cubicBezTo>
                      <a:cubicBezTo>
                        <a:pt x="2146" y="1588"/>
                        <a:pt x="2138" y="1588"/>
                        <a:pt x="2128" y="1590"/>
                      </a:cubicBezTo>
                      <a:cubicBezTo>
                        <a:pt x="2117" y="1593"/>
                        <a:pt x="2106" y="1601"/>
                        <a:pt x="2101" y="1612"/>
                      </a:cubicBezTo>
                      <a:cubicBezTo>
                        <a:pt x="2099" y="1618"/>
                        <a:pt x="2100" y="1629"/>
                        <a:pt x="2107" y="1632"/>
                      </a:cubicBezTo>
                      <a:cubicBezTo>
                        <a:pt x="2109" y="1633"/>
                        <a:pt x="2112" y="1632"/>
                        <a:pt x="2114" y="1630"/>
                      </a:cubicBezTo>
                      <a:cubicBezTo>
                        <a:pt x="2115" y="1628"/>
                        <a:pt x="2115" y="1626"/>
                        <a:pt x="2114" y="1624"/>
                      </a:cubicBezTo>
                      <a:cubicBezTo>
                        <a:pt x="2112" y="1622"/>
                        <a:pt x="2111" y="1622"/>
                        <a:pt x="2110" y="1622"/>
                      </a:cubicBezTo>
                      <a:cubicBezTo>
                        <a:pt x="2107" y="1622"/>
                        <a:pt x="2106" y="1624"/>
                        <a:pt x="2107" y="1627"/>
                      </a:cubicBezTo>
                      <a:cubicBezTo>
                        <a:pt x="2107" y="1628"/>
                        <a:pt x="2108" y="1628"/>
                        <a:pt x="2110" y="1628"/>
                      </a:cubicBezTo>
                      <a:cubicBezTo>
                        <a:pt x="2108" y="1630"/>
                        <a:pt x="2107" y="1629"/>
                        <a:pt x="2105" y="1628"/>
                      </a:cubicBezTo>
                      <a:cubicBezTo>
                        <a:pt x="2104" y="1626"/>
                        <a:pt x="2103" y="1623"/>
                        <a:pt x="2105" y="1621"/>
                      </a:cubicBezTo>
                      <a:cubicBezTo>
                        <a:pt x="2107" y="1618"/>
                        <a:pt x="2112" y="1617"/>
                        <a:pt x="2116" y="1619"/>
                      </a:cubicBezTo>
                      <a:cubicBezTo>
                        <a:pt x="2118" y="1620"/>
                        <a:pt x="2120" y="1623"/>
                        <a:pt x="2121" y="1626"/>
                      </a:cubicBezTo>
                      <a:cubicBezTo>
                        <a:pt x="2121" y="1629"/>
                        <a:pt x="2120" y="1632"/>
                        <a:pt x="2118" y="1635"/>
                      </a:cubicBezTo>
                      <a:cubicBezTo>
                        <a:pt x="2115" y="1637"/>
                        <a:pt x="2110" y="1639"/>
                        <a:pt x="2106" y="1637"/>
                      </a:cubicBezTo>
                      <a:cubicBezTo>
                        <a:pt x="2098" y="1633"/>
                        <a:pt x="2096" y="1623"/>
                        <a:pt x="2099" y="1614"/>
                      </a:cubicBezTo>
                      <a:cubicBezTo>
                        <a:pt x="2100" y="1612"/>
                        <a:pt x="2101" y="1609"/>
                        <a:pt x="2103" y="1607"/>
                      </a:cubicBezTo>
                      <a:cubicBezTo>
                        <a:pt x="2097" y="1614"/>
                        <a:pt x="2093" y="1621"/>
                        <a:pt x="2091" y="1631"/>
                      </a:cubicBezTo>
                      <a:cubicBezTo>
                        <a:pt x="2090" y="1637"/>
                        <a:pt x="2090" y="1642"/>
                        <a:pt x="2091" y="1648"/>
                      </a:cubicBezTo>
                      <a:cubicBezTo>
                        <a:pt x="2093" y="1654"/>
                        <a:pt x="2095" y="1659"/>
                        <a:pt x="2100" y="1664"/>
                      </a:cubicBezTo>
                      <a:cubicBezTo>
                        <a:pt x="2102" y="1666"/>
                        <a:pt x="2105" y="1668"/>
                        <a:pt x="2108" y="1670"/>
                      </a:cubicBezTo>
                      <a:cubicBezTo>
                        <a:pt x="2108" y="1670"/>
                        <a:pt x="2108" y="1670"/>
                        <a:pt x="2108" y="1670"/>
                      </a:cubicBezTo>
                      <a:cubicBezTo>
                        <a:pt x="2100" y="1664"/>
                        <a:pt x="2099" y="1653"/>
                        <a:pt x="2111" y="1648"/>
                      </a:cubicBezTo>
                      <a:cubicBezTo>
                        <a:pt x="2120" y="1645"/>
                        <a:pt x="2138" y="1652"/>
                        <a:pt x="2146" y="1630"/>
                      </a:cubicBezTo>
                      <a:close/>
                      <a:moveTo>
                        <a:pt x="2103" y="1549"/>
                      </a:moveTo>
                      <a:cubicBezTo>
                        <a:pt x="2114" y="1551"/>
                        <a:pt x="2115" y="1536"/>
                        <a:pt x="2116" y="1531"/>
                      </a:cubicBezTo>
                      <a:cubicBezTo>
                        <a:pt x="2117" y="1527"/>
                        <a:pt x="2119" y="1524"/>
                        <a:pt x="2122" y="1523"/>
                      </a:cubicBezTo>
                      <a:cubicBezTo>
                        <a:pt x="2117" y="1522"/>
                        <a:pt x="2106" y="1525"/>
                        <a:pt x="2102" y="1528"/>
                      </a:cubicBezTo>
                      <a:cubicBezTo>
                        <a:pt x="2096" y="1533"/>
                        <a:pt x="2093" y="1541"/>
                        <a:pt x="2099" y="1548"/>
                      </a:cubicBezTo>
                      <a:cubicBezTo>
                        <a:pt x="2099" y="1544"/>
                        <a:pt x="2102" y="1538"/>
                        <a:pt x="2106" y="1536"/>
                      </a:cubicBezTo>
                      <a:cubicBezTo>
                        <a:pt x="2105" y="1538"/>
                        <a:pt x="2102" y="1544"/>
                        <a:pt x="2103" y="1549"/>
                      </a:cubicBezTo>
                      <a:close/>
                      <a:moveTo>
                        <a:pt x="2192" y="1610"/>
                      </a:moveTo>
                      <a:cubicBezTo>
                        <a:pt x="2167" y="1605"/>
                        <a:pt x="2151" y="1620"/>
                        <a:pt x="2139" y="1622"/>
                      </a:cubicBezTo>
                      <a:cubicBezTo>
                        <a:pt x="2125" y="1624"/>
                        <a:pt x="2122" y="1609"/>
                        <a:pt x="2136" y="1603"/>
                      </a:cubicBezTo>
                      <a:cubicBezTo>
                        <a:pt x="2151" y="1597"/>
                        <a:pt x="2174" y="1601"/>
                        <a:pt x="2192" y="1610"/>
                      </a:cubicBezTo>
                      <a:close/>
                      <a:moveTo>
                        <a:pt x="2105" y="1597"/>
                      </a:moveTo>
                      <a:cubicBezTo>
                        <a:pt x="2087" y="1607"/>
                        <a:pt x="2072" y="1644"/>
                        <a:pt x="2091" y="1655"/>
                      </a:cubicBezTo>
                      <a:cubicBezTo>
                        <a:pt x="2089" y="1659"/>
                        <a:pt x="2082" y="1660"/>
                        <a:pt x="2077" y="1655"/>
                      </a:cubicBezTo>
                      <a:cubicBezTo>
                        <a:pt x="2073" y="1651"/>
                        <a:pt x="2070" y="1641"/>
                        <a:pt x="2076" y="1634"/>
                      </a:cubicBezTo>
                      <a:cubicBezTo>
                        <a:pt x="2071" y="1631"/>
                        <a:pt x="2074" y="1618"/>
                        <a:pt x="2086" y="1608"/>
                      </a:cubicBezTo>
                      <a:cubicBezTo>
                        <a:pt x="2077" y="1611"/>
                        <a:pt x="2068" y="1611"/>
                        <a:pt x="2059" y="1609"/>
                      </a:cubicBezTo>
                      <a:cubicBezTo>
                        <a:pt x="2049" y="1607"/>
                        <a:pt x="2039" y="1603"/>
                        <a:pt x="2032" y="1596"/>
                      </a:cubicBezTo>
                      <a:cubicBezTo>
                        <a:pt x="2025" y="1589"/>
                        <a:pt x="2021" y="1578"/>
                        <a:pt x="2024" y="1568"/>
                      </a:cubicBezTo>
                      <a:cubicBezTo>
                        <a:pt x="2026" y="1561"/>
                        <a:pt x="2031" y="1554"/>
                        <a:pt x="2039" y="1553"/>
                      </a:cubicBezTo>
                      <a:cubicBezTo>
                        <a:pt x="2045" y="1552"/>
                        <a:pt x="2052" y="1556"/>
                        <a:pt x="2055" y="1561"/>
                      </a:cubicBezTo>
                      <a:cubicBezTo>
                        <a:pt x="2058" y="1566"/>
                        <a:pt x="2059" y="1573"/>
                        <a:pt x="2058" y="1580"/>
                      </a:cubicBezTo>
                      <a:cubicBezTo>
                        <a:pt x="2053" y="1567"/>
                        <a:pt x="2043" y="1570"/>
                        <a:pt x="2037" y="1568"/>
                      </a:cubicBezTo>
                      <a:cubicBezTo>
                        <a:pt x="2030" y="1565"/>
                        <a:pt x="2031" y="1559"/>
                        <a:pt x="2036" y="1555"/>
                      </a:cubicBezTo>
                      <a:cubicBezTo>
                        <a:pt x="2036" y="1555"/>
                        <a:pt x="2036" y="1555"/>
                        <a:pt x="2036" y="1555"/>
                      </a:cubicBezTo>
                      <a:cubicBezTo>
                        <a:pt x="2030" y="1558"/>
                        <a:pt x="2027" y="1562"/>
                        <a:pt x="2026" y="1568"/>
                      </a:cubicBezTo>
                      <a:cubicBezTo>
                        <a:pt x="2023" y="1577"/>
                        <a:pt x="2024" y="1585"/>
                        <a:pt x="2031" y="1593"/>
                      </a:cubicBezTo>
                      <a:cubicBezTo>
                        <a:pt x="2030" y="1591"/>
                        <a:pt x="2029" y="1588"/>
                        <a:pt x="2029" y="1586"/>
                      </a:cubicBezTo>
                      <a:cubicBezTo>
                        <a:pt x="2028" y="1582"/>
                        <a:pt x="2029" y="1577"/>
                        <a:pt x="2034" y="1575"/>
                      </a:cubicBezTo>
                      <a:cubicBezTo>
                        <a:pt x="2037" y="1574"/>
                        <a:pt x="2039" y="1575"/>
                        <a:pt x="2041" y="1576"/>
                      </a:cubicBezTo>
                      <a:cubicBezTo>
                        <a:pt x="2042" y="1578"/>
                        <a:pt x="2043" y="1579"/>
                        <a:pt x="2042" y="1581"/>
                      </a:cubicBezTo>
                      <a:cubicBezTo>
                        <a:pt x="2042" y="1583"/>
                        <a:pt x="2041" y="1585"/>
                        <a:pt x="2039" y="1586"/>
                      </a:cubicBezTo>
                      <a:cubicBezTo>
                        <a:pt x="2037" y="1587"/>
                        <a:pt x="2034" y="1586"/>
                        <a:pt x="2033" y="1584"/>
                      </a:cubicBezTo>
                      <a:cubicBezTo>
                        <a:pt x="2032" y="1583"/>
                        <a:pt x="2032" y="1581"/>
                        <a:pt x="2033" y="1580"/>
                      </a:cubicBezTo>
                      <a:cubicBezTo>
                        <a:pt x="2034" y="1579"/>
                        <a:pt x="2035" y="1579"/>
                        <a:pt x="2036" y="1580"/>
                      </a:cubicBezTo>
                      <a:cubicBezTo>
                        <a:pt x="2035" y="1580"/>
                        <a:pt x="2035" y="1580"/>
                        <a:pt x="2034" y="1581"/>
                      </a:cubicBezTo>
                      <a:cubicBezTo>
                        <a:pt x="2034" y="1582"/>
                        <a:pt x="2034" y="1584"/>
                        <a:pt x="2036" y="1584"/>
                      </a:cubicBezTo>
                      <a:cubicBezTo>
                        <a:pt x="2037" y="1584"/>
                        <a:pt x="2037" y="1583"/>
                        <a:pt x="2038" y="1583"/>
                      </a:cubicBezTo>
                      <a:cubicBezTo>
                        <a:pt x="2039" y="1582"/>
                        <a:pt x="2039" y="1580"/>
                        <a:pt x="2038" y="1579"/>
                      </a:cubicBezTo>
                      <a:cubicBezTo>
                        <a:pt x="2037" y="1578"/>
                        <a:pt x="2036" y="1577"/>
                        <a:pt x="2034" y="1578"/>
                      </a:cubicBezTo>
                      <a:cubicBezTo>
                        <a:pt x="2030" y="1579"/>
                        <a:pt x="2029" y="1586"/>
                        <a:pt x="2031" y="1589"/>
                      </a:cubicBezTo>
                      <a:cubicBezTo>
                        <a:pt x="2033" y="1596"/>
                        <a:pt x="2040" y="1600"/>
                        <a:pt x="2046" y="1603"/>
                      </a:cubicBezTo>
                      <a:cubicBezTo>
                        <a:pt x="2061" y="1611"/>
                        <a:pt x="2077" y="1610"/>
                        <a:pt x="2091" y="1604"/>
                      </a:cubicBezTo>
                      <a:cubicBezTo>
                        <a:pt x="2095" y="1601"/>
                        <a:pt x="2099" y="1599"/>
                        <a:pt x="2105" y="1597"/>
                      </a:cubicBezTo>
                      <a:close/>
                      <a:moveTo>
                        <a:pt x="2120" y="1585"/>
                      </a:moveTo>
                      <a:cubicBezTo>
                        <a:pt x="2111" y="1590"/>
                        <a:pt x="2100" y="1578"/>
                        <a:pt x="2096" y="1568"/>
                      </a:cubicBezTo>
                      <a:cubicBezTo>
                        <a:pt x="2092" y="1557"/>
                        <a:pt x="2091" y="1543"/>
                        <a:pt x="2078" y="1538"/>
                      </a:cubicBezTo>
                      <a:cubicBezTo>
                        <a:pt x="2072" y="1535"/>
                        <a:pt x="2064" y="1535"/>
                        <a:pt x="2059" y="1540"/>
                      </a:cubicBezTo>
                      <a:cubicBezTo>
                        <a:pt x="2056" y="1543"/>
                        <a:pt x="2055" y="1547"/>
                        <a:pt x="2057" y="1551"/>
                      </a:cubicBezTo>
                      <a:cubicBezTo>
                        <a:pt x="2057" y="1548"/>
                        <a:pt x="2061" y="1543"/>
                        <a:pt x="2066" y="1544"/>
                      </a:cubicBezTo>
                      <a:cubicBezTo>
                        <a:pt x="2071" y="1544"/>
                        <a:pt x="2075" y="1548"/>
                        <a:pt x="2076" y="1553"/>
                      </a:cubicBezTo>
                      <a:cubicBezTo>
                        <a:pt x="2078" y="1564"/>
                        <a:pt x="2079" y="1573"/>
                        <a:pt x="2085" y="1582"/>
                      </a:cubicBezTo>
                      <a:cubicBezTo>
                        <a:pt x="2093" y="1592"/>
                        <a:pt x="2109" y="1596"/>
                        <a:pt x="2120" y="1585"/>
                      </a:cubicBezTo>
                      <a:close/>
                      <a:moveTo>
                        <a:pt x="2158" y="1556"/>
                      </a:moveTo>
                      <a:cubicBezTo>
                        <a:pt x="2152" y="1547"/>
                        <a:pt x="2136" y="1541"/>
                        <a:pt x="2126" y="1543"/>
                      </a:cubicBezTo>
                      <a:cubicBezTo>
                        <a:pt x="2114" y="1545"/>
                        <a:pt x="2113" y="1555"/>
                        <a:pt x="2126" y="1555"/>
                      </a:cubicBezTo>
                      <a:cubicBezTo>
                        <a:pt x="2135" y="1556"/>
                        <a:pt x="2150" y="1550"/>
                        <a:pt x="2158" y="1556"/>
                      </a:cubicBezTo>
                      <a:close/>
                      <a:moveTo>
                        <a:pt x="2354" y="1616"/>
                      </a:moveTo>
                      <a:cubicBezTo>
                        <a:pt x="2385" y="1627"/>
                        <a:pt x="2429" y="1603"/>
                        <a:pt x="2421" y="1572"/>
                      </a:cubicBezTo>
                      <a:cubicBezTo>
                        <a:pt x="2427" y="1571"/>
                        <a:pt x="2435" y="1579"/>
                        <a:pt x="2434" y="1588"/>
                      </a:cubicBezTo>
                      <a:cubicBezTo>
                        <a:pt x="2434" y="1598"/>
                        <a:pt x="2425" y="1607"/>
                        <a:pt x="2411" y="1608"/>
                      </a:cubicBezTo>
                      <a:cubicBezTo>
                        <a:pt x="2413" y="1621"/>
                        <a:pt x="2380" y="1634"/>
                        <a:pt x="2354" y="1616"/>
                      </a:cubicBezTo>
                      <a:close/>
                      <a:moveTo>
                        <a:pt x="2353" y="1755"/>
                      </a:moveTo>
                      <a:cubicBezTo>
                        <a:pt x="2350" y="1755"/>
                        <a:pt x="2348" y="1753"/>
                        <a:pt x="2348" y="1750"/>
                      </a:cubicBezTo>
                      <a:cubicBezTo>
                        <a:pt x="2348" y="1747"/>
                        <a:pt x="2350" y="1745"/>
                        <a:pt x="2353" y="1745"/>
                      </a:cubicBezTo>
                      <a:cubicBezTo>
                        <a:pt x="2355" y="1745"/>
                        <a:pt x="2358" y="1747"/>
                        <a:pt x="2358" y="1750"/>
                      </a:cubicBezTo>
                      <a:cubicBezTo>
                        <a:pt x="2358" y="1752"/>
                        <a:pt x="2356" y="1755"/>
                        <a:pt x="2353" y="1755"/>
                      </a:cubicBezTo>
                      <a:close/>
                      <a:moveTo>
                        <a:pt x="2344" y="1758"/>
                      </a:moveTo>
                      <a:cubicBezTo>
                        <a:pt x="2342" y="1758"/>
                        <a:pt x="2340" y="1756"/>
                        <a:pt x="2340" y="1754"/>
                      </a:cubicBezTo>
                      <a:cubicBezTo>
                        <a:pt x="2340" y="1752"/>
                        <a:pt x="2341" y="1750"/>
                        <a:pt x="2343" y="1750"/>
                      </a:cubicBezTo>
                      <a:cubicBezTo>
                        <a:pt x="2345" y="1750"/>
                        <a:pt x="2347" y="1752"/>
                        <a:pt x="2347" y="1754"/>
                      </a:cubicBezTo>
                      <a:cubicBezTo>
                        <a:pt x="2347" y="1756"/>
                        <a:pt x="2346" y="1758"/>
                        <a:pt x="2344" y="1758"/>
                      </a:cubicBezTo>
                      <a:close/>
                      <a:moveTo>
                        <a:pt x="2362" y="1746"/>
                      </a:moveTo>
                      <a:cubicBezTo>
                        <a:pt x="2358" y="1746"/>
                        <a:pt x="2354" y="1743"/>
                        <a:pt x="2354" y="1739"/>
                      </a:cubicBezTo>
                      <a:cubicBezTo>
                        <a:pt x="2354" y="1735"/>
                        <a:pt x="2357" y="1731"/>
                        <a:pt x="2361" y="1731"/>
                      </a:cubicBezTo>
                      <a:cubicBezTo>
                        <a:pt x="2365" y="1731"/>
                        <a:pt x="2369" y="1734"/>
                        <a:pt x="2369" y="1738"/>
                      </a:cubicBezTo>
                      <a:cubicBezTo>
                        <a:pt x="2369" y="1742"/>
                        <a:pt x="2366" y="1746"/>
                        <a:pt x="2362" y="1746"/>
                      </a:cubicBezTo>
                      <a:close/>
                      <a:moveTo>
                        <a:pt x="2249" y="1626"/>
                      </a:moveTo>
                      <a:cubicBezTo>
                        <a:pt x="2252" y="1615"/>
                        <a:pt x="2264" y="1604"/>
                        <a:pt x="2278" y="1600"/>
                      </a:cubicBezTo>
                      <a:cubicBezTo>
                        <a:pt x="2289" y="1597"/>
                        <a:pt x="2301" y="1597"/>
                        <a:pt x="2311" y="1601"/>
                      </a:cubicBezTo>
                      <a:cubicBezTo>
                        <a:pt x="2316" y="1604"/>
                        <a:pt x="2321" y="1607"/>
                        <a:pt x="2324" y="1612"/>
                      </a:cubicBezTo>
                      <a:cubicBezTo>
                        <a:pt x="2328" y="1619"/>
                        <a:pt x="2328" y="1628"/>
                        <a:pt x="2325" y="1633"/>
                      </a:cubicBezTo>
                      <a:cubicBezTo>
                        <a:pt x="2320" y="1639"/>
                        <a:pt x="2312" y="1639"/>
                        <a:pt x="2308" y="1634"/>
                      </a:cubicBezTo>
                      <a:cubicBezTo>
                        <a:pt x="2318" y="1632"/>
                        <a:pt x="2319" y="1620"/>
                        <a:pt x="2312" y="1613"/>
                      </a:cubicBezTo>
                      <a:cubicBezTo>
                        <a:pt x="2305" y="1605"/>
                        <a:pt x="2289" y="1602"/>
                        <a:pt x="2279" y="1605"/>
                      </a:cubicBezTo>
                      <a:cubicBezTo>
                        <a:pt x="2261" y="1609"/>
                        <a:pt x="2253" y="1620"/>
                        <a:pt x="2249" y="1626"/>
                      </a:cubicBezTo>
                      <a:close/>
                      <a:moveTo>
                        <a:pt x="2330" y="1608"/>
                      </a:moveTo>
                      <a:cubicBezTo>
                        <a:pt x="2358" y="1627"/>
                        <a:pt x="2368" y="1666"/>
                        <a:pt x="2355" y="1688"/>
                      </a:cubicBezTo>
                      <a:cubicBezTo>
                        <a:pt x="2340" y="1710"/>
                        <a:pt x="2321" y="1697"/>
                        <a:pt x="2334" y="1677"/>
                      </a:cubicBezTo>
                      <a:cubicBezTo>
                        <a:pt x="2340" y="1667"/>
                        <a:pt x="2354" y="1631"/>
                        <a:pt x="2330" y="1608"/>
                      </a:cubicBezTo>
                      <a:close/>
                      <a:moveTo>
                        <a:pt x="1960" y="1475"/>
                      </a:moveTo>
                      <a:cubicBezTo>
                        <a:pt x="1985" y="1480"/>
                        <a:pt x="2000" y="1465"/>
                        <a:pt x="2012" y="1463"/>
                      </a:cubicBezTo>
                      <a:cubicBezTo>
                        <a:pt x="2025" y="1461"/>
                        <a:pt x="2028" y="1476"/>
                        <a:pt x="2015" y="1482"/>
                      </a:cubicBezTo>
                      <a:cubicBezTo>
                        <a:pt x="2000" y="1488"/>
                        <a:pt x="1977" y="1484"/>
                        <a:pt x="1960" y="1475"/>
                      </a:cubicBezTo>
                      <a:close/>
                      <a:moveTo>
                        <a:pt x="2038" y="1510"/>
                      </a:moveTo>
                      <a:cubicBezTo>
                        <a:pt x="2035" y="1511"/>
                        <a:pt x="2033" y="1511"/>
                        <a:pt x="2031" y="1510"/>
                      </a:cubicBezTo>
                      <a:cubicBezTo>
                        <a:pt x="2029" y="1509"/>
                        <a:pt x="2027" y="1506"/>
                        <a:pt x="2027" y="1502"/>
                      </a:cubicBezTo>
                      <a:cubicBezTo>
                        <a:pt x="2028" y="1498"/>
                        <a:pt x="2031" y="1496"/>
                        <a:pt x="2034" y="1495"/>
                      </a:cubicBezTo>
                      <a:cubicBezTo>
                        <a:pt x="2040" y="1495"/>
                        <a:pt x="2041" y="1500"/>
                        <a:pt x="2044" y="1502"/>
                      </a:cubicBezTo>
                      <a:cubicBezTo>
                        <a:pt x="2047" y="1504"/>
                        <a:pt x="2052" y="1503"/>
                        <a:pt x="2056" y="1500"/>
                      </a:cubicBezTo>
                      <a:cubicBezTo>
                        <a:pt x="2060" y="1496"/>
                        <a:pt x="2062" y="1490"/>
                        <a:pt x="2060" y="1484"/>
                      </a:cubicBezTo>
                      <a:cubicBezTo>
                        <a:pt x="2058" y="1481"/>
                        <a:pt x="2055" y="1478"/>
                        <a:pt x="2052" y="1480"/>
                      </a:cubicBezTo>
                      <a:cubicBezTo>
                        <a:pt x="2055" y="1482"/>
                        <a:pt x="2055" y="1487"/>
                        <a:pt x="2051" y="1489"/>
                      </a:cubicBezTo>
                      <a:cubicBezTo>
                        <a:pt x="2048" y="1490"/>
                        <a:pt x="2042" y="1489"/>
                        <a:pt x="2037" y="1488"/>
                      </a:cubicBezTo>
                      <a:cubicBezTo>
                        <a:pt x="2031" y="1488"/>
                        <a:pt x="2025" y="1488"/>
                        <a:pt x="2021" y="1490"/>
                      </a:cubicBezTo>
                      <a:cubicBezTo>
                        <a:pt x="2012" y="1495"/>
                        <a:pt x="2010" y="1508"/>
                        <a:pt x="2016" y="1515"/>
                      </a:cubicBezTo>
                      <a:cubicBezTo>
                        <a:pt x="2020" y="1519"/>
                        <a:pt x="2025" y="1521"/>
                        <a:pt x="2030" y="1521"/>
                      </a:cubicBezTo>
                      <a:cubicBezTo>
                        <a:pt x="2035" y="1522"/>
                        <a:pt x="2049" y="1519"/>
                        <a:pt x="2055" y="1524"/>
                      </a:cubicBezTo>
                      <a:cubicBezTo>
                        <a:pt x="2058" y="1527"/>
                        <a:pt x="2058" y="1531"/>
                        <a:pt x="2055" y="1533"/>
                      </a:cubicBezTo>
                      <a:cubicBezTo>
                        <a:pt x="2058" y="1535"/>
                        <a:pt x="2064" y="1532"/>
                        <a:pt x="2065" y="1528"/>
                      </a:cubicBezTo>
                      <a:cubicBezTo>
                        <a:pt x="2068" y="1520"/>
                        <a:pt x="2062" y="1509"/>
                        <a:pt x="2051" y="1507"/>
                      </a:cubicBezTo>
                      <a:cubicBezTo>
                        <a:pt x="2047" y="1506"/>
                        <a:pt x="2043" y="1508"/>
                        <a:pt x="2038" y="1510"/>
                      </a:cubicBezTo>
                      <a:close/>
                      <a:moveTo>
                        <a:pt x="2054" y="1504"/>
                      </a:moveTo>
                      <a:cubicBezTo>
                        <a:pt x="2065" y="1500"/>
                        <a:pt x="2082" y="1505"/>
                        <a:pt x="2090" y="1514"/>
                      </a:cubicBezTo>
                      <a:cubicBezTo>
                        <a:pt x="2098" y="1523"/>
                        <a:pt x="2092" y="1533"/>
                        <a:pt x="2081" y="1525"/>
                      </a:cubicBezTo>
                      <a:cubicBezTo>
                        <a:pt x="2073" y="1518"/>
                        <a:pt x="2064" y="1504"/>
                        <a:pt x="2054" y="1504"/>
                      </a:cubicBezTo>
                      <a:close/>
                      <a:moveTo>
                        <a:pt x="2011" y="1507"/>
                      </a:moveTo>
                      <a:cubicBezTo>
                        <a:pt x="2009" y="1501"/>
                        <a:pt x="2012" y="1495"/>
                        <a:pt x="2015" y="1492"/>
                      </a:cubicBezTo>
                      <a:cubicBezTo>
                        <a:pt x="2013" y="1486"/>
                        <a:pt x="2000" y="1488"/>
                        <a:pt x="1999" y="1497"/>
                      </a:cubicBezTo>
                      <a:cubicBezTo>
                        <a:pt x="1999" y="1503"/>
                        <a:pt x="2005" y="1509"/>
                        <a:pt x="2011" y="1507"/>
                      </a:cubicBezTo>
                      <a:close/>
                      <a:moveTo>
                        <a:pt x="1875" y="1825"/>
                      </a:moveTo>
                      <a:cubicBezTo>
                        <a:pt x="1872" y="1824"/>
                        <a:pt x="1869" y="1821"/>
                        <a:pt x="1870" y="1818"/>
                      </a:cubicBezTo>
                      <a:cubicBezTo>
                        <a:pt x="1872" y="1812"/>
                        <a:pt x="1880" y="1812"/>
                        <a:pt x="1882" y="1817"/>
                      </a:cubicBezTo>
                      <a:cubicBezTo>
                        <a:pt x="1884" y="1820"/>
                        <a:pt x="1882" y="1823"/>
                        <a:pt x="1886" y="1827"/>
                      </a:cubicBezTo>
                      <a:cubicBezTo>
                        <a:pt x="1881" y="1824"/>
                        <a:pt x="1879" y="1826"/>
                        <a:pt x="1875" y="1825"/>
                      </a:cubicBezTo>
                      <a:close/>
                      <a:moveTo>
                        <a:pt x="1601" y="1733"/>
                      </a:moveTo>
                      <a:cubicBezTo>
                        <a:pt x="1604" y="1707"/>
                        <a:pt x="1621" y="1692"/>
                        <a:pt x="1639" y="1687"/>
                      </a:cubicBezTo>
                      <a:cubicBezTo>
                        <a:pt x="1656" y="1683"/>
                        <a:pt x="1667" y="1691"/>
                        <a:pt x="1677" y="1689"/>
                      </a:cubicBezTo>
                      <a:cubicBezTo>
                        <a:pt x="1681" y="1688"/>
                        <a:pt x="1684" y="1686"/>
                        <a:pt x="1687" y="1682"/>
                      </a:cubicBezTo>
                      <a:cubicBezTo>
                        <a:pt x="1690" y="1693"/>
                        <a:pt x="1682" y="1703"/>
                        <a:pt x="1671" y="1705"/>
                      </a:cubicBezTo>
                      <a:cubicBezTo>
                        <a:pt x="1657" y="1707"/>
                        <a:pt x="1648" y="1700"/>
                        <a:pt x="1634" y="1705"/>
                      </a:cubicBezTo>
                      <a:cubicBezTo>
                        <a:pt x="1619" y="1709"/>
                        <a:pt x="1606" y="1720"/>
                        <a:pt x="1601" y="1733"/>
                      </a:cubicBezTo>
                      <a:close/>
                      <a:moveTo>
                        <a:pt x="1570" y="1781"/>
                      </a:moveTo>
                      <a:cubicBezTo>
                        <a:pt x="1570" y="1756"/>
                        <a:pt x="1590" y="1742"/>
                        <a:pt x="1597" y="1732"/>
                      </a:cubicBezTo>
                      <a:cubicBezTo>
                        <a:pt x="1606" y="1719"/>
                        <a:pt x="1596" y="1710"/>
                        <a:pt x="1583" y="1722"/>
                      </a:cubicBezTo>
                      <a:cubicBezTo>
                        <a:pt x="1569" y="1734"/>
                        <a:pt x="1562" y="1762"/>
                        <a:pt x="1570" y="1781"/>
                      </a:cubicBezTo>
                      <a:close/>
                      <a:moveTo>
                        <a:pt x="2088" y="2150"/>
                      </a:moveTo>
                      <a:cubicBezTo>
                        <a:pt x="2087" y="2174"/>
                        <a:pt x="2106" y="2193"/>
                        <a:pt x="2123" y="2197"/>
                      </a:cubicBezTo>
                      <a:cubicBezTo>
                        <a:pt x="2138" y="2201"/>
                        <a:pt x="2147" y="2188"/>
                        <a:pt x="2128" y="2183"/>
                      </a:cubicBezTo>
                      <a:cubicBezTo>
                        <a:pt x="2113" y="2179"/>
                        <a:pt x="2095" y="2174"/>
                        <a:pt x="2088" y="2150"/>
                      </a:cubicBezTo>
                      <a:close/>
                      <a:moveTo>
                        <a:pt x="2384" y="2110"/>
                      </a:moveTo>
                      <a:cubicBezTo>
                        <a:pt x="2384" y="2128"/>
                        <a:pt x="2370" y="2152"/>
                        <a:pt x="2354" y="2160"/>
                      </a:cubicBezTo>
                      <a:cubicBezTo>
                        <a:pt x="2338" y="2169"/>
                        <a:pt x="2328" y="2157"/>
                        <a:pt x="2344" y="2144"/>
                      </a:cubicBezTo>
                      <a:cubicBezTo>
                        <a:pt x="2356" y="2134"/>
                        <a:pt x="2378" y="2130"/>
                        <a:pt x="2384" y="2110"/>
                      </a:cubicBezTo>
                      <a:close/>
                      <a:moveTo>
                        <a:pt x="2106" y="2199"/>
                      </a:moveTo>
                      <a:cubicBezTo>
                        <a:pt x="2120" y="2219"/>
                        <a:pt x="2142" y="2218"/>
                        <a:pt x="2160" y="2212"/>
                      </a:cubicBezTo>
                      <a:cubicBezTo>
                        <a:pt x="2170" y="2209"/>
                        <a:pt x="2181" y="2200"/>
                        <a:pt x="2192" y="2204"/>
                      </a:cubicBezTo>
                      <a:cubicBezTo>
                        <a:pt x="2188" y="2188"/>
                        <a:pt x="2158" y="2201"/>
                        <a:pt x="2148" y="2205"/>
                      </a:cubicBezTo>
                      <a:cubicBezTo>
                        <a:pt x="2132" y="2210"/>
                        <a:pt x="2117" y="2208"/>
                        <a:pt x="2106" y="2199"/>
                      </a:cubicBezTo>
                      <a:close/>
                      <a:moveTo>
                        <a:pt x="2248" y="2136"/>
                      </a:moveTo>
                      <a:cubicBezTo>
                        <a:pt x="2222" y="2130"/>
                        <a:pt x="2196" y="2112"/>
                        <a:pt x="2191" y="2095"/>
                      </a:cubicBezTo>
                      <a:cubicBezTo>
                        <a:pt x="2185" y="2078"/>
                        <a:pt x="2200" y="2068"/>
                        <a:pt x="2209" y="2086"/>
                      </a:cubicBezTo>
                      <a:cubicBezTo>
                        <a:pt x="2217" y="2100"/>
                        <a:pt x="2225" y="2124"/>
                        <a:pt x="2248" y="2136"/>
                      </a:cubicBezTo>
                      <a:close/>
                      <a:moveTo>
                        <a:pt x="2375" y="2214"/>
                      </a:moveTo>
                      <a:cubicBezTo>
                        <a:pt x="2377" y="2218"/>
                        <a:pt x="2375" y="2222"/>
                        <a:pt x="2372" y="2224"/>
                      </a:cubicBezTo>
                      <a:cubicBezTo>
                        <a:pt x="2365" y="2226"/>
                        <a:pt x="2360" y="2218"/>
                        <a:pt x="2363" y="2213"/>
                      </a:cubicBezTo>
                      <a:cubicBezTo>
                        <a:pt x="2366" y="2209"/>
                        <a:pt x="2369" y="2209"/>
                        <a:pt x="2370" y="2203"/>
                      </a:cubicBezTo>
                      <a:cubicBezTo>
                        <a:pt x="2371" y="2209"/>
                        <a:pt x="2374" y="2210"/>
                        <a:pt x="2375" y="2214"/>
                      </a:cubicBezTo>
                      <a:close/>
                      <a:moveTo>
                        <a:pt x="2376" y="2213"/>
                      </a:moveTo>
                      <a:cubicBezTo>
                        <a:pt x="2378" y="2216"/>
                        <a:pt x="2378" y="2218"/>
                        <a:pt x="2377" y="2220"/>
                      </a:cubicBezTo>
                      <a:cubicBezTo>
                        <a:pt x="2376" y="2223"/>
                        <a:pt x="2373" y="2226"/>
                        <a:pt x="2369" y="2225"/>
                      </a:cubicBezTo>
                      <a:cubicBezTo>
                        <a:pt x="2364" y="2225"/>
                        <a:pt x="2361" y="2222"/>
                        <a:pt x="2360" y="2218"/>
                      </a:cubicBezTo>
                      <a:cubicBezTo>
                        <a:pt x="2359" y="2212"/>
                        <a:pt x="2365" y="2211"/>
                        <a:pt x="2367" y="2207"/>
                      </a:cubicBezTo>
                      <a:cubicBezTo>
                        <a:pt x="2369" y="2204"/>
                        <a:pt x="2368" y="2198"/>
                        <a:pt x="2364" y="2194"/>
                      </a:cubicBezTo>
                      <a:cubicBezTo>
                        <a:pt x="2359" y="2189"/>
                        <a:pt x="2352" y="2187"/>
                        <a:pt x="2346" y="2191"/>
                      </a:cubicBezTo>
                      <a:cubicBezTo>
                        <a:pt x="2343" y="2192"/>
                        <a:pt x="2340" y="2196"/>
                        <a:pt x="2342" y="2200"/>
                      </a:cubicBezTo>
                      <a:cubicBezTo>
                        <a:pt x="2344" y="2196"/>
                        <a:pt x="2350" y="2195"/>
                        <a:pt x="2352" y="2201"/>
                      </a:cubicBezTo>
                      <a:cubicBezTo>
                        <a:pt x="2353" y="2203"/>
                        <a:pt x="2353" y="2210"/>
                        <a:pt x="2352" y="2216"/>
                      </a:cubicBezTo>
                      <a:cubicBezTo>
                        <a:pt x="2352" y="2223"/>
                        <a:pt x="2353" y="2229"/>
                        <a:pt x="2356" y="2234"/>
                      </a:cubicBezTo>
                      <a:cubicBezTo>
                        <a:pt x="2362" y="2243"/>
                        <a:pt x="2376" y="2244"/>
                        <a:pt x="2384" y="2236"/>
                      </a:cubicBezTo>
                      <a:cubicBezTo>
                        <a:pt x="2388" y="2232"/>
                        <a:pt x="2389" y="2226"/>
                        <a:pt x="2390" y="2221"/>
                      </a:cubicBezTo>
                      <a:cubicBezTo>
                        <a:pt x="2390" y="2215"/>
                        <a:pt x="2386" y="2199"/>
                        <a:pt x="2390" y="2193"/>
                      </a:cubicBezTo>
                      <a:cubicBezTo>
                        <a:pt x="2394" y="2189"/>
                        <a:pt x="2399" y="2189"/>
                        <a:pt x="2401" y="2192"/>
                      </a:cubicBezTo>
                      <a:cubicBezTo>
                        <a:pt x="2403" y="2188"/>
                        <a:pt x="2399" y="2182"/>
                        <a:pt x="2394" y="2181"/>
                      </a:cubicBezTo>
                      <a:cubicBezTo>
                        <a:pt x="2385" y="2179"/>
                        <a:pt x="2374" y="2187"/>
                        <a:pt x="2372" y="2199"/>
                      </a:cubicBezTo>
                      <a:cubicBezTo>
                        <a:pt x="2372" y="2203"/>
                        <a:pt x="2374" y="2207"/>
                        <a:pt x="2376" y="2213"/>
                      </a:cubicBezTo>
                      <a:close/>
                      <a:moveTo>
                        <a:pt x="2369" y="2196"/>
                      </a:moveTo>
                      <a:cubicBezTo>
                        <a:pt x="2364" y="2184"/>
                        <a:pt x="2367" y="2165"/>
                        <a:pt x="2376" y="2155"/>
                      </a:cubicBezTo>
                      <a:cubicBezTo>
                        <a:pt x="2386" y="2145"/>
                        <a:pt x="2397" y="2151"/>
                        <a:pt x="2389" y="2164"/>
                      </a:cubicBezTo>
                      <a:cubicBezTo>
                        <a:pt x="2383" y="2173"/>
                        <a:pt x="2368" y="2184"/>
                        <a:pt x="2369" y="2196"/>
                      </a:cubicBezTo>
                      <a:close/>
                      <a:moveTo>
                        <a:pt x="2366" y="2260"/>
                      </a:moveTo>
                      <a:cubicBezTo>
                        <a:pt x="2365" y="2260"/>
                        <a:pt x="2363" y="2260"/>
                        <a:pt x="2362" y="2259"/>
                      </a:cubicBezTo>
                      <a:cubicBezTo>
                        <a:pt x="2362" y="2269"/>
                        <a:pt x="2357" y="2287"/>
                        <a:pt x="2347" y="2302"/>
                      </a:cubicBezTo>
                      <a:cubicBezTo>
                        <a:pt x="2349" y="2297"/>
                        <a:pt x="2349" y="2292"/>
                        <a:pt x="2349" y="2288"/>
                      </a:cubicBezTo>
                      <a:cubicBezTo>
                        <a:pt x="2349" y="2255"/>
                        <a:pt x="2326" y="2249"/>
                        <a:pt x="2313" y="2226"/>
                      </a:cubicBezTo>
                      <a:cubicBezTo>
                        <a:pt x="2308" y="2217"/>
                        <a:pt x="2309" y="2206"/>
                        <a:pt x="2321" y="2202"/>
                      </a:cubicBezTo>
                      <a:cubicBezTo>
                        <a:pt x="2326" y="2200"/>
                        <a:pt x="2332" y="2201"/>
                        <a:pt x="2336" y="2205"/>
                      </a:cubicBezTo>
                      <a:cubicBezTo>
                        <a:pt x="2339" y="2208"/>
                        <a:pt x="2340" y="2212"/>
                        <a:pt x="2339" y="2215"/>
                      </a:cubicBezTo>
                      <a:cubicBezTo>
                        <a:pt x="2339" y="2217"/>
                        <a:pt x="2339" y="2219"/>
                        <a:pt x="2338" y="2220"/>
                      </a:cubicBezTo>
                      <a:cubicBezTo>
                        <a:pt x="2338" y="2220"/>
                        <a:pt x="2338" y="2220"/>
                        <a:pt x="2338" y="2218"/>
                      </a:cubicBezTo>
                      <a:cubicBezTo>
                        <a:pt x="2339" y="2215"/>
                        <a:pt x="2335" y="2210"/>
                        <a:pt x="2331" y="2209"/>
                      </a:cubicBezTo>
                      <a:cubicBezTo>
                        <a:pt x="2327" y="2209"/>
                        <a:pt x="2323" y="2213"/>
                        <a:pt x="2323" y="2217"/>
                      </a:cubicBezTo>
                      <a:cubicBezTo>
                        <a:pt x="2322" y="2221"/>
                        <a:pt x="2325" y="2224"/>
                        <a:pt x="2329" y="2225"/>
                      </a:cubicBezTo>
                      <a:cubicBezTo>
                        <a:pt x="2335" y="2227"/>
                        <a:pt x="2340" y="2221"/>
                        <a:pt x="2341" y="2216"/>
                      </a:cubicBezTo>
                      <a:cubicBezTo>
                        <a:pt x="2341" y="2211"/>
                        <a:pt x="2340" y="2207"/>
                        <a:pt x="2337" y="2204"/>
                      </a:cubicBezTo>
                      <a:cubicBezTo>
                        <a:pt x="2333" y="2199"/>
                        <a:pt x="2326" y="2197"/>
                        <a:pt x="2320" y="2199"/>
                      </a:cubicBezTo>
                      <a:cubicBezTo>
                        <a:pt x="2305" y="2203"/>
                        <a:pt x="2304" y="2216"/>
                        <a:pt x="2310" y="2227"/>
                      </a:cubicBezTo>
                      <a:cubicBezTo>
                        <a:pt x="2324" y="2251"/>
                        <a:pt x="2347" y="2256"/>
                        <a:pt x="2345" y="2290"/>
                      </a:cubicBezTo>
                      <a:cubicBezTo>
                        <a:pt x="2344" y="2304"/>
                        <a:pt x="2338" y="2318"/>
                        <a:pt x="2323" y="2326"/>
                      </a:cubicBezTo>
                      <a:cubicBezTo>
                        <a:pt x="2305" y="2335"/>
                        <a:pt x="2282" y="2332"/>
                        <a:pt x="2270" y="2313"/>
                      </a:cubicBezTo>
                      <a:cubicBezTo>
                        <a:pt x="2283" y="2333"/>
                        <a:pt x="2316" y="2327"/>
                        <a:pt x="2331" y="2309"/>
                      </a:cubicBezTo>
                      <a:cubicBezTo>
                        <a:pt x="2338" y="2300"/>
                        <a:pt x="2343" y="2283"/>
                        <a:pt x="2337" y="2269"/>
                      </a:cubicBezTo>
                      <a:cubicBezTo>
                        <a:pt x="2325" y="2242"/>
                        <a:pt x="2295" y="2255"/>
                        <a:pt x="2306" y="2280"/>
                      </a:cubicBezTo>
                      <a:cubicBezTo>
                        <a:pt x="2312" y="2294"/>
                        <a:pt x="2308" y="2308"/>
                        <a:pt x="2294" y="2315"/>
                      </a:cubicBezTo>
                      <a:cubicBezTo>
                        <a:pt x="2286" y="2319"/>
                        <a:pt x="2276" y="2317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4"/>
                        <a:pt x="2271" y="2315"/>
                        <a:pt x="2271" y="2316"/>
                      </a:cubicBezTo>
                      <a:cubicBezTo>
                        <a:pt x="2268" y="2311"/>
                        <a:pt x="2264" y="2307"/>
                        <a:pt x="2259" y="2302"/>
                      </a:cubicBezTo>
                      <a:cubicBezTo>
                        <a:pt x="2248" y="2293"/>
                        <a:pt x="2238" y="2289"/>
                        <a:pt x="2225" y="2286"/>
                      </a:cubicBezTo>
                      <a:cubicBezTo>
                        <a:pt x="2224" y="2286"/>
                        <a:pt x="2224" y="2286"/>
                        <a:pt x="2224" y="2286"/>
                      </a:cubicBezTo>
                      <a:cubicBezTo>
                        <a:pt x="2236" y="2282"/>
                        <a:pt x="2258" y="2281"/>
                        <a:pt x="2268" y="2287"/>
                      </a:cubicBezTo>
                      <a:cubicBezTo>
                        <a:pt x="2268" y="2286"/>
                        <a:pt x="2268" y="2286"/>
                        <a:pt x="2269" y="2285"/>
                      </a:cubicBezTo>
                      <a:cubicBezTo>
                        <a:pt x="2260" y="2280"/>
                        <a:pt x="2242" y="2279"/>
                        <a:pt x="2230" y="2282"/>
                      </a:cubicBezTo>
                      <a:cubicBezTo>
                        <a:pt x="2231" y="2281"/>
                        <a:pt x="2232" y="2279"/>
                        <a:pt x="2234" y="2278"/>
                      </a:cubicBezTo>
                      <a:cubicBezTo>
                        <a:pt x="2234" y="2278"/>
                        <a:pt x="2234" y="2278"/>
                        <a:pt x="2234" y="2278"/>
                      </a:cubicBezTo>
                      <a:cubicBezTo>
                        <a:pt x="2241" y="2272"/>
                        <a:pt x="2247" y="2266"/>
                        <a:pt x="2252" y="2260"/>
                      </a:cubicBezTo>
                      <a:cubicBezTo>
                        <a:pt x="2258" y="2252"/>
                        <a:pt x="2264" y="2240"/>
                        <a:pt x="2273" y="2237"/>
                      </a:cubicBezTo>
                      <a:cubicBezTo>
                        <a:pt x="2282" y="2235"/>
                        <a:pt x="2290" y="2238"/>
                        <a:pt x="2296" y="2245"/>
                      </a:cubicBezTo>
                      <a:cubicBezTo>
                        <a:pt x="2301" y="2251"/>
                        <a:pt x="2303" y="2260"/>
                        <a:pt x="2299" y="2267"/>
                      </a:cubicBezTo>
                      <a:cubicBezTo>
                        <a:pt x="2296" y="2274"/>
                        <a:pt x="2289" y="2278"/>
                        <a:pt x="2283" y="2277"/>
                      </a:cubicBezTo>
                      <a:cubicBezTo>
                        <a:pt x="2277" y="2276"/>
                        <a:pt x="2272" y="2273"/>
                        <a:pt x="2271" y="2267"/>
                      </a:cubicBezTo>
                      <a:cubicBezTo>
                        <a:pt x="2272" y="2271"/>
                        <a:pt x="2276" y="2273"/>
                        <a:pt x="2280" y="2273"/>
                      </a:cubicBezTo>
                      <a:cubicBezTo>
                        <a:pt x="2285" y="2272"/>
                        <a:pt x="2289" y="2267"/>
                        <a:pt x="2288" y="2262"/>
                      </a:cubicBezTo>
                      <a:cubicBezTo>
                        <a:pt x="2287" y="2257"/>
                        <a:pt x="2282" y="2254"/>
                        <a:pt x="2278" y="2255"/>
                      </a:cubicBezTo>
                      <a:cubicBezTo>
                        <a:pt x="2273" y="2255"/>
                        <a:pt x="2270" y="2259"/>
                        <a:pt x="2270" y="2264"/>
                      </a:cubicBezTo>
                      <a:cubicBezTo>
                        <a:pt x="2270" y="2266"/>
                        <a:pt x="2271" y="2269"/>
                        <a:pt x="2272" y="2271"/>
                      </a:cubicBezTo>
                      <a:cubicBezTo>
                        <a:pt x="2274" y="2274"/>
                        <a:pt x="2278" y="2277"/>
                        <a:pt x="2282" y="2278"/>
                      </a:cubicBezTo>
                      <a:cubicBezTo>
                        <a:pt x="2289" y="2279"/>
                        <a:pt x="2296" y="2275"/>
                        <a:pt x="2300" y="2268"/>
                      </a:cubicBezTo>
                      <a:cubicBezTo>
                        <a:pt x="2304" y="2260"/>
                        <a:pt x="2302" y="2250"/>
                        <a:pt x="2297" y="2243"/>
                      </a:cubicBezTo>
                      <a:cubicBezTo>
                        <a:pt x="2291" y="2236"/>
                        <a:pt x="2282" y="2233"/>
                        <a:pt x="2273" y="2235"/>
                      </a:cubicBezTo>
                      <a:cubicBezTo>
                        <a:pt x="2270" y="2236"/>
                        <a:pt x="2268" y="2237"/>
                        <a:pt x="2266" y="2239"/>
                      </a:cubicBezTo>
                      <a:cubicBezTo>
                        <a:pt x="2266" y="2237"/>
                        <a:pt x="2267" y="2236"/>
                        <a:pt x="2267" y="2235"/>
                      </a:cubicBezTo>
                      <a:cubicBezTo>
                        <a:pt x="2276" y="2216"/>
                        <a:pt x="2276" y="2193"/>
                        <a:pt x="2294" y="2179"/>
                      </a:cubicBezTo>
                      <a:cubicBezTo>
                        <a:pt x="2293" y="2179"/>
                        <a:pt x="2293" y="2178"/>
                        <a:pt x="2293" y="2177"/>
                      </a:cubicBezTo>
                      <a:cubicBezTo>
                        <a:pt x="2290" y="2179"/>
                        <a:pt x="2287" y="2181"/>
                        <a:pt x="2285" y="2184"/>
                      </a:cubicBezTo>
                      <a:cubicBezTo>
                        <a:pt x="2281" y="2188"/>
                        <a:pt x="2279" y="2191"/>
                        <a:pt x="2277" y="2195"/>
                      </a:cubicBezTo>
                      <a:cubicBezTo>
                        <a:pt x="2277" y="2191"/>
                        <a:pt x="2276" y="2186"/>
                        <a:pt x="2275" y="2181"/>
                      </a:cubicBezTo>
                      <a:cubicBezTo>
                        <a:pt x="2272" y="2172"/>
                        <a:pt x="2269" y="2165"/>
                        <a:pt x="2263" y="2157"/>
                      </a:cubicBezTo>
                      <a:cubicBezTo>
                        <a:pt x="2261" y="2154"/>
                        <a:pt x="2259" y="2151"/>
                        <a:pt x="2257" y="2149"/>
                      </a:cubicBezTo>
                      <a:cubicBezTo>
                        <a:pt x="2251" y="2143"/>
                        <a:pt x="2245" y="2140"/>
                        <a:pt x="2238" y="2137"/>
                      </a:cubicBezTo>
                      <a:cubicBezTo>
                        <a:pt x="2229" y="2134"/>
                        <a:pt x="2223" y="2133"/>
                        <a:pt x="2214" y="2134"/>
                      </a:cubicBezTo>
                      <a:cubicBezTo>
                        <a:pt x="2207" y="2136"/>
                        <a:pt x="2200" y="2139"/>
                        <a:pt x="2195" y="2144"/>
                      </a:cubicBezTo>
                      <a:cubicBezTo>
                        <a:pt x="2186" y="2154"/>
                        <a:pt x="2184" y="2168"/>
                        <a:pt x="2189" y="2180"/>
                      </a:cubicBezTo>
                      <a:cubicBezTo>
                        <a:pt x="2193" y="2192"/>
                        <a:pt x="2204" y="2201"/>
                        <a:pt x="2216" y="2208"/>
                      </a:cubicBezTo>
                      <a:cubicBezTo>
                        <a:pt x="2200" y="2184"/>
                        <a:pt x="2219" y="2170"/>
                        <a:pt x="2222" y="2159"/>
                      </a:cubicBezTo>
                      <a:cubicBezTo>
                        <a:pt x="2226" y="2143"/>
                        <a:pt x="2214" y="2136"/>
                        <a:pt x="2203" y="2140"/>
                      </a:cubicBezTo>
                      <a:cubicBezTo>
                        <a:pt x="2203" y="2140"/>
                        <a:pt x="2203" y="2140"/>
                        <a:pt x="2203" y="2140"/>
                      </a:cubicBezTo>
                      <a:cubicBezTo>
                        <a:pt x="2207" y="2138"/>
                        <a:pt x="2210" y="2136"/>
                        <a:pt x="2215" y="2136"/>
                      </a:cubicBezTo>
                      <a:cubicBezTo>
                        <a:pt x="2223" y="2135"/>
                        <a:pt x="2229" y="2136"/>
                        <a:pt x="2237" y="2138"/>
                      </a:cubicBezTo>
                      <a:cubicBezTo>
                        <a:pt x="2244" y="2141"/>
                        <a:pt x="2249" y="2145"/>
                        <a:pt x="2255" y="2151"/>
                      </a:cubicBezTo>
                      <a:cubicBezTo>
                        <a:pt x="2263" y="2160"/>
                        <a:pt x="2268" y="2168"/>
                        <a:pt x="2271" y="2180"/>
                      </a:cubicBezTo>
                      <a:cubicBezTo>
                        <a:pt x="2270" y="2176"/>
                        <a:pt x="2269" y="2173"/>
                        <a:pt x="2267" y="2170"/>
                      </a:cubicBezTo>
                      <a:cubicBezTo>
                        <a:pt x="2260" y="2161"/>
                        <a:pt x="2247" y="2156"/>
                        <a:pt x="2238" y="2162"/>
                      </a:cubicBezTo>
                      <a:cubicBezTo>
                        <a:pt x="2233" y="2165"/>
                        <a:pt x="2231" y="2170"/>
                        <a:pt x="2232" y="2175"/>
                      </a:cubicBezTo>
                      <a:cubicBezTo>
                        <a:pt x="2233" y="2179"/>
                        <a:pt x="2235" y="2182"/>
                        <a:pt x="2238" y="2184"/>
                      </a:cubicBezTo>
                      <a:cubicBezTo>
                        <a:pt x="2242" y="2186"/>
                        <a:pt x="2246" y="2186"/>
                        <a:pt x="2250" y="2184"/>
                      </a:cubicBezTo>
                      <a:cubicBezTo>
                        <a:pt x="2255" y="2182"/>
                        <a:pt x="2257" y="2176"/>
                        <a:pt x="2255" y="2171"/>
                      </a:cubicBezTo>
                      <a:cubicBezTo>
                        <a:pt x="2254" y="2168"/>
                        <a:pt x="2251" y="2167"/>
                        <a:pt x="2248" y="2167"/>
                      </a:cubicBezTo>
                      <a:cubicBezTo>
                        <a:pt x="2245" y="2168"/>
                        <a:pt x="2244" y="2169"/>
                        <a:pt x="2244" y="2171"/>
                      </a:cubicBezTo>
                      <a:cubicBezTo>
                        <a:pt x="2245" y="2170"/>
                        <a:pt x="2247" y="2170"/>
                        <a:pt x="2248" y="2170"/>
                      </a:cubicBezTo>
                      <a:cubicBezTo>
                        <a:pt x="2251" y="2170"/>
                        <a:pt x="2252" y="2173"/>
                        <a:pt x="2251" y="2176"/>
                      </a:cubicBezTo>
                      <a:cubicBezTo>
                        <a:pt x="2250" y="2177"/>
                        <a:pt x="2248" y="2178"/>
                        <a:pt x="2246" y="2179"/>
                      </a:cubicBezTo>
                      <a:cubicBezTo>
                        <a:pt x="2243" y="2179"/>
                        <a:pt x="2240" y="2177"/>
                        <a:pt x="2239" y="2174"/>
                      </a:cubicBezTo>
                      <a:cubicBezTo>
                        <a:pt x="2238" y="2171"/>
                        <a:pt x="2240" y="2168"/>
                        <a:pt x="2243" y="2166"/>
                      </a:cubicBezTo>
                      <a:cubicBezTo>
                        <a:pt x="2251" y="2161"/>
                        <a:pt x="2262" y="2167"/>
                        <a:pt x="2267" y="2174"/>
                      </a:cubicBezTo>
                      <a:cubicBezTo>
                        <a:pt x="2283" y="2198"/>
                        <a:pt x="2265" y="2239"/>
                        <a:pt x="2247" y="2261"/>
                      </a:cubicBezTo>
                      <a:cubicBezTo>
                        <a:pt x="2251" y="2252"/>
                        <a:pt x="2253" y="2243"/>
                        <a:pt x="2250" y="2233"/>
                      </a:cubicBezTo>
                      <a:cubicBezTo>
                        <a:pt x="2249" y="2229"/>
                        <a:pt x="2247" y="2224"/>
                        <a:pt x="2243" y="2220"/>
                      </a:cubicBezTo>
                      <a:cubicBezTo>
                        <a:pt x="2246" y="2225"/>
                        <a:pt x="2248" y="2230"/>
                        <a:pt x="2249" y="2234"/>
                      </a:cubicBezTo>
                      <a:cubicBezTo>
                        <a:pt x="2251" y="2245"/>
                        <a:pt x="2247" y="2256"/>
                        <a:pt x="2241" y="2265"/>
                      </a:cubicBezTo>
                      <a:cubicBezTo>
                        <a:pt x="2236" y="2272"/>
                        <a:pt x="2230" y="2276"/>
                        <a:pt x="2224" y="2280"/>
                      </a:cubicBezTo>
                      <a:cubicBezTo>
                        <a:pt x="2212" y="2287"/>
                        <a:pt x="2200" y="2287"/>
                        <a:pt x="2188" y="2293"/>
                      </a:cubicBezTo>
                      <a:cubicBezTo>
                        <a:pt x="2187" y="2293"/>
                        <a:pt x="2187" y="2293"/>
                        <a:pt x="2187" y="2293"/>
                      </a:cubicBezTo>
                      <a:cubicBezTo>
                        <a:pt x="2180" y="2297"/>
                        <a:pt x="2174" y="2300"/>
                        <a:pt x="2168" y="2305"/>
                      </a:cubicBezTo>
                      <a:cubicBezTo>
                        <a:pt x="2166" y="2306"/>
                        <a:pt x="2153" y="2318"/>
                        <a:pt x="2154" y="2320"/>
                      </a:cubicBezTo>
                      <a:cubicBezTo>
                        <a:pt x="2155" y="2321"/>
                        <a:pt x="2164" y="2313"/>
                        <a:pt x="2165" y="2312"/>
                      </a:cubicBezTo>
                      <a:cubicBezTo>
                        <a:pt x="2173" y="2306"/>
                        <a:pt x="2180" y="2302"/>
                        <a:pt x="2189" y="2297"/>
                      </a:cubicBezTo>
                      <a:cubicBezTo>
                        <a:pt x="2190" y="2297"/>
                        <a:pt x="2190" y="2297"/>
                        <a:pt x="2190" y="2297"/>
                      </a:cubicBezTo>
                      <a:cubicBezTo>
                        <a:pt x="2201" y="2292"/>
                        <a:pt x="2211" y="2289"/>
                        <a:pt x="2224" y="2290"/>
                      </a:cubicBezTo>
                      <a:cubicBezTo>
                        <a:pt x="2239" y="2292"/>
                        <a:pt x="2254" y="2299"/>
                        <a:pt x="2262" y="2313"/>
                      </a:cubicBezTo>
                      <a:cubicBezTo>
                        <a:pt x="2266" y="2320"/>
                        <a:pt x="2267" y="2333"/>
                        <a:pt x="2259" y="2338"/>
                      </a:cubicBezTo>
                      <a:cubicBezTo>
                        <a:pt x="2256" y="2340"/>
                        <a:pt x="2252" y="2340"/>
                        <a:pt x="2250" y="2338"/>
                      </a:cubicBezTo>
                      <a:cubicBezTo>
                        <a:pt x="2248" y="2335"/>
                        <a:pt x="2247" y="2333"/>
                        <a:pt x="2249" y="2330"/>
                      </a:cubicBezTo>
                      <a:cubicBezTo>
                        <a:pt x="2250" y="2328"/>
                        <a:pt x="2252" y="2327"/>
                        <a:pt x="2253" y="2327"/>
                      </a:cubicBezTo>
                      <a:cubicBezTo>
                        <a:pt x="2256" y="2326"/>
                        <a:pt x="2259" y="2329"/>
                        <a:pt x="2258" y="2332"/>
                      </a:cubicBezTo>
                      <a:cubicBezTo>
                        <a:pt x="2257" y="2333"/>
                        <a:pt x="2256" y="2334"/>
                        <a:pt x="2255" y="2335"/>
                      </a:cubicBezTo>
                      <a:cubicBezTo>
                        <a:pt x="2256" y="2336"/>
                        <a:pt x="2259" y="2335"/>
                        <a:pt x="2260" y="2333"/>
                      </a:cubicBezTo>
                      <a:cubicBezTo>
                        <a:pt x="2262" y="2331"/>
                        <a:pt x="2261" y="2327"/>
                        <a:pt x="2259" y="2325"/>
                      </a:cubicBezTo>
                      <a:cubicBezTo>
                        <a:pt x="2256" y="2321"/>
                        <a:pt x="2249" y="2320"/>
                        <a:pt x="2245" y="2324"/>
                      </a:cubicBezTo>
                      <a:cubicBezTo>
                        <a:pt x="2242" y="2326"/>
                        <a:pt x="2240" y="2330"/>
                        <a:pt x="2240" y="2334"/>
                      </a:cubicBezTo>
                      <a:cubicBezTo>
                        <a:pt x="2241" y="2338"/>
                        <a:pt x="2243" y="2342"/>
                        <a:pt x="2246" y="2344"/>
                      </a:cubicBezTo>
                      <a:cubicBezTo>
                        <a:pt x="2250" y="2347"/>
                        <a:pt x="2256" y="2347"/>
                        <a:pt x="2260" y="2345"/>
                      </a:cubicBezTo>
                      <a:cubicBezTo>
                        <a:pt x="2270" y="2339"/>
                        <a:pt x="2271" y="2325"/>
                        <a:pt x="2265" y="2315"/>
                      </a:cubicBezTo>
                      <a:cubicBezTo>
                        <a:pt x="2264" y="2312"/>
                        <a:pt x="2261" y="2309"/>
                        <a:pt x="2259" y="2306"/>
                      </a:cubicBezTo>
                      <a:cubicBezTo>
                        <a:pt x="2268" y="2314"/>
                        <a:pt x="2274" y="2322"/>
                        <a:pt x="2278" y="2334"/>
                      </a:cubicBezTo>
                      <a:cubicBezTo>
                        <a:pt x="2281" y="2341"/>
                        <a:pt x="2282" y="2348"/>
                        <a:pt x="2281" y="2356"/>
                      </a:cubicBezTo>
                      <a:cubicBezTo>
                        <a:pt x="2280" y="2364"/>
                        <a:pt x="2278" y="2370"/>
                        <a:pt x="2274" y="2377"/>
                      </a:cubicBezTo>
                      <a:cubicBezTo>
                        <a:pt x="2271" y="2380"/>
                        <a:pt x="2269" y="2383"/>
                        <a:pt x="2265" y="2386"/>
                      </a:cubicBezTo>
                      <a:cubicBezTo>
                        <a:pt x="2265" y="2386"/>
                        <a:pt x="2265" y="2386"/>
                        <a:pt x="2265" y="2386"/>
                      </a:cubicBezTo>
                      <a:cubicBezTo>
                        <a:pt x="2273" y="2377"/>
                        <a:pt x="2272" y="2363"/>
                        <a:pt x="2256" y="2360"/>
                      </a:cubicBezTo>
                      <a:cubicBezTo>
                        <a:pt x="2245" y="2357"/>
                        <a:pt x="2224" y="2369"/>
                        <a:pt x="2209" y="2344"/>
                      </a:cubicBezTo>
                      <a:cubicBezTo>
                        <a:pt x="2210" y="2358"/>
                        <a:pt x="2214" y="2372"/>
                        <a:pt x="2223" y="2381"/>
                      </a:cubicBezTo>
                      <a:cubicBezTo>
                        <a:pt x="2231" y="2391"/>
                        <a:pt x="2245" y="2395"/>
                        <a:pt x="2257" y="2391"/>
                      </a:cubicBezTo>
                      <a:cubicBezTo>
                        <a:pt x="2264" y="2389"/>
                        <a:pt x="2271" y="2384"/>
                        <a:pt x="2275" y="2378"/>
                      </a:cubicBezTo>
                      <a:cubicBezTo>
                        <a:pt x="2280" y="2370"/>
                        <a:pt x="2282" y="2364"/>
                        <a:pt x="2283" y="2356"/>
                      </a:cubicBezTo>
                      <a:cubicBezTo>
                        <a:pt x="2284" y="2347"/>
                        <a:pt x="2283" y="2341"/>
                        <a:pt x="2280" y="2333"/>
                      </a:cubicBezTo>
                      <a:cubicBezTo>
                        <a:pt x="2279" y="2330"/>
                        <a:pt x="2278" y="2327"/>
                        <a:pt x="2276" y="2324"/>
                      </a:cubicBezTo>
                      <a:cubicBezTo>
                        <a:pt x="2275" y="2322"/>
                        <a:pt x="2274" y="2321"/>
                        <a:pt x="2274" y="2319"/>
                      </a:cubicBezTo>
                      <a:cubicBezTo>
                        <a:pt x="2286" y="2336"/>
                        <a:pt x="2310" y="2337"/>
                        <a:pt x="2328" y="2327"/>
                      </a:cubicBezTo>
                      <a:cubicBezTo>
                        <a:pt x="2329" y="2326"/>
                        <a:pt x="2331" y="2325"/>
                        <a:pt x="2332" y="2324"/>
                      </a:cubicBezTo>
                      <a:cubicBezTo>
                        <a:pt x="2352" y="2310"/>
                        <a:pt x="2365" y="2285"/>
                        <a:pt x="2366" y="2260"/>
                      </a:cubicBezTo>
                      <a:close/>
                      <a:moveTo>
                        <a:pt x="2375" y="2243"/>
                      </a:moveTo>
                      <a:cubicBezTo>
                        <a:pt x="2369" y="2246"/>
                        <a:pt x="2361" y="2243"/>
                        <a:pt x="2358" y="2239"/>
                      </a:cubicBezTo>
                      <a:cubicBezTo>
                        <a:pt x="2352" y="2243"/>
                        <a:pt x="2355" y="2257"/>
                        <a:pt x="2366" y="2257"/>
                      </a:cubicBezTo>
                      <a:cubicBezTo>
                        <a:pt x="2372" y="2257"/>
                        <a:pt x="2378" y="2250"/>
                        <a:pt x="2375" y="2243"/>
                      </a:cubicBezTo>
                      <a:close/>
                      <a:moveTo>
                        <a:pt x="2378" y="2257"/>
                      </a:moveTo>
                      <a:cubicBezTo>
                        <a:pt x="2387" y="2252"/>
                        <a:pt x="2396" y="2243"/>
                        <a:pt x="2401" y="2235"/>
                      </a:cubicBezTo>
                      <a:cubicBezTo>
                        <a:pt x="2406" y="2226"/>
                        <a:pt x="2408" y="2215"/>
                        <a:pt x="2409" y="2205"/>
                      </a:cubicBezTo>
                      <a:cubicBezTo>
                        <a:pt x="2410" y="2187"/>
                        <a:pt x="2406" y="2167"/>
                        <a:pt x="2416" y="2151"/>
                      </a:cubicBezTo>
                      <a:cubicBezTo>
                        <a:pt x="2424" y="2138"/>
                        <a:pt x="2440" y="2134"/>
                        <a:pt x="2450" y="2139"/>
                      </a:cubicBezTo>
                      <a:cubicBezTo>
                        <a:pt x="2458" y="2143"/>
                        <a:pt x="2464" y="2153"/>
                        <a:pt x="2462" y="2163"/>
                      </a:cubicBezTo>
                      <a:cubicBezTo>
                        <a:pt x="2461" y="2170"/>
                        <a:pt x="2454" y="2179"/>
                        <a:pt x="2446" y="2177"/>
                      </a:cubicBezTo>
                      <a:cubicBezTo>
                        <a:pt x="2441" y="2176"/>
                        <a:pt x="2438" y="2172"/>
                        <a:pt x="2440" y="2170"/>
                      </a:cubicBezTo>
                      <a:cubicBezTo>
                        <a:pt x="2443" y="2172"/>
                        <a:pt x="2448" y="2170"/>
                        <a:pt x="2449" y="2165"/>
                      </a:cubicBezTo>
                      <a:cubicBezTo>
                        <a:pt x="2450" y="2163"/>
                        <a:pt x="2450" y="2159"/>
                        <a:pt x="2448" y="2156"/>
                      </a:cubicBezTo>
                      <a:cubicBezTo>
                        <a:pt x="2445" y="2151"/>
                        <a:pt x="2439" y="2149"/>
                        <a:pt x="2434" y="2152"/>
                      </a:cubicBezTo>
                      <a:cubicBezTo>
                        <a:pt x="2422" y="2157"/>
                        <a:pt x="2420" y="2178"/>
                        <a:pt x="2421" y="2191"/>
                      </a:cubicBezTo>
                      <a:cubicBezTo>
                        <a:pt x="2422" y="2210"/>
                        <a:pt x="2418" y="2228"/>
                        <a:pt x="2405" y="2243"/>
                      </a:cubicBezTo>
                      <a:cubicBezTo>
                        <a:pt x="2398" y="2251"/>
                        <a:pt x="2389" y="2257"/>
                        <a:pt x="2378" y="2257"/>
                      </a:cubicBezTo>
                      <a:close/>
                      <a:moveTo>
                        <a:pt x="2215" y="2378"/>
                      </a:moveTo>
                      <a:cubicBezTo>
                        <a:pt x="2222" y="2391"/>
                        <a:pt x="2212" y="2400"/>
                        <a:pt x="2205" y="2407"/>
                      </a:cubicBezTo>
                      <a:cubicBezTo>
                        <a:pt x="2199" y="2415"/>
                        <a:pt x="2195" y="2427"/>
                        <a:pt x="2205" y="2434"/>
                      </a:cubicBezTo>
                      <a:cubicBezTo>
                        <a:pt x="2210" y="2422"/>
                        <a:pt x="2217" y="2426"/>
                        <a:pt x="2226" y="2417"/>
                      </a:cubicBezTo>
                      <a:cubicBezTo>
                        <a:pt x="2234" y="2409"/>
                        <a:pt x="2233" y="2390"/>
                        <a:pt x="2215" y="2378"/>
                      </a:cubicBezTo>
                      <a:close/>
                      <a:moveTo>
                        <a:pt x="2145" y="2434"/>
                      </a:moveTo>
                      <a:cubicBezTo>
                        <a:pt x="2174" y="2448"/>
                        <a:pt x="2155" y="2480"/>
                        <a:pt x="2137" y="2484"/>
                      </a:cubicBezTo>
                      <a:cubicBezTo>
                        <a:pt x="2150" y="2475"/>
                        <a:pt x="2155" y="2446"/>
                        <a:pt x="2145" y="2434"/>
                      </a:cubicBezTo>
                      <a:close/>
                      <a:moveTo>
                        <a:pt x="2130" y="2424"/>
                      </a:moveTo>
                      <a:cubicBezTo>
                        <a:pt x="2144" y="2411"/>
                        <a:pt x="2167" y="2408"/>
                        <a:pt x="2181" y="2416"/>
                      </a:cubicBezTo>
                      <a:cubicBezTo>
                        <a:pt x="2211" y="2433"/>
                        <a:pt x="2191" y="2465"/>
                        <a:pt x="2168" y="2443"/>
                      </a:cubicBezTo>
                      <a:cubicBezTo>
                        <a:pt x="2156" y="2431"/>
                        <a:pt x="2148" y="2424"/>
                        <a:pt x="2130" y="2424"/>
                      </a:cubicBezTo>
                      <a:close/>
                      <a:moveTo>
                        <a:pt x="2020" y="2532"/>
                      </a:moveTo>
                      <a:cubicBezTo>
                        <a:pt x="2053" y="2546"/>
                        <a:pt x="2078" y="2529"/>
                        <a:pt x="2096" y="2508"/>
                      </a:cubicBezTo>
                      <a:cubicBezTo>
                        <a:pt x="2106" y="2496"/>
                        <a:pt x="2114" y="2476"/>
                        <a:pt x="2130" y="2473"/>
                      </a:cubicBezTo>
                      <a:cubicBezTo>
                        <a:pt x="2113" y="2456"/>
                        <a:pt x="2087" y="2496"/>
                        <a:pt x="2077" y="2507"/>
                      </a:cubicBezTo>
                      <a:cubicBezTo>
                        <a:pt x="2061" y="2526"/>
                        <a:pt x="2041" y="2536"/>
                        <a:pt x="2020" y="2532"/>
                      </a:cubicBezTo>
                      <a:close/>
                      <a:moveTo>
                        <a:pt x="1787" y="1927"/>
                      </a:moveTo>
                      <a:cubicBezTo>
                        <a:pt x="1805" y="1908"/>
                        <a:pt x="1792" y="1874"/>
                        <a:pt x="1793" y="1860"/>
                      </a:cubicBezTo>
                      <a:cubicBezTo>
                        <a:pt x="1794" y="1837"/>
                        <a:pt x="1815" y="1836"/>
                        <a:pt x="1818" y="1858"/>
                      </a:cubicBezTo>
                      <a:cubicBezTo>
                        <a:pt x="1820" y="1880"/>
                        <a:pt x="1807" y="1913"/>
                        <a:pt x="1787" y="1927"/>
                      </a:cubicBezTo>
                      <a:close/>
                      <a:moveTo>
                        <a:pt x="1765" y="1777"/>
                      </a:moveTo>
                      <a:cubicBezTo>
                        <a:pt x="1736" y="1792"/>
                        <a:pt x="1712" y="1772"/>
                        <a:pt x="1696" y="1771"/>
                      </a:cubicBezTo>
                      <a:cubicBezTo>
                        <a:pt x="1679" y="1770"/>
                        <a:pt x="1675" y="1786"/>
                        <a:pt x="1693" y="1792"/>
                      </a:cubicBezTo>
                      <a:cubicBezTo>
                        <a:pt x="1715" y="1800"/>
                        <a:pt x="1745" y="1793"/>
                        <a:pt x="1765" y="1777"/>
                      </a:cubicBezTo>
                      <a:close/>
                      <a:moveTo>
                        <a:pt x="1990" y="2189"/>
                      </a:moveTo>
                      <a:cubicBezTo>
                        <a:pt x="1996" y="2171"/>
                        <a:pt x="1987" y="2161"/>
                        <a:pt x="1968" y="2153"/>
                      </a:cubicBezTo>
                      <a:cubicBezTo>
                        <a:pt x="1953" y="2147"/>
                        <a:pt x="1944" y="2135"/>
                        <a:pt x="1948" y="2124"/>
                      </a:cubicBezTo>
                      <a:cubicBezTo>
                        <a:pt x="1940" y="2128"/>
                        <a:pt x="1936" y="2142"/>
                        <a:pt x="1942" y="2151"/>
                      </a:cubicBezTo>
                      <a:cubicBezTo>
                        <a:pt x="1950" y="2165"/>
                        <a:pt x="1967" y="2163"/>
                        <a:pt x="1980" y="2172"/>
                      </a:cubicBezTo>
                      <a:cubicBezTo>
                        <a:pt x="1984" y="2175"/>
                        <a:pt x="1989" y="2181"/>
                        <a:pt x="1990" y="2189"/>
                      </a:cubicBezTo>
                      <a:close/>
                      <a:moveTo>
                        <a:pt x="1922" y="1833"/>
                      </a:moveTo>
                      <a:cubicBezTo>
                        <a:pt x="1923" y="1831"/>
                        <a:pt x="1925" y="1831"/>
                        <a:pt x="1927" y="1832"/>
                      </a:cubicBezTo>
                      <a:cubicBezTo>
                        <a:pt x="1929" y="1833"/>
                        <a:pt x="1930" y="1835"/>
                        <a:pt x="1929" y="1837"/>
                      </a:cubicBezTo>
                      <a:cubicBezTo>
                        <a:pt x="1928" y="1839"/>
                        <a:pt x="1926" y="1839"/>
                        <a:pt x="1924" y="1839"/>
                      </a:cubicBezTo>
                      <a:cubicBezTo>
                        <a:pt x="1922" y="1838"/>
                        <a:pt x="1921" y="1835"/>
                        <a:pt x="1922" y="1833"/>
                      </a:cubicBezTo>
                      <a:close/>
                      <a:moveTo>
                        <a:pt x="1923" y="1855"/>
                      </a:moveTo>
                      <a:cubicBezTo>
                        <a:pt x="1925" y="1851"/>
                        <a:pt x="1930" y="1849"/>
                        <a:pt x="1934" y="1851"/>
                      </a:cubicBezTo>
                      <a:cubicBezTo>
                        <a:pt x="1937" y="1853"/>
                        <a:pt x="1939" y="1858"/>
                        <a:pt x="1937" y="1861"/>
                      </a:cubicBezTo>
                      <a:cubicBezTo>
                        <a:pt x="1935" y="1865"/>
                        <a:pt x="1931" y="1867"/>
                        <a:pt x="1927" y="1865"/>
                      </a:cubicBezTo>
                      <a:cubicBezTo>
                        <a:pt x="1923" y="1863"/>
                        <a:pt x="1922" y="1858"/>
                        <a:pt x="1923" y="1855"/>
                      </a:cubicBezTo>
                      <a:close/>
                      <a:moveTo>
                        <a:pt x="1920" y="1843"/>
                      </a:moveTo>
                      <a:cubicBezTo>
                        <a:pt x="1921" y="1840"/>
                        <a:pt x="1924" y="1839"/>
                        <a:pt x="1927" y="1841"/>
                      </a:cubicBezTo>
                      <a:cubicBezTo>
                        <a:pt x="1929" y="1842"/>
                        <a:pt x="1930" y="1845"/>
                        <a:pt x="1929" y="1847"/>
                      </a:cubicBezTo>
                      <a:cubicBezTo>
                        <a:pt x="1928" y="1850"/>
                        <a:pt x="1925" y="1851"/>
                        <a:pt x="1922" y="1849"/>
                      </a:cubicBezTo>
                      <a:cubicBezTo>
                        <a:pt x="1920" y="1848"/>
                        <a:pt x="1919" y="1845"/>
                        <a:pt x="1920" y="1843"/>
                      </a:cubicBezTo>
                      <a:close/>
                      <a:moveTo>
                        <a:pt x="1807" y="2138"/>
                      </a:moveTo>
                      <a:cubicBezTo>
                        <a:pt x="1810" y="2137"/>
                        <a:pt x="1812" y="2135"/>
                        <a:pt x="1813" y="2132"/>
                      </a:cubicBezTo>
                      <a:cubicBezTo>
                        <a:pt x="1815" y="2129"/>
                        <a:pt x="1815" y="2124"/>
                        <a:pt x="1811" y="2120"/>
                      </a:cubicBezTo>
                      <a:cubicBezTo>
                        <a:pt x="1807" y="2116"/>
                        <a:pt x="1801" y="2117"/>
                        <a:pt x="1798" y="2119"/>
                      </a:cubicBezTo>
                      <a:cubicBezTo>
                        <a:pt x="1791" y="2124"/>
                        <a:pt x="1795" y="2129"/>
                        <a:pt x="1794" y="2134"/>
                      </a:cubicBezTo>
                      <a:cubicBezTo>
                        <a:pt x="1792" y="2139"/>
                        <a:pt x="1786" y="2143"/>
                        <a:pt x="1779" y="2143"/>
                      </a:cubicBezTo>
                      <a:cubicBezTo>
                        <a:pt x="1771" y="2143"/>
                        <a:pt x="1763" y="2138"/>
                        <a:pt x="1761" y="2130"/>
                      </a:cubicBezTo>
                      <a:cubicBezTo>
                        <a:pt x="1760" y="2125"/>
                        <a:pt x="1761" y="2120"/>
                        <a:pt x="1766" y="2118"/>
                      </a:cubicBezTo>
                      <a:cubicBezTo>
                        <a:pt x="1764" y="2123"/>
                        <a:pt x="1768" y="2129"/>
                        <a:pt x="1775" y="2127"/>
                      </a:cubicBezTo>
                      <a:cubicBezTo>
                        <a:pt x="1779" y="2126"/>
                        <a:pt x="1784" y="2120"/>
                        <a:pt x="1789" y="2114"/>
                      </a:cubicBezTo>
                      <a:cubicBezTo>
                        <a:pt x="1795" y="2108"/>
                        <a:pt x="1801" y="2103"/>
                        <a:pt x="1808" y="2102"/>
                      </a:cubicBezTo>
                      <a:cubicBezTo>
                        <a:pt x="1821" y="2100"/>
                        <a:pt x="1834" y="2111"/>
                        <a:pt x="1834" y="2125"/>
                      </a:cubicBezTo>
                      <a:cubicBezTo>
                        <a:pt x="1833" y="2132"/>
                        <a:pt x="1829" y="2138"/>
                        <a:pt x="1825" y="2143"/>
                      </a:cubicBezTo>
                      <a:cubicBezTo>
                        <a:pt x="1819" y="2148"/>
                        <a:pt x="1802" y="2158"/>
                        <a:pt x="1801" y="2167"/>
                      </a:cubicBezTo>
                      <a:cubicBezTo>
                        <a:pt x="1799" y="2174"/>
                        <a:pt x="1804" y="2178"/>
                        <a:pt x="1808" y="2177"/>
                      </a:cubicBezTo>
                      <a:cubicBezTo>
                        <a:pt x="1807" y="2182"/>
                        <a:pt x="1799" y="2184"/>
                        <a:pt x="1793" y="2180"/>
                      </a:cubicBezTo>
                      <a:cubicBezTo>
                        <a:pt x="1784" y="2174"/>
                        <a:pt x="1781" y="2158"/>
                        <a:pt x="1790" y="2146"/>
                      </a:cubicBezTo>
                      <a:cubicBezTo>
                        <a:pt x="1794" y="2142"/>
                        <a:pt x="1799" y="2140"/>
                        <a:pt x="1807" y="2138"/>
                      </a:cubicBezTo>
                      <a:close/>
                      <a:moveTo>
                        <a:pt x="2319" y="2164"/>
                      </a:moveTo>
                      <a:cubicBezTo>
                        <a:pt x="2322" y="2166"/>
                        <a:pt x="2323" y="2169"/>
                        <a:pt x="2321" y="2172"/>
                      </a:cubicBezTo>
                      <a:cubicBezTo>
                        <a:pt x="2319" y="2174"/>
                        <a:pt x="2316" y="2175"/>
                        <a:pt x="2313" y="2173"/>
                      </a:cubicBezTo>
                      <a:cubicBezTo>
                        <a:pt x="2311" y="2172"/>
                        <a:pt x="2310" y="2168"/>
                        <a:pt x="2312" y="2166"/>
                      </a:cubicBezTo>
                      <a:cubicBezTo>
                        <a:pt x="2314" y="2163"/>
                        <a:pt x="2317" y="2163"/>
                        <a:pt x="2319" y="2164"/>
                      </a:cubicBezTo>
                      <a:close/>
                      <a:moveTo>
                        <a:pt x="2329" y="2168"/>
                      </a:moveTo>
                      <a:cubicBezTo>
                        <a:pt x="2331" y="2169"/>
                        <a:pt x="2332" y="2172"/>
                        <a:pt x="2331" y="2174"/>
                      </a:cubicBezTo>
                      <a:cubicBezTo>
                        <a:pt x="2329" y="2176"/>
                        <a:pt x="2327" y="2176"/>
                        <a:pt x="2325" y="2175"/>
                      </a:cubicBezTo>
                      <a:cubicBezTo>
                        <a:pt x="2323" y="2173"/>
                        <a:pt x="2322" y="2171"/>
                        <a:pt x="2324" y="2169"/>
                      </a:cubicBezTo>
                      <a:cubicBezTo>
                        <a:pt x="2325" y="2167"/>
                        <a:pt x="2327" y="2167"/>
                        <a:pt x="2329" y="2168"/>
                      </a:cubicBezTo>
                      <a:close/>
                      <a:moveTo>
                        <a:pt x="2306" y="2166"/>
                      </a:moveTo>
                      <a:cubicBezTo>
                        <a:pt x="2310" y="2169"/>
                        <a:pt x="2311" y="2174"/>
                        <a:pt x="2308" y="2178"/>
                      </a:cubicBezTo>
                      <a:cubicBezTo>
                        <a:pt x="2306" y="2181"/>
                        <a:pt x="2301" y="2182"/>
                        <a:pt x="2297" y="2180"/>
                      </a:cubicBezTo>
                      <a:cubicBezTo>
                        <a:pt x="2293" y="2177"/>
                        <a:pt x="2292" y="2172"/>
                        <a:pt x="2295" y="2168"/>
                      </a:cubicBezTo>
                      <a:cubicBezTo>
                        <a:pt x="2297" y="2165"/>
                        <a:pt x="2302" y="2164"/>
                        <a:pt x="2306" y="2166"/>
                      </a:cubicBezTo>
                      <a:close/>
                      <a:moveTo>
                        <a:pt x="1907" y="2088"/>
                      </a:moveTo>
                      <a:cubicBezTo>
                        <a:pt x="1914" y="2087"/>
                        <a:pt x="1922" y="2088"/>
                        <a:pt x="1927" y="2092"/>
                      </a:cubicBezTo>
                      <a:cubicBezTo>
                        <a:pt x="1932" y="2095"/>
                        <a:pt x="1936" y="2102"/>
                        <a:pt x="1935" y="2109"/>
                      </a:cubicBezTo>
                      <a:cubicBezTo>
                        <a:pt x="1933" y="2117"/>
                        <a:pt x="1926" y="2122"/>
                        <a:pt x="1918" y="2124"/>
                      </a:cubicBezTo>
                      <a:cubicBezTo>
                        <a:pt x="1907" y="2127"/>
                        <a:pt x="1896" y="2123"/>
                        <a:pt x="1889" y="2114"/>
                      </a:cubicBezTo>
                      <a:cubicBezTo>
                        <a:pt x="1883" y="2108"/>
                        <a:pt x="1879" y="2099"/>
                        <a:pt x="1877" y="2090"/>
                      </a:cubicBezTo>
                      <a:cubicBezTo>
                        <a:pt x="1877" y="2092"/>
                        <a:pt x="1877" y="2093"/>
                        <a:pt x="1877" y="2095"/>
                      </a:cubicBezTo>
                      <a:cubicBezTo>
                        <a:pt x="1876" y="2118"/>
                        <a:pt x="1871" y="2141"/>
                        <a:pt x="1863" y="2163"/>
                      </a:cubicBezTo>
                      <a:cubicBezTo>
                        <a:pt x="1853" y="2187"/>
                        <a:pt x="1841" y="2203"/>
                        <a:pt x="1845" y="2232"/>
                      </a:cubicBezTo>
                      <a:cubicBezTo>
                        <a:pt x="1845" y="2237"/>
                        <a:pt x="1847" y="2243"/>
                        <a:pt x="1849" y="2249"/>
                      </a:cubicBezTo>
                      <a:cubicBezTo>
                        <a:pt x="1852" y="2257"/>
                        <a:pt x="1856" y="2262"/>
                        <a:pt x="1862" y="2269"/>
                      </a:cubicBezTo>
                      <a:cubicBezTo>
                        <a:pt x="1868" y="2275"/>
                        <a:pt x="1873" y="2278"/>
                        <a:pt x="1881" y="2282"/>
                      </a:cubicBezTo>
                      <a:cubicBezTo>
                        <a:pt x="1910" y="2294"/>
                        <a:pt x="1936" y="2284"/>
                        <a:pt x="1954" y="2261"/>
                      </a:cubicBezTo>
                      <a:cubicBezTo>
                        <a:pt x="1962" y="2250"/>
                        <a:pt x="1965" y="2238"/>
                        <a:pt x="1961" y="2225"/>
                      </a:cubicBezTo>
                      <a:cubicBezTo>
                        <a:pt x="1957" y="2215"/>
                        <a:pt x="1950" y="2207"/>
                        <a:pt x="1939" y="2204"/>
                      </a:cubicBezTo>
                      <a:cubicBezTo>
                        <a:pt x="1930" y="2202"/>
                        <a:pt x="1922" y="2204"/>
                        <a:pt x="1914" y="2209"/>
                      </a:cubicBezTo>
                      <a:cubicBezTo>
                        <a:pt x="1911" y="2211"/>
                        <a:pt x="1909" y="2213"/>
                        <a:pt x="1907" y="2216"/>
                      </a:cubicBezTo>
                      <a:cubicBezTo>
                        <a:pt x="1908" y="2215"/>
                        <a:pt x="1908" y="2215"/>
                        <a:pt x="1909" y="2214"/>
                      </a:cubicBezTo>
                      <a:cubicBezTo>
                        <a:pt x="1916" y="2210"/>
                        <a:pt x="1925" y="2212"/>
                        <a:pt x="1929" y="2218"/>
                      </a:cubicBezTo>
                      <a:cubicBezTo>
                        <a:pt x="1933" y="2225"/>
                        <a:pt x="1931" y="2233"/>
                        <a:pt x="1925" y="2238"/>
                      </a:cubicBezTo>
                      <a:cubicBezTo>
                        <a:pt x="1918" y="2242"/>
                        <a:pt x="1909" y="2240"/>
                        <a:pt x="1905" y="2233"/>
                      </a:cubicBezTo>
                      <a:cubicBezTo>
                        <a:pt x="1899" y="2224"/>
                        <a:pt x="1905" y="2213"/>
                        <a:pt x="1913" y="2207"/>
                      </a:cubicBezTo>
                      <a:cubicBezTo>
                        <a:pt x="1921" y="2202"/>
                        <a:pt x="1930" y="2200"/>
                        <a:pt x="1940" y="2201"/>
                      </a:cubicBezTo>
                      <a:cubicBezTo>
                        <a:pt x="1950" y="2204"/>
                        <a:pt x="1958" y="2210"/>
                        <a:pt x="1963" y="2220"/>
                      </a:cubicBezTo>
                      <a:cubicBezTo>
                        <a:pt x="1959" y="2211"/>
                        <a:pt x="1954" y="2202"/>
                        <a:pt x="1949" y="2196"/>
                      </a:cubicBezTo>
                      <a:cubicBezTo>
                        <a:pt x="1950" y="2195"/>
                        <a:pt x="1951" y="2194"/>
                        <a:pt x="1951" y="2192"/>
                      </a:cubicBezTo>
                      <a:cubicBezTo>
                        <a:pt x="1961" y="2203"/>
                        <a:pt x="1966" y="2215"/>
                        <a:pt x="1967" y="2225"/>
                      </a:cubicBezTo>
                      <a:cubicBezTo>
                        <a:pt x="1967" y="2206"/>
                        <a:pt x="1959" y="2189"/>
                        <a:pt x="1945" y="2177"/>
                      </a:cubicBezTo>
                      <a:cubicBezTo>
                        <a:pt x="1937" y="2169"/>
                        <a:pt x="1927" y="2164"/>
                        <a:pt x="1914" y="2162"/>
                      </a:cubicBezTo>
                      <a:cubicBezTo>
                        <a:pt x="1907" y="2161"/>
                        <a:pt x="1901" y="2160"/>
                        <a:pt x="1893" y="2159"/>
                      </a:cubicBezTo>
                      <a:cubicBezTo>
                        <a:pt x="1887" y="2157"/>
                        <a:pt x="1881" y="2155"/>
                        <a:pt x="1877" y="2150"/>
                      </a:cubicBezTo>
                      <a:cubicBezTo>
                        <a:pt x="1874" y="2145"/>
                        <a:pt x="1873" y="2140"/>
                        <a:pt x="1876" y="2135"/>
                      </a:cubicBezTo>
                      <a:cubicBezTo>
                        <a:pt x="1878" y="2131"/>
                        <a:pt x="1882" y="2128"/>
                        <a:pt x="1887" y="2128"/>
                      </a:cubicBezTo>
                      <a:cubicBezTo>
                        <a:pt x="1890" y="2128"/>
                        <a:pt x="1893" y="2129"/>
                        <a:pt x="1895" y="2132"/>
                      </a:cubicBezTo>
                      <a:cubicBezTo>
                        <a:pt x="1897" y="2135"/>
                        <a:pt x="1898" y="2140"/>
                        <a:pt x="1894" y="2143"/>
                      </a:cubicBezTo>
                      <a:cubicBezTo>
                        <a:pt x="1891" y="2144"/>
                        <a:pt x="1888" y="2144"/>
                        <a:pt x="1887" y="2142"/>
                      </a:cubicBezTo>
                      <a:cubicBezTo>
                        <a:pt x="1884" y="2140"/>
                        <a:pt x="1885" y="2136"/>
                        <a:pt x="1887" y="2134"/>
                      </a:cubicBezTo>
                      <a:cubicBezTo>
                        <a:pt x="1889" y="2132"/>
                        <a:pt x="1893" y="2132"/>
                        <a:pt x="1895" y="2134"/>
                      </a:cubicBezTo>
                      <a:cubicBezTo>
                        <a:pt x="1895" y="2135"/>
                        <a:pt x="1895" y="2135"/>
                        <a:pt x="1896" y="2136"/>
                      </a:cubicBezTo>
                      <a:cubicBezTo>
                        <a:pt x="1895" y="2135"/>
                        <a:pt x="1895" y="2133"/>
                        <a:pt x="1894" y="2132"/>
                      </a:cubicBezTo>
                      <a:cubicBezTo>
                        <a:pt x="1892" y="2130"/>
                        <a:pt x="1890" y="2129"/>
                        <a:pt x="1887" y="2129"/>
                      </a:cubicBezTo>
                      <a:cubicBezTo>
                        <a:pt x="1883" y="2130"/>
                        <a:pt x="1879" y="2132"/>
                        <a:pt x="1878" y="2136"/>
                      </a:cubicBezTo>
                      <a:cubicBezTo>
                        <a:pt x="1876" y="2140"/>
                        <a:pt x="1877" y="2145"/>
                        <a:pt x="1879" y="2149"/>
                      </a:cubicBezTo>
                      <a:cubicBezTo>
                        <a:pt x="1883" y="2153"/>
                        <a:pt x="1888" y="2155"/>
                        <a:pt x="1894" y="2156"/>
                      </a:cubicBezTo>
                      <a:cubicBezTo>
                        <a:pt x="1901" y="2157"/>
                        <a:pt x="1907" y="2158"/>
                        <a:pt x="1913" y="2159"/>
                      </a:cubicBezTo>
                      <a:cubicBezTo>
                        <a:pt x="1926" y="2161"/>
                        <a:pt x="1938" y="2167"/>
                        <a:pt x="1947" y="2175"/>
                      </a:cubicBezTo>
                      <a:cubicBezTo>
                        <a:pt x="1956" y="2183"/>
                        <a:pt x="1963" y="2193"/>
                        <a:pt x="1966" y="2204"/>
                      </a:cubicBezTo>
                      <a:cubicBezTo>
                        <a:pt x="1972" y="2221"/>
                        <a:pt x="1970" y="2240"/>
                        <a:pt x="1962" y="2256"/>
                      </a:cubicBezTo>
                      <a:cubicBezTo>
                        <a:pt x="1963" y="2256"/>
                        <a:pt x="1964" y="2255"/>
                        <a:pt x="1965" y="2254"/>
                      </a:cubicBezTo>
                      <a:cubicBezTo>
                        <a:pt x="1969" y="2251"/>
                        <a:pt x="1973" y="2249"/>
                        <a:pt x="1978" y="2247"/>
                      </a:cubicBezTo>
                      <a:cubicBezTo>
                        <a:pt x="1985" y="2244"/>
                        <a:pt x="1991" y="2241"/>
                        <a:pt x="1999" y="2241"/>
                      </a:cubicBezTo>
                      <a:cubicBezTo>
                        <a:pt x="2026" y="2240"/>
                        <a:pt x="2042" y="2266"/>
                        <a:pt x="2039" y="2289"/>
                      </a:cubicBezTo>
                      <a:cubicBezTo>
                        <a:pt x="2038" y="2298"/>
                        <a:pt x="2033" y="2307"/>
                        <a:pt x="2027" y="2313"/>
                      </a:cubicBezTo>
                      <a:cubicBezTo>
                        <a:pt x="2026" y="2310"/>
                        <a:pt x="2026" y="2310"/>
                        <a:pt x="2026" y="2310"/>
                      </a:cubicBezTo>
                      <a:cubicBezTo>
                        <a:pt x="2031" y="2304"/>
                        <a:pt x="2034" y="2297"/>
                        <a:pt x="2035" y="2288"/>
                      </a:cubicBezTo>
                      <a:cubicBezTo>
                        <a:pt x="2037" y="2268"/>
                        <a:pt x="2023" y="2244"/>
                        <a:pt x="2000" y="2245"/>
                      </a:cubicBezTo>
                      <a:cubicBezTo>
                        <a:pt x="1992" y="2246"/>
                        <a:pt x="1986" y="2248"/>
                        <a:pt x="1980" y="2251"/>
                      </a:cubicBezTo>
                      <a:cubicBezTo>
                        <a:pt x="1975" y="2253"/>
                        <a:pt x="1971" y="2256"/>
                        <a:pt x="1968" y="2258"/>
                      </a:cubicBezTo>
                      <a:cubicBezTo>
                        <a:pt x="1950" y="2270"/>
                        <a:pt x="1942" y="2284"/>
                        <a:pt x="1920" y="2290"/>
                      </a:cubicBezTo>
                      <a:cubicBezTo>
                        <a:pt x="1907" y="2293"/>
                        <a:pt x="1894" y="2292"/>
                        <a:pt x="1879" y="2286"/>
                      </a:cubicBezTo>
                      <a:cubicBezTo>
                        <a:pt x="1871" y="2282"/>
                        <a:pt x="1865" y="2278"/>
                        <a:pt x="1859" y="2272"/>
                      </a:cubicBezTo>
                      <a:cubicBezTo>
                        <a:pt x="1853" y="2265"/>
                        <a:pt x="1849" y="2259"/>
                        <a:pt x="1845" y="2250"/>
                      </a:cubicBezTo>
                      <a:cubicBezTo>
                        <a:pt x="1841" y="2237"/>
                        <a:pt x="1840" y="2226"/>
                        <a:pt x="1842" y="2212"/>
                      </a:cubicBezTo>
                      <a:cubicBezTo>
                        <a:pt x="1840" y="2220"/>
                        <a:pt x="1838" y="2226"/>
                        <a:pt x="1838" y="2227"/>
                      </a:cubicBezTo>
                      <a:cubicBezTo>
                        <a:pt x="1831" y="2255"/>
                        <a:pt x="1827" y="2283"/>
                        <a:pt x="1826" y="2310"/>
                      </a:cubicBezTo>
                      <a:cubicBezTo>
                        <a:pt x="1826" y="2318"/>
                        <a:pt x="1828" y="2324"/>
                        <a:pt x="1832" y="2329"/>
                      </a:cubicBezTo>
                      <a:cubicBezTo>
                        <a:pt x="1834" y="2332"/>
                        <a:pt x="1837" y="2334"/>
                        <a:pt x="1841" y="2335"/>
                      </a:cubicBezTo>
                      <a:cubicBezTo>
                        <a:pt x="1846" y="2336"/>
                        <a:pt x="1853" y="2334"/>
                        <a:pt x="1855" y="2328"/>
                      </a:cubicBezTo>
                      <a:cubicBezTo>
                        <a:pt x="1856" y="2325"/>
                        <a:pt x="1856" y="2322"/>
                        <a:pt x="1853" y="2319"/>
                      </a:cubicBezTo>
                      <a:cubicBezTo>
                        <a:pt x="1850" y="2317"/>
                        <a:pt x="1846" y="2317"/>
                        <a:pt x="1843" y="2320"/>
                      </a:cubicBezTo>
                      <a:cubicBezTo>
                        <a:pt x="1842" y="2322"/>
                        <a:pt x="1842" y="2325"/>
                        <a:pt x="1844" y="2328"/>
                      </a:cubicBezTo>
                      <a:cubicBezTo>
                        <a:pt x="1841" y="2327"/>
                        <a:pt x="1839" y="2323"/>
                        <a:pt x="1840" y="2319"/>
                      </a:cubicBezTo>
                      <a:cubicBezTo>
                        <a:pt x="1842" y="2310"/>
                        <a:pt x="1856" y="2309"/>
                        <a:pt x="1861" y="2319"/>
                      </a:cubicBezTo>
                      <a:cubicBezTo>
                        <a:pt x="1864" y="2328"/>
                        <a:pt x="1860" y="2336"/>
                        <a:pt x="1853" y="2339"/>
                      </a:cubicBezTo>
                      <a:cubicBezTo>
                        <a:pt x="1842" y="2344"/>
                        <a:pt x="1829" y="2336"/>
                        <a:pt x="1826" y="2323"/>
                      </a:cubicBezTo>
                      <a:cubicBezTo>
                        <a:pt x="1827" y="2346"/>
                        <a:pt x="1830" y="2368"/>
                        <a:pt x="1836" y="2389"/>
                      </a:cubicBezTo>
                      <a:cubicBezTo>
                        <a:pt x="1836" y="2380"/>
                        <a:pt x="1837" y="2372"/>
                        <a:pt x="1840" y="2364"/>
                      </a:cubicBezTo>
                      <a:cubicBezTo>
                        <a:pt x="1850" y="2339"/>
                        <a:pt x="1881" y="2325"/>
                        <a:pt x="1903" y="2349"/>
                      </a:cubicBezTo>
                      <a:cubicBezTo>
                        <a:pt x="1908" y="2355"/>
                        <a:pt x="1911" y="2363"/>
                        <a:pt x="1913" y="2372"/>
                      </a:cubicBezTo>
                      <a:cubicBezTo>
                        <a:pt x="1915" y="2386"/>
                        <a:pt x="1911" y="2402"/>
                        <a:pt x="1916" y="2414"/>
                      </a:cubicBezTo>
                      <a:cubicBezTo>
                        <a:pt x="1919" y="2420"/>
                        <a:pt x="1925" y="2425"/>
                        <a:pt x="1931" y="2426"/>
                      </a:cubicBezTo>
                      <a:cubicBezTo>
                        <a:pt x="1945" y="2428"/>
                        <a:pt x="1959" y="2414"/>
                        <a:pt x="1956" y="2400"/>
                      </a:cubicBezTo>
                      <a:cubicBezTo>
                        <a:pt x="1955" y="2394"/>
                        <a:pt x="1949" y="2390"/>
                        <a:pt x="1943" y="2390"/>
                      </a:cubicBezTo>
                      <a:cubicBezTo>
                        <a:pt x="1935" y="2389"/>
                        <a:pt x="1929" y="2397"/>
                        <a:pt x="1932" y="2402"/>
                      </a:cubicBezTo>
                      <a:cubicBezTo>
                        <a:pt x="1929" y="2400"/>
                        <a:pt x="1927" y="2394"/>
                        <a:pt x="1931" y="2390"/>
                      </a:cubicBezTo>
                      <a:cubicBezTo>
                        <a:pt x="1936" y="2382"/>
                        <a:pt x="1948" y="2383"/>
                        <a:pt x="1954" y="2388"/>
                      </a:cubicBezTo>
                      <a:cubicBezTo>
                        <a:pt x="1963" y="2395"/>
                        <a:pt x="1963" y="2405"/>
                        <a:pt x="1961" y="2412"/>
                      </a:cubicBezTo>
                      <a:cubicBezTo>
                        <a:pt x="1957" y="2426"/>
                        <a:pt x="1942" y="2436"/>
                        <a:pt x="1927" y="2430"/>
                      </a:cubicBezTo>
                      <a:cubicBezTo>
                        <a:pt x="1920" y="2426"/>
                        <a:pt x="1915" y="2422"/>
                        <a:pt x="1913" y="2416"/>
                      </a:cubicBezTo>
                      <a:cubicBezTo>
                        <a:pt x="1907" y="2406"/>
                        <a:pt x="1909" y="2394"/>
                        <a:pt x="1903" y="2384"/>
                      </a:cubicBezTo>
                      <a:cubicBezTo>
                        <a:pt x="1894" y="2369"/>
                        <a:pt x="1877" y="2361"/>
                        <a:pt x="1863" y="2370"/>
                      </a:cubicBezTo>
                      <a:cubicBezTo>
                        <a:pt x="1847" y="2380"/>
                        <a:pt x="1842" y="2410"/>
                        <a:pt x="1851" y="2429"/>
                      </a:cubicBezTo>
                      <a:cubicBezTo>
                        <a:pt x="1855" y="2439"/>
                        <a:pt x="1867" y="2448"/>
                        <a:pt x="1878" y="2448"/>
                      </a:cubicBezTo>
                      <a:cubicBezTo>
                        <a:pt x="1894" y="2449"/>
                        <a:pt x="1908" y="2433"/>
                        <a:pt x="1899" y="2418"/>
                      </a:cubicBezTo>
                      <a:cubicBezTo>
                        <a:pt x="1895" y="2413"/>
                        <a:pt x="1891" y="2410"/>
                        <a:pt x="1886" y="2409"/>
                      </a:cubicBezTo>
                      <a:cubicBezTo>
                        <a:pt x="1877" y="2409"/>
                        <a:pt x="1867" y="2419"/>
                        <a:pt x="1873" y="2428"/>
                      </a:cubicBezTo>
                      <a:cubicBezTo>
                        <a:pt x="1877" y="2434"/>
                        <a:pt x="1884" y="2434"/>
                        <a:pt x="1885" y="2428"/>
                      </a:cubicBezTo>
                      <a:cubicBezTo>
                        <a:pt x="1887" y="2435"/>
                        <a:pt x="1878" y="2439"/>
                        <a:pt x="1872" y="2433"/>
                      </a:cubicBezTo>
                      <a:cubicBezTo>
                        <a:pt x="1861" y="2422"/>
                        <a:pt x="1872" y="2403"/>
                        <a:pt x="1887" y="2406"/>
                      </a:cubicBezTo>
                      <a:cubicBezTo>
                        <a:pt x="1897" y="2408"/>
                        <a:pt x="1906" y="2417"/>
                        <a:pt x="1906" y="2429"/>
                      </a:cubicBezTo>
                      <a:cubicBezTo>
                        <a:pt x="1905" y="2445"/>
                        <a:pt x="1885" y="2458"/>
                        <a:pt x="1867" y="2450"/>
                      </a:cubicBezTo>
                      <a:cubicBezTo>
                        <a:pt x="1865" y="2449"/>
                        <a:pt x="1864" y="2449"/>
                        <a:pt x="1862" y="2448"/>
                      </a:cubicBezTo>
                      <a:cubicBezTo>
                        <a:pt x="1867" y="2452"/>
                        <a:pt x="1872" y="2456"/>
                        <a:pt x="1878" y="2460"/>
                      </a:cubicBezTo>
                      <a:cubicBezTo>
                        <a:pt x="1878" y="2460"/>
                        <a:pt x="1878" y="2460"/>
                        <a:pt x="1878" y="2460"/>
                      </a:cubicBezTo>
                      <a:cubicBezTo>
                        <a:pt x="1888" y="2465"/>
                        <a:pt x="1895" y="2467"/>
                        <a:pt x="1905" y="2468"/>
                      </a:cubicBezTo>
                      <a:cubicBezTo>
                        <a:pt x="1895" y="2471"/>
                        <a:pt x="1885" y="2468"/>
                        <a:pt x="1877" y="2463"/>
                      </a:cubicBezTo>
                      <a:cubicBezTo>
                        <a:pt x="1877" y="2463"/>
                        <a:pt x="1877" y="2463"/>
                        <a:pt x="1877" y="2463"/>
                      </a:cubicBezTo>
                      <a:cubicBezTo>
                        <a:pt x="1872" y="2460"/>
                        <a:pt x="1868" y="2457"/>
                        <a:pt x="1865" y="2454"/>
                      </a:cubicBezTo>
                      <a:cubicBezTo>
                        <a:pt x="1873" y="2466"/>
                        <a:pt x="1883" y="2478"/>
                        <a:pt x="1895" y="2489"/>
                      </a:cubicBezTo>
                      <a:cubicBezTo>
                        <a:pt x="1916" y="2507"/>
                        <a:pt x="1935" y="2517"/>
                        <a:pt x="1962" y="2524"/>
                      </a:cubicBezTo>
                      <a:cubicBezTo>
                        <a:pt x="1987" y="2528"/>
                        <a:pt x="2013" y="2526"/>
                        <a:pt x="2036" y="2518"/>
                      </a:cubicBezTo>
                      <a:cubicBezTo>
                        <a:pt x="2047" y="2513"/>
                        <a:pt x="2054" y="2510"/>
                        <a:pt x="2062" y="2500"/>
                      </a:cubicBezTo>
                      <a:cubicBezTo>
                        <a:pt x="2078" y="2479"/>
                        <a:pt x="2081" y="2449"/>
                        <a:pt x="2072" y="2432"/>
                      </a:cubicBezTo>
                      <a:cubicBezTo>
                        <a:pt x="2067" y="2422"/>
                        <a:pt x="2055" y="2415"/>
                        <a:pt x="2045" y="2422"/>
                      </a:cubicBezTo>
                      <a:cubicBezTo>
                        <a:pt x="2039" y="2427"/>
                        <a:pt x="2038" y="2433"/>
                        <a:pt x="2044" y="2440"/>
                      </a:cubicBezTo>
                      <a:cubicBezTo>
                        <a:pt x="2032" y="2439"/>
                        <a:pt x="2029" y="2420"/>
                        <a:pt x="2039" y="2409"/>
                      </a:cubicBezTo>
                      <a:cubicBezTo>
                        <a:pt x="2050" y="2397"/>
                        <a:pt x="2063" y="2396"/>
                        <a:pt x="2073" y="2400"/>
                      </a:cubicBezTo>
                      <a:cubicBezTo>
                        <a:pt x="2087" y="2406"/>
                        <a:pt x="2098" y="2424"/>
                        <a:pt x="2096" y="2444"/>
                      </a:cubicBezTo>
                      <a:cubicBezTo>
                        <a:pt x="2094" y="2463"/>
                        <a:pt x="2084" y="2483"/>
                        <a:pt x="2070" y="2497"/>
                      </a:cubicBezTo>
                      <a:cubicBezTo>
                        <a:pt x="2073" y="2494"/>
                        <a:pt x="2077" y="2491"/>
                        <a:pt x="2080" y="2488"/>
                      </a:cubicBezTo>
                      <a:cubicBezTo>
                        <a:pt x="2100" y="2465"/>
                        <a:pt x="2113" y="2437"/>
                        <a:pt x="2114" y="2406"/>
                      </a:cubicBezTo>
                      <a:cubicBezTo>
                        <a:pt x="2113" y="2390"/>
                        <a:pt x="2107" y="2379"/>
                        <a:pt x="2092" y="2369"/>
                      </a:cubicBezTo>
                      <a:cubicBezTo>
                        <a:pt x="2084" y="2364"/>
                        <a:pt x="2068" y="2361"/>
                        <a:pt x="2059" y="2366"/>
                      </a:cubicBezTo>
                      <a:cubicBezTo>
                        <a:pt x="2050" y="2371"/>
                        <a:pt x="2048" y="2382"/>
                        <a:pt x="2057" y="2387"/>
                      </a:cubicBezTo>
                      <a:cubicBezTo>
                        <a:pt x="2051" y="2391"/>
                        <a:pt x="2044" y="2388"/>
                        <a:pt x="2041" y="2381"/>
                      </a:cubicBezTo>
                      <a:cubicBezTo>
                        <a:pt x="2040" y="2375"/>
                        <a:pt x="2042" y="2367"/>
                        <a:pt x="2049" y="2362"/>
                      </a:cubicBezTo>
                      <a:cubicBezTo>
                        <a:pt x="2053" y="2358"/>
                        <a:pt x="2058" y="2357"/>
                        <a:pt x="2064" y="2356"/>
                      </a:cubicBezTo>
                      <a:cubicBezTo>
                        <a:pt x="2074" y="2355"/>
                        <a:pt x="2086" y="2359"/>
                        <a:pt x="2095" y="2365"/>
                      </a:cubicBezTo>
                      <a:cubicBezTo>
                        <a:pt x="2101" y="2369"/>
                        <a:pt x="2106" y="2376"/>
                        <a:pt x="2109" y="2382"/>
                      </a:cubicBezTo>
                      <a:cubicBezTo>
                        <a:pt x="2102" y="2361"/>
                        <a:pt x="2085" y="2344"/>
                        <a:pt x="2061" y="2339"/>
                      </a:cubicBezTo>
                      <a:cubicBezTo>
                        <a:pt x="2049" y="2336"/>
                        <a:pt x="2038" y="2337"/>
                        <a:pt x="2027" y="2341"/>
                      </a:cubicBezTo>
                      <a:cubicBezTo>
                        <a:pt x="1976" y="2358"/>
                        <a:pt x="2012" y="2388"/>
                        <a:pt x="2020" y="2413"/>
                      </a:cubicBezTo>
                      <a:cubicBezTo>
                        <a:pt x="2031" y="2444"/>
                        <a:pt x="1988" y="2451"/>
                        <a:pt x="1976" y="2419"/>
                      </a:cubicBezTo>
                      <a:cubicBezTo>
                        <a:pt x="1966" y="2392"/>
                        <a:pt x="1983" y="2368"/>
                        <a:pt x="2004" y="2352"/>
                      </a:cubicBezTo>
                      <a:cubicBezTo>
                        <a:pt x="2000" y="2354"/>
                        <a:pt x="1995" y="2356"/>
                        <a:pt x="1990" y="2356"/>
                      </a:cubicBezTo>
                      <a:cubicBezTo>
                        <a:pt x="1979" y="2358"/>
                        <a:pt x="1966" y="2352"/>
                        <a:pt x="1965" y="2340"/>
                      </a:cubicBezTo>
                      <a:cubicBezTo>
                        <a:pt x="1964" y="2335"/>
                        <a:pt x="1966" y="2329"/>
                        <a:pt x="1971" y="2326"/>
                      </a:cubicBezTo>
                      <a:cubicBezTo>
                        <a:pt x="1974" y="2324"/>
                        <a:pt x="1978" y="2324"/>
                        <a:pt x="1982" y="2325"/>
                      </a:cubicBezTo>
                      <a:cubicBezTo>
                        <a:pt x="1986" y="2327"/>
                        <a:pt x="1989" y="2330"/>
                        <a:pt x="1990" y="2334"/>
                      </a:cubicBezTo>
                      <a:cubicBezTo>
                        <a:pt x="1991" y="2339"/>
                        <a:pt x="1989" y="2345"/>
                        <a:pt x="1984" y="2347"/>
                      </a:cubicBezTo>
                      <a:cubicBezTo>
                        <a:pt x="1980" y="2348"/>
                        <a:pt x="1977" y="2347"/>
                        <a:pt x="1975" y="2344"/>
                      </a:cubicBezTo>
                      <a:cubicBezTo>
                        <a:pt x="1974" y="2342"/>
                        <a:pt x="1974" y="2340"/>
                        <a:pt x="1976" y="2338"/>
                      </a:cubicBezTo>
                      <a:cubicBezTo>
                        <a:pt x="1976" y="2340"/>
                        <a:pt x="1977" y="2341"/>
                        <a:pt x="1978" y="2342"/>
                      </a:cubicBezTo>
                      <a:cubicBezTo>
                        <a:pt x="1980" y="2344"/>
                        <a:pt x="1983" y="2343"/>
                        <a:pt x="1984" y="2340"/>
                      </a:cubicBezTo>
                      <a:cubicBezTo>
                        <a:pt x="1985" y="2339"/>
                        <a:pt x="1984" y="2337"/>
                        <a:pt x="1983" y="2335"/>
                      </a:cubicBezTo>
                      <a:cubicBezTo>
                        <a:pt x="1981" y="2332"/>
                        <a:pt x="1978" y="2332"/>
                        <a:pt x="1975" y="2333"/>
                      </a:cubicBezTo>
                      <a:cubicBezTo>
                        <a:pt x="1972" y="2334"/>
                        <a:pt x="1970" y="2337"/>
                        <a:pt x="1971" y="2341"/>
                      </a:cubicBezTo>
                      <a:cubicBezTo>
                        <a:pt x="1972" y="2351"/>
                        <a:pt x="1985" y="2355"/>
                        <a:pt x="1994" y="2354"/>
                      </a:cubicBezTo>
                      <a:cubicBezTo>
                        <a:pt x="1996" y="2354"/>
                        <a:pt x="1998" y="2353"/>
                        <a:pt x="2001" y="2352"/>
                      </a:cubicBezTo>
                      <a:cubicBezTo>
                        <a:pt x="2008" y="2349"/>
                        <a:pt x="2016" y="2344"/>
                        <a:pt x="2023" y="2341"/>
                      </a:cubicBezTo>
                      <a:cubicBezTo>
                        <a:pt x="2031" y="2338"/>
                        <a:pt x="2039" y="2336"/>
                        <a:pt x="2048" y="2336"/>
                      </a:cubicBezTo>
                      <a:cubicBezTo>
                        <a:pt x="2044" y="2335"/>
                        <a:pt x="2041" y="2334"/>
                        <a:pt x="2039" y="2333"/>
                      </a:cubicBezTo>
                      <a:cubicBezTo>
                        <a:pt x="2022" y="2323"/>
                        <a:pt x="2017" y="2302"/>
                        <a:pt x="2023" y="2285"/>
                      </a:cubicBezTo>
                      <a:cubicBezTo>
                        <a:pt x="2025" y="2280"/>
                        <a:pt x="2028" y="2275"/>
                        <a:pt x="2032" y="2272"/>
                      </a:cubicBezTo>
                      <a:cubicBezTo>
                        <a:pt x="2033" y="2275"/>
                        <a:pt x="2033" y="2275"/>
                        <a:pt x="2033" y="2275"/>
                      </a:cubicBezTo>
                      <a:cubicBezTo>
                        <a:pt x="2030" y="2278"/>
                        <a:pt x="2028" y="2282"/>
                        <a:pt x="2026" y="2286"/>
                      </a:cubicBezTo>
                      <a:cubicBezTo>
                        <a:pt x="2020" y="2302"/>
                        <a:pt x="2025" y="2322"/>
                        <a:pt x="2040" y="2331"/>
                      </a:cubicBezTo>
                      <a:cubicBezTo>
                        <a:pt x="2050" y="2336"/>
                        <a:pt x="2055" y="2335"/>
                        <a:pt x="2065" y="2338"/>
                      </a:cubicBezTo>
                      <a:cubicBezTo>
                        <a:pt x="2097" y="2346"/>
                        <a:pt x="2115" y="2374"/>
                        <a:pt x="2116" y="2406"/>
                      </a:cubicBezTo>
                      <a:cubicBezTo>
                        <a:pt x="2116" y="2416"/>
                        <a:pt x="2115" y="2425"/>
                        <a:pt x="2113" y="2433"/>
                      </a:cubicBezTo>
                      <a:cubicBezTo>
                        <a:pt x="2120" y="2416"/>
                        <a:pt x="2125" y="2398"/>
                        <a:pt x="2124" y="2383"/>
                      </a:cubicBezTo>
                      <a:cubicBezTo>
                        <a:pt x="2122" y="2350"/>
                        <a:pt x="2122" y="2306"/>
                        <a:pt x="2116" y="2284"/>
                      </a:cubicBezTo>
                      <a:cubicBezTo>
                        <a:pt x="2114" y="2274"/>
                        <a:pt x="2107" y="2264"/>
                        <a:pt x="2097" y="2260"/>
                      </a:cubicBezTo>
                      <a:cubicBezTo>
                        <a:pt x="2104" y="2261"/>
                        <a:pt x="2108" y="2265"/>
                        <a:pt x="2112" y="2271"/>
                      </a:cubicBezTo>
                      <a:cubicBezTo>
                        <a:pt x="2112" y="2271"/>
                        <a:pt x="2112" y="2271"/>
                        <a:pt x="2112" y="2271"/>
                      </a:cubicBezTo>
                      <a:cubicBezTo>
                        <a:pt x="2114" y="2273"/>
                        <a:pt x="2116" y="2276"/>
                        <a:pt x="2117" y="2279"/>
                      </a:cubicBezTo>
                      <a:cubicBezTo>
                        <a:pt x="2115" y="2267"/>
                        <a:pt x="2112" y="2257"/>
                        <a:pt x="2104" y="2248"/>
                      </a:cubicBezTo>
                      <a:cubicBezTo>
                        <a:pt x="2096" y="2239"/>
                        <a:pt x="2086" y="2235"/>
                        <a:pt x="2075" y="2235"/>
                      </a:cubicBezTo>
                      <a:cubicBezTo>
                        <a:pt x="2075" y="2234"/>
                        <a:pt x="2075" y="2233"/>
                        <a:pt x="2074" y="2232"/>
                      </a:cubicBezTo>
                      <a:cubicBezTo>
                        <a:pt x="2083" y="2232"/>
                        <a:pt x="2092" y="2235"/>
                        <a:pt x="2100" y="2241"/>
                      </a:cubicBezTo>
                      <a:cubicBezTo>
                        <a:pt x="2107" y="2246"/>
                        <a:pt x="2113" y="2253"/>
                        <a:pt x="2114" y="2260"/>
                      </a:cubicBezTo>
                      <a:cubicBezTo>
                        <a:pt x="2114" y="2255"/>
                        <a:pt x="2117" y="2249"/>
                        <a:pt x="2121" y="2248"/>
                      </a:cubicBezTo>
                      <a:cubicBezTo>
                        <a:pt x="2124" y="2246"/>
                        <a:pt x="2127" y="2246"/>
                        <a:pt x="2130" y="2247"/>
                      </a:cubicBezTo>
                      <a:cubicBezTo>
                        <a:pt x="2135" y="2249"/>
                        <a:pt x="2138" y="2254"/>
                        <a:pt x="2135" y="2260"/>
                      </a:cubicBezTo>
                      <a:cubicBezTo>
                        <a:pt x="2133" y="2263"/>
                        <a:pt x="2130" y="2264"/>
                        <a:pt x="2127" y="2263"/>
                      </a:cubicBezTo>
                      <a:cubicBezTo>
                        <a:pt x="2121" y="2262"/>
                        <a:pt x="2122" y="2255"/>
                        <a:pt x="2125" y="2254"/>
                      </a:cubicBezTo>
                      <a:cubicBezTo>
                        <a:pt x="2124" y="2255"/>
                        <a:pt x="2124" y="2258"/>
                        <a:pt x="2125" y="2259"/>
                      </a:cubicBezTo>
                      <a:cubicBezTo>
                        <a:pt x="2126" y="2261"/>
                        <a:pt x="2130" y="2261"/>
                        <a:pt x="2131" y="2260"/>
                      </a:cubicBezTo>
                      <a:cubicBezTo>
                        <a:pt x="2133" y="2258"/>
                        <a:pt x="2134" y="2256"/>
                        <a:pt x="2133" y="2253"/>
                      </a:cubicBezTo>
                      <a:cubicBezTo>
                        <a:pt x="2131" y="2248"/>
                        <a:pt x="2123" y="2246"/>
                        <a:pt x="2118" y="2252"/>
                      </a:cubicBezTo>
                      <a:cubicBezTo>
                        <a:pt x="2114" y="2257"/>
                        <a:pt x="2117" y="2267"/>
                        <a:pt x="2118" y="2273"/>
                      </a:cubicBezTo>
                      <a:cubicBezTo>
                        <a:pt x="2119" y="2281"/>
                        <a:pt x="2121" y="2290"/>
                        <a:pt x="2122" y="2294"/>
                      </a:cubicBezTo>
                      <a:cubicBezTo>
                        <a:pt x="2122" y="2301"/>
                        <a:pt x="2125" y="2317"/>
                        <a:pt x="2125" y="2336"/>
                      </a:cubicBezTo>
                      <a:cubicBezTo>
                        <a:pt x="2125" y="2332"/>
                        <a:pt x="2126" y="2329"/>
                        <a:pt x="2128" y="2325"/>
                      </a:cubicBezTo>
                      <a:cubicBezTo>
                        <a:pt x="2128" y="2324"/>
                        <a:pt x="2134" y="2311"/>
                        <a:pt x="2136" y="2312"/>
                      </a:cubicBezTo>
                      <a:cubicBezTo>
                        <a:pt x="2137" y="2314"/>
                        <a:pt x="2134" y="2320"/>
                        <a:pt x="2133" y="2322"/>
                      </a:cubicBezTo>
                      <a:cubicBezTo>
                        <a:pt x="2131" y="2327"/>
                        <a:pt x="2130" y="2332"/>
                        <a:pt x="2129" y="2338"/>
                      </a:cubicBezTo>
                      <a:cubicBezTo>
                        <a:pt x="2129" y="2340"/>
                        <a:pt x="2128" y="2343"/>
                        <a:pt x="2128" y="2345"/>
                      </a:cubicBezTo>
                      <a:cubicBezTo>
                        <a:pt x="2127" y="2354"/>
                        <a:pt x="2127" y="2362"/>
                        <a:pt x="2128" y="2371"/>
                      </a:cubicBezTo>
                      <a:cubicBezTo>
                        <a:pt x="2128" y="2371"/>
                        <a:pt x="2128" y="2372"/>
                        <a:pt x="2129" y="2374"/>
                      </a:cubicBezTo>
                      <a:cubicBezTo>
                        <a:pt x="2129" y="2371"/>
                        <a:pt x="2129" y="2368"/>
                        <a:pt x="2130" y="2365"/>
                      </a:cubicBezTo>
                      <a:cubicBezTo>
                        <a:pt x="2131" y="2357"/>
                        <a:pt x="2133" y="2351"/>
                        <a:pt x="2137" y="2344"/>
                      </a:cubicBezTo>
                      <a:cubicBezTo>
                        <a:pt x="2149" y="2326"/>
                        <a:pt x="2169" y="2326"/>
                        <a:pt x="2185" y="2335"/>
                      </a:cubicBezTo>
                      <a:cubicBezTo>
                        <a:pt x="2199" y="2343"/>
                        <a:pt x="2210" y="2357"/>
                        <a:pt x="2210" y="2373"/>
                      </a:cubicBezTo>
                      <a:cubicBezTo>
                        <a:pt x="2210" y="2387"/>
                        <a:pt x="2202" y="2398"/>
                        <a:pt x="2189" y="2402"/>
                      </a:cubicBezTo>
                      <a:cubicBezTo>
                        <a:pt x="2183" y="2403"/>
                        <a:pt x="2178" y="2403"/>
                        <a:pt x="2171" y="2402"/>
                      </a:cubicBezTo>
                      <a:cubicBezTo>
                        <a:pt x="2167" y="2400"/>
                        <a:pt x="2163" y="2397"/>
                        <a:pt x="2160" y="2393"/>
                      </a:cubicBezTo>
                      <a:cubicBezTo>
                        <a:pt x="2157" y="2388"/>
                        <a:pt x="2156" y="2381"/>
                        <a:pt x="2159" y="2376"/>
                      </a:cubicBezTo>
                      <a:cubicBezTo>
                        <a:pt x="2161" y="2372"/>
                        <a:pt x="2163" y="2370"/>
                        <a:pt x="2167" y="2369"/>
                      </a:cubicBezTo>
                      <a:cubicBezTo>
                        <a:pt x="2171" y="2368"/>
                        <a:pt x="2176" y="2369"/>
                        <a:pt x="2179" y="2371"/>
                      </a:cubicBezTo>
                      <a:cubicBezTo>
                        <a:pt x="2183" y="2374"/>
                        <a:pt x="2185" y="2379"/>
                        <a:pt x="2184" y="2384"/>
                      </a:cubicBezTo>
                      <a:cubicBezTo>
                        <a:pt x="2183" y="2388"/>
                        <a:pt x="2178" y="2392"/>
                        <a:pt x="2173" y="2391"/>
                      </a:cubicBezTo>
                      <a:cubicBezTo>
                        <a:pt x="2167" y="2391"/>
                        <a:pt x="2163" y="2386"/>
                        <a:pt x="2163" y="2380"/>
                      </a:cubicBezTo>
                      <a:cubicBezTo>
                        <a:pt x="2163" y="2375"/>
                        <a:pt x="2168" y="2370"/>
                        <a:pt x="2174" y="2370"/>
                      </a:cubicBezTo>
                      <a:cubicBezTo>
                        <a:pt x="2176" y="2370"/>
                        <a:pt x="2178" y="2371"/>
                        <a:pt x="2180" y="2372"/>
                      </a:cubicBezTo>
                      <a:cubicBezTo>
                        <a:pt x="2179" y="2371"/>
                        <a:pt x="2179" y="2371"/>
                        <a:pt x="2179" y="2371"/>
                      </a:cubicBezTo>
                      <a:cubicBezTo>
                        <a:pt x="2175" y="2369"/>
                        <a:pt x="2171" y="2368"/>
                        <a:pt x="2167" y="2369"/>
                      </a:cubicBezTo>
                      <a:cubicBezTo>
                        <a:pt x="2164" y="2370"/>
                        <a:pt x="2161" y="2373"/>
                        <a:pt x="2160" y="2376"/>
                      </a:cubicBezTo>
                      <a:cubicBezTo>
                        <a:pt x="2157" y="2382"/>
                        <a:pt x="2158" y="2387"/>
                        <a:pt x="2161" y="2393"/>
                      </a:cubicBezTo>
                      <a:cubicBezTo>
                        <a:pt x="2164" y="2397"/>
                        <a:pt x="2167" y="2399"/>
                        <a:pt x="2172" y="2400"/>
                      </a:cubicBezTo>
                      <a:cubicBezTo>
                        <a:pt x="2178" y="2402"/>
                        <a:pt x="2183" y="2402"/>
                        <a:pt x="2189" y="2400"/>
                      </a:cubicBezTo>
                      <a:cubicBezTo>
                        <a:pt x="2201" y="2396"/>
                        <a:pt x="2208" y="2386"/>
                        <a:pt x="2208" y="2373"/>
                      </a:cubicBezTo>
                      <a:cubicBezTo>
                        <a:pt x="2207" y="2358"/>
                        <a:pt x="2196" y="2344"/>
                        <a:pt x="2182" y="2337"/>
                      </a:cubicBezTo>
                      <a:cubicBezTo>
                        <a:pt x="2168" y="2330"/>
                        <a:pt x="2151" y="2331"/>
                        <a:pt x="2141" y="2347"/>
                      </a:cubicBezTo>
                      <a:cubicBezTo>
                        <a:pt x="2137" y="2353"/>
                        <a:pt x="2135" y="2359"/>
                        <a:pt x="2134" y="2366"/>
                      </a:cubicBezTo>
                      <a:cubicBezTo>
                        <a:pt x="2130" y="2392"/>
                        <a:pt x="2125" y="2416"/>
                        <a:pt x="2113" y="2441"/>
                      </a:cubicBezTo>
                      <a:cubicBezTo>
                        <a:pt x="2114" y="2440"/>
                        <a:pt x="2115" y="2438"/>
                        <a:pt x="2116" y="2437"/>
                      </a:cubicBezTo>
                      <a:cubicBezTo>
                        <a:pt x="2123" y="2431"/>
                        <a:pt x="2135" y="2428"/>
                        <a:pt x="2142" y="2437"/>
                      </a:cubicBezTo>
                      <a:cubicBezTo>
                        <a:pt x="2146" y="2443"/>
                        <a:pt x="2146" y="2452"/>
                        <a:pt x="2141" y="2458"/>
                      </a:cubicBezTo>
                      <a:cubicBezTo>
                        <a:pt x="2137" y="2462"/>
                        <a:pt x="2131" y="2465"/>
                        <a:pt x="2125" y="2462"/>
                      </a:cubicBezTo>
                      <a:cubicBezTo>
                        <a:pt x="2121" y="2461"/>
                        <a:pt x="2119" y="2455"/>
                        <a:pt x="2123" y="2452"/>
                      </a:cubicBezTo>
                      <a:cubicBezTo>
                        <a:pt x="2128" y="2449"/>
                        <a:pt x="2130" y="2453"/>
                        <a:pt x="2135" y="2450"/>
                      </a:cubicBezTo>
                      <a:cubicBezTo>
                        <a:pt x="2139" y="2448"/>
                        <a:pt x="2141" y="2445"/>
                        <a:pt x="2139" y="2441"/>
                      </a:cubicBezTo>
                      <a:cubicBezTo>
                        <a:pt x="2135" y="2434"/>
                        <a:pt x="2126" y="2436"/>
                        <a:pt x="2120" y="2440"/>
                      </a:cubicBezTo>
                      <a:cubicBezTo>
                        <a:pt x="2108" y="2448"/>
                        <a:pt x="2106" y="2455"/>
                        <a:pt x="2099" y="2467"/>
                      </a:cubicBezTo>
                      <a:cubicBezTo>
                        <a:pt x="2095" y="2475"/>
                        <a:pt x="2089" y="2482"/>
                        <a:pt x="2082" y="2490"/>
                      </a:cubicBezTo>
                      <a:cubicBezTo>
                        <a:pt x="2062" y="2512"/>
                        <a:pt x="2034" y="2525"/>
                        <a:pt x="2005" y="2529"/>
                      </a:cubicBezTo>
                      <a:cubicBezTo>
                        <a:pt x="2011" y="2530"/>
                        <a:pt x="2016" y="2533"/>
                        <a:pt x="2018" y="2537"/>
                      </a:cubicBezTo>
                      <a:cubicBezTo>
                        <a:pt x="2020" y="2542"/>
                        <a:pt x="2020" y="2547"/>
                        <a:pt x="2014" y="2552"/>
                      </a:cubicBezTo>
                      <a:cubicBezTo>
                        <a:pt x="2015" y="2550"/>
                        <a:pt x="2013" y="2549"/>
                        <a:pt x="2012" y="2548"/>
                      </a:cubicBezTo>
                      <a:cubicBezTo>
                        <a:pt x="2022" y="2541"/>
                        <a:pt x="2011" y="2531"/>
                        <a:pt x="2000" y="2530"/>
                      </a:cubicBezTo>
                      <a:cubicBezTo>
                        <a:pt x="2000" y="2530"/>
                        <a:pt x="2000" y="2530"/>
                        <a:pt x="2000" y="2530"/>
                      </a:cubicBezTo>
                      <a:cubicBezTo>
                        <a:pt x="1990" y="2531"/>
                        <a:pt x="1980" y="2531"/>
                        <a:pt x="1970" y="2530"/>
                      </a:cubicBezTo>
                      <a:cubicBezTo>
                        <a:pt x="1981" y="2537"/>
                        <a:pt x="1989" y="2551"/>
                        <a:pt x="1984" y="2566"/>
                      </a:cubicBezTo>
                      <a:cubicBezTo>
                        <a:pt x="1982" y="2574"/>
                        <a:pt x="1978" y="2580"/>
                        <a:pt x="1971" y="2584"/>
                      </a:cubicBezTo>
                      <a:cubicBezTo>
                        <a:pt x="1964" y="2588"/>
                        <a:pt x="1957" y="2589"/>
                        <a:pt x="1949" y="2588"/>
                      </a:cubicBezTo>
                      <a:cubicBezTo>
                        <a:pt x="1941" y="2586"/>
                        <a:pt x="1935" y="2582"/>
                        <a:pt x="1930" y="2577"/>
                      </a:cubicBezTo>
                      <a:cubicBezTo>
                        <a:pt x="1926" y="2571"/>
                        <a:pt x="1923" y="2564"/>
                        <a:pt x="1924" y="2557"/>
                      </a:cubicBezTo>
                      <a:cubicBezTo>
                        <a:pt x="1924" y="2549"/>
                        <a:pt x="1927" y="2543"/>
                        <a:pt x="1934" y="2539"/>
                      </a:cubicBezTo>
                      <a:cubicBezTo>
                        <a:pt x="1938" y="2536"/>
                        <a:pt x="1942" y="2535"/>
                        <a:pt x="1947" y="2536"/>
                      </a:cubicBezTo>
                      <a:cubicBezTo>
                        <a:pt x="1954" y="2538"/>
                        <a:pt x="1959" y="2543"/>
                        <a:pt x="1960" y="2550"/>
                      </a:cubicBezTo>
                      <a:cubicBezTo>
                        <a:pt x="1961" y="2557"/>
                        <a:pt x="1958" y="2563"/>
                        <a:pt x="1953" y="2566"/>
                      </a:cubicBezTo>
                      <a:cubicBezTo>
                        <a:pt x="1946" y="2571"/>
                        <a:pt x="1937" y="2569"/>
                        <a:pt x="1933" y="2562"/>
                      </a:cubicBezTo>
                      <a:cubicBezTo>
                        <a:pt x="1928" y="2555"/>
                        <a:pt x="1930" y="2546"/>
                        <a:pt x="1937" y="2541"/>
                      </a:cubicBezTo>
                      <a:cubicBezTo>
                        <a:pt x="1940" y="2539"/>
                        <a:pt x="1944" y="2539"/>
                        <a:pt x="1947" y="2539"/>
                      </a:cubicBezTo>
                      <a:cubicBezTo>
                        <a:pt x="1947" y="2539"/>
                        <a:pt x="1947" y="2539"/>
                        <a:pt x="1947" y="2539"/>
                      </a:cubicBezTo>
                      <a:cubicBezTo>
                        <a:pt x="1943" y="2538"/>
                        <a:pt x="1939" y="2539"/>
                        <a:pt x="1935" y="2541"/>
                      </a:cubicBezTo>
                      <a:cubicBezTo>
                        <a:pt x="1930" y="2545"/>
                        <a:pt x="1927" y="2550"/>
                        <a:pt x="1927" y="2557"/>
                      </a:cubicBezTo>
                      <a:cubicBezTo>
                        <a:pt x="1927" y="2564"/>
                        <a:pt x="1929" y="2569"/>
                        <a:pt x="1933" y="2574"/>
                      </a:cubicBezTo>
                      <a:cubicBezTo>
                        <a:pt x="1937" y="2580"/>
                        <a:pt x="1943" y="2583"/>
                        <a:pt x="1949" y="2584"/>
                      </a:cubicBezTo>
                      <a:cubicBezTo>
                        <a:pt x="1957" y="2586"/>
                        <a:pt x="1963" y="2585"/>
                        <a:pt x="1969" y="2581"/>
                      </a:cubicBezTo>
                      <a:cubicBezTo>
                        <a:pt x="1975" y="2577"/>
                        <a:pt x="1979" y="2572"/>
                        <a:pt x="1982" y="2565"/>
                      </a:cubicBezTo>
                      <a:cubicBezTo>
                        <a:pt x="1988" y="2548"/>
                        <a:pt x="1975" y="2531"/>
                        <a:pt x="1961" y="2528"/>
                      </a:cubicBezTo>
                      <a:cubicBezTo>
                        <a:pt x="1933" y="2522"/>
                        <a:pt x="1913" y="2512"/>
                        <a:pt x="1891" y="2493"/>
                      </a:cubicBezTo>
                      <a:cubicBezTo>
                        <a:pt x="1889" y="2491"/>
                        <a:pt x="1887" y="2489"/>
                        <a:pt x="1885" y="2487"/>
                      </a:cubicBezTo>
                      <a:cubicBezTo>
                        <a:pt x="1887" y="2489"/>
                        <a:pt x="1888" y="2491"/>
                        <a:pt x="1889" y="2493"/>
                      </a:cubicBezTo>
                      <a:cubicBezTo>
                        <a:pt x="1893" y="2502"/>
                        <a:pt x="1896" y="2511"/>
                        <a:pt x="1896" y="2521"/>
                      </a:cubicBezTo>
                      <a:cubicBezTo>
                        <a:pt x="1893" y="2511"/>
                        <a:pt x="1891" y="2504"/>
                        <a:pt x="1886" y="2495"/>
                      </a:cubicBezTo>
                      <a:cubicBezTo>
                        <a:pt x="1885" y="2494"/>
                        <a:pt x="1885" y="2493"/>
                        <a:pt x="1885" y="2493"/>
                      </a:cubicBezTo>
                      <a:cubicBezTo>
                        <a:pt x="1887" y="2501"/>
                        <a:pt x="1879" y="2512"/>
                        <a:pt x="1872" y="2516"/>
                      </a:cubicBezTo>
                      <a:cubicBezTo>
                        <a:pt x="1868" y="2519"/>
                        <a:pt x="1863" y="2521"/>
                        <a:pt x="1859" y="2522"/>
                      </a:cubicBezTo>
                      <a:cubicBezTo>
                        <a:pt x="1852" y="2524"/>
                        <a:pt x="1840" y="2523"/>
                        <a:pt x="1835" y="2516"/>
                      </a:cubicBezTo>
                      <a:cubicBezTo>
                        <a:pt x="1828" y="2520"/>
                        <a:pt x="1820" y="2520"/>
                        <a:pt x="1813" y="2519"/>
                      </a:cubicBezTo>
                      <a:cubicBezTo>
                        <a:pt x="1803" y="2517"/>
                        <a:pt x="1792" y="2519"/>
                        <a:pt x="1790" y="2528"/>
                      </a:cubicBezTo>
                      <a:cubicBezTo>
                        <a:pt x="1786" y="2518"/>
                        <a:pt x="1800" y="2507"/>
                        <a:pt x="1809" y="2504"/>
                      </a:cubicBezTo>
                      <a:cubicBezTo>
                        <a:pt x="1821" y="2501"/>
                        <a:pt x="1834" y="2507"/>
                        <a:pt x="1847" y="2513"/>
                      </a:cubicBezTo>
                      <a:cubicBezTo>
                        <a:pt x="1856" y="2516"/>
                        <a:pt x="1863" y="2517"/>
                        <a:pt x="1871" y="2512"/>
                      </a:cubicBezTo>
                      <a:cubicBezTo>
                        <a:pt x="1878" y="2509"/>
                        <a:pt x="1885" y="2501"/>
                        <a:pt x="1885" y="2493"/>
                      </a:cubicBezTo>
                      <a:cubicBezTo>
                        <a:pt x="1885" y="2494"/>
                        <a:pt x="1884" y="2496"/>
                        <a:pt x="1884" y="2497"/>
                      </a:cubicBezTo>
                      <a:cubicBezTo>
                        <a:pt x="1882" y="2502"/>
                        <a:pt x="1878" y="2505"/>
                        <a:pt x="1871" y="2504"/>
                      </a:cubicBezTo>
                      <a:cubicBezTo>
                        <a:pt x="1872" y="2504"/>
                        <a:pt x="1872" y="2502"/>
                        <a:pt x="1872" y="2501"/>
                      </a:cubicBezTo>
                      <a:cubicBezTo>
                        <a:pt x="1880" y="2501"/>
                        <a:pt x="1884" y="2495"/>
                        <a:pt x="1881" y="2488"/>
                      </a:cubicBezTo>
                      <a:cubicBezTo>
                        <a:pt x="1880" y="2484"/>
                        <a:pt x="1879" y="2482"/>
                        <a:pt x="1877" y="2479"/>
                      </a:cubicBezTo>
                      <a:cubicBezTo>
                        <a:pt x="1855" y="2455"/>
                        <a:pt x="1840" y="2427"/>
                        <a:pt x="1831" y="2397"/>
                      </a:cubicBezTo>
                      <a:cubicBezTo>
                        <a:pt x="1837" y="2422"/>
                        <a:pt x="1841" y="2452"/>
                        <a:pt x="1827" y="2475"/>
                      </a:cubicBezTo>
                      <a:cubicBezTo>
                        <a:pt x="1819" y="2486"/>
                        <a:pt x="1810" y="2492"/>
                        <a:pt x="1797" y="2495"/>
                      </a:cubicBezTo>
                      <a:cubicBezTo>
                        <a:pt x="1786" y="2497"/>
                        <a:pt x="1775" y="2495"/>
                        <a:pt x="1766" y="2490"/>
                      </a:cubicBezTo>
                      <a:cubicBezTo>
                        <a:pt x="1743" y="2478"/>
                        <a:pt x="1735" y="2450"/>
                        <a:pt x="1747" y="2428"/>
                      </a:cubicBezTo>
                      <a:cubicBezTo>
                        <a:pt x="1758" y="2408"/>
                        <a:pt x="1782" y="2396"/>
                        <a:pt x="1802" y="2411"/>
                      </a:cubicBezTo>
                      <a:cubicBezTo>
                        <a:pt x="1810" y="2417"/>
                        <a:pt x="1815" y="2428"/>
                        <a:pt x="1811" y="2438"/>
                      </a:cubicBezTo>
                      <a:cubicBezTo>
                        <a:pt x="1809" y="2441"/>
                        <a:pt x="1807" y="2444"/>
                        <a:pt x="1804" y="2446"/>
                      </a:cubicBezTo>
                      <a:cubicBezTo>
                        <a:pt x="1804" y="2446"/>
                        <a:pt x="1804" y="2446"/>
                        <a:pt x="1804" y="2446"/>
                      </a:cubicBezTo>
                      <a:cubicBezTo>
                        <a:pt x="1797" y="2450"/>
                        <a:pt x="1787" y="2449"/>
                        <a:pt x="1782" y="2441"/>
                      </a:cubicBezTo>
                      <a:cubicBezTo>
                        <a:pt x="1777" y="2433"/>
                        <a:pt x="1779" y="2423"/>
                        <a:pt x="1786" y="2418"/>
                      </a:cubicBezTo>
                      <a:cubicBezTo>
                        <a:pt x="1794" y="2413"/>
                        <a:pt x="1804" y="2415"/>
                        <a:pt x="1809" y="2423"/>
                      </a:cubicBezTo>
                      <a:cubicBezTo>
                        <a:pt x="1811" y="2426"/>
                        <a:pt x="1812" y="2430"/>
                        <a:pt x="1812" y="2433"/>
                      </a:cubicBezTo>
                      <a:cubicBezTo>
                        <a:pt x="1812" y="2433"/>
                        <a:pt x="1812" y="2433"/>
                        <a:pt x="1812" y="2433"/>
                      </a:cubicBezTo>
                      <a:cubicBezTo>
                        <a:pt x="1813" y="2425"/>
                        <a:pt x="1808" y="2416"/>
                        <a:pt x="1801" y="2411"/>
                      </a:cubicBezTo>
                      <a:cubicBezTo>
                        <a:pt x="1781" y="2399"/>
                        <a:pt x="1759" y="2412"/>
                        <a:pt x="1749" y="2430"/>
                      </a:cubicBezTo>
                      <a:cubicBezTo>
                        <a:pt x="1738" y="2451"/>
                        <a:pt x="1746" y="2477"/>
                        <a:pt x="1767" y="2488"/>
                      </a:cubicBezTo>
                      <a:cubicBezTo>
                        <a:pt x="1771" y="2490"/>
                        <a:pt x="1774" y="2491"/>
                        <a:pt x="1778" y="2492"/>
                      </a:cubicBezTo>
                      <a:cubicBezTo>
                        <a:pt x="1776" y="2491"/>
                        <a:pt x="1774" y="2489"/>
                        <a:pt x="1772" y="2488"/>
                      </a:cubicBezTo>
                      <a:cubicBezTo>
                        <a:pt x="1765" y="2482"/>
                        <a:pt x="1763" y="2472"/>
                        <a:pt x="1766" y="2465"/>
                      </a:cubicBezTo>
                      <a:cubicBezTo>
                        <a:pt x="1770" y="2458"/>
                        <a:pt x="1778" y="2454"/>
                        <a:pt x="1786" y="2458"/>
                      </a:cubicBezTo>
                      <a:cubicBezTo>
                        <a:pt x="1791" y="2461"/>
                        <a:pt x="1793" y="2466"/>
                        <a:pt x="1792" y="2471"/>
                      </a:cubicBezTo>
                      <a:cubicBezTo>
                        <a:pt x="1789" y="2480"/>
                        <a:pt x="1778" y="2479"/>
                        <a:pt x="1777" y="2473"/>
                      </a:cubicBezTo>
                      <a:cubicBezTo>
                        <a:pt x="1779" y="2475"/>
                        <a:pt x="1783" y="2476"/>
                        <a:pt x="1785" y="2474"/>
                      </a:cubicBezTo>
                      <a:cubicBezTo>
                        <a:pt x="1789" y="2472"/>
                        <a:pt x="1789" y="2467"/>
                        <a:pt x="1786" y="2464"/>
                      </a:cubicBezTo>
                      <a:cubicBezTo>
                        <a:pt x="1784" y="2461"/>
                        <a:pt x="1780" y="2460"/>
                        <a:pt x="1776" y="2461"/>
                      </a:cubicBezTo>
                      <a:cubicBezTo>
                        <a:pt x="1770" y="2463"/>
                        <a:pt x="1768" y="2471"/>
                        <a:pt x="1769" y="2477"/>
                      </a:cubicBezTo>
                      <a:cubicBezTo>
                        <a:pt x="1771" y="2489"/>
                        <a:pt x="1785" y="2494"/>
                        <a:pt x="1797" y="2492"/>
                      </a:cubicBezTo>
                      <a:cubicBezTo>
                        <a:pt x="1809" y="2490"/>
                        <a:pt x="1817" y="2483"/>
                        <a:pt x="1824" y="2473"/>
                      </a:cubicBezTo>
                      <a:cubicBezTo>
                        <a:pt x="1843" y="2441"/>
                        <a:pt x="1824" y="2390"/>
                        <a:pt x="1820" y="2350"/>
                      </a:cubicBezTo>
                      <a:cubicBezTo>
                        <a:pt x="1818" y="2358"/>
                        <a:pt x="1814" y="2364"/>
                        <a:pt x="1808" y="2371"/>
                      </a:cubicBezTo>
                      <a:cubicBezTo>
                        <a:pt x="1805" y="2374"/>
                        <a:pt x="1801" y="2376"/>
                        <a:pt x="1798" y="2379"/>
                      </a:cubicBezTo>
                      <a:cubicBezTo>
                        <a:pt x="1798" y="2378"/>
                        <a:pt x="1797" y="2376"/>
                        <a:pt x="1797" y="2376"/>
                      </a:cubicBezTo>
                      <a:cubicBezTo>
                        <a:pt x="1804" y="2370"/>
                        <a:pt x="1811" y="2362"/>
                        <a:pt x="1815" y="2353"/>
                      </a:cubicBezTo>
                      <a:cubicBezTo>
                        <a:pt x="1818" y="2348"/>
                        <a:pt x="1819" y="2342"/>
                        <a:pt x="1820" y="2336"/>
                      </a:cubicBezTo>
                      <a:cubicBezTo>
                        <a:pt x="1817" y="2343"/>
                        <a:pt x="1812" y="2349"/>
                        <a:pt x="1807" y="2351"/>
                      </a:cubicBezTo>
                      <a:cubicBezTo>
                        <a:pt x="1802" y="2353"/>
                        <a:pt x="1797" y="2353"/>
                        <a:pt x="1793" y="2351"/>
                      </a:cubicBezTo>
                      <a:cubicBezTo>
                        <a:pt x="1785" y="2348"/>
                        <a:pt x="1780" y="2340"/>
                        <a:pt x="1785" y="2331"/>
                      </a:cubicBezTo>
                      <a:cubicBezTo>
                        <a:pt x="1787" y="2327"/>
                        <a:pt x="1792" y="2324"/>
                        <a:pt x="1797" y="2325"/>
                      </a:cubicBezTo>
                      <a:cubicBezTo>
                        <a:pt x="1806" y="2327"/>
                        <a:pt x="1806" y="2339"/>
                        <a:pt x="1800" y="2340"/>
                      </a:cubicBezTo>
                      <a:cubicBezTo>
                        <a:pt x="1802" y="2338"/>
                        <a:pt x="1802" y="2334"/>
                        <a:pt x="1801" y="2332"/>
                      </a:cubicBezTo>
                      <a:cubicBezTo>
                        <a:pt x="1798" y="2328"/>
                        <a:pt x="1793" y="2328"/>
                        <a:pt x="1790" y="2331"/>
                      </a:cubicBezTo>
                      <a:cubicBezTo>
                        <a:pt x="1787" y="2334"/>
                        <a:pt x="1787" y="2338"/>
                        <a:pt x="1788" y="2341"/>
                      </a:cubicBezTo>
                      <a:cubicBezTo>
                        <a:pt x="1791" y="2347"/>
                        <a:pt x="1798" y="2349"/>
                        <a:pt x="1804" y="2348"/>
                      </a:cubicBezTo>
                      <a:cubicBezTo>
                        <a:pt x="1808" y="2347"/>
                        <a:pt x="1812" y="2343"/>
                        <a:pt x="1815" y="2339"/>
                      </a:cubicBezTo>
                      <a:cubicBezTo>
                        <a:pt x="1820" y="2333"/>
                        <a:pt x="1819" y="2326"/>
                        <a:pt x="1819" y="2318"/>
                      </a:cubicBezTo>
                      <a:cubicBezTo>
                        <a:pt x="1819" y="2294"/>
                        <a:pt x="1821" y="2271"/>
                        <a:pt x="1827" y="2246"/>
                      </a:cubicBezTo>
                      <a:cubicBezTo>
                        <a:pt x="1828" y="2242"/>
                        <a:pt x="1834" y="2219"/>
                        <a:pt x="1840" y="2202"/>
                      </a:cubicBezTo>
                      <a:cubicBezTo>
                        <a:pt x="1826" y="2219"/>
                        <a:pt x="1809" y="2231"/>
                        <a:pt x="1788" y="2238"/>
                      </a:cubicBezTo>
                      <a:cubicBezTo>
                        <a:pt x="1781" y="2241"/>
                        <a:pt x="1775" y="2242"/>
                        <a:pt x="1770" y="2243"/>
                      </a:cubicBezTo>
                      <a:cubicBezTo>
                        <a:pt x="1760" y="2245"/>
                        <a:pt x="1743" y="2247"/>
                        <a:pt x="1743" y="2260"/>
                      </a:cubicBezTo>
                      <a:cubicBezTo>
                        <a:pt x="1743" y="2265"/>
                        <a:pt x="1746" y="2270"/>
                        <a:pt x="1751" y="2271"/>
                      </a:cubicBezTo>
                      <a:cubicBezTo>
                        <a:pt x="1754" y="2271"/>
                        <a:pt x="1757" y="2270"/>
                        <a:pt x="1758" y="2268"/>
                      </a:cubicBezTo>
                      <a:cubicBezTo>
                        <a:pt x="1760" y="2265"/>
                        <a:pt x="1759" y="2261"/>
                        <a:pt x="1756" y="2259"/>
                      </a:cubicBezTo>
                      <a:cubicBezTo>
                        <a:pt x="1754" y="2258"/>
                        <a:pt x="1751" y="2259"/>
                        <a:pt x="1749" y="2261"/>
                      </a:cubicBezTo>
                      <a:cubicBezTo>
                        <a:pt x="1749" y="2256"/>
                        <a:pt x="1758" y="2254"/>
                        <a:pt x="1762" y="2261"/>
                      </a:cubicBezTo>
                      <a:cubicBezTo>
                        <a:pt x="1763" y="2265"/>
                        <a:pt x="1762" y="2269"/>
                        <a:pt x="1759" y="2272"/>
                      </a:cubicBezTo>
                      <a:cubicBezTo>
                        <a:pt x="1753" y="2277"/>
                        <a:pt x="1746" y="2274"/>
                        <a:pt x="1742" y="2269"/>
                      </a:cubicBezTo>
                      <a:cubicBezTo>
                        <a:pt x="1738" y="2264"/>
                        <a:pt x="1739" y="2256"/>
                        <a:pt x="1743" y="2250"/>
                      </a:cubicBezTo>
                      <a:cubicBezTo>
                        <a:pt x="1745" y="2248"/>
                        <a:pt x="1747" y="2246"/>
                        <a:pt x="1750" y="2245"/>
                      </a:cubicBezTo>
                      <a:cubicBezTo>
                        <a:pt x="1738" y="2246"/>
                        <a:pt x="1728" y="2246"/>
                        <a:pt x="1718" y="2245"/>
                      </a:cubicBezTo>
                      <a:cubicBezTo>
                        <a:pt x="1700" y="2243"/>
                        <a:pt x="1675" y="2231"/>
                        <a:pt x="1660" y="2234"/>
                      </a:cubicBezTo>
                      <a:cubicBezTo>
                        <a:pt x="1657" y="2235"/>
                        <a:pt x="1655" y="2236"/>
                        <a:pt x="1652" y="2238"/>
                      </a:cubicBezTo>
                      <a:cubicBezTo>
                        <a:pt x="1647" y="2242"/>
                        <a:pt x="1644" y="2247"/>
                        <a:pt x="1642" y="2252"/>
                      </a:cubicBezTo>
                      <a:cubicBezTo>
                        <a:pt x="1641" y="2259"/>
                        <a:pt x="1642" y="2266"/>
                        <a:pt x="1645" y="2271"/>
                      </a:cubicBezTo>
                      <a:cubicBezTo>
                        <a:pt x="1650" y="2278"/>
                        <a:pt x="1656" y="2283"/>
                        <a:pt x="1664" y="2285"/>
                      </a:cubicBezTo>
                      <a:cubicBezTo>
                        <a:pt x="1671" y="2287"/>
                        <a:pt x="1679" y="2286"/>
                        <a:pt x="1685" y="2283"/>
                      </a:cubicBezTo>
                      <a:cubicBezTo>
                        <a:pt x="1692" y="2279"/>
                        <a:pt x="1697" y="2273"/>
                        <a:pt x="1697" y="2265"/>
                      </a:cubicBezTo>
                      <a:cubicBezTo>
                        <a:pt x="1697" y="2259"/>
                        <a:pt x="1694" y="2254"/>
                        <a:pt x="1690" y="2251"/>
                      </a:cubicBezTo>
                      <a:cubicBezTo>
                        <a:pt x="1691" y="2252"/>
                        <a:pt x="1691" y="2252"/>
                        <a:pt x="1691" y="2252"/>
                      </a:cubicBezTo>
                      <a:cubicBezTo>
                        <a:pt x="1698" y="2259"/>
                        <a:pt x="1691" y="2269"/>
                        <a:pt x="1684" y="2262"/>
                      </a:cubicBezTo>
                      <a:cubicBezTo>
                        <a:pt x="1680" y="2259"/>
                        <a:pt x="1680" y="2251"/>
                        <a:pt x="1669" y="2252"/>
                      </a:cubicBezTo>
                      <a:cubicBezTo>
                        <a:pt x="1672" y="2249"/>
                        <a:pt x="1676" y="2248"/>
                        <a:pt x="1680" y="2248"/>
                      </a:cubicBezTo>
                      <a:cubicBezTo>
                        <a:pt x="1681" y="2248"/>
                        <a:pt x="1683" y="2248"/>
                        <a:pt x="1684" y="2248"/>
                      </a:cubicBezTo>
                      <a:cubicBezTo>
                        <a:pt x="1692" y="2250"/>
                        <a:pt x="1697" y="2257"/>
                        <a:pt x="1698" y="2265"/>
                      </a:cubicBezTo>
                      <a:cubicBezTo>
                        <a:pt x="1698" y="2273"/>
                        <a:pt x="1693" y="2280"/>
                        <a:pt x="1686" y="2284"/>
                      </a:cubicBezTo>
                      <a:cubicBezTo>
                        <a:pt x="1679" y="2288"/>
                        <a:pt x="1671" y="2289"/>
                        <a:pt x="1663" y="2287"/>
                      </a:cubicBezTo>
                      <a:cubicBezTo>
                        <a:pt x="1655" y="2285"/>
                        <a:pt x="1648" y="2280"/>
                        <a:pt x="1643" y="2273"/>
                      </a:cubicBezTo>
                      <a:cubicBezTo>
                        <a:pt x="1639" y="2266"/>
                        <a:pt x="1638" y="2259"/>
                        <a:pt x="1640" y="2251"/>
                      </a:cubicBezTo>
                      <a:cubicBezTo>
                        <a:pt x="1641" y="2245"/>
                        <a:pt x="1645" y="2240"/>
                        <a:pt x="1650" y="2236"/>
                      </a:cubicBezTo>
                      <a:cubicBezTo>
                        <a:pt x="1653" y="2233"/>
                        <a:pt x="1656" y="2232"/>
                        <a:pt x="1660" y="2231"/>
                      </a:cubicBezTo>
                      <a:cubicBezTo>
                        <a:pt x="1660" y="2231"/>
                        <a:pt x="1660" y="2231"/>
                        <a:pt x="1661" y="2230"/>
                      </a:cubicBezTo>
                      <a:cubicBezTo>
                        <a:pt x="1660" y="2230"/>
                        <a:pt x="1660" y="2230"/>
                        <a:pt x="1660" y="2230"/>
                      </a:cubicBezTo>
                      <a:cubicBezTo>
                        <a:pt x="1659" y="2230"/>
                        <a:pt x="1659" y="2230"/>
                        <a:pt x="1659" y="2230"/>
                      </a:cubicBezTo>
                      <a:cubicBezTo>
                        <a:pt x="1654" y="2228"/>
                        <a:pt x="1648" y="2226"/>
                        <a:pt x="1643" y="2223"/>
                      </a:cubicBezTo>
                      <a:cubicBezTo>
                        <a:pt x="1632" y="2216"/>
                        <a:pt x="1618" y="2204"/>
                        <a:pt x="1617" y="2189"/>
                      </a:cubicBezTo>
                      <a:cubicBezTo>
                        <a:pt x="1617" y="2182"/>
                        <a:pt x="1619" y="2177"/>
                        <a:pt x="1623" y="2172"/>
                      </a:cubicBezTo>
                      <a:cubicBezTo>
                        <a:pt x="1624" y="2171"/>
                        <a:pt x="1624" y="2171"/>
                        <a:pt x="1624" y="2171"/>
                      </a:cubicBezTo>
                      <a:cubicBezTo>
                        <a:pt x="1630" y="2165"/>
                        <a:pt x="1636" y="2162"/>
                        <a:pt x="1643" y="2162"/>
                      </a:cubicBezTo>
                      <a:cubicBezTo>
                        <a:pt x="1650" y="2161"/>
                        <a:pt x="1656" y="2163"/>
                        <a:pt x="1662" y="2167"/>
                      </a:cubicBezTo>
                      <a:cubicBezTo>
                        <a:pt x="1668" y="2172"/>
                        <a:pt x="1671" y="2178"/>
                        <a:pt x="1671" y="2185"/>
                      </a:cubicBezTo>
                      <a:cubicBezTo>
                        <a:pt x="1670" y="2191"/>
                        <a:pt x="1668" y="2194"/>
                        <a:pt x="1663" y="2197"/>
                      </a:cubicBezTo>
                      <a:cubicBezTo>
                        <a:pt x="1659" y="2200"/>
                        <a:pt x="1653" y="2201"/>
                        <a:pt x="1648" y="2199"/>
                      </a:cubicBezTo>
                      <a:cubicBezTo>
                        <a:pt x="1645" y="2198"/>
                        <a:pt x="1644" y="2196"/>
                        <a:pt x="1642" y="2194"/>
                      </a:cubicBezTo>
                      <a:cubicBezTo>
                        <a:pt x="1644" y="2196"/>
                        <a:pt x="1645" y="2198"/>
                        <a:pt x="1648" y="2199"/>
                      </a:cubicBezTo>
                      <a:cubicBezTo>
                        <a:pt x="1653" y="2201"/>
                        <a:pt x="1659" y="2200"/>
                        <a:pt x="1663" y="2197"/>
                      </a:cubicBezTo>
                      <a:cubicBezTo>
                        <a:pt x="1667" y="2194"/>
                        <a:pt x="1669" y="2190"/>
                        <a:pt x="1670" y="2185"/>
                      </a:cubicBezTo>
                      <a:cubicBezTo>
                        <a:pt x="1670" y="2178"/>
                        <a:pt x="1667" y="2172"/>
                        <a:pt x="1661" y="2168"/>
                      </a:cubicBezTo>
                      <a:cubicBezTo>
                        <a:pt x="1656" y="2164"/>
                        <a:pt x="1650" y="2163"/>
                        <a:pt x="1643" y="2164"/>
                      </a:cubicBezTo>
                      <a:cubicBezTo>
                        <a:pt x="1636" y="2165"/>
                        <a:pt x="1630" y="2168"/>
                        <a:pt x="1625" y="2174"/>
                      </a:cubicBezTo>
                      <a:cubicBezTo>
                        <a:pt x="1622" y="2178"/>
                        <a:pt x="1620" y="2183"/>
                        <a:pt x="1620" y="2189"/>
                      </a:cubicBezTo>
                      <a:cubicBezTo>
                        <a:pt x="1622" y="2203"/>
                        <a:pt x="1637" y="2215"/>
                        <a:pt x="1648" y="2221"/>
                      </a:cubicBezTo>
                      <a:cubicBezTo>
                        <a:pt x="1654" y="2223"/>
                        <a:pt x="1662" y="2226"/>
                        <a:pt x="1669" y="2228"/>
                      </a:cubicBezTo>
                      <a:cubicBezTo>
                        <a:pt x="1668" y="2228"/>
                        <a:pt x="1667" y="2227"/>
                        <a:pt x="1666" y="2226"/>
                      </a:cubicBezTo>
                      <a:cubicBezTo>
                        <a:pt x="1662" y="2221"/>
                        <a:pt x="1661" y="2213"/>
                        <a:pt x="1664" y="2207"/>
                      </a:cubicBezTo>
                      <a:cubicBezTo>
                        <a:pt x="1668" y="2202"/>
                        <a:pt x="1675" y="2199"/>
                        <a:pt x="1681" y="2204"/>
                      </a:cubicBezTo>
                      <a:cubicBezTo>
                        <a:pt x="1685" y="2206"/>
                        <a:pt x="1686" y="2211"/>
                        <a:pt x="1684" y="2214"/>
                      </a:cubicBezTo>
                      <a:cubicBezTo>
                        <a:pt x="1681" y="2221"/>
                        <a:pt x="1672" y="2220"/>
                        <a:pt x="1672" y="2215"/>
                      </a:cubicBezTo>
                      <a:cubicBezTo>
                        <a:pt x="1674" y="2217"/>
                        <a:pt x="1676" y="2217"/>
                        <a:pt x="1678" y="2216"/>
                      </a:cubicBezTo>
                      <a:cubicBezTo>
                        <a:pt x="1682" y="2215"/>
                        <a:pt x="1682" y="2211"/>
                        <a:pt x="1680" y="2208"/>
                      </a:cubicBezTo>
                      <a:cubicBezTo>
                        <a:pt x="1679" y="2206"/>
                        <a:pt x="1676" y="2205"/>
                        <a:pt x="1673" y="2205"/>
                      </a:cubicBezTo>
                      <a:cubicBezTo>
                        <a:pt x="1668" y="2206"/>
                        <a:pt x="1665" y="2212"/>
                        <a:pt x="1665" y="2217"/>
                      </a:cubicBezTo>
                      <a:cubicBezTo>
                        <a:pt x="1666" y="2220"/>
                        <a:pt x="1669" y="2224"/>
                        <a:pt x="1671" y="2226"/>
                      </a:cubicBezTo>
                      <a:cubicBezTo>
                        <a:pt x="1682" y="2236"/>
                        <a:pt x="1723" y="2244"/>
                        <a:pt x="1736" y="2242"/>
                      </a:cubicBezTo>
                      <a:cubicBezTo>
                        <a:pt x="1722" y="2239"/>
                        <a:pt x="1709" y="2232"/>
                        <a:pt x="1698" y="2220"/>
                      </a:cubicBezTo>
                      <a:cubicBezTo>
                        <a:pt x="1674" y="2194"/>
                        <a:pt x="1665" y="2146"/>
                        <a:pt x="1696" y="2122"/>
                      </a:cubicBezTo>
                      <a:cubicBezTo>
                        <a:pt x="1706" y="2115"/>
                        <a:pt x="1721" y="2113"/>
                        <a:pt x="1732" y="2121"/>
                      </a:cubicBezTo>
                      <a:cubicBezTo>
                        <a:pt x="1739" y="2128"/>
                        <a:pt x="1742" y="2138"/>
                        <a:pt x="1737" y="2147"/>
                      </a:cubicBezTo>
                      <a:cubicBezTo>
                        <a:pt x="1732" y="2156"/>
                        <a:pt x="1723" y="2160"/>
                        <a:pt x="1713" y="2158"/>
                      </a:cubicBezTo>
                      <a:cubicBezTo>
                        <a:pt x="1707" y="2156"/>
                        <a:pt x="1703" y="2152"/>
                        <a:pt x="1701" y="2146"/>
                      </a:cubicBezTo>
                      <a:cubicBezTo>
                        <a:pt x="1700" y="2144"/>
                        <a:pt x="1700" y="2142"/>
                        <a:pt x="1700" y="2140"/>
                      </a:cubicBezTo>
                      <a:cubicBezTo>
                        <a:pt x="1700" y="2135"/>
                        <a:pt x="1702" y="2130"/>
                        <a:pt x="1707" y="2127"/>
                      </a:cubicBezTo>
                      <a:cubicBezTo>
                        <a:pt x="1714" y="2122"/>
                        <a:pt x="1724" y="2124"/>
                        <a:pt x="1729" y="2131"/>
                      </a:cubicBezTo>
                      <a:cubicBezTo>
                        <a:pt x="1734" y="2139"/>
                        <a:pt x="1731" y="2149"/>
                        <a:pt x="1724" y="2153"/>
                      </a:cubicBezTo>
                      <a:cubicBezTo>
                        <a:pt x="1720" y="2156"/>
                        <a:pt x="1716" y="2156"/>
                        <a:pt x="1711" y="2155"/>
                      </a:cubicBezTo>
                      <a:cubicBezTo>
                        <a:pt x="1712" y="2156"/>
                        <a:pt x="1713" y="2156"/>
                        <a:pt x="1714" y="2156"/>
                      </a:cubicBezTo>
                      <a:cubicBezTo>
                        <a:pt x="1722" y="2158"/>
                        <a:pt x="1731" y="2154"/>
                        <a:pt x="1735" y="2146"/>
                      </a:cubicBezTo>
                      <a:cubicBezTo>
                        <a:pt x="1739" y="2138"/>
                        <a:pt x="1736" y="2129"/>
                        <a:pt x="1729" y="2124"/>
                      </a:cubicBezTo>
                      <a:cubicBezTo>
                        <a:pt x="1720" y="2117"/>
                        <a:pt x="1707" y="2119"/>
                        <a:pt x="1699" y="2125"/>
                      </a:cubicBezTo>
                      <a:cubicBezTo>
                        <a:pt x="1671" y="2148"/>
                        <a:pt x="1680" y="2193"/>
                        <a:pt x="1702" y="2216"/>
                      </a:cubicBezTo>
                      <a:cubicBezTo>
                        <a:pt x="1726" y="2239"/>
                        <a:pt x="1756" y="2243"/>
                        <a:pt x="1786" y="2233"/>
                      </a:cubicBezTo>
                      <a:cubicBezTo>
                        <a:pt x="1847" y="2211"/>
                        <a:pt x="1870" y="2150"/>
                        <a:pt x="1872" y="2090"/>
                      </a:cubicBezTo>
                      <a:cubicBezTo>
                        <a:pt x="1873" y="2068"/>
                        <a:pt x="1871" y="2051"/>
                        <a:pt x="1864" y="2030"/>
                      </a:cubicBezTo>
                      <a:cubicBezTo>
                        <a:pt x="1857" y="2010"/>
                        <a:pt x="1845" y="1989"/>
                        <a:pt x="1828" y="1980"/>
                      </a:cubicBezTo>
                      <a:cubicBezTo>
                        <a:pt x="1827" y="1980"/>
                        <a:pt x="1827" y="1980"/>
                        <a:pt x="1827" y="1980"/>
                      </a:cubicBezTo>
                      <a:cubicBezTo>
                        <a:pt x="1838" y="1987"/>
                        <a:pt x="1847" y="2000"/>
                        <a:pt x="1850" y="2012"/>
                      </a:cubicBezTo>
                      <a:cubicBezTo>
                        <a:pt x="1858" y="2035"/>
                        <a:pt x="1853" y="2070"/>
                        <a:pt x="1837" y="2089"/>
                      </a:cubicBezTo>
                      <a:cubicBezTo>
                        <a:pt x="1837" y="2088"/>
                        <a:pt x="1835" y="2086"/>
                        <a:pt x="1833" y="2086"/>
                      </a:cubicBezTo>
                      <a:cubicBezTo>
                        <a:pt x="1848" y="2067"/>
                        <a:pt x="1853" y="2036"/>
                        <a:pt x="1846" y="2013"/>
                      </a:cubicBezTo>
                      <a:cubicBezTo>
                        <a:pt x="1842" y="1998"/>
                        <a:pt x="1830" y="1979"/>
                        <a:pt x="1813" y="1977"/>
                      </a:cubicBezTo>
                      <a:cubicBezTo>
                        <a:pt x="1808" y="1977"/>
                        <a:pt x="1804" y="1977"/>
                        <a:pt x="1800" y="1980"/>
                      </a:cubicBezTo>
                      <a:cubicBezTo>
                        <a:pt x="1795" y="1982"/>
                        <a:pt x="1792" y="1985"/>
                        <a:pt x="1791" y="1990"/>
                      </a:cubicBezTo>
                      <a:cubicBezTo>
                        <a:pt x="1789" y="1995"/>
                        <a:pt x="1790" y="1999"/>
                        <a:pt x="1792" y="2003"/>
                      </a:cubicBezTo>
                      <a:cubicBezTo>
                        <a:pt x="1794" y="2007"/>
                        <a:pt x="1797" y="2009"/>
                        <a:pt x="1801" y="2010"/>
                      </a:cubicBezTo>
                      <a:cubicBezTo>
                        <a:pt x="1805" y="2011"/>
                        <a:pt x="1809" y="2010"/>
                        <a:pt x="1812" y="2007"/>
                      </a:cubicBezTo>
                      <a:cubicBezTo>
                        <a:pt x="1813" y="2005"/>
                        <a:pt x="1813" y="2004"/>
                        <a:pt x="1813" y="2002"/>
                      </a:cubicBezTo>
                      <a:cubicBezTo>
                        <a:pt x="1814" y="2000"/>
                        <a:pt x="1813" y="1999"/>
                        <a:pt x="1812" y="1997"/>
                      </a:cubicBezTo>
                      <a:cubicBezTo>
                        <a:pt x="1811" y="1996"/>
                        <a:pt x="1810" y="1996"/>
                        <a:pt x="1809" y="1995"/>
                      </a:cubicBezTo>
                      <a:cubicBezTo>
                        <a:pt x="1808" y="1995"/>
                        <a:pt x="1807" y="1995"/>
                        <a:pt x="1806" y="1996"/>
                      </a:cubicBezTo>
                      <a:cubicBezTo>
                        <a:pt x="1807" y="1995"/>
                        <a:pt x="1808" y="1995"/>
                        <a:pt x="1809" y="1995"/>
                      </a:cubicBezTo>
                      <a:cubicBezTo>
                        <a:pt x="1810" y="1996"/>
                        <a:pt x="1811" y="1996"/>
                        <a:pt x="1812" y="1997"/>
                      </a:cubicBezTo>
                      <a:cubicBezTo>
                        <a:pt x="1813" y="1999"/>
                        <a:pt x="1814" y="2000"/>
                        <a:pt x="1814" y="2002"/>
                      </a:cubicBezTo>
                      <a:cubicBezTo>
                        <a:pt x="1814" y="2004"/>
                        <a:pt x="1813" y="2006"/>
                        <a:pt x="1812" y="2007"/>
                      </a:cubicBezTo>
                      <a:cubicBezTo>
                        <a:pt x="1809" y="2010"/>
                        <a:pt x="1805" y="2011"/>
                        <a:pt x="1801" y="2011"/>
                      </a:cubicBezTo>
                      <a:cubicBezTo>
                        <a:pt x="1796" y="2010"/>
                        <a:pt x="1793" y="2007"/>
                        <a:pt x="1791" y="2003"/>
                      </a:cubicBezTo>
                      <a:cubicBezTo>
                        <a:pt x="1789" y="1999"/>
                        <a:pt x="1788" y="1994"/>
                        <a:pt x="1789" y="1990"/>
                      </a:cubicBezTo>
                      <a:cubicBezTo>
                        <a:pt x="1791" y="1985"/>
                        <a:pt x="1794" y="1981"/>
                        <a:pt x="1799" y="1978"/>
                      </a:cubicBezTo>
                      <a:cubicBezTo>
                        <a:pt x="1802" y="1976"/>
                        <a:pt x="1805" y="1975"/>
                        <a:pt x="1808" y="1975"/>
                      </a:cubicBezTo>
                      <a:cubicBezTo>
                        <a:pt x="1805" y="1975"/>
                        <a:pt x="1803" y="1975"/>
                        <a:pt x="1800" y="1975"/>
                      </a:cubicBezTo>
                      <a:cubicBezTo>
                        <a:pt x="1787" y="1978"/>
                        <a:pt x="1777" y="1984"/>
                        <a:pt x="1767" y="1993"/>
                      </a:cubicBezTo>
                      <a:cubicBezTo>
                        <a:pt x="1755" y="2004"/>
                        <a:pt x="1749" y="2015"/>
                        <a:pt x="1742" y="2030"/>
                      </a:cubicBezTo>
                      <a:cubicBezTo>
                        <a:pt x="1731" y="2057"/>
                        <a:pt x="1724" y="2092"/>
                        <a:pt x="1697" y="2108"/>
                      </a:cubicBezTo>
                      <a:cubicBezTo>
                        <a:pt x="1693" y="2110"/>
                        <a:pt x="1688" y="2112"/>
                        <a:pt x="1683" y="2113"/>
                      </a:cubicBezTo>
                      <a:cubicBezTo>
                        <a:pt x="1679" y="2115"/>
                        <a:pt x="1673" y="2115"/>
                        <a:pt x="1667" y="2116"/>
                      </a:cubicBezTo>
                      <a:cubicBezTo>
                        <a:pt x="1654" y="2120"/>
                        <a:pt x="1651" y="2131"/>
                        <a:pt x="1655" y="2138"/>
                      </a:cubicBezTo>
                      <a:cubicBezTo>
                        <a:pt x="1657" y="2140"/>
                        <a:pt x="1660" y="2142"/>
                        <a:pt x="1663" y="2143"/>
                      </a:cubicBezTo>
                      <a:cubicBezTo>
                        <a:pt x="1666" y="2143"/>
                        <a:pt x="1669" y="2142"/>
                        <a:pt x="1670" y="2139"/>
                      </a:cubicBezTo>
                      <a:cubicBezTo>
                        <a:pt x="1672" y="2136"/>
                        <a:pt x="1670" y="2132"/>
                        <a:pt x="1667" y="2131"/>
                      </a:cubicBezTo>
                      <a:cubicBezTo>
                        <a:pt x="1665" y="2130"/>
                        <a:pt x="1662" y="2131"/>
                        <a:pt x="1661" y="2133"/>
                      </a:cubicBezTo>
                      <a:cubicBezTo>
                        <a:pt x="1661" y="2131"/>
                        <a:pt x="1665" y="2129"/>
                        <a:pt x="1668" y="2129"/>
                      </a:cubicBezTo>
                      <a:cubicBezTo>
                        <a:pt x="1670" y="2129"/>
                        <a:pt x="1672" y="2131"/>
                        <a:pt x="1673" y="2134"/>
                      </a:cubicBezTo>
                      <a:cubicBezTo>
                        <a:pt x="1675" y="2142"/>
                        <a:pt x="1666" y="2147"/>
                        <a:pt x="1660" y="2145"/>
                      </a:cubicBezTo>
                      <a:cubicBezTo>
                        <a:pt x="1656" y="2144"/>
                        <a:pt x="1652" y="2140"/>
                        <a:pt x="1651" y="2135"/>
                      </a:cubicBezTo>
                      <a:cubicBezTo>
                        <a:pt x="1650" y="2128"/>
                        <a:pt x="1654" y="2120"/>
                        <a:pt x="1662" y="2116"/>
                      </a:cubicBezTo>
                      <a:cubicBezTo>
                        <a:pt x="1659" y="2117"/>
                        <a:pt x="1656" y="2117"/>
                        <a:pt x="1653" y="2117"/>
                      </a:cubicBezTo>
                      <a:cubicBezTo>
                        <a:pt x="1649" y="2118"/>
                        <a:pt x="1643" y="2122"/>
                        <a:pt x="1641" y="2128"/>
                      </a:cubicBezTo>
                      <a:cubicBezTo>
                        <a:pt x="1638" y="2137"/>
                        <a:pt x="1644" y="2146"/>
                        <a:pt x="1654" y="2150"/>
                      </a:cubicBezTo>
                      <a:cubicBezTo>
                        <a:pt x="1659" y="2153"/>
                        <a:pt x="1665" y="2154"/>
                        <a:pt x="1670" y="2161"/>
                      </a:cubicBezTo>
                      <a:cubicBezTo>
                        <a:pt x="1673" y="2166"/>
                        <a:pt x="1674" y="2173"/>
                        <a:pt x="1671" y="2179"/>
                      </a:cubicBezTo>
                      <a:cubicBezTo>
                        <a:pt x="1670" y="2159"/>
                        <a:pt x="1655" y="2163"/>
                        <a:pt x="1644" y="2155"/>
                      </a:cubicBezTo>
                      <a:cubicBezTo>
                        <a:pt x="1637" y="2151"/>
                        <a:pt x="1632" y="2143"/>
                        <a:pt x="1633" y="2136"/>
                      </a:cubicBezTo>
                      <a:cubicBezTo>
                        <a:pt x="1633" y="2128"/>
                        <a:pt x="1640" y="2118"/>
                        <a:pt x="1650" y="2117"/>
                      </a:cubicBezTo>
                      <a:cubicBezTo>
                        <a:pt x="1649" y="2117"/>
                        <a:pt x="1648" y="2117"/>
                        <a:pt x="1648" y="2116"/>
                      </a:cubicBezTo>
                      <a:cubicBezTo>
                        <a:pt x="1631" y="2115"/>
                        <a:pt x="1619" y="2107"/>
                        <a:pt x="1612" y="2092"/>
                      </a:cubicBezTo>
                      <a:cubicBezTo>
                        <a:pt x="1611" y="2089"/>
                        <a:pt x="1610" y="2086"/>
                        <a:pt x="1609" y="2083"/>
                      </a:cubicBezTo>
                      <a:cubicBezTo>
                        <a:pt x="1610" y="2083"/>
                        <a:pt x="1611" y="2083"/>
                        <a:pt x="1611" y="2083"/>
                      </a:cubicBezTo>
                      <a:cubicBezTo>
                        <a:pt x="1612" y="2086"/>
                        <a:pt x="1613" y="2088"/>
                        <a:pt x="1614" y="2091"/>
                      </a:cubicBezTo>
                      <a:cubicBezTo>
                        <a:pt x="1622" y="2105"/>
                        <a:pt x="1633" y="2111"/>
                        <a:pt x="1649" y="2113"/>
                      </a:cubicBezTo>
                      <a:cubicBezTo>
                        <a:pt x="1650" y="2113"/>
                        <a:pt x="1652" y="2113"/>
                        <a:pt x="1654" y="2113"/>
                      </a:cubicBezTo>
                      <a:cubicBezTo>
                        <a:pt x="1648" y="2112"/>
                        <a:pt x="1643" y="2109"/>
                        <a:pt x="1639" y="2104"/>
                      </a:cubicBezTo>
                      <a:cubicBezTo>
                        <a:pt x="1637" y="2101"/>
                        <a:pt x="1635" y="2098"/>
                        <a:pt x="1634" y="2095"/>
                      </a:cubicBezTo>
                      <a:cubicBezTo>
                        <a:pt x="1633" y="2091"/>
                        <a:pt x="1633" y="2088"/>
                        <a:pt x="1633" y="2084"/>
                      </a:cubicBezTo>
                      <a:cubicBezTo>
                        <a:pt x="1635" y="2076"/>
                        <a:pt x="1643" y="2069"/>
                        <a:pt x="1652" y="2071"/>
                      </a:cubicBezTo>
                      <a:cubicBezTo>
                        <a:pt x="1655" y="2072"/>
                        <a:pt x="1658" y="2074"/>
                        <a:pt x="1660" y="2078"/>
                      </a:cubicBezTo>
                      <a:cubicBezTo>
                        <a:pt x="1661" y="2079"/>
                        <a:pt x="1662" y="2081"/>
                        <a:pt x="1662" y="2083"/>
                      </a:cubicBezTo>
                      <a:cubicBezTo>
                        <a:pt x="1662" y="2086"/>
                        <a:pt x="1661" y="2089"/>
                        <a:pt x="1659" y="2092"/>
                      </a:cubicBezTo>
                      <a:cubicBezTo>
                        <a:pt x="1658" y="2093"/>
                        <a:pt x="1657" y="2094"/>
                        <a:pt x="1655" y="2094"/>
                      </a:cubicBezTo>
                      <a:cubicBezTo>
                        <a:pt x="1654" y="2094"/>
                        <a:pt x="1653" y="2095"/>
                        <a:pt x="1652" y="2095"/>
                      </a:cubicBezTo>
                      <a:cubicBezTo>
                        <a:pt x="1650" y="2095"/>
                        <a:pt x="1647" y="2094"/>
                        <a:pt x="1646" y="2091"/>
                      </a:cubicBezTo>
                      <a:cubicBezTo>
                        <a:pt x="1645" y="2089"/>
                        <a:pt x="1645" y="2088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5" y="2088"/>
                        <a:pt x="1645" y="2089"/>
                        <a:pt x="1646" y="2091"/>
                      </a:cubicBezTo>
                      <a:cubicBezTo>
                        <a:pt x="1647" y="2093"/>
                        <a:pt x="1649" y="2094"/>
                        <a:pt x="1652" y="2094"/>
                      </a:cubicBezTo>
                      <a:cubicBezTo>
                        <a:pt x="1653" y="2094"/>
                        <a:pt x="1654" y="2094"/>
                        <a:pt x="1655" y="2093"/>
                      </a:cubicBezTo>
                      <a:cubicBezTo>
                        <a:pt x="1656" y="2093"/>
                        <a:pt x="1657" y="2092"/>
                        <a:pt x="1658" y="2091"/>
                      </a:cubicBezTo>
                      <a:cubicBezTo>
                        <a:pt x="1660" y="2089"/>
                        <a:pt x="1660" y="2086"/>
                        <a:pt x="1660" y="2083"/>
                      </a:cubicBezTo>
                      <a:cubicBezTo>
                        <a:pt x="1660" y="2081"/>
                        <a:pt x="1660" y="2080"/>
                        <a:pt x="1659" y="2079"/>
                      </a:cubicBezTo>
                      <a:cubicBezTo>
                        <a:pt x="1657" y="2076"/>
                        <a:pt x="1654" y="2074"/>
                        <a:pt x="1651" y="2074"/>
                      </a:cubicBezTo>
                      <a:cubicBezTo>
                        <a:pt x="1644" y="2072"/>
                        <a:pt x="1638" y="2078"/>
                        <a:pt x="1636" y="2085"/>
                      </a:cubicBezTo>
                      <a:cubicBezTo>
                        <a:pt x="1636" y="2088"/>
                        <a:pt x="1636" y="2091"/>
                        <a:pt x="1637" y="2094"/>
                      </a:cubicBezTo>
                      <a:cubicBezTo>
                        <a:pt x="1639" y="2097"/>
                        <a:pt x="1640" y="2099"/>
                        <a:pt x="1642" y="2102"/>
                      </a:cubicBezTo>
                      <a:cubicBezTo>
                        <a:pt x="1644" y="2104"/>
                        <a:pt x="1647" y="2106"/>
                        <a:pt x="1650" y="2108"/>
                      </a:cubicBezTo>
                      <a:cubicBezTo>
                        <a:pt x="1655" y="2110"/>
                        <a:pt x="1660" y="2111"/>
                        <a:pt x="1665" y="2111"/>
                      </a:cubicBezTo>
                      <a:cubicBezTo>
                        <a:pt x="1675" y="2112"/>
                        <a:pt x="1686" y="2109"/>
                        <a:pt x="1694" y="2104"/>
                      </a:cubicBezTo>
                      <a:cubicBezTo>
                        <a:pt x="1717" y="2091"/>
                        <a:pt x="1725" y="2062"/>
                        <a:pt x="1734" y="2038"/>
                      </a:cubicBezTo>
                      <a:cubicBezTo>
                        <a:pt x="1732" y="2042"/>
                        <a:pt x="1730" y="2046"/>
                        <a:pt x="1728" y="2049"/>
                      </a:cubicBezTo>
                      <a:cubicBezTo>
                        <a:pt x="1720" y="2061"/>
                        <a:pt x="1703" y="2070"/>
                        <a:pt x="1689" y="2063"/>
                      </a:cubicBezTo>
                      <a:cubicBezTo>
                        <a:pt x="1680" y="2059"/>
                        <a:pt x="1674" y="2050"/>
                        <a:pt x="1664" y="2053"/>
                      </a:cubicBezTo>
                      <a:cubicBezTo>
                        <a:pt x="1664" y="2045"/>
                        <a:pt x="1675" y="2038"/>
                        <a:pt x="1687" y="2040"/>
                      </a:cubicBezTo>
                      <a:cubicBezTo>
                        <a:pt x="1699" y="2043"/>
                        <a:pt x="1713" y="2055"/>
                        <a:pt x="1725" y="2045"/>
                      </a:cubicBezTo>
                      <a:cubicBezTo>
                        <a:pt x="1731" y="2040"/>
                        <a:pt x="1734" y="2030"/>
                        <a:pt x="1738" y="2029"/>
                      </a:cubicBezTo>
                      <a:cubicBezTo>
                        <a:pt x="1738" y="2029"/>
                        <a:pt x="1737" y="2030"/>
                        <a:pt x="1737" y="2030"/>
                      </a:cubicBezTo>
                      <a:cubicBezTo>
                        <a:pt x="1738" y="2029"/>
                        <a:pt x="1738" y="2029"/>
                        <a:pt x="1738" y="2028"/>
                      </a:cubicBezTo>
                      <a:cubicBezTo>
                        <a:pt x="1745" y="2012"/>
                        <a:pt x="1751" y="2002"/>
                        <a:pt x="1764" y="1990"/>
                      </a:cubicBezTo>
                      <a:cubicBezTo>
                        <a:pt x="1775" y="1981"/>
                        <a:pt x="1786" y="1975"/>
                        <a:pt x="1800" y="1973"/>
                      </a:cubicBezTo>
                      <a:cubicBezTo>
                        <a:pt x="1811" y="1972"/>
                        <a:pt x="1820" y="1974"/>
                        <a:pt x="1829" y="1979"/>
                      </a:cubicBezTo>
                      <a:cubicBezTo>
                        <a:pt x="1846" y="1988"/>
                        <a:pt x="1860" y="2009"/>
                        <a:pt x="1867" y="2030"/>
                      </a:cubicBezTo>
                      <a:cubicBezTo>
                        <a:pt x="1870" y="2038"/>
                        <a:pt x="1873" y="2046"/>
                        <a:pt x="1874" y="2054"/>
                      </a:cubicBezTo>
                      <a:cubicBezTo>
                        <a:pt x="1877" y="2070"/>
                        <a:pt x="1875" y="2085"/>
                        <a:pt x="1882" y="2099"/>
                      </a:cubicBezTo>
                      <a:cubicBezTo>
                        <a:pt x="1884" y="2106"/>
                        <a:pt x="1889" y="2114"/>
                        <a:pt x="1896" y="2116"/>
                      </a:cubicBezTo>
                      <a:cubicBezTo>
                        <a:pt x="1900" y="2118"/>
                        <a:pt x="1906" y="2117"/>
                        <a:pt x="1908" y="2113"/>
                      </a:cubicBezTo>
                      <a:cubicBezTo>
                        <a:pt x="1909" y="2111"/>
                        <a:pt x="1909" y="2109"/>
                        <a:pt x="1907" y="2108"/>
                      </a:cubicBezTo>
                      <a:cubicBezTo>
                        <a:pt x="1906" y="2107"/>
                        <a:pt x="1905" y="2107"/>
                        <a:pt x="1903" y="2108"/>
                      </a:cubicBezTo>
                      <a:cubicBezTo>
                        <a:pt x="1902" y="2109"/>
                        <a:pt x="1902" y="2110"/>
                        <a:pt x="1902" y="2111"/>
                      </a:cubicBezTo>
                      <a:cubicBezTo>
                        <a:pt x="1902" y="2112"/>
                        <a:pt x="1904" y="2113"/>
                        <a:pt x="1905" y="2113"/>
                      </a:cubicBezTo>
                      <a:cubicBezTo>
                        <a:pt x="1906" y="2112"/>
                        <a:pt x="1906" y="2112"/>
                        <a:pt x="1906" y="2111"/>
                      </a:cubicBezTo>
                      <a:cubicBezTo>
                        <a:pt x="1907" y="2112"/>
                        <a:pt x="1907" y="2113"/>
                        <a:pt x="1906" y="2114"/>
                      </a:cubicBezTo>
                      <a:cubicBezTo>
                        <a:pt x="1905" y="2115"/>
                        <a:pt x="1903" y="2115"/>
                        <a:pt x="1902" y="2114"/>
                      </a:cubicBezTo>
                      <a:cubicBezTo>
                        <a:pt x="1899" y="2113"/>
                        <a:pt x="1899" y="2109"/>
                        <a:pt x="1900" y="2107"/>
                      </a:cubicBezTo>
                      <a:cubicBezTo>
                        <a:pt x="1901" y="2105"/>
                        <a:pt x="1903" y="2104"/>
                        <a:pt x="1905" y="2104"/>
                      </a:cubicBezTo>
                      <a:cubicBezTo>
                        <a:pt x="1907" y="2104"/>
                        <a:pt x="1909" y="2104"/>
                        <a:pt x="1910" y="2106"/>
                      </a:cubicBezTo>
                      <a:cubicBezTo>
                        <a:pt x="1912" y="2108"/>
                        <a:pt x="1913" y="2111"/>
                        <a:pt x="1912" y="2113"/>
                      </a:cubicBezTo>
                      <a:cubicBezTo>
                        <a:pt x="1909" y="2118"/>
                        <a:pt x="1904" y="2119"/>
                        <a:pt x="1899" y="2118"/>
                      </a:cubicBezTo>
                      <a:cubicBezTo>
                        <a:pt x="1897" y="2118"/>
                        <a:pt x="1894" y="2117"/>
                        <a:pt x="1892" y="2116"/>
                      </a:cubicBezTo>
                      <a:cubicBezTo>
                        <a:pt x="1900" y="2123"/>
                        <a:pt x="1909" y="2125"/>
                        <a:pt x="1918" y="2123"/>
                      </a:cubicBezTo>
                      <a:cubicBezTo>
                        <a:pt x="1924" y="2121"/>
                        <a:pt x="1929" y="2118"/>
                        <a:pt x="1932" y="2112"/>
                      </a:cubicBezTo>
                      <a:cubicBezTo>
                        <a:pt x="1932" y="2112"/>
                        <a:pt x="1932" y="2112"/>
                        <a:pt x="1932" y="2112"/>
                      </a:cubicBezTo>
                      <a:cubicBezTo>
                        <a:pt x="1929" y="2117"/>
                        <a:pt x="1922" y="2118"/>
                        <a:pt x="1919" y="2110"/>
                      </a:cubicBezTo>
                      <a:cubicBezTo>
                        <a:pt x="1917" y="2104"/>
                        <a:pt x="1921" y="2093"/>
                        <a:pt x="1907" y="2088"/>
                      </a:cubicBezTo>
                      <a:close/>
                      <a:moveTo>
                        <a:pt x="2116" y="2384"/>
                      </a:moveTo>
                      <a:cubicBezTo>
                        <a:pt x="2112" y="2356"/>
                        <a:pt x="2091" y="2345"/>
                        <a:pt x="2084" y="2333"/>
                      </a:cubicBezTo>
                      <a:cubicBezTo>
                        <a:pt x="2077" y="2320"/>
                        <a:pt x="2092" y="2311"/>
                        <a:pt x="2103" y="2324"/>
                      </a:cubicBezTo>
                      <a:cubicBezTo>
                        <a:pt x="2115" y="2337"/>
                        <a:pt x="2119" y="2363"/>
                        <a:pt x="2116" y="2384"/>
                      </a:cubicBezTo>
                      <a:close/>
                      <a:moveTo>
                        <a:pt x="2179" y="2254"/>
                      </a:moveTo>
                      <a:cubicBezTo>
                        <a:pt x="2189" y="2245"/>
                        <a:pt x="2215" y="2240"/>
                        <a:pt x="2230" y="2246"/>
                      </a:cubicBezTo>
                      <a:cubicBezTo>
                        <a:pt x="2245" y="2252"/>
                        <a:pt x="2243" y="2266"/>
                        <a:pt x="2225" y="2262"/>
                      </a:cubicBezTo>
                      <a:cubicBezTo>
                        <a:pt x="2212" y="2259"/>
                        <a:pt x="2192" y="2248"/>
                        <a:pt x="2179" y="2254"/>
                      </a:cubicBezTo>
                      <a:close/>
                      <a:moveTo>
                        <a:pt x="2042" y="2245"/>
                      </a:moveTo>
                      <a:cubicBezTo>
                        <a:pt x="2042" y="2247"/>
                        <a:pt x="2043" y="2250"/>
                        <a:pt x="2045" y="2250"/>
                      </a:cubicBezTo>
                      <a:cubicBezTo>
                        <a:pt x="2047" y="2251"/>
                        <a:pt x="2049" y="2250"/>
                        <a:pt x="2049" y="2248"/>
                      </a:cubicBezTo>
                      <a:cubicBezTo>
                        <a:pt x="2050" y="2246"/>
                        <a:pt x="2049" y="2244"/>
                        <a:pt x="2047" y="2243"/>
                      </a:cubicBezTo>
                      <a:cubicBezTo>
                        <a:pt x="2045" y="2242"/>
                        <a:pt x="2043" y="2243"/>
                        <a:pt x="2042" y="2245"/>
                      </a:cubicBezTo>
                      <a:close/>
                      <a:moveTo>
                        <a:pt x="2104" y="2266"/>
                      </a:moveTo>
                      <a:cubicBezTo>
                        <a:pt x="2099" y="2273"/>
                        <a:pt x="2089" y="2265"/>
                        <a:pt x="2086" y="2262"/>
                      </a:cubicBezTo>
                      <a:cubicBezTo>
                        <a:pt x="2083" y="2261"/>
                        <a:pt x="2080" y="2260"/>
                        <a:pt x="2078" y="2261"/>
                      </a:cubicBezTo>
                      <a:cubicBezTo>
                        <a:pt x="2080" y="2258"/>
                        <a:pt x="2088" y="2254"/>
                        <a:pt x="2093" y="2253"/>
                      </a:cubicBezTo>
                      <a:cubicBezTo>
                        <a:pt x="2099" y="2252"/>
                        <a:pt x="2105" y="2255"/>
                        <a:pt x="2105" y="2263"/>
                      </a:cubicBezTo>
                      <a:cubicBezTo>
                        <a:pt x="2103" y="2261"/>
                        <a:pt x="2098" y="2259"/>
                        <a:pt x="2094" y="2260"/>
                      </a:cubicBezTo>
                      <a:cubicBezTo>
                        <a:pt x="2096" y="2260"/>
                        <a:pt x="2101" y="2262"/>
                        <a:pt x="2104" y="2266"/>
                      </a:cubicBezTo>
                      <a:close/>
                      <a:moveTo>
                        <a:pt x="2058" y="2231"/>
                      </a:moveTo>
                      <a:cubicBezTo>
                        <a:pt x="2057" y="2235"/>
                        <a:pt x="2059" y="2240"/>
                        <a:pt x="2063" y="2241"/>
                      </a:cubicBezTo>
                      <a:cubicBezTo>
                        <a:pt x="2067" y="2242"/>
                        <a:pt x="2071" y="2240"/>
                        <a:pt x="2073" y="2236"/>
                      </a:cubicBezTo>
                      <a:cubicBezTo>
                        <a:pt x="2074" y="2232"/>
                        <a:pt x="2072" y="2228"/>
                        <a:pt x="2068" y="2227"/>
                      </a:cubicBezTo>
                      <a:cubicBezTo>
                        <a:pt x="2064" y="2225"/>
                        <a:pt x="2060" y="2227"/>
                        <a:pt x="2058" y="2231"/>
                      </a:cubicBezTo>
                      <a:close/>
                      <a:moveTo>
                        <a:pt x="2048" y="2237"/>
                      </a:moveTo>
                      <a:cubicBezTo>
                        <a:pt x="2047" y="2240"/>
                        <a:pt x="2048" y="2243"/>
                        <a:pt x="2051" y="2244"/>
                      </a:cubicBezTo>
                      <a:cubicBezTo>
                        <a:pt x="2053" y="2244"/>
                        <a:pt x="2056" y="2243"/>
                        <a:pt x="2057" y="2241"/>
                      </a:cubicBezTo>
                      <a:cubicBezTo>
                        <a:pt x="2058" y="2238"/>
                        <a:pt x="2056" y="2235"/>
                        <a:pt x="2054" y="2234"/>
                      </a:cubicBezTo>
                      <a:cubicBezTo>
                        <a:pt x="2051" y="2233"/>
                        <a:pt x="2048" y="2235"/>
                        <a:pt x="2048" y="2237"/>
                      </a:cubicBezTo>
                      <a:close/>
                      <a:moveTo>
                        <a:pt x="2161" y="2262"/>
                      </a:moveTo>
                      <a:cubicBezTo>
                        <a:pt x="2158" y="2263"/>
                        <a:pt x="2156" y="2265"/>
                        <a:pt x="2155" y="2268"/>
                      </a:cubicBezTo>
                      <a:cubicBezTo>
                        <a:pt x="2154" y="2271"/>
                        <a:pt x="2154" y="2276"/>
                        <a:pt x="2158" y="2279"/>
                      </a:cubicBezTo>
                      <a:cubicBezTo>
                        <a:pt x="2162" y="2283"/>
                        <a:pt x="2168" y="2282"/>
                        <a:pt x="2171" y="2279"/>
                      </a:cubicBezTo>
                      <a:cubicBezTo>
                        <a:pt x="2177" y="2275"/>
                        <a:pt x="2174" y="2269"/>
                        <a:pt x="2174" y="2264"/>
                      </a:cubicBezTo>
                      <a:cubicBezTo>
                        <a:pt x="2175" y="2259"/>
                        <a:pt x="2181" y="2255"/>
                        <a:pt x="2188" y="2255"/>
                      </a:cubicBezTo>
                      <a:cubicBezTo>
                        <a:pt x="2196" y="2254"/>
                        <a:pt x="2204" y="2258"/>
                        <a:pt x="2206" y="2266"/>
                      </a:cubicBezTo>
                      <a:cubicBezTo>
                        <a:pt x="2208" y="2271"/>
                        <a:pt x="2207" y="2276"/>
                        <a:pt x="2202" y="2278"/>
                      </a:cubicBezTo>
                      <a:cubicBezTo>
                        <a:pt x="2204" y="2273"/>
                        <a:pt x="2199" y="2267"/>
                        <a:pt x="2193" y="2270"/>
                      </a:cubicBezTo>
                      <a:cubicBezTo>
                        <a:pt x="2190" y="2272"/>
                        <a:pt x="2185" y="2278"/>
                        <a:pt x="2180" y="2284"/>
                      </a:cubicBezTo>
                      <a:cubicBezTo>
                        <a:pt x="2175" y="2290"/>
                        <a:pt x="2169" y="2295"/>
                        <a:pt x="2163" y="2297"/>
                      </a:cubicBezTo>
                      <a:cubicBezTo>
                        <a:pt x="2150" y="2300"/>
                        <a:pt x="2136" y="2290"/>
                        <a:pt x="2136" y="2277"/>
                      </a:cubicBezTo>
                      <a:cubicBezTo>
                        <a:pt x="2135" y="2269"/>
                        <a:pt x="2139" y="2263"/>
                        <a:pt x="2143" y="2258"/>
                      </a:cubicBezTo>
                      <a:cubicBezTo>
                        <a:pt x="2148" y="2253"/>
                        <a:pt x="2164" y="2242"/>
                        <a:pt x="2165" y="2233"/>
                      </a:cubicBezTo>
                      <a:cubicBezTo>
                        <a:pt x="2166" y="2226"/>
                        <a:pt x="2161" y="2222"/>
                        <a:pt x="2157" y="2223"/>
                      </a:cubicBezTo>
                      <a:cubicBezTo>
                        <a:pt x="2158" y="2218"/>
                        <a:pt x="2166" y="2216"/>
                        <a:pt x="2171" y="2219"/>
                      </a:cubicBezTo>
                      <a:cubicBezTo>
                        <a:pt x="2181" y="2224"/>
                        <a:pt x="2185" y="2240"/>
                        <a:pt x="2176" y="2252"/>
                      </a:cubicBezTo>
                      <a:cubicBezTo>
                        <a:pt x="2173" y="2257"/>
                        <a:pt x="2168" y="2259"/>
                        <a:pt x="2161" y="2262"/>
                      </a:cubicBezTo>
                      <a:close/>
                      <a:moveTo>
                        <a:pt x="2286" y="2300"/>
                      </a:moveTo>
                      <a:cubicBezTo>
                        <a:pt x="2286" y="2303"/>
                        <a:pt x="2284" y="2304"/>
                        <a:pt x="2281" y="2304"/>
                      </a:cubicBezTo>
                      <a:cubicBezTo>
                        <a:pt x="2279" y="2303"/>
                        <a:pt x="2278" y="2301"/>
                        <a:pt x="2278" y="2299"/>
                      </a:cubicBezTo>
                      <a:cubicBezTo>
                        <a:pt x="2278" y="2297"/>
                        <a:pt x="2281" y="2295"/>
                        <a:pt x="2283" y="2296"/>
                      </a:cubicBezTo>
                      <a:cubicBezTo>
                        <a:pt x="2285" y="2296"/>
                        <a:pt x="2287" y="2298"/>
                        <a:pt x="2286" y="2300"/>
                      </a:cubicBezTo>
                      <a:close/>
                      <a:moveTo>
                        <a:pt x="2287" y="2309"/>
                      </a:moveTo>
                      <a:cubicBezTo>
                        <a:pt x="2286" y="2310"/>
                        <a:pt x="2285" y="2312"/>
                        <a:pt x="2283" y="2311"/>
                      </a:cubicBezTo>
                      <a:cubicBezTo>
                        <a:pt x="2281" y="2311"/>
                        <a:pt x="2280" y="2309"/>
                        <a:pt x="2280" y="2307"/>
                      </a:cubicBezTo>
                      <a:cubicBezTo>
                        <a:pt x="2281" y="2306"/>
                        <a:pt x="2282" y="2304"/>
                        <a:pt x="2284" y="2305"/>
                      </a:cubicBezTo>
                      <a:cubicBezTo>
                        <a:pt x="2286" y="2305"/>
                        <a:pt x="2287" y="2307"/>
                        <a:pt x="2287" y="2309"/>
                      </a:cubicBezTo>
                      <a:close/>
                      <a:moveTo>
                        <a:pt x="2281" y="2292"/>
                      </a:moveTo>
                      <a:cubicBezTo>
                        <a:pt x="2280" y="2295"/>
                        <a:pt x="2277" y="2297"/>
                        <a:pt x="2273" y="2297"/>
                      </a:cubicBezTo>
                      <a:cubicBezTo>
                        <a:pt x="2270" y="2296"/>
                        <a:pt x="2268" y="2292"/>
                        <a:pt x="2268" y="2289"/>
                      </a:cubicBezTo>
                      <a:cubicBezTo>
                        <a:pt x="2269" y="2286"/>
                        <a:pt x="2272" y="2283"/>
                        <a:pt x="2276" y="2284"/>
                      </a:cubicBezTo>
                      <a:cubicBezTo>
                        <a:pt x="2279" y="2285"/>
                        <a:pt x="2282" y="2288"/>
                        <a:pt x="2281" y="2292"/>
                      </a:cubicBezTo>
                      <a:close/>
                      <a:moveTo>
                        <a:pt x="2161" y="2264"/>
                      </a:moveTo>
                      <a:cubicBezTo>
                        <a:pt x="2157" y="2266"/>
                        <a:pt x="2155" y="2271"/>
                        <a:pt x="2157" y="2275"/>
                      </a:cubicBezTo>
                      <a:cubicBezTo>
                        <a:pt x="2161" y="2283"/>
                        <a:pt x="2171" y="2279"/>
                        <a:pt x="2173" y="2273"/>
                      </a:cubicBezTo>
                      <a:cubicBezTo>
                        <a:pt x="2174" y="2267"/>
                        <a:pt x="2171" y="2264"/>
                        <a:pt x="2175" y="2258"/>
                      </a:cubicBezTo>
                      <a:cubicBezTo>
                        <a:pt x="2169" y="2263"/>
                        <a:pt x="2166" y="2261"/>
                        <a:pt x="2161" y="2264"/>
                      </a:cubicBezTo>
                      <a:close/>
                      <a:moveTo>
                        <a:pt x="2138" y="2290"/>
                      </a:moveTo>
                      <a:cubicBezTo>
                        <a:pt x="2141" y="2297"/>
                        <a:pt x="2151" y="2301"/>
                        <a:pt x="2156" y="2300"/>
                      </a:cubicBezTo>
                      <a:cubicBezTo>
                        <a:pt x="2159" y="2308"/>
                        <a:pt x="2145" y="2318"/>
                        <a:pt x="2136" y="2310"/>
                      </a:cubicBezTo>
                      <a:cubicBezTo>
                        <a:pt x="2130" y="2304"/>
                        <a:pt x="2131" y="2293"/>
                        <a:pt x="2138" y="2290"/>
                      </a:cubicBezTo>
                      <a:close/>
                      <a:moveTo>
                        <a:pt x="2248" y="2235"/>
                      </a:moveTo>
                      <a:cubicBezTo>
                        <a:pt x="2234" y="2239"/>
                        <a:pt x="2230" y="2220"/>
                        <a:pt x="2227" y="2214"/>
                      </a:cubicBezTo>
                      <a:cubicBezTo>
                        <a:pt x="2225" y="2209"/>
                        <a:pt x="2223" y="2206"/>
                        <a:pt x="2218" y="2205"/>
                      </a:cubicBezTo>
                      <a:cubicBezTo>
                        <a:pt x="2224" y="2203"/>
                        <a:pt x="2238" y="2205"/>
                        <a:pt x="2244" y="2208"/>
                      </a:cubicBezTo>
                      <a:cubicBezTo>
                        <a:pt x="2253" y="2213"/>
                        <a:pt x="2258" y="2222"/>
                        <a:pt x="2252" y="2232"/>
                      </a:cubicBezTo>
                      <a:cubicBezTo>
                        <a:pt x="2251" y="2227"/>
                        <a:pt x="2246" y="2220"/>
                        <a:pt x="2241" y="2218"/>
                      </a:cubicBezTo>
                      <a:cubicBezTo>
                        <a:pt x="2243" y="2220"/>
                        <a:pt x="2247" y="2228"/>
                        <a:pt x="2248" y="2235"/>
                      </a:cubicBezTo>
                      <a:close/>
                      <a:moveTo>
                        <a:pt x="2148" y="2328"/>
                      </a:moveTo>
                      <a:cubicBezTo>
                        <a:pt x="2179" y="2317"/>
                        <a:pt x="2202" y="2332"/>
                        <a:pt x="2217" y="2332"/>
                      </a:cubicBezTo>
                      <a:cubicBezTo>
                        <a:pt x="2234" y="2333"/>
                        <a:pt x="2235" y="2313"/>
                        <a:pt x="2217" y="2308"/>
                      </a:cubicBezTo>
                      <a:cubicBezTo>
                        <a:pt x="2196" y="2303"/>
                        <a:pt x="2168" y="2313"/>
                        <a:pt x="2148" y="2328"/>
                      </a:cubicBezTo>
                      <a:close/>
                      <a:moveTo>
                        <a:pt x="2037" y="2267"/>
                      </a:moveTo>
                      <a:cubicBezTo>
                        <a:pt x="2040" y="2265"/>
                        <a:pt x="2043" y="2263"/>
                        <a:pt x="2046" y="2262"/>
                      </a:cubicBezTo>
                      <a:cubicBezTo>
                        <a:pt x="2057" y="2257"/>
                        <a:pt x="2070" y="2257"/>
                        <a:pt x="2081" y="2263"/>
                      </a:cubicBezTo>
                      <a:cubicBezTo>
                        <a:pt x="2093" y="2271"/>
                        <a:pt x="2102" y="2286"/>
                        <a:pt x="2097" y="2300"/>
                      </a:cubicBezTo>
                      <a:cubicBezTo>
                        <a:pt x="2095" y="2306"/>
                        <a:pt x="2091" y="2311"/>
                        <a:pt x="2085" y="2314"/>
                      </a:cubicBezTo>
                      <a:cubicBezTo>
                        <a:pt x="2081" y="2316"/>
                        <a:pt x="2078" y="2316"/>
                        <a:pt x="2073" y="2315"/>
                      </a:cubicBezTo>
                      <a:cubicBezTo>
                        <a:pt x="2068" y="2314"/>
                        <a:pt x="2064" y="2310"/>
                        <a:pt x="2063" y="2305"/>
                      </a:cubicBezTo>
                      <a:cubicBezTo>
                        <a:pt x="2062" y="2301"/>
                        <a:pt x="2063" y="2297"/>
                        <a:pt x="2065" y="2294"/>
                      </a:cubicBezTo>
                      <a:cubicBezTo>
                        <a:pt x="2070" y="2289"/>
                        <a:pt x="2078" y="2287"/>
                        <a:pt x="2083" y="2292"/>
                      </a:cubicBezTo>
                      <a:cubicBezTo>
                        <a:pt x="2089" y="2296"/>
                        <a:pt x="2090" y="2304"/>
                        <a:pt x="2086" y="2310"/>
                      </a:cubicBezTo>
                      <a:cubicBezTo>
                        <a:pt x="2083" y="2314"/>
                        <a:pt x="2077" y="2316"/>
                        <a:pt x="2072" y="2314"/>
                      </a:cubicBezTo>
                      <a:cubicBezTo>
                        <a:pt x="2072" y="2314"/>
                        <a:pt x="2073" y="2315"/>
                        <a:pt x="2074" y="2315"/>
                      </a:cubicBezTo>
                      <a:cubicBezTo>
                        <a:pt x="2078" y="2316"/>
                        <a:pt x="2081" y="2315"/>
                        <a:pt x="2085" y="2313"/>
                      </a:cubicBezTo>
                      <a:cubicBezTo>
                        <a:pt x="2090" y="2310"/>
                        <a:pt x="2094" y="2306"/>
                        <a:pt x="2096" y="2300"/>
                      </a:cubicBezTo>
                      <a:cubicBezTo>
                        <a:pt x="2100" y="2287"/>
                        <a:pt x="2092" y="2272"/>
                        <a:pt x="2080" y="2265"/>
                      </a:cubicBezTo>
                      <a:cubicBezTo>
                        <a:pt x="2069" y="2259"/>
                        <a:pt x="2056" y="2260"/>
                        <a:pt x="2045" y="2265"/>
                      </a:cubicBezTo>
                      <a:cubicBezTo>
                        <a:pt x="2043" y="2266"/>
                        <a:pt x="2041" y="2268"/>
                        <a:pt x="2038" y="2270"/>
                      </a:cubicBezTo>
                      <a:lnTo>
                        <a:pt x="2037" y="2267"/>
                      </a:lnTo>
                      <a:close/>
                      <a:moveTo>
                        <a:pt x="2023" y="2317"/>
                      </a:moveTo>
                      <a:cubicBezTo>
                        <a:pt x="2012" y="2326"/>
                        <a:pt x="1996" y="2328"/>
                        <a:pt x="1982" y="2317"/>
                      </a:cubicBezTo>
                      <a:cubicBezTo>
                        <a:pt x="1977" y="2313"/>
                        <a:pt x="1974" y="2309"/>
                        <a:pt x="1972" y="2303"/>
                      </a:cubicBezTo>
                      <a:cubicBezTo>
                        <a:pt x="1970" y="2298"/>
                        <a:pt x="1970" y="2293"/>
                        <a:pt x="1972" y="2288"/>
                      </a:cubicBezTo>
                      <a:cubicBezTo>
                        <a:pt x="1975" y="2283"/>
                        <a:pt x="1980" y="2279"/>
                        <a:pt x="1986" y="2278"/>
                      </a:cubicBezTo>
                      <a:cubicBezTo>
                        <a:pt x="1990" y="2277"/>
                        <a:pt x="1993" y="2278"/>
                        <a:pt x="1997" y="2280"/>
                      </a:cubicBezTo>
                      <a:cubicBezTo>
                        <a:pt x="2001" y="2284"/>
                        <a:pt x="2003" y="2290"/>
                        <a:pt x="2001" y="2295"/>
                      </a:cubicBezTo>
                      <a:cubicBezTo>
                        <a:pt x="2000" y="2298"/>
                        <a:pt x="1999" y="2300"/>
                        <a:pt x="1996" y="2302"/>
                      </a:cubicBezTo>
                      <a:cubicBezTo>
                        <a:pt x="1991" y="2305"/>
                        <a:pt x="1985" y="2303"/>
                        <a:pt x="1981" y="2298"/>
                      </a:cubicBezTo>
                      <a:cubicBezTo>
                        <a:pt x="1978" y="2293"/>
                        <a:pt x="1980" y="2287"/>
                        <a:pt x="1985" y="2284"/>
                      </a:cubicBezTo>
                      <a:cubicBezTo>
                        <a:pt x="1990" y="2280"/>
                        <a:pt x="1996" y="2282"/>
                        <a:pt x="1999" y="2287"/>
                      </a:cubicBezTo>
                      <a:cubicBezTo>
                        <a:pt x="2000" y="2288"/>
                        <a:pt x="2001" y="2290"/>
                        <a:pt x="2001" y="2292"/>
                      </a:cubicBezTo>
                      <a:cubicBezTo>
                        <a:pt x="2001" y="2291"/>
                        <a:pt x="2001" y="2291"/>
                        <a:pt x="2001" y="2291"/>
                      </a:cubicBezTo>
                      <a:cubicBezTo>
                        <a:pt x="2001" y="2287"/>
                        <a:pt x="2000" y="2283"/>
                        <a:pt x="1996" y="2281"/>
                      </a:cubicBezTo>
                      <a:cubicBezTo>
                        <a:pt x="1993" y="2278"/>
                        <a:pt x="1990" y="2278"/>
                        <a:pt x="1986" y="2278"/>
                      </a:cubicBezTo>
                      <a:cubicBezTo>
                        <a:pt x="1980" y="2280"/>
                        <a:pt x="1976" y="2283"/>
                        <a:pt x="1973" y="2289"/>
                      </a:cubicBezTo>
                      <a:cubicBezTo>
                        <a:pt x="1971" y="2294"/>
                        <a:pt x="1972" y="2298"/>
                        <a:pt x="1973" y="2302"/>
                      </a:cubicBezTo>
                      <a:cubicBezTo>
                        <a:pt x="1975" y="2308"/>
                        <a:pt x="1978" y="2312"/>
                        <a:pt x="1983" y="2316"/>
                      </a:cubicBezTo>
                      <a:cubicBezTo>
                        <a:pt x="1997" y="2326"/>
                        <a:pt x="2012" y="2324"/>
                        <a:pt x="2022" y="2314"/>
                      </a:cubicBezTo>
                      <a:lnTo>
                        <a:pt x="2023" y="2317"/>
                      </a:lnTo>
                      <a:close/>
                      <a:moveTo>
                        <a:pt x="1767" y="2393"/>
                      </a:moveTo>
                      <a:cubicBezTo>
                        <a:pt x="1764" y="2391"/>
                        <a:pt x="1763" y="2387"/>
                        <a:pt x="1765" y="2385"/>
                      </a:cubicBezTo>
                      <a:cubicBezTo>
                        <a:pt x="1767" y="2382"/>
                        <a:pt x="1771" y="2381"/>
                        <a:pt x="1774" y="2383"/>
                      </a:cubicBezTo>
                      <a:cubicBezTo>
                        <a:pt x="1777" y="2385"/>
                        <a:pt x="1777" y="2389"/>
                        <a:pt x="1775" y="2392"/>
                      </a:cubicBezTo>
                      <a:cubicBezTo>
                        <a:pt x="1773" y="2395"/>
                        <a:pt x="1769" y="2395"/>
                        <a:pt x="1767" y="2393"/>
                      </a:cubicBezTo>
                      <a:close/>
                      <a:moveTo>
                        <a:pt x="1755" y="2389"/>
                      </a:moveTo>
                      <a:cubicBezTo>
                        <a:pt x="1753" y="2388"/>
                        <a:pt x="1752" y="2384"/>
                        <a:pt x="1754" y="2382"/>
                      </a:cubicBezTo>
                      <a:cubicBezTo>
                        <a:pt x="1755" y="2380"/>
                        <a:pt x="1758" y="2379"/>
                        <a:pt x="1761" y="2381"/>
                      </a:cubicBezTo>
                      <a:cubicBezTo>
                        <a:pt x="1763" y="2383"/>
                        <a:pt x="1763" y="2386"/>
                        <a:pt x="1762" y="2388"/>
                      </a:cubicBezTo>
                      <a:cubicBezTo>
                        <a:pt x="1760" y="2390"/>
                        <a:pt x="1757" y="2391"/>
                        <a:pt x="1755" y="2389"/>
                      </a:cubicBezTo>
                      <a:close/>
                      <a:moveTo>
                        <a:pt x="1782" y="2391"/>
                      </a:moveTo>
                      <a:cubicBezTo>
                        <a:pt x="1778" y="2388"/>
                        <a:pt x="1777" y="2382"/>
                        <a:pt x="1780" y="2378"/>
                      </a:cubicBezTo>
                      <a:cubicBezTo>
                        <a:pt x="1783" y="2373"/>
                        <a:pt x="1789" y="2372"/>
                        <a:pt x="1793" y="2375"/>
                      </a:cubicBezTo>
                      <a:cubicBezTo>
                        <a:pt x="1798" y="2379"/>
                        <a:pt x="1799" y="2385"/>
                        <a:pt x="1796" y="2389"/>
                      </a:cubicBezTo>
                      <a:cubicBezTo>
                        <a:pt x="1793" y="2393"/>
                        <a:pt x="1787" y="2395"/>
                        <a:pt x="1782" y="2391"/>
                      </a:cubicBezTo>
                      <a:close/>
                      <a:moveTo>
                        <a:pt x="1785" y="2145"/>
                      </a:moveTo>
                      <a:cubicBezTo>
                        <a:pt x="1770" y="2151"/>
                        <a:pt x="1756" y="2170"/>
                        <a:pt x="1755" y="2186"/>
                      </a:cubicBezTo>
                      <a:cubicBezTo>
                        <a:pt x="1754" y="2203"/>
                        <a:pt x="1769" y="2208"/>
                        <a:pt x="1773" y="2191"/>
                      </a:cubicBezTo>
                      <a:cubicBezTo>
                        <a:pt x="1777" y="2177"/>
                        <a:pt x="1774" y="2155"/>
                        <a:pt x="1785" y="2145"/>
                      </a:cubicBezTo>
                      <a:close/>
                      <a:moveTo>
                        <a:pt x="1967" y="2249"/>
                      </a:moveTo>
                      <a:cubicBezTo>
                        <a:pt x="1984" y="2231"/>
                        <a:pt x="1993" y="2195"/>
                        <a:pt x="1981" y="2180"/>
                      </a:cubicBezTo>
                      <a:cubicBezTo>
                        <a:pt x="1968" y="2164"/>
                        <a:pt x="1952" y="2177"/>
                        <a:pt x="1963" y="2192"/>
                      </a:cubicBezTo>
                      <a:cubicBezTo>
                        <a:pt x="1969" y="2199"/>
                        <a:pt x="1980" y="2225"/>
                        <a:pt x="1967" y="2249"/>
                      </a:cubicBezTo>
                      <a:close/>
                      <a:moveTo>
                        <a:pt x="1979" y="2243"/>
                      </a:moveTo>
                      <a:cubicBezTo>
                        <a:pt x="1983" y="2235"/>
                        <a:pt x="1992" y="2231"/>
                        <a:pt x="2001" y="2228"/>
                      </a:cubicBezTo>
                      <a:cubicBezTo>
                        <a:pt x="2020" y="2224"/>
                        <a:pt x="2045" y="2233"/>
                        <a:pt x="2058" y="2220"/>
                      </a:cubicBezTo>
                      <a:cubicBezTo>
                        <a:pt x="2064" y="2215"/>
                        <a:pt x="2067" y="2206"/>
                        <a:pt x="2064" y="2198"/>
                      </a:cubicBezTo>
                      <a:cubicBezTo>
                        <a:pt x="2062" y="2194"/>
                        <a:pt x="2059" y="2191"/>
                        <a:pt x="2053" y="2192"/>
                      </a:cubicBezTo>
                      <a:cubicBezTo>
                        <a:pt x="2057" y="2193"/>
                        <a:pt x="2060" y="2199"/>
                        <a:pt x="2058" y="2205"/>
                      </a:cubicBezTo>
                      <a:cubicBezTo>
                        <a:pt x="2055" y="2209"/>
                        <a:pt x="2049" y="2212"/>
                        <a:pt x="2043" y="2211"/>
                      </a:cubicBezTo>
                      <a:cubicBezTo>
                        <a:pt x="2024" y="2208"/>
                        <a:pt x="2006" y="2203"/>
                        <a:pt x="1990" y="2218"/>
                      </a:cubicBezTo>
                      <a:cubicBezTo>
                        <a:pt x="1984" y="2224"/>
                        <a:pt x="1981" y="2232"/>
                        <a:pt x="1979" y="2243"/>
                      </a:cubicBezTo>
                      <a:close/>
                      <a:moveTo>
                        <a:pt x="1891" y="2465"/>
                      </a:moveTo>
                      <a:cubicBezTo>
                        <a:pt x="1895" y="2450"/>
                        <a:pt x="1914" y="2457"/>
                        <a:pt x="1920" y="2458"/>
                      </a:cubicBezTo>
                      <a:cubicBezTo>
                        <a:pt x="1926" y="2459"/>
                        <a:pt x="1929" y="2458"/>
                        <a:pt x="1933" y="2455"/>
                      </a:cubicBezTo>
                      <a:cubicBezTo>
                        <a:pt x="1931" y="2461"/>
                        <a:pt x="1922" y="2472"/>
                        <a:pt x="1916" y="2476"/>
                      </a:cubicBezTo>
                      <a:cubicBezTo>
                        <a:pt x="1908" y="2481"/>
                        <a:pt x="1897" y="2480"/>
                        <a:pt x="1891" y="2469"/>
                      </a:cubicBezTo>
                      <a:cubicBezTo>
                        <a:pt x="1896" y="2471"/>
                        <a:pt x="1905" y="2471"/>
                        <a:pt x="1909" y="2467"/>
                      </a:cubicBezTo>
                      <a:cubicBezTo>
                        <a:pt x="1906" y="2468"/>
                        <a:pt x="1898" y="2468"/>
                        <a:pt x="1891" y="2465"/>
                      </a:cubicBezTo>
                      <a:close/>
                      <a:moveTo>
                        <a:pt x="1671" y="2271"/>
                      </a:moveTo>
                      <a:cubicBezTo>
                        <a:pt x="1670" y="2268"/>
                        <a:pt x="1666" y="2266"/>
                        <a:pt x="1663" y="2269"/>
                      </a:cubicBezTo>
                      <a:cubicBezTo>
                        <a:pt x="1661" y="2270"/>
                        <a:pt x="1662" y="2272"/>
                        <a:pt x="1662" y="2273"/>
                      </a:cubicBezTo>
                      <a:cubicBezTo>
                        <a:pt x="1664" y="2274"/>
                        <a:pt x="1665" y="2273"/>
                        <a:pt x="1665" y="2272"/>
                      </a:cubicBezTo>
                      <a:cubicBezTo>
                        <a:pt x="1665" y="2274"/>
                        <a:pt x="1665" y="2274"/>
                        <a:pt x="1665" y="2275"/>
                      </a:cubicBezTo>
                      <a:cubicBezTo>
                        <a:pt x="1663" y="2277"/>
                        <a:pt x="1660" y="2278"/>
                        <a:pt x="1657" y="2276"/>
                      </a:cubicBezTo>
                      <a:cubicBezTo>
                        <a:pt x="1654" y="2274"/>
                        <a:pt x="1652" y="2271"/>
                        <a:pt x="1654" y="2267"/>
                      </a:cubicBezTo>
                      <a:cubicBezTo>
                        <a:pt x="1655" y="2264"/>
                        <a:pt x="1659" y="2262"/>
                        <a:pt x="1660" y="2259"/>
                      </a:cubicBezTo>
                      <a:cubicBezTo>
                        <a:pt x="1661" y="2256"/>
                        <a:pt x="1658" y="2253"/>
                        <a:pt x="1656" y="2252"/>
                      </a:cubicBezTo>
                      <a:cubicBezTo>
                        <a:pt x="1661" y="2252"/>
                        <a:pt x="1662" y="2252"/>
                        <a:pt x="1664" y="2249"/>
                      </a:cubicBezTo>
                      <a:cubicBezTo>
                        <a:pt x="1667" y="2246"/>
                        <a:pt x="1672" y="2235"/>
                        <a:pt x="1684" y="2240"/>
                      </a:cubicBezTo>
                      <a:cubicBezTo>
                        <a:pt x="1677" y="2235"/>
                        <a:pt x="1669" y="2235"/>
                        <a:pt x="1663" y="2237"/>
                      </a:cubicBezTo>
                      <a:cubicBezTo>
                        <a:pt x="1655" y="2239"/>
                        <a:pt x="1649" y="2246"/>
                        <a:pt x="1646" y="2253"/>
                      </a:cubicBezTo>
                      <a:cubicBezTo>
                        <a:pt x="1643" y="2262"/>
                        <a:pt x="1648" y="2275"/>
                        <a:pt x="1657" y="2280"/>
                      </a:cubicBezTo>
                      <a:cubicBezTo>
                        <a:pt x="1661" y="2282"/>
                        <a:pt x="1668" y="2283"/>
                        <a:pt x="1671" y="2278"/>
                      </a:cubicBezTo>
                      <a:cubicBezTo>
                        <a:pt x="1673" y="2276"/>
                        <a:pt x="1673" y="2274"/>
                        <a:pt x="1671" y="2271"/>
                      </a:cubicBezTo>
                      <a:close/>
                      <a:moveTo>
                        <a:pt x="1664" y="2226"/>
                      </a:moveTo>
                      <a:cubicBezTo>
                        <a:pt x="1646" y="2214"/>
                        <a:pt x="1640" y="2197"/>
                        <a:pt x="1635" y="2188"/>
                      </a:cubicBezTo>
                      <a:cubicBezTo>
                        <a:pt x="1628" y="2179"/>
                        <a:pt x="1619" y="2183"/>
                        <a:pt x="1623" y="2194"/>
                      </a:cubicBezTo>
                      <a:cubicBezTo>
                        <a:pt x="1628" y="2208"/>
                        <a:pt x="1653" y="2224"/>
                        <a:pt x="1664" y="2226"/>
                      </a:cubicBezTo>
                      <a:close/>
                      <a:moveTo>
                        <a:pt x="1850" y="2482"/>
                      </a:moveTo>
                      <a:cubicBezTo>
                        <a:pt x="1853" y="2482"/>
                        <a:pt x="1855" y="2481"/>
                        <a:pt x="1855" y="2479"/>
                      </a:cubicBezTo>
                      <a:cubicBezTo>
                        <a:pt x="1856" y="2477"/>
                        <a:pt x="1854" y="2475"/>
                        <a:pt x="1852" y="2474"/>
                      </a:cubicBezTo>
                      <a:cubicBezTo>
                        <a:pt x="1850" y="2474"/>
                        <a:pt x="1848" y="2475"/>
                        <a:pt x="1847" y="2477"/>
                      </a:cubicBezTo>
                      <a:cubicBezTo>
                        <a:pt x="1847" y="2479"/>
                        <a:pt x="1848" y="2481"/>
                        <a:pt x="1850" y="2482"/>
                      </a:cubicBezTo>
                      <a:close/>
                      <a:moveTo>
                        <a:pt x="1862" y="2507"/>
                      </a:moveTo>
                      <a:cubicBezTo>
                        <a:pt x="1866" y="2508"/>
                        <a:pt x="1870" y="2506"/>
                        <a:pt x="1871" y="2502"/>
                      </a:cubicBezTo>
                      <a:cubicBezTo>
                        <a:pt x="1872" y="2498"/>
                        <a:pt x="1869" y="2494"/>
                        <a:pt x="1865" y="2493"/>
                      </a:cubicBezTo>
                      <a:cubicBezTo>
                        <a:pt x="1861" y="2492"/>
                        <a:pt x="1857" y="2494"/>
                        <a:pt x="1857" y="2498"/>
                      </a:cubicBezTo>
                      <a:cubicBezTo>
                        <a:pt x="1856" y="2502"/>
                        <a:pt x="1858" y="2506"/>
                        <a:pt x="1862" y="2507"/>
                      </a:cubicBezTo>
                      <a:close/>
                      <a:moveTo>
                        <a:pt x="1853" y="2494"/>
                      </a:moveTo>
                      <a:cubicBezTo>
                        <a:pt x="1856" y="2495"/>
                        <a:pt x="1859" y="2493"/>
                        <a:pt x="1860" y="2490"/>
                      </a:cubicBezTo>
                      <a:cubicBezTo>
                        <a:pt x="1861" y="2487"/>
                        <a:pt x="1859" y="2484"/>
                        <a:pt x="1856" y="2484"/>
                      </a:cubicBezTo>
                      <a:cubicBezTo>
                        <a:pt x="1853" y="2483"/>
                        <a:pt x="1850" y="2485"/>
                        <a:pt x="1849" y="2488"/>
                      </a:cubicBezTo>
                      <a:cubicBezTo>
                        <a:pt x="1849" y="2491"/>
                        <a:pt x="1851" y="2493"/>
                        <a:pt x="1853" y="2494"/>
                      </a:cubicBezTo>
                      <a:close/>
                      <a:moveTo>
                        <a:pt x="1887" y="2504"/>
                      </a:moveTo>
                      <a:cubicBezTo>
                        <a:pt x="1870" y="2512"/>
                        <a:pt x="1883" y="2534"/>
                        <a:pt x="1886" y="2542"/>
                      </a:cubicBezTo>
                      <a:cubicBezTo>
                        <a:pt x="1888" y="2549"/>
                        <a:pt x="1889" y="2554"/>
                        <a:pt x="1886" y="2559"/>
                      </a:cubicBezTo>
                      <a:cubicBezTo>
                        <a:pt x="1892" y="2555"/>
                        <a:pt x="1905" y="2541"/>
                        <a:pt x="1908" y="2532"/>
                      </a:cubicBezTo>
                      <a:cubicBezTo>
                        <a:pt x="1912" y="2520"/>
                        <a:pt x="1908" y="2507"/>
                        <a:pt x="1893" y="2502"/>
                      </a:cubicBezTo>
                      <a:cubicBezTo>
                        <a:pt x="1897" y="2508"/>
                        <a:pt x="1899" y="2519"/>
                        <a:pt x="1895" y="2526"/>
                      </a:cubicBezTo>
                      <a:cubicBezTo>
                        <a:pt x="1896" y="2522"/>
                        <a:pt x="1893" y="2511"/>
                        <a:pt x="1887" y="2504"/>
                      </a:cubicBezTo>
                      <a:close/>
                      <a:moveTo>
                        <a:pt x="1906" y="2496"/>
                      </a:moveTo>
                      <a:cubicBezTo>
                        <a:pt x="1934" y="2521"/>
                        <a:pt x="1986" y="2516"/>
                        <a:pt x="2000" y="2489"/>
                      </a:cubicBezTo>
                      <a:cubicBezTo>
                        <a:pt x="2012" y="2467"/>
                        <a:pt x="1992" y="2457"/>
                        <a:pt x="1977" y="2474"/>
                      </a:cubicBezTo>
                      <a:cubicBezTo>
                        <a:pt x="1967" y="2486"/>
                        <a:pt x="1941" y="2515"/>
                        <a:pt x="1906" y="2496"/>
                      </a:cubicBezTo>
                      <a:close/>
                      <a:moveTo>
                        <a:pt x="1919" y="2181"/>
                      </a:moveTo>
                      <a:cubicBezTo>
                        <a:pt x="1921" y="2179"/>
                        <a:pt x="1920" y="2176"/>
                        <a:pt x="1918" y="2174"/>
                      </a:cubicBezTo>
                      <a:cubicBezTo>
                        <a:pt x="1916" y="2173"/>
                        <a:pt x="1913" y="2173"/>
                        <a:pt x="1912" y="2175"/>
                      </a:cubicBezTo>
                      <a:cubicBezTo>
                        <a:pt x="1910" y="2177"/>
                        <a:pt x="1911" y="2180"/>
                        <a:pt x="1913" y="2182"/>
                      </a:cubicBezTo>
                      <a:cubicBezTo>
                        <a:pt x="1915" y="2183"/>
                        <a:pt x="1918" y="2183"/>
                        <a:pt x="1919" y="2181"/>
                      </a:cubicBezTo>
                      <a:close/>
                      <a:moveTo>
                        <a:pt x="1932" y="2185"/>
                      </a:moveTo>
                      <a:cubicBezTo>
                        <a:pt x="1934" y="2183"/>
                        <a:pt x="1934" y="2179"/>
                        <a:pt x="1931" y="2177"/>
                      </a:cubicBezTo>
                      <a:cubicBezTo>
                        <a:pt x="1929" y="2175"/>
                        <a:pt x="1925" y="2176"/>
                        <a:pt x="1923" y="2178"/>
                      </a:cubicBezTo>
                      <a:cubicBezTo>
                        <a:pt x="1921" y="2181"/>
                        <a:pt x="1922" y="2184"/>
                        <a:pt x="1924" y="2186"/>
                      </a:cubicBezTo>
                      <a:cubicBezTo>
                        <a:pt x="1927" y="2188"/>
                        <a:pt x="1930" y="2188"/>
                        <a:pt x="1932" y="2185"/>
                      </a:cubicBezTo>
                      <a:close/>
                      <a:moveTo>
                        <a:pt x="1948" y="2194"/>
                      </a:moveTo>
                      <a:cubicBezTo>
                        <a:pt x="1950" y="2190"/>
                        <a:pt x="1950" y="2186"/>
                        <a:pt x="1946" y="2183"/>
                      </a:cubicBezTo>
                      <a:cubicBezTo>
                        <a:pt x="1943" y="2180"/>
                        <a:pt x="1938" y="2181"/>
                        <a:pt x="1935" y="2184"/>
                      </a:cubicBezTo>
                      <a:cubicBezTo>
                        <a:pt x="1933" y="2188"/>
                        <a:pt x="1934" y="2193"/>
                        <a:pt x="1937" y="2195"/>
                      </a:cubicBezTo>
                      <a:cubicBezTo>
                        <a:pt x="1940" y="2198"/>
                        <a:pt x="1945" y="2197"/>
                        <a:pt x="1948" y="2194"/>
                      </a:cubicBezTo>
                      <a:close/>
                      <a:moveTo>
                        <a:pt x="1910" y="2244"/>
                      </a:moveTo>
                      <a:cubicBezTo>
                        <a:pt x="1903" y="2245"/>
                        <a:pt x="1893" y="2242"/>
                        <a:pt x="1887" y="2234"/>
                      </a:cubicBezTo>
                      <a:cubicBezTo>
                        <a:pt x="1878" y="2221"/>
                        <a:pt x="1881" y="2206"/>
                        <a:pt x="1894" y="2196"/>
                      </a:cubicBezTo>
                      <a:cubicBezTo>
                        <a:pt x="1916" y="2178"/>
                        <a:pt x="1894" y="2151"/>
                        <a:pt x="1870" y="2171"/>
                      </a:cubicBezTo>
                      <a:cubicBezTo>
                        <a:pt x="1858" y="2180"/>
                        <a:pt x="1854" y="2198"/>
                        <a:pt x="1857" y="2211"/>
                      </a:cubicBezTo>
                      <a:cubicBezTo>
                        <a:pt x="1862" y="2235"/>
                        <a:pt x="1889" y="2256"/>
                        <a:pt x="1910" y="2244"/>
                      </a:cubicBezTo>
                      <a:close/>
                      <a:moveTo>
                        <a:pt x="1834" y="2196"/>
                      </a:moveTo>
                      <a:cubicBezTo>
                        <a:pt x="1804" y="2237"/>
                        <a:pt x="1734" y="2246"/>
                        <a:pt x="1706" y="2214"/>
                      </a:cubicBezTo>
                      <a:cubicBezTo>
                        <a:pt x="1684" y="2189"/>
                        <a:pt x="1708" y="2170"/>
                        <a:pt x="1733" y="2188"/>
                      </a:cubicBezTo>
                      <a:cubicBezTo>
                        <a:pt x="1750" y="2201"/>
                        <a:pt x="1793" y="2231"/>
                        <a:pt x="1834" y="2196"/>
                      </a:cubicBezTo>
                      <a:close/>
                      <a:moveTo>
                        <a:pt x="1833" y="2214"/>
                      </a:moveTo>
                      <a:cubicBezTo>
                        <a:pt x="1821" y="2261"/>
                        <a:pt x="1807" y="2273"/>
                        <a:pt x="1782" y="2299"/>
                      </a:cubicBezTo>
                      <a:cubicBezTo>
                        <a:pt x="1775" y="2307"/>
                        <a:pt x="1770" y="2317"/>
                        <a:pt x="1770" y="2325"/>
                      </a:cubicBezTo>
                      <a:cubicBezTo>
                        <a:pt x="1771" y="2337"/>
                        <a:pt x="1777" y="2348"/>
                        <a:pt x="1783" y="2353"/>
                      </a:cubicBezTo>
                      <a:cubicBezTo>
                        <a:pt x="1763" y="2355"/>
                        <a:pt x="1753" y="2330"/>
                        <a:pt x="1751" y="2320"/>
                      </a:cubicBezTo>
                      <a:cubicBezTo>
                        <a:pt x="1748" y="2300"/>
                        <a:pt x="1757" y="2277"/>
                        <a:pt x="1773" y="2263"/>
                      </a:cubicBezTo>
                      <a:cubicBezTo>
                        <a:pt x="1790" y="2247"/>
                        <a:pt x="1817" y="2233"/>
                        <a:pt x="1833" y="2214"/>
                      </a:cubicBezTo>
                      <a:close/>
                      <a:moveTo>
                        <a:pt x="1851" y="2263"/>
                      </a:moveTo>
                      <a:cubicBezTo>
                        <a:pt x="1851" y="2274"/>
                        <a:pt x="1858" y="2285"/>
                        <a:pt x="1865" y="2293"/>
                      </a:cubicBezTo>
                      <a:cubicBezTo>
                        <a:pt x="1873" y="2302"/>
                        <a:pt x="1889" y="2311"/>
                        <a:pt x="1901" y="2306"/>
                      </a:cubicBezTo>
                      <a:cubicBezTo>
                        <a:pt x="1907" y="2319"/>
                        <a:pt x="1918" y="2325"/>
                        <a:pt x="1928" y="2331"/>
                      </a:cubicBezTo>
                      <a:cubicBezTo>
                        <a:pt x="1942" y="2338"/>
                        <a:pt x="1954" y="2351"/>
                        <a:pt x="1950" y="2364"/>
                      </a:cubicBezTo>
                      <a:cubicBezTo>
                        <a:pt x="1964" y="2355"/>
                        <a:pt x="1956" y="2327"/>
                        <a:pt x="1947" y="2316"/>
                      </a:cubicBezTo>
                      <a:cubicBezTo>
                        <a:pt x="1933" y="2300"/>
                        <a:pt x="1911" y="2297"/>
                        <a:pt x="1889" y="2292"/>
                      </a:cubicBezTo>
                      <a:cubicBezTo>
                        <a:pt x="1877" y="2289"/>
                        <a:pt x="1862" y="2281"/>
                        <a:pt x="1851" y="2263"/>
                      </a:cubicBezTo>
                      <a:close/>
                      <a:moveTo>
                        <a:pt x="1989" y="2526"/>
                      </a:moveTo>
                      <a:cubicBezTo>
                        <a:pt x="2002" y="2521"/>
                        <a:pt x="2029" y="2506"/>
                        <a:pt x="2031" y="2486"/>
                      </a:cubicBezTo>
                      <a:cubicBezTo>
                        <a:pt x="2032" y="2486"/>
                        <a:pt x="2034" y="2484"/>
                        <a:pt x="2035" y="2481"/>
                      </a:cubicBezTo>
                      <a:cubicBezTo>
                        <a:pt x="2037" y="2493"/>
                        <a:pt x="2030" y="2505"/>
                        <a:pt x="2019" y="2513"/>
                      </a:cubicBezTo>
                      <a:cubicBezTo>
                        <a:pt x="2009" y="2521"/>
                        <a:pt x="1997" y="2525"/>
                        <a:pt x="1989" y="2526"/>
                      </a:cubicBezTo>
                      <a:close/>
                      <a:moveTo>
                        <a:pt x="2001" y="2455"/>
                      </a:moveTo>
                      <a:cubicBezTo>
                        <a:pt x="2004" y="2454"/>
                        <a:pt x="2005" y="2450"/>
                        <a:pt x="2003" y="2447"/>
                      </a:cubicBezTo>
                      <a:cubicBezTo>
                        <a:pt x="2001" y="2444"/>
                        <a:pt x="1997" y="2443"/>
                        <a:pt x="1994" y="2445"/>
                      </a:cubicBezTo>
                      <a:cubicBezTo>
                        <a:pt x="1991" y="2447"/>
                        <a:pt x="1991" y="2451"/>
                        <a:pt x="1992" y="2454"/>
                      </a:cubicBezTo>
                      <a:cubicBezTo>
                        <a:pt x="1994" y="2456"/>
                        <a:pt x="1998" y="2457"/>
                        <a:pt x="2001" y="2455"/>
                      </a:cubicBezTo>
                      <a:close/>
                      <a:moveTo>
                        <a:pt x="2016" y="2467"/>
                      </a:moveTo>
                      <a:cubicBezTo>
                        <a:pt x="2019" y="2465"/>
                        <a:pt x="2020" y="2460"/>
                        <a:pt x="2018" y="2456"/>
                      </a:cubicBezTo>
                      <a:cubicBezTo>
                        <a:pt x="2016" y="2453"/>
                        <a:pt x="2011" y="2452"/>
                        <a:pt x="2007" y="2454"/>
                      </a:cubicBezTo>
                      <a:cubicBezTo>
                        <a:pt x="2004" y="2456"/>
                        <a:pt x="2003" y="2461"/>
                        <a:pt x="2005" y="2465"/>
                      </a:cubicBezTo>
                      <a:cubicBezTo>
                        <a:pt x="2007" y="2468"/>
                        <a:pt x="2012" y="2469"/>
                        <a:pt x="2016" y="2467"/>
                      </a:cubicBezTo>
                      <a:close/>
                      <a:moveTo>
                        <a:pt x="2031" y="2485"/>
                      </a:moveTo>
                      <a:cubicBezTo>
                        <a:pt x="2036" y="2482"/>
                        <a:pt x="2037" y="2475"/>
                        <a:pt x="2034" y="2471"/>
                      </a:cubicBezTo>
                      <a:cubicBezTo>
                        <a:pt x="2031" y="2466"/>
                        <a:pt x="2025" y="2464"/>
                        <a:pt x="2020" y="2467"/>
                      </a:cubicBezTo>
                      <a:cubicBezTo>
                        <a:pt x="2015" y="2471"/>
                        <a:pt x="2014" y="2477"/>
                        <a:pt x="2017" y="2482"/>
                      </a:cubicBezTo>
                      <a:cubicBezTo>
                        <a:pt x="2020" y="2486"/>
                        <a:pt x="2026" y="2488"/>
                        <a:pt x="2031" y="2485"/>
                      </a:cubicBezTo>
                      <a:close/>
                      <a:moveTo>
                        <a:pt x="2010" y="2560"/>
                      </a:moveTo>
                      <a:cubicBezTo>
                        <a:pt x="2014" y="2558"/>
                        <a:pt x="2015" y="2553"/>
                        <a:pt x="2012" y="2550"/>
                      </a:cubicBezTo>
                      <a:cubicBezTo>
                        <a:pt x="2010" y="2546"/>
                        <a:pt x="2006" y="2545"/>
                        <a:pt x="2002" y="2547"/>
                      </a:cubicBezTo>
                      <a:cubicBezTo>
                        <a:pt x="1999" y="2550"/>
                        <a:pt x="1998" y="2554"/>
                        <a:pt x="2000" y="2558"/>
                      </a:cubicBezTo>
                      <a:cubicBezTo>
                        <a:pt x="2002" y="2561"/>
                        <a:pt x="2007" y="2562"/>
                        <a:pt x="2010" y="2560"/>
                      </a:cubicBezTo>
                      <a:close/>
                      <a:moveTo>
                        <a:pt x="1785" y="2029"/>
                      </a:moveTo>
                      <a:cubicBezTo>
                        <a:pt x="1777" y="2030"/>
                        <a:pt x="1770" y="2041"/>
                        <a:pt x="1775" y="2048"/>
                      </a:cubicBezTo>
                      <a:cubicBezTo>
                        <a:pt x="1773" y="2053"/>
                        <a:pt x="1767" y="2057"/>
                        <a:pt x="1760" y="2055"/>
                      </a:cubicBezTo>
                      <a:cubicBezTo>
                        <a:pt x="1750" y="2053"/>
                        <a:pt x="1741" y="2040"/>
                        <a:pt x="1744" y="2030"/>
                      </a:cubicBezTo>
                      <a:cubicBezTo>
                        <a:pt x="1729" y="2053"/>
                        <a:pt x="1758" y="2082"/>
                        <a:pt x="1784" y="2073"/>
                      </a:cubicBezTo>
                      <a:cubicBezTo>
                        <a:pt x="1798" y="2067"/>
                        <a:pt x="1804" y="2055"/>
                        <a:pt x="1803" y="2045"/>
                      </a:cubicBezTo>
                      <a:cubicBezTo>
                        <a:pt x="1802" y="2036"/>
                        <a:pt x="1795" y="2028"/>
                        <a:pt x="1785" y="2029"/>
                      </a:cubicBezTo>
                      <a:close/>
                      <a:moveTo>
                        <a:pt x="1847" y="2023"/>
                      </a:moveTo>
                      <a:cubicBezTo>
                        <a:pt x="1837" y="2045"/>
                        <a:pt x="1818" y="2050"/>
                        <a:pt x="1810" y="2058"/>
                      </a:cubicBezTo>
                      <a:cubicBezTo>
                        <a:pt x="1801" y="2067"/>
                        <a:pt x="1812" y="2077"/>
                        <a:pt x="1823" y="2069"/>
                      </a:cubicBezTo>
                      <a:cubicBezTo>
                        <a:pt x="1836" y="2061"/>
                        <a:pt x="1845" y="2041"/>
                        <a:pt x="1847" y="2023"/>
                      </a:cubicBezTo>
                      <a:close/>
                      <a:moveTo>
                        <a:pt x="1832" y="2111"/>
                      </a:moveTo>
                      <a:cubicBezTo>
                        <a:pt x="1830" y="2104"/>
                        <a:pt x="1820" y="2099"/>
                        <a:pt x="1815" y="2100"/>
                      </a:cubicBezTo>
                      <a:cubicBezTo>
                        <a:pt x="1813" y="2091"/>
                        <a:pt x="1828" y="2082"/>
                        <a:pt x="1836" y="2092"/>
                      </a:cubicBezTo>
                      <a:cubicBezTo>
                        <a:pt x="1842" y="2097"/>
                        <a:pt x="1840" y="2108"/>
                        <a:pt x="1832" y="2111"/>
                      </a:cubicBezTo>
                      <a:close/>
                      <a:moveTo>
                        <a:pt x="1807" y="2136"/>
                      </a:moveTo>
                      <a:cubicBezTo>
                        <a:pt x="1811" y="2134"/>
                        <a:pt x="1814" y="2129"/>
                        <a:pt x="1812" y="2125"/>
                      </a:cubicBezTo>
                      <a:cubicBezTo>
                        <a:pt x="1808" y="2117"/>
                        <a:pt x="1798" y="2119"/>
                        <a:pt x="1796" y="2126"/>
                      </a:cubicBezTo>
                      <a:cubicBezTo>
                        <a:pt x="1794" y="2131"/>
                        <a:pt x="1797" y="2135"/>
                        <a:pt x="1792" y="2140"/>
                      </a:cubicBezTo>
                      <a:cubicBezTo>
                        <a:pt x="1798" y="2136"/>
                        <a:pt x="1801" y="2138"/>
                        <a:pt x="1807" y="2136"/>
                      </a:cubicBezTo>
                      <a:close/>
                      <a:moveTo>
                        <a:pt x="1882" y="2105"/>
                      </a:moveTo>
                      <a:cubicBezTo>
                        <a:pt x="1890" y="2124"/>
                        <a:pt x="1924" y="2142"/>
                        <a:pt x="1937" y="2125"/>
                      </a:cubicBezTo>
                      <a:cubicBezTo>
                        <a:pt x="1941" y="2128"/>
                        <a:pt x="1940" y="2134"/>
                        <a:pt x="1936" y="2138"/>
                      </a:cubicBezTo>
                      <a:cubicBezTo>
                        <a:pt x="1931" y="2143"/>
                        <a:pt x="1921" y="2144"/>
                        <a:pt x="1915" y="2138"/>
                      </a:cubicBezTo>
                      <a:cubicBezTo>
                        <a:pt x="1910" y="2144"/>
                        <a:pt x="1887" y="2131"/>
                        <a:pt x="1882" y="2105"/>
                      </a:cubicBezTo>
                      <a:close/>
                      <a:moveTo>
                        <a:pt x="1666" y="1909"/>
                      </a:moveTo>
                      <a:cubicBezTo>
                        <a:pt x="1663" y="1921"/>
                        <a:pt x="1665" y="1932"/>
                        <a:pt x="1673" y="1940"/>
                      </a:cubicBezTo>
                      <a:cubicBezTo>
                        <a:pt x="1680" y="1947"/>
                        <a:pt x="1689" y="1950"/>
                        <a:pt x="1698" y="1950"/>
                      </a:cubicBezTo>
                      <a:cubicBezTo>
                        <a:pt x="1702" y="1950"/>
                        <a:pt x="1705" y="1949"/>
                        <a:pt x="1708" y="1947"/>
                      </a:cubicBezTo>
                      <a:cubicBezTo>
                        <a:pt x="1707" y="1948"/>
                        <a:pt x="1706" y="1948"/>
                        <a:pt x="1705" y="1948"/>
                      </a:cubicBezTo>
                      <a:cubicBezTo>
                        <a:pt x="1697" y="1948"/>
                        <a:pt x="1690" y="1942"/>
                        <a:pt x="1690" y="1934"/>
                      </a:cubicBezTo>
                      <a:cubicBezTo>
                        <a:pt x="1690" y="1925"/>
                        <a:pt x="1696" y="1919"/>
                        <a:pt x="1704" y="1918"/>
                      </a:cubicBezTo>
                      <a:cubicBezTo>
                        <a:pt x="1716" y="1918"/>
                        <a:pt x="1723" y="1931"/>
                        <a:pt x="1718" y="1941"/>
                      </a:cubicBezTo>
                      <a:cubicBezTo>
                        <a:pt x="1714" y="1948"/>
                        <a:pt x="1705" y="1952"/>
                        <a:pt x="1698" y="1952"/>
                      </a:cubicBezTo>
                      <a:cubicBezTo>
                        <a:pt x="1688" y="1953"/>
                        <a:pt x="1678" y="1949"/>
                        <a:pt x="1671" y="1943"/>
                      </a:cubicBezTo>
                      <a:cubicBezTo>
                        <a:pt x="1662" y="1933"/>
                        <a:pt x="1659" y="1921"/>
                        <a:pt x="1661" y="1908"/>
                      </a:cubicBezTo>
                      <a:cubicBezTo>
                        <a:pt x="1664" y="1898"/>
                        <a:pt x="1669" y="1890"/>
                        <a:pt x="1676" y="1885"/>
                      </a:cubicBezTo>
                      <a:cubicBezTo>
                        <a:pt x="1674" y="1885"/>
                        <a:pt x="1672" y="1886"/>
                        <a:pt x="1669" y="1887"/>
                      </a:cubicBezTo>
                      <a:cubicBezTo>
                        <a:pt x="1659" y="1889"/>
                        <a:pt x="1651" y="1889"/>
                        <a:pt x="1641" y="1889"/>
                      </a:cubicBezTo>
                      <a:cubicBezTo>
                        <a:pt x="1638" y="1889"/>
                        <a:pt x="1636" y="1889"/>
                        <a:pt x="1633" y="1888"/>
                      </a:cubicBezTo>
                      <a:cubicBezTo>
                        <a:pt x="1628" y="1888"/>
                        <a:pt x="1624" y="1887"/>
                        <a:pt x="1620" y="1886"/>
                      </a:cubicBezTo>
                      <a:cubicBezTo>
                        <a:pt x="1618" y="1885"/>
                        <a:pt x="1605" y="1880"/>
                        <a:pt x="1606" y="1877"/>
                      </a:cubicBezTo>
                      <a:cubicBezTo>
                        <a:pt x="1607" y="1877"/>
                        <a:pt x="1614" y="1879"/>
                        <a:pt x="1616" y="1880"/>
                      </a:cubicBezTo>
                      <a:cubicBezTo>
                        <a:pt x="1622" y="1882"/>
                        <a:pt x="1627" y="1883"/>
                        <a:pt x="1634" y="1883"/>
                      </a:cubicBezTo>
                      <a:cubicBezTo>
                        <a:pt x="1636" y="1884"/>
                        <a:pt x="1639" y="1884"/>
                        <a:pt x="1641" y="1884"/>
                      </a:cubicBezTo>
                      <a:cubicBezTo>
                        <a:pt x="1651" y="1885"/>
                        <a:pt x="1659" y="1884"/>
                        <a:pt x="1668" y="1882"/>
                      </a:cubicBezTo>
                      <a:cubicBezTo>
                        <a:pt x="1669" y="1882"/>
                        <a:pt x="1670" y="1882"/>
                        <a:pt x="1672" y="1882"/>
                      </a:cubicBezTo>
                      <a:cubicBezTo>
                        <a:pt x="1669" y="1882"/>
                        <a:pt x="1666" y="1881"/>
                        <a:pt x="1662" y="1881"/>
                      </a:cubicBezTo>
                      <a:cubicBezTo>
                        <a:pt x="1654" y="1880"/>
                        <a:pt x="1647" y="1878"/>
                        <a:pt x="1640" y="1875"/>
                      </a:cubicBezTo>
                      <a:cubicBezTo>
                        <a:pt x="1620" y="1863"/>
                        <a:pt x="1619" y="1842"/>
                        <a:pt x="1627" y="1824"/>
                      </a:cubicBezTo>
                      <a:cubicBezTo>
                        <a:pt x="1635" y="1809"/>
                        <a:pt x="1649" y="1797"/>
                        <a:pt x="1666" y="1795"/>
                      </a:cubicBezTo>
                      <a:cubicBezTo>
                        <a:pt x="1681" y="1794"/>
                        <a:pt x="1692" y="1802"/>
                        <a:pt x="1697" y="1816"/>
                      </a:cubicBezTo>
                      <a:cubicBezTo>
                        <a:pt x="1699" y="1822"/>
                        <a:pt x="1700" y="1828"/>
                        <a:pt x="1698" y="1834"/>
                      </a:cubicBezTo>
                      <a:cubicBezTo>
                        <a:pt x="1697" y="1840"/>
                        <a:pt x="1695" y="1844"/>
                        <a:pt x="1690" y="1847"/>
                      </a:cubicBezTo>
                      <a:cubicBezTo>
                        <a:pt x="1684" y="1851"/>
                        <a:pt x="1678" y="1852"/>
                        <a:pt x="1672" y="1849"/>
                      </a:cubicBezTo>
                      <a:cubicBezTo>
                        <a:pt x="1668" y="1847"/>
                        <a:pt x="1665" y="1845"/>
                        <a:pt x="1664" y="1841"/>
                      </a:cubicBezTo>
                      <a:cubicBezTo>
                        <a:pt x="1662" y="1837"/>
                        <a:pt x="1663" y="1832"/>
                        <a:pt x="1666" y="1828"/>
                      </a:cubicBezTo>
                      <a:cubicBezTo>
                        <a:pt x="1669" y="1824"/>
                        <a:pt x="1673" y="1821"/>
                        <a:pt x="1679" y="1822"/>
                      </a:cubicBezTo>
                      <a:cubicBezTo>
                        <a:pt x="1684" y="1823"/>
                        <a:pt x="1687" y="1828"/>
                        <a:pt x="1688" y="1833"/>
                      </a:cubicBezTo>
                      <a:cubicBezTo>
                        <a:pt x="1688" y="1839"/>
                        <a:pt x="1683" y="1845"/>
                        <a:pt x="1677" y="1845"/>
                      </a:cubicBezTo>
                      <a:cubicBezTo>
                        <a:pt x="1670" y="1845"/>
                        <a:pt x="1665" y="1840"/>
                        <a:pt x="1665" y="1834"/>
                      </a:cubicBezTo>
                      <a:cubicBezTo>
                        <a:pt x="1665" y="1831"/>
                        <a:pt x="1666" y="1829"/>
                        <a:pt x="1667" y="1827"/>
                      </a:cubicBezTo>
                      <a:cubicBezTo>
                        <a:pt x="1667" y="1828"/>
                        <a:pt x="1666" y="1828"/>
                        <a:pt x="1666" y="1828"/>
                      </a:cubicBezTo>
                      <a:cubicBezTo>
                        <a:pt x="1664" y="1832"/>
                        <a:pt x="1663" y="1837"/>
                        <a:pt x="1664" y="1841"/>
                      </a:cubicBezTo>
                      <a:cubicBezTo>
                        <a:pt x="1666" y="1845"/>
                        <a:pt x="1668" y="1847"/>
                        <a:pt x="1672" y="1848"/>
                      </a:cubicBezTo>
                      <a:cubicBezTo>
                        <a:pt x="1678" y="1851"/>
                        <a:pt x="1684" y="1850"/>
                        <a:pt x="1689" y="1846"/>
                      </a:cubicBezTo>
                      <a:cubicBezTo>
                        <a:pt x="1694" y="1843"/>
                        <a:pt x="1696" y="1839"/>
                        <a:pt x="1697" y="1834"/>
                      </a:cubicBezTo>
                      <a:cubicBezTo>
                        <a:pt x="1698" y="1828"/>
                        <a:pt x="1698" y="1823"/>
                        <a:pt x="1696" y="1817"/>
                      </a:cubicBezTo>
                      <a:cubicBezTo>
                        <a:pt x="1691" y="1804"/>
                        <a:pt x="1680" y="1797"/>
                        <a:pt x="1666" y="1798"/>
                      </a:cubicBezTo>
                      <a:cubicBezTo>
                        <a:pt x="1649" y="1799"/>
                        <a:pt x="1636" y="1812"/>
                        <a:pt x="1630" y="1827"/>
                      </a:cubicBezTo>
                      <a:cubicBezTo>
                        <a:pt x="1623" y="1843"/>
                        <a:pt x="1624" y="1861"/>
                        <a:pt x="1642" y="1871"/>
                      </a:cubicBezTo>
                      <a:cubicBezTo>
                        <a:pt x="1649" y="1874"/>
                        <a:pt x="1655" y="1875"/>
                        <a:pt x="1663" y="1876"/>
                      </a:cubicBezTo>
                      <a:cubicBezTo>
                        <a:pt x="1668" y="1877"/>
                        <a:pt x="1673" y="1877"/>
                        <a:pt x="1678" y="1877"/>
                      </a:cubicBezTo>
                      <a:cubicBezTo>
                        <a:pt x="1695" y="1876"/>
                        <a:pt x="1711" y="1870"/>
                        <a:pt x="1728" y="1873"/>
                      </a:cubicBezTo>
                      <a:cubicBezTo>
                        <a:pt x="1745" y="1875"/>
                        <a:pt x="1760" y="1884"/>
                        <a:pt x="1771" y="1900"/>
                      </a:cubicBezTo>
                      <a:cubicBezTo>
                        <a:pt x="1777" y="1908"/>
                        <a:pt x="1780" y="1915"/>
                        <a:pt x="1782" y="1924"/>
                      </a:cubicBezTo>
                      <a:cubicBezTo>
                        <a:pt x="1782" y="1928"/>
                        <a:pt x="1783" y="1932"/>
                        <a:pt x="1783" y="1936"/>
                      </a:cubicBezTo>
                      <a:cubicBezTo>
                        <a:pt x="1785" y="1933"/>
                        <a:pt x="1786" y="1931"/>
                        <a:pt x="1789" y="1929"/>
                      </a:cubicBezTo>
                      <a:cubicBezTo>
                        <a:pt x="1797" y="1921"/>
                        <a:pt x="1809" y="1919"/>
                        <a:pt x="1819" y="1924"/>
                      </a:cubicBezTo>
                      <a:cubicBezTo>
                        <a:pt x="1828" y="1928"/>
                        <a:pt x="1836" y="1938"/>
                        <a:pt x="1836" y="1948"/>
                      </a:cubicBezTo>
                      <a:cubicBezTo>
                        <a:pt x="1835" y="1958"/>
                        <a:pt x="1830" y="1966"/>
                        <a:pt x="1822" y="1969"/>
                      </a:cubicBezTo>
                      <a:cubicBezTo>
                        <a:pt x="1817" y="1970"/>
                        <a:pt x="1811" y="1970"/>
                        <a:pt x="1807" y="1967"/>
                      </a:cubicBezTo>
                      <a:cubicBezTo>
                        <a:pt x="1805" y="1966"/>
                        <a:pt x="1802" y="1963"/>
                        <a:pt x="1801" y="1961"/>
                      </a:cubicBezTo>
                      <a:cubicBezTo>
                        <a:pt x="1799" y="1955"/>
                        <a:pt x="1800" y="1950"/>
                        <a:pt x="1805" y="1947"/>
                      </a:cubicBezTo>
                      <a:cubicBezTo>
                        <a:pt x="1809" y="1943"/>
                        <a:pt x="1816" y="1945"/>
                        <a:pt x="1819" y="1949"/>
                      </a:cubicBezTo>
                      <a:cubicBezTo>
                        <a:pt x="1823" y="1954"/>
                        <a:pt x="1822" y="1961"/>
                        <a:pt x="1817" y="1964"/>
                      </a:cubicBezTo>
                      <a:cubicBezTo>
                        <a:pt x="1813" y="1967"/>
                        <a:pt x="1807" y="1967"/>
                        <a:pt x="1804" y="1964"/>
                      </a:cubicBezTo>
                      <a:cubicBezTo>
                        <a:pt x="1808" y="1969"/>
                        <a:pt x="1815" y="1970"/>
                        <a:pt x="1822" y="1968"/>
                      </a:cubicBezTo>
                      <a:cubicBezTo>
                        <a:pt x="1830" y="1965"/>
                        <a:pt x="1834" y="1957"/>
                        <a:pt x="1835" y="1948"/>
                      </a:cubicBezTo>
                      <a:cubicBezTo>
                        <a:pt x="1834" y="1938"/>
                        <a:pt x="1828" y="1930"/>
                        <a:pt x="1819" y="1926"/>
                      </a:cubicBezTo>
                      <a:cubicBezTo>
                        <a:pt x="1813" y="1923"/>
                        <a:pt x="1807" y="1923"/>
                        <a:pt x="1801" y="1924"/>
                      </a:cubicBezTo>
                      <a:cubicBezTo>
                        <a:pt x="1782" y="1929"/>
                        <a:pt x="1785" y="1952"/>
                        <a:pt x="1774" y="1972"/>
                      </a:cubicBezTo>
                      <a:cubicBezTo>
                        <a:pt x="1763" y="1991"/>
                        <a:pt x="1745" y="2007"/>
                        <a:pt x="1724" y="2016"/>
                      </a:cubicBezTo>
                      <a:cubicBezTo>
                        <a:pt x="1750" y="2000"/>
                        <a:pt x="1772" y="1981"/>
                        <a:pt x="1778" y="1950"/>
                      </a:cubicBezTo>
                      <a:cubicBezTo>
                        <a:pt x="1780" y="1941"/>
                        <a:pt x="1779" y="1934"/>
                        <a:pt x="1777" y="1925"/>
                      </a:cubicBezTo>
                      <a:cubicBezTo>
                        <a:pt x="1775" y="1917"/>
                        <a:pt x="1773" y="1910"/>
                        <a:pt x="1768" y="1903"/>
                      </a:cubicBezTo>
                      <a:cubicBezTo>
                        <a:pt x="1752" y="1881"/>
                        <a:pt x="1729" y="1874"/>
                        <a:pt x="1705" y="1878"/>
                      </a:cubicBezTo>
                      <a:cubicBezTo>
                        <a:pt x="1686" y="1881"/>
                        <a:pt x="1671" y="1890"/>
                        <a:pt x="1666" y="1909"/>
                      </a:cubicBezTo>
                      <a:close/>
                      <a:moveTo>
                        <a:pt x="1474" y="1831"/>
                      </a:moveTo>
                      <a:cubicBezTo>
                        <a:pt x="1476" y="1830"/>
                        <a:pt x="1479" y="1830"/>
                        <a:pt x="1481" y="1833"/>
                      </a:cubicBezTo>
                      <a:cubicBezTo>
                        <a:pt x="1483" y="1835"/>
                        <a:pt x="1482" y="1838"/>
                        <a:pt x="1480" y="1840"/>
                      </a:cubicBezTo>
                      <a:cubicBezTo>
                        <a:pt x="1477" y="1841"/>
                        <a:pt x="1474" y="1841"/>
                        <a:pt x="1472" y="1838"/>
                      </a:cubicBezTo>
                      <a:cubicBezTo>
                        <a:pt x="1471" y="1836"/>
                        <a:pt x="1471" y="1833"/>
                        <a:pt x="1474" y="1831"/>
                      </a:cubicBezTo>
                      <a:close/>
                      <a:moveTo>
                        <a:pt x="1573" y="1927"/>
                      </a:moveTo>
                      <a:cubicBezTo>
                        <a:pt x="1573" y="1932"/>
                        <a:pt x="1576" y="1937"/>
                        <a:pt x="1581" y="1938"/>
                      </a:cubicBezTo>
                      <a:cubicBezTo>
                        <a:pt x="1585" y="1938"/>
                        <a:pt x="1588" y="1937"/>
                        <a:pt x="1589" y="1934"/>
                      </a:cubicBezTo>
                      <a:cubicBezTo>
                        <a:pt x="1591" y="1931"/>
                        <a:pt x="1590" y="1927"/>
                        <a:pt x="1586" y="1926"/>
                      </a:cubicBezTo>
                      <a:cubicBezTo>
                        <a:pt x="1584" y="1925"/>
                        <a:pt x="1581" y="1926"/>
                        <a:pt x="1580" y="1928"/>
                      </a:cubicBezTo>
                      <a:cubicBezTo>
                        <a:pt x="1579" y="1923"/>
                        <a:pt x="1588" y="1920"/>
                        <a:pt x="1592" y="1927"/>
                      </a:cubicBezTo>
                      <a:cubicBezTo>
                        <a:pt x="1594" y="1931"/>
                        <a:pt x="1594" y="1935"/>
                        <a:pt x="1590" y="1938"/>
                      </a:cubicBezTo>
                      <a:cubicBezTo>
                        <a:pt x="1584" y="1944"/>
                        <a:pt x="1577" y="1942"/>
                        <a:pt x="1572" y="1937"/>
                      </a:cubicBezTo>
                      <a:cubicBezTo>
                        <a:pt x="1568" y="1932"/>
                        <a:pt x="1568" y="1924"/>
                        <a:pt x="1572" y="1918"/>
                      </a:cubicBezTo>
                      <a:cubicBezTo>
                        <a:pt x="1561" y="1934"/>
                        <a:pt x="1565" y="1965"/>
                        <a:pt x="1570" y="1977"/>
                      </a:cubicBezTo>
                      <a:cubicBezTo>
                        <a:pt x="1570" y="1977"/>
                        <a:pt x="1568" y="1977"/>
                        <a:pt x="1567" y="1978"/>
                      </a:cubicBezTo>
                      <a:cubicBezTo>
                        <a:pt x="1558" y="1957"/>
                        <a:pt x="1559" y="1927"/>
                        <a:pt x="1571" y="1914"/>
                      </a:cubicBezTo>
                      <a:cubicBezTo>
                        <a:pt x="1546" y="1921"/>
                        <a:pt x="1529" y="1921"/>
                        <a:pt x="1514" y="1928"/>
                      </a:cubicBezTo>
                      <a:cubicBezTo>
                        <a:pt x="1506" y="1932"/>
                        <a:pt x="1499" y="1937"/>
                        <a:pt x="1497" y="1945"/>
                      </a:cubicBezTo>
                      <a:cubicBezTo>
                        <a:pt x="1495" y="1945"/>
                        <a:pt x="1493" y="1946"/>
                        <a:pt x="1491" y="1948"/>
                      </a:cubicBezTo>
                      <a:cubicBezTo>
                        <a:pt x="1492" y="1937"/>
                        <a:pt x="1502" y="1928"/>
                        <a:pt x="1514" y="1924"/>
                      </a:cubicBezTo>
                      <a:cubicBezTo>
                        <a:pt x="1515" y="1924"/>
                        <a:pt x="1516" y="1923"/>
                        <a:pt x="1516" y="1923"/>
                      </a:cubicBezTo>
                      <a:cubicBezTo>
                        <a:pt x="1501" y="1922"/>
                        <a:pt x="1482" y="1931"/>
                        <a:pt x="1470" y="1943"/>
                      </a:cubicBezTo>
                      <a:cubicBezTo>
                        <a:pt x="1465" y="1948"/>
                        <a:pt x="1459" y="1955"/>
                        <a:pt x="1459" y="1962"/>
                      </a:cubicBezTo>
                      <a:cubicBezTo>
                        <a:pt x="1459" y="1967"/>
                        <a:pt x="1462" y="1973"/>
                        <a:pt x="1467" y="1973"/>
                      </a:cubicBezTo>
                      <a:cubicBezTo>
                        <a:pt x="1468" y="1973"/>
                        <a:pt x="1470" y="1972"/>
                        <a:pt x="1470" y="1970"/>
                      </a:cubicBezTo>
                      <a:cubicBezTo>
                        <a:pt x="1471" y="1969"/>
                        <a:pt x="1470" y="1968"/>
                        <a:pt x="1469" y="1967"/>
                      </a:cubicBezTo>
                      <a:cubicBezTo>
                        <a:pt x="1468" y="1966"/>
                        <a:pt x="1467" y="1966"/>
                        <a:pt x="1466" y="1967"/>
                      </a:cubicBezTo>
                      <a:cubicBezTo>
                        <a:pt x="1465" y="1967"/>
                        <a:pt x="1464" y="1969"/>
                        <a:pt x="1465" y="1970"/>
                      </a:cubicBezTo>
                      <a:cubicBezTo>
                        <a:pt x="1466" y="1970"/>
                        <a:pt x="1467" y="1971"/>
                        <a:pt x="1468" y="1970"/>
                      </a:cubicBezTo>
                      <a:cubicBezTo>
                        <a:pt x="1467" y="1971"/>
                        <a:pt x="1466" y="1971"/>
                        <a:pt x="1465" y="1971"/>
                      </a:cubicBezTo>
                      <a:cubicBezTo>
                        <a:pt x="1463" y="1970"/>
                        <a:pt x="1463" y="1969"/>
                        <a:pt x="1463" y="1967"/>
                      </a:cubicBezTo>
                      <a:cubicBezTo>
                        <a:pt x="1464" y="1964"/>
                        <a:pt x="1466" y="1963"/>
                        <a:pt x="1469" y="1963"/>
                      </a:cubicBezTo>
                      <a:cubicBezTo>
                        <a:pt x="1471" y="1964"/>
                        <a:pt x="1473" y="1965"/>
                        <a:pt x="1474" y="1967"/>
                      </a:cubicBezTo>
                      <a:cubicBezTo>
                        <a:pt x="1475" y="1968"/>
                        <a:pt x="1475" y="1970"/>
                        <a:pt x="1474" y="1972"/>
                      </a:cubicBezTo>
                      <a:cubicBezTo>
                        <a:pt x="1473" y="1975"/>
                        <a:pt x="1470" y="1976"/>
                        <a:pt x="1468" y="1976"/>
                      </a:cubicBezTo>
                      <a:cubicBezTo>
                        <a:pt x="1462" y="1976"/>
                        <a:pt x="1459" y="1971"/>
                        <a:pt x="1458" y="1966"/>
                      </a:cubicBezTo>
                      <a:cubicBezTo>
                        <a:pt x="1458" y="1964"/>
                        <a:pt x="1458" y="1961"/>
                        <a:pt x="1458" y="1959"/>
                      </a:cubicBezTo>
                      <a:cubicBezTo>
                        <a:pt x="1454" y="1969"/>
                        <a:pt x="1456" y="1978"/>
                        <a:pt x="1461" y="1986"/>
                      </a:cubicBezTo>
                      <a:cubicBezTo>
                        <a:pt x="1464" y="1991"/>
                        <a:pt x="1469" y="1995"/>
                        <a:pt x="1475" y="1995"/>
                      </a:cubicBezTo>
                      <a:cubicBezTo>
                        <a:pt x="1475" y="1995"/>
                        <a:pt x="1475" y="1995"/>
                        <a:pt x="1475" y="1995"/>
                      </a:cubicBezTo>
                      <a:cubicBezTo>
                        <a:pt x="1470" y="1993"/>
                        <a:pt x="1467" y="1987"/>
                        <a:pt x="1473" y="1982"/>
                      </a:cubicBezTo>
                      <a:cubicBezTo>
                        <a:pt x="1477" y="1978"/>
                        <a:pt x="1489" y="1978"/>
                        <a:pt x="1490" y="1963"/>
                      </a:cubicBezTo>
                      <a:cubicBezTo>
                        <a:pt x="1493" y="1970"/>
                        <a:pt x="1494" y="1977"/>
                        <a:pt x="1493" y="1983"/>
                      </a:cubicBezTo>
                      <a:cubicBezTo>
                        <a:pt x="1491" y="1989"/>
                        <a:pt x="1486" y="1995"/>
                        <a:pt x="1480" y="1997"/>
                      </a:cubicBezTo>
                      <a:cubicBezTo>
                        <a:pt x="1471" y="1998"/>
                        <a:pt x="1464" y="1993"/>
                        <a:pt x="1459" y="1987"/>
                      </a:cubicBezTo>
                      <a:cubicBezTo>
                        <a:pt x="1453" y="1977"/>
                        <a:pt x="1453" y="1965"/>
                        <a:pt x="1458" y="1955"/>
                      </a:cubicBezTo>
                      <a:cubicBezTo>
                        <a:pt x="1463" y="1946"/>
                        <a:pt x="1475" y="1935"/>
                        <a:pt x="1485" y="1930"/>
                      </a:cubicBezTo>
                      <a:cubicBezTo>
                        <a:pt x="1493" y="1925"/>
                        <a:pt x="1504" y="1922"/>
                        <a:pt x="1513" y="1921"/>
                      </a:cubicBezTo>
                      <a:cubicBezTo>
                        <a:pt x="1507" y="1920"/>
                        <a:pt x="1502" y="1918"/>
                        <a:pt x="1497" y="1915"/>
                      </a:cubicBezTo>
                      <a:cubicBezTo>
                        <a:pt x="1485" y="1909"/>
                        <a:pt x="1478" y="1901"/>
                        <a:pt x="1472" y="1890"/>
                      </a:cubicBezTo>
                      <a:cubicBezTo>
                        <a:pt x="1470" y="1885"/>
                        <a:pt x="1469" y="1882"/>
                        <a:pt x="1468" y="1878"/>
                      </a:cubicBezTo>
                      <a:cubicBezTo>
                        <a:pt x="1469" y="1878"/>
                        <a:pt x="1471" y="1878"/>
                        <a:pt x="1471" y="1877"/>
                      </a:cubicBezTo>
                      <a:cubicBezTo>
                        <a:pt x="1472" y="1881"/>
                        <a:pt x="1474" y="1884"/>
                        <a:pt x="1475" y="1888"/>
                      </a:cubicBezTo>
                      <a:cubicBezTo>
                        <a:pt x="1481" y="1899"/>
                        <a:pt x="1488" y="1905"/>
                        <a:pt x="1499" y="1911"/>
                      </a:cubicBezTo>
                      <a:cubicBezTo>
                        <a:pt x="1513" y="1918"/>
                        <a:pt x="1528" y="1919"/>
                        <a:pt x="1543" y="1916"/>
                      </a:cubicBezTo>
                      <a:cubicBezTo>
                        <a:pt x="1539" y="1916"/>
                        <a:pt x="1535" y="1915"/>
                        <a:pt x="1531" y="1913"/>
                      </a:cubicBezTo>
                      <a:cubicBezTo>
                        <a:pt x="1531" y="1913"/>
                        <a:pt x="1531" y="1913"/>
                        <a:pt x="1531" y="1913"/>
                      </a:cubicBezTo>
                      <a:cubicBezTo>
                        <a:pt x="1523" y="1910"/>
                        <a:pt x="1516" y="1905"/>
                        <a:pt x="1512" y="1897"/>
                      </a:cubicBezTo>
                      <a:cubicBezTo>
                        <a:pt x="1519" y="1904"/>
                        <a:pt x="1524" y="1907"/>
                        <a:pt x="1532" y="1911"/>
                      </a:cubicBezTo>
                      <a:cubicBezTo>
                        <a:pt x="1532" y="1911"/>
                        <a:pt x="1532" y="1911"/>
                        <a:pt x="1532" y="1911"/>
                      </a:cubicBezTo>
                      <a:cubicBezTo>
                        <a:pt x="1549" y="1917"/>
                        <a:pt x="1553" y="1915"/>
                        <a:pt x="1570" y="1910"/>
                      </a:cubicBezTo>
                      <a:cubicBezTo>
                        <a:pt x="1596" y="1902"/>
                        <a:pt x="1622" y="1891"/>
                        <a:pt x="1647" y="1895"/>
                      </a:cubicBezTo>
                      <a:cubicBezTo>
                        <a:pt x="1631" y="1895"/>
                        <a:pt x="1572" y="1905"/>
                        <a:pt x="1573" y="1927"/>
                      </a:cubicBezTo>
                      <a:close/>
                      <a:moveTo>
                        <a:pt x="1522" y="1905"/>
                      </a:moveTo>
                      <a:cubicBezTo>
                        <a:pt x="1530" y="1895"/>
                        <a:pt x="1515" y="1885"/>
                        <a:pt x="1511" y="1881"/>
                      </a:cubicBezTo>
                      <a:cubicBezTo>
                        <a:pt x="1508" y="1878"/>
                        <a:pt x="1506" y="1876"/>
                        <a:pt x="1506" y="1872"/>
                      </a:cubicBezTo>
                      <a:cubicBezTo>
                        <a:pt x="1504" y="1876"/>
                        <a:pt x="1501" y="1888"/>
                        <a:pt x="1502" y="1894"/>
                      </a:cubicBezTo>
                      <a:cubicBezTo>
                        <a:pt x="1503" y="1902"/>
                        <a:pt x="1509" y="1909"/>
                        <a:pt x="1519" y="1907"/>
                      </a:cubicBezTo>
                      <a:cubicBezTo>
                        <a:pt x="1515" y="1905"/>
                        <a:pt x="1511" y="1899"/>
                        <a:pt x="1511" y="1894"/>
                      </a:cubicBezTo>
                      <a:cubicBezTo>
                        <a:pt x="1512" y="1896"/>
                        <a:pt x="1517" y="1902"/>
                        <a:pt x="1522" y="1905"/>
                      </a:cubicBezTo>
                      <a:close/>
                      <a:moveTo>
                        <a:pt x="1515" y="1979"/>
                      </a:moveTo>
                      <a:cubicBezTo>
                        <a:pt x="1512" y="1980"/>
                        <a:pt x="1510" y="1983"/>
                        <a:pt x="1511" y="1986"/>
                      </a:cubicBezTo>
                      <a:cubicBezTo>
                        <a:pt x="1512" y="1989"/>
                        <a:pt x="1515" y="1991"/>
                        <a:pt x="1518" y="1990"/>
                      </a:cubicBezTo>
                      <a:cubicBezTo>
                        <a:pt x="1521" y="1989"/>
                        <a:pt x="1523" y="1986"/>
                        <a:pt x="1522" y="1983"/>
                      </a:cubicBezTo>
                      <a:cubicBezTo>
                        <a:pt x="1521" y="1980"/>
                        <a:pt x="1518" y="1979"/>
                        <a:pt x="1515" y="1979"/>
                      </a:cubicBezTo>
                      <a:close/>
                      <a:moveTo>
                        <a:pt x="1505" y="1966"/>
                      </a:moveTo>
                      <a:cubicBezTo>
                        <a:pt x="1501" y="1967"/>
                        <a:pt x="1499" y="1971"/>
                        <a:pt x="1500" y="1974"/>
                      </a:cubicBezTo>
                      <a:cubicBezTo>
                        <a:pt x="1501" y="1978"/>
                        <a:pt x="1505" y="1980"/>
                        <a:pt x="1509" y="1979"/>
                      </a:cubicBezTo>
                      <a:cubicBezTo>
                        <a:pt x="1513" y="1978"/>
                        <a:pt x="1515" y="1974"/>
                        <a:pt x="1513" y="1970"/>
                      </a:cubicBezTo>
                      <a:cubicBezTo>
                        <a:pt x="1512" y="1967"/>
                        <a:pt x="1508" y="1964"/>
                        <a:pt x="1505" y="1966"/>
                      </a:cubicBezTo>
                      <a:close/>
                      <a:moveTo>
                        <a:pt x="1496" y="1946"/>
                      </a:moveTo>
                      <a:cubicBezTo>
                        <a:pt x="1491" y="1947"/>
                        <a:pt x="1488" y="1953"/>
                        <a:pt x="1489" y="1958"/>
                      </a:cubicBezTo>
                      <a:cubicBezTo>
                        <a:pt x="1491" y="1963"/>
                        <a:pt x="1496" y="1965"/>
                        <a:pt x="1501" y="1964"/>
                      </a:cubicBezTo>
                      <a:cubicBezTo>
                        <a:pt x="1506" y="1962"/>
                        <a:pt x="1509" y="1957"/>
                        <a:pt x="1507" y="1952"/>
                      </a:cubicBezTo>
                      <a:cubicBezTo>
                        <a:pt x="1506" y="1947"/>
                        <a:pt x="1501" y="1944"/>
                        <a:pt x="1496" y="1946"/>
                      </a:cubicBezTo>
                      <a:close/>
                      <a:moveTo>
                        <a:pt x="1461" y="1857"/>
                      </a:moveTo>
                      <a:cubicBezTo>
                        <a:pt x="1466" y="1854"/>
                        <a:pt x="1472" y="1855"/>
                        <a:pt x="1476" y="1860"/>
                      </a:cubicBezTo>
                      <a:cubicBezTo>
                        <a:pt x="1479" y="1864"/>
                        <a:pt x="1478" y="1871"/>
                        <a:pt x="1473" y="1874"/>
                      </a:cubicBezTo>
                      <a:cubicBezTo>
                        <a:pt x="1468" y="1877"/>
                        <a:pt x="1462" y="1876"/>
                        <a:pt x="1459" y="1871"/>
                      </a:cubicBezTo>
                      <a:cubicBezTo>
                        <a:pt x="1455" y="1867"/>
                        <a:pt x="1457" y="1860"/>
                        <a:pt x="1461" y="1857"/>
                      </a:cubicBezTo>
                      <a:close/>
                      <a:moveTo>
                        <a:pt x="1465" y="1841"/>
                      </a:moveTo>
                      <a:cubicBezTo>
                        <a:pt x="1468" y="1839"/>
                        <a:pt x="1472" y="1840"/>
                        <a:pt x="1474" y="1843"/>
                      </a:cubicBezTo>
                      <a:cubicBezTo>
                        <a:pt x="1476" y="1846"/>
                        <a:pt x="1476" y="1850"/>
                        <a:pt x="1473" y="1852"/>
                      </a:cubicBezTo>
                      <a:cubicBezTo>
                        <a:pt x="1470" y="1854"/>
                        <a:pt x="1466" y="1853"/>
                        <a:pt x="1463" y="1850"/>
                      </a:cubicBezTo>
                      <a:cubicBezTo>
                        <a:pt x="1461" y="1847"/>
                        <a:pt x="1462" y="1843"/>
                        <a:pt x="1465" y="1841"/>
                      </a:cubicBezTo>
                      <a:close/>
                      <a:moveTo>
                        <a:pt x="1635" y="1798"/>
                      </a:moveTo>
                      <a:cubicBezTo>
                        <a:pt x="1650" y="1796"/>
                        <a:pt x="1664" y="1791"/>
                        <a:pt x="1674" y="1781"/>
                      </a:cubicBezTo>
                      <a:cubicBezTo>
                        <a:pt x="1683" y="1772"/>
                        <a:pt x="1687" y="1757"/>
                        <a:pt x="1682" y="1744"/>
                      </a:cubicBezTo>
                      <a:cubicBezTo>
                        <a:pt x="1679" y="1737"/>
                        <a:pt x="1673" y="1730"/>
                        <a:pt x="1667" y="1726"/>
                      </a:cubicBezTo>
                      <a:cubicBezTo>
                        <a:pt x="1659" y="1722"/>
                        <a:pt x="1652" y="1720"/>
                        <a:pt x="1643" y="1719"/>
                      </a:cubicBezTo>
                      <a:cubicBezTo>
                        <a:pt x="1634" y="1719"/>
                        <a:pt x="1627" y="1720"/>
                        <a:pt x="1619" y="1723"/>
                      </a:cubicBezTo>
                      <a:cubicBezTo>
                        <a:pt x="1616" y="1725"/>
                        <a:pt x="1613" y="1726"/>
                        <a:pt x="1609" y="1728"/>
                      </a:cubicBezTo>
                      <a:cubicBezTo>
                        <a:pt x="1600" y="1734"/>
                        <a:pt x="1594" y="1739"/>
                        <a:pt x="1588" y="1748"/>
                      </a:cubicBezTo>
                      <a:cubicBezTo>
                        <a:pt x="1579" y="1760"/>
                        <a:pt x="1574" y="1770"/>
                        <a:pt x="1573" y="1785"/>
                      </a:cubicBezTo>
                      <a:cubicBezTo>
                        <a:pt x="1573" y="1786"/>
                        <a:pt x="1573" y="1787"/>
                        <a:pt x="1573" y="1788"/>
                      </a:cubicBezTo>
                      <a:cubicBezTo>
                        <a:pt x="1568" y="1779"/>
                        <a:pt x="1560" y="1771"/>
                        <a:pt x="1551" y="1766"/>
                      </a:cubicBezTo>
                      <a:cubicBezTo>
                        <a:pt x="1540" y="1760"/>
                        <a:pt x="1527" y="1757"/>
                        <a:pt x="1515" y="1761"/>
                      </a:cubicBezTo>
                      <a:cubicBezTo>
                        <a:pt x="1511" y="1763"/>
                        <a:pt x="1506" y="1765"/>
                        <a:pt x="1501" y="1770"/>
                      </a:cubicBezTo>
                      <a:cubicBezTo>
                        <a:pt x="1506" y="1766"/>
                        <a:pt x="1511" y="1764"/>
                        <a:pt x="1516" y="1763"/>
                      </a:cubicBezTo>
                      <a:cubicBezTo>
                        <a:pt x="1528" y="1760"/>
                        <a:pt x="1539" y="1763"/>
                        <a:pt x="1549" y="1769"/>
                      </a:cubicBezTo>
                      <a:cubicBezTo>
                        <a:pt x="1557" y="1774"/>
                        <a:pt x="1562" y="1780"/>
                        <a:pt x="1566" y="1786"/>
                      </a:cubicBezTo>
                      <a:cubicBezTo>
                        <a:pt x="1574" y="1799"/>
                        <a:pt x="1576" y="1811"/>
                        <a:pt x="1582" y="1824"/>
                      </a:cubicBezTo>
                      <a:cubicBezTo>
                        <a:pt x="1583" y="1825"/>
                        <a:pt x="1583" y="1825"/>
                        <a:pt x="1583" y="1825"/>
                      </a:cubicBezTo>
                      <a:cubicBezTo>
                        <a:pt x="1587" y="1832"/>
                        <a:pt x="1591" y="1838"/>
                        <a:pt x="1596" y="1844"/>
                      </a:cubicBezTo>
                      <a:cubicBezTo>
                        <a:pt x="1598" y="1846"/>
                        <a:pt x="1611" y="1859"/>
                        <a:pt x="1613" y="1858"/>
                      </a:cubicBezTo>
                      <a:cubicBezTo>
                        <a:pt x="1614" y="1857"/>
                        <a:pt x="1605" y="1848"/>
                        <a:pt x="1604" y="1846"/>
                      </a:cubicBezTo>
                      <a:cubicBezTo>
                        <a:pt x="1597" y="1839"/>
                        <a:pt x="1592" y="1831"/>
                        <a:pt x="1587" y="1823"/>
                      </a:cubicBezTo>
                      <a:cubicBezTo>
                        <a:pt x="1586" y="1821"/>
                        <a:pt x="1586" y="1821"/>
                        <a:pt x="1586" y="1821"/>
                      </a:cubicBezTo>
                      <a:cubicBezTo>
                        <a:pt x="1580" y="1809"/>
                        <a:pt x="1577" y="1799"/>
                        <a:pt x="1577" y="1785"/>
                      </a:cubicBezTo>
                      <a:cubicBezTo>
                        <a:pt x="1578" y="1770"/>
                        <a:pt x="1585" y="1753"/>
                        <a:pt x="1599" y="1744"/>
                      </a:cubicBezTo>
                      <a:cubicBezTo>
                        <a:pt x="1606" y="1739"/>
                        <a:pt x="1620" y="1737"/>
                        <a:pt x="1626" y="1746"/>
                      </a:cubicBezTo>
                      <a:cubicBezTo>
                        <a:pt x="1628" y="1749"/>
                        <a:pt x="1628" y="1753"/>
                        <a:pt x="1626" y="1755"/>
                      </a:cubicBezTo>
                      <a:cubicBezTo>
                        <a:pt x="1624" y="1758"/>
                        <a:pt x="1621" y="1758"/>
                        <a:pt x="1618" y="1757"/>
                      </a:cubicBezTo>
                      <a:cubicBezTo>
                        <a:pt x="1615" y="1756"/>
                        <a:pt x="1614" y="1754"/>
                        <a:pt x="1614" y="1752"/>
                      </a:cubicBezTo>
                      <a:cubicBezTo>
                        <a:pt x="1613" y="1749"/>
                        <a:pt x="1616" y="1746"/>
                        <a:pt x="1619" y="1747"/>
                      </a:cubicBezTo>
                      <a:cubicBezTo>
                        <a:pt x="1620" y="1748"/>
                        <a:pt x="1622" y="1749"/>
                        <a:pt x="1622" y="1750"/>
                      </a:cubicBezTo>
                      <a:cubicBezTo>
                        <a:pt x="1623" y="1749"/>
                        <a:pt x="1623" y="1746"/>
                        <a:pt x="1621" y="1745"/>
                      </a:cubicBezTo>
                      <a:cubicBezTo>
                        <a:pt x="1618" y="1743"/>
                        <a:pt x="1614" y="1744"/>
                        <a:pt x="1611" y="1746"/>
                      </a:cubicBezTo>
                      <a:cubicBezTo>
                        <a:pt x="1607" y="1750"/>
                        <a:pt x="1608" y="1757"/>
                        <a:pt x="1611" y="1761"/>
                      </a:cubicBezTo>
                      <a:cubicBezTo>
                        <a:pt x="1614" y="1764"/>
                        <a:pt x="1619" y="1766"/>
                        <a:pt x="1623" y="1766"/>
                      </a:cubicBezTo>
                      <a:cubicBezTo>
                        <a:pt x="1627" y="1765"/>
                        <a:pt x="1630" y="1763"/>
                        <a:pt x="1633" y="1759"/>
                      </a:cubicBezTo>
                      <a:cubicBezTo>
                        <a:pt x="1635" y="1755"/>
                        <a:pt x="1636" y="1749"/>
                        <a:pt x="1633" y="1744"/>
                      </a:cubicBezTo>
                      <a:cubicBezTo>
                        <a:pt x="1625" y="1734"/>
                        <a:pt x="1611" y="1734"/>
                        <a:pt x="1601" y="1740"/>
                      </a:cubicBezTo>
                      <a:cubicBezTo>
                        <a:pt x="1597" y="1742"/>
                        <a:pt x="1595" y="1745"/>
                        <a:pt x="1592" y="1748"/>
                      </a:cubicBezTo>
                      <a:cubicBezTo>
                        <a:pt x="1600" y="1738"/>
                        <a:pt x="1608" y="1731"/>
                        <a:pt x="1620" y="1726"/>
                      </a:cubicBezTo>
                      <a:cubicBezTo>
                        <a:pt x="1628" y="1722"/>
                        <a:pt x="1634" y="1721"/>
                        <a:pt x="1643" y="1721"/>
                      </a:cubicBezTo>
                      <a:cubicBezTo>
                        <a:pt x="1652" y="1721"/>
                        <a:pt x="1658" y="1723"/>
                        <a:pt x="1666" y="1728"/>
                      </a:cubicBezTo>
                      <a:cubicBezTo>
                        <a:pt x="1670" y="1730"/>
                        <a:pt x="1673" y="1732"/>
                        <a:pt x="1676" y="1736"/>
                      </a:cubicBezTo>
                      <a:cubicBezTo>
                        <a:pt x="1676" y="1736"/>
                        <a:pt x="1676" y="1736"/>
                        <a:pt x="1676" y="1736"/>
                      </a:cubicBezTo>
                      <a:cubicBezTo>
                        <a:pt x="1666" y="1728"/>
                        <a:pt x="1652" y="1730"/>
                        <a:pt x="1649" y="1747"/>
                      </a:cubicBezTo>
                      <a:cubicBezTo>
                        <a:pt x="1647" y="1760"/>
                        <a:pt x="1661" y="1781"/>
                        <a:pt x="1635" y="1798"/>
                      </a:cubicBezTo>
                      <a:close/>
                      <a:moveTo>
                        <a:pt x="1517" y="1764"/>
                      </a:moveTo>
                      <a:cubicBezTo>
                        <a:pt x="1522" y="1778"/>
                        <a:pt x="1502" y="1784"/>
                        <a:pt x="1496" y="1787"/>
                      </a:cubicBezTo>
                      <a:cubicBezTo>
                        <a:pt x="1491" y="1790"/>
                        <a:pt x="1488" y="1792"/>
                        <a:pt x="1487" y="1797"/>
                      </a:cubicBezTo>
                      <a:cubicBezTo>
                        <a:pt x="1485" y="1791"/>
                        <a:pt x="1486" y="1776"/>
                        <a:pt x="1489" y="1769"/>
                      </a:cubicBezTo>
                      <a:cubicBezTo>
                        <a:pt x="1493" y="1760"/>
                        <a:pt x="1503" y="1754"/>
                        <a:pt x="1514" y="1760"/>
                      </a:cubicBezTo>
                      <a:cubicBezTo>
                        <a:pt x="1508" y="1761"/>
                        <a:pt x="1501" y="1767"/>
                        <a:pt x="1500" y="1772"/>
                      </a:cubicBezTo>
                      <a:cubicBezTo>
                        <a:pt x="1502" y="1770"/>
                        <a:pt x="1509" y="1765"/>
                        <a:pt x="1517" y="1764"/>
                      </a:cubicBezTo>
                      <a:close/>
                      <a:moveTo>
                        <a:pt x="1704" y="2005"/>
                      </a:moveTo>
                      <a:cubicBezTo>
                        <a:pt x="1683" y="2008"/>
                        <a:pt x="1669" y="2005"/>
                        <a:pt x="1649" y="2004"/>
                      </a:cubicBezTo>
                      <a:cubicBezTo>
                        <a:pt x="1640" y="2004"/>
                        <a:pt x="1631" y="2005"/>
                        <a:pt x="1623" y="2012"/>
                      </a:cubicBezTo>
                      <a:cubicBezTo>
                        <a:pt x="1617" y="2018"/>
                        <a:pt x="1614" y="2026"/>
                        <a:pt x="1616" y="2034"/>
                      </a:cubicBezTo>
                      <a:cubicBezTo>
                        <a:pt x="1618" y="2041"/>
                        <a:pt x="1623" y="2047"/>
                        <a:pt x="1631" y="2048"/>
                      </a:cubicBezTo>
                      <a:cubicBezTo>
                        <a:pt x="1635" y="2049"/>
                        <a:pt x="1639" y="2048"/>
                        <a:pt x="1643" y="2045"/>
                      </a:cubicBezTo>
                      <a:cubicBezTo>
                        <a:pt x="1648" y="2041"/>
                        <a:pt x="1650" y="2033"/>
                        <a:pt x="1645" y="2029"/>
                      </a:cubicBezTo>
                      <a:cubicBezTo>
                        <a:pt x="1642" y="2026"/>
                        <a:pt x="1638" y="2025"/>
                        <a:pt x="1634" y="2028"/>
                      </a:cubicBezTo>
                      <a:cubicBezTo>
                        <a:pt x="1630" y="2030"/>
                        <a:pt x="1629" y="2036"/>
                        <a:pt x="1632" y="2039"/>
                      </a:cubicBezTo>
                      <a:cubicBezTo>
                        <a:pt x="1635" y="2043"/>
                        <a:pt x="1640" y="2044"/>
                        <a:pt x="1644" y="2042"/>
                      </a:cubicBezTo>
                      <a:cubicBezTo>
                        <a:pt x="1645" y="2041"/>
                        <a:pt x="1646" y="2040"/>
                        <a:pt x="1646" y="2040"/>
                      </a:cubicBezTo>
                      <a:cubicBezTo>
                        <a:pt x="1645" y="2041"/>
                        <a:pt x="1644" y="2043"/>
                        <a:pt x="1642" y="2044"/>
                      </a:cubicBezTo>
                      <a:cubicBezTo>
                        <a:pt x="1639" y="2046"/>
                        <a:pt x="1635" y="2047"/>
                        <a:pt x="1631" y="2046"/>
                      </a:cubicBezTo>
                      <a:cubicBezTo>
                        <a:pt x="1625" y="2045"/>
                        <a:pt x="1620" y="2040"/>
                        <a:pt x="1619" y="2034"/>
                      </a:cubicBezTo>
                      <a:cubicBezTo>
                        <a:pt x="1617" y="2026"/>
                        <a:pt x="1620" y="2020"/>
                        <a:pt x="1626" y="2015"/>
                      </a:cubicBezTo>
                      <a:cubicBezTo>
                        <a:pt x="1633" y="2009"/>
                        <a:pt x="1641" y="2008"/>
                        <a:pt x="1649" y="2009"/>
                      </a:cubicBezTo>
                      <a:cubicBezTo>
                        <a:pt x="1670" y="2009"/>
                        <a:pt x="1683" y="2013"/>
                        <a:pt x="1704" y="2010"/>
                      </a:cubicBezTo>
                      <a:cubicBezTo>
                        <a:pt x="1724" y="2006"/>
                        <a:pt x="1742" y="1998"/>
                        <a:pt x="1755" y="1983"/>
                      </a:cubicBezTo>
                      <a:cubicBezTo>
                        <a:pt x="1767" y="1969"/>
                        <a:pt x="1771" y="1953"/>
                        <a:pt x="1764" y="1935"/>
                      </a:cubicBezTo>
                      <a:cubicBezTo>
                        <a:pt x="1757" y="1919"/>
                        <a:pt x="1741" y="1908"/>
                        <a:pt x="1724" y="1909"/>
                      </a:cubicBezTo>
                      <a:cubicBezTo>
                        <a:pt x="1724" y="1909"/>
                        <a:pt x="1724" y="1909"/>
                        <a:pt x="1724" y="1909"/>
                      </a:cubicBezTo>
                      <a:cubicBezTo>
                        <a:pt x="1731" y="1913"/>
                        <a:pt x="1738" y="1921"/>
                        <a:pt x="1739" y="1931"/>
                      </a:cubicBezTo>
                      <a:cubicBezTo>
                        <a:pt x="1740" y="1948"/>
                        <a:pt x="1729" y="1959"/>
                        <a:pt x="1713" y="1961"/>
                      </a:cubicBezTo>
                      <a:cubicBezTo>
                        <a:pt x="1683" y="1965"/>
                        <a:pt x="1687" y="2001"/>
                        <a:pt x="1720" y="1997"/>
                      </a:cubicBezTo>
                      <a:cubicBezTo>
                        <a:pt x="1736" y="1995"/>
                        <a:pt x="1749" y="1981"/>
                        <a:pt x="1753" y="1969"/>
                      </a:cubicBezTo>
                      <a:cubicBezTo>
                        <a:pt x="1762" y="1944"/>
                        <a:pt x="1750" y="1911"/>
                        <a:pt x="1724" y="1909"/>
                      </a:cubicBezTo>
                      <a:cubicBezTo>
                        <a:pt x="1741" y="1910"/>
                        <a:pt x="1755" y="1921"/>
                        <a:pt x="1761" y="1936"/>
                      </a:cubicBezTo>
                      <a:cubicBezTo>
                        <a:pt x="1767" y="1953"/>
                        <a:pt x="1763" y="1967"/>
                        <a:pt x="1752" y="1980"/>
                      </a:cubicBezTo>
                      <a:cubicBezTo>
                        <a:pt x="1739" y="1994"/>
                        <a:pt x="1722" y="2002"/>
                        <a:pt x="1704" y="2005"/>
                      </a:cubicBezTo>
                      <a:close/>
                      <a:moveTo>
                        <a:pt x="1621" y="1864"/>
                      </a:moveTo>
                      <a:cubicBezTo>
                        <a:pt x="1608" y="1832"/>
                        <a:pt x="1623" y="1807"/>
                        <a:pt x="1622" y="1790"/>
                      </a:cubicBezTo>
                      <a:cubicBezTo>
                        <a:pt x="1622" y="1772"/>
                        <a:pt x="1600" y="1773"/>
                        <a:pt x="1597" y="1792"/>
                      </a:cubicBezTo>
                      <a:cubicBezTo>
                        <a:pt x="1593" y="1814"/>
                        <a:pt x="1605" y="1843"/>
                        <a:pt x="1621" y="1864"/>
                      </a:cubicBezTo>
                      <a:close/>
                      <a:moveTo>
                        <a:pt x="1651" y="1895"/>
                      </a:moveTo>
                      <a:cubicBezTo>
                        <a:pt x="1636" y="1901"/>
                        <a:pt x="1625" y="1912"/>
                        <a:pt x="1620" y="1927"/>
                      </a:cubicBezTo>
                      <a:cubicBezTo>
                        <a:pt x="1616" y="1939"/>
                        <a:pt x="1617" y="1955"/>
                        <a:pt x="1628" y="1962"/>
                      </a:cubicBezTo>
                      <a:cubicBezTo>
                        <a:pt x="1624" y="1967"/>
                        <a:pt x="1615" y="1966"/>
                        <a:pt x="1610" y="1960"/>
                      </a:cubicBezTo>
                      <a:cubicBezTo>
                        <a:pt x="1604" y="1953"/>
                        <a:pt x="1603" y="1940"/>
                        <a:pt x="1612" y="1931"/>
                      </a:cubicBezTo>
                      <a:cubicBezTo>
                        <a:pt x="1603" y="1924"/>
                        <a:pt x="1622" y="1897"/>
                        <a:pt x="1651" y="1895"/>
                      </a:cubicBezTo>
                      <a:close/>
                      <a:moveTo>
                        <a:pt x="1786" y="1924"/>
                      </a:moveTo>
                      <a:cubicBezTo>
                        <a:pt x="1788" y="1913"/>
                        <a:pt x="1786" y="1897"/>
                        <a:pt x="1782" y="1888"/>
                      </a:cubicBezTo>
                      <a:cubicBezTo>
                        <a:pt x="1776" y="1877"/>
                        <a:pt x="1762" y="1864"/>
                        <a:pt x="1749" y="1866"/>
                      </a:cubicBezTo>
                      <a:cubicBezTo>
                        <a:pt x="1747" y="1852"/>
                        <a:pt x="1738" y="1843"/>
                        <a:pt x="1729" y="1836"/>
                      </a:cubicBezTo>
                      <a:cubicBezTo>
                        <a:pt x="1717" y="1825"/>
                        <a:pt x="1705" y="1811"/>
                        <a:pt x="1710" y="1798"/>
                      </a:cubicBezTo>
                      <a:cubicBezTo>
                        <a:pt x="1697" y="1809"/>
                        <a:pt x="1699" y="1832"/>
                        <a:pt x="1707" y="1845"/>
                      </a:cubicBezTo>
                      <a:cubicBezTo>
                        <a:pt x="1718" y="1864"/>
                        <a:pt x="1732" y="1868"/>
                        <a:pt x="1753" y="1879"/>
                      </a:cubicBezTo>
                      <a:cubicBezTo>
                        <a:pt x="1764" y="1885"/>
                        <a:pt x="1783" y="1906"/>
                        <a:pt x="1786" y="1924"/>
                      </a:cubicBezTo>
                      <a:close/>
                      <a:moveTo>
                        <a:pt x="1662" y="1895"/>
                      </a:moveTo>
                      <a:cubicBezTo>
                        <a:pt x="1648" y="1898"/>
                        <a:pt x="1647" y="1920"/>
                        <a:pt x="1650" y="1933"/>
                      </a:cubicBezTo>
                      <a:cubicBezTo>
                        <a:pt x="1655" y="1948"/>
                        <a:pt x="1664" y="1964"/>
                        <a:pt x="1656" y="1980"/>
                      </a:cubicBezTo>
                      <a:cubicBezTo>
                        <a:pt x="1651" y="1988"/>
                        <a:pt x="1642" y="1994"/>
                        <a:pt x="1633" y="1993"/>
                      </a:cubicBezTo>
                      <a:cubicBezTo>
                        <a:pt x="1627" y="1993"/>
                        <a:pt x="1623" y="1989"/>
                        <a:pt x="1622" y="1983"/>
                      </a:cubicBezTo>
                      <a:cubicBezTo>
                        <a:pt x="1625" y="1987"/>
                        <a:pt x="1633" y="1988"/>
                        <a:pt x="1638" y="1984"/>
                      </a:cubicBezTo>
                      <a:cubicBezTo>
                        <a:pt x="1643" y="1980"/>
                        <a:pt x="1643" y="1972"/>
                        <a:pt x="1640" y="1966"/>
                      </a:cubicBezTo>
                      <a:cubicBezTo>
                        <a:pt x="1635" y="1953"/>
                        <a:pt x="1627" y="1942"/>
                        <a:pt x="1627" y="1928"/>
                      </a:cubicBezTo>
                      <a:cubicBezTo>
                        <a:pt x="1627" y="1911"/>
                        <a:pt x="1641" y="1894"/>
                        <a:pt x="1662" y="1895"/>
                      </a:cubicBezTo>
                      <a:close/>
                      <a:moveTo>
                        <a:pt x="1540" y="1832"/>
                      </a:moveTo>
                      <a:cubicBezTo>
                        <a:pt x="1532" y="1818"/>
                        <a:pt x="1510" y="1806"/>
                        <a:pt x="1493" y="1807"/>
                      </a:cubicBezTo>
                      <a:cubicBezTo>
                        <a:pt x="1476" y="1809"/>
                        <a:pt x="1472" y="1825"/>
                        <a:pt x="1491" y="1827"/>
                      </a:cubicBezTo>
                      <a:cubicBezTo>
                        <a:pt x="1506" y="1829"/>
                        <a:pt x="1529" y="1822"/>
                        <a:pt x="1540" y="1832"/>
                      </a:cubicBezTo>
                      <a:close/>
                      <a:moveTo>
                        <a:pt x="1551" y="1854"/>
                      </a:moveTo>
                      <a:cubicBezTo>
                        <a:pt x="1552" y="1857"/>
                        <a:pt x="1555" y="1859"/>
                        <a:pt x="1558" y="1860"/>
                      </a:cubicBezTo>
                      <a:cubicBezTo>
                        <a:pt x="1561" y="1861"/>
                        <a:pt x="1566" y="1860"/>
                        <a:pt x="1569" y="1856"/>
                      </a:cubicBezTo>
                      <a:cubicBezTo>
                        <a:pt x="1573" y="1852"/>
                        <a:pt x="1572" y="1846"/>
                        <a:pt x="1569" y="1842"/>
                      </a:cubicBezTo>
                      <a:cubicBezTo>
                        <a:pt x="1563" y="1836"/>
                        <a:pt x="1558" y="1840"/>
                        <a:pt x="1553" y="1840"/>
                      </a:cubicBezTo>
                      <a:cubicBezTo>
                        <a:pt x="1547" y="1839"/>
                        <a:pt x="1543" y="1833"/>
                        <a:pt x="1542" y="1826"/>
                      </a:cubicBezTo>
                      <a:cubicBezTo>
                        <a:pt x="1541" y="1817"/>
                        <a:pt x="1544" y="1809"/>
                        <a:pt x="1553" y="1806"/>
                      </a:cubicBezTo>
                      <a:cubicBezTo>
                        <a:pt x="1557" y="1804"/>
                        <a:pt x="1563" y="1804"/>
                        <a:pt x="1565" y="1809"/>
                      </a:cubicBezTo>
                      <a:cubicBezTo>
                        <a:pt x="1560" y="1808"/>
                        <a:pt x="1554" y="1813"/>
                        <a:pt x="1558" y="1820"/>
                      </a:cubicBezTo>
                      <a:cubicBezTo>
                        <a:pt x="1559" y="1823"/>
                        <a:pt x="1566" y="1828"/>
                        <a:pt x="1573" y="1833"/>
                      </a:cubicBezTo>
                      <a:cubicBezTo>
                        <a:pt x="1580" y="1838"/>
                        <a:pt x="1586" y="1843"/>
                        <a:pt x="1588" y="1850"/>
                      </a:cubicBezTo>
                      <a:cubicBezTo>
                        <a:pt x="1592" y="1864"/>
                        <a:pt x="1582" y="1879"/>
                        <a:pt x="1568" y="1880"/>
                      </a:cubicBezTo>
                      <a:cubicBezTo>
                        <a:pt x="1560" y="1881"/>
                        <a:pt x="1554" y="1878"/>
                        <a:pt x="1548" y="1873"/>
                      </a:cubicBezTo>
                      <a:cubicBezTo>
                        <a:pt x="1542" y="1868"/>
                        <a:pt x="1529" y="1852"/>
                        <a:pt x="1520" y="1852"/>
                      </a:cubicBezTo>
                      <a:cubicBezTo>
                        <a:pt x="1513" y="1852"/>
                        <a:pt x="1509" y="1857"/>
                        <a:pt x="1510" y="1861"/>
                      </a:cubicBezTo>
                      <a:cubicBezTo>
                        <a:pt x="1505" y="1860"/>
                        <a:pt x="1502" y="1852"/>
                        <a:pt x="1505" y="1846"/>
                      </a:cubicBezTo>
                      <a:cubicBezTo>
                        <a:pt x="1510" y="1835"/>
                        <a:pt x="1527" y="1830"/>
                        <a:pt x="1540" y="1838"/>
                      </a:cubicBezTo>
                      <a:cubicBezTo>
                        <a:pt x="1545" y="1841"/>
                        <a:pt x="1547" y="1847"/>
                        <a:pt x="1551" y="1854"/>
                      </a:cubicBezTo>
                      <a:close/>
                      <a:moveTo>
                        <a:pt x="1553" y="1854"/>
                      </a:moveTo>
                      <a:cubicBezTo>
                        <a:pt x="1556" y="1858"/>
                        <a:pt x="1561" y="1860"/>
                        <a:pt x="1565" y="1857"/>
                      </a:cubicBezTo>
                      <a:cubicBezTo>
                        <a:pt x="1573" y="1853"/>
                        <a:pt x="1569" y="1842"/>
                        <a:pt x="1562" y="1841"/>
                      </a:cubicBezTo>
                      <a:cubicBezTo>
                        <a:pt x="1556" y="1840"/>
                        <a:pt x="1553" y="1843"/>
                        <a:pt x="1546" y="1839"/>
                      </a:cubicBezTo>
                      <a:cubicBezTo>
                        <a:pt x="1551" y="1845"/>
                        <a:pt x="1550" y="1848"/>
                        <a:pt x="1553" y="1854"/>
                      </a:cubicBezTo>
                      <a:close/>
                      <a:moveTo>
                        <a:pt x="1582" y="1877"/>
                      </a:moveTo>
                      <a:cubicBezTo>
                        <a:pt x="1589" y="1873"/>
                        <a:pt x="1593" y="1863"/>
                        <a:pt x="1592" y="1857"/>
                      </a:cubicBezTo>
                      <a:cubicBezTo>
                        <a:pt x="1600" y="1854"/>
                        <a:pt x="1611" y="1868"/>
                        <a:pt x="1603" y="1878"/>
                      </a:cubicBezTo>
                      <a:cubicBezTo>
                        <a:pt x="1598" y="1885"/>
                        <a:pt x="1586" y="1884"/>
                        <a:pt x="1582" y="1877"/>
                      </a:cubicBezTo>
                      <a:close/>
                      <a:moveTo>
                        <a:pt x="1814" y="1746"/>
                      </a:moveTo>
                      <a:cubicBezTo>
                        <a:pt x="1799" y="1766"/>
                        <a:pt x="1814" y="1786"/>
                        <a:pt x="1823" y="1795"/>
                      </a:cubicBezTo>
                      <a:cubicBezTo>
                        <a:pt x="1833" y="1805"/>
                        <a:pt x="1847" y="1813"/>
                        <a:pt x="1847" y="1829"/>
                      </a:cubicBezTo>
                      <a:cubicBezTo>
                        <a:pt x="1847" y="1838"/>
                        <a:pt x="1843" y="1846"/>
                        <a:pt x="1835" y="1850"/>
                      </a:cubicBezTo>
                      <a:cubicBezTo>
                        <a:pt x="1831" y="1852"/>
                        <a:pt x="1825" y="1851"/>
                        <a:pt x="1822" y="1847"/>
                      </a:cubicBezTo>
                      <a:cubicBezTo>
                        <a:pt x="1826" y="1848"/>
                        <a:pt x="1833" y="1846"/>
                        <a:pt x="1835" y="1840"/>
                      </a:cubicBezTo>
                      <a:cubicBezTo>
                        <a:pt x="1837" y="1835"/>
                        <a:pt x="1834" y="1829"/>
                        <a:pt x="1829" y="1825"/>
                      </a:cubicBezTo>
                      <a:cubicBezTo>
                        <a:pt x="1816" y="1815"/>
                        <a:pt x="1805" y="1803"/>
                        <a:pt x="1800" y="1791"/>
                      </a:cubicBezTo>
                      <a:cubicBezTo>
                        <a:pt x="1795" y="1777"/>
                        <a:pt x="1798" y="1756"/>
                        <a:pt x="1814" y="1746"/>
                      </a:cubicBezTo>
                      <a:close/>
                      <a:moveTo>
                        <a:pt x="1968" y="1938"/>
                      </a:moveTo>
                      <a:cubicBezTo>
                        <a:pt x="1970" y="1940"/>
                        <a:pt x="1971" y="1942"/>
                        <a:pt x="1971" y="1944"/>
                      </a:cubicBezTo>
                      <a:cubicBezTo>
                        <a:pt x="1971" y="1947"/>
                        <a:pt x="1969" y="1950"/>
                        <a:pt x="1966" y="1952"/>
                      </a:cubicBezTo>
                      <a:cubicBezTo>
                        <a:pt x="1961" y="1953"/>
                        <a:pt x="1958" y="1951"/>
                        <a:pt x="1956" y="1948"/>
                      </a:cubicBezTo>
                      <a:cubicBezTo>
                        <a:pt x="1953" y="1943"/>
                        <a:pt x="1957" y="1940"/>
                        <a:pt x="1958" y="1936"/>
                      </a:cubicBezTo>
                      <a:cubicBezTo>
                        <a:pt x="1959" y="1932"/>
                        <a:pt x="1955" y="1927"/>
                        <a:pt x="1950" y="1925"/>
                      </a:cubicBezTo>
                      <a:cubicBezTo>
                        <a:pt x="1944" y="1922"/>
                        <a:pt x="1938" y="1923"/>
                        <a:pt x="1933" y="1928"/>
                      </a:cubicBezTo>
                      <a:cubicBezTo>
                        <a:pt x="1931" y="1931"/>
                        <a:pt x="1930" y="1935"/>
                        <a:pt x="1933" y="1938"/>
                      </a:cubicBezTo>
                      <a:cubicBezTo>
                        <a:pt x="1933" y="1934"/>
                        <a:pt x="1938" y="1931"/>
                        <a:pt x="1942" y="1935"/>
                      </a:cubicBezTo>
                      <a:cubicBezTo>
                        <a:pt x="1944" y="1937"/>
                        <a:pt x="1946" y="1943"/>
                        <a:pt x="1948" y="1949"/>
                      </a:cubicBezTo>
                      <a:cubicBezTo>
                        <a:pt x="1950" y="1955"/>
                        <a:pt x="1953" y="1960"/>
                        <a:pt x="1957" y="1963"/>
                      </a:cubicBezTo>
                      <a:cubicBezTo>
                        <a:pt x="1966" y="1969"/>
                        <a:pt x="1979" y="1966"/>
                        <a:pt x="1983" y="1956"/>
                      </a:cubicBezTo>
                      <a:cubicBezTo>
                        <a:pt x="1985" y="1951"/>
                        <a:pt x="1984" y="1945"/>
                        <a:pt x="1982" y="1940"/>
                      </a:cubicBezTo>
                      <a:cubicBezTo>
                        <a:pt x="1981" y="1935"/>
                        <a:pt x="1972" y="1922"/>
                        <a:pt x="1974" y="1915"/>
                      </a:cubicBezTo>
                      <a:cubicBezTo>
                        <a:pt x="1975" y="1910"/>
                        <a:pt x="1980" y="1909"/>
                        <a:pt x="1983" y="1911"/>
                      </a:cubicBezTo>
                      <a:cubicBezTo>
                        <a:pt x="1983" y="1906"/>
                        <a:pt x="1978" y="1903"/>
                        <a:pt x="1973" y="1903"/>
                      </a:cubicBezTo>
                      <a:cubicBezTo>
                        <a:pt x="1964" y="1905"/>
                        <a:pt x="1957" y="1915"/>
                        <a:pt x="1960" y="1926"/>
                      </a:cubicBezTo>
                      <a:cubicBezTo>
                        <a:pt x="1961" y="1931"/>
                        <a:pt x="1964" y="1934"/>
                        <a:pt x="1968" y="1938"/>
                      </a:cubicBezTo>
                      <a:close/>
                      <a:moveTo>
                        <a:pt x="1943" y="2093"/>
                      </a:moveTo>
                      <a:cubicBezTo>
                        <a:pt x="1934" y="2078"/>
                        <a:pt x="1919" y="2077"/>
                        <a:pt x="1914" y="2074"/>
                      </a:cubicBezTo>
                      <a:cubicBezTo>
                        <a:pt x="1908" y="2071"/>
                        <a:pt x="1912" y="2064"/>
                        <a:pt x="1919" y="2066"/>
                      </a:cubicBezTo>
                      <a:cubicBezTo>
                        <a:pt x="1927" y="2068"/>
                        <a:pt x="1939" y="2079"/>
                        <a:pt x="1943" y="2093"/>
                      </a:cubicBezTo>
                      <a:close/>
                      <a:moveTo>
                        <a:pt x="1894" y="2048"/>
                      </a:moveTo>
                      <a:cubicBezTo>
                        <a:pt x="1896" y="2047"/>
                        <a:pt x="1897" y="2047"/>
                        <a:pt x="1898" y="2048"/>
                      </a:cubicBezTo>
                      <a:cubicBezTo>
                        <a:pt x="1900" y="2049"/>
                        <a:pt x="1901" y="2051"/>
                        <a:pt x="1900" y="2053"/>
                      </a:cubicBezTo>
                      <a:cubicBezTo>
                        <a:pt x="1900" y="2056"/>
                        <a:pt x="1898" y="2057"/>
                        <a:pt x="1896" y="2057"/>
                      </a:cubicBezTo>
                      <a:cubicBezTo>
                        <a:pt x="1892" y="2057"/>
                        <a:pt x="1892" y="2054"/>
                        <a:pt x="1890" y="2053"/>
                      </a:cubicBezTo>
                      <a:cubicBezTo>
                        <a:pt x="1888" y="2051"/>
                        <a:pt x="1885" y="2051"/>
                        <a:pt x="1883" y="2053"/>
                      </a:cubicBezTo>
                      <a:cubicBezTo>
                        <a:pt x="1880" y="2056"/>
                        <a:pt x="1878" y="2059"/>
                        <a:pt x="1879" y="2063"/>
                      </a:cubicBezTo>
                      <a:cubicBezTo>
                        <a:pt x="1880" y="2065"/>
                        <a:pt x="1882" y="2067"/>
                        <a:pt x="1885" y="2066"/>
                      </a:cubicBezTo>
                      <a:cubicBezTo>
                        <a:pt x="1883" y="2065"/>
                        <a:pt x="1882" y="2061"/>
                        <a:pt x="1885" y="2060"/>
                      </a:cubicBezTo>
                      <a:cubicBezTo>
                        <a:pt x="1887" y="2060"/>
                        <a:pt x="1891" y="2061"/>
                        <a:pt x="1894" y="2061"/>
                      </a:cubicBezTo>
                      <a:cubicBezTo>
                        <a:pt x="1898" y="2062"/>
                        <a:pt x="1901" y="2062"/>
                        <a:pt x="1904" y="2061"/>
                      </a:cubicBezTo>
                      <a:cubicBezTo>
                        <a:pt x="1910" y="2058"/>
                        <a:pt x="1911" y="2050"/>
                        <a:pt x="1908" y="2045"/>
                      </a:cubicBezTo>
                      <a:cubicBezTo>
                        <a:pt x="1905" y="2043"/>
                        <a:pt x="1903" y="2042"/>
                        <a:pt x="1899" y="2041"/>
                      </a:cubicBezTo>
                      <a:cubicBezTo>
                        <a:pt x="1896" y="2041"/>
                        <a:pt x="1887" y="2042"/>
                        <a:pt x="1884" y="2039"/>
                      </a:cubicBezTo>
                      <a:cubicBezTo>
                        <a:pt x="1882" y="2036"/>
                        <a:pt x="1882" y="2034"/>
                        <a:pt x="1884" y="2033"/>
                      </a:cubicBezTo>
                      <a:cubicBezTo>
                        <a:pt x="1882" y="2031"/>
                        <a:pt x="1879" y="2033"/>
                        <a:pt x="1878" y="2036"/>
                      </a:cubicBezTo>
                      <a:cubicBezTo>
                        <a:pt x="1876" y="2041"/>
                        <a:pt x="1879" y="2047"/>
                        <a:pt x="1886" y="2049"/>
                      </a:cubicBezTo>
                      <a:cubicBezTo>
                        <a:pt x="1888" y="2050"/>
                        <a:pt x="1891" y="2049"/>
                        <a:pt x="1894" y="2048"/>
                      </a:cubicBezTo>
                      <a:close/>
                      <a:moveTo>
                        <a:pt x="1895" y="2049"/>
                      </a:moveTo>
                      <a:cubicBezTo>
                        <a:pt x="1897" y="2048"/>
                        <a:pt x="1899" y="2049"/>
                        <a:pt x="1900" y="2051"/>
                      </a:cubicBezTo>
                      <a:cubicBezTo>
                        <a:pt x="1900" y="2055"/>
                        <a:pt x="1896" y="2057"/>
                        <a:pt x="1893" y="2055"/>
                      </a:cubicBezTo>
                      <a:cubicBezTo>
                        <a:pt x="1891" y="2054"/>
                        <a:pt x="1891" y="2052"/>
                        <a:pt x="1888" y="2051"/>
                      </a:cubicBezTo>
                      <a:cubicBezTo>
                        <a:pt x="1892" y="2051"/>
                        <a:pt x="1892" y="2049"/>
                        <a:pt x="1895" y="2049"/>
                      </a:cubicBezTo>
                      <a:close/>
                      <a:moveTo>
                        <a:pt x="1911" y="2051"/>
                      </a:moveTo>
                      <a:cubicBezTo>
                        <a:pt x="1912" y="2054"/>
                        <a:pt x="1910" y="2058"/>
                        <a:pt x="1907" y="2060"/>
                      </a:cubicBezTo>
                      <a:cubicBezTo>
                        <a:pt x="1909" y="2063"/>
                        <a:pt x="1917" y="2063"/>
                        <a:pt x="1918" y="2057"/>
                      </a:cubicBezTo>
                      <a:cubicBezTo>
                        <a:pt x="1918" y="2053"/>
                        <a:pt x="1914" y="2050"/>
                        <a:pt x="1911" y="2051"/>
                      </a:cubicBezTo>
                      <a:close/>
                      <a:moveTo>
                        <a:pt x="1919" y="2058"/>
                      </a:moveTo>
                      <a:cubicBezTo>
                        <a:pt x="1919" y="2058"/>
                        <a:pt x="1918" y="2059"/>
                        <a:pt x="1918" y="2060"/>
                      </a:cubicBezTo>
                      <a:cubicBezTo>
                        <a:pt x="1925" y="2062"/>
                        <a:pt x="1932" y="2067"/>
                        <a:pt x="1937" y="2074"/>
                      </a:cubicBezTo>
                      <a:cubicBezTo>
                        <a:pt x="1946" y="2086"/>
                        <a:pt x="1943" y="2100"/>
                        <a:pt x="1953" y="2119"/>
                      </a:cubicBezTo>
                      <a:cubicBezTo>
                        <a:pt x="1958" y="2128"/>
                        <a:pt x="1964" y="2134"/>
                        <a:pt x="1970" y="2138"/>
                      </a:cubicBezTo>
                      <a:cubicBezTo>
                        <a:pt x="1982" y="2148"/>
                        <a:pt x="2000" y="2152"/>
                        <a:pt x="2010" y="2165"/>
                      </a:cubicBezTo>
                      <a:cubicBezTo>
                        <a:pt x="2004" y="2161"/>
                        <a:pt x="1995" y="2163"/>
                        <a:pt x="1995" y="2173"/>
                      </a:cubicBezTo>
                      <a:cubicBezTo>
                        <a:pt x="1995" y="2180"/>
                        <a:pt x="2005" y="2190"/>
                        <a:pt x="1992" y="2202"/>
                      </a:cubicBezTo>
                      <a:cubicBezTo>
                        <a:pt x="2001" y="2199"/>
                        <a:pt x="2009" y="2195"/>
                        <a:pt x="2013" y="2187"/>
                      </a:cubicBezTo>
                      <a:cubicBezTo>
                        <a:pt x="2016" y="2182"/>
                        <a:pt x="2016" y="2177"/>
                        <a:pt x="2015" y="2172"/>
                      </a:cubicBezTo>
                      <a:cubicBezTo>
                        <a:pt x="2009" y="2149"/>
                        <a:pt x="1974" y="2146"/>
                        <a:pt x="1964" y="2129"/>
                      </a:cubicBezTo>
                      <a:cubicBezTo>
                        <a:pt x="1965" y="2130"/>
                        <a:pt x="1965" y="2131"/>
                        <a:pt x="1966" y="2131"/>
                      </a:cubicBezTo>
                      <a:cubicBezTo>
                        <a:pt x="1978" y="2146"/>
                        <a:pt x="2002" y="2145"/>
                        <a:pt x="2015" y="2131"/>
                      </a:cubicBezTo>
                      <a:cubicBezTo>
                        <a:pt x="2021" y="2124"/>
                        <a:pt x="2025" y="2114"/>
                        <a:pt x="2023" y="2103"/>
                      </a:cubicBezTo>
                      <a:cubicBezTo>
                        <a:pt x="2020" y="2092"/>
                        <a:pt x="2013" y="2082"/>
                        <a:pt x="2002" y="2078"/>
                      </a:cubicBezTo>
                      <a:cubicBezTo>
                        <a:pt x="1990" y="2074"/>
                        <a:pt x="1978" y="2076"/>
                        <a:pt x="1971" y="2087"/>
                      </a:cubicBezTo>
                      <a:cubicBezTo>
                        <a:pt x="1967" y="2093"/>
                        <a:pt x="1967" y="2101"/>
                        <a:pt x="1972" y="2107"/>
                      </a:cubicBezTo>
                      <a:cubicBezTo>
                        <a:pt x="1978" y="2116"/>
                        <a:pt x="1987" y="2117"/>
                        <a:pt x="1994" y="2113"/>
                      </a:cubicBezTo>
                      <a:cubicBezTo>
                        <a:pt x="2002" y="2109"/>
                        <a:pt x="2005" y="2099"/>
                        <a:pt x="1998" y="2091"/>
                      </a:cubicBezTo>
                      <a:cubicBezTo>
                        <a:pt x="2004" y="2101"/>
                        <a:pt x="2000" y="2109"/>
                        <a:pt x="1992" y="2112"/>
                      </a:cubicBezTo>
                      <a:cubicBezTo>
                        <a:pt x="1986" y="2114"/>
                        <a:pt x="1979" y="2113"/>
                        <a:pt x="1974" y="2106"/>
                      </a:cubicBezTo>
                      <a:cubicBezTo>
                        <a:pt x="1970" y="2101"/>
                        <a:pt x="1970" y="2094"/>
                        <a:pt x="1974" y="2088"/>
                      </a:cubicBezTo>
                      <a:cubicBezTo>
                        <a:pt x="1980" y="2079"/>
                        <a:pt x="1991" y="2078"/>
                        <a:pt x="2001" y="2081"/>
                      </a:cubicBezTo>
                      <a:cubicBezTo>
                        <a:pt x="2010" y="2085"/>
                        <a:pt x="2017" y="2094"/>
                        <a:pt x="2019" y="2104"/>
                      </a:cubicBezTo>
                      <a:cubicBezTo>
                        <a:pt x="2021" y="2114"/>
                        <a:pt x="2018" y="2124"/>
                        <a:pt x="2011" y="2130"/>
                      </a:cubicBezTo>
                      <a:cubicBezTo>
                        <a:pt x="1999" y="2142"/>
                        <a:pt x="1979" y="2143"/>
                        <a:pt x="1967" y="2130"/>
                      </a:cubicBezTo>
                      <a:cubicBezTo>
                        <a:pt x="1958" y="2119"/>
                        <a:pt x="1956" y="2108"/>
                        <a:pt x="1961" y="2095"/>
                      </a:cubicBezTo>
                      <a:cubicBezTo>
                        <a:pt x="1968" y="2074"/>
                        <a:pt x="1988" y="2057"/>
                        <a:pt x="2005" y="2056"/>
                      </a:cubicBezTo>
                      <a:cubicBezTo>
                        <a:pt x="2015" y="2055"/>
                        <a:pt x="2025" y="2061"/>
                        <a:pt x="2024" y="2071"/>
                      </a:cubicBezTo>
                      <a:cubicBezTo>
                        <a:pt x="2024" y="2078"/>
                        <a:pt x="2019" y="2081"/>
                        <a:pt x="2012" y="2080"/>
                      </a:cubicBezTo>
                      <a:cubicBezTo>
                        <a:pt x="2018" y="2088"/>
                        <a:pt x="2034" y="2082"/>
                        <a:pt x="2037" y="2069"/>
                      </a:cubicBezTo>
                      <a:cubicBezTo>
                        <a:pt x="2040" y="2056"/>
                        <a:pt x="2035" y="2047"/>
                        <a:pt x="2027" y="2041"/>
                      </a:cubicBezTo>
                      <a:cubicBezTo>
                        <a:pt x="2017" y="2033"/>
                        <a:pt x="1999" y="2034"/>
                        <a:pt x="1986" y="2044"/>
                      </a:cubicBezTo>
                      <a:cubicBezTo>
                        <a:pt x="1972" y="2055"/>
                        <a:pt x="1962" y="2072"/>
                        <a:pt x="1958" y="2089"/>
                      </a:cubicBezTo>
                      <a:cubicBezTo>
                        <a:pt x="1959" y="2087"/>
                        <a:pt x="1959" y="2085"/>
                        <a:pt x="1959" y="2082"/>
                      </a:cubicBezTo>
                      <a:cubicBezTo>
                        <a:pt x="1966" y="2053"/>
                        <a:pt x="1985" y="2031"/>
                        <a:pt x="2015" y="2023"/>
                      </a:cubicBezTo>
                      <a:cubicBezTo>
                        <a:pt x="2037" y="2018"/>
                        <a:pt x="2057" y="2024"/>
                        <a:pt x="2072" y="2041"/>
                      </a:cubicBezTo>
                      <a:cubicBezTo>
                        <a:pt x="2081" y="2052"/>
                        <a:pt x="2086" y="2064"/>
                        <a:pt x="2088" y="2077"/>
                      </a:cubicBezTo>
                      <a:cubicBezTo>
                        <a:pt x="2090" y="2091"/>
                        <a:pt x="2089" y="2105"/>
                        <a:pt x="2084" y="2118"/>
                      </a:cubicBezTo>
                      <a:cubicBezTo>
                        <a:pt x="2082" y="2124"/>
                        <a:pt x="2079" y="2129"/>
                        <a:pt x="2075" y="2134"/>
                      </a:cubicBezTo>
                      <a:cubicBezTo>
                        <a:pt x="2066" y="2143"/>
                        <a:pt x="2055" y="2149"/>
                        <a:pt x="2042" y="2149"/>
                      </a:cubicBezTo>
                      <a:cubicBezTo>
                        <a:pt x="2032" y="2149"/>
                        <a:pt x="2025" y="2145"/>
                        <a:pt x="2019" y="2137"/>
                      </a:cubicBezTo>
                      <a:cubicBezTo>
                        <a:pt x="2013" y="2149"/>
                        <a:pt x="2031" y="2170"/>
                        <a:pt x="2051" y="2156"/>
                      </a:cubicBezTo>
                      <a:cubicBezTo>
                        <a:pt x="2063" y="2164"/>
                        <a:pt x="2076" y="2145"/>
                        <a:pt x="2082" y="2130"/>
                      </a:cubicBezTo>
                      <a:cubicBezTo>
                        <a:pt x="2076" y="2149"/>
                        <a:pt x="2057" y="2170"/>
                        <a:pt x="2048" y="2180"/>
                      </a:cubicBezTo>
                      <a:cubicBezTo>
                        <a:pt x="2048" y="2180"/>
                        <a:pt x="2049" y="2181"/>
                        <a:pt x="2049" y="2182"/>
                      </a:cubicBezTo>
                      <a:cubicBezTo>
                        <a:pt x="2053" y="2178"/>
                        <a:pt x="2059" y="2173"/>
                        <a:pt x="2064" y="2167"/>
                      </a:cubicBezTo>
                      <a:cubicBezTo>
                        <a:pt x="2061" y="2177"/>
                        <a:pt x="2063" y="2189"/>
                        <a:pt x="2070" y="2197"/>
                      </a:cubicBezTo>
                      <a:cubicBezTo>
                        <a:pt x="2084" y="2212"/>
                        <a:pt x="2110" y="2214"/>
                        <a:pt x="2123" y="2235"/>
                      </a:cubicBezTo>
                      <a:cubicBezTo>
                        <a:pt x="2119" y="2213"/>
                        <a:pt x="2097" y="2201"/>
                        <a:pt x="2087" y="2191"/>
                      </a:cubicBezTo>
                      <a:cubicBezTo>
                        <a:pt x="2067" y="2172"/>
                        <a:pt x="2073" y="2160"/>
                        <a:pt x="2081" y="2141"/>
                      </a:cubicBezTo>
                      <a:cubicBezTo>
                        <a:pt x="2080" y="2145"/>
                        <a:pt x="2080" y="2148"/>
                        <a:pt x="2080" y="2152"/>
                      </a:cubicBezTo>
                      <a:cubicBezTo>
                        <a:pt x="2081" y="2173"/>
                        <a:pt x="2094" y="2193"/>
                        <a:pt x="2113" y="2200"/>
                      </a:cubicBezTo>
                      <a:cubicBezTo>
                        <a:pt x="2129" y="2207"/>
                        <a:pt x="2146" y="2204"/>
                        <a:pt x="2159" y="2193"/>
                      </a:cubicBezTo>
                      <a:cubicBezTo>
                        <a:pt x="2175" y="2179"/>
                        <a:pt x="2180" y="2157"/>
                        <a:pt x="2172" y="2137"/>
                      </a:cubicBezTo>
                      <a:cubicBezTo>
                        <a:pt x="2168" y="2128"/>
                        <a:pt x="2162" y="2121"/>
                        <a:pt x="2154" y="2118"/>
                      </a:cubicBezTo>
                      <a:cubicBezTo>
                        <a:pt x="2139" y="2111"/>
                        <a:pt x="2125" y="2116"/>
                        <a:pt x="2115" y="2128"/>
                      </a:cubicBezTo>
                      <a:cubicBezTo>
                        <a:pt x="2131" y="2122"/>
                        <a:pt x="2136" y="2134"/>
                        <a:pt x="2143" y="2137"/>
                      </a:cubicBezTo>
                      <a:cubicBezTo>
                        <a:pt x="2156" y="2142"/>
                        <a:pt x="2161" y="2123"/>
                        <a:pt x="2147" y="2117"/>
                      </a:cubicBezTo>
                      <a:cubicBezTo>
                        <a:pt x="2146" y="2116"/>
                        <a:pt x="2144" y="2116"/>
                        <a:pt x="2143" y="2115"/>
                      </a:cubicBezTo>
                      <a:cubicBezTo>
                        <a:pt x="2155" y="2117"/>
                        <a:pt x="2166" y="2125"/>
                        <a:pt x="2171" y="2138"/>
                      </a:cubicBezTo>
                      <a:cubicBezTo>
                        <a:pt x="2178" y="2157"/>
                        <a:pt x="2173" y="2178"/>
                        <a:pt x="2157" y="2191"/>
                      </a:cubicBezTo>
                      <a:cubicBezTo>
                        <a:pt x="2145" y="2201"/>
                        <a:pt x="2129" y="2203"/>
                        <a:pt x="2115" y="2197"/>
                      </a:cubicBezTo>
                      <a:cubicBezTo>
                        <a:pt x="2098" y="2190"/>
                        <a:pt x="2086" y="2172"/>
                        <a:pt x="2086" y="2152"/>
                      </a:cubicBezTo>
                      <a:cubicBezTo>
                        <a:pt x="2086" y="2145"/>
                        <a:pt x="2087" y="2138"/>
                        <a:pt x="2088" y="2131"/>
                      </a:cubicBezTo>
                      <a:cubicBezTo>
                        <a:pt x="2088" y="2135"/>
                        <a:pt x="2088" y="2140"/>
                        <a:pt x="2089" y="2145"/>
                      </a:cubicBezTo>
                      <a:cubicBezTo>
                        <a:pt x="2091" y="2157"/>
                        <a:pt x="2102" y="2168"/>
                        <a:pt x="2115" y="2166"/>
                      </a:cubicBezTo>
                      <a:cubicBezTo>
                        <a:pt x="2121" y="2165"/>
                        <a:pt x="2125" y="2161"/>
                        <a:pt x="2127" y="2155"/>
                      </a:cubicBezTo>
                      <a:cubicBezTo>
                        <a:pt x="2128" y="2151"/>
                        <a:pt x="2127" y="2146"/>
                        <a:pt x="2125" y="2143"/>
                      </a:cubicBezTo>
                      <a:cubicBezTo>
                        <a:pt x="2122" y="2139"/>
                        <a:pt x="2117" y="2137"/>
                        <a:pt x="2113" y="2137"/>
                      </a:cubicBezTo>
                      <a:cubicBezTo>
                        <a:pt x="2107" y="2137"/>
                        <a:pt x="2101" y="2142"/>
                        <a:pt x="2101" y="2148"/>
                      </a:cubicBezTo>
                      <a:cubicBezTo>
                        <a:pt x="2101" y="2152"/>
                        <a:pt x="2104" y="2155"/>
                        <a:pt x="2107" y="2156"/>
                      </a:cubicBezTo>
                      <a:cubicBezTo>
                        <a:pt x="2109" y="2157"/>
                        <a:pt x="2112" y="2156"/>
                        <a:pt x="2113" y="2154"/>
                      </a:cubicBezTo>
                      <a:cubicBezTo>
                        <a:pt x="2111" y="2154"/>
                        <a:pt x="2109" y="2154"/>
                        <a:pt x="2108" y="2153"/>
                      </a:cubicBezTo>
                      <a:cubicBezTo>
                        <a:pt x="2105" y="2152"/>
                        <a:pt x="2105" y="2148"/>
                        <a:pt x="2108" y="2146"/>
                      </a:cubicBezTo>
                      <a:cubicBezTo>
                        <a:pt x="2109" y="2145"/>
                        <a:pt x="2111" y="2144"/>
                        <a:pt x="2114" y="2145"/>
                      </a:cubicBezTo>
                      <a:cubicBezTo>
                        <a:pt x="2117" y="2146"/>
                        <a:pt x="2119" y="2149"/>
                        <a:pt x="2119" y="2152"/>
                      </a:cubicBezTo>
                      <a:cubicBezTo>
                        <a:pt x="2118" y="2156"/>
                        <a:pt x="2115" y="2159"/>
                        <a:pt x="2112" y="2160"/>
                      </a:cubicBezTo>
                      <a:cubicBezTo>
                        <a:pt x="2101" y="2162"/>
                        <a:pt x="2092" y="2149"/>
                        <a:pt x="2090" y="2140"/>
                      </a:cubicBezTo>
                      <a:cubicBezTo>
                        <a:pt x="2088" y="2128"/>
                        <a:pt x="2092" y="2116"/>
                        <a:pt x="2094" y="2105"/>
                      </a:cubicBezTo>
                      <a:cubicBezTo>
                        <a:pt x="2096" y="2092"/>
                        <a:pt x="2095" y="2079"/>
                        <a:pt x="2088" y="2063"/>
                      </a:cubicBezTo>
                      <a:cubicBezTo>
                        <a:pt x="2090" y="2066"/>
                        <a:pt x="2092" y="2069"/>
                        <a:pt x="2095" y="2072"/>
                      </a:cubicBezTo>
                      <a:cubicBezTo>
                        <a:pt x="2109" y="2088"/>
                        <a:pt x="2129" y="2095"/>
                        <a:pt x="2151" y="2087"/>
                      </a:cubicBezTo>
                      <a:cubicBezTo>
                        <a:pt x="2170" y="2080"/>
                        <a:pt x="2184" y="2063"/>
                        <a:pt x="2185" y="2041"/>
                      </a:cubicBezTo>
                      <a:cubicBezTo>
                        <a:pt x="2187" y="2022"/>
                        <a:pt x="2178" y="2002"/>
                        <a:pt x="2161" y="1992"/>
                      </a:cubicBezTo>
                      <a:cubicBezTo>
                        <a:pt x="2144" y="1984"/>
                        <a:pt x="2126" y="1986"/>
                        <a:pt x="2115" y="1997"/>
                      </a:cubicBezTo>
                      <a:cubicBezTo>
                        <a:pt x="2107" y="2004"/>
                        <a:pt x="2103" y="2013"/>
                        <a:pt x="2104" y="2022"/>
                      </a:cubicBezTo>
                      <a:cubicBezTo>
                        <a:pt x="2104" y="2028"/>
                        <a:pt x="2106" y="2034"/>
                        <a:pt x="2109" y="2038"/>
                      </a:cubicBezTo>
                      <a:cubicBezTo>
                        <a:pt x="2116" y="2047"/>
                        <a:pt x="2126" y="2049"/>
                        <a:pt x="2135" y="2045"/>
                      </a:cubicBezTo>
                      <a:cubicBezTo>
                        <a:pt x="2145" y="2040"/>
                        <a:pt x="2149" y="2028"/>
                        <a:pt x="2144" y="2018"/>
                      </a:cubicBezTo>
                      <a:cubicBezTo>
                        <a:pt x="2139" y="2008"/>
                        <a:pt x="2127" y="2004"/>
                        <a:pt x="2117" y="2009"/>
                      </a:cubicBezTo>
                      <a:cubicBezTo>
                        <a:pt x="2109" y="2013"/>
                        <a:pt x="2104" y="2022"/>
                        <a:pt x="2106" y="2031"/>
                      </a:cubicBezTo>
                      <a:cubicBezTo>
                        <a:pt x="2102" y="2019"/>
                        <a:pt x="2106" y="2006"/>
                        <a:pt x="2116" y="1997"/>
                      </a:cubicBezTo>
                      <a:cubicBezTo>
                        <a:pt x="2128" y="1987"/>
                        <a:pt x="2144" y="1986"/>
                        <a:pt x="2159" y="1994"/>
                      </a:cubicBezTo>
                      <a:cubicBezTo>
                        <a:pt x="2176" y="2003"/>
                        <a:pt x="2183" y="2022"/>
                        <a:pt x="2182" y="2040"/>
                      </a:cubicBezTo>
                      <a:cubicBezTo>
                        <a:pt x="2181" y="2060"/>
                        <a:pt x="2168" y="2076"/>
                        <a:pt x="2149" y="2083"/>
                      </a:cubicBezTo>
                      <a:cubicBezTo>
                        <a:pt x="2130" y="2089"/>
                        <a:pt x="2112" y="2083"/>
                        <a:pt x="2100" y="2069"/>
                      </a:cubicBezTo>
                      <a:cubicBezTo>
                        <a:pt x="2090" y="2058"/>
                        <a:pt x="2085" y="2044"/>
                        <a:pt x="2073" y="2034"/>
                      </a:cubicBezTo>
                      <a:cubicBezTo>
                        <a:pt x="2058" y="2019"/>
                        <a:pt x="2037" y="2013"/>
                        <a:pt x="2014" y="2018"/>
                      </a:cubicBezTo>
                      <a:cubicBezTo>
                        <a:pt x="1982" y="2026"/>
                        <a:pt x="1960" y="2049"/>
                        <a:pt x="1954" y="2081"/>
                      </a:cubicBezTo>
                      <a:cubicBezTo>
                        <a:pt x="1951" y="2096"/>
                        <a:pt x="1951" y="2108"/>
                        <a:pt x="1957" y="2121"/>
                      </a:cubicBezTo>
                      <a:cubicBezTo>
                        <a:pt x="1950" y="2109"/>
                        <a:pt x="1947" y="2096"/>
                        <a:pt x="1948" y="2083"/>
                      </a:cubicBezTo>
                      <a:cubicBezTo>
                        <a:pt x="1948" y="2065"/>
                        <a:pt x="1955" y="2044"/>
                        <a:pt x="1965" y="2029"/>
                      </a:cubicBezTo>
                      <a:cubicBezTo>
                        <a:pt x="1968" y="2023"/>
                        <a:pt x="1971" y="2017"/>
                        <a:pt x="1973" y="2010"/>
                      </a:cubicBezTo>
                      <a:cubicBezTo>
                        <a:pt x="1973" y="2008"/>
                        <a:pt x="1974" y="2006"/>
                        <a:pt x="1974" y="2004"/>
                      </a:cubicBezTo>
                      <a:cubicBezTo>
                        <a:pt x="1975" y="2001"/>
                        <a:pt x="1975" y="1998"/>
                        <a:pt x="1975" y="1994"/>
                      </a:cubicBezTo>
                      <a:cubicBezTo>
                        <a:pt x="1975" y="1993"/>
                        <a:pt x="1974" y="1982"/>
                        <a:pt x="1972" y="1982"/>
                      </a:cubicBezTo>
                      <a:cubicBezTo>
                        <a:pt x="1971" y="1983"/>
                        <a:pt x="1972" y="1989"/>
                        <a:pt x="1972" y="1990"/>
                      </a:cubicBezTo>
                      <a:cubicBezTo>
                        <a:pt x="1972" y="1995"/>
                        <a:pt x="1971" y="1999"/>
                        <a:pt x="1970" y="2003"/>
                      </a:cubicBezTo>
                      <a:cubicBezTo>
                        <a:pt x="1970" y="2005"/>
                        <a:pt x="1970" y="2007"/>
                        <a:pt x="1969" y="2009"/>
                      </a:cubicBezTo>
                      <a:cubicBezTo>
                        <a:pt x="1967" y="2016"/>
                        <a:pt x="1965" y="2021"/>
                        <a:pt x="1962" y="2028"/>
                      </a:cubicBezTo>
                      <a:cubicBezTo>
                        <a:pt x="1962" y="2028"/>
                        <a:pt x="1961" y="2029"/>
                        <a:pt x="1960" y="2030"/>
                      </a:cubicBezTo>
                      <a:cubicBezTo>
                        <a:pt x="1961" y="2028"/>
                        <a:pt x="1962" y="2026"/>
                        <a:pt x="1962" y="2023"/>
                      </a:cubicBezTo>
                      <a:cubicBezTo>
                        <a:pt x="1963" y="2017"/>
                        <a:pt x="1964" y="2012"/>
                        <a:pt x="1963" y="2006"/>
                      </a:cubicBezTo>
                      <a:cubicBezTo>
                        <a:pt x="1959" y="1989"/>
                        <a:pt x="1944" y="1983"/>
                        <a:pt x="1930" y="1985"/>
                      </a:cubicBezTo>
                      <a:cubicBezTo>
                        <a:pt x="1917" y="1987"/>
                        <a:pt x="1905" y="1994"/>
                        <a:pt x="1900" y="2006"/>
                      </a:cubicBezTo>
                      <a:cubicBezTo>
                        <a:pt x="1897" y="2017"/>
                        <a:pt x="1899" y="2026"/>
                        <a:pt x="1908" y="2033"/>
                      </a:cubicBezTo>
                      <a:cubicBezTo>
                        <a:pt x="1915" y="2038"/>
                        <a:pt x="1925" y="2041"/>
                        <a:pt x="1932" y="2035"/>
                      </a:cubicBezTo>
                      <a:cubicBezTo>
                        <a:pt x="1936" y="2032"/>
                        <a:pt x="1938" y="2028"/>
                        <a:pt x="1937" y="2023"/>
                      </a:cubicBezTo>
                      <a:cubicBezTo>
                        <a:pt x="1937" y="2020"/>
                        <a:pt x="1936" y="2017"/>
                        <a:pt x="1933" y="2015"/>
                      </a:cubicBezTo>
                      <a:cubicBezTo>
                        <a:pt x="1931" y="2013"/>
                        <a:pt x="1927" y="2013"/>
                        <a:pt x="1924" y="2014"/>
                      </a:cubicBezTo>
                      <a:cubicBezTo>
                        <a:pt x="1920" y="2015"/>
                        <a:pt x="1917" y="2017"/>
                        <a:pt x="1917" y="2021"/>
                      </a:cubicBezTo>
                      <a:cubicBezTo>
                        <a:pt x="1916" y="2025"/>
                        <a:pt x="1919" y="2029"/>
                        <a:pt x="1922" y="2030"/>
                      </a:cubicBezTo>
                      <a:cubicBezTo>
                        <a:pt x="1927" y="2032"/>
                        <a:pt x="1932" y="2029"/>
                        <a:pt x="1933" y="2025"/>
                      </a:cubicBezTo>
                      <a:cubicBezTo>
                        <a:pt x="1935" y="2021"/>
                        <a:pt x="1932" y="2016"/>
                        <a:pt x="1928" y="2014"/>
                      </a:cubicBezTo>
                      <a:cubicBezTo>
                        <a:pt x="1926" y="2014"/>
                        <a:pt x="1925" y="2014"/>
                        <a:pt x="1923" y="2014"/>
                      </a:cubicBezTo>
                      <a:cubicBezTo>
                        <a:pt x="1924" y="2014"/>
                        <a:pt x="1924" y="2014"/>
                        <a:pt x="1924" y="2014"/>
                      </a:cubicBezTo>
                      <a:cubicBezTo>
                        <a:pt x="1927" y="2013"/>
                        <a:pt x="1930" y="2013"/>
                        <a:pt x="1933" y="2016"/>
                      </a:cubicBezTo>
                      <a:cubicBezTo>
                        <a:pt x="1935" y="2017"/>
                        <a:pt x="1937" y="2020"/>
                        <a:pt x="1937" y="2023"/>
                      </a:cubicBezTo>
                      <a:cubicBezTo>
                        <a:pt x="1937" y="2027"/>
                        <a:pt x="1935" y="2032"/>
                        <a:pt x="1931" y="2034"/>
                      </a:cubicBezTo>
                      <a:cubicBezTo>
                        <a:pt x="1925" y="2039"/>
                        <a:pt x="1915" y="2037"/>
                        <a:pt x="1909" y="2032"/>
                      </a:cubicBezTo>
                      <a:cubicBezTo>
                        <a:pt x="1901" y="2026"/>
                        <a:pt x="1898" y="2017"/>
                        <a:pt x="1902" y="2007"/>
                      </a:cubicBezTo>
                      <a:cubicBezTo>
                        <a:pt x="1907" y="1995"/>
                        <a:pt x="1919" y="1989"/>
                        <a:pt x="1931" y="1988"/>
                      </a:cubicBezTo>
                      <a:cubicBezTo>
                        <a:pt x="1944" y="1986"/>
                        <a:pt x="1956" y="1992"/>
                        <a:pt x="1959" y="2006"/>
                      </a:cubicBezTo>
                      <a:cubicBezTo>
                        <a:pt x="1960" y="2012"/>
                        <a:pt x="1960" y="2017"/>
                        <a:pt x="1959" y="2023"/>
                      </a:cubicBezTo>
                      <a:cubicBezTo>
                        <a:pt x="1958" y="2026"/>
                        <a:pt x="1957" y="2030"/>
                        <a:pt x="1956" y="2033"/>
                      </a:cubicBezTo>
                      <a:cubicBezTo>
                        <a:pt x="1953" y="2041"/>
                        <a:pt x="1949" y="2051"/>
                        <a:pt x="1946" y="2061"/>
                      </a:cubicBezTo>
                      <a:cubicBezTo>
                        <a:pt x="1944" y="2067"/>
                        <a:pt x="1944" y="2073"/>
                        <a:pt x="1943" y="2079"/>
                      </a:cubicBezTo>
                      <a:cubicBezTo>
                        <a:pt x="1942" y="2076"/>
                        <a:pt x="1940" y="2073"/>
                        <a:pt x="1938" y="2071"/>
                      </a:cubicBezTo>
                      <a:cubicBezTo>
                        <a:pt x="1933" y="2065"/>
                        <a:pt x="1925" y="2059"/>
                        <a:pt x="1919" y="2058"/>
                      </a:cubicBezTo>
                      <a:close/>
                      <a:moveTo>
                        <a:pt x="1967" y="1939"/>
                      </a:moveTo>
                      <a:cubicBezTo>
                        <a:pt x="1970" y="1942"/>
                        <a:pt x="1970" y="1946"/>
                        <a:pt x="1967" y="1949"/>
                      </a:cubicBezTo>
                      <a:cubicBezTo>
                        <a:pt x="1962" y="1953"/>
                        <a:pt x="1956" y="1948"/>
                        <a:pt x="1957" y="1943"/>
                      </a:cubicBezTo>
                      <a:cubicBezTo>
                        <a:pt x="1957" y="1938"/>
                        <a:pt x="1960" y="1937"/>
                        <a:pt x="1959" y="1931"/>
                      </a:cubicBezTo>
                      <a:cubicBezTo>
                        <a:pt x="1962" y="1936"/>
                        <a:pt x="1964" y="1936"/>
                        <a:pt x="1967" y="1939"/>
                      </a:cubicBezTo>
                      <a:close/>
                      <a:moveTo>
                        <a:pt x="1969" y="2025"/>
                      </a:moveTo>
                      <a:cubicBezTo>
                        <a:pt x="1975" y="2013"/>
                        <a:pt x="1991" y="2008"/>
                        <a:pt x="2001" y="2010"/>
                      </a:cubicBezTo>
                      <a:cubicBezTo>
                        <a:pt x="2009" y="2012"/>
                        <a:pt x="2016" y="2015"/>
                        <a:pt x="2024" y="2012"/>
                      </a:cubicBezTo>
                      <a:cubicBezTo>
                        <a:pt x="2030" y="2009"/>
                        <a:pt x="2036" y="2002"/>
                        <a:pt x="2033" y="1997"/>
                      </a:cubicBezTo>
                      <a:cubicBezTo>
                        <a:pt x="2032" y="2002"/>
                        <a:pt x="2026" y="2004"/>
                        <a:pt x="2020" y="2004"/>
                      </a:cubicBezTo>
                      <a:cubicBezTo>
                        <a:pt x="2016" y="2004"/>
                        <a:pt x="2011" y="2004"/>
                        <a:pt x="2007" y="2007"/>
                      </a:cubicBezTo>
                      <a:cubicBezTo>
                        <a:pt x="2001" y="2000"/>
                        <a:pt x="1991" y="2001"/>
                        <a:pt x="1985" y="2005"/>
                      </a:cubicBezTo>
                      <a:cubicBezTo>
                        <a:pt x="1979" y="2008"/>
                        <a:pt x="1971" y="2016"/>
                        <a:pt x="1969" y="2025"/>
                      </a:cubicBezTo>
                      <a:close/>
                      <a:moveTo>
                        <a:pt x="1896" y="1935"/>
                      </a:moveTo>
                      <a:cubicBezTo>
                        <a:pt x="1877" y="1927"/>
                        <a:pt x="1877" y="1907"/>
                        <a:pt x="1875" y="1899"/>
                      </a:cubicBezTo>
                      <a:cubicBezTo>
                        <a:pt x="1870" y="1887"/>
                        <a:pt x="1859" y="1891"/>
                        <a:pt x="1861" y="1904"/>
                      </a:cubicBezTo>
                      <a:cubicBezTo>
                        <a:pt x="1863" y="1916"/>
                        <a:pt x="1877" y="1932"/>
                        <a:pt x="1896" y="1935"/>
                      </a:cubicBezTo>
                      <a:close/>
                      <a:moveTo>
                        <a:pt x="1977" y="1965"/>
                      </a:moveTo>
                      <a:cubicBezTo>
                        <a:pt x="1973" y="1970"/>
                        <a:pt x="1965" y="1969"/>
                        <a:pt x="1961" y="1968"/>
                      </a:cubicBezTo>
                      <a:cubicBezTo>
                        <a:pt x="1957" y="1973"/>
                        <a:pt x="1964" y="1984"/>
                        <a:pt x="1974" y="1980"/>
                      </a:cubicBezTo>
                      <a:cubicBezTo>
                        <a:pt x="1979" y="1978"/>
                        <a:pt x="1982" y="1970"/>
                        <a:pt x="1977" y="1965"/>
                      </a:cubicBezTo>
                      <a:close/>
                      <a:moveTo>
                        <a:pt x="1973" y="2013"/>
                      </a:moveTo>
                      <a:cubicBezTo>
                        <a:pt x="1986" y="1993"/>
                        <a:pt x="2013" y="1994"/>
                        <a:pt x="2020" y="1992"/>
                      </a:cubicBezTo>
                      <a:cubicBezTo>
                        <a:pt x="2035" y="1987"/>
                        <a:pt x="2029" y="1970"/>
                        <a:pt x="2013" y="1975"/>
                      </a:cubicBezTo>
                      <a:cubicBezTo>
                        <a:pt x="2002" y="1977"/>
                        <a:pt x="1982" y="1988"/>
                        <a:pt x="1973" y="2013"/>
                      </a:cubicBezTo>
                      <a:close/>
                      <a:moveTo>
                        <a:pt x="1909" y="1985"/>
                      </a:moveTo>
                      <a:cubicBezTo>
                        <a:pt x="1905" y="1995"/>
                        <a:pt x="1898" y="2004"/>
                        <a:pt x="1889" y="2009"/>
                      </a:cubicBezTo>
                      <a:cubicBezTo>
                        <a:pt x="1880" y="2013"/>
                        <a:pt x="1868" y="2013"/>
                        <a:pt x="1860" y="2006"/>
                      </a:cubicBezTo>
                      <a:cubicBezTo>
                        <a:pt x="1856" y="2002"/>
                        <a:pt x="1853" y="1997"/>
                        <a:pt x="1851" y="1991"/>
                      </a:cubicBezTo>
                      <a:cubicBezTo>
                        <a:pt x="1850" y="1984"/>
                        <a:pt x="1850" y="1979"/>
                        <a:pt x="1852" y="1973"/>
                      </a:cubicBezTo>
                      <a:cubicBezTo>
                        <a:pt x="1853" y="1966"/>
                        <a:pt x="1856" y="1962"/>
                        <a:pt x="1860" y="1957"/>
                      </a:cubicBezTo>
                      <a:cubicBezTo>
                        <a:pt x="1862" y="1955"/>
                        <a:pt x="1864" y="1953"/>
                        <a:pt x="1866" y="1951"/>
                      </a:cubicBezTo>
                      <a:cubicBezTo>
                        <a:pt x="1872" y="1946"/>
                        <a:pt x="1877" y="1943"/>
                        <a:pt x="1884" y="1940"/>
                      </a:cubicBezTo>
                      <a:cubicBezTo>
                        <a:pt x="1895" y="1937"/>
                        <a:pt x="1903" y="1936"/>
                        <a:pt x="1914" y="1938"/>
                      </a:cubicBezTo>
                      <a:cubicBezTo>
                        <a:pt x="1915" y="1938"/>
                        <a:pt x="1916" y="1938"/>
                        <a:pt x="1916" y="1939"/>
                      </a:cubicBezTo>
                      <a:cubicBezTo>
                        <a:pt x="1911" y="1933"/>
                        <a:pt x="1908" y="1926"/>
                        <a:pt x="1906" y="1918"/>
                      </a:cubicBezTo>
                      <a:cubicBezTo>
                        <a:pt x="1904" y="1909"/>
                        <a:pt x="1905" y="1899"/>
                        <a:pt x="1910" y="1891"/>
                      </a:cubicBezTo>
                      <a:cubicBezTo>
                        <a:pt x="1912" y="1889"/>
                        <a:pt x="1915" y="1886"/>
                        <a:pt x="1920" y="1884"/>
                      </a:cubicBezTo>
                      <a:cubicBezTo>
                        <a:pt x="1916" y="1886"/>
                        <a:pt x="1913" y="1889"/>
                        <a:pt x="1912" y="1892"/>
                      </a:cubicBezTo>
                      <a:cubicBezTo>
                        <a:pt x="1907" y="1900"/>
                        <a:pt x="1906" y="1909"/>
                        <a:pt x="1908" y="1918"/>
                      </a:cubicBezTo>
                      <a:cubicBezTo>
                        <a:pt x="1910" y="1924"/>
                        <a:pt x="1913" y="1929"/>
                        <a:pt x="1917" y="1933"/>
                      </a:cubicBezTo>
                      <a:cubicBezTo>
                        <a:pt x="1924" y="1942"/>
                        <a:pt x="1932" y="1946"/>
                        <a:pt x="1940" y="1953"/>
                      </a:cubicBezTo>
                      <a:cubicBezTo>
                        <a:pt x="1940" y="1954"/>
                        <a:pt x="1940" y="1954"/>
                        <a:pt x="1940" y="1954"/>
                      </a:cubicBezTo>
                      <a:cubicBezTo>
                        <a:pt x="1945" y="1958"/>
                        <a:pt x="1948" y="1963"/>
                        <a:pt x="1951" y="1968"/>
                      </a:cubicBezTo>
                      <a:cubicBezTo>
                        <a:pt x="1952" y="1969"/>
                        <a:pt x="1958" y="1982"/>
                        <a:pt x="1957" y="1983"/>
                      </a:cubicBezTo>
                      <a:cubicBezTo>
                        <a:pt x="1956" y="1983"/>
                        <a:pt x="1952" y="1975"/>
                        <a:pt x="1951" y="1974"/>
                      </a:cubicBezTo>
                      <a:cubicBezTo>
                        <a:pt x="1947" y="1967"/>
                        <a:pt x="1943" y="1962"/>
                        <a:pt x="1938" y="1956"/>
                      </a:cubicBezTo>
                      <a:cubicBezTo>
                        <a:pt x="1937" y="1956"/>
                        <a:pt x="1937" y="1956"/>
                        <a:pt x="1937" y="1956"/>
                      </a:cubicBezTo>
                      <a:cubicBezTo>
                        <a:pt x="1930" y="1949"/>
                        <a:pt x="1923" y="1944"/>
                        <a:pt x="1914" y="1941"/>
                      </a:cubicBezTo>
                      <a:cubicBezTo>
                        <a:pt x="1902" y="1938"/>
                        <a:pt x="1889" y="1939"/>
                        <a:pt x="1879" y="1947"/>
                      </a:cubicBezTo>
                      <a:cubicBezTo>
                        <a:pt x="1874" y="1951"/>
                        <a:pt x="1870" y="1961"/>
                        <a:pt x="1874" y="1967"/>
                      </a:cubicBezTo>
                      <a:cubicBezTo>
                        <a:pt x="1876" y="1969"/>
                        <a:pt x="1879" y="1970"/>
                        <a:pt x="1881" y="1969"/>
                      </a:cubicBezTo>
                      <a:cubicBezTo>
                        <a:pt x="1883" y="1968"/>
                        <a:pt x="1885" y="1966"/>
                        <a:pt x="1884" y="1963"/>
                      </a:cubicBezTo>
                      <a:cubicBezTo>
                        <a:pt x="1884" y="1961"/>
                        <a:pt x="1883" y="1960"/>
                        <a:pt x="1882" y="1960"/>
                      </a:cubicBezTo>
                      <a:cubicBezTo>
                        <a:pt x="1880" y="1959"/>
                        <a:pt x="1877" y="1960"/>
                        <a:pt x="1877" y="1962"/>
                      </a:cubicBezTo>
                      <a:cubicBezTo>
                        <a:pt x="1877" y="1963"/>
                        <a:pt x="1878" y="1965"/>
                        <a:pt x="1879" y="1965"/>
                      </a:cubicBezTo>
                      <a:cubicBezTo>
                        <a:pt x="1877" y="1966"/>
                        <a:pt x="1875" y="1964"/>
                        <a:pt x="1875" y="1963"/>
                      </a:cubicBezTo>
                      <a:cubicBezTo>
                        <a:pt x="1874" y="1960"/>
                        <a:pt x="1876" y="1958"/>
                        <a:pt x="1878" y="1956"/>
                      </a:cubicBezTo>
                      <a:cubicBezTo>
                        <a:pt x="1882" y="1954"/>
                        <a:pt x="1886" y="1956"/>
                        <a:pt x="1889" y="1960"/>
                      </a:cubicBezTo>
                      <a:cubicBezTo>
                        <a:pt x="1890" y="1962"/>
                        <a:pt x="1890" y="1966"/>
                        <a:pt x="1889" y="1969"/>
                      </a:cubicBezTo>
                      <a:cubicBezTo>
                        <a:pt x="1888" y="1972"/>
                        <a:pt x="1885" y="1974"/>
                        <a:pt x="1882" y="1974"/>
                      </a:cubicBezTo>
                      <a:cubicBezTo>
                        <a:pt x="1878" y="1975"/>
                        <a:pt x="1874" y="1974"/>
                        <a:pt x="1872" y="1971"/>
                      </a:cubicBezTo>
                      <a:cubicBezTo>
                        <a:pt x="1866" y="1964"/>
                        <a:pt x="1869" y="1953"/>
                        <a:pt x="1876" y="1947"/>
                      </a:cubicBezTo>
                      <a:cubicBezTo>
                        <a:pt x="1878" y="1946"/>
                        <a:pt x="1881" y="1944"/>
                        <a:pt x="1883" y="1943"/>
                      </a:cubicBezTo>
                      <a:cubicBezTo>
                        <a:pt x="1875" y="1946"/>
                        <a:pt x="1868" y="1951"/>
                        <a:pt x="1861" y="1958"/>
                      </a:cubicBezTo>
                      <a:cubicBezTo>
                        <a:pt x="1857" y="1963"/>
                        <a:pt x="1855" y="1967"/>
                        <a:pt x="1853" y="1973"/>
                      </a:cubicBezTo>
                      <a:cubicBezTo>
                        <a:pt x="1851" y="1979"/>
                        <a:pt x="1851" y="1984"/>
                        <a:pt x="1852" y="1991"/>
                      </a:cubicBezTo>
                      <a:cubicBezTo>
                        <a:pt x="1853" y="1994"/>
                        <a:pt x="1854" y="1997"/>
                        <a:pt x="1856" y="2000"/>
                      </a:cubicBezTo>
                      <a:cubicBezTo>
                        <a:pt x="1856" y="2000"/>
                        <a:pt x="1856" y="2000"/>
                        <a:pt x="1856" y="2000"/>
                      </a:cubicBezTo>
                      <a:cubicBezTo>
                        <a:pt x="1853" y="1991"/>
                        <a:pt x="1857" y="1981"/>
                        <a:pt x="1870" y="1983"/>
                      </a:cubicBezTo>
                      <a:cubicBezTo>
                        <a:pt x="1879" y="1985"/>
                        <a:pt x="1891" y="1999"/>
                        <a:pt x="1909" y="1985"/>
                      </a:cubicBezTo>
                      <a:close/>
                      <a:moveTo>
                        <a:pt x="1912" y="1893"/>
                      </a:moveTo>
                      <a:cubicBezTo>
                        <a:pt x="1921" y="1901"/>
                        <a:pt x="1930" y="1887"/>
                        <a:pt x="1933" y="1884"/>
                      </a:cubicBezTo>
                      <a:cubicBezTo>
                        <a:pt x="1936" y="1881"/>
                        <a:pt x="1939" y="1879"/>
                        <a:pt x="1942" y="1880"/>
                      </a:cubicBezTo>
                      <a:cubicBezTo>
                        <a:pt x="1938" y="1877"/>
                        <a:pt x="1927" y="1874"/>
                        <a:pt x="1922" y="1875"/>
                      </a:cubicBezTo>
                      <a:cubicBezTo>
                        <a:pt x="1914" y="1876"/>
                        <a:pt x="1908" y="1881"/>
                        <a:pt x="1910" y="1890"/>
                      </a:cubicBezTo>
                      <a:cubicBezTo>
                        <a:pt x="1912" y="1887"/>
                        <a:pt x="1917" y="1883"/>
                        <a:pt x="1922" y="1883"/>
                      </a:cubicBezTo>
                      <a:cubicBezTo>
                        <a:pt x="1920" y="1884"/>
                        <a:pt x="1914" y="1888"/>
                        <a:pt x="1912" y="1893"/>
                      </a:cubicBezTo>
                      <a:close/>
                      <a:moveTo>
                        <a:pt x="1959" y="1990"/>
                      </a:moveTo>
                      <a:cubicBezTo>
                        <a:pt x="1939" y="1974"/>
                        <a:pt x="1918" y="1978"/>
                        <a:pt x="1907" y="1974"/>
                      </a:cubicBezTo>
                      <a:cubicBezTo>
                        <a:pt x="1894" y="1969"/>
                        <a:pt x="1899" y="1955"/>
                        <a:pt x="1914" y="1956"/>
                      </a:cubicBezTo>
                      <a:cubicBezTo>
                        <a:pt x="1931" y="1958"/>
                        <a:pt x="1948" y="1974"/>
                        <a:pt x="1959" y="1990"/>
                      </a:cubicBezTo>
                      <a:close/>
                      <a:moveTo>
                        <a:pt x="1890" y="1935"/>
                      </a:moveTo>
                      <a:cubicBezTo>
                        <a:pt x="1869" y="1936"/>
                        <a:pt x="1839" y="1960"/>
                        <a:pt x="1849" y="1979"/>
                      </a:cubicBezTo>
                      <a:cubicBezTo>
                        <a:pt x="1845" y="1981"/>
                        <a:pt x="1839" y="1978"/>
                        <a:pt x="1837" y="1972"/>
                      </a:cubicBezTo>
                      <a:cubicBezTo>
                        <a:pt x="1835" y="1966"/>
                        <a:pt x="1838" y="1957"/>
                        <a:pt x="1846" y="1953"/>
                      </a:cubicBezTo>
                      <a:cubicBezTo>
                        <a:pt x="1843" y="1948"/>
                        <a:pt x="1853" y="1939"/>
                        <a:pt x="1868" y="1935"/>
                      </a:cubicBezTo>
                      <a:cubicBezTo>
                        <a:pt x="1859" y="1934"/>
                        <a:pt x="1851" y="1929"/>
                        <a:pt x="1844" y="1923"/>
                      </a:cubicBezTo>
                      <a:cubicBezTo>
                        <a:pt x="1837" y="1917"/>
                        <a:pt x="1830" y="1908"/>
                        <a:pt x="1828" y="1898"/>
                      </a:cubicBezTo>
                      <a:cubicBezTo>
                        <a:pt x="1825" y="1888"/>
                        <a:pt x="1827" y="1877"/>
                        <a:pt x="1834" y="1870"/>
                      </a:cubicBezTo>
                      <a:cubicBezTo>
                        <a:pt x="1840" y="1865"/>
                        <a:pt x="1848" y="1862"/>
                        <a:pt x="1855" y="1865"/>
                      </a:cubicBezTo>
                      <a:cubicBezTo>
                        <a:pt x="1861" y="1867"/>
                        <a:pt x="1864" y="1873"/>
                        <a:pt x="1865" y="1879"/>
                      </a:cubicBezTo>
                      <a:cubicBezTo>
                        <a:pt x="1865" y="1886"/>
                        <a:pt x="1862" y="1892"/>
                        <a:pt x="1858" y="1897"/>
                      </a:cubicBezTo>
                      <a:cubicBezTo>
                        <a:pt x="1860" y="1883"/>
                        <a:pt x="1849" y="1881"/>
                        <a:pt x="1846" y="1877"/>
                      </a:cubicBezTo>
                      <a:cubicBezTo>
                        <a:pt x="1842" y="1871"/>
                        <a:pt x="1845" y="1866"/>
                        <a:pt x="1851" y="1865"/>
                      </a:cubicBezTo>
                      <a:cubicBezTo>
                        <a:pt x="1851" y="1865"/>
                        <a:pt x="1851" y="1865"/>
                        <a:pt x="1851" y="1865"/>
                      </a:cubicBezTo>
                      <a:cubicBezTo>
                        <a:pt x="1845" y="1864"/>
                        <a:pt x="1840" y="1867"/>
                        <a:pt x="1836" y="1871"/>
                      </a:cubicBezTo>
                      <a:cubicBezTo>
                        <a:pt x="1830" y="1877"/>
                        <a:pt x="1826" y="1885"/>
                        <a:pt x="1828" y="1895"/>
                      </a:cubicBezTo>
                      <a:cubicBezTo>
                        <a:pt x="1828" y="1893"/>
                        <a:pt x="1829" y="1890"/>
                        <a:pt x="1830" y="1888"/>
                      </a:cubicBezTo>
                      <a:cubicBezTo>
                        <a:pt x="1831" y="1884"/>
                        <a:pt x="1835" y="1880"/>
                        <a:pt x="1840" y="1881"/>
                      </a:cubicBezTo>
                      <a:cubicBezTo>
                        <a:pt x="1842" y="1881"/>
                        <a:pt x="1844" y="1883"/>
                        <a:pt x="1845" y="1886"/>
                      </a:cubicBezTo>
                      <a:cubicBezTo>
                        <a:pt x="1845" y="1887"/>
                        <a:pt x="1845" y="1889"/>
                        <a:pt x="1844" y="1891"/>
                      </a:cubicBezTo>
                      <a:cubicBezTo>
                        <a:pt x="1843" y="1892"/>
                        <a:pt x="1841" y="1893"/>
                        <a:pt x="1839" y="1893"/>
                      </a:cubicBezTo>
                      <a:cubicBezTo>
                        <a:pt x="1836" y="1893"/>
                        <a:pt x="1834" y="1891"/>
                        <a:pt x="1834" y="1888"/>
                      </a:cubicBezTo>
                      <a:cubicBezTo>
                        <a:pt x="1834" y="1887"/>
                        <a:pt x="1835" y="1886"/>
                        <a:pt x="1837" y="1885"/>
                      </a:cubicBezTo>
                      <a:cubicBezTo>
                        <a:pt x="1838" y="1885"/>
                        <a:pt x="1839" y="1885"/>
                        <a:pt x="1839" y="1886"/>
                      </a:cubicBezTo>
                      <a:cubicBezTo>
                        <a:pt x="1838" y="1886"/>
                        <a:pt x="1838" y="1886"/>
                        <a:pt x="1837" y="1886"/>
                      </a:cubicBezTo>
                      <a:cubicBezTo>
                        <a:pt x="1836" y="1887"/>
                        <a:pt x="1836" y="1889"/>
                        <a:pt x="1837" y="1889"/>
                      </a:cubicBezTo>
                      <a:cubicBezTo>
                        <a:pt x="1838" y="1890"/>
                        <a:pt x="1838" y="1890"/>
                        <a:pt x="1840" y="1890"/>
                      </a:cubicBezTo>
                      <a:cubicBezTo>
                        <a:pt x="1841" y="1889"/>
                        <a:pt x="1842" y="1888"/>
                        <a:pt x="1842" y="1887"/>
                      </a:cubicBezTo>
                      <a:cubicBezTo>
                        <a:pt x="1841" y="1885"/>
                        <a:pt x="1840" y="1884"/>
                        <a:pt x="1839" y="1884"/>
                      </a:cubicBezTo>
                      <a:cubicBezTo>
                        <a:pt x="1834" y="1883"/>
                        <a:pt x="1830" y="1888"/>
                        <a:pt x="1830" y="1892"/>
                      </a:cubicBezTo>
                      <a:cubicBezTo>
                        <a:pt x="1828" y="1898"/>
                        <a:pt x="1832" y="1906"/>
                        <a:pt x="1836" y="1911"/>
                      </a:cubicBezTo>
                      <a:cubicBezTo>
                        <a:pt x="1845" y="1926"/>
                        <a:pt x="1860" y="1933"/>
                        <a:pt x="1874" y="1934"/>
                      </a:cubicBezTo>
                      <a:cubicBezTo>
                        <a:pt x="1879" y="1934"/>
                        <a:pt x="1884" y="1934"/>
                        <a:pt x="1890" y="1935"/>
                      </a:cubicBezTo>
                      <a:close/>
                      <a:moveTo>
                        <a:pt x="1909" y="1933"/>
                      </a:moveTo>
                      <a:cubicBezTo>
                        <a:pt x="1899" y="1933"/>
                        <a:pt x="1896" y="1916"/>
                        <a:pt x="1897" y="1906"/>
                      </a:cubicBezTo>
                      <a:cubicBezTo>
                        <a:pt x="1899" y="1895"/>
                        <a:pt x="1905" y="1882"/>
                        <a:pt x="1897" y="1871"/>
                      </a:cubicBezTo>
                      <a:cubicBezTo>
                        <a:pt x="1893" y="1865"/>
                        <a:pt x="1886" y="1862"/>
                        <a:pt x="1879" y="1863"/>
                      </a:cubicBezTo>
                      <a:cubicBezTo>
                        <a:pt x="1875" y="1864"/>
                        <a:pt x="1871" y="1867"/>
                        <a:pt x="1871" y="1872"/>
                      </a:cubicBezTo>
                      <a:cubicBezTo>
                        <a:pt x="1873" y="1869"/>
                        <a:pt x="1879" y="1867"/>
                        <a:pt x="1883" y="1870"/>
                      </a:cubicBezTo>
                      <a:cubicBezTo>
                        <a:pt x="1887" y="1872"/>
                        <a:pt x="1888" y="1878"/>
                        <a:pt x="1887" y="1883"/>
                      </a:cubicBezTo>
                      <a:cubicBezTo>
                        <a:pt x="1884" y="1893"/>
                        <a:pt x="1880" y="1902"/>
                        <a:pt x="1881" y="1912"/>
                      </a:cubicBezTo>
                      <a:cubicBezTo>
                        <a:pt x="1882" y="1925"/>
                        <a:pt x="1894" y="1936"/>
                        <a:pt x="1909" y="1933"/>
                      </a:cubicBezTo>
                      <a:close/>
                      <a:moveTo>
                        <a:pt x="1957" y="1927"/>
                      </a:moveTo>
                      <a:cubicBezTo>
                        <a:pt x="1956" y="1916"/>
                        <a:pt x="1946" y="1902"/>
                        <a:pt x="1935" y="1899"/>
                      </a:cubicBezTo>
                      <a:cubicBezTo>
                        <a:pt x="1925" y="1895"/>
                        <a:pt x="1918" y="1903"/>
                        <a:pt x="1929" y="1910"/>
                      </a:cubicBezTo>
                      <a:cubicBezTo>
                        <a:pt x="1937" y="1915"/>
                        <a:pt x="1953" y="1917"/>
                        <a:pt x="1957" y="1927"/>
                      </a:cubicBezTo>
                      <a:close/>
                      <a:moveTo>
                        <a:pt x="2097" y="2076"/>
                      </a:moveTo>
                      <a:cubicBezTo>
                        <a:pt x="2118" y="2101"/>
                        <a:pt x="2168" y="2103"/>
                        <a:pt x="2176" y="2072"/>
                      </a:cubicBezTo>
                      <a:cubicBezTo>
                        <a:pt x="2182" y="2074"/>
                        <a:pt x="2185" y="2084"/>
                        <a:pt x="2180" y="2092"/>
                      </a:cubicBezTo>
                      <a:cubicBezTo>
                        <a:pt x="2175" y="2101"/>
                        <a:pt x="2162" y="2105"/>
                        <a:pt x="2150" y="2099"/>
                      </a:cubicBezTo>
                      <a:cubicBezTo>
                        <a:pt x="2145" y="2110"/>
                        <a:pt x="2110" y="2105"/>
                        <a:pt x="2097" y="2076"/>
                      </a:cubicBezTo>
                      <a:close/>
                      <a:moveTo>
                        <a:pt x="2026" y="2196"/>
                      </a:moveTo>
                      <a:cubicBezTo>
                        <a:pt x="2024" y="2195"/>
                        <a:pt x="2023" y="2192"/>
                        <a:pt x="2024" y="2190"/>
                      </a:cubicBezTo>
                      <a:cubicBezTo>
                        <a:pt x="2025" y="2187"/>
                        <a:pt x="2028" y="2186"/>
                        <a:pt x="2031" y="2187"/>
                      </a:cubicBezTo>
                      <a:cubicBezTo>
                        <a:pt x="2033" y="2189"/>
                        <a:pt x="2034" y="2192"/>
                        <a:pt x="2033" y="2194"/>
                      </a:cubicBezTo>
                      <a:cubicBezTo>
                        <a:pt x="2032" y="2197"/>
                        <a:pt x="2029" y="2198"/>
                        <a:pt x="2026" y="2196"/>
                      </a:cubicBezTo>
                      <a:close/>
                      <a:moveTo>
                        <a:pt x="2017" y="2194"/>
                      </a:moveTo>
                      <a:cubicBezTo>
                        <a:pt x="2015" y="2193"/>
                        <a:pt x="2014" y="2191"/>
                        <a:pt x="2015" y="2189"/>
                      </a:cubicBezTo>
                      <a:cubicBezTo>
                        <a:pt x="2016" y="2187"/>
                        <a:pt x="2018" y="2186"/>
                        <a:pt x="2020" y="2187"/>
                      </a:cubicBezTo>
                      <a:cubicBezTo>
                        <a:pt x="2022" y="2188"/>
                        <a:pt x="2023" y="2191"/>
                        <a:pt x="2022" y="2192"/>
                      </a:cubicBezTo>
                      <a:cubicBezTo>
                        <a:pt x="2021" y="2194"/>
                        <a:pt x="2018" y="2195"/>
                        <a:pt x="2017" y="2194"/>
                      </a:cubicBezTo>
                      <a:close/>
                      <a:moveTo>
                        <a:pt x="2038" y="2193"/>
                      </a:moveTo>
                      <a:cubicBezTo>
                        <a:pt x="2034" y="2191"/>
                        <a:pt x="2033" y="2187"/>
                        <a:pt x="2035" y="2183"/>
                      </a:cubicBezTo>
                      <a:cubicBezTo>
                        <a:pt x="2037" y="2179"/>
                        <a:pt x="2041" y="2178"/>
                        <a:pt x="2045" y="2180"/>
                      </a:cubicBezTo>
                      <a:cubicBezTo>
                        <a:pt x="2049" y="2182"/>
                        <a:pt x="2050" y="2186"/>
                        <a:pt x="2048" y="2190"/>
                      </a:cubicBezTo>
                      <a:cubicBezTo>
                        <a:pt x="2046" y="2194"/>
                        <a:pt x="2042" y="2195"/>
                        <a:pt x="2038" y="2193"/>
                      </a:cubicBezTo>
                      <a:close/>
                      <a:moveTo>
                        <a:pt x="2001" y="2033"/>
                      </a:moveTo>
                      <a:cubicBezTo>
                        <a:pt x="2009" y="2025"/>
                        <a:pt x="2024" y="2021"/>
                        <a:pt x="2039" y="2025"/>
                      </a:cubicBezTo>
                      <a:cubicBezTo>
                        <a:pt x="2050" y="2027"/>
                        <a:pt x="2060" y="2034"/>
                        <a:pt x="2066" y="2042"/>
                      </a:cubicBezTo>
                      <a:cubicBezTo>
                        <a:pt x="2070" y="2047"/>
                        <a:pt x="2072" y="2052"/>
                        <a:pt x="2072" y="2058"/>
                      </a:cubicBezTo>
                      <a:cubicBezTo>
                        <a:pt x="2073" y="2066"/>
                        <a:pt x="2068" y="2074"/>
                        <a:pt x="2062" y="2077"/>
                      </a:cubicBezTo>
                      <a:cubicBezTo>
                        <a:pt x="2055" y="2080"/>
                        <a:pt x="2048" y="2076"/>
                        <a:pt x="2048" y="2069"/>
                      </a:cubicBezTo>
                      <a:cubicBezTo>
                        <a:pt x="2057" y="2072"/>
                        <a:pt x="2064" y="2063"/>
                        <a:pt x="2062" y="2053"/>
                      </a:cubicBezTo>
                      <a:cubicBezTo>
                        <a:pt x="2060" y="2043"/>
                        <a:pt x="2047" y="2032"/>
                        <a:pt x="2037" y="2029"/>
                      </a:cubicBezTo>
                      <a:cubicBezTo>
                        <a:pt x="2019" y="2024"/>
                        <a:pt x="2007" y="2029"/>
                        <a:pt x="2001" y="2033"/>
                      </a:cubicBezTo>
                      <a:close/>
                      <a:moveTo>
                        <a:pt x="2079" y="2058"/>
                      </a:moveTo>
                      <a:cubicBezTo>
                        <a:pt x="2095" y="2088"/>
                        <a:pt x="2084" y="2127"/>
                        <a:pt x="2061" y="2139"/>
                      </a:cubicBezTo>
                      <a:cubicBezTo>
                        <a:pt x="2037" y="2151"/>
                        <a:pt x="2028" y="2130"/>
                        <a:pt x="2048" y="2119"/>
                      </a:cubicBezTo>
                      <a:cubicBezTo>
                        <a:pt x="2059" y="2113"/>
                        <a:pt x="2089" y="2090"/>
                        <a:pt x="2079" y="2058"/>
                      </a:cubicBezTo>
                      <a:close/>
                      <a:moveTo>
                        <a:pt x="1825" y="1758"/>
                      </a:moveTo>
                      <a:cubicBezTo>
                        <a:pt x="1845" y="1774"/>
                        <a:pt x="1866" y="1769"/>
                        <a:pt x="1877" y="1773"/>
                      </a:cubicBezTo>
                      <a:cubicBezTo>
                        <a:pt x="1889" y="1778"/>
                        <a:pt x="1884" y="1792"/>
                        <a:pt x="1870" y="1791"/>
                      </a:cubicBezTo>
                      <a:cubicBezTo>
                        <a:pt x="1854" y="1789"/>
                        <a:pt x="1836" y="1774"/>
                        <a:pt x="1825" y="1758"/>
                      </a:cubicBezTo>
                      <a:close/>
                      <a:moveTo>
                        <a:pt x="1876" y="1827"/>
                      </a:moveTo>
                      <a:cubicBezTo>
                        <a:pt x="1873" y="1826"/>
                        <a:pt x="1871" y="1825"/>
                        <a:pt x="1870" y="1823"/>
                      </a:cubicBezTo>
                      <a:cubicBezTo>
                        <a:pt x="1868" y="1821"/>
                        <a:pt x="1868" y="1817"/>
                        <a:pt x="1870" y="1815"/>
                      </a:cubicBezTo>
                      <a:cubicBezTo>
                        <a:pt x="1873" y="1811"/>
                        <a:pt x="1877" y="1811"/>
                        <a:pt x="1880" y="1812"/>
                      </a:cubicBezTo>
                      <a:cubicBezTo>
                        <a:pt x="1885" y="1815"/>
                        <a:pt x="1883" y="1819"/>
                        <a:pt x="1885" y="1822"/>
                      </a:cubicBezTo>
                      <a:cubicBezTo>
                        <a:pt x="1886" y="1826"/>
                        <a:pt x="1891" y="1828"/>
                        <a:pt x="1896" y="1827"/>
                      </a:cubicBezTo>
                      <a:cubicBezTo>
                        <a:pt x="1902" y="1826"/>
                        <a:pt x="1907" y="1822"/>
                        <a:pt x="1907" y="1815"/>
                      </a:cubicBezTo>
                      <a:cubicBezTo>
                        <a:pt x="1908" y="1812"/>
                        <a:pt x="1906" y="1808"/>
                        <a:pt x="1902" y="1808"/>
                      </a:cubicBezTo>
                      <a:cubicBezTo>
                        <a:pt x="1904" y="1811"/>
                        <a:pt x="1902" y="1816"/>
                        <a:pt x="1897" y="1815"/>
                      </a:cubicBezTo>
                      <a:cubicBezTo>
                        <a:pt x="1894" y="1814"/>
                        <a:pt x="1890" y="1811"/>
                        <a:pt x="1885" y="1807"/>
                      </a:cubicBezTo>
                      <a:cubicBezTo>
                        <a:pt x="1881" y="1804"/>
                        <a:pt x="1876" y="1801"/>
                        <a:pt x="1871" y="1801"/>
                      </a:cubicBezTo>
                      <a:cubicBezTo>
                        <a:pt x="1860" y="1801"/>
                        <a:pt x="1852" y="1811"/>
                        <a:pt x="1854" y="1820"/>
                      </a:cubicBezTo>
                      <a:cubicBezTo>
                        <a:pt x="1856" y="1826"/>
                        <a:pt x="1859" y="1829"/>
                        <a:pt x="1863" y="1832"/>
                      </a:cubicBezTo>
                      <a:cubicBezTo>
                        <a:pt x="1868" y="1836"/>
                        <a:pt x="1881" y="1841"/>
                        <a:pt x="1883" y="1847"/>
                      </a:cubicBezTo>
                      <a:cubicBezTo>
                        <a:pt x="1885" y="1852"/>
                        <a:pt x="1882" y="1855"/>
                        <a:pt x="1879" y="1855"/>
                      </a:cubicBezTo>
                      <a:cubicBezTo>
                        <a:pt x="1881" y="1859"/>
                        <a:pt x="1887" y="1859"/>
                        <a:pt x="1890" y="1856"/>
                      </a:cubicBezTo>
                      <a:cubicBezTo>
                        <a:pt x="1896" y="1850"/>
                        <a:pt x="1897" y="1838"/>
                        <a:pt x="1888" y="1831"/>
                      </a:cubicBezTo>
                      <a:cubicBezTo>
                        <a:pt x="1885" y="1828"/>
                        <a:pt x="1881" y="1827"/>
                        <a:pt x="1876" y="1827"/>
                      </a:cubicBezTo>
                      <a:close/>
                      <a:moveTo>
                        <a:pt x="1892" y="1829"/>
                      </a:moveTo>
                      <a:cubicBezTo>
                        <a:pt x="1904" y="1832"/>
                        <a:pt x="1916" y="1844"/>
                        <a:pt x="1918" y="1856"/>
                      </a:cubicBezTo>
                      <a:cubicBezTo>
                        <a:pt x="1921" y="1867"/>
                        <a:pt x="1911" y="1873"/>
                        <a:pt x="1906" y="1861"/>
                      </a:cubicBezTo>
                      <a:cubicBezTo>
                        <a:pt x="1902" y="1851"/>
                        <a:pt x="1901" y="1835"/>
                        <a:pt x="1892" y="1829"/>
                      </a:cubicBezTo>
                      <a:close/>
                      <a:moveTo>
                        <a:pt x="1854" y="1810"/>
                      </a:moveTo>
                      <a:cubicBezTo>
                        <a:pt x="1855" y="1805"/>
                        <a:pt x="1861" y="1800"/>
                        <a:pt x="1865" y="1800"/>
                      </a:cubicBezTo>
                      <a:cubicBezTo>
                        <a:pt x="1866" y="1794"/>
                        <a:pt x="1854" y="1789"/>
                        <a:pt x="1849" y="1797"/>
                      </a:cubicBezTo>
                      <a:cubicBezTo>
                        <a:pt x="1845" y="1801"/>
                        <a:pt x="1848" y="1809"/>
                        <a:pt x="1854" y="1810"/>
                      </a:cubicBezTo>
                      <a:close/>
                      <a:moveTo>
                        <a:pt x="1577" y="2018"/>
                      </a:moveTo>
                      <a:cubicBezTo>
                        <a:pt x="1575" y="2016"/>
                        <a:pt x="1574" y="2012"/>
                        <a:pt x="1577" y="2009"/>
                      </a:cubicBezTo>
                      <a:cubicBezTo>
                        <a:pt x="1581" y="2005"/>
                        <a:pt x="1587" y="2009"/>
                        <a:pt x="1587" y="2014"/>
                      </a:cubicBezTo>
                      <a:cubicBezTo>
                        <a:pt x="1587" y="2018"/>
                        <a:pt x="1584" y="2020"/>
                        <a:pt x="1586" y="2025"/>
                      </a:cubicBezTo>
                      <a:cubicBezTo>
                        <a:pt x="1583" y="2021"/>
                        <a:pt x="1580" y="2021"/>
                        <a:pt x="1577" y="2018"/>
                      </a:cubicBezTo>
                      <a:close/>
                      <a:moveTo>
                        <a:pt x="1386" y="1801"/>
                      </a:moveTo>
                      <a:cubicBezTo>
                        <a:pt x="1402" y="1780"/>
                        <a:pt x="1424" y="1776"/>
                        <a:pt x="1442" y="1781"/>
                      </a:cubicBezTo>
                      <a:cubicBezTo>
                        <a:pt x="1458" y="1785"/>
                        <a:pt x="1464" y="1798"/>
                        <a:pt x="1474" y="1801"/>
                      </a:cubicBezTo>
                      <a:cubicBezTo>
                        <a:pt x="1477" y="1802"/>
                        <a:pt x="1481" y="1802"/>
                        <a:pt x="1486" y="1800"/>
                      </a:cubicBezTo>
                      <a:cubicBezTo>
                        <a:pt x="1483" y="1811"/>
                        <a:pt x="1471" y="1816"/>
                        <a:pt x="1460" y="1812"/>
                      </a:cubicBezTo>
                      <a:cubicBezTo>
                        <a:pt x="1447" y="1807"/>
                        <a:pt x="1443" y="1797"/>
                        <a:pt x="1428" y="1793"/>
                      </a:cubicBezTo>
                      <a:cubicBezTo>
                        <a:pt x="1413" y="1789"/>
                        <a:pt x="1397" y="1792"/>
                        <a:pt x="1386" y="1801"/>
                      </a:cubicBezTo>
                      <a:close/>
                      <a:moveTo>
                        <a:pt x="1335" y="1828"/>
                      </a:moveTo>
                      <a:cubicBezTo>
                        <a:pt x="1348" y="1806"/>
                        <a:pt x="1372" y="1804"/>
                        <a:pt x="1383" y="1799"/>
                      </a:cubicBezTo>
                      <a:cubicBezTo>
                        <a:pt x="1397" y="1792"/>
                        <a:pt x="1393" y="1779"/>
                        <a:pt x="1375" y="1783"/>
                      </a:cubicBezTo>
                      <a:cubicBezTo>
                        <a:pt x="1358" y="1787"/>
                        <a:pt x="1338" y="1807"/>
                        <a:pt x="1335" y="1828"/>
                      </a:cubicBezTo>
                      <a:close/>
                      <a:moveTo>
                        <a:pt x="1598" y="2406"/>
                      </a:moveTo>
                      <a:cubicBezTo>
                        <a:pt x="1586" y="2426"/>
                        <a:pt x="1593" y="2452"/>
                        <a:pt x="1606" y="2464"/>
                      </a:cubicBezTo>
                      <a:cubicBezTo>
                        <a:pt x="1617" y="2475"/>
                        <a:pt x="1631" y="2468"/>
                        <a:pt x="1617" y="2454"/>
                      </a:cubicBezTo>
                      <a:cubicBezTo>
                        <a:pt x="1606" y="2443"/>
                        <a:pt x="1593" y="2430"/>
                        <a:pt x="1598" y="2406"/>
                      </a:cubicBezTo>
                      <a:close/>
                      <a:moveTo>
                        <a:pt x="1875" y="2520"/>
                      </a:moveTo>
                      <a:cubicBezTo>
                        <a:pt x="1866" y="2535"/>
                        <a:pt x="1842" y="2549"/>
                        <a:pt x="1824" y="2548"/>
                      </a:cubicBezTo>
                      <a:cubicBezTo>
                        <a:pt x="1806" y="2548"/>
                        <a:pt x="1803" y="2532"/>
                        <a:pt x="1824" y="2529"/>
                      </a:cubicBezTo>
                      <a:cubicBezTo>
                        <a:pt x="1839" y="2526"/>
                        <a:pt x="1860" y="2534"/>
                        <a:pt x="1875" y="2520"/>
                      </a:cubicBezTo>
                      <a:close/>
                      <a:moveTo>
                        <a:pt x="1590" y="2457"/>
                      </a:moveTo>
                      <a:cubicBezTo>
                        <a:pt x="1593" y="2482"/>
                        <a:pt x="1612" y="2491"/>
                        <a:pt x="1630" y="2495"/>
                      </a:cubicBezTo>
                      <a:cubicBezTo>
                        <a:pt x="1640" y="2498"/>
                        <a:pt x="1655" y="2496"/>
                        <a:pt x="1662" y="2504"/>
                      </a:cubicBezTo>
                      <a:cubicBezTo>
                        <a:pt x="1667" y="2489"/>
                        <a:pt x="1634" y="2486"/>
                        <a:pt x="1624" y="2483"/>
                      </a:cubicBezTo>
                      <a:cubicBezTo>
                        <a:pt x="1607" y="2480"/>
                        <a:pt x="1595" y="2471"/>
                        <a:pt x="1590" y="2457"/>
                      </a:cubicBezTo>
                      <a:close/>
                      <a:moveTo>
                        <a:pt x="1744" y="2474"/>
                      </a:moveTo>
                      <a:cubicBezTo>
                        <a:pt x="1725" y="2456"/>
                        <a:pt x="1711" y="2427"/>
                        <a:pt x="1715" y="2410"/>
                      </a:cubicBezTo>
                      <a:cubicBezTo>
                        <a:pt x="1719" y="2392"/>
                        <a:pt x="1737" y="2391"/>
                        <a:pt x="1736" y="2411"/>
                      </a:cubicBezTo>
                      <a:cubicBezTo>
                        <a:pt x="1736" y="2427"/>
                        <a:pt x="1731" y="2452"/>
                        <a:pt x="1744" y="2474"/>
                      </a:cubicBezTo>
                      <a:close/>
                      <a:moveTo>
                        <a:pt x="1816" y="2605"/>
                      </a:moveTo>
                      <a:cubicBezTo>
                        <a:pt x="1815" y="2609"/>
                        <a:pt x="1812" y="2612"/>
                        <a:pt x="1808" y="2612"/>
                      </a:cubicBezTo>
                      <a:cubicBezTo>
                        <a:pt x="1801" y="2610"/>
                        <a:pt x="1801" y="2601"/>
                        <a:pt x="1806" y="2599"/>
                      </a:cubicBezTo>
                      <a:cubicBezTo>
                        <a:pt x="1810" y="2596"/>
                        <a:pt x="1813" y="2598"/>
                        <a:pt x="1817" y="2593"/>
                      </a:cubicBezTo>
                      <a:cubicBezTo>
                        <a:pt x="1814" y="2599"/>
                        <a:pt x="1816" y="2600"/>
                        <a:pt x="1816" y="2605"/>
                      </a:cubicBezTo>
                      <a:close/>
                      <a:moveTo>
                        <a:pt x="1817" y="2605"/>
                      </a:moveTo>
                      <a:cubicBezTo>
                        <a:pt x="1817" y="2608"/>
                        <a:pt x="1816" y="2610"/>
                        <a:pt x="1814" y="2611"/>
                      </a:cubicBezTo>
                      <a:cubicBezTo>
                        <a:pt x="1812" y="2613"/>
                        <a:pt x="1808" y="2614"/>
                        <a:pt x="1804" y="2612"/>
                      </a:cubicBezTo>
                      <a:cubicBezTo>
                        <a:pt x="1800" y="2609"/>
                        <a:pt x="1800" y="2605"/>
                        <a:pt x="1801" y="2601"/>
                      </a:cubicBezTo>
                      <a:cubicBezTo>
                        <a:pt x="1803" y="2595"/>
                        <a:pt x="1808" y="2597"/>
                        <a:pt x="1812" y="2595"/>
                      </a:cubicBezTo>
                      <a:cubicBezTo>
                        <a:pt x="1816" y="2593"/>
                        <a:pt x="1817" y="2587"/>
                        <a:pt x="1816" y="2582"/>
                      </a:cubicBezTo>
                      <a:cubicBezTo>
                        <a:pt x="1814" y="2575"/>
                        <a:pt x="1809" y="2570"/>
                        <a:pt x="1802" y="2570"/>
                      </a:cubicBezTo>
                      <a:cubicBezTo>
                        <a:pt x="1798" y="2570"/>
                        <a:pt x="1794" y="2572"/>
                        <a:pt x="1794" y="2577"/>
                      </a:cubicBezTo>
                      <a:cubicBezTo>
                        <a:pt x="1797" y="2574"/>
                        <a:pt x="1803" y="2576"/>
                        <a:pt x="1802" y="2582"/>
                      </a:cubicBezTo>
                      <a:cubicBezTo>
                        <a:pt x="1802" y="2585"/>
                        <a:pt x="1798" y="2590"/>
                        <a:pt x="1795" y="2596"/>
                      </a:cubicBezTo>
                      <a:cubicBezTo>
                        <a:pt x="1791" y="2601"/>
                        <a:pt x="1789" y="2607"/>
                        <a:pt x="1789" y="2613"/>
                      </a:cubicBezTo>
                      <a:cubicBezTo>
                        <a:pt x="1790" y="2624"/>
                        <a:pt x="1802" y="2632"/>
                        <a:pt x="1812" y="2629"/>
                      </a:cubicBezTo>
                      <a:cubicBezTo>
                        <a:pt x="1818" y="2627"/>
                        <a:pt x="1822" y="2623"/>
                        <a:pt x="1825" y="2618"/>
                      </a:cubicBezTo>
                      <a:cubicBezTo>
                        <a:pt x="1828" y="2613"/>
                        <a:pt x="1832" y="2598"/>
                        <a:pt x="1839" y="2594"/>
                      </a:cubicBezTo>
                      <a:cubicBezTo>
                        <a:pt x="1844" y="2592"/>
                        <a:pt x="1849" y="2595"/>
                        <a:pt x="1849" y="2599"/>
                      </a:cubicBezTo>
                      <a:cubicBezTo>
                        <a:pt x="1853" y="2596"/>
                        <a:pt x="1852" y="2590"/>
                        <a:pt x="1849" y="2586"/>
                      </a:cubicBezTo>
                      <a:cubicBezTo>
                        <a:pt x="1842" y="2580"/>
                        <a:pt x="1828" y="2580"/>
                        <a:pt x="1821" y="2590"/>
                      </a:cubicBezTo>
                      <a:cubicBezTo>
                        <a:pt x="1818" y="2594"/>
                        <a:pt x="1818" y="2599"/>
                        <a:pt x="1817" y="2605"/>
                      </a:cubicBezTo>
                      <a:close/>
                      <a:moveTo>
                        <a:pt x="1819" y="2586"/>
                      </a:moveTo>
                      <a:cubicBezTo>
                        <a:pt x="1821" y="2573"/>
                        <a:pt x="1834" y="2558"/>
                        <a:pt x="1846" y="2555"/>
                      </a:cubicBezTo>
                      <a:cubicBezTo>
                        <a:pt x="1859" y="2551"/>
                        <a:pt x="1866" y="2561"/>
                        <a:pt x="1853" y="2568"/>
                      </a:cubicBezTo>
                      <a:cubicBezTo>
                        <a:pt x="1843" y="2574"/>
                        <a:pt x="1824" y="2575"/>
                        <a:pt x="1819" y="2586"/>
                      </a:cubicBezTo>
                      <a:close/>
                      <a:moveTo>
                        <a:pt x="1785" y="2640"/>
                      </a:moveTo>
                      <a:cubicBezTo>
                        <a:pt x="1783" y="2640"/>
                        <a:pt x="1782" y="2638"/>
                        <a:pt x="1782" y="2637"/>
                      </a:cubicBezTo>
                      <a:cubicBezTo>
                        <a:pt x="1777" y="2646"/>
                        <a:pt x="1763" y="2659"/>
                        <a:pt x="1748" y="2667"/>
                      </a:cubicBezTo>
                      <a:cubicBezTo>
                        <a:pt x="1751" y="2664"/>
                        <a:pt x="1754" y="2660"/>
                        <a:pt x="1756" y="2656"/>
                      </a:cubicBezTo>
                      <a:cubicBezTo>
                        <a:pt x="1773" y="2627"/>
                        <a:pt x="1755" y="2611"/>
                        <a:pt x="1756" y="2584"/>
                      </a:cubicBezTo>
                      <a:cubicBezTo>
                        <a:pt x="1756" y="2575"/>
                        <a:pt x="1762" y="2565"/>
                        <a:pt x="1775" y="2567"/>
                      </a:cubicBezTo>
                      <a:cubicBezTo>
                        <a:pt x="1780" y="2568"/>
                        <a:pt x="1784" y="2572"/>
                        <a:pt x="1786" y="2578"/>
                      </a:cubicBezTo>
                      <a:cubicBezTo>
                        <a:pt x="1787" y="2582"/>
                        <a:pt x="1786" y="2585"/>
                        <a:pt x="1784" y="2588"/>
                      </a:cubicBezTo>
                      <a:cubicBezTo>
                        <a:pt x="1783" y="2590"/>
                        <a:pt x="1782" y="2591"/>
                        <a:pt x="1780" y="2592"/>
                      </a:cubicBezTo>
                      <a:cubicBezTo>
                        <a:pt x="1781" y="2591"/>
                        <a:pt x="1780" y="2592"/>
                        <a:pt x="1782" y="2590"/>
                      </a:cubicBezTo>
                      <a:cubicBezTo>
                        <a:pt x="1783" y="2588"/>
                        <a:pt x="1783" y="2581"/>
                        <a:pt x="1780" y="2579"/>
                      </a:cubicBezTo>
                      <a:cubicBezTo>
                        <a:pt x="1776" y="2577"/>
                        <a:pt x="1771" y="2578"/>
                        <a:pt x="1769" y="2581"/>
                      </a:cubicBezTo>
                      <a:cubicBezTo>
                        <a:pt x="1767" y="2584"/>
                        <a:pt x="1767" y="2588"/>
                        <a:pt x="1770" y="2591"/>
                      </a:cubicBezTo>
                      <a:cubicBezTo>
                        <a:pt x="1774" y="2596"/>
                        <a:pt x="1781" y="2594"/>
                        <a:pt x="1785" y="2589"/>
                      </a:cubicBezTo>
                      <a:cubicBezTo>
                        <a:pt x="1788" y="2586"/>
                        <a:pt x="1789" y="2582"/>
                        <a:pt x="1788" y="2578"/>
                      </a:cubicBezTo>
                      <a:cubicBezTo>
                        <a:pt x="1787" y="2571"/>
                        <a:pt x="1782" y="2566"/>
                        <a:pt x="1775" y="2564"/>
                      </a:cubicBezTo>
                      <a:cubicBezTo>
                        <a:pt x="1760" y="2561"/>
                        <a:pt x="1753" y="2572"/>
                        <a:pt x="1753" y="2584"/>
                      </a:cubicBezTo>
                      <a:cubicBezTo>
                        <a:pt x="1753" y="2611"/>
                        <a:pt x="1770" y="2628"/>
                        <a:pt x="1751" y="2656"/>
                      </a:cubicBezTo>
                      <a:cubicBezTo>
                        <a:pt x="1744" y="2668"/>
                        <a:pt x="1732" y="2676"/>
                        <a:pt x="1715" y="2676"/>
                      </a:cubicBezTo>
                      <a:cubicBezTo>
                        <a:pt x="1694" y="2675"/>
                        <a:pt x="1676" y="2660"/>
                        <a:pt x="1675" y="2639"/>
                      </a:cubicBezTo>
                      <a:cubicBezTo>
                        <a:pt x="1676" y="2662"/>
                        <a:pt x="1707" y="2674"/>
                        <a:pt x="1730" y="2665"/>
                      </a:cubicBezTo>
                      <a:cubicBezTo>
                        <a:pt x="1741" y="2661"/>
                        <a:pt x="1754" y="2649"/>
                        <a:pt x="1755" y="2634"/>
                      </a:cubicBezTo>
                      <a:cubicBezTo>
                        <a:pt x="1759" y="2604"/>
                        <a:pt x="1726" y="2600"/>
                        <a:pt x="1722" y="2628"/>
                      </a:cubicBezTo>
                      <a:cubicBezTo>
                        <a:pt x="1721" y="2643"/>
                        <a:pt x="1711" y="2653"/>
                        <a:pt x="1695" y="2652"/>
                      </a:cubicBezTo>
                      <a:cubicBezTo>
                        <a:pt x="1686" y="2651"/>
                        <a:pt x="1678" y="2645"/>
                        <a:pt x="1675" y="2639"/>
                      </a:cubicBezTo>
                      <a:cubicBezTo>
                        <a:pt x="1675" y="2639"/>
                        <a:pt x="1675" y="2640"/>
                        <a:pt x="1675" y="2641"/>
                      </a:cubicBezTo>
                      <a:cubicBezTo>
                        <a:pt x="1674" y="2635"/>
                        <a:pt x="1673" y="2630"/>
                        <a:pt x="1671" y="2623"/>
                      </a:cubicBezTo>
                      <a:cubicBezTo>
                        <a:pt x="1666" y="2610"/>
                        <a:pt x="1660" y="2601"/>
                        <a:pt x="1649" y="2593"/>
                      </a:cubicBezTo>
                      <a:cubicBezTo>
                        <a:pt x="1649" y="2592"/>
                        <a:pt x="1649" y="2592"/>
                        <a:pt x="1649" y="2592"/>
                      </a:cubicBezTo>
                      <a:cubicBezTo>
                        <a:pt x="1661" y="2594"/>
                        <a:pt x="1680" y="2604"/>
                        <a:pt x="1686" y="2614"/>
                      </a:cubicBezTo>
                      <a:cubicBezTo>
                        <a:pt x="1687" y="2614"/>
                        <a:pt x="1687" y="2614"/>
                        <a:pt x="1688" y="2614"/>
                      </a:cubicBezTo>
                      <a:cubicBezTo>
                        <a:pt x="1683" y="2604"/>
                        <a:pt x="1668" y="2595"/>
                        <a:pt x="1656" y="2591"/>
                      </a:cubicBezTo>
                      <a:cubicBezTo>
                        <a:pt x="1658" y="2591"/>
                        <a:pt x="1659" y="2590"/>
                        <a:pt x="1661" y="2590"/>
                      </a:cubicBezTo>
                      <a:cubicBezTo>
                        <a:pt x="1661" y="2590"/>
                        <a:pt x="1661" y="2590"/>
                        <a:pt x="1661" y="2590"/>
                      </a:cubicBezTo>
                      <a:cubicBezTo>
                        <a:pt x="1670" y="2589"/>
                        <a:pt x="1679" y="2586"/>
                        <a:pt x="1686" y="2583"/>
                      </a:cubicBezTo>
                      <a:cubicBezTo>
                        <a:pt x="1696" y="2580"/>
                        <a:pt x="1706" y="2572"/>
                        <a:pt x="1716" y="2574"/>
                      </a:cubicBezTo>
                      <a:cubicBezTo>
                        <a:pt x="1724" y="2577"/>
                        <a:pt x="1730" y="2583"/>
                        <a:pt x="1732" y="2592"/>
                      </a:cubicBezTo>
                      <a:cubicBezTo>
                        <a:pt x="1733" y="2600"/>
                        <a:pt x="1730" y="2609"/>
                        <a:pt x="1723" y="2613"/>
                      </a:cubicBezTo>
                      <a:cubicBezTo>
                        <a:pt x="1717" y="2617"/>
                        <a:pt x="1710" y="2617"/>
                        <a:pt x="1704" y="2613"/>
                      </a:cubicBezTo>
                      <a:cubicBezTo>
                        <a:pt x="1699" y="2610"/>
                        <a:pt x="1697" y="2604"/>
                        <a:pt x="1699" y="2599"/>
                      </a:cubicBezTo>
                      <a:cubicBezTo>
                        <a:pt x="1698" y="2603"/>
                        <a:pt x="1700" y="2607"/>
                        <a:pt x="1704" y="2608"/>
                      </a:cubicBezTo>
                      <a:cubicBezTo>
                        <a:pt x="1709" y="2610"/>
                        <a:pt x="1714" y="2608"/>
                        <a:pt x="1716" y="2603"/>
                      </a:cubicBezTo>
                      <a:cubicBezTo>
                        <a:pt x="1718" y="2599"/>
                        <a:pt x="1715" y="2593"/>
                        <a:pt x="1711" y="2592"/>
                      </a:cubicBezTo>
                      <a:cubicBezTo>
                        <a:pt x="1707" y="2590"/>
                        <a:pt x="1702" y="2591"/>
                        <a:pt x="1700" y="2596"/>
                      </a:cubicBezTo>
                      <a:cubicBezTo>
                        <a:pt x="1698" y="2598"/>
                        <a:pt x="1698" y="2600"/>
                        <a:pt x="1698" y="2603"/>
                      </a:cubicBezTo>
                      <a:cubicBezTo>
                        <a:pt x="1698" y="2607"/>
                        <a:pt x="1700" y="2611"/>
                        <a:pt x="1704" y="2614"/>
                      </a:cubicBezTo>
                      <a:cubicBezTo>
                        <a:pt x="1709" y="2618"/>
                        <a:pt x="1717" y="2618"/>
                        <a:pt x="1724" y="2614"/>
                      </a:cubicBezTo>
                      <a:cubicBezTo>
                        <a:pt x="1731" y="2609"/>
                        <a:pt x="1735" y="2600"/>
                        <a:pt x="1733" y="2591"/>
                      </a:cubicBezTo>
                      <a:cubicBezTo>
                        <a:pt x="1732" y="2582"/>
                        <a:pt x="1725" y="2575"/>
                        <a:pt x="1716" y="2572"/>
                      </a:cubicBezTo>
                      <a:cubicBezTo>
                        <a:pt x="1714" y="2572"/>
                        <a:pt x="1711" y="2571"/>
                        <a:pt x="1709" y="2572"/>
                      </a:cubicBezTo>
                      <a:cubicBezTo>
                        <a:pt x="1710" y="2571"/>
                        <a:pt x="1711" y="2570"/>
                        <a:pt x="1712" y="2569"/>
                      </a:cubicBezTo>
                      <a:cubicBezTo>
                        <a:pt x="1729" y="2557"/>
                        <a:pt x="1740" y="2538"/>
                        <a:pt x="1763" y="2534"/>
                      </a:cubicBezTo>
                      <a:cubicBezTo>
                        <a:pt x="1762" y="2534"/>
                        <a:pt x="1762" y="2533"/>
                        <a:pt x="1762" y="2532"/>
                      </a:cubicBezTo>
                      <a:cubicBezTo>
                        <a:pt x="1759" y="2532"/>
                        <a:pt x="1756" y="2533"/>
                        <a:pt x="1752" y="2534"/>
                      </a:cubicBezTo>
                      <a:cubicBezTo>
                        <a:pt x="1748" y="2535"/>
                        <a:pt x="1744" y="2537"/>
                        <a:pt x="1740" y="2540"/>
                      </a:cubicBezTo>
                      <a:cubicBezTo>
                        <a:pt x="1742" y="2536"/>
                        <a:pt x="1744" y="2531"/>
                        <a:pt x="1745" y="2527"/>
                      </a:cubicBezTo>
                      <a:cubicBezTo>
                        <a:pt x="1748" y="2517"/>
                        <a:pt x="1748" y="2509"/>
                        <a:pt x="1747" y="2499"/>
                      </a:cubicBezTo>
                      <a:cubicBezTo>
                        <a:pt x="1747" y="2496"/>
                        <a:pt x="1746" y="2493"/>
                        <a:pt x="1745" y="2489"/>
                      </a:cubicBezTo>
                      <a:cubicBezTo>
                        <a:pt x="1743" y="2481"/>
                        <a:pt x="1740" y="2476"/>
                        <a:pt x="1735" y="2469"/>
                      </a:cubicBezTo>
                      <a:cubicBezTo>
                        <a:pt x="1730" y="2463"/>
                        <a:pt x="1724" y="2459"/>
                        <a:pt x="1716" y="2456"/>
                      </a:cubicBezTo>
                      <a:cubicBezTo>
                        <a:pt x="1709" y="2453"/>
                        <a:pt x="1701" y="2453"/>
                        <a:pt x="1694" y="2455"/>
                      </a:cubicBezTo>
                      <a:cubicBezTo>
                        <a:pt x="1682" y="2458"/>
                        <a:pt x="1673" y="2469"/>
                        <a:pt x="1671" y="2482"/>
                      </a:cubicBezTo>
                      <a:cubicBezTo>
                        <a:pt x="1669" y="2495"/>
                        <a:pt x="1674" y="2508"/>
                        <a:pt x="1681" y="2520"/>
                      </a:cubicBezTo>
                      <a:cubicBezTo>
                        <a:pt x="1679" y="2491"/>
                        <a:pt x="1703" y="2489"/>
                        <a:pt x="1711" y="2481"/>
                      </a:cubicBezTo>
                      <a:cubicBezTo>
                        <a:pt x="1722" y="2469"/>
                        <a:pt x="1715" y="2457"/>
                        <a:pt x="1704" y="2455"/>
                      </a:cubicBezTo>
                      <a:cubicBezTo>
                        <a:pt x="1704" y="2455"/>
                        <a:pt x="1704" y="2455"/>
                        <a:pt x="1704" y="2455"/>
                      </a:cubicBezTo>
                      <a:cubicBezTo>
                        <a:pt x="1708" y="2455"/>
                        <a:pt x="1712" y="2455"/>
                        <a:pt x="1716" y="2457"/>
                      </a:cubicBezTo>
                      <a:cubicBezTo>
                        <a:pt x="1723" y="2460"/>
                        <a:pt x="1728" y="2464"/>
                        <a:pt x="1734" y="2470"/>
                      </a:cubicBezTo>
                      <a:cubicBezTo>
                        <a:pt x="1739" y="2477"/>
                        <a:pt x="1741" y="2482"/>
                        <a:pt x="1743" y="2490"/>
                      </a:cubicBezTo>
                      <a:cubicBezTo>
                        <a:pt x="1746" y="2502"/>
                        <a:pt x="1746" y="2512"/>
                        <a:pt x="1743" y="2523"/>
                      </a:cubicBezTo>
                      <a:cubicBezTo>
                        <a:pt x="1744" y="2520"/>
                        <a:pt x="1744" y="2516"/>
                        <a:pt x="1744" y="2513"/>
                      </a:cubicBezTo>
                      <a:cubicBezTo>
                        <a:pt x="1743" y="2502"/>
                        <a:pt x="1734" y="2491"/>
                        <a:pt x="1723" y="2491"/>
                      </a:cubicBezTo>
                      <a:cubicBezTo>
                        <a:pt x="1717" y="2491"/>
                        <a:pt x="1713" y="2495"/>
                        <a:pt x="1711" y="2500"/>
                      </a:cubicBezTo>
                      <a:cubicBezTo>
                        <a:pt x="1710" y="2504"/>
                        <a:pt x="1710" y="2507"/>
                        <a:pt x="1712" y="2511"/>
                      </a:cubicBezTo>
                      <a:cubicBezTo>
                        <a:pt x="1714" y="2514"/>
                        <a:pt x="1718" y="2516"/>
                        <a:pt x="1722" y="2517"/>
                      </a:cubicBezTo>
                      <a:cubicBezTo>
                        <a:pt x="1727" y="2517"/>
                        <a:pt x="1732" y="2513"/>
                        <a:pt x="1733" y="2508"/>
                      </a:cubicBezTo>
                      <a:cubicBezTo>
                        <a:pt x="1733" y="2505"/>
                        <a:pt x="1732" y="2502"/>
                        <a:pt x="1729" y="2501"/>
                      </a:cubicBezTo>
                      <a:cubicBezTo>
                        <a:pt x="1727" y="2500"/>
                        <a:pt x="1724" y="2501"/>
                        <a:pt x="1724" y="2503"/>
                      </a:cubicBezTo>
                      <a:cubicBezTo>
                        <a:pt x="1725" y="2502"/>
                        <a:pt x="1727" y="2502"/>
                        <a:pt x="1728" y="2503"/>
                      </a:cubicBezTo>
                      <a:cubicBezTo>
                        <a:pt x="1730" y="2505"/>
                        <a:pt x="1730" y="2508"/>
                        <a:pt x="1727" y="2510"/>
                      </a:cubicBezTo>
                      <a:cubicBezTo>
                        <a:pt x="1726" y="2511"/>
                        <a:pt x="1724" y="2511"/>
                        <a:pt x="1721" y="2510"/>
                      </a:cubicBezTo>
                      <a:cubicBezTo>
                        <a:pt x="1719" y="2508"/>
                        <a:pt x="1717" y="2506"/>
                        <a:pt x="1718" y="2503"/>
                      </a:cubicBezTo>
                      <a:cubicBezTo>
                        <a:pt x="1719" y="2500"/>
                        <a:pt x="1722" y="2497"/>
                        <a:pt x="1725" y="2497"/>
                      </a:cubicBezTo>
                      <a:cubicBezTo>
                        <a:pt x="1735" y="2496"/>
                        <a:pt x="1741" y="2508"/>
                        <a:pt x="1742" y="2516"/>
                      </a:cubicBezTo>
                      <a:cubicBezTo>
                        <a:pt x="1744" y="2545"/>
                        <a:pt x="1708" y="2572"/>
                        <a:pt x="1681" y="2582"/>
                      </a:cubicBezTo>
                      <a:cubicBezTo>
                        <a:pt x="1689" y="2576"/>
                        <a:pt x="1695" y="2569"/>
                        <a:pt x="1698" y="2559"/>
                      </a:cubicBezTo>
                      <a:cubicBezTo>
                        <a:pt x="1699" y="2555"/>
                        <a:pt x="1700" y="2550"/>
                        <a:pt x="1698" y="2544"/>
                      </a:cubicBezTo>
                      <a:cubicBezTo>
                        <a:pt x="1698" y="2550"/>
                        <a:pt x="1698" y="2555"/>
                        <a:pt x="1696" y="2559"/>
                      </a:cubicBezTo>
                      <a:cubicBezTo>
                        <a:pt x="1692" y="2570"/>
                        <a:pt x="1684" y="2577"/>
                        <a:pt x="1674" y="2582"/>
                      </a:cubicBezTo>
                      <a:cubicBezTo>
                        <a:pt x="1666" y="2585"/>
                        <a:pt x="1659" y="2587"/>
                        <a:pt x="1652" y="2586"/>
                      </a:cubicBezTo>
                      <a:cubicBezTo>
                        <a:pt x="1638" y="2586"/>
                        <a:pt x="1628" y="2581"/>
                        <a:pt x="1614" y="2580"/>
                      </a:cubicBezTo>
                      <a:cubicBezTo>
                        <a:pt x="1613" y="2580"/>
                        <a:pt x="1613" y="2580"/>
                        <a:pt x="1613" y="2580"/>
                      </a:cubicBezTo>
                      <a:cubicBezTo>
                        <a:pt x="1605" y="2579"/>
                        <a:pt x="1598" y="2579"/>
                        <a:pt x="1591" y="2580"/>
                      </a:cubicBezTo>
                      <a:cubicBezTo>
                        <a:pt x="1589" y="2581"/>
                        <a:pt x="1571" y="2584"/>
                        <a:pt x="1571" y="2587"/>
                      </a:cubicBezTo>
                      <a:cubicBezTo>
                        <a:pt x="1572" y="2587"/>
                        <a:pt x="1583" y="2585"/>
                        <a:pt x="1585" y="2585"/>
                      </a:cubicBezTo>
                      <a:cubicBezTo>
                        <a:pt x="1594" y="2584"/>
                        <a:pt x="1603" y="2583"/>
                        <a:pt x="1612" y="2584"/>
                      </a:cubicBezTo>
                      <a:cubicBezTo>
                        <a:pt x="1613" y="2584"/>
                        <a:pt x="1613" y="2584"/>
                        <a:pt x="1614" y="2584"/>
                      </a:cubicBezTo>
                      <a:cubicBezTo>
                        <a:pt x="1626" y="2586"/>
                        <a:pt x="1636" y="2588"/>
                        <a:pt x="1647" y="2596"/>
                      </a:cubicBezTo>
                      <a:cubicBezTo>
                        <a:pt x="1659" y="2605"/>
                        <a:pt x="1668" y="2618"/>
                        <a:pt x="1668" y="2634"/>
                      </a:cubicBezTo>
                      <a:cubicBezTo>
                        <a:pt x="1668" y="2642"/>
                        <a:pt x="1662" y="2654"/>
                        <a:pt x="1653" y="2655"/>
                      </a:cubicBezTo>
                      <a:cubicBezTo>
                        <a:pt x="1649" y="2655"/>
                        <a:pt x="1646" y="2653"/>
                        <a:pt x="1645" y="2649"/>
                      </a:cubicBezTo>
                      <a:cubicBezTo>
                        <a:pt x="1645" y="2646"/>
                        <a:pt x="1646" y="2644"/>
                        <a:pt x="1648" y="2642"/>
                      </a:cubicBezTo>
                      <a:cubicBezTo>
                        <a:pt x="1650" y="2641"/>
                        <a:pt x="1652" y="2641"/>
                        <a:pt x="1654" y="2642"/>
                      </a:cubicBezTo>
                      <a:cubicBezTo>
                        <a:pt x="1657" y="2643"/>
                        <a:pt x="1657" y="2646"/>
                        <a:pt x="1655" y="2648"/>
                      </a:cubicBezTo>
                      <a:cubicBezTo>
                        <a:pt x="1654" y="2649"/>
                        <a:pt x="1652" y="2650"/>
                        <a:pt x="1651" y="2649"/>
                      </a:cubicBezTo>
                      <a:cubicBezTo>
                        <a:pt x="1652" y="2651"/>
                        <a:pt x="1654" y="2652"/>
                        <a:pt x="1656" y="2651"/>
                      </a:cubicBezTo>
                      <a:cubicBezTo>
                        <a:pt x="1659" y="2649"/>
                        <a:pt x="1661" y="2646"/>
                        <a:pt x="1660" y="2643"/>
                      </a:cubicBezTo>
                      <a:cubicBezTo>
                        <a:pt x="1659" y="2638"/>
                        <a:pt x="1654" y="2634"/>
                        <a:pt x="1648" y="2635"/>
                      </a:cubicBezTo>
                      <a:cubicBezTo>
                        <a:pt x="1644" y="2636"/>
                        <a:pt x="1641" y="2638"/>
                        <a:pt x="1639" y="2642"/>
                      </a:cubicBezTo>
                      <a:cubicBezTo>
                        <a:pt x="1637" y="2645"/>
                        <a:pt x="1637" y="2649"/>
                        <a:pt x="1639" y="2653"/>
                      </a:cubicBezTo>
                      <a:cubicBezTo>
                        <a:pt x="1641" y="2657"/>
                        <a:pt x="1646" y="2661"/>
                        <a:pt x="1651" y="2661"/>
                      </a:cubicBezTo>
                      <a:cubicBezTo>
                        <a:pt x="1663" y="2660"/>
                        <a:pt x="1670" y="2649"/>
                        <a:pt x="1670" y="2638"/>
                      </a:cubicBezTo>
                      <a:cubicBezTo>
                        <a:pt x="1670" y="2634"/>
                        <a:pt x="1670" y="2630"/>
                        <a:pt x="1669" y="2627"/>
                      </a:cubicBezTo>
                      <a:cubicBezTo>
                        <a:pt x="1673" y="2638"/>
                        <a:pt x="1673" y="2648"/>
                        <a:pt x="1672" y="2660"/>
                      </a:cubicBezTo>
                      <a:cubicBezTo>
                        <a:pt x="1670" y="2668"/>
                        <a:pt x="1668" y="2674"/>
                        <a:pt x="1663" y="2681"/>
                      </a:cubicBezTo>
                      <a:cubicBezTo>
                        <a:pt x="1659" y="2687"/>
                        <a:pt x="1654" y="2691"/>
                        <a:pt x="1647" y="2695"/>
                      </a:cubicBezTo>
                      <a:cubicBezTo>
                        <a:pt x="1643" y="2697"/>
                        <a:pt x="1639" y="2698"/>
                        <a:pt x="1635" y="2699"/>
                      </a:cubicBezTo>
                      <a:cubicBezTo>
                        <a:pt x="1635" y="2699"/>
                        <a:pt x="1635" y="2699"/>
                        <a:pt x="1635" y="2699"/>
                      </a:cubicBezTo>
                      <a:cubicBezTo>
                        <a:pt x="1646" y="2695"/>
                        <a:pt x="1652" y="2683"/>
                        <a:pt x="1640" y="2672"/>
                      </a:cubicBezTo>
                      <a:cubicBezTo>
                        <a:pt x="1631" y="2664"/>
                        <a:pt x="1607" y="2664"/>
                        <a:pt x="1607" y="2635"/>
                      </a:cubicBezTo>
                      <a:cubicBezTo>
                        <a:pt x="1601" y="2647"/>
                        <a:pt x="1597" y="2661"/>
                        <a:pt x="1600" y="2674"/>
                      </a:cubicBezTo>
                      <a:cubicBezTo>
                        <a:pt x="1603" y="2686"/>
                        <a:pt x="1612" y="2697"/>
                        <a:pt x="1625" y="2699"/>
                      </a:cubicBezTo>
                      <a:cubicBezTo>
                        <a:pt x="1632" y="2701"/>
                        <a:pt x="1640" y="2700"/>
                        <a:pt x="1647" y="2697"/>
                      </a:cubicBezTo>
                      <a:cubicBezTo>
                        <a:pt x="1655" y="2693"/>
                        <a:pt x="1660" y="2689"/>
                        <a:pt x="1665" y="2682"/>
                      </a:cubicBezTo>
                      <a:cubicBezTo>
                        <a:pt x="1670" y="2675"/>
                        <a:pt x="1672" y="2669"/>
                        <a:pt x="1674" y="2661"/>
                      </a:cubicBezTo>
                      <a:cubicBezTo>
                        <a:pt x="1675" y="2657"/>
                        <a:pt x="1675" y="2654"/>
                        <a:pt x="1675" y="2650"/>
                      </a:cubicBezTo>
                      <a:cubicBezTo>
                        <a:pt x="1675" y="2649"/>
                        <a:pt x="1675" y="2647"/>
                        <a:pt x="1675" y="2645"/>
                      </a:cubicBezTo>
                      <a:cubicBezTo>
                        <a:pt x="1678" y="2666"/>
                        <a:pt x="1697" y="2679"/>
                        <a:pt x="1718" y="2679"/>
                      </a:cubicBezTo>
                      <a:cubicBezTo>
                        <a:pt x="1720" y="2679"/>
                        <a:pt x="1722" y="2679"/>
                        <a:pt x="1724" y="2679"/>
                      </a:cubicBezTo>
                      <a:cubicBezTo>
                        <a:pt x="1747" y="2677"/>
                        <a:pt x="1771" y="2661"/>
                        <a:pt x="1785" y="2640"/>
                      </a:cubicBezTo>
                      <a:close/>
                      <a:moveTo>
                        <a:pt x="1801" y="2631"/>
                      </a:moveTo>
                      <a:cubicBezTo>
                        <a:pt x="1795" y="2630"/>
                        <a:pt x="1789" y="2623"/>
                        <a:pt x="1788" y="2619"/>
                      </a:cubicBezTo>
                      <a:cubicBezTo>
                        <a:pt x="1782" y="2619"/>
                        <a:pt x="1777" y="2632"/>
                        <a:pt x="1786" y="2637"/>
                      </a:cubicBezTo>
                      <a:cubicBezTo>
                        <a:pt x="1792" y="2640"/>
                        <a:pt x="1800" y="2637"/>
                        <a:pt x="1801" y="2631"/>
                      </a:cubicBezTo>
                      <a:close/>
                      <a:moveTo>
                        <a:pt x="1797" y="2643"/>
                      </a:moveTo>
                      <a:cubicBezTo>
                        <a:pt x="1807" y="2644"/>
                        <a:pt x="1819" y="2641"/>
                        <a:pt x="1828" y="2636"/>
                      </a:cubicBezTo>
                      <a:cubicBezTo>
                        <a:pt x="1836" y="2631"/>
                        <a:pt x="1843" y="2623"/>
                        <a:pt x="1849" y="2614"/>
                      </a:cubicBezTo>
                      <a:cubicBezTo>
                        <a:pt x="1859" y="2599"/>
                        <a:pt x="1866" y="2580"/>
                        <a:pt x="1882" y="2571"/>
                      </a:cubicBezTo>
                      <a:cubicBezTo>
                        <a:pt x="1896" y="2563"/>
                        <a:pt x="1912" y="2568"/>
                        <a:pt x="1918" y="2577"/>
                      </a:cubicBezTo>
                      <a:cubicBezTo>
                        <a:pt x="1923" y="2585"/>
                        <a:pt x="1923" y="2597"/>
                        <a:pt x="1917" y="2604"/>
                      </a:cubicBezTo>
                      <a:cubicBezTo>
                        <a:pt x="1912" y="2610"/>
                        <a:pt x="1901" y="2614"/>
                        <a:pt x="1895" y="2609"/>
                      </a:cubicBezTo>
                      <a:cubicBezTo>
                        <a:pt x="1892" y="2605"/>
                        <a:pt x="1891" y="2600"/>
                        <a:pt x="1894" y="2599"/>
                      </a:cubicBezTo>
                      <a:cubicBezTo>
                        <a:pt x="1896" y="2603"/>
                        <a:pt x="1900" y="2603"/>
                        <a:pt x="1904" y="2600"/>
                      </a:cubicBezTo>
                      <a:cubicBezTo>
                        <a:pt x="1907" y="2598"/>
                        <a:pt x="1908" y="2594"/>
                        <a:pt x="1908" y="2591"/>
                      </a:cubicBezTo>
                      <a:cubicBezTo>
                        <a:pt x="1907" y="2586"/>
                        <a:pt x="1903" y="2581"/>
                        <a:pt x="1898" y="2580"/>
                      </a:cubicBezTo>
                      <a:cubicBezTo>
                        <a:pt x="1884" y="2579"/>
                        <a:pt x="1873" y="2597"/>
                        <a:pt x="1867" y="2608"/>
                      </a:cubicBezTo>
                      <a:cubicBezTo>
                        <a:pt x="1858" y="2626"/>
                        <a:pt x="1845" y="2639"/>
                        <a:pt x="1827" y="2645"/>
                      </a:cubicBezTo>
                      <a:cubicBezTo>
                        <a:pt x="1817" y="2649"/>
                        <a:pt x="1806" y="2649"/>
                        <a:pt x="1797" y="2643"/>
                      </a:cubicBezTo>
                      <a:close/>
                      <a:moveTo>
                        <a:pt x="1595" y="2667"/>
                      </a:moveTo>
                      <a:cubicBezTo>
                        <a:pt x="1595" y="2682"/>
                        <a:pt x="1581" y="2684"/>
                        <a:pt x="1572" y="2688"/>
                      </a:cubicBezTo>
                      <a:cubicBezTo>
                        <a:pt x="1562" y="2691"/>
                        <a:pt x="1554" y="2699"/>
                        <a:pt x="1558" y="2710"/>
                      </a:cubicBezTo>
                      <a:cubicBezTo>
                        <a:pt x="1569" y="2703"/>
                        <a:pt x="1573" y="2710"/>
                        <a:pt x="1585" y="2706"/>
                      </a:cubicBezTo>
                      <a:cubicBezTo>
                        <a:pt x="1596" y="2703"/>
                        <a:pt x="1604" y="2686"/>
                        <a:pt x="1595" y="2667"/>
                      </a:cubicBezTo>
                      <a:close/>
                      <a:moveTo>
                        <a:pt x="1506" y="2681"/>
                      </a:moveTo>
                      <a:cubicBezTo>
                        <a:pt x="1525" y="2707"/>
                        <a:pt x="1492" y="2725"/>
                        <a:pt x="1474" y="2720"/>
                      </a:cubicBezTo>
                      <a:cubicBezTo>
                        <a:pt x="1490" y="2719"/>
                        <a:pt x="1509" y="2696"/>
                        <a:pt x="1506" y="2681"/>
                      </a:cubicBezTo>
                      <a:close/>
                      <a:moveTo>
                        <a:pt x="1499" y="2664"/>
                      </a:moveTo>
                      <a:cubicBezTo>
                        <a:pt x="1518" y="2660"/>
                        <a:pt x="1538" y="2669"/>
                        <a:pt x="1546" y="2683"/>
                      </a:cubicBezTo>
                      <a:cubicBezTo>
                        <a:pt x="1564" y="2712"/>
                        <a:pt x="1531" y="2730"/>
                        <a:pt x="1522" y="2700"/>
                      </a:cubicBezTo>
                      <a:cubicBezTo>
                        <a:pt x="1517" y="2684"/>
                        <a:pt x="1514" y="2674"/>
                        <a:pt x="1499" y="2664"/>
                      </a:cubicBezTo>
                      <a:close/>
                      <a:moveTo>
                        <a:pt x="1349" y="2703"/>
                      </a:moveTo>
                      <a:cubicBezTo>
                        <a:pt x="1370" y="2731"/>
                        <a:pt x="1401" y="2729"/>
                        <a:pt x="1427" y="2720"/>
                      </a:cubicBezTo>
                      <a:cubicBezTo>
                        <a:pt x="1441" y="2715"/>
                        <a:pt x="1458" y="2702"/>
                        <a:pt x="1473" y="2707"/>
                      </a:cubicBezTo>
                      <a:cubicBezTo>
                        <a:pt x="1467" y="2684"/>
                        <a:pt x="1425" y="2705"/>
                        <a:pt x="1410" y="2710"/>
                      </a:cubicBezTo>
                      <a:cubicBezTo>
                        <a:pt x="1387" y="2718"/>
                        <a:pt x="1365" y="2717"/>
                        <a:pt x="1349" y="2703"/>
                      </a:cubicBezTo>
                      <a:close/>
                      <a:moveTo>
                        <a:pt x="1450" y="2062"/>
                      </a:moveTo>
                      <a:cubicBezTo>
                        <a:pt x="1475" y="2055"/>
                        <a:pt x="1481" y="2019"/>
                        <a:pt x="1489" y="2007"/>
                      </a:cubicBezTo>
                      <a:cubicBezTo>
                        <a:pt x="1501" y="1988"/>
                        <a:pt x="1520" y="1997"/>
                        <a:pt x="1511" y="2018"/>
                      </a:cubicBezTo>
                      <a:cubicBezTo>
                        <a:pt x="1502" y="2038"/>
                        <a:pt x="1474" y="2061"/>
                        <a:pt x="1450" y="2062"/>
                      </a:cubicBezTo>
                      <a:close/>
                      <a:moveTo>
                        <a:pt x="1506" y="1921"/>
                      </a:moveTo>
                      <a:cubicBezTo>
                        <a:pt x="1473" y="1919"/>
                        <a:pt x="1462" y="1891"/>
                        <a:pt x="1449" y="1882"/>
                      </a:cubicBezTo>
                      <a:cubicBezTo>
                        <a:pt x="1435" y="1872"/>
                        <a:pt x="1423" y="1885"/>
                        <a:pt x="1435" y="1898"/>
                      </a:cubicBezTo>
                      <a:cubicBezTo>
                        <a:pt x="1451" y="1916"/>
                        <a:pt x="1480" y="1926"/>
                        <a:pt x="1506" y="1921"/>
                      </a:cubicBezTo>
                      <a:close/>
                      <a:moveTo>
                        <a:pt x="1494" y="2391"/>
                      </a:moveTo>
                      <a:cubicBezTo>
                        <a:pt x="1509" y="2379"/>
                        <a:pt x="1506" y="2365"/>
                        <a:pt x="1493" y="2349"/>
                      </a:cubicBezTo>
                      <a:cubicBezTo>
                        <a:pt x="1484" y="2336"/>
                        <a:pt x="1482" y="2322"/>
                        <a:pt x="1491" y="2314"/>
                      </a:cubicBezTo>
                      <a:cubicBezTo>
                        <a:pt x="1482" y="2313"/>
                        <a:pt x="1471" y="2323"/>
                        <a:pt x="1472" y="2334"/>
                      </a:cubicBezTo>
                      <a:cubicBezTo>
                        <a:pt x="1472" y="2350"/>
                        <a:pt x="1488" y="2357"/>
                        <a:pt x="1495" y="2371"/>
                      </a:cubicBezTo>
                      <a:cubicBezTo>
                        <a:pt x="1497" y="2375"/>
                        <a:pt x="1498" y="2383"/>
                        <a:pt x="1494" y="2391"/>
                      </a:cubicBezTo>
                      <a:close/>
                      <a:moveTo>
                        <a:pt x="1614" y="2049"/>
                      </a:moveTo>
                      <a:cubicBezTo>
                        <a:pt x="1615" y="2048"/>
                        <a:pt x="1618" y="2048"/>
                        <a:pt x="1619" y="2050"/>
                      </a:cubicBezTo>
                      <a:cubicBezTo>
                        <a:pt x="1620" y="2052"/>
                        <a:pt x="1620" y="2054"/>
                        <a:pt x="1618" y="2055"/>
                      </a:cubicBezTo>
                      <a:cubicBezTo>
                        <a:pt x="1616" y="2056"/>
                        <a:pt x="1614" y="2056"/>
                        <a:pt x="1613" y="2054"/>
                      </a:cubicBezTo>
                      <a:cubicBezTo>
                        <a:pt x="1611" y="2052"/>
                        <a:pt x="1612" y="2050"/>
                        <a:pt x="1614" y="2049"/>
                      </a:cubicBezTo>
                      <a:close/>
                      <a:moveTo>
                        <a:pt x="1604" y="2068"/>
                      </a:moveTo>
                      <a:cubicBezTo>
                        <a:pt x="1608" y="2066"/>
                        <a:pt x="1612" y="2067"/>
                        <a:pt x="1615" y="2070"/>
                      </a:cubicBezTo>
                      <a:cubicBezTo>
                        <a:pt x="1617" y="2074"/>
                        <a:pt x="1616" y="2078"/>
                        <a:pt x="1613" y="2081"/>
                      </a:cubicBezTo>
                      <a:cubicBezTo>
                        <a:pt x="1609" y="2083"/>
                        <a:pt x="1604" y="2082"/>
                        <a:pt x="1602" y="2079"/>
                      </a:cubicBezTo>
                      <a:cubicBezTo>
                        <a:pt x="1600" y="2075"/>
                        <a:pt x="1601" y="2070"/>
                        <a:pt x="1604" y="2068"/>
                      </a:cubicBezTo>
                      <a:close/>
                      <a:moveTo>
                        <a:pt x="1607" y="2056"/>
                      </a:moveTo>
                      <a:cubicBezTo>
                        <a:pt x="1609" y="2055"/>
                        <a:pt x="1613" y="2055"/>
                        <a:pt x="1614" y="2057"/>
                      </a:cubicBezTo>
                      <a:cubicBezTo>
                        <a:pt x="1616" y="2060"/>
                        <a:pt x="1615" y="2063"/>
                        <a:pt x="1613" y="2064"/>
                      </a:cubicBezTo>
                      <a:cubicBezTo>
                        <a:pt x="1610" y="2066"/>
                        <a:pt x="1607" y="2065"/>
                        <a:pt x="1606" y="2063"/>
                      </a:cubicBezTo>
                      <a:cubicBezTo>
                        <a:pt x="1604" y="2061"/>
                        <a:pt x="1605" y="2058"/>
                        <a:pt x="1607" y="2056"/>
                      </a:cubicBezTo>
                      <a:close/>
                      <a:moveTo>
                        <a:pt x="1361" y="2255"/>
                      </a:moveTo>
                      <a:cubicBezTo>
                        <a:pt x="1365" y="2255"/>
                        <a:pt x="1368" y="2255"/>
                        <a:pt x="1370" y="2253"/>
                      </a:cubicBezTo>
                      <a:cubicBezTo>
                        <a:pt x="1373" y="2251"/>
                        <a:pt x="1375" y="2247"/>
                        <a:pt x="1374" y="2242"/>
                      </a:cubicBezTo>
                      <a:cubicBezTo>
                        <a:pt x="1373" y="2237"/>
                        <a:pt x="1367" y="2234"/>
                        <a:pt x="1363" y="2234"/>
                      </a:cubicBezTo>
                      <a:cubicBezTo>
                        <a:pt x="1355" y="2235"/>
                        <a:pt x="1355" y="2241"/>
                        <a:pt x="1352" y="2245"/>
                      </a:cubicBezTo>
                      <a:cubicBezTo>
                        <a:pt x="1348" y="2249"/>
                        <a:pt x="1341" y="2249"/>
                        <a:pt x="1335" y="2245"/>
                      </a:cubicBezTo>
                      <a:cubicBezTo>
                        <a:pt x="1328" y="2241"/>
                        <a:pt x="1324" y="2233"/>
                        <a:pt x="1326" y="2225"/>
                      </a:cubicBezTo>
                      <a:cubicBezTo>
                        <a:pt x="1327" y="2220"/>
                        <a:pt x="1331" y="2216"/>
                        <a:pt x="1336" y="2218"/>
                      </a:cubicBezTo>
                      <a:cubicBezTo>
                        <a:pt x="1332" y="2221"/>
                        <a:pt x="1333" y="2228"/>
                        <a:pt x="1340" y="2229"/>
                      </a:cubicBezTo>
                      <a:cubicBezTo>
                        <a:pt x="1343" y="2230"/>
                        <a:pt x="1351" y="2228"/>
                        <a:pt x="1358" y="2225"/>
                      </a:cubicBezTo>
                      <a:cubicBezTo>
                        <a:pt x="1366" y="2223"/>
                        <a:pt x="1374" y="2222"/>
                        <a:pt x="1380" y="2225"/>
                      </a:cubicBezTo>
                      <a:cubicBezTo>
                        <a:pt x="1393" y="2229"/>
                        <a:pt x="1398" y="2246"/>
                        <a:pt x="1391" y="2257"/>
                      </a:cubicBezTo>
                      <a:cubicBezTo>
                        <a:pt x="1387" y="2263"/>
                        <a:pt x="1381" y="2266"/>
                        <a:pt x="1374" y="2268"/>
                      </a:cubicBezTo>
                      <a:cubicBezTo>
                        <a:pt x="1367" y="2270"/>
                        <a:pt x="1348" y="2270"/>
                        <a:pt x="1342" y="2277"/>
                      </a:cubicBezTo>
                      <a:cubicBezTo>
                        <a:pt x="1337" y="2282"/>
                        <a:pt x="1339" y="2288"/>
                        <a:pt x="1343" y="2290"/>
                      </a:cubicBezTo>
                      <a:cubicBezTo>
                        <a:pt x="1339" y="2294"/>
                        <a:pt x="1331" y="2290"/>
                        <a:pt x="1329" y="2285"/>
                      </a:cubicBezTo>
                      <a:cubicBezTo>
                        <a:pt x="1323" y="2275"/>
                        <a:pt x="1329" y="2259"/>
                        <a:pt x="1343" y="2254"/>
                      </a:cubicBezTo>
                      <a:cubicBezTo>
                        <a:pt x="1348" y="2252"/>
                        <a:pt x="1354" y="2253"/>
                        <a:pt x="1361" y="2255"/>
                      </a:cubicBezTo>
                      <a:close/>
                      <a:moveTo>
                        <a:pt x="1792" y="2534"/>
                      </a:moveTo>
                      <a:cubicBezTo>
                        <a:pt x="1794" y="2537"/>
                        <a:pt x="1792" y="2540"/>
                        <a:pt x="1790" y="2541"/>
                      </a:cubicBezTo>
                      <a:cubicBezTo>
                        <a:pt x="1787" y="2543"/>
                        <a:pt x="1784" y="2542"/>
                        <a:pt x="1783" y="2539"/>
                      </a:cubicBezTo>
                      <a:cubicBezTo>
                        <a:pt x="1781" y="2536"/>
                        <a:pt x="1782" y="2533"/>
                        <a:pt x="1785" y="2532"/>
                      </a:cubicBezTo>
                      <a:cubicBezTo>
                        <a:pt x="1788" y="2530"/>
                        <a:pt x="1791" y="2531"/>
                        <a:pt x="1792" y="2534"/>
                      </a:cubicBezTo>
                      <a:close/>
                      <a:moveTo>
                        <a:pt x="1799" y="2542"/>
                      </a:moveTo>
                      <a:cubicBezTo>
                        <a:pt x="1800" y="2544"/>
                        <a:pt x="1799" y="2547"/>
                        <a:pt x="1797" y="2548"/>
                      </a:cubicBezTo>
                      <a:cubicBezTo>
                        <a:pt x="1795" y="2549"/>
                        <a:pt x="1793" y="2548"/>
                        <a:pt x="1792" y="2546"/>
                      </a:cubicBezTo>
                      <a:cubicBezTo>
                        <a:pt x="1791" y="2544"/>
                        <a:pt x="1791" y="2541"/>
                        <a:pt x="1794" y="2540"/>
                      </a:cubicBezTo>
                      <a:cubicBezTo>
                        <a:pt x="1796" y="2539"/>
                        <a:pt x="1798" y="2540"/>
                        <a:pt x="1799" y="2542"/>
                      </a:cubicBezTo>
                      <a:close/>
                      <a:moveTo>
                        <a:pt x="1780" y="2529"/>
                      </a:moveTo>
                      <a:cubicBezTo>
                        <a:pt x="1782" y="2533"/>
                        <a:pt x="1780" y="2538"/>
                        <a:pt x="1776" y="2540"/>
                      </a:cubicBezTo>
                      <a:cubicBezTo>
                        <a:pt x="1772" y="2542"/>
                        <a:pt x="1767" y="2540"/>
                        <a:pt x="1765" y="2536"/>
                      </a:cubicBezTo>
                      <a:cubicBezTo>
                        <a:pt x="1763" y="2532"/>
                        <a:pt x="1765" y="2527"/>
                        <a:pt x="1769" y="2525"/>
                      </a:cubicBezTo>
                      <a:cubicBezTo>
                        <a:pt x="1773" y="2523"/>
                        <a:pt x="1778" y="2525"/>
                        <a:pt x="1780" y="2529"/>
                      </a:cubicBezTo>
                      <a:close/>
                      <a:moveTo>
                        <a:pt x="1474" y="2262"/>
                      </a:moveTo>
                      <a:cubicBezTo>
                        <a:pt x="1480" y="2265"/>
                        <a:pt x="1486" y="2269"/>
                        <a:pt x="1489" y="2275"/>
                      </a:cubicBezTo>
                      <a:cubicBezTo>
                        <a:pt x="1491" y="2281"/>
                        <a:pt x="1491" y="2289"/>
                        <a:pt x="1487" y="2294"/>
                      </a:cubicBezTo>
                      <a:cubicBezTo>
                        <a:pt x="1482" y="2300"/>
                        <a:pt x="1473" y="2301"/>
                        <a:pt x="1465" y="2299"/>
                      </a:cubicBezTo>
                      <a:cubicBezTo>
                        <a:pt x="1454" y="2296"/>
                        <a:pt x="1447" y="2287"/>
                        <a:pt x="1444" y="2276"/>
                      </a:cubicBezTo>
                      <a:cubicBezTo>
                        <a:pt x="1442" y="2267"/>
                        <a:pt x="1443" y="2258"/>
                        <a:pt x="1446" y="2249"/>
                      </a:cubicBezTo>
                      <a:cubicBezTo>
                        <a:pt x="1445" y="2250"/>
                        <a:pt x="1444" y="2251"/>
                        <a:pt x="1444" y="2252"/>
                      </a:cubicBezTo>
                      <a:cubicBezTo>
                        <a:pt x="1431" y="2272"/>
                        <a:pt x="1416" y="2290"/>
                        <a:pt x="1398" y="2304"/>
                      </a:cubicBezTo>
                      <a:cubicBezTo>
                        <a:pt x="1377" y="2321"/>
                        <a:pt x="1359" y="2328"/>
                        <a:pt x="1347" y="2355"/>
                      </a:cubicBezTo>
                      <a:cubicBezTo>
                        <a:pt x="1345" y="2360"/>
                        <a:pt x="1344" y="2366"/>
                        <a:pt x="1343" y="2372"/>
                      </a:cubicBezTo>
                      <a:cubicBezTo>
                        <a:pt x="1341" y="2380"/>
                        <a:pt x="1342" y="2387"/>
                        <a:pt x="1344" y="2396"/>
                      </a:cubicBezTo>
                      <a:cubicBezTo>
                        <a:pt x="1346" y="2404"/>
                        <a:pt x="1349" y="2410"/>
                        <a:pt x="1354" y="2417"/>
                      </a:cubicBezTo>
                      <a:cubicBezTo>
                        <a:pt x="1373" y="2441"/>
                        <a:pt x="1400" y="2446"/>
                        <a:pt x="1428" y="2435"/>
                      </a:cubicBezTo>
                      <a:cubicBezTo>
                        <a:pt x="1440" y="2430"/>
                        <a:pt x="1448" y="2421"/>
                        <a:pt x="1451" y="2408"/>
                      </a:cubicBezTo>
                      <a:cubicBezTo>
                        <a:pt x="1453" y="2397"/>
                        <a:pt x="1451" y="2386"/>
                        <a:pt x="1443" y="2379"/>
                      </a:cubicBezTo>
                      <a:cubicBezTo>
                        <a:pt x="1436" y="2373"/>
                        <a:pt x="1428" y="2370"/>
                        <a:pt x="1419" y="2370"/>
                      </a:cubicBezTo>
                      <a:cubicBezTo>
                        <a:pt x="1415" y="2370"/>
                        <a:pt x="1412" y="2371"/>
                        <a:pt x="1409" y="2373"/>
                      </a:cubicBezTo>
                      <a:cubicBezTo>
                        <a:pt x="1410" y="2372"/>
                        <a:pt x="1411" y="2372"/>
                        <a:pt x="1412" y="2372"/>
                      </a:cubicBezTo>
                      <a:cubicBezTo>
                        <a:pt x="1420" y="2372"/>
                        <a:pt x="1427" y="2378"/>
                        <a:pt x="1427" y="2385"/>
                      </a:cubicBezTo>
                      <a:cubicBezTo>
                        <a:pt x="1428" y="2393"/>
                        <a:pt x="1422" y="2400"/>
                        <a:pt x="1414" y="2400"/>
                      </a:cubicBezTo>
                      <a:cubicBezTo>
                        <a:pt x="1406" y="2401"/>
                        <a:pt x="1399" y="2395"/>
                        <a:pt x="1399" y="2387"/>
                      </a:cubicBezTo>
                      <a:cubicBezTo>
                        <a:pt x="1398" y="2376"/>
                        <a:pt x="1409" y="2369"/>
                        <a:pt x="1419" y="2368"/>
                      </a:cubicBezTo>
                      <a:cubicBezTo>
                        <a:pt x="1429" y="2367"/>
                        <a:pt x="1438" y="2370"/>
                        <a:pt x="1445" y="2376"/>
                      </a:cubicBezTo>
                      <a:cubicBezTo>
                        <a:pt x="1453" y="2384"/>
                        <a:pt x="1456" y="2393"/>
                        <a:pt x="1456" y="2404"/>
                      </a:cubicBezTo>
                      <a:cubicBezTo>
                        <a:pt x="1457" y="2394"/>
                        <a:pt x="1457" y="2384"/>
                        <a:pt x="1455" y="2376"/>
                      </a:cubicBezTo>
                      <a:cubicBezTo>
                        <a:pt x="1456" y="2376"/>
                        <a:pt x="1459" y="2375"/>
                        <a:pt x="1459" y="2374"/>
                      </a:cubicBezTo>
                      <a:cubicBezTo>
                        <a:pt x="1463" y="2389"/>
                        <a:pt x="1460" y="2401"/>
                        <a:pt x="1457" y="2411"/>
                      </a:cubicBezTo>
                      <a:cubicBezTo>
                        <a:pt x="1466" y="2393"/>
                        <a:pt x="1468" y="2375"/>
                        <a:pt x="1462" y="2358"/>
                      </a:cubicBezTo>
                      <a:cubicBezTo>
                        <a:pt x="1459" y="2347"/>
                        <a:pt x="1452" y="2338"/>
                        <a:pt x="1442" y="2329"/>
                      </a:cubicBezTo>
                      <a:cubicBezTo>
                        <a:pt x="1437" y="2325"/>
                        <a:pt x="1432" y="2321"/>
                        <a:pt x="1426" y="2316"/>
                      </a:cubicBezTo>
                      <a:cubicBezTo>
                        <a:pt x="1421" y="2312"/>
                        <a:pt x="1417" y="2307"/>
                        <a:pt x="1417" y="2301"/>
                      </a:cubicBezTo>
                      <a:cubicBezTo>
                        <a:pt x="1416" y="2295"/>
                        <a:pt x="1418" y="2290"/>
                        <a:pt x="1423" y="2287"/>
                      </a:cubicBezTo>
                      <a:cubicBezTo>
                        <a:pt x="1427" y="2284"/>
                        <a:pt x="1432" y="2284"/>
                        <a:pt x="1436" y="2287"/>
                      </a:cubicBezTo>
                      <a:cubicBezTo>
                        <a:pt x="1439" y="2288"/>
                        <a:pt x="1440" y="2291"/>
                        <a:pt x="1441" y="2294"/>
                      </a:cubicBezTo>
                      <a:cubicBezTo>
                        <a:pt x="1441" y="2298"/>
                        <a:pt x="1439" y="2302"/>
                        <a:pt x="1434" y="2302"/>
                      </a:cubicBezTo>
                      <a:cubicBezTo>
                        <a:pt x="1432" y="2303"/>
                        <a:pt x="1429" y="2301"/>
                        <a:pt x="1429" y="2298"/>
                      </a:cubicBezTo>
                      <a:cubicBezTo>
                        <a:pt x="1428" y="2295"/>
                        <a:pt x="1430" y="2292"/>
                        <a:pt x="1433" y="2291"/>
                      </a:cubicBezTo>
                      <a:cubicBezTo>
                        <a:pt x="1436" y="2291"/>
                        <a:pt x="1439" y="2293"/>
                        <a:pt x="1439" y="2296"/>
                      </a:cubicBezTo>
                      <a:cubicBezTo>
                        <a:pt x="1440" y="2296"/>
                        <a:pt x="1440" y="2297"/>
                        <a:pt x="1440" y="2298"/>
                      </a:cubicBezTo>
                      <a:cubicBezTo>
                        <a:pt x="1440" y="2296"/>
                        <a:pt x="1440" y="2295"/>
                        <a:pt x="1440" y="2294"/>
                      </a:cubicBezTo>
                      <a:cubicBezTo>
                        <a:pt x="1439" y="2291"/>
                        <a:pt x="1438" y="2289"/>
                        <a:pt x="1435" y="2288"/>
                      </a:cubicBezTo>
                      <a:cubicBezTo>
                        <a:pt x="1432" y="2286"/>
                        <a:pt x="1427" y="2286"/>
                        <a:pt x="1424" y="2289"/>
                      </a:cubicBezTo>
                      <a:cubicBezTo>
                        <a:pt x="1420" y="2291"/>
                        <a:pt x="1419" y="2296"/>
                        <a:pt x="1419" y="2300"/>
                      </a:cubicBezTo>
                      <a:cubicBezTo>
                        <a:pt x="1420" y="2306"/>
                        <a:pt x="1423" y="2310"/>
                        <a:pt x="1428" y="2314"/>
                      </a:cubicBezTo>
                      <a:cubicBezTo>
                        <a:pt x="1433" y="2319"/>
                        <a:pt x="1438" y="2322"/>
                        <a:pt x="1443" y="2326"/>
                      </a:cubicBezTo>
                      <a:cubicBezTo>
                        <a:pt x="1454" y="2334"/>
                        <a:pt x="1461" y="2345"/>
                        <a:pt x="1465" y="2357"/>
                      </a:cubicBezTo>
                      <a:cubicBezTo>
                        <a:pt x="1468" y="2368"/>
                        <a:pt x="1469" y="2380"/>
                        <a:pt x="1467" y="2392"/>
                      </a:cubicBezTo>
                      <a:cubicBezTo>
                        <a:pt x="1463" y="2409"/>
                        <a:pt x="1452" y="2425"/>
                        <a:pt x="1437" y="2435"/>
                      </a:cubicBezTo>
                      <a:cubicBezTo>
                        <a:pt x="1438" y="2435"/>
                        <a:pt x="1439" y="2435"/>
                        <a:pt x="1440" y="2435"/>
                      </a:cubicBezTo>
                      <a:cubicBezTo>
                        <a:pt x="1445" y="2434"/>
                        <a:pt x="1450" y="2434"/>
                        <a:pt x="1455" y="2435"/>
                      </a:cubicBezTo>
                      <a:cubicBezTo>
                        <a:pt x="1463" y="2435"/>
                        <a:pt x="1469" y="2437"/>
                        <a:pt x="1477" y="2440"/>
                      </a:cubicBezTo>
                      <a:cubicBezTo>
                        <a:pt x="1500" y="2453"/>
                        <a:pt x="1501" y="2483"/>
                        <a:pt x="1487" y="2502"/>
                      </a:cubicBezTo>
                      <a:cubicBezTo>
                        <a:pt x="1481" y="2509"/>
                        <a:pt x="1473" y="2515"/>
                        <a:pt x="1464" y="2517"/>
                      </a:cubicBezTo>
                      <a:cubicBezTo>
                        <a:pt x="1465" y="2514"/>
                        <a:pt x="1465" y="2514"/>
                        <a:pt x="1465" y="2514"/>
                      </a:cubicBezTo>
                      <a:cubicBezTo>
                        <a:pt x="1472" y="2511"/>
                        <a:pt x="1479" y="2506"/>
                        <a:pt x="1484" y="2499"/>
                      </a:cubicBezTo>
                      <a:cubicBezTo>
                        <a:pt x="1496" y="2482"/>
                        <a:pt x="1496" y="2455"/>
                        <a:pt x="1475" y="2444"/>
                      </a:cubicBezTo>
                      <a:cubicBezTo>
                        <a:pt x="1468" y="2441"/>
                        <a:pt x="1462" y="2440"/>
                        <a:pt x="1455" y="2439"/>
                      </a:cubicBezTo>
                      <a:cubicBezTo>
                        <a:pt x="1450" y="2439"/>
                        <a:pt x="1445" y="2439"/>
                        <a:pt x="1441" y="2440"/>
                      </a:cubicBezTo>
                      <a:cubicBezTo>
                        <a:pt x="1420" y="2441"/>
                        <a:pt x="1405" y="2449"/>
                        <a:pt x="1383" y="2443"/>
                      </a:cubicBezTo>
                      <a:cubicBezTo>
                        <a:pt x="1371" y="2440"/>
                        <a:pt x="1360" y="2432"/>
                        <a:pt x="1350" y="2420"/>
                      </a:cubicBezTo>
                      <a:cubicBezTo>
                        <a:pt x="1345" y="2412"/>
                        <a:pt x="1342" y="2406"/>
                        <a:pt x="1340" y="2397"/>
                      </a:cubicBezTo>
                      <a:cubicBezTo>
                        <a:pt x="1338" y="2388"/>
                        <a:pt x="1337" y="2380"/>
                        <a:pt x="1339" y="2371"/>
                      </a:cubicBezTo>
                      <a:cubicBezTo>
                        <a:pt x="1342" y="2357"/>
                        <a:pt x="1347" y="2348"/>
                        <a:pt x="1355" y="2337"/>
                      </a:cubicBezTo>
                      <a:cubicBezTo>
                        <a:pt x="1350" y="2342"/>
                        <a:pt x="1345" y="2347"/>
                        <a:pt x="1344" y="2348"/>
                      </a:cubicBezTo>
                      <a:cubicBezTo>
                        <a:pt x="1324" y="2369"/>
                        <a:pt x="1307" y="2391"/>
                        <a:pt x="1292" y="2414"/>
                      </a:cubicBezTo>
                      <a:cubicBezTo>
                        <a:pt x="1288" y="2421"/>
                        <a:pt x="1287" y="2426"/>
                        <a:pt x="1288" y="2432"/>
                      </a:cubicBezTo>
                      <a:cubicBezTo>
                        <a:pt x="1288" y="2436"/>
                        <a:pt x="1290" y="2440"/>
                        <a:pt x="1292" y="2442"/>
                      </a:cubicBezTo>
                      <a:cubicBezTo>
                        <a:pt x="1297" y="2446"/>
                        <a:pt x="1303" y="2448"/>
                        <a:pt x="1308" y="2444"/>
                      </a:cubicBezTo>
                      <a:cubicBezTo>
                        <a:pt x="1310" y="2442"/>
                        <a:pt x="1312" y="2439"/>
                        <a:pt x="1311" y="2435"/>
                      </a:cubicBezTo>
                      <a:cubicBezTo>
                        <a:pt x="1310" y="2432"/>
                        <a:pt x="1306" y="2429"/>
                        <a:pt x="1302" y="2431"/>
                      </a:cubicBezTo>
                      <a:cubicBezTo>
                        <a:pt x="1300" y="2432"/>
                        <a:pt x="1298" y="2435"/>
                        <a:pt x="1299" y="2438"/>
                      </a:cubicBezTo>
                      <a:cubicBezTo>
                        <a:pt x="1297" y="2436"/>
                        <a:pt x="1297" y="2432"/>
                        <a:pt x="1299" y="2429"/>
                      </a:cubicBezTo>
                      <a:cubicBezTo>
                        <a:pt x="1306" y="2422"/>
                        <a:pt x="1319" y="2428"/>
                        <a:pt x="1317" y="2439"/>
                      </a:cubicBezTo>
                      <a:cubicBezTo>
                        <a:pt x="1316" y="2448"/>
                        <a:pt x="1309" y="2453"/>
                        <a:pt x="1301" y="2452"/>
                      </a:cubicBezTo>
                      <a:cubicBezTo>
                        <a:pt x="1289" y="2451"/>
                        <a:pt x="1282" y="2438"/>
                        <a:pt x="1286" y="2425"/>
                      </a:cubicBezTo>
                      <a:cubicBezTo>
                        <a:pt x="1275" y="2445"/>
                        <a:pt x="1266" y="2466"/>
                        <a:pt x="1261" y="2487"/>
                      </a:cubicBezTo>
                      <a:cubicBezTo>
                        <a:pt x="1265" y="2479"/>
                        <a:pt x="1271" y="2472"/>
                        <a:pt x="1277" y="2468"/>
                      </a:cubicBezTo>
                      <a:cubicBezTo>
                        <a:pt x="1298" y="2451"/>
                        <a:pt x="1332" y="2454"/>
                        <a:pt x="1339" y="2485"/>
                      </a:cubicBezTo>
                      <a:cubicBezTo>
                        <a:pt x="1341" y="2494"/>
                        <a:pt x="1339" y="2502"/>
                        <a:pt x="1336" y="2511"/>
                      </a:cubicBezTo>
                      <a:cubicBezTo>
                        <a:pt x="1331" y="2524"/>
                        <a:pt x="1319" y="2535"/>
                        <a:pt x="1318" y="2549"/>
                      </a:cubicBezTo>
                      <a:cubicBezTo>
                        <a:pt x="1318" y="2556"/>
                        <a:pt x="1320" y="2562"/>
                        <a:pt x="1325" y="2566"/>
                      </a:cubicBezTo>
                      <a:cubicBezTo>
                        <a:pt x="1336" y="2575"/>
                        <a:pt x="1355" y="2570"/>
                        <a:pt x="1360" y="2557"/>
                      </a:cubicBezTo>
                      <a:cubicBezTo>
                        <a:pt x="1362" y="2551"/>
                        <a:pt x="1358" y="2544"/>
                        <a:pt x="1354" y="2541"/>
                      </a:cubicBezTo>
                      <a:cubicBezTo>
                        <a:pt x="1347" y="2537"/>
                        <a:pt x="1338" y="2540"/>
                        <a:pt x="1337" y="2546"/>
                      </a:cubicBezTo>
                      <a:cubicBezTo>
                        <a:pt x="1336" y="2543"/>
                        <a:pt x="1338" y="2537"/>
                        <a:pt x="1343" y="2535"/>
                      </a:cubicBezTo>
                      <a:cubicBezTo>
                        <a:pt x="1352" y="2531"/>
                        <a:pt x="1361" y="2538"/>
                        <a:pt x="1364" y="2546"/>
                      </a:cubicBezTo>
                      <a:cubicBezTo>
                        <a:pt x="1368" y="2556"/>
                        <a:pt x="1363" y="2564"/>
                        <a:pt x="1358" y="2570"/>
                      </a:cubicBezTo>
                      <a:cubicBezTo>
                        <a:pt x="1347" y="2580"/>
                        <a:pt x="1329" y="2581"/>
                        <a:pt x="1320" y="2568"/>
                      </a:cubicBezTo>
                      <a:cubicBezTo>
                        <a:pt x="1315" y="2561"/>
                        <a:pt x="1313" y="2555"/>
                        <a:pt x="1314" y="2549"/>
                      </a:cubicBezTo>
                      <a:cubicBezTo>
                        <a:pt x="1315" y="2537"/>
                        <a:pt x="1322" y="2528"/>
                        <a:pt x="1322" y="2517"/>
                      </a:cubicBezTo>
                      <a:cubicBezTo>
                        <a:pt x="1322" y="2498"/>
                        <a:pt x="1311" y="2483"/>
                        <a:pt x="1294" y="2484"/>
                      </a:cubicBezTo>
                      <a:cubicBezTo>
                        <a:pt x="1275" y="2485"/>
                        <a:pt x="1256" y="2508"/>
                        <a:pt x="1254" y="2528"/>
                      </a:cubicBezTo>
                      <a:cubicBezTo>
                        <a:pt x="1253" y="2540"/>
                        <a:pt x="1258" y="2553"/>
                        <a:pt x="1268" y="2560"/>
                      </a:cubicBezTo>
                      <a:cubicBezTo>
                        <a:pt x="1281" y="2568"/>
                        <a:pt x="1302" y="2561"/>
                        <a:pt x="1301" y="2543"/>
                      </a:cubicBezTo>
                      <a:cubicBezTo>
                        <a:pt x="1301" y="2537"/>
                        <a:pt x="1298" y="2533"/>
                        <a:pt x="1294" y="2530"/>
                      </a:cubicBezTo>
                      <a:cubicBezTo>
                        <a:pt x="1287" y="2525"/>
                        <a:pt x="1273" y="2529"/>
                        <a:pt x="1274" y="2540"/>
                      </a:cubicBezTo>
                      <a:cubicBezTo>
                        <a:pt x="1274" y="2546"/>
                        <a:pt x="1280" y="2550"/>
                        <a:pt x="1284" y="2546"/>
                      </a:cubicBezTo>
                      <a:cubicBezTo>
                        <a:pt x="1282" y="2553"/>
                        <a:pt x="1272" y="2551"/>
                        <a:pt x="1270" y="2543"/>
                      </a:cubicBezTo>
                      <a:cubicBezTo>
                        <a:pt x="1266" y="2528"/>
                        <a:pt x="1285" y="2517"/>
                        <a:pt x="1297" y="2527"/>
                      </a:cubicBezTo>
                      <a:cubicBezTo>
                        <a:pt x="1304" y="2534"/>
                        <a:pt x="1308" y="2547"/>
                        <a:pt x="1301" y="2557"/>
                      </a:cubicBezTo>
                      <a:cubicBezTo>
                        <a:pt x="1293" y="2570"/>
                        <a:pt x="1269" y="2571"/>
                        <a:pt x="1258" y="2555"/>
                      </a:cubicBezTo>
                      <a:cubicBezTo>
                        <a:pt x="1256" y="2554"/>
                        <a:pt x="1255" y="2552"/>
                        <a:pt x="1255" y="2551"/>
                      </a:cubicBezTo>
                      <a:cubicBezTo>
                        <a:pt x="1256" y="2557"/>
                        <a:pt x="1259" y="2563"/>
                        <a:pt x="1262" y="2570"/>
                      </a:cubicBezTo>
                      <a:cubicBezTo>
                        <a:pt x="1262" y="2570"/>
                        <a:pt x="1262" y="2570"/>
                        <a:pt x="1262" y="2570"/>
                      </a:cubicBezTo>
                      <a:cubicBezTo>
                        <a:pt x="1268" y="2579"/>
                        <a:pt x="1273" y="2584"/>
                        <a:pt x="1281" y="2590"/>
                      </a:cubicBezTo>
                      <a:cubicBezTo>
                        <a:pt x="1271" y="2587"/>
                        <a:pt x="1265" y="2580"/>
                        <a:pt x="1260" y="2571"/>
                      </a:cubicBezTo>
                      <a:cubicBezTo>
                        <a:pt x="1259" y="2571"/>
                        <a:pt x="1259" y="2571"/>
                        <a:pt x="1259" y="2571"/>
                      </a:cubicBezTo>
                      <a:cubicBezTo>
                        <a:pt x="1257" y="2567"/>
                        <a:pt x="1255" y="2562"/>
                        <a:pt x="1254" y="2558"/>
                      </a:cubicBezTo>
                      <a:cubicBezTo>
                        <a:pt x="1255" y="2573"/>
                        <a:pt x="1258" y="2588"/>
                        <a:pt x="1262" y="2603"/>
                      </a:cubicBezTo>
                      <a:cubicBezTo>
                        <a:pt x="1271" y="2629"/>
                        <a:pt x="1282" y="2648"/>
                        <a:pt x="1303" y="2666"/>
                      </a:cubicBezTo>
                      <a:cubicBezTo>
                        <a:pt x="1322" y="2683"/>
                        <a:pt x="1345" y="2694"/>
                        <a:pt x="1370" y="2698"/>
                      </a:cubicBezTo>
                      <a:cubicBezTo>
                        <a:pt x="1382" y="2700"/>
                        <a:pt x="1389" y="2700"/>
                        <a:pt x="1401" y="2696"/>
                      </a:cubicBezTo>
                      <a:cubicBezTo>
                        <a:pt x="1425" y="2686"/>
                        <a:pt x="1444" y="2662"/>
                        <a:pt x="1444" y="2642"/>
                      </a:cubicBezTo>
                      <a:cubicBezTo>
                        <a:pt x="1445" y="2630"/>
                        <a:pt x="1438" y="2619"/>
                        <a:pt x="1425" y="2620"/>
                      </a:cubicBezTo>
                      <a:cubicBezTo>
                        <a:pt x="1418" y="2621"/>
                        <a:pt x="1414" y="2627"/>
                        <a:pt x="1415" y="2635"/>
                      </a:cubicBezTo>
                      <a:cubicBezTo>
                        <a:pt x="1406" y="2628"/>
                        <a:pt x="1413" y="2610"/>
                        <a:pt x="1427" y="2606"/>
                      </a:cubicBezTo>
                      <a:cubicBezTo>
                        <a:pt x="1442" y="2601"/>
                        <a:pt x="1454" y="2607"/>
                        <a:pt x="1460" y="2615"/>
                      </a:cubicBezTo>
                      <a:cubicBezTo>
                        <a:pt x="1470" y="2627"/>
                        <a:pt x="1470" y="2648"/>
                        <a:pt x="1459" y="2664"/>
                      </a:cubicBezTo>
                      <a:cubicBezTo>
                        <a:pt x="1448" y="2680"/>
                        <a:pt x="1429" y="2693"/>
                        <a:pt x="1410" y="2698"/>
                      </a:cubicBezTo>
                      <a:cubicBezTo>
                        <a:pt x="1414" y="2697"/>
                        <a:pt x="1419" y="2696"/>
                        <a:pt x="1423" y="2695"/>
                      </a:cubicBezTo>
                      <a:cubicBezTo>
                        <a:pt x="1452" y="2685"/>
                        <a:pt x="1477" y="2668"/>
                        <a:pt x="1493" y="2641"/>
                      </a:cubicBezTo>
                      <a:cubicBezTo>
                        <a:pt x="1501" y="2626"/>
                        <a:pt x="1501" y="2613"/>
                        <a:pt x="1493" y="2598"/>
                      </a:cubicBezTo>
                      <a:cubicBezTo>
                        <a:pt x="1488" y="2589"/>
                        <a:pt x="1476" y="2579"/>
                        <a:pt x="1466" y="2579"/>
                      </a:cubicBezTo>
                      <a:cubicBezTo>
                        <a:pt x="1456" y="2579"/>
                        <a:pt x="1448" y="2587"/>
                        <a:pt x="1453" y="2596"/>
                      </a:cubicBezTo>
                      <a:cubicBezTo>
                        <a:pt x="1447" y="2596"/>
                        <a:pt x="1442" y="2590"/>
                        <a:pt x="1443" y="2583"/>
                      </a:cubicBezTo>
                      <a:cubicBezTo>
                        <a:pt x="1444" y="2577"/>
                        <a:pt x="1451" y="2571"/>
                        <a:pt x="1459" y="2570"/>
                      </a:cubicBezTo>
                      <a:cubicBezTo>
                        <a:pt x="1465" y="2569"/>
                        <a:pt x="1470" y="2570"/>
                        <a:pt x="1475" y="2573"/>
                      </a:cubicBezTo>
                      <a:cubicBezTo>
                        <a:pt x="1484" y="2577"/>
                        <a:pt x="1493" y="2586"/>
                        <a:pt x="1497" y="2595"/>
                      </a:cubicBezTo>
                      <a:cubicBezTo>
                        <a:pt x="1501" y="2603"/>
                        <a:pt x="1502" y="2611"/>
                        <a:pt x="1501" y="2618"/>
                      </a:cubicBezTo>
                      <a:cubicBezTo>
                        <a:pt x="1506" y="2595"/>
                        <a:pt x="1500" y="2573"/>
                        <a:pt x="1481" y="2556"/>
                      </a:cubicBezTo>
                      <a:cubicBezTo>
                        <a:pt x="1472" y="2548"/>
                        <a:pt x="1462" y="2543"/>
                        <a:pt x="1451" y="2541"/>
                      </a:cubicBezTo>
                      <a:cubicBezTo>
                        <a:pt x="1398" y="2530"/>
                        <a:pt x="1415" y="2574"/>
                        <a:pt x="1409" y="2600"/>
                      </a:cubicBezTo>
                      <a:cubicBezTo>
                        <a:pt x="1402" y="2632"/>
                        <a:pt x="1362" y="2616"/>
                        <a:pt x="1367" y="2583"/>
                      </a:cubicBezTo>
                      <a:cubicBezTo>
                        <a:pt x="1372" y="2555"/>
                        <a:pt x="1399" y="2542"/>
                        <a:pt x="1425" y="2539"/>
                      </a:cubicBezTo>
                      <a:cubicBezTo>
                        <a:pt x="1420" y="2539"/>
                        <a:pt x="1416" y="2538"/>
                        <a:pt x="1411" y="2536"/>
                      </a:cubicBezTo>
                      <a:cubicBezTo>
                        <a:pt x="1401" y="2531"/>
                        <a:pt x="1393" y="2520"/>
                        <a:pt x="1397" y="2509"/>
                      </a:cubicBezTo>
                      <a:cubicBezTo>
                        <a:pt x="1399" y="2504"/>
                        <a:pt x="1404" y="2501"/>
                        <a:pt x="1409" y="2500"/>
                      </a:cubicBezTo>
                      <a:cubicBezTo>
                        <a:pt x="1413" y="2500"/>
                        <a:pt x="1417" y="2502"/>
                        <a:pt x="1420" y="2505"/>
                      </a:cubicBezTo>
                      <a:cubicBezTo>
                        <a:pt x="1422" y="2508"/>
                        <a:pt x="1423" y="2512"/>
                        <a:pt x="1422" y="2516"/>
                      </a:cubicBezTo>
                      <a:cubicBezTo>
                        <a:pt x="1421" y="2521"/>
                        <a:pt x="1416" y="2525"/>
                        <a:pt x="1410" y="2524"/>
                      </a:cubicBezTo>
                      <a:cubicBezTo>
                        <a:pt x="1407" y="2523"/>
                        <a:pt x="1405" y="2521"/>
                        <a:pt x="1405" y="2517"/>
                      </a:cubicBezTo>
                      <a:cubicBezTo>
                        <a:pt x="1404" y="2515"/>
                        <a:pt x="1406" y="2513"/>
                        <a:pt x="1408" y="2513"/>
                      </a:cubicBezTo>
                      <a:cubicBezTo>
                        <a:pt x="1407" y="2514"/>
                        <a:pt x="1407" y="2516"/>
                        <a:pt x="1407" y="2517"/>
                      </a:cubicBezTo>
                      <a:cubicBezTo>
                        <a:pt x="1408" y="2520"/>
                        <a:pt x="1412" y="2521"/>
                        <a:pt x="1414" y="2519"/>
                      </a:cubicBezTo>
                      <a:cubicBezTo>
                        <a:pt x="1415" y="2518"/>
                        <a:pt x="1416" y="2516"/>
                        <a:pt x="1415" y="2513"/>
                      </a:cubicBezTo>
                      <a:cubicBezTo>
                        <a:pt x="1415" y="2510"/>
                        <a:pt x="1413" y="2508"/>
                        <a:pt x="1410" y="2508"/>
                      </a:cubicBezTo>
                      <a:cubicBezTo>
                        <a:pt x="1407" y="2508"/>
                        <a:pt x="1403" y="2510"/>
                        <a:pt x="1402" y="2513"/>
                      </a:cubicBezTo>
                      <a:cubicBezTo>
                        <a:pt x="1399" y="2522"/>
                        <a:pt x="1408" y="2532"/>
                        <a:pt x="1415" y="2535"/>
                      </a:cubicBezTo>
                      <a:cubicBezTo>
                        <a:pt x="1418" y="2536"/>
                        <a:pt x="1420" y="2537"/>
                        <a:pt x="1422" y="2537"/>
                      </a:cubicBezTo>
                      <a:cubicBezTo>
                        <a:pt x="1430" y="2539"/>
                        <a:pt x="1439" y="2538"/>
                        <a:pt x="1447" y="2539"/>
                      </a:cubicBezTo>
                      <a:cubicBezTo>
                        <a:pt x="1456" y="2540"/>
                        <a:pt x="1464" y="2543"/>
                        <a:pt x="1471" y="2547"/>
                      </a:cubicBezTo>
                      <a:cubicBezTo>
                        <a:pt x="1469" y="2545"/>
                        <a:pt x="1466" y="2542"/>
                        <a:pt x="1465" y="2540"/>
                      </a:cubicBezTo>
                      <a:cubicBezTo>
                        <a:pt x="1456" y="2523"/>
                        <a:pt x="1461" y="2502"/>
                        <a:pt x="1476" y="2490"/>
                      </a:cubicBezTo>
                      <a:cubicBezTo>
                        <a:pt x="1480" y="2487"/>
                        <a:pt x="1485" y="2485"/>
                        <a:pt x="1490" y="2483"/>
                      </a:cubicBezTo>
                      <a:cubicBezTo>
                        <a:pt x="1489" y="2487"/>
                        <a:pt x="1489" y="2487"/>
                        <a:pt x="1489" y="2487"/>
                      </a:cubicBezTo>
                      <a:cubicBezTo>
                        <a:pt x="1485" y="2488"/>
                        <a:pt x="1481" y="2490"/>
                        <a:pt x="1478" y="2493"/>
                      </a:cubicBezTo>
                      <a:cubicBezTo>
                        <a:pt x="1464" y="2504"/>
                        <a:pt x="1458" y="2523"/>
                        <a:pt x="1467" y="2538"/>
                      </a:cubicBezTo>
                      <a:cubicBezTo>
                        <a:pt x="1473" y="2548"/>
                        <a:pt x="1478" y="2550"/>
                        <a:pt x="1485" y="2557"/>
                      </a:cubicBezTo>
                      <a:cubicBezTo>
                        <a:pt x="1508" y="2580"/>
                        <a:pt x="1510" y="2613"/>
                        <a:pt x="1495" y="2642"/>
                      </a:cubicBezTo>
                      <a:cubicBezTo>
                        <a:pt x="1490" y="2651"/>
                        <a:pt x="1485" y="2657"/>
                        <a:pt x="1479" y="2664"/>
                      </a:cubicBezTo>
                      <a:cubicBezTo>
                        <a:pt x="1494" y="2652"/>
                        <a:pt x="1507" y="2639"/>
                        <a:pt x="1514" y="2626"/>
                      </a:cubicBezTo>
                      <a:cubicBezTo>
                        <a:pt x="1528" y="2596"/>
                        <a:pt x="1550" y="2558"/>
                        <a:pt x="1557" y="2536"/>
                      </a:cubicBezTo>
                      <a:cubicBezTo>
                        <a:pt x="1560" y="2526"/>
                        <a:pt x="1558" y="2514"/>
                        <a:pt x="1552" y="2506"/>
                      </a:cubicBezTo>
                      <a:cubicBezTo>
                        <a:pt x="1557" y="2510"/>
                        <a:pt x="1559" y="2516"/>
                        <a:pt x="1560" y="2523"/>
                      </a:cubicBezTo>
                      <a:cubicBezTo>
                        <a:pt x="1560" y="2523"/>
                        <a:pt x="1560" y="2523"/>
                        <a:pt x="1560" y="2523"/>
                      </a:cubicBezTo>
                      <a:cubicBezTo>
                        <a:pt x="1560" y="2526"/>
                        <a:pt x="1560" y="2529"/>
                        <a:pt x="1560" y="2532"/>
                      </a:cubicBezTo>
                      <a:cubicBezTo>
                        <a:pt x="1564" y="2521"/>
                        <a:pt x="1567" y="2510"/>
                        <a:pt x="1564" y="2499"/>
                      </a:cubicBezTo>
                      <a:cubicBezTo>
                        <a:pt x="1561" y="2487"/>
                        <a:pt x="1555" y="2479"/>
                        <a:pt x="1545" y="2473"/>
                      </a:cubicBezTo>
                      <a:cubicBezTo>
                        <a:pt x="1545" y="2472"/>
                        <a:pt x="1546" y="2471"/>
                        <a:pt x="1546" y="2470"/>
                      </a:cubicBezTo>
                      <a:cubicBezTo>
                        <a:pt x="1554" y="2475"/>
                        <a:pt x="1560" y="2481"/>
                        <a:pt x="1564" y="2491"/>
                      </a:cubicBezTo>
                      <a:cubicBezTo>
                        <a:pt x="1567" y="2499"/>
                        <a:pt x="1569" y="2508"/>
                        <a:pt x="1567" y="2514"/>
                      </a:cubicBezTo>
                      <a:cubicBezTo>
                        <a:pt x="1569" y="2510"/>
                        <a:pt x="1574" y="2507"/>
                        <a:pt x="1579" y="2507"/>
                      </a:cubicBezTo>
                      <a:cubicBezTo>
                        <a:pt x="1582" y="2507"/>
                        <a:pt x="1585" y="2509"/>
                        <a:pt x="1587" y="2511"/>
                      </a:cubicBezTo>
                      <a:cubicBezTo>
                        <a:pt x="1590" y="2515"/>
                        <a:pt x="1590" y="2521"/>
                        <a:pt x="1585" y="2524"/>
                      </a:cubicBezTo>
                      <a:cubicBezTo>
                        <a:pt x="1582" y="2526"/>
                        <a:pt x="1578" y="2526"/>
                        <a:pt x="1576" y="2524"/>
                      </a:cubicBezTo>
                      <a:cubicBezTo>
                        <a:pt x="1572" y="2520"/>
                        <a:pt x="1576" y="2514"/>
                        <a:pt x="1579" y="2515"/>
                      </a:cubicBezTo>
                      <a:cubicBezTo>
                        <a:pt x="1577" y="2515"/>
                        <a:pt x="1576" y="2517"/>
                        <a:pt x="1576" y="2519"/>
                      </a:cubicBezTo>
                      <a:cubicBezTo>
                        <a:pt x="1576" y="2522"/>
                        <a:pt x="1579" y="2523"/>
                        <a:pt x="1582" y="2523"/>
                      </a:cubicBezTo>
                      <a:cubicBezTo>
                        <a:pt x="1584" y="2522"/>
                        <a:pt x="1586" y="2520"/>
                        <a:pt x="1586" y="2518"/>
                      </a:cubicBezTo>
                      <a:cubicBezTo>
                        <a:pt x="1587" y="2513"/>
                        <a:pt x="1582" y="2507"/>
                        <a:pt x="1574" y="2509"/>
                      </a:cubicBezTo>
                      <a:cubicBezTo>
                        <a:pt x="1568" y="2512"/>
                        <a:pt x="1565" y="2522"/>
                        <a:pt x="1563" y="2527"/>
                      </a:cubicBezTo>
                      <a:cubicBezTo>
                        <a:pt x="1560" y="2535"/>
                        <a:pt x="1557" y="2544"/>
                        <a:pt x="1556" y="2548"/>
                      </a:cubicBezTo>
                      <a:cubicBezTo>
                        <a:pt x="1553" y="2554"/>
                        <a:pt x="1548" y="2569"/>
                        <a:pt x="1538" y="2585"/>
                      </a:cubicBezTo>
                      <a:cubicBezTo>
                        <a:pt x="1540" y="2582"/>
                        <a:pt x="1543" y="2580"/>
                        <a:pt x="1546" y="2577"/>
                      </a:cubicBezTo>
                      <a:cubicBezTo>
                        <a:pt x="1547" y="2577"/>
                        <a:pt x="1558" y="2569"/>
                        <a:pt x="1560" y="2571"/>
                      </a:cubicBezTo>
                      <a:cubicBezTo>
                        <a:pt x="1559" y="2572"/>
                        <a:pt x="1554" y="2576"/>
                        <a:pt x="1552" y="2577"/>
                      </a:cubicBezTo>
                      <a:cubicBezTo>
                        <a:pt x="1548" y="2581"/>
                        <a:pt x="1544" y="2585"/>
                        <a:pt x="1540" y="2589"/>
                      </a:cubicBezTo>
                      <a:cubicBezTo>
                        <a:pt x="1539" y="2591"/>
                        <a:pt x="1537" y="2593"/>
                        <a:pt x="1536" y="2595"/>
                      </a:cubicBezTo>
                      <a:cubicBezTo>
                        <a:pt x="1531" y="2602"/>
                        <a:pt x="1527" y="2609"/>
                        <a:pt x="1523" y="2617"/>
                      </a:cubicBezTo>
                      <a:cubicBezTo>
                        <a:pt x="1523" y="2618"/>
                        <a:pt x="1523" y="2619"/>
                        <a:pt x="1522" y="2620"/>
                      </a:cubicBezTo>
                      <a:cubicBezTo>
                        <a:pt x="1524" y="2618"/>
                        <a:pt x="1525" y="2616"/>
                        <a:pt x="1527" y="2613"/>
                      </a:cubicBezTo>
                      <a:cubicBezTo>
                        <a:pt x="1532" y="2607"/>
                        <a:pt x="1537" y="2603"/>
                        <a:pt x="1544" y="2599"/>
                      </a:cubicBezTo>
                      <a:cubicBezTo>
                        <a:pt x="1564" y="2589"/>
                        <a:pt x="1581" y="2599"/>
                        <a:pt x="1590" y="2615"/>
                      </a:cubicBezTo>
                      <a:cubicBezTo>
                        <a:pt x="1598" y="2629"/>
                        <a:pt x="1601" y="2646"/>
                        <a:pt x="1593" y="2660"/>
                      </a:cubicBezTo>
                      <a:cubicBezTo>
                        <a:pt x="1586" y="2672"/>
                        <a:pt x="1574" y="2678"/>
                        <a:pt x="1561" y="2674"/>
                      </a:cubicBezTo>
                      <a:cubicBezTo>
                        <a:pt x="1554" y="2673"/>
                        <a:pt x="1550" y="2670"/>
                        <a:pt x="1545" y="2666"/>
                      </a:cubicBezTo>
                      <a:cubicBezTo>
                        <a:pt x="1542" y="2662"/>
                        <a:pt x="1540" y="2658"/>
                        <a:pt x="1540" y="2653"/>
                      </a:cubicBezTo>
                      <a:cubicBezTo>
                        <a:pt x="1540" y="2646"/>
                        <a:pt x="1543" y="2641"/>
                        <a:pt x="1548" y="2637"/>
                      </a:cubicBezTo>
                      <a:cubicBezTo>
                        <a:pt x="1551" y="2635"/>
                        <a:pt x="1554" y="2634"/>
                        <a:pt x="1558" y="2635"/>
                      </a:cubicBezTo>
                      <a:cubicBezTo>
                        <a:pt x="1562" y="2636"/>
                        <a:pt x="1566" y="2639"/>
                        <a:pt x="1567" y="2643"/>
                      </a:cubicBezTo>
                      <a:cubicBezTo>
                        <a:pt x="1569" y="2648"/>
                        <a:pt x="1569" y="2653"/>
                        <a:pt x="1565" y="2656"/>
                      </a:cubicBezTo>
                      <a:cubicBezTo>
                        <a:pt x="1562" y="2660"/>
                        <a:pt x="1556" y="2660"/>
                        <a:pt x="1552" y="2658"/>
                      </a:cubicBezTo>
                      <a:cubicBezTo>
                        <a:pt x="1547" y="2655"/>
                        <a:pt x="1546" y="2648"/>
                        <a:pt x="1549" y="2643"/>
                      </a:cubicBezTo>
                      <a:cubicBezTo>
                        <a:pt x="1552" y="2638"/>
                        <a:pt x="1558" y="2637"/>
                        <a:pt x="1563" y="2640"/>
                      </a:cubicBezTo>
                      <a:cubicBezTo>
                        <a:pt x="1565" y="2641"/>
                        <a:pt x="1567" y="2643"/>
                        <a:pt x="1567" y="2644"/>
                      </a:cubicBezTo>
                      <a:cubicBezTo>
                        <a:pt x="1567" y="2644"/>
                        <a:pt x="1567" y="2644"/>
                        <a:pt x="1567" y="2643"/>
                      </a:cubicBezTo>
                      <a:cubicBezTo>
                        <a:pt x="1565" y="2639"/>
                        <a:pt x="1562" y="2637"/>
                        <a:pt x="1558" y="2636"/>
                      </a:cubicBezTo>
                      <a:cubicBezTo>
                        <a:pt x="1554" y="2635"/>
                        <a:pt x="1551" y="2636"/>
                        <a:pt x="1548" y="2638"/>
                      </a:cubicBezTo>
                      <a:cubicBezTo>
                        <a:pt x="1543" y="2641"/>
                        <a:pt x="1541" y="2647"/>
                        <a:pt x="1541" y="2653"/>
                      </a:cubicBezTo>
                      <a:cubicBezTo>
                        <a:pt x="1541" y="2657"/>
                        <a:pt x="1543" y="2661"/>
                        <a:pt x="1546" y="2665"/>
                      </a:cubicBezTo>
                      <a:cubicBezTo>
                        <a:pt x="1551" y="2669"/>
                        <a:pt x="1555" y="2671"/>
                        <a:pt x="1561" y="2673"/>
                      </a:cubicBezTo>
                      <a:cubicBezTo>
                        <a:pt x="1574" y="2675"/>
                        <a:pt x="1585" y="2671"/>
                        <a:pt x="1591" y="2659"/>
                      </a:cubicBezTo>
                      <a:cubicBezTo>
                        <a:pt x="1599" y="2645"/>
                        <a:pt x="1595" y="2628"/>
                        <a:pt x="1587" y="2616"/>
                      </a:cubicBezTo>
                      <a:cubicBezTo>
                        <a:pt x="1578" y="2602"/>
                        <a:pt x="1563" y="2594"/>
                        <a:pt x="1546" y="2603"/>
                      </a:cubicBezTo>
                      <a:cubicBezTo>
                        <a:pt x="1540" y="2606"/>
                        <a:pt x="1536" y="2610"/>
                        <a:pt x="1531" y="2616"/>
                      </a:cubicBezTo>
                      <a:cubicBezTo>
                        <a:pt x="1514" y="2637"/>
                        <a:pt x="1498" y="2655"/>
                        <a:pt x="1475" y="2670"/>
                      </a:cubicBezTo>
                      <a:cubicBezTo>
                        <a:pt x="1476" y="2670"/>
                        <a:pt x="1478" y="2669"/>
                        <a:pt x="1479" y="2669"/>
                      </a:cubicBezTo>
                      <a:cubicBezTo>
                        <a:pt x="1489" y="2667"/>
                        <a:pt x="1500" y="2670"/>
                        <a:pt x="1502" y="2682"/>
                      </a:cubicBezTo>
                      <a:cubicBezTo>
                        <a:pt x="1503" y="2689"/>
                        <a:pt x="1498" y="2696"/>
                        <a:pt x="1491" y="2699"/>
                      </a:cubicBezTo>
                      <a:cubicBezTo>
                        <a:pt x="1486" y="2701"/>
                        <a:pt x="1479" y="2700"/>
                        <a:pt x="1475" y="2695"/>
                      </a:cubicBezTo>
                      <a:cubicBezTo>
                        <a:pt x="1472" y="2691"/>
                        <a:pt x="1473" y="2686"/>
                        <a:pt x="1478" y="2685"/>
                      </a:cubicBezTo>
                      <a:cubicBezTo>
                        <a:pt x="1484" y="2685"/>
                        <a:pt x="1484" y="2690"/>
                        <a:pt x="1490" y="2690"/>
                      </a:cubicBezTo>
                      <a:cubicBezTo>
                        <a:pt x="1494" y="2690"/>
                        <a:pt x="1497" y="2688"/>
                        <a:pt x="1497" y="2684"/>
                      </a:cubicBezTo>
                      <a:cubicBezTo>
                        <a:pt x="1498" y="2676"/>
                        <a:pt x="1489" y="2673"/>
                        <a:pt x="1482" y="2673"/>
                      </a:cubicBezTo>
                      <a:cubicBezTo>
                        <a:pt x="1468" y="2674"/>
                        <a:pt x="1462" y="2679"/>
                        <a:pt x="1451" y="2686"/>
                      </a:cubicBezTo>
                      <a:cubicBezTo>
                        <a:pt x="1442" y="2691"/>
                        <a:pt x="1434" y="2695"/>
                        <a:pt x="1424" y="2698"/>
                      </a:cubicBezTo>
                      <a:cubicBezTo>
                        <a:pt x="1395" y="2707"/>
                        <a:pt x="1365" y="2704"/>
                        <a:pt x="1338" y="2693"/>
                      </a:cubicBezTo>
                      <a:cubicBezTo>
                        <a:pt x="1343" y="2696"/>
                        <a:pt x="1345" y="2702"/>
                        <a:pt x="1345" y="2707"/>
                      </a:cubicBezTo>
                      <a:cubicBezTo>
                        <a:pt x="1345" y="2711"/>
                        <a:pt x="1341" y="2716"/>
                        <a:pt x="1334" y="2717"/>
                      </a:cubicBezTo>
                      <a:cubicBezTo>
                        <a:pt x="1335" y="2716"/>
                        <a:pt x="1335" y="2714"/>
                        <a:pt x="1334" y="2713"/>
                      </a:cubicBezTo>
                      <a:cubicBezTo>
                        <a:pt x="1346" y="2712"/>
                        <a:pt x="1342" y="2697"/>
                        <a:pt x="1332" y="2691"/>
                      </a:cubicBezTo>
                      <a:cubicBezTo>
                        <a:pt x="1333" y="2691"/>
                        <a:pt x="1333" y="2691"/>
                        <a:pt x="1333" y="2691"/>
                      </a:cubicBezTo>
                      <a:cubicBezTo>
                        <a:pt x="1324" y="2687"/>
                        <a:pt x="1315" y="2682"/>
                        <a:pt x="1307" y="2676"/>
                      </a:cubicBezTo>
                      <a:cubicBezTo>
                        <a:pt x="1313" y="2688"/>
                        <a:pt x="1313" y="2704"/>
                        <a:pt x="1301" y="2715"/>
                      </a:cubicBezTo>
                      <a:cubicBezTo>
                        <a:pt x="1295" y="2720"/>
                        <a:pt x="1289" y="2723"/>
                        <a:pt x="1281" y="2723"/>
                      </a:cubicBezTo>
                      <a:cubicBezTo>
                        <a:pt x="1273" y="2723"/>
                        <a:pt x="1266" y="2721"/>
                        <a:pt x="1260" y="2715"/>
                      </a:cubicBezTo>
                      <a:cubicBezTo>
                        <a:pt x="1254" y="2710"/>
                        <a:pt x="1251" y="2704"/>
                        <a:pt x="1249" y="2697"/>
                      </a:cubicBezTo>
                      <a:cubicBezTo>
                        <a:pt x="1248" y="2689"/>
                        <a:pt x="1249" y="2682"/>
                        <a:pt x="1253" y="2676"/>
                      </a:cubicBezTo>
                      <a:cubicBezTo>
                        <a:pt x="1257" y="2670"/>
                        <a:pt x="1263" y="2666"/>
                        <a:pt x="1271" y="2665"/>
                      </a:cubicBezTo>
                      <a:cubicBezTo>
                        <a:pt x="1276" y="2665"/>
                        <a:pt x="1280" y="2667"/>
                        <a:pt x="1284" y="2670"/>
                      </a:cubicBezTo>
                      <a:cubicBezTo>
                        <a:pt x="1289" y="2675"/>
                        <a:pt x="1291" y="2682"/>
                        <a:pt x="1288" y="2689"/>
                      </a:cubicBezTo>
                      <a:cubicBezTo>
                        <a:pt x="1286" y="2695"/>
                        <a:pt x="1280" y="2699"/>
                        <a:pt x="1274" y="2699"/>
                      </a:cubicBezTo>
                      <a:cubicBezTo>
                        <a:pt x="1266" y="2699"/>
                        <a:pt x="1259" y="2693"/>
                        <a:pt x="1259" y="2685"/>
                      </a:cubicBezTo>
                      <a:cubicBezTo>
                        <a:pt x="1258" y="2677"/>
                        <a:pt x="1265" y="2670"/>
                        <a:pt x="1273" y="2669"/>
                      </a:cubicBezTo>
                      <a:cubicBezTo>
                        <a:pt x="1276" y="2669"/>
                        <a:pt x="1280" y="2670"/>
                        <a:pt x="1283" y="2673"/>
                      </a:cubicBezTo>
                      <a:cubicBezTo>
                        <a:pt x="1282" y="2672"/>
                        <a:pt x="1282" y="2672"/>
                        <a:pt x="1282" y="2672"/>
                      </a:cubicBezTo>
                      <a:cubicBezTo>
                        <a:pt x="1279" y="2669"/>
                        <a:pt x="1275" y="2668"/>
                        <a:pt x="1271" y="2668"/>
                      </a:cubicBezTo>
                      <a:cubicBezTo>
                        <a:pt x="1264" y="2669"/>
                        <a:pt x="1259" y="2672"/>
                        <a:pt x="1256" y="2678"/>
                      </a:cubicBezTo>
                      <a:cubicBezTo>
                        <a:pt x="1253" y="2683"/>
                        <a:pt x="1251" y="2690"/>
                        <a:pt x="1252" y="2696"/>
                      </a:cubicBezTo>
                      <a:cubicBezTo>
                        <a:pt x="1254" y="2703"/>
                        <a:pt x="1257" y="2708"/>
                        <a:pt x="1262" y="2713"/>
                      </a:cubicBezTo>
                      <a:cubicBezTo>
                        <a:pt x="1267" y="2718"/>
                        <a:pt x="1273" y="2720"/>
                        <a:pt x="1281" y="2720"/>
                      </a:cubicBezTo>
                      <a:cubicBezTo>
                        <a:pt x="1288" y="2720"/>
                        <a:pt x="1294" y="2717"/>
                        <a:pt x="1299" y="2713"/>
                      </a:cubicBezTo>
                      <a:cubicBezTo>
                        <a:pt x="1313" y="2700"/>
                        <a:pt x="1310" y="2679"/>
                        <a:pt x="1300" y="2670"/>
                      </a:cubicBezTo>
                      <a:cubicBezTo>
                        <a:pt x="1278" y="2651"/>
                        <a:pt x="1267" y="2632"/>
                        <a:pt x="1257" y="2605"/>
                      </a:cubicBezTo>
                      <a:cubicBezTo>
                        <a:pt x="1256" y="2602"/>
                        <a:pt x="1255" y="2600"/>
                        <a:pt x="1255" y="2597"/>
                      </a:cubicBezTo>
                      <a:cubicBezTo>
                        <a:pt x="1255" y="2599"/>
                        <a:pt x="1255" y="2601"/>
                        <a:pt x="1255" y="2604"/>
                      </a:cubicBezTo>
                      <a:cubicBezTo>
                        <a:pt x="1254" y="2614"/>
                        <a:pt x="1252" y="2623"/>
                        <a:pt x="1247" y="2632"/>
                      </a:cubicBezTo>
                      <a:cubicBezTo>
                        <a:pt x="1249" y="2621"/>
                        <a:pt x="1251" y="2614"/>
                        <a:pt x="1251" y="2603"/>
                      </a:cubicBezTo>
                      <a:cubicBezTo>
                        <a:pt x="1251" y="2603"/>
                        <a:pt x="1251" y="2602"/>
                        <a:pt x="1252" y="2601"/>
                      </a:cubicBezTo>
                      <a:cubicBezTo>
                        <a:pt x="1250" y="2609"/>
                        <a:pt x="1237" y="2615"/>
                        <a:pt x="1229" y="2615"/>
                      </a:cubicBezTo>
                      <a:cubicBezTo>
                        <a:pt x="1224" y="2616"/>
                        <a:pt x="1219" y="2615"/>
                        <a:pt x="1215" y="2614"/>
                      </a:cubicBezTo>
                      <a:cubicBezTo>
                        <a:pt x="1207" y="2612"/>
                        <a:pt x="1198" y="2605"/>
                        <a:pt x="1197" y="2596"/>
                      </a:cubicBezTo>
                      <a:cubicBezTo>
                        <a:pt x="1189" y="2597"/>
                        <a:pt x="1182" y="2592"/>
                        <a:pt x="1176" y="2588"/>
                      </a:cubicBezTo>
                      <a:cubicBezTo>
                        <a:pt x="1168" y="2581"/>
                        <a:pt x="1158" y="2578"/>
                        <a:pt x="1152" y="2584"/>
                      </a:cubicBezTo>
                      <a:cubicBezTo>
                        <a:pt x="1153" y="2574"/>
                        <a:pt x="1171" y="2571"/>
                        <a:pt x="1180" y="2573"/>
                      </a:cubicBezTo>
                      <a:cubicBezTo>
                        <a:pt x="1193" y="2577"/>
                        <a:pt x="1200" y="2588"/>
                        <a:pt x="1209" y="2600"/>
                      </a:cubicBezTo>
                      <a:cubicBezTo>
                        <a:pt x="1215" y="2607"/>
                        <a:pt x="1221" y="2611"/>
                        <a:pt x="1230" y="2611"/>
                      </a:cubicBezTo>
                      <a:cubicBezTo>
                        <a:pt x="1237" y="2611"/>
                        <a:pt x="1248" y="2608"/>
                        <a:pt x="1252" y="2601"/>
                      </a:cubicBezTo>
                      <a:cubicBezTo>
                        <a:pt x="1251" y="2602"/>
                        <a:pt x="1250" y="2604"/>
                        <a:pt x="1248" y="2605"/>
                      </a:cubicBezTo>
                      <a:cubicBezTo>
                        <a:pt x="1245" y="2608"/>
                        <a:pt x="1239" y="2609"/>
                        <a:pt x="1234" y="2604"/>
                      </a:cubicBezTo>
                      <a:cubicBezTo>
                        <a:pt x="1235" y="2604"/>
                        <a:pt x="1236" y="2603"/>
                        <a:pt x="1237" y="2602"/>
                      </a:cubicBezTo>
                      <a:cubicBezTo>
                        <a:pt x="1243" y="2606"/>
                        <a:pt x="1249" y="2603"/>
                        <a:pt x="1251" y="2595"/>
                      </a:cubicBezTo>
                      <a:cubicBezTo>
                        <a:pt x="1252" y="2592"/>
                        <a:pt x="1252" y="2589"/>
                        <a:pt x="1252" y="2586"/>
                      </a:cubicBezTo>
                      <a:cubicBezTo>
                        <a:pt x="1245" y="2554"/>
                        <a:pt x="1246" y="2522"/>
                        <a:pt x="1253" y="2491"/>
                      </a:cubicBezTo>
                      <a:cubicBezTo>
                        <a:pt x="1245" y="2516"/>
                        <a:pt x="1234" y="2544"/>
                        <a:pt x="1210" y="2557"/>
                      </a:cubicBezTo>
                      <a:cubicBezTo>
                        <a:pt x="1198" y="2563"/>
                        <a:pt x="1187" y="2564"/>
                        <a:pt x="1175" y="2559"/>
                      </a:cubicBezTo>
                      <a:cubicBezTo>
                        <a:pt x="1164" y="2555"/>
                        <a:pt x="1155" y="2549"/>
                        <a:pt x="1150" y="2540"/>
                      </a:cubicBezTo>
                      <a:cubicBezTo>
                        <a:pt x="1136" y="2518"/>
                        <a:pt x="1143" y="2490"/>
                        <a:pt x="1165" y="2476"/>
                      </a:cubicBezTo>
                      <a:cubicBezTo>
                        <a:pt x="1184" y="2465"/>
                        <a:pt x="1211" y="2466"/>
                        <a:pt x="1221" y="2489"/>
                      </a:cubicBezTo>
                      <a:cubicBezTo>
                        <a:pt x="1224" y="2499"/>
                        <a:pt x="1223" y="2510"/>
                        <a:pt x="1215" y="2517"/>
                      </a:cubicBezTo>
                      <a:cubicBezTo>
                        <a:pt x="1212" y="2519"/>
                        <a:pt x="1209" y="2520"/>
                        <a:pt x="1205" y="2520"/>
                      </a:cubicBezTo>
                      <a:cubicBezTo>
                        <a:pt x="1205" y="2520"/>
                        <a:pt x="1205" y="2520"/>
                        <a:pt x="1205" y="2520"/>
                      </a:cubicBezTo>
                      <a:cubicBezTo>
                        <a:pt x="1197" y="2521"/>
                        <a:pt x="1189" y="2514"/>
                        <a:pt x="1188" y="2505"/>
                      </a:cubicBezTo>
                      <a:cubicBezTo>
                        <a:pt x="1188" y="2496"/>
                        <a:pt x="1195" y="2488"/>
                        <a:pt x="1204" y="2487"/>
                      </a:cubicBezTo>
                      <a:cubicBezTo>
                        <a:pt x="1213" y="2487"/>
                        <a:pt x="1220" y="2494"/>
                        <a:pt x="1221" y="2503"/>
                      </a:cubicBezTo>
                      <a:cubicBezTo>
                        <a:pt x="1221" y="2507"/>
                        <a:pt x="1220" y="2510"/>
                        <a:pt x="1218" y="2513"/>
                      </a:cubicBezTo>
                      <a:cubicBezTo>
                        <a:pt x="1218" y="2513"/>
                        <a:pt x="1218" y="2513"/>
                        <a:pt x="1218" y="2513"/>
                      </a:cubicBezTo>
                      <a:cubicBezTo>
                        <a:pt x="1223" y="2506"/>
                        <a:pt x="1223" y="2497"/>
                        <a:pt x="1220" y="2489"/>
                      </a:cubicBezTo>
                      <a:cubicBezTo>
                        <a:pt x="1209" y="2468"/>
                        <a:pt x="1183" y="2468"/>
                        <a:pt x="1166" y="2479"/>
                      </a:cubicBezTo>
                      <a:cubicBezTo>
                        <a:pt x="1146" y="2491"/>
                        <a:pt x="1139" y="2518"/>
                        <a:pt x="1152" y="2538"/>
                      </a:cubicBezTo>
                      <a:cubicBezTo>
                        <a:pt x="1154" y="2542"/>
                        <a:pt x="1157" y="2545"/>
                        <a:pt x="1160" y="2547"/>
                      </a:cubicBezTo>
                      <a:cubicBezTo>
                        <a:pt x="1158" y="2545"/>
                        <a:pt x="1157" y="2543"/>
                        <a:pt x="1156" y="2540"/>
                      </a:cubicBezTo>
                      <a:cubicBezTo>
                        <a:pt x="1154" y="2532"/>
                        <a:pt x="1156" y="2523"/>
                        <a:pt x="1163" y="2518"/>
                      </a:cubicBezTo>
                      <a:cubicBezTo>
                        <a:pt x="1169" y="2514"/>
                        <a:pt x="1179" y="2514"/>
                        <a:pt x="1184" y="2522"/>
                      </a:cubicBezTo>
                      <a:cubicBezTo>
                        <a:pt x="1186" y="2527"/>
                        <a:pt x="1186" y="2532"/>
                        <a:pt x="1182" y="2536"/>
                      </a:cubicBezTo>
                      <a:cubicBezTo>
                        <a:pt x="1175" y="2543"/>
                        <a:pt x="1166" y="2536"/>
                        <a:pt x="1168" y="2530"/>
                      </a:cubicBezTo>
                      <a:cubicBezTo>
                        <a:pt x="1169" y="2533"/>
                        <a:pt x="1172" y="2536"/>
                        <a:pt x="1175" y="2535"/>
                      </a:cubicBezTo>
                      <a:cubicBezTo>
                        <a:pt x="1179" y="2535"/>
                        <a:pt x="1182" y="2531"/>
                        <a:pt x="1181" y="2527"/>
                      </a:cubicBezTo>
                      <a:cubicBezTo>
                        <a:pt x="1180" y="2523"/>
                        <a:pt x="1177" y="2520"/>
                        <a:pt x="1174" y="2520"/>
                      </a:cubicBezTo>
                      <a:cubicBezTo>
                        <a:pt x="1167" y="2519"/>
                        <a:pt x="1162" y="2524"/>
                        <a:pt x="1160" y="2529"/>
                      </a:cubicBezTo>
                      <a:cubicBezTo>
                        <a:pt x="1155" y="2541"/>
                        <a:pt x="1165" y="2553"/>
                        <a:pt x="1176" y="2557"/>
                      </a:cubicBezTo>
                      <a:cubicBezTo>
                        <a:pt x="1187" y="2560"/>
                        <a:pt x="1198" y="2559"/>
                        <a:pt x="1209" y="2554"/>
                      </a:cubicBezTo>
                      <a:cubicBezTo>
                        <a:pt x="1241" y="2536"/>
                        <a:pt x="1250" y="2482"/>
                        <a:pt x="1267" y="2445"/>
                      </a:cubicBezTo>
                      <a:cubicBezTo>
                        <a:pt x="1261" y="2451"/>
                        <a:pt x="1255" y="2454"/>
                        <a:pt x="1246" y="2457"/>
                      </a:cubicBezTo>
                      <a:cubicBezTo>
                        <a:pt x="1242" y="2458"/>
                        <a:pt x="1238" y="2459"/>
                        <a:pt x="1234" y="2459"/>
                      </a:cubicBezTo>
                      <a:cubicBezTo>
                        <a:pt x="1234" y="2458"/>
                        <a:pt x="1234" y="2457"/>
                        <a:pt x="1234" y="2456"/>
                      </a:cubicBezTo>
                      <a:cubicBezTo>
                        <a:pt x="1243" y="2455"/>
                        <a:pt x="1253" y="2451"/>
                        <a:pt x="1261" y="2446"/>
                      </a:cubicBezTo>
                      <a:cubicBezTo>
                        <a:pt x="1266" y="2442"/>
                        <a:pt x="1270" y="2438"/>
                        <a:pt x="1274" y="2433"/>
                      </a:cubicBezTo>
                      <a:cubicBezTo>
                        <a:pt x="1268" y="2438"/>
                        <a:pt x="1260" y="2440"/>
                        <a:pt x="1255" y="2439"/>
                      </a:cubicBezTo>
                      <a:cubicBezTo>
                        <a:pt x="1250" y="2439"/>
                        <a:pt x="1245" y="2436"/>
                        <a:pt x="1243" y="2433"/>
                      </a:cubicBezTo>
                      <a:cubicBezTo>
                        <a:pt x="1238" y="2426"/>
                        <a:pt x="1238" y="2417"/>
                        <a:pt x="1246" y="2411"/>
                      </a:cubicBezTo>
                      <a:cubicBezTo>
                        <a:pt x="1250" y="2408"/>
                        <a:pt x="1256" y="2409"/>
                        <a:pt x="1259" y="2412"/>
                      </a:cubicBezTo>
                      <a:cubicBezTo>
                        <a:pt x="1266" y="2419"/>
                        <a:pt x="1260" y="2428"/>
                        <a:pt x="1255" y="2427"/>
                      </a:cubicBezTo>
                      <a:cubicBezTo>
                        <a:pt x="1258" y="2426"/>
                        <a:pt x="1260" y="2423"/>
                        <a:pt x="1259" y="2420"/>
                      </a:cubicBezTo>
                      <a:cubicBezTo>
                        <a:pt x="1259" y="2416"/>
                        <a:pt x="1254" y="2413"/>
                        <a:pt x="1250" y="2414"/>
                      </a:cubicBezTo>
                      <a:cubicBezTo>
                        <a:pt x="1247" y="2415"/>
                        <a:pt x="1244" y="2418"/>
                        <a:pt x="1244" y="2422"/>
                      </a:cubicBezTo>
                      <a:cubicBezTo>
                        <a:pt x="1243" y="2428"/>
                        <a:pt x="1248" y="2433"/>
                        <a:pt x="1254" y="2435"/>
                      </a:cubicBezTo>
                      <a:cubicBezTo>
                        <a:pt x="1258" y="2437"/>
                        <a:pt x="1264" y="2436"/>
                        <a:pt x="1268" y="2433"/>
                      </a:cubicBezTo>
                      <a:cubicBezTo>
                        <a:pt x="1275" y="2430"/>
                        <a:pt x="1278" y="2424"/>
                        <a:pt x="1282" y="2417"/>
                      </a:cubicBezTo>
                      <a:cubicBezTo>
                        <a:pt x="1294" y="2397"/>
                        <a:pt x="1308" y="2377"/>
                        <a:pt x="1325" y="2359"/>
                      </a:cubicBezTo>
                      <a:cubicBezTo>
                        <a:pt x="1327" y="2356"/>
                        <a:pt x="1344" y="2339"/>
                        <a:pt x="1358" y="2328"/>
                      </a:cubicBezTo>
                      <a:cubicBezTo>
                        <a:pt x="1338" y="2335"/>
                        <a:pt x="1316" y="2337"/>
                        <a:pt x="1295" y="2332"/>
                      </a:cubicBezTo>
                      <a:cubicBezTo>
                        <a:pt x="1288" y="2331"/>
                        <a:pt x="1282" y="2329"/>
                        <a:pt x="1277" y="2327"/>
                      </a:cubicBezTo>
                      <a:cubicBezTo>
                        <a:pt x="1268" y="2324"/>
                        <a:pt x="1252" y="2318"/>
                        <a:pt x="1245" y="2328"/>
                      </a:cubicBezTo>
                      <a:cubicBezTo>
                        <a:pt x="1243" y="2333"/>
                        <a:pt x="1242" y="2339"/>
                        <a:pt x="1246" y="2342"/>
                      </a:cubicBezTo>
                      <a:cubicBezTo>
                        <a:pt x="1249" y="2344"/>
                        <a:pt x="1252" y="2344"/>
                        <a:pt x="1255" y="2343"/>
                      </a:cubicBezTo>
                      <a:cubicBezTo>
                        <a:pt x="1258" y="2341"/>
                        <a:pt x="1259" y="2337"/>
                        <a:pt x="1257" y="2335"/>
                      </a:cubicBezTo>
                      <a:cubicBezTo>
                        <a:pt x="1255" y="2333"/>
                        <a:pt x="1252" y="2332"/>
                        <a:pt x="1250" y="2333"/>
                      </a:cubicBezTo>
                      <a:cubicBezTo>
                        <a:pt x="1253" y="2329"/>
                        <a:pt x="1261" y="2331"/>
                        <a:pt x="1261" y="2339"/>
                      </a:cubicBezTo>
                      <a:cubicBezTo>
                        <a:pt x="1260" y="2343"/>
                        <a:pt x="1257" y="2346"/>
                        <a:pt x="1253" y="2347"/>
                      </a:cubicBezTo>
                      <a:cubicBezTo>
                        <a:pt x="1246" y="2348"/>
                        <a:pt x="1241" y="2343"/>
                        <a:pt x="1240" y="2336"/>
                      </a:cubicBezTo>
                      <a:cubicBezTo>
                        <a:pt x="1239" y="2330"/>
                        <a:pt x="1244" y="2323"/>
                        <a:pt x="1250" y="2321"/>
                      </a:cubicBezTo>
                      <a:cubicBezTo>
                        <a:pt x="1253" y="2320"/>
                        <a:pt x="1256" y="2319"/>
                        <a:pt x="1259" y="2319"/>
                      </a:cubicBezTo>
                      <a:cubicBezTo>
                        <a:pt x="1248" y="2314"/>
                        <a:pt x="1239" y="2309"/>
                        <a:pt x="1231" y="2303"/>
                      </a:cubicBezTo>
                      <a:cubicBezTo>
                        <a:pt x="1217" y="2293"/>
                        <a:pt x="1200" y="2269"/>
                        <a:pt x="1187" y="2265"/>
                      </a:cubicBezTo>
                      <a:cubicBezTo>
                        <a:pt x="1183" y="2264"/>
                        <a:pt x="1181" y="2264"/>
                        <a:pt x="1177" y="2264"/>
                      </a:cubicBezTo>
                      <a:cubicBezTo>
                        <a:pt x="1171" y="2265"/>
                        <a:pt x="1166" y="2268"/>
                        <a:pt x="1162" y="2272"/>
                      </a:cubicBezTo>
                      <a:cubicBezTo>
                        <a:pt x="1157" y="2277"/>
                        <a:pt x="1155" y="2283"/>
                        <a:pt x="1155" y="2290"/>
                      </a:cubicBezTo>
                      <a:cubicBezTo>
                        <a:pt x="1155" y="2298"/>
                        <a:pt x="1159" y="2305"/>
                        <a:pt x="1164" y="2311"/>
                      </a:cubicBezTo>
                      <a:cubicBezTo>
                        <a:pt x="1170" y="2317"/>
                        <a:pt x="1176" y="2319"/>
                        <a:pt x="1184" y="2320"/>
                      </a:cubicBezTo>
                      <a:cubicBezTo>
                        <a:pt x="1192" y="2320"/>
                        <a:pt x="1199" y="2317"/>
                        <a:pt x="1203" y="2310"/>
                      </a:cubicBezTo>
                      <a:cubicBezTo>
                        <a:pt x="1206" y="2305"/>
                        <a:pt x="1206" y="2299"/>
                        <a:pt x="1204" y="2294"/>
                      </a:cubicBezTo>
                      <a:cubicBezTo>
                        <a:pt x="1204" y="2295"/>
                        <a:pt x="1204" y="2295"/>
                        <a:pt x="1204" y="2295"/>
                      </a:cubicBezTo>
                      <a:cubicBezTo>
                        <a:pt x="1207" y="2305"/>
                        <a:pt x="1195" y="2310"/>
                        <a:pt x="1193" y="2301"/>
                      </a:cubicBezTo>
                      <a:cubicBezTo>
                        <a:pt x="1191" y="2297"/>
                        <a:pt x="1195" y="2289"/>
                        <a:pt x="1185" y="2284"/>
                      </a:cubicBezTo>
                      <a:cubicBezTo>
                        <a:pt x="1189" y="2284"/>
                        <a:pt x="1193" y="2285"/>
                        <a:pt x="1197" y="2287"/>
                      </a:cubicBezTo>
                      <a:cubicBezTo>
                        <a:pt x="1198" y="2287"/>
                        <a:pt x="1199" y="2288"/>
                        <a:pt x="1200" y="2289"/>
                      </a:cubicBezTo>
                      <a:cubicBezTo>
                        <a:pt x="1206" y="2295"/>
                        <a:pt x="1207" y="2303"/>
                        <a:pt x="1204" y="2310"/>
                      </a:cubicBezTo>
                      <a:cubicBezTo>
                        <a:pt x="1200" y="2318"/>
                        <a:pt x="1192" y="2321"/>
                        <a:pt x="1184" y="2321"/>
                      </a:cubicBezTo>
                      <a:cubicBezTo>
                        <a:pt x="1176" y="2321"/>
                        <a:pt x="1169" y="2318"/>
                        <a:pt x="1163" y="2312"/>
                      </a:cubicBezTo>
                      <a:cubicBezTo>
                        <a:pt x="1157" y="2306"/>
                        <a:pt x="1153" y="2298"/>
                        <a:pt x="1153" y="2290"/>
                      </a:cubicBezTo>
                      <a:cubicBezTo>
                        <a:pt x="1152" y="2282"/>
                        <a:pt x="1155" y="2275"/>
                        <a:pt x="1160" y="2269"/>
                      </a:cubicBezTo>
                      <a:cubicBezTo>
                        <a:pt x="1165" y="2265"/>
                        <a:pt x="1170" y="2262"/>
                        <a:pt x="1177" y="2261"/>
                      </a:cubicBezTo>
                      <a:cubicBezTo>
                        <a:pt x="1181" y="2261"/>
                        <a:pt x="1184" y="2261"/>
                        <a:pt x="1188" y="2262"/>
                      </a:cubicBezTo>
                      <a:cubicBezTo>
                        <a:pt x="1188" y="2262"/>
                        <a:pt x="1188" y="2262"/>
                        <a:pt x="1189" y="2262"/>
                      </a:cubicBezTo>
                      <a:cubicBezTo>
                        <a:pt x="1188" y="2261"/>
                        <a:pt x="1188" y="2261"/>
                        <a:pt x="1188" y="2261"/>
                      </a:cubicBezTo>
                      <a:cubicBezTo>
                        <a:pt x="1187" y="2260"/>
                        <a:pt x="1187" y="2260"/>
                        <a:pt x="1187" y="2260"/>
                      </a:cubicBezTo>
                      <a:cubicBezTo>
                        <a:pt x="1184" y="2256"/>
                        <a:pt x="1180" y="2252"/>
                        <a:pt x="1178" y="2247"/>
                      </a:cubicBezTo>
                      <a:cubicBezTo>
                        <a:pt x="1171" y="2235"/>
                        <a:pt x="1165" y="2218"/>
                        <a:pt x="1172" y="2204"/>
                      </a:cubicBezTo>
                      <a:cubicBezTo>
                        <a:pt x="1175" y="2199"/>
                        <a:pt x="1179" y="2195"/>
                        <a:pt x="1185" y="2193"/>
                      </a:cubicBezTo>
                      <a:cubicBezTo>
                        <a:pt x="1187" y="2192"/>
                        <a:pt x="1187" y="2192"/>
                        <a:pt x="1187" y="2192"/>
                      </a:cubicBezTo>
                      <a:cubicBezTo>
                        <a:pt x="1194" y="2190"/>
                        <a:pt x="1201" y="2191"/>
                        <a:pt x="1208" y="2194"/>
                      </a:cubicBezTo>
                      <a:cubicBezTo>
                        <a:pt x="1214" y="2197"/>
                        <a:pt x="1219" y="2201"/>
                        <a:pt x="1222" y="2208"/>
                      </a:cubicBezTo>
                      <a:cubicBezTo>
                        <a:pt x="1224" y="2214"/>
                        <a:pt x="1224" y="2222"/>
                        <a:pt x="1220" y="2228"/>
                      </a:cubicBezTo>
                      <a:cubicBezTo>
                        <a:pt x="1217" y="2232"/>
                        <a:pt x="1213" y="2234"/>
                        <a:pt x="1208" y="2235"/>
                      </a:cubicBezTo>
                      <a:cubicBezTo>
                        <a:pt x="1202" y="2235"/>
                        <a:pt x="1197" y="2233"/>
                        <a:pt x="1194" y="2228"/>
                      </a:cubicBezTo>
                      <a:cubicBezTo>
                        <a:pt x="1192" y="2226"/>
                        <a:pt x="1191" y="2224"/>
                        <a:pt x="1191" y="2221"/>
                      </a:cubicBezTo>
                      <a:cubicBezTo>
                        <a:pt x="1191" y="2224"/>
                        <a:pt x="1192" y="2226"/>
                        <a:pt x="1194" y="2228"/>
                      </a:cubicBezTo>
                      <a:cubicBezTo>
                        <a:pt x="1197" y="2232"/>
                        <a:pt x="1202" y="2234"/>
                        <a:pt x="1208" y="2234"/>
                      </a:cubicBezTo>
                      <a:cubicBezTo>
                        <a:pt x="1213" y="2234"/>
                        <a:pt x="1216" y="2231"/>
                        <a:pt x="1219" y="2227"/>
                      </a:cubicBezTo>
                      <a:cubicBezTo>
                        <a:pt x="1223" y="2221"/>
                        <a:pt x="1223" y="2215"/>
                        <a:pt x="1220" y="2208"/>
                      </a:cubicBezTo>
                      <a:cubicBezTo>
                        <a:pt x="1217" y="2202"/>
                        <a:pt x="1213" y="2198"/>
                        <a:pt x="1207" y="2195"/>
                      </a:cubicBezTo>
                      <a:cubicBezTo>
                        <a:pt x="1200" y="2193"/>
                        <a:pt x="1193" y="2193"/>
                        <a:pt x="1186" y="2195"/>
                      </a:cubicBezTo>
                      <a:cubicBezTo>
                        <a:pt x="1181" y="2197"/>
                        <a:pt x="1177" y="2201"/>
                        <a:pt x="1174" y="2206"/>
                      </a:cubicBezTo>
                      <a:cubicBezTo>
                        <a:pt x="1169" y="2218"/>
                        <a:pt x="1176" y="2236"/>
                        <a:pt x="1183" y="2247"/>
                      </a:cubicBezTo>
                      <a:cubicBezTo>
                        <a:pt x="1186" y="2253"/>
                        <a:pt x="1192" y="2259"/>
                        <a:pt x="1197" y="2264"/>
                      </a:cubicBezTo>
                      <a:cubicBezTo>
                        <a:pt x="1196" y="2263"/>
                        <a:pt x="1196" y="2262"/>
                        <a:pt x="1196" y="2261"/>
                      </a:cubicBezTo>
                      <a:cubicBezTo>
                        <a:pt x="1195" y="2254"/>
                        <a:pt x="1198" y="2247"/>
                        <a:pt x="1203" y="2244"/>
                      </a:cubicBezTo>
                      <a:cubicBezTo>
                        <a:pt x="1209" y="2241"/>
                        <a:pt x="1217" y="2242"/>
                        <a:pt x="1220" y="2249"/>
                      </a:cubicBezTo>
                      <a:cubicBezTo>
                        <a:pt x="1221" y="2253"/>
                        <a:pt x="1220" y="2257"/>
                        <a:pt x="1217" y="2260"/>
                      </a:cubicBezTo>
                      <a:cubicBezTo>
                        <a:pt x="1211" y="2265"/>
                        <a:pt x="1204" y="2258"/>
                        <a:pt x="1206" y="2254"/>
                      </a:cubicBezTo>
                      <a:cubicBezTo>
                        <a:pt x="1207" y="2257"/>
                        <a:pt x="1209" y="2259"/>
                        <a:pt x="1211" y="2259"/>
                      </a:cubicBezTo>
                      <a:cubicBezTo>
                        <a:pt x="1215" y="2259"/>
                        <a:pt x="1217" y="2256"/>
                        <a:pt x="1217" y="2252"/>
                      </a:cubicBezTo>
                      <a:cubicBezTo>
                        <a:pt x="1217" y="2250"/>
                        <a:pt x="1215" y="2247"/>
                        <a:pt x="1212" y="2246"/>
                      </a:cubicBezTo>
                      <a:cubicBezTo>
                        <a:pt x="1207" y="2245"/>
                        <a:pt x="1202" y="2248"/>
                        <a:pt x="1200" y="2252"/>
                      </a:cubicBezTo>
                      <a:cubicBezTo>
                        <a:pt x="1198" y="2256"/>
                        <a:pt x="1199" y="2260"/>
                        <a:pt x="1200" y="2264"/>
                      </a:cubicBezTo>
                      <a:cubicBezTo>
                        <a:pt x="1204" y="2278"/>
                        <a:pt x="1236" y="2304"/>
                        <a:pt x="1248" y="2310"/>
                      </a:cubicBezTo>
                      <a:cubicBezTo>
                        <a:pt x="1238" y="2300"/>
                        <a:pt x="1230" y="2287"/>
                        <a:pt x="1226" y="2272"/>
                      </a:cubicBezTo>
                      <a:cubicBezTo>
                        <a:pt x="1219" y="2237"/>
                        <a:pt x="1235" y="2191"/>
                        <a:pt x="1274" y="2186"/>
                      </a:cubicBezTo>
                      <a:cubicBezTo>
                        <a:pt x="1286" y="2185"/>
                        <a:pt x="1300" y="2190"/>
                        <a:pt x="1305" y="2203"/>
                      </a:cubicBezTo>
                      <a:cubicBezTo>
                        <a:pt x="1308" y="2212"/>
                        <a:pt x="1305" y="2223"/>
                        <a:pt x="1297" y="2228"/>
                      </a:cubicBezTo>
                      <a:cubicBezTo>
                        <a:pt x="1288" y="2233"/>
                        <a:pt x="1278" y="2232"/>
                        <a:pt x="1271" y="2225"/>
                      </a:cubicBezTo>
                      <a:cubicBezTo>
                        <a:pt x="1267" y="2221"/>
                        <a:pt x="1265" y="2215"/>
                        <a:pt x="1266" y="2209"/>
                      </a:cubicBezTo>
                      <a:cubicBezTo>
                        <a:pt x="1266" y="2207"/>
                        <a:pt x="1267" y="2205"/>
                        <a:pt x="1268" y="2203"/>
                      </a:cubicBezTo>
                      <a:cubicBezTo>
                        <a:pt x="1270" y="2199"/>
                        <a:pt x="1275" y="2196"/>
                        <a:pt x="1281" y="2195"/>
                      </a:cubicBezTo>
                      <a:cubicBezTo>
                        <a:pt x="1289" y="2195"/>
                        <a:pt x="1297" y="2202"/>
                        <a:pt x="1297" y="2210"/>
                      </a:cubicBezTo>
                      <a:cubicBezTo>
                        <a:pt x="1298" y="2219"/>
                        <a:pt x="1291" y="2226"/>
                        <a:pt x="1282" y="2227"/>
                      </a:cubicBezTo>
                      <a:cubicBezTo>
                        <a:pt x="1278" y="2227"/>
                        <a:pt x="1273" y="2225"/>
                        <a:pt x="1270" y="2222"/>
                      </a:cubicBezTo>
                      <a:cubicBezTo>
                        <a:pt x="1271" y="2223"/>
                        <a:pt x="1271" y="2223"/>
                        <a:pt x="1272" y="2224"/>
                      </a:cubicBezTo>
                      <a:cubicBezTo>
                        <a:pt x="1278" y="2230"/>
                        <a:pt x="1287" y="2231"/>
                        <a:pt x="1295" y="2226"/>
                      </a:cubicBezTo>
                      <a:cubicBezTo>
                        <a:pt x="1303" y="2221"/>
                        <a:pt x="1305" y="2212"/>
                        <a:pt x="1302" y="2204"/>
                      </a:cubicBezTo>
                      <a:cubicBezTo>
                        <a:pt x="1297" y="2193"/>
                        <a:pt x="1285" y="2189"/>
                        <a:pt x="1274" y="2190"/>
                      </a:cubicBezTo>
                      <a:cubicBezTo>
                        <a:pt x="1238" y="2196"/>
                        <a:pt x="1225" y="2239"/>
                        <a:pt x="1232" y="2270"/>
                      </a:cubicBezTo>
                      <a:cubicBezTo>
                        <a:pt x="1240" y="2302"/>
                        <a:pt x="1265" y="2320"/>
                        <a:pt x="1296" y="2327"/>
                      </a:cubicBezTo>
                      <a:cubicBezTo>
                        <a:pt x="1359" y="2339"/>
                        <a:pt x="1410" y="2297"/>
                        <a:pt x="1442" y="2246"/>
                      </a:cubicBezTo>
                      <a:cubicBezTo>
                        <a:pt x="1453" y="2228"/>
                        <a:pt x="1461" y="2212"/>
                        <a:pt x="1465" y="2190"/>
                      </a:cubicBezTo>
                      <a:cubicBezTo>
                        <a:pt x="1469" y="2169"/>
                        <a:pt x="1469" y="2145"/>
                        <a:pt x="1459" y="2129"/>
                      </a:cubicBezTo>
                      <a:cubicBezTo>
                        <a:pt x="1458" y="2129"/>
                        <a:pt x="1458" y="2129"/>
                        <a:pt x="1458" y="2129"/>
                      </a:cubicBezTo>
                      <a:cubicBezTo>
                        <a:pt x="1464" y="2140"/>
                        <a:pt x="1465" y="2156"/>
                        <a:pt x="1462" y="2168"/>
                      </a:cubicBezTo>
                      <a:cubicBezTo>
                        <a:pt x="1457" y="2191"/>
                        <a:pt x="1435" y="2219"/>
                        <a:pt x="1412" y="2228"/>
                      </a:cubicBezTo>
                      <a:cubicBezTo>
                        <a:pt x="1412" y="2226"/>
                        <a:pt x="1411" y="2224"/>
                        <a:pt x="1410" y="2224"/>
                      </a:cubicBezTo>
                      <a:cubicBezTo>
                        <a:pt x="1433" y="2215"/>
                        <a:pt x="1452" y="2190"/>
                        <a:pt x="1458" y="2167"/>
                      </a:cubicBezTo>
                      <a:cubicBezTo>
                        <a:pt x="1462" y="2151"/>
                        <a:pt x="1461" y="2129"/>
                        <a:pt x="1447" y="2119"/>
                      </a:cubicBezTo>
                      <a:cubicBezTo>
                        <a:pt x="1443" y="2116"/>
                        <a:pt x="1439" y="2115"/>
                        <a:pt x="1434" y="2114"/>
                      </a:cubicBezTo>
                      <a:cubicBezTo>
                        <a:pt x="1429" y="2114"/>
                        <a:pt x="1425" y="2116"/>
                        <a:pt x="1421" y="2119"/>
                      </a:cubicBezTo>
                      <a:cubicBezTo>
                        <a:pt x="1418" y="2122"/>
                        <a:pt x="1416" y="2126"/>
                        <a:pt x="1416" y="2130"/>
                      </a:cubicBezTo>
                      <a:cubicBezTo>
                        <a:pt x="1416" y="2135"/>
                        <a:pt x="1417" y="2138"/>
                        <a:pt x="1421" y="2141"/>
                      </a:cubicBezTo>
                      <a:cubicBezTo>
                        <a:pt x="1424" y="2144"/>
                        <a:pt x="1427" y="2145"/>
                        <a:pt x="1431" y="2144"/>
                      </a:cubicBezTo>
                      <a:cubicBezTo>
                        <a:pt x="1433" y="2143"/>
                        <a:pt x="1434" y="2142"/>
                        <a:pt x="1435" y="2141"/>
                      </a:cubicBezTo>
                      <a:cubicBezTo>
                        <a:pt x="1436" y="2139"/>
                        <a:pt x="1436" y="2138"/>
                        <a:pt x="1436" y="2136"/>
                      </a:cubicBezTo>
                      <a:cubicBezTo>
                        <a:pt x="1436" y="2135"/>
                        <a:pt x="1436" y="2133"/>
                        <a:pt x="1435" y="2133"/>
                      </a:cubicBezTo>
                      <a:cubicBezTo>
                        <a:pt x="1434" y="2132"/>
                        <a:pt x="1433" y="2131"/>
                        <a:pt x="1431" y="2132"/>
                      </a:cubicBezTo>
                      <a:cubicBezTo>
                        <a:pt x="1433" y="2131"/>
                        <a:pt x="1434" y="2132"/>
                        <a:pt x="1435" y="2132"/>
                      </a:cubicBezTo>
                      <a:cubicBezTo>
                        <a:pt x="1436" y="2133"/>
                        <a:pt x="1436" y="2135"/>
                        <a:pt x="1436" y="2136"/>
                      </a:cubicBezTo>
                      <a:cubicBezTo>
                        <a:pt x="1437" y="2138"/>
                        <a:pt x="1436" y="2139"/>
                        <a:pt x="1435" y="2141"/>
                      </a:cubicBezTo>
                      <a:cubicBezTo>
                        <a:pt x="1434" y="2143"/>
                        <a:pt x="1433" y="2143"/>
                        <a:pt x="1431" y="2144"/>
                      </a:cubicBezTo>
                      <a:cubicBezTo>
                        <a:pt x="1427" y="2146"/>
                        <a:pt x="1423" y="2145"/>
                        <a:pt x="1420" y="2142"/>
                      </a:cubicBezTo>
                      <a:cubicBezTo>
                        <a:pt x="1416" y="2139"/>
                        <a:pt x="1415" y="2135"/>
                        <a:pt x="1415" y="2130"/>
                      </a:cubicBezTo>
                      <a:cubicBezTo>
                        <a:pt x="1415" y="2125"/>
                        <a:pt x="1417" y="2121"/>
                        <a:pt x="1420" y="2118"/>
                      </a:cubicBezTo>
                      <a:cubicBezTo>
                        <a:pt x="1424" y="2114"/>
                        <a:pt x="1429" y="2113"/>
                        <a:pt x="1435" y="2113"/>
                      </a:cubicBezTo>
                      <a:cubicBezTo>
                        <a:pt x="1438" y="2113"/>
                        <a:pt x="1441" y="2113"/>
                        <a:pt x="1444" y="2114"/>
                      </a:cubicBezTo>
                      <a:cubicBezTo>
                        <a:pt x="1442" y="2113"/>
                        <a:pt x="1439" y="2112"/>
                        <a:pt x="1437" y="2111"/>
                      </a:cubicBezTo>
                      <a:cubicBezTo>
                        <a:pt x="1424" y="2106"/>
                        <a:pt x="1413" y="2107"/>
                        <a:pt x="1399" y="2109"/>
                      </a:cubicBezTo>
                      <a:cubicBezTo>
                        <a:pt x="1383" y="2113"/>
                        <a:pt x="1373" y="2119"/>
                        <a:pt x="1360" y="2129"/>
                      </a:cubicBezTo>
                      <a:cubicBezTo>
                        <a:pt x="1336" y="2147"/>
                        <a:pt x="1313" y="2174"/>
                        <a:pt x="1281" y="2174"/>
                      </a:cubicBezTo>
                      <a:cubicBezTo>
                        <a:pt x="1276" y="2174"/>
                        <a:pt x="1272" y="2173"/>
                        <a:pt x="1267" y="2172"/>
                      </a:cubicBezTo>
                      <a:cubicBezTo>
                        <a:pt x="1263" y="2171"/>
                        <a:pt x="1257" y="2168"/>
                        <a:pt x="1251" y="2166"/>
                      </a:cubicBezTo>
                      <a:cubicBezTo>
                        <a:pt x="1238" y="2163"/>
                        <a:pt x="1230" y="2171"/>
                        <a:pt x="1230" y="2179"/>
                      </a:cubicBezTo>
                      <a:cubicBezTo>
                        <a:pt x="1230" y="2182"/>
                        <a:pt x="1232" y="2185"/>
                        <a:pt x="1234" y="2187"/>
                      </a:cubicBezTo>
                      <a:cubicBezTo>
                        <a:pt x="1237" y="2189"/>
                        <a:pt x="1240" y="2189"/>
                        <a:pt x="1243" y="2187"/>
                      </a:cubicBezTo>
                      <a:cubicBezTo>
                        <a:pt x="1245" y="2186"/>
                        <a:pt x="1246" y="2182"/>
                        <a:pt x="1244" y="2179"/>
                      </a:cubicBezTo>
                      <a:cubicBezTo>
                        <a:pt x="1243" y="2177"/>
                        <a:pt x="1240" y="2177"/>
                        <a:pt x="1238" y="2178"/>
                      </a:cubicBezTo>
                      <a:cubicBezTo>
                        <a:pt x="1239" y="2176"/>
                        <a:pt x="1243" y="2176"/>
                        <a:pt x="1245" y="2178"/>
                      </a:cubicBezTo>
                      <a:cubicBezTo>
                        <a:pt x="1247" y="2179"/>
                        <a:pt x="1248" y="2182"/>
                        <a:pt x="1247" y="2184"/>
                      </a:cubicBezTo>
                      <a:cubicBezTo>
                        <a:pt x="1246" y="2192"/>
                        <a:pt x="1235" y="2193"/>
                        <a:pt x="1231" y="2188"/>
                      </a:cubicBezTo>
                      <a:cubicBezTo>
                        <a:pt x="1228" y="2184"/>
                        <a:pt x="1227" y="2179"/>
                        <a:pt x="1228" y="2174"/>
                      </a:cubicBezTo>
                      <a:cubicBezTo>
                        <a:pt x="1230" y="2167"/>
                        <a:pt x="1238" y="2163"/>
                        <a:pt x="1247" y="2164"/>
                      </a:cubicBezTo>
                      <a:cubicBezTo>
                        <a:pt x="1244" y="2163"/>
                        <a:pt x="1242" y="2161"/>
                        <a:pt x="1239" y="2160"/>
                      </a:cubicBezTo>
                      <a:cubicBezTo>
                        <a:pt x="1235" y="2159"/>
                        <a:pt x="1228" y="2160"/>
                        <a:pt x="1223" y="2164"/>
                      </a:cubicBezTo>
                      <a:cubicBezTo>
                        <a:pt x="1216" y="2170"/>
                        <a:pt x="1217" y="2181"/>
                        <a:pt x="1223" y="2189"/>
                      </a:cubicBezTo>
                      <a:cubicBezTo>
                        <a:pt x="1226" y="2194"/>
                        <a:pt x="1231" y="2198"/>
                        <a:pt x="1231" y="2206"/>
                      </a:cubicBezTo>
                      <a:cubicBezTo>
                        <a:pt x="1232" y="2213"/>
                        <a:pt x="1229" y="2219"/>
                        <a:pt x="1224" y="2223"/>
                      </a:cubicBezTo>
                      <a:cubicBezTo>
                        <a:pt x="1232" y="2205"/>
                        <a:pt x="1217" y="2201"/>
                        <a:pt x="1212" y="2189"/>
                      </a:cubicBezTo>
                      <a:cubicBezTo>
                        <a:pt x="1208" y="2181"/>
                        <a:pt x="1208" y="2173"/>
                        <a:pt x="1212" y="2166"/>
                      </a:cubicBezTo>
                      <a:cubicBezTo>
                        <a:pt x="1216" y="2160"/>
                        <a:pt x="1227" y="2154"/>
                        <a:pt x="1236" y="2158"/>
                      </a:cubicBezTo>
                      <a:cubicBezTo>
                        <a:pt x="1236" y="2158"/>
                        <a:pt x="1235" y="2157"/>
                        <a:pt x="1234" y="2157"/>
                      </a:cubicBezTo>
                      <a:cubicBezTo>
                        <a:pt x="1221" y="2147"/>
                        <a:pt x="1214" y="2135"/>
                        <a:pt x="1216" y="2118"/>
                      </a:cubicBezTo>
                      <a:cubicBezTo>
                        <a:pt x="1216" y="2115"/>
                        <a:pt x="1217" y="2112"/>
                        <a:pt x="1217" y="2109"/>
                      </a:cubicBezTo>
                      <a:cubicBezTo>
                        <a:pt x="1218" y="2109"/>
                        <a:pt x="1219" y="2110"/>
                        <a:pt x="1220" y="2110"/>
                      </a:cubicBezTo>
                      <a:cubicBezTo>
                        <a:pt x="1219" y="2112"/>
                        <a:pt x="1219" y="2115"/>
                        <a:pt x="1218" y="2118"/>
                      </a:cubicBezTo>
                      <a:cubicBezTo>
                        <a:pt x="1218" y="2134"/>
                        <a:pt x="1224" y="2145"/>
                        <a:pt x="1237" y="2154"/>
                      </a:cubicBezTo>
                      <a:cubicBezTo>
                        <a:pt x="1238" y="2155"/>
                        <a:pt x="1240" y="2156"/>
                        <a:pt x="1241" y="2157"/>
                      </a:cubicBezTo>
                      <a:cubicBezTo>
                        <a:pt x="1237" y="2153"/>
                        <a:pt x="1235" y="2148"/>
                        <a:pt x="1233" y="2142"/>
                      </a:cubicBezTo>
                      <a:cubicBezTo>
                        <a:pt x="1233" y="2138"/>
                        <a:pt x="1233" y="2135"/>
                        <a:pt x="1234" y="2131"/>
                      </a:cubicBezTo>
                      <a:cubicBezTo>
                        <a:pt x="1234" y="2128"/>
                        <a:pt x="1236" y="2125"/>
                        <a:pt x="1238" y="2122"/>
                      </a:cubicBezTo>
                      <a:cubicBezTo>
                        <a:pt x="1244" y="2115"/>
                        <a:pt x="1254" y="2113"/>
                        <a:pt x="1261" y="2120"/>
                      </a:cubicBezTo>
                      <a:cubicBezTo>
                        <a:pt x="1263" y="2122"/>
                        <a:pt x="1265" y="2126"/>
                        <a:pt x="1265" y="2130"/>
                      </a:cubicBezTo>
                      <a:cubicBezTo>
                        <a:pt x="1265" y="2132"/>
                        <a:pt x="1265" y="2133"/>
                        <a:pt x="1264" y="2135"/>
                      </a:cubicBezTo>
                      <a:cubicBezTo>
                        <a:pt x="1262" y="2138"/>
                        <a:pt x="1260" y="2140"/>
                        <a:pt x="1256" y="2141"/>
                      </a:cubicBezTo>
                      <a:cubicBezTo>
                        <a:pt x="1255" y="2141"/>
                        <a:pt x="1254" y="2141"/>
                        <a:pt x="1252" y="2141"/>
                      </a:cubicBezTo>
                      <a:cubicBezTo>
                        <a:pt x="1251" y="2141"/>
                        <a:pt x="1250" y="2141"/>
                        <a:pt x="1249" y="2140"/>
                      </a:cubicBezTo>
                      <a:cubicBezTo>
                        <a:pt x="1247" y="2139"/>
                        <a:pt x="1245" y="2137"/>
                        <a:pt x="1245" y="2134"/>
                      </a:cubicBezTo>
                      <a:cubicBezTo>
                        <a:pt x="1246" y="2132"/>
                        <a:pt x="1246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6" y="2130"/>
                        <a:pt x="1246" y="2132"/>
                        <a:pt x="1246" y="2134"/>
                      </a:cubicBezTo>
                      <a:cubicBezTo>
                        <a:pt x="1246" y="2136"/>
                        <a:pt x="1247" y="2138"/>
                        <a:pt x="1249" y="2139"/>
                      </a:cubicBezTo>
                      <a:cubicBezTo>
                        <a:pt x="1250" y="2140"/>
                        <a:pt x="1251" y="2140"/>
                        <a:pt x="1252" y="2140"/>
                      </a:cubicBezTo>
                      <a:cubicBezTo>
                        <a:pt x="1254" y="2140"/>
                        <a:pt x="1255" y="2140"/>
                        <a:pt x="1256" y="2140"/>
                      </a:cubicBezTo>
                      <a:cubicBezTo>
                        <a:pt x="1259" y="2139"/>
                        <a:pt x="1261" y="2137"/>
                        <a:pt x="1262" y="2134"/>
                      </a:cubicBezTo>
                      <a:cubicBezTo>
                        <a:pt x="1263" y="2133"/>
                        <a:pt x="1263" y="2131"/>
                        <a:pt x="1263" y="2130"/>
                      </a:cubicBezTo>
                      <a:cubicBezTo>
                        <a:pt x="1263" y="2126"/>
                        <a:pt x="1261" y="2124"/>
                        <a:pt x="1259" y="2121"/>
                      </a:cubicBezTo>
                      <a:cubicBezTo>
                        <a:pt x="1253" y="2116"/>
                        <a:pt x="1245" y="2118"/>
                        <a:pt x="1240" y="2124"/>
                      </a:cubicBezTo>
                      <a:cubicBezTo>
                        <a:pt x="1239" y="2126"/>
                        <a:pt x="1238" y="2129"/>
                        <a:pt x="1237" y="2132"/>
                      </a:cubicBezTo>
                      <a:cubicBezTo>
                        <a:pt x="1236" y="2135"/>
                        <a:pt x="1236" y="2138"/>
                        <a:pt x="1237" y="2141"/>
                      </a:cubicBezTo>
                      <a:cubicBezTo>
                        <a:pt x="1238" y="2145"/>
                        <a:pt x="1239" y="2148"/>
                        <a:pt x="1241" y="2150"/>
                      </a:cubicBezTo>
                      <a:cubicBezTo>
                        <a:pt x="1244" y="2155"/>
                        <a:pt x="1248" y="2158"/>
                        <a:pt x="1252" y="2161"/>
                      </a:cubicBezTo>
                      <a:cubicBezTo>
                        <a:pt x="1261" y="2166"/>
                        <a:pt x="1272" y="2169"/>
                        <a:pt x="1281" y="2170"/>
                      </a:cubicBezTo>
                      <a:cubicBezTo>
                        <a:pt x="1307" y="2169"/>
                        <a:pt x="1329" y="2148"/>
                        <a:pt x="1349" y="2132"/>
                      </a:cubicBezTo>
                      <a:cubicBezTo>
                        <a:pt x="1345" y="2135"/>
                        <a:pt x="1341" y="2137"/>
                        <a:pt x="1338" y="2139"/>
                      </a:cubicBezTo>
                      <a:cubicBezTo>
                        <a:pt x="1325" y="2145"/>
                        <a:pt x="1305" y="2144"/>
                        <a:pt x="1297" y="2131"/>
                      </a:cubicBezTo>
                      <a:cubicBezTo>
                        <a:pt x="1291" y="2123"/>
                        <a:pt x="1291" y="2113"/>
                        <a:pt x="1280" y="2110"/>
                      </a:cubicBezTo>
                      <a:cubicBezTo>
                        <a:pt x="1284" y="2103"/>
                        <a:pt x="1297" y="2102"/>
                        <a:pt x="1306" y="2110"/>
                      </a:cubicBezTo>
                      <a:cubicBezTo>
                        <a:pt x="1316" y="2118"/>
                        <a:pt x="1321" y="2136"/>
                        <a:pt x="1337" y="2133"/>
                      </a:cubicBezTo>
                      <a:cubicBezTo>
                        <a:pt x="1345" y="2132"/>
                        <a:pt x="1352" y="2126"/>
                        <a:pt x="1356" y="2126"/>
                      </a:cubicBezTo>
                      <a:cubicBezTo>
                        <a:pt x="1355" y="2127"/>
                        <a:pt x="1355" y="2127"/>
                        <a:pt x="1355" y="2127"/>
                      </a:cubicBezTo>
                      <a:cubicBezTo>
                        <a:pt x="1356" y="2126"/>
                        <a:pt x="1356" y="2126"/>
                        <a:pt x="1357" y="2126"/>
                      </a:cubicBezTo>
                      <a:cubicBezTo>
                        <a:pt x="1371" y="2116"/>
                        <a:pt x="1382" y="2109"/>
                        <a:pt x="1399" y="2106"/>
                      </a:cubicBezTo>
                      <a:cubicBezTo>
                        <a:pt x="1413" y="2104"/>
                        <a:pt x="1425" y="2103"/>
                        <a:pt x="1438" y="2109"/>
                      </a:cubicBezTo>
                      <a:cubicBezTo>
                        <a:pt x="1448" y="2113"/>
                        <a:pt x="1455" y="2120"/>
                        <a:pt x="1460" y="2128"/>
                      </a:cubicBezTo>
                      <a:cubicBezTo>
                        <a:pt x="1471" y="2145"/>
                        <a:pt x="1472" y="2169"/>
                        <a:pt x="1468" y="2192"/>
                      </a:cubicBezTo>
                      <a:cubicBezTo>
                        <a:pt x="1467" y="2200"/>
                        <a:pt x="1464" y="2208"/>
                        <a:pt x="1462" y="2216"/>
                      </a:cubicBezTo>
                      <a:cubicBezTo>
                        <a:pt x="1456" y="2231"/>
                        <a:pt x="1447" y="2243"/>
                        <a:pt x="1446" y="2259"/>
                      </a:cubicBezTo>
                      <a:cubicBezTo>
                        <a:pt x="1445" y="2266"/>
                        <a:pt x="1445" y="2275"/>
                        <a:pt x="1449" y="2281"/>
                      </a:cubicBezTo>
                      <a:cubicBezTo>
                        <a:pt x="1452" y="2284"/>
                        <a:pt x="1458" y="2287"/>
                        <a:pt x="1462" y="2284"/>
                      </a:cubicBezTo>
                      <a:cubicBezTo>
                        <a:pt x="1463" y="2283"/>
                        <a:pt x="1464" y="2281"/>
                        <a:pt x="1463" y="2280"/>
                      </a:cubicBezTo>
                      <a:cubicBezTo>
                        <a:pt x="1463" y="2278"/>
                        <a:pt x="1461" y="2277"/>
                        <a:pt x="1460" y="2278"/>
                      </a:cubicBezTo>
                      <a:cubicBezTo>
                        <a:pt x="1459" y="2278"/>
                        <a:pt x="1458" y="2279"/>
                        <a:pt x="1457" y="2279"/>
                      </a:cubicBezTo>
                      <a:cubicBezTo>
                        <a:pt x="1457" y="2281"/>
                        <a:pt x="1458" y="2282"/>
                        <a:pt x="1459" y="2282"/>
                      </a:cubicBezTo>
                      <a:cubicBezTo>
                        <a:pt x="1460" y="2282"/>
                        <a:pt x="1461" y="2282"/>
                        <a:pt x="1461" y="2281"/>
                      </a:cubicBezTo>
                      <a:cubicBezTo>
                        <a:pt x="1461" y="2282"/>
                        <a:pt x="1461" y="2283"/>
                        <a:pt x="1459" y="2283"/>
                      </a:cubicBezTo>
                      <a:cubicBezTo>
                        <a:pt x="1458" y="2284"/>
                        <a:pt x="1456" y="2283"/>
                        <a:pt x="1456" y="2282"/>
                      </a:cubicBezTo>
                      <a:cubicBezTo>
                        <a:pt x="1454" y="2279"/>
                        <a:pt x="1455" y="2276"/>
                        <a:pt x="1458" y="2275"/>
                      </a:cubicBezTo>
                      <a:cubicBezTo>
                        <a:pt x="1459" y="2274"/>
                        <a:pt x="1462" y="2274"/>
                        <a:pt x="1463" y="2275"/>
                      </a:cubicBezTo>
                      <a:cubicBezTo>
                        <a:pt x="1465" y="2275"/>
                        <a:pt x="1467" y="2277"/>
                        <a:pt x="1467" y="2279"/>
                      </a:cubicBezTo>
                      <a:cubicBezTo>
                        <a:pt x="1468" y="2281"/>
                        <a:pt x="1467" y="2284"/>
                        <a:pt x="1465" y="2286"/>
                      </a:cubicBezTo>
                      <a:cubicBezTo>
                        <a:pt x="1460" y="2289"/>
                        <a:pt x="1455" y="2287"/>
                        <a:pt x="1451" y="2284"/>
                      </a:cubicBezTo>
                      <a:cubicBezTo>
                        <a:pt x="1449" y="2283"/>
                        <a:pt x="1448" y="2281"/>
                        <a:pt x="1447" y="2278"/>
                      </a:cubicBezTo>
                      <a:cubicBezTo>
                        <a:pt x="1449" y="2289"/>
                        <a:pt x="1457" y="2295"/>
                        <a:pt x="1466" y="2298"/>
                      </a:cubicBezTo>
                      <a:cubicBezTo>
                        <a:pt x="1472" y="2299"/>
                        <a:pt x="1478" y="2299"/>
                        <a:pt x="1483" y="2296"/>
                      </a:cubicBezTo>
                      <a:cubicBezTo>
                        <a:pt x="1483" y="2296"/>
                        <a:pt x="1483" y="2296"/>
                        <a:pt x="1483" y="2296"/>
                      </a:cubicBezTo>
                      <a:cubicBezTo>
                        <a:pt x="1477" y="2298"/>
                        <a:pt x="1471" y="2295"/>
                        <a:pt x="1473" y="2287"/>
                      </a:cubicBezTo>
                      <a:cubicBezTo>
                        <a:pt x="1473" y="2281"/>
                        <a:pt x="1483" y="2273"/>
                        <a:pt x="1474" y="2262"/>
                      </a:cubicBezTo>
                      <a:close/>
                      <a:moveTo>
                        <a:pt x="1506" y="2623"/>
                      </a:moveTo>
                      <a:cubicBezTo>
                        <a:pt x="1516" y="2596"/>
                        <a:pt x="1504" y="2576"/>
                        <a:pt x="1504" y="2563"/>
                      </a:cubicBezTo>
                      <a:cubicBezTo>
                        <a:pt x="1505" y="2548"/>
                        <a:pt x="1522" y="2548"/>
                        <a:pt x="1525" y="2564"/>
                      </a:cubicBezTo>
                      <a:cubicBezTo>
                        <a:pt x="1529" y="2582"/>
                        <a:pt x="1520" y="2606"/>
                        <a:pt x="1506" y="2623"/>
                      </a:cubicBezTo>
                      <a:close/>
                      <a:moveTo>
                        <a:pt x="1626" y="2541"/>
                      </a:moveTo>
                      <a:cubicBezTo>
                        <a:pt x="1638" y="2539"/>
                        <a:pt x="1665" y="2547"/>
                        <a:pt x="1674" y="2560"/>
                      </a:cubicBezTo>
                      <a:cubicBezTo>
                        <a:pt x="1683" y="2573"/>
                        <a:pt x="1676" y="2584"/>
                        <a:pt x="1662" y="2571"/>
                      </a:cubicBezTo>
                      <a:cubicBezTo>
                        <a:pt x="1652" y="2562"/>
                        <a:pt x="1640" y="2543"/>
                        <a:pt x="1626" y="2541"/>
                      </a:cubicBezTo>
                      <a:close/>
                      <a:moveTo>
                        <a:pt x="1512" y="2466"/>
                      </a:moveTo>
                      <a:cubicBezTo>
                        <a:pt x="1510" y="2467"/>
                        <a:pt x="1510" y="2470"/>
                        <a:pt x="1511" y="2471"/>
                      </a:cubicBezTo>
                      <a:cubicBezTo>
                        <a:pt x="1513" y="2473"/>
                        <a:pt x="1515" y="2473"/>
                        <a:pt x="1517" y="2472"/>
                      </a:cubicBezTo>
                      <a:cubicBezTo>
                        <a:pt x="1518" y="2470"/>
                        <a:pt x="1518" y="2468"/>
                        <a:pt x="1517" y="2466"/>
                      </a:cubicBezTo>
                      <a:cubicBezTo>
                        <a:pt x="1516" y="2465"/>
                        <a:pt x="1513" y="2464"/>
                        <a:pt x="1512" y="2466"/>
                      </a:cubicBezTo>
                      <a:close/>
                      <a:moveTo>
                        <a:pt x="1555" y="2514"/>
                      </a:moveTo>
                      <a:cubicBezTo>
                        <a:pt x="1546" y="2518"/>
                        <a:pt x="1543" y="2506"/>
                        <a:pt x="1541" y="2502"/>
                      </a:cubicBezTo>
                      <a:cubicBezTo>
                        <a:pt x="1539" y="2499"/>
                        <a:pt x="1537" y="2497"/>
                        <a:pt x="1535" y="2497"/>
                      </a:cubicBezTo>
                      <a:cubicBezTo>
                        <a:pt x="1538" y="2496"/>
                        <a:pt x="1547" y="2496"/>
                        <a:pt x="1552" y="2498"/>
                      </a:cubicBezTo>
                      <a:cubicBezTo>
                        <a:pt x="1557" y="2500"/>
                        <a:pt x="1561" y="2506"/>
                        <a:pt x="1558" y="2513"/>
                      </a:cubicBezTo>
                      <a:cubicBezTo>
                        <a:pt x="1557" y="2509"/>
                        <a:pt x="1553" y="2505"/>
                        <a:pt x="1550" y="2504"/>
                      </a:cubicBezTo>
                      <a:cubicBezTo>
                        <a:pt x="1551" y="2505"/>
                        <a:pt x="1554" y="2510"/>
                        <a:pt x="1555" y="2514"/>
                      </a:cubicBezTo>
                      <a:close/>
                      <a:moveTo>
                        <a:pt x="1533" y="2462"/>
                      </a:moveTo>
                      <a:cubicBezTo>
                        <a:pt x="1529" y="2464"/>
                        <a:pt x="1529" y="2469"/>
                        <a:pt x="1532" y="2472"/>
                      </a:cubicBezTo>
                      <a:cubicBezTo>
                        <a:pt x="1535" y="2476"/>
                        <a:pt x="1539" y="2476"/>
                        <a:pt x="1542" y="2473"/>
                      </a:cubicBezTo>
                      <a:cubicBezTo>
                        <a:pt x="1546" y="2470"/>
                        <a:pt x="1546" y="2466"/>
                        <a:pt x="1543" y="2462"/>
                      </a:cubicBezTo>
                      <a:cubicBezTo>
                        <a:pt x="1541" y="2459"/>
                        <a:pt x="1536" y="2459"/>
                        <a:pt x="1533" y="2462"/>
                      </a:cubicBezTo>
                      <a:close/>
                      <a:moveTo>
                        <a:pt x="1520" y="2461"/>
                      </a:moveTo>
                      <a:cubicBezTo>
                        <a:pt x="1518" y="2463"/>
                        <a:pt x="1518" y="2466"/>
                        <a:pt x="1520" y="2468"/>
                      </a:cubicBezTo>
                      <a:cubicBezTo>
                        <a:pt x="1522" y="2470"/>
                        <a:pt x="1525" y="2471"/>
                        <a:pt x="1527" y="2469"/>
                      </a:cubicBezTo>
                      <a:cubicBezTo>
                        <a:pt x="1529" y="2467"/>
                        <a:pt x="1529" y="2464"/>
                        <a:pt x="1527" y="2462"/>
                      </a:cubicBezTo>
                      <a:cubicBezTo>
                        <a:pt x="1525" y="2460"/>
                        <a:pt x="1522" y="2460"/>
                        <a:pt x="1520" y="2461"/>
                      </a:cubicBezTo>
                      <a:close/>
                      <a:moveTo>
                        <a:pt x="1606" y="2539"/>
                      </a:moveTo>
                      <a:cubicBezTo>
                        <a:pt x="1603" y="2539"/>
                        <a:pt x="1600" y="2540"/>
                        <a:pt x="1598" y="2542"/>
                      </a:cubicBezTo>
                      <a:cubicBezTo>
                        <a:pt x="1595" y="2544"/>
                        <a:pt x="1594" y="2548"/>
                        <a:pt x="1595" y="2553"/>
                      </a:cubicBezTo>
                      <a:cubicBezTo>
                        <a:pt x="1597" y="2558"/>
                        <a:pt x="1602" y="2560"/>
                        <a:pt x="1606" y="2560"/>
                      </a:cubicBezTo>
                      <a:cubicBezTo>
                        <a:pt x="1614" y="2559"/>
                        <a:pt x="1614" y="2552"/>
                        <a:pt x="1617" y="2548"/>
                      </a:cubicBezTo>
                      <a:cubicBezTo>
                        <a:pt x="1620" y="2544"/>
                        <a:pt x="1627" y="2544"/>
                        <a:pt x="1633" y="2547"/>
                      </a:cubicBezTo>
                      <a:cubicBezTo>
                        <a:pt x="1641" y="2550"/>
                        <a:pt x="1645" y="2558"/>
                        <a:pt x="1643" y="2566"/>
                      </a:cubicBezTo>
                      <a:cubicBezTo>
                        <a:pt x="1643" y="2571"/>
                        <a:pt x="1639" y="2575"/>
                        <a:pt x="1634" y="2574"/>
                      </a:cubicBezTo>
                      <a:cubicBezTo>
                        <a:pt x="1638" y="2571"/>
                        <a:pt x="1637" y="2563"/>
                        <a:pt x="1630" y="2563"/>
                      </a:cubicBezTo>
                      <a:cubicBezTo>
                        <a:pt x="1626" y="2562"/>
                        <a:pt x="1619" y="2565"/>
                        <a:pt x="1612" y="2568"/>
                      </a:cubicBezTo>
                      <a:cubicBezTo>
                        <a:pt x="1604" y="2571"/>
                        <a:pt x="1597" y="2572"/>
                        <a:pt x="1590" y="2571"/>
                      </a:cubicBezTo>
                      <a:cubicBezTo>
                        <a:pt x="1577" y="2567"/>
                        <a:pt x="1571" y="2551"/>
                        <a:pt x="1577" y="2539"/>
                      </a:cubicBezTo>
                      <a:cubicBezTo>
                        <a:pt x="1580" y="2533"/>
                        <a:pt x="1586" y="2530"/>
                        <a:pt x="1593" y="2527"/>
                      </a:cubicBezTo>
                      <a:cubicBezTo>
                        <a:pt x="1600" y="2525"/>
                        <a:pt x="1619" y="2523"/>
                        <a:pt x="1624" y="2516"/>
                      </a:cubicBezTo>
                      <a:cubicBezTo>
                        <a:pt x="1628" y="2511"/>
                        <a:pt x="1626" y="2505"/>
                        <a:pt x="1622" y="2504"/>
                      </a:cubicBezTo>
                      <a:cubicBezTo>
                        <a:pt x="1625" y="2500"/>
                        <a:pt x="1633" y="2502"/>
                        <a:pt x="1636" y="2507"/>
                      </a:cubicBezTo>
                      <a:cubicBezTo>
                        <a:pt x="1642" y="2517"/>
                        <a:pt x="1638" y="2533"/>
                        <a:pt x="1625" y="2539"/>
                      </a:cubicBezTo>
                      <a:cubicBezTo>
                        <a:pt x="1619" y="2541"/>
                        <a:pt x="1614" y="2540"/>
                        <a:pt x="1606" y="2539"/>
                      </a:cubicBezTo>
                      <a:close/>
                      <a:moveTo>
                        <a:pt x="1695" y="2635"/>
                      </a:moveTo>
                      <a:cubicBezTo>
                        <a:pt x="1694" y="2637"/>
                        <a:pt x="1691" y="2637"/>
                        <a:pt x="1690" y="2636"/>
                      </a:cubicBezTo>
                      <a:cubicBezTo>
                        <a:pt x="1688" y="2634"/>
                        <a:pt x="1688" y="2632"/>
                        <a:pt x="1689" y="2630"/>
                      </a:cubicBezTo>
                      <a:cubicBezTo>
                        <a:pt x="1691" y="2628"/>
                        <a:pt x="1693" y="2628"/>
                        <a:pt x="1695" y="2630"/>
                      </a:cubicBezTo>
                      <a:cubicBezTo>
                        <a:pt x="1697" y="2631"/>
                        <a:pt x="1697" y="2634"/>
                        <a:pt x="1695" y="2635"/>
                      </a:cubicBezTo>
                      <a:close/>
                      <a:moveTo>
                        <a:pt x="1692" y="2643"/>
                      </a:moveTo>
                      <a:cubicBezTo>
                        <a:pt x="1691" y="2644"/>
                        <a:pt x="1688" y="2644"/>
                        <a:pt x="1687" y="2643"/>
                      </a:cubicBezTo>
                      <a:cubicBezTo>
                        <a:pt x="1686" y="2642"/>
                        <a:pt x="1686" y="2640"/>
                        <a:pt x="1687" y="2638"/>
                      </a:cubicBezTo>
                      <a:cubicBezTo>
                        <a:pt x="1688" y="2637"/>
                        <a:pt x="1690" y="2637"/>
                        <a:pt x="1691" y="2638"/>
                      </a:cubicBezTo>
                      <a:cubicBezTo>
                        <a:pt x="1693" y="2639"/>
                        <a:pt x="1693" y="2641"/>
                        <a:pt x="1692" y="2643"/>
                      </a:cubicBezTo>
                      <a:close/>
                      <a:moveTo>
                        <a:pt x="1695" y="2625"/>
                      </a:moveTo>
                      <a:cubicBezTo>
                        <a:pt x="1693" y="2628"/>
                        <a:pt x="1689" y="2628"/>
                        <a:pt x="1686" y="2626"/>
                      </a:cubicBezTo>
                      <a:cubicBezTo>
                        <a:pt x="1684" y="2623"/>
                        <a:pt x="1683" y="2619"/>
                        <a:pt x="1686" y="2617"/>
                      </a:cubicBezTo>
                      <a:cubicBezTo>
                        <a:pt x="1688" y="2614"/>
                        <a:pt x="1692" y="2614"/>
                        <a:pt x="1695" y="2616"/>
                      </a:cubicBezTo>
                      <a:cubicBezTo>
                        <a:pt x="1697" y="2618"/>
                        <a:pt x="1698" y="2622"/>
                        <a:pt x="1695" y="2625"/>
                      </a:cubicBezTo>
                      <a:close/>
                      <a:moveTo>
                        <a:pt x="1606" y="2541"/>
                      </a:moveTo>
                      <a:cubicBezTo>
                        <a:pt x="1601" y="2541"/>
                        <a:pt x="1596" y="2544"/>
                        <a:pt x="1596" y="2549"/>
                      </a:cubicBezTo>
                      <a:cubicBezTo>
                        <a:pt x="1596" y="2557"/>
                        <a:pt x="1606" y="2560"/>
                        <a:pt x="1611" y="2555"/>
                      </a:cubicBezTo>
                      <a:cubicBezTo>
                        <a:pt x="1615" y="2551"/>
                        <a:pt x="1614" y="2546"/>
                        <a:pt x="1621" y="2543"/>
                      </a:cubicBezTo>
                      <a:cubicBezTo>
                        <a:pt x="1613" y="2545"/>
                        <a:pt x="1611" y="2542"/>
                        <a:pt x="1606" y="2541"/>
                      </a:cubicBezTo>
                      <a:close/>
                      <a:moveTo>
                        <a:pt x="1572" y="2552"/>
                      </a:moveTo>
                      <a:cubicBezTo>
                        <a:pt x="1571" y="2560"/>
                        <a:pt x="1578" y="2568"/>
                        <a:pt x="1583" y="2570"/>
                      </a:cubicBezTo>
                      <a:cubicBezTo>
                        <a:pt x="1581" y="2578"/>
                        <a:pt x="1564" y="2580"/>
                        <a:pt x="1560" y="2568"/>
                      </a:cubicBezTo>
                      <a:cubicBezTo>
                        <a:pt x="1558" y="2560"/>
                        <a:pt x="1564" y="2551"/>
                        <a:pt x="1572" y="2552"/>
                      </a:cubicBezTo>
                      <a:close/>
                      <a:moveTo>
                        <a:pt x="1695" y="2559"/>
                      </a:moveTo>
                      <a:cubicBezTo>
                        <a:pt x="1681" y="2556"/>
                        <a:pt x="1687" y="2537"/>
                        <a:pt x="1687" y="2531"/>
                      </a:cubicBezTo>
                      <a:cubicBezTo>
                        <a:pt x="1688" y="2526"/>
                        <a:pt x="1687" y="2522"/>
                        <a:pt x="1684" y="2519"/>
                      </a:cubicBezTo>
                      <a:cubicBezTo>
                        <a:pt x="1690" y="2520"/>
                        <a:pt x="1701" y="2529"/>
                        <a:pt x="1705" y="2535"/>
                      </a:cubicBezTo>
                      <a:cubicBezTo>
                        <a:pt x="1710" y="2543"/>
                        <a:pt x="1710" y="2553"/>
                        <a:pt x="1700" y="2559"/>
                      </a:cubicBezTo>
                      <a:cubicBezTo>
                        <a:pt x="1701" y="2554"/>
                        <a:pt x="1701" y="2546"/>
                        <a:pt x="1697" y="2541"/>
                      </a:cubicBezTo>
                      <a:cubicBezTo>
                        <a:pt x="1698" y="2544"/>
                        <a:pt x="1698" y="2553"/>
                        <a:pt x="1695" y="2559"/>
                      </a:cubicBezTo>
                      <a:close/>
                      <a:moveTo>
                        <a:pt x="1562" y="2590"/>
                      </a:moveTo>
                      <a:cubicBezTo>
                        <a:pt x="1594" y="2596"/>
                        <a:pt x="1606" y="2621"/>
                        <a:pt x="1619" y="2629"/>
                      </a:cubicBezTo>
                      <a:cubicBezTo>
                        <a:pt x="1634" y="2637"/>
                        <a:pt x="1645" y="2620"/>
                        <a:pt x="1631" y="2607"/>
                      </a:cubicBezTo>
                      <a:cubicBezTo>
                        <a:pt x="1616" y="2593"/>
                        <a:pt x="1587" y="2587"/>
                        <a:pt x="1562" y="2590"/>
                      </a:cubicBezTo>
                      <a:close/>
                      <a:moveTo>
                        <a:pt x="1497" y="2482"/>
                      </a:moveTo>
                      <a:cubicBezTo>
                        <a:pt x="1500" y="2482"/>
                        <a:pt x="1504" y="2482"/>
                        <a:pt x="1507" y="2482"/>
                      </a:cubicBezTo>
                      <a:cubicBezTo>
                        <a:pt x="1519" y="2484"/>
                        <a:pt x="1530" y="2490"/>
                        <a:pt x="1536" y="2501"/>
                      </a:cubicBezTo>
                      <a:cubicBezTo>
                        <a:pt x="1543" y="2513"/>
                        <a:pt x="1543" y="2531"/>
                        <a:pt x="1531" y="2541"/>
                      </a:cubicBezTo>
                      <a:cubicBezTo>
                        <a:pt x="1527" y="2545"/>
                        <a:pt x="1521" y="2547"/>
                        <a:pt x="1515" y="2546"/>
                      </a:cubicBezTo>
                      <a:cubicBezTo>
                        <a:pt x="1510" y="2546"/>
                        <a:pt x="1507" y="2545"/>
                        <a:pt x="1504" y="2542"/>
                      </a:cubicBezTo>
                      <a:cubicBezTo>
                        <a:pt x="1500" y="2538"/>
                        <a:pt x="1499" y="2533"/>
                        <a:pt x="1500" y="2528"/>
                      </a:cubicBezTo>
                      <a:cubicBezTo>
                        <a:pt x="1501" y="2524"/>
                        <a:pt x="1504" y="2521"/>
                        <a:pt x="1507" y="2520"/>
                      </a:cubicBezTo>
                      <a:cubicBezTo>
                        <a:pt x="1514" y="2517"/>
                        <a:pt x="1521" y="2520"/>
                        <a:pt x="1524" y="2526"/>
                      </a:cubicBezTo>
                      <a:cubicBezTo>
                        <a:pt x="1527" y="2533"/>
                        <a:pt x="1524" y="2540"/>
                        <a:pt x="1518" y="2543"/>
                      </a:cubicBezTo>
                      <a:cubicBezTo>
                        <a:pt x="1512" y="2545"/>
                        <a:pt x="1506" y="2544"/>
                        <a:pt x="1503" y="2540"/>
                      </a:cubicBezTo>
                      <a:cubicBezTo>
                        <a:pt x="1503" y="2541"/>
                        <a:pt x="1504" y="2541"/>
                        <a:pt x="1504" y="2541"/>
                      </a:cubicBezTo>
                      <a:cubicBezTo>
                        <a:pt x="1507" y="2544"/>
                        <a:pt x="1511" y="2546"/>
                        <a:pt x="1515" y="2546"/>
                      </a:cubicBezTo>
                      <a:cubicBezTo>
                        <a:pt x="1521" y="2546"/>
                        <a:pt x="1526" y="2544"/>
                        <a:pt x="1531" y="2540"/>
                      </a:cubicBezTo>
                      <a:cubicBezTo>
                        <a:pt x="1541" y="2530"/>
                        <a:pt x="1542" y="2513"/>
                        <a:pt x="1535" y="2502"/>
                      </a:cubicBezTo>
                      <a:cubicBezTo>
                        <a:pt x="1528" y="2491"/>
                        <a:pt x="1516" y="2485"/>
                        <a:pt x="1505" y="2485"/>
                      </a:cubicBezTo>
                      <a:cubicBezTo>
                        <a:pt x="1502" y="2484"/>
                        <a:pt x="1499" y="2484"/>
                        <a:pt x="1496" y="2485"/>
                      </a:cubicBezTo>
                      <a:lnTo>
                        <a:pt x="1497" y="2482"/>
                      </a:lnTo>
                      <a:close/>
                      <a:moveTo>
                        <a:pt x="1459" y="2518"/>
                      </a:moveTo>
                      <a:cubicBezTo>
                        <a:pt x="1445" y="2520"/>
                        <a:pt x="1430" y="2514"/>
                        <a:pt x="1423" y="2498"/>
                      </a:cubicBezTo>
                      <a:cubicBezTo>
                        <a:pt x="1421" y="2492"/>
                        <a:pt x="1421" y="2487"/>
                        <a:pt x="1422" y="2480"/>
                      </a:cubicBezTo>
                      <a:cubicBezTo>
                        <a:pt x="1423" y="2475"/>
                        <a:pt x="1425" y="2471"/>
                        <a:pt x="1430" y="2468"/>
                      </a:cubicBezTo>
                      <a:cubicBezTo>
                        <a:pt x="1435" y="2464"/>
                        <a:pt x="1441" y="2463"/>
                        <a:pt x="1447" y="2466"/>
                      </a:cubicBezTo>
                      <a:cubicBezTo>
                        <a:pt x="1451" y="2467"/>
                        <a:pt x="1453" y="2469"/>
                        <a:pt x="1455" y="2473"/>
                      </a:cubicBezTo>
                      <a:cubicBezTo>
                        <a:pt x="1457" y="2479"/>
                        <a:pt x="1455" y="2484"/>
                        <a:pt x="1451" y="2488"/>
                      </a:cubicBezTo>
                      <a:cubicBezTo>
                        <a:pt x="1449" y="2490"/>
                        <a:pt x="1447" y="2491"/>
                        <a:pt x="1444" y="2491"/>
                      </a:cubicBezTo>
                      <a:cubicBezTo>
                        <a:pt x="1438" y="2492"/>
                        <a:pt x="1433" y="2487"/>
                        <a:pt x="1432" y="2481"/>
                      </a:cubicBezTo>
                      <a:cubicBezTo>
                        <a:pt x="1432" y="2475"/>
                        <a:pt x="1437" y="2470"/>
                        <a:pt x="1443" y="2470"/>
                      </a:cubicBezTo>
                      <a:cubicBezTo>
                        <a:pt x="1449" y="2470"/>
                        <a:pt x="1454" y="2474"/>
                        <a:pt x="1454" y="2480"/>
                      </a:cubicBezTo>
                      <a:cubicBezTo>
                        <a:pt x="1454" y="2482"/>
                        <a:pt x="1454" y="2484"/>
                        <a:pt x="1453" y="2485"/>
                      </a:cubicBezTo>
                      <a:cubicBezTo>
                        <a:pt x="1453" y="2485"/>
                        <a:pt x="1453" y="2485"/>
                        <a:pt x="1453" y="2485"/>
                      </a:cubicBezTo>
                      <a:cubicBezTo>
                        <a:pt x="1455" y="2481"/>
                        <a:pt x="1456" y="2477"/>
                        <a:pt x="1454" y="2473"/>
                      </a:cubicBezTo>
                      <a:cubicBezTo>
                        <a:pt x="1453" y="2470"/>
                        <a:pt x="1450" y="2468"/>
                        <a:pt x="1447" y="2466"/>
                      </a:cubicBezTo>
                      <a:cubicBezTo>
                        <a:pt x="1441" y="2464"/>
                        <a:pt x="1435" y="2465"/>
                        <a:pt x="1430" y="2469"/>
                      </a:cubicBezTo>
                      <a:cubicBezTo>
                        <a:pt x="1426" y="2472"/>
                        <a:pt x="1424" y="2476"/>
                        <a:pt x="1423" y="2481"/>
                      </a:cubicBezTo>
                      <a:cubicBezTo>
                        <a:pt x="1422" y="2487"/>
                        <a:pt x="1423" y="2492"/>
                        <a:pt x="1425" y="2497"/>
                      </a:cubicBezTo>
                      <a:cubicBezTo>
                        <a:pt x="1432" y="2513"/>
                        <a:pt x="1446" y="2518"/>
                        <a:pt x="1460" y="2515"/>
                      </a:cubicBezTo>
                      <a:lnTo>
                        <a:pt x="1459" y="2518"/>
                      </a:lnTo>
                      <a:close/>
                      <a:moveTo>
                        <a:pt x="1199" y="2456"/>
                      </a:moveTo>
                      <a:cubicBezTo>
                        <a:pt x="1197" y="2453"/>
                        <a:pt x="1199" y="2449"/>
                        <a:pt x="1202" y="2448"/>
                      </a:cubicBezTo>
                      <a:cubicBezTo>
                        <a:pt x="1205" y="2446"/>
                        <a:pt x="1209" y="2448"/>
                        <a:pt x="1210" y="2451"/>
                      </a:cubicBezTo>
                      <a:cubicBezTo>
                        <a:pt x="1212" y="2454"/>
                        <a:pt x="1210" y="2458"/>
                        <a:pt x="1207" y="2459"/>
                      </a:cubicBezTo>
                      <a:cubicBezTo>
                        <a:pt x="1204" y="2461"/>
                        <a:pt x="1200" y="2459"/>
                        <a:pt x="1199" y="2456"/>
                      </a:cubicBezTo>
                      <a:close/>
                      <a:moveTo>
                        <a:pt x="1191" y="2447"/>
                      </a:moveTo>
                      <a:cubicBezTo>
                        <a:pt x="1190" y="2444"/>
                        <a:pt x="1191" y="2441"/>
                        <a:pt x="1193" y="2440"/>
                      </a:cubicBezTo>
                      <a:cubicBezTo>
                        <a:pt x="1196" y="2439"/>
                        <a:pt x="1199" y="2440"/>
                        <a:pt x="1200" y="2442"/>
                      </a:cubicBezTo>
                      <a:cubicBezTo>
                        <a:pt x="1201" y="2445"/>
                        <a:pt x="1200" y="2448"/>
                        <a:pt x="1197" y="2449"/>
                      </a:cubicBezTo>
                      <a:cubicBezTo>
                        <a:pt x="1195" y="2450"/>
                        <a:pt x="1192" y="2449"/>
                        <a:pt x="1191" y="2447"/>
                      </a:cubicBezTo>
                      <a:close/>
                      <a:moveTo>
                        <a:pt x="1213" y="2462"/>
                      </a:moveTo>
                      <a:cubicBezTo>
                        <a:pt x="1211" y="2457"/>
                        <a:pt x="1213" y="2452"/>
                        <a:pt x="1218" y="2449"/>
                      </a:cubicBezTo>
                      <a:cubicBezTo>
                        <a:pt x="1223" y="2447"/>
                        <a:pt x="1229" y="2449"/>
                        <a:pt x="1231" y="2454"/>
                      </a:cubicBezTo>
                      <a:cubicBezTo>
                        <a:pt x="1233" y="2459"/>
                        <a:pt x="1231" y="2465"/>
                        <a:pt x="1226" y="2467"/>
                      </a:cubicBezTo>
                      <a:cubicBezTo>
                        <a:pt x="1222" y="2469"/>
                        <a:pt x="1216" y="2467"/>
                        <a:pt x="1213" y="2462"/>
                      </a:cubicBezTo>
                      <a:close/>
                      <a:moveTo>
                        <a:pt x="1339" y="2250"/>
                      </a:moveTo>
                      <a:cubicBezTo>
                        <a:pt x="1323" y="2248"/>
                        <a:pt x="1301" y="2258"/>
                        <a:pt x="1293" y="2271"/>
                      </a:cubicBezTo>
                      <a:cubicBezTo>
                        <a:pt x="1284" y="2285"/>
                        <a:pt x="1294" y="2297"/>
                        <a:pt x="1306" y="2284"/>
                      </a:cubicBezTo>
                      <a:cubicBezTo>
                        <a:pt x="1316" y="2274"/>
                        <a:pt x="1325" y="2253"/>
                        <a:pt x="1339" y="2250"/>
                      </a:cubicBezTo>
                      <a:close/>
                      <a:moveTo>
                        <a:pt x="1444" y="2431"/>
                      </a:moveTo>
                      <a:cubicBezTo>
                        <a:pt x="1469" y="2425"/>
                        <a:pt x="1494" y="2398"/>
                        <a:pt x="1491" y="2379"/>
                      </a:cubicBezTo>
                      <a:cubicBezTo>
                        <a:pt x="1488" y="2358"/>
                        <a:pt x="1467" y="2362"/>
                        <a:pt x="1470" y="2380"/>
                      </a:cubicBezTo>
                      <a:cubicBezTo>
                        <a:pt x="1472" y="2389"/>
                        <a:pt x="1468" y="2417"/>
                        <a:pt x="1444" y="2431"/>
                      </a:cubicBezTo>
                      <a:close/>
                      <a:moveTo>
                        <a:pt x="1458" y="2432"/>
                      </a:moveTo>
                      <a:cubicBezTo>
                        <a:pt x="1466" y="2427"/>
                        <a:pt x="1475" y="2428"/>
                        <a:pt x="1484" y="2430"/>
                      </a:cubicBezTo>
                      <a:cubicBezTo>
                        <a:pt x="1503" y="2436"/>
                        <a:pt x="1520" y="2456"/>
                        <a:pt x="1538" y="2452"/>
                      </a:cubicBezTo>
                      <a:cubicBezTo>
                        <a:pt x="1546" y="2450"/>
                        <a:pt x="1553" y="2444"/>
                        <a:pt x="1554" y="2436"/>
                      </a:cubicBezTo>
                      <a:cubicBezTo>
                        <a:pt x="1555" y="2431"/>
                        <a:pt x="1553" y="2427"/>
                        <a:pt x="1548" y="2425"/>
                      </a:cubicBezTo>
                      <a:cubicBezTo>
                        <a:pt x="1550" y="2428"/>
                        <a:pt x="1550" y="2435"/>
                        <a:pt x="1545" y="2438"/>
                      </a:cubicBezTo>
                      <a:cubicBezTo>
                        <a:pt x="1541" y="2441"/>
                        <a:pt x="1534" y="2440"/>
                        <a:pt x="1530" y="2436"/>
                      </a:cubicBezTo>
                      <a:cubicBezTo>
                        <a:pt x="1515" y="2425"/>
                        <a:pt x="1501" y="2411"/>
                        <a:pt x="1481" y="2416"/>
                      </a:cubicBezTo>
                      <a:cubicBezTo>
                        <a:pt x="1472" y="2418"/>
                        <a:pt x="1465" y="2423"/>
                        <a:pt x="1458" y="2432"/>
                      </a:cubicBezTo>
                      <a:close/>
                      <a:moveTo>
                        <a:pt x="1271" y="2580"/>
                      </a:moveTo>
                      <a:cubicBezTo>
                        <a:pt x="1281" y="2569"/>
                        <a:pt x="1295" y="2585"/>
                        <a:pt x="1300" y="2589"/>
                      </a:cubicBezTo>
                      <a:cubicBezTo>
                        <a:pt x="1304" y="2592"/>
                        <a:pt x="1307" y="2593"/>
                        <a:pt x="1312" y="2592"/>
                      </a:cubicBezTo>
                      <a:cubicBezTo>
                        <a:pt x="1308" y="2597"/>
                        <a:pt x="1294" y="2602"/>
                        <a:pt x="1287" y="2602"/>
                      </a:cubicBezTo>
                      <a:cubicBezTo>
                        <a:pt x="1277" y="2602"/>
                        <a:pt x="1269" y="2596"/>
                        <a:pt x="1269" y="2584"/>
                      </a:cubicBezTo>
                      <a:cubicBezTo>
                        <a:pt x="1272" y="2588"/>
                        <a:pt x="1280" y="2592"/>
                        <a:pt x="1285" y="2591"/>
                      </a:cubicBezTo>
                      <a:cubicBezTo>
                        <a:pt x="1282" y="2591"/>
                        <a:pt x="1275" y="2586"/>
                        <a:pt x="1271" y="2580"/>
                      </a:cubicBezTo>
                      <a:close/>
                      <a:moveTo>
                        <a:pt x="1178" y="2303"/>
                      </a:moveTo>
                      <a:cubicBezTo>
                        <a:pt x="1178" y="2299"/>
                        <a:pt x="1175" y="2295"/>
                        <a:pt x="1171" y="2296"/>
                      </a:cubicBezTo>
                      <a:cubicBezTo>
                        <a:pt x="1169" y="2297"/>
                        <a:pt x="1169" y="2298"/>
                        <a:pt x="1169" y="2300"/>
                      </a:cubicBezTo>
                      <a:cubicBezTo>
                        <a:pt x="1169" y="2301"/>
                        <a:pt x="1171" y="2301"/>
                        <a:pt x="1171" y="2301"/>
                      </a:cubicBezTo>
                      <a:cubicBezTo>
                        <a:pt x="1171" y="2302"/>
                        <a:pt x="1171" y="2302"/>
                        <a:pt x="1170" y="2303"/>
                      </a:cubicBezTo>
                      <a:cubicBezTo>
                        <a:pt x="1167" y="2304"/>
                        <a:pt x="1164" y="2302"/>
                        <a:pt x="1163" y="2299"/>
                      </a:cubicBezTo>
                      <a:cubicBezTo>
                        <a:pt x="1161" y="2297"/>
                        <a:pt x="1161" y="2293"/>
                        <a:pt x="1164" y="2291"/>
                      </a:cubicBezTo>
                      <a:cubicBezTo>
                        <a:pt x="1167" y="2289"/>
                        <a:pt x="1171" y="2288"/>
                        <a:pt x="1173" y="2287"/>
                      </a:cubicBezTo>
                      <a:cubicBezTo>
                        <a:pt x="1176" y="2284"/>
                        <a:pt x="1175" y="2281"/>
                        <a:pt x="1174" y="2278"/>
                      </a:cubicBezTo>
                      <a:cubicBezTo>
                        <a:pt x="1178" y="2281"/>
                        <a:pt x="1178" y="2281"/>
                        <a:pt x="1182" y="2280"/>
                      </a:cubicBezTo>
                      <a:cubicBezTo>
                        <a:pt x="1186" y="2279"/>
                        <a:pt x="1196" y="2271"/>
                        <a:pt x="1204" y="2281"/>
                      </a:cubicBezTo>
                      <a:cubicBezTo>
                        <a:pt x="1201" y="2274"/>
                        <a:pt x="1194" y="2270"/>
                        <a:pt x="1187" y="2268"/>
                      </a:cubicBezTo>
                      <a:cubicBezTo>
                        <a:pt x="1179" y="2267"/>
                        <a:pt x="1171" y="2269"/>
                        <a:pt x="1165" y="2274"/>
                      </a:cubicBezTo>
                      <a:cubicBezTo>
                        <a:pt x="1158" y="2281"/>
                        <a:pt x="1156" y="2294"/>
                        <a:pt x="1161" y="2303"/>
                      </a:cubicBezTo>
                      <a:cubicBezTo>
                        <a:pt x="1163" y="2307"/>
                        <a:pt x="1169" y="2311"/>
                        <a:pt x="1174" y="2309"/>
                      </a:cubicBezTo>
                      <a:cubicBezTo>
                        <a:pt x="1176" y="2308"/>
                        <a:pt x="1178" y="2306"/>
                        <a:pt x="1178" y="2303"/>
                      </a:cubicBezTo>
                      <a:close/>
                      <a:moveTo>
                        <a:pt x="1194" y="2259"/>
                      </a:moveTo>
                      <a:cubicBezTo>
                        <a:pt x="1184" y="2241"/>
                        <a:pt x="1188" y="2223"/>
                        <a:pt x="1187" y="2212"/>
                      </a:cubicBezTo>
                      <a:cubicBezTo>
                        <a:pt x="1187" y="2201"/>
                        <a:pt x="1177" y="2200"/>
                        <a:pt x="1174" y="2212"/>
                      </a:cubicBezTo>
                      <a:cubicBezTo>
                        <a:pt x="1172" y="2226"/>
                        <a:pt x="1186" y="2252"/>
                        <a:pt x="1194" y="2259"/>
                      </a:cubicBezTo>
                      <a:close/>
                      <a:moveTo>
                        <a:pt x="1227" y="2575"/>
                      </a:moveTo>
                      <a:cubicBezTo>
                        <a:pt x="1229" y="2576"/>
                        <a:pt x="1231" y="2576"/>
                        <a:pt x="1233" y="2574"/>
                      </a:cubicBezTo>
                      <a:cubicBezTo>
                        <a:pt x="1234" y="2573"/>
                        <a:pt x="1234" y="2570"/>
                        <a:pt x="1233" y="2569"/>
                      </a:cubicBezTo>
                      <a:cubicBezTo>
                        <a:pt x="1231" y="2568"/>
                        <a:pt x="1229" y="2568"/>
                        <a:pt x="1227" y="2569"/>
                      </a:cubicBezTo>
                      <a:cubicBezTo>
                        <a:pt x="1226" y="2571"/>
                        <a:pt x="1226" y="2573"/>
                        <a:pt x="1227" y="2575"/>
                      </a:cubicBezTo>
                      <a:close/>
                      <a:moveTo>
                        <a:pt x="1225" y="2603"/>
                      </a:moveTo>
                      <a:cubicBezTo>
                        <a:pt x="1228" y="2605"/>
                        <a:pt x="1232" y="2605"/>
                        <a:pt x="1235" y="2602"/>
                      </a:cubicBezTo>
                      <a:cubicBezTo>
                        <a:pt x="1238" y="2599"/>
                        <a:pt x="1238" y="2594"/>
                        <a:pt x="1235" y="2592"/>
                      </a:cubicBezTo>
                      <a:cubicBezTo>
                        <a:pt x="1232" y="2589"/>
                        <a:pt x="1227" y="2589"/>
                        <a:pt x="1224" y="2592"/>
                      </a:cubicBezTo>
                      <a:cubicBezTo>
                        <a:pt x="1222" y="2595"/>
                        <a:pt x="1222" y="2600"/>
                        <a:pt x="1225" y="2603"/>
                      </a:cubicBezTo>
                      <a:close/>
                      <a:moveTo>
                        <a:pt x="1224" y="2587"/>
                      </a:moveTo>
                      <a:cubicBezTo>
                        <a:pt x="1226" y="2589"/>
                        <a:pt x="1229" y="2589"/>
                        <a:pt x="1231" y="2586"/>
                      </a:cubicBezTo>
                      <a:cubicBezTo>
                        <a:pt x="1233" y="2584"/>
                        <a:pt x="1233" y="2581"/>
                        <a:pt x="1231" y="2579"/>
                      </a:cubicBezTo>
                      <a:cubicBezTo>
                        <a:pt x="1229" y="2577"/>
                        <a:pt x="1226" y="2577"/>
                        <a:pt x="1224" y="2579"/>
                      </a:cubicBezTo>
                      <a:cubicBezTo>
                        <a:pt x="1222" y="2581"/>
                        <a:pt x="1222" y="2585"/>
                        <a:pt x="1224" y="2587"/>
                      </a:cubicBezTo>
                      <a:close/>
                      <a:moveTo>
                        <a:pt x="1248" y="2612"/>
                      </a:moveTo>
                      <a:cubicBezTo>
                        <a:pt x="1229" y="2610"/>
                        <a:pt x="1229" y="2636"/>
                        <a:pt x="1228" y="2645"/>
                      </a:cubicBezTo>
                      <a:cubicBezTo>
                        <a:pt x="1227" y="2652"/>
                        <a:pt x="1224" y="2656"/>
                        <a:pt x="1219" y="2659"/>
                      </a:cubicBezTo>
                      <a:cubicBezTo>
                        <a:pt x="1227" y="2659"/>
                        <a:pt x="1245" y="2653"/>
                        <a:pt x="1252" y="2647"/>
                      </a:cubicBezTo>
                      <a:cubicBezTo>
                        <a:pt x="1261" y="2638"/>
                        <a:pt x="1265" y="2625"/>
                        <a:pt x="1254" y="2614"/>
                      </a:cubicBezTo>
                      <a:cubicBezTo>
                        <a:pt x="1254" y="2621"/>
                        <a:pt x="1250" y="2631"/>
                        <a:pt x="1244" y="2635"/>
                      </a:cubicBezTo>
                      <a:cubicBezTo>
                        <a:pt x="1246" y="2632"/>
                        <a:pt x="1250" y="2621"/>
                        <a:pt x="1248" y="2612"/>
                      </a:cubicBezTo>
                      <a:close/>
                      <a:moveTo>
                        <a:pt x="1268" y="2615"/>
                      </a:moveTo>
                      <a:cubicBezTo>
                        <a:pt x="1280" y="2651"/>
                        <a:pt x="1327" y="2672"/>
                        <a:pt x="1354" y="2656"/>
                      </a:cubicBezTo>
                      <a:cubicBezTo>
                        <a:pt x="1375" y="2643"/>
                        <a:pt x="1362" y="2624"/>
                        <a:pt x="1341" y="2632"/>
                      </a:cubicBezTo>
                      <a:cubicBezTo>
                        <a:pt x="1326" y="2637"/>
                        <a:pt x="1289" y="2648"/>
                        <a:pt x="1268" y="2615"/>
                      </a:cubicBezTo>
                      <a:close/>
                      <a:moveTo>
                        <a:pt x="1437" y="2348"/>
                      </a:moveTo>
                      <a:cubicBezTo>
                        <a:pt x="1440" y="2347"/>
                        <a:pt x="1441" y="2345"/>
                        <a:pt x="1440" y="2342"/>
                      </a:cubicBezTo>
                      <a:cubicBezTo>
                        <a:pt x="1439" y="2340"/>
                        <a:pt x="1436" y="2339"/>
                        <a:pt x="1434" y="2340"/>
                      </a:cubicBezTo>
                      <a:cubicBezTo>
                        <a:pt x="1431" y="2341"/>
                        <a:pt x="1430" y="2343"/>
                        <a:pt x="1431" y="2346"/>
                      </a:cubicBezTo>
                      <a:cubicBezTo>
                        <a:pt x="1432" y="2348"/>
                        <a:pt x="1435" y="2349"/>
                        <a:pt x="1437" y="2348"/>
                      </a:cubicBezTo>
                      <a:close/>
                      <a:moveTo>
                        <a:pt x="1447" y="2359"/>
                      </a:moveTo>
                      <a:cubicBezTo>
                        <a:pt x="1450" y="2357"/>
                        <a:pt x="1451" y="2354"/>
                        <a:pt x="1450" y="2351"/>
                      </a:cubicBezTo>
                      <a:cubicBezTo>
                        <a:pt x="1448" y="2348"/>
                        <a:pt x="1445" y="2347"/>
                        <a:pt x="1442" y="2348"/>
                      </a:cubicBezTo>
                      <a:cubicBezTo>
                        <a:pt x="1439" y="2349"/>
                        <a:pt x="1438" y="2353"/>
                        <a:pt x="1439" y="2356"/>
                      </a:cubicBezTo>
                      <a:cubicBezTo>
                        <a:pt x="1440" y="2358"/>
                        <a:pt x="1444" y="2360"/>
                        <a:pt x="1447" y="2359"/>
                      </a:cubicBezTo>
                      <a:close/>
                      <a:moveTo>
                        <a:pt x="1456" y="2374"/>
                      </a:moveTo>
                      <a:cubicBezTo>
                        <a:pt x="1459" y="2372"/>
                        <a:pt x="1461" y="2368"/>
                        <a:pt x="1460" y="2364"/>
                      </a:cubicBezTo>
                      <a:cubicBezTo>
                        <a:pt x="1458" y="2360"/>
                        <a:pt x="1454" y="2358"/>
                        <a:pt x="1450" y="2360"/>
                      </a:cubicBezTo>
                      <a:cubicBezTo>
                        <a:pt x="1446" y="2361"/>
                        <a:pt x="1444" y="2366"/>
                        <a:pt x="1446" y="2370"/>
                      </a:cubicBezTo>
                      <a:cubicBezTo>
                        <a:pt x="1447" y="2374"/>
                        <a:pt x="1452" y="2375"/>
                        <a:pt x="1456" y="2374"/>
                      </a:cubicBezTo>
                      <a:close/>
                      <a:moveTo>
                        <a:pt x="1398" y="2399"/>
                      </a:moveTo>
                      <a:cubicBezTo>
                        <a:pt x="1391" y="2395"/>
                        <a:pt x="1384" y="2388"/>
                        <a:pt x="1383" y="2378"/>
                      </a:cubicBezTo>
                      <a:cubicBezTo>
                        <a:pt x="1382" y="2362"/>
                        <a:pt x="1392" y="2351"/>
                        <a:pt x="1407" y="2349"/>
                      </a:cubicBezTo>
                      <a:cubicBezTo>
                        <a:pt x="1436" y="2344"/>
                        <a:pt x="1431" y="2310"/>
                        <a:pt x="1400" y="2315"/>
                      </a:cubicBezTo>
                      <a:cubicBezTo>
                        <a:pt x="1384" y="2317"/>
                        <a:pt x="1373" y="2331"/>
                        <a:pt x="1368" y="2343"/>
                      </a:cubicBezTo>
                      <a:cubicBezTo>
                        <a:pt x="1360" y="2366"/>
                        <a:pt x="1373" y="2398"/>
                        <a:pt x="1398" y="2399"/>
                      </a:cubicBezTo>
                      <a:close/>
                      <a:moveTo>
                        <a:pt x="1356" y="2319"/>
                      </a:moveTo>
                      <a:cubicBezTo>
                        <a:pt x="1310" y="2340"/>
                        <a:pt x="1245" y="2312"/>
                        <a:pt x="1236" y="2271"/>
                      </a:cubicBezTo>
                      <a:cubicBezTo>
                        <a:pt x="1230" y="2238"/>
                        <a:pt x="1260" y="2233"/>
                        <a:pt x="1272" y="2261"/>
                      </a:cubicBezTo>
                      <a:cubicBezTo>
                        <a:pt x="1280" y="2281"/>
                        <a:pt x="1303" y="2329"/>
                        <a:pt x="1356" y="2319"/>
                      </a:cubicBezTo>
                      <a:close/>
                      <a:moveTo>
                        <a:pt x="1346" y="2334"/>
                      </a:moveTo>
                      <a:cubicBezTo>
                        <a:pt x="1313" y="2368"/>
                        <a:pt x="1295" y="2372"/>
                        <a:pt x="1259" y="2382"/>
                      </a:cubicBezTo>
                      <a:cubicBezTo>
                        <a:pt x="1249" y="2385"/>
                        <a:pt x="1241" y="2392"/>
                        <a:pt x="1236" y="2399"/>
                      </a:cubicBezTo>
                      <a:cubicBezTo>
                        <a:pt x="1231" y="2409"/>
                        <a:pt x="1230" y="2422"/>
                        <a:pt x="1233" y="2430"/>
                      </a:cubicBezTo>
                      <a:cubicBezTo>
                        <a:pt x="1215" y="2421"/>
                        <a:pt x="1219" y="2395"/>
                        <a:pt x="1223" y="2385"/>
                      </a:cubicBezTo>
                      <a:cubicBezTo>
                        <a:pt x="1230" y="2366"/>
                        <a:pt x="1249" y="2351"/>
                        <a:pt x="1270" y="2346"/>
                      </a:cubicBezTo>
                      <a:cubicBezTo>
                        <a:pt x="1293" y="2341"/>
                        <a:pt x="1323" y="2342"/>
                        <a:pt x="1346" y="2334"/>
                      </a:cubicBezTo>
                      <a:close/>
                      <a:moveTo>
                        <a:pt x="1337" y="2385"/>
                      </a:moveTo>
                      <a:cubicBezTo>
                        <a:pt x="1332" y="2395"/>
                        <a:pt x="1332" y="2408"/>
                        <a:pt x="1334" y="2418"/>
                      </a:cubicBezTo>
                      <a:cubicBezTo>
                        <a:pt x="1336" y="2430"/>
                        <a:pt x="1346" y="2446"/>
                        <a:pt x="1359" y="2448"/>
                      </a:cubicBezTo>
                      <a:cubicBezTo>
                        <a:pt x="1357" y="2462"/>
                        <a:pt x="1364" y="2473"/>
                        <a:pt x="1370" y="2482"/>
                      </a:cubicBezTo>
                      <a:cubicBezTo>
                        <a:pt x="1379" y="2496"/>
                        <a:pt x="1383" y="2513"/>
                        <a:pt x="1372" y="2522"/>
                      </a:cubicBezTo>
                      <a:cubicBezTo>
                        <a:pt x="1389" y="2521"/>
                        <a:pt x="1396" y="2494"/>
                        <a:pt x="1394" y="2479"/>
                      </a:cubicBezTo>
                      <a:cubicBezTo>
                        <a:pt x="1390" y="2458"/>
                        <a:pt x="1372" y="2445"/>
                        <a:pt x="1356" y="2429"/>
                      </a:cubicBezTo>
                      <a:cubicBezTo>
                        <a:pt x="1346" y="2420"/>
                        <a:pt x="1337" y="2406"/>
                        <a:pt x="1337" y="2385"/>
                      </a:cubicBezTo>
                      <a:close/>
                      <a:moveTo>
                        <a:pt x="1325" y="2682"/>
                      </a:moveTo>
                      <a:cubicBezTo>
                        <a:pt x="1339" y="2684"/>
                        <a:pt x="1370" y="2685"/>
                        <a:pt x="1381" y="2669"/>
                      </a:cubicBezTo>
                      <a:cubicBezTo>
                        <a:pt x="1382" y="2669"/>
                        <a:pt x="1386" y="2668"/>
                        <a:pt x="1387" y="2666"/>
                      </a:cubicBezTo>
                      <a:cubicBezTo>
                        <a:pt x="1384" y="2677"/>
                        <a:pt x="1371" y="2684"/>
                        <a:pt x="1357" y="2686"/>
                      </a:cubicBezTo>
                      <a:cubicBezTo>
                        <a:pt x="1345" y="2687"/>
                        <a:pt x="1333" y="2686"/>
                        <a:pt x="1325" y="2682"/>
                      </a:cubicBezTo>
                      <a:close/>
                      <a:moveTo>
                        <a:pt x="1371" y="2627"/>
                      </a:moveTo>
                      <a:cubicBezTo>
                        <a:pt x="1374" y="2627"/>
                        <a:pt x="1377" y="2624"/>
                        <a:pt x="1377" y="2621"/>
                      </a:cubicBezTo>
                      <a:cubicBezTo>
                        <a:pt x="1377" y="2617"/>
                        <a:pt x="1374" y="2615"/>
                        <a:pt x="1370" y="2615"/>
                      </a:cubicBezTo>
                      <a:cubicBezTo>
                        <a:pt x="1367" y="2615"/>
                        <a:pt x="1364" y="2618"/>
                        <a:pt x="1364" y="2621"/>
                      </a:cubicBezTo>
                      <a:cubicBezTo>
                        <a:pt x="1365" y="2625"/>
                        <a:pt x="1368" y="2627"/>
                        <a:pt x="1371" y="2627"/>
                      </a:cubicBezTo>
                      <a:close/>
                      <a:moveTo>
                        <a:pt x="1378" y="2644"/>
                      </a:moveTo>
                      <a:cubicBezTo>
                        <a:pt x="1382" y="2644"/>
                        <a:pt x="1386" y="2640"/>
                        <a:pt x="1385" y="2636"/>
                      </a:cubicBezTo>
                      <a:cubicBezTo>
                        <a:pt x="1385" y="2632"/>
                        <a:pt x="1381" y="2629"/>
                        <a:pt x="1377" y="2629"/>
                      </a:cubicBezTo>
                      <a:cubicBezTo>
                        <a:pt x="1373" y="2629"/>
                        <a:pt x="1370" y="2633"/>
                        <a:pt x="1370" y="2637"/>
                      </a:cubicBezTo>
                      <a:cubicBezTo>
                        <a:pt x="1370" y="2641"/>
                        <a:pt x="1374" y="2645"/>
                        <a:pt x="1378" y="2644"/>
                      </a:cubicBezTo>
                      <a:close/>
                      <a:moveTo>
                        <a:pt x="1382" y="2667"/>
                      </a:moveTo>
                      <a:cubicBezTo>
                        <a:pt x="1388" y="2667"/>
                        <a:pt x="1392" y="2662"/>
                        <a:pt x="1392" y="2657"/>
                      </a:cubicBezTo>
                      <a:cubicBezTo>
                        <a:pt x="1392" y="2651"/>
                        <a:pt x="1387" y="2647"/>
                        <a:pt x="1381" y="2647"/>
                      </a:cubicBezTo>
                      <a:cubicBezTo>
                        <a:pt x="1376" y="2647"/>
                        <a:pt x="1371" y="2652"/>
                        <a:pt x="1372" y="2658"/>
                      </a:cubicBezTo>
                      <a:cubicBezTo>
                        <a:pt x="1372" y="2663"/>
                        <a:pt x="1377" y="2668"/>
                        <a:pt x="1382" y="2667"/>
                      </a:cubicBezTo>
                      <a:close/>
                      <a:moveTo>
                        <a:pt x="1327" y="2722"/>
                      </a:moveTo>
                      <a:cubicBezTo>
                        <a:pt x="1331" y="2722"/>
                        <a:pt x="1334" y="2718"/>
                        <a:pt x="1334" y="2714"/>
                      </a:cubicBezTo>
                      <a:cubicBezTo>
                        <a:pt x="1333" y="2710"/>
                        <a:pt x="1330" y="2707"/>
                        <a:pt x="1326" y="2707"/>
                      </a:cubicBezTo>
                      <a:cubicBezTo>
                        <a:pt x="1322" y="2708"/>
                        <a:pt x="1319" y="2711"/>
                        <a:pt x="1319" y="2715"/>
                      </a:cubicBezTo>
                      <a:cubicBezTo>
                        <a:pt x="1319" y="2719"/>
                        <a:pt x="1323" y="2722"/>
                        <a:pt x="1327" y="2722"/>
                      </a:cubicBezTo>
                      <a:close/>
                      <a:moveTo>
                        <a:pt x="1397" y="2150"/>
                      </a:moveTo>
                      <a:cubicBezTo>
                        <a:pt x="1390" y="2147"/>
                        <a:pt x="1378" y="2153"/>
                        <a:pt x="1379" y="2161"/>
                      </a:cubicBezTo>
                      <a:cubicBezTo>
                        <a:pt x="1374" y="2165"/>
                        <a:pt x="1367" y="2165"/>
                        <a:pt x="1362" y="2160"/>
                      </a:cubicBezTo>
                      <a:cubicBezTo>
                        <a:pt x="1354" y="2153"/>
                        <a:pt x="1354" y="2138"/>
                        <a:pt x="1361" y="2130"/>
                      </a:cubicBezTo>
                      <a:cubicBezTo>
                        <a:pt x="1337" y="2142"/>
                        <a:pt x="1347" y="2183"/>
                        <a:pt x="1374" y="2187"/>
                      </a:cubicBezTo>
                      <a:cubicBezTo>
                        <a:pt x="1389" y="2190"/>
                        <a:pt x="1401" y="2182"/>
                        <a:pt x="1405" y="2173"/>
                      </a:cubicBezTo>
                      <a:cubicBezTo>
                        <a:pt x="1408" y="2164"/>
                        <a:pt x="1406" y="2154"/>
                        <a:pt x="1397" y="2150"/>
                      </a:cubicBezTo>
                      <a:close/>
                      <a:moveTo>
                        <a:pt x="1454" y="2176"/>
                      </a:moveTo>
                      <a:cubicBezTo>
                        <a:pt x="1434" y="2190"/>
                        <a:pt x="1415" y="2184"/>
                        <a:pt x="1404" y="2187"/>
                      </a:cubicBezTo>
                      <a:cubicBezTo>
                        <a:pt x="1392" y="2191"/>
                        <a:pt x="1396" y="2205"/>
                        <a:pt x="1410" y="2204"/>
                      </a:cubicBezTo>
                      <a:cubicBezTo>
                        <a:pt x="1425" y="2203"/>
                        <a:pt x="1443" y="2190"/>
                        <a:pt x="1454" y="2176"/>
                      </a:cubicBezTo>
                      <a:close/>
                      <a:moveTo>
                        <a:pt x="1397" y="2244"/>
                      </a:moveTo>
                      <a:cubicBezTo>
                        <a:pt x="1398" y="2237"/>
                        <a:pt x="1392" y="2228"/>
                        <a:pt x="1388" y="2226"/>
                      </a:cubicBezTo>
                      <a:cubicBezTo>
                        <a:pt x="1390" y="2218"/>
                        <a:pt x="1407" y="2217"/>
                        <a:pt x="1410" y="2229"/>
                      </a:cubicBezTo>
                      <a:cubicBezTo>
                        <a:pt x="1412" y="2237"/>
                        <a:pt x="1405" y="2246"/>
                        <a:pt x="1397" y="2244"/>
                      </a:cubicBezTo>
                      <a:close/>
                      <a:moveTo>
                        <a:pt x="1362" y="2253"/>
                      </a:moveTo>
                      <a:cubicBezTo>
                        <a:pt x="1368" y="2253"/>
                        <a:pt x="1372" y="2251"/>
                        <a:pt x="1373" y="2246"/>
                      </a:cubicBezTo>
                      <a:cubicBezTo>
                        <a:pt x="1374" y="2237"/>
                        <a:pt x="1363" y="2234"/>
                        <a:pt x="1358" y="2239"/>
                      </a:cubicBezTo>
                      <a:cubicBezTo>
                        <a:pt x="1354" y="2243"/>
                        <a:pt x="1355" y="2247"/>
                        <a:pt x="1347" y="2250"/>
                      </a:cubicBezTo>
                      <a:cubicBezTo>
                        <a:pt x="1355" y="2249"/>
                        <a:pt x="1357" y="2252"/>
                        <a:pt x="1362" y="2253"/>
                      </a:cubicBezTo>
                      <a:close/>
                      <a:moveTo>
                        <a:pt x="1443" y="2264"/>
                      </a:moveTo>
                      <a:cubicBezTo>
                        <a:pt x="1440" y="2284"/>
                        <a:pt x="1461" y="2317"/>
                        <a:pt x="1481" y="2309"/>
                      </a:cubicBezTo>
                      <a:cubicBezTo>
                        <a:pt x="1483" y="2313"/>
                        <a:pt x="1479" y="2319"/>
                        <a:pt x="1473" y="2320"/>
                      </a:cubicBezTo>
                      <a:cubicBezTo>
                        <a:pt x="1467" y="2321"/>
                        <a:pt x="1458" y="2317"/>
                        <a:pt x="1455" y="2309"/>
                      </a:cubicBezTo>
                      <a:cubicBezTo>
                        <a:pt x="1448" y="2312"/>
                        <a:pt x="1434" y="2289"/>
                        <a:pt x="1443" y="2264"/>
                      </a:cubicBezTo>
                      <a:close/>
                      <a:moveTo>
                        <a:pt x="1353" y="1986"/>
                      </a:moveTo>
                      <a:cubicBezTo>
                        <a:pt x="1345" y="1995"/>
                        <a:pt x="1342" y="2006"/>
                        <a:pt x="1345" y="2017"/>
                      </a:cubicBezTo>
                      <a:cubicBezTo>
                        <a:pt x="1347" y="2026"/>
                        <a:pt x="1353" y="2033"/>
                        <a:pt x="1361" y="2038"/>
                      </a:cubicBezTo>
                      <a:cubicBezTo>
                        <a:pt x="1364" y="2039"/>
                        <a:pt x="1368" y="2041"/>
                        <a:pt x="1372" y="2041"/>
                      </a:cubicBezTo>
                      <a:cubicBezTo>
                        <a:pt x="1370" y="2041"/>
                        <a:pt x="1369" y="2040"/>
                        <a:pt x="1368" y="2040"/>
                      </a:cubicBezTo>
                      <a:cubicBezTo>
                        <a:pt x="1361" y="2036"/>
                        <a:pt x="1359" y="2027"/>
                        <a:pt x="1362" y="2020"/>
                      </a:cubicBezTo>
                      <a:cubicBezTo>
                        <a:pt x="1366" y="2012"/>
                        <a:pt x="1375" y="2010"/>
                        <a:pt x="1383" y="2014"/>
                      </a:cubicBezTo>
                      <a:cubicBezTo>
                        <a:pt x="1393" y="2019"/>
                        <a:pt x="1392" y="2034"/>
                        <a:pt x="1383" y="2040"/>
                      </a:cubicBezTo>
                      <a:cubicBezTo>
                        <a:pt x="1376" y="2044"/>
                        <a:pt x="1367" y="2043"/>
                        <a:pt x="1360" y="2040"/>
                      </a:cubicBezTo>
                      <a:cubicBezTo>
                        <a:pt x="1351" y="2035"/>
                        <a:pt x="1345" y="2027"/>
                        <a:pt x="1342" y="2018"/>
                      </a:cubicBezTo>
                      <a:cubicBezTo>
                        <a:pt x="1338" y="2005"/>
                        <a:pt x="1342" y="1993"/>
                        <a:pt x="1350" y="1984"/>
                      </a:cubicBezTo>
                      <a:cubicBezTo>
                        <a:pt x="1357" y="1976"/>
                        <a:pt x="1366" y="1972"/>
                        <a:pt x="1375" y="1970"/>
                      </a:cubicBezTo>
                      <a:cubicBezTo>
                        <a:pt x="1373" y="1970"/>
                        <a:pt x="1371" y="1969"/>
                        <a:pt x="1368" y="1968"/>
                      </a:cubicBezTo>
                      <a:cubicBezTo>
                        <a:pt x="1358" y="1965"/>
                        <a:pt x="1351" y="1962"/>
                        <a:pt x="1342" y="1956"/>
                      </a:cubicBezTo>
                      <a:cubicBezTo>
                        <a:pt x="1340" y="1955"/>
                        <a:pt x="1338" y="1954"/>
                        <a:pt x="1336" y="1952"/>
                      </a:cubicBezTo>
                      <a:cubicBezTo>
                        <a:pt x="1332" y="1949"/>
                        <a:pt x="1329" y="1946"/>
                        <a:pt x="1326" y="1943"/>
                      </a:cubicBezTo>
                      <a:cubicBezTo>
                        <a:pt x="1325" y="1942"/>
                        <a:pt x="1316" y="1931"/>
                        <a:pt x="1318" y="1929"/>
                      </a:cubicBezTo>
                      <a:cubicBezTo>
                        <a:pt x="1319" y="1929"/>
                        <a:pt x="1324" y="1935"/>
                        <a:pt x="1325" y="1936"/>
                      </a:cubicBezTo>
                      <a:cubicBezTo>
                        <a:pt x="1330" y="1941"/>
                        <a:pt x="1334" y="1944"/>
                        <a:pt x="1339" y="1948"/>
                      </a:cubicBezTo>
                      <a:cubicBezTo>
                        <a:pt x="1341" y="1950"/>
                        <a:pt x="1343" y="1951"/>
                        <a:pt x="1345" y="1952"/>
                      </a:cubicBezTo>
                      <a:cubicBezTo>
                        <a:pt x="1353" y="1958"/>
                        <a:pt x="1360" y="1961"/>
                        <a:pt x="1369" y="1964"/>
                      </a:cubicBezTo>
                      <a:cubicBezTo>
                        <a:pt x="1370" y="1965"/>
                        <a:pt x="1371" y="1965"/>
                        <a:pt x="1373" y="1965"/>
                      </a:cubicBezTo>
                      <a:cubicBezTo>
                        <a:pt x="1370" y="1964"/>
                        <a:pt x="1367" y="1962"/>
                        <a:pt x="1365" y="1960"/>
                      </a:cubicBezTo>
                      <a:cubicBezTo>
                        <a:pt x="1358" y="1955"/>
                        <a:pt x="1353" y="1951"/>
                        <a:pt x="1349" y="1943"/>
                      </a:cubicBezTo>
                      <a:cubicBezTo>
                        <a:pt x="1337" y="1923"/>
                        <a:pt x="1347" y="1904"/>
                        <a:pt x="1363" y="1893"/>
                      </a:cubicBezTo>
                      <a:cubicBezTo>
                        <a:pt x="1377" y="1884"/>
                        <a:pt x="1395" y="1880"/>
                        <a:pt x="1411" y="1888"/>
                      </a:cubicBezTo>
                      <a:cubicBezTo>
                        <a:pt x="1424" y="1894"/>
                        <a:pt x="1430" y="1907"/>
                        <a:pt x="1428" y="1921"/>
                      </a:cubicBezTo>
                      <a:cubicBezTo>
                        <a:pt x="1426" y="1928"/>
                        <a:pt x="1424" y="1933"/>
                        <a:pt x="1419" y="1938"/>
                      </a:cubicBezTo>
                      <a:cubicBezTo>
                        <a:pt x="1416" y="1942"/>
                        <a:pt x="1411" y="1944"/>
                        <a:pt x="1406" y="1945"/>
                      </a:cubicBezTo>
                      <a:cubicBezTo>
                        <a:pt x="1399" y="1945"/>
                        <a:pt x="1393" y="1943"/>
                        <a:pt x="1389" y="1937"/>
                      </a:cubicBezTo>
                      <a:cubicBezTo>
                        <a:pt x="1386" y="1934"/>
                        <a:pt x="1385" y="1930"/>
                        <a:pt x="1386" y="1926"/>
                      </a:cubicBezTo>
                      <a:cubicBezTo>
                        <a:pt x="1387" y="1922"/>
                        <a:pt x="1390" y="1918"/>
                        <a:pt x="1394" y="1916"/>
                      </a:cubicBezTo>
                      <a:cubicBezTo>
                        <a:pt x="1399" y="1914"/>
                        <a:pt x="1404" y="1914"/>
                        <a:pt x="1408" y="1918"/>
                      </a:cubicBezTo>
                      <a:cubicBezTo>
                        <a:pt x="1412" y="1921"/>
                        <a:pt x="1413" y="1927"/>
                        <a:pt x="1411" y="1931"/>
                      </a:cubicBezTo>
                      <a:cubicBezTo>
                        <a:pt x="1408" y="1937"/>
                        <a:pt x="1401" y="1939"/>
                        <a:pt x="1395" y="1936"/>
                      </a:cubicBezTo>
                      <a:cubicBezTo>
                        <a:pt x="1390" y="1933"/>
                        <a:pt x="1388" y="1926"/>
                        <a:pt x="1391" y="1921"/>
                      </a:cubicBezTo>
                      <a:cubicBezTo>
                        <a:pt x="1392" y="1919"/>
                        <a:pt x="1394" y="1917"/>
                        <a:pt x="1396" y="1916"/>
                      </a:cubicBezTo>
                      <a:cubicBezTo>
                        <a:pt x="1395" y="1916"/>
                        <a:pt x="1395" y="1916"/>
                        <a:pt x="1394" y="1917"/>
                      </a:cubicBezTo>
                      <a:cubicBezTo>
                        <a:pt x="1390" y="1919"/>
                        <a:pt x="1388" y="1922"/>
                        <a:pt x="1387" y="1926"/>
                      </a:cubicBezTo>
                      <a:cubicBezTo>
                        <a:pt x="1386" y="1930"/>
                        <a:pt x="1387" y="1934"/>
                        <a:pt x="1390" y="1937"/>
                      </a:cubicBezTo>
                      <a:cubicBezTo>
                        <a:pt x="1394" y="1942"/>
                        <a:pt x="1399" y="1944"/>
                        <a:pt x="1406" y="1943"/>
                      </a:cubicBezTo>
                      <a:cubicBezTo>
                        <a:pt x="1411" y="1943"/>
                        <a:pt x="1415" y="1941"/>
                        <a:pt x="1418" y="1937"/>
                      </a:cubicBezTo>
                      <a:cubicBezTo>
                        <a:pt x="1423" y="1932"/>
                        <a:pt x="1425" y="1927"/>
                        <a:pt x="1426" y="1921"/>
                      </a:cubicBezTo>
                      <a:cubicBezTo>
                        <a:pt x="1428" y="1907"/>
                        <a:pt x="1422" y="1896"/>
                        <a:pt x="1410" y="1890"/>
                      </a:cubicBezTo>
                      <a:cubicBezTo>
                        <a:pt x="1395" y="1883"/>
                        <a:pt x="1376" y="1888"/>
                        <a:pt x="1364" y="1897"/>
                      </a:cubicBezTo>
                      <a:cubicBezTo>
                        <a:pt x="1350" y="1907"/>
                        <a:pt x="1342" y="1924"/>
                        <a:pt x="1352" y="1941"/>
                      </a:cubicBezTo>
                      <a:cubicBezTo>
                        <a:pt x="1357" y="1948"/>
                        <a:pt x="1361" y="1952"/>
                        <a:pt x="1368" y="1956"/>
                      </a:cubicBezTo>
                      <a:cubicBezTo>
                        <a:pt x="1372" y="1959"/>
                        <a:pt x="1376" y="1962"/>
                        <a:pt x="1380" y="1964"/>
                      </a:cubicBezTo>
                      <a:cubicBezTo>
                        <a:pt x="1396" y="1972"/>
                        <a:pt x="1412" y="1975"/>
                        <a:pt x="1426" y="1986"/>
                      </a:cubicBezTo>
                      <a:cubicBezTo>
                        <a:pt x="1439" y="1996"/>
                        <a:pt x="1448" y="2012"/>
                        <a:pt x="1450" y="2031"/>
                      </a:cubicBezTo>
                      <a:cubicBezTo>
                        <a:pt x="1450" y="2041"/>
                        <a:pt x="1449" y="2048"/>
                        <a:pt x="1446" y="2058"/>
                      </a:cubicBezTo>
                      <a:cubicBezTo>
                        <a:pt x="1445" y="2061"/>
                        <a:pt x="1444" y="2065"/>
                        <a:pt x="1442" y="2068"/>
                      </a:cubicBezTo>
                      <a:cubicBezTo>
                        <a:pt x="1445" y="2066"/>
                        <a:pt x="1447" y="2065"/>
                        <a:pt x="1451" y="2065"/>
                      </a:cubicBezTo>
                      <a:cubicBezTo>
                        <a:pt x="1462" y="2063"/>
                        <a:pt x="1472" y="2067"/>
                        <a:pt x="1479" y="2076"/>
                      </a:cubicBezTo>
                      <a:cubicBezTo>
                        <a:pt x="1485" y="2084"/>
                        <a:pt x="1487" y="2096"/>
                        <a:pt x="1481" y="2105"/>
                      </a:cubicBezTo>
                      <a:cubicBezTo>
                        <a:pt x="1476" y="2113"/>
                        <a:pt x="1468" y="2118"/>
                        <a:pt x="1459" y="2116"/>
                      </a:cubicBezTo>
                      <a:cubicBezTo>
                        <a:pt x="1454" y="2115"/>
                        <a:pt x="1450" y="2112"/>
                        <a:pt x="1447" y="2107"/>
                      </a:cubicBezTo>
                      <a:cubicBezTo>
                        <a:pt x="1446" y="2105"/>
                        <a:pt x="1445" y="2102"/>
                        <a:pt x="1445" y="2099"/>
                      </a:cubicBezTo>
                      <a:cubicBezTo>
                        <a:pt x="1446" y="2093"/>
                        <a:pt x="1450" y="2089"/>
                        <a:pt x="1455" y="2088"/>
                      </a:cubicBezTo>
                      <a:cubicBezTo>
                        <a:pt x="1461" y="2088"/>
                        <a:pt x="1466" y="2092"/>
                        <a:pt x="1467" y="2098"/>
                      </a:cubicBezTo>
                      <a:cubicBezTo>
                        <a:pt x="1467" y="2104"/>
                        <a:pt x="1463" y="2109"/>
                        <a:pt x="1457" y="2110"/>
                      </a:cubicBezTo>
                      <a:cubicBezTo>
                        <a:pt x="1452" y="2110"/>
                        <a:pt x="1447" y="2107"/>
                        <a:pt x="1446" y="2102"/>
                      </a:cubicBezTo>
                      <a:cubicBezTo>
                        <a:pt x="1447" y="2109"/>
                        <a:pt x="1453" y="2114"/>
                        <a:pt x="1460" y="2115"/>
                      </a:cubicBezTo>
                      <a:cubicBezTo>
                        <a:pt x="1468" y="2117"/>
                        <a:pt x="1476" y="2112"/>
                        <a:pt x="1480" y="2105"/>
                      </a:cubicBezTo>
                      <a:cubicBezTo>
                        <a:pt x="1485" y="2096"/>
                        <a:pt x="1483" y="2085"/>
                        <a:pt x="1478" y="2077"/>
                      </a:cubicBezTo>
                      <a:cubicBezTo>
                        <a:pt x="1474" y="2072"/>
                        <a:pt x="1469" y="2069"/>
                        <a:pt x="1463" y="2067"/>
                      </a:cubicBezTo>
                      <a:cubicBezTo>
                        <a:pt x="1444" y="2062"/>
                        <a:pt x="1435" y="2083"/>
                        <a:pt x="1416" y="2094"/>
                      </a:cubicBezTo>
                      <a:cubicBezTo>
                        <a:pt x="1397" y="2106"/>
                        <a:pt x="1373" y="2111"/>
                        <a:pt x="1351" y="2108"/>
                      </a:cubicBezTo>
                      <a:cubicBezTo>
                        <a:pt x="1381" y="2107"/>
                        <a:pt x="1410" y="2101"/>
                        <a:pt x="1430" y="2078"/>
                      </a:cubicBezTo>
                      <a:cubicBezTo>
                        <a:pt x="1436" y="2071"/>
                        <a:pt x="1439" y="2065"/>
                        <a:pt x="1442" y="2056"/>
                      </a:cubicBezTo>
                      <a:cubicBezTo>
                        <a:pt x="1445" y="2048"/>
                        <a:pt x="1446" y="2041"/>
                        <a:pt x="1445" y="2032"/>
                      </a:cubicBezTo>
                      <a:cubicBezTo>
                        <a:pt x="1442" y="2005"/>
                        <a:pt x="1427" y="1987"/>
                        <a:pt x="1403" y="1979"/>
                      </a:cubicBezTo>
                      <a:cubicBezTo>
                        <a:pt x="1386" y="1973"/>
                        <a:pt x="1368" y="1972"/>
                        <a:pt x="1353" y="1986"/>
                      </a:cubicBezTo>
                      <a:close/>
                      <a:moveTo>
                        <a:pt x="1226" y="1823"/>
                      </a:moveTo>
                      <a:cubicBezTo>
                        <a:pt x="1229" y="1823"/>
                        <a:pt x="1232" y="1825"/>
                        <a:pt x="1232" y="1828"/>
                      </a:cubicBezTo>
                      <a:cubicBezTo>
                        <a:pt x="1232" y="1830"/>
                        <a:pt x="1230" y="1833"/>
                        <a:pt x="1227" y="1833"/>
                      </a:cubicBezTo>
                      <a:cubicBezTo>
                        <a:pt x="1224" y="1833"/>
                        <a:pt x="1222" y="1831"/>
                        <a:pt x="1222" y="1828"/>
                      </a:cubicBezTo>
                      <a:cubicBezTo>
                        <a:pt x="1221" y="1825"/>
                        <a:pt x="1224" y="1823"/>
                        <a:pt x="1226" y="1823"/>
                      </a:cubicBezTo>
                      <a:close/>
                      <a:moveTo>
                        <a:pt x="1264" y="1955"/>
                      </a:moveTo>
                      <a:cubicBezTo>
                        <a:pt x="1262" y="1959"/>
                        <a:pt x="1262" y="1966"/>
                        <a:pt x="1266" y="1969"/>
                      </a:cubicBezTo>
                      <a:cubicBezTo>
                        <a:pt x="1269" y="1971"/>
                        <a:pt x="1272" y="1971"/>
                        <a:pt x="1275" y="1970"/>
                      </a:cubicBezTo>
                      <a:cubicBezTo>
                        <a:pt x="1278" y="1968"/>
                        <a:pt x="1279" y="1963"/>
                        <a:pt x="1277" y="1961"/>
                      </a:cubicBezTo>
                      <a:cubicBezTo>
                        <a:pt x="1275" y="1959"/>
                        <a:pt x="1272" y="1958"/>
                        <a:pt x="1270" y="1959"/>
                      </a:cubicBezTo>
                      <a:cubicBezTo>
                        <a:pt x="1272" y="1955"/>
                        <a:pt x="1281" y="1957"/>
                        <a:pt x="1281" y="1965"/>
                      </a:cubicBezTo>
                      <a:cubicBezTo>
                        <a:pt x="1281" y="1969"/>
                        <a:pt x="1278" y="1973"/>
                        <a:pt x="1274" y="1974"/>
                      </a:cubicBezTo>
                      <a:cubicBezTo>
                        <a:pt x="1266" y="1976"/>
                        <a:pt x="1260" y="1970"/>
                        <a:pt x="1259" y="1963"/>
                      </a:cubicBezTo>
                      <a:cubicBezTo>
                        <a:pt x="1258" y="1957"/>
                        <a:pt x="1262" y="1951"/>
                        <a:pt x="1268" y="1947"/>
                      </a:cubicBezTo>
                      <a:cubicBezTo>
                        <a:pt x="1251" y="1956"/>
                        <a:pt x="1238" y="1984"/>
                        <a:pt x="1237" y="1997"/>
                      </a:cubicBezTo>
                      <a:cubicBezTo>
                        <a:pt x="1237" y="1997"/>
                        <a:pt x="1235" y="1996"/>
                        <a:pt x="1234" y="1996"/>
                      </a:cubicBezTo>
                      <a:cubicBezTo>
                        <a:pt x="1237" y="1974"/>
                        <a:pt x="1253" y="1949"/>
                        <a:pt x="1269" y="1943"/>
                      </a:cubicBezTo>
                      <a:cubicBezTo>
                        <a:pt x="1244" y="1937"/>
                        <a:pt x="1229" y="1928"/>
                        <a:pt x="1212" y="1927"/>
                      </a:cubicBezTo>
                      <a:cubicBezTo>
                        <a:pt x="1204" y="1926"/>
                        <a:pt x="1195" y="1928"/>
                        <a:pt x="1190" y="1933"/>
                      </a:cubicBezTo>
                      <a:cubicBezTo>
                        <a:pt x="1188" y="1932"/>
                        <a:pt x="1186" y="1932"/>
                        <a:pt x="1183" y="1933"/>
                      </a:cubicBezTo>
                      <a:cubicBezTo>
                        <a:pt x="1189" y="1924"/>
                        <a:pt x="1202" y="1921"/>
                        <a:pt x="1215" y="1923"/>
                      </a:cubicBezTo>
                      <a:cubicBezTo>
                        <a:pt x="1216" y="1923"/>
                        <a:pt x="1217" y="1924"/>
                        <a:pt x="1217" y="1924"/>
                      </a:cubicBezTo>
                      <a:cubicBezTo>
                        <a:pt x="1204" y="1915"/>
                        <a:pt x="1184" y="1913"/>
                        <a:pt x="1167" y="1918"/>
                      </a:cubicBezTo>
                      <a:cubicBezTo>
                        <a:pt x="1160" y="1920"/>
                        <a:pt x="1152" y="1923"/>
                        <a:pt x="1148" y="1929"/>
                      </a:cubicBezTo>
                      <a:cubicBezTo>
                        <a:pt x="1146" y="1933"/>
                        <a:pt x="1145" y="1939"/>
                        <a:pt x="1149" y="1942"/>
                      </a:cubicBezTo>
                      <a:cubicBezTo>
                        <a:pt x="1151" y="1943"/>
                        <a:pt x="1153" y="1943"/>
                        <a:pt x="1154" y="1942"/>
                      </a:cubicBezTo>
                      <a:cubicBezTo>
                        <a:pt x="1155" y="1941"/>
                        <a:pt x="1155" y="1939"/>
                        <a:pt x="1155" y="1938"/>
                      </a:cubicBezTo>
                      <a:cubicBezTo>
                        <a:pt x="1154" y="1937"/>
                        <a:pt x="1153" y="1936"/>
                        <a:pt x="1152" y="1936"/>
                      </a:cubicBezTo>
                      <a:cubicBezTo>
                        <a:pt x="1151" y="1936"/>
                        <a:pt x="1150" y="1937"/>
                        <a:pt x="1150" y="1939"/>
                      </a:cubicBezTo>
                      <a:cubicBezTo>
                        <a:pt x="1150" y="1939"/>
                        <a:pt x="1151" y="1940"/>
                        <a:pt x="1152" y="1940"/>
                      </a:cubicBezTo>
                      <a:cubicBezTo>
                        <a:pt x="1151" y="1941"/>
                        <a:pt x="1150" y="1940"/>
                        <a:pt x="1149" y="1940"/>
                      </a:cubicBezTo>
                      <a:cubicBezTo>
                        <a:pt x="1148" y="1938"/>
                        <a:pt x="1148" y="1936"/>
                        <a:pt x="1149" y="1935"/>
                      </a:cubicBezTo>
                      <a:cubicBezTo>
                        <a:pt x="1151" y="1933"/>
                        <a:pt x="1154" y="1933"/>
                        <a:pt x="1156" y="1935"/>
                      </a:cubicBezTo>
                      <a:cubicBezTo>
                        <a:pt x="1158" y="1936"/>
                        <a:pt x="1159" y="1938"/>
                        <a:pt x="1159" y="1940"/>
                      </a:cubicBezTo>
                      <a:cubicBezTo>
                        <a:pt x="1159" y="1942"/>
                        <a:pt x="1158" y="1944"/>
                        <a:pt x="1156" y="1945"/>
                      </a:cubicBezTo>
                      <a:cubicBezTo>
                        <a:pt x="1154" y="1946"/>
                        <a:pt x="1151" y="1947"/>
                        <a:pt x="1149" y="1945"/>
                      </a:cubicBezTo>
                      <a:cubicBezTo>
                        <a:pt x="1144" y="1942"/>
                        <a:pt x="1144" y="1937"/>
                        <a:pt x="1145" y="1932"/>
                      </a:cubicBezTo>
                      <a:cubicBezTo>
                        <a:pt x="1146" y="1930"/>
                        <a:pt x="1147" y="1927"/>
                        <a:pt x="1149" y="1926"/>
                      </a:cubicBezTo>
                      <a:cubicBezTo>
                        <a:pt x="1141" y="1932"/>
                        <a:pt x="1138" y="1941"/>
                        <a:pt x="1138" y="1950"/>
                      </a:cubicBezTo>
                      <a:cubicBezTo>
                        <a:pt x="1138" y="1956"/>
                        <a:pt x="1141" y="1962"/>
                        <a:pt x="1146" y="1966"/>
                      </a:cubicBezTo>
                      <a:cubicBezTo>
                        <a:pt x="1146" y="1966"/>
                        <a:pt x="1146" y="1966"/>
                        <a:pt x="1146" y="1966"/>
                      </a:cubicBezTo>
                      <a:cubicBezTo>
                        <a:pt x="1142" y="1961"/>
                        <a:pt x="1142" y="1954"/>
                        <a:pt x="1150" y="1953"/>
                      </a:cubicBezTo>
                      <a:cubicBezTo>
                        <a:pt x="1156" y="1952"/>
                        <a:pt x="1166" y="1958"/>
                        <a:pt x="1174" y="1945"/>
                      </a:cubicBezTo>
                      <a:cubicBezTo>
                        <a:pt x="1174" y="1952"/>
                        <a:pt x="1172" y="1959"/>
                        <a:pt x="1167" y="1964"/>
                      </a:cubicBezTo>
                      <a:cubicBezTo>
                        <a:pt x="1163" y="1969"/>
                        <a:pt x="1155" y="1971"/>
                        <a:pt x="1149" y="1969"/>
                      </a:cubicBezTo>
                      <a:cubicBezTo>
                        <a:pt x="1141" y="1966"/>
                        <a:pt x="1137" y="1958"/>
                        <a:pt x="1136" y="1950"/>
                      </a:cubicBezTo>
                      <a:cubicBezTo>
                        <a:pt x="1135" y="1939"/>
                        <a:pt x="1142" y="1929"/>
                        <a:pt x="1151" y="1922"/>
                      </a:cubicBezTo>
                      <a:cubicBezTo>
                        <a:pt x="1160" y="1917"/>
                        <a:pt x="1176" y="1914"/>
                        <a:pt x="1186" y="1914"/>
                      </a:cubicBezTo>
                      <a:cubicBezTo>
                        <a:pt x="1196" y="1914"/>
                        <a:pt x="1207" y="1916"/>
                        <a:pt x="1215" y="1920"/>
                      </a:cubicBezTo>
                      <a:cubicBezTo>
                        <a:pt x="1211" y="1917"/>
                        <a:pt x="1207" y="1912"/>
                        <a:pt x="1204" y="1907"/>
                      </a:cubicBezTo>
                      <a:cubicBezTo>
                        <a:pt x="1197" y="1896"/>
                        <a:pt x="1195" y="1886"/>
                        <a:pt x="1196" y="1873"/>
                      </a:cubicBezTo>
                      <a:cubicBezTo>
                        <a:pt x="1196" y="1868"/>
                        <a:pt x="1197" y="1864"/>
                        <a:pt x="1198" y="1860"/>
                      </a:cubicBezTo>
                      <a:cubicBezTo>
                        <a:pt x="1199" y="1861"/>
                        <a:pt x="1200" y="1861"/>
                        <a:pt x="1201" y="1861"/>
                      </a:cubicBezTo>
                      <a:cubicBezTo>
                        <a:pt x="1200" y="1865"/>
                        <a:pt x="1200" y="1869"/>
                        <a:pt x="1200" y="1873"/>
                      </a:cubicBezTo>
                      <a:cubicBezTo>
                        <a:pt x="1199" y="1885"/>
                        <a:pt x="1202" y="1894"/>
                        <a:pt x="1208" y="1905"/>
                      </a:cubicBezTo>
                      <a:cubicBezTo>
                        <a:pt x="1217" y="1918"/>
                        <a:pt x="1230" y="1926"/>
                        <a:pt x="1244" y="1931"/>
                      </a:cubicBezTo>
                      <a:cubicBezTo>
                        <a:pt x="1241" y="1929"/>
                        <a:pt x="1238" y="1926"/>
                        <a:pt x="1235" y="1923"/>
                      </a:cubicBezTo>
                      <a:cubicBezTo>
                        <a:pt x="1235" y="1923"/>
                        <a:pt x="1235" y="1923"/>
                        <a:pt x="1235" y="1923"/>
                      </a:cubicBezTo>
                      <a:cubicBezTo>
                        <a:pt x="1230" y="1916"/>
                        <a:pt x="1226" y="1908"/>
                        <a:pt x="1227" y="1899"/>
                      </a:cubicBezTo>
                      <a:cubicBezTo>
                        <a:pt x="1229" y="1908"/>
                        <a:pt x="1232" y="1914"/>
                        <a:pt x="1237" y="1921"/>
                      </a:cubicBezTo>
                      <a:cubicBezTo>
                        <a:pt x="1238" y="1921"/>
                        <a:pt x="1238" y="1921"/>
                        <a:pt x="1238" y="1921"/>
                      </a:cubicBezTo>
                      <a:cubicBezTo>
                        <a:pt x="1249" y="1935"/>
                        <a:pt x="1254" y="1935"/>
                        <a:pt x="1271" y="1939"/>
                      </a:cubicBezTo>
                      <a:cubicBezTo>
                        <a:pt x="1297" y="1945"/>
                        <a:pt x="1325" y="1949"/>
                        <a:pt x="1344" y="1965"/>
                      </a:cubicBezTo>
                      <a:cubicBezTo>
                        <a:pt x="1330" y="1956"/>
                        <a:pt x="1275" y="1936"/>
                        <a:pt x="1264" y="1955"/>
                      </a:cubicBezTo>
                      <a:close/>
                      <a:moveTo>
                        <a:pt x="1232" y="1911"/>
                      </a:moveTo>
                      <a:cubicBezTo>
                        <a:pt x="1244" y="1906"/>
                        <a:pt x="1235" y="1891"/>
                        <a:pt x="1234" y="1885"/>
                      </a:cubicBezTo>
                      <a:cubicBezTo>
                        <a:pt x="1232" y="1881"/>
                        <a:pt x="1232" y="1878"/>
                        <a:pt x="1235" y="1874"/>
                      </a:cubicBezTo>
                      <a:cubicBezTo>
                        <a:pt x="1230" y="1876"/>
                        <a:pt x="1221" y="1886"/>
                        <a:pt x="1219" y="1891"/>
                      </a:cubicBezTo>
                      <a:cubicBezTo>
                        <a:pt x="1216" y="1899"/>
                        <a:pt x="1218" y="1908"/>
                        <a:pt x="1228" y="1911"/>
                      </a:cubicBezTo>
                      <a:cubicBezTo>
                        <a:pt x="1225" y="1907"/>
                        <a:pt x="1225" y="1900"/>
                        <a:pt x="1227" y="1896"/>
                      </a:cubicBezTo>
                      <a:cubicBezTo>
                        <a:pt x="1227" y="1898"/>
                        <a:pt x="1228" y="1906"/>
                        <a:pt x="1232" y="1911"/>
                      </a:cubicBezTo>
                      <a:close/>
                      <a:moveTo>
                        <a:pt x="1188" y="1972"/>
                      </a:moveTo>
                      <a:cubicBezTo>
                        <a:pt x="1185" y="1971"/>
                        <a:pt x="1182" y="1973"/>
                        <a:pt x="1181" y="1976"/>
                      </a:cubicBezTo>
                      <a:cubicBezTo>
                        <a:pt x="1180" y="1979"/>
                        <a:pt x="1182" y="1982"/>
                        <a:pt x="1185" y="1983"/>
                      </a:cubicBezTo>
                      <a:cubicBezTo>
                        <a:pt x="1188" y="1983"/>
                        <a:pt x="1191" y="1982"/>
                        <a:pt x="1192" y="1978"/>
                      </a:cubicBezTo>
                      <a:cubicBezTo>
                        <a:pt x="1193" y="1975"/>
                        <a:pt x="1191" y="1972"/>
                        <a:pt x="1188" y="1972"/>
                      </a:cubicBezTo>
                      <a:close/>
                      <a:moveTo>
                        <a:pt x="1186" y="1955"/>
                      </a:moveTo>
                      <a:cubicBezTo>
                        <a:pt x="1182" y="1954"/>
                        <a:pt x="1178" y="1956"/>
                        <a:pt x="1178" y="1960"/>
                      </a:cubicBezTo>
                      <a:cubicBezTo>
                        <a:pt x="1177" y="1964"/>
                        <a:pt x="1179" y="1968"/>
                        <a:pt x="1183" y="1968"/>
                      </a:cubicBezTo>
                      <a:cubicBezTo>
                        <a:pt x="1187" y="1969"/>
                        <a:pt x="1190" y="1967"/>
                        <a:pt x="1191" y="1963"/>
                      </a:cubicBezTo>
                      <a:cubicBezTo>
                        <a:pt x="1192" y="1959"/>
                        <a:pt x="1190" y="1956"/>
                        <a:pt x="1186" y="1955"/>
                      </a:cubicBezTo>
                      <a:close/>
                      <a:moveTo>
                        <a:pt x="1188" y="1933"/>
                      </a:moveTo>
                      <a:cubicBezTo>
                        <a:pt x="1183" y="1932"/>
                        <a:pt x="1178" y="1935"/>
                        <a:pt x="1177" y="1940"/>
                      </a:cubicBezTo>
                      <a:cubicBezTo>
                        <a:pt x="1176" y="1945"/>
                        <a:pt x="1179" y="1950"/>
                        <a:pt x="1184" y="1951"/>
                      </a:cubicBezTo>
                      <a:cubicBezTo>
                        <a:pt x="1189" y="1953"/>
                        <a:pt x="1194" y="1949"/>
                        <a:pt x="1195" y="1944"/>
                      </a:cubicBezTo>
                      <a:cubicBezTo>
                        <a:pt x="1196" y="1939"/>
                        <a:pt x="1193" y="1934"/>
                        <a:pt x="1188" y="1933"/>
                      </a:cubicBezTo>
                      <a:close/>
                      <a:moveTo>
                        <a:pt x="1203" y="1839"/>
                      </a:moveTo>
                      <a:cubicBezTo>
                        <a:pt x="1208" y="1839"/>
                        <a:pt x="1213" y="1843"/>
                        <a:pt x="1214" y="1848"/>
                      </a:cubicBezTo>
                      <a:cubicBezTo>
                        <a:pt x="1214" y="1854"/>
                        <a:pt x="1210" y="1859"/>
                        <a:pt x="1204" y="1859"/>
                      </a:cubicBezTo>
                      <a:cubicBezTo>
                        <a:pt x="1199" y="1860"/>
                        <a:pt x="1194" y="1856"/>
                        <a:pt x="1193" y="1850"/>
                      </a:cubicBezTo>
                      <a:cubicBezTo>
                        <a:pt x="1193" y="1844"/>
                        <a:pt x="1197" y="1839"/>
                        <a:pt x="1203" y="1839"/>
                      </a:cubicBezTo>
                      <a:close/>
                      <a:moveTo>
                        <a:pt x="1214" y="1827"/>
                      </a:moveTo>
                      <a:cubicBezTo>
                        <a:pt x="1218" y="1827"/>
                        <a:pt x="1221" y="1829"/>
                        <a:pt x="1221" y="1833"/>
                      </a:cubicBezTo>
                      <a:cubicBezTo>
                        <a:pt x="1222" y="1837"/>
                        <a:pt x="1219" y="1840"/>
                        <a:pt x="1215" y="1840"/>
                      </a:cubicBezTo>
                      <a:cubicBezTo>
                        <a:pt x="1211" y="1841"/>
                        <a:pt x="1208" y="1838"/>
                        <a:pt x="1208" y="1834"/>
                      </a:cubicBezTo>
                      <a:cubicBezTo>
                        <a:pt x="1208" y="1831"/>
                        <a:pt x="1210" y="1827"/>
                        <a:pt x="1214" y="1827"/>
                      </a:cubicBezTo>
                      <a:close/>
                      <a:moveTo>
                        <a:pt x="1383" y="1875"/>
                      </a:moveTo>
                      <a:cubicBezTo>
                        <a:pt x="1396" y="1881"/>
                        <a:pt x="1411" y="1884"/>
                        <a:pt x="1424" y="1880"/>
                      </a:cubicBezTo>
                      <a:cubicBezTo>
                        <a:pt x="1438" y="1876"/>
                        <a:pt x="1448" y="1865"/>
                        <a:pt x="1450" y="1851"/>
                      </a:cubicBezTo>
                      <a:cubicBezTo>
                        <a:pt x="1451" y="1844"/>
                        <a:pt x="1450" y="1835"/>
                        <a:pt x="1446" y="1828"/>
                      </a:cubicBezTo>
                      <a:cubicBezTo>
                        <a:pt x="1441" y="1820"/>
                        <a:pt x="1437" y="1815"/>
                        <a:pt x="1429" y="1810"/>
                      </a:cubicBezTo>
                      <a:cubicBezTo>
                        <a:pt x="1421" y="1806"/>
                        <a:pt x="1415" y="1803"/>
                        <a:pt x="1406" y="1802"/>
                      </a:cubicBezTo>
                      <a:cubicBezTo>
                        <a:pt x="1402" y="1802"/>
                        <a:pt x="1399" y="1801"/>
                        <a:pt x="1395" y="1802"/>
                      </a:cubicBezTo>
                      <a:cubicBezTo>
                        <a:pt x="1385" y="1802"/>
                        <a:pt x="1377" y="1804"/>
                        <a:pt x="1367" y="1808"/>
                      </a:cubicBezTo>
                      <a:cubicBezTo>
                        <a:pt x="1353" y="1814"/>
                        <a:pt x="1344" y="1821"/>
                        <a:pt x="1335" y="1833"/>
                      </a:cubicBezTo>
                      <a:cubicBezTo>
                        <a:pt x="1335" y="1833"/>
                        <a:pt x="1334" y="1834"/>
                        <a:pt x="1334" y="1835"/>
                      </a:cubicBezTo>
                      <a:cubicBezTo>
                        <a:pt x="1334" y="1825"/>
                        <a:pt x="1331" y="1814"/>
                        <a:pt x="1326" y="1805"/>
                      </a:cubicBezTo>
                      <a:cubicBezTo>
                        <a:pt x="1320" y="1794"/>
                        <a:pt x="1310" y="1786"/>
                        <a:pt x="1297" y="1783"/>
                      </a:cubicBezTo>
                      <a:cubicBezTo>
                        <a:pt x="1293" y="1782"/>
                        <a:pt x="1287" y="1782"/>
                        <a:pt x="1281" y="1784"/>
                      </a:cubicBezTo>
                      <a:cubicBezTo>
                        <a:pt x="1287" y="1783"/>
                        <a:pt x="1292" y="1784"/>
                        <a:pt x="1297" y="1785"/>
                      </a:cubicBezTo>
                      <a:cubicBezTo>
                        <a:pt x="1309" y="1788"/>
                        <a:pt x="1317" y="1796"/>
                        <a:pt x="1323" y="1807"/>
                      </a:cubicBezTo>
                      <a:cubicBezTo>
                        <a:pt x="1327" y="1815"/>
                        <a:pt x="1329" y="1822"/>
                        <a:pt x="1329" y="1830"/>
                      </a:cubicBezTo>
                      <a:cubicBezTo>
                        <a:pt x="1329" y="1845"/>
                        <a:pt x="1325" y="1856"/>
                        <a:pt x="1324" y="1871"/>
                      </a:cubicBezTo>
                      <a:cubicBezTo>
                        <a:pt x="1324" y="1872"/>
                        <a:pt x="1324" y="1872"/>
                        <a:pt x="1324" y="1872"/>
                      </a:cubicBezTo>
                      <a:cubicBezTo>
                        <a:pt x="1324" y="1880"/>
                        <a:pt x="1324" y="1887"/>
                        <a:pt x="1326" y="1895"/>
                      </a:cubicBezTo>
                      <a:cubicBezTo>
                        <a:pt x="1326" y="1897"/>
                        <a:pt x="1331" y="1916"/>
                        <a:pt x="1334" y="1916"/>
                      </a:cubicBezTo>
                      <a:cubicBezTo>
                        <a:pt x="1335" y="1915"/>
                        <a:pt x="1332" y="1903"/>
                        <a:pt x="1332" y="1901"/>
                      </a:cubicBezTo>
                      <a:cubicBezTo>
                        <a:pt x="1330" y="1891"/>
                        <a:pt x="1329" y="1882"/>
                        <a:pt x="1329" y="1872"/>
                      </a:cubicBezTo>
                      <a:cubicBezTo>
                        <a:pt x="1329" y="1872"/>
                        <a:pt x="1329" y="1871"/>
                        <a:pt x="1329" y="1871"/>
                      </a:cubicBezTo>
                      <a:cubicBezTo>
                        <a:pt x="1329" y="1857"/>
                        <a:pt x="1332" y="1847"/>
                        <a:pt x="1339" y="1835"/>
                      </a:cubicBezTo>
                      <a:cubicBezTo>
                        <a:pt x="1348" y="1822"/>
                        <a:pt x="1362" y="1811"/>
                        <a:pt x="1378" y="1810"/>
                      </a:cubicBezTo>
                      <a:cubicBezTo>
                        <a:pt x="1387" y="1809"/>
                        <a:pt x="1400" y="1815"/>
                        <a:pt x="1401" y="1825"/>
                      </a:cubicBezTo>
                      <a:cubicBezTo>
                        <a:pt x="1401" y="1829"/>
                        <a:pt x="1399" y="1832"/>
                        <a:pt x="1396" y="1833"/>
                      </a:cubicBezTo>
                      <a:cubicBezTo>
                        <a:pt x="1393" y="1834"/>
                        <a:pt x="1390" y="1833"/>
                        <a:pt x="1388" y="1831"/>
                      </a:cubicBezTo>
                      <a:cubicBezTo>
                        <a:pt x="1387" y="1828"/>
                        <a:pt x="1387" y="1826"/>
                        <a:pt x="1387" y="1824"/>
                      </a:cubicBezTo>
                      <a:cubicBezTo>
                        <a:pt x="1388" y="1822"/>
                        <a:pt x="1392" y="1821"/>
                        <a:pt x="1394" y="1823"/>
                      </a:cubicBezTo>
                      <a:cubicBezTo>
                        <a:pt x="1395" y="1824"/>
                        <a:pt x="1396" y="1826"/>
                        <a:pt x="1395" y="1827"/>
                      </a:cubicBezTo>
                      <a:cubicBezTo>
                        <a:pt x="1397" y="1826"/>
                        <a:pt x="1398" y="1824"/>
                        <a:pt x="1397" y="1822"/>
                      </a:cubicBezTo>
                      <a:cubicBezTo>
                        <a:pt x="1395" y="1819"/>
                        <a:pt x="1392" y="1817"/>
                        <a:pt x="1388" y="1818"/>
                      </a:cubicBezTo>
                      <a:cubicBezTo>
                        <a:pt x="1383" y="1819"/>
                        <a:pt x="1379" y="1825"/>
                        <a:pt x="1381" y="1831"/>
                      </a:cubicBezTo>
                      <a:cubicBezTo>
                        <a:pt x="1382" y="1835"/>
                        <a:pt x="1384" y="1839"/>
                        <a:pt x="1388" y="1841"/>
                      </a:cubicBezTo>
                      <a:cubicBezTo>
                        <a:pt x="1392" y="1842"/>
                        <a:pt x="1396" y="1842"/>
                        <a:pt x="1400" y="1840"/>
                      </a:cubicBezTo>
                      <a:cubicBezTo>
                        <a:pt x="1405" y="1837"/>
                        <a:pt x="1408" y="1832"/>
                        <a:pt x="1408" y="1827"/>
                      </a:cubicBezTo>
                      <a:cubicBezTo>
                        <a:pt x="1407" y="1814"/>
                        <a:pt x="1394" y="1807"/>
                        <a:pt x="1382" y="1807"/>
                      </a:cubicBezTo>
                      <a:cubicBezTo>
                        <a:pt x="1378" y="1808"/>
                        <a:pt x="1374" y="1808"/>
                        <a:pt x="1371" y="1810"/>
                      </a:cubicBezTo>
                      <a:cubicBezTo>
                        <a:pt x="1382" y="1805"/>
                        <a:pt x="1393" y="1803"/>
                        <a:pt x="1406" y="1805"/>
                      </a:cubicBezTo>
                      <a:cubicBezTo>
                        <a:pt x="1414" y="1806"/>
                        <a:pt x="1421" y="1808"/>
                        <a:pt x="1428" y="1812"/>
                      </a:cubicBezTo>
                      <a:cubicBezTo>
                        <a:pt x="1435" y="1817"/>
                        <a:pt x="1440" y="1821"/>
                        <a:pt x="1445" y="1829"/>
                      </a:cubicBezTo>
                      <a:cubicBezTo>
                        <a:pt x="1447" y="1833"/>
                        <a:pt x="1448" y="1837"/>
                        <a:pt x="1449" y="1841"/>
                      </a:cubicBezTo>
                      <a:cubicBezTo>
                        <a:pt x="1449" y="1842"/>
                        <a:pt x="1449" y="1842"/>
                        <a:pt x="1449" y="1842"/>
                      </a:cubicBezTo>
                      <a:cubicBezTo>
                        <a:pt x="1445" y="1830"/>
                        <a:pt x="1431" y="1824"/>
                        <a:pt x="1420" y="1838"/>
                      </a:cubicBezTo>
                      <a:cubicBezTo>
                        <a:pt x="1412" y="1847"/>
                        <a:pt x="1414" y="1872"/>
                        <a:pt x="1383" y="1875"/>
                      </a:cubicBezTo>
                      <a:close/>
                      <a:moveTo>
                        <a:pt x="1297" y="1786"/>
                      </a:moveTo>
                      <a:cubicBezTo>
                        <a:pt x="1295" y="1801"/>
                        <a:pt x="1275" y="1796"/>
                        <a:pt x="1268" y="1796"/>
                      </a:cubicBezTo>
                      <a:cubicBezTo>
                        <a:pt x="1262" y="1795"/>
                        <a:pt x="1258" y="1796"/>
                        <a:pt x="1255" y="1800"/>
                      </a:cubicBezTo>
                      <a:cubicBezTo>
                        <a:pt x="1256" y="1794"/>
                        <a:pt x="1265" y="1781"/>
                        <a:pt x="1271" y="1777"/>
                      </a:cubicBezTo>
                      <a:cubicBezTo>
                        <a:pt x="1279" y="1771"/>
                        <a:pt x="1290" y="1771"/>
                        <a:pt x="1297" y="1781"/>
                      </a:cubicBezTo>
                      <a:cubicBezTo>
                        <a:pt x="1291" y="1780"/>
                        <a:pt x="1283" y="1781"/>
                        <a:pt x="1278" y="1785"/>
                      </a:cubicBezTo>
                      <a:cubicBezTo>
                        <a:pt x="1281" y="1784"/>
                        <a:pt x="1291" y="1783"/>
                        <a:pt x="1297" y="1786"/>
                      </a:cubicBezTo>
                      <a:close/>
                      <a:moveTo>
                        <a:pt x="1339" y="2088"/>
                      </a:moveTo>
                      <a:cubicBezTo>
                        <a:pt x="1319" y="2080"/>
                        <a:pt x="1309" y="2071"/>
                        <a:pt x="1292" y="2060"/>
                      </a:cubicBezTo>
                      <a:cubicBezTo>
                        <a:pt x="1284" y="2055"/>
                        <a:pt x="1275" y="2052"/>
                        <a:pt x="1265" y="2054"/>
                      </a:cubicBezTo>
                      <a:cubicBezTo>
                        <a:pt x="1257" y="2056"/>
                        <a:pt x="1250" y="2062"/>
                        <a:pt x="1248" y="2070"/>
                      </a:cubicBezTo>
                      <a:cubicBezTo>
                        <a:pt x="1246" y="2077"/>
                        <a:pt x="1248" y="2084"/>
                        <a:pt x="1254" y="2089"/>
                      </a:cubicBezTo>
                      <a:cubicBezTo>
                        <a:pt x="1257" y="2092"/>
                        <a:pt x="1262" y="2093"/>
                        <a:pt x="1266" y="2093"/>
                      </a:cubicBezTo>
                      <a:cubicBezTo>
                        <a:pt x="1272" y="2092"/>
                        <a:pt x="1278" y="2086"/>
                        <a:pt x="1276" y="2080"/>
                      </a:cubicBezTo>
                      <a:cubicBezTo>
                        <a:pt x="1275" y="2076"/>
                        <a:pt x="1272" y="2073"/>
                        <a:pt x="1267" y="2073"/>
                      </a:cubicBezTo>
                      <a:cubicBezTo>
                        <a:pt x="1263" y="2073"/>
                        <a:pt x="1259" y="2078"/>
                        <a:pt x="1259" y="2082"/>
                      </a:cubicBezTo>
                      <a:cubicBezTo>
                        <a:pt x="1260" y="2087"/>
                        <a:pt x="1264" y="2091"/>
                        <a:pt x="1269" y="2090"/>
                      </a:cubicBezTo>
                      <a:cubicBezTo>
                        <a:pt x="1270" y="2090"/>
                        <a:pt x="1271" y="2090"/>
                        <a:pt x="1272" y="2089"/>
                      </a:cubicBezTo>
                      <a:cubicBezTo>
                        <a:pt x="1270" y="2090"/>
                        <a:pt x="1268" y="2091"/>
                        <a:pt x="1266" y="2091"/>
                      </a:cubicBezTo>
                      <a:cubicBezTo>
                        <a:pt x="1262" y="2092"/>
                        <a:pt x="1258" y="2091"/>
                        <a:pt x="1255" y="2088"/>
                      </a:cubicBezTo>
                      <a:cubicBezTo>
                        <a:pt x="1251" y="2083"/>
                        <a:pt x="1249" y="2077"/>
                        <a:pt x="1251" y="2071"/>
                      </a:cubicBezTo>
                      <a:cubicBezTo>
                        <a:pt x="1253" y="2064"/>
                        <a:pt x="1259" y="2060"/>
                        <a:pt x="1266" y="2058"/>
                      </a:cubicBezTo>
                      <a:cubicBezTo>
                        <a:pt x="1275" y="2057"/>
                        <a:pt x="1282" y="2060"/>
                        <a:pt x="1290" y="2064"/>
                      </a:cubicBezTo>
                      <a:cubicBezTo>
                        <a:pt x="1307" y="2075"/>
                        <a:pt x="1317" y="2085"/>
                        <a:pt x="1337" y="2093"/>
                      </a:cubicBezTo>
                      <a:cubicBezTo>
                        <a:pt x="1356" y="2100"/>
                        <a:pt x="1375" y="2101"/>
                        <a:pt x="1394" y="2095"/>
                      </a:cubicBezTo>
                      <a:cubicBezTo>
                        <a:pt x="1412" y="2089"/>
                        <a:pt x="1424" y="2077"/>
                        <a:pt x="1426" y="2058"/>
                      </a:cubicBezTo>
                      <a:cubicBezTo>
                        <a:pt x="1428" y="2041"/>
                        <a:pt x="1420" y="2023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8" y="2022"/>
                        <a:pt x="1410" y="2033"/>
                        <a:pt x="1406" y="2042"/>
                      </a:cubicBezTo>
                      <a:cubicBezTo>
                        <a:pt x="1398" y="2057"/>
                        <a:pt x="1383" y="2061"/>
                        <a:pt x="1368" y="2055"/>
                      </a:cubicBezTo>
                      <a:cubicBezTo>
                        <a:pt x="1340" y="2043"/>
                        <a:pt x="1326" y="2077"/>
                        <a:pt x="1356" y="2090"/>
                      </a:cubicBezTo>
                      <a:cubicBezTo>
                        <a:pt x="1371" y="2096"/>
                        <a:pt x="1389" y="2090"/>
                        <a:pt x="1400" y="2082"/>
                      </a:cubicBezTo>
                      <a:cubicBezTo>
                        <a:pt x="1420" y="2065"/>
                        <a:pt x="1426" y="2030"/>
                        <a:pt x="1404" y="2015"/>
                      </a:cubicBezTo>
                      <a:cubicBezTo>
                        <a:pt x="1418" y="2024"/>
                        <a:pt x="1425" y="2041"/>
                        <a:pt x="1423" y="2058"/>
                      </a:cubicBezTo>
                      <a:cubicBezTo>
                        <a:pt x="1420" y="2075"/>
                        <a:pt x="1409" y="2085"/>
                        <a:pt x="1393" y="2091"/>
                      </a:cubicBezTo>
                      <a:cubicBezTo>
                        <a:pt x="1375" y="2096"/>
                        <a:pt x="1356" y="2095"/>
                        <a:pt x="1339" y="2088"/>
                      </a:cubicBezTo>
                      <a:close/>
                      <a:moveTo>
                        <a:pt x="1338" y="1925"/>
                      </a:moveTo>
                      <a:cubicBezTo>
                        <a:pt x="1343" y="1891"/>
                        <a:pt x="1368" y="1876"/>
                        <a:pt x="1375" y="1862"/>
                      </a:cubicBezTo>
                      <a:cubicBezTo>
                        <a:pt x="1384" y="1845"/>
                        <a:pt x="1365" y="1836"/>
                        <a:pt x="1352" y="1851"/>
                      </a:cubicBezTo>
                      <a:cubicBezTo>
                        <a:pt x="1338" y="1867"/>
                        <a:pt x="1334" y="1899"/>
                        <a:pt x="1338" y="1925"/>
                      </a:cubicBezTo>
                      <a:close/>
                      <a:moveTo>
                        <a:pt x="1348" y="1966"/>
                      </a:moveTo>
                      <a:cubicBezTo>
                        <a:pt x="1332" y="1964"/>
                        <a:pt x="1317" y="1969"/>
                        <a:pt x="1305" y="1979"/>
                      </a:cubicBezTo>
                      <a:cubicBezTo>
                        <a:pt x="1295" y="1987"/>
                        <a:pt x="1289" y="2001"/>
                        <a:pt x="1294" y="2013"/>
                      </a:cubicBezTo>
                      <a:cubicBezTo>
                        <a:pt x="1289" y="2016"/>
                        <a:pt x="1281" y="2010"/>
                        <a:pt x="1280" y="2002"/>
                      </a:cubicBezTo>
                      <a:cubicBezTo>
                        <a:pt x="1279" y="1993"/>
                        <a:pt x="1284" y="1981"/>
                        <a:pt x="1296" y="1978"/>
                      </a:cubicBezTo>
                      <a:cubicBezTo>
                        <a:pt x="1292" y="1968"/>
                        <a:pt x="1322" y="1953"/>
                        <a:pt x="1348" y="1966"/>
                      </a:cubicBezTo>
                      <a:close/>
                      <a:moveTo>
                        <a:pt x="1451" y="2060"/>
                      </a:moveTo>
                      <a:cubicBezTo>
                        <a:pt x="1458" y="2051"/>
                        <a:pt x="1464" y="2036"/>
                        <a:pt x="1465" y="2026"/>
                      </a:cubicBezTo>
                      <a:cubicBezTo>
                        <a:pt x="1466" y="2013"/>
                        <a:pt x="1460" y="1995"/>
                        <a:pt x="1448" y="1990"/>
                      </a:cubicBezTo>
                      <a:cubicBezTo>
                        <a:pt x="1453" y="1977"/>
                        <a:pt x="1449" y="1965"/>
                        <a:pt x="1445" y="1954"/>
                      </a:cubicBezTo>
                      <a:cubicBezTo>
                        <a:pt x="1440" y="1939"/>
                        <a:pt x="1436" y="1921"/>
                        <a:pt x="1448" y="1913"/>
                      </a:cubicBezTo>
                      <a:cubicBezTo>
                        <a:pt x="1431" y="1916"/>
                        <a:pt x="1422" y="1936"/>
                        <a:pt x="1422" y="1952"/>
                      </a:cubicBezTo>
                      <a:cubicBezTo>
                        <a:pt x="1422" y="1973"/>
                        <a:pt x="1432" y="1984"/>
                        <a:pt x="1444" y="2003"/>
                      </a:cubicBezTo>
                      <a:cubicBezTo>
                        <a:pt x="1451" y="2014"/>
                        <a:pt x="1457" y="2042"/>
                        <a:pt x="1451" y="2060"/>
                      </a:cubicBezTo>
                      <a:close/>
                      <a:moveTo>
                        <a:pt x="1357" y="1973"/>
                      </a:moveTo>
                      <a:cubicBezTo>
                        <a:pt x="1344" y="1968"/>
                        <a:pt x="1332" y="1986"/>
                        <a:pt x="1328" y="2000"/>
                      </a:cubicBezTo>
                      <a:cubicBezTo>
                        <a:pt x="1325" y="2015"/>
                        <a:pt x="1325" y="2033"/>
                        <a:pt x="1310" y="2043"/>
                      </a:cubicBezTo>
                      <a:cubicBezTo>
                        <a:pt x="1302" y="2048"/>
                        <a:pt x="1291" y="2048"/>
                        <a:pt x="1283" y="2043"/>
                      </a:cubicBezTo>
                      <a:cubicBezTo>
                        <a:pt x="1279" y="2040"/>
                        <a:pt x="1276" y="2034"/>
                        <a:pt x="1279" y="2029"/>
                      </a:cubicBezTo>
                      <a:cubicBezTo>
                        <a:pt x="1280" y="2033"/>
                        <a:pt x="1286" y="2038"/>
                        <a:pt x="1292" y="2037"/>
                      </a:cubicBezTo>
                      <a:cubicBezTo>
                        <a:pt x="1298" y="2036"/>
                        <a:pt x="1303" y="2029"/>
                        <a:pt x="1303" y="2023"/>
                      </a:cubicBezTo>
                      <a:cubicBezTo>
                        <a:pt x="1305" y="2009"/>
                        <a:pt x="1304" y="1995"/>
                        <a:pt x="1311" y="1983"/>
                      </a:cubicBezTo>
                      <a:cubicBezTo>
                        <a:pt x="1319" y="1969"/>
                        <a:pt x="1340" y="1961"/>
                        <a:pt x="1357" y="1973"/>
                      </a:cubicBezTo>
                      <a:close/>
                      <a:moveTo>
                        <a:pt x="1283" y="1857"/>
                      </a:moveTo>
                      <a:cubicBezTo>
                        <a:pt x="1284" y="1840"/>
                        <a:pt x="1270" y="1819"/>
                        <a:pt x="1255" y="1812"/>
                      </a:cubicBezTo>
                      <a:cubicBezTo>
                        <a:pt x="1239" y="1805"/>
                        <a:pt x="1228" y="1817"/>
                        <a:pt x="1244" y="1828"/>
                      </a:cubicBezTo>
                      <a:cubicBezTo>
                        <a:pt x="1256" y="1837"/>
                        <a:pt x="1278" y="1843"/>
                        <a:pt x="1283" y="1857"/>
                      </a:cubicBezTo>
                      <a:close/>
                      <a:moveTo>
                        <a:pt x="1282" y="1881"/>
                      </a:moveTo>
                      <a:cubicBezTo>
                        <a:pt x="1282" y="1885"/>
                        <a:pt x="1283" y="1888"/>
                        <a:pt x="1285" y="1890"/>
                      </a:cubicBezTo>
                      <a:cubicBezTo>
                        <a:pt x="1287" y="1893"/>
                        <a:pt x="1292" y="1894"/>
                        <a:pt x="1297" y="1892"/>
                      </a:cubicBezTo>
                      <a:cubicBezTo>
                        <a:pt x="1302" y="1890"/>
                        <a:pt x="1304" y="1884"/>
                        <a:pt x="1303" y="1880"/>
                      </a:cubicBezTo>
                      <a:cubicBezTo>
                        <a:pt x="1302" y="1872"/>
                        <a:pt x="1295" y="1873"/>
                        <a:pt x="1290" y="1870"/>
                      </a:cubicBezTo>
                      <a:cubicBezTo>
                        <a:pt x="1286" y="1867"/>
                        <a:pt x="1285" y="1859"/>
                        <a:pt x="1288" y="1852"/>
                      </a:cubicBezTo>
                      <a:cubicBezTo>
                        <a:pt x="1291" y="1844"/>
                        <a:pt x="1299" y="1839"/>
                        <a:pt x="1308" y="1840"/>
                      </a:cubicBezTo>
                      <a:cubicBezTo>
                        <a:pt x="1313" y="1841"/>
                        <a:pt x="1317" y="1844"/>
                        <a:pt x="1317" y="1850"/>
                      </a:cubicBezTo>
                      <a:cubicBezTo>
                        <a:pt x="1313" y="1846"/>
                        <a:pt x="1305" y="1848"/>
                        <a:pt x="1305" y="1855"/>
                      </a:cubicBezTo>
                      <a:cubicBezTo>
                        <a:pt x="1305" y="1859"/>
                        <a:pt x="1308" y="1866"/>
                        <a:pt x="1312" y="1874"/>
                      </a:cubicBezTo>
                      <a:cubicBezTo>
                        <a:pt x="1315" y="1881"/>
                        <a:pt x="1317" y="1889"/>
                        <a:pt x="1316" y="1896"/>
                      </a:cubicBezTo>
                      <a:cubicBezTo>
                        <a:pt x="1313" y="1910"/>
                        <a:pt x="1296" y="1918"/>
                        <a:pt x="1284" y="1912"/>
                      </a:cubicBezTo>
                      <a:cubicBezTo>
                        <a:pt x="1276" y="1909"/>
                        <a:pt x="1272" y="1903"/>
                        <a:pt x="1270" y="1896"/>
                      </a:cubicBezTo>
                      <a:cubicBezTo>
                        <a:pt x="1267" y="1889"/>
                        <a:pt x="1264" y="1869"/>
                        <a:pt x="1256" y="1864"/>
                      </a:cubicBezTo>
                      <a:cubicBezTo>
                        <a:pt x="1250" y="1860"/>
                        <a:pt x="1244" y="1863"/>
                        <a:pt x="1243" y="1867"/>
                      </a:cubicBezTo>
                      <a:cubicBezTo>
                        <a:pt x="1238" y="1864"/>
                        <a:pt x="1241" y="1855"/>
                        <a:pt x="1246" y="1851"/>
                      </a:cubicBezTo>
                      <a:cubicBezTo>
                        <a:pt x="1256" y="1844"/>
                        <a:pt x="1273" y="1848"/>
                        <a:pt x="1280" y="1862"/>
                      </a:cubicBezTo>
                      <a:cubicBezTo>
                        <a:pt x="1283" y="1867"/>
                        <a:pt x="1282" y="1873"/>
                        <a:pt x="1282" y="1881"/>
                      </a:cubicBezTo>
                      <a:close/>
                      <a:moveTo>
                        <a:pt x="1284" y="1882"/>
                      </a:moveTo>
                      <a:cubicBezTo>
                        <a:pt x="1284" y="1887"/>
                        <a:pt x="1287" y="1891"/>
                        <a:pt x="1293" y="1891"/>
                      </a:cubicBezTo>
                      <a:cubicBezTo>
                        <a:pt x="1301" y="1891"/>
                        <a:pt x="1303" y="1880"/>
                        <a:pt x="1298" y="1875"/>
                      </a:cubicBezTo>
                      <a:cubicBezTo>
                        <a:pt x="1293" y="1872"/>
                        <a:pt x="1289" y="1873"/>
                        <a:pt x="1285" y="1866"/>
                      </a:cubicBezTo>
                      <a:cubicBezTo>
                        <a:pt x="1287" y="1874"/>
                        <a:pt x="1284" y="1876"/>
                        <a:pt x="1284" y="1882"/>
                      </a:cubicBezTo>
                      <a:close/>
                      <a:moveTo>
                        <a:pt x="1298" y="1917"/>
                      </a:moveTo>
                      <a:cubicBezTo>
                        <a:pt x="1306" y="1917"/>
                        <a:pt x="1313" y="1910"/>
                        <a:pt x="1316" y="1904"/>
                      </a:cubicBezTo>
                      <a:cubicBezTo>
                        <a:pt x="1324" y="1905"/>
                        <a:pt x="1327" y="1923"/>
                        <a:pt x="1315" y="1928"/>
                      </a:cubicBezTo>
                      <a:cubicBezTo>
                        <a:pt x="1307" y="1931"/>
                        <a:pt x="1297" y="1925"/>
                        <a:pt x="1298" y="1917"/>
                      </a:cubicBezTo>
                      <a:close/>
                      <a:moveTo>
                        <a:pt x="1564" y="1919"/>
                      </a:moveTo>
                      <a:cubicBezTo>
                        <a:pt x="1541" y="1929"/>
                        <a:pt x="1544" y="1954"/>
                        <a:pt x="1547" y="1966"/>
                      </a:cubicBezTo>
                      <a:cubicBezTo>
                        <a:pt x="1551" y="1979"/>
                        <a:pt x="1559" y="1994"/>
                        <a:pt x="1551" y="2008"/>
                      </a:cubicBezTo>
                      <a:cubicBezTo>
                        <a:pt x="1547" y="2015"/>
                        <a:pt x="1539" y="2021"/>
                        <a:pt x="1530" y="2020"/>
                      </a:cubicBezTo>
                      <a:cubicBezTo>
                        <a:pt x="1525" y="2019"/>
                        <a:pt x="1521" y="2016"/>
                        <a:pt x="1521" y="2010"/>
                      </a:cubicBezTo>
                      <a:cubicBezTo>
                        <a:pt x="1523" y="2014"/>
                        <a:pt x="1530" y="2015"/>
                        <a:pt x="1535" y="2011"/>
                      </a:cubicBezTo>
                      <a:cubicBezTo>
                        <a:pt x="1539" y="2008"/>
                        <a:pt x="1540" y="2001"/>
                        <a:pt x="1537" y="1995"/>
                      </a:cubicBezTo>
                      <a:cubicBezTo>
                        <a:pt x="1531" y="1980"/>
                        <a:pt x="1527" y="1964"/>
                        <a:pt x="1530" y="1951"/>
                      </a:cubicBezTo>
                      <a:cubicBezTo>
                        <a:pt x="1532" y="1936"/>
                        <a:pt x="1545" y="1920"/>
                        <a:pt x="1564" y="1919"/>
                      </a:cubicBezTo>
                      <a:close/>
                      <a:moveTo>
                        <a:pt x="1601" y="2162"/>
                      </a:moveTo>
                      <a:cubicBezTo>
                        <a:pt x="1602" y="2165"/>
                        <a:pt x="1602" y="2167"/>
                        <a:pt x="1601" y="2169"/>
                      </a:cubicBezTo>
                      <a:cubicBezTo>
                        <a:pt x="1599" y="2172"/>
                        <a:pt x="1596" y="2174"/>
                        <a:pt x="1592" y="2173"/>
                      </a:cubicBezTo>
                      <a:cubicBezTo>
                        <a:pt x="1588" y="2172"/>
                        <a:pt x="1586" y="2168"/>
                        <a:pt x="1586" y="2165"/>
                      </a:cubicBezTo>
                      <a:cubicBezTo>
                        <a:pt x="1585" y="2159"/>
                        <a:pt x="1591" y="2158"/>
                        <a:pt x="1593" y="2156"/>
                      </a:cubicBezTo>
                      <a:cubicBezTo>
                        <a:pt x="1596" y="2152"/>
                        <a:pt x="1596" y="2147"/>
                        <a:pt x="1592" y="2142"/>
                      </a:cubicBezTo>
                      <a:cubicBezTo>
                        <a:pt x="1588" y="2137"/>
                        <a:pt x="1582" y="2134"/>
                        <a:pt x="1576" y="2137"/>
                      </a:cubicBezTo>
                      <a:cubicBezTo>
                        <a:pt x="1573" y="2138"/>
                        <a:pt x="1569" y="2141"/>
                        <a:pt x="1571" y="2145"/>
                      </a:cubicBezTo>
                      <a:cubicBezTo>
                        <a:pt x="1573" y="2142"/>
                        <a:pt x="1579" y="2142"/>
                        <a:pt x="1580" y="2147"/>
                      </a:cubicBezTo>
                      <a:cubicBezTo>
                        <a:pt x="1581" y="2150"/>
                        <a:pt x="1579" y="2156"/>
                        <a:pt x="1578" y="2162"/>
                      </a:cubicBezTo>
                      <a:cubicBezTo>
                        <a:pt x="1577" y="2168"/>
                        <a:pt x="1577" y="2174"/>
                        <a:pt x="1579" y="2179"/>
                      </a:cubicBezTo>
                      <a:cubicBezTo>
                        <a:pt x="1584" y="2189"/>
                        <a:pt x="1597" y="2192"/>
                        <a:pt x="1605" y="2185"/>
                      </a:cubicBezTo>
                      <a:cubicBezTo>
                        <a:pt x="1610" y="2182"/>
                        <a:pt x="1612" y="2177"/>
                        <a:pt x="1612" y="2172"/>
                      </a:cubicBezTo>
                      <a:cubicBezTo>
                        <a:pt x="1614" y="2166"/>
                        <a:pt x="1612" y="2151"/>
                        <a:pt x="1617" y="2146"/>
                      </a:cubicBezTo>
                      <a:cubicBezTo>
                        <a:pt x="1621" y="2142"/>
                        <a:pt x="1626" y="2143"/>
                        <a:pt x="1627" y="2146"/>
                      </a:cubicBezTo>
                      <a:cubicBezTo>
                        <a:pt x="1630" y="2143"/>
                        <a:pt x="1627" y="2137"/>
                        <a:pt x="1623" y="2135"/>
                      </a:cubicBezTo>
                      <a:cubicBezTo>
                        <a:pt x="1614" y="2132"/>
                        <a:pt x="1603" y="2137"/>
                        <a:pt x="1600" y="2148"/>
                      </a:cubicBezTo>
                      <a:cubicBezTo>
                        <a:pt x="1598" y="2152"/>
                        <a:pt x="1600" y="2157"/>
                        <a:pt x="1601" y="2162"/>
                      </a:cubicBezTo>
                      <a:close/>
                      <a:moveTo>
                        <a:pt x="1502" y="2284"/>
                      </a:moveTo>
                      <a:cubicBezTo>
                        <a:pt x="1501" y="2267"/>
                        <a:pt x="1489" y="2259"/>
                        <a:pt x="1486" y="2254"/>
                      </a:cubicBezTo>
                      <a:cubicBezTo>
                        <a:pt x="1483" y="2247"/>
                        <a:pt x="1490" y="2243"/>
                        <a:pt x="1495" y="2249"/>
                      </a:cubicBezTo>
                      <a:cubicBezTo>
                        <a:pt x="1501" y="2255"/>
                        <a:pt x="1506" y="2270"/>
                        <a:pt x="1502" y="2284"/>
                      </a:cubicBezTo>
                      <a:close/>
                      <a:moveTo>
                        <a:pt x="1482" y="2221"/>
                      </a:moveTo>
                      <a:cubicBezTo>
                        <a:pt x="1484" y="2221"/>
                        <a:pt x="1485" y="2222"/>
                        <a:pt x="1486" y="2223"/>
                      </a:cubicBezTo>
                      <a:cubicBezTo>
                        <a:pt x="1486" y="2224"/>
                        <a:pt x="1486" y="2227"/>
                        <a:pt x="1485" y="2228"/>
                      </a:cubicBezTo>
                      <a:cubicBezTo>
                        <a:pt x="1483" y="2230"/>
                        <a:pt x="1481" y="2230"/>
                        <a:pt x="1479" y="2229"/>
                      </a:cubicBezTo>
                      <a:cubicBezTo>
                        <a:pt x="1476" y="2228"/>
                        <a:pt x="1477" y="2225"/>
                        <a:pt x="1476" y="2223"/>
                      </a:cubicBezTo>
                      <a:cubicBezTo>
                        <a:pt x="1476" y="2220"/>
                        <a:pt x="1473" y="2219"/>
                        <a:pt x="1469" y="2220"/>
                      </a:cubicBezTo>
                      <a:cubicBezTo>
                        <a:pt x="1466" y="2220"/>
                        <a:pt x="1463" y="2222"/>
                        <a:pt x="1462" y="2226"/>
                      </a:cubicBezTo>
                      <a:cubicBezTo>
                        <a:pt x="1462" y="2229"/>
                        <a:pt x="1462" y="2231"/>
                        <a:pt x="1465" y="2231"/>
                      </a:cubicBezTo>
                      <a:cubicBezTo>
                        <a:pt x="1464" y="2229"/>
                        <a:pt x="1465" y="2226"/>
                        <a:pt x="1468" y="2227"/>
                      </a:cubicBezTo>
                      <a:cubicBezTo>
                        <a:pt x="1470" y="2227"/>
                        <a:pt x="1473" y="2230"/>
                        <a:pt x="1475" y="2232"/>
                      </a:cubicBezTo>
                      <a:cubicBezTo>
                        <a:pt x="1478" y="2235"/>
                        <a:pt x="1481" y="2236"/>
                        <a:pt x="1484" y="2237"/>
                      </a:cubicBezTo>
                      <a:cubicBezTo>
                        <a:pt x="1491" y="2237"/>
                        <a:pt x="1496" y="2231"/>
                        <a:pt x="1495" y="2225"/>
                      </a:cubicBezTo>
                      <a:cubicBezTo>
                        <a:pt x="1495" y="2222"/>
                        <a:pt x="1493" y="2219"/>
                        <a:pt x="1490" y="2217"/>
                      </a:cubicBezTo>
                      <a:cubicBezTo>
                        <a:pt x="1487" y="2215"/>
                        <a:pt x="1479" y="2212"/>
                        <a:pt x="1478" y="2208"/>
                      </a:cubicBezTo>
                      <a:cubicBezTo>
                        <a:pt x="1477" y="2205"/>
                        <a:pt x="1479" y="2203"/>
                        <a:pt x="1481" y="2203"/>
                      </a:cubicBezTo>
                      <a:cubicBezTo>
                        <a:pt x="1480" y="2200"/>
                        <a:pt x="1476" y="2200"/>
                        <a:pt x="1474" y="2202"/>
                      </a:cubicBezTo>
                      <a:cubicBezTo>
                        <a:pt x="1470" y="2205"/>
                        <a:pt x="1470" y="2213"/>
                        <a:pt x="1474" y="2217"/>
                      </a:cubicBezTo>
                      <a:cubicBezTo>
                        <a:pt x="1476" y="2219"/>
                        <a:pt x="1479" y="2220"/>
                        <a:pt x="1482" y="2221"/>
                      </a:cubicBezTo>
                      <a:close/>
                      <a:moveTo>
                        <a:pt x="1482" y="2222"/>
                      </a:moveTo>
                      <a:cubicBezTo>
                        <a:pt x="1485" y="2222"/>
                        <a:pt x="1486" y="2224"/>
                        <a:pt x="1485" y="2226"/>
                      </a:cubicBezTo>
                      <a:cubicBezTo>
                        <a:pt x="1484" y="2230"/>
                        <a:pt x="1479" y="2229"/>
                        <a:pt x="1478" y="2227"/>
                      </a:cubicBezTo>
                      <a:cubicBezTo>
                        <a:pt x="1477" y="2224"/>
                        <a:pt x="1478" y="2222"/>
                        <a:pt x="1475" y="2220"/>
                      </a:cubicBezTo>
                      <a:cubicBezTo>
                        <a:pt x="1479" y="2222"/>
                        <a:pt x="1480" y="2221"/>
                        <a:pt x="1482" y="2222"/>
                      </a:cubicBezTo>
                      <a:close/>
                      <a:moveTo>
                        <a:pt x="1495" y="2232"/>
                      </a:moveTo>
                      <a:cubicBezTo>
                        <a:pt x="1494" y="2235"/>
                        <a:pt x="1490" y="2237"/>
                        <a:pt x="1488" y="2238"/>
                      </a:cubicBezTo>
                      <a:cubicBezTo>
                        <a:pt x="1487" y="2241"/>
                        <a:pt x="1494" y="2245"/>
                        <a:pt x="1498" y="2240"/>
                      </a:cubicBezTo>
                      <a:cubicBezTo>
                        <a:pt x="1500" y="2237"/>
                        <a:pt x="1499" y="2232"/>
                        <a:pt x="1495" y="2232"/>
                      </a:cubicBezTo>
                      <a:close/>
                      <a:moveTo>
                        <a:pt x="1498" y="2241"/>
                      </a:moveTo>
                      <a:cubicBezTo>
                        <a:pt x="1498" y="2242"/>
                        <a:pt x="1497" y="2243"/>
                        <a:pt x="1497" y="2243"/>
                      </a:cubicBezTo>
                      <a:cubicBezTo>
                        <a:pt x="1502" y="2248"/>
                        <a:pt x="1506" y="2257"/>
                        <a:pt x="1507" y="2265"/>
                      </a:cubicBezTo>
                      <a:cubicBezTo>
                        <a:pt x="1508" y="2280"/>
                        <a:pt x="1498" y="2290"/>
                        <a:pt x="1498" y="2312"/>
                      </a:cubicBezTo>
                      <a:cubicBezTo>
                        <a:pt x="1497" y="2322"/>
                        <a:pt x="1500" y="2331"/>
                        <a:pt x="1502" y="2336"/>
                      </a:cubicBezTo>
                      <a:cubicBezTo>
                        <a:pt x="1509" y="2351"/>
                        <a:pt x="1522" y="2363"/>
                        <a:pt x="1524" y="2380"/>
                      </a:cubicBezTo>
                      <a:cubicBezTo>
                        <a:pt x="1521" y="2373"/>
                        <a:pt x="1512" y="2371"/>
                        <a:pt x="1507" y="2380"/>
                      </a:cubicBezTo>
                      <a:cubicBezTo>
                        <a:pt x="1504" y="2386"/>
                        <a:pt x="1507" y="2399"/>
                        <a:pt x="1490" y="2403"/>
                      </a:cubicBezTo>
                      <a:cubicBezTo>
                        <a:pt x="1499" y="2405"/>
                        <a:pt x="1508" y="2405"/>
                        <a:pt x="1515" y="2401"/>
                      </a:cubicBezTo>
                      <a:cubicBezTo>
                        <a:pt x="1520" y="2398"/>
                        <a:pt x="1523" y="2394"/>
                        <a:pt x="1525" y="2389"/>
                      </a:cubicBezTo>
                      <a:cubicBezTo>
                        <a:pt x="1531" y="2366"/>
                        <a:pt x="1502" y="2346"/>
                        <a:pt x="1502" y="2326"/>
                      </a:cubicBezTo>
                      <a:cubicBezTo>
                        <a:pt x="1502" y="2327"/>
                        <a:pt x="1502" y="2328"/>
                        <a:pt x="1502" y="2329"/>
                      </a:cubicBezTo>
                      <a:cubicBezTo>
                        <a:pt x="1506" y="2348"/>
                        <a:pt x="1527" y="2359"/>
                        <a:pt x="1545" y="2353"/>
                      </a:cubicBezTo>
                      <a:cubicBezTo>
                        <a:pt x="1554" y="2350"/>
                        <a:pt x="1562" y="2343"/>
                        <a:pt x="1566" y="2333"/>
                      </a:cubicBezTo>
                      <a:cubicBezTo>
                        <a:pt x="1569" y="2322"/>
                        <a:pt x="1568" y="2310"/>
                        <a:pt x="1560" y="2301"/>
                      </a:cubicBezTo>
                      <a:cubicBezTo>
                        <a:pt x="1552" y="2291"/>
                        <a:pt x="1541" y="2287"/>
                        <a:pt x="1530" y="2293"/>
                      </a:cubicBezTo>
                      <a:cubicBezTo>
                        <a:pt x="1523" y="2296"/>
                        <a:pt x="1519" y="2303"/>
                        <a:pt x="1520" y="2311"/>
                      </a:cubicBezTo>
                      <a:cubicBezTo>
                        <a:pt x="1521" y="2321"/>
                        <a:pt x="1528" y="2327"/>
                        <a:pt x="1536" y="2327"/>
                      </a:cubicBezTo>
                      <a:cubicBezTo>
                        <a:pt x="1545" y="2327"/>
                        <a:pt x="1552" y="2320"/>
                        <a:pt x="1550" y="2310"/>
                      </a:cubicBezTo>
                      <a:cubicBezTo>
                        <a:pt x="1551" y="2321"/>
                        <a:pt x="1543" y="2327"/>
                        <a:pt x="1535" y="2325"/>
                      </a:cubicBezTo>
                      <a:cubicBezTo>
                        <a:pt x="1528" y="2324"/>
                        <a:pt x="1523" y="2319"/>
                        <a:pt x="1522" y="2311"/>
                      </a:cubicBezTo>
                      <a:cubicBezTo>
                        <a:pt x="1522" y="2304"/>
                        <a:pt x="1525" y="2298"/>
                        <a:pt x="1531" y="2295"/>
                      </a:cubicBezTo>
                      <a:cubicBezTo>
                        <a:pt x="1541" y="2291"/>
                        <a:pt x="1551" y="2295"/>
                        <a:pt x="1558" y="2303"/>
                      </a:cubicBezTo>
                      <a:cubicBezTo>
                        <a:pt x="1564" y="2311"/>
                        <a:pt x="1566" y="2322"/>
                        <a:pt x="1562" y="2332"/>
                      </a:cubicBezTo>
                      <a:cubicBezTo>
                        <a:pt x="1559" y="2342"/>
                        <a:pt x="1551" y="2348"/>
                        <a:pt x="1542" y="2350"/>
                      </a:cubicBezTo>
                      <a:cubicBezTo>
                        <a:pt x="1526" y="2355"/>
                        <a:pt x="1508" y="2345"/>
                        <a:pt x="1504" y="2328"/>
                      </a:cubicBezTo>
                      <a:cubicBezTo>
                        <a:pt x="1501" y="2314"/>
                        <a:pt x="1506" y="2304"/>
                        <a:pt x="1516" y="2295"/>
                      </a:cubicBezTo>
                      <a:cubicBezTo>
                        <a:pt x="1533" y="2280"/>
                        <a:pt x="1559" y="2276"/>
                        <a:pt x="1574" y="2283"/>
                      </a:cubicBezTo>
                      <a:cubicBezTo>
                        <a:pt x="1583" y="2287"/>
                        <a:pt x="1589" y="2297"/>
                        <a:pt x="1583" y="2306"/>
                      </a:cubicBezTo>
                      <a:cubicBezTo>
                        <a:pt x="1579" y="2311"/>
                        <a:pt x="1574" y="2312"/>
                        <a:pt x="1568" y="2308"/>
                      </a:cubicBezTo>
                      <a:cubicBezTo>
                        <a:pt x="1570" y="2318"/>
                        <a:pt x="1586" y="2320"/>
                        <a:pt x="1595" y="2310"/>
                      </a:cubicBezTo>
                      <a:cubicBezTo>
                        <a:pt x="1604" y="2301"/>
                        <a:pt x="1605" y="2290"/>
                        <a:pt x="1601" y="2282"/>
                      </a:cubicBezTo>
                      <a:cubicBezTo>
                        <a:pt x="1595" y="2269"/>
                        <a:pt x="1580" y="2261"/>
                        <a:pt x="1563" y="2263"/>
                      </a:cubicBezTo>
                      <a:cubicBezTo>
                        <a:pt x="1546" y="2265"/>
                        <a:pt x="1529" y="2275"/>
                        <a:pt x="1517" y="2289"/>
                      </a:cubicBezTo>
                      <a:cubicBezTo>
                        <a:pt x="1518" y="2287"/>
                        <a:pt x="1520" y="2285"/>
                        <a:pt x="1521" y="2283"/>
                      </a:cubicBezTo>
                      <a:cubicBezTo>
                        <a:pt x="1542" y="2261"/>
                        <a:pt x="1569" y="2252"/>
                        <a:pt x="1599" y="2260"/>
                      </a:cubicBezTo>
                      <a:cubicBezTo>
                        <a:pt x="1621" y="2266"/>
                        <a:pt x="1635" y="2282"/>
                        <a:pt x="1640" y="2304"/>
                      </a:cubicBezTo>
                      <a:cubicBezTo>
                        <a:pt x="1642" y="2318"/>
                        <a:pt x="1640" y="2331"/>
                        <a:pt x="1635" y="2343"/>
                      </a:cubicBezTo>
                      <a:cubicBezTo>
                        <a:pt x="1631" y="2356"/>
                        <a:pt x="1622" y="2368"/>
                        <a:pt x="1612" y="2376"/>
                      </a:cubicBezTo>
                      <a:cubicBezTo>
                        <a:pt x="1607" y="2381"/>
                        <a:pt x="1602" y="2383"/>
                        <a:pt x="1595" y="2385"/>
                      </a:cubicBezTo>
                      <a:cubicBezTo>
                        <a:pt x="1584" y="2389"/>
                        <a:pt x="1571" y="2389"/>
                        <a:pt x="1560" y="2383"/>
                      </a:cubicBezTo>
                      <a:cubicBezTo>
                        <a:pt x="1551" y="2377"/>
                        <a:pt x="1547" y="2370"/>
                        <a:pt x="1546" y="2360"/>
                      </a:cubicBezTo>
                      <a:cubicBezTo>
                        <a:pt x="1535" y="2368"/>
                        <a:pt x="1540" y="2395"/>
                        <a:pt x="1563" y="2393"/>
                      </a:cubicBezTo>
                      <a:cubicBezTo>
                        <a:pt x="1570" y="2405"/>
                        <a:pt x="1592" y="2396"/>
                        <a:pt x="1604" y="2386"/>
                      </a:cubicBezTo>
                      <a:cubicBezTo>
                        <a:pt x="1589" y="2399"/>
                        <a:pt x="1562" y="2408"/>
                        <a:pt x="1549" y="2412"/>
                      </a:cubicBezTo>
                      <a:cubicBezTo>
                        <a:pt x="1550" y="2412"/>
                        <a:pt x="1550" y="2413"/>
                        <a:pt x="1550" y="2414"/>
                      </a:cubicBezTo>
                      <a:cubicBezTo>
                        <a:pt x="1555" y="2413"/>
                        <a:pt x="1562" y="2411"/>
                        <a:pt x="1570" y="2409"/>
                      </a:cubicBezTo>
                      <a:cubicBezTo>
                        <a:pt x="1562" y="2416"/>
                        <a:pt x="1558" y="2427"/>
                        <a:pt x="1560" y="2438"/>
                      </a:cubicBezTo>
                      <a:cubicBezTo>
                        <a:pt x="1565" y="2457"/>
                        <a:pt x="1586" y="2472"/>
                        <a:pt x="1587" y="2497"/>
                      </a:cubicBezTo>
                      <a:cubicBezTo>
                        <a:pt x="1594" y="2476"/>
                        <a:pt x="1581" y="2455"/>
                        <a:pt x="1578" y="2441"/>
                      </a:cubicBezTo>
                      <a:cubicBezTo>
                        <a:pt x="1570" y="2414"/>
                        <a:pt x="1581" y="2407"/>
                        <a:pt x="1597" y="2395"/>
                      </a:cubicBezTo>
                      <a:cubicBezTo>
                        <a:pt x="1595" y="2398"/>
                        <a:pt x="1593" y="2400"/>
                        <a:pt x="1592" y="2404"/>
                      </a:cubicBezTo>
                      <a:cubicBezTo>
                        <a:pt x="1582" y="2423"/>
                        <a:pt x="1583" y="2446"/>
                        <a:pt x="1596" y="2462"/>
                      </a:cubicBezTo>
                      <a:cubicBezTo>
                        <a:pt x="1606" y="2476"/>
                        <a:pt x="1622" y="2482"/>
                        <a:pt x="1638" y="2479"/>
                      </a:cubicBezTo>
                      <a:cubicBezTo>
                        <a:pt x="1660" y="2475"/>
                        <a:pt x="1675" y="2458"/>
                        <a:pt x="1678" y="2437"/>
                      </a:cubicBezTo>
                      <a:cubicBezTo>
                        <a:pt x="1679" y="2427"/>
                        <a:pt x="1677" y="2418"/>
                        <a:pt x="1672" y="2411"/>
                      </a:cubicBezTo>
                      <a:cubicBezTo>
                        <a:pt x="1662" y="2397"/>
                        <a:pt x="1648" y="2395"/>
                        <a:pt x="1633" y="2401"/>
                      </a:cubicBezTo>
                      <a:cubicBezTo>
                        <a:pt x="1650" y="2403"/>
                        <a:pt x="1649" y="2416"/>
                        <a:pt x="1653" y="2422"/>
                      </a:cubicBezTo>
                      <a:cubicBezTo>
                        <a:pt x="1662" y="2434"/>
                        <a:pt x="1675" y="2419"/>
                        <a:pt x="1667" y="2407"/>
                      </a:cubicBezTo>
                      <a:cubicBezTo>
                        <a:pt x="1666" y="2406"/>
                        <a:pt x="1665" y="2405"/>
                        <a:pt x="1664" y="2403"/>
                      </a:cubicBezTo>
                      <a:cubicBezTo>
                        <a:pt x="1674" y="2411"/>
                        <a:pt x="1679" y="2424"/>
                        <a:pt x="1677" y="2437"/>
                      </a:cubicBezTo>
                      <a:cubicBezTo>
                        <a:pt x="1673" y="2457"/>
                        <a:pt x="1658" y="2472"/>
                        <a:pt x="1638" y="2476"/>
                      </a:cubicBezTo>
                      <a:cubicBezTo>
                        <a:pt x="1623" y="2478"/>
                        <a:pt x="1608" y="2472"/>
                        <a:pt x="1599" y="2460"/>
                      </a:cubicBezTo>
                      <a:cubicBezTo>
                        <a:pt x="1588" y="2445"/>
                        <a:pt x="1587" y="2424"/>
                        <a:pt x="1596" y="2407"/>
                      </a:cubicBezTo>
                      <a:cubicBezTo>
                        <a:pt x="1599" y="2400"/>
                        <a:pt x="1604" y="2395"/>
                        <a:pt x="1609" y="2390"/>
                      </a:cubicBezTo>
                      <a:cubicBezTo>
                        <a:pt x="1606" y="2393"/>
                        <a:pt x="1604" y="2397"/>
                        <a:pt x="1602" y="2402"/>
                      </a:cubicBezTo>
                      <a:cubicBezTo>
                        <a:pt x="1598" y="2413"/>
                        <a:pt x="1602" y="2429"/>
                        <a:pt x="1614" y="2434"/>
                      </a:cubicBezTo>
                      <a:cubicBezTo>
                        <a:pt x="1620" y="2436"/>
                        <a:pt x="1626" y="2434"/>
                        <a:pt x="1630" y="2430"/>
                      </a:cubicBezTo>
                      <a:cubicBezTo>
                        <a:pt x="1633" y="2427"/>
                        <a:pt x="1635" y="2422"/>
                        <a:pt x="1634" y="2418"/>
                      </a:cubicBezTo>
                      <a:cubicBezTo>
                        <a:pt x="1634" y="2414"/>
                        <a:pt x="1631" y="2409"/>
                        <a:pt x="1627" y="2407"/>
                      </a:cubicBezTo>
                      <a:cubicBezTo>
                        <a:pt x="1621" y="2404"/>
                        <a:pt x="1614" y="2406"/>
                        <a:pt x="1611" y="2411"/>
                      </a:cubicBezTo>
                      <a:cubicBezTo>
                        <a:pt x="1609" y="2414"/>
                        <a:pt x="1610" y="2418"/>
                        <a:pt x="1612" y="2421"/>
                      </a:cubicBezTo>
                      <a:cubicBezTo>
                        <a:pt x="1614" y="2423"/>
                        <a:pt x="1617" y="2423"/>
                        <a:pt x="1618" y="2421"/>
                      </a:cubicBezTo>
                      <a:cubicBezTo>
                        <a:pt x="1617" y="2421"/>
                        <a:pt x="1615" y="2420"/>
                        <a:pt x="1614" y="2419"/>
                      </a:cubicBezTo>
                      <a:cubicBezTo>
                        <a:pt x="1613" y="2416"/>
                        <a:pt x="1615" y="2413"/>
                        <a:pt x="1618" y="2412"/>
                      </a:cubicBezTo>
                      <a:cubicBezTo>
                        <a:pt x="1620" y="2412"/>
                        <a:pt x="1622" y="2413"/>
                        <a:pt x="1624" y="2415"/>
                      </a:cubicBezTo>
                      <a:cubicBezTo>
                        <a:pt x="1626" y="2417"/>
                        <a:pt x="1626" y="2421"/>
                        <a:pt x="1624" y="2424"/>
                      </a:cubicBezTo>
                      <a:cubicBezTo>
                        <a:pt x="1622" y="2427"/>
                        <a:pt x="1618" y="2428"/>
                        <a:pt x="1615" y="2426"/>
                      </a:cubicBezTo>
                      <a:cubicBezTo>
                        <a:pt x="1604" y="2423"/>
                        <a:pt x="1602" y="2407"/>
                        <a:pt x="1606" y="2398"/>
                      </a:cubicBezTo>
                      <a:cubicBezTo>
                        <a:pt x="1610" y="2387"/>
                        <a:pt x="1620" y="2378"/>
                        <a:pt x="1627" y="2370"/>
                      </a:cubicBezTo>
                      <a:cubicBezTo>
                        <a:pt x="1634" y="2360"/>
                        <a:pt x="1641" y="2348"/>
                        <a:pt x="1643" y="2331"/>
                      </a:cubicBezTo>
                      <a:cubicBezTo>
                        <a:pt x="1643" y="2334"/>
                        <a:pt x="1643" y="2338"/>
                        <a:pt x="1644" y="2341"/>
                      </a:cubicBezTo>
                      <a:cubicBezTo>
                        <a:pt x="1648" y="2363"/>
                        <a:pt x="1662" y="2379"/>
                        <a:pt x="1685" y="2383"/>
                      </a:cubicBezTo>
                      <a:cubicBezTo>
                        <a:pt x="1705" y="2386"/>
                        <a:pt x="1726" y="2378"/>
                        <a:pt x="1738" y="2361"/>
                      </a:cubicBezTo>
                      <a:cubicBezTo>
                        <a:pt x="1749" y="2345"/>
                        <a:pt x="1751" y="2323"/>
                        <a:pt x="1741" y="2306"/>
                      </a:cubicBezTo>
                      <a:cubicBezTo>
                        <a:pt x="1731" y="2290"/>
                        <a:pt x="1714" y="2283"/>
                        <a:pt x="1699" y="2287"/>
                      </a:cubicBezTo>
                      <a:cubicBezTo>
                        <a:pt x="1689" y="2289"/>
                        <a:pt x="1681" y="2295"/>
                        <a:pt x="1676" y="2303"/>
                      </a:cubicBezTo>
                      <a:cubicBezTo>
                        <a:pt x="1674" y="2308"/>
                        <a:pt x="1673" y="2314"/>
                        <a:pt x="1673" y="2320"/>
                      </a:cubicBezTo>
                      <a:cubicBezTo>
                        <a:pt x="1675" y="2331"/>
                        <a:pt x="1682" y="2338"/>
                        <a:pt x="1692" y="2338"/>
                      </a:cubicBezTo>
                      <a:cubicBezTo>
                        <a:pt x="1703" y="2339"/>
                        <a:pt x="1713" y="2331"/>
                        <a:pt x="1714" y="2320"/>
                      </a:cubicBezTo>
                      <a:cubicBezTo>
                        <a:pt x="1714" y="2309"/>
                        <a:pt x="1706" y="2299"/>
                        <a:pt x="1695" y="2298"/>
                      </a:cubicBezTo>
                      <a:cubicBezTo>
                        <a:pt x="1685" y="2298"/>
                        <a:pt x="1677" y="2304"/>
                        <a:pt x="1674" y="2312"/>
                      </a:cubicBezTo>
                      <a:cubicBezTo>
                        <a:pt x="1676" y="2300"/>
                        <a:pt x="1687" y="2290"/>
                        <a:pt x="1700" y="2288"/>
                      </a:cubicBezTo>
                      <a:cubicBezTo>
                        <a:pt x="1715" y="2285"/>
                        <a:pt x="1730" y="2292"/>
                        <a:pt x="1739" y="2307"/>
                      </a:cubicBezTo>
                      <a:cubicBezTo>
                        <a:pt x="1748" y="2323"/>
                        <a:pt x="1745" y="2343"/>
                        <a:pt x="1735" y="2358"/>
                      </a:cubicBezTo>
                      <a:cubicBezTo>
                        <a:pt x="1724" y="2375"/>
                        <a:pt x="1705" y="2382"/>
                        <a:pt x="1685" y="2379"/>
                      </a:cubicBezTo>
                      <a:cubicBezTo>
                        <a:pt x="1666" y="2374"/>
                        <a:pt x="1653" y="2361"/>
                        <a:pt x="1650" y="2341"/>
                      </a:cubicBezTo>
                      <a:cubicBezTo>
                        <a:pt x="1647" y="2327"/>
                        <a:pt x="1649" y="2313"/>
                        <a:pt x="1644" y="2298"/>
                      </a:cubicBezTo>
                      <a:cubicBezTo>
                        <a:pt x="1638" y="2277"/>
                        <a:pt x="1623" y="2262"/>
                        <a:pt x="1601" y="2255"/>
                      </a:cubicBezTo>
                      <a:cubicBezTo>
                        <a:pt x="1569" y="2246"/>
                        <a:pt x="1538" y="2255"/>
                        <a:pt x="1517" y="2279"/>
                      </a:cubicBezTo>
                      <a:cubicBezTo>
                        <a:pt x="1507" y="2291"/>
                        <a:pt x="1501" y="2302"/>
                        <a:pt x="1500" y="2315"/>
                      </a:cubicBezTo>
                      <a:cubicBezTo>
                        <a:pt x="1500" y="2302"/>
                        <a:pt x="1504" y="2289"/>
                        <a:pt x="1511" y="2278"/>
                      </a:cubicBezTo>
                      <a:cubicBezTo>
                        <a:pt x="1520" y="2262"/>
                        <a:pt x="1537" y="2248"/>
                        <a:pt x="1552" y="2240"/>
                      </a:cubicBezTo>
                      <a:cubicBezTo>
                        <a:pt x="1559" y="2236"/>
                        <a:pt x="1564" y="2232"/>
                        <a:pt x="1569" y="2227"/>
                      </a:cubicBezTo>
                      <a:cubicBezTo>
                        <a:pt x="1571" y="2225"/>
                        <a:pt x="1572" y="2224"/>
                        <a:pt x="1573" y="2223"/>
                      </a:cubicBezTo>
                      <a:cubicBezTo>
                        <a:pt x="1575" y="2220"/>
                        <a:pt x="1577" y="2217"/>
                        <a:pt x="1579" y="2215"/>
                      </a:cubicBezTo>
                      <a:cubicBezTo>
                        <a:pt x="1580" y="2213"/>
                        <a:pt x="1584" y="2204"/>
                        <a:pt x="1583" y="2203"/>
                      </a:cubicBezTo>
                      <a:cubicBezTo>
                        <a:pt x="1582" y="2203"/>
                        <a:pt x="1579" y="2208"/>
                        <a:pt x="1578" y="2209"/>
                      </a:cubicBezTo>
                      <a:cubicBezTo>
                        <a:pt x="1576" y="2213"/>
                        <a:pt x="1573" y="2217"/>
                        <a:pt x="1570" y="2220"/>
                      </a:cubicBezTo>
                      <a:cubicBezTo>
                        <a:pt x="1569" y="2222"/>
                        <a:pt x="1568" y="2223"/>
                        <a:pt x="1567" y="2224"/>
                      </a:cubicBezTo>
                      <a:cubicBezTo>
                        <a:pt x="1562" y="2229"/>
                        <a:pt x="1557" y="2233"/>
                        <a:pt x="1551" y="2237"/>
                      </a:cubicBezTo>
                      <a:cubicBezTo>
                        <a:pt x="1551" y="2237"/>
                        <a:pt x="1550" y="2238"/>
                        <a:pt x="1549" y="2238"/>
                      </a:cubicBezTo>
                      <a:cubicBezTo>
                        <a:pt x="1550" y="2237"/>
                        <a:pt x="1552" y="2235"/>
                        <a:pt x="1553" y="2233"/>
                      </a:cubicBezTo>
                      <a:cubicBezTo>
                        <a:pt x="1557" y="2229"/>
                        <a:pt x="1560" y="2224"/>
                        <a:pt x="1563" y="2218"/>
                      </a:cubicBezTo>
                      <a:cubicBezTo>
                        <a:pt x="1568" y="2202"/>
                        <a:pt x="1558" y="2190"/>
                        <a:pt x="1544" y="2184"/>
                      </a:cubicBezTo>
                      <a:cubicBezTo>
                        <a:pt x="1532" y="2180"/>
                        <a:pt x="1519" y="2180"/>
                        <a:pt x="1508" y="2188"/>
                      </a:cubicBezTo>
                      <a:cubicBezTo>
                        <a:pt x="1500" y="2195"/>
                        <a:pt x="1497" y="2205"/>
                        <a:pt x="1501" y="2215"/>
                      </a:cubicBezTo>
                      <a:cubicBezTo>
                        <a:pt x="1505" y="2222"/>
                        <a:pt x="1512" y="2229"/>
                        <a:pt x="1521" y="2228"/>
                      </a:cubicBezTo>
                      <a:cubicBezTo>
                        <a:pt x="1526" y="2228"/>
                        <a:pt x="1530" y="2225"/>
                        <a:pt x="1532" y="2220"/>
                      </a:cubicBezTo>
                      <a:cubicBezTo>
                        <a:pt x="1533" y="2218"/>
                        <a:pt x="1534" y="2215"/>
                        <a:pt x="1533" y="2212"/>
                      </a:cubicBezTo>
                      <a:cubicBezTo>
                        <a:pt x="1531" y="2209"/>
                        <a:pt x="1528" y="2207"/>
                        <a:pt x="1525" y="2206"/>
                      </a:cubicBezTo>
                      <a:cubicBezTo>
                        <a:pt x="1521" y="2205"/>
                        <a:pt x="1517" y="2206"/>
                        <a:pt x="1515" y="2209"/>
                      </a:cubicBezTo>
                      <a:cubicBezTo>
                        <a:pt x="1513" y="2212"/>
                        <a:pt x="1513" y="2216"/>
                        <a:pt x="1516" y="2219"/>
                      </a:cubicBezTo>
                      <a:cubicBezTo>
                        <a:pt x="1519" y="2223"/>
                        <a:pt x="1524" y="2223"/>
                        <a:pt x="1527" y="2220"/>
                      </a:cubicBezTo>
                      <a:cubicBezTo>
                        <a:pt x="1531" y="2217"/>
                        <a:pt x="1531" y="2212"/>
                        <a:pt x="1528" y="2208"/>
                      </a:cubicBezTo>
                      <a:cubicBezTo>
                        <a:pt x="1527" y="2207"/>
                        <a:pt x="1526" y="2206"/>
                        <a:pt x="1524" y="2206"/>
                      </a:cubicBezTo>
                      <a:cubicBezTo>
                        <a:pt x="1525" y="2206"/>
                        <a:pt x="1525" y="2206"/>
                        <a:pt x="1525" y="2206"/>
                      </a:cubicBezTo>
                      <a:cubicBezTo>
                        <a:pt x="1528" y="2207"/>
                        <a:pt x="1531" y="2209"/>
                        <a:pt x="1532" y="2212"/>
                      </a:cubicBezTo>
                      <a:cubicBezTo>
                        <a:pt x="1533" y="2215"/>
                        <a:pt x="1533" y="2217"/>
                        <a:pt x="1532" y="2220"/>
                      </a:cubicBezTo>
                      <a:cubicBezTo>
                        <a:pt x="1530" y="2224"/>
                        <a:pt x="1526" y="2227"/>
                        <a:pt x="1521" y="2228"/>
                      </a:cubicBezTo>
                      <a:cubicBezTo>
                        <a:pt x="1513" y="2228"/>
                        <a:pt x="1506" y="2221"/>
                        <a:pt x="1503" y="2214"/>
                      </a:cubicBezTo>
                      <a:cubicBezTo>
                        <a:pt x="1499" y="2205"/>
                        <a:pt x="1501" y="2196"/>
                        <a:pt x="1510" y="2189"/>
                      </a:cubicBezTo>
                      <a:cubicBezTo>
                        <a:pt x="1519" y="2182"/>
                        <a:pt x="1533" y="2182"/>
                        <a:pt x="1544" y="2187"/>
                      </a:cubicBezTo>
                      <a:cubicBezTo>
                        <a:pt x="1556" y="2192"/>
                        <a:pt x="1564" y="2203"/>
                        <a:pt x="1559" y="2217"/>
                      </a:cubicBezTo>
                      <a:cubicBezTo>
                        <a:pt x="1557" y="2223"/>
                        <a:pt x="1555" y="2227"/>
                        <a:pt x="1551" y="2231"/>
                      </a:cubicBezTo>
                      <a:cubicBezTo>
                        <a:pt x="1548" y="2234"/>
                        <a:pt x="1546" y="2236"/>
                        <a:pt x="1543" y="2238"/>
                      </a:cubicBezTo>
                      <a:cubicBezTo>
                        <a:pt x="1536" y="2244"/>
                        <a:pt x="1528" y="2250"/>
                        <a:pt x="1521" y="2258"/>
                      </a:cubicBezTo>
                      <a:cubicBezTo>
                        <a:pt x="1516" y="2262"/>
                        <a:pt x="1513" y="2267"/>
                        <a:pt x="1509" y="2272"/>
                      </a:cubicBezTo>
                      <a:cubicBezTo>
                        <a:pt x="1510" y="2269"/>
                        <a:pt x="1509" y="2266"/>
                        <a:pt x="1509" y="2263"/>
                      </a:cubicBezTo>
                      <a:cubicBezTo>
                        <a:pt x="1507" y="2254"/>
                        <a:pt x="1503" y="2246"/>
                        <a:pt x="1498" y="2241"/>
                      </a:cubicBezTo>
                      <a:close/>
                      <a:moveTo>
                        <a:pt x="1600" y="2163"/>
                      </a:moveTo>
                      <a:cubicBezTo>
                        <a:pt x="1601" y="2167"/>
                        <a:pt x="1599" y="2171"/>
                        <a:pt x="1595" y="2172"/>
                      </a:cubicBezTo>
                      <a:cubicBezTo>
                        <a:pt x="1589" y="2173"/>
                        <a:pt x="1586" y="2165"/>
                        <a:pt x="1589" y="2161"/>
                      </a:cubicBezTo>
                      <a:cubicBezTo>
                        <a:pt x="1592" y="2157"/>
                        <a:pt x="1595" y="2157"/>
                        <a:pt x="1597" y="2152"/>
                      </a:cubicBezTo>
                      <a:cubicBezTo>
                        <a:pt x="1597" y="2158"/>
                        <a:pt x="1599" y="2159"/>
                        <a:pt x="1600" y="2163"/>
                      </a:cubicBezTo>
                      <a:close/>
                      <a:moveTo>
                        <a:pt x="1559" y="2238"/>
                      </a:moveTo>
                      <a:cubicBezTo>
                        <a:pt x="1570" y="2231"/>
                        <a:pt x="1586" y="2234"/>
                        <a:pt x="1593" y="2241"/>
                      </a:cubicBezTo>
                      <a:cubicBezTo>
                        <a:pt x="1600" y="2247"/>
                        <a:pt x="1605" y="2253"/>
                        <a:pt x="1612" y="2254"/>
                      </a:cubicBezTo>
                      <a:cubicBezTo>
                        <a:pt x="1619" y="2255"/>
                        <a:pt x="1628" y="2252"/>
                        <a:pt x="1628" y="2246"/>
                      </a:cubicBezTo>
                      <a:cubicBezTo>
                        <a:pt x="1624" y="2250"/>
                        <a:pt x="1618" y="2248"/>
                        <a:pt x="1613" y="2245"/>
                      </a:cubicBezTo>
                      <a:cubicBezTo>
                        <a:pt x="1609" y="2243"/>
                        <a:pt x="1605" y="2241"/>
                        <a:pt x="1600" y="2242"/>
                      </a:cubicBezTo>
                      <a:cubicBezTo>
                        <a:pt x="1599" y="2232"/>
                        <a:pt x="1590" y="2229"/>
                        <a:pt x="1583" y="2229"/>
                      </a:cubicBezTo>
                      <a:cubicBezTo>
                        <a:pt x="1575" y="2229"/>
                        <a:pt x="1565" y="2232"/>
                        <a:pt x="1559" y="2238"/>
                      </a:cubicBezTo>
                      <a:close/>
                      <a:moveTo>
                        <a:pt x="1540" y="2124"/>
                      </a:moveTo>
                      <a:cubicBezTo>
                        <a:pt x="1528" y="2107"/>
                        <a:pt x="1538" y="2090"/>
                        <a:pt x="1540" y="2082"/>
                      </a:cubicBezTo>
                      <a:cubicBezTo>
                        <a:pt x="1542" y="2070"/>
                        <a:pt x="1530" y="2068"/>
                        <a:pt x="1526" y="2080"/>
                      </a:cubicBezTo>
                      <a:cubicBezTo>
                        <a:pt x="1522" y="2091"/>
                        <a:pt x="1525" y="2111"/>
                        <a:pt x="1540" y="2124"/>
                      </a:cubicBezTo>
                      <a:close/>
                      <a:moveTo>
                        <a:pt x="1596" y="2191"/>
                      </a:moveTo>
                      <a:cubicBezTo>
                        <a:pt x="1590" y="2192"/>
                        <a:pt x="1583" y="2188"/>
                        <a:pt x="1580" y="2185"/>
                      </a:cubicBezTo>
                      <a:cubicBezTo>
                        <a:pt x="1574" y="2187"/>
                        <a:pt x="1575" y="2200"/>
                        <a:pt x="1585" y="2202"/>
                      </a:cubicBezTo>
                      <a:cubicBezTo>
                        <a:pt x="1591" y="2203"/>
                        <a:pt x="1597" y="2197"/>
                        <a:pt x="1596" y="2191"/>
                      </a:cubicBezTo>
                      <a:close/>
                      <a:moveTo>
                        <a:pt x="1567" y="2230"/>
                      </a:moveTo>
                      <a:cubicBezTo>
                        <a:pt x="1590" y="2219"/>
                        <a:pt x="1611" y="2233"/>
                        <a:pt x="1619" y="2235"/>
                      </a:cubicBezTo>
                      <a:cubicBezTo>
                        <a:pt x="1635" y="2238"/>
                        <a:pt x="1638" y="2221"/>
                        <a:pt x="1621" y="2216"/>
                      </a:cubicBezTo>
                      <a:cubicBezTo>
                        <a:pt x="1611" y="2213"/>
                        <a:pt x="1588" y="2213"/>
                        <a:pt x="1567" y="2230"/>
                      </a:cubicBezTo>
                      <a:close/>
                      <a:moveTo>
                        <a:pt x="1527" y="2174"/>
                      </a:moveTo>
                      <a:cubicBezTo>
                        <a:pt x="1518" y="2180"/>
                        <a:pt x="1507" y="2185"/>
                        <a:pt x="1497" y="2184"/>
                      </a:cubicBezTo>
                      <a:cubicBezTo>
                        <a:pt x="1487" y="2183"/>
                        <a:pt x="1477" y="2177"/>
                        <a:pt x="1474" y="2168"/>
                      </a:cubicBezTo>
                      <a:cubicBezTo>
                        <a:pt x="1472" y="2162"/>
                        <a:pt x="1472" y="2156"/>
                        <a:pt x="1473" y="2150"/>
                      </a:cubicBezTo>
                      <a:cubicBezTo>
                        <a:pt x="1476" y="2143"/>
                        <a:pt x="1478" y="2139"/>
                        <a:pt x="1483" y="2134"/>
                      </a:cubicBezTo>
                      <a:cubicBezTo>
                        <a:pt x="1488" y="2130"/>
                        <a:pt x="1492" y="2127"/>
                        <a:pt x="1498" y="2125"/>
                      </a:cubicBezTo>
                      <a:cubicBezTo>
                        <a:pt x="1501" y="2124"/>
                        <a:pt x="1503" y="2123"/>
                        <a:pt x="1506" y="2122"/>
                      </a:cubicBezTo>
                      <a:cubicBezTo>
                        <a:pt x="1514" y="2121"/>
                        <a:pt x="1520" y="2121"/>
                        <a:pt x="1528" y="2122"/>
                      </a:cubicBezTo>
                      <a:cubicBezTo>
                        <a:pt x="1538" y="2125"/>
                        <a:pt x="1546" y="2128"/>
                        <a:pt x="1555" y="2136"/>
                      </a:cubicBezTo>
                      <a:cubicBezTo>
                        <a:pt x="1555" y="2136"/>
                        <a:pt x="1556" y="2137"/>
                        <a:pt x="1556" y="2137"/>
                      </a:cubicBezTo>
                      <a:cubicBezTo>
                        <a:pt x="1554" y="2130"/>
                        <a:pt x="1555" y="2121"/>
                        <a:pt x="1557" y="2114"/>
                      </a:cubicBezTo>
                      <a:cubicBezTo>
                        <a:pt x="1560" y="2105"/>
                        <a:pt x="1566" y="2097"/>
                        <a:pt x="1574" y="2093"/>
                      </a:cubicBezTo>
                      <a:cubicBezTo>
                        <a:pt x="1578" y="2092"/>
                        <a:pt x="1582" y="2091"/>
                        <a:pt x="1587" y="2091"/>
                      </a:cubicBezTo>
                      <a:cubicBezTo>
                        <a:pt x="1582" y="2092"/>
                        <a:pt x="1578" y="2093"/>
                        <a:pt x="1575" y="2095"/>
                      </a:cubicBezTo>
                      <a:cubicBezTo>
                        <a:pt x="1567" y="2099"/>
                        <a:pt x="1562" y="2106"/>
                        <a:pt x="1560" y="2115"/>
                      </a:cubicBezTo>
                      <a:cubicBezTo>
                        <a:pt x="1558" y="2121"/>
                        <a:pt x="1558" y="2127"/>
                        <a:pt x="1559" y="2133"/>
                      </a:cubicBezTo>
                      <a:cubicBezTo>
                        <a:pt x="1561" y="2143"/>
                        <a:pt x="1566" y="2151"/>
                        <a:pt x="1569" y="2161"/>
                      </a:cubicBezTo>
                      <a:cubicBezTo>
                        <a:pt x="1569" y="2162"/>
                        <a:pt x="1569" y="2162"/>
                        <a:pt x="1569" y="2162"/>
                      </a:cubicBezTo>
                      <a:cubicBezTo>
                        <a:pt x="1571" y="2168"/>
                        <a:pt x="1571" y="2174"/>
                        <a:pt x="1571" y="2180"/>
                      </a:cubicBezTo>
                      <a:cubicBezTo>
                        <a:pt x="1571" y="2181"/>
                        <a:pt x="1571" y="2196"/>
                        <a:pt x="1569" y="2196"/>
                      </a:cubicBezTo>
                      <a:cubicBezTo>
                        <a:pt x="1568" y="2195"/>
                        <a:pt x="1568" y="2186"/>
                        <a:pt x="1568" y="2185"/>
                      </a:cubicBezTo>
                      <a:cubicBezTo>
                        <a:pt x="1568" y="2177"/>
                        <a:pt x="1567" y="2171"/>
                        <a:pt x="1566" y="2163"/>
                      </a:cubicBezTo>
                      <a:cubicBezTo>
                        <a:pt x="1565" y="2162"/>
                        <a:pt x="1565" y="2162"/>
                        <a:pt x="1565" y="2162"/>
                      </a:cubicBezTo>
                      <a:cubicBezTo>
                        <a:pt x="1563" y="2152"/>
                        <a:pt x="1559" y="2145"/>
                        <a:pt x="1552" y="2138"/>
                      </a:cubicBezTo>
                      <a:cubicBezTo>
                        <a:pt x="1544" y="2130"/>
                        <a:pt x="1532" y="2124"/>
                        <a:pt x="1520" y="2126"/>
                      </a:cubicBezTo>
                      <a:cubicBezTo>
                        <a:pt x="1513" y="2127"/>
                        <a:pt x="1504" y="2133"/>
                        <a:pt x="1506" y="2140"/>
                      </a:cubicBezTo>
                      <a:cubicBezTo>
                        <a:pt x="1506" y="2143"/>
                        <a:pt x="1508" y="2145"/>
                        <a:pt x="1511" y="2146"/>
                      </a:cubicBezTo>
                      <a:cubicBezTo>
                        <a:pt x="1513" y="2146"/>
                        <a:pt x="1515" y="2145"/>
                        <a:pt x="1516" y="2142"/>
                      </a:cubicBezTo>
                      <a:cubicBezTo>
                        <a:pt x="1516" y="2141"/>
                        <a:pt x="1516" y="2139"/>
                        <a:pt x="1515" y="2138"/>
                      </a:cubicBezTo>
                      <a:cubicBezTo>
                        <a:pt x="1514" y="2136"/>
                        <a:pt x="1511" y="2136"/>
                        <a:pt x="1510" y="2138"/>
                      </a:cubicBezTo>
                      <a:cubicBezTo>
                        <a:pt x="1510" y="2139"/>
                        <a:pt x="1509" y="2140"/>
                        <a:pt x="1510" y="2141"/>
                      </a:cubicBezTo>
                      <a:cubicBezTo>
                        <a:pt x="1508" y="2141"/>
                        <a:pt x="1508" y="2139"/>
                        <a:pt x="1508" y="2137"/>
                      </a:cubicBezTo>
                      <a:cubicBezTo>
                        <a:pt x="1509" y="2135"/>
                        <a:pt x="1511" y="2133"/>
                        <a:pt x="1514" y="2133"/>
                      </a:cubicBezTo>
                      <a:cubicBezTo>
                        <a:pt x="1518" y="2134"/>
                        <a:pt x="1521" y="2137"/>
                        <a:pt x="1521" y="2142"/>
                      </a:cubicBezTo>
                      <a:cubicBezTo>
                        <a:pt x="1521" y="2145"/>
                        <a:pt x="1520" y="2148"/>
                        <a:pt x="1517" y="2150"/>
                      </a:cubicBezTo>
                      <a:cubicBezTo>
                        <a:pt x="1515" y="2152"/>
                        <a:pt x="1512" y="2152"/>
                        <a:pt x="1509" y="2151"/>
                      </a:cubicBezTo>
                      <a:cubicBezTo>
                        <a:pt x="1505" y="2150"/>
                        <a:pt x="1502" y="2147"/>
                        <a:pt x="1501" y="2143"/>
                      </a:cubicBezTo>
                      <a:cubicBezTo>
                        <a:pt x="1500" y="2133"/>
                        <a:pt x="1508" y="2126"/>
                        <a:pt x="1517" y="2125"/>
                      </a:cubicBezTo>
                      <a:cubicBezTo>
                        <a:pt x="1519" y="2124"/>
                        <a:pt x="1522" y="2124"/>
                        <a:pt x="1525" y="2124"/>
                      </a:cubicBezTo>
                      <a:cubicBezTo>
                        <a:pt x="1516" y="2123"/>
                        <a:pt x="1508" y="2123"/>
                        <a:pt x="1499" y="2126"/>
                      </a:cubicBezTo>
                      <a:cubicBezTo>
                        <a:pt x="1493" y="2129"/>
                        <a:pt x="1489" y="2131"/>
                        <a:pt x="1484" y="2135"/>
                      </a:cubicBezTo>
                      <a:cubicBezTo>
                        <a:pt x="1479" y="2140"/>
                        <a:pt x="1477" y="2144"/>
                        <a:pt x="1474" y="2150"/>
                      </a:cubicBezTo>
                      <a:cubicBezTo>
                        <a:pt x="1473" y="2154"/>
                        <a:pt x="1473" y="2157"/>
                        <a:pt x="1473" y="2160"/>
                      </a:cubicBezTo>
                      <a:cubicBezTo>
                        <a:pt x="1473" y="2160"/>
                        <a:pt x="1473" y="2160"/>
                        <a:pt x="1473" y="2160"/>
                      </a:cubicBezTo>
                      <a:cubicBezTo>
                        <a:pt x="1475" y="2151"/>
                        <a:pt x="1484" y="2145"/>
                        <a:pt x="1494" y="2153"/>
                      </a:cubicBezTo>
                      <a:cubicBezTo>
                        <a:pt x="1501" y="2159"/>
                        <a:pt x="1504" y="2177"/>
                        <a:pt x="1527" y="2174"/>
                      </a:cubicBezTo>
                      <a:close/>
                      <a:moveTo>
                        <a:pt x="1575" y="2096"/>
                      </a:moveTo>
                      <a:cubicBezTo>
                        <a:pt x="1579" y="2106"/>
                        <a:pt x="1593" y="2099"/>
                        <a:pt x="1598" y="2098"/>
                      </a:cubicBezTo>
                      <a:cubicBezTo>
                        <a:pt x="1602" y="2097"/>
                        <a:pt x="1605" y="2097"/>
                        <a:pt x="1608" y="2099"/>
                      </a:cubicBezTo>
                      <a:cubicBezTo>
                        <a:pt x="1606" y="2095"/>
                        <a:pt x="1598" y="2087"/>
                        <a:pt x="1593" y="2085"/>
                      </a:cubicBezTo>
                      <a:cubicBezTo>
                        <a:pt x="1586" y="2082"/>
                        <a:pt x="1578" y="2083"/>
                        <a:pt x="1574" y="2092"/>
                      </a:cubicBezTo>
                      <a:cubicBezTo>
                        <a:pt x="1578" y="2090"/>
                        <a:pt x="1585" y="2089"/>
                        <a:pt x="1588" y="2092"/>
                      </a:cubicBezTo>
                      <a:cubicBezTo>
                        <a:pt x="1586" y="2091"/>
                        <a:pt x="1579" y="2093"/>
                        <a:pt x="1575" y="2096"/>
                      </a:cubicBezTo>
                      <a:close/>
                      <a:moveTo>
                        <a:pt x="1568" y="2203"/>
                      </a:moveTo>
                      <a:cubicBezTo>
                        <a:pt x="1559" y="2179"/>
                        <a:pt x="1538" y="2173"/>
                        <a:pt x="1530" y="2163"/>
                      </a:cubicBezTo>
                      <a:cubicBezTo>
                        <a:pt x="1521" y="2153"/>
                        <a:pt x="1533" y="2142"/>
                        <a:pt x="1545" y="2151"/>
                      </a:cubicBezTo>
                      <a:cubicBezTo>
                        <a:pt x="1558" y="2161"/>
                        <a:pt x="1566" y="2183"/>
                        <a:pt x="1568" y="2203"/>
                      </a:cubicBezTo>
                      <a:close/>
                      <a:moveTo>
                        <a:pt x="1535" y="2121"/>
                      </a:moveTo>
                      <a:cubicBezTo>
                        <a:pt x="1517" y="2111"/>
                        <a:pt x="1478" y="2117"/>
                        <a:pt x="1477" y="2138"/>
                      </a:cubicBezTo>
                      <a:cubicBezTo>
                        <a:pt x="1473" y="2139"/>
                        <a:pt x="1469" y="2133"/>
                        <a:pt x="1470" y="2127"/>
                      </a:cubicBezTo>
                      <a:cubicBezTo>
                        <a:pt x="1472" y="2120"/>
                        <a:pt x="1479" y="2114"/>
                        <a:pt x="1488" y="2115"/>
                      </a:cubicBezTo>
                      <a:cubicBezTo>
                        <a:pt x="1488" y="2109"/>
                        <a:pt x="1501" y="2106"/>
                        <a:pt x="1516" y="2110"/>
                      </a:cubicBezTo>
                      <a:cubicBezTo>
                        <a:pt x="1509" y="2104"/>
                        <a:pt x="1504" y="2096"/>
                        <a:pt x="1501" y="2088"/>
                      </a:cubicBezTo>
                      <a:cubicBezTo>
                        <a:pt x="1498" y="2078"/>
                        <a:pt x="1497" y="2067"/>
                        <a:pt x="1499" y="2058"/>
                      </a:cubicBezTo>
                      <a:cubicBezTo>
                        <a:pt x="1502" y="2048"/>
                        <a:pt x="1509" y="2039"/>
                        <a:pt x="1520" y="2037"/>
                      </a:cubicBezTo>
                      <a:cubicBezTo>
                        <a:pt x="1527" y="2035"/>
                        <a:pt x="1535" y="2036"/>
                        <a:pt x="1540" y="2042"/>
                      </a:cubicBezTo>
                      <a:cubicBezTo>
                        <a:pt x="1544" y="2047"/>
                        <a:pt x="1544" y="2055"/>
                        <a:pt x="1541" y="2060"/>
                      </a:cubicBezTo>
                      <a:cubicBezTo>
                        <a:pt x="1538" y="2065"/>
                        <a:pt x="1532" y="2069"/>
                        <a:pt x="1526" y="2072"/>
                      </a:cubicBezTo>
                      <a:cubicBezTo>
                        <a:pt x="1535" y="2061"/>
                        <a:pt x="1527" y="2054"/>
                        <a:pt x="1526" y="2048"/>
                      </a:cubicBezTo>
                      <a:cubicBezTo>
                        <a:pt x="1525" y="2041"/>
                        <a:pt x="1531" y="2038"/>
                        <a:pt x="1536" y="2041"/>
                      </a:cubicBezTo>
                      <a:cubicBezTo>
                        <a:pt x="1536" y="2041"/>
                        <a:pt x="1536" y="2041"/>
                        <a:pt x="1536" y="2041"/>
                      </a:cubicBezTo>
                      <a:cubicBezTo>
                        <a:pt x="1531" y="2037"/>
                        <a:pt x="1526" y="2037"/>
                        <a:pt x="1520" y="2038"/>
                      </a:cubicBezTo>
                      <a:cubicBezTo>
                        <a:pt x="1512" y="2041"/>
                        <a:pt x="1505" y="2046"/>
                        <a:pt x="1502" y="2055"/>
                      </a:cubicBezTo>
                      <a:cubicBezTo>
                        <a:pt x="1503" y="2053"/>
                        <a:pt x="1504" y="2051"/>
                        <a:pt x="1506" y="2050"/>
                      </a:cubicBezTo>
                      <a:cubicBezTo>
                        <a:pt x="1510" y="2047"/>
                        <a:pt x="1515" y="2046"/>
                        <a:pt x="1519" y="2049"/>
                      </a:cubicBezTo>
                      <a:cubicBezTo>
                        <a:pt x="1521" y="2051"/>
                        <a:pt x="1521" y="2053"/>
                        <a:pt x="1521" y="2056"/>
                      </a:cubicBezTo>
                      <a:cubicBezTo>
                        <a:pt x="1520" y="2057"/>
                        <a:pt x="1519" y="2059"/>
                        <a:pt x="1517" y="2059"/>
                      </a:cubicBezTo>
                      <a:cubicBezTo>
                        <a:pt x="1515" y="2060"/>
                        <a:pt x="1513" y="2060"/>
                        <a:pt x="1512" y="2059"/>
                      </a:cubicBezTo>
                      <a:cubicBezTo>
                        <a:pt x="1510" y="2058"/>
                        <a:pt x="1509" y="2055"/>
                        <a:pt x="1510" y="2053"/>
                      </a:cubicBezTo>
                      <a:cubicBezTo>
                        <a:pt x="1511" y="2051"/>
                        <a:pt x="1512" y="2051"/>
                        <a:pt x="1514" y="2051"/>
                      </a:cubicBezTo>
                      <a:cubicBezTo>
                        <a:pt x="1515" y="2051"/>
                        <a:pt x="1515" y="2052"/>
                        <a:pt x="1515" y="2053"/>
                      </a:cubicBezTo>
                      <a:cubicBezTo>
                        <a:pt x="1515" y="2053"/>
                        <a:pt x="1514" y="2052"/>
                        <a:pt x="1513" y="2052"/>
                      </a:cubicBezTo>
                      <a:cubicBezTo>
                        <a:pt x="1512" y="2052"/>
                        <a:pt x="1511" y="2054"/>
                        <a:pt x="1512" y="2055"/>
                      </a:cubicBezTo>
                      <a:cubicBezTo>
                        <a:pt x="1512" y="2056"/>
                        <a:pt x="1513" y="2056"/>
                        <a:pt x="1514" y="2056"/>
                      </a:cubicBezTo>
                      <a:cubicBezTo>
                        <a:pt x="1515" y="2057"/>
                        <a:pt x="1517" y="2056"/>
                        <a:pt x="1517" y="2055"/>
                      </a:cubicBezTo>
                      <a:cubicBezTo>
                        <a:pt x="1518" y="2053"/>
                        <a:pt x="1517" y="2052"/>
                        <a:pt x="1516" y="2051"/>
                      </a:cubicBezTo>
                      <a:cubicBezTo>
                        <a:pt x="1513" y="2048"/>
                        <a:pt x="1507" y="2050"/>
                        <a:pt x="1504" y="2053"/>
                      </a:cubicBezTo>
                      <a:cubicBezTo>
                        <a:pt x="1500" y="2058"/>
                        <a:pt x="1499" y="2067"/>
                        <a:pt x="1500" y="2073"/>
                      </a:cubicBezTo>
                      <a:cubicBezTo>
                        <a:pt x="1501" y="2090"/>
                        <a:pt x="1510" y="2104"/>
                        <a:pt x="1522" y="2112"/>
                      </a:cubicBezTo>
                      <a:cubicBezTo>
                        <a:pt x="1526" y="2114"/>
                        <a:pt x="1531" y="2117"/>
                        <a:pt x="1535" y="2121"/>
                      </a:cubicBezTo>
                      <a:close/>
                      <a:moveTo>
                        <a:pt x="1553" y="2129"/>
                      </a:moveTo>
                      <a:cubicBezTo>
                        <a:pt x="1544" y="2124"/>
                        <a:pt x="1549" y="2108"/>
                        <a:pt x="1556" y="2100"/>
                      </a:cubicBezTo>
                      <a:cubicBezTo>
                        <a:pt x="1563" y="2091"/>
                        <a:pt x="1574" y="2082"/>
                        <a:pt x="1573" y="2069"/>
                      </a:cubicBezTo>
                      <a:cubicBezTo>
                        <a:pt x="1572" y="2062"/>
                        <a:pt x="1568" y="2055"/>
                        <a:pt x="1561" y="2053"/>
                      </a:cubicBezTo>
                      <a:cubicBezTo>
                        <a:pt x="1557" y="2052"/>
                        <a:pt x="1553" y="2053"/>
                        <a:pt x="1550" y="2057"/>
                      </a:cubicBezTo>
                      <a:cubicBezTo>
                        <a:pt x="1554" y="2055"/>
                        <a:pt x="1559" y="2057"/>
                        <a:pt x="1562" y="2061"/>
                      </a:cubicBezTo>
                      <a:cubicBezTo>
                        <a:pt x="1564" y="2065"/>
                        <a:pt x="1562" y="2071"/>
                        <a:pt x="1558" y="2074"/>
                      </a:cubicBezTo>
                      <a:cubicBezTo>
                        <a:pt x="1551" y="2082"/>
                        <a:pt x="1542" y="2087"/>
                        <a:pt x="1538" y="2097"/>
                      </a:cubicBezTo>
                      <a:cubicBezTo>
                        <a:pt x="1533" y="2108"/>
                        <a:pt x="1538" y="2124"/>
                        <a:pt x="1553" y="2129"/>
                      </a:cubicBezTo>
                      <a:close/>
                      <a:moveTo>
                        <a:pt x="1597" y="2147"/>
                      </a:moveTo>
                      <a:cubicBezTo>
                        <a:pt x="1602" y="2137"/>
                        <a:pt x="1600" y="2120"/>
                        <a:pt x="1592" y="2112"/>
                      </a:cubicBezTo>
                      <a:cubicBezTo>
                        <a:pt x="1585" y="2103"/>
                        <a:pt x="1575" y="2107"/>
                        <a:pt x="1581" y="2119"/>
                      </a:cubicBezTo>
                      <a:cubicBezTo>
                        <a:pt x="1586" y="2127"/>
                        <a:pt x="1598" y="2137"/>
                        <a:pt x="1597" y="2147"/>
                      </a:cubicBezTo>
                      <a:close/>
                      <a:moveTo>
                        <a:pt x="1643" y="2347"/>
                      </a:moveTo>
                      <a:cubicBezTo>
                        <a:pt x="1649" y="2379"/>
                        <a:pt x="1692" y="2405"/>
                        <a:pt x="1714" y="2383"/>
                      </a:cubicBezTo>
                      <a:cubicBezTo>
                        <a:pt x="1719" y="2387"/>
                        <a:pt x="1716" y="2398"/>
                        <a:pt x="1707" y="2402"/>
                      </a:cubicBezTo>
                      <a:cubicBezTo>
                        <a:pt x="1699" y="2407"/>
                        <a:pt x="1686" y="2404"/>
                        <a:pt x="1678" y="2392"/>
                      </a:cubicBezTo>
                      <a:cubicBezTo>
                        <a:pt x="1668" y="2400"/>
                        <a:pt x="1640" y="2378"/>
                        <a:pt x="1643" y="2347"/>
                      </a:cubicBezTo>
                      <a:close/>
                      <a:moveTo>
                        <a:pt x="1522" y="2415"/>
                      </a:moveTo>
                      <a:cubicBezTo>
                        <a:pt x="1521" y="2413"/>
                        <a:pt x="1521" y="2410"/>
                        <a:pt x="1524" y="2408"/>
                      </a:cubicBezTo>
                      <a:cubicBezTo>
                        <a:pt x="1526" y="2407"/>
                        <a:pt x="1529" y="2407"/>
                        <a:pt x="1531" y="2410"/>
                      </a:cubicBezTo>
                      <a:cubicBezTo>
                        <a:pt x="1532" y="2412"/>
                        <a:pt x="1531" y="2415"/>
                        <a:pt x="1529" y="2417"/>
                      </a:cubicBezTo>
                      <a:cubicBezTo>
                        <a:pt x="1527" y="2418"/>
                        <a:pt x="1524" y="2417"/>
                        <a:pt x="1522" y="2415"/>
                      </a:cubicBezTo>
                      <a:close/>
                      <a:moveTo>
                        <a:pt x="1515" y="2409"/>
                      </a:moveTo>
                      <a:cubicBezTo>
                        <a:pt x="1514" y="2407"/>
                        <a:pt x="1514" y="2404"/>
                        <a:pt x="1516" y="2403"/>
                      </a:cubicBezTo>
                      <a:cubicBezTo>
                        <a:pt x="1518" y="2402"/>
                        <a:pt x="1520" y="2403"/>
                        <a:pt x="1522" y="2404"/>
                      </a:cubicBezTo>
                      <a:cubicBezTo>
                        <a:pt x="1523" y="2406"/>
                        <a:pt x="1522" y="2409"/>
                        <a:pt x="1520" y="2410"/>
                      </a:cubicBezTo>
                      <a:cubicBezTo>
                        <a:pt x="1519" y="2411"/>
                        <a:pt x="1516" y="2410"/>
                        <a:pt x="1515" y="2409"/>
                      </a:cubicBezTo>
                      <a:close/>
                      <a:moveTo>
                        <a:pt x="1534" y="2418"/>
                      </a:moveTo>
                      <a:cubicBezTo>
                        <a:pt x="1532" y="2415"/>
                        <a:pt x="1533" y="2410"/>
                        <a:pt x="1536" y="2408"/>
                      </a:cubicBezTo>
                      <a:cubicBezTo>
                        <a:pt x="1540" y="2406"/>
                        <a:pt x="1545" y="2407"/>
                        <a:pt x="1547" y="2410"/>
                      </a:cubicBezTo>
                      <a:cubicBezTo>
                        <a:pt x="1549" y="2414"/>
                        <a:pt x="1548" y="2419"/>
                        <a:pt x="1545" y="2421"/>
                      </a:cubicBezTo>
                      <a:cubicBezTo>
                        <a:pt x="1541" y="2423"/>
                        <a:pt x="1536" y="2422"/>
                        <a:pt x="1534" y="2418"/>
                      </a:cubicBezTo>
                      <a:close/>
                      <a:moveTo>
                        <a:pt x="1582" y="2261"/>
                      </a:moveTo>
                      <a:cubicBezTo>
                        <a:pt x="1593" y="2258"/>
                        <a:pt x="1608" y="2262"/>
                        <a:pt x="1619" y="2273"/>
                      </a:cubicBezTo>
                      <a:cubicBezTo>
                        <a:pt x="1627" y="2281"/>
                        <a:pt x="1633" y="2292"/>
                        <a:pt x="1634" y="2302"/>
                      </a:cubicBezTo>
                      <a:cubicBezTo>
                        <a:pt x="1635" y="2308"/>
                        <a:pt x="1634" y="2313"/>
                        <a:pt x="1632" y="2318"/>
                      </a:cubicBezTo>
                      <a:cubicBezTo>
                        <a:pt x="1627" y="2326"/>
                        <a:pt x="1620" y="2330"/>
                        <a:pt x="1613" y="2330"/>
                      </a:cubicBezTo>
                      <a:cubicBezTo>
                        <a:pt x="1606" y="2329"/>
                        <a:pt x="1601" y="2322"/>
                        <a:pt x="1604" y="2316"/>
                      </a:cubicBezTo>
                      <a:cubicBezTo>
                        <a:pt x="1611" y="2324"/>
                        <a:pt x="1622" y="2319"/>
                        <a:pt x="1625" y="2309"/>
                      </a:cubicBezTo>
                      <a:cubicBezTo>
                        <a:pt x="1628" y="2299"/>
                        <a:pt x="1622" y="2284"/>
                        <a:pt x="1615" y="2276"/>
                      </a:cubicBezTo>
                      <a:cubicBezTo>
                        <a:pt x="1602" y="2262"/>
                        <a:pt x="1589" y="2261"/>
                        <a:pt x="1582" y="2261"/>
                      </a:cubicBezTo>
                      <a:close/>
                      <a:moveTo>
                        <a:pt x="1638" y="2321"/>
                      </a:moveTo>
                      <a:cubicBezTo>
                        <a:pt x="1636" y="2356"/>
                        <a:pt x="1607" y="2384"/>
                        <a:pt x="1581" y="2383"/>
                      </a:cubicBezTo>
                      <a:cubicBezTo>
                        <a:pt x="1554" y="2382"/>
                        <a:pt x="1557" y="2359"/>
                        <a:pt x="1580" y="2359"/>
                      </a:cubicBezTo>
                      <a:cubicBezTo>
                        <a:pt x="1592" y="2360"/>
                        <a:pt x="1630" y="2355"/>
                        <a:pt x="1638" y="2321"/>
                      </a:cubicBezTo>
                      <a:close/>
                      <a:moveTo>
                        <a:pt x="1568" y="1935"/>
                      </a:moveTo>
                      <a:cubicBezTo>
                        <a:pt x="1576" y="1959"/>
                        <a:pt x="1597" y="1965"/>
                        <a:pt x="1604" y="1974"/>
                      </a:cubicBezTo>
                      <a:cubicBezTo>
                        <a:pt x="1613" y="1984"/>
                        <a:pt x="1601" y="1994"/>
                        <a:pt x="1590" y="1986"/>
                      </a:cubicBezTo>
                      <a:cubicBezTo>
                        <a:pt x="1577" y="1976"/>
                        <a:pt x="1569" y="1954"/>
                        <a:pt x="1568" y="1935"/>
                      </a:cubicBezTo>
                      <a:close/>
                      <a:moveTo>
                        <a:pt x="1577" y="2020"/>
                      </a:moveTo>
                      <a:cubicBezTo>
                        <a:pt x="1575" y="2018"/>
                        <a:pt x="1574" y="2016"/>
                        <a:pt x="1574" y="2014"/>
                      </a:cubicBezTo>
                      <a:cubicBezTo>
                        <a:pt x="1573" y="2011"/>
                        <a:pt x="1575" y="2008"/>
                        <a:pt x="1578" y="2007"/>
                      </a:cubicBezTo>
                      <a:cubicBezTo>
                        <a:pt x="1582" y="2005"/>
                        <a:pt x="1586" y="2007"/>
                        <a:pt x="1587" y="2009"/>
                      </a:cubicBezTo>
                      <a:cubicBezTo>
                        <a:pt x="1591" y="2014"/>
                        <a:pt x="1587" y="2017"/>
                        <a:pt x="1587" y="2021"/>
                      </a:cubicBezTo>
                      <a:cubicBezTo>
                        <a:pt x="1586" y="2025"/>
                        <a:pt x="1589" y="2029"/>
                        <a:pt x="1594" y="2030"/>
                      </a:cubicBezTo>
                      <a:cubicBezTo>
                        <a:pt x="1600" y="2032"/>
                        <a:pt x="1606" y="2031"/>
                        <a:pt x="1610" y="2026"/>
                      </a:cubicBezTo>
                      <a:cubicBezTo>
                        <a:pt x="1612" y="2023"/>
                        <a:pt x="1613" y="2019"/>
                        <a:pt x="1609" y="2017"/>
                      </a:cubicBezTo>
                      <a:cubicBezTo>
                        <a:pt x="1609" y="2020"/>
                        <a:pt x="1605" y="2024"/>
                        <a:pt x="1601" y="2020"/>
                      </a:cubicBezTo>
                      <a:cubicBezTo>
                        <a:pt x="1599" y="2019"/>
                        <a:pt x="1597" y="2013"/>
                        <a:pt x="1595" y="2008"/>
                      </a:cubicBezTo>
                      <a:cubicBezTo>
                        <a:pt x="1592" y="2002"/>
                        <a:pt x="1589" y="1998"/>
                        <a:pt x="1585" y="1995"/>
                      </a:cubicBezTo>
                      <a:cubicBezTo>
                        <a:pt x="1576" y="1990"/>
                        <a:pt x="1565" y="1994"/>
                        <a:pt x="1562" y="2004"/>
                      </a:cubicBezTo>
                      <a:cubicBezTo>
                        <a:pt x="1560" y="2009"/>
                        <a:pt x="1561" y="2014"/>
                        <a:pt x="1563" y="2019"/>
                      </a:cubicBezTo>
                      <a:cubicBezTo>
                        <a:pt x="1565" y="2024"/>
                        <a:pt x="1574" y="2035"/>
                        <a:pt x="1573" y="2041"/>
                      </a:cubicBezTo>
                      <a:cubicBezTo>
                        <a:pt x="1572" y="2046"/>
                        <a:pt x="1568" y="2048"/>
                        <a:pt x="1565" y="2046"/>
                      </a:cubicBezTo>
                      <a:cubicBezTo>
                        <a:pt x="1565" y="2050"/>
                        <a:pt x="1570" y="2053"/>
                        <a:pt x="1575" y="2052"/>
                      </a:cubicBezTo>
                      <a:cubicBezTo>
                        <a:pt x="1583" y="2051"/>
                        <a:pt x="1589" y="2040"/>
                        <a:pt x="1586" y="2030"/>
                      </a:cubicBezTo>
                      <a:cubicBezTo>
                        <a:pt x="1584" y="2026"/>
                        <a:pt x="1581" y="2023"/>
                        <a:pt x="1577" y="2020"/>
                      </a:cubicBezTo>
                      <a:close/>
                      <a:moveTo>
                        <a:pt x="1590" y="2030"/>
                      </a:moveTo>
                      <a:cubicBezTo>
                        <a:pt x="1598" y="2038"/>
                        <a:pt x="1603" y="2055"/>
                        <a:pt x="1599" y="2066"/>
                      </a:cubicBezTo>
                      <a:cubicBezTo>
                        <a:pt x="1596" y="2078"/>
                        <a:pt x="1584" y="2078"/>
                        <a:pt x="1586" y="2065"/>
                      </a:cubicBezTo>
                      <a:cubicBezTo>
                        <a:pt x="1587" y="2054"/>
                        <a:pt x="1595" y="2040"/>
                        <a:pt x="1590" y="2030"/>
                      </a:cubicBezTo>
                      <a:close/>
                      <a:moveTo>
                        <a:pt x="1566" y="1995"/>
                      </a:moveTo>
                      <a:cubicBezTo>
                        <a:pt x="1570" y="1990"/>
                        <a:pt x="1577" y="1990"/>
                        <a:pt x="1581" y="1991"/>
                      </a:cubicBezTo>
                      <a:cubicBezTo>
                        <a:pt x="1585" y="1986"/>
                        <a:pt x="1577" y="1976"/>
                        <a:pt x="1568" y="1980"/>
                      </a:cubicBezTo>
                      <a:cubicBezTo>
                        <a:pt x="1563" y="1983"/>
                        <a:pt x="1561" y="1991"/>
                        <a:pt x="1566" y="1995"/>
                      </a:cubicBezTo>
                      <a:close/>
                      <a:moveTo>
                        <a:pt x="1223" y="2037"/>
                      </a:moveTo>
                      <a:cubicBezTo>
                        <a:pt x="1222" y="2033"/>
                        <a:pt x="1223" y="2029"/>
                        <a:pt x="1226" y="2028"/>
                      </a:cubicBezTo>
                      <a:cubicBezTo>
                        <a:pt x="1232" y="2027"/>
                        <a:pt x="1236" y="2034"/>
                        <a:pt x="1233" y="2038"/>
                      </a:cubicBezTo>
                      <a:cubicBezTo>
                        <a:pt x="1231" y="2041"/>
                        <a:pt x="1228" y="2042"/>
                        <a:pt x="1227" y="2047"/>
                      </a:cubicBezTo>
                      <a:cubicBezTo>
                        <a:pt x="1226" y="2041"/>
                        <a:pt x="1224" y="2041"/>
                        <a:pt x="1223" y="2037"/>
                      </a:cubicBezTo>
                      <a:close/>
                      <a:moveTo>
                        <a:pt x="1165" y="1753"/>
                      </a:moveTo>
                      <a:cubicBezTo>
                        <a:pt x="1190" y="1743"/>
                        <a:pt x="1211" y="1750"/>
                        <a:pt x="1224" y="1763"/>
                      </a:cubicBezTo>
                      <a:cubicBezTo>
                        <a:pt x="1236" y="1775"/>
                        <a:pt x="1234" y="1789"/>
                        <a:pt x="1241" y="1797"/>
                      </a:cubicBezTo>
                      <a:cubicBezTo>
                        <a:pt x="1244" y="1799"/>
                        <a:pt x="1247" y="1801"/>
                        <a:pt x="1253" y="1801"/>
                      </a:cubicBezTo>
                      <a:cubicBezTo>
                        <a:pt x="1245" y="1810"/>
                        <a:pt x="1231" y="1808"/>
                        <a:pt x="1224" y="1800"/>
                      </a:cubicBezTo>
                      <a:cubicBezTo>
                        <a:pt x="1216" y="1789"/>
                        <a:pt x="1217" y="1777"/>
                        <a:pt x="1206" y="1767"/>
                      </a:cubicBezTo>
                      <a:cubicBezTo>
                        <a:pt x="1195" y="1756"/>
                        <a:pt x="1179" y="1751"/>
                        <a:pt x="1165" y="1753"/>
                      </a:cubicBezTo>
                      <a:close/>
                      <a:moveTo>
                        <a:pt x="1108" y="1750"/>
                      </a:moveTo>
                      <a:cubicBezTo>
                        <a:pt x="1130" y="1738"/>
                        <a:pt x="1152" y="1748"/>
                        <a:pt x="1164" y="1749"/>
                      </a:cubicBezTo>
                      <a:cubicBezTo>
                        <a:pt x="1180" y="1751"/>
                        <a:pt x="1182" y="1737"/>
                        <a:pt x="1165" y="1732"/>
                      </a:cubicBezTo>
                      <a:cubicBezTo>
                        <a:pt x="1148" y="1726"/>
                        <a:pt x="1121" y="1734"/>
                        <a:pt x="1108" y="1750"/>
                      </a:cubicBezTo>
                      <a:close/>
                      <a:moveTo>
                        <a:pt x="1047" y="2383"/>
                      </a:moveTo>
                      <a:cubicBezTo>
                        <a:pt x="1026" y="2394"/>
                        <a:pt x="1019" y="2420"/>
                        <a:pt x="1024" y="2437"/>
                      </a:cubicBezTo>
                      <a:cubicBezTo>
                        <a:pt x="1029" y="2452"/>
                        <a:pt x="1044" y="2453"/>
                        <a:pt x="1039" y="2434"/>
                      </a:cubicBezTo>
                      <a:cubicBezTo>
                        <a:pt x="1035" y="2419"/>
                        <a:pt x="1030" y="2401"/>
                        <a:pt x="1047" y="2383"/>
                      </a:cubicBezTo>
                      <a:close/>
                      <a:moveTo>
                        <a:pt x="1230" y="2620"/>
                      </a:moveTo>
                      <a:cubicBezTo>
                        <a:pt x="1215" y="2629"/>
                        <a:pt x="1187" y="2628"/>
                        <a:pt x="1171" y="2619"/>
                      </a:cubicBezTo>
                      <a:cubicBezTo>
                        <a:pt x="1156" y="2610"/>
                        <a:pt x="1161" y="2595"/>
                        <a:pt x="1181" y="2602"/>
                      </a:cubicBezTo>
                      <a:cubicBezTo>
                        <a:pt x="1195" y="2607"/>
                        <a:pt x="1209" y="2624"/>
                        <a:pt x="1230" y="2620"/>
                      </a:cubicBezTo>
                      <a:close/>
                      <a:moveTo>
                        <a:pt x="1014" y="2423"/>
                      </a:moveTo>
                      <a:cubicBezTo>
                        <a:pt x="1004" y="2446"/>
                        <a:pt x="1016" y="2463"/>
                        <a:pt x="1030" y="2476"/>
                      </a:cubicBezTo>
                      <a:cubicBezTo>
                        <a:pt x="1037" y="2483"/>
                        <a:pt x="1051" y="2489"/>
                        <a:pt x="1053" y="2500"/>
                      </a:cubicBezTo>
                      <a:cubicBezTo>
                        <a:pt x="1065" y="2489"/>
                        <a:pt x="1038" y="2470"/>
                        <a:pt x="1030" y="2463"/>
                      </a:cubicBezTo>
                      <a:cubicBezTo>
                        <a:pt x="1018" y="2451"/>
                        <a:pt x="1011" y="2437"/>
                        <a:pt x="1014" y="2423"/>
                      </a:cubicBezTo>
                      <a:close/>
                      <a:moveTo>
                        <a:pt x="1139" y="2514"/>
                      </a:moveTo>
                      <a:cubicBezTo>
                        <a:pt x="1132" y="2489"/>
                        <a:pt x="1134" y="2458"/>
                        <a:pt x="1146" y="2445"/>
                      </a:cubicBezTo>
                      <a:cubicBezTo>
                        <a:pt x="1159" y="2431"/>
                        <a:pt x="1174" y="2439"/>
                        <a:pt x="1164" y="2456"/>
                      </a:cubicBezTo>
                      <a:cubicBezTo>
                        <a:pt x="1155" y="2469"/>
                        <a:pt x="1139" y="2489"/>
                        <a:pt x="1139" y="2514"/>
                      </a:cubicBezTo>
                      <a:close/>
                      <a:moveTo>
                        <a:pt x="1135" y="2664"/>
                      </a:moveTo>
                      <a:cubicBezTo>
                        <a:pt x="1133" y="2667"/>
                        <a:pt x="1129" y="2668"/>
                        <a:pt x="1125" y="2666"/>
                      </a:cubicBezTo>
                      <a:cubicBezTo>
                        <a:pt x="1120" y="2661"/>
                        <a:pt x="1125" y="2653"/>
                        <a:pt x="1130" y="2653"/>
                      </a:cubicBezTo>
                      <a:cubicBezTo>
                        <a:pt x="1135" y="2653"/>
                        <a:pt x="1137" y="2656"/>
                        <a:pt x="1143" y="2654"/>
                      </a:cubicBezTo>
                      <a:cubicBezTo>
                        <a:pt x="1138" y="2658"/>
                        <a:pt x="1139" y="2660"/>
                        <a:pt x="1135" y="2664"/>
                      </a:cubicBezTo>
                      <a:close/>
                      <a:moveTo>
                        <a:pt x="1137" y="2665"/>
                      </a:moveTo>
                      <a:cubicBezTo>
                        <a:pt x="1135" y="2667"/>
                        <a:pt x="1133" y="2668"/>
                        <a:pt x="1131" y="2669"/>
                      </a:cubicBezTo>
                      <a:cubicBezTo>
                        <a:pt x="1128" y="2669"/>
                        <a:pt x="1124" y="2668"/>
                        <a:pt x="1122" y="2664"/>
                      </a:cubicBezTo>
                      <a:cubicBezTo>
                        <a:pt x="1120" y="2660"/>
                        <a:pt x="1122" y="2656"/>
                        <a:pt x="1125" y="2653"/>
                      </a:cubicBezTo>
                      <a:cubicBezTo>
                        <a:pt x="1130" y="2649"/>
                        <a:pt x="1133" y="2653"/>
                        <a:pt x="1137" y="2653"/>
                      </a:cubicBezTo>
                      <a:cubicBezTo>
                        <a:pt x="1142" y="2654"/>
                        <a:pt x="1146" y="2650"/>
                        <a:pt x="1147" y="2644"/>
                      </a:cubicBezTo>
                      <a:cubicBezTo>
                        <a:pt x="1149" y="2637"/>
                        <a:pt x="1147" y="2631"/>
                        <a:pt x="1141" y="2627"/>
                      </a:cubicBezTo>
                      <a:cubicBezTo>
                        <a:pt x="1138" y="2625"/>
                        <a:pt x="1133" y="2625"/>
                        <a:pt x="1131" y="2628"/>
                      </a:cubicBezTo>
                      <a:cubicBezTo>
                        <a:pt x="1135" y="2628"/>
                        <a:pt x="1139" y="2633"/>
                        <a:pt x="1136" y="2637"/>
                      </a:cubicBezTo>
                      <a:cubicBezTo>
                        <a:pt x="1134" y="2640"/>
                        <a:pt x="1128" y="2642"/>
                        <a:pt x="1122" y="2645"/>
                      </a:cubicBezTo>
                      <a:cubicBezTo>
                        <a:pt x="1116" y="2648"/>
                        <a:pt x="1111" y="2652"/>
                        <a:pt x="1109" y="2657"/>
                      </a:cubicBezTo>
                      <a:cubicBezTo>
                        <a:pt x="1104" y="2667"/>
                        <a:pt x="1110" y="2680"/>
                        <a:pt x="1121" y="2683"/>
                      </a:cubicBezTo>
                      <a:cubicBezTo>
                        <a:pt x="1127" y="2684"/>
                        <a:pt x="1132" y="2682"/>
                        <a:pt x="1137" y="2680"/>
                      </a:cubicBezTo>
                      <a:cubicBezTo>
                        <a:pt x="1142" y="2677"/>
                        <a:pt x="1154" y="2666"/>
                        <a:pt x="1161" y="2667"/>
                      </a:cubicBezTo>
                      <a:cubicBezTo>
                        <a:pt x="1167" y="2667"/>
                        <a:pt x="1169" y="2672"/>
                        <a:pt x="1168" y="2675"/>
                      </a:cubicBezTo>
                      <a:cubicBezTo>
                        <a:pt x="1172" y="2675"/>
                        <a:pt x="1175" y="2669"/>
                        <a:pt x="1174" y="2664"/>
                      </a:cubicBezTo>
                      <a:cubicBezTo>
                        <a:pt x="1171" y="2655"/>
                        <a:pt x="1159" y="2649"/>
                        <a:pt x="1148" y="2654"/>
                      </a:cubicBezTo>
                      <a:cubicBezTo>
                        <a:pt x="1143" y="2656"/>
                        <a:pt x="1141" y="2659"/>
                        <a:pt x="1137" y="2665"/>
                      </a:cubicBezTo>
                      <a:close/>
                      <a:moveTo>
                        <a:pt x="1148" y="2649"/>
                      </a:moveTo>
                      <a:cubicBezTo>
                        <a:pt x="1156" y="2639"/>
                        <a:pt x="1174" y="2632"/>
                        <a:pt x="1187" y="2635"/>
                      </a:cubicBezTo>
                      <a:cubicBezTo>
                        <a:pt x="1200" y="2639"/>
                        <a:pt x="1201" y="2651"/>
                        <a:pt x="1186" y="2651"/>
                      </a:cubicBezTo>
                      <a:cubicBezTo>
                        <a:pt x="1175" y="2650"/>
                        <a:pt x="1158" y="2643"/>
                        <a:pt x="1148" y="2649"/>
                      </a:cubicBezTo>
                      <a:close/>
                      <a:moveTo>
                        <a:pt x="1091" y="2679"/>
                      </a:moveTo>
                      <a:cubicBezTo>
                        <a:pt x="1090" y="2678"/>
                        <a:pt x="1090" y="2676"/>
                        <a:pt x="1090" y="2675"/>
                      </a:cubicBezTo>
                      <a:cubicBezTo>
                        <a:pt x="1081" y="2680"/>
                        <a:pt x="1063" y="2684"/>
                        <a:pt x="1046" y="2684"/>
                      </a:cubicBezTo>
                      <a:cubicBezTo>
                        <a:pt x="1051" y="2683"/>
                        <a:pt x="1055" y="2681"/>
                        <a:pt x="1059" y="2678"/>
                      </a:cubicBezTo>
                      <a:cubicBezTo>
                        <a:pt x="1087" y="2662"/>
                        <a:pt x="1080" y="2639"/>
                        <a:pt x="1094" y="2616"/>
                      </a:cubicBezTo>
                      <a:cubicBezTo>
                        <a:pt x="1099" y="2608"/>
                        <a:pt x="1110" y="2602"/>
                        <a:pt x="1119" y="2610"/>
                      </a:cubicBezTo>
                      <a:cubicBezTo>
                        <a:pt x="1123" y="2614"/>
                        <a:pt x="1125" y="2620"/>
                        <a:pt x="1123" y="2626"/>
                      </a:cubicBezTo>
                      <a:cubicBezTo>
                        <a:pt x="1122" y="2629"/>
                        <a:pt x="1120" y="2632"/>
                        <a:pt x="1116" y="2634"/>
                      </a:cubicBezTo>
                      <a:cubicBezTo>
                        <a:pt x="1115" y="2634"/>
                        <a:pt x="1113" y="2635"/>
                        <a:pt x="1111" y="2635"/>
                      </a:cubicBezTo>
                      <a:cubicBezTo>
                        <a:pt x="1112" y="2635"/>
                        <a:pt x="1112" y="2635"/>
                        <a:pt x="1114" y="2634"/>
                      </a:cubicBezTo>
                      <a:cubicBezTo>
                        <a:pt x="1116" y="2633"/>
                        <a:pt x="1119" y="2627"/>
                        <a:pt x="1118" y="2623"/>
                      </a:cubicBezTo>
                      <a:cubicBezTo>
                        <a:pt x="1116" y="2620"/>
                        <a:pt x="1111" y="2618"/>
                        <a:pt x="1107" y="2620"/>
                      </a:cubicBezTo>
                      <a:cubicBezTo>
                        <a:pt x="1103" y="2622"/>
                        <a:pt x="1102" y="2625"/>
                        <a:pt x="1103" y="2629"/>
                      </a:cubicBezTo>
                      <a:cubicBezTo>
                        <a:pt x="1104" y="2635"/>
                        <a:pt x="1112" y="2637"/>
                        <a:pt x="1117" y="2635"/>
                      </a:cubicBezTo>
                      <a:cubicBezTo>
                        <a:pt x="1121" y="2633"/>
                        <a:pt x="1124" y="2630"/>
                        <a:pt x="1125" y="2626"/>
                      </a:cubicBezTo>
                      <a:cubicBezTo>
                        <a:pt x="1127" y="2620"/>
                        <a:pt x="1125" y="2613"/>
                        <a:pt x="1121" y="2608"/>
                      </a:cubicBezTo>
                      <a:cubicBezTo>
                        <a:pt x="1110" y="2598"/>
                        <a:pt x="1098" y="2604"/>
                        <a:pt x="1092" y="2614"/>
                      </a:cubicBezTo>
                      <a:cubicBezTo>
                        <a:pt x="1078" y="2638"/>
                        <a:pt x="1085" y="2661"/>
                        <a:pt x="1054" y="2676"/>
                      </a:cubicBezTo>
                      <a:cubicBezTo>
                        <a:pt x="1042" y="2682"/>
                        <a:pt x="1027" y="2684"/>
                        <a:pt x="1013" y="2675"/>
                      </a:cubicBezTo>
                      <a:cubicBezTo>
                        <a:pt x="996" y="2664"/>
                        <a:pt x="987" y="2642"/>
                        <a:pt x="997" y="2623"/>
                      </a:cubicBezTo>
                      <a:cubicBezTo>
                        <a:pt x="986" y="2644"/>
                        <a:pt x="1008" y="2669"/>
                        <a:pt x="1031" y="2673"/>
                      </a:cubicBezTo>
                      <a:cubicBezTo>
                        <a:pt x="1043" y="2675"/>
                        <a:pt x="1060" y="2671"/>
                        <a:pt x="1069" y="2659"/>
                      </a:cubicBezTo>
                      <a:cubicBezTo>
                        <a:pt x="1087" y="2635"/>
                        <a:pt x="1060" y="2615"/>
                        <a:pt x="1044" y="2637"/>
                      </a:cubicBezTo>
                      <a:cubicBezTo>
                        <a:pt x="1035" y="2649"/>
                        <a:pt x="1021" y="2653"/>
                        <a:pt x="1008" y="2644"/>
                      </a:cubicBezTo>
                      <a:cubicBezTo>
                        <a:pt x="1000" y="2639"/>
                        <a:pt x="997" y="2630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6" y="2623"/>
                        <a:pt x="996" y="2624"/>
                        <a:pt x="996" y="2625"/>
                      </a:cubicBezTo>
                      <a:cubicBezTo>
                        <a:pt x="998" y="2619"/>
                        <a:pt x="1000" y="2614"/>
                        <a:pt x="1001" y="2608"/>
                      </a:cubicBezTo>
                      <a:cubicBezTo>
                        <a:pt x="1003" y="2594"/>
                        <a:pt x="1003" y="2583"/>
                        <a:pt x="998" y="2570"/>
                      </a:cubicBezTo>
                      <a:cubicBezTo>
                        <a:pt x="997" y="2569"/>
                        <a:pt x="997" y="2569"/>
                        <a:pt x="997" y="2569"/>
                      </a:cubicBezTo>
                      <a:cubicBezTo>
                        <a:pt x="1007" y="2577"/>
                        <a:pt x="1019" y="2596"/>
                        <a:pt x="1019" y="2607"/>
                      </a:cubicBezTo>
                      <a:cubicBezTo>
                        <a:pt x="1019" y="2607"/>
                        <a:pt x="1020" y="2607"/>
                        <a:pt x="1021" y="2607"/>
                      </a:cubicBezTo>
                      <a:cubicBezTo>
                        <a:pt x="1021" y="2597"/>
                        <a:pt x="1013" y="2581"/>
                        <a:pt x="1004" y="2572"/>
                      </a:cubicBezTo>
                      <a:cubicBezTo>
                        <a:pt x="1006" y="2572"/>
                        <a:pt x="1008" y="2573"/>
                        <a:pt x="1009" y="2574"/>
                      </a:cubicBezTo>
                      <a:cubicBezTo>
                        <a:pt x="1009" y="2574"/>
                        <a:pt x="1009" y="2574"/>
                        <a:pt x="1009" y="2574"/>
                      </a:cubicBezTo>
                      <a:cubicBezTo>
                        <a:pt x="1018" y="2577"/>
                        <a:pt x="1026" y="2579"/>
                        <a:pt x="1034" y="2580"/>
                      </a:cubicBezTo>
                      <a:cubicBezTo>
                        <a:pt x="1044" y="2582"/>
                        <a:pt x="1057" y="2581"/>
                        <a:pt x="1065" y="2587"/>
                      </a:cubicBezTo>
                      <a:cubicBezTo>
                        <a:pt x="1071" y="2594"/>
                        <a:pt x="1073" y="2602"/>
                        <a:pt x="1070" y="2611"/>
                      </a:cubicBezTo>
                      <a:cubicBezTo>
                        <a:pt x="1067" y="2618"/>
                        <a:pt x="1060" y="2624"/>
                        <a:pt x="1052" y="2625"/>
                      </a:cubicBezTo>
                      <a:cubicBezTo>
                        <a:pt x="1044" y="2625"/>
                        <a:pt x="1038" y="2622"/>
                        <a:pt x="1035" y="2615"/>
                      </a:cubicBezTo>
                      <a:cubicBezTo>
                        <a:pt x="1033" y="2610"/>
                        <a:pt x="1033" y="2604"/>
                        <a:pt x="1037" y="2600"/>
                      </a:cubicBezTo>
                      <a:cubicBezTo>
                        <a:pt x="1035" y="2603"/>
                        <a:pt x="1035" y="2608"/>
                        <a:pt x="1037" y="2611"/>
                      </a:cubicBezTo>
                      <a:cubicBezTo>
                        <a:pt x="1041" y="2615"/>
                        <a:pt x="1046" y="2615"/>
                        <a:pt x="1050" y="2612"/>
                      </a:cubicBezTo>
                      <a:cubicBezTo>
                        <a:pt x="1054" y="2609"/>
                        <a:pt x="1055" y="2604"/>
                        <a:pt x="1051" y="2600"/>
                      </a:cubicBezTo>
                      <a:cubicBezTo>
                        <a:pt x="1049" y="2596"/>
                        <a:pt x="1044" y="2595"/>
                        <a:pt x="1040" y="2598"/>
                      </a:cubicBezTo>
                      <a:cubicBezTo>
                        <a:pt x="1038" y="2599"/>
                        <a:pt x="1036" y="2601"/>
                        <a:pt x="1035" y="2603"/>
                      </a:cubicBezTo>
                      <a:cubicBezTo>
                        <a:pt x="1033" y="2607"/>
                        <a:pt x="1033" y="2611"/>
                        <a:pt x="1034" y="2615"/>
                      </a:cubicBezTo>
                      <a:cubicBezTo>
                        <a:pt x="1037" y="2622"/>
                        <a:pt x="1044" y="2626"/>
                        <a:pt x="1052" y="2626"/>
                      </a:cubicBezTo>
                      <a:cubicBezTo>
                        <a:pt x="1060" y="2625"/>
                        <a:pt x="1068" y="2619"/>
                        <a:pt x="1071" y="2611"/>
                      </a:cubicBezTo>
                      <a:cubicBezTo>
                        <a:pt x="1075" y="2602"/>
                        <a:pt x="1072" y="2593"/>
                        <a:pt x="1066" y="2586"/>
                      </a:cubicBezTo>
                      <a:cubicBezTo>
                        <a:pt x="1064" y="2584"/>
                        <a:pt x="1062" y="2582"/>
                        <a:pt x="1060" y="2581"/>
                      </a:cubicBezTo>
                      <a:cubicBezTo>
                        <a:pt x="1061" y="2581"/>
                        <a:pt x="1062" y="2581"/>
                        <a:pt x="1064" y="2581"/>
                      </a:cubicBezTo>
                      <a:cubicBezTo>
                        <a:pt x="1085" y="2579"/>
                        <a:pt x="1104" y="2568"/>
                        <a:pt x="1125" y="2576"/>
                      </a:cubicBezTo>
                      <a:cubicBezTo>
                        <a:pt x="1125" y="2576"/>
                        <a:pt x="1125" y="2575"/>
                        <a:pt x="1126" y="2574"/>
                      </a:cubicBezTo>
                      <a:cubicBezTo>
                        <a:pt x="1123" y="2573"/>
                        <a:pt x="1120" y="2572"/>
                        <a:pt x="1116" y="2571"/>
                      </a:cubicBezTo>
                      <a:cubicBezTo>
                        <a:pt x="1112" y="2570"/>
                        <a:pt x="1107" y="2569"/>
                        <a:pt x="1103" y="2570"/>
                      </a:cubicBezTo>
                      <a:cubicBezTo>
                        <a:pt x="1107" y="2567"/>
                        <a:pt x="1110" y="2564"/>
                        <a:pt x="1114" y="2561"/>
                      </a:cubicBezTo>
                      <a:cubicBezTo>
                        <a:pt x="1121" y="2554"/>
                        <a:pt x="1125" y="2547"/>
                        <a:pt x="1129" y="2538"/>
                      </a:cubicBezTo>
                      <a:cubicBezTo>
                        <a:pt x="1131" y="2535"/>
                        <a:pt x="1132" y="2532"/>
                        <a:pt x="1133" y="2529"/>
                      </a:cubicBezTo>
                      <a:cubicBezTo>
                        <a:pt x="1135" y="2521"/>
                        <a:pt x="1135" y="2514"/>
                        <a:pt x="1134" y="2506"/>
                      </a:cubicBezTo>
                      <a:cubicBezTo>
                        <a:pt x="1132" y="2498"/>
                        <a:pt x="1129" y="2492"/>
                        <a:pt x="1124" y="2485"/>
                      </a:cubicBezTo>
                      <a:cubicBezTo>
                        <a:pt x="1120" y="2479"/>
                        <a:pt x="1113" y="2475"/>
                        <a:pt x="1106" y="2473"/>
                      </a:cubicBezTo>
                      <a:cubicBezTo>
                        <a:pt x="1093" y="2470"/>
                        <a:pt x="1080" y="2475"/>
                        <a:pt x="1072" y="2485"/>
                      </a:cubicBezTo>
                      <a:cubicBezTo>
                        <a:pt x="1064" y="2495"/>
                        <a:pt x="1061" y="2509"/>
                        <a:pt x="1061" y="2523"/>
                      </a:cubicBezTo>
                      <a:cubicBezTo>
                        <a:pt x="1074" y="2497"/>
                        <a:pt x="1096" y="2507"/>
                        <a:pt x="1107" y="2504"/>
                      </a:cubicBezTo>
                      <a:cubicBezTo>
                        <a:pt x="1122" y="2499"/>
                        <a:pt x="1122" y="2486"/>
                        <a:pt x="1114" y="2478"/>
                      </a:cubicBezTo>
                      <a:cubicBezTo>
                        <a:pt x="1114" y="2478"/>
                        <a:pt x="1114" y="2478"/>
                        <a:pt x="1114" y="2478"/>
                      </a:cubicBezTo>
                      <a:cubicBezTo>
                        <a:pt x="1118" y="2480"/>
                        <a:pt x="1120" y="2482"/>
                        <a:pt x="1123" y="2486"/>
                      </a:cubicBezTo>
                      <a:cubicBezTo>
                        <a:pt x="1128" y="2493"/>
                        <a:pt x="1131" y="2498"/>
                        <a:pt x="1132" y="2506"/>
                      </a:cubicBezTo>
                      <a:cubicBezTo>
                        <a:pt x="1133" y="2514"/>
                        <a:pt x="1132" y="2520"/>
                        <a:pt x="1130" y="2528"/>
                      </a:cubicBezTo>
                      <a:cubicBezTo>
                        <a:pt x="1127" y="2540"/>
                        <a:pt x="1122" y="2548"/>
                        <a:pt x="1113" y="2557"/>
                      </a:cubicBezTo>
                      <a:cubicBezTo>
                        <a:pt x="1116" y="2554"/>
                        <a:pt x="1118" y="2551"/>
                        <a:pt x="1119" y="2548"/>
                      </a:cubicBezTo>
                      <a:cubicBezTo>
                        <a:pt x="1124" y="2538"/>
                        <a:pt x="1122" y="2524"/>
                        <a:pt x="1112" y="2519"/>
                      </a:cubicBezTo>
                      <a:cubicBezTo>
                        <a:pt x="1107" y="2516"/>
                        <a:pt x="1102" y="2517"/>
                        <a:pt x="1098" y="2521"/>
                      </a:cubicBezTo>
                      <a:cubicBezTo>
                        <a:pt x="1095" y="2523"/>
                        <a:pt x="1093" y="2527"/>
                        <a:pt x="1093" y="2530"/>
                      </a:cubicBezTo>
                      <a:cubicBezTo>
                        <a:pt x="1093" y="2534"/>
                        <a:pt x="1095" y="2538"/>
                        <a:pt x="1099" y="2541"/>
                      </a:cubicBezTo>
                      <a:cubicBezTo>
                        <a:pt x="1103" y="2544"/>
                        <a:pt x="1109" y="2543"/>
                        <a:pt x="1112" y="2539"/>
                      </a:cubicBezTo>
                      <a:cubicBezTo>
                        <a:pt x="1114" y="2536"/>
                        <a:pt x="1114" y="2533"/>
                        <a:pt x="1112" y="2530"/>
                      </a:cubicBezTo>
                      <a:cubicBezTo>
                        <a:pt x="1111" y="2528"/>
                        <a:pt x="1109" y="2528"/>
                        <a:pt x="1107" y="2529"/>
                      </a:cubicBezTo>
                      <a:cubicBezTo>
                        <a:pt x="1109" y="2529"/>
                        <a:pt x="1110" y="2530"/>
                        <a:pt x="1110" y="2532"/>
                      </a:cubicBezTo>
                      <a:cubicBezTo>
                        <a:pt x="1112" y="2535"/>
                        <a:pt x="1109" y="2537"/>
                        <a:pt x="1107" y="2537"/>
                      </a:cubicBezTo>
                      <a:cubicBezTo>
                        <a:pt x="1105" y="2537"/>
                        <a:pt x="1103" y="2536"/>
                        <a:pt x="1102" y="2534"/>
                      </a:cubicBezTo>
                      <a:cubicBezTo>
                        <a:pt x="1100" y="2532"/>
                        <a:pt x="1100" y="2529"/>
                        <a:pt x="1102" y="2527"/>
                      </a:cubicBezTo>
                      <a:cubicBezTo>
                        <a:pt x="1104" y="2524"/>
                        <a:pt x="1108" y="2524"/>
                        <a:pt x="1111" y="2525"/>
                      </a:cubicBezTo>
                      <a:cubicBezTo>
                        <a:pt x="1120" y="2529"/>
                        <a:pt x="1120" y="2543"/>
                        <a:pt x="1116" y="2550"/>
                      </a:cubicBezTo>
                      <a:cubicBezTo>
                        <a:pt x="1103" y="2576"/>
                        <a:pt x="1059" y="2581"/>
                        <a:pt x="1031" y="2576"/>
                      </a:cubicBezTo>
                      <a:cubicBezTo>
                        <a:pt x="1040" y="2576"/>
                        <a:pt x="1050" y="2572"/>
                        <a:pt x="1056" y="2566"/>
                      </a:cubicBezTo>
                      <a:cubicBezTo>
                        <a:pt x="1060" y="2562"/>
                        <a:pt x="1063" y="2558"/>
                        <a:pt x="1064" y="2552"/>
                      </a:cubicBezTo>
                      <a:cubicBezTo>
                        <a:pt x="1062" y="2557"/>
                        <a:pt x="1058" y="2561"/>
                        <a:pt x="1055" y="2564"/>
                      </a:cubicBezTo>
                      <a:cubicBezTo>
                        <a:pt x="1046" y="2572"/>
                        <a:pt x="1036" y="2574"/>
                        <a:pt x="1024" y="2573"/>
                      </a:cubicBezTo>
                      <a:cubicBezTo>
                        <a:pt x="1016" y="2572"/>
                        <a:pt x="1009" y="2570"/>
                        <a:pt x="1003" y="2566"/>
                      </a:cubicBezTo>
                      <a:cubicBezTo>
                        <a:pt x="991" y="2559"/>
                        <a:pt x="985" y="2549"/>
                        <a:pt x="974" y="2541"/>
                      </a:cubicBezTo>
                      <a:cubicBezTo>
                        <a:pt x="973" y="2540"/>
                        <a:pt x="973" y="2540"/>
                        <a:pt x="973" y="2540"/>
                      </a:cubicBezTo>
                      <a:cubicBezTo>
                        <a:pt x="966" y="2536"/>
                        <a:pt x="960" y="2533"/>
                        <a:pt x="953" y="2530"/>
                      </a:cubicBezTo>
                      <a:cubicBezTo>
                        <a:pt x="951" y="2529"/>
                        <a:pt x="934" y="2523"/>
                        <a:pt x="933" y="2525"/>
                      </a:cubicBezTo>
                      <a:cubicBezTo>
                        <a:pt x="933" y="2527"/>
                        <a:pt x="944" y="2531"/>
                        <a:pt x="946" y="2531"/>
                      </a:cubicBezTo>
                      <a:cubicBezTo>
                        <a:pt x="955" y="2535"/>
                        <a:pt x="962" y="2539"/>
                        <a:pt x="970" y="2544"/>
                      </a:cubicBezTo>
                      <a:cubicBezTo>
                        <a:pt x="971" y="2545"/>
                        <a:pt x="971" y="2545"/>
                        <a:pt x="971" y="2545"/>
                      </a:cubicBezTo>
                      <a:cubicBezTo>
                        <a:pt x="981" y="2552"/>
                        <a:pt x="989" y="2560"/>
                        <a:pt x="994" y="2571"/>
                      </a:cubicBezTo>
                      <a:cubicBezTo>
                        <a:pt x="1000" y="2585"/>
                        <a:pt x="1001" y="2602"/>
                        <a:pt x="994" y="2615"/>
                      </a:cubicBezTo>
                      <a:cubicBezTo>
                        <a:pt x="989" y="2623"/>
                        <a:pt x="978" y="2630"/>
                        <a:pt x="970" y="2625"/>
                      </a:cubicBezTo>
                      <a:cubicBezTo>
                        <a:pt x="967" y="2624"/>
                        <a:pt x="965" y="2620"/>
                        <a:pt x="966" y="2617"/>
                      </a:cubicBezTo>
                      <a:cubicBezTo>
                        <a:pt x="967" y="2614"/>
                        <a:pt x="969" y="2612"/>
                        <a:pt x="972" y="2612"/>
                      </a:cubicBezTo>
                      <a:cubicBezTo>
                        <a:pt x="975" y="2612"/>
                        <a:pt x="976" y="2613"/>
                        <a:pt x="977" y="2615"/>
                      </a:cubicBezTo>
                      <a:cubicBezTo>
                        <a:pt x="979" y="2617"/>
                        <a:pt x="978" y="2620"/>
                        <a:pt x="975" y="2621"/>
                      </a:cubicBezTo>
                      <a:cubicBezTo>
                        <a:pt x="974" y="2621"/>
                        <a:pt x="972" y="2621"/>
                        <a:pt x="971" y="2620"/>
                      </a:cubicBezTo>
                      <a:cubicBezTo>
                        <a:pt x="971" y="2622"/>
                        <a:pt x="972" y="2623"/>
                        <a:pt x="975" y="2624"/>
                      </a:cubicBezTo>
                      <a:cubicBezTo>
                        <a:pt x="978" y="2624"/>
                        <a:pt x="981" y="2622"/>
                        <a:pt x="982" y="2619"/>
                      </a:cubicBezTo>
                      <a:cubicBezTo>
                        <a:pt x="984" y="2614"/>
                        <a:pt x="981" y="2608"/>
                        <a:pt x="976" y="2606"/>
                      </a:cubicBezTo>
                      <a:cubicBezTo>
                        <a:pt x="972" y="2605"/>
                        <a:pt x="967" y="2605"/>
                        <a:pt x="964" y="2607"/>
                      </a:cubicBezTo>
                      <a:cubicBezTo>
                        <a:pt x="961" y="2609"/>
                        <a:pt x="959" y="2613"/>
                        <a:pt x="958" y="2617"/>
                      </a:cubicBezTo>
                      <a:cubicBezTo>
                        <a:pt x="958" y="2622"/>
                        <a:pt x="960" y="2627"/>
                        <a:pt x="965" y="2630"/>
                      </a:cubicBezTo>
                      <a:cubicBezTo>
                        <a:pt x="975" y="2635"/>
                        <a:pt x="988" y="2629"/>
                        <a:pt x="993" y="2619"/>
                      </a:cubicBezTo>
                      <a:cubicBezTo>
                        <a:pt x="995" y="2616"/>
                        <a:pt x="997" y="2613"/>
                        <a:pt x="997" y="2609"/>
                      </a:cubicBezTo>
                      <a:cubicBezTo>
                        <a:pt x="995" y="2621"/>
                        <a:pt x="991" y="2630"/>
                        <a:pt x="983" y="2640"/>
                      </a:cubicBezTo>
                      <a:cubicBezTo>
                        <a:pt x="978" y="2646"/>
                        <a:pt x="973" y="2650"/>
                        <a:pt x="966" y="2653"/>
                      </a:cubicBezTo>
                      <a:cubicBezTo>
                        <a:pt x="958" y="2657"/>
                        <a:pt x="952" y="2658"/>
                        <a:pt x="944" y="2658"/>
                      </a:cubicBezTo>
                      <a:cubicBezTo>
                        <a:pt x="940" y="2657"/>
                        <a:pt x="936" y="2656"/>
                        <a:pt x="932" y="2655"/>
                      </a:cubicBezTo>
                      <a:cubicBezTo>
                        <a:pt x="932" y="2654"/>
                        <a:pt x="932" y="2654"/>
                        <a:pt x="932" y="2654"/>
                      </a:cubicBezTo>
                      <a:cubicBezTo>
                        <a:pt x="943" y="2657"/>
                        <a:pt x="955" y="2649"/>
                        <a:pt x="950" y="2634"/>
                      </a:cubicBezTo>
                      <a:cubicBezTo>
                        <a:pt x="946" y="2623"/>
                        <a:pt x="926" y="2611"/>
                        <a:pt x="940" y="2585"/>
                      </a:cubicBezTo>
                      <a:cubicBezTo>
                        <a:pt x="928" y="2593"/>
                        <a:pt x="918" y="2603"/>
                        <a:pt x="915" y="2616"/>
                      </a:cubicBezTo>
                      <a:cubicBezTo>
                        <a:pt x="911" y="2628"/>
                        <a:pt x="913" y="2642"/>
                        <a:pt x="923" y="2650"/>
                      </a:cubicBezTo>
                      <a:cubicBezTo>
                        <a:pt x="929" y="2655"/>
                        <a:pt x="937" y="2658"/>
                        <a:pt x="944" y="2659"/>
                      </a:cubicBezTo>
                      <a:cubicBezTo>
                        <a:pt x="953" y="2659"/>
                        <a:pt x="959" y="2658"/>
                        <a:pt x="967" y="2655"/>
                      </a:cubicBezTo>
                      <a:cubicBezTo>
                        <a:pt x="974" y="2651"/>
                        <a:pt x="979" y="2647"/>
                        <a:pt x="985" y="2641"/>
                      </a:cubicBezTo>
                      <a:cubicBezTo>
                        <a:pt x="987" y="2639"/>
                        <a:pt x="989" y="2636"/>
                        <a:pt x="991" y="2633"/>
                      </a:cubicBezTo>
                      <a:cubicBezTo>
                        <a:pt x="992" y="2632"/>
                        <a:pt x="993" y="2630"/>
                        <a:pt x="994" y="2629"/>
                      </a:cubicBezTo>
                      <a:cubicBezTo>
                        <a:pt x="985" y="2648"/>
                        <a:pt x="996" y="2669"/>
                        <a:pt x="1014" y="2679"/>
                      </a:cubicBezTo>
                      <a:cubicBezTo>
                        <a:pt x="1016" y="2680"/>
                        <a:pt x="1017" y="2681"/>
                        <a:pt x="1019" y="2682"/>
                      </a:cubicBezTo>
                      <a:cubicBezTo>
                        <a:pt x="1041" y="2692"/>
                        <a:pt x="1069" y="2690"/>
                        <a:pt x="1091" y="2679"/>
                      </a:cubicBezTo>
                      <a:close/>
                      <a:moveTo>
                        <a:pt x="1110" y="2679"/>
                      </a:moveTo>
                      <a:cubicBezTo>
                        <a:pt x="1105" y="2675"/>
                        <a:pt x="1104" y="2666"/>
                        <a:pt x="1105" y="2662"/>
                      </a:cubicBezTo>
                      <a:cubicBezTo>
                        <a:pt x="1099" y="2659"/>
                        <a:pt x="1089" y="2668"/>
                        <a:pt x="1094" y="2677"/>
                      </a:cubicBezTo>
                      <a:cubicBezTo>
                        <a:pt x="1097" y="2683"/>
                        <a:pt x="1106" y="2684"/>
                        <a:pt x="1110" y="2679"/>
                      </a:cubicBezTo>
                      <a:close/>
                      <a:moveTo>
                        <a:pt x="1100" y="2688"/>
                      </a:moveTo>
                      <a:cubicBezTo>
                        <a:pt x="1108" y="2693"/>
                        <a:pt x="1121" y="2697"/>
                        <a:pt x="1131" y="2697"/>
                      </a:cubicBezTo>
                      <a:cubicBezTo>
                        <a:pt x="1141" y="2697"/>
                        <a:pt x="1151" y="2693"/>
                        <a:pt x="1160" y="2689"/>
                      </a:cubicBezTo>
                      <a:cubicBezTo>
                        <a:pt x="1176" y="2680"/>
                        <a:pt x="1191" y="2667"/>
                        <a:pt x="1211" y="2668"/>
                      </a:cubicBezTo>
                      <a:cubicBezTo>
                        <a:pt x="1226" y="2668"/>
                        <a:pt x="1237" y="2680"/>
                        <a:pt x="1238" y="2691"/>
                      </a:cubicBezTo>
                      <a:cubicBezTo>
                        <a:pt x="1239" y="2700"/>
                        <a:pt x="1233" y="2711"/>
                        <a:pt x="1223" y="2714"/>
                      </a:cubicBezTo>
                      <a:cubicBezTo>
                        <a:pt x="1217" y="2716"/>
                        <a:pt x="1205" y="2715"/>
                        <a:pt x="1203" y="2707"/>
                      </a:cubicBezTo>
                      <a:cubicBezTo>
                        <a:pt x="1201" y="2702"/>
                        <a:pt x="1203" y="2698"/>
                        <a:pt x="1207" y="2698"/>
                      </a:cubicBezTo>
                      <a:cubicBezTo>
                        <a:pt x="1206" y="2702"/>
                        <a:pt x="1210" y="2705"/>
                        <a:pt x="1215" y="2704"/>
                      </a:cubicBezTo>
                      <a:cubicBezTo>
                        <a:pt x="1218" y="2703"/>
                        <a:pt x="1221" y="2701"/>
                        <a:pt x="1222" y="2698"/>
                      </a:cubicBezTo>
                      <a:cubicBezTo>
                        <a:pt x="1225" y="2693"/>
                        <a:pt x="1224" y="2687"/>
                        <a:pt x="1219" y="2683"/>
                      </a:cubicBezTo>
                      <a:cubicBezTo>
                        <a:pt x="1208" y="2676"/>
                        <a:pt x="1189" y="2685"/>
                        <a:pt x="1178" y="2692"/>
                      </a:cubicBezTo>
                      <a:cubicBezTo>
                        <a:pt x="1162" y="2703"/>
                        <a:pt x="1145" y="2708"/>
                        <a:pt x="1125" y="2704"/>
                      </a:cubicBezTo>
                      <a:cubicBezTo>
                        <a:pt x="1115" y="2702"/>
                        <a:pt x="1105" y="2697"/>
                        <a:pt x="1100" y="2688"/>
                      </a:cubicBezTo>
                      <a:close/>
                      <a:moveTo>
                        <a:pt x="913" y="2607"/>
                      </a:moveTo>
                      <a:cubicBezTo>
                        <a:pt x="906" y="2620"/>
                        <a:pt x="893" y="2615"/>
                        <a:pt x="883" y="2613"/>
                      </a:cubicBezTo>
                      <a:cubicBezTo>
                        <a:pt x="873" y="2612"/>
                        <a:pt x="862" y="2615"/>
                        <a:pt x="860" y="2626"/>
                      </a:cubicBezTo>
                      <a:cubicBezTo>
                        <a:pt x="873" y="2625"/>
                        <a:pt x="873" y="2633"/>
                        <a:pt x="885" y="2636"/>
                      </a:cubicBezTo>
                      <a:cubicBezTo>
                        <a:pt x="896" y="2639"/>
                        <a:pt x="912" y="2628"/>
                        <a:pt x="913" y="2607"/>
                      </a:cubicBezTo>
                      <a:close/>
                      <a:moveTo>
                        <a:pt x="830" y="2575"/>
                      </a:moveTo>
                      <a:cubicBezTo>
                        <a:pt x="833" y="2606"/>
                        <a:pt x="795" y="2606"/>
                        <a:pt x="782" y="2593"/>
                      </a:cubicBezTo>
                      <a:cubicBezTo>
                        <a:pt x="797" y="2599"/>
                        <a:pt x="825" y="2589"/>
                        <a:pt x="830" y="2575"/>
                      </a:cubicBezTo>
                      <a:close/>
                      <a:moveTo>
                        <a:pt x="832" y="2557"/>
                      </a:moveTo>
                      <a:cubicBezTo>
                        <a:pt x="850" y="2562"/>
                        <a:pt x="863" y="2581"/>
                        <a:pt x="863" y="2596"/>
                      </a:cubicBezTo>
                      <a:cubicBezTo>
                        <a:pt x="864" y="2631"/>
                        <a:pt x="826" y="2630"/>
                        <a:pt x="834" y="2599"/>
                      </a:cubicBezTo>
                      <a:cubicBezTo>
                        <a:pt x="838" y="2583"/>
                        <a:pt x="840" y="2572"/>
                        <a:pt x="832" y="2557"/>
                      </a:cubicBezTo>
                      <a:close/>
                      <a:moveTo>
                        <a:pt x="682" y="2516"/>
                      </a:moveTo>
                      <a:cubicBezTo>
                        <a:pt x="687" y="2551"/>
                        <a:pt x="715" y="2564"/>
                        <a:pt x="742" y="2569"/>
                      </a:cubicBezTo>
                      <a:cubicBezTo>
                        <a:pt x="757" y="2572"/>
                        <a:pt x="778" y="2569"/>
                        <a:pt x="788" y="2581"/>
                      </a:cubicBezTo>
                      <a:cubicBezTo>
                        <a:pt x="795" y="2558"/>
                        <a:pt x="747" y="2555"/>
                        <a:pt x="732" y="2552"/>
                      </a:cubicBezTo>
                      <a:cubicBezTo>
                        <a:pt x="708" y="2548"/>
                        <a:pt x="690" y="2535"/>
                        <a:pt x="682" y="2516"/>
                      </a:cubicBezTo>
                      <a:close/>
                      <a:moveTo>
                        <a:pt x="1090" y="2011"/>
                      </a:moveTo>
                      <a:cubicBezTo>
                        <a:pt x="1115" y="2017"/>
                        <a:pt x="1138" y="1989"/>
                        <a:pt x="1151" y="1982"/>
                      </a:cubicBezTo>
                      <a:cubicBezTo>
                        <a:pt x="1171" y="1972"/>
                        <a:pt x="1183" y="1990"/>
                        <a:pt x="1165" y="2003"/>
                      </a:cubicBezTo>
                      <a:cubicBezTo>
                        <a:pt x="1147" y="2016"/>
                        <a:pt x="1112" y="2022"/>
                        <a:pt x="1090" y="2011"/>
                      </a:cubicBezTo>
                      <a:close/>
                      <a:moveTo>
                        <a:pt x="1209" y="1917"/>
                      </a:moveTo>
                      <a:cubicBezTo>
                        <a:pt x="1182" y="1899"/>
                        <a:pt x="1186" y="1868"/>
                        <a:pt x="1179" y="1854"/>
                      </a:cubicBezTo>
                      <a:cubicBezTo>
                        <a:pt x="1172" y="1839"/>
                        <a:pt x="1156" y="1844"/>
                        <a:pt x="1160" y="1862"/>
                      </a:cubicBezTo>
                      <a:cubicBezTo>
                        <a:pt x="1164" y="1885"/>
                        <a:pt x="1185" y="1908"/>
                        <a:pt x="1209" y="1917"/>
                      </a:cubicBezTo>
                      <a:close/>
                      <a:moveTo>
                        <a:pt x="964" y="2318"/>
                      </a:moveTo>
                      <a:cubicBezTo>
                        <a:pt x="983" y="2314"/>
                        <a:pt x="987" y="2301"/>
                        <a:pt x="985" y="2281"/>
                      </a:cubicBezTo>
                      <a:cubicBezTo>
                        <a:pt x="983" y="2265"/>
                        <a:pt x="988" y="2252"/>
                        <a:pt x="1000" y="2249"/>
                      </a:cubicBezTo>
                      <a:cubicBezTo>
                        <a:pt x="992" y="2244"/>
                        <a:pt x="979" y="2247"/>
                        <a:pt x="973" y="2257"/>
                      </a:cubicBezTo>
                      <a:cubicBezTo>
                        <a:pt x="966" y="2271"/>
                        <a:pt x="976" y="2285"/>
                        <a:pt x="975" y="2301"/>
                      </a:cubicBezTo>
                      <a:cubicBezTo>
                        <a:pt x="974" y="2306"/>
                        <a:pt x="972" y="2313"/>
                        <a:pt x="964" y="2318"/>
                      </a:cubicBezTo>
                      <a:close/>
                      <a:moveTo>
                        <a:pt x="1239" y="2081"/>
                      </a:moveTo>
                      <a:cubicBezTo>
                        <a:pt x="1241" y="2081"/>
                        <a:pt x="1243" y="2083"/>
                        <a:pt x="1243" y="2085"/>
                      </a:cubicBezTo>
                      <a:cubicBezTo>
                        <a:pt x="1243" y="2087"/>
                        <a:pt x="1241" y="2089"/>
                        <a:pt x="1239" y="2089"/>
                      </a:cubicBezTo>
                      <a:cubicBezTo>
                        <a:pt x="1237" y="2089"/>
                        <a:pt x="1235" y="2087"/>
                        <a:pt x="1235" y="2085"/>
                      </a:cubicBezTo>
                      <a:cubicBezTo>
                        <a:pt x="1235" y="2083"/>
                        <a:pt x="1237" y="2081"/>
                        <a:pt x="1239" y="2081"/>
                      </a:cubicBezTo>
                      <a:close/>
                      <a:moveTo>
                        <a:pt x="1221" y="2093"/>
                      </a:moveTo>
                      <a:cubicBezTo>
                        <a:pt x="1225" y="2093"/>
                        <a:pt x="1229" y="2096"/>
                        <a:pt x="1229" y="2100"/>
                      </a:cubicBezTo>
                      <a:cubicBezTo>
                        <a:pt x="1229" y="2104"/>
                        <a:pt x="1226" y="2108"/>
                        <a:pt x="1222" y="2108"/>
                      </a:cubicBezTo>
                      <a:cubicBezTo>
                        <a:pt x="1218" y="2108"/>
                        <a:pt x="1214" y="2105"/>
                        <a:pt x="1214" y="2101"/>
                      </a:cubicBezTo>
                      <a:cubicBezTo>
                        <a:pt x="1214" y="2097"/>
                        <a:pt x="1217" y="2093"/>
                        <a:pt x="1221" y="2093"/>
                      </a:cubicBezTo>
                      <a:close/>
                      <a:moveTo>
                        <a:pt x="1230" y="2084"/>
                      </a:moveTo>
                      <a:cubicBezTo>
                        <a:pt x="1232" y="2084"/>
                        <a:pt x="1235" y="2086"/>
                        <a:pt x="1235" y="2089"/>
                      </a:cubicBezTo>
                      <a:cubicBezTo>
                        <a:pt x="1235" y="2092"/>
                        <a:pt x="1233" y="2094"/>
                        <a:pt x="1230" y="2094"/>
                      </a:cubicBezTo>
                      <a:cubicBezTo>
                        <a:pt x="1227" y="2094"/>
                        <a:pt x="1225" y="2092"/>
                        <a:pt x="1225" y="2090"/>
                      </a:cubicBezTo>
                      <a:cubicBezTo>
                        <a:pt x="1225" y="2087"/>
                        <a:pt x="1227" y="2084"/>
                        <a:pt x="1230" y="2084"/>
                      </a:cubicBezTo>
                      <a:close/>
                      <a:moveTo>
                        <a:pt x="917" y="2133"/>
                      </a:moveTo>
                      <a:cubicBezTo>
                        <a:pt x="920" y="2136"/>
                        <a:pt x="923" y="2137"/>
                        <a:pt x="926" y="2136"/>
                      </a:cubicBezTo>
                      <a:cubicBezTo>
                        <a:pt x="929" y="2136"/>
                        <a:pt x="933" y="2133"/>
                        <a:pt x="935" y="2129"/>
                      </a:cubicBezTo>
                      <a:cubicBezTo>
                        <a:pt x="936" y="2123"/>
                        <a:pt x="933" y="2118"/>
                        <a:pt x="929" y="2117"/>
                      </a:cubicBezTo>
                      <a:cubicBezTo>
                        <a:pt x="922" y="2113"/>
                        <a:pt x="919" y="2119"/>
                        <a:pt x="914" y="2120"/>
                      </a:cubicBezTo>
                      <a:cubicBezTo>
                        <a:pt x="909" y="2122"/>
                        <a:pt x="903" y="2118"/>
                        <a:pt x="899" y="2112"/>
                      </a:cubicBezTo>
                      <a:cubicBezTo>
                        <a:pt x="895" y="2105"/>
                        <a:pt x="896" y="2096"/>
                        <a:pt x="902" y="2090"/>
                      </a:cubicBezTo>
                      <a:cubicBezTo>
                        <a:pt x="905" y="2087"/>
                        <a:pt x="910" y="2085"/>
                        <a:pt x="914" y="2089"/>
                      </a:cubicBezTo>
                      <a:cubicBezTo>
                        <a:pt x="909" y="2089"/>
                        <a:pt x="906" y="2096"/>
                        <a:pt x="911" y="2101"/>
                      </a:cubicBezTo>
                      <a:cubicBezTo>
                        <a:pt x="914" y="2103"/>
                        <a:pt x="922" y="2105"/>
                        <a:pt x="929" y="2106"/>
                      </a:cubicBezTo>
                      <a:cubicBezTo>
                        <a:pt x="937" y="2108"/>
                        <a:pt x="944" y="2111"/>
                        <a:pt x="949" y="2117"/>
                      </a:cubicBezTo>
                      <a:cubicBezTo>
                        <a:pt x="958" y="2127"/>
                        <a:pt x="954" y="2144"/>
                        <a:pt x="942" y="2150"/>
                      </a:cubicBezTo>
                      <a:cubicBezTo>
                        <a:pt x="935" y="2154"/>
                        <a:pt x="928" y="2153"/>
                        <a:pt x="922" y="2151"/>
                      </a:cubicBezTo>
                      <a:cubicBezTo>
                        <a:pt x="915" y="2150"/>
                        <a:pt x="898" y="2140"/>
                        <a:pt x="889" y="2143"/>
                      </a:cubicBezTo>
                      <a:cubicBezTo>
                        <a:pt x="883" y="2145"/>
                        <a:pt x="881" y="2151"/>
                        <a:pt x="884" y="2155"/>
                      </a:cubicBezTo>
                      <a:cubicBezTo>
                        <a:pt x="879" y="2156"/>
                        <a:pt x="874" y="2149"/>
                        <a:pt x="874" y="2143"/>
                      </a:cubicBezTo>
                      <a:cubicBezTo>
                        <a:pt x="875" y="2132"/>
                        <a:pt x="887" y="2121"/>
                        <a:pt x="902" y="2124"/>
                      </a:cubicBezTo>
                      <a:cubicBezTo>
                        <a:pt x="907" y="2125"/>
                        <a:pt x="912" y="2128"/>
                        <a:pt x="917" y="2133"/>
                      </a:cubicBezTo>
                      <a:close/>
                      <a:moveTo>
                        <a:pt x="1151" y="2591"/>
                      </a:moveTo>
                      <a:cubicBezTo>
                        <a:pt x="1151" y="2594"/>
                        <a:pt x="1148" y="2596"/>
                        <a:pt x="1145" y="2596"/>
                      </a:cubicBezTo>
                      <a:cubicBezTo>
                        <a:pt x="1142" y="2596"/>
                        <a:pt x="1140" y="2593"/>
                        <a:pt x="1140" y="2590"/>
                      </a:cubicBezTo>
                      <a:cubicBezTo>
                        <a:pt x="1140" y="2587"/>
                        <a:pt x="1143" y="2585"/>
                        <a:pt x="1146" y="2585"/>
                      </a:cubicBezTo>
                      <a:cubicBezTo>
                        <a:pt x="1149" y="2585"/>
                        <a:pt x="1151" y="2588"/>
                        <a:pt x="1151" y="2591"/>
                      </a:cubicBezTo>
                      <a:close/>
                      <a:moveTo>
                        <a:pt x="1153" y="2601"/>
                      </a:moveTo>
                      <a:cubicBezTo>
                        <a:pt x="1153" y="2604"/>
                        <a:pt x="1151" y="2605"/>
                        <a:pt x="1148" y="2605"/>
                      </a:cubicBezTo>
                      <a:cubicBezTo>
                        <a:pt x="1146" y="2605"/>
                        <a:pt x="1144" y="2603"/>
                        <a:pt x="1144" y="2601"/>
                      </a:cubicBezTo>
                      <a:cubicBezTo>
                        <a:pt x="1145" y="2598"/>
                        <a:pt x="1147" y="2597"/>
                        <a:pt x="1149" y="2597"/>
                      </a:cubicBezTo>
                      <a:cubicBezTo>
                        <a:pt x="1151" y="2597"/>
                        <a:pt x="1153" y="2599"/>
                        <a:pt x="1153" y="2601"/>
                      </a:cubicBezTo>
                      <a:close/>
                      <a:moveTo>
                        <a:pt x="1143" y="2580"/>
                      </a:moveTo>
                      <a:cubicBezTo>
                        <a:pt x="1142" y="2585"/>
                        <a:pt x="1138" y="2588"/>
                        <a:pt x="1134" y="2588"/>
                      </a:cubicBezTo>
                      <a:cubicBezTo>
                        <a:pt x="1129" y="2588"/>
                        <a:pt x="1126" y="2584"/>
                        <a:pt x="1126" y="2579"/>
                      </a:cubicBezTo>
                      <a:cubicBezTo>
                        <a:pt x="1126" y="2574"/>
                        <a:pt x="1130" y="2571"/>
                        <a:pt x="1135" y="2571"/>
                      </a:cubicBezTo>
                      <a:cubicBezTo>
                        <a:pt x="1139" y="2572"/>
                        <a:pt x="1143" y="2576"/>
                        <a:pt x="1143" y="2580"/>
                      </a:cubicBezTo>
                      <a:close/>
                      <a:moveTo>
                        <a:pt x="1011" y="2196"/>
                      </a:moveTo>
                      <a:cubicBezTo>
                        <a:pt x="1015" y="2201"/>
                        <a:pt x="1018" y="2208"/>
                        <a:pt x="1017" y="2215"/>
                      </a:cubicBezTo>
                      <a:cubicBezTo>
                        <a:pt x="1017" y="2221"/>
                        <a:pt x="1013" y="2228"/>
                        <a:pt x="1007" y="2230"/>
                      </a:cubicBezTo>
                      <a:cubicBezTo>
                        <a:pt x="999" y="2233"/>
                        <a:pt x="990" y="2229"/>
                        <a:pt x="985" y="2224"/>
                      </a:cubicBezTo>
                      <a:cubicBezTo>
                        <a:pt x="977" y="2215"/>
                        <a:pt x="975" y="2204"/>
                        <a:pt x="979" y="2193"/>
                      </a:cubicBezTo>
                      <a:cubicBezTo>
                        <a:pt x="981" y="2185"/>
                        <a:pt x="987" y="2177"/>
                        <a:pt x="994" y="2170"/>
                      </a:cubicBezTo>
                      <a:cubicBezTo>
                        <a:pt x="992" y="2171"/>
                        <a:pt x="991" y="2172"/>
                        <a:pt x="990" y="2172"/>
                      </a:cubicBezTo>
                      <a:cubicBezTo>
                        <a:pt x="969" y="2184"/>
                        <a:pt x="947" y="2191"/>
                        <a:pt x="924" y="2195"/>
                      </a:cubicBezTo>
                      <a:cubicBezTo>
                        <a:pt x="898" y="2199"/>
                        <a:pt x="879" y="2196"/>
                        <a:pt x="855" y="2213"/>
                      </a:cubicBezTo>
                      <a:cubicBezTo>
                        <a:pt x="851" y="2217"/>
                        <a:pt x="847" y="2220"/>
                        <a:pt x="842" y="2225"/>
                      </a:cubicBezTo>
                      <a:cubicBezTo>
                        <a:pt x="837" y="2232"/>
                        <a:pt x="834" y="2238"/>
                        <a:pt x="832" y="2247"/>
                      </a:cubicBezTo>
                      <a:cubicBezTo>
                        <a:pt x="829" y="2255"/>
                        <a:pt x="829" y="2262"/>
                        <a:pt x="830" y="2270"/>
                      </a:cubicBezTo>
                      <a:cubicBezTo>
                        <a:pt x="834" y="2301"/>
                        <a:pt x="855" y="2318"/>
                        <a:pt x="885" y="2323"/>
                      </a:cubicBezTo>
                      <a:cubicBezTo>
                        <a:pt x="898" y="2324"/>
                        <a:pt x="909" y="2321"/>
                        <a:pt x="919" y="2311"/>
                      </a:cubicBezTo>
                      <a:cubicBezTo>
                        <a:pt x="926" y="2302"/>
                        <a:pt x="929" y="2292"/>
                        <a:pt x="926" y="2281"/>
                      </a:cubicBezTo>
                      <a:cubicBezTo>
                        <a:pt x="923" y="2273"/>
                        <a:pt x="917" y="2266"/>
                        <a:pt x="910" y="2262"/>
                      </a:cubicBezTo>
                      <a:cubicBezTo>
                        <a:pt x="906" y="2261"/>
                        <a:pt x="903" y="2260"/>
                        <a:pt x="900" y="2259"/>
                      </a:cubicBezTo>
                      <a:cubicBezTo>
                        <a:pt x="901" y="2260"/>
                        <a:pt x="902" y="2260"/>
                        <a:pt x="903" y="2261"/>
                      </a:cubicBezTo>
                      <a:cubicBezTo>
                        <a:pt x="910" y="2264"/>
                        <a:pt x="912" y="2273"/>
                        <a:pt x="909" y="2280"/>
                      </a:cubicBezTo>
                      <a:cubicBezTo>
                        <a:pt x="905" y="2286"/>
                        <a:pt x="897" y="2289"/>
                        <a:pt x="890" y="2286"/>
                      </a:cubicBezTo>
                      <a:cubicBezTo>
                        <a:pt x="883" y="2282"/>
                        <a:pt x="880" y="2274"/>
                        <a:pt x="884" y="2267"/>
                      </a:cubicBezTo>
                      <a:cubicBezTo>
                        <a:pt x="889" y="2257"/>
                        <a:pt x="902" y="2256"/>
                        <a:pt x="911" y="2260"/>
                      </a:cubicBezTo>
                      <a:cubicBezTo>
                        <a:pt x="919" y="2264"/>
                        <a:pt x="926" y="2271"/>
                        <a:pt x="929" y="2280"/>
                      </a:cubicBezTo>
                      <a:cubicBezTo>
                        <a:pt x="932" y="2291"/>
                        <a:pt x="930" y="2301"/>
                        <a:pt x="924" y="2310"/>
                      </a:cubicBezTo>
                      <a:cubicBezTo>
                        <a:pt x="931" y="2302"/>
                        <a:pt x="936" y="2293"/>
                        <a:pt x="938" y="2286"/>
                      </a:cubicBezTo>
                      <a:cubicBezTo>
                        <a:pt x="939" y="2286"/>
                        <a:pt x="941" y="2286"/>
                        <a:pt x="943" y="2285"/>
                      </a:cubicBezTo>
                      <a:cubicBezTo>
                        <a:pt x="938" y="2300"/>
                        <a:pt x="930" y="2310"/>
                        <a:pt x="922" y="2316"/>
                      </a:cubicBezTo>
                      <a:cubicBezTo>
                        <a:pt x="939" y="2306"/>
                        <a:pt x="950" y="2291"/>
                        <a:pt x="953" y="2273"/>
                      </a:cubicBezTo>
                      <a:cubicBezTo>
                        <a:pt x="955" y="2262"/>
                        <a:pt x="954" y="2251"/>
                        <a:pt x="950" y="2238"/>
                      </a:cubicBezTo>
                      <a:cubicBezTo>
                        <a:pt x="948" y="2232"/>
                        <a:pt x="945" y="2226"/>
                        <a:pt x="942" y="2219"/>
                      </a:cubicBezTo>
                      <a:cubicBezTo>
                        <a:pt x="940" y="2213"/>
                        <a:pt x="939" y="2207"/>
                        <a:pt x="942" y="2201"/>
                      </a:cubicBezTo>
                      <a:cubicBezTo>
                        <a:pt x="945" y="2196"/>
                        <a:pt x="949" y="2192"/>
                        <a:pt x="954" y="2192"/>
                      </a:cubicBezTo>
                      <a:cubicBezTo>
                        <a:pt x="959" y="2192"/>
                        <a:pt x="964" y="2194"/>
                        <a:pt x="966" y="2198"/>
                      </a:cubicBezTo>
                      <a:cubicBezTo>
                        <a:pt x="967" y="2201"/>
                        <a:pt x="968" y="2204"/>
                        <a:pt x="967" y="2207"/>
                      </a:cubicBezTo>
                      <a:cubicBezTo>
                        <a:pt x="965" y="2210"/>
                        <a:pt x="961" y="2213"/>
                        <a:pt x="957" y="2211"/>
                      </a:cubicBezTo>
                      <a:cubicBezTo>
                        <a:pt x="954" y="2210"/>
                        <a:pt x="953" y="2207"/>
                        <a:pt x="954" y="2205"/>
                      </a:cubicBezTo>
                      <a:cubicBezTo>
                        <a:pt x="955" y="2202"/>
                        <a:pt x="958" y="2200"/>
                        <a:pt x="961" y="2201"/>
                      </a:cubicBezTo>
                      <a:cubicBezTo>
                        <a:pt x="964" y="2202"/>
                        <a:pt x="965" y="2205"/>
                        <a:pt x="965" y="2208"/>
                      </a:cubicBezTo>
                      <a:cubicBezTo>
                        <a:pt x="964" y="2208"/>
                        <a:pt x="964" y="2209"/>
                        <a:pt x="964" y="2210"/>
                      </a:cubicBezTo>
                      <a:cubicBezTo>
                        <a:pt x="965" y="2209"/>
                        <a:pt x="965" y="2208"/>
                        <a:pt x="966" y="2206"/>
                      </a:cubicBezTo>
                      <a:cubicBezTo>
                        <a:pt x="966" y="2204"/>
                        <a:pt x="966" y="2201"/>
                        <a:pt x="965" y="2199"/>
                      </a:cubicBezTo>
                      <a:cubicBezTo>
                        <a:pt x="963" y="2195"/>
                        <a:pt x="959" y="2194"/>
                        <a:pt x="955" y="2194"/>
                      </a:cubicBezTo>
                      <a:cubicBezTo>
                        <a:pt x="950" y="2194"/>
                        <a:pt x="946" y="2198"/>
                        <a:pt x="944" y="2202"/>
                      </a:cubicBezTo>
                      <a:cubicBezTo>
                        <a:pt x="942" y="2207"/>
                        <a:pt x="943" y="2212"/>
                        <a:pt x="945" y="2218"/>
                      </a:cubicBezTo>
                      <a:cubicBezTo>
                        <a:pt x="948" y="2225"/>
                        <a:pt x="950" y="2230"/>
                        <a:pt x="952" y="2236"/>
                      </a:cubicBezTo>
                      <a:cubicBezTo>
                        <a:pt x="957" y="2249"/>
                        <a:pt x="958" y="2262"/>
                        <a:pt x="956" y="2274"/>
                      </a:cubicBezTo>
                      <a:cubicBezTo>
                        <a:pt x="953" y="2285"/>
                        <a:pt x="948" y="2296"/>
                        <a:pt x="940" y="2305"/>
                      </a:cubicBezTo>
                      <a:cubicBezTo>
                        <a:pt x="928" y="2318"/>
                        <a:pt x="910" y="2326"/>
                        <a:pt x="892" y="2327"/>
                      </a:cubicBezTo>
                      <a:cubicBezTo>
                        <a:pt x="894" y="2328"/>
                        <a:pt x="895" y="2328"/>
                        <a:pt x="896" y="2329"/>
                      </a:cubicBezTo>
                      <a:cubicBezTo>
                        <a:pt x="900" y="2331"/>
                        <a:pt x="904" y="2333"/>
                        <a:pt x="908" y="2336"/>
                      </a:cubicBezTo>
                      <a:cubicBezTo>
                        <a:pt x="915" y="2341"/>
                        <a:pt x="920" y="2345"/>
                        <a:pt x="924" y="2352"/>
                      </a:cubicBezTo>
                      <a:cubicBezTo>
                        <a:pt x="938" y="2375"/>
                        <a:pt x="924" y="2401"/>
                        <a:pt x="903" y="2410"/>
                      </a:cubicBezTo>
                      <a:cubicBezTo>
                        <a:pt x="894" y="2414"/>
                        <a:pt x="884" y="2414"/>
                        <a:pt x="875" y="2412"/>
                      </a:cubicBezTo>
                      <a:cubicBezTo>
                        <a:pt x="878" y="2410"/>
                        <a:pt x="878" y="2410"/>
                        <a:pt x="878" y="2410"/>
                      </a:cubicBezTo>
                      <a:cubicBezTo>
                        <a:pt x="885" y="2411"/>
                        <a:pt x="894" y="2410"/>
                        <a:pt x="901" y="2407"/>
                      </a:cubicBezTo>
                      <a:cubicBezTo>
                        <a:pt x="920" y="2398"/>
                        <a:pt x="934" y="2374"/>
                        <a:pt x="921" y="2354"/>
                      </a:cubicBezTo>
                      <a:cubicBezTo>
                        <a:pt x="917" y="2348"/>
                        <a:pt x="912" y="2344"/>
                        <a:pt x="906" y="2340"/>
                      </a:cubicBezTo>
                      <a:cubicBezTo>
                        <a:pt x="902" y="2337"/>
                        <a:pt x="898" y="2335"/>
                        <a:pt x="894" y="2333"/>
                      </a:cubicBezTo>
                      <a:cubicBezTo>
                        <a:pt x="875" y="2324"/>
                        <a:pt x="858" y="2324"/>
                        <a:pt x="842" y="2308"/>
                      </a:cubicBezTo>
                      <a:cubicBezTo>
                        <a:pt x="833" y="2298"/>
                        <a:pt x="827" y="2286"/>
                        <a:pt x="825" y="2271"/>
                      </a:cubicBezTo>
                      <a:cubicBezTo>
                        <a:pt x="824" y="2261"/>
                        <a:pt x="825" y="2254"/>
                        <a:pt x="828" y="2246"/>
                      </a:cubicBezTo>
                      <a:cubicBezTo>
                        <a:pt x="830" y="2237"/>
                        <a:pt x="834" y="2230"/>
                        <a:pt x="840" y="2223"/>
                      </a:cubicBezTo>
                      <a:cubicBezTo>
                        <a:pt x="849" y="2213"/>
                        <a:pt x="858" y="2206"/>
                        <a:pt x="871" y="2202"/>
                      </a:cubicBezTo>
                      <a:cubicBezTo>
                        <a:pt x="863" y="2203"/>
                        <a:pt x="857" y="2205"/>
                        <a:pt x="856" y="2205"/>
                      </a:cubicBezTo>
                      <a:cubicBezTo>
                        <a:pt x="828" y="2213"/>
                        <a:pt x="802" y="2224"/>
                        <a:pt x="778" y="2237"/>
                      </a:cubicBezTo>
                      <a:cubicBezTo>
                        <a:pt x="771" y="2241"/>
                        <a:pt x="767" y="2245"/>
                        <a:pt x="765" y="2250"/>
                      </a:cubicBezTo>
                      <a:cubicBezTo>
                        <a:pt x="763" y="2254"/>
                        <a:pt x="763" y="2258"/>
                        <a:pt x="764" y="2261"/>
                      </a:cubicBezTo>
                      <a:cubicBezTo>
                        <a:pt x="766" y="2267"/>
                        <a:pt x="770" y="2272"/>
                        <a:pt x="776" y="2271"/>
                      </a:cubicBezTo>
                      <a:cubicBezTo>
                        <a:pt x="780" y="2270"/>
                        <a:pt x="782" y="2268"/>
                        <a:pt x="783" y="2265"/>
                      </a:cubicBezTo>
                      <a:cubicBezTo>
                        <a:pt x="784" y="2261"/>
                        <a:pt x="782" y="2257"/>
                        <a:pt x="778" y="2256"/>
                      </a:cubicBezTo>
                      <a:cubicBezTo>
                        <a:pt x="775" y="2256"/>
                        <a:pt x="773" y="2258"/>
                        <a:pt x="772" y="2261"/>
                      </a:cubicBezTo>
                      <a:cubicBezTo>
                        <a:pt x="771" y="2258"/>
                        <a:pt x="773" y="2254"/>
                        <a:pt x="777" y="2253"/>
                      </a:cubicBezTo>
                      <a:cubicBezTo>
                        <a:pt x="786" y="2250"/>
                        <a:pt x="794" y="2262"/>
                        <a:pt x="787" y="2271"/>
                      </a:cubicBezTo>
                      <a:cubicBezTo>
                        <a:pt x="782" y="2278"/>
                        <a:pt x="773" y="2279"/>
                        <a:pt x="766" y="2274"/>
                      </a:cubicBezTo>
                      <a:cubicBezTo>
                        <a:pt x="757" y="2267"/>
                        <a:pt x="757" y="2252"/>
                        <a:pt x="767" y="2243"/>
                      </a:cubicBezTo>
                      <a:cubicBezTo>
                        <a:pt x="747" y="2255"/>
                        <a:pt x="730" y="2269"/>
                        <a:pt x="714" y="2284"/>
                      </a:cubicBezTo>
                      <a:cubicBezTo>
                        <a:pt x="722" y="2280"/>
                        <a:pt x="730" y="2277"/>
                        <a:pt x="738" y="2276"/>
                      </a:cubicBezTo>
                      <a:cubicBezTo>
                        <a:pt x="765" y="2271"/>
                        <a:pt x="793" y="2292"/>
                        <a:pt x="783" y="2322"/>
                      </a:cubicBezTo>
                      <a:cubicBezTo>
                        <a:pt x="780" y="2330"/>
                        <a:pt x="774" y="2337"/>
                        <a:pt x="767" y="2343"/>
                      </a:cubicBezTo>
                      <a:cubicBezTo>
                        <a:pt x="756" y="2352"/>
                        <a:pt x="741" y="2355"/>
                        <a:pt x="733" y="2367"/>
                      </a:cubicBezTo>
                      <a:cubicBezTo>
                        <a:pt x="729" y="2372"/>
                        <a:pt x="728" y="2379"/>
                        <a:pt x="730" y="2385"/>
                      </a:cubicBezTo>
                      <a:cubicBezTo>
                        <a:pt x="735" y="2399"/>
                        <a:pt x="754" y="2403"/>
                        <a:pt x="765" y="2394"/>
                      </a:cubicBezTo>
                      <a:cubicBezTo>
                        <a:pt x="769" y="2390"/>
                        <a:pt x="770" y="2382"/>
                        <a:pt x="768" y="2378"/>
                      </a:cubicBezTo>
                      <a:cubicBezTo>
                        <a:pt x="763" y="2370"/>
                        <a:pt x="754" y="2369"/>
                        <a:pt x="751" y="2374"/>
                      </a:cubicBezTo>
                      <a:cubicBezTo>
                        <a:pt x="751" y="2370"/>
                        <a:pt x="756" y="2366"/>
                        <a:pt x="761" y="2367"/>
                      </a:cubicBezTo>
                      <a:cubicBezTo>
                        <a:pt x="771" y="2368"/>
                        <a:pt x="775" y="2378"/>
                        <a:pt x="774" y="2387"/>
                      </a:cubicBezTo>
                      <a:cubicBezTo>
                        <a:pt x="772" y="2397"/>
                        <a:pt x="764" y="2403"/>
                        <a:pt x="757" y="2404"/>
                      </a:cubicBezTo>
                      <a:cubicBezTo>
                        <a:pt x="743" y="2408"/>
                        <a:pt x="727" y="2400"/>
                        <a:pt x="725" y="2384"/>
                      </a:cubicBezTo>
                      <a:cubicBezTo>
                        <a:pt x="724" y="2376"/>
                        <a:pt x="726" y="2370"/>
                        <a:pt x="729" y="2364"/>
                      </a:cubicBezTo>
                      <a:cubicBezTo>
                        <a:pt x="736" y="2355"/>
                        <a:pt x="747" y="2350"/>
                        <a:pt x="752" y="2340"/>
                      </a:cubicBezTo>
                      <a:cubicBezTo>
                        <a:pt x="761" y="2325"/>
                        <a:pt x="760" y="2306"/>
                        <a:pt x="744" y="2298"/>
                      </a:cubicBezTo>
                      <a:cubicBezTo>
                        <a:pt x="727" y="2289"/>
                        <a:pt x="700" y="2300"/>
                        <a:pt x="688" y="2317"/>
                      </a:cubicBezTo>
                      <a:cubicBezTo>
                        <a:pt x="681" y="2326"/>
                        <a:pt x="679" y="2341"/>
                        <a:pt x="684" y="2351"/>
                      </a:cubicBezTo>
                      <a:cubicBezTo>
                        <a:pt x="691" y="2364"/>
                        <a:pt x="713" y="2369"/>
                        <a:pt x="721" y="2353"/>
                      </a:cubicBezTo>
                      <a:cubicBezTo>
                        <a:pt x="724" y="2348"/>
                        <a:pt x="724" y="2342"/>
                        <a:pt x="722" y="2338"/>
                      </a:cubicBezTo>
                      <a:cubicBezTo>
                        <a:pt x="718" y="2330"/>
                        <a:pt x="704" y="2327"/>
                        <a:pt x="699" y="2336"/>
                      </a:cubicBezTo>
                      <a:cubicBezTo>
                        <a:pt x="696" y="2342"/>
                        <a:pt x="700" y="2348"/>
                        <a:pt x="705" y="2347"/>
                      </a:cubicBezTo>
                      <a:cubicBezTo>
                        <a:pt x="700" y="2352"/>
                        <a:pt x="692" y="2346"/>
                        <a:pt x="694" y="2337"/>
                      </a:cubicBezTo>
                      <a:cubicBezTo>
                        <a:pt x="698" y="2322"/>
                        <a:pt x="720" y="2322"/>
                        <a:pt x="726" y="2337"/>
                      </a:cubicBezTo>
                      <a:cubicBezTo>
                        <a:pt x="729" y="2347"/>
                        <a:pt x="725" y="2360"/>
                        <a:pt x="715" y="2365"/>
                      </a:cubicBezTo>
                      <a:cubicBezTo>
                        <a:pt x="700" y="2372"/>
                        <a:pt x="679" y="2361"/>
                        <a:pt x="677" y="2342"/>
                      </a:cubicBezTo>
                      <a:cubicBezTo>
                        <a:pt x="677" y="2340"/>
                        <a:pt x="677" y="2338"/>
                        <a:pt x="677" y="2336"/>
                      </a:cubicBezTo>
                      <a:cubicBezTo>
                        <a:pt x="675" y="2343"/>
                        <a:pt x="674" y="2349"/>
                        <a:pt x="674" y="2357"/>
                      </a:cubicBezTo>
                      <a:cubicBezTo>
                        <a:pt x="674" y="2357"/>
                        <a:pt x="674" y="2357"/>
                        <a:pt x="674" y="2357"/>
                      </a:cubicBezTo>
                      <a:cubicBezTo>
                        <a:pt x="674" y="2367"/>
                        <a:pt x="676" y="2374"/>
                        <a:pt x="680" y="2384"/>
                      </a:cubicBezTo>
                      <a:cubicBezTo>
                        <a:pt x="673" y="2377"/>
                        <a:pt x="671" y="2367"/>
                        <a:pt x="671" y="2357"/>
                      </a:cubicBezTo>
                      <a:cubicBezTo>
                        <a:pt x="671" y="2357"/>
                        <a:pt x="671" y="2357"/>
                        <a:pt x="671" y="2357"/>
                      </a:cubicBezTo>
                      <a:cubicBezTo>
                        <a:pt x="671" y="2352"/>
                        <a:pt x="672" y="2347"/>
                        <a:pt x="673" y="2342"/>
                      </a:cubicBezTo>
                      <a:cubicBezTo>
                        <a:pt x="666" y="2356"/>
                        <a:pt x="661" y="2370"/>
                        <a:pt x="657" y="2386"/>
                      </a:cubicBezTo>
                      <a:cubicBezTo>
                        <a:pt x="652" y="2413"/>
                        <a:pt x="652" y="2434"/>
                        <a:pt x="661" y="2461"/>
                      </a:cubicBezTo>
                      <a:cubicBezTo>
                        <a:pt x="669" y="2485"/>
                        <a:pt x="684" y="2506"/>
                        <a:pt x="703" y="2522"/>
                      </a:cubicBezTo>
                      <a:cubicBezTo>
                        <a:pt x="713" y="2529"/>
                        <a:pt x="719" y="2533"/>
                        <a:pt x="731" y="2535"/>
                      </a:cubicBezTo>
                      <a:cubicBezTo>
                        <a:pt x="757" y="2539"/>
                        <a:pt x="785" y="2527"/>
                        <a:pt x="796" y="2510"/>
                      </a:cubicBezTo>
                      <a:cubicBezTo>
                        <a:pt x="802" y="2500"/>
                        <a:pt x="802" y="2487"/>
                        <a:pt x="790" y="2482"/>
                      </a:cubicBezTo>
                      <a:cubicBezTo>
                        <a:pt x="783" y="2479"/>
                        <a:pt x="777" y="2482"/>
                        <a:pt x="774" y="2490"/>
                      </a:cubicBezTo>
                      <a:cubicBezTo>
                        <a:pt x="769" y="2479"/>
                        <a:pt x="784" y="2467"/>
                        <a:pt x="799" y="2470"/>
                      </a:cubicBezTo>
                      <a:cubicBezTo>
                        <a:pt x="814" y="2474"/>
                        <a:pt x="821" y="2484"/>
                        <a:pt x="823" y="2495"/>
                      </a:cubicBezTo>
                      <a:cubicBezTo>
                        <a:pt x="825" y="2511"/>
                        <a:pt x="815" y="2529"/>
                        <a:pt x="797" y="2537"/>
                      </a:cubicBezTo>
                      <a:cubicBezTo>
                        <a:pt x="779" y="2545"/>
                        <a:pt x="757" y="2547"/>
                        <a:pt x="738" y="2541"/>
                      </a:cubicBezTo>
                      <a:cubicBezTo>
                        <a:pt x="742" y="2543"/>
                        <a:pt x="746" y="2544"/>
                        <a:pt x="751" y="2545"/>
                      </a:cubicBezTo>
                      <a:cubicBezTo>
                        <a:pt x="781" y="2552"/>
                        <a:pt x="811" y="2549"/>
                        <a:pt x="838" y="2534"/>
                      </a:cubicBezTo>
                      <a:cubicBezTo>
                        <a:pt x="852" y="2525"/>
                        <a:pt x="859" y="2514"/>
                        <a:pt x="860" y="2497"/>
                      </a:cubicBezTo>
                      <a:cubicBezTo>
                        <a:pt x="860" y="2487"/>
                        <a:pt x="855" y="2472"/>
                        <a:pt x="846" y="2466"/>
                      </a:cubicBezTo>
                      <a:cubicBezTo>
                        <a:pt x="837" y="2461"/>
                        <a:pt x="826" y="2464"/>
                        <a:pt x="827" y="2475"/>
                      </a:cubicBezTo>
                      <a:cubicBezTo>
                        <a:pt x="820" y="2472"/>
                        <a:pt x="819" y="2464"/>
                        <a:pt x="824" y="2458"/>
                      </a:cubicBezTo>
                      <a:cubicBezTo>
                        <a:pt x="828" y="2454"/>
                        <a:pt x="837" y="2452"/>
                        <a:pt x="845" y="2455"/>
                      </a:cubicBezTo>
                      <a:cubicBezTo>
                        <a:pt x="850" y="2457"/>
                        <a:pt x="854" y="2461"/>
                        <a:pt x="857" y="2465"/>
                      </a:cubicBezTo>
                      <a:cubicBezTo>
                        <a:pt x="863" y="2474"/>
                        <a:pt x="866" y="2486"/>
                        <a:pt x="865" y="2496"/>
                      </a:cubicBezTo>
                      <a:cubicBezTo>
                        <a:pt x="864" y="2504"/>
                        <a:pt x="861" y="2512"/>
                        <a:pt x="857" y="2518"/>
                      </a:cubicBezTo>
                      <a:cubicBezTo>
                        <a:pt x="872" y="2501"/>
                        <a:pt x="878" y="2478"/>
                        <a:pt x="871" y="2454"/>
                      </a:cubicBezTo>
                      <a:cubicBezTo>
                        <a:pt x="867" y="2443"/>
                        <a:pt x="860" y="2433"/>
                        <a:pt x="852" y="2426"/>
                      </a:cubicBezTo>
                      <a:cubicBezTo>
                        <a:pt x="811" y="2390"/>
                        <a:pt x="804" y="2437"/>
                        <a:pt x="786" y="2456"/>
                      </a:cubicBezTo>
                      <a:cubicBezTo>
                        <a:pt x="764" y="2481"/>
                        <a:pt x="737" y="2447"/>
                        <a:pt x="758" y="2421"/>
                      </a:cubicBezTo>
                      <a:cubicBezTo>
                        <a:pt x="777" y="2399"/>
                        <a:pt x="807" y="2401"/>
                        <a:pt x="831" y="2412"/>
                      </a:cubicBezTo>
                      <a:cubicBezTo>
                        <a:pt x="827" y="2409"/>
                        <a:pt x="823" y="2406"/>
                        <a:pt x="820" y="2402"/>
                      </a:cubicBezTo>
                      <a:cubicBezTo>
                        <a:pt x="813" y="2393"/>
                        <a:pt x="812" y="2379"/>
                        <a:pt x="821" y="2371"/>
                      </a:cubicBezTo>
                      <a:cubicBezTo>
                        <a:pt x="826" y="2368"/>
                        <a:pt x="831" y="2368"/>
                        <a:pt x="836" y="2370"/>
                      </a:cubicBezTo>
                      <a:cubicBezTo>
                        <a:pt x="840" y="2372"/>
                        <a:pt x="842" y="2375"/>
                        <a:pt x="843" y="2379"/>
                      </a:cubicBezTo>
                      <a:cubicBezTo>
                        <a:pt x="843" y="2383"/>
                        <a:pt x="842" y="2387"/>
                        <a:pt x="839" y="2390"/>
                      </a:cubicBezTo>
                      <a:cubicBezTo>
                        <a:pt x="835" y="2394"/>
                        <a:pt x="829" y="2395"/>
                        <a:pt x="825" y="2391"/>
                      </a:cubicBezTo>
                      <a:cubicBezTo>
                        <a:pt x="822" y="2389"/>
                        <a:pt x="822" y="2385"/>
                        <a:pt x="823" y="2383"/>
                      </a:cubicBezTo>
                      <a:cubicBezTo>
                        <a:pt x="824" y="2381"/>
                        <a:pt x="826" y="2380"/>
                        <a:pt x="828" y="2381"/>
                      </a:cubicBezTo>
                      <a:cubicBezTo>
                        <a:pt x="827" y="2381"/>
                        <a:pt x="826" y="2382"/>
                        <a:pt x="826" y="2384"/>
                      </a:cubicBezTo>
                      <a:cubicBezTo>
                        <a:pt x="825" y="2387"/>
                        <a:pt x="828" y="2389"/>
                        <a:pt x="831" y="2388"/>
                      </a:cubicBezTo>
                      <a:cubicBezTo>
                        <a:pt x="832" y="2388"/>
                        <a:pt x="834" y="2387"/>
                        <a:pt x="835" y="2384"/>
                      </a:cubicBezTo>
                      <a:cubicBezTo>
                        <a:pt x="836" y="2382"/>
                        <a:pt x="835" y="2379"/>
                        <a:pt x="833" y="2377"/>
                      </a:cubicBezTo>
                      <a:cubicBezTo>
                        <a:pt x="830" y="2375"/>
                        <a:pt x="826" y="2375"/>
                        <a:pt x="824" y="2377"/>
                      </a:cubicBezTo>
                      <a:cubicBezTo>
                        <a:pt x="816" y="2383"/>
                        <a:pt x="819" y="2397"/>
                        <a:pt x="824" y="2404"/>
                      </a:cubicBezTo>
                      <a:cubicBezTo>
                        <a:pt x="825" y="2405"/>
                        <a:pt x="827" y="2407"/>
                        <a:pt x="829" y="2409"/>
                      </a:cubicBezTo>
                      <a:cubicBezTo>
                        <a:pt x="835" y="2414"/>
                        <a:pt x="843" y="2418"/>
                        <a:pt x="850" y="2423"/>
                      </a:cubicBezTo>
                      <a:cubicBezTo>
                        <a:pt x="856" y="2428"/>
                        <a:pt x="862" y="2434"/>
                        <a:pt x="866" y="2441"/>
                      </a:cubicBezTo>
                      <a:cubicBezTo>
                        <a:pt x="865" y="2438"/>
                        <a:pt x="865" y="2435"/>
                        <a:pt x="865" y="2432"/>
                      </a:cubicBezTo>
                      <a:cubicBezTo>
                        <a:pt x="865" y="2413"/>
                        <a:pt x="880" y="2397"/>
                        <a:pt x="899" y="2394"/>
                      </a:cubicBezTo>
                      <a:cubicBezTo>
                        <a:pt x="904" y="2394"/>
                        <a:pt x="909" y="2394"/>
                        <a:pt x="914" y="2396"/>
                      </a:cubicBezTo>
                      <a:cubicBezTo>
                        <a:pt x="912" y="2398"/>
                        <a:pt x="912" y="2398"/>
                        <a:pt x="912" y="2398"/>
                      </a:cubicBezTo>
                      <a:cubicBezTo>
                        <a:pt x="908" y="2397"/>
                        <a:pt x="903" y="2397"/>
                        <a:pt x="899" y="2398"/>
                      </a:cubicBezTo>
                      <a:cubicBezTo>
                        <a:pt x="882" y="2401"/>
                        <a:pt x="867" y="2414"/>
                        <a:pt x="867" y="2432"/>
                      </a:cubicBezTo>
                      <a:cubicBezTo>
                        <a:pt x="867" y="2443"/>
                        <a:pt x="870" y="2447"/>
                        <a:pt x="873" y="2457"/>
                      </a:cubicBezTo>
                      <a:cubicBezTo>
                        <a:pt x="882" y="2489"/>
                        <a:pt x="867" y="2518"/>
                        <a:pt x="839" y="2536"/>
                      </a:cubicBezTo>
                      <a:cubicBezTo>
                        <a:pt x="831" y="2541"/>
                        <a:pt x="823" y="2544"/>
                        <a:pt x="815" y="2547"/>
                      </a:cubicBezTo>
                      <a:cubicBezTo>
                        <a:pt x="833" y="2544"/>
                        <a:pt x="851" y="2539"/>
                        <a:pt x="864" y="2531"/>
                      </a:cubicBezTo>
                      <a:cubicBezTo>
                        <a:pt x="891" y="2512"/>
                        <a:pt x="929" y="2490"/>
                        <a:pt x="946" y="2475"/>
                      </a:cubicBezTo>
                      <a:cubicBezTo>
                        <a:pt x="953" y="2468"/>
                        <a:pt x="958" y="2457"/>
                        <a:pt x="957" y="2446"/>
                      </a:cubicBezTo>
                      <a:cubicBezTo>
                        <a:pt x="959" y="2452"/>
                        <a:pt x="958" y="2459"/>
                        <a:pt x="955" y="2465"/>
                      </a:cubicBezTo>
                      <a:cubicBezTo>
                        <a:pt x="955" y="2465"/>
                        <a:pt x="955" y="2465"/>
                        <a:pt x="955" y="2465"/>
                      </a:cubicBezTo>
                      <a:cubicBezTo>
                        <a:pt x="954" y="2467"/>
                        <a:pt x="952" y="2470"/>
                        <a:pt x="950" y="2472"/>
                      </a:cubicBezTo>
                      <a:cubicBezTo>
                        <a:pt x="960" y="2466"/>
                        <a:pt x="967" y="2457"/>
                        <a:pt x="971" y="2446"/>
                      </a:cubicBezTo>
                      <a:cubicBezTo>
                        <a:pt x="974" y="2435"/>
                        <a:pt x="973" y="2424"/>
                        <a:pt x="968" y="2414"/>
                      </a:cubicBezTo>
                      <a:cubicBezTo>
                        <a:pt x="968" y="2414"/>
                        <a:pt x="969" y="2413"/>
                        <a:pt x="969" y="2412"/>
                      </a:cubicBezTo>
                      <a:cubicBezTo>
                        <a:pt x="974" y="2420"/>
                        <a:pt x="976" y="2429"/>
                        <a:pt x="975" y="2439"/>
                      </a:cubicBezTo>
                      <a:cubicBezTo>
                        <a:pt x="974" y="2448"/>
                        <a:pt x="970" y="2456"/>
                        <a:pt x="965" y="2461"/>
                      </a:cubicBezTo>
                      <a:cubicBezTo>
                        <a:pt x="969" y="2458"/>
                        <a:pt x="976" y="2458"/>
                        <a:pt x="979" y="2460"/>
                      </a:cubicBezTo>
                      <a:cubicBezTo>
                        <a:pt x="982" y="2462"/>
                        <a:pt x="984" y="2465"/>
                        <a:pt x="984" y="2468"/>
                      </a:cubicBezTo>
                      <a:cubicBezTo>
                        <a:pt x="985" y="2473"/>
                        <a:pt x="982" y="2478"/>
                        <a:pt x="976" y="2479"/>
                      </a:cubicBezTo>
                      <a:cubicBezTo>
                        <a:pt x="973" y="2479"/>
                        <a:pt x="970" y="2477"/>
                        <a:pt x="969" y="2474"/>
                      </a:cubicBezTo>
                      <a:cubicBezTo>
                        <a:pt x="967" y="2468"/>
                        <a:pt x="974" y="2465"/>
                        <a:pt x="976" y="2468"/>
                      </a:cubicBezTo>
                      <a:cubicBezTo>
                        <a:pt x="974" y="2467"/>
                        <a:pt x="972" y="2468"/>
                        <a:pt x="971" y="2470"/>
                      </a:cubicBezTo>
                      <a:cubicBezTo>
                        <a:pt x="970" y="2472"/>
                        <a:pt x="972" y="2475"/>
                        <a:pt x="974" y="2476"/>
                      </a:cubicBezTo>
                      <a:cubicBezTo>
                        <a:pt x="976" y="2476"/>
                        <a:pt x="979" y="2475"/>
                        <a:pt x="980" y="2474"/>
                      </a:cubicBezTo>
                      <a:cubicBezTo>
                        <a:pt x="984" y="2469"/>
                        <a:pt x="982" y="2462"/>
                        <a:pt x="975" y="2460"/>
                      </a:cubicBezTo>
                      <a:cubicBezTo>
                        <a:pt x="967" y="2459"/>
                        <a:pt x="961" y="2467"/>
                        <a:pt x="956" y="2470"/>
                      </a:cubicBezTo>
                      <a:cubicBezTo>
                        <a:pt x="949" y="2476"/>
                        <a:pt x="942" y="2482"/>
                        <a:pt x="939" y="2484"/>
                      </a:cubicBezTo>
                      <a:cubicBezTo>
                        <a:pt x="934" y="2488"/>
                        <a:pt x="922" y="2498"/>
                        <a:pt x="905" y="2508"/>
                      </a:cubicBezTo>
                      <a:cubicBezTo>
                        <a:pt x="909" y="2507"/>
                        <a:pt x="912" y="2506"/>
                        <a:pt x="916" y="2505"/>
                      </a:cubicBezTo>
                      <a:cubicBezTo>
                        <a:pt x="917" y="2505"/>
                        <a:pt x="931" y="2504"/>
                        <a:pt x="931" y="2506"/>
                      </a:cubicBezTo>
                      <a:cubicBezTo>
                        <a:pt x="930" y="2507"/>
                        <a:pt x="923" y="2508"/>
                        <a:pt x="921" y="2508"/>
                      </a:cubicBezTo>
                      <a:cubicBezTo>
                        <a:pt x="916" y="2509"/>
                        <a:pt x="911" y="2511"/>
                        <a:pt x="905" y="2513"/>
                      </a:cubicBezTo>
                      <a:cubicBezTo>
                        <a:pt x="903" y="2513"/>
                        <a:pt x="901" y="2514"/>
                        <a:pt x="898" y="2515"/>
                      </a:cubicBezTo>
                      <a:cubicBezTo>
                        <a:pt x="890" y="2519"/>
                        <a:pt x="884" y="2523"/>
                        <a:pt x="876" y="2528"/>
                      </a:cubicBezTo>
                      <a:cubicBezTo>
                        <a:pt x="876" y="2529"/>
                        <a:pt x="875" y="2529"/>
                        <a:pt x="874" y="2530"/>
                      </a:cubicBezTo>
                      <a:cubicBezTo>
                        <a:pt x="876" y="2529"/>
                        <a:pt x="879" y="2528"/>
                        <a:pt x="882" y="2527"/>
                      </a:cubicBezTo>
                      <a:cubicBezTo>
                        <a:pt x="889" y="2524"/>
                        <a:pt x="896" y="2523"/>
                        <a:pt x="904" y="2523"/>
                      </a:cubicBezTo>
                      <a:cubicBezTo>
                        <a:pt x="925" y="2524"/>
                        <a:pt x="935" y="2542"/>
                        <a:pt x="936" y="2560"/>
                      </a:cubicBezTo>
                      <a:cubicBezTo>
                        <a:pt x="936" y="2576"/>
                        <a:pt x="929" y="2592"/>
                        <a:pt x="915" y="2601"/>
                      </a:cubicBezTo>
                      <a:cubicBezTo>
                        <a:pt x="903" y="2607"/>
                        <a:pt x="890" y="2606"/>
                        <a:pt x="880" y="2597"/>
                      </a:cubicBezTo>
                      <a:cubicBezTo>
                        <a:pt x="876" y="2592"/>
                        <a:pt x="873" y="2588"/>
                        <a:pt x="871" y="2581"/>
                      </a:cubicBezTo>
                      <a:cubicBezTo>
                        <a:pt x="870" y="2576"/>
                        <a:pt x="871" y="2572"/>
                        <a:pt x="873" y="2567"/>
                      </a:cubicBezTo>
                      <a:cubicBezTo>
                        <a:pt x="876" y="2562"/>
                        <a:pt x="881" y="2558"/>
                        <a:pt x="888" y="2558"/>
                      </a:cubicBezTo>
                      <a:cubicBezTo>
                        <a:pt x="891" y="2558"/>
                        <a:pt x="895" y="2558"/>
                        <a:pt x="898" y="2561"/>
                      </a:cubicBezTo>
                      <a:cubicBezTo>
                        <a:pt x="901" y="2564"/>
                        <a:pt x="902" y="2568"/>
                        <a:pt x="901" y="2573"/>
                      </a:cubicBezTo>
                      <a:cubicBezTo>
                        <a:pt x="901" y="2578"/>
                        <a:pt x="898" y="2582"/>
                        <a:pt x="893" y="2583"/>
                      </a:cubicBezTo>
                      <a:cubicBezTo>
                        <a:pt x="888" y="2584"/>
                        <a:pt x="883" y="2582"/>
                        <a:pt x="881" y="2578"/>
                      </a:cubicBezTo>
                      <a:cubicBezTo>
                        <a:pt x="878" y="2573"/>
                        <a:pt x="880" y="2566"/>
                        <a:pt x="885" y="2564"/>
                      </a:cubicBezTo>
                      <a:cubicBezTo>
                        <a:pt x="891" y="2561"/>
                        <a:pt x="897" y="2563"/>
                        <a:pt x="900" y="2568"/>
                      </a:cubicBezTo>
                      <a:cubicBezTo>
                        <a:pt x="901" y="2570"/>
                        <a:pt x="901" y="2572"/>
                        <a:pt x="901" y="2574"/>
                      </a:cubicBezTo>
                      <a:cubicBezTo>
                        <a:pt x="901" y="2574"/>
                        <a:pt x="901" y="2573"/>
                        <a:pt x="901" y="2573"/>
                      </a:cubicBezTo>
                      <a:cubicBezTo>
                        <a:pt x="902" y="2568"/>
                        <a:pt x="900" y="2565"/>
                        <a:pt x="897" y="2562"/>
                      </a:cubicBezTo>
                      <a:cubicBezTo>
                        <a:pt x="894" y="2559"/>
                        <a:pt x="891" y="2558"/>
                        <a:pt x="888" y="2559"/>
                      </a:cubicBezTo>
                      <a:cubicBezTo>
                        <a:pt x="882" y="2559"/>
                        <a:pt x="877" y="2563"/>
                        <a:pt x="874" y="2568"/>
                      </a:cubicBezTo>
                      <a:cubicBezTo>
                        <a:pt x="872" y="2572"/>
                        <a:pt x="872" y="2576"/>
                        <a:pt x="873" y="2581"/>
                      </a:cubicBezTo>
                      <a:cubicBezTo>
                        <a:pt x="874" y="2587"/>
                        <a:pt x="877" y="2591"/>
                        <a:pt x="881" y="2595"/>
                      </a:cubicBezTo>
                      <a:cubicBezTo>
                        <a:pt x="891" y="2604"/>
                        <a:pt x="903" y="2605"/>
                        <a:pt x="914" y="2599"/>
                      </a:cubicBezTo>
                      <a:cubicBezTo>
                        <a:pt x="927" y="2590"/>
                        <a:pt x="933" y="2574"/>
                        <a:pt x="932" y="2559"/>
                      </a:cubicBezTo>
                      <a:cubicBezTo>
                        <a:pt x="931" y="2542"/>
                        <a:pt x="923" y="2528"/>
                        <a:pt x="904" y="2527"/>
                      </a:cubicBezTo>
                      <a:cubicBezTo>
                        <a:pt x="896" y="2527"/>
                        <a:pt x="890" y="2529"/>
                        <a:pt x="883" y="2531"/>
                      </a:cubicBezTo>
                      <a:cubicBezTo>
                        <a:pt x="858" y="2541"/>
                        <a:pt x="836" y="2548"/>
                        <a:pt x="808" y="2550"/>
                      </a:cubicBezTo>
                      <a:cubicBezTo>
                        <a:pt x="810" y="2550"/>
                        <a:pt x="811" y="2551"/>
                        <a:pt x="812" y="2551"/>
                      </a:cubicBezTo>
                      <a:cubicBezTo>
                        <a:pt x="822" y="2555"/>
                        <a:pt x="830" y="2563"/>
                        <a:pt x="825" y="2573"/>
                      </a:cubicBezTo>
                      <a:cubicBezTo>
                        <a:pt x="823" y="2581"/>
                        <a:pt x="815" y="2584"/>
                        <a:pt x="807" y="2583"/>
                      </a:cubicBezTo>
                      <a:cubicBezTo>
                        <a:pt x="802" y="2582"/>
                        <a:pt x="797" y="2578"/>
                        <a:pt x="796" y="2572"/>
                      </a:cubicBezTo>
                      <a:cubicBezTo>
                        <a:pt x="795" y="2567"/>
                        <a:pt x="799" y="2562"/>
                        <a:pt x="803" y="2565"/>
                      </a:cubicBezTo>
                      <a:cubicBezTo>
                        <a:pt x="808" y="2567"/>
                        <a:pt x="806" y="2572"/>
                        <a:pt x="811" y="2574"/>
                      </a:cubicBezTo>
                      <a:cubicBezTo>
                        <a:pt x="814" y="2576"/>
                        <a:pt x="818" y="2577"/>
                        <a:pt x="821" y="2573"/>
                      </a:cubicBezTo>
                      <a:cubicBezTo>
                        <a:pt x="825" y="2566"/>
                        <a:pt x="819" y="2559"/>
                        <a:pt x="813" y="2556"/>
                      </a:cubicBezTo>
                      <a:cubicBezTo>
                        <a:pt x="800" y="2550"/>
                        <a:pt x="792" y="2552"/>
                        <a:pt x="779" y="2552"/>
                      </a:cubicBezTo>
                      <a:cubicBezTo>
                        <a:pt x="769" y="2552"/>
                        <a:pt x="760" y="2551"/>
                        <a:pt x="750" y="2549"/>
                      </a:cubicBezTo>
                      <a:cubicBezTo>
                        <a:pt x="720" y="2542"/>
                        <a:pt x="696" y="2525"/>
                        <a:pt x="678" y="2501"/>
                      </a:cubicBezTo>
                      <a:cubicBezTo>
                        <a:pt x="680" y="2506"/>
                        <a:pt x="680" y="2513"/>
                        <a:pt x="677" y="2517"/>
                      </a:cubicBezTo>
                      <a:cubicBezTo>
                        <a:pt x="674" y="2521"/>
                        <a:pt x="669" y="2523"/>
                        <a:pt x="663" y="2520"/>
                      </a:cubicBezTo>
                      <a:cubicBezTo>
                        <a:pt x="664" y="2520"/>
                        <a:pt x="665" y="2518"/>
                        <a:pt x="665" y="2517"/>
                      </a:cubicBezTo>
                      <a:cubicBezTo>
                        <a:pt x="676" y="2522"/>
                        <a:pt x="679" y="2507"/>
                        <a:pt x="674" y="2497"/>
                      </a:cubicBezTo>
                      <a:cubicBezTo>
                        <a:pt x="674" y="2497"/>
                        <a:pt x="674" y="2497"/>
                        <a:pt x="674" y="2497"/>
                      </a:cubicBezTo>
                      <a:cubicBezTo>
                        <a:pt x="669" y="2489"/>
                        <a:pt x="664" y="2480"/>
                        <a:pt x="660" y="2471"/>
                      </a:cubicBezTo>
                      <a:cubicBezTo>
                        <a:pt x="659" y="2484"/>
                        <a:pt x="650" y="2498"/>
                        <a:pt x="635" y="2502"/>
                      </a:cubicBezTo>
                      <a:cubicBezTo>
                        <a:pt x="628" y="2503"/>
                        <a:pt x="620" y="2502"/>
                        <a:pt x="613" y="2499"/>
                      </a:cubicBezTo>
                      <a:cubicBezTo>
                        <a:pt x="606" y="2495"/>
                        <a:pt x="602" y="2489"/>
                        <a:pt x="599" y="2481"/>
                      </a:cubicBezTo>
                      <a:cubicBezTo>
                        <a:pt x="597" y="2474"/>
                        <a:pt x="597" y="2467"/>
                        <a:pt x="599" y="2460"/>
                      </a:cubicBezTo>
                      <a:cubicBezTo>
                        <a:pt x="602" y="2453"/>
                        <a:pt x="606" y="2448"/>
                        <a:pt x="613" y="2444"/>
                      </a:cubicBezTo>
                      <a:cubicBezTo>
                        <a:pt x="620" y="2441"/>
                        <a:pt x="627" y="2440"/>
                        <a:pt x="634" y="2444"/>
                      </a:cubicBezTo>
                      <a:cubicBezTo>
                        <a:pt x="638" y="2446"/>
                        <a:pt x="641" y="2450"/>
                        <a:pt x="643" y="2455"/>
                      </a:cubicBezTo>
                      <a:cubicBezTo>
                        <a:pt x="644" y="2461"/>
                        <a:pt x="642" y="2468"/>
                        <a:pt x="637" y="2473"/>
                      </a:cubicBezTo>
                      <a:cubicBezTo>
                        <a:pt x="632" y="2477"/>
                        <a:pt x="625" y="2477"/>
                        <a:pt x="620" y="2475"/>
                      </a:cubicBezTo>
                      <a:cubicBezTo>
                        <a:pt x="612" y="2471"/>
                        <a:pt x="610" y="2462"/>
                        <a:pt x="613" y="2455"/>
                      </a:cubicBezTo>
                      <a:cubicBezTo>
                        <a:pt x="617" y="2447"/>
                        <a:pt x="626" y="2445"/>
                        <a:pt x="633" y="2448"/>
                      </a:cubicBezTo>
                      <a:cubicBezTo>
                        <a:pt x="637" y="2450"/>
                        <a:pt x="639" y="2453"/>
                        <a:pt x="640" y="2456"/>
                      </a:cubicBezTo>
                      <a:cubicBezTo>
                        <a:pt x="640" y="2455"/>
                        <a:pt x="640" y="2455"/>
                        <a:pt x="640" y="2455"/>
                      </a:cubicBezTo>
                      <a:cubicBezTo>
                        <a:pt x="639" y="2451"/>
                        <a:pt x="636" y="2448"/>
                        <a:pt x="633" y="2446"/>
                      </a:cubicBezTo>
                      <a:cubicBezTo>
                        <a:pt x="626" y="2444"/>
                        <a:pt x="620" y="2444"/>
                        <a:pt x="614" y="2447"/>
                      </a:cubicBezTo>
                      <a:cubicBezTo>
                        <a:pt x="609" y="2450"/>
                        <a:pt x="605" y="2455"/>
                        <a:pt x="602" y="2461"/>
                      </a:cubicBezTo>
                      <a:cubicBezTo>
                        <a:pt x="600" y="2468"/>
                        <a:pt x="600" y="2474"/>
                        <a:pt x="602" y="2480"/>
                      </a:cubicBezTo>
                      <a:cubicBezTo>
                        <a:pt x="604" y="2487"/>
                        <a:pt x="609" y="2492"/>
                        <a:pt x="615" y="2496"/>
                      </a:cubicBezTo>
                      <a:cubicBezTo>
                        <a:pt x="621" y="2499"/>
                        <a:pt x="628" y="2500"/>
                        <a:pt x="635" y="2499"/>
                      </a:cubicBezTo>
                      <a:cubicBezTo>
                        <a:pt x="653" y="2495"/>
                        <a:pt x="661" y="2476"/>
                        <a:pt x="656" y="2462"/>
                      </a:cubicBezTo>
                      <a:cubicBezTo>
                        <a:pt x="647" y="2435"/>
                        <a:pt x="647" y="2413"/>
                        <a:pt x="652" y="2385"/>
                      </a:cubicBezTo>
                      <a:cubicBezTo>
                        <a:pt x="653" y="2382"/>
                        <a:pt x="653" y="2379"/>
                        <a:pt x="654" y="2376"/>
                      </a:cubicBezTo>
                      <a:cubicBezTo>
                        <a:pt x="653" y="2378"/>
                        <a:pt x="652" y="2380"/>
                        <a:pt x="651" y="2382"/>
                      </a:cubicBezTo>
                      <a:cubicBezTo>
                        <a:pt x="645" y="2391"/>
                        <a:pt x="639" y="2397"/>
                        <a:pt x="630" y="2402"/>
                      </a:cubicBezTo>
                      <a:cubicBezTo>
                        <a:pt x="637" y="2395"/>
                        <a:pt x="642" y="2389"/>
                        <a:pt x="648" y="2380"/>
                      </a:cubicBezTo>
                      <a:cubicBezTo>
                        <a:pt x="648" y="2380"/>
                        <a:pt x="649" y="2379"/>
                        <a:pt x="649" y="2378"/>
                      </a:cubicBezTo>
                      <a:cubicBezTo>
                        <a:pt x="643" y="2385"/>
                        <a:pt x="630" y="2383"/>
                        <a:pt x="622" y="2379"/>
                      </a:cubicBezTo>
                      <a:cubicBezTo>
                        <a:pt x="618" y="2377"/>
                        <a:pt x="614" y="2374"/>
                        <a:pt x="611" y="2371"/>
                      </a:cubicBezTo>
                      <a:cubicBezTo>
                        <a:pt x="605" y="2366"/>
                        <a:pt x="601" y="2355"/>
                        <a:pt x="604" y="2347"/>
                      </a:cubicBezTo>
                      <a:cubicBezTo>
                        <a:pt x="597" y="2343"/>
                        <a:pt x="593" y="2336"/>
                        <a:pt x="591" y="2329"/>
                      </a:cubicBezTo>
                      <a:cubicBezTo>
                        <a:pt x="587" y="2320"/>
                        <a:pt x="580" y="2312"/>
                        <a:pt x="571" y="2314"/>
                      </a:cubicBezTo>
                      <a:cubicBezTo>
                        <a:pt x="578" y="2305"/>
                        <a:pt x="594" y="2312"/>
                        <a:pt x="601" y="2318"/>
                      </a:cubicBezTo>
                      <a:cubicBezTo>
                        <a:pt x="610" y="2328"/>
                        <a:pt x="611" y="2342"/>
                        <a:pt x="613" y="2356"/>
                      </a:cubicBezTo>
                      <a:cubicBezTo>
                        <a:pt x="614" y="2366"/>
                        <a:pt x="618" y="2372"/>
                        <a:pt x="625" y="2376"/>
                      </a:cubicBezTo>
                      <a:cubicBezTo>
                        <a:pt x="632" y="2380"/>
                        <a:pt x="642" y="2383"/>
                        <a:pt x="649" y="2378"/>
                      </a:cubicBezTo>
                      <a:cubicBezTo>
                        <a:pt x="648" y="2379"/>
                        <a:pt x="646" y="2380"/>
                        <a:pt x="645" y="2380"/>
                      </a:cubicBezTo>
                      <a:cubicBezTo>
                        <a:pt x="640" y="2381"/>
                        <a:pt x="635" y="2379"/>
                        <a:pt x="632" y="2372"/>
                      </a:cubicBezTo>
                      <a:cubicBezTo>
                        <a:pt x="633" y="2373"/>
                        <a:pt x="635" y="2372"/>
                        <a:pt x="636" y="2372"/>
                      </a:cubicBezTo>
                      <a:cubicBezTo>
                        <a:pt x="640" y="2378"/>
                        <a:pt x="646" y="2379"/>
                        <a:pt x="651" y="2373"/>
                      </a:cubicBezTo>
                      <a:cubicBezTo>
                        <a:pt x="654" y="2371"/>
                        <a:pt x="656" y="2368"/>
                        <a:pt x="657" y="2365"/>
                      </a:cubicBezTo>
                      <a:cubicBezTo>
                        <a:pt x="667" y="2334"/>
                        <a:pt x="684" y="2307"/>
                        <a:pt x="705" y="2284"/>
                      </a:cubicBezTo>
                      <a:cubicBezTo>
                        <a:pt x="686" y="2302"/>
                        <a:pt x="662" y="2320"/>
                        <a:pt x="635" y="2319"/>
                      </a:cubicBezTo>
                      <a:cubicBezTo>
                        <a:pt x="622" y="2319"/>
                        <a:pt x="612" y="2314"/>
                        <a:pt x="603" y="2304"/>
                      </a:cubicBezTo>
                      <a:cubicBezTo>
                        <a:pt x="596" y="2295"/>
                        <a:pt x="592" y="2285"/>
                        <a:pt x="592" y="2274"/>
                      </a:cubicBezTo>
                      <a:cubicBezTo>
                        <a:pt x="591" y="2249"/>
                        <a:pt x="611" y="2228"/>
                        <a:pt x="636" y="2227"/>
                      </a:cubicBezTo>
                      <a:cubicBezTo>
                        <a:pt x="658" y="2226"/>
                        <a:pt x="682" y="2241"/>
                        <a:pt x="678" y="2266"/>
                      </a:cubicBezTo>
                      <a:cubicBezTo>
                        <a:pt x="677" y="2276"/>
                        <a:pt x="670" y="2286"/>
                        <a:pt x="659" y="2287"/>
                      </a:cubicBezTo>
                      <a:cubicBezTo>
                        <a:pt x="656" y="2287"/>
                        <a:pt x="653" y="2287"/>
                        <a:pt x="650" y="2285"/>
                      </a:cubicBezTo>
                      <a:cubicBezTo>
                        <a:pt x="650" y="2285"/>
                        <a:pt x="650" y="2285"/>
                        <a:pt x="650" y="2285"/>
                      </a:cubicBezTo>
                      <a:cubicBezTo>
                        <a:pt x="642" y="2281"/>
                        <a:pt x="638" y="2272"/>
                        <a:pt x="642" y="2263"/>
                      </a:cubicBezTo>
                      <a:cubicBezTo>
                        <a:pt x="647" y="2255"/>
                        <a:pt x="656" y="2252"/>
                        <a:pt x="664" y="2256"/>
                      </a:cubicBezTo>
                      <a:cubicBezTo>
                        <a:pt x="672" y="2260"/>
                        <a:pt x="676" y="2270"/>
                        <a:pt x="672" y="2278"/>
                      </a:cubicBezTo>
                      <a:cubicBezTo>
                        <a:pt x="670" y="2282"/>
                        <a:pt x="667" y="2284"/>
                        <a:pt x="664" y="2286"/>
                      </a:cubicBezTo>
                      <a:cubicBezTo>
                        <a:pt x="664" y="2286"/>
                        <a:pt x="664" y="2286"/>
                        <a:pt x="664" y="2286"/>
                      </a:cubicBezTo>
                      <a:cubicBezTo>
                        <a:pt x="672" y="2282"/>
                        <a:pt x="677" y="2274"/>
                        <a:pt x="678" y="2265"/>
                      </a:cubicBezTo>
                      <a:cubicBezTo>
                        <a:pt x="679" y="2242"/>
                        <a:pt x="656" y="2229"/>
                        <a:pt x="636" y="2230"/>
                      </a:cubicBezTo>
                      <a:cubicBezTo>
                        <a:pt x="612" y="2231"/>
                        <a:pt x="593" y="2251"/>
                        <a:pt x="594" y="2274"/>
                      </a:cubicBezTo>
                      <a:cubicBezTo>
                        <a:pt x="594" y="2278"/>
                        <a:pt x="595" y="2282"/>
                        <a:pt x="596" y="2286"/>
                      </a:cubicBezTo>
                      <a:cubicBezTo>
                        <a:pt x="596" y="2283"/>
                        <a:pt x="596" y="2281"/>
                        <a:pt x="597" y="2278"/>
                      </a:cubicBezTo>
                      <a:cubicBezTo>
                        <a:pt x="599" y="2270"/>
                        <a:pt x="606" y="2263"/>
                        <a:pt x="614" y="2262"/>
                      </a:cubicBezTo>
                      <a:cubicBezTo>
                        <a:pt x="622" y="2262"/>
                        <a:pt x="630" y="2266"/>
                        <a:pt x="630" y="2276"/>
                      </a:cubicBezTo>
                      <a:cubicBezTo>
                        <a:pt x="630" y="2282"/>
                        <a:pt x="626" y="2286"/>
                        <a:pt x="622" y="2287"/>
                      </a:cubicBezTo>
                      <a:cubicBezTo>
                        <a:pt x="612" y="2290"/>
                        <a:pt x="608" y="2279"/>
                        <a:pt x="612" y="2275"/>
                      </a:cubicBezTo>
                      <a:cubicBezTo>
                        <a:pt x="611" y="2279"/>
                        <a:pt x="613" y="2282"/>
                        <a:pt x="615" y="2283"/>
                      </a:cubicBezTo>
                      <a:cubicBezTo>
                        <a:pt x="619" y="2285"/>
                        <a:pt x="624" y="2283"/>
                        <a:pt x="625" y="2279"/>
                      </a:cubicBezTo>
                      <a:cubicBezTo>
                        <a:pt x="626" y="2275"/>
                        <a:pt x="625" y="2271"/>
                        <a:pt x="622" y="2269"/>
                      </a:cubicBezTo>
                      <a:cubicBezTo>
                        <a:pt x="617" y="2265"/>
                        <a:pt x="610" y="2266"/>
                        <a:pt x="605" y="2270"/>
                      </a:cubicBezTo>
                      <a:cubicBezTo>
                        <a:pt x="595" y="2279"/>
                        <a:pt x="598" y="2293"/>
                        <a:pt x="606" y="2302"/>
                      </a:cubicBezTo>
                      <a:cubicBezTo>
                        <a:pt x="614" y="2311"/>
                        <a:pt x="623" y="2315"/>
                        <a:pt x="636" y="2316"/>
                      </a:cubicBezTo>
                      <a:cubicBezTo>
                        <a:pt x="673" y="2317"/>
                        <a:pt x="708" y="2274"/>
                        <a:pt x="741" y="2251"/>
                      </a:cubicBezTo>
                      <a:cubicBezTo>
                        <a:pt x="733" y="2253"/>
                        <a:pt x="725" y="2253"/>
                        <a:pt x="716" y="2251"/>
                      </a:cubicBezTo>
                      <a:cubicBezTo>
                        <a:pt x="712" y="2250"/>
                        <a:pt x="708" y="2248"/>
                        <a:pt x="705" y="2247"/>
                      </a:cubicBezTo>
                      <a:cubicBezTo>
                        <a:pt x="705" y="2246"/>
                        <a:pt x="706" y="2245"/>
                        <a:pt x="706" y="2244"/>
                      </a:cubicBezTo>
                      <a:cubicBezTo>
                        <a:pt x="715" y="2248"/>
                        <a:pt x="725" y="2249"/>
                        <a:pt x="735" y="2248"/>
                      </a:cubicBezTo>
                      <a:cubicBezTo>
                        <a:pt x="741" y="2248"/>
                        <a:pt x="747" y="2246"/>
                        <a:pt x="752" y="2244"/>
                      </a:cubicBezTo>
                      <a:cubicBezTo>
                        <a:pt x="745" y="2245"/>
                        <a:pt x="737" y="2243"/>
                        <a:pt x="733" y="2240"/>
                      </a:cubicBezTo>
                      <a:cubicBezTo>
                        <a:pt x="729" y="2237"/>
                        <a:pt x="726" y="2233"/>
                        <a:pt x="726" y="2228"/>
                      </a:cubicBezTo>
                      <a:cubicBezTo>
                        <a:pt x="725" y="2220"/>
                        <a:pt x="729" y="2212"/>
                        <a:pt x="739" y="2211"/>
                      </a:cubicBezTo>
                      <a:cubicBezTo>
                        <a:pt x="744" y="2211"/>
                        <a:pt x="749" y="2214"/>
                        <a:pt x="750" y="2219"/>
                      </a:cubicBezTo>
                      <a:cubicBezTo>
                        <a:pt x="753" y="2228"/>
                        <a:pt x="743" y="2233"/>
                        <a:pt x="739" y="2229"/>
                      </a:cubicBezTo>
                      <a:cubicBezTo>
                        <a:pt x="742" y="2230"/>
                        <a:pt x="745" y="2228"/>
                        <a:pt x="746" y="2225"/>
                      </a:cubicBezTo>
                      <a:cubicBezTo>
                        <a:pt x="748" y="2222"/>
                        <a:pt x="746" y="2217"/>
                        <a:pt x="742" y="2216"/>
                      </a:cubicBezTo>
                      <a:cubicBezTo>
                        <a:pt x="738" y="2215"/>
                        <a:pt x="734" y="2216"/>
                        <a:pt x="732" y="2219"/>
                      </a:cubicBezTo>
                      <a:cubicBezTo>
                        <a:pt x="728" y="2224"/>
                        <a:pt x="730" y="2232"/>
                        <a:pt x="734" y="2236"/>
                      </a:cubicBezTo>
                      <a:cubicBezTo>
                        <a:pt x="737" y="2239"/>
                        <a:pt x="742" y="2241"/>
                        <a:pt x="748" y="2242"/>
                      </a:cubicBezTo>
                      <a:cubicBezTo>
                        <a:pt x="755" y="2242"/>
                        <a:pt x="760" y="2239"/>
                        <a:pt x="767" y="2234"/>
                      </a:cubicBezTo>
                      <a:cubicBezTo>
                        <a:pt x="788" y="2222"/>
                        <a:pt x="810" y="2213"/>
                        <a:pt x="833" y="2205"/>
                      </a:cubicBezTo>
                      <a:cubicBezTo>
                        <a:pt x="837" y="2204"/>
                        <a:pt x="860" y="2198"/>
                        <a:pt x="878" y="2195"/>
                      </a:cubicBezTo>
                      <a:cubicBezTo>
                        <a:pt x="857" y="2191"/>
                        <a:pt x="837" y="2182"/>
                        <a:pt x="821" y="2167"/>
                      </a:cubicBezTo>
                      <a:cubicBezTo>
                        <a:pt x="815" y="2163"/>
                        <a:pt x="812" y="2158"/>
                        <a:pt x="808" y="2154"/>
                      </a:cubicBezTo>
                      <a:cubicBezTo>
                        <a:pt x="801" y="2146"/>
                        <a:pt x="791" y="2133"/>
                        <a:pt x="780" y="2139"/>
                      </a:cubicBezTo>
                      <a:cubicBezTo>
                        <a:pt x="776" y="2141"/>
                        <a:pt x="772" y="2147"/>
                        <a:pt x="774" y="2151"/>
                      </a:cubicBezTo>
                      <a:cubicBezTo>
                        <a:pt x="775" y="2154"/>
                        <a:pt x="778" y="2156"/>
                        <a:pt x="781" y="2156"/>
                      </a:cubicBezTo>
                      <a:cubicBezTo>
                        <a:pt x="784" y="2157"/>
                        <a:pt x="787" y="2154"/>
                        <a:pt x="787" y="2150"/>
                      </a:cubicBezTo>
                      <a:cubicBezTo>
                        <a:pt x="786" y="2148"/>
                        <a:pt x="784" y="2146"/>
                        <a:pt x="782" y="2146"/>
                      </a:cubicBezTo>
                      <a:cubicBezTo>
                        <a:pt x="786" y="2143"/>
                        <a:pt x="792" y="2150"/>
                        <a:pt x="788" y="2156"/>
                      </a:cubicBezTo>
                      <a:cubicBezTo>
                        <a:pt x="786" y="2159"/>
                        <a:pt x="782" y="2161"/>
                        <a:pt x="778" y="2159"/>
                      </a:cubicBezTo>
                      <a:cubicBezTo>
                        <a:pt x="770" y="2156"/>
                        <a:pt x="769" y="2149"/>
                        <a:pt x="771" y="2143"/>
                      </a:cubicBezTo>
                      <a:cubicBezTo>
                        <a:pt x="774" y="2137"/>
                        <a:pt x="781" y="2134"/>
                        <a:pt x="788" y="2135"/>
                      </a:cubicBezTo>
                      <a:cubicBezTo>
                        <a:pt x="791" y="2135"/>
                        <a:pt x="794" y="2136"/>
                        <a:pt x="796" y="2138"/>
                      </a:cubicBezTo>
                      <a:cubicBezTo>
                        <a:pt x="789" y="2128"/>
                        <a:pt x="784" y="2119"/>
                        <a:pt x="780" y="2110"/>
                      </a:cubicBezTo>
                      <a:cubicBezTo>
                        <a:pt x="773" y="2094"/>
                        <a:pt x="771" y="2066"/>
                        <a:pt x="761" y="2055"/>
                      </a:cubicBezTo>
                      <a:cubicBezTo>
                        <a:pt x="758" y="2052"/>
                        <a:pt x="756" y="2051"/>
                        <a:pt x="753" y="2049"/>
                      </a:cubicBezTo>
                      <a:cubicBezTo>
                        <a:pt x="747" y="2047"/>
                        <a:pt x="741" y="2047"/>
                        <a:pt x="736" y="2048"/>
                      </a:cubicBezTo>
                      <a:cubicBezTo>
                        <a:pt x="729" y="2050"/>
                        <a:pt x="724" y="2055"/>
                        <a:pt x="721" y="2061"/>
                      </a:cubicBezTo>
                      <a:cubicBezTo>
                        <a:pt x="717" y="2068"/>
                        <a:pt x="716" y="2076"/>
                        <a:pt x="718" y="2084"/>
                      </a:cubicBezTo>
                      <a:cubicBezTo>
                        <a:pt x="720" y="2091"/>
                        <a:pt x="725" y="2097"/>
                        <a:pt x="731" y="2101"/>
                      </a:cubicBezTo>
                      <a:cubicBezTo>
                        <a:pt x="738" y="2105"/>
                        <a:pt x="746" y="2106"/>
                        <a:pt x="753" y="2102"/>
                      </a:cubicBezTo>
                      <a:cubicBezTo>
                        <a:pt x="757" y="2099"/>
                        <a:pt x="760" y="2094"/>
                        <a:pt x="761" y="2089"/>
                      </a:cubicBezTo>
                      <a:cubicBezTo>
                        <a:pt x="761" y="2089"/>
                        <a:pt x="761" y="2090"/>
                        <a:pt x="761" y="2090"/>
                      </a:cubicBezTo>
                      <a:cubicBezTo>
                        <a:pt x="758" y="2099"/>
                        <a:pt x="746" y="2099"/>
                        <a:pt x="748" y="2089"/>
                      </a:cubicBezTo>
                      <a:cubicBezTo>
                        <a:pt x="749" y="2085"/>
                        <a:pt x="756" y="2080"/>
                        <a:pt x="750" y="2071"/>
                      </a:cubicBezTo>
                      <a:cubicBezTo>
                        <a:pt x="754" y="2073"/>
                        <a:pt x="757" y="2076"/>
                        <a:pt x="759" y="2079"/>
                      </a:cubicBezTo>
                      <a:cubicBezTo>
                        <a:pt x="760" y="2080"/>
                        <a:pt x="760" y="2081"/>
                        <a:pt x="761" y="2083"/>
                      </a:cubicBezTo>
                      <a:cubicBezTo>
                        <a:pt x="763" y="2090"/>
                        <a:pt x="760" y="2098"/>
                        <a:pt x="753" y="2103"/>
                      </a:cubicBezTo>
                      <a:cubicBezTo>
                        <a:pt x="746" y="2107"/>
                        <a:pt x="738" y="2106"/>
                        <a:pt x="731" y="2102"/>
                      </a:cubicBezTo>
                      <a:cubicBezTo>
                        <a:pt x="723" y="2098"/>
                        <a:pt x="719" y="2092"/>
                        <a:pt x="717" y="2084"/>
                      </a:cubicBezTo>
                      <a:cubicBezTo>
                        <a:pt x="714" y="2076"/>
                        <a:pt x="715" y="2067"/>
                        <a:pt x="719" y="2060"/>
                      </a:cubicBezTo>
                      <a:cubicBezTo>
                        <a:pt x="723" y="2053"/>
                        <a:pt x="728" y="2048"/>
                        <a:pt x="736" y="2046"/>
                      </a:cubicBezTo>
                      <a:cubicBezTo>
                        <a:pt x="742" y="2044"/>
                        <a:pt x="748" y="2044"/>
                        <a:pt x="754" y="2047"/>
                      </a:cubicBezTo>
                      <a:cubicBezTo>
                        <a:pt x="758" y="2048"/>
                        <a:pt x="760" y="2050"/>
                        <a:pt x="763" y="2053"/>
                      </a:cubicBezTo>
                      <a:cubicBezTo>
                        <a:pt x="764" y="2053"/>
                        <a:pt x="764" y="2053"/>
                        <a:pt x="764" y="2053"/>
                      </a:cubicBezTo>
                      <a:cubicBezTo>
                        <a:pt x="764" y="2053"/>
                        <a:pt x="764" y="2053"/>
                        <a:pt x="764" y="2052"/>
                      </a:cubicBezTo>
                      <a:cubicBezTo>
                        <a:pt x="764" y="2051"/>
                        <a:pt x="764" y="2051"/>
                        <a:pt x="764" y="2051"/>
                      </a:cubicBezTo>
                      <a:cubicBezTo>
                        <a:pt x="763" y="2046"/>
                        <a:pt x="762" y="2040"/>
                        <a:pt x="762" y="2035"/>
                      </a:cubicBezTo>
                      <a:cubicBezTo>
                        <a:pt x="762" y="2021"/>
                        <a:pt x="766" y="2003"/>
                        <a:pt x="778" y="1995"/>
                      </a:cubicBezTo>
                      <a:cubicBezTo>
                        <a:pt x="784" y="1991"/>
                        <a:pt x="789" y="1991"/>
                        <a:pt x="796" y="1992"/>
                      </a:cubicBezTo>
                      <a:cubicBezTo>
                        <a:pt x="798" y="1992"/>
                        <a:pt x="798" y="1992"/>
                        <a:pt x="798" y="1992"/>
                      </a:cubicBezTo>
                      <a:cubicBezTo>
                        <a:pt x="805" y="1994"/>
                        <a:pt x="811" y="1998"/>
                        <a:pt x="815" y="2004"/>
                      </a:cubicBezTo>
                      <a:cubicBezTo>
                        <a:pt x="819" y="2009"/>
                        <a:pt x="821" y="2016"/>
                        <a:pt x="820" y="2023"/>
                      </a:cubicBezTo>
                      <a:cubicBezTo>
                        <a:pt x="819" y="2030"/>
                        <a:pt x="815" y="2036"/>
                        <a:pt x="808" y="2039"/>
                      </a:cubicBezTo>
                      <a:cubicBezTo>
                        <a:pt x="803" y="2042"/>
                        <a:pt x="799" y="2041"/>
                        <a:pt x="794" y="2039"/>
                      </a:cubicBezTo>
                      <a:cubicBezTo>
                        <a:pt x="789" y="2037"/>
                        <a:pt x="786" y="2032"/>
                        <a:pt x="785" y="2027"/>
                      </a:cubicBezTo>
                      <a:cubicBezTo>
                        <a:pt x="785" y="2024"/>
                        <a:pt x="785" y="2021"/>
                        <a:pt x="786" y="2019"/>
                      </a:cubicBezTo>
                      <a:cubicBezTo>
                        <a:pt x="785" y="2021"/>
                        <a:pt x="785" y="2024"/>
                        <a:pt x="785" y="2027"/>
                      </a:cubicBezTo>
                      <a:cubicBezTo>
                        <a:pt x="786" y="2032"/>
                        <a:pt x="790" y="2036"/>
                        <a:pt x="795" y="2039"/>
                      </a:cubicBezTo>
                      <a:cubicBezTo>
                        <a:pt x="799" y="2041"/>
                        <a:pt x="803" y="2041"/>
                        <a:pt x="808" y="2039"/>
                      </a:cubicBezTo>
                      <a:cubicBezTo>
                        <a:pt x="814" y="2035"/>
                        <a:pt x="817" y="2029"/>
                        <a:pt x="818" y="2022"/>
                      </a:cubicBezTo>
                      <a:cubicBezTo>
                        <a:pt x="819" y="2016"/>
                        <a:pt x="817" y="2010"/>
                        <a:pt x="813" y="2005"/>
                      </a:cubicBezTo>
                      <a:cubicBezTo>
                        <a:pt x="809" y="1999"/>
                        <a:pt x="803" y="1996"/>
                        <a:pt x="795" y="1994"/>
                      </a:cubicBezTo>
                      <a:cubicBezTo>
                        <a:pt x="790" y="1993"/>
                        <a:pt x="785" y="1994"/>
                        <a:pt x="780" y="1998"/>
                      </a:cubicBezTo>
                      <a:cubicBezTo>
                        <a:pt x="769" y="2006"/>
                        <a:pt x="766" y="2025"/>
                        <a:pt x="766" y="2038"/>
                      </a:cubicBezTo>
                      <a:cubicBezTo>
                        <a:pt x="767" y="2044"/>
                        <a:pt x="768" y="2052"/>
                        <a:pt x="770" y="2060"/>
                      </a:cubicBezTo>
                      <a:cubicBezTo>
                        <a:pt x="770" y="2058"/>
                        <a:pt x="771" y="2057"/>
                        <a:pt x="771" y="2056"/>
                      </a:cubicBezTo>
                      <a:cubicBezTo>
                        <a:pt x="773" y="2049"/>
                        <a:pt x="780" y="2045"/>
                        <a:pt x="786" y="2045"/>
                      </a:cubicBezTo>
                      <a:cubicBezTo>
                        <a:pt x="792" y="2045"/>
                        <a:pt x="798" y="2050"/>
                        <a:pt x="797" y="2058"/>
                      </a:cubicBezTo>
                      <a:cubicBezTo>
                        <a:pt x="797" y="2062"/>
                        <a:pt x="794" y="2065"/>
                        <a:pt x="790" y="2066"/>
                      </a:cubicBezTo>
                      <a:cubicBezTo>
                        <a:pt x="782" y="2067"/>
                        <a:pt x="779" y="2058"/>
                        <a:pt x="783" y="2055"/>
                      </a:cubicBezTo>
                      <a:cubicBezTo>
                        <a:pt x="782" y="2058"/>
                        <a:pt x="783" y="2060"/>
                        <a:pt x="785" y="2062"/>
                      </a:cubicBezTo>
                      <a:cubicBezTo>
                        <a:pt x="788" y="2064"/>
                        <a:pt x="792" y="2062"/>
                        <a:pt x="793" y="2059"/>
                      </a:cubicBezTo>
                      <a:cubicBezTo>
                        <a:pt x="795" y="2057"/>
                        <a:pt x="794" y="2053"/>
                        <a:pt x="792" y="2051"/>
                      </a:cubicBezTo>
                      <a:cubicBezTo>
                        <a:pt x="789" y="2047"/>
                        <a:pt x="783" y="2048"/>
                        <a:pt x="778" y="2051"/>
                      </a:cubicBezTo>
                      <a:cubicBezTo>
                        <a:pt x="776" y="2053"/>
                        <a:pt x="774" y="2057"/>
                        <a:pt x="773" y="2061"/>
                      </a:cubicBezTo>
                      <a:cubicBezTo>
                        <a:pt x="769" y="2075"/>
                        <a:pt x="784" y="2114"/>
                        <a:pt x="792" y="2124"/>
                      </a:cubicBezTo>
                      <a:cubicBezTo>
                        <a:pt x="788" y="2111"/>
                        <a:pt x="788" y="2096"/>
                        <a:pt x="792" y="2081"/>
                      </a:cubicBezTo>
                      <a:cubicBezTo>
                        <a:pt x="802" y="2047"/>
                        <a:pt x="840" y="2015"/>
                        <a:pt x="876" y="2030"/>
                      </a:cubicBezTo>
                      <a:cubicBezTo>
                        <a:pt x="887" y="2035"/>
                        <a:pt x="896" y="2047"/>
                        <a:pt x="894" y="2060"/>
                      </a:cubicBezTo>
                      <a:cubicBezTo>
                        <a:pt x="892" y="2070"/>
                        <a:pt x="885" y="2078"/>
                        <a:pt x="874" y="2078"/>
                      </a:cubicBezTo>
                      <a:cubicBezTo>
                        <a:pt x="864" y="2078"/>
                        <a:pt x="856" y="2072"/>
                        <a:pt x="853" y="2062"/>
                      </a:cubicBezTo>
                      <a:cubicBezTo>
                        <a:pt x="852" y="2057"/>
                        <a:pt x="854" y="2051"/>
                        <a:pt x="857" y="2046"/>
                      </a:cubicBezTo>
                      <a:cubicBezTo>
                        <a:pt x="859" y="2044"/>
                        <a:pt x="860" y="2043"/>
                        <a:pt x="862" y="2042"/>
                      </a:cubicBezTo>
                      <a:cubicBezTo>
                        <a:pt x="866" y="2040"/>
                        <a:pt x="872" y="2039"/>
                        <a:pt x="877" y="2042"/>
                      </a:cubicBezTo>
                      <a:cubicBezTo>
                        <a:pt x="885" y="2046"/>
                        <a:pt x="888" y="2055"/>
                        <a:pt x="884" y="2063"/>
                      </a:cubicBezTo>
                      <a:cubicBezTo>
                        <a:pt x="880" y="2071"/>
                        <a:pt x="870" y="2074"/>
                        <a:pt x="863" y="2070"/>
                      </a:cubicBezTo>
                      <a:cubicBezTo>
                        <a:pt x="859" y="2068"/>
                        <a:pt x="856" y="2064"/>
                        <a:pt x="855" y="2060"/>
                      </a:cubicBezTo>
                      <a:cubicBezTo>
                        <a:pt x="855" y="2060"/>
                        <a:pt x="855" y="2061"/>
                        <a:pt x="855" y="2062"/>
                      </a:cubicBezTo>
                      <a:cubicBezTo>
                        <a:pt x="858" y="2071"/>
                        <a:pt x="865" y="2076"/>
                        <a:pt x="874" y="2076"/>
                      </a:cubicBezTo>
                      <a:cubicBezTo>
                        <a:pt x="883" y="2075"/>
                        <a:pt x="890" y="2068"/>
                        <a:pt x="891" y="2059"/>
                      </a:cubicBezTo>
                      <a:cubicBezTo>
                        <a:pt x="892" y="2048"/>
                        <a:pt x="884" y="2038"/>
                        <a:pt x="874" y="2034"/>
                      </a:cubicBezTo>
                      <a:cubicBezTo>
                        <a:pt x="840" y="2021"/>
                        <a:pt x="807" y="2052"/>
                        <a:pt x="797" y="2082"/>
                      </a:cubicBezTo>
                      <a:cubicBezTo>
                        <a:pt x="789" y="2114"/>
                        <a:pt x="801" y="2142"/>
                        <a:pt x="825" y="2163"/>
                      </a:cubicBezTo>
                      <a:cubicBezTo>
                        <a:pt x="874" y="2205"/>
                        <a:pt x="938" y="2194"/>
                        <a:pt x="991" y="2166"/>
                      </a:cubicBezTo>
                      <a:cubicBezTo>
                        <a:pt x="1011" y="2156"/>
                        <a:pt x="1025" y="2146"/>
                        <a:pt x="1039" y="2130"/>
                      </a:cubicBezTo>
                      <a:cubicBezTo>
                        <a:pt x="1054" y="2113"/>
                        <a:pt x="1065" y="2092"/>
                        <a:pt x="1064" y="2073"/>
                      </a:cubicBezTo>
                      <a:cubicBezTo>
                        <a:pt x="1064" y="2073"/>
                        <a:pt x="1064" y="2073"/>
                        <a:pt x="1064" y="2073"/>
                      </a:cubicBezTo>
                      <a:cubicBezTo>
                        <a:pt x="1064" y="2086"/>
                        <a:pt x="1056" y="2099"/>
                        <a:pt x="1048" y="2108"/>
                      </a:cubicBezTo>
                      <a:cubicBezTo>
                        <a:pt x="1032" y="2126"/>
                        <a:pt x="999" y="2140"/>
                        <a:pt x="975" y="2136"/>
                      </a:cubicBezTo>
                      <a:cubicBezTo>
                        <a:pt x="976" y="2134"/>
                        <a:pt x="976" y="2132"/>
                        <a:pt x="975" y="2131"/>
                      </a:cubicBezTo>
                      <a:cubicBezTo>
                        <a:pt x="999" y="2134"/>
                        <a:pt x="1028" y="2123"/>
                        <a:pt x="1045" y="2106"/>
                      </a:cubicBezTo>
                      <a:cubicBezTo>
                        <a:pt x="1056" y="2094"/>
                        <a:pt x="1066" y="2075"/>
                        <a:pt x="1060" y="2059"/>
                      </a:cubicBezTo>
                      <a:cubicBezTo>
                        <a:pt x="1058" y="2054"/>
                        <a:pt x="1055" y="2051"/>
                        <a:pt x="1051" y="2048"/>
                      </a:cubicBezTo>
                      <a:cubicBezTo>
                        <a:pt x="1047" y="2046"/>
                        <a:pt x="1042" y="2045"/>
                        <a:pt x="1037" y="2046"/>
                      </a:cubicBezTo>
                      <a:cubicBezTo>
                        <a:pt x="1033" y="2047"/>
                        <a:pt x="1029" y="2049"/>
                        <a:pt x="1027" y="2053"/>
                      </a:cubicBezTo>
                      <a:cubicBezTo>
                        <a:pt x="1025" y="2057"/>
                        <a:pt x="1024" y="2061"/>
                        <a:pt x="1025" y="2065"/>
                      </a:cubicBezTo>
                      <a:cubicBezTo>
                        <a:pt x="1027" y="2069"/>
                        <a:pt x="1029" y="2071"/>
                        <a:pt x="1033" y="2072"/>
                      </a:cubicBezTo>
                      <a:cubicBezTo>
                        <a:pt x="1035" y="2073"/>
                        <a:pt x="1036" y="2072"/>
                        <a:pt x="1038" y="2072"/>
                      </a:cubicBezTo>
                      <a:cubicBezTo>
                        <a:pt x="1040" y="2071"/>
                        <a:pt x="1041" y="2070"/>
                        <a:pt x="1042" y="2068"/>
                      </a:cubicBezTo>
                      <a:cubicBezTo>
                        <a:pt x="1042" y="2067"/>
                        <a:pt x="1042" y="2065"/>
                        <a:pt x="1042" y="2064"/>
                      </a:cubicBezTo>
                      <a:cubicBezTo>
                        <a:pt x="1042" y="2063"/>
                        <a:pt x="1041" y="2062"/>
                        <a:pt x="1040" y="2062"/>
                      </a:cubicBezTo>
                      <a:cubicBezTo>
                        <a:pt x="1041" y="2062"/>
                        <a:pt x="1042" y="2063"/>
                        <a:pt x="1042" y="2064"/>
                      </a:cubicBezTo>
                      <a:cubicBezTo>
                        <a:pt x="1042" y="2065"/>
                        <a:pt x="1042" y="2067"/>
                        <a:pt x="1042" y="2068"/>
                      </a:cubicBezTo>
                      <a:cubicBezTo>
                        <a:pt x="1041" y="2070"/>
                        <a:pt x="1040" y="2071"/>
                        <a:pt x="1038" y="2072"/>
                      </a:cubicBezTo>
                      <a:cubicBezTo>
                        <a:pt x="1037" y="2073"/>
                        <a:pt x="1035" y="2073"/>
                        <a:pt x="1033" y="2073"/>
                      </a:cubicBezTo>
                      <a:cubicBezTo>
                        <a:pt x="1029" y="2072"/>
                        <a:pt x="1026" y="2069"/>
                        <a:pt x="1025" y="2065"/>
                      </a:cubicBezTo>
                      <a:cubicBezTo>
                        <a:pt x="1023" y="2061"/>
                        <a:pt x="1024" y="2056"/>
                        <a:pt x="1026" y="2052"/>
                      </a:cubicBezTo>
                      <a:cubicBezTo>
                        <a:pt x="1029" y="2048"/>
                        <a:pt x="1032" y="2046"/>
                        <a:pt x="1037" y="2044"/>
                      </a:cubicBezTo>
                      <a:cubicBezTo>
                        <a:pt x="1042" y="2043"/>
                        <a:pt x="1047" y="2044"/>
                        <a:pt x="1052" y="2047"/>
                      </a:cubicBezTo>
                      <a:cubicBezTo>
                        <a:pt x="1055" y="2049"/>
                        <a:pt x="1057" y="2051"/>
                        <a:pt x="1059" y="2053"/>
                      </a:cubicBezTo>
                      <a:cubicBezTo>
                        <a:pt x="1058" y="2051"/>
                        <a:pt x="1056" y="2049"/>
                        <a:pt x="1055" y="2047"/>
                      </a:cubicBezTo>
                      <a:cubicBezTo>
                        <a:pt x="1046" y="2036"/>
                        <a:pt x="1036" y="2031"/>
                        <a:pt x="1023" y="2027"/>
                      </a:cubicBezTo>
                      <a:cubicBezTo>
                        <a:pt x="1007" y="2022"/>
                        <a:pt x="995" y="2022"/>
                        <a:pt x="979" y="2024"/>
                      </a:cubicBezTo>
                      <a:cubicBezTo>
                        <a:pt x="949" y="2028"/>
                        <a:pt x="916" y="2039"/>
                        <a:pt x="888" y="2023"/>
                      </a:cubicBezTo>
                      <a:cubicBezTo>
                        <a:pt x="884" y="2021"/>
                        <a:pt x="880" y="2018"/>
                        <a:pt x="877" y="2014"/>
                      </a:cubicBezTo>
                      <a:cubicBezTo>
                        <a:pt x="874" y="2011"/>
                        <a:pt x="870" y="2006"/>
                        <a:pt x="866" y="2002"/>
                      </a:cubicBezTo>
                      <a:cubicBezTo>
                        <a:pt x="857" y="1993"/>
                        <a:pt x="846" y="1996"/>
                        <a:pt x="842" y="2002"/>
                      </a:cubicBezTo>
                      <a:cubicBezTo>
                        <a:pt x="840" y="2005"/>
                        <a:pt x="840" y="2009"/>
                        <a:pt x="841" y="2011"/>
                      </a:cubicBezTo>
                      <a:cubicBezTo>
                        <a:pt x="843" y="2014"/>
                        <a:pt x="845" y="2016"/>
                        <a:pt x="848" y="2016"/>
                      </a:cubicBezTo>
                      <a:cubicBezTo>
                        <a:pt x="851" y="2016"/>
                        <a:pt x="854" y="2013"/>
                        <a:pt x="854" y="2009"/>
                      </a:cubicBezTo>
                      <a:cubicBezTo>
                        <a:pt x="853" y="2007"/>
                        <a:pt x="851" y="2005"/>
                        <a:pt x="848" y="2005"/>
                      </a:cubicBezTo>
                      <a:cubicBezTo>
                        <a:pt x="851" y="2004"/>
                        <a:pt x="854" y="2006"/>
                        <a:pt x="855" y="2009"/>
                      </a:cubicBezTo>
                      <a:cubicBezTo>
                        <a:pt x="856" y="2011"/>
                        <a:pt x="856" y="2013"/>
                        <a:pt x="854" y="2015"/>
                      </a:cubicBezTo>
                      <a:cubicBezTo>
                        <a:pt x="848" y="2021"/>
                        <a:pt x="839" y="2017"/>
                        <a:pt x="838" y="2010"/>
                      </a:cubicBezTo>
                      <a:cubicBezTo>
                        <a:pt x="837" y="2006"/>
                        <a:pt x="839" y="2001"/>
                        <a:pt x="842" y="1997"/>
                      </a:cubicBezTo>
                      <a:cubicBezTo>
                        <a:pt x="848" y="1992"/>
                        <a:pt x="856" y="1992"/>
                        <a:pt x="864" y="1998"/>
                      </a:cubicBezTo>
                      <a:cubicBezTo>
                        <a:pt x="862" y="1995"/>
                        <a:pt x="860" y="1993"/>
                        <a:pt x="859" y="1990"/>
                      </a:cubicBezTo>
                      <a:cubicBezTo>
                        <a:pt x="856" y="1987"/>
                        <a:pt x="849" y="1984"/>
                        <a:pt x="843" y="1985"/>
                      </a:cubicBezTo>
                      <a:cubicBezTo>
                        <a:pt x="834" y="1987"/>
                        <a:pt x="829" y="1997"/>
                        <a:pt x="830" y="2007"/>
                      </a:cubicBezTo>
                      <a:cubicBezTo>
                        <a:pt x="831" y="2013"/>
                        <a:pt x="832" y="2019"/>
                        <a:pt x="829" y="2026"/>
                      </a:cubicBezTo>
                      <a:cubicBezTo>
                        <a:pt x="826" y="2032"/>
                        <a:pt x="821" y="2036"/>
                        <a:pt x="814" y="2037"/>
                      </a:cubicBezTo>
                      <a:cubicBezTo>
                        <a:pt x="830" y="2026"/>
                        <a:pt x="820" y="2015"/>
                        <a:pt x="821" y="2001"/>
                      </a:cubicBezTo>
                      <a:cubicBezTo>
                        <a:pt x="821" y="1993"/>
                        <a:pt x="825" y="1985"/>
                        <a:pt x="832" y="1982"/>
                      </a:cubicBezTo>
                      <a:cubicBezTo>
                        <a:pt x="839" y="1979"/>
                        <a:pt x="851" y="1979"/>
                        <a:pt x="857" y="1987"/>
                      </a:cubicBezTo>
                      <a:cubicBezTo>
                        <a:pt x="857" y="1986"/>
                        <a:pt x="857" y="1986"/>
                        <a:pt x="856" y="1985"/>
                      </a:cubicBezTo>
                      <a:cubicBezTo>
                        <a:pt x="849" y="1970"/>
                        <a:pt x="850" y="1956"/>
                        <a:pt x="860" y="1942"/>
                      </a:cubicBezTo>
                      <a:cubicBezTo>
                        <a:pt x="862" y="1939"/>
                        <a:pt x="864" y="1937"/>
                        <a:pt x="866" y="1935"/>
                      </a:cubicBezTo>
                      <a:cubicBezTo>
                        <a:pt x="866" y="1936"/>
                        <a:pt x="867" y="1937"/>
                        <a:pt x="867" y="1937"/>
                      </a:cubicBezTo>
                      <a:cubicBezTo>
                        <a:pt x="865" y="1939"/>
                        <a:pt x="864" y="1941"/>
                        <a:pt x="862" y="1944"/>
                      </a:cubicBezTo>
                      <a:cubicBezTo>
                        <a:pt x="853" y="1957"/>
                        <a:pt x="853" y="1970"/>
                        <a:pt x="860" y="1984"/>
                      </a:cubicBezTo>
                      <a:cubicBezTo>
                        <a:pt x="861" y="1986"/>
                        <a:pt x="861" y="1987"/>
                        <a:pt x="862" y="1989"/>
                      </a:cubicBezTo>
                      <a:cubicBezTo>
                        <a:pt x="861" y="1983"/>
                        <a:pt x="861" y="1977"/>
                        <a:pt x="863" y="1972"/>
                      </a:cubicBezTo>
                      <a:cubicBezTo>
                        <a:pt x="864" y="1968"/>
                        <a:pt x="866" y="1965"/>
                        <a:pt x="868" y="1962"/>
                      </a:cubicBezTo>
                      <a:cubicBezTo>
                        <a:pt x="871" y="1960"/>
                        <a:pt x="873" y="1958"/>
                        <a:pt x="877" y="1957"/>
                      </a:cubicBezTo>
                      <a:cubicBezTo>
                        <a:pt x="885" y="1954"/>
                        <a:pt x="895" y="1957"/>
                        <a:pt x="898" y="1966"/>
                      </a:cubicBezTo>
                      <a:cubicBezTo>
                        <a:pt x="899" y="1970"/>
                        <a:pt x="898" y="1973"/>
                        <a:pt x="896" y="1977"/>
                      </a:cubicBezTo>
                      <a:cubicBezTo>
                        <a:pt x="895" y="1979"/>
                        <a:pt x="894" y="1980"/>
                        <a:pt x="893" y="1981"/>
                      </a:cubicBezTo>
                      <a:cubicBezTo>
                        <a:pt x="890" y="1982"/>
                        <a:pt x="887" y="1983"/>
                        <a:pt x="883" y="1982"/>
                      </a:cubicBezTo>
                      <a:cubicBezTo>
                        <a:pt x="882" y="1982"/>
                        <a:pt x="881" y="1981"/>
                        <a:pt x="879" y="1980"/>
                      </a:cubicBezTo>
                      <a:cubicBezTo>
                        <a:pt x="879" y="1980"/>
                        <a:pt x="878" y="1979"/>
                        <a:pt x="878" y="1978"/>
                      </a:cubicBezTo>
                      <a:cubicBezTo>
                        <a:pt x="876" y="1976"/>
                        <a:pt x="876" y="1973"/>
                        <a:pt x="877" y="1971"/>
                      </a:cubicBezTo>
                      <a:cubicBezTo>
                        <a:pt x="878" y="1969"/>
                        <a:pt x="880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0" y="1968"/>
                        <a:pt x="879" y="1969"/>
                        <a:pt x="878" y="1971"/>
                      </a:cubicBezTo>
                      <a:cubicBezTo>
                        <a:pt x="877" y="1973"/>
                        <a:pt x="877" y="1975"/>
                        <a:pt x="878" y="1977"/>
                      </a:cubicBezTo>
                      <a:cubicBezTo>
                        <a:pt x="878" y="1978"/>
                        <a:pt x="879" y="1979"/>
                        <a:pt x="880" y="1980"/>
                      </a:cubicBezTo>
                      <a:cubicBezTo>
                        <a:pt x="881" y="1980"/>
                        <a:pt x="882" y="1981"/>
                        <a:pt x="884" y="1981"/>
                      </a:cubicBezTo>
                      <a:cubicBezTo>
                        <a:pt x="886" y="1981"/>
                        <a:pt x="889" y="1981"/>
                        <a:pt x="892" y="1979"/>
                      </a:cubicBezTo>
                      <a:cubicBezTo>
                        <a:pt x="893" y="1978"/>
                        <a:pt x="894" y="1977"/>
                        <a:pt x="895" y="1976"/>
                      </a:cubicBezTo>
                      <a:cubicBezTo>
                        <a:pt x="896" y="1973"/>
                        <a:pt x="896" y="1970"/>
                        <a:pt x="895" y="1967"/>
                      </a:cubicBezTo>
                      <a:cubicBezTo>
                        <a:pt x="893" y="1959"/>
                        <a:pt x="885" y="1957"/>
                        <a:pt x="878" y="1960"/>
                      </a:cubicBezTo>
                      <a:cubicBezTo>
                        <a:pt x="875" y="1961"/>
                        <a:pt x="873" y="1962"/>
                        <a:pt x="871" y="1965"/>
                      </a:cubicBezTo>
                      <a:cubicBezTo>
                        <a:pt x="869" y="1967"/>
                        <a:pt x="867" y="1970"/>
                        <a:pt x="866" y="1973"/>
                      </a:cubicBezTo>
                      <a:cubicBezTo>
                        <a:pt x="865" y="1976"/>
                        <a:pt x="865" y="1980"/>
                        <a:pt x="865" y="1983"/>
                      </a:cubicBezTo>
                      <a:cubicBezTo>
                        <a:pt x="866" y="1988"/>
                        <a:pt x="867" y="1993"/>
                        <a:pt x="870" y="1998"/>
                      </a:cubicBezTo>
                      <a:cubicBezTo>
                        <a:pt x="874" y="2007"/>
                        <a:pt x="882" y="2015"/>
                        <a:pt x="890" y="2019"/>
                      </a:cubicBezTo>
                      <a:cubicBezTo>
                        <a:pt x="913" y="2032"/>
                        <a:pt x="942" y="2025"/>
                        <a:pt x="968" y="2021"/>
                      </a:cubicBezTo>
                      <a:cubicBezTo>
                        <a:pt x="963" y="2021"/>
                        <a:pt x="958" y="2022"/>
                        <a:pt x="955" y="2021"/>
                      </a:cubicBezTo>
                      <a:cubicBezTo>
                        <a:pt x="940" y="2020"/>
                        <a:pt x="924" y="2009"/>
                        <a:pt x="923" y="1994"/>
                      </a:cubicBezTo>
                      <a:cubicBezTo>
                        <a:pt x="923" y="1984"/>
                        <a:pt x="927" y="1975"/>
                        <a:pt x="919" y="1967"/>
                      </a:cubicBezTo>
                      <a:cubicBezTo>
                        <a:pt x="926" y="1964"/>
                        <a:pt x="938" y="1969"/>
                        <a:pt x="942" y="1981"/>
                      </a:cubicBezTo>
                      <a:cubicBezTo>
                        <a:pt x="946" y="1992"/>
                        <a:pt x="942" y="2011"/>
                        <a:pt x="957" y="2016"/>
                      </a:cubicBezTo>
                      <a:cubicBezTo>
                        <a:pt x="964" y="2019"/>
                        <a:pt x="974" y="2017"/>
                        <a:pt x="977" y="2019"/>
                      </a:cubicBezTo>
                      <a:cubicBezTo>
                        <a:pt x="977" y="2019"/>
                        <a:pt x="976" y="2020"/>
                        <a:pt x="976" y="2020"/>
                      </a:cubicBezTo>
                      <a:cubicBezTo>
                        <a:pt x="977" y="2020"/>
                        <a:pt x="977" y="2019"/>
                        <a:pt x="978" y="2019"/>
                      </a:cubicBezTo>
                      <a:cubicBezTo>
                        <a:pt x="995" y="2018"/>
                        <a:pt x="1008" y="2018"/>
                        <a:pt x="1024" y="2023"/>
                      </a:cubicBezTo>
                      <a:cubicBezTo>
                        <a:pt x="1037" y="2028"/>
                        <a:pt x="1048" y="2034"/>
                        <a:pt x="1056" y="2045"/>
                      </a:cubicBezTo>
                      <a:cubicBezTo>
                        <a:pt x="1063" y="2054"/>
                        <a:pt x="1066" y="2064"/>
                        <a:pt x="1066" y="2073"/>
                      </a:cubicBezTo>
                      <a:cubicBezTo>
                        <a:pt x="1067" y="2093"/>
                        <a:pt x="1056" y="2115"/>
                        <a:pt x="1041" y="2132"/>
                      </a:cubicBezTo>
                      <a:cubicBezTo>
                        <a:pt x="1036" y="2139"/>
                        <a:pt x="1030" y="2145"/>
                        <a:pt x="1023" y="2150"/>
                      </a:cubicBezTo>
                      <a:cubicBezTo>
                        <a:pt x="1011" y="2160"/>
                        <a:pt x="997" y="2166"/>
                        <a:pt x="988" y="2179"/>
                      </a:cubicBezTo>
                      <a:cubicBezTo>
                        <a:pt x="984" y="2185"/>
                        <a:pt x="980" y="2193"/>
                        <a:pt x="981" y="2200"/>
                      </a:cubicBezTo>
                      <a:cubicBezTo>
                        <a:pt x="981" y="2204"/>
                        <a:pt x="985" y="2210"/>
                        <a:pt x="990" y="2209"/>
                      </a:cubicBezTo>
                      <a:cubicBezTo>
                        <a:pt x="992" y="2209"/>
                        <a:pt x="993" y="2208"/>
                        <a:pt x="993" y="2206"/>
                      </a:cubicBezTo>
                      <a:cubicBezTo>
                        <a:pt x="993" y="2204"/>
                        <a:pt x="993" y="2203"/>
                        <a:pt x="991" y="2203"/>
                      </a:cubicBezTo>
                      <a:cubicBezTo>
                        <a:pt x="990" y="2202"/>
                        <a:pt x="989" y="2202"/>
                        <a:pt x="988" y="2203"/>
                      </a:cubicBezTo>
                      <a:cubicBezTo>
                        <a:pt x="987" y="2204"/>
                        <a:pt x="987" y="2205"/>
                        <a:pt x="988" y="2206"/>
                      </a:cubicBezTo>
                      <a:cubicBezTo>
                        <a:pt x="989" y="2206"/>
                        <a:pt x="990" y="2207"/>
                        <a:pt x="990" y="2206"/>
                      </a:cubicBezTo>
                      <a:cubicBezTo>
                        <a:pt x="990" y="2207"/>
                        <a:pt x="989" y="2208"/>
                        <a:pt x="988" y="2207"/>
                      </a:cubicBezTo>
                      <a:cubicBezTo>
                        <a:pt x="986" y="2207"/>
                        <a:pt x="985" y="2205"/>
                        <a:pt x="985" y="2204"/>
                      </a:cubicBezTo>
                      <a:cubicBezTo>
                        <a:pt x="986" y="2201"/>
                        <a:pt x="988" y="2199"/>
                        <a:pt x="991" y="2199"/>
                      </a:cubicBezTo>
                      <a:cubicBezTo>
                        <a:pt x="993" y="2199"/>
                        <a:pt x="995" y="2200"/>
                        <a:pt x="996" y="2202"/>
                      </a:cubicBezTo>
                      <a:cubicBezTo>
                        <a:pt x="997" y="2203"/>
                        <a:pt x="997" y="2205"/>
                        <a:pt x="997" y="2207"/>
                      </a:cubicBezTo>
                      <a:cubicBezTo>
                        <a:pt x="996" y="2210"/>
                        <a:pt x="994" y="2212"/>
                        <a:pt x="991" y="2212"/>
                      </a:cubicBezTo>
                      <a:cubicBezTo>
                        <a:pt x="986" y="2213"/>
                        <a:pt x="982" y="2208"/>
                        <a:pt x="980" y="2204"/>
                      </a:cubicBezTo>
                      <a:cubicBezTo>
                        <a:pt x="980" y="2202"/>
                        <a:pt x="979" y="2199"/>
                        <a:pt x="979" y="2197"/>
                      </a:cubicBezTo>
                      <a:cubicBezTo>
                        <a:pt x="977" y="2207"/>
                        <a:pt x="980" y="2216"/>
                        <a:pt x="986" y="2223"/>
                      </a:cubicBezTo>
                      <a:cubicBezTo>
                        <a:pt x="991" y="2227"/>
                        <a:pt x="996" y="2230"/>
                        <a:pt x="1002" y="2230"/>
                      </a:cubicBezTo>
                      <a:cubicBezTo>
                        <a:pt x="1002" y="2230"/>
                        <a:pt x="1002" y="2230"/>
                        <a:pt x="1002" y="2230"/>
                      </a:cubicBezTo>
                      <a:cubicBezTo>
                        <a:pt x="996" y="2229"/>
                        <a:pt x="992" y="2223"/>
                        <a:pt x="998" y="2217"/>
                      </a:cubicBezTo>
                      <a:cubicBezTo>
                        <a:pt x="1001" y="2212"/>
                        <a:pt x="1013" y="2210"/>
                        <a:pt x="1011" y="2196"/>
                      </a:cubicBezTo>
                      <a:close/>
                      <a:moveTo>
                        <a:pt x="858" y="2525"/>
                      </a:moveTo>
                      <a:cubicBezTo>
                        <a:pt x="881" y="2507"/>
                        <a:pt x="880" y="2483"/>
                        <a:pt x="887" y="2472"/>
                      </a:cubicBezTo>
                      <a:cubicBezTo>
                        <a:pt x="895" y="2459"/>
                        <a:pt x="910" y="2468"/>
                        <a:pt x="905" y="2483"/>
                      </a:cubicBezTo>
                      <a:cubicBezTo>
                        <a:pt x="899" y="2500"/>
                        <a:pt x="879" y="2516"/>
                        <a:pt x="858" y="2525"/>
                      </a:cubicBezTo>
                      <a:close/>
                      <a:moveTo>
                        <a:pt x="1003" y="2514"/>
                      </a:moveTo>
                      <a:cubicBezTo>
                        <a:pt x="1015" y="2518"/>
                        <a:pt x="1034" y="2538"/>
                        <a:pt x="1035" y="2554"/>
                      </a:cubicBezTo>
                      <a:cubicBezTo>
                        <a:pt x="1037" y="2570"/>
                        <a:pt x="1025" y="2575"/>
                        <a:pt x="1019" y="2558"/>
                      </a:cubicBezTo>
                      <a:cubicBezTo>
                        <a:pt x="1015" y="2545"/>
                        <a:pt x="1015" y="2523"/>
                        <a:pt x="1003" y="2514"/>
                      </a:cubicBezTo>
                      <a:close/>
                      <a:moveTo>
                        <a:pt x="942" y="2391"/>
                      </a:moveTo>
                      <a:cubicBezTo>
                        <a:pt x="940" y="2392"/>
                        <a:pt x="939" y="2394"/>
                        <a:pt x="939" y="2396"/>
                      </a:cubicBezTo>
                      <a:cubicBezTo>
                        <a:pt x="939" y="2398"/>
                        <a:pt x="941" y="2399"/>
                        <a:pt x="943" y="2399"/>
                      </a:cubicBezTo>
                      <a:cubicBezTo>
                        <a:pt x="946" y="2398"/>
                        <a:pt x="947" y="2396"/>
                        <a:pt x="946" y="2394"/>
                      </a:cubicBezTo>
                      <a:cubicBezTo>
                        <a:pt x="946" y="2392"/>
                        <a:pt x="944" y="2391"/>
                        <a:pt x="942" y="2391"/>
                      </a:cubicBezTo>
                      <a:close/>
                      <a:moveTo>
                        <a:pt x="955" y="2455"/>
                      </a:moveTo>
                      <a:cubicBezTo>
                        <a:pt x="946" y="2454"/>
                        <a:pt x="949" y="2442"/>
                        <a:pt x="949" y="2437"/>
                      </a:cubicBezTo>
                      <a:cubicBezTo>
                        <a:pt x="949" y="2434"/>
                        <a:pt x="948" y="2432"/>
                        <a:pt x="946" y="2430"/>
                      </a:cubicBezTo>
                      <a:cubicBezTo>
                        <a:pt x="950" y="2430"/>
                        <a:pt x="958" y="2435"/>
                        <a:pt x="961" y="2439"/>
                      </a:cubicBezTo>
                      <a:cubicBezTo>
                        <a:pt x="964" y="2444"/>
                        <a:pt x="965" y="2450"/>
                        <a:pt x="958" y="2455"/>
                      </a:cubicBezTo>
                      <a:cubicBezTo>
                        <a:pt x="959" y="2451"/>
                        <a:pt x="958" y="2446"/>
                        <a:pt x="956" y="2444"/>
                      </a:cubicBezTo>
                      <a:cubicBezTo>
                        <a:pt x="956" y="2445"/>
                        <a:pt x="957" y="2451"/>
                        <a:pt x="955" y="2455"/>
                      </a:cubicBezTo>
                      <a:close/>
                      <a:moveTo>
                        <a:pt x="962" y="2398"/>
                      </a:moveTo>
                      <a:cubicBezTo>
                        <a:pt x="958" y="2399"/>
                        <a:pt x="955" y="2403"/>
                        <a:pt x="956" y="2407"/>
                      </a:cubicBezTo>
                      <a:cubicBezTo>
                        <a:pt x="957" y="2411"/>
                        <a:pt x="961" y="2414"/>
                        <a:pt x="965" y="2413"/>
                      </a:cubicBezTo>
                      <a:cubicBezTo>
                        <a:pt x="969" y="2412"/>
                        <a:pt x="972" y="2408"/>
                        <a:pt x="971" y="2404"/>
                      </a:cubicBezTo>
                      <a:cubicBezTo>
                        <a:pt x="970" y="2400"/>
                        <a:pt x="966" y="2397"/>
                        <a:pt x="962" y="2398"/>
                      </a:cubicBezTo>
                      <a:close/>
                      <a:moveTo>
                        <a:pt x="952" y="2392"/>
                      </a:moveTo>
                      <a:cubicBezTo>
                        <a:pt x="949" y="2392"/>
                        <a:pt x="947" y="2395"/>
                        <a:pt x="948" y="2398"/>
                      </a:cubicBezTo>
                      <a:cubicBezTo>
                        <a:pt x="948" y="2400"/>
                        <a:pt x="951" y="2402"/>
                        <a:pt x="953" y="2402"/>
                      </a:cubicBezTo>
                      <a:cubicBezTo>
                        <a:pt x="956" y="2401"/>
                        <a:pt x="958" y="2398"/>
                        <a:pt x="957" y="2396"/>
                      </a:cubicBezTo>
                      <a:cubicBezTo>
                        <a:pt x="957" y="2393"/>
                        <a:pt x="954" y="2391"/>
                        <a:pt x="952" y="2392"/>
                      </a:cubicBezTo>
                      <a:close/>
                      <a:moveTo>
                        <a:pt x="987" y="2503"/>
                      </a:moveTo>
                      <a:cubicBezTo>
                        <a:pt x="984" y="2500"/>
                        <a:pt x="982" y="2500"/>
                        <a:pt x="979" y="2500"/>
                      </a:cubicBezTo>
                      <a:cubicBezTo>
                        <a:pt x="975" y="2501"/>
                        <a:pt x="972" y="2504"/>
                        <a:pt x="971" y="2508"/>
                      </a:cubicBezTo>
                      <a:cubicBezTo>
                        <a:pt x="970" y="2514"/>
                        <a:pt x="973" y="2518"/>
                        <a:pt x="977" y="2520"/>
                      </a:cubicBezTo>
                      <a:cubicBezTo>
                        <a:pt x="984" y="2523"/>
                        <a:pt x="987" y="2517"/>
                        <a:pt x="992" y="2515"/>
                      </a:cubicBezTo>
                      <a:cubicBezTo>
                        <a:pt x="997" y="2513"/>
                        <a:pt x="1003" y="2516"/>
                        <a:pt x="1007" y="2522"/>
                      </a:cubicBezTo>
                      <a:cubicBezTo>
                        <a:pt x="1011" y="2529"/>
                        <a:pt x="1012" y="2538"/>
                        <a:pt x="1006" y="2544"/>
                      </a:cubicBezTo>
                      <a:cubicBezTo>
                        <a:pt x="1003" y="2548"/>
                        <a:pt x="998" y="2550"/>
                        <a:pt x="994" y="2546"/>
                      </a:cubicBezTo>
                      <a:cubicBezTo>
                        <a:pt x="999" y="2545"/>
                        <a:pt x="1001" y="2538"/>
                        <a:pt x="996" y="2534"/>
                      </a:cubicBezTo>
                      <a:cubicBezTo>
                        <a:pt x="993" y="2532"/>
                        <a:pt x="985" y="2531"/>
                        <a:pt x="978" y="2530"/>
                      </a:cubicBezTo>
                      <a:cubicBezTo>
                        <a:pt x="970" y="2529"/>
                        <a:pt x="963" y="2526"/>
                        <a:pt x="958" y="2521"/>
                      </a:cubicBezTo>
                      <a:cubicBezTo>
                        <a:pt x="948" y="2512"/>
                        <a:pt x="950" y="2495"/>
                        <a:pt x="962" y="2488"/>
                      </a:cubicBezTo>
                      <a:cubicBezTo>
                        <a:pt x="968" y="2484"/>
                        <a:pt x="975" y="2484"/>
                        <a:pt x="981" y="2485"/>
                      </a:cubicBezTo>
                      <a:cubicBezTo>
                        <a:pt x="989" y="2487"/>
                        <a:pt x="1006" y="2495"/>
                        <a:pt x="1014" y="2491"/>
                      </a:cubicBezTo>
                      <a:cubicBezTo>
                        <a:pt x="1020" y="2488"/>
                        <a:pt x="1021" y="2482"/>
                        <a:pt x="1018" y="2479"/>
                      </a:cubicBezTo>
                      <a:cubicBezTo>
                        <a:pt x="1023" y="2477"/>
                        <a:pt x="1029" y="2484"/>
                        <a:pt x="1029" y="2490"/>
                      </a:cubicBezTo>
                      <a:cubicBezTo>
                        <a:pt x="1029" y="2501"/>
                        <a:pt x="1018" y="2512"/>
                        <a:pt x="1003" y="2511"/>
                      </a:cubicBezTo>
                      <a:cubicBezTo>
                        <a:pt x="998" y="2510"/>
                        <a:pt x="993" y="2507"/>
                        <a:pt x="987" y="2503"/>
                      </a:cubicBezTo>
                      <a:close/>
                      <a:moveTo>
                        <a:pt x="1016" y="2630"/>
                      </a:moveTo>
                      <a:cubicBezTo>
                        <a:pt x="1014" y="2631"/>
                        <a:pt x="1012" y="2630"/>
                        <a:pt x="1011" y="2628"/>
                      </a:cubicBezTo>
                      <a:cubicBezTo>
                        <a:pt x="1010" y="2625"/>
                        <a:pt x="1011" y="2623"/>
                        <a:pt x="1014" y="2622"/>
                      </a:cubicBezTo>
                      <a:cubicBezTo>
                        <a:pt x="1016" y="2621"/>
                        <a:pt x="1018" y="2623"/>
                        <a:pt x="1019" y="2625"/>
                      </a:cubicBezTo>
                      <a:cubicBezTo>
                        <a:pt x="1020" y="2627"/>
                        <a:pt x="1018" y="2629"/>
                        <a:pt x="1016" y="2630"/>
                      </a:cubicBezTo>
                      <a:close/>
                      <a:moveTo>
                        <a:pt x="1009" y="2635"/>
                      </a:moveTo>
                      <a:cubicBezTo>
                        <a:pt x="1008" y="2635"/>
                        <a:pt x="1006" y="2634"/>
                        <a:pt x="1005" y="2633"/>
                      </a:cubicBezTo>
                      <a:cubicBezTo>
                        <a:pt x="1005" y="2631"/>
                        <a:pt x="1006" y="2629"/>
                        <a:pt x="1007" y="2628"/>
                      </a:cubicBezTo>
                      <a:cubicBezTo>
                        <a:pt x="1009" y="2628"/>
                        <a:pt x="1011" y="2629"/>
                        <a:pt x="1011" y="2631"/>
                      </a:cubicBezTo>
                      <a:cubicBezTo>
                        <a:pt x="1012" y="2632"/>
                        <a:pt x="1011" y="2634"/>
                        <a:pt x="1009" y="2635"/>
                      </a:cubicBezTo>
                      <a:close/>
                      <a:moveTo>
                        <a:pt x="1021" y="2621"/>
                      </a:moveTo>
                      <a:cubicBezTo>
                        <a:pt x="1018" y="2622"/>
                        <a:pt x="1014" y="2620"/>
                        <a:pt x="1013" y="2617"/>
                      </a:cubicBezTo>
                      <a:cubicBezTo>
                        <a:pt x="1012" y="2614"/>
                        <a:pt x="1014" y="2610"/>
                        <a:pt x="1017" y="2609"/>
                      </a:cubicBezTo>
                      <a:cubicBezTo>
                        <a:pt x="1021" y="2608"/>
                        <a:pt x="1024" y="2610"/>
                        <a:pt x="1025" y="2613"/>
                      </a:cubicBezTo>
                      <a:cubicBezTo>
                        <a:pt x="1027" y="2616"/>
                        <a:pt x="1025" y="2620"/>
                        <a:pt x="1021" y="2621"/>
                      </a:cubicBezTo>
                      <a:close/>
                      <a:moveTo>
                        <a:pt x="986" y="2504"/>
                      </a:moveTo>
                      <a:cubicBezTo>
                        <a:pt x="981" y="2501"/>
                        <a:pt x="976" y="2502"/>
                        <a:pt x="974" y="2506"/>
                      </a:cubicBezTo>
                      <a:cubicBezTo>
                        <a:pt x="969" y="2513"/>
                        <a:pt x="977" y="2520"/>
                        <a:pt x="983" y="2518"/>
                      </a:cubicBezTo>
                      <a:cubicBezTo>
                        <a:pt x="989" y="2516"/>
                        <a:pt x="990" y="2512"/>
                        <a:pt x="998" y="2513"/>
                      </a:cubicBezTo>
                      <a:cubicBezTo>
                        <a:pt x="990" y="2510"/>
                        <a:pt x="990" y="2507"/>
                        <a:pt x="986" y="2504"/>
                      </a:cubicBezTo>
                      <a:close/>
                      <a:moveTo>
                        <a:pt x="951" y="2496"/>
                      </a:moveTo>
                      <a:cubicBezTo>
                        <a:pt x="947" y="2503"/>
                        <a:pt x="948" y="2513"/>
                        <a:pt x="952" y="2517"/>
                      </a:cubicBezTo>
                      <a:cubicBezTo>
                        <a:pt x="946" y="2523"/>
                        <a:pt x="930" y="2516"/>
                        <a:pt x="933" y="2504"/>
                      </a:cubicBezTo>
                      <a:cubicBezTo>
                        <a:pt x="935" y="2497"/>
                        <a:pt x="945" y="2492"/>
                        <a:pt x="951" y="2496"/>
                      </a:cubicBezTo>
                      <a:close/>
                      <a:moveTo>
                        <a:pt x="1054" y="2564"/>
                      </a:moveTo>
                      <a:cubicBezTo>
                        <a:pt x="1043" y="2554"/>
                        <a:pt x="1058" y="2541"/>
                        <a:pt x="1062" y="2536"/>
                      </a:cubicBezTo>
                      <a:cubicBezTo>
                        <a:pt x="1065" y="2531"/>
                        <a:pt x="1066" y="2528"/>
                        <a:pt x="1065" y="2523"/>
                      </a:cubicBezTo>
                      <a:cubicBezTo>
                        <a:pt x="1069" y="2528"/>
                        <a:pt x="1075" y="2541"/>
                        <a:pt x="1075" y="2548"/>
                      </a:cubicBezTo>
                      <a:cubicBezTo>
                        <a:pt x="1075" y="2557"/>
                        <a:pt x="1070" y="2566"/>
                        <a:pt x="1058" y="2566"/>
                      </a:cubicBezTo>
                      <a:cubicBezTo>
                        <a:pt x="1062" y="2563"/>
                        <a:pt x="1066" y="2555"/>
                        <a:pt x="1065" y="2550"/>
                      </a:cubicBezTo>
                      <a:cubicBezTo>
                        <a:pt x="1064" y="2553"/>
                        <a:pt x="1060" y="2560"/>
                        <a:pt x="1054" y="2564"/>
                      </a:cubicBezTo>
                      <a:close/>
                      <a:moveTo>
                        <a:pt x="924" y="2524"/>
                      </a:moveTo>
                      <a:cubicBezTo>
                        <a:pt x="948" y="2545"/>
                        <a:pt x="946" y="2573"/>
                        <a:pt x="954" y="2586"/>
                      </a:cubicBezTo>
                      <a:cubicBezTo>
                        <a:pt x="962" y="2601"/>
                        <a:pt x="980" y="2592"/>
                        <a:pt x="975" y="2574"/>
                      </a:cubicBezTo>
                      <a:cubicBezTo>
                        <a:pt x="969" y="2554"/>
                        <a:pt x="947" y="2534"/>
                        <a:pt x="924" y="2524"/>
                      </a:cubicBezTo>
                      <a:close/>
                      <a:moveTo>
                        <a:pt x="921" y="2398"/>
                      </a:moveTo>
                      <a:cubicBezTo>
                        <a:pt x="924" y="2399"/>
                        <a:pt x="927" y="2401"/>
                        <a:pt x="930" y="2403"/>
                      </a:cubicBezTo>
                      <a:cubicBezTo>
                        <a:pt x="939" y="2410"/>
                        <a:pt x="946" y="2421"/>
                        <a:pt x="946" y="2434"/>
                      </a:cubicBezTo>
                      <a:cubicBezTo>
                        <a:pt x="946" y="2448"/>
                        <a:pt x="936" y="2463"/>
                        <a:pt x="922" y="2466"/>
                      </a:cubicBezTo>
                      <a:cubicBezTo>
                        <a:pt x="916" y="2467"/>
                        <a:pt x="909" y="2466"/>
                        <a:pt x="904" y="2463"/>
                      </a:cubicBezTo>
                      <a:cubicBezTo>
                        <a:pt x="901" y="2460"/>
                        <a:pt x="898" y="2457"/>
                        <a:pt x="897" y="2453"/>
                      </a:cubicBezTo>
                      <a:cubicBezTo>
                        <a:pt x="896" y="2448"/>
                        <a:pt x="897" y="2443"/>
                        <a:pt x="901" y="2439"/>
                      </a:cubicBezTo>
                      <a:cubicBezTo>
                        <a:pt x="904" y="2437"/>
                        <a:pt x="908" y="2435"/>
                        <a:pt x="911" y="2436"/>
                      </a:cubicBezTo>
                      <a:cubicBezTo>
                        <a:pt x="918" y="2437"/>
                        <a:pt x="923" y="2443"/>
                        <a:pt x="923" y="2450"/>
                      </a:cubicBezTo>
                      <a:cubicBezTo>
                        <a:pt x="922" y="2457"/>
                        <a:pt x="915" y="2462"/>
                        <a:pt x="908" y="2461"/>
                      </a:cubicBezTo>
                      <a:cubicBezTo>
                        <a:pt x="903" y="2461"/>
                        <a:pt x="898" y="2456"/>
                        <a:pt x="897" y="2451"/>
                      </a:cubicBezTo>
                      <a:cubicBezTo>
                        <a:pt x="897" y="2452"/>
                        <a:pt x="897" y="2452"/>
                        <a:pt x="898" y="2453"/>
                      </a:cubicBezTo>
                      <a:cubicBezTo>
                        <a:pt x="899" y="2457"/>
                        <a:pt x="901" y="2460"/>
                        <a:pt x="905" y="2462"/>
                      </a:cubicBezTo>
                      <a:cubicBezTo>
                        <a:pt x="910" y="2465"/>
                        <a:pt x="916" y="2466"/>
                        <a:pt x="921" y="2465"/>
                      </a:cubicBezTo>
                      <a:cubicBezTo>
                        <a:pt x="935" y="2462"/>
                        <a:pt x="944" y="2448"/>
                        <a:pt x="944" y="2434"/>
                      </a:cubicBezTo>
                      <a:cubicBezTo>
                        <a:pt x="943" y="2421"/>
                        <a:pt x="936" y="2411"/>
                        <a:pt x="926" y="2404"/>
                      </a:cubicBezTo>
                      <a:cubicBezTo>
                        <a:pt x="924" y="2402"/>
                        <a:pt x="922" y="2401"/>
                        <a:pt x="919" y="2400"/>
                      </a:cubicBezTo>
                      <a:lnTo>
                        <a:pt x="921" y="2398"/>
                      </a:lnTo>
                      <a:close/>
                      <a:moveTo>
                        <a:pt x="870" y="2410"/>
                      </a:moveTo>
                      <a:cubicBezTo>
                        <a:pt x="857" y="2405"/>
                        <a:pt x="847" y="2393"/>
                        <a:pt x="849" y="2375"/>
                      </a:cubicBezTo>
                      <a:cubicBezTo>
                        <a:pt x="851" y="2369"/>
                        <a:pt x="853" y="2364"/>
                        <a:pt x="857" y="2359"/>
                      </a:cubicBezTo>
                      <a:cubicBezTo>
                        <a:pt x="860" y="2355"/>
                        <a:pt x="864" y="2353"/>
                        <a:pt x="870" y="2352"/>
                      </a:cubicBezTo>
                      <a:cubicBezTo>
                        <a:pt x="876" y="2352"/>
                        <a:pt x="882" y="2354"/>
                        <a:pt x="886" y="2359"/>
                      </a:cubicBezTo>
                      <a:cubicBezTo>
                        <a:pt x="888" y="2362"/>
                        <a:pt x="890" y="2365"/>
                        <a:pt x="889" y="2369"/>
                      </a:cubicBezTo>
                      <a:cubicBezTo>
                        <a:pt x="888" y="2375"/>
                        <a:pt x="884" y="2379"/>
                        <a:pt x="878" y="2380"/>
                      </a:cubicBezTo>
                      <a:cubicBezTo>
                        <a:pt x="876" y="2381"/>
                        <a:pt x="873" y="2381"/>
                        <a:pt x="870" y="2380"/>
                      </a:cubicBezTo>
                      <a:cubicBezTo>
                        <a:pt x="865" y="2377"/>
                        <a:pt x="863" y="2370"/>
                        <a:pt x="866" y="2365"/>
                      </a:cubicBezTo>
                      <a:cubicBezTo>
                        <a:pt x="868" y="2360"/>
                        <a:pt x="875" y="2358"/>
                        <a:pt x="880" y="2360"/>
                      </a:cubicBezTo>
                      <a:cubicBezTo>
                        <a:pt x="885" y="2363"/>
                        <a:pt x="887" y="2370"/>
                        <a:pt x="885" y="2375"/>
                      </a:cubicBezTo>
                      <a:cubicBezTo>
                        <a:pt x="884" y="2377"/>
                        <a:pt x="883" y="2378"/>
                        <a:pt x="881" y="2379"/>
                      </a:cubicBezTo>
                      <a:cubicBezTo>
                        <a:pt x="882" y="2379"/>
                        <a:pt x="882" y="2379"/>
                        <a:pt x="882" y="2379"/>
                      </a:cubicBezTo>
                      <a:cubicBezTo>
                        <a:pt x="885" y="2377"/>
                        <a:pt x="888" y="2373"/>
                        <a:pt x="888" y="2369"/>
                      </a:cubicBezTo>
                      <a:cubicBezTo>
                        <a:pt x="889" y="2365"/>
                        <a:pt x="888" y="2362"/>
                        <a:pt x="885" y="2359"/>
                      </a:cubicBezTo>
                      <a:cubicBezTo>
                        <a:pt x="881" y="2355"/>
                        <a:pt x="876" y="2353"/>
                        <a:pt x="870" y="2353"/>
                      </a:cubicBezTo>
                      <a:cubicBezTo>
                        <a:pt x="865" y="2354"/>
                        <a:pt x="861" y="2356"/>
                        <a:pt x="858" y="2360"/>
                      </a:cubicBezTo>
                      <a:cubicBezTo>
                        <a:pt x="854" y="2365"/>
                        <a:pt x="852" y="2369"/>
                        <a:pt x="851" y="2375"/>
                      </a:cubicBezTo>
                      <a:cubicBezTo>
                        <a:pt x="849" y="2393"/>
                        <a:pt x="859" y="2404"/>
                        <a:pt x="872" y="2408"/>
                      </a:cubicBezTo>
                      <a:lnTo>
                        <a:pt x="870" y="2410"/>
                      </a:lnTo>
                      <a:close/>
                      <a:moveTo>
                        <a:pt x="676" y="2227"/>
                      </a:moveTo>
                      <a:cubicBezTo>
                        <a:pt x="676" y="2223"/>
                        <a:pt x="679" y="2220"/>
                        <a:pt x="683" y="2221"/>
                      </a:cubicBezTo>
                      <a:cubicBezTo>
                        <a:pt x="686" y="2221"/>
                        <a:pt x="689" y="2224"/>
                        <a:pt x="689" y="2228"/>
                      </a:cubicBezTo>
                      <a:cubicBezTo>
                        <a:pt x="688" y="2231"/>
                        <a:pt x="685" y="2234"/>
                        <a:pt x="682" y="2233"/>
                      </a:cubicBezTo>
                      <a:cubicBezTo>
                        <a:pt x="678" y="2233"/>
                        <a:pt x="676" y="2230"/>
                        <a:pt x="676" y="2227"/>
                      </a:cubicBezTo>
                      <a:close/>
                      <a:moveTo>
                        <a:pt x="674" y="2214"/>
                      </a:moveTo>
                      <a:cubicBezTo>
                        <a:pt x="674" y="2212"/>
                        <a:pt x="676" y="2210"/>
                        <a:pt x="679" y="2210"/>
                      </a:cubicBezTo>
                      <a:cubicBezTo>
                        <a:pt x="682" y="2210"/>
                        <a:pt x="684" y="2212"/>
                        <a:pt x="684" y="2215"/>
                      </a:cubicBezTo>
                      <a:cubicBezTo>
                        <a:pt x="683" y="2218"/>
                        <a:pt x="681" y="2220"/>
                        <a:pt x="678" y="2220"/>
                      </a:cubicBezTo>
                      <a:cubicBezTo>
                        <a:pt x="676" y="2219"/>
                        <a:pt x="674" y="2217"/>
                        <a:pt x="674" y="2214"/>
                      </a:cubicBezTo>
                      <a:close/>
                      <a:moveTo>
                        <a:pt x="685" y="2239"/>
                      </a:moveTo>
                      <a:cubicBezTo>
                        <a:pt x="686" y="2234"/>
                        <a:pt x="691" y="2230"/>
                        <a:pt x="696" y="2230"/>
                      </a:cubicBezTo>
                      <a:cubicBezTo>
                        <a:pt x="701" y="2231"/>
                        <a:pt x="705" y="2235"/>
                        <a:pt x="705" y="2241"/>
                      </a:cubicBezTo>
                      <a:cubicBezTo>
                        <a:pt x="704" y="2246"/>
                        <a:pt x="700" y="2250"/>
                        <a:pt x="694" y="2250"/>
                      </a:cubicBezTo>
                      <a:cubicBezTo>
                        <a:pt x="689" y="2249"/>
                        <a:pt x="685" y="2245"/>
                        <a:pt x="685" y="2239"/>
                      </a:cubicBezTo>
                      <a:close/>
                      <a:moveTo>
                        <a:pt x="900" y="2118"/>
                      </a:moveTo>
                      <a:cubicBezTo>
                        <a:pt x="888" y="2108"/>
                        <a:pt x="864" y="2106"/>
                        <a:pt x="849" y="2113"/>
                      </a:cubicBezTo>
                      <a:cubicBezTo>
                        <a:pt x="835" y="2121"/>
                        <a:pt x="837" y="2136"/>
                        <a:pt x="855" y="2131"/>
                      </a:cubicBezTo>
                      <a:cubicBezTo>
                        <a:pt x="869" y="2127"/>
                        <a:pt x="886" y="2114"/>
                        <a:pt x="900" y="2118"/>
                      </a:cubicBezTo>
                      <a:close/>
                      <a:moveTo>
                        <a:pt x="901" y="2328"/>
                      </a:moveTo>
                      <a:cubicBezTo>
                        <a:pt x="925" y="2334"/>
                        <a:pt x="961" y="2324"/>
                        <a:pt x="968" y="2306"/>
                      </a:cubicBezTo>
                      <a:cubicBezTo>
                        <a:pt x="975" y="2286"/>
                        <a:pt x="956" y="2279"/>
                        <a:pt x="949" y="2296"/>
                      </a:cubicBezTo>
                      <a:cubicBezTo>
                        <a:pt x="946" y="2305"/>
                        <a:pt x="928" y="2327"/>
                        <a:pt x="901" y="2328"/>
                      </a:cubicBezTo>
                      <a:close/>
                      <a:moveTo>
                        <a:pt x="912" y="2335"/>
                      </a:moveTo>
                      <a:cubicBezTo>
                        <a:pt x="921" y="2335"/>
                        <a:pt x="930" y="2340"/>
                        <a:pt x="936" y="2347"/>
                      </a:cubicBezTo>
                      <a:cubicBezTo>
                        <a:pt x="950" y="2361"/>
                        <a:pt x="954" y="2388"/>
                        <a:pt x="972" y="2393"/>
                      </a:cubicBezTo>
                      <a:cubicBezTo>
                        <a:pt x="980" y="2395"/>
                        <a:pt x="989" y="2393"/>
                        <a:pt x="994" y="2387"/>
                      </a:cubicBezTo>
                      <a:cubicBezTo>
                        <a:pt x="997" y="2383"/>
                        <a:pt x="998" y="2378"/>
                        <a:pt x="994" y="2374"/>
                      </a:cubicBezTo>
                      <a:cubicBezTo>
                        <a:pt x="994" y="2378"/>
                        <a:pt x="991" y="2384"/>
                        <a:pt x="985" y="2384"/>
                      </a:cubicBezTo>
                      <a:cubicBezTo>
                        <a:pt x="980" y="2385"/>
                        <a:pt x="975" y="2380"/>
                        <a:pt x="972" y="2375"/>
                      </a:cubicBezTo>
                      <a:cubicBezTo>
                        <a:pt x="965" y="2357"/>
                        <a:pt x="960" y="2339"/>
                        <a:pt x="940" y="2333"/>
                      </a:cubicBezTo>
                      <a:cubicBezTo>
                        <a:pt x="932" y="2330"/>
                        <a:pt x="923" y="2331"/>
                        <a:pt x="912" y="2335"/>
                      </a:cubicBezTo>
                      <a:close/>
                      <a:moveTo>
                        <a:pt x="677" y="2370"/>
                      </a:moveTo>
                      <a:cubicBezTo>
                        <a:pt x="691" y="2366"/>
                        <a:pt x="695" y="2386"/>
                        <a:pt x="697" y="2392"/>
                      </a:cubicBezTo>
                      <a:cubicBezTo>
                        <a:pt x="699" y="2397"/>
                        <a:pt x="701" y="2400"/>
                        <a:pt x="706" y="2401"/>
                      </a:cubicBezTo>
                      <a:cubicBezTo>
                        <a:pt x="700" y="2403"/>
                        <a:pt x="686" y="2400"/>
                        <a:pt x="679" y="2397"/>
                      </a:cubicBezTo>
                      <a:cubicBezTo>
                        <a:pt x="671" y="2392"/>
                        <a:pt x="666" y="2383"/>
                        <a:pt x="672" y="2373"/>
                      </a:cubicBezTo>
                      <a:cubicBezTo>
                        <a:pt x="673" y="2378"/>
                        <a:pt x="678" y="2385"/>
                        <a:pt x="683" y="2387"/>
                      </a:cubicBezTo>
                      <a:cubicBezTo>
                        <a:pt x="681" y="2385"/>
                        <a:pt x="677" y="2377"/>
                        <a:pt x="677" y="2370"/>
                      </a:cubicBezTo>
                      <a:close/>
                      <a:moveTo>
                        <a:pt x="734" y="2083"/>
                      </a:moveTo>
                      <a:cubicBezTo>
                        <a:pt x="736" y="2080"/>
                        <a:pt x="736" y="2075"/>
                        <a:pt x="732" y="2074"/>
                      </a:cubicBezTo>
                      <a:cubicBezTo>
                        <a:pt x="730" y="2074"/>
                        <a:pt x="729" y="2075"/>
                        <a:pt x="728" y="2076"/>
                      </a:cubicBezTo>
                      <a:cubicBezTo>
                        <a:pt x="728" y="2078"/>
                        <a:pt x="729" y="2078"/>
                        <a:pt x="730" y="2078"/>
                      </a:cubicBezTo>
                      <a:cubicBezTo>
                        <a:pt x="729" y="2079"/>
                        <a:pt x="728" y="2079"/>
                        <a:pt x="727" y="2079"/>
                      </a:cubicBezTo>
                      <a:cubicBezTo>
                        <a:pt x="725" y="2079"/>
                        <a:pt x="723" y="2076"/>
                        <a:pt x="723" y="2073"/>
                      </a:cubicBezTo>
                      <a:cubicBezTo>
                        <a:pt x="723" y="2070"/>
                        <a:pt x="725" y="2066"/>
                        <a:pt x="729" y="2066"/>
                      </a:cubicBezTo>
                      <a:cubicBezTo>
                        <a:pt x="732" y="2066"/>
                        <a:pt x="736" y="2067"/>
                        <a:pt x="739" y="2067"/>
                      </a:cubicBezTo>
                      <a:cubicBezTo>
                        <a:pt x="742" y="2066"/>
                        <a:pt x="743" y="2063"/>
                        <a:pt x="743" y="2060"/>
                      </a:cubicBezTo>
                      <a:cubicBezTo>
                        <a:pt x="745" y="2065"/>
                        <a:pt x="746" y="2065"/>
                        <a:pt x="750" y="2066"/>
                      </a:cubicBezTo>
                      <a:cubicBezTo>
                        <a:pt x="753" y="2066"/>
                        <a:pt x="766" y="2065"/>
                        <a:pt x="768" y="2078"/>
                      </a:cubicBezTo>
                      <a:cubicBezTo>
                        <a:pt x="769" y="2070"/>
                        <a:pt x="765" y="2063"/>
                        <a:pt x="760" y="2058"/>
                      </a:cubicBezTo>
                      <a:cubicBezTo>
                        <a:pt x="754" y="2053"/>
                        <a:pt x="745" y="2051"/>
                        <a:pt x="738" y="2052"/>
                      </a:cubicBezTo>
                      <a:cubicBezTo>
                        <a:pt x="728" y="2054"/>
                        <a:pt x="719" y="2065"/>
                        <a:pt x="719" y="2075"/>
                      </a:cubicBezTo>
                      <a:cubicBezTo>
                        <a:pt x="720" y="2080"/>
                        <a:pt x="723" y="2086"/>
                        <a:pt x="728" y="2086"/>
                      </a:cubicBezTo>
                      <a:cubicBezTo>
                        <a:pt x="730" y="2087"/>
                        <a:pt x="733" y="2086"/>
                        <a:pt x="734" y="2083"/>
                      </a:cubicBezTo>
                      <a:close/>
                      <a:moveTo>
                        <a:pt x="770" y="2054"/>
                      </a:moveTo>
                      <a:cubicBezTo>
                        <a:pt x="771" y="2033"/>
                        <a:pt x="783" y="2019"/>
                        <a:pt x="788" y="2010"/>
                      </a:cubicBezTo>
                      <a:cubicBezTo>
                        <a:pt x="793" y="1999"/>
                        <a:pt x="785" y="1994"/>
                        <a:pt x="777" y="2003"/>
                      </a:cubicBezTo>
                      <a:cubicBezTo>
                        <a:pt x="768" y="2014"/>
                        <a:pt x="766" y="2043"/>
                        <a:pt x="770" y="2054"/>
                      </a:cubicBezTo>
                      <a:close/>
                      <a:moveTo>
                        <a:pt x="641" y="2343"/>
                      </a:moveTo>
                      <a:cubicBezTo>
                        <a:pt x="642" y="2346"/>
                        <a:pt x="644" y="2347"/>
                        <a:pt x="646" y="2346"/>
                      </a:cubicBezTo>
                      <a:cubicBezTo>
                        <a:pt x="648" y="2345"/>
                        <a:pt x="649" y="2343"/>
                        <a:pt x="649" y="2341"/>
                      </a:cubicBezTo>
                      <a:cubicBezTo>
                        <a:pt x="648" y="2339"/>
                        <a:pt x="646" y="2338"/>
                        <a:pt x="644" y="2339"/>
                      </a:cubicBezTo>
                      <a:cubicBezTo>
                        <a:pt x="642" y="2339"/>
                        <a:pt x="641" y="2341"/>
                        <a:pt x="641" y="2343"/>
                      </a:cubicBezTo>
                      <a:close/>
                      <a:moveTo>
                        <a:pt x="625" y="2366"/>
                      </a:moveTo>
                      <a:cubicBezTo>
                        <a:pt x="626" y="2370"/>
                        <a:pt x="631" y="2372"/>
                        <a:pt x="634" y="2371"/>
                      </a:cubicBezTo>
                      <a:cubicBezTo>
                        <a:pt x="638" y="2370"/>
                        <a:pt x="640" y="2366"/>
                        <a:pt x="639" y="2362"/>
                      </a:cubicBezTo>
                      <a:cubicBezTo>
                        <a:pt x="638" y="2358"/>
                        <a:pt x="634" y="2356"/>
                        <a:pt x="630" y="2357"/>
                      </a:cubicBezTo>
                      <a:cubicBezTo>
                        <a:pt x="626" y="2358"/>
                        <a:pt x="624" y="2362"/>
                        <a:pt x="625" y="2366"/>
                      </a:cubicBezTo>
                      <a:close/>
                      <a:moveTo>
                        <a:pt x="632" y="2352"/>
                      </a:moveTo>
                      <a:cubicBezTo>
                        <a:pt x="633" y="2355"/>
                        <a:pt x="636" y="2357"/>
                        <a:pt x="639" y="2356"/>
                      </a:cubicBezTo>
                      <a:cubicBezTo>
                        <a:pt x="642" y="2355"/>
                        <a:pt x="643" y="2352"/>
                        <a:pt x="642" y="2349"/>
                      </a:cubicBezTo>
                      <a:cubicBezTo>
                        <a:pt x="642" y="2346"/>
                        <a:pt x="639" y="2345"/>
                        <a:pt x="636" y="2345"/>
                      </a:cubicBezTo>
                      <a:cubicBezTo>
                        <a:pt x="633" y="2346"/>
                        <a:pt x="631" y="2349"/>
                        <a:pt x="632" y="2352"/>
                      </a:cubicBezTo>
                      <a:close/>
                      <a:moveTo>
                        <a:pt x="641" y="2386"/>
                      </a:moveTo>
                      <a:cubicBezTo>
                        <a:pt x="625" y="2375"/>
                        <a:pt x="612" y="2398"/>
                        <a:pt x="607" y="2404"/>
                      </a:cubicBezTo>
                      <a:cubicBezTo>
                        <a:pt x="602" y="2410"/>
                        <a:pt x="598" y="2412"/>
                        <a:pt x="592" y="2412"/>
                      </a:cubicBezTo>
                      <a:cubicBezTo>
                        <a:pt x="599" y="2417"/>
                        <a:pt x="617" y="2420"/>
                        <a:pt x="627" y="2418"/>
                      </a:cubicBezTo>
                      <a:cubicBezTo>
                        <a:pt x="639" y="2416"/>
                        <a:pt x="648" y="2406"/>
                        <a:pt x="645" y="2391"/>
                      </a:cubicBezTo>
                      <a:cubicBezTo>
                        <a:pt x="641" y="2397"/>
                        <a:pt x="633" y="2404"/>
                        <a:pt x="626" y="2404"/>
                      </a:cubicBezTo>
                      <a:cubicBezTo>
                        <a:pt x="629" y="2402"/>
                        <a:pt x="637" y="2395"/>
                        <a:pt x="641" y="2386"/>
                      </a:cubicBezTo>
                      <a:close/>
                      <a:moveTo>
                        <a:pt x="656" y="2399"/>
                      </a:moveTo>
                      <a:cubicBezTo>
                        <a:pt x="649" y="2436"/>
                        <a:pt x="679" y="2478"/>
                        <a:pt x="710" y="2477"/>
                      </a:cubicBezTo>
                      <a:cubicBezTo>
                        <a:pt x="735" y="2476"/>
                        <a:pt x="733" y="2454"/>
                        <a:pt x="711" y="2450"/>
                      </a:cubicBezTo>
                      <a:cubicBezTo>
                        <a:pt x="696" y="2447"/>
                        <a:pt x="658" y="2438"/>
                        <a:pt x="656" y="2399"/>
                      </a:cubicBezTo>
                      <a:close/>
                      <a:moveTo>
                        <a:pt x="936" y="2252"/>
                      </a:moveTo>
                      <a:cubicBezTo>
                        <a:pt x="939" y="2253"/>
                        <a:pt x="941" y="2251"/>
                        <a:pt x="941" y="2248"/>
                      </a:cubicBezTo>
                      <a:cubicBezTo>
                        <a:pt x="942" y="2246"/>
                        <a:pt x="940" y="2244"/>
                        <a:pt x="937" y="2243"/>
                      </a:cubicBezTo>
                      <a:cubicBezTo>
                        <a:pt x="935" y="2243"/>
                        <a:pt x="933" y="2245"/>
                        <a:pt x="932" y="2247"/>
                      </a:cubicBezTo>
                      <a:cubicBezTo>
                        <a:pt x="932" y="2250"/>
                        <a:pt x="934" y="2252"/>
                        <a:pt x="936" y="2252"/>
                      </a:cubicBezTo>
                      <a:close/>
                      <a:moveTo>
                        <a:pt x="939" y="2266"/>
                      </a:moveTo>
                      <a:cubicBezTo>
                        <a:pt x="942" y="2266"/>
                        <a:pt x="945" y="2264"/>
                        <a:pt x="946" y="2261"/>
                      </a:cubicBezTo>
                      <a:cubicBezTo>
                        <a:pt x="946" y="2258"/>
                        <a:pt x="944" y="2255"/>
                        <a:pt x="941" y="2255"/>
                      </a:cubicBezTo>
                      <a:cubicBezTo>
                        <a:pt x="937" y="2254"/>
                        <a:pt x="935" y="2256"/>
                        <a:pt x="934" y="2260"/>
                      </a:cubicBezTo>
                      <a:cubicBezTo>
                        <a:pt x="934" y="2263"/>
                        <a:pt x="936" y="2266"/>
                        <a:pt x="939" y="2266"/>
                      </a:cubicBezTo>
                      <a:close/>
                      <a:moveTo>
                        <a:pt x="939" y="2284"/>
                      </a:moveTo>
                      <a:cubicBezTo>
                        <a:pt x="944" y="2284"/>
                        <a:pt x="947" y="2281"/>
                        <a:pt x="948" y="2277"/>
                      </a:cubicBezTo>
                      <a:cubicBezTo>
                        <a:pt x="948" y="2273"/>
                        <a:pt x="946" y="2269"/>
                        <a:pt x="941" y="2268"/>
                      </a:cubicBezTo>
                      <a:cubicBezTo>
                        <a:pt x="937" y="2268"/>
                        <a:pt x="933" y="2271"/>
                        <a:pt x="933" y="2275"/>
                      </a:cubicBezTo>
                      <a:cubicBezTo>
                        <a:pt x="932" y="2279"/>
                        <a:pt x="935" y="2283"/>
                        <a:pt x="939" y="2284"/>
                      </a:cubicBezTo>
                      <a:close/>
                      <a:moveTo>
                        <a:pt x="877" y="2277"/>
                      </a:moveTo>
                      <a:cubicBezTo>
                        <a:pt x="873" y="2270"/>
                        <a:pt x="870" y="2260"/>
                        <a:pt x="875" y="2251"/>
                      </a:cubicBezTo>
                      <a:cubicBezTo>
                        <a:pt x="881" y="2237"/>
                        <a:pt x="896" y="2232"/>
                        <a:pt x="910" y="2238"/>
                      </a:cubicBezTo>
                      <a:cubicBezTo>
                        <a:pt x="937" y="2248"/>
                        <a:pt x="950" y="2216"/>
                        <a:pt x="920" y="2205"/>
                      </a:cubicBezTo>
                      <a:cubicBezTo>
                        <a:pt x="906" y="2199"/>
                        <a:pt x="889" y="2205"/>
                        <a:pt x="879" y="2213"/>
                      </a:cubicBezTo>
                      <a:cubicBezTo>
                        <a:pt x="861" y="2230"/>
                        <a:pt x="856" y="2264"/>
                        <a:pt x="877" y="2277"/>
                      </a:cubicBezTo>
                      <a:close/>
                      <a:moveTo>
                        <a:pt x="881" y="2186"/>
                      </a:moveTo>
                      <a:cubicBezTo>
                        <a:pt x="830" y="2181"/>
                        <a:pt x="787" y="2125"/>
                        <a:pt x="801" y="2085"/>
                      </a:cubicBezTo>
                      <a:cubicBezTo>
                        <a:pt x="812" y="2053"/>
                        <a:pt x="841" y="2064"/>
                        <a:pt x="837" y="2095"/>
                      </a:cubicBezTo>
                      <a:cubicBezTo>
                        <a:pt x="834" y="2116"/>
                        <a:pt x="830" y="2169"/>
                        <a:pt x="881" y="2186"/>
                      </a:cubicBezTo>
                      <a:close/>
                      <a:moveTo>
                        <a:pt x="865" y="2194"/>
                      </a:moveTo>
                      <a:cubicBezTo>
                        <a:pt x="818" y="2207"/>
                        <a:pt x="801" y="2201"/>
                        <a:pt x="765" y="2193"/>
                      </a:cubicBezTo>
                      <a:cubicBezTo>
                        <a:pt x="755" y="2190"/>
                        <a:pt x="744" y="2192"/>
                        <a:pt x="737" y="2196"/>
                      </a:cubicBezTo>
                      <a:cubicBezTo>
                        <a:pt x="727" y="2202"/>
                        <a:pt x="720" y="2213"/>
                        <a:pt x="719" y="2221"/>
                      </a:cubicBezTo>
                      <a:cubicBezTo>
                        <a:pt x="708" y="2205"/>
                        <a:pt x="724" y="2183"/>
                        <a:pt x="732" y="2177"/>
                      </a:cubicBezTo>
                      <a:cubicBezTo>
                        <a:pt x="748" y="2164"/>
                        <a:pt x="772" y="2161"/>
                        <a:pt x="792" y="2167"/>
                      </a:cubicBezTo>
                      <a:cubicBezTo>
                        <a:pt x="815" y="2174"/>
                        <a:pt x="840" y="2190"/>
                        <a:pt x="865" y="2194"/>
                      </a:cubicBezTo>
                      <a:close/>
                      <a:moveTo>
                        <a:pt x="831" y="2234"/>
                      </a:moveTo>
                      <a:cubicBezTo>
                        <a:pt x="822" y="2240"/>
                        <a:pt x="816" y="2252"/>
                        <a:pt x="812" y="2261"/>
                      </a:cubicBezTo>
                      <a:cubicBezTo>
                        <a:pt x="808" y="2273"/>
                        <a:pt x="808" y="2292"/>
                        <a:pt x="819" y="2300"/>
                      </a:cubicBezTo>
                      <a:cubicBezTo>
                        <a:pt x="810" y="2311"/>
                        <a:pt x="810" y="2323"/>
                        <a:pt x="811" y="2335"/>
                      </a:cubicBezTo>
                      <a:cubicBezTo>
                        <a:pt x="812" y="2351"/>
                        <a:pt x="807" y="2368"/>
                        <a:pt x="793" y="2370"/>
                      </a:cubicBezTo>
                      <a:cubicBezTo>
                        <a:pt x="808" y="2378"/>
                        <a:pt x="828" y="2358"/>
                        <a:pt x="833" y="2344"/>
                      </a:cubicBezTo>
                      <a:cubicBezTo>
                        <a:pt x="840" y="2324"/>
                        <a:pt x="832" y="2304"/>
                        <a:pt x="825" y="2282"/>
                      </a:cubicBezTo>
                      <a:cubicBezTo>
                        <a:pt x="822" y="2269"/>
                        <a:pt x="821" y="2253"/>
                        <a:pt x="831" y="2234"/>
                      </a:cubicBezTo>
                      <a:close/>
                      <a:moveTo>
                        <a:pt x="672" y="2485"/>
                      </a:moveTo>
                      <a:cubicBezTo>
                        <a:pt x="683" y="2494"/>
                        <a:pt x="710" y="2510"/>
                        <a:pt x="727" y="2502"/>
                      </a:cubicBezTo>
                      <a:cubicBezTo>
                        <a:pt x="728" y="2503"/>
                        <a:pt x="732" y="2504"/>
                        <a:pt x="734" y="2503"/>
                      </a:cubicBezTo>
                      <a:cubicBezTo>
                        <a:pt x="725" y="2511"/>
                        <a:pt x="711" y="2510"/>
                        <a:pt x="698" y="2505"/>
                      </a:cubicBezTo>
                      <a:cubicBezTo>
                        <a:pt x="687" y="2500"/>
                        <a:pt x="677" y="2492"/>
                        <a:pt x="672" y="2485"/>
                      </a:cubicBezTo>
                      <a:close/>
                      <a:moveTo>
                        <a:pt x="739" y="2461"/>
                      </a:moveTo>
                      <a:cubicBezTo>
                        <a:pt x="743" y="2462"/>
                        <a:pt x="746" y="2461"/>
                        <a:pt x="748" y="2458"/>
                      </a:cubicBezTo>
                      <a:cubicBezTo>
                        <a:pt x="749" y="2455"/>
                        <a:pt x="748" y="2451"/>
                        <a:pt x="745" y="2450"/>
                      </a:cubicBezTo>
                      <a:cubicBezTo>
                        <a:pt x="742" y="2448"/>
                        <a:pt x="738" y="2449"/>
                        <a:pt x="737" y="2452"/>
                      </a:cubicBezTo>
                      <a:cubicBezTo>
                        <a:pt x="735" y="2455"/>
                        <a:pt x="736" y="2459"/>
                        <a:pt x="739" y="2461"/>
                      </a:cubicBezTo>
                      <a:close/>
                      <a:moveTo>
                        <a:pt x="737" y="2479"/>
                      </a:moveTo>
                      <a:cubicBezTo>
                        <a:pt x="741" y="2481"/>
                        <a:pt x="745" y="2480"/>
                        <a:pt x="747" y="2476"/>
                      </a:cubicBezTo>
                      <a:cubicBezTo>
                        <a:pt x="749" y="2472"/>
                        <a:pt x="748" y="2467"/>
                        <a:pt x="744" y="2465"/>
                      </a:cubicBezTo>
                      <a:cubicBezTo>
                        <a:pt x="740" y="2463"/>
                        <a:pt x="736" y="2465"/>
                        <a:pt x="734" y="2469"/>
                      </a:cubicBezTo>
                      <a:cubicBezTo>
                        <a:pt x="732" y="2473"/>
                        <a:pt x="733" y="2477"/>
                        <a:pt x="737" y="2479"/>
                      </a:cubicBezTo>
                      <a:close/>
                      <a:moveTo>
                        <a:pt x="729" y="2501"/>
                      </a:moveTo>
                      <a:cubicBezTo>
                        <a:pt x="734" y="2504"/>
                        <a:pt x="740" y="2502"/>
                        <a:pt x="743" y="2497"/>
                      </a:cubicBezTo>
                      <a:cubicBezTo>
                        <a:pt x="746" y="2492"/>
                        <a:pt x="744" y="2486"/>
                        <a:pt x="739" y="2483"/>
                      </a:cubicBezTo>
                      <a:cubicBezTo>
                        <a:pt x="733" y="2481"/>
                        <a:pt x="727" y="2483"/>
                        <a:pt x="725" y="2488"/>
                      </a:cubicBezTo>
                      <a:cubicBezTo>
                        <a:pt x="722" y="2493"/>
                        <a:pt x="724" y="2499"/>
                        <a:pt x="729" y="2501"/>
                      </a:cubicBezTo>
                      <a:close/>
                      <a:moveTo>
                        <a:pt x="654" y="2521"/>
                      </a:moveTo>
                      <a:cubicBezTo>
                        <a:pt x="657" y="2523"/>
                        <a:pt x="662" y="2521"/>
                        <a:pt x="664" y="2518"/>
                      </a:cubicBezTo>
                      <a:cubicBezTo>
                        <a:pt x="665" y="2514"/>
                        <a:pt x="664" y="2510"/>
                        <a:pt x="660" y="2508"/>
                      </a:cubicBezTo>
                      <a:cubicBezTo>
                        <a:pt x="657" y="2506"/>
                        <a:pt x="652" y="2507"/>
                        <a:pt x="650" y="2511"/>
                      </a:cubicBezTo>
                      <a:cubicBezTo>
                        <a:pt x="649" y="2514"/>
                        <a:pt x="650" y="2519"/>
                        <a:pt x="654" y="2521"/>
                      </a:cubicBezTo>
                      <a:close/>
                      <a:moveTo>
                        <a:pt x="1001" y="2061"/>
                      </a:moveTo>
                      <a:cubicBezTo>
                        <a:pt x="996" y="2055"/>
                        <a:pt x="982" y="2053"/>
                        <a:pt x="980" y="2062"/>
                      </a:cubicBezTo>
                      <a:cubicBezTo>
                        <a:pt x="974" y="2062"/>
                        <a:pt x="968" y="2058"/>
                        <a:pt x="965" y="2052"/>
                      </a:cubicBezTo>
                      <a:cubicBezTo>
                        <a:pt x="962" y="2042"/>
                        <a:pt x="969" y="2028"/>
                        <a:pt x="979" y="2025"/>
                      </a:cubicBezTo>
                      <a:cubicBezTo>
                        <a:pt x="952" y="2024"/>
                        <a:pt x="941" y="2064"/>
                        <a:pt x="962" y="2081"/>
                      </a:cubicBezTo>
                      <a:cubicBezTo>
                        <a:pt x="974" y="2091"/>
                        <a:pt x="988" y="2090"/>
                        <a:pt x="996" y="2084"/>
                      </a:cubicBezTo>
                      <a:cubicBezTo>
                        <a:pt x="1003" y="2079"/>
                        <a:pt x="1007" y="2068"/>
                        <a:pt x="1001" y="2061"/>
                      </a:cubicBezTo>
                      <a:close/>
                      <a:moveTo>
                        <a:pt x="1037" y="2111"/>
                      </a:moveTo>
                      <a:cubicBezTo>
                        <a:pt x="1013" y="2114"/>
                        <a:pt x="999" y="2099"/>
                        <a:pt x="988" y="2096"/>
                      </a:cubicBezTo>
                      <a:cubicBezTo>
                        <a:pt x="976" y="2093"/>
                        <a:pt x="973" y="2107"/>
                        <a:pt x="985" y="2114"/>
                      </a:cubicBezTo>
                      <a:cubicBezTo>
                        <a:pt x="998" y="2121"/>
                        <a:pt x="1020" y="2118"/>
                        <a:pt x="1037" y="2111"/>
                      </a:cubicBezTo>
                      <a:close/>
                      <a:moveTo>
                        <a:pt x="954" y="2142"/>
                      </a:moveTo>
                      <a:cubicBezTo>
                        <a:pt x="958" y="2136"/>
                        <a:pt x="957" y="2126"/>
                        <a:pt x="955" y="2121"/>
                      </a:cubicBezTo>
                      <a:cubicBezTo>
                        <a:pt x="961" y="2116"/>
                        <a:pt x="976" y="2124"/>
                        <a:pt x="972" y="2136"/>
                      </a:cubicBezTo>
                      <a:cubicBezTo>
                        <a:pt x="970" y="2144"/>
                        <a:pt x="960" y="2148"/>
                        <a:pt x="954" y="2142"/>
                      </a:cubicBezTo>
                      <a:close/>
                      <a:moveTo>
                        <a:pt x="919" y="2132"/>
                      </a:moveTo>
                      <a:cubicBezTo>
                        <a:pt x="923" y="2135"/>
                        <a:pt x="929" y="2135"/>
                        <a:pt x="931" y="2131"/>
                      </a:cubicBezTo>
                      <a:cubicBezTo>
                        <a:pt x="936" y="2125"/>
                        <a:pt x="929" y="2117"/>
                        <a:pt x="922" y="2118"/>
                      </a:cubicBezTo>
                      <a:cubicBezTo>
                        <a:pt x="917" y="2119"/>
                        <a:pt x="915" y="2123"/>
                        <a:pt x="908" y="2122"/>
                      </a:cubicBezTo>
                      <a:cubicBezTo>
                        <a:pt x="915" y="2125"/>
                        <a:pt x="914" y="2129"/>
                        <a:pt x="919" y="2132"/>
                      </a:cubicBezTo>
                      <a:close/>
                      <a:moveTo>
                        <a:pt x="983" y="2182"/>
                      </a:moveTo>
                      <a:cubicBezTo>
                        <a:pt x="971" y="2199"/>
                        <a:pt x="973" y="2237"/>
                        <a:pt x="993" y="2240"/>
                      </a:cubicBezTo>
                      <a:cubicBezTo>
                        <a:pt x="993" y="2244"/>
                        <a:pt x="987" y="2247"/>
                        <a:pt x="981" y="2245"/>
                      </a:cubicBezTo>
                      <a:cubicBezTo>
                        <a:pt x="975" y="2243"/>
                        <a:pt x="969" y="2236"/>
                        <a:pt x="972" y="2227"/>
                      </a:cubicBezTo>
                      <a:cubicBezTo>
                        <a:pt x="963" y="2226"/>
                        <a:pt x="963" y="2200"/>
                        <a:pt x="983" y="2182"/>
                      </a:cubicBezTo>
                      <a:close/>
                      <a:moveTo>
                        <a:pt x="1045" y="1897"/>
                      </a:moveTo>
                      <a:cubicBezTo>
                        <a:pt x="1033" y="1901"/>
                        <a:pt x="1025" y="1908"/>
                        <a:pt x="1022" y="1919"/>
                      </a:cubicBezTo>
                      <a:cubicBezTo>
                        <a:pt x="1020" y="1928"/>
                        <a:pt x="1021" y="1937"/>
                        <a:pt x="1026" y="1945"/>
                      </a:cubicBezTo>
                      <a:cubicBezTo>
                        <a:pt x="1028" y="1949"/>
                        <a:pt x="1030" y="1951"/>
                        <a:pt x="1033" y="1953"/>
                      </a:cubicBezTo>
                      <a:cubicBezTo>
                        <a:pt x="1032" y="1952"/>
                        <a:pt x="1032" y="1952"/>
                        <a:pt x="1031" y="1951"/>
                      </a:cubicBezTo>
                      <a:cubicBezTo>
                        <a:pt x="1027" y="1944"/>
                        <a:pt x="1029" y="1934"/>
                        <a:pt x="1036" y="1930"/>
                      </a:cubicBezTo>
                      <a:cubicBezTo>
                        <a:pt x="1043" y="1926"/>
                        <a:pt x="1052" y="1928"/>
                        <a:pt x="1056" y="1935"/>
                      </a:cubicBezTo>
                      <a:cubicBezTo>
                        <a:pt x="1062" y="1945"/>
                        <a:pt x="1055" y="1958"/>
                        <a:pt x="1043" y="1958"/>
                      </a:cubicBezTo>
                      <a:cubicBezTo>
                        <a:pt x="1036" y="1958"/>
                        <a:pt x="1028" y="1953"/>
                        <a:pt x="1024" y="1946"/>
                      </a:cubicBezTo>
                      <a:cubicBezTo>
                        <a:pt x="1018" y="1938"/>
                        <a:pt x="1017" y="1928"/>
                        <a:pt x="1019" y="1919"/>
                      </a:cubicBezTo>
                      <a:cubicBezTo>
                        <a:pt x="1022" y="1906"/>
                        <a:pt x="1031" y="1897"/>
                        <a:pt x="1043" y="1893"/>
                      </a:cubicBezTo>
                      <a:cubicBezTo>
                        <a:pt x="1053" y="1890"/>
                        <a:pt x="1063" y="1891"/>
                        <a:pt x="1072" y="1894"/>
                      </a:cubicBezTo>
                      <a:cubicBezTo>
                        <a:pt x="1070" y="1892"/>
                        <a:pt x="1068" y="1891"/>
                        <a:pt x="1066" y="1889"/>
                      </a:cubicBezTo>
                      <a:cubicBezTo>
                        <a:pt x="1059" y="1881"/>
                        <a:pt x="1055" y="1874"/>
                        <a:pt x="1050" y="1866"/>
                      </a:cubicBezTo>
                      <a:cubicBezTo>
                        <a:pt x="1049" y="1863"/>
                        <a:pt x="1048" y="1861"/>
                        <a:pt x="1046" y="1858"/>
                      </a:cubicBezTo>
                      <a:cubicBezTo>
                        <a:pt x="1045" y="1854"/>
                        <a:pt x="1043" y="1850"/>
                        <a:pt x="1042" y="1846"/>
                      </a:cubicBezTo>
                      <a:cubicBezTo>
                        <a:pt x="1042" y="1844"/>
                        <a:pt x="1040" y="1830"/>
                        <a:pt x="1043" y="1829"/>
                      </a:cubicBezTo>
                      <a:cubicBezTo>
                        <a:pt x="1044" y="1830"/>
                        <a:pt x="1045" y="1838"/>
                        <a:pt x="1045" y="1839"/>
                      </a:cubicBezTo>
                      <a:cubicBezTo>
                        <a:pt x="1047" y="1845"/>
                        <a:pt x="1049" y="1851"/>
                        <a:pt x="1051" y="1856"/>
                      </a:cubicBezTo>
                      <a:cubicBezTo>
                        <a:pt x="1052" y="1859"/>
                        <a:pt x="1053" y="1861"/>
                        <a:pt x="1054" y="1863"/>
                      </a:cubicBezTo>
                      <a:cubicBezTo>
                        <a:pt x="1059" y="1872"/>
                        <a:pt x="1063" y="1879"/>
                        <a:pt x="1069" y="1886"/>
                      </a:cubicBezTo>
                      <a:cubicBezTo>
                        <a:pt x="1070" y="1886"/>
                        <a:pt x="1071" y="1887"/>
                        <a:pt x="1072" y="1888"/>
                      </a:cubicBezTo>
                      <a:cubicBezTo>
                        <a:pt x="1070" y="1886"/>
                        <a:pt x="1069" y="1883"/>
                        <a:pt x="1068" y="1880"/>
                      </a:cubicBezTo>
                      <a:cubicBezTo>
                        <a:pt x="1064" y="1872"/>
                        <a:pt x="1062" y="1866"/>
                        <a:pt x="1062" y="1857"/>
                      </a:cubicBezTo>
                      <a:cubicBezTo>
                        <a:pt x="1062" y="1834"/>
                        <a:pt x="1080" y="1823"/>
                        <a:pt x="1099" y="1821"/>
                      </a:cubicBezTo>
                      <a:cubicBezTo>
                        <a:pt x="1116" y="1820"/>
                        <a:pt x="1134" y="1826"/>
                        <a:pt x="1144" y="1840"/>
                      </a:cubicBezTo>
                      <a:cubicBezTo>
                        <a:pt x="1152" y="1853"/>
                        <a:pt x="1151" y="1866"/>
                        <a:pt x="1141" y="1878"/>
                      </a:cubicBezTo>
                      <a:cubicBezTo>
                        <a:pt x="1137" y="1883"/>
                        <a:pt x="1132" y="1886"/>
                        <a:pt x="1126" y="1888"/>
                      </a:cubicBezTo>
                      <a:cubicBezTo>
                        <a:pt x="1121" y="1889"/>
                        <a:pt x="1116" y="1889"/>
                        <a:pt x="1111" y="1887"/>
                      </a:cubicBezTo>
                      <a:cubicBezTo>
                        <a:pt x="1105" y="1884"/>
                        <a:pt x="1101" y="1879"/>
                        <a:pt x="1100" y="1872"/>
                      </a:cubicBezTo>
                      <a:cubicBezTo>
                        <a:pt x="1099" y="1868"/>
                        <a:pt x="1100" y="1865"/>
                        <a:pt x="1103" y="1861"/>
                      </a:cubicBezTo>
                      <a:cubicBezTo>
                        <a:pt x="1106" y="1858"/>
                        <a:pt x="1110" y="1856"/>
                        <a:pt x="1115" y="1857"/>
                      </a:cubicBezTo>
                      <a:cubicBezTo>
                        <a:pt x="1120" y="1857"/>
                        <a:pt x="1125" y="1860"/>
                        <a:pt x="1126" y="1865"/>
                      </a:cubicBezTo>
                      <a:cubicBezTo>
                        <a:pt x="1128" y="1870"/>
                        <a:pt x="1126" y="1875"/>
                        <a:pt x="1122" y="1878"/>
                      </a:cubicBezTo>
                      <a:cubicBezTo>
                        <a:pt x="1116" y="1881"/>
                        <a:pt x="1109" y="1880"/>
                        <a:pt x="1106" y="1874"/>
                      </a:cubicBezTo>
                      <a:cubicBezTo>
                        <a:pt x="1103" y="1869"/>
                        <a:pt x="1105" y="1862"/>
                        <a:pt x="1110" y="1859"/>
                      </a:cubicBezTo>
                      <a:cubicBezTo>
                        <a:pt x="1112" y="1858"/>
                        <a:pt x="1114" y="1857"/>
                        <a:pt x="1116" y="1857"/>
                      </a:cubicBezTo>
                      <a:cubicBezTo>
                        <a:pt x="1116" y="1857"/>
                        <a:pt x="1115" y="1857"/>
                        <a:pt x="1115" y="1857"/>
                      </a:cubicBezTo>
                      <a:cubicBezTo>
                        <a:pt x="1110" y="1857"/>
                        <a:pt x="1106" y="1858"/>
                        <a:pt x="1103" y="1862"/>
                      </a:cubicBezTo>
                      <a:cubicBezTo>
                        <a:pt x="1101" y="1865"/>
                        <a:pt x="1100" y="1868"/>
                        <a:pt x="1101" y="1872"/>
                      </a:cubicBezTo>
                      <a:cubicBezTo>
                        <a:pt x="1102" y="1878"/>
                        <a:pt x="1106" y="1883"/>
                        <a:pt x="1111" y="1886"/>
                      </a:cubicBezTo>
                      <a:cubicBezTo>
                        <a:pt x="1116" y="1888"/>
                        <a:pt x="1121" y="1888"/>
                        <a:pt x="1126" y="1887"/>
                      </a:cubicBezTo>
                      <a:cubicBezTo>
                        <a:pt x="1132" y="1885"/>
                        <a:pt x="1136" y="1882"/>
                        <a:pt x="1140" y="1877"/>
                      </a:cubicBezTo>
                      <a:cubicBezTo>
                        <a:pt x="1149" y="1866"/>
                        <a:pt x="1149" y="1853"/>
                        <a:pt x="1142" y="1842"/>
                      </a:cubicBezTo>
                      <a:cubicBezTo>
                        <a:pt x="1132" y="1828"/>
                        <a:pt x="1114" y="1823"/>
                        <a:pt x="1098" y="1825"/>
                      </a:cubicBezTo>
                      <a:cubicBezTo>
                        <a:pt x="1081" y="1827"/>
                        <a:pt x="1066" y="1837"/>
                        <a:pt x="1066" y="1857"/>
                      </a:cubicBezTo>
                      <a:cubicBezTo>
                        <a:pt x="1067" y="1865"/>
                        <a:pt x="1069" y="1871"/>
                        <a:pt x="1072" y="1878"/>
                      </a:cubicBezTo>
                      <a:cubicBezTo>
                        <a:pt x="1074" y="1883"/>
                        <a:pt x="1076" y="1887"/>
                        <a:pt x="1079" y="1891"/>
                      </a:cubicBezTo>
                      <a:cubicBezTo>
                        <a:pt x="1089" y="1906"/>
                        <a:pt x="1101" y="1916"/>
                        <a:pt x="1108" y="1933"/>
                      </a:cubicBezTo>
                      <a:cubicBezTo>
                        <a:pt x="1114" y="1949"/>
                        <a:pt x="1114" y="1966"/>
                        <a:pt x="1105" y="1984"/>
                      </a:cubicBezTo>
                      <a:cubicBezTo>
                        <a:pt x="1101" y="1993"/>
                        <a:pt x="1097" y="1999"/>
                        <a:pt x="1090" y="2005"/>
                      </a:cubicBezTo>
                      <a:cubicBezTo>
                        <a:pt x="1087" y="2008"/>
                        <a:pt x="1084" y="2010"/>
                        <a:pt x="1081" y="2012"/>
                      </a:cubicBezTo>
                      <a:cubicBezTo>
                        <a:pt x="1084" y="2012"/>
                        <a:pt x="1087" y="2012"/>
                        <a:pt x="1090" y="2013"/>
                      </a:cubicBezTo>
                      <a:cubicBezTo>
                        <a:pt x="1100" y="2017"/>
                        <a:pt x="1108" y="2026"/>
                        <a:pt x="1109" y="2037"/>
                      </a:cubicBezTo>
                      <a:cubicBezTo>
                        <a:pt x="1110" y="2048"/>
                        <a:pt x="1105" y="2059"/>
                        <a:pt x="1096" y="2064"/>
                      </a:cubicBezTo>
                      <a:cubicBezTo>
                        <a:pt x="1087" y="2068"/>
                        <a:pt x="1078" y="2068"/>
                        <a:pt x="1072" y="2062"/>
                      </a:cubicBezTo>
                      <a:cubicBezTo>
                        <a:pt x="1068" y="2058"/>
                        <a:pt x="1065" y="2054"/>
                        <a:pt x="1065" y="2049"/>
                      </a:cubicBezTo>
                      <a:cubicBezTo>
                        <a:pt x="1066" y="2046"/>
                        <a:pt x="1066" y="2043"/>
                        <a:pt x="1068" y="2040"/>
                      </a:cubicBezTo>
                      <a:cubicBezTo>
                        <a:pt x="1071" y="2035"/>
                        <a:pt x="1077" y="2034"/>
                        <a:pt x="1082" y="2036"/>
                      </a:cubicBezTo>
                      <a:cubicBezTo>
                        <a:pt x="1087" y="2039"/>
                        <a:pt x="1089" y="2045"/>
                        <a:pt x="1087" y="2050"/>
                      </a:cubicBezTo>
                      <a:cubicBezTo>
                        <a:pt x="1084" y="2056"/>
                        <a:pt x="1078" y="2058"/>
                        <a:pt x="1073" y="2056"/>
                      </a:cubicBezTo>
                      <a:cubicBezTo>
                        <a:pt x="1068" y="2054"/>
                        <a:pt x="1066" y="2049"/>
                        <a:pt x="1067" y="2044"/>
                      </a:cubicBezTo>
                      <a:cubicBezTo>
                        <a:pt x="1064" y="2050"/>
                        <a:pt x="1067" y="2057"/>
                        <a:pt x="1072" y="2062"/>
                      </a:cubicBezTo>
                      <a:cubicBezTo>
                        <a:pt x="1078" y="2067"/>
                        <a:pt x="1087" y="2067"/>
                        <a:pt x="1095" y="2063"/>
                      </a:cubicBezTo>
                      <a:cubicBezTo>
                        <a:pt x="1104" y="2058"/>
                        <a:pt x="1108" y="2048"/>
                        <a:pt x="1107" y="2038"/>
                      </a:cubicBezTo>
                      <a:cubicBezTo>
                        <a:pt x="1106" y="2032"/>
                        <a:pt x="1104" y="2026"/>
                        <a:pt x="1099" y="2022"/>
                      </a:cubicBezTo>
                      <a:cubicBezTo>
                        <a:pt x="1085" y="2008"/>
                        <a:pt x="1067" y="2022"/>
                        <a:pt x="1045" y="2022"/>
                      </a:cubicBezTo>
                      <a:cubicBezTo>
                        <a:pt x="1023" y="2023"/>
                        <a:pt x="999" y="2014"/>
                        <a:pt x="982" y="2001"/>
                      </a:cubicBezTo>
                      <a:cubicBezTo>
                        <a:pt x="1008" y="2015"/>
                        <a:pt x="1036" y="2025"/>
                        <a:pt x="1065" y="2015"/>
                      </a:cubicBezTo>
                      <a:cubicBezTo>
                        <a:pt x="1074" y="2012"/>
                        <a:pt x="1080" y="2008"/>
                        <a:pt x="1087" y="2002"/>
                      </a:cubicBezTo>
                      <a:cubicBezTo>
                        <a:pt x="1093" y="1996"/>
                        <a:pt x="1097" y="1990"/>
                        <a:pt x="1101" y="1982"/>
                      </a:cubicBezTo>
                      <a:cubicBezTo>
                        <a:pt x="1112" y="1957"/>
                        <a:pt x="1108" y="1934"/>
                        <a:pt x="1092" y="1916"/>
                      </a:cubicBezTo>
                      <a:cubicBezTo>
                        <a:pt x="1079" y="1901"/>
                        <a:pt x="1064" y="1892"/>
                        <a:pt x="1045" y="1897"/>
                      </a:cubicBezTo>
                      <a:close/>
                      <a:moveTo>
                        <a:pt x="1016" y="1692"/>
                      </a:moveTo>
                      <a:cubicBezTo>
                        <a:pt x="1019" y="1693"/>
                        <a:pt x="1020" y="1696"/>
                        <a:pt x="1019" y="1699"/>
                      </a:cubicBezTo>
                      <a:cubicBezTo>
                        <a:pt x="1018" y="1701"/>
                        <a:pt x="1015" y="1702"/>
                        <a:pt x="1012" y="1701"/>
                      </a:cubicBezTo>
                      <a:cubicBezTo>
                        <a:pt x="1009" y="1700"/>
                        <a:pt x="1008" y="1697"/>
                        <a:pt x="1010" y="1694"/>
                      </a:cubicBezTo>
                      <a:cubicBezTo>
                        <a:pt x="1011" y="1692"/>
                        <a:pt x="1014" y="1691"/>
                        <a:pt x="1016" y="1692"/>
                      </a:cubicBezTo>
                      <a:close/>
                      <a:moveTo>
                        <a:pt x="983" y="1825"/>
                      </a:moveTo>
                      <a:cubicBezTo>
                        <a:pt x="979" y="1828"/>
                        <a:pt x="976" y="1834"/>
                        <a:pt x="978" y="1838"/>
                      </a:cubicBezTo>
                      <a:cubicBezTo>
                        <a:pt x="979" y="1841"/>
                        <a:pt x="982" y="1843"/>
                        <a:pt x="985" y="1843"/>
                      </a:cubicBezTo>
                      <a:cubicBezTo>
                        <a:pt x="989" y="1843"/>
                        <a:pt x="992" y="1840"/>
                        <a:pt x="991" y="1836"/>
                      </a:cubicBezTo>
                      <a:cubicBezTo>
                        <a:pt x="991" y="1834"/>
                        <a:pt x="988" y="1832"/>
                        <a:pt x="986" y="1832"/>
                      </a:cubicBezTo>
                      <a:cubicBezTo>
                        <a:pt x="990" y="1829"/>
                        <a:pt x="997" y="1836"/>
                        <a:pt x="993" y="1843"/>
                      </a:cubicBezTo>
                      <a:cubicBezTo>
                        <a:pt x="991" y="1846"/>
                        <a:pt x="986" y="1848"/>
                        <a:pt x="982" y="1846"/>
                      </a:cubicBezTo>
                      <a:cubicBezTo>
                        <a:pt x="974" y="1844"/>
                        <a:pt x="972" y="1836"/>
                        <a:pt x="975" y="1830"/>
                      </a:cubicBezTo>
                      <a:cubicBezTo>
                        <a:pt x="977" y="1824"/>
                        <a:pt x="983" y="1820"/>
                        <a:pt x="990" y="1820"/>
                      </a:cubicBezTo>
                      <a:cubicBezTo>
                        <a:pt x="971" y="1819"/>
                        <a:pt x="946" y="1837"/>
                        <a:pt x="938" y="1849"/>
                      </a:cubicBezTo>
                      <a:cubicBezTo>
                        <a:pt x="938" y="1848"/>
                        <a:pt x="937" y="1846"/>
                        <a:pt x="936" y="1846"/>
                      </a:cubicBezTo>
                      <a:cubicBezTo>
                        <a:pt x="950" y="1828"/>
                        <a:pt x="976" y="1814"/>
                        <a:pt x="993" y="1818"/>
                      </a:cubicBezTo>
                      <a:cubicBezTo>
                        <a:pt x="975" y="1800"/>
                        <a:pt x="966" y="1784"/>
                        <a:pt x="952" y="1775"/>
                      </a:cubicBezTo>
                      <a:cubicBezTo>
                        <a:pt x="945" y="1770"/>
                        <a:pt x="937" y="1767"/>
                        <a:pt x="930" y="1768"/>
                      </a:cubicBezTo>
                      <a:cubicBezTo>
                        <a:pt x="929" y="1767"/>
                        <a:pt x="927" y="1766"/>
                        <a:pt x="924" y="1766"/>
                      </a:cubicBezTo>
                      <a:cubicBezTo>
                        <a:pt x="934" y="1761"/>
                        <a:pt x="946" y="1765"/>
                        <a:pt x="956" y="1773"/>
                      </a:cubicBezTo>
                      <a:cubicBezTo>
                        <a:pt x="957" y="1774"/>
                        <a:pt x="958" y="1774"/>
                        <a:pt x="958" y="1775"/>
                      </a:cubicBezTo>
                      <a:cubicBezTo>
                        <a:pt x="951" y="1761"/>
                        <a:pt x="934" y="1749"/>
                        <a:pt x="917" y="1745"/>
                      </a:cubicBezTo>
                      <a:cubicBezTo>
                        <a:pt x="911" y="1743"/>
                        <a:pt x="902" y="1741"/>
                        <a:pt x="895" y="1745"/>
                      </a:cubicBezTo>
                      <a:cubicBezTo>
                        <a:pt x="892" y="1747"/>
                        <a:pt x="888" y="1752"/>
                        <a:pt x="890" y="1757"/>
                      </a:cubicBezTo>
                      <a:cubicBezTo>
                        <a:pt x="891" y="1758"/>
                        <a:pt x="892" y="1759"/>
                        <a:pt x="894" y="1759"/>
                      </a:cubicBezTo>
                      <a:cubicBezTo>
                        <a:pt x="896" y="1758"/>
                        <a:pt x="897" y="1757"/>
                        <a:pt x="897" y="1756"/>
                      </a:cubicBezTo>
                      <a:cubicBezTo>
                        <a:pt x="897" y="1754"/>
                        <a:pt x="896" y="1753"/>
                        <a:pt x="895" y="1753"/>
                      </a:cubicBezTo>
                      <a:cubicBezTo>
                        <a:pt x="894" y="1752"/>
                        <a:pt x="893" y="1753"/>
                        <a:pt x="892" y="1754"/>
                      </a:cubicBezTo>
                      <a:cubicBezTo>
                        <a:pt x="892" y="1755"/>
                        <a:pt x="892" y="1756"/>
                        <a:pt x="893" y="1756"/>
                      </a:cubicBezTo>
                      <a:cubicBezTo>
                        <a:pt x="892" y="1756"/>
                        <a:pt x="891" y="1755"/>
                        <a:pt x="891" y="1754"/>
                      </a:cubicBezTo>
                      <a:cubicBezTo>
                        <a:pt x="891" y="1753"/>
                        <a:pt x="892" y="1751"/>
                        <a:pt x="893" y="1751"/>
                      </a:cubicBezTo>
                      <a:cubicBezTo>
                        <a:pt x="896" y="1750"/>
                        <a:pt x="899" y="1751"/>
                        <a:pt x="900" y="1754"/>
                      </a:cubicBezTo>
                      <a:cubicBezTo>
                        <a:pt x="900" y="1756"/>
                        <a:pt x="900" y="1758"/>
                        <a:pt x="899" y="1760"/>
                      </a:cubicBezTo>
                      <a:cubicBezTo>
                        <a:pt x="898" y="1761"/>
                        <a:pt x="896" y="1762"/>
                        <a:pt x="894" y="1762"/>
                      </a:cubicBezTo>
                      <a:cubicBezTo>
                        <a:pt x="892" y="1763"/>
                        <a:pt x="889" y="1761"/>
                        <a:pt x="888" y="1759"/>
                      </a:cubicBezTo>
                      <a:cubicBezTo>
                        <a:pt x="885" y="1754"/>
                        <a:pt x="888" y="1749"/>
                        <a:pt x="892" y="1746"/>
                      </a:cubicBezTo>
                      <a:cubicBezTo>
                        <a:pt x="893" y="1744"/>
                        <a:pt x="896" y="1743"/>
                        <a:pt x="898" y="1742"/>
                      </a:cubicBezTo>
                      <a:cubicBezTo>
                        <a:pt x="888" y="1743"/>
                        <a:pt x="881" y="1750"/>
                        <a:pt x="876" y="1758"/>
                      </a:cubicBezTo>
                      <a:cubicBezTo>
                        <a:pt x="873" y="1764"/>
                        <a:pt x="873" y="1770"/>
                        <a:pt x="875" y="1775"/>
                      </a:cubicBezTo>
                      <a:cubicBezTo>
                        <a:pt x="875" y="1775"/>
                        <a:pt x="875" y="1775"/>
                        <a:pt x="875" y="1775"/>
                      </a:cubicBezTo>
                      <a:cubicBezTo>
                        <a:pt x="874" y="1770"/>
                        <a:pt x="878" y="1764"/>
                        <a:pt x="886" y="1767"/>
                      </a:cubicBezTo>
                      <a:cubicBezTo>
                        <a:pt x="891" y="1768"/>
                        <a:pt x="897" y="1779"/>
                        <a:pt x="910" y="1772"/>
                      </a:cubicBezTo>
                      <a:cubicBezTo>
                        <a:pt x="906" y="1778"/>
                        <a:pt x="901" y="1783"/>
                        <a:pt x="894" y="1784"/>
                      </a:cubicBezTo>
                      <a:cubicBezTo>
                        <a:pt x="888" y="1786"/>
                        <a:pt x="880" y="1785"/>
                        <a:pt x="876" y="1780"/>
                      </a:cubicBezTo>
                      <a:cubicBezTo>
                        <a:pt x="871" y="1773"/>
                        <a:pt x="871" y="1764"/>
                        <a:pt x="875" y="1757"/>
                      </a:cubicBezTo>
                      <a:cubicBezTo>
                        <a:pt x="880" y="1747"/>
                        <a:pt x="890" y="1741"/>
                        <a:pt x="901" y="1740"/>
                      </a:cubicBezTo>
                      <a:cubicBezTo>
                        <a:pt x="911" y="1740"/>
                        <a:pt x="927" y="1745"/>
                        <a:pt x="936" y="1751"/>
                      </a:cubicBezTo>
                      <a:cubicBezTo>
                        <a:pt x="944" y="1755"/>
                        <a:pt x="953" y="1763"/>
                        <a:pt x="958" y="1771"/>
                      </a:cubicBezTo>
                      <a:cubicBezTo>
                        <a:pt x="956" y="1765"/>
                        <a:pt x="955" y="1760"/>
                        <a:pt x="955" y="1754"/>
                      </a:cubicBezTo>
                      <a:cubicBezTo>
                        <a:pt x="955" y="1740"/>
                        <a:pt x="958" y="1731"/>
                        <a:pt x="965" y="1720"/>
                      </a:cubicBezTo>
                      <a:cubicBezTo>
                        <a:pt x="968" y="1716"/>
                        <a:pt x="970" y="1713"/>
                        <a:pt x="973" y="1710"/>
                      </a:cubicBezTo>
                      <a:cubicBezTo>
                        <a:pt x="974" y="1711"/>
                        <a:pt x="975" y="1712"/>
                        <a:pt x="975" y="1713"/>
                      </a:cubicBezTo>
                      <a:cubicBezTo>
                        <a:pt x="973" y="1715"/>
                        <a:pt x="971" y="1718"/>
                        <a:pt x="968" y="1722"/>
                      </a:cubicBezTo>
                      <a:cubicBezTo>
                        <a:pt x="962" y="1732"/>
                        <a:pt x="959" y="1741"/>
                        <a:pt x="960" y="1754"/>
                      </a:cubicBezTo>
                      <a:cubicBezTo>
                        <a:pt x="961" y="1770"/>
                        <a:pt x="968" y="1783"/>
                        <a:pt x="978" y="1795"/>
                      </a:cubicBezTo>
                      <a:cubicBezTo>
                        <a:pt x="976" y="1791"/>
                        <a:pt x="975" y="1787"/>
                        <a:pt x="974" y="1783"/>
                      </a:cubicBezTo>
                      <a:cubicBezTo>
                        <a:pt x="974" y="1783"/>
                        <a:pt x="974" y="1783"/>
                        <a:pt x="974" y="1783"/>
                      </a:cubicBezTo>
                      <a:cubicBezTo>
                        <a:pt x="973" y="1774"/>
                        <a:pt x="973" y="1766"/>
                        <a:pt x="978" y="1758"/>
                      </a:cubicBezTo>
                      <a:cubicBezTo>
                        <a:pt x="976" y="1767"/>
                        <a:pt x="976" y="1773"/>
                        <a:pt x="977" y="1782"/>
                      </a:cubicBezTo>
                      <a:cubicBezTo>
                        <a:pt x="977" y="1782"/>
                        <a:pt x="977" y="1782"/>
                        <a:pt x="977" y="1782"/>
                      </a:cubicBezTo>
                      <a:cubicBezTo>
                        <a:pt x="980" y="1800"/>
                        <a:pt x="984" y="1803"/>
                        <a:pt x="997" y="1815"/>
                      </a:cubicBezTo>
                      <a:cubicBezTo>
                        <a:pt x="1017" y="1833"/>
                        <a:pt x="1039" y="1851"/>
                        <a:pt x="1048" y="1874"/>
                      </a:cubicBezTo>
                      <a:cubicBezTo>
                        <a:pt x="1040" y="1860"/>
                        <a:pt x="1002" y="1814"/>
                        <a:pt x="983" y="1825"/>
                      </a:cubicBezTo>
                      <a:close/>
                      <a:moveTo>
                        <a:pt x="977" y="1771"/>
                      </a:moveTo>
                      <a:cubicBezTo>
                        <a:pt x="990" y="1772"/>
                        <a:pt x="990" y="1755"/>
                        <a:pt x="992" y="1750"/>
                      </a:cubicBezTo>
                      <a:cubicBezTo>
                        <a:pt x="993" y="1745"/>
                        <a:pt x="994" y="1742"/>
                        <a:pt x="998" y="1740"/>
                      </a:cubicBezTo>
                      <a:cubicBezTo>
                        <a:pt x="993" y="1740"/>
                        <a:pt x="981" y="1744"/>
                        <a:pt x="976" y="1748"/>
                      </a:cubicBezTo>
                      <a:cubicBezTo>
                        <a:pt x="969" y="1753"/>
                        <a:pt x="967" y="1761"/>
                        <a:pt x="973" y="1769"/>
                      </a:cubicBezTo>
                      <a:cubicBezTo>
                        <a:pt x="973" y="1764"/>
                        <a:pt x="976" y="1758"/>
                        <a:pt x="981" y="1755"/>
                      </a:cubicBezTo>
                      <a:cubicBezTo>
                        <a:pt x="979" y="1758"/>
                        <a:pt x="976" y="1765"/>
                        <a:pt x="977" y="1771"/>
                      </a:cubicBezTo>
                      <a:close/>
                      <a:moveTo>
                        <a:pt x="909" y="1801"/>
                      </a:moveTo>
                      <a:cubicBezTo>
                        <a:pt x="906" y="1799"/>
                        <a:pt x="903" y="1799"/>
                        <a:pt x="901" y="1802"/>
                      </a:cubicBezTo>
                      <a:cubicBezTo>
                        <a:pt x="898" y="1804"/>
                        <a:pt x="898" y="1808"/>
                        <a:pt x="901" y="1810"/>
                      </a:cubicBezTo>
                      <a:cubicBezTo>
                        <a:pt x="903" y="1812"/>
                        <a:pt x="907" y="1812"/>
                        <a:pt x="909" y="1809"/>
                      </a:cubicBezTo>
                      <a:cubicBezTo>
                        <a:pt x="911" y="1807"/>
                        <a:pt x="911" y="1804"/>
                        <a:pt x="909" y="1801"/>
                      </a:cubicBezTo>
                      <a:close/>
                      <a:moveTo>
                        <a:pt x="916" y="1786"/>
                      </a:moveTo>
                      <a:cubicBezTo>
                        <a:pt x="913" y="1783"/>
                        <a:pt x="908" y="1783"/>
                        <a:pt x="906" y="1786"/>
                      </a:cubicBezTo>
                      <a:cubicBezTo>
                        <a:pt x="903" y="1789"/>
                        <a:pt x="903" y="1793"/>
                        <a:pt x="906" y="1796"/>
                      </a:cubicBezTo>
                      <a:cubicBezTo>
                        <a:pt x="909" y="1799"/>
                        <a:pt x="913" y="1799"/>
                        <a:pt x="916" y="1796"/>
                      </a:cubicBezTo>
                      <a:cubicBezTo>
                        <a:pt x="918" y="1793"/>
                        <a:pt x="918" y="1789"/>
                        <a:pt x="916" y="1786"/>
                      </a:cubicBezTo>
                      <a:close/>
                      <a:moveTo>
                        <a:pt x="928" y="1768"/>
                      </a:moveTo>
                      <a:cubicBezTo>
                        <a:pt x="924" y="1765"/>
                        <a:pt x="918" y="1765"/>
                        <a:pt x="915" y="1769"/>
                      </a:cubicBezTo>
                      <a:cubicBezTo>
                        <a:pt x="911" y="1772"/>
                        <a:pt x="911" y="1778"/>
                        <a:pt x="915" y="1782"/>
                      </a:cubicBezTo>
                      <a:cubicBezTo>
                        <a:pt x="919" y="1785"/>
                        <a:pt x="925" y="1785"/>
                        <a:pt x="928" y="1782"/>
                      </a:cubicBezTo>
                      <a:cubicBezTo>
                        <a:pt x="932" y="1778"/>
                        <a:pt x="932" y="1772"/>
                        <a:pt x="928" y="1768"/>
                      </a:cubicBezTo>
                      <a:close/>
                      <a:moveTo>
                        <a:pt x="988" y="1694"/>
                      </a:moveTo>
                      <a:cubicBezTo>
                        <a:pt x="993" y="1696"/>
                        <a:pt x="995" y="1703"/>
                        <a:pt x="993" y="1708"/>
                      </a:cubicBezTo>
                      <a:cubicBezTo>
                        <a:pt x="990" y="1713"/>
                        <a:pt x="984" y="1715"/>
                        <a:pt x="979" y="1713"/>
                      </a:cubicBezTo>
                      <a:cubicBezTo>
                        <a:pt x="974" y="1710"/>
                        <a:pt x="972" y="1704"/>
                        <a:pt x="974" y="1699"/>
                      </a:cubicBezTo>
                      <a:cubicBezTo>
                        <a:pt x="977" y="1694"/>
                        <a:pt x="983" y="1692"/>
                        <a:pt x="988" y="1694"/>
                      </a:cubicBezTo>
                      <a:close/>
                      <a:moveTo>
                        <a:pt x="1004" y="1689"/>
                      </a:moveTo>
                      <a:cubicBezTo>
                        <a:pt x="1007" y="1691"/>
                        <a:pt x="1008" y="1695"/>
                        <a:pt x="1007" y="1698"/>
                      </a:cubicBezTo>
                      <a:cubicBezTo>
                        <a:pt x="1005" y="1702"/>
                        <a:pt x="1001" y="1703"/>
                        <a:pt x="998" y="1701"/>
                      </a:cubicBezTo>
                      <a:cubicBezTo>
                        <a:pt x="995" y="1700"/>
                        <a:pt x="993" y="1696"/>
                        <a:pt x="995" y="1692"/>
                      </a:cubicBezTo>
                      <a:cubicBezTo>
                        <a:pt x="996" y="1689"/>
                        <a:pt x="1000" y="1688"/>
                        <a:pt x="1004" y="1689"/>
                      </a:cubicBezTo>
                      <a:close/>
                      <a:moveTo>
                        <a:pt x="1126" y="1815"/>
                      </a:moveTo>
                      <a:cubicBezTo>
                        <a:pt x="1135" y="1827"/>
                        <a:pt x="1146" y="1837"/>
                        <a:pt x="1159" y="1840"/>
                      </a:cubicBezTo>
                      <a:cubicBezTo>
                        <a:pt x="1173" y="1843"/>
                        <a:pt x="1188" y="1840"/>
                        <a:pt x="1196" y="1829"/>
                      </a:cubicBezTo>
                      <a:cubicBezTo>
                        <a:pt x="1201" y="1822"/>
                        <a:pt x="1203" y="1814"/>
                        <a:pt x="1204" y="1806"/>
                      </a:cubicBezTo>
                      <a:cubicBezTo>
                        <a:pt x="1204" y="1797"/>
                        <a:pt x="1202" y="1790"/>
                        <a:pt x="1198" y="1782"/>
                      </a:cubicBezTo>
                      <a:cubicBezTo>
                        <a:pt x="1194" y="1775"/>
                        <a:pt x="1189" y="1769"/>
                        <a:pt x="1183" y="1764"/>
                      </a:cubicBezTo>
                      <a:cubicBezTo>
                        <a:pt x="1179" y="1762"/>
                        <a:pt x="1177" y="1760"/>
                        <a:pt x="1173" y="1758"/>
                      </a:cubicBezTo>
                      <a:cubicBezTo>
                        <a:pt x="1164" y="1753"/>
                        <a:pt x="1156" y="1750"/>
                        <a:pt x="1146" y="1749"/>
                      </a:cubicBezTo>
                      <a:cubicBezTo>
                        <a:pt x="1131" y="1747"/>
                        <a:pt x="1119" y="1749"/>
                        <a:pt x="1106" y="1755"/>
                      </a:cubicBezTo>
                      <a:cubicBezTo>
                        <a:pt x="1105" y="1755"/>
                        <a:pt x="1104" y="1756"/>
                        <a:pt x="1103" y="1756"/>
                      </a:cubicBezTo>
                      <a:cubicBezTo>
                        <a:pt x="1109" y="1747"/>
                        <a:pt x="1111" y="1737"/>
                        <a:pt x="1111" y="1726"/>
                      </a:cubicBezTo>
                      <a:cubicBezTo>
                        <a:pt x="1111" y="1714"/>
                        <a:pt x="1107" y="1701"/>
                        <a:pt x="1098" y="1693"/>
                      </a:cubicBezTo>
                      <a:cubicBezTo>
                        <a:pt x="1094" y="1689"/>
                        <a:pt x="1089" y="1687"/>
                        <a:pt x="1083" y="1685"/>
                      </a:cubicBezTo>
                      <a:cubicBezTo>
                        <a:pt x="1089" y="1688"/>
                        <a:pt x="1093" y="1691"/>
                        <a:pt x="1096" y="1694"/>
                      </a:cubicBezTo>
                      <a:cubicBezTo>
                        <a:pt x="1105" y="1703"/>
                        <a:pt x="1108" y="1714"/>
                        <a:pt x="1108" y="1726"/>
                      </a:cubicBezTo>
                      <a:cubicBezTo>
                        <a:pt x="1107" y="1735"/>
                        <a:pt x="1105" y="1742"/>
                        <a:pt x="1102" y="1749"/>
                      </a:cubicBezTo>
                      <a:cubicBezTo>
                        <a:pt x="1095" y="1762"/>
                        <a:pt x="1085" y="1770"/>
                        <a:pt x="1077" y="1782"/>
                      </a:cubicBezTo>
                      <a:cubicBezTo>
                        <a:pt x="1076" y="1783"/>
                        <a:pt x="1076" y="1783"/>
                        <a:pt x="1076" y="1783"/>
                      </a:cubicBezTo>
                      <a:cubicBezTo>
                        <a:pt x="1072" y="1790"/>
                        <a:pt x="1069" y="1797"/>
                        <a:pt x="1066" y="1804"/>
                      </a:cubicBezTo>
                      <a:cubicBezTo>
                        <a:pt x="1066" y="1806"/>
                        <a:pt x="1061" y="1825"/>
                        <a:pt x="1063" y="1826"/>
                      </a:cubicBezTo>
                      <a:cubicBezTo>
                        <a:pt x="1064" y="1826"/>
                        <a:pt x="1068" y="1814"/>
                        <a:pt x="1068" y="1812"/>
                      </a:cubicBezTo>
                      <a:cubicBezTo>
                        <a:pt x="1072" y="1803"/>
                        <a:pt x="1075" y="1794"/>
                        <a:pt x="1081" y="1786"/>
                      </a:cubicBezTo>
                      <a:cubicBezTo>
                        <a:pt x="1081" y="1785"/>
                        <a:pt x="1081" y="1785"/>
                        <a:pt x="1081" y="1785"/>
                      </a:cubicBezTo>
                      <a:cubicBezTo>
                        <a:pt x="1088" y="1773"/>
                        <a:pt x="1096" y="1765"/>
                        <a:pt x="1108" y="1759"/>
                      </a:cubicBezTo>
                      <a:cubicBezTo>
                        <a:pt x="1122" y="1752"/>
                        <a:pt x="1140" y="1749"/>
                        <a:pt x="1154" y="1756"/>
                      </a:cubicBezTo>
                      <a:cubicBezTo>
                        <a:pt x="1162" y="1760"/>
                        <a:pt x="1171" y="1772"/>
                        <a:pt x="1167" y="1781"/>
                      </a:cubicBezTo>
                      <a:cubicBezTo>
                        <a:pt x="1165" y="1784"/>
                        <a:pt x="1162" y="1786"/>
                        <a:pt x="1158" y="1786"/>
                      </a:cubicBezTo>
                      <a:cubicBezTo>
                        <a:pt x="1155" y="1785"/>
                        <a:pt x="1153" y="1783"/>
                        <a:pt x="1153" y="1779"/>
                      </a:cubicBezTo>
                      <a:cubicBezTo>
                        <a:pt x="1153" y="1777"/>
                        <a:pt x="1154" y="1775"/>
                        <a:pt x="1155" y="1774"/>
                      </a:cubicBezTo>
                      <a:cubicBezTo>
                        <a:pt x="1157" y="1772"/>
                        <a:pt x="1161" y="1773"/>
                        <a:pt x="1162" y="1776"/>
                      </a:cubicBezTo>
                      <a:cubicBezTo>
                        <a:pt x="1162" y="1777"/>
                        <a:pt x="1162" y="1779"/>
                        <a:pt x="1161" y="1780"/>
                      </a:cubicBezTo>
                      <a:cubicBezTo>
                        <a:pt x="1163" y="1780"/>
                        <a:pt x="1164" y="1778"/>
                        <a:pt x="1164" y="1776"/>
                      </a:cubicBezTo>
                      <a:cubicBezTo>
                        <a:pt x="1165" y="1773"/>
                        <a:pt x="1162" y="1770"/>
                        <a:pt x="1159" y="1769"/>
                      </a:cubicBezTo>
                      <a:cubicBezTo>
                        <a:pt x="1153" y="1767"/>
                        <a:pt x="1148" y="1771"/>
                        <a:pt x="1146" y="1776"/>
                      </a:cubicBezTo>
                      <a:cubicBezTo>
                        <a:pt x="1145" y="1780"/>
                        <a:pt x="1145" y="1785"/>
                        <a:pt x="1148" y="1788"/>
                      </a:cubicBezTo>
                      <a:cubicBezTo>
                        <a:pt x="1150" y="1792"/>
                        <a:pt x="1154" y="1793"/>
                        <a:pt x="1158" y="1794"/>
                      </a:cubicBezTo>
                      <a:cubicBezTo>
                        <a:pt x="1164" y="1794"/>
                        <a:pt x="1169" y="1791"/>
                        <a:pt x="1171" y="1786"/>
                      </a:cubicBezTo>
                      <a:cubicBezTo>
                        <a:pt x="1177" y="1774"/>
                        <a:pt x="1169" y="1762"/>
                        <a:pt x="1159" y="1756"/>
                      </a:cubicBezTo>
                      <a:cubicBezTo>
                        <a:pt x="1155" y="1755"/>
                        <a:pt x="1152" y="1753"/>
                        <a:pt x="1148" y="1753"/>
                      </a:cubicBezTo>
                      <a:cubicBezTo>
                        <a:pt x="1160" y="1754"/>
                        <a:pt x="1170" y="1758"/>
                        <a:pt x="1181" y="1766"/>
                      </a:cubicBezTo>
                      <a:cubicBezTo>
                        <a:pt x="1188" y="1771"/>
                        <a:pt x="1192" y="1776"/>
                        <a:pt x="1196" y="1783"/>
                      </a:cubicBezTo>
                      <a:cubicBezTo>
                        <a:pt x="1200" y="1791"/>
                        <a:pt x="1202" y="1797"/>
                        <a:pt x="1202" y="1806"/>
                      </a:cubicBezTo>
                      <a:cubicBezTo>
                        <a:pt x="1202" y="1811"/>
                        <a:pt x="1201" y="1815"/>
                        <a:pt x="1200" y="1819"/>
                      </a:cubicBezTo>
                      <a:cubicBezTo>
                        <a:pt x="1200" y="1819"/>
                        <a:pt x="1200" y="1819"/>
                        <a:pt x="1200" y="1819"/>
                      </a:cubicBezTo>
                      <a:cubicBezTo>
                        <a:pt x="1202" y="1807"/>
                        <a:pt x="1193" y="1795"/>
                        <a:pt x="1177" y="1802"/>
                      </a:cubicBezTo>
                      <a:cubicBezTo>
                        <a:pt x="1165" y="1806"/>
                        <a:pt x="1154" y="1829"/>
                        <a:pt x="1126" y="1815"/>
                      </a:cubicBezTo>
                      <a:close/>
                      <a:moveTo>
                        <a:pt x="1096" y="1696"/>
                      </a:moveTo>
                      <a:cubicBezTo>
                        <a:pt x="1087" y="1708"/>
                        <a:pt x="1072" y="1693"/>
                        <a:pt x="1066" y="1689"/>
                      </a:cubicBezTo>
                      <a:cubicBezTo>
                        <a:pt x="1061" y="1686"/>
                        <a:pt x="1057" y="1685"/>
                        <a:pt x="1053" y="1686"/>
                      </a:cubicBezTo>
                      <a:cubicBezTo>
                        <a:pt x="1057" y="1682"/>
                        <a:pt x="1071" y="1675"/>
                        <a:pt x="1078" y="1674"/>
                      </a:cubicBezTo>
                      <a:cubicBezTo>
                        <a:pt x="1088" y="1673"/>
                        <a:pt x="1098" y="1679"/>
                        <a:pt x="1098" y="1691"/>
                      </a:cubicBezTo>
                      <a:cubicBezTo>
                        <a:pt x="1094" y="1687"/>
                        <a:pt x="1086" y="1684"/>
                        <a:pt x="1080" y="1685"/>
                      </a:cubicBezTo>
                      <a:cubicBezTo>
                        <a:pt x="1084" y="1686"/>
                        <a:pt x="1092" y="1690"/>
                        <a:pt x="1096" y="1696"/>
                      </a:cubicBezTo>
                      <a:close/>
                      <a:moveTo>
                        <a:pt x="981" y="1978"/>
                      </a:moveTo>
                      <a:cubicBezTo>
                        <a:pt x="968" y="1961"/>
                        <a:pt x="964" y="1948"/>
                        <a:pt x="955" y="1930"/>
                      </a:cubicBezTo>
                      <a:cubicBezTo>
                        <a:pt x="950" y="1922"/>
                        <a:pt x="944" y="1915"/>
                        <a:pt x="934" y="1912"/>
                      </a:cubicBezTo>
                      <a:cubicBezTo>
                        <a:pt x="926" y="1909"/>
                        <a:pt x="918" y="1911"/>
                        <a:pt x="912" y="1917"/>
                      </a:cubicBezTo>
                      <a:cubicBezTo>
                        <a:pt x="907" y="1922"/>
                        <a:pt x="905" y="1929"/>
                        <a:pt x="907" y="1936"/>
                      </a:cubicBezTo>
                      <a:cubicBezTo>
                        <a:pt x="909" y="1941"/>
                        <a:pt x="912" y="1944"/>
                        <a:pt x="916" y="1946"/>
                      </a:cubicBezTo>
                      <a:cubicBezTo>
                        <a:pt x="922" y="1948"/>
                        <a:pt x="930" y="1946"/>
                        <a:pt x="931" y="1939"/>
                      </a:cubicBezTo>
                      <a:cubicBezTo>
                        <a:pt x="932" y="1935"/>
                        <a:pt x="930" y="1931"/>
                        <a:pt x="927" y="1929"/>
                      </a:cubicBezTo>
                      <a:cubicBezTo>
                        <a:pt x="922" y="1927"/>
                        <a:pt x="917" y="1929"/>
                        <a:pt x="915" y="1933"/>
                      </a:cubicBezTo>
                      <a:cubicBezTo>
                        <a:pt x="913" y="1937"/>
                        <a:pt x="915" y="1943"/>
                        <a:pt x="919" y="1945"/>
                      </a:cubicBezTo>
                      <a:cubicBezTo>
                        <a:pt x="920" y="1945"/>
                        <a:pt x="921" y="1945"/>
                        <a:pt x="922" y="1945"/>
                      </a:cubicBezTo>
                      <a:cubicBezTo>
                        <a:pt x="920" y="1945"/>
                        <a:pt x="918" y="1945"/>
                        <a:pt x="917" y="1944"/>
                      </a:cubicBezTo>
                      <a:cubicBezTo>
                        <a:pt x="913" y="1942"/>
                        <a:pt x="910" y="1940"/>
                        <a:pt x="909" y="1936"/>
                      </a:cubicBezTo>
                      <a:cubicBezTo>
                        <a:pt x="907" y="1930"/>
                        <a:pt x="909" y="1923"/>
                        <a:pt x="914" y="1919"/>
                      </a:cubicBezTo>
                      <a:cubicBezTo>
                        <a:pt x="919" y="1914"/>
                        <a:pt x="926" y="1913"/>
                        <a:pt x="933" y="1915"/>
                      </a:cubicBezTo>
                      <a:cubicBezTo>
                        <a:pt x="942" y="1919"/>
                        <a:pt x="946" y="1925"/>
                        <a:pt x="951" y="1933"/>
                      </a:cubicBezTo>
                      <a:cubicBezTo>
                        <a:pt x="960" y="1951"/>
                        <a:pt x="964" y="1964"/>
                        <a:pt x="977" y="1981"/>
                      </a:cubicBezTo>
                      <a:cubicBezTo>
                        <a:pt x="990" y="1996"/>
                        <a:pt x="1006" y="2007"/>
                        <a:pt x="1026" y="2012"/>
                      </a:cubicBezTo>
                      <a:cubicBezTo>
                        <a:pt x="1044" y="2015"/>
                        <a:pt x="1060" y="2010"/>
                        <a:pt x="1072" y="1995"/>
                      </a:cubicBezTo>
                      <a:cubicBezTo>
                        <a:pt x="1082" y="1981"/>
                        <a:pt x="1084" y="1962"/>
                        <a:pt x="1074" y="1948"/>
                      </a:cubicBezTo>
                      <a:cubicBezTo>
                        <a:pt x="1074" y="1948"/>
                        <a:pt x="1074" y="1948"/>
                        <a:pt x="1074" y="1948"/>
                      </a:cubicBezTo>
                      <a:cubicBezTo>
                        <a:pt x="1074" y="1956"/>
                        <a:pt x="1071" y="1966"/>
                        <a:pt x="1062" y="1971"/>
                      </a:cubicBezTo>
                      <a:cubicBezTo>
                        <a:pt x="1048" y="1981"/>
                        <a:pt x="1033" y="1977"/>
                        <a:pt x="1023" y="1964"/>
                      </a:cubicBezTo>
                      <a:cubicBezTo>
                        <a:pt x="1005" y="1940"/>
                        <a:pt x="976" y="1961"/>
                        <a:pt x="996" y="1988"/>
                      </a:cubicBezTo>
                      <a:cubicBezTo>
                        <a:pt x="1005" y="2001"/>
                        <a:pt x="1024" y="2005"/>
                        <a:pt x="1037" y="2003"/>
                      </a:cubicBezTo>
                      <a:cubicBezTo>
                        <a:pt x="1063" y="1998"/>
                        <a:pt x="1086" y="1971"/>
                        <a:pt x="1074" y="1948"/>
                      </a:cubicBezTo>
                      <a:cubicBezTo>
                        <a:pt x="1082" y="1962"/>
                        <a:pt x="1079" y="1980"/>
                        <a:pt x="1069" y="1994"/>
                      </a:cubicBezTo>
                      <a:cubicBezTo>
                        <a:pt x="1058" y="2007"/>
                        <a:pt x="1043" y="2011"/>
                        <a:pt x="1027" y="2007"/>
                      </a:cubicBezTo>
                      <a:cubicBezTo>
                        <a:pt x="1008" y="2003"/>
                        <a:pt x="993" y="1992"/>
                        <a:pt x="981" y="1978"/>
                      </a:cubicBezTo>
                      <a:close/>
                      <a:moveTo>
                        <a:pt x="1062" y="1836"/>
                      </a:moveTo>
                      <a:cubicBezTo>
                        <a:pt x="1083" y="1809"/>
                        <a:pt x="1112" y="1809"/>
                        <a:pt x="1126" y="1800"/>
                      </a:cubicBezTo>
                      <a:cubicBezTo>
                        <a:pt x="1142" y="1790"/>
                        <a:pt x="1130" y="1772"/>
                        <a:pt x="1112" y="1779"/>
                      </a:cubicBezTo>
                      <a:cubicBezTo>
                        <a:pt x="1091" y="1786"/>
                        <a:pt x="1071" y="1811"/>
                        <a:pt x="1062" y="1836"/>
                      </a:cubicBezTo>
                      <a:close/>
                      <a:moveTo>
                        <a:pt x="1050" y="1877"/>
                      </a:moveTo>
                      <a:cubicBezTo>
                        <a:pt x="1037" y="1867"/>
                        <a:pt x="1022" y="1863"/>
                        <a:pt x="1007" y="1866"/>
                      </a:cubicBezTo>
                      <a:cubicBezTo>
                        <a:pt x="994" y="1869"/>
                        <a:pt x="981" y="1877"/>
                        <a:pt x="980" y="1891"/>
                      </a:cubicBezTo>
                      <a:cubicBezTo>
                        <a:pt x="974" y="1890"/>
                        <a:pt x="970" y="1882"/>
                        <a:pt x="973" y="1874"/>
                      </a:cubicBezTo>
                      <a:cubicBezTo>
                        <a:pt x="976" y="1866"/>
                        <a:pt x="987" y="1858"/>
                        <a:pt x="999" y="1861"/>
                      </a:cubicBezTo>
                      <a:cubicBezTo>
                        <a:pt x="1001" y="1850"/>
                        <a:pt x="1034" y="1853"/>
                        <a:pt x="1050" y="1877"/>
                      </a:cubicBezTo>
                      <a:close/>
                      <a:moveTo>
                        <a:pt x="1092" y="2009"/>
                      </a:moveTo>
                      <a:cubicBezTo>
                        <a:pt x="1103" y="2005"/>
                        <a:pt x="1116" y="1995"/>
                        <a:pt x="1121" y="1987"/>
                      </a:cubicBezTo>
                      <a:cubicBezTo>
                        <a:pt x="1128" y="1976"/>
                        <a:pt x="1133" y="1958"/>
                        <a:pt x="1124" y="1947"/>
                      </a:cubicBezTo>
                      <a:cubicBezTo>
                        <a:pt x="1135" y="1939"/>
                        <a:pt x="1138" y="1927"/>
                        <a:pt x="1140" y="1915"/>
                      </a:cubicBezTo>
                      <a:cubicBezTo>
                        <a:pt x="1143" y="1899"/>
                        <a:pt x="1149" y="1882"/>
                        <a:pt x="1163" y="1880"/>
                      </a:cubicBezTo>
                      <a:cubicBezTo>
                        <a:pt x="1147" y="1874"/>
                        <a:pt x="1129" y="1888"/>
                        <a:pt x="1121" y="1901"/>
                      </a:cubicBezTo>
                      <a:cubicBezTo>
                        <a:pt x="1110" y="1920"/>
                        <a:pt x="1114" y="1934"/>
                        <a:pt x="1115" y="1957"/>
                      </a:cubicBezTo>
                      <a:cubicBezTo>
                        <a:pt x="1115" y="1970"/>
                        <a:pt x="1106" y="1997"/>
                        <a:pt x="1092" y="2009"/>
                      </a:cubicBezTo>
                      <a:close/>
                      <a:moveTo>
                        <a:pt x="1055" y="1887"/>
                      </a:moveTo>
                      <a:cubicBezTo>
                        <a:pt x="1046" y="1876"/>
                        <a:pt x="1026" y="1886"/>
                        <a:pt x="1016" y="1896"/>
                      </a:cubicBezTo>
                      <a:cubicBezTo>
                        <a:pt x="1006" y="1907"/>
                        <a:pt x="996" y="1923"/>
                        <a:pt x="979" y="1924"/>
                      </a:cubicBezTo>
                      <a:cubicBezTo>
                        <a:pt x="969" y="1924"/>
                        <a:pt x="960" y="1920"/>
                        <a:pt x="956" y="1911"/>
                      </a:cubicBezTo>
                      <a:cubicBezTo>
                        <a:pt x="953" y="1906"/>
                        <a:pt x="954" y="1900"/>
                        <a:pt x="959" y="1896"/>
                      </a:cubicBezTo>
                      <a:cubicBezTo>
                        <a:pt x="957" y="1901"/>
                        <a:pt x="960" y="1908"/>
                        <a:pt x="966" y="1910"/>
                      </a:cubicBezTo>
                      <a:cubicBezTo>
                        <a:pt x="972" y="1913"/>
                        <a:pt x="979" y="1909"/>
                        <a:pt x="983" y="1903"/>
                      </a:cubicBezTo>
                      <a:cubicBezTo>
                        <a:pt x="992" y="1892"/>
                        <a:pt x="998" y="1880"/>
                        <a:pt x="1010" y="1873"/>
                      </a:cubicBezTo>
                      <a:cubicBezTo>
                        <a:pt x="1024" y="1865"/>
                        <a:pt x="1046" y="1868"/>
                        <a:pt x="1055" y="1887"/>
                      </a:cubicBezTo>
                      <a:close/>
                      <a:moveTo>
                        <a:pt x="1048" y="1750"/>
                      </a:moveTo>
                      <a:cubicBezTo>
                        <a:pt x="1057" y="1736"/>
                        <a:pt x="1056" y="1711"/>
                        <a:pt x="1047" y="1697"/>
                      </a:cubicBezTo>
                      <a:cubicBezTo>
                        <a:pt x="1037" y="1683"/>
                        <a:pt x="1021" y="1687"/>
                        <a:pt x="1029" y="1705"/>
                      </a:cubicBezTo>
                      <a:cubicBezTo>
                        <a:pt x="1035" y="1718"/>
                        <a:pt x="1052" y="1735"/>
                        <a:pt x="1048" y="1750"/>
                      </a:cubicBezTo>
                      <a:close/>
                      <a:moveTo>
                        <a:pt x="1035" y="1770"/>
                      </a:moveTo>
                      <a:cubicBezTo>
                        <a:pt x="1033" y="1773"/>
                        <a:pt x="1033" y="1776"/>
                        <a:pt x="1033" y="1779"/>
                      </a:cubicBezTo>
                      <a:cubicBezTo>
                        <a:pt x="1034" y="1783"/>
                        <a:pt x="1038" y="1787"/>
                        <a:pt x="1043" y="1787"/>
                      </a:cubicBezTo>
                      <a:cubicBezTo>
                        <a:pt x="1048" y="1788"/>
                        <a:pt x="1053" y="1784"/>
                        <a:pt x="1054" y="1780"/>
                      </a:cubicBezTo>
                      <a:cubicBezTo>
                        <a:pt x="1057" y="1772"/>
                        <a:pt x="1051" y="1769"/>
                        <a:pt x="1048" y="1765"/>
                      </a:cubicBezTo>
                      <a:cubicBezTo>
                        <a:pt x="1046" y="1759"/>
                        <a:pt x="1049" y="1753"/>
                        <a:pt x="1055" y="1748"/>
                      </a:cubicBezTo>
                      <a:cubicBezTo>
                        <a:pt x="1062" y="1743"/>
                        <a:pt x="1071" y="1742"/>
                        <a:pt x="1078" y="1748"/>
                      </a:cubicBezTo>
                      <a:cubicBezTo>
                        <a:pt x="1082" y="1751"/>
                        <a:pt x="1085" y="1756"/>
                        <a:pt x="1081" y="1760"/>
                      </a:cubicBezTo>
                      <a:cubicBezTo>
                        <a:pt x="1080" y="1755"/>
                        <a:pt x="1072" y="1753"/>
                        <a:pt x="1068" y="1759"/>
                      </a:cubicBezTo>
                      <a:cubicBezTo>
                        <a:pt x="1066" y="1762"/>
                        <a:pt x="1066" y="1770"/>
                        <a:pt x="1065" y="1779"/>
                      </a:cubicBezTo>
                      <a:cubicBezTo>
                        <a:pt x="1064" y="1787"/>
                        <a:pt x="1062" y="1795"/>
                        <a:pt x="1057" y="1800"/>
                      </a:cubicBezTo>
                      <a:cubicBezTo>
                        <a:pt x="1047" y="1811"/>
                        <a:pt x="1029" y="1809"/>
                        <a:pt x="1021" y="1798"/>
                      </a:cubicBezTo>
                      <a:cubicBezTo>
                        <a:pt x="1017" y="1791"/>
                        <a:pt x="1016" y="1784"/>
                        <a:pt x="1017" y="1777"/>
                      </a:cubicBezTo>
                      <a:cubicBezTo>
                        <a:pt x="1018" y="1769"/>
                        <a:pt x="1026" y="1751"/>
                        <a:pt x="1021" y="1742"/>
                      </a:cubicBezTo>
                      <a:cubicBezTo>
                        <a:pt x="1018" y="1736"/>
                        <a:pt x="1012" y="1735"/>
                        <a:pt x="1009" y="1738"/>
                      </a:cubicBezTo>
                      <a:cubicBezTo>
                        <a:pt x="1007" y="1733"/>
                        <a:pt x="1013" y="1727"/>
                        <a:pt x="1019" y="1726"/>
                      </a:cubicBezTo>
                      <a:cubicBezTo>
                        <a:pt x="1031" y="1725"/>
                        <a:pt x="1044" y="1737"/>
                        <a:pt x="1043" y="1753"/>
                      </a:cubicBezTo>
                      <a:cubicBezTo>
                        <a:pt x="1043" y="1758"/>
                        <a:pt x="1040" y="1763"/>
                        <a:pt x="1035" y="1770"/>
                      </a:cubicBezTo>
                      <a:close/>
                      <a:moveTo>
                        <a:pt x="1037" y="1772"/>
                      </a:moveTo>
                      <a:cubicBezTo>
                        <a:pt x="1034" y="1776"/>
                        <a:pt x="1035" y="1782"/>
                        <a:pt x="1039" y="1784"/>
                      </a:cubicBezTo>
                      <a:cubicBezTo>
                        <a:pt x="1047" y="1789"/>
                        <a:pt x="1054" y="1780"/>
                        <a:pt x="1052" y="1773"/>
                      </a:cubicBezTo>
                      <a:cubicBezTo>
                        <a:pt x="1050" y="1768"/>
                        <a:pt x="1045" y="1766"/>
                        <a:pt x="1046" y="1758"/>
                      </a:cubicBezTo>
                      <a:cubicBezTo>
                        <a:pt x="1043" y="1766"/>
                        <a:pt x="1040" y="1766"/>
                        <a:pt x="1037" y="1772"/>
                      </a:cubicBezTo>
                      <a:close/>
                      <a:moveTo>
                        <a:pt x="1031" y="1809"/>
                      </a:moveTo>
                      <a:cubicBezTo>
                        <a:pt x="1038" y="1813"/>
                        <a:pt x="1048" y="1811"/>
                        <a:pt x="1053" y="1807"/>
                      </a:cubicBezTo>
                      <a:cubicBezTo>
                        <a:pt x="1060" y="1812"/>
                        <a:pt x="1053" y="1829"/>
                        <a:pt x="1040" y="1827"/>
                      </a:cubicBezTo>
                      <a:cubicBezTo>
                        <a:pt x="1032" y="1826"/>
                        <a:pt x="1027" y="1816"/>
                        <a:pt x="1031" y="1809"/>
                      </a:cubicBezTo>
                      <a:close/>
                      <a:moveTo>
                        <a:pt x="1260" y="1944"/>
                      </a:moveTo>
                      <a:cubicBezTo>
                        <a:pt x="1236" y="1941"/>
                        <a:pt x="1226" y="1964"/>
                        <a:pt x="1223" y="1976"/>
                      </a:cubicBezTo>
                      <a:cubicBezTo>
                        <a:pt x="1219" y="1990"/>
                        <a:pt x="1219" y="2006"/>
                        <a:pt x="1205" y="2015"/>
                      </a:cubicBezTo>
                      <a:cubicBezTo>
                        <a:pt x="1197" y="2019"/>
                        <a:pt x="1188" y="2019"/>
                        <a:pt x="1181" y="2014"/>
                      </a:cubicBezTo>
                      <a:cubicBezTo>
                        <a:pt x="1177" y="2011"/>
                        <a:pt x="1175" y="2006"/>
                        <a:pt x="1177" y="2001"/>
                      </a:cubicBezTo>
                      <a:cubicBezTo>
                        <a:pt x="1178" y="2005"/>
                        <a:pt x="1184" y="2010"/>
                        <a:pt x="1189" y="2009"/>
                      </a:cubicBezTo>
                      <a:cubicBezTo>
                        <a:pt x="1195" y="2008"/>
                        <a:pt x="1199" y="2003"/>
                        <a:pt x="1200" y="1996"/>
                      </a:cubicBezTo>
                      <a:cubicBezTo>
                        <a:pt x="1202" y="1981"/>
                        <a:pt x="1206" y="1965"/>
                        <a:pt x="1215" y="1954"/>
                      </a:cubicBezTo>
                      <a:cubicBezTo>
                        <a:pt x="1224" y="1943"/>
                        <a:pt x="1244" y="1935"/>
                        <a:pt x="1260" y="1944"/>
                      </a:cubicBezTo>
                      <a:close/>
                      <a:moveTo>
                        <a:pt x="1171" y="2173"/>
                      </a:moveTo>
                      <a:cubicBezTo>
                        <a:pt x="1171" y="2176"/>
                        <a:pt x="1169" y="2178"/>
                        <a:pt x="1167" y="2179"/>
                      </a:cubicBezTo>
                      <a:cubicBezTo>
                        <a:pt x="1165" y="2180"/>
                        <a:pt x="1161" y="2180"/>
                        <a:pt x="1158" y="2178"/>
                      </a:cubicBezTo>
                      <a:cubicBezTo>
                        <a:pt x="1155" y="2175"/>
                        <a:pt x="1155" y="2171"/>
                        <a:pt x="1156" y="2168"/>
                      </a:cubicBezTo>
                      <a:cubicBezTo>
                        <a:pt x="1159" y="2162"/>
                        <a:pt x="1164" y="2164"/>
                        <a:pt x="1168" y="2163"/>
                      </a:cubicBezTo>
                      <a:cubicBezTo>
                        <a:pt x="1172" y="2162"/>
                        <a:pt x="1174" y="2157"/>
                        <a:pt x="1174" y="2151"/>
                      </a:cubicBezTo>
                      <a:cubicBezTo>
                        <a:pt x="1173" y="2145"/>
                        <a:pt x="1169" y="2140"/>
                        <a:pt x="1162" y="2139"/>
                      </a:cubicBezTo>
                      <a:cubicBezTo>
                        <a:pt x="1159" y="2138"/>
                        <a:pt x="1154" y="2139"/>
                        <a:pt x="1154" y="2143"/>
                      </a:cubicBezTo>
                      <a:cubicBezTo>
                        <a:pt x="1157" y="2142"/>
                        <a:pt x="1162" y="2144"/>
                        <a:pt x="1161" y="2150"/>
                      </a:cubicBezTo>
                      <a:cubicBezTo>
                        <a:pt x="1160" y="2152"/>
                        <a:pt x="1156" y="2157"/>
                        <a:pt x="1152" y="2161"/>
                      </a:cubicBezTo>
                      <a:cubicBezTo>
                        <a:pt x="1147" y="2166"/>
                        <a:pt x="1144" y="2171"/>
                        <a:pt x="1144" y="2176"/>
                      </a:cubicBezTo>
                      <a:cubicBezTo>
                        <a:pt x="1143" y="2187"/>
                        <a:pt x="1153" y="2196"/>
                        <a:pt x="1163" y="2195"/>
                      </a:cubicBezTo>
                      <a:cubicBezTo>
                        <a:pt x="1169" y="2194"/>
                        <a:pt x="1173" y="2191"/>
                        <a:pt x="1176" y="2187"/>
                      </a:cubicBezTo>
                      <a:cubicBezTo>
                        <a:pt x="1180" y="2182"/>
                        <a:pt x="1187" y="2169"/>
                        <a:pt x="1194" y="2167"/>
                      </a:cubicBezTo>
                      <a:cubicBezTo>
                        <a:pt x="1199" y="2166"/>
                        <a:pt x="1202" y="2169"/>
                        <a:pt x="1202" y="2172"/>
                      </a:cubicBezTo>
                      <a:cubicBezTo>
                        <a:pt x="1206" y="2171"/>
                        <a:pt x="1207" y="2164"/>
                        <a:pt x="1204" y="2160"/>
                      </a:cubicBezTo>
                      <a:cubicBezTo>
                        <a:pt x="1198" y="2153"/>
                        <a:pt x="1185" y="2152"/>
                        <a:pt x="1177" y="2160"/>
                      </a:cubicBezTo>
                      <a:cubicBezTo>
                        <a:pt x="1174" y="2163"/>
                        <a:pt x="1173" y="2168"/>
                        <a:pt x="1171" y="2173"/>
                      </a:cubicBezTo>
                      <a:close/>
                      <a:moveTo>
                        <a:pt x="1024" y="2229"/>
                      </a:moveTo>
                      <a:cubicBezTo>
                        <a:pt x="1033" y="2214"/>
                        <a:pt x="1026" y="2201"/>
                        <a:pt x="1026" y="2195"/>
                      </a:cubicBezTo>
                      <a:cubicBezTo>
                        <a:pt x="1026" y="2188"/>
                        <a:pt x="1034" y="2188"/>
                        <a:pt x="1036" y="2195"/>
                      </a:cubicBezTo>
                      <a:cubicBezTo>
                        <a:pt x="1038" y="2203"/>
                        <a:pt x="1035" y="2219"/>
                        <a:pt x="1024" y="2229"/>
                      </a:cubicBezTo>
                      <a:close/>
                      <a:moveTo>
                        <a:pt x="1039" y="2164"/>
                      </a:moveTo>
                      <a:cubicBezTo>
                        <a:pt x="1040" y="2165"/>
                        <a:pt x="1041" y="2167"/>
                        <a:pt x="1041" y="2168"/>
                      </a:cubicBezTo>
                      <a:cubicBezTo>
                        <a:pt x="1041" y="2170"/>
                        <a:pt x="1040" y="2172"/>
                        <a:pt x="1038" y="2172"/>
                      </a:cubicBezTo>
                      <a:cubicBezTo>
                        <a:pt x="1035" y="2173"/>
                        <a:pt x="1033" y="2172"/>
                        <a:pt x="1032" y="2170"/>
                      </a:cubicBezTo>
                      <a:cubicBezTo>
                        <a:pt x="1030" y="2167"/>
                        <a:pt x="1032" y="2166"/>
                        <a:pt x="1033" y="2163"/>
                      </a:cubicBezTo>
                      <a:cubicBezTo>
                        <a:pt x="1033" y="2161"/>
                        <a:pt x="1031" y="2158"/>
                        <a:pt x="1028" y="2157"/>
                      </a:cubicBezTo>
                      <a:cubicBezTo>
                        <a:pt x="1025" y="2156"/>
                        <a:pt x="1021" y="2156"/>
                        <a:pt x="1019" y="2159"/>
                      </a:cubicBezTo>
                      <a:cubicBezTo>
                        <a:pt x="1017" y="2161"/>
                        <a:pt x="1017" y="2163"/>
                        <a:pt x="1019" y="2165"/>
                      </a:cubicBezTo>
                      <a:cubicBezTo>
                        <a:pt x="1019" y="2163"/>
                        <a:pt x="1022" y="2161"/>
                        <a:pt x="1024" y="2163"/>
                      </a:cubicBezTo>
                      <a:cubicBezTo>
                        <a:pt x="1025" y="2164"/>
                        <a:pt x="1026" y="2168"/>
                        <a:pt x="1027" y="2171"/>
                      </a:cubicBezTo>
                      <a:cubicBezTo>
                        <a:pt x="1029" y="2175"/>
                        <a:pt x="1030" y="2178"/>
                        <a:pt x="1033" y="2179"/>
                      </a:cubicBezTo>
                      <a:cubicBezTo>
                        <a:pt x="1038" y="2183"/>
                        <a:pt x="1046" y="2180"/>
                        <a:pt x="1048" y="2175"/>
                      </a:cubicBezTo>
                      <a:cubicBezTo>
                        <a:pt x="1049" y="2172"/>
                        <a:pt x="1049" y="2168"/>
                        <a:pt x="1047" y="2166"/>
                      </a:cubicBezTo>
                      <a:cubicBezTo>
                        <a:pt x="1046" y="2162"/>
                        <a:pt x="1041" y="2155"/>
                        <a:pt x="1042" y="2151"/>
                      </a:cubicBezTo>
                      <a:cubicBezTo>
                        <a:pt x="1043" y="2148"/>
                        <a:pt x="1045" y="2147"/>
                        <a:pt x="1047" y="2148"/>
                      </a:cubicBezTo>
                      <a:cubicBezTo>
                        <a:pt x="1048" y="2146"/>
                        <a:pt x="1044" y="2144"/>
                        <a:pt x="1041" y="2144"/>
                      </a:cubicBezTo>
                      <a:cubicBezTo>
                        <a:pt x="1036" y="2145"/>
                        <a:pt x="1032" y="2151"/>
                        <a:pt x="1034" y="2158"/>
                      </a:cubicBezTo>
                      <a:cubicBezTo>
                        <a:pt x="1035" y="2160"/>
                        <a:pt x="1036" y="2162"/>
                        <a:pt x="1039" y="2164"/>
                      </a:cubicBezTo>
                      <a:close/>
                      <a:moveTo>
                        <a:pt x="1039" y="2165"/>
                      </a:moveTo>
                      <a:cubicBezTo>
                        <a:pt x="1040" y="2167"/>
                        <a:pt x="1040" y="2169"/>
                        <a:pt x="1039" y="2171"/>
                      </a:cubicBezTo>
                      <a:cubicBezTo>
                        <a:pt x="1036" y="2173"/>
                        <a:pt x="1032" y="2170"/>
                        <a:pt x="1032" y="2167"/>
                      </a:cubicBezTo>
                      <a:cubicBezTo>
                        <a:pt x="1033" y="2165"/>
                        <a:pt x="1034" y="2164"/>
                        <a:pt x="1033" y="2160"/>
                      </a:cubicBezTo>
                      <a:cubicBezTo>
                        <a:pt x="1035" y="2163"/>
                        <a:pt x="1037" y="2163"/>
                        <a:pt x="1039" y="2165"/>
                      </a:cubicBezTo>
                      <a:close/>
                      <a:moveTo>
                        <a:pt x="1045" y="2180"/>
                      </a:moveTo>
                      <a:cubicBezTo>
                        <a:pt x="1042" y="2183"/>
                        <a:pt x="1038" y="2183"/>
                        <a:pt x="1035" y="2182"/>
                      </a:cubicBezTo>
                      <a:cubicBezTo>
                        <a:pt x="1033" y="2185"/>
                        <a:pt x="1037" y="2191"/>
                        <a:pt x="1043" y="2189"/>
                      </a:cubicBezTo>
                      <a:cubicBezTo>
                        <a:pt x="1046" y="2188"/>
                        <a:pt x="1047" y="2183"/>
                        <a:pt x="1045" y="2180"/>
                      </a:cubicBezTo>
                      <a:close/>
                      <a:moveTo>
                        <a:pt x="1043" y="2190"/>
                      </a:moveTo>
                      <a:cubicBezTo>
                        <a:pt x="1042" y="2191"/>
                        <a:pt x="1041" y="2191"/>
                        <a:pt x="1041" y="2191"/>
                      </a:cubicBezTo>
                      <a:cubicBezTo>
                        <a:pt x="1042" y="2198"/>
                        <a:pt x="1041" y="2207"/>
                        <a:pt x="1038" y="2215"/>
                      </a:cubicBezTo>
                      <a:cubicBezTo>
                        <a:pt x="1032" y="2229"/>
                        <a:pt x="1018" y="2232"/>
                        <a:pt x="1007" y="2251"/>
                      </a:cubicBezTo>
                      <a:cubicBezTo>
                        <a:pt x="1001" y="2260"/>
                        <a:pt x="999" y="2268"/>
                        <a:pt x="999" y="2275"/>
                      </a:cubicBezTo>
                      <a:cubicBezTo>
                        <a:pt x="997" y="2290"/>
                        <a:pt x="1002" y="2308"/>
                        <a:pt x="995" y="2323"/>
                      </a:cubicBezTo>
                      <a:cubicBezTo>
                        <a:pt x="996" y="2316"/>
                        <a:pt x="990" y="2309"/>
                        <a:pt x="981" y="2314"/>
                      </a:cubicBezTo>
                      <a:cubicBezTo>
                        <a:pt x="975" y="2318"/>
                        <a:pt x="971" y="2331"/>
                        <a:pt x="955" y="2326"/>
                      </a:cubicBezTo>
                      <a:cubicBezTo>
                        <a:pt x="961" y="2333"/>
                        <a:pt x="969" y="2337"/>
                        <a:pt x="978" y="2337"/>
                      </a:cubicBezTo>
                      <a:cubicBezTo>
                        <a:pt x="983" y="2337"/>
                        <a:pt x="988" y="2335"/>
                        <a:pt x="992" y="2331"/>
                      </a:cubicBezTo>
                      <a:cubicBezTo>
                        <a:pt x="1009" y="2314"/>
                        <a:pt x="994" y="2283"/>
                        <a:pt x="1004" y="2265"/>
                      </a:cubicBezTo>
                      <a:cubicBezTo>
                        <a:pt x="1003" y="2266"/>
                        <a:pt x="1003" y="2267"/>
                        <a:pt x="1003" y="2268"/>
                      </a:cubicBezTo>
                      <a:cubicBezTo>
                        <a:pt x="996" y="2286"/>
                        <a:pt x="1009" y="2306"/>
                        <a:pt x="1028" y="2310"/>
                      </a:cubicBezTo>
                      <a:cubicBezTo>
                        <a:pt x="1037" y="2312"/>
                        <a:pt x="1047" y="2310"/>
                        <a:pt x="1055" y="2303"/>
                      </a:cubicBezTo>
                      <a:cubicBezTo>
                        <a:pt x="1064" y="2295"/>
                        <a:pt x="1069" y="2284"/>
                        <a:pt x="1067" y="2273"/>
                      </a:cubicBezTo>
                      <a:cubicBezTo>
                        <a:pt x="1065" y="2261"/>
                        <a:pt x="1056" y="2251"/>
                        <a:pt x="1044" y="2250"/>
                      </a:cubicBezTo>
                      <a:cubicBezTo>
                        <a:pt x="1036" y="2250"/>
                        <a:pt x="1029" y="2254"/>
                        <a:pt x="1026" y="2261"/>
                      </a:cubicBezTo>
                      <a:cubicBezTo>
                        <a:pt x="1022" y="2271"/>
                        <a:pt x="1026" y="2279"/>
                        <a:pt x="1032" y="2283"/>
                      </a:cubicBezTo>
                      <a:cubicBezTo>
                        <a:pt x="1040" y="2288"/>
                        <a:pt x="1050" y="2286"/>
                        <a:pt x="1053" y="2276"/>
                      </a:cubicBezTo>
                      <a:cubicBezTo>
                        <a:pt x="1049" y="2286"/>
                        <a:pt x="1039" y="2287"/>
                        <a:pt x="1032" y="2281"/>
                      </a:cubicBezTo>
                      <a:cubicBezTo>
                        <a:pt x="1027" y="2277"/>
                        <a:pt x="1025" y="2270"/>
                        <a:pt x="1029" y="2262"/>
                      </a:cubicBezTo>
                      <a:cubicBezTo>
                        <a:pt x="1031" y="2256"/>
                        <a:pt x="1037" y="2253"/>
                        <a:pt x="1044" y="2253"/>
                      </a:cubicBezTo>
                      <a:cubicBezTo>
                        <a:pt x="1055" y="2254"/>
                        <a:pt x="1061" y="2263"/>
                        <a:pt x="1063" y="2273"/>
                      </a:cubicBezTo>
                      <a:cubicBezTo>
                        <a:pt x="1065" y="2284"/>
                        <a:pt x="1061" y="2293"/>
                        <a:pt x="1053" y="2300"/>
                      </a:cubicBezTo>
                      <a:cubicBezTo>
                        <a:pt x="1045" y="2308"/>
                        <a:pt x="1035" y="2309"/>
                        <a:pt x="1026" y="2307"/>
                      </a:cubicBezTo>
                      <a:cubicBezTo>
                        <a:pt x="1010" y="2302"/>
                        <a:pt x="999" y="2285"/>
                        <a:pt x="1004" y="2268"/>
                      </a:cubicBezTo>
                      <a:cubicBezTo>
                        <a:pt x="1009" y="2255"/>
                        <a:pt x="1018" y="2248"/>
                        <a:pt x="1032" y="2245"/>
                      </a:cubicBezTo>
                      <a:cubicBezTo>
                        <a:pt x="1054" y="2241"/>
                        <a:pt x="1078" y="2250"/>
                        <a:pt x="1087" y="2265"/>
                      </a:cubicBezTo>
                      <a:cubicBezTo>
                        <a:pt x="1093" y="2273"/>
                        <a:pt x="1093" y="2284"/>
                        <a:pt x="1084" y="2289"/>
                      </a:cubicBezTo>
                      <a:cubicBezTo>
                        <a:pt x="1078" y="2291"/>
                        <a:pt x="1073" y="2289"/>
                        <a:pt x="1070" y="2283"/>
                      </a:cubicBezTo>
                      <a:cubicBezTo>
                        <a:pt x="1066" y="2292"/>
                        <a:pt x="1079" y="2302"/>
                        <a:pt x="1092" y="2298"/>
                      </a:cubicBezTo>
                      <a:cubicBezTo>
                        <a:pt x="1105" y="2295"/>
                        <a:pt x="1110" y="2286"/>
                        <a:pt x="1111" y="2277"/>
                      </a:cubicBezTo>
                      <a:cubicBezTo>
                        <a:pt x="1113" y="2263"/>
                        <a:pt x="1103" y="2248"/>
                        <a:pt x="1088" y="2242"/>
                      </a:cubicBezTo>
                      <a:cubicBezTo>
                        <a:pt x="1072" y="2235"/>
                        <a:pt x="1052" y="2235"/>
                        <a:pt x="1035" y="2241"/>
                      </a:cubicBezTo>
                      <a:cubicBezTo>
                        <a:pt x="1037" y="2240"/>
                        <a:pt x="1040" y="2239"/>
                        <a:pt x="1042" y="2238"/>
                      </a:cubicBezTo>
                      <a:cubicBezTo>
                        <a:pt x="1071" y="2229"/>
                        <a:pt x="1099" y="2235"/>
                        <a:pt x="1121" y="2257"/>
                      </a:cubicBezTo>
                      <a:cubicBezTo>
                        <a:pt x="1136" y="2273"/>
                        <a:pt x="1141" y="2294"/>
                        <a:pt x="1134" y="2315"/>
                      </a:cubicBezTo>
                      <a:cubicBezTo>
                        <a:pt x="1129" y="2328"/>
                        <a:pt x="1121" y="2339"/>
                        <a:pt x="1111" y="2347"/>
                      </a:cubicBezTo>
                      <a:cubicBezTo>
                        <a:pt x="1100" y="2355"/>
                        <a:pt x="1087" y="2362"/>
                        <a:pt x="1074" y="2364"/>
                      </a:cubicBezTo>
                      <a:cubicBezTo>
                        <a:pt x="1067" y="2365"/>
                        <a:pt x="1061" y="2365"/>
                        <a:pt x="1055" y="2364"/>
                      </a:cubicBezTo>
                      <a:cubicBezTo>
                        <a:pt x="1043" y="2361"/>
                        <a:pt x="1032" y="2354"/>
                        <a:pt x="1025" y="2343"/>
                      </a:cubicBezTo>
                      <a:cubicBezTo>
                        <a:pt x="1021" y="2335"/>
                        <a:pt x="1020" y="2326"/>
                        <a:pt x="1025" y="2317"/>
                      </a:cubicBezTo>
                      <a:cubicBezTo>
                        <a:pt x="1011" y="2318"/>
                        <a:pt x="1002" y="2344"/>
                        <a:pt x="1023" y="2354"/>
                      </a:cubicBezTo>
                      <a:cubicBezTo>
                        <a:pt x="1023" y="2368"/>
                        <a:pt x="1046" y="2371"/>
                        <a:pt x="1062" y="2368"/>
                      </a:cubicBezTo>
                      <a:cubicBezTo>
                        <a:pt x="1043" y="2373"/>
                        <a:pt x="1015" y="2367"/>
                        <a:pt x="1002" y="2363"/>
                      </a:cubicBezTo>
                      <a:cubicBezTo>
                        <a:pt x="1002" y="2364"/>
                        <a:pt x="1001" y="2365"/>
                        <a:pt x="1001" y="2366"/>
                      </a:cubicBezTo>
                      <a:cubicBezTo>
                        <a:pt x="1006" y="2367"/>
                        <a:pt x="1013" y="2369"/>
                        <a:pt x="1021" y="2371"/>
                      </a:cubicBezTo>
                      <a:cubicBezTo>
                        <a:pt x="1010" y="2373"/>
                        <a:pt x="1001" y="2381"/>
                        <a:pt x="998" y="2392"/>
                      </a:cubicBezTo>
                      <a:cubicBezTo>
                        <a:pt x="992" y="2411"/>
                        <a:pt x="1003" y="2434"/>
                        <a:pt x="992" y="2456"/>
                      </a:cubicBezTo>
                      <a:cubicBezTo>
                        <a:pt x="1009" y="2441"/>
                        <a:pt x="1008" y="2416"/>
                        <a:pt x="1011" y="2403"/>
                      </a:cubicBezTo>
                      <a:cubicBezTo>
                        <a:pt x="1018" y="2376"/>
                        <a:pt x="1031" y="2375"/>
                        <a:pt x="1052" y="2373"/>
                      </a:cubicBezTo>
                      <a:cubicBezTo>
                        <a:pt x="1048" y="2374"/>
                        <a:pt x="1045" y="2376"/>
                        <a:pt x="1042" y="2377"/>
                      </a:cubicBezTo>
                      <a:cubicBezTo>
                        <a:pt x="1024" y="2389"/>
                        <a:pt x="1014" y="2410"/>
                        <a:pt x="1016" y="2430"/>
                      </a:cubicBezTo>
                      <a:cubicBezTo>
                        <a:pt x="1019" y="2447"/>
                        <a:pt x="1029" y="2460"/>
                        <a:pt x="1045" y="2466"/>
                      </a:cubicBezTo>
                      <a:cubicBezTo>
                        <a:pt x="1066" y="2473"/>
                        <a:pt x="1087" y="2467"/>
                        <a:pt x="1101" y="2450"/>
                      </a:cubicBezTo>
                      <a:cubicBezTo>
                        <a:pt x="1106" y="2442"/>
                        <a:pt x="1109" y="2433"/>
                        <a:pt x="1108" y="2424"/>
                      </a:cubicBezTo>
                      <a:cubicBezTo>
                        <a:pt x="1107" y="2407"/>
                        <a:pt x="1095" y="2398"/>
                        <a:pt x="1080" y="2396"/>
                      </a:cubicBezTo>
                      <a:cubicBezTo>
                        <a:pt x="1093" y="2406"/>
                        <a:pt x="1086" y="2417"/>
                        <a:pt x="1086" y="2424"/>
                      </a:cubicBezTo>
                      <a:cubicBezTo>
                        <a:pt x="1088" y="2439"/>
                        <a:pt x="1107" y="2433"/>
                        <a:pt x="1106" y="2418"/>
                      </a:cubicBezTo>
                      <a:cubicBezTo>
                        <a:pt x="1106" y="2416"/>
                        <a:pt x="1105" y="2415"/>
                        <a:pt x="1105" y="2413"/>
                      </a:cubicBezTo>
                      <a:cubicBezTo>
                        <a:pt x="1110" y="2425"/>
                        <a:pt x="1108" y="2438"/>
                        <a:pt x="1100" y="2449"/>
                      </a:cubicBezTo>
                      <a:cubicBezTo>
                        <a:pt x="1086" y="2464"/>
                        <a:pt x="1066" y="2470"/>
                        <a:pt x="1046" y="2463"/>
                      </a:cubicBezTo>
                      <a:cubicBezTo>
                        <a:pt x="1032" y="2458"/>
                        <a:pt x="1022" y="2445"/>
                        <a:pt x="1020" y="2430"/>
                      </a:cubicBezTo>
                      <a:cubicBezTo>
                        <a:pt x="1018" y="2412"/>
                        <a:pt x="1028" y="2393"/>
                        <a:pt x="1044" y="2383"/>
                      </a:cubicBezTo>
                      <a:cubicBezTo>
                        <a:pt x="1051" y="2379"/>
                        <a:pt x="1057" y="2376"/>
                        <a:pt x="1064" y="2374"/>
                      </a:cubicBezTo>
                      <a:cubicBezTo>
                        <a:pt x="1060" y="2376"/>
                        <a:pt x="1056" y="2378"/>
                        <a:pt x="1052" y="2381"/>
                      </a:cubicBezTo>
                      <a:cubicBezTo>
                        <a:pt x="1043" y="2389"/>
                        <a:pt x="1038" y="2404"/>
                        <a:pt x="1047" y="2415"/>
                      </a:cubicBezTo>
                      <a:cubicBezTo>
                        <a:pt x="1051" y="2419"/>
                        <a:pt x="1057" y="2421"/>
                        <a:pt x="1063" y="2419"/>
                      </a:cubicBezTo>
                      <a:cubicBezTo>
                        <a:pt x="1067" y="2418"/>
                        <a:pt x="1070" y="2415"/>
                        <a:pt x="1072" y="2411"/>
                      </a:cubicBezTo>
                      <a:cubicBezTo>
                        <a:pt x="1074" y="2407"/>
                        <a:pt x="1073" y="2402"/>
                        <a:pt x="1071" y="2398"/>
                      </a:cubicBezTo>
                      <a:cubicBezTo>
                        <a:pt x="1068" y="2393"/>
                        <a:pt x="1061" y="2391"/>
                        <a:pt x="1055" y="2394"/>
                      </a:cubicBezTo>
                      <a:cubicBezTo>
                        <a:pt x="1052" y="2396"/>
                        <a:pt x="1051" y="2399"/>
                        <a:pt x="1052" y="2403"/>
                      </a:cubicBezTo>
                      <a:cubicBezTo>
                        <a:pt x="1052" y="2405"/>
                        <a:pt x="1054" y="2407"/>
                        <a:pt x="1057" y="2406"/>
                      </a:cubicBezTo>
                      <a:cubicBezTo>
                        <a:pt x="1055" y="2405"/>
                        <a:pt x="1054" y="2404"/>
                        <a:pt x="1054" y="2402"/>
                      </a:cubicBezTo>
                      <a:cubicBezTo>
                        <a:pt x="1054" y="2399"/>
                        <a:pt x="1058" y="2397"/>
                        <a:pt x="1061" y="2398"/>
                      </a:cubicBezTo>
                      <a:cubicBezTo>
                        <a:pt x="1063" y="2399"/>
                        <a:pt x="1064" y="2401"/>
                        <a:pt x="1065" y="2403"/>
                      </a:cubicBezTo>
                      <a:cubicBezTo>
                        <a:pt x="1065" y="2407"/>
                        <a:pt x="1064" y="2410"/>
                        <a:pt x="1061" y="2411"/>
                      </a:cubicBezTo>
                      <a:cubicBezTo>
                        <a:pt x="1057" y="2413"/>
                        <a:pt x="1053" y="2412"/>
                        <a:pt x="1051" y="2409"/>
                      </a:cubicBezTo>
                      <a:cubicBezTo>
                        <a:pt x="1044" y="2400"/>
                        <a:pt x="1050" y="2386"/>
                        <a:pt x="1057" y="2380"/>
                      </a:cubicBezTo>
                      <a:cubicBezTo>
                        <a:pt x="1066" y="2372"/>
                        <a:pt x="1079" y="2370"/>
                        <a:pt x="1090" y="2366"/>
                      </a:cubicBezTo>
                      <a:cubicBezTo>
                        <a:pt x="1101" y="2361"/>
                        <a:pt x="1113" y="2354"/>
                        <a:pt x="1123" y="2340"/>
                      </a:cubicBezTo>
                      <a:cubicBezTo>
                        <a:pt x="1121" y="2343"/>
                        <a:pt x="1120" y="2346"/>
                        <a:pt x="1119" y="2350"/>
                      </a:cubicBezTo>
                      <a:cubicBezTo>
                        <a:pt x="1112" y="2371"/>
                        <a:pt x="1116" y="2391"/>
                        <a:pt x="1133" y="2406"/>
                      </a:cubicBezTo>
                      <a:cubicBezTo>
                        <a:pt x="1150" y="2419"/>
                        <a:pt x="1171" y="2423"/>
                        <a:pt x="1190" y="2413"/>
                      </a:cubicBezTo>
                      <a:cubicBezTo>
                        <a:pt x="1208" y="2405"/>
                        <a:pt x="1221" y="2387"/>
                        <a:pt x="1220" y="2367"/>
                      </a:cubicBezTo>
                      <a:cubicBezTo>
                        <a:pt x="1219" y="2349"/>
                        <a:pt x="1209" y="2334"/>
                        <a:pt x="1194" y="2330"/>
                      </a:cubicBezTo>
                      <a:cubicBezTo>
                        <a:pt x="1184" y="2327"/>
                        <a:pt x="1174" y="2328"/>
                        <a:pt x="1166" y="2333"/>
                      </a:cubicBezTo>
                      <a:cubicBezTo>
                        <a:pt x="1161" y="2336"/>
                        <a:pt x="1157" y="2341"/>
                        <a:pt x="1155" y="2346"/>
                      </a:cubicBezTo>
                      <a:cubicBezTo>
                        <a:pt x="1151" y="2356"/>
                        <a:pt x="1154" y="2366"/>
                        <a:pt x="1162" y="2371"/>
                      </a:cubicBezTo>
                      <a:cubicBezTo>
                        <a:pt x="1171" y="2377"/>
                        <a:pt x="1184" y="2375"/>
                        <a:pt x="1190" y="2366"/>
                      </a:cubicBezTo>
                      <a:cubicBezTo>
                        <a:pt x="1196" y="2357"/>
                        <a:pt x="1194" y="2344"/>
                        <a:pt x="1184" y="2338"/>
                      </a:cubicBezTo>
                      <a:cubicBezTo>
                        <a:pt x="1177" y="2332"/>
                        <a:pt x="1166" y="2334"/>
                        <a:pt x="1159" y="2340"/>
                      </a:cubicBezTo>
                      <a:cubicBezTo>
                        <a:pt x="1168" y="2330"/>
                        <a:pt x="1181" y="2327"/>
                        <a:pt x="1194" y="2331"/>
                      </a:cubicBezTo>
                      <a:cubicBezTo>
                        <a:pt x="1208" y="2336"/>
                        <a:pt x="1217" y="2350"/>
                        <a:pt x="1218" y="2367"/>
                      </a:cubicBezTo>
                      <a:cubicBezTo>
                        <a:pt x="1218" y="2386"/>
                        <a:pt x="1206" y="2402"/>
                        <a:pt x="1189" y="2410"/>
                      </a:cubicBezTo>
                      <a:cubicBezTo>
                        <a:pt x="1171" y="2419"/>
                        <a:pt x="1151" y="2415"/>
                        <a:pt x="1136" y="2403"/>
                      </a:cubicBezTo>
                      <a:cubicBezTo>
                        <a:pt x="1121" y="2389"/>
                        <a:pt x="1117" y="2371"/>
                        <a:pt x="1124" y="2352"/>
                      </a:cubicBezTo>
                      <a:cubicBezTo>
                        <a:pt x="1128" y="2339"/>
                        <a:pt x="1137" y="2328"/>
                        <a:pt x="1141" y="2312"/>
                      </a:cubicBezTo>
                      <a:cubicBezTo>
                        <a:pt x="1146" y="2291"/>
                        <a:pt x="1140" y="2271"/>
                        <a:pt x="1124" y="2253"/>
                      </a:cubicBezTo>
                      <a:cubicBezTo>
                        <a:pt x="1102" y="2229"/>
                        <a:pt x="1070" y="2222"/>
                        <a:pt x="1040" y="2233"/>
                      </a:cubicBezTo>
                      <a:cubicBezTo>
                        <a:pt x="1026" y="2238"/>
                        <a:pt x="1015" y="2244"/>
                        <a:pt x="1007" y="2255"/>
                      </a:cubicBezTo>
                      <a:cubicBezTo>
                        <a:pt x="1014" y="2244"/>
                        <a:pt x="1024" y="2235"/>
                        <a:pt x="1035" y="2228"/>
                      </a:cubicBezTo>
                      <a:cubicBezTo>
                        <a:pt x="1051" y="2219"/>
                        <a:pt x="1072" y="2215"/>
                        <a:pt x="1090" y="2216"/>
                      </a:cubicBezTo>
                      <a:cubicBezTo>
                        <a:pt x="1098" y="2216"/>
                        <a:pt x="1104" y="2215"/>
                        <a:pt x="1111" y="2213"/>
                      </a:cubicBezTo>
                      <a:cubicBezTo>
                        <a:pt x="1113" y="2213"/>
                        <a:pt x="1115" y="2212"/>
                        <a:pt x="1117" y="2212"/>
                      </a:cubicBezTo>
                      <a:cubicBezTo>
                        <a:pt x="1120" y="2210"/>
                        <a:pt x="1123" y="2209"/>
                        <a:pt x="1126" y="2207"/>
                      </a:cubicBezTo>
                      <a:cubicBezTo>
                        <a:pt x="1127" y="2207"/>
                        <a:pt x="1136" y="2201"/>
                        <a:pt x="1135" y="2199"/>
                      </a:cubicBezTo>
                      <a:cubicBezTo>
                        <a:pt x="1134" y="2199"/>
                        <a:pt x="1129" y="2202"/>
                        <a:pt x="1128" y="2203"/>
                      </a:cubicBezTo>
                      <a:cubicBezTo>
                        <a:pt x="1124" y="2205"/>
                        <a:pt x="1120" y="2206"/>
                        <a:pt x="1116" y="2208"/>
                      </a:cubicBezTo>
                      <a:cubicBezTo>
                        <a:pt x="1114" y="2209"/>
                        <a:pt x="1112" y="2209"/>
                        <a:pt x="1110" y="2210"/>
                      </a:cubicBezTo>
                      <a:cubicBezTo>
                        <a:pt x="1103" y="2212"/>
                        <a:pt x="1098" y="2213"/>
                        <a:pt x="1090" y="2213"/>
                      </a:cubicBezTo>
                      <a:cubicBezTo>
                        <a:pt x="1090" y="2213"/>
                        <a:pt x="1089" y="2213"/>
                        <a:pt x="1088" y="2213"/>
                      </a:cubicBezTo>
                      <a:cubicBezTo>
                        <a:pt x="1090" y="2212"/>
                        <a:pt x="1092" y="2212"/>
                        <a:pt x="1094" y="2211"/>
                      </a:cubicBezTo>
                      <a:cubicBezTo>
                        <a:pt x="1100" y="2209"/>
                        <a:pt x="1105" y="2207"/>
                        <a:pt x="1110" y="2202"/>
                      </a:cubicBezTo>
                      <a:cubicBezTo>
                        <a:pt x="1123" y="2191"/>
                        <a:pt x="1120" y="2175"/>
                        <a:pt x="1111" y="2164"/>
                      </a:cubicBezTo>
                      <a:cubicBezTo>
                        <a:pt x="1103" y="2154"/>
                        <a:pt x="1091" y="2147"/>
                        <a:pt x="1078" y="2149"/>
                      </a:cubicBezTo>
                      <a:cubicBezTo>
                        <a:pt x="1067" y="2151"/>
                        <a:pt x="1060" y="2158"/>
                        <a:pt x="1059" y="2169"/>
                      </a:cubicBezTo>
                      <a:cubicBezTo>
                        <a:pt x="1058" y="2177"/>
                        <a:pt x="1061" y="2187"/>
                        <a:pt x="1069" y="2190"/>
                      </a:cubicBezTo>
                      <a:cubicBezTo>
                        <a:pt x="1073" y="2192"/>
                        <a:pt x="1078" y="2192"/>
                        <a:pt x="1082" y="2189"/>
                      </a:cubicBezTo>
                      <a:cubicBezTo>
                        <a:pt x="1085" y="2187"/>
                        <a:pt x="1087" y="2185"/>
                        <a:pt x="1087" y="2182"/>
                      </a:cubicBezTo>
                      <a:cubicBezTo>
                        <a:pt x="1087" y="2178"/>
                        <a:pt x="1086" y="2175"/>
                        <a:pt x="1084" y="2173"/>
                      </a:cubicBezTo>
                      <a:cubicBezTo>
                        <a:pt x="1081" y="2170"/>
                        <a:pt x="1077" y="2169"/>
                        <a:pt x="1073" y="2171"/>
                      </a:cubicBezTo>
                      <a:cubicBezTo>
                        <a:pt x="1070" y="2172"/>
                        <a:pt x="1068" y="2176"/>
                        <a:pt x="1068" y="2180"/>
                      </a:cubicBezTo>
                      <a:cubicBezTo>
                        <a:pt x="1069" y="2185"/>
                        <a:pt x="1074" y="2187"/>
                        <a:pt x="1078" y="2187"/>
                      </a:cubicBezTo>
                      <a:cubicBezTo>
                        <a:pt x="1083" y="2186"/>
                        <a:pt x="1086" y="2181"/>
                        <a:pt x="1085" y="2177"/>
                      </a:cubicBezTo>
                      <a:cubicBezTo>
                        <a:pt x="1085" y="2175"/>
                        <a:pt x="1084" y="2174"/>
                        <a:pt x="1083" y="2172"/>
                      </a:cubicBezTo>
                      <a:cubicBezTo>
                        <a:pt x="1083" y="2173"/>
                        <a:pt x="1083" y="2173"/>
                        <a:pt x="1083" y="2173"/>
                      </a:cubicBezTo>
                      <a:cubicBezTo>
                        <a:pt x="1086" y="2175"/>
                        <a:pt x="1087" y="2178"/>
                        <a:pt x="1086" y="2182"/>
                      </a:cubicBezTo>
                      <a:cubicBezTo>
                        <a:pt x="1086" y="2185"/>
                        <a:pt x="1085" y="2187"/>
                        <a:pt x="1082" y="2189"/>
                      </a:cubicBezTo>
                      <a:cubicBezTo>
                        <a:pt x="1078" y="2191"/>
                        <a:pt x="1074" y="2191"/>
                        <a:pt x="1069" y="2190"/>
                      </a:cubicBezTo>
                      <a:cubicBezTo>
                        <a:pt x="1062" y="2186"/>
                        <a:pt x="1059" y="2176"/>
                        <a:pt x="1060" y="2169"/>
                      </a:cubicBezTo>
                      <a:cubicBezTo>
                        <a:pt x="1062" y="2159"/>
                        <a:pt x="1068" y="2152"/>
                        <a:pt x="1078" y="2151"/>
                      </a:cubicBezTo>
                      <a:cubicBezTo>
                        <a:pt x="1091" y="2149"/>
                        <a:pt x="1103" y="2157"/>
                        <a:pt x="1110" y="2166"/>
                      </a:cubicBezTo>
                      <a:cubicBezTo>
                        <a:pt x="1117" y="2177"/>
                        <a:pt x="1119" y="2190"/>
                        <a:pt x="1108" y="2200"/>
                      </a:cubicBezTo>
                      <a:cubicBezTo>
                        <a:pt x="1103" y="2204"/>
                        <a:pt x="1099" y="2206"/>
                        <a:pt x="1093" y="2207"/>
                      </a:cubicBezTo>
                      <a:cubicBezTo>
                        <a:pt x="1090" y="2209"/>
                        <a:pt x="1086" y="2209"/>
                        <a:pt x="1083" y="2210"/>
                      </a:cubicBezTo>
                      <a:cubicBezTo>
                        <a:pt x="1074" y="2211"/>
                        <a:pt x="1064" y="2213"/>
                        <a:pt x="1054" y="2216"/>
                      </a:cubicBezTo>
                      <a:cubicBezTo>
                        <a:pt x="1048" y="2217"/>
                        <a:pt x="1042" y="2220"/>
                        <a:pt x="1037" y="2223"/>
                      </a:cubicBezTo>
                      <a:cubicBezTo>
                        <a:pt x="1038" y="2220"/>
                        <a:pt x="1040" y="2217"/>
                        <a:pt x="1041" y="2214"/>
                      </a:cubicBezTo>
                      <a:cubicBezTo>
                        <a:pt x="1044" y="2206"/>
                        <a:pt x="1045" y="2197"/>
                        <a:pt x="1043" y="2190"/>
                      </a:cubicBezTo>
                      <a:close/>
                      <a:moveTo>
                        <a:pt x="1170" y="2173"/>
                      </a:moveTo>
                      <a:cubicBezTo>
                        <a:pt x="1168" y="2177"/>
                        <a:pt x="1165" y="2179"/>
                        <a:pt x="1161" y="2178"/>
                      </a:cubicBezTo>
                      <a:cubicBezTo>
                        <a:pt x="1155" y="2176"/>
                        <a:pt x="1156" y="2168"/>
                        <a:pt x="1161" y="2166"/>
                      </a:cubicBezTo>
                      <a:cubicBezTo>
                        <a:pt x="1165" y="2164"/>
                        <a:pt x="1168" y="2166"/>
                        <a:pt x="1173" y="2162"/>
                      </a:cubicBezTo>
                      <a:cubicBezTo>
                        <a:pt x="1169" y="2167"/>
                        <a:pt x="1171" y="2169"/>
                        <a:pt x="1170" y="2173"/>
                      </a:cubicBezTo>
                      <a:close/>
                      <a:moveTo>
                        <a:pt x="1097" y="2217"/>
                      </a:moveTo>
                      <a:cubicBezTo>
                        <a:pt x="1110" y="2217"/>
                        <a:pt x="1122" y="2228"/>
                        <a:pt x="1125" y="2238"/>
                      </a:cubicBezTo>
                      <a:cubicBezTo>
                        <a:pt x="1127" y="2246"/>
                        <a:pt x="1129" y="2253"/>
                        <a:pt x="1135" y="2258"/>
                      </a:cubicBezTo>
                      <a:cubicBezTo>
                        <a:pt x="1140" y="2262"/>
                        <a:pt x="1149" y="2264"/>
                        <a:pt x="1152" y="2259"/>
                      </a:cubicBezTo>
                      <a:cubicBezTo>
                        <a:pt x="1148" y="2261"/>
                        <a:pt x="1143" y="2256"/>
                        <a:pt x="1140" y="2251"/>
                      </a:cubicBezTo>
                      <a:cubicBezTo>
                        <a:pt x="1138" y="2248"/>
                        <a:pt x="1135" y="2244"/>
                        <a:pt x="1131" y="2242"/>
                      </a:cubicBezTo>
                      <a:cubicBezTo>
                        <a:pt x="1134" y="2232"/>
                        <a:pt x="1128" y="2225"/>
                        <a:pt x="1122" y="2222"/>
                      </a:cubicBezTo>
                      <a:cubicBezTo>
                        <a:pt x="1115" y="2218"/>
                        <a:pt x="1105" y="2215"/>
                        <a:pt x="1097" y="2217"/>
                      </a:cubicBezTo>
                      <a:close/>
                      <a:moveTo>
                        <a:pt x="1138" y="2109"/>
                      </a:moveTo>
                      <a:cubicBezTo>
                        <a:pt x="1135" y="2089"/>
                        <a:pt x="1152" y="2079"/>
                        <a:pt x="1158" y="2073"/>
                      </a:cubicBezTo>
                      <a:cubicBezTo>
                        <a:pt x="1166" y="2063"/>
                        <a:pt x="1157" y="2056"/>
                        <a:pt x="1147" y="2064"/>
                      </a:cubicBezTo>
                      <a:cubicBezTo>
                        <a:pt x="1138" y="2071"/>
                        <a:pt x="1131" y="2091"/>
                        <a:pt x="1138" y="2109"/>
                      </a:cubicBezTo>
                      <a:close/>
                      <a:moveTo>
                        <a:pt x="1152" y="2195"/>
                      </a:moveTo>
                      <a:cubicBezTo>
                        <a:pt x="1146" y="2193"/>
                        <a:pt x="1142" y="2186"/>
                        <a:pt x="1142" y="2182"/>
                      </a:cubicBezTo>
                      <a:cubicBezTo>
                        <a:pt x="1136" y="2181"/>
                        <a:pt x="1129" y="2193"/>
                        <a:pt x="1137" y="2199"/>
                      </a:cubicBezTo>
                      <a:cubicBezTo>
                        <a:pt x="1142" y="2203"/>
                        <a:pt x="1150" y="2201"/>
                        <a:pt x="1152" y="2195"/>
                      </a:cubicBezTo>
                      <a:close/>
                      <a:moveTo>
                        <a:pt x="1108" y="2215"/>
                      </a:moveTo>
                      <a:cubicBezTo>
                        <a:pt x="1133" y="2217"/>
                        <a:pt x="1145" y="2240"/>
                        <a:pt x="1151" y="2245"/>
                      </a:cubicBezTo>
                      <a:cubicBezTo>
                        <a:pt x="1162" y="2256"/>
                        <a:pt x="1174" y="2243"/>
                        <a:pt x="1162" y="2230"/>
                      </a:cubicBezTo>
                      <a:cubicBezTo>
                        <a:pt x="1154" y="2222"/>
                        <a:pt x="1135" y="2211"/>
                        <a:pt x="1108" y="2215"/>
                      </a:cubicBezTo>
                      <a:close/>
                      <a:moveTo>
                        <a:pt x="1101" y="2146"/>
                      </a:moveTo>
                      <a:cubicBezTo>
                        <a:pt x="1090" y="2147"/>
                        <a:pt x="1079" y="2146"/>
                        <a:pt x="1070" y="2140"/>
                      </a:cubicBezTo>
                      <a:cubicBezTo>
                        <a:pt x="1062" y="2134"/>
                        <a:pt x="1057" y="2124"/>
                        <a:pt x="1058" y="2114"/>
                      </a:cubicBezTo>
                      <a:cubicBezTo>
                        <a:pt x="1059" y="2108"/>
                        <a:pt x="1063" y="2103"/>
                        <a:pt x="1067" y="2099"/>
                      </a:cubicBezTo>
                      <a:cubicBezTo>
                        <a:pt x="1072" y="2094"/>
                        <a:pt x="1076" y="2092"/>
                        <a:pt x="1083" y="2090"/>
                      </a:cubicBezTo>
                      <a:cubicBezTo>
                        <a:pt x="1089" y="2088"/>
                        <a:pt x="1094" y="2088"/>
                        <a:pt x="1101" y="2089"/>
                      </a:cubicBezTo>
                      <a:cubicBezTo>
                        <a:pt x="1104" y="2090"/>
                        <a:pt x="1106" y="2090"/>
                        <a:pt x="1109" y="2091"/>
                      </a:cubicBezTo>
                      <a:cubicBezTo>
                        <a:pt x="1116" y="2094"/>
                        <a:pt x="1121" y="2097"/>
                        <a:pt x="1128" y="2102"/>
                      </a:cubicBezTo>
                      <a:cubicBezTo>
                        <a:pt x="1136" y="2109"/>
                        <a:pt x="1141" y="2116"/>
                        <a:pt x="1144" y="2127"/>
                      </a:cubicBezTo>
                      <a:cubicBezTo>
                        <a:pt x="1144" y="2128"/>
                        <a:pt x="1145" y="2128"/>
                        <a:pt x="1145" y="2129"/>
                      </a:cubicBezTo>
                      <a:cubicBezTo>
                        <a:pt x="1147" y="2122"/>
                        <a:pt x="1152" y="2115"/>
                        <a:pt x="1157" y="2110"/>
                      </a:cubicBezTo>
                      <a:cubicBezTo>
                        <a:pt x="1164" y="2103"/>
                        <a:pt x="1173" y="2099"/>
                        <a:pt x="1183" y="2100"/>
                      </a:cubicBezTo>
                      <a:cubicBezTo>
                        <a:pt x="1186" y="2100"/>
                        <a:pt x="1190" y="2102"/>
                        <a:pt x="1194" y="2105"/>
                      </a:cubicBezTo>
                      <a:cubicBezTo>
                        <a:pt x="1190" y="2102"/>
                        <a:pt x="1186" y="2102"/>
                        <a:pt x="1182" y="2102"/>
                      </a:cubicBezTo>
                      <a:cubicBezTo>
                        <a:pt x="1173" y="2101"/>
                        <a:pt x="1165" y="2105"/>
                        <a:pt x="1159" y="2111"/>
                      </a:cubicBezTo>
                      <a:cubicBezTo>
                        <a:pt x="1154" y="2116"/>
                        <a:pt x="1151" y="2121"/>
                        <a:pt x="1149" y="2126"/>
                      </a:cubicBezTo>
                      <a:cubicBezTo>
                        <a:pt x="1146" y="2137"/>
                        <a:pt x="1146" y="2146"/>
                        <a:pt x="1144" y="2156"/>
                      </a:cubicBezTo>
                      <a:cubicBezTo>
                        <a:pt x="1144" y="2157"/>
                        <a:pt x="1144" y="2157"/>
                        <a:pt x="1144" y="2157"/>
                      </a:cubicBezTo>
                      <a:cubicBezTo>
                        <a:pt x="1142" y="2163"/>
                        <a:pt x="1140" y="2168"/>
                        <a:pt x="1137" y="2173"/>
                      </a:cubicBezTo>
                      <a:cubicBezTo>
                        <a:pt x="1136" y="2175"/>
                        <a:pt x="1128" y="2187"/>
                        <a:pt x="1126" y="2187"/>
                      </a:cubicBezTo>
                      <a:cubicBezTo>
                        <a:pt x="1126" y="2185"/>
                        <a:pt x="1131" y="2178"/>
                        <a:pt x="1131" y="2176"/>
                      </a:cubicBezTo>
                      <a:cubicBezTo>
                        <a:pt x="1135" y="2170"/>
                        <a:pt x="1138" y="2163"/>
                        <a:pt x="1140" y="2156"/>
                      </a:cubicBezTo>
                      <a:cubicBezTo>
                        <a:pt x="1140" y="2155"/>
                        <a:pt x="1140" y="2155"/>
                        <a:pt x="1140" y="2155"/>
                      </a:cubicBezTo>
                      <a:cubicBezTo>
                        <a:pt x="1143" y="2146"/>
                        <a:pt x="1144" y="2138"/>
                        <a:pt x="1141" y="2128"/>
                      </a:cubicBezTo>
                      <a:cubicBezTo>
                        <a:pt x="1138" y="2116"/>
                        <a:pt x="1130" y="2105"/>
                        <a:pt x="1119" y="2101"/>
                      </a:cubicBezTo>
                      <a:cubicBezTo>
                        <a:pt x="1113" y="2098"/>
                        <a:pt x="1102" y="2099"/>
                        <a:pt x="1099" y="2107"/>
                      </a:cubicBezTo>
                      <a:cubicBezTo>
                        <a:pt x="1098" y="2109"/>
                        <a:pt x="1099" y="2112"/>
                        <a:pt x="1101" y="2113"/>
                      </a:cubicBezTo>
                      <a:cubicBezTo>
                        <a:pt x="1103" y="2115"/>
                        <a:pt x="1105" y="2115"/>
                        <a:pt x="1107" y="2113"/>
                      </a:cubicBezTo>
                      <a:cubicBezTo>
                        <a:pt x="1109" y="2112"/>
                        <a:pt x="1109" y="2111"/>
                        <a:pt x="1109" y="2109"/>
                      </a:cubicBezTo>
                      <a:cubicBezTo>
                        <a:pt x="1109" y="2107"/>
                        <a:pt x="1107" y="2105"/>
                        <a:pt x="1105" y="2107"/>
                      </a:cubicBezTo>
                      <a:cubicBezTo>
                        <a:pt x="1104" y="2107"/>
                        <a:pt x="1103" y="2108"/>
                        <a:pt x="1103" y="2109"/>
                      </a:cubicBezTo>
                      <a:cubicBezTo>
                        <a:pt x="1102" y="2108"/>
                        <a:pt x="1102" y="2106"/>
                        <a:pt x="1103" y="2105"/>
                      </a:cubicBezTo>
                      <a:cubicBezTo>
                        <a:pt x="1105" y="2103"/>
                        <a:pt x="1108" y="2103"/>
                        <a:pt x="1110" y="2104"/>
                      </a:cubicBezTo>
                      <a:cubicBezTo>
                        <a:pt x="1114" y="2107"/>
                        <a:pt x="1115" y="2112"/>
                        <a:pt x="1112" y="2115"/>
                      </a:cubicBezTo>
                      <a:cubicBezTo>
                        <a:pt x="1111" y="2118"/>
                        <a:pt x="1108" y="2120"/>
                        <a:pt x="1105" y="2120"/>
                      </a:cubicBezTo>
                      <a:cubicBezTo>
                        <a:pt x="1102" y="2121"/>
                        <a:pt x="1099" y="2120"/>
                        <a:pt x="1097" y="2117"/>
                      </a:cubicBezTo>
                      <a:cubicBezTo>
                        <a:pt x="1094" y="2115"/>
                        <a:pt x="1093" y="2110"/>
                        <a:pt x="1094" y="2106"/>
                      </a:cubicBezTo>
                      <a:cubicBezTo>
                        <a:pt x="1098" y="2098"/>
                        <a:pt x="1109" y="2095"/>
                        <a:pt x="1117" y="2098"/>
                      </a:cubicBezTo>
                      <a:cubicBezTo>
                        <a:pt x="1120" y="2099"/>
                        <a:pt x="1122" y="2101"/>
                        <a:pt x="1124" y="2103"/>
                      </a:cubicBezTo>
                      <a:cubicBezTo>
                        <a:pt x="1117" y="2097"/>
                        <a:pt x="1110" y="2093"/>
                        <a:pt x="1100" y="2091"/>
                      </a:cubicBezTo>
                      <a:cubicBezTo>
                        <a:pt x="1094" y="2090"/>
                        <a:pt x="1089" y="2090"/>
                        <a:pt x="1083" y="2091"/>
                      </a:cubicBezTo>
                      <a:cubicBezTo>
                        <a:pt x="1077" y="2093"/>
                        <a:pt x="1072" y="2095"/>
                        <a:pt x="1067" y="2100"/>
                      </a:cubicBezTo>
                      <a:cubicBezTo>
                        <a:pt x="1065" y="2102"/>
                        <a:pt x="1063" y="2104"/>
                        <a:pt x="1062" y="2107"/>
                      </a:cubicBezTo>
                      <a:cubicBezTo>
                        <a:pt x="1062" y="2107"/>
                        <a:pt x="1062" y="2107"/>
                        <a:pt x="1062" y="2107"/>
                      </a:cubicBezTo>
                      <a:cubicBezTo>
                        <a:pt x="1067" y="2100"/>
                        <a:pt x="1078" y="2099"/>
                        <a:pt x="1083" y="2111"/>
                      </a:cubicBezTo>
                      <a:cubicBezTo>
                        <a:pt x="1086" y="2120"/>
                        <a:pt x="1080" y="2137"/>
                        <a:pt x="1101" y="2146"/>
                      </a:cubicBezTo>
                      <a:close/>
                      <a:moveTo>
                        <a:pt x="1182" y="2102"/>
                      </a:moveTo>
                      <a:cubicBezTo>
                        <a:pt x="1180" y="2114"/>
                        <a:pt x="1196" y="2115"/>
                        <a:pt x="1201" y="2116"/>
                      </a:cubicBezTo>
                      <a:cubicBezTo>
                        <a:pt x="1205" y="2117"/>
                        <a:pt x="1207" y="2119"/>
                        <a:pt x="1209" y="2122"/>
                      </a:cubicBezTo>
                      <a:cubicBezTo>
                        <a:pt x="1209" y="2117"/>
                        <a:pt x="1206" y="2106"/>
                        <a:pt x="1203" y="2102"/>
                      </a:cubicBezTo>
                      <a:cubicBezTo>
                        <a:pt x="1198" y="2096"/>
                        <a:pt x="1190" y="2093"/>
                        <a:pt x="1183" y="2099"/>
                      </a:cubicBezTo>
                      <a:cubicBezTo>
                        <a:pt x="1187" y="2099"/>
                        <a:pt x="1193" y="2102"/>
                        <a:pt x="1196" y="2106"/>
                      </a:cubicBezTo>
                      <a:cubicBezTo>
                        <a:pt x="1194" y="2104"/>
                        <a:pt x="1187" y="2102"/>
                        <a:pt x="1182" y="2102"/>
                      </a:cubicBezTo>
                      <a:close/>
                      <a:moveTo>
                        <a:pt x="1122" y="2192"/>
                      </a:moveTo>
                      <a:cubicBezTo>
                        <a:pt x="1126" y="2166"/>
                        <a:pt x="1111" y="2150"/>
                        <a:pt x="1109" y="2139"/>
                      </a:cubicBezTo>
                      <a:cubicBezTo>
                        <a:pt x="1107" y="2125"/>
                        <a:pt x="1122" y="2122"/>
                        <a:pt x="1128" y="2136"/>
                      </a:cubicBezTo>
                      <a:cubicBezTo>
                        <a:pt x="1135" y="2151"/>
                        <a:pt x="1130" y="2174"/>
                        <a:pt x="1122" y="2192"/>
                      </a:cubicBezTo>
                      <a:close/>
                      <a:moveTo>
                        <a:pt x="1134" y="2104"/>
                      </a:moveTo>
                      <a:cubicBezTo>
                        <a:pt x="1124" y="2087"/>
                        <a:pt x="1087" y="2072"/>
                        <a:pt x="1076" y="2091"/>
                      </a:cubicBezTo>
                      <a:cubicBezTo>
                        <a:pt x="1072" y="2089"/>
                        <a:pt x="1072" y="2082"/>
                        <a:pt x="1076" y="2077"/>
                      </a:cubicBezTo>
                      <a:cubicBezTo>
                        <a:pt x="1080" y="2072"/>
                        <a:pt x="1090" y="2070"/>
                        <a:pt x="1097" y="2075"/>
                      </a:cubicBezTo>
                      <a:cubicBezTo>
                        <a:pt x="1100" y="2071"/>
                        <a:pt x="1113" y="2074"/>
                        <a:pt x="1123" y="2085"/>
                      </a:cubicBezTo>
                      <a:cubicBezTo>
                        <a:pt x="1121" y="2077"/>
                        <a:pt x="1120" y="2067"/>
                        <a:pt x="1122" y="2059"/>
                      </a:cubicBezTo>
                      <a:cubicBezTo>
                        <a:pt x="1124" y="2049"/>
                        <a:pt x="1128" y="2039"/>
                        <a:pt x="1135" y="2032"/>
                      </a:cubicBezTo>
                      <a:cubicBezTo>
                        <a:pt x="1143" y="2024"/>
                        <a:pt x="1153" y="2021"/>
                        <a:pt x="1163" y="2024"/>
                      </a:cubicBezTo>
                      <a:cubicBezTo>
                        <a:pt x="1170" y="2026"/>
                        <a:pt x="1177" y="2031"/>
                        <a:pt x="1178" y="2039"/>
                      </a:cubicBezTo>
                      <a:cubicBezTo>
                        <a:pt x="1179" y="2045"/>
                        <a:pt x="1175" y="2051"/>
                        <a:pt x="1170" y="2055"/>
                      </a:cubicBezTo>
                      <a:cubicBezTo>
                        <a:pt x="1165" y="2058"/>
                        <a:pt x="1158" y="2058"/>
                        <a:pt x="1152" y="2057"/>
                      </a:cubicBezTo>
                      <a:cubicBezTo>
                        <a:pt x="1165" y="2053"/>
                        <a:pt x="1161" y="2042"/>
                        <a:pt x="1163" y="2037"/>
                      </a:cubicBezTo>
                      <a:cubicBezTo>
                        <a:pt x="1166" y="2030"/>
                        <a:pt x="1173" y="2031"/>
                        <a:pt x="1176" y="2035"/>
                      </a:cubicBezTo>
                      <a:cubicBezTo>
                        <a:pt x="1176" y="2035"/>
                        <a:pt x="1176" y="2035"/>
                        <a:pt x="1176" y="2035"/>
                      </a:cubicBezTo>
                      <a:cubicBezTo>
                        <a:pt x="1173" y="2030"/>
                        <a:pt x="1169" y="2027"/>
                        <a:pt x="1163" y="2025"/>
                      </a:cubicBezTo>
                      <a:cubicBezTo>
                        <a:pt x="1155" y="2023"/>
                        <a:pt x="1146" y="2024"/>
                        <a:pt x="1139" y="2031"/>
                      </a:cubicBezTo>
                      <a:cubicBezTo>
                        <a:pt x="1140" y="2029"/>
                        <a:pt x="1143" y="2029"/>
                        <a:pt x="1145" y="2028"/>
                      </a:cubicBezTo>
                      <a:cubicBezTo>
                        <a:pt x="1150" y="2028"/>
                        <a:pt x="1155" y="2029"/>
                        <a:pt x="1156" y="2034"/>
                      </a:cubicBezTo>
                      <a:cubicBezTo>
                        <a:pt x="1157" y="2036"/>
                        <a:pt x="1157" y="2039"/>
                        <a:pt x="1155" y="2041"/>
                      </a:cubicBezTo>
                      <a:cubicBezTo>
                        <a:pt x="1154" y="2042"/>
                        <a:pt x="1152" y="2043"/>
                        <a:pt x="1150" y="2042"/>
                      </a:cubicBezTo>
                      <a:cubicBezTo>
                        <a:pt x="1148" y="2042"/>
                        <a:pt x="1146" y="2041"/>
                        <a:pt x="1146" y="2039"/>
                      </a:cubicBezTo>
                      <a:cubicBezTo>
                        <a:pt x="1144" y="2037"/>
                        <a:pt x="1145" y="2034"/>
                        <a:pt x="1147" y="2033"/>
                      </a:cubicBezTo>
                      <a:cubicBezTo>
                        <a:pt x="1149" y="2032"/>
                        <a:pt x="1150" y="2032"/>
                        <a:pt x="1151" y="2033"/>
                      </a:cubicBezTo>
                      <a:cubicBezTo>
                        <a:pt x="1152" y="2034"/>
                        <a:pt x="1152" y="2035"/>
                        <a:pt x="1151" y="2036"/>
                      </a:cubicBezTo>
                      <a:cubicBezTo>
                        <a:pt x="1151" y="2035"/>
                        <a:pt x="1151" y="2034"/>
                        <a:pt x="1150" y="2034"/>
                      </a:cubicBezTo>
                      <a:cubicBezTo>
                        <a:pt x="1149" y="2033"/>
                        <a:pt x="1148" y="2034"/>
                        <a:pt x="1148" y="2036"/>
                      </a:cubicBezTo>
                      <a:cubicBezTo>
                        <a:pt x="1147" y="2036"/>
                        <a:pt x="1148" y="2037"/>
                        <a:pt x="1149" y="2038"/>
                      </a:cubicBezTo>
                      <a:cubicBezTo>
                        <a:pt x="1150" y="2039"/>
                        <a:pt x="1151" y="2039"/>
                        <a:pt x="1152" y="2038"/>
                      </a:cubicBezTo>
                      <a:cubicBezTo>
                        <a:pt x="1154" y="2037"/>
                        <a:pt x="1154" y="2036"/>
                        <a:pt x="1153" y="2034"/>
                      </a:cubicBezTo>
                      <a:cubicBezTo>
                        <a:pt x="1152" y="2030"/>
                        <a:pt x="1146" y="2029"/>
                        <a:pt x="1142" y="2030"/>
                      </a:cubicBezTo>
                      <a:cubicBezTo>
                        <a:pt x="1136" y="2033"/>
                        <a:pt x="1131" y="2040"/>
                        <a:pt x="1128" y="2046"/>
                      </a:cubicBezTo>
                      <a:cubicBezTo>
                        <a:pt x="1120" y="2061"/>
                        <a:pt x="1121" y="2077"/>
                        <a:pt x="1127" y="2090"/>
                      </a:cubicBezTo>
                      <a:cubicBezTo>
                        <a:pt x="1130" y="2094"/>
                        <a:pt x="1133" y="2099"/>
                        <a:pt x="1134" y="2104"/>
                      </a:cubicBezTo>
                      <a:close/>
                      <a:moveTo>
                        <a:pt x="1146" y="2120"/>
                      </a:moveTo>
                      <a:cubicBezTo>
                        <a:pt x="1141" y="2111"/>
                        <a:pt x="1154" y="2100"/>
                        <a:pt x="1163" y="2096"/>
                      </a:cubicBezTo>
                      <a:cubicBezTo>
                        <a:pt x="1174" y="2092"/>
                        <a:pt x="1188" y="2090"/>
                        <a:pt x="1193" y="2078"/>
                      </a:cubicBezTo>
                      <a:cubicBezTo>
                        <a:pt x="1196" y="2072"/>
                        <a:pt x="1196" y="2064"/>
                        <a:pt x="1191" y="2059"/>
                      </a:cubicBezTo>
                      <a:cubicBezTo>
                        <a:pt x="1188" y="2056"/>
                        <a:pt x="1184" y="2054"/>
                        <a:pt x="1180" y="2057"/>
                      </a:cubicBezTo>
                      <a:cubicBezTo>
                        <a:pt x="1183" y="2057"/>
                        <a:pt x="1188" y="2061"/>
                        <a:pt x="1188" y="2066"/>
                      </a:cubicBezTo>
                      <a:cubicBezTo>
                        <a:pt x="1187" y="2070"/>
                        <a:pt x="1183" y="2074"/>
                        <a:pt x="1178" y="2076"/>
                      </a:cubicBezTo>
                      <a:cubicBezTo>
                        <a:pt x="1168" y="2078"/>
                        <a:pt x="1158" y="2079"/>
                        <a:pt x="1150" y="2085"/>
                      </a:cubicBezTo>
                      <a:cubicBezTo>
                        <a:pt x="1140" y="2093"/>
                        <a:pt x="1136" y="2108"/>
                        <a:pt x="1146" y="2120"/>
                      </a:cubicBezTo>
                      <a:close/>
                      <a:moveTo>
                        <a:pt x="1175" y="2158"/>
                      </a:moveTo>
                      <a:cubicBezTo>
                        <a:pt x="1184" y="2152"/>
                        <a:pt x="1191" y="2136"/>
                        <a:pt x="1189" y="2125"/>
                      </a:cubicBezTo>
                      <a:cubicBezTo>
                        <a:pt x="1187" y="2114"/>
                        <a:pt x="1176" y="2113"/>
                        <a:pt x="1176" y="2125"/>
                      </a:cubicBezTo>
                      <a:cubicBezTo>
                        <a:pt x="1176" y="2135"/>
                        <a:pt x="1181" y="2150"/>
                        <a:pt x="1175" y="2158"/>
                      </a:cubicBezTo>
                      <a:close/>
                      <a:moveTo>
                        <a:pt x="1115" y="2354"/>
                      </a:moveTo>
                      <a:cubicBezTo>
                        <a:pt x="1105" y="2384"/>
                        <a:pt x="1129" y="2429"/>
                        <a:pt x="1159" y="2421"/>
                      </a:cubicBezTo>
                      <a:cubicBezTo>
                        <a:pt x="1160" y="2427"/>
                        <a:pt x="1153" y="2434"/>
                        <a:pt x="1143" y="2434"/>
                      </a:cubicBezTo>
                      <a:cubicBezTo>
                        <a:pt x="1134" y="2434"/>
                        <a:pt x="1124" y="2424"/>
                        <a:pt x="1123" y="2411"/>
                      </a:cubicBezTo>
                      <a:cubicBezTo>
                        <a:pt x="1110" y="2413"/>
                        <a:pt x="1097" y="2380"/>
                        <a:pt x="1115" y="2354"/>
                      </a:cubicBezTo>
                      <a:close/>
                      <a:moveTo>
                        <a:pt x="976" y="2353"/>
                      </a:moveTo>
                      <a:cubicBezTo>
                        <a:pt x="976" y="2350"/>
                        <a:pt x="978" y="2348"/>
                        <a:pt x="981" y="2348"/>
                      </a:cubicBezTo>
                      <a:cubicBezTo>
                        <a:pt x="984" y="2347"/>
                        <a:pt x="986" y="2350"/>
                        <a:pt x="986" y="2352"/>
                      </a:cubicBezTo>
                      <a:cubicBezTo>
                        <a:pt x="986" y="2355"/>
                        <a:pt x="984" y="2357"/>
                        <a:pt x="982" y="2358"/>
                      </a:cubicBezTo>
                      <a:cubicBezTo>
                        <a:pt x="979" y="2358"/>
                        <a:pt x="976" y="2356"/>
                        <a:pt x="976" y="2353"/>
                      </a:cubicBezTo>
                      <a:close/>
                      <a:moveTo>
                        <a:pt x="974" y="2343"/>
                      </a:moveTo>
                      <a:cubicBezTo>
                        <a:pt x="973" y="2341"/>
                        <a:pt x="975" y="2339"/>
                        <a:pt x="977" y="2339"/>
                      </a:cubicBezTo>
                      <a:cubicBezTo>
                        <a:pt x="979" y="2339"/>
                        <a:pt x="981" y="2341"/>
                        <a:pt x="981" y="2343"/>
                      </a:cubicBezTo>
                      <a:cubicBezTo>
                        <a:pt x="981" y="2345"/>
                        <a:pt x="980" y="2347"/>
                        <a:pt x="978" y="2347"/>
                      </a:cubicBezTo>
                      <a:cubicBezTo>
                        <a:pt x="975" y="2347"/>
                        <a:pt x="974" y="2346"/>
                        <a:pt x="974" y="2343"/>
                      </a:cubicBezTo>
                      <a:close/>
                      <a:moveTo>
                        <a:pt x="985" y="2362"/>
                      </a:moveTo>
                      <a:cubicBezTo>
                        <a:pt x="985" y="2357"/>
                        <a:pt x="988" y="2354"/>
                        <a:pt x="992" y="2354"/>
                      </a:cubicBezTo>
                      <a:cubicBezTo>
                        <a:pt x="997" y="2353"/>
                        <a:pt x="1000" y="2357"/>
                        <a:pt x="1000" y="2361"/>
                      </a:cubicBezTo>
                      <a:cubicBezTo>
                        <a:pt x="1001" y="2365"/>
                        <a:pt x="997" y="2369"/>
                        <a:pt x="993" y="2369"/>
                      </a:cubicBezTo>
                      <a:cubicBezTo>
                        <a:pt x="989" y="2369"/>
                        <a:pt x="985" y="2366"/>
                        <a:pt x="985" y="2362"/>
                      </a:cubicBezTo>
                      <a:close/>
                      <a:moveTo>
                        <a:pt x="1105" y="2249"/>
                      </a:moveTo>
                      <a:cubicBezTo>
                        <a:pt x="1116" y="2252"/>
                        <a:pt x="1127" y="2263"/>
                        <a:pt x="1132" y="2278"/>
                      </a:cubicBezTo>
                      <a:cubicBezTo>
                        <a:pt x="1135" y="2289"/>
                        <a:pt x="1134" y="2301"/>
                        <a:pt x="1130" y="2311"/>
                      </a:cubicBezTo>
                      <a:cubicBezTo>
                        <a:pt x="1128" y="2316"/>
                        <a:pt x="1124" y="2320"/>
                        <a:pt x="1120" y="2323"/>
                      </a:cubicBezTo>
                      <a:cubicBezTo>
                        <a:pt x="1112" y="2328"/>
                        <a:pt x="1103" y="2328"/>
                        <a:pt x="1098" y="2324"/>
                      </a:cubicBezTo>
                      <a:cubicBezTo>
                        <a:pt x="1092" y="2320"/>
                        <a:pt x="1092" y="2311"/>
                        <a:pt x="1097" y="2308"/>
                      </a:cubicBezTo>
                      <a:cubicBezTo>
                        <a:pt x="1099" y="2318"/>
                        <a:pt x="1111" y="2319"/>
                        <a:pt x="1118" y="2312"/>
                      </a:cubicBezTo>
                      <a:cubicBezTo>
                        <a:pt x="1126" y="2305"/>
                        <a:pt x="1129" y="2289"/>
                        <a:pt x="1126" y="2279"/>
                      </a:cubicBezTo>
                      <a:cubicBezTo>
                        <a:pt x="1122" y="2260"/>
                        <a:pt x="1111" y="2253"/>
                        <a:pt x="1105" y="2249"/>
                      </a:cubicBezTo>
                      <a:close/>
                      <a:moveTo>
                        <a:pt x="1123" y="2329"/>
                      </a:moveTo>
                      <a:cubicBezTo>
                        <a:pt x="1104" y="2358"/>
                        <a:pt x="1065" y="2368"/>
                        <a:pt x="1044" y="2355"/>
                      </a:cubicBezTo>
                      <a:cubicBezTo>
                        <a:pt x="1021" y="2340"/>
                        <a:pt x="1034" y="2321"/>
                        <a:pt x="1054" y="2333"/>
                      </a:cubicBezTo>
                      <a:cubicBezTo>
                        <a:pt x="1065" y="2340"/>
                        <a:pt x="1100" y="2354"/>
                        <a:pt x="1123" y="2329"/>
                      </a:cubicBezTo>
                      <a:close/>
                      <a:moveTo>
                        <a:pt x="1256" y="1959"/>
                      </a:moveTo>
                      <a:cubicBezTo>
                        <a:pt x="1252" y="1984"/>
                        <a:pt x="1266" y="2000"/>
                        <a:pt x="1268" y="2012"/>
                      </a:cubicBezTo>
                      <a:cubicBezTo>
                        <a:pt x="1270" y="2025"/>
                        <a:pt x="1255" y="2028"/>
                        <a:pt x="1250" y="2014"/>
                      </a:cubicBezTo>
                      <a:cubicBezTo>
                        <a:pt x="1243" y="2000"/>
                        <a:pt x="1247" y="1977"/>
                        <a:pt x="1256" y="1959"/>
                      </a:cubicBezTo>
                      <a:close/>
                      <a:moveTo>
                        <a:pt x="1221" y="2038"/>
                      </a:moveTo>
                      <a:cubicBezTo>
                        <a:pt x="1220" y="2035"/>
                        <a:pt x="1220" y="2033"/>
                        <a:pt x="1221" y="2031"/>
                      </a:cubicBezTo>
                      <a:cubicBezTo>
                        <a:pt x="1223" y="2029"/>
                        <a:pt x="1225" y="2027"/>
                        <a:pt x="1229" y="2027"/>
                      </a:cubicBezTo>
                      <a:cubicBezTo>
                        <a:pt x="1233" y="2027"/>
                        <a:pt x="1236" y="2031"/>
                        <a:pt x="1236" y="2034"/>
                      </a:cubicBezTo>
                      <a:cubicBezTo>
                        <a:pt x="1236" y="2040"/>
                        <a:pt x="1232" y="2040"/>
                        <a:pt x="1229" y="2043"/>
                      </a:cubicBezTo>
                      <a:cubicBezTo>
                        <a:pt x="1227" y="2046"/>
                        <a:pt x="1228" y="2052"/>
                        <a:pt x="1231" y="2056"/>
                      </a:cubicBezTo>
                      <a:cubicBezTo>
                        <a:pt x="1235" y="2060"/>
                        <a:pt x="1241" y="2062"/>
                        <a:pt x="1247" y="2060"/>
                      </a:cubicBezTo>
                      <a:cubicBezTo>
                        <a:pt x="1250" y="2058"/>
                        <a:pt x="1253" y="2055"/>
                        <a:pt x="1251" y="2051"/>
                      </a:cubicBezTo>
                      <a:cubicBezTo>
                        <a:pt x="1249" y="2055"/>
                        <a:pt x="1244" y="2055"/>
                        <a:pt x="1242" y="2050"/>
                      </a:cubicBezTo>
                      <a:cubicBezTo>
                        <a:pt x="1241" y="2048"/>
                        <a:pt x="1242" y="2042"/>
                        <a:pt x="1243" y="2036"/>
                      </a:cubicBezTo>
                      <a:cubicBezTo>
                        <a:pt x="1244" y="2030"/>
                        <a:pt x="1243" y="2025"/>
                        <a:pt x="1241" y="2020"/>
                      </a:cubicBezTo>
                      <a:cubicBezTo>
                        <a:pt x="1236" y="2012"/>
                        <a:pt x="1223" y="2010"/>
                        <a:pt x="1216" y="2016"/>
                      </a:cubicBezTo>
                      <a:cubicBezTo>
                        <a:pt x="1212" y="2020"/>
                        <a:pt x="1211" y="2025"/>
                        <a:pt x="1210" y="2030"/>
                      </a:cubicBezTo>
                      <a:cubicBezTo>
                        <a:pt x="1210" y="2035"/>
                        <a:pt x="1212" y="2049"/>
                        <a:pt x="1207" y="2054"/>
                      </a:cubicBezTo>
                      <a:cubicBezTo>
                        <a:pt x="1204" y="2058"/>
                        <a:pt x="1200" y="2058"/>
                        <a:pt x="1198" y="2055"/>
                      </a:cubicBezTo>
                      <a:cubicBezTo>
                        <a:pt x="1196" y="2058"/>
                        <a:pt x="1199" y="2063"/>
                        <a:pt x="1203" y="2065"/>
                      </a:cubicBezTo>
                      <a:cubicBezTo>
                        <a:pt x="1211" y="2067"/>
                        <a:pt x="1222" y="2061"/>
                        <a:pt x="1224" y="2051"/>
                      </a:cubicBezTo>
                      <a:cubicBezTo>
                        <a:pt x="1225" y="2047"/>
                        <a:pt x="1223" y="2043"/>
                        <a:pt x="1221" y="2038"/>
                      </a:cubicBezTo>
                      <a:close/>
                      <a:moveTo>
                        <a:pt x="1227" y="2053"/>
                      </a:moveTo>
                      <a:cubicBezTo>
                        <a:pt x="1231" y="2064"/>
                        <a:pt x="1226" y="2081"/>
                        <a:pt x="1218" y="2089"/>
                      </a:cubicBezTo>
                      <a:cubicBezTo>
                        <a:pt x="1209" y="2097"/>
                        <a:pt x="1199" y="2092"/>
                        <a:pt x="1207" y="2081"/>
                      </a:cubicBezTo>
                      <a:cubicBezTo>
                        <a:pt x="1213" y="2073"/>
                        <a:pt x="1227" y="2064"/>
                        <a:pt x="1227" y="2053"/>
                      </a:cubicBezTo>
                      <a:close/>
                      <a:moveTo>
                        <a:pt x="1225" y="2010"/>
                      </a:moveTo>
                      <a:cubicBezTo>
                        <a:pt x="1230" y="2009"/>
                        <a:pt x="1237" y="2012"/>
                        <a:pt x="1239" y="2015"/>
                      </a:cubicBezTo>
                      <a:cubicBezTo>
                        <a:pt x="1245" y="2013"/>
                        <a:pt x="1243" y="2000"/>
                        <a:pt x="1234" y="1999"/>
                      </a:cubicBezTo>
                      <a:cubicBezTo>
                        <a:pt x="1228" y="1999"/>
                        <a:pt x="1223" y="2005"/>
                        <a:pt x="1225" y="2010"/>
                      </a:cubicBezTo>
                      <a:close/>
                      <a:moveTo>
                        <a:pt x="906" y="1875"/>
                      </a:moveTo>
                      <a:cubicBezTo>
                        <a:pt x="907" y="1871"/>
                        <a:pt x="910" y="1869"/>
                        <a:pt x="914" y="1870"/>
                      </a:cubicBezTo>
                      <a:cubicBezTo>
                        <a:pt x="920" y="1871"/>
                        <a:pt x="919" y="1879"/>
                        <a:pt x="915" y="1882"/>
                      </a:cubicBezTo>
                      <a:cubicBezTo>
                        <a:pt x="911" y="1883"/>
                        <a:pt x="908" y="1882"/>
                        <a:pt x="904" y="1886"/>
                      </a:cubicBezTo>
                      <a:cubicBezTo>
                        <a:pt x="907" y="1881"/>
                        <a:pt x="905" y="1879"/>
                        <a:pt x="906" y="1875"/>
                      </a:cubicBezTo>
                      <a:close/>
                      <a:moveTo>
                        <a:pt x="999" y="1601"/>
                      </a:moveTo>
                      <a:cubicBezTo>
                        <a:pt x="1025" y="1604"/>
                        <a:pt x="1039" y="1621"/>
                        <a:pt x="1044" y="1639"/>
                      </a:cubicBezTo>
                      <a:cubicBezTo>
                        <a:pt x="1048" y="1655"/>
                        <a:pt x="1040" y="1666"/>
                        <a:pt x="1042" y="1677"/>
                      </a:cubicBezTo>
                      <a:cubicBezTo>
                        <a:pt x="1043" y="1680"/>
                        <a:pt x="1045" y="1684"/>
                        <a:pt x="1050" y="1686"/>
                      </a:cubicBezTo>
                      <a:cubicBezTo>
                        <a:pt x="1039" y="1690"/>
                        <a:pt x="1028" y="1682"/>
                        <a:pt x="1026" y="1671"/>
                      </a:cubicBezTo>
                      <a:cubicBezTo>
                        <a:pt x="1024" y="1657"/>
                        <a:pt x="1031" y="1648"/>
                        <a:pt x="1027" y="1633"/>
                      </a:cubicBezTo>
                      <a:cubicBezTo>
                        <a:pt x="1022" y="1618"/>
                        <a:pt x="1012" y="1606"/>
                        <a:pt x="999" y="1601"/>
                      </a:cubicBezTo>
                      <a:close/>
                      <a:moveTo>
                        <a:pt x="950" y="1570"/>
                      </a:moveTo>
                      <a:cubicBezTo>
                        <a:pt x="975" y="1570"/>
                        <a:pt x="989" y="1590"/>
                        <a:pt x="999" y="1597"/>
                      </a:cubicBezTo>
                      <a:cubicBezTo>
                        <a:pt x="1012" y="1606"/>
                        <a:pt x="1021" y="1596"/>
                        <a:pt x="1009" y="1583"/>
                      </a:cubicBezTo>
                      <a:cubicBezTo>
                        <a:pt x="997" y="1569"/>
                        <a:pt x="970" y="1562"/>
                        <a:pt x="950" y="1570"/>
                      </a:cubicBezTo>
                      <a:close/>
                      <a:moveTo>
                        <a:pt x="581" y="2087"/>
                      </a:moveTo>
                      <a:cubicBezTo>
                        <a:pt x="558" y="2087"/>
                        <a:pt x="539" y="2105"/>
                        <a:pt x="534" y="2123"/>
                      </a:cubicBezTo>
                      <a:cubicBezTo>
                        <a:pt x="531" y="2138"/>
                        <a:pt x="543" y="2146"/>
                        <a:pt x="548" y="2128"/>
                      </a:cubicBezTo>
                      <a:cubicBezTo>
                        <a:pt x="552" y="2113"/>
                        <a:pt x="557" y="2094"/>
                        <a:pt x="581" y="2087"/>
                      </a:cubicBezTo>
                      <a:close/>
                      <a:moveTo>
                        <a:pt x="621" y="2384"/>
                      </a:moveTo>
                      <a:cubicBezTo>
                        <a:pt x="603" y="2384"/>
                        <a:pt x="579" y="2370"/>
                        <a:pt x="571" y="2354"/>
                      </a:cubicBezTo>
                      <a:cubicBezTo>
                        <a:pt x="562" y="2338"/>
                        <a:pt x="574" y="2328"/>
                        <a:pt x="587" y="2344"/>
                      </a:cubicBezTo>
                      <a:cubicBezTo>
                        <a:pt x="597" y="2356"/>
                        <a:pt x="601" y="2377"/>
                        <a:pt x="621" y="2384"/>
                      </a:cubicBezTo>
                      <a:close/>
                      <a:moveTo>
                        <a:pt x="532" y="2106"/>
                      </a:moveTo>
                      <a:cubicBezTo>
                        <a:pt x="513" y="2120"/>
                        <a:pt x="514" y="2141"/>
                        <a:pt x="519" y="2159"/>
                      </a:cubicBezTo>
                      <a:cubicBezTo>
                        <a:pt x="523" y="2169"/>
                        <a:pt x="531" y="2181"/>
                        <a:pt x="528" y="2191"/>
                      </a:cubicBezTo>
                      <a:cubicBezTo>
                        <a:pt x="544" y="2188"/>
                        <a:pt x="530" y="2158"/>
                        <a:pt x="527" y="2148"/>
                      </a:cubicBezTo>
                      <a:cubicBezTo>
                        <a:pt x="522" y="2132"/>
                        <a:pt x="523" y="2117"/>
                        <a:pt x="532" y="2106"/>
                      </a:cubicBezTo>
                      <a:close/>
                      <a:moveTo>
                        <a:pt x="595" y="2247"/>
                      </a:moveTo>
                      <a:cubicBezTo>
                        <a:pt x="601" y="2222"/>
                        <a:pt x="619" y="2195"/>
                        <a:pt x="636" y="2190"/>
                      </a:cubicBezTo>
                      <a:cubicBezTo>
                        <a:pt x="653" y="2185"/>
                        <a:pt x="663" y="2199"/>
                        <a:pt x="645" y="2209"/>
                      </a:cubicBezTo>
                      <a:cubicBezTo>
                        <a:pt x="632" y="2216"/>
                        <a:pt x="607" y="2225"/>
                        <a:pt x="595" y="2247"/>
                      </a:cubicBezTo>
                      <a:close/>
                      <a:moveTo>
                        <a:pt x="517" y="2375"/>
                      </a:moveTo>
                      <a:cubicBezTo>
                        <a:pt x="513" y="2376"/>
                        <a:pt x="509" y="2375"/>
                        <a:pt x="508" y="2371"/>
                      </a:cubicBezTo>
                      <a:cubicBezTo>
                        <a:pt x="505" y="2365"/>
                        <a:pt x="513" y="2360"/>
                        <a:pt x="518" y="2363"/>
                      </a:cubicBezTo>
                      <a:cubicBezTo>
                        <a:pt x="522" y="2365"/>
                        <a:pt x="522" y="2369"/>
                        <a:pt x="528" y="2369"/>
                      </a:cubicBezTo>
                      <a:cubicBezTo>
                        <a:pt x="522" y="2370"/>
                        <a:pt x="522" y="2373"/>
                        <a:pt x="517" y="2375"/>
                      </a:cubicBezTo>
                      <a:close/>
                      <a:moveTo>
                        <a:pt x="518" y="2376"/>
                      </a:moveTo>
                      <a:cubicBezTo>
                        <a:pt x="516" y="2377"/>
                        <a:pt x="513" y="2378"/>
                        <a:pt x="511" y="2377"/>
                      </a:cubicBezTo>
                      <a:cubicBezTo>
                        <a:pt x="508" y="2375"/>
                        <a:pt x="506" y="2372"/>
                        <a:pt x="506" y="2368"/>
                      </a:cubicBezTo>
                      <a:cubicBezTo>
                        <a:pt x="506" y="2364"/>
                        <a:pt x="509" y="2361"/>
                        <a:pt x="513" y="2360"/>
                      </a:cubicBezTo>
                      <a:cubicBezTo>
                        <a:pt x="519" y="2359"/>
                        <a:pt x="521" y="2364"/>
                        <a:pt x="524" y="2367"/>
                      </a:cubicBezTo>
                      <a:cubicBezTo>
                        <a:pt x="528" y="2369"/>
                        <a:pt x="533" y="2368"/>
                        <a:pt x="538" y="2364"/>
                      </a:cubicBezTo>
                      <a:cubicBezTo>
                        <a:pt x="542" y="2359"/>
                        <a:pt x="544" y="2352"/>
                        <a:pt x="541" y="2346"/>
                      </a:cubicBezTo>
                      <a:cubicBezTo>
                        <a:pt x="539" y="2342"/>
                        <a:pt x="535" y="2340"/>
                        <a:pt x="531" y="2342"/>
                      </a:cubicBezTo>
                      <a:cubicBezTo>
                        <a:pt x="535" y="2344"/>
                        <a:pt x="536" y="2349"/>
                        <a:pt x="531" y="2352"/>
                      </a:cubicBezTo>
                      <a:cubicBezTo>
                        <a:pt x="528" y="2353"/>
                        <a:pt x="522" y="2352"/>
                        <a:pt x="515" y="2352"/>
                      </a:cubicBezTo>
                      <a:cubicBezTo>
                        <a:pt x="508" y="2352"/>
                        <a:pt x="502" y="2353"/>
                        <a:pt x="498" y="2356"/>
                      </a:cubicBezTo>
                      <a:cubicBezTo>
                        <a:pt x="488" y="2362"/>
                        <a:pt x="487" y="2376"/>
                        <a:pt x="495" y="2384"/>
                      </a:cubicBezTo>
                      <a:cubicBezTo>
                        <a:pt x="499" y="2388"/>
                        <a:pt x="505" y="2389"/>
                        <a:pt x="510" y="2389"/>
                      </a:cubicBezTo>
                      <a:cubicBezTo>
                        <a:pt x="517" y="2389"/>
                        <a:pt x="532" y="2386"/>
                        <a:pt x="538" y="2390"/>
                      </a:cubicBezTo>
                      <a:cubicBezTo>
                        <a:pt x="543" y="2393"/>
                        <a:pt x="542" y="2398"/>
                        <a:pt x="539" y="2401"/>
                      </a:cubicBezTo>
                      <a:cubicBezTo>
                        <a:pt x="543" y="2403"/>
                        <a:pt x="549" y="2399"/>
                        <a:pt x="550" y="2394"/>
                      </a:cubicBezTo>
                      <a:cubicBezTo>
                        <a:pt x="552" y="2385"/>
                        <a:pt x="545" y="2373"/>
                        <a:pt x="533" y="2372"/>
                      </a:cubicBezTo>
                      <a:cubicBezTo>
                        <a:pt x="528" y="2372"/>
                        <a:pt x="524" y="2374"/>
                        <a:pt x="518" y="2376"/>
                      </a:cubicBezTo>
                      <a:close/>
                      <a:moveTo>
                        <a:pt x="535" y="2368"/>
                      </a:moveTo>
                      <a:cubicBezTo>
                        <a:pt x="547" y="2363"/>
                        <a:pt x="567" y="2367"/>
                        <a:pt x="576" y="2376"/>
                      </a:cubicBezTo>
                      <a:cubicBezTo>
                        <a:pt x="586" y="2385"/>
                        <a:pt x="580" y="2397"/>
                        <a:pt x="568" y="2389"/>
                      </a:cubicBezTo>
                      <a:cubicBezTo>
                        <a:pt x="558" y="2383"/>
                        <a:pt x="547" y="2368"/>
                        <a:pt x="535" y="2368"/>
                      </a:cubicBezTo>
                      <a:close/>
                      <a:moveTo>
                        <a:pt x="471" y="2366"/>
                      </a:moveTo>
                      <a:cubicBezTo>
                        <a:pt x="471" y="2364"/>
                        <a:pt x="471" y="2362"/>
                        <a:pt x="472" y="2362"/>
                      </a:cubicBezTo>
                      <a:cubicBezTo>
                        <a:pt x="462" y="2362"/>
                        <a:pt x="445" y="2356"/>
                        <a:pt x="430" y="2347"/>
                      </a:cubicBezTo>
                      <a:cubicBezTo>
                        <a:pt x="434" y="2348"/>
                        <a:pt x="439" y="2349"/>
                        <a:pt x="444" y="2349"/>
                      </a:cubicBezTo>
                      <a:cubicBezTo>
                        <a:pt x="477" y="2349"/>
                        <a:pt x="482" y="2326"/>
                        <a:pt x="505" y="2313"/>
                      </a:cubicBezTo>
                      <a:cubicBezTo>
                        <a:pt x="514" y="2308"/>
                        <a:pt x="526" y="2309"/>
                        <a:pt x="530" y="2320"/>
                      </a:cubicBezTo>
                      <a:cubicBezTo>
                        <a:pt x="531" y="2326"/>
                        <a:pt x="530" y="2332"/>
                        <a:pt x="526" y="2336"/>
                      </a:cubicBezTo>
                      <a:cubicBezTo>
                        <a:pt x="523" y="2338"/>
                        <a:pt x="520" y="2339"/>
                        <a:pt x="516" y="2339"/>
                      </a:cubicBezTo>
                      <a:cubicBezTo>
                        <a:pt x="514" y="2339"/>
                        <a:pt x="512" y="2338"/>
                        <a:pt x="511" y="2337"/>
                      </a:cubicBezTo>
                      <a:cubicBezTo>
                        <a:pt x="512" y="2338"/>
                        <a:pt x="511" y="2338"/>
                        <a:pt x="513" y="2338"/>
                      </a:cubicBezTo>
                      <a:cubicBezTo>
                        <a:pt x="516" y="2338"/>
                        <a:pt x="522" y="2335"/>
                        <a:pt x="522" y="2331"/>
                      </a:cubicBezTo>
                      <a:cubicBezTo>
                        <a:pt x="522" y="2327"/>
                        <a:pt x="519" y="2323"/>
                        <a:pt x="515" y="2323"/>
                      </a:cubicBezTo>
                      <a:cubicBezTo>
                        <a:pt x="511" y="2322"/>
                        <a:pt x="507" y="2325"/>
                        <a:pt x="506" y="2328"/>
                      </a:cubicBezTo>
                      <a:cubicBezTo>
                        <a:pt x="505" y="2334"/>
                        <a:pt x="510" y="2339"/>
                        <a:pt x="516" y="2340"/>
                      </a:cubicBezTo>
                      <a:cubicBezTo>
                        <a:pt x="520" y="2341"/>
                        <a:pt x="524" y="2340"/>
                        <a:pt x="527" y="2337"/>
                      </a:cubicBezTo>
                      <a:cubicBezTo>
                        <a:pt x="532" y="2333"/>
                        <a:pt x="534" y="2326"/>
                        <a:pt x="532" y="2320"/>
                      </a:cubicBezTo>
                      <a:cubicBezTo>
                        <a:pt x="528" y="2305"/>
                        <a:pt x="515" y="2304"/>
                        <a:pt x="504" y="2310"/>
                      </a:cubicBezTo>
                      <a:cubicBezTo>
                        <a:pt x="480" y="2324"/>
                        <a:pt x="475" y="2347"/>
                        <a:pt x="441" y="2345"/>
                      </a:cubicBezTo>
                      <a:cubicBezTo>
                        <a:pt x="427" y="2344"/>
                        <a:pt x="413" y="2338"/>
                        <a:pt x="406" y="2323"/>
                      </a:cubicBezTo>
                      <a:cubicBezTo>
                        <a:pt x="396" y="2305"/>
                        <a:pt x="399" y="2281"/>
                        <a:pt x="418" y="2270"/>
                      </a:cubicBezTo>
                      <a:cubicBezTo>
                        <a:pt x="398" y="2283"/>
                        <a:pt x="404" y="2315"/>
                        <a:pt x="422" y="2330"/>
                      </a:cubicBezTo>
                      <a:cubicBezTo>
                        <a:pt x="432" y="2338"/>
                        <a:pt x="448" y="2343"/>
                        <a:pt x="462" y="2337"/>
                      </a:cubicBezTo>
                      <a:cubicBezTo>
                        <a:pt x="490" y="2325"/>
                        <a:pt x="476" y="2295"/>
                        <a:pt x="451" y="2306"/>
                      </a:cubicBezTo>
                      <a:cubicBezTo>
                        <a:pt x="437" y="2311"/>
                        <a:pt x="423" y="2308"/>
                        <a:pt x="416" y="2294"/>
                      </a:cubicBezTo>
                      <a:cubicBezTo>
                        <a:pt x="412" y="2286"/>
                        <a:pt x="414" y="2276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7" y="2270"/>
                        <a:pt x="416" y="2271"/>
                        <a:pt x="416" y="2271"/>
                      </a:cubicBezTo>
                      <a:cubicBezTo>
                        <a:pt x="420" y="2268"/>
                        <a:pt x="425" y="2264"/>
                        <a:pt x="429" y="2259"/>
                      </a:cubicBezTo>
                      <a:cubicBezTo>
                        <a:pt x="438" y="2248"/>
                        <a:pt x="443" y="2238"/>
                        <a:pt x="445" y="2224"/>
                      </a:cubicBezTo>
                      <a:cubicBezTo>
                        <a:pt x="445" y="2224"/>
                        <a:pt x="445" y="2224"/>
                        <a:pt x="445" y="2224"/>
                      </a:cubicBezTo>
                      <a:cubicBezTo>
                        <a:pt x="450" y="2235"/>
                        <a:pt x="450" y="2257"/>
                        <a:pt x="444" y="2267"/>
                      </a:cubicBezTo>
                      <a:cubicBezTo>
                        <a:pt x="445" y="2268"/>
                        <a:pt x="446" y="2268"/>
                        <a:pt x="446" y="2269"/>
                      </a:cubicBezTo>
                      <a:cubicBezTo>
                        <a:pt x="452" y="2260"/>
                        <a:pt x="453" y="2242"/>
                        <a:pt x="450" y="2229"/>
                      </a:cubicBezTo>
                      <a:cubicBezTo>
                        <a:pt x="451" y="2231"/>
                        <a:pt x="452" y="2232"/>
                        <a:pt x="453" y="2233"/>
                      </a:cubicBezTo>
                      <a:cubicBezTo>
                        <a:pt x="453" y="2234"/>
                        <a:pt x="453" y="2234"/>
                        <a:pt x="453" y="2234"/>
                      </a:cubicBezTo>
                      <a:cubicBezTo>
                        <a:pt x="459" y="2241"/>
                        <a:pt x="465" y="2247"/>
                        <a:pt x="471" y="2252"/>
                      </a:cubicBezTo>
                      <a:cubicBezTo>
                        <a:pt x="479" y="2258"/>
                        <a:pt x="491" y="2264"/>
                        <a:pt x="494" y="2273"/>
                      </a:cubicBezTo>
                      <a:cubicBezTo>
                        <a:pt x="496" y="2282"/>
                        <a:pt x="494" y="2290"/>
                        <a:pt x="487" y="2296"/>
                      </a:cubicBezTo>
                      <a:cubicBezTo>
                        <a:pt x="480" y="2301"/>
                        <a:pt x="471" y="2303"/>
                        <a:pt x="464" y="2299"/>
                      </a:cubicBezTo>
                      <a:cubicBezTo>
                        <a:pt x="457" y="2296"/>
                        <a:pt x="454" y="2289"/>
                        <a:pt x="454" y="2283"/>
                      </a:cubicBezTo>
                      <a:cubicBezTo>
                        <a:pt x="455" y="2277"/>
                        <a:pt x="459" y="2272"/>
                        <a:pt x="464" y="2270"/>
                      </a:cubicBezTo>
                      <a:cubicBezTo>
                        <a:pt x="460" y="2272"/>
                        <a:pt x="458" y="2276"/>
                        <a:pt x="459" y="2280"/>
                      </a:cubicBezTo>
                      <a:cubicBezTo>
                        <a:pt x="459" y="2285"/>
                        <a:pt x="464" y="2288"/>
                        <a:pt x="469" y="2288"/>
                      </a:cubicBezTo>
                      <a:cubicBezTo>
                        <a:pt x="474" y="2287"/>
                        <a:pt x="477" y="2282"/>
                        <a:pt x="476" y="2277"/>
                      </a:cubicBezTo>
                      <a:cubicBezTo>
                        <a:pt x="476" y="2273"/>
                        <a:pt x="472" y="2270"/>
                        <a:pt x="467" y="2270"/>
                      </a:cubicBezTo>
                      <a:cubicBezTo>
                        <a:pt x="465" y="2270"/>
                        <a:pt x="462" y="2270"/>
                        <a:pt x="460" y="2272"/>
                      </a:cubicBezTo>
                      <a:cubicBezTo>
                        <a:pt x="457" y="2274"/>
                        <a:pt x="454" y="2278"/>
                        <a:pt x="454" y="2282"/>
                      </a:cubicBezTo>
                      <a:cubicBezTo>
                        <a:pt x="453" y="2289"/>
                        <a:pt x="457" y="2296"/>
                        <a:pt x="464" y="2300"/>
                      </a:cubicBezTo>
                      <a:cubicBezTo>
                        <a:pt x="471" y="2304"/>
                        <a:pt x="481" y="2302"/>
                        <a:pt x="488" y="2297"/>
                      </a:cubicBezTo>
                      <a:cubicBezTo>
                        <a:pt x="495" y="2291"/>
                        <a:pt x="498" y="2282"/>
                        <a:pt x="496" y="2272"/>
                      </a:cubicBezTo>
                      <a:cubicBezTo>
                        <a:pt x="495" y="2270"/>
                        <a:pt x="494" y="2267"/>
                        <a:pt x="493" y="2265"/>
                      </a:cubicBezTo>
                      <a:cubicBezTo>
                        <a:pt x="494" y="2266"/>
                        <a:pt x="495" y="2267"/>
                        <a:pt x="496" y="2267"/>
                      </a:cubicBezTo>
                      <a:cubicBezTo>
                        <a:pt x="516" y="2276"/>
                        <a:pt x="538" y="2276"/>
                        <a:pt x="552" y="2294"/>
                      </a:cubicBezTo>
                      <a:cubicBezTo>
                        <a:pt x="552" y="2293"/>
                        <a:pt x="553" y="2292"/>
                        <a:pt x="554" y="2292"/>
                      </a:cubicBezTo>
                      <a:cubicBezTo>
                        <a:pt x="552" y="2290"/>
                        <a:pt x="550" y="2287"/>
                        <a:pt x="547" y="2285"/>
                      </a:cubicBezTo>
                      <a:cubicBezTo>
                        <a:pt x="544" y="2281"/>
                        <a:pt x="540" y="2279"/>
                        <a:pt x="536" y="2277"/>
                      </a:cubicBezTo>
                      <a:cubicBezTo>
                        <a:pt x="541" y="2277"/>
                        <a:pt x="545" y="2276"/>
                        <a:pt x="550" y="2275"/>
                      </a:cubicBezTo>
                      <a:cubicBezTo>
                        <a:pt x="559" y="2272"/>
                        <a:pt x="566" y="2269"/>
                        <a:pt x="575" y="2263"/>
                      </a:cubicBezTo>
                      <a:cubicBezTo>
                        <a:pt x="577" y="2261"/>
                        <a:pt x="580" y="2259"/>
                        <a:pt x="582" y="2256"/>
                      </a:cubicBezTo>
                      <a:cubicBezTo>
                        <a:pt x="588" y="2250"/>
                        <a:pt x="592" y="2245"/>
                        <a:pt x="595" y="2237"/>
                      </a:cubicBezTo>
                      <a:cubicBezTo>
                        <a:pt x="597" y="2229"/>
                        <a:pt x="598" y="2223"/>
                        <a:pt x="597" y="2214"/>
                      </a:cubicBezTo>
                      <a:cubicBezTo>
                        <a:pt x="596" y="2207"/>
                        <a:pt x="592" y="2200"/>
                        <a:pt x="587" y="2195"/>
                      </a:cubicBezTo>
                      <a:cubicBezTo>
                        <a:pt x="578" y="2185"/>
                        <a:pt x="563" y="2184"/>
                        <a:pt x="552" y="2188"/>
                      </a:cubicBezTo>
                      <a:cubicBezTo>
                        <a:pt x="540" y="2193"/>
                        <a:pt x="530" y="2204"/>
                        <a:pt x="523" y="2216"/>
                      </a:cubicBezTo>
                      <a:cubicBezTo>
                        <a:pt x="548" y="2200"/>
                        <a:pt x="561" y="2219"/>
                        <a:pt x="572" y="2222"/>
                      </a:cubicBezTo>
                      <a:cubicBezTo>
                        <a:pt x="588" y="2226"/>
                        <a:pt x="595" y="2214"/>
                        <a:pt x="592" y="2203"/>
                      </a:cubicBezTo>
                      <a:cubicBezTo>
                        <a:pt x="592" y="2203"/>
                        <a:pt x="592" y="2203"/>
                        <a:pt x="592" y="2203"/>
                      </a:cubicBezTo>
                      <a:cubicBezTo>
                        <a:pt x="594" y="2207"/>
                        <a:pt x="595" y="2210"/>
                        <a:pt x="595" y="2214"/>
                      </a:cubicBezTo>
                      <a:cubicBezTo>
                        <a:pt x="596" y="2223"/>
                        <a:pt x="596" y="2229"/>
                        <a:pt x="593" y="2237"/>
                      </a:cubicBezTo>
                      <a:cubicBezTo>
                        <a:pt x="590" y="2244"/>
                        <a:pt x="586" y="2249"/>
                        <a:pt x="581" y="2255"/>
                      </a:cubicBezTo>
                      <a:cubicBezTo>
                        <a:pt x="572" y="2263"/>
                        <a:pt x="563" y="2268"/>
                        <a:pt x="552" y="2271"/>
                      </a:cubicBezTo>
                      <a:cubicBezTo>
                        <a:pt x="555" y="2270"/>
                        <a:pt x="558" y="2268"/>
                        <a:pt x="561" y="2266"/>
                      </a:cubicBezTo>
                      <a:cubicBezTo>
                        <a:pt x="570" y="2260"/>
                        <a:pt x="576" y="2247"/>
                        <a:pt x="569" y="2237"/>
                      </a:cubicBezTo>
                      <a:cubicBezTo>
                        <a:pt x="566" y="2233"/>
                        <a:pt x="561" y="2231"/>
                        <a:pt x="556" y="2232"/>
                      </a:cubicBezTo>
                      <a:cubicBezTo>
                        <a:pt x="552" y="2232"/>
                        <a:pt x="549" y="2235"/>
                        <a:pt x="547" y="2238"/>
                      </a:cubicBezTo>
                      <a:cubicBezTo>
                        <a:pt x="545" y="2241"/>
                        <a:pt x="545" y="2246"/>
                        <a:pt x="547" y="2250"/>
                      </a:cubicBezTo>
                      <a:cubicBezTo>
                        <a:pt x="549" y="2254"/>
                        <a:pt x="555" y="2257"/>
                        <a:pt x="560" y="2255"/>
                      </a:cubicBezTo>
                      <a:cubicBezTo>
                        <a:pt x="563" y="2254"/>
                        <a:pt x="565" y="2251"/>
                        <a:pt x="564" y="2247"/>
                      </a:cubicBezTo>
                      <a:cubicBezTo>
                        <a:pt x="564" y="2245"/>
                        <a:pt x="562" y="2244"/>
                        <a:pt x="560" y="2244"/>
                      </a:cubicBezTo>
                      <a:cubicBezTo>
                        <a:pt x="561" y="2245"/>
                        <a:pt x="562" y="2246"/>
                        <a:pt x="561" y="2248"/>
                      </a:cubicBezTo>
                      <a:cubicBezTo>
                        <a:pt x="561" y="2251"/>
                        <a:pt x="558" y="2252"/>
                        <a:pt x="555" y="2251"/>
                      </a:cubicBezTo>
                      <a:cubicBezTo>
                        <a:pt x="554" y="2250"/>
                        <a:pt x="553" y="2248"/>
                        <a:pt x="553" y="2246"/>
                      </a:cubicBezTo>
                      <a:cubicBezTo>
                        <a:pt x="552" y="2243"/>
                        <a:pt x="554" y="2240"/>
                        <a:pt x="557" y="2239"/>
                      </a:cubicBezTo>
                      <a:cubicBezTo>
                        <a:pt x="560" y="2238"/>
                        <a:pt x="564" y="2239"/>
                        <a:pt x="565" y="2242"/>
                      </a:cubicBezTo>
                      <a:cubicBezTo>
                        <a:pt x="571" y="2250"/>
                        <a:pt x="564" y="2262"/>
                        <a:pt x="557" y="2267"/>
                      </a:cubicBezTo>
                      <a:cubicBezTo>
                        <a:pt x="533" y="2283"/>
                        <a:pt x="492" y="2265"/>
                        <a:pt x="470" y="2247"/>
                      </a:cubicBezTo>
                      <a:cubicBezTo>
                        <a:pt x="479" y="2251"/>
                        <a:pt x="488" y="2252"/>
                        <a:pt x="498" y="2250"/>
                      </a:cubicBezTo>
                      <a:cubicBezTo>
                        <a:pt x="502" y="2249"/>
                        <a:pt x="507" y="2247"/>
                        <a:pt x="511" y="2242"/>
                      </a:cubicBezTo>
                      <a:cubicBezTo>
                        <a:pt x="507" y="2246"/>
                        <a:pt x="502" y="2247"/>
                        <a:pt x="497" y="2248"/>
                      </a:cubicBezTo>
                      <a:cubicBezTo>
                        <a:pt x="486" y="2250"/>
                        <a:pt x="476" y="2247"/>
                        <a:pt x="466" y="2241"/>
                      </a:cubicBezTo>
                      <a:cubicBezTo>
                        <a:pt x="460" y="2236"/>
                        <a:pt x="455" y="2230"/>
                        <a:pt x="451" y="2224"/>
                      </a:cubicBezTo>
                      <a:cubicBezTo>
                        <a:pt x="445" y="2212"/>
                        <a:pt x="444" y="2200"/>
                        <a:pt x="438" y="2188"/>
                      </a:cubicBezTo>
                      <a:cubicBezTo>
                        <a:pt x="438" y="2187"/>
                        <a:pt x="438" y="2187"/>
                        <a:pt x="438" y="2187"/>
                      </a:cubicBezTo>
                      <a:cubicBezTo>
                        <a:pt x="435" y="2180"/>
                        <a:pt x="431" y="2174"/>
                        <a:pt x="426" y="2168"/>
                      </a:cubicBezTo>
                      <a:cubicBezTo>
                        <a:pt x="425" y="2166"/>
                        <a:pt x="413" y="2152"/>
                        <a:pt x="411" y="2153"/>
                      </a:cubicBezTo>
                      <a:cubicBezTo>
                        <a:pt x="411" y="2155"/>
                        <a:pt x="418" y="2164"/>
                        <a:pt x="419" y="2165"/>
                      </a:cubicBezTo>
                      <a:cubicBezTo>
                        <a:pt x="425" y="2173"/>
                        <a:pt x="430" y="2180"/>
                        <a:pt x="434" y="2189"/>
                      </a:cubicBezTo>
                      <a:cubicBezTo>
                        <a:pt x="434" y="2190"/>
                        <a:pt x="434" y="2190"/>
                        <a:pt x="434" y="2190"/>
                      </a:cubicBezTo>
                      <a:cubicBezTo>
                        <a:pt x="439" y="2201"/>
                        <a:pt x="442" y="2211"/>
                        <a:pt x="441" y="2224"/>
                      </a:cubicBezTo>
                      <a:cubicBezTo>
                        <a:pt x="439" y="2239"/>
                        <a:pt x="432" y="2254"/>
                        <a:pt x="419" y="2262"/>
                      </a:cubicBezTo>
                      <a:cubicBezTo>
                        <a:pt x="411" y="2266"/>
                        <a:pt x="398" y="2267"/>
                        <a:pt x="393" y="2259"/>
                      </a:cubicBezTo>
                      <a:cubicBezTo>
                        <a:pt x="391" y="2256"/>
                        <a:pt x="391" y="2252"/>
                        <a:pt x="394" y="2250"/>
                      </a:cubicBezTo>
                      <a:cubicBezTo>
                        <a:pt x="396" y="2247"/>
                        <a:pt x="399" y="2247"/>
                        <a:pt x="401" y="2248"/>
                      </a:cubicBezTo>
                      <a:cubicBezTo>
                        <a:pt x="404" y="2250"/>
                        <a:pt x="404" y="2252"/>
                        <a:pt x="405" y="2253"/>
                      </a:cubicBezTo>
                      <a:cubicBezTo>
                        <a:pt x="405" y="2256"/>
                        <a:pt x="402" y="2258"/>
                        <a:pt x="399" y="2257"/>
                      </a:cubicBezTo>
                      <a:cubicBezTo>
                        <a:pt x="398" y="2257"/>
                        <a:pt x="397" y="2256"/>
                        <a:pt x="397" y="2254"/>
                      </a:cubicBezTo>
                      <a:cubicBezTo>
                        <a:pt x="395" y="2256"/>
                        <a:pt x="396" y="2258"/>
                        <a:pt x="398" y="2259"/>
                      </a:cubicBezTo>
                      <a:cubicBezTo>
                        <a:pt x="401" y="2261"/>
                        <a:pt x="404" y="2261"/>
                        <a:pt x="407" y="2259"/>
                      </a:cubicBezTo>
                      <a:cubicBezTo>
                        <a:pt x="411" y="2255"/>
                        <a:pt x="411" y="2249"/>
                        <a:pt x="407" y="2245"/>
                      </a:cubicBezTo>
                      <a:cubicBezTo>
                        <a:pt x="405" y="2242"/>
                        <a:pt x="401" y="2240"/>
                        <a:pt x="397" y="2240"/>
                      </a:cubicBezTo>
                      <a:cubicBezTo>
                        <a:pt x="393" y="2240"/>
                        <a:pt x="390" y="2242"/>
                        <a:pt x="387" y="2245"/>
                      </a:cubicBezTo>
                      <a:cubicBezTo>
                        <a:pt x="384" y="2250"/>
                        <a:pt x="384" y="2255"/>
                        <a:pt x="387" y="2260"/>
                      </a:cubicBezTo>
                      <a:cubicBezTo>
                        <a:pt x="393" y="2270"/>
                        <a:pt x="407" y="2271"/>
                        <a:pt x="416" y="2265"/>
                      </a:cubicBezTo>
                      <a:cubicBezTo>
                        <a:pt x="419" y="2263"/>
                        <a:pt x="422" y="2261"/>
                        <a:pt x="425" y="2259"/>
                      </a:cubicBezTo>
                      <a:cubicBezTo>
                        <a:pt x="417" y="2268"/>
                        <a:pt x="409" y="2273"/>
                        <a:pt x="397" y="2278"/>
                      </a:cubicBezTo>
                      <a:cubicBezTo>
                        <a:pt x="390" y="2280"/>
                        <a:pt x="384" y="2281"/>
                        <a:pt x="376" y="2281"/>
                      </a:cubicBezTo>
                      <a:cubicBezTo>
                        <a:pt x="367" y="2280"/>
                        <a:pt x="362" y="2278"/>
                        <a:pt x="354" y="2274"/>
                      </a:cubicBezTo>
                      <a:cubicBezTo>
                        <a:pt x="351" y="2271"/>
                        <a:pt x="348" y="2269"/>
                        <a:pt x="346" y="2265"/>
                      </a:cubicBezTo>
                      <a:cubicBezTo>
                        <a:pt x="346" y="2265"/>
                        <a:pt x="346" y="2265"/>
                        <a:pt x="346" y="2265"/>
                      </a:cubicBezTo>
                      <a:cubicBezTo>
                        <a:pt x="354" y="2273"/>
                        <a:pt x="368" y="2272"/>
                        <a:pt x="371" y="2256"/>
                      </a:cubicBezTo>
                      <a:cubicBezTo>
                        <a:pt x="374" y="2244"/>
                        <a:pt x="362" y="2224"/>
                        <a:pt x="387" y="2209"/>
                      </a:cubicBezTo>
                      <a:cubicBezTo>
                        <a:pt x="373" y="2210"/>
                        <a:pt x="359" y="2214"/>
                        <a:pt x="350" y="2222"/>
                      </a:cubicBezTo>
                      <a:cubicBezTo>
                        <a:pt x="341" y="2231"/>
                        <a:pt x="336" y="2245"/>
                        <a:pt x="340" y="2257"/>
                      </a:cubicBezTo>
                      <a:cubicBezTo>
                        <a:pt x="343" y="2264"/>
                        <a:pt x="348" y="2270"/>
                        <a:pt x="354" y="2275"/>
                      </a:cubicBezTo>
                      <a:cubicBezTo>
                        <a:pt x="361" y="2279"/>
                        <a:pt x="367" y="2282"/>
                        <a:pt x="376" y="2283"/>
                      </a:cubicBezTo>
                      <a:cubicBezTo>
                        <a:pt x="384" y="2283"/>
                        <a:pt x="390" y="2283"/>
                        <a:pt x="398" y="2280"/>
                      </a:cubicBezTo>
                      <a:cubicBezTo>
                        <a:pt x="401" y="2279"/>
                        <a:pt x="404" y="2278"/>
                        <a:pt x="408" y="2276"/>
                      </a:cubicBezTo>
                      <a:cubicBezTo>
                        <a:pt x="409" y="2275"/>
                        <a:pt x="411" y="2274"/>
                        <a:pt x="412" y="2273"/>
                      </a:cubicBezTo>
                      <a:cubicBezTo>
                        <a:pt x="395" y="2286"/>
                        <a:pt x="394" y="2309"/>
                        <a:pt x="404" y="2328"/>
                      </a:cubicBezTo>
                      <a:cubicBezTo>
                        <a:pt x="405" y="2329"/>
                        <a:pt x="406" y="2331"/>
                        <a:pt x="407" y="2332"/>
                      </a:cubicBezTo>
                      <a:cubicBezTo>
                        <a:pt x="421" y="2352"/>
                        <a:pt x="446" y="2364"/>
                        <a:pt x="471" y="2366"/>
                      </a:cubicBezTo>
                      <a:close/>
                      <a:moveTo>
                        <a:pt x="488" y="2375"/>
                      </a:moveTo>
                      <a:cubicBezTo>
                        <a:pt x="485" y="2369"/>
                        <a:pt x="488" y="2361"/>
                        <a:pt x="492" y="2358"/>
                      </a:cubicBezTo>
                      <a:cubicBezTo>
                        <a:pt x="488" y="2352"/>
                        <a:pt x="474" y="2355"/>
                        <a:pt x="475" y="2365"/>
                      </a:cubicBezTo>
                      <a:cubicBezTo>
                        <a:pt x="475" y="2372"/>
                        <a:pt x="482" y="2378"/>
                        <a:pt x="488" y="2375"/>
                      </a:cubicBezTo>
                      <a:close/>
                      <a:moveTo>
                        <a:pt x="475" y="2378"/>
                      </a:moveTo>
                      <a:cubicBezTo>
                        <a:pt x="479" y="2387"/>
                        <a:pt x="488" y="2396"/>
                        <a:pt x="497" y="2401"/>
                      </a:cubicBezTo>
                      <a:cubicBezTo>
                        <a:pt x="505" y="2406"/>
                        <a:pt x="516" y="2408"/>
                        <a:pt x="526" y="2408"/>
                      </a:cubicBezTo>
                      <a:cubicBezTo>
                        <a:pt x="544" y="2410"/>
                        <a:pt x="564" y="2406"/>
                        <a:pt x="580" y="2416"/>
                      </a:cubicBezTo>
                      <a:cubicBezTo>
                        <a:pt x="594" y="2424"/>
                        <a:pt x="597" y="2440"/>
                        <a:pt x="593" y="2449"/>
                      </a:cubicBezTo>
                      <a:cubicBezTo>
                        <a:pt x="589" y="2458"/>
                        <a:pt x="578" y="2464"/>
                        <a:pt x="568" y="2462"/>
                      </a:cubicBezTo>
                      <a:cubicBezTo>
                        <a:pt x="561" y="2461"/>
                        <a:pt x="552" y="2454"/>
                        <a:pt x="554" y="2445"/>
                      </a:cubicBezTo>
                      <a:cubicBezTo>
                        <a:pt x="555" y="2441"/>
                        <a:pt x="559" y="2438"/>
                        <a:pt x="562" y="2440"/>
                      </a:cubicBezTo>
                      <a:cubicBezTo>
                        <a:pt x="559" y="2443"/>
                        <a:pt x="561" y="2447"/>
                        <a:pt x="566" y="2449"/>
                      </a:cubicBezTo>
                      <a:cubicBezTo>
                        <a:pt x="569" y="2450"/>
                        <a:pt x="573" y="2449"/>
                        <a:pt x="575" y="2448"/>
                      </a:cubicBezTo>
                      <a:cubicBezTo>
                        <a:pt x="580" y="2445"/>
                        <a:pt x="582" y="2439"/>
                        <a:pt x="580" y="2433"/>
                      </a:cubicBezTo>
                      <a:cubicBezTo>
                        <a:pt x="574" y="2421"/>
                        <a:pt x="553" y="2420"/>
                        <a:pt x="540" y="2421"/>
                      </a:cubicBezTo>
                      <a:cubicBezTo>
                        <a:pt x="521" y="2422"/>
                        <a:pt x="503" y="2417"/>
                        <a:pt x="488" y="2405"/>
                      </a:cubicBezTo>
                      <a:cubicBezTo>
                        <a:pt x="480" y="2398"/>
                        <a:pt x="474" y="2388"/>
                        <a:pt x="475" y="2378"/>
                      </a:cubicBezTo>
                      <a:close/>
                      <a:moveTo>
                        <a:pt x="353" y="2214"/>
                      </a:moveTo>
                      <a:cubicBezTo>
                        <a:pt x="341" y="2222"/>
                        <a:pt x="332" y="2212"/>
                        <a:pt x="324" y="2205"/>
                      </a:cubicBezTo>
                      <a:cubicBezTo>
                        <a:pt x="316" y="2198"/>
                        <a:pt x="305" y="2195"/>
                        <a:pt x="297" y="2204"/>
                      </a:cubicBezTo>
                      <a:cubicBezTo>
                        <a:pt x="309" y="2210"/>
                        <a:pt x="305" y="2217"/>
                        <a:pt x="314" y="2225"/>
                      </a:cubicBezTo>
                      <a:cubicBezTo>
                        <a:pt x="323" y="2234"/>
                        <a:pt x="341" y="2233"/>
                        <a:pt x="353" y="2214"/>
                      </a:cubicBezTo>
                      <a:close/>
                      <a:moveTo>
                        <a:pt x="297" y="2145"/>
                      </a:moveTo>
                      <a:cubicBezTo>
                        <a:pt x="284" y="2174"/>
                        <a:pt x="251" y="2155"/>
                        <a:pt x="247" y="2137"/>
                      </a:cubicBezTo>
                      <a:cubicBezTo>
                        <a:pt x="256" y="2150"/>
                        <a:pt x="285" y="2155"/>
                        <a:pt x="297" y="2145"/>
                      </a:cubicBezTo>
                      <a:close/>
                      <a:moveTo>
                        <a:pt x="308" y="2130"/>
                      </a:moveTo>
                      <a:cubicBezTo>
                        <a:pt x="321" y="2144"/>
                        <a:pt x="323" y="2167"/>
                        <a:pt x="315" y="2180"/>
                      </a:cubicBezTo>
                      <a:cubicBezTo>
                        <a:pt x="298" y="2210"/>
                        <a:pt x="266" y="2191"/>
                        <a:pt x="288" y="2168"/>
                      </a:cubicBezTo>
                      <a:cubicBezTo>
                        <a:pt x="300" y="2156"/>
                        <a:pt x="307" y="2148"/>
                        <a:pt x="308" y="2130"/>
                      </a:cubicBezTo>
                      <a:close/>
                      <a:moveTo>
                        <a:pt x="199" y="2020"/>
                      </a:moveTo>
                      <a:cubicBezTo>
                        <a:pt x="185" y="2052"/>
                        <a:pt x="203" y="2078"/>
                        <a:pt x="223" y="2096"/>
                      </a:cubicBezTo>
                      <a:cubicBezTo>
                        <a:pt x="235" y="2106"/>
                        <a:pt x="255" y="2113"/>
                        <a:pt x="258" y="2129"/>
                      </a:cubicBezTo>
                      <a:cubicBezTo>
                        <a:pt x="275" y="2112"/>
                        <a:pt x="235" y="2086"/>
                        <a:pt x="224" y="2076"/>
                      </a:cubicBezTo>
                      <a:cubicBezTo>
                        <a:pt x="205" y="2060"/>
                        <a:pt x="195" y="2041"/>
                        <a:pt x="199" y="2020"/>
                      </a:cubicBezTo>
                      <a:close/>
                      <a:moveTo>
                        <a:pt x="805" y="1787"/>
                      </a:moveTo>
                      <a:cubicBezTo>
                        <a:pt x="823" y="1804"/>
                        <a:pt x="857" y="1792"/>
                        <a:pt x="872" y="1793"/>
                      </a:cubicBezTo>
                      <a:cubicBezTo>
                        <a:pt x="894" y="1794"/>
                        <a:pt x="895" y="1815"/>
                        <a:pt x="873" y="1817"/>
                      </a:cubicBezTo>
                      <a:cubicBezTo>
                        <a:pt x="851" y="1820"/>
                        <a:pt x="818" y="1807"/>
                        <a:pt x="805" y="1787"/>
                      </a:cubicBezTo>
                      <a:close/>
                      <a:moveTo>
                        <a:pt x="954" y="1764"/>
                      </a:moveTo>
                      <a:cubicBezTo>
                        <a:pt x="940" y="1735"/>
                        <a:pt x="959" y="1711"/>
                        <a:pt x="960" y="1695"/>
                      </a:cubicBezTo>
                      <a:cubicBezTo>
                        <a:pt x="961" y="1678"/>
                        <a:pt x="945" y="1675"/>
                        <a:pt x="939" y="1692"/>
                      </a:cubicBezTo>
                      <a:cubicBezTo>
                        <a:pt x="932" y="1715"/>
                        <a:pt x="938" y="1745"/>
                        <a:pt x="954" y="1764"/>
                      </a:cubicBezTo>
                      <a:close/>
                      <a:moveTo>
                        <a:pt x="542" y="1990"/>
                      </a:moveTo>
                      <a:cubicBezTo>
                        <a:pt x="560" y="1996"/>
                        <a:pt x="570" y="1986"/>
                        <a:pt x="578" y="1968"/>
                      </a:cubicBezTo>
                      <a:cubicBezTo>
                        <a:pt x="584" y="1953"/>
                        <a:pt x="596" y="1944"/>
                        <a:pt x="607" y="1948"/>
                      </a:cubicBezTo>
                      <a:cubicBezTo>
                        <a:pt x="603" y="1940"/>
                        <a:pt x="590" y="1935"/>
                        <a:pt x="580" y="1941"/>
                      </a:cubicBezTo>
                      <a:cubicBezTo>
                        <a:pt x="567" y="1950"/>
                        <a:pt x="568" y="1967"/>
                        <a:pt x="559" y="1980"/>
                      </a:cubicBezTo>
                      <a:cubicBezTo>
                        <a:pt x="557" y="1984"/>
                        <a:pt x="551" y="1989"/>
                        <a:pt x="542" y="1990"/>
                      </a:cubicBezTo>
                      <a:close/>
                      <a:moveTo>
                        <a:pt x="898" y="1922"/>
                      </a:moveTo>
                      <a:cubicBezTo>
                        <a:pt x="900" y="1923"/>
                        <a:pt x="901" y="1925"/>
                        <a:pt x="900" y="1927"/>
                      </a:cubicBezTo>
                      <a:cubicBezTo>
                        <a:pt x="899" y="1929"/>
                        <a:pt x="896" y="1930"/>
                        <a:pt x="894" y="1929"/>
                      </a:cubicBezTo>
                      <a:cubicBezTo>
                        <a:pt x="893" y="1928"/>
                        <a:pt x="892" y="1926"/>
                        <a:pt x="893" y="1924"/>
                      </a:cubicBezTo>
                      <a:cubicBezTo>
                        <a:pt x="894" y="1922"/>
                        <a:pt x="896" y="1921"/>
                        <a:pt x="898" y="1922"/>
                      </a:cubicBezTo>
                      <a:close/>
                      <a:moveTo>
                        <a:pt x="877" y="1923"/>
                      </a:moveTo>
                      <a:cubicBezTo>
                        <a:pt x="880" y="1925"/>
                        <a:pt x="882" y="1930"/>
                        <a:pt x="880" y="1933"/>
                      </a:cubicBezTo>
                      <a:cubicBezTo>
                        <a:pt x="878" y="1937"/>
                        <a:pt x="874" y="1939"/>
                        <a:pt x="870" y="1937"/>
                      </a:cubicBezTo>
                      <a:cubicBezTo>
                        <a:pt x="866" y="1935"/>
                        <a:pt x="865" y="1930"/>
                        <a:pt x="866" y="1927"/>
                      </a:cubicBezTo>
                      <a:cubicBezTo>
                        <a:pt x="868" y="1923"/>
                        <a:pt x="873" y="1921"/>
                        <a:pt x="877" y="1923"/>
                      </a:cubicBezTo>
                      <a:close/>
                      <a:moveTo>
                        <a:pt x="888" y="1920"/>
                      </a:moveTo>
                      <a:cubicBezTo>
                        <a:pt x="891" y="1921"/>
                        <a:pt x="892" y="1924"/>
                        <a:pt x="891" y="1927"/>
                      </a:cubicBezTo>
                      <a:cubicBezTo>
                        <a:pt x="889" y="1929"/>
                        <a:pt x="886" y="1930"/>
                        <a:pt x="884" y="1929"/>
                      </a:cubicBezTo>
                      <a:cubicBezTo>
                        <a:pt x="882" y="1928"/>
                        <a:pt x="881" y="1925"/>
                        <a:pt x="882" y="1922"/>
                      </a:cubicBezTo>
                      <a:cubicBezTo>
                        <a:pt x="883" y="1920"/>
                        <a:pt x="886" y="1919"/>
                        <a:pt x="888" y="1920"/>
                      </a:cubicBezTo>
                      <a:close/>
                      <a:moveTo>
                        <a:pt x="593" y="1806"/>
                      </a:moveTo>
                      <a:cubicBezTo>
                        <a:pt x="595" y="1810"/>
                        <a:pt x="597" y="1812"/>
                        <a:pt x="599" y="1813"/>
                      </a:cubicBezTo>
                      <a:cubicBezTo>
                        <a:pt x="603" y="1815"/>
                        <a:pt x="607" y="1814"/>
                        <a:pt x="611" y="1811"/>
                      </a:cubicBezTo>
                      <a:cubicBezTo>
                        <a:pt x="615" y="1807"/>
                        <a:pt x="614" y="1801"/>
                        <a:pt x="612" y="1798"/>
                      </a:cubicBezTo>
                      <a:cubicBezTo>
                        <a:pt x="608" y="1791"/>
                        <a:pt x="602" y="1794"/>
                        <a:pt x="597" y="1793"/>
                      </a:cubicBezTo>
                      <a:cubicBezTo>
                        <a:pt x="592" y="1792"/>
                        <a:pt x="588" y="1786"/>
                        <a:pt x="588" y="1779"/>
                      </a:cubicBezTo>
                      <a:cubicBezTo>
                        <a:pt x="589" y="1770"/>
                        <a:pt x="593" y="1763"/>
                        <a:pt x="601" y="1761"/>
                      </a:cubicBezTo>
                      <a:cubicBezTo>
                        <a:pt x="606" y="1760"/>
                        <a:pt x="612" y="1761"/>
                        <a:pt x="613" y="1766"/>
                      </a:cubicBezTo>
                      <a:cubicBezTo>
                        <a:pt x="608" y="1764"/>
                        <a:pt x="602" y="1768"/>
                        <a:pt x="604" y="1775"/>
                      </a:cubicBezTo>
                      <a:cubicBezTo>
                        <a:pt x="606" y="1778"/>
                        <a:pt x="612" y="1783"/>
                        <a:pt x="617" y="1789"/>
                      </a:cubicBezTo>
                      <a:cubicBezTo>
                        <a:pt x="623" y="1795"/>
                        <a:pt x="628" y="1801"/>
                        <a:pt x="629" y="1807"/>
                      </a:cubicBezTo>
                      <a:cubicBezTo>
                        <a:pt x="631" y="1821"/>
                        <a:pt x="620" y="1834"/>
                        <a:pt x="606" y="1833"/>
                      </a:cubicBezTo>
                      <a:cubicBezTo>
                        <a:pt x="599" y="1833"/>
                        <a:pt x="593" y="1829"/>
                        <a:pt x="588" y="1824"/>
                      </a:cubicBezTo>
                      <a:cubicBezTo>
                        <a:pt x="583" y="1819"/>
                        <a:pt x="573" y="1802"/>
                        <a:pt x="564" y="1800"/>
                      </a:cubicBezTo>
                      <a:cubicBezTo>
                        <a:pt x="558" y="1799"/>
                        <a:pt x="554" y="1804"/>
                        <a:pt x="554" y="1808"/>
                      </a:cubicBezTo>
                      <a:cubicBezTo>
                        <a:pt x="549" y="1807"/>
                        <a:pt x="548" y="1798"/>
                        <a:pt x="551" y="1793"/>
                      </a:cubicBezTo>
                      <a:cubicBezTo>
                        <a:pt x="557" y="1783"/>
                        <a:pt x="574" y="1781"/>
                        <a:pt x="585" y="1790"/>
                      </a:cubicBezTo>
                      <a:cubicBezTo>
                        <a:pt x="589" y="1794"/>
                        <a:pt x="591" y="1799"/>
                        <a:pt x="593" y="1806"/>
                      </a:cubicBezTo>
                      <a:close/>
                      <a:moveTo>
                        <a:pt x="567" y="2319"/>
                      </a:moveTo>
                      <a:cubicBezTo>
                        <a:pt x="565" y="2322"/>
                        <a:pt x="562" y="2322"/>
                        <a:pt x="559" y="2321"/>
                      </a:cubicBezTo>
                      <a:cubicBezTo>
                        <a:pt x="557" y="2319"/>
                        <a:pt x="556" y="2316"/>
                        <a:pt x="558" y="2313"/>
                      </a:cubicBezTo>
                      <a:cubicBezTo>
                        <a:pt x="560" y="2311"/>
                        <a:pt x="563" y="2310"/>
                        <a:pt x="566" y="2312"/>
                      </a:cubicBezTo>
                      <a:cubicBezTo>
                        <a:pt x="568" y="2313"/>
                        <a:pt x="569" y="2317"/>
                        <a:pt x="567" y="2319"/>
                      </a:cubicBezTo>
                      <a:close/>
                      <a:moveTo>
                        <a:pt x="563" y="2329"/>
                      </a:moveTo>
                      <a:cubicBezTo>
                        <a:pt x="562" y="2331"/>
                        <a:pt x="559" y="2332"/>
                        <a:pt x="558" y="2330"/>
                      </a:cubicBezTo>
                      <a:cubicBezTo>
                        <a:pt x="556" y="2329"/>
                        <a:pt x="555" y="2326"/>
                        <a:pt x="556" y="2324"/>
                      </a:cubicBezTo>
                      <a:cubicBezTo>
                        <a:pt x="558" y="2323"/>
                        <a:pt x="560" y="2322"/>
                        <a:pt x="562" y="2323"/>
                      </a:cubicBezTo>
                      <a:cubicBezTo>
                        <a:pt x="564" y="2325"/>
                        <a:pt x="565" y="2327"/>
                        <a:pt x="563" y="2329"/>
                      </a:cubicBezTo>
                      <a:close/>
                      <a:moveTo>
                        <a:pt x="565" y="2306"/>
                      </a:moveTo>
                      <a:cubicBezTo>
                        <a:pt x="563" y="2310"/>
                        <a:pt x="557" y="2311"/>
                        <a:pt x="554" y="2308"/>
                      </a:cubicBezTo>
                      <a:cubicBezTo>
                        <a:pt x="550" y="2305"/>
                        <a:pt x="549" y="2300"/>
                        <a:pt x="551" y="2297"/>
                      </a:cubicBezTo>
                      <a:cubicBezTo>
                        <a:pt x="554" y="2293"/>
                        <a:pt x="559" y="2292"/>
                        <a:pt x="563" y="2294"/>
                      </a:cubicBezTo>
                      <a:cubicBezTo>
                        <a:pt x="567" y="2297"/>
                        <a:pt x="568" y="2302"/>
                        <a:pt x="565" y="2306"/>
                      </a:cubicBezTo>
                      <a:close/>
                      <a:moveTo>
                        <a:pt x="644" y="1907"/>
                      </a:moveTo>
                      <a:cubicBezTo>
                        <a:pt x="644" y="1914"/>
                        <a:pt x="643" y="1921"/>
                        <a:pt x="640" y="1927"/>
                      </a:cubicBezTo>
                      <a:cubicBezTo>
                        <a:pt x="636" y="1932"/>
                        <a:pt x="629" y="1936"/>
                        <a:pt x="622" y="1935"/>
                      </a:cubicBezTo>
                      <a:cubicBezTo>
                        <a:pt x="614" y="1933"/>
                        <a:pt x="609" y="1926"/>
                        <a:pt x="607" y="1918"/>
                      </a:cubicBezTo>
                      <a:cubicBezTo>
                        <a:pt x="604" y="1907"/>
                        <a:pt x="609" y="1896"/>
                        <a:pt x="617" y="1889"/>
                      </a:cubicBezTo>
                      <a:cubicBezTo>
                        <a:pt x="623" y="1883"/>
                        <a:pt x="632" y="1879"/>
                        <a:pt x="641" y="1876"/>
                      </a:cubicBezTo>
                      <a:cubicBezTo>
                        <a:pt x="640" y="1876"/>
                        <a:pt x="638" y="1876"/>
                        <a:pt x="637" y="1876"/>
                      </a:cubicBezTo>
                      <a:cubicBezTo>
                        <a:pt x="613" y="1876"/>
                        <a:pt x="591" y="1871"/>
                        <a:pt x="569" y="1863"/>
                      </a:cubicBezTo>
                      <a:cubicBezTo>
                        <a:pt x="544" y="1853"/>
                        <a:pt x="529" y="1841"/>
                        <a:pt x="500" y="1844"/>
                      </a:cubicBezTo>
                      <a:cubicBezTo>
                        <a:pt x="494" y="1845"/>
                        <a:pt x="489" y="1846"/>
                        <a:pt x="483" y="1849"/>
                      </a:cubicBezTo>
                      <a:cubicBezTo>
                        <a:pt x="475" y="1852"/>
                        <a:pt x="469" y="1856"/>
                        <a:pt x="463" y="1862"/>
                      </a:cubicBezTo>
                      <a:cubicBezTo>
                        <a:pt x="457" y="1868"/>
                        <a:pt x="453" y="1873"/>
                        <a:pt x="449" y="1881"/>
                      </a:cubicBezTo>
                      <a:cubicBezTo>
                        <a:pt x="438" y="1910"/>
                        <a:pt x="447" y="1935"/>
                        <a:pt x="471" y="1954"/>
                      </a:cubicBezTo>
                      <a:cubicBezTo>
                        <a:pt x="481" y="1962"/>
                        <a:pt x="493" y="1965"/>
                        <a:pt x="506" y="1961"/>
                      </a:cubicBezTo>
                      <a:cubicBezTo>
                        <a:pt x="516" y="1957"/>
                        <a:pt x="524" y="1950"/>
                        <a:pt x="527" y="1939"/>
                      </a:cubicBezTo>
                      <a:cubicBezTo>
                        <a:pt x="529" y="1930"/>
                        <a:pt x="527" y="1922"/>
                        <a:pt x="523" y="1914"/>
                      </a:cubicBezTo>
                      <a:cubicBezTo>
                        <a:pt x="520" y="1911"/>
                        <a:pt x="518" y="1909"/>
                        <a:pt x="515" y="1907"/>
                      </a:cubicBezTo>
                      <a:cubicBezTo>
                        <a:pt x="516" y="1907"/>
                        <a:pt x="517" y="1908"/>
                        <a:pt x="517" y="1909"/>
                      </a:cubicBezTo>
                      <a:cubicBezTo>
                        <a:pt x="522" y="1916"/>
                        <a:pt x="520" y="1924"/>
                        <a:pt x="513" y="1929"/>
                      </a:cubicBezTo>
                      <a:cubicBezTo>
                        <a:pt x="507" y="1933"/>
                        <a:pt x="498" y="1931"/>
                        <a:pt x="494" y="1924"/>
                      </a:cubicBezTo>
                      <a:cubicBezTo>
                        <a:pt x="489" y="1918"/>
                        <a:pt x="491" y="1909"/>
                        <a:pt x="498" y="1905"/>
                      </a:cubicBezTo>
                      <a:cubicBezTo>
                        <a:pt x="507" y="1899"/>
                        <a:pt x="519" y="1905"/>
                        <a:pt x="524" y="1913"/>
                      </a:cubicBezTo>
                      <a:cubicBezTo>
                        <a:pt x="530" y="1921"/>
                        <a:pt x="532" y="1930"/>
                        <a:pt x="530" y="1939"/>
                      </a:cubicBezTo>
                      <a:cubicBezTo>
                        <a:pt x="528" y="1950"/>
                        <a:pt x="521" y="1958"/>
                        <a:pt x="511" y="1962"/>
                      </a:cubicBezTo>
                      <a:cubicBezTo>
                        <a:pt x="521" y="1959"/>
                        <a:pt x="529" y="1954"/>
                        <a:pt x="535" y="1948"/>
                      </a:cubicBezTo>
                      <a:cubicBezTo>
                        <a:pt x="536" y="1949"/>
                        <a:pt x="538" y="1951"/>
                        <a:pt x="539" y="1951"/>
                      </a:cubicBezTo>
                      <a:cubicBezTo>
                        <a:pt x="528" y="1961"/>
                        <a:pt x="516" y="1966"/>
                        <a:pt x="506" y="1967"/>
                      </a:cubicBezTo>
                      <a:cubicBezTo>
                        <a:pt x="526" y="1966"/>
                        <a:pt x="543" y="1959"/>
                        <a:pt x="555" y="1945"/>
                      </a:cubicBezTo>
                      <a:cubicBezTo>
                        <a:pt x="562" y="1937"/>
                        <a:pt x="567" y="1926"/>
                        <a:pt x="569" y="1913"/>
                      </a:cubicBezTo>
                      <a:cubicBezTo>
                        <a:pt x="571" y="1907"/>
                        <a:pt x="571" y="1900"/>
                        <a:pt x="572" y="1893"/>
                      </a:cubicBezTo>
                      <a:cubicBezTo>
                        <a:pt x="574" y="1886"/>
                        <a:pt x="576" y="1881"/>
                        <a:pt x="581" y="1877"/>
                      </a:cubicBezTo>
                      <a:cubicBezTo>
                        <a:pt x="586" y="1874"/>
                        <a:pt x="591" y="1873"/>
                        <a:pt x="596" y="1876"/>
                      </a:cubicBezTo>
                      <a:cubicBezTo>
                        <a:pt x="600" y="1878"/>
                        <a:pt x="603" y="1882"/>
                        <a:pt x="603" y="1887"/>
                      </a:cubicBezTo>
                      <a:cubicBezTo>
                        <a:pt x="603" y="1890"/>
                        <a:pt x="602" y="1892"/>
                        <a:pt x="599" y="1894"/>
                      </a:cubicBezTo>
                      <a:cubicBezTo>
                        <a:pt x="596" y="1897"/>
                        <a:pt x="591" y="1897"/>
                        <a:pt x="589" y="1893"/>
                      </a:cubicBezTo>
                      <a:cubicBezTo>
                        <a:pt x="587" y="1891"/>
                        <a:pt x="587" y="1888"/>
                        <a:pt x="589" y="1886"/>
                      </a:cubicBezTo>
                      <a:cubicBezTo>
                        <a:pt x="592" y="1884"/>
                        <a:pt x="595" y="1884"/>
                        <a:pt x="597" y="1887"/>
                      </a:cubicBezTo>
                      <a:cubicBezTo>
                        <a:pt x="599" y="1889"/>
                        <a:pt x="599" y="1892"/>
                        <a:pt x="597" y="1894"/>
                      </a:cubicBezTo>
                      <a:cubicBezTo>
                        <a:pt x="597" y="1895"/>
                        <a:pt x="596" y="1895"/>
                        <a:pt x="595" y="1895"/>
                      </a:cubicBezTo>
                      <a:cubicBezTo>
                        <a:pt x="597" y="1895"/>
                        <a:pt x="598" y="1895"/>
                        <a:pt x="599" y="1894"/>
                      </a:cubicBezTo>
                      <a:cubicBezTo>
                        <a:pt x="601" y="1892"/>
                        <a:pt x="602" y="1890"/>
                        <a:pt x="602" y="1887"/>
                      </a:cubicBezTo>
                      <a:cubicBezTo>
                        <a:pt x="602" y="1883"/>
                        <a:pt x="599" y="1879"/>
                        <a:pt x="595" y="1877"/>
                      </a:cubicBezTo>
                      <a:cubicBezTo>
                        <a:pt x="591" y="1875"/>
                        <a:pt x="587" y="1876"/>
                        <a:pt x="583" y="1879"/>
                      </a:cubicBezTo>
                      <a:cubicBezTo>
                        <a:pt x="578" y="1883"/>
                        <a:pt x="576" y="1888"/>
                        <a:pt x="575" y="1893"/>
                      </a:cubicBezTo>
                      <a:cubicBezTo>
                        <a:pt x="574" y="1900"/>
                        <a:pt x="574" y="1906"/>
                        <a:pt x="573" y="1912"/>
                      </a:cubicBezTo>
                      <a:cubicBezTo>
                        <a:pt x="571" y="1926"/>
                        <a:pt x="565" y="1938"/>
                        <a:pt x="556" y="1947"/>
                      </a:cubicBezTo>
                      <a:cubicBezTo>
                        <a:pt x="549" y="1956"/>
                        <a:pt x="539" y="1962"/>
                        <a:pt x="528" y="1966"/>
                      </a:cubicBezTo>
                      <a:cubicBezTo>
                        <a:pt x="510" y="1972"/>
                        <a:pt x="491" y="1970"/>
                        <a:pt x="475" y="1962"/>
                      </a:cubicBezTo>
                      <a:cubicBezTo>
                        <a:pt x="476" y="1963"/>
                        <a:pt x="476" y="1964"/>
                        <a:pt x="477" y="1965"/>
                      </a:cubicBezTo>
                      <a:cubicBezTo>
                        <a:pt x="480" y="1969"/>
                        <a:pt x="482" y="1973"/>
                        <a:pt x="484" y="1977"/>
                      </a:cubicBezTo>
                      <a:cubicBezTo>
                        <a:pt x="488" y="1985"/>
                        <a:pt x="490" y="1991"/>
                        <a:pt x="490" y="1999"/>
                      </a:cubicBezTo>
                      <a:cubicBezTo>
                        <a:pt x="491" y="2026"/>
                        <a:pt x="465" y="2042"/>
                        <a:pt x="442" y="2039"/>
                      </a:cubicBezTo>
                      <a:cubicBezTo>
                        <a:pt x="433" y="2038"/>
                        <a:pt x="424" y="2033"/>
                        <a:pt x="418" y="2027"/>
                      </a:cubicBezTo>
                      <a:cubicBezTo>
                        <a:pt x="421" y="2026"/>
                        <a:pt x="421" y="2026"/>
                        <a:pt x="421" y="2026"/>
                      </a:cubicBezTo>
                      <a:cubicBezTo>
                        <a:pt x="427" y="2031"/>
                        <a:pt x="435" y="2034"/>
                        <a:pt x="443" y="2035"/>
                      </a:cubicBezTo>
                      <a:cubicBezTo>
                        <a:pt x="464" y="2037"/>
                        <a:pt x="487" y="2023"/>
                        <a:pt x="486" y="1999"/>
                      </a:cubicBezTo>
                      <a:cubicBezTo>
                        <a:pt x="485" y="1992"/>
                        <a:pt x="483" y="1986"/>
                        <a:pt x="480" y="1979"/>
                      </a:cubicBezTo>
                      <a:cubicBezTo>
                        <a:pt x="478" y="1975"/>
                        <a:pt x="476" y="1971"/>
                        <a:pt x="473" y="1967"/>
                      </a:cubicBezTo>
                      <a:cubicBezTo>
                        <a:pt x="461" y="1950"/>
                        <a:pt x="447" y="1941"/>
                        <a:pt x="441" y="1920"/>
                      </a:cubicBezTo>
                      <a:cubicBezTo>
                        <a:pt x="438" y="1907"/>
                        <a:pt x="439" y="1893"/>
                        <a:pt x="445" y="1879"/>
                      </a:cubicBezTo>
                      <a:cubicBezTo>
                        <a:pt x="449" y="1871"/>
                        <a:pt x="453" y="1865"/>
                        <a:pt x="460" y="1859"/>
                      </a:cubicBezTo>
                      <a:cubicBezTo>
                        <a:pt x="466" y="1852"/>
                        <a:pt x="473" y="1848"/>
                        <a:pt x="481" y="1845"/>
                      </a:cubicBezTo>
                      <a:cubicBezTo>
                        <a:pt x="495" y="1841"/>
                        <a:pt x="506" y="1840"/>
                        <a:pt x="519" y="1842"/>
                      </a:cubicBezTo>
                      <a:cubicBezTo>
                        <a:pt x="512" y="1840"/>
                        <a:pt x="506" y="1838"/>
                        <a:pt x="504" y="1838"/>
                      </a:cubicBezTo>
                      <a:cubicBezTo>
                        <a:pt x="476" y="1831"/>
                        <a:pt x="448" y="1827"/>
                        <a:pt x="421" y="1826"/>
                      </a:cubicBezTo>
                      <a:cubicBezTo>
                        <a:pt x="413" y="1826"/>
                        <a:pt x="407" y="1827"/>
                        <a:pt x="403" y="1831"/>
                      </a:cubicBezTo>
                      <a:cubicBezTo>
                        <a:pt x="400" y="1834"/>
                        <a:pt x="397" y="1837"/>
                        <a:pt x="397" y="1840"/>
                      </a:cubicBezTo>
                      <a:cubicBezTo>
                        <a:pt x="395" y="1846"/>
                        <a:pt x="397" y="1853"/>
                        <a:pt x="403" y="1855"/>
                      </a:cubicBezTo>
                      <a:cubicBezTo>
                        <a:pt x="406" y="1856"/>
                        <a:pt x="409" y="1855"/>
                        <a:pt x="412" y="1853"/>
                      </a:cubicBezTo>
                      <a:cubicBezTo>
                        <a:pt x="415" y="1850"/>
                        <a:pt x="414" y="1845"/>
                        <a:pt x="411" y="1843"/>
                      </a:cubicBezTo>
                      <a:cubicBezTo>
                        <a:pt x="409" y="1842"/>
                        <a:pt x="406" y="1842"/>
                        <a:pt x="404" y="1844"/>
                      </a:cubicBezTo>
                      <a:cubicBezTo>
                        <a:pt x="404" y="1841"/>
                        <a:pt x="408" y="1839"/>
                        <a:pt x="412" y="1840"/>
                      </a:cubicBezTo>
                      <a:cubicBezTo>
                        <a:pt x="421" y="1842"/>
                        <a:pt x="422" y="1856"/>
                        <a:pt x="412" y="1860"/>
                      </a:cubicBezTo>
                      <a:cubicBezTo>
                        <a:pt x="404" y="1864"/>
                        <a:pt x="396" y="1860"/>
                        <a:pt x="392" y="1852"/>
                      </a:cubicBezTo>
                      <a:cubicBezTo>
                        <a:pt x="388" y="1842"/>
                        <a:pt x="395" y="1829"/>
                        <a:pt x="408" y="1826"/>
                      </a:cubicBezTo>
                      <a:cubicBezTo>
                        <a:pt x="385" y="1827"/>
                        <a:pt x="363" y="1830"/>
                        <a:pt x="342" y="1835"/>
                      </a:cubicBezTo>
                      <a:cubicBezTo>
                        <a:pt x="351" y="1835"/>
                        <a:pt x="360" y="1837"/>
                        <a:pt x="367" y="1840"/>
                      </a:cubicBezTo>
                      <a:cubicBezTo>
                        <a:pt x="392" y="1850"/>
                        <a:pt x="406" y="1881"/>
                        <a:pt x="382" y="1902"/>
                      </a:cubicBezTo>
                      <a:cubicBezTo>
                        <a:pt x="376" y="1908"/>
                        <a:pt x="368" y="1911"/>
                        <a:pt x="359" y="1912"/>
                      </a:cubicBezTo>
                      <a:cubicBezTo>
                        <a:pt x="345" y="1915"/>
                        <a:pt x="329" y="1910"/>
                        <a:pt x="317" y="1916"/>
                      </a:cubicBezTo>
                      <a:cubicBezTo>
                        <a:pt x="311" y="1919"/>
                        <a:pt x="307" y="1925"/>
                        <a:pt x="306" y="1931"/>
                      </a:cubicBezTo>
                      <a:cubicBezTo>
                        <a:pt x="303" y="1945"/>
                        <a:pt x="317" y="1958"/>
                        <a:pt x="331" y="1956"/>
                      </a:cubicBezTo>
                      <a:cubicBezTo>
                        <a:pt x="337" y="1955"/>
                        <a:pt x="342" y="1948"/>
                        <a:pt x="342" y="1943"/>
                      </a:cubicBezTo>
                      <a:cubicBezTo>
                        <a:pt x="342" y="1935"/>
                        <a:pt x="335" y="1929"/>
                        <a:pt x="329" y="1931"/>
                      </a:cubicBezTo>
                      <a:cubicBezTo>
                        <a:pt x="331" y="1929"/>
                        <a:pt x="337" y="1927"/>
                        <a:pt x="341" y="1930"/>
                      </a:cubicBezTo>
                      <a:cubicBezTo>
                        <a:pt x="349" y="1936"/>
                        <a:pt x="348" y="1948"/>
                        <a:pt x="343" y="1954"/>
                      </a:cubicBezTo>
                      <a:cubicBezTo>
                        <a:pt x="336" y="1962"/>
                        <a:pt x="326" y="1963"/>
                        <a:pt x="319" y="1961"/>
                      </a:cubicBezTo>
                      <a:cubicBezTo>
                        <a:pt x="305" y="1957"/>
                        <a:pt x="295" y="1942"/>
                        <a:pt x="301" y="1927"/>
                      </a:cubicBezTo>
                      <a:cubicBezTo>
                        <a:pt x="305" y="1919"/>
                        <a:pt x="309" y="1915"/>
                        <a:pt x="315" y="1912"/>
                      </a:cubicBezTo>
                      <a:cubicBezTo>
                        <a:pt x="325" y="1907"/>
                        <a:pt x="337" y="1909"/>
                        <a:pt x="347" y="1903"/>
                      </a:cubicBezTo>
                      <a:cubicBezTo>
                        <a:pt x="363" y="1894"/>
                        <a:pt x="371" y="1877"/>
                        <a:pt x="361" y="1862"/>
                      </a:cubicBezTo>
                      <a:cubicBezTo>
                        <a:pt x="351" y="1846"/>
                        <a:pt x="321" y="1842"/>
                        <a:pt x="303" y="1850"/>
                      </a:cubicBezTo>
                      <a:cubicBezTo>
                        <a:pt x="292" y="1855"/>
                        <a:pt x="283" y="1867"/>
                        <a:pt x="283" y="1878"/>
                      </a:cubicBezTo>
                      <a:cubicBezTo>
                        <a:pt x="282" y="1893"/>
                        <a:pt x="299" y="1908"/>
                        <a:pt x="314" y="1898"/>
                      </a:cubicBezTo>
                      <a:cubicBezTo>
                        <a:pt x="318" y="1895"/>
                        <a:pt x="321" y="1891"/>
                        <a:pt x="322" y="1886"/>
                      </a:cubicBezTo>
                      <a:cubicBezTo>
                        <a:pt x="323" y="1877"/>
                        <a:pt x="312" y="1867"/>
                        <a:pt x="303" y="1873"/>
                      </a:cubicBezTo>
                      <a:cubicBezTo>
                        <a:pt x="298" y="1876"/>
                        <a:pt x="298" y="1884"/>
                        <a:pt x="303" y="1885"/>
                      </a:cubicBezTo>
                      <a:cubicBezTo>
                        <a:pt x="296" y="1887"/>
                        <a:pt x="292" y="1877"/>
                        <a:pt x="298" y="1871"/>
                      </a:cubicBezTo>
                      <a:cubicBezTo>
                        <a:pt x="309" y="1860"/>
                        <a:pt x="329" y="1871"/>
                        <a:pt x="325" y="1887"/>
                      </a:cubicBezTo>
                      <a:cubicBezTo>
                        <a:pt x="323" y="1897"/>
                        <a:pt x="314" y="1906"/>
                        <a:pt x="302" y="1905"/>
                      </a:cubicBezTo>
                      <a:cubicBezTo>
                        <a:pt x="286" y="1904"/>
                        <a:pt x="274" y="1884"/>
                        <a:pt x="281" y="1867"/>
                      </a:cubicBezTo>
                      <a:cubicBezTo>
                        <a:pt x="282" y="1865"/>
                        <a:pt x="283" y="1863"/>
                        <a:pt x="284" y="1862"/>
                      </a:cubicBezTo>
                      <a:cubicBezTo>
                        <a:pt x="279" y="1867"/>
                        <a:pt x="275" y="1871"/>
                        <a:pt x="271" y="1878"/>
                      </a:cubicBezTo>
                      <a:cubicBezTo>
                        <a:pt x="271" y="1878"/>
                        <a:pt x="271" y="1878"/>
                        <a:pt x="271" y="1878"/>
                      </a:cubicBezTo>
                      <a:cubicBezTo>
                        <a:pt x="266" y="1887"/>
                        <a:pt x="264" y="1894"/>
                        <a:pt x="263" y="1905"/>
                      </a:cubicBezTo>
                      <a:cubicBezTo>
                        <a:pt x="260" y="1895"/>
                        <a:pt x="264" y="1885"/>
                        <a:pt x="268" y="1876"/>
                      </a:cubicBezTo>
                      <a:cubicBezTo>
                        <a:pt x="268" y="1876"/>
                        <a:pt x="268" y="1876"/>
                        <a:pt x="268" y="1876"/>
                      </a:cubicBezTo>
                      <a:cubicBezTo>
                        <a:pt x="271" y="1872"/>
                        <a:pt x="274" y="1868"/>
                        <a:pt x="277" y="1865"/>
                      </a:cubicBezTo>
                      <a:cubicBezTo>
                        <a:pt x="265" y="1873"/>
                        <a:pt x="253" y="1883"/>
                        <a:pt x="242" y="1895"/>
                      </a:cubicBezTo>
                      <a:cubicBezTo>
                        <a:pt x="224" y="1916"/>
                        <a:pt x="214" y="1934"/>
                        <a:pt x="208" y="1961"/>
                      </a:cubicBezTo>
                      <a:cubicBezTo>
                        <a:pt x="203" y="1987"/>
                        <a:pt x="205" y="2012"/>
                        <a:pt x="214" y="2035"/>
                      </a:cubicBezTo>
                      <a:cubicBezTo>
                        <a:pt x="218" y="2047"/>
                        <a:pt x="222" y="2053"/>
                        <a:pt x="232" y="2061"/>
                      </a:cubicBezTo>
                      <a:cubicBezTo>
                        <a:pt x="252" y="2077"/>
                        <a:pt x="282" y="2081"/>
                        <a:pt x="300" y="2072"/>
                      </a:cubicBezTo>
                      <a:cubicBezTo>
                        <a:pt x="310" y="2066"/>
                        <a:pt x="317" y="2054"/>
                        <a:pt x="309" y="2045"/>
                      </a:cubicBezTo>
                      <a:cubicBezTo>
                        <a:pt x="304" y="2039"/>
                        <a:pt x="298" y="2038"/>
                        <a:pt x="291" y="2043"/>
                      </a:cubicBezTo>
                      <a:cubicBezTo>
                        <a:pt x="292" y="2031"/>
                        <a:pt x="312" y="2029"/>
                        <a:pt x="323" y="2039"/>
                      </a:cubicBezTo>
                      <a:cubicBezTo>
                        <a:pt x="334" y="2049"/>
                        <a:pt x="335" y="2062"/>
                        <a:pt x="331" y="2072"/>
                      </a:cubicBezTo>
                      <a:cubicBezTo>
                        <a:pt x="325" y="2087"/>
                        <a:pt x="307" y="2097"/>
                        <a:pt x="288" y="2096"/>
                      </a:cubicBezTo>
                      <a:cubicBezTo>
                        <a:pt x="268" y="2094"/>
                        <a:pt x="248" y="2084"/>
                        <a:pt x="234" y="2070"/>
                      </a:cubicBezTo>
                      <a:cubicBezTo>
                        <a:pt x="237" y="2073"/>
                        <a:pt x="240" y="2076"/>
                        <a:pt x="243" y="2080"/>
                      </a:cubicBezTo>
                      <a:cubicBezTo>
                        <a:pt x="266" y="2100"/>
                        <a:pt x="294" y="2113"/>
                        <a:pt x="325" y="2113"/>
                      </a:cubicBezTo>
                      <a:cubicBezTo>
                        <a:pt x="341" y="2113"/>
                        <a:pt x="353" y="2106"/>
                        <a:pt x="362" y="2092"/>
                      </a:cubicBezTo>
                      <a:cubicBezTo>
                        <a:pt x="367" y="2084"/>
                        <a:pt x="370" y="2068"/>
                        <a:pt x="365" y="2059"/>
                      </a:cubicBezTo>
                      <a:cubicBezTo>
                        <a:pt x="360" y="2050"/>
                        <a:pt x="349" y="2047"/>
                        <a:pt x="344" y="2056"/>
                      </a:cubicBezTo>
                      <a:cubicBezTo>
                        <a:pt x="340" y="2051"/>
                        <a:pt x="343" y="2043"/>
                        <a:pt x="350" y="2041"/>
                      </a:cubicBezTo>
                      <a:cubicBezTo>
                        <a:pt x="356" y="2039"/>
                        <a:pt x="364" y="2042"/>
                        <a:pt x="370" y="2049"/>
                      </a:cubicBezTo>
                      <a:cubicBezTo>
                        <a:pt x="373" y="2053"/>
                        <a:pt x="375" y="2058"/>
                        <a:pt x="375" y="2064"/>
                      </a:cubicBezTo>
                      <a:cubicBezTo>
                        <a:pt x="376" y="2074"/>
                        <a:pt x="373" y="2085"/>
                        <a:pt x="366" y="2094"/>
                      </a:cubicBezTo>
                      <a:cubicBezTo>
                        <a:pt x="362" y="2101"/>
                        <a:pt x="356" y="2106"/>
                        <a:pt x="349" y="2109"/>
                      </a:cubicBezTo>
                      <a:cubicBezTo>
                        <a:pt x="371" y="2102"/>
                        <a:pt x="387" y="2085"/>
                        <a:pt x="392" y="2061"/>
                      </a:cubicBezTo>
                      <a:cubicBezTo>
                        <a:pt x="395" y="2049"/>
                        <a:pt x="394" y="2038"/>
                        <a:pt x="390" y="2027"/>
                      </a:cubicBezTo>
                      <a:cubicBezTo>
                        <a:pt x="373" y="1976"/>
                        <a:pt x="343" y="2012"/>
                        <a:pt x="318" y="2020"/>
                      </a:cubicBezTo>
                      <a:cubicBezTo>
                        <a:pt x="287" y="2030"/>
                        <a:pt x="280" y="1987"/>
                        <a:pt x="312" y="1976"/>
                      </a:cubicBezTo>
                      <a:cubicBezTo>
                        <a:pt x="339" y="1966"/>
                        <a:pt x="364" y="1983"/>
                        <a:pt x="379" y="2004"/>
                      </a:cubicBezTo>
                      <a:cubicBezTo>
                        <a:pt x="377" y="1999"/>
                        <a:pt x="376" y="1995"/>
                        <a:pt x="375" y="1990"/>
                      </a:cubicBezTo>
                      <a:cubicBezTo>
                        <a:pt x="374" y="1979"/>
                        <a:pt x="380" y="1966"/>
                        <a:pt x="391" y="1964"/>
                      </a:cubicBezTo>
                      <a:cubicBezTo>
                        <a:pt x="397" y="1963"/>
                        <a:pt x="402" y="1966"/>
                        <a:pt x="405" y="1971"/>
                      </a:cubicBezTo>
                      <a:cubicBezTo>
                        <a:pt x="407" y="1974"/>
                        <a:pt x="407" y="1978"/>
                        <a:pt x="406" y="1982"/>
                      </a:cubicBezTo>
                      <a:cubicBezTo>
                        <a:pt x="405" y="1985"/>
                        <a:pt x="401" y="1989"/>
                        <a:pt x="397" y="1990"/>
                      </a:cubicBezTo>
                      <a:cubicBezTo>
                        <a:pt x="392" y="1991"/>
                        <a:pt x="386" y="1989"/>
                        <a:pt x="385" y="1983"/>
                      </a:cubicBezTo>
                      <a:cubicBezTo>
                        <a:pt x="384" y="1980"/>
                        <a:pt x="385" y="1977"/>
                        <a:pt x="388" y="1975"/>
                      </a:cubicBezTo>
                      <a:cubicBezTo>
                        <a:pt x="389" y="1974"/>
                        <a:pt x="392" y="1974"/>
                        <a:pt x="393" y="1976"/>
                      </a:cubicBezTo>
                      <a:cubicBezTo>
                        <a:pt x="391" y="1976"/>
                        <a:pt x="390" y="1976"/>
                        <a:pt x="389" y="1977"/>
                      </a:cubicBezTo>
                      <a:cubicBezTo>
                        <a:pt x="387" y="1980"/>
                        <a:pt x="388" y="1983"/>
                        <a:pt x="391" y="1984"/>
                      </a:cubicBezTo>
                      <a:cubicBezTo>
                        <a:pt x="392" y="1984"/>
                        <a:pt x="394" y="1984"/>
                        <a:pt x="397" y="1982"/>
                      </a:cubicBezTo>
                      <a:cubicBezTo>
                        <a:pt x="399" y="1981"/>
                        <a:pt x="400" y="1978"/>
                        <a:pt x="398" y="1975"/>
                      </a:cubicBezTo>
                      <a:cubicBezTo>
                        <a:pt x="397" y="1972"/>
                        <a:pt x="394" y="1970"/>
                        <a:pt x="390" y="1971"/>
                      </a:cubicBezTo>
                      <a:cubicBezTo>
                        <a:pt x="381" y="1972"/>
                        <a:pt x="376" y="1985"/>
                        <a:pt x="377" y="1994"/>
                      </a:cubicBezTo>
                      <a:cubicBezTo>
                        <a:pt x="378" y="1996"/>
                        <a:pt x="378" y="1998"/>
                        <a:pt x="379" y="2000"/>
                      </a:cubicBezTo>
                      <a:cubicBezTo>
                        <a:pt x="382" y="2008"/>
                        <a:pt x="387" y="2015"/>
                        <a:pt x="390" y="2023"/>
                      </a:cubicBezTo>
                      <a:cubicBezTo>
                        <a:pt x="393" y="2031"/>
                        <a:pt x="395" y="2039"/>
                        <a:pt x="395" y="2047"/>
                      </a:cubicBezTo>
                      <a:cubicBezTo>
                        <a:pt x="396" y="2044"/>
                        <a:pt x="397" y="2041"/>
                        <a:pt x="399" y="2038"/>
                      </a:cubicBezTo>
                      <a:cubicBezTo>
                        <a:pt x="408" y="2022"/>
                        <a:pt x="429" y="2016"/>
                        <a:pt x="447" y="2023"/>
                      </a:cubicBezTo>
                      <a:cubicBezTo>
                        <a:pt x="452" y="2025"/>
                        <a:pt x="456" y="2028"/>
                        <a:pt x="460" y="2032"/>
                      </a:cubicBezTo>
                      <a:cubicBezTo>
                        <a:pt x="456" y="2033"/>
                        <a:pt x="456" y="2033"/>
                        <a:pt x="456" y="2033"/>
                      </a:cubicBezTo>
                      <a:cubicBezTo>
                        <a:pt x="453" y="2030"/>
                        <a:pt x="450" y="2028"/>
                        <a:pt x="446" y="2026"/>
                      </a:cubicBezTo>
                      <a:cubicBezTo>
                        <a:pt x="429" y="2020"/>
                        <a:pt x="410" y="2024"/>
                        <a:pt x="401" y="2040"/>
                      </a:cubicBezTo>
                      <a:cubicBezTo>
                        <a:pt x="395" y="2049"/>
                        <a:pt x="396" y="2055"/>
                        <a:pt x="393" y="2064"/>
                      </a:cubicBezTo>
                      <a:cubicBezTo>
                        <a:pt x="385" y="2096"/>
                        <a:pt x="357" y="2115"/>
                        <a:pt x="325" y="2116"/>
                      </a:cubicBezTo>
                      <a:cubicBezTo>
                        <a:pt x="315" y="2116"/>
                        <a:pt x="307" y="2115"/>
                        <a:pt x="298" y="2113"/>
                      </a:cubicBezTo>
                      <a:cubicBezTo>
                        <a:pt x="315" y="2120"/>
                        <a:pt x="333" y="2125"/>
                        <a:pt x="349" y="2124"/>
                      </a:cubicBezTo>
                      <a:cubicBezTo>
                        <a:pt x="382" y="2121"/>
                        <a:pt x="425" y="2121"/>
                        <a:pt x="447" y="2116"/>
                      </a:cubicBezTo>
                      <a:cubicBezTo>
                        <a:pt x="457" y="2114"/>
                        <a:pt x="467" y="2107"/>
                        <a:pt x="471" y="2097"/>
                      </a:cubicBezTo>
                      <a:cubicBezTo>
                        <a:pt x="470" y="2103"/>
                        <a:pt x="466" y="2108"/>
                        <a:pt x="461" y="2112"/>
                      </a:cubicBezTo>
                      <a:cubicBezTo>
                        <a:pt x="461" y="2112"/>
                        <a:pt x="461" y="2112"/>
                        <a:pt x="461" y="2112"/>
                      </a:cubicBezTo>
                      <a:cubicBezTo>
                        <a:pt x="458" y="2114"/>
                        <a:pt x="455" y="2115"/>
                        <a:pt x="453" y="2116"/>
                      </a:cubicBezTo>
                      <a:cubicBezTo>
                        <a:pt x="464" y="2115"/>
                        <a:pt x="475" y="2112"/>
                        <a:pt x="484" y="2104"/>
                      </a:cubicBezTo>
                      <a:cubicBezTo>
                        <a:pt x="492" y="2096"/>
                        <a:pt x="496" y="2086"/>
                        <a:pt x="497" y="2074"/>
                      </a:cubicBezTo>
                      <a:cubicBezTo>
                        <a:pt x="497" y="2074"/>
                        <a:pt x="498" y="2074"/>
                        <a:pt x="499" y="2074"/>
                      </a:cubicBezTo>
                      <a:cubicBezTo>
                        <a:pt x="499" y="2083"/>
                        <a:pt x="497" y="2092"/>
                        <a:pt x="490" y="2100"/>
                      </a:cubicBezTo>
                      <a:cubicBezTo>
                        <a:pt x="485" y="2107"/>
                        <a:pt x="478" y="2112"/>
                        <a:pt x="471" y="2114"/>
                      </a:cubicBezTo>
                      <a:cubicBezTo>
                        <a:pt x="476" y="2113"/>
                        <a:pt x="482" y="2116"/>
                        <a:pt x="484" y="2120"/>
                      </a:cubicBezTo>
                      <a:cubicBezTo>
                        <a:pt x="485" y="2123"/>
                        <a:pt x="485" y="2127"/>
                        <a:pt x="484" y="2130"/>
                      </a:cubicBezTo>
                      <a:cubicBezTo>
                        <a:pt x="482" y="2134"/>
                        <a:pt x="477" y="2137"/>
                        <a:pt x="472" y="2135"/>
                      </a:cubicBezTo>
                      <a:cubicBezTo>
                        <a:pt x="469" y="2133"/>
                        <a:pt x="467" y="2130"/>
                        <a:pt x="468" y="2127"/>
                      </a:cubicBezTo>
                      <a:cubicBezTo>
                        <a:pt x="469" y="2121"/>
                        <a:pt x="476" y="2121"/>
                        <a:pt x="477" y="2125"/>
                      </a:cubicBezTo>
                      <a:cubicBezTo>
                        <a:pt x="476" y="2124"/>
                        <a:pt x="474" y="2124"/>
                        <a:pt x="472" y="2125"/>
                      </a:cubicBezTo>
                      <a:cubicBezTo>
                        <a:pt x="470" y="2126"/>
                        <a:pt x="470" y="2129"/>
                        <a:pt x="472" y="2131"/>
                      </a:cubicBezTo>
                      <a:cubicBezTo>
                        <a:pt x="473" y="2133"/>
                        <a:pt x="476" y="2133"/>
                        <a:pt x="478" y="2132"/>
                      </a:cubicBezTo>
                      <a:cubicBezTo>
                        <a:pt x="483" y="2131"/>
                        <a:pt x="485" y="2123"/>
                        <a:pt x="479" y="2118"/>
                      </a:cubicBezTo>
                      <a:cubicBezTo>
                        <a:pt x="474" y="2113"/>
                        <a:pt x="464" y="2116"/>
                        <a:pt x="458" y="2117"/>
                      </a:cubicBezTo>
                      <a:cubicBezTo>
                        <a:pt x="450" y="2119"/>
                        <a:pt x="441" y="2121"/>
                        <a:pt x="437" y="2121"/>
                      </a:cubicBezTo>
                      <a:cubicBezTo>
                        <a:pt x="430" y="2122"/>
                        <a:pt x="415" y="2124"/>
                        <a:pt x="396" y="2124"/>
                      </a:cubicBezTo>
                      <a:cubicBezTo>
                        <a:pt x="399" y="2125"/>
                        <a:pt x="403" y="2126"/>
                        <a:pt x="406" y="2127"/>
                      </a:cubicBezTo>
                      <a:cubicBezTo>
                        <a:pt x="408" y="2128"/>
                        <a:pt x="420" y="2134"/>
                        <a:pt x="419" y="2136"/>
                      </a:cubicBezTo>
                      <a:cubicBezTo>
                        <a:pt x="418" y="2137"/>
                        <a:pt x="411" y="2134"/>
                        <a:pt x="409" y="2133"/>
                      </a:cubicBezTo>
                      <a:cubicBezTo>
                        <a:pt x="404" y="2131"/>
                        <a:pt x="399" y="2130"/>
                        <a:pt x="393" y="2129"/>
                      </a:cubicBezTo>
                      <a:cubicBezTo>
                        <a:pt x="391" y="2128"/>
                        <a:pt x="389" y="2128"/>
                        <a:pt x="386" y="2128"/>
                      </a:cubicBezTo>
                      <a:cubicBezTo>
                        <a:pt x="377" y="2127"/>
                        <a:pt x="370" y="2127"/>
                        <a:pt x="361" y="2128"/>
                      </a:cubicBezTo>
                      <a:cubicBezTo>
                        <a:pt x="360" y="2128"/>
                        <a:pt x="359" y="2128"/>
                        <a:pt x="357" y="2128"/>
                      </a:cubicBezTo>
                      <a:cubicBezTo>
                        <a:pt x="360" y="2129"/>
                        <a:pt x="363" y="2129"/>
                        <a:pt x="366" y="2129"/>
                      </a:cubicBezTo>
                      <a:cubicBezTo>
                        <a:pt x="374" y="2131"/>
                        <a:pt x="380" y="2133"/>
                        <a:pt x="387" y="2137"/>
                      </a:cubicBezTo>
                      <a:cubicBezTo>
                        <a:pt x="405" y="2149"/>
                        <a:pt x="405" y="2169"/>
                        <a:pt x="396" y="2185"/>
                      </a:cubicBezTo>
                      <a:cubicBezTo>
                        <a:pt x="388" y="2199"/>
                        <a:pt x="374" y="2210"/>
                        <a:pt x="358" y="2210"/>
                      </a:cubicBezTo>
                      <a:cubicBezTo>
                        <a:pt x="344" y="2210"/>
                        <a:pt x="334" y="2202"/>
                        <a:pt x="330" y="2189"/>
                      </a:cubicBezTo>
                      <a:cubicBezTo>
                        <a:pt x="328" y="2183"/>
                        <a:pt x="328" y="2177"/>
                        <a:pt x="330" y="2171"/>
                      </a:cubicBezTo>
                      <a:cubicBezTo>
                        <a:pt x="331" y="2166"/>
                        <a:pt x="334" y="2163"/>
                        <a:pt x="338" y="2160"/>
                      </a:cubicBezTo>
                      <a:cubicBezTo>
                        <a:pt x="344" y="2157"/>
                        <a:pt x="350" y="2156"/>
                        <a:pt x="355" y="2159"/>
                      </a:cubicBezTo>
                      <a:cubicBezTo>
                        <a:pt x="359" y="2161"/>
                        <a:pt x="361" y="2163"/>
                        <a:pt x="362" y="2167"/>
                      </a:cubicBezTo>
                      <a:cubicBezTo>
                        <a:pt x="364" y="2171"/>
                        <a:pt x="363" y="2175"/>
                        <a:pt x="360" y="2179"/>
                      </a:cubicBezTo>
                      <a:cubicBezTo>
                        <a:pt x="357" y="2183"/>
                        <a:pt x="353" y="2185"/>
                        <a:pt x="348" y="2184"/>
                      </a:cubicBezTo>
                      <a:cubicBezTo>
                        <a:pt x="343" y="2182"/>
                        <a:pt x="340" y="2178"/>
                        <a:pt x="340" y="2173"/>
                      </a:cubicBezTo>
                      <a:cubicBezTo>
                        <a:pt x="340" y="2167"/>
                        <a:pt x="345" y="2163"/>
                        <a:pt x="351" y="2163"/>
                      </a:cubicBezTo>
                      <a:cubicBezTo>
                        <a:pt x="357" y="2163"/>
                        <a:pt x="361" y="2168"/>
                        <a:pt x="361" y="2174"/>
                      </a:cubicBezTo>
                      <a:cubicBezTo>
                        <a:pt x="361" y="2176"/>
                        <a:pt x="360" y="2178"/>
                        <a:pt x="359" y="2180"/>
                      </a:cubicBezTo>
                      <a:cubicBezTo>
                        <a:pt x="360" y="2179"/>
                        <a:pt x="360" y="2179"/>
                        <a:pt x="360" y="2179"/>
                      </a:cubicBezTo>
                      <a:cubicBezTo>
                        <a:pt x="362" y="2175"/>
                        <a:pt x="363" y="2171"/>
                        <a:pt x="362" y="2167"/>
                      </a:cubicBezTo>
                      <a:cubicBezTo>
                        <a:pt x="361" y="2164"/>
                        <a:pt x="358" y="2161"/>
                        <a:pt x="355" y="2160"/>
                      </a:cubicBezTo>
                      <a:cubicBezTo>
                        <a:pt x="350" y="2157"/>
                        <a:pt x="344" y="2158"/>
                        <a:pt x="339" y="2161"/>
                      </a:cubicBezTo>
                      <a:cubicBezTo>
                        <a:pt x="335" y="2163"/>
                        <a:pt x="332" y="2167"/>
                        <a:pt x="331" y="2172"/>
                      </a:cubicBezTo>
                      <a:cubicBezTo>
                        <a:pt x="329" y="2177"/>
                        <a:pt x="330" y="2182"/>
                        <a:pt x="331" y="2188"/>
                      </a:cubicBezTo>
                      <a:cubicBezTo>
                        <a:pt x="335" y="2201"/>
                        <a:pt x="345" y="2208"/>
                        <a:pt x="358" y="2208"/>
                      </a:cubicBezTo>
                      <a:cubicBezTo>
                        <a:pt x="374" y="2207"/>
                        <a:pt x="387" y="2195"/>
                        <a:pt x="394" y="2182"/>
                      </a:cubicBezTo>
                      <a:cubicBezTo>
                        <a:pt x="401" y="2168"/>
                        <a:pt x="401" y="2151"/>
                        <a:pt x="385" y="2140"/>
                      </a:cubicBezTo>
                      <a:cubicBezTo>
                        <a:pt x="378" y="2137"/>
                        <a:pt x="372" y="2135"/>
                        <a:pt x="365" y="2134"/>
                      </a:cubicBezTo>
                      <a:cubicBezTo>
                        <a:pt x="339" y="2130"/>
                        <a:pt x="315" y="2124"/>
                        <a:pt x="291" y="2112"/>
                      </a:cubicBezTo>
                      <a:cubicBezTo>
                        <a:pt x="292" y="2113"/>
                        <a:pt x="293" y="2115"/>
                        <a:pt x="294" y="2116"/>
                      </a:cubicBezTo>
                      <a:cubicBezTo>
                        <a:pt x="300" y="2123"/>
                        <a:pt x="303" y="2134"/>
                        <a:pt x="294" y="2141"/>
                      </a:cubicBezTo>
                      <a:cubicBezTo>
                        <a:pt x="288" y="2146"/>
                        <a:pt x="279" y="2146"/>
                        <a:pt x="273" y="2141"/>
                      </a:cubicBezTo>
                      <a:cubicBezTo>
                        <a:pt x="269" y="2137"/>
                        <a:pt x="266" y="2131"/>
                        <a:pt x="269" y="2125"/>
                      </a:cubicBezTo>
                      <a:cubicBezTo>
                        <a:pt x="271" y="2121"/>
                        <a:pt x="276" y="2118"/>
                        <a:pt x="279" y="2123"/>
                      </a:cubicBezTo>
                      <a:cubicBezTo>
                        <a:pt x="282" y="2128"/>
                        <a:pt x="278" y="2130"/>
                        <a:pt x="281" y="2135"/>
                      </a:cubicBezTo>
                      <a:cubicBezTo>
                        <a:pt x="283" y="2138"/>
                        <a:pt x="286" y="2140"/>
                        <a:pt x="290" y="2138"/>
                      </a:cubicBezTo>
                      <a:cubicBezTo>
                        <a:pt x="297" y="2135"/>
                        <a:pt x="295" y="2126"/>
                        <a:pt x="292" y="2120"/>
                      </a:cubicBezTo>
                      <a:cubicBezTo>
                        <a:pt x="284" y="2108"/>
                        <a:pt x="276" y="2106"/>
                        <a:pt x="264" y="2099"/>
                      </a:cubicBezTo>
                      <a:cubicBezTo>
                        <a:pt x="256" y="2095"/>
                        <a:pt x="249" y="2089"/>
                        <a:pt x="241" y="2082"/>
                      </a:cubicBezTo>
                      <a:cubicBezTo>
                        <a:pt x="219" y="2061"/>
                        <a:pt x="206" y="2034"/>
                        <a:pt x="202" y="2005"/>
                      </a:cubicBezTo>
                      <a:cubicBezTo>
                        <a:pt x="202" y="2011"/>
                        <a:pt x="198" y="2016"/>
                        <a:pt x="194" y="2018"/>
                      </a:cubicBezTo>
                      <a:cubicBezTo>
                        <a:pt x="189" y="2020"/>
                        <a:pt x="184" y="2019"/>
                        <a:pt x="180" y="2014"/>
                      </a:cubicBezTo>
                      <a:cubicBezTo>
                        <a:pt x="181" y="2014"/>
                        <a:pt x="183" y="2013"/>
                        <a:pt x="183" y="2012"/>
                      </a:cubicBezTo>
                      <a:cubicBezTo>
                        <a:pt x="190" y="2022"/>
                        <a:pt x="200" y="2011"/>
                        <a:pt x="201" y="1999"/>
                      </a:cubicBezTo>
                      <a:cubicBezTo>
                        <a:pt x="201" y="2000"/>
                        <a:pt x="201" y="2000"/>
                        <a:pt x="201" y="2000"/>
                      </a:cubicBezTo>
                      <a:cubicBezTo>
                        <a:pt x="200" y="1990"/>
                        <a:pt x="200" y="1980"/>
                        <a:pt x="202" y="1969"/>
                      </a:cubicBezTo>
                      <a:cubicBezTo>
                        <a:pt x="194" y="1981"/>
                        <a:pt x="180" y="1989"/>
                        <a:pt x="165" y="1984"/>
                      </a:cubicBezTo>
                      <a:cubicBezTo>
                        <a:pt x="158" y="1982"/>
                        <a:pt x="152" y="1977"/>
                        <a:pt x="147" y="1971"/>
                      </a:cubicBezTo>
                      <a:cubicBezTo>
                        <a:pt x="143" y="1964"/>
                        <a:pt x="142" y="1956"/>
                        <a:pt x="144" y="1948"/>
                      </a:cubicBezTo>
                      <a:cubicBezTo>
                        <a:pt x="145" y="1941"/>
                        <a:pt x="149" y="1935"/>
                        <a:pt x="155" y="1930"/>
                      </a:cubicBezTo>
                      <a:cubicBezTo>
                        <a:pt x="160" y="1925"/>
                        <a:pt x="167" y="1923"/>
                        <a:pt x="174" y="1923"/>
                      </a:cubicBezTo>
                      <a:cubicBezTo>
                        <a:pt x="182" y="1924"/>
                        <a:pt x="188" y="1927"/>
                        <a:pt x="193" y="1933"/>
                      </a:cubicBezTo>
                      <a:cubicBezTo>
                        <a:pt x="195" y="1938"/>
                        <a:pt x="196" y="1942"/>
                        <a:pt x="195" y="1947"/>
                      </a:cubicBezTo>
                      <a:cubicBezTo>
                        <a:pt x="193" y="1954"/>
                        <a:pt x="188" y="1959"/>
                        <a:pt x="181" y="1960"/>
                      </a:cubicBezTo>
                      <a:cubicBezTo>
                        <a:pt x="175" y="1961"/>
                        <a:pt x="168" y="1958"/>
                        <a:pt x="165" y="1953"/>
                      </a:cubicBezTo>
                      <a:cubicBezTo>
                        <a:pt x="161" y="1946"/>
                        <a:pt x="163" y="1937"/>
                        <a:pt x="169" y="1933"/>
                      </a:cubicBezTo>
                      <a:cubicBezTo>
                        <a:pt x="176" y="1928"/>
                        <a:pt x="186" y="1930"/>
                        <a:pt x="190" y="1937"/>
                      </a:cubicBezTo>
                      <a:cubicBezTo>
                        <a:pt x="192" y="1940"/>
                        <a:pt x="193" y="1944"/>
                        <a:pt x="192" y="1947"/>
                      </a:cubicBezTo>
                      <a:cubicBezTo>
                        <a:pt x="192" y="1946"/>
                        <a:pt x="192" y="1946"/>
                        <a:pt x="192" y="1946"/>
                      </a:cubicBezTo>
                      <a:cubicBezTo>
                        <a:pt x="193" y="1942"/>
                        <a:pt x="193" y="1939"/>
                        <a:pt x="190" y="1935"/>
                      </a:cubicBezTo>
                      <a:cubicBezTo>
                        <a:pt x="186" y="1929"/>
                        <a:pt x="181" y="1927"/>
                        <a:pt x="174" y="1927"/>
                      </a:cubicBezTo>
                      <a:cubicBezTo>
                        <a:pt x="168" y="1926"/>
                        <a:pt x="162" y="1929"/>
                        <a:pt x="157" y="1933"/>
                      </a:cubicBezTo>
                      <a:cubicBezTo>
                        <a:pt x="152" y="1937"/>
                        <a:pt x="148" y="1943"/>
                        <a:pt x="147" y="1949"/>
                      </a:cubicBezTo>
                      <a:cubicBezTo>
                        <a:pt x="146" y="1956"/>
                        <a:pt x="147" y="1963"/>
                        <a:pt x="150" y="1969"/>
                      </a:cubicBezTo>
                      <a:cubicBezTo>
                        <a:pt x="154" y="1975"/>
                        <a:pt x="159" y="1979"/>
                        <a:pt x="166" y="1982"/>
                      </a:cubicBezTo>
                      <a:cubicBezTo>
                        <a:pt x="183" y="1987"/>
                        <a:pt x="200" y="1974"/>
                        <a:pt x="203" y="1960"/>
                      </a:cubicBezTo>
                      <a:cubicBezTo>
                        <a:pt x="209" y="1932"/>
                        <a:pt x="220" y="1913"/>
                        <a:pt x="238" y="1891"/>
                      </a:cubicBezTo>
                      <a:cubicBezTo>
                        <a:pt x="240" y="1889"/>
                        <a:pt x="242" y="1887"/>
                        <a:pt x="244" y="1885"/>
                      </a:cubicBezTo>
                      <a:cubicBezTo>
                        <a:pt x="242" y="1886"/>
                        <a:pt x="240" y="1887"/>
                        <a:pt x="238" y="1888"/>
                      </a:cubicBezTo>
                      <a:cubicBezTo>
                        <a:pt x="229" y="1893"/>
                        <a:pt x="220" y="1895"/>
                        <a:pt x="210" y="1895"/>
                      </a:cubicBezTo>
                      <a:cubicBezTo>
                        <a:pt x="220" y="1892"/>
                        <a:pt x="227" y="1890"/>
                        <a:pt x="237" y="1885"/>
                      </a:cubicBezTo>
                      <a:cubicBezTo>
                        <a:pt x="237" y="1885"/>
                        <a:pt x="238" y="1885"/>
                        <a:pt x="239" y="1884"/>
                      </a:cubicBezTo>
                      <a:cubicBezTo>
                        <a:pt x="231" y="1887"/>
                        <a:pt x="220" y="1879"/>
                        <a:pt x="215" y="1872"/>
                      </a:cubicBezTo>
                      <a:cubicBezTo>
                        <a:pt x="212" y="1868"/>
                        <a:pt x="210" y="1863"/>
                        <a:pt x="209" y="1859"/>
                      </a:cubicBezTo>
                      <a:cubicBezTo>
                        <a:pt x="207" y="1851"/>
                        <a:pt x="208" y="1840"/>
                        <a:pt x="215" y="1835"/>
                      </a:cubicBezTo>
                      <a:cubicBezTo>
                        <a:pt x="211" y="1828"/>
                        <a:pt x="212" y="1820"/>
                        <a:pt x="213" y="1813"/>
                      </a:cubicBezTo>
                      <a:cubicBezTo>
                        <a:pt x="214" y="1802"/>
                        <a:pt x="212" y="1792"/>
                        <a:pt x="203" y="1790"/>
                      </a:cubicBezTo>
                      <a:cubicBezTo>
                        <a:pt x="213" y="1785"/>
                        <a:pt x="225" y="1799"/>
                        <a:pt x="227" y="1808"/>
                      </a:cubicBezTo>
                      <a:cubicBezTo>
                        <a:pt x="230" y="1821"/>
                        <a:pt x="224" y="1833"/>
                        <a:pt x="218" y="1847"/>
                      </a:cubicBezTo>
                      <a:cubicBezTo>
                        <a:pt x="215" y="1856"/>
                        <a:pt x="215" y="1863"/>
                        <a:pt x="219" y="1871"/>
                      </a:cubicBezTo>
                      <a:cubicBezTo>
                        <a:pt x="223" y="1877"/>
                        <a:pt x="231" y="1885"/>
                        <a:pt x="239" y="1884"/>
                      </a:cubicBezTo>
                      <a:cubicBezTo>
                        <a:pt x="237" y="1884"/>
                        <a:pt x="235" y="1884"/>
                        <a:pt x="234" y="1884"/>
                      </a:cubicBezTo>
                      <a:cubicBezTo>
                        <a:pt x="229" y="1882"/>
                        <a:pt x="226" y="1878"/>
                        <a:pt x="227" y="1871"/>
                      </a:cubicBezTo>
                      <a:cubicBezTo>
                        <a:pt x="227" y="1872"/>
                        <a:pt x="230" y="1872"/>
                        <a:pt x="231" y="1872"/>
                      </a:cubicBezTo>
                      <a:cubicBezTo>
                        <a:pt x="230" y="1880"/>
                        <a:pt x="236" y="1883"/>
                        <a:pt x="243" y="1881"/>
                      </a:cubicBezTo>
                      <a:cubicBezTo>
                        <a:pt x="247" y="1880"/>
                        <a:pt x="250" y="1879"/>
                        <a:pt x="252" y="1877"/>
                      </a:cubicBezTo>
                      <a:cubicBezTo>
                        <a:pt x="276" y="1855"/>
                        <a:pt x="304" y="1840"/>
                        <a:pt x="334" y="1831"/>
                      </a:cubicBezTo>
                      <a:cubicBezTo>
                        <a:pt x="309" y="1837"/>
                        <a:pt x="279" y="1841"/>
                        <a:pt x="256" y="1826"/>
                      </a:cubicBezTo>
                      <a:cubicBezTo>
                        <a:pt x="245" y="1819"/>
                        <a:pt x="239" y="1810"/>
                        <a:pt x="236" y="1797"/>
                      </a:cubicBezTo>
                      <a:cubicBezTo>
                        <a:pt x="234" y="1786"/>
                        <a:pt x="236" y="1775"/>
                        <a:pt x="241" y="1766"/>
                      </a:cubicBezTo>
                      <a:cubicBezTo>
                        <a:pt x="253" y="1743"/>
                        <a:pt x="281" y="1735"/>
                        <a:pt x="303" y="1747"/>
                      </a:cubicBezTo>
                      <a:cubicBezTo>
                        <a:pt x="323" y="1757"/>
                        <a:pt x="335" y="1782"/>
                        <a:pt x="320" y="1802"/>
                      </a:cubicBezTo>
                      <a:cubicBezTo>
                        <a:pt x="314" y="1810"/>
                        <a:pt x="303" y="1814"/>
                        <a:pt x="293" y="1810"/>
                      </a:cubicBezTo>
                      <a:cubicBezTo>
                        <a:pt x="290" y="1809"/>
                        <a:pt x="287" y="1807"/>
                        <a:pt x="286" y="1804"/>
                      </a:cubicBezTo>
                      <a:cubicBezTo>
                        <a:pt x="286" y="1804"/>
                        <a:pt x="286" y="1804"/>
                        <a:pt x="286" y="1804"/>
                      </a:cubicBezTo>
                      <a:cubicBezTo>
                        <a:pt x="281" y="1797"/>
                        <a:pt x="282" y="1787"/>
                        <a:pt x="290" y="1781"/>
                      </a:cubicBezTo>
                      <a:cubicBezTo>
                        <a:pt x="298" y="1776"/>
                        <a:pt x="308" y="1779"/>
                        <a:pt x="313" y="1786"/>
                      </a:cubicBezTo>
                      <a:cubicBezTo>
                        <a:pt x="318" y="1794"/>
                        <a:pt x="316" y="1804"/>
                        <a:pt x="308" y="1809"/>
                      </a:cubicBezTo>
                      <a:cubicBezTo>
                        <a:pt x="305" y="1811"/>
                        <a:pt x="301" y="1812"/>
                        <a:pt x="298" y="1811"/>
                      </a:cubicBezTo>
                      <a:cubicBezTo>
                        <a:pt x="298" y="1811"/>
                        <a:pt x="298" y="1811"/>
                        <a:pt x="298" y="1811"/>
                      </a:cubicBezTo>
                      <a:cubicBezTo>
                        <a:pt x="307" y="1812"/>
                        <a:pt x="315" y="1808"/>
                        <a:pt x="320" y="1801"/>
                      </a:cubicBezTo>
                      <a:cubicBezTo>
                        <a:pt x="333" y="1781"/>
                        <a:pt x="320" y="1759"/>
                        <a:pt x="301" y="1749"/>
                      </a:cubicBezTo>
                      <a:cubicBezTo>
                        <a:pt x="281" y="1738"/>
                        <a:pt x="254" y="1746"/>
                        <a:pt x="243" y="1767"/>
                      </a:cubicBezTo>
                      <a:cubicBezTo>
                        <a:pt x="241" y="1770"/>
                        <a:pt x="240" y="1774"/>
                        <a:pt x="239" y="1778"/>
                      </a:cubicBezTo>
                      <a:cubicBezTo>
                        <a:pt x="240" y="1776"/>
                        <a:pt x="242" y="1773"/>
                        <a:pt x="243" y="1772"/>
                      </a:cubicBezTo>
                      <a:cubicBezTo>
                        <a:pt x="249" y="1765"/>
                        <a:pt x="259" y="1762"/>
                        <a:pt x="266" y="1766"/>
                      </a:cubicBezTo>
                      <a:cubicBezTo>
                        <a:pt x="273" y="1769"/>
                        <a:pt x="278" y="1778"/>
                        <a:pt x="273" y="1786"/>
                      </a:cubicBezTo>
                      <a:cubicBezTo>
                        <a:pt x="270" y="1791"/>
                        <a:pt x="265" y="1793"/>
                        <a:pt x="261" y="1792"/>
                      </a:cubicBezTo>
                      <a:cubicBezTo>
                        <a:pt x="251" y="1789"/>
                        <a:pt x="252" y="1778"/>
                        <a:pt x="258" y="1777"/>
                      </a:cubicBezTo>
                      <a:cubicBezTo>
                        <a:pt x="256" y="1779"/>
                        <a:pt x="255" y="1783"/>
                        <a:pt x="257" y="1785"/>
                      </a:cubicBezTo>
                      <a:cubicBezTo>
                        <a:pt x="259" y="1789"/>
                        <a:pt x="265" y="1789"/>
                        <a:pt x="268" y="1786"/>
                      </a:cubicBezTo>
                      <a:cubicBezTo>
                        <a:pt x="270" y="1783"/>
                        <a:pt x="271" y="1780"/>
                        <a:pt x="270" y="1776"/>
                      </a:cubicBezTo>
                      <a:cubicBezTo>
                        <a:pt x="268" y="1770"/>
                        <a:pt x="261" y="1768"/>
                        <a:pt x="255" y="1769"/>
                      </a:cubicBezTo>
                      <a:cubicBezTo>
                        <a:pt x="242" y="1771"/>
                        <a:pt x="237" y="1785"/>
                        <a:pt x="239" y="1796"/>
                      </a:cubicBezTo>
                      <a:cubicBezTo>
                        <a:pt x="242" y="1808"/>
                        <a:pt x="248" y="1817"/>
                        <a:pt x="258" y="1824"/>
                      </a:cubicBezTo>
                      <a:cubicBezTo>
                        <a:pt x="290" y="1843"/>
                        <a:pt x="342" y="1824"/>
                        <a:pt x="382" y="1820"/>
                      </a:cubicBezTo>
                      <a:cubicBezTo>
                        <a:pt x="374" y="1818"/>
                        <a:pt x="367" y="1814"/>
                        <a:pt x="360" y="1807"/>
                      </a:cubicBezTo>
                      <a:cubicBezTo>
                        <a:pt x="357" y="1804"/>
                        <a:pt x="355" y="1801"/>
                        <a:pt x="353" y="1798"/>
                      </a:cubicBezTo>
                      <a:cubicBezTo>
                        <a:pt x="354" y="1798"/>
                        <a:pt x="355" y="1797"/>
                        <a:pt x="355" y="1797"/>
                      </a:cubicBezTo>
                      <a:cubicBezTo>
                        <a:pt x="361" y="1804"/>
                        <a:pt x="369" y="1811"/>
                        <a:pt x="378" y="1815"/>
                      </a:cubicBezTo>
                      <a:cubicBezTo>
                        <a:pt x="384" y="1817"/>
                        <a:pt x="390" y="1819"/>
                        <a:pt x="395" y="1819"/>
                      </a:cubicBezTo>
                      <a:cubicBezTo>
                        <a:pt x="389" y="1817"/>
                        <a:pt x="383" y="1811"/>
                        <a:pt x="381" y="1807"/>
                      </a:cubicBezTo>
                      <a:cubicBezTo>
                        <a:pt x="379" y="1802"/>
                        <a:pt x="378" y="1797"/>
                        <a:pt x="380" y="1792"/>
                      </a:cubicBezTo>
                      <a:cubicBezTo>
                        <a:pt x="383" y="1785"/>
                        <a:pt x="391" y="1780"/>
                        <a:pt x="400" y="1784"/>
                      </a:cubicBezTo>
                      <a:cubicBezTo>
                        <a:pt x="405" y="1787"/>
                        <a:pt x="407" y="1792"/>
                        <a:pt x="406" y="1797"/>
                      </a:cubicBezTo>
                      <a:cubicBezTo>
                        <a:pt x="404" y="1806"/>
                        <a:pt x="392" y="1806"/>
                        <a:pt x="391" y="1800"/>
                      </a:cubicBezTo>
                      <a:cubicBezTo>
                        <a:pt x="393" y="1802"/>
                        <a:pt x="397" y="1802"/>
                        <a:pt x="399" y="1800"/>
                      </a:cubicBezTo>
                      <a:cubicBezTo>
                        <a:pt x="403" y="1798"/>
                        <a:pt x="403" y="1793"/>
                        <a:pt x="400" y="1790"/>
                      </a:cubicBezTo>
                      <a:cubicBezTo>
                        <a:pt x="397" y="1787"/>
                        <a:pt x="393" y="1787"/>
                        <a:pt x="390" y="1788"/>
                      </a:cubicBezTo>
                      <a:cubicBezTo>
                        <a:pt x="384" y="1790"/>
                        <a:pt x="382" y="1798"/>
                        <a:pt x="383" y="1804"/>
                      </a:cubicBezTo>
                      <a:cubicBezTo>
                        <a:pt x="384" y="1808"/>
                        <a:pt x="388" y="1812"/>
                        <a:pt x="392" y="1815"/>
                      </a:cubicBezTo>
                      <a:cubicBezTo>
                        <a:pt x="399" y="1819"/>
                        <a:pt x="405" y="1819"/>
                        <a:pt x="413" y="1819"/>
                      </a:cubicBezTo>
                      <a:cubicBezTo>
                        <a:pt x="437" y="1819"/>
                        <a:pt x="461" y="1821"/>
                        <a:pt x="485" y="1826"/>
                      </a:cubicBezTo>
                      <a:cubicBezTo>
                        <a:pt x="489" y="1827"/>
                        <a:pt x="512" y="1834"/>
                        <a:pt x="529" y="1840"/>
                      </a:cubicBezTo>
                      <a:cubicBezTo>
                        <a:pt x="512" y="1826"/>
                        <a:pt x="500" y="1808"/>
                        <a:pt x="493" y="1787"/>
                      </a:cubicBezTo>
                      <a:cubicBezTo>
                        <a:pt x="491" y="1781"/>
                        <a:pt x="489" y="1775"/>
                        <a:pt x="488" y="1769"/>
                      </a:cubicBezTo>
                      <a:cubicBezTo>
                        <a:pt x="487" y="1760"/>
                        <a:pt x="484" y="1743"/>
                        <a:pt x="472" y="1742"/>
                      </a:cubicBezTo>
                      <a:cubicBezTo>
                        <a:pt x="467" y="1742"/>
                        <a:pt x="461" y="1745"/>
                        <a:pt x="460" y="1750"/>
                      </a:cubicBezTo>
                      <a:cubicBezTo>
                        <a:pt x="460" y="1753"/>
                        <a:pt x="461" y="1756"/>
                        <a:pt x="464" y="1758"/>
                      </a:cubicBezTo>
                      <a:cubicBezTo>
                        <a:pt x="466" y="1760"/>
                        <a:pt x="471" y="1759"/>
                        <a:pt x="472" y="1756"/>
                      </a:cubicBezTo>
                      <a:cubicBezTo>
                        <a:pt x="473" y="1753"/>
                        <a:pt x="472" y="1751"/>
                        <a:pt x="470" y="1749"/>
                      </a:cubicBezTo>
                      <a:cubicBezTo>
                        <a:pt x="475" y="1749"/>
                        <a:pt x="477" y="1758"/>
                        <a:pt x="470" y="1761"/>
                      </a:cubicBezTo>
                      <a:cubicBezTo>
                        <a:pt x="467" y="1763"/>
                        <a:pt x="462" y="1762"/>
                        <a:pt x="460" y="1759"/>
                      </a:cubicBezTo>
                      <a:cubicBezTo>
                        <a:pt x="455" y="1753"/>
                        <a:pt x="457" y="1746"/>
                        <a:pt x="462" y="1742"/>
                      </a:cubicBezTo>
                      <a:cubicBezTo>
                        <a:pt x="467" y="1738"/>
                        <a:pt x="475" y="1739"/>
                        <a:pt x="481" y="1743"/>
                      </a:cubicBezTo>
                      <a:cubicBezTo>
                        <a:pt x="483" y="1745"/>
                        <a:pt x="485" y="1747"/>
                        <a:pt x="486" y="1750"/>
                      </a:cubicBezTo>
                      <a:cubicBezTo>
                        <a:pt x="485" y="1738"/>
                        <a:pt x="485" y="1727"/>
                        <a:pt x="486" y="1718"/>
                      </a:cubicBezTo>
                      <a:cubicBezTo>
                        <a:pt x="488" y="1700"/>
                        <a:pt x="500" y="1674"/>
                        <a:pt x="497" y="1660"/>
                      </a:cubicBezTo>
                      <a:cubicBezTo>
                        <a:pt x="496" y="1657"/>
                        <a:pt x="495" y="1654"/>
                        <a:pt x="493" y="1652"/>
                      </a:cubicBezTo>
                      <a:cubicBezTo>
                        <a:pt x="489" y="1647"/>
                        <a:pt x="484" y="1643"/>
                        <a:pt x="479" y="1642"/>
                      </a:cubicBezTo>
                      <a:cubicBezTo>
                        <a:pt x="472" y="1640"/>
                        <a:pt x="466" y="1641"/>
                        <a:pt x="460" y="1645"/>
                      </a:cubicBezTo>
                      <a:cubicBezTo>
                        <a:pt x="453" y="1649"/>
                        <a:pt x="448" y="1656"/>
                        <a:pt x="446" y="1664"/>
                      </a:cubicBezTo>
                      <a:cubicBezTo>
                        <a:pt x="444" y="1671"/>
                        <a:pt x="445" y="1678"/>
                        <a:pt x="448" y="1685"/>
                      </a:cubicBezTo>
                      <a:cubicBezTo>
                        <a:pt x="452" y="1692"/>
                        <a:pt x="458" y="1697"/>
                        <a:pt x="467" y="1697"/>
                      </a:cubicBezTo>
                      <a:cubicBezTo>
                        <a:pt x="472" y="1696"/>
                        <a:pt x="477" y="1694"/>
                        <a:pt x="480" y="1690"/>
                      </a:cubicBezTo>
                      <a:cubicBezTo>
                        <a:pt x="480" y="1690"/>
                        <a:pt x="480" y="1690"/>
                        <a:pt x="480" y="1690"/>
                      </a:cubicBezTo>
                      <a:cubicBezTo>
                        <a:pt x="473" y="1697"/>
                        <a:pt x="462" y="1690"/>
                        <a:pt x="469" y="1683"/>
                      </a:cubicBezTo>
                      <a:cubicBezTo>
                        <a:pt x="472" y="1680"/>
                        <a:pt x="480" y="1679"/>
                        <a:pt x="480" y="1669"/>
                      </a:cubicBezTo>
                      <a:cubicBezTo>
                        <a:pt x="482" y="1672"/>
                        <a:pt x="483" y="1676"/>
                        <a:pt x="484" y="1680"/>
                      </a:cubicBezTo>
                      <a:cubicBezTo>
                        <a:pt x="484" y="1681"/>
                        <a:pt x="484" y="1683"/>
                        <a:pt x="483" y="1684"/>
                      </a:cubicBezTo>
                      <a:cubicBezTo>
                        <a:pt x="481" y="1692"/>
                        <a:pt x="475" y="1697"/>
                        <a:pt x="467" y="1698"/>
                      </a:cubicBezTo>
                      <a:cubicBezTo>
                        <a:pt x="458" y="1698"/>
                        <a:pt x="452" y="1693"/>
                        <a:pt x="447" y="1686"/>
                      </a:cubicBezTo>
                      <a:cubicBezTo>
                        <a:pt x="443" y="1679"/>
                        <a:pt x="442" y="1671"/>
                        <a:pt x="444" y="1663"/>
                      </a:cubicBezTo>
                      <a:cubicBezTo>
                        <a:pt x="446" y="1655"/>
                        <a:pt x="451" y="1648"/>
                        <a:pt x="459" y="1643"/>
                      </a:cubicBezTo>
                      <a:cubicBezTo>
                        <a:pt x="465" y="1639"/>
                        <a:pt x="473" y="1638"/>
                        <a:pt x="480" y="1640"/>
                      </a:cubicBezTo>
                      <a:cubicBezTo>
                        <a:pt x="486" y="1641"/>
                        <a:pt x="492" y="1645"/>
                        <a:pt x="496" y="1650"/>
                      </a:cubicBezTo>
                      <a:cubicBezTo>
                        <a:pt x="498" y="1653"/>
                        <a:pt x="499" y="1655"/>
                        <a:pt x="500" y="1659"/>
                      </a:cubicBezTo>
                      <a:cubicBezTo>
                        <a:pt x="501" y="1660"/>
                        <a:pt x="501" y="1660"/>
                        <a:pt x="501" y="1660"/>
                      </a:cubicBezTo>
                      <a:cubicBezTo>
                        <a:pt x="501" y="1660"/>
                        <a:pt x="501" y="1660"/>
                        <a:pt x="501" y="1659"/>
                      </a:cubicBezTo>
                      <a:cubicBezTo>
                        <a:pt x="501" y="1658"/>
                        <a:pt x="501" y="1658"/>
                        <a:pt x="501" y="1658"/>
                      </a:cubicBezTo>
                      <a:cubicBezTo>
                        <a:pt x="503" y="1653"/>
                        <a:pt x="506" y="1648"/>
                        <a:pt x="508" y="1643"/>
                      </a:cubicBezTo>
                      <a:cubicBezTo>
                        <a:pt x="515" y="1631"/>
                        <a:pt x="527" y="1618"/>
                        <a:pt x="542" y="1617"/>
                      </a:cubicBezTo>
                      <a:cubicBezTo>
                        <a:pt x="549" y="1617"/>
                        <a:pt x="554" y="1619"/>
                        <a:pt x="559" y="1623"/>
                      </a:cubicBezTo>
                      <a:cubicBezTo>
                        <a:pt x="561" y="1624"/>
                        <a:pt x="561" y="1624"/>
                        <a:pt x="561" y="1624"/>
                      </a:cubicBezTo>
                      <a:cubicBezTo>
                        <a:pt x="566" y="1629"/>
                        <a:pt x="569" y="1635"/>
                        <a:pt x="570" y="1643"/>
                      </a:cubicBezTo>
                      <a:cubicBezTo>
                        <a:pt x="570" y="1650"/>
                        <a:pt x="569" y="1656"/>
                        <a:pt x="564" y="1662"/>
                      </a:cubicBezTo>
                      <a:cubicBezTo>
                        <a:pt x="560" y="1667"/>
                        <a:pt x="553" y="1671"/>
                        <a:pt x="546" y="1670"/>
                      </a:cubicBezTo>
                      <a:cubicBezTo>
                        <a:pt x="541" y="1670"/>
                        <a:pt x="537" y="1667"/>
                        <a:pt x="534" y="1663"/>
                      </a:cubicBezTo>
                      <a:cubicBezTo>
                        <a:pt x="531" y="1658"/>
                        <a:pt x="530" y="1653"/>
                        <a:pt x="532" y="1648"/>
                      </a:cubicBezTo>
                      <a:cubicBezTo>
                        <a:pt x="534" y="1645"/>
                        <a:pt x="535" y="1643"/>
                        <a:pt x="537" y="1641"/>
                      </a:cubicBezTo>
                      <a:cubicBezTo>
                        <a:pt x="535" y="1643"/>
                        <a:pt x="534" y="1645"/>
                        <a:pt x="532" y="1648"/>
                      </a:cubicBezTo>
                      <a:cubicBezTo>
                        <a:pt x="531" y="1653"/>
                        <a:pt x="532" y="1658"/>
                        <a:pt x="535" y="1663"/>
                      </a:cubicBezTo>
                      <a:cubicBezTo>
                        <a:pt x="537" y="1667"/>
                        <a:pt x="541" y="1669"/>
                        <a:pt x="546" y="1669"/>
                      </a:cubicBezTo>
                      <a:cubicBezTo>
                        <a:pt x="553" y="1670"/>
                        <a:pt x="559" y="1666"/>
                        <a:pt x="563" y="1661"/>
                      </a:cubicBezTo>
                      <a:cubicBezTo>
                        <a:pt x="567" y="1655"/>
                        <a:pt x="568" y="1649"/>
                        <a:pt x="568" y="1643"/>
                      </a:cubicBezTo>
                      <a:cubicBezTo>
                        <a:pt x="567" y="1635"/>
                        <a:pt x="563" y="1630"/>
                        <a:pt x="558" y="1625"/>
                      </a:cubicBezTo>
                      <a:cubicBezTo>
                        <a:pt x="553" y="1621"/>
                        <a:pt x="548" y="1620"/>
                        <a:pt x="542" y="1620"/>
                      </a:cubicBezTo>
                      <a:cubicBezTo>
                        <a:pt x="529" y="1621"/>
                        <a:pt x="516" y="1636"/>
                        <a:pt x="511" y="1648"/>
                      </a:cubicBezTo>
                      <a:cubicBezTo>
                        <a:pt x="508" y="1654"/>
                        <a:pt x="505" y="1661"/>
                        <a:pt x="503" y="1669"/>
                      </a:cubicBezTo>
                      <a:cubicBezTo>
                        <a:pt x="504" y="1668"/>
                        <a:pt x="504" y="1667"/>
                        <a:pt x="505" y="1666"/>
                      </a:cubicBezTo>
                      <a:cubicBezTo>
                        <a:pt x="511" y="1662"/>
                        <a:pt x="519" y="1660"/>
                        <a:pt x="524" y="1664"/>
                      </a:cubicBezTo>
                      <a:cubicBezTo>
                        <a:pt x="529" y="1668"/>
                        <a:pt x="532" y="1675"/>
                        <a:pt x="527" y="1681"/>
                      </a:cubicBezTo>
                      <a:cubicBezTo>
                        <a:pt x="525" y="1684"/>
                        <a:pt x="520" y="1685"/>
                        <a:pt x="517" y="1684"/>
                      </a:cubicBezTo>
                      <a:cubicBezTo>
                        <a:pt x="510" y="1681"/>
                        <a:pt x="512" y="1672"/>
                        <a:pt x="516" y="1672"/>
                      </a:cubicBezTo>
                      <a:cubicBezTo>
                        <a:pt x="515" y="1673"/>
                        <a:pt x="514" y="1676"/>
                        <a:pt x="515" y="1678"/>
                      </a:cubicBezTo>
                      <a:cubicBezTo>
                        <a:pt x="516" y="1681"/>
                        <a:pt x="520" y="1682"/>
                        <a:pt x="523" y="1680"/>
                      </a:cubicBezTo>
                      <a:cubicBezTo>
                        <a:pt x="526" y="1678"/>
                        <a:pt x="527" y="1675"/>
                        <a:pt x="526" y="1673"/>
                      </a:cubicBezTo>
                      <a:cubicBezTo>
                        <a:pt x="525" y="1667"/>
                        <a:pt x="519" y="1665"/>
                        <a:pt x="515" y="1665"/>
                      </a:cubicBezTo>
                      <a:cubicBezTo>
                        <a:pt x="511" y="1666"/>
                        <a:pt x="508" y="1668"/>
                        <a:pt x="505" y="1671"/>
                      </a:cubicBezTo>
                      <a:cubicBezTo>
                        <a:pt x="495" y="1681"/>
                        <a:pt x="488" y="1722"/>
                        <a:pt x="489" y="1736"/>
                      </a:cubicBezTo>
                      <a:cubicBezTo>
                        <a:pt x="493" y="1722"/>
                        <a:pt x="500" y="1709"/>
                        <a:pt x="511" y="1698"/>
                      </a:cubicBezTo>
                      <a:cubicBezTo>
                        <a:pt x="537" y="1674"/>
                        <a:pt x="585" y="1665"/>
                        <a:pt x="609" y="1696"/>
                      </a:cubicBezTo>
                      <a:cubicBezTo>
                        <a:pt x="617" y="1706"/>
                        <a:pt x="619" y="1721"/>
                        <a:pt x="610" y="1731"/>
                      </a:cubicBezTo>
                      <a:cubicBezTo>
                        <a:pt x="604" y="1739"/>
                        <a:pt x="593" y="1742"/>
                        <a:pt x="584" y="1737"/>
                      </a:cubicBezTo>
                      <a:cubicBezTo>
                        <a:pt x="575" y="1732"/>
                        <a:pt x="571" y="1723"/>
                        <a:pt x="574" y="1713"/>
                      </a:cubicBezTo>
                      <a:cubicBezTo>
                        <a:pt x="575" y="1707"/>
                        <a:pt x="579" y="1703"/>
                        <a:pt x="585" y="1701"/>
                      </a:cubicBezTo>
                      <a:cubicBezTo>
                        <a:pt x="587" y="1700"/>
                        <a:pt x="589" y="1700"/>
                        <a:pt x="591" y="1700"/>
                      </a:cubicBezTo>
                      <a:cubicBezTo>
                        <a:pt x="596" y="1700"/>
                        <a:pt x="601" y="1702"/>
                        <a:pt x="604" y="1707"/>
                      </a:cubicBezTo>
                      <a:cubicBezTo>
                        <a:pt x="609" y="1714"/>
                        <a:pt x="607" y="1724"/>
                        <a:pt x="600" y="1729"/>
                      </a:cubicBezTo>
                      <a:cubicBezTo>
                        <a:pt x="592" y="1733"/>
                        <a:pt x="583" y="1731"/>
                        <a:pt x="578" y="1724"/>
                      </a:cubicBezTo>
                      <a:cubicBezTo>
                        <a:pt x="575" y="1720"/>
                        <a:pt x="575" y="1715"/>
                        <a:pt x="576" y="1711"/>
                      </a:cubicBezTo>
                      <a:cubicBezTo>
                        <a:pt x="576" y="1712"/>
                        <a:pt x="575" y="1713"/>
                        <a:pt x="575" y="1713"/>
                      </a:cubicBezTo>
                      <a:cubicBezTo>
                        <a:pt x="573" y="1722"/>
                        <a:pt x="577" y="1730"/>
                        <a:pt x="585" y="1735"/>
                      </a:cubicBezTo>
                      <a:cubicBezTo>
                        <a:pt x="593" y="1739"/>
                        <a:pt x="602" y="1736"/>
                        <a:pt x="608" y="1729"/>
                      </a:cubicBezTo>
                      <a:cubicBezTo>
                        <a:pt x="615" y="1720"/>
                        <a:pt x="612" y="1707"/>
                        <a:pt x="606" y="1698"/>
                      </a:cubicBezTo>
                      <a:cubicBezTo>
                        <a:pt x="583" y="1670"/>
                        <a:pt x="539" y="1680"/>
                        <a:pt x="515" y="1702"/>
                      </a:cubicBezTo>
                      <a:cubicBezTo>
                        <a:pt x="492" y="1725"/>
                        <a:pt x="489" y="1755"/>
                        <a:pt x="499" y="1786"/>
                      </a:cubicBezTo>
                      <a:cubicBezTo>
                        <a:pt x="520" y="1847"/>
                        <a:pt x="581" y="1870"/>
                        <a:pt x="641" y="1872"/>
                      </a:cubicBezTo>
                      <a:cubicBezTo>
                        <a:pt x="663" y="1873"/>
                        <a:pt x="680" y="1871"/>
                        <a:pt x="701" y="1864"/>
                      </a:cubicBezTo>
                      <a:cubicBezTo>
                        <a:pt x="722" y="1857"/>
                        <a:pt x="742" y="1844"/>
                        <a:pt x="751" y="1828"/>
                      </a:cubicBezTo>
                      <a:cubicBezTo>
                        <a:pt x="751" y="1827"/>
                        <a:pt x="751" y="1827"/>
                        <a:pt x="751" y="1827"/>
                      </a:cubicBezTo>
                      <a:cubicBezTo>
                        <a:pt x="744" y="1838"/>
                        <a:pt x="731" y="1846"/>
                        <a:pt x="719" y="1850"/>
                      </a:cubicBezTo>
                      <a:cubicBezTo>
                        <a:pt x="696" y="1857"/>
                        <a:pt x="661" y="1852"/>
                        <a:pt x="642" y="1837"/>
                      </a:cubicBezTo>
                      <a:cubicBezTo>
                        <a:pt x="644" y="1836"/>
                        <a:pt x="645" y="1834"/>
                        <a:pt x="645" y="1833"/>
                      </a:cubicBezTo>
                      <a:cubicBezTo>
                        <a:pt x="664" y="1848"/>
                        <a:pt x="695" y="1852"/>
                        <a:pt x="718" y="1846"/>
                      </a:cubicBezTo>
                      <a:cubicBezTo>
                        <a:pt x="733" y="1842"/>
                        <a:pt x="752" y="1830"/>
                        <a:pt x="754" y="1813"/>
                      </a:cubicBezTo>
                      <a:cubicBezTo>
                        <a:pt x="755" y="1808"/>
                        <a:pt x="754" y="1804"/>
                        <a:pt x="752" y="1799"/>
                      </a:cubicBezTo>
                      <a:cubicBezTo>
                        <a:pt x="749" y="1795"/>
                        <a:pt x="746" y="1792"/>
                        <a:pt x="741" y="1790"/>
                      </a:cubicBezTo>
                      <a:cubicBezTo>
                        <a:pt x="737" y="1789"/>
                        <a:pt x="733" y="1789"/>
                        <a:pt x="729" y="1791"/>
                      </a:cubicBezTo>
                      <a:cubicBezTo>
                        <a:pt x="725" y="1794"/>
                        <a:pt x="722" y="1797"/>
                        <a:pt x="721" y="1801"/>
                      </a:cubicBezTo>
                      <a:cubicBezTo>
                        <a:pt x="721" y="1805"/>
                        <a:pt x="721" y="1809"/>
                        <a:pt x="724" y="1811"/>
                      </a:cubicBezTo>
                      <a:cubicBezTo>
                        <a:pt x="726" y="1812"/>
                        <a:pt x="727" y="1813"/>
                        <a:pt x="729" y="1813"/>
                      </a:cubicBezTo>
                      <a:cubicBezTo>
                        <a:pt x="731" y="1813"/>
                        <a:pt x="732" y="1813"/>
                        <a:pt x="734" y="1812"/>
                      </a:cubicBezTo>
                      <a:cubicBezTo>
                        <a:pt x="735" y="1811"/>
                        <a:pt x="736" y="1810"/>
                        <a:pt x="736" y="1809"/>
                      </a:cubicBezTo>
                      <a:cubicBezTo>
                        <a:pt x="736" y="1807"/>
                        <a:pt x="736" y="1806"/>
                        <a:pt x="735" y="1806"/>
                      </a:cubicBezTo>
                      <a:cubicBezTo>
                        <a:pt x="736" y="1806"/>
                        <a:pt x="736" y="1807"/>
                        <a:pt x="736" y="1809"/>
                      </a:cubicBezTo>
                      <a:cubicBezTo>
                        <a:pt x="736" y="1810"/>
                        <a:pt x="735" y="1811"/>
                        <a:pt x="734" y="1812"/>
                      </a:cubicBezTo>
                      <a:cubicBezTo>
                        <a:pt x="732" y="1813"/>
                        <a:pt x="731" y="1814"/>
                        <a:pt x="729" y="1814"/>
                      </a:cubicBezTo>
                      <a:cubicBezTo>
                        <a:pt x="727" y="1813"/>
                        <a:pt x="726" y="1813"/>
                        <a:pt x="724" y="1812"/>
                      </a:cubicBezTo>
                      <a:cubicBezTo>
                        <a:pt x="721" y="1809"/>
                        <a:pt x="720" y="1805"/>
                        <a:pt x="720" y="1801"/>
                      </a:cubicBezTo>
                      <a:cubicBezTo>
                        <a:pt x="721" y="1796"/>
                        <a:pt x="724" y="1793"/>
                        <a:pt x="728" y="1790"/>
                      </a:cubicBezTo>
                      <a:cubicBezTo>
                        <a:pt x="732" y="1788"/>
                        <a:pt x="737" y="1788"/>
                        <a:pt x="741" y="1789"/>
                      </a:cubicBezTo>
                      <a:cubicBezTo>
                        <a:pt x="747" y="1791"/>
                        <a:pt x="750" y="1794"/>
                        <a:pt x="753" y="1799"/>
                      </a:cubicBezTo>
                      <a:cubicBezTo>
                        <a:pt x="755" y="1802"/>
                        <a:pt x="756" y="1804"/>
                        <a:pt x="756" y="1807"/>
                      </a:cubicBezTo>
                      <a:cubicBezTo>
                        <a:pt x="756" y="1805"/>
                        <a:pt x="756" y="1802"/>
                        <a:pt x="756" y="1800"/>
                      </a:cubicBezTo>
                      <a:cubicBezTo>
                        <a:pt x="753" y="1786"/>
                        <a:pt x="747" y="1777"/>
                        <a:pt x="738" y="1767"/>
                      </a:cubicBezTo>
                      <a:cubicBezTo>
                        <a:pt x="727" y="1754"/>
                        <a:pt x="716" y="1749"/>
                        <a:pt x="701" y="1742"/>
                      </a:cubicBezTo>
                      <a:cubicBezTo>
                        <a:pt x="674" y="1731"/>
                        <a:pt x="639" y="1724"/>
                        <a:pt x="623" y="1696"/>
                      </a:cubicBezTo>
                      <a:cubicBezTo>
                        <a:pt x="621" y="1692"/>
                        <a:pt x="619" y="1688"/>
                        <a:pt x="618" y="1683"/>
                      </a:cubicBezTo>
                      <a:cubicBezTo>
                        <a:pt x="617" y="1679"/>
                        <a:pt x="616" y="1672"/>
                        <a:pt x="615" y="1667"/>
                      </a:cubicBezTo>
                      <a:cubicBezTo>
                        <a:pt x="611" y="1654"/>
                        <a:pt x="600" y="1651"/>
                        <a:pt x="594" y="1655"/>
                      </a:cubicBezTo>
                      <a:cubicBezTo>
                        <a:pt x="591" y="1657"/>
                        <a:pt x="589" y="1660"/>
                        <a:pt x="589" y="1663"/>
                      </a:cubicBezTo>
                      <a:cubicBezTo>
                        <a:pt x="588" y="1666"/>
                        <a:pt x="590" y="1668"/>
                        <a:pt x="592" y="1670"/>
                      </a:cubicBezTo>
                      <a:cubicBezTo>
                        <a:pt x="595" y="1671"/>
                        <a:pt x="599" y="1670"/>
                        <a:pt x="600" y="1667"/>
                      </a:cubicBezTo>
                      <a:cubicBezTo>
                        <a:pt x="601" y="1665"/>
                        <a:pt x="600" y="1662"/>
                        <a:pt x="598" y="1661"/>
                      </a:cubicBezTo>
                      <a:cubicBezTo>
                        <a:pt x="601" y="1661"/>
                        <a:pt x="603" y="1665"/>
                        <a:pt x="602" y="1667"/>
                      </a:cubicBezTo>
                      <a:cubicBezTo>
                        <a:pt x="602" y="1669"/>
                        <a:pt x="600" y="1672"/>
                        <a:pt x="598" y="1672"/>
                      </a:cubicBezTo>
                      <a:cubicBezTo>
                        <a:pt x="590" y="1675"/>
                        <a:pt x="584" y="1666"/>
                        <a:pt x="586" y="1660"/>
                      </a:cubicBezTo>
                      <a:cubicBezTo>
                        <a:pt x="588" y="1655"/>
                        <a:pt x="592" y="1652"/>
                        <a:pt x="597" y="1651"/>
                      </a:cubicBezTo>
                      <a:cubicBezTo>
                        <a:pt x="604" y="1649"/>
                        <a:pt x="611" y="1654"/>
                        <a:pt x="615" y="1662"/>
                      </a:cubicBezTo>
                      <a:cubicBezTo>
                        <a:pt x="615" y="1659"/>
                        <a:pt x="615" y="1656"/>
                        <a:pt x="615" y="1653"/>
                      </a:cubicBezTo>
                      <a:cubicBezTo>
                        <a:pt x="613" y="1649"/>
                        <a:pt x="609" y="1643"/>
                        <a:pt x="603" y="1641"/>
                      </a:cubicBezTo>
                      <a:cubicBezTo>
                        <a:pt x="594" y="1638"/>
                        <a:pt x="585" y="1644"/>
                        <a:pt x="581" y="1653"/>
                      </a:cubicBezTo>
                      <a:cubicBezTo>
                        <a:pt x="578" y="1659"/>
                        <a:pt x="577" y="1665"/>
                        <a:pt x="570" y="1669"/>
                      </a:cubicBezTo>
                      <a:cubicBezTo>
                        <a:pt x="565" y="1673"/>
                        <a:pt x="559" y="1674"/>
                        <a:pt x="552" y="1671"/>
                      </a:cubicBezTo>
                      <a:cubicBezTo>
                        <a:pt x="572" y="1669"/>
                        <a:pt x="568" y="1655"/>
                        <a:pt x="576" y="1644"/>
                      </a:cubicBezTo>
                      <a:cubicBezTo>
                        <a:pt x="581" y="1637"/>
                        <a:pt x="588" y="1632"/>
                        <a:pt x="595" y="1633"/>
                      </a:cubicBezTo>
                      <a:cubicBezTo>
                        <a:pt x="603" y="1633"/>
                        <a:pt x="613" y="1639"/>
                        <a:pt x="615" y="1650"/>
                      </a:cubicBezTo>
                      <a:cubicBezTo>
                        <a:pt x="615" y="1649"/>
                        <a:pt x="615" y="1648"/>
                        <a:pt x="615" y="1647"/>
                      </a:cubicBezTo>
                      <a:cubicBezTo>
                        <a:pt x="616" y="1631"/>
                        <a:pt x="624" y="1619"/>
                        <a:pt x="639" y="1612"/>
                      </a:cubicBezTo>
                      <a:cubicBezTo>
                        <a:pt x="642" y="1610"/>
                        <a:pt x="645" y="1609"/>
                        <a:pt x="648" y="1609"/>
                      </a:cubicBezTo>
                      <a:cubicBezTo>
                        <a:pt x="648" y="1609"/>
                        <a:pt x="648" y="1611"/>
                        <a:pt x="648" y="1611"/>
                      </a:cubicBezTo>
                      <a:cubicBezTo>
                        <a:pt x="646" y="1612"/>
                        <a:pt x="643" y="1613"/>
                        <a:pt x="640" y="1614"/>
                      </a:cubicBezTo>
                      <a:cubicBezTo>
                        <a:pt x="626" y="1622"/>
                        <a:pt x="620" y="1633"/>
                        <a:pt x="618" y="1648"/>
                      </a:cubicBezTo>
                      <a:cubicBezTo>
                        <a:pt x="618" y="1650"/>
                        <a:pt x="618" y="1652"/>
                        <a:pt x="618" y="1653"/>
                      </a:cubicBezTo>
                      <a:cubicBezTo>
                        <a:pt x="620" y="1648"/>
                        <a:pt x="623" y="1643"/>
                        <a:pt x="627" y="1639"/>
                      </a:cubicBezTo>
                      <a:cubicBezTo>
                        <a:pt x="630" y="1637"/>
                        <a:pt x="633" y="1635"/>
                        <a:pt x="637" y="1634"/>
                      </a:cubicBezTo>
                      <a:cubicBezTo>
                        <a:pt x="640" y="1633"/>
                        <a:pt x="643" y="1633"/>
                        <a:pt x="647" y="1633"/>
                      </a:cubicBezTo>
                      <a:cubicBezTo>
                        <a:pt x="656" y="1635"/>
                        <a:pt x="662" y="1642"/>
                        <a:pt x="660" y="1652"/>
                      </a:cubicBezTo>
                      <a:cubicBezTo>
                        <a:pt x="659" y="1655"/>
                        <a:pt x="657" y="1658"/>
                        <a:pt x="654" y="1660"/>
                      </a:cubicBezTo>
                      <a:cubicBezTo>
                        <a:pt x="652" y="1661"/>
                        <a:pt x="650" y="1662"/>
                        <a:pt x="648" y="1662"/>
                      </a:cubicBezTo>
                      <a:cubicBezTo>
                        <a:pt x="645" y="1662"/>
                        <a:pt x="642" y="1661"/>
                        <a:pt x="640" y="1658"/>
                      </a:cubicBezTo>
                      <a:cubicBezTo>
                        <a:pt x="638" y="1657"/>
                        <a:pt x="638" y="1656"/>
                        <a:pt x="637" y="1655"/>
                      </a:cubicBezTo>
                      <a:cubicBezTo>
                        <a:pt x="637" y="1654"/>
                        <a:pt x="637" y="1653"/>
                        <a:pt x="637" y="1652"/>
                      </a:cubicBezTo>
                      <a:cubicBezTo>
                        <a:pt x="636" y="1649"/>
                        <a:pt x="638" y="1647"/>
                        <a:pt x="640" y="1645"/>
                      </a:cubicBezTo>
                      <a:cubicBezTo>
                        <a:pt x="642" y="1645"/>
                        <a:pt x="644" y="1644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4" y="1645"/>
                        <a:pt x="642" y="1645"/>
                        <a:pt x="641" y="1646"/>
                      </a:cubicBezTo>
                      <a:cubicBezTo>
                        <a:pt x="638" y="1647"/>
                        <a:pt x="637" y="1649"/>
                        <a:pt x="637" y="1651"/>
                      </a:cubicBezTo>
                      <a:cubicBezTo>
                        <a:pt x="637" y="1652"/>
                        <a:pt x="638" y="1653"/>
                        <a:pt x="638" y="1654"/>
                      </a:cubicBezTo>
                      <a:cubicBezTo>
                        <a:pt x="639" y="1656"/>
                        <a:pt x="639" y="1657"/>
                        <a:pt x="640" y="1658"/>
                      </a:cubicBezTo>
                      <a:cubicBezTo>
                        <a:pt x="643" y="1659"/>
                        <a:pt x="645" y="1660"/>
                        <a:pt x="648" y="1660"/>
                      </a:cubicBezTo>
                      <a:cubicBezTo>
                        <a:pt x="650" y="1660"/>
                        <a:pt x="651" y="1659"/>
                        <a:pt x="653" y="1658"/>
                      </a:cubicBezTo>
                      <a:cubicBezTo>
                        <a:pt x="655" y="1657"/>
                        <a:pt x="657" y="1654"/>
                        <a:pt x="658" y="1651"/>
                      </a:cubicBezTo>
                      <a:cubicBezTo>
                        <a:pt x="659" y="1643"/>
                        <a:pt x="654" y="1637"/>
                        <a:pt x="646" y="1636"/>
                      </a:cubicBezTo>
                      <a:cubicBezTo>
                        <a:pt x="643" y="1636"/>
                        <a:pt x="641" y="1636"/>
                        <a:pt x="638" y="1637"/>
                      </a:cubicBezTo>
                      <a:cubicBezTo>
                        <a:pt x="634" y="1638"/>
                        <a:pt x="632" y="1640"/>
                        <a:pt x="630" y="1642"/>
                      </a:cubicBezTo>
                      <a:cubicBezTo>
                        <a:pt x="627" y="1644"/>
                        <a:pt x="625" y="1647"/>
                        <a:pt x="624" y="1650"/>
                      </a:cubicBezTo>
                      <a:cubicBezTo>
                        <a:pt x="621" y="1654"/>
                        <a:pt x="620" y="1660"/>
                        <a:pt x="620" y="1665"/>
                      </a:cubicBezTo>
                      <a:cubicBezTo>
                        <a:pt x="620" y="1675"/>
                        <a:pt x="623" y="1686"/>
                        <a:pt x="627" y="1694"/>
                      </a:cubicBezTo>
                      <a:cubicBezTo>
                        <a:pt x="640" y="1717"/>
                        <a:pt x="669" y="1725"/>
                        <a:pt x="693" y="1734"/>
                      </a:cubicBezTo>
                      <a:cubicBezTo>
                        <a:pt x="689" y="1732"/>
                        <a:pt x="685" y="1730"/>
                        <a:pt x="682" y="1728"/>
                      </a:cubicBezTo>
                      <a:cubicBezTo>
                        <a:pt x="670" y="1720"/>
                        <a:pt x="662" y="1702"/>
                        <a:pt x="668" y="1689"/>
                      </a:cubicBezTo>
                      <a:cubicBezTo>
                        <a:pt x="673" y="1680"/>
                        <a:pt x="681" y="1674"/>
                        <a:pt x="678" y="1663"/>
                      </a:cubicBezTo>
                      <a:cubicBezTo>
                        <a:pt x="686" y="1664"/>
                        <a:pt x="693" y="1675"/>
                        <a:pt x="691" y="1686"/>
                      </a:cubicBezTo>
                      <a:cubicBezTo>
                        <a:pt x="689" y="1699"/>
                        <a:pt x="676" y="1712"/>
                        <a:pt x="686" y="1724"/>
                      </a:cubicBezTo>
                      <a:cubicBezTo>
                        <a:pt x="692" y="1731"/>
                        <a:pt x="701" y="1734"/>
                        <a:pt x="702" y="1737"/>
                      </a:cubicBezTo>
                      <a:cubicBezTo>
                        <a:pt x="702" y="1737"/>
                        <a:pt x="701" y="1737"/>
                        <a:pt x="701" y="1737"/>
                      </a:cubicBezTo>
                      <a:cubicBezTo>
                        <a:pt x="702" y="1737"/>
                        <a:pt x="702" y="1738"/>
                        <a:pt x="703" y="1738"/>
                      </a:cubicBezTo>
                      <a:cubicBezTo>
                        <a:pt x="719" y="1745"/>
                        <a:pt x="729" y="1751"/>
                        <a:pt x="741" y="1764"/>
                      </a:cubicBezTo>
                      <a:cubicBezTo>
                        <a:pt x="750" y="1775"/>
                        <a:pt x="756" y="1785"/>
                        <a:pt x="758" y="1800"/>
                      </a:cubicBezTo>
                      <a:cubicBezTo>
                        <a:pt x="759" y="1810"/>
                        <a:pt x="757" y="1820"/>
                        <a:pt x="752" y="1829"/>
                      </a:cubicBezTo>
                      <a:cubicBezTo>
                        <a:pt x="743" y="1846"/>
                        <a:pt x="723" y="1859"/>
                        <a:pt x="701" y="1867"/>
                      </a:cubicBezTo>
                      <a:cubicBezTo>
                        <a:pt x="693" y="1870"/>
                        <a:pt x="685" y="1872"/>
                        <a:pt x="677" y="1874"/>
                      </a:cubicBezTo>
                      <a:cubicBezTo>
                        <a:pt x="661" y="1877"/>
                        <a:pt x="646" y="1875"/>
                        <a:pt x="632" y="1881"/>
                      </a:cubicBezTo>
                      <a:cubicBezTo>
                        <a:pt x="625" y="1884"/>
                        <a:pt x="618" y="1889"/>
                        <a:pt x="615" y="1896"/>
                      </a:cubicBezTo>
                      <a:cubicBezTo>
                        <a:pt x="613" y="1899"/>
                        <a:pt x="614" y="1906"/>
                        <a:pt x="618" y="1908"/>
                      </a:cubicBezTo>
                      <a:cubicBezTo>
                        <a:pt x="620" y="1909"/>
                        <a:pt x="622" y="1908"/>
                        <a:pt x="623" y="1907"/>
                      </a:cubicBezTo>
                      <a:cubicBezTo>
                        <a:pt x="624" y="1906"/>
                        <a:pt x="624" y="1904"/>
                        <a:pt x="623" y="1903"/>
                      </a:cubicBezTo>
                      <a:cubicBezTo>
                        <a:pt x="622" y="1902"/>
                        <a:pt x="621" y="1902"/>
                        <a:pt x="620" y="1902"/>
                      </a:cubicBezTo>
                      <a:cubicBezTo>
                        <a:pt x="619" y="1902"/>
                        <a:pt x="618" y="1903"/>
                        <a:pt x="619" y="1905"/>
                      </a:cubicBezTo>
                      <a:cubicBezTo>
                        <a:pt x="619" y="1905"/>
                        <a:pt x="620" y="1906"/>
                        <a:pt x="620" y="1906"/>
                      </a:cubicBezTo>
                      <a:cubicBezTo>
                        <a:pt x="619" y="1907"/>
                        <a:pt x="618" y="1906"/>
                        <a:pt x="618" y="1906"/>
                      </a:cubicBezTo>
                      <a:cubicBezTo>
                        <a:pt x="616" y="1904"/>
                        <a:pt x="616" y="1903"/>
                        <a:pt x="617" y="1901"/>
                      </a:cubicBezTo>
                      <a:cubicBezTo>
                        <a:pt x="619" y="1899"/>
                        <a:pt x="622" y="1898"/>
                        <a:pt x="624" y="1900"/>
                      </a:cubicBezTo>
                      <a:cubicBezTo>
                        <a:pt x="626" y="1901"/>
                        <a:pt x="627" y="1903"/>
                        <a:pt x="627" y="1905"/>
                      </a:cubicBezTo>
                      <a:cubicBezTo>
                        <a:pt x="628" y="1907"/>
                        <a:pt x="627" y="1908"/>
                        <a:pt x="625" y="1910"/>
                      </a:cubicBezTo>
                      <a:cubicBezTo>
                        <a:pt x="624" y="1912"/>
                        <a:pt x="621" y="1912"/>
                        <a:pt x="618" y="1911"/>
                      </a:cubicBezTo>
                      <a:cubicBezTo>
                        <a:pt x="613" y="1909"/>
                        <a:pt x="612" y="1904"/>
                        <a:pt x="613" y="1899"/>
                      </a:cubicBezTo>
                      <a:cubicBezTo>
                        <a:pt x="613" y="1896"/>
                        <a:pt x="614" y="1894"/>
                        <a:pt x="616" y="1892"/>
                      </a:cubicBezTo>
                      <a:cubicBezTo>
                        <a:pt x="608" y="1900"/>
                        <a:pt x="607" y="1909"/>
                        <a:pt x="609" y="1918"/>
                      </a:cubicBezTo>
                      <a:cubicBezTo>
                        <a:pt x="610" y="1924"/>
                        <a:pt x="613" y="1929"/>
                        <a:pt x="619" y="1932"/>
                      </a:cubicBezTo>
                      <a:cubicBezTo>
                        <a:pt x="619" y="1932"/>
                        <a:pt x="619" y="1932"/>
                        <a:pt x="619" y="1932"/>
                      </a:cubicBezTo>
                      <a:cubicBezTo>
                        <a:pt x="614" y="1928"/>
                        <a:pt x="614" y="1921"/>
                        <a:pt x="621" y="1919"/>
                      </a:cubicBezTo>
                      <a:cubicBezTo>
                        <a:pt x="627" y="1916"/>
                        <a:pt x="638" y="1921"/>
                        <a:pt x="644" y="1907"/>
                      </a:cubicBezTo>
                      <a:close/>
                      <a:moveTo>
                        <a:pt x="347" y="2116"/>
                      </a:moveTo>
                      <a:cubicBezTo>
                        <a:pt x="375" y="2111"/>
                        <a:pt x="386" y="2090"/>
                        <a:pt x="398" y="2084"/>
                      </a:cubicBezTo>
                      <a:cubicBezTo>
                        <a:pt x="411" y="2077"/>
                        <a:pt x="420" y="2092"/>
                        <a:pt x="408" y="2103"/>
                      </a:cubicBezTo>
                      <a:cubicBezTo>
                        <a:pt x="394" y="2115"/>
                        <a:pt x="369" y="2119"/>
                        <a:pt x="347" y="2116"/>
                      </a:cubicBezTo>
                      <a:close/>
                      <a:moveTo>
                        <a:pt x="478" y="2179"/>
                      </a:moveTo>
                      <a:cubicBezTo>
                        <a:pt x="486" y="2188"/>
                        <a:pt x="492" y="2215"/>
                        <a:pt x="485" y="2230"/>
                      </a:cubicBezTo>
                      <a:cubicBezTo>
                        <a:pt x="479" y="2244"/>
                        <a:pt x="466" y="2243"/>
                        <a:pt x="470" y="2225"/>
                      </a:cubicBezTo>
                      <a:cubicBezTo>
                        <a:pt x="473" y="2212"/>
                        <a:pt x="483" y="2192"/>
                        <a:pt x="478" y="2179"/>
                      </a:cubicBezTo>
                      <a:close/>
                      <a:moveTo>
                        <a:pt x="486" y="2042"/>
                      </a:moveTo>
                      <a:cubicBezTo>
                        <a:pt x="484" y="2041"/>
                        <a:pt x="482" y="2042"/>
                        <a:pt x="481" y="2044"/>
                      </a:cubicBezTo>
                      <a:cubicBezTo>
                        <a:pt x="480" y="2046"/>
                        <a:pt x="481" y="2049"/>
                        <a:pt x="483" y="2049"/>
                      </a:cubicBezTo>
                      <a:cubicBezTo>
                        <a:pt x="485" y="2050"/>
                        <a:pt x="488" y="2049"/>
                        <a:pt x="488" y="2047"/>
                      </a:cubicBezTo>
                      <a:cubicBezTo>
                        <a:pt x="489" y="2045"/>
                        <a:pt x="488" y="2043"/>
                        <a:pt x="486" y="2042"/>
                      </a:cubicBezTo>
                      <a:close/>
                      <a:moveTo>
                        <a:pt x="465" y="2104"/>
                      </a:moveTo>
                      <a:cubicBezTo>
                        <a:pt x="458" y="2098"/>
                        <a:pt x="467" y="2089"/>
                        <a:pt x="469" y="2085"/>
                      </a:cubicBezTo>
                      <a:cubicBezTo>
                        <a:pt x="471" y="2082"/>
                        <a:pt x="471" y="2080"/>
                        <a:pt x="470" y="2077"/>
                      </a:cubicBezTo>
                      <a:cubicBezTo>
                        <a:pt x="473" y="2080"/>
                        <a:pt x="478" y="2088"/>
                        <a:pt x="478" y="2092"/>
                      </a:cubicBezTo>
                      <a:cubicBezTo>
                        <a:pt x="479" y="2099"/>
                        <a:pt x="476" y="2104"/>
                        <a:pt x="468" y="2105"/>
                      </a:cubicBezTo>
                      <a:cubicBezTo>
                        <a:pt x="471" y="2103"/>
                        <a:pt x="473" y="2098"/>
                        <a:pt x="472" y="2094"/>
                      </a:cubicBezTo>
                      <a:cubicBezTo>
                        <a:pt x="471" y="2096"/>
                        <a:pt x="469" y="2101"/>
                        <a:pt x="465" y="2104"/>
                      </a:cubicBezTo>
                      <a:close/>
                      <a:moveTo>
                        <a:pt x="500" y="2058"/>
                      </a:moveTo>
                      <a:cubicBezTo>
                        <a:pt x="496" y="2057"/>
                        <a:pt x="492" y="2059"/>
                        <a:pt x="490" y="2063"/>
                      </a:cubicBezTo>
                      <a:cubicBezTo>
                        <a:pt x="489" y="2067"/>
                        <a:pt x="491" y="2071"/>
                        <a:pt x="495" y="2072"/>
                      </a:cubicBezTo>
                      <a:cubicBezTo>
                        <a:pt x="499" y="2074"/>
                        <a:pt x="503" y="2072"/>
                        <a:pt x="504" y="2068"/>
                      </a:cubicBezTo>
                      <a:cubicBezTo>
                        <a:pt x="506" y="2064"/>
                        <a:pt x="504" y="2059"/>
                        <a:pt x="500" y="2058"/>
                      </a:cubicBezTo>
                      <a:close/>
                      <a:moveTo>
                        <a:pt x="494" y="2047"/>
                      </a:moveTo>
                      <a:cubicBezTo>
                        <a:pt x="491" y="2046"/>
                        <a:pt x="489" y="2048"/>
                        <a:pt x="488" y="2050"/>
                      </a:cubicBezTo>
                      <a:cubicBezTo>
                        <a:pt x="487" y="2053"/>
                        <a:pt x="488" y="2056"/>
                        <a:pt x="491" y="2057"/>
                      </a:cubicBezTo>
                      <a:cubicBezTo>
                        <a:pt x="493" y="2058"/>
                        <a:pt x="496" y="2056"/>
                        <a:pt x="497" y="2054"/>
                      </a:cubicBezTo>
                      <a:cubicBezTo>
                        <a:pt x="498" y="2051"/>
                        <a:pt x="496" y="2048"/>
                        <a:pt x="494" y="2047"/>
                      </a:cubicBezTo>
                      <a:close/>
                      <a:moveTo>
                        <a:pt x="469" y="2161"/>
                      </a:moveTo>
                      <a:cubicBezTo>
                        <a:pt x="468" y="2158"/>
                        <a:pt x="466" y="2156"/>
                        <a:pt x="463" y="2155"/>
                      </a:cubicBezTo>
                      <a:cubicBezTo>
                        <a:pt x="460" y="2154"/>
                        <a:pt x="455" y="2154"/>
                        <a:pt x="452" y="2158"/>
                      </a:cubicBezTo>
                      <a:cubicBezTo>
                        <a:pt x="448" y="2162"/>
                        <a:pt x="449" y="2168"/>
                        <a:pt x="452" y="2171"/>
                      </a:cubicBezTo>
                      <a:cubicBezTo>
                        <a:pt x="457" y="2177"/>
                        <a:pt x="462" y="2173"/>
                        <a:pt x="467" y="2174"/>
                      </a:cubicBezTo>
                      <a:cubicBezTo>
                        <a:pt x="472" y="2175"/>
                        <a:pt x="476" y="2181"/>
                        <a:pt x="476" y="2188"/>
                      </a:cubicBezTo>
                      <a:cubicBezTo>
                        <a:pt x="477" y="2196"/>
                        <a:pt x="473" y="2203"/>
                        <a:pt x="465" y="2206"/>
                      </a:cubicBezTo>
                      <a:cubicBezTo>
                        <a:pt x="461" y="2208"/>
                        <a:pt x="455" y="2207"/>
                        <a:pt x="453" y="2202"/>
                      </a:cubicBezTo>
                      <a:cubicBezTo>
                        <a:pt x="458" y="2204"/>
                        <a:pt x="464" y="2199"/>
                        <a:pt x="461" y="2193"/>
                      </a:cubicBezTo>
                      <a:cubicBezTo>
                        <a:pt x="460" y="2189"/>
                        <a:pt x="453" y="2185"/>
                        <a:pt x="447" y="2180"/>
                      </a:cubicBezTo>
                      <a:cubicBezTo>
                        <a:pt x="441" y="2175"/>
                        <a:pt x="436" y="2169"/>
                        <a:pt x="434" y="2163"/>
                      </a:cubicBezTo>
                      <a:cubicBezTo>
                        <a:pt x="431" y="2149"/>
                        <a:pt x="441" y="2136"/>
                        <a:pt x="455" y="2135"/>
                      </a:cubicBezTo>
                      <a:cubicBezTo>
                        <a:pt x="462" y="2135"/>
                        <a:pt x="468" y="2139"/>
                        <a:pt x="473" y="2143"/>
                      </a:cubicBezTo>
                      <a:cubicBezTo>
                        <a:pt x="479" y="2148"/>
                        <a:pt x="489" y="2164"/>
                        <a:pt x="499" y="2165"/>
                      </a:cubicBezTo>
                      <a:cubicBezTo>
                        <a:pt x="505" y="2165"/>
                        <a:pt x="509" y="2161"/>
                        <a:pt x="508" y="2156"/>
                      </a:cubicBezTo>
                      <a:cubicBezTo>
                        <a:pt x="513" y="2157"/>
                        <a:pt x="515" y="2165"/>
                        <a:pt x="512" y="2171"/>
                      </a:cubicBezTo>
                      <a:cubicBezTo>
                        <a:pt x="507" y="2181"/>
                        <a:pt x="491" y="2185"/>
                        <a:pt x="479" y="2176"/>
                      </a:cubicBezTo>
                      <a:cubicBezTo>
                        <a:pt x="475" y="2173"/>
                        <a:pt x="472" y="2168"/>
                        <a:pt x="469" y="2161"/>
                      </a:cubicBezTo>
                      <a:close/>
                      <a:moveTo>
                        <a:pt x="431" y="2286"/>
                      </a:moveTo>
                      <a:cubicBezTo>
                        <a:pt x="428" y="2286"/>
                        <a:pt x="427" y="2283"/>
                        <a:pt x="427" y="2281"/>
                      </a:cubicBezTo>
                      <a:cubicBezTo>
                        <a:pt x="428" y="2279"/>
                        <a:pt x="430" y="2277"/>
                        <a:pt x="432" y="2278"/>
                      </a:cubicBezTo>
                      <a:cubicBezTo>
                        <a:pt x="435" y="2278"/>
                        <a:pt x="436" y="2280"/>
                        <a:pt x="436" y="2283"/>
                      </a:cubicBezTo>
                      <a:cubicBezTo>
                        <a:pt x="435" y="2285"/>
                        <a:pt x="433" y="2286"/>
                        <a:pt x="431" y="2286"/>
                      </a:cubicBezTo>
                      <a:close/>
                      <a:moveTo>
                        <a:pt x="423" y="2286"/>
                      </a:moveTo>
                      <a:cubicBezTo>
                        <a:pt x="421" y="2286"/>
                        <a:pt x="420" y="2284"/>
                        <a:pt x="420" y="2283"/>
                      </a:cubicBezTo>
                      <a:cubicBezTo>
                        <a:pt x="420" y="2281"/>
                        <a:pt x="422" y="2280"/>
                        <a:pt x="424" y="2280"/>
                      </a:cubicBezTo>
                      <a:cubicBezTo>
                        <a:pt x="426" y="2280"/>
                        <a:pt x="427" y="2282"/>
                        <a:pt x="426" y="2284"/>
                      </a:cubicBezTo>
                      <a:cubicBezTo>
                        <a:pt x="426" y="2286"/>
                        <a:pt x="424" y="2287"/>
                        <a:pt x="423" y="2286"/>
                      </a:cubicBezTo>
                      <a:close/>
                      <a:moveTo>
                        <a:pt x="440" y="2281"/>
                      </a:moveTo>
                      <a:cubicBezTo>
                        <a:pt x="436" y="2280"/>
                        <a:pt x="434" y="2277"/>
                        <a:pt x="435" y="2273"/>
                      </a:cubicBezTo>
                      <a:cubicBezTo>
                        <a:pt x="435" y="2270"/>
                        <a:pt x="439" y="2267"/>
                        <a:pt x="442" y="2268"/>
                      </a:cubicBezTo>
                      <a:cubicBezTo>
                        <a:pt x="446" y="2269"/>
                        <a:pt x="448" y="2272"/>
                        <a:pt x="447" y="2276"/>
                      </a:cubicBezTo>
                      <a:cubicBezTo>
                        <a:pt x="447" y="2279"/>
                        <a:pt x="443" y="2281"/>
                        <a:pt x="440" y="2281"/>
                      </a:cubicBezTo>
                      <a:close/>
                      <a:moveTo>
                        <a:pt x="467" y="2161"/>
                      </a:moveTo>
                      <a:cubicBezTo>
                        <a:pt x="465" y="2157"/>
                        <a:pt x="460" y="2155"/>
                        <a:pt x="456" y="2157"/>
                      </a:cubicBezTo>
                      <a:cubicBezTo>
                        <a:pt x="449" y="2161"/>
                        <a:pt x="452" y="2171"/>
                        <a:pt x="458" y="2172"/>
                      </a:cubicBezTo>
                      <a:cubicBezTo>
                        <a:pt x="464" y="2174"/>
                        <a:pt x="467" y="2171"/>
                        <a:pt x="473" y="2175"/>
                      </a:cubicBezTo>
                      <a:cubicBezTo>
                        <a:pt x="468" y="2169"/>
                        <a:pt x="470" y="2166"/>
                        <a:pt x="467" y="2161"/>
                      </a:cubicBezTo>
                      <a:close/>
                      <a:moveTo>
                        <a:pt x="441" y="2138"/>
                      </a:moveTo>
                      <a:cubicBezTo>
                        <a:pt x="434" y="2141"/>
                        <a:pt x="431" y="2150"/>
                        <a:pt x="431" y="2156"/>
                      </a:cubicBezTo>
                      <a:cubicBezTo>
                        <a:pt x="423" y="2158"/>
                        <a:pt x="413" y="2145"/>
                        <a:pt x="422" y="2135"/>
                      </a:cubicBezTo>
                      <a:cubicBezTo>
                        <a:pt x="427" y="2130"/>
                        <a:pt x="438" y="2130"/>
                        <a:pt x="441" y="2138"/>
                      </a:cubicBezTo>
                      <a:close/>
                      <a:moveTo>
                        <a:pt x="497" y="2247"/>
                      </a:moveTo>
                      <a:cubicBezTo>
                        <a:pt x="492" y="2234"/>
                        <a:pt x="511" y="2229"/>
                        <a:pt x="517" y="2227"/>
                      </a:cubicBezTo>
                      <a:cubicBezTo>
                        <a:pt x="522" y="2225"/>
                        <a:pt x="525" y="2222"/>
                        <a:pt x="526" y="2218"/>
                      </a:cubicBezTo>
                      <a:cubicBezTo>
                        <a:pt x="528" y="2224"/>
                        <a:pt x="526" y="2238"/>
                        <a:pt x="523" y="2244"/>
                      </a:cubicBezTo>
                      <a:cubicBezTo>
                        <a:pt x="518" y="2253"/>
                        <a:pt x="509" y="2257"/>
                        <a:pt x="499" y="2251"/>
                      </a:cubicBezTo>
                      <a:cubicBezTo>
                        <a:pt x="504" y="2250"/>
                        <a:pt x="511" y="2246"/>
                        <a:pt x="513" y="2240"/>
                      </a:cubicBezTo>
                      <a:cubicBezTo>
                        <a:pt x="511" y="2243"/>
                        <a:pt x="503" y="2247"/>
                        <a:pt x="497" y="2247"/>
                      </a:cubicBezTo>
                      <a:close/>
                      <a:moveTo>
                        <a:pt x="404" y="2147"/>
                      </a:moveTo>
                      <a:cubicBezTo>
                        <a:pt x="414" y="2179"/>
                        <a:pt x="399" y="2201"/>
                        <a:pt x="399" y="2217"/>
                      </a:cubicBezTo>
                      <a:cubicBezTo>
                        <a:pt x="399" y="2234"/>
                        <a:pt x="418" y="2235"/>
                        <a:pt x="423" y="2216"/>
                      </a:cubicBezTo>
                      <a:cubicBezTo>
                        <a:pt x="428" y="2196"/>
                        <a:pt x="418" y="2168"/>
                        <a:pt x="404" y="2147"/>
                      </a:cubicBezTo>
                      <a:close/>
                      <a:moveTo>
                        <a:pt x="464" y="2037"/>
                      </a:moveTo>
                      <a:cubicBezTo>
                        <a:pt x="466" y="2040"/>
                        <a:pt x="468" y="2043"/>
                        <a:pt x="469" y="2046"/>
                      </a:cubicBezTo>
                      <a:cubicBezTo>
                        <a:pt x="474" y="2057"/>
                        <a:pt x="474" y="2070"/>
                        <a:pt x="468" y="2081"/>
                      </a:cubicBezTo>
                      <a:cubicBezTo>
                        <a:pt x="461" y="2093"/>
                        <a:pt x="445" y="2101"/>
                        <a:pt x="431" y="2096"/>
                      </a:cubicBezTo>
                      <a:cubicBezTo>
                        <a:pt x="425" y="2094"/>
                        <a:pt x="420" y="2090"/>
                        <a:pt x="417" y="2085"/>
                      </a:cubicBezTo>
                      <a:cubicBezTo>
                        <a:pt x="415" y="2081"/>
                        <a:pt x="415" y="2077"/>
                        <a:pt x="416" y="2073"/>
                      </a:cubicBezTo>
                      <a:cubicBezTo>
                        <a:pt x="418" y="2068"/>
                        <a:pt x="421" y="2064"/>
                        <a:pt x="426" y="2063"/>
                      </a:cubicBezTo>
                      <a:cubicBezTo>
                        <a:pt x="430" y="2062"/>
                        <a:pt x="434" y="2063"/>
                        <a:pt x="437" y="2065"/>
                      </a:cubicBezTo>
                      <a:cubicBezTo>
                        <a:pt x="443" y="2069"/>
                        <a:pt x="444" y="2077"/>
                        <a:pt x="440" y="2083"/>
                      </a:cubicBezTo>
                      <a:cubicBezTo>
                        <a:pt x="435" y="2089"/>
                        <a:pt x="427" y="2090"/>
                        <a:pt x="422" y="2086"/>
                      </a:cubicBezTo>
                      <a:cubicBezTo>
                        <a:pt x="417" y="2082"/>
                        <a:pt x="415" y="2077"/>
                        <a:pt x="417" y="2071"/>
                      </a:cubicBezTo>
                      <a:cubicBezTo>
                        <a:pt x="417" y="2072"/>
                        <a:pt x="417" y="2073"/>
                        <a:pt x="416" y="2073"/>
                      </a:cubicBezTo>
                      <a:cubicBezTo>
                        <a:pt x="415" y="2077"/>
                        <a:pt x="416" y="2081"/>
                        <a:pt x="418" y="2085"/>
                      </a:cubicBezTo>
                      <a:cubicBezTo>
                        <a:pt x="421" y="2090"/>
                        <a:pt x="426" y="2094"/>
                        <a:pt x="431" y="2095"/>
                      </a:cubicBezTo>
                      <a:cubicBezTo>
                        <a:pt x="445" y="2100"/>
                        <a:pt x="460" y="2092"/>
                        <a:pt x="466" y="2080"/>
                      </a:cubicBezTo>
                      <a:cubicBezTo>
                        <a:pt x="472" y="2069"/>
                        <a:pt x="471" y="2056"/>
                        <a:pt x="466" y="2045"/>
                      </a:cubicBezTo>
                      <a:cubicBezTo>
                        <a:pt x="465" y="2043"/>
                        <a:pt x="463" y="2040"/>
                        <a:pt x="462" y="2038"/>
                      </a:cubicBezTo>
                      <a:lnTo>
                        <a:pt x="464" y="2037"/>
                      </a:lnTo>
                      <a:close/>
                      <a:moveTo>
                        <a:pt x="414" y="2023"/>
                      </a:moveTo>
                      <a:cubicBezTo>
                        <a:pt x="405" y="2011"/>
                        <a:pt x="403" y="1996"/>
                        <a:pt x="414" y="1982"/>
                      </a:cubicBezTo>
                      <a:cubicBezTo>
                        <a:pt x="418" y="1977"/>
                        <a:pt x="422" y="1974"/>
                        <a:pt x="428" y="1971"/>
                      </a:cubicBezTo>
                      <a:cubicBezTo>
                        <a:pt x="433" y="1970"/>
                        <a:pt x="438" y="1970"/>
                        <a:pt x="443" y="1972"/>
                      </a:cubicBezTo>
                      <a:cubicBezTo>
                        <a:pt x="448" y="1975"/>
                        <a:pt x="453" y="1980"/>
                        <a:pt x="454" y="1986"/>
                      </a:cubicBezTo>
                      <a:cubicBezTo>
                        <a:pt x="454" y="1990"/>
                        <a:pt x="454" y="1993"/>
                        <a:pt x="451" y="1996"/>
                      </a:cubicBezTo>
                      <a:cubicBezTo>
                        <a:pt x="447" y="2001"/>
                        <a:pt x="441" y="2002"/>
                        <a:pt x="436" y="2001"/>
                      </a:cubicBezTo>
                      <a:cubicBezTo>
                        <a:pt x="433" y="2000"/>
                        <a:pt x="431" y="1998"/>
                        <a:pt x="430" y="1996"/>
                      </a:cubicBezTo>
                      <a:cubicBezTo>
                        <a:pt x="426" y="1991"/>
                        <a:pt x="428" y="1984"/>
                        <a:pt x="433" y="1981"/>
                      </a:cubicBezTo>
                      <a:cubicBezTo>
                        <a:pt x="438" y="1978"/>
                        <a:pt x="444" y="1979"/>
                        <a:pt x="448" y="1984"/>
                      </a:cubicBezTo>
                      <a:cubicBezTo>
                        <a:pt x="451" y="1989"/>
                        <a:pt x="449" y="1996"/>
                        <a:pt x="444" y="1999"/>
                      </a:cubicBezTo>
                      <a:cubicBezTo>
                        <a:pt x="443" y="2000"/>
                        <a:pt x="441" y="2001"/>
                        <a:pt x="439" y="2001"/>
                      </a:cubicBezTo>
                      <a:cubicBezTo>
                        <a:pt x="440" y="2001"/>
                        <a:pt x="440" y="2001"/>
                        <a:pt x="440" y="2001"/>
                      </a:cubicBezTo>
                      <a:cubicBezTo>
                        <a:pt x="444" y="2001"/>
                        <a:pt x="448" y="1999"/>
                        <a:pt x="451" y="1996"/>
                      </a:cubicBezTo>
                      <a:cubicBezTo>
                        <a:pt x="453" y="1993"/>
                        <a:pt x="453" y="1990"/>
                        <a:pt x="453" y="1986"/>
                      </a:cubicBezTo>
                      <a:cubicBezTo>
                        <a:pt x="452" y="1980"/>
                        <a:pt x="448" y="1976"/>
                        <a:pt x="442" y="1973"/>
                      </a:cubicBezTo>
                      <a:cubicBezTo>
                        <a:pt x="438" y="1971"/>
                        <a:pt x="433" y="1971"/>
                        <a:pt x="429" y="1973"/>
                      </a:cubicBezTo>
                      <a:cubicBezTo>
                        <a:pt x="423" y="1975"/>
                        <a:pt x="419" y="1978"/>
                        <a:pt x="415" y="1983"/>
                      </a:cubicBezTo>
                      <a:cubicBezTo>
                        <a:pt x="405" y="1997"/>
                        <a:pt x="408" y="2012"/>
                        <a:pt x="417" y="2022"/>
                      </a:cubicBezTo>
                      <a:lnTo>
                        <a:pt x="414" y="2023"/>
                      </a:lnTo>
                      <a:close/>
                      <a:moveTo>
                        <a:pt x="338" y="1766"/>
                      </a:moveTo>
                      <a:cubicBezTo>
                        <a:pt x="340" y="1763"/>
                        <a:pt x="344" y="1763"/>
                        <a:pt x="347" y="1765"/>
                      </a:cubicBezTo>
                      <a:cubicBezTo>
                        <a:pt x="350" y="1767"/>
                        <a:pt x="350" y="1771"/>
                        <a:pt x="348" y="1774"/>
                      </a:cubicBezTo>
                      <a:cubicBezTo>
                        <a:pt x="346" y="1776"/>
                        <a:pt x="342" y="1777"/>
                        <a:pt x="339" y="1775"/>
                      </a:cubicBezTo>
                      <a:cubicBezTo>
                        <a:pt x="336" y="1773"/>
                        <a:pt x="336" y="1769"/>
                        <a:pt x="338" y="1766"/>
                      </a:cubicBezTo>
                      <a:close/>
                      <a:moveTo>
                        <a:pt x="342" y="1755"/>
                      </a:moveTo>
                      <a:cubicBezTo>
                        <a:pt x="344" y="1752"/>
                        <a:pt x="347" y="1752"/>
                        <a:pt x="349" y="1753"/>
                      </a:cubicBezTo>
                      <a:cubicBezTo>
                        <a:pt x="351" y="1755"/>
                        <a:pt x="352" y="1758"/>
                        <a:pt x="350" y="1760"/>
                      </a:cubicBezTo>
                      <a:cubicBezTo>
                        <a:pt x="349" y="1762"/>
                        <a:pt x="346" y="1763"/>
                        <a:pt x="343" y="1761"/>
                      </a:cubicBezTo>
                      <a:cubicBezTo>
                        <a:pt x="341" y="1760"/>
                        <a:pt x="341" y="1757"/>
                        <a:pt x="342" y="1755"/>
                      </a:cubicBezTo>
                      <a:close/>
                      <a:moveTo>
                        <a:pt x="340" y="1782"/>
                      </a:moveTo>
                      <a:cubicBezTo>
                        <a:pt x="343" y="1778"/>
                        <a:pt x="349" y="1776"/>
                        <a:pt x="353" y="1780"/>
                      </a:cubicBezTo>
                      <a:cubicBezTo>
                        <a:pt x="358" y="1783"/>
                        <a:pt x="359" y="1789"/>
                        <a:pt x="356" y="1793"/>
                      </a:cubicBezTo>
                      <a:cubicBezTo>
                        <a:pt x="353" y="1798"/>
                        <a:pt x="347" y="1799"/>
                        <a:pt x="342" y="1796"/>
                      </a:cubicBezTo>
                      <a:cubicBezTo>
                        <a:pt x="338" y="1792"/>
                        <a:pt x="337" y="1786"/>
                        <a:pt x="340" y="1782"/>
                      </a:cubicBezTo>
                      <a:close/>
                      <a:moveTo>
                        <a:pt x="586" y="1785"/>
                      </a:moveTo>
                      <a:cubicBezTo>
                        <a:pt x="580" y="1770"/>
                        <a:pt x="561" y="1756"/>
                        <a:pt x="545" y="1755"/>
                      </a:cubicBezTo>
                      <a:cubicBezTo>
                        <a:pt x="528" y="1754"/>
                        <a:pt x="523" y="1769"/>
                        <a:pt x="541" y="1773"/>
                      </a:cubicBezTo>
                      <a:cubicBezTo>
                        <a:pt x="554" y="1777"/>
                        <a:pt x="577" y="1774"/>
                        <a:pt x="586" y="1785"/>
                      </a:cubicBezTo>
                      <a:close/>
                      <a:moveTo>
                        <a:pt x="482" y="1967"/>
                      </a:moveTo>
                      <a:cubicBezTo>
                        <a:pt x="500" y="1984"/>
                        <a:pt x="536" y="1993"/>
                        <a:pt x="551" y="1981"/>
                      </a:cubicBezTo>
                      <a:cubicBezTo>
                        <a:pt x="568" y="1967"/>
                        <a:pt x="554" y="1952"/>
                        <a:pt x="540" y="1963"/>
                      </a:cubicBezTo>
                      <a:cubicBezTo>
                        <a:pt x="532" y="1969"/>
                        <a:pt x="506" y="1979"/>
                        <a:pt x="482" y="1967"/>
                      </a:cubicBezTo>
                      <a:close/>
                      <a:moveTo>
                        <a:pt x="488" y="1978"/>
                      </a:moveTo>
                      <a:cubicBezTo>
                        <a:pt x="496" y="1983"/>
                        <a:pt x="501" y="1992"/>
                        <a:pt x="503" y="2000"/>
                      </a:cubicBezTo>
                      <a:cubicBezTo>
                        <a:pt x="508" y="2020"/>
                        <a:pt x="498" y="2045"/>
                        <a:pt x="511" y="2058"/>
                      </a:cubicBezTo>
                      <a:cubicBezTo>
                        <a:pt x="517" y="2064"/>
                        <a:pt x="525" y="2067"/>
                        <a:pt x="533" y="2064"/>
                      </a:cubicBezTo>
                      <a:cubicBezTo>
                        <a:pt x="537" y="2062"/>
                        <a:pt x="541" y="2058"/>
                        <a:pt x="540" y="2053"/>
                      </a:cubicBezTo>
                      <a:cubicBezTo>
                        <a:pt x="538" y="2057"/>
                        <a:pt x="532" y="2060"/>
                        <a:pt x="527" y="2057"/>
                      </a:cubicBezTo>
                      <a:cubicBezTo>
                        <a:pt x="522" y="2055"/>
                        <a:pt x="520" y="2049"/>
                        <a:pt x="520" y="2043"/>
                      </a:cubicBezTo>
                      <a:cubicBezTo>
                        <a:pt x="523" y="2024"/>
                        <a:pt x="528" y="2006"/>
                        <a:pt x="513" y="1990"/>
                      </a:cubicBezTo>
                      <a:cubicBezTo>
                        <a:pt x="508" y="1984"/>
                        <a:pt x="500" y="1980"/>
                        <a:pt x="488" y="1978"/>
                      </a:cubicBezTo>
                      <a:close/>
                      <a:moveTo>
                        <a:pt x="267" y="1891"/>
                      </a:moveTo>
                      <a:cubicBezTo>
                        <a:pt x="281" y="1894"/>
                        <a:pt x="274" y="1913"/>
                        <a:pt x="273" y="1920"/>
                      </a:cubicBezTo>
                      <a:cubicBezTo>
                        <a:pt x="273" y="1925"/>
                        <a:pt x="273" y="1929"/>
                        <a:pt x="276" y="1932"/>
                      </a:cubicBezTo>
                      <a:cubicBezTo>
                        <a:pt x="271" y="1931"/>
                        <a:pt x="259" y="1922"/>
                        <a:pt x="256" y="1916"/>
                      </a:cubicBezTo>
                      <a:cubicBezTo>
                        <a:pt x="250" y="1907"/>
                        <a:pt x="251" y="1897"/>
                        <a:pt x="262" y="1891"/>
                      </a:cubicBezTo>
                      <a:cubicBezTo>
                        <a:pt x="260" y="1896"/>
                        <a:pt x="260" y="1905"/>
                        <a:pt x="264" y="1909"/>
                      </a:cubicBezTo>
                      <a:cubicBezTo>
                        <a:pt x="263" y="1906"/>
                        <a:pt x="263" y="1897"/>
                        <a:pt x="267" y="1891"/>
                      </a:cubicBezTo>
                      <a:close/>
                      <a:moveTo>
                        <a:pt x="460" y="1671"/>
                      </a:moveTo>
                      <a:cubicBezTo>
                        <a:pt x="463" y="1669"/>
                        <a:pt x="465" y="1665"/>
                        <a:pt x="462" y="1662"/>
                      </a:cubicBezTo>
                      <a:cubicBezTo>
                        <a:pt x="461" y="1661"/>
                        <a:pt x="459" y="1661"/>
                        <a:pt x="458" y="1662"/>
                      </a:cubicBezTo>
                      <a:cubicBezTo>
                        <a:pt x="457" y="1663"/>
                        <a:pt x="458" y="1665"/>
                        <a:pt x="459" y="1665"/>
                      </a:cubicBezTo>
                      <a:cubicBezTo>
                        <a:pt x="458" y="1665"/>
                        <a:pt x="457" y="1665"/>
                        <a:pt x="456" y="1664"/>
                      </a:cubicBezTo>
                      <a:cubicBezTo>
                        <a:pt x="454" y="1663"/>
                        <a:pt x="454" y="1659"/>
                        <a:pt x="455" y="1656"/>
                      </a:cubicBezTo>
                      <a:cubicBezTo>
                        <a:pt x="457" y="1654"/>
                        <a:pt x="461" y="1652"/>
                        <a:pt x="464" y="1654"/>
                      </a:cubicBezTo>
                      <a:cubicBezTo>
                        <a:pt x="467" y="1655"/>
                        <a:pt x="469" y="1659"/>
                        <a:pt x="472" y="1659"/>
                      </a:cubicBezTo>
                      <a:cubicBezTo>
                        <a:pt x="475" y="1661"/>
                        <a:pt x="478" y="1658"/>
                        <a:pt x="479" y="1656"/>
                      </a:cubicBezTo>
                      <a:cubicBezTo>
                        <a:pt x="479" y="1661"/>
                        <a:pt x="479" y="1661"/>
                        <a:pt x="482" y="1664"/>
                      </a:cubicBezTo>
                      <a:cubicBezTo>
                        <a:pt x="485" y="1666"/>
                        <a:pt x="496" y="1672"/>
                        <a:pt x="492" y="1683"/>
                      </a:cubicBezTo>
                      <a:cubicBezTo>
                        <a:pt x="497" y="1677"/>
                        <a:pt x="497" y="1669"/>
                        <a:pt x="494" y="1662"/>
                      </a:cubicBezTo>
                      <a:cubicBezTo>
                        <a:pt x="492" y="1655"/>
                        <a:pt x="485" y="1648"/>
                        <a:pt x="479" y="1646"/>
                      </a:cubicBezTo>
                      <a:cubicBezTo>
                        <a:pt x="469" y="1643"/>
                        <a:pt x="456" y="1648"/>
                        <a:pt x="451" y="1657"/>
                      </a:cubicBezTo>
                      <a:cubicBezTo>
                        <a:pt x="449" y="1661"/>
                        <a:pt x="448" y="1668"/>
                        <a:pt x="453" y="1671"/>
                      </a:cubicBezTo>
                      <a:cubicBezTo>
                        <a:pt x="455" y="1672"/>
                        <a:pt x="458" y="1673"/>
                        <a:pt x="460" y="1671"/>
                      </a:cubicBezTo>
                      <a:close/>
                      <a:moveTo>
                        <a:pt x="506" y="1664"/>
                      </a:moveTo>
                      <a:cubicBezTo>
                        <a:pt x="517" y="1646"/>
                        <a:pt x="535" y="1640"/>
                        <a:pt x="543" y="1634"/>
                      </a:cubicBezTo>
                      <a:cubicBezTo>
                        <a:pt x="553" y="1628"/>
                        <a:pt x="548" y="1619"/>
                        <a:pt x="537" y="1623"/>
                      </a:cubicBezTo>
                      <a:cubicBezTo>
                        <a:pt x="524" y="1628"/>
                        <a:pt x="508" y="1653"/>
                        <a:pt x="506" y="1664"/>
                      </a:cubicBezTo>
                      <a:close/>
                      <a:moveTo>
                        <a:pt x="249" y="1850"/>
                      </a:moveTo>
                      <a:cubicBezTo>
                        <a:pt x="249" y="1852"/>
                        <a:pt x="250" y="1854"/>
                        <a:pt x="252" y="1855"/>
                      </a:cubicBezTo>
                      <a:cubicBezTo>
                        <a:pt x="254" y="1855"/>
                        <a:pt x="256" y="1854"/>
                        <a:pt x="257" y="1852"/>
                      </a:cubicBezTo>
                      <a:cubicBezTo>
                        <a:pt x="257" y="1850"/>
                        <a:pt x="256" y="1848"/>
                        <a:pt x="254" y="1847"/>
                      </a:cubicBezTo>
                      <a:cubicBezTo>
                        <a:pt x="252" y="1847"/>
                        <a:pt x="250" y="1848"/>
                        <a:pt x="249" y="1850"/>
                      </a:cubicBezTo>
                      <a:close/>
                      <a:moveTo>
                        <a:pt x="224" y="1862"/>
                      </a:moveTo>
                      <a:cubicBezTo>
                        <a:pt x="223" y="1866"/>
                        <a:pt x="226" y="1870"/>
                        <a:pt x="230" y="1871"/>
                      </a:cubicBezTo>
                      <a:cubicBezTo>
                        <a:pt x="234" y="1872"/>
                        <a:pt x="237" y="1869"/>
                        <a:pt x="238" y="1865"/>
                      </a:cubicBezTo>
                      <a:cubicBezTo>
                        <a:pt x="239" y="1861"/>
                        <a:pt x="237" y="1857"/>
                        <a:pt x="233" y="1856"/>
                      </a:cubicBezTo>
                      <a:cubicBezTo>
                        <a:pt x="229" y="1855"/>
                        <a:pt x="225" y="1858"/>
                        <a:pt x="224" y="1862"/>
                      </a:cubicBezTo>
                      <a:close/>
                      <a:moveTo>
                        <a:pt x="237" y="1853"/>
                      </a:moveTo>
                      <a:cubicBezTo>
                        <a:pt x="237" y="1856"/>
                        <a:pt x="238" y="1859"/>
                        <a:pt x="241" y="1860"/>
                      </a:cubicBezTo>
                      <a:cubicBezTo>
                        <a:pt x="244" y="1860"/>
                        <a:pt x="247" y="1858"/>
                        <a:pt x="248" y="1856"/>
                      </a:cubicBezTo>
                      <a:cubicBezTo>
                        <a:pt x="248" y="1853"/>
                        <a:pt x="246" y="1850"/>
                        <a:pt x="244" y="1849"/>
                      </a:cubicBezTo>
                      <a:cubicBezTo>
                        <a:pt x="241" y="1849"/>
                        <a:pt x="238" y="1850"/>
                        <a:pt x="237" y="1853"/>
                      </a:cubicBezTo>
                      <a:close/>
                      <a:moveTo>
                        <a:pt x="228" y="1887"/>
                      </a:moveTo>
                      <a:cubicBezTo>
                        <a:pt x="219" y="1869"/>
                        <a:pt x="197" y="1883"/>
                        <a:pt x="189" y="1886"/>
                      </a:cubicBezTo>
                      <a:cubicBezTo>
                        <a:pt x="182" y="1888"/>
                        <a:pt x="178" y="1888"/>
                        <a:pt x="173" y="1885"/>
                      </a:cubicBezTo>
                      <a:cubicBezTo>
                        <a:pt x="176" y="1892"/>
                        <a:pt x="191" y="1904"/>
                        <a:pt x="199" y="1907"/>
                      </a:cubicBezTo>
                      <a:cubicBezTo>
                        <a:pt x="211" y="1912"/>
                        <a:pt x="224" y="1908"/>
                        <a:pt x="229" y="1893"/>
                      </a:cubicBezTo>
                      <a:cubicBezTo>
                        <a:pt x="223" y="1897"/>
                        <a:pt x="212" y="1898"/>
                        <a:pt x="205" y="1895"/>
                      </a:cubicBezTo>
                      <a:cubicBezTo>
                        <a:pt x="209" y="1895"/>
                        <a:pt x="220" y="1893"/>
                        <a:pt x="228" y="1887"/>
                      </a:cubicBezTo>
                      <a:close/>
                      <a:moveTo>
                        <a:pt x="235" y="1906"/>
                      </a:moveTo>
                      <a:cubicBezTo>
                        <a:pt x="210" y="1934"/>
                        <a:pt x="215" y="1985"/>
                        <a:pt x="242" y="2000"/>
                      </a:cubicBezTo>
                      <a:cubicBezTo>
                        <a:pt x="264" y="2012"/>
                        <a:pt x="274" y="1992"/>
                        <a:pt x="257" y="1977"/>
                      </a:cubicBezTo>
                      <a:cubicBezTo>
                        <a:pt x="245" y="1967"/>
                        <a:pt x="216" y="1941"/>
                        <a:pt x="235" y="1906"/>
                      </a:cubicBezTo>
                      <a:close/>
                      <a:moveTo>
                        <a:pt x="550" y="1919"/>
                      </a:moveTo>
                      <a:cubicBezTo>
                        <a:pt x="552" y="1920"/>
                        <a:pt x="555" y="1920"/>
                        <a:pt x="557" y="1918"/>
                      </a:cubicBezTo>
                      <a:cubicBezTo>
                        <a:pt x="558" y="1916"/>
                        <a:pt x="558" y="1913"/>
                        <a:pt x="556" y="1912"/>
                      </a:cubicBezTo>
                      <a:cubicBezTo>
                        <a:pt x="554" y="1910"/>
                        <a:pt x="551" y="1910"/>
                        <a:pt x="549" y="1912"/>
                      </a:cubicBezTo>
                      <a:cubicBezTo>
                        <a:pt x="548" y="1914"/>
                        <a:pt x="548" y="1917"/>
                        <a:pt x="550" y="1919"/>
                      </a:cubicBezTo>
                      <a:close/>
                      <a:moveTo>
                        <a:pt x="546" y="1932"/>
                      </a:moveTo>
                      <a:cubicBezTo>
                        <a:pt x="549" y="1934"/>
                        <a:pt x="552" y="1933"/>
                        <a:pt x="554" y="1931"/>
                      </a:cubicBezTo>
                      <a:cubicBezTo>
                        <a:pt x="556" y="1928"/>
                        <a:pt x="556" y="1925"/>
                        <a:pt x="553" y="1923"/>
                      </a:cubicBezTo>
                      <a:cubicBezTo>
                        <a:pt x="551" y="1921"/>
                        <a:pt x="547" y="1921"/>
                        <a:pt x="545" y="1924"/>
                      </a:cubicBezTo>
                      <a:cubicBezTo>
                        <a:pt x="543" y="1927"/>
                        <a:pt x="544" y="1930"/>
                        <a:pt x="546" y="1932"/>
                      </a:cubicBezTo>
                      <a:close/>
                      <a:moveTo>
                        <a:pt x="538" y="1947"/>
                      </a:moveTo>
                      <a:cubicBezTo>
                        <a:pt x="541" y="1950"/>
                        <a:pt x="546" y="1949"/>
                        <a:pt x="548" y="1946"/>
                      </a:cubicBezTo>
                      <a:cubicBezTo>
                        <a:pt x="551" y="1943"/>
                        <a:pt x="550" y="1938"/>
                        <a:pt x="547" y="1935"/>
                      </a:cubicBezTo>
                      <a:cubicBezTo>
                        <a:pt x="543" y="1933"/>
                        <a:pt x="539" y="1933"/>
                        <a:pt x="536" y="1937"/>
                      </a:cubicBezTo>
                      <a:cubicBezTo>
                        <a:pt x="534" y="1940"/>
                        <a:pt x="534" y="1945"/>
                        <a:pt x="538" y="1947"/>
                      </a:cubicBezTo>
                      <a:close/>
                      <a:moveTo>
                        <a:pt x="487" y="1910"/>
                      </a:moveTo>
                      <a:cubicBezTo>
                        <a:pt x="486" y="1902"/>
                        <a:pt x="489" y="1893"/>
                        <a:pt x="497" y="1887"/>
                      </a:cubicBezTo>
                      <a:cubicBezTo>
                        <a:pt x="511" y="1878"/>
                        <a:pt x="525" y="1881"/>
                        <a:pt x="535" y="1893"/>
                      </a:cubicBezTo>
                      <a:cubicBezTo>
                        <a:pt x="553" y="1916"/>
                        <a:pt x="580" y="1894"/>
                        <a:pt x="561" y="1870"/>
                      </a:cubicBezTo>
                      <a:cubicBezTo>
                        <a:pt x="551" y="1857"/>
                        <a:pt x="533" y="1854"/>
                        <a:pt x="521" y="1856"/>
                      </a:cubicBezTo>
                      <a:cubicBezTo>
                        <a:pt x="496" y="1861"/>
                        <a:pt x="475" y="1888"/>
                        <a:pt x="487" y="1910"/>
                      </a:cubicBezTo>
                      <a:close/>
                      <a:moveTo>
                        <a:pt x="535" y="1834"/>
                      </a:moveTo>
                      <a:cubicBezTo>
                        <a:pt x="494" y="1804"/>
                        <a:pt x="485" y="1734"/>
                        <a:pt x="517" y="1706"/>
                      </a:cubicBezTo>
                      <a:cubicBezTo>
                        <a:pt x="542" y="1684"/>
                        <a:pt x="562" y="1708"/>
                        <a:pt x="543" y="1732"/>
                      </a:cubicBezTo>
                      <a:cubicBezTo>
                        <a:pt x="530" y="1749"/>
                        <a:pt x="500" y="1793"/>
                        <a:pt x="535" y="1834"/>
                      </a:cubicBezTo>
                      <a:close/>
                      <a:moveTo>
                        <a:pt x="517" y="1833"/>
                      </a:moveTo>
                      <a:cubicBezTo>
                        <a:pt x="471" y="1821"/>
                        <a:pt x="459" y="1807"/>
                        <a:pt x="432" y="1782"/>
                      </a:cubicBezTo>
                      <a:cubicBezTo>
                        <a:pt x="425" y="1774"/>
                        <a:pt x="414" y="1770"/>
                        <a:pt x="406" y="1770"/>
                      </a:cubicBezTo>
                      <a:cubicBezTo>
                        <a:pt x="394" y="1770"/>
                        <a:pt x="383" y="1776"/>
                        <a:pt x="378" y="1782"/>
                      </a:cubicBezTo>
                      <a:cubicBezTo>
                        <a:pt x="376" y="1763"/>
                        <a:pt x="401" y="1753"/>
                        <a:pt x="411" y="1751"/>
                      </a:cubicBezTo>
                      <a:cubicBezTo>
                        <a:pt x="432" y="1748"/>
                        <a:pt x="454" y="1757"/>
                        <a:pt x="468" y="1773"/>
                      </a:cubicBezTo>
                      <a:cubicBezTo>
                        <a:pt x="484" y="1790"/>
                        <a:pt x="498" y="1817"/>
                        <a:pt x="517" y="1833"/>
                      </a:cubicBezTo>
                      <a:close/>
                      <a:moveTo>
                        <a:pt x="469" y="1850"/>
                      </a:moveTo>
                      <a:cubicBezTo>
                        <a:pt x="458" y="1851"/>
                        <a:pt x="446" y="1858"/>
                        <a:pt x="439" y="1864"/>
                      </a:cubicBezTo>
                      <a:cubicBezTo>
                        <a:pt x="429" y="1872"/>
                        <a:pt x="420" y="1889"/>
                        <a:pt x="425" y="1901"/>
                      </a:cubicBezTo>
                      <a:cubicBezTo>
                        <a:pt x="412" y="1906"/>
                        <a:pt x="406" y="1917"/>
                        <a:pt x="401" y="1928"/>
                      </a:cubicBezTo>
                      <a:cubicBezTo>
                        <a:pt x="393" y="1942"/>
                        <a:pt x="381" y="1954"/>
                        <a:pt x="367" y="1949"/>
                      </a:cubicBezTo>
                      <a:cubicBezTo>
                        <a:pt x="376" y="1964"/>
                        <a:pt x="404" y="1956"/>
                        <a:pt x="415" y="1946"/>
                      </a:cubicBezTo>
                      <a:cubicBezTo>
                        <a:pt x="431" y="1933"/>
                        <a:pt x="434" y="1911"/>
                        <a:pt x="439" y="1889"/>
                      </a:cubicBezTo>
                      <a:cubicBezTo>
                        <a:pt x="443" y="1876"/>
                        <a:pt x="450" y="1861"/>
                        <a:pt x="469" y="1850"/>
                      </a:cubicBezTo>
                      <a:close/>
                      <a:moveTo>
                        <a:pt x="205" y="1988"/>
                      </a:moveTo>
                      <a:cubicBezTo>
                        <a:pt x="210" y="2002"/>
                        <a:pt x="225" y="2029"/>
                        <a:pt x="245" y="2030"/>
                      </a:cubicBezTo>
                      <a:cubicBezTo>
                        <a:pt x="245" y="2032"/>
                        <a:pt x="247" y="2034"/>
                        <a:pt x="250" y="2035"/>
                      </a:cubicBezTo>
                      <a:cubicBezTo>
                        <a:pt x="239" y="2037"/>
                        <a:pt x="226" y="2030"/>
                        <a:pt x="218" y="2018"/>
                      </a:cubicBezTo>
                      <a:cubicBezTo>
                        <a:pt x="210" y="2008"/>
                        <a:pt x="206" y="1997"/>
                        <a:pt x="205" y="1988"/>
                      </a:cubicBezTo>
                      <a:close/>
                      <a:moveTo>
                        <a:pt x="276" y="2001"/>
                      </a:moveTo>
                      <a:cubicBezTo>
                        <a:pt x="278" y="2004"/>
                        <a:pt x="282" y="2004"/>
                        <a:pt x="284" y="2003"/>
                      </a:cubicBezTo>
                      <a:cubicBezTo>
                        <a:pt x="287" y="2001"/>
                        <a:pt x="288" y="1997"/>
                        <a:pt x="286" y="1994"/>
                      </a:cubicBezTo>
                      <a:cubicBezTo>
                        <a:pt x="284" y="1991"/>
                        <a:pt x="281" y="1990"/>
                        <a:pt x="278" y="1992"/>
                      </a:cubicBezTo>
                      <a:cubicBezTo>
                        <a:pt x="275" y="1994"/>
                        <a:pt x="274" y="1998"/>
                        <a:pt x="276" y="2001"/>
                      </a:cubicBezTo>
                      <a:close/>
                      <a:moveTo>
                        <a:pt x="264" y="2016"/>
                      </a:moveTo>
                      <a:cubicBezTo>
                        <a:pt x="267" y="2019"/>
                        <a:pt x="271" y="2020"/>
                        <a:pt x="275" y="2018"/>
                      </a:cubicBezTo>
                      <a:cubicBezTo>
                        <a:pt x="279" y="2015"/>
                        <a:pt x="280" y="2011"/>
                        <a:pt x="277" y="2007"/>
                      </a:cubicBezTo>
                      <a:cubicBezTo>
                        <a:pt x="275" y="2004"/>
                        <a:pt x="270" y="2003"/>
                        <a:pt x="267" y="2005"/>
                      </a:cubicBezTo>
                      <a:cubicBezTo>
                        <a:pt x="263" y="2007"/>
                        <a:pt x="262" y="2012"/>
                        <a:pt x="264" y="2016"/>
                      </a:cubicBezTo>
                      <a:close/>
                      <a:moveTo>
                        <a:pt x="247" y="2031"/>
                      </a:moveTo>
                      <a:cubicBezTo>
                        <a:pt x="250" y="2036"/>
                        <a:pt x="256" y="2037"/>
                        <a:pt x="261" y="2034"/>
                      </a:cubicBezTo>
                      <a:cubicBezTo>
                        <a:pt x="265" y="2031"/>
                        <a:pt x="267" y="2025"/>
                        <a:pt x="264" y="2020"/>
                      </a:cubicBezTo>
                      <a:cubicBezTo>
                        <a:pt x="261" y="2015"/>
                        <a:pt x="254" y="2014"/>
                        <a:pt x="250" y="2017"/>
                      </a:cubicBezTo>
                      <a:cubicBezTo>
                        <a:pt x="245" y="2020"/>
                        <a:pt x="243" y="2026"/>
                        <a:pt x="247" y="2031"/>
                      </a:cubicBezTo>
                      <a:close/>
                      <a:moveTo>
                        <a:pt x="171" y="2010"/>
                      </a:moveTo>
                      <a:cubicBezTo>
                        <a:pt x="174" y="2013"/>
                        <a:pt x="178" y="2014"/>
                        <a:pt x="182" y="2012"/>
                      </a:cubicBezTo>
                      <a:cubicBezTo>
                        <a:pt x="185" y="2010"/>
                        <a:pt x="186" y="2005"/>
                        <a:pt x="184" y="2002"/>
                      </a:cubicBezTo>
                      <a:cubicBezTo>
                        <a:pt x="182" y="1999"/>
                        <a:pt x="177" y="1998"/>
                        <a:pt x="174" y="2000"/>
                      </a:cubicBezTo>
                      <a:cubicBezTo>
                        <a:pt x="170" y="2002"/>
                        <a:pt x="169" y="2007"/>
                        <a:pt x="171" y="2010"/>
                      </a:cubicBezTo>
                      <a:close/>
                      <a:moveTo>
                        <a:pt x="702" y="1785"/>
                      </a:moveTo>
                      <a:cubicBezTo>
                        <a:pt x="701" y="1777"/>
                        <a:pt x="690" y="1769"/>
                        <a:pt x="683" y="1775"/>
                      </a:cubicBezTo>
                      <a:cubicBezTo>
                        <a:pt x="678" y="1773"/>
                        <a:pt x="675" y="1766"/>
                        <a:pt x="676" y="1760"/>
                      </a:cubicBezTo>
                      <a:cubicBezTo>
                        <a:pt x="678" y="1749"/>
                        <a:pt x="691" y="1741"/>
                        <a:pt x="701" y="1743"/>
                      </a:cubicBezTo>
                      <a:cubicBezTo>
                        <a:pt x="679" y="1729"/>
                        <a:pt x="649" y="1758"/>
                        <a:pt x="658" y="1784"/>
                      </a:cubicBezTo>
                      <a:cubicBezTo>
                        <a:pt x="664" y="1798"/>
                        <a:pt x="676" y="1804"/>
                        <a:pt x="686" y="1803"/>
                      </a:cubicBezTo>
                      <a:cubicBezTo>
                        <a:pt x="695" y="1802"/>
                        <a:pt x="704" y="1795"/>
                        <a:pt x="702" y="1785"/>
                      </a:cubicBezTo>
                      <a:close/>
                      <a:moveTo>
                        <a:pt x="708" y="1847"/>
                      </a:moveTo>
                      <a:cubicBezTo>
                        <a:pt x="686" y="1837"/>
                        <a:pt x="682" y="1818"/>
                        <a:pt x="674" y="1810"/>
                      </a:cubicBezTo>
                      <a:cubicBezTo>
                        <a:pt x="664" y="1801"/>
                        <a:pt x="654" y="1811"/>
                        <a:pt x="662" y="1823"/>
                      </a:cubicBezTo>
                      <a:cubicBezTo>
                        <a:pt x="670" y="1836"/>
                        <a:pt x="690" y="1844"/>
                        <a:pt x="708" y="1847"/>
                      </a:cubicBezTo>
                      <a:close/>
                      <a:moveTo>
                        <a:pt x="620" y="1832"/>
                      </a:moveTo>
                      <a:cubicBezTo>
                        <a:pt x="628" y="1829"/>
                        <a:pt x="632" y="1820"/>
                        <a:pt x="632" y="1815"/>
                      </a:cubicBezTo>
                      <a:cubicBezTo>
                        <a:pt x="640" y="1812"/>
                        <a:pt x="649" y="1827"/>
                        <a:pt x="640" y="1836"/>
                      </a:cubicBezTo>
                      <a:cubicBezTo>
                        <a:pt x="634" y="1841"/>
                        <a:pt x="623" y="1840"/>
                        <a:pt x="620" y="1832"/>
                      </a:cubicBezTo>
                      <a:close/>
                      <a:moveTo>
                        <a:pt x="596" y="1806"/>
                      </a:moveTo>
                      <a:cubicBezTo>
                        <a:pt x="598" y="1811"/>
                        <a:pt x="602" y="1814"/>
                        <a:pt x="607" y="1812"/>
                      </a:cubicBezTo>
                      <a:cubicBezTo>
                        <a:pt x="614" y="1808"/>
                        <a:pt x="612" y="1798"/>
                        <a:pt x="605" y="1796"/>
                      </a:cubicBezTo>
                      <a:cubicBezTo>
                        <a:pt x="600" y="1794"/>
                        <a:pt x="597" y="1797"/>
                        <a:pt x="591" y="1792"/>
                      </a:cubicBezTo>
                      <a:cubicBezTo>
                        <a:pt x="595" y="1798"/>
                        <a:pt x="593" y="1801"/>
                        <a:pt x="596" y="1806"/>
                      </a:cubicBezTo>
                      <a:close/>
                      <a:moveTo>
                        <a:pt x="626" y="1881"/>
                      </a:moveTo>
                      <a:cubicBezTo>
                        <a:pt x="607" y="1890"/>
                        <a:pt x="589" y="1924"/>
                        <a:pt x="606" y="1937"/>
                      </a:cubicBezTo>
                      <a:cubicBezTo>
                        <a:pt x="604" y="1940"/>
                        <a:pt x="597" y="1940"/>
                        <a:pt x="593" y="1935"/>
                      </a:cubicBezTo>
                      <a:cubicBezTo>
                        <a:pt x="589" y="1931"/>
                        <a:pt x="587" y="1921"/>
                        <a:pt x="594" y="1915"/>
                      </a:cubicBezTo>
                      <a:cubicBezTo>
                        <a:pt x="587" y="1909"/>
                        <a:pt x="600" y="1887"/>
                        <a:pt x="626" y="1881"/>
                      </a:cubicBezTo>
                      <a:close/>
                      <a:moveTo>
                        <a:pt x="822" y="1665"/>
                      </a:moveTo>
                      <a:cubicBezTo>
                        <a:pt x="810" y="1663"/>
                        <a:pt x="799" y="1665"/>
                        <a:pt x="791" y="1673"/>
                      </a:cubicBezTo>
                      <a:cubicBezTo>
                        <a:pt x="785" y="1680"/>
                        <a:pt x="781" y="1688"/>
                        <a:pt x="781" y="1697"/>
                      </a:cubicBezTo>
                      <a:cubicBezTo>
                        <a:pt x="781" y="1701"/>
                        <a:pt x="782" y="1705"/>
                        <a:pt x="784" y="1708"/>
                      </a:cubicBezTo>
                      <a:cubicBezTo>
                        <a:pt x="783" y="1707"/>
                        <a:pt x="783" y="1706"/>
                        <a:pt x="783" y="1705"/>
                      </a:cubicBezTo>
                      <a:cubicBezTo>
                        <a:pt x="783" y="1697"/>
                        <a:pt x="790" y="1690"/>
                        <a:pt x="798" y="1690"/>
                      </a:cubicBezTo>
                      <a:cubicBezTo>
                        <a:pt x="806" y="1690"/>
                        <a:pt x="813" y="1696"/>
                        <a:pt x="813" y="1704"/>
                      </a:cubicBezTo>
                      <a:cubicBezTo>
                        <a:pt x="813" y="1716"/>
                        <a:pt x="800" y="1723"/>
                        <a:pt x="790" y="1717"/>
                      </a:cubicBezTo>
                      <a:cubicBezTo>
                        <a:pt x="784" y="1714"/>
                        <a:pt x="780" y="1705"/>
                        <a:pt x="779" y="1697"/>
                      </a:cubicBezTo>
                      <a:cubicBezTo>
                        <a:pt x="779" y="1688"/>
                        <a:pt x="782" y="1678"/>
                        <a:pt x="789" y="1671"/>
                      </a:cubicBezTo>
                      <a:cubicBezTo>
                        <a:pt x="798" y="1661"/>
                        <a:pt x="810" y="1659"/>
                        <a:pt x="823" y="1661"/>
                      </a:cubicBezTo>
                      <a:cubicBezTo>
                        <a:pt x="833" y="1664"/>
                        <a:pt x="841" y="1669"/>
                        <a:pt x="847" y="1676"/>
                      </a:cubicBezTo>
                      <a:cubicBezTo>
                        <a:pt x="846" y="1674"/>
                        <a:pt x="845" y="1672"/>
                        <a:pt x="845" y="1669"/>
                      </a:cubicBezTo>
                      <a:cubicBezTo>
                        <a:pt x="842" y="1659"/>
                        <a:pt x="842" y="1651"/>
                        <a:pt x="842" y="1641"/>
                      </a:cubicBezTo>
                      <a:cubicBezTo>
                        <a:pt x="842" y="1638"/>
                        <a:pt x="843" y="1635"/>
                        <a:pt x="843" y="1633"/>
                      </a:cubicBezTo>
                      <a:cubicBezTo>
                        <a:pt x="843" y="1628"/>
                        <a:pt x="844" y="1624"/>
                        <a:pt x="846" y="1620"/>
                      </a:cubicBezTo>
                      <a:cubicBezTo>
                        <a:pt x="846" y="1618"/>
                        <a:pt x="851" y="1605"/>
                        <a:pt x="854" y="1606"/>
                      </a:cubicBezTo>
                      <a:cubicBezTo>
                        <a:pt x="855" y="1607"/>
                        <a:pt x="852" y="1614"/>
                        <a:pt x="851" y="1616"/>
                      </a:cubicBezTo>
                      <a:cubicBezTo>
                        <a:pt x="850" y="1622"/>
                        <a:pt x="849" y="1627"/>
                        <a:pt x="848" y="1633"/>
                      </a:cubicBezTo>
                      <a:cubicBezTo>
                        <a:pt x="847" y="1636"/>
                        <a:pt x="847" y="1638"/>
                        <a:pt x="847" y="1641"/>
                      </a:cubicBezTo>
                      <a:cubicBezTo>
                        <a:pt x="846" y="1650"/>
                        <a:pt x="847" y="1658"/>
                        <a:pt x="849" y="1668"/>
                      </a:cubicBezTo>
                      <a:cubicBezTo>
                        <a:pt x="849" y="1668"/>
                        <a:pt x="849" y="1670"/>
                        <a:pt x="850" y="1671"/>
                      </a:cubicBezTo>
                      <a:cubicBezTo>
                        <a:pt x="850" y="1668"/>
                        <a:pt x="850" y="1665"/>
                        <a:pt x="850" y="1662"/>
                      </a:cubicBezTo>
                      <a:cubicBezTo>
                        <a:pt x="851" y="1654"/>
                        <a:pt x="853" y="1647"/>
                        <a:pt x="857" y="1640"/>
                      </a:cubicBezTo>
                      <a:cubicBezTo>
                        <a:pt x="868" y="1619"/>
                        <a:pt x="890" y="1618"/>
                        <a:pt x="907" y="1627"/>
                      </a:cubicBezTo>
                      <a:cubicBezTo>
                        <a:pt x="922" y="1634"/>
                        <a:pt x="935" y="1648"/>
                        <a:pt x="936" y="1666"/>
                      </a:cubicBezTo>
                      <a:cubicBezTo>
                        <a:pt x="937" y="1680"/>
                        <a:pt x="929" y="1692"/>
                        <a:pt x="915" y="1697"/>
                      </a:cubicBezTo>
                      <a:cubicBezTo>
                        <a:pt x="909" y="1699"/>
                        <a:pt x="903" y="1700"/>
                        <a:pt x="897" y="1698"/>
                      </a:cubicBezTo>
                      <a:cubicBezTo>
                        <a:pt x="892" y="1697"/>
                        <a:pt x="887" y="1694"/>
                        <a:pt x="884" y="1690"/>
                      </a:cubicBezTo>
                      <a:cubicBezTo>
                        <a:pt x="881" y="1684"/>
                        <a:pt x="880" y="1678"/>
                        <a:pt x="882" y="1671"/>
                      </a:cubicBezTo>
                      <a:cubicBezTo>
                        <a:pt x="884" y="1668"/>
                        <a:pt x="886" y="1665"/>
                        <a:pt x="890" y="1664"/>
                      </a:cubicBezTo>
                      <a:cubicBezTo>
                        <a:pt x="895" y="1662"/>
                        <a:pt x="899" y="1663"/>
                        <a:pt x="903" y="1665"/>
                      </a:cubicBezTo>
                      <a:cubicBezTo>
                        <a:pt x="907" y="1668"/>
                        <a:pt x="910" y="1673"/>
                        <a:pt x="909" y="1678"/>
                      </a:cubicBezTo>
                      <a:cubicBezTo>
                        <a:pt x="908" y="1683"/>
                        <a:pt x="903" y="1687"/>
                        <a:pt x="898" y="1687"/>
                      </a:cubicBezTo>
                      <a:cubicBezTo>
                        <a:pt x="892" y="1687"/>
                        <a:pt x="887" y="1682"/>
                        <a:pt x="887" y="1676"/>
                      </a:cubicBezTo>
                      <a:cubicBezTo>
                        <a:pt x="886" y="1670"/>
                        <a:pt x="891" y="1665"/>
                        <a:pt x="898" y="1665"/>
                      </a:cubicBezTo>
                      <a:cubicBezTo>
                        <a:pt x="900" y="1665"/>
                        <a:pt x="902" y="1665"/>
                        <a:pt x="904" y="1667"/>
                      </a:cubicBezTo>
                      <a:cubicBezTo>
                        <a:pt x="904" y="1666"/>
                        <a:pt x="903" y="1666"/>
                        <a:pt x="903" y="1666"/>
                      </a:cubicBezTo>
                      <a:cubicBezTo>
                        <a:pt x="899" y="1663"/>
                        <a:pt x="895" y="1663"/>
                        <a:pt x="890" y="1664"/>
                      </a:cubicBezTo>
                      <a:cubicBezTo>
                        <a:pt x="887" y="1666"/>
                        <a:pt x="884" y="1668"/>
                        <a:pt x="883" y="1672"/>
                      </a:cubicBezTo>
                      <a:cubicBezTo>
                        <a:pt x="881" y="1678"/>
                        <a:pt x="882" y="1684"/>
                        <a:pt x="885" y="1689"/>
                      </a:cubicBezTo>
                      <a:cubicBezTo>
                        <a:pt x="888" y="1693"/>
                        <a:pt x="892" y="1696"/>
                        <a:pt x="897" y="1697"/>
                      </a:cubicBezTo>
                      <a:cubicBezTo>
                        <a:pt x="903" y="1698"/>
                        <a:pt x="909" y="1698"/>
                        <a:pt x="915" y="1695"/>
                      </a:cubicBezTo>
                      <a:cubicBezTo>
                        <a:pt x="928" y="1690"/>
                        <a:pt x="934" y="1680"/>
                        <a:pt x="934" y="1666"/>
                      </a:cubicBezTo>
                      <a:cubicBezTo>
                        <a:pt x="932" y="1649"/>
                        <a:pt x="919" y="1636"/>
                        <a:pt x="904" y="1629"/>
                      </a:cubicBezTo>
                      <a:cubicBezTo>
                        <a:pt x="889" y="1623"/>
                        <a:pt x="870" y="1624"/>
                        <a:pt x="861" y="1642"/>
                      </a:cubicBezTo>
                      <a:cubicBezTo>
                        <a:pt x="857" y="1649"/>
                        <a:pt x="856" y="1655"/>
                        <a:pt x="855" y="1663"/>
                      </a:cubicBezTo>
                      <a:cubicBezTo>
                        <a:pt x="854" y="1668"/>
                        <a:pt x="854" y="1672"/>
                        <a:pt x="855" y="1677"/>
                      </a:cubicBezTo>
                      <a:cubicBezTo>
                        <a:pt x="855" y="1695"/>
                        <a:pt x="861" y="1710"/>
                        <a:pt x="859" y="1728"/>
                      </a:cubicBezTo>
                      <a:cubicBezTo>
                        <a:pt x="856" y="1745"/>
                        <a:pt x="847" y="1760"/>
                        <a:pt x="831" y="1771"/>
                      </a:cubicBezTo>
                      <a:cubicBezTo>
                        <a:pt x="823" y="1776"/>
                        <a:pt x="816" y="1779"/>
                        <a:pt x="807" y="1781"/>
                      </a:cubicBezTo>
                      <a:cubicBezTo>
                        <a:pt x="803" y="1782"/>
                        <a:pt x="799" y="1783"/>
                        <a:pt x="796" y="1783"/>
                      </a:cubicBezTo>
                      <a:cubicBezTo>
                        <a:pt x="798" y="1784"/>
                        <a:pt x="800" y="1786"/>
                        <a:pt x="803" y="1789"/>
                      </a:cubicBezTo>
                      <a:cubicBezTo>
                        <a:pt x="810" y="1797"/>
                        <a:pt x="812" y="1809"/>
                        <a:pt x="807" y="1819"/>
                      </a:cubicBezTo>
                      <a:cubicBezTo>
                        <a:pt x="803" y="1828"/>
                        <a:pt x="793" y="1836"/>
                        <a:pt x="783" y="1835"/>
                      </a:cubicBezTo>
                      <a:cubicBezTo>
                        <a:pt x="773" y="1835"/>
                        <a:pt x="765" y="1830"/>
                        <a:pt x="763" y="1822"/>
                      </a:cubicBezTo>
                      <a:cubicBezTo>
                        <a:pt x="761" y="1817"/>
                        <a:pt x="761" y="1811"/>
                        <a:pt x="764" y="1807"/>
                      </a:cubicBezTo>
                      <a:cubicBezTo>
                        <a:pt x="766" y="1804"/>
                        <a:pt x="768" y="1802"/>
                        <a:pt x="771" y="1801"/>
                      </a:cubicBezTo>
                      <a:cubicBezTo>
                        <a:pt x="776" y="1798"/>
                        <a:pt x="781" y="1800"/>
                        <a:pt x="784" y="1804"/>
                      </a:cubicBezTo>
                      <a:cubicBezTo>
                        <a:pt x="788" y="1809"/>
                        <a:pt x="787" y="1816"/>
                        <a:pt x="782" y="1819"/>
                      </a:cubicBezTo>
                      <a:cubicBezTo>
                        <a:pt x="777" y="1823"/>
                        <a:pt x="770" y="1822"/>
                        <a:pt x="767" y="1817"/>
                      </a:cubicBezTo>
                      <a:cubicBezTo>
                        <a:pt x="764" y="1813"/>
                        <a:pt x="764" y="1807"/>
                        <a:pt x="768" y="1803"/>
                      </a:cubicBezTo>
                      <a:cubicBezTo>
                        <a:pt x="762" y="1808"/>
                        <a:pt x="761" y="1815"/>
                        <a:pt x="763" y="1822"/>
                      </a:cubicBezTo>
                      <a:cubicBezTo>
                        <a:pt x="766" y="1829"/>
                        <a:pt x="774" y="1834"/>
                        <a:pt x="783" y="1834"/>
                      </a:cubicBezTo>
                      <a:cubicBezTo>
                        <a:pt x="793" y="1834"/>
                        <a:pt x="801" y="1827"/>
                        <a:pt x="805" y="1818"/>
                      </a:cubicBezTo>
                      <a:cubicBezTo>
                        <a:pt x="808" y="1813"/>
                        <a:pt x="808" y="1806"/>
                        <a:pt x="807" y="1801"/>
                      </a:cubicBezTo>
                      <a:cubicBezTo>
                        <a:pt x="802" y="1782"/>
                        <a:pt x="779" y="1784"/>
                        <a:pt x="760" y="1774"/>
                      </a:cubicBezTo>
                      <a:cubicBezTo>
                        <a:pt x="740" y="1763"/>
                        <a:pt x="724" y="1744"/>
                        <a:pt x="716" y="1724"/>
                      </a:cubicBezTo>
                      <a:cubicBezTo>
                        <a:pt x="731" y="1749"/>
                        <a:pt x="751" y="1772"/>
                        <a:pt x="781" y="1778"/>
                      </a:cubicBezTo>
                      <a:cubicBezTo>
                        <a:pt x="790" y="1779"/>
                        <a:pt x="797" y="1779"/>
                        <a:pt x="806" y="1777"/>
                      </a:cubicBezTo>
                      <a:cubicBezTo>
                        <a:pt x="815" y="1775"/>
                        <a:pt x="821" y="1772"/>
                        <a:pt x="828" y="1767"/>
                      </a:cubicBezTo>
                      <a:cubicBezTo>
                        <a:pt x="850" y="1751"/>
                        <a:pt x="858" y="1729"/>
                        <a:pt x="853" y="1705"/>
                      </a:cubicBezTo>
                      <a:cubicBezTo>
                        <a:pt x="850" y="1686"/>
                        <a:pt x="842" y="1670"/>
                        <a:pt x="822" y="1665"/>
                      </a:cubicBezTo>
                      <a:close/>
                      <a:moveTo>
                        <a:pt x="900" y="1473"/>
                      </a:moveTo>
                      <a:cubicBezTo>
                        <a:pt x="902" y="1476"/>
                        <a:pt x="901" y="1479"/>
                        <a:pt x="899" y="1481"/>
                      </a:cubicBezTo>
                      <a:cubicBezTo>
                        <a:pt x="896" y="1482"/>
                        <a:pt x="893" y="1482"/>
                        <a:pt x="892" y="1479"/>
                      </a:cubicBezTo>
                      <a:cubicBezTo>
                        <a:pt x="890" y="1477"/>
                        <a:pt x="890" y="1474"/>
                        <a:pt x="893" y="1472"/>
                      </a:cubicBezTo>
                      <a:cubicBezTo>
                        <a:pt x="895" y="1471"/>
                        <a:pt x="898" y="1471"/>
                        <a:pt x="900" y="1473"/>
                      </a:cubicBezTo>
                      <a:close/>
                      <a:moveTo>
                        <a:pt x="805" y="1572"/>
                      </a:moveTo>
                      <a:cubicBezTo>
                        <a:pt x="799" y="1573"/>
                        <a:pt x="794" y="1576"/>
                        <a:pt x="793" y="1581"/>
                      </a:cubicBezTo>
                      <a:cubicBezTo>
                        <a:pt x="793" y="1584"/>
                        <a:pt x="795" y="1587"/>
                        <a:pt x="797" y="1589"/>
                      </a:cubicBezTo>
                      <a:cubicBezTo>
                        <a:pt x="800" y="1591"/>
                        <a:pt x="805" y="1589"/>
                        <a:pt x="806" y="1586"/>
                      </a:cubicBezTo>
                      <a:cubicBezTo>
                        <a:pt x="807" y="1584"/>
                        <a:pt x="806" y="1581"/>
                        <a:pt x="803" y="1579"/>
                      </a:cubicBezTo>
                      <a:cubicBezTo>
                        <a:pt x="808" y="1579"/>
                        <a:pt x="811" y="1588"/>
                        <a:pt x="804" y="1592"/>
                      </a:cubicBezTo>
                      <a:cubicBezTo>
                        <a:pt x="801" y="1594"/>
                        <a:pt x="796" y="1593"/>
                        <a:pt x="793" y="1590"/>
                      </a:cubicBezTo>
                      <a:cubicBezTo>
                        <a:pt x="787" y="1584"/>
                        <a:pt x="789" y="1576"/>
                        <a:pt x="795" y="1572"/>
                      </a:cubicBezTo>
                      <a:cubicBezTo>
                        <a:pt x="800" y="1568"/>
                        <a:pt x="807" y="1568"/>
                        <a:pt x="813" y="1571"/>
                      </a:cubicBezTo>
                      <a:cubicBezTo>
                        <a:pt x="797" y="1561"/>
                        <a:pt x="766" y="1564"/>
                        <a:pt x="754" y="1570"/>
                      </a:cubicBezTo>
                      <a:cubicBezTo>
                        <a:pt x="755" y="1569"/>
                        <a:pt x="754" y="1567"/>
                        <a:pt x="754" y="1567"/>
                      </a:cubicBezTo>
                      <a:cubicBezTo>
                        <a:pt x="774" y="1558"/>
                        <a:pt x="804" y="1559"/>
                        <a:pt x="817" y="1571"/>
                      </a:cubicBezTo>
                      <a:cubicBezTo>
                        <a:pt x="810" y="1546"/>
                        <a:pt x="810" y="1529"/>
                        <a:pt x="803" y="1513"/>
                      </a:cubicBezTo>
                      <a:cubicBezTo>
                        <a:pt x="799" y="1506"/>
                        <a:pt x="794" y="1499"/>
                        <a:pt x="787" y="1496"/>
                      </a:cubicBezTo>
                      <a:cubicBezTo>
                        <a:pt x="787" y="1495"/>
                        <a:pt x="785" y="1493"/>
                        <a:pt x="783" y="1491"/>
                      </a:cubicBezTo>
                      <a:cubicBezTo>
                        <a:pt x="794" y="1492"/>
                        <a:pt x="803" y="1502"/>
                        <a:pt x="807" y="1514"/>
                      </a:cubicBezTo>
                      <a:cubicBezTo>
                        <a:pt x="808" y="1515"/>
                        <a:pt x="808" y="1515"/>
                        <a:pt x="808" y="1516"/>
                      </a:cubicBezTo>
                      <a:cubicBezTo>
                        <a:pt x="809" y="1501"/>
                        <a:pt x="800" y="1482"/>
                        <a:pt x="788" y="1470"/>
                      </a:cubicBezTo>
                      <a:cubicBezTo>
                        <a:pt x="783" y="1465"/>
                        <a:pt x="776" y="1459"/>
                        <a:pt x="769" y="1459"/>
                      </a:cubicBezTo>
                      <a:cubicBezTo>
                        <a:pt x="765" y="1459"/>
                        <a:pt x="758" y="1462"/>
                        <a:pt x="758" y="1466"/>
                      </a:cubicBezTo>
                      <a:cubicBezTo>
                        <a:pt x="758" y="1468"/>
                        <a:pt x="759" y="1470"/>
                        <a:pt x="761" y="1470"/>
                      </a:cubicBezTo>
                      <a:cubicBezTo>
                        <a:pt x="762" y="1471"/>
                        <a:pt x="764" y="1470"/>
                        <a:pt x="764" y="1469"/>
                      </a:cubicBezTo>
                      <a:cubicBezTo>
                        <a:pt x="765" y="1468"/>
                        <a:pt x="765" y="1467"/>
                        <a:pt x="765" y="1466"/>
                      </a:cubicBezTo>
                      <a:cubicBezTo>
                        <a:pt x="764" y="1465"/>
                        <a:pt x="762" y="1464"/>
                        <a:pt x="761" y="1465"/>
                      </a:cubicBezTo>
                      <a:cubicBezTo>
                        <a:pt x="761" y="1466"/>
                        <a:pt x="761" y="1467"/>
                        <a:pt x="761" y="1467"/>
                      </a:cubicBezTo>
                      <a:cubicBezTo>
                        <a:pt x="760" y="1467"/>
                        <a:pt x="760" y="1466"/>
                        <a:pt x="760" y="1465"/>
                      </a:cubicBezTo>
                      <a:cubicBezTo>
                        <a:pt x="761" y="1463"/>
                        <a:pt x="763" y="1462"/>
                        <a:pt x="764" y="1463"/>
                      </a:cubicBezTo>
                      <a:cubicBezTo>
                        <a:pt x="767" y="1463"/>
                        <a:pt x="768" y="1466"/>
                        <a:pt x="768" y="1469"/>
                      </a:cubicBezTo>
                      <a:cubicBezTo>
                        <a:pt x="768" y="1471"/>
                        <a:pt x="766" y="1473"/>
                        <a:pt x="765" y="1473"/>
                      </a:cubicBezTo>
                      <a:cubicBezTo>
                        <a:pt x="763" y="1474"/>
                        <a:pt x="761" y="1474"/>
                        <a:pt x="759" y="1473"/>
                      </a:cubicBezTo>
                      <a:cubicBezTo>
                        <a:pt x="757" y="1472"/>
                        <a:pt x="755" y="1470"/>
                        <a:pt x="755" y="1467"/>
                      </a:cubicBezTo>
                      <a:cubicBezTo>
                        <a:pt x="755" y="1462"/>
                        <a:pt x="760" y="1459"/>
                        <a:pt x="765" y="1458"/>
                      </a:cubicBezTo>
                      <a:cubicBezTo>
                        <a:pt x="767" y="1457"/>
                        <a:pt x="770" y="1457"/>
                        <a:pt x="772" y="1458"/>
                      </a:cubicBezTo>
                      <a:cubicBezTo>
                        <a:pt x="763" y="1454"/>
                        <a:pt x="753" y="1455"/>
                        <a:pt x="745" y="1461"/>
                      </a:cubicBezTo>
                      <a:cubicBezTo>
                        <a:pt x="740" y="1464"/>
                        <a:pt x="737" y="1469"/>
                        <a:pt x="736" y="1475"/>
                      </a:cubicBezTo>
                      <a:cubicBezTo>
                        <a:pt x="736" y="1475"/>
                        <a:pt x="736" y="1475"/>
                        <a:pt x="736" y="1475"/>
                      </a:cubicBezTo>
                      <a:cubicBezTo>
                        <a:pt x="738" y="1469"/>
                        <a:pt x="744" y="1467"/>
                        <a:pt x="749" y="1473"/>
                      </a:cubicBezTo>
                      <a:cubicBezTo>
                        <a:pt x="753" y="1477"/>
                        <a:pt x="753" y="1489"/>
                        <a:pt x="768" y="1490"/>
                      </a:cubicBezTo>
                      <a:cubicBezTo>
                        <a:pt x="762" y="1493"/>
                        <a:pt x="754" y="1494"/>
                        <a:pt x="748" y="1493"/>
                      </a:cubicBezTo>
                      <a:cubicBezTo>
                        <a:pt x="742" y="1491"/>
                        <a:pt x="736" y="1486"/>
                        <a:pt x="735" y="1479"/>
                      </a:cubicBezTo>
                      <a:cubicBezTo>
                        <a:pt x="733" y="1471"/>
                        <a:pt x="738" y="1464"/>
                        <a:pt x="745" y="1459"/>
                      </a:cubicBezTo>
                      <a:cubicBezTo>
                        <a:pt x="754" y="1453"/>
                        <a:pt x="766" y="1453"/>
                        <a:pt x="776" y="1458"/>
                      </a:cubicBezTo>
                      <a:cubicBezTo>
                        <a:pt x="785" y="1463"/>
                        <a:pt x="796" y="1475"/>
                        <a:pt x="801" y="1484"/>
                      </a:cubicBezTo>
                      <a:cubicBezTo>
                        <a:pt x="806" y="1492"/>
                        <a:pt x="810" y="1504"/>
                        <a:pt x="810" y="1513"/>
                      </a:cubicBezTo>
                      <a:cubicBezTo>
                        <a:pt x="811" y="1507"/>
                        <a:pt x="813" y="1502"/>
                        <a:pt x="816" y="1496"/>
                      </a:cubicBezTo>
                      <a:cubicBezTo>
                        <a:pt x="823" y="1485"/>
                        <a:pt x="830" y="1478"/>
                        <a:pt x="842" y="1472"/>
                      </a:cubicBezTo>
                      <a:cubicBezTo>
                        <a:pt x="846" y="1470"/>
                        <a:pt x="850" y="1469"/>
                        <a:pt x="854" y="1468"/>
                      </a:cubicBezTo>
                      <a:cubicBezTo>
                        <a:pt x="853" y="1469"/>
                        <a:pt x="854" y="1470"/>
                        <a:pt x="854" y="1471"/>
                      </a:cubicBezTo>
                      <a:cubicBezTo>
                        <a:pt x="851" y="1472"/>
                        <a:pt x="847" y="1473"/>
                        <a:pt x="843" y="1475"/>
                      </a:cubicBezTo>
                      <a:cubicBezTo>
                        <a:pt x="833" y="1481"/>
                        <a:pt x="826" y="1488"/>
                        <a:pt x="820" y="1499"/>
                      </a:cubicBezTo>
                      <a:cubicBezTo>
                        <a:pt x="813" y="1513"/>
                        <a:pt x="813" y="1528"/>
                        <a:pt x="815" y="1543"/>
                      </a:cubicBezTo>
                      <a:cubicBezTo>
                        <a:pt x="815" y="1539"/>
                        <a:pt x="816" y="1535"/>
                        <a:pt x="818" y="1531"/>
                      </a:cubicBezTo>
                      <a:cubicBezTo>
                        <a:pt x="818" y="1531"/>
                        <a:pt x="818" y="1531"/>
                        <a:pt x="818" y="1531"/>
                      </a:cubicBezTo>
                      <a:cubicBezTo>
                        <a:pt x="821" y="1523"/>
                        <a:pt x="826" y="1516"/>
                        <a:pt x="834" y="1512"/>
                      </a:cubicBezTo>
                      <a:cubicBezTo>
                        <a:pt x="827" y="1518"/>
                        <a:pt x="824" y="1524"/>
                        <a:pt x="821" y="1532"/>
                      </a:cubicBezTo>
                      <a:cubicBezTo>
                        <a:pt x="821" y="1532"/>
                        <a:pt x="821" y="1532"/>
                        <a:pt x="821" y="1532"/>
                      </a:cubicBezTo>
                      <a:cubicBezTo>
                        <a:pt x="814" y="1549"/>
                        <a:pt x="816" y="1553"/>
                        <a:pt x="822" y="1570"/>
                      </a:cubicBezTo>
                      <a:cubicBezTo>
                        <a:pt x="830" y="1596"/>
                        <a:pt x="840" y="1622"/>
                        <a:pt x="836" y="1647"/>
                      </a:cubicBezTo>
                      <a:cubicBezTo>
                        <a:pt x="836" y="1630"/>
                        <a:pt x="826" y="1572"/>
                        <a:pt x="805" y="1572"/>
                      </a:cubicBezTo>
                      <a:close/>
                      <a:moveTo>
                        <a:pt x="827" y="1522"/>
                      </a:moveTo>
                      <a:cubicBezTo>
                        <a:pt x="837" y="1530"/>
                        <a:pt x="846" y="1515"/>
                        <a:pt x="850" y="1511"/>
                      </a:cubicBezTo>
                      <a:cubicBezTo>
                        <a:pt x="853" y="1508"/>
                        <a:pt x="856" y="1506"/>
                        <a:pt x="860" y="1506"/>
                      </a:cubicBezTo>
                      <a:cubicBezTo>
                        <a:pt x="855" y="1503"/>
                        <a:pt x="843" y="1501"/>
                        <a:pt x="837" y="1501"/>
                      </a:cubicBezTo>
                      <a:cubicBezTo>
                        <a:pt x="829" y="1502"/>
                        <a:pt x="822" y="1509"/>
                        <a:pt x="824" y="1519"/>
                      </a:cubicBezTo>
                      <a:cubicBezTo>
                        <a:pt x="827" y="1515"/>
                        <a:pt x="832" y="1511"/>
                        <a:pt x="837" y="1511"/>
                      </a:cubicBezTo>
                      <a:cubicBezTo>
                        <a:pt x="835" y="1512"/>
                        <a:pt x="829" y="1516"/>
                        <a:pt x="827" y="1522"/>
                      </a:cubicBezTo>
                      <a:close/>
                      <a:moveTo>
                        <a:pt x="752" y="1514"/>
                      </a:moveTo>
                      <a:cubicBezTo>
                        <a:pt x="751" y="1511"/>
                        <a:pt x="748" y="1510"/>
                        <a:pt x="745" y="1511"/>
                      </a:cubicBezTo>
                      <a:cubicBezTo>
                        <a:pt x="742" y="1512"/>
                        <a:pt x="740" y="1515"/>
                        <a:pt x="741" y="1518"/>
                      </a:cubicBezTo>
                      <a:cubicBezTo>
                        <a:pt x="742" y="1521"/>
                        <a:pt x="745" y="1522"/>
                        <a:pt x="748" y="1522"/>
                      </a:cubicBezTo>
                      <a:cubicBezTo>
                        <a:pt x="751" y="1521"/>
                        <a:pt x="753" y="1517"/>
                        <a:pt x="752" y="1514"/>
                      </a:cubicBezTo>
                      <a:close/>
                      <a:moveTo>
                        <a:pt x="766" y="1504"/>
                      </a:moveTo>
                      <a:cubicBezTo>
                        <a:pt x="765" y="1501"/>
                        <a:pt x="761" y="1499"/>
                        <a:pt x="757" y="1500"/>
                      </a:cubicBezTo>
                      <a:cubicBezTo>
                        <a:pt x="753" y="1501"/>
                        <a:pt x="751" y="1505"/>
                        <a:pt x="752" y="1509"/>
                      </a:cubicBezTo>
                      <a:cubicBezTo>
                        <a:pt x="753" y="1512"/>
                        <a:pt x="757" y="1514"/>
                        <a:pt x="761" y="1513"/>
                      </a:cubicBezTo>
                      <a:cubicBezTo>
                        <a:pt x="765" y="1512"/>
                        <a:pt x="767" y="1508"/>
                        <a:pt x="766" y="1504"/>
                      </a:cubicBezTo>
                      <a:close/>
                      <a:moveTo>
                        <a:pt x="785" y="1495"/>
                      </a:moveTo>
                      <a:cubicBezTo>
                        <a:pt x="784" y="1490"/>
                        <a:pt x="779" y="1488"/>
                        <a:pt x="774" y="1489"/>
                      </a:cubicBezTo>
                      <a:cubicBezTo>
                        <a:pt x="769" y="1491"/>
                        <a:pt x="766" y="1496"/>
                        <a:pt x="767" y="1501"/>
                      </a:cubicBezTo>
                      <a:cubicBezTo>
                        <a:pt x="769" y="1506"/>
                        <a:pt x="774" y="1509"/>
                        <a:pt x="779" y="1507"/>
                      </a:cubicBezTo>
                      <a:cubicBezTo>
                        <a:pt x="784" y="1506"/>
                        <a:pt x="787" y="1500"/>
                        <a:pt x="785" y="1495"/>
                      </a:cubicBezTo>
                      <a:close/>
                      <a:moveTo>
                        <a:pt x="874" y="1461"/>
                      </a:moveTo>
                      <a:cubicBezTo>
                        <a:pt x="877" y="1466"/>
                        <a:pt x="876" y="1472"/>
                        <a:pt x="871" y="1475"/>
                      </a:cubicBezTo>
                      <a:cubicBezTo>
                        <a:pt x="867" y="1478"/>
                        <a:pt x="860" y="1477"/>
                        <a:pt x="857" y="1473"/>
                      </a:cubicBezTo>
                      <a:cubicBezTo>
                        <a:pt x="854" y="1468"/>
                        <a:pt x="855" y="1462"/>
                        <a:pt x="860" y="1458"/>
                      </a:cubicBezTo>
                      <a:cubicBezTo>
                        <a:pt x="865" y="1455"/>
                        <a:pt x="871" y="1456"/>
                        <a:pt x="874" y="1461"/>
                      </a:cubicBezTo>
                      <a:close/>
                      <a:moveTo>
                        <a:pt x="890" y="1465"/>
                      </a:moveTo>
                      <a:cubicBezTo>
                        <a:pt x="892" y="1468"/>
                        <a:pt x="892" y="1472"/>
                        <a:pt x="889" y="1474"/>
                      </a:cubicBezTo>
                      <a:cubicBezTo>
                        <a:pt x="885" y="1476"/>
                        <a:pt x="881" y="1475"/>
                        <a:pt x="879" y="1472"/>
                      </a:cubicBezTo>
                      <a:cubicBezTo>
                        <a:pt x="877" y="1469"/>
                        <a:pt x="878" y="1465"/>
                        <a:pt x="881" y="1463"/>
                      </a:cubicBezTo>
                      <a:cubicBezTo>
                        <a:pt x="884" y="1461"/>
                        <a:pt x="888" y="1462"/>
                        <a:pt x="890" y="1465"/>
                      </a:cubicBezTo>
                      <a:close/>
                      <a:moveTo>
                        <a:pt x="933" y="1635"/>
                      </a:moveTo>
                      <a:cubicBezTo>
                        <a:pt x="935" y="1649"/>
                        <a:pt x="940" y="1664"/>
                        <a:pt x="950" y="1673"/>
                      </a:cubicBezTo>
                      <a:cubicBezTo>
                        <a:pt x="960" y="1683"/>
                        <a:pt x="974" y="1687"/>
                        <a:pt x="987" y="1682"/>
                      </a:cubicBezTo>
                      <a:cubicBezTo>
                        <a:pt x="994" y="1679"/>
                        <a:pt x="1001" y="1673"/>
                        <a:pt x="1005" y="1666"/>
                      </a:cubicBezTo>
                      <a:cubicBezTo>
                        <a:pt x="1010" y="1658"/>
                        <a:pt x="1012" y="1652"/>
                        <a:pt x="1012" y="1643"/>
                      </a:cubicBezTo>
                      <a:cubicBezTo>
                        <a:pt x="1012" y="1634"/>
                        <a:pt x="1011" y="1627"/>
                        <a:pt x="1008" y="1619"/>
                      </a:cubicBezTo>
                      <a:cubicBezTo>
                        <a:pt x="1006" y="1615"/>
                        <a:pt x="1005" y="1612"/>
                        <a:pt x="1003" y="1609"/>
                      </a:cubicBezTo>
                      <a:cubicBezTo>
                        <a:pt x="997" y="1600"/>
                        <a:pt x="992" y="1594"/>
                        <a:pt x="983" y="1588"/>
                      </a:cubicBezTo>
                      <a:cubicBezTo>
                        <a:pt x="972" y="1579"/>
                        <a:pt x="961" y="1574"/>
                        <a:pt x="946" y="1573"/>
                      </a:cubicBezTo>
                      <a:cubicBezTo>
                        <a:pt x="945" y="1573"/>
                        <a:pt x="944" y="1573"/>
                        <a:pt x="943" y="1573"/>
                      </a:cubicBezTo>
                      <a:cubicBezTo>
                        <a:pt x="952" y="1568"/>
                        <a:pt x="960" y="1560"/>
                        <a:pt x="965" y="1551"/>
                      </a:cubicBezTo>
                      <a:cubicBezTo>
                        <a:pt x="971" y="1540"/>
                        <a:pt x="974" y="1527"/>
                        <a:pt x="970" y="1515"/>
                      </a:cubicBezTo>
                      <a:cubicBezTo>
                        <a:pt x="969" y="1510"/>
                        <a:pt x="966" y="1505"/>
                        <a:pt x="961" y="1501"/>
                      </a:cubicBezTo>
                      <a:cubicBezTo>
                        <a:pt x="965" y="1506"/>
                        <a:pt x="967" y="1511"/>
                        <a:pt x="968" y="1515"/>
                      </a:cubicBezTo>
                      <a:cubicBezTo>
                        <a:pt x="971" y="1527"/>
                        <a:pt x="968" y="1539"/>
                        <a:pt x="962" y="1549"/>
                      </a:cubicBezTo>
                      <a:cubicBezTo>
                        <a:pt x="957" y="1557"/>
                        <a:pt x="952" y="1562"/>
                        <a:pt x="945" y="1566"/>
                      </a:cubicBezTo>
                      <a:cubicBezTo>
                        <a:pt x="933" y="1574"/>
                        <a:pt x="921" y="1575"/>
                        <a:pt x="907" y="1582"/>
                      </a:cubicBezTo>
                      <a:cubicBezTo>
                        <a:pt x="906" y="1582"/>
                        <a:pt x="906" y="1582"/>
                        <a:pt x="906" y="1582"/>
                      </a:cubicBezTo>
                      <a:cubicBezTo>
                        <a:pt x="899" y="1586"/>
                        <a:pt x="893" y="1590"/>
                        <a:pt x="887" y="1596"/>
                      </a:cubicBezTo>
                      <a:cubicBezTo>
                        <a:pt x="886" y="1597"/>
                        <a:pt x="872" y="1611"/>
                        <a:pt x="873" y="1613"/>
                      </a:cubicBezTo>
                      <a:cubicBezTo>
                        <a:pt x="875" y="1613"/>
                        <a:pt x="883" y="1605"/>
                        <a:pt x="885" y="1604"/>
                      </a:cubicBezTo>
                      <a:cubicBezTo>
                        <a:pt x="893" y="1597"/>
                        <a:pt x="900" y="1592"/>
                        <a:pt x="909" y="1587"/>
                      </a:cubicBezTo>
                      <a:cubicBezTo>
                        <a:pt x="910" y="1586"/>
                        <a:pt x="910" y="1586"/>
                        <a:pt x="910" y="1586"/>
                      </a:cubicBezTo>
                      <a:cubicBezTo>
                        <a:pt x="922" y="1580"/>
                        <a:pt x="932" y="1577"/>
                        <a:pt x="946" y="1577"/>
                      </a:cubicBezTo>
                      <a:cubicBezTo>
                        <a:pt x="962" y="1578"/>
                        <a:pt x="978" y="1585"/>
                        <a:pt x="987" y="1598"/>
                      </a:cubicBezTo>
                      <a:cubicBezTo>
                        <a:pt x="992" y="1606"/>
                        <a:pt x="994" y="1620"/>
                        <a:pt x="985" y="1626"/>
                      </a:cubicBezTo>
                      <a:cubicBezTo>
                        <a:pt x="982" y="1628"/>
                        <a:pt x="979" y="1628"/>
                        <a:pt x="976" y="1625"/>
                      </a:cubicBezTo>
                      <a:cubicBezTo>
                        <a:pt x="973" y="1623"/>
                        <a:pt x="973" y="1620"/>
                        <a:pt x="974" y="1617"/>
                      </a:cubicBezTo>
                      <a:cubicBezTo>
                        <a:pt x="976" y="1615"/>
                        <a:pt x="977" y="1614"/>
                        <a:pt x="979" y="1614"/>
                      </a:cubicBezTo>
                      <a:cubicBezTo>
                        <a:pt x="982" y="1613"/>
                        <a:pt x="985" y="1616"/>
                        <a:pt x="984" y="1619"/>
                      </a:cubicBezTo>
                      <a:cubicBezTo>
                        <a:pt x="983" y="1620"/>
                        <a:pt x="982" y="1622"/>
                        <a:pt x="981" y="1622"/>
                      </a:cubicBezTo>
                      <a:cubicBezTo>
                        <a:pt x="983" y="1623"/>
                        <a:pt x="985" y="1622"/>
                        <a:pt x="986" y="1620"/>
                      </a:cubicBezTo>
                      <a:cubicBezTo>
                        <a:pt x="988" y="1617"/>
                        <a:pt x="988" y="1614"/>
                        <a:pt x="985" y="1611"/>
                      </a:cubicBezTo>
                      <a:cubicBezTo>
                        <a:pt x="981" y="1607"/>
                        <a:pt x="974" y="1607"/>
                        <a:pt x="970" y="1611"/>
                      </a:cubicBezTo>
                      <a:cubicBezTo>
                        <a:pt x="967" y="1614"/>
                        <a:pt x="965" y="1618"/>
                        <a:pt x="966" y="1623"/>
                      </a:cubicBezTo>
                      <a:cubicBezTo>
                        <a:pt x="966" y="1627"/>
                        <a:pt x="968" y="1630"/>
                        <a:pt x="972" y="1632"/>
                      </a:cubicBezTo>
                      <a:cubicBezTo>
                        <a:pt x="977" y="1635"/>
                        <a:pt x="983" y="1635"/>
                        <a:pt x="987" y="1632"/>
                      </a:cubicBezTo>
                      <a:cubicBezTo>
                        <a:pt x="998" y="1625"/>
                        <a:pt x="997" y="1610"/>
                        <a:pt x="991" y="1600"/>
                      </a:cubicBezTo>
                      <a:cubicBezTo>
                        <a:pt x="989" y="1597"/>
                        <a:pt x="986" y="1594"/>
                        <a:pt x="984" y="1592"/>
                      </a:cubicBezTo>
                      <a:cubicBezTo>
                        <a:pt x="993" y="1600"/>
                        <a:pt x="1000" y="1608"/>
                        <a:pt x="1006" y="1620"/>
                      </a:cubicBezTo>
                      <a:cubicBezTo>
                        <a:pt x="1009" y="1628"/>
                        <a:pt x="1010" y="1634"/>
                        <a:pt x="1010" y="1643"/>
                      </a:cubicBezTo>
                      <a:cubicBezTo>
                        <a:pt x="1010" y="1651"/>
                        <a:pt x="1008" y="1658"/>
                        <a:pt x="1004" y="1666"/>
                      </a:cubicBezTo>
                      <a:cubicBezTo>
                        <a:pt x="1001" y="1670"/>
                        <a:pt x="999" y="1672"/>
                        <a:pt x="995" y="1675"/>
                      </a:cubicBezTo>
                      <a:cubicBezTo>
                        <a:pt x="995" y="1676"/>
                        <a:pt x="995" y="1676"/>
                        <a:pt x="995" y="1676"/>
                      </a:cubicBezTo>
                      <a:cubicBezTo>
                        <a:pt x="1003" y="1666"/>
                        <a:pt x="1001" y="1651"/>
                        <a:pt x="984" y="1649"/>
                      </a:cubicBezTo>
                      <a:cubicBezTo>
                        <a:pt x="972" y="1647"/>
                        <a:pt x="951" y="1661"/>
                        <a:pt x="933" y="1635"/>
                      </a:cubicBezTo>
                      <a:close/>
                      <a:moveTo>
                        <a:pt x="967" y="1517"/>
                      </a:moveTo>
                      <a:cubicBezTo>
                        <a:pt x="953" y="1522"/>
                        <a:pt x="947" y="1502"/>
                        <a:pt x="944" y="1496"/>
                      </a:cubicBezTo>
                      <a:cubicBezTo>
                        <a:pt x="942" y="1491"/>
                        <a:pt x="939" y="1488"/>
                        <a:pt x="934" y="1487"/>
                      </a:cubicBezTo>
                      <a:cubicBezTo>
                        <a:pt x="940" y="1485"/>
                        <a:pt x="955" y="1486"/>
                        <a:pt x="962" y="1489"/>
                      </a:cubicBezTo>
                      <a:cubicBezTo>
                        <a:pt x="971" y="1493"/>
                        <a:pt x="977" y="1503"/>
                        <a:pt x="971" y="1514"/>
                      </a:cubicBezTo>
                      <a:cubicBezTo>
                        <a:pt x="970" y="1508"/>
                        <a:pt x="965" y="1501"/>
                        <a:pt x="959" y="1500"/>
                      </a:cubicBezTo>
                      <a:cubicBezTo>
                        <a:pt x="961" y="1502"/>
                        <a:pt x="966" y="1509"/>
                        <a:pt x="967" y="1517"/>
                      </a:cubicBezTo>
                      <a:close/>
                      <a:moveTo>
                        <a:pt x="726" y="1703"/>
                      </a:moveTo>
                      <a:cubicBezTo>
                        <a:pt x="723" y="1683"/>
                        <a:pt x="727" y="1669"/>
                        <a:pt x="727" y="1649"/>
                      </a:cubicBezTo>
                      <a:cubicBezTo>
                        <a:pt x="727" y="1639"/>
                        <a:pt x="726" y="1631"/>
                        <a:pt x="719" y="1623"/>
                      </a:cubicBezTo>
                      <a:cubicBezTo>
                        <a:pt x="713" y="1617"/>
                        <a:pt x="705" y="1614"/>
                        <a:pt x="697" y="1616"/>
                      </a:cubicBezTo>
                      <a:cubicBezTo>
                        <a:pt x="690" y="1618"/>
                        <a:pt x="684" y="1623"/>
                        <a:pt x="683" y="1630"/>
                      </a:cubicBezTo>
                      <a:cubicBezTo>
                        <a:pt x="682" y="1635"/>
                        <a:pt x="683" y="1639"/>
                        <a:pt x="686" y="1643"/>
                      </a:cubicBezTo>
                      <a:cubicBezTo>
                        <a:pt x="690" y="1648"/>
                        <a:pt x="698" y="1650"/>
                        <a:pt x="703" y="1645"/>
                      </a:cubicBezTo>
                      <a:cubicBezTo>
                        <a:pt x="706" y="1642"/>
                        <a:pt x="706" y="1638"/>
                        <a:pt x="704" y="1634"/>
                      </a:cubicBezTo>
                      <a:cubicBezTo>
                        <a:pt x="701" y="1630"/>
                        <a:pt x="696" y="1629"/>
                        <a:pt x="692" y="1632"/>
                      </a:cubicBezTo>
                      <a:cubicBezTo>
                        <a:pt x="688" y="1635"/>
                        <a:pt x="687" y="1640"/>
                        <a:pt x="690" y="1644"/>
                      </a:cubicBezTo>
                      <a:cubicBezTo>
                        <a:pt x="690" y="1645"/>
                        <a:pt x="691" y="1645"/>
                        <a:pt x="692" y="1646"/>
                      </a:cubicBezTo>
                      <a:cubicBezTo>
                        <a:pt x="690" y="1645"/>
                        <a:pt x="689" y="1644"/>
                        <a:pt x="687" y="1642"/>
                      </a:cubicBezTo>
                      <a:cubicBezTo>
                        <a:pt x="685" y="1639"/>
                        <a:pt x="684" y="1635"/>
                        <a:pt x="685" y="1631"/>
                      </a:cubicBezTo>
                      <a:cubicBezTo>
                        <a:pt x="687" y="1625"/>
                        <a:pt x="692" y="1620"/>
                        <a:pt x="698" y="1619"/>
                      </a:cubicBezTo>
                      <a:cubicBezTo>
                        <a:pt x="705" y="1617"/>
                        <a:pt x="711" y="1620"/>
                        <a:pt x="716" y="1625"/>
                      </a:cubicBezTo>
                      <a:cubicBezTo>
                        <a:pt x="722" y="1632"/>
                        <a:pt x="723" y="1640"/>
                        <a:pt x="723" y="1649"/>
                      </a:cubicBezTo>
                      <a:cubicBezTo>
                        <a:pt x="722" y="1669"/>
                        <a:pt x="718" y="1683"/>
                        <a:pt x="722" y="1704"/>
                      </a:cubicBezTo>
                      <a:cubicBezTo>
                        <a:pt x="725" y="1724"/>
                        <a:pt x="733" y="1741"/>
                        <a:pt x="748" y="1755"/>
                      </a:cubicBezTo>
                      <a:cubicBezTo>
                        <a:pt x="762" y="1767"/>
                        <a:pt x="779" y="1771"/>
                        <a:pt x="796" y="1764"/>
                      </a:cubicBezTo>
                      <a:cubicBezTo>
                        <a:pt x="812" y="1757"/>
                        <a:pt x="823" y="1741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18" y="1731"/>
                        <a:pt x="810" y="1738"/>
                        <a:pt x="800" y="1738"/>
                      </a:cubicBezTo>
                      <a:cubicBezTo>
                        <a:pt x="783" y="1740"/>
                        <a:pt x="772" y="1729"/>
                        <a:pt x="770" y="1712"/>
                      </a:cubicBezTo>
                      <a:cubicBezTo>
                        <a:pt x="766" y="1682"/>
                        <a:pt x="730" y="1687"/>
                        <a:pt x="734" y="1719"/>
                      </a:cubicBezTo>
                      <a:cubicBezTo>
                        <a:pt x="736" y="1736"/>
                        <a:pt x="750" y="1748"/>
                        <a:pt x="762" y="1753"/>
                      </a:cubicBezTo>
                      <a:cubicBezTo>
                        <a:pt x="787" y="1762"/>
                        <a:pt x="821" y="1750"/>
                        <a:pt x="822" y="1724"/>
                      </a:cubicBezTo>
                      <a:cubicBezTo>
                        <a:pt x="821" y="1741"/>
                        <a:pt x="810" y="1755"/>
                        <a:pt x="795" y="1761"/>
                      </a:cubicBezTo>
                      <a:cubicBezTo>
                        <a:pt x="779" y="1767"/>
                        <a:pt x="764" y="1763"/>
                        <a:pt x="751" y="1752"/>
                      </a:cubicBezTo>
                      <a:cubicBezTo>
                        <a:pt x="737" y="1739"/>
                        <a:pt x="730" y="1722"/>
                        <a:pt x="726" y="1703"/>
                      </a:cubicBezTo>
                      <a:close/>
                      <a:moveTo>
                        <a:pt x="867" y="1621"/>
                      </a:moveTo>
                      <a:cubicBezTo>
                        <a:pt x="899" y="1608"/>
                        <a:pt x="924" y="1623"/>
                        <a:pt x="941" y="1622"/>
                      </a:cubicBezTo>
                      <a:cubicBezTo>
                        <a:pt x="959" y="1621"/>
                        <a:pt x="958" y="1600"/>
                        <a:pt x="939" y="1596"/>
                      </a:cubicBezTo>
                      <a:cubicBezTo>
                        <a:pt x="917" y="1592"/>
                        <a:pt x="888" y="1604"/>
                        <a:pt x="867" y="1621"/>
                      </a:cubicBezTo>
                      <a:close/>
                      <a:moveTo>
                        <a:pt x="836" y="1651"/>
                      </a:moveTo>
                      <a:cubicBezTo>
                        <a:pt x="831" y="1636"/>
                        <a:pt x="819" y="1625"/>
                        <a:pt x="805" y="1620"/>
                      </a:cubicBezTo>
                      <a:cubicBezTo>
                        <a:pt x="792" y="1615"/>
                        <a:pt x="777" y="1617"/>
                        <a:pt x="769" y="1627"/>
                      </a:cubicBezTo>
                      <a:cubicBezTo>
                        <a:pt x="764" y="1624"/>
                        <a:pt x="765" y="1615"/>
                        <a:pt x="772" y="1609"/>
                      </a:cubicBezTo>
                      <a:cubicBezTo>
                        <a:pt x="778" y="1604"/>
                        <a:pt x="792" y="1603"/>
                        <a:pt x="800" y="1611"/>
                      </a:cubicBezTo>
                      <a:cubicBezTo>
                        <a:pt x="807" y="1603"/>
                        <a:pt x="835" y="1621"/>
                        <a:pt x="836" y="1651"/>
                      </a:cubicBezTo>
                      <a:close/>
                      <a:moveTo>
                        <a:pt x="807" y="1786"/>
                      </a:moveTo>
                      <a:cubicBezTo>
                        <a:pt x="818" y="1788"/>
                        <a:pt x="835" y="1786"/>
                        <a:pt x="843" y="1781"/>
                      </a:cubicBezTo>
                      <a:cubicBezTo>
                        <a:pt x="855" y="1776"/>
                        <a:pt x="868" y="1762"/>
                        <a:pt x="866" y="1749"/>
                      </a:cubicBezTo>
                      <a:cubicBezTo>
                        <a:pt x="879" y="1747"/>
                        <a:pt x="888" y="1738"/>
                        <a:pt x="896" y="1729"/>
                      </a:cubicBezTo>
                      <a:cubicBezTo>
                        <a:pt x="907" y="1716"/>
                        <a:pt x="920" y="1704"/>
                        <a:pt x="933" y="1710"/>
                      </a:cubicBezTo>
                      <a:cubicBezTo>
                        <a:pt x="922" y="1697"/>
                        <a:pt x="899" y="1699"/>
                        <a:pt x="886" y="1707"/>
                      </a:cubicBezTo>
                      <a:cubicBezTo>
                        <a:pt x="868" y="1718"/>
                        <a:pt x="863" y="1732"/>
                        <a:pt x="853" y="1752"/>
                      </a:cubicBezTo>
                      <a:cubicBezTo>
                        <a:pt x="847" y="1764"/>
                        <a:pt x="825" y="1783"/>
                        <a:pt x="807" y="1786"/>
                      </a:cubicBezTo>
                      <a:close/>
                      <a:moveTo>
                        <a:pt x="836" y="1662"/>
                      </a:moveTo>
                      <a:cubicBezTo>
                        <a:pt x="834" y="1648"/>
                        <a:pt x="811" y="1646"/>
                        <a:pt x="798" y="1650"/>
                      </a:cubicBezTo>
                      <a:cubicBezTo>
                        <a:pt x="783" y="1654"/>
                        <a:pt x="767" y="1664"/>
                        <a:pt x="751" y="1655"/>
                      </a:cubicBezTo>
                      <a:cubicBezTo>
                        <a:pt x="743" y="1651"/>
                        <a:pt x="737" y="1642"/>
                        <a:pt x="738" y="1633"/>
                      </a:cubicBezTo>
                      <a:cubicBezTo>
                        <a:pt x="738" y="1627"/>
                        <a:pt x="742" y="1622"/>
                        <a:pt x="748" y="1622"/>
                      </a:cubicBezTo>
                      <a:cubicBezTo>
                        <a:pt x="744" y="1625"/>
                        <a:pt x="743" y="1633"/>
                        <a:pt x="747" y="1638"/>
                      </a:cubicBezTo>
                      <a:cubicBezTo>
                        <a:pt x="751" y="1642"/>
                        <a:pt x="759" y="1643"/>
                        <a:pt x="766" y="1640"/>
                      </a:cubicBezTo>
                      <a:cubicBezTo>
                        <a:pt x="779" y="1635"/>
                        <a:pt x="790" y="1627"/>
                        <a:pt x="803" y="1627"/>
                      </a:cubicBezTo>
                      <a:cubicBezTo>
                        <a:pt x="820" y="1627"/>
                        <a:pt x="837" y="1641"/>
                        <a:pt x="836" y="1662"/>
                      </a:cubicBezTo>
                      <a:close/>
                      <a:moveTo>
                        <a:pt x="899" y="1540"/>
                      </a:moveTo>
                      <a:cubicBezTo>
                        <a:pt x="914" y="1532"/>
                        <a:pt x="925" y="1510"/>
                        <a:pt x="924" y="1493"/>
                      </a:cubicBezTo>
                      <a:cubicBezTo>
                        <a:pt x="922" y="1476"/>
                        <a:pt x="906" y="1472"/>
                        <a:pt x="904" y="1491"/>
                      </a:cubicBezTo>
                      <a:cubicBezTo>
                        <a:pt x="903" y="1506"/>
                        <a:pt x="909" y="1528"/>
                        <a:pt x="899" y="1540"/>
                      </a:cubicBezTo>
                      <a:close/>
                      <a:moveTo>
                        <a:pt x="877" y="1551"/>
                      </a:moveTo>
                      <a:cubicBezTo>
                        <a:pt x="874" y="1552"/>
                        <a:pt x="872" y="1555"/>
                        <a:pt x="871" y="1558"/>
                      </a:cubicBezTo>
                      <a:cubicBezTo>
                        <a:pt x="870" y="1561"/>
                        <a:pt x="871" y="1566"/>
                        <a:pt x="875" y="1569"/>
                      </a:cubicBezTo>
                      <a:cubicBezTo>
                        <a:pt x="880" y="1573"/>
                        <a:pt x="886" y="1572"/>
                        <a:pt x="889" y="1569"/>
                      </a:cubicBezTo>
                      <a:cubicBezTo>
                        <a:pt x="895" y="1563"/>
                        <a:pt x="891" y="1558"/>
                        <a:pt x="891" y="1552"/>
                      </a:cubicBezTo>
                      <a:cubicBezTo>
                        <a:pt x="892" y="1547"/>
                        <a:pt x="898" y="1542"/>
                        <a:pt x="905" y="1541"/>
                      </a:cubicBezTo>
                      <a:cubicBezTo>
                        <a:pt x="914" y="1540"/>
                        <a:pt x="922" y="1544"/>
                        <a:pt x="926" y="1552"/>
                      </a:cubicBezTo>
                      <a:cubicBezTo>
                        <a:pt x="928" y="1557"/>
                        <a:pt x="927" y="1563"/>
                        <a:pt x="922" y="1565"/>
                      </a:cubicBezTo>
                      <a:cubicBezTo>
                        <a:pt x="923" y="1560"/>
                        <a:pt x="918" y="1554"/>
                        <a:pt x="912" y="1557"/>
                      </a:cubicBezTo>
                      <a:cubicBezTo>
                        <a:pt x="908" y="1559"/>
                        <a:pt x="904" y="1566"/>
                        <a:pt x="899" y="1573"/>
                      </a:cubicBezTo>
                      <a:cubicBezTo>
                        <a:pt x="894" y="1580"/>
                        <a:pt x="888" y="1585"/>
                        <a:pt x="881" y="1588"/>
                      </a:cubicBezTo>
                      <a:cubicBezTo>
                        <a:pt x="867" y="1592"/>
                        <a:pt x="852" y="1582"/>
                        <a:pt x="851" y="1568"/>
                      </a:cubicBezTo>
                      <a:cubicBezTo>
                        <a:pt x="850" y="1560"/>
                        <a:pt x="854" y="1553"/>
                        <a:pt x="858" y="1548"/>
                      </a:cubicBezTo>
                      <a:cubicBezTo>
                        <a:pt x="863" y="1542"/>
                        <a:pt x="879" y="1529"/>
                        <a:pt x="879" y="1519"/>
                      </a:cubicBezTo>
                      <a:cubicBezTo>
                        <a:pt x="880" y="1512"/>
                        <a:pt x="874" y="1509"/>
                        <a:pt x="870" y="1510"/>
                      </a:cubicBezTo>
                      <a:cubicBezTo>
                        <a:pt x="871" y="1504"/>
                        <a:pt x="879" y="1502"/>
                        <a:pt x="885" y="1505"/>
                      </a:cubicBezTo>
                      <a:cubicBezTo>
                        <a:pt x="896" y="1510"/>
                        <a:pt x="901" y="1526"/>
                        <a:pt x="893" y="1539"/>
                      </a:cubicBezTo>
                      <a:cubicBezTo>
                        <a:pt x="890" y="1544"/>
                        <a:pt x="884" y="1547"/>
                        <a:pt x="877" y="1551"/>
                      </a:cubicBezTo>
                      <a:close/>
                      <a:moveTo>
                        <a:pt x="878" y="1553"/>
                      </a:moveTo>
                      <a:cubicBezTo>
                        <a:pt x="873" y="1556"/>
                        <a:pt x="871" y="1561"/>
                        <a:pt x="874" y="1565"/>
                      </a:cubicBezTo>
                      <a:cubicBezTo>
                        <a:pt x="878" y="1573"/>
                        <a:pt x="889" y="1569"/>
                        <a:pt x="890" y="1561"/>
                      </a:cubicBezTo>
                      <a:cubicBezTo>
                        <a:pt x="891" y="1556"/>
                        <a:pt x="888" y="1552"/>
                        <a:pt x="892" y="1546"/>
                      </a:cubicBezTo>
                      <a:cubicBezTo>
                        <a:pt x="886" y="1551"/>
                        <a:pt x="883" y="1550"/>
                        <a:pt x="878" y="1553"/>
                      </a:cubicBezTo>
                      <a:close/>
                      <a:moveTo>
                        <a:pt x="854" y="1582"/>
                      </a:moveTo>
                      <a:cubicBezTo>
                        <a:pt x="858" y="1589"/>
                        <a:pt x="868" y="1592"/>
                        <a:pt x="874" y="1591"/>
                      </a:cubicBezTo>
                      <a:cubicBezTo>
                        <a:pt x="877" y="1599"/>
                        <a:pt x="863" y="1611"/>
                        <a:pt x="853" y="1603"/>
                      </a:cubicBezTo>
                      <a:cubicBezTo>
                        <a:pt x="847" y="1597"/>
                        <a:pt x="847" y="1586"/>
                        <a:pt x="854" y="1582"/>
                      </a:cubicBezTo>
                      <a:close/>
                      <a:moveTo>
                        <a:pt x="985" y="1813"/>
                      </a:moveTo>
                      <a:cubicBezTo>
                        <a:pt x="965" y="1799"/>
                        <a:pt x="945" y="1814"/>
                        <a:pt x="936" y="1823"/>
                      </a:cubicBezTo>
                      <a:cubicBezTo>
                        <a:pt x="926" y="1833"/>
                        <a:pt x="918" y="1847"/>
                        <a:pt x="902" y="1847"/>
                      </a:cubicBezTo>
                      <a:cubicBezTo>
                        <a:pt x="893" y="1847"/>
                        <a:pt x="885" y="1843"/>
                        <a:pt x="881" y="1835"/>
                      </a:cubicBezTo>
                      <a:cubicBezTo>
                        <a:pt x="879" y="1830"/>
                        <a:pt x="880" y="1825"/>
                        <a:pt x="885" y="1822"/>
                      </a:cubicBezTo>
                      <a:cubicBezTo>
                        <a:pt x="883" y="1826"/>
                        <a:pt x="886" y="1833"/>
                        <a:pt x="891" y="1835"/>
                      </a:cubicBezTo>
                      <a:cubicBezTo>
                        <a:pt x="896" y="1837"/>
                        <a:pt x="903" y="1834"/>
                        <a:pt x="907" y="1829"/>
                      </a:cubicBezTo>
                      <a:cubicBezTo>
                        <a:pt x="916" y="1816"/>
                        <a:pt x="928" y="1805"/>
                        <a:pt x="941" y="1800"/>
                      </a:cubicBezTo>
                      <a:cubicBezTo>
                        <a:pt x="955" y="1795"/>
                        <a:pt x="975" y="1798"/>
                        <a:pt x="985" y="1813"/>
                      </a:cubicBezTo>
                      <a:close/>
                      <a:moveTo>
                        <a:pt x="793" y="1968"/>
                      </a:moveTo>
                      <a:cubicBezTo>
                        <a:pt x="792" y="1970"/>
                        <a:pt x="789" y="1971"/>
                        <a:pt x="787" y="1971"/>
                      </a:cubicBezTo>
                      <a:cubicBezTo>
                        <a:pt x="784" y="1971"/>
                        <a:pt x="781" y="1969"/>
                        <a:pt x="780" y="1965"/>
                      </a:cubicBezTo>
                      <a:cubicBezTo>
                        <a:pt x="778" y="1961"/>
                        <a:pt x="780" y="1957"/>
                        <a:pt x="783" y="1956"/>
                      </a:cubicBezTo>
                      <a:cubicBezTo>
                        <a:pt x="789" y="1952"/>
                        <a:pt x="792" y="1957"/>
                        <a:pt x="795" y="1957"/>
                      </a:cubicBezTo>
                      <a:cubicBezTo>
                        <a:pt x="799" y="1958"/>
                        <a:pt x="804" y="1955"/>
                        <a:pt x="806" y="1950"/>
                      </a:cubicBezTo>
                      <a:cubicBezTo>
                        <a:pt x="809" y="1944"/>
                        <a:pt x="808" y="1938"/>
                        <a:pt x="803" y="1933"/>
                      </a:cubicBezTo>
                      <a:cubicBezTo>
                        <a:pt x="800" y="1931"/>
                        <a:pt x="796" y="1930"/>
                        <a:pt x="793" y="1933"/>
                      </a:cubicBezTo>
                      <a:cubicBezTo>
                        <a:pt x="797" y="1933"/>
                        <a:pt x="800" y="1938"/>
                        <a:pt x="796" y="1942"/>
                      </a:cubicBezTo>
                      <a:cubicBezTo>
                        <a:pt x="794" y="1944"/>
                        <a:pt x="788" y="1946"/>
                        <a:pt x="782" y="1948"/>
                      </a:cubicBezTo>
                      <a:cubicBezTo>
                        <a:pt x="776" y="1950"/>
                        <a:pt x="771" y="1952"/>
                        <a:pt x="768" y="1957"/>
                      </a:cubicBezTo>
                      <a:cubicBezTo>
                        <a:pt x="762" y="1966"/>
                        <a:pt x="766" y="1979"/>
                        <a:pt x="775" y="1983"/>
                      </a:cubicBezTo>
                      <a:cubicBezTo>
                        <a:pt x="781" y="1985"/>
                        <a:pt x="786" y="1984"/>
                        <a:pt x="791" y="1982"/>
                      </a:cubicBezTo>
                      <a:cubicBezTo>
                        <a:pt x="797" y="1980"/>
                        <a:pt x="809" y="1972"/>
                        <a:pt x="816" y="1974"/>
                      </a:cubicBezTo>
                      <a:cubicBezTo>
                        <a:pt x="821" y="1975"/>
                        <a:pt x="822" y="1979"/>
                        <a:pt x="821" y="1982"/>
                      </a:cubicBezTo>
                      <a:cubicBezTo>
                        <a:pt x="825" y="1983"/>
                        <a:pt x="828" y="1978"/>
                        <a:pt x="828" y="1973"/>
                      </a:cubicBezTo>
                      <a:cubicBezTo>
                        <a:pt x="827" y="1964"/>
                        <a:pt x="816" y="1956"/>
                        <a:pt x="805" y="1959"/>
                      </a:cubicBezTo>
                      <a:cubicBezTo>
                        <a:pt x="801" y="1960"/>
                        <a:pt x="798" y="1964"/>
                        <a:pt x="793" y="1968"/>
                      </a:cubicBezTo>
                      <a:close/>
                      <a:moveTo>
                        <a:pt x="638" y="1942"/>
                      </a:moveTo>
                      <a:cubicBezTo>
                        <a:pt x="653" y="1934"/>
                        <a:pt x="654" y="1919"/>
                        <a:pt x="657" y="1914"/>
                      </a:cubicBezTo>
                      <a:cubicBezTo>
                        <a:pt x="660" y="1908"/>
                        <a:pt x="667" y="1912"/>
                        <a:pt x="665" y="1919"/>
                      </a:cubicBezTo>
                      <a:cubicBezTo>
                        <a:pt x="663" y="1927"/>
                        <a:pt x="652" y="1939"/>
                        <a:pt x="638" y="1942"/>
                      </a:cubicBezTo>
                      <a:close/>
                      <a:moveTo>
                        <a:pt x="683" y="1894"/>
                      </a:moveTo>
                      <a:cubicBezTo>
                        <a:pt x="684" y="1895"/>
                        <a:pt x="684" y="1897"/>
                        <a:pt x="683" y="1898"/>
                      </a:cubicBezTo>
                      <a:cubicBezTo>
                        <a:pt x="682" y="1899"/>
                        <a:pt x="680" y="1901"/>
                        <a:pt x="678" y="1900"/>
                      </a:cubicBezTo>
                      <a:cubicBezTo>
                        <a:pt x="676" y="1900"/>
                        <a:pt x="674" y="1898"/>
                        <a:pt x="674" y="1896"/>
                      </a:cubicBezTo>
                      <a:cubicBezTo>
                        <a:pt x="674" y="1892"/>
                        <a:pt x="677" y="1892"/>
                        <a:pt x="679" y="1890"/>
                      </a:cubicBezTo>
                      <a:cubicBezTo>
                        <a:pt x="680" y="1888"/>
                        <a:pt x="680" y="1885"/>
                        <a:pt x="678" y="1882"/>
                      </a:cubicBezTo>
                      <a:cubicBezTo>
                        <a:pt x="676" y="1879"/>
                        <a:pt x="672" y="1878"/>
                        <a:pt x="668" y="1879"/>
                      </a:cubicBezTo>
                      <a:cubicBezTo>
                        <a:pt x="666" y="1880"/>
                        <a:pt x="665" y="1882"/>
                        <a:pt x="665" y="1884"/>
                      </a:cubicBezTo>
                      <a:cubicBezTo>
                        <a:pt x="667" y="1882"/>
                        <a:pt x="670" y="1882"/>
                        <a:pt x="671" y="1885"/>
                      </a:cubicBezTo>
                      <a:cubicBezTo>
                        <a:pt x="671" y="1887"/>
                        <a:pt x="671" y="1890"/>
                        <a:pt x="670" y="1894"/>
                      </a:cubicBezTo>
                      <a:cubicBezTo>
                        <a:pt x="669" y="1898"/>
                        <a:pt x="669" y="1901"/>
                        <a:pt x="671" y="1904"/>
                      </a:cubicBezTo>
                      <a:cubicBezTo>
                        <a:pt x="673" y="1910"/>
                        <a:pt x="681" y="1911"/>
                        <a:pt x="686" y="1907"/>
                      </a:cubicBezTo>
                      <a:cubicBezTo>
                        <a:pt x="689" y="1905"/>
                        <a:pt x="690" y="1902"/>
                        <a:pt x="690" y="1899"/>
                      </a:cubicBezTo>
                      <a:cubicBezTo>
                        <a:pt x="691" y="1896"/>
                        <a:pt x="690" y="1887"/>
                        <a:pt x="693" y="1884"/>
                      </a:cubicBezTo>
                      <a:cubicBezTo>
                        <a:pt x="695" y="1882"/>
                        <a:pt x="697" y="1882"/>
                        <a:pt x="699" y="1884"/>
                      </a:cubicBezTo>
                      <a:cubicBezTo>
                        <a:pt x="700" y="1882"/>
                        <a:pt x="698" y="1879"/>
                        <a:pt x="696" y="1878"/>
                      </a:cubicBezTo>
                      <a:cubicBezTo>
                        <a:pt x="691" y="1876"/>
                        <a:pt x="684" y="1879"/>
                        <a:pt x="682" y="1886"/>
                      </a:cubicBezTo>
                      <a:cubicBezTo>
                        <a:pt x="682" y="1888"/>
                        <a:pt x="682" y="1891"/>
                        <a:pt x="683" y="1894"/>
                      </a:cubicBezTo>
                      <a:close/>
                      <a:moveTo>
                        <a:pt x="683" y="1894"/>
                      </a:moveTo>
                      <a:cubicBezTo>
                        <a:pt x="683" y="1897"/>
                        <a:pt x="682" y="1899"/>
                        <a:pt x="680" y="1899"/>
                      </a:cubicBezTo>
                      <a:cubicBezTo>
                        <a:pt x="676" y="1900"/>
                        <a:pt x="674" y="1896"/>
                        <a:pt x="676" y="1893"/>
                      </a:cubicBezTo>
                      <a:cubicBezTo>
                        <a:pt x="678" y="1891"/>
                        <a:pt x="680" y="1891"/>
                        <a:pt x="681" y="1888"/>
                      </a:cubicBezTo>
                      <a:cubicBezTo>
                        <a:pt x="681" y="1891"/>
                        <a:pt x="682" y="1892"/>
                        <a:pt x="683" y="1894"/>
                      </a:cubicBezTo>
                      <a:close/>
                      <a:moveTo>
                        <a:pt x="680" y="1911"/>
                      </a:moveTo>
                      <a:cubicBezTo>
                        <a:pt x="677" y="1912"/>
                        <a:pt x="673" y="1909"/>
                        <a:pt x="671" y="1907"/>
                      </a:cubicBezTo>
                      <a:cubicBezTo>
                        <a:pt x="668" y="1909"/>
                        <a:pt x="668" y="1917"/>
                        <a:pt x="674" y="1917"/>
                      </a:cubicBezTo>
                      <a:cubicBezTo>
                        <a:pt x="678" y="1918"/>
                        <a:pt x="681" y="1914"/>
                        <a:pt x="680" y="1911"/>
                      </a:cubicBezTo>
                      <a:close/>
                      <a:moveTo>
                        <a:pt x="674" y="1918"/>
                      </a:moveTo>
                      <a:cubicBezTo>
                        <a:pt x="673" y="1918"/>
                        <a:pt x="672" y="1918"/>
                        <a:pt x="672" y="1917"/>
                      </a:cubicBezTo>
                      <a:cubicBezTo>
                        <a:pt x="669" y="1925"/>
                        <a:pt x="664" y="1932"/>
                        <a:pt x="657" y="1937"/>
                      </a:cubicBezTo>
                      <a:cubicBezTo>
                        <a:pt x="645" y="1946"/>
                        <a:pt x="631" y="1943"/>
                        <a:pt x="612" y="1953"/>
                      </a:cubicBezTo>
                      <a:cubicBezTo>
                        <a:pt x="603" y="1958"/>
                        <a:pt x="597" y="1964"/>
                        <a:pt x="593" y="1969"/>
                      </a:cubicBezTo>
                      <a:cubicBezTo>
                        <a:pt x="584" y="1982"/>
                        <a:pt x="580" y="1999"/>
                        <a:pt x="566" y="2010"/>
                      </a:cubicBezTo>
                      <a:cubicBezTo>
                        <a:pt x="571" y="2004"/>
                        <a:pt x="569" y="1995"/>
                        <a:pt x="558" y="1995"/>
                      </a:cubicBezTo>
                      <a:cubicBezTo>
                        <a:pt x="551" y="1995"/>
                        <a:pt x="541" y="2005"/>
                        <a:pt x="529" y="1992"/>
                      </a:cubicBezTo>
                      <a:cubicBezTo>
                        <a:pt x="532" y="2001"/>
                        <a:pt x="536" y="2009"/>
                        <a:pt x="544" y="2013"/>
                      </a:cubicBezTo>
                      <a:cubicBezTo>
                        <a:pt x="549" y="2016"/>
                        <a:pt x="554" y="2016"/>
                        <a:pt x="559" y="2015"/>
                      </a:cubicBezTo>
                      <a:cubicBezTo>
                        <a:pt x="583" y="2009"/>
                        <a:pt x="585" y="1974"/>
                        <a:pt x="602" y="1964"/>
                      </a:cubicBezTo>
                      <a:cubicBezTo>
                        <a:pt x="601" y="1964"/>
                        <a:pt x="601" y="1965"/>
                        <a:pt x="600" y="1965"/>
                      </a:cubicBezTo>
                      <a:cubicBezTo>
                        <a:pt x="585" y="1978"/>
                        <a:pt x="586" y="2002"/>
                        <a:pt x="600" y="2015"/>
                      </a:cubicBezTo>
                      <a:cubicBezTo>
                        <a:pt x="607" y="2021"/>
                        <a:pt x="617" y="2024"/>
                        <a:pt x="628" y="2022"/>
                      </a:cubicBezTo>
                      <a:cubicBezTo>
                        <a:pt x="640" y="2020"/>
                        <a:pt x="649" y="2013"/>
                        <a:pt x="653" y="2001"/>
                      </a:cubicBezTo>
                      <a:cubicBezTo>
                        <a:pt x="657" y="1990"/>
                        <a:pt x="655" y="1978"/>
                        <a:pt x="645" y="1971"/>
                      </a:cubicBezTo>
                      <a:cubicBezTo>
                        <a:pt x="638" y="1967"/>
                        <a:pt x="630" y="1967"/>
                        <a:pt x="624" y="1971"/>
                      </a:cubicBezTo>
                      <a:cubicBezTo>
                        <a:pt x="616" y="1977"/>
                        <a:pt x="614" y="1987"/>
                        <a:pt x="618" y="1994"/>
                      </a:cubicBezTo>
                      <a:cubicBezTo>
                        <a:pt x="622" y="2001"/>
                        <a:pt x="632" y="2004"/>
                        <a:pt x="640" y="1998"/>
                      </a:cubicBezTo>
                      <a:cubicBezTo>
                        <a:pt x="631" y="2004"/>
                        <a:pt x="622" y="2000"/>
                        <a:pt x="619" y="1992"/>
                      </a:cubicBezTo>
                      <a:cubicBezTo>
                        <a:pt x="617" y="1986"/>
                        <a:pt x="618" y="1978"/>
                        <a:pt x="625" y="1974"/>
                      </a:cubicBezTo>
                      <a:cubicBezTo>
                        <a:pt x="631" y="1970"/>
                        <a:pt x="638" y="1970"/>
                        <a:pt x="643" y="1974"/>
                      </a:cubicBezTo>
                      <a:cubicBezTo>
                        <a:pt x="652" y="1980"/>
                        <a:pt x="654" y="1990"/>
                        <a:pt x="650" y="2000"/>
                      </a:cubicBezTo>
                      <a:cubicBezTo>
                        <a:pt x="646" y="2010"/>
                        <a:pt x="638" y="2017"/>
                        <a:pt x="627" y="2019"/>
                      </a:cubicBezTo>
                      <a:cubicBezTo>
                        <a:pt x="617" y="2021"/>
                        <a:pt x="608" y="2017"/>
                        <a:pt x="601" y="2011"/>
                      </a:cubicBezTo>
                      <a:cubicBezTo>
                        <a:pt x="589" y="1999"/>
                        <a:pt x="588" y="1978"/>
                        <a:pt x="601" y="1967"/>
                      </a:cubicBezTo>
                      <a:cubicBezTo>
                        <a:pt x="612" y="1957"/>
                        <a:pt x="623" y="1956"/>
                        <a:pt x="636" y="1960"/>
                      </a:cubicBezTo>
                      <a:cubicBezTo>
                        <a:pt x="658" y="1968"/>
                        <a:pt x="674" y="1988"/>
                        <a:pt x="675" y="2005"/>
                      </a:cubicBezTo>
                      <a:cubicBezTo>
                        <a:pt x="676" y="2015"/>
                        <a:pt x="670" y="2025"/>
                        <a:pt x="660" y="2024"/>
                      </a:cubicBezTo>
                      <a:cubicBezTo>
                        <a:pt x="653" y="2023"/>
                        <a:pt x="650" y="2019"/>
                        <a:pt x="651" y="2012"/>
                      </a:cubicBezTo>
                      <a:cubicBezTo>
                        <a:pt x="643" y="2018"/>
                        <a:pt x="650" y="2033"/>
                        <a:pt x="662" y="2037"/>
                      </a:cubicBezTo>
                      <a:cubicBezTo>
                        <a:pt x="675" y="2040"/>
                        <a:pt x="684" y="2035"/>
                        <a:pt x="690" y="2027"/>
                      </a:cubicBezTo>
                      <a:cubicBezTo>
                        <a:pt x="698" y="2016"/>
                        <a:pt x="697" y="1999"/>
                        <a:pt x="687" y="1985"/>
                      </a:cubicBezTo>
                      <a:cubicBezTo>
                        <a:pt x="676" y="1971"/>
                        <a:pt x="660" y="1961"/>
                        <a:pt x="642" y="1958"/>
                      </a:cubicBezTo>
                      <a:cubicBezTo>
                        <a:pt x="644" y="1958"/>
                        <a:pt x="647" y="1959"/>
                        <a:pt x="649" y="1959"/>
                      </a:cubicBezTo>
                      <a:cubicBezTo>
                        <a:pt x="679" y="1966"/>
                        <a:pt x="700" y="1985"/>
                        <a:pt x="708" y="2015"/>
                      </a:cubicBezTo>
                      <a:cubicBezTo>
                        <a:pt x="713" y="2037"/>
                        <a:pt x="707" y="2057"/>
                        <a:pt x="690" y="2072"/>
                      </a:cubicBezTo>
                      <a:cubicBezTo>
                        <a:pt x="679" y="2081"/>
                        <a:pt x="667" y="2086"/>
                        <a:pt x="654" y="2088"/>
                      </a:cubicBezTo>
                      <a:cubicBezTo>
                        <a:pt x="641" y="2090"/>
                        <a:pt x="626" y="2089"/>
                        <a:pt x="613" y="2084"/>
                      </a:cubicBezTo>
                      <a:cubicBezTo>
                        <a:pt x="607" y="2082"/>
                        <a:pt x="603" y="2079"/>
                        <a:pt x="597" y="2074"/>
                      </a:cubicBezTo>
                      <a:cubicBezTo>
                        <a:pt x="588" y="2066"/>
                        <a:pt x="582" y="2055"/>
                        <a:pt x="582" y="2042"/>
                      </a:cubicBezTo>
                      <a:cubicBezTo>
                        <a:pt x="582" y="2032"/>
                        <a:pt x="586" y="2024"/>
                        <a:pt x="595" y="2019"/>
                      </a:cubicBezTo>
                      <a:cubicBezTo>
                        <a:pt x="582" y="2013"/>
                        <a:pt x="562" y="2031"/>
                        <a:pt x="575" y="2050"/>
                      </a:cubicBezTo>
                      <a:cubicBezTo>
                        <a:pt x="567" y="2062"/>
                        <a:pt x="586" y="2076"/>
                        <a:pt x="601" y="2082"/>
                      </a:cubicBezTo>
                      <a:cubicBezTo>
                        <a:pt x="582" y="2076"/>
                        <a:pt x="561" y="2057"/>
                        <a:pt x="552" y="2048"/>
                      </a:cubicBezTo>
                      <a:cubicBezTo>
                        <a:pt x="551" y="2048"/>
                        <a:pt x="550" y="2049"/>
                        <a:pt x="550" y="2049"/>
                      </a:cubicBezTo>
                      <a:cubicBezTo>
                        <a:pt x="553" y="2053"/>
                        <a:pt x="558" y="2058"/>
                        <a:pt x="564" y="2064"/>
                      </a:cubicBezTo>
                      <a:cubicBezTo>
                        <a:pt x="554" y="2061"/>
                        <a:pt x="542" y="2062"/>
                        <a:pt x="534" y="2070"/>
                      </a:cubicBezTo>
                      <a:cubicBezTo>
                        <a:pt x="520" y="2084"/>
                        <a:pt x="517" y="2109"/>
                        <a:pt x="497" y="2123"/>
                      </a:cubicBezTo>
                      <a:cubicBezTo>
                        <a:pt x="519" y="2119"/>
                        <a:pt x="530" y="2097"/>
                        <a:pt x="540" y="2087"/>
                      </a:cubicBezTo>
                      <a:cubicBezTo>
                        <a:pt x="560" y="2067"/>
                        <a:pt x="571" y="2072"/>
                        <a:pt x="590" y="2081"/>
                      </a:cubicBezTo>
                      <a:cubicBezTo>
                        <a:pt x="587" y="2080"/>
                        <a:pt x="583" y="2080"/>
                        <a:pt x="580" y="2080"/>
                      </a:cubicBezTo>
                      <a:cubicBezTo>
                        <a:pt x="558" y="2081"/>
                        <a:pt x="538" y="2094"/>
                        <a:pt x="531" y="2113"/>
                      </a:cubicBezTo>
                      <a:cubicBezTo>
                        <a:pt x="524" y="2129"/>
                        <a:pt x="527" y="2145"/>
                        <a:pt x="538" y="2158"/>
                      </a:cubicBezTo>
                      <a:cubicBezTo>
                        <a:pt x="552" y="2175"/>
                        <a:pt x="574" y="2180"/>
                        <a:pt x="594" y="2172"/>
                      </a:cubicBezTo>
                      <a:cubicBezTo>
                        <a:pt x="603" y="2168"/>
                        <a:pt x="610" y="2161"/>
                        <a:pt x="614" y="2153"/>
                      </a:cubicBezTo>
                      <a:cubicBezTo>
                        <a:pt x="621" y="2138"/>
                        <a:pt x="615" y="2125"/>
                        <a:pt x="603" y="2115"/>
                      </a:cubicBezTo>
                      <a:cubicBezTo>
                        <a:pt x="610" y="2130"/>
                        <a:pt x="597" y="2136"/>
                        <a:pt x="595" y="2142"/>
                      </a:cubicBezTo>
                      <a:cubicBezTo>
                        <a:pt x="589" y="2156"/>
                        <a:pt x="608" y="2161"/>
                        <a:pt x="614" y="2147"/>
                      </a:cubicBezTo>
                      <a:cubicBezTo>
                        <a:pt x="615" y="2146"/>
                        <a:pt x="615" y="2144"/>
                        <a:pt x="616" y="2142"/>
                      </a:cubicBezTo>
                      <a:cubicBezTo>
                        <a:pt x="615" y="2155"/>
                        <a:pt x="606" y="2165"/>
                        <a:pt x="594" y="2170"/>
                      </a:cubicBezTo>
                      <a:cubicBezTo>
                        <a:pt x="574" y="2178"/>
                        <a:pt x="554" y="2172"/>
                        <a:pt x="540" y="2157"/>
                      </a:cubicBezTo>
                      <a:cubicBezTo>
                        <a:pt x="531" y="2145"/>
                        <a:pt x="528" y="2129"/>
                        <a:pt x="534" y="2115"/>
                      </a:cubicBezTo>
                      <a:cubicBezTo>
                        <a:pt x="541" y="2098"/>
                        <a:pt x="560" y="2086"/>
                        <a:pt x="579" y="2086"/>
                      </a:cubicBezTo>
                      <a:cubicBezTo>
                        <a:pt x="586" y="2085"/>
                        <a:pt x="593" y="2086"/>
                        <a:pt x="600" y="2088"/>
                      </a:cubicBezTo>
                      <a:cubicBezTo>
                        <a:pt x="596" y="2087"/>
                        <a:pt x="591" y="2087"/>
                        <a:pt x="587" y="2088"/>
                      </a:cubicBezTo>
                      <a:cubicBezTo>
                        <a:pt x="575" y="2091"/>
                        <a:pt x="563" y="2102"/>
                        <a:pt x="565" y="2115"/>
                      </a:cubicBezTo>
                      <a:cubicBezTo>
                        <a:pt x="566" y="2121"/>
                        <a:pt x="571" y="2125"/>
                        <a:pt x="576" y="2127"/>
                      </a:cubicBezTo>
                      <a:cubicBezTo>
                        <a:pt x="581" y="2128"/>
                        <a:pt x="585" y="2127"/>
                        <a:pt x="588" y="2124"/>
                      </a:cubicBezTo>
                      <a:cubicBezTo>
                        <a:pt x="592" y="2121"/>
                        <a:pt x="594" y="2117"/>
                        <a:pt x="594" y="2112"/>
                      </a:cubicBezTo>
                      <a:cubicBezTo>
                        <a:pt x="594" y="2106"/>
                        <a:pt x="589" y="2101"/>
                        <a:pt x="583" y="2101"/>
                      </a:cubicBezTo>
                      <a:cubicBezTo>
                        <a:pt x="579" y="2101"/>
                        <a:pt x="576" y="2103"/>
                        <a:pt x="575" y="2107"/>
                      </a:cubicBezTo>
                      <a:cubicBezTo>
                        <a:pt x="574" y="2109"/>
                        <a:pt x="575" y="2112"/>
                        <a:pt x="578" y="2112"/>
                      </a:cubicBezTo>
                      <a:cubicBezTo>
                        <a:pt x="577" y="2111"/>
                        <a:pt x="577" y="2109"/>
                        <a:pt x="578" y="2107"/>
                      </a:cubicBezTo>
                      <a:cubicBezTo>
                        <a:pt x="580" y="2104"/>
                        <a:pt x="584" y="2105"/>
                        <a:pt x="585" y="2107"/>
                      </a:cubicBezTo>
                      <a:cubicBezTo>
                        <a:pt x="587" y="2109"/>
                        <a:pt x="587" y="2111"/>
                        <a:pt x="586" y="2114"/>
                      </a:cubicBezTo>
                      <a:cubicBezTo>
                        <a:pt x="585" y="2117"/>
                        <a:pt x="582" y="2119"/>
                        <a:pt x="579" y="2118"/>
                      </a:cubicBezTo>
                      <a:cubicBezTo>
                        <a:pt x="575" y="2118"/>
                        <a:pt x="572" y="2115"/>
                        <a:pt x="571" y="2111"/>
                      </a:cubicBezTo>
                      <a:cubicBezTo>
                        <a:pt x="570" y="2101"/>
                        <a:pt x="582" y="2091"/>
                        <a:pt x="591" y="2090"/>
                      </a:cubicBezTo>
                      <a:cubicBezTo>
                        <a:pt x="603" y="2088"/>
                        <a:pt x="616" y="2092"/>
                        <a:pt x="626" y="2093"/>
                      </a:cubicBezTo>
                      <a:cubicBezTo>
                        <a:pt x="639" y="2095"/>
                        <a:pt x="652" y="2095"/>
                        <a:pt x="668" y="2088"/>
                      </a:cubicBezTo>
                      <a:cubicBezTo>
                        <a:pt x="665" y="2090"/>
                        <a:pt x="662" y="2092"/>
                        <a:pt x="660" y="2094"/>
                      </a:cubicBezTo>
                      <a:cubicBezTo>
                        <a:pt x="643" y="2109"/>
                        <a:pt x="637" y="2129"/>
                        <a:pt x="644" y="2150"/>
                      </a:cubicBezTo>
                      <a:cubicBezTo>
                        <a:pt x="652" y="2170"/>
                        <a:pt x="669" y="2184"/>
                        <a:pt x="690" y="2185"/>
                      </a:cubicBezTo>
                      <a:cubicBezTo>
                        <a:pt x="709" y="2187"/>
                        <a:pt x="730" y="2178"/>
                        <a:pt x="739" y="2160"/>
                      </a:cubicBezTo>
                      <a:cubicBezTo>
                        <a:pt x="747" y="2144"/>
                        <a:pt x="746" y="2126"/>
                        <a:pt x="735" y="2115"/>
                      </a:cubicBezTo>
                      <a:cubicBezTo>
                        <a:pt x="728" y="2107"/>
                        <a:pt x="718" y="2103"/>
                        <a:pt x="709" y="2104"/>
                      </a:cubicBezTo>
                      <a:cubicBezTo>
                        <a:pt x="703" y="2104"/>
                        <a:pt x="698" y="2106"/>
                        <a:pt x="693" y="2109"/>
                      </a:cubicBezTo>
                      <a:cubicBezTo>
                        <a:pt x="684" y="2115"/>
                        <a:pt x="682" y="2126"/>
                        <a:pt x="686" y="2135"/>
                      </a:cubicBezTo>
                      <a:cubicBezTo>
                        <a:pt x="691" y="2145"/>
                        <a:pt x="703" y="2149"/>
                        <a:pt x="713" y="2144"/>
                      </a:cubicBezTo>
                      <a:cubicBezTo>
                        <a:pt x="723" y="2139"/>
                        <a:pt x="727" y="2127"/>
                        <a:pt x="723" y="2117"/>
                      </a:cubicBezTo>
                      <a:cubicBezTo>
                        <a:pt x="718" y="2108"/>
                        <a:pt x="709" y="2104"/>
                        <a:pt x="700" y="2106"/>
                      </a:cubicBezTo>
                      <a:cubicBezTo>
                        <a:pt x="712" y="2102"/>
                        <a:pt x="725" y="2106"/>
                        <a:pt x="734" y="2116"/>
                      </a:cubicBezTo>
                      <a:cubicBezTo>
                        <a:pt x="744" y="2127"/>
                        <a:pt x="745" y="2144"/>
                        <a:pt x="737" y="2159"/>
                      </a:cubicBezTo>
                      <a:cubicBezTo>
                        <a:pt x="728" y="2175"/>
                        <a:pt x="709" y="2183"/>
                        <a:pt x="691" y="2182"/>
                      </a:cubicBezTo>
                      <a:cubicBezTo>
                        <a:pt x="671" y="2180"/>
                        <a:pt x="655" y="2167"/>
                        <a:pt x="648" y="2149"/>
                      </a:cubicBezTo>
                      <a:cubicBezTo>
                        <a:pt x="642" y="2130"/>
                        <a:pt x="648" y="2112"/>
                        <a:pt x="663" y="2099"/>
                      </a:cubicBezTo>
                      <a:cubicBezTo>
                        <a:pt x="673" y="2090"/>
                        <a:pt x="687" y="2085"/>
                        <a:pt x="698" y="2073"/>
                      </a:cubicBezTo>
                      <a:cubicBezTo>
                        <a:pt x="712" y="2057"/>
                        <a:pt x="718" y="2037"/>
                        <a:pt x="713" y="2014"/>
                      </a:cubicBezTo>
                      <a:cubicBezTo>
                        <a:pt x="705" y="1982"/>
                        <a:pt x="682" y="1959"/>
                        <a:pt x="650" y="1953"/>
                      </a:cubicBezTo>
                      <a:cubicBezTo>
                        <a:pt x="635" y="1951"/>
                        <a:pt x="623" y="1951"/>
                        <a:pt x="611" y="1956"/>
                      </a:cubicBezTo>
                      <a:cubicBezTo>
                        <a:pt x="622" y="1950"/>
                        <a:pt x="635" y="1947"/>
                        <a:pt x="648" y="1947"/>
                      </a:cubicBezTo>
                      <a:cubicBezTo>
                        <a:pt x="666" y="1948"/>
                        <a:pt x="687" y="1955"/>
                        <a:pt x="702" y="1964"/>
                      </a:cubicBezTo>
                      <a:cubicBezTo>
                        <a:pt x="709" y="1968"/>
                        <a:pt x="714" y="1970"/>
                        <a:pt x="722" y="1972"/>
                      </a:cubicBezTo>
                      <a:cubicBezTo>
                        <a:pt x="723" y="1973"/>
                        <a:pt x="725" y="1973"/>
                        <a:pt x="727" y="1974"/>
                      </a:cubicBezTo>
                      <a:cubicBezTo>
                        <a:pt x="731" y="1974"/>
                        <a:pt x="734" y="1975"/>
                        <a:pt x="737" y="1975"/>
                      </a:cubicBezTo>
                      <a:cubicBezTo>
                        <a:pt x="738" y="1975"/>
                        <a:pt x="749" y="1974"/>
                        <a:pt x="749" y="1972"/>
                      </a:cubicBezTo>
                      <a:cubicBezTo>
                        <a:pt x="748" y="1971"/>
                        <a:pt x="742" y="1972"/>
                        <a:pt x="741" y="1972"/>
                      </a:cubicBezTo>
                      <a:cubicBezTo>
                        <a:pt x="737" y="1971"/>
                        <a:pt x="732" y="1971"/>
                        <a:pt x="728" y="1970"/>
                      </a:cubicBezTo>
                      <a:cubicBezTo>
                        <a:pt x="726" y="1970"/>
                        <a:pt x="724" y="1969"/>
                        <a:pt x="722" y="1969"/>
                      </a:cubicBezTo>
                      <a:cubicBezTo>
                        <a:pt x="716" y="1967"/>
                        <a:pt x="710" y="1965"/>
                        <a:pt x="704" y="1962"/>
                      </a:cubicBezTo>
                      <a:cubicBezTo>
                        <a:pt x="703" y="1961"/>
                        <a:pt x="702" y="1961"/>
                        <a:pt x="701" y="1960"/>
                      </a:cubicBezTo>
                      <a:cubicBezTo>
                        <a:pt x="703" y="1961"/>
                        <a:pt x="706" y="1961"/>
                        <a:pt x="708" y="1962"/>
                      </a:cubicBezTo>
                      <a:cubicBezTo>
                        <a:pt x="714" y="1963"/>
                        <a:pt x="719" y="1963"/>
                        <a:pt x="726" y="1962"/>
                      </a:cubicBezTo>
                      <a:cubicBezTo>
                        <a:pt x="742" y="1959"/>
                        <a:pt x="748" y="1944"/>
                        <a:pt x="746" y="1929"/>
                      </a:cubicBezTo>
                      <a:cubicBezTo>
                        <a:pt x="744" y="1917"/>
                        <a:pt x="737" y="1905"/>
                        <a:pt x="725" y="1900"/>
                      </a:cubicBezTo>
                      <a:cubicBezTo>
                        <a:pt x="715" y="1896"/>
                        <a:pt x="705" y="1899"/>
                        <a:pt x="698" y="1908"/>
                      </a:cubicBezTo>
                      <a:cubicBezTo>
                        <a:pt x="693" y="1914"/>
                        <a:pt x="691" y="1924"/>
                        <a:pt x="696" y="1931"/>
                      </a:cubicBezTo>
                      <a:cubicBezTo>
                        <a:pt x="699" y="1935"/>
                        <a:pt x="704" y="1937"/>
                        <a:pt x="709" y="1937"/>
                      </a:cubicBezTo>
                      <a:cubicBezTo>
                        <a:pt x="712" y="1937"/>
                        <a:pt x="714" y="1936"/>
                        <a:pt x="716" y="1933"/>
                      </a:cubicBezTo>
                      <a:cubicBezTo>
                        <a:pt x="718" y="1930"/>
                        <a:pt x="719" y="1927"/>
                        <a:pt x="718" y="1924"/>
                      </a:cubicBezTo>
                      <a:cubicBezTo>
                        <a:pt x="716" y="1920"/>
                        <a:pt x="714" y="1917"/>
                        <a:pt x="710" y="1917"/>
                      </a:cubicBezTo>
                      <a:cubicBezTo>
                        <a:pt x="706" y="1916"/>
                        <a:pt x="702" y="1918"/>
                        <a:pt x="701" y="1922"/>
                      </a:cubicBezTo>
                      <a:cubicBezTo>
                        <a:pt x="700" y="1927"/>
                        <a:pt x="702" y="1931"/>
                        <a:pt x="706" y="1933"/>
                      </a:cubicBezTo>
                      <a:cubicBezTo>
                        <a:pt x="711" y="1934"/>
                        <a:pt x="715" y="1932"/>
                        <a:pt x="717" y="1928"/>
                      </a:cubicBezTo>
                      <a:cubicBezTo>
                        <a:pt x="717" y="1926"/>
                        <a:pt x="717" y="1924"/>
                        <a:pt x="717" y="1923"/>
                      </a:cubicBezTo>
                      <a:cubicBezTo>
                        <a:pt x="717" y="1924"/>
                        <a:pt x="717" y="1924"/>
                        <a:pt x="717" y="1924"/>
                      </a:cubicBezTo>
                      <a:cubicBezTo>
                        <a:pt x="718" y="1927"/>
                        <a:pt x="718" y="1930"/>
                        <a:pt x="716" y="1933"/>
                      </a:cubicBezTo>
                      <a:cubicBezTo>
                        <a:pt x="714" y="1935"/>
                        <a:pt x="712" y="1936"/>
                        <a:pt x="709" y="1936"/>
                      </a:cubicBezTo>
                      <a:cubicBezTo>
                        <a:pt x="704" y="1937"/>
                        <a:pt x="700" y="1935"/>
                        <a:pt x="697" y="1931"/>
                      </a:cubicBezTo>
                      <a:cubicBezTo>
                        <a:pt x="692" y="1925"/>
                        <a:pt x="695" y="1914"/>
                        <a:pt x="699" y="1909"/>
                      </a:cubicBezTo>
                      <a:cubicBezTo>
                        <a:pt x="706" y="1901"/>
                        <a:pt x="715" y="1898"/>
                        <a:pt x="724" y="1902"/>
                      </a:cubicBezTo>
                      <a:cubicBezTo>
                        <a:pt x="736" y="1907"/>
                        <a:pt x="742" y="1919"/>
                        <a:pt x="743" y="1931"/>
                      </a:cubicBezTo>
                      <a:cubicBezTo>
                        <a:pt x="745" y="1944"/>
                        <a:pt x="740" y="1956"/>
                        <a:pt x="725" y="1959"/>
                      </a:cubicBezTo>
                      <a:cubicBezTo>
                        <a:pt x="719" y="1960"/>
                        <a:pt x="714" y="1960"/>
                        <a:pt x="709" y="1958"/>
                      </a:cubicBezTo>
                      <a:cubicBezTo>
                        <a:pt x="705" y="1958"/>
                        <a:pt x="702" y="1957"/>
                        <a:pt x="698" y="1955"/>
                      </a:cubicBezTo>
                      <a:cubicBezTo>
                        <a:pt x="690" y="1952"/>
                        <a:pt x="680" y="1948"/>
                        <a:pt x="671" y="1946"/>
                      </a:cubicBezTo>
                      <a:cubicBezTo>
                        <a:pt x="665" y="1944"/>
                        <a:pt x="658" y="1943"/>
                        <a:pt x="652" y="1943"/>
                      </a:cubicBezTo>
                      <a:cubicBezTo>
                        <a:pt x="655" y="1942"/>
                        <a:pt x="658" y="1940"/>
                        <a:pt x="660" y="1938"/>
                      </a:cubicBezTo>
                      <a:cubicBezTo>
                        <a:pt x="667" y="1932"/>
                        <a:pt x="672" y="1925"/>
                        <a:pt x="674" y="1918"/>
                      </a:cubicBezTo>
                      <a:close/>
                      <a:moveTo>
                        <a:pt x="792" y="1967"/>
                      </a:moveTo>
                      <a:cubicBezTo>
                        <a:pt x="789" y="1970"/>
                        <a:pt x="785" y="1970"/>
                        <a:pt x="782" y="1967"/>
                      </a:cubicBezTo>
                      <a:cubicBezTo>
                        <a:pt x="778" y="1962"/>
                        <a:pt x="783" y="1956"/>
                        <a:pt x="789" y="1956"/>
                      </a:cubicBezTo>
                      <a:cubicBezTo>
                        <a:pt x="793" y="1957"/>
                        <a:pt x="794" y="1960"/>
                        <a:pt x="800" y="1958"/>
                      </a:cubicBezTo>
                      <a:cubicBezTo>
                        <a:pt x="795" y="1962"/>
                        <a:pt x="795" y="1964"/>
                        <a:pt x="792" y="1967"/>
                      </a:cubicBezTo>
                      <a:close/>
                      <a:moveTo>
                        <a:pt x="707" y="1969"/>
                      </a:moveTo>
                      <a:cubicBezTo>
                        <a:pt x="718" y="1975"/>
                        <a:pt x="724" y="1991"/>
                        <a:pt x="721" y="2000"/>
                      </a:cubicBezTo>
                      <a:cubicBezTo>
                        <a:pt x="719" y="2009"/>
                        <a:pt x="717" y="2016"/>
                        <a:pt x="719" y="2023"/>
                      </a:cubicBezTo>
                      <a:cubicBezTo>
                        <a:pt x="722" y="2029"/>
                        <a:pt x="729" y="2035"/>
                        <a:pt x="734" y="2032"/>
                      </a:cubicBezTo>
                      <a:cubicBezTo>
                        <a:pt x="729" y="2032"/>
                        <a:pt x="727" y="2026"/>
                        <a:pt x="727" y="2020"/>
                      </a:cubicBezTo>
                      <a:cubicBezTo>
                        <a:pt x="727" y="2015"/>
                        <a:pt x="727" y="2011"/>
                        <a:pt x="724" y="2007"/>
                      </a:cubicBezTo>
                      <a:cubicBezTo>
                        <a:pt x="732" y="2000"/>
                        <a:pt x="730" y="1991"/>
                        <a:pt x="727" y="1985"/>
                      </a:cubicBezTo>
                      <a:cubicBezTo>
                        <a:pt x="723" y="1978"/>
                        <a:pt x="715" y="1971"/>
                        <a:pt x="707" y="1969"/>
                      </a:cubicBezTo>
                      <a:close/>
                      <a:moveTo>
                        <a:pt x="797" y="1896"/>
                      </a:moveTo>
                      <a:cubicBezTo>
                        <a:pt x="804" y="1877"/>
                        <a:pt x="824" y="1877"/>
                        <a:pt x="832" y="1874"/>
                      </a:cubicBezTo>
                      <a:cubicBezTo>
                        <a:pt x="844" y="1870"/>
                        <a:pt x="840" y="1859"/>
                        <a:pt x="827" y="1861"/>
                      </a:cubicBezTo>
                      <a:cubicBezTo>
                        <a:pt x="816" y="1863"/>
                        <a:pt x="800" y="1876"/>
                        <a:pt x="797" y="1896"/>
                      </a:cubicBezTo>
                      <a:close/>
                      <a:moveTo>
                        <a:pt x="766" y="1977"/>
                      </a:moveTo>
                      <a:cubicBezTo>
                        <a:pt x="762" y="1973"/>
                        <a:pt x="762" y="1965"/>
                        <a:pt x="764" y="1961"/>
                      </a:cubicBezTo>
                      <a:cubicBezTo>
                        <a:pt x="759" y="1957"/>
                        <a:pt x="747" y="1964"/>
                        <a:pt x="751" y="1973"/>
                      </a:cubicBezTo>
                      <a:cubicBezTo>
                        <a:pt x="753" y="1979"/>
                        <a:pt x="761" y="1982"/>
                        <a:pt x="766" y="1977"/>
                      </a:cubicBezTo>
                      <a:close/>
                      <a:moveTo>
                        <a:pt x="718" y="1972"/>
                      </a:moveTo>
                      <a:cubicBezTo>
                        <a:pt x="738" y="1986"/>
                        <a:pt x="737" y="2012"/>
                        <a:pt x="739" y="2020"/>
                      </a:cubicBezTo>
                      <a:cubicBezTo>
                        <a:pt x="744" y="2035"/>
                        <a:pt x="761" y="2029"/>
                        <a:pt x="757" y="2012"/>
                      </a:cubicBezTo>
                      <a:cubicBezTo>
                        <a:pt x="754" y="2002"/>
                        <a:pt x="743" y="1982"/>
                        <a:pt x="718" y="1972"/>
                      </a:cubicBezTo>
                      <a:close/>
                      <a:moveTo>
                        <a:pt x="746" y="1909"/>
                      </a:moveTo>
                      <a:cubicBezTo>
                        <a:pt x="736" y="1905"/>
                        <a:pt x="727" y="1898"/>
                        <a:pt x="723" y="1889"/>
                      </a:cubicBezTo>
                      <a:cubicBezTo>
                        <a:pt x="718" y="1879"/>
                        <a:pt x="719" y="1868"/>
                        <a:pt x="725" y="1860"/>
                      </a:cubicBezTo>
                      <a:cubicBezTo>
                        <a:pt x="729" y="1856"/>
                        <a:pt x="734" y="1852"/>
                        <a:pt x="740" y="1851"/>
                      </a:cubicBezTo>
                      <a:cubicBezTo>
                        <a:pt x="747" y="1850"/>
                        <a:pt x="752" y="1850"/>
                        <a:pt x="759" y="1851"/>
                      </a:cubicBezTo>
                      <a:cubicBezTo>
                        <a:pt x="765" y="1853"/>
                        <a:pt x="769" y="1856"/>
                        <a:pt x="774" y="1860"/>
                      </a:cubicBezTo>
                      <a:cubicBezTo>
                        <a:pt x="777" y="1862"/>
                        <a:pt x="778" y="1863"/>
                        <a:pt x="780" y="1865"/>
                      </a:cubicBezTo>
                      <a:cubicBezTo>
                        <a:pt x="785" y="1871"/>
                        <a:pt x="788" y="1877"/>
                        <a:pt x="791" y="1884"/>
                      </a:cubicBezTo>
                      <a:cubicBezTo>
                        <a:pt x="795" y="1895"/>
                        <a:pt x="796" y="1903"/>
                        <a:pt x="793" y="1914"/>
                      </a:cubicBezTo>
                      <a:cubicBezTo>
                        <a:pt x="793" y="1915"/>
                        <a:pt x="793" y="1916"/>
                        <a:pt x="793" y="1916"/>
                      </a:cubicBezTo>
                      <a:cubicBezTo>
                        <a:pt x="798" y="1911"/>
                        <a:pt x="806" y="1907"/>
                        <a:pt x="813" y="1905"/>
                      </a:cubicBezTo>
                      <a:cubicBezTo>
                        <a:pt x="822" y="1904"/>
                        <a:pt x="832" y="1905"/>
                        <a:pt x="840" y="1910"/>
                      </a:cubicBezTo>
                      <a:cubicBezTo>
                        <a:pt x="843" y="1912"/>
                        <a:pt x="846" y="1915"/>
                        <a:pt x="848" y="1920"/>
                      </a:cubicBezTo>
                      <a:cubicBezTo>
                        <a:pt x="845" y="1916"/>
                        <a:pt x="842" y="1913"/>
                        <a:pt x="839" y="1911"/>
                      </a:cubicBezTo>
                      <a:cubicBezTo>
                        <a:pt x="831" y="1907"/>
                        <a:pt x="822" y="1906"/>
                        <a:pt x="814" y="1908"/>
                      </a:cubicBezTo>
                      <a:cubicBezTo>
                        <a:pt x="807" y="1910"/>
                        <a:pt x="802" y="1913"/>
                        <a:pt x="798" y="1916"/>
                      </a:cubicBezTo>
                      <a:cubicBezTo>
                        <a:pt x="790" y="1923"/>
                        <a:pt x="786" y="1932"/>
                        <a:pt x="778" y="1939"/>
                      </a:cubicBezTo>
                      <a:cubicBezTo>
                        <a:pt x="777" y="1940"/>
                        <a:pt x="777" y="1940"/>
                        <a:pt x="777" y="1940"/>
                      </a:cubicBezTo>
                      <a:cubicBezTo>
                        <a:pt x="773" y="1944"/>
                        <a:pt x="769" y="1948"/>
                        <a:pt x="763" y="1951"/>
                      </a:cubicBezTo>
                      <a:cubicBezTo>
                        <a:pt x="762" y="1951"/>
                        <a:pt x="749" y="1958"/>
                        <a:pt x="748" y="1957"/>
                      </a:cubicBezTo>
                      <a:cubicBezTo>
                        <a:pt x="748" y="1956"/>
                        <a:pt x="756" y="1951"/>
                        <a:pt x="757" y="1950"/>
                      </a:cubicBezTo>
                      <a:cubicBezTo>
                        <a:pt x="764" y="1946"/>
                        <a:pt x="769" y="1943"/>
                        <a:pt x="775" y="1937"/>
                      </a:cubicBezTo>
                      <a:cubicBezTo>
                        <a:pt x="776" y="1937"/>
                        <a:pt x="776" y="1937"/>
                        <a:pt x="776" y="1937"/>
                      </a:cubicBezTo>
                      <a:cubicBezTo>
                        <a:pt x="783" y="1930"/>
                        <a:pt x="787" y="1923"/>
                        <a:pt x="790" y="1913"/>
                      </a:cubicBezTo>
                      <a:cubicBezTo>
                        <a:pt x="793" y="1902"/>
                        <a:pt x="792" y="1889"/>
                        <a:pt x="784" y="1879"/>
                      </a:cubicBezTo>
                      <a:cubicBezTo>
                        <a:pt x="780" y="1874"/>
                        <a:pt x="771" y="1869"/>
                        <a:pt x="765" y="1874"/>
                      </a:cubicBezTo>
                      <a:cubicBezTo>
                        <a:pt x="762" y="1876"/>
                        <a:pt x="762" y="1878"/>
                        <a:pt x="763" y="1881"/>
                      </a:cubicBezTo>
                      <a:cubicBezTo>
                        <a:pt x="764" y="1883"/>
                        <a:pt x="766" y="1884"/>
                        <a:pt x="768" y="1884"/>
                      </a:cubicBezTo>
                      <a:cubicBezTo>
                        <a:pt x="770" y="1884"/>
                        <a:pt x="771" y="1883"/>
                        <a:pt x="772" y="1881"/>
                      </a:cubicBezTo>
                      <a:cubicBezTo>
                        <a:pt x="773" y="1879"/>
                        <a:pt x="772" y="1877"/>
                        <a:pt x="769" y="1877"/>
                      </a:cubicBezTo>
                      <a:cubicBezTo>
                        <a:pt x="768" y="1877"/>
                        <a:pt x="767" y="1877"/>
                        <a:pt x="766" y="1878"/>
                      </a:cubicBezTo>
                      <a:cubicBezTo>
                        <a:pt x="766" y="1877"/>
                        <a:pt x="767" y="1875"/>
                        <a:pt x="768" y="1875"/>
                      </a:cubicBezTo>
                      <a:cubicBezTo>
                        <a:pt x="771" y="1874"/>
                        <a:pt x="774" y="1875"/>
                        <a:pt x="775" y="1878"/>
                      </a:cubicBezTo>
                      <a:cubicBezTo>
                        <a:pt x="777" y="1881"/>
                        <a:pt x="775" y="1886"/>
                        <a:pt x="771" y="1888"/>
                      </a:cubicBezTo>
                      <a:cubicBezTo>
                        <a:pt x="769" y="1890"/>
                        <a:pt x="765" y="1890"/>
                        <a:pt x="762" y="1889"/>
                      </a:cubicBezTo>
                      <a:cubicBezTo>
                        <a:pt x="759" y="1888"/>
                        <a:pt x="757" y="1885"/>
                        <a:pt x="757" y="1882"/>
                      </a:cubicBezTo>
                      <a:cubicBezTo>
                        <a:pt x="756" y="1878"/>
                        <a:pt x="757" y="1874"/>
                        <a:pt x="760" y="1871"/>
                      </a:cubicBezTo>
                      <a:cubicBezTo>
                        <a:pt x="768" y="1866"/>
                        <a:pt x="778" y="1869"/>
                        <a:pt x="784" y="1876"/>
                      </a:cubicBezTo>
                      <a:cubicBezTo>
                        <a:pt x="786" y="1878"/>
                        <a:pt x="787" y="1880"/>
                        <a:pt x="788" y="1883"/>
                      </a:cubicBezTo>
                      <a:cubicBezTo>
                        <a:pt x="785" y="1874"/>
                        <a:pt x="780" y="1868"/>
                        <a:pt x="773" y="1861"/>
                      </a:cubicBezTo>
                      <a:cubicBezTo>
                        <a:pt x="768" y="1857"/>
                        <a:pt x="764" y="1855"/>
                        <a:pt x="758" y="1853"/>
                      </a:cubicBezTo>
                      <a:cubicBezTo>
                        <a:pt x="752" y="1851"/>
                        <a:pt x="747" y="1851"/>
                        <a:pt x="740" y="1852"/>
                      </a:cubicBezTo>
                      <a:cubicBezTo>
                        <a:pt x="737" y="1853"/>
                        <a:pt x="734" y="1854"/>
                        <a:pt x="731" y="1856"/>
                      </a:cubicBezTo>
                      <a:cubicBezTo>
                        <a:pt x="731" y="1856"/>
                        <a:pt x="731" y="1856"/>
                        <a:pt x="731" y="1856"/>
                      </a:cubicBezTo>
                      <a:cubicBezTo>
                        <a:pt x="740" y="1853"/>
                        <a:pt x="750" y="1857"/>
                        <a:pt x="748" y="1870"/>
                      </a:cubicBezTo>
                      <a:cubicBezTo>
                        <a:pt x="746" y="1879"/>
                        <a:pt x="732" y="1891"/>
                        <a:pt x="746" y="1909"/>
                      </a:cubicBezTo>
                      <a:close/>
                      <a:moveTo>
                        <a:pt x="838" y="1912"/>
                      </a:moveTo>
                      <a:cubicBezTo>
                        <a:pt x="831" y="1921"/>
                        <a:pt x="844" y="1929"/>
                        <a:pt x="847" y="1933"/>
                      </a:cubicBezTo>
                      <a:cubicBezTo>
                        <a:pt x="850" y="1936"/>
                        <a:pt x="852" y="1938"/>
                        <a:pt x="852" y="1942"/>
                      </a:cubicBezTo>
                      <a:cubicBezTo>
                        <a:pt x="854" y="1938"/>
                        <a:pt x="857" y="1927"/>
                        <a:pt x="856" y="1922"/>
                      </a:cubicBezTo>
                      <a:cubicBezTo>
                        <a:pt x="856" y="1914"/>
                        <a:pt x="850" y="1908"/>
                        <a:pt x="841" y="1909"/>
                      </a:cubicBezTo>
                      <a:cubicBezTo>
                        <a:pt x="844" y="1912"/>
                        <a:pt x="848" y="1917"/>
                        <a:pt x="848" y="1922"/>
                      </a:cubicBezTo>
                      <a:cubicBezTo>
                        <a:pt x="847" y="1919"/>
                        <a:pt x="843" y="1914"/>
                        <a:pt x="838" y="1912"/>
                      </a:cubicBezTo>
                      <a:close/>
                      <a:moveTo>
                        <a:pt x="741" y="1959"/>
                      </a:moveTo>
                      <a:cubicBezTo>
                        <a:pt x="758" y="1939"/>
                        <a:pt x="753" y="1918"/>
                        <a:pt x="757" y="1907"/>
                      </a:cubicBezTo>
                      <a:cubicBezTo>
                        <a:pt x="762" y="1894"/>
                        <a:pt x="777" y="1899"/>
                        <a:pt x="775" y="1914"/>
                      </a:cubicBezTo>
                      <a:cubicBezTo>
                        <a:pt x="773" y="1930"/>
                        <a:pt x="758" y="1948"/>
                        <a:pt x="741" y="1959"/>
                      </a:cubicBezTo>
                      <a:close/>
                      <a:moveTo>
                        <a:pt x="796" y="1890"/>
                      </a:moveTo>
                      <a:cubicBezTo>
                        <a:pt x="796" y="1869"/>
                        <a:pt x="771" y="1838"/>
                        <a:pt x="752" y="1848"/>
                      </a:cubicBezTo>
                      <a:cubicBezTo>
                        <a:pt x="750" y="1845"/>
                        <a:pt x="753" y="1839"/>
                        <a:pt x="759" y="1837"/>
                      </a:cubicBezTo>
                      <a:cubicBezTo>
                        <a:pt x="765" y="1835"/>
                        <a:pt x="774" y="1838"/>
                        <a:pt x="778" y="1846"/>
                      </a:cubicBezTo>
                      <a:cubicBezTo>
                        <a:pt x="783" y="1843"/>
                        <a:pt x="793" y="1853"/>
                        <a:pt x="796" y="1868"/>
                      </a:cubicBezTo>
                      <a:cubicBezTo>
                        <a:pt x="798" y="1859"/>
                        <a:pt x="802" y="1850"/>
                        <a:pt x="808" y="1844"/>
                      </a:cubicBezTo>
                      <a:cubicBezTo>
                        <a:pt x="815" y="1837"/>
                        <a:pt x="824" y="1830"/>
                        <a:pt x="833" y="1827"/>
                      </a:cubicBezTo>
                      <a:cubicBezTo>
                        <a:pt x="843" y="1825"/>
                        <a:pt x="854" y="1827"/>
                        <a:pt x="861" y="1834"/>
                      </a:cubicBezTo>
                      <a:cubicBezTo>
                        <a:pt x="866" y="1840"/>
                        <a:pt x="869" y="1848"/>
                        <a:pt x="867" y="1855"/>
                      </a:cubicBezTo>
                      <a:cubicBezTo>
                        <a:pt x="864" y="1860"/>
                        <a:pt x="858" y="1864"/>
                        <a:pt x="852" y="1864"/>
                      </a:cubicBezTo>
                      <a:cubicBezTo>
                        <a:pt x="846" y="1865"/>
                        <a:pt x="840" y="1862"/>
                        <a:pt x="834" y="1858"/>
                      </a:cubicBezTo>
                      <a:cubicBezTo>
                        <a:pt x="848" y="1860"/>
                        <a:pt x="850" y="1849"/>
                        <a:pt x="854" y="1846"/>
                      </a:cubicBezTo>
                      <a:cubicBezTo>
                        <a:pt x="861" y="1841"/>
                        <a:pt x="866" y="1845"/>
                        <a:pt x="866" y="1851"/>
                      </a:cubicBezTo>
                      <a:cubicBezTo>
                        <a:pt x="866" y="1851"/>
                        <a:pt x="866" y="1851"/>
                        <a:pt x="866" y="1851"/>
                      </a:cubicBezTo>
                      <a:cubicBezTo>
                        <a:pt x="867" y="1845"/>
                        <a:pt x="864" y="1840"/>
                        <a:pt x="861" y="1836"/>
                      </a:cubicBezTo>
                      <a:cubicBezTo>
                        <a:pt x="854" y="1829"/>
                        <a:pt x="846" y="1826"/>
                        <a:pt x="836" y="1828"/>
                      </a:cubicBezTo>
                      <a:cubicBezTo>
                        <a:pt x="839" y="1828"/>
                        <a:pt x="841" y="1828"/>
                        <a:pt x="843" y="1829"/>
                      </a:cubicBezTo>
                      <a:cubicBezTo>
                        <a:pt x="847" y="1831"/>
                        <a:pt x="851" y="1835"/>
                        <a:pt x="850" y="1840"/>
                      </a:cubicBezTo>
                      <a:cubicBezTo>
                        <a:pt x="850" y="1842"/>
                        <a:pt x="848" y="1844"/>
                        <a:pt x="846" y="1845"/>
                      </a:cubicBezTo>
                      <a:cubicBezTo>
                        <a:pt x="844" y="1845"/>
                        <a:pt x="842" y="1845"/>
                        <a:pt x="840" y="1844"/>
                      </a:cubicBezTo>
                      <a:cubicBezTo>
                        <a:pt x="839" y="1843"/>
                        <a:pt x="838" y="1841"/>
                        <a:pt x="838" y="1839"/>
                      </a:cubicBezTo>
                      <a:cubicBezTo>
                        <a:pt x="838" y="1836"/>
                        <a:pt x="840" y="1834"/>
                        <a:pt x="843" y="1834"/>
                      </a:cubicBezTo>
                      <a:cubicBezTo>
                        <a:pt x="844" y="1834"/>
                        <a:pt x="846" y="1835"/>
                        <a:pt x="846" y="1836"/>
                      </a:cubicBezTo>
                      <a:cubicBezTo>
                        <a:pt x="846" y="1837"/>
                        <a:pt x="846" y="1838"/>
                        <a:pt x="845" y="1839"/>
                      </a:cubicBezTo>
                      <a:cubicBezTo>
                        <a:pt x="845" y="1838"/>
                        <a:pt x="845" y="1837"/>
                        <a:pt x="845" y="1837"/>
                      </a:cubicBezTo>
                      <a:cubicBezTo>
                        <a:pt x="844" y="1835"/>
                        <a:pt x="843" y="1836"/>
                        <a:pt x="842" y="1837"/>
                      </a:cubicBezTo>
                      <a:cubicBezTo>
                        <a:pt x="841" y="1837"/>
                        <a:pt x="841" y="1838"/>
                        <a:pt x="842" y="1839"/>
                      </a:cubicBezTo>
                      <a:cubicBezTo>
                        <a:pt x="842" y="1841"/>
                        <a:pt x="843" y="1841"/>
                        <a:pt x="845" y="1841"/>
                      </a:cubicBezTo>
                      <a:cubicBezTo>
                        <a:pt x="846" y="1841"/>
                        <a:pt x="847" y="1840"/>
                        <a:pt x="848" y="1838"/>
                      </a:cubicBezTo>
                      <a:cubicBezTo>
                        <a:pt x="848" y="1834"/>
                        <a:pt x="843" y="1830"/>
                        <a:pt x="839" y="1829"/>
                      </a:cubicBezTo>
                      <a:cubicBezTo>
                        <a:pt x="833" y="1828"/>
                        <a:pt x="825" y="1832"/>
                        <a:pt x="820" y="1836"/>
                      </a:cubicBezTo>
                      <a:cubicBezTo>
                        <a:pt x="806" y="1845"/>
                        <a:pt x="798" y="1859"/>
                        <a:pt x="797" y="1874"/>
                      </a:cubicBezTo>
                      <a:cubicBezTo>
                        <a:pt x="797" y="1879"/>
                        <a:pt x="797" y="1884"/>
                        <a:pt x="796" y="1890"/>
                      </a:cubicBezTo>
                      <a:close/>
                      <a:moveTo>
                        <a:pt x="798" y="1909"/>
                      </a:moveTo>
                      <a:cubicBezTo>
                        <a:pt x="798" y="1899"/>
                        <a:pt x="815" y="1895"/>
                        <a:pt x="825" y="1897"/>
                      </a:cubicBezTo>
                      <a:cubicBezTo>
                        <a:pt x="836" y="1899"/>
                        <a:pt x="849" y="1904"/>
                        <a:pt x="860" y="1896"/>
                      </a:cubicBezTo>
                      <a:cubicBezTo>
                        <a:pt x="866" y="1892"/>
                        <a:pt x="869" y="1885"/>
                        <a:pt x="868" y="1878"/>
                      </a:cubicBezTo>
                      <a:cubicBezTo>
                        <a:pt x="867" y="1874"/>
                        <a:pt x="864" y="1871"/>
                        <a:pt x="859" y="1871"/>
                      </a:cubicBezTo>
                      <a:cubicBezTo>
                        <a:pt x="862" y="1873"/>
                        <a:pt x="864" y="1879"/>
                        <a:pt x="861" y="1883"/>
                      </a:cubicBezTo>
                      <a:cubicBezTo>
                        <a:pt x="859" y="1887"/>
                        <a:pt x="853" y="1888"/>
                        <a:pt x="848" y="1887"/>
                      </a:cubicBezTo>
                      <a:cubicBezTo>
                        <a:pt x="838" y="1884"/>
                        <a:pt x="829" y="1879"/>
                        <a:pt x="819" y="1881"/>
                      </a:cubicBezTo>
                      <a:cubicBezTo>
                        <a:pt x="806" y="1882"/>
                        <a:pt x="795" y="1894"/>
                        <a:pt x="798" y="1909"/>
                      </a:cubicBezTo>
                      <a:close/>
                      <a:moveTo>
                        <a:pt x="805" y="1956"/>
                      </a:moveTo>
                      <a:cubicBezTo>
                        <a:pt x="816" y="1956"/>
                        <a:pt x="829" y="1945"/>
                        <a:pt x="833" y="1935"/>
                      </a:cubicBezTo>
                      <a:cubicBezTo>
                        <a:pt x="836" y="1924"/>
                        <a:pt x="828" y="1918"/>
                        <a:pt x="821" y="1929"/>
                      </a:cubicBezTo>
                      <a:cubicBezTo>
                        <a:pt x="816" y="1937"/>
                        <a:pt x="814" y="1952"/>
                        <a:pt x="805" y="1956"/>
                      </a:cubicBezTo>
                      <a:close/>
                      <a:moveTo>
                        <a:pt x="655" y="2096"/>
                      </a:moveTo>
                      <a:cubicBezTo>
                        <a:pt x="630" y="2117"/>
                        <a:pt x="629" y="2168"/>
                        <a:pt x="659" y="2176"/>
                      </a:cubicBezTo>
                      <a:cubicBezTo>
                        <a:pt x="657" y="2182"/>
                        <a:pt x="647" y="2185"/>
                        <a:pt x="639" y="2180"/>
                      </a:cubicBezTo>
                      <a:cubicBezTo>
                        <a:pt x="631" y="2175"/>
                        <a:pt x="627" y="2162"/>
                        <a:pt x="633" y="2149"/>
                      </a:cubicBezTo>
                      <a:cubicBezTo>
                        <a:pt x="621" y="2145"/>
                        <a:pt x="626" y="2110"/>
                        <a:pt x="655" y="2096"/>
                      </a:cubicBezTo>
                      <a:close/>
                      <a:moveTo>
                        <a:pt x="535" y="2026"/>
                      </a:moveTo>
                      <a:cubicBezTo>
                        <a:pt x="536" y="2023"/>
                        <a:pt x="539" y="2022"/>
                        <a:pt x="542" y="2024"/>
                      </a:cubicBezTo>
                      <a:cubicBezTo>
                        <a:pt x="544" y="2025"/>
                        <a:pt x="545" y="2028"/>
                        <a:pt x="544" y="2030"/>
                      </a:cubicBezTo>
                      <a:cubicBezTo>
                        <a:pt x="542" y="2033"/>
                        <a:pt x="539" y="2034"/>
                        <a:pt x="537" y="2033"/>
                      </a:cubicBezTo>
                      <a:cubicBezTo>
                        <a:pt x="535" y="2031"/>
                        <a:pt x="534" y="2028"/>
                        <a:pt x="535" y="2026"/>
                      </a:cubicBezTo>
                      <a:close/>
                      <a:moveTo>
                        <a:pt x="537" y="2016"/>
                      </a:moveTo>
                      <a:cubicBezTo>
                        <a:pt x="538" y="2014"/>
                        <a:pt x="540" y="2014"/>
                        <a:pt x="542" y="2015"/>
                      </a:cubicBezTo>
                      <a:cubicBezTo>
                        <a:pt x="544" y="2016"/>
                        <a:pt x="545" y="2018"/>
                        <a:pt x="544" y="2020"/>
                      </a:cubicBezTo>
                      <a:cubicBezTo>
                        <a:pt x="543" y="2022"/>
                        <a:pt x="541" y="2022"/>
                        <a:pt x="539" y="2022"/>
                      </a:cubicBezTo>
                      <a:cubicBezTo>
                        <a:pt x="537" y="2021"/>
                        <a:pt x="536" y="2018"/>
                        <a:pt x="537" y="2016"/>
                      </a:cubicBezTo>
                      <a:close/>
                      <a:moveTo>
                        <a:pt x="538" y="2038"/>
                      </a:moveTo>
                      <a:cubicBezTo>
                        <a:pt x="540" y="2034"/>
                        <a:pt x="545" y="2033"/>
                        <a:pt x="548" y="2035"/>
                      </a:cubicBezTo>
                      <a:cubicBezTo>
                        <a:pt x="552" y="2037"/>
                        <a:pt x="554" y="2041"/>
                        <a:pt x="552" y="2045"/>
                      </a:cubicBezTo>
                      <a:cubicBezTo>
                        <a:pt x="550" y="2049"/>
                        <a:pt x="545" y="2050"/>
                        <a:pt x="541" y="2048"/>
                      </a:cubicBezTo>
                      <a:cubicBezTo>
                        <a:pt x="538" y="2046"/>
                        <a:pt x="536" y="2042"/>
                        <a:pt x="538" y="2038"/>
                      </a:cubicBezTo>
                      <a:close/>
                      <a:moveTo>
                        <a:pt x="699" y="2000"/>
                      </a:moveTo>
                      <a:cubicBezTo>
                        <a:pt x="706" y="2008"/>
                        <a:pt x="710" y="2024"/>
                        <a:pt x="707" y="2039"/>
                      </a:cubicBezTo>
                      <a:cubicBezTo>
                        <a:pt x="704" y="2050"/>
                        <a:pt x="697" y="2060"/>
                        <a:pt x="689" y="2066"/>
                      </a:cubicBezTo>
                      <a:cubicBezTo>
                        <a:pt x="684" y="2070"/>
                        <a:pt x="679" y="2072"/>
                        <a:pt x="674" y="2072"/>
                      </a:cubicBezTo>
                      <a:cubicBezTo>
                        <a:pt x="665" y="2072"/>
                        <a:pt x="657" y="2068"/>
                        <a:pt x="655" y="2062"/>
                      </a:cubicBezTo>
                      <a:cubicBezTo>
                        <a:pt x="652" y="2055"/>
                        <a:pt x="656" y="2048"/>
                        <a:pt x="662" y="2047"/>
                      </a:cubicBezTo>
                      <a:cubicBezTo>
                        <a:pt x="659" y="2057"/>
                        <a:pt x="668" y="2064"/>
                        <a:pt x="678" y="2062"/>
                      </a:cubicBezTo>
                      <a:cubicBezTo>
                        <a:pt x="689" y="2059"/>
                        <a:pt x="699" y="2047"/>
                        <a:pt x="702" y="2037"/>
                      </a:cubicBezTo>
                      <a:cubicBezTo>
                        <a:pt x="707" y="2019"/>
                        <a:pt x="702" y="2007"/>
                        <a:pt x="699" y="2000"/>
                      </a:cubicBezTo>
                      <a:close/>
                      <a:moveTo>
                        <a:pt x="674" y="2079"/>
                      </a:moveTo>
                      <a:cubicBezTo>
                        <a:pt x="643" y="2094"/>
                        <a:pt x="604" y="2083"/>
                        <a:pt x="592" y="2061"/>
                      </a:cubicBezTo>
                      <a:cubicBezTo>
                        <a:pt x="580" y="2037"/>
                        <a:pt x="601" y="2027"/>
                        <a:pt x="612" y="2048"/>
                      </a:cubicBezTo>
                      <a:cubicBezTo>
                        <a:pt x="618" y="2059"/>
                        <a:pt x="641" y="2089"/>
                        <a:pt x="674" y="2079"/>
                      </a:cubicBezTo>
                      <a:close/>
                      <a:moveTo>
                        <a:pt x="974" y="1825"/>
                      </a:moveTo>
                      <a:cubicBezTo>
                        <a:pt x="957" y="1845"/>
                        <a:pt x="962" y="1865"/>
                        <a:pt x="958" y="1876"/>
                      </a:cubicBezTo>
                      <a:cubicBezTo>
                        <a:pt x="953" y="1889"/>
                        <a:pt x="939" y="1884"/>
                        <a:pt x="941" y="1869"/>
                      </a:cubicBezTo>
                      <a:cubicBezTo>
                        <a:pt x="943" y="1853"/>
                        <a:pt x="957" y="1836"/>
                        <a:pt x="974" y="1825"/>
                      </a:cubicBezTo>
                      <a:close/>
                      <a:moveTo>
                        <a:pt x="905" y="1875"/>
                      </a:moveTo>
                      <a:cubicBezTo>
                        <a:pt x="905" y="1873"/>
                        <a:pt x="906" y="1871"/>
                        <a:pt x="908" y="1870"/>
                      </a:cubicBezTo>
                      <a:cubicBezTo>
                        <a:pt x="910" y="1868"/>
                        <a:pt x="914" y="1868"/>
                        <a:pt x="917" y="1870"/>
                      </a:cubicBezTo>
                      <a:cubicBezTo>
                        <a:pt x="920" y="1872"/>
                        <a:pt x="920" y="1877"/>
                        <a:pt x="919" y="1879"/>
                      </a:cubicBezTo>
                      <a:cubicBezTo>
                        <a:pt x="917" y="1885"/>
                        <a:pt x="912" y="1883"/>
                        <a:pt x="909" y="1884"/>
                      </a:cubicBezTo>
                      <a:cubicBezTo>
                        <a:pt x="905" y="1886"/>
                        <a:pt x="903" y="1891"/>
                        <a:pt x="904" y="1896"/>
                      </a:cubicBezTo>
                      <a:cubicBezTo>
                        <a:pt x="905" y="1902"/>
                        <a:pt x="910" y="1907"/>
                        <a:pt x="916" y="1907"/>
                      </a:cubicBezTo>
                      <a:cubicBezTo>
                        <a:pt x="919" y="1908"/>
                        <a:pt x="923" y="1906"/>
                        <a:pt x="924" y="1902"/>
                      </a:cubicBezTo>
                      <a:cubicBezTo>
                        <a:pt x="920" y="1904"/>
                        <a:pt x="915" y="1902"/>
                        <a:pt x="916" y="1897"/>
                      </a:cubicBezTo>
                      <a:cubicBezTo>
                        <a:pt x="917" y="1894"/>
                        <a:pt x="921" y="1890"/>
                        <a:pt x="924" y="1885"/>
                      </a:cubicBezTo>
                      <a:cubicBezTo>
                        <a:pt x="928" y="1880"/>
                        <a:pt x="930" y="1875"/>
                        <a:pt x="930" y="1870"/>
                      </a:cubicBezTo>
                      <a:cubicBezTo>
                        <a:pt x="930" y="1860"/>
                        <a:pt x="920" y="1852"/>
                        <a:pt x="911" y="1854"/>
                      </a:cubicBezTo>
                      <a:cubicBezTo>
                        <a:pt x="905" y="1855"/>
                        <a:pt x="902" y="1859"/>
                        <a:pt x="899" y="1863"/>
                      </a:cubicBezTo>
                      <a:cubicBezTo>
                        <a:pt x="896" y="1867"/>
                        <a:pt x="891" y="1881"/>
                        <a:pt x="884" y="1883"/>
                      </a:cubicBezTo>
                      <a:cubicBezTo>
                        <a:pt x="880" y="1885"/>
                        <a:pt x="876" y="1882"/>
                        <a:pt x="876" y="1879"/>
                      </a:cubicBezTo>
                      <a:cubicBezTo>
                        <a:pt x="872" y="1880"/>
                        <a:pt x="872" y="1887"/>
                        <a:pt x="875" y="1890"/>
                      </a:cubicBezTo>
                      <a:cubicBezTo>
                        <a:pt x="881" y="1896"/>
                        <a:pt x="893" y="1896"/>
                        <a:pt x="900" y="1888"/>
                      </a:cubicBezTo>
                      <a:cubicBezTo>
                        <a:pt x="903" y="1885"/>
                        <a:pt x="904" y="1881"/>
                        <a:pt x="905" y="1875"/>
                      </a:cubicBezTo>
                      <a:close/>
                      <a:moveTo>
                        <a:pt x="902" y="1892"/>
                      </a:moveTo>
                      <a:cubicBezTo>
                        <a:pt x="899" y="1903"/>
                        <a:pt x="887" y="1916"/>
                        <a:pt x="875" y="1918"/>
                      </a:cubicBezTo>
                      <a:cubicBezTo>
                        <a:pt x="864" y="1921"/>
                        <a:pt x="858" y="1911"/>
                        <a:pt x="870" y="1906"/>
                      </a:cubicBezTo>
                      <a:cubicBezTo>
                        <a:pt x="880" y="1901"/>
                        <a:pt x="896" y="1901"/>
                        <a:pt x="902" y="1892"/>
                      </a:cubicBezTo>
                      <a:close/>
                      <a:moveTo>
                        <a:pt x="921" y="1853"/>
                      </a:moveTo>
                      <a:cubicBezTo>
                        <a:pt x="927" y="1855"/>
                        <a:pt x="931" y="1861"/>
                        <a:pt x="931" y="1865"/>
                      </a:cubicBezTo>
                      <a:cubicBezTo>
                        <a:pt x="937" y="1865"/>
                        <a:pt x="942" y="1854"/>
                        <a:pt x="935" y="1848"/>
                      </a:cubicBezTo>
                      <a:cubicBezTo>
                        <a:pt x="930" y="1845"/>
                        <a:pt x="922" y="1848"/>
                        <a:pt x="921" y="1853"/>
                      </a:cubicBezTo>
                      <a:close/>
                      <a:moveTo>
                        <a:pt x="713" y="1577"/>
                      </a:moveTo>
                      <a:cubicBezTo>
                        <a:pt x="716" y="1574"/>
                        <a:pt x="719" y="1574"/>
                        <a:pt x="722" y="1576"/>
                      </a:cubicBezTo>
                      <a:cubicBezTo>
                        <a:pt x="726" y="1581"/>
                        <a:pt x="722" y="1587"/>
                        <a:pt x="717" y="1587"/>
                      </a:cubicBezTo>
                      <a:cubicBezTo>
                        <a:pt x="713" y="1587"/>
                        <a:pt x="711" y="1584"/>
                        <a:pt x="706" y="1586"/>
                      </a:cubicBezTo>
                      <a:cubicBezTo>
                        <a:pt x="711" y="1583"/>
                        <a:pt x="710" y="1580"/>
                        <a:pt x="713" y="1577"/>
                      </a:cubicBezTo>
                      <a:close/>
                      <a:moveTo>
                        <a:pt x="930" y="1386"/>
                      </a:moveTo>
                      <a:cubicBezTo>
                        <a:pt x="951" y="1402"/>
                        <a:pt x="955" y="1424"/>
                        <a:pt x="950" y="1442"/>
                      </a:cubicBezTo>
                      <a:cubicBezTo>
                        <a:pt x="946" y="1458"/>
                        <a:pt x="933" y="1463"/>
                        <a:pt x="930" y="1473"/>
                      </a:cubicBezTo>
                      <a:cubicBezTo>
                        <a:pt x="929" y="1477"/>
                        <a:pt x="929" y="1481"/>
                        <a:pt x="932" y="1485"/>
                      </a:cubicBezTo>
                      <a:cubicBezTo>
                        <a:pt x="920" y="1483"/>
                        <a:pt x="915" y="1471"/>
                        <a:pt x="919" y="1460"/>
                      </a:cubicBezTo>
                      <a:cubicBezTo>
                        <a:pt x="924" y="1447"/>
                        <a:pt x="935" y="1443"/>
                        <a:pt x="938" y="1428"/>
                      </a:cubicBezTo>
                      <a:cubicBezTo>
                        <a:pt x="942" y="1413"/>
                        <a:pt x="939" y="1397"/>
                        <a:pt x="930" y="1386"/>
                      </a:cubicBezTo>
                      <a:close/>
                      <a:moveTo>
                        <a:pt x="904" y="1335"/>
                      </a:moveTo>
                      <a:cubicBezTo>
                        <a:pt x="925" y="1347"/>
                        <a:pt x="927" y="1372"/>
                        <a:pt x="932" y="1382"/>
                      </a:cubicBezTo>
                      <a:cubicBezTo>
                        <a:pt x="939" y="1397"/>
                        <a:pt x="952" y="1393"/>
                        <a:pt x="948" y="1375"/>
                      </a:cubicBezTo>
                      <a:cubicBezTo>
                        <a:pt x="944" y="1357"/>
                        <a:pt x="924" y="1338"/>
                        <a:pt x="904" y="1335"/>
                      </a:cubicBezTo>
                      <a:close/>
                      <a:moveTo>
                        <a:pt x="325" y="1598"/>
                      </a:moveTo>
                      <a:cubicBezTo>
                        <a:pt x="305" y="1586"/>
                        <a:pt x="280" y="1593"/>
                        <a:pt x="267" y="1606"/>
                      </a:cubicBezTo>
                      <a:cubicBezTo>
                        <a:pt x="256" y="1617"/>
                        <a:pt x="263" y="1631"/>
                        <a:pt x="277" y="1617"/>
                      </a:cubicBezTo>
                      <a:cubicBezTo>
                        <a:pt x="288" y="1606"/>
                        <a:pt x="301" y="1593"/>
                        <a:pt x="325" y="1598"/>
                      </a:cubicBezTo>
                      <a:close/>
                      <a:moveTo>
                        <a:pt x="212" y="1875"/>
                      </a:moveTo>
                      <a:cubicBezTo>
                        <a:pt x="196" y="1866"/>
                        <a:pt x="183" y="1842"/>
                        <a:pt x="183" y="1824"/>
                      </a:cubicBezTo>
                      <a:cubicBezTo>
                        <a:pt x="183" y="1806"/>
                        <a:pt x="199" y="1803"/>
                        <a:pt x="202" y="1823"/>
                      </a:cubicBezTo>
                      <a:cubicBezTo>
                        <a:pt x="205" y="1839"/>
                        <a:pt x="198" y="1859"/>
                        <a:pt x="212" y="1875"/>
                      </a:cubicBezTo>
                      <a:close/>
                      <a:moveTo>
                        <a:pt x="274" y="1590"/>
                      </a:moveTo>
                      <a:cubicBezTo>
                        <a:pt x="250" y="1592"/>
                        <a:pt x="240" y="1611"/>
                        <a:pt x="236" y="1630"/>
                      </a:cubicBezTo>
                      <a:cubicBezTo>
                        <a:pt x="234" y="1640"/>
                        <a:pt x="235" y="1655"/>
                        <a:pt x="227" y="1662"/>
                      </a:cubicBezTo>
                      <a:cubicBezTo>
                        <a:pt x="243" y="1666"/>
                        <a:pt x="246" y="1634"/>
                        <a:pt x="248" y="1624"/>
                      </a:cubicBezTo>
                      <a:cubicBezTo>
                        <a:pt x="251" y="1607"/>
                        <a:pt x="260" y="1595"/>
                        <a:pt x="274" y="1590"/>
                      </a:cubicBezTo>
                      <a:close/>
                      <a:moveTo>
                        <a:pt x="258" y="1744"/>
                      </a:moveTo>
                      <a:cubicBezTo>
                        <a:pt x="276" y="1725"/>
                        <a:pt x="304" y="1711"/>
                        <a:pt x="321" y="1715"/>
                      </a:cubicBezTo>
                      <a:cubicBezTo>
                        <a:pt x="339" y="1719"/>
                        <a:pt x="341" y="1737"/>
                        <a:pt x="320" y="1736"/>
                      </a:cubicBezTo>
                      <a:cubicBezTo>
                        <a:pt x="304" y="1735"/>
                        <a:pt x="279" y="1731"/>
                        <a:pt x="258" y="1744"/>
                      </a:cubicBezTo>
                      <a:close/>
                      <a:moveTo>
                        <a:pt x="126" y="1815"/>
                      </a:moveTo>
                      <a:cubicBezTo>
                        <a:pt x="122" y="1815"/>
                        <a:pt x="119" y="1811"/>
                        <a:pt x="120" y="1807"/>
                      </a:cubicBezTo>
                      <a:cubicBezTo>
                        <a:pt x="121" y="1801"/>
                        <a:pt x="130" y="1801"/>
                        <a:pt x="133" y="1805"/>
                      </a:cubicBezTo>
                      <a:cubicBezTo>
                        <a:pt x="135" y="1809"/>
                        <a:pt x="134" y="1813"/>
                        <a:pt x="139" y="1816"/>
                      </a:cubicBezTo>
                      <a:cubicBezTo>
                        <a:pt x="133" y="1814"/>
                        <a:pt x="131" y="1816"/>
                        <a:pt x="126" y="1815"/>
                      </a:cubicBezTo>
                      <a:close/>
                      <a:moveTo>
                        <a:pt x="126" y="1817"/>
                      </a:moveTo>
                      <a:cubicBezTo>
                        <a:pt x="124" y="1817"/>
                        <a:pt x="121" y="1816"/>
                        <a:pt x="120" y="1814"/>
                      </a:cubicBezTo>
                      <a:cubicBezTo>
                        <a:pt x="118" y="1811"/>
                        <a:pt x="117" y="1808"/>
                        <a:pt x="119" y="1804"/>
                      </a:cubicBezTo>
                      <a:cubicBezTo>
                        <a:pt x="122" y="1800"/>
                        <a:pt x="126" y="1799"/>
                        <a:pt x="130" y="1801"/>
                      </a:cubicBezTo>
                      <a:cubicBezTo>
                        <a:pt x="136" y="1803"/>
                        <a:pt x="134" y="1808"/>
                        <a:pt x="136" y="1812"/>
                      </a:cubicBezTo>
                      <a:cubicBezTo>
                        <a:pt x="138" y="1816"/>
                        <a:pt x="144" y="1817"/>
                        <a:pt x="149" y="1816"/>
                      </a:cubicBezTo>
                      <a:cubicBezTo>
                        <a:pt x="156" y="1814"/>
                        <a:pt x="161" y="1809"/>
                        <a:pt x="161" y="1802"/>
                      </a:cubicBezTo>
                      <a:cubicBezTo>
                        <a:pt x="161" y="1798"/>
                        <a:pt x="159" y="1794"/>
                        <a:pt x="155" y="1794"/>
                      </a:cubicBezTo>
                      <a:cubicBezTo>
                        <a:pt x="157" y="1797"/>
                        <a:pt x="155" y="1803"/>
                        <a:pt x="149" y="1802"/>
                      </a:cubicBezTo>
                      <a:cubicBezTo>
                        <a:pt x="146" y="1802"/>
                        <a:pt x="141" y="1798"/>
                        <a:pt x="136" y="1795"/>
                      </a:cubicBezTo>
                      <a:cubicBezTo>
                        <a:pt x="130" y="1791"/>
                        <a:pt x="124" y="1789"/>
                        <a:pt x="119" y="1789"/>
                      </a:cubicBezTo>
                      <a:cubicBezTo>
                        <a:pt x="107" y="1790"/>
                        <a:pt x="99" y="1801"/>
                        <a:pt x="102" y="1812"/>
                      </a:cubicBezTo>
                      <a:cubicBezTo>
                        <a:pt x="104" y="1818"/>
                        <a:pt x="108" y="1822"/>
                        <a:pt x="113" y="1825"/>
                      </a:cubicBezTo>
                      <a:cubicBezTo>
                        <a:pt x="118" y="1828"/>
                        <a:pt x="134" y="1832"/>
                        <a:pt x="137" y="1839"/>
                      </a:cubicBezTo>
                      <a:cubicBezTo>
                        <a:pt x="139" y="1844"/>
                        <a:pt x="136" y="1848"/>
                        <a:pt x="133" y="1849"/>
                      </a:cubicBezTo>
                      <a:cubicBezTo>
                        <a:pt x="135" y="1853"/>
                        <a:pt x="142" y="1852"/>
                        <a:pt x="145" y="1848"/>
                      </a:cubicBezTo>
                      <a:cubicBezTo>
                        <a:pt x="152" y="1841"/>
                        <a:pt x="151" y="1828"/>
                        <a:pt x="141" y="1821"/>
                      </a:cubicBezTo>
                      <a:cubicBezTo>
                        <a:pt x="137" y="1818"/>
                        <a:pt x="133" y="1818"/>
                        <a:pt x="126" y="1817"/>
                      </a:cubicBezTo>
                      <a:close/>
                      <a:moveTo>
                        <a:pt x="145" y="1819"/>
                      </a:moveTo>
                      <a:cubicBezTo>
                        <a:pt x="158" y="1820"/>
                        <a:pt x="173" y="1833"/>
                        <a:pt x="177" y="1846"/>
                      </a:cubicBezTo>
                      <a:cubicBezTo>
                        <a:pt x="180" y="1859"/>
                        <a:pt x="170" y="1866"/>
                        <a:pt x="163" y="1853"/>
                      </a:cubicBezTo>
                      <a:cubicBezTo>
                        <a:pt x="158" y="1843"/>
                        <a:pt x="156" y="1824"/>
                        <a:pt x="145" y="1819"/>
                      </a:cubicBezTo>
                      <a:close/>
                      <a:moveTo>
                        <a:pt x="91" y="1784"/>
                      </a:moveTo>
                      <a:cubicBezTo>
                        <a:pt x="91" y="1783"/>
                        <a:pt x="93" y="1782"/>
                        <a:pt x="94" y="1782"/>
                      </a:cubicBezTo>
                      <a:cubicBezTo>
                        <a:pt x="85" y="1776"/>
                        <a:pt x="73" y="1763"/>
                        <a:pt x="64" y="1748"/>
                      </a:cubicBezTo>
                      <a:cubicBezTo>
                        <a:pt x="68" y="1751"/>
                        <a:pt x="71" y="1754"/>
                        <a:pt x="75" y="1756"/>
                      </a:cubicBezTo>
                      <a:cubicBezTo>
                        <a:pt x="104" y="1772"/>
                        <a:pt x="120" y="1755"/>
                        <a:pt x="147" y="1756"/>
                      </a:cubicBezTo>
                      <a:cubicBezTo>
                        <a:pt x="157" y="1756"/>
                        <a:pt x="167" y="1762"/>
                        <a:pt x="164" y="1774"/>
                      </a:cubicBezTo>
                      <a:cubicBezTo>
                        <a:pt x="163" y="1780"/>
                        <a:pt x="159" y="1784"/>
                        <a:pt x="153" y="1786"/>
                      </a:cubicBezTo>
                      <a:cubicBezTo>
                        <a:pt x="149" y="1787"/>
                        <a:pt x="146" y="1786"/>
                        <a:pt x="143" y="1784"/>
                      </a:cubicBezTo>
                      <a:cubicBezTo>
                        <a:pt x="141" y="1783"/>
                        <a:pt x="140" y="1781"/>
                        <a:pt x="139" y="1780"/>
                      </a:cubicBezTo>
                      <a:cubicBezTo>
                        <a:pt x="140" y="1780"/>
                        <a:pt x="139" y="1780"/>
                        <a:pt x="141" y="1782"/>
                      </a:cubicBezTo>
                      <a:cubicBezTo>
                        <a:pt x="144" y="1783"/>
                        <a:pt x="150" y="1783"/>
                        <a:pt x="152" y="1780"/>
                      </a:cubicBezTo>
                      <a:cubicBezTo>
                        <a:pt x="155" y="1776"/>
                        <a:pt x="154" y="1771"/>
                        <a:pt x="150" y="1769"/>
                      </a:cubicBezTo>
                      <a:cubicBezTo>
                        <a:pt x="147" y="1766"/>
                        <a:pt x="143" y="1767"/>
                        <a:pt x="140" y="1770"/>
                      </a:cubicBezTo>
                      <a:cubicBezTo>
                        <a:pt x="135" y="1774"/>
                        <a:pt x="138" y="1781"/>
                        <a:pt x="142" y="1785"/>
                      </a:cubicBezTo>
                      <a:cubicBezTo>
                        <a:pt x="146" y="1787"/>
                        <a:pt x="149" y="1788"/>
                        <a:pt x="154" y="1788"/>
                      </a:cubicBezTo>
                      <a:cubicBezTo>
                        <a:pt x="160" y="1786"/>
                        <a:pt x="165" y="1781"/>
                        <a:pt x="167" y="1775"/>
                      </a:cubicBezTo>
                      <a:cubicBezTo>
                        <a:pt x="171" y="1760"/>
                        <a:pt x="159" y="1753"/>
                        <a:pt x="148" y="1753"/>
                      </a:cubicBezTo>
                      <a:cubicBezTo>
                        <a:pt x="120" y="1752"/>
                        <a:pt x="103" y="1770"/>
                        <a:pt x="75" y="1751"/>
                      </a:cubicBezTo>
                      <a:cubicBezTo>
                        <a:pt x="64" y="1744"/>
                        <a:pt x="55" y="1731"/>
                        <a:pt x="55" y="1715"/>
                      </a:cubicBezTo>
                      <a:cubicBezTo>
                        <a:pt x="56" y="1694"/>
                        <a:pt x="71" y="1676"/>
                        <a:pt x="93" y="1675"/>
                      </a:cubicBezTo>
                      <a:cubicBezTo>
                        <a:pt x="69" y="1676"/>
                        <a:pt x="58" y="1707"/>
                        <a:pt x="66" y="1729"/>
                      </a:cubicBezTo>
                      <a:cubicBezTo>
                        <a:pt x="71" y="1741"/>
                        <a:pt x="82" y="1753"/>
                        <a:pt x="97" y="1755"/>
                      </a:cubicBezTo>
                      <a:cubicBezTo>
                        <a:pt x="127" y="1759"/>
                        <a:pt x="131" y="1726"/>
                        <a:pt x="103" y="1722"/>
                      </a:cubicBezTo>
                      <a:cubicBezTo>
                        <a:pt x="89" y="1720"/>
                        <a:pt x="78" y="1710"/>
                        <a:pt x="79" y="1695"/>
                      </a:cubicBezTo>
                      <a:cubicBezTo>
                        <a:pt x="80" y="1686"/>
                        <a:pt x="86" y="1678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2" y="1675"/>
                        <a:pt x="91" y="1675"/>
                        <a:pt x="90" y="1675"/>
                      </a:cubicBezTo>
                      <a:cubicBezTo>
                        <a:pt x="96" y="1674"/>
                        <a:pt x="102" y="1673"/>
                        <a:pt x="108" y="1671"/>
                      </a:cubicBezTo>
                      <a:cubicBezTo>
                        <a:pt x="121" y="1666"/>
                        <a:pt x="130" y="1660"/>
                        <a:pt x="139" y="1649"/>
                      </a:cubicBezTo>
                      <a:cubicBezTo>
                        <a:pt x="139" y="1648"/>
                        <a:pt x="139" y="1648"/>
                        <a:pt x="139" y="1648"/>
                      </a:cubicBezTo>
                      <a:cubicBezTo>
                        <a:pt x="137" y="1661"/>
                        <a:pt x="127" y="1680"/>
                        <a:pt x="117" y="1686"/>
                      </a:cubicBezTo>
                      <a:cubicBezTo>
                        <a:pt x="117" y="1686"/>
                        <a:pt x="118" y="1687"/>
                        <a:pt x="118" y="1688"/>
                      </a:cubicBezTo>
                      <a:cubicBezTo>
                        <a:pt x="127" y="1683"/>
                        <a:pt x="137" y="1668"/>
                        <a:pt x="140" y="1656"/>
                      </a:cubicBezTo>
                      <a:cubicBezTo>
                        <a:pt x="141" y="1657"/>
                        <a:pt x="141" y="1659"/>
                        <a:pt x="141" y="1661"/>
                      </a:cubicBezTo>
                      <a:cubicBezTo>
                        <a:pt x="141" y="1661"/>
                        <a:pt x="141" y="1661"/>
                        <a:pt x="141" y="1661"/>
                      </a:cubicBezTo>
                      <a:cubicBezTo>
                        <a:pt x="143" y="1670"/>
                        <a:pt x="145" y="1678"/>
                        <a:pt x="148" y="1686"/>
                      </a:cubicBezTo>
                      <a:cubicBezTo>
                        <a:pt x="152" y="1695"/>
                        <a:pt x="159" y="1706"/>
                        <a:pt x="157" y="1716"/>
                      </a:cubicBezTo>
                      <a:cubicBezTo>
                        <a:pt x="155" y="1724"/>
                        <a:pt x="148" y="1730"/>
                        <a:pt x="139" y="1732"/>
                      </a:cubicBezTo>
                      <a:cubicBezTo>
                        <a:pt x="131" y="1733"/>
                        <a:pt x="123" y="1730"/>
                        <a:pt x="118" y="1723"/>
                      </a:cubicBezTo>
                      <a:cubicBezTo>
                        <a:pt x="114" y="1717"/>
                        <a:pt x="114" y="1709"/>
                        <a:pt x="118" y="1704"/>
                      </a:cubicBezTo>
                      <a:cubicBezTo>
                        <a:pt x="121" y="1699"/>
                        <a:pt x="127" y="1697"/>
                        <a:pt x="133" y="1698"/>
                      </a:cubicBezTo>
                      <a:cubicBezTo>
                        <a:pt x="129" y="1698"/>
                        <a:pt x="125" y="1700"/>
                        <a:pt x="123" y="1704"/>
                      </a:cubicBezTo>
                      <a:cubicBezTo>
                        <a:pt x="121" y="1709"/>
                        <a:pt x="123" y="1714"/>
                        <a:pt x="128" y="1716"/>
                      </a:cubicBezTo>
                      <a:cubicBezTo>
                        <a:pt x="133" y="1717"/>
                        <a:pt x="138" y="1715"/>
                        <a:pt x="140" y="1710"/>
                      </a:cubicBezTo>
                      <a:cubicBezTo>
                        <a:pt x="141" y="1706"/>
                        <a:pt x="140" y="1702"/>
                        <a:pt x="136" y="1699"/>
                      </a:cubicBezTo>
                      <a:cubicBezTo>
                        <a:pt x="134" y="1698"/>
                        <a:pt x="131" y="1698"/>
                        <a:pt x="129" y="1698"/>
                      </a:cubicBezTo>
                      <a:cubicBezTo>
                        <a:pt x="124" y="1698"/>
                        <a:pt x="120" y="1700"/>
                        <a:pt x="118" y="1703"/>
                      </a:cubicBezTo>
                      <a:cubicBezTo>
                        <a:pt x="113" y="1709"/>
                        <a:pt x="113" y="1717"/>
                        <a:pt x="117" y="1724"/>
                      </a:cubicBezTo>
                      <a:cubicBezTo>
                        <a:pt x="122" y="1731"/>
                        <a:pt x="131" y="1734"/>
                        <a:pt x="140" y="1733"/>
                      </a:cubicBezTo>
                      <a:cubicBezTo>
                        <a:pt x="149" y="1732"/>
                        <a:pt x="156" y="1725"/>
                        <a:pt x="159" y="1716"/>
                      </a:cubicBezTo>
                      <a:cubicBezTo>
                        <a:pt x="160" y="1713"/>
                        <a:pt x="160" y="1711"/>
                        <a:pt x="160" y="1708"/>
                      </a:cubicBezTo>
                      <a:cubicBezTo>
                        <a:pt x="160" y="1709"/>
                        <a:pt x="161" y="1711"/>
                        <a:pt x="162" y="1712"/>
                      </a:cubicBezTo>
                      <a:cubicBezTo>
                        <a:pt x="174" y="1729"/>
                        <a:pt x="194" y="1740"/>
                        <a:pt x="197" y="1762"/>
                      </a:cubicBezTo>
                      <a:cubicBezTo>
                        <a:pt x="197" y="1762"/>
                        <a:pt x="199" y="1762"/>
                        <a:pt x="199" y="1762"/>
                      </a:cubicBezTo>
                      <a:cubicBezTo>
                        <a:pt x="199" y="1759"/>
                        <a:pt x="198" y="1756"/>
                        <a:pt x="197" y="1752"/>
                      </a:cubicBezTo>
                      <a:cubicBezTo>
                        <a:pt x="196" y="1748"/>
                        <a:pt x="194" y="1744"/>
                        <a:pt x="192" y="1740"/>
                      </a:cubicBezTo>
                      <a:cubicBezTo>
                        <a:pt x="196" y="1742"/>
                        <a:pt x="200" y="1744"/>
                        <a:pt x="205" y="1745"/>
                      </a:cubicBezTo>
                      <a:cubicBezTo>
                        <a:pt x="214" y="1747"/>
                        <a:pt x="222" y="1748"/>
                        <a:pt x="232" y="1747"/>
                      </a:cubicBezTo>
                      <a:cubicBezTo>
                        <a:pt x="235" y="1747"/>
                        <a:pt x="238" y="1746"/>
                        <a:pt x="242" y="1745"/>
                      </a:cubicBezTo>
                      <a:cubicBezTo>
                        <a:pt x="250" y="1743"/>
                        <a:pt x="255" y="1740"/>
                        <a:pt x="262" y="1735"/>
                      </a:cubicBezTo>
                      <a:cubicBezTo>
                        <a:pt x="268" y="1729"/>
                        <a:pt x="272" y="1724"/>
                        <a:pt x="275" y="1716"/>
                      </a:cubicBezTo>
                      <a:cubicBezTo>
                        <a:pt x="278" y="1709"/>
                        <a:pt x="279" y="1701"/>
                        <a:pt x="277" y="1694"/>
                      </a:cubicBezTo>
                      <a:cubicBezTo>
                        <a:pt x="273" y="1681"/>
                        <a:pt x="262" y="1673"/>
                        <a:pt x="249" y="1671"/>
                      </a:cubicBezTo>
                      <a:cubicBezTo>
                        <a:pt x="237" y="1669"/>
                        <a:pt x="223" y="1674"/>
                        <a:pt x="211" y="1681"/>
                      </a:cubicBezTo>
                      <a:cubicBezTo>
                        <a:pt x="240" y="1679"/>
                        <a:pt x="242" y="1702"/>
                        <a:pt x="250" y="1711"/>
                      </a:cubicBezTo>
                      <a:cubicBezTo>
                        <a:pt x="262" y="1722"/>
                        <a:pt x="274" y="1715"/>
                        <a:pt x="277" y="1703"/>
                      </a:cubicBezTo>
                      <a:cubicBezTo>
                        <a:pt x="277" y="1704"/>
                        <a:pt x="277" y="1704"/>
                        <a:pt x="277" y="1704"/>
                      </a:cubicBezTo>
                      <a:cubicBezTo>
                        <a:pt x="276" y="1708"/>
                        <a:pt x="276" y="1711"/>
                        <a:pt x="274" y="1716"/>
                      </a:cubicBezTo>
                      <a:cubicBezTo>
                        <a:pt x="271" y="1723"/>
                        <a:pt x="267" y="1728"/>
                        <a:pt x="261" y="1733"/>
                      </a:cubicBezTo>
                      <a:cubicBezTo>
                        <a:pt x="254" y="1738"/>
                        <a:pt x="249" y="1741"/>
                        <a:pt x="241" y="1743"/>
                      </a:cubicBezTo>
                      <a:cubicBezTo>
                        <a:pt x="229" y="1746"/>
                        <a:pt x="219" y="1746"/>
                        <a:pt x="208" y="1743"/>
                      </a:cubicBezTo>
                      <a:cubicBezTo>
                        <a:pt x="211" y="1743"/>
                        <a:pt x="215" y="1744"/>
                        <a:pt x="219" y="1743"/>
                      </a:cubicBezTo>
                      <a:cubicBezTo>
                        <a:pt x="229" y="1742"/>
                        <a:pt x="241" y="1734"/>
                        <a:pt x="240" y="1722"/>
                      </a:cubicBezTo>
                      <a:cubicBezTo>
                        <a:pt x="240" y="1717"/>
                        <a:pt x="236" y="1713"/>
                        <a:pt x="231" y="1711"/>
                      </a:cubicBezTo>
                      <a:cubicBezTo>
                        <a:pt x="228" y="1709"/>
                        <a:pt x="224" y="1710"/>
                        <a:pt x="220" y="1712"/>
                      </a:cubicBezTo>
                      <a:cubicBezTo>
                        <a:pt x="217" y="1714"/>
                        <a:pt x="215" y="1718"/>
                        <a:pt x="215" y="1722"/>
                      </a:cubicBezTo>
                      <a:cubicBezTo>
                        <a:pt x="214" y="1727"/>
                        <a:pt x="218" y="1732"/>
                        <a:pt x="223" y="1733"/>
                      </a:cubicBezTo>
                      <a:cubicBezTo>
                        <a:pt x="226" y="1733"/>
                        <a:pt x="229" y="1731"/>
                        <a:pt x="231" y="1728"/>
                      </a:cubicBezTo>
                      <a:cubicBezTo>
                        <a:pt x="231" y="1726"/>
                        <a:pt x="231" y="1724"/>
                        <a:pt x="229" y="1723"/>
                      </a:cubicBezTo>
                      <a:cubicBezTo>
                        <a:pt x="229" y="1725"/>
                        <a:pt x="229" y="1726"/>
                        <a:pt x="228" y="1727"/>
                      </a:cubicBezTo>
                      <a:cubicBezTo>
                        <a:pt x="226" y="1730"/>
                        <a:pt x="223" y="1729"/>
                        <a:pt x="221" y="1727"/>
                      </a:cubicBezTo>
                      <a:cubicBezTo>
                        <a:pt x="221" y="1725"/>
                        <a:pt x="221" y="1723"/>
                        <a:pt x="222" y="1721"/>
                      </a:cubicBezTo>
                      <a:cubicBezTo>
                        <a:pt x="223" y="1718"/>
                        <a:pt x="226" y="1717"/>
                        <a:pt x="228" y="1718"/>
                      </a:cubicBezTo>
                      <a:cubicBezTo>
                        <a:pt x="232" y="1718"/>
                        <a:pt x="234" y="1721"/>
                        <a:pt x="234" y="1725"/>
                      </a:cubicBezTo>
                      <a:cubicBezTo>
                        <a:pt x="235" y="1734"/>
                        <a:pt x="223" y="1741"/>
                        <a:pt x="215" y="1742"/>
                      </a:cubicBezTo>
                      <a:cubicBezTo>
                        <a:pt x="186" y="1744"/>
                        <a:pt x="160" y="1708"/>
                        <a:pt x="150" y="1681"/>
                      </a:cubicBezTo>
                      <a:cubicBezTo>
                        <a:pt x="155" y="1689"/>
                        <a:pt x="163" y="1695"/>
                        <a:pt x="172" y="1698"/>
                      </a:cubicBezTo>
                      <a:cubicBezTo>
                        <a:pt x="176" y="1699"/>
                        <a:pt x="182" y="1699"/>
                        <a:pt x="187" y="1698"/>
                      </a:cubicBezTo>
                      <a:cubicBezTo>
                        <a:pt x="181" y="1698"/>
                        <a:pt x="176" y="1697"/>
                        <a:pt x="172" y="1696"/>
                      </a:cubicBezTo>
                      <a:cubicBezTo>
                        <a:pt x="162" y="1692"/>
                        <a:pt x="154" y="1684"/>
                        <a:pt x="149" y="1674"/>
                      </a:cubicBezTo>
                      <a:cubicBezTo>
                        <a:pt x="146" y="1666"/>
                        <a:pt x="145" y="1659"/>
                        <a:pt x="145" y="1652"/>
                      </a:cubicBezTo>
                      <a:cubicBezTo>
                        <a:pt x="145" y="1638"/>
                        <a:pt x="150" y="1627"/>
                        <a:pt x="152" y="1614"/>
                      </a:cubicBezTo>
                      <a:cubicBezTo>
                        <a:pt x="152" y="1613"/>
                        <a:pt x="152" y="1613"/>
                        <a:pt x="152" y="1613"/>
                      </a:cubicBezTo>
                      <a:cubicBezTo>
                        <a:pt x="152" y="1605"/>
                        <a:pt x="152" y="1598"/>
                        <a:pt x="151" y="1591"/>
                      </a:cubicBezTo>
                      <a:cubicBezTo>
                        <a:pt x="151" y="1588"/>
                        <a:pt x="147" y="1571"/>
                        <a:pt x="145" y="1570"/>
                      </a:cubicBezTo>
                      <a:cubicBezTo>
                        <a:pt x="144" y="1572"/>
                        <a:pt x="146" y="1583"/>
                        <a:pt x="146" y="1585"/>
                      </a:cubicBezTo>
                      <a:cubicBezTo>
                        <a:pt x="147" y="1594"/>
                        <a:pt x="148" y="1603"/>
                        <a:pt x="147" y="1612"/>
                      </a:cubicBezTo>
                      <a:cubicBezTo>
                        <a:pt x="147" y="1613"/>
                        <a:pt x="147" y="1613"/>
                        <a:pt x="147" y="1613"/>
                      </a:cubicBezTo>
                      <a:cubicBezTo>
                        <a:pt x="146" y="1626"/>
                        <a:pt x="143" y="1636"/>
                        <a:pt x="136" y="1647"/>
                      </a:cubicBezTo>
                      <a:cubicBezTo>
                        <a:pt x="126" y="1658"/>
                        <a:pt x="113" y="1668"/>
                        <a:pt x="97" y="1668"/>
                      </a:cubicBezTo>
                      <a:cubicBezTo>
                        <a:pt x="89" y="1668"/>
                        <a:pt x="77" y="1662"/>
                        <a:pt x="77" y="1652"/>
                      </a:cubicBezTo>
                      <a:cubicBezTo>
                        <a:pt x="77" y="1649"/>
                        <a:pt x="79" y="1646"/>
                        <a:pt x="82" y="1645"/>
                      </a:cubicBezTo>
                      <a:cubicBezTo>
                        <a:pt x="85" y="1644"/>
                        <a:pt x="88" y="1645"/>
                        <a:pt x="89" y="1648"/>
                      </a:cubicBezTo>
                      <a:cubicBezTo>
                        <a:pt x="90" y="1650"/>
                        <a:pt x="90" y="1652"/>
                        <a:pt x="90" y="1654"/>
                      </a:cubicBezTo>
                      <a:cubicBezTo>
                        <a:pt x="88" y="1656"/>
                        <a:pt x="85" y="1657"/>
                        <a:pt x="83" y="1655"/>
                      </a:cubicBezTo>
                      <a:cubicBezTo>
                        <a:pt x="82" y="1654"/>
                        <a:pt x="81" y="1652"/>
                        <a:pt x="82" y="1651"/>
                      </a:cubicBezTo>
                      <a:cubicBezTo>
                        <a:pt x="80" y="1652"/>
                        <a:pt x="80" y="1654"/>
                        <a:pt x="81" y="1656"/>
                      </a:cubicBezTo>
                      <a:cubicBezTo>
                        <a:pt x="82" y="1659"/>
                        <a:pt x="85" y="1660"/>
                        <a:pt x="88" y="1660"/>
                      </a:cubicBezTo>
                      <a:cubicBezTo>
                        <a:pt x="94" y="1659"/>
                        <a:pt x="97" y="1653"/>
                        <a:pt x="96" y="1648"/>
                      </a:cubicBezTo>
                      <a:cubicBezTo>
                        <a:pt x="96" y="1644"/>
                        <a:pt x="93" y="1640"/>
                        <a:pt x="89" y="1639"/>
                      </a:cubicBezTo>
                      <a:cubicBezTo>
                        <a:pt x="86" y="1637"/>
                        <a:pt x="82" y="1637"/>
                        <a:pt x="78" y="1638"/>
                      </a:cubicBezTo>
                      <a:cubicBezTo>
                        <a:pt x="74" y="1641"/>
                        <a:pt x="70" y="1645"/>
                        <a:pt x="71" y="1651"/>
                      </a:cubicBezTo>
                      <a:cubicBezTo>
                        <a:pt x="71" y="1662"/>
                        <a:pt x="83" y="1670"/>
                        <a:pt x="94" y="1670"/>
                      </a:cubicBezTo>
                      <a:cubicBezTo>
                        <a:pt x="97" y="1670"/>
                        <a:pt x="101" y="1669"/>
                        <a:pt x="104" y="1669"/>
                      </a:cubicBezTo>
                      <a:cubicBezTo>
                        <a:pt x="93" y="1672"/>
                        <a:pt x="83" y="1673"/>
                        <a:pt x="71" y="1671"/>
                      </a:cubicBezTo>
                      <a:cubicBezTo>
                        <a:pt x="63" y="1670"/>
                        <a:pt x="57" y="1668"/>
                        <a:pt x="51" y="1663"/>
                      </a:cubicBezTo>
                      <a:cubicBezTo>
                        <a:pt x="44" y="1658"/>
                        <a:pt x="40" y="1654"/>
                        <a:pt x="36" y="1646"/>
                      </a:cubicBezTo>
                      <a:cubicBezTo>
                        <a:pt x="34" y="1642"/>
                        <a:pt x="33" y="1639"/>
                        <a:pt x="33" y="1634"/>
                      </a:cubicBezTo>
                      <a:cubicBezTo>
                        <a:pt x="33" y="1634"/>
                        <a:pt x="33" y="1634"/>
                        <a:pt x="33" y="1634"/>
                      </a:cubicBezTo>
                      <a:cubicBezTo>
                        <a:pt x="36" y="1645"/>
                        <a:pt x="48" y="1652"/>
                        <a:pt x="59" y="1639"/>
                      </a:cubicBezTo>
                      <a:cubicBezTo>
                        <a:pt x="67" y="1631"/>
                        <a:pt x="67" y="1607"/>
                        <a:pt x="97" y="1607"/>
                      </a:cubicBezTo>
                      <a:cubicBezTo>
                        <a:pt x="84" y="1600"/>
                        <a:pt x="70" y="1597"/>
                        <a:pt x="58" y="1600"/>
                      </a:cubicBezTo>
                      <a:cubicBezTo>
                        <a:pt x="45" y="1603"/>
                        <a:pt x="34" y="1612"/>
                        <a:pt x="32" y="1625"/>
                      </a:cubicBezTo>
                      <a:cubicBezTo>
                        <a:pt x="30" y="1632"/>
                        <a:pt x="32" y="1640"/>
                        <a:pt x="35" y="1647"/>
                      </a:cubicBezTo>
                      <a:cubicBezTo>
                        <a:pt x="39" y="1655"/>
                        <a:pt x="43" y="1660"/>
                        <a:pt x="50" y="1665"/>
                      </a:cubicBezTo>
                      <a:cubicBezTo>
                        <a:pt x="56" y="1670"/>
                        <a:pt x="62" y="1672"/>
                        <a:pt x="70" y="1674"/>
                      </a:cubicBezTo>
                      <a:cubicBezTo>
                        <a:pt x="74" y="1674"/>
                        <a:pt x="77" y="1675"/>
                        <a:pt x="81" y="1675"/>
                      </a:cubicBezTo>
                      <a:cubicBezTo>
                        <a:pt x="82" y="1675"/>
                        <a:pt x="84" y="1675"/>
                        <a:pt x="86" y="1675"/>
                      </a:cubicBezTo>
                      <a:cubicBezTo>
                        <a:pt x="65" y="1677"/>
                        <a:pt x="52" y="1697"/>
                        <a:pt x="52" y="1718"/>
                      </a:cubicBezTo>
                      <a:cubicBezTo>
                        <a:pt x="52" y="1718"/>
                        <a:pt x="52" y="1718"/>
                        <a:pt x="52" y="1718"/>
                      </a:cubicBezTo>
                      <a:cubicBezTo>
                        <a:pt x="52" y="1720"/>
                        <a:pt x="52" y="1722"/>
                        <a:pt x="52" y="1724"/>
                      </a:cubicBezTo>
                      <a:cubicBezTo>
                        <a:pt x="55" y="1747"/>
                        <a:pt x="70" y="1771"/>
                        <a:pt x="91" y="1784"/>
                      </a:cubicBezTo>
                      <a:close/>
                      <a:moveTo>
                        <a:pt x="101" y="1801"/>
                      </a:moveTo>
                      <a:cubicBezTo>
                        <a:pt x="102" y="1794"/>
                        <a:pt x="108" y="1789"/>
                        <a:pt x="113" y="1788"/>
                      </a:cubicBezTo>
                      <a:cubicBezTo>
                        <a:pt x="113" y="1781"/>
                        <a:pt x="99" y="1777"/>
                        <a:pt x="94" y="1786"/>
                      </a:cubicBezTo>
                      <a:cubicBezTo>
                        <a:pt x="91" y="1792"/>
                        <a:pt x="94" y="1800"/>
                        <a:pt x="101" y="1801"/>
                      </a:cubicBezTo>
                      <a:close/>
                      <a:moveTo>
                        <a:pt x="88" y="1796"/>
                      </a:moveTo>
                      <a:cubicBezTo>
                        <a:pt x="87" y="1807"/>
                        <a:pt x="90" y="1819"/>
                        <a:pt x="95" y="1827"/>
                      </a:cubicBezTo>
                      <a:cubicBezTo>
                        <a:pt x="101" y="1836"/>
                        <a:pt x="108" y="1843"/>
                        <a:pt x="117" y="1849"/>
                      </a:cubicBezTo>
                      <a:cubicBezTo>
                        <a:pt x="132" y="1859"/>
                        <a:pt x="151" y="1865"/>
                        <a:pt x="160" y="1882"/>
                      </a:cubicBezTo>
                      <a:cubicBezTo>
                        <a:pt x="168" y="1896"/>
                        <a:pt x="163" y="1911"/>
                        <a:pt x="154" y="1918"/>
                      </a:cubicBezTo>
                      <a:cubicBezTo>
                        <a:pt x="147" y="1923"/>
                        <a:pt x="134" y="1923"/>
                        <a:pt x="127" y="1917"/>
                      </a:cubicBezTo>
                      <a:cubicBezTo>
                        <a:pt x="121" y="1912"/>
                        <a:pt x="117" y="1901"/>
                        <a:pt x="123" y="1895"/>
                      </a:cubicBezTo>
                      <a:cubicBezTo>
                        <a:pt x="126" y="1892"/>
                        <a:pt x="131" y="1891"/>
                        <a:pt x="132" y="1894"/>
                      </a:cubicBezTo>
                      <a:cubicBezTo>
                        <a:pt x="128" y="1895"/>
                        <a:pt x="128" y="1900"/>
                        <a:pt x="131" y="1904"/>
                      </a:cubicBezTo>
                      <a:cubicBezTo>
                        <a:pt x="133" y="1906"/>
                        <a:pt x="137" y="1908"/>
                        <a:pt x="140" y="1907"/>
                      </a:cubicBezTo>
                      <a:cubicBezTo>
                        <a:pt x="146" y="1907"/>
                        <a:pt x="150" y="1903"/>
                        <a:pt x="151" y="1897"/>
                      </a:cubicBezTo>
                      <a:cubicBezTo>
                        <a:pt x="152" y="1884"/>
                        <a:pt x="134" y="1872"/>
                        <a:pt x="123" y="1867"/>
                      </a:cubicBezTo>
                      <a:cubicBezTo>
                        <a:pt x="106" y="1858"/>
                        <a:pt x="93" y="1845"/>
                        <a:pt x="86" y="1827"/>
                      </a:cubicBezTo>
                      <a:cubicBezTo>
                        <a:pt x="83" y="1816"/>
                        <a:pt x="82" y="1806"/>
                        <a:pt x="88" y="1796"/>
                      </a:cubicBezTo>
                      <a:close/>
                      <a:moveTo>
                        <a:pt x="64" y="1594"/>
                      </a:moveTo>
                      <a:cubicBezTo>
                        <a:pt x="50" y="1595"/>
                        <a:pt x="47" y="1581"/>
                        <a:pt x="44" y="1572"/>
                      </a:cubicBezTo>
                      <a:cubicBezTo>
                        <a:pt x="40" y="1562"/>
                        <a:pt x="32" y="1553"/>
                        <a:pt x="21" y="1558"/>
                      </a:cubicBezTo>
                      <a:cubicBezTo>
                        <a:pt x="29" y="1568"/>
                        <a:pt x="21" y="1572"/>
                        <a:pt x="25" y="1584"/>
                      </a:cubicBezTo>
                      <a:cubicBezTo>
                        <a:pt x="28" y="1596"/>
                        <a:pt x="45" y="1604"/>
                        <a:pt x="64" y="1594"/>
                      </a:cubicBezTo>
                      <a:close/>
                      <a:moveTo>
                        <a:pt x="51" y="1506"/>
                      </a:moveTo>
                      <a:cubicBezTo>
                        <a:pt x="25" y="1524"/>
                        <a:pt x="6" y="1492"/>
                        <a:pt x="11" y="1474"/>
                      </a:cubicBezTo>
                      <a:cubicBezTo>
                        <a:pt x="13" y="1490"/>
                        <a:pt x="35" y="1509"/>
                        <a:pt x="51" y="1506"/>
                      </a:cubicBezTo>
                      <a:close/>
                      <a:moveTo>
                        <a:pt x="67" y="1499"/>
                      </a:moveTo>
                      <a:cubicBezTo>
                        <a:pt x="71" y="1517"/>
                        <a:pt x="62" y="1538"/>
                        <a:pt x="49" y="1546"/>
                      </a:cubicBezTo>
                      <a:cubicBezTo>
                        <a:pt x="19" y="1563"/>
                        <a:pt x="1" y="1530"/>
                        <a:pt x="31" y="1522"/>
                      </a:cubicBezTo>
                      <a:cubicBezTo>
                        <a:pt x="48" y="1517"/>
                        <a:pt x="58" y="1514"/>
                        <a:pt x="67" y="1499"/>
                      </a:cubicBezTo>
                      <a:close/>
                      <a:moveTo>
                        <a:pt x="28" y="1349"/>
                      </a:moveTo>
                      <a:cubicBezTo>
                        <a:pt x="0" y="1370"/>
                        <a:pt x="2" y="1401"/>
                        <a:pt x="11" y="1427"/>
                      </a:cubicBezTo>
                      <a:cubicBezTo>
                        <a:pt x="16" y="1441"/>
                        <a:pt x="30" y="1458"/>
                        <a:pt x="25" y="1473"/>
                      </a:cubicBezTo>
                      <a:cubicBezTo>
                        <a:pt x="48" y="1467"/>
                        <a:pt x="26" y="1425"/>
                        <a:pt x="21" y="1410"/>
                      </a:cubicBezTo>
                      <a:cubicBezTo>
                        <a:pt x="13" y="1387"/>
                        <a:pt x="15" y="1365"/>
                        <a:pt x="28" y="1349"/>
                      </a:cubicBezTo>
                      <a:close/>
                      <a:moveTo>
                        <a:pt x="669" y="1450"/>
                      </a:moveTo>
                      <a:cubicBezTo>
                        <a:pt x="677" y="1474"/>
                        <a:pt x="712" y="1480"/>
                        <a:pt x="724" y="1488"/>
                      </a:cubicBezTo>
                      <a:cubicBezTo>
                        <a:pt x="743" y="1501"/>
                        <a:pt x="734" y="1519"/>
                        <a:pt x="713" y="1510"/>
                      </a:cubicBezTo>
                      <a:cubicBezTo>
                        <a:pt x="693" y="1502"/>
                        <a:pt x="671" y="1474"/>
                        <a:pt x="669" y="1450"/>
                      </a:cubicBezTo>
                      <a:close/>
                      <a:moveTo>
                        <a:pt x="810" y="1505"/>
                      </a:moveTo>
                      <a:cubicBezTo>
                        <a:pt x="812" y="1473"/>
                        <a:pt x="840" y="1461"/>
                        <a:pt x="849" y="1448"/>
                      </a:cubicBezTo>
                      <a:cubicBezTo>
                        <a:pt x="859" y="1434"/>
                        <a:pt x="847" y="1423"/>
                        <a:pt x="833" y="1435"/>
                      </a:cubicBezTo>
                      <a:cubicBezTo>
                        <a:pt x="815" y="1451"/>
                        <a:pt x="806" y="1480"/>
                        <a:pt x="810" y="1505"/>
                      </a:cubicBezTo>
                      <a:close/>
                      <a:moveTo>
                        <a:pt x="340" y="1494"/>
                      </a:moveTo>
                      <a:cubicBezTo>
                        <a:pt x="353" y="1508"/>
                        <a:pt x="366" y="1505"/>
                        <a:pt x="383" y="1493"/>
                      </a:cubicBezTo>
                      <a:cubicBezTo>
                        <a:pt x="395" y="1483"/>
                        <a:pt x="410" y="1482"/>
                        <a:pt x="417" y="1491"/>
                      </a:cubicBezTo>
                      <a:cubicBezTo>
                        <a:pt x="418" y="1481"/>
                        <a:pt x="409" y="1471"/>
                        <a:pt x="397" y="1471"/>
                      </a:cubicBezTo>
                      <a:cubicBezTo>
                        <a:pt x="382" y="1472"/>
                        <a:pt x="374" y="1487"/>
                        <a:pt x="360" y="1494"/>
                      </a:cubicBezTo>
                      <a:cubicBezTo>
                        <a:pt x="356" y="1497"/>
                        <a:pt x="348" y="1498"/>
                        <a:pt x="340" y="1494"/>
                      </a:cubicBezTo>
                      <a:close/>
                      <a:moveTo>
                        <a:pt x="682" y="1613"/>
                      </a:moveTo>
                      <a:cubicBezTo>
                        <a:pt x="684" y="1615"/>
                        <a:pt x="683" y="1618"/>
                        <a:pt x="681" y="1619"/>
                      </a:cubicBezTo>
                      <a:cubicBezTo>
                        <a:pt x="680" y="1620"/>
                        <a:pt x="677" y="1619"/>
                        <a:pt x="676" y="1618"/>
                      </a:cubicBezTo>
                      <a:cubicBezTo>
                        <a:pt x="675" y="1616"/>
                        <a:pt x="675" y="1614"/>
                        <a:pt x="677" y="1612"/>
                      </a:cubicBezTo>
                      <a:cubicBezTo>
                        <a:pt x="679" y="1611"/>
                        <a:pt x="681" y="1612"/>
                        <a:pt x="682" y="1613"/>
                      </a:cubicBezTo>
                      <a:close/>
                      <a:moveTo>
                        <a:pt x="663" y="1604"/>
                      </a:moveTo>
                      <a:cubicBezTo>
                        <a:pt x="666" y="1607"/>
                        <a:pt x="665" y="1612"/>
                        <a:pt x="661" y="1614"/>
                      </a:cubicBezTo>
                      <a:cubicBezTo>
                        <a:pt x="658" y="1617"/>
                        <a:pt x="653" y="1616"/>
                        <a:pt x="651" y="1612"/>
                      </a:cubicBezTo>
                      <a:cubicBezTo>
                        <a:pt x="648" y="1609"/>
                        <a:pt x="649" y="1604"/>
                        <a:pt x="653" y="1602"/>
                      </a:cubicBezTo>
                      <a:cubicBezTo>
                        <a:pt x="656" y="1599"/>
                        <a:pt x="661" y="1600"/>
                        <a:pt x="663" y="1604"/>
                      </a:cubicBezTo>
                      <a:close/>
                      <a:moveTo>
                        <a:pt x="675" y="1607"/>
                      </a:moveTo>
                      <a:cubicBezTo>
                        <a:pt x="677" y="1609"/>
                        <a:pt x="676" y="1612"/>
                        <a:pt x="674" y="1614"/>
                      </a:cubicBezTo>
                      <a:cubicBezTo>
                        <a:pt x="672" y="1615"/>
                        <a:pt x="668" y="1615"/>
                        <a:pt x="667" y="1612"/>
                      </a:cubicBezTo>
                      <a:cubicBezTo>
                        <a:pt x="665" y="1610"/>
                        <a:pt x="666" y="1607"/>
                        <a:pt x="668" y="1606"/>
                      </a:cubicBezTo>
                      <a:cubicBezTo>
                        <a:pt x="671" y="1604"/>
                        <a:pt x="674" y="1605"/>
                        <a:pt x="675" y="1607"/>
                      </a:cubicBezTo>
                      <a:close/>
                      <a:moveTo>
                        <a:pt x="476" y="1361"/>
                      </a:moveTo>
                      <a:cubicBezTo>
                        <a:pt x="476" y="1365"/>
                        <a:pt x="476" y="1368"/>
                        <a:pt x="478" y="1370"/>
                      </a:cubicBezTo>
                      <a:cubicBezTo>
                        <a:pt x="480" y="1373"/>
                        <a:pt x="485" y="1375"/>
                        <a:pt x="489" y="1374"/>
                      </a:cubicBezTo>
                      <a:cubicBezTo>
                        <a:pt x="495" y="1372"/>
                        <a:pt x="497" y="1367"/>
                        <a:pt x="497" y="1363"/>
                      </a:cubicBezTo>
                      <a:cubicBezTo>
                        <a:pt x="496" y="1355"/>
                        <a:pt x="490" y="1355"/>
                        <a:pt x="486" y="1352"/>
                      </a:cubicBezTo>
                      <a:cubicBezTo>
                        <a:pt x="482" y="1348"/>
                        <a:pt x="482" y="1341"/>
                        <a:pt x="486" y="1335"/>
                      </a:cubicBezTo>
                      <a:cubicBezTo>
                        <a:pt x="490" y="1328"/>
                        <a:pt x="498" y="1324"/>
                        <a:pt x="506" y="1326"/>
                      </a:cubicBezTo>
                      <a:cubicBezTo>
                        <a:pt x="511" y="1327"/>
                        <a:pt x="515" y="1331"/>
                        <a:pt x="514" y="1336"/>
                      </a:cubicBezTo>
                      <a:cubicBezTo>
                        <a:pt x="510" y="1332"/>
                        <a:pt x="503" y="1332"/>
                        <a:pt x="502" y="1339"/>
                      </a:cubicBezTo>
                      <a:cubicBezTo>
                        <a:pt x="501" y="1343"/>
                        <a:pt x="504" y="1350"/>
                        <a:pt x="506" y="1358"/>
                      </a:cubicBezTo>
                      <a:cubicBezTo>
                        <a:pt x="508" y="1366"/>
                        <a:pt x="509" y="1373"/>
                        <a:pt x="507" y="1380"/>
                      </a:cubicBezTo>
                      <a:cubicBezTo>
                        <a:pt x="502" y="1393"/>
                        <a:pt x="486" y="1398"/>
                        <a:pt x="474" y="1391"/>
                      </a:cubicBezTo>
                      <a:cubicBezTo>
                        <a:pt x="468" y="1387"/>
                        <a:pt x="465" y="1381"/>
                        <a:pt x="463" y="1374"/>
                      </a:cubicBezTo>
                      <a:cubicBezTo>
                        <a:pt x="461" y="1367"/>
                        <a:pt x="461" y="1348"/>
                        <a:pt x="454" y="1341"/>
                      </a:cubicBezTo>
                      <a:cubicBezTo>
                        <a:pt x="449" y="1337"/>
                        <a:pt x="443" y="1339"/>
                        <a:pt x="441" y="1343"/>
                      </a:cubicBezTo>
                      <a:cubicBezTo>
                        <a:pt x="438" y="1339"/>
                        <a:pt x="441" y="1331"/>
                        <a:pt x="446" y="1328"/>
                      </a:cubicBezTo>
                      <a:cubicBezTo>
                        <a:pt x="457" y="1323"/>
                        <a:pt x="472" y="1329"/>
                        <a:pt x="477" y="1343"/>
                      </a:cubicBezTo>
                      <a:cubicBezTo>
                        <a:pt x="479" y="1348"/>
                        <a:pt x="478" y="1354"/>
                        <a:pt x="476" y="1361"/>
                      </a:cubicBezTo>
                      <a:close/>
                      <a:moveTo>
                        <a:pt x="197" y="1792"/>
                      </a:moveTo>
                      <a:cubicBezTo>
                        <a:pt x="194" y="1793"/>
                        <a:pt x="191" y="1792"/>
                        <a:pt x="190" y="1790"/>
                      </a:cubicBezTo>
                      <a:cubicBezTo>
                        <a:pt x="189" y="1787"/>
                        <a:pt x="190" y="1784"/>
                        <a:pt x="192" y="1782"/>
                      </a:cubicBezTo>
                      <a:cubicBezTo>
                        <a:pt x="195" y="1781"/>
                        <a:pt x="198" y="1782"/>
                        <a:pt x="200" y="1785"/>
                      </a:cubicBezTo>
                      <a:cubicBezTo>
                        <a:pt x="201" y="1787"/>
                        <a:pt x="200" y="1791"/>
                        <a:pt x="197" y="1792"/>
                      </a:cubicBezTo>
                      <a:close/>
                      <a:moveTo>
                        <a:pt x="189" y="1799"/>
                      </a:moveTo>
                      <a:cubicBezTo>
                        <a:pt x="187" y="1800"/>
                        <a:pt x="184" y="1799"/>
                        <a:pt x="183" y="1797"/>
                      </a:cubicBezTo>
                      <a:cubicBezTo>
                        <a:pt x="182" y="1795"/>
                        <a:pt x="183" y="1792"/>
                        <a:pt x="185" y="1791"/>
                      </a:cubicBezTo>
                      <a:cubicBezTo>
                        <a:pt x="187" y="1790"/>
                        <a:pt x="190" y="1791"/>
                        <a:pt x="191" y="1793"/>
                      </a:cubicBezTo>
                      <a:cubicBezTo>
                        <a:pt x="192" y="1795"/>
                        <a:pt x="191" y="1798"/>
                        <a:pt x="189" y="1799"/>
                      </a:cubicBezTo>
                      <a:close/>
                      <a:moveTo>
                        <a:pt x="202" y="1780"/>
                      </a:moveTo>
                      <a:cubicBezTo>
                        <a:pt x="198" y="1782"/>
                        <a:pt x="193" y="1780"/>
                        <a:pt x="191" y="1776"/>
                      </a:cubicBezTo>
                      <a:cubicBezTo>
                        <a:pt x="189" y="1772"/>
                        <a:pt x="191" y="1767"/>
                        <a:pt x="195" y="1765"/>
                      </a:cubicBezTo>
                      <a:cubicBezTo>
                        <a:pt x="199" y="1763"/>
                        <a:pt x="204" y="1764"/>
                        <a:pt x="206" y="1768"/>
                      </a:cubicBezTo>
                      <a:cubicBezTo>
                        <a:pt x="208" y="1773"/>
                        <a:pt x="206" y="1778"/>
                        <a:pt x="202" y="1780"/>
                      </a:cubicBezTo>
                      <a:close/>
                      <a:moveTo>
                        <a:pt x="469" y="1473"/>
                      </a:moveTo>
                      <a:cubicBezTo>
                        <a:pt x="467" y="1480"/>
                        <a:pt x="462" y="1486"/>
                        <a:pt x="456" y="1488"/>
                      </a:cubicBezTo>
                      <a:cubicBezTo>
                        <a:pt x="450" y="1491"/>
                        <a:pt x="442" y="1491"/>
                        <a:pt x="437" y="1487"/>
                      </a:cubicBezTo>
                      <a:cubicBezTo>
                        <a:pt x="431" y="1481"/>
                        <a:pt x="430" y="1472"/>
                        <a:pt x="432" y="1465"/>
                      </a:cubicBezTo>
                      <a:cubicBezTo>
                        <a:pt x="435" y="1454"/>
                        <a:pt x="445" y="1446"/>
                        <a:pt x="456" y="1444"/>
                      </a:cubicBezTo>
                      <a:cubicBezTo>
                        <a:pt x="464" y="1442"/>
                        <a:pt x="474" y="1443"/>
                        <a:pt x="483" y="1446"/>
                      </a:cubicBezTo>
                      <a:cubicBezTo>
                        <a:pt x="481" y="1445"/>
                        <a:pt x="480" y="1444"/>
                        <a:pt x="479" y="1443"/>
                      </a:cubicBezTo>
                      <a:cubicBezTo>
                        <a:pt x="459" y="1431"/>
                        <a:pt x="442" y="1416"/>
                        <a:pt x="427" y="1398"/>
                      </a:cubicBezTo>
                      <a:cubicBezTo>
                        <a:pt x="410" y="1377"/>
                        <a:pt x="403" y="1359"/>
                        <a:pt x="376" y="1347"/>
                      </a:cubicBezTo>
                      <a:cubicBezTo>
                        <a:pt x="371" y="1345"/>
                        <a:pt x="366" y="1343"/>
                        <a:pt x="359" y="1342"/>
                      </a:cubicBezTo>
                      <a:cubicBezTo>
                        <a:pt x="351" y="1341"/>
                        <a:pt x="344" y="1341"/>
                        <a:pt x="335" y="1344"/>
                      </a:cubicBezTo>
                      <a:cubicBezTo>
                        <a:pt x="327" y="1346"/>
                        <a:pt x="321" y="1349"/>
                        <a:pt x="314" y="1354"/>
                      </a:cubicBezTo>
                      <a:cubicBezTo>
                        <a:pt x="290" y="1373"/>
                        <a:pt x="285" y="1400"/>
                        <a:pt x="296" y="1428"/>
                      </a:cubicBezTo>
                      <a:cubicBezTo>
                        <a:pt x="302" y="1440"/>
                        <a:pt x="310" y="1448"/>
                        <a:pt x="323" y="1451"/>
                      </a:cubicBezTo>
                      <a:cubicBezTo>
                        <a:pt x="334" y="1453"/>
                        <a:pt x="345" y="1451"/>
                        <a:pt x="353" y="1442"/>
                      </a:cubicBezTo>
                      <a:cubicBezTo>
                        <a:pt x="359" y="1436"/>
                        <a:pt x="361" y="1428"/>
                        <a:pt x="361" y="1419"/>
                      </a:cubicBezTo>
                      <a:cubicBezTo>
                        <a:pt x="361" y="1415"/>
                        <a:pt x="360" y="1412"/>
                        <a:pt x="359" y="1409"/>
                      </a:cubicBezTo>
                      <a:cubicBezTo>
                        <a:pt x="359" y="1410"/>
                        <a:pt x="359" y="1411"/>
                        <a:pt x="359" y="1412"/>
                      </a:cubicBezTo>
                      <a:cubicBezTo>
                        <a:pt x="360" y="1420"/>
                        <a:pt x="354" y="1426"/>
                        <a:pt x="346" y="1427"/>
                      </a:cubicBezTo>
                      <a:cubicBezTo>
                        <a:pt x="338" y="1427"/>
                        <a:pt x="331" y="1421"/>
                        <a:pt x="331" y="1414"/>
                      </a:cubicBezTo>
                      <a:cubicBezTo>
                        <a:pt x="331" y="1406"/>
                        <a:pt x="337" y="1399"/>
                        <a:pt x="344" y="1399"/>
                      </a:cubicBezTo>
                      <a:cubicBezTo>
                        <a:pt x="355" y="1398"/>
                        <a:pt x="362" y="1409"/>
                        <a:pt x="363" y="1419"/>
                      </a:cubicBezTo>
                      <a:cubicBezTo>
                        <a:pt x="364" y="1428"/>
                        <a:pt x="361" y="1437"/>
                        <a:pt x="355" y="1445"/>
                      </a:cubicBezTo>
                      <a:cubicBezTo>
                        <a:pt x="348" y="1453"/>
                        <a:pt x="338" y="1456"/>
                        <a:pt x="327" y="1455"/>
                      </a:cubicBezTo>
                      <a:cubicBezTo>
                        <a:pt x="337" y="1457"/>
                        <a:pt x="347" y="1457"/>
                        <a:pt x="355" y="1455"/>
                      </a:cubicBezTo>
                      <a:cubicBezTo>
                        <a:pt x="355" y="1456"/>
                        <a:pt x="356" y="1458"/>
                        <a:pt x="358" y="1459"/>
                      </a:cubicBezTo>
                      <a:cubicBezTo>
                        <a:pt x="343" y="1463"/>
                        <a:pt x="330" y="1460"/>
                        <a:pt x="320" y="1456"/>
                      </a:cubicBezTo>
                      <a:cubicBezTo>
                        <a:pt x="338" y="1466"/>
                        <a:pt x="356" y="1468"/>
                        <a:pt x="374" y="1462"/>
                      </a:cubicBezTo>
                      <a:cubicBezTo>
                        <a:pt x="384" y="1458"/>
                        <a:pt x="394" y="1452"/>
                        <a:pt x="402" y="1442"/>
                      </a:cubicBezTo>
                      <a:cubicBezTo>
                        <a:pt x="406" y="1437"/>
                        <a:pt x="410" y="1431"/>
                        <a:pt x="415" y="1425"/>
                      </a:cubicBezTo>
                      <a:cubicBezTo>
                        <a:pt x="419" y="1421"/>
                        <a:pt x="424" y="1417"/>
                        <a:pt x="431" y="1416"/>
                      </a:cubicBezTo>
                      <a:cubicBezTo>
                        <a:pt x="436" y="1416"/>
                        <a:pt x="441" y="1418"/>
                        <a:pt x="444" y="1423"/>
                      </a:cubicBezTo>
                      <a:cubicBezTo>
                        <a:pt x="447" y="1427"/>
                        <a:pt x="447" y="1432"/>
                        <a:pt x="445" y="1436"/>
                      </a:cubicBezTo>
                      <a:cubicBezTo>
                        <a:pt x="443" y="1438"/>
                        <a:pt x="441" y="1440"/>
                        <a:pt x="438" y="1440"/>
                      </a:cubicBezTo>
                      <a:cubicBezTo>
                        <a:pt x="434" y="1441"/>
                        <a:pt x="429" y="1439"/>
                        <a:pt x="429" y="1434"/>
                      </a:cubicBezTo>
                      <a:cubicBezTo>
                        <a:pt x="429" y="1431"/>
                        <a:pt x="430" y="1429"/>
                        <a:pt x="433" y="1428"/>
                      </a:cubicBezTo>
                      <a:cubicBezTo>
                        <a:pt x="436" y="1428"/>
                        <a:pt x="439" y="1430"/>
                        <a:pt x="440" y="1433"/>
                      </a:cubicBezTo>
                      <a:cubicBezTo>
                        <a:pt x="440" y="1436"/>
                        <a:pt x="439" y="1439"/>
                        <a:pt x="436" y="1439"/>
                      </a:cubicBezTo>
                      <a:cubicBezTo>
                        <a:pt x="435" y="1439"/>
                        <a:pt x="434" y="1439"/>
                        <a:pt x="434" y="1439"/>
                      </a:cubicBezTo>
                      <a:cubicBezTo>
                        <a:pt x="435" y="1440"/>
                        <a:pt x="436" y="1440"/>
                        <a:pt x="437" y="1439"/>
                      </a:cubicBezTo>
                      <a:cubicBezTo>
                        <a:pt x="440" y="1439"/>
                        <a:pt x="442" y="1437"/>
                        <a:pt x="443" y="1435"/>
                      </a:cubicBezTo>
                      <a:cubicBezTo>
                        <a:pt x="445" y="1431"/>
                        <a:pt x="445" y="1427"/>
                        <a:pt x="443" y="1424"/>
                      </a:cubicBezTo>
                      <a:cubicBezTo>
                        <a:pt x="440" y="1420"/>
                        <a:pt x="435" y="1418"/>
                        <a:pt x="431" y="1419"/>
                      </a:cubicBezTo>
                      <a:cubicBezTo>
                        <a:pt x="425" y="1420"/>
                        <a:pt x="421" y="1423"/>
                        <a:pt x="417" y="1427"/>
                      </a:cubicBezTo>
                      <a:cubicBezTo>
                        <a:pt x="413" y="1433"/>
                        <a:pt x="409" y="1438"/>
                        <a:pt x="405" y="1443"/>
                      </a:cubicBezTo>
                      <a:cubicBezTo>
                        <a:pt x="397" y="1453"/>
                        <a:pt x="386" y="1461"/>
                        <a:pt x="374" y="1464"/>
                      </a:cubicBezTo>
                      <a:cubicBezTo>
                        <a:pt x="363" y="1468"/>
                        <a:pt x="351" y="1469"/>
                        <a:pt x="340" y="1466"/>
                      </a:cubicBezTo>
                      <a:cubicBezTo>
                        <a:pt x="322" y="1463"/>
                        <a:pt x="306" y="1452"/>
                        <a:pt x="296" y="1437"/>
                      </a:cubicBezTo>
                      <a:cubicBezTo>
                        <a:pt x="296" y="1438"/>
                        <a:pt x="296" y="1439"/>
                        <a:pt x="296" y="1440"/>
                      </a:cubicBezTo>
                      <a:cubicBezTo>
                        <a:pt x="297" y="1445"/>
                        <a:pt x="297" y="1450"/>
                        <a:pt x="296" y="1455"/>
                      </a:cubicBezTo>
                      <a:cubicBezTo>
                        <a:pt x="296" y="1463"/>
                        <a:pt x="294" y="1469"/>
                        <a:pt x="291" y="1476"/>
                      </a:cubicBezTo>
                      <a:cubicBezTo>
                        <a:pt x="278" y="1500"/>
                        <a:pt x="248" y="1501"/>
                        <a:pt x="229" y="1487"/>
                      </a:cubicBezTo>
                      <a:cubicBezTo>
                        <a:pt x="222" y="1481"/>
                        <a:pt x="217" y="1473"/>
                        <a:pt x="214" y="1464"/>
                      </a:cubicBezTo>
                      <a:cubicBezTo>
                        <a:pt x="217" y="1465"/>
                        <a:pt x="217" y="1465"/>
                        <a:pt x="217" y="1465"/>
                      </a:cubicBezTo>
                      <a:cubicBezTo>
                        <a:pt x="220" y="1472"/>
                        <a:pt x="225" y="1479"/>
                        <a:pt x="232" y="1484"/>
                      </a:cubicBezTo>
                      <a:cubicBezTo>
                        <a:pt x="249" y="1496"/>
                        <a:pt x="276" y="1496"/>
                        <a:pt x="287" y="1475"/>
                      </a:cubicBezTo>
                      <a:cubicBezTo>
                        <a:pt x="290" y="1468"/>
                        <a:pt x="291" y="1462"/>
                        <a:pt x="292" y="1454"/>
                      </a:cubicBezTo>
                      <a:cubicBezTo>
                        <a:pt x="292" y="1450"/>
                        <a:pt x="292" y="1445"/>
                        <a:pt x="292" y="1440"/>
                      </a:cubicBezTo>
                      <a:cubicBezTo>
                        <a:pt x="290" y="1419"/>
                        <a:pt x="282" y="1405"/>
                        <a:pt x="288" y="1383"/>
                      </a:cubicBezTo>
                      <a:cubicBezTo>
                        <a:pt x="292" y="1371"/>
                        <a:pt x="299" y="1359"/>
                        <a:pt x="312" y="1350"/>
                      </a:cubicBezTo>
                      <a:cubicBezTo>
                        <a:pt x="319" y="1345"/>
                        <a:pt x="326" y="1342"/>
                        <a:pt x="334" y="1339"/>
                      </a:cubicBezTo>
                      <a:cubicBezTo>
                        <a:pt x="344" y="1337"/>
                        <a:pt x="351" y="1337"/>
                        <a:pt x="360" y="1339"/>
                      </a:cubicBezTo>
                      <a:cubicBezTo>
                        <a:pt x="374" y="1341"/>
                        <a:pt x="384" y="1346"/>
                        <a:pt x="394" y="1355"/>
                      </a:cubicBezTo>
                      <a:cubicBezTo>
                        <a:pt x="389" y="1349"/>
                        <a:pt x="385" y="1345"/>
                        <a:pt x="383" y="1344"/>
                      </a:cubicBezTo>
                      <a:cubicBezTo>
                        <a:pt x="362" y="1324"/>
                        <a:pt x="341" y="1306"/>
                        <a:pt x="317" y="1292"/>
                      </a:cubicBezTo>
                      <a:cubicBezTo>
                        <a:pt x="311" y="1288"/>
                        <a:pt x="305" y="1286"/>
                        <a:pt x="299" y="1287"/>
                      </a:cubicBezTo>
                      <a:cubicBezTo>
                        <a:pt x="295" y="1288"/>
                        <a:pt x="291" y="1290"/>
                        <a:pt x="289" y="1292"/>
                      </a:cubicBezTo>
                      <a:cubicBezTo>
                        <a:pt x="285" y="1296"/>
                        <a:pt x="283" y="1303"/>
                        <a:pt x="287" y="1308"/>
                      </a:cubicBezTo>
                      <a:cubicBezTo>
                        <a:pt x="289" y="1310"/>
                        <a:pt x="293" y="1311"/>
                        <a:pt x="296" y="1311"/>
                      </a:cubicBezTo>
                      <a:cubicBezTo>
                        <a:pt x="300" y="1310"/>
                        <a:pt x="302" y="1305"/>
                        <a:pt x="300" y="1302"/>
                      </a:cubicBezTo>
                      <a:cubicBezTo>
                        <a:pt x="299" y="1299"/>
                        <a:pt x="296" y="1298"/>
                        <a:pt x="293" y="1299"/>
                      </a:cubicBezTo>
                      <a:cubicBezTo>
                        <a:pt x="295" y="1296"/>
                        <a:pt x="300" y="1296"/>
                        <a:pt x="303" y="1299"/>
                      </a:cubicBezTo>
                      <a:cubicBezTo>
                        <a:pt x="310" y="1306"/>
                        <a:pt x="303" y="1319"/>
                        <a:pt x="292" y="1317"/>
                      </a:cubicBezTo>
                      <a:cubicBezTo>
                        <a:pt x="283" y="1316"/>
                        <a:pt x="278" y="1309"/>
                        <a:pt x="279" y="1300"/>
                      </a:cubicBezTo>
                      <a:cubicBezTo>
                        <a:pt x="280" y="1289"/>
                        <a:pt x="294" y="1281"/>
                        <a:pt x="306" y="1286"/>
                      </a:cubicBezTo>
                      <a:cubicBezTo>
                        <a:pt x="286" y="1275"/>
                        <a:pt x="266" y="1266"/>
                        <a:pt x="245" y="1261"/>
                      </a:cubicBezTo>
                      <a:cubicBezTo>
                        <a:pt x="252" y="1265"/>
                        <a:pt x="259" y="1271"/>
                        <a:pt x="264" y="1277"/>
                      </a:cubicBezTo>
                      <a:cubicBezTo>
                        <a:pt x="281" y="1298"/>
                        <a:pt x="277" y="1332"/>
                        <a:pt x="246" y="1339"/>
                      </a:cubicBezTo>
                      <a:cubicBezTo>
                        <a:pt x="237" y="1340"/>
                        <a:pt x="229" y="1339"/>
                        <a:pt x="220" y="1336"/>
                      </a:cubicBezTo>
                      <a:cubicBezTo>
                        <a:pt x="207" y="1331"/>
                        <a:pt x="196" y="1319"/>
                        <a:pt x="182" y="1318"/>
                      </a:cubicBezTo>
                      <a:cubicBezTo>
                        <a:pt x="176" y="1317"/>
                        <a:pt x="169" y="1320"/>
                        <a:pt x="165" y="1325"/>
                      </a:cubicBezTo>
                      <a:cubicBezTo>
                        <a:pt x="156" y="1336"/>
                        <a:pt x="162" y="1355"/>
                        <a:pt x="175" y="1359"/>
                      </a:cubicBezTo>
                      <a:cubicBezTo>
                        <a:pt x="180" y="1361"/>
                        <a:pt x="187" y="1358"/>
                        <a:pt x="190" y="1353"/>
                      </a:cubicBezTo>
                      <a:cubicBezTo>
                        <a:pt x="194" y="1346"/>
                        <a:pt x="191" y="1338"/>
                        <a:pt x="185" y="1337"/>
                      </a:cubicBezTo>
                      <a:cubicBezTo>
                        <a:pt x="188" y="1336"/>
                        <a:pt x="194" y="1338"/>
                        <a:pt x="196" y="1343"/>
                      </a:cubicBezTo>
                      <a:cubicBezTo>
                        <a:pt x="200" y="1351"/>
                        <a:pt x="193" y="1361"/>
                        <a:pt x="186" y="1364"/>
                      </a:cubicBezTo>
                      <a:cubicBezTo>
                        <a:pt x="176" y="1367"/>
                        <a:pt x="167" y="1363"/>
                        <a:pt x="161" y="1358"/>
                      </a:cubicBezTo>
                      <a:cubicBezTo>
                        <a:pt x="151" y="1347"/>
                        <a:pt x="151" y="1329"/>
                        <a:pt x="163" y="1320"/>
                      </a:cubicBezTo>
                      <a:cubicBezTo>
                        <a:pt x="170" y="1315"/>
                        <a:pt x="176" y="1313"/>
                        <a:pt x="182" y="1314"/>
                      </a:cubicBezTo>
                      <a:cubicBezTo>
                        <a:pt x="194" y="1315"/>
                        <a:pt x="204" y="1322"/>
                        <a:pt x="215" y="1322"/>
                      </a:cubicBezTo>
                      <a:cubicBezTo>
                        <a:pt x="233" y="1322"/>
                        <a:pt x="248" y="1311"/>
                        <a:pt x="248" y="1294"/>
                      </a:cubicBezTo>
                      <a:cubicBezTo>
                        <a:pt x="247" y="1275"/>
                        <a:pt x="223" y="1256"/>
                        <a:pt x="203" y="1254"/>
                      </a:cubicBezTo>
                      <a:cubicBezTo>
                        <a:pt x="191" y="1253"/>
                        <a:pt x="178" y="1258"/>
                        <a:pt x="172" y="1268"/>
                      </a:cubicBezTo>
                      <a:cubicBezTo>
                        <a:pt x="163" y="1281"/>
                        <a:pt x="170" y="1302"/>
                        <a:pt x="188" y="1301"/>
                      </a:cubicBezTo>
                      <a:cubicBezTo>
                        <a:pt x="194" y="1301"/>
                        <a:pt x="199" y="1298"/>
                        <a:pt x="202" y="1294"/>
                      </a:cubicBezTo>
                      <a:cubicBezTo>
                        <a:pt x="207" y="1287"/>
                        <a:pt x="202" y="1273"/>
                        <a:pt x="192" y="1274"/>
                      </a:cubicBezTo>
                      <a:cubicBezTo>
                        <a:pt x="185" y="1274"/>
                        <a:pt x="182" y="1280"/>
                        <a:pt x="185" y="1284"/>
                      </a:cubicBezTo>
                      <a:cubicBezTo>
                        <a:pt x="179" y="1282"/>
                        <a:pt x="180" y="1272"/>
                        <a:pt x="188" y="1270"/>
                      </a:cubicBezTo>
                      <a:cubicBezTo>
                        <a:pt x="203" y="1266"/>
                        <a:pt x="215" y="1285"/>
                        <a:pt x="204" y="1297"/>
                      </a:cubicBezTo>
                      <a:cubicBezTo>
                        <a:pt x="198" y="1304"/>
                        <a:pt x="185" y="1308"/>
                        <a:pt x="175" y="1301"/>
                      </a:cubicBezTo>
                      <a:cubicBezTo>
                        <a:pt x="161" y="1292"/>
                        <a:pt x="160" y="1269"/>
                        <a:pt x="176" y="1257"/>
                      </a:cubicBezTo>
                      <a:cubicBezTo>
                        <a:pt x="177" y="1256"/>
                        <a:pt x="179" y="1255"/>
                        <a:pt x="180" y="1254"/>
                      </a:cubicBezTo>
                      <a:cubicBezTo>
                        <a:pt x="174" y="1256"/>
                        <a:pt x="169" y="1258"/>
                        <a:pt x="162" y="1262"/>
                      </a:cubicBezTo>
                      <a:cubicBezTo>
                        <a:pt x="162" y="1262"/>
                        <a:pt x="162" y="1262"/>
                        <a:pt x="162" y="1262"/>
                      </a:cubicBezTo>
                      <a:cubicBezTo>
                        <a:pt x="152" y="1268"/>
                        <a:pt x="147" y="1272"/>
                        <a:pt x="141" y="1281"/>
                      </a:cubicBezTo>
                      <a:cubicBezTo>
                        <a:pt x="144" y="1271"/>
                        <a:pt x="151" y="1264"/>
                        <a:pt x="160" y="1259"/>
                      </a:cubicBezTo>
                      <a:cubicBezTo>
                        <a:pt x="160" y="1259"/>
                        <a:pt x="160" y="1259"/>
                        <a:pt x="160" y="1259"/>
                      </a:cubicBezTo>
                      <a:cubicBezTo>
                        <a:pt x="164" y="1257"/>
                        <a:pt x="169" y="1255"/>
                        <a:pt x="173" y="1254"/>
                      </a:cubicBezTo>
                      <a:cubicBezTo>
                        <a:pt x="158" y="1255"/>
                        <a:pt x="143" y="1257"/>
                        <a:pt x="128" y="1262"/>
                      </a:cubicBezTo>
                      <a:cubicBezTo>
                        <a:pt x="102" y="1271"/>
                        <a:pt x="84" y="1282"/>
                        <a:pt x="65" y="1302"/>
                      </a:cubicBezTo>
                      <a:cubicBezTo>
                        <a:pt x="48" y="1322"/>
                        <a:pt x="37" y="1345"/>
                        <a:pt x="33" y="1370"/>
                      </a:cubicBezTo>
                      <a:cubicBezTo>
                        <a:pt x="31" y="1382"/>
                        <a:pt x="31" y="1389"/>
                        <a:pt x="36" y="1401"/>
                      </a:cubicBezTo>
                      <a:cubicBezTo>
                        <a:pt x="45" y="1425"/>
                        <a:pt x="69" y="1443"/>
                        <a:pt x="89" y="1444"/>
                      </a:cubicBezTo>
                      <a:cubicBezTo>
                        <a:pt x="101" y="1444"/>
                        <a:pt x="113" y="1438"/>
                        <a:pt x="111" y="1425"/>
                      </a:cubicBezTo>
                      <a:cubicBezTo>
                        <a:pt x="110" y="1418"/>
                        <a:pt x="105" y="1414"/>
                        <a:pt x="96" y="1415"/>
                      </a:cubicBezTo>
                      <a:cubicBezTo>
                        <a:pt x="103" y="1406"/>
                        <a:pt x="121" y="1413"/>
                        <a:pt x="126" y="1427"/>
                      </a:cubicBezTo>
                      <a:cubicBezTo>
                        <a:pt x="130" y="1442"/>
                        <a:pt x="125" y="1454"/>
                        <a:pt x="116" y="1460"/>
                      </a:cubicBezTo>
                      <a:cubicBezTo>
                        <a:pt x="104" y="1470"/>
                        <a:pt x="83" y="1470"/>
                        <a:pt x="67" y="1459"/>
                      </a:cubicBezTo>
                      <a:cubicBezTo>
                        <a:pt x="51" y="1447"/>
                        <a:pt x="39" y="1429"/>
                        <a:pt x="33" y="1410"/>
                      </a:cubicBezTo>
                      <a:cubicBezTo>
                        <a:pt x="34" y="1414"/>
                        <a:pt x="35" y="1418"/>
                        <a:pt x="37" y="1423"/>
                      </a:cubicBezTo>
                      <a:cubicBezTo>
                        <a:pt x="46" y="1452"/>
                        <a:pt x="64" y="1477"/>
                        <a:pt x="90" y="1493"/>
                      </a:cubicBezTo>
                      <a:cubicBezTo>
                        <a:pt x="105" y="1500"/>
                        <a:pt x="118" y="1501"/>
                        <a:pt x="133" y="1493"/>
                      </a:cubicBezTo>
                      <a:cubicBezTo>
                        <a:pt x="142" y="1488"/>
                        <a:pt x="152" y="1476"/>
                        <a:pt x="152" y="1465"/>
                      </a:cubicBezTo>
                      <a:cubicBezTo>
                        <a:pt x="152" y="1456"/>
                        <a:pt x="144" y="1448"/>
                        <a:pt x="136" y="1453"/>
                      </a:cubicBezTo>
                      <a:cubicBezTo>
                        <a:pt x="135" y="1447"/>
                        <a:pt x="141" y="1441"/>
                        <a:pt x="148" y="1443"/>
                      </a:cubicBezTo>
                      <a:cubicBezTo>
                        <a:pt x="154" y="1444"/>
                        <a:pt x="160" y="1451"/>
                        <a:pt x="161" y="1459"/>
                      </a:cubicBezTo>
                      <a:cubicBezTo>
                        <a:pt x="162" y="1464"/>
                        <a:pt x="161" y="1470"/>
                        <a:pt x="159" y="1475"/>
                      </a:cubicBezTo>
                      <a:cubicBezTo>
                        <a:pt x="154" y="1484"/>
                        <a:pt x="146" y="1492"/>
                        <a:pt x="136" y="1497"/>
                      </a:cubicBezTo>
                      <a:cubicBezTo>
                        <a:pt x="129" y="1500"/>
                        <a:pt x="121" y="1502"/>
                        <a:pt x="114" y="1501"/>
                      </a:cubicBezTo>
                      <a:cubicBezTo>
                        <a:pt x="136" y="1505"/>
                        <a:pt x="158" y="1499"/>
                        <a:pt x="175" y="1481"/>
                      </a:cubicBezTo>
                      <a:cubicBezTo>
                        <a:pt x="183" y="1472"/>
                        <a:pt x="188" y="1462"/>
                        <a:pt x="190" y="1450"/>
                      </a:cubicBezTo>
                      <a:cubicBezTo>
                        <a:pt x="201" y="1398"/>
                        <a:pt x="157" y="1414"/>
                        <a:pt x="131" y="1409"/>
                      </a:cubicBezTo>
                      <a:cubicBezTo>
                        <a:pt x="99" y="1402"/>
                        <a:pt x="115" y="1361"/>
                        <a:pt x="148" y="1367"/>
                      </a:cubicBezTo>
                      <a:cubicBezTo>
                        <a:pt x="176" y="1372"/>
                        <a:pt x="189" y="1399"/>
                        <a:pt x="192" y="1425"/>
                      </a:cubicBezTo>
                      <a:cubicBezTo>
                        <a:pt x="193" y="1420"/>
                        <a:pt x="193" y="1415"/>
                        <a:pt x="195" y="1411"/>
                      </a:cubicBezTo>
                      <a:cubicBezTo>
                        <a:pt x="200" y="1401"/>
                        <a:pt x="211" y="1393"/>
                        <a:pt x="223" y="1397"/>
                      </a:cubicBezTo>
                      <a:cubicBezTo>
                        <a:pt x="228" y="1399"/>
                        <a:pt x="231" y="1404"/>
                        <a:pt x="231" y="1409"/>
                      </a:cubicBezTo>
                      <a:cubicBezTo>
                        <a:pt x="231" y="1413"/>
                        <a:pt x="230" y="1417"/>
                        <a:pt x="227" y="1419"/>
                      </a:cubicBezTo>
                      <a:cubicBezTo>
                        <a:pt x="223" y="1422"/>
                        <a:pt x="219" y="1423"/>
                        <a:pt x="215" y="1422"/>
                      </a:cubicBezTo>
                      <a:cubicBezTo>
                        <a:pt x="210" y="1421"/>
                        <a:pt x="206" y="1415"/>
                        <a:pt x="207" y="1410"/>
                      </a:cubicBezTo>
                      <a:cubicBezTo>
                        <a:pt x="208" y="1407"/>
                        <a:pt x="210" y="1404"/>
                        <a:pt x="214" y="1404"/>
                      </a:cubicBezTo>
                      <a:cubicBezTo>
                        <a:pt x="216" y="1404"/>
                        <a:pt x="218" y="1405"/>
                        <a:pt x="218" y="1408"/>
                      </a:cubicBezTo>
                      <a:cubicBezTo>
                        <a:pt x="217" y="1407"/>
                        <a:pt x="215" y="1406"/>
                        <a:pt x="214" y="1407"/>
                      </a:cubicBezTo>
                      <a:cubicBezTo>
                        <a:pt x="211" y="1408"/>
                        <a:pt x="210" y="1411"/>
                        <a:pt x="212" y="1413"/>
                      </a:cubicBezTo>
                      <a:cubicBezTo>
                        <a:pt x="213" y="1415"/>
                        <a:pt x="215" y="1416"/>
                        <a:pt x="218" y="1415"/>
                      </a:cubicBezTo>
                      <a:cubicBezTo>
                        <a:pt x="221" y="1415"/>
                        <a:pt x="223" y="1413"/>
                        <a:pt x="223" y="1410"/>
                      </a:cubicBezTo>
                      <a:cubicBezTo>
                        <a:pt x="224" y="1406"/>
                        <a:pt x="222" y="1403"/>
                        <a:pt x="218" y="1402"/>
                      </a:cubicBezTo>
                      <a:cubicBezTo>
                        <a:pt x="209" y="1398"/>
                        <a:pt x="199" y="1407"/>
                        <a:pt x="196" y="1415"/>
                      </a:cubicBezTo>
                      <a:cubicBezTo>
                        <a:pt x="195" y="1417"/>
                        <a:pt x="194" y="1420"/>
                        <a:pt x="194" y="1422"/>
                      </a:cubicBezTo>
                      <a:cubicBezTo>
                        <a:pt x="192" y="1430"/>
                        <a:pt x="193" y="1439"/>
                        <a:pt x="192" y="1447"/>
                      </a:cubicBezTo>
                      <a:cubicBezTo>
                        <a:pt x="191" y="1456"/>
                        <a:pt x="188" y="1463"/>
                        <a:pt x="184" y="1471"/>
                      </a:cubicBezTo>
                      <a:cubicBezTo>
                        <a:pt x="187" y="1468"/>
                        <a:pt x="189" y="1466"/>
                        <a:pt x="192" y="1465"/>
                      </a:cubicBezTo>
                      <a:cubicBezTo>
                        <a:pt x="208" y="1455"/>
                        <a:pt x="229" y="1461"/>
                        <a:pt x="241" y="1475"/>
                      </a:cubicBezTo>
                      <a:cubicBezTo>
                        <a:pt x="244" y="1480"/>
                        <a:pt x="247" y="1484"/>
                        <a:pt x="248" y="1489"/>
                      </a:cubicBezTo>
                      <a:cubicBezTo>
                        <a:pt x="245" y="1489"/>
                        <a:pt x="245" y="1489"/>
                        <a:pt x="245" y="1489"/>
                      </a:cubicBezTo>
                      <a:cubicBezTo>
                        <a:pt x="243" y="1485"/>
                        <a:pt x="241" y="1481"/>
                        <a:pt x="239" y="1477"/>
                      </a:cubicBezTo>
                      <a:cubicBezTo>
                        <a:pt x="227" y="1464"/>
                        <a:pt x="208" y="1458"/>
                        <a:pt x="193" y="1467"/>
                      </a:cubicBezTo>
                      <a:cubicBezTo>
                        <a:pt x="183" y="1472"/>
                        <a:pt x="181" y="1477"/>
                        <a:pt x="174" y="1484"/>
                      </a:cubicBezTo>
                      <a:cubicBezTo>
                        <a:pt x="151" y="1508"/>
                        <a:pt x="118" y="1510"/>
                        <a:pt x="89" y="1495"/>
                      </a:cubicBezTo>
                      <a:cubicBezTo>
                        <a:pt x="81" y="1490"/>
                        <a:pt x="74" y="1485"/>
                        <a:pt x="67" y="1479"/>
                      </a:cubicBezTo>
                      <a:cubicBezTo>
                        <a:pt x="79" y="1494"/>
                        <a:pt x="92" y="1507"/>
                        <a:pt x="106" y="1514"/>
                      </a:cubicBezTo>
                      <a:cubicBezTo>
                        <a:pt x="136" y="1528"/>
                        <a:pt x="173" y="1550"/>
                        <a:pt x="195" y="1556"/>
                      </a:cubicBezTo>
                      <a:cubicBezTo>
                        <a:pt x="205" y="1559"/>
                        <a:pt x="217" y="1558"/>
                        <a:pt x="225" y="1552"/>
                      </a:cubicBezTo>
                      <a:cubicBezTo>
                        <a:pt x="221" y="1557"/>
                        <a:pt x="215" y="1559"/>
                        <a:pt x="209" y="1559"/>
                      </a:cubicBezTo>
                      <a:cubicBezTo>
                        <a:pt x="209" y="1559"/>
                        <a:pt x="209" y="1559"/>
                        <a:pt x="209" y="1559"/>
                      </a:cubicBezTo>
                      <a:cubicBezTo>
                        <a:pt x="206" y="1560"/>
                        <a:pt x="202" y="1560"/>
                        <a:pt x="199" y="1559"/>
                      </a:cubicBezTo>
                      <a:cubicBezTo>
                        <a:pt x="210" y="1564"/>
                        <a:pt x="221" y="1566"/>
                        <a:pt x="232" y="1564"/>
                      </a:cubicBezTo>
                      <a:cubicBezTo>
                        <a:pt x="244" y="1561"/>
                        <a:pt x="253" y="1555"/>
                        <a:pt x="259" y="1545"/>
                      </a:cubicBezTo>
                      <a:cubicBezTo>
                        <a:pt x="259" y="1545"/>
                        <a:pt x="260" y="1546"/>
                        <a:pt x="261" y="1546"/>
                      </a:cubicBezTo>
                      <a:cubicBezTo>
                        <a:pt x="257" y="1553"/>
                        <a:pt x="250" y="1560"/>
                        <a:pt x="241" y="1564"/>
                      </a:cubicBezTo>
                      <a:cubicBezTo>
                        <a:pt x="233" y="1567"/>
                        <a:pt x="223" y="1568"/>
                        <a:pt x="217" y="1566"/>
                      </a:cubicBezTo>
                      <a:cubicBezTo>
                        <a:pt x="221" y="1568"/>
                        <a:pt x="225" y="1574"/>
                        <a:pt x="224" y="1578"/>
                      </a:cubicBezTo>
                      <a:cubicBezTo>
                        <a:pt x="224" y="1582"/>
                        <a:pt x="223" y="1585"/>
                        <a:pt x="220" y="1587"/>
                      </a:cubicBezTo>
                      <a:cubicBezTo>
                        <a:pt x="216" y="1589"/>
                        <a:pt x="210" y="1589"/>
                        <a:pt x="207" y="1584"/>
                      </a:cubicBezTo>
                      <a:cubicBezTo>
                        <a:pt x="205" y="1582"/>
                        <a:pt x="205" y="1578"/>
                        <a:pt x="207" y="1576"/>
                      </a:cubicBezTo>
                      <a:cubicBezTo>
                        <a:pt x="212" y="1572"/>
                        <a:pt x="218" y="1575"/>
                        <a:pt x="217" y="1579"/>
                      </a:cubicBezTo>
                      <a:cubicBezTo>
                        <a:pt x="216" y="1577"/>
                        <a:pt x="214" y="1576"/>
                        <a:pt x="212" y="1576"/>
                      </a:cubicBezTo>
                      <a:cubicBezTo>
                        <a:pt x="210" y="1576"/>
                        <a:pt x="208" y="1579"/>
                        <a:pt x="209" y="1582"/>
                      </a:cubicBezTo>
                      <a:cubicBezTo>
                        <a:pt x="209" y="1584"/>
                        <a:pt x="211" y="1585"/>
                        <a:pt x="213" y="1586"/>
                      </a:cubicBezTo>
                      <a:cubicBezTo>
                        <a:pt x="219" y="1587"/>
                        <a:pt x="225" y="1581"/>
                        <a:pt x="222" y="1574"/>
                      </a:cubicBezTo>
                      <a:cubicBezTo>
                        <a:pt x="220" y="1567"/>
                        <a:pt x="210" y="1565"/>
                        <a:pt x="204" y="1563"/>
                      </a:cubicBezTo>
                      <a:cubicBezTo>
                        <a:pt x="196" y="1560"/>
                        <a:pt x="187" y="1557"/>
                        <a:pt x="183" y="1556"/>
                      </a:cubicBezTo>
                      <a:cubicBezTo>
                        <a:pt x="177" y="1553"/>
                        <a:pt x="163" y="1547"/>
                        <a:pt x="146" y="1538"/>
                      </a:cubicBezTo>
                      <a:cubicBezTo>
                        <a:pt x="149" y="1540"/>
                        <a:pt x="151" y="1543"/>
                        <a:pt x="154" y="1546"/>
                      </a:cubicBezTo>
                      <a:cubicBezTo>
                        <a:pt x="155" y="1547"/>
                        <a:pt x="163" y="1558"/>
                        <a:pt x="160" y="1559"/>
                      </a:cubicBezTo>
                      <a:cubicBezTo>
                        <a:pt x="159" y="1559"/>
                        <a:pt x="155" y="1553"/>
                        <a:pt x="154" y="1552"/>
                      </a:cubicBezTo>
                      <a:cubicBezTo>
                        <a:pt x="150" y="1548"/>
                        <a:pt x="146" y="1544"/>
                        <a:pt x="142" y="1540"/>
                      </a:cubicBezTo>
                      <a:cubicBezTo>
                        <a:pt x="140" y="1539"/>
                        <a:pt x="138" y="1537"/>
                        <a:pt x="136" y="1536"/>
                      </a:cubicBezTo>
                      <a:cubicBezTo>
                        <a:pt x="129" y="1530"/>
                        <a:pt x="123" y="1527"/>
                        <a:pt x="114" y="1523"/>
                      </a:cubicBezTo>
                      <a:cubicBezTo>
                        <a:pt x="114" y="1523"/>
                        <a:pt x="113" y="1523"/>
                        <a:pt x="111" y="1522"/>
                      </a:cubicBezTo>
                      <a:cubicBezTo>
                        <a:pt x="113" y="1524"/>
                        <a:pt x="116" y="1525"/>
                        <a:pt x="118" y="1527"/>
                      </a:cubicBezTo>
                      <a:cubicBezTo>
                        <a:pt x="124" y="1532"/>
                        <a:pt x="128" y="1537"/>
                        <a:pt x="132" y="1544"/>
                      </a:cubicBezTo>
                      <a:cubicBezTo>
                        <a:pt x="142" y="1564"/>
                        <a:pt x="132" y="1581"/>
                        <a:pt x="116" y="1590"/>
                      </a:cubicBezTo>
                      <a:cubicBezTo>
                        <a:pt x="102" y="1598"/>
                        <a:pt x="85" y="1601"/>
                        <a:pt x="71" y="1593"/>
                      </a:cubicBezTo>
                      <a:cubicBezTo>
                        <a:pt x="59" y="1586"/>
                        <a:pt x="54" y="1574"/>
                        <a:pt x="57" y="1560"/>
                      </a:cubicBezTo>
                      <a:cubicBezTo>
                        <a:pt x="58" y="1554"/>
                        <a:pt x="61" y="1550"/>
                        <a:pt x="66" y="1545"/>
                      </a:cubicBezTo>
                      <a:cubicBezTo>
                        <a:pt x="69" y="1542"/>
                        <a:pt x="73" y="1540"/>
                        <a:pt x="79" y="1540"/>
                      </a:cubicBezTo>
                      <a:cubicBezTo>
                        <a:pt x="85" y="1540"/>
                        <a:pt x="91" y="1542"/>
                        <a:pt x="94" y="1547"/>
                      </a:cubicBezTo>
                      <a:cubicBezTo>
                        <a:pt x="96" y="1551"/>
                        <a:pt x="97" y="1554"/>
                        <a:pt x="96" y="1558"/>
                      </a:cubicBezTo>
                      <a:cubicBezTo>
                        <a:pt x="95" y="1562"/>
                        <a:pt x="92" y="1565"/>
                        <a:pt x="88" y="1567"/>
                      </a:cubicBezTo>
                      <a:cubicBezTo>
                        <a:pt x="84" y="1569"/>
                        <a:pt x="79" y="1569"/>
                        <a:pt x="75" y="1565"/>
                      </a:cubicBezTo>
                      <a:cubicBezTo>
                        <a:pt x="72" y="1562"/>
                        <a:pt x="71" y="1556"/>
                        <a:pt x="73" y="1552"/>
                      </a:cubicBezTo>
                      <a:cubicBezTo>
                        <a:pt x="77" y="1547"/>
                        <a:pt x="83" y="1545"/>
                        <a:pt x="88" y="1549"/>
                      </a:cubicBezTo>
                      <a:cubicBezTo>
                        <a:pt x="93" y="1552"/>
                        <a:pt x="95" y="1558"/>
                        <a:pt x="91" y="1563"/>
                      </a:cubicBezTo>
                      <a:cubicBezTo>
                        <a:pt x="90" y="1565"/>
                        <a:pt x="89" y="1566"/>
                        <a:pt x="87" y="1567"/>
                      </a:cubicBezTo>
                      <a:cubicBezTo>
                        <a:pt x="87" y="1567"/>
                        <a:pt x="88" y="1567"/>
                        <a:pt x="88" y="1567"/>
                      </a:cubicBezTo>
                      <a:cubicBezTo>
                        <a:pt x="92" y="1565"/>
                        <a:pt x="95" y="1562"/>
                        <a:pt x="96" y="1558"/>
                      </a:cubicBezTo>
                      <a:cubicBezTo>
                        <a:pt x="96" y="1554"/>
                        <a:pt x="96" y="1551"/>
                        <a:pt x="93" y="1548"/>
                      </a:cubicBezTo>
                      <a:cubicBezTo>
                        <a:pt x="90" y="1543"/>
                        <a:pt x="85" y="1541"/>
                        <a:pt x="79" y="1541"/>
                      </a:cubicBezTo>
                      <a:cubicBezTo>
                        <a:pt x="74" y="1541"/>
                        <a:pt x="70" y="1543"/>
                        <a:pt x="66" y="1546"/>
                      </a:cubicBezTo>
                      <a:cubicBezTo>
                        <a:pt x="62" y="1550"/>
                        <a:pt x="60" y="1555"/>
                        <a:pt x="58" y="1561"/>
                      </a:cubicBezTo>
                      <a:cubicBezTo>
                        <a:pt x="56" y="1574"/>
                        <a:pt x="61" y="1584"/>
                        <a:pt x="72" y="1591"/>
                      </a:cubicBezTo>
                      <a:cubicBezTo>
                        <a:pt x="86" y="1598"/>
                        <a:pt x="103" y="1595"/>
                        <a:pt x="116" y="1587"/>
                      </a:cubicBezTo>
                      <a:cubicBezTo>
                        <a:pt x="129" y="1578"/>
                        <a:pt x="137" y="1563"/>
                        <a:pt x="129" y="1546"/>
                      </a:cubicBezTo>
                      <a:cubicBezTo>
                        <a:pt x="125" y="1540"/>
                        <a:pt x="121" y="1535"/>
                        <a:pt x="115" y="1531"/>
                      </a:cubicBezTo>
                      <a:cubicBezTo>
                        <a:pt x="94" y="1514"/>
                        <a:pt x="77" y="1498"/>
                        <a:pt x="61" y="1475"/>
                      </a:cubicBezTo>
                      <a:cubicBezTo>
                        <a:pt x="62" y="1476"/>
                        <a:pt x="62" y="1478"/>
                        <a:pt x="62" y="1479"/>
                      </a:cubicBezTo>
                      <a:cubicBezTo>
                        <a:pt x="64" y="1489"/>
                        <a:pt x="61" y="1500"/>
                        <a:pt x="50" y="1502"/>
                      </a:cubicBezTo>
                      <a:cubicBezTo>
                        <a:pt x="42" y="1503"/>
                        <a:pt x="35" y="1498"/>
                        <a:pt x="32" y="1491"/>
                      </a:cubicBezTo>
                      <a:cubicBezTo>
                        <a:pt x="30" y="1485"/>
                        <a:pt x="31" y="1479"/>
                        <a:pt x="36" y="1475"/>
                      </a:cubicBezTo>
                      <a:cubicBezTo>
                        <a:pt x="40" y="1472"/>
                        <a:pt x="46" y="1473"/>
                        <a:pt x="46" y="1478"/>
                      </a:cubicBezTo>
                      <a:cubicBezTo>
                        <a:pt x="46" y="1484"/>
                        <a:pt x="41" y="1484"/>
                        <a:pt x="41" y="1489"/>
                      </a:cubicBezTo>
                      <a:cubicBezTo>
                        <a:pt x="41" y="1493"/>
                        <a:pt x="43" y="1497"/>
                        <a:pt x="48" y="1497"/>
                      </a:cubicBezTo>
                      <a:cubicBezTo>
                        <a:pt x="55" y="1497"/>
                        <a:pt x="59" y="1489"/>
                        <a:pt x="58" y="1482"/>
                      </a:cubicBezTo>
                      <a:cubicBezTo>
                        <a:pt x="57" y="1468"/>
                        <a:pt x="52" y="1462"/>
                        <a:pt x="45" y="1450"/>
                      </a:cubicBezTo>
                      <a:cubicBezTo>
                        <a:pt x="40" y="1442"/>
                        <a:pt x="37" y="1434"/>
                        <a:pt x="33" y="1424"/>
                      </a:cubicBezTo>
                      <a:cubicBezTo>
                        <a:pt x="24" y="1395"/>
                        <a:pt x="27" y="1365"/>
                        <a:pt x="38" y="1337"/>
                      </a:cubicBezTo>
                      <a:cubicBezTo>
                        <a:pt x="35" y="1342"/>
                        <a:pt x="29" y="1345"/>
                        <a:pt x="25" y="1345"/>
                      </a:cubicBezTo>
                      <a:cubicBezTo>
                        <a:pt x="20" y="1344"/>
                        <a:pt x="15" y="1341"/>
                        <a:pt x="14" y="1334"/>
                      </a:cubicBezTo>
                      <a:cubicBezTo>
                        <a:pt x="15" y="1335"/>
                        <a:pt x="17" y="1335"/>
                        <a:pt x="18" y="1334"/>
                      </a:cubicBezTo>
                      <a:cubicBezTo>
                        <a:pt x="19" y="1346"/>
                        <a:pt x="34" y="1342"/>
                        <a:pt x="40" y="1332"/>
                      </a:cubicBezTo>
                      <a:cubicBezTo>
                        <a:pt x="40" y="1333"/>
                        <a:pt x="40" y="1333"/>
                        <a:pt x="40" y="1333"/>
                      </a:cubicBezTo>
                      <a:cubicBezTo>
                        <a:pt x="44" y="1323"/>
                        <a:pt x="50" y="1315"/>
                        <a:pt x="56" y="1306"/>
                      </a:cubicBezTo>
                      <a:cubicBezTo>
                        <a:pt x="43" y="1313"/>
                        <a:pt x="27" y="1312"/>
                        <a:pt x="17" y="1301"/>
                      </a:cubicBezTo>
                      <a:cubicBezTo>
                        <a:pt x="11" y="1295"/>
                        <a:pt x="8" y="1288"/>
                        <a:pt x="8" y="1280"/>
                      </a:cubicBezTo>
                      <a:cubicBezTo>
                        <a:pt x="8" y="1272"/>
                        <a:pt x="11" y="1266"/>
                        <a:pt x="16" y="1259"/>
                      </a:cubicBezTo>
                      <a:cubicBezTo>
                        <a:pt x="21" y="1254"/>
                        <a:pt x="27" y="1250"/>
                        <a:pt x="35" y="1249"/>
                      </a:cubicBezTo>
                      <a:cubicBezTo>
                        <a:pt x="42" y="1248"/>
                        <a:pt x="49" y="1249"/>
                        <a:pt x="55" y="1253"/>
                      </a:cubicBezTo>
                      <a:cubicBezTo>
                        <a:pt x="62" y="1257"/>
                        <a:pt x="65" y="1263"/>
                        <a:pt x="66" y="1271"/>
                      </a:cubicBezTo>
                      <a:cubicBezTo>
                        <a:pt x="66" y="1276"/>
                        <a:pt x="64" y="1280"/>
                        <a:pt x="61" y="1284"/>
                      </a:cubicBezTo>
                      <a:cubicBezTo>
                        <a:pt x="56" y="1289"/>
                        <a:pt x="49" y="1290"/>
                        <a:pt x="42" y="1288"/>
                      </a:cubicBezTo>
                      <a:cubicBezTo>
                        <a:pt x="36" y="1286"/>
                        <a:pt x="32" y="1280"/>
                        <a:pt x="32" y="1274"/>
                      </a:cubicBezTo>
                      <a:cubicBezTo>
                        <a:pt x="32" y="1266"/>
                        <a:pt x="38" y="1259"/>
                        <a:pt x="46" y="1258"/>
                      </a:cubicBezTo>
                      <a:cubicBezTo>
                        <a:pt x="54" y="1258"/>
                        <a:pt x="61" y="1264"/>
                        <a:pt x="62" y="1272"/>
                      </a:cubicBezTo>
                      <a:cubicBezTo>
                        <a:pt x="62" y="1276"/>
                        <a:pt x="61" y="1280"/>
                        <a:pt x="59" y="1282"/>
                      </a:cubicBezTo>
                      <a:cubicBezTo>
                        <a:pt x="59" y="1282"/>
                        <a:pt x="59" y="1282"/>
                        <a:pt x="59" y="1282"/>
                      </a:cubicBezTo>
                      <a:cubicBezTo>
                        <a:pt x="62" y="1279"/>
                        <a:pt x="63" y="1275"/>
                        <a:pt x="63" y="1271"/>
                      </a:cubicBezTo>
                      <a:cubicBezTo>
                        <a:pt x="62" y="1264"/>
                        <a:pt x="59" y="1259"/>
                        <a:pt x="53" y="1256"/>
                      </a:cubicBezTo>
                      <a:cubicBezTo>
                        <a:pt x="48" y="1252"/>
                        <a:pt x="42" y="1251"/>
                        <a:pt x="35" y="1252"/>
                      </a:cubicBezTo>
                      <a:cubicBezTo>
                        <a:pt x="29" y="1253"/>
                        <a:pt x="23" y="1257"/>
                        <a:pt x="18" y="1262"/>
                      </a:cubicBezTo>
                      <a:cubicBezTo>
                        <a:pt x="14" y="1267"/>
                        <a:pt x="11" y="1273"/>
                        <a:pt x="11" y="1280"/>
                      </a:cubicBezTo>
                      <a:cubicBezTo>
                        <a:pt x="11" y="1287"/>
                        <a:pt x="14" y="1294"/>
                        <a:pt x="19" y="1299"/>
                      </a:cubicBezTo>
                      <a:cubicBezTo>
                        <a:pt x="31" y="1313"/>
                        <a:pt x="52" y="1310"/>
                        <a:pt x="61" y="1299"/>
                      </a:cubicBezTo>
                      <a:cubicBezTo>
                        <a:pt x="81" y="1278"/>
                        <a:pt x="99" y="1267"/>
                        <a:pt x="126" y="1257"/>
                      </a:cubicBezTo>
                      <a:cubicBezTo>
                        <a:pt x="129" y="1256"/>
                        <a:pt x="132" y="1255"/>
                        <a:pt x="134" y="1255"/>
                      </a:cubicBezTo>
                      <a:cubicBezTo>
                        <a:pt x="132" y="1255"/>
                        <a:pt x="130" y="1255"/>
                        <a:pt x="128" y="1255"/>
                      </a:cubicBezTo>
                      <a:cubicBezTo>
                        <a:pt x="117" y="1254"/>
                        <a:pt x="109" y="1252"/>
                        <a:pt x="100" y="1247"/>
                      </a:cubicBezTo>
                      <a:cubicBezTo>
                        <a:pt x="110" y="1249"/>
                        <a:pt x="117" y="1251"/>
                        <a:pt x="128" y="1251"/>
                      </a:cubicBezTo>
                      <a:cubicBezTo>
                        <a:pt x="129" y="1251"/>
                        <a:pt x="129" y="1251"/>
                        <a:pt x="130" y="1251"/>
                      </a:cubicBezTo>
                      <a:cubicBezTo>
                        <a:pt x="122" y="1249"/>
                        <a:pt x="117" y="1237"/>
                        <a:pt x="116" y="1229"/>
                      </a:cubicBezTo>
                      <a:cubicBezTo>
                        <a:pt x="116" y="1224"/>
                        <a:pt x="116" y="1219"/>
                        <a:pt x="117" y="1215"/>
                      </a:cubicBezTo>
                      <a:cubicBezTo>
                        <a:pt x="119" y="1207"/>
                        <a:pt x="126" y="1197"/>
                        <a:pt x="135" y="1197"/>
                      </a:cubicBezTo>
                      <a:cubicBezTo>
                        <a:pt x="134" y="1188"/>
                        <a:pt x="139" y="1182"/>
                        <a:pt x="143" y="1176"/>
                      </a:cubicBezTo>
                      <a:cubicBezTo>
                        <a:pt x="150" y="1168"/>
                        <a:pt x="153" y="1158"/>
                        <a:pt x="147" y="1151"/>
                      </a:cubicBezTo>
                      <a:cubicBezTo>
                        <a:pt x="158" y="1153"/>
                        <a:pt x="160" y="1171"/>
                        <a:pt x="158" y="1180"/>
                      </a:cubicBezTo>
                      <a:cubicBezTo>
                        <a:pt x="154" y="1192"/>
                        <a:pt x="143" y="1200"/>
                        <a:pt x="132" y="1209"/>
                      </a:cubicBezTo>
                      <a:cubicBezTo>
                        <a:pt x="124" y="1215"/>
                        <a:pt x="120" y="1221"/>
                        <a:pt x="120" y="1230"/>
                      </a:cubicBezTo>
                      <a:cubicBezTo>
                        <a:pt x="120" y="1237"/>
                        <a:pt x="123" y="1248"/>
                        <a:pt x="130" y="1251"/>
                      </a:cubicBezTo>
                      <a:cubicBezTo>
                        <a:pt x="129" y="1250"/>
                        <a:pt x="128" y="1249"/>
                        <a:pt x="127" y="1248"/>
                      </a:cubicBezTo>
                      <a:cubicBezTo>
                        <a:pt x="123" y="1245"/>
                        <a:pt x="123" y="1239"/>
                        <a:pt x="127" y="1234"/>
                      </a:cubicBezTo>
                      <a:cubicBezTo>
                        <a:pt x="127" y="1235"/>
                        <a:pt x="129" y="1236"/>
                        <a:pt x="130" y="1236"/>
                      </a:cubicBezTo>
                      <a:cubicBezTo>
                        <a:pt x="125" y="1243"/>
                        <a:pt x="128" y="1249"/>
                        <a:pt x="136" y="1251"/>
                      </a:cubicBezTo>
                      <a:cubicBezTo>
                        <a:pt x="139" y="1252"/>
                        <a:pt x="142" y="1252"/>
                        <a:pt x="145" y="1252"/>
                      </a:cubicBezTo>
                      <a:cubicBezTo>
                        <a:pt x="177" y="1245"/>
                        <a:pt x="209" y="1246"/>
                        <a:pt x="240" y="1253"/>
                      </a:cubicBezTo>
                      <a:cubicBezTo>
                        <a:pt x="215" y="1245"/>
                        <a:pt x="187" y="1233"/>
                        <a:pt x="174" y="1210"/>
                      </a:cubicBezTo>
                      <a:cubicBezTo>
                        <a:pt x="169" y="1198"/>
                        <a:pt x="168" y="1187"/>
                        <a:pt x="172" y="1174"/>
                      </a:cubicBezTo>
                      <a:cubicBezTo>
                        <a:pt x="176" y="1164"/>
                        <a:pt x="183" y="1155"/>
                        <a:pt x="192" y="1150"/>
                      </a:cubicBezTo>
                      <a:cubicBezTo>
                        <a:pt x="213" y="1136"/>
                        <a:pt x="242" y="1143"/>
                        <a:pt x="255" y="1164"/>
                      </a:cubicBezTo>
                      <a:cubicBezTo>
                        <a:pt x="267" y="1183"/>
                        <a:pt x="265" y="1211"/>
                        <a:pt x="242" y="1220"/>
                      </a:cubicBezTo>
                      <a:cubicBezTo>
                        <a:pt x="233" y="1224"/>
                        <a:pt x="221" y="1223"/>
                        <a:pt x="215" y="1214"/>
                      </a:cubicBezTo>
                      <a:cubicBezTo>
                        <a:pt x="212" y="1212"/>
                        <a:pt x="211" y="1208"/>
                        <a:pt x="211" y="1205"/>
                      </a:cubicBezTo>
                      <a:cubicBezTo>
                        <a:pt x="211" y="1205"/>
                        <a:pt x="211" y="1205"/>
                        <a:pt x="211" y="1205"/>
                      </a:cubicBezTo>
                      <a:cubicBezTo>
                        <a:pt x="211" y="1197"/>
                        <a:pt x="217" y="1188"/>
                        <a:pt x="227" y="1188"/>
                      </a:cubicBezTo>
                      <a:cubicBezTo>
                        <a:pt x="236" y="1187"/>
                        <a:pt x="243" y="1194"/>
                        <a:pt x="244" y="1203"/>
                      </a:cubicBezTo>
                      <a:cubicBezTo>
                        <a:pt x="244" y="1212"/>
                        <a:pt x="237" y="1220"/>
                        <a:pt x="228" y="1221"/>
                      </a:cubicBezTo>
                      <a:cubicBezTo>
                        <a:pt x="224" y="1221"/>
                        <a:pt x="221" y="1220"/>
                        <a:pt x="218" y="1218"/>
                      </a:cubicBezTo>
                      <a:cubicBezTo>
                        <a:pt x="218" y="1218"/>
                        <a:pt x="218" y="1218"/>
                        <a:pt x="218" y="1218"/>
                      </a:cubicBezTo>
                      <a:cubicBezTo>
                        <a:pt x="225" y="1223"/>
                        <a:pt x="234" y="1223"/>
                        <a:pt x="242" y="1220"/>
                      </a:cubicBezTo>
                      <a:cubicBezTo>
                        <a:pt x="263" y="1209"/>
                        <a:pt x="263" y="1183"/>
                        <a:pt x="252" y="1165"/>
                      </a:cubicBezTo>
                      <a:cubicBezTo>
                        <a:pt x="240" y="1146"/>
                        <a:pt x="213" y="1139"/>
                        <a:pt x="193" y="1152"/>
                      </a:cubicBezTo>
                      <a:cubicBezTo>
                        <a:pt x="190" y="1154"/>
                        <a:pt x="187" y="1156"/>
                        <a:pt x="184" y="1159"/>
                      </a:cubicBezTo>
                      <a:cubicBezTo>
                        <a:pt x="186" y="1158"/>
                        <a:pt x="188" y="1157"/>
                        <a:pt x="191" y="1156"/>
                      </a:cubicBezTo>
                      <a:cubicBezTo>
                        <a:pt x="199" y="1153"/>
                        <a:pt x="209" y="1156"/>
                        <a:pt x="213" y="1162"/>
                      </a:cubicBezTo>
                      <a:cubicBezTo>
                        <a:pt x="218" y="1169"/>
                        <a:pt x="217" y="1178"/>
                        <a:pt x="209" y="1183"/>
                      </a:cubicBezTo>
                      <a:cubicBezTo>
                        <a:pt x="205" y="1186"/>
                        <a:pt x="199" y="1185"/>
                        <a:pt x="196" y="1182"/>
                      </a:cubicBezTo>
                      <a:cubicBezTo>
                        <a:pt x="189" y="1175"/>
                        <a:pt x="195" y="1166"/>
                        <a:pt x="201" y="1168"/>
                      </a:cubicBezTo>
                      <a:cubicBezTo>
                        <a:pt x="198" y="1169"/>
                        <a:pt x="196" y="1172"/>
                        <a:pt x="196" y="1174"/>
                      </a:cubicBezTo>
                      <a:cubicBezTo>
                        <a:pt x="196" y="1179"/>
                        <a:pt x="200" y="1182"/>
                        <a:pt x="205" y="1181"/>
                      </a:cubicBezTo>
                      <a:cubicBezTo>
                        <a:pt x="208" y="1180"/>
                        <a:pt x="211" y="1177"/>
                        <a:pt x="211" y="1173"/>
                      </a:cubicBezTo>
                      <a:cubicBezTo>
                        <a:pt x="213" y="1167"/>
                        <a:pt x="208" y="1161"/>
                        <a:pt x="202" y="1159"/>
                      </a:cubicBezTo>
                      <a:cubicBezTo>
                        <a:pt x="190" y="1155"/>
                        <a:pt x="179" y="1164"/>
                        <a:pt x="175" y="1175"/>
                      </a:cubicBezTo>
                      <a:cubicBezTo>
                        <a:pt x="171" y="1187"/>
                        <a:pt x="172" y="1197"/>
                        <a:pt x="177" y="1208"/>
                      </a:cubicBezTo>
                      <a:cubicBezTo>
                        <a:pt x="195" y="1241"/>
                        <a:pt x="250" y="1250"/>
                        <a:pt x="286" y="1267"/>
                      </a:cubicBezTo>
                      <a:cubicBezTo>
                        <a:pt x="281" y="1261"/>
                        <a:pt x="277" y="1254"/>
                        <a:pt x="274" y="1245"/>
                      </a:cubicBezTo>
                      <a:cubicBezTo>
                        <a:pt x="273" y="1241"/>
                        <a:pt x="272" y="1237"/>
                        <a:pt x="272" y="1234"/>
                      </a:cubicBezTo>
                      <a:cubicBezTo>
                        <a:pt x="273" y="1234"/>
                        <a:pt x="274" y="1234"/>
                        <a:pt x="275" y="1234"/>
                      </a:cubicBezTo>
                      <a:cubicBezTo>
                        <a:pt x="276" y="1243"/>
                        <a:pt x="280" y="1253"/>
                        <a:pt x="286" y="1260"/>
                      </a:cubicBezTo>
                      <a:cubicBezTo>
                        <a:pt x="289" y="1266"/>
                        <a:pt x="294" y="1270"/>
                        <a:pt x="298" y="1273"/>
                      </a:cubicBezTo>
                      <a:cubicBezTo>
                        <a:pt x="294" y="1268"/>
                        <a:pt x="291" y="1260"/>
                        <a:pt x="292" y="1255"/>
                      </a:cubicBezTo>
                      <a:cubicBezTo>
                        <a:pt x="292" y="1250"/>
                        <a:pt x="295" y="1245"/>
                        <a:pt x="299" y="1242"/>
                      </a:cubicBezTo>
                      <a:cubicBezTo>
                        <a:pt x="305" y="1237"/>
                        <a:pt x="315" y="1237"/>
                        <a:pt x="320" y="1245"/>
                      </a:cubicBezTo>
                      <a:cubicBezTo>
                        <a:pt x="323" y="1250"/>
                        <a:pt x="322" y="1256"/>
                        <a:pt x="319" y="1259"/>
                      </a:cubicBezTo>
                      <a:cubicBezTo>
                        <a:pt x="312" y="1266"/>
                        <a:pt x="303" y="1260"/>
                        <a:pt x="304" y="1254"/>
                      </a:cubicBezTo>
                      <a:cubicBezTo>
                        <a:pt x="306" y="1257"/>
                        <a:pt x="309" y="1259"/>
                        <a:pt x="311" y="1259"/>
                      </a:cubicBezTo>
                      <a:cubicBezTo>
                        <a:pt x="316" y="1259"/>
                        <a:pt x="318" y="1254"/>
                        <a:pt x="317" y="1250"/>
                      </a:cubicBezTo>
                      <a:cubicBezTo>
                        <a:pt x="316" y="1247"/>
                        <a:pt x="313" y="1244"/>
                        <a:pt x="310" y="1243"/>
                      </a:cubicBezTo>
                      <a:cubicBezTo>
                        <a:pt x="303" y="1242"/>
                        <a:pt x="298" y="1248"/>
                        <a:pt x="296" y="1254"/>
                      </a:cubicBezTo>
                      <a:cubicBezTo>
                        <a:pt x="295" y="1258"/>
                        <a:pt x="296" y="1264"/>
                        <a:pt x="298" y="1268"/>
                      </a:cubicBezTo>
                      <a:cubicBezTo>
                        <a:pt x="301" y="1275"/>
                        <a:pt x="307" y="1278"/>
                        <a:pt x="314" y="1282"/>
                      </a:cubicBezTo>
                      <a:cubicBezTo>
                        <a:pt x="335" y="1293"/>
                        <a:pt x="354" y="1308"/>
                        <a:pt x="373" y="1324"/>
                      </a:cubicBezTo>
                      <a:cubicBezTo>
                        <a:pt x="376" y="1327"/>
                        <a:pt x="392" y="1344"/>
                        <a:pt x="404" y="1358"/>
                      </a:cubicBezTo>
                      <a:cubicBezTo>
                        <a:pt x="396" y="1338"/>
                        <a:pt x="395" y="1316"/>
                        <a:pt x="399" y="1294"/>
                      </a:cubicBezTo>
                      <a:cubicBezTo>
                        <a:pt x="400" y="1287"/>
                        <a:pt x="402" y="1282"/>
                        <a:pt x="404" y="1277"/>
                      </a:cubicBezTo>
                      <a:cubicBezTo>
                        <a:pt x="407" y="1267"/>
                        <a:pt x="414" y="1252"/>
                        <a:pt x="403" y="1245"/>
                      </a:cubicBezTo>
                      <a:cubicBezTo>
                        <a:pt x="399" y="1242"/>
                        <a:pt x="393" y="1242"/>
                        <a:pt x="389" y="1246"/>
                      </a:cubicBezTo>
                      <a:cubicBezTo>
                        <a:pt x="387" y="1248"/>
                        <a:pt x="387" y="1252"/>
                        <a:pt x="388" y="1254"/>
                      </a:cubicBezTo>
                      <a:cubicBezTo>
                        <a:pt x="390" y="1257"/>
                        <a:pt x="394" y="1258"/>
                        <a:pt x="397" y="1256"/>
                      </a:cubicBezTo>
                      <a:cubicBezTo>
                        <a:pt x="399" y="1255"/>
                        <a:pt x="399" y="1252"/>
                        <a:pt x="398" y="1250"/>
                      </a:cubicBezTo>
                      <a:cubicBezTo>
                        <a:pt x="402" y="1252"/>
                        <a:pt x="400" y="1261"/>
                        <a:pt x="392" y="1261"/>
                      </a:cubicBezTo>
                      <a:cubicBezTo>
                        <a:pt x="388" y="1260"/>
                        <a:pt x="385" y="1257"/>
                        <a:pt x="384" y="1253"/>
                      </a:cubicBezTo>
                      <a:cubicBezTo>
                        <a:pt x="383" y="1245"/>
                        <a:pt x="389" y="1240"/>
                        <a:pt x="395" y="1240"/>
                      </a:cubicBezTo>
                      <a:cubicBezTo>
                        <a:pt x="401" y="1239"/>
                        <a:pt x="408" y="1244"/>
                        <a:pt x="411" y="1250"/>
                      </a:cubicBezTo>
                      <a:cubicBezTo>
                        <a:pt x="412" y="1253"/>
                        <a:pt x="412" y="1256"/>
                        <a:pt x="412" y="1259"/>
                      </a:cubicBezTo>
                      <a:cubicBezTo>
                        <a:pt x="417" y="1247"/>
                        <a:pt x="422" y="1239"/>
                        <a:pt x="428" y="1231"/>
                      </a:cubicBezTo>
                      <a:cubicBezTo>
                        <a:pt x="439" y="1217"/>
                        <a:pt x="462" y="1200"/>
                        <a:pt x="466" y="1186"/>
                      </a:cubicBezTo>
                      <a:cubicBezTo>
                        <a:pt x="467" y="1183"/>
                        <a:pt x="467" y="1180"/>
                        <a:pt x="467" y="1177"/>
                      </a:cubicBezTo>
                      <a:cubicBezTo>
                        <a:pt x="466" y="1171"/>
                        <a:pt x="464" y="1166"/>
                        <a:pt x="459" y="1161"/>
                      </a:cubicBezTo>
                      <a:cubicBezTo>
                        <a:pt x="454" y="1157"/>
                        <a:pt x="448" y="1154"/>
                        <a:pt x="441" y="1155"/>
                      </a:cubicBezTo>
                      <a:cubicBezTo>
                        <a:pt x="433" y="1155"/>
                        <a:pt x="426" y="1158"/>
                        <a:pt x="420" y="1164"/>
                      </a:cubicBezTo>
                      <a:cubicBezTo>
                        <a:pt x="415" y="1169"/>
                        <a:pt x="412" y="1176"/>
                        <a:pt x="412" y="1184"/>
                      </a:cubicBezTo>
                      <a:cubicBezTo>
                        <a:pt x="411" y="1192"/>
                        <a:pt x="414" y="1199"/>
                        <a:pt x="421" y="1203"/>
                      </a:cubicBezTo>
                      <a:cubicBezTo>
                        <a:pt x="426" y="1205"/>
                        <a:pt x="432" y="1206"/>
                        <a:pt x="437" y="1203"/>
                      </a:cubicBezTo>
                      <a:cubicBezTo>
                        <a:pt x="437" y="1204"/>
                        <a:pt x="436" y="1204"/>
                        <a:pt x="436" y="1204"/>
                      </a:cubicBezTo>
                      <a:cubicBezTo>
                        <a:pt x="426" y="1206"/>
                        <a:pt x="421" y="1195"/>
                        <a:pt x="430" y="1192"/>
                      </a:cubicBezTo>
                      <a:cubicBezTo>
                        <a:pt x="434" y="1191"/>
                        <a:pt x="442" y="1195"/>
                        <a:pt x="447" y="1185"/>
                      </a:cubicBezTo>
                      <a:cubicBezTo>
                        <a:pt x="447" y="1189"/>
                        <a:pt x="446" y="1193"/>
                        <a:pt x="445" y="1196"/>
                      </a:cubicBezTo>
                      <a:cubicBezTo>
                        <a:pt x="444" y="1198"/>
                        <a:pt x="443" y="1199"/>
                        <a:pt x="442" y="1200"/>
                      </a:cubicBezTo>
                      <a:cubicBezTo>
                        <a:pt x="437" y="1206"/>
                        <a:pt x="428" y="1207"/>
                        <a:pt x="421" y="1203"/>
                      </a:cubicBezTo>
                      <a:cubicBezTo>
                        <a:pt x="413" y="1199"/>
                        <a:pt x="410" y="1192"/>
                        <a:pt x="410" y="1184"/>
                      </a:cubicBezTo>
                      <a:cubicBezTo>
                        <a:pt x="410" y="1175"/>
                        <a:pt x="413" y="1168"/>
                        <a:pt x="419" y="1163"/>
                      </a:cubicBezTo>
                      <a:cubicBezTo>
                        <a:pt x="425" y="1157"/>
                        <a:pt x="433" y="1153"/>
                        <a:pt x="441" y="1152"/>
                      </a:cubicBezTo>
                      <a:cubicBezTo>
                        <a:pt x="449" y="1152"/>
                        <a:pt x="456" y="1155"/>
                        <a:pt x="462" y="1160"/>
                      </a:cubicBezTo>
                      <a:cubicBezTo>
                        <a:pt x="466" y="1164"/>
                        <a:pt x="469" y="1170"/>
                        <a:pt x="470" y="1177"/>
                      </a:cubicBezTo>
                      <a:cubicBezTo>
                        <a:pt x="471" y="1180"/>
                        <a:pt x="471" y="1183"/>
                        <a:pt x="470" y="1187"/>
                      </a:cubicBezTo>
                      <a:cubicBezTo>
                        <a:pt x="469" y="1188"/>
                        <a:pt x="469" y="1188"/>
                        <a:pt x="469" y="1188"/>
                      </a:cubicBezTo>
                      <a:cubicBezTo>
                        <a:pt x="470" y="1188"/>
                        <a:pt x="470" y="1188"/>
                        <a:pt x="470" y="1188"/>
                      </a:cubicBezTo>
                      <a:cubicBezTo>
                        <a:pt x="471" y="1187"/>
                        <a:pt x="471" y="1187"/>
                        <a:pt x="471" y="1187"/>
                      </a:cubicBezTo>
                      <a:cubicBezTo>
                        <a:pt x="475" y="1184"/>
                        <a:pt x="480" y="1180"/>
                        <a:pt x="484" y="1177"/>
                      </a:cubicBezTo>
                      <a:cubicBezTo>
                        <a:pt x="496" y="1171"/>
                        <a:pt x="514" y="1165"/>
                        <a:pt x="527" y="1171"/>
                      </a:cubicBezTo>
                      <a:cubicBezTo>
                        <a:pt x="533" y="1174"/>
                        <a:pt x="536" y="1179"/>
                        <a:pt x="539" y="1185"/>
                      </a:cubicBezTo>
                      <a:cubicBezTo>
                        <a:pt x="539" y="1187"/>
                        <a:pt x="539" y="1187"/>
                        <a:pt x="539" y="1187"/>
                      </a:cubicBezTo>
                      <a:cubicBezTo>
                        <a:pt x="541" y="1194"/>
                        <a:pt x="541" y="1201"/>
                        <a:pt x="538" y="1207"/>
                      </a:cubicBezTo>
                      <a:cubicBezTo>
                        <a:pt x="535" y="1214"/>
                        <a:pt x="530" y="1219"/>
                        <a:pt x="524" y="1221"/>
                      </a:cubicBezTo>
                      <a:cubicBezTo>
                        <a:pt x="517" y="1224"/>
                        <a:pt x="509" y="1224"/>
                        <a:pt x="503" y="1219"/>
                      </a:cubicBezTo>
                      <a:cubicBezTo>
                        <a:pt x="499" y="1216"/>
                        <a:pt x="497" y="1213"/>
                        <a:pt x="497" y="1207"/>
                      </a:cubicBezTo>
                      <a:cubicBezTo>
                        <a:pt x="496" y="1202"/>
                        <a:pt x="498" y="1197"/>
                        <a:pt x="503" y="1193"/>
                      </a:cubicBezTo>
                      <a:cubicBezTo>
                        <a:pt x="505" y="1191"/>
                        <a:pt x="507" y="1191"/>
                        <a:pt x="510" y="1190"/>
                      </a:cubicBezTo>
                      <a:cubicBezTo>
                        <a:pt x="507" y="1191"/>
                        <a:pt x="505" y="1192"/>
                        <a:pt x="503" y="1193"/>
                      </a:cubicBezTo>
                      <a:cubicBezTo>
                        <a:pt x="499" y="1197"/>
                        <a:pt x="497" y="1202"/>
                        <a:pt x="497" y="1207"/>
                      </a:cubicBezTo>
                      <a:cubicBezTo>
                        <a:pt x="498" y="1212"/>
                        <a:pt x="500" y="1216"/>
                        <a:pt x="504" y="1219"/>
                      </a:cubicBezTo>
                      <a:cubicBezTo>
                        <a:pt x="510" y="1222"/>
                        <a:pt x="517" y="1223"/>
                        <a:pt x="523" y="1220"/>
                      </a:cubicBezTo>
                      <a:cubicBezTo>
                        <a:pt x="529" y="1217"/>
                        <a:pt x="533" y="1213"/>
                        <a:pt x="536" y="1207"/>
                      </a:cubicBezTo>
                      <a:cubicBezTo>
                        <a:pt x="539" y="1200"/>
                        <a:pt x="539" y="1193"/>
                        <a:pt x="536" y="1186"/>
                      </a:cubicBezTo>
                      <a:cubicBezTo>
                        <a:pt x="534" y="1181"/>
                        <a:pt x="531" y="1177"/>
                        <a:pt x="525" y="1174"/>
                      </a:cubicBezTo>
                      <a:cubicBezTo>
                        <a:pt x="513" y="1168"/>
                        <a:pt x="495" y="1175"/>
                        <a:pt x="484" y="1182"/>
                      </a:cubicBezTo>
                      <a:cubicBezTo>
                        <a:pt x="479" y="1186"/>
                        <a:pt x="473" y="1191"/>
                        <a:pt x="467" y="1197"/>
                      </a:cubicBezTo>
                      <a:cubicBezTo>
                        <a:pt x="468" y="1196"/>
                        <a:pt x="469" y="1196"/>
                        <a:pt x="470" y="1196"/>
                      </a:cubicBezTo>
                      <a:cubicBezTo>
                        <a:pt x="477" y="1194"/>
                        <a:pt x="485" y="1197"/>
                        <a:pt x="487" y="1203"/>
                      </a:cubicBezTo>
                      <a:cubicBezTo>
                        <a:pt x="490" y="1209"/>
                        <a:pt x="489" y="1216"/>
                        <a:pt x="482" y="1219"/>
                      </a:cubicBezTo>
                      <a:cubicBezTo>
                        <a:pt x="478" y="1221"/>
                        <a:pt x="474" y="1220"/>
                        <a:pt x="471" y="1217"/>
                      </a:cubicBezTo>
                      <a:cubicBezTo>
                        <a:pt x="467" y="1211"/>
                        <a:pt x="473" y="1204"/>
                        <a:pt x="477" y="1206"/>
                      </a:cubicBezTo>
                      <a:cubicBezTo>
                        <a:pt x="475" y="1206"/>
                        <a:pt x="473" y="1209"/>
                        <a:pt x="472" y="1211"/>
                      </a:cubicBezTo>
                      <a:cubicBezTo>
                        <a:pt x="472" y="1214"/>
                        <a:pt x="475" y="1217"/>
                        <a:pt x="479" y="1217"/>
                      </a:cubicBezTo>
                      <a:cubicBezTo>
                        <a:pt x="482" y="1216"/>
                        <a:pt x="484" y="1214"/>
                        <a:pt x="485" y="1212"/>
                      </a:cubicBezTo>
                      <a:cubicBezTo>
                        <a:pt x="487" y="1207"/>
                        <a:pt x="483" y="1202"/>
                        <a:pt x="479" y="1199"/>
                      </a:cubicBezTo>
                      <a:cubicBezTo>
                        <a:pt x="475" y="1198"/>
                        <a:pt x="471" y="1199"/>
                        <a:pt x="467" y="1200"/>
                      </a:cubicBezTo>
                      <a:cubicBezTo>
                        <a:pt x="454" y="1204"/>
                        <a:pt x="427" y="1236"/>
                        <a:pt x="422" y="1248"/>
                      </a:cubicBezTo>
                      <a:cubicBezTo>
                        <a:pt x="431" y="1238"/>
                        <a:pt x="444" y="1230"/>
                        <a:pt x="459" y="1226"/>
                      </a:cubicBezTo>
                      <a:cubicBezTo>
                        <a:pt x="494" y="1218"/>
                        <a:pt x="540" y="1235"/>
                        <a:pt x="545" y="1273"/>
                      </a:cubicBezTo>
                      <a:cubicBezTo>
                        <a:pt x="547" y="1286"/>
                        <a:pt x="541" y="1300"/>
                        <a:pt x="529" y="1305"/>
                      </a:cubicBezTo>
                      <a:cubicBezTo>
                        <a:pt x="519" y="1308"/>
                        <a:pt x="508" y="1305"/>
                        <a:pt x="503" y="1296"/>
                      </a:cubicBezTo>
                      <a:cubicBezTo>
                        <a:pt x="498" y="1288"/>
                        <a:pt x="499" y="1277"/>
                        <a:pt x="506" y="1270"/>
                      </a:cubicBezTo>
                      <a:cubicBezTo>
                        <a:pt x="510" y="1266"/>
                        <a:pt x="516" y="1265"/>
                        <a:pt x="522" y="1265"/>
                      </a:cubicBezTo>
                      <a:cubicBezTo>
                        <a:pt x="524" y="1266"/>
                        <a:pt x="526" y="1266"/>
                        <a:pt x="528" y="1267"/>
                      </a:cubicBezTo>
                      <a:cubicBezTo>
                        <a:pt x="532" y="1270"/>
                        <a:pt x="535" y="1275"/>
                        <a:pt x="536" y="1280"/>
                      </a:cubicBezTo>
                      <a:cubicBezTo>
                        <a:pt x="536" y="1289"/>
                        <a:pt x="530" y="1296"/>
                        <a:pt x="521" y="1297"/>
                      </a:cubicBezTo>
                      <a:cubicBezTo>
                        <a:pt x="512" y="1297"/>
                        <a:pt x="505" y="1291"/>
                        <a:pt x="504" y="1282"/>
                      </a:cubicBezTo>
                      <a:cubicBezTo>
                        <a:pt x="504" y="1277"/>
                        <a:pt x="506" y="1273"/>
                        <a:pt x="509" y="1270"/>
                      </a:cubicBezTo>
                      <a:cubicBezTo>
                        <a:pt x="508" y="1270"/>
                        <a:pt x="508" y="1271"/>
                        <a:pt x="507" y="1271"/>
                      </a:cubicBezTo>
                      <a:cubicBezTo>
                        <a:pt x="501" y="1278"/>
                        <a:pt x="500" y="1287"/>
                        <a:pt x="505" y="1295"/>
                      </a:cubicBezTo>
                      <a:cubicBezTo>
                        <a:pt x="510" y="1302"/>
                        <a:pt x="519" y="1304"/>
                        <a:pt x="527" y="1301"/>
                      </a:cubicBezTo>
                      <a:cubicBezTo>
                        <a:pt x="538" y="1297"/>
                        <a:pt x="543" y="1285"/>
                        <a:pt x="541" y="1274"/>
                      </a:cubicBezTo>
                      <a:cubicBezTo>
                        <a:pt x="536" y="1238"/>
                        <a:pt x="492" y="1224"/>
                        <a:pt x="461" y="1231"/>
                      </a:cubicBezTo>
                      <a:cubicBezTo>
                        <a:pt x="429" y="1240"/>
                        <a:pt x="411" y="1265"/>
                        <a:pt x="405" y="1296"/>
                      </a:cubicBezTo>
                      <a:cubicBezTo>
                        <a:pt x="393" y="1359"/>
                        <a:pt x="434" y="1410"/>
                        <a:pt x="485" y="1442"/>
                      </a:cubicBezTo>
                      <a:cubicBezTo>
                        <a:pt x="504" y="1453"/>
                        <a:pt x="519" y="1461"/>
                        <a:pt x="541" y="1465"/>
                      </a:cubicBezTo>
                      <a:cubicBezTo>
                        <a:pt x="562" y="1469"/>
                        <a:pt x="586" y="1468"/>
                        <a:pt x="602" y="1458"/>
                      </a:cubicBezTo>
                      <a:cubicBezTo>
                        <a:pt x="603" y="1458"/>
                        <a:pt x="603" y="1458"/>
                        <a:pt x="603" y="1458"/>
                      </a:cubicBezTo>
                      <a:cubicBezTo>
                        <a:pt x="591" y="1464"/>
                        <a:pt x="575" y="1464"/>
                        <a:pt x="564" y="1462"/>
                      </a:cubicBezTo>
                      <a:cubicBezTo>
                        <a:pt x="540" y="1457"/>
                        <a:pt x="512" y="1435"/>
                        <a:pt x="503" y="1412"/>
                      </a:cubicBezTo>
                      <a:cubicBezTo>
                        <a:pt x="505" y="1412"/>
                        <a:pt x="507" y="1411"/>
                        <a:pt x="508" y="1410"/>
                      </a:cubicBezTo>
                      <a:cubicBezTo>
                        <a:pt x="517" y="1432"/>
                        <a:pt x="541" y="1452"/>
                        <a:pt x="565" y="1458"/>
                      </a:cubicBezTo>
                      <a:cubicBezTo>
                        <a:pt x="580" y="1462"/>
                        <a:pt x="602" y="1461"/>
                        <a:pt x="612" y="1447"/>
                      </a:cubicBezTo>
                      <a:cubicBezTo>
                        <a:pt x="615" y="1443"/>
                        <a:pt x="617" y="1439"/>
                        <a:pt x="617" y="1434"/>
                      </a:cubicBezTo>
                      <a:cubicBezTo>
                        <a:pt x="617" y="1429"/>
                        <a:pt x="616" y="1425"/>
                        <a:pt x="612" y="1421"/>
                      </a:cubicBezTo>
                      <a:cubicBezTo>
                        <a:pt x="609" y="1418"/>
                        <a:pt x="605" y="1416"/>
                        <a:pt x="601" y="1416"/>
                      </a:cubicBezTo>
                      <a:cubicBezTo>
                        <a:pt x="597" y="1416"/>
                        <a:pt x="593" y="1417"/>
                        <a:pt x="590" y="1420"/>
                      </a:cubicBezTo>
                      <a:cubicBezTo>
                        <a:pt x="587" y="1423"/>
                        <a:pt x="586" y="1427"/>
                        <a:pt x="587" y="1431"/>
                      </a:cubicBezTo>
                      <a:cubicBezTo>
                        <a:pt x="588" y="1433"/>
                        <a:pt x="589" y="1434"/>
                        <a:pt x="590" y="1435"/>
                      </a:cubicBezTo>
                      <a:cubicBezTo>
                        <a:pt x="592" y="1436"/>
                        <a:pt x="594" y="1436"/>
                        <a:pt x="595" y="1436"/>
                      </a:cubicBezTo>
                      <a:cubicBezTo>
                        <a:pt x="597" y="1436"/>
                        <a:pt x="598" y="1435"/>
                        <a:pt x="599" y="1434"/>
                      </a:cubicBezTo>
                      <a:cubicBezTo>
                        <a:pt x="600" y="1434"/>
                        <a:pt x="600" y="1432"/>
                        <a:pt x="600" y="1431"/>
                      </a:cubicBezTo>
                      <a:cubicBezTo>
                        <a:pt x="600" y="1432"/>
                        <a:pt x="600" y="1434"/>
                        <a:pt x="599" y="1434"/>
                      </a:cubicBezTo>
                      <a:cubicBezTo>
                        <a:pt x="598" y="1435"/>
                        <a:pt x="597" y="1436"/>
                        <a:pt x="595" y="1436"/>
                      </a:cubicBezTo>
                      <a:cubicBezTo>
                        <a:pt x="593" y="1436"/>
                        <a:pt x="592" y="1436"/>
                        <a:pt x="590" y="1435"/>
                      </a:cubicBezTo>
                      <a:cubicBezTo>
                        <a:pt x="589" y="1434"/>
                        <a:pt x="588" y="1433"/>
                        <a:pt x="587" y="1431"/>
                      </a:cubicBezTo>
                      <a:cubicBezTo>
                        <a:pt x="586" y="1427"/>
                        <a:pt x="587" y="1423"/>
                        <a:pt x="589" y="1420"/>
                      </a:cubicBezTo>
                      <a:cubicBezTo>
                        <a:pt x="592" y="1416"/>
                        <a:pt x="596" y="1415"/>
                        <a:pt x="601" y="1415"/>
                      </a:cubicBezTo>
                      <a:cubicBezTo>
                        <a:pt x="606" y="1415"/>
                        <a:pt x="610" y="1417"/>
                        <a:pt x="613" y="1420"/>
                      </a:cubicBezTo>
                      <a:cubicBezTo>
                        <a:pt x="617" y="1424"/>
                        <a:pt x="619" y="1429"/>
                        <a:pt x="619" y="1434"/>
                      </a:cubicBezTo>
                      <a:cubicBezTo>
                        <a:pt x="619" y="1438"/>
                        <a:pt x="618" y="1441"/>
                        <a:pt x="617" y="1443"/>
                      </a:cubicBezTo>
                      <a:cubicBezTo>
                        <a:pt x="618" y="1441"/>
                        <a:pt x="619" y="1439"/>
                        <a:pt x="620" y="1437"/>
                      </a:cubicBezTo>
                      <a:cubicBezTo>
                        <a:pt x="625" y="1424"/>
                        <a:pt x="624" y="1412"/>
                        <a:pt x="622" y="1399"/>
                      </a:cubicBezTo>
                      <a:cubicBezTo>
                        <a:pt x="618" y="1383"/>
                        <a:pt x="612" y="1373"/>
                        <a:pt x="602" y="1359"/>
                      </a:cubicBezTo>
                      <a:cubicBezTo>
                        <a:pt x="584" y="1336"/>
                        <a:pt x="557" y="1313"/>
                        <a:pt x="557" y="1281"/>
                      </a:cubicBezTo>
                      <a:cubicBezTo>
                        <a:pt x="557" y="1276"/>
                        <a:pt x="558" y="1271"/>
                        <a:pt x="559" y="1267"/>
                      </a:cubicBezTo>
                      <a:cubicBezTo>
                        <a:pt x="560" y="1262"/>
                        <a:pt x="563" y="1257"/>
                        <a:pt x="565" y="1251"/>
                      </a:cubicBezTo>
                      <a:cubicBezTo>
                        <a:pt x="568" y="1238"/>
                        <a:pt x="560" y="1230"/>
                        <a:pt x="552" y="1230"/>
                      </a:cubicBezTo>
                      <a:cubicBezTo>
                        <a:pt x="549" y="1230"/>
                        <a:pt x="546" y="1232"/>
                        <a:pt x="544" y="1234"/>
                      </a:cubicBezTo>
                      <a:cubicBezTo>
                        <a:pt x="542" y="1237"/>
                        <a:pt x="542" y="1240"/>
                        <a:pt x="544" y="1242"/>
                      </a:cubicBezTo>
                      <a:cubicBezTo>
                        <a:pt x="545" y="1245"/>
                        <a:pt x="550" y="1246"/>
                        <a:pt x="552" y="1244"/>
                      </a:cubicBezTo>
                      <a:cubicBezTo>
                        <a:pt x="554" y="1242"/>
                        <a:pt x="554" y="1240"/>
                        <a:pt x="553" y="1237"/>
                      </a:cubicBezTo>
                      <a:cubicBezTo>
                        <a:pt x="555" y="1239"/>
                        <a:pt x="555" y="1243"/>
                        <a:pt x="554" y="1245"/>
                      </a:cubicBezTo>
                      <a:cubicBezTo>
                        <a:pt x="552" y="1247"/>
                        <a:pt x="550" y="1248"/>
                        <a:pt x="547" y="1247"/>
                      </a:cubicBezTo>
                      <a:cubicBezTo>
                        <a:pt x="539" y="1245"/>
                        <a:pt x="538" y="1235"/>
                        <a:pt x="544" y="1230"/>
                      </a:cubicBezTo>
                      <a:cubicBezTo>
                        <a:pt x="547" y="1228"/>
                        <a:pt x="552" y="1227"/>
                        <a:pt x="557" y="1228"/>
                      </a:cubicBezTo>
                      <a:cubicBezTo>
                        <a:pt x="564" y="1230"/>
                        <a:pt x="568" y="1238"/>
                        <a:pt x="567" y="1247"/>
                      </a:cubicBezTo>
                      <a:cubicBezTo>
                        <a:pt x="569" y="1244"/>
                        <a:pt x="570" y="1242"/>
                        <a:pt x="571" y="1239"/>
                      </a:cubicBezTo>
                      <a:cubicBezTo>
                        <a:pt x="573" y="1234"/>
                        <a:pt x="572" y="1228"/>
                        <a:pt x="567" y="1223"/>
                      </a:cubicBezTo>
                      <a:cubicBezTo>
                        <a:pt x="561" y="1216"/>
                        <a:pt x="550" y="1216"/>
                        <a:pt x="542" y="1222"/>
                      </a:cubicBezTo>
                      <a:cubicBezTo>
                        <a:pt x="537" y="1226"/>
                        <a:pt x="533" y="1230"/>
                        <a:pt x="525" y="1231"/>
                      </a:cubicBezTo>
                      <a:cubicBezTo>
                        <a:pt x="519" y="1231"/>
                        <a:pt x="513" y="1229"/>
                        <a:pt x="509" y="1223"/>
                      </a:cubicBezTo>
                      <a:cubicBezTo>
                        <a:pt x="526" y="1232"/>
                        <a:pt x="530" y="1217"/>
                        <a:pt x="543" y="1211"/>
                      </a:cubicBezTo>
                      <a:cubicBezTo>
                        <a:pt x="550" y="1208"/>
                        <a:pt x="559" y="1207"/>
                        <a:pt x="565" y="1212"/>
                      </a:cubicBezTo>
                      <a:cubicBezTo>
                        <a:pt x="571" y="1216"/>
                        <a:pt x="577" y="1226"/>
                        <a:pt x="573" y="1236"/>
                      </a:cubicBezTo>
                      <a:cubicBezTo>
                        <a:pt x="574" y="1235"/>
                        <a:pt x="574" y="1235"/>
                        <a:pt x="574" y="1234"/>
                      </a:cubicBezTo>
                      <a:cubicBezTo>
                        <a:pt x="584" y="1221"/>
                        <a:pt x="597" y="1214"/>
                        <a:pt x="613" y="1215"/>
                      </a:cubicBezTo>
                      <a:cubicBezTo>
                        <a:pt x="617" y="1216"/>
                        <a:pt x="620" y="1216"/>
                        <a:pt x="623" y="1217"/>
                      </a:cubicBezTo>
                      <a:cubicBezTo>
                        <a:pt x="622" y="1218"/>
                        <a:pt x="622" y="1219"/>
                        <a:pt x="622" y="1219"/>
                      </a:cubicBezTo>
                      <a:cubicBezTo>
                        <a:pt x="619" y="1219"/>
                        <a:pt x="616" y="1218"/>
                        <a:pt x="613" y="1218"/>
                      </a:cubicBezTo>
                      <a:cubicBezTo>
                        <a:pt x="597" y="1218"/>
                        <a:pt x="586" y="1224"/>
                        <a:pt x="577" y="1237"/>
                      </a:cubicBezTo>
                      <a:cubicBezTo>
                        <a:pt x="576" y="1238"/>
                        <a:pt x="575" y="1239"/>
                        <a:pt x="574" y="1241"/>
                      </a:cubicBezTo>
                      <a:cubicBezTo>
                        <a:pt x="578" y="1237"/>
                        <a:pt x="583" y="1234"/>
                        <a:pt x="589" y="1233"/>
                      </a:cubicBezTo>
                      <a:cubicBezTo>
                        <a:pt x="593" y="1232"/>
                        <a:pt x="596" y="1232"/>
                        <a:pt x="600" y="1233"/>
                      </a:cubicBezTo>
                      <a:cubicBezTo>
                        <a:pt x="604" y="1234"/>
                        <a:pt x="606" y="1235"/>
                        <a:pt x="609" y="1238"/>
                      </a:cubicBezTo>
                      <a:cubicBezTo>
                        <a:pt x="616" y="1243"/>
                        <a:pt x="618" y="1254"/>
                        <a:pt x="612" y="1260"/>
                      </a:cubicBezTo>
                      <a:cubicBezTo>
                        <a:pt x="609" y="1263"/>
                        <a:pt x="605" y="1265"/>
                        <a:pt x="602" y="1265"/>
                      </a:cubicBezTo>
                      <a:cubicBezTo>
                        <a:pt x="600" y="1265"/>
                        <a:pt x="598" y="1264"/>
                        <a:pt x="596" y="1263"/>
                      </a:cubicBezTo>
                      <a:cubicBezTo>
                        <a:pt x="593" y="1262"/>
                        <a:pt x="591" y="1259"/>
                        <a:pt x="590" y="1256"/>
                      </a:cubicBezTo>
                      <a:cubicBezTo>
                        <a:pt x="590" y="1255"/>
                        <a:pt x="590" y="1253"/>
                        <a:pt x="590" y="1252"/>
                      </a:cubicBezTo>
                      <a:cubicBezTo>
                        <a:pt x="590" y="1251"/>
                        <a:pt x="591" y="1250"/>
                        <a:pt x="591" y="1249"/>
                      </a:cubicBezTo>
                      <a:cubicBezTo>
                        <a:pt x="592" y="1247"/>
                        <a:pt x="595" y="1245"/>
                        <a:pt x="598" y="1245"/>
                      </a:cubicBezTo>
                      <a:cubicBezTo>
                        <a:pt x="599" y="1245"/>
                        <a:pt x="601" y="1246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1" y="1246"/>
                        <a:pt x="599" y="1246"/>
                        <a:pt x="598" y="1246"/>
                      </a:cubicBezTo>
                      <a:cubicBezTo>
                        <a:pt x="595" y="1246"/>
                        <a:pt x="593" y="1247"/>
                        <a:pt x="592" y="1249"/>
                      </a:cubicBezTo>
                      <a:cubicBezTo>
                        <a:pt x="592" y="1250"/>
                        <a:pt x="591" y="1251"/>
                        <a:pt x="591" y="1252"/>
                      </a:cubicBezTo>
                      <a:cubicBezTo>
                        <a:pt x="591" y="1253"/>
                        <a:pt x="591" y="1254"/>
                        <a:pt x="592" y="1256"/>
                      </a:cubicBezTo>
                      <a:cubicBezTo>
                        <a:pt x="593" y="1258"/>
                        <a:pt x="595" y="1260"/>
                        <a:pt x="597" y="1262"/>
                      </a:cubicBezTo>
                      <a:cubicBezTo>
                        <a:pt x="599" y="1262"/>
                        <a:pt x="600" y="1263"/>
                        <a:pt x="602" y="1263"/>
                      </a:cubicBezTo>
                      <a:cubicBezTo>
                        <a:pt x="605" y="1262"/>
                        <a:pt x="608" y="1261"/>
                        <a:pt x="610" y="1259"/>
                      </a:cubicBezTo>
                      <a:cubicBezTo>
                        <a:pt x="615" y="1253"/>
                        <a:pt x="613" y="1245"/>
                        <a:pt x="607" y="1240"/>
                      </a:cubicBezTo>
                      <a:cubicBezTo>
                        <a:pt x="605" y="1238"/>
                        <a:pt x="602" y="1237"/>
                        <a:pt x="599" y="1237"/>
                      </a:cubicBezTo>
                      <a:cubicBezTo>
                        <a:pt x="596" y="1236"/>
                        <a:pt x="593" y="1236"/>
                        <a:pt x="590" y="1237"/>
                      </a:cubicBezTo>
                      <a:cubicBezTo>
                        <a:pt x="587" y="1238"/>
                        <a:pt x="584" y="1239"/>
                        <a:pt x="581" y="1241"/>
                      </a:cubicBezTo>
                      <a:cubicBezTo>
                        <a:pt x="577" y="1244"/>
                        <a:pt x="573" y="1247"/>
                        <a:pt x="570" y="1252"/>
                      </a:cubicBezTo>
                      <a:cubicBezTo>
                        <a:pt x="565" y="1261"/>
                        <a:pt x="562" y="1271"/>
                        <a:pt x="562" y="1281"/>
                      </a:cubicBezTo>
                      <a:cubicBezTo>
                        <a:pt x="562" y="1307"/>
                        <a:pt x="583" y="1328"/>
                        <a:pt x="599" y="1349"/>
                      </a:cubicBezTo>
                      <a:cubicBezTo>
                        <a:pt x="597" y="1345"/>
                        <a:pt x="594" y="1341"/>
                        <a:pt x="592" y="1337"/>
                      </a:cubicBezTo>
                      <a:cubicBezTo>
                        <a:pt x="586" y="1324"/>
                        <a:pt x="587" y="1305"/>
                        <a:pt x="600" y="1297"/>
                      </a:cubicBezTo>
                      <a:cubicBezTo>
                        <a:pt x="608" y="1291"/>
                        <a:pt x="618" y="1290"/>
                        <a:pt x="621" y="1280"/>
                      </a:cubicBezTo>
                      <a:cubicBezTo>
                        <a:pt x="628" y="1284"/>
                        <a:pt x="629" y="1297"/>
                        <a:pt x="621" y="1306"/>
                      </a:cubicBezTo>
                      <a:cubicBezTo>
                        <a:pt x="613" y="1315"/>
                        <a:pt x="595" y="1321"/>
                        <a:pt x="598" y="1336"/>
                      </a:cubicBezTo>
                      <a:cubicBezTo>
                        <a:pt x="599" y="1345"/>
                        <a:pt x="606" y="1352"/>
                        <a:pt x="605" y="1356"/>
                      </a:cubicBezTo>
                      <a:cubicBezTo>
                        <a:pt x="604" y="1355"/>
                        <a:pt x="604" y="1355"/>
                        <a:pt x="604" y="1355"/>
                      </a:cubicBezTo>
                      <a:cubicBezTo>
                        <a:pt x="605" y="1356"/>
                        <a:pt x="605" y="1356"/>
                        <a:pt x="606" y="1357"/>
                      </a:cubicBezTo>
                      <a:cubicBezTo>
                        <a:pt x="616" y="1371"/>
                        <a:pt x="622" y="1381"/>
                        <a:pt x="625" y="1398"/>
                      </a:cubicBezTo>
                      <a:cubicBezTo>
                        <a:pt x="628" y="1412"/>
                        <a:pt x="628" y="1424"/>
                        <a:pt x="622" y="1438"/>
                      </a:cubicBezTo>
                      <a:cubicBezTo>
                        <a:pt x="618" y="1447"/>
                        <a:pt x="611" y="1455"/>
                        <a:pt x="603" y="1460"/>
                      </a:cubicBezTo>
                      <a:cubicBezTo>
                        <a:pt x="586" y="1470"/>
                        <a:pt x="562" y="1472"/>
                        <a:pt x="540" y="1468"/>
                      </a:cubicBezTo>
                      <a:cubicBezTo>
                        <a:pt x="531" y="1466"/>
                        <a:pt x="523" y="1464"/>
                        <a:pt x="515" y="1461"/>
                      </a:cubicBezTo>
                      <a:cubicBezTo>
                        <a:pt x="500" y="1456"/>
                        <a:pt x="488" y="1447"/>
                        <a:pt x="472" y="1445"/>
                      </a:cubicBezTo>
                      <a:cubicBezTo>
                        <a:pt x="465" y="1445"/>
                        <a:pt x="456" y="1445"/>
                        <a:pt x="451" y="1449"/>
                      </a:cubicBezTo>
                      <a:cubicBezTo>
                        <a:pt x="447" y="1452"/>
                        <a:pt x="444" y="1458"/>
                        <a:pt x="447" y="1462"/>
                      </a:cubicBezTo>
                      <a:cubicBezTo>
                        <a:pt x="448" y="1463"/>
                        <a:pt x="450" y="1464"/>
                        <a:pt x="452" y="1463"/>
                      </a:cubicBezTo>
                      <a:cubicBezTo>
                        <a:pt x="453" y="1462"/>
                        <a:pt x="454" y="1461"/>
                        <a:pt x="454" y="1460"/>
                      </a:cubicBezTo>
                      <a:cubicBezTo>
                        <a:pt x="453" y="1458"/>
                        <a:pt x="453" y="1458"/>
                        <a:pt x="452" y="1457"/>
                      </a:cubicBezTo>
                      <a:cubicBezTo>
                        <a:pt x="451" y="1457"/>
                        <a:pt x="449" y="1457"/>
                        <a:pt x="449" y="1459"/>
                      </a:cubicBezTo>
                      <a:cubicBezTo>
                        <a:pt x="449" y="1460"/>
                        <a:pt x="449" y="1460"/>
                        <a:pt x="450" y="1461"/>
                      </a:cubicBezTo>
                      <a:cubicBezTo>
                        <a:pt x="449" y="1461"/>
                        <a:pt x="448" y="1460"/>
                        <a:pt x="448" y="1459"/>
                      </a:cubicBezTo>
                      <a:cubicBezTo>
                        <a:pt x="447" y="1458"/>
                        <a:pt x="448" y="1456"/>
                        <a:pt x="450" y="1455"/>
                      </a:cubicBezTo>
                      <a:cubicBezTo>
                        <a:pt x="452" y="1454"/>
                        <a:pt x="455" y="1455"/>
                        <a:pt x="456" y="1457"/>
                      </a:cubicBezTo>
                      <a:cubicBezTo>
                        <a:pt x="457" y="1459"/>
                        <a:pt x="457" y="1461"/>
                        <a:pt x="457" y="1463"/>
                      </a:cubicBezTo>
                      <a:cubicBezTo>
                        <a:pt x="456" y="1465"/>
                        <a:pt x="454" y="1466"/>
                        <a:pt x="452" y="1467"/>
                      </a:cubicBezTo>
                      <a:cubicBezTo>
                        <a:pt x="450" y="1467"/>
                        <a:pt x="447" y="1467"/>
                        <a:pt x="445" y="1464"/>
                      </a:cubicBezTo>
                      <a:cubicBezTo>
                        <a:pt x="442" y="1460"/>
                        <a:pt x="444" y="1455"/>
                        <a:pt x="447" y="1451"/>
                      </a:cubicBezTo>
                      <a:cubicBezTo>
                        <a:pt x="449" y="1449"/>
                        <a:pt x="451" y="1447"/>
                        <a:pt x="453" y="1446"/>
                      </a:cubicBezTo>
                      <a:cubicBezTo>
                        <a:pt x="443" y="1449"/>
                        <a:pt x="437" y="1456"/>
                        <a:pt x="434" y="1466"/>
                      </a:cubicBezTo>
                      <a:cubicBezTo>
                        <a:pt x="432" y="1471"/>
                        <a:pt x="432" y="1477"/>
                        <a:pt x="436" y="1483"/>
                      </a:cubicBezTo>
                      <a:cubicBezTo>
                        <a:pt x="436" y="1483"/>
                        <a:pt x="436" y="1483"/>
                        <a:pt x="436" y="1483"/>
                      </a:cubicBezTo>
                      <a:cubicBezTo>
                        <a:pt x="434" y="1477"/>
                        <a:pt x="436" y="1471"/>
                        <a:pt x="445" y="1472"/>
                      </a:cubicBezTo>
                      <a:cubicBezTo>
                        <a:pt x="450" y="1473"/>
                        <a:pt x="458" y="1483"/>
                        <a:pt x="469" y="1473"/>
                      </a:cubicBezTo>
                      <a:close/>
                      <a:moveTo>
                        <a:pt x="108" y="1506"/>
                      </a:moveTo>
                      <a:cubicBezTo>
                        <a:pt x="135" y="1516"/>
                        <a:pt x="155" y="1504"/>
                        <a:pt x="169" y="1504"/>
                      </a:cubicBezTo>
                      <a:cubicBezTo>
                        <a:pt x="184" y="1504"/>
                        <a:pt x="183" y="1522"/>
                        <a:pt x="167" y="1525"/>
                      </a:cubicBezTo>
                      <a:cubicBezTo>
                        <a:pt x="149" y="1529"/>
                        <a:pt x="126" y="1519"/>
                        <a:pt x="108" y="1506"/>
                      </a:cubicBezTo>
                      <a:close/>
                      <a:moveTo>
                        <a:pt x="190" y="1626"/>
                      </a:moveTo>
                      <a:cubicBezTo>
                        <a:pt x="192" y="1638"/>
                        <a:pt x="184" y="1664"/>
                        <a:pt x="171" y="1674"/>
                      </a:cubicBezTo>
                      <a:cubicBezTo>
                        <a:pt x="158" y="1683"/>
                        <a:pt x="148" y="1675"/>
                        <a:pt x="160" y="1662"/>
                      </a:cubicBezTo>
                      <a:cubicBezTo>
                        <a:pt x="169" y="1652"/>
                        <a:pt x="188" y="1640"/>
                        <a:pt x="190" y="1626"/>
                      </a:cubicBezTo>
                      <a:close/>
                      <a:moveTo>
                        <a:pt x="266" y="1511"/>
                      </a:moveTo>
                      <a:cubicBezTo>
                        <a:pt x="264" y="1510"/>
                        <a:pt x="262" y="1510"/>
                        <a:pt x="260" y="1511"/>
                      </a:cubicBezTo>
                      <a:cubicBezTo>
                        <a:pt x="259" y="1512"/>
                        <a:pt x="258" y="1515"/>
                        <a:pt x="260" y="1516"/>
                      </a:cubicBezTo>
                      <a:cubicBezTo>
                        <a:pt x="261" y="1518"/>
                        <a:pt x="264" y="1518"/>
                        <a:pt x="265" y="1517"/>
                      </a:cubicBezTo>
                      <a:cubicBezTo>
                        <a:pt x="267" y="1515"/>
                        <a:pt x="267" y="1513"/>
                        <a:pt x="266" y="1511"/>
                      </a:cubicBezTo>
                      <a:close/>
                      <a:moveTo>
                        <a:pt x="217" y="1555"/>
                      </a:moveTo>
                      <a:cubicBezTo>
                        <a:pt x="213" y="1546"/>
                        <a:pt x="225" y="1542"/>
                        <a:pt x="229" y="1540"/>
                      </a:cubicBezTo>
                      <a:cubicBezTo>
                        <a:pt x="232" y="1539"/>
                        <a:pt x="234" y="1537"/>
                        <a:pt x="234" y="1534"/>
                      </a:cubicBezTo>
                      <a:cubicBezTo>
                        <a:pt x="236" y="1538"/>
                        <a:pt x="235" y="1547"/>
                        <a:pt x="234" y="1551"/>
                      </a:cubicBezTo>
                      <a:cubicBezTo>
                        <a:pt x="231" y="1557"/>
                        <a:pt x="226" y="1561"/>
                        <a:pt x="219" y="1557"/>
                      </a:cubicBezTo>
                      <a:cubicBezTo>
                        <a:pt x="222" y="1556"/>
                        <a:pt x="226" y="1553"/>
                        <a:pt x="227" y="1549"/>
                      </a:cubicBezTo>
                      <a:cubicBezTo>
                        <a:pt x="226" y="1551"/>
                        <a:pt x="221" y="1554"/>
                        <a:pt x="217" y="1555"/>
                      </a:cubicBezTo>
                      <a:close/>
                      <a:moveTo>
                        <a:pt x="270" y="1532"/>
                      </a:moveTo>
                      <a:cubicBezTo>
                        <a:pt x="267" y="1529"/>
                        <a:pt x="262" y="1529"/>
                        <a:pt x="259" y="1532"/>
                      </a:cubicBezTo>
                      <a:cubicBezTo>
                        <a:pt x="256" y="1534"/>
                        <a:pt x="255" y="1539"/>
                        <a:pt x="258" y="1542"/>
                      </a:cubicBezTo>
                      <a:cubicBezTo>
                        <a:pt x="261" y="1545"/>
                        <a:pt x="266" y="1546"/>
                        <a:pt x="269" y="1543"/>
                      </a:cubicBezTo>
                      <a:cubicBezTo>
                        <a:pt x="272" y="1540"/>
                        <a:pt x="272" y="1536"/>
                        <a:pt x="270" y="1532"/>
                      </a:cubicBezTo>
                      <a:close/>
                      <a:moveTo>
                        <a:pt x="270" y="1520"/>
                      </a:moveTo>
                      <a:cubicBezTo>
                        <a:pt x="268" y="1518"/>
                        <a:pt x="265" y="1518"/>
                        <a:pt x="263" y="1520"/>
                      </a:cubicBezTo>
                      <a:cubicBezTo>
                        <a:pt x="261" y="1521"/>
                        <a:pt x="261" y="1524"/>
                        <a:pt x="262" y="1527"/>
                      </a:cubicBezTo>
                      <a:cubicBezTo>
                        <a:pt x="264" y="1529"/>
                        <a:pt x="267" y="1529"/>
                        <a:pt x="269" y="1527"/>
                      </a:cubicBezTo>
                      <a:cubicBezTo>
                        <a:pt x="271" y="1525"/>
                        <a:pt x="272" y="1522"/>
                        <a:pt x="270" y="1520"/>
                      </a:cubicBezTo>
                      <a:close/>
                      <a:moveTo>
                        <a:pt x="192" y="1606"/>
                      </a:moveTo>
                      <a:cubicBezTo>
                        <a:pt x="192" y="1603"/>
                        <a:pt x="191" y="1600"/>
                        <a:pt x="190" y="1598"/>
                      </a:cubicBezTo>
                      <a:cubicBezTo>
                        <a:pt x="187" y="1595"/>
                        <a:pt x="183" y="1593"/>
                        <a:pt x="178" y="1595"/>
                      </a:cubicBezTo>
                      <a:cubicBezTo>
                        <a:pt x="173" y="1597"/>
                        <a:pt x="171" y="1602"/>
                        <a:pt x="172" y="1606"/>
                      </a:cubicBezTo>
                      <a:cubicBezTo>
                        <a:pt x="173" y="1614"/>
                        <a:pt x="179" y="1613"/>
                        <a:pt x="183" y="1616"/>
                      </a:cubicBezTo>
                      <a:cubicBezTo>
                        <a:pt x="187" y="1620"/>
                        <a:pt x="188" y="1627"/>
                        <a:pt x="184" y="1633"/>
                      </a:cubicBezTo>
                      <a:cubicBezTo>
                        <a:pt x="181" y="1640"/>
                        <a:pt x="174" y="1645"/>
                        <a:pt x="165" y="1643"/>
                      </a:cubicBezTo>
                      <a:cubicBezTo>
                        <a:pt x="161" y="1642"/>
                        <a:pt x="156" y="1639"/>
                        <a:pt x="157" y="1634"/>
                      </a:cubicBezTo>
                      <a:cubicBezTo>
                        <a:pt x="161" y="1637"/>
                        <a:pt x="168" y="1636"/>
                        <a:pt x="169" y="1630"/>
                      </a:cubicBezTo>
                      <a:cubicBezTo>
                        <a:pt x="169" y="1626"/>
                        <a:pt x="166" y="1619"/>
                        <a:pt x="163" y="1612"/>
                      </a:cubicBezTo>
                      <a:cubicBezTo>
                        <a:pt x="160" y="1604"/>
                        <a:pt x="159" y="1597"/>
                        <a:pt x="161" y="1590"/>
                      </a:cubicBezTo>
                      <a:cubicBezTo>
                        <a:pt x="164" y="1577"/>
                        <a:pt x="180" y="1571"/>
                        <a:pt x="192" y="1577"/>
                      </a:cubicBezTo>
                      <a:cubicBezTo>
                        <a:pt x="198" y="1580"/>
                        <a:pt x="202" y="1586"/>
                        <a:pt x="204" y="1592"/>
                      </a:cubicBezTo>
                      <a:cubicBezTo>
                        <a:pt x="206" y="1599"/>
                        <a:pt x="208" y="1618"/>
                        <a:pt x="215" y="1624"/>
                      </a:cubicBezTo>
                      <a:cubicBezTo>
                        <a:pt x="221" y="1628"/>
                        <a:pt x="226" y="1626"/>
                        <a:pt x="228" y="1621"/>
                      </a:cubicBezTo>
                      <a:cubicBezTo>
                        <a:pt x="232" y="1625"/>
                        <a:pt x="229" y="1633"/>
                        <a:pt x="224" y="1636"/>
                      </a:cubicBezTo>
                      <a:cubicBezTo>
                        <a:pt x="214" y="1642"/>
                        <a:pt x="198" y="1638"/>
                        <a:pt x="192" y="1624"/>
                      </a:cubicBezTo>
                      <a:cubicBezTo>
                        <a:pt x="190" y="1619"/>
                        <a:pt x="191" y="1614"/>
                        <a:pt x="192" y="1606"/>
                      </a:cubicBezTo>
                      <a:close/>
                      <a:moveTo>
                        <a:pt x="96" y="1695"/>
                      </a:moveTo>
                      <a:cubicBezTo>
                        <a:pt x="94" y="1694"/>
                        <a:pt x="94" y="1691"/>
                        <a:pt x="95" y="1689"/>
                      </a:cubicBezTo>
                      <a:cubicBezTo>
                        <a:pt x="97" y="1688"/>
                        <a:pt x="100" y="1687"/>
                        <a:pt x="101" y="1689"/>
                      </a:cubicBezTo>
                      <a:cubicBezTo>
                        <a:pt x="103" y="1690"/>
                        <a:pt x="103" y="1693"/>
                        <a:pt x="102" y="1695"/>
                      </a:cubicBezTo>
                      <a:cubicBezTo>
                        <a:pt x="100" y="1697"/>
                        <a:pt x="98" y="1697"/>
                        <a:pt x="96" y="1695"/>
                      </a:cubicBezTo>
                      <a:close/>
                      <a:moveTo>
                        <a:pt x="88" y="1691"/>
                      </a:moveTo>
                      <a:cubicBezTo>
                        <a:pt x="87" y="1690"/>
                        <a:pt x="87" y="1688"/>
                        <a:pt x="88" y="1687"/>
                      </a:cubicBezTo>
                      <a:cubicBezTo>
                        <a:pt x="89" y="1686"/>
                        <a:pt x="91" y="1685"/>
                        <a:pt x="93" y="1687"/>
                      </a:cubicBezTo>
                      <a:cubicBezTo>
                        <a:pt x="94" y="1688"/>
                        <a:pt x="94" y="1690"/>
                        <a:pt x="93" y="1691"/>
                      </a:cubicBezTo>
                      <a:cubicBezTo>
                        <a:pt x="92" y="1693"/>
                        <a:pt x="90" y="1693"/>
                        <a:pt x="88" y="1691"/>
                      </a:cubicBezTo>
                      <a:close/>
                      <a:moveTo>
                        <a:pt x="106" y="1695"/>
                      </a:moveTo>
                      <a:cubicBezTo>
                        <a:pt x="104" y="1693"/>
                        <a:pt x="103" y="1689"/>
                        <a:pt x="106" y="1686"/>
                      </a:cubicBezTo>
                      <a:cubicBezTo>
                        <a:pt x="108" y="1683"/>
                        <a:pt x="112" y="1683"/>
                        <a:pt x="115" y="1685"/>
                      </a:cubicBezTo>
                      <a:cubicBezTo>
                        <a:pt x="117" y="1688"/>
                        <a:pt x="118" y="1692"/>
                        <a:pt x="115" y="1694"/>
                      </a:cubicBezTo>
                      <a:cubicBezTo>
                        <a:pt x="113" y="1697"/>
                        <a:pt x="109" y="1697"/>
                        <a:pt x="106" y="1695"/>
                      </a:cubicBezTo>
                      <a:close/>
                      <a:moveTo>
                        <a:pt x="190" y="1605"/>
                      </a:moveTo>
                      <a:cubicBezTo>
                        <a:pt x="190" y="1600"/>
                        <a:pt x="187" y="1596"/>
                        <a:pt x="182" y="1596"/>
                      </a:cubicBezTo>
                      <a:cubicBezTo>
                        <a:pt x="174" y="1596"/>
                        <a:pt x="172" y="1606"/>
                        <a:pt x="177" y="1611"/>
                      </a:cubicBezTo>
                      <a:cubicBezTo>
                        <a:pt x="181" y="1614"/>
                        <a:pt x="185" y="1614"/>
                        <a:pt x="188" y="1620"/>
                      </a:cubicBezTo>
                      <a:cubicBezTo>
                        <a:pt x="187" y="1613"/>
                        <a:pt x="190" y="1611"/>
                        <a:pt x="190" y="1605"/>
                      </a:cubicBezTo>
                      <a:close/>
                      <a:moveTo>
                        <a:pt x="179" y="1572"/>
                      </a:moveTo>
                      <a:cubicBezTo>
                        <a:pt x="171" y="1571"/>
                        <a:pt x="164" y="1578"/>
                        <a:pt x="161" y="1583"/>
                      </a:cubicBezTo>
                      <a:cubicBezTo>
                        <a:pt x="153" y="1581"/>
                        <a:pt x="151" y="1564"/>
                        <a:pt x="163" y="1560"/>
                      </a:cubicBezTo>
                      <a:cubicBezTo>
                        <a:pt x="171" y="1558"/>
                        <a:pt x="180" y="1564"/>
                        <a:pt x="179" y="1572"/>
                      </a:cubicBezTo>
                      <a:close/>
                      <a:moveTo>
                        <a:pt x="172" y="1695"/>
                      </a:moveTo>
                      <a:cubicBezTo>
                        <a:pt x="175" y="1680"/>
                        <a:pt x="194" y="1686"/>
                        <a:pt x="200" y="1687"/>
                      </a:cubicBezTo>
                      <a:cubicBezTo>
                        <a:pt x="206" y="1688"/>
                        <a:pt x="209" y="1687"/>
                        <a:pt x="213" y="1684"/>
                      </a:cubicBezTo>
                      <a:cubicBezTo>
                        <a:pt x="211" y="1690"/>
                        <a:pt x="202" y="1701"/>
                        <a:pt x="196" y="1705"/>
                      </a:cubicBezTo>
                      <a:cubicBezTo>
                        <a:pt x="188" y="1710"/>
                        <a:pt x="178" y="1710"/>
                        <a:pt x="172" y="1699"/>
                      </a:cubicBezTo>
                      <a:cubicBezTo>
                        <a:pt x="177" y="1701"/>
                        <a:pt x="185" y="1700"/>
                        <a:pt x="190" y="1697"/>
                      </a:cubicBezTo>
                      <a:cubicBezTo>
                        <a:pt x="187" y="1698"/>
                        <a:pt x="178" y="1698"/>
                        <a:pt x="172" y="1695"/>
                      </a:cubicBezTo>
                      <a:close/>
                      <a:moveTo>
                        <a:pt x="142" y="1562"/>
                      </a:moveTo>
                      <a:cubicBezTo>
                        <a:pt x="135" y="1594"/>
                        <a:pt x="111" y="1606"/>
                        <a:pt x="103" y="1619"/>
                      </a:cubicBezTo>
                      <a:cubicBezTo>
                        <a:pt x="94" y="1634"/>
                        <a:pt x="111" y="1644"/>
                        <a:pt x="124" y="1631"/>
                      </a:cubicBezTo>
                      <a:cubicBezTo>
                        <a:pt x="138" y="1616"/>
                        <a:pt x="144" y="1587"/>
                        <a:pt x="142" y="1562"/>
                      </a:cubicBezTo>
                      <a:close/>
                      <a:moveTo>
                        <a:pt x="249" y="1496"/>
                      </a:moveTo>
                      <a:cubicBezTo>
                        <a:pt x="250" y="1500"/>
                        <a:pt x="250" y="1503"/>
                        <a:pt x="249" y="1507"/>
                      </a:cubicBezTo>
                      <a:cubicBezTo>
                        <a:pt x="248" y="1519"/>
                        <a:pt x="241" y="1529"/>
                        <a:pt x="231" y="1536"/>
                      </a:cubicBezTo>
                      <a:cubicBezTo>
                        <a:pt x="218" y="1543"/>
                        <a:pt x="200" y="1542"/>
                        <a:pt x="191" y="1531"/>
                      </a:cubicBezTo>
                      <a:cubicBezTo>
                        <a:pt x="187" y="1526"/>
                        <a:pt x="185" y="1520"/>
                        <a:pt x="185" y="1514"/>
                      </a:cubicBezTo>
                      <a:cubicBezTo>
                        <a:pt x="185" y="1510"/>
                        <a:pt x="186" y="1507"/>
                        <a:pt x="189" y="1504"/>
                      </a:cubicBezTo>
                      <a:cubicBezTo>
                        <a:pt x="193" y="1500"/>
                        <a:pt x="199" y="1498"/>
                        <a:pt x="204" y="1500"/>
                      </a:cubicBezTo>
                      <a:cubicBezTo>
                        <a:pt x="207" y="1501"/>
                        <a:pt x="210" y="1504"/>
                        <a:pt x="212" y="1507"/>
                      </a:cubicBezTo>
                      <a:cubicBezTo>
                        <a:pt x="214" y="1514"/>
                        <a:pt x="211" y="1521"/>
                        <a:pt x="205" y="1524"/>
                      </a:cubicBezTo>
                      <a:cubicBezTo>
                        <a:pt x="198" y="1527"/>
                        <a:pt x="191" y="1524"/>
                        <a:pt x="188" y="1517"/>
                      </a:cubicBezTo>
                      <a:cubicBezTo>
                        <a:pt x="186" y="1512"/>
                        <a:pt x="187" y="1506"/>
                        <a:pt x="191" y="1503"/>
                      </a:cubicBezTo>
                      <a:cubicBezTo>
                        <a:pt x="191" y="1503"/>
                        <a:pt x="190" y="1503"/>
                        <a:pt x="190" y="1504"/>
                      </a:cubicBezTo>
                      <a:cubicBezTo>
                        <a:pt x="187" y="1507"/>
                        <a:pt x="186" y="1510"/>
                        <a:pt x="185" y="1514"/>
                      </a:cubicBezTo>
                      <a:cubicBezTo>
                        <a:pt x="185" y="1520"/>
                        <a:pt x="188" y="1526"/>
                        <a:pt x="191" y="1530"/>
                      </a:cubicBezTo>
                      <a:cubicBezTo>
                        <a:pt x="201" y="1541"/>
                        <a:pt x="218" y="1541"/>
                        <a:pt x="230" y="1534"/>
                      </a:cubicBezTo>
                      <a:cubicBezTo>
                        <a:pt x="240" y="1528"/>
                        <a:pt x="246" y="1516"/>
                        <a:pt x="247" y="1504"/>
                      </a:cubicBezTo>
                      <a:cubicBezTo>
                        <a:pt x="247" y="1501"/>
                        <a:pt x="247" y="1499"/>
                        <a:pt x="246" y="1496"/>
                      </a:cubicBezTo>
                      <a:lnTo>
                        <a:pt x="249" y="1496"/>
                      </a:lnTo>
                      <a:close/>
                      <a:moveTo>
                        <a:pt x="213" y="1459"/>
                      </a:moveTo>
                      <a:cubicBezTo>
                        <a:pt x="211" y="1445"/>
                        <a:pt x="217" y="1430"/>
                        <a:pt x="233" y="1423"/>
                      </a:cubicBezTo>
                      <a:cubicBezTo>
                        <a:pt x="239" y="1421"/>
                        <a:pt x="245" y="1420"/>
                        <a:pt x="251" y="1422"/>
                      </a:cubicBezTo>
                      <a:cubicBezTo>
                        <a:pt x="256" y="1423"/>
                        <a:pt x="260" y="1425"/>
                        <a:pt x="263" y="1429"/>
                      </a:cubicBezTo>
                      <a:cubicBezTo>
                        <a:pt x="267" y="1434"/>
                        <a:pt x="268" y="1441"/>
                        <a:pt x="266" y="1447"/>
                      </a:cubicBezTo>
                      <a:cubicBezTo>
                        <a:pt x="264" y="1450"/>
                        <a:pt x="262" y="1453"/>
                        <a:pt x="258" y="1454"/>
                      </a:cubicBezTo>
                      <a:cubicBezTo>
                        <a:pt x="253" y="1456"/>
                        <a:pt x="247" y="1455"/>
                        <a:pt x="243" y="1451"/>
                      </a:cubicBezTo>
                      <a:cubicBezTo>
                        <a:pt x="241" y="1449"/>
                        <a:pt x="240" y="1446"/>
                        <a:pt x="240" y="1443"/>
                      </a:cubicBezTo>
                      <a:cubicBezTo>
                        <a:pt x="239" y="1438"/>
                        <a:pt x="244" y="1432"/>
                        <a:pt x="250" y="1432"/>
                      </a:cubicBezTo>
                      <a:cubicBezTo>
                        <a:pt x="256" y="1432"/>
                        <a:pt x="261" y="1436"/>
                        <a:pt x="261" y="1442"/>
                      </a:cubicBezTo>
                      <a:cubicBezTo>
                        <a:pt x="262" y="1448"/>
                        <a:pt x="257" y="1453"/>
                        <a:pt x="251" y="1454"/>
                      </a:cubicBezTo>
                      <a:cubicBezTo>
                        <a:pt x="249" y="1454"/>
                        <a:pt x="247" y="1453"/>
                        <a:pt x="246" y="1453"/>
                      </a:cubicBezTo>
                      <a:cubicBezTo>
                        <a:pt x="246" y="1453"/>
                        <a:pt x="246" y="1453"/>
                        <a:pt x="246" y="1453"/>
                      </a:cubicBezTo>
                      <a:cubicBezTo>
                        <a:pt x="250" y="1455"/>
                        <a:pt x="254" y="1455"/>
                        <a:pt x="258" y="1454"/>
                      </a:cubicBezTo>
                      <a:cubicBezTo>
                        <a:pt x="261" y="1452"/>
                        <a:pt x="264" y="1450"/>
                        <a:pt x="265" y="1446"/>
                      </a:cubicBezTo>
                      <a:cubicBezTo>
                        <a:pt x="267" y="1441"/>
                        <a:pt x="266" y="1435"/>
                        <a:pt x="262" y="1430"/>
                      </a:cubicBezTo>
                      <a:cubicBezTo>
                        <a:pt x="259" y="1426"/>
                        <a:pt x="255" y="1424"/>
                        <a:pt x="251" y="1423"/>
                      </a:cubicBezTo>
                      <a:cubicBezTo>
                        <a:pt x="245" y="1422"/>
                        <a:pt x="240" y="1423"/>
                        <a:pt x="234" y="1425"/>
                      </a:cubicBezTo>
                      <a:cubicBezTo>
                        <a:pt x="218" y="1432"/>
                        <a:pt x="213" y="1446"/>
                        <a:pt x="216" y="1459"/>
                      </a:cubicBezTo>
                      <a:lnTo>
                        <a:pt x="213" y="1459"/>
                      </a:lnTo>
                      <a:close/>
                      <a:moveTo>
                        <a:pt x="275" y="1199"/>
                      </a:moveTo>
                      <a:cubicBezTo>
                        <a:pt x="278" y="1197"/>
                        <a:pt x="282" y="1198"/>
                        <a:pt x="284" y="1202"/>
                      </a:cubicBezTo>
                      <a:cubicBezTo>
                        <a:pt x="285" y="1205"/>
                        <a:pt x="284" y="1209"/>
                        <a:pt x="281" y="1210"/>
                      </a:cubicBezTo>
                      <a:cubicBezTo>
                        <a:pt x="277" y="1212"/>
                        <a:pt x="274" y="1210"/>
                        <a:pt x="272" y="1207"/>
                      </a:cubicBezTo>
                      <a:cubicBezTo>
                        <a:pt x="271" y="1204"/>
                        <a:pt x="272" y="1200"/>
                        <a:pt x="275" y="1199"/>
                      </a:cubicBezTo>
                      <a:close/>
                      <a:moveTo>
                        <a:pt x="285" y="1191"/>
                      </a:moveTo>
                      <a:cubicBezTo>
                        <a:pt x="287" y="1189"/>
                        <a:pt x="290" y="1191"/>
                        <a:pt x="291" y="1193"/>
                      </a:cubicBezTo>
                      <a:cubicBezTo>
                        <a:pt x="292" y="1196"/>
                        <a:pt x="291" y="1198"/>
                        <a:pt x="289" y="1200"/>
                      </a:cubicBezTo>
                      <a:cubicBezTo>
                        <a:pt x="286" y="1201"/>
                        <a:pt x="283" y="1200"/>
                        <a:pt x="282" y="1197"/>
                      </a:cubicBezTo>
                      <a:cubicBezTo>
                        <a:pt x="281" y="1195"/>
                        <a:pt x="282" y="1192"/>
                        <a:pt x="285" y="1191"/>
                      </a:cubicBezTo>
                      <a:close/>
                      <a:moveTo>
                        <a:pt x="269" y="1213"/>
                      </a:moveTo>
                      <a:cubicBezTo>
                        <a:pt x="274" y="1211"/>
                        <a:pt x="280" y="1213"/>
                        <a:pt x="282" y="1218"/>
                      </a:cubicBezTo>
                      <a:cubicBezTo>
                        <a:pt x="284" y="1223"/>
                        <a:pt x="282" y="1229"/>
                        <a:pt x="277" y="1231"/>
                      </a:cubicBezTo>
                      <a:cubicBezTo>
                        <a:pt x="272" y="1233"/>
                        <a:pt x="267" y="1231"/>
                        <a:pt x="264" y="1226"/>
                      </a:cubicBezTo>
                      <a:cubicBezTo>
                        <a:pt x="262" y="1221"/>
                        <a:pt x="264" y="1215"/>
                        <a:pt x="269" y="1213"/>
                      </a:cubicBezTo>
                      <a:close/>
                      <a:moveTo>
                        <a:pt x="481" y="1339"/>
                      </a:moveTo>
                      <a:cubicBezTo>
                        <a:pt x="483" y="1323"/>
                        <a:pt x="474" y="1301"/>
                        <a:pt x="460" y="1292"/>
                      </a:cubicBezTo>
                      <a:cubicBezTo>
                        <a:pt x="446" y="1283"/>
                        <a:pt x="434" y="1293"/>
                        <a:pt x="447" y="1306"/>
                      </a:cubicBezTo>
                      <a:cubicBezTo>
                        <a:pt x="457" y="1316"/>
                        <a:pt x="478" y="1324"/>
                        <a:pt x="481" y="1339"/>
                      </a:cubicBezTo>
                      <a:close/>
                      <a:moveTo>
                        <a:pt x="300" y="1444"/>
                      </a:moveTo>
                      <a:cubicBezTo>
                        <a:pt x="307" y="1468"/>
                        <a:pt x="333" y="1494"/>
                        <a:pt x="353" y="1491"/>
                      </a:cubicBezTo>
                      <a:cubicBezTo>
                        <a:pt x="374" y="1488"/>
                        <a:pt x="370" y="1467"/>
                        <a:pt x="352" y="1470"/>
                      </a:cubicBezTo>
                      <a:cubicBezTo>
                        <a:pt x="342" y="1471"/>
                        <a:pt x="314" y="1467"/>
                        <a:pt x="300" y="1444"/>
                      </a:cubicBezTo>
                      <a:close/>
                      <a:moveTo>
                        <a:pt x="299" y="1457"/>
                      </a:moveTo>
                      <a:cubicBezTo>
                        <a:pt x="304" y="1465"/>
                        <a:pt x="304" y="1475"/>
                        <a:pt x="301" y="1484"/>
                      </a:cubicBezTo>
                      <a:cubicBezTo>
                        <a:pt x="295" y="1503"/>
                        <a:pt x="275" y="1520"/>
                        <a:pt x="279" y="1538"/>
                      </a:cubicBezTo>
                      <a:cubicBezTo>
                        <a:pt x="281" y="1546"/>
                        <a:pt x="287" y="1553"/>
                        <a:pt x="295" y="1554"/>
                      </a:cubicBezTo>
                      <a:cubicBezTo>
                        <a:pt x="300" y="1555"/>
                        <a:pt x="305" y="1553"/>
                        <a:pt x="307" y="1548"/>
                      </a:cubicBezTo>
                      <a:cubicBezTo>
                        <a:pt x="303" y="1550"/>
                        <a:pt x="296" y="1550"/>
                        <a:pt x="293" y="1545"/>
                      </a:cubicBezTo>
                      <a:cubicBezTo>
                        <a:pt x="290" y="1541"/>
                        <a:pt x="291" y="1534"/>
                        <a:pt x="295" y="1529"/>
                      </a:cubicBezTo>
                      <a:cubicBezTo>
                        <a:pt x="307" y="1514"/>
                        <a:pt x="320" y="1501"/>
                        <a:pt x="315" y="1480"/>
                      </a:cubicBezTo>
                      <a:cubicBezTo>
                        <a:pt x="313" y="1472"/>
                        <a:pt x="308" y="1465"/>
                        <a:pt x="299" y="1457"/>
                      </a:cubicBezTo>
                      <a:close/>
                      <a:moveTo>
                        <a:pt x="151" y="1271"/>
                      </a:moveTo>
                      <a:cubicBezTo>
                        <a:pt x="162" y="1281"/>
                        <a:pt x="147" y="1294"/>
                        <a:pt x="143" y="1300"/>
                      </a:cubicBezTo>
                      <a:cubicBezTo>
                        <a:pt x="139" y="1304"/>
                        <a:pt x="138" y="1307"/>
                        <a:pt x="139" y="1312"/>
                      </a:cubicBezTo>
                      <a:cubicBezTo>
                        <a:pt x="135" y="1308"/>
                        <a:pt x="129" y="1294"/>
                        <a:pt x="129" y="1287"/>
                      </a:cubicBezTo>
                      <a:cubicBezTo>
                        <a:pt x="129" y="1277"/>
                        <a:pt x="135" y="1268"/>
                        <a:pt x="147" y="1269"/>
                      </a:cubicBezTo>
                      <a:cubicBezTo>
                        <a:pt x="143" y="1272"/>
                        <a:pt x="139" y="1280"/>
                        <a:pt x="140" y="1285"/>
                      </a:cubicBezTo>
                      <a:cubicBezTo>
                        <a:pt x="141" y="1282"/>
                        <a:pt x="145" y="1275"/>
                        <a:pt x="151" y="1271"/>
                      </a:cubicBezTo>
                      <a:close/>
                      <a:moveTo>
                        <a:pt x="429" y="1177"/>
                      </a:moveTo>
                      <a:cubicBezTo>
                        <a:pt x="432" y="1177"/>
                        <a:pt x="436" y="1175"/>
                        <a:pt x="435" y="1171"/>
                      </a:cubicBezTo>
                      <a:cubicBezTo>
                        <a:pt x="435" y="1169"/>
                        <a:pt x="433" y="1168"/>
                        <a:pt x="432" y="1169"/>
                      </a:cubicBezTo>
                      <a:cubicBezTo>
                        <a:pt x="430" y="1169"/>
                        <a:pt x="430" y="1171"/>
                        <a:pt x="431" y="1171"/>
                      </a:cubicBezTo>
                      <a:cubicBezTo>
                        <a:pt x="430" y="1171"/>
                        <a:pt x="429" y="1170"/>
                        <a:pt x="429" y="1169"/>
                      </a:cubicBezTo>
                      <a:cubicBezTo>
                        <a:pt x="428" y="1167"/>
                        <a:pt x="429" y="1164"/>
                        <a:pt x="432" y="1162"/>
                      </a:cubicBezTo>
                      <a:cubicBezTo>
                        <a:pt x="434" y="1161"/>
                        <a:pt x="439" y="1161"/>
                        <a:pt x="441" y="1164"/>
                      </a:cubicBezTo>
                      <a:cubicBezTo>
                        <a:pt x="443" y="1167"/>
                        <a:pt x="443" y="1171"/>
                        <a:pt x="445" y="1173"/>
                      </a:cubicBezTo>
                      <a:cubicBezTo>
                        <a:pt x="447" y="1176"/>
                        <a:pt x="451" y="1175"/>
                        <a:pt x="453" y="1174"/>
                      </a:cubicBezTo>
                      <a:cubicBezTo>
                        <a:pt x="450" y="1178"/>
                        <a:pt x="450" y="1178"/>
                        <a:pt x="451" y="1182"/>
                      </a:cubicBezTo>
                      <a:cubicBezTo>
                        <a:pt x="453" y="1186"/>
                        <a:pt x="460" y="1196"/>
                        <a:pt x="450" y="1204"/>
                      </a:cubicBezTo>
                      <a:cubicBezTo>
                        <a:pt x="457" y="1201"/>
                        <a:pt x="461" y="1194"/>
                        <a:pt x="463" y="1187"/>
                      </a:cubicBezTo>
                      <a:cubicBezTo>
                        <a:pt x="464" y="1179"/>
                        <a:pt x="462" y="1170"/>
                        <a:pt x="457" y="1165"/>
                      </a:cubicBezTo>
                      <a:cubicBezTo>
                        <a:pt x="451" y="1158"/>
                        <a:pt x="437" y="1155"/>
                        <a:pt x="428" y="1161"/>
                      </a:cubicBezTo>
                      <a:cubicBezTo>
                        <a:pt x="424" y="1163"/>
                        <a:pt x="420" y="1169"/>
                        <a:pt x="423" y="1174"/>
                      </a:cubicBezTo>
                      <a:cubicBezTo>
                        <a:pt x="424" y="1176"/>
                        <a:pt x="426" y="1177"/>
                        <a:pt x="429" y="1177"/>
                      </a:cubicBezTo>
                      <a:close/>
                      <a:moveTo>
                        <a:pt x="472" y="1194"/>
                      </a:moveTo>
                      <a:cubicBezTo>
                        <a:pt x="490" y="1184"/>
                        <a:pt x="509" y="1188"/>
                        <a:pt x="519" y="1187"/>
                      </a:cubicBezTo>
                      <a:cubicBezTo>
                        <a:pt x="530" y="1186"/>
                        <a:pt x="531" y="1176"/>
                        <a:pt x="519" y="1174"/>
                      </a:cubicBezTo>
                      <a:cubicBezTo>
                        <a:pt x="505" y="1172"/>
                        <a:pt x="479" y="1185"/>
                        <a:pt x="472" y="1194"/>
                      </a:cubicBezTo>
                      <a:close/>
                      <a:moveTo>
                        <a:pt x="157" y="1227"/>
                      </a:moveTo>
                      <a:cubicBezTo>
                        <a:pt x="155" y="1229"/>
                        <a:pt x="155" y="1231"/>
                        <a:pt x="157" y="1233"/>
                      </a:cubicBezTo>
                      <a:cubicBezTo>
                        <a:pt x="158" y="1234"/>
                        <a:pt x="161" y="1234"/>
                        <a:pt x="162" y="1232"/>
                      </a:cubicBezTo>
                      <a:cubicBezTo>
                        <a:pt x="164" y="1231"/>
                        <a:pt x="164" y="1228"/>
                        <a:pt x="162" y="1227"/>
                      </a:cubicBezTo>
                      <a:cubicBezTo>
                        <a:pt x="160" y="1225"/>
                        <a:pt x="158" y="1225"/>
                        <a:pt x="157" y="1227"/>
                      </a:cubicBezTo>
                      <a:close/>
                      <a:moveTo>
                        <a:pt x="129" y="1225"/>
                      </a:moveTo>
                      <a:cubicBezTo>
                        <a:pt x="126" y="1228"/>
                        <a:pt x="126" y="1232"/>
                        <a:pt x="129" y="1235"/>
                      </a:cubicBezTo>
                      <a:cubicBezTo>
                        <a:pt x="132" y="1238"/>
                        <a:pt x="137" y="1237"/>
                        <a:pt x="140" y="1235"/>
                      </a:cubicBezTo>
                      <a:cubicBezTo>
                        <a:pt x="142" y="1232"/>
                        <a:pt x="142" y="1227"/>
                        <a:pt x="139" y="1224"/>
                      </a:cubicBezTo>
                      <a:cubicBezTo>
                        <a:pt x="136" y="1221"/>
                        <a:pt x="131" y="1222"/>
                        <a:pt x="129" y="1225"/>
                      </a:cubicBezTo>
                      <a:close/>
                      <a:moveTo>
                        <a:pt x="145" y="1224"/>
                      </a:moveTo>
                      <a:cubicBezTo>
                        <a:pt x="143" y="1226"/>
                        <a:pt x="143" y="1229"/>
                        <a:pt x="145" y="1231"/>
                      </a:cubicBezTo>
                      <a:cubicBezTo>
                        <a:pt x="147" y="1233"/>
                        <a:pt x="150" y="1233"/>
                        <a:pt x="152" y="1231"/>
                      </a:cubicBezTo>
                      <a:cubicBezTo>
                        <a:pt x="154" y="1229"/>
                        <a:pt x="154" y="1225"/>
                        <a:pt x="152" y="1223"/>
                      </a:cubicBezTo>
                      <a:cubicBezTo>
                        <a:pt x="150" y="1221"/>
                        <a:pt x="147" y="1221"/>
                        <a:pt x="145" y="1224"/>
                      </a:cubicBezTo>
                      <a:close/>
                      <a:moveTo>
                        <a:pt x="119" y="1248"/>
                      </a:moveTo>
                      <a:cubicBezTo>
                        <a:pt x="121" y="1229"/>
                        <a:pt x="95" y="1229"/>
                        <a:pt x="87" y="1228"/>
                      </a:cubicBezTo>
                      <a:cubicBezTo>
                        <a:pt x="80" y="1226"/>
                        <a:pt x="75" y="1224"/>
                        <a:pt x="72" y="1219"/>
                      </a:cubicBezTo>
                      <a:cubicBezTo>
                        <a:pt x="72" y="1227"/>
                        <a:pt x="79" y="1245"/>
                        <a:pt x="85" y="1252"/>
                      </a:cubicBezTo>
                      <a:cubicBezTo>
                        <a:pt x="93" y="1261"/>
                        <a:pt x="106" y="1264"/>
                        <a:pt x="117" y="1254"/>
                      </a:cubicBezTo>
                      <a:cubicBezTo>
                        <a:pt x="110" y="1254"/>
                        <a:pt x="100" y="1250"/>
                        <a:pt x="96" y="1244"/>
                      </a:cubicBezTo>
                      <a:cubicBezTo>
                        <a:pt x="100" y="1246"/>
                        <a:pt x="110" y="1249"/>
                        <a:pt x="119" y="1248"/>
                      </a:cubicBezTo>
                      <a:close/>
                      <a:moveTo>
                        <a:pt x="116" y="1268"/>
                      </a:moveTo>
                      <a:cubicBezTo>
                        <a:pt x="81" y="1280"/>
                        <a:pt x="59" y="1327"/>
                        <a:pt x="75" y="1353"/>
                      </a:cubicBezTo>
                      <a:cubicBezTo>
                        <a:pt x="89" y="1375"/>
                        <a:pt x="107" y="1362"/>
                        <a:pt x="100" y="1341"/>
                      </a:cubicBezTo>
                      <a:cubicBezTo>
                        <a:pt x="94" y="1326"/>
                        <a:pt x="83" y="1289"/>
                        <a:pt x="116" y="1268"/>
                      </a:cubicBezTo>
                      <a:close/>
                      <a:moveTo>
                        <a:pt x="383" y="1437"/>
                      </a:moveTo>
                      <a:cubicBezTo>
                        <a:pt x="384" y="1439"/>
                        <a:pt x="387" y="1440"/>
                        <a:pt x="389" y="1440"/>
                      </a:cubicBezTo>
                      <a:cubicBezTo>
                        <a:pt x="391" y="1439"/>
                        <a:pt x="392" y="1436"/>
                        <a:pt x="391" y="1433"/>
                      </a:cubicBezTo>
                      <a:cubicBezTo>
                        <a:pt x="390" y="1431"/>
                        <a:pt x="388" y="1430"/>
                        <a:pt x="385" y="1431"/>
                      </a:cubicBezTo>
                      <a:cubicBezTo>
                        <a:pt x="383" y="1432"/>
                        <a:pt x="382" y="1435"/>
                        <a:pt x="383" y="1437"/>
                      </a:cubicBezTo>
                      <a:close/>
                      <a:moveTo>
                        <a:pt x="373" y="1446"/>
                      </a:moveTo>
                      <a:cubicBezTo>
                        <a:pt x="374" y="1449"/>
                        <a:pt x="377" y="1451"/>
                        <a:pt x="380" y="1449"/>
                      </a:cubicBezTo>
                      <a:cubicBezTo>
                        <a:pt x="383" y="1448"/>
                        <a:pt x="384" y="1445"/>
                        <a:pt x="383" y="1442"/>
                      </a:cubicBezTo>
                      <a:cubicBezTo>
                        <a:pt x="382" y="1439"/>
                        <a:pt x="379" y="1438"/>
                        <a:pt x="376" y="1439"/>
                      </a:cubicBezTo>
                      <a:cubicBezTo>
                        <a:pt x="373" y="1440"/>
                        <a:pt x="371" y="1443"/>
                        <a:pt x="373" y="1446"/>
                      </a:cubicBezTo>
                      <a:close/>
                      <a:moveTo>
                        <a:pt x="358" y="1455"/>
                      </a:moveTo>
                      <a:cubicBezTo>
                        <a:pt x="359" y="1459"/>
                        <a:pt x="364" y="1461"/>
                        <a:pt x="368" y="1459"/>
                      </a:cubicBezTo>
                      <a:cubicBezTo>
                        <a:pt x="371" y="1458"/>
                        <a:pt x="373" y="1453"/>
                        <a:pt x="372" y="1449"/>
                      </a:cubicBezTo>
                      <a:cubicBezTo>
                        <a:pt x="370" y="1446"/>
                        <a:pt x="365" y="1444"/>
                        <a:pt x="362" y="1445"/>
                      </a:cubicBezTo>
                      <a:cubicBezTo>
                        <a:pt x="358" y="1447"/>
                        <a:pt x="356" y="1451"/>
                        <a:pt x="358" y="1455"/>
                      </a:cubicBezTo>
                      <a:close/>
                      <a:moveTo>
                        <a:pt x="332" y="1398"/>
                      </a:moveTo>
                      <a:cubicBezTo>
                        <a:pt x="336" y="1391"/>
                        <a:pt x="343" y="1384"/>
                        <a:pt x="353" y="1383"/>
                      </a:cubicBezTo>
                      <a:cubicBezTo>
                        <a:pt x="369" y="1382"/>
                        <a:pt x="380" y="1392"/>
                        <a:pt x="382" y="1407"/>
                      </a:cubicBezTo>
                      <a:cubicBezTo>
                        <a:pt x="387" y="1436"/>
                        <a:pt x="421" y="1431"/>
                        <a:pt x="416" y="1399"/>
                      </a:cubicBezTo>
                      <a:cubicBezTo>
                        <a:pt x="414" y="1384"/>
                        <a:pt x="400" y="1372"/>
                        <a:pt x="388" y="1368"/>
                      </a:cubicBezTo>
                      <a:cubicBezTo>
                        <a:pt x="365" y="1360"/>
                        <a:pt x="333" y="1373"/>
                        <a:pt x="332" y="1398"/>
                      </a:cubicBezTo>
                      <a:close/>
                      <a:moveTo>
                        <a:pt x="412" y="1356"/>
                      </a:moveTo>
                      <a:cubicBezTo>
                        <a:pt x="392" y="1309"/>
                        <a:pt x="419" y="1244"/>
                        <a:pt x="460" y="1236"/>
                      </a:cubicBezTo>
                      <a:cubicBezTo>
                        <a:pt x="494" y="1229"/>
                        <a:pt x="498" y="1260"/>
                        <a:pt x="470" y="1272"/>
                      </a:cubicBezTo>
                      <a:cubicBezTo>
                        <a:pt x="450" y="1280"/>
                        <a:pt x="403" y="1303"/>
                        <a:pt x="412" y="1356"/>
                      </a:cubicBezTo>
                      <a:close/>
                      <a:moveTo>
                        <a:pt x="397" y="1346"/>
                      </a:moveTo>
                      <a:cubicBezTo>
                        <a:pt x="363" y="1312"/>
                        <a:pt x="359" y="1294"/>
                        <a:pt x="349" y="1259"/>
                      </a:cubicBezTo>
                      <a:cubicBezTo>
                        <a:pt x="346" y="1249"/>
                        <a:pt x="340" y="1240"/>
                        <a:pt x="332" y="1236"/>
                      </a:cubicBezTo>
                      <a:cubicBezTo>
                        <a:pt x="322" y="1230"/>
                        <a:pt x="309" y="1230"/>
                        <a:pt x="302" y="1233"/>
                      </a:cubicBezTo>
                      <a:cubicBezTo>
                        <a:pt x="310" y="1215"/>
                        <a:pt x="337" y="1218"/>
                        <a:pt x="346" y="1222"/>
                      </a:cubicBezTo>
                      <a:cubicBezTo>
                        <a:pt x="365" y="1230"/>
                        <a:pt x="380" y="1249"/>
                        <a:pt x="385" y="1270"/>
                      </a:cubicBezTo>
                      <a:cubicBezTo>
                        <a:pt x="390" y="1292"/>
                        <a:pt x="389" y="1323"/>
                        <a:pt x="397" y="1346"/>
                      </a:cubicBezTo>
                      <a:close/>
                      <a:moveTo>
                        <a:pt x="346" y="1337"/>
                      </a:moveTo>
                      <a:cubicBezTo>
                        <a:pt x="336" y="1332"/>
                        <a:pt x="323" y="1332"/>
                        <a:pt x="313" y="1334"/>
                      </a:cubicBezTo>
                      <a:cubicBezTo>
                        <a:pt x="301" y="1336"/>
                        <a:pt x="285" y="1346"/>
                        <a:pt x="283" y="1359"/>
                      </a:cubicBezTo>
                      <a:cubicBezTo>
                        <a:pt x="269" y="1357"/>
                        <a:pt x="258" y="1363"/>
                        <a:pt x="249" y="1370"/>
                      </a:cubicBezTo>
                      <a:cubicBezTo>
                        <a:pt x="235" y="1379"/>
                        <a:pt x="218" y="1383"/>
                        <a:pt x="209" y="1372"/>
                      </a:cubicBezTo>
                      <a:cubicBezTo>
                        <a:pt x="210" y="1389"/>
                        <a:pt x="238" y="1396"/>
                        <a:pt x="252" y="1393"/>
                      </a:cubicBezTo>
                      <a:cubicBezTo>
                        <a:pt x="273" y="1389"/>
                        <a:pt x="286" y="1372"/>
                        <a:pt x="302" y="1355"/>
                      </a:cubicBezTo>
                      <a:cubicBezTo>
                        <a:pt x="311" y="1346"/>
                        <a:pt x="325" y="1337"/>
                        <a:pt x="346" y="1337"/>
                      </a:cubicBezTo>
                      <a:close/>
                      <a:moveTo>
                        <a:pt x="49" y="1325"/>
                      </a:moveTo>
                      <a:cubicBezTo>
                        <a:pt x="47" y="1339"/>
                        <a:pt x="46" y="1370"/>
                        <a:pt x="63" y="1381"/>
                      </a:cubicBezTo>
                      <a:cubicBezTo>
                        <a:pt x="62" y="1382"/>
                        <a:pt x="63" y="1385"/>
                        <a:pt x="65" y="1387"/>
                      </a:cubicBezTo>
                      <a:cubicBezTo>
                        <a:pt x="54" y="1384"/>
                        <a:pt x="47" y="1371"/>
                        <a:pt x="45" y="1357"/>
                      </a:cubicBezTo>
                      <a:cubicBezTo>
                        <a:pt x="44" y="1345"/>
                        <a:pt x="46" y="1332"/>
                        <a:pt x="49" y="1325"/>
                      </a:cubicBezTo>
                      <a:close/>
                      <a:moveTo>
                        <a:pt x="104" y="1371"/>
                      </a:moveTo>
                      <a:cubicBezTo>
                        <a:pt x="104" y="1374"/>
                        <a:pt x="107" y="1377"/>
                        <a:pt x="111" y="1377"/>
                      </a:cubicBezTo>
                      <a:cubicBezTo>
                        <a:pt x="114" y="1376"/>
                        <a:pt x="117" y="1374"/>
                        <a:pt x="117" y="1370"/>
                      </a:cubicBezTo>
                      <a:cubicBezTo>
                        <a:pt x="116" y="1367"/>
                        <a:pt x="113" y="1364"/>
                        <a:pt x="110" y="1364"/>
                      </a:cubicBezTo>
                      <a:cubicBezTo>
                        <a:pt x="107" y="1364"/>
                        <a:pt x="104" y="1367"/>
                        <a:pt x="104" y="1371"/>
                      </a:cubicBezTo>
                      <a:close/>
                      <a:moveTo>
                        <a:pt x="87" y="1378"/>
                      </a:moveTo>
                      <a:cubicBezTo>
                        <a:pt x="87" y="1382"/>
                        <a:pt x="91" y="1385"/>
                        <a:pt x="95" y="1385"/>
                      </a:cubicBezTo>
                      <a:cubicBezTo>
                        <a:pt x="99" y="1385"/>
                        <a:pt x="103" y="1381"/>
                        <a:pt x="102" y="1377"/>
                      </a:cubicBezTo>
                      <a:cubicBezTo>
                        <a:pt x="102" y="1373"/>
                        <a:pt x="98" y="1369"/>
                        <a:pt x="94" y="1370"/>
                      </a:cubicBezTo>
                      <a:cubicBezTo>
                        <a:pt x="90" y="1370"/>
                        <a:pt x="87" y="1373"/>
                        <a:pt x="87" y="1378"/>
                      </a:cubicBezTo>
                      <a:close/>
                      <a:moveTo>
                        <a:pt x="64" y="1382"/>
                      </a:moveTo>
                      <a:cubicBezTo>
                        <a:pt x="64" y="1388"/>
                        <a:pt x="69" y="1392"/>
                        <a:pt x="74" y="1392"/>
                      </a:cubicBezTo>
                      <a:cubicBezTo>
                        <a:pt x="80" y="1392"/>
                        <a:pt x="85" y="1387"/>
                        <a:pt x="84" y="1381"/>
                      </a:cubicBezTo>
                      <a:cubicBezTo>
                        <a:pt x="84" y="1375"/>
                        <a:pt x="79" y="1371"/>
                        <a:pt x="73" y="1371"/>
                      </a:cubicBezTo>
                      <a:cubicBezTo>
                        <a:pt x="68" y="1372"/>
                        <a:pt x="63" y="1377"/>
                        <a:pt x="64" y="1382"/>
                      </a:cubicBezTo>
                      <a:close/>
                      <a:moveTo>
                        <a:pt x="9" y="1326"/>
                      </a:moveTo>
                      <a:cubicBezTo>
                        <a:pt x="9" y="1331"/>
                        <a:pt x="13" y="1334"/>
                        <a:pt x="17" y="1333"/>
                      </a:cubicBezTo>
                      <a:cubicBezTo>
                        <a:pt x="21" y="1333"/>
                        <a:pt x="24" y="1330"/>
                        <a:pt x="24" y="1326"/>
                      </a:cubicBezTo>
                      <a:cubicBezTo>
                        <a:pt x="24" y="1322"/>
                        <a:pt x="20" y="1319"/>
                        <a:pt x="16" y="1319"/>
                      </a:cubicBezTo>
                      <a:cubicBezTo>
                        <a:pt x="12" y="1319"/>
                        <a:pt x="9" y="1322"/>
                        <a:pt x="9" y="1326"/>
                      </a:cubicBezTo>
                      <a:close/>
                      <a:moveTo>
                        <a:pt x="581" y="1397"/>
                      </a:moveTo>
                      <a:cubicBezTo>
                        <a:pt x="584" y="1390"/>
                        <a:pt x="578" y="1377"/>
                        <a:pt x="570" y="1379"/>
                      </a:cubicBezTo>
                      <a:cubicBezTo>
                        <a:pt x="566" y="1374"/>
                        <a:pt x="567" y="1367"/>
                        <a:pt x="571" y="1362"/>
                      </a:cubicBezTo>
                      <a:cubicBezTo>
                        <a:pt x="578" y="1354"/>
                        <a:pt x="593" y="1353"/>
                        <a:pt x="601" y="1360"/>
                      </a:cubicBezTo>
                      <a:cubicBezTo>
                        <a:pt x="589" y="1337"/>
                        <a:pt x="549" y="1347"/>
                        <a:pt x="544" y="1374"/>
                      </a:cubicBezTo>
                      <a:cubicBezTo>
                        <a:pt x="542" y="1389"/>
                        <a:pt x="549" y="1400"/>
                        <a:pt x="558" y="1404"/>
                      </a:cubicBezTo>
                      <a:cubicBezTo>
                        <a:pt x="567" y="1408"/>
                        <a:pt x="578" y="1406"/>
                        <a:pt x="581" y="1397"/>
                      </a:cubicBezTo>
                      <a:close/>
                      <a:moveTo>
                        <a:pt x="556" y="1454"/>
                      </a:moveTo>
                      <a:cubicBezTo>
                        <a:pt x="542" y="1434"/>
                        <a:pt x="547" y="1415"/>
                        <a:pt x="544" y="1404"/>
                      </a:cubicBezTo>
                      <a:cubicBezTo>
                        <a:pt x="541" y="1392"/>
                        <a:pt x="527" y="1396"/>
                        <a:pt x="527" y="1410"/>
                      </a:cubicBezTo>
                      <a:cubicBezTo>
                        <a:pt x="528" y="1425"/>
                        <a:pt x="541" y="1442"/>
                        <a:pt x="556" y="1454"/>
                      </a:cubicBezTo>
                      <a:close/>
                      <a:moveTo>
                        <a:pt x="487" y="1397"/>
                      </a:moveTo>
                      <a:cubicBezTo>
                        <a:pt x="494" y="1398"/>
                        <a:pt x="503" y="1392"/>
                        <a:pt x="506" y="1387"/>
                      </a:cubicBezTo>
                      <a:cubicBezTo>
                        <a:pt x="514" y="1390"/>
                        <a:pt x="514" y="1407"/>
                        <a:pt x="502" y="1410"/>
                      </a:cubicBezTo>
                      <a:cubicBezTo>
                        <a:pt x="494" y="1412"/>
                        <a:pt x="485" y="1405"/>
                        <a:pt x="487" y="1397"/>
                      </a:cubicBezTo>
                      <a:close/>
                      <a:moveTo>
                        <a:pt x="478" y="1362"/>
                      </a:moveTo>
                      <a:cubicBezTo>
                        <a:pt x="478" y="1367"/>
                        <a:pt x="480" y="1372"/>
                        <a:pt x="485" y="1372"/>
                      </a:cubicBezTo>
                      <a:cubicBezTo>
                        <a:pt x="494" y="1373"/>
                        <a:pt x="497" y="1363"/>
                        <a:pt x="492" y="1358"/>
                      </a:cubicBezTo>
                      <a:cubicBezTo>
                        <a:pt x="488" y="1354"/>
                        <a:pt x="484" y="1354"/>
                        <a:pt x="481" y="1347"/>
                      </a:cubicBezTo>
                      <a:cubicBezTo>
                        <a:pt x="482" y="1355"/>
                        <a:pt x="479" y="1356"/>
                        <a:pt x="478" y="1362"/>
                      </a:cubicBezTo>
                      <a:close/>
                      <a:moveTo>
                        <a:pt x="467" y="1442"/>
                      </a:moveTo>
                      <a:cubicBezTo>
                        <a:pt x="447" y="1440"/>
                        <a:pt x="414" y="1461"/>
                        <a:pt x="422" y="1480"/>
                      </a:cubicBezTo>
                      <a:cubicBezTo>
                        <a:pt x="418" y="1482"/>
                        <a:pt x="413" y="1478"/>
                        <a:pt x="411" y="1473"/>
                      </a:cubicBezTo>
                      <a:cubicBezTo>
                        <a:pt x="410" y="1466"/>
                        <a:pt x="414" y="1457"/>
                        <a:pt x="422" y="1455"/>
                      </a:cubicBezTo>
                      <a:cubicBezTo>
                        <a:pt x="420" y="1447"/>
                        <a:pt x="442" y="1434"/>
                        <a:pt x="467" y="1442"/>
                      </a:cubicBezTo>
                      <a:close/>
                      <a:moveTo>
                        <a:pt x="745" y="1353"/>
                      </a:moveTo>
                      <a:cubicBezTo>
                        <a:pt x="736" y="1345"/>
                        <a:pt x="726" y="1342"/>
                        <a:pt x="714" y="1345"/>
                      </a:cubicBezTo>
                      <a:cubicBezTo>
                        <a:pt x="705" y="1347"/>
                        <a:pt x="698" y="1353"/>
                        <a:pt x="694" y="1361"/>
                      </a:cubicBezTo>
                      <a:cubicBezTo>
                        <a:pt x="692" y="1364"/>
                        <a:pt x="691" y="1367"/>
                        <a:pt x="690" y="1371"/>
                      </a:cubicBezTo>
                      <a:cubicBezTo>
                        <a:pt x="691" y="1370"/>
                        <a:pt x="691" y="1369"/>
                        <a:pt x="692" y="1368"/>
                      </a:cubicBezTo>
                      <a:cubicBezTo>
                        <a:pt x="696" y="1361"/>
                        <a:pt x="705" y="1358"/>
                        <a:pt x="712" y="1362"/>
                      </a:cubicBezTo>
                      <a:cubicBezTo>
                        <a:pt x="719" y="1366"/>
                        <a:pt x="721" y="1375"/>
                        <a:pt x="718" y="1382"/>
                      </a:cubicBezTo>
                      <a:cubicBezTo>
                        <a:pt x="712" y="1393"/>
                        <a:pt x="698" y="1392"/>
                        <a:pt x="692" y="1383"/>
                      </a:cubicBezTo>
                      <a:cubicBezTo>
                        <a:pt x="688" y="1376"/>
                        <a:pt x="688" y="1367"/>
                        <a:pt x="692" y="1360"/>
                      </a:cubicBezTo>
                      <a:cubicBezTo>
                        <a:pt x="696" y="1351"/>
                        <a:pt x="704" y="1344"/>
                        <a:pt x="713" y="1341"/>
                      </a:cubicBezTo>
                      <a:cubicBezTo>
                        <a:pt x="726" y="1338"/>
                        <a:pt x="738" y="1341"/>
                        <a:pt x="748" y="1350"/>
                      </a:cubicBezTo>
                      <a:cubicBezTo>
                        <a:pt x="755" y="1357"/>
                        <a:pt x="759" y="1366"/>
                        <a:pt x="761" y="1375"/>
                      </a:cubicBezTo>
                      <a:cubicBezTo>
                        <a:pt x="761" y="1373"/>
                        <a:pt x="762" y="1370"/>
                        <a:pt x="763" y="1368"/>
                      </a:cubicBezTo>
                      <a:cubicBezTo>
                        <a:pt x="766" y="1358"/>
                        <a:pt x="769" y="1350"/>
                        <a:pt x="775" y="1342"/>
                      </a:cubicBezTo>
                      <a:cubicBezTo>
                        <a:pt x="776" y="1340"/>
                        <a:pt x="778" y="1338"/>
                        <a:pt x="779" y="1335"/>
                      </a:cubicBezTo>
                      <a:cubicBezTo>
                        <a:pt x="782" y="1332"/>
                        <a:pt x="785" y="1329"/>
                        <a:pt x="788" y="1326"/>
                      </a:cubicBezTo>
                      <a:cubicBezTo>
                        <a:pt x="789" y="1324"/>
                        <a:pt x="801" y="1315"/>
                        <a:pt x="802" y="1318"/>
                      </a:cubicBezTo>
                      <a:cubicBezTo>
                        <a:pt x="802" y="1319"/>
                        <a:pt x="796" y="1324"/>
                        <a:pt x="795" y="1325"/>
                      </a:cubicBezTo>
                      <a:cubicBezTo>
                        <a:pt x="791" y="1329"/>
                        <a:pt x="787" y="1334"/>
                        <a:pt x="783" y="1338"/>
                      </a:cubicBezTo>
                      <a:cubicBezTo>
                        <a:pt x="782" y="1340"/>
                        <a:pt x="780" y="1342"/>
                        <a:pt x="779" y="1345"/>
                      </a:cubicBezTo>
                      <a:cubicBezTo>
                        <a:pt x="774" y="1353"/>
                        <a:pt x="770" y="1360"/>
                        <a:pt x="767" y="1369"/>
                      </a:cubicBezTo>
                      <a:cubicBezTo>
                        <a:pt x="767" y="1369"/>
                        <a:pt x="766" y="1371"/>
                        <a:pt x="766" y="1372"/>
                      </a:cubicBezTo>
                      <a:cubicBezTo>
                        <a:pt x="767" y="1370"/>
                        <a:pt x="769" y="1367"/>
                        <a:pt x="771" y="1365"/>
                      </a:cubicBezTo>
                      <a:cubicBezTo>
                        <a:pt x="776" y="1358"/>
                        <a:pt x="781" y="1353"/>
                        <a:pt x="788" y="1348"/>
                      </a:cubicBezTo>
                      <a:cubicBezTo>
                        <a:pt x="808" y="1337"/>
                        <a:pt x="827" y="1346"/>
                        <a:pt x="838" y="1363"/>
                      </a:cubicBezTo>
                      <a:cubicBezTo>
                        <a:pt x="847" y="1377"/>
                        <a:pt x="851" y="1395"/>
                        <a:pt x="844" y="1411"/>
                      </a:cubicBezTo>
                      <a:cubicBezTo>
                        <a:pt x="837" y="1424"/>
                        <a:pt x="825" y="1430"/>
                        <a:pt x="810" y="1427"/>
                      </a:cubicBezTo>
                      <a:cubicBezTo>
                        <a:pt x="803" y="1426"/>
                        <a:pt x="798" y="1424"/>
                        <a:pt x="793" y="1419"/>
                      </a:cubicBezTo>
                      <a:cubicBezTo>
                        <a:pt x="789" y="1415"/>
                        <a:pt x="787" y="1411"/>
                        <a:pt x="787" y="1406"/>
                      </a:cubicBezTo>
                      <a:cubicBezTo>
                        <a:pt x="786" y="1399"/>
                        <a:pt x="789" y="1393"/>
                        <a:pt x="794" y="1389"/>
                      </a:cubicBezTo>
                      <a:cubicBezTo>
                        <a:pt x="797" y="1386"/>
                        <a:pt x="801" y="1385"/>
                        <a:pt x="805" y="1386"/>
                      </a:cubicBezTo>
                      <a:cubicBezTo>
                        <a:pt x="809" y="1387"/>
                        <a:pt x="813" y="1390"/>
                        <a:pt x="815" y="1394"/>
                      </a:cubicBezTo>
                      <a:cubicBezTo>
                        <a:pt x="817" y="1399"/>
                        <a:pt x="817" y="1404"/>
                        <a:pt x="814" y="1408"/>
                      </a:cubicBezTo>
                      <a:cubicBezTo>
                        <a:pt x="810" y="1412"/>
                        <a:pt x="805" y="1413"/>
                        <a:pt x="800" y="1410"/>
                      </a:cubicBezTo>
                      <a:cubicBezTo>
                        <a:pt x="794" y="1407"/>
                        <a:pt x="792" y="1400"/>
                        <a:pt x="795" y="1395"/>
                      </a:cubicBezTo>
                      <a:cubicBezTo>
                        <a:pt x="798" y="1390"/>
                        <a:pt x="805" y="1388"/>
                        <a:pt x="811" y="1391"/>
                      </a:cubicBezTo>
                      <a:cubicBezTo>
                        <a:pt x="813" y="1392"/>
                        <a:pt x="814" y="1393"/>
                        <a:pt x="815" y="1395"/>
                      </a:cubicBezTo>
                      <a:cubicBezTo>
                        <a:pt x="815" y="1395"/>
                        <a:pt x="815" y="1394"/>
                        <a:pt x="815" y="1394"/>
                      </a:cubicBezTo>
                      <a:cubicBezTo>
                        <a:pt x="813" y="1390"/>
                        <a:pt x="809" y="1387"/>
                        <a:pt x="805" y="1386"/>
                      </a:cubicBezTo>
                      <a:cubicBezTo>
                        <a:pt x="801" y="1386"/>
                        <a:pt x="798" y="1387"/>
                        <a:pt x="794" y="1389"/>
                      </a:cubicBezTo>
                      <a:cubicBezTo>
                        <a:pt x="790" y="1393"/>
                        <a:pt x="787" y="1399"/>
                        <a:pt x="788" y="1405"/>
                      </a:cubicBezTo>
                      <a:cubicBezTo>
                        <a:pt x="788" y="1411"/>
                        <a:pt x="791" y="1415"/>
                        <a:pt x="794" y="1418"/>
                      </a:cubicBezTo>
                      <a:cubicBezTo>
                        <a:pt x="799" y="1422"/>
                        <a:pt x="804" y="1424"/>
                        <a:pt x="810" y="1426"/>
                      </a:cubicBezTo>
                      <a:cubicBezTo>
                        <a:pt x="824" y="1428"/>
                        <a:pt x="835" y="1422"/>
                        <a:pt x="841" y="1409"/>
                      </a:cubicBezTo>
                      <a:cubicBezTo>
                        <a:pt x="848" y="1394"/>
                        <a:pt x="844" y="1376"/>
                        <a:pt x="834" y="1363"/>
                      </a:cubicBezTo>
                      <a:cubicBezTo>
                        <a:pt x="824" y="1350"/>
                        <a:pt x="808" y="1342"/>
                        <a:pt x="790" y="1352"/>
                      </a:cubicBezTo>
                      <a:cubicBezTo>
                        <a:pt x="784" y="1356"/>
                        <a:pt x="779" y="1361"/>
                        <a:pt x="775" y="1368"/>
                      </a:cubicBezTo>
                      <a:cubicBezTo>
                        <a:pt x="772" y="1372"/>
                        <a:pt x="770" y="1376"/>
                        <a:pt x="767" y="1380"/>
                      </a:cubicBezTo>
                      <a:cubicBezTo>
                        <a:pt x="759" y="1396"/>
                        <a:pt x="757" y="1412"/>
                        <a:pt x="745" y="1426"/>
                      </a:cubicBezTo>
                      <a:cubicBezTo>
                        <a:pt x="735" y="1439"/>
                        <a:pt x="720" y="1448"/>
                        <a:pt x="700" y="1449"/>
                      </a:cubicBezTo>
                      <a:cubicBezTo>
                        <a:pt x="690" y="1450"/>
                        <a:pt x="683" y="1449"/>
                        <a:pt x="674" y="1446"/>
                      </a:cubicBezTo>
                      <a:cubicBezTo>
                        <a:pt x="670" y="1445"/>
                        <a:pt x="666" y="1443"/>
                        <a:pt x="663" y="1442"/>
                      </a:cubicBezTo>
                      <a:cubicBezTo>
                        <a:pt x="665" y="1444"/>
                        <a:pt x="666" y="1447"/>
                        <a:pt x="667" y="1450"/>
                      </a:cubicBezTo>
                      <a:cubicBezTo>
                        <a:pt x="669" y="1461"/>
                        <a:pt x="665" y="1472"/>
                        <a:pt x="655" y="1479"/>
                      </a:cubicBezTo>
                      <a:cubicBezTo>
                        <a:pt x="647" y="1485"/>
                        <a:pt x="635" y="1486"/>
                        <a:pt x="626" y="1481"/>
                      </a:cubicBezTo>
                      <a:cubicBezTo>
                        <a:pt x="618" y="1476"/>
                        <a:pt x="614" y="1467"/>
                        <a:pt x="615" y="1459"/>
                      </a:cubicBezTo>
                      <a:cubicBezTo>
                        <a:pt x="617" y="1454"/>
                        <a:pt x="620" y="1449"/>
                        <a:pt x="624" y="1447"/>
                      </a:cubicBezTo>
                      <a:cubicBezTo>
                        <a:pt x="627" y="1446"/>
                        <a:pt x="630" y="1445"/>
                        <a:pt x="633" y="1445"/>
                      </a:cubicBezTo>
                      <a:cubicBezTo>
                        <a:pt x="638" y="1446"/>
                        <a:pt x="642" y="1450"/>
                        <a:pt x="643" y="1455"/>
                      </a:cubicBezTo>
                      <a:cubicBezTo>
                        <a:pt x="643" y="1461"/>
                        <a:pt x="639" y="1466"/>
                        <a:pt x="633" y="1466"/>
                      </a:cubicBezTo>
                      <a:cubicBezTo>
                        <a:pt x="627" y="1467"/>
                        <a:pt x="622" y="1463"/>
                        <a:pt x="622" y="1457"/>
                      </a:cubicBezTo>
                      <a:cubicBezTo>
                        <a:pt x="621" y="1452"/>
                        <a:pt x="624" y="1447"/>
                        <a:pt x="629" y="1446"/>
                      </a:cubicBezTo>
                      <a:cubicBezTo>
                        <a:pt x="622" y="1447"/>
                        <a:pt x="617" y="1453"/>
                        <a:pt x="616" y="1460"/>
                      </a:cubicBezTo>
                      <a:cubicBezTo>
                        <a:pt x="615" y="1467"/>
                        <a:pt x="619" y="1475"/>
                        <a:pt x="627" y="1480"/>
                      </a:cubicBezTo>
                      <a:cubicBezTo>
                        <a:pt x="635" y="1485"/>
                        <a:pt x="646" y="1483"/>
                        <a:pt x="654" y="1478"/>
                      </a:cubicBezTo>
                      <a:cubicBezTo>
                        <a:pt x="659" y="1474"/>
                        <a:pt x="663" y="1469"/>
                        <a:pt x="664" y="1463"/>
                      </a:cubicBezTo>
                      <a:cubicBezTo>
                        <a:pt x="669" y="1444"/>
                        <a:pt x="648" y="1435"/>
                        <a:pt x="637" y="1416"/>
                      </a:cubicBezTo>
                      <a:cubicBezTo>
                        <a:pt x="625" y="1397"/>
                        <a:pt x="621" y="1373"/>
                        <a:pt x="623" y="1351"/>
                      </a:cubicBezTo>
                      <a:cubicBezTo>
                        <a:pt x="624" y="1381"/>
                        <a:pt x="630" y="1410"/>
                        <a:pt x="653" y="1430"/>
                      </a:cubicBezTo>
                      <a:cubicBezTo>
                        <a:pt x="660" y="1436"/>
                        <a:pt x="666" y="1439"/>
                        <a:pt x="675" y="1442"/>
                      </a:cubicBezTo>
                      <a:cubicBezTo>
                        <a:pt x="684" y="1445"/>
                        <a:pt x="691" y="1445"/>
                        <a:pt x="699" y="1445"/>
                      </a:cubicBezTo>
                      <a:cubicBezTo>
                        <a:pt x="726" y="1442"/>
                        <a:pt x="744" y="1426"/>
                        <a:pt x="752" y="1403"/>
                      </a:cubicBezTo>
                      <a:cubicBezTo>
                        <a:pt x="759" y="1385"/>
                        <a:pt x="759" y="1367"/>
                        <a:pt x="745" y="1353"/>
                      </a:cubicBezTo>
                      <a:close/>
                      <a:moveTo>
                        <a:pt x="908" y="1226"/>
                      </a:moveTo>
                      <a:cubicBezTo>
                        <a:pt x="909" y="1229"/>
                        <a:pt x="907" y="1231"/>
                        <a:pt x="904" y="1232"/>
                      </a:cubicBezTo>
                      <a:cubicBezTo>
                        <a:pt x="901" y="1232"/>
                        <a:pt x="898" y="1230"/>
                        <a:pt x="898" y="1227"/>
                      </a:cubicBezTo>
                      <a:cubicBezTo>
                        <a:pt x="898" y="1224"/>
                        <a:pt x="900" y="1222"/>
                        <a:pt x="903" y="1221"/>
                      </a:cubicBezTo>
                      <a:cubicBezTo>
                        <a:pt x="906" y="1221"/>
                        <a:pt x="908" y="1223"/>
                        <a:pt x="908" y="1226"/>
                      </a:cubicBezTo>
                      <a:close/>
                      <a:moveTo>
                        <a:pt x="776" y="1264"/>
                      </a:moveTo>
                      <a:cubicBezTo>
                        <a:pt x="772" y="1262"/>
                        <a:pt x="765" y="1262"/>
                        <a:pt x="762" y="1266"/>
                      </a:cubicBezTo>
                      <a:cubicBezTo>
                        <a:pt x="760" y="1269"/>
                        <a:pt x="760" y="1272"/>
                        <a:pt x="762" y="1275"/>
                      </a:cubicBezTo>
                      <a:cubicBezTo>
                        <a:pt x="764" y="1278"/>
                        <a:pt x="768" y="1279"/>
                        <a:pt x="771" y="1276"/>
                      </a:cubicBezTo>
                      <a:cubicBezTo>
                        <a:pt x="772" y="1275"/>
                        <a:pt x="773" y="1272"/>
                        <a:pt x="772" y="1269"/>
                      </a:cubicBezTo>
                      <a:cubicBezTo>
                        <a:pt x="776" y="1272"/>
                        <a:pt x="774" y="1281"/>
                        <a:pt x="766" y="1281"/>
                      </a:cubicBezTo>
                      <a:cubicBezTo>
                        <a:pt x="762" y="1281"/>
                        <a:pt x="758" y="1278"/>
                        <a:pt x="757" y="1274"/>
                      </a:cubicBezTo>
                      <a:cubicBezTo>
                        <a:pt x="756" y="1266"/>
                        <a:pt x="761" y="1260"/>
                        <a:pt x="768" y="1259"/>
                      </a:cubicBezTo>
                      <a:cubicBezTo>
                        <a:pt x="774" y="1258"/>
                        <a:pt x="781" y="1262"/>
                        <a:pt x="784" y="1267"/>
                      </a:cubicBezTo>
                      <a:cubicBezTo>
                        <a:pt x="775" y="1251"/>
                        <a:pt x="747" y="1238"/>
                        <a:pt x="734" y="1237"/>
                      </a:cubicBezTo>
                      <a:cubicBezTo>
                        <a:pt x="735" y="1236"/>
                        <a:pt x="735" y="1235"/>
                        <a:pt x="735" y="1234"/>
                      </a:cubicBezTo>
                      <a:cubicBezTo>
                        <a:pt x="757" y="1236"/>
                        <a:pt x="782" y="1252"/>
                        <a:pt x="788" y="1269"/>
                      </a:cubicBezTo>
                      <a:cubicBezTo>
                        <a:pt x="794" y="1244"/>
                        <a:pt x="803" y="1229"/>
                        <a:pt x="804" y="1212"/>
                      </a:cubicBezTo>
                      <a:cubicBezTo>
                        <a:pt x="805" y="1204"/>
                        <a:pt x="804" y="1195"/>
                        <a:pt x="799" y="1189"/>
                      </a:cubicBezTo>
                      <a:cubicBezTo>
                        <a:pt x="799" y="1188"/>
                        <a:pt x="800" y="1185"/>
                        <a:pt x="799" y="1183"/>
                      </a:cubicBezTo>
                      <a:cubicBezTo>
                        <a:pt x="807" y="1189"/>
                        <a:pt x="810" y="1202"/>
                        <a:pt x="808" y="1215"/>
                      </a:cubicBezTo>
                      <a:cubicBezTo>
                        <a:pt x="808" y="1216"/>
                        <a:pt x="808" y="1216"/>
                        <a:pt x="808" y="1217"/>
                      </a:cubicBezTo>
                      <a:cubicBezTo>
                        <a:pt x="816" y="1204"/>
                        <a:pt x="818" y="1184"/>
                        <a:pt x="813" y="1167"/>
                      </a:cubicBezTo>
                      <a:cubicBezTo>
                        <a:pt x="812" y="1160"/>
                        <a:pt x="808" y="1152"/>
                        <a:pt x="802" y="1148"/>
                      </a:cubicBezTo>
                      <a:cubicBezTo>
                        <a:pt x="799" y="1146"/>
                        <a:pt x="792" y="1145"/>
                        <a:pt x="789" y="1149"/>
                      </a:cubicBezTo>
                      <a:cubicBezTo>
                        <a:pt x="788" y="1151"/>
                        <a:pt x="788" y="1152"/>
                        <a:pt x="790" y="1154"/>
                      </a:cubicBezTo>
                      <a:cubicBezTo>
                        <a:pt x="791" y="1155"/>
                        <a:pt x="792" y="1155"/>
                        <a:pt x="793" y="1154"/>
                      </a:cubicBezTo>
                      <a:cubicBezTo>
                        <a:pt x="794" y="1154"/>
                        <a:pt x="795" y="1153"/>
                        <a:pt x="795" y="1152"/>
                      </a:cubicBezTo>
                      <a:cubicBezTo>
                        <a:pt x="795" y="1150"/>
                        <a:pt x="794" y="1149"/>
                        <a:pt x="793" y="1150"/>
                      </a:cubicBezTo>
                      <a:cubicBezTo>
                        <a:pt x="792" y="1150"/>
                        <a:pt x="791" y="1151"/>
                        <a:pt x="791" y="1151"/>
                      </a:cubicBezTo>
                      <a:cubicBezTo>
                        <a:pt x="790" y="1150"/>
                        <a:pt x="791" y="1149"/>
                        <a:pt x="792" y="1149"/>
                      </a:cubicBezTo>
                      <a:cubicBezTo>
                        <a:pt x="793" y="1148"/>
                        <a:pt x="795" y="1148"/>
                        <a:pt x="796" y="1149"/>
                      </a:cubicBezTo>
                      <a:cubicBezTo>
                        <a:pt x="798" y="1151"/>
                        <a:pt x="798" y="1154"/>
                        <a:pt x="796" y="1156"/>
                      </a:cubicBezTo>
                      <a:cubicBezTo>
                        <a:pt x="795" y="1158"/>
                        <a:pt x="793" y="1159"/>
                        <a:pt x="791" y="1158"/>
                      </a:cubicBezTo>
                      <a:cubicBezTo>
                        <a:pt x="789" y="1158"/>
                        <a:pt x="787" y="1157"/>
                        <a:pt x="786" y="1156"/>
                      </a:cubicBezTo>
                      <a:cubicBezTo>
                        <a:pt x="785" y="1153"/>
                        <a:pt x="785" y="1151"/>
                        <a:pt x="786" y="1148"/>
                      </a:cubicBezTo>
                      <a:cubicBezTo>
                        <a:pt x="789" y="1144"/>
                        <a:pt x="795" y="1143"/>
                        <a:pt x="799" y="1145"/>
                      </a:cubicBezTo>
                      <a:cubicBezTo>
                        <a:pt x="802" y="1146"/>
                        <a:pt x="804" y="1147"/>
                        <a:pt x="806" y="1149"/>
                      </a:cubicBezTo>
                      <a:cubicBezTo>
                        <a:pt x="799" y="1140"/>
                        <a:pt x="791" y="1137"/>
                        <a:pt x="781" y="1138"/>
                      </a:cubicBezTo>
                      <a:cubicBezTo>
                        <a:pt x="775" y="1138"/>
                        <a:pt x="769" y="1141"/>
                        <a:pt x="766" y="1145"/>
                      </a:cubicBezTo>
                      <a:cubicBezTo>
                        <a:pt x="765" y="1145"/>
                        <a:pt x="765" y="1145"/>
                        <a:pt x="765" y="1145"/>
                      </a:cubicBezTo>
                      <a:cubicBezTo>
                        <a:pt x="770" y="1142"/>
                        <a:pt x="777" y="1142"/>
                        <a:pt x="778" y="1150"/>
                      </a:cubicBezTo>
                      <a:cubicBezTo>
                        <a:pt x="780" y="1156"/>
                        <a:pt x="773" y="1166"/>
                        <a:pt x="786" y="1174"/>
                      </a:cubicBezTo>
                      <a:cubicBezTo>
                        <a:pt x="779" y="1173"/>
                        <a:pt x="772" y="1171"/>
                        <a:pt x="767" y="1167"/>
                      </a:cubicBezTo>
                      <a:cubicBezTo>
                        <a:pt x="763" y="1162"/>
                        <a:pt x="760" y="1155"/>
                        <a:pt x="762" y="1148"/>
                      </a:cubicBezTo>
                      <a:cubicBezTo>
                        <a:pt x="765" y="1141"/>
                        <a:pt x="773" y="1137"/>
                        <a:pt x="781" y="1136"/>
                      </a:cubicBezTo>
                      <a:cubicBezTo>
                        <a:pt x="793" y="1135"/>
                        <a:pt x="803" y="1141"/>
                        <a:pt x="809" y="1151"/>
                      </a:cubicBezTo>
                      <a:cubicBezTo>
                        <a:pt x="814" y="1159"/>
                        <a:pt x="817" y="1175"/>
                        <a:pt x="817" y="1186"/>
                      </a:cubicBezTo>
                      <a:cubicBezTo>
                        <a:pt x="818" y="1195"/>
                        <a:pt x="815" y="1207"/>
                        <a:pt x="811" y="1215"/>
                      </a:cubicBezTo>
                      <a:cubicBezTo>
                        <a:pt x="815" y="1211"/>
                        <a:pt x="819" y="1207"/>
                        <a:pt x="824" y="1204"/>
                      </a:cubicBezTo>
                      <a:cubicBezTo>
                        <a:pt x="836" y="1197"/>
                        <a:pt x="845" y="1195"/>
                        <a:pt x="859" y="1196"/>
                      </a:cubicBezTo>
                      <a:cubicBezTo>
                        <a:pt x="863" y="1196"/>
                        <a:pt x="867" y="1197"/>
                        <a:pt x="871" y="1198"/>
                      </a:cubicBezTo>
                      <a:cubicBezTo>
                        <a:pt x="870" y="1199"/>
                        <a:pt x="870" y="1200"/>
                        <a:pt x="870" y="1201"/>
                      </a:cubicBezTo>
                      <a:cubicBezTo>
                        <a:pt x="866" y="1200"/>
                        <a:pt x="863" y="1200"/>
                        <a:pt x="858" y="1199"/>
                      </a:cubicBezTo>
                      <a:cubicBezTo>
                        <a:pt x="846" y="1199"/>
                        <a:pt x="837" y="1201"/>
                        <a:pt x="827" y="1208"/>
                      </a:cubicBezTo>
                      <a:cubicBezTo>
                        <a:pt x="813" y="1217"/>
                        <a:pt x="805" y="1230"/>
                        <a:pt x="800" y="1244"/>
                      </a:cubicBezTo>
                      <a:cubicBezTo>
                        <a:pt x="802" y="1241"/>
                        <a:pt x="805" y="1238"/>
                        <a:pt x="808" y="1235"/>
                      </a:cubicBezTo>
                      <a:cubicBezTo>
                        <a:pt x="808" y="1235"/>
                        <a:pt x="808" y="1235"/>
                        <a:pt x="808" y="1235"/>
                      </a:cubicBezTo>
                      <a:cubicBezTo>
                        <a:pt x="815" y="1230"/>
                        <a:pt x="823" y="1226"/>
                        <a:pt x="832" y="1226"/>
                      </a:cubicBezTo>
                      <a:cubicBezTo>
                        <a:pt x="823" y="1229"/>
                        <a:pt x="818" y="1232"/>
                        <a:pt x="810" y="1237"/>
                      </a:cubicBezTo>
                      <a:cubicBezTo>
                        <a:pt x="810" y="1237"/>
                        <a:pt x="810" y="1237"/>
                        <a:pt x="810" y="1237"/>
                      </a:cubicBezTo>
                      <a:cubicBezTo>
                        <a:pt x="796" y="1249"/>
                        <a:pt x="796" y="1253"/>
                        <a:pt x="792" y="1270"/>
                      </a:cubicBezTo>
                      <a:cubicBezTo>
                        <a:pt x="786" y="1297"/>
                        <a:pt x="782" y="1325"/>
                        <a:pt x="766" y="1344"/>
                      </a:cubicBezTo>
                      <a:cubicBezTo>
                        <a:pt x="775" y="1330"/>
                        <a:pt x="795" y="1274"/>
                        <a:pt x="776" y="1264"/>
                      </a:cubicBezTo>
                      <a:close/>
                      <a:moveTo>
                        <a:pt x="821" y="1231"/>
                      </a:moveTo>
                      <a:cubicBezTo>
                        <a:pt x="825" y="1243"/>
                        <a:pt x="841" y="1235"/>
                        <a:pt x="846" y="1234"/>
                      </a:cubicBezTo>
                      <a:cubicBezTo>
                        <a:pt x="851" y="1232"/>
                        <a:pt x="854" y="1232"/>
                        <a:pt x="857" y="1234"/>
                      </a:cubicBezTo>
                      <a:cubicBezTo>
                        <a:pt x="855" y="1230"/>
                        <a:pt x="846" y="1221"/>
                        <a:pt x="840" y="1219"/>
                      </a:cubicBezTo>
                      <a:cubicBezTo>
                        <a:pt x="832" y="1216"/>
                        <a:pt x="824" y="1218"/>
                        <a:pt x="820" y="1227"/>
                      </a:cubicBezTo>
                      <a:cubicBezTo>
                        <a:pt x="824" y="1225"/>
                        <a:pt x="831" y="1224"/>
                        <a:pt x="836" y="1227"/>
                      </a:cubicBezTo>
                      <a:cubicBezTo>
                        <a:pt x="833" y="1227"/>
                        <a:pt x="826" y="1228"/>
                        <a:pt x="821" y="1231"/>
                      </a:cubicBezTo>
                      <a:close/>
                      <a:moveTo>
                        <a:pt x="760" y="1188"/>
                      </a:moveTo>
                      <a:cubicBezTo>
                        <a:pt x="760" y="1184"/>
                        <a:pt x="758" y="1181"/>
                        <a:pt x="755" y="1181"/>
                      </a:cubicBezTo>
                      <a:cubicBezTo>
                        <a:pt x="752" y="1180"/>
                        <a:pt x="749" y="1182"/>
                        <a:pt x="749" y="1185"/>
                      </a:cubicBezTo>
                      <a:cubicBezTo>
                        <a:pt x="748" y="1188"/>
                        <a:pt x="750" y="1191"/>
                        <a:pt x="753" y="1192"/>
                      </a:cubicBezTo>
                      <a:cubicBezTo>
                        <a:pt x="756" y="1192"/>
                        <a:pt x="759" y="1191"/>
                        <a:pt x="760" y="1188"/>
                      </a:cubicBezTo>
                      <a:close/>
                      <a:moveTo>
                        <a:pt x="777" y="1186"/>
                      </a:moveTo>
                      <a:cubicBezTo>
                        <a:pt x="777" y="1182"/>
                        <a:pt x="775" y="1178"/>
                        <a:pt x="771" y="1177"/>
                      </a:cubicBezTo>
                      <a:cubicBezTo>
                        <a:pt x="768" y="1176"/>
                        <a:pt x="764" y="1179"/>
                        <a:pt x="763" y="1183"/>
                      </a:cubicBezTo>
                      <a:cubicBezTo>
                        <a:pt x="762" y="1186"/>
                        <a:pt x="764" y="1190"/>
                        <a:pt x="768" y="1191"/>
                      </a:cubicBezTo>
                      <a:cubicBezTo>
                        <a:pt x="772" y="1192"/>
                        <a:pt x="776" y="1190"/>
                        <a:pt x="777" y="1186"/>
                      </a:cubicBezTo>
                      <a:close/>
                      <a:moveTo>
                        <a:pt x="798" y="1188"/>
                      </a:moveTo>
                      <a:cubicBezTo>
                        <a:pt x="799" y="1183"/>
                        <a:pt x="796" y="1178"/>
                        <a:pt x="791" y="1177"/>
                      </a:cubicBezTo>
                      <a:cubicBezTo>
                        <a:pt x="786" y="1175"/>
                        <a:pt x="781" y="1178"/>
                        <a:pt x="780" y="1183"/>
                      </a:cubicBezTo>
                      <a:cubicBezTo>
                        <a:pt x="779" y="1189"/>
                        <a:pt x="782" y="1194"/>
                        <a:pt x="787" y="1195"/>
                      </a:cubicBezTo>
                      <a:cubicBezTo>
                        <a:pt x="792" y="1196"/>
                        <a:pt x="797" y="1193"/>
                        <a:pt x="798" y="1188"/>
                      </a:cubicBezTo>
                      <a:close/>
                      <a:moveTo>
                        <a:pt x="892" y="1202"/>
                      </a:moveTo>
                      <a:cubicBezTo>
                        <a:pt x="893" y="1208"/>
                        <a:pt x="888" y="1213"/>
                        <a:pt x="883" y="1213"/>
                      </a:cubicBezTo>
                      <a:cubicBezTo>
                        <a:pt x="877" y="1214"/>
                        <a:pt x="872" y="1210"/>
                        <a:pt x="872" y="1204"/>
                      </a:cubicBezTo>
                      <a:cubicBezTo>
                        <a:pt x="871" y="1198"/>
                        <a:pt x="876" y="1193"/>
                        <a:pt x="881" y="1193"/>
                      </a:cubicBezTo>
                      <a:cubicBezTo>
                        <a:pt x="887" y="1193"/>
                        <a:pt x="892" y="1197"/>
                        <a:pt x="892" y="1202"/>
                      </a:cubicBezTo>
                      <a:close/>
                      <a:moveTo>
                        <a:pt x="904" y="1214"/>
                      </a:moveTo>
                      <a:cubicBezTo>
                        <a:pt x="905" y="1217"/>
                        <a:pt x="902" y="1221"/>
                        <a:pt x="898" y="1221"/>
                      </a:cubicBezTo>
                      <a:cubicBezTo>
                        <a:pt x="894" y="1221"/>
                        <a:pt x="891" y="1219"/>
                        <a:pt x="891" y="1215"/>
                      </a:cubicBezTo>
                      <a:cubicBezTo>
                        <a:pt x="891" y="1211"/>
                        <a:pt x="893" y="1208"/>
                        <a:pt x="897" y="1208"/>
                      </a:cubicBezTo>
                      <a:cubicBezTo>
                        <a:pt x="901" y="1207"/>
                        <a:pt x="904" y="1210"/>
                        <a:pt x="904" y="1214"/>
                      </a:cubicBezTo>
                      <a:close/>
                      <a:moveTo>
                        <a:pt x="857" y="1382"/>
                      </a:moveTo>
                      <a:cubicBezTo>
                        <a:pt x="851" y="1396"/>
                        <a:pt x="848" y="1411"/>
                        <a:pt x="852" y="1424"/>
                      </a:cubicBezTo>
                      <a:cubicBezTo>
                        <a:pt x="855" y="1437"/>
                        <a:pt x="866" y="1448"/>
                        <a:pt x="880" y="1450"/>
                      </a:cubicBezTo>
                      <a:cubicBezTo>
                        <a:pt x="888" y="1451"/>
                        <a:pt x="896" y="1449"/>
                        <a:pt x="903" y="1446"/>
                      </a:cubicBezTo>
                      <a:cubicBezTo>
                        <a:pt x="911" y="1441"/>
                        <a:pt x="916" y="1436"/>
                        <a:pt x="921" y="1429"/>
                      </a:cubicBezTo>
                      <a:cubicBezTo>
                        <a:pt x="926" y="1421"/>
                        <a:pt x="928" y="1415"/>
                        <a:pt x="929" y="1406"/>
                      </a:cubicBezTo>
                      <a:cubicBezTo>
                        <a:pt x="930" y="1402"/>
                        <a:pt x="930" y="1399"/>
                        <a:pt x="930" y="1395"/>
                      </a:cubicBezTo>
                      <a:cubicBezTo>
                        <a:pt x="929" y="1385"/>
                        <a:pt x="928" y="1376"/>
                        <a:pt x="924" y="1367"/>
                      </a:cubicBezTo>
                      <a:cubicBezTo>
                        <a:pt x="918" y="1353"/>
                        <a:pt x="911" y="1344"/>
                        <a:pt x="899" y="1335"/>
                      </a:cubicBezTo>
                      <a:cubicBezTo>
                        <a:pt x="898" y="1335"/>
                        <a:pt x="897" y="1334"/>
                        <a:pt x="896" y="1334"/>
                      </a:cubicBezTo>
                      <a:cubicBezTo>
                        <a:pt x="906" y="1334"/>
                        <a:pt x="917" y="1331"/>
                        <a:pt x="926" y="1326"/>
                      </a:cubicBezTo>
                      <a:cubicBezTo>
                        <a:pt x="937" y="1319"/>
                        <a:pt x="946" y="1310"/>
                        <a:pt x="948" y="1297"/>
                      </a:cubicBezTo>
                      <a:cubicBezTo>
                        <a:pt x="949" y="1292"/>
                        <a:pt x="950" y="1287"/>
                        <a:pt x="948" y="1280"/>
                      </a:cubicBezTo>
                      <a:cubicBezTo>
                        <a:pt x="948" y="1287"/>
                        <a:pt x="948" y="1292"/>
                        <a:pt x="946" y="1297"/>
                      </a:cubicBezTo>
                      <a:cubicBezTo>
                        <a:pt x="943" y="1308"/>
                        <a:pt x="935" y="1317"/>
                        <a:pt x="924" y="1323"/>
                      </a:cubicBezTo>
                      <a:cubicBezTo>
                        <a:pt x="916" y="1327"/>
                        <a:pt x="909" y="1328"/>
                        <a:pt x="901" y="1329"/>
                      </a:cubicBezTo>
                      <a:cubicBezTo>
                        <a:pt x="887" y="1329"/>
                        <a:pt x="875" y="1325"/>
                        <a:pt x="861" y="1324"/>
                      </a:cubicBezTo>
                      <a:cubicBezTo>
                        <a:pt x="859" y="1324"/>
                        <a:pt x="859" y="1324"/>
                        <a:pt x="859" y="1324"/>
                      </a:cubicBezTo>
                      <a:cubicBezTo>
                        <a:pt x="851" y="1323"/>
                        <a:pt x="844" y="1324"/>
                        <a:pt x="836" y="1326"/>
                      </a:cubicBezTo>
                      <a:cubicBezTo>
                        <a:pt x="834" y="1326"/>
                        <a:pt x="815" y="1331"/>
                        <a:pt x="815" y="1334"/>
                      </a:cubicBezTo>
                      <a:cubicBezTo>
                        <a:pt x="817" y="1335"/>
                        <a:pt x="828" y="1332"/>
                        <a:pt x="830" y="1331"/>
                      </a:cubicBezTo>
                      <a:cubicBezTo>
                        <a:pt x="840" y="1329"/>
                        <a:pt x="849" y="1328"/>
                        <a:pt x="859" y="1329"/>
                      </a:cubicBezTo>
                      <a:cubicBezTo>
                        <a:pt x="860" y="1329"/>
                        <a:pt x="860" y="1329"/>
                        <a:pt x="861" y="1329"/>
                      </a:cubicBezTo>
                      <a:cubicBezTo>
                        <a:pt x="874" y="1329"/>
                        <a:pt x="885" y="1331"/>
                        <a:pt x="896" y="1339"/>
                      </a:cubicBezTo>
                      <a:cubicBezTo>
                        <a:pt x="910" y="1348"/>
                        <a:pt x="920" y="1361"/>
                        <a:pt x="922" y="1378"/>
                      </a:cubicBezTo>
                      <a:cubicBezTo>
                        <a:pt x="922" y="1387"/>
                        <a:pt x="917" y="1400"/>
                        <a:pt x="906" y="1401"/>
                      </a:cubicBezTo>
                      <a:cubicBezTo>
                        <a:pt x="903" y="1401"/>
                        <a:pt x="899" y="1399"/>
                        <a:pt x="898" y="1396"/>
                      </a:cubicBezTo>
                      <a:cubicBezTo>
                        <a:pt x="897" y="1393"/>
                        <a:pt x="898" y="1390"/>
                        <a:pt x="901" y="1388"/>
                      </a:cubicBezTo>
                      <a:cubicBezTo>
                        <a:pt x="903" y="1386"/>
                        <a:pt x="905" y="1386"/>
                        <a:pt x="907" y="1387"/>
                      </a:cubicBezTo>
                      <a:cubicBezTo>
                        <a:pt x="910" y="1388"/>
                        <a:pt x="911" y="1392"/>
                        <a:pt x="908" y="1394"/>
                      </a:cubicBezTo>
                      <a:cubicBezTo>
                        <a:pt x="907" y="1395"/>
                        <a:pt x="906" y="1396"/>
                        <a:pt x="904" y="1395"/>
                      </a:cubicBezTo>
                      <a:cubicBezTo>
                        <a:pt x="905" y="1397"/>
                        <a:pt x="908" y="1397"/>
                        <a:pt x="910" y="1396"/>
                      </a:cubicBezTo>
                      <a:cubicBezTo>
                        <a:pt x="913" y="1395"/>
                        <a:pt x="914" y="1391"/>
                        <a:pt x="913" y="1388"/>
                      </a:cubicBezTo>
                      <a:cubicBezTo>
                        <a:pt x="912" y="1382"/>
                        <a:pt x="906" y="1379"/>
                        <a:pt x="900" y="1380"/>
                      </a:cubicBezTo>
                      <a:cubicBezTo>
                        <a:pt x="896" y="1381"/>
                        <a:pt x="892" y="1384"/>
                        <a:pt x="891" y="1388"/>
                      </a:cubicBezTo>
                      <a:cubicBezTo>
                        <a:pt x="889" y="1392"/>
                        <a:pt x="889" y="1396"/>
                        <a:pt x="891" y="1400"/>
                      </a:cubicBezTo>
                      <a:cubicBezTo>
                        <a:pt x="894" y="1405"/>
                        <a:pt x="899" y="1408"/>
                        <a:pt x="905" y="1407"/>
                      </a:cubicBezTo>
                      <a:cubicBezTo>
                        <a:pt x="917" y="1406"/>
                        <a:pt x="924" y="1393"/>
                        <a:pt x="924" y="1382"/>
                      </a:cubicBezTo>
                      <a:cubicBezTo>
                        <a:pt x="924" y="1378"/>
                        <a:pt x="923" y="1374"/>
                        <a:pt x="922" y="1370"/>
                      </a:cubicBezTo>
                      <a:cubicBezTo>
                        <a:pt x="926" y="1382"/>
                        <a:pt x="928" y="1393"/>
                        <a:pt x="927" y="1406"/>
                      </a:cubicBezTo>
                      <a:cubicBezTo>
                        <a:pt x="925" y="1414"/>
                        <a:pt x="924" y="1420"/>
                        <a:pt x="919" y="1428"/>
                      </a:cubicBezTo>
                      <a:cubicBezTo>
                        <a:pt x="915" y="1435"/>
                        <a:pt x="910" y="1440"/>
                        <a:pt x="902" y="1444"/>
                      </a:cubicBezTo>
                      <a:cubicBezTo>
                        <a:pt x="898" y="1447"/>
                        <a:pt x="894" y="1448"/>
                        <a:pt x="890" y="1449"/>
                      </a:cubicBezTo>
                      <a:cubicBezTo>
                        <a:pt x="890" y="1449"/>
                        <a:pt x="890" y="1449"/>
                        <a:pt x="890" y="1449"/>
                      </a:cubicBezTo>
                      <a:cubicBezTo>
                        <a:pt x="901" y="1444"/>
                        <a:pt x="907" y="1431"/>
                        <a:pt x="894" y="1420"/>
                      </a:cubicBezTo>
                      <a:cubicBezTo>
                        <a:pt x="884" y="1412"/>
                        <a:pt x="859" y="1413"/>
                        <a:pt x="857" y="1382"/>
                      </a:cubicBezTo>
                      <a:close/>
                      <a:moveTo>
                        <a:pt x="945" y="1297"/>
                      </a:moveTo>
                      <a:cubicBezTo>
                        <a:pt x="930" y="1295"/>
                        <a:pt x="935" y="1274"/>
                        <a:pt x="935" y="1267"/>
                      </a:cubicBezTo>
                      <a:cubicBezTo>
                        <a:pt x="936" y="1262"/>
                        <a:pt x="935" y="1258"/>
                        <a:pt x="931" y="1255"/>
                      </a:cubicBezTo>
                      <a:cubicBezTo>
                        <a:pt x="938" y="1256"/>
                        <a:pt x="950" y="1265"/>
                        <a:pt x="955" y="1271"/>
                      </a:cubicBezTo>
                      <a:cubicBezTo>
                        <a:pt x="960" y="1279"/>
                        <a:pt x="961" y="1290"/>
                        <a:pt x="950" y="1297"/>
                      </a:cubicBezTo>
                      <a:cubicBezTo>
                        <a:pt x="952" y="1291"/>
                        <a:pt x="950" y="1282"/>
                        <a:pt x="946" y="1278"/>
                      </a:cubicBezTo>
                      <a:cubicBezTo>
                        <a:pt x="948" y="1281"/>
                        <a:pt x="948" y="1290"/>
                        <a:pt x="945" y="1297"/>
                      </a:cubicBezTo>
                      <a:close/>
                      <a:moveTo>
                        <a:pt x="643" y="1338"/>
                      </a:moveTo>
                      <a:cubicBezTo>
                        <a:pt x="651" y="1319"/>
                        <a:pt x="661" y="1309"/>
                        <a:pt x="671" y="1292"/>
                      </a:cubicBezTo>
                      <a:cubicBezTo>
                        <a:pt x="676" y="1283"/>
                        <a:pt x="679" y="1275"/>
                        <a:pt x="677" y="1265"/>
                      </a:cubicBezTo>
                      <a:cubicBezTo>
                        <a:pt x="675" y="1257"/>
                        <a:pt x="670" y="1250"/>
                        <a:pt x="661" y="1248"/>
                      </a:cubicBezTo>
                      <a:cubicBezTo>
                        <a:pt x="654" y="1246"/>
                        <a:pt x="647" y="1248"/>
                        <a:pt x="642" y="1253"/>
                      </a:cubicBezTo>
                      <a:cubicBezTo>
                        <a:pt x="639" y="1257"/>
                        <a:pt x="638" y="1261"/>
                        <a:pt x="638" y="1266"/>
                      </a:cubicBezTo>
                      <a:cubicBezTo>
                        <a:pt x="640" y="1272"/>
                        <a:pt x="645" y="1278"/>
                        <a:pt x="652" y="1276"/>
                      </a:cubicBezTo>
                      <a:cubicBezTo>
                        <a:pt x="656" y="1275"/>
                        <a:pt x="658" y="1271"/>
                        <a:pt x="658" y="1267"/>
                      </a:cubicBezTo>
                      <a:cubicBezTo>
                        <a:pt x="658" y="1262"/>
                        <a:pt x="654" y="1259"/>
                        <a:pt x="649" y="1259"/>
                      </a:cubicBezTo>
                      <a:cubicBezTo>
                        <a:pt x="644" y="1260"/>
                        <a:pt x="641" y="1264"/>
                        <a:pt x="641" y="1268"/>
                      </a:cubicBezTo>
                      <a:cubicBezTo>
                        <a:pt x="641" y="1269"/>
                        <a:pt x="641" y="1270"/>
                        <a:pt x="642" y="1271"/>
                      </a:cubicBezTo>
                      <a:cubicBezTo>
                        <a:pt x="641" y="1270"/>
                        <a:pt x="640" y="1268"/>
                        <a:pt x="640" y="1266"/>
                      </a:cubicBezTo>
                      <a:cubicBezTo>
                        <a:pt x="640" y="1262"/>
                        <a:pt x="641" y="1258"/>
                        <a:pt x="644" y="1255"/>
                      </a:cubicBezTo>
                      <a:cubicBezTo>
                        <a:pt x="648" y="1251"/>
                        <a:pt x="655" y="1249"/>
                        <a:pt x="660" y="1251"/>
                      </a:cubicBezTo>
                      <a:cubicBezTo>
                        <a:pt x="667" y="1253"/>
                        <a:pt x="672" y="1259"/>
                        <a:pt x="673" y="1266"/>
                      </a:cubicBezTo>
                      <a:cubicBezTo>
                        <a:pt x="675" y="1275"/>
                        <a:pt x="672" y="1282"/>
                        <a:pt x="667" y="1290"/>
                      </a:cubicBezTo>
                      <a:cubicBezTo>
                        <a:pt x="656" y="1307"/>
                        <a:pt x="647" y="1317"/>
                        <a:pt x="639" y="1337"/>
                      </a:cubicBezTo>
                      <a:cubicBezTo>
                        <a:pt x="632" y="1355"/>
                        <a:pt x="630" y="1375"/>
                        <a:pt x="636" y="1394"/>
                      </a:cubicBezTo>
                      <a:cubicBezTo>
                        <a:pt x="642" y="1411"/>
                        <a:pt x="655" y="1423"/>
                        <a:pt x="673" y="1426"/>
                      </a:cubicBezTo>
                      <a:cubicBezTo>
                        <a:pt x="690" y="1427"/>
                        <a:pt x="708" y="1420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09" y="1408"/>
                        <a:pt x="698" y="1410"/>
                        <a:pt x="689" y="1406"/>
                      </a:cubicBezTo>
                      <a:cubicBezTo>
                        <a:pt x="674" y="1398"/>
                        <a:pt x="670" y="1383"/>
                        <a:pt x="676" y="1368"/>
                      </a:cubicBezTo>
                      <a:cubicBezTo>
                        <a:pt x="688" y="1340"/>
                        <a:pt x="655" y="1326"/>
                        <a:pt x="642" y="1356"/>
                      </a:cubicBezTo>
                      <a:cubicBezTo>
                        <a:pt x="635" y="1371"/>
                        <a:pt x="641" y="1389"/>
                        <a:pt x="650" y="1399"/>
                      </a:cubicBezTo>
                      <a:cubicBezTo>
                        <a:pt x="666" y="1419"/>
                        <a:pt x="702" y="1426"/>
                        <a:pt x="716" y="1404"/>
                      </a:cubicBezTo>
                      <a:cubicBezTo>
                        <a:pt x="707" y="1418"/>
                        <a:pt x="690" y="1425"/>
                        <a:pt x="674" y="1423"/>
                      </a:cubicBezTo>
                      <a:cubicBezTo>
                        <a:pt x="657" y="1420"/>
                        <a:pt x="646" y="1409"/>
                        <a:pt x="640" y="1393"/>
                      </a:cubicBezTo>
                      <a:cubicBezTo>
                        <a:pt x="635" y="1374"/>
                        <a:pt x="637" y="1356"/>
                        <a:pt x="643" y="1338"/>
                      </a:cubicBezTo>
                      <a:close/>
                      <a:moveTo>
                        <a:pt x="806" y="1337"/>
                      </a:moveTo>
                      <a:cubicBezTo>
                        <a:pt x="841" y="1342"/>
                        <a:pt x="855" y="1368"/>
                        <a:pt x="869" y="1375"/>
                      </a:cubicBezTo>
                      <a:cubicBezTo>
                        <a:pt x="886" y="1384"/>
                        <a:pt x="896" y="1365"/>
                        <a:pt x="881" y="1352"/>
                      </a:cubicBezTo>
                      <a:cubicBezTo>
                        <a:pt x="864" y="1338"/>
                        <a:pt x="833" y="1333"/>
                        <a:pt x="806" y="1337"/>
                      </a:cubicBezTo>
                      <a:close/>
                      <a:moveTo>
                        <a:pt x="765" y="1348"/>
                      </a:moveTo>
                      <a:cubicBezTo>
                        <a:pt x="767" y="1332"/>
                        <a:pt x="763" y="1316"/>
                        <a:pt x="753" y="1305"/>
                      </a:cubicBezTo>
                      <a:cubicBezTo>
                        <a:pt x="744" y="1295"/>
                        <a:pt x="730" y="1288"/>
                        <a:pt x="718" y="1294"/>
                      </a:cubicBezTo>
                      <a:cubicBezTo>
                        <a:pt x="716" y="1289"/>
                        <a:pt x="721" y="1281"/>
                        <a:pt x="729" y="1280"/>
                      </a:cubicBezTo>
                      <a:cubicBezTo>
                        <a:pt x="738" y="1278"/>
                        <a:pt x="750" y="1284"/>
                        <a:pt x="753" y="1296"/>
                      </a:cubicBezTo>
                      <a:cubicBezTo>
                        <a:pt x="763" y="1292"/>
                        <a:pt x="778" y="1321"/>
                        <a:pt x="765" y="1348"/>
                      </a:cubicBezTo>
                      <a:close/>
                      <a:moveTo>
                        <a:pt x="672" y="1450"/>
                      </a:moveTo>
                      <a:cubicBezTo>
                        <a:pt x="680" y="1458"/>
                        <a:pt x="696" y="1464"/>
                        <a:pt x="706" y="1464"/>
                      </a:cubicBezTo>
                      <a:cubicBezTo>
                        <a:pt x="718" y="1465"/>
                        <a:pt x="736" y="1460"/>
                        <a:pt x="741" y="1447"/>
                      </a:cubicBezTo>
                      <a:cubicBezTo>
                        <a:pt x="754" y="1452"/>
                        <a:pt x="766" y="1449"/>
                        <a:pt x="777" y="1445"/>
                      </a:cubicBezTo>
                      <a:cubicBezTo>
                        <a:pt x="793" y="1440"/>
                        <a:pt x="810" y="1436"/>
                        <a:pt x="819" y="1447"/>
                      </a:cubicBezTo>
                      <a:cubicBezTo>
                        <a:pt x="816" y="1430"/>
                        <a:pt x="795" y="1421"/>
                        <a:pt x="779" y="1421"/>
                      </a:cubicBezTo>
                      <a:cubicBezTo>
                        <a:pt x="758" y="1421"/>
                        <a:pt x="748" y="1432"/>
                        <a:pt x="728" y="1444"/>
                      </a:cubicBezTo>
                      <a:cubicBezTo>
                        <a:pt x="717" y="1451"/>
                        <a:pt x="689" y="1456"/>
                        <a:pt x="672" y="1450"/>
                      </a:cubicBezTo>
                      <a:close/>
                      <a:moveTo>
                        <a:pt x="759" y="1357"/>
                      </a:moveTo>
                      <a:cubicBezTo>
                        <a:pt x="764" y="1344"/>
                        <a:pt x="745" y="1331"/>
                        <a:pt x="732" y="1328"/>
                      </a:cubicBezTo>
                      <a:cubicBezTo>
                        <a:pt x="717" y="1324"/>
                        <a:pt x="698" y="1325"/>
                        <a:pt x="689" y="1309"/>
                      </a:cubicBezTo>
                      <a:cubicBezTo>
                        <a:pt x="684" y="1301"/>
                        <a:pt x="683" y="1291"/>
                        <a:pt x="688" y="1283"/>
                      </a:cubicBezTo>
                      <a:cubicBezTo>
                        <a:pt x="692" y="1278"/>
                        <a:pt x="697" y="1276"/>
                        <a:pt x="703" y="1279"/>
                      </a:cubicBezTo>
                      <a:cubicBezTo>
                        <a:pt x="698" y="1279"/>
                        <a:pt x="693" y="1286"/>
                        <a:pt x="694" y="1292"/>
                      </a:cubicBezTo>
                      <a:cubicBezTo>
                        <a:pt x="695" y="1298"/>
                        <a:pt x="702" y="1302"/>
                        <a:pt x="709" y="1303"/>
                      </a:cubicBezTo>
                      <a:cubicBezTo>
                        <a:pt x="723" y="1305"/>
                        <a:pt x="736" y="1304"/>
                        <a:pt x="748" y="1311"/>
                      </a:cubicBezTo>
                      <a:cubicBezTo>
                        <a:pt x="763" y="1319"/>
                        <a:pt x="770" y="1340"/>
                        <a:pt x="759" y="1357"/>
                      </a:cubicBezTo>
                      <a:close/>
                      <a:moveTo>
                        <a:pt x="874" y="1283"/>
                      </a:moveTo>
                      <a:cubicBezTo>
                        <a:pt x="891" y="1283"/>
                        <a:pt x="912" y="1270"/>
                        <a:pt x="919" y="1255"/>
                      </a:cubicBezTo>
                      <a:cubicBezTo>
                        <a:pt x="927" y="1239"/>
                        <a:pt x="915" y="1228"/>
                        <a:pt x="903" y="1243"/>
                      </a:cubicBezTo>
                      <a:cubicBezTo>
                        <a:pt x="895" y="1255"/>
                        <a:pt x="889" y="1278"/>
                        <a:pt x="874" y="1283"/>
                      </a:cubicBezTo>
                      <a:close/>
                      <a:moveTo>
                        <a:pt x="850" y="1282"/>
                      </a:moveTo>
                      <a:cubicBezTo>
                        <a:pt x="847" y="1281"/>
                        <a:pt x="844" y="1282"/>
                        <a:pt x="841" y="1284"/>
                      </a:cubicBezTo>
                      <a:cubicBezTo>
                        <a:pt x="839" y="1287"/>
                        <a:pt x="837" y="1292"/>
                        <a:pt x="839" y="1297"/>
                      </a:cubicBezTo>
                      <a:cubicBezTo>
                        <a:pt x="841" y="1302"/>
                        <a:pt x="847" y="1304"/>
                        <a:pt x="851" y="1303"/>
                      </a:cubicBezTo>
                      <a:cubicBezTo>
                        <a:pt x="859" y="1301"/>
                        <a:pt x="859" y="1294"/>
                        <a:pt x="861" y="1290"/>
                      </a:cubicBezTo>
                      <a:cubicBezTo>
                        <a:pt x="865" y="1286"/>
                        <a:pt x="872" y="1285"/>
                        <a:pt x="879" y="1288"/>
                      </a:cubicBezTo>
                      <a:cubicBezTo>
                        <a:pt x="887" y="1291"/>
                        <a:pt x="892" y="1298"/>
                        <a:pt x="891" y="1307"/>
                      </a:cubicBezTo>
                      <a:cubicBezTo>
                        <a:pt x="890" y="1312"/>
                        <a:pt x="887" y="1317"/>
                        <a:pt x="881" y="1317"/>
                      </a:cubicBezTo>
                      <a:cubicBezTo>
                        <a:pt x="885" y="1313"/>
                        <a:pt x="884" y="1305"/>
                        <a:pt x="876" y="1305"/>
                      </a:cubicBezTo>
                      <a:cubicBezTo>
                        <a:pt x="872" y="1304"/>
                        <a:pt x="865" y="1308"/>
                        <a:pt x="858" y="1312"/>
                      </a:cubicBezTo>
                      <a:cubicBezTo>
                        <a:pt x="850" y="1315"/>
                        <a:pt x="842" y="1317"/>
                        <a:pt x="835" y="1315"/>
                      </a:cubicBezTo>
                      <a:cubicBezTo>
                        <a:pt x="821" y="1312"/>
                        <a:pt x="813" y="1296"/>
                        <a:pt x="819" y="1283"/>
                      </a:cubicBezTo>
                      <a:cubicBezTo>
                        <a:pt x="822" y="1276"/>
                        <a:pt x="828" y="1272"/>
                        <a:pt x="835" y="1269"/>
                      </a:cubicBezTo>
                      <a:cubicBezTo>
                        <a:pt x="842" y="1266"/>
                        <a:pt x="862" y="1264"/>
                        <a:pt x="868" y="1256"/>
                      </a:cubicBezTo>
                      <a:cubicBezTo>
                        <a:pt x="871" y="1250"/>
                        <a:pt x="869" y="1244"/>
                        <a:pt x="864" y="1243"/>
                      </a:cubicBezTo>
                      <a:cubicBezTo>
                        <a:pt x="868" y="1238"/>
                        <a:pt x="876" y="1240"/>
                        <a:pt x="880" y="1246"/>
                      </a:cubicBezTo>
                      <a:cubicBezTo>
                        <a:pt x="887" y="1256"/>
                        <a:pt x="883" y="1273"/>
                        <a:pt x="869" y="1280"/>
                      </a:cubicBezTo>
                      <a:cubicBezTo>
                        <a:pt x="864" y="1282"/>
                        <a:pt x="858" y="1282"/>
                        <a:pt x="850" y="1282"/>
                      </a:cubicBezTo>
                      <a:close/>
                      <a:moveTo>
                        <a:pt x="849" y="1284"/>
                      </a:moveTo>
                      <a:cubicBezTo>
                        <a:pt x="844" y="1284"/>
                        <a:pt x="840" y="1287"/>
                        <a:pt x="840" y="1292"/>
                      </a:cubicBezTo>
                      <a:cubicBezTo>
                        <a:pt x="840" y="1301"/>
                        <a:pt x="851" y="1303"/>
                        <a:pt x="856" y="1297"/>
                      </a:cubicBezTo>
                      <a:cubicBezTo>
                        <a:pt x="859" y="1293"/>
                        <a:pt x="858" y="1288"/>
                        <a:pt x="866" y="1285"/>
                      </a:cubicBezTo>
                      <a:cubicBezTo>
                        <a:pt x="857" y="1287"/>
                        <a:pt x="855" y="1283"/>
                        <a:pt x="849" y="1284"/>
                      </a:cubicBezTo>
                      <a:close/>
                      <a:moveTo>
                        <a:pt x="815" y="1297"/>
                      </a:moveTo>
                      <a:cubicBezTo>
                        <a:pt x="814" y="1305"/>
                        <a:pt x="822" y="1313"/>
                        <a:pt x="827" y="1315"/>
                      </a:cubicBezTo>
                      <a:cubicBezTo>
                        <a:pt x="826" y="1324"/>
                        <a:pt x="808" y="1327"/>
                        <a:pt x="803" y="1315"/>
                      </a:cubicBezTo>
                      <a:cubicBezTo>
                        <a:pt x="800" y="1307"/>
                        <a:pt x="806" y="1297"/>
                        <a:pt x="815" y="1297"/>
                      </a:cubicBezTo>
                      <a:close/>
                      <a:moveTo>
                        <a:pt x="812" y="1563"/>
                      </a:moveTo>
                      <a:cubicBezTo>
                        <a:pt x="802" y="1541"/>
                        <a:pt x="777" y="1544"/>
                        <a:pt x="765" y="1547"/>
                      </a:cubicBezTo>
                      <a:cubicBezTo>
                        <a:pt x="752" y="1550"/>
                        <a:pt x="737" y="1559"/>
                        <a:pt x="723" y="1551"/>
                      </a:cubicBezTo>
                      <a:cubicBezTo>
                        <a:pt x="716" y="1546"/>
                        <a:pt x="711" y="1539"/>
                        <a:pt x="712" y="1530"/>
                      </a:cubicBezTo>
                      <a:cubicBezTo>
                        <a:pt x="712" y="1525"/>
                        <a:pt x="715" y="1521"/>
                        <a:pt x="721" y="1520"/>
                      </a:cubicBezTo>
                      <a:cubicBezTo>
                        <a:pt x="718" y="1523"/>
                        <a:pt x="716" y="1530"/>
                        <a:pt x="720" y="1535"/>
                      </a:cubicBezTo>
                      <a:cubicBezTo>
                        <a:pt x="723" y="1539"/>
                        <a:pt x="731" y="1539"/>
                        <a:pt x="736" y="1537"/>
                      </a:cubicBezTo>
                      <a:cubicBezTo>
                        <a:pt x="751" y="1531"/>
                        <a:pt x="767" y="1527"/>
                        <a:pt x="780" y="1529"/>
                      </a:cubicBezTo>
                      <a:cubicBezTo>
                        <a:pt x="795" y="1532"/>
                        <a:pt x="811" y="1545"/>
                        <a:pt x="812" y="1563"/>
                      </a:cubicBezTo>
                      <a:close/>
                      <a:moveTo>
                        <a:pt x="569" y="1601"/>
                      </a:moveTo>
                      <a:cubicBezTo>
                        <a:pt x="566" y="1602"/>
                        <a:pt x="564" y="1602"/>
                        <a:pt x="562" y="1600"/>
                      </a:cubicBezTo>
                      <a:cubicBezTo>
                        <a:pt x="560" y="1599"/>
                        <a:pt x="558" y="1596"/>
                        <a:pt x="558" y="1592"/>
                      </a:cubicBezTo>
                      <a:cubicBezTo>
                        <a:pt x="559" y="1588"/>
                        <a:pt x="563" y="1585"/>
                        <a:pt x="566" y="1585"/>
                      </a:cubicBezTo>
                      <a:cubicBezTo>
                        <a:pt x="572" y="1585"/>
                        <a:pt x="573" y="1590"/>
                        <a:pt x="576" y="1593"/>
                      </a:cubicBezTo>
                      <a:cubicBezTo>
                        <a:pt x="579" y="1596"/>
                        <a:pt x="584" y="1595"/>
                        <a:pt x="589" y="1592"/>
                      </a:cubicBezTo>
                      <a:cubicBezTo>
                        <a:pt x="594" y="1588"/>
                        <a:pt x="597" y="1582"/>
                        <a:pt x="595" y="1576"/>
                      </a:cubicBezTo>
                      <a:cubicBezTo>
                        <a:pt x="593" y="1572"/>
                        <a:pt x="590" y="1569"/>
                        <a:pt x="586" y="1571"/>
                      </a:cubicBezTo>
                      <a:cubicBezTo>
                        <a:pt x="589" y="1573"/>
                        <a:pt x="590" y="1579"/>
                        <a:pt x="584" y="1580"/>
                      </a:cubicBezTo>
                      <a:cubicBezTo>
                        <a:pt x="581" y="1581"/>
                        <a:pt x="576" y="1579"/>
                        <a:pt x="569" y="1578"/>
                      </a:cubicBezTo>
                      <a:cubicBezTo>
                        <a:pt x="563" y="1577"/>
                        <a:pt x="557" y="1576"/>
                        <a:pt x="552" y="1579"/>
                      </a:cubicBezTo>
                      <a:cubicBezTo>
                        <a:pt x="543" y="1583"/>
                        <a:pt x="540" y="1596"/>
                        <a:pt x="546" y="1605"/>
                      </a:cubicBezTo>
                      <a:cubicBezTo>
                        <a:pt x="549" y="1609"/>
                        <a:pt x="554" y="1611"/>
                        <a:pt x="560" y="1612"/>
                      </a:cubicBezTo>
                      <a:cubicBezTo>
                        <a:pt x="565" y="1613"/>
                        <a:pt x="580" y="1612"/>
                        <a:pt x="586" y="1617"/>
                      </a:cubicBezTo>
                      <a:cubicBezTo>
                        <a:pt x="589" y="1621"/>
                        <a:pt x="588" y="1625"/>
                        <a:pt x="585" y="1627"/>
                      </a:cubicBezTo>
                      <a:cubicBezTo>
                        <a:pt x="589" y="1630"/>
                        <a:pt x="594" y="1627"/>
                        <a:pt x="596" y="1622"/>
                      </a:cubicBezTo>
                      <a:cubicBezTo>
                        <a:pt x="600" y="1614"/>
                        <a:pt x="594" y="1602"/>
                        <a:pt x="583" y="1599"/>
                      </a:cubicBezTo>
                      <a:cubicBezTo>
                        <a:pt x="579" y="1598"/>
                        <a:pt x="575" y="1599"/>
                        <a:pt x="569" y="1601"/>
                      </a:cubicBezTo>
                      <a:close/>
                      <a:moveTo>
                        <a:pt x="447" y="1501"/>
                      </a:moveTo>
                      <a:cubicBezTo>
                        <a:pt x="465" y="1501"/>
                        <a:pt x="472" y="1489"/>
                        <a:pt x="478" y="1486"/>
                      </a:cubicBezTo>
                      <a:cubicBezTo>
                        <a:pt x="484" y="1482"/>
                        <a:pt x="488" y="1489"/>
                        <a:pt x="482" y="1495"/>
                      </a:cubicBezTo>
                      <a:cubicBezTo>
                        <a:pt x="476" y="1500"/>
                        <a:pt x="461" y="1506"/>
                        <a:pt x="447" y="1501"/>
                      </a:cubicBezTo>
                      <a:close/>
                      <a:moveTo>
                        <a:pt x="511" y="1482"/>
                      </a:moveTo>
                      <a:cubicBezTo>
                        <a:pt x="510" y="1484"/>
                        <a:pt x="509" y="1485"/>
                        <a:pt x="508" y="1485"/>
                      </a:cubicBezTo>
                      <a:cubicBezTo>
                        <a:pt x="507" y="1486"/>
                        <a:pt x="505" y="1486"/>
                        <a:pt x="503" y="1485"/>
                      </a:cubicBezTo>
                      <a:cubicBezTo>
                        <a:pt x="501" y="1483"/>
                        <a:pt x="501" y="1481"/>
                        <a:pt x="502" y="1479"/>
                      </a:cubicBezTo>
                      <a:cubicBezTo>
                        <a:pt x="503" y="1476"/>
                        <a:pt x="506" y="1477"/>
                        <a:pt x="508" y="1476"/>
                      </a:cubicBezTo>
                      <a:cubicBezTo>
                        <a:pt x="511" y="1475"/>
                        <a:pt x="512" y="1472"/>
                        <a:pt x="512" y="1469"/>
                      </a:cubicBezTo>
                      <a:cubicBezTo>
                        <a:pt x="511" y="1465"/>
                        <a:pt x="509" y="1462"/>
                        <a:pt x="505" y="1462"/>
                      </a:cubicBezTo>
                      <a:cubicBezTo>
                        <a:pt x="503" y="1461"/>
                        <a:pt x="500" y="1462"/>
                        <a:pt x="500" y="1465"/>
                      </a:cubicBezTo>
                      <a:cubicBezTo>
                        <a:pt x="502" y="1463"/>
                        <a:pt x="505" y="1465"/>
                        <a:pt x="504" y="1468"/>
                      </a:cubicBezTo>
                      <a:cubicBezTo>
                        <a:pt x="504" y="1470"/>
                        <a:pt x="501" y="1472"/>
                        <a:pt x="499" y="1475"/>
                      </a:cubicBezTo>
                      <a:cubicBezTo>
                        <a:pt x="497" y="1478"/>
                        <a:pt x="495" y="1481"/>
                        <a:pt x="495" y="1484"/>
                      </a:cubicBezTo>
                      <a:cubicBezTo>
                        <a:pt x="494" y="1490"/>
                        <a:pt x="500" y="1496"/>
                        <a:pt x="506" y="1495"/>
                      </a:cubicBezTo>
                      <a:cubicBezTo>
                        <a:pt x="509" y="1494"/>
                        <a:pt x="512" y="1492"/>
                        <a:pt x="514" y="1490"/>
                      </a:cubicBezTo>
                      <a:cubicBezTo>
                        <a:pt x="516" y="1487"/>
                        <a:pt x="520" y="1479"/>
                        <a:pt x="524" y="1478"/>
                      </a:cubicBezTo>
                      <a:cubicBezTo>
                        <a:pt x="527" y="1477"/>
                        <a:pt x="529" y="1479"/>
                        <a:pt x="529" y="1481"/>
                      </a:cubicBezTo>
                      <a:cubicBezTo>
                        <a:pt x="531" y="1480"/>
                        <a:pt x="531" y="1476"/>
                        <a:pt x="529" y="1474"/>
                      </a:cubicBezTo>
                      <a:cubicBezTo>
                        <a:pt x="526" y="1470"/>
                        <a:pt x="518" y="1469"/>
                        <a:pt x="514" y="1474"/>
                      </a:cubicBezTo>
                      <a:cubicBezTo>
                        <a:pt x="512" y="1476"/>
                        <a:pt x="511" y="1479"/>
                        <a:pt x="511" y="1482"/>
                      </a:cubicBezTo>
                      <a:close/>
                      <a:moveTo>
                        <a:pt x="510" y="1482"/>
                      </a:moveTo>
                      <a:cubicBezTo>
                        <a:pt x="509" y="1484"/>
                        <a:pt x="507" y="1486"/>
                        <a:pt x="505" y="1485"/>
                      </a:cubicBezTo>
                      <a:cubicBezTo>
                        <a:pt x="501" y="1484"/>
                        <a:pt x="502" y="1479"/>
                        <a:pt x="505" y="1478"/>
                      </a:cubicBezTo>
                      <a:cubicBezTo>
                        <a:pt x="507" y="1477"/>
                        <a:pt x="509" y="1478"/>
                        <a:pt x="511" y="1475"/>
                      </a:cubicBezTo>
                      <a:cubicBezTo>
                        <a:pt x="509" y="1478"/>
                        <a:pt x="510" y="1480"/>
                        <a:pt x="510" y="1482"/>
                      </a:cubicBezTo>
                      <a:close/>
                      <a:moveTo>
                        <a:pt x="500" y="1495"/>
                      </a:moveTo>
                      <a:cubicBezTo>
                        <a:pt x="496" y="1494"/>
                        <a:pt x="494" y="1490"/>
                        <a:pt x="494" y="1487"/>
                      </a:cubicBezTo>
                      <a:cubicBezTo>
                        <a:pt x="490" y="1487"/>
                        <a:pt x="486" y="1494"/>
                        <a:pt x="491" y="1498"/>
                      </a:cubicBezTo>
                      <a:cubicBezTo>
                        <a:pt x="494" y="1500"/>
                        <a:pt x="499" y="1499"/>
                        <a:pt x="500" y="1495"/>
                      </a:cubicBezTo>
                      <a:close/>
                      <a:moveTo>
                        <a:pt x="490" y="1498"/>
                      </a:moveTo>
                      <a:cubicBezTo>
                        <a:pt x="489" y="1498"/>
                        <a:pt x="489" y="1497"/>
                        <a:pt x="489" y="1496"/>
                      </a:cubicBezTo>
                      <a:cubicBezTo>
                        <a:pt x="483" y="1502"/>
                        <a:pt x="475" y="1505"/>
                        <a:pt x="466" y="1506"/>
                      </a:cubicBezTo>
                      <a:cubicBezTo>
                        <a:pt x="451" y="1508"/>
                        <a:pt x="441" y="1498"/>
                        <a:pt x="419" y="1497"/>
                      </a:cubicBezTo>
                      <a:cubicBezTo>
                        <a:pt x="409" y="1497"/>
                        <a:pt x="401" y="1499"/>
                        <a:pt x="395" y="1502"/>
                      </a:cubicBezTo>
                      <a:cubicBezTo>
                        <a:pt x="380" y="1508"/>
                        <a:pt x="368" y="1521"/>
                        <a:pt x="351" y="1524"/>
                      </a:cubicBezTo>
                      <a:cubicBezTo>
                        <a:pt x="358" y="1521"/>
                        <a:pt x="361" y="1512"/>
                        <a:pt x="352" y="1507"/>
                      </a:cubicBezTo>
                      <a:cubicBezTo>
                        <a:pt x="346" y="1504"/>
                        <a:pt x="332" y="1507"/>
                        <a:pt x="328" y="1490"/>
                      </a:cubicBezTo>
                      <a:cubicBezTo>
                        <a:pt x="326" y="1499"/>
                        <a:pt x="326" y="1508"/>
                        <a:pt x="330" y="1515"/>
                      </a:cubicBezTo>
                      <a:cubicBezTo>
                        <a:pt x="333" y="1520"/>
                        <a:pt x="338" y="1523"/>
                        <a:pt x="342" y="1524"/>
                      </a:cubicBezTo>
                      <a:cubicBezTo>
                        <a:pt x="366" y="1531"/>
                        <a:pt x="386" y="1502"/>
                        <a:pt x="405" y="1502"/>
                      </a:cubicBezTo>
                      <a:cubicBezTo>
                        <a:pt x="404" y="1502"/>
                        <a:pt x="404" y="1502"/>
                        <a:pt x="403" y="1502"/>
                      </a:cubicBezTo>
                      <a:cubicBezTo>
                        <a:pt x="383" y="1506"/>
                        <a:pt x="373" y="1527"/>
                        <a:pt x="378" y="1545"/>
                      </a:cubicBezTo>
                      <a:cubicBezTo>
                        <a:pt x="381" y="1554"/>
                        <a:pt x="388" y="1562"/>
                        <a:pt x="399" y="1566"/>
                      </a:cubicBezTo>
                      <a:cubicBezTo>
                        <a:pt x="410" y="1569"/>
                        <a:pt x="422" y="1568"/>
                        <a:pt x="431" y="1560"/>
                      </a:cubicBezTo>
                      <a:cubicBezTo>
                        <a:pt x="440" y="1552"/>
                        <a:pt x="444" y="1541"/>
                        <a:pt x="438" y="1529"/>
                      </a:cubicBezTo>
                      <a:cubicBezTo>
                        <a:pt x="435" y="1522"/>
                        <a:pt x="428" y="1519"/>
                        <a:pt x="420" y="1519"/>
                      </a:cubicBezTo>
                      <a:cubicBezTo>
                        <a:pt x="410" y="1520"/>
                        <a:pt x="404" y="1528"/>
                        <a:pt x="404" y="1536"/>
                      </a:cubicBezTo>
                      <a:cubicBezTo>
                        <a:pt x="404" y="1544"/>
                        <a:pt x="411" y="1552"/>
                        <a:pt x="421" y="1550"/>
                      </a:cubicBezTo>
                      <a:cubicBezTo>
                        <a:pt x="410" y="1551"/>
                        <a:pt x="405" y="1543"/>
                        <a:pt x="406" y="1535"/>
                      </a:cubicBezTo>
                      <a:cubicBezTo>
                        <a:pt x="407" y="1528"/>
                        <a:pt x="412" y="1522"/>
                        <a:pt x="421" y="1522"/>
                      </a:cubicBezTo>
                      <a:cubicBezTo>
                        <a:pt x="427" y="1521"/>
                        <a:pt x="433" y="1525"/>
                        <a:pt x="436" y="1531"/>
                      </a:cubicBezTo>
                      <a:cubicBezTo>
                        <a:pt x="440" y="1541"/>
                        <a:pt x="436" y="1551"/>
                        <a:pt x="428" y="1557"/>
                      </a:cubicBezTo>
                      <a:cubicBezTo>
                        <a:pt x="420" y="1564"/>
                        <a:pt x="410" y="1565"/>
                        <a:pt x="400" y="1562"/>
                      </a:cubicBezTo>
                      <a:cubicBezTo>
                        <a:pt x="390" y="1559"/>
                        <a:pt x="383" y="1551"/>
                        <a:pt x="381" y="1542"/>
                      </a:cubicBezTo>
                      <a:cubicBezTo>
                        <a:pt x="377" y="1526"/>
                        <a:pt x="386" y="1508"/>
                        <a:pt x="403" y="1504"/>
                      </a:cubicBezTo>
                      <a:cubicBezTo>
                        <a:pt x="417" y="1501"/>
                        <a:pt x="428" y="1506"/>
                        <a:pt x="437" y="1516"/>
                      </a:cubicBezTo>
                      <a:cubicBezTo>
                        <a:pt x="451" y="1533"/>
                        <a:pt x="455" y="1559"/>
                        <a:pt x="448" y="1574"/>
                      </a:cubicBezTo>
                      <a:cubicBezTo>
                        <a:pt x="444" y="1583"/>
                        <a:pt x="434" y="1589"/>
                        <a:pt x="425" y="1583"/>
                      </a:cubicBezTo>
                      <a:cubicBezTo>
                        <a:pt x="420" y="1579"/>
                        <a:pt x="419" y="1574"/>
                        <a:pt x="424" y="1568"/>
                      </a:cubicBezTo>
                      <a:cubicBezTo>
                        <a:pt x="413" y="1569"/>
                        <a:pt x="412" y="1586"/>
                        <a:pt x="421" y="1595"/>
                      </a:cubicBezTo>
                      <a:cubicBezTo>
                        <a:pt x="430" y="1604"/>
                        <a:pt x="441" y="1604"/>
                        <a:pt x="450" y="1601"/>
                      </a:cubicBezTo>
                      <a:cubicBezTo>
                        <a:pt x="462" y="1595"/>
                        <a:pt x="470" y="1580"/>
                        <a:pt x="468" y="1563"/>
                      </a:cubicBezTo>
                      <a:cubicBezTo>
                        <a:pt x="466" y="1546"/>
                        <a:pt x="456" y="1529"/>
                        <a:pt x="443" y="1517"/>
                      </a:cubicBezTo>
                      <a:cubicBezTo>
                        <a:pt x="445" y="1518"/>
                        <a:pt x="446" y="1520"/>
                        <a:pt x="448" y="1521"/>
                      </a:cubicBezTo>
                      <a:cubicBezTo>
                        <a:pt x="471" y="1542"/>
                        <a:pt x="480" y="1569"/>
                        <a:pt x="471" y="1599"/>
                      </a:cubicBezTo>
                      <a:cubicBezTo>
                        <a:pt x="465" y="1621"/>
                        <a:pt x="450" y="1635"/>
                        <a:pt x="427" y="1639"/>
                      </a:cubicBezTo>
                      <a:cubicBezTo>
                        <a:pt x="413" y="1642"/>
                        <a:pt x="400" y="1640"/>
                        <a:pt x="388" y="1635"/>
                      </a:cubicBezTo>
                      <a:cubicBezTo>
                        <a:pt x="376" y="1630"/>
                        <a:pt x="364" y="1622"/>
                        <a:pt x="355" y="1612"/>
                      </a:cubicBezTo>
                      <a:cubicBezTo>
                        <a:pt x="351" y="1606"/>
                        <a:pt x="348" y="1602"/>
                        <a:pt x="346" y="1595"/>
                      </a:cubicBezTo>
                      <a:cubicBezTo>
                        <a:pt x="342" y="1583"/>
                        <a:pt x="343" y="1571"/>
                        <a:pt x="349" y="1560"/>
                      </a:cubicBezTo>
                      <a:cubicBezTo>
                        <a:pt x="354" y="1551"/>
                        <a:pt x="361" y="1546"/>
                        <a:pt x="371" y="1546"/>
                      </a:cubicBezTo>
                      <a:cubicBezTo>
                        <a:pt x="364" y="1535"/>
                        <a:pt x="336" y="1540"/>
                        <a:pt x="338" y="1563"/>
                      </a:cubicBezTo>
                      <a:cubicBezTo>
                        <a:pt x="326" y="1570"/>
                        <a:pt x="335" y="1591"/>
                        <a:pt x="345" y="1604"/>
                      </a:cubicBezTo>
                      <a:cubicBezTo>
                        <a:pt x="332" y="1589"/>
                        <a:pt x="323" y="1562"/>
                        <a:pt x="320" y="1549"/>
                      </a:cubicBezTo>
                      <a:cubicBezTo>
                        <a:pt x="319" y="1549"/>
                        <a:pt x="318" y="1550"/>
                        <a:pt x="317" y="1549"/>
                      </a:cubicBezTo>
                      <a:cubicBezTo>
                        <a:pt x="318" y="1555"/>
                        <a:pt x="320" y="1562"/>
                        <a:pt x="323" y="1569"/>
                      </a:cubicBezTo>
                      <a:cubicBezTo>
                        <a:pt x="315" y="1562"/>
                        <a:pt x="304" y="1557"/>
                        <a:pt x="293" y="1560"/>
                      </a:cubicBezTo>
                      <a:cubicBezTo>
                        <a:pt x="274" y="1564"/>
                        <a:pt x="259" y="1586"/>
                        <a:pt x="234" y="1587"/>
                      </a:cubicBezTo>
                      <a:cubicBezTo>
                        <a:pt x="256" y="1594"/>
                        <a:pt x="277" y="1581"/>
                        <a:pt x="290" y="1577"/>
                      </a:cubicBezTo>
                      <a:cubicBezTo>
                        <a:pt x="317" y="1570"/>
                        <a:pt x="324" y="1581"/>
                        <a:pt x="336" y="1597"/>
                      </a:cubicBezTo>
                      <a:cubicBezTo>
                        <a:pt x="334" y="1595"/>
                        <a:pt x="331" y="1593"/>
                        <a:pt x="328" y="1591"/>
                      </a:cubicBezTo>
                      <a:cubicBezTo>
                        <a:pt x="309" y="1581"/>
                        <a:pt x="285" y="1583"/>
                        <a:pt x="269" y="1595"/>
                      </a:cubicBezTo>
                      <a:cubicBezTo>
                        <a:pt x="256" y="1606"/>
                        <a:pt x="250" y="1622"/>
                        <a:pt x="252" y="1638"/>
                      </a:cubicBezTo>
                      <a:cubicBezTo>
                        <a:pt x="257" y="1660"/>
                        <a:pt x="273" y="1675"/>
                        <a:pt x="294" y="1678"/>
                      </a:cubicBezTo>
                      <a:cubicBezTo>
                        <a:pt x="304" y="1679"/>
                        <a:pt x="313" y="1677"/>
                        <a:pt x="320" y="1672"/>
                      </a:cubicBezTo>
                      <a:cubicBezTo>
                        <a:pt x="334" y="1662"/>
                        <a:pt x="336" y="1648"/>
                        <a:pt x="330" y="1633"/>
                      </a:cubicBezTo>
                      <a:cubicBezTo>
                        <a:pt x="328" y="1650"/>
                        <a:pt x="315" y="1649"/>
                        <a:pt x="310" y="1653"/>
                      </a:cubicBezTo>
                      <a:cubicBezTo>
                        <a:pt x="298" y="1662"/>
                        <a:pt x="312" y="1675"/>
                        <a:pt x="324" y="1667"/>
                      </a:cubicBezTo>
                      <a:cubicBezTo>
                        <a:pt x="326" y="1666"/>
                        <a:pt x="327" y="1665"/>
                        <a:pt x="328" y="1663"/>
                      </a:cubicBezTo>
                      <a:cubicBezTo>
                        <a:pt x="321" y="1673"/>
                        <a:pt x="308" y="1678"/>
                        <a:pt x="295" y="1677"/>
                      </a:cubicBezTo>
                      <a:cubicBezTo>
                        <a:pt x="274" y="1673"/>
                        <a:pt x="259" y="1658"/>
                        <a:pt x="255" y="1638"/>
                      </a:cubicBezTo>
                      <a:cubicBezTo>
                        <a:pt x="253" y="1623"/>
                        <a:pt x="259" y="1608"/>
                        <a:pt x="271" y="1599"/>
                      </a:cubicBezTo>
                      <a:cubicBezTo>
                        <a:pt x="286" y="1588"/>
                        <a:pt x="307" y="1587"/>
                        <a:pt x="324" y="1596"/>
                      </a:cubicBezTo>
                      <a:cubicBezTo>
                        <a:pt x="331" y="1599"/>
                        <a:pt x="336" y="1604"/>
                        <a:pt x="342" y="1608"/>
                      </a:cubicBezTo>
                      <a:cubicBezTo>
                        <a:pt x="338" y="1606"/>
                        <a:pt x="334" y="1603"/>
                        <a:pt x="330" y="1602"/>
                      </a:cubicBezTo>
                      <a:cubicBezTo>
                        <a:pt x="318" y="1598"/>
                        <a:pt x="302" y="1602"/>
                        <a:pt x="298" y="1614"/>
                      </a:cubicBezTo>
                      <a:cubicBezTo>
                        <a:pt x="296" y="1620"/>
                        <a:pt x="297" y="1626"/>
                        <a:pt x="301" y="1630"/>
                      </a:cubicBezTo>
                      <a:cubicBezTo>
                        <a:pt x="305" y="1633"/>
                        <a:pt x="309" y="1635"/>
                        <a:pt x="313" y="1634"/>
                      </a:cubicBezTo>
                      <a:cubicBezTo>
                        <a:pt x="318" y="1633"/>
                        <a:pt x="322" y="1630"/>
                        <a:pt x="324" y="1626"/>
                      </a:cubicBezTo>
                      <a:cubicBezTo>
                        <a:pt x="327" y="1621"/>
                        <a:pt x="325" y="1614"/>
                        <a:pt x="320" y="1611"/>
                      </a:cubicBezTo>
                      <a:cubicBezTo>
                        <a:pt x="317" y="1609"/>
                        <a:pt x="313" y="1610"/>
                        <a:pt x="310" y="1612"/>
                      </a:cubicBezTo>
                      <a:cubicBezTo>
                        <a:pt x="309" y="1614"/>
                        <a:pt x="308" y="1616"/>
                        <a:pt x="310" y="1618"/>
                      </a:cubicBezTo>
                      <a:cubicBezTo>
                        <a:pt x="310" y="1617"/>
                        <a:pt x="311" y="1615"/>
                        <a:pt x="312" y="1614"/>
                      </a:cubicBezTo>
                      <a:cubicBezTo>
                        <a:pt x="315" y="1612"/>
                        <a:pt x="319" y="1615"/>
                        <a:pt x="319" y="1618"/>
                      </a:cubicBezTo>
                      <a:cubicBezTo>
                        <a:pt x="319" y="1620"/>
                        <a:pt x="319" y="1622"/>
                        <a:pt x="316" y="1624"/>
                      </a:cubicBezTo>
                      <a:cubicBezTo>
                        <a:pt x="314" y="1626"/>
                        <a:pt x="310" y="1626"/>
                        <a:pt x="308" y="1624"/>
                      </a:cubicBezTo>
                      <a:cubicBezTo>
                        <a:pt x="305" y="1622"/>
                        <a:pt x="303" y="1618"/>
                        <a:pt x="305" y="1614"/>
                      </a:cubicBezTo>
                      <a:cubicBezTo>
                        <a:pt x="309" y="1604"/>
                        <a:pt x="324" y="1602"/>
                        <a:pt x="333" y="1605"/>
                      </a:cubicBezTo>
                      <a:cubicBezTo>
                        <a:pt x="344" y="1610"/>
                        <a:pt x="353" y="1619"/>
                        <a:pt x="362" y="1626"/>
                      </a:cubicBezTo>
                      <a:cubicBezTo>
                        <a:pt x="371" y="1634"/>
                        <a:pt x="383" y="1641"/>
                        <a:pt x="400" y="1642"/>
                      </a:cubicBezTo>
                      <a:cubicBezTo>
                        <a:pt x="397" y="1643"/>
                        <a:pt x="393" y="1643"/>
                        <a:pt x="390" y="1644"/>
                      </a:cubicBezTo>
                      <a:cubicBezTo>
                        <a:pt x="368" y="1648"/>
                        <a:pt x="353" y="1662"/>
                        <a:pt x="348" y="1684"/>
                      </a:cubicBezTo>
                      <a:cubicBezTo>
                        <a:pt x="345" y="1705"/>
                        <a:pt x="353" y="1725"/>
                        <a:pt x="370" y="1737"/>
                      </a:cubicBezTo>
                      <a:cubicBezTo>
                        <a:pt x="387" y="1748"/>
                        <a:pt x="409" y="1751"/>
                        <a:pt x="426" y="1740"/>
                      </a:cubicBezTo>
                      <a:cubicBezTo>
                        <a:pt x="441" y="1730"/>
                        <a:pt x="448" y="1714"/>
                        <a:pt x="445" y="1699"/>
                      </a:cubicBezTo>
                      <a:cubicBezTo>
                        <a:pt x="442" y="1689"/>
                        <a:pt x="436" y="1680"/>
                        <a:pt x="428" y="1676"/>
                      </a:cubicBezTo>
                      <a:cubicBezTo>
                        <a:pt x="423" y="1674"/>
                        <a:pt x="417" y="1673"/>
                        <a:pt x="412" y="1673"/>
                      </a:cubicBezTo>
                      <a:cubicBezTo>
                        <a:pt x="401" y="1674"/>
                        <a:pt x="394" y="1682"/>
                        <a:pt x="393" y="1692"/>
                      </a:cubicBezTo>
                      <a:cubicBezTo>
                        <a:pt x="392" y="1703"/>
                        <a:pt x="400" y="1713"/>
                        <a:pt x="411" y="1713"/>
                      </a:cubicBezTo>
                      <a:cubicBezTo>
                        <a:pt x="423" y="1714"/>
                        <a:pt x="432" y="1706"/>
                        <a:pt x="433" y="1695"/>
                      </a:cubicBezTo>
                      <a:cubicBezTo>
                        <a:pt x="434" y="1685"/>
                        <a:pt x="428" y="1677"/>
                        <a:pt x="419" y="1674"/>
                      </a:cubicBezTo>
                      <a:cubicBezTo>
                        <a:pt x="432" y="1676"/>
                        <a:pt x="441" y="1687"/>
                        <a:pt x="443" y="1700"/>
                      </a:cubicBezTo>
                      <a:cubicBezTo>
                        <a:pt x="446" y="1714"/>
                        <a:pt x="439" y="1729"/>
                        <a:pt x="424" y="1739"/>
                      </a:cubicBezTo>
                      <a:cubicBezTo>
                        <a:pt x="408" y="1748"/>
                        <a:pt x="388" y="1745"/>
                        <a:pt x="373" y="1735"/>
                      </a:cubicBezTo>
                      <a:cubicBezTo>
                        <a:pt x="357" y="1724"/>
                        <a:pt x="349" y="1705"/>
                        <a:pt x="353" y="1685"/>
                      </a:cubicBezTo>
                      <a:cubicBezTo>
                        <a:pt x="357" y="1666"/>
                        <a:pt x="371" y="1653"/>
                        <a:pt x="390" y="1649"/>
                      </a:cubicBezTo>
                      <a:cubicBezTo>
                        <a:pt x="404" y="1647"/>
                        <a:pt x="418" y="1649"/>
                        <a:pt x="433" y="1644"/>
                      </a:cubicBezTo>
                      <a:cubicBezTo>
                        <a:pt x="454" y="1638"/>
                        <a:pt x="469" y="1623"/>
                        <a:pt x="476" y="1600"/>
                      </a:cubicBezTo>
                      <a:cubicBezTo>
                        <a:pt x="486" y="1569"/>
                        <a:pt x="477" y="1538"/>
                        <a:pt x="452" y="1517"/>
                      </a:cubicBezTo>
                      <a:cubicBezTo>
                        <a:pt x="441" y="1507"/>
                        <a:pt x="429" y="1501"/>
                        <a:pt x="416" y="1500"/>
                      </a:cubicBezTo>
                      <a:cubicBezTo>
                        <a:pt x="429" y="1500"/>
                        <a:pt x="442" y="1504"/>
                        <a:pt x="453" y="1510"/>
                      </a:cubicBezTo>
                      <a:cubicBezTo>
                        <a:pt x="469" y="1520"/>
                        <a:pt x="483" y="1536"/>
                        <a:pt x="492" y="1552"/>
                      </a:cubicBezTo>
                      <a:cubicBezTo>
                        <a:pt x="495" y="1559"/>
                        <a:pt x="499" y="1564"/>
                        <a:pt x="504" y="1569"/>
                      </a:cubicBezTo>
                      <a:cubicBezTo>
                        <a:pt x="506" y="1570"/>
                        <a:pt x="507" y="1572"/>
                        <a:pt x="509" y="1573"/>
                      </a:cubicBezTo>
                      <a:cubicBezTo>
                        <a:pt x="511" y="1575"/>
                        <a:pt x="514" y="1577"/>
                        <a:pt x="517" y="1579"/>
                      </a:cubicBezTo>
                      <a:cubicBezTo>
                        <a:pt x="518" y="1579"/>
                        <a:pt x="527" y="1584"/>
                        <a:pt x="528" y="1582"/>
                      </a:cubicBezTo>
                      <a:cubicBezTo>
                        <a:pt x="528" y="1581"/>
                        <a:pt x="523" y="1579"/>
                        <a:pt x="522" y="1578"/>
                      </a:cubicBezTo>
                      <a:cubicBezTo>
                        <a:pt x="518" y="1576"/>
                        <a:pt x="515" y="1573"/>
                        <a:pt x="511" y="1570"/>
                      </a:cubicBezTo>
                      <a:cubicBezTo>
                        <a:pt x="510" y="1569"/>
                        <a:pt x="508" y="1568"/>
                        <a:pt x="507" y="1566"/>
                      </a:cubicBezTo>
                      <a:cubicBezTo>
                        <a:pt x="502" y="1561"/>
                        <a:pt x="498" y="1557"/>
                        <a:pt x="494" y="1551"/>
                      </a:cubicBezTo>
                      <a:cubicBezTo>
                        <a:pt x="494" y="1550"/>
                        <a:pt x="494" y="1549"/>
                        <a:pt x="493" y="1548"/>
                      </a:cubicBezTo>
                      <a:cubicBezTo>
                        <a:pt x="495" y="1550"/>
                        <a:pt x="496" y="1552"/>
                        <a:pt x="498" y="1553"/>
                      </a:cubicBezTo>
                      <a:cubicBezTo>
                        <a:pt x="503" y="1557"/>
                        <a:pt x="507" y="1560"/>
                        <a:pt x="513" y="1562"/>
                      </a:cubicBezTo>
                      <a:cubicBezTo>
                        <a:pt x="529" y="1568"/>
                        <a:pt x="542" y="1558"/>
                        <a:pt x="547" y="1544"/>
                      </a:cubicBezTo>
                      <a:cubicBezTo>
                        <a:pt x="552" y="1532"/>
                        <a:pt x="551" y="1518"/>
                        <a:pt x="544" y="1508"/>
                      </a:cubicBezTo>
                      <a:cubicBezTo>
                        <a:pt x="537" y="1500"/>
                        <a:pt x="527" y="1497"/>
                        <a:pt x="516" y="1501"/>
                      </a:cubicBezTo>
                      <a:cubicBezTo>
                        <a:pt x="509" y="1505"/>
                        <a:pt x="502" y="1512"/>
                        <a:pt x="503" y="1521"/>
                      </a:cubicBezTo>
                      <a:cubicBezTo>
                        <a:pt x="504" y="1526"/>
                        <a:pt x="506" y="1530"/>
                        <a:pt x="511" y="1532"/>
                      </a:cubicBezTo>
                      <a:cubicBezTo>
                        <a:pt x="514" y="1533"/>
                        <a:pt x="516" y="1533"/>
                        <a:pt x="519" y="1532"/>
                      </a:cubicBezTo>
                      <a:cubicBezTo>
                        <a:pt x="522" y="1531"/>
                        <a:pt x="525" y="1528"/>
                        <a:pt x="525" y="1525"/>
                      </a:cubicBezTo>
                      <a:cubicBezTo>
                        <a:pt x="526" y="1521"/>
                        <a:pt x="525" y="1517"/>
                        <a:pt x="522" y="1515"/>
                      </a:cubicBezTo>
                      <a:cubicBezTo>
                        <a:pt x="519" y="1513"/>
                        <a:pt x="515" y="1513"/>
                        <a:pt x="512" y="1515"/>
                      </a:cubicBezTo>
                      <a:cubicBezTo>
                        <a:pt x="508" y="1518"/>
                        <a:pt x="508" y="1524"/>
                        <a:pt x="511" y="1527"/>
                      </a:cubicBezTo>
                      <a:cubicBezTo>
                        <a:pt x="514" y="1531"/>
                        <a:pt x="519" y="1531"/>
                        <a:pt x="523" y="1528"/>
                      </a:cubicBezTo>
                      <a:cubicBezTo>
                        <a:pt x="524" y="1527"/>
                        <a:pt x="525" y="1525"/>
                        <a:pt x="525" y="1524"/>
                      </a:cubicBezTo>
                      <a:cubicBezTo>
                        <a:pt x="525" y="1525"/>
                        <a:pt x="525" y="1525"/>
                        <a:pt x="525" y="1525"/>
                      </a:cubicBezTo>
                      <a:cubicBezTo>
                        <a:pt x="524" y="1528"/>
                        <a:pt x="522" y="1530"/>
                        <a:pt x="519" y="1532"/>
                      </a:cubicBezTo>
                      <a:cubicBezTo>
                        <a:pt x="516" y="1533"/>
                        <a:pt x="514" y="1533"/>
                        <a:pt x="511" y="1531"/>
                      </a:cubicBezTo>
                      <a:cubicBezTo>
                        <a:pt x="507" y="1529"/>
                        <a:pt x="504" y="1525"/>
                        <a:pt x="504" y="1521"/>
                      </a:cubicBezTo>
                      <a:cubicBezTo>
                        <a:pt x="503" y="1513"/>
                        <a:pt x="510" y="1505"/>
                        <a:pt x="517" y="1502"/>
                      </a:cubicBezTo>
                      <a:cubicBezTo>
                        <a:pt x="526" y="1499"/>
                        <a:pt x="536" y="1501"/>
                        <a:pt x="542" y="1509"/>
                      </a:cubicBezTo>
                      <a:cubicBezTo>
                        <a:pt x="550" y="1519"/>
                        <a:pt x="549" y="1533"/>
                        <a:pt x="544" y="1544"/>
                      </a:cubicBezTo>
                      <a:cubicBezTo>
                        <a:pt x="539" y="1556"/>
                        <a:pt x="528" y="1564"/>
                        <a:pt x="514" y="1559"/>
                      </a:cubicBezTo>
                      <a:cubicBezTo>
                        <a:pt x="509" y="1557"/>
                        <a:pt x="505" y="1554"/>
                        <a:pt x="500" y="1550"/>
                      </a:cubicBezTo>
                      <a:cubicBezTo>
                        <a:pt x="498" y="1548"/>
                        <a:pt x="495" y="1545"/>
                        <a:pt x="493" y="1543"/>
                      </a:cubicBezTo>
                      <a:cubicBezTo>
                        <a:pt x="487" y="1536"/>
                        <a:pt x="481" y="1528"/>
                        <a:pt x="474" y="1521"/>
                      </a:cubicBezTo>
                      <a:cubicBezTo>
                        <a:pt x="469" y="1516"/>
                        <a:pt x="464" y="1512"/>
                        <a:pt x="459" y="1509"/>
                      </a:cubicBezTo>
                      <a:cubicBezTo>
                        <a:pt x="462" y="1509"/>
                        <a:pt x="465" y="1509"/>
                        <a:pt x="469" y="1509"/>
                      </a:cubicBezTo>
                      <a:cubicBezTo>
                        <a:pt x="477" y="1507"/>
                        <a:pt x="485" y="1503"/>
                        <a:pt x="490" y="1498"/>
                      </a:cubicBezTo>
                      <a:close/>
                      <a:moveTo>
                        <a:pt x="568" y="1600"/>
                      </a:moveTo>
                      <a:cubicBezTo>
                        <a:pt x="564" y="1600"/>
                        <a:pt x="560" y="1599"/>
                        <a:pt x="560" y="1595"/>
                      </a:cubicBezTo>
                      <a:cubicBezTo>
                        <a:pt x="558" y="1588"/>
                        <a:pt x="566" y="1585"/>
                        <a:pt x="570" y="1589"/>
                      </a:cubicBezTo>
                      <a:cubicBezTo>
                        <a:pt x="574" y="1591"/>
                        <a:pt x="574" y="1595"/>
                        <a:pt x="580" y="1596"/>
                      </a:cubicBezTo>
                      <a:cubicBezTo>
                        <a:pt x="573" y="1596"/>
                        <a:pt x="572" y="1599"/>
                        <a:pt x="568" y="1600"/>
                      </a:cubicBezTo>
                      <a:close/>
                      <a:moveTo>
                        <a:pt x="493" y="1558"/>
                      </a:moveTo>
                      <a:cubicBezTo>
                        <a:pt x="500" y="1570"/>
                        <a:pt x="497" y="1586"/>
                        <a:pt x="490" y="1593"/>
                      </a:cubicBezTo>
                      <a:cubicBezTo>
                        <a:pt x="484" y="1599"/>
                        <a:pt x="478" y="1604"/>
                        <a:pt x="477" y="1612"/>
                      </a:cubicBezTo>
                      <a:cubicBezTo>
                        <a:pt x="476" y="1618"/>
                        <a:pt x="479" y="1627"/>
                        <a:pt x="486" y="1627"/>
                      </a:cubicBezTo>
                      <a:cubicBezTo>
                        <a:pt x="482" y="1624"/>
                        <a:pt x="483" y="1618"/>
                        <a:pt x="486" y="1613"/>
                      </a:cubicBezTo>
                      <a:cubicBezTo>
                        <a:pt x="488" y="1609"/>
                        <a:pt x="490" y="1605"/>
                        <a:pt x="489" y="1600"/>
                      </a:cubicBezTo>
                      <a:cubicBezTo>
                        <a:pt x="499" y="1598"/>
                        <a:pt x="502" y="1590"/>
                        <a:pt x="502" y="1583"/>
                      </a:cubicBezTo>
                      <a:cubicBezTo>
                        <a:pt x="503" y="1575"/>
                        <a:pt x="500" y="1564"/>
                        <a:pt x="493" y="1558"/>
                      </a:cubicBezTo>
                      <a:close/>
                      <a:moveTo>
                        <a:pt x="608" y="1540"/>
                      </a:moveTo>
                      <a:cubicBezTo>
                        <a:pt x="624" y="1528"/>
                        <a:pt x="641" y="1538"/>
                        <a:pt x="649" y="1539"/>
                      </a:cubicBezTo>
                      <a:cubicBezTo>
                        <a:pt x="662" y="1542"/>
                        <a:pt x="664" y="1530"/>
                        <a:pt x="651" y="1525"/>
                      </a:cubicBezTo>
                      <a:cubicBezTo>
                        <a:pt x="641" y="1521"/>
                        <a:pt x="620" y="1525"/>
                        <a:pt x="608" y="1540"/>
                      </a:cubicBezTo>
                      <a:close/>
                      <a:moveTo>
                        <a:pt x="540" y="1595"/>
                      </a:moveTo>
                      <a:cubicBezTo>
                        <a:pt x="539" y="1589"/>
                        <a:pt x="543" y="1582"/>
                        <a:pt x="547" y="1580"/>
                      </a:cubicBezTo>
                      <a:cubicBezTo>
                        <a:pt x="544" y="1574"/>
                        <a:pt x="531" y="1575"/>
                        <a:pt x="529" y="1584"/>
                      </a:cubicBezTo>
                      <a:cubicBezTo>
                        <a:pt x="528" y="1591"/>
                        <a:pt x="534" y="1597"/>
                        <a:pt x="540" y="1595"/>
                      </a:cubicBezTo>
                      <a:close/>
                      <a:moveTo>
                        <a:pt x="501" y="1567"/>
                      </a:moveTo>
                      <a:cubicBezTo>
                        <a:pt x="512" y="1589"/>
                        <a:pt x="498" y="1611"/>
                        <a:pt x="496" y="1619"/>
                      </a:cubicBezTo>
                      <a:cubicBezTo>
                        <a:pt x="493" y="1634"/>
                        <a:pt x="510" y="1638"/>
                        <a:pt x="515" y="1621"/>
                      </a:cubicBezTo>
                      <a:cubicBezTo>
                        <a:pt x="518" y="1611"/>
                        <a:pt x="518" y="1588"/>
                        <a:pt x="501" y="1567"/>
                      </a:cubicBezTo>
                      <a:close/>
                      <a:moveTo>
                        <a:pt x="557" y="1527"/>
                      </a:moveTo>
                      <a:cubicBezTo>
                        <a:pt x="551" y="1518"/>
                        <a:pt x="547" y="1507"/>
                        <a:pt x="547" y="1497"/>
                      </a:cubicBezTo>
                      <a:cubicBezTo>
                        <a:pt x="548" y="1487"/>
                        <a:pt x="554" y="1477"/>
                        <a:pt x="564" y="1474"/>
                      </a:cubicBezTo>
                      <a:cubicBezTo>
                        <a:pt x="569" y="1472"/>
                        <a:pt x="576" y="1472"/>
                        <a:pt x="581" y="1473"/>
                      </a:cubicBezTo>
                      <a:cubicBezTo>
                        <a:pt x="588" y="1475"/>
                        <a:pt x="592" y="1478"/>
                        <a:pt x="597" y="1483"/>
                      </a:cubicBezTo>
                      <a:cubicBezTo>
                        <a:pt x="602" y="1487"/>
                        <a:pt x="604" y="1492"/>
                        <a:pt x="607" y="1498"/>
                      </a:cubicBezTo>
                      <a:cubicBezTo>
                        <a:pt x="608" y="1501"/>
                        <a:pt x="608" y="1503"/>
                        <a:pt x="609" y="1506"/>
                      </a:cubicBezTo>
                      <a:cubicBezTo>
                        <a:pt x="610" y="1513"/>
                        <a:pt x="610" y="1520"/>
                        <a:pt x="609" y="1527"/>
                      </a:cubicBezTo>
                      <a:cubicBezTo>
                        <a:pt x="607" y="1538"/>
                        <a:pt x="603" y="1546"/>
                        <a:pt x="596" y="1554"/>
                      </a:cubicBezTo>
                      <a:cubicBezTo>
                        <a:pt x="595" y="1555"/>
                        <a:pt x="595" y="1555"/>
                        <a:pt x="594" y="1556"/>
                      </a:cubicBezTo>
                      <a:cubicBezTo>
                        <a:pt x="602" y="1554"/>
                        <a:pt x="610" y="1555"/>
                        <a:pt x="617" y="1557"/>
                      </a:cubicBezTo>
                      <a:cubicBezTo>
                        <a:pt x="626" y="1560"/>
                        <a:pt x="634" y="1565"/>
                        <a:pt x="638" y="1574"/>
                      </a:cubicBezTo>
                      <a:cubicBezTo>
                        <a:pt x="639" y="1577"/>
                        <a:pt x="640" y="1581"/>
                        <a:pt x="640" y="1586"/>
                      </a:cubicBezTo>
                      <a:cubicBezTo>
                        <a:pt x="640" y="1582"/>
                        <a:pt x="638" y="1578"/>
                        <a:pt x="637" y="1575"/>
                      </a:cubicBezTo>
                      <a:cubicBezTo>
                        <a:pt x="632" y="1567"/>
                        <a:pt x="625" y="1562"/>
                        <a:pt x="616" y="1559"/>
                      </a:cubicBezTo>
                      <a:cubicBezTo>
                        <a:pt x="610" y="1558"/>
                        <a:pt x="604" y="1558"/>
                        <a:pt x="599" y="1559"/>
                      </a:cubicBezTo>
                      <a:cubicBezTo>
                        <a:pt x="588" y="1561"/>
                        <a:pt x="580" y="1566"/>
                        <a:pt x="570" y="1569"/>
                      </a:cubicBezTo>
                      <a:cubicBezTo>
                        <a:pt x="569" y="1569"/>
                        <a:pt x="569" y="1569"/>
                        <a:pt x="569" y="1569"/>
                      </a:cubicBezTo>
                      <a:cubicBezTo>
                        <a:pt x="563" y="1570"/>
                        <a:pt x="558" y="1571"/>
                        <a:pt x="552" y="1571"/>
                      </a:cubicBezTo>
                      <a:cubicBezTo>
                        <a:pt x="550" y="1571"/>
                        <a:pt x="536" y="1570"/>
                        <a:pt x="535" y="1569"/>
                      </a:cubicBezTo>
                      <a:cubicBezTo>
                        <a:pt x="536" y="1568"/>
                        <a:pt x="545" y="1568"/>
                        <a:pt x="546" y="1568"/>
                      </a:cubicBezTo>
                      <a:cubicBezTo>
                        <a:pt x="554" y="1568"/>
                        <a:pt x="561" y="1567"/>
                        <a:pt x="568" y="1565"/>
                      </a:cubicBezTo>
                      <a:cubicBezTo>
                        <a:pt x="569" y="1565"/>
                        <a:pt x="569" y="1565"/>
                        <a:pt x="569" y="1565"/>
                      </a:cubicBezTo>
                      <a:cubicBezTo>
                        <a:pt x="579" y="1563"/>
                        <a:pt x="586" y="1559"/>
                        <a:pt x="593" y="1552"/>
                      </a:cubicBezTo>
                      <a:cubicBezTo>
                        <a:pt x="602" y="1544"/>
                        <a:pt x="607" y="1532"/>
                        <a:pt x="606" y="1520"/>
                      </a:cubicBezTo>
                      <a:cubicBezTo>
                        <a:pt x="605" y="1513"/>
                        <a:pt x="598" y="1504"/>
                        <a:pt x="591" y="1505"/>
                      </a:cubicBezTo>
                      <a:cubicBezTo>
                        <a:pt x="588" y="1506"/>
                        <a:pt x="586" y="1508"/>
                        <a:pt x="586" y="1510"/>
                      </a:cubicBezTo>
                      <a:cubicBezTo>
                        <a:pt x="585" y="1513"/>
                        <a:pt x="587" y="1515"/>
                        <a:pt x="589" y="1516"/>
                      </a:cubicBezTo>
                      <a:cubicBezTo>
                        <a:pt x="591" y="1516"/>
                        <a:pt x="592" y="1516"/>
                        <a:pt x="593" y="1515"/>
                      </a:cubicBezTo>
                      <a:cubicBezTo>
                        <a:pt x="595" y="1514"/>
                        <a:pt x="595" y="1511"/>
                        <a:pt x="593" y="1510"/>
                      </a:cubicBezTo>
                      <a:cubicBezTo>
                        <a:pt x="592" y="1509"/>
                        <a:pt x="591" y="1509"/>
                        <a:pt x="590" y="1510"/>
                      </a:cubicBezTo>
                      <a:cubicBezTo>
                        <a:pt x="591" y="1508"/>
                        <a:pt x="592" y="1507"/>
                        <a:pt x="594" y="1508"/>
                      </a:cubicBezTo>
                      <a:cubicBezTo>
                        <a:pt x="596" y="1509"/>
                        <a:pt x="598" y="1511"/>
                        <a:pt x="598" y="1514"/>
                      </a:cubicBezTo>
                      <a:cubicBezTo>
                        <a:pt x="598" y="1518"/>
                        <a:pt x="594" y="1521"/>
                        <a:pt x="590" y="1521"/>
                      </a:cubicBezTo>
                      <a:cubicBezTo>
                        <a:pt x="587" y="1521"/>
                        <a:pt x="583" y="1520"/>
                        <a:pt x="581" y="1517"/>
                      </a:cubicBezTo>
                      <a:cubicBezTo>
                        <a:pt x="580" y="1515"/>
                        <a:pt x="579" y="1511"/>
                        <a:pt x="580" y="1508"/>
                      </a:cubicBezTo>
                      <a:cubicBezTo>
                        <a:pt x="581" y="1505"/>
                        <a:pt x="584" y="1501"/>
                        <a:pt x="589" y="1501"/>
                      </a:cubicBezTo>
                      <a:cubicBezTo>
                        <a:pt x="598" y="1500"/>
                        <a:pt x="605" y="1508"/>
                        <a:pt x="607" y="1516"/>
                      </a:cubicBezTo>
                      <a:cubicBezTo>
                        <a:pt x="607" y="1519"/>
                        <a:pt x="607" y="1522"/>
                        <a:pt x="607" y="1525"/>
                      </a:cubicBezTo>
                      <a:cubicBezTo>
                        <a:pt x="608" y="1516"/>
                        <a:pt x="608" y="1508"/>
                        <a:pt x="605" y="1498"/>
                      </a:cubicBezTo>
                      <a:cubicBezTo>
                        <a:pt x="603" y="1493"/>
                        <a:pt x="600" y="1488"/>
                        <a:pt x="596" y="1484"/>
                      </a:cubicBezTo>
                      <a:cubicBezTo>
                        <a:pt x="591" y="1479"/>
                        <a:pt x="587" y="1476"/>
                        <a:pt x="581" y="1474"/>
                      </a:cubicBezTo>
                      <a:cubicBezTo>
                        <a:pt x="578" y="1473"/>
                        <a:pt x="575" y="1473"/>
                        <a:pt x="571" y="1473"/>
                      </a:cubicBezTo>
                      <a:cubicBezTo>
                        <a:pt x="571" y="1473"/>
                        <a:pt x="571" y="1473"/>
                        <a:pt x="571" y="1473"/>
                      </a:cubicBezTo>
                      <a:cubicBezTo>
                        <a:pt x="580" y="1474"/>
                        <a:pt x="587" y="1483"/>
                        <a:pt x="578" y="1493"/>
                      </a:cubicBezTo>
                      <a:cubicBezTo>
                        <a:pt x="573" y="1501"/>
                        <a:pt x="554" y="1504"/>
                        <a:pt x="557" y="1527"/>
                      </a:cubicBezTo>
                      <a:close/>
                      <a:moveTo>
                        <a:pt x="636" y="1575"/>
                      </a:moveTo>
                      <a:cubicBezTo>
                        <a:pt x="625" y="1579"/>
                        <a:pt x="632" y="1593"/>
                        <a:pt x="633" y="1598"/>
                      </a:cubicBezTo>
                      <a:cubicBezTo>
                        <a:pt x="634" y="1602"/>
                        <a:pt x="634" y="1605"/>
                        <a:pt x="632" y="1608"/>
                      </a:cubicBezTo>
                      <a:cubicBezTo>
                        <a:pt x="637" y="1606"/>
                        <a:pt x="644" y="1598"/>
                        <a:pt x="647" y="1592"/>
                      </a:cubicBezTo>
                      <a:cubicBezTo>
                        <a:pt x="650" y="1586"/>
                        <a:pt x="648" y="1578"/>
                        <a:pt x="639" y="1574"/>
                      </a:cubicBezTo>
                      <a:cubicBezTo>
                        <a:pt x="641" y="1578"/>
                        <a:pt x="642" y="1584"/>
                        <a:pt x="639" y="1588"/>
                      </a:cubicBezTo>
                      <a:cubicBezTo>
                        <a:pt x="640" y="1586"/>
                        <a:pt x="639" y="1579"/>
                        <a:pt x="636" y="1575"/>
                      </a:cubicBezTo>
                      <a:close/>
                      <a:moveTo>
                        <a:pt x="528" y="1567"/>
                      </a:moveTo>
                      <a:cubicBezTo>
                        <a:pt x="552" y="1558"/>
                        <a:pt x="559" y="1538"/>
                        <a:pt x="568" y="1530"/>
                      </a:cubicBezTo>
                      <a:cubicBezTo>
                        <a:pt x="579" y="1521"/>
                        <a:pt x="589" y="1533"/>
                        <a:pt x="580" y="1545"/>
                      </a:cubicBezTo>
                      <a:cubicBezTo>
                        <a:pt x="570" y="1558"/>
                        <a:pt x="548" y="1566"/>
                        <a:pt x="528" y="1567"/>
                      </a:cubicBezTo>
                      <a:close/>
                      <a:moveTo>
                        <a:pt x="610" y="1534"/>
                      </a:moveTo>
                      <a:cubicBezTo>
                        <a:pt x="620" y="1516"/>
                        <a:pt x="614" y="1478"/>
                        <a:pt x="593" y="1477"/>
                      </a:cubicBezTo>
                      <a:cubicBezTo>
                        <a:pt x="593" y="1473"/>
                        <a:pt x="599" y="1469"/>
                        <a:pt x="605" y="1470"/>
                      </a:cubicBezTo>
                      <a:cubicBezTo>
                        <a:pt x="611" y="1472"/>
                        <a:pt x="618" y="1479"/>
                        <a:pt x="617" y="1488"/>
                      </a:cubicBezTo>
                      <a:cubicBezTo>
                        <a:pt x="622" y="1488"/>
                        <a:pt x="626" y="1501"/>
                        <a:pt x="621" y="1515"/>
                      </a:cubicBezTo>
                      <a:cubicBezTo>
                        <a:pt x="627" y="1509"/>
                        <a:pt x="635" y="1504"/>
                        <a:pt x="643" y="1501"/>
                      </a:cubicBezTo>
                      <a:cubicBezTo>
                        <a:pt x="653" y="1498"/>
                        <a:pt x="664" y="1496"/>
                        <a:pt x="673" y="1499"/>
                      </a:cubicBezTo>
                      <a:cubicBezTo>
                        <a:pt x="684" y="1502"/>
                        <a:pt x="692" y="1509"/>
                        <a:pt x="695" y="1519"/>
                      </a:cubicBezTo>
                      <a:cubicBezTo>
                        <a:pt x="696" y="1526"/>
                        <a:pt x="695" y="1535"/>
                        <a:pt x="689" y="1540"/>
                      </a:cubicBezTo>
                      <a:cubicBezTo>
                        <a:pt x="684" y="1543"/>
                        <a:pt x="676" y="1543"/>
                        <a:pt x="671" y="1541"/>
                      </a:cubicBezTo>
                      <a:cubicBezTo>
                        <a:pt x="666" y="1538"/>
                        <a:pt x="662" y="1532"/>
                        <a:pt x="659" y="1526"/>
                      </a:cubicBezTo>
                      <a:cubicBezTo>
                        <a:pt x="670" y="1535"/>
                        <a:pt x="677" y="1527"/>
                        <a:pt x="683" y="1526"/>
                      </a:cubicBezTo>
                      <a:cubicBezTo>
                        <a:pt x="690" y="1525"/>
                        <a:pt x="693" y="1531"/>
                        <a:pt x="691" y="1536"/>
                      </a:cubicBezTo>
                      <a:cubicBezTo>
                        <a:pt x="691" y="1536"/>
                        <a:pt x="691" y="1536"/>
                        <a:pt x="691" y="1536"/>
                      </a:cubicBezTo>
                      <a:cubicBezTo>
                        <a:pt x="694" y="1531"/>
                        <a:pt x="694" y="1526"/>
                        <a:pt x="693" y="1520"/>
                      </a:cubicBezTo>
                      <a:cubicBezTo>
                        <a:pt x="691" y="1511"/>
                        <a:pt x="685" y="1504"/>
                        <a:pt x="676" y="1501"/>
                      </a:cubicBezTo>
                      <a:cubicBezTo>
                        <a:pt x="678" y="1502"/>
                        <a:pt x="680" y="1504"/>
                        <a:pt x="681" y="1506"/>
                      </a:cubicBezTo>
                      <a:cubicBezTo>
                        <a:pt x="684" y="1509"/>
                        <a:pt x="685" y="1515"/>
                        <a:pt x="682" y="1518"/>
                      </a:cubicBezTo>
                      <a:cubicBezTo>
                        <a:pt x="681" y="1520"/>
                        <a:pt x="678" y="1521"/>
                        <a:pt x="676" y="1520"/>
                      </a:cubicBezTo>
                      <a:cubicBezTo>
                        <a:pt x="674" y="1520"/>
                        <a:pt x="672" y="1519"/>
                        <a:pt x="672" y="1517"/>
                      </a:cubicBezTo>
                      <a:cubicBezTo>
                        <a:pt x="671" y="1515"/>
                        <a:pt x="671" y="1513"/>
                        <a:pt x="672" y="1512"/>
                      </a:cubicBezTo>
                      <a:cubicBezTo>
                        <a:pt x="674" y="1509"/>
                        <a:pt x="676" y="1509"/>
                        <a:pt x="679" y="1510"/>
                      </a:cubicBezTo>
                      <a:cubicBezTo>
                        <a:pt x="680" y="1511"/>
                        <a:pt x="681" y="1512"/>
                        <a:pt x="680" y="1514"/>
                      </a:cubicBezTo>
                      <a:cubicBezTo>
                        <a:pt x="680" y="1515"/>
                        <a:pt x="679" y="1515"/>
                        <a:pt x="678" y="1515"/>
                      </a:cubicBezTo>
                      <a:cubicBezTo>
                        <a:pt x="679" y="1515"/>
                        <a:pt x="679" y="1514"/>
                        <a:pt x="679" y="1513"/>
                      </a:cubicBezTo>
                      <a:cubicBezTo>
                        <a:pt x="679" y="1512"/>
                        <a:pt x="678" y="1511"/>
                        <a:pt x="676" y="1512"/>
                      </a:cubicBezTo>
                      <a:cubicBezTo>
                        <a:pt x="676" y="1512"/>
                        <a:pt x="675" y="1513"/>
                        <a:pt x="675" y="1514"/>
                      </a:cubicBezTo>
                      <a:cubicBezTo>
                        <a:pt x="675" y="1515"/>
                        <a:pt x="675" y="1516"/>
                        <a:pt x="676" y="1517"/>
                      </a:cubicBezTo>
                      <a:cubicBezTo>
                        <a:pt x="678" y="1518"/>
                        <a:pt x="680" y="1517"/>
                        <a:pt x="681" y="1516"/>
                      </a:cubicBezTo>
                      <a:cubicBezTo>
                        <a:pt x="683" y="1512"/>
                        <a:pt x="681" y="1507"/>
                        <a:pt x="678" y="1504"/>
                      </a:cubicBezTo>
                      <a:cubicBezTo>
                        <a:pt x="673" y="1500"/>
                        <a:pt x="664" y="1499"/>
                        <a:pt x="658" y="1500"/>
                      </a:cubicBezTo>
                      <a:cubicBezTo>
                        <a:pt x="641" y="1501"/>
                        <a:pt x="627" y="1509"/>
                        <a:pt x="619" y="1521"/>
                      </a:cubicBezTo>
                      <a:cubicBezTo>
                        <a:pt x="617" y="1526"/>
                        <a:pt x="614" y="1530"/>
                        <a:pt x="610" y="1534"/>
                      </a:cubicBezTo>
                      <a:close/>
                      <a:moveTo>
                        <a:pt x="602" y="1553"/>
                      </a:moveTo>
                      <a:cubicBezTo>
                        <a:pt x="608" y="1544"/>
                        <a:pt x="624" y="1549"/>
                        <a:pt x="632" y="1555"/>
                      </a:cubicBezTo>
                      <a:cubicBezTo>
                        <a:pt x="641" y="1563"/>
                        <a:pt x="649" y="1574"/>
                        <a:pt x="662" y="1573"/>
                      </a:cubicBezTo>
                      <a:cubicBezTo>
                        <a:pt x="669" y="1572"/>
                        <a:pt x="676" y="1568"/>
                        <a:pt x="678" y="1561"/>
                      </a:cubicBezTo>
                      <a:cubicBezTo>
                        <a:pt x="679" y="1557"/>
                        <a:pt x="678" y="1552"/>
                        <a:pt x="674" y="1550"/>
                      </a:cubicBezTo>
                      <a:cubicBezTo>
                        <a:pt x="676" y="1553"/>
                        <a:pt x="674" y="1559"/>
                        <a:pt x="670" y="1561"/>
                      </a:cubicBezTo>
                      <a:cubicBezTo>
                        <a:pt x="666" y="1563"/>
                        <a:pt x="660" y="1562"/>
                        <a:pt x="657" y="1558"/>
                      </a:cubicBezTo>
                      <a:cubicBezTo>
                        <a:pt x="649" y="1550"/>
                        <a:pt x="644" y="1542"/>
                        <a:pt x="635" y="1538"/>
                      </a:cubicBezTo>
                      <a:cubicBezTo>
                        <a:pt x="623" y="1533"/>
                        <a:pt x="607" y="1538"/>
                        <a:pt x="602" y="1553"/>
                      </a:cubicBezTo>
                      <a:close/>
                      <a:moveTo>
                        <a:pt x="584" y="1597"/>
                      </a:moveTo>
                      <a:cubicBezTo>
                        <a:pt x="594" y="1601"/>
                        <a:pt x="611" y="1599"/>
                        <a:pt x="619" y="1592"/>
                      </a:cubicBezTo>
                      <a:cubicBezTo>
                        <a:pt x="628" y="1585"/>
                        <a:pt x="624" y="1575"/>
                        <a:pt x="613" y="1581"/>
                      </a:cubicBezTo>
                      <a:cubicBezTo>
                        <a:pt x="604" y="1586"/>
                        <a:pt x="594" y="1598"/>
                        <a:pt x="584" y="1597"/>
                      </a:cubicBezTo>
                      <a:close/>
                      <a:moveTo>
                        <a:pt x="385" y="1643"/>
                      </a:moveTo>
                      <a:cubicBezTo>
                        <a:pt x="353" y="1649"/>
                        <a:pt x="326" y="1692"/>
                        <a:pt x="348" y="1714"/>
                      </a:cubicBezTo>
                      <a:cubicBezTo>
                        <a:pt x="344" y="1718"/>
                        <a:pt x="333" y="1715"/>
                        <a:pt x="329" y="1707"/>
                      </a:cubicBezTo>
                      <a:cubicBezTo>
                        <a:pt x="325" y="1699"/>
                        <a:pt x="328" y="1685"/>
                        <a:pt x="339" y="1678"/>
                      </a:cubicBezTo>
                      <a:cubicBezTo>
                        <a:pt x="331" y="1668"/>
                        <a:pt x="353" y="1640"/>
                        <a:pt x="385" y="1643"/>
                      </a:cubicBezTo>
                      <a:close/>
                      <a:moveTo>
                        <a:pt x="316" y="1522"/>
                      </a:moveTo>
                      <a:cubicBezTo>
                        <a:pt x="318" y="1520"/>
                        <a:pt x="321" y="1521"/>
                        <a:pt x="323" y="1523"/>
                      </a:cubicBezTo>
                      <a:cubicBezTo>
                        <a:pt x="324" y="1526"/>
                        <a:pt x="324" y="1529"/>
                        <a:pt x="321" y="1530"/>
                      </a:cubicBezTo>
                      <a:cubicBezTo>
                        <a:pt x="319" y="1532"/>
                        <a:pt x="316" y="1531"/>
                        <a:pt x="315" y="1529"/>
                      </a:cubicBezTo>
                      <a:cubicBezTo>
                        <a:pt x="313" y="1526"/>
                        <a:pt x="314" y="1523"/>
                        <a:pt x="316" y="1522"/>
                      </a:cubicBezTo>
                      <a:close/>
                      <a:moveTo>
                        <a:pt x="323" y="1515"/>
                      </a:moveTo>
                      <a:cubicBezTo>
                        <a:pt x="325" y="1514"/>
                        <a:pt x="327" y="1514"/>
                        <a:pt x="328" y="1516"/>
                      </a:cubicBezTo>
                      <a:cubicBezTo>
                        <a:pt x="329" y="1518"/>
                        <a:pt x="329" y="1520"/>
                        <a:pt x="327" y="1521"/>
                      </a:cubicBezTo>
                      <a:cubicBezTo>
                        <a:pt x="325" y="1522"/>
                        <a:pt x="323" y="1522"/>
                        <a:pt x="322" y="1520"/>
                      </a:cubicBezTo>
                      <a:cubicBezTo>
                        <a:pt x="320" y="1518"/>
                        <a:pt x="321" y="1516"/>
                        <a:pt x="323" y="1515"/>
                      </a:cubicBezTo>
                      <a:close/>
                      <a:moveTo>
                        <a:pt x="313" y="1534"/>
                      </a:moveTo>
                      <a:cubicBezTo>
                        <a:pt x="316" y="1532"/>
                        <a:pt x="321" y="1533"/>
                        <a:pt x="323" y="1536"/>
                      </a:cubicBezTo>
                      <a:cubicBezTo>
                        <a:pt x="326" y="1540"/>
                        <a:pt x="325" y="1545"/>
                        <a:pt x="321" y="1547"/>
                      </a:cubicBezTo>
                      <a:cubicBezTo>
                        <a:pt x="317" y="1549"/>
                        <a:pt x="313" y="1548"/>
                        <a:pt x="310" y="1545"/>
                      </a:cubicBezTo>
                      <a:cubicBezTo>
                        <a:pt x="308" y="1541"/>
                        <a:pt x="309" y="1536"/>
                        <a:pt x="313" y="1534"/>
                      </a:cubicBezTo>
                      <a:close/>
                      <a:moveTo>
                        <a:pt x="471" y="1582"/>
                      </a:moveTo>
                      <a:cubicBezTo>
                        <a:pt x="473" y="1592"/>
                        <a:pt x="469" y="1608"/>
                        <a:pt x="458" y="1619"/>
                      </a:cubicBezTo>
                      <a:cubicBezTo>
                        <a:pt x="451" y="1627"/>
                        <a:pt x="440" y="1633"/>
                        <a:pt x="429" y="1634"/>
                      </a:cubicBezTo>
                      <a:cubicBezTo>
                        <a:pt x="423" y="1634"/>
                        <a:pt x="418" y="1634"/>
                        <a:pt x="413" y="1631"/>
                      </a:cubicBezTo>
                      <a:cubicBezTo>
                        <a:pt x="405" y="1627"/>
                        <a:pt x="401" y="1619"/>
                        <a:pt x="402" y="1613"/>
                      </a:cubicBezTo>
                      <a:cubicBezTo>
                        <a:pt x="402" y="1606"/>
                        <a:pt x="410" y="1601"/>
                        <a:pt x="416" y="1604"/>
                      </a:cubicBezTo>
                      <a:cubicBezTo>
                        <a:pt x="408" y="1611"/>
                        <a:pt x="413" y="1621"/>
                        <a:pt x="422" y="1624"/>
                      </a:cubicBezTo>
                      <a:cubicBezTo>
                        <a:pt x="432" y="1628"/>
                        <a:pt x="448" y="1622"/>
                        <a:pt x="455" y="1615"/>
                      </a:cubicBezTo>
                      <a:cubicBezTo>
                        <a:pt x="469" y="1602"/>
                        <a:pt x="470" y="1589"/>
                        <a:pt x="471" y="1582"/>
                      </a:cubicBezTo>
                      <a:close/>
                      <a:moveTo>
                        <a:pt x="410" y="1637"/>
                      </a:moveTo>
                      <a:cubicBezTo>
                        <a:pt x="376" y="1635"/>
                        <a:pt x="347" y="1606"/>
                        <a:pt x="348" y="1581"/>
                      </a:cubicBezTo>
                      <a:cubicBezTo>
                        <a:pt x="349" y="1554"/>
                        <a:pt x="373" y="1556"/>
                        <a:pt x="372" y="1580"/>
                      </a:cubicBezTo>
                      <a:cubicBezTo>
                        <a:pt x="371" y="1592"/>
                        <a:pt x="377" y="1630"/>
                        <a:pt x="410" y="1637"/>
                      </a:cubicBezTo>
                      <a:close/>
                      <a:moveTo>
                        <a:pt x="796" y="1567"/>
                      </a:moveTo>
                      <a:cubicBezTo>
                        <a:pt x="773" y="1576"/>
                        <a:pt x="766" y="1597"/>
                        <a:pt x="757" y="1604"/>
                      </a:cubicBezTo>
                      <a:cubicBezTo>
                        <a:pt x="747" y="1613"/>
                        <a:pt x="737" y="1601"/>
                        <a:pt x="746" y="1589"/>
                      </a:cubicBezTo>
                      <a:cubicBezTo>
                        <a:pt x="755" y="1576"/>
                        <a:pt x="777" y="1569"/>
                        <a:pt x="796" y="1567"/>
                      </a:cubicBezTo>
                      <a:close/>
                      <a:moveTo>
                        <a:pt x="712" y="1576"/>
                      </a:moveTo>
                      <a:cubicBezTo>
                        <a:pt x="713" y="1574"/>
                        <a:pt x="715" y="1573"/>
                        <a:pt x="717" y="1573"/>
                      </a:cubicBezTo>
                      <a:cubicBezTo>
                        <a:pt x="720" y="1573"/>
                        <a:pt x="723" y="1575"/>
                        <a:pt x="725" y="1578"/>
                      </a:cubicBezTo>
                      <a:cubicBezTo>
                        <a:pt x="726" y="1582"/>
                        <a:pt x="725" y="1585"/>
                        <a:pt x="722" y="1587"/>
                      </a:cubicBezTo>
                      <a:cubicBezTo>
                        <a:pt x="717" y="1591"/>
                        <a:pt x="714" y="1587"/>
                        <a:pt x="711" y="1586"/>
                      </a:cubicBezTo>
                      <a:cubicBezTo>
                        <a:pt x="707" y="1586"/>
                        <a:pt x="703" y="1589"/>
                        <a:pt x="701" y="1594"/>
                      </a:cubicBezTo>
                      <a:cubicBezTo>
                        <a:pt x="699" y="1600"/>
                        <a:pt x="700" y="1606"/>
                        <a:pt x="705" y="1610"/>
                      </a:cubicBezTo>
                      <a:cubicBezTo>
                        <a:pt x="708" y="1612"/>
                        <a:pt x="712" y="1612"/>
                        <a:pt x="715" y="1609"/>
                      </a:cubicBezTo>
                      <a:cubicBezTo>
                        <a:pt x="711" y="1609"/>
                        <a:pt x="708" y="1605"/>
                        <a:pt x="711" y="1601"/>
                      </a:cubicBezTo>
                      <a:cubicBezTo>
                        <a:pt x="713" y="1599"/>
                        <a:pt x="718" y="1597"/>
                        <a:pt x="723" y="1595"/>
                      </a:cubicBezTo>
                      <a:cubicBezTo>
                        <a:pt x="729" y="1592"/>
                        <a:pt x="734" y="1589"/>
                        <a:pt x="736" y="1585"/>
                      </a:cubicBezTo>
                      <a:cubicBezTo>
                        <a:pt x="741" y="1576"/>
                        <a:pt x="737" y="1564"/>
                        <a:pt x="727" y="1561"/>
                      </a:cubicBezTo>
                      <a:cubicBezTo>
                        <a:pt x="722" y="1560"/>
                        <a:pt x="717" y="1561"/>
                        <a:pt x="713" y="1563"/>
                      </a:cubicBezTo>
                      <a:cubicBezTo>
                        <a:pt x="708" y="1565"/>
                        <a:pt x="697" y="1574"/>
                        <a:pt x="690" y="1573"/>
                      </a:cubicBezTo>
                      <a:cubicBezTo>
                        <a:pt x="685" y="1572"/>
                        <a:pt x="683" y="1568"/>
                        <a:pt x="685" y="1565"/>
                      </a:cubicBezTo>
                      <a:cubicBezTo>
                        <a:pt x="681" y="1565"/>
                        <a:pt x="678" y="1570"/>
                        <a:pt x="679" y="1575"/>
                      </a:cubicBezTo>
                      <a:cubicBezTo>
                        <a:pt x="681" y="1583"/>
                        <a:pt x="691" y="1589"/>
                        <a:pt x="701" y="1585"/>
                      </a:cubicBezTo>
                      <a:cubicBezTo>
                        <a:pt x="705" y="1584"/>
                        <a:pt x="708" y="1581"/>
                        <a:pt x="712" y="1576"/>
                      </a:cubicBezTo>
                      <a:close/>
                      <a:moveTo>
                        <a:pt x="701" y="1589"/>
                      </a:moveTo>
                      <a:cubicBezTo>
                        <a:pt x="693" y="1598"/>
                        <a:pt x="676" y="1603"/>
                        <a:pt x="665" y="1599"/>
                      </a:cubicBezTo>
                      <a:cubicBezTo>
                        <a:pt x="653" y="1595"/>
                        <a:pt x="653" y="1584"/>
                        <a:pt x="667" y="1585"/>
                      </a:cubicBezTo>
                      <a:cubicBezTo>
                        <a:pt x="677" y="1587"/>
                        <a:pt x="691" y="1595"/>
                        <a:pt x="701" y="1589"/>
                      </a:cubicBezTo>
                      <a:close/>
                      <a:moveTo>
                        <a:pt x="737" y="1566"/>
                      </a:moveTo>
                      <a:cubicBezTo>
                        <a:pt x="741" y="1569"/>
                        <a:pt x="741" y="1577"/>
                        <a:pt x="740" y="1581"/>
                      </a:cubicBezTo>
                      <a:cubicBezTo>
                        <a:pt x="745" y="1584"/>
                        <a:pt x="755" y="1576"/>
                        <a:pt x="751" y="1568"/>
                      </a:cubicBezTo>
                      <a:cubicBezTo>
                        <a:pt x="748" y="1563"/>
                        <a:pt x="741" y="1561"/>
                        <a:pt x="737" y="1566"/>
                      </a:cubicBezTo>
                      <a:close/>
                      <a:moveTo>
                        <a:pt x="695" y="1222"/>
                      </a:moveTo>
                      <a:cubicBezTo>
                        <a:pt x="698" y="1221"/>
                        <a:pt x="702" y="1223"/>
                        <a:pt x="703" y="1226"/>
                      </a:cubicBezTo>
                      <a:cubicBezTo>
                        <a:pt x="705" y="1232"/>
                        <a:pt x="697" y="1236"/>
                        <a:pt x="693" y="1233"/>
                      </a:cubicBezTo>
                      <a:cubicBezTo>
                        <a:pt x="690" y="1231"/>
                        <a:pt x="690" y="1227"/>
                        <a:pt x="684" y="1226"/>
                      </a:cubicBezTo>
                      <a:cubicBezTo>
                        <a:pt x="690" y="1226"/>
                        <a:pt x="691" y="1223"/>
                        <a:pt x="695" y="1222"/>
                      </a:cubicBezTo>
                      <a:close/>
                      <a:moveTo>
                        <a:pt x="979" y="1165"/>
                      </a:moveTo>
                      <a:cubicBezTo>
                        <a:pt x="988" y="1189"/>
                        <a:pt x="981" y="1210"/>
                        <a:pt x="968" y="1224"/>
                      </a:cubicBezTo>
                      <a:cubicBezTo>
                        <a:pt x="956" y="1235"/>
                        <a:pt x="942" y="1234"/>
                        <a:pt x="935" y="1241"/>
                      </a:cubicBezTo>
                      <a:cubicBezTo>
                        <a:pt x="932" y="1244"/>
                        <a:pt x="930" y="1247"/>
                        <a:pt x="930" y="1252"/>
                      </a:cubicBezTo>
                      <a:cubicBezTo>
                        <a:pt x="921" y="1244"/>
                        <a:pt x="923" y="1231"/>
                        <a:pt x="932" y="1224"/>
                      </a:cubicBezTo>
                      <a:cubicBezTo>
                        <a:pt x="942" y="1215"/>
                        <a:pt x="954" y="1217"/>
                        <a:pt x="964" y="1206"/>
                      </a:cubicBezTo>
                      <a:cubicBezTo>
                        <a:pt x="975" y="1194"/>
                        <a:pt x="980" y="1179"/>
                        <a:pt x="979" y="1165"/>
                      </a:cubicBezTo>
                      <a:close/>
                      <a:moveTo>
                        <a:pt x="981" y="1108"/>
                      </a:moveTo>
                      <a:cubicBezTo>
                        <a:pt x="993" y="1129"/>
                        <a:pt x="983" y="1151"/>
                        <a:pt x="982" y="1163"/>
                      </a:cubicBezTo>
                      <a:cubicBezTo>
                        <a:pt x="981" y="1180"/>
                        <a:pt x="994" y="1182"/>
                        <a:pt x="999" y="1165"/>
                      </a:cubicBezTo>
                      <a:cubicBezTo>
                        <a:pt x="1005" y="1148"/>
                        <a:pt x="997" y="1121"/>
                        <a:pt x="981" y="1108"/>
                      </a:cubicBezTo>
                      <a:close/>
                      <a:moveTo>
                        <a:pt x="348" y="1047"/>
                      </a:moveTo>
                      <a:cubicBezTo>
                        <a:pt x="337" y="1026"/>
                        <a:pt x="311" y="1019"/>
                        <a:pt x="294" y="1024"/>
                      </a:cubicBezTo>
                      <a:cubicBezTo>
                        <a:pt x="279" y="1029"/>
                        <a:pt x="278" y="1044"/>
                        <a:pt x="297" y="1039"/>
                      </a:cubicBezTo>
                      <a:cubicBezTo>
                        <a:pt x="312" y="1035"/>
                        <a:pt x="330" y="1030"/>
                        <a:pt x="348" y="1047"/>
                      </a:cubicBezTo>
                      <a:close/>
                      <a:moveTo>
                        <a:pt x="112" y="1229"/>
                      </a:moveTo>
                      <a:cubicBezTo>
                        <a:pt x="103" y="1214"/>
                        <a:pt x="103" y="1187"/>
                        <a:pt x="112" y="1171"/>
                      </a:cubicBezTo>
                      <a:cubicBezTo>
                        <a:pt x="122" y="1156"/>
                        <a:pt x="136" y="1161"/>
                        <a:pt x="129" y="1180"/>
                      </a:cubicBezTo>
                      <a:cubicBezTo>
                        <a:pt x="124" y="1195"/>
                        <a:pt x="107" y="1209"/>
                        <a:pt x="112" y="1229"/>
                      </a:cubicBezTo>
                      <a:close/>
                      <a:moveTo>
                        <a:pt x="308" y="1014"/>
                      </a:moveTo>
                      <a:cubicBezTo>
                        <a:pt x="286" y="1004"/>
                        <a:pt x="268" y="1015"/>
                        <a:pt x="255" y="1029"/>
                      </a:cubicBezTo>
                      <a:cubicBezTo>
                        <a:pt x="248" y="1037"/>
                        <a:pt x="242" y="1051"/>
                        <a:pt x="231" y="1053"/>
                      </a:cubicBezTo>
                      <a:cubicBezTo>
                        <a:pt x="243" y="1065"/>
                        <a:pt x="261" y="1038"/>
                        <a:pt x="268" y="1030"/>
                      </a:cubicBezTo>
                      <a:cubicBezTo>
                        <a:pt x="280" y="1018"/>
                        <a:pt x="294" y="1011"/>
                        <a:pt x="308" y="1014"/>
                      </a:cubicBezTo>
                      <a:close/>
                      <a:moveTo>
                        <a:pt x="217" y="1139"/>
                      </a:moveTo>
                      <a:cubicBezTo>
                        <a:pt x="242" y="1132"/>
                        <a:pt x="273" y="1134"/>
                        <a:pt x="287" y="1146"/>
                      </a:cubicBezTo>
                      <a:cubicBezTo>
                        <a:pt x="300" y="1158"/>
                        <a:pt x="292" y="1174"/>
                        <a:pt x="275" y="1163"/>
                      </a:cubicBezTo>
                      <a:cubicBezTo>
                        <a:pt x="262" y="1155"/>
                        <a:pt x="242" y="1138"/>
                        <a:pt x="217" y="1139"/>
                      </a:cubicBezTo>
                      <a:close/>
                      <a:moveTo>
                        <a:pt x="67" y="1135"/>
                      </a:moveTo>
                      <a:cubicBezTo>
                        <a:pt x="64" y="1132"/>
                        <a:pt x="63" y="1128"/>
                        <a:pt x="66" y="1125"/>
                      </a:cubicBezTo>
                      <a:cubicBezTo>
                        <a:pt x="70" y="1120"/>
                        <a:pt x="78" y="1124"/>
                        <a:pt x="78" y="1130"/>
                      </a:cubicBezTo>
                      <a:cubicBezTo>
                        <a:pt x="78" y="1134"/>
                        <a:pt x="75" y="1137"/>
                        <a:pt x="78" y="1142"/>
                      </a:cubicBezTo>
                      <a:cubicBezTo>
                        <a:pt x="74" y="1137"/>
                        <a:pt x="71" y="1138"/>
                        <a:pt x="67" y="1135"/>
                      </a:cubicBezTo>
                      <a:close/>
                      <a:moveTo>
                        <a:pt x="67" y="1137"/>
                      </a:moveTo>
                      <a:cubicBezTo>
                        <a:pt x="64" y="1135"/>
                        <a:pt x="63" y="1133"/>
                        <a:pt x="63" y="1131"/>
                      </a:cubicBezTo>
                      <a:cubicBezTo>
                        <a:pt x="62" y="1128"/>
                        <a:pt x="64" y="1124"/>
                        <a:pt x="67" y="1122"/>
                      </a:cubicBezTo>
                      <a:cubicBezTo>
                        <a:pt x="71" y="1120"/>
                        <a:pt x="76" y="1122"/>
                        <a:pt x="78" y="1124"/>
                      </a:cubicBezTo>
                      <a:cubicBezTo>
                        <a:pt x="82" y="1129"/>
                        <a:pt x="78" y="1133"/>
                        <a:pt x="78" y="1137"/>
                      </a:cubicBezTo>
                      <a:cubicBezTo>
                        <a:pt x="77" y="1141"/>
                        <a:pt x="82" y="1146"/>
                        <a:pt x="87" y="1147"/>
                      </a:cubicBezTo>
                      <a:cubicBezTo>
                        <a:pt x="94" y="1149"/>
                        <a:pt x="101" y="1147"/>
                        <a:pt x="104" y="1141"/>
                      </a:cubicBezTo>
                      <a:cubicBezTo>
                        <a:pt x="106" y="1138"/>
                        <a:pt x="107" y="1133"/>
                        <a:pt x="103" y="1131"/>
                      </a:cubicBezTo>
                      <a:cubicBezTo>
                        <a:pt x="103" y="1135"/>
                        <a:pt x="99" y="1139"/>
                        <a:pt x="94" y="1136"/>
                      </a:cubicBezTo>
                      <a:cubicBezTo>
                        <a:pt x="91" y="1134"/>
                        <a:pt x="89" y="1128"/>
                        <a:pt x="86" y="1122"/>
                      </a:cubicBezTo>
                      <a:cubicBezTo>
                        <a:pt x="83" y="1116"/>
                        <a:pt x="79" y="1111"/>
                        <a:pt x="74" y="1109"/>
                      </a:cubicBezTo>
                      <a:cubicBezTo>
                        <a:pt x="64" y="1104"/>
                        <a:pt x="51" y="1110"/>
                        <a:pt x="49" y="1120"/>
                      </a:cubicBezTo>
                      <a:cubicBezTo>
                        <a:pt x="47" y="1126"/>
                        <a:pt x="49" y="1132"/>
                        <a:pt x="51" y="1137"/>
                      </a:cubicBezTo>
                      <a:cubicBezTo>
                        <a:pt x="54" y="1142"/>
                        <a:pt x="65" y="1154"/>
                        <a:pt x="65" y="1161"/>
                      </a:cubicBezTo>
                      <a:cubicBezTo>
                        <a:pt x="64" y="1167"/>
                        <a:pt x="60" y="1169"/>
                        <a:pt x="56" y="1167"/>
                      </a:cubicBezTo>
                      <a:cubicBezTo>
                        <a:pt x="56" y="1172"/>
                        <a:pt x="62" y="1175"/>
                        <a:pt x="67" y="1173"/>
                      </a:cubicBezTo>
                      <a:cubicBezTo>
                        <a:pt x="76" y="1171"/>
                        <a:pt x="82" y="1158"/>
                        <a:pt x="77" y="1147"/>
                      </a:cubicBezTo>
                      <a:cubicBezTo>
                        <a:pt x="76" y="1143"/>
                        <a:pt x="72" y="1140"/>
                        <a:pt x="67" y="1137"/>
                      </a:cubicBezTo>
                      <a:close/>
                      <a:moveTo>
                        <a:pt x="82" y="1148"/>
                      </a:moveTo>
                      <a:cubicBezTo>
                        <a:pt x="92" y="1156"/>
                        <a:pt x="99" y="1174"/>
                        <a:pt x="96" y="1187"/>
                      </a:cubicBezTo>
                      <a:cubicBezTo>
                        <a:pt x="93" y="1200"/>
                        <a:pt x="80" y="1201"/>
                        <a:pt x="81" y="1186"/>
                      </a:cubicBezTo>
                      <a:cubicBezTo>
                        <a:pt x="81" y="1175"/>
                        <a:pt x="89" y="1158"/>
                        <a:pt x="82" y="1148"/>
                      </a:cubicBezTo>
                      <a:close/>
                      <a:moveTo>
                        <a:pt x="52" y="1091"/>
                      </a:moveTo>
                      <a:cubicBezTo>
                        <a:pt x="53" y="1090"/>
                        <a:pt x="55" y="1090"/>
                        <a:pt x="56" y="1090"/>
                      </a:cubicBezTo>
                      <a:cubicBezTo>
                        <a:pt x="51" y="1081"/>
                        <a:pt x="47" y="1063"/>
                        <a:pt x="48" y="1046"/>
                      </a:cubicBezTo>
                      <a:cubicBezTo>
                        <a:pt x="49" y="1050"/>
                        <a:pt x="51" y="1055"/>
                        <a:pt x="53" y="1059"/>
                      </a:cubicBezTo>
                      <a:cubicBezTo>
                        <a:pt x="70" y="1087"/>
                        <a:pt x="92" y="1080"/>
                        <a:pt x="115" y="1094"/>
                      </a:cubicBezTo>
                      <a:cubicBezTo>
                        <a:pt x="123" y="1099"/>
                        <a:pt x="129" y="1110"/>
                        <a:pt x="121" y="1119"/>
                      </a:cubicBezTo>
                      <a:cubicBezTo>
                        <a:pt x="117" y="1123"/>
                        <a:pt x="111" y="1125"/>
                        <a:pt x="106" y="1123"/>
                      </a:cubicBezTo>
                      <a:cubicBezTo>
                        <a:pt x="102" y="1122"/>
                        <a:pt x="99" y="1120"/>
                        <a:pt x="98" y="1116"/>
                      </a:cubicBezTo>
                      <a:cubicBezTo>
                        <a:pt x="97" y="1115"/>
                        <a:pt x="97" y="1113"/>
                        <a:pt x="97" y="1111"/>
                      </a:cubicBezTo>
                      <a:cubicBezTo>
                        <a:pt x="97" y="1112"/>
                        <a:pt x="96" y="1111"/>
                        <a:pt x="97" y="1114"/>
                      </a:cubicBezTo>
                      <a:cubicBezTo>
                        <a:pt x="98" y="1116"/>
                        <a:pt x="104" y="1119"/>
                        <a:pt x="108" y="1117"/>
                      </a:cubicBezTo>
                      <a:cubicBezTo>
                        <a:pt x="112" y="1115"/>
                        <a:pt x="113" y="1111"/>
                        <a:pt x="111" y="1107"/>
                      </a:cubicBezTo>
                      <a:cubicBezTo>
                        <a:pt x="110" y="1103"/>
                        <a:pt x="106" y="1102"/>
                        <a:pt x="102" y="1103"/>
                      </a:cubicBezTo>
                      <a:cubicBezTo>
                        <a:pt x="96" y="1104"/>
                        <a:pt x="94" y="1111"/>
                        <a:pt x="96" y="1117"/>
                      </a:cubicBezTo>
                      <a:cubicBezTo>
                        <a:pt x="98" y="1121"/>
                        <a:pt x="101" y="1124"/>
                        <a:pt x="105" y="1125"/>
                      </a:cubicBezTo>
                      <a:cubicBezTo>
                        <a:pt x="111" y="1127"/>
                        <a:pt x="118" y="1125"/>
                        <a:pt x="123" y="1121"/>
                      </a:cubicBezTo>
                      <a:cubicBezTo>
                        <a:pt x="134" y="1109"/>
                        <a:pt x="127" y="1098"/>
                        <a:pt x="117" y="1092"/>
                      </a:cubicBezTo>
                      <a:cubicBezTo>
                        <a:pt x="93" y="1078"/>
                        <a:pt x="70" y="1085"/>
                        <a:pt x="55" y="1054"/>
                      </a:cubicBezTo>
                      <a:cubicBezTo>
                        <a:pt x="49" y="1042"/>
                        <a:pt x="48" y="1027"/>
                        <a:pt x="56" y="1013"/>
                      </a:cubicBezTo>
                      <a:cubicBezTo>
                        <a:pt x="67" y="995"/>
                        <a:pt x="89" y="987"/>
                        <a:pt x="109" y="997"/>
                      </a:cubicBezTo>
                      <a:cubicBezTo>
                        <a:pt x="87" y="986"/>
                        <a:pt x="62" y="1007"/>
                        <a:pt x="58" y="1031"/>
                      </a:cubicBezTo>
                      <a:cubicBezTo>
                        <a:pt x="57" y="1043"/>
                        <a:pt x="60" y="1060"/>
                        <a:pt x="72" y="1069"/>
                      </a:cubicBezTo>
                      <a:cubicBezTo>
                        <a:pt x="97" y="1087"/>
                        <a:pt x="116" y="1060"/>
                        <a:pt x="94" y="1043"/>
                      </a:cubicBezTo>
                      <a:cubicBezTo>
                        <a:pt x="82" y="1034"/>
                        <a:pt x="78" y="1021"/>
                        <a:pt x="87" y="1008"/>
                      </a:cubicBezTo>
                      <a:cubicBezTo>
                        <a:pt x="92" y="1000"/>
                        <a:pt x="101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8" y="996"/>
                        <a:pt x="107" y="996"/>
                        <a:pt x="107" y="995"/>
                      </a:cubicBezTo>
                      <a:cubicBezTo>
                        <a:pt x="112" y="998"/>
                        <a:pt x="117" y="999"/>
                        <a:pt x="124" y="1001"/>
                      </a:cubicBezTo>
                      <a:cubicBezTo>
                        <a:pt x="137" y="1003"/>
                        <a:pt x="148" y="1002"/>
                        <a:pt x="161" y="997"/>
                      </a:cubicBezTo>
                      <a:cubicBezTo>
                        <a:pt x="162" y="997"/>
                        <a:pt x="162" y="997"/>
                        <a:pt x="162" y="997"/>
                      </a:cubicBezTo>
                      <a:cubicBezTo>
                        <a:pt x="154" y="1007"/>
                        <a:pt x="136" y="1018"/>
                        <a:pt x="124" y="1019"/>
                      </a:cubicBezTo>
                      <a:cubicBezTo>
                        <a:pt x="124" y="1019"/>
                        <a:pt x="124" y="1020"/>
                        <a:pt x="124" y="1021"/>
                      </a:cubicBezTo>
                      <a:cubicBezTo>
                        <a:pt x="134" y="1021"/>
                        <a:pt x="150" y="1013"/>
                        <a:pt x="160" y="1004"/>
                      </a:cubicBezTo>
                      <a:cubicBezTo>
                        <a:pt x="159" y="1006"/>
                        <a:pt x="158" y="1007"/>
                        <a:pt x="158" y="1009"/>
                      </a:cubicBezTo>
                      <a:cubicBezTo>
                        <a:pt x="158" y="1009"/>
                        <a:pt x="158" y="1009"/>
                        <a:pt x="158" y="1009"/>
                      </a:cubicBezTo>
                      <a:cubicBezTo>
                        <a:pt x="154" y="1018"/>
                        <a:pt x="152" y="1026"/>
                        <a:pt x="151" y="1034"/>
                      </a:cubicBezTo>
                      <a:cubicBezTo>
                        <a:pt x="149" y="1044"/>
                        <a:pt x="151" y="1057"/>
                        <a:pt x="144" y="1064"/>
                      </a:cubicBezTo>
                      <a:cubicBezTo>
                        <a:pt x="138" y="1070"/>
                        <a:pt x="129" y="1073"/>
                        <a:pt x="121" y="1069"/>
                      </a:cubicBezTo>
                      <a:cubicBezTo>
                        <a:pt x="113" y="1066"/>
                        <a:pt x="107" y="1060"/>
                        <a:pt x="106" y="1051"/>
                      </a:cubicBezTo>
                      <a:cubicBezTo>
                        <a:pt x="106" y="1044"/>
                        <a:pt x="110" y="1037"/>
                        <a:pt x="116" y="1035"/>
                      </a:cubicBezTo>
                      <a:cubicBezTo>
                        <a:pt x="121" y="1032"/>
                        <a:pt x="127" y="1033"/>
                        <a:pt x="131" y="1037"/>
                      </a:cubicBezTo>
                      <a:cubicBezTo>
                        <a:pt x="128" y="1035"/>
                        <a:pt x="124" y="1035"/>
                        <a:pt x="120" y="1037"/>
                      </a:cubicBezTo>
                      <a:cubicBezTo>
                        <a:pt x="116" y="1040"/>
                        <a:pt x="116" y="1046"/>
                        <a:pt x="119" y="1050"/>
                      </a:cubicBezTo>
                      <a:cubicBezTo>
                        <a:pt x="122" y="1054"/>
                        <a:pt x="128" y="1054"/>
                        <a:pt x="131" y="1051"/>
                      </a:cubicBezTo>
                      <a:cubicBezTo>
                        <a:pt x="135" y="1049"/>
                        <a:pt x="136" y="1044"/>
                        <a:pt x="134" y="1040"/>
                      </a:cubicBezTo>
                      <a:cubicBezTo>
                        <a:pt x="132" y="1037"/>
                        <a:pt x="130" y="1036"/>
                        <a:pt x="128" y="1034"/>
                      </a:cubicBezTo>
                      <a:cubicBezTo>
                        <a:pt x="125" y="1032"/>
                        <a:pt x="120" y="1032"/>
                        <a:pt x="116" y="1034"/>
                      </a:cubicBezTo>
                      <a:cubicBezTo>
                        <a:pt x="109" y="1037"/>
                        <a:pt x="105" y="1043"/>
                        <a:pt x="105" y="1051"/>
                      </a:cubicBezTo>
                      <a:cubicBezTo>
                        <a:pt x="106" y="1060"/>
                        <a:pt x="112" y="1068"/>
                        <a:pt x="120" y="1071"/>
                      </a:cubicBezTo>
                      <a:cubicBezTo>
                        <a:pt x="129" y="1074"/>
                        <a:pt x="139" y="1072"/>
                        <a:pt x="145" y="1066"/>
                      </a:cubicBezTo>
                      <a:cubicBezTo>
                        <a:pt x="147" y="1064"/>
                        <a:pt x="149" y="1062"/>
                        <a:pt x="150" y="1059"/>
                      </a:cubicBezTo>
                      <a:cubicBezTo>
                        <a:pt x="150" y="1061"/>
                        <a:pt x="150" y="1062"/>
                        <a:pt x="150" y="1063"/>
                      </a:cubicBezTo>
                      <a:cubicBezTo>
                        <a:pt x="152" y="1084"/>
                        <a:pt x="163" y="1104"/>
                        <a:pt x="155" y="1125"/>
                      </a:cubicBezTo>
                      <a:cubicBezTo>
                        <a:pt x="156" y="1125"/>
                        <a:pt x="157" y="1125"/>
                        <a:pt x="157" y="1126"/>
                      </a:cubicBezTo>
                      <a:cubicBezTo>
                        <a:pt x="159" y="1123"/>
                        <a:pt x="160" y="1120"/>
                        <a:pt x="161" y="1116"/>
                      </a:cubicBezTo>
                      <a:cubicBezTo>
                        <a:pt x="162" y="1111"/>
                        <a:pt x="162" y="1107"/>
                        <a:pt x="162" y="1103"/>
                      </a:cubicBezTo>
                      <a:cubicBezTo>
                        <a:pt x="164" y="1107"/>
                        <a:pt x="167" y="1110"/>
                        <a:pt x="170" y="1114"/>
                      </a:cubicBezTo>
                      <a:cubicBezTo>
                        <a:pt x="177" y="1121"/>
                        <a:pt x="184" y="1125"/>
                        <a:pt x="193" y="1129"/>
                      </a:cubicBezTo>
                      <a:cubicBezTo>
                        <a:pt x="196" y="1130"/>
                        <a:pt x="199" y="1132"/>
                        <a:pt x="203" y="1132"/>
                      </a:cubicBezTo>
                      <a:cubicBezTo>
                        <a:pt x="211" y="1134"/>
                        <a:pt x="217" y="1135"/>
                        <a:pt x="225" y="1134"/>
                      </a:cubicBezTo>
                      <a:cubicBezTo>
                        <a:pt x="234" y="1132"/>
                        <a:pt x="239" y="1129"/>
                        <a:pt x="246" y="1124"/>
                      </a:cubicBezTo>
                      <a:cubicBezTo>
                        <a:pt x="252" y="1119"/>
                        <a:pt x="256" y="1113"/>
                        <a:pt x="258" y="1105"/>
                      </a:cubicBezTo>
                      <a:cubicBezTo>
                        <a:pt x="262" y="1093"/>
                        <a:pt x="256" y="1080"/>
                        <a:pt x="246" y="1072"/>
                      </a:cubicBezTo>
                      <a:cubicBezTo>
                        <a:pt x="236" y="1064"/>
                        <a:pt x="222" y="1061"/>
                        <a:pt x="208" y="1061"/>
                      </a:cubicBezTo>
                      <a:cubicBezTo>
                        <a:pt x="234" y="1074"/>
                        <a:pt x="224" y="1095"/>
                        <a:pt x="227" y="1107"/>
                      </a:cubicBezTo>
                      <a:cubicBezTo>
                        <a:pt x="232" y="1122"/>
                        <a:pt x="246" y="1122"/>
                        <a:pt x="254" y="1114"/>
                      </a:cubicBezTo>
                      <a:cubicBezTo>
                        <a:pt x="254" y="1114"/>
                        <a:pt x="254" y="1114"/>
                        <a:pt x="254" y="1114"/>
                      </a:cubicBezTo>
                      <a:cubicBezTo>
                        <a:pt x="251" y="1117"/>
                        <a:pt x="249" y="1120"/>
                        <a:pt x="245" y="1123"/>
                      </a:cubicBezTo>
                      <a:cubicBezTo>
                        <a:pt x="239" y="1128"/>
                        <a:pt x="233" y="1130"/>
                        <a:pt x="225" y="1132"/>
                      </a:cubicBezTo>
                      <a:cubicBezTo>
                        <a:pt x="217" y="1133"/>
                        <a:pt x="211" y="1132"/>
                        <a:pt x="203" y="1130"/>
                      </a:cubicBezTo>
                      <a:cubicBezTo>
                        <a:pt x="191" y="1127"/>
                        <a:pt x="183" y="1121"/>
                        <a:pt x="174" y="1113"/>
                      </a:cubicBezTo>
                      <a:cubicBezTo>
                        <a:pt x="177" y="1116"/>
                        <a:pt x="180" y="1118"/>
                        <a:pt x="183" y="1119"/>
                      </a:cubicBezTo>
                      <a:cubicBezTo>
                        <a:pt x="193" y="1124"/>
                        <a:pt x="207" y="1122"/>
                        <a:pt x="212" y="1112"/>
                      </a:cubicBezTo>
                      <a:cubicBezTo>
                        <a:pt x="215" y="1107"/>
                        <a:pt x="214" y="1101"/>
                        <a:pt x="211" y="1097"/>
                      </a:cubicBezTo>
                      <a:cubicBezTo>
                        <a:pt x="208" y="1094"/>
                        <a:pt x="205" y="1093"/>
                        <a:pt x="201" y="1093"/>
                      </a:cubicBezTo>
                      <a:cubicBezTo>
                        <a:pt x="197" y="1093"/>
                        <a:pt x="193" y="1095"/>
                        <a:pt x="191" y="1098"/>
                      </a:cubicBezTo>
                      <a:cubicBezTo>
                        <a:pt x="188" y="1103"/>
                        <a:pt x="188" y="1109"/>
                        <a:pt x="193" y="1112"/>
                      </a:cubicBezTo>
                      <a:cubicBezTo>
                        <a:pt x="195" y="1114"/>
                        <a:pt x="199" y="1114"/>
                        <a:pt x="201" y="1112"/>
                      </a:cubicBezTo>
                      <a:cubicBezTo>
                        <a:pt x="203" y="1111"/>
                        <a:pt x="203" y="1109"/>
                        <a:pt x="202" y="1107"/>
                      </a:cubicBezTo>
                      <a:cubicBezTo>
                        <a:pt x="202" y="1108"/>
                        <a:pt x="201" y="1110"/>
                        <a:pt x="200" y="1110"/>
                      </a:cubicBezTo>
                      <a:cubicBezTo>
                        <a:pt x="197" y="1111"/>
                        <a:pt x="194" y="1109"/>
                        <a:pt x="194" y="1106"/>
                      </a:cubicBezTo>
                      <a:cubicBezTo>
                        <a:pt x="194" y="1105"/>
                        <a:pt x="195" y="1103"/>
                        <a:pt x="197" y="1101"/>
                      </a:cubicBezTo>
                      <a:cubicBezTo>
                        <a:pt x="200" y="1100"/>
                        <a:pt x="202" y="1100"/>
                        <a:pt x="205" y="1102"/>
                      </a:cubicBezTo>
                      <a:cubicBezTo>
                        <a:pt x="207" y="1104"/>
                        <a:pt x="208" y="1108"/>
                        <a:pt x="206" y="1111"/>
                      </a:cubicBezTo>
                      <a:cubicBezTo>
                        <a:pt x="202" y="1119"/>
                        <a:pt x="188" y="1119"/>
                        <a:pt x="181" y="1116"/>
                      </a:cubicBezTo>
                      <a:cubicBezTo>
                        <a:pt x="155" y="1103"/>
                        <a:pt x="150" y="1059"/>
                        <a:pt x="155" y="1031"/>
                      </a:cubicBezTo>
                      <a:cubicBezTo>
                        <a:pt x="156" y="1040"/>
                        <a:pt x="159" y="1049"/>
                        <a:pt x="166" y="1056"/>
                      </a:cubicBezTo>
                      <a:cubicBezTo>
                        <a:pt x="169" y="1060"/>
                        <a:pt x="173" y="1063"/>
                        <a:pt x="179" y="1064"/>
                      </a:cubicBezTo>
                      <a:cubicBezTo>
                        <a:pt x="174" y="1062"/>
                        <a:pt x="170" y="1058"/>
                        <a:pt x="167" y="1055"/>
                      </a:cubicBezTo>
                      <a:cubicBezTo>
                        <a:pt x="160" y="1046"/>
                        <a:pt x="157" y="1035"/>
                        <a:pt x="158" y="1024"/>
                      </a:cubicBezTo>
                      <a:cubicBezTo>
                        <a:pt x="159" y="1016"/>
                        <a:pt x="161" y="1009"/>
                        <a:pt x="165" y="1003"/>
                      </a:cubicBezTo>
                      <a:cubicBezTo>
                        <a:pt x="172" y="991"/>
                        <a:pt x="182" y="984"/>
                        <a:pt x="190" y="973"/>
                      </a:cubicBezTo>
                      <a:cubicBezTo>
                        <a:pt x="191" y="973"/>
                        <a:pt x="191" y="973"/>
                        <a:pt x="191" y="973"/>
                      </a:cubicBezTo>
                      <a:cubicBezTo>
                        <a:pt x="195" y="966"/>
                        <a:pt x="198" y="960"/>
                        <a:pt x="201" y="953"/>
                      </a:cubicBezTo>
                      <a:cubicBezTo>
                        <a:pt x="202" y="951"/>
                        <a:pt x="208" y="934"/>
                        <a:pt x="206" y="932"/>
                      </a:cubicBezTo>
                      <a:cubicBezTo>
                        <a:pt x="204" y="933"/>
                        <a:pt x="201" y="944"/>
                        <a:pt x="200" y="946"/>
                      </a:cubicBezTo>
                      <a:cubicBezTo>
                        <a:pt x="196" y="954"/>
                        <a:pt x="192" y="962"/>
                        <a:pt x="187" y="970"/>
                      </a:cubicBezTo>
                      <a:cubicBezTo>
                        <a:pt x="186" y="971"/>
                        <a:pt x="186" y="971"/>
                        <a:pt x="186" y="971"/>
                      </a:cubicBezTo>
                      <a:cubicBezTo>
                        <a:pt x="179" y="981"/>
                        <a:pt x="172" y="988"/>
                        <a:pt x="160" y="994"/>
                      </a:cubicBezTo>
                      <a:cubicBezTo>
                        <a:pt x="146" y="1000"/>
                        <a:pt x="129" y="1001"/>
                        <a:pt x="116" y="993"/>
                      </a:cubicBezTo>
                      <a:cubicBezTo>
                        <a:pt x="109" y="989"/>
                        <a:pt x="101" y="978"/>
                        <a:pt x="106" y="969"/>
                      </a:cubicBezTo>
                      <a:cubicBezTo>
                        <a:pt x="107" y="966"/>
                        <a:pt x="111" y="965"/>
                        <a:pt x="114" y="966"/>
                      </a:cubicBezTo>
                      <a:cubicBezTo>
                        <a:pt x="117" y="966"/>
                        <a:pt x="119" y="969"/>
                        <a:pt x="119" y="972"/>
                      </a:cubicBezTo>
                      <a:cubicBezTo>
                        <a:pt x="119" y="974"/>
                        <a:pt x="118" y="976"/>
                        <a:pt x="116" y="977"/>
                      </a:cubicBezTo>
                      <a:cubicBezTo>
                        <a:pt x="114" y="979"/>
                        <a:pt x="111" y="978"/>
                        <a:pt x="110" y="975"/>
                      </a:cubicBezTo>
                      <a:cubicBezTo>
                        <a:pt x="110" y="973"/>
                        <a:pt x="110" y="972"/>
                        <a:pt x="111" y="971"/>
                      </a:cubicBezTo>
                      <a:cubicBezTo>
                        <a:pt x="109" y="970"/>
                        <a:pt x="108" y="972"/>
                        <a:pt x="108" y="974"/>
                      </a:cubicBezTo>
                      <a:cubicBezTo>
                        <a:pt x="107" y="978"/>
                        <a:pt x="109" y="980"/>
                        <a:pt x="112" y="982"/>
                      </a:cubicBezTo>
                      <a:cubicBezTo>
                        <a:pt x="118" y="983"/>
                        <a:pt x="123" y="980"/>
                        <a:pt x="125" y="975"/>
                      </a:cubicBezTo>
                      <a:cubicBezTo>
                        <a:pt x="126" y="972"/>
                        <a:pt x="126" y="967"/>
                        <a:pt x="124" y="964"/>
                      </a:cubicBezTo>
                      <a:cubicBezTo>
                        <a:pt x="122" y="960"/>
                        <a:pt x="118" y="958"/>
                        <a:pt x="115" y="958"/>
                      </a:cubicBezTo>
                      <a:cubicBezTo>
                        <a:pt x="109" y="958"/>
                        <a:pt x="104" y="960"/>
                        <a:pt x="102" y="965"/>
                      </a:cubicBezTo>
                      <a:cubicBezTo>
                        <a:pt x="96" y="975"/>
                        <a:pt x="102" y="987"/>
                        <a:pt x="112" y="993"/>
                      </a:cubicBezTo>
                      <a:cubicBezTo>
                        <a:pt x="115" y="995"/>
                        <a:pt x="118" y="996"/>
                        <a:pt x="122" y="997"/>
                      </a:cubicBezTo>
                      <a:cubicBezTo>
                        <a:pt x="110" y="995"/>
                        <a:pt x="101" y="991"/>
                        <a:pt x="91" y="983"/>
                      </a:cubicBezTo>
                      <a:cubicBezTo>
                        <a:pt x="85" y="978"/>
                        <a:pt x="82" y="973"/>
                        <a:pt x="78" y="966"/>
                      </a:cubicBezTo>
                      <a:cubicBezTo>
                        <a:pt x="75" y="958"/>
                        <a:pt x="73" y="952"/>
                        <a:pt x="74" y="944"/>
                      </a:cubicBezTo>
                      <a:cubicBezTo>
                        <a:pt x="74" y="939"/>
                        <a:pt x="75" y="936"/>
                        <a:pt x="77" y="932"/>
                      </a:cubicBezTo>
                      <a:cubicBezTo>
                        <a:pt x="77" y="932"/>
                        <a:pt x="77" y="932"/>
                        <a:pt x="77" y="932"/>
                      </a:cubicBezTo>
                      <a:cubicBezTo>
                        <a:pt x="74" y="943"/>
                        <a:pt x="82" y="955"/>
                        <a:pt x="97" y="950"/>
                      </a:cubicBezTo>
                      <a:cubicBezTo>
                        <a:pt x="109" y="946"/>
                        <a:pt x="120" y="926"/>
                        <a:pt x="146" y="940"/>
                      </a:cubicBezTo>
                      <a:cubicBezTo>
                        <a:pt x="138" y="928"/>
                        <a:pt x="128" y="918"/>
                        <a:pt x="116" y="914"/>
                      </a:cubicBezTo>
                      <a:cubicBezTo>
                        <a:pt x="103" y="910"/>
                        <a:pt x="89" y="913"/>
                        <a:pt x="81" y="923"/>
                      </a:cubicBezTo>
                      <a:cubicBezTo>
                        <a:pt x="76" y="929"/>
                        <a:pt x="73" y="936"/>
                        <a:pt x="72" y="944"/>
                      </a:cubicBezTo>
                      <a:cubicBezTo>
                        <a:pt x="72" y="952"/>
                        <a:pt x="73" y="959"/>
                        <a:pt x="76" y="967"/>
                      </a:cubicBezTo>
                      <a:cubicBezTo>
                        <a:pt x="80" y="974"/>
                        <a:pt x="84" y="979"/>
                        <a:pt x="90" y="985"/>
                      </a:cubicBezTo>
                      <a:cubicBezTo>
                        <a:pt x="93" y="987"/>
                        <a:pt x="95" y="989"/>
                        <a:pt x="98" y="991"/>
                      </a:cubicBezTo>
                      <a:cubicBezTo>
                        <a:pt x="100" y="992"/>
                        <a:pt x="101" y="993"/>
                        <a:pt x="103" y="993"/>
                      </a:cubicBezTo>
                      <a:cubicBezTo>
                        <a:pt x="83" y="985"/>
                        <a:pt x="63" y="996"/>
                        <a:pt x="52" y="1014"/>
                      </a:cubicBezTo>
                      <a:cubicBezTo>
                        <a:pt x="52" y="1014"/>
                        <a:pt x="52" y="1014"/>
                        <a:pt x="52" y="1014"/>
                      </a:cubicBezTo>
                      <a:cubicBezTo>
                        <a:pt x="51" y="1016"/>
                        <a:pt x="50" y="1017"/>
                        <a:pt x="49" y="1019"/>
                      </a:cubicBezTo>
                      <a:cubicBezTo>
                        <a:pt x="39" y="1040"/>
                        <a:pt x="41" y="1068"/>
                        <a:pt x="52" y="1091"/>
                      </a:cubicBezTo>
                      <a:close/>
                      <a:moveTo>
                        <a:pt x="53" y="1110"/>
                      </a:moveTo>
                      <a:cubicBezTo>
                        <a:pt x="56" y="1105"/>
                        <a:pt x="65" y="1104"/>
                        <a:pt x="69" y="1105"/>
                      </a:cubicBezTo>
                      <a:cubicBezTo>
                        <a:pt x="73" y="1099"/>
                        <a:pt x="63" y="1088"/>
                        <a:pt x="54" y="1094"/>
                      </a:cubicBezTo>
                      <a:cubicBezTo>
                        <a:pt x="48" y="1097"/>
                        <a:pt x="47" y="1106"/>
                        <a:pt x="53" y="1110"/>
                      </a:cubicBezTo>
                      <a:close/>
                      <a:moveTo>
                        <a:pt x="44" y="1100"/>
                      </a:moveTo>
                      <a:cubicBezTo>
                        <a:pt x="38" y="1108"/>
                        <a:pt x="34" y="1121"/>
                        <a:pt x="35" y="1130"/>
                      </a:cubicBezTo>
                      <a:cubicBezTo>
                        <a:pt x="35" y="1140"/>
                        <a:pt x="38" y="1151"/>
                        <a:pt x="43" y="1160"/>
                      </a:cubicBezTo>
                      <a:cubicBezTo>
                        <a:pt x="51" y="1176"/>
                        <a:pt x="64" y="1191"/>
                        <a:pt x="64" y="1210"/>
                      </a:cubicBezTo>
                      <a:cubicBezTo>
                        <a:pt x="63" y="1226"/>
                        <a:pt x="51" y="1237"/>
                        <a:pt x="40" y="1238"/>
                      </a:cubicBezTo>
                      <a:cubicBezTo>
                        <a:pt x="31" y="1239"/>
                        <a:pt x="21" y="1233"/>
                        <a:pt x="17" y="1223"/>
                      </a:cubicBezTo>
                      <a:cubicBezTo>
                        <a:pt x="15" y="1216"/>
                        <a:pt x="16" y="1205"/>
                        <a:pt x="25" y="1202"/>
                      </a:cubicBezTo>
                      <a:cubicBezTo>
                        <a:pt x="29" y="1201"/>
                        <a:pt x="33" y="1203"/>
                        <a:pt x="33" y="1206"/>
                      </a:cubicBezTo>
                      <a:cubicBezTo>
                        <a:pt x="29" y="1206"/>
                        <a:pt x="26" y="1210"/>
                        <a:pt x="27" y="1215"/>
                      </a:cubicBezTo>
                      <a:cubicBezTo>
                        <a:pt x="28" y="1217"/>
                        <a:pt x="31" y="1221"/>
                        <a:pt x="33" y="1222"/>
                      </a:cubicBezTo>
                      <a:cubicBezTo>
                        <a:pt x="38" y="1224"/>
                        <a:pt x="44" y="1223"/>
                        <a:pt x="48" y="1219"/>
                      </a:cubicBezTo>
                      <a:cubicBezTo>
                        <a:pt x="55" y="1208"/>
                        <a:pt x="46" y="1189"/>
                        <a:pt x="39" y="1178"/>
                      </a:cubicBezTo>
                      <a:cubicBezTo>
                        <a:pt x="28" y="1162"/>
                        <a:pt x="23" y="1144"/>
                        <a:pt x="27" y="1125"/>
                      </a:cubicBezTo>
                      <a:cubicBezTo>
                        <a:pt x="29" y="1114"/>
                        <a:pt x="34" y="1105"/>
                        <a:pt x="44" y="1100"/>
                      </a:cubicBezTo>
                      <a:close/>
                      <a:moveTo>
                        <a:pt x="124" y="913"/>
                      </a:moveTo>
                      <a:cubicBezTo>
                        <a:pt x="111" y="906"/>
                        <a:pt x="116" y="893"/>
                        <a:pt x="118" y="883"/>
                      </a:cubicBezTo>
                      <a:cubicBezTo>
                        <a:pt x="120" y="873"/>
                        <a:pt x="117" y="861"/>
                        <a:pt x="105" y="860"/>
                      </a:cubicBezTo>
                      <a:cubicBezTo>
                        <a:pt x="106" y="873"/>
                        <a:pt x="98" y="872"/>
                        <a:pt x="95" y="885"/>
                      </a:cubicBezTo>
                      <a:cubicBezTo>
                        <a:pt x="92" y="896"/>
                        <a:pt x="103" y="912"/>
                        <a:pt x="124" y="913"/>
                      </a:cubicBezTo>
                      <a:close/>
                      <a:moveTo>
                        <a:pt x="156" y="830"/>
                      </a:moveTo>
                      <a:cubicBezTo>
                        <a:pt x="125" y="832"/>
                        <a:pt x="125" y="795"/>
                        <a:pt x="138" y="782"/>
                      </a:cubicBezTo>
                      <a:cubicBezTo>
                        <a:pt x="132" y="796"/>
                        <a:pt x="142" y="824"/>
                        <a:pt x="156" y="830"/>
                      </a:cubicBezTo>
                      <a:close/>
                      <a:moveTo>
                        <a:pt x="175" y="831"/>
                      </a:moveTo>
                      <a:cubicBezTo>
                        <a:pt x="169" y="850"/>
                        <a:pt x="150" y="863"/>
                        <a:pt x="135" y="863"/>
                      </a:cubicBezTo>
                      <a:cubicBezTo>
                        <a:pt x="100" y="863"/>
                        <a:pt x="101" y="826"/>
                        <a:pt x="132" y="834"/>
                      </a:cubicBezTo>
                      <a:cubicBezTo>
                        <a:pt x="148" y="838"/>
                        <a:pt x="159" y="840"/>
                        <a:pt x="175" y="831"/>
                      </a:cubicBezTo>
                      <a:close/>
                      <a:moveTo>
                        <a:pt x="215" y="682"/>
                      </a:moveTo>
                      <a:cubicBezTo>
                        <a:pt x="181" y="687"/>
                        <a:pt x="167" y="714"/>
                        <a:pt x="162" y="741"/>
                      </a:cubicBezTo>
                      <a:cubicBezTo>
                        <a:pt x="159" y="756"/>
                        <a:pt x="162" y="777"/>
                        <a:pt x="150" y="788"/>
                      </a:cubicBezTo>
                      <a:cubicBezTo>
                        <a:pt x="173" y="794"/>
                        <a:pt x="176" y="747"/>
                        <a:pt x="179" y="732"/>
                      </a:cubicBezTo>
                      <a:cubicBezTo>
                        <a:pt x="184" y="708"/>
                        <a:pt x="196" y="689"/>
                        <a:pt x="215" y="682"/>
                      </a:cubicBezTo>
                      <a:close/>
                      <a:moveTo>
                        <a:pt x="721" y="1090"/>
                      </a:moveTo>
                      <a:cubicBezTo>
                        <a:pt x="714" y="1115"/>
                        <a:pt x="742" y="1138"/>
                        <a:pt x="749" y="1151"/>
                      </a:cubicBezTo>
                      <a:cubicBezTo>
                        <a:pt x="759" y="1171"/>
                        <a:pt x="742" y="1183"/>
                        <a:pt x="728" y="1165"/>
                      </a:cubicBezTo>
                      <a:cubicBezTo>
                        <a:pt x="715" y="1147"/>
                        <a:pt x="710" y="1112"/>
                        <a:pt x="721" y="1090"/>
                      </a:cubicBezTo>
                      <a:close/>
                      <a:moveTo>
                        <a:pt x="815" y="1209"/>
                      </a:moveTo>
                      <a:cubicBezTo>
                        <a:pt x="832" y="1181"/>
                        <a:pt x="863" y="1186"/>
                        <a:pt x="877" y="1179"/>
                      </a:cubicBezTo>
                      <a:cubicBezTo>
                        <a:pt x="892" y="1172"/>
                        <a:pt x="887" y="1156"/>
                        <a:pt x="869" y="1159"/>
                      </a:cubicBezTo>
                      <a:cubicBezTo>
                        <a:pt x="846" y="1164"/>
                        <a:pt x="823" y="1185"/>
                        <a:pt x="815" y="1209"/>
                      </a:cubicBezTo>
                      <a:close/>
                      <a:moveTo>
                        <a:pt x="413" y="964"/>
                      </a:moveTo>
                      <a:cubicBezTo>
                        <a:pt x="417" y="983"/>
                        <a:pt x="430" y="987"/>
                        <a:pt x="451" y="984"/>
                      </a:cubicBezTo>
                      <a:cubicBezTo>
                        <a:pt x="466" y="982"/>
                        <a:pt x="480" y="988"/>
                        <a:pt x="482" y="1000"/>
                      </a:cubicBezTo>
                      <a:cubicBezTo>
                        <a:pt x="487" y="992"/>
                        <a:pt x="484" y="978"/>
                        <a:pt x="474" y="973"/>
                      </a:cubicBezTo>
                      <a:cubicBezTo>
                        <a:pt x="460" y="966"/>
                        <a:pt x="446" y="976"/>
                        <a:pt x="430" y="974"/>
                      </a:cubicBezTo>
                      <a:cubicBezTo>
                        <a:pt x="426" y="974"/>
                        <a:pt x="418" y="971"/>
                        <a:pt x="413" y="964"/>
                      </a:cubicBezTo>
                      <a:close/>
                      <a:moveTo>
                        <a:pt x="650" y="1238"/>
                      </a:moveTo>
                      <a:cubicBezTo>
                        <a:pt x="650" y="1241"/>
                        <a:pt x="648" y="1242"/>
                        <a:pt x="646" y="1243"/>
                      </a:cubicBezTo>
                      <a:cubicBezTo>
                        <a:pt x="644" y="1243"/>
                        <a:pt x="642" y="1241"/>
                        <a:pt x="642" y="1239"/>
                      </a:cubicBezTo>
                      <a:cubicBezTo>
                        <a:pt x="642" y="1237"/>
                        <a:pt x="644" y="1235"/>
                        <a:pt x="646" y="1235"/>
                      </a:cubicBezTo>
                      <a:cubicBezTo>
                        <a:pt x="648" y="1235"/>
                        <a:pt x="650" y="1236"/>
                        <a:pt x="650" y="1238"/>
                      </a:cubicBezTo>
                      <a:close/>
                      <a:moveTo>
                        <a:pt x="638" y="1221"/>
                      </a:moveTo>
                      <a:cubicBezTo>
                        <a:pt x="638" y="1225"/>
                        <a:pt x="635" y="1229"/>
                        <a:pt x="631" y="1229"/>
                      </a:cubicBezTo>
                      <a:cubicBezTo>
                        <a:pt x="627" y="1229"/>
                        <a:pt x="623" y="1226"/>
                        <a:pt x="623" y="1222"/>
                      </a:cubicBezTo>
                      <a:cubicBezTo>
                        <a:pt x="623" y="1218"/>
                        <a:pt x="626" y="1214"/>
                        <a:pt x="630" y="1214"/>
                      </a:cubicBezTo>
                      <a:cubicBezTo>
                        <a:pt x="634" y="1213"/>
                        <a:pt x="638" y="1217"/>
                        <a:pt x="638" y="1221"/>
                      </a:cubicBezTo>
                      <a:close/>
                      <a:moveTo>
                        <a:pt x="647" y="1229"/>
                      </a:moveTo>
                      <a:cubicBezTo>
                        <a:pt x="647" y="1232"/>
                        <a:pt x="645" y="1234"/>
                        <a:pt x="642" y="1235"/>
                      </a:cubicBezTo>
                      <a:cubicBezTo>
                        <a:pt x="640" y="1235"/>
                        <a:pt x="637" y="1233"/>
                        <a:pt x="637" y="1230"/>
                      </a:cubicBezTo>
                      <a:cubicBezTo>
                        <a:pt x="637" y="1227"/>
                        <a:pt x="639" y="1225"/>
                        <a:pt x="642" y="1225"/>
                      </a:cubicBezTo>
                      <a:cubicBezTo>
                        <a:pt x="644" y="1225"/>
                        <a:pt x="647" y="1227"/>
                        <a:pt x="647" y="1229"/>
                      </a:cubicBezTo>
                      <a:close/>
                      <a:moveTo>
                        <a:pt x="598" y="917"/>
                      </a:moveTo>
                      <a:cubicBezTo>
                        <a:pt x="595" y="920"/>
                        <a:pt x="594" y="923"/>
                        <a:pt x="595" y="926"/>
                      </a:cubicBezTo>
                      <a:cubicBezTo>
                        <a:pt x="595" y="929"/>
                        <a:pt x="598" y="933"/>
                        <a:pt x="603" y="934"/>
                      </a:cubicBezTo>
                      <a:cubicBezTo>
                        <a:pt x="608" y="936"/>
                        <a:pt x="613" y="933"/>
                        <a:pt x="615" y="929"/>
                      </a:cubicBezTo>
                      <a:cubicBezTo>
                        <a:pt x="618" y="922"/>
                        <a:pt x="612" y="918"/>
                        <a:pt x="611" y="914"/>
                      </a:cubicBezTo>
                      <a:cubicBezTo>
                        <a:pt x="609" y="909"/>
                        <a:pt x="613" y="902"/>
                        <a:pt x="619" y="899"/>
                      </a:cubicBezTo>
                      <a:cubicBezTo>
                        <a:pt x="627" y="895"/>
                        <a:pt x="635" y="895"/>
                        <a:pt x="641" y="901"/>
                      </a:cubicBezTo>
                      <a:cubicBezTo>
                        <a:pt x="645" y="905"/>
                        <a:pt x="646" y="910"/>
                        <a:pt x="642" y="914"/>
                      </a:cubicBezTo>
                      <a:cubicBezTo>
                        <a:pt x="642" y="909"/>
                        <a:pt x="635" y="906"/>
                        <a:pt x="631" y="911"/>
                      </a:cubicBezTo>
                      <a:cubicBezTo>
                        <a:pt x="628" y="914"/>
                        <a:pt x="627" y="921"/>
                        <a:pt x="625" y="929"/>
                      </a:cubicBezTo>
                      <a:cubicBezTo>
                        <a:pt x="623" y="937"/>
                        <a:pt x="620" y="944"/>
                        <a:pt x="615" y="948"/>
                      </a:cubicBezTo>
                      <a:cubicBezTo>
                        <a:pt x="604" y="957"/>
                        <a:pt x="587" y="954"/>
                        <a:pt x="581" y="942"/>
                      </a:cubicBezTo>
                      <a:cubicBezTo>
                        <a:pt x="577" y="935"/>
                        <a:pt x="578" y="928"/>
                        <a:pt x="580" y="922"/>
                      </a:cubicBezTo>
                      <a:cubicBezTo>
                        <a:pt x="582" y="914"/>
                        <a:pt x="591" y="898"/>
                        <a:pt x="588" y="889"/>
                      </a:cubicBezTo>
                      <a:cubicBezTo>
                        <a:pt x="586" y="882"/>
                        <a:pt x="580" y="881"/>
                        <a:pt x="577" y="884"/>
                      </a:cubicBezTo>
                      <a:cubicBezTo>
                        <a:pt x="575" y="879"/>
                        <a:pt x="582" y="873"/>
                        <a:pt x="588" y="874"/>
                      </a:cubicBezTo>
                      <a:cubicBezTo>
                        <a:pt x="600" y="874"/>
                        <a:pt x="610" y="887"/>
                        <a:pt x="608" y="902"/>
                      </a:cubicBezTo>
                      <a:cubicBezTo>
                        <a:pt x="607" y="907"/>
                        <a:pt x="603" y="911"/>
                        <a:pt x="598" y="917"/>
                      </a:cubicBezTo>
                      <a:close/>
                      <a:moveTo>
                        <a:pt x="140" y="1151"/>
                      </a:moveTo>
                      <a:cubicBezTo>
                        <a:pt x="137" y="1150"/>
                        <a:pt x="135" y="1148"/>
                        <a:pt x="135" y="1145"/>
                      </a:cubicBezTo>
                      <a:cubicBezTo>
                        <a:pt x="136" y="1142"/>
                        <a:pt x="138" y="1140"/>
                        <a:pt x="141" y="1140"/>
                      </a:cubicBezTo>
                      <a:cubicBezTo>
                        <a:pt x="144" y="1140"/>
                        <a:pt x="146" y="1143"/>
                        <a:pt x="146" y="1146"/>
                      </a:cubicBezTo>
                      <a:cubicBezTo>
                        <a:pt x="146" y="1149"/>
                        <a:pt x="143" y="1151"/>
                        <a:pt x="140" y="1151"/>
                      </a:cubicBezTo>
                      <a:close/>
                      <a:moveTo>
                        <a:pt x="130" y="1152"/>
                      </a:moveTo>
                      <a:cubicBezTo>
                        <a:pt x="128" y="1152"/>
                        <a:pt x="126" y="1150"/>
                        <a:pt x="126" y="1148"/>
                      </a:cubicBezTo>
                      <a:cubicBezTo>
                        <a:pt x="126" y="1146"/>
                        <a:pt x="128" y="1144"/>
                        <a:pt x="131" y="1144"/>
                      </a:cubicBezTo>
                      <a:cubicBezTo>
                        <a:pt x="133" y="1144"/>
                        <a:pt x="135" y="1146"/>
                        <a:pt x="135" y="1149"/>
                      </a:cubicBezTo>
                      <a:cubicBezTo>
                        <a:pt x="134" y="1151"/>
                        <a:pt x="132" y="1153"/>
                        <a:pt x="130" y="1152"/>
                      </a:cubicBezTo>
                      <a:close/>
                      <a:moveTo>
                        <a:pt x="151" y="1142"/>
                      </a:moveTo>
                      <a:cubicBezTo>
                        <a:pt x="146" y="1142"/>
                        <a:pt x="143" y="1138"/>
                        <a:pt x="143" y="1133"/>
                      </a:cubicBezTo>
                      <a:cubicBezTo>
                        <a:pt x="144" y="1129"/>
                        <a:pt x="148" y="1125"/>
                        <a:pt x="152" y="1126"/>
                      </a:cubicBezTo>
                      <a:cubicBezTo>
                        <a:pt x="157" y="1126"/>
                        <a:pt x="160" y="1130"/>
                        <a:pt x="160" y="1135"/>
                      </a:cubicBezTo>
                      <a:cubicBezTo>
                        <a:pt x="160" y="1139"/>
                        <a:pt x="156" y="1143"/>
                        <a:pt x="151" y="1142"/>
                      </a:cubicBezTo>
                      <a:close/>
                      <a:moveTo>
                        <a:pt x="536" y="1011"/>
                      </a:moveTo>
                      <a:cubicBezTo>
                        <a:pt x="530" y="1015"/>
                        <a:pt x="523" y="1018"/>
                        <a:pt x="517" y="1017"/>
                      </a:cubicBezTo>
                      <a:cubicBezTo>
                        <a:pt x="510" y="1017"/>
                        <a:pt x="503" y="1012"/>
                        <a:pt x="501" y="1006"/>
                      </a:cubicBezTo>
                      <a:cubicBezTo>
                        <a:pt x="498" y="999"/>
                        <a:pt x="502" y="990"/>
                        <a:pt x="508" y="985"/>
                      </a:cubicBezTo>
                      <a:cubicBezTo>
                        <a:pt x="516" y="977"/>
                        <a:pt x="528" y="975"/>
                        <a:pt x="538" y="978"/>
                      </a:cubicBezTo>
                      <a:cubicBezTo>
                        <a:pt x="546" y="981"/>
                        <a:pt x="554" y="987"/>
                        <a:pt x="561" y="993"/>
                      </a:cubicBezTo>
                      <a:cubicBezTo>
                        <a:pt x="560" y="992"/>
                        <a:pt x="559" y="991"/>
                        <a:pt x="559" y="990"/>
                      </a:cubicBezTo>
                      <a:cubicBezTo>
                        <a:pt x="548" y="969"/>
                        <a:pt x="540" y="947"/>
                        <a:pt x="537" y="924"/>
                      </a:cubicBezTo>
                      <a:cubicBezTo>
                        <a:pt x="532" y="897"/>
                        <a:pt x="535" y="878"/>
                        <a:pt x="518" y="855"/>
                      </a:cubicBezTo>
                      <a:cubicBezTo>
                        <a:pt x="515" y="850"/>
                        <a:pt x="511" y="846"/>
                        <a:pt x="506" y="842"/>
                      </a:cubicBezTo>
                      <a:cubicBezTo>
                        <a:pt x="499" y="837"/>
                        <a:pt x="493" y="834"/>
                        <a:pt x="484" y="831"/>
                      </a:cubicBezTo>
                      <a:cubicBezTo>
                        <a:pt x="476" y="829"/>
                        <a:pt x="470" y="829"/>
                        <a:pt x="461" y="830"/>
                      </a:cubicBezTo>
                      <a:cubicBezTo>
                        <a:pt x="431" y="834"/>
                        <a:pt x="413" y="855"/>
                        <a:pt x="409" y="885"/>
                      </a:cubicBezTo>
                      <a:cubicBezTo>
                        <a:pt x="407" y="898"/>
                        <a:pt x="411" y="909"/>
                        <a:pt x="420" y="918"/>
                      </a:cubicBezTo>
                      <a:cubicBezTo>
                        <a:pt x="429" y="926"/>
                        <a:pt x="439" y="929"/>
                        <a:pt x="450" y="926"/>
                      </a:cubicBezTo>
                      <a:cubicBezTo>
                        <a:pt x="458" y="923"/>
                        <a:pt x="465" y="917"/>
                        <a:pt x="469" y="910"/>
                      </a:cubicBezTo>
                      <a:cubicBezTo>
                        <a:pt x="471" y="906"/>
                        <a:pt x="472" y="903"/>
                        <a:pt x="472" y="899"/>
                      </a:cubicBezTo>
                      <a:cubicBezTo>
                        <a:pt x="472" y="900"/>
                        <a:pt x="471" y="902"/>
                        <a:pt x="471" y="903"/>
                      </a:cubicBezTo>
                      <a:cubicBezTo>
                        <a:pt x="467" y="909"/>
                        <a:pt x="459" y="912"/>
                        <a:pt x="452" y="909"/>
                      </a:cubicBezTo>
                      <a:cubicBezTo>
                        <a:pt x="445" y="905"/>
                        <a:pt x="442" y="897"/>
                        <a:pt x="446" y="890"/>
                      </a:cubicBezTo>
                      <a:cubicBezTo>
                        <a:pt x="449" y="883"/>
                        <a:pt x="458" y="880"/>
                        <a:pt x="465" y="884"/>
                      </a:cubicBezTo>
                      <a:cubicBezTo>
                        <a:pt x="475" y="889"/>
                        <a:pt x="475" y="902"/>
                        <a:pt x="471" y="911"/>
                      </a:cubicBezTo>
                      <a:cubicBezTo>
                        <a:pt x="467" y="919"/>
                        <a:pt x="460" y="925"/>
                        <a:pt x="451" y="929"/>
                      </a:cubicBezTo>
                      <a:cubicBezTo>
                        <a:pt x="440" y="932"/>
                        <a:pt x="430" y="930"/>
                        <a:pt x="422" y="924"/>
                      </a:cubicBezTo>
                      <a:cubicBezTo>
                        <a:pt x="429" y="930"/>
                        <a:pt x="438" y="935"/>
                        <a:pt x="446" y="938"/>
                      </a:cubicBezTo>
                      <a:cubicBezTo>
                        <a:pt x="445" y="939"/>
                        <a:pt x="445" y="941"/>
                        <a:pt x="446" y="943"/>
                      </a:cubicBezTo>
                      <a:cubicBezTo>
                        <a:pt x="431" y="938"/>
                        <a:pt x="421" y="930"/>
                        <a:pt x="415" y="921"/>
                      </a:cubicBezTo>
                      <a:cubicBezTo>
                        <a:pt x="425" y="938"/>
                        <a:pt x="440" y="949"/>
                        <a:pt x="458" y="953"/>
                      </a:cubicBezTo>
                      <a:cubicBezTo>
                        <a:pt x="469" y="955"/>
                        <a:pt x="481" y="954"/>
                        <a:pt x="493" y="950"/>
                      </a:cubicBezTo>
                      <a:cubicBezTo>
                        <a:pt x="499" y="947"/>
                        <a:pt x="505" y="945"/>
                        <a:pt x="512" y="942"/>
                      </a:cubicBezTo>
                      <a:cubicBezTo>
                        <a:pt x="519" y="940"/>
                        <a:pt x="524" y="939"/>
                        <a:pt x="530" y="942"/>
                      </a:cubicBezTo>
                      <a:cubicBezTo>
                        <a:pt x="535" y="944"/>
                        <a:pt x="539" y="949"/>
                        <a:pt x="539" y="954"/>
                      </a:cubicBezTo>
                      <a:cubicBezTo>
                        <a:pt x="539" y="959"/>
                        <a:pt x="537" y="963"/>
                        <a:pt x="533" y="966"/>
                      </a:cubicBezTo>
                      <a:cubicBezTo>
                        <a:pt x="530" y="967"/>
                        <a:pt x="527" y="967"/>
                        <a:pt x="524" y="966"/>
                      </a:cubicBezTo>
                      <a:cubicBezTo>
                        <a:pt x="521" y="965"/>
                        <a:pt x="518" y="960"/>
                        <a:pt x="520" y="956"/>
                      </a:cubicBezTo>
                      <a:cubicBezTo>
                        <a:pt x="521" y="954"/>
                        <a:pt x="524" y="953"/>
                        <a:pt x="527" y="954"/>
                      </a:cubicBezTo>
                      <a:cubicBezTo>
                        <a:pt x="530" y="954"/>
                        <a:pt x="531" y="958"/>
                        <a:pt x="530" y="961"/>
                      </a:cubicBezTo>
                      <a:cubicBezTo>
                        <a:pt x="529" y="964"/>
                        <a:pt x="526" y="965"/>
                        <a:pt x="523" y="964"/>
                      </a:cubicBezTo>
                      <a:cubicBezTo>
                        <a:pt x="523" y="964"/>
                        <a:pt x="522" y="964"/>
                        <a:pt x="522" y="963"/>
                      </a:cubicBezTo>
                      <a:cubicBezTo>
                        <a:pt x="523" y="964"/>
                        <a:pt x="524" y="965"/>
                        <a:pt x="525" y="965"/>
                      </a:cubicBezTo>
                      <a:cubicBezTo>
                        <a:pt x="527" y="966"/>
                        <a:pt x="530" y="966"/>
                        <a:pt x="532" y="964"/>
                      </a:cubicBezTo>
                      <a:cubicBezTo>
                        <a:pt x="536" y="962"/>
                        <a:pt x="538" y="958"/>
                        <a:pt x="537" y="954"/>
                      </a:cubicBezTo>
                      <a:cubicBezTo>
                        <a:pt x="537" y="950"/>
                        <a:pt x="534" y="946"/>
                        <a:pt x="529" y="944"/>
                      </a:cubicBezTo>
                      <a:cubicBezTo>
                        <a:pt x="524" y="942"/>
                        <a:pt x="519" y="943"/>
                        <a:pt x="513" y="945"/>
                      </a:cubicBezTo>
                      <a:cubicBezTo>
                        <a:pt x="507" y="947"/>
                        <a:pt x="501" y="950"/>
                        <a:pt x="495" y="952"/>
                      </a:cubicBezTo>
                      <a:cubicBezTo>
                        <a:pt x="483" y="957"/>
                        <a:pt x="470" y="958"/>
                        <a:pt x="457" y="955"/>
                      </a:cubicBezTo>
                      <a:cubicBezTo>
                        <a:pt x="446" y="953"/>
                        <a:pt x="435" y="948"/>
                        <a:pt x="427" y="940"/>
                      </a:cubicBezTo>
                      <a:cubicBezTo>
                        <a:pt x="413" y="928"/>
                        <a:pt x="405" y="910"/>
                        <a:pt x="404" y="892"/>
                      </a:cubicBezTo>
                      <a:cubicBezTo>
                        <a:pt x="403" y="893"/>
                        <a:pt x="403" y="894"/>
                        <a:pt x="402" y="895"/>
                      </a:cubicBezTo>
                      <a:cubicBezTo>
                        <a:pt x="400" y="900"/>
                        <a:pt x="398" y="904"/>
                        <a:pt x="395" y="908"/>
                      </a:cubicBezTo>
                      <a:cubicBezTo>
                        <a:pt x="391" y="915"/>
                        <a:pt x="386" y="920"/>
                        <a:pt x="379" y="924"/>
                      </a:cubicBezTo>
                      <a:cubicBezTo>
                        <a:pt x="357" y="938"/>
                        <a:pt x="330" y="924"/>
                        <a:pt x="321" y="902"/>
                      </a:cubicBezTo>
                      <a:cubicBezTo>
                        <a:pt x="317" y="894"/>
                        <a:pt x="317" y="884"/>
                        <a:pt x="319" y="875"/>
                      </a:cubicBezTo>
                      <a:cubicBezTo>
                        <a:pt x="322" y="877"/>
                        <a:pt x="322" y="877"/>
                        <a:pt x="322" y="877"/>
                      </a:cubicBezTo>
                      <a:cubicBezTo>
                        <a:pt x="320" y="885"/>
                        <a:pt x="321" y="893"/>
                        <a:pt x="325" y="901"/>
                      </a:cubicBezTo>
                      <a:cubicBezTo>
                        <a:pt x="333" y="920"/>
                        <a:pt x="357" y="933"/>
                        <a:pt x="377" y="921"/>
                      </a:cubicBezTo>
                      <a:cubicBezTo>
                        <a:pt x="383" y="916"/>
                        <a:pt x="387" y="912"/>
                        <a:pt x="391" y="905"/>
                      </a:cubicBezTo>
                      <a:cubicBezTo>
                        <a:pt x="394" y="902"/>
                        <a:pt x="396" y="897"/>
                        <a:pt x="398" y="893"/>
                      </a:cubicBezTo>
                      <a:cubicBezTo>
                        <a:pt x="407" y="874"/>
                        <a:pt x="408" y="858"/>
                        <a:pt x="424" y="842"/>
                      </a:cubicBezTo>
                      <a:cubicBezTo>
                        <a:pt x="433" y="833"/>
                        <a:pt x="445" y="827"/>
                        <a:pt x="461" y="825"/>
                      </a:cubicBezTo>
                      <a:cubicBezTo>
                        <a:pt x="470" y="824"/>
                        <a:pt x="477" y="825"/>
                        <a:pt x="486" y="827"/>
                      </a:cubicBezTo>
                      <a:cubicBezTo>
                        <a:pt x="495" y="830"/>
                        <a:pt x="501" y="833"/>
                        <a:pt x="508" y="839"/>
                      </a:cubicBezTo>
                      <a:cubicBezTo>
                        <a:pt x="519" y="849"/>
                        <a:pt x="525" y="858"/>
                        <a:pt x="530" y="870"/>
                      </a:cubicBezTo>
                      <a:cubicBezTo>
                        <a:pt x="528" y="863"/>
                        <a:pt x="526" y="857"/>
                        <a:pt x="526" y="855"/>
                      </a:cubicBezTo>
                      <a:cubicBezTo>
                        <a:pt x="518" y="828"/>
                        <a:pt x="508" y="802"/>
                        <a:pt x="494" y="778"/>
                      </a:cubicBezTo>
                      <a:cubicBezTo>
                        <a:pt x="491" y="771"/>
                        <a:pt x="487" y="767"/>
                        <a:pt x="481" y="764"/>
                      </a:cubicBezTo>
                      <a:cubicBezTo>
                        <a:pt x="477" y="763"/>
                        <a:pt x="473" y="763"/>
                        <a:pt x="470" y="764"/>
                      </a:cubicBezTo>
                      <a:cubicBezTo>
                        <a:pt x="465" y="765"/>
                        <a:pt x="460" y="770"/>
                        <a:pt x="461" y="776"/>
                      </a:cubicBezTo>
                      <a:cubicBezTo>
                        <a:pt x="461" y="779"/>
                        <a:pt x="463" y="782"/>
                        <a:pt x="467" y="783"/>
                      </a:cubicBezTo>
                      <a:cubicBezTo>
                        <a:pt x="470" y="784"/>
                        <a:pt x="475" y="782"/>
                        <a:pt x="475" y="778"/>
                      </a:cubicBezTo>
                      <a:cubicBezTo>
                        <a:pt x="475" y="775"/>
                        <a:pt x="473" y="772"/>
                        <a:pt x="471" y="771"/>
                      </a:cubicBezTo>
                      <a:cubicBezTo>
                        <a:pt x="473" y="770"/>
                        <a:pt x="477" y="773"/>
                        <a:pt x="478" y="776"/>
                      </a:cubicBezTo>
                      <a:cubicBezTo>
                        <a:pt x="481" y="786"/>
                        <a:pt x="469" y="794"/>
                        <a:pt x="460" y="787"/>
                      </a:cubicBezTo>
                      <a:cubicBezTo>
                        <a:pt x="453" y="781"/>
                        <a:pt x="452" y="773"/>
                        <a:pt x="457" y="766"/>
                      </a:cubicBezTo>
                      <a:cubicBezTo>
                        <a:pt x="464" y="757"/>
                        <a:pt x="479" y="756"/>
                        <a:pt x="488" y="767"/>
                      </a:cubicBezTo>
                      <a:cubicBezTo>
                        <a:pt x="476" y="747"/>
                        <a:pt x="463" y="729"/>
                        <a:pt x="447" y="714"/>
                      </a:cubicBezTo>
                      <a:cubicBezTo>
                        <a:pt x="451" y="722"/>
                        <a:pt x="454" y="730"/>
                        <a:pt x="456" y="738"/>
                      </a:cubicBezTo>
                      <a:cubicBezTo>
                        <a:pt x="460" y="765"/>
                        <a:pt x="440" y="792"/>
                        <a:pt x="409" y="782"/>
                      </a:cubicBezTo>
                      <a:cubicBezTo>
                        <a:pt x="401" y="780"/>
                        <a:pt x="394" y="774"/>
                        <a:pt x="389" y="767"/>
                      </a:cubicBezTo>
                      <a:cubicBezTo>
                        <a:pt x="380" y="756"/>
                        <a:pt x="376" y="740"/>
                        <a:pt x="364" y="733"/>
                      </a:cubicBezTo>
                      <a:cubicBezTo>
                        <a:pt x="359" y="729"/>
                        <a:pt x="352" y="728"/>
                        <a:pt x="346" y="730"/>
                      </a:cubicBezTo>
                      <a:cubicBezTo>
                        <a:pt x="333" y="735"/>
                        <a:pt x="328" y="754"/>
                        <a:pt x="337" y="765"/>
                      </a:cubicBezTo>
                      <a:cubicBezTo>
                        <a:pt x="341" y="769"/>
                        <a:pt x="349" y="770"/>
                        <a:pt x="354" y="767"/>
                      </a:cubicBezTo>
                      <a:cubicBezTo>
                        <a:pt x="361" y="763"/>
                        <a:pt x="363" y="754"/>
                        <a:pt x="357" y="750"/>
                      </a:cubicBezTo>
                      <a:cubicBezTo>
                        <a:pt x="361" y="751"/>
                        <a:pt x="365" y="755"/>
                        <a:pt x="364" y="761"/>
                      </a:cubicBezTo>
                      <a:cubicBezTo>
                        <a:pt x="363" y="770"/>
                        <a:pt x="353" y="775"/>
                        <a:pt x="345" y="774"/>
                      </a:cubicBezTo>
                      <a:cubicBezTo>
                        <a:pt x="334" y="772"/>
                        <a:pt x="329" y="764"/>
                        <a:pt x="327" y="757"/>
                      </a:cubicBezTo>
                      <a:cubicBezTo>
                        <a:pt x="323" y="742"/>
                        <a:pt x="332" y="726"/>
                        <a:pt x="347" y="725"/>
                      </a:cubicBezTo>
                      <a:cubicBezTo>
                        <a:pt x="356" y="724"/>
                        <a:pt x="362" y="725"/>
                        <a:pt x="367" y="729"/>
                      </a:cubicBezTo>
                      <a:cubicBezTo>
                        <a:pt x="376" y="735"/>
                        <a:pt x="381" y="746"/>
                        <a:pt x="391" y="752"/>
                      </a:cubicBezTo>
                      <a:cubicBezTo>
                        <a:pt x="406" y="761"/>
                        <a:pt x="426" y="759"/>
                        <a:pt x="433" y="744"/>
                      </a:cubicBezTo>
                      <a:cubicBezTo>
                        <a:pt x="442" y="727"/>
                        <a:pt x="431" y="699"/>
                        <a:pt x="414" y="687"/>
                      </a:cubicBezTo>
                      <a:cubicBezTo>
                        <a:pt x="405" y="680"/>
                        <a:pt x="391" y="679"/>
                        <a:pt x="380" y="684"/>
                      </a:cubicBezTo>
                      <a:cubicBezTo>
                        <a:pt x="367" y="691"/>
                        <a:pt x="362" y="713"/>
                        <a:pt x="378" y="721"/>
                      </a:cubicBezTo>
                      <a:cubicBezTo>
                        <a:pt x="383" y="723"/>
                        <a:pt x="389" y="724"/>
                        <a:pt x="393" y="721"/>
                      </a:cubicBezTo>
                      <a:cubicBezTo>
                        <a:pt x="401" y="718"/>
                        <a:pt x="404" y="704"/>
                        <a:pt x="395" y="699"/>
                      </a:cubicBezTo>
                      <a:cubicBezTo>
                        <a:pt x="389" y="696"/>
                        <a:pt x="383" y="699"/>
                        <a:pt x="384" y="705"/>
                      </a:cubicBezTo>
                      <a:cubicBezTo>
                        <a:pt x="379" y="699"/>
                        <a:pt x="385" y="692"/>
                        <a:pt x="394" y="694"/>
                      </a:cubicBezTo>
                      <a:cubicBezTo>
                        <a:pt x="409" y="698"/>
                        <a:pt x="409" y="720"/>
                        <a:pt x="394" y="725"/>
                      </a:cubicBezTo>
                      <a:cubicBezTo>
                        <a:pt x="385" y="728"/>
                        <a:pt x="372" y="725"/>
                        <a:pt x="366" y="714"/>
                      </a:cubicBezTo>
                      <a:cubicBezTo>
                        <a:pt x="359" y="700"/>
                        <a:pt x="370" y="679"/>
                        <a:pt x="389" y="677"/>
                      </a:cubicBezTo>
                      <a:cubicBezTo>
                        <a:pt x="391" y="677"/>
                        <a:pt x="393" y="677"/>
                        <a:pt x="395" y="677"/>
                      </a:cubicBezTo>
                      <a:cubicBezTo>
                        <a:pt x="388" y="675"/>
                        <a:pt x="383" y="674"/>
                        <a:pt x="375" y="674"/>
                      </a:cubicBezTo>
                      <a:cubicBezTo>
                        <a:pt x="375" y="674"/>
                        <a:pt x="375" y="674"/>
                        <a:pt x="375" y="674"/>
                      </a:cubicBezTo>
                      <a:cubicBezTo>
                        <a:pt x="364" y="674"/>
                        <a:pt x="357" y="676"/>
                        <a:pt x="347" y="680"/>
                      </a:cubicBezTo>
                      <a:cubicBezTo>
                        <a:pt x="355" y="673"/>
                        <a:pt x="365" y="671"/>
                        <a:pt x="375" y="671"/>
                      </a:cubicBezTo>
                      <a:cubicBezTo>
                        <a:pt x="375" y="671"/>
                        <a:pt x="375" y="671"/>
                        <a:pt x="375" y="671"/>
                      </a:cubicBezTo>
                      <a:cubicBezTo>
                        <a:pt x="380" y="671"/>
                        <a:pt x="384" y="671"/>
                        <a:pt x="389" y="672"/>
                      </a:cubicBezTo>
                      <a:cubicBezTo>
                        <a:pt x="376" y="666"/>
                        <a:pt x="361" y="661"/>
                        <a:pt x="346" y="657"/>
                      </a:cubicBezTo>
                      <a:cubicBezTo>
                        <a:pt x="318" y="652"/>
                        <a:pt x="297" y="652"/>
                        <a:pt x="271" y="660"/>
                      </a:cubicBezTo>
                      <a:cubicBezTo>
                        <a:pt x="246" y="669"/>
                        <a:pt x="225" y="684"/>
                        <a:pt x="210" y="703"/>
                      </a:cubicBezTo>
                      <a:cubicBezTo>
                        <a:pt x="202" y="712"/>
                        <a:pt x="198" y="719"/>
                        <a:pt x="196" y="731"/>
                      </a:cubicBezTo>
                      <a:cubicBezTo>
                        <a:pt x="192" y="757"/>
                        <a:pt x="204" y="785"/>
                        <a:pt x="221" y="795"/>
                      </a:cubicBezTo>
                      <a:cubicBezTo>
                        <a:pt x="231" y="801"/>
                        <a:pt x="245" y="801"/>
                        <a:pt x="249" y="790"/>
                      </a:cubicBezTo>
                      <a:cubicBezTo>
                        <a:pt x="252" y="783"/>
                        <a:pt x="249" y="777"/>
                        <a:pt x="241" y="774"/>
                      </a:cubicBezTo>
                      <a:cubicBezTo>
                        <a:pt x="252" y="769"/>
                        <a:pt x="264" y="784"/>
                        <a:pt x="261" y="799"/>
                      </a:cubicBezTo>
                      <a:cubicBezTo>
                        <a:pt x="257" y="814"/>
                        <a:pt x="247" y="821"/>
                        <a:pt x="236" y="823"/>
                      </a:cubicBezTo>
                      <a:cubicBezTo>
                        <a:pt x="221" y="825"/>
                        <a:pt x="203" y="815"/>
                        <a:pt x="194" y="797"/>
                      </a:cubicBezTo>
                      <a:cubicBezTo>
                        <a:pt x="186" y="779"/>
                        <a:pt x="185" y="757"/>
                        <a:pt x="190" y="738"/>
                      </a:cubicBezTo>
                      <a:cubicBezTo>
                        <a:pt x="188" y="742"/>
                        <a:pt x="187" y="746"/>
                        <a:pt x="186" y="750"/>
                      </a:cubicBezTo>
                      <a:cubicBezTo>
                        <a:pt x="180" y="780"/>
                        <a:pt x="182" y="811"/>
                        <a:pt x="198" y="838"/>
                      </a:cubicBezTo>
                      <a:cubicBezTo>
                        <a:pt x="206" y="852"/>
                        <a:pt x="217" y="858"/>
                        <a:pt x="235" y="859"/>
                      </a:cubicBezTo>
                      <a:cubicBezTo>
                        <a:pt x="245" y="860"/>
                        <a:pt x="260" y="854"/>
                        <a:pt x="265" y="845"/>
                      </a:cubicBezTo>
                      <a:cubicBezTo>
                        <a:pt x="270" y="837"/>
                        <a:pt x="267" y="826"/>
                        <a:pt x="257" y="826"/>
                      </a:cubicBezTo>
                      <a:cubicBezTo>
                        <a:pt x="259" y="820"/>
                        <a:pt x="267" y="819"/>
                        <a:pt x="273" y="824"/>
                      </a:cubicBezTo>
                      <a:cubicBezTo>
                        <a:pt x="277" y="828"/>
                        <a:pt x="279" y="836"/>
                        <a:pt x="276" y="844"/>
                      </a:cubicBezTo>
                      <a:cubicBezTo>
                        <a:pt x="274" y="849"/>
                        <a:pt x="270" y="853"/>
                        <a:pt x="266" y="857"/>
                      </a:cubicBezTo>
                      <a:cubicBezTo>
                        <a:pt x="257" y="862"/>
                        <a:pt x="246" y="865"/>
                        <a:pt x="235" y="864"/>
                      </a:cubicBezTo>
                      <a:cubicBezTo>
                        <a:pt x="227" y="864"/>
                        <a:pt x="219" y="861"/>
                        <a:pt x="213" y="857"/>
                      </a:cubicBezTo>
                      <a:cubicBezTo>
                        <a:pt x="231" y="872"/>
                        <a:pt x="253" y="878"/>
                        <a:pt x="277" y="870"/>
                      </a:cubicBezTo>
                      <a:cubicBezTo>
                        <a:pt x="289" y="866"/>
                        <a:pt x="298" y="860"/>
                        <a:pt x="305" y="851"/>
                      </a:cubicBezTo>
                      <a:cubicBezTo>
                        <a:pt x="341" y="811"/>
                        <a:pt x="294" y="803"/>
                        <a:pt x="275" y="786"/>
                      </a:cubicBezTo>
                      <a:cubicBezTo>
                        <a:pt x="250" y="764"/>
                        <a:pt x="285" y="736"/>
                        <a:pt x="310" y="758"/>
                      </a:cubicBezTo>
                      <a:cubicBezTo>
                        <a:pt x="332" y="777"/>
                        <a:pt x="330" y="806"/>
                        <a:pt x="320" y="830"/>
                      </a:cubicBezTo>
                      <a:cubicBezTo>
                        <a:pt x="322" y="826"/>
                        <a:pt x="326" y="823"/>
                        <a:pt x="329" y="820"/>
                      </a:cubicBezTo>
                      <a:cubicBezTo>
                        <a:pt x="338" y="813"/>
                        <a:pt x="353" y="812"/>
                        <a:pt x="360" y="821"/>
                      </a:cubicBezTo>
                      <a:cubicBezTo>
                        <a:pt x="363" y="825"/>
                        <a:pt x="364" y="831"/>
                        <a:pt x="361" y="836"/>
                      </a:cubicBezTo>
                      <a:cubicBezTo>
                        <a:pt x="359" y="839"/>
                        <a:pt x="356" y="842"/>
                        <a:pt x="352" y="842"/>
                      </a:cubicBezTo>
                      <a:cubicBezTo>
                        <a:pt x="348" y="843"/>
                        <a:pt x="344" y="842"/>
                        <a:pt x="341" y="839"/>
                      </a:cubicBezTo>
                      <a:cubicBezTo>
                        <a:pt x="337" y="835"/>
                        <a:pt x="336" y="829"/>
                        <a:pt x="340" y="825"/>
                      </a:cubicBezTo>
                      <a:cubicBezTo>
                        <a:pt x="342" y="822"/>
                        <a:pt x="346" y="822"/>
                        <a:pt x="349" y="823"/>
                      </a:cubicBezTo>
                      <a:cubicBezTo>
                        <a:pt x="351" y="824"/>
                        <a:pt x="352" y="826"/>
                        <a:pt x="351" y="828"/>
                      </a:cubicBezTo>
                      <a:cubicBezTo>
                        <a:pt x="350" y="827"/>
                        <a:pt x="349" y="826"/>
                        <a:pt x="347" y="825"/>
                      </a:cubicBezTo>
                      <a:cubicBezTo>
                        <a:pt x="344" y="825"/>
                        <a:pt x="342" y="827"/>
                        <a:pt x="343" y="830"/>
                      </a:cubicBezTo>
                      <a:cubicBezTo>
                        <a:pt x="343" y="832"/>
                        <a:pt x="344" y="834"/>
                        <a:pt x="347" y="835"/>
                      </a:cubicBezTo>
                      <a:cubicBezTo>
                        <a:pt x="350" y="836"/>
                        <a:pt x="352" y="835"/>
                        <a:pt x="354" y="833"/>
                      </a:cubicBezTo>
                      <a:cubicBezTo>
                        <a:pt x="356" y="830"/>
                        <a:pt x="356" y="826"/>
                        <a:pt x="354" y="823"/>
                      </a:cubicBezTo>
                      <a:cubicBezTo>
                        <a:pt x="348" y="816"/>
                        <a:pt x="334" y="818"/>
                        <a:pt x="328" y="824"/>
                      </a:cubicBezTo>
                      <a:cubicBezTo>
                        <a:pt x="326" y="825"/>
                        <a:pt x="324" y="827"/>
                        <a:pt x="323" y="828"/>
                      </a:cubicBezTo>
                      <a:cubicBezTo>
                        <a:pt x="317" y="835"/>
                        <a:pt x="314" y="843"/>
                        <a:pt x="309" y="849"/>
                      </a:cubicBezTo>
                      <a:cubicBezTo>
                        <a:pt x="303" y="856"/>
                        <a:pt x="297" y="862"/>
                        <a:pt x="290" y="866"/>
                      </a:cubicBezTo>
                      <a:cubicBezTo>
                        <a:pt x="293" y="865"/>
                        <a:pt x="297" y="864"/>
                        <a:pt x="299" y="864"/>
                      </a:cubicBezTo>
                      <a:cubicBezTo>
                        <a:pt x="319" y="865"/>
                        <a:pt x="334" y="880"/>
                        <a:pt x="337" y="898"/>
                      </a:cubicBezTo>
                      <a:cubicBezTo>
                        <a:pt x="337" y="904"/>
                        <a:pt x="337" y="909"/>
                        <a:pt x="336" y="914"/>
                      </a:cubicBezTo>
                      <a:cubicBezTo>
                        <a:pt x="333" y="912"/>
                        <a:pt x="333" y="912"/>
                        <a:pt x="333" y="912"/>
                      </a:cubicBezTo>
                      <a:cubicBezTo>
                        <a:pt x="334" y="908"/>
                        <a:pt x="334" y="903"/>
                        <a:pt x="334" y="899"/>
                      </a:cubicBezTo>
                      <a:cubicBezTo>
                        <a:pt x="330" y="882"/>
                        <a:pt x="317" y="867"/>
                        <a:pt x="299" y="867"/>
                      </a:cubicBezTo>
                      <a:cubicBezTo>
                        <a:pt x="288" y="867"/>
                        <a:pt x="284" y="870"/>
                        <a:pt x="274" y="873"/>
                      </a:cubicBezTo>
                      <a:cubicBezTo>
                        <a:pt x="243" y="882"/>
                        <a:pt x="213" y="867"/>
                        <a:pt x="195" y="839"/>
                      </a:cubicBezTo>
                      <a:cubicBezTo>
                        <a:pt x="190" y="831"/>
                        <a:pt x="187" y="823"/>
                        <a:pt x="185" y="815"/>
                      </a:cubicBezTo>
                      <a:cubicBezTo>
                        <a:pt x="187" y="833"/>
                        <a:pt x="192" y="851"/>
                        <a:pt x="200" y="864"/>
                      </a:cubicBezTo>
                      <a:cubicBezTo>
                        <a:pt x="219" y="891"/>
                        <a:pt x="241" y="929"/>
                        <a:pt x="256" y="945"/>
                      </a:cubicBezTo>
                      <a:cubicBezTo>
                        <a:pt x="263" y="953"/>
                        <a:pt x="274" y="958"/>
                        <a:pt x="285" y="956"/>
                      </a:cubicBezTo>
                      <a:cubicBezTo>
                        <a:pt x="279" y="959"/>
                        <a:pt x="273" y="957"/>
                        <a:pt x="267" y="955"/>
                      </a:cubicBezTo>
                      <a:cubicBezTo>
                        <a:pt x="267" y="955"/>
                        <a:pt x="267" y="955"/>
                        <a:pt x="267" y="955"/>
                      </a:cubicBezTo>
                      <a:cubicBezTo>
                        <a:pt x="264" y="954"/>
                        <a:pt x="261" y="952"/>
                        <a:pt x="259" y="950"/>
                      </a:cubicBezTo>
                      <a:cubicBezTo>
                        <a:pt x="266" y="959"/>
                        <a:pt x="274" y="967"/>
                        <a:pt x="285" y="971"/>
                      </a:cubicBezTo>
                      <a:cubicBezTo>
                        <a:pt x="296" y="974"/>
                        <a:pt x="307" y="973"/>
                        <a:pt x="317" y="967"/>
                      </a:cubicBezTo>
                      <a:cubicBezTo>
                        <a:pt x="317" y="968"/>
                        <a:pt x="318" y="969"/>
                        <a:pt x="319" y="969"/>
                      </a:cubicBezTo>
                      <a:cubicBezTo>
                        <a:pt x="311" y="974"/>
                        <a:pt x="302" y="976"/>
                        <a:pt x="292" y="975"/>
                      </a:cubicBezTo>
                      <a:cubicBezTo>
                        <a:pt x="284" y="973"/>
                        <a:pt x="275" y="970"/>
                        <a:pt x="270" y="965"/>
                      </a:cubicBezTo>
                      <a:cubicBezTo>
                        <a:pt x="273" y="969"/>
                        <a:pt x="273" y="975"/>
                        <a:pt x="271" y="979"/>
                      </a:cubicBezTo>
                      <a:cubicBezTo>
                        <a:pt x="269" y="982"/>
                        <a:pt x="266" y="984"/>
                        <a:pt x="263" y="984"/>
                      </a:cubicBezTo>
                      <a:cubicBezTo>
                        <a:pt x="258" y="985"/>
                        <a:pt x="253" y="982"/>
                        <a:pt x="253" y="976"/>
                      </a:cubicBezTo>
                      <a:cubicBezTo>
                        <a:pt x="252" y="972"/>
                        <a:pt x="255" y="969"/>
                        <a:pt x="257" y="969"/>
                      </a:cubicBezTo>
                      <a:cubicBezTo>
                        <a:pt x="263" y="967"/>
                        <a:pt x="266" y="973"/>
                        <a:pt x="264" y="976"/>
                      </a:cubicBezTo>
                      <a:cubicBezTo>
                        <a:pt x="264" y="974"/>
                        <a:pt x="263" y="972"/>
                        <a:pt x="261" y="971"/>
                      </a:cubicBezTo>
                      <a:cubicBezTo>
                        <a:pt x="259" y="970"/>
                        <a:pt x="256" y="971"/>
                        <a:pt x="256" y="974"/>
                      </a:cubicBezTo>
                      <a:cubicBezTo>
                        <a:pt x="255" y="976"/>
                        <a:pt x="256" y="979"/>
                        <a:pt x="258" y="980"/>
                      </a:cubicBezTo>
                      <a:cubicBezTo>
                        <a:pt x="262" y="983"/>
                        <a:pt x="269" y="982"/>
                        <a:pt x="271" y="974"/>
                      </a:cubicBezTo>
                      <a:cubicBezTo>
                        <a:pt x="272" y="967"/>
                        <a:pt x="265" y="960"/>
                        <a:pt x="261" y="956"/>
                      </a:cubicBezTo>
                      <a:cubicBezTo>
                        <a:pt x="255" y="949"/>
                        <a:pt x="249" y="942"/>
                        <a:pt x="247" y="939"/>
                      </a:cubicBezTo>
                      <a:cubicBezTo>
                        <a:pt x="243" y="934"/>
                        <a:pt x="233" y="921"/>
                        <a:pt x="223" y="905"/>
                      </a:cubicBezTo>
                      <a:cubicBezTo>
                        <a:pt x="225" y="908"/>
                        <a:pt x="225" y="912"/>
                        <a:pt x="226" y="915"/>
                      </a:cubicBezTo>
                      <a:cubicBezTo>
                        <a:pt x="226" y="917"/>
                        <a:pt x="228" y="930"/>
                        <a:pt x="225" y="931"/>
                      </a:cubicBezTo>
                      <a:cubicBezTo>
                        <a:pt x="224" y="930"/>
                        <a:pt x="223" y="923"/>
                        <a:pt x="223" y="921"/>
                      </a:cubicBezTo>
                      <a:cubicBezTo>
                        <a:pt x="222" y="915"/>
                        <a:pt x="220" y="910"/>
                        <a:pt x="219" y="905"/>
                      </a:cubicBezTo>
                      <a:cubicBezTo>
                        <a:pt x="218" y="903"/>
                        <a:pt x="217" y="900"/>
                        <a:pt x="216" y="898"/>
                      </a:cubicBezTo>
                      <a:cubicBezTo>
                        <a:pt x="212" y="890"/>
                        <a:pt x="209" y="883"/>
                        <a:pt x="203" y="876"/>
                      </a:cubicBezTo>
                      <a:cubicBezTo>
                        <a:pt x="203" y="876"/>
                        <a:pt x="202" y="875"/>
                        <a:pt x="201" y="874"/>
                      </a:cubicBezTo>
                      <a:cubicBezTo>
                        <a:pt x="202" y="876"/>
                        <a:pt x="203" y="879"/>
                        <a:pt x="204" y="882"/>
                      </a:cubicBezTo>
                      <a:cubicBezTo>
                        <a:pt x="207" y="889"/>
                        <a:pt x="209" y="895"/>
                        <a:pt x="208" y="903"/>
                      </a:cubicBezTo>
                      <a:cubicBezTo>
                        <a:pt x="207" y="925"/>
                        <a:pt x="190" y="935"/>
                        <a:pt x="171" y="935"/>
                      </a:cubicBezTo>
                      <a:cubicBezTo>
                        <a:pt x="155" y="935"/>
                        <a:pt x="139" y="929"/>
                        <a:pt x="131" y="915"/>
                      </a:cubicBezTo>
                      <a:cubicBezTo>
                        <a:pt x="124" y="903"/>
                        <a:pt x="125" y="890"/>
                        <a:pt x="135" y="880"/>
                      </a:cubicBezTo>
                      <a:cubicBezTo>
                        <a:pt x="139" y="875"/>
                        <a:pt x="144" y="873"/>
                        <a:pt x="150" y="871"/>
                      </a:cubicBezTo>
                      <a:cubicBezTo>
                        <a:pt x="155" y="870"/>
                        <a:pt x="159" y="870"/>
                        <a:pt x="164" y="873"/>
                      </a:cubicBezTo>
                      <a:cubicBezTo>
                        <a:pt x="169" y="876"/>
                        <a:pt x="173" y="881"/>
                        <a:pt x="173" y="887"/>
                      </a:cubicBezTo>
                      <a:cubicBezTo>
                        <a:pt x="174" y="891"/>
                        <a:pt x="173" y="895"/>
                        <a:pt x="170" y="897"/>
                      </a:cubicBezTo>
                      <a:cubicBezTo>
                        <a:pt x="167" y="900"/>
                        <a:pt x="163" y="902"/>
                        <a:pt x="158" y="901"/>
                      </a:cubicBezTo>
                      <a:cubicBezTo>
                        <a:pt x="154" y="900"/>
                        <a:pt x="149" y="898"/>
                        <a:pt x="148" y="893"/>
                      </a:cubicBezTo>
                      <a:cubicBezTo>
                        <a:pt x="147" y="888"/>
                        <a:pt x="149" y="883"/>
                        <a:pt x="153" y="881"/>
                      </a:cubicBezTo>
                      <a:cubicBezTo>
                        <a:pt x="159" y="878"/>
                        <a:pt x="165" y="880"/>
                        <a:pt x="168" y="885"/>
                      </a:cubicBezTo>
                      <a:cubicBezTo>
                        <a:pt x="170" y="890"/>
                        <a:pt x="168" y="897"/>
                        <a:pt x="163" y="899"/>
                      </a:cubicBezTo>
                      <a:cubicBezTo>
                        <a:pt x="161" y="900"/>
                        <a:pt x="159" y="901"/>
                        <a:pt x="157" y="901"/>
                      </a:cubicBezTo>
                      <a:cubicBezTo>
                        <a:pt x="158" y="901"/>
                        <a:pt x="158" y="901"/>
                        <a:pt x="159" y="901"/>
                      </a:cubicBezTo>
                      <a:cubicBezTo>
                        <a:pt x="163" y="901"/>
                        <a:pt x="167" y="900"/>
                        <a:pt x="170" y="897"/>
                      </a:cubicBezTo>
                      <a:cubicBezTo>
                        <a:pt x="172" y="894"/>
                        <a:pt x="173" y="891"/>
                        <a:pt x="173" y="887"/>
                      </a:cubicBezTo>
                      <a:cubicBezTo>
                        <a:pt x="172" y="881"/>
                        <a:pt x="169" y="877"/>
                        <a:pt x="163" y="874"/>
                      </a:cubicBezTo>
                      <a:cubicBezTo>
                        <a:pt x="159" y="872"/>
                        <a:pt x="155" y="871"/>
                        <a:pt x="150" y="872"/>
                      </a:cubicBezTo>
                      <a:cubicBezTo>
                        <a:pt x="144" y="874"/>
                        <a:pt x="140" y="877"/>
                        <a:pt x="136" y="881"/>
                      </a:cubicBezTo>
                      <a:cubicBezTo>
                        <a:pt x="127" y="891"/>
                        <a:pt x="126" y="903"/>
                        <a:pt x="133" y="914"/>
                      </a:cubicBezTo>
                      <a:cubicBezTo>
                        <a:pt x="141" y="927"/>
                        <a:pt x="158" y="933"/>
                        <a:pt x="173" y="932"/>
                      </a:cubicBezTo>
                      <a:cubicBezTo>
                        <a:pt x="189" y="931"/>
                        <a:pt x="203" y="922"/>
                        <a:pt x="204" y="903"/>
                      </a:cubicBezTo>
                      <a:cubicBezTo>
                        <a:pt x="204" y="896"/>
                        <a:pt x="203" y="890"/>
                        <a:pt x="200" y="883"/>
                      </a:cubicBezTo>
                      <a:cubicBezTo>
                        <a:pt x="191" y="858"/>
                        <a:pt x="183" y="835"/>
                        <a:pt x="181" y="808"/>
                      </a:cubicBezTo>
                      <a:cubicBezTo>
                        <a:pt x="181" y="809"/>
                        <a:pt x="181" y="811"/>
                        <a:pt x="180" y="812"/>
                      </a:cubicBezTo>
                      <a:cubicBezTo>
                        <a:pt x="177" y="821"/>
                        <a:pt x="168" y="829"/>
                        <a:pt x="158" y="825"/>
                      </a:cubicBezTo>
                      <a:cubicBezTo>
                        <a:pt x="151" y="822"/>
                        <a:pt x="147" y="815"/>
                        <a:pt x="148" y="807"/>
                      </a:cubicBezTo>
                      <a:cubicBezTo>
                        <a:pt x="149" y="801"/>
                        <a:pt x="153" y="796"/>
                        <a:pt x="160" y="795"/>
                      </a:cubicBezTo>
                      <a:cubicBezTo>
                        <a:pt x="164" y="795"/>
                        <a:pt x="169" y="798"/>
                        <a:pt x="166" y="803"/>
                      </a:cubicBezTo>
                      <a:cubicBezTo>
                        <a:pt x="164" y="808"/>
                        <a:pt x="160" y="806"/>
                        <a:pt x="157" y="811"/>
                      </a:cubicBezTo>
                      <a:cubicBezTo>
                        <a:pt x="155" y="814"/>
                        <a:pt x="155" y="818"/>
                        <a:pt x="159" y="820"/>
                      </a:cubicBezTo>
                      <a:cubicBezTo>
                        <a:pt x="165" y="825"/>
                        <a:pt x="172" y="819"/>
                        <a:pt x="175" y="813"/>
                      </a:cubicBezTo>
                      <a:cubicBezTo>
                        <a:pt x="182" y="800"/>
                        <a:pt x="180" y="792"/>
                        <a:pt x="180" y="779"/>
                      </a:cubicBezTo>
                      <a:cubicBezTo>
                        <a:pt x="180" y="769"/>
                        <a:pt x="181" y="760"/>
                        <a:pt x="183" y="750"/>
                      </a:cubicBezTo>
                      <a:cubicBezTo>
                        <a:pt x="190" y="720"/>
                        <a:pt x="207" y="695"/>
                        <a:pt x="230" y="677"/>
                      </a:cubicBezTo>
                      <a:cubicBezTo>
                        <a:pt x="225" y="680"/>
                        <a:pt x="219" y="680"/>
                        <a:pt x="215" y="677"/>
                      </a:cubicBezTo>
                      <a:cubicBezTo>
                        <a:pt x="211" y="674"/>
                        <a:pt x="209" y="669"/>
                        <a:pt x="211" y="663"/>
                      </a:cubicBezTo>
                      <a:cubicBezTo>
                        <a:pt x="211" y="664"/>
                        <a:pt x="213" y="665"/>
                        <a:pt x="215" y="665"/>
                      </a:cubicBezTo>
                      <a:cubicBezTo>
                        <a:pt x="209" y="675"/>
                        <a:pt x="224" y="679"/>
                        <a:pt x="235" y="674"/>
                      </a:cubicBezTo>
                      <a:cubicBezTo>
                        <a:pt x="234" y="674"/>
                        <a:pt x="234" y="674"/>
                        <a:pt x="234" y="674"/>
                      </a:cubicBezTo>
                      <a:cubicBezTo>
                        <a:pt x="242" y="668"/>
                        <a:pt x="251" y="663"/>
                        <a:pt x="261" y="659"/>
                      </a:cubicBezTo>
                      <a:cubicBezTo>
                        <a:pt x="247" y="658"/>
                        <a:pt x="233" y="650"/>
                        <a:pt x="230" y="635"/>
                      </a:cubicBezTo>
                      <a:cubicBezTo>
                        <a:pt x="228" y="627"/>
                        <a:pt x="229" y="620"/>
                        <a:pt x="232" y="613"/>
                      </a:cubicBezTo>
                      <a:cubicBezTo>
                        <a:pt x="237" y="606"/>
                        <a:pt x="242" y="601"/>
                        <a:pt x="250" y="599"/>
                      </a:cubicBezTo>
                      <a:cubicBezTo>
                        <a:pt x="257" y="596"/>
                        <a:pt x="264" y="596"/>
                        <a:pt x="271" y="599"/>
                      </a:cubicBezTo>
                      <a:cubicBezTo>
                        <a:pt x="278" y="601"/>
                        <a:pt x="283" y="606"/>
                        <a:pt x="287" y="613"/>
                      </a:cubicBezTo>
                      <a:cubicBezTo>
                        <a:pt x="291" y="620"/>
                        <a:pt x="291" y="626"/>
                        <a:pt x="287" y="634"/>
                      </a:cubicBezTo>
                      <a:cubicBezTo>
                        <a:pt x="285" y="638"/>
                        <a:pt x="282" y="641"/>
                        <a:pt x="277" y="642"/>
                      </a:cubicBezTo>
                      <a:cubicBezTo>
                        <a:pt x="270" y="644"/>
                        <a:pt x="263" y="642"/>
                        <a:pt x="258" y="637"/>
                      </a:cubicBezTo>
                      <a:cubicBezTo>
                        <a:pt x="254" y="632"/>
                        <a:pt x="254" y="625"/>
                        <a:pt x="257" y="619"/>
                      </a:cubicBezTo>
                      <a:cubicBezTo>
                        <a:pt x="260" y="612"/>
                        <a:pt x="269" y="609"/>
                        <a:pt x="277" y="613"/>
                      </a:cubicBezTo>
                      <a:cubicBezTo>
                        <a:pt x="284" y="617"/>
                        <a:pt x="287" y="626"/>
                        <a:pt x="283" y="633"/>
                      </a:cubicBezTo>
                      <a:cubicBezTo>
                        <a:pt x="281" y="636"/>
                        <a:pt x="278" y="639"/>
                        <a:pt x="275" y="640"/>
                      </a:cubicBezTo>
                      <a:cubicBezTo>
                        <a:pt x="276" y="640"/>
                        <a:pt x="276" y="640"/>
                        <a:pt x="276" y="640"/>
                      </a:cubicBezTo>
                      <a:cubicBezTo>
                        <a:pt x="280" y="638"/>
                        <a:pt x="283" y="636"/>
                        <a:pt x="285" y="632"/>
                      </a:cubicBezTo>
                      <a:cubicBezTo>
                        <a:pt x="288" y="626"/>
                        <a:pt x="287" y="620"/>
                        <a:pt x="284" y="614"/>
                      </a:cubicBezTo>
                      <a:cubicBezTo>
                        <a:pt x="281" y="608"/>
                        <a:pt x="276" y="604"/>
                        <a:pt x="270" y="602"/>
                      </a:cubicBezTo>
                      <a:cubicBezTo>
                        <a:pt x="264" y="600"/>
                        <a:pt x="257" y="600"/>
                        <a:pt x="251" y="602"/>
                      </a:cubicBezTo>
                      <a:cubicBezTo>
                        <a:pt x="244" y="604"/>
                        <a:pt x="239" y="608"/>
                        <a:pt x="235" y="615"/>
                      </a:cubicBezTo>
                      <a:cubicBezTo>
                        <a:pt x="232" y="621"/>
                        <a:pt x="231" y="628"/>
                        <a:pt x="232" y="634"/>
                      </a:cubicBezTo>
                      <a:cubicBezTo>
                        <a:pt x="236" y="652"/>
                        <a:pt x="256" y="660"/>
                        <a:pt x="269" y="656"/>
                      </a:cubicBezTo>
                      <a:cubicBezTo>
                        <a:pt x="297" y="647"/>
                        <a:pt x="319" y="647"/>
                        <a:pt x="347" y="652"/>
                      </a:cubicBezTo>
                      <a:cubicBezTo>
                        <a:pt x="349" y="652"/>
                        <a:pt x="352" y="653"/>
                        <a:pt x="355" y="654"/>
                      </a:cubicBezTo>
                      <a:cubicBezTo>
                        <a:pt x="353" y="653"/>
                        <a:pt x="351" y="652"/>
                        <a:pt x="349" y="650"/>
                      </a:cubicBezTo>
                      <a:cubicBezTo>
                        <a:pt x="340" y="645"/>
                        <a:pt x="334" y="638"/>
                        <a:pt x="329" y="629"/>
                      </a:cubicBezTo>
                      <a:cubicBezTo>
                        <a:pt x="336" y="637"/>
                        <a:pt x="342" y="642"/>
                        <a:pt x="351" y="648"/>
                      </a:cubicBezTo>
                      <a:cubicBezTo>
                        <a:pt x="352" y="648"/>
                        <a:pt x="352" y="648"/>
                        <a:pt x="353" y="649"/>
                      </a:cubicBezTo>
                      <a:cubicBezTo>
                        <a:pt x="347" y="643"/>
                        <a:pt x="348" y="630"/>
                        <a:pt x="352" y="622"/>
                      </a:cubicBezTo>
                      <a:cubicBezTo>
                        <a:pt x="354" y="618"/>
                        <a:pt x="357" y="614"/>
                        <a:pt x="360" y="611"/>
                      </a:cubicBezTo>
                      <a:cubicBezTo>
                        <a:pt x="366" y="605"/>
                        <a:pt x="376" y="600"/>
                        <a:pt x="384" y="604"/>
                      </a:cubicBezTo>
                      <a:cubicBezTo>
                        <a:pt x="388" y="596"/>
                        <a:pt x="395" y="593"/>
                        <a:pt x="402" y="590"/>
                      </a:cubicBezTo>
                      <a:cubicBezTo>
                        <a:pt x="411" y="587"/>
                        <a:pt x="420" y="579"/>
                        <a:pt x="417" y="571"/>
                      </a:cubicBezTo>
                      <a:cubicBezTo>
                        <a:pt x="426" y="577"/>
                        <a:pt x="419" y="594"/>
                        <a:pt x="413" y="601"/>
                      </a:cubicBezTo>
                      <a:cubicBezTo>
                        <a:pt x="403" y="610"/>
                        <a:pt x="390" y="610"/>
                        <a:pt x="375" y="613"/>
                      </a:cubicBezTo>
                      <a:cubicBezTo>
                        <a:pt x="366" y="614"/>
                        <a:pt x="359" y="617"/>
                        <a:pt x="355" y="625"/>
                      </a:cubicBezTo>
                      <a:cubicBezTo>
                        <a:pt x="351" y="631"/>
                        <a:pt x="348" y="642"/>
                        <a:pt x="353" y="649"/>
                      </a:cubicBezTo>
                      <a:cubicBezTo>
                        <a:pt x="352" y="647"/>
                        <a:pt x="351" y="646"/>
                        <a:pt x="351" y="644"/>
                      </a:cubicBezTo>
                      <a:cubicBezTo>
                        <a:pt x="350" y="640"/>
                        <a:pt x="352" y="635"/>
                        <a:pt x="359" y="632"/>
                      </a:cubicBezTo>
                      <a:cubicBezTo>
                        <a:pt x="358" y="633"/>
                        <a:pt x="359" y="635"/>
                        <a:pt x="360" y="636"/>
                      </a:cubicBezTo>
                      <a:cubicBezTo>
                        <a:pt x="353" y="639"/>
                        <a:pt x="352" y="646"/>
                        <a:pt x="358" y="651"/>
                      </a:cubicBezTo>
                      <a:cubicBezTo>
                        <a:pt x="361" y="654"/>
                        <a:pt x="363" y="655"/>
                        <a:pt x="366" y="657"/>
                      </a:cubicBezTo>
                      <a:cubicBezTo>
                        <a:pt x="397" y="667"/>
                        <a:pt x="424" y="683"/>
                        <a:pt x="447" y="705"/>
                      </a:cubicBezTo>
                      <a:cubicBezTo>
                        <a:pt x="429" y="686"/>
                        <a:pt x="411" y="662"/>
                        <a:pt x="412" y="635"/>
                      </a:cubicBezTo>
                      <a:cubicBezTo>
                        <a:pt x="413" y="622"/>
                        <a:pt x="418" y="612"/>
                        <a:pt x="427" y="603"/>
                      </a:cubicBezTo>
                      <a:cubicBezTo>
                        <a:pt x="436" y="596"/>
                        <a:pt x="446" y="592"/>
                        <a:pt x="457" y="591"/>
                      </a:cubicBezTo>
                      <a:cubicBezTo>
                        <a:pt x="482" y="591"/>
                        <a:pt x="503" y="611"/>
                        <a:pt x="504" y="636"/>
                      </a:cubicBezTo>
                      <a:cubicBezTo>
                        <a:pt x="505" y="658"/>
                        <a:pt x="490" y="681"/>
                        <a:pt x="465" y="678"/>
                      </a:cubicBezTo>
                      <a:cubicBezTo>
                        <a:pt x="455" y="677"/>
                        <a:pt x="446" y="670"/>
                        <a:pt x="444" y="659"/>
                      </a:cubicBezTo>
                      <a:cubicBezTo>
                        <a:pt x="444" y="656"/>
                        <a:pt x="444" y="652"/>
                        <a:pt x="446" y="649"/>
                      </a:cubicBezTo>
                      <a:cubicBezTo>
                        <a:pt x="446" y="649"/>
                        <a:pt x="446" y="649"/>
                        <a:pt x="446" y="649"/>
                      </a:cubicBezTo>
                      <a:cubicBezTo>
                        <a:pt x="450" y="642"/>
                        <a:pt x="459" y="638"/>
                        <a:pt x="468" y="642"/>
                      </a:cubicBezTo>
                      <a:cubicBezTo>
                        <a:pt x="476" y="646"/>
                        <a:pt x="479" y="656"/>
                        <a:pt x="475" y="664"/>
                      </a:cubicBezTo>
                      <a:cubicBezTo>
                        <a:pt x="471" y="672"/>
                        <a:pt x="461" y="675"/>
                        <a:pt x="453" y="671"/>
                      </a:cubicBezTo>
                      <a:cubicBezTo>
                        <a:pt x="450" y="670"/>
                        <a:pt x="447" y="667"/>
                        <a:pt x="446" y="663"/>
                      </a:cubicBezTo>
                      <a:cubicBezTo>
                        <a:pt x="446" y="663"/>
                        <a:pt x="446" y="663"/>
                        <a:pt x="446" y="663"/>
                      </a:cubicBezTo>
                      <a:cubicBezTo>
                        <a:pt x="449" y="672"/>
                        <a:pt x="457" y="676"/>
                        <a:pt x="466" y="677"/>
                      </a:cubicBezTo>
                      <a:cubicBezTo>
                        <a:pt x="490" y="678"/>
                        <a:pt x="502" y="656"/>
                        <a:pt x="502" y="635"/>
                      </a:cubicBezTo>
                      <a:cubicBezTo>
                        <a:pt x="501" y="612"/>
                        <a:pt x="481" y="593"/>
                        <a:pt x="457" y="594"/>
                      </a:cubicBezTo>
                      <a:cubicBezTo>
                        <a:pt x="453" y="594"/>
                        <a:pt x="449" y="595"/>
                        <a:pt x="445" y="596"/>
                      </a:cubicBezTo>
                      <a:cubicBezTo>
                        <a:pt x="448" y="596"/>
                        <a:pt x="450" y="596"/>
                        <a:pt x="453" y="597"/>
                      </a:cubicBezTo>
                      <a:cubicBezTo>
                        <a:pt x="461" y="598"/>
                        <a:pt x="468" y="605"/>
                        <a:pt x="469" y="613"/>
                      </a:cubicBezTo>
                      <a:cubicBezTo>
                        <a:pt x="470" y="621"/>
                        <a:pt x="465" y="629"/>
                        <a:pt x="455" y="630"/>
                      </a:cubicBezTo>
                      <a:cubicBezTo>
                        <a:pt x="450" y="630"/>
                        <a:pt x="445" y="626"/>
                        <a:pt x="444" y="622"/>
                      </a:cubicBezTo>
                      <a:cubicBezTo>
                        <a:pt x="442" y="612"/>
                        <a:pt x="452" y="607"/>
                        <a:pt x="456" y="612"/>
                      </a:cubicBezTo>
                      <a:cubicBezTo>
                        <a:pt x="453" y="611"/>
                        <a:pt x="449" y="613"/>
                        <a:pt x="448" y="615"/>
                      </a:cubicBezTo>
                      <a:cubicBezTo>
                        <a:pt x="446" y="619"/>
                        <a:pt x="449" y="624"/>
                        <a:pt x="453" y="625"/>
                      </a:cubicBezTo>
                      <a:cubicBezTo>
                        <a:pt x="456" y="626"/>
                        <a:pt x="460" y="625"/>
                        <a:pt x="462" y="622"/>
                      </a:cubicBezTo>
                      <a:cubicBezTo>
                        <a:pt x="467" y="617"/>
                        <a:pt x="465" y="610"/>
                        <a:pt x="461" y="605"/>
                      </a:cubicBezTo>
                      <a:cubicBezTo>
                        <a:pt x="453" y="595"/>
                        <a:pt x="438" y="598"/>
                        <a:pt x="429" y="605"/>
                      </a:cubicBezTo>
                      <a:cubicBezTo>
                        <a:pt x="420" y="613"/>
                        <a:pt x="416" y="623"/>
                        <a:pt x="415" y="635"/>
                      </a:cubicBezTo>
                      <a:cubicBezTo>
                        <a:pt x="415" y="672"/>
                        <a:pt x="457" y="708"/>
                        <a:pt x="480" y="740"/>
                      </a:cubicBezTo>
                      <a:cubicBezTo>
                        <a:pt x="478" y="732"/>
                        <a:pt x="478" y="725"/>
                        <a:pt x="480" y="716"/>
                      </a:cubicBezTo>
                      <a:cubicBezTo>
                        <a:pt x="482" y="712"/>
                        <a:pt x="483" y="708"/>
                        <a:pt x="485" y="704"/>
                      </a:cubicBezTo>
                      <a:cubicBezTo>
                        <a:pt x="485" y="705"/>
                        <a:pt x="487" y="706"/>
                        <a:pt x="487" y="706"/>
                      </a:cubicBezTo>
                      <a:cubicBezTo>
                        <a:pt x="483" y="715"/>
                        <a:pt x="482" y="725"/>
                        <a:pt x="483" y="734"/>
                      </a:cubicBezTo>
                      <a:cubicBezTo>
                        <a:pt x="483" y="741"/>
                        <a:pt x="485" y="747"/>
                        <a:pt x="488" y="752"/>
                      </a:cubicBezTo>
                      <a:cubicBezTo>
                        <a:pt x="486" y="745"/>
                        <a:pt x="488" y="737"/>
                        <a:pt x="491" y="733"/>
                      </a:cubicBezTo>
                      <a:cubicBezTo>
                        <a:pt x="494" y="729"/>
                        <a:pt x="498" y="726"/>
                        <a:pt x="503" y="725"/>
                      </a:cubicBezTo>
                      <a:cubicBezTo>
                        <a:pt x="511" y="724"/>
                        <a:pt x="519" y="729"/>
                        <a:pt x="520" y="739"/>
                      </a:cubicBezTo>
                      <a:cubicBezTo>
                        <a:pt x="520" y="744"/>
                        <a:pt x="517" y="748"/>
                        <a:pt x="512" y="750"/>
                      </a:cubicBezTo>
                      <a:cubicBezTo>
                        <a:pt x="503" y="753"/>
                        <a:pt x="498" y="743"/>
                        <a:pt x="502" y="739"/>
                      </a:cubicBezTo>
                      <a:cubicBezTo>
                        <a:pt x="502" y="742"/>
                        <a:pt x="503" y="745"/>
                        <a:pt x="506" y="746"/>
                      </a:cubicBezTo>
                      <a:cubicBezTo>
                        <a:pt x="510" y="748"/>
                        <a:pt x="514" y="745"/>
                        <a:pt x="515" y="741"/>
                      </a:cubicBezTo>
                      <a:cubicBezTo>
                        <a:pt x="516" y="738"/>
                        <a:pt x="515" y="734"/>
                        <a:pt x="512" y="732"/>
                      </a:cubicBezTo>
                      <a:cubicBezTo>
                        <a:pt x="507" y="728"/>
                        <a:pt x="500" y="730"/>
                        <a:pt x="495" y="734"/>
                      </a:cubicBezTo>
                      <a:cubicBezTo>
                        <a:pt x="492" y="737"/>
                        <a:pt x="490" y="742"/>
                        <a:pt x="490" y="747"/>
                      </a:cubicBezTo>
                      <a:cubicBezTo>
                        <a:pt x="489" y="755"/>
                        <a:pt x="493" y="760"/>
                        <a:pt x="497" y="767"/>
                      </a:cubicBezTo>
                      <a:cubicBezTo>
                        <a:pt x="509" y="787"/>
                        <a:pt x="519" y="809"/>
                        <a:pt x="526" y="833"/>
                      </a:cubicBezTo>
                      <a:cubicBezTo>
                        <a:pt x="527" y="837"/>
                        <a:pt x="533" y="860"/>
                        <a:pt x="536" y="878"/>
                      </a:cubicBezTo>
                      <a:cubicBezTo>
                        <a:pt x="540" y="857"/>
                        <a:pt x="549" y="837"/>
                        <a:pt x="564" y="820"/>
                      </a:cubicBezTo>
                      <a:cubicBezTo>
                        <a:pt x="569" y="815"/>
                        <a:pt x="573" y="811"/>
                        <a:pt x="577" y="808"/>
                      </a:cubicBezTo>
                      <a:cubicBezTo>
                        <a:pt x="585" y="801"/>
                        <a:pt x="598" y="791"/>
                        <a:pt x="592" y="780"/>
                      </a:cubicBezTo>
                      <a:cubicBezTo>
                        <a:pt x="590" y="775"/>
                        <a:pt x="585" y="772"/>
                        <a:pt x="580" y="774"/>
                      </a:cubicBezTo>
                      <a:cubicBezTo>
                        <a:pt x="577" y="775"/>
                        <a:pt x="575" y="778"/>
                        <a:pt x="575" y="780"/>
                      </a:cubicBezTo>
                      <a:cubicBezTo>
                        <a:pt x="575" y="784"/>
                        <a:pt x="578" y="787"/>
                        <a:pt x="581" y="786"/>
                      </a:cubicBezTo>
                      <a:cubicBezTo>
                        <a:pt x="583" y="786"/>
                        <a:pt x="585" y="784"/>
                        <a:pt x="586" y="782"/>
                      </a:cubicBezTo>
                      <a:cubicBezTo>
                        <a:pt x="588" y="786"/>
                        <a:pt x="581" y="792"/>
                        <a:pt x="575" y="788"/>
                      </a:cubicBezTo>
                      <a:cubicBezTo>
                        <a:pt x="572" y="786"/>
                        <a:pt x="571" y="781"/>
                        <a:pt x="572" y="777"/>
                      </a:cubicBezTo>
                      <a:cubicBezTo>
                        <a:pt x="575" y="770"/>
                        <a:pt x="582" y="769"/>
                        <a:pt x="588" y="771"/>
                      </a:cubicBezTo>
                      <a:cubicBezTo>
                        <a:pt x="594" y="774"/>
                        <a:pt x="597" y="781"/>
                        <a:pt x="596" y="788"/>
                      </a:cubicBezTo>
                      <a:cubicBezTo>
                        <a:pt x="596" y="791"/>
                        <a:pt x="595" y="794"/>
                        <a:pt x="593" y="796"/>
                      </a:cubicBezTo>
                      <a:cubicBezTo>
                        <a:pt x="603" y="789"/>
                        <a:pt x="612" y="784"/>
                        <a:pt x="621" y="780"/>
                      </a:cubicBezTo>
                      <a:cubicBezTo>
                        <a:pt x="637" y="773"/>
                        <a:pt x="666" y="770"/>
                        <a:pt x="676" y="761"/>
                      </a:cubicBezTo>
                      <a:cubicBezTo>
                        <a:pt x="679" y="758"/>
                        <a:pt x="680" y="756"/>
                        <a:pt x="682" y="753"/>
                      </a:cubicBezTo>
                      <a:cubicBezTo>
                        <a:pt x="684" y="747"/>
                        <a:pt x="684" y="741"/>
                        <a:pt x="683" y="736"/>
                      </a:cubicBezTo>
                      <a:cubicBezTo>
                        <a:pt x="681" y="729"/>
                        <a:pt x="677" y="724"/>
                        <a:pt x="671" y="721"/>
                      </a:cubicBezTo>
                      <a:cubicBezTo>
                        <a:pt x="664" y="717"/>
                        <a:pt x="655" y="716"/>
                        <a:pt x="648" y="718"/>
                      </a:cubicBezTo>
                      <a:cubicBezTo>
                        <a:pt x="640" y="720"/>
                        <a:pt x="634" y="724"/>
                        <a:pt x="630" y="731"/>
                      </a:cubicBezTo>
                      <a:cubicBezTo>
                        <a:pt x="626" y="738"/>
                        <a:pt x="625" y="745"/>
                        <a:pt x="629" y="752"/>
                      </a:cubicBezTo>
                      <a:cubicBezTo>
                        <a:pt x="632" y="757"/>
                        <a:pt x="637" y="760"/>
                        <a:pt x="642" y="761"/>
                      </a:cubicBezTo>
                      <a:cubicBezTo>
                        <a:pt x="642" y="761"/>
                        <a:pt x="642" y="761"/>
                        <a:pt x="641" y="760"/>
                      </a:cubicBezTo>
                      <a:cubicBezTo>
                        <a:pt x="632" y="758"/>
                        <a:pt x="633" y="745"/>
                        <a:pt x="642" y="748"/>
                      </a:cubicBezTo>
                      <a:cubicBezTo>
                        <a:pt x="646" y="749"/>
                        <a:pt x="651" y="756"/>
                        <a:pt x="660" y="750"/>
                      </a:cubicBezTo>
                      <a:cubicBezTo>
                        <a:pt x="658" y="753"/>
                        <a:pt x="656" y="756"/>
                        <a:pt x="653" y="759"/>
                      </a:cubicBezTo>
                      <a:cubicBezTo>
                        <a:pt x="651" y="759"/>
                        <a:pt x="650" y="760"/>
                        <a:pt x="649" y="761"/>
                      </a:cubicBezTo>
                      <a:cubicBezTo>
                        <a:pt x="641" y="763"/>
                        <a:pt x="633" y="759"/>
                        <a:pt x="629" y="753"/>
                      </a:cubicBezTo>
                      <a:cubicBezTo>
                        <a:pt x="624" y="745"/>
                        <a:pt x="625" y="737"/>
                        <a:pt x="629" y="730"/>
                      </a:cubicBezTo>
                      <a:cubicBezTo>
                        <a:pt x="633" y="723"/>
                        <a:pt x="639" y="719"/>
                        <a:pt x="647" y="716"/>
                      </a:cubicBezTo>
                      <a:cubicBezTo>
                        <a:pt x="655" y="714"/>
                        <a:pt x="664" y="715"/>
                        <a:pt x="672" y="719"/>
                      </a:cubicBezTo>
                      <a:cubicBezTo>
                        <a:pt x="679" y="722"/>
                        <a:pt x="684" y="728"/>
                        <a:pt x="686" y="736"/>
                      </a:cubicBezTo>
                      <a:cubicBezTo>
                        <a:pt x="687" y="742"/>
                        <a:pt x="687" y="748"/>
                        <a:pt x="685" y="754"/>
                      </a:cubicBezTo>
                      <a:cubicBezTo>
                        <a:pt x="683" y="758"/>
                        <a:pt x="681" y="760"/>
                        <a:pt x="679" y="763"/>
                      </a:cubicBezTo>
                      <a:cubicBezTo>
                        <a:pt x="678" y="764"/>
                        <a:pt x="678" y="764"/>
                        <a:pt x="678" y="764"/>
                      </a:cubicBezTo>
                      <a:cubicBezTo>
                        <a:pt x="678" y="764"/>
                        <a:pt x="679" y="764"/>
                        <a:pt x="679" y="764"/>
                      </a:cubicBezTo>
                      <a:cubicBezTo>
                        <a:pt x="680" y="763"/>
                        <a:pt x="680" y="763"/>
                        <a:pt x="680" y="763"/>
                      </a:cubicBezTo>
                      <a:cubicBezTo>
                        <a:pt x="685" y="762"/>
                        <a:pt x="691" y="762"/>
                        <a:pt x="697" y="762"/>
                      </a:cubicBezTo>
                      <a:cubicBezTo>
                        <a:pt x="710" y="762"/>
                        <a:pt x="728" y="766"/>
                        <a:pt x="736" y="778"/>
                      </a:cubicBezTo>
                      <a:cubicBezTo>
                        <a:pt x="740" y="784"/>
                        <a:pt x="741" y="789"/>
                        <a:pt x="740" y="796"/>
                      </a:cubicBezTo>
                      <a:cubicBezTo>
                        <a:pt x="739" y="798"/>
                        <a:pt x="739" y="798"/>
                        <a:pt x="739" y="798"/>
                      </a:cubicBezTo>
                      <a:cubicBezTo>
                        <a:pt x="737" y="805"/>
                        <a:pt x="734" y="810"/>
                        <a:pt x="728" y="815"/>
                      </a:cubicBezTo>
                      <a:cubicBezTo>
                        <a:pt x="722" y="819"/>
                        <a:pt x="716" y="820"/>
                        <a:pt x="709" y="820"/>
                      </a:cubicBezTo>
                      <a:cubicBezTo>
                        <a:pt x="701" y="818"/>
                        <a:pt x="695" y="815"/>
                        <a:pt x="692" y="808"/>
                      </a:cubicBezTo>
                      <a:cubicBezTo>
                        <a:pt x="690" y="803"/>
                        <a:pt x="690" y="799"/>
                        <a:pt x="692" y="794"/>
                      </a:cubicBezTo>
                      <a:cubicBezTo>
                        <a:pt x="695" y="789"/>
                        <a:pt x="699" y="786"/>
                        <a:pt x="704" y="785"/>
                      </a:cubicBezTo>
                      <a:cubicBezTo>
                        <a:pt x="708" y="785"/>
                        <a:pt x="710" y="785"/>
                        <a:pt x="713" y="786"/>
                      </a:cubicBezTo>
                      <a:cubicBezTo>
                        <a:pt x="710" y="785"/>
                        <a:pt x="708" y="785"/>
                        <a:pt x="705" y="785"/>
                      </a:cubicBezTo>
                      <a:cubicBezTo>
                        <a:pt x="699" y="786"/>
                        <a:pt x="695" y="789"/>
                        <a:pt x="693" y="794"/>
                      </a:cubicBezTo>
                      <a:cubicBezTo>
                        <a:pt x="691" y="799"/>
                        <a:pt x="691" y="803"/>
                        <a:pt x="693" y="807"/>
                      </a:cubicBezTo>
                      <a:cubicBezTo>
                        <a:pt x="696" y="814"/>
                        <a:pt x="702" y="817"/>
                        <a:pt x="709" y="818"/>
                      </a:cubicBezTo>
                      <a:cubicBezTo>
                        <a:pt x="715" y="819"/>
                        <a:pt x="721" y="817"/>
                        <a:pt x="726" y="813"/>
                      </a:cubicBezTo>
                      <a:cubicBezTo>
                        <a:pt x="732" y="808"/>
                        <a:pt x="736" y="803"/>
                        <a:pt x="737" y="795"/>
                      </a:cubicBezTo>
                      <a:cubicBezTo>
                        <a:pt x="738" y="790"/>
                        <a:pt x="737" y="785"/>
                        <a:pt x="734" y="780"/>
                      </a:cubicBezTo>
                      <a:cubicBezTo>
                        <a:pt x="726" y="768"/>
                        <a:pt x="707" y="765"/>
                        <a:pt x="694" y="766"/>
                      </a:cubicBezTo>
                      <a:cubicBezTo>
                        <a:pt x="687" y="767"/>
                        <a:pt x="679" y="768"/>
                        <a:pt x="672" y="770"/>
                      </a:cubicBezTo>
                      <a:cubicBezTo>
                        <a:pt x="673" y="770"/>
                        <a:pt x="674" y="770"/>
                        <a:pt x="675" y="771"/>
                      </a:cubicBezTo>
                      <a:cubicBezTo>
                        <a:pt x="682" y="773"/>
                        <a:pt x="687" y="779"/>
                        <a:pt x="686" y="786"/>
                      </a:cubicBezTo>
                      <a:cubicBezTo>
                        <a:pt x="686" y="792"/>
                        <a:pt x="681" y="798"/>
                        <a:pt x="673" y="797"/>
                      </a:cubicBezTo>
                      <a:cubicBezTo>
                        <a:pt x="669" y="797"/>
                        <a:pt x="666" y="793"/>
                        <a:pt x="666" y="790"/>
                      </a:cubicBezTo>
                      <a:cubicBezTo>
                        <a:pt x="665" y="782"/>
                        <a:pt x="673" y="779"/>
                        <a:pt x="676" y="783"/>
                      </a:cubicBezTo>
                      <a:cubicBezTo>
                        <a:pt x="674" y="782"/>
                        <a:pt x="671" y="783"/>
                        <a:pt x="669" y="785"/>
                      </a:cubicBezTo>
                      <a:cubicBezTo>
                        <a:pt x="668" y="788"/>
                        <a:pt x="669" y="792"/>
                        <a:pt x="672" y="793"/>
                      </a:cubicBezTo>
                      <a:cubicBezTo>
                        <a:pt x="675" y="794"/>
                        <a:pt x="678" y="794"/>
                        <a:pt x="680" y="792"/>
                      </a:cubicBezTo>
                      <a:cubicBezTo>
                        <a:pt x="684" y="788"/>
                        <a:pt x="683" y="782"/>
                        <a:pt x="681" y="778"/>
                      </a:cubicBezTo>
                      <a:cubicBezTo>
                        <a:pt x="678" y="775"/>
                        <a:pt x="674" y="774"/>
                        <a:pt x="671" y="773"/>
                      </a:cubicBezTo>
                      <a:cubicBezTo>
                        <a:pt x="657" y="769"/>
                        <a:pt x="618" y="784"/>
                        <a:pt x="607" y="792"/>
                      </a:cubicBezTo>
                      <a:cubicBezTo>
                        <a:pt x="620" y="788"/>
                        <a:pt x="635" y="787"/>
                        <a:pt x="651" y="791"/>
                      </a:cubicBezTo>
                      <a:cubicBezTo>
                        <a:pt x="684" y="802"/>
                        <a:pt x="716" y="839"/>
                        <a:pt x="701" y="876"/>
                      </a:cubicBezTo>
                      <a:cubicBezTo>
                        <a:pt x="696" y="887"/>
                        <a:pt x="684" y="896"/>
                        <a:pt x="671" y="894"/>
                      </a:cubicBezTo>
                      <a:cubicBezTo>
                        <a:pt x="661" y="892"/>
                        <a:pt x="653" y="885"/>
                        <a:pt x="653" y="874"/>
                      </a:cubicBezTo>
                      <a:cubicBezTo>
                        <a:pt x="653" y="864"/>
                        <a:pt x="659" y="856"/>
                        <a:pt x="669" y="853"/>
                      </a:cubicBezTo>
                      <a:cubicBezTo>
                        <a:pt x="675" y="852"/>
                        <a:pt x="680" y="853"/>
                        <a:pt x="685" y="857"/>
                      </a:cubicBezTo>
                      <a:cubicBezTo>
                        <a:pt x="687" y="858"/>
                        <a:pt x="688" y="860"/>
                        <a:pt x="689" y="862"/>
                      </a:cubicBezTo>
                      <a:cubicBezTo>
                        <a:pt x="692" y="866"/>
                        <a:pt x="692" y="872"/>
                        <a:pt x="690" y="877"/>
                      </a:cubicBezTo>
                      <a:cubicBezTo>
                        <a:pt x="686" y="885"/>
                        <a:pt x="676" y="888"/>
                        <a:pt x="668" y="884"/>
                      </a:cubicBezTo>
                      <a:cubicBezTo>
                        <a:pt x="661" y="880"/>
                        <a:pt x="657" y="870"/>
                        <a:pt x="661" y="862"/>
                      </a:cubicBezTo>
                      <a:cubicBezTo>
                        <a:pt x="664" y="858"/>
                        <a:pt x="667" y="855"/>
                        <a:pt x="672" y="854"/>
                      </a:cubicBezTo>
                      <a:cubicBezTo>
                        <a:pt x="671" y="854"/>
                        <a:pt x="670" y="855"/>
                        <a:pt x="669" y="855"/>
                      </a:cubicBezTo>
                      <a:cubicBezTo>
                        <a:pt x="661" y="858"/>
                        <a:pt x="655" y="865"/>
                        <a:pt x="656" y="874"/>
                      </a:cubicBezTo>
                      <a:cubicBezTo>
                        <a:pt x="656" y="883"/>
                        <a:pt x="663" y="889"/>
                        <a:pt x="672" y="891"/>
                      </a:cubicBezTo>
                      <a:cubicBezTo>
                        <a:pt x="683" y="892"/>
                        <a:pt x="693" y="884"/>
                        <a:pt x="698" y="874"/>
                      </a:cubicBezTo>
                      <a:cubicBezTo>
                        <a:pt x="710" y="840"/>
                        <a:pt x="680" y="806"/>
                        <a:pt x="649" y="797"/>
                      </a:cubicBezTo>
                      <a:cubicBezTo>
                        <a:pt x="617" y="789"/>
                        <a:pt x="590" y="801"/>
                        <a:pt x="568" y="824"/>
                      </a:cubicBezTo>
                      <a:cubicBezTo>
                        <a:pt x="526" y="873"/>
                        <a:pt x="537" y="938"/>
                        <a:pt x="565" y="991"/>
                      </a:cubicBezTo>
                      <a:cubicBezTo>
                        <a:pt x="575" y="1010"/>
                        <a:pt x="585" y="1025"/>
                        <a:pt x="602" y="1039"/>
                      </a:cubicBezTo>
                      <a:cubicBezTo>
                        <a:pt x="618" y="1053"/>
                        <a:pt x="639" y="1065"/>
                        <a:pt x="658" y="1064"/>
                      </a:cubicBezTo>
                      <a:cubicBezTo>
                        <a:pt x="659" y="1064"/>
                        <a:pt x="659" y="1064"/>
                        <a:pt x="659" y="1064"/>
                      </a:cubicBezTo>
                      <a:cubicBezTo>
                        <a:pt x="646" y="1063"/>
                        <a:pt x="632" y="1056"/>
                        <a:pt x="623" y="1048"/>
                      </a:cubicBezTo>
                      <a:cubicBezTo>
                        <a:pt x="605" y="1032"/>
                        <a:pt x="592" y="999"/>
                        <a:pt x="595" y="974"/>
                      </a:cubicBezTo>
                      <a:cubicBezTo>
                        <a:pt x="597" y="975"/>
                        <a:pt x="599" y="976"/>
                        <a:pt x="600" y="975"/>
                      </a:cubicBezTo>
                      <a:cubicBezTo>
                        <a:pt x="597" y="999"/>
                        <a:pt x="609" y="1028"/>
                        <a:pt x="626" y="1045"/>
                      </a:cubicBezTo>
                      <a:cubicBezTo>
                        <a:pt x="637" y="1056"/>
                        <a:pt x="657" y="1066"/>
                        <a:pt x="673" y="1060"/>
                      </a:cubicBezTo>
                      <a:cubicBezTo>
                        <a:pt x="677" y="1057"/>
                        <a:pt x="680" y="1055"/>
                        <a:pt x="683" y="1051"/>
                      </a:cubicBezTo>
                      <a:cubicBezTo>
                        <a:pt x="686" y="1046"/>
                        <a:pt x="687" y="1042"/>
                        <a:pt x="685" y="1037"/>
                      </a:cubicBezTo>
                      <a:cubicBezTo>
                        <a:pt x="684" y="1033"/>
                        <a:pt x="682" y="1029"/>
                        <a:pt x="678" y="1027"/>
                      </a:cubicBezTo>
                      <a:cubicBezTo>
                        <a:pt x="675" y="1024"/>
                        <a:pt x="671" y="1024"/>
                        <a:pt x="666" y="1025"/>
                      </a:cubicBezTo>
                      <a:cubicBezTo>
                        <a:pt x="663" y="1026"/>
                        <a:pt x="660" y="1029"/>
                        <a:pt x="659" y="1033"/>
                      </a:cubicBezTo>
                      <a:cubicBezTo>
                        <a:pt x="659" y="1035"/>
                        <a:pt x="659" y="1036"/>
                        <a:pt x="660" y="1038"/>
                      </a:cubicBezTo>
                      <a:cubicBezTo>
                        <a:pt x="660" y="1039"/>
                        <a:pt x="662" y="1041"/>
                        <a:pt x="663" y="1041"/>
                      </a:cubicBezTo>
                      <a:cubicBezTo>
                        <a:pt x="665" y="1042"/>
                        <a:pt x="666" y="1042"/>
                        <a:pt x="667" y="1042"/>
                      </a:cubicBezTo>
                      <a:cubicBezTo>
                        <a:pt x="668" y="1041"/>
                        <a:pt x="669" y="1041"/>
                        <a:pt x="669" y="1039"/>
                      </a:cubicBezTo>
                      <a:cubicBezTo>
                        <a:pt x="669" y="1041"/>
                        <a:pt x="668" y="1041"/>
                        <a:pt x="667" y="1042"/>
                      </a:cubicBezTo>
                      <a:cubicBezTo>
                        <a:pt x="666" y="1042"/>
                        <a:pt x="664" y="1042"/>
                        <a:pt x="663" y="1041"/>
                      </a:cubicBezTo>
                      <a:cubicBezTo>
                        <a:pt x="661" y="1041"/>
                        <a:pt x="660" y="1040"/>
                        <a:pt x="659" y="1038"/>
                      </a:cubicBezTo>
                      <a:cubicBezTo>
                        <a:pt x="658" y="1036"/>
                        <a:pt x="658" y="1035"/>
                        <a:pt x="659" y="1033"/>
                      </a:cubicBezTo>
                      <a:cubicBezTo>
                        <a:pt x="659" y="1029"/>
                        <a:pt x="662" y="1026"/>
                        <a:pt x="666" y="1024"/>
                      </a:cubicBezTo>
                      <a:cubicBezTo>
                        <a:pt x="671" y="1023"/>
                        <a:pt x="675" y="1023"/>
                        <a:pt x="679" y="1026"/>
                      </a:cubicBezTo>
                      <a:cubicBezTo>
                        <a:pt x="683" y="1028"/>
                        <a:pt x="686" y="1032"/>
                        <a:pt x="687" y="1036"/>
                      </a:cubicBezTo>
                      <a:cubicBezTo>
                        <a:pt x="688" y="1042"/>
                        <a:pt x="687" y="1047"/>
                        <a:pt x="684" y="1052"/>
                      </a:cubicBezTo>
                      <a:cubicBezTo>
                        <a:pt x="683" y="1054"/>
                        <a:pt x="681" y="1057"/>
                        <a:pt x="678" y="1059"/>
                      </a:cubicBezTo>
                      <a:cubicBezTo>
                        <a:pt x="680" y="1057"/>
                        <a:pt x="682" y="1056"/>
                        <a:pt x="684" y="1054"/>
                      </a:cubicBezTo>
                      <a:cubicBezTo>
                        <a:pt x="695" y="1046"/>
                        <a:pt x="700" y="1035"/>
                        <a:pt x="705" y="1023"/>
                      </a:cubicBezTo>
                      <a:cubicBezTo>
                        <a:pt x="710" y="1007"/>
                        <a:pt x="709" y="995"/>
                        <a:pt x="708" y="978"/>
                      </a:cubicBezTo>
                      <a:cubicBezTo>
                        <a:pt x="704" y="949"/>
                        <a:pt x="692" y="915"/>
                        <a:pt x="708" y="888"/>
                      </a:cubicBezTo>
                      <a:cubicBezTo>
                        <a:pt x="710" y="884"/>
                        <a:pt x="713" y="880"/>
                        <a:pt x="717" y="877"/>
                      </a:cubicBezTo>
                      <a:cubicBezTo>
                        <a:pt x="720" y="873"/>
                        <a:pt x="725" y="870"/>
                        <a:pt x="729" y="866"/>
                      </a:cubicBezTo>
                      <a:cubicBezTo>
                        <a:pt x="739" y="856"/>
                        <a:pt x="736" y="845"/>
                        <a:pt x="729" y="842"/>
                      </a:cubicBezTo>
                      <a:cubicBezTo>
                        <a:pt x="726" y="840"/>
                        <a:pt x="723" y="840"/>
                        <a:pt x="720" y="841"/>
                      </a:cubicBezTo>
                      <a:cubicBezTo>
                        <a:pt x="717" y="842"/>
                        <a:pt x="715" y="845"/>
                        <a:pt x="715" y="848"/>
                      </a:cubicBezTo>
                      <a:cubicBezTo>
                        <a:pt x="715" y="851"/>
                        <a:pt x="719" y="854"/>
                        <a:pt x="722" y="853"/>
                      </a:cubicBezTo>
                      <a:cubicBezTo>
                        <a:pt x="724" y="853"/>
                        <a:pt x="726" y="851"/>
                        <a:pt x="726" y="848"/>
                      </a:cubicBezTo>
                      <a:cubicBezTo>
                        <a:pt x="727" y="851"/>
                        <a:pt x="725" y="854"/>
                        <a:pt x="723" y="855"/>
                      </a:cubicBezTo>
                      <a:cubicBezTo>
                        <a:pt x="721" y="856"/>
                        <a:pt x="718" y="855"/>
                        <a:pt x="716" y="854"/>
                      </a:cubicBezTo>
                      <a:cubicBezTo>
                        <a:pt x="710" y="848"/>
                        <a:pt x="714" y="839"/>
                        <a:pt x="721" y="837"/>
                      </a:cubicBezTo>
                      <a:cubicBezTo>
                        <a:pt x="726" y="837"/>
                        <a:pt x="730" y="838"/>
                        <a:pt x="734" y="842"/>
                      </a:cubicBezTo>
                      <a:cubicBezTo>
                        <a:pt x="739" y="847"/>
                        <a:pt x="739" y="856"/>
                        <a:pt x="734" y="864"/>
                      </a:cubicBezTo>
                      <a:cubicBezTo>
                        <a:pt x="736" y="862"/>
                        <a:pt x="738" y="860"/>
                        <a:pt x="741" y="859"/>
                      </a:cubicBezTo>
                      <a:cubicBezTo>
                        <a:pt x="744" y="855"/>
                        <a:pt x="747" y="849"/>
                        <a:pt x="746" y="843"/>
                      </a:cubicBezTo>
                      <a:cubicBezTo>
                        <a:pt x="744" y="833"/>
                        <a:pt x="734" y="829"/>
                        <a:pt x="724" y="830"/>
                      </a:cubicBezTo>
                      <a:cubicBezTo>
                        <a:pt x="718" y="830"/>
                        <a:pt x="712" y="832"/>
                        <a:pt x="705" y="829"/>
                      </a:cubicBezTo>
                      <a:cubicBezTo>
                        <a:pt x="699" y="826"/>
                        <a:pt x="695" y="821"/>
                        <a:pt x="694" y="814"/>
                      </a:cubicBezTo>
                      <a:cubicBezTo>
                        <a:pt x="706" y="830"/>
                        <a:pt x="717" y="819"/>
                        <a:pt x="730" y="820"/>
                      </a:cubicBezTo>
                      <a:cubicBezTo>
                        <a:pt x="738" y="821"/>
                        <a:pt x="746" y="825"/>
                        <a:pt x="749" y="832"/>
                      </a:cubicBezTo>
                      <a:cubicBezTo>
                        <a:pt x="753" y="839"/>
                        <a:pt x="752" y="851"/>
                        <a:pt x="744" y="857"/>
                      </a:cubicBezTo>
                      <a:cubicBezTo>
                        <a:pt x="745" y="857"/>
                        <a:pt x="746" y="856"/>
                        <a:pt x="746" y="856"/>
                      </a:cubicBezTo>
                      <a:cubicBezTo>
                        <a:pt x="761" y="849"/>
                        <a:pt x="775" y="850"/>
                        <a:pt x="789" y="859"/>
                      </a:cubicBezTo>
                      <a:cubicBezTo>
                        <a:pt x="792" y="861"/>
                        <a:pt x="794" y="863"/>
                        <a:pt x="796" y="865"/>
                      </a:cubicBezTo>
                      <a:cubicBezTo>
                        <a:pt x="796" y="866"/>
                        <a:pt x="795" y="866"/>
                        <a:pt x="794" y="867"/>
                      </a:cubicBezTo>
                      <a:cubicBezTo>
                        <a:pt x="792" y="865"/>
                        <a:pt x="790" y="863"/>
                        <a:pt x="788" y="862"/>
                      </a:cubicBezTo>
                      <a:cubicBezTo>
                        <a:pt x="774" y="853"/>
                        <a:pt x="762" y="853"/>
                        <a:pt x="747" y="860"/>
                      </a:cubicBezTo>
                      <a:cubicBezTo>
                        <a:pt x="746" y="860"/>
                        <a:pt x="744" y="861"/>
                        <a:pt x="743" y="862"/>
                      </a:cubicBezTo>
                      <a:cubicBezTo>
                        <a:pt x="748" y="861"/>
                        <a:pt x="754" y="861"/>
                        <a:pt x="759" y="863"/>
                      </a:cubicBezTo>
                      <a:cubicBezTo>
                        <a:pt x="763" y="864"/>
                        <a:pt x="766" y="866"/>
                        <a:pt x="769" y="868"/>
                      </a:cubicBezTo>
                      <a:cubicBezTo>
                        <a:pt x="771" y="871"/>
                        <a:pt x="773" y="873"/>
                        <a:pt x="775" y="877"/>
                      </a:cubicBezTo>
                      <a:cubicBezTo>
                        <a:pt x="778" y="885"/>
                        <a:pt x="774" y="895"/>
                        <a:pt x="765" y="897"/>
                      </a:cubicBezTo>
                      <a:cubicBezTo>
                        <a:pt x="762" y="898"/>
                        <a:pt x="758" y="898"/>
                        <a:pt x="754" y="896"/>
                      </a:cubicBezTo>
                      <a:cubicBezTo>
                        <a:pt x="753" y="895"/>
                        <a:pt x="752" y="894"/>
                        <a:pt x="750" y="892"/>
                      </a:cubicBezTo>
                      <a:cubicBezTo>
                        <a:pt x="749" y="889"/>
                        <a:pt x="748" y="886"/>
                        <a:pt x="749" y="883"/>
                      </a:cubicBezTo>
                      <a:cubicBezTo>
                        <a:pt x="749" y="882"/>
                        <a:pt x="750" y="880"/>
                        <a:pt x="751" y="879"/>
                      </a:cubicBezTo>
                      <a:cubicBezTo>
                        <a:pt x="751" y="878"/>
                        <a:pt x="752" y="878"/>
                        <a:pt x="753" y="877"/>
                      </a:cubicBezTo>
                      <a:cubicBezTo>
                        <a:pt x="755" y="876"/>
                        <a:pt x="758" y="876"/>
                        <a:pt x="761" y="877"/>
                      </a:cubicBezTo>
                      <a:cubicBezTo>
                        <a:pt x="762" y="878"/>
                        <a:pt x="763" y="880"/>
                        <a:pt x="763" y="881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1"/>
                        <a:pt x="763" y="881"/>
                        <a:pt x="763" y="881"/>
                      </a:cubicBezTo>
                      <a:cubicBezTo>
                        <a:pt x="763" y="880"/>
                        <a:pt x="762" y="878"/>
                        <a:pt x="760" y="878"/>
                      </a:cubicBezTo>
                      <a:cubicBezTo>
                        <a:pt x="758" y="876"/>
                        <a:pt x="756" y="877"/>
                        <a:pt x="754" y="878"/>
                      </a:cubicBezTo>
                      <a:cubicBezTo>
                        <a:pt x="753" y="878"/>
                        <a:pt x="752" y="879"/>
                        <a:pt x="752" y="880"/>
                      </a:cubicBezTo>
                      <a:cubicBezTo>
                        <a:pt x="751" y="881"/>
                        <a:pt x="750" y="882"/>
                        <a:pt x="750" y="883"/>
                      </a:cubicBezTo>
                      <a:cubicBezTo>
                        <a:pt x="750" y="886"/>
                        <a:pt x="750" y="889"/>
                        <a:pt x="752" y="891"/>
                      </a:cubicBezTo>
                      <a:cubicBezTo>
                        <a:pt x="753" y="893"/>
                        <a:pt x="754" y="894"/>
                        <a:pt x="755" y="894"/>
                      </a:cubicBezTo>
                      <a:cubicBezTo>
                        <a:pt x="758" y="896"/>
                        <a:pt x="761" y="896"/>
                        <a:pt x="765" y="895"/>
                      </a:cubicBezTo>
                      <a:cubicBezTo>
                        <a:pt x="772" y="893"/>
                        <a:pt x="774" y="885"/>
                        <a:pt x="772" y="878"/>
                      </a:cubicBezTo>
                      <a:cubicBezTo>
                        <a:pt x="770" y="875"/>
                        <a:pt x="769" y="873"/>
                        <a:pt x="766" y="871"/>
                      </a:cubicBezTo>
                      <a:cubicBezTo>
                        <a:pt x="764" y="869"/>
                        <a:pt x="761" y="867"/>
                        <a:pt x="758" y="866"/>
                      </a:cubicBezTo>
                      <a:cubicBezTo>
                        <a:pt x="755" y="865"/>
                        <a:pt x="752" y="865"/>
                        <a:pt x="748" y="865"/>
                      </a:cubicBezTo>
                      <a:cubicBezTo>
                        <a:pt x="743" y="865"/>
                        <a:pt x="738" y="867"/>
                        <a:pt x="734" y="869"/>
                      </a:cubicBezTo>
                      <a:cubicBezTo>
                        <a:pt x="725" y="874"/>
                        <a:pt x="717" y="882"/>
                        <a:pt x="712" y="890"/>
                      </a:cubicBezTo>
                      <a:cubicBezTo>
                        <a:pt x="699" y="913"/>
                        <a:pt x="706" y="942"/>
                        <a:pt x="710" y="968"/>
                      </a:cubicBezTo>
                      <a:cubicBezTo>
                        <a:pt x="710" y="963"/>
                        <a:pt x="710" y="958"/>
                        <a:pt x="710" y="954"/>
                      </a:cubicBezTo>
                      <a:cubicBezTo>
                        <a:pt x="711" y="940"/>
                        <a:pt x="722" y="924"/>
                        <a:pt x="737" y="923"/>
                      </a:cubicBezTo>
                      <a:cubicBezTo>
                        <a:pt x="747" y="922"/>
                        <a:pt x="756" y="927"/>
                        <a:pt x="764" y="919"/>
                      </a:cubicBezTo>
                      <a:cubicBezTo>
                        <a:pt x="768" y="926"/>
                        <a:pt x="762" y="938"/>
                        <a:pt x="751" y="942"/>
                      </a:cubicBezTo>
                      <a:cubicBezTo>
                        <a:pt x="739" y="946"/>
                        <a:pt x="721" y="942"/>
                        <a:pt x="715" y="956"/>
                      </a:cubicBezTo>
                      <a:cubicBezTo>
                        <a:pt x="712" y="964"/>
                        <a:pt x="714" y="974"/>
                        <a:pt x="712" y="977"/>
                      </a:cubicBezTo>
                      <a:cubicBezTo>
                        <a:pt x="712" y="977"/>
                        <a:pt x="712" y="976"/>
                        <a:pt x="712" y="976"/>
                      </a:cubicBezTo>
                      <a:cubicBezTo>
                        <a:pt x="712" y="976"/>
                        <a:pt x="712" y="977"/>
                        <a:pt x="712" y="978"/>
                      </a:cubicBezTo>
                      <a:cubicBezTo>
                        <a:pt x="714" y="995"/>
                        <a:pt x="714" y="1007"/>
                        <a:pt x="708" y="1024"/>
                      </a:cubicBezTo>
                      <a:cubicBezTo>
                        <a:pt x="703" y="1037"/>
                        <a:pt x="697" y="1047"/>
                        <a:pt x="686" y="1056"/>
                      </a:cubicBezTo>
                      <a:cubicBezTo>
                        <a:pt x="677" y="1063"/>
                        <a:pt x="668" y="1065"/>
                        <a:pt x="658" y="1066"/>
                      </a:cubicBezTo>
                      <a:cubicBezTo>
                        <a:pt x="638" y="1066"/>
                        <a:pt x="616" y="1055"/>
                        <a:pt x="599" y="1041"/>
                      </a:cubicBezTo>
                      <a:cubicBezTo>
                        <a:pt x="593" y="1036"/>
                        <a:pt x="586" y="1030"/>
                        <a:pt x="581" y="1023"/>
                      </a:cubicBezTo>
                      <a:cubicBezTo>
                        <a:pt x="571" y="1011"/>
                        <a:pt x="565" y="997"/>
                        <a:pt x="552" y="988"/>
                      </a:cubicBezTo>
                      <a:cubicBezTo>
                        <a:pt x="546" y="984"/>
                        <a:pt x="538" y="979"/>
                        <a:pt x="531" y="980"/>
                      </a:cubicBezTo>
                      <a:cubicBezTo>
                        <a:pt x="527" y="981"/>
                        <a:pt x="522" y="985"/>
                        <a:pt x="522" y="990"/>
                      </a:cubicBezTo>
                      <a:cubicBezTo>
                        <a:pt x="522" y="991"/>
                        <a:pt x="524" y="993"/>
                        <a:pt x="525" y="993"/>
                      </a:cubicBezTo>
                      <a:cubicBezTo>
                        <a:pt x="527" y="993"/>
                        <a:pt x="528" y="992"/>
                        <a:pt x="529" y="991"/>
                      </a:cubicBezTo>
                      <a:cubicBezTo>
                        <a:pt x="529" y="990"/>
                        <a:pt x="529" y="989"/>
                        <a:pt x="529" y="988"/>
                      </a:cubicBezTo>
                      <a:cubicBezTo>
                        <a:pt x="528" y="987"/>
                        <a:pt x="526" y="987"/>
                        <a:pt x="525" y="988"/>
                      </a:cubicBezTo>
                      <a:cubicBezTo>
                        <a:pt x="525" y="989"/>
                        <a:pt x="525" y="989"/>
                        <a:pt x="525" y="990"/>
                      </a:cubicBezTo>
                      <a:cubicBezTo>
                        <a:pt x="524" y="990"/>
                        <a:pt x="524" y="989"/>
                        <a:pt x="524" y="988"/>
                      </a:cubicBezTo>
                      <a:cubicBezTo>
                        <a:pt x="524" y="986"/>
                        <a:pt x="526" y="985"/>
                        <a:pt x="527" y="985"/>
                      </a:cubicBezTo>
                      <a:cubicBezTo>
                        <a:pt x="530" y="985"/>
                        <a:pt x="532" y="988"/>
                        <a:pt x="532" y="990"/>
                      </a:cubicBezTo>
                      <a:cubicBezTo>
                        <a:pt x="532" y="992"/>
                        <a:pt x="531" y="994"/>
                        <a:pt x="530" y="996"/>
                      </a:cubicBezTo>
                      <a:cubicBezTo>
                        <a:pt x="528" y="997"/>
                        <a:pt x="526" y="997"/>
                        <a:pt x="524" y="996"/>
                      </a:cubicBezTo>
                      <a:cubicBezTo>
                        <a:pt x="522" y="996"/>
                        <a:pt x="520" y="994"/>
                        <a:pt x="519" y="991"/>
                      </a:cubicBezTo>
                      <a:cubicBezTo>
                        <a:pt x="519" y="986"/>
                        <a:pt x="523" y="982"/>
                        <a:pt x="527" y="980"/>
                      </a:cubicBezTo>
                      <a:cubicBezTo>
                        <a:pt x="530" y="979"/>
                        <a:pt x="532" y="979"/>
                        <a:pt x="535" y="979"/>
                      </a:cubicBezTo>
                      <a:cubicBezTo>
                        <a:pt x="524" y="976"/>
                        <a:pt x="516" y="980"/>
                        <a:pt x="508" y="986"/>
                      </a:cubicBezTo>
                      <a:cubicBezTo>
                        <a:pt x="504" y="990"/>
                        <a:pt x="501" y="996"/>
                        <a:pt x="502" y="1002"/>
                      </a:cubicBezTo>
                      <a:cubicBezTo>
                        <a:pt x="502" y="1002"/>
                        <a:pt x="502" y="1002"/>
                        <a:pt x="502" y="1002"/>
                      </a:cubicBezTo>
                      <a:cubicBezTo>
                        <a:pt x="503" y="996"/>
                        <a:pt x="508" y="992"/>
                        <a:pt x="515" y="997"/>
                      </a:cubicBezTo>
                      <a:cubicBezTo>
                        <a:pt x="519" y="1001"/>
                        <a:pt x="521" y="1013"/>
                        <a:pt x="536" y="1011"/>
                      </a:cubicBezTo>
                      <a:close/>
                      <a:moveTo>
                        <a:pt x="206" y="858"/>
                      </a:moveTo>
                      <a:cubicBezTo>
                        <a:pt x="224" y="880"/>
                        <a:pt x="248" y="880"/>
                        <a:pt x="260" y="887"/>
                      </a:cubicBezTo>
                      <a:cubicBezTo>
                        <a:pt x="273" y="895"/>
                        <a:pt x="264" y="910"/>
                        <a:pt x="248" y="904"/>
                      </a:cubicBezTo>
                      <a:cubicBezTo>
                        <a:pt x="231" y="899"/>
                        <a:pt x="215" y="879"/>
                        <a:pt x="206" y="858"/>
                      </a:cubicBezTo>
                      <a:close/>
                      <a:moveTo>
                        <a:pt x="217" y="1003"/>
                      </a:moveTo>
                      <a:cubicBezTo>
                        <a:pt x="213" y="1015"/>
                        <a:pt x="193" y="1033"/>
                        <a:pt x="177" y="1035"/>
                      </a:cubicBezTo>
                      <a:cubicBezTo>
                        <a:pt x="161" y="1037"/>
                        <a:pt x="156" y="1025"/>
                        <a:pt x="173" y="1019"/>
                      </a:cubicBezTo>
                      <a:cubicBezTo>
                        <a:pt x="186" y="1015"/>
                        <a:pt x="209" y="1015"/>
                        <a:pt x="217" y="1003"/>
                      </a:cubicBezTo>
                      <a:close/>
                      <a:moveTo>
                        <a:pt x="340" y="942"/>
                      </a:moveTo>
                      <a:cubicBezTo>
                        <a:pt x="340" y="940"/>
                        <a:pt x="338" y="938"/>
                        <a:pt x="335" y="939"/>
                      </a:cubicBezTo>
                      <a:cubicBezTo>
                        <a:pt x="333" y="939"/>
                        <a:pt x="332" y="941"/>
                        <a:pt x="332" y="943"/>
                      </a:cubicBezTo>
                      <a:cubicBezTo>
                        <a:pt x="333" y="945"/>
                        <a:pt x="335" y="947"/>
                        <a:pt x="337" y="946"/>
                      </a:cubicBezTo>
                      <a:cubicBezTo>
                        <a:pt x="339" y="946"/>
                        <a:pt x="340" y="944"/>
                        <a:pt x="340" y="942"/>
                      </a:cubicBezTo>
                      <a:close/>
                      <a:moveTo>
                        <a:pt x="276" y="955"/>
                      </a:moveTo>
                      <a:cubicBezTo>
                        <a:pt x="277" y="946"/>
                        <a:pt x="290" y="949"/>
                        <a:pt x="294" y="949"/>
                      </a:cubicBezTo>
                      <a:cubicBezTo>
                        <a:pt x="297" y="949"/>
                        <a:pt x="300" y="948"/>
                        <a:pt x="302" y="946"/>
                      </a:cubicBezTo>
                      <a:cubicBezTo>
                        <a:pt x="301" y="950"/>
                        <a:pt x="296" y="958"/>
                        <a:pt x="292" y="960"/>
                      </a:cubicBezTo>
                      <a:cubicBezTo>
                        <a:pt x="288" y="964"/>
                        <a:pt x="281" y="964"/>
                        <a:pt x="276" y="958"/>
                      </a:cubicBezTo>
                      <a:cubicBezTo>
                        <a:pt x="280" y="959"/>
                        <a:pt x="285" y="958"/>
                        <a:pt x="288" y="955"/>
                      </a:cubicBezTo>
                      <a:cubicBezTo>
                        <a:pt x="286" y="956"/>
                        <a:pt x="280" y="957"/>
                        <a:pt x="276" y="955"/>
                      </a:cubicBezTo>
                      <a:close/>
                      <a:moveTo>
                        <a:pt x="333" y="962"/>
                      </a:moveTo>
                      <a:cubicBezTo>
                        <a:pt x="332" y="958"/>
                        <a:pt x="328" y="955"/>
                        <a:pt x="324" y="956"/>
                      </a:cubicBezTo>
                      <a:cubicBezTo>
                        <a:pt x="320" y="957"/>
                        <a:pt x="317" y="961"/>
                        <a:pt x="318" y="965"/>
                      </a:cubicBezTo>
                      <a:cubicBezTo>
                        <a:pt x="319" y="969"/>
                        <a:pt x="323" y="972"/>
                        <a:pt x="327" y="971"/>
                      </a:cubicBezTo>
                      <a:cubicBezTo>
                        <a:pt x="331" y="970"/>
                        <a:pt x="334" y="966"/>
                        <a:pt x="333" y="962"/>
                      </a:cubicBezTo>
                      <a:close/>
                      <a:moveTo>
                        <a:pt x="339" y="951"/>
                      </a:moveTo>
                      <a:cubicBezTo>
                        <a:pt x="339" y="949"/>
                        <a:pt x="336" y="947"/>
                        <a:pt x="334" y="947"/>
                      </a:cubicBezTo>
                      <a:cubicBezTo>
                        <a:pt x="331" y="948"/>
                        <a:pt x="329" y="951"/>
                        <a:pt x="330" y="953"/>
                      </a:cubicBezTo>
                      <a:cubicBezTo>
                        <a:pt x="330" y="956"/>
                        <a:pt x="333" y="958"/>
                        <a:pt x="335" y="957"/>
                      </a:cubicBezTo>
                      <a:cubicBezTo>
                        <a:pt x="338" y="957"/>
                        <a:pt x="340" y="954"/>
                        <a:pt x="339" y="951"/>
                      </a:cubicBezTo>
                      <a:close/>
                      <a:moveTo>
                        <a:pt x="229" y="987"/>
                      </a:moveTo>
                      <a:cubicBezTo>
                        <a:pt x="231" y="984"/>
                        <a:pt x="232" y="981"/>
                        <a:pt x="231" y="979"/>
                      </a:cubicBezTo>
                      <a:cubicBezTo>
                        <a:pt x="230" y="975"/>
                        <a:pt x="227" y="971"/>
                        <a:pt x="223" y="970"/>
                      </a:cubicBezTo>
                      <a:cubicBezTo>
                        <a:pt x="217" y="969"/>
                        <a:pt x="213" y="973"/>
                        <a:pt x="211" y="977"/>
                      </a:cubicBezTo>
                      <a:cubicBezTo>
                        <a:pt x="208" y="984"/>
                        <a:pt x="214" y="987"/>
                        <a:pt x="216" y="991"/>
                      </a:cubicBezTo>
                      <a:cubicBezTo>
                        <a:pt x="218" y="996"/>
                        <a:pt x="215" y="1003"/>
                        <a:pt x="209" y="1007"/>
                      </a:cubicBezTo>
                      <a:cubicBezTo>
                        <a:pt x="202" y="1011"/>
                        <a:pt x="194" y="1011"/>
                        <a:pt x="187" y="1006"/>
                      </a:cubicBezTo>
                      <a:cubicBezTo>
                        <a:pt x="184" y="1003"/>
                        <a:pt x="182" y="998"/>
                        <a:pt x="185" y="993"/>
                      </a:cubicBezTo>
                      <a:cubicBezTo>
                        <a:pt x="186" y="998"/>
                        <a:pt x="193" y="1001"/>
                        <a:pt x="197" y="996"/>
                      </a:cubicBezTo>
                      <a:cubicBezTo>
                        <a:pt x="199" y="993"/>
                        <a:pt x="200" y="985"/>
                        <a:pt x="201" y="977"/>
                      </a:cubicBezTo>
                      <a:cubicBezTo>
                        <a:pt x="203" y="969"/>
                        <a:pt x="205" y="962"/>
                        <a:pt x="210" y="958"/>
                      </a:cubicBezTo>
                      <a:cubicBezTo>
                        <a:pt x="220" y="948"/>
                        <a:pt x="236" y="950"/>
                        <a:pt x="243" y="961"/>
                      </a:cubicBezTo>
                      <a:cubicBezTo>
                        <a:pt x="247" y="968"/>
                        <a:pt x="247" y="975"/>
                        <a:pt x="246" y="981"/>
                      </a:cubicBezTo>
                      <a:cubicBezTo>
                        <a:pt x="245" y="988"/>
                        <a:pt x="236" y="1006"/>
                        <a:pt x="240" y="1014"/>
                      </a:cubicBezTo>
                      <a:cubicBezTo>
                        <a:pt x="243" y="1020"/>
                        <a:pt x="249" y="1021"/>
                        <a:pt x="252" y="1018"/>
                      </a:cubicBezTo>
                      <a:cubicBezTo>
                        <a:pt x="254" y="1023"/>
                        <a:pt x="248" y="1029"/>
                        <a:pt x="242" y="1029"/>
                      </a:cubicBezTo>
                      <a:cubicBezTo>
                        <a:pt x="230" y="1029"/>
                        <a:pt x="219" y="1017"/>
                        <a:pt x="220" y="1003"/>
                      </a:cubicBezTo>
                      <a:cubicBezTo>
                        <a:pt x="221" y="997"/>
                        <a:pt x="224" y="993"/>
                        <a:pt x="229" y="987"/>
                      </a:cubicBezTo>
                      <a:close/>
                      <a:moveTo>
                        <a:pt x="101" y="1016"/>
                      </a:moveTo>
                      <a:cubicBezTo>
                        <a:pt x="100" y="1014"/>
                        <a:pt x="102" y="1011"/>
                        <a:pt x="104" y="1011"/>
                      </a:cubicBezTo>
                      <a:cubicBezTo>
                        <a:pt x="106" y="1010"/>
                        <a:pt x="108" y="1011"/>
                        <a:pt x="109" y="1013"/>
                      </a:cubicBezTo>
                      <a:cubicBezTo>
                        <a:pt x="110" y="1016"/>
                        <a:pt x="109" y="1018"/>
                        <a:pt x="106" y="1019"/>
                      </a:cubicBezTo>
                      <a:cubicBezTo>
                        <a:pt x="104" y="1019"/>
                        <a:pt x="102" y="1018"/>
                        <a:pt x="101" y="1016"/>
                      </a:cubicBezTo>
                      <a:close/>
                      <a:moveTo>
                        <a:pt x="97" y="1009"/>
                      </a:moveTo>
                      <a:cubicBezTo>
                        <a:pt x="96" y="1007"/>
                        <a:pt x="97" y="1006"/>
                        <a:pt x="99" y="1005"/>
                      </a:cubicBezTo>
                      <a:cubicBezTo>
                        <a:pt x="100" y="1004"/>
                        <a:pt x="102" y="1005"/>
                        <a:pt x="103" y="1007"/>
                      </a:cubicBezTo>
                      <a:cubicBezTo>
                        <a:pt x="103" y="1009"/>
                        <a:pt x="102" y="1011"/>
                        <a:pt x="101" y="1011"/>
                      </a:cubicBezTo>
                      <a:cubicBezTo>
                        <a:pt x="99" y="1012"/>
                        <a:pt x="97" y="1011"/>
                        <a:pt x="97" y="1009"/>
                      </a:cubicBezTo>
                      <a:close/>
                      <a:moveTo>
                        <a:pt x="110" y="1021"/>
                      </a:moveTo>
                      <a:cubicBezTo>
                        <a:pt x="109" y="1018"/>
                        <a:pt x="111" y="1014"/>
                        <a:pt x="114" y="1013"/>
                      </a:cubicBezTo>
                      <a:cubicBezTo>
                        <a:pt x="118" y="1012"/>
                        <a:pt x="121" y="1014"/>
                        <a:pt x="122" y="1017"/>
                      </a:cubicBezTo>
                      <a:cubicBezTo>
                        <a:pt x="124" y="1020"/>
                        <a:pt x="122" y="1024"/>
                        <a:pt x="118" y="1025"/>
                      </a:cubicBezTo>
                      <a:cubicBezTo>
                        <a:pt x="115" y="1026"/>
                        <a:pt x="111" y="1024"/>
                        <a:pt x="110" y="1021"/>
                      </a:cubicBezTo>
                      <a:close/>
                      <a:moveTo>
                        <a:pt x="227" y="985"/>
                      </a:moveTo>
                      <a:cubicBezTo>
                        <a:pt x="230" y="981"/>
                        <a:pt x="230" y="976"/>
                        <a:pt x="226" y="973"/>
                      </a:cubicBezTo>
                      <a:cubicBezTo>
                        <a:pt x="219" y="969"/>
                        <a:pt x="211" y="977"/>
                        <a:pt x="213" y="983"/>
                      </a:cubicBezTo>
                      <a:cubicBezTo>
                        <a:pt x="215" y="988"/>
                        <a:pt x="219" y="990"/>
                        <a:pt x="218" y="997"/>
                      </a:cubicBezTo>
                      <a:cubicBezTo>
                        <a:pt x="221" y="990"/>
                        <a:pt x="224" y="990"/>
                        <a:pt x="227" y="985"/>
                      </a:cubicBezTo>
                      <a:close/>
                      <a:moveTo>
                        <a:pt x="235" y="951"/>
                      </a:moveTo>
                      <a:cubicBezTo>
                        <a:pt x="228" y="946"/>
                        <a:pt x="218" y="948"/>
                        <a:pt x="214" y="951"/>
                      </a:cubicBezTo>
                      <a:cubicBezTo>
                        <a:pt x="208" y="946"/>
                        <a:pt x="215" y="930"/>
                        <a:pt x="227" y="933"/>
                      </a:cubicBezTo>
                      <a:cubicBezTo>
                        <a:pt x="235" y="935"/>
                        <a:pt x="239" y="944"/>
                        <a:pt x="235" y="951"/>
                      </a:cubicBezTo>
                      <a:close/>
                      <a:moveTo>
                        <a:pt x="167" y="1054"/>
                      </a:moveTo>
                      <a:cubicBezTo>
                        <a:pt x="177" y="1043"/>
                        <a:pt x="190" y="1057"/>
                        <a:pt x="196" y="1061"/>
                      </a:cubicBezTo>
                      <a:cubicBezTo>
                        <a:pt x="200" y="1065"/>
                        <a:pt x="203" y="1066"/>
                        <a:pt x="208" y="1065"/>
                      </a:cubicBezTo>
                      <a:cubicBezTo>
                        <a:pt x="204" y="1069"/>
                        <a:pt x="190" y="1074"/>
                        <a:pt x="183" y="1075"/>
                      </a:cubicBezTo>
                      <a:cubicBezTo>
                        <a:pt x="174" y="1075"/>
                        <a:pt x="165" y="1070"/>
                        <a:pt x="165" y="1058"/>
                      </a:cubicBezTo>
                      <a:cubicBezTo>
                        <a:pt x="169" y="1062"/>
                        <a:pt x="176" y="1065"/>
                        <a:pt x="182" y="1064"/>
                      </a:cubicBezTo>
                      <a:cubicBezTo>
                        <a:pt x="179" y="1064"/>
                        <a:pt x="171" y="1059"/>
                        <a:pt x="167" y="1054"/>
                      </a:cubicBezTo>
                      <a:close/>
                      <a:moveTo>
                        <a:pt x="208" y="923"/>
                      </a:moveTo>
                      <a:cubicBezTo>
                        <a:pt x="186" y="948"/>
                        <a:pt x="158" y="946"/>
                        <a:pt x="145" y="954"/>
                      </a:cubicBezTo>
                      <a:cubicBezTo>
                        <a:pt x="130" y="962"/>
                        <a:pt x="139" y="980"/>
                        <a:pt x="157" y="974"/>
                      </a:cubicBezTo>
                      <a:cubicBezTo>
                        <a:pt x="178" y="969"/>
                        <a:pt x="197" y="946"/>
                        <a:pt x="208" y="923"/>
                      </a:cubicBezTo>
                      <a:close/>
                      <a:moveTo>
                        <a:pt x="333" y="921"/>
                      </a:moveTo>
                      <a:cubicBezTo>
                        <a:pt x="332" y="924"/>
                        <a:pt x="330" y="927"/>
                        <a:pt x="328" y="930"/>
                      </a:cubicBezTo>
                      <a:cubicBezTo>
                        <a:pt x="321" y="939"/>
                        <a:pt x="310" y="945"/>
                        <a:pt x="297" y="946"/>
                      </a:cubicBezTo>
                      <a:cubicBezTo>
                        <a:pt x="283" y="945"/>
                        <a:pt x="268" y="936"/>
                        <a:pt x="265" y="921"/>
                      </a:cubicBezTo>
                      <a:cubicBezTo>
                        <a:pt x="264" y="915"/>
                        <a:pt x="265" y="909"/>
                        <a:pt x="269" y="904"/>
                      </a:cubicBezTo>
                      <a:cubicBezTo>
                        <a:pt x="271" y="900"/>
                        <a:pt x="274" y="898"/>
                        <a:pt x="278" y="897"/>
                      </a:cubicBezTo>
                      <a:cubicBezTo>
                        <a:pt x="283" y="896"/>
                        <a:pt x="288" y="897"/>
                        <a:pt x="292" y="901"/>
                      </a:cubicBezTo>
                      <a:cubicBezTo>
                        <a:pt x="295" y="903"/>
                        <a:pt x="296" y="907"/>
                        <a:pt x="296" y="911"/>
                      </a:cubicBezTo>
                      <a:cubicBezTo>
                        <a:pt x="295" y="918"/>
                        <a:pt x="288" y="923"/>
                        <a:pt x="281" y="922"/>
                      </a:cubicBezTo>
                      <a:cubicBezTo>
                        <a:pt x="274" y="922"/>
                        <a:pt x="269" y="915"/>
                        <a:pt x="270" y="908"/>
                      </a:cubicBezTo>
                      <a:cubicBezTo>
                        <a:pt x="271" y="902"/>
                        <a:pt x="275" y="898"/>
                        <a:pt x="280" y="897"/>
                      </a:cubicBezTo>
                      <a:cubicBezTo>
                        <a:pt x="279" y="897"/>
                        <a:pt x="279" y="897"/>
                        <a:pt x="278" y="897"/>
                      </a:cubicBezTo>
                      <a:cubicBezTo>
                        <a:pt x="274" y="898"/>
                        <a:pt x="271" y="901"/>
                        <a:pt x="269" y="904"/>
                      </a:cubicBezTo>
                      <a:cubicBezTo>
                        <a:pt x="266" y="909"/>
                        <a:pt x="265" y="915"/>
                        <a:pt x="266" y="921"/>
                      </a:cubicBezTo>
                      <a:cubicBezTo>
                        <a:pt x="269" y="935"/>
                        <a:pt x="284" y="944"/>
                        <a:pt x="297" y="944"/>
                      </a:cubicBezTo>
                      <a:cubicBezTo>
                        <a:pt x="310" y="943"/>
                        <a:pt x="321" y="936"/>
                        <a:pt x="327" y="926"/>
                      </a:cubicBezTo>
                      <a:cubicBezTo>
                        <a:pt x="329" y="924"/>
                        <a:pt x="330" y="921"/>
                        <a:pt x="331" y="919"/>
                      </a:cubicBezTo>
                      <a:lnTo>
                        <a:pt x="333" y="921"/>
                      </a:lnTo>
                      <a:close/>
                      <a:moveTo>
                        <a:pt x="321" y="870"/>
                      </a:moveTo>
                      <a:cubicBezTo>
                        <a:pt x="326" y="857"/>
                        <a:pt x="339" y="847"/>
                        <a:pt x="356" y="849"/>
                      </a:cubicBezTo>
                      <a:cubicBezTo>
                        <a:pt x="362" y="850"/>
                        <a:pt x="367" y="852"/>
                        <a:pt x="372" y="857"/>
                      </a:cubicBezTo>
                      <a:cubicBezTo>
                        <a:pt x="376" y="860"/>
                        <a:pt x="378" y="864"/>
                        <a:pt x="379" y="869"/>
                      </a:cubicBezTo>
                      <a:cubicBezTo>
                        <a:pt x="380" y="876"/>
                        <a:pt x="377" y="882"/>
                        <a:pt x="372" y="886"/>
                      </a:cubicBezTo>
                      <a:cubicBezTo>
                        <a:pt x="369" y="888"/>
                        <a:pt x="366" y="889"/>
                        <a:pt x="362" y="889"/>
                      </a:cubicBezTo>
                      <a:cubicBezTo>
                        <a:pt x="356" y="888"/>
                        <a:pt x="352" y="883"/>
                        <a:pt x="351" y="878"/>
                      </a:cubicBezTo>
                      <a:cubicBezTo>
                        <a:pt x="350" y="875"/>
                        <a:pt x="350" y="873"/>
                        <a:pt x="352" y="870"/>
                      </a:cubicBezTo>
                      <a:cubicBezTo>
                        <a:pt x="354" y="865"/>
                        <a:pt x="361" y="863"/>
                        <a:pt x="366" y="865"/>
                      </a:cubicBezTo>
                      <a:cubicBezTo>
                        <a:pt x="371" y="868"/>
                        <a:pt x="373" y="875"/>
                        <a:pt x="371" y="880"/>
                      </a:cubicBezTo>
                      <a:cubicBezTo>
                        <a:pt x="368" y="885"/>
                        <a:pt x="362" y="887"/>
                        <a:pt x="356" y="884"/>
                      </a:cubicBezTo>
                      <a:cubicBezTo>
                        <a:pt x="355" y="884"/>
                        <a:pt x="353" y="882"/>
                        <a:pt x="352" y="881"/>
                      </a:cubicBezTo>
                      <a:cubicBezTo>
                        <a:pt x="352" y="881"/>
                        <a:pt x="352" y="881"/>
                        <a:pt x="352" y="881"/>
                      </a:cubicBezTo>
                      <a:cubicBezTo>
                        <a:pt x="355" y="885"/>
                        <a:pt x="358" y="887"/>
                        <a:pt x="362" y="888"/>
                      </a:cubicBezTo>
                      <a:cubicBezTo>
                        <a:pt x="366" y="889"/>
                        <a:pt x="369" y="888"/>
                        <a:pt x="372" y="885"/>
                      </a:cubicBezTo>
                      <a:cubicBezTo>
                        <a:pt x="377" y="881"/>
                        <a:pt x="378" y="876"/>
                        <a:pt x="378" y="870"/>
                      </a:cubicBezTo>
                      <a:cubicBezTo>
                        <a:pt x="377" y="865"/>
                        <a:pt x="375" y="861"/>
                        <a:pt x="371" y="858"/>
                      </a:cubicBezTo>
                      <a:cubicBezTo>
                        <a:pt x="367" y="854"/>
                        <a:pt x="362" y="852"/>
                        <a:pt x="356" y="851"/>
                      </a:cubicBezTo>
                      <a:cubicBezTo>
                        <a:pt x="339" y="849"/>
                        <a:pt x="327" y="859"/>
                        <a:pt x="323" y="872"/>
                      </a:cubicBezTo>
                      <a:lnTo>
                        <a:pt x="321" y="870"/>
                      </a:lnTo>
                      <a:close/>
                      <a:moveTo>
                        <a:pt x="505" y="676"/>
                      </a:moveTo>
                      <a:cubicBezTo>
                        <a:pt x="508" y="676"/>
                        <a:pt x="511" y="679"/>
                        <a:pt x="510" y="683"/>
                      </a:cubicBezTo>
                      <a:cubicBezTo>
                        <a:pt x="510" y="686"/>
                        <a:pt x="507" y="689"/>
                        <a:pt x="504" y="688"/>
                      </a:cubicBezTo>
                      <a:cubicBezTo>
                        <a:pt x="500" y="688"/>
                        <a:pt x="498" y="685"/>
                        <a:pt x="498" y="681"/>
                      </a:cubicBezTo>
                      <a:cubicBezTo>
                        <a:pt x="498" y="678"/>
                        <a:pt x="501" y="675"/>
                        <a:pt x="505" y="676"/>
                      </a:cubicBezTo>
                      <a:close/>
                      <a:moveTo>
                        <a:pt x="517" y="674"/>
                      </a:moveTo>
                      <a:cubicBezTo>
                        <a:pt x="520" y="674"/>
                        <a:pt x="522" y="676"/>
                        <a:pt x="521" y="679"/>
                      </a:cubicBezTo>
                      <a:cubicBezTo>
                        <a:pt x="521" y="682"/>
                        <a:pt x="519" y="684"/>
                        <a:pt x="516" y="683"/>
                      </a:cubicBezTo>
                      <a:cubicBezTo>
                        <a:pt x="513" y="683"/>
                        <a:pt x="511" y="681"/>
                        <a:pt x="512" y="678"/>
                      </a:cubicBezTo>
                      <a:cubicBezTo>
                        <a:pt x="512" y="675"/>
                        <a:pt x="514" y="673"/>
                        <a:pt x="517" y="674"/>
                      </a:cubicBezTo>
                      <a:close/>
                      <a:moveTo>
                        <a:pt x="492" y="685"/>
                      </a:moveTo>
                      <a:cubicBezTo>
                        <a:pt x="497" y="686"/>
                        <a:pt x="501" y="690"/>
                        <a:pt x="501" y="696"/>
                      </a:cubicBezTo>
                      <a:cubicBezTo>
                        <a:pt x="501" y="701"/>
                        <a:pt x="496" y="705"/>
                        <a:pt x="490" y="705"/>
                      </a:cubicBezTo>
                      <a:cubicBezTo>
                        <a:pt x="485" y="704"/>
                        <a:pt x="481" y="699"/>
                        <a:pt x="482" y="694"/>
                      </a:cubicBezTo>
                      <a:cubicBezTo>
                        <a:pt x="482" y="689"/>
                        <a:pt x="487" y="685"/>
                        <a:pt x="492" y="685"/>
                      </a:cubicBezTo>
                      <a:close/>
                      <a:moveTo>
                        <a:pt x="613" y="900"/>
                      </a:moveTo>
                      <a:cubicBezTo>
                        <a:pt x="623" y="887"/>
                        <a:pt x="625" y="864"/>
                        <a:pt x="618" y="849"/>
                      </a:cubicBezTo>
                      <a:cubicBezTo>
                        <a:pt x="610" y="835"/>
                        <a:pt x="595" y="837"/>
                        <a:pt x="600" y="855"/>
                      </a:cubicBezTo>
                      <a:cubicBezTo>
                        <a:pt x="604" y="868"/>
                        <a:pt x="618" y="886"/>
                        <a:pt x="613" y="900"/>
                      </a:cubicBezTo>
                      <a:close/>
                      <a:moveTo>
                        <a:pt x="403" y="901"/>
                      </a:moveTo>
                      <a:cubicBezTo>
                        <a:pt x="397" y="925"/>
                        <a:pt x="407" y="961"/>
                        <a:pt x="426" y="968"/>
                      </a:cubicBezTo>
                      <a:cubicBezTo>
                        <a:pt x="445" y="975"/>
                        <a:pt x="452" y="955"/>
                        <a:pt x="435" y="949"/>
                      </a:cubicBezTo>
                      <a:cubicBezTo>
                        <a:pt x="426" y="945"/>
                        <a:pt x="404" y="928"/>
                        <a:pt x="403" y="901"/>
                      </a:cubicBezTo>
                      <a:close/>
                      <a:moveTo>
                        <a:pt x="396" y="912"/>
                      </a:moveTo>
                      <a:cubicBezTo>
                        <a:pt x="396" y="921"/>
                        <a:pt x="391" y="929"/>
                        <a:pt x="385" y="936"/>
                      </a:cubicBezTo>
                      <a:cubicBezTo>
                        <a:pt x="370" y="949"/>
                        <a:pt x="344" y="954"/>
                        <a:pt x="339" y="972"/>
                      </a:cubicBezTo>
                      <a:cubicBezTo>
                        <a:pt x="336" y="979"/>
                        <a:pt x="338" y="988"/>
                        <a:pt x="345" y="994"/>
                      </a:cubicBezTo>
                      <a:cubicBezTo>
                        <a:pt x="348" y="997"/>
                        <a:pt x="353" y="997"/>
                        <a:pt x="357" y="994"/>
                      </a:cubicBezTo>
                      <a:cubicBezTo>
                        <a:pt x="353" y="994"/>
                        <a:pt x="348" y="990"/>
                        <a:pt x="347" y="985"/>
                      </a:cubicBezTo>
                      <a:cubicBezTo>
                        <a:pt x="347" y="980"/>
                        <a:pt x="351" y="974"/>
                        <a:pt x="357" y="972"/>
                      </a:cubicBezTo>
                      <a:cubicBezTo>
                        <a:pt x="374" y="965"/>
                        <a:pt x="392" y="960"/>
                        <a:pt x="399" y="940"/>
                      </a:cubicBezTo>
                      <a:cubicBezTo>
                        <a:pt x="401" y="932"/>
                        <a:pt x="400" y="923"/>
                        <a:pt x="396" y="912"/>
                      </a:cubicBezTo>
                      <a:close/>
                      <a:moveTo>
                        <a:pt x="361" y="676"/>
                      </a:moveTo>
                      <a:cubicBezTo>
                        <a:pt x="365" y="690"/>
                        <a:pt x="346" y="694"/>
                        <a:pt x="339" y="697"/>
                      </a:cubicBezTo>
                      <a:cubicBezTo>
                        <a:pt x="334" y="699"/>
                        <a:pt x="332" y="701"/>
                        <a:pt x="330" y="705"/>
                      </a:cubicBezTo>
                      <a:cubicBezTo>
                        <a:pt x="329" y="700"/>
                        <a:pt x="331" y="685"/>
                        <a:pt x="334" y="679"/>
                      </a:cubicBezTo>
                      <a:cubicBezTo>
                        <a:pt x="339" y="671"/>
                        <a:pt x="348" y="666"/>
                        <a:pt x="359" y="672"/>
                      </a:cubicBezTo>
                      <a:cubicBezTo>
                        <a:pt x="353" y="673"/>
                        <a:pt x="346" y="678"/>
                        <a:pt x="344" y="683"/>
                      </a:cubicBezTo>
                      <a:cubicBezTo>
                        <a:pt x="346" y="681"/>
                        <a:pt x="354" y="677"/>
                        <a:pt x="361" y="676"/>
                      </a:cubicBezTo>
                      <a:close/>
                      <a:moveTo>
                        <a:pt x="648" y="734"/>
                      </a:moveTo>
                      <a:cubicBezTo>
                        <a:pt x="651" y="736"/>
                        <a:pt x="656" y="735"/>
                        <a:pt x="657" y="732"/>
                      </a:cubicBezTo>
                      <a:cubicBezTo>
                        <a:pt x="657" y="730"/>
                        <a:pt x="656" y="728"/>
                        <a:pt x="655" y="728"/>
                      </a:cubicBezTo>
                      <a:cubicBezTo>
                        <a:pt x="654" y="728"/>
                        <a:pt x="653" y="729"/>
                        <a:pt x="653" y="730"/>
                      </a:cubicBezTo>
                      <a:cubicBezTo>
                        <a:pt x="652" y="729"/>
                        <a:pt x="652" y="728"/>
                        <a:pt x="652" y="727"/>
                      </a:cubicBezTo>
                      <a:cubicBezTo>
                        <a:pt x="652" y="725"/>
                        <a:pt x="655" y="722"/>
                        <a:pt x="659" y="723"/>
                      </a:cubicBezTo>
                      <a:cubicBezTo>
                        <a:pt x="661" y="723"/>
                        <a:pt x="665" y="725"/>
                        <a:pt x="665" y="728"/>
                      </a:cubicBezTo>
                      <a:cubicBezTo>
                        <a:pt x="666" y="732"/>
                        <a:pt x="664" y="736"/>
                        <a:pt x="664" y="738"/>
                      </a:cubicBezTo>
                      <a:cubicBezTo>
                        <a:pt x="665" y="742"/>
                        <a:pt x="668" y="743"/>
                        <a:pt x="671" y="743"/>
                      </a:cubicBezTo>
                      <a:cubicBezTo>
                        <a:pt x="667" y="745"/>
                        <a:pt x="666" y="745"/>
                        <a:pt x="665" y="749"/>
                      </a:cubicBezTo>
                      <a:cubicBezTo>
                        <a:pt x="665" y="753"/>
                        <a:pt x="666" y="766"/>
                        <a:pt x="653" y="767"/>
                      </a:cubicBezTo>
                      <a:cubicBezTo>
                        <a:pt x="661" y="769"/>
                        <a:pt x="668" y="765"/>
                        <a:pt x="673" y="759"/>
                      </a:cubicBezTo>
                      <a:cubicBezTo>
                        <a:pt x="678" y="753"/>
                        <a:pt x="681" y="745"/>
                        <a:pt x="679" y="737"/>
                      </a:cubicBezTo>
                      <a:cubicBezTo>
                        <a:pt x="677" y="728"/>
                        <a:pt x="666" y="719"/>
                        <a:pt x="656" y="719"/>
                      </a:cubicBezTo>
                      <a:cubicBezTo>
                        <a:pt x="651" y="719"/>
                        <a:pt x="645" y="722"/>
                        <a:pt x="645" y="728"/>
                      </a:cubicBezTo>
                      <a:cubicBezTo>
                        <a:pt x="645" y="730"/>
                        <a:pt x="646" y="733"/>
                        <a:pt x="648" y="734"/>
                      </a:cubicBezTo>
                      <a:close/>
                      <a:moveTo>
                        <a:pt x="677" y="770"/>
                      </a:moveTo>
                      <a:cubicBezTo>
                        <a:pt x="699" y="770"/>
                        <a:pt x="712" y="783"/>
                        <a:pt x="722" y="787"/>
                      </a:cubicBezTo>
                      <a:cubicBezTo>
                        <a:pt x="732" y="793"/>
                        <a:pt x="738" y="784"/>
                        <a:pt x="728" y="776"/>
                      </a:cubicBezTo>
                      <a:cubicBezTo>
                        <a:pt x="717" y="767"/>
                        <a:pt x="688" y="766"/>
                        <a:pt x="677" y="770"/>
                      </a:cubicBezTo>
                      <a:close/>
                      <a:moveTo>
                        <a:pt x="388" y="641"/>
                      </a:moveTo>
                      <a:cubicBezTo>
                        <a:pt x="386" y="642"/>
                        <a:pt x="385" y="644"/>
                        <a:pt x="385" y="646"/>
                      </a:cubicBezTo>
                      <a:cubicBezTo>
                        <a:pt x="386" y="648"/>
                        <a:pt x="388" y="649"/>
                        <a:pt x="390" y="648"/>
                      </a:cubicBezTo>
                      <a:cubicBezTo>
                        <a:pt x="392" y="648"/>
                        <a:pt x="393" y="646"/>
                        <a:pt x="393" y="644"/>
                      </a:cubicBezTo>
                      <a:cubicBezTo>
                        <a:pt x="392" y="641"/>
                        <a:pt x="390" y="640"/>
                        <a:pt x="388" y="641"/>
                      </a:cubicBezTo>
                      <a:close/>
                      <a:moveTo>
                        <a:pt x="365" y="625"/>
                      </a:moveTo>
                      <a:cubicBezTo>
                        <a:pt x="361" y="626"/>
                        <a:pt x="359" y="630"/>
                        <a:pt x="360" y="634"/>
                      </a:cubicBezTo>
                      <a:cubicBezTo>
                        <a:pt x="361" y="638"/>
                        <a:pt x="365" y="640"/>
                        <a:pt x="369" y="639"/>
                      </a:cubicBezTo>
                      <a:cubicBezTo>
                        <a:pt x="373" y="638"/>
                        <a:pt x="375" y="634"/>
                        <a:pt x="374" y="630"/>
                      </a:cubicBezTo>
                      <a:cubicBezTo>
                        <a:pt x="373" y="626"/>
                        <a:pt x="369" y="624"/>
                        <a:pt x="365" y="625"/>
                      </a:cubicBezTo>
                      <a:close/>
                      <a:moveTo>
                        <a:pt x="379" y="632"/>
                      </a:moveTo>
                      <a:cubicBezTo>
                        <a:pt x="376" y="633"/>
                        <a:pt x="375" y="636"/>
                        <a:pt x="376" y="639"/>
                      </a:cubicBezTo>
                      <a:cubicBezTo>
                        <a:pt x="376" y="642"/>
                        <a:pt x="379" y="643"/>
                        <a:pt x="382" y="642"/>
                      </a:cubicBezTo>
                      <a:cubicBezTo>
                        <a:pt x="385" y="641"/>
                        <a:pt x="387" y="638"/>
                        <a:pt x="386" y="636"/>
                      </a:cubicBezTo>
                      <a:cubicBezTo>
                        <a:pt x="385" y="633"/>
                        <a:pt x="382" y="631"/>
                        <a:pt x="379" y="632"/>
                      </a:cubicBezTo>
                      <a:close/>
                      <a:moveTo>
                        <a:pt x="345" y="640"/>
                      </a:moveTo>
                      <a:cubicBezTo>
                        <a:pt x="356" y="625"/>
                        <a:pt x="333" y="612"/>
                        <a:pt x="327" y="607"/>
                      </a:cubicBezTo>
                      <a:cubicBezTo>
                        <a:pt x="321" y="602"/>
                        <a:pt x="319" y="598"/>
                        <a:pt x="319" y="592"/>
                      </a:cubicBezTo>
                      <a:cubicBezTo>
                        <a:pt x="315" y="599"/>
                        <a:pt x="312" y="617"/>
                        <a:pt x="313" y="626"/>
                      </a:cubicBezTo>
                      <a:cubicBezTo>
                        <a:pt x="316" y="639"/>
                        <a:pt x="325" y="648"/>
                        <a:pt x="341" y="645"/>
                      </a:cubicBezTo>
                      <a:cubicBezTo>
                        <a:pt x="334" y="641"/>
                        <a:pt x="327" y="633"/>
                        <a:pt x="327" y="625"/>
                      </a:cubicBezTo>
                      <a:cubicBezTo>
                        <a:pt x="329" y="629"/>
                        <a:pt x="337" y="637"/>
                        <a:pt x="345" y="640"/>
                      </a:cubicBezTo>
                      <a:close/>
                      <a:moveTo>
                        <a:pt x="332" y="656"/>
                      </a:moveTo>
                      <a:cubicBezTo>
                        <a:pt x="296" y="649"/>
                        <a:pt x="254" y="679"/>
                        <a:pt x="254" y="710"/>
                      </a:cubicBezTo>
                      <a:cubicBezTo>
                        <a:pt x="255" y="735"/>
                        <a:pt x="278" y="733"/>
                        <a:pt x="282" y="711"/>
                      </a:cubicBezTo>
                      <a:cubicBezTo>
                        <a:pt x="284" y="696"/>
                        <a:pt x="293" y="658"/>
                        <a:pt x="332" y="656"/>
                      </a:cubicBezTo>
                      <a:close/>
                      <a:moveTo>
                        <a:pt x="479" y="936"/>
                      </a:moveTo>
                      <a:cubicBezTo>
                        <a:pt x="479" y="939"/>
                        <a:pt x="480" y="941"/>
                        <a:pt x="483" y="941"/>
                      </a:cubicBezTo>
                      <a:cubicBezTo>
                        <a:pt x="485" y="942"/>
                        <a:pt x="488" y="940"/>
                        <a:pt x="488" y="937"/>
                      </a:cubicBezTo>
                      <a:cubicBezTo>
                        <a:pt x="488" y="935"/>
                        <a:pt x="487" y="932"/>
                        <a:pt x="484" y="932"/>
                      </a:cubicBezTo>
                      <a:cubicBezTo>
                        <a:pt x="481" y="932"/>
                        <a:pt x="479" y="934"/>
                        <a:pt x="479" y="936"/>
                      </a:cubicBezTo>
                      <a:close/>
                      <a:moveTo>
                        <a:pt x="465" y="939"/>
                      </a:moveTo>
                      <a:cubicBezTo>
                        <a:pt x="465" y="942"/>
                        <a:pt x="467" y="945"/>
                        <a:pt x="470" y="945"/>
                      </a:cubicBezTo>
                      <a:cubicBezTo>
                        <a:pt x="473" y="946"/>
                        <a:pt x="476" y="944"/>
                        <a:pt x="477" y="940"/>
                      </a:cubicBezTo>
                      <a:cubicBezTo>
                        <a:pt x="477" y="937"/>
                        <a:pt x="475" y="934"/>
                        <a:pt x="472" y="934"/>
                      </a:cubicBezTo>
                      <a:cubicBezTo>
                        <a:pt x="469" y="934"/>
                        <a:pt x="466" y="936"/>
                        <a:pt x="465" y="939"/>
                      </a:cubicBezTo>
                      <a:close/>
                      <a:moveTo>
                        <a:pt x="448" y="939"/>
                      </a:moveTo>
                      <a:cubicBezTo>
                        <a:pt x="447" y="943"/>
                        <a:pt x="450" y="947"/>
                        <a:pt x="454" y="948"/>
                      </a:cubicBezTo>
                      <a:cubicBezTo>
                        <a:pt x="459" y="948"/>
                        <a:pt x="462" y="945"/>
                        <a:pt x="463" y="941"/>
                      </a:cubicBezTo>
                      <a:cubicBezTo>
                        <a:pt x="463" y="937"/>
                        <a:pt x="460" y="933"/>
                        <a:pt x="456" y="933"/>
                      </a:cubicBezTo>
                      <a:cubicBezTo>
                        <a:pt x="452" y="932"/>
                        <a:pt x="448" y="935"/>
                        <a:pt x="448" y="939"/>
                      </a:cubicBezTo>
                      <a:close/>
                      <a:moveTo>
                        <a:pt x="455" y="877"/>
                      </a:moveTo>
                      <a:cubicBezTo>
                        <a:pt x="461" y="873"/>
                        <a:pt x="471" y="870"/>
                        <a:pt x="480" y="874"/>
                      </a:cubicBezTo>
                      <a:cubicBezTo>
                        <a:pt x="495" y="881"/>
                        <a:pt x="499" y="895"/>
                        <a:pt x="493" y="910"/>
                      </a:cubicBezTo>
                      <a:cubicBezTo>
                        <a:pt x="483" y="937"/>
                        <a:pt x="515" y="950"/>
                        <a:pt x="527" y="920"/>
                      </a:cubicBezTo>
                      <a:cubicBezTo>
                        <a:pt x="532" y="906"/>
                        <a:pt x="526" y="889"/>
                        <a:pt x="518" y="879"/>
                      </a:cubicBezTo>
                      <a:cubicBezTo>
                        <a:pt x="502" y="860"/>
                        <a:pt x="467" y="856"/>
                        <a:pt x="455" y="877"/>
                      </a:cubicBezTo>
                      <a:close/>
                      <a:moveTo>
                        <a:pt x="545" y="881"/>
                      </a:moveTo>
                      <a:cubicBezTo>
                        <a:pt x="550" y="830"/>
                        <a:pt x="606" y="787"/>
                        <a:pt x="646" y="801"/>
                      </a:cubicBezTo>
                      <a:cubicBezTo>
                        <a:pt x="679" y="812"/>
                        <a:pt x="667" y="840"/>
                        <a:pt x="637" y="836"/>
                      </a:cubicBezTo>
                      <a:cubicBezTo>
                        <a:pt x="616" y="834"/>
                        <a:pt x="563" y="830"/>
                        <a:pt x="545" y="881"/>
                      </a:cubicBezTo>
                      <a:close/>
                      <a:moveTo>
                        <a:pt x="537" y="865"/>
                      </a:moveTo>
                      <a:cubicBezTo>
                        <a:pt x="524" y="818"/>
                        <a:pt x="530" y="801"/>
                        <a:pt x="538" y="765"/>
                      </a:cubicBezTo>
                      <a:cubicBezTo>
                        <a:pt x="541" y="755"/>
                        <a:pt x="540" y="744"/>
                        <a:pt x="535" y="737"/>
                      </a:cubicBezTo>
                      <a:cubicBezTo>
                        <a:pt x="529" y="726"/>
                        <a:pt x="518" y="720"/>
                        <a:pt x="511" y="718"/>
                      </a:cubicBezTo>
                      <a:cubicBezTo>
                        <a:pt x="527" y="707"/>
                        <a:pt x="548" y="724"/>
                        <a:pt x="554" y="732"/>
                      </a:cubicBezTo>
                      <a:cubicBezTo>
                        <a:pt x="567" y="748"/>
                        <a:pt x="571" y="772"/>
                        <a:pt x="564" y="792"/>
                      </a:cubicBezTo>
                      <a:cubicBezTo>
                        <a:pt x="557" y="814"/>
                        <a:pt x="541" y="840"/>
                        <a:pt x="537" y="865"/>
                      </a:cubicBezTo>
                      <a:close/>
                      <a:moveTo>
                        <a:pt x="497" y="831"/>
                      </a:moveTo>
                      <a:cubicBezTo>
                        <a:pt x="491" y="822"/>
                        <a:pt x="479" y="815"/>
                        <a:pt x="470" y="812"/>
                      </a:cubicBezTo>
                      <a:cubicBezTo>
                        <a:pt x="458" y="808"/>
                        <a:pt x="440" y="808"/>
                        <a:pt x="431" y="818"/>
                      </a:cubicBezTo>
                      <a:cubicBezTo>
                        <a:pt x="420" y="810"/>
                        <a:pt x="408" y="810"/>
                        <a:pt x="396" y="811"/>
                      </a:cubicBezTo>
                      <a:cubicBezTo>
                        <a:pt x="380" y="812"/>
                        <a:pt x="363" y="807"/>
                        <a:pt x="361" y="793"/>
                      </a:cubicBezTo>
                      <a:cubicBezTo>
                        <a:pt x="353" y="808"/>
                        <a:pt x="374" y="828"/>
                        <a:pt x="387" y="833"/>
                      </a:cubicBezTo>
                      <a:cubicBezTo>
                        <a:pt x="407" y="840"/>
                        <a:pt x="427" y="831"/>
                        <a:pt x="450" y="825"/>
                      </a:cubicBezTo>
                      <a:cubicBezTo>
                        <a:pt x="462" y="821"/>
                        <a:pt x="479" y="821"/>
                        <a:pt x="497" y="831"/>
                      </a:cubicBezTo>
                      <a:close/>
                      <a:moveTo>
                        <a:pt x="246" y="672"/>
                      </a:moveTo>
                      <a:cubicBezTo>
                        <a:pt x="237" y="683"/>
                        <a:pt x="221" y="710"/>
                        <a:pt x="230" y="727"/>
                      </a:cubicBezTo>
                      <a:cubicBezTo>
                        <a:pt x="229" y="728"/>
                        <a:pt x="228" y="731"/>
                        <a:pt x="228" y="734"/>
                      </a:cubicBezTo>
                      <a:cubicBezTo>
                        <a:pt x="221" y="725"/>
                        <a:pt x="221" y="711"/>
                        <a:pt x="226" y="698"/>
                      </a:cubicBezTo>
                      <a:cubicBezTo>
                        <a:pt x="231" y="686"/>
                        <a:pt x="239" y="677"/>
                        <a:pt x="246" y="672"/>
                      </a:cubicBezTo>
                      <a:close/>
                      <a:moveTo>
                        <a:pt x="271" y="739"/>
                      </a:moveTo>
                      <a:cubicBezTo>
                        <a:pt x="269" y="742"/>
                        <a:pt x="270" y="746"/>
                        <a:pt x="273" y="748"/>
                      </a:cubicBezTo>
                      <a:cubicBezTo>
                        <a:pt x="276" y="749"/>
                        <a:pt x="280" y="748"/>
                        <a:pt x="282" y="745"/>
                      </a:cubicBezTo>
                      <a:cubicBezTo>
                        <a:pt x="283" y="742"/>
                        <a:pt x="282" y="738"/>
                        <a:pt x="279" y="737"/>
                      </a:cubicBezTo>
                      <a:cubicBezTo>
                        <a:pt x="276" y="735"/>
                        <a:pt x="272" y="736"/>
                        <a:pt x="271" y="739"/>
                      </a:cubicBezTo>
                      <a:close/>
                      <a:moveTo>
                        <a:pt x="252" y="737"/>
                      </a:moveTo>
                      <a:cubicBezTo>
                        <a:pt x="250" y="740"/>
                        <a:pt x="252" y="745"/>
                        <a:pt x="255" y="747"/>
                      </a:cubicBezTo>
                      <a:cubicBezTo>
                        <a:pt x="259" y="749"/>
                        <a:pt x="264" y="748"/>
                        <a:pt x="266" y="744"/>
                      </a:cubicBezTo>
                      <a:cubicBezTo>
                        <a:pt x="268" y="740"/>
                        <a:pt x="266" y="735"/>
                        <a:pt x="263" y="733"/>
                      </a:cubicBezTo>
                      <a:cubicBezTo>
                        <a:pt x="259" y="731"/>
                        <a:pt x="254" y="733"/>
                        <a:pt x="252" y="737"/>
                      </a:cubicBezTo>
                      <a:close/>
                      <a:moveTo>
                        <a:pt x="230" y="729"/>
                      </a:moveTo>
                      <a:cubicBezTo>
                        <a:pt x="227" y="734"/>
                        <a:pt x="229" y="740"/>
                        <a:pt x="234" y="743"/>
                      </a:cubicBezTo>
                      <a:cubicBezTo>
                        <a:pt x="239" y="745"/>
                        <a:pt x="246" y="743"/>
                        <a:pt x="248" y="738"/>
                      </a:cubicBezTo>
                      <a:cubicBezTo>
                        <a:pt x="251" y="733"/>
                        <a:pt x="249" y="727"/>
                        <a:pt x="244" y="724"/>
                      </a:cubicBezTo>
                      <a:cubicBezTo>
                        <a:pt x="239" y="722"/>
                        <a:pt x="232" y="724"/>
                        <a:pt x="230" y="729"/>
                      </a:cubicBezTo>
                      <a:close/>
                      <a:moveTo>
                        <a:pt x="210" y="653"/>
                      </a:moveTo>
                      <a:cubicBezTo>
                        <a:pt x="209" y="657"/>
                        <a:pt x="210" y="661"/>
                        <a:pt x="214" y="663"/>
                      </a:cubicBezTo>
                      <a:cubicBezTo>
                        <a:pt x="217" y="665"/>
                        <a:pt x="222" y="664"/>
                        <a:pt x="224" y="660"/>
                      </a:cubicBezTo>
                      <a:cubicBezTo>
                        <a:pt x="225" y="656"/>
                        <a:pt x="224" y="652"/>
                        <a:pt x="220" y="650"/>
                      </a:cubicBezTo>
                      <a:cubicBezTo>
                        <a:pt x="217" y="648"/>
                        <a:pt x="212" y="650"/>
                        <a:pt x="210" y="653"/>
                      </a:cubicBezTo>
                      <a:close/>
                      <a:moveTo>
                        <a:pt x="670" y="1001"/>
                      </a:moveTo>
                      <a:cubicBezTo>
                        <a:pt x="677" y="995"/>
                        <a:pt x="678" y="982"/>
                        <a:pt x="670" y="979"/>
                      </a:cubicBezTo>
                      <a:cubicBezTo>
                        <a:pt x="669" y="973"/>
                        <a:pt x="673" y="967"/>
                        <a:pt x="679" y="965"/>
                      </a:cubicBezTo>
                      <a:cubicBezTo>
                        <a:pt x="689" y="962"/>
                        <a:pt x="703" y="969"/>
                        <a:pt x="706" y="979"/>
                      </a:cubicBezTo>
                      <a:cubicBezTo>
                        <a:pt x="707" y="952"/>
                        <a:pt x="667" y="941"/>
                        <a:pt x="650" y="962"/>
                      </a:cubicBezTo>
                      <a:cubicBezTo>
                        <a:pt x="640" y="974"/>
                        <a:pt x="641" y="987"/>
                        <a:pt x="647" y="995"/>
                      </a:cubicBezTo>
                      <a:cubicBezTo>
                        <a:pt x="653" y="1003"/>
                        <a:pt x="663" y="1007"/>
                        <a:pt x="670" y="1001"/>
                      </a:cubicBezTo>
                      <a:close/>
                      <a:moveTo>
                        <a:pt x="620" y="1037"/>
                      </a:moveTo>
                      <a:cubicBezTo>
                        <a:pt x="618" y="1013"/>
                        <a:pt x="632" y="999"/>
                        <a:pt x="635" y="988"/>
                      </a:cubicBezTo>
                      <a:cubicBezTo>
                        <a:pt x="638" y="976"/>
                        <a:pt x="624" y="972"/>
                        <a:pt x="618" y="985"/>
                      </a:cubicBezTo>
                      <a:cubicBezTo>
                        <a:pt x="611" y="998"/>
                        <a:pt x="613" y="1020"/>
                        <a:pt x="620" y="1037"/>
                      </a:cubicBezTo>
                      <a:close/>
                      <a:moveTo>
                        <a:pt x="589" y="953"/>
                      </a:moveTo>
                      <a:cubicBezTo>
                        <a:pt x="595" y="958"/>
                        <a:pt x="605" y="957"/>
                        <a:pt x="610" y="954"/>
                      </a:cubicBezTo>
                      <a:cubicBezTo>
                        <a:pt x="616" y="960"/>
                        <a:pt x="607" y="976"/>
                        <a:pt x="595" y="972"/>
                      </a:cubicBezTo>
                      <a:cubicBezTo>
                        <a:pt x="588" y="970"/>
                        <a:pt x="584" y="959"/>
                        <a:pt x="589" y="953"/>
                      </a:cubicBezTo>
                      <a:close/>
                      <a:moveTo>
                        <a:pt x="599" y="919"/>
                      </a:moveTo>
                      <a:cubicBezTo>
                        <a:pt x="596" y="923"/>
                        <a:pt x="596" y="928"/>
                        <a:pt x="600" y="931"/>
                      </a:cubicBezTo>
                      <a:cubicBezTo>
                        <a:pt x="607" y="936"/>
                        <a:pt x="615" y="929"/>
                        <a:pt x="613" y="922"/>
                      </a:cubicBezTo>
                      <a:cubicBezTo>
                        <a:pt x="612" y="917"/>
                        <a:pt x="608" y="915"/>
                        <a:pt x="609" y="907"/>
                      </a:cubicBezTo>
                      <a:cubicBezTo>
                        <a:pt x="606" y="915"/>
                        <a:pt x="602" y="914"/>
                        <a:pt x="599" y="919"/>
                      </a:cubicBezTo>
                      <a:close/>
                      <a:moveTo>
                        <a:pt x="549" y="983"/>
                      </a:moveTo>
                      <a:cubicBezTo>
                        <a:pt x="533" y="971"/>
                        <a:pt x="494" y="972"/>
                        <a:pt x="491" y="993"/>
                      </a:cubicBezTo>
                      <a:cubicBezTo>
                        <a:pt x="487" y="993"/>
                        <a:pt x="484" y="987"/>
                        <a:pt x="486" y="981"/>
                      </a:cubicBezTo>
                      <a:cubicBezTo>
                        <a:pt x="488" y="975"/>
                        <a:pt x="496" y="969"/>
                        <a:pt x="504" y="971"/>
                      </a:cubicBezTo>
                      <a:cubicBezTo>
                        <a:pt x="505" y="963"/>
                        <a:pt x="532" y="963"/>
                        <a:pt x="549" y="983"/>
                      </a:cubicBezTo>
                      <a:close/>
                      <a:moveTo>
                        <a:pt x="834" y="1044"/>
                      </a:moveTo>
                      <a:cubicBezTo>
                        <a:pt x="831" y="1033"/>
                        <a:pt x="823" y="1025"/>
                        <a:pt x="812" y="1022"/>
                      </a:cubicBezTo>
                      <a:cubicBezTo>
                        <a:pt x="803" y="1019"/>
                        <a:pt x="794" y="1021"/>
                        <a:pt x="786" y="1025"/>
                      </a:cubicBezTo>
                      <a:cubicBezTo>
                        <a:pt x="783" y="1027"/>
                        <a:pt x="780" y="1030"/>
                        <a:pt x="778" y="1033"/>
                      </a:cubicBezTo>
                      <a:cubicBezTo>
                        <a:pt x="779" y="1032"/>
                        <a:pt x="780" y="1031"/>
                        <a:pt x="781" y="1031"/>
                      </a:cubicBezTo>
                      <a:cubicBezTo>
                        <a:pt x="788" y="1026"/>
                        <a:pt x="797" y="1029"/>
                        <a:pt x="801" y="1036"/>
                      </a:cubicBezTo>
                      <a:cubicBezTo>
                        <a:pt x="805" y="1043"/>
                        <a:pt x="803" y="1052"/>
                        <a:pt x="796" y="1056"/>
                      </a:cubicBezTo>
                      <a:cubicBezTo>
                        <a:pt x="786" y="1062"/>
                        <a:pt x="774" y="1055"/>
                        <a:pt x="773" y="1043"/>
                      </a:cubicBezTo>
                      <a:cubicBezTo>
                        <a:pt x="773" y="1035"/>
                        <a:pt x="779" y="1028"/>
                        <a:pt x="785" y="1023"/>
                      </a:cubicBezTo>
                      <a:cubicBezTo>
                        <a:pt x="793" y="1018"/>
                        <a:pt x="803" y="1016"/>
                        <a:pt x="813" y="1018"/>
                      </a:cubicBezTo>
                      <a:cubicBezTo>
                        <a:pt x="826" y="1022"/>
                        <a:pt x="834" y="1031"/>
                        <a:pt x="838" y="1043"/>
                      </a:cubicBezTo>
                      <a:cubicBezTo>
                        <a:pt x="841" y="1053"/>
                        <a:pt x="841" y="1062"/>
                        <a:pt x="837" y="1071"/>
                      </a:cubicBezTo>
                      <a:cubicBezTo>
                        <a:pt x="839" y="1070"/>
                        <a:pt x="841" y="1068"/>
                        <a:pt x="843" y="1066"/>
                      </a:cubicBezTo>
                      <a:cubicBezTo>
                        <a:pt x="850" y="1059"/>
                        <a:pt x="857" y="1054"/>
                        <a:pt x="866" y="1050"/>
                      </a:cubicBezTo>
                      <a:cubicBezTo>
                        <a:pt x="868" y="1048"/>
                        <a:pt x="870" y="1047"/>
                        <a:pt x="873" y="1046"/>
                      </a:cubicBezTo>
                      <a:cubicBezTo>
                        <a:pt x="877" y="1044"/>
                        <a:pt x="881" y="1043"/>
                        <a:pt x="886" y="1042"/>
                      </a:cubicBezTo>
                      <a:cubicBezTo>
                        <a:pt x="887" y="1042"/>
                        <a:pt x="901" y="1040"/>
                        <a:pt x="902" y="1042"/>
                      </a:cubicBezTo>
                      <a:cubicBezTo>
                        <a:pt x="901" y="1044"/>
                        <a:pt x="893" y="1045"/>
                        <a:pt x="892" y="1045"/>
                      </a:cubicBezTo>
                      <a:cubicBezTo>
                        <a:pt x="886" y="1047"/>
                        <a:pt x="881" y="1048"/>
                        <a:pt x="875" y="1051"/>
                      </a:cubicBezTo>
                      <a:cubicBezTo>
                        <a:pt x="872" y="1052"/>
                        <a:pt x="870" y="1053"/>
                        <a:pt x="868" y="1054"/>
                      </a:cubicBezTo>
                      <a:cubicBezTo>
                        <a:pt x="859" y="1058"/>
                        <a:pt x="853" y="1063"/>
                        <a:pt x="845" y="1069"/>
                      </a:cubicBezTo>
                      <a:cubicBezTo>
                        <a:pt x="845" y="1069"/>
                        <a:pt x="844" y="1070"/>
                        <a:pt x="843" y="1071"/>
                      </a:cubicBezTo>
                      <a:cubicBezTo>
                        <a:pt x="845" y="1070"/>
                        <a:pt x="848" y="1069"/>
                        <a:pt x="851" y="1067"/>
                      </a:cubicBezTo>
                      <a:cubicBezTo>
                        <a:pt x="859" y="1064"/>
                        <a:pt x="865" y="1062"/>
                        <a:pt x="874" y="1062"/>
                      </a:cubicBezTo>
                      <a:cubicBezTo>
                        <a:pt x="897" y="1062"/>
                        <a:pt x="909" y="1080"/>
                        <a:pt x="910" y="1099"/>
                      </a:cubicBezTo>
                      <a:cubicBezTo>
                        <a:pt x="911" y="1116"/>
                        <a:pt x="905" y="1134"/>
                        <a:pt x="891" y="1143"/>
                      </a:cubicBezTo>
                      <a:cubicBezTo>
                        <a:pt x="879" y="1151"/>
                        <a:pt x="865" y="1151"/>
                        <a:pt x="853" y="1141"/>
                      </a:cubicBezTo>
                      <a:cubicBezTo>
                        <a:pt x="848" y="1137"/>
                        <a:pt x="845" y="1132"/>
                        <a:pt x="843" y="1126"/>
                      </a:cubicBezTo>
                      <a:cubicBezTo>
                        <a:pt x="842" y="1120"/>
                        <a:pt x="842" y="1116"/>
                        <a:pt x="844" y="1111"/>
                      </a:cubicBezTo>
                      <a:cubicBezTo>
                        <a:pt x="847" y="1105"/>
                        <a:pt x="852" y="1101"/>
                        <a:pt x="859" y="1100"/>
                      </a:cubicBezTo>
                      <a:cubicBezTo>
                        <a:pt x="863" y="1099"/>
                        <a:pt x="867" y="1100"/>
                        <a:pt x="870" y="1103"/>
                      </a:cubicBezTo>
                      <a:cubicBezTo>
                        <a:pt x="873" y="1106"/>
                        <a:pt x="875" y="1110"/>
                        <a:pt x="875" y="1115"/>
                      </a:cubicBezTo>
                      <a:cubicBezTo>
                        <a:pt x="874" y="1120"/>
                        <a:pt x="871" y="1124"/>
                        <a:pt x="866" y="1126"/>
                      </a:cubicBezTo>
                      <a:cubicBezTo>
                        <a:pt x="862" y="1128"/>
                        <a:pt x="856" y="1126"/>
                        <a:pt x="853" y="1121"/>
                      </a:cubicBezTo>
                      <a:cubicBezTo>
                        <a:pt x="850" y="1116"/>
                        <a:pt x="852" y="1109"/>
                        <a:pt x="857" y="1106"/>
                      </a:cubicBezTo>
                      <a:cubicBezTo>
                        <a:pt x="862" y="1103"/>
                        <a:pt x="869" y="1104"/>
                        <a:pt x="872" y="1110"/>
                      </a:cubicBezTo>
                      <a:cubicBezTo>
                        <a:pt x="874" y="1112"/>
                        <a:pt x="874" y="1114"/>
                        <a:pt x="874" y="1116"/>
                      </a:cubicBezTo>
                      <a:cubicBezTo>
                        <a:pt x="874" y="1116"/>
                        <a:pt x="874" y="1115"/>
                        <a:pt x="874" y="1115"/>
                      </a:cubicBezTo>
                      <a:cubicBezTo>
                        <a:pt x="874" y="1110"/>
                        <a:pt x="873" y="1106"/>
                        <a:pt x="869" y="1103"/>
                      </a:cubicBezTo>
                      <a:cubicBezTo>
                        <a:pt x="866" y="1101"/>
                        <a:pt x="863" y="1100"/>
                        <a:pt x="859" y="1100"/>
                      </a:cubicBezTo>
                      <a:cubicBezTo>
                        <a:pt x="853" y="1101"/>
                        <a:pt x="848" y="1105"/>
                        <a:pt x="845" y="1111"/>
                      </a:cubicBezTo>
                      <a:cubicBezTo>
                        <a:pt x="843" y="1116"/>
                        <a:pt x="843" y="1120"/>
                        <a:pt x="845" y="1125"/>
                      </a:cubicBezTo>
                      <a:cubicBezTo>
                        <a:pt x="847" y="1131"/>
                        <a:pt x="850" y="1136"/>
                        <a:pt x="855" y="1140"/>
                      </a:cubicBezTo>
                      <a:cubicBezTo>
                        <a:pt x="865" y="1148"/>
                        <a:pt x="878" y="1149"/>
                        <a:pt x="890" y="1141"/>
                      </a:cubicBezTo>
                      <a:cubicBezTo>
                        <a:pt x="903" y="1132"/>
                        <a:pt x="908" y="1114"/>
                        <a:pt x="906" y="1098"/>
                      </a:cubicBezTo>
                      <a:cubicBezTo>
                        <a:pt x="904" y="1081"/>
                        <a:pt x="894" y="1066"/>
                        <a:pt x="874" y="1066"/>
                      </a:cubicBezTo>
                      <a:cubicBezTo>
                        <a:pt x="866" y="1067"/>
                        <a:pt x="860" y="1069"/>
                        <a:pt x="853" y="1072"/>
                      </a:cubicBezTo>
                      <a:cubicBezTo>
                        <a:pt x="848" y="1074"/>
                        <a:pt x="844" y="1076"/>
                        <a:pt x="840" y="1079"/>
                      </a:cubicBezTo>
                      <a:cubicBezTo>
                        <a:pt x="825" y="1088"/>
                        <a:pt x="815" y="1101"/>
                        <a:pt x="798" y="1108"/>
                      </a:cubicBezTo>
                      <a:cubicBezTo>
                        <a:pt x="782" y="1114"/>
                        <a:pt x="765" y="1113"/>
                        <a:pt x="747" y="1105"/>
                      </a:cubicBezTo>
                      <a:cubicBezTo>
                        <a:pt x="738" y="1101"/>
                        <a:pt x="733" y="1096"/>
                        <a:pt x="726" y="1089"/>
                      </a:cubicBezTo>
                      <a:cubicBezTo>
                        <a:pt x="723" y="1086"/>
                        <a:pt x="721" y="1083"/>
                        <a:pt x="719" y="1080"/>
                      </a:cubicBezTo>
                      <a:cubicBezTo>
                        <a:pt x="719" y="1083"/>
                        <a:pt x="719" y="1086"/>
                        <a:pt x="718" y="1089"/>
                      </a:cubicBezTo>
                      <a:cubicBezTo>
                        <a:pt x="714" y="1100"/>
                        <a:pt x="705" y="1107"/>
                        <a:pt x="694" y="1108"/>
                      </a:cubicBezTo>
                      <a:cubicBezTo>
                        <a:pt x="684" y="1109"/>
                        <a:pt x="673" y="1105"/>
                        <a:pt x="667" y="1096"/>
                      </a:cubicBezTo>
                      <a:cubicBezTo>
                        <a:pt x="663" y="1087"/>
                        <a:pt x="663" y="1078"/>
                        <a:pt x="669" y="1071"/>
                      </a:cubicBezTo>
                      <a:cubicBezTo>
                        <a:pt x="673" y="1067"/>
                        <a:pt x="678" y="1065"/>
                        <a:pt x="683" y="1065"/>
                      </a:cubicBezTo>
                      <a:cubicBezTo>
                        <a:pt x="686" y="1065"/>
                        <a:pt x="689" y="1066"/>
                        <a:pt x="691" y="1068"/>
                      </a:cubicBezTo>
                      <a:cubicBezTo>
                        <a:pt x="696" y="1071"/>
                        <a:pt x="697" y="1077"/>
                        <a:pt x="695" y="1081"/>
                      </a:cubicBezTo>
                      <a:cubicBezTo>
                        <a:pt x="693" y="1087"/>
                        <a:pt x="686" y="1089"/>
                        <a:pt x="681" y="1087"/>
                      </a:cubicBezTo>
                      <a:cubicBezTo>
                        <a:pt x="675" y="1084"/>
                        <a:pt x="673" y="1078"/>
                        <a:pt x="676" y="1072"/>
                      </a:cubicBezTo>
                      <a:cubicBezTo>
                        <a:pt x="678" y="1068"/>
                        <a:pt x="683" y="1065"/>
                        <a:pt x="687" y="1066"/>
                      </a:cubicBezTo>
                      <a:cubicBezTo>
                        <a:pt x="681" y="1064"/>
                        <a:pt x="674" y="1067"/>
                        <a:pt x="669" y="1072"/>
                      </a:cubicBezTo>
                      <a:cubicBezTo>
                        <a:pt x="664" y="1078"/>
                        <a:pt x="664" y="1087"/>
                        <a:pt x="668" y="1095"/>
                      </a:cubicBezTo>
                      <a:cubicBezTo>
                        <a:pt x="673" y="1104"/>
                        <a:pt x="684" y="1108"/>
                        <a:pt x="693" y="1107"/>
                      </a:cubicBezTo>
                      <a:cubicBezTo>
                        <a:pt x="700" y="1106"/>
                        <a:pt x="705" y="1103"/>
                        <a:pt x="709" y="1099"/>
                      </a:cubicBezTo>
                      <a:cubicBezTo>
                        <a:pt x="723" y="1085"/>
                        <a:pt x="710" y="1067"/>
                        <a:pt x="709" y="1045"/>
                      </a:cubicBezTo>
                      <a:cubicBezTo>
                        <a:pt x="709" y="1022"/>
                        <a:pt x="717" y="999"/>
                        <a:pt x="730" y="982"/>
                      </a:cubicBezTo>
                      <a:cubicBezTo>
                        <a:pt x="716" y="1008"/>
                        <a:pt x="707" y="1036"/>
                        <a:pt x="716" y="1065"/>
                      </a:cubicBezTo>
                      <a:cubicBezTo>
                        <a:pt x="719" y="1074"/>
                        <a:pt x="723" y="1080"/>
                        <a:pt x="729" y="1086"/>
                      </a:cubicBezTo>
                      <a:cubicBezTo>
                        <a:pt x="735" y="1093"/>
                        <a:pt x="741" y="1097"/>
                        <a:pt x="749" y="1101"/>
                      </a:cubicBezTo>
                      <a:cubicBezTo>
                        <a:pt x="774" y="1112"/>
                        <a:pt x="797" y="1107"/>
                        <a:pt x="816" y="1091"/>
                      </a:cubicBezTo>
                      <a:cubicBezTo>
                        <a:pt x="830" y="1079"/>
                        <a:pt x="840" y="1064"/>
                        <a:pt x="834" y="1044"/>
                      </a:cubicBezTo>
                      <a:close/>
                      <a:moveTo>
                        <a:pt x="1039" y="1016"/>
                      </a:moveTo>
                      <a:cubicBezTo>
                        <a:pt x="1038" y="1019"/>
                        <a:pt x="1035" y="1020"/>
                        <a:pt x="1032" y="1019"/>
                      </a:cubicBezTo>
                      <a:cubicBezTo>
                        <a:pt x="1030" y="1017"/>
                        <a:pt x="1029" y="1014"/>
                        <a:pt x="1030" y="1012"/>
                      </a:cubicBezTo>
                      <a:cubicBezTo>
                        <a:pt x="1031" y="1009"/>
                        <a:pt x="1034" y="1008"/>
                        <a:pt x="1037" y="1009"/>
                      </a:cubicBezTo>
                      <a:cubicBezTo>
                        <a:pt x="1040" y="1011"/>
                        <a:pt x="1041" y="1014"/>
                        <a:pt x="1039" y="1016"/>
                      </a:cubicBezTo>
                      <a:close/>
                      <a:moveTo>
                        <a:pt x="906" y="983"/>
                      </a:moveTo>
                      <a:cubicBezTo>
                        <a:pt x="903" y="979"/>
                        <a:pt x="898" y="975"/>
                        <a:pt x="893" y="978"/>
                      </a:cubicBezTo>
                      <a:cubicBezTo>
                        <a:pt x="890" y="979"/>
                        <a:pt x="888" y="982"/>
                        <a:pt x="888" y="985"/>
                      </a:cubicBezTo>
                      <a:cubicBezTo>
                        <a:pt x="888" y="988"/>
                        <a:pt x="891" y="991"/>
                        <a:pt x="895" y="991"/>
                      </a:cubicBezTo>
                      <a:cubicBezTo>
                        <a:pt x="897" y="990"/>
                        <a:pt x="899" y="988"/>
                        <a:pt x="899" y="985"/>
                      </a:cubicBezTo>
                      <a:cubicBezTo>
                        <a:pt x="902" y="990"/>
                        <a:pt x="896" y="997"/>
                        <a:pt x="889" y="992"/>
                      </a:cubicBezTo>
                      <a:cubicBezTo>
                        <a:pt x="885" y="990"/>
                        <a:pt x="884" y="986"/>
                        <a:pt x="885" y="982"/>
                      </a:cubicBezTo>
                      <a:cubicBezTo>
                        <a:pt x="887" y="974"/>
                        <a:pt x="895" y="972"/>
                        <a:pt x="901" y="974"/>
                      </a:cubicBezTo>
                      <a:cubicBezTo>
                        <a:pt x="907" y="976"/>
                        <a:pt x="911" y="983"/>
                        <a:pt x="911" y="990"/>
                      </a:cubicBezTo>
                      <a:cubicBezTo>
                        <a:pt x="912" y="971"/>
                        <a:pt x="894" y="946"/>
                        <a:pt x="883" y="938"/>
                      </a:cubicBezTo>
                      <a:cubicBezTo>
                        <a:pt x="884" y="938"/>
                        <a:pt x="885" y="937"/>
                        <a:pt x="886" y="936"/>
                      </a:cubicBezTo>
                      <a:cubicBezTo>
                        <a:pt x="903" y="949"/>
                        <a:pt x="917" y="976"/>
                        <a:pt x="914" y="993"/>
                      </a:cubicBezTo>
                      <a:cubicBezTo>
                        <a:pt x="931" y="974"/>
                        <a:pt x="947" y="966"/>
                        <a:pt x="956" y="952"/>
                      </a:cubicBezTo>
                      <a:cubicBezTo>
                        <a:pt x="961" y="945"/>
                        <a:pt x="964" y="937"/>
                        <a:pt x="963" y="929"/>
                      </a:cubicBezTo>
                      <a:cubicBezTo>
                        <a:pt x="964" y="929"/>
                        <a:pt x="966" y="926"/>
                        <a:pt x="966" y="924"/>
                      </a:cubicBezTo>
                      <a:cubicBezTo>
                        <a:pt x="970" y="933"/>
                        <a:pt x="966" y="946"/>
                        <a:pt x="958" y="956"/>
                      </a:cubicBezTo>
                      <a:cubicBezTo>
                        <a:pt x="957" y="957"/>
                        <a:pt x="957" y="957"/>
                        <a:pt x="956" y="958"/>
                      </a:cubicBezTo>
                      <a:cubicBezTo>
                        <a:pt x="970" y="951"/>
                        <a:pt x="982" y="934"/>
                        <a:pt x="987" y="917"/>
                      </a:cubicBezTo>
                      <a:cubicBezTo>
                        <a:pt x="989" y="910"/>
                        <a:pt x="990" y="901"/>
                        <a:pt x="986" y="895"/>
                      </a:cubicBezTo>
                      <a:cubicBezTo>
                        <a:pt x="984" y="891"/>
                        <a:pt x="979" y="888"/>
                        <a:pt x="975" y="890"/>
                      </a:cubicBezTo>
                      <a:cubicBezTo>
                        <a:pt x="973" y="891"/>
                        <a:pt x="972" y="892"/>
                        <a:pt x="973" y="894"/>
                      </a:cubicBezTo>
                      <a:cubicBezTo>
                        <a:pt x="973" y="895"/>
                        <a:pt x="974" y="896"/>
                        <a:pt x="976" y="896"/>
                      </a:cubicBezTo>
                      <a:cubicBezTo>
                        <a:pt x="977" y="896"/>
                        <a:pt x="978" y="896"/>
                        <a:pt x="978" y="895"/>
                      </a:cubicBezTo>
                      <a:cubicBezTo>
                        <a:pt x="979" y="894"/>
                        <a:pt x="979" y="892"/>
                        <a:pt x="977" y="892"/>
                      </a:cubicBezTo>
                      <a:cubicBezTo>
                        <a:pt x="977" y="892"/>
                        <a:pt x="976" y="892"/>
                        <a:pt x="975" y="893"/>
                      </a:cubicBezTo>
                      <a:cubicBezTo>
                        <a:pt x="975" y="892"/>
                        <a:pt x="976" y="891"/>
                        <a:pt x="977" y="891"/>
                      </a:cubicBezTo>
                      <a:cubicBezTo>
                        <a:pt x="979" y="891"/>
                        <a:pt x="980" y="892"/>
                        <a:pt x="981" y="893"/>
                      </a:cubicBezTo>
                      <a:cubicBezTo>
                        <a:pt x="981" y="896"/>
                        <a:pt x="980" y="899"/>
                        <a:pt x="977" y="899"/>
                      </a:cubicBezTo>
                      <a:cubicBezTo>
                        <a:pt x="976" y="900"/>
                        <a:pt x="973" y="900"/>
                        <a:pt x="972" y="899"/>
                      </a:cubicBezTo>
                      <a:cubicBezTo>
                        <a:pt x="970" y="898"/>
                        <a:pt x="969" y="896"/>
                        <a:pt x="969" y="894"/>
                      </a:cubicBezTo>
                      <a:cubicBezTo>
                        <a:pt x="969" y="891"/>
                        <a:pt x="970" y="889"/>
                        <a:pt x="972" y="888"/>
                      </a:cubicBezTo>
                      <a:cubicBezTo>
                        <a:pt x="977" y="885"/>
                        <a:pt x="982" y="888"/>
                        <a:pt x="985" y="891"/>
                      </a:cubicBezTo>
                      <a:cubicBezTo>
                        <a:pt x="987" y="893"/>
                        <a:pt x="988" y="895"/>
                        <a:pt x="989" y="898"/>
                      </a:cubicBezTo>
                      <a:cubicBezTo>
                        <a:pt x="988" y="887"/>
                        <a:pt x="982" y="880"/>
                        <a:pt x="973" y="876"/>
                      </a:cubicBezTo>
                      <a:cubicBezTo>
                        <a:pt x="968" y="873"/>
                        <a:pt x="962" y="872"/>
                        <a:pt x="956" y="875"/>
                      </a:cubicBezTo>
                      <a:cubicBezTo>
                        <a:pt x="956" y="875"/>
                        <a:pt x="956" y="875"/>
                        <a:pt x="956" y="875"/>
                      </a:cubicBezTo>
                      <a:cubicBezTo>
                        <a:pt x="962" y="874"/>
                        <a:pt x="967" y="878"/>
                        <a:pt x="965" y="885"/>
                      </a:cubicBezTo>
                      <a:cubicBezTo>
                        <a:pt x="963" y="891"/>
                        <a:pt x="952" y="897"/>
                        <a:pt x="959" y="910"/>
                      </a:cubicBezTo>
                      <a:cubicBezTo>
                        <a:pt x="954" y="906"/>
                        <a:pt x="949" y="900"/>
                        <a:pt x="947" y="894"/>
                      </a:cubicBezTo>
                      <a:cubicBezTo>
                        <a:pt x="945" y="888"/>
                        <a:pt x="947" y="880"/>
                        <a:pt x="952" y="876"/>
                      </a:cubicBezTo>
                      <a:cubicBezTo>
                        <a:pt x="958" y="871"/>
                        <a:pt x="967" y="871"/>
                        <a:pt x="974" y="874"/>
                      </a:cubicBezTo>
                      <a:cubicBezTo>
                        <a:pt x="985" y="880"/>
                        <a:pt x="990" y="890"/>
                        <a:pt x="991" y="901"/>
                      </a:cubicBezTo>
                      <a:cubicBezTo>
                        <a:pt x="991" y="911"/>
                        <a:pt x="986" y="927"/>
                        <a:pt x="981" y="936"/>
                      </a:cubicBezTo>
                      <a:cubicBezTo>
                        <a:pt x="976" y="944"/>
                        <a:pt x="968" y="953"/>
                        <a:pt x="960" y="958"/>
                      </a:cubicBezTo>
                      <a:cubicBezTo>
                        <a:pt x="966" y="956"/>
                        <a:pt x="971" y="955"/>
                        <a:pt x="977" y="955"/>
                      </a:cubicBezTo>
                      <a:cubicBezTo>
                        <a:pt x="991" y="955"/>
                        <a:pt x="1000" y="958"/>
                        <a:pt x="1012" y="965"/>
                      </a:cubicBezTo>
                      <a:cubicBezTo>
                        <a:pt x="1015" y="967"/>
                        <a:pt x="1018" y="970"/>
                        <a:pt x="1021" y="973"/>
                      </a:cubicBezTo>
                      <a:cubicBezTo>
                        <a:pt x="1020" y="974"/>
                        <a:pt x="1019" y="974"/>
                        <a:pt x="1019" y="975"/>
                      </a:cubicBezTo>
                      <a:cubicBezTo>
                        <a:pt x="1016" y="973"/>
                        <a:pt x="1013" y="970"/>
                        <a:pt x="1010" y="968"/>
                      </a:cubicBezTo>
                      <a:cubicBezTo>
                        <a:pt x="999" y="962"/>
                        <a:pt x="990" y="959"/>
                        <a:pt x="978" y="959"/>
                      </a:cubicBezTo>
                      <a:cubicBezTo>
                        <a:pt x="962" y="961"/>
                        <a:pt x="948" y="968"/>
                        <a:pt x="936" y="977"/>
                      </a:cubicBezTo>
                      <a:cubicBezTo>
                        <a:pt x="940" y="976"/>
                        <a:pt x="944" y="975"/>
                        <a:pt x="948" y="974"/>
                      </a:cubicBezTo>
                      <a:cubicBezTo>
                        <a:pt x="948" y="974"/>
                        <a:pt x="948" y="974"/>
                        <a:pt x="948" y="974"/>
                      </a:cubicBezTo>
                      <a:cubicBezTo>
                        <a:pt x="957" y="973"/>
                        <a:pt x="966" y="973"/>
                        <a:pt x="973" y="978"/>
                      </a:cubicBezTo>
                      <a:cubicBezTo>
                        <a:pt x="964" y="976"/>
                        <a:pt x="958" y="975"/>
                        <a:pt x="949" y="977"/>
                      </a:cubicBezTo>
                      <a:cubicBezTo>
                        <a:pt x="949" y="977"/>
                        <a:pt x="949" y="977"/>
                        <a:pt x="949" y="977"/>
                      </a:cubicBezTo>
                      <a:cubicBezTo>
                        <a:pt x="931" y="980"/>
                        <a:pt x="929" y="984"/>
                        <a:pt x="917" y="996"/>
                      </a:cubicBezTo>
                      <a:cubicBezTo>
                        <a:pt x="898" y="1016"/>
                        <a:pt x="881" y="1038"/>
                        <a:pt x="857" y="1047"/>
                      </a:cubicBezTo>
                      <a:cubicBezTo>
                        <a:pt x="872" y="1039"/>
                        <a:pt x="917" y="1001"/>
                        <a:pt x="906" y="983"/>
                      </a:cubicBezTo>
                      <a:close/>
                      <a:moveTo>
                        <a:pt x="961" y="977"/>
                      </a:moveTo>
                      <a:cubicBezTo>
                        <a:pt x="959" y="989"/>
                        <a:pt x="976" y="990"/>
                        <a:pt x="982" y="991"/>
                      </a:cubicBezTo>
                      <a:cubicBezTo>
                        <a:pt x="986" y="992"/>
                        <a:pt x="989" y="994"/>
                        <a:pt x="991" y="997"/>
                      </a:cubicBezTo>
                      <a:cubicBezTo>
                        <a:pt x="991" y="992"/>
                        <a:pt x="987" y="980"/>
                        <a:pt x="984" y="976"/>
                      </a:cubicBezTo>
                      <a:cubicBezTo>
                        <a:pt x="979" y="969"/>
                        <a:pt x="970" y="966"/>
                        <a:pt x="962" y="973"/>
                      </a:cubicBezTo>
                      <a:cubicBezTo>
                        <a:pt x="967" y="973"/>
                        <a:pt x="973" y="976"/>
                        <a:pt x="976" y="980"/>
                      </a:cubicBezTo>
                      <a:cubicBezTo>
                        <a:pt x="974" y="979"/>
                        <a:pt x="967" y="976"/>
                        <a:pt x="961" y="977"/>
                      </a:cubicBezTo>
                      <a:close/>
                      <a:moveTo>
                        <a:pt x="930" y="908"/>
                      </a:moveTo>
                      <a:cubicBezTo>
                        <a:pt x="932" y="906"/>
                        <a:pt x="932" y="902"/>
                        <a:pt x="930" y="900"/>
                      </a:cubicBezTo>
                      <a:cubicBezTo>
                        <a:pt x="927" y="898"/>
                        <a:pt x="924" y="898"/>
                        <a:pt x="921" y="901"/>
                      </a:cubicBezTo>
                      <a:cubicBezTo>
                        <a:pt x="919" y="903"/>
                        <a:pt x="919" y="906"/>
                        <a:pt x="922" y="909"/>
                      </a:cubicBezTo>
                      <a:cubicBezTo>
                        <a:pt x="924" y="911"/>
                        <a:pt x="928" y="911"/>
                        <a:pt x="930" y="908"/>
                      </a:cubicBezTo>
                      <a:close/>
                      <a:moveTo>
                        <a:pt x="945" y="915"/>
                      </a:moveTo>
                      <a:cubicBezTo>
                        <a:pt x="948" y="912"/>
                        <a:pt x="948" y="908"/>
                        <a:pt x="945" y="905"/>
                      </a:cubicBezTo>
                      <a:cubicBezTo>
                        <a:pt x="942" y="903"/>
                        <a:pt x="938" y="903"/>
                        <a:pt x="935" y="906"/>
                      </a:cubicBezTo>
                      <a:cubicBezTo>
                        <a:pt x="932" y="908"/>
                        <a:pt x="933" y="913"/>
                        <a:pt x="935" y="916"/>
                      </a:cubicBezTo>
                      <a:cubicBezTo>
                        <a:pt x="938" y="918"/>
                        <a:pt x="943" y="918"/>
                        <a:pt x="945" y="915"/>
                      </a:cubicBezTo>
                      <a:close/>
                      <a:moveTo>
                        <a:pt x="963" y="928"/>
                      </a:moveTo>
                      <a:cubicBezTo>
                        <a:pt x="967" y="924"/>
                        <a:pt x="966" y="918"/>
                        <a:pt x="963" y="915"/>
                      </a:cubicBezTo>
                      <a:cubicBezTo>
                        <a:pt x="959" y="911"/>
                        <a:pt x="953" y="911"/>
                        <a:pt x="949" y="915"/>
                      </a:cubicBezTo>
                      <a:cubicBezTo>
                        <a:pt x="946" y="919"/>
                        <a:pt x="946" y="925"/>
                        <a:pt x="950" y="928"/>
                      </a:cubicBezTo>
                      <a:cubicBezTo>
                        <a:pt x="953" y="932"/>
                        <a:pt x="959" y="932"/>
                        <a:pt x="963" y="928"/>
                      </a:cubicBezTo>
                      <a:close/>
                      <a:moveTo>
                        <a:pt x="1037" y="988"/>
                      </a:moveTo>
                      <a:cubicBezTo>
                        <a:pt x="1035" y="993"/>
                        <a:pt x="1029" y="995"/>
                        <a:pt x="1024" y="992"/>
                      </a:cubicBezTo>
                      <a:cubicBezTo>
                        <a:pt x="1018" y="990"/>
                        <a:pt x="1016" y="984"/>
                        <a:pt x="1019" y="979"/>
                      </a:cubicBezTo>
                      <a:cubicBezTo>
                        <a:pt x="1021" y="974"/>
                        <a:pt x="1027" y="971"/>
                        <a:pt x="1032" y="974"/>
                      </a:cubicBezTo>
                      <a:cubicBezTo>
                        <a:pt x="1037" y="976"/>
                        <a:pt x="1040" y="982"/>
                        <a:pt x="1037" y="988"/>
                      </a:cubicBezTo>
                      <a:close/>
                      <a:moveTo>
                        <a:pt x="1042" y="1003"/>
                      </a:moveTo>
                      <a:cubicBezTo>
                        <a:pt x="1040" y="1007"/>
                        <a:pt x="1036" y="1008"/>
                        <a:pt x="1033" y="1007"/>
                      </a:cubicBezTo>
                      <a:cubicBezTo>
                        <a:pt x="1030" y="1005"/>
                        <a:pt x="1028" y="1001"/>
                        <a:pt x="1030" y="998"/>
                      </a:cubicBezTo>
                      <a:cubicBezTo>
                        <a:pt x="1031" y="994"/>
                        <a:pt x="1035" y="993"/>
                        <a:pt x="1039" y="995"/>
                      </a:cubicBezTo>
                      <a:cubicBezTo>
                        <a:pt x="1042" y="996"/>
                        <a:pt x="1043" y="1000"/>
                        <a:pt x="1042" y="1003"/>
                      </a:cubicBezTo>
                      <a:close/>
                      <a:moveTo>
                        <a:pt x="916" y="1125"/>
                      </a:moveTo>
                      <a:cubicBezTo>
                        <a:pt x="904" y="1134"/>
                        <a:pt x="894" y="1146"/>
                        <a:pt x="891" y="1159"/>
                      </a:cubicBezTo>
                      <a:cubicBezTo>
                        <a:pt x="888" y="1172"/>
                        <a:pt x="892" y="1187"/>
                        <a:pt x="903" y="1196"/>
                      </a:cubicBezTo>
                      <a:cubicBezTo>
                        <a:pt x="909" y="1201"/>
                        <a:pt x="917" y="1203"/>
                        <a:pt x="925" y="1203"/>
                      </a:cubicBezTo>
                      <a:cubicBezTo>
                        <a:pt x="934" y="1203"/>
                        <a:pt x="941" y="1202"/>
                        <a:pt x="949" y="1198"/>
                      </a:cubicBezTo>
                      <a:cubicBezTo>
                        <a:pt x="957" y="1194"/>
                        <a:pt x="962" y="1189"/>
                        <a:pt x="967" y="1182"/>
                      </a:cubicBezTo>
                      <a:cubicBezTo>
                        <a:pt x="970" y="1179"/>
                        <a:pt x="972" y="1176"/>
                        <a:pt x="973" y="1173"/>
                      </a:cubicBezTo>
                      <a:cubicBezTo>
                        <a:pt x="978" y="1164"/>
                        <a:pt x="981" y="1156"/>
                        <a:pt x="982" y="1145"/>
                      </a:cubicBezTo>
                      <a:cubicBezTo>
                        <a:pt x="984" y="1131"/>
                        <a:pt x="983" y="1119"/>
                        <a:pt x="976" y="1106"/>
                      </a:cubicBezTo>
                      <a:cubicBezTo>
                        <a:pt x="976" y="1105"/>
                        <a:pt x="975" y="1104"/>
                        <a:pt x="975" y="1103"/>
                      </a:cubicBezTo>
                      <a:cubicBezTo>
                        <a:pt x="984" y="1108"/>
                        <a:pt x="995" y="1111"/>
                        <a:pt x="1005" y="1111"/>
                      </a:cubicBezTo>
                      <a:cubicBezTo>
                        <a:pt x="1017" y="1111"/>
                        <a:pt x="1030" y="1107"/>
                        <a:pt x="1039" y="1098"/>
                      </a:cubicBezTo>
                      <a:cubicBezTo>
                        <a:pt x="1042" y="1094"/>
                        <a:pt x="1045" y="1089"/>
                        <a:pt x="1046" y="1083"/>
                      </a:cubicBezTo>
                      <a:cubicBezTo>
                        <a:pt x="1044" y="1089"/>
                        <a:pt x="1040" y="1093"/>
                        <a:pt x="1037" y="1096"/>
                      </a:cubicBezTo>
                      <a:cubicBezTo>
                        <a:pt x="1028" y="1105"/>
                        <a:pt x="1017" y="1108"/>
                        <a:pt x="1005" y="1108"/>
                      </a:cubicBezTo>
                      <a:cubicBezTo>
                        <a:pt x="996" y="1107"/>
                        <a:pt x="989" y="1105"/>
                        <a:pt x="982" y="1101"/>
                      </a:cubicBezTo>
                      <a:cubicBezTo>
                        <a:pt x="969" y="1095"/>
                        <a:pt x="961" y="1085"/>
                        <a:pt x="949" y="1077"/>
                      </a:cubicBezTo>
                      <a:cubicBezTo>
                        <a:pt x="948" y="1076"/>
                        <a:pt x="948" y="1076"/>
                        <a:pt x="948" y="1076"/>
                      </a:cubicBezTo>
                      <a:cubicBezTo>
                        <a:pt x="941" y="1072"/>
                        <a:pt x="935" y="1069"/>
                        <a:pt x="927" y="1066"/>
                      </a:cubicBezTo>
                      <a:cubicBezTo>
                        <a:pt x="925" y="1066"/>
                        <a:pt x="906" y="1060"/>
                        <a:pt x="905" y="1063"/>
                      </a:cubicBezTo>
                      <a:cubicBezTo>
                        <a:pt x="906" y="1064"/>
                        <a:pt x="917" y="1068"/>
                        <a:pt x="919" y="1068"/>
                      </a:cubicBezTo>
                      <a:cubicBezTo>
                        <a:pt x="929" y="1072"/>
                        <a:pt x="937" y="1075"/>
                        <a:pt x="946" y="1080"/>
                      </a:cubicBezTo>
                      <a:cubicBezTo>
                        <a:pt x="947" y="1081"/>
                        <a:pt x="947" y="1081"/>
                        <a:pt x="947" y="1081"/>
                      </a:cubicBezTo>
                      <a:cubicBezTo>
                        <a:pt x="958" y="1088"/>
                        <a:pt x="966" y="1095"/>
                        <a:pt x="973" y="1108"/>
                      </a:cubicBezTo>
                      <a:cubicBezTo>
                        <a:pt x="980" y="1122"/>
                        <a:pt x="982" y="1139"/>
                        <a:pt x="975" y="1154"/>
                      </a:cubicBezTo>
                      <a:cubicBezTo>
                        <a:pt x="971" y="1162"/>
                        <a:pt x="959" y="1171"/>
                        <a:pt x="950" y="1166"/>
                      </a:cubicBezTo>
                      <a:cubicBezTo>
                        <a:pt x="947" y="1165"/>
                        <a:pt x="945" y="1161"/>
                        <a:pt x="946" y="1158"/>
                      </a:cubicBezTo>
                      <a:cubicBezTo>
                        <a:pt x="946" y="1155"/>
                        <a:pt x="949" y="1153"/>
                        <a:pt x="952" y="1152"/>
                      </a:cubicBezTo>
                      <a:cubicBezTo>
                        <a:pt x="955" y="1152"/>
                        <a:pt x="956" y="1153"/>
                        <a:pt x="958" y="1155"/>
                      </a:cubicBezTo>
                      <a:cubicBezTo>
                        <a:pt x="959" y="1157"/>
                        <a:pt x="959" y="1161"/>
                        <a:pt x="955" y="1161"/>
                      </a:cubicBezTo>
                      <a:cubicBezTo>
                        <a:pt x="954" y="1162"/>
                        <a:pt x="952" y="1161"/>
                        <a:pt x="951" y="1160"/>
                      </a:cubicBezTo>
                      <a:cubicBezTo>
                        <a:pt x="951" y="1163"/>
                        <a:pt x="953" y="1164"/>
                        <a:pt x="955" y="1164"/>
                      </a:cubicBezTo>
                      <a:cubicBezTo>
                        <a:pt x="959" y="1164"/>
                        <a:pt x="962" y="1162"/>
                        <a:pt x="963" y="1159"/>
                      </a:cubicBezTo>
                      <a:cubicBezTo>
                        <a:pt x="964" y="1153"/>
                        <a:pt x="961" y="1147"/>
                        <a:pt x="955" y="1146"/>
                      </a:cubicBezTo>
                      <a:cubicBezTo>
                        <a:pt x="951" y="1144"/>
                        <a:pt x="946" y="1145"/>
                        <a:pt x="943" y="1148"/>
                      </a:cubicBezTo>
                      <a:cubicBezTo>
                        <a:pt x="940" y="1150"/>
                        <a:pt x="938" y="1154"/>
                        <a:pt x="938" y="1158"/>
                      </a:cubicBezTo>
                      <a:cubicBezTo>
                        <a:pt x="938" y="1163"/>
                        <a:pt x="940" y="1169"/>
                        <a:pt x="945" y="1171"/>
                      </a:cubicBezTo>
                      <a:cubicBezTo>
                        <a:pt x="957" y="1177"/>
                        <a:pt x="970" y="1169"/>
                        <a:pt x="975" y="1158"/>
                      </a:cubicBezTo>
                      <a:cubicBezTo>
                        <a:pt x="977" y="1155"/>
                        <a:pt x="978" y="1151"/>
                        <a:pt x="979" y="1148"/>
                      </a:cubicBezTo>
                      <a:cubicBezTo>
                        <a:pt x="977" y="1160"/>
                        <a:pt x="973" y="1170"/>
                        <a:pt x="965" y="1181"/>
                      </a:cubicBezTo>
                      <a:cubicBezTo>
                        <a:pt x="960" y="1187"/>
                        <a:pt x="955" y="1192"/>
                        <a:pt x="948" y="1196"/>
                      </a:cubicBezTo>
                      <a:cubicBezTo>
                        <a:pt x="940" y="1200"/>
                        <a:pt x="934" y="1202"/>
                        <a:pt x="925" y="1202"/>
                      </a:cubicBezTo>
                      <a:cubicBezTo>
                        <a:pt x="920" y="1202"/>
                        <a:pt x="916" y="1201"/>
                        <a:pt x="912" y="1200"/>
                      </a:cubicBezTo>
                      <a:cubicBezTo>
                        <a:pt x="912" y="1199"/>
                        <a:pt x="912" y="1199"/>
                        <a:pt x="912" y="1199"/>
                      </a:cubicBezTo>
                      <a:cubicBezTo>
                        <a:pt x="924" y="1201"/>
                        <a:pt x="936" y="1193"/>
                        <a:pt x="930" y="1177"/>
                      </a:cubicBezTo>
                      <a:cubicBezTo>
                        <a:pt x="925" y="1165"/>
                        <a:pt x="903" y="1154"/>
                        <a:pt x="916" y="1125"/>
                      </a:cubicBezTo>
                      <a:close/>
                      <a:moveTo>
                        <a:pt x="1036" y="1096"/>
                      </a:moveTo>
                      <a:cubicBezTo>
                        <a:pt x="1024" y="1086"/>
                        <a:pt x="1038" y="1071"/>
                        <a:pt x="1042" y="1065"/>
                      </a:cubicBezTo>
                      <a:cubicBezTo>
                        <a:pt x="1045" y="1061"/>
                        <a:pt x="1046" y="1057"/>
                        <a:pt x="1045" y="1052"/>
                      </a:cubicBezTo>
                      <a:cubicBezTo>
                        <a:pt x="1050" y="1057"/>
                        <a:pt x="1056" y="1070"/>
                        <a:pt x="1057" y="1078"/>
                      </a:cubicBezTo>
                      <a:cubicBezTo>
                        <a:pt x="1058" y="1088"/>
                        <a:pt x="1053" y="1097"/>
                        <a:pt x="1040" y="1098"/>
                      </a:cubicBezTo>
                      <a:cubicBezTo>
                        <a:pt x="1044" y="1094"/>
                        <a:pt x="1048" y="1086"/>
                        <a:pt x="1046" y="1080"/>
                      </a:cubicBezTo>
                      <a:cubicBezTo>
                        <a:pt x="1046" y="1083"/>
                        <a:pt x="1042" y="1092"/>
                        <a:pt x="1036" y="1096"/>
                      </a:cubicBezTo>
                      <a:close/>
                      <a:moveTo>
                        <a:pt x="753" y="981"/>
                      </a:moveTo>
                      <a:cubicBezTo>
                        <a:pt x="770" y="968"/>
                        <a:pt x="783" y="964"/>
                        <a:pt x="801" y="954"/>
                      </a:cubicBezTo>
                      <a:cubicBezTo>
                        <a:pt x="809" y="949"/>
                        <a:pt x="816" y="944"/>
                        <a:pt x="819" y="934"/>
                      </a:cubicBezTo>
                      <a:cubicBezTo>
                        <a:pt x="822" y="926"/>
                        <a:pt x="821" y="918"/>
                        <a:pt x="815" y="911"/>
                      </a:cubicBezTo>
                      <a:cubicBezTo>
                        <a:pt x="809" y="906"/>
                        <a:pt x="802" y="904"/>
                        <a:pt x="795" y="907"/>
                      </a:cubicBezTo>
                      <a:cubicBezTo>
                        <a:pt x="790" y="908"/>
                        <a:pt x="787" y="911"/>
                        <a:pt x="786" y="916"/>
                      </a:cubicBezTo>
                      <a:cubicBezTo>
                        <a:pt x="784" y="922"/>
                        <a:pt x="785" y="930"/>
                        <a:pt x="792" y="931"/>
                      </a:cubicBezTo>
                      <a:cubicBezTo>
                        <a:pt x="796" y="932"/>
                        <a:pt x="800" y="930"/>
                        <a:pt x="802" y="926"/>
                      </a:cubicBezTo>
                      <a:cubicBezTo>
                        <a:pt x="804" y="922"/>
                        <a:pt x="802" y="917"/>
                        <a:pt x="798" y="915"/>
                      </a:cubicBezTo>
                      <a:cubicBezTo>
                        <a:pt x="794" y="913"/>
                        <a:pt x="789" y="915"/>
                        <a:pt x="787" y="919"/>
                      </a:cubicBezTo>
                      <a:cubicBezTo>
                        <a:pt x="786" y="920"/>
                        <a:pt x="786" y="921"/>
                        <a:pt x="786" y="922"/>
                      </a:cubicBezTo>
                      <a:cubicBezTo>
                        <a:pt x="786" y="920"/>
                        <a:pt x="786" y="918"/>
                        <a:pt x="787" y="916"/>
                      </a:cubicBezTo>
                      <a:cubicBezTo>
                        <a:pt x="789" y="912"/>
                        <a:pt x="792" y="910"/>
                        <a:pt x="796" y="909"/>
                      </a:cubicBezTo>
                      <a:cubicBezTo>
                        <a:pt x="802" y="907"/>
                        <a:pt x="808" y="909"/>
                        <a:pt x="812" y="913"/>
                      </a:cubicBezTo>
                      <a:cubicBezTo>
                        <a:pt x="817" y="919"/>
                        <a:pt x="818" y="926"/>
                        <a:pt x="816" y="933"/>
                      </a:cubicBezTo>
                      <a:cubicBezTo>
                        <a:pt x="813" y="941"/>
                        <a:pt x="806" y="946"/>
                        <a:pt x="799" y="950"/>
                      </a:cubicBezTo>
                      <a:cubicBezTo>
                        <a:pt x="781" y="960"/>
                        <a:pt x="767" y="964"/>
                        <a:pt x="750" y="977"/>
                      </a:cubicBezTo>
                      <a:cubicBezTo>
                        <a:pt x="735" y="990"/>
                        <a:pt x="724" y="1006"/>
                        <a:pt x="720" y="1025"/>
                      </a:cubicBezTo>
                      <a:cubicBezTo>
                        <a:pt x="716" y="1044"/>
                        <a:pt x="721" y="1060"/>
                        <a:pt x="736" y="1071"/>
                      </a:cubicBezTo>
                      <a:cubicBezTo>
                        <a:pt x="750" y="1081"/>
                        <a:pt x="769" y="1083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76" y="1074"/>
                        <a:pt x="765" y="1071"/>
                        <a:pt x="760" y="1062"/>
                      </a:cubicBezTo>
                      <a:cubicBezTo>
                        <a:pt x="750" y="1048"/>
                        <a:pt x="754" y="1033"/>
                        <a:pt x="767" y="1023"/>
                      </a:cubicBezTo>
                      <a:cubicBezTo>
                        <a:pt x="792" y="1005"/>
                        <a:pt x="770" y="975"/>
                        <a:pt x="743" y="995"/>
                      </a:cubicBezTo>
                      <a:cubicBezTo>
                        <a:pt x="730" y="1005"/>
                        <a:pt x="726" y="1024"/>
                        <a:pt x="729" y="1037"/>
                      </a:cubicBezTo>
                      <a:cubicBezTo>
                        <a:pt x="733" y="1062"/>
                        <a:pt x="761" y="1085"/>
                        <a:pt x="784" y="1074"/>
                      </a:cubicBezTo>
                      <a:cubicBezTo>
                        <a:pt x="769" y="1082"/>
                        <a:pt x="751" y="1079"/>
                        <a:pt x="738" y="1069"/>
                      </a:cubicBezTo>
                      <a:cubicBezTo>
                        <a:pt x="724" y="1058"/>
                        <a:pt x="721" y="1043"/>
                        <a:pt x="724" y="1026"/>
                      </a:cubicBezTo>
                      <a:cubicBezTo>
                        <a:pt x="728" y="1008"/>
                        <a:pt x="739" y="993"/>
                        <a:pt x="753" y="981"/>
                      </a:cubicBezTo>
                      <a:close/>
                      <a:moveTo>
                        <a:pt x="895" y="1061"/>
                      </a:moveTo>
                      <a:cubicBezTo>
                        <a:pt x="922" y="1083"/>
                        <a:pt x="922" y="1112"/>
                        <a:pt x="931" y="1126"/>
                      </a:cubicBezTo>
                      <a:cubicBezTo>
                        <a:pt x="941" y="1141"/>
                        <a:pt x="959" y="1130"/>
                        <a:pt x="952" y="1111"/>
                      </a:cubicBezTo>
                      <a:cubicBezTo>
                        <a:pt x="945" y="1090"/>
                        <a:pt x="920" y="1071"/>
                        <a:pt x="895" y="1061"/>
                      </a:cubicBezTo>
                      <a:close/>
                      <a:moveTo>
                        <a:pt x="854" y="1050"/>
                      </a:moveTo>
                      <a:cubicBezTo>
                        <a:pt x="864" y="1037"/>
                        <a:pt x="868" y="1021"/>
                        <a:pt x="865" y="1007"/>
                      </a:cubicBezTo>
                      <a:cubicBezTo>
                        <a:pt x="863" y="994"/>
                        <a:pt x="854" y="981"/>
                        <a:pt x="841" y="980"/>
                      </a:cubicBezTo>
                      <a:cubicBezTo>
                        <a:pt x="841" y="974"/>
                        <a:pt x="850" y="970"/>
                        <a:pt x="857" y="973"/>
                      </a:cubicBezTo>
                      <a:cubicBezTo>
                        <a:pt x="865" y="976"/>
                        <a:pt x="873" y="987"/>
                        <a:pt x="870" y="999"/>
                      </a:cubicBezTo>
                      <a:cubicBezTo>
                        <a:pt x="881" y="1001"/>
                        <a:pt x="879" y="1033"/>
                        <a:pt x="854" y="1050"/>
                      </a:cubicBezTo>
                      <a:close/>
                      <a:moveTo>
                        <a:pt x="722" y="1092"/>
                      </a:moveTo>
                      <a:cubicBezTo>
                        <a:pt x="726" y="1103"/>
                        <a:pt x="736" y="1116"/>
                        <a:pt x="745" y="1121"/>
                      </a:cubicBezTo>
                      <a:cubicBezTo>
                        <a:pt x="755" y="1128"/>
                        <a:pt x="773" y="1132"/>
                        <a:pt x="784" y="1124"/>
                      </a:cubicBezTo>
                      <a:cubicBezTo>
                        <a:pt x="793" y="1135"/>
                        <a:pt x="805" y="1138"/>
                        <a:pt x="816" y="1140"/>
                      </a:cubicBezTo>
                      <a:cubicBezTo>
                        <a:pt x="832" y="1143"/>
                        <a:pt x="849" y="1149"/>
                        <a:pt x="851" y="1163"/>
                      </a:cubicBezTo>
                      <a:cubicBezTo>
                        <a:pt x="857" y="1147"/>
                        <a:pt x="844" y="1128"/>
                        <a:pt x="830" y="1121"/>
                      </a:cubicBezTo>
                      <a:cubicBezTo>
                        <a:pt x="812" y="1110"/>
                        <a:pt x="797" y="1114"/>
                        <a:pt x="774" y="1114"/>
                      </a:cubicBezTo>
                      <a:cubicBezTo>
                        <a:pt x="761" y="1115"/>
                        <a:pt x="734" y="1106"/>
                        <a:pt x="722" y="1092"/>
                      </a:cubicBezTo>
                      <a:close/>
                      <a:moveTo>
                        <a:pt x="844" y="1055"/>
                      </a:moveTo>
                      <a:cubicBezTo>
                        <a:pt x="855" y="1046"/>
                        <a:pt x="845" y="1026"/>
                        <a:pt x="835" y="1016"/>
                      </a:cubicBezTo>
                      <a:cubicBezTo>
                        <a:pt x="824" y="1005"/>
                        <a:pt x="808" y="996"/>
                        <a:pt x="807" y="978"/>
                      </a:cubicBezTo>
                      <a:cubicBezTo>
                        <a:pt x="807" y="969"/>
                        <a:pt x="812" y="959"/>
                        <a:pt x="820" y="955"/>
                      </a:cubicBezTo>
                      <a:cubicBezTo>
                        <a:pt x="826" y="953"/>
                        <a:pt x="831" y="954"/>
                        <a:pt x="835" y="959"/>
                      </a:cubicBezTo>
                      <a:cubicBezTo>
                        <a:pt x="831" y="957"/>
                        <a:pt x="823" y="960"/>
                        <a:pt x="821" y="966"/>
                      </a:cubicBezTo>
                      <a:cubicBezTo>
                        <a:pt x="819" y="972"/>
                        <a:pt x="822" y="979"/>
                        <a:pt x="828" y="983"/>
                      </a:cubicBezTo>
                      <a:cubicBezTo>
                        <a:pt x="839" y="992"/>
                        <a:pt x="851" y="997"/>
                        <a:pt x="858" y="1009"/>
                      </a:cubicBezTo>
                      <a:cubicBezTo>
                        <a:pt x="867" y="1024"/>
                        <a:pt x="863" y="1045"/>
                        <a:pt x="844" y="1055"/>
                      </a:cubicBezTo>
                      <a:close/>
                      <a:moveTo>
                        <a:pt x="981" y="1048"/>
                      </a:moveTo>
                      <a:cubicBezTo>
                        <a:pt x="996" y="1057"/>
                        <a:pt x="1021" y="1056"/>
                        <a:pt x="1035" y="1046"/>
                      </a:cubicBezTo>
                      <a:cubicBezTo>
                        <a:pt x="1049" y="1037"/>
                        <a:pt x="1044" y="1021"/>
                        <a:pt x="1026" y="1029"/>
                      </a:cubicBezTo>
                      <a:cubicBezTo>
                        <a:pt x="1013" y="1034"/>
                        <a:pt x="996" y="1051"/>
                        <a:pt x="981" y="1048"/>
                      </a:cubicBezTo>
                      <a:close/>
                      <a:moveTo>
                        <a:pt x="961" y="1035"/>
                      </a:moveTo>
                      <a:cubicBezTo>
                        <a:pt x="958" y="1033"/>
                        <a:pt x="955" y="1032"/>
                        <a:pt x="952" y="1033"/>
                      </a:cubicBezTo>
                      <a:cubicBezTo>
                        <a:pt x="948" y="1034"/>
                        <a:pt x="945" y="1037"/>
                        <a:pt x="944" y="1042"/>
                      </a:cubicBezTo>
                      <a:cubicBezTo>
                        <a:pt x="943" y="1048"/>
                        <a:pt x="947" y="1053"/>
                        <a:pt x="951" y="1054"/>
                      </a:cubicBezTo>
                      <a:cubicBezTo>
                        <a:pt x="959" y="1057"/>
                        <a:pt x="962" y="1050"/>
                        <a:pt x="967" y="1048"/>
                      </a:cubicBezTo>
                      <a:cubicBezTo>
                        <a:pt x="972" y="1046"/>
                        <a:pt x="979" y="1049"/>
                        <a:pt x="983" y="1055"/>
                      </a:cubicBezTo>
                      <a:cubicBezTo>
                        <a:pt x="988" y="1062"/>
                        <a:pt x="989" y="1071"/>
                        <a:pt x="984" y="1078"/>
                      </a:cubicBezTo>
                      <a:cubicBezTo>
                        <a:pt x="981" y="1082"/>
                        <a:pt x="975" y="1084"/>
                        <a:pt x="971" y="1081"/>
                      </a:cubicBezTo>
                      <a:cubicBezTo>
                        <a:pt x="976" y="1079"/>
                        <a:pt x="978" y="1072"/>
                        <a:pt x="972" y="1068"/>
                      </a:cubicBezTo>
                      <a:cubicBezTo>
                        <a:pt x="969" y="1066"/>
                        <a:pt x="961" y="1066"/>
                        <a:pt x="953" y="1065"/>
                      </a:cubicBezTo>
                      <a:cubicBezTo>
                        <a:pt x="944" y="1064"/>
                        <a:pt x="937" y="1062"/>
                        <a:pt x="931" y="1057"/>
                      </a:cubicBezTo>
                      <a:cubicBezTo>
                        <a:pt x="920" y="1047"/>
                        <a:pt x="922" y="1029"/>
                        <a:pt x="933" y="1021"/>
                      </a:cubicBezTo>
                      <a:cubicBezTo>
                        <a:pt x="940" y="1016"/>
                        <a:pt x="947" y="1016"/>
                        <a:pt x="954" y="1017"/>
                      </a:cubicBezTo>
                      <a:cubicBezTo>
                        <a:pt x="962" y="1018"/>
                        <a:pt x="981" y="1026"/>
                        <a:pt x="989" y="1021"/>
                      </a:cubicBezTo>
                      <a:cubicBezTo>
                        <a:pt x="996" y="1018"/>
                        <a:pt x="996" y="1012"/>
                        <a:pt x="993" y="1008"/>
                      </a:cubicBezTo>
                      <a:cubicBezTo>
                        <a:pt x="998" y="1006"/>
                        <a:pt x="1004" y="1012"/>
                        <a:pt x="1005" y="1019"/>
                      </a:cubicBezTo>
                      <a:cubicBezTo>
                        <a:pt x="1006" y="1031"/>
                        <a:pt x="994" y="1044"/>
                        <a:pt x="979" y="1043"/>
                      </a:cubicBezTo>
                      <a:cubicBezTo>
                        <a:pt x="973" y="1043"/>
                        <a:pt x="968" y="1039"/>
                        <a:pt x="961" y="1035"/>
                      </a:cubicBezTo>
                      <a:close/>
                      <a:moveTo>
                        <a:pt x="960" y="1036"/>
                      </a:moveTo>
                      <a:cubicBezTo>
                        <a:pt x="955" y="1034"/>
                        <a:pt x="949" y="1035"/>
                        <a:pt x="947" y="1039"/>
                      </a:cubicBezTo>
                      <a:cubicBezTo>
                        <a:pt x="943" y="1047"/>
                        <a:pt x="951" y="1054"/>
                        <a:pt x="958" y="1052"/>
                      </a:cubicBezTo>
                      <a:cubicBezTo>
                        <a:pt x="964" y="1049"/>
                        <a:pt x="965" y="1045"/>
                        <a:pt x="973" y="1045"/>
                      </a:cubicBezTo>
                      <a:cubicBezTo>
                        <a:pt x="965" y="1043"/>
                        <a:pt x="965" y="1039"/>
                        <a:pt x="960" y="1036"/>
                      </a:cubicBezTo>
                      <a:close/>
                      <a:moveTo>
                        <a:pt x="922" y="1031"/>
                      </a:moveTo>
                      <a:cubicBezTo>
                        <a:pt x="918" y="1038"/>
                        <a:pt x="921" y="1048"/>
                        <a:pt x="924" y="1053"/>
                      </a:cubicBezTo>
                      <a:cubicBezTo>
                        <a:pt x="919" y="1060"/>
                        <a:pt x="902" y="1053"/>
                        <a:pt x="904" y="1040"/>
                      </a:cubicBezTo>
                      <a:cubicBezTo>
                        <a:pt x="905" y="1032"/>
                        <a:pt x="915" y="1026"/>
                        <a:pt x="922" y="1031"/>
                      </a:cubicBezTo>
                      <a:close/>
                      <a:moveTo>
                        <a:pt x="788" y="1260"/>
                      </a:moveTo>
                      <a:cubicBezTo>
                        <a:pt x="790" y="1236"/>
                        <a:pt x="767" y="1226"/>
                        <a:pt x="755" y="1222"/>
                      </a:cubicBezTo>
                      <a:cubicBezTo>
                        <a:pt x="742" y="1219"/>
                        <a:pt x="725" y="1218"/>
                        <a:pt x="717" y="1205"/>
                      </a:cubicBezTo>
                      <a:cubicBezTo>
                        <a:pt x="712" y="1197"/>
                        <a:pt x="712" y="1188"/>
                        <a:pt x="717" y="1181"/>
                      </a:cubicBezTo>
                      <a:cubicBezTo>
                        <a:pt x="720" y="1177"/>
                        <a:pt x="725" y="1175"/>
                        <a:pt x="730" y="1177"/>
                      </a:cubicBezTo>
                      <a:cubicBezTo>
                        <a:pt x="726" y="1178"/>
                        <a:pt x="721" y="1183"/>
                        <a:pt x="722" y="1189"/>
                      </a:cubicBezTo>
                      <a:cubicBezTo>
                        <a:pt x="723" y="1195"/>
                        <a:pt x="729" y="1199"/>
                        <a:pt x="735" y="1199"/>
                      </a:cubicBezTo>
                      <a:cubicBezTo>
                        <a:pt x="751" y="1202"/>
                        <a:pt x="766" y="1206"/>
                        <a:pt x="777" y="1215"/>
                      </a:cubicBezTo>
                      <a:cubicBezTo>
                        <a:pt x="788" y="1224"/>
                        <a:pt x="796" y="1244"/>
                        <a:pt x="788" y="1260"/>
                      </a:cubicBezTo>
                      <a:close/>
                      <a:moveTo>
                        <a:pt x="558" y="1171"/>
                      </a:moveTo>
                      <a:cubicBezTo>
                        <a:pt x="555" y="1170"/>
                        <a:pt x="553" y="1169"/>
                        <a:pt x="552" y="1167"/>
                      </a:cubicBezTo>
                      <a:cubicBezTo>
                        <a:pt x="551" y="1164"/>
                        <a:pt x="551" y="1161"/>
                        <a:pt x="553" y="1158"/>
                      </a:cubicBezTo>
                      <a:cubicBezTo>
                        <a:pt x="556" y="1154"/>
                        <a:pt x="561" y="1154"/>
                        <a:pt x="564" y="1156"/>
                      </a:cubicBezTo>
                      <a:cubicBezTo>
                        <a:pt x="569" y="1159"/>
                        <a:pt x="567" y="1164"/>
                        <a:pt x="568" y="1167"/>
                      </a:cubicBezTo>
                      <a:cubicBezTo>
                        <a:pt x="569" y="1171"/>
                        <a:pt x="574" y="1174"/>
                        <a:pt x="580" y="1173"/>
                      </a:cubicBezTo>
                      <a:cubicBezTo>
                        <a:pt x="586" y="1173"/>
                        <a:pt x="591" y="1169"/>
                        <a:pt x="593" y="1162"/>
                      </a:cubicBezTo>
                      <a:cubicBezTo>
                        <a:pt x="593" y="1158"/>
                        <a:pt x="592" y="1154"/>
                        <a:pt x="588" y="1153"/>
                      </a:cubicBezTo>
                      <a:cubicBezTo>
                        <a:pt x="590" y="1157"/>
                        <a:pt x="587" y="1162"/>
                        <a:pt x="582" y="1161"/>
                      </a:cubicBezTo>
                      <a:cubicBezTo>
                        <a:pt x="579" y="1160"/>
                        <a:pt x="575" y="1156"/>
                        <a:pt x="570" y="1151"/>
                      </a:cubicBezTo>
                      <a:cubicBezTo>
                        <a:pt x="565" y="1147"/>
                        <a:pt x="560" y="1144"/>
                        <a:pt x="555" y="1144"/>
                      </a:cubicBezTo>
                      <a:cubicBezTo>
                        <a:pt x="544" y="1143"/>
                        <a:pt x="535" y="1152"/>
                        <a:pt x="536" y="1163"/>
                      </a:cubicBezTo>
                      <a:cubicBezTo>
                        <a:pt x="537" y="1169"/>
                        <a:pt x="540" y="1173"/>
                        <a:pt x="544" y="1176"/>
                      </a:cubicBezTo>
                      <a:cubicBezTo>
                        <a:pt x="549" y="1180"/>
                        <a:pt x="562" y="1186"/>
                        <a:pt x="564" y="1193"/>
                      </a:cubicBezTo>
                      <a:cubicBezTo>
                        <a:pt x="566" y="1199"/>
                        <a:pt x="562" y="1202"/>
                        <a:pt x="559" y="1202"/>
                      </a:cubicBezTo>
                      <a:cubicBezTo>
                        <a:pt x="560" y="1206"/>
                        <a:pt x="567" y="1206"/>
                        <a:pt x="571" y="1203"/>
                      </a:cubicBezTo>
                      <a:cubicBezTo>
                        <a:pt x="578" y="1198"/>
                        <a:pt x="579" y="1185"/>
                        <a:pt x="571" y="1177"/>
                      </a:cubicBezTo>
                      <a:cubicBezTo>
                        <a:pt x="568" y="1174"/>
                        <a:pt x="564" y="1172"/>
                        <a:pt x="558" y="1171"/>
                      </a:cubicBezTo>
                      <a:close/>
                      <a:moveTo>
                        <a:pt x="503" y="1024"/>
                      </a:moveTo>
                      <a:cubicBezTo>
                        <a:pt x="518" y="1033"/>
                        <a:pt x="530" y="1026"/>
                        <a:pt x="536" y="1026"/>
                      </a:cubicBezTo>
                      <a:cubicBezTo>
                        <a:pt x="543" y="1026"/>
                        <a:pt x="544" y="1034"/>
                        <a:pt x="536" y="1036"/>
                      </a:cubicBezTo>
                      <a:cubicBezTo>
                        <a:pt x="528" y="1038"/>
                        <a:pt x="512" y="1034"/>
                        <a:pt x="503" y="1024"/>
                      </a:cubicBezTo>
                      <a:close/>
                      <a:moveTo>
                        <a:pt x="567" y="1039"/>
                      </a:moveTo>
                      <a:cubicBezTo>
                        <a:pt x="566" y="1040"/>
                        <a:pt x="565" y="1041"/>
                        <a:pt x="563" y="1041"/>
                      </a:cubicBezTo>
                      <a:cubicBezTo>
                        <a:pt x="562" y="1041"/>
                        <a:pt x="560" y="1040"/>
                        <a:pt x="559" y="1037"/>
                      </a:cubicBezTo>
                      <a:cubicBezTo>
                        <a:pt x="558" y="1035"/>
                        <a:pt x="559" y="1033"/>
                        <a:pt x="561" y="1032"/>
                      </a:cubicBezTo>
                      <a:cubicBezTo>
                        <a:pt x="564" y="1030"/>
                        <a:pt x="566" y="1032"/>
                        <a:pt x="568" y="1033"/>
                      </a:cubicBezTo>
                      <a:cubicBezTo>
                        <a:pt x="570" y="1033"/>
                        <a:pt x="573" y="1031"/>
                        <a:pt x="574" y="1028"/>
                      </a:cubicBezTo>
                      <a:cubicBezTo>
                        <a:pt x="576" y="1025"/>
                        <a:pt x="575" y="1021"/>
                        <a:pt x="572" y="1018"/>
                      </a:cubicBezTo>
                      <a:cubicBezTo>
                        <a:pt x="570" y="1017"/>
                        <a:pt x="568" y="1016"/>
                        <a:pt x="566" y="1018"/>
                      </a:cubicBezTo>
                      <a:cubicBezTo>
                        <a:pt x="569" y="1018"/>
                        <a:pt x="570" y="1021"/>
                        <a:pt x="568" y="1024"/>
                      </a:cubicBezTo>
                      <a:cubicBezTo>
                        <a:pt x="567" y="1025"/>
                        <a:pt x="564" y="1026"/>
                        <a:pt x="560" y="1027"/>
                      </a:cubicBezTo>
                      <a:cubicBezTo>
                        <a:pt x="557" y="1028"/>
                        <a:pt x="554" y="1030"/>
                        <a:pt x="552" y="1033"/>
                      </a:cubicBezTo>
                      <a:cubicBezTo>
                        <a:pt x="548" y="1038"/>
                        <a:pt x="551" y="1045"/>
                        <a:pt x="557" y="1048"/>
                      </a:cubicBezTo>
                      <a:cubicBezTo>
                        <a:pt x="560" y="1049"/>
                        <a:pt x="563" y="1048"/>
                        <a:pt x="566" y="1047"/>
                      </a:cubicBezTo>
                      <a:cubicBezTo>
                        <a:pt x="569" y="1046"/>
                        <a:pt x="576" y="1041"/>
                        <a:pt x="580" y="1042"/>
                      </a:cubicBezTo>
                      <a:cubicBezTo>
                        <a:pt x="583" y="1043"/>
                        <a:pt x="584" y="1045"/>
                        <a:pt x="583" y="1047"/>
                      </a:cubicBezTo>
                      <a:cubicBezTo>
                        <a:pt x="586" y="1047"/>
                        <a:pt x="588" y="1044"/>
                        <a:pt x="587" y="1041"/>
                      </a:cubicBezTo>
                      <a:cubicBezTo>
                        <a:pt x="586" y="1036"/>
                        <a:pt x="580" y="1032"/>
                        <a:pt x="574" y="1034"/>
                      </a:cubicBezTo>
                      <a:cubicBezTo>
                        <a:pt x="571" y="1034"/>
                        <a:pt x="569" y="1036"/>
                        <a:pt x="567" y="1039"/>
                      </a:cubicBezTo>
                      <a:close/>
                      <a:moveTo>
                        <a:pt x="566" y="1038"/>
                      </a:moveTo>
                      <a:cubicBezTo>
                        <a:pt x="564" y="1040"/>
                        <a:pt x="562" y="1040"/>
                        <a:pt x="560" y="1038"/>
                      </a:cubicBezTo>
                      <a:cubicBezTo>
                        <a:pt x="558" y="1036"/>
                        <a:pt x="561" y="1032"/>
                        <a:pt x="564" y="1032"/>
                      </a:cubicBezTo>
                      <a:cubicBezTo>
                        <a:pt x="566" y="1032"/>
                        <a:pt x="567" y="1034"/>
                        <a:pt x="571" y="1033"/>
                      </a:cubicBezTo>
                      <a:cubicBezTo>
                        <a:pt x="568" y="1035"/>
                        <a:pt x="568" y="1037"/>
                        <a:pt x="566" y="1038"/>
                      </a:cubicBezTo>
                      <a:close/>
                      <a:moveTo>
                        <a:pt x="551" y="1045"/>
                      </a:moveTo>
                      <a:cubicBezTo>
                        <a:pt x="548" y="1042"/>
                        <a:pt x="548" y="1037"/>
                        <a:pt x="549" y="1035"/>
                      </a:cubicBezTo>
                      <a:cubicBezTo>
                        <a:pt x="546" y="1033"/>
                        <a:pt x="540" y="1037"/>
                        <a:pt x="542" y="1042"/>
                      </a:cubicBezTo>
                      <a:cubicBezTo>
                        <a:pt x="544" y="1046"/>
                        <a:pt x="548" y="1047"/>
                        <a:pt x="551" y="1045"/>
                      </a:cubicBezTo>
                      <a:close/>
                      <a:moveTo>
                        <a:pt x="541" y="1043"/>
                      </a:moveTo>
                      <a:cubicBezTo>
                        <a:pt x="540" y="1042"/>
                        <a:pt x="540" y="1041"/>
                        <a:pt x="541" y="1040"/>
                      </a:cubicBezTo>
                      <a:cubicBezTo>
                        <a:pt x="533" y="1042"/>
                        <a:pt x="524" y="1041"/>
                        <a:pt x="516" y="1038"/>
                      </a:cubicBezTo>
                      <a:cubicBezTo>
                        <a:pt x="503" y="1032"/>
                        <a:pt x="499" y="1018"/>
                        <a:pt x="480" y="1006"/>
                      </a:cubicBezTo>
                      <a:cubicBezTo>
                        <a:pt x="471" y="1001"/>
                        <a:pt x="463" y="999"/>
                        <a:pt x="457" y="998"/>
                      </a:cubicBezTo>
                      <a:cubicBezTo>
                        <a:pt x="441" y="996"/>
                        <a:pt x="424" y="1002"/>
                        <a:pt x="408" y="995"/>
                      </a:cubicBezTo>
                      <a:cubicBezTo>
                        <a:pt x="415" y="996"/>
                        <a:pt x="422" y="990"/>
                        <a:pt x="417" y="981"/>
                      </a:cubicBezTo>
                      <a:cubicBezTo>
                        <a:pt x="413" y="975"/>
                        <a:pt x="400" y="971"/>
                        <a:pt x="405" y="954"/>
                      </a:cubicBezTo>
                      <a:cubicBezTo>
                        <a:pt x="399" y="961"/>
                        <a:pt x="394" y="969"/>
                        <a:pt x="394" y="977"/>
                      </a:cubicBezTo>
                      <a:cubicBezTo>
                        <a:pt x="394" y="983"/>
                        <a:pt x="397" y="988"/>
                        <a:pt x="400" y="991"/>
                      </a:cubicBezTo>
                      <a:cubicBezTo>
                        <a:pt x="417" y="1009"/>
                        <a:pt x="449" y="994"/>
                        <a:pt x="466" y="1003"/>
                      </a:cubicBezTo>
                      <a:cubicBezTo>
                        <a:pt x="465" y="1003"/>
                        <a:pt x="464" y="1003"/>
                        <a:pt x="463" y="1002"/>
                      </a:cubicBezTo>
                      <a:cubicBezTo>
                        <a:pt x="445" y="996"/>
                        <a:pt x="425" y="1009"/>
                        <a:pt x="421" y="1027"/>
                      </a:cubicBezTo>
                      <a:cubicBezTo>
                        <a:pt x="419" y="1037"/>
                        <a:pt x="421" y="1047"/>
                        <a:pt x="428" y="1055"/>
                      </a:cubicBezTo>
                      <a:cubicBezTo>
                        <a:pt x="436" y="1064"/>
                        <a:pt x="447" y="1069"/>
                        <a:pt x="459" y="1066"/>
                      </a:cubicBezTo>
                      <a:cubicBezTo>
                        <a:pt x="471" y="1064"/>
                        <a:pt x="480" y="1056"/>
                        <a:pt x="481" y="1044"/>
                      </a:cubicBezTo>
                      <a:cubicBezTo>
                        <a:pt x="481" y="1036"/>
                        <a:pt x="477" y="1029"/>
                        <a:pt x="470" y="1026"/>
                      </a:cubicBezTo>
                      <a:cubicBezTo>
                        <a:pt x="461" y="1022"/>
                        <a:pt x="452" y="1026"/>
                        <a:pt x="448" y="1032"/>
                      </a:cubicBezTo>
                      <a:cubicBezTo>
                        <a:pt x="443" y="1040"/>
                        <a:pt x="446" y="1050"/>
                        <a:pt x="455" y="1053"/>
                      </a:cubicBezTo>
                      <a:cubicBezTo>
                        <a:pt x="445" y="1048"/>
                        <a:pt x="445" y="1039"/>
                        <a:pt x="450" y="1032"/>
                      </a:cubicBezTo>
                      <a:cubicBezTo>
                        <a:pt x="454" y="1027"/>
                        <a:pt x="461" y="1025"/>
                        <a:pt x="469" y="1028"/>
                      </a:cubicBezTo>
                      <a:cubicBezTo>
                        <a:pt x="475" y="1031"/>
                        <a:pt x="478" y="1037"/>
                        <a:pt x="478" y="1043"/>
                      </a:cubicBezTo>
                      <a:cubicBezTo>
                        <a:pt x="477" y="1054"/>
                        <a:pt x="468" y="1061"/>
                        <a:pt x="458" y="1063"/>
                      </a:cubicBezTo>
                      <a:cubicBezTo>
                        <a:pt x="448" y="1065"/>
                        <a:pt x="438" y="1061"/>
                        <a:pt x="431" y="1053"/>
                      </a:cubicBezTo>
                      <a:cubicBezTo>
                        <a:pt x="424" y="1045"/>
                        <a:pt x="422" y="1035"/>
                        <a:pt x="425" y="1026"/>
                      </a:cubicBezTo>
                      <a:cubicBezTo>
                        <a:pt x="429" y="1010"/>
                        <a:pt x="446" y="999"/>
                        <a:pt x="463" y="1004"/>
                      </a:cubicBezTo>
                      <a:cubicBezTo>
                        <a:pt x="476" y="1009"/>
                        <a:pt x="483" y="1018"/>
                        <a:pt x="486" y="1031"/>
                      </a:cubicBezTo>
                      <a:cubicBezTo>
                        <a:pt x="490" y="1053"/>
                        <a:pt x="481" y="1078"/>
                        <a:pt x="467" y="1087"/>
                      </a:cubicBezTo>
                      <a:cubicBezTo>
                        <a:pt x="459" y="1093"/>
                        <a:pt x="447" y="1093"/>
                        <a:pt x="443" y="1083"/>
                      </a:cubicBezTo>
                      <a:cubicBezTo>
                        <a:pt x="440" y="1078"/>
                        <a:pt x="442" y="1073"/>
                        <a:pt x="449" y="1069"/>
                      </a:cubicBezTo>
                      <a:cubicBezTo>
                        <a:pt x="439" y="1066"/>
                        <a:pt x="429" y="1079"/>
                        <a:pt x="433" y="1092"/>
                      </a:cubicBezTo>
                      <a:cubicBezTo>
                        <a:pt x="436" y="1104"/>
                        <a:pt x="446" y="1110"/>
                        <a:pt x="455" y="1111"/>
                      </a:cubicBezTo>
                      <a:cubicBezTo>
                        <a:pt x="468" y="1112"/>
                        <a:pt x="483" y="1103"/>
                        <a:pt x="490" y="1088"/>
                      </a:cubicBezTo>
                      <a:cubicBezTo>
                        <a:pt x="496" y="1071"/>
                        <a:pt x="497" y="1052"/>
                        <a:pt x="491" y="1035"/>
                      </a:cubicBezTo>
                      <a:cubicBezTo>
                        <a:pt x="492" y="1037"/>
                        <a:pt x="493" y="1039"/>
                        <a:pt x="493" y="1042"/>
                      </a:cubicBezTo>
                      <a:cubicBezTo>
                        <a:pt x="503" y="1070"/>
                        <a:pt x="497" y="1099"/>
                        <a:pt x="475" y="1121"/>
                      </a:cubicBezTo>
                      <a:cubicBezTo>
                        <a:pt x="458" y="1136"/>
                        <a:pt x="438" y="1141"/>
                        <a:pt x="416" y="1134"/>
                      </a:cubicBezTo>
                      <a:cubicBezTo>
                        <a:pt x="403" y="1128"/>
                        <a:pt x="393" y="1121"/>
                        <a:pt x="384" y="1110"/>
                      </a:cubicBezTo>
                      <a:cubicBezTo>
                        <a:pt x="376" y="1100"/>
                        <a:pt x="370" y="1087"/>
                        <a:pt x="367" y="1073"/>
                      </a:cubicBezTo>
                      <a:cubicBezTo>
                        <a:pt x="366" y="1067"/>
                        <a:pt x="366" y="1061"/>
                        <a:pt x="368" y="1054"/>
                      </a:cubicBezTo>
                      <a:cubicBezTo>
                        <a:pt x="370" y="1042"/>
                        <a:pt x="377" y="1031"/>
                        <a:pt x="388" y="1025"/>
                      </a:cubicBezTo>
                      <a:cubicBezTo>
                        <a:pt x="397" y="1020"/>
                        <a:pt x="405" y="1020"/>
                        <a:pt x="415" y="1024"/>
                      </a:cubicBezTo>
                      <a:cubicBezTo>
                        <a:pt x="413" y="1011"/>
                        <a:pt x="387" y="1002"/>
                        <a:pt x="377" y="1023"/>
                      </a:cubicBezTo>
                      <a:cubicBezTo>
                        <a:pt x="363" y="1023"/>
                        <a:pt x="361" y="1046"/>
                        <a:pt x="363" y="1061"/>
                      </a:cubicBezTo>
                      <a:cubicBezTo>
                        <a:pt x="359" y="1042"/>
                        <a:pt x="364" y="1014"/>
                        <a:pt x="368" y="1001"/>
                      </a:cubicBezTo>
                      <a:cubicBezTo>
                        <a:pt x="367" y="1002"/>
                        <a:pt x="366" y="1001"/>
                        <a:pt x="366" y="1001"/>
                      </a:cubicBezTo>
                      <a:cubicBezTo>
                        <a:pt x="364" y="1006"/>
                        <a:pt x="362" y="1013"/>
                        <a:pt x="360" y="1020"/>
                      </a:cubicBezTo>
                      <a:cubicBezTo>
                        <a:pt x="358" y="1010"/>
                        <a:pt x="351" y="1001"/>
                        <a:pt x="340" y="998"/>
                      </a:cubicBezTo>
                      <a:cubicBezTo>
                        <a:pt x="321" y="992"/>
                        <a:pt x="297" y="1003"/>
                        <a:pt x="275" y="991"/>
                      </a:cubicBezTo>
                      <a:cubicBezTo>
                        <a:pt x="290" y="1008"/>
                        <a:pt x="315" y="1008"/>
                        <a:pt x="328" y="1011"/>
                      </a:cubicBezTo>
                      <a:cubicBezTo>
                        <a:pt x="355" y="1018"/>
                        <a:pt x="356" y="1031"/>
                        <a:pt x="359" y="1051"/>
                      </a:cubicBezTo>
                      <a:cubicBezTo>
                        <a:pt x="357" y="1048"/>
                        <a:pt x="356" y="1045"/>
                        <a:pt x="354" y="1042"/>
                      </a:cubicBezTo>
                      <a:cubicBezTo>
                        <a:pt x="342" y="1024"/>
                        <a:pt x="321" y="1013"/>
                        <a:pt x="301" y="1016"/>
                      </a:cubicBezTo>
                      <a:cubicBezTo>
                        <a:pt x="284" y="1019"/>
                        <a:pt x="271" y="1029"/>
                        <a:pt x="265" y="1045"/>
                      </a:cubicBezTo>
                      <a:cubicBezTo>
                        <a:pt x="258" y="1066"/>
                        <a:pt x="265" y="1087"/>
                        <a:pt x="282" y="1101"/>
                      </a:cubicBezTo>
                      <a:cubicBezTo>
                        <a:pt x="289" y="1106"/>
                        <a:pt x="298" y="1109"/>
                        <a:pt x="307" y="1108"/>
                      </a:cubicBezTo>
                      <a:cubicBezTo>
                        <a:pt x="324" y="1107"/>
                        <a:pt x="333" y="1095"/>
                        <a:pt x="335" y="1080"/>
                      </a:cubicBezTo>
                      <a:cubicBezTo>
                        <a:pt x="325" y="1093"/>
                        <a:pt x="314" y="1085"/>
                        <a:pt x="307" y="1086"/>
                      </a:cubicBezTo>
                      <a:cubicBezTo>
                        <a:pt x="293" y="1088"/>
                        <a:pt x="298" y="1107"/>
                        <a:pt x="313" y="1105"/>
                      </a:cubicBezTo>
                      <a:cubicBezTo>
                        <a:pt x="315" y="1105"/>
                        <a:pt x="316" y="1105"/>
                        <a:pt x="318" y="1105"/>
                      </a:cubicBezTo>
                      <a:cubicBezTo>
                        <a:pt x="307" y="1110"/>
                        <a:pt x="293" y="1107"/>
                        <a:pt x="283" y="1099"/>
                      </a:cubicBezTo>
                      <a:cubicBezTo>
                        <a:pt x="267" y="1086"/>
                        <a:pt x="261" y="1066"/>
                        <a:pt x="268" y="1046"/>
                      </a:cubicBezTo>
                      <a:cubicBezTo>
                        <a:pt x="273" y="1032"/>
                        <a:pt x="286" y="1022"/>
                        <a:pt x="301" y="1020"/>
                      </a:cubicBezTo>
                      <a:cubicBezTo>
                        <a:pt x="319" y="1018"/>
                        <a:pt x="338" y="1028"/>
                        <a:pt x="349" y="1044"/>
                      </a:cubicBezTo>
                      <a:cubicBezTo>
                        <a:pt x="353" y="1050"/>
                        <a:pt x="355" y="1057"/>
                        <a:pt x="357" y="1064"/>
                      </a:cubicBezTo>
                      <a:cubicBezTo>
                        <a:pt x="356" y="1060"/>
                        <a:pt x="353" y="1056"/>
                        <a:pt x="350" y="1052"/>
                      </a:cubicBezTo>
                      <a:cubicBezTo>
                        <a:pt x="342" y="1043"/>
                        <a:pt x="327" y="1038"/>
                        <a:pt x="316" y="1047"/>
                      </a:cubicBezTo>
                      <a:cubicBezTo>
                        <a:pt x="312" y="1050"/>
                        <a:pt x="310" y="1057"/>
                        <a:pt x="312" y="1062"/>
                      </a:cubicBezTo>
                      <a:cubicBezTo>
                        <a:pt x="313" y="1067"/>
                        <a:pt x="316" y="1070"/>
                        <a:pt x="320" y="1072"/>
                      </a:cubicBezTo>
                      <a:cubicBezTo>
                        <a:pt x="324" y="1073"/>
                        <a:pt x="329" y="1073"/>
                        <a:pt x="333" y="1071"/>
                      </a:cubicBezTo>
                      <a:cubicBezTo>
                        <a:pt x="338" y="1067"/>
                        <a:pt x="340" y="1061"/>
                        <a:pt x="337" y="1055"/>
                      </a:cubicBezTo>
                      <a:cubicBezTo>
                        <a:pt x="336" y="1052"/>
                        <a:pt x="332" y="1050"/>
                        <a:pt x="328" y="1051"/>
                      </a:cubicBezTo>
                      <a:cubicBezTo>
                        <a:pt x="326" y="1052"/>
                        <a:pt x="324" y="1054"/>
                        <a:pt x="325" y="1056"/>
                      </a:cubicBezTo>
                      <a:cubicBezTo>
                        <a:pt x="326" y="1055"/>
                        <a:pt x="328" y="1054"/>
                        <a:pt x="329" y="1054"/>
                      </a:cubicBezTo>
                      <a:cubicBezTo>
                        <a:pt x="333" y="1054"/>
                        <a:pt x="334" y="1058"/>
                        <a:pt x="333" y="1061"/>
                      </a:cubicBezTo>
                      <a:cubicBezTo>
                        <a:pt x="332" y="1062"/>
                        <a:pt x="331" y="1064"/>
                        <a:pt x="328" y="1064"/>
                      </a:cubicBezTo>
                      <a:cubicBezTo>
                        <a:pt x="324" y="1065"/>
                        <a:pt x="322" y="1063"/>
                        <a:pt x="320" y="1060"/>
                      </a:cubicBezTo>
                      <a:cubicBezTo>
                        <a:pt x="319" y="1057"/>
                        <a:pt x="320" y="1053"/>
                        <a:pt x="323" y="1050"/>
                      </a:cubicBezTo>
                      <a:cubicBezTo>
                        <a:pt x="331" y="1044"/>
                        <a:pt x="345" y="1050"/>
                        <a:pt x="351" y="1057"/>
                      </a:cubicBezTo>
                      <a:cubicBezTo>
                        <a:pt x="359" y="1066"/>
                        <a:pt x="362" y="1079"/>
                        <a:pt x="366" y="1089"/>
                      </a:cubicBezTo>
                      <a:cubicBezTo>
                        <a:pt x="370" y="1101"/>
                        <a:pt x="377" y="1113"/>
                        <a:pt x="391" y="1122"/>
                      </a:cubicBezTo>
                      <a:cubicBezTo>
                        <a:pt x="388" y="1121"/>
                        <a:pt x="385" y="1120"/>
                        <a:pt x="382" y="1118"/>
                      </a:cubicBezTo>
                      <a:cubicBezTo>
                        <a:pt x="360" y="1111"/>
                        <a:pt x="340" y="1116"/>
                        <a:pt x="325" y="1133"/>
                      </a:cubicBezTo>
                      <a:cubicBezTo>
                        <a:pt x="312" y="1149"/>
                        <a:pt x="309" y="1171"/>
                        <a:pt x="318" y="1190"/>
                      </a:cubicBezTo>
                      <a:cubicBezTo>
                        <a:pt x="326" y="1207"/>
                        <a:pt x="344" y="1221"/>
                        <a:pt x="364" y="1220"/>
                      </a:cubicBezTo>
                      <a:cubicBezTo>
                        <a:pt x="382" y="1219"/>
                        <a:pt x="397" y="1209"/>
                        <a:pt x="401" y="1193"/>
                      </a:cubicBezTo>
                      <a:cubicBezTo>
                        <a:pt x="404" y="1184"/>
                        <a:pt x="403" y="1174"/>
                        <a:pt x="398" y="1166"/>
                      </a:cubicBezTo>
                      <a:cubicBezTo>
                        <a:pt x="395" y="1161"/>
                        <a:pt x="391" y="1157"/>
                        <a:pt x="386" y="1155"/>
                      </a:cubicBezTo>
                      <a:cubicBezTo>
                        <a:pt x="376" y="1150"/>
                        <a:pt x="365" y="1154"/>
                        <a:pt x="360" y="1162"/>
                      </a:cubicBezTo>
                      <a:cubicBezTo>
                        <a:pt x="354" y="1171"/>
                        <a:pt x="356" y="1183"/>
                        <a:pt x="365" y="1190"/>
                      </a:cubicBezTo>
                      <a:cubicBezTo>
                        <a:pt x="375" y="1196"/>
                        <a:pt x="387" y="1193"/>
                        <a:pt x="393" y="1184"/>
                      </a:cubicBezTo>
                      <a:cubicBezTo>
                        <a:pt x="399" y="1176"/>
                        <a:pt x="398" y="1166"/>
                        <a:pt x="391" y="1159"/>
                      </a:cubicBezTo>
                      <a:cubicBezTo>
                        <a:pt x="401" y="1168"/>
                        <a:pt x="404" y="1181"/>
                        <a:pt x="400" y="1194"/>
                      </a:cubicBezTo>
                      <a:cubicBezTo>
                        <a:pt x="395" y="1208"/>
                        <a:pt x="381" y="1217"/>
                        <a:pt x="364" y="1218"/>
                      </a:cubicBezTo>
                      <a:cubicBezTo>
                        <a:pt x="346" y="1218"/>
                        <a:pt x="329" y="1205"/>
                        <a:pt x="321" y="1189"/>
                      </a:cubicBezTo>
                      <a:cubicBezTo>
                        <a:pt x="313" y="1171"/>
                        <a:pt x="316" y="1151"/>
                        <a:pt x="328" y="1136"/>
                      </a:cubicBezTo>
                      <a:cubicBezTo>
                        <a:pt x="342" y="1121"/>
                        <a:pt x="360" y="1117"/>
                        <a:pt x="379" y="1123"/>
                      </a:cubicBezTo>
                      <a:cubicBezTo>
                        <a:pt x="392" y="1128"/>
                        <a:pt x="403" y="1137"/>
                        <a:pt x="419" y="1141"/>
                      </a:cubicBezTo>
                      <a:cubicBezTo>
                        <a:pt x="440" y="1145"/>
                        <a:pt x="461" y="1140"/>
                        <a:pt x="478" y="1124"/>
                      </a:cubicBezTo>
                      <a:cubicBezTo>
                        <a:pt x="502" y="1102"/>
                        <a:pt x="510" y="1070"/>
                        <a:pt x="499" y="1039"/>
                      </a:cubicBezTo>
                      <a:cubicBezTo>
                        <a:pt x="494" y="1026"/>
                        <a:pt x="487" y="1015"/>
                        <a:pt x="477" y="1007"/>
                      </a:cubicBezTo>
                      <a:cubicBezTo>
                        <a:pt x="488" y="1013"/>
                        <a:pt x="497" y="1023"/>
                        <a:pt x="503" y="1035"/>
                      </a:cubicBezTo>
                      <a:cubicBezTo>
                        <a:pt x="512" y="1051"/>
                        <a:pt x="516" y="1072"/>
                        <a:pt x="515" y="1090"/>
                      </a:cubicBezTo>
                      <a:cubicBezTo>
                        <a:pt x="515" y="1098"/>
                        <a:pt x="516" y="1104"/>
                        <a:pt x="518" y="1111"/>
                      </a:cubicBezTo>
                      <a:cubicBezTo>
                        <a:pt x="518" y="1113"/>
                        <a:pt x="519" y="1115"/>
                        <a:pt x="520" y="1117"/>
                      </a:cubicBezTo>
                      <a:cubicBezTo>
                        <a:pt x="521" y="1120"/>
                        <a:pt x="522" y="1123"/>
                        <a:pt x="524" y="1126"/>
                      </a:cubicBezTo>
                      <a:cubicBezTo>
                        <a:pt x="524" y="1127"/>
                        <a:pt x="530" y="1136"/>
                        <a:pt x="532" y="1135"/>
                      </a:cubicBezTo>
                      <a:cubicBezTo>
                        <a:pt x="532" y="1134"/>
                        <a:pt x="529" y="1129"/>
                        <a:pt x="529" y="1128"/>
                      </a:cubicBezTo>
                      <a:cubicBezTo>
                        <a:pt x="526" y="1124"/>
                        <a:pt x="525" y="1120"/>
                        <a:pt x="523" y="1115"/>
                      </a:cubicBezTo>
                      <a:cubicBezTo>
                        <a:pt x="523" y="1114"/>
                        <a:pt x="522" y="1112"/>
                        <a:pt x="521" y="1110"/>
                      </a:cubicBezTo>
                      <a:cubicBezTo>
                        <a:pt x="520" y="1103"/>
                        <a:pt x="519" y="1097"/>
                        <a:pt x="518" y="1090"/>
                      </a:cubicBezTo>
                      <a:cubicBezTo>
                        <a:pt x="518" y="1090"/>
                        <a:pt x="518" y="1089"/>
                        <a:pt x="519" y="1087"/>
                      </a:cubicBezTo>
                      <a:cubicBezTo>
                        <a:pt x="519" y="1090"/>
                        <a:pt x="520" y="1092"/>
                        <a:pt x="520" y="1094"/>
                      </a:cubicBezTo>
                      <a:cubicBezTo>
                        <a:pt x="522" y="1100"/>
                        <a:pt x="525" y="1105"/>
                        <a:pt x="529" y="1109"/>
                      </a:cubicBezTo>
                      <a:cubicBezTo>
                        <a:pt x="540" y="1122"/>
                        <a:pt x="556" y="1120"/>
                        <a:pt x="568" y="1111"/>
                      </a:cubicBezTo>
                      <a:cubicBezTo>
                        <a:pt x="577" y="1103"/>
                        <a:pt x="584" y="1091"/>
                        <a:pt x="582" y="1078"/>
                      </a:cubicBezTo>
                      <a:cubicBezTo>
                        <a:pt x="581" y="1067"/>
                        <a:pt x="573" y="1060"/>
                        <a:pt x="562" y="1058"/>
                      </a:cubicBezTo>
                      <a:cubicBezTo>
                        <a:pt x="554" y="1057"/>
                        <a:pt x="544" y="1060"/>
                        <a:pt x="541" y="1069"/>
                      </a:cubicBezTo>
                      <a:cubicBezTo>
                        <a:pt x="539" y="1073"/>
                        <a:pt x="539" y="1078"/>
                        <a:pt x="542" y="1082"/>
                      </a:cubicBezTo>
                      <a:cubicBezTo>
                        <a:pt x="544" y="1085"/>
                        <a:pt x="546" y="1086"/>
                        <a:pt x="549" y="1087"/>
                      </a:cubicBezTo>
                      <a:cubicBezTo>
                        <a:pt x="553" y="1087"/>
                        <a:pt x="556" y="1086"/>
                        <a:pt x="558" y="1083"/>
                      </a:cubicBezTo>
                      <a:cubicBezTo>
                        <a:pt x="561" y="1080"/>
                        <a:pt x="562" y="1077"/>
                        <a:pt x="561" y="1073"/>
                      </a:cubicBezTo>
                      <a:cubicBezTo>
                        <a:pt x="559" y="1070"/>
                        <a:pt x="555" y="1067"/>
                        <a:pt x="551" y="1068"/>
                      </a:cubicBezTo>
                      <a:cubicBezTo>
                        <a:pt x="547" y="1069"/>
                        <a:pt x="544" y="1073"/>
                        <a:pt x="545" y="1078"/>
                      </a:cubicBezTo>
                      <a:cubicBezTo>
                        <a:pt x="546" y="1083"/>
                        <a:pt x="550" y="1086"/>
                        <a:pt x="554" y="1085"/>
                      </a:cubicBezTo>
                      <a:cubicBezTo>
                        <a:pt x="556" y="1084"/>
                        <a:pt x="558" y="1083"/>
                        <a:pt x="559" y="1082"/>
                      </a:cubicBezTo>
                      <a:cubicBezTo>
                        <a:pt x="558" y="1083"/>
                        <a:pt x="558" y="1083"/>
                        <a:pt x="558" y="1083"/>
                      </a:cubicBezTo>
                      <a:cubicBezTo>
                        <a:pt x="556" y="1085"/>
                        <a:pt x="553" y="1087"/>
                        <a:pt x="549" y="1086"/>
                      </a:cubicBezTo>
                      <a:cubicBezTo>
                        <a:pt x="546" y="1086"/>
                        <a:pt x="544" y="1084"/>
                        <a:pt x="543" y="1082"/>
                      </a:cubicBezTo>
                      <a:cubicBezTo>
                        <a:pt x="540" y="1078"/>
                        <a:pt x="540" y="1073"/>
                        <a:pt x="542" y="1069"/>
                      </a:cubicBezTo>
                      <a:cubicBezTo>
                        <a:pt x="545" y="1062"/>
                        <a:pt x="555" y="1059"/>
                        <a:pt x="562" y="1060"/>
                      </a:cubicBezTo>
                      <a:cubicBezTo>
                        <a:pt x="572" y="1061"/>
                        <a:pt x="579" y="1068"/>
                        <a:pt x="581" y="1078"/>
                      </a:cubicBezTo>
                      <a:cubicBezTo>
                        <a:pt x="582" y="1090"/>
                        <a:pt x="575" y="1102"/>
                        <a:pt x="565" y="1109"/>
                      </a:cubicBezTo>
                      <a:cubicBezTo>
                        <a:pt x="555" y="1117"/>
                        <a:pt x="541" y="1119"/>
                        <a:pt x="531" y="1107"/>
                      </a:cubicBezTo>
                      <a:cubicBezTo>
                        <a:pt x="528" y="1103"/>
                        <a:pt x="526" y="1098"/>
                        <a:pt x="524" y="1093"/>
                      </a:cubicBezTo>
                      <a:cubicBezTo>
                        <a:pt x="523" y="1089"/>
                        <a:pt x="522" y="1086"/>
                        <a:pt x="521" y="1082"/>
                      </a:cubicBezTo>
                      <a:cubicBezTo>
                        <a:pt x="520" y="1074"/>
                        <a:pt x="518" y="1063"/>
                        <a:pt x="516" y="1054"/>
                      </a:cubicBezTo>
                      <a:cubicBezTo>
                        <a:pt x="514" y="1048"/>
                        <a:pt x="512" y="1042"/>
                        <a:pt x="509" y="1036"/>
                      </a:cubicBezTo>
                      <a:cubicBezTo>
                        <a:pt x="511" y="1038"/>
                        <a:pt x="514" y="1040"/>
                        <a:pt x="517" y="1041"/>
                      </a:cubicBezTo>
                      <a:cubicBezTo>
                        <a:pt x="525" y="1044"/>
                        <a:pt x="534" y="1044"/>
                        <a:pt x="541" y="1043"/>
                      </a:cubicBezTo>
                      <a:close/>
                      <a:moveTo>
                        <a:pt x="558" y="1169"/>
                      </a:moveTo>
                      <a:cubicBezTo>
                        <a:pt x="554" y="1168"/>
                        <a:pt x="552" y="1165"/>
                        <a:pt x="553" y="1161"/>
                      </a:cubicBezTo>
                      <a:cubicBezTo>
                        <a:pt x="555" y="1155"/>
                        <a:pt x="564" y="1156"/>
                        <a:pt x="565" y="1161"/>
                      </a:cubicBezTo>
                      <a:cubicBezTo>
                        <a:pt x="567" y="1165"/>
                        <a:pt x="565" y="1168"/>
                        <a:pt x="569" y="1172"/>
                      </a:cubicBezTo>
                      <a:cubicBezTo>
                        <a:pt x="564" y="1169"/>
                        <a:pt x="562" y="1171"/>
                        <a:pt x="558" y="1169"/>
                      </a:cubicBezTo>
                      <a:close/>
                      <a:moveTo>
                        <a:pt x="514" y="1096"/>
                      </a:moveTo>
                      <a:cubicBezTo>
                        <a:pt x="514" y="1109"/>
                        <a:pt x="503" y="1122"/>
                        <a:pt x="494" y="1125"/>
                      </a:cubicBezTo>
                      <a:cubicBezTo>
                        <a:pt x="486" y="1127"/>
                        <a:pt x="478" y="1129"/>
                        <a:pt x="473" y="1135"/>
                      </a:cubicBezTo>
                      <a:cubicBezTo>
                        <a:pt x="469" y="1140"/>
                        <a:pt x="467" y="1149"/>
                        <a:pt x="473" y="1152"/>
                      </a:cubicBezTo>
                      <a:cubicBezTo>
                        <a:pt x="471" y="1147"/>
                        <a:pt x="475" y="1143"/>
                        <a:pt x="480" y="1140"/>
                      </a:cubicBezTo>
                      <a:cubicBezTo>
                        <a:pt x="484" y="1138"/>
                        <a:pt x="488" y="1135"/>
                        <a:pt x="489" y="1130"/>
                      </a:cubicBezTo>
                      <a:cubicBezTo>
                        <a:pt x="499" y="1134"/>
                        <a:pt x="506" y="1128"/>
                        <a:pt x="510" y="1122"/>
                      </a:cubicBezTo>
                      <a:cubicBezTo>
                        <a:pt x="513" y="1115"/>
                        <a:pt x="516" y="1105"/>
                        <a:pt x="514" y="1096"/>
                      </a:cubicBezTo>
                      <a:close/>
                      <a:moveTo>
                        <a:pt x="622" y="1138"/>
                      </a:moveTo>
                      <a:cubicBezTo>
                        <a:pt x="642" y="1135"/>
                        <a:pt x="652" y="1152"/>
                        <a:pt x="658" y="1158"/>
                      </a:cubicBezTo>
                      <a:cubicBezTo>
                        <a:pt x="668" y="1166"/>
                        <a:pt x="675" y="1157"/>
                        <a:pt x="667" y="1147"/>
                      </a:cubicBezTo>
                      <a:cubicBezTo>
                        <a:pt x="660" y="1138"/>
                        <a:pt x="640" y="1131"/>
                        <a:pt x="622" y="1138"/>
                      </a:cubicBezTo>
                      <a:close/>
                      <a:moveTo>
                        <a:pt x="536" y="1152"/>
                      </a:moveTo>
                      <a:cubicBezTo>
                        <a:pt x="538" y="1146"/>
                        <a:pt x="545" y="1142"/>
                        <a:pt x="549" y="1142"/>
                      </a:cubicBezTo>
                      <a:cubicBezTo>
                        <a:pt x="550" y="1135"/>
                        <a:pt x="538" y="1129"/>
                        <a:pt x="532" y="1137"/>
                      </a:cubicBezTo>
                      <a:cubicBezTo>
                        <a:pt x="528" y="1142"/>
                        <a:pt x="530" y="1150"/>
                        <a:pt x="536" y="1152"/>
                      </a:cubicBezTo>
                      <a:close/>
                      <a:moveTo>
                        <a:pt x="516" y="1108"/>
                      </a:moveTo>
                      <a:cubicBezTo>
                        <a:pt x="515" y="1133"/>
                        <a:pt x="491" y="1144"/>
                        <a:pt x="486" y="1150"/>
                      </a:cubicBezTo>
                      <a:cubicBezTo>
                        <a:pt x="475" y="1162"/>
                        <a:pt x="489" y="1174"/>
                        <a:pt x="501" y="1161"/>
                      </a:cubicBezTo>
                      <a:cubicBezTo>
                        <a:pt x="509" y="1154"/>
                        <a:pt x="521" y="1134"/>
                        <a:pt x="516" y="1108"/>
                      </a:cubicBezTo>
                      <a:close/>
                      <a:moveTo>
                        <a:pt x="585" y="1101"/>
                      </a:moveTo>
                      <a:cubicBezTo>
                        <a:pt x="584" y="1090"/>
                        <a:pt x="585" y="1079"/>
                        <a:pt x="591" y="1070"/>
                      </a:cubicBezTo>
                      <a:cubicBezTo>
                        <a:pt x="597" y="1062"/>
                        <a:pt x="607" y="1056"/>
                        <a:pt x="617" y="1058"/>
                      </a:cubicBezTo>
                      <a:cubicBezTo>
                        <a:pt x="623" y="1059"/>
                        <a:pt x="628" y="1062"/>
                        <a:pt x="633" y="1066"/>
                      </a:cubicBezTo>
                      <a:cubicBezTo>
                        <a:pt x="637" y="1072"/>
                        <a:pt x="640" y="1076"/>
                        <a:pt x="641" y="1083"/>
                      </a:cubicBezTo>
                      <a:cubicBezTo>
                        <a:pt x="643" y="1089"/>
                        <a:pt x="643" y="1094"/>
                        <a:pt x="642" y="1101"/>
                      </a:cubicBezTo>
                      <a:cubicBezTo>
                        <a:pt x="642" y="1103"/>
                        <a:pt x="641" y="1106"/>
                        <a:pt x="640" y="1108"/>
                      </a:cubicBezTo>
                      <a:cubicBezTo>
                        <a:pt x="637" y="1116"/>
                        <a:pt x="634" y="1121"/>
                        <a:pt x="629" y="1127"/>
                      </a:cubicBezTo>
                      <a:cubicBezTo>
                        <a:pt x="622" y="1136"/>
                        <a:pt x="615" y="1141"/>
                        <a:pt x="604" y="1144"/>
                      </a:cubicBezTo>
                      <a:cubicBezTo>
                        <a:pt x="604" y="1144"/>
                        <a:pt x="603" y="1144"/>
                        <a:pt x="602" y="1144"/>
                      </a:cubicBezTo>
                      <a:cubicBezTo>
                        <a:pt x="610" y="1147"/>
                        <a:pt x="617" y="1151"/>
                        <a:pt x="622" y="1157"/>
                      </a:cubicBezTo>
                      <a:cubicBezTo>
                        <a:pt x="628" y="1164"/>
                        <a:pt x="632" y="1173"/>
                        <a:pt x="631" y="1182"/>
                      </a:cubicBezTo>
                      <a:cubicBezTo>
                        <a:pt x="631" y="1186"/>
                        <a:pt x="630" y="1190"/>
                        <a:pt x="627" y="1194"/>
                      </a:cubicBezTo>
                      <a:cubicBezTo>
                        <a:pt x="629" y="1190"/>
                        <a:pt x="630" y="1186"/>
                        <a:pt x="630" y="1182"/>
                      </a:cubicBezTo>
                      <a:cubicBezTo>
                        <a:pt x="630" y="1173"/>
                        <a:pt x="626" y="1165"/>
                        <a:pt x="620" y="1159"/>
                      </a:cubicBezTo>
                      <a:cubicBezTo>
                        <a:pt x="615" y="1154"/>
                        <a:pt x="610" y="1151"/>
                        <a:pt x="605" y="1149"/>
                      </a:cubicBezTo>
                      <a:cubicBezTo>
                        <a:pt x="595" y="1145"/>
                        <a:pt x="585" y="1146"/>
                        <a:pt x="575" y="1144"/>
                      </a:cubicBezTo>
                      <a:cubicBezTo>
                        <a:pt x="574" y="1143"/>
                        <a:pt x="574" y="1143"/>
                        <a:pt x="574" y="1143"/>
                      </a:cubicBezTo>
                      <a:cubicBezTo>
                        <a:pt x="568" y="1142"/>
                        <a:pt x="563" y="1139"/>
                        <a:pt x="558" y="1136"/>
                      </a:cubicBezTo>
                      <a:cubicBezTo>
                        <a:pt x="556" y="1136"/>
                        <a:pt x="544" y="1128"/>
                        <a:pt x="545" y="1126"/>
                      </a:cubicBezTo>
                      <a:cubicBezTo>
                        <a:pt x="546" y="1126"/>
                        <a:pt x="554" y="1130"/>
                        <a:pt x="555" y="1131"/>
                      </a:cubicBezTo>
                      <a:cubicBezTo>
                        <a:pt x="562" y="1135"/>
                        <a:pt x="568" y="1138"/>
                        <a:pt x="575" y="1140"/>
                      </a:cubicBezTo>
                      <a:cubicBezTo>
                        <a:pt x="576" y="1140"/>
                        <a:pt x="576" y="1140"/>
                        <a:pt x="576" y="1140"/>
                      </a:cubicBezTo>
                      <a:cubicBezTo>
                        <a:pt x="586" y="1143"/>
                        <a:pt x="594" y="1143"/>
                        <a:pt x="604" y="1141"/>
                      </a:cubicBezTo>
                      <a:cubicBezTo>
                        <a:pt x="615" y="1138"/>
                        <a:pt x="626" y="1130"/>
                        <a:pt x="630" y="1119"/>
                      </a:cubicBezTo>
                      <a:cubicBezTo>
                        <a:pt x="633" y="1113"/>
                        <a:pt x="632" y="1102"/>
                        <a:pt x="625" y="1099"/>
                      </a:cubicBezTo>
                      <a:cubicBezTo>
                        <a:pt x="622" y="1098"/>
                        <a:pt x="619" y="1099"/>
                        <a:pt x="618" y="1101"/>
                      </a:cubicBezTo>
                      <a:cubicBezTo>
                        <a:pt x="616" y="1103"/>
                        <a:pt x="616" y="1105"/>
                        <a:pt x="618" y="1107"/>
                      </a:cubicBezTo>
                      <a:cubicBezTo>
                        <a:pt x="619" y="1109"/>
                        <a:pt x="621" y="1109"/>
                        <a:pt x="622" y="1109"/>
                      </a:cubicBezTo>
                      <a:cubicBezTo>
                        <a:pt x="624" y="1109"/>
                        <a:pt x="626" y="1107"/>
                        <a:pt x="625" y="1104"/>
                      </a:cubicBezTo>
                      <a:cubicBezTo>
                        <a:pt x="624" y="1103"/>
                        <a:pt x="623" y="1103"/>
                        <a:pt x="622" y="1103"/>
                      </a:cubicBezTo>
                      <a:cubicBezTo>
                        <a:pt x="623" y="1101"/>
                        <a:pt x="625" y="1102"/>
                        <a:pt x="626" y="1103"/>
                      </a:cubicBezTo>
                      <a:cubicBezTo>
                        <a:pt x="628" y="1105"/>
                        <a:pt x="628" y="1108"/>
                        <a:pt x="627" y="1110"/>
                      </a:cubicBezTo>
                      <a:cubicBezTo>
                        <a:pt x="624" y="1113"/>
                        <a:pt x="620" y="1114"/>
                        <a:pt x="616" y="1112"/>
                      </a:cubicBezTo>
                      <a:cubicBezTo>
                        <a:pt x="613" y="1111"/>
                        <a:pt x="611" y="1108"/>
                        <a:pt x="611" y="1105"/>
                      </a:cubicBezTo>
                      <a:cubicBezTo>
                        <a:pt x="610" y="1101"/>
                        <a:pt x="612" y="1099"/>
                        <a:pt x="614" y="1096"/>
                      </a:cubicBezTo>
                      <a:cubicBezTo>
                        <a:pt x="617" y="1094"/>
                        <a:pt x="621" y="1092"/>
                        <a:pt x="625" y="1094"/>
                      </a:cubicBezTo>
                      <a:cubicBezTo>
                        <a:pt x="634" y="1098"/>
                        <a:pt x="636" y="1108"/>
                        <a:pt x="633" y="1117"/>
                      </a:cubicBezTo>
                      <a:cubicBezTo>
                        <a:pt x="632" y="1119"/>
                        <a:pt x="630" y="1122"/>
                        <a:pt x="629" y="1124"/>
                      </a:cubicBezTo>
                      <a:cubicBezTo>
                        <a:pt x="635" y="1117"/>
                        <a:pt x="638" y="1110"/>
                        <a:pt x="640" y="1100"/>
                      </a:cubicBezTo>
                      <a:cubicBezTo>
                        <a:pt x="641" y="1094"/>
                        <a:pt x="641" y="1089"/>
                        <a:pt x="640" y="1083"/>
                      </a:cubicBezTo>
                      <a:cubicBezTo>
                        <a:pt x="638" y="1077"/>
                        <a:pt x="636" y="1072"/>
                        <a:pt x="632" y="1067"/>
                      </a:cubicBezTo>
                      <a:cubicBezTo>
                        <a:pt x="629" y="1065"/>
                        <a:pt x="627" y="1063"/>
                        <a:pt x="624" y="1061"/>
                      </a:cubicBezTo>
                      <a:cubicBezTo>
                        <a:pt x="624" y="1061"/>
                        <a:pt x="624" y="1061"/>
                        <a:pt x="624" y="1061"/>
                      </a:cubicBezTo>
                      <a:cubicBezTo>
                        <a:pt x="631" y="1067"/>
                        <a:pt x="632" y="1078"/>
                        <a:pt x="620" y="1083"/>
                      </a:cubicBezTo>
                      <a:cubicBezTo>
                        <a:pt x="611" y="1086"/>
                        <a:pt x="594" y="1079"/>
                        <a:pt x="585" y="1101"/>
                      </a:cubicBezTo>
                      <a:close/>
                      <a:moveTo>
                        <a:pt x="629" y="1182"/>
                      </a:moveTo>
                      <a:cubicBezTo>
                        <a:pt x="617" y="1180"/>
                        <a:pt x="617" y="1195"/>
                        <a:pt x="615" y="1200"/>
                      </a:cubicBezTo>
                      <a:cubicBezTo>
                        <a:pt x="614" y="1204"/>
                        <a:pt x="613" y="1207"/>
                        <a:pt x="610" y="1208"/>
                      </a:cubicBezTo>
                      <a:cubicBezTo>
                        <a:pt x="614" y="1209"/>
                        <a:pt x="625" y="1206"/>
                        <a:pt x="629" y="1202"/>
                      </a:cubicBezTo>
                      <a:cubicBezTo>
                        <a:pt x="636" y="1198"/>
                        <a:pt x="638" y="1190"/>
                        <a:pt x="632" y="1183"/>
                      </a:cubicBezTo>
                      <a:cubicBezTo>
                        <a:pt x="632" y="1187"/>
                        <a:pt x="629" y="1193"/>
                        <a:pt x="625" y="1195"/>
                      </a:cubicBezTo>
                      <a:cubicBezTo>
                        <a:pt x="627" y="1193"/>
                        <a:pt x="629" y="1187"/>
                        <a:pt x="629" y="1182"/>
                      </a:cubicBezTo>
                      <a:close/>
                      <a:moveTo>
                        <a:pt x="539" y="1121"/>
                      </a:moveTo>
                      <a:cubicBezTo>
                        <a:pt x="565" y="1126"/>
                        <a:pt x="581" y="1111"/>
                        <a:pt x="593" y="1109"/>
                      </a:cubicBezTo>
                      <a:cubicBezTo>
                        <a:pt x="606" y="1107"/>
                        <a:pt x="609" y="1122"/>
                        <a:pt x="595" y="1128"/>
                      </a:cubicBezTo>
                      <a:cubicBezTo>
                        <a:pt x="580" y="1134"/>
                        <a:pt x="557" y="1130"/>
                        <a:pt x="539" y="1121"/>
                      </a:cubicBezTo>
                      <a:close/>
                      <a:moveTo>
                        <a:pt x="627" y="1134"/>
                      </a:moveTo>
                      <a:cubicBezTo>
                        <a:pt x="645" y="1124"/>
                        <a:pt x="659" y="1087"/>
                        <a:pt x="641" y="1076"/>
                      </a:cubicBezTo>
                      <a:cubicBezTo>
                        <a:pt x="643" y="1072"/>
                        <a:pt x="650" y="1071"/>
                        <a:pt x="654" y="1076"/>
                      </a:cubicBezTo>
                      <a:cubicBezTo>
                        <a:pt x="659" y="1080"/>
                        <a:pt x="661" y="1089"/>
                        <a:pt x="656" y="1097"/>
                      </a:cubicBezTo>
                      <a:cubicBezTo>
                        <a:pt x="661" y="1100"/>
                        <a:pt x="657" y="1113"/>
                        <a:pt x="646" y="1123"/>
                      </a:cubicBezTo>
                      <a:cubicBezTo>
                        <a:pt x="654" y="1120"/>
                        <a:pt x="664" y="1120"/>
                        <a:pt x="672" y="1122"/>
                      </a:cubicBezTo>
                      <a:cubicBezTo>
                        <a:pt x="682" y="1124"/>
                        <a:pt x="693" y="1128"/>
                        <a:pt x="699" y="1135"/>
                      </a:cubicBezTo>
                      <a:cubicBezTo>
                        <a:pt x="707" y="1142"/>
                        <a:pt x="711" y="1153"/>
                        <a:pt x="708" y="1163"/>
                      </a:cubicBezTo>
                      <a:cubicBezTo>
                        <a:pt x="705" y="1170"/>
                        <a:pt x="700" y="1177"/>
                        <a:pt x="693" y="1178"/>
                      </a:cubicBezTo>
                      <a:cubicBezTo>
                        <a:pt x="686" y="1179"/>
                        <a:pt x="680" y="1175"/>
                        <a:pt x="677" y="1170"/>
                      </a:cubicBezTo>
                      <a:cubicBezTo>
                        <a:pt x="674" y="1165"/>
                        <a:pt x="673" y="1158"/>
                        <a:pt x="674" y="1151"/>
                      </a:cubicBezTo>
                      <a:cubicBezTo>
                        <a:pt x="678" y="1164"/>
                        <a:pt x="689" y="1161"/>
                        <a:pt x="694" y="1163"/>
                      </a:cubicBezTo>
                      <a:cubicBezTo>
                        <a:pt x="701" y="1166"/>
                        <a:pt x="700" y="1172"/>
                        <a:pt x="696" y="1176"/>
                      </a:cubicBezTo>
                      <a:cubicBezTo>
                        <a:pt x="696" y="1176"/>
                        <a:pt x="696" y="1176"/>
                        <a:pt x="696" y="1176"/>
                      </a:cubicBezTo>
                      <a:cubicBezTo>
                        <a:pt x="701" y="1173"/>
                        <a:pt x="704" y="1168"/>
                        <a:pt x="706" y="1163"/>
                      </a:cubicBezTo>
                      <a:cubicBezTo>
                        <a:pt x="708" y="1154"/>
                        <a:pt x="707" y="1146"/>
                        <a:pt x="701" y="1138"/>
                      </a:cubicBezTo>
                      <a:cubicBezTo>
                        <a:pt x="702" y="1140"/>
                        <a:pt x="702" y="1142"/>
                        <a:pt x="703" y="1145"/>
                      </a:cubicBezTo>
                      <a:cubicBezTo>
                        <a:pt x="703" y="1149"/>
                        <a:pt x="702" y="1154"/>
                        <a:pt x="697" y="1156"/>
                      </a:cubicBezTo>
                      <a:cubicBezTo>
                        <a:pt x="695" y="1157"/>
                        <a:pt x="692" y="1156"/>
                        <a:pt x="691" y="1155"/>
                      </a:cubicBezTo>
                      <a:cubicBezTo>
                        <a:pt x="689" y="1153"/>
                        <a:pt x="689" y="1152"/>
                        <a:pt x="689" y="1150"/>
                      </a:cubicBezTo>
                      <a:cubicBezTo>
                        <a:pt x="689" y="1148"/>
                        <a:pt x="691" y="1146"/>
                        <a:pt x="692" y="1145"/>
                      </a:cubicBezTo>
                      <a:cubicBezTo>
                        <a:pt x="694" y="1144"/>
                        <a:pt x="697" y="1145"/>
                        <a:pt x="699" y="1147"/>
                      </a:cubicBezTo>
                      <a:cubicBezTo>
                        <a:pt x="699" y="1148"/>
                        <a:pt x="699" y="1150"/>
                        <a:pt x="698" y="1151"/>
                      </a:cubicBezTo>
                      <a:cubicBezTo>
                        <a:pt x="697" y="1152"/>
                        <a:pt x="696" y="1152"/>
                        <a:pt x="696" y="1151"/>
                      </a:cubicBezTo>
                      <a:cubicBezTo>
                        <a:pt x="696" y="1151"/>
                        <a:pt x="697" y="1151"/>
                        <a:pt x="697" y="1150"/>
                      </a:cubicBezTo>
                      <a:cubicBezTo>
                        <a:pt x="698" y="1149"/>
                        <a:pt x="697" y="1147"/>
                        <a:pt x="696" y="1147"/>
                      </a:cubicBezTo>
                      <a:cubicBezTo>
                        <a:pt x="695" y="1147"/>
                        <a:pt x="694" y="1148"/>
                        <a:pt x="693" y="1148"/>
                      </a:cubicBezTo>
                      <a:cubicBezTo>
                        <a:pt x="692" y="1149"/>
                        <a:pt x="692" y="1151"/>
                        <a:pt x="693" y="1152"/>
                      </a:cubicBezTo>
                      <a:cubicBezTo>
                        <a:pt x="694" y="1153"/>
                        <a:pt x="696" y="1154"/>
                        <a:pt x="697" y="1153"/>
                      </a:cubicBezTo>
                      <a:cubicBezTo>
                        <a:pt x="701" y="1152"/>
                        <a:pt x="702" y="1145"/>
                        <a:pt x="701" y="1142"/>
                      </a:cubicBezTo>
                      <a:cubicBezTo>
                        <a:pt x="699" y="1135"/>
                        <a:pt x="691" y="1131"/>
                        <a:pt x="686" y="1128"/>
                      </a:cubicBezTo>
                      <a:cubicBezTo>
                        <a:pt x="671" y="1120"/>
                        <a:pt x="654" y="1121"/>
                        <a:pt x="641" y="1127"/>
                      </a:cubicBezTo>
                      <a:cubicBezTo>
                        <a:pt x="637" y="1130"/>
                        <a:pt x="632" y="1132"/>
                        <a:pt x="627" y="1134"/>
                      </a:cubicBezTo>
                      <a:close/>
                      <a:moveTo>
                        <a:pt x="611" y="1146"/>
                      </a:moveTo>
                      <a:cubicBezTo>
                        <a:pt x="620" y="1141"/>
                        <a:pt x="631" y="1153"/>
                        <a:pt x="635" y="1163"/>
                      </a:cubicBezTo>
                      <a:cubicBezTo>
                        <a:pt x="639" y="1174"/>
                        <a:pt x="641" y="1188"/>
                        <a:pt x="653" y="1193"/>
                      </a:cubicBezTo>
                      <a:cubicBezTo>
                        <a:pt x="659" y="1196"/>
                        <a:pt x="667" y="1196"/>
                        <a:pt x="673" y="1191"/>
                      </a:cubicBezTo>
                      <a:cubicBezTo>
                        <a:pt x="676" y="1188"/>
                        <a:pt x="677" y="1184"/>
                        <a:pt x="675" y="1180"/>
                      </a:cubicBezTo>
                      <a:cubicBezTo>
                        <a:pt x="674" y="1183"/>
                        <a:pt x="670" y="1188"/>
                        <a:pt x="665" y="1187"/>
                      </a:cubicBezTo>
                      <a:cubicBezTo>
                        <a:pt x="661" y="1187"/>
                        <a:pt x="657" y="1183"/>
                        <a:pt x="656" y="1178"/>
                      </a:cubicBezTo>
                      <a:cubicBezTo>
                        <a:pt x="653" y="1167"/>
                        <a:pt x="652" y="1158"/>
                        <a:pt x="646" y="1149"/>
                      </a:cubicBezTo>
                      <a:cubicBezTo>
                        <a:pt x="639" y="1139"/>
                        <a:pt x="623" y="1135"/>
                        <a:pt x="611" y="1146"/>
                      </a:cubicBezTo>
                      <a:close/>
                      <a:moveTo>
                        <a:pt x="574" y="1175"/>
                      </a:moveTo>
                      <a:cubicBezTo>
                        <a:pt x="580" y="1184"/>
                        <a:pt x="595" y="1190"/>
                        <a:pt x="606" y="1188"/>
                      </a:cubicBezTo>
                      <a:cubicBezTo>
                        <a:pt x="617" y="1186"/>
                        <a:pt x="619" y="1176"/>
                        <a:pt x="606" y="1175"/>
                      </a:cubicBezTo>
                      <a:cubicBezTo>
                        <a:pt x="596" y="1175"/>
                        <a:pt x="582" y="1181"/>
                        <a:pt x="574" y="1175"/>
                      </a:cubicBezTo>
                      <a:close/>
                      <a:moveTo>
                        <a:pt x="377" y="1115"/>
                      </a:moveTo>
                      <a:cubicBezTo>
                        <a:pt x="347" y="1104"/>
                        <a:pt x="302" y="1128"/>
                        <a:pt x="311" y="1159"/>
                      </a:cubicBezTo>
                      <a:cubicBezTo>
                        <a:pt x="304" y="1160"/>
                        <a:pt x="297" y="1152"/>
                        <a:pt x="297" y="1143"/>
                      </a:cubicBezTo>
                      <a:cubicBezTo>
                        <a:pt x="297" y="1133"/>
                        <a:pt x="307" y="1123"/>
                        <a:pt x="320" y="1123"/>
                      </a:cubicBezTo>
                      <a:cubicBezTo>
                        <a:pt x="319" y="1110"/>
                        <a:pt x="352" y="1097"/>
                        <a:pt x="377" y="1115"/>
                      </a:cubicBezTo>
                      <a:close/>
                      <a:moveTo>
                        <a:pt x="378" y="976"/>
                      </a:moveTo>
                      <a:cubicBezTo>
                        <a:pt x="381" y="976"/>
                        <a:pt x="384" y="978"/>
                        <a:pt x="384" y="981"/>
                      </a:cubicBezTo>
                      <a:cubicBezTo>
                        <a:pt x="384" y="984"/>
                        <a:pt x="382" y="986"/>
                        <a:pt x="379" y="986"/>
                      </a:cubicBezTo>
                      <a:cubicBezTo>
                        <a:pt x="376" y="986"/>
                        <a:pt x="374" y="984"/>
                        <a:pt x="374" y="981"/>
                      </a:cubicBezTo>
                      <a:cubicBezTo>
                        <a:pt x="374" y="979"/>
                        <a:pt x="376" y="976"/>
                        <a:pt x="378" y="976"/>
                      </a:cubicBezTo>
                      <a:close/>
                      <a:moveTo>
                        <a:pt x="388" y="973"/>
                      </a:moveTo>
                      <a:cubicBezTo>
                        <a:pt x="390" y="973"/>
                        <a:pt x="392" y="975"/>
                        <a:pt x="392" y="977"/>
                      </a:cubicBezTo>
                      <a:cubicBezTo>
                        <a:pt x="392" y="979"/>
                        <a:pt x="390" y="981"/>
                        <a:pt x="388" y="981"/>
                      </a:cubicBezTo>
                      <a:cubicBezTo>
                        <a:pt x="386" y="981"/>
                        <a:pt x="384" y="979"/>
                        <a:pt x="384" y="977"/>
                      </a:cubicBezTo>
                      <a:cubicBezTo>
                        <a:pt x="384" y="975"/>
                        <a:pt x="386" y="973"/>
                        <a:pt x="388" y="973"/>
                      </a:cubicBezTo>
                      <a:close/>
                      <a:moveTo>
                        <a:pt x="370" y="985"/>
                      </a:moveTo>
                      <a:cubicBezTo>
                        <a:pt x="374" y="985"/>
                        <a:pt x="377" y="988"/>
                        <a:pt x="378" y="992"/>
                      </a:cubicBezTo>
                      <a:cubicBezTo>
                        <a:pt x="378" y="996"/>
                        <a:pt x="375" y="1000"/>
                        <a:pt x="370" y="1000"/>
                      </a:cubicBezTo>
                      <a:cubicBezTo>
                        <a:pt x="366" y="1000"/>
                        <a:pt x="362" y="997"/>
                        <a:pt x="362" y="993"/>
                      </a:cubicBezTo>
                      <a:cubicBezTo>
                        <a:pt x="362" y="989"/>
                        <a:pt x="365" y="985"/>
                        <a:pt x="370" y="985"/>
                      </a:cubicBezTo>
                      <a:close/>
                      <a:moveTo>
                        <a:pt x="482" y="1105"/>
                      </a:moveTo>
                      <a:cubicBezTo>
                        <a:pt x="479" y="1116"/>
                        <a:pt x="468" y="1127"/>
                        <a:pt x="453" y="1131"/>
                      </a:cubicBezTo>
                      <a:cubicBezTo>
                        <a:pt x="442" y="1134"/>
                        <a:pt x="430" y="1134"/>
                        <a:pt x="420" y="1130"/>
                      </a:cubicBezTo>
                      <a:cubicBezTo>
                        <a:pt x="415" y="1127"/>
                        <a:pt x="411" y="1124"/>
                        <a:pt x="408" y="1119"/>
                      </a:cubicBezTo>
                      <a:cubicBezTo>
                        <a:pt x="403" y="1112"/>
                        <a:pt x="403" y="1103"/>
                        <a:pt x="407" y="1098"/>
                      </a:cubicBezTo>
                      <a:cubicBezTo>
                        <a:pt x="411" y="1092"/>
                        <a:pt x="420" y="1092"/>
                        <a:pt x="424" y="1097"/>
                      </a:cubicBezTo>
                      <a:cubicBezTo>
                        <a:pt x="413" y="1099"/>
                        <a:pt x="412" y="1110"/>
                        <a:pt x="419" y="1118"/>
                      </a:cubicBezTo>
                      <a:cubicBezTo>
                        <a:pt x="426" y="1126"/>
                        <a:pt x="442" y="1129"/>
                        <a:pt x="452" y="1126"/>
                      </a:cubicBezTo>
                      <a:cubicBezTo>
                        <a:pt x="471" y="1122"/>
                        <a:pt x="478" y="1111"/>
                        <a:pt x="482" y="1105"/>
                      </a:cubicBezTo>
                      <a:close/>
                      <a:moveTo>
                        <a:pt x="402" y="1123"/>
                      </a:moveTo>
                      <a:cubicBezTo>
                        <a:pt x="373" y="1104"/>
                        <a:pt x="363" y="1065"/>
                        <a:pt x="377" y="1043"/>
                      </a:cubicBezTo>
                      <a:cubicBezTo>
                        <a:pt x="391" y="1021"/>
                        <a:pt x="410" y="1034"/>
                        <a:pt x="398" y="1054"/>
                      </a:cubicBezTo>
                      <a:cubicBezTo>
                        <a:pt x="391" y="1064"/>
                        <a:pt x="377" y="1100"/>
                        <a:pt x="402" y="1123"/>
                      </a:cubicBezTo>
                      <a:close/>
                      <a:moveTo>
                        <a:pt x="772" y="1256"/>
                      </a:moveTo>
                      <a:cubicBezTo>
                        <a:pt x="747" y="1251"/>
                        <a:pt x="731" y="1266"/>
                        <a:pt x="719" y="1268"/>
                      </a:cubicBezTo>
                      <a:cubicBezTo>
                        <a:pt x="706" y="1270"/>
                        <a:pt x="703" y="1255"/>
                        <a:pt x="717" y="1249"/>
                      </a:cubicBezTo>
                      <a:cubicBezTo>
                        <a:pt x="732" y="1243"/>
                        <a:pt x="754" y="1247"/>
                        <a:pt x="772" y="1256"/>
                      </a:cubicBezTo>
                      <a:close/>
                      <a:moveTo>
                        <a:pt x="694" y="1221"/>
                      </a:moveTo>
                      <a:cubicBezTo>
                        <a:pt x="696" y="1220"/>
                        <a:pt x="698" y="1220"/>
                        <a:pt x="700" y="1221"/>
                      </a:cubicBezTo>
                      <a:cubicBezTo>
                        <a:pt x="703" y="1222"/>
                        <a:pt x="705" y="1225"/>
                        <a:pt x="704" y="1229"/>
                      </a:cubicBezTo>
                      <a:cubicBezTo>
                        <a:pt x="704" y="1233"/>
                        <a:pt x="701" y="1235"/>
                        <a:pt x="697" y="1236"/>
                      </a:cubicBezTo>
                      <a:cubicBezTo>
                        <a:pt x="692" y="1236"/>
                        <a:pt x="691" y="1231"/>
                        <a:pt x="688" y="1229"/>
                      </a:cubicBezTo>
                      <a:cubicBezTo>
                        <a:pt x="685" y="1227"/>
                        <a:pt x="680" y="1228"/>
                        <a:pt x="676" y="1231"/>
                      </a:cubicBezTo>
                      <a:cubicBezTo>
                        <a:pt x="671" y="1235"/>
                        <a:pt x="669" y="1241"/>
                        <a:pt x="672" y="1247"/>
                      </a:cubicBezTo>
                      <a:cubicBezTo>
                        <a:pt x="673" y="1250"/>
                        <a:pt x="676" y="1253"/>
                        <a:pt x="680" y="1251"/>
                      </a:cubicBezTo>
                      <a:cubicBezTo>
                        <a:pt x="677" y="1249"/>
                        <a:pt x="676" y="1244"/>
                        <a:pt x="681" y="1242"/>
                      </a:cubicBezTo>
                      <a:cubicBezTo>
                        <a:pt x="684" y="1241"/>
                        <a:pt x="689" y="1242"/>
                        <a:pt x="695" y="1243"/>
                      </a:cubicBezTo>
                      <a:cubicBezTo>
                        <a:pt x="701" y="1243"/>
                        <a:pt x="706" y="1243"/>
                        <a:pt x="711" y="1241"/>
                      </a:cubicBezTo>
                      <a:cubicBezTo>
                        <a:pt x="720" y="1236"/>
                        <a:pt x="722" y="1223"/>
                        <a:pt x="715" y="1216"/>
                      </a:cubicBezTo>
                      <a:cubicBezTo>
                        <a:pt x="711" y="1212"/>
                        <a:pt x="707" y="1210"/>
                        <a:pt x="702" y="1210"/>
                      </a:cubicBezTo>
                      <a:cubicBezTo>
                        <a:pt x="696" y="1209"/>
                        <a:pt x="682" y="1212"/>
                        <a:pt x="677" y="1207"/>
                      </a:cubicBezTo>
                      <a:cubicBezTo>
                        <a:pt x="673" y="1204"/>
                        <a:pt x="674" y="1200"/>
                        <a:pt x="676" y="1198"/>
                      </a:cubicBezTo>
                      <a:cubicBezTo>
                        <a:pt x="673" y="1196"/>
                        <a:pt x="668" y="1199"/>
                        <a:pt x="666" y="1203"/>
                      </a:cubicBezTo>
                      <a:cubicBezTo>
                        <a:pt x="664" y="1211"/>
                        <a:pt x="670" y="1222"/>
                        <a:pt x="681" y="1224"/>
                      </a:cubicBezTo>
                      <a:cubicBezTo>
                        <a:pt x="685" y="1224"/>
                        <a:pt x="688" y="1223"/>
                        <a:pt x="694" y="1221"/>
                      </a:cubicBezTo>
                      <a:close/>
                      <a:moveTo>
                        <a:pt x="678" y="1227"/>
                      </a:moveTo>
                      <a:cubicBezTo>
                        <a:pt x="667" y="1231"/>
                        <a:pt x="650" y="1226"/>
                        <a:pt x="642" y="1217"/>
                      </a:cubicBezTo>
                      <a:cubicBezTo>
                        <a:pt x="634" y="1208"/>
                        <a:pt x="640" y="1198"/>
                        <a:pt x="650" y="1206"/>
                      </a:cubicBezTo>
                      <a:cubicBezTo>
                        <a:pt x="659" y="1213"/>
                        <a:pt x="667" y="1227"/>
                        <a:pt x="678" y="1227"/>
                      </a:cubicBezTo>
                      <a:close/>
                      <a:moveTo>
                        <a:pt x="721" y="1224"/>
                      </a:moveTo>
                      <a:cubicBezTo>
                        <a:pt x="723" y="1230"/>
                        <a:pt x="719" y="1236"/>
                        <a:pt x="716" y="1239"/>
                      </a:cubicBezTo>
                      <a:cubicBezTo>
                        <a:pt x="719" y="1245"/>
                        <a:pt x="731" y="1243"/>
                        <a:pt x="732" y="1234"/>
                      </a:cubicBezTo>
                      <a:cubicBezTo>
                        <a:pt x="732" y="1228"/>
                        <a:pt x="726" y="1222"/>
                        <a:pt x="721" y="1224"/>
                      </a:cubicBezTo>
                      <a:close/>
                      <a:moveTo>
                        <a:pt x="1131" y="998"/>
                      </a:moveTo>
                      <a:cubicBezTo>
                        <a:pt x="1127" y="1024"/>
                        <a:pt x="1110" y="1039"/>
                        <a:pt x="1092" y="1044"/>
                      </a:cubicBezTo>
                      <a:cubicBezTo>
                        <a:pt x="1076" y="1048"/>
                        <a:pt x="1065" y="1040"/>
                        <a:pt x="1054" y="1042"/>
                      </a:cubicBezTo>
                      <a:cubicBezTo>
                        <a:pt x="1051" y="1043"/>
                        <a:pt x="1047" y="1045"/>
                        <a:pt x="1045" y="1049"/>
                      </a:cubicBezTo>
                      <a:cubicBezTo>
                        <a:pt x="1041" y="1038"/>
                        <a:pt x="1049" y="1028"/>
                        <a:pt x="1060" y="1026"/>
                      </a:cubicBezTo>
                      <a:cubicBezTo>
                        <a:pt x="1074" y="1024"/>
                        <a:pt x="1083" y="1031"/>
                        <a:pt x="1098" y="1026"/>
                      </a:cubicBezTo>
                      <a:cubicBezTo>
                        <a:pt x="1113" y="1022"/>
                        <a:pt x="1125" y="1011"/>
                        <a:pt x="1131" y="998"/>
                      </a:cubicBezTo>
                      <a:close/>
                      <a:moveTo>
                        <a:pt x="1161" y="950"/>
                      </a:moveTo>
                      <a:cubicBezTo>
                        <a:pt x="1161" y="975"/>
                        <a:pt x="1141" y="989"/>
                        <a:pt x="1134" y="999"/>
                      </a:cubicBezTo>
                      <a:cubicBezTo>
                        <a:pt x="1125" y="1012"/>
                        <a:pt x="1135" y="1021"/>
                        <a:pt x="1149" y="1009"/>
                      </a:cubicBezTo>
                      <a:cubicBezTo>
                        <a:pt x="1162" y="997"/>
                        <a:pt x="1169" y="969"/>
                        <a:pt x="1161" y="950"/>
                      </a:cubicBezTo>
                      <a:close/>
                      <a:moveTo>
                        <a:pt x="644" y="581"/>
                      </a:moveTo>
                      <a:cubicBezTo>
                        <a:pt x="645" y="557"/>
                        <a:pt x="626" y="538"/>
                        <a:pt x="608" y="534"/>
                      </a:cubicBezTo>
                      <a:cubicBezTo>
                        <a:pt x="593" y="530"/>
                        <a:pt x="585" y="543"/>
                        <a:pt x="604" y="548"/>
                      </a:cubicBezTo>
                      <a:cubicBezTo>
                        <a:pt x="619" y="552"/>
                        <a:pt x="637" y="557"/>
                        <a:pt x="644" y="581"/>
                      </a:cubicBezTo>
                      <a:close/>
                      <a:moveTo>
                        <a:pt x="348" y="621"/>
                      </a:moveTo>
                      <a:cubicBezTo>
                        <a:pt x="347" y="603"/>
                        <a:pt x="362" y="579"/>
                        <a:pt x="377" y="571"/>
                      </a:cubicBezTo>
                      <a:cubicBezTo>
                        <a:pt x="393" y="562"/>
                        <a:pt x="403" y="574"/>
                        <a:pt x="388" y="587"/>
                      </a:cubicBezTo>
                      <a:cubicBezTo>
                        <a:pt x="376" y="597"/>
                        <a:pt x="354" y="601"/>
                        <a:pt x="348" y="621"/>
                      </a:cubicBezTo>
                      <a:close/>
                      <a:moveTo>
                        <a:pt x="625" y="532"/>
                      </a:moveTo>
                      <a:cubicBezTo>
                        <a:pt x="611" y="512"/>
                        <a:pt x="590" y="513"/>
                        <a:pt x="572" y="519"/>
                      </a:cubicBezTo>
                      <a:cubicBezTo>
                        <a:pt x="562" y="522"/>
                        <a:pt x="550" y="531"/>
                        <a:pt x="540" y="527"/>
                      </a:cubicBezTo>
                      <a:cubicBezTo>
                        <a:pt x="544" y="543"/>
                        <a:pt x="573" y="530"/>
                        <a:pt x="583" y="526"/>
                      </a:cubicBezTo>
                      <a:cubicBezTo>
                        <a:pt x="599" y="521"/>
                        <a:pt x="615" y="523"/>
                        <a:pt x="625" y="532"/>
                      </a:cubicBezTo>
                      <a:close/>
                      <a:moveTo>
                        <a:pt x="484" y="595"/>
                      </a:moveTo>
                      <a:cubicBezTo>
                        <a:pt x="509" y="601"/>
                        <a:pt x="536" y="619"/>
                        <a:pt x="541" y="636"/>
                      </a:cubicBezTo>
                      <a:cubicBezTo>
                        <a:pt x="546" y="653"/>
                        <a:pt x="532" y="663"/>
                        <a:pt x="522" y="645"/>
                      </a:cubicBezTo>
                      <a:cubicBezTo>
                        <a:pt x="515" y="631"/>
                        <a:pt x="506" y="607"/>
                        <a:pt x="484" y="595"/>
                      </a:cubicBezTo>
                      <a:close/>
                      <a:moveTo>
                        <a:pt x="356" y="517"/>
                      </a:moveTo>
                      <a:cubicBezTo>
                        <a:pt x="355" y="513"/>
                        <a:pt x="356" y="509"/>
                        <a:pt x="360" y="507"/>
                      </a:cubicBezTo>
                      <a:cubicBezTo>
                        <a:pt x="366" y="505"/>
                        <a:pt x="371" y="513"/>
                        <a:pt x="368" y="518"/>
                      </a:cubicBezTo>
                      <a:cubicBezTo>
                        <a:pt x="366" y="522"/>
                        <a:pt x="362" y="522"/>
                        <a:pt x="362" y="528"/>
                      </a:cubicBezTo>
                      <a:cubicBezTo>
                        <a:pt x="361" y="522"/>
                        <a:pt x="358" y="521"/>
                        <a:pt x="356" y="517"/>
                      </a:cubicBezTo>
                      <a:close/>
                      <a:moveTo>
                        <a:pt x="355" y="518"/>
                      </a:moveTo>
                      <a:cubicBezTo>
                        <a:pt x="354" y="515"/>
                        <a:pt x="354" y="513"/>
                        <a:pt x="355" y="511"/>
                      </a:cubicBezTo>
                      <a:cubicBezTo>
                        <a:pt x="356" y="508"/>
                        <a:pt x="359" y="505"/>
                        <a:pt x="363" y="506"/>
                      </a:cubicBezTo>
                      <a:cubicBezTo>
                        <a:pt x="367" y="506"/>
                        <a:pt x="370" y="509"/>
                        <a:pt x="371" y="513"/>
                      </a:cubicBezTo>
                      <a:cubicBezTo>
                        <a:pt x="372" y="519"/>
                        <a:pt x="367" y="520"/>
                        <a:pt x="365" y="524"/>
                      </a:cubicBezTo>
                      <a:cubicBezTo>
                        <a:pt x="362" y="527"/>
                        <a:pt x="364" y="533"/>
                        <a:pt x="368" y="537"/>
                      </a:cubicBezTo>
                      <a:cubicBezTo>
                        <a:pt x="372" y="542"/>
                        <a:pt x="379" y="544"/>
                        <a:pt x="385" y="540"/>
                      </a:cubicBezTo>
                      <a:cubicBezTo>
                        <a:pt x="389" y="539"/>
                        <a:pt x="392" y="535"/>
                        <a:pt x="389" y="531"/>
                      </a:cubicBezTo>
                      <a:cubicBezTo>
                        <a:pt x="388" y="535"/>
                        <a:pt x="382" y="536"/>
                        <a:pt x="379" y="530"/>
                      </a:cubicBezTo>
                      <a:cubicBezTo>
                        <a:pt x="378" y="528"/>
                        <a:pt x="379" y="521"/>
                        <a:pt x="379" y="515"/>
                      </a:cubicBezTo>
                      <a:cubicBezTo>
                        <a:pt x="379" y="508"/>
                        <a:pt x="379" y="502"/>
                        <a:pt x="375" y="497"/>
                      </a:cubicBezTo>
                      <a:cubicBezTo>
                        <a:pt x="369" y="488"/>
                        <a:pt x="355" y="487"/>
                        <a:pt x="348" y="495"/>
                      </a:cubicBezTo>
                      <a:cubicBezTo>
                        <a:pt x="343" y="499"/>
                        <a:pt x="342" y="505"/>
                        <a:pt x="342" y="510"/>
                      </a:cubicBezTo>
                      <a:cubicBezTo>
                        <a:pt x="342" y="516"/>
                        <a:pt x="346" y="532"/>
                        <a:pt x="341" y="538"/>
                      </a:cubicBezTo>
                      <a:cubicBezTo>
                        <a:pt x="338" y="542"/>
                        <a:pt x="333" y="542"/>
                        <a:pt x="331" y="539"/>
                      </a:cubicBezTo>
                      <a:cubicBezTo>
                        <a:pt x="328" y="543"/>
                        <a:pt x="332" y="549"/>
                        <a:pt x="337" y="550"/>
                      </a:cubicBezTo>
                      <a:cubicBezTo>
                        <a:pt x="346" y="552"/>
                        <a:pt x="358" y="544"/>
                        <a:pt x="359" y="532"/>
                      </a:cubicBezTo>
                      <a:cubicBezTo>
                        <a:pt x="360" y="528"/>
                        <a:pt x="358" y="524"/>
                        <a:pt x="355" y="518"/>
                      </a:cubicBezTo>
                      <a:close/>
                      <a:moveTo>
                        <a:pt x="363" y="535"/>
                      </a:moveTo>
                      <a:cubicBezTo>
                        <a:pt x="368" y="547"/>
                        <a:pt x="364" y="566"/>
                        <a:pt x="355" y="576"/>
                      </a:cubicBezTo>
                      <a:cubicBezTo>
                        <a:pt x="346" y="586"/>
                        <a:pt x="334" y="580"/>
                        <a:pt x="342" y="567"/>
                      </a:cubicBezTo>
                      <a:cubicBezTo>
                        <a:pt x="349" y="558"/>
                        <a:pt x="364" y="547"/>
                        <a:pt x="363" y="535"/>
                      </a:cubicBezTo>
                      <a:close/>
                      <a:moveTo>
                        <a:pt x="366" y="471"/>
                      </a:moveTo>
                      <a:cubicBezTo>
                        <a:pt x="367" y="471"/>
                        <a:pt x="369" y="471"/>
                        <a:pt x="369" y="472"/>
                      </a:cubicBezTo>
                      <a:cubicBezTo>
                        <a:pt x="369" y="462"/>
                        <a:pt x="375" y="444"/>
                        <a:pt x="384" y="429"/>
                      </a:cubicBezTo>
                      <a:cubicBezTo>
                        <a:pt x="383" y="434"/>
                        <a:pt x="382" y="439"/>
                        <a:pt x="382" y="443"/>
                      </a:cubicBezTo>
                      <a:cubicBezTo>
                        <a:pt x="383" y="476"/>
                        <a:pt x="406" y="482"/>
                        <a:pt x="418" y="505"/>
                      </a:cubicBezTo>
                      <a:cubicBezTo>
                        <a:pt x="423" y="513"/>
                        <a:pt x="423" y="525"/>
                        <a:pt x="411" y="529"/>
                      </a:cubicBezTo>
                      <a:cubicBezTo>
                        <a:pt x="406" y="531"/>
                        <a:pt x="400" y="530"/>
                        <a:pt x="396" y="526"/>
                      </a:cubicBezTo>
                      <a:cubicBezTo>
                        <a:pt x="393" y="523"/>
                        <a:pt x="392" y="519"/>
                        <a:pt x="392" y="515"/>
                      </a:cubicBezTo>
                      <a:cubicBezTo>
                        <a:pt x="392" y="514"/>
                        <a:pt x="393" y="512"/>
                        <a:pt x="394" y="511"/>
                      </a:cubicBezTo>
                      <a:cubicBezTo>
                        <a:pt x="393" y="511"/>
                        <a:pt x="393" y="511"/>
                        <a:pt x="393" y="513"/>
                      </a:cubicBezTo>
                      <a:cubicBezTo>
                        <a:pt x="393" y="516"/>
                        <a:pt x="396" y="521"/>
                        <a:pt x="400" y="522"/>
                      </a:cubicBezTo>
                      <a:cubicBezTo>
                        <a:pt x="405" y="522"/>
                        <a:pt x="408" y="518"/>
                        <a:pt x="409" y="514"/>
                      </a:cubicBezTo>
                      <a:cubicBezTo>
                        <a:pt x="409" y="510"/>
                        <a:pt x="406" y="507"/>
                        <a:pt x="403" y="506"/>
                      </a:cubicBezTo>
                      <a:cubicBezTo>
                        <a:pt x="397" y="504"/>
                        <a:pt x="392" y="510"/>
                        <a:pt x="391" y="515"/>
                      </a:cubicBezTo>
                      <a:cubicBezTo>
                        <a:pt x="390" y="520"/>
                        <a:pt x="391" y="524"/>
                        <a:pt x="394" y="527"/>
                      </a:cubicBezTo>
                      <a:cubicBezTo>
                        <a:pt x="399" y="532"/>
                        <a:pt x="405" y="534"/>
                        <a:pt x="412" y="532"/>
                      </a:cubicBezTo>
                      <a:cubicBezTo>
                        <a:pt x="427" y="528"/>
                        <a:pt x="427" y="515"/>
                        <a:pt x="421" y="504"/>
                      </a:cubicBezTo>
                      <a:cubicBezTo>
                        <a:pt x="408" y="480"/>
                        <a:pt x="384" y="475"/>
                        <a:pt x="386" y="441"/>
                      </a:cubicBezTo>
                      <a:cubicBezTo>
                        <a:pt x="387" y="427"/>
                        <a:pt x="394" y="413"/>
                        <a:pt x="408" y="405"/>
                      </a:cubicBezTo>
                      <a:cubicBezTo>
                        <a:pt x="426" y="396"/>
                        <a:pt x="450" y="399"/>
                        <a:pt x="461" y="417"/>
                      </a:cubicBezTo>
                      <a:cubicBezTo>
                        <a:pt x="448" y="398"/>
                        <a:pt x="416" y="404"/>
                        <a:pt x="401" y="422"/>
                      </a:cubicBezTo>
                      <a:cubicBezTo>
                        <a:pt x="393" y="431"/>
                        <a:pt x="388" y="448"/>
                        <a:pt x="394" y="462"/>
                      </a:cubicBezTo>
                      <a:cubicBezTo>
                        <a:pt x="406" y="489"/>
                        <a:pt x="436" y="476"/>
                        <a:pt x="426" y="451"/>
                      </a:cubicBezTo>
                      <a:cubicBezTo>
                        <a:pt x="420" y="437"/>
                        <a:pt x="423" y="423"/>
                        <a:pt x="437" y="416"/>
                      </a:cubicBezTo>
                      <a:cubicBezTo>
                        <a:pt x="446" y="412"/>
                        <a:pt x="455" y="414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7"/>
                        <a:pt x="461" y="416"/>
                        <a:pt x="460" y="415"/>
                      </a:cubicBezTo>
                      <a:cubicBezTo>
                        <a:pt x="464" y="420"/>
                        <a:pt x="468" y="424"/>
                        <a:pt x="472" y="429"/>
                      </a:cubicBezTo>
                      <a:cubicBezTo>
                        <a:pt x="483" y="437"/>
                        <a:pt x="493" y="442"/>
                        <a:pt x="507" y="445"/>
                      </a:cubicBezTo>
                      <a:cubicBezTo>
                        <a:pt x="508" y="445"/>
                        <a:pt x="508" y="445"/>
                        <a:pt x="508" y="445"/>
                      </a:cubicBezTo>
                      <a:cubicBezTo>
                        <a:pt x="496" y="449"/>
                        <a:pt x="474" y="450"/>
                        <a:pt x="464" y="444"/>
                      </a:cubicBezTo>
                      <a:cubicBezTo>
                        <a:pt x="464" y="445"/>
                        <a:pt x="463" y="445"/>
                        <a:pt x="463" y="446"/>
                      </a:cubicBezTo>
                      <a:cubicBezTo>
                        <a:pt x="472" y="451"/>
                        <a:pt x="489" y="452"/>
                        <a:pt x="502" y="449"/>
                      </a:cubicBezTo>
                      <a:cubicBezTo>
                        <a:pt x="500" y="450"/>
                        <a:pt x="499" y="452"/>
                        <a:pt x="498" y="453"/>
                      </a:cubicBezTo>
                      <a:cubicBezTo>
                        <a:pt x="498" y="453"/>
                        <a:pt x="498" y="453"/>
                        <a:pt x="498" y="453"/>
                      </a:cubicBezTo>
                      <a:cubicBezTo>
                        <a:pt x="490" y="459"/>
                        <a:pt x="484" y="465"/>
                        <a:pt x="479" y="471"/>
                      </a:cubicBezTo>
                      <a:cubicBezTo>
                        <a:pt x="473" y="479"/>
                        <a:pt x="468" y="491"/>
                        <a:pt x="458" y="494"/>
                      </a:cubicBezTo>
                      <a:cubicBezTo>
                        <a:pt x="450" y="496"/>
                        <a:pt x="441" y="493"/>
                        <a:pt x="435" y="486"/>
                      </a:cubicBezTo>
                      <a:cubicBezTo>
                        <a:pt x="430" y="480"/>
                        <a:pt x="429" y="471"/>
                        <a:pt x="432" y="464"/>
                      </a:cubicBezTo>
                      <a:cubicBezTo>
                        <a:pt x="436" y="457"/>
                        <a:pt x="442" y="453"/>
                        <a:pt x="449" y="454"/>
                      </a:cubicBezTo>
                      <a:cubicBezTo>
                        <a:pt x="455" y="455"/>
                        <a:pt x="459" y="458"/>
                        <a:pt x="461" y="464"/>
                      </a:cubicBezTo>
                      <a:cubicBezTo>
                        <a:pt x="459" y="460"/>
                        <a:pt x="455" y="458"/>
                        <a:pt x="451" y="458"/>
                      </a:cubicBezTo>
                      <a:cubicBezTo>
                        <a:pt x="446" y="459"/>
                        <a:pt x="443" y="464"/>
                        <a:pt x="444" y="469"/>
                      </a:cubicBezTo>
                      <a:cubicBezTo>
                        <a:pt x="444" y="474"/>
                        <a:pt x="449" y="477"/>
                        <a:pt x="454" y="476"/>
                      </a:cubicBezTo>
                      <a:cubicBezTo>
                        <a:pt x="458" y="475"/>
                        <a:pt x="461" y="472"/>
                        <a:pt x="462" y="467"/>
                      </a:cubicBezTo>
                      <a:cubicBezTo>
                        <a:pt x="462" y="465"/>
                        <a:pt x="461" y="462"/>
                        <a:pt x="460" y="460"/>
                      </a:cubicBezTo>
                      <a:cubicBezTo>
                        <a:pt x="457" y="457"/>
                        <a:pt x="454" y="454"/>
                        <a:pt x="449" y="453"/>
                      </a:cubicBezTo>
                      <a:cubicBezTo>
                        <a:pt x="442" y="452"/>
                        <a:pt x="435" y="456"/>
                        <a:pt x="431" y="463"/>
                      </a:cubicBezTo>
                      <a:cubicBezTo>
                        <a:pt x="427" y="471"/>
                        <a:pt x="429" y="481"/>
                        <a:pt x="435" y="488"/>
                      </a:cubicBezTo>
                      <a:cubicBezTo>
                        <a:pt x="440" y="495"/>
                        <a:pt x="450" y="498"/>
                        <a:pt x="459" y="496"/>
                      </a:cubicBezTo>
                      <a:cubicBezTo>
                        <a:pt x="461" y="495"/>
                        <a:pt x="464" y="494"/>
                        <a:pt x="466" y="492"/>
                      </a:cubicBezTo>
                      <a:cubicBezTo>
                        <a:pt x="465" y="494"/>
                        <a:pt x="465" y="495"/>
                        <a:pt x="464" y="496"/>
                      </a:cubicBezTo>
                      <a:cubicBezTo>
                        <a:pt x="455" y="515"/>
                        <a:pt x="455" y="538"/>
                        <a:pt x="438" y="552"/>
                      </a:cubicBezTo>
                      <a:cubicBezTo>
                        <a:pt x="438" y="552"/>
                        <a:pt x="439" y="553"/>
                        <a:pt x="439" y="554"/>
                      </a:cubicBezTo>
                      <a:cubicBezTo>
                        <a:pt x="442" y="552"/>
                        <a:pt x="444" y="550"/>
                        <a:pt x="447" y="547"/>
                      </a:cubicBezTo>
                      <a:cubicBezTo>
                        <a:pt x="450" y="543"/>
                        <a:pt x="452" y="540"/>
                        <a:pt x="454" y="536"/>
                      </a:cubicBezTo>
                      <a:cubicBezTo>
                        <a:pt x="455" y="540"/>
                        <a:pt x="455" y="545"/>
                        <a:pt x="457" y="550"/>
                      </a:cubicBezTo>
                      <a:cubicBezTo>
                        <a:pt x="459" y="559"/>
                        <a:pt x="462" y="566"/>
                        <a:pt x="468" y="574"/>
                      </a:cubicBezTo>
                      <a:cubicBezTo>
                        <a:pt x="470" y="577"/>
                        <a:pt x="472" y="580"/>
                        <a:pt x="475" y="582"/>
                      </a:cubicBezTo>
                      <a:cubicBezTo>
                        <a:pt x="481" y="588"/>
                        <a:pt x="486" y="591"/>
                        <a:pt x="494" y="594"/>
                      </a:cubicBezTo>
                      <a:cubicBezTo>
                        <a:pt x="502" y="597"/>
                        <a:pt x="508" y="598"/>
                        <a:pt x="517" y="597"/>
                      </a:cubicBezTo>
                      <a:cubicBezTo>
                        <a:pt x="524" y="595"/>
                        <a:pt x="531" y="592"/>
                        <a:pt x="537" y="587"/>
                      </a:cubicBezTo>
                      <a:cubicBezTo>
                        <a:pt x="546" y="577"/>
                        <a:pt x="548" y="563"/>
                        <a:pt x="543" y="551"/>
                      </a:cubicBezTo>
                      <a:cubicBezTo>
                        <a:pt x="538" y="539"/>
                        <a:pt x="527" y="530"/>
                        <a:pt x="515" y="523"/>
                      </a:cubicBezTo>
                      <a:cubicBezTo>
                        <a:pt x="531" y="547"/>
                        <a:pt x="512" y="561"/>
                        <a:pt x="509" y="572"/>
                      </a:cubicBezTo>
                      <a:cubicBezTo>
                        <a:pt x="505" y="588"/>
                        <a:pt x="517" y="595"/>
                        <a:pt x="529" y="591"/>
                      </a:cubicBezTo>
                      <a:cubicBezTo>
                        <a:pt x="528" y="591"/>
                        <a:pt x="528" y="591"/>
                        <a:pt x="528" y="591"/>
                      </a:cubicBezTo>
                      <a:cubicBezTo>
                        <a:pt x="525" y="593"/>
                        <a:pt x="521" y="595"/>
                        <a:pt x="517" y="595"/>
                      </a:cubicBezTo>
                      <a:cubicBezTo>
                        <a:pt x="509" y="596"/>
                        <a:pt x="502" y="595"/>
                        <a:pt x="495" y="593"/>
                      </a:cubicBezTo>
                      <a:cubicBezTo>
                        <a:pt x="487" y="590"/>
                        <a:pt x="482" y="586"/>
                        <a:pt x="477" y="580"/>
                      </a:cubicBezTo>
                      <a:cubicBezTo>
                        <a:pt x="468" y="571"/>
                        <a:pt x="463" y="563"/>
                        <a:pt x="460" y="551"/>
                      </a:cubicBezTo>
                      <a:cubicBezTo>
                        <a:pt x="461" y="555"/>
                        <a:pt x="463" y="558"/>
                        <a:pt x="465" y="561"/>
                      </a:cubicBezTo>
                      <a:cubicBezTo>
                        <a:pt x="471" y="570"/>
                        <a:pt x="484" y="575"/>
                        <a:pt x="494" y="569"/>
                      </a:cubicBezTo>
                      <a:cubicBezTo>
                        <a:pt x="498" y="566"/>
                        <a:pt x="500" y="561"/>
                        <a:pt x="499" y="556"/>
                      </a:cubicBezTo>
                      <a:cubicBezTo>
                        <a:pt x="499" y="552"/>
                        <a:pt x="497" y="549"/>
                        <a:pt x="493" y="547"/>
                      </a:cubicBezTo>
                      <a:cubicBezTo>
                        <a:pt x="490" y="545"/>
                        <a:pt x="485" y="545"/>
                        <a:pt x="482" y="547"/>
                      </a:cubicBezTo>
                      <a:cubicBezTo>
                        <a:pt x="477" y="549"/>
                        <a:pt x="474" y="555"/>
                        <a:pt x="476" y="560"/>
                      </a:cubicBezTo>
                      <a:cubicBezTo>
                        <a:pt x="478" y="563"/>
                        <a:pt x="481" y="564"/>
                        <a:pt x="484" y="564"/>
                      </a:cubicBezTo>
                      <a:cubicBezTo>
                        <a:pt x="486" y="563"/>
                        <a:pt x="488" y="562"/>
                        <a:pt x="487" y="560"/>
                      </a:cubicBezTo>
                      <a:cubicBezTo>
                        <a:pt x="487" y="561"/>
                        <a:pt x="485" y="561"/>
                        <a:pt x="483" y="561"/>
                      </a:cubicBezTo>
                      <a:cubicBezTo>
                        <a:pt x="480" y="561"/>
                        <a:pt x="479" y="558"/>
                        <a:pt x="481" y="555"/>
                      </a:cubicBezTo>
                      <a:cubicBezTo>
                        <a:pt x="481" y="554"/>
                        <a:pt x="483" y="553"/>
                        <a:pt x="486" y="552"/>
                      </a:cubicBezTo>
                      <a:cubicBezTo>
                        <a:pt x="489" y="552"/>
                        <a:pt x="491" y="554"/>
                        <a:pt x="492" y="557"/>
                      </a:cubicBezTo>
                      <a:cubicBezTo>
                        <a:pt x="493" y="560"/>
                        <a:pt x="492" y="563"/>
                        <a:pt x="489" y="565"/>
                      </a:cubicBezTo>
                      <a:cubicBezTo>
                        <a:pt x="481" y="570"/>
                        <a:pt x="469" y="564"/>
                        <a:pt x="465" y="557"/>
                      </a:cubicBezTo>
                      <a:cubicBezTo>
                        <a:pt x="448" y="533"/>
                        <a:pt x="466" y="492"/>
                        <a:pt x="484" y="470"/>
                      </a:cubicBezTo>
                      <a:cubicBezTo>
                        <a:pt x="480" y="479"/>
                        <a:pt x="479" y="488"/>
                        <a:pt x="481" y="498"/>
                      </a:cubicBezTo>
                      <a:cubicBezTo>
                        <a:pt x="482" y="502"/>
                        <a:pt x="484" y="507"/>
                        <a:pt x="489" y="511"/>
                      </a:cubicBezTo>
                      <a:cubicBezTo>
                        <a:pt x="485" y="506"/>
                        <a:pt x="484" y="501"/>
                        <a:pt x="483" y="497"/>
                      </a:cubicBezTo>
                      <a:cubicBezTo>
                        <a:pt x="481" y="486"/>
                        <a:pt x="484" y="475"/>
                        <a:pt x="491" y="466"/>
                      </a:cubicBezTo>
                      <a:cubicBezTo>
                        <a:pt x="496" y="459"/>
                        <a:pt x="501" y="455"/>
                        <a:pt x="507" y="451"/>
                      </a:cubicBezTo>
                      <a:cubicBezTo>
                        <a:pt x="519" y="444"/>
                        <a:pt x="531" y="444"/>
                        <a:pt x="544" y="438"/>
                      </a:cubicBezTo>
                      <a:cubicBezTo>
                        <a:pt x="545" y="438"/>
                        <a:pt x="545" y="438"/>
                        <a:pt x="545" y="438"/>
                      </a:cubicBezTo>
                      <a:cubicBezTo>
                        <a:pt x="552" y="434"/>
                        <a:pt x="557" y="431"/>
                        <a:pt x="563" y="426"/>
                      </a:cubicBezTo>
                      <a:cubicBezTo>
                        <a:pt x="565" y="425"/>
                        <a:pt x="579" y="413"/>
                        <a:pt x="578" y="410"/>
                      </a:cubicBezTo>
                      <a:cubicBezTo>
                        <a:pt x="576" y="410"/>
                        <a:pt x="568" y="418"/>
                        <a:pt x="566" y="419"/>
                      </a:cubicBezTo>
                      <a:cubicBezTo>
                        <a:pt x="558" y="425"/>
                        <a:pt x="551" y="429"/>
                        <a:pt x="543" y="433"/>
                      </a:cubicBezTo>
                      <a:cubicBezTo>
                        <a:pt x="542" y="434"/>
                        <a:pt x="542" y="434"/>
                        <a:pt x="542" y="434"/>
                      </a:cubicBezTo>
                      <a:cubicBezTo>
                        <a:pt x="530" y="439"/>
                        <a:pt x="520" y="442"/>
                        <a:pt x="507" y="441"/>
                      </a:cubicBezTo>
                      <a:cubicBezTo>
                        <a:pt x="492" y="439"/>
                        <a:pt x="477" y="432"/>
                        <a:pt x="470" y="418"/>
                      </a:cubicBezTo>
                      <a:cubicBezTo>
                        <a:pt x="465" y="411"/>
                        <a:pt x="464" y="398"/>
                        <a:pt x="473" y="393"/>
                      </a:cubicBezTo>
                      <a:cubicBezTo>
                        <a:pt x="476" y="391"/>
                        <a:pt x="479" y="391"/>
                        <a:pt x="482" y="393"/>
                      </a:cubicBezTo>
                      <a:cubicBezTo>
                        <a:pt x="484" y="395"/>
                        <a:pt x="484" y="398"/>
                        <a:pt x="483" y="401"/>
                      </a:cubicBezTo>
                      <a:cubicBezTo>
                        <a:pt x="481" y="403"/>
                        <a:pt x="480" y="404"/>
                        <a:pt x="478" y="404"/>
                      </a:cubicBezTo>
                      <a:cubicBezTo>
                        <a:pt x="475" y="405"/>
                        <a:pt x="473" y="402"/>
                        <a:pt x="474" y="399"/>
                      </a:cubicBezTo>
                      <a:cubicBezTo>
                        <a:pt x="474" y="398"/>
                        <a:pt x="475" y="397"/>
                        <a:pt x="477" y="396"/>
                      </a:cubicBezTo>
                      <a:cubicBezTo>
                        <a:pt x="475" y="395"/>
                        <a:pt x="473" y="396"/>
                        <a:pt x="472" y="398"/>
                      </a:cubicBezTo>
                      <a:cubicBezTo>
                        <a:pt x="470" y="400"/>
                        <a:pt x="470" y="404"/>
                        <a:pt x="472" y="406"/>
                      </a:cubicBezTo>
                      <a:cubicBezTo>
                        <a:pt x="476" y="410"/>
                        <a:pt x="482" y="411"/>
                        <a:pt x="486" y="407"/>
                      </a:cubicBezTo>
                      <a:cubicBezTo>
                        <a:pt x="489" y="405"/>
                        <a:pt x="491" y="401"/>
                        <a:pt x="491" y="397"/>
                      </a:cubicBezTo>
                      <a:cubicBezTo>
                        <a:pt x="491" y="393"/>
                        <a:pt x="489" y="389"/>
                        <a:pt x="486" y="387"/>
                      </a:cubicBezTo>
                      <a:cubicBezTo>
                        <a:pt x="482" y="384"/>
                        <a:pt x="476" y="384"/>
                        <a:pt x="471" y="386"/>
                      </a:cubicBezTo>
                      <a:cubicBezTo>
                        <a:pt x="461" y="392"/>
                        <a:pt x="461" y="406"/>
                        <a:pt x="466" y="416"/>
                      </a:cubicBezTo>
                      <a:cubicBezTo>
                        <a:pt x="468" y="419"/>
                        <a:pt x="470" y="422"/>
                        <a:pt x="473" y="425"/>
                      </a:cubicBezTo>
                      <a:cubicBezTo>
                        <a:pt x="464" y="417"/>
                        <a:pt x="458" y="409"/>
                        <a:pt x="453" y="397"/>
                      </a:cubicBezTo>
                      <a:cubicBezTo>
                        <a:pt x="451" y="390"/>
                        <a:pt x="450" y="383"/>
                        <a:pt x="450" y="375"/>
                      </a:cubicBezTo>
                      <a:cubicBezTo>
                        <a:pt x="451" y="367"/>
                        <a:pt x="453" y="361"/>
                        <a:pt x="458" y="354"/>
                      </a:cubicBezTo>
                      <a:cubicBezTo>
                        <a:pt x="460" y="351"/>
                        <a:pt x="463" y="348"/>
                        <a:pt x="466" y="345"/>
                      </a:cubicBezTo>
                      <a:cubicBezTo>
                        <a:pt x="466" y="345"/>
                        <a:pt x="466" y="345"/>
                        <a:pt x="466" y="345"/>
                      </a:cubicBezTo>
                      <a:cubicBezTo>
                        <a:pt x="458" y="354"/>
                        <a:pt x="459" y="368"/>
                        <a:pt x="475" y="371"/>
                      </a:cubicBezTo>
                      <a:cubicBezTo>
                        <a:pt x="487" y="374"/>
                        <a:pt x="507" y="362"/>
                        <a:pt x="522" y="387"/>
                      </a:cubicBezTo>
                      <a:cubicBezTo>
                        <a:pt x="522" y="373"/>
                        <a:pt x="518" y="359"/>
                        <a:pt x="509" y="350"/>
                      </a:cubicBezTo>
                      <a:cubicBezTo>
                        <a:pt x="500" y="340"/>
                        <a:pt x="486" y="336"/>
                        <a:pt x="474" y="340"/>
                      </a:cubicBezTo>
                      <a:cubicBezTo>
                        <a:pt x="467" y="342"/>
                        <a:pt x="461" y="347"/>
                        <a:pt x="456" y="353"/>
                      </a:cubicBezTo>
                      <a:cubicBezTo>
                        <a:pt x="452" y="361"/>
                        <a:pt x="449" y="367"/>
                        <a:pt x="448" y="375"/>
                      </a:cubicBezTo>
                      <a:cubicBezTo>
                        <a:pt x="448" y="384"/>
                        <a:pt x="449" y="390"/>
                        <a:pt x="451" y="398"/>
                      </a:cubicBezTo>
                      <a:cubicBezTo>
                        <a:pt x="452" y="401"/>
                        <a:pt x="454" y="404"/>
                        <a:pt x="455" y="407"/>
                      </a:cubicBezTo>
                      <a:cubicBezTo>
                        <a:pt x="456" y="409"/>
                        <a:pt x="457" y="410"/>
                        <a:pt x="458" y="412"/>
                      </a:cubicBezTo>
                      <a:cubicBezTo>
                        <a:pt x="445" y="395"/>
                        <a:pt x="422" y="394"/>
                        <a:pt x="404" y="404"/>
                      </a:cubicBezTo>
                      <a:cubicBezTo>
                        <a:pt x="402" y="405"/>
                        <a:pt x="400" y="406"/>
                        <a:pt x="399" y="407"/>
                      </a:cubicBezTo>
                      <a:cubicBezTo>
                        <a:pt x="380" y="421"/>
                        <a:pt x="367" y="446"/>
                        <a:pt x="366" y="471"/>
                      </a:cubicBezTo>
                      <a:close/>
                      <a:moveTo>
                        <a:pt x="356" y="487"/>
                      </a:moveTo>
                      <a:cubicBezTo>
                        <a:pt x="362" y="485"/>
                        <a:pt x="370" y="488"/>
                        <a:pt x="373" y="492"/>
                      </a:cubicBezTo>
                      <a:cubicBezTo>
                        <a:pt x="379" y="488"/>
                        <a:pt x="376" y="474"/>
                        <a:pt x="366" y="474"/>
                      </a:cubicBezTo>
                      <a:cubicBezTo>
                        <a:pt x="359" y="474"/>
                        <a:pt x="354" y="481"/>
                        <a:pt x="356" y="487"/>
                      </a:cubicBezTo>
                      <a:close/>
                      <a:moveTo>
                        <a:pt x="354" y="474"/>
                      </a:moveTo>
                      <a:cubicBezTo>
                        <a:pt x="344" y="479"/>
                        <a:pt x="335" y="488"/>
                        <a:pt x="331" y="496"/>
                      </a:cubicBezTo>
                      <a:cubicBezTo>
                        <a:pt x="326" y="505"/>
                        <a:pt x="323" y="516"/>
                        <a:pt x="323" y="526"/>
                      </a:cubicBezTo>
                      <a:cubicBezTo>
                        <a:pt x="322" y="544"/>
                        <a:pt x="326" y="564"/>
                        <a:pt x="316" y="580"/>
                      </a:cubicBezTo>
                      <a:cubicBezTo>
                        <a:pt x="307" y="593"/>
                        <a:pt x="292" y="597"/>
                        <a:pt x="282" y="592"/>
                      </a:cubicBezTo>
                      <a:cubicBezTo>
                        <a:pt x="273" y="588"/>
                        <a:pt x="267" y="578"/>
                        <a:pt x="269" y="568"/>
                      </a:cubicBezTo>
                      <a:cubicBezTo>
                        <a:pt x="270" y="561"/>
                        <a:pt x="278" y="552"/>
                        <a:pt x="286" y="554"/>
                      </a:cubicBezTo>
                      <a:cubicBezTo>
                        <a:pt x="290" y="555"/>
                        <a:pt x="293" y="559"/>
                        <a:pt x="291" y="561"/>
                      </a:cubicBezTo>
                      <a:cubicBezTo>
                        <a:pt x="288" y="559"/>
                        <a:pt x="284" y="561"/>
                        <a:pt x="282" y="566"/>
                      </a:cubicBezTo>
                      <a:cubicBezTo>
                        <a:pt x="281" y="568"/>
                        <a:pt x="282" y="572"/>
                        <a:pt x="284" y="575"/>
                      </a:cubicBezTo>
                      <a:cubicBezTo>
                        <a:pt x="287" y="579"/>
                        <a:pt x="292" y="582"/>
                        <a:pt x="298" y="579"/>
                      </a:cubicBezTo>
                      <a:cubicBezTo>
                        <a:pt x="310" y="574"/>
                        <a:pt x="311" y="553"/>
                        <a:pt x="310" y="540"/>
                      </a:cubicBezTo>
                      <a:cubicBezTo>
                        <a:pt x="309" y="521"/>
                        <a:pt x="314" y="503"/>
                        <a:pt x="327" y="488"/>
                      </a:cubicBezTo>
                      <a:cubicBezTo>
                        <a:pt x="334" y="480"/>
                        <a:pt x="343" y="474"/>
                        <a:pt x="354" y="474"/>
                      </a:cubicBezTo>
                      <a:close/>
                      <a:moveTo>
                        <a:pt x="517" y="353"/>
                      </a:moveTo>
                      <a:cubicBezTo>
                        <a:pt x="509" y="340"/>
                        <a:pt x="520" y="331"/>
                        <a:pt x="526" y="324"/>
                      </a:cubicBezTo>
                      <a:cubicBezTo>
                        <a:pt x="533" y="316"/>
                        <a:pt x="536" y="304"/>
                        <a:pt x="527" y="297"/>
                      </a:cubicBezTo>
                      <a:cubicBezTo>
                        <a:pt x="521" y="309"/>
                        <a:pt x="514" y="305"/>
                        <a:pt x="506" y="314"/>
                      </a:cubicBezTo>
                      <a:cubicBezTo>
                        <a:pt x="498" y="322"/>
                        <a:pt x="499" y="341"/>
                        <a:pt x="517" y="353"/>
                      </a:cubicBezTo>
                      <a:close/>
                      <a:moveTo>
                        <a:pt x="586" y="297"/>
                      </a:moveTo>
                      <a:cubicBezTo>
                        <a:pt x="558" y="283"/>
                        <a:pt x="577" y="251"/>
                        <a:pt x="594" y="247"/>
                      </a:cubicBezTo>
                      <a:cubicBezTo>
                        <a:pt x="582" y="256"/>
                        <a:pt x="576" y="285"/>
                        <a:pt x="586" y="297"/>
                      </a:cubicBezTo>
                      <a:close/>
                      <a:moveTo>
                        <a:pt x="601" y="307"/>
                      </a:moveTo>
                      <a:cubicBezTo>
                        <a:pt x="587" y="320"/>
                        <a:pt x="564" y="323"/>
                        <a:pt x="551" y="315"/>
                      </a:cubicBezTo>
                      <a:cubicBezTo>
                        <a:pt x="521" y="298"/>
                        <a:pt x="541" y="266"/>
                        <a:pt x="563" y="288"/>
                      </a:cubicBezTo>
                      <a:cubicBezTo>
                        <a:pt x="575" y="300"/>
                        <a:pt x="583" y="307"/>
                        <a:pt x="601" y="307"/>
                      </a:cubicBezTo>
                      <a:close/>
                      <a:moveTo>
                        <a:pt x="711" y="198"/>
                      </a:moveTo>
                      <a:cubicBezTo>
                        <a:pt x="679" y="185"/>
                        <a:pt x="653" y="202"/>
                        <a:pt x="635" y="223"/>
                      </a:cubicBezTo>
                      <a:cubicBezTo>
                        <a:pt x="626" y="235"/>
                        <a:pt x="618" y="254"/>
                        <a:pt x="602" y="258"/>
                      </a:cubicBezTo>
                      <a:cubicBezTo>
                        <a:pt x="619" y="275"/>
                        <a:pt x="645" y="235"/>
                        <a:pt x="655" y="224"/>
                      </a:cubicBezTo>
                      <a:cubicBezTo>
                        <a:pt x="671" y="205"/>
                        <a:pt x="691" y="195"/>
                        <a:pt x="711" y="198"/>
                      </a:cubicBezTo>
                      <a:close/>
                      <a:moveTo>
                        <a:pt x="945" y="804"/>
                      </a:moveTo>
                      <a:cubicBezTo>
                        <a:pt x="927" y="823"/>
                        <a:pt x="940" y="857"/>
                        <a:pt x="939" y="871"/>
                      </a:cubicBezTo>
                      <a:cubicBezTo>
                        <a:pt x="937" y="894"/>
                        <a:pt x="916" y="895"/>
                        <a:pt x="914" y="873"/>
                      </a:cubicBezTo>
                      <a:cubicBezTo>
                        <a:pt x="911" y="851"/>
                        <a:pt x="924" y="818"/>
                        <a:pt x="945" y="804"/>
                      </a:cubicBezTo>
                      <a:close/>
                      <a:moveTo>
                        <a:pt x="967" y="954"/>
                      </a:moveTo>
                      <a:cubicBezTo>
                        <a:pt x="996" y="939"/>
                        <a:pt x="1020" y="959"/>
                        <a:pt x="1036" y="960"/>
                      </a:cubicBezTo>
                      <a:cubicBezTo>
                        <a:pt x="1053" y="961"/>
                        <a:pt x="1056" y="945"/>
                        <a:pt x="1039" y="939"/>
                      </a:cubicBezTo>
                      <a:cubicBezTo>
                        <a:pt x="1017" y="931"/>
                        <a:pt x="986" y="938"/>
                        <a:pt x="967" y="954"/>
                      </a:cubicBezTo>
                      <a:close/>
                      <a:moveTo>
                        <a:pt x="742" y="542"/>
                      </a:moveTo>
                      <a:cubicBezTo>
                        <a:pt x="736" y="560"/>
                        <a:pt x="745" y="570"/>
                        <a:pt x="764" y="578"/>
                      </a:cubicBezTo>
                      <a:cubicBezTo>
                        <a:pt x="778" y="584"/>
                        <a:pt x="787" y="596"/>
                        <a:pt x="783" y="607"/>
                      </a:cubicBezTo>
                      <a:cubicBezTo>
                        <a:pt x="792" y="603"/>
                        <a:pt x="796" y="589"/>
                        <a:pt x="790" y="580"/>
                      </a:cubicBezTo>
                      <a:cubicBezTo>
                        <a:pt x="782" y="566"/>
                        <a:pt x="764" y="568"/>
                        <a:pt x="751" y="559"/>
                      </a:cubicBezTo>
                      <a:cubicBezTo>
                        <a:pt x="747" y="556"/>
                        <a:pt x="742" y="550"/>
                        <a:pt x="742" y="542"/>
                      </a:cubicBezTo>
                      <a:close/>
                      <a:moveTo>
                        <a:pt x="809" y="898"/>
                      </a:moveTo>
                      <a:cubicBezTo>
                        <a:pt x="808" y="899"/>
                        <a:pt x="806" y="900"/>
                        <a:pt x="804" y="899"/>
                      </a:cubicBezTo>
                      <a:cubicBezTo>
                        <a:pt x="802" y="898"/>
                        <a:pt x="802" y="896"/>
                        <a:pt x="802" y="894"/>
                      </a:cubicBezTo>
                      <a:cubicBezTo>
                        <a:pt x="803" y="892"/>
                        <a:pt x="806" y="892"/>
                        <a:pt x="808" y="892"/>
                      </a:cubicBezTo>
                      <a:cubicBezTo>
                        <a:pt x="810" y="893"/>
                        <a:pt x="810" y="896"/>
                        <a:pt x="809" y="898"/>
                      </a:cubicBezTo>
                      <a:close/>
                      <a:moveTo>
                        <a:pt x="808" y="876"/>
                      </a:moveTo>
                      <a:cubicBezTo>
                        <a:pt x="806" y="880"/>
                        <a:pt x="802" y="882"/>
                        <a:pt x="798" y="880"/>
                      </a:cubicBezTo>
                      <a:cubicBezTo>
                        <a:pt x="794" y="878"/>
                        <a:pt x="793" y="873"/>
                        <a:pt x="794" y="870"/>
                      </a:cubicBezTo>
                      <a:cubicBezTo>
                        <a:pt x="796" y="866"/>
                        <a:pt x="801" y="864"/>
                        <a:pt x="805" y="866"/>
                      </a:cubicBezTo>
                      <a:cubicBezTo>
                        <a:pt x="808" y="868"/>
                        <a:pt x="810" y="873"/>
                        <a:pt x="808" y="876"/>
                      </a:cubicBezTo>
                      <a:close/>
                      <a:moveTo>
                        <a:pt x="811" y="888"/>
                      </a:moveTo>
                      <a:cubicBezTo>
                        <a:pt x="810" y="891"/>
                        <a:pt x="807" y="892"/>
                        <a:pt x="805" y="890"/>
                      </a:cubicBezTo>
                      <a:cubicBezTo>
                        <a:pt x="802" y="889"/>
                        <a:pt x="801" y="886"/>
                        <a:pt x="802" y="884"/>
                      </a:cubicBezTo>
                      <a:cubicBezTo>
                        <a:pt x="804" y="881"/>
                        <a:pt x="807" y="880"/>
                        <a:pt x="809" y="882"/>
                      </a:cubicBezTo>
                      <a:cubicBezTo>
                        <a:pt x="812" y="883"/>
                        <a:pt x="813" y="886"/>
                        <a:pt x="811" y="888"/>
                      </a:cubicBezTo>
                      <a:close/>
                      <a:moveTo>
                        <a:pt x="925" y="593"/>
                      </a:moveTo>
                      <a:cubicBezTo>
                        <a:pt x="922" y="594"/>
                        <a:pt x="919" y="596"/>
                        <a:pt x="918" y="599"/>
                      </a:cubicBezTo>
                      <a:cubicBezTo>
                        <a:pt x="917" y="602"/>
                        <a:pt x="917" y="607"/>
                        <a:pt x="920" y="611"/>
                      </a:cubicBezTo>
                      <a:cubicBezTo>
                        <a:pt x="924" y="615"/>
                        <a:pt x="930" y="614"/>
                        <a:pt x="934" y="612"/>
                      </a:cubicBezTo>
                      <a:cubicBezTo>
                        <a:pt x="940" y="607"/>
                        <a:pt x="937" y="602"/>
                        <a:pt x="938" y="597"/>
                      </a:cubicBezTo>
                      <a:cubicBezTo>
                        <a:pt x="939" y="592"/>
                        <a:pt x="945" y="588"/>
                        <a:pt x="953" y="588"/>
                      </a:cubicBezTo>
                      <a:cubicBezTo>
                        <a:pt x="961" y="588"/>
                        <a:pt x="968" y="593"/>
                        <a:pt x="970" y="601"/>
                      </a:cubicBezTo>
                      <a:cubicBezTo>
                        <a:pt x="972" y="606"/>
                        <a:pt x="970" y="611"/>
                        <a:pt x="965" y="613"/>
                      </a:cubicBezTo>
                      <a:cubicBezTo>
                        <a:pt x="967" y="608"/>
                        <a:pt x="963" y="602"/>
                        <a:pt x="956" y="604"/>
                      </a:cubicBezTo>
                      <a:cubicBezTo>
                        <a:pt x="953" y="605"/>
                        <a:pt x="948" y="611"/>
                        <a:pt x="942" y="617"/>
                      </a:cubicBezTo>
                      <a:cubicBezTo>
                        <a:pt x="937" y="623"/>
                        <a:pt x="931" y="628"/>
                        <a:pt x="924" y="629"/>
                      </a:cubicBezTo>
                      <a:cubicBezTo>
                        <a:pt x="910" y="631"/>
                        <a:pt x="897" y="620"/>
                        <a:pt x="898" y="606"/>
                      </a:cubicBezTo>
                      <a:cubicBezTo>
                        <a:pt x="898" y="599"/>
                        <a:pt x="902" y="593"/>
                        <a:pt x="907" y="588"/>
                      </a:cubicBezTo>
                      <a:cubicBezTo>
                        <a:pt x="912" y="583"/>
                        <a:pt x="929" y="573"/>
                        <a:pt x="931" y="564"/>
                      </a:cubicBezTo>
                      <a:cubicBezTo>
                        <a:pt x="932" y="557"/>
                        <a:pt x="928" y="553"/>
                        <a:pt x="923" y="554"/>
                      </a:cubicBezTo>
                      <a:cubicBezTo>
                        <a:pt x="925" y="549"/>
                        <a:pt x="933" y="547"/>
                        <a:pt x="938" y="551"/>
                      </a:cubicBezTo>
                      <a:cubicBezTo>
                        <a:pt x="948" y="557"/>
                        <a:pt x="951" y="573"/>
                        <a:pt x="941" y="585"/>
                      </a:cubicBezTo>
                      <a:cubicBezTo>
                        <a:pt x="937" y="589"/>
                        <a:pt x="932" y="591"/>
                        <a:pt x="925" y="593"/>
                      </a:cubicBezTo>
                      <a:close/>
                      <a:moveTo>
                        <a:pt x="412" y="567"/>
                      </a:moveTo>
                      <a:cubicBezTo>
                        <a:pt x="410" y="565"/>
                        <a:pt x="409" y="562"/>
                        <a:pt x="411" y="559"/>
                      </a:cubicBezTo>
                      <a:cubicBezTo>
                        <a:pt x="412" y="557"/>
                        <a:pt x="416" y="556"/>
                        <a:pt x="418" y="558"/>
                      </a:cubicBezTo>
                      <a:cubicBezTo>
                        <a:pt x="421" y="559"/>
                        <a:pt x="421" y="563"/>
                        <a:pt x="420" y="565"/>
                      </a:cubicBezTo>
                      <a:cubicBezTo>
                        <a:pt x="418" y="568"/>
                        <a:pt x="415" y="568"/>
                        <a:pt x="412" y="567"/>
                      </a:cubicBezTo>
                      <a:close/>
                      <a:moveTo>
                        <a:pt x="402" y="563"/>
                      </a:moveTo>
                      <a:cubicBezTo>
                        <a:pt x="400" y="562"/>
                        <a:pt x="400" y="559"/>
                        <a:pt x="401" y="557"/>
                      </a:cubicBezTo>
                      <a:cubicBezTo>
                        <a:pt x="402" y="555"/>
                        <a:pt x="405" y="555"/>
                        <a:pt x="407" y="556"/>
                      </a:cubicBezTo>
                      <a:cubicBezTo>
                        <a:pt x="409" y="557"/>
                        <a:pt x="409" y="560"/>
                        <a:pt x="408" y="562"/>
                      </a:cubicBezTo>
                      <a:cubicBezTo>
                        <a:pt x="407" y="564"/>
                        <a:pt x="404" y="564"/>
                        <a:pt x="402" y="563"/>
                      </a:cubicBezTo>
                      <a:close/>
                      <a:moveTo>
                        <a:pt x="425" y="565"/>
                      </a:moveTo>
                      <a:cubicBezTo>
                        <a:pt x="422" y="562"/>
                        <a:pt x="421" y="557"/>
                        <a:pt x="423" y="553"/>
                      </a:cubicBezTo>
                      <a:cubicBezTo>
                        <a:pt x="426" y="550"/>
                        <a:pt x="431" y="549"/>
                        <a:pt x="435" y="551"/>
                      </a:cubicBezTo>
                      <a:cubicBezTo>
                        <a:pt x="439" y="554"/>
                        <a:pt x="440" y="559"/>
                        <a:pt x="437" y="563"/>
                      </a:cubicBezTo>
                      <a:cubicBezTo>
                        <a:pt x="434" y="566"/>
                        <a:pt x="429" y="567"/>
                        <a:pt x="425" y="565"/>
                      </a:cubicBezTo>
                      <a:close/>
                      <a:moveTo>
                        <a:pt x="615" y="347"/>
                      </a:moveTo>
                      <a:cubicBezTo>
                        <a:pt x="620" y="375"/>
                        <a:pt x="641" y="386"/>
                        <a:pt x="647" y="398"/>
                      </a:cubicBezTo>
                      <a:cubicBezTo>
                        <a:pt x="654" y="411"/>
                        <a:pt x="639" y="420"/>
                        <a:pt x="628" y="407"/>
                      </a:cubicBezTo>
                      <a:cubicBezTo>
                        <a:pt x="616" y="394"/>
                        <a:pt x="612" y="368"/>
                        <a:pt x="615" y="347"/>
                      </a:cubicBezTo>
                      <a:close/>
                      <a:moveTo>
                        <a:pt x="552" y="477"/>
                      </a:moveTo>
                      <a:cubicBezTo>
                        <a:pt x="543" y="486"/>
                        <a:pt x="516" y="491"/>
                        <a:pt x="502" y="485"/>
                      </a:cubicBezTo>
                      <a:cubicBezTo>
                        <a:pt x="487" y="479"/>
                        <a:pt x="488" y="465"/>
                        <a:pt x="506" y="469"/>
                      </a:cubicBezTo>
                      <a:cubicBezTo>
                        <a:pt x="520" y="472"/>
                        <a:pt x="539" y="483"/>
                        <a:pt x="552" y="477"/>
                      </a:cubicBezTo>
                      <a:close/>
                      <a:moveTo>
                        <a:pt x="689" y="486"/>
                      </a:moveTo>
                      <a:cubicBezTo>
                        <a:pt x="690" y="484"/>
                        <a:pt x="689" y="481"/>
                        <a:pt x="687" y="481"/>
                      </a:cubicBezTo>
                      <a:cubicBezTo>
                        <a:pt x="685" y="480"/>
                        <a:pt x="683" y="481"/>
                        <a:pt x="682" y="483"/>
                      </a:cubicBezTo>
                      <a:cubicBezTo>
                        <a:pt x="681" y="485"/>
                        <a:pt x="682" y="487"/>
                        <a:pt x="684" y="488"/>
                      </a:cubicBezTo>
                      <a:cubicBezTo>
                        <a:pt x="686" y="489"/>
                        <a:pt x="689" y="488"/>
                        <a:pt x="689" y="486"/>
                      </a:cubicBezTo>
                      <a:close/>
                      <a:moveTo>
                        <a:pt x="627" y="465"/>
                      </a:moveTo>
                      <a:cubicBezTo>
                        <a:pt x="633" y="458"/>
                        <a:pt x="642" y="466"/>
                        <a:pt x="646" y="469"/>
                      </a:cubicBezTo>
                      <a:cubicBezTo>
                        <a:pt x="649" y="470"/>
                        <a:pt x="651" y="471"/>
                        <a:pt x="654" y="470"/>
                      </a:cubicBezTo>
                      <a:cubicBezTo>
                        <a:pt x="652" y="473"/>
                        <a:pt x="643" y="477"/>
                        <a:pt x="639" y="478"/>
                      </a:cubicBezTo>
                      <a:cubicBezTo>
                        <a:pt x="633" y="479"/>
                        <a:pt x="627" y="476"/>
                        <a:pt x="626" y="468"/>
                      </a:cubicBezTo>
                      <a:cubicBezTo>
                        <a:pt x="629" y="470"/>
                        <a:pt x="634" y="472"/>
                        <a:pt x="637" y="471"/>
                      </a:cubicBezTo>
                      <a:cubicBezTo>
                        <a:pt x="635" y="471"/>
                        <a:pt x="630" y="469"/>
                        <a:pt x="627" y="465"/>
                      </a:cubicBezTo>
                      <a:close/>
                      <a:moveTo>
                        <a:pt x="673" y="500"/>
                      </a:moveTo>
                      <a:cubicBezTo>
                        <a:pt x="675" y="496"/>
                        <a:pt x="672" y="491"/>
                        <a:pt x="668" y="490"/>
                      </a:cubicBezTo>
                      <a:cubicBezTo>
                        <a:pt x="665" y="489"/>
                        <a:pt x="660" y="491"/>
                        <a:pt x="659" y="495"/>
                      </a:cubicBezTo>
                      <a:cubicBezTo>
                        <a:pt x="657" y="499"/>
                        <a:pt x="660" y="503"/>
                        <a:pt x="663" y="504"/>
                      </a:cubicBezTo>
                      <a:cubicBezTo>
                        <a:pt x="667" y="506"/>
                        <a:pt x="672" y="504"/>
                        <a:pt x="673" y="500"/>
                      </a:cubicBezTo>
                      <a:close/>
                      <a:moveTo>
                        <a:pt x="684" y="494"/>
                      </a:moveTo>
                      <a:cubicBezTo>
                        <a:pt x="685" y="491"/>
                        <a:pt x="683" y="488"/>
                        <a:pt x="681" y="487"/>
                      </a:cubicBezTo>
                      <a:cubicBezTo>
                        <a:pt x="678" y="486"/>
                        <a:pt x="675" y="488"/>
                        <a:pt x="675" y="490"/>
                      </a:cubicBezTo>
                      <a:cubicBezTo>
                        <a:pt x="674" y="493"/>
                        <a:pt x="675" y="496"/>
                        <a:pt x="678" y="497"/>
                      </a:cubicBezTo>
                      <a:cubicBezTo>
                        <a:pt x="680" y="498"/>
                        <a:pt x="683" y="496"/>
                        <a:pt x="684" y="494"/>
                      </a:cubicBezTo>
                      <a:close/>
                      <a:moveTo>
                        <a:pt x="570" y="469"/>
                      </a:moveTo>
                      <a:cubicBezTo>
                        <a:pt x="573" y="468"/>
                        <a:pt x="576" y="466"/>
                        <a:pt x="577" y="463"/>
                      </a:cubicBezTo>
                      <a:cubicBezTo>
                        <a:pt x="578" y="460"/>
                        <a:pt x="577" y="455"/>
                        <a:pt x="573" y="452"/>
                      </a:cubicBezTo>
                      <a:cubicBezTo>
                        <a:pt x="569" y="448"/>
                        <a:pt x="564" y="449"/>
                        <a:pt x="560" y="452"/>
                      </a:cubicBezTo>
                      <a:cubicBezTo>
                        <a:pt x="554" y="456"/>
                        <a:pt x="558" y="462"/>
                        <a:pt x="557" y="467"/>
                      </a:cubicBezTo>
                      <a:cubicBezTo>
                        <a:pt x="556" y="472"/>
                        <a:pt x="550" y="476"/>
                        <a:pt x="543" y="476"/>
                      </a:cubicBezTo>
                      <a:cubicBezTo>
                        <a:pt x="535" y="477"/>
                        <a:pt x="528" y="473"/>
                        <a:pt x="525" y="465"/>
                      </a:cubicBezTo>
                      <a:cubicBezTo>
                        <a:pt x="523" y="460"/>
                        <a:pt x="524" y="455"/>
                        <a:pt x="529" y="453"/>
                      </a:cubicBezTo>
                      <a:cubicBezTo>
                        <a:pt x="528" y="458"/>
                        <a:pt x="532" y="464"/>
                        <a:pt x="538" y="461"/>
                      </a:cubicBezTo>
                      <a:cubicBezTo>
                        <a:pt x="542" y="459"/>
                        <a:pt x="546" y="453"/>
                        <a:pt x="551" y="447"/>
                      </a:cubicBezTo>
                      <a:cubicBezTo>
                        <a:pt x="556" y="441"/>
                        <a:pt x="562" y="436"/>
                        <a:pt x="569" y="434"/>
                      </a:cubicBezTo>
                      <a:cubicBezTo>
                        <a:pt x="582" y="431"/>
                        <a:pt x="595" y="441"/>
                        <a:pt x="596" y="454"/>
                      </a:cubicBezTo>
                      <a:cubicBezTo>
                        <a:pt x="596" y="462"/>
                        <a:pt x="593" y="468"/>
                        <a:pt x="588" y="473"/>
                      </a:cubicBezTo>
                      <a:cubicBezTo>
                        <a:pt x="583" y="478"/>
                        <a:pt x="568" y="489"/>
                        <a:pt x="567" y="498"/>
                      </a:cubicBezTo>
                      <a:cubicBezTo>
                        <a:pt x="566" y="505"/>
                        <a:pt x="571" y="509"/>
                        <a:pt x="575" y="508"/>
                      </a:cubicBezTo>
                      <a:cubicBezTo>
                        <a:pt x="574" y="513"/>
                        <a:pt x="566" y="515"/>
                        <a:pt x="560" y="512"/>
                      </a:cubicBezTo>
                      <a:cubicBezTo>
                        <a:pt x="551" y="507"/>
                        <a:pt x="546" y="491"/>
                        <a:pt x="555" y="479"/>
                      </a:cubicBezTo>
                      <a:cubicBezTo>
                        <a:pt x="558" y="474"/>
                        <a:pt x="563" y="472"/>
                        <a:pt x="570" y="469"/>
                      </a:cubicBezTo>
                      <a:close/>
                      <a:moveTo>
                        <a:pt x="445" y="431"/>
                      </a:moveTo>
                      <a:cubicBezTo>
                        <a:pt x="446" y="428"/>
                        <a:pt x="448" y="427"/>
                        <a:pt x="450" y="427"/>
                      </a:cubicBezTo>
                      <a:cubicBezTo>
                        <a:pt x="452" y="428"/>
                        <a:pt x="454" y="430"/>
                        <a:pt x="453" y="432"/>
                      </a:cubicBezTo>
                      <a:cubicBezTo>
                        <a:pt x="453" y="434"/>
                        <a:pt x="451" y="436"/>
                        <a:pt x="449" y="435"/>
                      </a:cubicBezTo>
                      <a:cubicBezTo>
                        <a:pt x="446" y="435"/>
                        <a:pt x="445" y="433"/>
                        <a:pt x="445" y="431"/>
                      </a:cubicBezTo>
                      <a:close/>
                      <a:moveTo>
                        <a:pt x="445" y="422"/>
                      </a:moveTo>
                      <a:cubicBezTo>
                        <a:pt x="445" y="421"/>
                        <a:pt x="447" y="419"/>
                        <a:pt x="449" y="420"/>
                      </a:cubicBezTo>
                      <a:cubicBezTo>
                        <a:pt x="450" y="420"/>
                        <a:pt x="452" y="422"/>
                        <a:pt x="451" y="424"/>
                      </a:cubicBezTo>
                      <a:cubicBezTo>
                        <a:pt x="451" y="425"/>
                        <a:pt x="449" y="427"/>
                        <a:pt x="447" y="426"/>
                      </a:cubicBezTo>
                      <a:cubicBezTo>
                        <a:pt x="446" y="426"/>
                        <a:pt x="444" y="424"/>
                        <a:pt x="445" y="422"/>
                      </a:cubicBezTo>
                      <a:close/>
                      <a:moveTo>
                        <a:pt x="451" y="439"/>
                      </a:moveTo>
                      <a:cubicBezTo>
                        <a:pt x="451" y="436"/>
                        <a:pt x="455" y="434"/>
                        <a:pt x="458" y="434"/>
                      </a:cubicBezTo>
                      <a:cubicBezTo>
                        <a:pt x="462" y="435"/>
                        <a:pt x="464" y="438"/>
                        <a:pt x="463" y="442"/>
                      </a:cubicBezTo>
                      <a:cubicBezTo>
                        <a:pt x="463" y="445"/>
                        <a:pt x="459" y="448"/>
                        <a:pt x="456" y="447"/>
                      </a:cubicBezTo>
                      <a:cubicBezTo>
                        <a:pt x="452" y="446"/>
                        <a:pt x="450" y="443"/>
                        <a:pt x="451" y="439"/>
                      </a:cubicBezTo>
                      <a:close/>
                      <a:moveTo>
                        <a:pt x="570" y="467"/>
                      </a:moveTo>
                      <a:cubicBezTo>
                        <a:pt x="575" y="465"/>
                        <a:pt x="577" y="460"/>
                        <a:pt x="574" y="456"/>
                      </a:cubicBezTo>
                      <a:cubicBezTo>
                        <a:pt x="571" y="448"/>
                        <a:pt x="560" y="452"/>
                        <a:pt x="559" y="458"/>
                      </a:cubicBezTo>
                      <a:cubicBezTo>
                        <a:pt x="558" y="464"/>
                        <a:pt x="561" y="467"/>
                        <a:pt x="556" y="473"/>
                      </a:cubicBezTo>
                      <a:cubicBezTo>
                        <a:pt x="562" y="468"/>
                        <a:pt x="565" y="470"/>
                        <a:pt x="570" y="467"/>
                      </a:cubicBezTo>
                      <a:close/>
                      <a:moveTo>
                        <a:pt x="594" y="441"/>
                      </a:moveTo>
                      <a:cubicBezTo>
                        <a:pt x="590" y="434"/>
                        <a:pt x="581" y="430"/>
                        <a:pt x="575" y="431"/>
                      </a:cubicBezTo>
                      <a:cubicBezTo>
                        <a:pt x="573" y="423"/>
                        <a:pt x="587" y="413"/>
                        <a:pt x="596" y="421"/>
                      </a:cubicBezTo>
                      <a:cubicBezTo>
                        <a:pt x="602" y="427"/>
                        <a:pt x="601" y="438"/>
                        <a:pt x="594" y="441"/>
                      </a:cubicBezTo>
                      <a:close/>
                      <a:moveTo>
                        <a:pt x="484" y="496"/>
                      </a:moveTo>
                      <a:cubicBezTo>
                        <a:pt x="498" y="492"/>
                        <a:pt x="502" y="511"/>
                        <a:pt x="504" y="517"/>
                      </a:cubicBezTo>
                      <a:cubicBezTo>
                        <a:pt x="507" y="522"/>
                        <a:pt x="509" y="525"/>
                        <a:pt x="513" y="526"/>
                      </a:cubicBezTo>
                      <a:cubicBezTo>
                        <a:pt x="508" y="528"/>
                        <a:pt x="493" y="526"/>
                        <a:pt x="487" y="523"/>
                      </a:cubicBezTo>
                      <a:cubicBezTo>
                        <a:pt x="479" y="518"/>
                        <a:pt x="474" y="509"/>
                        <a:pt x="480" y="499"/>
                      </a:cubicBezTo>
                      <a:cubicBezTo>
                        <a:pt x="481" y="504"/>
                        <a:pt x="486" y="511"/>
                        <a:pt x="491" y="513"/>
                      </a:cubicBezTo>
                      <a:cubicBezTo>
                        <a:pt x="489" y="511"/>
                        <a:pt x="484" y="503"/>
                        <a:pt x="484" y="496"/>
                      </a:cubicBezTo>
                      <a:close/>
                      <a:moveTo>
                        <a:pt x="584" y="403"/>
                      </a:moveTo>
                      <a:cubicBezTo>
                        <a:pt x="553" y="414"/>
                        <a:pt x="530" y="399"/>
                        <a:pt x="514" y="398"/>
                      </a:cubicBezTo>
                      <a:cubicBezTo>
                        <a:pt x="497" y="398"/>
                        <a:pt x="497" y="418"/>
                        <a:pt x="515" y="423"/>
                      </a:cubicBezTo>
                      <a:cubicBezTo>
                        <a:pt x="535" y="428"/>
                        <a:pt x="563" y="418"/>
                        <a:pt x="584" y="403"/>
                      </a:cubicBezTo>
                      <a:close/>
                      <a:moveTo>
                        <a:pt x="694" y="464"/>
                      </a:moveTo>
                      <a:cubicBezTo>
                        <a:pt x="691" y="466"/>
                        <a:pt x="688" y="468"/>
                        <a:pt x="685" y="469"/>
                      </a:cubicBezTo>
                      <a:cubicBezTo>
                        <a:pt x="674" y="474"/>
                        <a:pt x="662" y="474"/>
                        <a:pt x="650" y="468"/>
                      </a:cubicBezTo>
                      <a:cubicBezTo>
                        <a:pt x="638" y="460"/>
                        <a:pt x="630" y="445"/>
                        <a:pt x="635" y="431"/>
                      </a:cubicBezTo>
                      <a:cubicBezTo>
                        <a:pt x="637" y="425"/>
                        <a:pt x="641" y="420"/>
                        <a:pt x="646" y="417"/>
                      </a:cubicBezTo>
                      <a:cubicBezTo>
                        <a:pt x="650" y="415"/>
                        <a:pt x="654" y="415"/>
                        <a:pt x="658" y="416"/>
                      </a:cubicBezTo>
                      <a:cubicBezTo>
                        <a:pt x="663" y="417"/>
                        <a:pt x="667" y="421"/>
                        <a:pt x="668" y="426"/>
                      </a:cubicBezTo>
                      <a:cubicBezTo>
                        <a:pt x="669" y="430"/>
                        <a:pt x="668" y="434"/>
                        <a:pt x="666" y="437"/>
                      </a:cubicBezTo>
                      <a:cubicBezTo>
                        <a:pt x="662" y="442"/>
                        <a:pt x="654" y="444"/>
                        <a:pt x="648" y="439"/>
                      </a:cubicBezTo>
                      <a:cubicBezTo>
                        <a:pt x="642" y="435"/>
                        <a:pt x="641" y="427"/>
                        <a:pt x="645" y="421"/>
                      </a:cubicBezTo>
                      <a:cubicBezTo>
                        <a:pt x="649" y="417"/>
                        <a:pt x="655" y="415"/>
                        <a:pt x="660" y="417"/>
                      </a:cubicBezTo>
                      <a:cubicBezTo>
                        <a:pt x="659" y="417"/>
                        <a:pt x="659" y="416"/>
                        <a:pt x="658" y="416"/>
                      </a:cubicBezTo>
                      <a:cubicBezTo>
                        <a:pt x="654" y="415"/>
                        <a:pt x="650" y="416"/>
                        <a:pt x="647" y="418"/>
                      </a:cubicBezTo>
                      <a:cubicBezTo>
                        <a:pt x="642" y="421"/>
                        <a:pt x="638" y="425"/>
                        <a:pt x="636" y="431"/>
                      </a:cubicBezTo>
                      <a:cubicBezTo>
                        <a:pt x="631" y="444"/>
                        <a:pt x="639" y="459"/>
                        <a:pt x="651" y="466"/>
                      </a:cubicBezTo>
                      <a:cubicBezTo>
                        <a:pt x="663" y="472"/>
                        <a:pt x="675" y="471"/>
                        <a:pt x="686" y="466"/>
                      </a:cubicBezTo>
                      <a:cubicBezTo>
                        <a:pt x="689" y="464"/>
                        <a:pt x="691" y="463"/>
                        <a:pt x="693" y="461"/>
                      </a:cubicBezTo>
                      <a:lnTo>
                        <a:pt x="694" y="464"/>
                      </a:lnTo>
                      <a:close/>
                      <a:moveTo>
                        <a:pt x="708" y="414"/>
                      </a:moveTo>
                      <a:cubicBezTo>
                        <a:pt x="720" y="405"/>
                        <a:pt x="736" y="403"/>
                        <a:pt x="750" y="414"/>
                      </a:cubicBezTo>
                      <a:cubicBezTo>
                        <a:pt x="754" y="418"/>
                        <a:pt x="758" y="422"/>
                        <a:pt x="760" y="428"/>
                      </a:cubicBezTo>
                      <a:cubicBezTo>
                        <a:pt x="761" y="433"/>
                        <a:pt x="761" y="438"/>
                        <a:pt x="759" y="442"/>
                      </a:cubicBezTo>
                      <a:cubicBezTo>
                        <a:pt x="757" y="448"/>
                        <a:pt x="752" y="452"/>
                        <a:pt x="745" y="453"/>
                      </a:cubicBezTo>
                      <a:cubicBezTo>
                        <a:pt x="741" y="454"/>
                        <a:pt x="738" y="453"/>
                        <a:pt x="735" y="451"/>
                      </a:cubicBezTo>
                      <a:cubicBezTo>
                        <a:pt x="730" y="447"/>
                        <a:pt x="729" y="441"/>
                        <a:pt x="731" y="436"/>
                      </a:cubicBezTo>
                      <a:cubicBezTo>
                        <a:pt x="731" y="433"/>
                        <a:pt x="733" y="431"/>
                        <a:pt x="735" y="429"/>
                      </a:cubicBezTo>
                      <a:cubicBezTo>
                        <a:pt x="740" y="426"/>
                        <a:pt x="747" y="428"/>
                        <a:pt x="750" y="433"/>
                      </a:cubicBezTo>
                      <a:cubicBezTo>
                        <a:pt x="753" y="438"/>
                        <a:pt x="752" y="444"/>
                        <a:pt x="747" y="447"/>
                      </a:cubicBezTo>
                      <a:cubicBezTo>
                        <a:pt x="742" y="451"/>
                        <a:pt x="735" y="449"/>
                        <a:pt x="732" y="444"/>
                      </a:cubicBezTo>
                      <a:cubicBezTo>
                        <a:pt x="731" y="443"/>
                        <a:pt x="730" y="441"/>
                        <a:pt x="730" y="439"/>
                      </a:cubicBezTo>
                      <a:cubicBezTo>
                        <a:pt x="730" y="439"/>
                        <a:pt x="730" y="439"/>
                        <a:pt x="730" y="439"/>
                      </a:cubicBezTo>
                      <a:cubicBezTo>
                        <a:pt x="730" y="444"/>
                        <a:pt x="732" y="448"/>
                        <a:pt x="735" y="450"/>
                      </a:cubicBezTo>
                      <a:cubicBezTo>
                        <a:pt x="738" y="453"/>
                        <a:pt x="742" y="453"/>
                        <a:pt x="745" y="453"/>
                      </a:cubicBezTo>
                      <a:cubicBezTo>
                        <a:pt x="751" y="451"/>
                        <a:pt x="756" y="448"/>
                        <a:pt x="758" y="442"/>
                      </a:cubicBezTo>
                      <a:cubicBezTo>
                        <a:pt x="760" y="437"/>
                        <a:pt x="760" y="433"/>
                        <a:pt x="758" y="429"/>
                      </a:cubicBezTo>
                      <a:cubicBezTo>
                        <a:pt x="756" y="423"/>
                        <a:pt x="753" y="419"/>
                        <a:pt x="748" y="415"/>
                      </a:cubicBezTo>
                      <a:cubicBezTo>
                        <a:pt x="735" y="405"/>
                        <a:pt x="720" y="407"/>
                        <a:pt x="709" y="417"/>
                      </a:cubicBezTo>
                      <a:lnTo>
                        <a:pt x="708" y="414"/>
                      </a:lnTo>
                      <a:close/>
                      <a:moveTo>
                        <a:pt x="965" y="338"/>
                      </a:moveTo>
                      <a:cubicBezTo>
                        <a:pt x="968" y="340"/>
                        <a:pt x="969" y="344"/>
                        <a:pt x="967" y="346"/>
                      </a:cubicBezTo>
                      <a:cubicBezTo>
                        <a:pt x="965" y="349"/>
                        <a:pt x="961" y="350"/>
                        <a:pt x="958" y="348"/>
                      </a:cubicBezTo>
                      <a:cubicBezTo>
                        <a:pt x="955" y="346"/>
                        <a:pt x="954" y="342"/>
                        <a:pt x="956" y="339"/>
                      </a:cubicBezTo>
                      <a:cubicBezTo>
                        <a:pt x="958" y="336"/>
                        <a:pt x="962" y="336"/>
                        <a:pt x="965" y="338"/>
                      </a:cubicBezTo>
                      <a:close/>
                      <a:moveTo>
                        <a:pt x="977" y="342"/>
                      </a:moveTo>
                      <a:cubicBezTo>
                        <a:pt x="979" y="343"/>
                        <a:pt x="979" y="347"/>
                        <a:pt x="978" y="349"/>
                      </a:cubicBezTo>
                      <a:cubicBezTo>
                        <a:pt x="976" y="351"/>
                        <a:pt x="973" y="352"/>
                        <a:pt x="971" y="350"/>
                      </a:cubicBezTo>
                      <a:cubicBezTo>
                        <a:pt x="969" y="348"/>
                        <a:pt x="968" y="345"/>
                        <a:pt x="970" y="343"/>
                      </a:cubicBezTo>
                      <a:cubicBezTo>
                        <a:pt x="971" y="341"/>
                        <a:pt x="974" y="340"/>
                        <a:pt x="977" y="342"/>
                      </a:cubicBezTo>
                      <a:close/>
                      <a:moveTo>
                        <a:pt x="949" y="339"/>
                      </a:moveTo>
                      <a:cubicBezTo>
                        <a:pt x="954" y="343"/>
                        <a:pt x="955" y="349"/>
                        <a:pt x="952" y="353"/>
                      </a:cubicBezTo>
                      <a:cubicBezTo>
                        <a:pt x="949" y="358"/>
                        <a:pt x="943" y="359"/>
                        <a:pt x="938" y="356"/>
                      </a:cubicBezTo>
                      <a:cubicBezTo>
                        <a:pt x="934" y="352"/>
                        <a:pt x="933" y="346"/>
                        <a:pt x="936" y="342"/>
                      </a:cubicBezTo>
                      <a:cubicBezTo>
                        <a:pt x="939" y="337"/>
                        <a:pt x="945" y="336"/>
                        <a:pt x="949" y="339"/>
                      </a:cubicBezTo>
                      <a:close/>
                      <a:moveTo>
                        <a:pt x="947" y="586"/>
                      </a:moveTo>
                      <a:cubicBezTo>
                        <a:pt x="962" y="580"/>
                        <a:pt x="976" y="561"/>
                        <a:pt x="976" y="544"/>
                      </a:cubicBezTo>
                      <a:cubicBezTo>
                        <a:pt x="977" y="528"/>
                        <a:pt x="962" y="523"/>
                        <a:pt x="958" y="540"/>
                      </a:cubicBezTo>
                      <a:cubicBezTo>
                        <a:pt x="955" y="554"/>
                        <a:pt x="958" y="576"/>
                        <a:pt x="947" y="586"/>
                      </a:cubicBezTo>
                      <a:close/>
                      <a:moveTo>
                        <a:pt x="765" y="482"/>
                      </a:moveTo>
                      <a:cubicBezTo>
                        <a:pt x="747" y="500"/>
                        <a:pt x="738" y="535"/>
                        <a:pt x="750" y="551"/>
                      </a:cubicBezTo>
                      <a:cubicBezTo>
                        <a:pt x="764" y="567"/>
                        <a:pt x="780" y="554"/>
                        <a:pt x="768" y="539"/>
                      </a:cubicBezTo>
                      <a:cubicBezTo>
                        <a:pt x="762" y="532"/>
                        <a:pt x="752" y="506"/>
                        <a:pt x="765" y="482"/>
                      </a:cubicBezTo>
                      <a:close/>
                      <a:moveTo>
                        <a:pt x="753" y="488"/>
                      </a:moveTo>
                      <a:cubicBezTo>
                        <a:pt x="748" y="496"/>
                        <a:pt x="740" y="500"/>
                        <a:pt x="731" y="503"/>
                      </a:cubicBezTo>
                      <a:cubicBezTo>
                        <a:pt x="712" y="507"/>
                        <a:pt x="686" y="498"/>
                        <a:pt x="673" y="511"/>
                      </a:cubicBezTo>
                      <a:cubicBezTo>
                        <a:pt x="667" y="516"/>
                        <a:pt x="664" y="525"/>
                        <a:pt x="667" y="533"/>
                      </a:cubicBezTo>
                      <a:cubicBezTo>
                        <a:pt x="669" y="537"/>
                        <a:pt x="673" y="540"/>
                        <a:pt x="678" y="539"/>
                      </a:cubicBezTo>
                      <a:cubicBezTo>
                        <a:pt x="675" y="538"/>
                        <a:pt x="672" y="532"/>
                        <a:pt x="674" y="526"/>
                      </a:cubicBezTo>
                      <a:cubicBezTo>
                        <a:pt x="676" y="522"/>
                        <a:pt x="683" y="519"/>
                        <a:pt x="688" y="520"/>
                      </a:cubicBezTo>
                      <a:cubicBezTo>
                        <a:pt x="707" y="523"/>
                        <a:pt x="725" y="528"/>
                        <a:pt x="741" y="513"/>
                      </a:cubicBezTo>
                      <a:cubicBezTo>
                        <a:pt x="747" y="507"/>
                        <a:pt x="751" y="499"/>
                        <a:pt x="753" y="488"/>
                      </a:cubicBezTo>
                      <a:close/>
                      <a:moveTo>
                        <a:pt x="840" y="266"/>
                      </a:moveTo>
                      <a:cubicBezTo>
                        <a:pt x="837" y="281"/>
                        <a:pt x="818" y="274"/>
                        <a:pt x="811" y="273"/>
                      </a:cubicBezTo>
                      <a:cubicBezTo>
                        <a:pt x="806" y="272"/>
                        <a:pt x="802" y="273"/>
                        <a:pt x="799" y="276"/>
                      </a:cubicBezTo>
                      <a:cubicBezTo>
                        <a:pt x="800" y="270"/>
                        <a:pt x="810" y="259"/>
                        <a:pt x="816" y="255"/>
                      </a:cubicBezTo>
                      <a:cubicBezTo>
                        <a:pt x="824" y="250"/>
                        <a:pt x="834" y="251"/>
                        <a:pt x="840" y="262"/>
                      </a:cubicBezTo>
                      <a:cubicBezTo>
                        <a:pt x="835" y="260"/>
                        <a:pt x="827" y="260"/>
                        <a:pt x="822" y="264"/>
                      </a:cubicBezTo>
                      <a:cubicBezTo>
                        <a:pt x="825" y="263"/>
                        <a:pt x="834" y="263"/>
                        <a:pt x="840" y="266"/>
                      </a:cubicBezTo>
                      <a:close/>
                      <a:moveTo>
                        <a:pt x="1060" y="460"/>
                      </a:moveTo>
                      <a:cubicBezTo>
                        <a:pt x="1062" y="463"/>
                        <a:pt x="1066" y="465"/>
                        <a:pt x="1069" y="462"/>
                      </a:cubicBezTo>
                      <a:cubicBezTo>
                        <a:pt x="1070" y="461"/>
                        <a:pt x="1070" y="459"/>
                        <a:pt x="1069" y="458"/>
                      </a:cubicBezTo>
                      <a:cubicBezTo>
                        <a:pt x="1068" y="457"/>
                        <a:pt x="1067" y="458"/>
                        <a:pt x="1067" y="458"/>
                      </a:cubicBezTo>
                      <a:cubicBezTo>
                        <a:pt x="1066" y="457"/>
                        <a:pt x="1066" y="457"/>
                        <a:pt x="1067" y="456"/>
                      </a:cubicBezTo>
                      <a:cubicBezTo>
                        <a:pt x="1068" y="454"/>
                        <a:pt x="1072" y="453"/>
                        <a:pt x="1075" y="455"/>
                      </a:cubicBezTo>
                      <a:cubicBezTo>
                        <a:pt x="1077" y="457"/>
                        <a:pt x="1079" y="460"/>
                        <a:pt x="1078" y="464"/>
                      </a:cubicBezTo>
                      <a:cubicBezTo>
                        <a:pt x="1076" y="467"/>
                        <a:pt x="1073" y="469"/>
                        <a:pt x="1072" y="472"/>
                      </a:cubicBezTo>
                      <a:cubicBezTo>
                        <a:pt x="1071" y="475"/>
                        <a:pt x="1073" y="478"/>
                        <a:pt x="1075" y="479"/>
                      </a:cubicBezTo>
                      <a:cubicBezTo>
                        <a:pt x="1071" y="479"/>
                        <a:pt x="1070" y="479"/>
                        <a:pt x="1067" y="482"/>
                      </a:cubicBezTo>
                      <a:cubicBezTo>
                        <a:pt x="1065" y="485"/>
                        <a:pt x="1060" y="496"/>
                        <a:pt x="1048" y="491"/>
                      </a:cubicBezTo>
                      <a:cubicBezTo>
                        <a:pt x="1054" y="496"/>
                        <a:pt x="1062" y="496"/>
                        <a:pt x="1069" y="494"/>
                      </a:cubicBezTo>
                      <a:cubicBezTo>
                        <a:pt x="1077" y="492"/>
                        <a:pt x="1083" y="485"/>
                        <a:pt x="1085" y="478"/>
                      </a:cubicBezTo>
                      <a:cubicBezTo>
                        <a:pt x="1088" y="469"/>
                        <a:pt x="1083" y="456"/>
                        <a:pt x="1075" y="451"/>
                      </a:cubicBezTo>
                      <a:cubicBezTo>
                        <a:pt x="1070" y="449"/>
                        <a:pt x="1063" y="448"/>
                        <a:pt x="1060" y="453"/>
                      </a:cubicBezTo>
                      <a:cubicBezTo>
                        <a:pt x="1059" y="455"/>
                        <a:pt x="1059" y="457"/>
                        <a:pt x="1060" y="460"/>
                      </a:cubicBezTo>
                      <a:close/>
                      <a:moveTo>
                        <a:pt x="1068" y="505"/>
                      </a:moveTo>
                      <a:cubicBezTo>
                        <a:pt x="1085" y="517"/>
                        <a:pt x="1091" y="534"/>
                        <a:pt x="1097" y="543"/>
                      </a:cubicBezTo>
                      <a:cubicBezTo>
                        <a:pt x="1103" y="552"/>
                        <a:pt x="1112" y="548"/>
                        <a:pt x="1108" y="536"/>
                      </a:cubicBezTo>
                      <a:cubicBezTo>
                        <a:pt x="1103" y="523"/>
                        <a:pt x="1078" y="507"/>
                        <a:pt x="1068" y="505"/>
                      </a:cubicBezTo>
                      <a:close/>
                      <a:moveTo>
                        <a:pt x="881" y="249"/>
                      </a:moveTo>
                      <a:cubicBezTo>
                        <a:pt x="879" y="249"/>
                        <a:pt x="877" y="250"/>
                        <a:pt x="876" y="252"/>
                      </a:cubicBezTo>
                      <a:cubicBezTo>
                        <a:pt x="876" y="254"/>
                        <a:pt x="877" y="256"/>
                        <a:pt x="879" y="257"/>
                      </a:cubicBezTo>
                      <a:cubicBezTo>
                        <a:pt x="881" y="257"/>
                        <a:pt x="884" y="256"/>
                        <a:pt x="884" y="254"/>
                      </a:cubicBezTo>
                      <a:cubicBezTo>
                        <a:pt x="884" y="252"/>
                        <a:pt x="883" y="250"/>
                        <a:pt x="881" y="249"/>
                      </a:cubicBezTo>
                      <a:close/>
                      <a:moveTo>
                        <a:pt x="869" y="224"/>
                      </a:moveTo>
                      <a:cubicBezTo>
                        <a:pt x="865" y="223"/>
                        <a:pt x="861" y="225"/>
                        <a:pt x="861" y="229"/>
                      </a:cubicBezTo>
                      <a:cubicBezTo>
                        <a:pt x="860" y="233"/>
                        <a:pt x="862" y="237"/>
                        <a:pt x="866" y="238"/>
                      </a:cubicBezTo>
                      <a:cubicBezTo>
                        <a:pt x="870" y="239"/>
                        <a:pt x="874" y="236"/>
                        <a:pt x="875" y="233"/>
                      </a:cubicBezTo>
                      <a:cubicBezTo>
                        <a:pt x="876" y="229"/>
                        <a:pt x="873" y="225"/>
                        <a:pt x="869" y="224"/>
                      </a:cubicBezTo>
                      <a:close/>
                      <a:moveTo>
                        <a:pt x="878" y="237"/>
                      </a:moveTo>
                      <a:cubicBezTo>
                        <a:pt x="875" y="236"/>
                        <a:pt x="872" y="238"/>
                        <a:pt x="872" y="241"/>
                      </a:cubicBezTo>
                      <a:cubicBezTo>
                        <a:pt x="871" y="244"/>
                        <a:pt x="873" y="247"/>
                        <a:pt x="876" y="247"/>
                      </a:cubicBezTo>
                      <a:cubicBezTo>
                        <a:pt x="879" y="248"/>
                        <a:pt x="881" y="246"/>
                        <a:pt x="882" y="243"/>
                      </a:cubicBezTo>
                      <a:cubicBezTo>
                        <a:pt x="883" y="240"/>
                        <a:pt x="881" y="238"/>
                        <a:pt x="878" y="237"/>
                      </a:cubicBezTo>
                      <a:close/>
                      <a:moveTo>
                        <a:pt x="844" y="227"/>
                      </a:moveTo>
                      <a:cubicBezTo>
                        <a:pt x="862" y="219"/>
                        <a:pt x="848" y="197"/>
                        <a:pt x="846" y="189"/>
                      </a:cubicBezTo>
                      <a:cubicBezTo>
                        <a:pt x="843" y="182"/>
                        <a:pt x="843" y="177"/>
                        <a:pt x="846" y="172"/>
                      </a:cubicBezTo>
                      <a:cubicBezTo>
                        <a:pt x="839" y="176"/>
                        <a:pt x="827" y="190"/>
                        <a:pt x="824" y="199"/>
                      </a:cubicBezTo>
                      <a:cubicBezTo>
                        <a:pt x="820" y="211"/>
                        <a:pt x="823" y="224"/>
                        <a:pt x="838" y="229"/>
                      </a:cubicBezTo>
                      <a:cubicBezTo>
                        <a:pt x="835" y="222"/>
                        <a:pt x="833" y="212"/>
                        <a:pt x="836" y="205"/>
                      </a:cubicBezTo>
                      <a:cubicBezTo>
                        <a:pt x="836" y="209"/>
                        <a:pt x="839" y="220"/>
                        <a:pt x="844" y="227"/>
                      </a:cubicBezTo>
                      <a:close/>
                      <a:moveTo>
                        <a:pt x="825" y="235"/>
                      </a:moveTo>
                      <a:cubicBezTo>
                        <a:pt x="797" y="210"/>
                        <a:pt x="746" y="215"/>
                        <a:pt x="731" y="242"/>
                      </a:cubicBezTo>
                      <a:cubicBezTo>
                        <a:pt x="719" y="264"/>
                        <a:pt x="740" y="274"/>
                        <a:pt x="754" y="257"/>
                      </a:cubicBezTo>
                      <a:cubicBezTo>
                        <a:pt x="764" y="245"/>
                        <a:pt x="791" y="216"/>
                        <a:pt x="825" y="235"/>
                      </a:cubicBezTo>
                      <a:close/>
                      <a:moveTo>
                        <a:pt x="812" y="550"/>
                      </a:moveTo>
                      <a:cubicBezTo>
                        <a:pt x="811" y="552"/>
                        <a:pt x="811" y="555"/>
                        <a:pt x="813" y="557"/>
                      </a:cubicBezTo>
                      <a:cubicBezTo>
                        <a:pt x="815" y="558"/>
                        <a:pt x="818" y="558"/>
                        <a:pt x="820" y="556"/>
                      </a:cubicBezTo>
                      <a:cubicBezTo>
                        <a:pt x="821" y="554"/>
                        <a:pt x="821" y="551"/>
                        <a:pt x="819" y="549"/>
                      </a:cubicBezTo>
                      <a:cubicBezTo>
                        <a:pt x="817" y="548"/>
                        <a:pt x="814" y="548"/>
                        <a:pt x="812" y="550"/>
                      </a:cubicBezTo>
                      <a:close/>
                      <a:moveTo>
                        <a:pt x="799" y="546"/>
                      </a:moveTo>
                      <a:cubicBezTo>
                        <a:pt x="797" y="548"/>
                        <a:pt x="798" y="552"/>
                        <a:pt x="800" y="554"/>
                      </a:cubicBezTo>
                      <a:cubicBezTo>
                        <a:pt x="803" y="556"/>
                        <a:pt x="806" y="555"/>
                        <a:pt x="808" y="553"/>
                      </a:cubicBezTo>
                      <a:cubicBezTo>
                        <a:pt x="810" y="550"/>
                        <a:pt x="810" y="547"/>
                        <a:pt x="807" y="545"/>
                      </a:cubicBezTo>
                      <a:cubicBezTo>
                        <a:pt x="805" y="543"/>
                        <a:pt x="801" y="543"/>
                        <a:pt x="799" y="546"/>
                      </a:cubicBezTo>
                      <a:close/>
                      <a:moveTo>
                        <a:pt x="784" y="537"/>
                      </a:moveTo>
                      <a:cubicBezTo>
                        <a:pt x="781" y="541"/>
                        <a:pt x="782" y="545"/>
                        <a:pt x="785" y="548"/>
                      </a:cubicBezTo>
                      <a:cubicBezTo>
                        <a:pt x="789" y="551"/>
                        <a:pt x="793" y="550"/>
                        <a:pt x="796" y="546"/>
                      </a:cubicBezTo>
                      <a:cubicBezTo>
                        <a:pt x="799" y="543"/>
                        <a:pt x="798" y="538"/>
                        <a:pt x="795" y="536"/>
                      </a:cubicBezTo>
                      <a:cubicBezTo>
                        <a:pt x="791" y="533"/>
                        <a:pt x="786" y="534"/>
                        <a:pt x="784" y="537"/>
                      </a:cubicBezTo>
                      <a:close/>
                      <a:moveTo>
                        <a:pt x="821" y="487"/>
                      </a:moveTo>
                      <a:cubicBezTo>
                        <a:pt x="829" y="486"/>
                        <a:pt x="838" y="489"/>
                        <a:pt x="844" y="497"/>
                      </a:cubicBezTo>
                      <a:cubicBezTo>
                        <a:pt x="854" y="510"/>
                        <a:pt x="850" y="525"/>
                        <a:pt x="838" y="535"/>
                      </a:cubicBezTo>
                      <a:cubicBezTo>
                        <a:pt x="816" y="553"/>
                        <a:pt x="837" y="580"/>
                        <a:pt x="862" y="560"/>
                      </a:cubicBezTo>
                      <a:cubicBezTo>
                        <a:pt x="874" y="551"/>
                        <a:pt x="877" y="533"/>
                        <a:pt x="875" y="520"/>
                      </a:cubicBezTo>
                      <a:cubicBezTo>
                        <a:pt x="870" y="496"/>
                        <a:pt x="843" y="475"/>
                        <a:pt x="821" y="487"/>
                      </a:cubicBezTo>
                      <a:close/>
                      <a:moveTo>
                        <a:pt x="897" y="535"/>
                      </a:moveTo>
                      <a:cubicBezTo>
                        <a:pt x="927" y="494"/>
                        <a:pt x="997" y="485"/>
                        <a:pt x="1025" y="516"/>
                      </a:cubicBezTo>
                      <a:cubicBezTo>
                        <a:pt x="1048" y="542"/>
                        <a:pt x="1023" y="561"/>
                        <a:pt x="999" y="543"/>
                      </a:cubicBezTo>
                      <a:cubicBezTo>
                        <a:pt x="982" y="530"/>
                        <a:pt x="938" y="500"/>
                        <a:pt x="897" y="535"/>
                      </a:cubicBezTo>
                      <a:close/>
                      <a:moveTo>
                        <a:pt x="898" y="517"/>
                      </a:moveTo>
                      <a:cubicBezTo>
                        <a:pt x="910" y="470"/>
                        <a:pt x="924" y="458"/>
                        <a:pt x="950" y="432"/>
                      </a:cubicBezTo>
                      <a:cubicBezTo>
                        <a:pt x="957" y="424"/>
                        <a:pt x="961" y="414"/>
                        <a:pt x="961" y="406"/>
                      </a:cubicBezTo>
                      <a:cubicBezTo>
                        <a:pt x="961" y="394"/>
                        <a:pt x="955" y="383"/>
                        <a:pt x="949" y="378"/>
                      </a:cubicBezTo>
                      <a:cubicBezTo>
                        <a:pt x="968" y="376"/>
                        <a:pt x="978" y="401"/>
                        <a:pt x="980" y="411"/>
                      </a:cubicBezTo>
                      <a:cubicBezTo>
                        <a:pt x="983" y="431"/>
                        <a:pt x="974" y="454"/>
                        <a:pt x="958" y="468"/>
                      </a:cubicBezTo>
                      <a:cubicBezTo>
                        <a:pt x="941" y="484"/>
                        <a:pt x="914" y="498"/>
                        <a:pt x="898" y="517"/>
                      </a:cubicBezTo>
                      <a:close/>
                      <a:moveTo>
                        <a:pt x="881" y="468"/>
                      </a:moveTo>
                      <a:cubicBezTo>
                        <a:pt x="880" y="457"/>
                        <a:pt x="873" y="446"/>
                        <a:pt x="867" y="438"/>
                      </a:cubicBezTo>
                      <a:cubicBezTo>
                        <a:pt x="859" y="429"/>
                        <a:pt x="842" y="420"/>
                        <a:pt x="830" y="425"/>
                      </a:cubicBezTo>
                      <a:cubicBezTo>
                        <a:pt x="825" y="412"/>
                        <a:pt x="814" y="406"/>
                        <a:pt x="804" y="400"/>
                      </a:cubicBezTo>
                      <a:cubicBezTo>
                        <a:pt x="789" y="393"/>
                        <a:pt x="777" y="380"/>
                        <a:pt x="782" y="367"/>
                      </a:cubicBezTo>
                      <a:cubicBezTo>
                        <a:pt x="768" y="376"/>
                        <a:pt x="775" y="404"/>
                        <a:pt x="785" y="415"/>
                      </a:cubicBezTo>
                      <a:cubicBezTo>
                        <a:pt x="799" y="431"/>
                        <a:pt x="820" y="434"/>
                        <a:pt x="843" y="439"/>
                      </a:cubicBezTo>
                      <a:cubicBezTo>
                        <a:pt x="855" y="442"/>
                        <a:pt x="870" y="450"/>
                        <a:pt x="881" y="468"/>
                      </a:cubicBezTo>
                      <a:close/>
                      <a:moveTo>
                        <a:pt x="743" y="205"/>
                      </a:moveTo>
                      <a:cubicBezTo>
                        <a:pt x="729" y="210"/>
                        <a:pt x="702" y="225"/>
                        <a:pt x="701" y="245"/>
                      </a:cubicBezTo>
                      <a:cubicBezTo>
                        <a:pt x="700" y="245"/>
                        <a:pt x="697" y="247"/>
                        <a:pt x="696" y="250"/>
                      </a:cubicBezTo>
                      <a:cubicBezTo>
                        <a:pt x="694" y="238"/>
                        <a:pt x="702" y="226"/>
                        <a:pt x="713" y="218"/>
                      </a:cubicBezTo>
                      <a:cubicBezTo>
                        <a:pt x="723" y="210"/>
                        <a:pt x="734" y="206"/>
                        <a:pt x="743" y="205"/>
                      </a:cubicBezTo>
                      <a:close/>
                      <a:moveTo>
                        <a:pt x="730" y="276"/>
                      </a:moveTo>
                      <a:cubicBezTo>
                        <a:pt x="728" y="277"/>
                        <a:pt x="727" y="281"/>
                        <a:pt x="729" y="284"/>
                      </a:cubicBezTo>
                      <a:cubicBezTo>
                        <a:pt x="730" y="287"/>
                        <a:pt x="734" y="288"/>
                        <a:pt x="737" y="286"/>
                      </a:cubicBezTo>
                      <a:cubicBezTo>
                        <a:pt x="740" y="284"/>
                        <a:pt x="741" y="280"/>
                        <a:pt x="739" y="277"/>
                      </a:cubicBezTo>
                      <a:cubicBezTo>
                        <a:pt x="737" y="275"/>
                        <a:pt x="733" y="274"/>
                        <a:pt x="730" y="276"/>
                      </a:cubicBezTo>
                      <a:close/>
                      <a:moveTo>
                        <a:pt x="716" y="264"/>
                      </a:moveTo>
                      <a:cubicBezTo>
                        <a:pt x="712" y="266"/>
                        <a:pt x="711" y="271"/>
                        <a:pt x="713" y="275"/>
                      </a:cubicBezTo>
                      <a:cubicBezTo>
                        <a:pt x="716" y="278"/>
                        <a:pt x="721" y="279"/>
                        <a:pt x="724" y="277"/>
                      </a:cubicBezTo>
                      <a:cubicBezTo>
                        <a:pt x="728" y="275"/>
                        <a:pt x="729" y="270"/>
                        <a:pt x="726" y="266"/>
                      </a:cubicBezTo>
                      <a:cubicBezTo>
                        <a:pt x="724" y="263"/>
                        <a:pt x="719" y="262"/>
                        <a:pt x="716" y="264"/>
                      </a:cubicBezTo>
                      <a:close/>
                      <a:moveTo>
                        <a:pt x="700" y="246"/>
                      </a:moveTo>
                      <a:cubicBezTo>
                        <a:pt x="696" y="249"/>
                        <a:pt x="694" y="256"/>
                        <a:pt x="697" y="260"/>
                      </a:cubicBezTo>
                      <a:cubicBezTo>
                        <a:pt x="700" y="265"/>
                        <a:pt x="707" y="267"/>
                        <a:pt x="711" y="263"/>
                      </a:cubicBezTo>
                      <a:cubicBezTo>
                        <a:pt x="716" y="260"/>
                        <a:pt x="718" y="254"/>
                        <a:pt x="714" y="249"/>
                      </a:cubicBezTo>
                      <a:cubicBezTo>
                        <a:pt x="711" y="245"/>
                        <a:pt x="705" y="243"/>
                        <a:pt x="700" y="246"/>
                      </a:cubicBezTo>
                      <a:close/>
                      <a:moveTo>
                        <a:pt x="721" y="171"/>
                      </a:moveTo>
                      <a:cubicBezTo>
                        <a:pt x="718" y="173"/>
                        <a:pt x="717" y="178"/>
                        <a:pt x="719" y="181"/>
                      </a:cubicBezTo>
                      <a:cubicBezTo>
                        <a:pt x="721" y="185"/>
                        <a:pt x="726" y="186"/>
                        <a:pt x="729" y="184"/>
                      </a:cubicBezTo>
                      <a:cubicBezTo>
                        <a:pt x="733" y="181"/>
                        <a:pt x="734" y="177"/>
                        <a:pt x="731" y="173"/>
                      </a:cubicBezTo>
                      <a:cubicBezTo>
                        <a:pt x="729" y="170"/>
                        <a:pt x="725" y="169"/>
                        <a:pt x="721" y="171"/>
                      </a:cubicBezTo>
                      <a:close/>
                      <a:moveTo>
                        <a:pt x="946" y="702"/>
                      </a:moveTo>
                      <a:cubicBezTo>
                        <a:pt x="954" y="701"/>
                        <a:pt x="962" y="690"/>
                        <a:pt x="956" y="683"/>
                      </a:cubicBezTo>
                      <a:cubicBezTo>
                        <a:pt x="958" y="677"/>
                        <a:pt x="965" y="674"/>
                        <a:pt x="972" y="676"/>
                      </a:cubicBezTo>
                      <a:cubicBezTo>
                        <a:pt x="982" y="678"/>
                        <a:pt x="990" y="691"/>
                        <a:pt x="988" y="701"/>
                      </a:cubicBezTo>
                      <a:cubicBezTo>
                        <a:pt x="1002" y="678"/>
                        <a:pt x="973" y="649"/>
                        <a:pt x="948" y="658"/>
                      </a:cubicBezTo>
                      <a:cubicBezTo>
                        <a:pt x="933" y="664"/>
                        <a:pt x="927" y="676"/>
                        <a:pt x="928" y="686"/>
                      </a:cubicBezTo>
                      <a:cubicBezTo>
                        <a:pt x="929" y="695"/>
                        <a:pt x="937" y="703"/>
                        <a:pt x="946" y="702"/>
                      </a:cubicBezTo>
                      <a:close/>
                      <a:moveTo>
                        <a:pt x="884" y="708"/>
                      </a:moveTo>
                      <a:cubicBezTo>
                        <a:pt x="894" y="686"/>
                        <a:pt x="914" y="681"/>
                        <a:pt x="921" y="673"/>
                      </a:cubicBezTo>
                      <a:cubicBezTo>
                        <a:pt x="930" y="664"/>
                        <a:pt x="920" y="654"/>
                        <a:pt x="908" y="661"/>
                      </a:cubicBezTo>
                      <a:cubicBezTo>
                        <a:pt x="895" y="670"/>
                        <a:pt x="887" y="690"/>
                        <a:pt x="884" y="708"/>
                      </a:cubicBezTo>
                      <a:close/>
                      <a:moveTo>
                        <a:pt x="899" y="620"/>
                      </a:moveTo>
                      <a:cubicBezTo>
                        <a:pt x="902" y="627"/>
                        <a:pt x="911" y="632"/>
                        <a:pt x="917" y="631"/>
                      </a:cubicBezTo>
                      <a:cubicBezTo>
                        <a:pt x="919" y="640"/>
                        <a:pt x="904" y="649"/>
                        <a:pt x="895" y="639"/>
                      </a:cubicBezTo>
                      <a:cubicBezTo>
                        <a:pt x="890" y="634"/>
                        <a:pt x="891" y="623"/>
                        <a:pt x="899" y="620"/>
                      </a:cubicBezTo>
                      <a:close/>
                      <a:moveTo>
                        <a:pt x="925" y="595"/>
                      </a:moveTo>
                      <a:cubicBezTo>
                        <a:pt x="920" y="597"/>
                        <a:pt x="918" y="602"/>
                        <a:pt x="920" y="606"/>
                      </a:cubicBezTo>
                      <a:cubicBezTo>
                        <a:pt x="923" y="614"/>
                        <a:pt x="934" y="612"/>
                        <a:pt x="936" y="605"/>
                      </a:cubicBezTo>
                      <a:cubicBezTo>
                        <a:pt x="937" y="600"/>
                        <a:pt x="935" y="596"/>
                        <a:pt x="940" y="590"/>
                      </a:cubicBezTo>
                      <a:cubicBezTo>
                        <a:pt x="933" y="595"/>
                        <a:pt x="930" y="593"/>
                        <a:pt x="925" y="595"/>
                      </a:cubicBezTo>
                      <a:close/>
                      <a:moveTo>
                        <a:pt x="850" y="626"/>
                      </a:moveTo>
                      <a:cubicBezTo>
                        <a:pt x="842" y="607"/>
                        <a:pt x="808" y="589"/>
                        <a:pt x="795" y="606"/>
                      </a:cubicBezTo>
                      <a:cubicBezTo>
                        <a:pt x="791" y="603"/>
                        <a:pt x="791" y="597"/>
                        <a:pt x="796" y="593"/>
                      </a:cubicBezTo>
                      <a:cubicBezTo>
                        <a:pt x="801" y="588"/>
                        <a:pt x="810" y="587"/>
                        <a:pt x="817" y="593"/>
                      </a:cubicBezTo>
                      <a:cubicBezTo>
                        <a:pt x="822" y="587"/>
                        <a:pt x="845" y="600"/>
                        <a:pt x="850" y="626"/>
                      </a:cubicBezTo>
                      <a:close/>
                      <a:moveTo>
                        <a:pt x="1066" y="822"/>
                      </a:moveTo>
                      <a:cubicBezTo>
                        <a:pt x="1068" y="810"/>
                        <a:pt x="1066" y="799"/>
                        <a:pt x="1058" y="791"/>
                      </a:cubicBezTo>
                      <a:cubicBezTo>
                        <a:pt x="1052" y="784"/>
                        <a:pt x="1043" y="781"/>
                        <a:pt x="1034" y="781"/>
                      </a:cubicBezTo>
                      <a:cubicBezTo>
                        <a:pt x="1030" y="781"/>
                        <a:pt x="1027" y="782"/>
                        <a:pt x="1023" y="783"/>
                      </a:cubicBezTo>
                      <a:cubicBezTo>
                        <a:pt x="1024" y="783"/>
                        <a:pt x="1025" y="783"/>
                        <a:pt x="1026" y="783"/>
                      </a:cubicBezTo>
                      <a:cubicBezTo>
                        <a:pt x="1035" y="783"/>
                        <a:pt x="1041" y="789"/>
                        <a:pt x="1042" y="797"/>
                      </a:cubicBezTo>
                      <a:cubicBezTo>
                        <a:pt x="1042" y="806"/>
                        <a:pt x="1035" y="812"/>
                        <a:pt x="1027" y="813"/>
                      </a:cubicBezTo>
                      <a:cubicBezTo>
                        <a:pt x="1015" y="813"/>
                        <a:pt x="1008" y="800"/>
                        <a:pt x="1014" y="790"/>
                      </a:cubicBezTo>
                      <a:cubicBezTo>
                        <a:pt x="1018" y="783"/>
                        <a:pt x="1026" y="779"/>
                        <a:pt x="1034" y="779"/>
                      </a:cubicBezTo>
                      <a:cubicBezTo>
                        <a:pt x="1044" y="778"/>
                        <a:pt x="1053" y="782"/>
                        <a:pt x="1060" y="788"/>
                      </a:cubicBezTo>
                      <a:cubicBezTo>
                        <a:pt x="1070" y="798"/>
                        <a:pt x="1073" y="810"/>
                        <a:pt x="1070" y="823"/>
                      </a:cubicBezTo>
                      <a:cubicBezTo>
                        <a:pt x="1068" y="833"/>
                        <a:pt x="1062" y="841"/>
                        <a:pt x="1055" y="846"/>
                      </a:cubicBezTo>
                      <a:cubicBezTo>
                        <a:pt x="1057" y="846"/>
                        <a:pt x="1060" y="845"/>
                        <a:pt x="1062" y="844"/>
                      </a:cubicBezTo>
                      <a:cubicBezTo>
                        <a:pt x="1072" y="842"/>
                        <a:pt x="1081" y="842"/>
                        <a:pt x="1091" y="842"/>
                      </a:cubicBezTo>
                      <a:cubicBezTo>
                        <a:pt x="1093" y="842"/>
                        <a:pt x="1096" y="842"/>
                        <a:pt x="1099" y="843"/>
                      </a:cubicBezTo>
                      <a:cubicBezTo>
                        <a:pt x="1103" y="843"/>
                        <a:pt x="1107" y="844"/>
                        <a:pt x="1112" y="845"/>
                      </a:cubicBezTo>
                      <a:cubicBezTo>
                        <a:pt x="1113" y="846"/>
                        <a:pt x="1126" y="851"/>
                        <a:pt x="1126" y="854"/>
                      </a:cubicBezTo>
                      <a:cubicBezTo>
                        <a:pt x="1124" y="854"/>
                        <a:pt x="1117" y="852"/>
                        <a:pt x="1115" y="851"/>
                      </a:cubicBezTo>
                      <a:cubicBezTo>
                        <a:pt x="1109" y="849"/>
                        <a:pt x="1104" y="848"/>
                        <a:pt x="1098" y="847"/>
                      </a:cubicBezTo>
                      <a:cubicBezTo>
                        <a:pt x="1095" y="847"/>
                        <a:pt x="1093" y="847"/>
                        <a:pt x="1090" y="847"/>
                      </a:cubicBezTo>
                      <a:cubicBezTo>
                        <a:pt x="1081" y="846"/>
                        <a:pt x="1073" y="847"/>
                        <a:pt x="1063" y="849"/>
                      </a:cubicBezTo>
                      <a:cubicBezTo>
                        <a:pt x="1063" y="849"/>
                        <a:pt x="1062" y="849"/>
                        <a:pt x="1060" y="849"/>
                      </a:cubicBezTo>
                      <a:cubicBezTo>
                        <a:pt x="1063" y="849"/>
                        <a:pt x="1066" y="850"/>
                        <a:pt x="1069" y="850"/>
                      </a:cubicBezTo>
                      <a:cubicBezTo>
                        <a:pt x="1077" y="851"/>
                        <a:pt x="1084" y="852"/>
                        <a:pt x="1092" y="856"/>
                      </a:cubicBezTo>
                      <a:cubicBezTo>
                        <a:pt x="1112" y="868"/>
                        <a:pt x="1113" y="889"/>
                        <a:pt x="1104" y="907"/>
                      </a:cubicBezTo>
                      <a:cubicBezTo>
                        <a:pt x="1097" y="922"/>
                        <a:pt x="1083" y="934"/>
                        <a:pt x="1066" y="936"/>
                      </a:cubicBezTo>
                      <a:cubicBezTo>
                        <a:pt x="1051" y="936"/>
                        <a:pt x="1039" y="929"/>
                        <a:pt x="1034" y="915"/>
                      </a:cubicBezTo>
                      <a:cubicBezTo>
                        <a:pt x="1032" y="909"/>
                        <a:pt x="1032" y="903"/>
                        <a:pt x="1033" y="896"/>
                      </a:cubicBezTo>
                      <a:cubicBezTo>
                        <a:pt x="1034" y="891"/>
                        <a:pt x="1037" y="887"/>
                        <a:pt x="1041" y="884"/>
                      </a:cubicBezTo>
                      <a:cubicBezTo>
                        <a:pt x="1047" y="880"/>
                        <a:pt x="1054" y="879"/>
                        <a:pt x="1060" y="882"/>
                      </a:cubicBezTo>
                      <a:cubicBezTo>
                        <a:pt x="1064" y="883"/>
                        <a:pt x="1066" y="886"/>
                        <a:pt x="1068" y="890"/>
                      </a:cubicBezTo>
                      <a:cubicBezTo>
                        <a:pt x="1069" y="894"/>
                        <a:pt x="1068" y="899"/>
                        <a:pt x="1066" y="903"/>
                      </a:cubicBezTo>
                      <a:cubicBezTo>
                        <a:pt x="1063" y="907"/>
                        <a:pt x="1058" y="910"/>
                        <a:pt x="1053" y="909"/>
                      </a:cubicBezTo>
                      <a:cubicBezTo>
                        <a:pt x="1048" y="908"/>
                        <a:pt x="1044" y="903"/>
                        <a:pt x="1044" y="898"/>
                      </a:cubicBezTo>
                      <a:cubicBezTo>
                        <a:pt x="1044" y="892"/>
                        <a:pt x="1049" y="886"/>
                        <a:pt x="1055" y="886"/>
                      </a:cubicBezTo>
                      <a:cubicBezTo>
                        <a:pt x="1061" y="886"/>
                        <a:pt x="1066" y="891"/>
                        <a:pt x="1066" y="897"/>
                      </a:cubicBezTo>
                      <a:cubicBezTo>
                        <a:pt x="1067" y="900"/>
                        <a:pt x="1066" y="902"/>
                        <a:pt x="1065" y="904"/>
                      </a:cubicBezTo>
                      <a:cubicBezTo>
                        <a:pt x="1065" y="903"/>
                        <a:pt x="1065" y="903"/>
                        <a:pt x="1066" y="903"/>
                      </a:cubicBezTo>
                      <a:cubicBezTo>
                        <a:pt x="1068" y="899"/>
                        <a:pt x="1069" y="894"/>
                        <a:pt x="1067" y="890"/>
                      </a:cubicBezTo>
                      <a:cubicBezTo>
                        <a:pt x="1066" y="886"/>
                        <a:pt x="1063" y="884"/>
                        <a:pt x="1059" y="883"/>
                      </a:cubicBezTo>
                      <a:cubicBezTo>
                        <a:pt x="1054" y="880"/>
                        <a:pt x="1047" y="881"/>
                        <a:pt x="1042" y="885"/>
                      </a:cubicBezTo>
                      <a:cubicBezTo>
                        <a:pt x="1038" y="888"/>
                        <a:pt x="1036" y="892"/>
                        <a:pt x="1034" y="897"/>
                      </a:cubicBezTo>
                      <a:cubicBezTo>
                        <a:pt x="1033" y="903"/>
                        <a:pt x="1034" y="908"/>
                        <a:pt x="1036" y="914"/>
                      </a:cubicBezTo>
                      <a:cubicBezTo>
                        <a:pt x="1041" y="927"/>
                        <a:pt x="1052" y="934"/>
                        <a:pt x="1065" y="933"/>
                      </a:cubicBezTo>
                      <a:cubicBezTo>
                        <a:pt x="1082" y="932"/>
                        <a:pt x="1095" y="919"/>
                        <a:pt x="1102" y="904"/>
                      </a:cubicBezTo>
                      <a:cubicBezTo>
                        <a:pt x="1109" y="888"/>
                        <a:pt x="1107" y="870"/>
                        <a:pt x="1090" y="860"/>
                      </a:cubicBezTo>
                      <a:cubicBezTo>
                        <a:pt x="1083" y="857"/>
                        <a:pt x="1076" y="856"/>
                        <a:pt x="1069" y="855"/>
                      </a:cubicBezTo>
                      <a:cubicBezTo>
                        <a:pt x="1064" y="854"/>
                        <a:pt x="1059" y="854"/>
                        <a:pt x="1054" y="854"/>
                      </a:cubicBezTo>
                      <a:cubicBezTo>
                        <a:pt x="1036" y="855"/>
                        <a:pt x="1021" y="861"/>
                        <a:pt x="1003" y="858"/>
                      </a:cubicBezTo>
                      <a:cubicBezTo>
                        <a:pt x="986" y="856"/>
                        <a:pt x="972" y="847"/>
                        <a:pt x="960" y="831"/>
                      </a:cubicBezTo>
                      <a:cubicBezTo>
                        <a:pt x="955" y="823"/>
                        <a:pt x="952" y="816"/>
                        <a:pt x="950" y="807"/>
                      </a:cubicBezTo>
                      <a:cubicBezTo>
                        <a:pt x="949" y="803"/>
                        <a:pt x="949" y="799"/>
                        <a:pt x="948" y="795"/>
                      </a:cubicBezTo>
                      <a:cubicBezTo>
                        <a:pt x="947" y="798"/>
                        <a:pt x="945" y="800"/>
                        <a:pt x="943" y="802"/>
                      </a:cubicBezTo>
                      <a:cubicBezTo>
                        <a:pt x="934" y="810"/>
                        <a:pt x="923" y="812"/>
                        <a:pt x="912" y="807"/>
                      </a:cubicBezTo>
                      <a:cubicBezTo>
                        <a:pt x="903" y="803"/>
                        <a:pt x="896" y="793"/>
                        <a:pt x="896" y="783"/>
                      </a:cubicBezTo>
                      <a:cubicBezTo>
                        <a:pt x="896" y="773"/>
                        <a:pt x="901" y="765"/>
                        <a:pt x="910" y="762"/>
                      </a:cubicBezTo>
                      <a:cubicBezTo>
                        <a:pt x="915" y="761"/>
                        <a:pt x="920" y="761"/>
                        <a:pt x="924" y="764"/>
                      </a:cubicBezTo>
                      <a:cubicBezTo>
                        <a:pt x="927" y="765"/>
                        <a:pt x="929" y="768"/>
                        <a:pt x="930" y="770"/>
                      </a:cubicBezTo>
                      <a:cubicBezTo>
                        <a:pt x="933" y="776"/>
                        <a:pt x="931" y="781"/>
                        <a:pt x="927" y="784"/>
                      </a:cubicBezTo>
                      <a:cubicBezTo>
                        <a:pt x="922" y="788"/>
                        <a:pt x="915" y="786"/>
                        <a:pt x="912" y="782"/>
                      </a:cubicBezTo>
                      <a:cubicBezTo>
                        <a:pt x="909" y="777"/>
                        <a:pt x="910" y="770"/>
                        <a:pt x="915" y="767"/>
                      </a:cubicBezTo>
                      <a:cubicBezTo>
                        <a:pt x="919" y="764"/>
                        <a:pt x="924" y="764"/>
                        <a:pt x="928" y="767"/>
                      </a:cubicBezTo>
                      <a:cubicBezTo>
                        <a:pt x="923" y="762"/>
                        <a:pt x="916" y="761"/>
                        <a:pt x="909" y="763"/>
                      </a:cubicBezTo>
                      <a:cubicBezTo>
                        <a:pt x="902" y="766"/>
                        <a:pt x="897" y="774"/>
                        <a:pt x="897" y="783"/>
                      </a:cubicBezTo>
                      <a:cubicBezTo>
                        <a:pt x="897" y="793"/>
                        <a:pt x="904" y="801"/>
                        <a:pt x="913" y="805"/>
                      </a:cubicBezTo>
                      <a:cubicBezTo>
                        <a:pt x="919" y="808"/>
                        <a:pt x="925" y="808"/>
                        <a:pt x="931" y="807"/>
                      </a:cubicBezTo>
                      <a:cubicBezTo>
                        <a:pt x="950" y="802"/>
                        <a:pt x="947" y="779"/>
                        <a:pt x="958" y="759"/>
                      </a:cubicBezTo>
                      <a:cubicBezTo>
                        <a:pt x="968" y="740"/>
                        <a:pt x="987" y="724"/>
                        <a:pt x="1007" y="715"/>
                      </a:cubicBezTo>
                      <a:cubicBezTo>
                        <a:pt x="982" y="731"/>
                        <a:pt x="960" y="750"/>
                        <a:pt x="953" y="780"/>
                      </a:cubicBezTo>
                      <a:cubicBezTo>
                        <a:pt x="952" y="790"/>
                        <a:pt x="952" y="797"/>
                        <a:pt x="954" y="806"/>
                      </a:cubicBezTo>
                      <a:cubicBezTo>
                        <a:pt x="956" y="814"/>
                        <a:pt x="959" y="821"/>
                        <a:pt x="964" y="828"/>
                      </a:cubicBezTo>
                      <a:cubicBezTo>
                        <a:pt x="980" y="850"/>
                        <a:pt x="1002" y="857"/>
                        <a:pt x="1026" y="853"/>
                      </a:cubicBezTo>
                      <a:cubicBezTo>
                        <a:pt x="1045" y="850"/>
                        <a:pt x="1061" y="841"/>
                        <a:pt x="1066" y="822"/>
                      </a:cubicBezTo>
                      <a:close/>
                      <a:moveTo>
                        <a:pt x="1258" y="900"/>
                      </a:moveTo>
                      <a:cubicBezTo>
                        <a:pt x="1255" y="901"/>
                        <a:pt x="1252" y="901"/>
                        <a:pt x="1251" y="898"/>
                      </a:cubicBezTo>
                      <a:cubicBezTo>
                        <a:pt x="1249" y="896"/>
                        <a:pt x="1250" y="893"/>
                        <a:pt x="1252" y="891"/>
                      </a:cubicBezTo>
                      <a:cubicBezTo>
                        <a:pt x="1254" y="890"/>
                        <a:pt x="1257" y="890"/>
                        <a:pt x="1259" y="893"/>
                      </a:cubicBezTo>
                      <a:cubicBezTo>
                        <a:pt x="1261" y="895"/>
                        <a:pt x="1260" y="898"/>
                        <a:pt x="1258" y="900"/>
                      </a:cubicBezTo>
                      <a:close/>
                      <a:moveTo>
                        <a:pt x="1209" y="826"/>
                      </a:moveTo>
                      <a:cubicBezTo>
                        <a:pt x="1201" y="836"/>
                        <a:pt x="1216" y="846"/>
                        <a:pt x="1220" y="849"/>
                      </a:cubicBezTo>
                      <a:cubicBezTo>
                        <a:pt x="1224" y="853"/>
                        <a:pt x="1225" y="855"/>
                        <a:pt x="1225" y="859"/>
                      </a:cubicBezTo>
                      <a:cubicBezTo>
                        <a:pt x="1228" y="855"/>
                        <a:pt x="1231" y="843"/>
                        <a:pt x="1230" y="837"/>
                      </a:cubicBezTo>
                      <a:cubicBezTo>
                        <a:pt x="1229" y="829"/>
                        <a:pt x="1223" y="822"/>
                        <a:pt x="1212" y="824"/>
                      </a:cubicBezTo>
                      <a:cubicBezTo>
                        <a:pt x="1216" y="826"/>
                        <a:pt x="1221" y="832"/>
                        <a:pt x="1221" y="837"/>
                      </a:cubicBezTo>
                      <a:cubicBezTo>
                        <a:pt x="1220" y="835"/>
                        <a:pt x="1215" y="829"/>
                        <a:pt x="1209" y="826"/>
                      </a:cubicBezTo>
                      <a:close/>
                      <a:moveTo>
                        <a:pt x="1217" y="752"/>
                      </a:moveTo>
                      <a:cubicBezTo>
                        <a:pt x="1220" y="751"/>
                        <a:pt x="1221" y="747"/>
                        <a:pt x="1221" y="744"/>
                      </a:cubicBezTo>
                      <a:cubicBezTo>
                        <a:pt x="1220" y="741"/>
                        <a:pt x="1217" y="740"/>
                        <a:pt x="1214" y="741"/>
                      </a:cubicBezTo>
                      <a:cubicBezTo>
                        <a:pt x="1210" y="742"/>
                        <a:pt x="1209" y="745"/>
                        <a:pt x="1210" y="748"/>
                      </a:cubicBezTo>
                      <a:cubicBezTo>
                        <a:pt x="1211" y="751"/>
                        <a:pt x="1214" y="752"/>
                        <a:pt x="1217" y="752"/>
                      </a:cubicBezTo>
                      <a:close/>
                      <a:moveTo>
                        <a:pt x="1227" y="765"/>
                      </a:moveTo>
                      <a:cubicBezTo>
                        <a:pt x="1231" y="764"/>
                        <a:pt x="1233" y="760"/>
                        <a:pt x="1232" y="757"/>
                      </a:cubicBezTo>
                      <a:cubicBezTo>
                        <a:pt x="1230" y="753"/>
                        <a:pt x="1226" y="751"/>
                        <a:pt x="1223" y="752"/>
                      </a:cubicBezTo>
                      <a:cubicBezTo>
                        <a:pt x="1219" y="753"/>
                        <a:pt x="1217" y="757"/>
                        <a:pt x="1218" y="761"/>
                      </a:cubicBezTo>
                      <a:cubicBezTo>
                        <a:pt x="1219" y="764"/>
                        <a:pt x="1223" y="767"/>
                        <a:pt x="1227" y="765"/>
                      </a:cubicBezTo>
                      <a:close/>
                      <a:moveTo>
                        <a:pt x="1236" y="785"/>
                      </a:moveTo>
                      <a:cubicBezTo>
                        <a:pt x="1241" y="784"/>
                        <a:pt x="1244" y="778"/>
                        <a:pt x="1242" y="773"/>
                      </a:cubicBezTo>
                      <a:cubicBezTo>
                        <a:pt x="1241" y="768"/>
                        <a:pt x="1235" y="766"/>
                        <a:pt x="1230" y="767"/>
                      </a:cubicBezTo>
                      <a:cubicBezTo>
                        <a:pt x="1225" y="769"/>
                        <a:pt x="1223" y="774"/>
                        <a:pt x="1224" y="779"/>
                      </a:cubicBezTo>
                      <a:cubicBezTo>
                        <a:pt x="1226" y="784"/>
                        <a:pt x="1231" y="787"/>
                        <a:pt x="1236" y="785"/>
                      </a:cubicBezTo>
                      <a:close/>
                      <a:moveTo>
                        <a:pt x="1270" y="874"/>
                      </a:moveTo>
                      <a:cubicBezTo>
                        <a:pt x="1266" y="877"/>
                        <a:pt x="1259" y="876"/>
                        <a:pt x="1256" y="871"/>
                      </a:cubicBezTo>
                      <a:cubicBezTo>
                        <a:pt x="1253" y="867"/>
                        <a:pt x="1254" y="860"/>
                        <a:pt x="1259" y="857"/>
                      </a:cubicBezTo>
                      <a:cubicBezTo>
                        <a:pt x="1263" y="854"/>
                        <a:pt x="1270" y="855"/>
                        <a:pt x="1273" y="860"/>
                      </a:cubicBezTo>
                      <a:cubicBezTo>
                        <a:pt x="1276" y="864"/>
                        <a:pt x="1275" y="871"/>
                        <a:pt x="1270" y="874"/>
                      </a:cubicBezTo>
                      <a:close/>
                      <a:moveTo>
                        <a:pt x="1266" y="890"/>
                      </a:moveTo>
                      <a:cubicBezTo>
                        <a:pt x="1263" y="892"/>
                        <a:pt x="1259" y="891"/>
                        <a:pt x="1257" y="888"/>
                      </a:cubicBezTo>
                      <a:cubicBezTo>
                        <a:pt x="1255" y="885"/>
                        <a:pt x="1256" y="881"/>
                        <a:pt x="1259" y="879"/>
                      </a:cubicBezTo>
                      <a:cubicBezTo>
                        <a:pt x="1262" y="877"/>
                        <a:pt x="1266" y="878"/>
                        <a:pt x="1268" y="881"/>
                      </a:cubicBezTo>
                      <a:cubicBezTo>
                        <a:pt x="1270" y="884"/>
                        <a:pt x="1269" y="888"/>
                        <a:pt x="1266" y="890"/>
                      </a:cubicBezTo>
                      <a:close/>
                      <a:moveTo>
                        <a:pt x="1097" y="933"/>
                      </a:moveTo>
                      <a:cubicBezTo>
                        <a:pt x="1082" y="935"/>
                        <a:pt x="1067" y="940"/>
                        <a:pt x="1058" y="950"/>
                      </a:cubicBezTo>
                      <a:cubicBezTo>
                        <a:pt x="1048" y="959"/>
                        <a:pt x="1044" y="974"/>
                        <a:pt x="1050" y="987"/>
                      </a:cubicBezTo>
                      <a:cubicBezTo>
                        <a:pt x="1053" y="994"/>
                        <a:pt x="1058" y="1001"/>
                        <a:pt x="1065" y="1005"/>
                      </a:cubicBezTo>
                      <a:cubicBezTo>
                        <a:pt x="1073" y="1009"/>
                        <a:pt x="1079" y="1011"/>
                        <a:pt x="1089" y="1012"/>
                      </a:cubicBezTo>
                      <a:cubicBezTo>
                        <a:pt x="1097" y="1012"/>
                        <a:pt x="1104" y="1011"/>
                        <a:pt x="1112" y="1008"/>
                      </a:cubicBezTo>
                      <a:cubicBezTo>
                        <a:pt x="1116" y="1006"/>
                        <a:pt x="1119" y="1005"/>
                        <a:pt x="1122" y="1003"/>
                      </a:cubicBezTo>
                      <a:cubicBezTo>
                        <a:pt x="1131" y="997"/>
                        <a:pt x="1137" y="991"/>
                        <a:pt x="1144" y="983"/>
                      </a:cubicBezTo>
                      <a:cubicBezTo>
                        <a:pt x="1152" y="971"/>
                        <a:pt x="1157" y="961"/>
                        <a:pt x="1158" y="946"/>
                      </a:cubicBezTo>
                      <a:cubicBezTo>
                        <a:pt x="1158" y="945"/>
                        <a:pt x="1159" y="944"/>
                        <a:pt x="1159" y="943"/>
                      </a:cubicBezTo>
                      <a:cubicBezTo>
                        <a:pt x="1164" y="952"/>
                        <a:pt x="1172" y="960"/>
                        <a:pt x="1180" y="965"/>
                      </a:cubicBezTo>
                      <a:cubicBezTo>
                        <a:pt x="1191" y="971"/>
                        <a:pt x="1204" y="974"/>
                        <a:pt x="1216" y="970"/>
                      </a:cubicBezTo>
                      <a:cubicBezTo>
                        <a:pt x="1221" y="968"/>
                        <a:pt x="1226" y="966"/>
                        <a:pt x="1230" y="961"/>
                      </a:cubicBezTo>
                      <a:cubicBezTo>
                        <a:pt x="1225" y="965"/>
                        <a:pt x="1220" y="967"/>
                        <a:pt x="1216" y="968"/>
                      </a:cubicBezTo>
                      <a:cubicBezTo>
                        <a:pt x="1204" y="971"/>
                        <a:pt x="1192" y="968"/>
                        <a:pt x="1182" y="962"/>
                      </a:cubicBezTo>
                      <a:cubicBezTo>
                        <a:pt x="1175" y="957"/>
                        <a:pt x="1170" y="951"/>
                        <a:pt x="1166" y="945"/>
                      </a:cubicBezTo>
                      <a:cubicBezTo>
                        <a:pt x="1158" y="932"/>
                        <a:pt x="1156" y="920"/>
                        <a:pt x="1149" y="907"/>
                      </a:cubicBezTo>
                      <a:cubicBezTo>
                        <a:pt x="1149" y="906"/>
                        <a:pt x="1149" y="906"/>
                        <a:pt x="1149" y="906"/>
                      </a:cubicBezTo>
                      <a:cubicBezTo>
                        <a:pt x="1145" y="899"/>
                        <a:pt x="1141" y="893"/>
                        <a:pt x="1135" y="887"/>
                      </a:cubicBezTo>
                      <a:cubicBezTo>
                        <a:pt x="1134" y="885"/>
                        <a:pt x="1120" y="872"/>
                        <a:pt x="1118" y="873"/>
                      </a:cubicBezTo>
                      <a:cubicBezTo>
                        <a:pt x="1118" y="874"/>
                        <a:pt x="1126" y="883"/>
                        <a:pt x="1128" y="885"/>
                      </a:cubicBezTo>
                      <a:cubicBezTo>
                        <a:pt x="1134" y="892"/>
                        <a:pt x="1140" y="900"/>
                        <a:pt x="1145" y="908"/>
                      </a:cubicBezTo>
                      <a:cubicBezTo>
                        <a:pt x="1145" y="909"/>
                        <a:pt x="1145" y="909"/>
                        <a:pt x="1145" y="909"/>
                      </a:cubicBezTo>
                      <a:cubicBezTo>
                        <a:pt x="1151" y="922"/>
                        <a:pt x="1155" y="932"/>
                        <a:pt x="1154" y="946"/>
                      </a:cubicBezTo>
                      <a:cubicBezTo>
                        <a:pt x="1153" y="961"/>
                        <a:pt x="1147" y="978"/>
                        <a:pt x="1133" y="987"/>
                      </a:cubicBezTo>
                      <a:cubicBezTo>
                        <a:pt x="1125" y="992"/>
                        <a:pt x="1111" y="994"/>
                        <a:pt x="1105" y="985"/>
                      </a:cubicBezTo>
                      <a:cubicBezTo>
                        <a:pt x="1103" y="982"/>
                        <a:pt x="1104" y="978"/>
                        <a:pt x="1106" y="976"/>
                      </a:cubicBezTo>
                      <a:cubicBezTo>
                        <a:pt x="1108" y="973"/>
                        <a:pt x="1111" y="972"/>
                        <a:pt x="1114" y="974"/>
                      </a:cubicBezTo>
                      <a:cubicBezTo>
                        <a:pt x="1116" y="975"/>
                        <a:pt x="1117" y="977"/>
                        <a:pt x="1118" y="979"/>
                      </a:cubicBezTo>
                      <a:cubicBezTo>
                        <a:pt x="1118" y="982"/>
                        <a:pt x="1116" y="984"/>
                        <a:pt x="1112" y="984"/>
                      </a:cubicBezTo>
                      <a:cubicBezTo>
                        <a:pt x="1111" y="983"/>
                        <a:pt x="1110" y="982"/>
                        <a:pt x="1109" y="980"/>
                      </a:cubicBezTo>
                      <a:cubicBezTo>
                        <a:pt x="1108" y="982"/>
                        <a:pt x="1109" y="985"/>
                        <a:pt x="1111" y="986"/>
                      </a:cubicBezTo>
                      <a:cubicBezTo>
                        <a:pt x="1114" y="988"/>
                        <a:pt x="1118" y="987"/>
                        <a:pt x="1120" y="985"/>
                      </a:cubicBezTo>
                      <a:cubicBezTo>
                        <a:pt x="1124" y="981"/>
                        <a:pt x="1124" y="974"/>
                        <a:pt x="1120" y="970"/>
                      </a:cubicBezTo>
                      <a:cubicBezTo>
                        <a:pt x="1117" y="967"/>
                        <a:pt x="1113" y="965"/>
                        <a:pt x="1109" y="965"/>
                      </a:cubicBezTo>
                      <a:cubicBezTo>
                        <a:pt x="1105" y="966"/>
                        <a:pt x="1101" y="968"/>
                        <a:pt x="1099" y="972"/>
                      </a:cubicBezTo>
                      <a:cubicBezTo>
                        <a:pt x="1096" y="976"/>
                        <a:pt x="1096" y="982"/>
                        <a:pt x="1099" y="987"/>
                      </a:cubicBezTo>
                      <a:cubicBezTo>
                        <a:pt x="1106" y="997"/>
                        <a:pt x="1121" y="997"/>
                        <a:pt x="1131" y="991"/>
                      </a:cubicBezTo>
                      <a:cubicBezTo>
                        <a:pt x="1134" y="989"/>
                        <a:pt x="1137" y="986"/>
                        <a:pt x="1139" y="983"/>
                      </a:cubicBezTo>
                      <a:cubicBezTo>
                        <a:pt x="1132" y="993"/>
                        <a:pt x="1123" y="1000"/>
                        <a:pt x="1111" y="1005"/>
                      </a:cubicBezTo>
                      <a:cubicBezTo>
                        <a:pt x="1104" y="1009"/>
                        <a:pt x="1097" y="1010"/>
                        <a:pt x="1089" y="1010"/>
                      </a:cubicBezTo>
                      <a:cubicBezTo>
                        <a:pt x="1080" y="1010"/>
                        <a:pt x="1073" y="1008"/>
                        <a:pt x="1066" y="1003"/>
                      </a:cubicBezTo>
                      <a:cubicBezTo>
                        <a:pt x="1062" y="1001"/>
                        <a:pt x="1059" y="999"/>
                        <a:pt x="1056" y="995"/>
                      </a:cubicBezTo>
                      <a:cubicBezTo>
                        <a:pt x="1056" y="995"/>
                        <a:pt x="1056" y="995"/>
                        <a:pt x="1056" y="995"/>
                      </a:cubicBezTo>
                      <a:cubicBezTo>
                        <a:pt x="1065" y="1003"/>
                        <a:pt x="1080" y="1001"/>
                        <a:pt x="1083" y="984"/>
                      </a:cubicBezTo>
                      <a:cubicBezTo>
                        <a:pt x="1084" y="971"/>
                        <a:pt x="1071" y="950"/>
                        <a:pt x="1097" y="933"/>
                      </a:cubicBezTo>
                      <a:close/>
                      <a:moveTo>
                        <a:pt x="1215" y="967"/>
                      </a:moveTo>
                      <a:cubicBezTo>
                        <a:pt x="1209" y="953"/>
                        <a:pt x="1229" y="947"/>
                        <a:pt x="1235" y="944"/>
                      </a:cubicBezTo>
                      <a:cubicBezTo>
                        <a:pt x="1241" y="941"/>
                        <a:pt x="1243" y="939"/>
                        <a:pt x="1245" y="934"/>
                      </a:cubicBezTo>
                      <a:cubicBezTo>
                        <a:pt x="1247" y="940"/>
                        <a:pt x="1245" y="955"/>
                        <a:pt x="1242" y="962"/>
                      </a:cubicBezTo>
                      <a:cubicBezTo>
                        <a:pt x="1238" y="971"/>
                        <a:pt x="1229" y="977"/>
                        <a:pt x="1217" y="971"/>
                      </a:cubicBezTo>
                      <a:cubicBezTo>
                        <a:pt x="1223" y="970"/>
                        <a:pt x="1230" y="964"/>
                        <a:pt x="1232" y="959"/>
                      </a:cubicBezTo>
                      <a:cubicBezTo>
                        <a:pt x="1230" y="961"/>
                        <a:pt x="1222" y="966"/>
                        <a:pt x="1215" y="967"/>
                      </a:cubicBezTo>
                      <a:close/>
                      <a:moveTo>
                        <a:pt x="1028" y="726"/>
                      </a:moveTo>
                      <a:cubicBezTo>
                        <a:pt x="1049" y="723"/>
                        <a:pt x="1062" y="726"/>
                        <a:pt x="1082" y="727"/>
                      </a:cubicBezTo>
                      <a:cubicBezTo>
                        <a:pt x="1092" y="727"/>
                        <a:pt x="1101" y="726"/>
                        <a:pt x="1108" y="719"/>
                      </a:cubicBezTo>
                      <a:cubicBezTo>
                        <a:pt x="1115" y="713"/>
                        <a:pt x="1118" y="705"/>
                        <a:pt x="1115" y="697"/>
                      </a:cubicBezTo>
                      <a:cubicBezTo>
                        <a:pt x="1113" y="690"/>
                        <a:pt x="1108" y="684"/>
                        <a:pt x="1101" y="683"/>
                      </a:cubicBezTo>
                      <a:cubicBezTo>
                        <a:pt x="1096" y="682"/>
                        <a:pt x="1092" y="683"/>
                        <a:pt x="1088" y="686"/>
                      </a:cubicBezTo>
                      <a:cubicBezTo>
                        <a:pt x="1084" y="690"/>
                        <a:pt x="1081" y="698"/>
                        <a:pt x="1086" y="702"/>
                      </a:cubicBezTo>
                      <a:cubicBezTo>
                        <a:pt x="1089" y="705"/>
                        <a:pt x="1094" y="706"/>
                        <a:pt x="1097" y="703"/>
                      </a:cubicBezTo>
                      <a:cubicBezTo>
                        <a:pt x="1101" y="701"/>
                        <a:pt x="1102" y="695"/>
                        <a:pt x="1099" y="692"/>
                      </a:cubicBezTo>
                      <a:cubicBezTo>
                        <a:pt x="1097" y="688"/>
                        <a:pt x="1091" y="687"/>
                        <a:pt x="1087" y="689"/>
                      </a:cubicBezTo>
                      <a:cubicBezTo>
                        <a:pt x="1087" y="690"/>
                        <a:pt x="1086" y="691"/>
                        <a:pt x="1085" y="691"/>
                      </a:cubicBezTo>
                      <a:cubicBezTo>
                        <a:pt x="1086" y="690"/>
                        <a:pt x="1088" y="688"/>
                        <a:pt x="1089" y="687"/>
                      </a:cubicBezTo>
                      <a:cubicBezTo>
                        <a:pt x="1093" y="685"/>
                        <a:pt x="1096" y="684"/>
                        <a:pt x="1100" y="685"/>
                      </a:cubicBezTo>
                      <a:cubicBezTo>
                        <a:pt x="1106" y="686"/>
                        <a:pt x="1111" y="691"/>
                        <a:pt x="1112" y="697"/>
                      </a:cubicBezTo>
                      <a:cubicBezTo>
                        <a:pt x="1114" y="705"/>
                        <a:pt x="1111" y="711"/>
                        <a:pt x="1106" y="716"/>
                      </a:cubicBezTo>
                      <a:cubicBezTo>
                        <a:pt x="1099" y="722"/>
                        <a:pt x="1091" y="723"/>
                        <a:pt x="1082" y="722"/>
                      </a:cubicBezTo>
                      <a:cubicBezTo>
                        <a:pt x="1062" y="722"/>
                        <a:pt x="1049" y="718"/>
                        <a:pt x="1027" y="721"/>
                      </a:cubicBezTo>
                      <a:cubicBezTo>
                        <a:pt x="1007" y="725"/>
                        <a:pt x="990" y="733"/>
                        <a:pt x="976" y="748"/>
                      </a:cubicBezTo>
                      <a:cubicBezTo>
                        <a:pt x="964" y="762"/>
                        <a:pt x="960" y="778"/>
                        <a:pt x="967" y="796"/>
                      </a:cubicBezTo>
                      <a:cubicBezTo>
                        <a:pt x="974" y="812"/>
                        <a:pt x="990" y="823"/>
                        <a:pt x="1007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0" y="818"/>
                        <a:pt x="993" y="810"/>
                        <a:pt x="993" y="800"/>
                      </a:cubicBezTo>
                      <a:cubicBezTo>
                        <a:pt x="992" y="783"/>
                        <a:pt x="1003" y="772"/>
                        <a:pt x="1019" y="770"/>
                      </a:cubicBezTo>
                      <a:cubicBezTo>
                        <a:pt x="1049" y="766"/>
                        <a:pt x="1045" y="730"/>
                        <a:pt x="1012" y="734"/>
                      </a:cubicBezTo>
                      <a:cubicBezTo>
                        <a:pt x="996" y="736"/>
                        <a:pt x="983" y="750"/>
                        <a:pt x="978" y="762"/>
                      </a:cubicBezTo>
                      <a:cubicBezTo>
                        <a:pt x="969" y="787"/>
                        <a:pt x="982" y="820"/>
                        <a:pt x="1007" y="822"/>
                      </a:cubicBezTo>
                      <a:cubicBezTo>
                        <a:pt x="991" y="821"/>
                        <a:pt x="976" y="810"/>
                        <a:pt x="970" y="795"/>
                      </a:cubicBezTo>
                      <a:cubicBezTo>
                        <a:pt x="964" y="778"/>
                        <a:pt x="968" y="764"/>
                        <a:pt x="980" y="751"/>
                      </a:cubicBezTo>
                      <a:cubicBezTo>
                        <a:pt x="993" y="737"/>
                        <a:pt x="1009" y="729"/>
                        <a:pt x="1028" y="726"/>
                      </a:cubicBezTo>
                      <a:close/>
                      <a:moveTo>
                        <a:pt x="1110" y="867"/>
                      </a:moveTo>
                      <a:cubicBezTo>
                        <a:pt x="1123" y="899"/>
                        <a:pt x="1108" y="924"/>
                        <a:pt x="1109" y="941"/>
                      </a:cubicBezTo>
                      <a:cubicBezTo>
                        <a:pt x="1110" y="959"/>
                        <a:pt x="1131" y="958"/>
                        <a:pt x="1135" y="939"/>
                      </a:cubicBezTo>
                      <a:cubicBezTo>
                        <a:pt x="1139" y="917"/>
                        <a:pt x="1127" y="888"/>
                        <a:pt x="1110" y="867"/>
                      </a:cubicBezTo>
                      <a:close/>
                      <a:moveTo>
                        <a:pt x="1080" y="836"/>
                      </a:moveTo>
                      <a:cubicBezTo>
                        <a:pt x="1096" y="830"/>
                        <a:pt x="1107" y="818"/>
                        <a:pt x="1112" y="804"/>
                      </a:cubicBezTo>
                      <a:cubicBezTo>
                        <a:pt x="1116" y="792"/>
                        <a:pt x="1115" y="776"/>
                        <a:pt x="1104" y="769"/>
                      </a:cubicBezTo>
                      <a:cubicBezTo>
                        <a:pt x="1107" y="764"/>
                        <a:pt x="1117" y="765"/>
                        <a:pt x="1122" y="771"/>
                      </a:cubicBezTo>
                      <a:cubicBezTo>
                        <a:pt x="1127" y="778"/>
                        <a:pt x="1128" y="791"/>
                        <a:pt x="1120" y="800"/>
                      </a:cubicBezTo>
                      <a:cubicBezTo>
                        <a:pt x="1128" y="807"/>
                        <a:pt x="1110" y="834"/>
                        <a:pt x="1080" y="836"/>
                      </a:cubicBezTo>
                      <a:close/>
                      <a:moveTo>
                        <a:pt x="945" y="807"/>
                      </a:moveTo>
                      <a:cubicBezTo>
                        <a:pt x="943" y="818"/>
                        <a:pt x="946" y="834"/>
                        <a:pt x="950" y="843"/>
                      </a:cubicBezTo>
                      <a:cubicBezTo>
                        <a:pt x="955" y="854"/>
                        <a:pt x="969" y="867"/>
                        <a:pt x="982" y="865"/>
                      </a:cubicBezTo>
                      <a:cubicBezTo>
                        <a:pt x="985" y="879"/>
                        <a:pt x="994" y="888"/>
                        <a:pt x="1002" y="895"/>
                      </a:cubicBezTo>
                      <a:cubicBezTo>
                        <a:pt x="1015" y="906"/>
                        <a:pt x="1027" y="920"/>
                        <a:pt x="1021" y="933"/>
                      </a:cubicBezTo>
                      <a:cubicBezTo>
                        <a:pt x="1035" y="921"/>
                        <a:pt x="1032" y="899"/>
                        <a:pt x="1024" y="886"/>
                      </a:cubicBezTo>
                      <a:cubicBezTo>
                        <a:pt x="1014" y="867"/>
                        <a:pt x="999" y="863"/>
                        <a:pt x="979" y="852"/>
                      </a:cubicBezTo>
                      <a:cubicBezTo>
                        <a:pt x="968" y="846"/>
                        <a:pt x="949" y="825"/>
                        <a:pt x="945" y="807"/>
                      </a:cubicBezTo>
                      <a:close/>
                      <a:moveTo>
                        <a:pt x="1070" y="836"/>
                      </a:moveTo>
                      <a:cubicBezTo>
                        <a:pt x="1083" y="833"/>
                        <a:pt x="1085" y="811"/>
                        <a:pt x="1081" y="798"/>
                      </a:cubicBezTo>
                      <a:cubicBezTo>
                        <a:pt x="1077" y="783"/>
                        <a:pt x="1067" y="767"/>
                        <a:pt x="1076" y="751"/>
                      </a:cubicBezTo>
                      <a:cubicBezTo>
                        <a:pt x="1080" y="743"/>
                        <a:pt x="1089" y="737"/>
                        <a:pt x="1099" y="738"/>
                      </a:cubicBezTo>
                      <a:cubicBezTo>
                        <a:pt x="1104" y="738"/>
                        <a:pt x="1109" y="741"/>
                        <a:pt x="1109" y="748"/>
                      </a:cubicBezTo>
                      <a:cubicBezTo>
                        <a:pt x="1106" y="744"/>
                        <a:pt x="1099" y="743"/>
                        <a:pt x="1094" y="747"/>
                      </a:cubicBezTo>
                      <a:cubicBezTo>
                        <a:pt x="1089" y="751"/>
                        <a:pt x="1088" y="759"/>
                        <a:pt x="1091" y="765"/>
                      </a:cubicBezTo>
                      <a:cubicBezTo>
                        <a:pt x="1097" y="778"/>
                        <a:pt x="1104" y="789"/>
                        <a:pt x="1104" y="803"/>
                      </a:cubicBezTo>
                      <a:cubicBezTo>
                        <a:pt x="1104" y="820"/>
                        <a:pt x="1090" y="837"/>
                        <a:pt x="1070" y="836"/>
                      </a:cubicBezTo>
                      <a:close/>
                      <a:moveTo>
                        <a:pt x="1192" y="899"/>
                      </a:moveTo>
                      <a:cubicBezTo>
                        <a:pt x="1199" y="913"/>
                        <a:pt x="1222" y="925"/>
                        <a:pt x="1238" y="924"/>
                      </a:cubicBezTo>
                      <a:cubicBezTo>
                        <a:pt x="1255" y="922"/>
                        <a:pt x="1259" y="906"/>
                        <a:pt x="1240" y="904"/>
                      </a:cubicBezTo>
                      <a:cubicBezTo>
                        <a:pt x="1226" y="902"/>
                        <a:pt x="1203" y="909"/>
                        <a:pt x="1192" y="899"/>
                      </a:cubicBezTo>
                      <a:close/>
                      <a:moveTo>
                        <a:pt x="1181" y="877"/>
                      </a:moveTo>
                      <a:cubicBezTo>
                        <a:pt x="1179" y="874"/>
                        <a:pt x="1177" y="872"/>
                        <a:pt x="1174" y="871"/>
                      </a:cubicBezTo>
                      <a:cubicBezTo>
                        <a:pt x="1170" y="870"/>
                        <a:pt x="1165" y="871"/>
                        <a:pt x="1162" y="875"/>
                      </a:cubicBezTo>
                      <a:cubicBezTo>
                        <a:pt x="1158" y="879"/>
                        <a:pt x="1160" y="885"/>
                        <a:pt x="1163" y="889"/>
                      </a:cubicBezTo>
                      <a:cubicBezTo>
                        <a:pt x="1168" y="895"/>
                        <a:pt x="1174" y="891"/>
                        <a:pt x="1179" y="891"/>
                      </a:cubicBezTo>
                      <a:cubicBezTo>
                        <a:pt x="1184" y="892"/>
                        <a:pt x="1189" y="898"/>
                        <a:pt x="1190" y="905"/>
                      </a:cubicBezTo>
                      <a:cubicBezTo>
                        <a:pt x="1191" y="914"/>
                        <a:pt x="1187" y="922"/>
                        <a:pt x="1179" y="925"/>
                      </a:cubicBezTo>
                      <a:cubicBezTo>
                        <a:pt x="1174" y="927"/>
                        <a:pt x="1168" y="927"/>
                        <a:pt x="1166" y="922"/>
                      </a:cubicBezTo>
                      <a:cubicBezTo>
                        <a:pt x="1171" y="923"/>
                        <a:pt x="1177" y="918"/>
                        <a:pt x="1174" y="911"/>
                      </a:cubicBezTo>
                      <a:cubicBezTo>
                        <a:pt x="1172" y="908"/>
                        <a:pt x="1165" y="903"/>
                        <a:pt x="1158" y="898"/>
                      </a:cubicBezTo>
                      <a:cubicBezTo>
                        <a:pt x="1151" y="893"/>
                        <a:pt x="1146" y="888"/>
                        <a:pt x="1144" y="881"/>
                      </a:cubicBezTo>
                      <a:cubicBezTo>
                        <a:pt x="1139" y="867"/>
                        <a:pt x="1149" y="852"/>
                        <a:pt x="1163" y="851"/>
                      </a:cubicBezTo>
                      <a:cubicBezTo>
                        <a:pt x="1171" y="850"/>
                        <a:pt x="1178" y="853"/>
                        <a:pt x="1183" y="858"/>
                      </a:cubicBezTo>
                      <a:cubicBezTo>
                        <a:pt x="1190" y="863"/>
                        <a:pt x="1202" y="879"/>
                        <a:pt x="1212" y="879"/>
                      </a:cubicBezTo>
                      <a:cubicBezTo>
                        <a:pt x="1219" y="879"/>
                        <a:pt x="1222" y="874"/>
                        <a:pt x="1221" y="870"/>
                      </a:cubicBezTo>
                      <a:cubicBezTo>
                        <a:pt x="1227" y="871"/>
                        <a:pt x="1229" y="879"/>
                        <a:pt x="1227" y="885"/>
                      </a:cubicBezTo>
                      <a:cubicBezTo>
                        <a:pt x="1222" y="896"/>
                        <a:pt x="1205" y="901"/>
                        <a:pt x="1192" y="893"/>
                      </a:cubicBezTo>
                      <a:cubicBezTo>
                        <a:pt x="1187" y="889"/>
                        <a:pt x="1184" y="884"/>
                        <a:pt x="1181" y="877"/>
                      </a:cubicBezTo>
                      <a:close/>
                      <a:moveTo>
                        <a:pt x="1178" y="877"/>
                      </a:moveTo>
                      <a:cubicBezTo>
                        <a:pt x="1176" y="873"/>
                        <a:pt x="1171" y="871"/>
                        <a:pt x="1166" y="873"/>
                      </a:cubicBezTo>
                      <a:cubicBezTo>
                        <a:pt x="1159" y="878"/>
                        <a:pt x="1163" y="889"/>
                        <a:pt x="1170" y="890"/>
                      </a:cubicBezTo>
                      <a:cubicBezTo>
                        <a:pt x="1176" y="891"/>
                        <a:pt x="1179" y="888"/>
                        <a:pt x="1186" y="892"/>
                      </a:cubicBezTo>
                      <a:cubicBezTo>
                        <a:pt x="1180" y="886"/>
                        <a:pt x="1182" y="883"/>
                        <a:pt x="1178" y="877"/>
                      </a:cubicBezTo>
                      <a:close/>
                      <a:moveTo>
                        <a:pt x="1149" y="854"/>
                      </a:moveTo>
                      <a:cubicBezTo>
                        <a:pt x="1142" y="858"/>
                        <a:pt x="1139" y="868"/>
                        <a:pt x="1140" y="874"/>
                      </a:cubicBezTo>
                      <a:cubicBezTo>
                        <a:pt x="1132" y="877"/>
                        <a:pt x="1120" y="863"/>
                        <a:pt x="1129" y="853"/>
                      </a:cubicBezTo>
                      <a:cubicBezTo>
                        <a:pt x="1134" y="846"/>
                        <a:pt x="1145" y="847"/>
                        <a:pt x="1149" y="854"/>
                      </a:cubicBezTo>
                      <a:close/>
                      <a:moveTo>
                        <a:pt x="918" y="985"/>
                      </a:moveTo>
                      <a:cubicBezTo>
                        <a:pt x="932" y="965"/>
                        <a:pt x="917" y="945"/>
                        <a:pt x="909" y="936"/>
                      </a:cubicBezTo>
                      <a:cubicBezTo>
                        <a:pt x="899" y="926"/>
                        <a:pt x="884" y="918"/>
                        <a:pt x="884" y="902"/>
                      </a:cubicBezTo>
                      <a:cubicBezTo>
                        <a:pt x="884" y="893"/>
                        <a:pt x="888" y="885"/>
                        <a:pt x="896" y="881"/>
                      </a:cubicBezTo>
                      <a:cubicBezTo>
                        <a:pt x="901" y="879"/>
                        <a:pt x="906" y="880"/>
                        <a:pt x="909" y="884"/>
                      </a:cubicBezTo>
                      <a:cubicBezTo>
                        <a:pt x="905" y="883"/>
                        <a:pt x="898" y="885"/>
                        <a:pt x="896" y="891"/>
                      </a:cubicBezTo>
                      <a:cubicBezTo>
                        <a:pt x="894" y="896"/>
                        <a:pt x="898" y="902"/>
                        <a:pt x="902" y="906"/>
                      </a:cubicBezTo>
                      <a:cubicBezTo>
                        <a:pt x="915" y="916"/>
                        <a:pt x="926" y="928"/>
                        <a:pt x="931" y="940"/>
                      </a:cubicBezTo>
                      <a:cubicBezTo>
                        <a:pt x="937" y="954"/>
                        <a:pt x="933" y="975"/>
                        <a:pt x="918" y="985"/>
                      </a:cubicBezTo>
                      <a:close/>
                      <a:moveTo>
                        <a:pt x="763" y="793"/>
                      </a:moveTo>
                      <a:cubicBezTo>
                        <a:pt x="761" y="791"/>
                        <a:pt x="760" y="789"/>
                        <a:pt x="760" y="787"/>
                      </a:cubicBezTo>
                      <a:cubicBezTo>
                        <a:pt x="761" y="784"/>
                        <a:pt x="762" y="781"/>
                        <a:pt x="766" y="779"/>
                      </a:cubicBezTo>
                      <a:cubicBezTo>
                        <a:pt x="770" y="778"/>
                        <a:pt x="774" y="780"/>
                        <a:pt x="776" y="783"/>
                      </a:cubicBezTo>
                      <a:cubicBezTo>
                        <a:pt x="779" y="788"/>
                        <a:pt x="775" y="791"/>
                        <a:pt x="774" y="795"/>
                      </a:cubicBezTo>
                      <a:cubicBezTo>
                        <a:pt x="773" y="799"/>
                        <a:pt x="776" y="804"/>
                        <a:pt x="781" y="806"/>
                      </a:cubicBezTo>
                      <a:cubicBezTo>
                        <a:pt x="787" y="809"/>
                        <a:pt x="794" y="808"/>
                        <a:pt x="798" y="803"/>
                      </a:cubicBezTo>
                      <a:cubicBezTo>
                        <a:pt x="800" y="800"/>
                        <a:pt x="801" y="796"/>
                        <a:pt x="798" y="793"/>
                      </a:cubicBezTo>
                      <a:cubicBezTo>
                        <a:pt x="798" y="797"/>
                        <a:pt x="793" y="800"/>
                        <a:pt x="789" y="796"/>
                      </a:cubicBezTo>
                      <a:cubicBezTo>
                        <a:pt x="787" y="794"/>
                        <a:pt x="786" y="788"/>
                        <a:pt x="784" y="782"/>
                      </a:cubicBezTo>
                      <a:cubicBezTo>
                        <a:pt x="782" y="776"/>
                        <a:pt x="779" y="771"/>
                        <a:pt x="774" y="768"/>
                      </a:cubicBezTo>
                      <a:cubicBezTo>
                        <a:pt x="766" y="762"/>
                        <a:pt x="753" y="765"/>
                        <a:pt x="749" y="775"/>
                      </a:cubicBezTo>
                      <a:cubicBezTo>
                        <a:pt x="746" y="780"/>
                        <a:pt x="747" y="786"/>
                        <a:pt x="749" y="791"/>
                      </a:cubicBezTo>
                      <a:cubicBezTo>
                        <a:pt x="751" y="796"/>
                        <a:pt x="760" y="809"/>
                        <a:pt x="758" y="816"/>
                      </a:cubicBezTo>
                      <a:cubicBezTo>
                        <a:pt x="756" y="821"/>
                        <a:pt x="752" y="822"/>
                        <a:pt x="749" y="820"/>
                      </a:cubicBezTo>
                      <a:cubicBezTo>
                        <a:pt x="748" y="825"/>
                        <a:pt x="754" y="828"/>
                        <a:pt x="758" y="828"/>
                      </a:cubicBezTo>
                      <a:cubicBezTo>
                        <a:pt x="767" y="826"/>
                        <a:pt x="775" y="816"/>
                        <a:pt x="772" y="805"/>
                      </a:cubicBezTo>
                      <a:cubicBezTo>
                        <a:pt x="771" y="800"/>
                        <a:pt x="768" y="797"/>
                        <a:pt x="763" y="793"/>
                      </a:cubicBezTo>
                      <a:close/>
                      <a:moveTo>
                        <a:pt x="789" y="638"/>
                      </a:moveTo>
                      <a:cubicBezTo>
                        <a:pt x="798" y="653"/>
                        <a:pt x="812" y="654"/>
                        <a:pt x="817" y="657"/>
                      </a:cubicBezTo>
                      <a:cubicBezTo>
                        <a:pt x="823" y="660"/>
                        <a:pt x="820" y="667"/>
                        <a:pt x="812" y="665"/>
                      </a:cubicBezTo>
                      <a:cubicBezTo>
                        <a:pt x="804" y="663"/>
                        <a:pt x="792" y="652"/>
                        <a:pt x="789" y="638"/>
                      </a:cubicBezTo>
                      <a:close/>
                      <a:moveTo>
                        <a:pt x="837" y="683"/>
                      </a:moveTo>
                      <a:cubicBezTo>
                        <a:pt x="836" y="684"/>
                        <a:pt x="834" y="684"/>
                        <a:pt x="833" y="683"/>
                      </a:cubicBezTo>
                      <a:cubicBezTo>
                        <a:pt x="832" y="682"/>
                        <a:pt x="831" y="680"/>
                        <a:pt x="831" y="678"/>
                      </a:cubicBezTo>
                      <a:cubicBezTo>
                        <a:pt x="831" y="675"/>
                        <a:pt x="834" y="674"/>
                        <a:pt x="836" y="674"/>
                      </a:cubicBezTo>
                      <a:cubicBezTo>
                        <a:pt x="839" y="674"/>
                        <a:pt x="840" y="677"/>
                        <a:pt x="841" y="678"/>
                      </a:cubicBezTo>
                      <a:cubicBezTo>
                        <a:pt x="843" y="680"/>
                        <a:pt x="846" y="680"/>
                        <a:pt x="849" y="678"/>
                      </a:cubicBezTo>
                      <a:cubicBezTo>
                        <a:pt x="852" y="675"/>
                        <a:pt x="853" y="672"/>
                        <a:pt x="852" y="668"/>
                      </a:cubicBezTo>
                      <a:cubicBezTo>
                        <a:pt x="851" y="666"/>
                        <a:pt x="849" y="664"/>
                        <a:pt x="847" y="665"/>
                      </a:cubicBezTo>
                      <a:cubicBezTo>
                        <a:pt x="849" y="666"/>
                        <a:pt x="849" y="670"/>
                        <a:pt x="846" y="671"/>
                      </a:cubicBezTo>
                      <a:cubicBezTo>
                        <a:pt x="844" y="671"/>
                        <a:pt x="841" y="670"/>
                        <a:pt x="837" y="670"/>
                      </a:cubicBezTo>
                      <a:cubicBezTo>
                        <a:pt x="834" y="669"/>
                        <a:pt x="830" y="669"/>
                        <a:pt x="827" y="670"/>
                      </a:cubicBezTo>
                      <a:cubicBezTo>
                        <a:pt x="822" y="673"/>
                        <a:pt x="820" y="681"/>
                        <a:pt x="824" y="686"/>
                      </a:cubicBezTo>
                      <a:cubicBezTo>
                        <a:pt x="826" y="688"/>
                        <a:pt x="829" y="689"/>
                        <a:pt x="832" y="690"/>
                      </a:cubicBezTo>
                      <a:cubicBezTo>
                        <a:pt x="835" y="690"/>
                        <a:pt x="844" y="689"/>
                        <a:pt x="847" y="692"/>
                      </a:cubicBezTo>
                      <a:cubicBezTo>
                        <a:pt x="850" y="695"/>
                        <a:pt x="849" y="697"/>
                        <a:pt x="847" y="698"/>
                      </a:cubicBezTo>
                      <a:cubicBezTo>
                        <a:pt x="849" y="700"/>
                        <a:pt x="853" y="698"/>
                        <a:pt x="854" y="695"/>
                      </a:cubicBezTo>
                      <a:cubicBezTo>
                        <a:pt x="855" y="690"/>
                        <a:pt x="852" y="684"/>
                        <a:pt x="846" y="682"/>
                      </a:cubicBezTo>
                      <a:cubicBezTo>
                        <a:pt x="843" y="681"/>
                        <a:pt x="841" y="682"/>
                        <a:pt x="837" y="683"/>
                      </a:cubicBezTo>
                      <a:close/>
                      <a:moveTo>
                        <a:pt x="837" y="682"/>
                      </a:moveTo>
                      <a:cubicBezTo>
                        <a:pt x="834" y="683"/>
                        <a:pt x="832" y="682"/>
                        <a:pt x="832" y="680"/>
                      </a:cubicBezTo>
                      <a:cubicBezTo>
                        <a:pt x="831" y="676"/>
                        <a:pt x="836" y="674"/>
                        <a:pt x="838" y="676"/>
                      </a:cubicBezTo>
                      <a:cubicBezTo>
                        <a:pt x="840" y="677"/>
                        <a:pt x="840" y="679"/>
                        <a:pt x="843" y="680"/>
                      </a:cubicBezTo>
                      <a:cubicBezTo>
                        <a:pt x="840" y="680"/>
                        <a:pt x="839" y="682"/>
                        <a:pt x="837" y="682"/>
                      </a:cubicBezTo>
                      <a:close/>
                      <a:moveTo>
                        <a:pt x="821" y="680"/>
                      </a:moveTo>
                      <a:cubicBezTo>
                        <a:pt x="820" y="677"/>
                        <a:pt x="822" y="673"/>
                        <a:pt x="824" y="671"/>
                      </a:cubicBezTo>
                      <a:cubicBezTo>
                        <a:pt x="823" y="668"/>
                        <a:pt x="815" y="668"/>
                        <a:pt x="814" y="674"/>
                      </a:cubicBezTo>
                      <a:cubicBezTo>
                        <a:pt x="814" y="678"/>
                        <a:pt x="817" y="681"/>
                        <a:pt x="821" y="680"/>
                      </a:cubicBezTo>
                      <a:close/>
                      <a:moveTo>
                        <a:pt x="813" y="673"/>
                      </a:moveTo>
                      <a:cubicBezTo>
                        <a:pt x="813" y="673"/>
                        <a:pt x="813" y="672"/>
                        <a:pt x="814" y="671"/>
                      </a:cubicBezTo>
                      <a:cubicBezTo>
                        <a:pt x="806" y="669"/>
                        <a:pt x="799" y="664"/>
                        <a:pt x="794" y="657"/>
                      </a:cubicBezTo>
                      <a:cubicBezTo>
                        <a:pt x="785" y="645"/>
                        <a:pt x="789" y="631"/>
                        <a:pt x="778" y="612"/>
                      </a:cubicBezTo>
                      <a:cubicBezTo>
                        <a:pt x="773" y="603"/>
                        <a:pt x="767" y="597"/>
                        <a:pt x="762" y="593"/>
                      </a:cubicBezTo>
                      <a:cubicBezTo>
                        <a:pt x="749" y="583"/>
                        <a:pt x="732" y="579"/>
                        <a:pt x="721" y="566"/>
                      </a:cubicBezTo>
                      <a:cubicBezTo>
                        <a:pt x="727" y="570"/>
                        <a:pt x="736" y="568"/>
                        <a:pt x="736" y="558"/>
                      </a:cubicBezTo>
                      <a:cubicBezTo>
                        <a:pt x="736" y="551"/>
                        <a:pt x="727" y="541"/>
                        <a:pt x="739" y="529"/>
                      </a:cubicBezTo>
                      <a:cubicBezTo>
                        <a:pt x="730" y="531"/>
                        <a:pt x="722" y="536"/>
                        <a:pt x="718" y="544"/>
                      </a:cubicBezTo>
                      <a:cubicBezTo>
                        <a:pt x="716" y="549"/>
                        <a:pt x="715" y="554"/>
                        <a:pt x="716" y="559"/>
                      </a:cubicBezTo>
                      <a:cubicBezTo>
                        <a:pt x="722" y="582"/>
                        <a:pt x="757" y="585"/>
                        <a:pt x="767" y="602"/>
                      </a:cubicBezTo>
                      <a:cubicBezTo>
                        <a:pt x="767" y="601"/>
                        <a:pt x="766" y="600"/>
                        <a:pt x="766" y="600"/>
                      </a:cubicBezTo>
                      <a:cubicBezTo>
                        <a:pt x="753" y="585"/>
                        <a:pt x="729" y="586"/>
                        <a:pt x="717" y="600"/>
                      </a:cubicBezTo>
                      <a:cubicBezTo>
                        <a:pt x="710" y="607"/>
                        <a:pt x="707" y="617"/>
                        <a:pt x="709" y="628"/>
                      </a:cubicBezTo>
                      <a:cubicBezTo>
                        <a:pt x="711" y="639"/>
                        <a:pt x="719" y="649"/>
                        <a:pt x="730" y="653"/>
                      </a:cubicBezTo>
                      <a:cubicBezTo>
                        <a:pt x="741" y="657"/>
                        <a:pt x="753" y="655"/>
                        <a:pt x="760" y="644"/>
                      </a:cubicBezTo>
                      <a:cubicBezTo>
                        <a:pt x="765" y="638"/>
                        <a:pt x="764" y="630"/>
                        <a:pt x="760" y="624"/>
                      </a:cubicBezTo>
                      <a:cubicBezTo>
                        <a:pt x="754" y="615"/>
                        <a:pt x="744" y="614"/>
                        <a:pt x="738" y="618"/>
                      </a:cubicBezTo>
                      <a:cubicBezTo>
                        <a:pt x="730" y="622"/>
                        <a:pt x="727" y="632"/>
                        <a:pt x="733" y="640"/>
                      </a:cubicBezTo>
                      <a:cubicBezTo>
                        <a:pt x="727" y="630"/>
                        <a:pt x="731" y="622"/>
                        <a:pt x="739" y="619"/>
                      </a:cubicBezTo>
                      <a:cubicBezTo>
                        <a:pt x="745" y="617"/>
                        <a:pt x="753" y="618"/>
                        <a:pt x="758" y="625"/>
                      </a:cubicBezTo>
                      <a:cubicBezTo>
                        <a:pt x="761" y="630"/>
                        <a:pt x="762" y="637"/>
                        <a:pt x="758" y="643"/>
                      </a:cubicBezTo>
                      <a:cubicBezTo>
                        <a:pt x="751" y="652"/>
                        <a:pt x="741" y="653"/>
                        <a:pt x="731" y="650"/>
                      </a:cubicBezTo>
                      <a:cubicBezTo>
                        <a:pt x="721" y="646"/>
                        <a:pt x="715" y="637"/>
                        <a:pt x="712" y="627"/>
                      </a:cubicBezTo>
                      <a:cubicBezTo>
                        <a:pt x="710" y="617"/>
                        <a:pt x="714" y="607"/>
                        <a:pt x="720" y="601"/>
                      </a:cubicBezTo>
                      <a:cubicBezTo>
                        <a:pt x="732" y="589"/>
                        <a:pt x="753" y="588"/>
                        <a:pt x="765" y="601"/>
                      </a:cubicBezTo>
                      <a:cubicBezTo>
                        <a:pt x="774" y="612"/>
                        <a:pt x="775" y="623"/>
                        <a:pt x="771" y="636"/>
                      </a:cubicBezTo>
                      <a:cubicBezTo>
                        <a:pt x="763" y="657"/>
                        <a:pt x="743" y="674"/>
                        <a:pt x="726" y="675"/>
                      </a:cubicBezTo>
                      <a:cubicBezTo>
                        <a:pt x="717" y="676"/>
                        <a:pt x="706" y="670"/>
                        <a:pt x="707" y="660"/>
                      </a:cubicBezTo>
                      <a:cubicBezTo>
                        <a:pt x="708" y="653"/>
                        <a:pt x="712" y="650"/>
                        <a:pt x="720" y="651"/>
                      </a:cubicBezTo>
                      <a:cubicBezTo>
                        <a:pt x="713" y="643"/>
                        <a:pt x="698" y="649"/>
                        <a:pt x="695" y="662"/>
                      </a:cubicBezTo>
                      <a:cubicBezTo>
                        <a:pt x="691" y="675"/>
                        <a:pt x="697" y="684"/>
                        <a:pt x="704" y="690"/>
                      </a:cubicBezTo>
                      <a:cubicBezTo>
                        <a:pt x="715" y="698"/>
                        <a:pt x="732" y="697"/>
                        <a:pt x="746" y="687"/>
                      </a:cubicBezTo>
                      <a:cubicBezTo>
                        <a:pt x="760" y="676"/>
                        <a:pt x="770" y="659"/>
                        <a:pt x="773" y="642"/>
                      </a:cubicBezTo>
                      <a:cubicBezTo>
                        <a:pt x="773" y="644"/>
                        <a:pt x="773" y="646"/>
                        <a:pt x="772" y="649"/>
                      </a:cubicBezTo>
                      <a:cubicBezTo>
                        <a:pt x="766" y="678"/>
                        <a:pt x="746" y="700"/>
                        <a:pt x="716" y="708"/>
                      </a:cubicBezTo>
                      <a:cubicBezTo>
                        <a:pt x="694" y="713"/>
                        <a:pt x="674" y="707"/>
                        <a:pt x="659" y="690"/>
                      </a:cubicBezTo>
                      <a:cubicBezTo>
                        <a:pt x="650" y="679"/>
                        <a:pt x="645" y="667"/>
                        <a:pt x="643" y="654"/>
                      </a:cubicBezTo>
                      <a:cubicBezTo>
                        <a:pt x="641" y="640"/>
                        <a:pt x="642" y="626"/>
                        <a:pt x="647" y="613"/>
                      </a:cubicBezTo>
                      <a:cubicBezTo>
                        <a:pt x="650" y="607"/>
                        <a:pt x="652" y="602"/>
                        <a:pt x="657" y="597"/>
                      </a:cubicBezTo>
                      <a:cubicBezTo>
                        <a:pt x="665" y="588"/>
                        <a:pt x="677" y="582"/>
                        <a:pt x="689" y="582"/>
                      </a:cubicBezTo>
                      <a:cubicBezTo>
                        <a:pt x="699" y="582"/>
                        <a:pt x="707" y="586"/>
                        <a:pt x="713" y="594"/>
                      </a:cubicBezTo>
                      <a:cubicBezTo>
                        <a:pt x="718" y="582"/>
                        <a:pt x="700" y="561"/>
                        <a:pt x="681" y="575"/>
                      </a:cubicBezTo>
                      <a:cubicBezTo>
                        <a:pt x="669" y="567"/>
                        <a:pt x="655" y="586"/>
                        <a:pt x="649" y="601"/>
                      </a:cubicBezTo>
                      <a:cubicBezTo>
                        <a:pt x="655" y="582"/>
                        <a:pt x="674" y="561"/>
                        <a:pt x="684" y="551"/>
                      </a:cubicBezTo>
                      <a:cubicBezTo>
                        <a:pt x="683" y="551"/>
                        <a:pt x="682" y="550"/>
                        <a:pt x="682" y="549"/>
                      </a:cubicBezTo>
                      <a:cubicBezTo>
                        <a:pt x="678" y="553"/>
                        <a:pt x="673" y="558"/>
                        <a:pt x="668" y="564"/>
                      </a:cubicBezTo>
                      <a:cubicBezTo>
                        <a:pt x="671" y="554"/>
                        <a:pt x="669" y="542"/>
                        <a:pt x="661" y="534"/>
                      </a:cubicBezTo>
                      <a:cubicBezTo>
                        <a:pt x="647" y="519"/>
                        <a:pt x="622" y="517"/>
                        <a:pt x="609" y="496"/>
                      </a:cubicBezTo>
                      <a:cubicBezTo>
                        <a:pt x="613" y="518"/>
                        <a:pt x="635" y="530"/>
                        <a:pt x="644" y="540"/>
                      </a:cubicBezTo>
                      <a:cubicBezTo>
                        <a:pt x="664" y="559"/>
                        <a:pt x="659" y="571"/>
                        <a:pt x="651" y="590"/>
                      </a:cubicBezTo>
                      <a:cubicBezTo>
                        <a:pt x="651" y="586"/>
                        <a:pt x="651" y="583"/>
                        <a:pt x="651" y="579"/>
                      </a:cubicBezTo>
                      <a:cubicBezTo>
                        <a:pt x="650" y="558"/>
                        <a:pt x="637" y="538"/>
                        <a:pt x="618" y="531"/>
                      </a:cubicBezTo>
                      <a:cubicBezTo>
                        <a:pt x="603" y="524"/>
                        <a:pt x="586" y="527"/>
                        <a:pt x="573" y="538"/>
                      </a:cubicBezTo>
                      <a:cubicBezTo>
                        <a:pt x="557" y="552"/>
                        <a:pt x="551" y="574"/>
                        <a:pt x="559" y="594"/>
                      </a:cubicBezTo>
                      <a:cubicBezTo>
                        <a:pt x="563" y="603"/>
                        <a:pt x="570" y="610"/>
                        <a:pt x="578" y="613"/>
                      </a:cubicBezTo>
                      <a:cubicBezTo>
                        <a:pt x="593" y="620"/>
                        <a:pt x="607" y="615"/>
                        <a:pt x="616" y="603"/>
                      </a:cubicBezTo>
                      <a:cubicBezTo>
                        <a:pt x="601" y="609"/>
                        <a:pt x="595" y="597"/>
                        <a:pt x="589" y="594"/>
                      </a:cubicBezTo>
                      <a:cubicBezTo>
                        <a:pt x="575" y="589"/>
                        <a:pt x="571" y="608"/>
                        <a:pt x="584" y="614"/>
                      </a:cubicBezTo>
                      <a:cubicBezTo>
                        <a:pt x="586" y="615"/>
                        <a:pt x="587" y="615"/>
                        <a:pt x="589" y="616"/>
                      </a:cubicBezTo>
                      <a:cubicBezTo>
                        <a:pt x="577" y="614"/>
                        <a:pt x="566" y="606"/>
                        <a:pt x="561" y="593"/>
                      </a:cubicBezTo>
                      <a:cubicBezTo>
                        <a:pt x="554" y="574"/>
                        <a:pt x="559" y="553"/>
                        <a:pt x="575" y="540"/>
                      </a:cubicBezTo>
                      <a:cubicBezTo>
                        <a:pt x="587" y="530"/>
                        <a:pt x="602" y="528"/>
                        <a:pt x="616" y="534"/>
                      </a:cubicBezTo>
                      <a:cubicBezTo>
                        <a:pt x="633" y="541"/>
                        <a:pt x="645" y="559"/>
                        <a:pt x="646" y="579"/>
                      </a:cubicBezTo>
                      <a:cubicBezTo>
                        <a:pt x="646" y="586"/>
                        <a:pt x="645" y="593"/>
                        <a:pt x="643" y="600"/>
                      </a:cubicBezTo>
                      <a:cubicBezTo>
                        <a:pt x="644" y="596"/>
                        <a:pt x="644" y="591"/>
                        <a:pt x="643" y="586"/>
                      </a:cubicBezTo>
                      <a:cubicBezTo>
                        <a:pt x="640" y="574"/>
                        <a:pt x="630" y="563"/>
                        <a:pt x="616" y="565"/>
                      </a:cubicBezTo>
                      <a:cubicBezTo>
                        <a:pt x="611" y="566"/>
                        <a:pt x="606" y="570"/>
                        <a:pt x="605" y="576"/>
                      </a:cubicBezTo>
                      <a:cubicBezTo>
                        <a:pt x="603" y="580"/>
                        <a:pt x="604" y="585"/>
                        <a:pt x="607" y="588"/>
                      </a:cubicBezTo>
                      <a:cubicBezTo>
                        <a:pt x="610" y="592"/>
                        <a:pt x="614" y="594"/>
                        <a:pt x="619" y="594"/>
                      </a:cubicBezTo>
                      <a:cubicBezTo>
                        <a:pt x="625" y="594"/>
                        <a:pt x="630" y="589"/>
                        <a:pt x="630" y="583"/>
                      </a:cubicBezTo>
                      <a:cubicBezTo>
                        <a:pt x="630" y="579"/>
                        <a:pt x="628" y="576"/>
                        <a:pt x="624" y="575"/>
                      </a:cubicBezTo>
                      <a:cubicBezTo>
                        <a:pt x="622" y="574"/>
                        <a:pt x="620" y="575"/>
                        <a:pt x="619" y="577"/>
                      </a:cubicBezTo>
                      <a:cubicBezTo>
                        <a:pt x="620" y="577"/>
                        <a:pt x="622" y="577"/>
                        <a:pt x="624" y="578"/>
                      </a:cubicBezTo>
                      <a:cubicBezTo>
                        <a:pt x="627" y="579"/>
                        <a:pt x="627" y="583"/>
                        <a:pt x="624" y="585"/>
                      </a:cubicBezTo>
                      <a:cubicBezTo>
                        <a:pt x="622" y="586"/>
                        <a:pt x="620" y="587"/>
                        <a:pt x="617" y="586"/>
                      </a:cubicBezTo>
                      <a:cubicBezTo>
                        <a:pt x="614" y="585"/>
                        <a:pt x="612" y="582"/>
                        <a:pt x="613" y="579"/>
                      </a:cubicBezTo>
                      <a:cubicBezTo>
                        <a:pt x="613" y="575"/>
                        <a:pt x="616" y="572"/>
                        <a:pt x="620" y="571"/>
                      </a:cubicBezTo>
                      <a:cubicBezTo>
                        <a:pt x="631" y="569"/>
                        <a:pt x="640" y="581"/>
                        <a:pt x="641" y="591"/>
                      </a:cubicBezTo>
                      <a:cubicBezTo>
                        <a:pt x="644" y="603"/>
                        <a:pt x="639" y="615"/>
                        <a:pt x="638" y="626"/>
                      </a:cubicBezTo>
                      <a:cubicBezTo>
                        <a:pt x="636" y="639"/>
                        <a:pt x="636" y="652"/>
                        <a:pt x="643" y="668"/>
                      </a:cubicBezTo>
                      <a:cubicBezTo>
                        <a:pt x="641" y="665"/>
                        <a:pt x="639" y="662"/>
                        <a:pt x="637" y="659"/>
                      </a:cubicBezTo>
                      <a:cubicBezTo>
                        <a:pt x="622" y="643"/>
                        <a:pt x="602" y="636"/>
                        <a:pt x="581" y="644"/>
                      </a:cubicBezTo>
                      <a:cubicBezTo>
                        <a:pt x="561" y="651"/>
                        <a:pt x="548" y="668"/>
                        <a:pt x="546" y="689"/>
                      </a:cubicBezTo>
                      <a:cubicBezTo>
                        <a:pt x="545" y="709"/>
                        <a:pt x="554" y="729"/>
                        <a:pt x="571" y="739"/>
                      </a:cubicBezTo>
                      <a:cubicBezTo>
                        <a:pt x="587" y="747"/>
                        <a:pt x="605" y="745"/>
                        <a:pt x="617" y="734"/>
                      </a:cubicBezTo>
                      <a:cubicBezTo>
                        <a:pt x="624" y="727"/>
                        <a:pt x="628" y="718"/>
                        <a:pt x="628" y="709"/>
                      </a:cubicBezTo>
                      <a:cubicBezTo>
                        <a:pt x="627" y="703"/>
                        <a:pt x="625" y="697"/>
                        <a:pt x="622" y="693"/>
                      </a:cubicBezTo>
                      <a:cubicBezTo>
                        <a:pt x="616" y="684"/>
                        <a:pt x="605" y="682"/>
                        <a:pt x="597" y="686"/>
                      </a:cubicBezTo>
                      <a:cubicBezTo>
                        <a:pt x="587" y="691"/>
                        <a:pt x="583" y="703"/>
                        <a:pt x="587" y="713"/>
                      </a:cubicBezTo>
                      <a:cubicBezTo>
                        <a:pt x="592" y="723"/>
                        <a:pt x="604" y="727"/>
                        <a:pt x="614" y="722"/>
                      </a:cubicBezTo>
                      <a:cubicBezTo>
                        <a:pt x="623" y="718"/>
                        <a:pt x="627" y="709"/>
                        <a:pt x="625" y="700"/>
                      </a:cubicBezTo>
                      <a:cubicBezTo>
                        <a:pt x="630" y="712"/>
                        <a:pt x="625" y="725"/>
                        <a:pt x="615" y="734"/>
                      </a:cubicBezTo>
                      <a:cubicBezTo>
                        <a:pt x="604" y="744"/>
                        <a:pt x="587" y="745"/>
                        <a:pt x="572" y="737"/>
                      </a:cubicBezTo>
                      <a:cubicBezTo>
                        <a:pt x="556" y="728"/>
                        <a:pt x="548" y="709"/>
                        <a:pt x="549" y="691"/>
                      </a:cubicBezTo>
                      <a:cubicBezTo>
                        <a:pt x="551" y="671"/>
                        <a:pt x="564" y="655"/>
                        <a:pt x="582" y="648"/>
                      </a:cubicBezTo>
                      <a:cubicBezTo>
                        <a:pt x="601" y="642"/>
                        <a:pt x="619" y="648"/>
                        <a:pt x="632" y="662"/>
                      </a:cubicBezTo>
                      <a:cubicBezTo>
                        <a:pt x="641" y="673"/>
                        <a:pt x="646" y="687"/>
                        <a:pt x="658" y="697"/>
                      </a:cubicBezTo>
                      <a:cubicBezTo>
                        <a:pt x="674" y="712"/>
                        <a:pt x="695" y="718"/>
                        <a:pt x="718" y="713"/>
                      </a:cubicBezTo>
                      <a:cubicBezTo>
                        <a:pt x="750" y="705"/>
                        <a:pt x="772" y="682"/>
                        <a:pt x="778" y="650"/>
                      </a:cubicBezTo>
                      <a:cubicBezTo>
                        <a:pt x="780" y="635"/>
                        <a:pt x="780" y="623"/>
                        <a:pt x="775" y="610"/>
                      </a:cubicBezTo>
                      <a:cubicBezTo>
                        <a:pt x="781" y="622"/>
                        <a:pt x="784" y="635"/>
                        <a:pt x="784" y="648"/>
                      </a:cubicBezTo>
                      <a:cubicBezTo>
                        <a:pt x="784" y="666"/>
                        <a:pt x="777" y="687"/>
                        <a:pt x="767" y="702"/>
                      </a:cubicBezTo>
                      <a:cubicBezTo>
                        <a:pt x="763" y="708"/>
                        <a:pt x="761" y="714"/>
                        <a:pt x="759" y="721"/>
                      </a:cubicBezTo>
                      <a:cubicBezTo>
                        <a:pt x="758" y="723"/>
                        <a:pt x="758" y="725"/>
                        <a:pt x="757" y="727"/>
                      </a:cubicBezTo>
                      <a:cubicBezTo>
                        <a:pt x="757" y="730"/>
                        <a:pt x="757" y="733"/>
                        <a:pt x="756" y="737"/>
                      </a:cubicBezTo>
                      <a:cubicBezTo>
                        <a:pt x="756" y="738"/>
                        <a:pt x="757" y="749"/>
                        <a:pt x="759" y="749"/>
                      </a:cubicBezTo>
                      <a:cubicBezTo>
                        <a:pt x="760" y="748"/>
                        <a:pt x="760" y="742"/>
                        <a:pt x="760" y="741"/>
                      </a:cubicBezTo>
                      <a:cubicBezTo>
                        <a:pt x="760" y="736"/>
                        <a:pt x="760" y="732"/>
                        <a:pt x="761" y="728"/>
                      </a:cubicBezTo>
                      <a:cubicBezTo>
                        <a:pt x="761" y="726"/>
                        <a:pt x="762" y="724"/>
                        <a:pt x="762" y="722"/>
                      </a:cubicBezTo>
                      <a:cubicBezTo>
                        <a:pt x="764" y="715"/>
                        <a:pt x="766" y="710"/>
                        <a:pt x="770" y="703"/>
                      </a:cubicBezTo>
                      <a:cubicBezTo>
                        <a:pt x="770" y="703"/>
                        <a:pt x="770" y="702"/>
                        <a:pt x="771" y="701"/>
                      </a:cubicBezTo>
                      <a:cubicBezTo>
                        <a:pt x="770" y="703"/>
                        <a:pt x="770" y="705"/>
                        <a:pt x="769" y="708"/>
                      </a:cubicBezTo>
                      <a:cubicBezTo>
                        <a:pt x="768" y="714"/>
                        <a:pt x="768" y="719"/>
                        <a:pt x="769" y="725"/>
                      </a:cubicBezTo>
                      <a:cubicBezTo>
                        <a:pt x="773" y="742"/>
                        <a:pt x="787" y="748"/>
                        <a:pt x="802" y="746"/>
                      </a:cubicBezTo>
                      <a:cubicBezTo>
                        <a:pt x="814" y="744"/>
                        <a:pt x="826" y="737"/>
                        <a:pt x="831" y="725"/>
                      </a:cubicBezTo>
                      <a:cubicBezTo>
                        <a:pt x="835" y="714"/>
                        <a:pt x="832" y="705"/>
                        <a:pt x="824" y="698"/>
                      </a:cubicBezTo>
                      <a:cubicBezTo>
                        <a:pt x="817" y="693"/>
                        <a:pt x="807" y="690"/>
                        <a:pt x="800" y="696"/>
                      </a:cubicBezTo>
                      <a:cubicBezTo>
                        <a:pt x="796" y="699"/>
                        <a:pt x="794" y="703"/>
                        <a:pt x="794" y="708"/>
                      </a:cubicBezTo>
                      <a:cubicBezTo>
                        <a:pt x="794" y="711"/>
                        <a:pt x="796" y="714"/>
                        <a:pt x="798" y="716"/>
                      </a:cubicBezTo>
                      <a:cubicBezTo>
                        <a:pt x="801" y="718"/>
                        <a:pt x="804" y="718"/>
                        <a:pt x="808" y="717"/>
                      </a:cubicBezTo>
                      <a:cubicBezTo>
                        <a:pt x="811" y="716"/>
                        <a:pt x="814" y="714"/>
                        <a:pt x="815" y="710"/>
                      </a:cubicBezTo>
                      <a:cubicBezTo>
                        <a:pt x="815" y="706"/>
                        <a:pt x="813" y="702"/>
                        <a:pt x="809" y="701"/>
                      </a:cubicBezTo>
                      <a:cubicBezTo>
                        <a:pt x="805" y="699"/>
                        <a:pt x="800" y="702"/>
                        <a:pt x="798" y="706"/>
                      </a:cubicBezTo>
                      <a:cubicBezTo>
                        <a:pt x="797" y="710"/>
                        <a:pt x="799" y="715"/>
                        <a:pt x="804" y="717"/>
                      </a:cubicBezTo>
                      <a:cubicBezTo>
                        <a:pt x="805" y="717"/>
                        <a:pt x="807" y="717"/>
                        <a:pt x="808" y="717"/>
                      </a:cubicBezTo>
                      <a:cubicBezTo>
                        <a:pt x="808" y="717"/>
                        <a:pt x="808" y="717"/>
                        <a:pt x="808" y="717"/>
                      </a:cubicBezTo>
                      <a:cubicBezTo>
                        <a:pt x="804" y="718"/>
                        <a:pt x="801" y="717"/>
                        <a:pt x="798" y="715"/>
                      </a:cubicBezTo>
                      <a:cubicBezTo>
                        <a:pt x="796" y="714"/>
                        <a:pt x="795" y="711"/>
                        <a:pt x="795" y="708"/>
                      </a:cubicBezTo>
                      <a:cubicBezTo>
                        <a:pt x="794" y="704"/>
                        <a:pt x="797" y="699"/>
                        <a:pt x="800" y="697"/>
                      </a:cubicBezTo>
                      <a:cubicBezTo>
                        <a:pt x="807" y="692"/>
                        <a:pt x="817" y="694"/>
                        <a:pt x="823" y="699"/>
                      </a:cubicBezTo>
                      <a:cubicBezTo>
                        <a:pt x="831" y="705"/>
                        <a:pt x="833" y="714"/>
                        <a:pt x="829" y="724"/>
                      </a:cubicBezTo>
                      <a:cubicBezTo>
                        <a:pt x="825" y="735"/>
                        <a:pt x="812" y="742"/>
                        <a:pt x="800" y="743"/>
                      </a:cubicBezTo>
                      <a:cubicBezTo>
                        <a:pt x="788" y="745"/>
                        <a:pt x="775" y="739"/>
                        <a:pt x="772" y="725"/>
                      </a:cubicBezTo>
                      <a:cubicBezTo>
                        <a:pt x="771" y="719"/>
                        <a:pt x="772" y="714"/>
                        <a:pt x="773" y="708"/>
                      </a:cubicBezTo>
                      <a:cubicBezTo>
                        <a:pt x="774" y="705"/>
                        <a:pt x="775" y="701"/>
                        <a:pt x="776" y="698"/>
                      </a:cubicBezTo>
                      <a:cubicBezTo>
                        <a:pt x="779" y="690"/>
                        <a:pt x="783" y="680"/>
                        <a:pt x="785" y="670"/>
                      </a:cubicBezTo>
                      <a:cubicBezTo>
                        <a:pt x="787" y="664"/>
                        <a:pt x="788" y="658"/>
                        <a:pt x="788" y="652"/>
                      </a:cubicBezTo>
                      <a:cubicBezTo>
                        <a:pt x="789" y="655"/>
                        <a:pt x="791" y="658"/>
                        <a:pt x="793" y="660"/>
                      </a:cubicBezTo>
                      <a:cubicBezTo>
                        <a:pt x="799" y="666"/>
                        <a:pt x="806" y="672"/>
                        <a:pt x="813" y="673"/>
                      </a:cubicBezTo>
                      <a:close/>
                      <a:moveTo>
                        <a:pt x="764" y="792"/>
                      </a:moveTo>
                      <a:cubicBezTo>
                        <a:pt x="761" y="789"/>
                        <a:pt x="761" y="785"/>
                        <a:pt x="764" y="782"/>
                      </a:cubicBezTo>
                      <a:cubicBezTo>
                        <a:pt x="769" y="778"/>
                        <a:pt x="776" y="783"/>
                        <a:pt x="775" y="788"/>
                      </a:cubicBezTo>
                      <a:cubicBezTo>
                        <a:pt x="774" y="793"/>
                        <a:pt x="771" y="794"/>
                        <a:pt x="773" y="800"/>
                      </a:cubicBezTo>
                      <a:cubicBezTo>
                        <a:pt x="770" y="795"/>
                        <a:pt x="767" y="795"/>
                        <a:pt x="764" y="792"/>
                      </a:cubicBezTo>
                      <a:close/>
                      <a:moveTo>
                        <a:pt x="763" y="706"/>
                      </a:moveTo>
                      <a:cubicBezTo>
                        <a:pt x="756" y="718"/>
                        <a:pt x="740" y="723"/>
                        <a:pt x="731" y="721"/>
                      </a:cubicBezTo>
                      <a:cubicBezTo>
                        <a:pt x="723" y="719"/>
                        <a:pt x="715" y="716"/>
                        <a:pt x="708" y="719"/>
                      </a:cubicBezTo>
                      <a:cubicBezTo>
                        <a:pt x="702" y="722"/>
                        <a:pt x="696" y="729"/>
                        <a:pt x="699" y="734"/>
                      </a:cubicBezTo>
                      <a:cubicBezTo>
                        <a:pt x="700" y="729"/>
                        <a:pt x="706" y="727"/>
                        <a:pt x="712" y="727"/>
                      </a:cubicBezTo>
                      <a:cubicBezTo>
                        <a:pt x="716" y="727"/>
                        <a:pt x="720" y="727"/>
                        <a:pt x="724" y="724"/>
                      </a:cubicBezTo>
                      <a:cubicBezTo>
                        <a:pt x="731" y="731"/>
                        <a:pt x="740" y="730"/>
                        <a:pt x="746" y="726"/>
                      </a:cubicBezTo>
                      <a:cubicBezTo>
                        <a:pt x="753" y="723"/>
                        <a:pt x="760" y="715"/>
                        <a:pt x="763" y="706"/>
                      </a:cubicBezTo>
                      <a:close/>
                      <a:moveTo>
                        <a:pt x="836" y="796"/>
                      </a:moveTo>
                      <a:cubicBezTo>
                        <a:pt x="855" y="804"/>
                        <a:pt x="854" y="824"/>
                        <a:pt x="857" y="832"/>
                      </a:cubicBezTo>
                      <a:cubicBezTo>
                        <a:pt x="861" y="844"/>
                        <a:pt x="872" y="840"/>
                        <a:pt x="870" y="827"/>
                      </a:cubicBezTo>
                      <a:cubicBezTo>
                        <a:pt x="868" y="815"/>
                        <a:pt x="855" y="799"/>
                        <a:pt x="836" y="796"/>
                      </a:cubicBezTo>
                      <a:close/>
                      <a:moveTo>
                        <a:pt x="754" y="766"/>
                      </a:moveTo>
                      <a:cubicBezTo>
                        <a:pt x="758" y="761"/>
                        <a:pt x="766" y="762"/>
                        <a:pt x="770" y="763"/>
                      </a:cubicBezTo>
                      <a:cubicBezTo>
                        <a:pt x="775" y="758"/>
                        <a:pt x="767" y="747"/>
                        <a:pt x="758" y="751"/>
                      </a:cubicBezTo>
                      <a:cubicBezTo>
                        <a:pt x="752" y="753"/>
                        <a:pt x="750" y="761"/>
                        <a:pt x="754" y="766"/>
                      </a:cubicBezTo>
                      <a:close/>
                      <a:moveTo>
                        <a:pt x="759" y="718"/>
                      </a:moveTo>
                      <a:cubicBezTo>
                        <a:pt x="745" y="738"/>
                        <a:pt x="719" y="737"/>
                        <a:pt x="711" y="739"/>
                      </a:cubicBezTo>
                      <a:cubicBezTo>
                        <a:pt x="696" y="744"/>
                        <a:pt x="702" y="761"/>
                        <a:pt x="719" y="756"/>
                      </a:cubicBezTo>
                      <a:cubicBezTo>
                        <a:pt x="730" y="754"/>
                        <a:pt x="749" y="743"/>
                        <a:pt x="759" y="718"/>
                      </a:cubicBezTo>
                      <a:close/>
                      <a:moveTo>
                        <a:pt x="822" y="746"/>
                      </a:moveTo>
                      <a:cubicBezTo>
                        <a:pt x="827" y="736"/>
                        <a:pt x="833" y="727"/>
                        <a:pt x="843" y="722"/>
                      </a:cubicBezTo>
                      <a:cubicBezTo>
                        <a:pt x="852" y="718"/>
                        <a:pt x="863" y="718"/>
                        <a:pt x="871" y="725"/>
                      </a:cubicBezTo>
                      <a:cubicBezTo>
                        <a:pt x="876" y="729"/>
                        <a:pt x="879" y="734"/>
                        <a:pt x="880" y="740"/>
                      </a:cubicBezTo>
                      <a:cubicBezTo>
                        <a:pt x="882" y="747"/>
                        <a:pt x="882" y="752"/>
                        <a:pt x="880" y="758"/>
                      </a:cubicBezTo>
                      <a:cubicBezTo>
                        <a:pt x="878" y="765"/>
                        <a:pt x="876" y="769"/>
                        <a:pt x="872" y="774"/>
                      </a:cubicBezTo>
                      <a:cubicBezTo>
                        <a:pt x="870" y="776"/>
                        <a:pt x="868" y="778"/>
                        <a:pt x="866" y="780"/>
                      </a:cubicBezTo>
                      <a:cubicBezTo>
                        <a:pt x="860" y="785"/>
                        <a:pt x="854" y="788"/>
                        <a:pt x="847" y="791"/>
                      </a:cubicBezTo>
                      <a:cubicBezTo>
                        <a:pt x="837" y="794"/>
                        <a:pt x="828" y="795"/>
                        <a:pt x="817" y="793"/>
                      </a:cubicBezTo>
                      <a:cubicBezTo>
                        <a:pt x="816" y="793"/>
                        <a:pt x="816" y="793"/>
                        <a:pt x="815" y="792"/>
                      </a:cubicBezTo>
                      <a:cubicBezTo>
                        <a:pt x="820" y="798"/>
                        <a:pt x="824" y="805"/>
                        <a:pt x="826" y="813"/>
                      </a:cubicBezTo>
                      <a:cubicBezTo>
                        <a:pt x="828" y="822"/>
                        <a:pt x="827" y="832"/>
                        <a:pt x="821" y="839"/>
                      </a:cubicBezTo>
                      <a:cubicBezTo>
                        <a:pt x="819" y="842"/>
                        <a:pt x="816" y="845"/>
                        <a:pt x="812" y="847"/>
                      </a:cubicBezTo>
                      <a:cubicBezTo>
                        <a:pt x="815" y="845"/>
                        <a:pt x="818" y="842"/>
                        <a:pt x="820" y="839"/>
                      </a:cubicBezTo>
                      <a:cubicBezTo>
                        <a:pt x="825" y="831"/>
                        <a:pt x="825" y="822"/>
                        <a:pt x="823" y="813"/>
                      </a:cubicBezTo>
                      <a:cubicBezTo>
                        <a:pt x="821" y="807"/>
                        <a:pt x="819" y="802"/>
                        <a:pt x="815" y="798"/>
                      </a:cubicBezTo>
                      <a:cubicBezTo>
                        <a:pt x="808" y="789"/>
                        <a:pt x="800" y="785"/>
                        <a:pt x="792" y="778"/>
                      </a:cubicBezTo>
                      <a:cubicBezTo>
                        <a:pt x="791" y="777"/>
                        <a:pt x="791" y="777"/>
                        <a:pt x="791" y="777"/>
                      </a:cubicBezTo>
                      <a:cubicBezTo>
                        <a:pt x="787" y="773"/>
                        <a:pt x="784" y="768"/>
                        <a:pt x="781" y="763"/>
                      </a:cubicBezTo>
                      <a:cubicBezTo>
                        <a:pt x="780" y="762"/>
                        <a:pt x="773" y="749"/>
                        <a:pt x="774" y="748"/>
                      </a:cubicBezTo>
                      <a:cubicBezTo>
                        <a:pt x="776" y="748"/>
                        <a:pt x="780" y="756"/>
                        <a:pt x="781" y="757"/>
                      </a:cubicBezTo>
                      <a:cubicBezTo>
                        <a:pt x="785" y="764"/>
                        <a:pt x="789" y="769"/>
                        <a:pt x="794" y="775"/>
                      </a:cubicBezTo>
                      <a:cubicBezTo>
                        <a:pt x="794" y="775"/>
                        <a:pt x="794" y="775"/>
                        <a:pt x="794" y="775"/>
                      </a:cubicBezTo>
                      <a:cubicBezTo>
                        <a:pt x="802" y="782"/>
                        <a:pt x="808" y="787"/>
                        <a:pt x="818" y="790"/>
                      </a:cubicBezTo>
                      <a:cubicBezTo>
                        <a:pt x="829" y="793"/>
                        <a:pt x="843" y="792"/>
                        <a:pt x="852" y="784"/>
                      </a:cubicBezTo>
                      <a:cubicBezTo>
                        <a:pt x="857" y="780"/>
                        <a:pt x="862" y="770"/>
                        <a:pt x="857" y="764"/>
                      </a:cubicBezTo>
                      <a:cubicBezTo>
                        <a:pt x="856" y="762"/>
                        <a:pt x="853" y="761"/>
                        <a:pt x="850" y="762"/>
                      </a:cubicBezTo>
                      <a:cubicBezTo>
                        <a:pt x="848" y="763"/>
                        <a:pt x="847" y="765"/>
                        <a:pt x="847" y="768"/>
                      </a:cubicBezTo>
                      <a:cubicBezTo>
                        <a:pt x="848" y="770"/>
                        <a:pt x="849" y="771"/>
                        <a:pt x="850" y="771"/>
                      </a:cubicBezTo>
                      <a:cubicBezTo>
                        <a:pt x="852" y="772"/>
                        <a:pt x="854" y="771"/>
                        <a:pt x="854" y="769"/>
                      </a:cubicBezTo>
                      <a:cubicBezTo>
                        <a:pt x="854" y="768"/>
                        <a:pt x="854" y="766"/>
                        <a:pt x="853" y="766"/>
                      </a:cubicBezTo>
                      <a:cubicBezTo>
                        <a:pt x="855" y="765"/>
                        <a:pt x="856" y="767"/>
                        <a:pt x="856" y="768"/>
                      </a:cubicBezTo>
                      <a:cubicBezTo>
                        <a:pt x="857" y="771"/>
                        <a:pt x="856" y="773"/>
                        <a:pt x="854" y="775"/>
                      </a:cubicBezTo>
                      <a:cubicBezTo>
                        <a:pt x="850" y="777"/>
                        <a:pt x="845" y="775"/>
                        <a:pt x="843" y="771"/>
                      </a:cubicBezTo>
                      <a:cubicBezTo>
                        <a:pt x="841" y="768"/>
                        <a:pt x="841" y="765"/>
                        <a:pt x="842" y="762"/>
                      </a:cubicBezTo>
                      <a:cubicBezTo>
                        <a:pt x="844" y="759"/>
                        <a:pt x="846" y="757"/>
                        <a:pt x="849" y="757"/>
                      </a:cubicBezTo>
                      <a:cubicBezTo>
                        <a:pt x="853" y="756"/>
                        <a:pt x="857" y="757"/>
                        <a:pt x="860" y="760"/>
                      </a:cubicBezTo>
                      <a:cubicBezTo>
                        <a:pt x="866" y="767"/>
                        <a:pt x="862" y="778"/>
                        <a:pt x="855" y="784"/>
                      </a:cubicBezTo>
                      <a:cubicBezTo>
                        <a:pt x="853" y="785"/>
                        <a:pt x="851" y="787"/>
                        <a:pt x="848" y="788"/>
                      </a:cubicBezTo>
                      <a:cubicBezTo>
                        <a:pt x="857" y="785"/>
                        <a:pt x="864" y="780"/>
                        <a:pt x="870" y="773"/>
                      </a:cubicBezTo>
                      <a:cubicBezTo>
                        <a:pt x="874" y="768"/>
                        <a:pt x="877" y="764"/>
                        <a:pt x="879" y="758"/>
                      </a:cubicBezTo>
                      <a:cubicBezTo>
                        <a:pt x="880" y="752"/>
                        <a:pt x="880" y="747"/>
                        <a:pt x="879" y="740"/>
                      </a:cubicBezTo>
                      <a:cubicBezTo>
                        <a:pt x="878" y="737"/>
                        <a:pt x="877" y="734"/>
                        <a:pt x="875" y="731"/>
                      </a:cubicBezTo>
                      <a:cubicBezTo>
                        <a:pt x="875" y="731"/>
                        <a:pt x="875" y="731"/>
                        <a:pt x="875" y="731"/>
                      </a:cubicBezTo>
                      <a:cubicBezTo>
                        <a:pt x="879" y="740"/>
                        <a:pt x="874" y="750"/>
                        <a:pt x="861" y="748"/>
                      </a:cubicBezTo>
                      <a:cubicBezTo>
                        <a:pt x="852" y="746"/>
                        <a:pt x="840" y="732"/>
                        <a:pt x="822" y="746"/>
                      </a:cubicBezTo>
                      <a:close/>
                      <a:moveTo>
                        <a:pt x="820" y="838"/>
                      </a:moveTo>
                      <a:cubicBezTo>
                        <a:pt x="811" y="830"/>
                        <a:pt x="802" y="844"/>
                        <a:pt x="798" y="847"/>
                      </a:cubicBezTo>
                      <a:cubicBezTo>
                        <a:pt x="795" y="850"/>
                        <a:pt x="793" y="852"/>
                        <a:pt x="789" y="851"/>
                      </a:cubicBezTo>
                      <a:cubicBezTo>
                        <a:pt x="793" y="854"/>
                        <a:pt x="804" y="857"/>
                        <a:pt x="810" y="856"/>
                      </a:cubicBezTo>
                      <a:cubicBezTo>
                        <a:pt x="817" y="855"/>
                        <a:pt x="823" y="850"/>
                        <a:pt x="822" y="841"/>
                      </a:cubicBezTo>
                      <a:cubicBezTo>
                        <a:pt x="819" y="844"/>
                        <a:pt x="814" y="848"/>
                        <a:pt x="810" y="848"/>
                      </a:cubicBezTo>
                      <a:cubicBezTo>
                        <a:pt x="812" y="847"/>
                        <a:pt x="817" y="843"/>
                        <a:pt x="820" y="838"/>
                      </a:cubicBezTo>
                      <a:close/>
                      <a:moveTo>
                        <a:pt x="772" y="741"/>
                      </a:moveTo>
                      <a:cubicBezTo>
                        <a:pt x="792" y="757"/>
                        <a:pt x="813" y="753"/>
                        <a:pt x="825" y="757"/>
                      </a:cubicBezTo>
                      <a:cubicBezTo>
                        <a:pt x="837" y="762"/>
                        <a:pt x="832" y="776"/>
                        <a:pt x="817" y="775"/>
                      </a:cubicBezTo>
                      <a:cubicBezTo>
                        <a:pt x="801" y="773"/>
                        <a:pt x="783" y="757"/>
                        <a:pt x="772" y="741"/>
                      </a:cubicBezTo>
                      <a:close/>
                      <a:moveTo>
                        <a:pt x="842" y="796"/>
                      </a:moveTo>
                      <a:cubicBezTo>
                        <a:pt x="862" y="795"/>
                        <a:pt x="893" y="771"/>
                        <a:pt x="883" y="752"/>
                      </a:cubicBezTo>
                      <a:cubicBezTo>
                        <a:pt x="886" y="749"/>
                        <a:pt x="893" y="753"/>
                        <a:pt x="895" y="759"/>
                      </a:cubicBezTo>
                      <a:cubicBezTo>
                        <a:pt x="896" y="765"/>
                        <a:pt x="894" y="774"/>
                        <a:pt x="885" y="778"/>
                      </a:cubicBezTo>
                      <a:cubicBezTo>
                        <a:pt x="888" y="783"/>
                        <a:pt x="878" y="792"/>
                        <a:pt x="864" y="796"/>
                      </a:cubicBezTo>
                      <a:cubicBezTo>
                        <a:pt x="872" y="797"/>
                        <a:pt x="881" y="802"/>
                        <a:pt x="887" y="807"/>
                      </a:cubicBezTo>
                      <a:cubicBezTo>
                        <a:pt x="895" y="814"/>
                        <a:pt x="902" y="823"/>
                        <a:pt x="904" y="833"/>
                      </a:cubicBezTo>
                      <a:cubicBezTo>
                        <a:pt x="907" y="843"/>
                        <a:pt x="905" y="854"/>
                        <a:pt x="897" y="861"/>
                      </a:cubicBezTo>
                      <a:cubicBezTo>
                        <a:pt x="892" y="866"/>
                        <a:pt x="884" y="869"/>
                        <a:pt x="877" y="866"/>
                      </a:cubicBezTo>
                      <a:cubicBezTo>
                        <a:pt x="871" y="864"/>
                        <a:pt x="867" y="858"/>
                        <a:pt x="867" y="852"/>
                      </a:cubicBezTo>
                      <a:cubicBezTo>
                        <a:pt x="867" y="845"/>
                        <a:pt x="870" y="839"/>
                        <a:pt x="874" y="834"/>
                      </a:cubicBezTo>
                      <a:cubicBezTo>
                        <a:pt x="871" y="848"/>
                        <a:pt x="882" y="850"/>
                        <a:pt x="885" y="854"/>
                      </a:cubicBezTo>
                      <a:cubicBezTo>
                        <a:pt x="890" y="860"/>
                        <a:pt x="886" y="865"/>
                        <a:pt x="881" y="866"/>
                      </a:cubicBezTo>
                      <a:cubicBezTo>
                        <a:pt x="881" y="866"/>
                        <a:pt x="881" y="866"/>
                        <a:pt x="881" y="866"/>
                      </a:cubicBezTo>
                      <a:cubicBezTo>
                        <a:pt x="886" y="867"/>
                        <a:pt x="891" y="864"/>
                        <a:pt x="896" y="860"/>
                      </a:cubicBezTo>
                      <a:cubicBezTo>
                        <a:pt x="902" y="854"/>
                        <a:pt x="905" y="846"/>
                        <a:pt x="903" y="836"/>
                      </a:cubicBezTo>
                      <a:cubicBezTo>
                        <a:pt x="903" y="838"/>
                        <a:pt x="903" y="841"/>
                        <a:pt x="902" y="843"/>
                      </a:cubicBezTo>
                      <a:cubicBezTo>
                        <a:pt x="900" y="847"/>
                        <a:pt x="896" y="851"/>
                        <a:pt x="891" y="850"/>
                      </a:cubicBezTo>
                      <a:cubicBezTo>
                        <a:pt x="889" y="850"/>
                        <a:pt x="887" y="848"/>
                        <a:pt x="887" y="845"/>
                      </a:cubicBezTo>
                      <a:cubicBezTo>
                        <a:pt x="886" y="843"/>
                        <a:pt x="886" y="842"/>
                        <a:pt x="888" y="840"/>
                      </a:cubicBezTo>
                      <a:cubicBezTo>
                        <a:pt x="889" y="839"/>
                        <a:pt x="891" y="838"/>
                        <a:pt x="893" y="838"/>
                      </a:cubicBezTo>
                      <a:cubicBezTo>
                        <a:pt x="895" y="838"/>
                        <a:pt x="897" y="840"/>
                        <a:pt x="897" y="843"/>
                      </a:cubicBezTo>
                      <a:cubicBezTo>
                        <a:pt x="897" y="844"/>
                        <a:pt x="896" y="845"/>
                        <a:pt x="895" y="846"/>
                      </a:cubicBezTo>
                      <a:cubicBezTo>
                        <a:pt x="894" y="846"/>
                        <a:pt x="893" y="846"/>
                        <a:pt x="893" y="845"/>
                      </a:cubicBezTo>
                      <a:cubicBezTo>
                        <a:pt x="893" y="845"/>
                        <a:pt x="894" y="845"/>
                        <a:pt x="895" y="845"/>
                      </a:cubicBezTo>
                      <a:cubicBezTo>
                        <a:pt x="896" y="844"/>
                        <a:pt x="896" y="842"/>
                        <a:pt x="895" y="842"/>
                      </a:cubicBezTo>
                      <a:cubicBezTo>
                        <a:pt x="894" y="841"/>
                        <a:pt x="893" y="841"/>
                        <a:pt x="892" y="841"/>
                      </a:cubicBezTo>
                      <a:cubicBezTo>
                        <a:pt x="891" y="842"/>
                        <a:pt x="890" y="843"/>
                        <a:pt x="890" y="844"/>
                      </a:cubicBezTo>
                      <a:cubicBezTo>
                        <a:pt x="890" y="846"/>
                        <a:pt x="891" y="847"/>
                        <a:pt x="893" y="847"/>
                      </a:cubicBezTo>
                      <a:cubicBezTo>
                        <a:pt x="897" y="848"/>
                        <a:pt x="901" y="843"/>
                        <a:pt x="902" y="839"/>
                      </a:cubicBezTo>
                      <a:cubicBezTo>
                        <a:pt x="903" y="833"/>
                        <a:pt x="899" y="825"/>
                        <a:pt x="896" y="820"/>
                      </a:cubicBezTo>
                      <a:cubicBezTo>
                        <a:pt x="886" y="805"/>
                        <a:pt x="872" y="798"/>
                        <a:pt x="857" y="797"/>
                      </a:cubicBezTo>
                      <a:cubicBezTo>
                        <a:pt x="852" y="797"/>
                        <a:pt x="847" y="797"/>
                        <a:pt x="842" y="796"/>
                      </a:cubicBezTo>
                      <a:close/>
                      <a:moveTo>
                        <a:pt x="822" y="798"/>
                      </a:moveTo>
                      <a:cubicBezTo>
                        <a:pt x="832" y="798"/>
                        <a:pt x="836" y="815"/>
                        <a:pt x="834" y="825"/>
                      </a:cubicBezTo>
                      <a:cubicBezTo>
                        <a:pt x="832" y="836"/>
                        <a:pt x="827" y="849"/>
                        <a:pt x="835" y="860"/>
                      </a:cubicBezTo>
                      <a:cubicBezTo>
                        <a:pt x="839" y="866"/>
                        <a:pt x="846" y="869"/>
                        <a:pt x="853" y="868"/>
                      </a:cubicBezTo>
                      <a:cubicBezTo>
                        <a:pt x="857" y="867"/>
                        <a:pt x="860" y="864"/>
                        <a:pt x="860" y="859"/>
                      </a:cubicBezTo>
                      <a:cubicBezTo>
                        <a:pt x="858" y="862"/>
                        <a:pt x="852" y="864"/>
                        <a:pt x="848" y="861"/>
                      </a:cubicBezTo>
                      <a:cubicBezTo>
                        <a:pt x="844" y="859"/>
                        <a:pt x="843" y="853"/>
                        <a:pt x="845" y="848"/>
                      </a:cubicBezTo>
                      <a:cubicBezTo>
                        <a:pt x="848" y="838"/>
                        <a:pt x="852" y="829"/>
                        <a:pt x="851" y="819"/>
                      </a:cubicBezTo>
                      <a:cubicBezTo>
                        <a:pt x="849" y="806"/>
                        <a:pt x="837" y="795"/>
                        <a:pt x="822" y="798"/>
                      </a:cubicBezTo>
                      <a:close/>
                      <a:moveTo>
                        <a:pt x="775" y="804"/>
                      </a:moveTo>
                      <a:cubicBezTo>
                        <a:pt x="776" y="815"/>
                        <a:pt x="786" y="829"/>
                        <a:pt x="796" y="832"/>
                      </a:cubicBezTo>
                      <a:cubicBezTo>
                        <a:pt x="807" y="836"/>
                        <a:pt x="814" y="828"/>
                        <a:pt x="803" y="821"/>
                      </a:cubicBezTo>
                      <a:cubicBezTo>
                        <a:pt x="794" y="816"/>
                        <a:pt x="779" y="814"/>
                        <a:pt x="775" y="804"/>
                      </a:cubicBezTo>
                      <a:close/>
                      <a:moveTo>
                        <a:pt x="635" y="654"/>
                      </a:moveTo>
                      <a:cubicBezTo>
                        <a:pt x="614" y="630"/>
                        <a:pt x="563" y="628"/>
                        <a:pt x="555" y="659"/>
                      </a:cubicBezTo>
                      <a:cubicBezTo>
                        <a:pt x="549" y="657"/>
                        <a:pt x="547" y="646"/>
                        <a:pt x="552" y="639"/>
                      </a:cubicBezTo>
                      <a:cubicBezTo>
                        <a:pt x="557" y="630"/>
                        <a:pt x="570" y="626"/>
                        <a:pt x="582" y="632"/>
                      </a:cubicBezTo>
                      <a:cubicBezTo>
                        <a:pt x="587" y="621"/>
                        <a:pt x="622" y="626"/>
                        <a:pt x="635" y="654"/>
                      </a:cubicBezTo>
                      <a:close/>
                      <a:moveTo>
                        <a:pt x="705" y="535"/>
                      </a:moveTo>
                      <a:cubicBezTo>
                        <a:pt x="708" y="536"/>
                        <a:pt x="709" y="539"/>
                        <a:pt x="708" y="541"/>
                      </a:cubicBezTo>
                      <a:cubicBezTo>
                        <a:pt x="706" y="544"/>
                        <a:pt x="703" y="545"/>
                        <a:pt x="701" y="544"/>
                      </a:cubicBezTo>
                      <a:cubicBezTo>
                        <a:pt x="698" y="542"/>
                        <a:pt x="697" y="539"/>
                        <a:pt x="699" y="537"/>
                      </a:cubicBezTo>
                      <a:cubicBezTo>
                        <a:pt x="700" y="534"/>
                        <a:pt x="703" y="533"/>
                        <a:pt x="705" y="535"/>
                      </a:cubicBezTo>
                      <a:close/>
                      <a:moveTo>
                        <a:pt x="715" y="537"/>
                      </a:moveTo>
                      <a:cubicBezTo>
                        <a:pt x="717" y="538"/>
                        <a:pt x="718" y="540"/>
                        <a:pt x="717" y="542"/>
                      </a:cubicBezTo>
                      <a:cubicBezTo>
                        <a:pt x="716" y="544"/>
                        <a:pt x="713" y="545"/>
                        <a:pt x="711" y="544"/>
                      </a:cubicBezTo>
                      <a:cubicBezTo>
                        <a:pt x="709" y="543"/>
                        <a:pt x="709" y="540"/>
                        <a:pt x="710" y="538"/>
                      </a:cubicBezTo>
                      <a:cubicBezTo>
                        <a:pt x="711" y="537"/>
                        <a:pt x="713" y="536"/>
                        <a:pt x="715" y="537"/>
                      </a:cubicBezTo>
                      <a:close/>
                      <a:moveTo>
                        <a:pt x="693" y="538"/>
                      </a:moveTo>
                      <a:cubicBezTo>
                        <a:pt x="697" y="540"/>
                        <a:pt x="699" y="544"/>
                        <a:pt x="697" y="548"/>
                      </a:cubicBezTo>
                      <a:cubicBezTo>
                        <a:pt x="695" y="552"/>
                        <a:pt x="690" y="553"/>
                        <a:pt x="686" y="551"/>
                      </a:cubicBezTo>
                      <a:cubicBezTo>
                        <a:pt x="683" y="549"/>
                        <a:pt x="681" y="545"/>
                        <a:pt x="683" y="541"/>
                      </a:cubicBezTo>
                      <a:cubicBezTo>
                        <a:pt x="685" y="537"/>
                        <a:pt x="690" y="536"/>
                        <a:pt x="693" y="538"/>
                      </a:cubicBezTo>
                      <a:close/>
                      <a:moveTo>
                        <a:pt x="731" y="698"/>
                      </a:moveTo>
                      <a:cubicBezTo>
                        <a:pt x="723" y="706"/>
                        <a:pt x="707" y="710"/>
                        <a:pt x="692" y="706"/>
                      </a:cubicBezTo>
                      <a:cubicBezTo>
                        <a:pt x="682" y="704"/>
                        <a:pt x="671" y="697"/>
                        <a:pt x="665" y="689"/>
                      </a:cubicBezTo>
                      <a:cubicBezTo>
                        <a:pt x="662" y="684"/>
                        <a:pt x="660" y="679"/>
                        <a:pt x="659" y="673"/>
                      </a:cubicBezTo>
                      <a:cubicBezTo>
                        <a:pt x="659" y="665"/>
                        <a:pt x="664" y="657"/>
                        <a:pt x="669" y="654"/>
                      </a:cubicBezTo>
                      <a:cubicBezTo>
                        <a:pt x="676" y="651"/>
                        <a:pt x="684" y="655"/>
                        <a:pt x="684" y="662"/>
                      </a:cubicBezTo>
                      <a:cubicBezTo>
                        <a:pt x="674" y="659"/>
                        <a:pt x="668" y="668"/>
                        <a:pt x="670" y="678"/>
                      </a:cubicBezTo>
                      <a:cubicBezTo>
                        <a:pt x="672" y="688"/>
                        <a:pt x="684" y="699"/>
                        <a:pt x="694" y="702"/>
                      </a:cubicBezTo>
                      <a:cubicBezTo>
                        <a:pt x="713" y="707"/>
                        <a:pt x="724" y="702"/>
                        <a:pt x="731" y="698"/>
                      </a:cubicBezTo>
                      <a:close/>
                      <a:moveTo>
                        <a:pt x="652" y="673"/>
                      </a:moveTo>
                      <a:cubicBezTo>
                        <a:pt x="637" y="643"/>
                        <a:pt x="648" y="604"/>
                        <a:pt x="670" y="592"/>
                      </a:cubicBezTo>
                      <a:cubicBezTo>
                        <a:pt x="694" y="580"/>
                        <a:pt x="704" y="601"/>
                        <a:pt x="683" y="612"/>
                      </a:cubicBezTo>
                      <a:cubicBezTo>
                        <a:pt x="673" y="617"/>
                        <a:pt x="642" y="641"/>
                        <a:pt x="652" y="673"/>
                      </a:cubicBezTo>
                      <a:close/>
                      <a:moveTo>
                        <a:pt x="906" y="973"/>
                      </a:moveTo>
                      <a:cubicBezTo>
                        <a:pt x="887" y="957"/>
                        <a:pt x="866" y="962"/>
                        <a:pt x="855" y="958"/>
                      </a:cubicBezTo>
                      <a:cubicBezTo>
                        <a:pt x="842" y="953"/>
                        <a:pt x="847" y="939"/>
                        <a:pt x="862" y="940"/>
                      </a:cubicBezTo>
                      <a:cubicBezTo>
                        <a:pt x="878" y="942"/>
                        <a:pt x="895" y="957"/>
                        <a:pt x="906" y="973"/>
                      </a:cubicBezTo>
                      <a:close/>
                      <a:moveTo>
                        <a:pt x="856" y="904"/>
                      </a:moveTo>
                      <a:cubicBezTo>
                        <a:pt x="858" y="905"/>
                        <a:pt x="860" y="906"/>
                        <a:pt x="862" y="908"/>
                      </a:cubicBezTo>
                      <a:cubicBezTo>
                        <a:pt x="863" y="910"/>
                        <a:pt x="863" y="913"/>
                        <a:pt x="861" y="916"/>
                      </a:cubicBezTo>
                      <a:cubicBezTo>
                        <a:pt x="859" y="920"/>
                        <a:pt x="855" y="920"/>
                        <a:pt x="852" y="919"/>
                      </a:cubicBezTo>
                      <a:cubicBezTo>
                        <a:pt x="847" y="916"/>
                        <a:pt x="848" y="912"/>
                        <a:pt x="847" y="909"/>
                      </a:cubicBezTo>
                      <a:cubicBezTo>
                        <a:pt x="845" y="905"/>
                        <a:pt x="840" y="903"/>
                        <a:pt x="835" y="904"/>
                      </a:cubicBezTo>
                      <a:cubicBezTo>
                        <a:pt x="829" y="905"/>
                        <a:pt x="825" y="909"/>
                        <a:pt x="824" y="916"/>
                      </a:cubicBezTo>
                      <a:cubicBezTo>
                        <a:pt x="824" y="919"/>
                        <a:pt x="825" y="923"/>
                        <a:pt x="829" y="923"/>
                      </a:cubicBezTo>
                      <a:cubicBezTo>
                        <a:pt x="827" y="920"/>
                        <a:pt x="829" y="915"/>
                        <a:pt x="834" y="916"/>
                      </a:cubicBezTo>
                      <a:cubicBezTo>
                        <a:pt x="837" y="917"/>
                        <a:pt x="842" y="920"/>
                        <a:pt x="846" y="924"/>
                      </a:cubicBezTo>
                      <a:cubicBezTo>
                        <a:pt x="851" y="927"/>
                        <a:pt x="856" y="930"/>
                        <a:pt x="861" y="930"/>
                      </a:cubicBezTo>
                      <a:cubicBezTo>
                        <a:pt x="871" y="930"/>
                        <a:pt x="879" y="920"/>
                        <a:pt x="877" y="911"/>
                      </a:cubicBezTo>
                      <a:cubicBezTo>
                        <a:pt x="876" y="905"/>
                        <a:pt x="872" y="902"/>
                        <a:pt x="868" y="899"/>
                      </a:cubicBezTo>
                      <a:cubicBezTo>
                        <a:pt x="864" y="895"/>
                        <a:pt x="851" y="890"/>
                        <a:pt x="848" y="884"/>
                      </a:cubicBezTo>
                      <a:cubicBezTo>
                        <a:pt x="847" y="879"/>
                        <a:pt x="849" y="876"/>
                        <a:pt x="853" y="876"/>
                      </a:cubicBezTo>
                      <a:cubicBezTo>
                        <a:pt x="851" y="872"/>
                        <a:pt x="845" y="872"/>
                        <a:pt x="841" y="875"/>
                      </a:cubicBezTo>
                      <a:cubicBezTo>
                        <a:pt x="835" y="881"/>
                        <a:pt x="835" y="893"/>
                        <a:pt x="843" y="900"/>
                      </a:cubicBezTo>
                      <a:cubicBezTo>
                        <a:pt x="846" y="903"/>
                        <a:pt x="850" y="904"/>
                        <a:pt x="856" y="904"/>
                      </a:cubicBezTo>
                      <a:close/>
                      <a:moveTo>
                        <a:pt x="839" y="902"/>
                      </a:moveTo>
                      <a:cubicBezTo>
                        <a:pt x="828" y="899"/>
                        <a:pt x="815" y="887"/>
                        <a:pt x="813" y="875"/>
                      </a:cubicBezTo>
                      <a:cubicBezTo>
                        <a:pt x="811" y="863"/>
                        <a:pt x="820" y="858"/>
                        <a:pt x="826" y="870"/>
                      </a:cubicBezTo>
                      <a:cubicBezTo>
                        <a:pt x="830" y="880"/>
                        <a:pt x="830" y="896"/>
                        <a:pt x="839" y="902"/>
                      </a:cubicBezTo>
                      <a:close/>
                      <a:moveTo>
                        <a:pt x="878" y="921"/>
                      </a:moveTo>
                      <a:cubicBezTo>
                        <a:pt x="877" y="926"/>
                        <a:pt x="870" y="931"/>
                        <a:pt x="866" y="931"/>
                      </a:cubicBezTo>
                      <a:cubicBezTo>
                        <a:pt x="866" y="937"/>
                        <a:pt x="878" y="942"/>
                        <a:pt x="883" y="934"/>
                      </a:cubicBezTo>
                      <a:cubicBezTo>
                        <a:pt x="886" y="929"/>
                        <a:pt x="884" y="922"/>
                        <a:pt x="878" y="921"/>
                      </a:cubicBezTo>
                      <a:close/>
                    </a:path>
                  </a:pathLst>
                </a:custGeom>
                <a:solidFill>
                  <a:srgbClr val="DBC9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" name="椭圆 16"/>
                <p:cNvSpPr/>
                <p:nvPr/>
              </p:nvSpPr>
              <p:spPr>
                <a:xfrm>
                  <a:off x="5800296" y="3133296"/>
                  <a:ext cx="591408" cy="591409"/>
                </a:xfrm>
                <a:prstGeom prst="ellipse">
                  <a:avLst/>
                </a:prstGeom>
                <a:solidFill>
                  <a:srgbClr val="5C4A4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3200" dirty="0">
                    <a:latin typeface="方正铁筋隶书简体" panose="03000509000000000000" pitchFamily="65" charset="-122"/>
                    <a:ea typeface="方正铁筋隶书简体" panose="03000509000000000000" pitchFamily="65" charset="-122"/>
                  </a:endParaRPr>
                </a:p>
              </p:txBody>
            </p:sp>
          </p:grpSp>
          <p:sp>
            <p:nvSpPr>
              <p:cNvPr id="18" name="KSO_Shape"/>
              <p:cNvSpPr/>
              <p:nvPr/>
            </p:nvSpPr>
            <p:spPr bwMode="auto">
              <a:xfrm>
                <a:off x="6910923" y="2306030"/>
                <a:ext cx="302677" cy="291074"/>
              </a:xfrm>
              <a:custGeom>
                <a:avLst/>
                <a:gdLst/>
                <a:ahLst/>
                <a:cxnLst/>
                <a:rect l="0" t="0" r="r" b="b"/>
                <a:pathLst>
                  <a:path w="2217738" h="2133600">
                    <a:moveTo>
                      <a:pt x="264726" y="2054225"/>
                    </a:moveTo>
                    <a:lnTo>
                      <a:pt x="1954996" y="2054225"/>
                    </a:lnTo>
                    <a:lnTo>
                      <a:pt x="1960156" y="2054622"/>
                    </a:lnTo>
                    <a:lnTo>
                      <a:pt x="1964920" y="2055019"/>
                    </a:lnTo>
                    <a:lnTo>
                      <a:pt x="1969286" y="2056210"/>
                    </a:lnTo>
                    <a:lnTo>
                      <a:pt x="1973653" y="2057400"/>
                    </a:lnTo>
                    <a:lnTo>
                      <a:pt x="1978019" y="2058988"/>
                    </a:lnTo>
                    <a:lnTo>
                      <a:pt x="1981989" y="2061369"/>
                    </a:lnTo>
                    <a:lnTo>
                      <a:pt x="1985959" y="2063353"/>
                    </a:lnTo>
                    <a:lnTo>
                      <a:pt x="1989134" y="2066131"/>
                    </a:lnTo>
                    <a:lnTo>
                      <a:pt x="1992310" y="2068910"/>
                    </a:lnTo>
                    <a:lnTo>
                      <a:pt x="1995089" y="2071688"/>
                    </a:lnTo>
                    <a:lnTo>
                      <a:pt x="1997470" y="2074863"/>
                    </a:lnTo>
                    <a:lnTo>
                      <a:pt x="1999455" y="2078435"/>
                    </a:lnTo>
                    <a:lnTo>
                      <a:pt x="2001440" y="2082403"/>
                    </a:lnTo>
                    <a:lnTo>
                      <a:pt x="2002631" y="2085975"/>
                    </a:lnTo>
                    <a:lnTo>
                      <a:pt x="2003028" y="2089944"/>
                    </a:lnTo>
                    <a:lnTo>
                      <a:pt x="2003425" y="2093913"/>
                    </a:lnTo>
                    <a:lnTo>
                      <a:pt x="2003028" y="2098278"/>
                    </a:lnTo>
                    <a:lnTo>
                      <a:pt x="2002631" y="2101850"/>
                    </a:lnTo>
                    <a:lnTo>
                      <a:pt x="2001440" y="2105819"/>
                    </a:lnTo>
                    <a:lnTo>
                      <a:pt x="1999455" y="2108994"/>
                    </a:lnTo>
                    <a:lnTo>
                      <a:pt x="1997470" y="2112566"/>
                    </a:lnTo>
                    <a:lnTo>
                      <a:pt x="1995089" y="2116138"/>
                    </a:lnTo>
                    <a:lnTo>
                      <a:pt x="1992310" y="2119313"/>
                    </a:lnTo>
                    <a:lnTo>
                      <a:pt x="1989134" y="2122091"/>
                    </a:lnTo>
                    <a:lnTo>
                      <a:pt x="1985959" y="2124472"/>
                    </a:lnTo>
                    <a:lnTo>
                      <a:pt x="1981989" y="2126853"/>
                    </a:lnTo>
                    <a:lnTo>
                      <a:pt x="1978019" y="2128838"/>
                    </a:lnTo>
                    <a:lnTo>
                      <a:pt x="1973653" y="2130822"/>
                    </a:lnTo>
                    <a:lnTo>
                      <a:pt x="1969286" y="2132013"/>
                    </a:lnTo>
                    <a:lnTo>
                      <a:pt x="1964920" y="2132806"/>
                    </a:lnTo>
                    <a:lnTo>
                      <a:pt x="1960156" y="2133203"/>
                    </a:lnTo>
                    <a:lnTo>
                      <a:pt x="1954996" y="2133600"/>
                    </a:lnTo>
                    <a:lnTo>
                      <a:pt x="264726" y="2133600"/>
                    </a:lnTo>
                    <a:lnTo>
                      <a:pt x="259566" y="2133203"/>
                    </a:lnTo>
                    <a:lnTo>
                      <a:pt x="254802" y="2132806"/>
                    </a:lnTo>
                    <a:lnTo>
                      <a:pt x="250436" y="2132013"/>
                    </a:lnTo>
                    <a:lnTo>
                      <a:pt x="246069" y="2130822"/>
                    </a:lnTo>
                    <a:lnTo>
                      <a:pt x="241306" y="2128838"/>
                    </a:lnTo>
                    <a:lnTo>
                      <a:pt x="237733" y="2126853"/>
                    </a:lnTo>
                    <a:lnTo>
                      <a:pt x="233763" y="2124472"/>
                    </a:lnTo>
                    <a:lnTo>
                      <a:pt x="230588" y="2122091"/>
                    </a:lnTo>
                    <a:lnTo>
                      <a:pt x="227015" y="2119313"/>
                    </a:lnTo>
                    <a:lnTo>
                      <a:pt x="224236" y="2116138"/>
                    </a:lnTo>
                    <a:lnTo>
                      <a:pt x="222251" y="2112566"/>
                    </a:lnTo>
                    <a:lnTo>
                      <a:pt x="219870" y="2108994"/>
                    </a:lnTo>
                    <a:lnTo>
                      <a:pt x="218282" y="2105819"/>
                    </a:lnTo>
                    <a:lnTo>
                      <a:pt x="217091" y="2101850"/>
                    </a:lnTo>
                    <a:lnTo>
                      <a:pt x="216297" y="2098278"/>
                    </a:lnTo>
                    <a:lnTo>
                      <a:pt x="215900" y="2093913"/>
                    </a:lnTo>
                    <a:lnTo>
                      <a:pt x="216297" y="2089944"/>
                    </a:lnTo>
                    <a:lnTo>
                      <a:pt x="217091" y="2085975"/>
                    </a:lnTo>
                    <a:lnTo>
                      <a:pt x="218282" y="2082403"/>
                    </a:lnTo>
                    <a:lnTo>
                      <a:pt x="219870" y="2078435"/>
                    </a:lnTo>
                    <a:lnTo>
                      <a:pt x="222251" y="2074863"/>
                    </a:lnTo>
                    <a:lnTo>
                      <a:pt x="224236" y="2071688"/>
                    </a:lnTo>
                    <a:lnTo>
                      <a:pt x="227015" y="2068910"/>
                    </a:lnTo>
                    <a:lnTo>
                      <a:pt x="230588" y="2066131"/>
                    </a:lnTo>
                    <a:lnTo>
                      <a:pt x="233763" y="2063353"/>
                    </a:lnTo>
                    <a:lnTo>
                      <a:pt x="237733" y="2061369"/>
                    </a:lnTo>
                    <a:lnTo>
                      <a:pt x="241306" y="2058988"/>
                    </a:lnTo>
                    <a:lnTo>
                      <a:pt x="246069" y="2057400"/>
                    </a:lnTo>
                    <a:lnTo>
                      <a:pt x="250436" y="2056210"/>
                    </a:lnTo>
                    <a:lnTo>
                      <a:pt x="254802" y="2055019"/>
                    </a:lnTo>
                    <a:lnTo>
                      <a:pt x="259566" y="2054622"/>
                    </a:lnTo>
                    <a:lnTo>
                      <a:pt x="264726" y="2054225"/>
                    </a:lnTo>
                    <a:close/>
                    <a:moveTo>
                      <a:pt x="259566" y="1952625"/>
                    </a:moveTo>
                    <a:lnTo>
                      <a:pt x="264726" y="1952625"/>
                    </a:lnTo>
                    <a:lnTo>
                      <a:pt x="1954996" y="1952625"/>
                    </a:lnTo>
                    <a:lnTo>
                      <a:pt x="1960156" y="1952625"/>
                    </a:lnTo>
                    <a:lnTo>
                      <a:pt x="1964920" y="1953423"/>
                    </a:lnTo>
                    <a:lnTo>
                      <a:pt x="1969286" y="1954220"/>
                    </a:lnTo>
                    <a:lnTo>
                      <a:pt x="1973653" y="1955417"/>
                    </a:lnTo>
                    <a:lnTo>
                      <a:pt x="1978019" y="1957411"/>
                    </a:lnTo>
                    <a:lnTo>
                      <a:pt x="1981989" y="1959007"/>
                    </a:lnTo>
                    <a:lnTo>
                      <a:pt x="1985959" y="1961799"/>
                    </a:lnTo>
                    <a:lnTo>
                      <a:pt x="1989134" y="1963793"/>
                    </a:lnTo>
                    <a:lnTo>
                      <a:pt x="1992310" y="1966984"/>
                    </a:lnTo>
                    <a:lnTo>
                      <a:pt x="1995089" y="1970175"/>
                    </a:lnTo>
                    <a:lnTo>
                      <a:pt x="1997470" y="1973366"/>
                    </a:lnTo>
                    <a:lnTo>
                      <a:pt x="1999455" y="1976956"/>
                    </a:lnTo>
                    <a:lnTo>
                      <a:pt x="2001440" y="1980147"/>
                    </a:lnTo>
                    <a:lnTo>
                      <a:pt x="2002631" y="1984136"/>
                    </a:lnTo>
                    <a:lnTo>
                      <a:pt x="2003028" y="1988124"/>
                    </a:lnTo>
                    <a:lnTo>
                      <a:pt x="2003425" y="1992113"/>
                    </a:lnTo>
                    <a:lnTo>
                      <a:pt x="2003028" y="1996501"/>
                    </a:lnTo>
                    <a:lnTo>
                      <a:pt x="2002631" y="2000489"/>
                    </a:lnTo>
                    <a:lnTo>
                      <a:pt x="2001440" y="2004079"/>
                    </a:lnTo>
                    <a:lnTo>
                      <a:pt x="1999455" y="2007669"/>
                    </a:lnTo>
                    <a:lnTo>
                      <a:pt x="1997470" y="2011259"/>
                    </a:lnTo>
                    <a:lnTo>
                      <a:pt x="1995089" y="2014848"/>
                    </a:lnTo>
                    <a:lnTo>
                      <a:pt x="1992310" y="2017641"/>
                    </a:lnTo>
                    <a:lnTo>
                      <a:pt x="1989134" y="2020433"/>
                    </a:lnTo>
                    <a:lnTo>
                      <a:pt x="1985959" y="2023225"/>
                    </a:lnTo>
                    <a:lnTo>
                      <a:pt x="1981989" y="2025219"/>
                    </a:lnTo>
                    <a:lnTo>
                      <a:pt x="1978019" y="2027612"/>
                    </a:lnTo>
                    <a:lnTo>
                      <a:pt x="1973653" y="2028809"/>
                    </a:lnTo>
                    <a:lnTo>
                      <a:pt x="1969286" y="2030006"/>
                    </a:lnTo>
                    <a:lnTo>
                      <a:pt x="1964920" y="2031601"/>
                    </a:lnTo>
                    <a:lnTo>
                      <a:pt x="1960156" y="2032000"/>
                    </a:lnTo>
                    <a:lnTo>
                      <a:pt x="1954996" y="2032000"/>
                    </a:lnTo>
                    <a:lnTo>
                      <a:pt x="264726" y="2032000"/>
                    </a:lnTo>
                    <a:lnTo>
                      <a:pt x="259566" y="2032000"/>
                    </a:lnTo>
                    <a:lnTo>
                      <a:pt x="254802" y="2031601"/>
                    </a:lnTo>
                    <a:lnTo>
                      <a:pt x="250436" y="2030006"/>
                    </a:lnTo>
                    <a:lnTo>
                      <a:pt x="246069" y="2028809"/>
                    </a:lnTo>
                    <a:lnTo>
                      <a:pt x="241306" y="2027612"/>
                    </a:lnTo>
                    <a:lnTo>
                      <a:pt x="237733" y="2025219"/>
                    </a:lnTo>
                    <a:lnTo>
                      <a:pt x="233763" y="2023225"/>
                    </a:lnTo>
                    <a:lnTo>
                      <a:pt x="230588" y="2020433"/>
                    </a:lnTo>
                    <a:lnTo>
                      <a:pt x="227015" y="2017641"/>
                    </a:lnTo>
                    <a:lnTo>
                      <a:pt x="224236" y="2014848"/>
                    </a:lnTo>
                    <a:lnTo>
                      <a:pt x="222251" y="2011259"/>
                    </a:lnTo>
                    <a:lnTo>
                      <a:pt x="219870" y="2007669"/>
                    </a:lnTo>
                    <a:lnTo>
                      <a:pt x="218282" y="2004079"/>
                    </a:lnTo>
                    <a:lnTo>
                      <a:pt x="217091" y="2000489"/>
                    </a:lnTo>
                    <a:lnTo>
                      <a:pt x="216297" y="1996501"/>
                    </a:lnTo>
                    <a:lnTo>
                      <a:pt x="215900" y="1992113"/>
                    </a:lnTo>
                    <a:lnTo>
                      <a:pt x="216297" y="1988124"/>
                    </a:lnTo>
                    <a:lnTo>
                      <a:pt x="217091" y="1984136"/>
                    </a:lnTo>
                    <a:lnTo>
                      <a:pt x="218282" y="1980147"/>
                    </a:lnTo>
                    <a:lnTo>
                      <a:pt x="219870" y="1976956"/>
                    </a:lnTo>
                    <a:lnTo>
                      <a:pt x="222251" y="1973366"/>
                    </a:lnTo>
                    <a:lnTo>
                      <a:pt x="224236" y="1970175"/>
                    </a:lnTo>
                    <a:lnTo>
                      <a:pt x="227015" y="1966984"/>
                    </a:lnTo>
                    <a:lnTo>
                      <a:pt x="230588" y="1963793"/>
                    </a:lnTo>
                    <a:lnTo>
                      <a:pt x="233763" y="1961799"/>
                    </a:lnTo>
                    <a:lnTo>
                      <a:pt x="237733" y="1959007"/>
                    </a:lnTo>
                    <a:lnTo>
                      <a:pt x="241306" y="1957411"/>
                    </a:lnTo>
                    <a:lnTo>
                      <a:pt x="246069" y="1955417"/>
                    </a:lnTo>
                    <a:lnTo>
                      <a:pt x="250436" y="1954220"/>
                    </a:lnTo>
                    <a:lnTo>
                      <a:pt x="254802" y="1953423"/>
                    </a:lnTo>
                    <a:lnTo>
                      <a:pt x="259566" y="1952625"/>
                    </a:lnTo>
                    <a:close/>
                    <a:moveTo>
                      <a:pt x="259566" y="1851025"/>
                    </a:moveTo>
                    <a:lnTo>
                      <a:pt x="264726" y="1851025"/>
                    </a:lnTo>
                    <a:lnTo>
                      <a:pt x="1954996" y="1851025"/>
                    </a:lnTo>
                    <a:lnTo>
                      <a:pt x="1960156" y="1851025"/>
                    </a:lnTo>
                    <a:lnTo>
                      <a:pt x="1964920" y="1851823"/>
                    </a:lnTo>
                    <a:lnTo>
                      <a:pt x="1969286" y="1853019"/>
                    </a:lnTo>
                    <a:lnTo>
                      <a:pt x="1973653" y="1854216"/>
                    </a:lnTo>
                    <a:lnTo>
                      <a:pt x="1978019" y="1855811"/>
                    </a:lnTo>
                    <a:lnTo>
                      <a:pt x="1981989" y="1857806"/>
                    </a:lnTo>
                    <a:lnTo>
                      <a:pt x="1985959" y="1860199"/>
                    </a:lnTo>
                    <a:lnTo>
                      <a:pt x="1989134" y="1862592"/>
                    </a:lnTo>
                    <a:lnTo>
                      <a:pt x="1992310" y="1865783"/>
                    </a:lnTo>
                    <a:lnTo>
                      <a:pt x="1995089" y="1868575"/>
                    </a:lnTo>
                    <a:lnTo>
                      <a:pt x="1997470" y="1871766"/>
                    </a:lnTo>
                    <a:lnTo>
                      <a:pt x="1999455" y="1875356"/>
                    </a:lnTo>
                    <a:lnTo>
                      <a:pt x="2001440" y="1878946"/>
                    </a:lnTo>
                    <a:lnTo>
                      <a:pt x="2002631" y="1882934"/>
                    </a:lnTo>
                    <a:lnTo>
                      <a:pt x="2003028" y="1886923"/>
                    </a:lnTo>
                    <a:lnTo>
                      <a:pt x="2003425" y="1890912"/>
                    </a:lnTo>
                    <a:lnTo>
                      <a:pt x="2003028" y="1895299"/>
                    </a:lnTo>
                    <a:lnTo>
                      <a:pt x="2002631" y="1898889"/>
                    </a:lnTo>
                    <a:lnTo>
                      <a:pt x="2001440" y="1902878"/>
                    </a:lnTo>
                    <a:lnTo>
                      <a:pt x="1999455" y="1906069"/>
                    </a:lnTo>
                    <a:lnTo>
                      <a:pt x="1997470" y="1909659"/>
                    </a:lnTo>
                    <a:lnTo>
                      <a:pt x="1995089" y="1913248"/>
                    </a:lnTo>
                    <a:lnTo>
                      <a:pt x="1992310" y="1916439"/>
                    </a:lnTo>
                    <a:lnTo>
                      <a:pt x="1989134" y="1918833"/>
                    </a:lnTo>
                    <a:lnTo>
                      <a:pt x="1985959" y="1921625"/>
                    </a:lnTo>
                    <a:lnTo>
                      <a:pt x="1981989" y="1924018"/>
                    </a:lnTo>
                    <a:lnTo>
                      <a:pt x="1978019" y="1926012"/>
                    </a:lnTo>
                    <a:lnTo>
                      <a:pt x="1973653" y="1927209"/>
                    </a:lnTo>
                    <a:lnTo>
                      <a:pt x="1969286" y="1928804"/>
                    </a:lnTo>
                    <a:lnTo>
                      <a:pt x="1964920" y="1930001"/>
                    </a:lnTo>
                    <a:lnTo>
                      <a:pt x="1960156" y="1930400"/>
                    </a:lnTo>
                    <a:lnTo>
                      <a:pt x="1954996" y="1930400"/>
                    </a:lnTo>
                    <a:lnTo>
                      <a:pt x="264726" y="1930400"/>
                    </a:lnTo>
                    <a:lnTo>
                      <a:pt x="259566" y="1930400"/>
                    </a:lnTo>
                    <a:lnTo>
                      <a:pt x="254802" y="1930001"/>
                    </a:lnTo>
                    <a:lnTo>
                      <a:pt x="250436" y="1928804"/>
                    </a:lnTo>
                    <a:lnTo>
                      <a:pt x="246069" y="1927209"/>
                    </a:lnTo>
                    <a:lnTo>
                      <a:pt x="241306" y="1926012"/>
                    </a:lnTo>
                    <a:lnTo>
                      <a:pt x="237733" y="1924018"/>
                    </a:lnTo>
                    <a:lnTo>
                      <a:pt x="233763" y="1921625"/>
                    </a:lnTo>
                    <a:lnTo>
                      <a:pt x="230588" y="1918833"/>
                    </a:lnTo>
                    <a:lnTo>
                      <a:pt x="227015" y="1916439"/>
                    </a:lnTo>
                    <a:lnTo>
                      <a:pt x="224236" y="1913248"/>
                    </a:lnTo>
                    <a:lnTo>
                      <a:pt x="222251" y="1909659"/>
                    </a:lnTo>
                    <a:lnTo>
                      <a:pt x="219870" y="1906069"/>
                    </a:lnTo>
                    <a:lnTo>
                      <a:pt x="218282" y="1902878"/>
                    </a:lnTo>
                    <a:lnTo>
                      <a:pt x="217091" y="1898889"/>
                    </a:lnTo>
                    <a:lnTo>
                      <a:pt x="216297" y="1895299"/>
                    </a:lnTo>
                    <a:lnTo>
                      <a:pt x="215900" y="1890912"/>
                    </a:lnTo>
                    <a:lnTo>
                      <a:pt x="216297" y="1886923"/>
                    </a:lnTo>
                    <a:lnTo>
                      <a:pt x="217091" y="1882934"/>
                    </a:lnTo>
                    <a:lnTo>
                      <a:pt x="218282" y="1878946"/>
                    </a:lnTo>
                    <a:lnTo>
                      <a:pt x="219870" y="1875356"/>
                    </a:lnTo>
                    <a:lnTo>
                      <a:pt x="222251" y="1871766"/>
                    </a:lnTo>
                    <a:lnTo>
                      <a:pt x="224236" y="1868575"/>
                    </a:lnTo>
                    <a:lnTo>
                      <a:pt x="227015" y="1865783"/>
                    </a:lnTo>
                    <a:lnTo>
                      <a:pt x="230588" y="1862592"/>
                    </a:lnTo>
                    <a:lnTo>
                      <a:pt x="233763" y="1860199"/>
                    </a:lnTo>
                    <a:lnTo>
                      <a:pt x="237733" y="1857806"/>
                    </a:lnTo>
                    <a:lnTo>
                      <a:pt x="241306" y="1855811"/>
                    </a:lnTo>
                    <a:lnTo>
                      <a:pt x="246069" y="1854216"/>
                    </a:lnTo>
                    <a:lnTo>
                      <a:pt x="250436" y="1853019"/>
                    </a:lnTo>
                    <a:lnTo>
                      <a:pt x="254802" y="1851823"/>
                    </a:lnTo>
                    <a:lnTo>
                      <a:pt x="259566" y="1851025"/>
                    </a:lnTo>
                    <a:close/>
                    <a:moveTo>
                      <a:pt x="558571" y="627063"/>
                    </a:moveTo>
                    <a:lnTo>
                      <a:pt x="563363" y="627063"/>
                    </a:lnTo>
                    <a:lnTo>
                      <a:pt x="568555" y="627063"/>
                    </a:lnTo>
                    <a:lnTo>
                      <a:pt x="573348" y="627461"/>
                    </a:lnTo>
                    <a:lnTo>
                      <a:pt x="578140" y="627858"/>
                    </a:lnTo>
                    <a:lnTo>
                      <a:pt x="582932" y="629449"/>
                    </a:lnTo>
                    <a:lnTo>
                      <a:pt x="591719" y="631835"/>
                    </a:lnTo>
                    <a:lnTo>
                      <a:pt x="600505" y="635413"/>
                    </a:lnTo>
                    <a:lnTo>
                      <a:pt x="608892" y="639787"/>
                    </a:lnTo>
                    <a:lnTo>
                      <a:pt x="616879" y="645354"/>
                    </a:lnTo>
                    <a:lnTo>
                      <a:pt x="624068" y="651318"/>
                    </a:lnTo>
                    <a:lnTo>
                      <a:pt x="631256" y="658475"/>
                    </a:lnTo>
                    <a:lnTo>
                      <a:pt x="637247" y="666030"/>
                    </a:lnTo>
                    <a:lnTo>
                      <a:pt x="642439" y="673584"/>
                    </a:lnTo>
                    <a:lnTo>
                      <a:pt x="647631" y="682730"/>
                    </a:lnTo>
                    <a:lnTo>
                      <a:pt x="651624" y="692272"/>
                    </a:lnTo>
                    <a:lnTo>
                      <a:pt x="654420" y="701815"/>
                    </a:lnTo>
                    <a:lnTo>
                      <a:pt x="656816" y="712153"/>
                    </a:lnTo>
                    <a:lnTo>
                      <a:pt x="658414" y="722491"/>
                    </a:lnTo>
                    <a:lnTo>
                      <a:pt x="658813" y="733625"/>
                    </a:lnTo>
                    <a:lnTo>
                      <a:pt x="658414" y="743962"/>
                    </a:lnTo>
                    <a:lnTo>
                      <a:pt x="656816" y="754698"/>
                    </a:lnTo>
                    <a:lnTo>
                      <a:pt x="654420" y="765036"/>
                    </a:lnTo>
                    <a:lnTo>
                      <a:pt x="651624" y="774976"/>
                    </a:lnTo>
                    <a:lnTo>
                      <a:pt x="647631" y="784122"/>
                    </a:lnTo>
                    <a:lnTo>
                      <a:pt x="642439" y="792869"/>
                    </a:lnTo>
                    <a:lnTo>
                      <a:pt x="637247" y="801219"/>
                    </a:lnTo>
                    <a:lnTo>
                      <a:pt x="631256" y="808774"/>
                    </a:lnTo>
                    <a:lnTo>
                      <a:pt x="624068" y="815533"/>
                    </a:lnTo>
                    <a:lnTo>
                      <a:pt x="616879" y="821498"/>
                    </a:lnTo>
                    <a:lnTo>
                      <a:pt x="608892" y="826667"/>
                    </a:lnTo>
                    <a:lnTo>
                      <a:pt x="600505" y="831438"/>
                    </a:lnTo>
                    <a:lnTo>
                      <a:pt x="591719" y="835017"/>
                    </a:lnTo>
                    <a:lnTo>
                      <a:pt x="582932" y="837800"/>
                    </a:lnTo>
                    <a:lnTo>
                      <a:pt x="578140" y="838595"/>
                    </a:lnTo>
                    <a:lnTo>
                      <a:pt x="573348" y="838993"/>
                    </a:lnTo>
                    <a:lnTo>
                      <a:pt x="568555" y="839390"/>
                    </a:lnTo>
                    <a:lnTo>
                      <a:pt x="563363" y="839788"/>
                    </a:lnTo>
                    <a:lnTo>
                      <a:pt x="558571" y="839390"/>
                    </a:lnTo>
                    <a:lnTo>
                      <a:pt x="553778" y="838993"/>
                    </a:lnTo>
                    <a:lnTo>
                      <a:pt x="548986" y="838595"/>
                    </a:lnTo>
                    <a:lnTo>
                      <a:pt x="544593" y="837800"/>
                    </a:lnTo>
                    <a:lnTo>
                      <a:pt x="535407" y="835017"/>
                    </a:lnTo>
                    <a:lnTo>
                      <a:pt x="526621" y="831438"/>
                    </a:lnTo>
                    <a:lnTo>
                      <a:pt x="518234" y="826667"/>
                    </a:lnTo>
                    <a:lnTo>
                      <a:pt x="510646" y="821498"/>
                    </a:lnTo>
                    <a:lnTo>
                      <a:pt x="503058" y="815533"/>
                    </a:lnTo>
                    <a:lnTo>
                      <a:pt x="496269" y="808774"/>
                    </a:lnTo>
                    <a:lnTo>
                      <a:pt x="492126" y="803549"/>
                    </a:lnTo>
                    <a:lnTo>
                      <a:pt x="492126" y="1749822"/>
                    </a:lnTo>
                    <a:lnTo>
                      <a:pt x="491728" y="1754982"/>
                    </a:lnTo>
                    <a:lnTo>
                      <a:pt x="491331" y="1760141"/>
                    </a:lnTo>
                    <a:lnTo>
                      <a:pt x="490138" y="1764904"/>
                    </a:lnTo>
                    <a:lnTo>
                      <a:pt x="488548" y="1769666"/>
                    </a:lnTo>
                    <a:lnTo>
                      <a:pt x="486957" y="1774825"/>
                    </a:lnTo>
                    <a:lnTo>
                      <a:pt x="484174" y="1778794"/>
                    </a:lnTo>
                    <a:lnTo>
                      <a:pt x="482186" y="1783160"/>
                    </a:lnTo>
                    <a:lnTo>
                      <a:pt x="479006" y="1786732"/>
                    </a:lnTo>
                    <a:lnTo>
                      <a:pt x="475825" y="1789907"/>
                    </a:lnTo>
                    <a:lnTo>
                      <a:pt x="472246" y="1793082"/>
                    </a:lnTo>
                    <a:lnTo>
                      <a:pt x="468271" y="1795860"/>
                    </a:lnTo>
                    <a:lnTo>
                      <a:pt x="464295" y="1797844"/>
                    </a:lnTo>
                    <a:lnTo>
                      <a:pt x="460716" y="1799828"/>
                    </a:lnTo>
                    <a:lnTo>
                      <a:pt x="455945" y="1801019"/>
                    </a:lnTo>
                    <a:lnTo>
                      <a:pt x="451572" y="1801416"/>
                    </a:lnTo>
                    <a:lnTo>
                      <a:pt x="446801" y="1801813"/>
                    </a:lnTo>
                    <a:lnTo>
                      <a:pt x="316391" y="1801813"/>
                    </a:lnTo>
                    <a:lnTo>
                      <a:pt x="312017" y="1801416"/>
                    </a:lnTo>
                    <a:lnTo>
                      <a:pt x="307644" y="1801019"/>
                    </a:lnTo>
                    <a:lnTo>
                      <a:pt x="303270" y="1799828"/>
                    </a:lnTo>
                    <a:lnTo>
                      <a:pt x="298499" y="1797844"/>
                    </a:lnTo>
                    <a:lnTo>
                      <a:pt x="294921" y="1795860"/>
                    </a:lnTo>
                    <a:lnTo>
                      <a:pt x="291343" y="1793082"/>
                    </a:lnTo>
                    <a:lnTo>
                      <a:pt x="287764" y="1789907"/>
                    </a:lnTo>
                    <a:lnTo>
                      <a:pt x="284584" y="1786732"/>
                    </a:lnTo>
                    <a:lnTo>
                      <a:pt x="281403" y="1783160"/>
                    </a:lnTo>
                    <a:lnTo>
                      <a:pt x="279017" y="1778794"/>
                    </a:lnTo>
                    <a:lnTo>
                      <a:pt x="276632" y="1774825"/>
                    </a:lnTo>
                    <a:lnTo>
                      <a:pt x="275041" y="1769666"/>
                    </a:lnTo>
                    <a:lnTo>
                      <a:pt x="273053" y="1764904"/>
                    </a:lnTo>
                    <a:lnTo>
                      <a:pt x="272258" y="1760141"/>
                    </a:lnTo>
                    <a:lnTo>
                      <a:pt x="271463" y="1754982"/>
                    </a:lnTo>
                    <a:lnTo>
                      <a:pt x="271463" y="1749822"/>
                    </a:lnTo>
                    <a:lnTo>
                      <a:pt x="271463" y="803989"/>
                    </a:lnTo>
                    <a:lnTo>
                      <a:pt x="267660" y="808774"/>
                    </a:lnTo>
                    <a:lnTo>
                      <a:pt x="260857" y="815533"/>
                    </a:lnTo>
                    <a:lnTo>
                      <a:pt x="253253" y="821498"/>
                    </a:lnTo>
                    <a:lnTo>
                      <a:pt x="245249" y="826667"/>
                    </a:lnTo>
                    <a:lnTo>
                      <a:pt x="237645" y="831438"/>
                    </a:lnTo>
                    <a:lnTo>
                      <a:pt x="228440" y="835017"/>
                    </a:lnTo>
                    <a:lnTo>
                      <a:pt x="219235" y="837800"/>
                    </a:lnTo>
                    <a:lnTo>
                      <a:pt x="214433" y="838595"/>
                    </a:lnTo>
                    <a:lnTo>
                      <a:pt x="210030" y="838993"/>
                    </a:lnTo>
                    <a:lnTo>
                      <a:pt x="205228" y="839390"/>
                    </a:lnTo>
                    <a:lnTo>
                      <a:pt x="200425" y="839788"/>
                    </a:lnTo>
                    <a:lnTo>
                      <a:pt x="195222" y="839390"/>
                    </a:lnTo>
                    <a:lnTo>
                      <a:pt x="190420" y="838993"/>
                    </a:lnTo>
                    <a:lnTo>
                      <a:pt x="185617" y="838595"/>
                    </a:lnTo>
                    <a:lnTo>
                      <a:pt x="180815" y="837800"/>
                    </a:lnTo>
                    <a:lnTo>
                      <a:pt x="171610" y="835017"/>
                    </a:lnTo>
                    <a:lnTo>
                      <a:pt x="163206" y="831438"/>
                    </a:lnTo>
                    <a:lnTo>
                      <a:pt x="154801" y="826667"/>
                    </a:lnTo>
                    <a:lnTo>
                      <a:pt x="146797" y="821498"/>
                    </a:lnTo>
                    <a:lnTo>
                      <a:pt x="139193" y="815533"/>
                    </a:lnTo>
                    <a:lnTo>
                      <a:pt x="132389" y="808774"/>
                    </a:lnTo>
                    <a:lnTo>
                      <a:pt x="126386" y="801219"/>
                    </a:lnTo>
                    <a:lnTo>
                      <a:pt x="121184" y="792869"/>
                    </a:lnTo>
                    <a:lnTo>
                      <a:pt x="115981" y="784122"/>
                    </a:lnTo>
                    <a:lnTo>
                      <a:pt x="112379" y="774976"/>
                    </a:lnTo>
                    <a:lnTo>
                      <a:pt x="109177" y="765036"/>
                    </a:lnTo>
                    <a:lnTo>
                      <a:pt x="106376" y="754698"/>
                    </a:lnTo>
                    <a:lnTo>
                      <a:pt x="105175" y="743962"/>
                    </a:lnTo>
                    <a:lnTo>
                      <a:pt x="104775" y="733625"/>
                    </a:lnTo>
                    <a:lnTo>
                      <a:pt x="105175" y="722491"/>
                    </a:lnTo>
                    <a:lnTo>
                      <a:pt x="106376" y="712153"/>
                    </a:lnTo>
                    <a:lnTo>
                      <a:pt x="109177" y="701815"/>
                    </a:lnTo>
                    <a:lnTo>
                      <a:pt x="112379" y="692273"/>
                    </a:lnTo>
                    <a:lnTo>
                      <a:pt x="115981" y="682730"/>
                    </a:lnTo>
                    <a:lnTo>
                      <a:pt x="121184" y="673585"/>
                    </a:lnTo>
                    <a:lnTo>
                      <a:pt x="126386" y="666030"/>
                    </a:lnTo>
                    <a:lnTo>
                      <a:pt x="132389" y="658475"/>
                    </a:lnTo>
                    <a:lnTo>
                      <a:pt x="139193" y="651318"/>
                    </a:lnTo>
                    <a:lnTo>
                      <a:pt x="146797" y="645354"/>
                    </a:lnTo>
                    <a:lnTo>
                      <a:pt x="154801" y="639787"/>
                    </a:lnTo>
                    <a:lnTo>
                      <a:pt x="163206" y="635413"/>
                    </a:lnTo>
                    <a:lnTo>
                      <a:pt x="171610" y="631835"/>
                    </a:lnTo>
                    <a:lnTo>
                      <a:pt x="180815" y="629449"/>
                    </a:lnTo>
                    <a:lnTo>
                      <a:pt x="185617" y="627859"/>
                    </a:lnTo>
                    <a:lnTo>
                      <a:pt x="190420" y="627461"/>
                    </a:lnTo>
                    <a:lnTo>
                      <a:pt x="195222" y="627063"/>
                    </a:lnTo>
                    <a:lnTo>
                      <a:pt x="197222" y="627063"/>
                    </a:lnTo>
                    <a:lnTo>
                      <a:pt x="200394" y="627063"/>
                    </a:lnTo>
                    <a:lnTo>
                      <a:pt x="200425" y="627063"/>
                    </a:lnTo>
                    <a:lnTo>
                      <a:pt x="205228" y="627063"/>
                    </a:lnTo>
                    <a:lnTo>
                      <a:pt x="558570" y="627063"/>
                    </a:lnTo>
                    <a:lnTo>
                      <a:pt x="558571" y="627063"/>
                    </a:lnTo>
                    <a:close/>
                    <a:moveTo>
                      <a:pt x="922944" y="627063"/>
                    </a:moveTo>
                    <a:lnTo>
                      <a:pt x="927696" y="627063"/>
                    </a:lnTo>
                    <a:lnTo>
                      <a:pt x="932449" y="627063"/>
                    </a:lnTo>
                    <a:lnTo>
                      <a:pt x="932450" y="627063"/>
                    </a:lnTo>
                    <a:lnTo>
                      <a:pt x="1286688" y="627063"/>
                    </a:lnTo>
                    <a:lnTo>
                      <a:pt x="1286689" y="627063"/>
                    </a:lnTo>
                    <a:lnTo>
                      <a:pt x="1291432" y="627063"/>
                    </a:lnTo>
                    <a:lnTo>
                      <a:pt x="1296174" y="627063"/>
                    </a:lnTo>
                    <a:lnTo>
                      <a:pt x="1300917" y="627461"/>
                    </a:lnTo>
                    <a:lnTo>
                      <a:pt x="1306054" y="627858"/>
                    </a:lnTo>
                    <a:lnTo>
                      <a:pt x="1310402" y="629449"/>
                    </a:lnTo>
                    <a:lnTo>
                      <a:pt x="1319492" y="631835"/>
                    </a:lnTo>
                    <a:lnTo>
                      <a:pt x="1328187" y="635413"/>
                    </a:lnTo>
                    <a:lnTo>
                      <a:pt x="1336486" y="639787"/>
                    </a:lnTo>
                    <a:lnTo>
                      <a:pt x="1343995" y="645353"/>
                    </a:lnTo>
                    <a:lnTo>
                      <a:pt x="1351504" y="651318"/>
                    </a:lnTo>
                    <a:lnTo>
                      <a:pt x="1357828" y="658475"/>
                    </a:lnTo>
                    <a:lnTo>
                      <a:pt x="1364151" y="666030"/>
                    </a:lnTo>
                    <a:lnTo>
                      <a:pt x="1369684" y="673584"/>
                    </a:lnTo>
                    <a:lnTo>
                      <a:pt x="1374427" y="682729"/>
                    </a:lnTo>
                    <a:lnTo>
                      <a:pt x="1378379" y="692272"/>
                    </a:lnTo>
                    <a:lnTo>
                      <a:pt x="1381541" y="701815"/>
                    </a:lnTo>
                    <a:lnTo>
                      <a:pt x="1383912" y="712153"/>
                    </a:lnTo>
                    <a:lnTo>
                      <a:pt x="1385493" y="722491"/>
                    </a:lnTo>
                    <a:lnTo>
                      <a:pt x="1385888" y="733624"/>
                    </a:lnTo>
                    <a:lnTo>
                      <a:pt x="1385493" y="743962"/>
                    </a:lnTo>
                    <a:lnTo>
                      <a:pt x="1383912" y="754698"/>
                    </a:lnTo>
                    <a:lnTo>
                      <a:pt x="1381541" y="765036"/>
                    </a:lnTo>
                    <a:lnTo>
                      <a:pt x="1378379" y="774976"/>
                    </a:lnTo>
                    <a:lnTo>
                      <a:pt x="1374427" y="784122"/>
                    </a:lnTo>
                    <a:lnTo>
                      <a:pt x="1369684" y="792869"/>
                    </a:lnTo>
                    <a:lnTo>
                      <a:pt x="1364151" y="801219"/>
                    </a:lnTo>
                    <a:lnTo>
                      <a:pt x="1357828" y="808774"/>
                    </a:lnTo>
                    <a:lnTo>
                      <a:pt x="1351504" y="815533"/>
                    </a:lnTo>
                    <a:lnTo>
                      <a:pt x="1343995" y="821498"/>
                    </a:lnTo>
                    <a:lnTo>
                      <a:pt x="1336486" y="826667"/>
                    </a:lnTo>
                    <a:lnTo>
                      <a:pt x="1328187" y="831438"/>
                    </a:lnTo>
                    <a:lnTo>
                      <a:pt x="1319492" y="835017"/>
                    </a:lnTo>
                    <a:lnTo>
                      <a:pt x="1310402" y="837800"/>
                    </a:lnTo>
                    <a:lnTo>
                      <a:pt x="1306054" y="838595"/>
                    </a:lnTo>
                    <a:lnTo>
                      <a:pt x="1300917" y="838993"/>
                    </a:lnTo>
                    <a:lnTo>
                      <a:pt x="1296174" y="839390"/>
                    </a:lnTo>
                    <a:lnTo>
                      <a:pt x="1291432" y="839788"/>
                    </a:lnTo>
                    <a:lnTo>
                      <a:pt x="1286689" y="839390"/>
                    </a:lnTo>
                    <a:lnTo>
                      <a:pt x="1281946" y="838993"/>
                    </a:lnTo>
                    <a:lnTo>
                      <a:pt x="1277204" y="838595"/>
                    </a:lnTo>
                    <a:lnTo>
                      <a:pt x="1272066" y="837800"/>
                    </a:lnTo>
                    <a:lnTo>
                      <a:pt x="1263371" y="835017"/>
                    </a:lnTo>
                    <a:lnTo>
                      <a:pt x="1254676" y="831438"/>
                    </a:lnTo>
                    <a:lnTo>
                      <a:pt x="1246377" y="826667"/>
                    </a:lnTo>
                    <a:lnTo>
                      <a:pt x="1238473" y="821498"/>
                    </a:lnTo>
                    <a:lnTo>
                      <a:pt x="1231754" y="815533"/>
                    </a:lnTo>
                    <a:lnTo>
                      <a:pt x="1224640" y="808774"/>
                    </a:lnTo>
                    <a:lnTo>
                      <a:pt x="1219201" y="802275"/>
                    </a:lnTo>
                    <a:lnTo>
                      <a:pt x="1219201" y="1749822"/>
                    </a:lnTo>
                    <a:lnTo>
                      <a:pt x="1218804" y="1754982"/>
                    </a:lnTo>
                    <a:lnTo>
                      <a:pt x="1218407" y="1760141"/>
                    </a:lnTo>
                    <a:lnTo>
                      <a:pt x="1216820" y="1764904"/>
                    </a:lnTo>
                    <a:lnTo>
                      <a:pt x="1215629" y="1769666"/>
                    </a:lnTo>
                    <a:lnTo>
                      <a:pt x="1213248" y="1774825"/>
                    </a:lnTo>
                    <a:lnTo>
                      <a:pt x="1211263" y="1778794"/>
                    </a:lnTo>
                    <a:lnTo>
                      <a:pt x="1208485" y="1783160"/>
                    </a:lnTo>
                    <a:lnTo>
                      <a:pt x="1206104" y="1786732"/>
                    </a:lnTo>
                    <a:lnTo>
                      <a:pt x="1202532" y="1789907"/>
                    </a:lnTo>
                    <a:lnTo>
                      <a:pt x="1198960" y="1793082"/>
                    </a:lnTo>
                    <a:lnTo>
                      <a:pt x="1195388" y="1795860"/>
                    </a:lnTo>
                    <a:lnTo>
                      <a:pt x="1191420" y="1797844"/>
                    </a:lnTo>
                    <a:lnTo>
                      <a:pt x="1187451" y="1799828"/>
                    </a:lnTo>
                    <a:lnTo>
                      <a:pt x="1183085" y="1801019"/>
                    </a:lnTo>
                    <a:lnTo>
                      <a:pt x="1178720" y="1801416"/>
                    </a:lnTo>
                    <a:lnTo>
                      <a:pt x="1173957" y="1801813"/>
                    </a:lnTo>
                    <a:lnTo>
                      <a:pt x="1043385" y="1801813"/>
                    </a:lnTo>
                    <a:lnTo>
                      <a:pt x="1038622" y="1801416"/>
                    </a:lnTo>
                    <a:lnTo>
                      <a:pt x="1034257" y="1801019"/>
                    </a:lnTo>
                    <a:lnTo>
                      <a:pt x="1030288" y="1799828"/>
                    </a:lnTo>
                    <a:lnTo>
                      <a:pt x="1025922" y="1797844"/>
                    </a:lnTo>
                    <a:lnTo>
                      <a:pt x="1021954" y="1795860"/>
                    </a:lnTo>
                    <a:lnTo>
                      <a:pt x="1018382" y="1793082"/>
                    </a:lnTo>
                    <a:lnTo>
                      <a:pt x="1015207" y="1789907"/>
                    </a:lnTo>
                    <a:lnTo>
                      <a:pt x="1012032" y="1786732"/>
                    </a:lnTo>
                    <a:lnTo>
                      <a:pt x="1008857" y="1783160"/>
                    </a:lnTo>
                    <a:lnTo>
                      <a:pt x="1006079" y="1778794"/>
                    </a:lnTo>
                    <a:lnTo>
                      <a:pt x="1004094" y="1774825"/>
                    </a:lnTo>
                    <a:lnTo>
                      <a:pt x="1002110" y="1769666"/>
                    </a:lnTo>
                    <a:lnTo>
                      <a:pt x="1000522" y="1764904"/>
                    </a:lnTo>
                    <a:lnTo>
                      <a:pt x="999729" y="1760141"/>
                    </a:lnTo>
                    <a:lnTo>
                      <a:pt x="998935" y="1754982"/>
                    </a:lnTo>
                    <a:lnTo>
                      <a:pt x="998538" y="1749822"/>
                    </a:lnTo>
                    <a:lnTo>
                      <a:pt x="998538" y="804112"/>
                    </a:lnTo>
                    <a:lnTo>
                      <a:pt x="994628" y="808774"/>
                    </a:lnTo>
                    <a:lnTo>
                      <a:pt x="987895" y="815533"/>
                    </a:lnTo>
                    <a:lnTo>
                      <a:pt x="980766" y="821498"/>
                    </a:lnTo>
                    <a:lnTo>
                      <a:pt x="972846" y="826667"/>
                    </a:lnTo>
                    <a:lnTo>
                      <a:pt x="964529" y="831438"/>
                    </a:lnTo>
                    <a:lnTo>
                      <a:pt x="955816" y="835017"/>
                    </a:lnTo>
                    <a:lnTo>
                      <a:pt x="947103" y="837800"/>
                    </a:lnTo>
                    <a:lnTo>
                      <a:pt x="942350" y="838595"/>
                    </a:lnTo>
                    <a:lnTo>
                      <a:pt x="937598" y="838993"/>
                    </a:lnTo>
                    <a:lnTo>
                      <a:pt x="932449" y="839390"/>
                    </a:lnTo>
                    <a:lnTo>
                      <a:pt x="927696" y="839788"/>
                    </a:lnTo>
                    <a:lnTo>
                      <a:pt x="922944" y="839390"/>
                    </a:lnTo>
                    <a:lnTo>
                      <a:pt x="918191" y="838993"/>
                    </a:lnTo>
                    <a:lnTo>
                      <a:pt x="913439" y="838595"/>
                    </a:lnTo>
                    <a:lnTo>
                      <a:pt x="909082" y="837800"/>
                    </a:lnTo>
                    <a:lnTo>
                      <a:pt x="899577" y="835017"/>
                    </a:lnTo>
                    <a:lnTo>
                      <a:pt x="890864" y="831438"/>
                    </a:lnTo>
                    <a:lnTo>
                      <a:pt x="882547" y="826667"/>
                    </a:lnTo>
                    <a:lnTo>
                      <a:pt x="875419" y="821498"/>
                    </a:lnTo>
                    <a:lnTo>
                      <a:pt x="867894" y="815533"/>
                    </a:lnTo>
                    <a:lnTo>
                      <a:pt x="861161" y="808774"/>
                    </a:lnTo>
                    <a:lnTo>
                      <a:pt x="855220" y="801219"/>
                    </a:lnTo>
                    <a:lnTo>
                      <a:pt x="849280" y="792869"/>
                    </a:lnTo>
                    <a:lnTo>
                      <a:pt x="844923" y="784122"/>
                    </a:lnTo>
                    <a:lnTo>
                      <a:pt x="840567" y="774976"/>
                    </a:lnTo>
                    <a:lnTo>
                      <a:pt x="837398" y="765036"/>
                    </a:lnTo>
                    <a:lnTo>
                      <a:pt x="835418" y="754698"/>
                    </a:lnTo>
                    <a:lnTo>
                      <a:pt x="834230" y="743962"/>
                    </a:lnTo>
                    <a:lnTo>
                      <a:pt x="833438" y="733625"/>
                    </a:lnTo>
                    <a:lnTo>
                      <a:pt x="834230" y="722491"/>
                    </a:lnTo>
                    <a:lnTo>
                      <a:pt x="835418" y="712153"/>
                    </a:lnTo>
                    <a:lnTo>
                      <a:pt x="837398" y="701815"/>
                    </a:lnTo>
                    <a:lnTo>
                      <a:pt x="840567" y="692272"/>
                    </a:lnTo>
                    <a:lnTo>
                      <a:pt x="844923" y="682729"/>
                    </a:lnTo>
                    <a:lnTo>
                      <a:pt x="849280" y="673584"/>
                    </a:lnTo>
                    <a:lnTo>
                      <a:pt x="855220" y="666030"/>
                    </a:lnTo>
                    <a:lnTo>
                      <a:pt x="861161" y="658475"/>
                    </a:lnTo>
                    <a:lnTo>
                      <a:pt x="867894" y="651318"/>
                    </a:lnTo>
                    <a:lnTo>
                      <a:pt x="875419" y="645354"/>
                    </a:lnTo>
                    <a:lnTo>
                      <a:pt x="882547" y="639787"/>
                    </a:lnTo>
                    <a:lnTo>
                      <a:pt x="890864" y="635413"/>
                    </a:lnTo>
                    <a:lnTo>
                      <a:pt x="899577" y="631835"/>
                    </a:lnTo>
                    <a:lnTo>
                      <a:pt x="909082" y="629449"/>
                    </a:lnTo>
                    <a:lnTo>
                      <a:pt x="913439" y="627858"/>
                    </a:lnTo>
                    <a:lnTo>
                      <a:pt x="918191" y="627461"/>
                    </a:lnTo>
                    <a:lnTo>
                      <a:pt x="922944" y="627063"/>
                    </a:lnTo>
                    <a:close/>
                    <a:moveTo>
                      <a:pt x="1650227" y="627063"/>
                    </a:moveTo>
                    <a:lnTo>
                      <a:pt x="1654970" y="627063"/>
                    </a:lnTo>
                    <a:lnTo>
                      <a:pt x="1659712" y="627063"/>
                    </a:lnTo>
                    <a:lnTo>
                      <a:pt x="1659713" y="627063"/>
                    </a:lnTo>
                    <a:lnTo>
                      <a:pt x="2013555" y="627063"/>
                    </a:lnTo>
                    <a:lnTo>
                      <a:pt x="2013556" y="627063"/>
                    </a:lnTo>
                    <a:lnTo>
                      <a:pt x="2018705" y="627063"/>
                    </a:lnTo>
                    <a:lnTo>
                      <a:pt x="2023457" y="627063"/>
                    </a:lnTo>
                    <a:lnTo>
                      <a:pt x="2028210" y="627461"/>
                    </a:lnTo>
                    <a:lnTo>
                      <a:pt x="2032566" y="627858"/>
                    </a:lnTo>
                    <a:lnTo>
                      <a:pt x="2037319" y="629449"/>
                    </a:lnTo>
                    <a:lnTo>
                      <a:pt x="2046824" y="631834"/>
                    </a:lnTo>
                    <a:lnTo>
                      <a:pt x="2055141" y="635413"/>
                    </a:lnTo>
                    <a:lnTo>
                      <a:pt x="2063458" y="639787"/>
                    </a:lnTo>
                    <a:lnTo>
                      <a:pt x="2071378" y="645353"/>
                    </a:lnTo>
                    <a:lnTo>
                      <a:pt x="2078507" y="651318"/>
                    </a:lnTo>
                    <a:lnTo>
                      <a:pt x="2085240" y="658475"/>
                    </a:lnTo>
                    <a:lnTo>
                      <a:pt x="2091181" y="666029"/>
                    </a:lnTo>
                    <a:lnTo>
                      <a:pt x="2096725" y="673584"/>
                    </a:lnTo>
                    <a:lnTo>
                      <a:pt x="2101478" y="682729"/>
                    </a:lnTo>
                    <a:lnTo>
                      <a:pt x="2105438" y="692272"/>
                    </a:lnTo>
                    <a:lnTo>
                      <a:pt x="2109003" y="701815"/>
                    </a:lnTo>
                    <a:lnTo>
                      <a:pt x="2110983" y="712153"/>
                    </a:lnTo>
                    <a:lnTo>
                      <a:pt x="2112567" y="722491"/>
                    </a:lnTo>
                    <a:lnTo>
                      <a:pt x="2112963" y="733624"/>
                    </a:lnTo>
                    <a:lnTo>
                      <a:pt x="2112567" y="743962"/>
                    </a:lnTo>
                    <a:lnTo>
                      <a:pt x="2110983" y="754698"/>
                    </a:lnTo>
                    <a:lnTo>
                      <a:pt x="2109003" y="765036"/>
                    </a:lnTo>
                    <a:lnTo>
                      <a:pt x="2105438" y="774976"/>
                    </a:lnTo>
                    <a:lnTo>
                      <a:pt x="2101478" y="784122"/>
                    </a:lnTo>
                    <a:lnTo>
                      <a:pt x="2096725" y="792869"/>
                    </a:lnTo>
                    <a:lnTo>
                      <a:pt x="2091181" y="801219"/>
                    </a:lnTo>
                    <a:lnTo>
                      <a:pt x="2085240" y="808774"/>
                    </a:lnTo>
                    <a:lnTo>
                      <a:pt x="2078507" y="815533"/>
                    </a:lnTo>
                    <a:lnTo>
                      <a:pt x="2071378" y="821498"/>
                    </a:lnTo>
                    <a:lnTo>
                      <a:pt x="2063458" y="826667"/>
                    </a:lnTo>
                    <a:lnTo>
                      <a:pt x="2055141" y="831438"/>
                    </a:lnTo>
                    <a:lnTo>
                      <a:pt x="2046824" y="835017"/>
                    </a:lnTo>
                    <a:lnTo>
                      <a:pt x="2037319" y="837800"/>
                    </a:lnTo>
                    <a:lnTo>
                      <a:pt x="2032566" y="838595"/>
                    </a:lnTo>
                    <a:lnTo>
                      <a:pt x="2028210" y="838993"/>
                    </a:lnTo>
                    <a:lnTo>
                      <a:pt x="2023457" y="839390"/>
                    </a:lnTo>
                    <a:lnTo>
                      <a:pt x="2018705" y="839788"/>
                    </a:lnTo>
                    <a:lnTo>
                      <a:pt x="2013556" y="839390"/>
                    </a:lnTo>
                    <a:lnTo>
                      <a:pt x="2008407" y="838993"/>
                    </a:lnTo>
                    <a:lnTo>
                      <a:pt x="2004051" y="838595"/>
                    </a:lnTo>
                    <a:lnTo>
                      <a:pt x="1999298" y="837800"/>
                    </a:lnTo>
                    <a:lnTo>
                      <a:pt x="1990189" y="835017"/>
                    </a:lnTo>
                    <a:lnTo>
                      <a:pt x="1981872" y="831438"/>
                    </a:lnTo>
                    <a:lnTo>
                      <a:pt x="1973556" y="826667"/>
                    </a:lnTo>
                    <a:lnTo>
                      <a:pt x="1965635" y="821498"/>
                    </a:lnTo>
                    <a:lnTo>
                      <a:pt x="1958110" y="815533"/>
                    </a:lnTo>
                    <a:lnTo>
                      <a:pt x="1951773" y="808774"/>
                    </a:lnTo>
                    <a:lnTo>
                      <a:pt x="1946276" y="802221"/>
                    </a:lnTo>
                    <a:lnTo>
                      <a:pt x="1946276" y="1749822"/>
                    </a:lnTo>
                    <a:lnTo>
                      <a:pt x="1946276" y="1754982"/>
                    </a:lnTo>
                    <a:lnTo>
                      <a:pt x="1945481" y="1760141"/>
                    </a:lnTo>
                    <a:lnTo>
                      <a:pt x="1944686" y="1764904"/>
                    </a:lnTo>
                    <a:lnTo>
                      <a:pt x="1943095" y="1769666"/>
                    </a:lnTo>
                    <a:lnTo>
                      <a:pt x="1941107" y="1774825"/>
                    </a:lnTo>
                    <a:lnTo>
                      <a:pt x="1939119" y="1778794"/>
                    </a:lnTo>
                    <a:lnTo>
                      <a:pt x="1936336" y="1783160"/>
                    </a:lnTo>
                    <a:lnTo>
                      <a:pt x="1933156" y="1786732"/>
                    </a:lnTo>
                    <a:lnTo>
                      <a:pt x="1930372" y="1789907"/>
                    </a:lnTo>
                    <a:lnTo>
                      <a:pt x="1926794" y="1793082"/>
                    </a:lnTo>
                    <a:lnTo>
                      <a:pt x="1923216" y="1795860"/>
                    </a:lnTo>
                    <a:lnTo>
                      <a:pt x="1919240" y="1797844"/>
                    </a:lnTo>
                    <a:lnTo>
                      <a:pt x="1914866" y="1799828"/>
                    </a:lnTo>
                    <a:lnTo>
                      <a:pt x="1910493" y="1801019"/>
                    </a:lnTo>
                    <a:lnTo>
                      <a:pt x="1906119" y="1801416"/>
                    </a:lnTo>
                    <a:lnTo>
                      <a:pt x="1901746" y="1801813"/>
                    </a:lnTo>
                    <a:lnTo>
                      <a:pt x="1770541" y="1801813"/>
                    </a:lnTo>
                    <a:lnTo>
                      <a:pt x="1766167" y="1801416"/>
                    </a:lnTo>
                    <a:lnTo>
                      <a:pt x="1761794" y="1801019"/>
                    </a:lnTo>
                    <a:lnTo>
                      <a:pt x="1757420" y="1799828"/>
                    </a:lnTo>
                    <a:lnTo>
                      <a:pt x="1753444" y="1797844"/>
                    </a:lnTo>
                    <a:lnTo>
                      <a:pt x="1749468" y="1795860"/>
                    </a:lnTo>
                    <a:lnTo>
                      <a:pt x="1745493" y="1793082"/>
                    </a:lnTo>
                    <a:lnTo>
                      <a:pt x="1741914" y="1789907"/>
                    </a:lnTo>
                    <a:lnTo>
                      <a:pt x="1738734" y="1786732"/>
                    </a:lnTo>
                    <a:lnTo>
                      <a:pt x="1735950" y="1783160"/>
                    </a:lnTo>
                    <a:lnTo>
                      <a:pt x="1733565" y="1778794"/>
                    </a:lnTo>
                    <a:lnTo>
                      <a:pt x="1731179" y="1774825"/>
                    </a:lnTo>
                    <a:lnTo>
                      <a:pt x="1729191" y="1769666"/>
                    </a:lnTo>
                    <a:lnTo>
                      <a:pt x="1727999" y="1764904"/>
                    </a:lnTo>
                    <a:lnTo>
                      <a:pt x="1726408" y="1760141"/>
                    </a:lnTo>
                    <a:lnTo>
                      <a:pt x="1726011" y="1754982"/>
                    </a:lnTo>
                    <a:lnTo>
                      <a:pt x="1725613" y="1749822"/>
                    </a:lnTo>
                    <a:lnTo>
                      <a:pt x="1725613" y="803700"/>
                    </a:lnTo>
                    <a:lnTo>
                      <a:pt x="1721366" y="808774"/>
                    </a:lnTo>
                    <a:lnTo>
                      <a:pt x="1714647" y="815533"/>
                    </a:lnTo>
                    <a:lnTo>
                      <a:pt x="1707928" y="821498"/>
                    </a:lnTo>
                    <a:lnTo>
                      <a:pt x="1700024" y="826667"/>
                    </a:lnTo>
                    <a:lnTo>
                      <a:pt x="1691725" y="831438"/>
                    </a:lnTo>
                    <a:lnTo>
                      <a:pt x="1683030" y="835017"/>
                    </a:lnTo>
                    <a:lnTo>
                      <a:pt x="1673940" y="837800"/>
                    </a:lnTo>
                    <a:lnTo>
                      <a:pt x="1669197" y="838595"/>
                    </a:lnTo>
                    <a:lnTo>
                      <a:pt x="1664455" y="838993"/>
                    </a:lnTo>
                    <a:lnTo>
                      <a:pt x="1659712" y="839390"/>
                    </a:lnTo>
                    <a:lnTo>
                      <a:pt x="1654970" y="839788"/>
                    </a:lnTo>
                    <a:lnTo>
                      <a:pt x="1650227" y="839390"/>
                    </a:lnTo>
                    <a:lnTo>
                      <a:pt x="1645484" y="838993"/>
                    </a:lnTo>
                    <a:lnTo>
                      <a:pt x="1640347" y="838595"/>
                    </a:lnTo>
                    <a:lnTo>
                      <a:pt x="1635604" y="837800"/>
                    </a:lnTo>
                    <a:lnTo>
                      <a:pt x="1626909" y="835017"/>
                    </a:lnTo>
                    <a:lnTo>
                      <a:pt x="1618214" y="831438"/>
                    </a:lnTo>
                    <a:lnTo>
                      <a:pt x="1609915" y="826667"/>
                    </a:lnTo>
                    <a:lnTo>
                      <a:pt x="1602011" y="821498"/>
                    </a:lnTo>
                    <a:lnTo>
                      <a:pt x="1594897" y="815533"/>
                    </a:lnTo>
                    <a:lnTo>
                      <a:pt x="1588178" y="808774"/>
                    </a:lnTo>
                    <a:lnTo>
                      <a:pt x="1581855" y="801219"/>
                    </a:lnTo>
                    <a:lnTo>
                      <a:pt x="1576717" y="792869"/>
                    </a:lnTo>
                    <a:lnTo>
                      <a:pt x="1571974" y="784122"/>
                    </a:lnTo>
                    <a:lnTo>
                      <a:pt x="1568022" y="774976"/>
                    </a:lnTo>
                    <a:lnTo>
                      <a:pt x="1564860" y="765036"/>
                    </a:lnTo>
                    <a:lnTo>
                      <a:pt x="1562094" y="754698"/>
                    </a:lnTo>
                    <a:lnTo>
                      <a:pt x="1560908" y="743962"/>
                    </a:lnTo>
                    <a:lnTo>
                      <a:pt x="1560513" y="733624"/>
                    </a:lnTo>
                    <a:lnTo>
                      <a:pt x="1560908" y="722491"/>
                    </a:lnTo>
                    <a:lnTo>
                      <a:pt x="1562094" y="712153"/>
                    </a:lnTo>
                    <a:lnTo>
                      <a:pt x="1564860" y="701815"/>
                    </a:lnTo>
                    <a:lnTo>
                      <a:pt x="1568022" y="692272"/>
                    </a:lnTo>
                    <a:lnTo>
                      <a:pt x="1571974" y="682729"/>
                    </a:lnTo>
                    <a:lnTo>
                      <a:pt x="1576717" y="673584"/>
                    </a:lnTo>
                    <a:lnTo>
                      <a:pt x="1581855" y="666029"/>
                    </a:lnTo>
                    <a:lnTo>
                      <a:pt x="1588178" y="658475"/>
                    </a:lnTo>
                    <a:lnTo>
                      <a:pt x="1594897" y="651318"/>
                    </a:lnTo>
                    <a:lnTo>
                      <a:pt x="1602011" y="645353"/>
                    </a:lnTo>
                    <a:lnTo>
                      <a:pt x="1609915" y="639787"/>
                    </a:lnTo>
                    <a:lnTo>
                      <a:pt x="1618214" y="635413"/>
                    </a:lnTo>
                    <a:lnTo>
                      <a:pt x="1626909" y="631834"/>
                    </a:lnTo>
                    <a:lnTo>
                      <a:pt x="1635604" y="629449"/>
                    </a:lnTo>
                    <a:lnTo>
                      <a:pt x="1640347" y="627858"/>
                    </a:lnTo>
                    <a:lnTo>
                      <a:pt x="1645484" y="627461"/>
                    </a:lnTo>
                    <a:lnTo>
                      <a:pt x="1650227" y="627063"/>
                    </a:lnTo>
                    <a:close/>
                    <a:moveTo>
                      <a:pt x="1109068" y="0"/>
                    </a:moveTo>
                    <a:lnTo>
                      <a:pt x="1663204" y="293093"/>
                    </a:lnTo>
                    <a:lnTo>
                      <a:pt x="2217738" y="585788"/>
                    </a:lnTo>
                    <a:lnTo>
                      <a:pt x="1109068" y="585788"/>
                    </a:lnTo>
                    <a:lnTo>
                      <a:pt x="0" y="585788"/>
                    </a:lnTo>
                    <a:lnTo>
                      <a:pt x="554534" y="293093"/>
                    </a:lnTo>
                    <a:lnTo>
                      <a:pt x="110906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>
                <a:scene3d>
                  <a:camera prst="orthographicFront"/>
                  <a:lightRig rig="threePt" dir="t"/>
                </a:scene3d>
                <a:sp3d>
                  <a:contourClr>
                    <a:srgbClr val="FFFFFF"/>
                  </a:contourClr>
                </a:sp3d>
              </a:bodyPr>
              <a:lstStyle>
                <a:defPPr>
                  <a:defRPr lang="zh-CN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0" name="矩形 3"/>
            <p:cNvSpPr>
              <a:spLocks noChangeArrowheads="1"/>
            </p:cNvSpPr>
            <p:nvPr/>
          </p:nvSpPr>
          <p:spPr bwMode="auto">
            <a:xfrm>
              <a:off x="7682732" y="2113911"/>
              <a:ext cx="4045621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6660479" y="3544262"/>
            <a:ext cx="5183988" cy="1030135"/>
            <a:chOff x="6544365" y="1952787"/>
            <a:chExt cx="5183988" cy="1030135"/>
          </a:xfrm>
        </p:grpSpPr>
        <p:grpSp>
          <p:nvGrpSpPr>
            <p:cNvPr id="23" name="组合 22"/>
            <p:cNvGrpSpPr/>
            <p:nvPr/>
          </p:nvGrpSpPr>
          <p:grpSpPr>
            <a:xfrm>
              <a:off x="6544365" y="1952787"/>
              <a:ext cx="1030514" cy="1030135"/>
              <a:chOff x="6544365" y="1952787"/>
              <a:chExt cx="1030514" cy="1030135"/>
            </a:xfrm>
          </p:grpSpPr>
          <p:grpSp>
            <p:nvGrpSpPr>
              <p:cNvPr id="25" name="组合 24"/>
              <p:cNvGrpSpPr/>
              <p:nvPr/>
            </p:nvGrpSpPr>
            <p:grpSpPr>
              <a:xfrm>
                <a:off x="6544365" y="1952787"/>
                <a:ext cx="1030514" cy="1030135"/>
                <a:chOff x="5580743" y="2913933"/>
                <a:chExt cx="1030514" cy="1030135"/>
              </a:xfrm>
            </p:grpSpPr>
            <p:sp>
              <p:nvSpPr>
                <p:cNvPr id="27" name="Freeform 7"/>
                <p:cNvSpPr>
                  <a:spLocks noEditPoints="1"/>
                </p:cNvSpPr>
                <p:nvPr/>
              </p:nvSpPr>
              <p:spPr bwMode="auto">
                <a:xfrm>
                  <a:off x="5580743" y="2913933"/>
                  <a:ext cx="1030514" cy="1030135"/>
                </a:xfrm>
                <a:custGeom>
                  <a:avLst/>
                  <a:gdLst>
                    <a:gd name="T0" fmla="*/ 1074 w 2732"/>
                    <a:gd name="T1" fmla="*/ 640 h 2731"/>
                    <a:gd name="T2" fmla="*/ 946 w 2732"/>
                    <a:gd name="T3" fmla="*/ 257 h 2731"/>
                    <a:gd name="T4" fmla="*/ 1324 w 2732"/>
                    <a:gd name="T5" fmla="*/ 218 h 2731"/>
                    <a:gd name="T6" fmla="*/ 1473 w 2732"/>
                    <a:gd name="T7" fmla="*/ 610 h 2731"/>
                    <a:gd name="T8" fmla="*/ 1371 w 2732"/>
                    <a:gd name="T9" fmla="*/ 693 h 2731"/>
                    <a:gd name="T10" fmla="*/ 1246 w 2732"/>
                    <a:gd name="T11" fmla="*/ 503 h 2731"/>
                    <a:gd name="T12" fmla="*/ 1146 w 2732"/>
                    <a:gd name="T13" fmla="*/ 736 h 2731"/>
                    <a:gd name="T14" fmla="*/ 1765 w 2732"/>
                    <a:gd name="T15" fmla="*/ 524 h 2731"/>
                    <a:gd name="T16" fmla="*/ 1952 w 2732"/>
                    <a:gd name="T17" fmla="*/ 733 h 2731"/>
                    <a:gd name="T18" fmla="*/ 2102 w 2732"/>
                    <a:gd name="T19" fmla="*/ 374 h 2731"/>
                    <a:gd name="T20" fmla="*/ 1809 w 2732"/>
                    <a:gd name="T21" fmla="*/ 786 h 2731"/>
                    <a:gd name="T22" fmla="*/ 1648 w 2732"/>
                    <a:gd name="T23" fmla="*/ 640 h 2731"/>
                    <a:gd name="T24" fmla="*/ 2434 w 2732"/>
                    <a:gd name="T25" fmla="*/ 527 h 2731"/>
                    <a:gd name="T26" fmla="*/ 2528 w 2732"/>
                    <a:gd name="T27" fmla="*/ 941 h 2731"/>
                    <a:gd name="T28" fmla="*/ 2235 w 2732"/>
                    <a:gd name="T29" fmla="*/ 484 h 2731"/>
                    <a:gd name="T30" fmla="*/ 1916 w 2732"/>
                    <a:gd name="T31" fmla="*/ 1235 h 2731"/>
                    <a:gd name="T32" fmla="*/ 2083 w 2732"/>
                    <a:gd name="T33" fmla="*/ 582 h 2731"/>
                    <a:gd name="T34" fmla="*/ 2603 w 2732"/>
                    <a:gd name="T35" fmla="*/ 1033 h 2731"/>
                    <a:gd name="T36" fmla="*/ 2557 w 2732"/>
                    <a:gd name="T37" fmla="*/ 1247 h 2731"/>
                    <a:gd name="T38" fmla="*/ 2127 w 2732"/>
                    <a:gd name="T39" fmla="*/ 1376 h 2731"/>
                    <a:gd name="T40" fmla="*/ 1929 w 2732"/>
                    <a:gd name="T41" fmla="*/ 1413 h 2731"/>
                    <a:gd name="T42" fmla="*/ 2208 w 2732"/>
                    <a:gd name="T43" fmla="*/ 1253 h 2731"/>
                    <a:gd name="T44" fmla="*/ 2031 w 2732"/>
                    <a:gd name="T45" fmla="*/ 1142 h 2731"/>
                    <a:gd name="T46" fmla="*/ 2329 w 2732"/>
                    <a:gd name="T47" fmla="*/ 1836 h 2731"/>
                    <a:gd name="T48" fmla="*/ 2030 w 2732"/>
                    <a:gd name="T49" fmla="*/ 1855 h 2731"/>
                    <a:gd name="T50" fmla="*/ 2477 w 2732"/>
                    <a:gd name="T51" fmla="*/ 2021 h 2731"/>
                    <a:gd name="T52" fmla="*/ 1948 w 2732"/>
                    <a:gd name="T53" fmla="*/ 1657 h 2731"/>
                    <a:gd name="T54" fmla="*/ 2136 w 2732"/>
                    <a:gd name="T55" fmla="*/ 1603 h 2731"/>
                    <a:gd name="T56" fmla="*/ 1787 w 2732"/>
                    <a:gd name="T57" fmla="*/ 1927 h 2731"/>
                    <a:gd name="T58" fmla="*/ 1802 w 2732"/>
                    <a:gd name="T59" fmla="*/ 2411 h 2731"/>
                    <a:gd name="T60" fmla="*/ 2085 w 2732"/>
                    <a:gd name="T61" fmla="*/ 2313 h 2731"/>
                    <a:gd name="T62" fmla="*/ 1506 w 2732"/>
                    <a:gd name="T63" fmla="*/ 1872 h 2731"/>
                    <a:gd name="T64" fmla="*/ 1962 w 2732"/>
                    <a:gd name="T65" fmla="*/ 2023 h 2731"/>
                    <a:gd name="T66" fmla="*/ 1671 w 2732"/>
                    <a:gd name="T67" fmla="*/ 2482 h 2731"/>
                    <a:gd name="T68" fmla="*/ 1576 w 2732"/>
                    <a:gd name="T69" fmla="*/ 2524 h 2731"/>
                    <a:gd name="T70" fmla="*/ 1458 w 2732"/>
                    <a:gd name="T71" fmla="*/ 2275 h 2731"/>
                    <a:gd name="T72" fmla="*/ 1411 w 2732"/>
                    <a:gd name="T73" fmla="*/ 1931 h 2731"/>
                    <a:gd name="T74" fmla="*/ 1524 w 2732"/>
                    <a:gd name="T75" fmla="*/ 2380 h 2731"/>
                    <a:gd name="T76" fmla="*/ 1165 w 2732"/>
                    <a:gd name="T77" fmla="*/ 1732 h 2731"/>
                    <a:gd name="T78" fmla="*/ 765 w 2732"/>
                    <a:gd name="T79" fmla="*/ 2250 h 2731"/>
                    <a:gd name="T80" fmla="*/ 1039 w 2732"/>
                    <a:gd name="T81" fmla="*/ 2130 h 2731"/>
                    <a:gd name="T82" fmla="*/ 939 w 2732"/>
                    <a:gd name="T83" fmla="*/ 2284 h 2731"/>
                    <a:gd name="T84" fmla="*/ 1140 w 2732"/>
                    <a:gd name="T85" fmla="*/ 1915 h 2731"/>
                    <a:gd name="T86" fmla="*/ 1139 w 2732"/>
                    <a:gd name="T87" fmla="*/ 2031 h 2731"/>
                    <a:gd name="T88" fmla="*/ 893 w 2732"/>
                    <a:gd name="T89" fmla="*/ 1924 h 2731"/>
                    <a:gd name="T90" fmla="*/ 258 w 2732"/>
                    <a:gd name="T91" fmla="*/ 1777 h 2731"/>
                    <a:gd name="T92" fmla="*/ 448 w 2732"/>
                    <a:gd name="T93" fmla="*/ 1984 h 2731"/>
                    <a:gd name="T94" fmla="*/ 785 w 2732"/>
                    <a:gd name="T95" fmla="*/ 1495 h 2731"/>
                    <a:gd name="T96" fmla="*/ 717 w 2732"/>
                    <a:gd name="T97" fmla="*/ 1924 h 2731"/>
                    <a:gd name="T98" fmla="*/ 220 w 2732"/>
                    <a:gd name="T99" fmla="*/ 1712 h 2731"/>
                    <a:gd name="T100" fmla="*/ 154 w 2732"/>
                    <a:gd name="T101" fmla="*/ 1552 h 2731"/>
                    <a:gd name="T102" fmla="*/ 108 w 2732"/>
                    <a:gd name="T103" fmla="*/ 1506 h 2731"/>
                    <a:gd name="T104" fmla="*/ 834 w 2732"/>
                    <a:gd name="T105" fmla="*/ 1363 h 2731"/>
                    <a:gd name="T106" fmla="*/ 420 w 2732"/>
                    <a:gd name="T107" fmla="*/ 1519 h 2731"/>
                    <a:gd name="T108" fmla="*/ 255 w 2732"/>
                    <a:gd name="T109" fmla="*/ 1029 h 2731"/>
                    <a:gd name="T110" fmla="*/ 457 w 2732"/>
                    <a:gd name="T111" fmla="*/ 766 h 2731"/>
                    <a:gd name="T112" fmla="*/ 683 w 2732"/>
                    <a:gd name="T113" fmla="*/ 1051 h 2731"/>
                    <a:gd name="T114" fmla="*/ 646 w 2732"/>
                    <a:gd name="T115" fmla="*/ 801 h 2731"/>
                    <a:gd name="T116" fmla="*/ 807 w 2732"/>
                    <a:gd name="T117" fmla="*/ 978 h 2731"/>
                    <a:gd name="T118" fmla="*/ 698 w 2732"/>
                    <a:gd name="T119" fmla="*/ 1151 h 2731"/>
                    <a:gd name="T120" fmla="*/ 925 w 2732"/>
                    <a:gd name="T121" fmla="*/ 593 h 2731"/>
                    <a:gd name="T122" fmla="*/ 1055 w 2732"/>
                    <a:gd name="T123" fmla="*/ 846 h 2731"/>
                    <a:gd name="T124" fmla="*/ 681 w 2732"/>
                    <a:gd name="T125" fmla="*/ 575 h 27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732" h="2731">
                      <a:moveTo>
                        <a:pt x="856" y="906"/>
                      </a:moveTo>
                      <a:cubicBezTo>
                        <a:pt x="860" y="907"/>
                        <a:pt x="862" y="910"/>
                        <a:pt x="861" y="913"/>
                      </a:cubicBezTo>
                      <a:cubicBezTo>
                        <a:pt x="860" y="919"/>
                        <a:pt x="852" y="919"/>
                        <a:pt x="850" y="914"/>
                      </a:cubicBezTo>
                      <a:cubicBezTo>
                        <a:pt x="848" y="911"/>
                        <a:pt x="849" y="908"/>
                        <a:pt x="845" y="904"/>
                      </a:cubicBezTo>
                      <a:cubicBezTo>
                        <a:pt x="850" y="907"/>
                        <a:pt x="852" y="905"/>
                        <a:pt x="856" y="906"/>
                      </a:cubicBezTo>
                      <a:close/>
                      <a:moveTo>
                        <a:pt x="1154" y="713"/>
                      </a:moveTo>
                      <a:cubicBezTo>
                        <a:pt x="1157" y="715"/>
                        <a:pt x="1157" y="719"/>
                        <a:pt x="1155" y="722"/>
                      </a:cubicBezTo>
                      <a:cubicBezTo>
                        <a:pt x="1151" y="726"/>
                        <a:pt x="1144" y="722"/>
                        <a:pt x="1144" y="717"/>
                      </a:cubicBezTo>
                      <a:cubicBezTo>
                        <a:pt x="1145" y="713"/>
                        <a:pt x="1147" y="711"/>
                        <a:pt x="1145" y="706"/>
                      </a:cubicBezTo>
                      <a:cubicBezTo>
                        <a:pt x="1149" y="710"/>
                        <a:pt x="1151" y="710"/>
                        <a:pt x="1154" y="713"/>
                      </a:cubicBezTo>
                      <a:close/>
                      <a:moveTo>
                        <a:pt x="1346" y="930"/>
                      </a:moveTo>
                      <a:cubicBezTo>
                        <a:pt x="1330" y="951"/>
                        <a:pt x="1308" y="955"/>
                        <a:pt x="1290" y="950"/>
                      </a:cubicBezTo>
                      <a:cubicBezTo>
                        <a:pt x="1273" y="946"/>
                        <a:pt x="1268" y="933"/>
                        <a:pt x="1258" y="930"/>
                      </a:cubicBezTo>
                      <a:cubicBezTo>
                        <a:pt x="1254" y="929"/>
                        <a:pt x="1250" y="929"/>
                        <a:pt x="1246" y="931"/>
                      </a:cubicBezTo>
                      <a:cubicBezTo>
                        <a:pt x="1248" y="920"/>
                        <a:pt x="1261" y="915"/>
                        <a:pt x="1271" y="919"/>
                      </a:cubicBezTo>
                      <a:cubicBezTo>
                        <a:pt x="1284" y="924"/>
                        <a:pt x="1288" y="934"/>
                        <a:pt x="1303" y="938"/>
                      </a:cubicBezTo>
                      <a:cubicBezTo>
                        <a:pt x="1319" y="942"/>
                        <a:pt x="1334" y="939"/>
                        <a:pt x="1346" y="930"/>
                      </a:cubicBezTo>
                      <a:close/>
                      <a:moveTo>
                        <a:pt x="1396" y="903"/>
                      </a:moveTo>
                      <a:cubicBezTo>
                        <a:pt x="1384" y="925"/>
                        <a:pt x="1360" y="927"/>
                        <a:pt x="1349" y="932"/>
                      </a:cubicBezTo>
                      <a:cubicBezTo>
                        <a:pt x="1334" y="939"/>
                        <a:pt x="1339" y="952"/>
                        <a:pt x="1356" y="948"/>
                      </a:cubicBezTo>
                      <a:cubicBezTo>
                        <a:pt x="1374" y="944"/>
                        <a:pt x="1393" y="924"/>
                        <a:pt x="1396" y="903"/>
                      </a:cubicBezTo>
                      <a:close/>
                      <a:moveTo>
                        <a:pt x="1133" y="325"/>
                      </a:moveTo>
                      <a:cubicBezTo>
                        <a:pt x="1145" y="305"/>
                        <a:pt x="1139" y="279"/>
                        <a:pt x="1126" y="267"/>
                      </a:cubicBezTo>
                      <a:cubicBezTo>
                        <a:pt x="1114" y="256"/>
                        <a:pt x="1101" y="263"/>
                        <a:pt x="1114" y="277"/>
                      </a:cubicBezTo>
                      <a:cubicBezTo>
                        <a:pt x="1125" y="288"/>
                        <a:pt x="1139" y="301"/>
                        <a:pt x="1133" y="325"/>
                      </a:cubicBezTo>
                      <a:close/>
                      <a:moveTo>
                        <a:pt x="857" y="211"/>
                      </a:moveTo>
                      <a:cubicBezTo>
                        <a:pt x="865" y="196"/>
                        <a:pt x="889" y="182"/>
                        <a:pt x="907" y="183"/>
                      </a:cubicBezTo>
                      <a:cubicBezTo>
                        <a:pt x="925" y="183"/>
                        <a:pt x="928" y="199"/>
                        <a:pt x="908" y="202"/>
                      </a:cubicBezTo>
                      <a:cubicBezTo>
                        <a:pt x="892" y="205"/>
                        <a:pt x="872" y="197"/>
                        <a:pt x="857" y="211"/>
                      </a:cubicBezTo>
                      <a:close/>
                      <a:moveTo>
                        <a:pt x="1141" y="274"/>
                      </a:moveTo>
                      <a:cubicBezTo>
                        <a:pt x="1139" y="249"/>
                        <a:pt x="1120" y="240"/>
                        <a:pt x="1102" y="236"/>
                      </a:cubicBezTo>
                      <a:cubicBezTo>
                        <a:pt x="1091" y="233"/>
                        <a:pt x="1077" y="235"/>
                        <a:pt x="1069" y="227"/>
                      </a:cubicBezTo>
                      <a:cubicBezTo>
                        <a:pt x="1065" y="242"/>
                        <a:pt x="1097" y="245"/>
                        <a:pt x="1108" y="248"/>
                      </a:cubicBezTo>
                      <a:cubicBezTo>
                        <a:pt x="1124" y="251"/>
                        <a:pt x="1137" y="260"/>
                        <a:pt x="1141" y="274"/>
                      </a:cubicBezTo>
                      <a:close/>
                      <a:moveTo>
                        <a:pt x="987" y="257"/>
                      </a:moveTo>
                      <a:cubicBezTo>
                        <a:pt x="1006" y="275"/>
                        <a:pt x="1020" y="304"/>
                        <a:pt x="1016" y="321"/>
                      </a:cubicBezTo>
                      <a:cubicBezTo>
                        <a:pt x="1012" y="339"/>
                        <a:pt x="995" y="340"/>
                        <a:pt x="995" y="320"/>
                      </a:cubicBezTo>
                      <a:cubicBezTo>
                        <a:pt x="996" y="304"/>
                        <a:pt x="1001" y="279"/>
                        <a:pt x="987" y="257"/>
                      </a:cubicBezTo>
                      <a:close/>
                      <a:moveTo>
                        <a:pt x="916" y="126"/>
                      </a:moveTo>
                      <a:cubicBezTo>
                        <a:pt x="917" y="122"/>
                        <a:pt x="920" y="119"/>
                        <a:pt x="924" y="119"/>
                      </a:cubicBezTo>
                      <a:cubicBezTo>
                        <a:pt x="931" y="121"/>
                        <a:pt x="931" y="130"/>
                        <a:pt x="926" y="132"/>
                      </a:cubicBezTo>
                      <a:cubicBezTo>
                        <a:pt x="922" y="135"/>
                        <a:pt x="919" y="133"/>
                        <a:pt x="915" y="138"/>
                      </a:cubicBezTo>
                      <a:cubicBezTo>
                        <a:pt x="917" y="132"/>
                        <a:pt x="915" y="130"/>
                        <a:pt x="916" y="126"/>
                      </a:cubicBezTo>
                      <a:close/>
                      <a:moveTo>
                        <a:pt x="914" y="126"/>
                      </a:moveTo>
                      <a:cubicBezTo>
                        <a:pt x="914" y="123"/>
                        <a:pt x="916" y="121"/>
                        <a:pt x="918" y="120"/>
                      </a:cubicBezTo>
                      <a:cubicBezTo>
                        <a:pt x="920" y="118"/>
                        <a:pt x="924" y="117"/>
                        <a:pt x="927" y="119"/>
                      </a:cubicBezTo>
                      <a:cubicBezTo>
                        <a:pt x="931" y="122"/>
                        <a:pt x="932" y="126"/>
                        <a:pt x="931" y="130"/>
                      </a:cubicBezTo>
                      <a:cubicBezTo>
                        <a:pt x="928" y="136"/>
                        <a:pt x="923" y="134"/>
                        <a:pt x="920" y="136"/>
                      </a:cubicBezTo>
                      <a:cubicBezTo>
                        <a:pt x="916" y="138"/>
                        <a:pt x="914" y="144"/>
                        <a:pt x="916" y="149"/>
                      </a:cubicBezTo>
                      <a:cubicBezTo>
                        <a:pt x="917" y="156"/>
                        <a:pt x="922" y="161"/>
                        <a:pt x="929" y="161"/>
                      </a:cubicBezTo>
                      <a:cubicBezTo>
                        <a:pt x="933" y="161"/>
                        <a:pt x="937" y="159"/>
                        <a:pt x="938" y="154"/>
                      </a:cubicBezTo>
                      <a:cubicBezTo>
                        <a:pt x="934" y="157"/>
                        <a:pt x="928" y="155"/>
                        <a:pt x="929" y="149"/>
                      </a:cubicBezTo>
                      <a:cubicBezTo>
                        <a:pt x="929" y="146"/>
                        <a:pt x="933" y="141"/>
                        <a:pt x="937" y="135"/>
                      </a:cubicBezTo>
                      <a:cubicBezTo>
                        <a:pt x="940" y="130"/>
                        <a:pt x="943" y="124"/>
                        <a:pt x="942" y="118"/>
                      </a:cubicBezTo>
                      <a:cubicBezTo>
                        <a:pt x="942" y="107"/>
                        <a:pt x="930" y="99"/>
                        <a:pt x="919" y="102"/>
                      </a:cubicBezTo>
                      <a:cubicBezTo>
                        <a:pt x="913" y="104"/>
                        <a:pt x="910" y="108"/>
                        <a:pt x="907" y="113"/>
                      </a:cubicBezTo>
                      <a:cubicBezTo>
                        <a:pt x="904" y="118"/>
                        <a:pt x="899" y="133"/>
                        <a:pt x="892" y="137"/>
                      </a:cubicBezTo>
                      <a:cubicBezTo>
                        <a:pt x="887" y="139"/>
                        <a:pt x="883" y="136"/>
                        <a:pt x="882" y="132"/>
                      </a:cubicBezTo>
                      <a:cubicBezTo>
                        <a:pt x="879" y="135"/>
                        <a:pt x="879" y="141"/>
                        <a:pt x="883" y="145"/>
                      </a:cubicBezTo>
                      <a:cubicBezTo>
                        <a:pt x="890" y="151"/>
                        <a:pt x="903" y="151"/>
                        <a:pt x="911" y="141"/>
                      </a:cubicBezTo>
                      <a:cubicBezTo>
                        <a:pt x="913" y="137"/>
                        <a:pt x="914" y="132"/>
                        <a:pt x="914" y="126"/>
                      </a:cubicBezTo>
                      <a:close/>
                      <a:moveTo>
                        <a:pt x="912" y="145"/>
                      </a:moveTo>
                      <a:cubicBezTo>
                        <a:pt x="911" y="158"/>
                        <a:pt x="898" y="173"/>
                        <a:pt x="885" y="176"/>
                      </a:cubicBezTo>
                      <a:cubicBezTo>
                        <a:pt x="872" y="180"/>
                        <a:pt x="865" y="170"/>
                        <a:pt x="879" y="163"/>
                      </a:cubicBezTo>
                      <a:cubicBezTo>
                        <a:pt x="889" y="157"/>
                        <a:pt x="907" y="155"/>
                        <a:pt x="912" y="145"/>
                      </a:cubicBezTo>
                      <a:close/>
                      <a:moveTo>
                        <a:pt x="947" y="91"/>
                      </a:moveTo>
                      <a:cubicBezTo>
                        <a:pt x="948" y="91"/>
                        <a:pt x="949" y="93"/>
                        <a:pt x="950" y="94"/>
                      </a:cubicBezTo>
                      <a:cubicBezTo>
                        <a:pt x="955" y="85"/>
                        <a:pt x="968" y="72"/>
                        <a:pt x="984" y="64"/>
                      </a:cubicBezTo>
                      <a:cubicBezTo>
                        <a:pt x="980" y="67"/>
                        <a:pt x="977" y="71"/>
                        <a:pt x="975" y="75"/>
                      </a:cubicBezTo>
                      <a:cubicBezTo>
                        <a:pt x="959" y="104"/>
                        <a:pt x="976" y="120"/>
                        <a:pt x="976" y="147"/>
                      </a:cubicBezTo>
                      <a:cubicBezTo>
                        <a:pt x="975" y="156"/>
                        <a:pt x="969" y="166"/>
                        <a:pt x="957" y="164"/>
                      </a:cubicBezTo>
                      <a:cubicBezTo>
                        <a:pt x="951" y="163"/>
                        <a:pt x="947" y="158"/>
                        <a:pt x="946" y="153"/>
                      </a:cubicBezTo>
                      <a:cubicBezTo>
                        <a:pt x="945" y="149"/>
                        <a:pt x="945" y="146"/>
                        <a:pt x="948" y="143"/>
                      </a:cubicBezTo>
                      <a:cubicBezTo>
                        <a:pt x="949" y="141"/>
                        <a:pt x="950" y="140"/>
                        <a:pt x="951" y="139"/>
                      </a:cubicBezTo>
                      <a:cubicBezTo>
                        <a:pt x="951" y="140"/>
                        <a:pt x="951" y="139"/>
                        <a:pt x="950" y="141"/>
                      </a:cubicBezTo>
                      <a:cubicBezTo>
                        <a:pt x="948" y="143"/>
                        <a:pt x="948" y="150"/>
                        <a:pt x="952" y="152"/>
                      </a:cubicBezTo>
                      <a:cubicBezTo>
                        <a:pt x="955" y="154"/>
                        <a:pt x="960" y="153"/>
                        <a:pt x="963" y="150"/>
                      </a:cubicBezTo>
                      <a:cubicBezTo>
                        <a:pt x="965" y="147"/>
                        <a:pt x="964" y="142"/>
                        <a:pt x="961" y="140"/>
                      </a:cubicBezTo>
                      <a:cubicBezTo>
                        <a:pt x="957" y="135"/>
                        <a:pt x="950" y="137"/>
                        <a:pt x="946" y="142"/>
                      </a:cubicBezTo>
                      <a:cubicBezTo>
                        <a:pt x="944" y="145"/>
                        <a:pt x="943" y="149"/>
                        <a:pt x="944" y="153"/>
                      </a:cubicBezTo>
                      <a:cubicBezTo>
                        <a:pt x="945" y="160"/>
                        <a:pt x="950" y="165"/>
                        <a:pt x="956" y="167"/>
                      </a:cubicBezTo>
                      <a:cubicBezTo>
                        <a:pt x="971" y="170"/>
                        <a:pt x="978" y="159"/>
                        <a:pt x="979" y="147"/>
                      </a:cubicBezTo>
                      <a:cubicBezTo>
                        <a:pt x="979" y="120"/>
                        <a:pt x="961" y="103"/>
                        <a:pt x="980" y="75"/>
                      </a:cubicBezTo>
                      <a:cubicBezTo>
                        <a:pt x="988" y="63"/>
                        <a:pt x="1000" y="55"/>
                        <a:pt x="1016" y="55"/>
                      </a:cubicBezTo>
                      <a:cubicBezTo>
                        <a:pt x="1037" y="56"/>
                        <a:pt x="1056" y="71"/>
                        <a:pt x="1057" y="92"/>
                      </a:cubicBezTo>
                      <a:cubicBezTo>
                        <a:pt x="1055" y="69"/>
                        <a:pt x="1024" y="57"/>
                        <a:pt x="1002" y="66"/>
                      </a:cubicBezTo>
                      <a:cubicBezTo>
                        <a:pt x="991" y="70"/>
                        <a:pt x="978" y="82"/>
                        <a:pt x="976" y="97"/>
                      </a:cubicBezTo>
                      <a:cubicBezTo>
                        <a:pt x="973" y="127"/>
                        <a:pt x="1006" y="131"/>
                        <a:pt x="1009" y="103"/>
                      </a:cubicBezTo>
                      <a:cubicBezTo>
                        <a:pt x="1011" y="88"/>
                        <a:pt x="1021" y="78"/>
                        <a:pt x="1036" y="79"/>
                      </a:cubicBezTo>
                      <a:cubicBezTo>
                        <a:pt x="1046" y="80"/>
                        <a:pt x="1053" y="86"/>
                        <a:pt x="1057" y="92"/>
                      </a:cubicBezTo>
                      <a:cubicBezTo>
                        <a:pt x="1057" y="92"/>
                        <a:pt x="1057" y="92"/>
                        <a:pt x="1057" y="92"/>
                      </a:cubicBezTo>
                      <a:cubicBezTo>
                        <a:pt x="1057" y="92"/>
                        <a:pt x="1057" y="91"/>
                        <a:pt x="1057" y="90"/>
                      </a:cubicBezTo>
                      <a:cubicBezTo>
                        <a:pt x="1057" y="96"/>
                        <a:pt x="1058" y="101"/>
                        <a:pt x="1061" y="108"/>
                      </a:cubicBezTo>
                      <a:cubicBezTo>
                        <a:pt x="1065" y="121"/>
                        <a:pt x="1071" y="130"/>
                        <a:pt x="1082" y="138"/>
                      </a:cubicBezTo>
                      <a:cubicBezTo>
                        <a:pt x="1083" y="139"/>
                        <a:pt x="1083" y="139"/>
                        <a:pt x="1083" y="139"/>
                      </a:cubicBezTo>
                      <a:cubicBezTo>
                        <a:pt x="1070" y="137"/>
                        <a:pt x="1051" y="127"/>
                        <a:pt x="1045" y="117"/>
                      </a:cubicBezTo>
                      <a:cubicBezTo>
                        <a:pt x="1045" y="117"/>
                        <a:pt x="1044" y="117"/>
                        <a:pt x="1043" y="117"/>
                      </a:cubicBezTo>
                      <a:cubicBezTo>
                        <a:pt x="1048" y="127"/>
                        <a:pt x="1063" y="136"/>
                        <a:pt x="1076" y="140"/>
                      </a:cubicBezTo>
                      <a:cubicBezTo>
                        <a:pt x="1074" y="140"/>
                        <a:pt x="1072" y="141"/>
                        <a:pt x="1071" y="141"/>
                      </a:cubicBezTo>
                      <a:cubicBezTo>
                        <a:pt x="1070" y="141"/>
                        <a:pt x="1070" y="141"/>
                        <a:pt x="1070" y="141"/>
                      </a:cubicBezTo>
                      <a:cubicBezTo>
                        <a:pt x="1061" y="142"/>
                        <a:pt x="1053" y="145"/>
                        <a:pt x="1045" y="148"/>
                      </a:cubicBezTo>
                      <a:cubicBezTo>
                        <a:pt x="1036" y="151"/>
                        <a:pt x="1025" y="159"/>
                        <a:pt x="1016" y="157"/>
                      </a:cubicBezTo>
                      <a:cubicBezTo>
                        <a:pt x="1007" y="154"/>
                        <a:pt x="1001" y="148"/>
                        <a:pt x="1000" y="139"/>
                      </a:cubicBezTo>
                      <a:cubicBezTo>
                        <a:pt x="998" y="131"/>
                        <a:pt x="1001" y="122"/>
                        <a:pt x="1008" y="118"/>
                      </a:cubicBezTo>
                      <a:cubicBezTo>
                        <a:pt x="1014" y="114"/>
                        <a:pt x="1022" y="114"/>
                        <a:pt x="1027" y="118"/>
                      </a:cubicBezTo>
                      <a:cubicBezTo>
                        <a:pt x="1032" y="121"/>
                        <a:pt x="1034" y="127"/>
                        <a:pt x="1033" y="132"/>
                      </a:cubicBezTo>
                      <a:cubicBezTo>
                        <a:pt x="1033" y="128"/>
                        <a:pt x="1031" y="124"/>
                        <a:pt x="1027" y="123"/>
                      </a:cubicBezTo>
                      <a:cubicBezTo>
                        <a:pt x="1023" y="121"/>
                        <a:pt x="1017" y="123"/>
                        <a:pt x="1016" y="128"/>
                      </a:cubicBezTo>
                      <a:cubicBezTo>
                        <a:pt x="1014" y="132"/>
                        <a:pt x="1016" y="138"/>
                        <a:pt x="1021" y="139"/>
                      </a:cubicBezTo>
                      <a:cubicBezTo>
                        <a:pt x="1025" y="141"/>
                        <a:pt x="1029" y="140"/>
                        <a:pt x="1032" y="135"/>
                      </a:cubicBezTo>
                      <a:cubicBezTo>
                        <a:pt x="1033" y="133"/>
                        <a:pt x="1034" y="131"/>
                        <a:pt x="1034" y="128"/>
                      </a:cubicBezTo>
                      <a:cubicBezTo>
                        <a:pt x="1034" y="124"/>
                        <a:pt x="1031" y="120"/>
                        <a:pt x="1028" y="117"/>
                      </a:cubicBezTo>
                      <a:cubicBezTo>
                        <a:pt x="1022" y="113"/>
                        <a:pt x="1014" y="113"/>
                        <a:pt x="1008" y="117"/>
                      </a:cubicBezTo>
                      <a:cubicBezTo>
                        <a:pt x="1000" y="122"/>
                        <a:pt x="997" y="131"/>
                        <a:pt x="998" y="140"/>
                      </a:cubicBezTo>
                      <a:cubicBezTo>
                        <a:pt x="1000" y="149"/>
                        <a:pt x="1006" y="156"/>
                        <a:pt x="1015" y="159"/>
                      </a:cubicBezTo>
                      <a:cubicBezTo>
                        <a:pt x="1018" y="159"/>
                        <a:pt x="1020" y="160"/>
                        <a:pt x="1023" y="159"/>
                      </a:cubicBezTo>
                      <a:cubicBezTo>
                        <a:pt x="1022" y="160"/>
                        <a:pt x="1021" y="161"/>
                        <a:pt x="1020" y="162"/>
                      </a:cubicBezTo>
                      <a:cubicBezTo>
                        <a:pt x="1002" y="174"/>
                        <a:pt x="991" y="193"/>
                        <a:pt x="969" y="197"/>
                      </a:cubicBezTo>
                      <a:cubicBezTo>
                        <a:pt x="969" y="197"/>
                        <a:pt x="969" y="198"/>
                        <a:pt x="969" y="199"/>
                      </a:cubicBezTo>
                      <a:cubicBezTo>
                        <a:pt x="972" y="199"/>
                        <a:pt x="976" y="198"/>
                        <a:pt x="979" y="197"/>
                      </a:cubicBezTo>
                      <a:cubicBezTo>
                        <a:pt x="984" y="196"/>
                        <a:pt x="988" y="194"/>
                        <a:pt x="991" y="191"/>
                      </a:cubicBezTo>
                      <a:cubicBezTo>
                        <a:pt x="989" y="195"/>
                        <a:pt x="988" y="200"/>
                        <a:pt x="986" y="204"/>
                      </a:cubicBezTo>
                      <a:cubicBezTo>
                        <a:pt x="984" y="214"/>
                        <a:pt x="983" y="222"/>
                        <a:pt x="984" y="232"/>
                      </a:cubicBezTo>
                      <a:cubicBezTo>
                        <a:pt x="984" y="235"/>
                        <a:pt x="985" y="238"/>
                        <a:pt x="986" y="242"/>
                      </a:cubicBezTo>
                      <a:cubicBezTo>
                        <a:pt x="988" y="250"/>
                        <a:pt x="991" y="255"/>
                        <a:pt x="996" y="262"/>
                      </a:cubicBezTo>
                      <a:cubicBezTo>
                        <a:pt x="1002" y="268"/>
                        <a:pt x="1007" y="272"/>
                        <a:pt x="1015" y="275"/>
                      </a:cubicBezTo>
                      <a:cubicBezTo>
                        <a:pt x="1022" y="278"/>
                        <a:pt x="1030" y="278"/>
                        <a:pt x="1037" y="276"/>
                      </a:cubicBezTo>
                      <a:cubicBezTo>
                        <a:pt x="1050" y="273"/>
                        <a:pt x="1058" y="262"/>
                        <a:pt x="1060" y="249"/>
                      </a:cubicBezTo>
                      <a:cubicBezTo>
                        <a:pt x="1062" y="236"/>
                        <a:pt x="1058" y="223"/>
                        <a:pt x="1050" y="211"/>
                      </a:cubicBezTo>
                      <a:cubicBezTo>
                        <a:pt x="1052" y="240"/>
                        <a:pt x="1029" y="242"/>
                        <a:pt x="1021" y="250"/>
                      </a:cubicBezTo>
                      <a:cubicBezTo>
                        <a:pt x="1010" y="262"/>
                        <a:pt x="1017" y="274"/>
                        <a:pt x="1028" y="276"/>
                      </a:cubicBezTo>
                      <a:cubicBezTo>
                        <a:pt x="1028" y="276"/>
                        <a:pt x="1028" y="276"/>
                        <a:pt x="1028" y="276"/>
                      </a:cubicBezTo>
                      <a:cubicBezTo>
                        <a:pt x="1023" y="276"/>
                        <a:pt x="1020" y="276"/>
                        <a:pt x="1016" y="274"/>
                      </a:cubicBezTo>
                      <a:cubicBezTo>
                        <a:pt x="1008" y="271"/>
                        <a:pt x="1003" y="267"/>
                        <a:pt x="998" y="260"/>
                      </a:cubicBezTo>
                      <a:cubicBezTo>
                        <a:pt x="993" y="254"/>
                        <a:pt x="990" y="249"/>
                        <a:pt x="988" y="241"/>
                      </a:cubicBezTo>
                      <a:cubicBezTo>
                        <a:pt x="985" y="229"/>
                        <a:pt x="986" y="219"/>
                        <a:pt x="989" y="208"/>
                      </a:cubicBezTo>
                      <a:cubicBezTo>
                        <a:pt x="988" y="211"/>
                        <a:pt x="988" y="215"/>
                        <a:pt x="988" y="218"/>
                      </a:cubicBezTo>
                      <a:cubicBezTo>
                        <a:pt x="989" y="229"/>
                        <a:pt x="997" y="240"/>
                        <a:pt x="1009" y="240"/>
                      </a:cubicBezTo>
                      <a:cubicBezTo>
                        <a:pt x="1014" y="240"/>
                        <a:pt x="1019" y="236"/>
                        <a:pt x="1020" y="231"/>
                      </a:cubicBezTo>
                      <a:cubicBezTo>
                        <a:pt x="1022" y="227"/>
                        <a:pt x="1022" y="224"/>
                        <a:pt x="1019" y="220"/>
                      </a:cubicBezTo>
                      <a:cubicBezTo>
                        <a:pt x="1017" y="217"/>
                        <a:pt x="1013" y="215"/>
                        <a:pt x="1010" y="214"/>
                      </a:cubicBezTo>
                      <a:cubicBezTo>
                        <a:pt x="1004" y="214"/>
                        <a:pt x="999" y="217"/>
                        <a:pt x="999" y="223"/>
                      </a:cubicBezTo>
                      <a:cubicBezTo>
                        <a:pt x="998" y="226"/>
                        <a:pt x="1000" y="229"/>
                        <a:pt x="1003" y="230"/>
                      </a:cubicBezTo>
                      <a:cubicBezTo>
                        <a:pt x="1005" y="231"/>
                        <a:pt x="1007" y="230"/>
                        <a:pt x="1008" y="228"/>
                      </a:cubicBezTo>
                      <a:cubicBezTo>
                        <a:pt x="1007" y="229"/>
                        <a:pt x="1005" y="229"/>
                        <a:pt x="1004" y="228"/>
                      </a:cubicBezTo>
                      <a:cubicBezTo>
                        <a:pt x="1001" y="226"/>
                        <a:pt x="1002" y="223"/>
                        <a:pt x="1004" y="221"/>
                      </a:cubicBezTo>
                      <a:cubicBezTo>
                        <a:pt x="1006" y="220"/>
                        <a:pt x="1008" y="220"/>
                        <a:pt x="1010" y="221"/>
                      </a:cubicBezTo>
                      <a:cubicBezTo>
                        <a:pt x="1013" y="223"/>
                        <a:pt x="1014" y="225"/>
                        <a:pt x="1013" y="228"/>
                      </a:cubicBezTo>
                      <a:cubicBezTo>
                        <a:pt x="1013" y="231"/>
                        <a:pt x="1010" y="234"/>
                        <a:pt x="1007" y="234"/>
                      </a:cubicBezTo>
                      <a:cubicBezTo>
                        <a:pt x="997" y="234"/>
                        <a:pt x="990" y="223"/>
                        <a:pt x="990" y="215"/>
                      </a:cubicBezTo>
                      <a:cubicBezTo>
                        <a:pt x="988" y="186"/>
                        <a:pt x="1023" y="159"/>
                        <a:pt x="1050" y="149"/>
                      </a:cubicBezTo>
                      <a:cubicBezTo>
                        <a:pt x="1042" y="155"/>
                        <a:pt x="1036" y="162"/>
                        <a:pt x="1034" y="172"/>
                      </a:cubicBezTo>
                      <a:cubicBezTo>
                        <a:pt x="1032" y="176"/>
                        <a:pt x="1032" y="181"/>
                        <a:pt x="1033" y="187"/>
                      </a:cubicBezTo>
                      <a:cubicBezTo>
                        <a:pt x="1033" y="181"/>
                        <a:pt x="1034" y="176"/>
                        <a:pt x="1035" y="172"/>
                      </a:cubicBezTo>
                      <a:cubicBezTo>
                        <a:pt x="1039" y="161"/>
                        <a:pt x="1047" y="154"/>
                        <a:pt x="1058" y="149"/>
                      </a:cubicBezTo>
                      <a:cubicBezTo>
                        <a:pt x="1065" y="146"/>
                        <a:pt x="1072" y="144"/>
                        <a:pt x="1079" y="144"/>
                      </a:cubicBezTo>
                      <a:cubicBezTo>
                        <a:pt x="1093" y="145"/>
                        <a:pt x="1104" y="150"/>
                        <a:pt x="1117" y="151"/>
                      </a:cubicBezTo>
                      <a:cubicBezTo>
                        <a:pt x="1119" y="151"/>
                        <a:pt x="1119" y="151"/>
                        <a:pt x="1119" y="151"/>
                      </a:cubicBezTo>
                      <a:cubicBezTo>
                        <a:pt x="1126" y="152"/>
                        <a:pt x="1133" y="152"/>
                        <a:pt x="1141" y="151"/>
                      </a:cubicBezTo>
                      <a:cubicBezTo>
                        <a:pt x="1143" y="150"/>
                        <a:pt x="1161" y="147"/>
                        <a:pt x="1161" y="144"/>
                      </a:cubicBezTo>
                      <a:cubicBezTo>
                        <a:pt x="1160" y="144"/>
                        <a:pt x="1148" y="145"/>
                        <a:pt x="1146" y="146"/>
                      </a:cubicBezTo>
                      <a:cubicBezTo>
                        <a:pt x="1137" y="147"/>
                        <a:pt x="1129" y="148"/>
                        <a:pt x="1119" y="147"/>
                      </a:cubicBezTo>
                      <a:cubicBezTo>
                        <a:pt x="1119" y="147"/>
                        <a:pt x="1118" y="147"/>
                        <a:pt x="1118" y="147"/>
                      </a:cubicBezTo>
                      <a:cubicBezTo>
                        <a:pt x="1105" y="145"/>
                        <a:pt x="1095" y="143"/>
                        <a:pt x="1085" y="135"/>
                      </a:cubicBezTo>
                      <a:cubicBezTo>
                        <a:pt x="1073" y="126"/>
                        <a:pt x="1063" y="113"/>
                        <a:pt x="1063" y="97"/>
                      </a:cubicBezTo>
                      <a:cubicBezTo>
                        <a:pt x="1063" y="89"/>
                        <a:pt x="1069" y="77"/>
                        <a:pt x="1079" y="76"/>
                      </a:cubicBezTo>
                      <a:cubicBezTo>
                        <a:pt x="1082" y="76"/>
                        <a:pt x="1085" y="78"/>
                        <a:pt x="1086" y="82"/>
                      </a:cubicBezTo>
                      <a:cubicBezTo>
                        <a:pt x="1087" y="84"/>
                        <a:pt x="1086" y="87"/>
                        <a:pt x="1083" y="89"/>
                      </a:cubicBezTo>
                      <a:cubicBezTo>
                        <a:pt x="1081" y="90"/>
                        <a:pt x="1079" y="90"/>
                        <a:pt x="1078" y="89"/>
                      </a:cubicBezTo>
                      <a:cubicBezTo>
                        <a:pt x="1075" y="88"/>
                        <a:pt x="1074" y="85"/>
                        <a:pt x="1076" y="83"/>
                      </a:cubicBezTo>
                      <a:cubicBezTo>
                        <a:pt x="1077" y="82"/>
                        <a:pt x="1079" y="81"/>
                        <a:pt x="1081" y="82"/>
                      </a:cubicBezTo>
                      <a:cubicBezTo>
                        <a:pt x="1080" y="80"/>
                        <a:pt x="1077" y="79"/>
                        <a:pt x="1075" y="80"/>
                      </a:cubicBezTo>
                      <a:cubicBezTo>
                        <a:pt x="1072" y="82"/>
                        <a:pt x="1071" y="85"/>
                        <a:pt x="1072" y="88"/>
                      </a:cubicBezTo>
                      <a:cubicBezTo>
                        <a:pt x="1073" y="93"/>
                        <a:pt x="1078" y="97"/>
                        <a:pt x="1083" y="96"/>
                      </a:cubicBezTo>
                      <a:cubicBezTo>
                        <a:pt x="1087" y="95"/>
                        <a:pt x="1091" y="93"/>
                        <a:pt x="1093" y="89"/>
                      </a:cubicBezTo>
                      <a:cubicBezTo>
                        <a:pt x="1095" y="86"/>
                        <a:pt x="1095" y="82"/>
                        <a:pt x="1093" y="78"/>
                      </a:cubicBezTo>
                      <a:cubicBezTo>
                        <a:pt x="1091" y="74"/>
                        <a:pt x="1086" y="70"/>
                        <a:pt x="1081" y="70"/>
                      </a:cubicBezTo>
                      <a:cubicBezTo>
                        <a:pt x="1069" y="71"/>
                        <a:pt x="1061" y="82"/>
                        <a:pt x="1061" y="93"/>
                      </a:cubicBezTo>
                      <a:cubicBezTo>
                        <a:pt x="1061" y="97"/>
                        <a:pt x="1062" y="101"/>
                        <a:pt x="1063" y="104"/>
                      </a:cubicBezTo>
                      <a:cubicBezTo>
                        <a:pt x="1059" y="93"/>
                        <a:pt x="1058" y="83"/>
                        <a:pt x="1060" y="71"/>
                      </a:cubicBezTo>
                      <a:cubicBezTo>
                        <a:pt x="1061" y="63"/>
                        <a:pt x="1064" y="57"/>
                        <a:pt x="1068" y="50"/>
                      </a:cubicBezTo>
                      <a:cubicBezTo>
                        <a:pt x="1073" y="44"/>
                        <a:pt x="1078" y="40"/>
                        <a:pt x="1085" y="36"/>
                      </a:cubicBezTo>
                      <a:cubicBezTo>
                        <a:pt x="1089" y="34"/>
                        <a:pt x="1092" y="33"/>
                        <a:pt x="1097" y="32"/>
                      </a:cubicBezTo>
                      <a:cubicBezTo>
                        <a:pt x="1097" y="32"/>
                        <a:pt x="1097" y="32"/>
                        <a:pt x="1097" y="32"/>
                      </a:cubicBezTo>
                      <a:cubicBezTo>
                        <a:pt x="1086" y="36"/>
                        <a:pt x="1080" y="48"/>
                        <a:pt x="1092" y="59"/>
                      </a:cubicBezTo>
                      <a:cubicBezTo>
                        <a:pt x="1101" y="67"/>
                        <a:pt x="1124" y="67"/>
                        <a:pt x="1125" y="96"/>
                      </a:cubicBezTo>
                      <a:cubicBezTo>
                        <a:pt x="1131" y="84"/>
                        <a:pt x="1134" y="70"/>
                        <a:pt x="1132" y="57"/>
                      </a:cubicBezTo>
                      <a:cubicBezTo>
                        <a:pt x="1129" y="45"/>
                        <a:pt x="1119" y="34"/>
                        <a:pt x="1106" y="32"/>
                      </a:cubicBezTo>
                      <a:cubicBezTo>
                        <a:pt x="1099" y="30"/>
                        <a:pt x="1091" y="31"/>
                        <a:pt x="1084" y="34"/>
                      </a:cubicBezTo>
                      <a:cubicBezTo>
                        <a:pt x="1077" y="38"/>
                        <a:pt x="1072" y="42"/>
                        <a:pt x="1066" y="49"/>
                      </a:cubicBezTo>
                      <a:cubicBezTo>
                        <a:pt x="1062" y="56"/>
                        <a:pt x="1059" y="62"/>
                        <a:pt x="1058" y="70"/>
                      </a:cubicBezTo>
                      <a:cubicBezTo>
                        <a:pt x="1057" y="74"/>
                        <a:pt x="1057" y="77"/>
                        <a:pt x="1056" y="80"/>
                      </a:cubicBezTo>
                      <a:cubicBezTo>
                        <a:pt x="1056" y="82"/>
                        <a:pt x="1056" y="84"/>
                        <a:pt x="1056" y="86"/>
                      </a:cubicBezTo>
                      <a:cubicBezTo>
                        <a:pt x="1054" y="65"/>
                        <a:pt x="1034" y="52"/>
                        <a:pt x="1013" y="52"/>
                      </a:cubicBezTo>
                      <a:cubicBezTo>
                        <a:pt x="1013" y="52"/>
                        <a:pt x="1013" y="52"/>
                        <a:pt x="1013" y="52"/>
                      </a:cubicBezTo>
                      <a:cubicBezTo>
                        <a:pt x="1011" y="52"/>
                        <a:pt x="1010" y="52"/>
                        <a:pt x="1008" y="52"/>
                      </a:cubicBezTo>
                      <a:cubicBezTo>
                        <a:pt x="984" y="54"/>
                        <a:pt x="961" y="70"/>
                        <a:pt x="947" y="91"/>
                      </a:cubicBezTo>
                      <a:close/>
                      <a:moveTo>
                        <a:pt x="931" y="100"/>
                      </a:moveTo>
                      <a:cubicBezTo>
                        <a:pt x="937" y="101"/>
                        <a:pt x="942" y="108"/>
                        <a:pt x="943" y="112"/>
                      </a:cubicBezTo>
                      <a:cubicBezTo>
                        <a:pt x="950" y="112"/>
                        <a:pt x="954" y="99"/>
                        <a:pt x="945" y="94"/>
                      </a:cubicBezTo>
                      <a:cubicBezTo>
                        <a:pt x="940" y="90"/>
                        <a:pt x="931" y="94"/>
                        <a:pt x="931" y="100"/>
                      </a:cubicBezTo>
                      <a:close/>
                      <a:moveTo>
                        <a:pt x="935" y="88"/>
                      </a:moveTo>
                      <a:cubicBezTo>
                        <a:pt x="925" y="87"/>
                        <a:pt x="912" y="90"/>
                        <a:pt x="904" y="95"/>
                      </a:cubicBezTo>
                      <a:cubicBezTo>
                        <a:pt x="895" y="100"/>
                        <a:pt x="888" y="108"/>
                        <a:pt x="882" y="117"/>
                      </a:cubicBezTo>
                      <a:cubicBezTo>
                        <a:pt x="872" y="132"/>
                        <a:pt x="866" y="151"/>
                        <a:pt x="849" y="160"/>
                      </a:cubicBezTo>
                      <a:cubicBezTo>
                        <a:pt x="835" y="168"/>
                        <a:pt x="820" y="163"/>
                        <a:pt x="814" y="154"/>
                      </a:cubicBezTo>
                      <a:cubicBezTo>
                        <a:pt x="808" y="146"/>
                        <a:pt x="808" y="134"/>
                        <a:pt x="815" y="127"/>
                      </a:cubicBezTo>
                      <a:cubicBezTo>
                        <a:pt x="819" y="121"/>
                        <a:pt x="830" y="116"/>
                        <a:pt x="836" y="122"/>
                      </a:cubicBezTo>
                      <a:cubicBezTo>
                        <a:pt x="840" y="126"/>
                        <a:pt x="840" y="131"/>
                        <a:pt x="837" y="132"/>
                      </a:cubicBezTo>
                      <a:cubicBezTo>
                        <a:pt x="836" y="128"/>
                        <a:pt x="831" y="128"/>
                        <a:pt x="827" y="131"/>
                      </a:cubicBezTo>
                      <a:cubicBezTo>
                        <a:pt x="825" y="133"/>
                        <a:pt x="824" y="137"/>
                        <a:pt x="824" y="140"/>
                      </a:cubicBezTo>
                      <a:cubicBezTo>
                        <a:pt x="824" y="145"/>
                        <a:pt x="828" y="150"/>
                        <a:pt x="834" y="151"/>
                      </a:cubicBezTo>
                      <a:cubicBezTo>
                        <a:pt x="847" y="152"/>
                        <a:pt x="859" y="134"/>
                        <a:pt x="865" y="123"/>
                      </a:cubicBezTo>
                      <a:cubicBezTo>
                        <a:pt x="873" y="105"/>
                        <a:pt x="886" y="92"/>
                        <a:pt x="905" y="86"/>
                      </a:cubicBezTo>
                      <a:cubicBezTo>
                        <a:pt x="915" y="82"/>
                        <a:pt x="926" y="82"/>
                        <a:pt x="935" y="88"/>
                      </a:cubicBezTo>
                      <a:close/>
                      <a:moveTo>
                        <a:pt x="1137" y="64"/>
                      </a:moveTo>
                      <a:cubicBezTo>
                        <a:pt x="1137" y="49"/>
                        <a:pt x="1150" y="47"/>
                        <a:pt x="1160" y="43"/>
                      </a:cubicBezTo>
                      <a:cubicBezTo>
                        <a:pt x="1169" y="40"/>
                        <a:pt x="1178" y="32"/>
                        <a:pt x="1173" y="21"/>
                      </a:cubicBezTo>
                      <a:cubicBezTo>
                        <a:pt x="1163" y="28"/>
                        <a:pt x="1159" y="21"/>
                        <a:pt x="1147" y="25"/>
                      </a:cubicBezTo>
                      <a:cubicBezTo>
                        <a:pt x="1135" y="28"/>
                        <a:pt x="1127" y="45"/>
                        <a:pt x="1137" y="64"/>
                      </a:cubicBezTo>
                      <a:close/>
                      <a:moveTo>
                        <a:pt x="1225" y="50"/>
                      </a:moveTo>
                      <a:cubicBezTo>
                        <a:pt x="1207" y="24"/>
                        <a:pt x="1240" y="6"/>
                        <a:pt x="1257" y="11"/>
                      </a:cubicBezTo>
                      <a:cubicBezTo>
                        <a:pt x="1242" y="12"/>
                        <a:pt x="1222" y="35"/>
                        <a:pt x="1225" y="50"/>
                      </a:cubicBezTo>
                      <a:close/>
                      <a:moveTo>
                        <a:pt x="1233" y="67"/>
                      </a:moveTo>
                      <a:cubicBezTo>
                        <a:pt x="1214" y="71"/>
                        <a:pt x="1193" y="62"/>
                        <a:pt x="1185" y="48"/>
                      </a:cubicBezTo>
                      <a:cubicBezTo>
                        <a:pt x="1168" y="19"/>
                        <a:pt x="1201" y="1"/>
                        <a:pt x="1209" y="31"/>
                      </a:cubicBezTo>
                      <a:cubicBezTo>
                        <a:pt x="1214" y="47"/>
                        <a:pt x="1217" y="57"/>
                        <a:pt x="1233" y="67"/>
                      </a:cubicBezTo>
                      <a:close/>
                      <a:moveTo>
                        <a:pt x="1383" y="28"/>
                      </a:moveTo>
                      <a:cubicBezTo>
                        <a:pt x="1361" y="0"/>
                        <a:pt x="1330" y="2"/>
                        <a:pt x="1304" y="11"/>
                      </a:cubicBezTo>
                      <a:cubicBezTo>
                        <a:pt x="1290" y="16"/>
                        <a:pt x="1273" y="29"/>
                        <a:pt x="1258" y="24"/>
                      </a:cubicBezTo>
                      <a:cubicBezTo>
                        <a:pt x="1264" y="47"/>
                        <a:pt x="1307" y="26"/>
                        <a:pt x="1321" y="21"/>
                      </a:cubicBezTo>
                      <a:cubicBezTo>
                        <a:pt x="1344" y="13"/>
                        <a:pt x="1366" y="14"/>
                        <a:pt x="1383" y="28"/>
                      </a:cubicBezTo>
                      <a:close/>
                      <a:moveTo>
                        <a:pt x="1282" y="669"/>
                      </a:moveTo>
                      <a:cubicBezTo>
                        <a:pt x="1257" y="676"/>
                        <a:pt x="1251" y="712"/>
                        <a:pt x="1243" y="724"/>
                      </a:cubicBezTo>
                      <a:cubicBezTo>
                        <a:pt x="1231" y="743"/>
                        <a:pt x="1212" y="734"/>
                        <a:pt x="1221" y="713"/>
                      </a:cubicBezTo>
                      <a:cubicBezTo>
                        <a:pt x="1229" y="693"/>
                        <a:pt x="1257" y="670"/>
                        <a:pt x="1282" y="669"/>
                      </a:cubicBezTo>
                      <a:close/>
                      <a:moveTo>
                        <a:pt x="1226" y="810"/>
                      </a:moveTo>
                      <a:cubicBezTo>
                        <a:pt x="1258" y="812"/>
                        <a:pt x="1270" y="840"/>
                        <a:pt x="1283" y="849"/>
                      </a:cubicBezTo>
                      <a:cubicBezTo>
                        <a:pt x="1297" y="859"/>
                        <a:pt x="1308" y="846"/>
                        <a:pt x="1296" y="833"/>
                      </a:cubicBezTo>
                      <a:cubicBezTo>
                        <a:pt x="1280" y="815"/>
                        <a:pt x="1251" y="805"/>
                        <a:pt x="1226" y="810"/>
                      </a:cubicBezTo>
                      <a:close/>
                      <a:moveTo>
                        <a:pt x="1237" y="340"/>
                      </a:moveTo>
                      <a:cubicBezTo>
                        <a:pt x="1223" y="352"/>
                        <a:pt x="1226" y="366"/>
                        <a:pt x="1238" y="382"/>
                      </a:cubicBezTo>
                      <a:cubicBezTo>
                        <a:pt x="1248" y="395"/>
                        <a:pt x="1250" y="409"/>
                        <a:pt x="1240" y="417"/>
                      </a:cubicBezTo>
                      <a:cubicBezTo>
                        <a:pt x="1250" y="418"/>
                        <a:pt x="1260" y="408"/>
                        <a:pt x="1260" y="397"/>
                      </a:cubicBezTo>
                      <a:cubicBezTo>
                        <a:pt x="1259" y="381"/>
                        <a:pt x="1244" y="374"/>
                        <a:pt x="1237" y="360"/>
                      </a:cubicBezTo>
                      <a:cubicBezTo>
                        <a:pt x="1235" y="356"/>
                        <a:pt x="1233" y="348"/>
                        <a:pt x="1237" y="340"/>
                      </a:cubicBezTo>
                      <a:close/>
                      <a:moveTo>
                        <a:pt x="1242" y="768"/>
                      </a:moveTo>
                      <a:cubicBezTo>
                        <a:pt x="1239" y="761"/>
                        <a:pt x="1237" y="754"/>
                        <a:pt x="1239" y="748"/>
                      </a:cubicBezTo>
                      <a:cubicBezTo>
                        <a:pt x="1240" y="742"/>
                        <a:pt x="1246" y="736"/>
                        <a:pt x="1252" y="734"/>
                      </a:cubicBezTo>
                      <a:cubicBezTo>
                        <a:pt x="1260" y="733"/>
                        <a:pt x="1268" y="738"/>
                        <a:pt x="1272" y="744"/>
                      </a:cubicBezTo>
                      <a:cubicBezTo>
                        <a:pt x="1279" y="754"/>
                        <a:pt x="1278" y="766"/>
                        <a:pt x="1273" y="776"/>
                      </a:cubicBezTo>
                      <a:cubicBezTo>
                        <a:pt x="1269" y="785"/>
                        <a:pt x="1256" y="796"/>
                        <a:pt x="1247" y="801"/>
                      </a:cubicBezTo>
                      <a:cubicBezTo>
                        <a:pt x="1239" y="806"/>
                        <a:pt x="1228" y="809"/>
                        <a:pt x="1219" y="810"/>
                      </a:cubicBezTo>
                      <a:cubicBezTo>
                        <a:pt x="1224" y="811"/>
                        <a:pt x="1229" y="813"/>
                        <a:pt x="1235" y="816"/>
                      </a:cubicBezTo>
                      <a:cubicBezTo>
                        <a:pt x="1246" y="822"/>
                        <a:pt x="1253" y="830"/>
                        <a:pt x="1259" y="841"/>
                      </a:cubicBezTo>
                      <a:cubicBezTo>
                        <a:pt x="1261" y="846"/>
                        <a:pt x="1263" y="849"/>
                        <a:pt x="1264" y="853"/>
                      </a:cubicBezTo>
                      <a:cubicBezTo>
                        <a:pt x="1262" y="853"/>
                        <a:pt x="1261" y="853"/>
                        <a:pt x="1260" y="854"/>
                      </a:cubicBezTo>
                      <a:cubicBezTo>
                        <a:pt x="1259" y="850"/>
                        <a:pt x="1258" y="847"/>
                        <a:pt x="1256" y="843"/>
                      </a:cubicBezTo>
                      <a:cubicBezTo>
                        <a:pt x="1250" y="832"/>
                        <a:pt x="1244" y="826"/>
                        <a:pt x="1233" y="820"/>
                      </a:cubicBezTo>
                      <a:cubicBezTo>
                        <a:pt x="1218" y="813"/>
                        <a:pt x="1203" y="812"/>
                        <a:pt x="1188" y="815"/>
                      </a:cubicBezTo>
                      <a:cubicBezTo>
                        <a:pt x="1192" y="815"/>
                        <a:pt x="1196" y="816"/>
                        <a:pt x="1200" y="818"/>
                      </a:cubicBezTo>
                      <a:cubicBezTo>
                        <a:pt x="1200" y="818"/>
                        <a:pt x="1200" y="818"/>
                        <a:pt x="1200" y="818"/>
                      </a:cubicBezTo>
                      <a:cubicBezTo>
                        <a:pt x="1208" y="821"/>
                        <a:pt x="1215" y="826"/>
                        <a:pt x="1219" y="834"/>
                      </a:cubicBezTo>
                      <a:cubicBezTo>
                        <a:pt x="1213" y="827"/>
                        <a:pt x="1208" y="824"/>
                        <a:pt x="1199" y="820"/>
                      </a:cubicBezTo>
                      <a:cubicBezTo>
                        <a:pt x="1199" y="820"/>
                        <a:pt x="1199" y="820"/>
                        <a:pt x="1199" y="820"/>
                      </a:cubicBezTo>
                      <a:cubicBezTo>
                        <a:pt x="1182" y="814"/>
                        <a:pt x="1178" y="816"/>
                        <a:pt x="1161" y="821"/>
                      </a:cubicBezTo>
                      <a:cubicBezTo>
                        <a:pt x="1135" y="829"/>
                        <a:pt x="1109" y="840"/>
                        <a:pt x="1085" y="836"/>
                      </a:cubicBezTo>
                      <a:cubicBezTo>
                        <a:pt x="1101" y="836"/>
                        <a:pt x="1159" y="826"/>
                        <a:pt x="1159" y="804"/>
                      </a:cubicBezTo>
                      <a:cubicBezTo>
                        <a:pt x="1159" y="799"/>
                        <a:pt x="1155" y="794"/>
                        <a:pt x="1150" y="793"/>
                      </a:cubicBezTo>
                      <a:cubicBezTo>
                        <a:pt x="1147" y="793"/>
                        <a:pt x="1144" y="794"/>
                        <a:pt x="1142" y="797"/>
                      </a:cubicBezTo>
                      <a:cubicBezTo>
                        <a:pt x="1141" y="800"/>
                        <a:pt x="1142" y="804"/>
                        <a:pt x="1145" y="805"/>
                      </a:cubicBezTo>
                      <a:cubicBezTo>
                        <a:pt x="1148" y="806"/>
                        <a:pt x="1150" y="805"/>
                        <a:pt x="1152" y="803"/>
                      </a:cubicBezTo>
                      <a:cubicBezTo>
                        <a:pt x="1152" y="808"/>
                        <a:pt x="1143" y="811"/>
                        <a:pt x="1139" y="804"/>
                      </a:cubicBezTo>
                      <a:cubicBezTo>
                        <a:pt x="1137" y="800"/>
                        <a:pt x="1138" y="796"/>
                        <a:pt x="1141" y="793"/>
                      </a:cubicBezTo>
                      <a:cubicBezTo>
                        <a:pt x="1147" y="787"/>
                        <a:pt x="1155" y="789"/>
                        <a:pt x="1159" y="794"/>
                      </a:cubicBezTo>
                      <a:cubicBezTo>
                        <a:pt x="1163" y="799"/>
                        <a:pt x="1163" y="807"/>
                        <a:pt x="1160" y="813"/>
                      </a:cubicBezTo>
                      <a:cubicBezTo>
                        <a:pt x="1170" y="797"/>
                        <a:pt x="1167" y="766"/>
                        <a:pt x="1161" y="754"/>
                      </a:cubicBezTo>
                      <a:cubicBezTo>
                        <a:pt x="1162" y="754"/>
                        <a:pt x="1164" y="754"/>
                        <a:pt x="1165" y="753"/>
                      </a:cubicBezTo>
                      <a:cubicBezTo>
                        <a:pt x="1173" y="774"/>
                        <a:pt x="1172" y="804"/>
                        <a:pt x="1160" y="817"/>
                      </a:cubicBezTo>
                      <a:cubicBezTo>
                        <a:pt x="1185" y="810"/>
                        <a:pt x="1203" y="810"/>
                        <a:pt x="1218" y="803"/>
                      </a:cubicBezTo>
                      <a:cubicBezTo>
                        <a:pt x="1226" y="799"/>
                        <a:pt x="1232" y="794"/>
                        <a:pt x="1235" y="786"/>
                      </a:cubicBezTo>
                      <a:cubicBezTo>
                        <a:pt x="1236" y="786"/>
                        <a:pt x="1239" y="785"/>
                        <a:pt x="1240" y="783"/>
                      </a:cubicBezTo>
                      <a:cubicBezTo>
                        <a:pt x="1239" y="794"/>
                        <a:pt x="1229" y="803"/>
                        <a:pt x="1217" y="807"/>
                      </a:cubicBezTo>
                      <a:cubicBezTo>
                        <a:pt x="1217" y="807"/>
                        <a:pt x="1216" y="808"/>
                        <a:pt x="1215" y="808"/>
                      </a:cubicBezTo>
                      <a:cubicBezTo>
                        <a:pt x="1231" y="809"/>
                        <a:pt x="1249" y="800"/>
                        <a:pt x="1262" y="788"/>
                      </a:cubicBezTo>
                      <a:cubicBezTo>
                        <a:pt x="1267" y="783"/>
                        <a:pt x="1272" y="776"/>
                        <a:pt x="1272" y="769"/>
                      </a:cubicBezTo>
                      <a:cubicBezTo>
                        <a:pt x="1273" y="764"/>
                        <a:pt x="1270" y="758"/>
                        <a:pt x="1265" y="758"/>
                      </a:cubicBezTo>
                      <a:cubicBezTo>
                        <a:pt x="1263" y="758"/>
                        <a:pt x="1262" y="759"/>
                        <a:pt x="1261" y="761"/>
                      </a:cubicBezTo>
                      <a:cubicBezTo>
                        <a:pt x="1261" y="762"/>
                        <a:pt x="1261" y="763"/>
                        <a:pt x="1262" y="764"/>
                      </a:cubicBezTo>
                      <a:cubicBezTo>
                        <a:pt x="1264" y="765"/>
                        <a:pt x="1265" y="765"/>
                        <a:pt x="1265" y="764"/>
                      </a:cubicBezTo>
                      <a:cubicBezTo>
                        <a:pt x="1267" y="764"/>
                        <a:pt x="1267" y="762"/>
                        <a:pt x="1266" y="761"/>
                      </a:cubicBezTo>
                      <a:cubicBezTo>
                        <a:pt x="1265" y="761"/>
                        <a:pt x="1265" y="760"/>
                        <a:pt x="1264" y="761"/>
                      </a:cubicBezTo>
                      <a:cubicBezTo>
                        <a:pt x="1264" y="760"/>
                        <a:pt x="1266" y="760"/>
                        <a:pt x="1267" y="760"/>
                      </a:cubicBezTo>
                      <a:cubicBezTo>
                        <a:pt x="1268" y="761"/>
                        <a:pt x="1269" y="762"/>
                        <a:pt x="1268" y="764"/>
                      </a:cubicBezTo>
                      <a:cubicBezTo>
                        <a:pt x="1268" y="767"/>
                        <a:pt x="1265" y="768"/>
                        <a:pt x="1262" y="768"/>
                      </a:cubicBezTo>
                      <a:cubicBezTo>
                        <a:pt x="1260" y="767"/>
                        <a:pt x="1259" y="766"/>
                        <a:pt x="1258" y="764"/>
                      </a:cubicBezTo>
                      <a:cubicBezTo>
                        <a:pt x="1257" y="762"/>
                        <a:pt x="1257" y="761"/>
                        <a:pt x="1258" y="759"/>
                      </a:cubicBezTo>
                      <a:cubicBezTo>
                        <a:pt x="1259" y="756"/>
                        <a:pt x="1261" y="755"/>
                        <a:pt x="1264" y="755"/>
                      </a:cubicBezTo>
                      <a:cubicBezTo>
                        <a:pt x="1269" y="755"/>
                        <a:pt x="1272" y="760"/>
                        <a:pt x="1273" y="765"/>
                      </a:cubicBezTo>
                      <a:cubicBezTo>
                        <a:pt x="1274" y="767"/>
                        <a:pt x="1274" y="770"/>
                        <a:pt x="1273" y="772"/>
                      </a:cubicBezTo>
                      <a:cubicBezTo>
                        <a:pt x="1278" y="762"/>
                        <a:pt x="1276" y="753"/>
                        <a:pt x="1271" y="745"/>
                      </a:cubicBezTo>
                      <a:cubicBezTo>
                        <a:pt x="1267" y="740"/>
                        <a:pt x="1262" y="736"/>
                        <a:pt x="1256" y="736"/>
                      </a:cubicBezTo>
                      <a:cubicBezTo>
                        <a:pt x="1256" y="736"/>
                        <a:pt x="1256" y="736"/>
                        <a:pt x="1256" y="736"/>
                      </a:cubicBezTo>
                      <a:cubicBezTo>
                        <a:pt x="1262" y="738"/>
                        <a:pt x="1265" y="744"/>
                        <a:pt x="1259" y="749"/>
                      </a:cubicBezTo>
                      <a:cubicBezTo>
                        <a:pt x="1254" y="753"/>
                        <a:pt x="1242" y="753"/>
                        <a:pt x="1242" y="768"/>
                      </a:cubicBezTo>
                      <a:close/>
                      <a:moveTo>
                        <a:pt x="1069" y="615"/>
                      </a:moveTo>
                      <a:cubicBezTo>
                        <a:pt x="1072" y="614"/>
                        <a:pt x="1075" y="614"/>
                        <a:pt x="1078" y="614"/>
                      </a:cubicBezTo>
                      <a:cubicBezTo>
                        <a:pt x="1083" y="613"/>
                        <a:pt x="1088" y="609"/>
                        <a:pt x="1090" y="603"/>
                      </a:cubicBezTo>
                      <a:cubicBezTo>
                        <a:pt x="1093" y="594"/>
                        <a:pt x="1087" y="585"/>
                        <a:pt x="1078" y="581"/>
                      </a:cubicBezTo>
                      <a:cubicBezTo>
                        <a:pt x="1072" y="578"/>
                        <a:pt x="1067" y="577"/>
                        <a:pt x="1062" y="570"/>
                      </a:cubicBezTo>
                      <a:cubicBezTo>
                        <a:pt x="1058" y="565"/>
                        <a:pt x="1057" y="558"/>
                        <a:pt x="1060" y="552"/>
                      </a:cubicBezTo>
                      <a:cubicBezTo>
                        <a:pt x="1062" y="572"/>
                        <a:pt x="1077" y="568"/>
                        <a:pt x="1088" y="576"/>
                      </a:cubicBezTo>
                      <a:cubicBezTo>
                        <a:pt x="1094" y="580"/>
                        <a:pt x="1099" y="588"/>
                        <a:pt x="1099" y="595"/>
                      </a:cubicBezTo>
                      <a:cubicBezTo>
                        <a:pt x="1098" y="603"/>
                        <a:pt x="1092" y="613"/>
                        <a:pt x="1082" y="614"/>
                      </a:cubicBezTo>
                      <a:cubicBezTo>
                        <a:pt x="1082" y="614"/>
                        <a:pt x="1083" y="614"/>
                        <a:pt x="1084" y="615"/>
                      </a:cubicBezTo>
                      <a:cubicBezTo>
                        <a:pt x="1100" y="616"/>
                        <a:pt x="1112" y="624"/>
                        <a:pt x="1120" y="639"/>
                      </a:cubicBezTo>
                      <a:cubicBezTo>
                        <a:pt x="1121" y="642"/>
                        <a:pt x="1122" y="645"/>
                        <a:pt x="1123" y="648"/>
                      </a:cubicBezTo>
                      <a:cubicBezTo>
                        <a:pt x="1122" y="648"/>
                        <a:pt x="1121" y="648"/>
                        <a:pt x="1120" y="648"/>
                      </a:cubicBezTo>
                      <a:cubicBezTo>
                        <a:pt x="1119" y="645"/>
                        <a:pt x="1118" y="643"/>
                        <a:pt x="1117" y="640"/>
                      </a:cubicBezTo>
                      <a:cubicBezTo>
                        <a:pt x="1109" y="626"/>
                        <a:pt x="1099" y="620"/>
                        <a:pt x="1083" y="618"/>
                      </a:cubicBezTo>
                      <a:cubicBezTo>
                        <a:pt x="1081" y="618"/>
                        <a:pt x="1080" y="618"/>
                        <a:pt x="1078" y="618"/>
                      </a:cubicBezTo>
                      <a:cubicBezTo>
                        <a:pt x="1083" y="619"/>
                        <a:pt x="1088" y="622"/>
                        <a:pt x="1092" y="627"/>
                      </a:cubicBezTo>
                      <a:cubicBezTo>
                        <a:pt x="1095" y="630"/>
                        <a:pt x="1096" y="633"/>
                        <a:pt x="1097" y="636"/>
                      </a:cubicBezTo>
                      <a:cubicBezTo>
                        <a:pt x="1098" y="640"/>
                        <a:pt x="1099" y="643"/>
                        <a:pt x="1098" y="646"/>
                      </a:cubicBezTo>
                      <a:cubicBezTo>
                        <a:pt x="1097" y="655"/>
                        <a:pt x="1089" y="662"/>
                        <a:pt x="1080" y="660"/>
                      </a:cubicBezTo>
                      <a:cubicBezTo>
                        <a:pt x="1076" y="659"/>
                        <a:pt x="1073" y="657"/>
                        <a:pt x="1071" y="653"/>
                      </a:cubicBezTo>
                      <a:cubicBezTo>
                        <a:pt x="1070" y="652"/>
                        <a:pt x="1070" y="650"/>
                        <a:pt x="1070" y="648"/>
                      </a:cubicBezTo>
                      <a:cubicBezTo>
                        <a:pt x="1069" y="645"/>
                        <a:pt x="1071" y="642"/>
                        <a:pt x="1073" y="639"/>
                      </a:cubicBezTo>
                      <a:cubicBezTo>
                        <a:pt x="1074" y="638"/>
                        <a:pt x="1075" y="637"/>
                        <a:pt x="1076" y="637"/>
                      </a:cubicBezTo>
                      <a:cubicBezTo>
                        <a:pt x="1077" y="636"/>
                        <a:pt x="1078" y="636"/>
                        <a:pt x="1079" y="636"/>
                      </a:cubicBezTo>
                      <a:cubicBezTo>
                        <a:pt x="1082" y="636"/>
                        <a:pt x="1084" y="637"/>
                        <a:pt x="1086" y="640"/>
                      </a:cubicBezTo>
                      <a:cubicBezTo>
                        <a:pt x="1087" y="642"/>
                        <a:pt x="1087" y="643"/>
                        <a:pt x="1086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6" y="645"/>
                        <a:pt x="1086" y="645"/>
                        <a:pt x="1086" y="645"/>
                      </a:cubicBezTo>
                      <a:cubicBezTo>
                        <a:pt x="1087" y="643"/>
                        <a:pt x="1086" y="642"/>
                        <a:pt x="1085" y="640"/>
                      </a:cubicBezTo>
                      <a:cubicBezTo>
                        <a:pt x="1084" y="638"/>
                        <a:pt x="1082" y="637"/>
                        <a:pt x="1080" y="637"/>
                      </a:cubicBezTo>
                      <a:cubicBezTo>
                        <a:pt x="1079" y="637"/>
                        <a:pt x="1078" y="637"/>
                        <a:pt x="1077" y="638"/>
                      </a:cubicBezTo>
                      <a:cubicBezTo>
                        <a:pt x="1076" y="638"/>
                        <a:pt x="1075" y="639"/>
                        <a:pt x="1074" y="640"/>
                      </a:cubicBezTo>
                      <a:cubicBezTo>
                        <a:pt x="1072" y="642"/>
                        <a:pt x="1071" y="645"/>
                        <a:pt x="1071" y="648"/>
                      </a:cubicBezTo>
                      <a:cubicBezTo>
                        <a:pt x="1071" y="650"/>
                        <a:pt x="1072" y="651"/>
                        <a:pt x="1073" y="652"/>
                      </a:cubicBezTo>
                      <a:cubicBezTo>
                        <a:pt x="1075" y="655"/>
                        <a:pt x="1077" y="657"/>
                        <a:pt x="1080" y="657"/>
                      </a:cubicBezTo>
                      <a:cubicBezTo>
                        <a:pt x="1088" y="659"/>
                        <a:pt x="1094" y="653"/>
                        <a:pt x="1095" y="646"/>
                      </a:cubicBezTo>
                      <a:cubicBezTo>
                        <a:pt x="1095" y="643"/>
                        <a:pt x="1095" y="640"/>
                        <a:pt x="1094" y="637"/>
                      </a:cubicBezTo>
                      <a:cubicBezTo>
                        <a:pt x="1093" y="634"/>
                        <a:pt x="1092" y="632"/>
                        <a:pt x="1089" y="629"/>
                      </a:cubicBezTo>
                      <a:cubicBezTo>
                        <a:pt x="1087" y="627"/>
                        <a:pt x="1084" y="625"/>
                        <a:pt x="1081" y="623"/>
                      </a:cubicBezTo>
                      <a:cubicBezTo>
                        <a:pt x="1077" y="621"/>
                        <a:pt x="1072" y="620"/>
                        <a:pt x="1066" y="620"/>
                      </a:cubicBezTo>
                      <a:cubicBezTo>
                        <a:pt x="1056" y="619"/>
                        <a:pt x="1045" y="622"/>
                        <a:pt x="1037" y="627"/>
                      </a:cubicBezTo>
                      <a:cubicBezTo>
                        <a:pt x="1014" y="640"/>
                        <a:pt x="1006" y="669"/>
                        <a:pt x="997" y="693"/>
                      </a:cubicBezTo>
                      <a:cubicBezTo>
                        <a:pt x="999" y="689"/>
                        <a:pt x="1001" y="685"/>
                        <a:pt x="1003" y="682"/>
                      </a:cubicBezTo>
                      <a:cubicBezTo>
                        <a:pt x="1011" y="670"/>
                        <a:pt x="1029" y="661"/>
                        <a:pt x="1043" y="668"/>
                      </a:cubicBezTo>
                      <a:cubicBezTo>
                        <a:pt x="1052" y="672"/>
                        <a:pt x="1057" y="681"/>
                        <a:pt x="1068" y="678"/>
                      </a:cubicBezTo>
                      <a:cubicBezTo>
                        <a:pt x="1067" y="686"/>
                        <a:pt x="1056" y="693"/>
                        <a:pt x="1045" y="691"/>
                      </a:cubicBezTo>
                      <a:cubicBezTo>
                        <a:pt x="1033" y="688"/>
                        <a:pt x="1019" y="676"/>
                        <a:pt x="1007" y="686"/>
                      </a:cubicBezTo>
                      <a:cubicBezTo>
                        <a:pt x="1001" y="691"/>
                        <a:pt x="997" y="701"/>
                        <a:pt x="994" y="702"/>
                      </a:cubicBezTo>
                      <a:cubicBezTo>
                        <a:pt x="994" y="702"/>
                        <a:pt x="994" y="701"/>
                        <a:pt x="994" y="701"/>
                      </a:cubicBezTo>
                      <a:cubicBezTo>
                        <a:pt x="994" y="701"/>
                        <a:pt x="994" y="702"/>
                        <a:pt x="993" y="703"/>
                      </a:cubicBezTo>
                      <a:cubicBezTo>
                        <a:pt x="986" y="719"/>
                        <a:pt x="980" y="729"/>
                        <a:pt x="967" y="741"/>
                      </a:cubicBezTo>
                      <a:cubicBezTo>
                        <a:pt x="956" y="750"/>
                        <a:pt x="946" y="756"/>
                        <a:pt x="932" y="758"/>
                      </a:cubicBezTo>
                      <a:cubicBezTo>
                        <a:pt x="921" y="759"/>
                        <a:pt x="911" y="756"/>
                        <a:pt x="903" y="752"/>
                      </a:cubicBezTo>
                      <a:cubicBezTo>
                        <a:pt x="885" y="743"/>
                        <a:pt x="872" y="722"/>
                        <a:pt x="864" y="701"/>
                      </a:cubicBezTo>
                      <a:cubicBezTo>
                        <a:pt x="861" y="693"/>
                        <a:pt x="859" y="685"/>
                        <a:pt x="857" y="677"/>
                      </a:cubicBezTo>
                      <a:cubicBezTo>
                        <a:pt x="855" y="661"/>
                        <a:pt x="856" y="646"/>
                        <a:pt x="850" y="632"/>
                      </a:cubicBezTo>
                      <a:cubicBezTo>
                        <a:pt x="847" y="625"/>
                        <a:pt x="842" y="617"/>
                        <a:pt x="836" y="615"/>
                      </a:cubicBezTo>
                      <a:cubicBezTo>
                        <a:pt x="832" y="613"/>
                        <a:pt x="825" y="614"/>
                        <a:pt x="823" y="618"/>
                      </a:cubicBezTo>
                      <a:cubicBezTo>
                        <a:pt x="822" y="620"/>
                        <a:pt x="823" y="622"/>
                        <a:pt x="824" y="623"/>
                      </a:cubicBezTo>
                      <a:cubicBezTo>
                        <a:pt x="825" y="624"/>
                        <a:pt x="827" y="624"/>
                        <a:pt x="828" y="623"/>
                      </a:cubicBezTo>
                      <a:cubicBezTo>
                        <a:pt x="829" y="622"/>
                        <a:pt x="829" y="621"/>
                        <a:pt x="829" y="620"/>
                      </a:cubicBezTo>
                      <a:cubicBezTo>
                        <a:pt x="829" y="619"/>
                        <a:pt x="828" y="618"/>
                        <a:pt x="827" y="618"/>
                      </a:cubicBezTo>
                      <a:cubicBezTo>
                        <a:pt x="826" y="619"/>
                        <a:pt x="825" y="619"/>
                        <a:pt x="825" y="620"/>
                      </a:cubicBezTo>
                      <a:cubicBezTo>
                        <a:pt x="825" y="619"/>
                        <a:pt x="825" y="618"/>
                        <a:pt x="826" y="617"/>
                      </a:cubicBezTo>
                      <a:cubicBezTo>
                        <a:pt x="827" y="616"/>
                        <a:pt x="829" y="616"/>
                        <a:pt x="830" y="617"/>
                      </a:cubicBezTo>
                      <a:cubicBezTo>
                        <a:pt x="832" y="618"/>
                        <a:pt x="833" y="622"/>
                        <a:pt x="831" y="624"/>
                      </a:cubicBezTo>
                      <a:cubicBezTo>
                        <a:pt x="830" y="626"/>
                        <a:pt x="829" y="627"/>
                        <a:pt x="827" y="627"/>
                      </a:cubicBezTo>
                      <a:cubicBezTo>
                        <a:pt x="825" y="627"/>
                        <a:pt x="823" y="627"/>
                        <a:pt x="821" y="625"/>
                      </a:cubicBezTo>
                      <a:cubicBezTo>
                        <a:pt x="820" y="623"/>
                        <a:pt x="819" y="620"/>
                        <a:pt x="820" y="618"/>
                      </a:cubicBezTo>
                      <a:cubicBezTo>
                        <a:pt x="822" y="613"/>
                        <a:pt x="828" y="612"/>
                        <a:pt x="832" y="613"/>
                      </a:cubicBezTo>
                      <a:cubicBezTo>
                        <a:pt x="835" y="613"/>
                        <a:pt x="837" y="614"/>
                        <a:pt x="839" y="615"/>
                      </a:cubicBezTo>
                      <a:cubicBezTo>
                        <a:pt x="832" y="608"/>
                        <a:pt x="822" y="606"/>
                        <a:pt x="813" y="608"/>
                      </a:cubicBezTo>
                      <a:cubicBezTo>
                        <a:pt x="807" y="610"/>
                        <a:pt x="802" y="613"/>
                        <a:pt x="799" y="619"/>
                      </a:cubicBezTo>
                      <a:cubicBezTo>
                        <a:pt x="799" y="619"/>
                        <a:pt x="799" y="619"/>
                        <a:pt x="799" y="619"/>
                      </a:cubicBezTo>
                      <a:cubicBezTo>
                        <a:pt x="803" y="614"/>
                        <a:pt x="810" y="613"/>
                        <a:pt x="813" y="621"/>
                      </a:cubicBezTo>
                      <a:cubicBezTo>
                        <a:pt x="815" y="627"/>
                        <a:pt x="810" y="638"/>
                        <a:pt x="824" y="643"/>
                      </a:cubicBezTo>
                      <a:cubicBezTo>
                        <a:pt x="817" y="644"/>
                        <a:pt x="810" y="643"/>
                        <a:pt x="805" y="639"/>
                      </a:cubicBezTo>
                      <a:cubicBezTo>
                        <a:pt x="799" y="636"/>
                        <a:pt x="795" y="629"/>
                        <a:pt x="797" y="622"/>
                      </a:cubicBezTo>
                      <a:cubicBezTo>
                        <a:pt x="798" y="614"/>
                        <a:pt x="805" y="609"/>
                        <a:pt x="813" y="607"/>
                      </a:cubicBezTo>
                      <a:cubicBezTo>
                        <a:pt x="824" y="604"/>
                        <a:pt x="835" y="608"/>
                        <a:pt x="843" y="617"/>
                      </a:cubicBezTo>
                      <a:cubicBezTo>
                        <a:pt x="849" y="623"/>
                        <a:pt x="852" y="632"/>
                        <a:pt x="855" y="641"/>
                      </a:cubicBezTo>
                      <a:cubicBezTo>
                        <a:pt x="855" y="639"/>
                        <a:pt x="855" y="638"/>
                        <a:pt x="855" y="636"/>
                      </a:cubicBezTo>
                      <a:cubicBezTo>
                        <a:pt x="856" y="613"/>
                        <a:pt x="860" y="590"/>
                        <a:pt x="868" y="568"/>
                      </a:cubicBezTo>
                      <a:cubicBezTo>
                        <a:pt x="878" y="544"/>
                        <a:pt x="890" y="528"/>
                        <a:pt x="887" y="499"/>
                      </a:cubicBezTo>
                      <a:cubicBezTo>
                        <a:pt x="886" y="494"/>
                        <a:pt x="885" y="488"/>
                        <a:pt x="883" y="482"/>
                      </a:cubicBezTo>
                      <a:cubicBezTo>
                        <a:pt x="879" y="474"/>
                        <a:pt x="876" y="469"/>
                        <a:pt x="870" y="462"/>
                      </a:cubicBezTo>
                      <a:cubicBezTo>
                        <a:pt x="864" y="456"/>
                        <a:pt x="858" y="453"/>
                        <a:pt x="850" y="449"/>
                      </a:cubicBezTo>
                      <a:cubicBezTo>
                        <a:pt x="822" y="437"/>
                        <a:pt x="796" y="447"/>
                        <a:pt x="777" y="470"/>
                      </a:cubicBezTo>
                      <a:cubicBezTo>
                        <a:pt x="769" y="481"/>
                        <a:pt x="767" y="493"/>
                        <a:pt x="771" y="506"/>
                      </a:cubicBezTo>
                      <a:cubicBezTo>
                        <a:pt x="774" y="516"/>
                        <a:pt x="782" y="524"/>
                        <a:pt x="793" y="527"/>
                      </a:cubicBezTo>
                      <a:cubicBezTo>
                        <a:pt x="801" y="529"/>
                        <a:pt x="810" y="527"/>
                        <a:pt x="817" y="522"/>
                      </a:cubicBezTo>
                      <a:cubicBezTo>
                        <a:pt x="820" y="520"/>
                        <a:pt x="823" y="518"/>
                        <a:pt x="825" y="515"/>
                      </a:cubicBezTo>
                      <a:cubicBezTo>
                        <a:pt x="824" y="516"/>
                        <a:pt x="823" y="516"/>
                        <a:pt x="822" y="517"/>
                      </a:cubicBezTo>
                      <a:cubicBezTo>
                        <a:pt x="816" y="521"/>
                        <a:pt x="807" y="519"/>
                        <a:pt x="803" y="513"/>
                      </a:cubicBezTo>
                      <a:cubicBezTo>
                        <a:pt x="798" y="506"/>
                        <a:pt x="800" y="498"/>
                        <a:pt x="807" y="493"/>
                      </a:cubicBezTo>
                      <a:cubicBezTo>
                        <a:pt x="813" y="489"/>
                        <a:pt x="822" y="491"/>
                        <a:pt x="826" y="497"/>
                      </a:cubicBezTo>
                      <a:cubicBezTo>
                        <a:pt x="832" y="507"/>
                        <a:pt x="826" y="518"/>
                        <a:pt x="818" y="524"/>
                      </a:cubicBezTo>
                      <a:cubicBezTo>
                        <a:pt x="810" y="529"/>
                        <a:pt x="801" y="531"/>
                        <a:pt x="792" y="530"/>
                      </a:cubicBezTo>
                      <a:cubicBezTo>
                        <a:pt x="781" y="527"/>
                        <a:pt x="773" y="521"/>
                        <a:pt x="769" y="511"/>
                      </a:cubicBezTo>
                      <a:cubicBezTo>
                        <a:pt x="772" y="520"/>
                        <a:pt x="777" y="529"/>
                        <a:pt x="783" y="535"/>
                      </a:cubicBezTo>
                      <a:cubicBezTo>
                        <a:pt x="782" y="536"/>
                        <a:pt x="780" y="537"/>
                        <a:pt x="781" y="539"/>
                      </a:cubicBezTo>
                      <a:cubicBezTo>
                        <a:pt x="770" y="528"/>
                        <a:pt x="766" y="516"/>
                        <a:pt x="764" y="505"/>
                      </a:cubicBezTo>
                      <a:cubicBezTo>
                        <a:pt x="765" y="525"/>
                        <a:pt x="773" y="542"/>
                        <a:pt x="786" y="554"/>
                      </a:cubicBezTo>
                      <a:cubicBezTo>
                        <a:pt x="794" y="562"/>
                        <a:pt x="805" y="567"/>
                        <a:pt x="818" y="569"/>
                      </a:cubicBezTo>
                      <a:cubicBezTo>
                        <a:pt x="825" y="570"/>
                        <a:pt x="831" y="571"/>
                        <a:pt x="838" y="572"/>
                      </a:cubicBezTo>
                      <a:cubicBezTo>
                        <a:pt x="845" y="573"/>
                        <a:pt x="850" y="576"/>
                        <a:pt x="854" y="581"/>
                      </a:cubicBezTo>
                      <a:cubicBezTo>
                        <a:pt x="857" y="586"/>
                        <a:pt x="858" y="591"/>
                        <a:pt x="856" y="596"/>
                      </a:cubicBezTo>
                      <a:cubicBezTo>
                        <a:pt x="853" y="600"/>
                        <a:pt x="849" y="603"/>
                        <a:pt x="845" y="603"/>
                      </a:cubicBezTo>
                      <a:cubicBezTo>
                        <a:pt x="841" y="603"/>
                        <a:pt x="839" y="602"/>
                        <a:pt x="837" y="599"/>
                      </a:cubicBezTo>
                      <a:cubicBezTo>
                        <a:pt x="834" y="596"/>
                        <a:pt x="834" y="591"/>
                        <a:pt x="838" y="588"/>
                      </a:cubicBezTo>
                      <a:cubicBezTo>
                        <a:pt x="840" y="587"/>
                        <a:pt x="843" y="587"/>
                        <a:pt x="845" y="589"/>
                      </a:cubicBezTo>
                      <a:cubicBezTo>
                        <a:pt x="847" y="591"/>
                        <a:pt x="847" y="595"/>
                        <a:pt x="845" y="597"/>
                      </a:cubicBezTo>
                      <a:cubicBezTo>
                        <a:pt x="842" y="599"/>
                        <a:pt x="839" y="599"/>
                        <a:pt x="837" y="597"/>
                      </a:cubicBezTo>
                      <a:cubicBezTo>
                        <a:pt x="836" y="596"/>
                        <a:pt x="836" y="596"/>
                        <a:pt x="836" y="595"/>
                      </a:cubicBezTo>
                      <a:cubicBezTo>
                        <a:pt x="836" y="596"/>
                        <a:pt x="837" y="598"/>
                        <a:pt x="838" y="599"/>
                      </a:cubicBezTo>
                      <a:cubicBezTo>
                        <a:pt x="839" y="601"/>
                        <a:pt x="842" y="602"/>
                        <a:pt x="845" y="602"/>
                      </a:cubicBezTo>
                      <a:cubicBezTo>
                        <a:pt x="849" y="601"/>
                        <a:pt x="852" y="599"/>
                        <a:pt x="854" y="595"/>
                      </a:cubicBezTo>
                      <a:cubicBezTo>
                        <a:pt x="856" y="591"/>
                        <a:pt x="855" y="586"/>
                        <a:pt x="852" y="582"/>
                      </a:cubicBezTo>
                      <a:cubicBezTo>
                        <a:pt x="848" y="578"/>
                        <a:pt x="844" y="576"/>
                        <a:pt x="838" y="575"/>
                      </a:cubicBezTo>
                      <a:cubicBezTo>
                        <a:pt x="831" y="574"/>
                        <a:pt x="825" y="573"/>
                        <a:pt x="819" y="572"/>
                      </a:cubicBezTo>
                      <a:cubicBezTo>
                        <a:pt x="805" y="570"/>
                        <a:pt x="793" y="564"/>
                        <a:pt x="784" y="556"/>
                      </a:cubicBezTo>
                      <a:cubicBezTo>
                        <a:pt x="775" y="548"/>
                        <a:pt x="769" y="538"/>
                        <a:pt x="765" y="527"/>
                      </a:cubicBezTo>
                      <a:cubicBezTo>
                        <a:pt x="760" y="510"/>
                        <a:pt x="761" y="491"/>
                        <a:pt x="769" y="475"/>
                      </a:cubicBezTo>
                      <a:cubicBezTo>
                        <a:pt x="768" y="475"/>
                        <a:pt x="768" y="476"/>
                        <a:pt x="767" y="477"/>
                      </a:cubicBezTo>
                      <a:cubicBezTo>
                        <a:pt x="762" y="479"/>
                        <a:pt x="758" y="482"/>
                        <a:pt x="754" y="484"/>
                      </a:cubicBezTo>
                      <a:cubicBezTo>
                        <a:pt x="747" y="487"/>
                        <a:pt x="740" y="490"/>
                        <a:pt x="732" y="490"/>
                      </a:cubicBezTo>
                      <a:cubicBezTo>
                        <a:pt x="706" y="491"/>
                        <a:pt x="690" y="465"/>
                        <a:pt x="692" y="442"/>
                      </a:cubicBezTo>
                      <a:cubicBezTo>
                        <a:pt x="694" y="433"/>
                        <a:pt x="698" y="424"/>
                        <a:pt x="704" y="418"/>
                      </a:cubicBezTo>
                      <a:cubicBezTo>
                        <a:pt x="706" y="421"/>
                        <a:pt x="706" y="421"/>
                        <a:pt x="706" y="421"/>
                      </a:cubicBezTo>
                      <a:cubicBezTo>
                        <a:pt x="701" y="427"/>
                        <a:pt x="697" y="434"/>
                        <a:pt x="697" y="443"/>
                      </a:cubicBezTo>
                      <a:cubicBezTo>
                        <a:pt x="695" y="463"/>
                        <a:pt x="708" y="487"/>
                        <a:pt x="732" y="486"/>
                      </a:cubicBezTo>
                      <a:cubicBezTo>
                        <a:pt x="739" y="485"/>
                        <a:pt x="745" y="483"/>
                        <a:pt x="752" y="480"/>
                      </a:cubicBezTo>
                      <a:cubicBezTo>
                        <a:pt x="756" y="478"/>
                        <a:pt x="760" y="475"/>
                        <a:pt x="764" y="473"/>
                      </a:cubicBezTo>
                      <a:cubicBezTo>
                        <a:pt x="781" y="461"/>
                        <a:pt x="790" y="447"/>
                        <a:pt x="812" y="441"/>
                      </a:cubicBezTo>
                      <a:cubicBezTo>
                        <a:pt x="824" y="438"/>
                        <a:pt x="838" y="439"/>
                        <a:pt x="852" y="445"/>
                      </a:cubicBezTo>
                      <a:cubicBezTo>
                        <a:pt x="860" y="449"/>
                        <a:pt x="866" y="453"/>
                        <a:pt x="873" y="459"/>
                      </a:cubicBezTo>
                      <a:cubicBezTo>
                        <a:pt x="879" y="466"/>
                        <a:pt x="883" y="472"/>
                        <a:pt x="886" y="481"/>
                      </a:cubicBezTo>
                      <a:cubicBezTo>
                        <a:pt x="891" y="494"/>
                        <a:pt x="891" y="505"/>
                        <a:pt x="889" y="519"/>
                      </a:cubicBezTo>
                      <a:cubicBezTo>
                        <a:pt x="891" y="511"/>
                        <a:pt x="893" y="505"/>
                        <a:pt x="893" y="504"/>
                      </a:cubicBezTo>
                      <a:cubicBezTo>
                        <a:pt x="900" y="476"/>
                        <a:pt x="905" y="448"/>
                        <a:pt x="905" y="421"/>
                      </a:cubicBezTo>
                      <a:cubicBezTo>
                        <a:pt x="905" y="413"/>
                        <a:pt x="904" y="407"/>
                        <a:pt x="900" y="402"/>
                      </a:cubicBezTo>
                      <a:cubicBezTo>
                        <a:pt x="898" y="399"/>
                        <a:pt x="894" y="397"/>
                        <a:pt x="891" y="396"/>
                      </a:cubicBezTo>
                      <a:cubicBezTo>
                        <a:pt x="885" y="395"/>
                        <a:pt x="879" y="397"/>
                        <a:pt x="877" y="403"/>
                      </a:cubicBezTo>
                      <a:cubicBezTo>
                        <a:pt x="875" y="406"/>
                        <a:pt x="876" y="409"/>
                        <a:pt x="878" y="412"/>
                      </a:cubicBezTo>
                      <a:cubicBezTo>
                        <a:pt x="881" y="414"/>
                        <a:pt x="886" y="414"/>
                        <a:pt x="888" y="411"/>
                      </a:cubicBezTo>
                      <a:cubicBezTo>
                        <a:pt x="890" y="409"/>
                        <a:pt x="889" y="406"/>
                        <a:pt x="888" y="403"/>
                      </a:cubicBezTo>
                      <a:cubicBezTo>
                        <a:pt x="891" y="404"/>
                        <a:pt x="893" y="408"/>
                        <a:pt x="892" y="412"/>
                      </a:cubicBezTo>
                      <a:cubicBezTo>
                        <a:pt x="890" y="421"/>
                        <a:pt x="875" y="422"/>
                        <a:pt x="871" y="412"/>
                      </a:cubicBezTo>
                      <a:cubicBezTo>
                        <a:pt x="868" y="403"/>
                        <a:pt x="871" y="395"/>
                        <a:pt x="879" y="392"/>
                      </a:cubicBezTo>
                      <a:cubicBezTo>
                        <a:pt x="889" y="387"/>
                        <a:pt x="903" y="395"/>
                        <a:pt x="905" y="408"/>
                      </a:cubicBezTo>
                      <a:cubicBezTo>
                        <a:pt x="905" y="385"/>
                        <a:pt x="902" y="363"/>
                        <a:pt x="896" y="342"/>
                      </a:cubicBezTo>
                      <a:cubicBezTo>
                        <a:pt x="896" y="351"/>
                        <a:pt x="894" y="359"/>
                        <a:pt x="892" y="367"/>
                      </a:cubicBezTo>
                      <a:cubicBezTo>
                        <a:pt x="882" y="392"/>
                        <a:pt x="850" y="406"/>
                        <a:pt x="829" y="382"/>
                      </a:cubicBezTo>
                      <a:cubicBezTo>
                        <a:pt x="823" y="376"/>
                        <a:pt x="820" y="368"/>
                        <a:pt x="819" y="359"/>
                      </a:cubicBezTo>
                      <a:cubicBezTo>
                        <a:pt x="816" y="345"/>
                        <a:pt x="821" y="329"/>
                        <a:pt x="815" y="317"/>
                      </a:cubicBezTo>
                      <a:cubicBezTo>
                        <a:pt x="812" y="311"/>
                        <a:pt x="807" y="306"/>
                        <a:pt x="800" y="305"/>
                      </a:cubicBezTo>
                      <a:cubicBezTo>
                        <a:pt x="786" y="303"/>
                        <a:pt x="773" y="317"/>
                        <a:pt x="776" y="331"/>
                      </a:cubicBezTo>
                      <a:cubicBezTo>
                        <a:pt x="777" y="337"/>
                        <a:pt x="783" y="341"/>
                        <a:pt x="788" y="341"/>
                      </a:cubicBezTo>
                      <a:cubicBezTo>
                        <a:pt x="797" y="342"/>
                        <a:pt x="803" y="334"/>
                        <a:pt x="800" y="329"/>
                      </a:cubicBezTo>
                      <a:cubicBezTo>
                        <a:pt x="803" y="331"/>
                        <a:pt x="804" y="337"/>
                        <a:pt x="801" y="341"/>
                      </a:cubicBezTo>
                      <a:cubicBezTo>
                        <a:pt x="795" y="349"/>
                        <a:pt x="784" y="348"/>
                        <a:pt x="777" y="343"/>
                      </a:cubicBezTo>
                      <a:cubicBezTo>
                        <a:pt x="769" y="336"/>
                        <a:pt x="768" y="326"/>
                        <a:pt x="770" y="319"/>
                      </a:cubicBezTo>
                      <a:cubicBezTo>
                        <a:pt x="774" y="305"/>
                        <a:pt x="790" y="295"/>
                        <a:pt x="804" y="301"/>
                      </a:cubicBezTo>
                      <a:cubicBezTo>
                        <a:pt x="812" y="305"/>
                        <a:pt x="816" y="309"/>
                        <a:pt x="819" y="315"/>
                      </a:cubicBezTo>
                      <a:cubicBezTo>
                        <a:pt x="824" y="325"/>
                        <a:pt x="823" y="337"/>
                        <a:pt x="828" y="347"/>
                      </a:cubicBezTo>
                      <a:cubicBezTo>
                        <a:pt x="837" y="362"/>
                        <a:pt x="855" y="370"/>
                        <a:pt x="869" y="361"/>
                      </a:cubicBezTo>
                      <a:cubicBezTo>
                        <a:pt x="885" y="351"/>
                        <a:pt x="889" y="321"/>
                        <a:pt x="881" y="302"/>
                      </a:cubicBezTo>
                      <a:cubicBezTo>
                        <a:pt x="876" y="292"/>
                        <a:pt x="865" y="283"/>
                        <a:pt x="853" y="283"/>
                      </a:cubicBezTo>
                      <a:cubicBezTo>
                        <a:pt x="838" y="282"/>
                        <a:pt x="823" y="298"/>
                        <a:pt x="833" y="313"/>
                      </a:cubicBezTo>
                      <a:cubicBezTo>
                        <a:pt x="836" y="318"/>
                        <a:pt x="841" y="321"/>
                        <a:pt x="846" y="322"/>
                      </a:cubicBezTo>
                      <a:cubicBezTo>
                        <a:pt x="854" y="322"/>
                        <a:pt x="864" y="312"/>
                        <a:pt x="858" y="303"/>
                      </a:cubicBezTo>
                      <a:cubicBezTo>
                        <a:pt x="855" y="297"/>
                        <a:pt x="848" y="297"/>
                        <a:pt x="846" y="303"/>
                      </a:cubicBezTo>
                      <a:cubicBezTo>
                        <a:pt x="845" y="296"/>
                        <a:pt x="854" y="292"/>
                        <a:pt x="860" y="298"/>
                      </a:cubicBezTo>
                      <a:cubicBezTo>
                        <a:pt x="871" y="309"/>
                        <a:pt x="860" y="328"/>
                        <a:pt x="844" y="325"/>
                      </a:cubicBezTo>
                      <a:cubicBezTo>
                        <a:pt x="835" y="323"/>
                        <a:pt x="825" y="314"/>
                        <a:pt x="826" y="302"/>
                      </a:cubicBezTo>
                      <a:cubicBezTo>
                        <a:pt x="827" y="286"/>
                        <a:pt x="847" y="273"/>
                        <a:pt x="864" y="281"/>
                      </a:cubicBezTo>
                      <a:cubicBezTo>
                        <a:pt x="866" y="282"/>
                        <a:pt x="868" y="282"/>
                        <a:pt x="869" y="283"/>
                      </a:cubicBezTo>
                      <a:cubicBezTo>
                        <a:pt x="865" y="279"/>
                        <a:pt x="860" y="275"/>
                        <a:pt x="853" y="271"/>
                      </a:cubicBezTo>
                      <a:cubicBezTo>
                        <a:pt x="853" y="271"/>
                        <a:pt x="853" y="271"/>
                        <a:pt x="853" y="271"/>
                      </a:cubicBezTo>
                      <a:cubicBezTo>
                        <a:pt x="844" y="266"/>
                        <a:pt x="837" y="263"/>
                        <a:pt x="826" y="262"/>
                      </a:cubicBezTo>
                      <a:cubicBezTo>
                        <a:pt x="836" y="260"/>
                        <a:pt x="846" y="263"/>
                        <a:pt x="855" y="268"/>
                      </a:cubicBezTo>
                      <a:cubicBezTo>
                        <a:pt x="855" y="268"/>
                        <a:pt x="855" y="268"/>
                        <a:pt x="855" y="268"/>
                      </a:cubicBezTo>
                      <a:cubicBezTo>
                        <a:pt x="859" y="271"/>
                        <a:pt x="863" y="274"/>
                        <a:pt x="866" y="277"/>
                      </a:cubicBezTo>
                      <a:cubicBezTo>
                        <a:pt x="858" y="265"/>
                        <a:pt x="848" y="253"/>
                        <a:pt x="837" y="242"/>
                      </a:cubicBezTo>
                      <a:cubicBezTo>
                        <a:pt x="816" y="224"/>
                        <a:pt x="797" y="213"/>
                        <a:pt x="770" y="207"/>
                      </a:cubicBezTo>
                      <a:cubicBezTo>
                        <a:pt x="745" y="203"/>
                        <a:pt x="719" y="205"/>
                        <a:pt x="696" y="213"/>
                      </a:cubicBezTo>
                      <a:cubicBezTo>
                        <a:pt x="684" y="218"/>
                        <a:pt x="678" y="221"/>
                        <a:pt x="670" y="231"/>
                      </a:cubicBezTo>
                      <a:cubicBezTo>
                        <a:pt x="654" y="252"/>
                        <a:pt x="650" y="282"/>
                        <a:pt x="660" y="299"/>
                      </a:cubicBezTo>
                      <a:cubicBezTo>
                        <a:pt x="665" y="309"/>
                        <a:pt x="677" y="316"/>
                        <a:pt x="687" y="309"/>
                      </a:cubicBezTo>
                      <a:cubicBezTo>
                        <a:pt x="693" y="304"/>
                        <a:pt x="693" y="298"/>
                        <a:pt x="688" y="291"/>
                      </a:cubicBezTo>
                      <a:cubicBezTo>
                        <a:pt x="700" y="292"/>
                        <a:pt x="703" y="311"/>
                        <a:pt x="692" y="322"/>
                      </a:cubicBezTo>
                      <a:cubicBezTo>
                        <a:pt x="682" y="334"/>
                        <a:pt x="669" y="335"/>
                        <a:pt x="659" y="331"/>
                      </a:cubicBezTo>
                      <a:cubicBezTo>
                        <a:pt x="644" y="325"/>
                        <a:pt x="634" y="307"/>
                        <a:pt x="636" y="287"/>
                      </a:cubicBezTo>
                      <a:cubicBezTo>
                        <a:pt x="637" y="268"/>
                        <a:pt x="647" y="248"/>
                        <a:pt x="661" y="234"/>
                      </a:cubicBezTo>
                      <a:cubicBezTo>
                        <a:pt x="658" y="237"/>
                        <a:pt x="655" y="240"/>
                        <a:pt x="652" y="243"/>
                      </a:cubicBezTo>
                      <a:cubicBezTo>
                        <a:pt x="631" y="266"/>
                        <a:pt x="618" y="294"/>
                        <a:pt x="618" y="324"/>
                      </a:cubicBezTo>
                      <a:cubicBezTo>
                        <a:pt x="618" y="341"/>
                        <a:pt x="625" y="352"/>
                        <a:pt x="639" y="362"/>
                      </a:cubicBezTo>
                      <a:cubicBezTo>
                        <a:pt x="648" y="367"/>
                        <a:pt x="663" y="370"/>
                        <a:pt x="673" y="365"/>
                      </a:cubicBezTo>
                      <a:cubicBezTo>
                        <a:pt x="681" y="360"/>
                        <a:pt x="684" y="349"/>
                        <a:pt x="675" y="344"/>
                      </a:cubicBezTo>
                      <a:cubicBezTo>
                        <a:pt x="680" y="340"/>
                        <a:pt x="688" y="343"/>
                        <a:pt x="690" y="350"/>
                      </a:cubicBezTo>
                      <a:cubicBezTo>
                        <a:pt x="692" y="356"/>
                        <a:pt x="689" y="364"/>
                        <a:pt x="682" y="369"/>
                      </a:cubicBezTo>
                      <a:cubicBezTo>
                        <a:pt x="678" y="373"/>
                        <a:pt x="673" y="374"/>
                        <a:pt x="668" y="375"/>
                      </a:cubicBezTo>
                      <a:cubicBezTo>
                        <a:pt x="657" y="376"/>
                        <a:pt x="646" y="372"/>
                        <a:pt x="637" y="366"/>
                      </a:cubicBezTo>
                      <a:cubicBezTo>
                        <a:pt x="630" y="362"/>
                        <a:pt x="625" y="355"/>
                        <a:pt x="622" y="349"/>
                      </a:cubicBezTo>
                      <a:cubicBezTo>
                        <a:pt x="630" y="370"/>
                        <a:pt x="646" y="387"/>
                        <a:pt x="670" y="392"/>
                      </a:cubicBezTo>
                      <a:cubicBezTo>
                        <a:pt x="682" y="395"/>
                        <a:pt x="694" y="394"/>
                        <a:pt x="705" y="390"/>
                      </a:cubicBezTo>
                      <a:cubicBezTo>
                        <a:pt x="755" y="373"/>
                        <a:pt x="719" y="343"/>
                        <a:pt x="711" y="318"/>
                      </a:cubicBezTo>
                      <a:cubicBezTo>
                        <a:pt x="701" y="287"/>
                        <a:pt x="744" y="280"/>
                        <a:pt x="755" y="312"/>
                      </a:cubicBezTo>
                      <a:cubicBezTo>
                        <a:pt x="765" y="339"/>
                        <a:pt x="748" y="363"/>
                        <a:pt x="727" y="379"/>
                      </a:cubicBezTo>
                      <a:cubicBezTo>
                        <a:pt x="732" y="377"/>
                        <a:pt x="736" y="375"/>
                        <a:pt x="741" y="375"/>
                      </a:cubicBezTo>
                      <a:cubicBezTo>
                        <a:pt x="752" y="373"/>
                        <a:pt x="765" y="379"/>
                        <a:pt x="767" y="391"/>
                      </a:cubicBezTo>
                      <a:cubicBezTo>
                        <a:pt x="768" y="396"/>
                        <a:pt x="765" y="402"/>
                        <a:pt x="761" y="404"/>
                      </a:cubicBezTo>
                      <a:cubicBezTo>
                        <a:pt x="757" y="407"/>
                        <a:pt x="753" y="407"/>
                        <a:pt x="750" y="406"/>
                      </a:cubicBezTo>
                      <a:cubicBezTo>
                        <a:pt x="746" y="404"/>
                        <a:pt x="743" y="401"/>
                        <a:pt x="742" y="397"/>
                      </a:cubicBezTo>
                      <a:cubicBezTo>
                        <a:pt x="740" y="392"/>
                        <a:pt x="743" y="386"/>
                        <a:pt x="748" y="384"/>
                      </a:cubicBezTo>
                      <a:cubicBezTo>
                        <a:pt x="751" y="383"/>
                        <a:pt x="754" y="384"/>
                        <a:pt x="756" y="387"/>
                      </a:cubicBezTo>
                      <a:cubicBezTo>
                        <a:pt x="757" y="389"/>
                        <a:pt x="757" y="391"/>
                        <a:pt x="755" y="393"/>
                      </a:cubicBezTo>
                      <a:cubicBezTo>
                        <a:pt x="756" y="391"/>
                        <a:pt x="755" y="389"/>
                        <a:pt x="754" y="389"/>
                      </a:cubicBezTo>
                      <a:cubicBezTo>
                        <a:pt x="752" y="386"/>
                        <a:pt x="748" y="388"/>
                        <a:pt x="747" y="391"/>
                      </a:cubicBezTo>
                      <a:cubicBezTo>
                        <a:pt x="747" y="392"/>
                        <a:pt x="747" y="394"/>
                        <a:pt x="749" y="396"/>
                      </a:cubicBezTo>
                      <a:cubicBezTo>
                        <a:pt x="751" y="399"/>
                        <a:pt x="754" y="399"/>
                        <a:pt x="756" y="398"/>
                      </a:cubicBezTo>
                      <a:cubicBezTo>
                        <a:pt x="759" y="397"/>
                        <a:pt x="761" y="393"/>
                        <a:pt x="761" y="390"/>
                      </a:cubicBezTo>
                      <a:cubicBezTo>
                        <a:pt x="759" y="380"/>
                        <a:pt x="746" y="376"/>
                        <a:pt x="738" y="377"/>
                      </a:cubicBezTo>
                      <a:cubicBezTo>
                        <a:pt x="735" y="377"/>
                        <a:pt x="733" y="378"/>
                        <a:pt x="731" y="379"/>
                      </a:cubicBezTo>
                      <a:cubicBezTo>
                        <a:pt x="723" y="382"/>
                        <a:pt x="716" y="387"/>
                        <a:pt x="708" y="390"/>
                      </a:cubicBezTo>
                      <a:cubicBezTo>
                        <a:pt x="700" y="393"/>
                        <a:pt x="692" y="395"/>
                        <a:pt x="684" y="395"/>
                      </a:cubicBezTo>
                      <a:cubicBezTo>
                        <a:pt x="687" y="396"/>
                        <a:pt x="690" y="397"/>
                        <a:pt x="693" y="398"/>
                      </a:cubicBezTo>
                      <a:cubicBezTo>
                        <a:pt x="709" y="408"/>
                        <a:pt x="715" y="429"/>
                        <a:pt x="708" y="446"/>
                      </a:cubicBezTo>
                      <a:cubicBezTo>
                        <a:pt x="706" y="451"/>
                        <a:pt x="703" y="456"/>
                        <a:pt x="700" y="459"/>
                      </a:cubicBezTo>
                      <a:cubicBezTo>
                        <a:pt x="698" y="456"/>
                        <a:pt x="698" y="456"/>
                        <a:pt x="698" y="456"/>
                      </a:cubicBezTo>
                      <a:cubicBezTo>
                        <a:pt x="701" y="453"/>
                        <a:pt x="704" y="449"/>
                        <a:pt x="705" y="445"/>
                      </a:cubicBezTo>
                      <a:cubicBezTo>
                        <a:pt x="711" y="429"/>
                        <a:pt x="707" y="409"/>
                        <a:pt x="692" y="400"/>
                      </a:cubicBezTo>
                      <a:cubicBezTo>
                        <a:pt x="682" y="395"/>
                        <a:pt x="677" y="396"/>
                        <a:pt x="667" y="393"/>
                      </a:cubicBezTo>
                      <a:cubicBezTo>
                        <a:pt x="635" y="385"/>
                        <a:pt x="617" y="357"/>
                        <a:pt x="615" y="325"/>
                      </a:cubicBezTo>
                      <a:cubicBezTo>
                        <a:pt x="615" y="315"/>
                        <a:pt x="616" y="306"/>
                        <a:pt x="618" y="298"/>
                      </a:cubicBezTo>
                      <a:cubicBezTo>
                        <a:pt x="611" y="315"/>
                        <a:pt x="606" y="333"/>
                        <a:pt x="608" y="348"/>
                      </a:cubicBezTo>
                      <a:cubicBezTo>
                        <a:pt x="610" y="381"/>
                        <a:pt x="610" y="425"/>
                        <a:pt x="615" y="447"/>
                      </a:cubicBezTo>
                      <a:cubicBezTo>
                        <a:pt x="617" y="457"/>
                        <a:pt x="624" y="467"/>
                        <a:pt x="634" y="471"/>
                      </a:cubicBezTo>
                      <a:cubicBezTo>
                        <a:pt x="628" y="470"/>
                        <a:pt x="623" y="465"/>
                        <a:pt x="619" y="460"/>
                      </a:cubicBezTo>
                      <a:cubicBezTo>
                        <a:pt x="619" y="460"/>
                        <a:pt x="619" y="460"/>
                        <a:pt x="619" y="460"/>
                      </a:cubicBezTo>
                      <a:cubicBezTo>
                        <a:pt x="617" y="458"/>
                        <a:pt x="616" y="455"/>
                        <a:pt x="615" y="452"/>
                      </a:cubicBezTo>
                      <a:cubicBezTo>
                        <a:pt x="616" y="464"/>
                        <a:pt x="619" y="474"/>
                        <a:pt x="627" y="483"/>
                      </a:cubicBezTo>
                      <a:cubicBezTo>
                        <a:pt x="635" y="492"/>
                        <a:pt x="645" y="496"/>
                        <a:pt x="657" y="496"/>
                      </a:cubicBezTo>
                      <a:cubicBezTo>
                        <a:pt x="657" y="497"/>
                        <a:pt x="657" y="498"/>
                        <a:pt x="657" y="499"/>
                      </a:cubicBezTo>
                      <a:cubicBezTo>
                        <a:pt x="648" y="499"/>
                        <a:pt x="640" y="496"/>
                        <a:pt x="632" y="490"/>
                      </a:cubicBezTo>
                      <a:cubicBezTo>
                        <a:pt x="625" y="485"/>
                        <a:pt x="619" y="478"/>
                        <a:pt x="617" y="471"/>
                      </a:cubicBezTo>
                      <a:cubicBezTo>
                        <a:pt x="618" y="476"/>
                        <a:pt x="615" y="481"/>
                        <a:pt x="611" y="483"/>
                      </a:cubicBezTo>
                      <a:cubicBezTo>
                        <a:pt x="608" y="485"/>
                        <a:pt x="604" y="485"/>
                        <a:pt x="601" y="484"/>
                      </a:cubicBezTo>
                      <a:cubicBezTo>
                        <a:pt x="597" y="482"/>
                        <a:pt x="594" y="477"/>
                        <a:pt x="597" y="471"/>
                      </a:cubicBezTo>
                      <a:cubicBezTo>
                        <a:pt x="598" y="468"/>
                        <a:pt x="601" y="467"/>
                        <a:pt x="604" y="468"/>
                      </a:cubicBezTo>
                      <a:cubicBezTo>
                        <a:pt x="610" y="469"/>
                        <a:pt x="610" y="476"/>
                        <a:pt x="606" y="477"/>
                      </a:cubicBezTo>
                      <a:cubicBezTo>
                        <a:pt x="607" y="475"/>
                        <a:pt x="608" y="473"/>
                        <a:pt x="607" y="472"/>
                      </a:cubicBezTo>
                      <a:cubicBezTo>
                        <a:pt x="605" y="470"/>
                        <a:pt x="602" y="469"/>
                        <a:pt x="600" y="471"/>
                      </a:cubicBezTo>
                      <a:cubicBezTo>
                        <a:pt x="598" y="473"/>
                        <a:pt x="598" y="475"/>
                        <a:pt x="599" y="478"/>
                      </a:cubicBezTo>
                      <a:cubicBezTo>
                        <a:pt x="601" y="483"/>
                        <a:pt x="608" y="485"/>
                        <a:pt x="613" y="479"/>
                      </a:cubicBezTo>
                      <a:cubicBezTo>
                        <a:pt x="618" y="474"/>
                        <a:pt x="615" y="464"/>
                        <a:pt x="614" y="458"/>
                      </a:cubicBezTo>
                      <a:cubicBezTo>
                        <a:pt x="612" y="450"/>
                        <a:pt x="611" y="441"/>
                        <a:pt x="610" y="437"/>
                      </a:cubicBezTo>
                      <a:cubicBezTo>
                        <a:pt x="609" y="430"/>
                        <a:pt x="607" y="414"/>
                        <a:pt x="607" y="395"/>
                      </a:cubicBezTo>
                      <a:cubicBezTo>
                        <a:pt x="606" y="399"/>
                        <a:pt x="605" y="402"/>
                        <a:pt x="604" y="406"/>
                      </a:cubicBezTo>
                      <a:cubicBezTo>
                        <a:pt x="603" y="407"/>
                        <a:pt x="598" y="420"/>
                        <a:pt x="595" y="419"/>
                      </a:cubicBezTo>
                      <a:cubicBezTo>
                        <a:pt x="595" y="417"/>
                        <a:pt x="598" y="411"/>
                        <a:pt x="598" y="409"/>
                      </a:cubicBezTo>
                      <a:cubicBezTo>
                        <a:pt x="600" y="404"/>
                        <a:pt x="601" y="399"/>
                        <a:pt x="603" y="393"/>
                      </a:cubicBezTo>
                      <a:cubicBezTo>
                        <a:pt x="603" y="391"/>
                        <a:pt x="603" y="388"/>
                        <a:pt x="604" y="386"/>
                      </a:cubicBezTo>
                      <a:cubicBezTo>
                        <a:pt x="605" y="377"/>
                        <a:pt x="605" y="369"/>
                        <a:pt x="603" y="360"/>
                      </a:cubicBezTo>
                      <a:cubicBezTo>
                        <a:pt x="603" y="360"/>
                        <a:pt x="603" y="359"/>
                        <a:pt x="603" y="357"/>
                      </a:cubicBezTo>
                      <a:cubicBezTo>
                        <a:pt x="603" y="360"/>
                        <a:pt x="602" y="363"/>
                        <a:pt x="602" y="366"/>
                      </a:cubicBezTo>
                      <a:cubicBezTo>
                        <a:pt x="600" y="374"/>
                        <a:pt x="599" y="380"/>
                        <a:pt x="594" y="387"/>
                      </a:cubicBezTo>
                      <a:cubicBezTo>
                        <a:pt x="582" y="405"/>
                        <a:pt x="562" y="405"/>
                        <a:pt x="546" y="396"/>
                      </a:cubicBezTo>
                      <a:cubicBezTo>
                        <a:pt x="533" y="388"/>
                        <a:pt x="522" y="374"/>
                        <a:pt x="521" y="358"/>
                      </a:cubicBezTo>
                      <a:cubicBezTo>
                        <a:pt x="521" y="344"/>
                        <a:pt x="529" y="333"/>
                        <a:pt x="542" y="329"/>
                      </a:cubicBezTo>
                      <a:cubicBezTo>
                        <a:pt x="549" y="328"/>
                        <a:pt x="554" y="328"/>
                        <a:pt x="560" y="329"/>
                      </a:cubicBezTo>
                      <a:cubicBezTo>
                        <a:pt x="565" y="331"/>
                        <a:pt x="569" y="334"/>
                        <a:pt x="571" y="338"/>
                      </a:cubicBezTo>
                      <a:cubicBezTo>
                        <a:pt x="574" y="343"/>
                        <a:pt x="575" y="350"/>
                        <a:pt x="572" y="355"/>
                      </a:cubicBezTo>
                      <a:cubicBezTo>
                        <a:pt x="571" y="359"/>
                        <a:pt x="568" y="361"/>
                        <a:pt x="564" y="362"/>
                      </a:cubicBezTo>
                      <a:cubicBezTo>
                        <a:pt x="560" y="363"/>
                        <a:pt x="556" y="362"/>
                        <a:pt x="552" y="360"/>
                      </a:cubicBezTo>
                      <a:cubicBezTo>
                        <a:pt x="549" y="357"/>
                        <a:pt x="546" y="352"/>
                        <a:pt x="548" y="347"/>
                      </a:cubicBezTo>
                      <a:cubicBezTo>
                        <a:pt x="549" y="343"/>
                        <a:pt x="553" y="339"/>
                        <a:pt x="558" y="340"/>
                      </a:cubicBezTo>
                      <a:cubicBezTo>
                        <a:pt x="564" y="340"/>
                        <a:pt x="569" y="345"/>
                        <a:pt x="568" y="350"/>
                      </a:cubicBezTo>
                      <a:cubicBezTo>
                        <a:pt x="568" y="356"/>
                        <a:pt x="563" y="361"/>
                        <a:pt x="557" y="361"/>
                      </a:cubicBezTo>
                      <a:cubicBezTo>
                        <a:pt x="555" y="361"/>
                        <a:pt x="553" y="360"/>
                        <a:pt x="552" y="359"/>
                      </a:cubicBezTo>
                      <a:cubicBezTo>
                        <a:pt x="553" y="360"/>
                        <a:pt x="553" y="360"/>
                        <a:pt x="553" y="360"/>
                      </a:cubicBezTo>
                      <a:cubicBezTo>
                        <a:pt x="556" y="362"/>
                        <a:pt x="560" y="363"/>
                        <a:pt x="564" y="362"/>
                      </a:cubicBezTo>
                      <a:cubicBezTo>
                        <a:pt x="568" y="361"/>
                        <a:pt x="570" y="358"/>
                        <a:pt x="572" y="355"/>
                      </a:cubicBezTo>
                      <a:cubicBezTo>
                        <a:pt x="574" y="349"/>
                        <a:pt x="573" y="344"/>
                        <a:pt x="570" y="338"/>
                      </a:cubicBezTo>
                      <a:cubicBezTo>
                        <a:pt x="568" y="334"/>
                        <a:pt x="564" y="332"/>
                        <a:pt x="560" y="331"/>
                      </a:cubicBezTo>
                      <a:cubicBezTo>
                        <a:pt x="554" y="329"/>
                        <a:pt x="549" y="329"/>
                        <a:pt x="543" y="331"/>
                      </a:cubicBezTo>
                      <a:cubicBezTo>
                        <a:pt x="531" y="335"/>
                        <a:pt x="524" y="345"/>
                        <a:pt x="524" y="358"/>
                      </a:cubicBezTo>
                      <a:cubicBezTo>
                        <a:pt x="524" y="373"/>
                        <a:pt x="536" y="387"/>
                        <a:pt x="549" y="394"/>
                      </a:cubicBezTo>
                      <a:cubicBezTo>
                        <a:pt x="564" y="401"/>
                        <a:pt x="581" y="400"/>
                        <a:pt x="591" y="384"/>
                      </a:cubicBezTo>
                      <a:cubicBezTo>
                        <a:pt x="595" y="378"/>
                        <a:pt x="596" y="372"/>
                        <a:pt x="597" y="365"/>
                      </a:cubicBezTo>
                      <a:cubicBezTo>
                        <a:pt x="602" y="339"/>
                        <a:pt x="607" y="315"/>
                        <a:pt x="619" y="290"/>
                      </a:cubicBezTo>
                      <a:cubicBezTo>
                        <a:pt x="618" y="291"/>
                        <a:pt x="617" y="293"/>
                        <a:pt x="616" y="293"/>
                      </a:cubicBezTo>
                      <a:cubicBezTo>
                        <a:pt x="608" y="300"/>
                        <a:pt x="597" y="302"/>
                        <a:pt x="590" y="294"/>
                      </a:cubicBezTo>
                      <a:cubicBezTo>
                        <a:pt x="585" y="288"/>
                        <a:pt x="586" y="279"/>
                        <a:pt x="590" y="273"/>
                      </a:cubicBezTo>
                      <a:cubicBezTo>
                        <a:pt x="594" y="269"/>
                        <a:pt x="600" y="266"/>
                        <a:pt x="606" y="269"/>
                      </a:cubicBezTo>
                      <a:cubicBezTo>
                        <a:pt x="611" y="270"/>
                        <a:pt x="613" y="276"/>
                        <a:pt x="608" y="279"/>
                      </a:cubicBezTo>
                      <a:cubicBezTo>
                        <a:pt x="604" y="282"/>
                        <a:pt x="601" y="278"/>
                        <a:pt x="596" y="281"/>
                      </a:cubicBezTo>
                      <a:cubicBezTo>
                        <a:pt x="593" y="283"/>
                        <a:pt x="591" y="286"/>
                        <a:pt x="593" y="290"/>
                      </a:cubicBezTo>
                      <a:cubicBezTo>
                        <a:pt x="596" y="297"/>
                        <a:pt x="605" y="295"/>
                        <a:pt x="611" y="291"/>
                      </a:cubicBezTo>
                      <a:cubicBezTo>
                        <a:pt x="623" y="283"/>
                        <a:pt x="625" y="276"/>
                        <a:pt x="632" y="264"/>
                      </a:cubicBezTo>
                      <a:cubicBezTo>
                        <a:pt x="637" y="256"/>
                        <a:pt x="642" y="249"/>
                        <a:pt x="649" y="241"/>
                      </a:cubicBezTo>
                      <a:cubicBezTo>
                        <a:pt x="670" y="219"/>
                        <a:pt x="697" y="206"/>
                        <a:pt x="726" y="202"/>
                      </a:cubicBezTo>
                      <a:cubicBezTo>
                        <a:pt x="720" y="201"/>
                        <a:pt x="715" y="198"/>
                        <a:pt x="713" y="194"/>
                      </a:cubicBezTo>
                      <a:cubicBezTo>
                        <a:pt x="711" y="189"/>
                        <a:pt x="712" y="184"/>
                        <a:pt x="717" y="179"/>
                      </a:cubicBezTo>
                      <a:cubicBezTo>
                        <a:pt x="717" y="181"/>
                        <a:pt x="718" y="182"/>
                        <a:pt x="719" y="183"/>
                      </a:cubicBezTo>
                      <a:cubicBezTo>
                        <a:pt x="709" y="190"/>
                        <a:pt x="720" y="200"/>
                        <a:pt x="732" y="201"/>
                      </a:cubicBezTo>
                      <a:cubicBezTo>
                        <a:pt x="731" y="201"/>
                        <a:pt x="731" y="201"/>
                        <a:pt x="731" y="201"/>
                      </a:cubicBezTo>
                      <a:cubicBezTo>
                        <a:pt x="741" y="200"/>
                        <a:pt x="752" y="200"/>
                        <a:pt x="762" y="201"/>
                      </a:cubicBezTo>
                      <a:cubicBezTo>
                        <a:pt x="750" y="194"/>
                        <a:pt x="742" y="180"/>
                        <a:pt x="747" y="165"/>
                      </a:cubicBezTo>
                      <a:cubicBezTo>
                        <a:pt x="750" y="157"/>
                        <a:pt x="754" y="151"/>
                        <a:pt x="761" y="147"/>
                      </a:cubicBezTo>
                      <a:cubicBezTo>
                        <a:pt x="768" y="143"/>
                        <a:pt x="775" y="142"/>
                        <a:pt x="783" y="143"/>
                      </a:cubicBezTo>
                      <a:cubicBezTo>
                        <a:pt x="790" y="145"/>
                        <a:pt x="796" y="149"/>
                        <a:pt x="801" y="154"/>
                      </a:cubicBezTo>
                      <a:cubicBezTo>
                        <a:pt x="806" y="160"/>
                        <a:pt x="808" y="167"/>
                        <a:pt x="808" y="174"/>
                      </a:cubicBezTo>
                      <a:cubicBezTo>
                        <a:pt x="808" y="182"/>
                        <a:pt x="804" y="188"/>
                        <a:pt x="798" y="192"/>
                      </a:cubicBezTo>
                      <a:cubicBezTo>
                        <a:pt x="794" y="195"/>
                        <a:pt x="789" y="196"/>
                        <a:pt x="784" y="195"/>
                      </a:cubicBezTo>
                      <a:cubicBezTo>
                        <a:pt x="777" y="193"/>
                        <a:pt x="772" y="187"/>
                        <a:pt x="771" y="181"/>
                      </a:cubicBezTo>
                      <a:cubicBezTo>
                        <a:pt x="770" y="174"/>
                        <a:pt x="773" y="168"/>
                        <a:pt x="778" y="165"/>
                      </a:cubicBezTo>
                      <a:cubicBezTo>
                        <a:pt x="785" y="160"/>
                        <a:pt x="794" y="162"/>
                        <a:pt x="799" y="169"/>
                      </a:cubicBezTo>
                      <a:cubicBezTo>
                        <a:pt x="803" y="176"/>
                        <a:pt x="801" y="185"/>
                        <a:pt x="794" y="190"/>
                      </a:cubicBezTo>
                      <a:cubicBezTo>
                        <a:pt x="791" y="192"/>
                        <a:pt x="788" y="192"/>
                        <a:pt x="784" y="192"/>
                      </a:cubicBezTo>
                      <a:cubicBezTo>
                        <a:pt x="785" y="192"/>
                        <a:pt x="785" y="192"/>
                        <a:pt x="785" y="192"/>
                      </a:cubicBezTo>
                      <a:cubicBezTo>
                        <a:pt x="789" y="193"/>
                        <a:pt x="793" y="192"/>
                        <a:pt x="796" y="190"/>
                      </a:cubicBezTo>
                      <a:cubicBezTo>
                        <a:pt x="802" y="186"/>
                        <a:pt x="804" y="181"/>
                        <a:pt x="805" y="174"/>
                      </a:cubicBezTo>
                      <a:cubicBezTo>
                        <a:pt x="805" y="167"/>
                        <a:pt x="803" y="161"/>
                        <a:pt x="799" y="156"/>
                      </a:cubicBezTo>
                      <a:cubicBezTo>
                        <a:pt x="794" y="151"/>
                        <a:pt x="789" y="148"/>
                        <a:pt x="782" y="147"/>
                      </a:cubicBezTo>
                      <a:cubicBezTo>
                        <a:pt x="775" y="145"/>
                        <a:pt x="769" y="146"/>
                        <a:pt x="762" y="150"/>
                      </a:cubicBezTo>
                      <a:cubicBezTo>
                        <a:pt x="756" y="154"/>
                        <a:pt x="752" y="159"/>
                        <a:pt x="750" y="166"/>
                      </a:cubicBezTo>
                      <a:cubicBezTo>
                        <a:pt x="744" y="183"/>
                        <a:pt x="757" y="200"/>
                        <a:pt x="771" y="203"/>
                      </a:cubicBezTo>
                      <a:cubicBezTo>
                        <a:pt x="799" y="209"/>
                        <a:pt x="818" y="219"/>
                        <a:pt x="840" y="238"/>
                      </a:cubicBezTo>
                      <a:cubicBezTo>
                        <a:pt x="842" y="240"/>
                        <a:pt x="844" y="242"/>
                        <a:pt x="846" y="244"/>
                      </a:cubicBezTo>
                      <a:cubicBezTo>
                        <a:pt x="845" y="242"/>
                        <a:pt x="844" y="240"/>
                        <a:pt x="843" y="238"/>
                      </a:cubicBezTo>
                      <a:cubicBezTo>
                        <a:pt x="838" y="229"/>
                        <a:pt x="836" y="220"/>
                        <a:pt x="836" y="210"/>
                      </a:cubicBezTo>
                      <a:cubicBezTo>
                        <a:pt x="839" y="220"/>
                        <a:pt x="841" y="227"/>
                        <a:pt x="846" y="236"/>
                      </a:cubicBezTo>
                      <a:cubicBezTo>
                        <a:pt x="846" y="237"/>
                        <a:pt x="847" y="238"/>
                        <a:pt x="847" y="238"/>
                      </a:cubicBezTo>
                      <a:cubicBezTo>
                        <a:pt x="844" y="230"/>
                        <a:pt x="853" y="219"/>
                        <a:pt x="859" y="215"/>
                      </a:cubicBezTo>
                      <a:cubicBezTo>
                        <a:pt x="863" y="212"/>
                        <a:pt x="868" y="210"/>
                        <a:pt x="872" y="209"/>
                      </a:cubicBezTo>
                      <a:cubicBezTo>
                        <a:pt x="880" y="207"/>
                        <a:pt x="892" y="208"/>
                        <a:pt x="896" y="215"/>
                      </a:cubicBezTo>
                      <a:cubicBezTo>
                        <a:pt x="903" y="211"/>
                        <a:pt x="911" y="211"/>
                        <a:pt x="918" y="212"/>
                      </a:cubicBezTo>
                      <a:cubicBezTo>
                        <a:pt x="929" y="214"/>
                        <a:pt x="939" y="212"/>
                        <a:pt x="942" y="203"/>
                      </a:cubicBezTo>
                      <a:cubicBezTo>
                        <a:pt x="946" y="213"/>
                        <a:pt x="932" y="224"/>
                        <a:pt x="923" y="227"/>
                      </a:cubicBezTo>
                      <a:cubicBezTo>
                        <a:pt x="910" y="230"/>
                        <a:pt x="898" y="223"/>
                        <a:pt x="884" y="218"/>
                      </a:cubicBezTo>
                      <a:cubicBezTo>
                        <a:pt x="875" y="215"/>
                        <a:pt x="868" y="214"/>
                        <a:pt x="861" y="219"/>
                      </a:cubicBezTo>
                      <a:cubicBezTo>
                        <a:pt x="854" y="222"/>
                        <a:pt x="846" y="230"/>
                        <a:pt x="847" y="238"/>
                      </a:cubicBezTo>
                      <a:cubicBezTo>
                        <a:pt x="847" y="237"/>
                        <a:pt x="847" y="235"/>
                        <a:pt x="848" y="234"/>
                      </a:cubicBezTo>
                      <a:cubicBezTo>
                        <a:pt x="849" y="229"/>
                        <a:pt x="854" y="226"/>
                        <a:pt x="861" y="227"/>
                      </a:cubicBezTo>
                      <a:cubicBezTo>
                        <a:pt x="860" y="227"/>
                        <a:pt x="859" y="229"/>
                        <a:pt x="859" y="230"/>
                      </a:cubicBezTo>
                      <a:cubicBezTo>
                        <a:pt x="852" y="230"/>
                        <a:pt x="848" y="236"/>
                        <a:pt x="850" y="243"/>
                      </a:cubicBezTo>
                      <a:cubicBezTo>
                        <a:pt x="851" y="246"/>
                        <a:pt x="853" y="249"/>
                        <a:pt x="854" y="252"/>
                      </a:cubicBezTo>
                      <a:cubicBezTo>
                        <a:pt x="876" y="276"/>
                        <a:pt x="891" y="304"/>
                        <a:pt x="901" y="334"/>
                      </a:cubicBezTo>
                      <a:cubicBezTo>
                        <a:pt x="895" y="309"/>
                        <a:pt x="891" y="279"/>
                        <a:pt x="905" y="256"/>
                      </a:cubicBezTo>
                      <a:cubicBezTo>
                        <a:pt x="912" y="245"/>
                        <a:pt x="921" y="239"/>
                        <a:pt x="934" y="236"/>
                      </a:cubicBezTo>
                      <a:cubicBezTo>
                        <a:pt x="946" y="234"/>
                        <a:pt x="956" y="236"/>
                        <a:pt x="966" y="241"/>
                      </a:cubicBezTo>
                      <a:cubicBezTo>
                        <a:pt x="988" y="253"/>
                        <a:pt x="996" y="281"/>
                        <a:pt x="984" y="303"/>
                      </a:cubicBezTo>
                      <a:cubicBezTo>
                        <a:pt x="974" y="323"/>
                        <a:pt x="949" y="335"/>
                        <a:pt x="930" y="320"/>
                      </a:cubicBezTo>
                      <a:cubicBezTo>
                        <a:pt x="922" y="314"/>
                        <a:pt x="917" y="303"/>
                        <a:pt x="921" y="293"/>
                      </a:cubicBezTo>
                      <a:cubicBezTo>
                        <a:pt x="922" y="290"/>
                        <a:pt x="925" y="287"/>
                        <a:pt x="927" y="285"/>
                      </a:cubicBezTo>
                      <a:cubicBezTo>
                        <a:pt x="927" y="285"/>
                        <a:pt x="927" y="285"/>
                        <a:pt x="927" y="285"/>
                      </a:cubicBezTo>
                      <a:cubicBezTo>
                        <a:pt x="934" y="281"/>
                        <a:pt x="945" y="282"/>
                        <a:pt x="950" y="290"/>
                      </a:cubicBezTo>
                      <a:cubicBezTo>
                        <a:pt x="955" y="298"/>
                        <a:pt x="953" y="308"/>
                        <a:pt x="945" y="313"/>
                      </a:cubicBezTo>
                      <a:cubicBezTo>
                        <a:pt x="938" y="318"/>
                        <a:pt x="927" y="316"/>
                        <a:pt x="923" y="308"/>
                      </a:cubicBezTo>
                      <a:cubicBezTo>
                        <a:pt x="920" y="305"/>
                        <a:pt x="920" y="301"/>
                        <a:pt x="920" y="298"/>
                      </a:cubicBezTo>
                      <a:cubicBezTo>
                        <a:pt x="920" y="298"/>
                        <a:pt x="920" y="298"/>
                        <a:pt x="920" y="298"/>
                      </a:cubicBezTo>
                      <a:cubicBezTo>
                        <a:pt x="919" y="306"/>
                        <a:pt x="923" y="315"/>
                        <a:pt x="930" y="320"/>
                      </a:cubicBezTo>
                      <a:cubicBezTo>
                        <a:pt x="950" y="332"/>
                        <a:pt x="973" y="319"/>
                        <a:pt x="982" y="301"/>
                      </a:cubicBezTo>
                      <a:cubicBezTo>
                        <a:pt x="993" y="280"/>
                        <a:pt x="985" y="254"/>
                        <a:pt x="965" y="243"/>
                      </a:cubicBezTo>
                      <a:cubicBezTo>
                        <a:pt x="961" y="241"/>
                        <a:pt x="957" y="240"/>
                        <a:pt x="953" y="239"/>
                      </a:cubicBezTo>
                      <a:cubicBezTo>
                        <a:pt x="956" y="240"/>
                        <a:pt x="958" y="241"/>
                        <a:pt x="960" y="243"/>
                      </a:cubicBezTo>
                      <a:cubicBezTo>
                        <a:pt x="966" y="249"/>
                        <a:pt x="969" y="259"/>
                        <a:pt x="965" y="266"/>
                      </a:cubicBezTo>
                      <a:cubicBezTo>
                        <a:pt x="962" y="273"/>
                        <a:pt x="954" y="277"/>
                        <a:pt x="945" y="273"/>
                      </a:cubicBezTo>
                      <a:cubicBezTo>
                        <a:pt x="940" y="270"/>
                        <a:pt x="938" y="265"/>
                        <a:pt x="939" y="260"/>
                      </a:cubicBezTo>
                      <a:cubicBezTo>
                        <a:pt x="942" y="251"/>
                        <a:pt x="953" y="252"/>
                        <a:pt x="955" y="258"/>
                      </a:cubicBezTo>
                      <a:cubicBezTo>
                        <a:pt x="952" y="256"/>
                        <a:pt x="949" y="255"/>
                        <a:pt x="946" y="257"/>
                      </a:cubicBezTo>
                      <a:cubicBezTo>
                        <a:pt x="943" y="259"/>
                        <a:pt x="942" y="264"/>
                        <a:pt x="945" y="267"/>
                      </a:cubicBezTo>
                      <a:cubicBezTo>
                        <a:pt x="948" y="270"/>
                        <a:pt x="952" y="271"/>
                        <a:pt x="955" y="270"/>
                      </a:cubicBezTo>
                      <a:cubicBezTo>
                        <a:pt x="961" y="268"/>
                        <a:pt x="964" y="260"/>
                        <a:pt x="962" y="254"/>
                      </a:cubicBezTo>
                      <a:cubicBezTo>
                        <a:pt x="960" y="242"/>
                        <a:pt x="946" y="237"/>
                        <a:pt x="935" y="239"/>
                      </a:cubicBezTo>
                      <a:cubicBezTo>
                        <a:pt x="923" y="241"/>
                        <a:pt x="914" y="248"/>
                        <a:pt x="908" y="258"/>
                      </a:cubicBezTo>
                      <a:cubicBezTo>
                        <a:pt x="889" y="290"/>
                        <a:pt x="908" y="341"/>
                        <a:pt x="911" y="381"/>
                      </a:cubicBezTo>
                      <a:cubicBezTo>
                        <a:pt x="914" y="373"/>
                        <a:pt x="918" y="367"/>
                        <a:pt x="924" y="360"/>
                      </a:cubicBezTo>
                      <a:cubicBezTo>
                        <a:pt x="927" y="357"/>
                        <a:pt x="930" y="355"/>
                        <a:pt x="933" y="352"/>
                      </a:cubicBezTo>
                      <a:cubicBezTo>
                        <a:pt x="933" y="353"/>
                        <a:pt x="934" y="355"/>
                        <a:pt x="935" y="355"/>
                      </a:cubicBezTo>
                      <a:cubicBezTo>
                        <a:pt x="927" y="361"/>
                        <a:pt x="921" y="369"/>
                        <a:pt x="917" y="377"/>
                      </a:cubicBezTo>
                      <a:cubicBezTo>
                        <a:pt x="914" y="383"/>
                        <a:pt x="912" y="389"/>
                        <a:pt x="912" y="395"/>
                      </a:cubicBezTo>
                      <a:cubicBezTo>
                        <a:pt x="914" y="388"/>
                        <a:pt x="920" y="382"/>
                        <a:pt x="924" y="380"/>
                      </a:cubicBezTo>
                      <a:cubicBezTo>
                        <a:pt x="929" y="378"/>
                        <a:pt x="934" y="378"/>
                        <a:pt x="939" y="380"/>
                      </a:cubicBezTo>
                      <a:cubicBezTo>
                        <a:pt x="946" y="383"/>
                        <a:pt x="951" y="391"/>
                        <a:pt x="947" y="400"/>
                      </a:cubicBezTo>
                      <a:cubicBezTo>
                        <a:pt x="944" y="404"/>
                        <a:pt x="939" y="407"/>
                        <a:pt x="935" y="406"/>
                      </a:cubicBezTo>
                      <a:cubicBezTo>
                        <a:pt x="925" y="404"/>
                        <a:pt x="926" y="392"/>
                        <a:pt x="931" y="391"/>
                      </a:cubicBezTo>
                      <a:cubicBezTo>
                        <a:pt x="929" y="393"/>
                        <a:pt x="929" y="397"/>
                        <a:pt x="931" y="399"/>
                      </a:cubicBezTo>
                      <a:cubicBezTo>
                        <a:pt x="933" y="403"/>
                        <a:pt x="939" y="403"/>
                        <a:pt x="941" y="400"/>
                      </a:cubicBezTo>
                      <a:cubicBezTo>
                        <a:pt x="944" y="397"/>
                        <a:pt x="945" y="393"/>
                        <a:pt x="943" y="390"/>
                      </a:cubicBezTo>
                      <a:cubicBezTo>
                        <a:pt x="941" y="384"/>
                        <a:pt x="934" y="382"/>
                        <a:pt x="928" y="383"/>
                      </a:cubicBezTo>
                      <a:cubicBezTo>
                        <a:pt x="923" y="384"/>
                        <a:pt x="919" y="388"/>
                        <a:pt x="916" y="392"/>
                      </a:cubicBezTo>
                      <a:cubicBezTo>
                        <a:pt x="912" y="398"/>
                        <a:pt x="912" y="405"/>
                        <a:pt x="912" y="413"/>
                      </a:cubicBezTo>
                      <a:cubicBezTo>
                        <a:pt x="913" y="437"/>
                        <a:pt x="910" y="460"/>
                        <a:pt x="905" y="485"/>
                      </a:cubicBezTo>
                      <a:cubicBezTo>
                        <a:pt x="904" y="489"/>
                        <a:pt x="897" y="512"/>
                        <a:pt x="891" y="529"/>
                      </a:cubicBezTo>
                      <a:cubicBezTo>
                        <a:pt x="905" y="512"/>
                        <a:pt x="923" y="500"/>
                        <a:pt x="944" y="493"/>
                      </a:cubicBezTo>
                      <a:cubicBezTo>
                        <a:pt x="951" y="490"/>
                        <a:pt x="956" y="489"/>
                        <a:pt x="962" y="488"/>
                      </a:cubicBezTo>
                      <a:cubicBezTo>
                        <a:pt x="972" y="486"/>
                        <a:pt x="988" y="484"/>
                        <a:pt x="989" y="471"/>
                      </a:cubicBezTo>
                      <a:cubicBezTo>
                        <a:pt x="989" y="466"/>
                        <a:pt x="986" y="461"/>
                        <a:pt x="981" y="460"/>
                      </a:cubicBezTo>
                      <a:cubicBezTo>
                        <a:pt x="978" y="460"/>
                        <a:pt x="975" y="461"/>
                        <a:pt x="973" y="463"/>
                      </a:cubicBezTo>
                      <a:cubicBezTo>
                        <a:pt x="972" y="466"/>
                        <a:pt x="973" y="470"/>
                        <a:pt x="976" y="472"/>
                      </a:cubicBezTo>
                      <a:cubicBezTo>
                        <a:pt x="978" y="473"/>
                        <a:pt x="981" y="472"/>
                        <a:pt x="982" y="470"/>
                      </a:cubicBezTo>
                      <a:cubicBezTo>
                        <a:pt x="982" y="475"/>
                        <a:pt x="973" y="477"/>
                        <a:pt x="970" y="470"/>
                      </a:cubicBezTo>
                      <a:cubicBezTo>
                        <a:pt x="968" y="466"/>
                        <a:pt x="969" y="462"/>
                        <a:pt x="972" y="459"/>
                      </a:cubicBezTo>
                      <a:cubicBezTo>
                        <a:pt x="978" y="454"/>
                        <a:pt x="986" y="457"/>
                        <a:pt x="989" y="462"/>
                      </a:cubicBezTo>
                      <a:cubicBezTo>
                        <a:pt x="993" y="467"/>
                        <a:pt x="992" y="475"/>
                        <a:pt x="988" y="481"/>
                      </a:cubicBezTo>
                      <a:cubicBezTo>
                        <a:pt x="986" y="483"/>
                        <a:pt x="984" y="485"/>
                        <a:pt x="982" y="486"/>
                      </a:cubicBezTo>
                      <a:cubicBezTo>
                        <a:pt x="994" y="485"/>
                        <a:pt x="1004" y="485"/>
                        <a:pt x="1014" y="486"/>
                      </a:cubicBezTo>
                      <a:cubicBezTo>
                        <a:pt x="1031" y="488"/>
                        <a:pt x="1057" y="500"/>
                        <a:pt x="1071" y="497"/>
                      </a:cubicBezTo>
                      <a:cubicBezTo>
                        <a:pt x="1075" y="496"/>
                        <a:pt x="1077" y="495"/>
                        <a:pt x="1080" y="493"/>
                      </a:cubicBezTo>
                      <a:cubicBezTo>
                        <a:pt x="1085" y="489"/>
                        <a:pt x="1088" y="484"/>
                        <a:pt x="1089" y="479"/>
                      </a:cubicBezTo>
                      <a:cubicBezTo>
                        <a:pt x="1091" y="472"/>
                        <a:pt x="1090" y="465"/>
                        <a:pt x="1086" y="459"/>
                      </a:cubicBezTo>
                      <a:cubicBezTo>
                        <a:pt x="1082" y="453"/>
                        <a:pt x="1075" y="448"/>
                        <a:pt x="1068" y="446"/>
                      </a:cubicBezTo>
                      <a:cubicBezTo>
                        <a:pt x="1060" y="444"/>
                        <a:pt x="1053" y="445"/>
                        <a:pt x="1046" y="448"/>
                      </a:cubicBezTo>
                      <a:cubicBezTo>
                        <a:pt x="1039" y="452"/>
                        <a:pt x="1034" y="458"/>
                        <a:pt x="1034" y="466"/>
                      </a:cubicBezTo>
                      <a:cubicBezTo>
                        <a:pt x="1035" y="472"/>
                        <a:pt x="1037" y="477"/>
                        <a:pt x="1042" y="480"/>
                      </a:cubicBezTo>
                      <a:cubicBezTo>
                        <a:pt x="1041" y="479"/>
                        <a:pt x="1041" y="479"/>
                        <a:pt x="1041" y="479"/>
                      </a:cubicBezTo>
                      <a:cubicBezTo>
                        <a:pt x="1034" y="472"/>
                        <a:pt x="1041" y="462"/>
                        <a:pt x="1048" y="469"/>
                      </a:cubicBezTo>
                      <a:cubicBezTo>
                        <a:pt x="1051" y="472"/>
                        <a:pt x="1052" y="480"/>
                        <a:pt x="1063" y="479"/>
                      </a:cubicBezTo>
                      <a:cubicBezTo>
                        <a:pt x="1059" y="482"/>
                        <a:pt x="1055" y="483"/>
                        <a:pt x="1052" y="483"/>
                      </a:cubicBezTo>
                      <a:cubicBezTo>
                        <a:pt x="1050" y="483"/>
                        <a:pt x="1049" y="483"/>
                        <a:pt x="1047" y="483"/>
                      </a:cubicBezTo>
                      <a:cubicBezTo>
                        <a:pt x="1039" y="481"/>
                        <a:pt x="1034" y="474"/>
                        <a:pt x="1034" y="466"/>
                      </a:cubicBezTo>
                      <a:cubicBezTo>
                        <a:pt x="1033" y="458"/>
                        <a:pt x="1038" y="451"/>
                        <a:pt x="1045" y="447"/>
                      </a:cubicBezTo>
                      <a:cubicBezTo>
                        <a:pt x="1053" y="443"/>
                        <a:pt x="1060" y="442"/>
                        <a:pt x="1068" y="444"/>
                      </a:cubicBezTo>
                      <a:cubicBezTo>
                        <a:pt x="1076" y="446"/>
                        <a:pt x="1083" y="451"/>
                        <a:pt x="1088" y="458"/>
                      </a:cubicBezTo>
                      <a:cubicBezTo>
                        <a:pt x="1092" y="465"/>
                        <a:pt x="1094" y="472"/>
                        <a:pt x="1092" y="480"/>
                      </a:cubicBezTo>
                      <a:cubicBezTo>
                        <a:pt x="1090" y="486"/>
                        <a:pt x="1087" y="491"/>
                        <a:pt x="1082" y="495"/>
                      </a:cubicBezTo>
                      <a:cubicBezTo>
                        <a:pt x="1078" y="498"/>
                        <a:pt x="1076" y="499"/>
                        <a:pt x="1072" y="500"/>
                      </a:cubicBezTo>
                      <a:cubicBezTo>
                        <a:pt x="1072" y="500"/>
                        <a:pt x="1071" y="500"/>
                        <a:pt x="1071" y="501"/>
                      </a:cubicBezTo>
                      <a:cubicBezTo>
                        <a:pt x="1071" y="501"/>
                        <a:pt x="1072" y="501"/>
                        <a:pt x="1072" y="501"/>
                      </a:cubicBezTo>
                      <a:cubicBezTo>
                        <a:pt x="1073" y="501"/>
                        <a:pt x="1073" y="501"/>
                        <a:pt x="1073" y="501"/>
                      </a:cubicBezTo>
                      <a:cubicBezTo>
                        <a:pt x="1078" y="503"/>
                        <a:pt x="1083" y="505"/>
                        <a:pt x="1088" y="508"/>
                      </a:cubicBezTo>
                      <a:cubicBezTo>
                        <a:pt x="1100" y="515"/>
                        <a:pt x="1113" y="527"/>
                        <a:pt x="1114" y="542"/>
                      </a:cubicBezTo>
                      <a:cubicBezTo>
                        <a:pt x="1115" y="549"/>
                        <a:pt x="1113" y="554"/>
                        <a:pt x="1108" y="559"/>
                      </a:cubicBezTo>
                      <a:cubicBezTo>
                        <a:pt x="1107" y="560"/>
                        <a:pt x="1107" y="560"/>
                        <a:pt x="1107" y="560"/>
                      </a:cubicBezTo>
                      <a:cubicBezTo>
                        <a:pt x="1102" y="566"/>
                        <a:pt x="1096" y="569"/>
                        <a:pt x="1089" y="569"/>
                      </a:cubicBezTo>
                      <a:cubicBezTo>
                        <a:pt x="1082" y="570"/>
                        <a:pt x="1075" y="568"/>
                        <a:pt x="1070" y="564"/>
                      </a:cubicBezTo>
                      <a:cubicBezTo>
                        <a:pt x="1064" y="559"/>
                        <a:pt x="1060" y="553"/>
                        <a:pt x="1061" y="546"/>
                      </a:cubicBezTo>
                      <a:cubicBezTo>
                        <a:pt x="1061" y="540"/>
                        <a:pt x="1064" y="537"/>
                        <a:pt x="1068" y="534"/>
                      </a:cubicBezTo>
                      <a:cubicBezTo>
                        <a:pt x="1073" y="531"/>
                        <a:pt x="1078" y="530"/>
                        <a:pt x="1083" y="532"/>
                      </a:cubicBezTo>
                      <a:cubicBezTo>
                        <a:pt x="1086" y="533"/>
                        <a:pt x="1088" y="535"/>
                        <a:pt x="1090" y="537"/>
                      </a:cubicBezTo>
                      <a:cubicBezTo>
                        <a:pt x="1088" y="535"/>
                        <a:pt x="1086" y="533"/>
                        <a:pt x="1083" y="532"/>
                      </a:cubicBezTo>
                      <a:cubicBezTo>
                        <a:pt x="1078" y="530"/>
                        <a:pt x="1073" y="531"/>
                        <a:pt x="1068" y="534"/>
                      </a:cubicBezTo>
                      <a:cubicBezTo>
                        <a:pt x="1064" y="537"/>
                        <a:pt x="1062" y="541"/>
                        <a:pt x="1062" y="546"/>
                      </a:cubicBezTo>
                      <a:cubicBezTo>
                        <a:pt x="1062" y="553"/>
                        <a:pt x="1065" y="559"/>
                        <a:pt x="1071" y="563"/>
                      </a:cubicBezTo>
                      <a:cubicBezTo>
                        <a:pt x="1076" y="567"/>
                        <a:pt x="1082" y="568"/>
                        <a:pt x="1088" y="567"/>
                      </a:cubicBezTo>
                      <a:cubicBezTo>
                        <a:pt x="1096" y="566"/>
                        <a:pt x="1102" y="563"/>
                        <a:pt x="1106" y="557"/>
                      </a:cubicBezTo>
                      <a:cubicBezTo>
                        <a:pt x="1110" y="553"/>
                        <a:pt x="1112" y="548"/>
                        <a:pt x="1111" y="542"/>
                      </a:cubicBezTo>
                      <a:cubicBezTo>
                        <a:pt x="1110" y="528"/>
                        <a:pt x="1095" y="516"/>
                        <a:pt x="1083" y="510"/>
                      </a:cubicBezTo>
                      <a:cubicBezTo>
                        <a:pt x="1078" y="508"/>
                        <a:pt x="1070" y="505"/>
                        <a:pt x="1062" y="503"/>
                      </a:cubicBezTo>
                      <a:cubicBezTo>
                        <a:pt x="1063" y="503"/>
                        <a:pt x="1064" y="504"/>
                        <a:pt x="1065" y="505"/>
                      </a:cubicBezTo>
                      <a:cubicBezTo>
                        <a:pt x="1070" y="510"/>
                        <a:pt x="1071" y="518"/>
                        <a:pt x="1067" y="524"/>
                      </a:cubicBezTo>
                      <a:cubicBezTo>
                        <a:pt x="1064" y="529"/>
                        <a:pt x="1057" y="532"/>
                        <a:pt x="1050" y="527"/>
                      </a:cubicBezTo>
                      <a:cubicBezTo>
                        <a:pt x="1047" y="525"/>
                        <a:pt x="1046" y="520"/>
                        <a:pt x="1047" y="517"/>
                      </a:cubicBezTo>
                      <a:cubicBezTo>
                        <a:pt x="1050" y="509"/>
                        <a:pt x="1059" y="511"/>
                        <a:pt x="1060" y="516"/>
                      </a:cubicBezTo>
                      <a:cubicBezTo>
                        <a:pt x="1058" y="514"/>
                        <a:pt x="1055" y="514"/>
                        <a:pt x="1053" y="515"/>
                      </a:cubicBezTo>
                      <a:cubicBezTo>
                        <a:pt x="1050" y="516"/>
                        <a:pt x="1049" y="520"/>
                        <a:pt x="1051" y="523"/>
                      </a:cubicBezTo>
                      <a:cubicBezTo>
                        <a:pt x="1053" y="525"/>
                        <a:pt x="1056" y="526"/>
                        <a:pt x="1059" y="526"/>
                      </a:cubicBezTo>
                      <a:cubicBezTo>
                        <a:pt x="1064" y="525"/>
                        <a:pt x="1066" y="519"/>
                        <a:pt x="1066" y="514"/>
                      </a:cubicBezTo>
                      <a:cubicBezTo>
                        <a:pt x="1066" y="511"/>
                        <a:pt x="1063" y="507"/>
                        <a:pt x="1060" y="505"/>
                      </a:cubicBezTo>
                      <a:cubicBezTo>
                        <a:pt x="1050" y="495"/>
                        <a:pt x="1009" y="487"/>
                        <a:pt x="995" y="489"/>
                      </a:cubicBezTo>
                      <a:cubicBezTo>
                        <a:pt x="1009" y="492"/>
                        <a:pt x="1022" y="499"/>
                        <a:pt x="1033" y="511"/>
                      </a:cubicBezTo>
                      <a:cubicBezTo>
                        <a:pt x="1057" y="537"/>
                        <a:pt x="1066" y="585"/>
                        <a:pt x="1035" y="609"/>
                      </a:cubicBezTo>
                      <a:cubicBezTo>
                        <a:pt x="1025" y="616"/>
                        <a:pt x="1010" y="618"/>
                        <a:pt x="1000" y="610"/>
                      </a:cubicBezTo>
                      <a:cubicBezTo>
                        <a:pt x="992" y="603"/>
                        <a:pt x="989" y="593"/>
                        <a:pt x="994" y="584"/>
                      </a:cubicBezTo>
                      <a:cubicBezTo>
                        <a:pt x="999" y="575"/>
                        <a:pt x="1009" y="571"/>
                        <a:pt x="1018" y="573"/>
                      </a:cubicBezTo>
                      <a:cubicBezTo>
                        <a:pt x="1024" y="575"/>
                        <a:pt x="1028" y="579"/>
                        <a:pt x="1031" y="585"/>
                      </a:cubicBezTo>
                      <a:cubicBezTo>
                        <a:pt x="1031" y="587"/>
                        <a:pt x="1032" y="589"/>
                        <a:pt x="1032" y="591"/>
                      </a:cubicBezTo>
                      <a:cubicBezTo>
                        <a:pt x="1032" y="596"/>
                        <a:pt x="1029" y="601"/>
                        <a:pt x="1024" y="604"/>
                      </a:cubicBezTo>
                      <a:cubicBezTo>
                        <a:pt x="1017" y="609"/>
                        <a:pt x="1007" y="607"/>
                        <a:pt x="1003" y="599"/>
                      </a:cubicBezTo>
                      <a:cubicBezTo>
                        <a:pt x="998" y="592"/>
                        <a:pt x="1000" y="582"/>
                        <a:pt x="1007" y="578"/>
                      </a:cubicBezTo>
                      <a:cubicBezTo>
                        <a:pt x="1011" y="575"/>
                        <a:pt x="1016" y="575"/>
                        <a:pt x="1020" y="576"/>
                      </a:cubicBezTo>
                      <a:cubicBezTo>
                        <a:pt x="1019" y="575"/>
                        <a:pt x="1019" y="575"/>
                        <a:pt x="1018" y="575"/>
                      </a:cubicBezTo>
                      <a:cubicBezTo>
                        <a:pt x="1009" y="573"/>
                        <a:pt x="1001" y="577"/>
                        <a:pt x="996" y="585"/>
                      </a:cubicBezTo>
                      <a:cubicBezTo>
                        <a:pt x="993" y="593"/>
                        <a:pt x="995" y="602"/>
                        <a:pt x="1002" y="607"/>
                      </a:cubicBezTo>
                      <a:cubicBezTo>
                        <a:pt x="1011" y="614"/>
                        <a:pt x="1024" y="612"/>
                        <a:pt x="1033" y="606"/>
                      </a:cubicBezTo>
                      <a:cubicBezTo>
                        <a:pt x="1061" y="583"/>
                        <a:pt x="1051" y="538"/>
                        <a:pt x="1029" y="515"/>
                      </a:cubicBezTo>
                      <a:cubicBezTo>
                        <a:pt x="1006" y="492"/>
                        <a:pt x="976" y="488"/>
                        <a:pt x="946" y="498"/>
                      </a:cubicBezTo>
                      <a:cubicBezTo>
                        <a:pt x="885" y="520"/>
                        <a:pt x="862" y="581"/>
                        <a:pt x="859" y="641"/>
                      </a:cubicBezTo>
                      <a:cubicBezTo>
                        <a:pt x="859" y="663"/>
                        <a:pt x="860" y="680"/>
                        <a:pt x="867" y="701"/>
                      </a:cubicBezTo>
                      <a:cubicBezTo>
                        <a:pt x="875" y="721"/>
                        <a:pt x="887" y="742"/>
                        <a:pt x="904" y="751"/>
                      </a:cubicBezTo>
                      <a:cubicBezTo>
                        <a:pt x="904" y="751"/>
                        <a:pt x="904" y="751"/>
                        <a:pt x="904" y="751"/>
                      </a:cubicBezTo>
                      <a:cubicBezTo>
                        <a:pt x="893" y="744"/>
                        <a:pt x="885" y="731"/>
                        <a:pt x="881" y="719"/>
                      </a:cubicBezTo>
                      <a:cubicBezTo>
                        <a:pt x="874" y="696"/>
                        <a:pt x="879" y="661"/>
                        <a:pt x="894" y="642"/>
                      </a:cubicBezTo>
                      <a:cubicBezTo>
                        <a:pt x="895" y="643"/>
                        <a:pt x="897" y="645"/>
                        <a:pt x="898" y="645"/>
                      </a:cubicBezTo>
                      <a:cubicBezTo>
                        <a:pt x="883" y="664"/>
                        <a:pt x="879" y="695"/>
                        <a:pt x="885" y="718"/>
                      </a:cubicBezTo>
                      <a:cubicBezTo>
                        <a:pt x="889" y="733"/>
                        <a:pt x="901" y="752"/>
                        <a:pt x="918" y="754"/>
                      </a:cubicBezTo>
                      <a:cubicBezTo>
                        <a:pt x="923" y="754"/>
                        <a:pt x="927" y="754"/>
                        <a:pt x="932" y="751"/>
                      </a:cubicBezTo>
                      <a:cubicBezTo>
                        <a:pt x="936" y="749"/>
                        <a:pt x="939" y="746"/>
                        <a:pt x="941" y="741"/>
                      </a:cubicBezTo>
                      <a:cubicBezTo>
                        <a:pt x="942" y="736"/>
                        <a:pt x="942" y="732"/>
                        <a:pt x="940" y="728"/>
                      </a:cubicBezTo>
                      <a:cubicBezTo>
                        <a:pt x="938" y="724"/>
                        <a:pt x="935" y="722"/>
                        <a:pt x="930" y="721"/>
                      </a:cubicBezTo>
                      <a:cubicBezTo>
                        <a:pt x="926" y="720"/>
                        <a:pt x="923" y="721"/>
                        <a:pt x="920" y="724"/>
                      </a:cubicBezTo>
                      <a:cubicBezTo>
                        <a:pt x="919" y="726"/>
                        <a:pt x="918" y="727"/>
                        <a:pt x="918" y="729"/>
                      </a:cubicBezTo>
                      <a:cubicBezTo>
                        <a:pt x="918" y="730"/>
                        <a:pt x="918" y="732"/>
                        <a:pt x="920" y="734"/>
                      </a:cubicBezTo>
                      <a:cubicBezTo>
                        <a:pt x="920" y="735"/>
                        <a:pt x="921" y="735"/>
                        <a:pt x="923" y="736"/>
                      </a:cubicBezTo>
                      <a:cubicBezTo>
                        <a:pt x="924" y="736"/>
                        <a:pt x="925" y="736"/>
                        <a:pt x="926" y="735"/>
                      </a:cubicBezTo>
                      <a:cubicBezTo>
                        <a:pt x="925" y="736"/>
                        <a:pt x="924" y="736"/>
                        <a:pt x="923" y="736"/>
                      </a:cubicBezTo>
                      <a:cubicBezTo>
                        <a:pt x="921" y="735"/>
                        <a:pt x="920" y="735"/>
                        <a:pt x="919" y="734"/>
                      </a:cubicBezTo>
                      <a:cubicBezTo>
                        <a:pt x="918" y="732"/>
                        <a:pt x="918" y="731"/>
                        <a:pt x="918" y="729"/>
                      </a:cubicBezTo>
                      <a:cubicBezTo>
                        <a:pt x="918" y="727"/>
                        <a:pt x="918" y="725"/>
                        <a:pt x="920" y="724"/>
                      </a:cubicBezTo>
                      <a:cubicBezTo>
                        <a:pt x="922" y="721"/>
                        <a:pt x="926" y="720"/>
                        <a:pt x="930" y="720"/>
                      </a:cubicBezTo>
                      <a:cubicBezTo>
                        <a:pt x="935" y="721"/>
                        <a:pt x="938" y="724"/>
                        <a:pt x="941" y="728"/>
                      </a:cubicBezTo>
                      <a:cubicBezTo>
                        <a:pt x="943" y="732"/>
                        <a:pt x="944" y="737"/>
                        <a:pt x="942" y="741"/>
                      </a:cubicBezTo>
                      <a:cubicBezTo>
                        <a:pt x="941" y="746"/>
                        <a:pt x="937" y="750"/>
                        <a:pt x="933" y="753"/>
                      </a:cubicBezTo>
                      <a:cubicBezTo>
                        <a:pt x="930" y="755"/>
                        <a:pt x="927" y="755"/>
                        <a:pt x="924" y="756"/>
                      </a:cubicBezTo>
                      <a:cubicBezTo>
                        <a:pt x="926" y="756"/>
                        <a:pt x="929" y="756"/>
                        <a:pt x="931" y="755"/>
                      </a:cubicBezTo>
                      <a:cubicBezTo>
                        <a:pt x="945" y="753"/>
                        <a:pt x="954" y="747"/>
                        <a:pt x="965" y="738"/>
                      </a:cubicBezTo>
                      <a:cubicBezTo>
                        <a:pt x="977" y="727"/>
                        <a:pt x="983" y="716"/>
                        <a:pt x="989" y="701"/>
                      </a:cubicBezTo>
                      <a:cubicBezTo>
                        <a:pt x="1001" y="674"/>
                        <a:pt x="1007" y="639"/>
                        <a:pt x="1035" y="623"/>
                      </a:cubicBezTo>
                      <a:cubicBezTo>
                        <a:pt x="1039" y="621"/>
                        <a:pt x="1043" y="619"/>
                        <a:pt x="1048" y="618"/>
                      </a:cubicBezTo>
                      <a:cubicBezTo>
                        <a:pt x="1052" y="616"/>
                        <a:pt x="1059" y="616"/>
                        <a:pt x="1065" y="615"/>
                      </a:cubicBezTo>
                      <a:cubicBezTo>
                        <a:pt x="1077" y="611"/>
                        <a:pt x="1080" y="600"/>
                        <a:pt x="1076" y="593"/>
                      </a:cubicBezTo>
                      <a:cubicBezTo>
                        <a:pt x="1075" y="591"/>
                        <a:pt x="1072" y="589"/>
                        <a:pt x="1069" y="588"/>
                      </a:cubicBezTo>
                      <a:cubicBezTo>
                        <a:pt x="1066" y="588"/>
                        <a:pt x="1063" y="589"/>
                        <a:pt x="1061" y="592"/>
                      </a:cubicBezTo>
                      <a:cubicBezTo>
                        <a:pt x="1060" y="595"/>
                        <a:pt x="1061" y="599"/>
                        <a:pt x="1064" y="600"/>
                      </a:cubicBezTo>
                      <a:cubicBezTo>
                        <a:pt x="1066" y="601"/>
                        <a:pt x="1069" y="600"/>
                        <a:pt x="1071" y="598"/>
                      </a:cubicBezTo>
                      <a:cubicBezTo>
                        <a:pt x="1070" y="600"/>
                        <a:pt x="1067" y="602"/>
                        <a:pt x="1064" y="602"/>
                      </a:cubicBezTo>
                      <a:cubicBezTo>
                        <a:pt x="1062" y="601"/>
                        <a:pt x="1060" y="600"/>
                        <a:pt x="1059" y="597"/>
                      </a:cubicBezTo>
                      <a:cubicBezTo>
                        <a:pt x="1056" y="589"/>
                        <a:pt x="1065" y="584"/>
                        <a:pt x="1072" y="586"/>
                      </a:cubicBezTo>
                      <a:cubicBezTo>
                        <a:pt x="1076" y="587"/>
                        <a:pt x="1079" y="591"/>
                        <a:pt x="1080" y="596"/>
                      </a:cubicBezTo>
                      <a:cubicBezTo>
                        <a:pt x="1082" y="603"/>
                        <a:pt x="1078" y="611"/>
                        <a:pt x="1069" y="615"/>
                      </a:cubicBezTo>
                      <a:close/>
                      <a:moveTo>
                        <a:pt x="1118" y="682"/>
                      </a:moveTo>
                      <a:cubicBezTo>
                        <a:pt x="1116" y="683"/>
                        <a:pt x="1114" y="683"/>
                        <a:pt x="1113" y="681"/>
                      </a:cubicBezTo>
                      <a:cubicBezTo>
                        <a:pt x="1111" y="679"/>
                        <a:pt x="1112" y="677"/>
                        <a:pt x="1114" y="676"/>
                      </a:cubicBezTo>
                      <a:cubicBezTo>
                        <a:pt x="1115" y="675"/>
                        <a:pt x="1118" y="675"/>
                        <a:pt x="1119" y="677"/>
                      </a:cubicBezTo>
                      <a:cubicBezTo>
                        <a:pt x="1120" y="679"/>
                        <a:pt x="1120" y="681"/>
                        <a:pt x="1118" y="682"/>
                      </a:cubicBezTo>
                      <a:close/>
                      <a:moveTo>
                        <a:pt x="1127" y="663"/>
                      </a:moveTo>
                      <a:cubicBezTo>
                        <a:pt x="1124" y="665"/>
                        <a:pt x="1119" y="664"/>
                        <a:pt x="1117" y="661"/>
                      </a:cubicBezTo>
                      <a:cubicBezTo>
                        <a:pt x="1114" y="657"/>
                        <a:pt x="1115" y="653"/>
                        <a:pt x="1119" y="650"/>
                      </a:cubicBezTo>
                      <a:cubicBezTo>
                        <a:pt x="1122" y="648"/>
                        <a:pt x="1127" y="649"/>
                        <a:pt x="1129" y="652"/>
                      </a:cubicBezTo>
                      <a:cubicBezTo>
                        <a:pt x="1132" y="656"/>
                        <a:pt x="1131" y="661"/>
                        <a:pt x="1127" y="663"/>
                      </a:cubicBezTo>
                      <a:close/>
                      <a:moveTo>
                        <a:pt x="1124" y="675"/>
                      </a:moveTo>
                      <a:cubicBezTo>
                        <a:pt x="1122" y="676"/>
                        <a:pt x="1119" y="676"/>
                        <a:pt x="1117" y="674"/>
                      </a:cubicBezTo>
                      <a:cubicBezTo>
                        <a:pt x="1116" y="671"/>
                        <a:pt x="1117" y="668"/>
                        <a:pt x="1119" y="667"/>
                      </a:cubicBezTo>
                      <a:cubicBezTo>
                        <a:pt x="1121" y="665"/>
                        <a:pt x="1124" y="666"/>
                        <a:pt x="1126" y="668"/>
                      </a:cubicBezTo>
                      <a:cubicBezTo>
                        <a:pt x="1127" y="670"/>
                        <a:pt x="1127" y="673"/>
                        <a:pt x="1124" y="675"/>
                      </a:cubicBezTo>
                      <a:close/>
                      <a:moveTo>
                        <a:pt x="1370" y="476"/>
                      </a:moveTo>
                      <a:cubicBezTo>
                        <a:pt x="1367" y="476"/>
                        <a:pt x="1364" y="476"/>
                        <a:pt x="1361" y="478"/>
                      </a:cubicBezTo>
                      <a:cubicBezTo>
                        <a:pt x="1358" y="480"/>
                        <a:pt x="1356" y="484"/>
                        <a:pt x="1358" y="489"/>
                      </a:cubicBezTo>
                      <a:cubicBezTo>
                        <a:pt x="1359" y="494"/>
                        <a:pt x="1364" y="497"/>
                        <a:pt x="1368" y="497"/>
                      </a:cubicBezTo>
                      <a:cubicBezTo>
                        <a:pt x="1376" y="496"/>
                        <a:pt x="1376" y="490"/>
                        <a:pt x="1380" y="486"/>
                      </a:cubicBezTo>
                      <a:cubicBezTo>
                        <a:pt x="1383" y="482"/>
                        <a:pt x="1390" y="482"/>
                        <a:pt x="1397" y="486"/>
                      </a:cubicBezTo>
                      <a:cubicBezTo>
                        <a:pt x="1404" y="490"/>
                        <a:pt x="1408" y="498"/>
                        <a:pt x="1405" y="506"/>
                      </a:cubicBezTo>
                      <a:cubicBezTo>
                        <a:pt x="1404" y="511"/>
                        <a:pt x="1400" y="515"/>
                        <a:pt x="1395" y="513"/>
                      </a:cubicBezTo>
                      <a:cubicBezTo>
                        <a:pt x="1399" y="510"/>
                        <a:pt x="1399" y="503"/>
                        <a:pt x="1392" y="502"/>
                      </a:cubicBezTo>
                      <a:cubicBezTo>
                        <a:pt x="1388" y="501"/>
                        <a:pt x="1381" y="503"/>
                        <a:pt x="1373" y="506"/>
                      </a:cubicBezTo>
                      <a:cubicBezTo>
                        <a:pt x="1365" y="508"/>
                        <a:pt x="1358" y="509"/>
                        <a:pt x="1351" y="506"/>
                      </a:cubicBezTo>
                      <a:cubicBezTo>
                        <a:pt x="1338" y="502"/>
                        <a:pt x="1333" y="485"/>
                        <a:pt x="1340" y="474"/>
                      </a:cubicBezTo>
                      <a:cubicBezTo>
                        <a:pt x="1344" y="468"/>
                        <a:pt x="1351" y="465"/>
                        <a:pt x="1357" y="463"/>
                      </a:cubicBezTo>
                      <a:cubicBezTo>
                        <a:pt x="1364" y="461"/>
                        <a:pt x="1384" y="461"/>
                        <a:pt x="1390" y="454"/>
                      </a:cubicBezTo>
                      <a:cubicBezTo>
                        <a:pt x="1394" y="449"/>
                        <a:pt x="1392" y="443"/>
                        <a:pt x="1388" y="441"/>
                      </a:cubicBezTo>
                      <a:cubicBezTo>
                        <a:pt x="1392" y="437"/>
                        <a:pt x="1400" y="440"/>
                        <a:pt x="1403" y="446"/>
                      </a:cubicBezTo>
                      <a:cubicBezTo>
                        <a:pt x="1408" y="456"/>
                        <a:pt x="1402" y="472"/>
                        <a:pt x="1388" y="477"/>
                      </a:cubicBezTo>
                      <a:cubicBezTo>
                        <a:pt x="1383" y="479"/>
                        <a:pt x="1378" y="478"/>
                        <a:pt x="1370" y="476"/>
                      </a:cubicBezTo>
                      <a:close/>
                      <a:moveTo>
                        <a:pt x="939" y="197"/>
                      </a:moveTo>
                      <a:cubicBezTo>
                        <a:pt x="938" y="194"/>
                        <a:pt x="939" y="191"/>
                        <a:pt x="942" y="190"/>
                      </a:cubicBezTo>
                      <a:cubicBezTo>
                        <a:pt x="944" y="188"/>
                        <a:pt x="948" y="189"/>
                        <a:pt x="949" y="192"/>
                      </a:cubicBezTo>
                      <a:cubicBezTo>
                        <a:pt x="950" y="195"/>
                        <a:pt x="949" y="198"/>
                        <a:pt x="946" y="199"/>
                      </a:cubicBezTo>
                      <a:cubicBezTo>
                        <a:pt x="944" y="201"/>
                        <a:pt x="941" y="200"/>
                        <a:pt x="939" y="197"/>
                      </a:cubicBezTo>
                      <a:close/>
                      <a:moveTo>
                        <a:pt x="932" y="189"/>
                      </a:moveTo>
                      <a:cubicBezTo>
                        <a:pt x="931" y="187"/>
                        <a:pt x="932" y="184"/>
                        <a:pt x="934" y="183"/>
                      </a:cubicBezTo>
                      <a:cubicBezTo>
                        <a:pt x="936" y="182"/>
                        <a:pt x="939" y="183"/>
                        <a:pt x="940" y="185"/>
                      </a:cubicBezTo>
                      <a:cubicBezTo>
                        <a:pt x="941" y="187"/>
                        <a:pt x="940" y="190"/>
                        <a:pt x="938" y="191"/>
                      </a:cubicBezTo>
                      <a:cubicBezTo>
                        <a:pt x="936" y="192"/>
                        <a:pt x="933" y="191"/>
                        <a:pt x="932" y="189"/>
                      </a:cubicBezTo>
                      <a:close/>
                      <a:moveTo>
                        <a:pt x="952" y="202"/>
                      </a:moveTo>
                      <a:cubicBezTo>
                        <a:pt x="950" y="198"/>
                        <a:pt x="951" y="193"/>
                        <a:pt x="956" y="191"/>
                      </a:cubicBezTo>
                      <a:cubicBezTo>
                        <a:pt x="960" y="189"/>
                        <a:pt x="965" y="191"/>
                        <a:pt x="967" y="195"/>
                      </a:cubicBezTo>
                      <a:cubicBezTo>
                        <a:pt x="969" y="199"/>
                        <a:pt x="967" y="204"/>
                        <a:pt x="963" y="206"/>
                      </a:cubicBezTo>
                      <a:cubicBezTo>
                        <a:pt x="959" y="208"/>
                        <a:pt x="954" y="206"/>
                        <a:pt x="952" y="202"/>
                      </a:cubicBezTo>
                      <a:close/>
                      <a:moveTo>
                        <a:pt x="1258" y="469"/>
                      </a:moveTo>
                      <a:cubicBezTo>
                        <a:pt x="1251" y="466"/>
                        <a:pt x="1246" y="462"/>
                        <a:pt x="1243" y="456"/>
                      </a:cubicBezTo>
                      <a:cubicBezTo>
                        <a:pt x="1240" y="450"/>
                        <a:pt x="1240" y="442"/>
                        <a:pt x="1245" y="437"/>
                      </a:cubicBezTo>
                      <a:cubicBezTo>
                        <a:pt x="1250" y="431"/>
                        <a:pt x="1259" y="430"/>
                        <a:pt x="1267" y="432"/>
                      </a:cubicBezTo>
                      <a:cubicBezTo>
                        <a:pt x="1278" y="435"/>
                        <a:pt x="1285" y="444"/>
                        <a:pt x="1287" y="455"/>
                      </a:cubicBezTo>
                      <a:cubicBezTo>
                        <a:pt x="1289" y="464"/>
                        <a:pt x="1288" y="473"/>
                        <a:pt x="1286" y="482"/>
                      </a:cubicBezTo>
                      <a:cubicBezTo>
                        <a:pt x="1286" y="481"/>
                        <a:pt x="1287" y="480"/>
                        <a:pt x="1288" y="479"/>
                      </a:cubicBezTo>
                      <a:cubicBezTo>
                        <a:pt x="1300" y="459"/>
                        <a:pt x="1315" y="441"/>
                        <a:pt x="1334" y="427"/>
                      </a:cubicBezTo>
                      <a:cubicBezTo>
                        <a:pt x="1354" y="410"/>
                        <a:pt x="1372" y="403"/>
                        <a:pt x="1384" y="376"/>
                      </a:cubicBezTo>
                      <a:cubicBezTo>
                        <a:pt x="1386" y="371"/>
                        <a:pt x="1388" y="365"/>
                        <a:pt x="1389" y="359"/>
                      </a:cubicBezTo>
                      <a:cubicBezTo>
                        <a:pt x="1390" y="350"/>
                        <a:pt x="1390" y="344"/>
                        <a:pt x="1388" y="335"/>
                      </a:cubicBezTo>
                      <a:cubicBezTo>
                        <a:pt x="1385" y="327"/>
                        <a:pt x="1383" y="321"/>
                        <a:pt x="1378" y="314"/>
                      </a:cubicBezTo>
                      <a:cubicBezTo>
                        <a:pt x="1359" y="290"/>
                        <a:pt x="1332" y="285"/>
                        <a:pt x="1304" y="296"/>
                      </a:cubicBezTo>
                      <a:cubicBezTo>
                        <a:pt x="1292" y="301"/>
                        <a:pt x="1283" y="310"/>
                        <a:pt x="1280" y="323"/>
                      </a:cubicBezTo>
                      <a:cubicBezTo>
                        <a:pt x="1278" y="334"/>
                        <a:pt x="1281" y="345"/>
                        <a:pt x="1289" y="352"/>
                      </a:cubicBezTo>
                      <a:cubicBezTo>
                        <a:pt x="1295" y="358"/>
                        <a:pt x="1303" y="361"/>
                        <a:pt x="1312" y="361"/>
                      </a:cubicBezTo>
                      <a:cubicBezTo>
                        <a:pt x="1316" y="361"/>
                        <a:pt x="1319" y="360"/>
                        <a:pt x="1322" y="358"/>
                      </a:cubicBezTo>
                      <a:cubicBezTo>
                        <a:pt x="1321" y="359"/>
                        <a:pt x="1320" y="359"/>
                        <a:pt x="1319" y="359"/>
                      </a:cubicBezTo>
                      <a:cubicBezTo>
                        <a:pt x="1311" y="359"/>
                        <a:pt x="1305" y="353"/>
                        <a:pt x="1304" y="345"/>
                      </a:cubicBezTo>
                      <a:cubicBezTo>
                        <a:pt x="1304" y="338"/>
                        <a:pt x="1310" y="331"/>
                        <a:pt x="1318" y="331"/>
                      </a:cubicBezTo>
                      <a:cubicBezTo>
                        <a:pt x="1326" y="330"/>
                        <a:pt x="1332" y="336"/>
                        <a:pt x="1333" y="344"/>
                      </a:cubicBezTo>
                      <a:cubicBezTo>
                        <a:pt x="1333" y="355"/>
                        <a:pt x="1322" y="362"/>
                        <a:pt x="1312" y="363"/>
                      </a:cubicBezTo>
                      <a:cubicBezTo>
                        <a:pt x="1303" y="364"/>
                        <a:pt x="1294" y="361"/>
                        <a:pt x="1287" y="355"/>
                      </a:cubicBezTo>
                      <a:cubicBezTo>
                        <a:pt x="1279" y="347"/>
                        <a:pt x="1275" y="338"/>
                        <a:pt x="1276" y="327"/>
                      </a:cubicBezTo>
                      <a:cubicBezTo>
                        <a:pt x="1274" y="337"/>
                        <a:pt x="1274" y="347"/>
                        <a:pt x="1276" y="355"/>
                      </a:cubicBezTo>
                      <a:cubicBezTo>
                        <a:pt x="1275" y="355"/>
                        <a:pt x="1273" y="356"/>
                        <a:pt x="1272" y="357"/>
                      </a:cubicBezTo>
                      <a:cubicBezTo>
                        <a:pt x="1269" y="342"/>
                        <a:pt x="1271" y="329"/>
                        <a:pt x="1275" y="320"/>
                      </a:cubicBezTo>
                      <a:cubicBezTo>
                        <a:pt x="1265" y="338"/>
                        <a:pt x="1264" y="356"/>
                        <a:pt x="1269" y="373"/>
                      </a:cubicBezTo>
                      <a:cubicBezTo>
                        <a:pt x="1273" y="384"/>
                        <a:pt x="1279" y="393"/>
                        <a:pt x="1290" y="402"/>
                      </a:cubicBezTo>
                      <a:cubicBezTo>
                        <a:pt x="1295" y="406"/>
                        <a:pt x="1300" y="410"/>
                        <a:pt x="1306" y="415"/>
                      </a:cubicBezTo>
                      <a:cubicBezTo>
                        <a:pt x="1311" y="419"/>
                        <a:pt x="1314" y="424"/>
                        <a:pt x="1315" y="430"/>
                      </a:cubicBezTo>
                      <a:cubicBezTo>
                        <a:pt x="1315" y="436"/>
                        <a:pt x="1313" y="441"/>
                        <a:pt x="1309" y="444"/>
                      </a:cubicBezTo>
                      <a:cubicBezTo>
                        <a:pt x="1305" y="447"/>
                        <a:pt x="1300" y="447"/>
                        <a:pt x="1296" y="444"/>
                      </a:cubicBezTo>
                      <a:cubicBezTo>
                        <a:pt x="1293" y="443"/>
                        <a:pt x="1291" y="440"/>
                        <a:pt x="1291" y="437"/>
                      </a:cubicBezTo>
                      <a:cubicBezTo>
                        <a:pt x="1290" y="433"/>
                        <a:pt x="1293" y="429"/>
                        <a:pt x="1297" y="429"/>
                      </a:cubicBezTo>
                      <a:cubicBezTo>
                        <a:pt x="1300" y="428"/>
                        <a:pt x="1302" y="430"/>
                        <a:pt x="1303" y="433"/>
                      </a:cubicBezTo>
                      <a:cubicBezTo>
                        <a:pt x="1304" y="436"/>
                        <a:pt x="1302" y="439"/>
                        <a:pt x="1299" y="440"/>
                      </a:cubicBezTo>
                      <a:cubicBezTo>
                        <a:pt x="1296" y="440"/>
                        <a:pt x="1293" y="438"/>
                        <a:pt x="1292" y="435"/>
                      </a:cubicBezTo>
                      <a:cubicBezTo>
                        <a:pt x="1292" y="435"/>
                        <a:pt x="1292" y="434"/>
                        <a:pt x="1292" y="433"/>
                      </a:cubicBezTo>
                      <a:cubicBezTo>
                        <a:pt x="1292" y="435"/>
                        <a:pt x="1292" y="436"/>
                        <a:pt x="1292" y="437"/>
                      </a:cubicBezTo>
                      <a:cubicBezTo>
                        <a:pt x="1292" y="440"/>
                        <a:pt x="1294" y="442"/>
                        <a:pt x="1296" y="443"/>
                      </a:cubicBezTo>
                      <a:cubicBezTo>
                        <a:pt x="1300" y="445"/>
                        <a:pt x="1304" y="445"/>
                        <a:pt x="1308" y="442"/>
                      </a:cubicBezTo>
                      <a:cubicBezTo>
                        <a:pt x="1311" y="440"/>
                        <a:pt x="1313" y="435"/>
                        <a:pt x="1312" y="431"/>
                      </a:cubicBezTo>
                      <a:cubicBezTo>
                        <a:pt x="1312" y="425"/>
                        <a:pt x="1308" y="421"/>
                        <a:pt x="1304" y="417"/>
                      </a:cubicBezTo>
                      <a:cubicBezTo>
                        <a:pt x="1298" y="412"/>
                        <a:pt x="1293" y="409"/>
                        <a:pt x="1289" y="405"/>
                      </a:cubicBezTo>
                      <a:cubicBezTo>
                        <a:pt x="1278" y="397"/>
                        <a:pt x="1271" y="386"/>
                        <a:pt x="1267" y="374"/>
                      </a:cubicBezTo>
                      <a:cubicBezTo>
                        <a:pt x="1263" y="363"/>
                        <a:pt x="1262" y="351"/>
                        <a:pt x="1265" y="339"/>
                      </a:cubicBezTo>
                      <a:cubicBezTo>
                        <a:pt x="1268" y="322"/>
                        <a:pt x="1280" y="306"/>
                        <a:pt x="1295" y="296"/>
                      </a:cubicBezTo>
                      <a:cubicBezTo>
                        <a:pt x="1294" y="296"/>
                        <a:pt x="1292" y="296"/>
                        <a:pt x="1291" y="296"/>
                      </a:cubicBezTo>
                      <a:cubicBezTo>
                        <a:pt x="1286" y="297"/>
                        <a:pt x="1282" y="297"/>
                        <a:pt x="1277" y="296"/>
                      </a:cubicBezTo>
                      <a:cubicBezTo>
                        <a:pt x="1269" y="295"/>
                        <a:pt x="1262" y="294"/>
                        <a:pt x="1255" y="291"/>
                      </a:cubicBezTo>
                      <a:cubicBezTo>
                        <a:pt x="1231" y="278"/>
                        <a:pt x="1230" y="248"/>
                        <a:pt x="1244" y="229"/>
                      </a:cubicBezTo>
                      <a:cubicBezTo>
                        <a:pt x="1250" y="222"/>
                        <a:pt x="1258" y="216"/>
                        <a:pt x="1267" y="214"/>
                      </a:cubicBezTo>
                      <a:cubicBezTo>
                        <a:pt x="1266" y="217"/>
                        <a:pt x="1266" y="217"/>
                        <a:pt x="1266" y="217"/>
                      </a:cubicBezTo>
                      <a:cubicBezTo>
                        <a:pt x="1259" y="220"/>
                        <a:pt x="1252" y="225"/>
                        <a:pt x="1248" y="232"/>
                      </a:cubicBezTo>
                      <a:cubicBezTo>
                        <a:pt x="1236" y="249"/>
                        <a:pt x="1236" y="276"/>
                        <a:pt x="1257" y="287"/>
                      </a:cubicBezTo>
                      <a:cubicBezTo>
                        <a:pt x="1264" y="290"/>
                        <a:pt x="1270" y="291"/>
                        <a:pt x="1277" y="292"/>
                      </a:cubicBezTo>
                      <a:cubicBezTo>
                        <a:pt x="1282" y="292"/>
                        <a:pt x="1286" y="292"/>
                        <a:pt x="1291" y="291"/>
                      </a:cubicBezTo>
                      <a:cubicBezTo>
                        <a:pt x="1312" y="290"/>
                        <a:pt x="1326" y="282"/>
                        <a:pt x="1348" y="288"/>
                      </a:cubicBezTo>
                      <a:cubicBezTo>
                        <a:pt x="1361" y="291"/>
                        <a:pt x="1372" y="299"/>
                        <a:pt x="1381" y="311"/>
                      </a:cubicBezTo>
                      <a:cubicBezTo>
                        <a:pt x="1386" y="319"/>
                        <a:pt x="1389" y="325"/>
                        <a:pt x="1392" y="334"/>
                      </a:cubicBezTo>
                      <a:cubicBezTo>
                        <a:pt x="1394" y="343"/>
                        <a:pt x="1394" y="351"/>
                        <a:pt x="1393" y="360"/>
                      </a:cubicBezTo>
                      <a:cubicBezTo>
                        <a:pt x="1390" y="373"/>
                        <a:pt x="1385" y="383"/>
                        <a:pt x="1376" y="394"/>
                      </a:cubicBezTo>
                      <a:cubicBezTo>
                        <a:pt x="1382" y="389"/>
                        <a:pt x="1386" y="384"/>
                        <a:pt x="1388" y="383"/>
                      </a:cubicBezTo>
                      <a:cubicBezTo>
                        <a:pt x="1408" y="362"/>
                        <a:pt x="1425" y="340"/>
                        <a:pt x="1439" y="317"/>
                      </a:cubicBezTo>
                      <a:cubicBezTo>
                        <a:pt x="1443" y="310"/>
                        <a:pt x="1445" y="305"/>
                        <a:pt x="1444" y="299"/>
                      </a:cubicBezTo>
                      <a:cubicBezTo>
                        <a:pt x="1443" y="295"/>
                        <a:pt x="1442" y="291"/>
                        <a:pt x="1439" y="289"/>
                      </a:cubicBezTo>
                      <a:cubicBezTo>
                        <a:pt x="1435" y="285"/>
                        <a:pt x="1428" y="283"/>
                        <a:pt x="1424" y="287"/>
                      </a:cubicBezTo>
                      <a:cubicBezTo>
                        <a:pt x="1421" y="289"/>
                        <a:pt x="1420" y="292"/>
                        <a:pt x="1421" y="296"/>
                      </a:cubicBezTo>
                      <a:cubicBezTo>
                        <a:pt x="1422" y="299"/>
                        <a:pt x="1426" y="302"/>
                        <a:pt x="1429" y="300"/>
                      </a:cubicBezTo>
                      <a:cubicBezTo>
                        <a:pt x="1432" y="299"/>
                        <a:pt x="1433" y="296"/>
                        <a:pt x="1433" y="293"/>
                      </a:cubicBezTo>
                      <a:cubicBezTo>
                        <a:pt x="1435" y="295"/>
                        <a:pt x="1435" y="299"/>
                        <a:pt x="1432" y="302"/>
                      </a:cubicBezTo>
                      <a:cubicBezTo>
                        <a:pt x="1426" y="309"/>
                        <a:pt x="1412" y="303"/>
                        <a:pt x="1414" y="292"/>
                      </a:cubicBezTo>
                      <a:cubicBezTo>
                        <a:pt x="1415" y="283"/>
                        <a:pt x="1423" y="278"/>
                        <a:pt x="1431" y="279"/>
                      </a:cubicBezTo>
                      <a:cubicBezTo>
                        <a:pt x="1442" y="280"/>
                        <a:pt x="1450" y="293"/>
                        <a:pt x="1445" y="306"/>
                      </a:cubicBezTo>
                      <a:cubicBezTo>
                        <a:pt x="1456" y="286"/>
                        <a:pt x="1465" y="265"/>
                        <a:pt x="1471" y="244"/>
                      </a:cubicBezTo>
                      <a:cubicBezTo>
                        <a:pt x="1466" y="252"/>
                        <a:pt x="1461" y="258"/>
                        <a:pt x="1454" y="263"/>
                      </a:cubicBezTo>
                      <a:cubicBezTo>
                        <a:pt x="1433" y="280"/>
                        <a:pt x="1399" y="277"/>
                        <a:pt x="1392" y="245"/>
                      </a:cubicBezTo>
                      <a:cubicBezTo>
                        <a:pt x="1391" y="237"/>
                        <a:pt x="1392" y="229"/>
                        <a:pt x="1395" y="220"/>
                      </a:cubicBezTo>
                      <a:cubicBezTo>
                        <a:pt x="1400" y="207"/>
                        <a:pt x="1412" y="196"/>
                        <a:pt x="1413" y="182"/>
                      </a:cubicBezTo>
                      <a:cubicBezTo>
                        <a:pt x="1414" y="175"/>
                        <a:pt x="1411" y="169"/>
                        <a:pt x="1406" y="165"/>
                      </a:cubicBezTo>
                      <a:cubicBezTo>
                        <a:pt x="1395" y="156"/>
                        <a:pt x="1376" y="161"/>
                        <a:pt x="1372" y="174"/>
                      </a:cubicBezTo>
                      <a:cubicBezTo>
                        <a:pt x="1370" y="180"/>
                        <a:pt x="1373" y="187"/>
                        <a:pt x="1378" y="190"/>
                      </a:cubicBezTo>
                      <a:cubicBezTo>
                        <a:pt x="1385" y="194"/>
                        <a:pt x="1394" y="191"/>
                        <a:pt x="1394" y="185"/>
                      </a:cubicBezTo>
                      <a:cubicBezTo>
                        <a:pt x="1395" y="188"/>
                        <a:pt x="1394" y="194"/>
                        <a:pt x="1389" y="196"/>
                      </a:cubicBezTo>
                      <a:cubicBezTo>
                        <a:pt x="1380" y="200"/>
                        <a:pt x="1371" y="193"/>
                        <a:pt x="1368" y="185"/>
                      </a:cubicBezTo>
                      <a:cubicBezTo>
                        <a:pt x="1364" y="175"/>
                        <a:pt x="1368" y="167"/>
                        <a:pt x="1374" y="161"/>
                      </a:cubicBezTo>
                      <a:cubicBezTo>
                        <a:pt x="1384" y="151"/>
                        <a:pt x="1402" y="150"/>
                        <a:pt x="1412" y="163"/>
                      </a:cubicBezTo>
                      <a:cubicBezTo>
                        <a:pt x="1417" y="170"/>
                        <a:pt x="1418" y="176"/>
                        <a:pt x="1418" y="182"/>
                      </a:cubicBezTo>
                      <a:cubicBezTo>
                        <a:pt x="1417" y="194"/>
                        <a:pt x="1410" y="203"/>
                        <a:pt x="1410" y="214"/>
                      </a:cubicBezTo>
                      <a:cubicBezTo>
                        <a:pt x="1409" y="232"/>
                        <a:pt x="1421" y="248"/>
                        <a:pt x="1438" y="247"/>
                      </a:cubicBezTo>
                      <a:cubicBezTo>
                        <a:pt x="1457" y="246"/>
                        <a:pt x="1475" y="223"/>
                        <a:pt x="1477" y="202"/>
                      </a:cubicBezTo>
                      <a:cubicBezTo>
                        <a:pt x="1479" y="191"/>
                        <a:pt x="1473" y="178"/>
                        <a:pt x="1463" y="171"/>
                      </a:cubicBezTo>
                      <a:cubicBezTo>
                        <a:pt x="1450" y="163"/>
                        <a:pt x="1429" y="170"/>
                        <a:pt x="1430" y="188"/>
                      </a:cubicBezTo>
                      <a:cubicBezTo>
                        <a:pt x="1431" y="194"/>
                        <a:pt x="1433" y="198"/>
                        <a:pt x="1437" y="201"/>
                      </a:cubicBezTo>
                      <a:cubicBezTo>
                        <a:pt x="1444" y="206"/>
                        <a:pt x="1458" y="202"/>
                        <a:pt x="1458" y="191"/>
                      </a:cubicBezTo>
                      <a:cubicBezTo>
                        <a:pt x="1457" y="185"/>
                        <a:pt x="1451" y="181"/>
                        <a:pt x="1447" y="185"/>
                      </a:cubicBezTo>
                      <a:cubicBezTo>
                        <a:pt x="1449" y="178"/>
                        <a:pt x="1459" y="180"/>
                        <a:pt x="1461" y="188"/>
                      </a:cubicBezTo>
                      <a:cubicBezTo>
                        <a:pt x="1465" y="203"/>
                        <a:pt x="1446" y="214"/>
                        <a:pt x="1434" y="204"/>
                      </a:cubicBezTo>
                      <a:cubicBezTo>
                        <a:pt x="1427" y="197"/>
                        <a:pt x="1424" y="184"/>
                        <a:pt x="1430" y="174"/>
                      </a:cubicBezTo>
                      <a:cubicBezTo>
                        <a:pt x="1439" y="161"/>
                        <a:pt x="1462" y="160"/>
                        <a:pt x="1474" y="176"/>
                      </a:cubicBezTo>
                      <a:cubicBezTo>
                        <a:pt x="1475" y="177"/>
                        <a:pt x="1476" y="179"/>
                        <a:pt x="1477" y="180"/>
                      </a:cubicBezTo>
                      <a:cubicBezTo>
                        <a:pt x="1475" y="174"/>
                        <a:pt x="1473" y="168"/>
                        <a:pt x="1469" y="161"/>
                      </a:cubicBezTo>
                      <a:cubicBezTo>
                        <a:pt x="1469" y="161"/>
                        <a:pt x="1469" y="161"/>
                        <a:pt x="1469" y="161"/>
                      </a:cubicBezTo>
                      <a:cubicBezTo>
                        <a:pt x="1464" y="152"/>
                        <a:pt x="1459" y="147"/>
                        <a:pt x="1450" y="141"/>
                      </a:cubicBezTo>
                      <a:cubicBezTo>
                        <a:pt x="1460" y="144"/>
                        <a:pt x="1467" y="151"/>
                        <a:pt x="1472" y="160"/>
                      </a:cubicBezTo>
                      <a:cubicBezTo>
                        <a:pt x="1472" y="160"/>
                        <a:pt x="1472" y="160"/>
                        <a:pt x="1472" y="160"/>
                      </a:cubicBezTo>
                      <a:cubicBezTo>
                        <a:pt x="1474" y="164"/>
                        <a:pt x="1476" y="169"/>
                        <a:pt x="1478" y="173"/>
                      </a:cubicBezTo>
                      <a:cubicBezTo>
                        <a:pt x="1477" y="158"/>
                        <a:pt x="1474" y="143"/>
                        <a:pt x="1469" y="128"/>
                      </a:cubicBezTo>
                      <a:cubicBezTo>
                        <a:pt x="1460" y="102"/>
                        <a:pt x="1449" y="83"/>
                        <a:pt x="1429" y="65"/>
                      </a:cubicBezTo>
                      <a:cubicBezTo>
                        <a:pt x="1409" y="48"/>
                        <a:pt x="1386" y="37"/>
                        <a:pt x="1362" y="33"/>
                      </a:cubicBezTo>
                      <a:cubicBezTo>
                        <a:pt x="1349" y="31"/>
                        <a:pt x="1342" y="31"/>
                        <a:pt x="1330" y="35"/>
                      </a:cubicBezTo>
                      <a:cubicBezTo>
                        <a:pt x="1306" y="45"/>
                        <a:pt x="1288" y="69"/>
                        <a:pt x="1287" y="89"/>
                      </a:cubicBezTo>
                      <a:cubicBezTo>
                        <a:pt x="1287" y="101"/>
                        <a:pt x="1294" y="112"/>
                        <a:pt x="1306" y="111"/>
                      </a:cubicBezTo>
                      <a:cubicBezTo>
                        <a:pt x="1313" y="110"/>
                        <a:pt x="1317" y="104"/>
                        <a:pt x="1316" y="96"/>
                      </a:cubicBezTo>
                      <a:cubicBezTo>
                        <a:pt x="1326" y="103"/>
                        <a:pt x="1318" y="121"/>
                        <a:pt x="1304" y="125"/>
                      </a:cubicBezTo>
                      <a:cubicBezTo>
                        <a:pt x="1289" y="130"/>
                        <a:pt x="1278" y="124"/>
                        <a:pt x="1271" y="116"/>
                      </a:cubicBezTo>
                      <a:cubicBezTo>
                        <a:pt x="1261" y="104"/>
                        <a:pt x="1261" y="83"/>
                        <a:pt x="1273" y="67"/>
                      </a:cubicBezTo>
                      <a:cubicBezTo>
                        <a:pt x="1284" y="50"/>
                        <a:pt x="1302" y="38"/>
                        <a:pt x="1322" y="33"/>
                      </a:cubicBezTo>
                      <a:cubicBezTo>
                        <a:pt x="1317" y="34"/>
                        <a:pt x="1313" y="35"/>
                        <a:pt x="1308" y="36"/>
                      </a:cubicBezTo>
                      <a:cubicBezTo>
                        <a:pt x="1279" y="46"/>
                        <a:pt x="1254" y="63"/>
                        <a:pt x="1239" y="90"/>
                      </a:cubicBezTo>
                      <a:cubicBezTo>
                        <a:pt x="1231" y="105"/>
                        <a:pt x="1231" y="118"/>
                        <a:pt x="1238" y="133"/>
                      </a:cubicBezTo>
                      <a:cubicBezTo>
                        <a:pt x="1243" y="142"/>
                        <a:pt x="1255" y="152"/>
                        <a:pt x="1266" y="152"/>
                      </a:cubicBezTo>
                      <a:cubicBezTo>
                        <a:pt x="1276" y="152"/>
                        <a:pt x="1283" y="144"/>
                        <a:pt x="1278" y="135"/>
                      </a:cubicBezTo>
                      <a:cubicBezTo>
                        <a:pt x="1285" y="135"/>
                        <a:pt x="1290" y="141"/>
                        <a:pt x="1288" y="148"/>
                      </a:cubicBezTo>
                      <a:cubicBezTo>
                        <a:pt x="1287" y="154"/>
                        <a:pt x="1281" y="160"/>
                        <a:pt x="1272" y="161"/>
                      </a:cubicBezTo>
                      <a:cubicBezTo>
                        <a:pt x="1267" y="162"/>
                        <a:pt x="1261" y="161"/>
                        <a:pt x="1256" y="158"/>
                      </a:cubicBezTo>
                      <a:cubicBezTo>
                        <a:pt x="1247" y="154"/>
                        <a:pt x="1239" y="145"/>
                        <a:pt x="1234" y="136"/>
                      </a:cubicBezTo>
                      <a:cubicBezTo>
                        <a:pt x="1231" y="128"/>
                        <a:pt x="1230" y="120"/>
                        <a:pt x="1230" y="113"/>
                      </a:cubicBezTo>
                      <a:cubicBezTo>
                        <a:pt x="1226" y="135"/>
                        <a:pt x="1232" y="158"/>
                        <a:pt x="1250" y="175"/>
                      </a:cubicBezTo>
                      <a:cubicBezTo>
                        <a:pt x="1259" y="183"/>
                        <a:pt x="1270" y="188"/>
                        <a:pt x="1281" y="190"/>
                      </a:cubicBezTo>
                      <a:cubicBezTo>
                        <a:pt x="1334" y="201"/>
                        <a:pt x="1317" y="157"/>
                        <a:pt x="1322" y="131"/>
                      </a:cubicBezTo>
                      <a:cubicBezTo>
                        <a:pt x="1329" y="99"/>
                        <a:pt x="1370" y="115"/>
                        <a:pt x="1364" y="148"/>
                      </a:cubicBezTo>
                      <a:cubicBezTo>
                        <a:pt x="1359" y="176"/>
                        <a:pt x="1332" y="189"/>
                        <a:pt x="1306" y="192"/>
                      </a:cubicBezTo>
                      <a:cubicBezTo>
                        <a:pt x="1311" y="192"/>
                        <a:pt x="1316" y="193"/>
                        <a:pt x="1320" y="195"/>
                      </a:cubicBezTo>
                      <a:cubicBezTo>
                        <a:pt x="1330" y="200"/>
                        <a:pt x="1339" y="211"/>
                        <a:pt x="1334" y="222"/>
                      </a:cubicBezTo>
                      <a:cubicBezTo>
                        <a:pt x="1332" y="227"/>
                        <a:pt x="1327" y="230"/>
                        <a:pt x="1322" y="231"/>
                      </a:cubicBezTo>
                      <a:cubicBezTo>
                        <a:pt x="1318" y="231"/>
                        <a:pt x="1315" y="229"/>
                        <a:pt x="1312" y="226"/>
                      </a:cubicBezTo>
                      <a:cubicBezTo>
                        <a:pt x="1309" y="223"/>
                        <a:pt x="1308" y="219"/>
                        <a:pt x="1309" y="215"/>
                      </a:cubicBezTo>
                      <a:cubicBezTo>
                        <a:pt x="1311" y="210"/>
                        <a:pt x="1316" y="206"/>
                        <a:pt x="1321" y="207"/>
                      </a:cubicBezTo>
                      <a:cubicBezTo>
                        <a:pt x="1325" y="208"/>
                        <a:pt x="1327" y="210"/>
                        <a:pt x="1327" y="214"/>
                      </a:cubicBezTo>
                      <a:cubicBezTo>
                        <a:pt x="1327" y="216"/>
                        <a:pt x="1326" y="218"/>
                        <a:pt x="1324" y="218"/>
                      </a:cubicBezTo>
                      <a:cubicBezTo>
                        <a:pt x="1325" y="217"/>
                        <a:pt x="1325" y="215"/>
                        <a:pt x="1324" y="214"/>
                      </a:cubicBezTo>
                      <a:cubicBezTo>
                        <a:pt x="1323" y="211"/>
                        <a:pt x="1320" y="210"/>
                        <a:pt x="1318" y="212"/>
                      </a:cubicBezTo>
                      <a:cubicBezTo>
                        <a:pt x="1317" y="213"/>
                        <a:pt x="1316" y="215"/>
                        <a:pt x="1316" y="218"/>
                      </a:cubicBezTo>
                      <a:cubicBezTo>
                        <a:pt x="1316" y="221"/>
                        <a:pt x="1319" y="223"/>
                        <a:pt x="1322" y="223"/>
                      </a:cubicBezTo>
                      <a:cubicBezTo>
                        <a:pt x="1325" y="223"/>
                        <a:pt x="1328" y="221"/>
                        <a:pt x="1329" y="218"/>
                      </a:cubicBezTo>
                      <a:cubicBezTo>
                        <a:pt x="1333" y="209"/>
                        <a:pt x="1324" y="199"/>
                        <a:pt x="1316" y="196"/>
                      </a:cubicBezTo>
                      <a:cubicBezTo>
                        <a:pt x="1314" y="195"/>
                        <a:pt x="1312" y="194"/>
                        <a:pt x="1309" y="194"/>
                      </a:cubicBezTo>
                      <a:cubicBezTo>
                        <a:pt x="1301" y="192"/>
                        <a:pt x="1292" y="193"/>
                        <a:pt x="1284" y="192"/>
                      </a:cubicBezTo>
                      <a:cubicBezTo>
                        <a:pt x="1276" y="191"/>
                        <a:pt x="1268" y="188"/>
                        <a:pt x="1260" y="184"/>
                      </a:cubicBezTo>
                      <a:cubicBezTo>
                        <a:pt x="1263" y="186"/>
                        <a:pt x="1265" y="189"/>
                        <a:pt x="1266" y="191"/>
                      </a:cubicBezTo>
                      <a:cubicBezTo>
                        <a:pt x="1276" y="208"/>
                        <a:pt x="1270" y="229"/>
                        <a:pt x="1256" y="241"/>
                      </a:cubicBezTo>
                      <a:cubicBezTo>
                        <a:pt x="1252" y="244"/>
                        <a:pt x="1247" y="246"/>
                        <a:pt x="1242" y="248"/>
                      </a:cubicBezTo>
                      <a:cubicBezTo>
                        <a:pt x="1242" y="244"/>
                        <a:pt x="1242" y="244"/>
                        <a:pt x="1242" y="244"/>
                      </a:cubicBezTo>
                      <a:cubicBezTo>
                        <a:pt x="1247" y="243"/>
                        <a:pt x="1250" y="241"/>
                        <a:pt x="1254" y="238"/>
                      </a:cubicBezTo>
                      <a:cubicBezTo>
                        <a:pt x="1267" y="227"/>
                        <a:pt x="1273" y="208"/>
                        <a:pt x="1264" y="193"/>
                      </a:cubicBezTo>
                      <a:cubicBezTo>
                        <a:pt x="1259" y="183"/>
                        <a:pt x="1254" y="181"/>
                        <a:pt x="1247" y="174"/>
                      </a:cubicBezTo>
                      <a:cubicBezTo>
                        <a:pt x="1223" y="151"/>
                        <a:pt x="1221" y="118"/>
                        <a:pt x="1236" y="89"/>
                      </a:cubicBezTo>
                      <a:cubicBezTo>
                        <a:pt x="1241" y="80"/>
                        <a:pt x="1246" y="74"/>
                        <a:pt x="1252" y="67"/>
                      </a:cubicBezTo>
                      <a:cubicBezTo>
                        <a:pt x="1238" y="79"/>
                        <a:pt x="1224" y="92"/>
                        <a:pt x="1218" y="105"/>
                      </a:cubicBezTo>
                      <a:cubicBezTo>
                        <a:pt x="1203" y="135"/>
                        <a:pt x="1181" y="173"/>
                        <a:pt x="1175" y="195"/>
                      </a:cubicBezTo>
                      <a:cubicBezTo>
                        <a:pt x="1172" y="205"/>
                        <a:pt x="1173" y="216"/>
                        <a:pt x="1180" y="225"/>
                      </a:cubicBezTo>
                      <a:cubicBezTo>
                        <a:pt x="1175" y="221"/>
                        <a:pt x="1173" y="215"/>
                        <a:pt x="1172" y="208"/>
                      </a:cubicBezTo>
                      <a:cubicBezTo>
                        <a:pt x="1172" y="208"/>
                        <a:pt x="1172" y="208"/>
                        <a:pt x="1172" y="208"/>
                      </a:cubicBezTo>
                      <a:cubicBezTo>
                        <a:pt x="1172" y="205"/>
                        <a:pt x="1172" y="202"/>
                        <a:pt x="1172" y="199"/>
                      </a:cubicBezTo>
                      <a:cubicBezTo>
                        <a:pt x="1167" y="210"/>
                        <a:pt x="1165" y="221"/>
                        <a:pt x="1167" y="232"/>
                      </a:cubicBezTo>
                      <a:cubicBezTo>
                        <a:pt x="1170" y="244"/>
                        <a:pt x="1176" y="252"/>
                        <a:pt x="1186" y="258"/>
                      </a:cubicBezTo>
                      <a:cubicBezTo>
                        <a:pt x="1186" y="259"/>
                        <a:pt x="1186" y="260"/>
                        <a:pt x="1185" y="261"/>
                      </a:cubicBezTo>
                      <a:cubicBezTo>
                        <a:pt x="1178" y="256"/>
                        <a:pt x="1172" y="250"/>
                        <a:pt x="1168" y="240"/>
                      </a:cubicBezTo>
                      <a:cubicBezTo>
                        <a:pt x="1164" y="232"/>
                        <a:pt x="1163" y="223"/>
                        <a:pt x="1165" y="217"/>
                      </a:cubicBezTo>
                      <a:cubicBezTo>
                        <a:pt x="1163" y="221"/>
                        <a:pt x="1157" y="224"/>
                        <a:pt x="1153" y="224"/>
                      </a:cubicBezTo>
                      <a:cubicBezTo>
                        <a:pt x="1150" y="224"/>
                        <a:pt x="1147" y="222"/>
                        <a:pt x="1145" y="220"/>
                      </a:cubicBezTo>
                      <a:cubicBezTo>
                        <a:pt x="1142" y="216"/>
                        <a:pt x="1142" y="210"/>
                        <a:pt x="1147" y="207"/>
                      </a:cubicBezTo>
                      <a:cubicBezTo>
                        <a:pt x="1150" y="205"/>
                        <a:pt x="1153" y="205"/>
                        <a:pt x="1155" y="207"/>
                      </a:cubicBezTo>
                      <a:cubicBezTo>
                        <a:pt x="1160" y="211"/>
                        <a:pt x="1156" y="217"/>
                        <a:pt x="1152" y="216"/>
                      </a:cubicBezTo>
                      <a:cubicBezTo>
                        <a:pt x="1154" y="216"/>
                        <a:pt x="1155" y="214"/>
                        <a:pt x="1155" y="212"/>
                      </a:cubicBezTo>
                      <a:cubicBezTo>
                        <a:pt x="1155" y="209"/>
                        <a:pt x="1152" y="208"/>
                        <a:pt x="1150" y="208"/>
                      </a:cubicBezTo>
                      <a:cubicBezTo>
                        <a:pt x="1147" y="209"/>
                        <a:pt x="1146" y="211"/>
                        <a:pt x="1145" y="213"/>
                      </a:cubicBezTo>
                      <a:cubicBezTo>
                        <a:pt x="1145" y="218"/>
                        <a:pt x="1150" y="224"/>
                        <a:pt x="1157" y="222"/>
                      </a:cubicBezTo>
                      <a:cubicBezTo>
                        <a:pt x="1164" y="219"/>
                        <a:pt x="1166" y="209"/>
                        <a:pt x="1168" y="204"/>
                      </a:cubicBezTo>
                      <a:cubicBezTo>
                        <a:pt x="1171" y="196"/>
                        <a:pt x="1174" y="187"/>
                        <a:pt x="1176" y="183"/>
                      </a:cubicBezTo>
                      <a:cubicBezTo>
                        <a:pt x="1178" y="177"/>
                        <a:pt x="1184" y="162"/>
                        <a:pt x="1194" y="146"/>
                      </a:cubicBezTo>
                      <a:cubicBezTo>
                        <a:pt x="1191" y="149"/>
                        <a:pt x="1189" y="151"/>
                        <a:pt x="1186" y="154"/>
                      </a:cubicBezTo>
                      <a:cubicBezTo>
                        <a:pt x="1185" y="154"/>
                        <a:pt x="1174" y="162"/>
                        <a:pt x="1172" y="160"/>
                      </a:cubicBezTo>
                      <a:cubicBezTo>
                        <a:pt x="1172" y="159"/>
                        <a:pt x="1178" y="155"/>
                        <a:pt x="1179" y="154"/>
                      </a:cubicBezTo>
                      <a:cubicBezTo>
                        <a:pt x="1184" y="150"/>
                        <a:pt x="1187" y="146"/>
                        <a:pt x="1191" y="142"/>
                      </a:cubicBezTo>
                      <a:cubicBezTo>
                        <a:pt x="1193" y="140"/>
                        <a:pt x="1194" y="138"/>
                        <a:pt x="1196" y="136"/>
                      </a:cubicBezTo>
                      <a:cubicBezTo>
                        <a:pt x="1201" y="129"/>
                        <a:pt x="1205" y="122"/>
                        <a:pt x="1208" y="114"/>
                      </a:cubicBezTo>
                      <a:cubicBezTo>
                        <a:pt x="1208" y="113"/>
                        <a:pt x="1209" y="112"/>
                        <a:pt x="1209" y="111"/>
                      </a:cubicBezTo>
                      <a:cubicBezTo>
                        <a:pt x="1208" y="113"/>
                        <a:pt x="1206" y="115"/>
                        <a:pt x="1204" y="118"/>
                      </a:cubicBezTo>
                      <a:cubicBezTo>
                        <a:pt x="1199" y="124"/>
                        <a:pt x="1194" y="128"/>
                        <a:pt x="1187" y="132"/>
                      </a:cubicBezTo>
                      <a:cubicBezTo>
                        <a:pt x="1168" y="142"/>
                        <a:pt x="1150" y="132"/>
                        <a:pt x="1141" y="116"/>
                      </a:cubicBezTo>
                      <a:cubicBezTo>
                        <a:pt x="1133" y="102"/>
                        <a:pt x="1130" y="85"/>
                        <a:pt x="1138" y="71"/>
                      </a:cubicBezTo>
                      <a:cubicBezTo>
                        <a:pt x="1145" y="59"/>
                        <a:pt x="1157" y="53"/>
                        <a:pt x="1171" y="57"/>
                      </a:cubicBezTo>
                      <a:cubicBezTo>
                        <a:pt x="1177" y="58"/>
                        <a:pt x="1182" y="61"/>
                        <a:pt x="1186" y="65"/>
                      </a:cubicBezTo>
                      <a:cubicBezTo>
                        <a:pt x="1189" y="69"/>
                        <a:pt x="1191" y="73"/>
                        <a:pt x="1192" y="78"/>
                      </a:cubicBezTo>
                      <a:cubicBezTo>
                        <a:pt x="1192" y="85"/>
                        <a:pt x="1189" y="90"/>
                        <a:pt x="1184" y="94"/>
                      </a:cubicBezTo>
                      <a:cubicBezTo>
                        <a:pt x="1181" y="96"/>
                        <a:pt x="1177" y="97"/>
                        <a:pt x="1173" y="96"/>
                      </a:cubicBezTo>
                      <a:cubicBezTo>
                        <a:pt x="1169" y="95"/>
                        <a:pt x="1166" y="92"/>
                        <a:pt x="1164" y="88"/>
                      </a:cubicBezTo>
                      <a:cubicBezTo>
                        <a:pt x="1162" y="83"/>
                        <a:pt x="1163" y="78"/>
                        <a:pt x="1166" y="75"/>
                      </a:cubicBezTo>
                      <a:cubicBezTo>
                        <a:pt x="1170" y="71"/>
                        <a:pt x="1175" y="71"/>
                        <a:pt x="1179" y="73"/>
                      </a:cubicBezTo>
                      <a:cubicBezTo>
                        <a:pt x="1184" y="76"/>
                        <a:pt x="1186" y="83"/>
                        <a:pt x="1183" y="88"/>
                      </a:cubicBezTo>
                      <a:cubicBezTo>
                        <a:pt x="1180" y="93"/>
                        <a:pt x="1173" y="94"/>
                        <a:pt x="1168" y="91"/>
                      </a:cubicBezTo>
                      <a:cubicBezTo>
                        <a:pt x="1166" y="90"/>
                        <a:pt x="1165" y="88"/>
                        <a:pt x="1164" y="87"/>
                      </a:cubicBezTo>
                      <a:cubicBezTo>
                        <a:pt x="1164" y="87"/>
                        <a:pt x="1164" y="87"/>
                        <a:pt x="1165" y="88"/>
                      </a:cubicBezTo>
                      <a:cubicBezTo>
                        <a:pt x="1166" y="92"/>
                        <a:pt x="1169" y="94"/>
                        <a:pt x="1173" y="95"/>
                      </a:cubicBezTo>
                      <a:cubicBezTo>
                        <a:pt x="1177" y="96"/>
                        <a:pt x="1180" y="95"/>
                        <a:pt x="1183" y="93"/>
                      </a:cubicBezTo>
                      <a:cubicBezTo>
                        <a:pt x="1188" y="90"/>
                        <a:pt x="1191" y="84"/>
                        <a:pt x="1190" y="78"/>
                      </a:cubicBezTo>
                      <a:cubicBezTo>
                        <a:pt x="1190" y="74"/>
                        <a:pt x="1188" y="70"/>
                        <a:pt x="1185" y="66"/>
                      </a:cubicBezTo>
                      <a:cubicBezTo>
                        <a:pt x="1181" y="62"/>
                        <a:pt x="1176" y="60"/>
                        <a:pt x="1170" y="58"/>
                      </a:cubicBezTo>
                      <a:cubicBezTo>
                        <a:pt x="1158" y="56"/>
                        <a:pt x="1147" y="60"/>
                        <a:pt x="1140" y="72"/>
                      </a:cubicBezTo>
                      <a:cubicBezTo>
                        <a:pt x="1133" y="86"/>
                        <a:pt x="1136" y="103"/>
                        <a:pt x="1145" y="115"/>
                      </a:cubicBezTo>
                      <a:cubicBezTo>
                        <a:pt x="1153" y="129"/>
                        <a:pt x="1168" y="137"/>
                        <a:pt x="1185" y="128"/>
                      </a:cubicBezTo>
                      <a:cubicBezTo>
                        <a:pt x="1192" y="125"/>
                        <a:pt x="1196" y="120"/>
                        <a:pt x="1201" y="115"/>
                      </a:cubicBezTo>
                      <a:cubicBezTo>
                        <a:pt x="1217" y="94"/>
                        <a:pt x="1234" y="76"/>
                        <a:pt x="1256" y="61"/>
                      </a:cubicBezTo>
                      <a:cubicBezTo>
                        <a:pt x="1255" y="61"/>
                        <a:pt x="1254" y="62"/>
                        <a:pt x="1252" y="62"/>
                      </a:cubicBezTo>
                      <a:cubicBezTo>
                        <a:pt x="1242" y="64"/>
                        <a:pt x="1231" y="61"/>
                        <a:pt x="1230" y="49"/>
                      </a:cubicBezTo>
                      <a:cubicBezTo>
                        <a:pt x="1229" y="42"/>
                        <a:pt x="1233" y="35"/>
                        <a:pt x="1240" y="32"/>
                      </a:cubicBezTo>
                      <a:cubicBezTo>
                        <a:pt x="1246" y="30"/>
                        <a:pt x="1252" y="31"/>
                        <a:pt x="1256" y="36"/>
                      </a:cubicBezTo>
                      <a:cubicBezTo>
                        <a:pt x="1259" y="40"/>
                        <a:pt x="1258" y="45"/>
                        <a:pt x="1253" y="46"/>
                      </a:cubicBezTo>
                      <a:cubicBezTo>
                        <a:pt x="1248" y="46"/>
                        <a:pt x="1247" y="41"/>
                        <a:pt x="1242" y="41"/>
                      </a:cubicBezTo>
                      <a:cubicBezTo>
                        <a:pt x="1238" y="41"/>
                        <a:pt x="1235" y="43"/>
                        <a:pt x="1234" y="47"/>
                      </a:cubicBezTo>
                      <a:cubicBezTo>
                        <a:pt x="1234" y="55"/>
                        <a:pt x="1242" y="58"/>
                        <a:pt x="1249" y="58"/>
                      </a:cubicBezTo>
                      <a:cubicBezTo>
                        <a:pt x="1264" y="57"/>
                        <a:pt x="1269" y="52"/>
                        <a:pt x="1281" y="45"/>
                      </a:cubicBezTo>
                      <a:cubicBezTo>
                        <a:pt x="1289" y="40"/>
                        <a:pt x="1297" y="36"/>
                        <a:pt x="1307" y="33"/>
                      </a:cubicBezTo>
                      <a:cubicBezTo>
                        <a:pt x="1337" y="24"/>
                        <a:pt x="1367" y="27"/>
                        <a:pt x="1394" y="38"/>
                      </a:cubicBezTo>
                      <a:cubicBezTo>
                        <a:pt x="1389" y="35"/>
                        <a:pt x="1386" y="29"/>
                        <a:pt x="1387" y="24"/>
                      </a:cubicBezTo>
                      <a:cubicBezTo>
                        <a:pt x="1387" y="20"/>
                        <a:pt x="1390" y="15"/>
                        <a:pt x="1397" y="14"/>
                      </a:cubicBezTo>
                      <a:cubicBezTo>
                        <a:pt x="1396" y="15"/>
                        <a:pt x="1397" y="17"/>
                        <a:pt x="1397" y="18"/>
                      </a:cubicBezTo>
                      <a:cubicBezTo>
                        <a:pt x="1385" y="19"/>
                        <a:pt x="1389" y="34"/>
                        <a:pt x="1399" y="40"/>
                      </a:cubicBezTo>
                      <a:cubicBezTo>
                        <a:pt x="1399" y="40"/>
                        <a:pt x="1399" y="40"/>
                        <a:pt x="1399" y="40"/>
                      </a:cubicBezTo>
                      <a:cubicBezTo>
                        <a:pt x="1408" y="44"/>
                        <a:pt x="1417" y="49"/>
                        <a:pt x="1425" y="55"/>
                      </a:cubicBezTo>
                      <a:cubicBezTo>
                        <a:pt x="1419" y="43"/>
                        <a:pt x="1419" y="27"/>
                        <a:pt x="1430" y="16"/>
                      </a:cubicBezTo>
                      <a:cubicBezTo>
                        <a:pt x="1436" y="11"/>
                        <a:pt x="1443" y="8"/>
                        <a:pt x="1451" y="8"/>
                      </a:cubicBezTo>
                      <a:cubicBezTo>
                        <a:pt x="1459" y="8"/>
                        <a:pt x="1466" y="10"/>
                        <a:pt x="1472" y="16"/>
                      </a:cubicBezTo>
                      <a:cubicBezTo>
                        <a:pt x="1477" y="21"/>
                        <a:pt x="1481" y="27"/>
                        <a:pt x="1482" y="34"/>
                      </a:cubicBezTo>
                      <a:cubicBezTo>
                        <a:pt x="1484" y="42"/>
                        <a:pt x="1482" y="49"/>
                        <a:pt x="1478" y="55"/>
                      </a:cubicBezTo>
                      <a:cubicBezTo>
                        <a:pt x="1474" y="61"/>
                        <a:pt x="1468" y="65"/>
                        <a:pt x="1460" y="66"/>
                      </a:cubicBezTo>
                      <a:cubicBezTo>
                        <a:pt x="1455" y="66"/>
                        <a:pt x="1451" y="64"/>
                        <a:pt x="1448" y="61"/>
                      </a:cubicBezTo>
                      <a:cubicBezTo>
                        <a:pt x="1443" y="56"/>
                        <a:pt x="1441" y="49"/>
                        <a:pt x="1443" y="42"/>
                      </a:cubicBezTo>
                      <a:cubicBezTo>
                        <a:pt x="1445" y="36"/>
                        <a:pt x="1451" y="32"/>
                        <a:pt x="1457" y="32"/>
                      </a:cubicBezTo>
                      <a:cubicBezTo>
                        <a:pt x="1465" y="31"/>
                        <a:pt x="1472" y="38"/>
                        <a:pt x="1473" y="46"/>
                      </a:cubicBezTo>
                      <a:cubicBezTo>
                        <a:pt x="1473" y="54"/>
                        <a:pt x="1467" y="61"/>
                        <a:pt x="1459" y="62"/>
                      </a:cubicBezTo>
                      <a:cubicBezTo>
                        <a:pt x="1455" y="62"/>
                        <a:pt x="1452" y="60"/>
                        <a:pt x="1449" y="58"/>
                      </a:cubicBezTo>
                      <a:cubicBezTo>
                        <a:pt x="1449" y="59"/>
                        <a:pt x="1449" y="59"/>
                        <a:pt x="1449" y="59"/>
                      </a:cubicBezTo>
                      <a:cubicBezTo>
                        <a:pt x="1452" y="62"/>
                        <a:pt x="1456" y="63"/>
                        <a:pt x="1460" y="63"/>
                      </a:cubicBezTo>
                      <a:cubicBezTo>
                        <a:pt x="1467" y="62"/>
                        <a:pt x="1472" y="59"/>
                        <a:pt x="1476" y="53"/>
                      </a:cubicBezTo>
                      <a:cubicBezTo>
                        <a:pt x="1479" y="48"/>
                        <a:pt x="1480" y="41"/>
                        <a:pt x="1479" y="35"/>
                      </a:cubicBezTo>
                      <a:cubicBezTo>
                        <a:pt x="1478" y="28"/>
                        <a:pt x="1475" y="23"/>
                        <a:pt x="1470" y="18"/>
                      </a:cubicBezTo>
                      <a:cubicBezTo>
                        <a:pt x="1464" y="13"/>
                        <a:pt x="1458" y="11"/>
                        <a:pt x="1451" y="11"/>
                      </a:cubicBezTo>
                      <a:cubicBezTo>
                        <a:pt x="1444" y="11"/>
                        <a:pt x="1437" y="14"/>
                        <a:pt x="1432" y="18"/>
                      </a:cubicBezTo>
                      <a:cubicBezTo>
                        <a:pt x="1418" y="31"/>
                        <a:pt x="1421" y="51"/>
                        <a:pt x="1432" y="61"/>
                      </a:cubicBezTo>
                      <a:cubicBezTo>
                        <a:pt x="1453" y="80"/>
                        <a:pt x="1465" y="99"/>
                        <a:pt x="1474" y="126"/>
                      </a:cubicBezTo>
                      <a:cubicBezTo>
                        <a:pt x="1475" y="129"/>
                        <a:pt x="1476" y="131"/>
                        <a:pt x="1477" y="134"/>
                      </a:cubicBezTo>
                      <a:cubicBezTo>
                        <a:pt x="1477" y="132"/>
                        <a:pt x="1477" y="130"/>
                        <a:pt x="1477" y="127"/>
                      </a:cubicBezTo>
                      <a:cubicBezTo>
                        <a:pt x="1477" y="117"/>
                        <a:pt x="1479" y="108"/>
                        <a:pt x="1485" y="99"/>
                      </a:cubicBezTo>
                      <a:cubicBezTo>
                        <a:pt x="1482" y="110"/>
                        <a:pt x="1481" y="117"/>
                        <a:pt x="1480" y="128"/>
                      </a:cubicBezTo>
                      <a:cubicBezTo>
                        <a:pt x="1480" y="128"/>
                        <a:pt x="1480" y="129"/>
                        <a:pt x="1480" y="130"/>
                      </a:cubicBezTo>
                      <a:cubicBezTo>
                        <a:pt x="1482" y="122"/>
                        <a:pt x="1494" y="116"/>
                        <a:pt x="1503" y="116"/>
                      </a:cubicBezTo>
                      <a:cubicBezTo>
                        <a:pt x="1508" y="115"/>
                        <a:pt x="1513" y="116"/>
                        <a:pt x="1517" y="117"/>
                      </a:cubicBezTo>
                      <a:cubicBezTo>
                        <a:pt x="1524" y="119"/>
                        <a:pt x="1534" y="126"/>
                        <a:pt x="1534" y="134"/>
                      </a:cubicBezTo>
                      <a:cubicBezTo>
                        <a:pt x="1543" y="134"/>
                        <a:pt x="1549" y="139"/>
                        <a:pt x="1555" y="143"/>
                      </a:cubicBezTo>
                      <a:cubicBezTo>
                        <a:pt x="1563" y="150"/>
                        <a:pt x="1573" y="153"/>
                        <a:pt x="1580" y="147"/>
                      </a:cubicBezTo>
                      <a:cubicBezTo>
                        <a:pt x="1578" y="157"/>
                        <a:pt x="1561" y="160"/>
                        <a:pt x="1552" y="158"/>
                      </a:cubicBezTo>
                      <a:cubicBezTo>
                        <a:pt x="1539" y="154"/>
                        <a:pt x="1532" y="143"/>
                        <a:pt x="1522" y="131"/>
                      </a:cubicBezTo>
                      <a:cubicBezTo>
                        <a:pt x="1516" y="124"/>
                        <a:pt x="1510" y="120"/>
                        <a:pt x="1502" y="120"/>
                      </a:cubicBezTo>
                      <a:cubicBezTo>
                        <a:pt x="1494" y="120"/>
                        <a:pt x="1483" y="123"/>
                        <a:pt x="1480" y="130"/>
                      </a:cubicBezTo>
                      <a:cubicBezTo>
                        <a:pt x="1481" y="129"/>
                        <a:pt x="1482" y="127"/>
                        <a:pt x="1483" y="126"/>
                      </a:cubicBezTo>
                      <a:cubicBezTo>
                        <a:pt x="1487" y="123"/>
                        <a:pt x="1492" y="122"/>
                        <a:pt x="1498" y="127"/>
                      </a:cubicBezTo>
                      <a:cubicBezTo>
                        <a:pt x="1496" y="127"/>
                        <a:pt x="1495" y="128"/>
                        <a:pt x="1495" y="129"/>
                      </a:cubicBezTo>
                      <a:cubicBezTo>
                        <a:pt x="1488" y="125"/>
                        <a:pt x="1482" y="128"/>
                        <a:pt x="1481" y="136"/>
                      </a:cubicBezTo>
                      <a:cubicBezTo>
                        <a:pt x="1480" y="139"/>
                        <a:pt x="1479" y="142"/>
                        <a:pt x="1479" y="145"/>
                      </a:cubicBezTo>
                      <a:cubicBezTo>
                        <a:pt x="1486" y="177"/>
                        <a:pt x="1486" y="209"/>
                        <a:pt x="1479" y="240"/>
                      </a:cubicBezTo>
                      <a:cubicBezTo>
                        <a:pt x="1486" y="215"/>
                        <a:pt x="1498" y="187"/>
                        <a:pt x="1521" y="174"/>
                      </a:cubicBezTo>
                      <a:cubicBezTo>
                        <a:pt x="1533" y="168"/>
                        <a:pt x="1544" y="167"/>
                        <a:pt x="1557" y="172"/>
                      </a:cubicBezTo>
                      <a:cubicBezTo>
                        <a:pt x="1568" y="176"/>
                        <a:pt x="1576" y="182"/>
                        <a:pt x="1582" y="191"/>
                      </a:cubicBezTo>
                      <a:cubicBezTo>
                        <a:pt x="1595" y="213"/>
                        <a:pt x="1588" y="241"/>
                        <a:pt x="1567" y="255"/>
                      </a:cubicBezTo>
                      <a:cubicBezTo>
                        <a:pt x="1548" y="266"/>
                        <a:pt x="1520" y="265"/>
                        <a:pt x="1511" y="242"/>
                      </a:cubicBezTo>
                      <a:cubicBezTo>
                        <a:pt x="1507" y="232"/>
                        <a:pt x="1508" y="221"/>
                        <a:pt x="1517" y="214"/>
                      </a:cubicBezTo>
                      <a:cubicBezTo>
                        <a:pt x="1520" y="212"/>
                        <a:pt x="1523" y="211"/>
                        <a:pt x="1526" y="211"/>
                      </a:cubicBezTo>
                      <a:cubicBezTo>
                        <a:pt x="1526" y="211"/>
                        <a:pt x="1526" y="211"/>
                        <a:pt x="1526" y="211"/>
                      </a:cubicBezTo>
                      <a:cubicBezTo>
                        <a:pt x="1535" y="210"/>
                        <a:pt x="1543" y="217"/>
                        <a:pt x="1543" y="226"/>
                      </a:cubicBezTo>
                      <a:cubicBezTo>
                        <a:pt x="1544" y="235"/>
                        <a:pt x="1537" y="243"/>
                        <a:pt x="1528" y="244"/>
                      </a:cubicBezTo>
                      <a:cubicBezTo>
                        <a:pt x="1519" y="244"/>
                        <a:pt x="1511" y="237"/>
                        <a:pt x="1511" y="228"/>
                      </a:cubicBezTo>
                      <a:cubicBezTo>
                        <a:pt x="1510" y="224"/>
                        <a:pt x="1512" y="221"/>
                        <a:pt x="1514" y="218"/>
                      </a:cubicBezTo>
                      <a:cubicBezTo>
                        <a:pt x="1514" y="218"/>
                        <a:pt x="1514" y="218"/>
                        <a:pt x="1514" y="218"/>
                      </a:cubicBezTo>
                      <a:cubicBezTo>
                        <a:pt x="1508" y="225"/>
                        <a:pt x="1508" y="234"/>
                        <a:pt x="1512" y="242"/>
                      </a:cubicBezTo>
                      <a:cubicBezTo>
                        <a:pt x="1523" y="263"/>
                        <a:pt x="1548" y="263"/>
                        <a:pt x="1566" y="252"/>
                      </a:cubicBezTo>
                      <a:cubicBezTo>
                        <a:pt x="1586" y="240"/>
                        <a:pt x="1592" y="213"/>
                        <a:pt x="1580" y="193"/>
                      </a:cubicBezTo>
                      <a:cubicBezTo>
                        <a:pt x="1577" y="189"/>
                        <a:pt x="1575" y="186"/>
                        <a:pt x="1572" y="184"/>
                      </a:cubicBezTo>
                      <a:cubicBezTo>
                        <a:pt x="1573" y="186"/>
                        <a:pt x="1574" y="188"/>
                        <a:pt x="1575" y="191"/>
                      </a:cubicBezTo>
                      <a:cubicBezTo>
                        <a:pt x="1578" y="199"/>
                        <a:pt x="1575" y="208"/>
                        <a:pt x="1569" y="213"/>
                      </a:cubicBezTo>
                      <a:cubicBezTo>
                        <a:pt x="1562" y="217"/>
                        <a:pt x="1553" y="217"/>
                        <a:pt x="1548" y="209"/>
                      </a:cubicBezTo>
                      <a:cubicBezTo>
                        <a:pt x="1545" y="204"/>
                        <a:pt x="1546" y="199"/>
                        <a:pt x="1549" y="195"/>
                      </a:cubicBezTo>
                      <a:cubicBezTo>
                        <a:pt x="1556" y="188"/>
                        <a:pt x="1565" y="195"/>
                        <a:pt x="1564" y="201"/>
                      </a:cubicBezTo>
                      <a:cubicBezTo>
                        <a:pt x="1563" y="198"/>
                        <a:pt x="1560" y="195"/>
                        <a:pt x="1557" y="196"/>
                      </a:cubicBezTo>
                      <a:cubicBezTo>
                        <a:pt x="1553" y="196"/>
                        <a:pt x="1550" y="200"/>
                        <a:pt x="1551" y="204"/>
                      </a:cubicBezTo>
                      <a:cubicBezTo>
                        <a:pt x="1551" y="208"/>
                        <a:pt x="1554" y="211"/>
                        <a:pt x="1558" y="211"/>
                      </a:cubicBezTo>
                      <a:cubicBezTo>
                        <a:pt x="1564" y="212"/>
                        <a:pt x="1570" y="207"/>
                        <a:pt x="1572" y="202"/>
                      </a:cubicBezTo>
                      <a:cubicBezTo>
                        <a:pt x="1576" y="190"/>
                        <a:pt x="1567" y="178"/>
                        <a:pt x="1556" y="174"/>
                      </a:cubicBezTo>
                      <a:cubicBezTo>
                        <a:pt x="1544" y="171"/>
                        <a:pt x="1534" y="172"/>
                        <a:pt x="1523" y="177"/>
                      </a:cubicBezTo>
                      <a:cubicBezTo>
                        <a:pt x="1490" y="195"/>
                        <a:pt x="1481" y="249"/>
                        <a:pt x="1464" y="286"/>
                      </a:cubicBezTo>
                      <a:cubicBezTo>
                        <a:pt x="1470" y="280"/>
                        <a:pt x="1477" y="277"/>
                        <a:pt x="1486" y="274"/>
                      </a:cubicBezTo>
                      <a:cubicBezTo>
                        <a:pt x="1490" y="273"/>
                        <a:pt x="1494" y="272"/>
                        <a:pt x="1498" y="272"/>
                      </a:cubicBezTo>
                      <a:cubicBezTo>
                        <a:pt x="1497" y="273"/>
                        <a:pt x="1497" y="274"/>
                        <a:pt x="1498" y="275"/>
                      </a:cubicBezTo>
                      <a:cubicBezTo>
                        <a:pt x="1488" y="276"/>
                        <a:pt x="1479" y="280"/>
                        <a:pt x="1471" y="285"/>
                      </a:cubicBezTo>
                      <a:cubicBezTo>
                        <a:pt x="1465" y="289"/>
                        <a:pt x="1461" y="293"/>
                        <a:pt x="1458" y="298"/>
                      </a:cubicBezTo>
                      <a:cubicBezTo>
                        <a:pt x="1463" y="293"/>
                        <a:pt x="1471" y="291"/>
                        <a:pt x="1476" y="292"/>
                      </a:cubicBezTo>
                      <a:cubicBezTo>
                        <a:pt x="1481" y="292"/>
                        <a:pt x="1486" y="295"/>
                        <a:pt x="1489" y="298"/>
                      </a:cubicBezTo>
                      <a:cubicBezTo>
                        <a:pt x="1494" y="305"/>
                        <a:pt x="1494" y="314"/>
                        <a:pt x="1486" y="320"/>
                      </a:cubicBezTo>
                      <a:cubicBezTo>
                        <a:pt x="1481" y="323"/>
                        <a:pt x="1476" y="322"/>
                        <a:pt x="1472" y="319"/>
                      </a:cubicBezTo>
                      <a:cubicBezTo>
                        <a:pt x="1465" y="312"/>
                        <a:pt x="1471" y="303"/>
                        <a:pt x="1477" y="304"/>
                      </a:cubicBezTo>
                      <a:cubicBezTo>
                        <a:pt x="1474" y="305"/>
                        <a:pt x="1472" y="308"/>
                        <a:pt x="1472" y="311"/>
                      </a:cubicBezTo>
                      <a:cubicBezTo>
                        <a:pt x="1473" y="315"/>
                        <a:pt x="1477" y="318"/>
                        <a:pt x="1481" y="317"/>
                      </a:cubicBezTo>
                      <a:cubicBezTo>
                        <a:pt x="1485" y="316"/>
                        <a:pt x="1487" y="313"/>
                        <a:pt x="1488" y="309"/>
                      </a:cubicBezTo>
                      <a:cubicBezTo>
                        <a:pt x="1489" y="303"/>
                        <a:pt x="1483" y="298"/>
                        <a:pt x="1478" y="296"/>
                      </a:cubicBezTo>
                      <a:cubicBezTo>
                        <a:pt x="1473" y="294"/>
                        <a:pt x="1468" y="295"/>
                        <a:pt x="1463" y="298"/>
                      </a:cubicBezTo>
                      <a:cubicBezTo>
                        <a:pt x="1456" y="301"/>
                        <a:pt x="1454" y="307"/>
                        <a:pt x="1450" y="314"/>
                      </a:cubicBezTo>
                      <a:cubicBezTo>
                        <a:pt x="1438" y="334"/>
                        <a:pt x="1424" y="354"/>
                        <a:pt x="1407" y="372"/>
                      </a:cubicBezTo>
                      <a:cubicBezTo>
                        <a:pt x="1404" y="375"/>
                        <a:pt x="1387" y="392"/>
                        <a:pt x="1373" y="403"/>
                      </a:cubicBezTo>
                      <a:cubicBezTo>
                        <a:pt x="1394" y="396"/>
                        <a:pt x="1415" y="394"/>
                        <a:pt x="1437" y="399"/>
                      </a:cubicBezTo>
                      <a:cubicBezTo>
                        <a:pt x="1444" y="400"/>
                        <a:pt x="1449" y="402"/>
                        <a:pt x="1455" y="404"/>
                      </a:cubicBezTo>
                      <a:cubicBezTo>
                        <a:pt x="1464" y="407"/>
                        <a:pt x="1480" y="413"/>
                        <a:pt x="1486" y="403"/>
                      </a:cubicBezTo>
                      <a:cubicBezTo>
                        <a:pt x="1489" y="398"/>
                        <a:pt x="1489" y="392"/>
                        <a:pt x="1485" y="389"/>
                      </a:cubicBezTo>
                      <a:cubicBezTo>
                        <a:pt x="1483" y="387"/>
                        <a:pt x="1480" y="387"/>
                        <a:pt x="1477" y="388"/>
                      </a:cubicBezTo>
                      <a:cubicBezTo>
                        <a:pt x="1474" y="390"/>
                        <a:pt x="1473" y="394"/>
                        <a:pt x="1475" y="396"/>
                      </a:cubicBezTo>
                      <a:cubicBezTo>
                        <a:pt x="1476" y="398"/>
                        <a:pt x="1479" y="399"/>
                        <a:pt x="1481" y="398"/>
                      </a:cubicBezTo>
                      <a:cubicBezTo>
                        <a:pt x="1479" y="402"/>
                        <a:pt x="1470" y="400"/>
                        <a:pt x="1471" y="392"/>
                      </a:cubicBezTo>
                      <a:cubicBezTo>
                        <a:pt x="1471" y="388"/>
                        <a:pt x="1474" y="385"/>
                        <a:pt x="1478" y="384"/>
                      </a:cubicBezTo>
                      <a:cubicBezTo>
                        <a:pt x="1486" y="383"/>
                        <a:pt x="1491" y="388"/>
                        <a:pt x="1492" y="395"/>
                      </a:cubicBezTo>
                      <a:cubicBezTo>
                        <a:pt x="1492" y="401"/>
                        <a:pt x="1488" y="408"/>
                        <a:pt x="1481" y="410"/>
                      </a:cubicBezTo>
                      <a:cubicBezTo>
                        <a:pt x="1479" y="411"/>
                        <a:pt x="1476" y="412"/>
                        <a:pt x="1473" y="412"/>
                      </a:cubicBezTo>
                      <a:cubicBezTo>
                        <a:pt x="1484" y="417"/>
                        <a:pt x="1493" y="422"/>
                        <a:pt x="1500" y="428"/>
                      </a:cubicBezTo>
                      <a:cubicBezTo>
                        <a:pt x="1515" y="438"/>
                        <a:pt x="1531" y="462"/>
                        <a:pt x="1545" y="466"/>
                      </a:cubicBezTo>
                      <a:cubicBezTo>
                        <a:pt x="1548" y="467"/>
                        <a:pt x="1551" y="467"/>
                        <a:pt x="1554" y="467"/>
                      </a:cubicBezTo>
                      <a:cubicBezTo>
                        <a:pt x="1560" y="466"/>
                        <a:pt x="1566" y="463"/>
                        <a:pt x="1570" y="459"/>
                      </a:cubicBezTo>
                      <a:cubicBezTo>
                        <a:pt x="1575" y="454"/>
                        <a:pt x="1577" y="448"/>
                        <a:pt x="1577" y="441"/>
                      </a:cubicBezTo>
                      <a:cubicBezTo>
                        <a:pt x="1576" y="433"/>
                        <a:pt x="1573" y="426"/>
                        <a:pt x="1567" y="420"/>
                      </a:cubicBezTo>
                      <a:cubicBezTo>
                        <a:pt x="1562" y="414"/>
                        <a:pt x="1555" y="412"/>
                        <a:pt x="1548" y="411"/>
                      </a:cubicBezTo>
                      <a:cubicBezTo>
                        <a:pt x="1540" y="411"/>
                        <a:pt x="1533" y="414"/>
                        <a:pt x="1528" y="421"/>
                      </a:cubicBezTo>
                      <a:cubicBezTo>
                        <a:pt x="1526" y="426"/>
                        <a:pt x="1526" y="432"/>
                        <a:pt x="1528" y="437"/>
                      </a:cubicBezTo>
                      <a:cubicBezTo>
                        <a:pt x="1528" y="436"/>
                        <a:pt x="1528" y="436"/>
                        <a:pt x="1527" y="436"/>
                      </a:cubicBezTo>
                      <a:cubicBezTo>
                        <a:pt x="1525" y="426"/>
                        <a:pt x="1536" y="421"/>
                        <a:pt x="1539" y="430"/>
                      </a:cubicBezTo>
                      <a:cubicBezTo>
                        <a:pt x="1540" y="434"/>
                        <a:pt x="1536" y="442"/>
                        <a:pt x="1546" y="447"/>
                      </a:cubicBezTo>
                      <a:cubicBezTo>
                        <a:pt x="1542" y="447"/>
                        <a:pt x="1538" y="446"/>
                        <a:pt x="1535" y="444"/>
                      </a:cubicBezTo>
                      <a:cubicBezTo>
                        <a:pt x="1534" y="444"/>
                        <a:pt x="1532" y="443"/>
                        <a:pt x="1531" y="442"/>
                      </a:cubicBezTo>
                      <a:cubicBezTo>
                        <a:pt x="1525" y="436"/>
                        <a:pt x="1524" y="428"/>
                        <a:pt x="1528" y="421"/>
                      </a:cubicBezTo>
                      <a:cubicBezTo>
                        <a:pt x="1532" y="413"/>
                        <a:pt x="1539" y="410"/>
                        <a:pt x="1548" y="410"/>
                      </a:cubicBezTo>
                      <a:cubicBezTo>
                        <a:pt x="1556" y="410"/>
                        <a:pt x="1563" y="413"/>
                        <a:pt x="1569" y="419"/>
                      </a:cubicBezTo>
                      <a:cubicBezTo>
                        <a:pt x="1575" y="425"/>
                        <a:pt x="1578" y="433"/>
                        <a:pt x="1579" y="441"/>
                      </a:cubicBezTo>
                      <a:cubicBezTo>
                        <a:pt x="1579" y="449"/>
                        <a:pt x="1577" y="456"/>
                        <a:pt x="1571" y="462"/>
                      </a:cubicBezTo>
                      <a:cubicBezTo>
                        <a:pt x="1567" y="466"/>
                        <a:pt x="1561" y="469"/>
                        <a:pt x="1555" y="470"/>
                      </a:cubicBezTo>
                      <a:cubicBezTo>
                        <a:pt x="1551" y="470"/>
                        <a:pt x="1548" y="470"/>
                        <a:pt x="1544" y="469"/>
                      </a:cubicBezTo>
                      <a:cubicBezTo>
                        <a:pt x="1544" y="469"/>
                        <a:pt x="1543" y="469"/>
                        <a:pt x="1543" y="469"/>
                      </a:cubicBezTo>
                      <a:cubicBezTo>
                        <a:pt x="1544" y="470"/>
                        <a:pt x="1544" y="470"/>
                        <a:pt x="1544" y="470"/>
                      </a:cubicBezTo>
                      <a:cubicBezTo>
                        <a:pt x="1544" y="471"/>
                        <a:pt x="1544" y="471"/>
                        <a:pt x="1544" y="471"/>
                      </a:cubicBezTo>
                      <a:cubicBezTo>
                        <a:pt x="1548" y="475"/>
                        <a:pt x="1551" y="479"/>
                        <a:pt x="1554" y="484"/>
                      </a:cubicBezTo>
                      <a:cubicBezTo>
                        <a:pt x="1561" y="496"/>
                        <a:pt x="1566" y="513"/>
                        <a:pt x="1560" y="527"/>
                      </a:cubicBezTo>
                      <a:cubicBezTo>
                        <a:pt x="1557" y="532"/>
                        <a:pt x="1552" y="536"/>
                        <a:pt x="1546" y="538"/>
                      </a:cubicBezTo>
                      <a:cubicBezTo>
                        <a:pt x="1544" y="539"/>
                        <a:pt x="1544" y="539"/>
                        <a:pt x="1544" y="539"/>
                      </a:cubicBezTo>
                      <a:cubicBezTo>
                        <a:pt x="1537" y="541"/>
                        <a:pt x="1531" y="540"/>
                        <a:pt x="1524" y="537"/>
                      </a:cubicBezTo>
                      <a:cubicBezTo>
                        <a:pt x="1518" y="534"/>
                        <a:pt x="1513" y="530"/>
                        <a:pt x="1510" y="523"/>
                      </a:cubicBezTo>
                      <a:cubicBezTo>
                        <a:pt x="1507" y="516"/>
                        <a:pt x="1508" y="509"/>
                        <a:pt x="1512" y="503"/>
                      </a:cubicBezTo>
                      <a:cubicBezTo>
                        <a:pt x="1515" y="499"/>
                        <a:pt x="1519" y="497"/>
                        <a:pt x="1524" y="496"/>
                      </a:cubicBezTo>
                      <a:cubicBezTo>
                        <a:pt x="1529" y="496"/>
                        <a:pt x="1534" y="498"/>
                        <a:pt x="1538" y="503"/>
                      </a:cubicBezTo>
                      <a:cubicBezTo>
                        <a:pt x="1540" y="505"/>
                        <a:pt x="1541" y="507"/>
                        <a:pt x="1541" y="510"/>
                      </a:cubicBezTo>
                      <a:cubicBezTo>
                        <a:pt x="1540" y="507"/>
                        <a:pt x="1540" y="505"/>
                        <a:pt x="1538" y="503"/>
                      </a:cubicBezTo>
                      <a:cubicBezTo>
                        <a:pt x="1534" y="498"/>
                        <a:pt x="1529" y="497"/>
                        <a:pt x="1524" y="497"/>
                      </a:cubicBezTo>
                      <a:cubicBezTo>
                        <a:pt x="1519" y="497"/>
                        <a:pt x="1515" y="499"/>
                        <a:pt x="1513" y="504"/>
                      </a:cubicBezTo>
                      <a:cubicBezTo>
                        <a:pt x="1509" y="510"/>
                        <a:pt x="1509" y="516"/>
                        <a:pt x="1511" y="523"/>
                      </a:cubicBezTo>
                      <a:cubicBezTo>
                        <a:pt x="1514" y="529"/>
                        <a:pt x="1519" y="533"/>
                        <a:pt x="1525" y="536"/>
                      </a:cubicBezTo>
                      <a:cubicBezTo>
                        <a:pt x="1532" y="538"/>
                        <a:pt x="1538" y="538"/>
                        <a:pt x="1545" y="536"/>
                      </a:cubicBezTo>
                      <a:cubicBezTo>
                        <a:pt x="1551" y="534"/>
                        <a:pt x="1554" y="530"/>
                        <a:pt x="1557" y="525"/>
                      </a:cubicBezTo>
                      <a:cubicBezTo>
                        <a:pt x="1563" y="513"/>
                        <a:pt x="1556" y="494"/>
                        <a:pt x="1549" y="484"/>
                      </a:cubicBezTo>
                      <a:cubicBezTo>
                        <a:pt x="1545" y="478"/>
                        <a:pt x="1540" y="472"/>
                        <a:pt x="1535" y="467"/>
                      </a:cubicBezTo>
                      <a:cubicBezTo>
                        <a:pt x="1535" y="468"/>
                        <a:pt x="1535" y="469"/>
                        <a:pt x="1536" y="470"/>
                      </a:cubicBezTo>
                      <a:cubicBezTo>
                        <a:pt x="1537" y="477"/>
                        <a:pt x="1534" y="484"/>
                        <a:pt x="1528" y="487"/>
                      </a:cubicBezTo>
                      <a:cubicBezTo>
                        <a:pt x="1522" y="490"/>
                        <a:pt x="1515" y="489"/>
                        <a:pt x="1512" y="482"/>
                      </a:cubicBezTo>
                      <a:cubicBezTo>
                        <a:pt x="1510" y="478"/>
                        <a:pt x="1511" y="473"/>
                        <a:pt x="1514" y="471"/>
                      </a:cubicBezTo>
                      <a:cubicBezTo>
                        <a:pt x="1521" y="466"/>
                        <a:pt x="1527" y="473"/>
                        <a:pt x="1525" y="477"/>
                      </a:cubicBezTo>
                      <a:cubicBezTo>
                        <a:pt x="1525" y="474"/>
                        <a:pt x="1523" y="472"/>
                        <a:pt x="1520" y="472"/>
                      </a:cubicBezTo>
                      <a:cubicBezTo>
                        <a:pt x="1517" y="472"/>
                        <a:pt x="1514" y="475"/>
                        <a:pt x="1515" y="479"/>
                      </a:cubicBezTo>
                      <a:cubicBezTo>
                        <a:pt x="1515" y="481"/>
                        <a:pt x="1517" y="484"/>
                        <a:pt x="1520" y="485"/>
                      </a:cubicBezTo>
                      <a:cubicBezTo>
                        <a:pt x="1525" y="486"/>
                        <a:pt x="1530" y="483"/>
                        <a:pt x="1532" y="479"/>
                      </a:cubicBezTo>
                      <a:cubicBezTo>
                        <a:pt x="1533" y="475"/>
                        <a:pt x="1533" y="471"/>
                        <a:pt x="1532" y="467"/>
                      </a:cubicBezTo>
                      <a:cubicBezTo>
                        <a:pt x="1528" y="453"/>
                        <a:pt x="1496" y="427"/>
                        <a:pt x="1483" y="421"/>
                      </a:cubicBezTo>
                      <a:cubicBezTo>
                        <a:pt x="1493" y="431"/>
                        <a:pt x="1501" y="444"/>
                        <a:pt x="1505" y="459"/>
                      </a:cubicBezTo>
                      <a:cubicBezTo>
                        <a:pt x="1513" y="494"/>
                        <a:pt x="1497" y="540"/>
                        <a:pt x="1458" y="545"/>
                      </a:cubicBezTo>
                      <a:cubicBezTo>
                        <a:pt x="1445" y="546"/>
                        <a:pt x="1432" y="541"/>
                        <a:pt x="1427" y="528"/>
                      </a:cubicBezTo>
                      <a:cubicBezTo>
                        <a:pt x="1423" y="519"/>
                        <a:pt x="1426" y="508"/>
                        <a:pt x="1435" y="503"/>
                      </a:cubicBezTo>
                      <a:cubicBezTo>
                        <a:pt x="1444" y="498"/>
                        <a:pt x="1454" y="499"/>
                        <a:pt x="1461" y="506"/>
                      </a:cubicBezTo>
                      <a:cubicBezTo>
                        <a:pt x="1465" y="510"/>
                        <a:pt x="1467" y="516"/>
                        <a:pt x="1466" y="522"/>
                      </a:cubicBezTo>
                      <a:cubicBezTo>
                        <a:pt x="1465" y="524"/>
                        <a:pt x="1465" y="526"/>
                        <a:pt x="1464" y="528"/>
                      </a:cubicBezTo>
                      <a:cubicBezTo>
                        <a:pt x="1461" y="532"/>
                        <a:pt x="1456" y="535"/>
                        <a:pt x="1451" y="536"/>
                      </a:cubicBezTo>
                      <a:cubicBezTo>
                        <a:pt x="1442" y="536"/>
                        <a:pt x="1435" y="529"/>
                        <a:pt x="1434" y="521"/>
                      </a:cubicBezTo>
                      <a:cubicBezTo>
                        <a:pt x="1434" y="512"/>
                        <a:pt x="1441" y="504"/>
                        <a:pt x="1449" y="504"/>
                      </a:cubicBezTo>
                      <a:cubicBezTo>
                        <a:pt x="1454" y="504"/>
                        <a:pt x="1458" y="506"/>
                        <a:pt x="1461" y="509"/>
                      </a:cubicBezTo>
                      <a:cubicBezTo>
                        <a:pt x="1461" y="508"/>
                        <a:pt x="1460" y="508"/>
                        <a:pt x="1460" y="507"/>
                      </a:cubicBezTo>
                      <a:cubicBezTo>
                        <a:pt x="1453" y="501"/>
                        <a:pt x="1444" y="500"/>
                        <a:pt x="1436" y="505"/>
                      </a:cubicBezTo>
                      <a:cubicBezTo>
                        <a:pt x="1429" y="510"/>
                        <a:pt x="1427" y="519"/>
                        <a:pt x="1430" y="527"/>
                      </a:cubicBezTo>
                      <a:cubicBezTo>
                        <a:pt x="1434" y="538"/>
                        <a:pt x="1447" y="542"/>
                        <a:pt x="1457" y="541"/>
                      </a:cubicBezTo>
                      <a:cubicBezTo>
                        <a:pt x="1493" y="535"/>
                        <a:pt x="1507" y="492"/>
                        <a:pt x="1500" y="460"/>
                      </a:cubicBezTo>
                      <a:cubicBezTo>
                        <a:pt x="1491" y="429"/>
                        <a:pt x="1467" y="411"/>
                        <a:pt x="1436" y="404"/>
                      </a:cubicBezTo>
                      <a:cubicBezTo>
                        <a:pt x="1372" y="392"/>
                        <a:pt x="1321" y="434"/>
                        <a:pt x="1290" y="485"/>
                      </a:cubicBezTo>
                      <a:cubicBezTo>
                        <a:pt x="1278" y="503"/>
                        <a:pt x="1271" y="519"/>
                        <a:pt x="1266" y="541"/>
                      </a:cubicBezTo>
                      <a:cubicBezTo>
                        <a:pt x="1262" y="562"/>
                        <a:pt x="1263" y="586"/>
                        <a:pt x="1273" y="602"/>
                      </a:cubicBezTo>
                      <a:cubicBezTo>
                        <a:pt x="1273" y="602"/>
                        <a:pt x="1273" y="602"/>
                        <a:pt x="1273" y="602"/>
                      </a:cubicBezTo>
                      <a:cubicBezTo>
                        <a:pt x="1267" y="591"/>
                        <a:pt x="1267" y="575"/>
                        <a:pt x="1269" y="563"/>
                      </a:cubicBezTo>
                      <a:cubicBezTo>
                        <a:pt x="1274" y="540"/>
                        <a:pt x="1296" y="512"/>
                        <a:pt x="1319" y="503"/>
                      </a:cubicBezTo>
                      <a:cubicBezTo>
                        <a:pt x="1319" y="505"/>
                        <a:pt x="1320" y="507"/>
                        <a:pt x="1321" y="507"/>
                      </a:cubicBezTo>
                      <a:cubicBezTo>
                        <a:pt x="1299" y="516"/>
                        <a:pt x="1279" y="541"/>
                        <a:pt x="1273" y="564"/>
                      </a:cubicBezTo>
                      <a:cubicBezTo>
                        <a:pt x="1269" y="580"/>
                        <a:pt x="1271" y="602"/>
                        <a:pt x="1284" y="612"/>
                      </a:cubicBezTo>
                      <a:cubicBezTo>
                        <a:pt x="1288" y="615"/>
                        <a:pt x="1292" y="616"/>
                        <a:pt x="1297" y="617"/>
                      </a:cubicBezTo>
                      <a:cubicBezTo>
                        <a:pt x="1302" y="617"/>
                        <a:pt x="1306" y="615"/>
                        <a:pt x="1310" y="612"/>
                      </a:cubicBezTo>
                      <a:cubicBezTo>
                        <a:pt x="1313" y="609"/>
                        <a:pt x="1315" y="605"/>
                        <a:pt x="1315" y="601"/>
                      </a:cubicBezTo>
                      <a:cubicBezTo>
                        <a:pt x="1316" y="596"/>
                        <a:pt x="1314" y="593"/>
                        <a:pt x="1311" y="590"/>
                      </a:cubicBezTo>
                      <a:cubicBezTo>
                        <a:pt x="1308" y="587"/>
                        <a:pt x="1304" y="586"/>
                        <a:pt x="1300" y="587"/>
                      </a:cubicBezTo>
                      <a:cubicBezTo>
                        <a:pt x="1299" y="588"/>
                        <a:pt x="1297" y="589"/>
                        <a:pt x="1296" y="590"/>
                      </a:cubicBezTo>
                      <a:cubicBezTo>
                        <a:pt x="1295" y="592"/>
                        <a:pt x="1295" y="593"/>
                        <a:pt x="1295" y="595"/>
                      </a:cubicBezTo>
                      <a:cubicBezTo>
                        <a:pt x="1295" y="596"/>
                        <a:pt x="1296" y="598"/>
                        <a:pt x="1297" y="598"/>
                      </a:cubicBezTo>
                      <a:cubicBezTo>
                        <a:pt x="1298" y="599"/>
                        <a:pt x="1299" y="600"/>
                        <a:pt x="1300" y="599"/>
                      </a:cubicBezTo>
                      <a:cubicBezTo>
                        <a:pt x="1299" y="600"/>
                        <a:pt x="1298" y="599"/>
                        <a:pt x="1297" y="599"/>
                      </a:cubicBezTo>
                      <a:cubicBezTo>
                        <a:pt x="1296" y="598"/>
                        <a:pt x="1295" y="596"/>
                        <a:pt x="1295" y="595"/>
                      </a:cubicBezTo>
                      <a:cubicBezTo>
                        <a:pt x="1295" y="593"/>
                        <a:pt x="1295" y="592"/>
                        <a:pt x="1296" y="590"/>
                      </a:cubicBezTo>
                      <a:cubicBezTo>
                        <a:pt x="1297" y="588"/>
                        <a:pt x="1298" y="587"/>
                        <a:pt x="1300" y="587"/>
                      </a:cubicBezTo>
                      <a:cubicBezTo>
                        <a:pt x="1304" y="585"/>
                        <a:pt x="1308" y="586"/>
                        <a:pt x="1311" y="589"/>
                      </a:cubicBezTo>
                      <a:cubicBezTo>
                        <a:pt x="1315" y="592"/>
                        <a:pt x="1317" y="596"/>
                        <a:pt x="1317" y="601"/>
                      </a:cubicBezTo>
                      <a:cubicBezTo>
                        <a:pt x="1316" y="606"/>
                        <a:pt x="1315" y="610"/>
                        <a:pt x="1311" y="613"/>
                      </a:cubicBezTo>
                      <a:cubicBezTo>
                        <a:pt x="1307" y="617"/>
                        <a:pt x="1302" y="618"/>
                        <a:pt x="1297" y="618"/>
                      </a:cubicBezTo>
                      <a:cubicBezTo>
                        <a:pt x="1294" y="618"/>
                        <a:pt x="1291" y="618"/>
                        <a:pt x="1288" y="617"/>
                      </a:cubicBezTo>
                      <a:cubicBezTo>
                        <a:pt x="1290" y="618"/>
                        <a:pt x="1292" y="619"/>
                        <a:pt x="1294" y="620"/>
                      </a:cubicBezTo>
                      <a:cubicBezTo>
                        <a:pt x="1307" y="625"/>
                        <a:pt x="1319" y="624"/>
                        <a:pt x="1332" y="622"/>
                      </a:cubicBezTo>
                      <a:cubicBezTo>
                        <a:pt x="1348" y="618"/>
                        <a:pt x="1359" y="612"/>
                        <a:pt x="1372" y="602"/>
                      </a:cubicBezTo>
                      <a:cubicBezTo>
                        <a:pt x="1395" y="584"/>
                        <a:pt x="1419" y="557"/>
                        <a:pt x="1450" y="557"/>
                      </a:cubicBezTo>
                      <a:cubicBezTo>
                        <a:pt x="1455" y="557"/>
                        <a:pt x="1460" y="558"/>
                        <a:pt x="1465" y="559"/>
                      </a:cubicBezTo>
                      <a:cubicBezTo>
                        <a:pt x="1469" y="560"/>
                        <a:pt x="1475" y="563"/>
                        <a:pt x="1480" y="565"/>
                      </a:cubicBezTo>
                      <a:cubicBezTo>
                        <a:pt x="1493" y="568"/>
                        <a:pt x="1501" y="560"/>
                        <a:pt x="1501" y="552"/>
                      </a:cubicBezTo>
                      <a:cubicBezTo>
                        <a:pt x="1501" y="549"/>
                        <a:pt x="1499" y="546"/>
                        <a:pt x="1497" y="544"/>
                      </a:cubicBezTo>
                      <a:cubicBezTo>
                        <a:pt x="1495" y="542"/>
                        <a:pt x="1491" y="542"/>
                        <a:pt x="1489" y="543"/>
                      </a:cubicBezTo>
                      <a:cubicBezTo>
                        <a:pt x="1486" y="545"/>
                        <a:pt x="1485" y="549"/>
                        <a:pt x="1487" y="552"/>
                      </a:cubicBezTo>
                      <a:cubicBezTo>
                        <a:pt x="1489" y="554"/>
                        <a:pt x="1492" y="554"/>
                        <a:pt x="1494" y="553"/>
                      </a:cubicBezTo>
                      <a:cubicBezTo>
                        <a:pt x="1492" y="555"/>
                        <a:pt x="1488" y="555"/>
                        <a:pt x="1486" y="553"/>
                      </a:cubicBezTo>
                      <a:cubicBezTo>
                        <a:pt x="1485" y="552"/>
                        <a:pt x="1483" y="549"/>
                        <a:pt x="1484" y="547"/>
                      </a:cubicBezTo>
                      <a:cubicBezTo>
                        <a:pt x="1486" y="539"/>
                        <a:pt x="1496" y="538"/>
                        <a:pt x="1501" y="543"/>
                      </a:cubicBezTo>
                      <a:cubicBezTo>
                        <a:pt x="1504" y="547"/>
                        <a:pt x="1505" y="552"/>
                        <a:pt x="1503" y="557"/>
                      </a:cubicBezTo>
                      <a:cubicBezTo>
                        <a:pt x="1501" y="564"/>
                        <a:pt x="1494" y="568"/>
                        <a:pt x="1484" y="567"/>
                      </a:cubicBezTo>
                      <a:cubicBezTo>
                        <a:pt x="1487" y="568"/>
                        <a:pt x="1490" y="570"/>
                        <a:pt x="1492" y="571"/>
                      </a:cubicBezTo>
                      <a:cubicBezTo>
                        <a:pt x="1497" y="572"/>
                        <a:pt x="1504" y="571"/>
                        <a:pt x="1508" y="567"/>
                      </a:cubicBezTo>
                      <a:cubicBezTo>
                        <a:pt x="1516" y="561"/>
                        <a:pt x="1515" y="550"/>
                        <a:pt x="1509" y="542"/>
                      </a:cubicBezTo>
                      <a:cubicBezTo>
                        <a:pt x="1505" y="537"/>
                        <a:pt x="1501" y="533"/>
                        <a:pt x="1500" y="525"/>
                      </a:cubicBezTo>
                      <a:cubicBezTo>
                        <a:pt x="1500" y="518"/>
                        <a:pt x="1502" y="512"/>
                        <a:pt x="1508" y="508"/>
                      </a:cubicBezTo>
                      <a:cubicBezTo>
                        <a:pt x="1500" y="526"/>
                        <a:pt x="1514" y="530"/>
                        <a:pt x="1520" y="542"/>
                      </a:cubicBezTo>
                      <a:cubicBezTo>
                        <a:pt x="1523" y="550"/>
                        <a:pt x="1524" y="558"/>
                        <a:pt x="1520" y="565"/>
                      </a:cubicBezTo>
                      <a:cubicBezTo>
                        <a:pt x="1515" y="571"/>
                        <a:pt x="1505" y="577"/>
                        <a:pt x="1495" y="573"/>
                      </a:cubicBezTo>
                      <a:cubicBezTo>
                        <a:pt x="1496" y="573"/>
                        <a:pt x="1497" y="574"/>
                        <a:pt x="1497" y="574"/>
                      </a:cubicBezTo>
                      <a:cubicBezTo>
                        <a:pt x="1511" y="584"/>
                        <a:pt x="1517" y="596"/>
                        <a:pt x="1516" y="613"/>
                      </a:cubicBezTo>
                      <a:cubicBezTo>
                        <a:pt x="1516" y="616"/>
                        <a:pt x="1515" y="619"/>
                        <a:pt x="1514" y="622"/>
                      </a:cubicBezTo>
                      <a:cubicBezTo>
                        <a:pt x="1513" y="622"/>
                        <a:pt x="1512" y="621"/>
                        <a:pt x="1512" y="621"/>
                      </a:cubicBezTo>
                      <a:cubicBezTo>
                        <a:pt x="1513" y="619"/>
                        <a:pt x="1513" y="616"/>
                        <a:pt x="1513" y="613"/>
                      </a:cubicBezTo>
                      <a:cubicBezTo>
                        <a:pt x="1514" y="597"/>
                        <a:pt x="1507" y="586"/>
                        <a:pt x="1494" y="577"/>
                      </a:cubicBezTo>
                      <a:cubicBezTo>
                        <a:pt x="1493" y="576"/>
                        <a:pt x="1492" y="575"/>
                        <a:pt x="1490" y="574"/>
                      </a:cubicBezTo>
                      <a:cubicBezTo>
                        <a:pt x="1494" y="578"/>
                        <a:pt x="1497" y="583"/>
                        <a:pt x="1498" y="589"/>
                      </a:cubicBezTo>
                      <a:cubicBezTo>
                        <a:pt x="1499" y="593"/>
                        <a:pt x="1499" y="596"/>
                        <a:pt x="1498" y="600"/>
                      </a:cubicBezTo>
                      <a:cubicBezTo>
                        <a:pt x="1497" y="603"/>
                        <a:pt x="1496" y="606"/>
                        <a:pt x="1494" y="609"/>
                      </a:cubicBezTo>
                      <a:cubicBezTo>
                        <a:pt x="1488" y="616"/>
                        <a:pt x="1478" y="618"/>
                        <a:pt x="1471" y="611"/>
                      </a:cubicBezTo>
                      <a:cubicBezTo>
                        <a:pt x="1468" y="609"/>
                        <a:pt x="1467" y="605"/>
                        <a:pt x="1467" y="601"/>
                      </a:cubicBezTo>
                      <a:cubicBezTo>
                        <a:pt x="1467" y="599"/>
                        <a:pt x="1467" y="598"/>
                        <a:pt x="1468" y="596"/>
                      </a:cubicBezTo>
                      <a:cubicBezTo>
                        <a:pt x="1470" y="593"/>
                        <a:pt x="1472" y="591"/>
                        <a:pt x="1475" y="590"/>
                      </a:cubicBezTo>
                      <a:cubicBezTo>
                        <a:pt x="1477" y="590"/>
                        <a:pt x="1478" y="590"/>
                        <a:pt x="1480" y="590"/>
                      </a:cubicBezTo>
                      <a:cubicBezTo>
                        <a:pt x="1480" y="590"/>
                        <a:pt x="1481" y="590"/>
                        <a:pt x="1482" y="591"/>
                      </a:cubicBezTo>
                      <a:cubicBezTo>
                        <a:pt x="1485" y="592"/>
                        <a:pt x="1486" y="594"/>
                        <a:pt x="1486" y="597"/>
                      </a:cubicBezTo>
                      <a:cubicBezTo>
                        <a:pt x="1486" y="599"/>
                        <a:pt x="1485" y="601"/>
                        <a:pt x="1484" y="601"/>
                      </a:cubicBezTo>
                      <a:cubicBezTo>
                        <a:pt x="1483" y="601"/>
                        <a:pt x="1483" y="601"/>
                        <a:pt x="1483" y="601"/>
                      </a:cubicBezTo>
                      <a:cubicBezTo>
                        <a:pt x="1484" y="601"/>
                        <a:pt x="1484" y="601"/>
                        <a:pt x="1484" y="601"/>
                      </a:cubicBezTo>
                      <a:cubicBezTo>
                        <a:pt x="1485" y="601"/>
                        <a:pt x="1486" y="599"/>
                        <a:pt x="1486" y="597"/>
                      </a:cubicBezTo>
                      <a:cubicBezTo>
                        <a:pt x="1486" y="595"/>
                        <a:pt x="1484" y="593"/>
                        <a:pt x="1482" y="592"/>
                      </a:cubicBezTo>
                      <a:cubicBezTo>
                        <a:pt x="1481" y="591"/>
                        <a:pt x="1480" y="591"/>
                        <a:pt x="1479" y="591"/>
                      </a:cubicBezTo>
                      <a:cubicBezTo>
                        <a:pt x="1478" y="591"/>
                        <a:pt x="1477" y="591"/>
                        <a:pt x="1475" y="591"/>
                      </a:cubicBezTo>
                      <a:cubicBezTo>
                        <a:pt x="1473" y="592"/>
                        <a:pt x="1471" y="594"/>
                        <a:pt x="1469" y="597"/>
                      </a:cubicBezTo>
                      <a:cubicBezTo>
                        <a:pt x="1469" y="598"/>
                        <a:pt x="1469" y="600"/>
                        <a:pt x="1469" y="601"/>
                      </a:cubicBezTo>
                      <a:cubicBezTo>
                        <a:pt x="1469" y="605"/>
                        <a:pt x="1470" y="607"/>
                        <a:pt x="1473" y="610"/>
                      </a:cubicBezTo>
                      <a:cubicBezTo>
                        <a:pt x="1478" y="615"/>
                        <a:pt x="1486" y="613"/>
                        <a:pt x="1491" y="607"/>
                      </a:cubicBezTo>
                      <a:cubicBezTo>
                        <a:pt x="1493" y="604"/>
                        <a:pt x="1494" y="602"/>
                        <a:pt x="1495" y="599"/>
                      </a:cubicBezTo>
                      <a:cubicBezTo>
                        <a:pt x="1495" y="596"/>
                        <a:pt x="1495" y="593"/>
                        <a:pt x="1494" y="590"/>
                      </a:cubicBezTo>
                      <a:cubicBezTo>
                        <a:pt x="1494" y="586"/>
                        <a:pt x="1492" y="583"/>
                        <a:pt x="1490" y="581"/>
                      </a:cubicBezTo>
                      <a:cubicBezTo>
                        <a:pt x="1488" y="576"/>
                        <a:pt x="1484" y="573"/>
                        <a:pt x="1479" y="570"/>
                      </a:cubicBezTo>
                      <a:cubicBezTo>
                        <a:pt x="1471" y="565"/>
                        <a:pt x="1460" y="562"/>
                        <a:pt x="1450" y="561"/>
                      </a:cubicBezTo>
                      <a:cubicBezTo>
                        <a:pt x="1424" y="562"/>
                        <a:pt x="1403" y="583"/>
                        <a:pt x="1383" y="599"/>
                      </a:cubicBezTo>
                      <a:cubicBezTo>
                        <a:pt x="1386" y="596"/>
                        <a:pt x="1390" y="594"/>
                        <a:pt x="1394" y="592"/>
                      </a:cubicBezTo>
                      <a:cubicBezTo>
                        <a:pt x="1407" y="586"/>
                        <a:pt x="1426" y="587"/>
                        <a:pt x="1435" y="600"/>
                      </a:cubicBezTo>
                      <a:cubicBezTo>
                        <a:pt x="1440" y="608"/>
                        <a:pt x="1441" y="618"/>
                        <a:pt x="1451" y="621"/>
                      </a:cubicBezTo>
                      <a:cubicBezTo>
                        <a:pt x="1447" y="628"/>
                        <a:pt x="1434" y="629"/>
                        <a:pt x="1425" y="621"/>
                      </a:cubicBezTo>
                      <a:cubicBezTo>
                        <a:pt x="1416" y="613"/>
                        <a:pt x="1410" y="595"/>
                        <a:pt x="1395" y="598"/>
                      </a:cubicBezTo>
                      <a:cubicBezTo>
                        <a:pt x="1387" y="599"/>
                        <a:pt x="1379" y="605"/>
                        <a:pt x="1375" y="605"/>
                      </a:cubicBezTo>
                      <a:cubicBezTo>
                        <a:pt x="1376" y="604"/>
                        <a:pt x="1376" y="604"/>
                        <a:pt x="1376" y="604"/>
                      </a:cubicBezTo>
                      <a:cubicBezTo>
                        <a:pt x="1376" y="605"/>
                        <a:pt x="1375" y="605"/>
                        <a:pt x="1374" y="605"/>
                      </a:cubicBezTo>
                      <a:cubicBezTo>
                        <a:pt x="1361" y="615"/>
                        <a:pt x="1350" y="622"/>
                        <a:pt x="1333" y="625"/>
                      </a:cubicBezTo>
                      <a:cubicBezTo>
                        <a:pt x="1319" y="627"/>
                        <a:pt x="1307" y="627"/>
                        <a:pt x="1294" y="622"/>
                      </a:cubicBezTo>
                      <a:cubicBezTo>
                        <a:pt x="1284" y="618"/>
                        <a:pt x="1277" y="611"/>
                        <a:pt x="1271" y="603"/>
                      </a:cubicBezTo>
                      <a:cubicBezTo>
                        <a:pt x="1261" y="586"/>
                        <a:pt x="1260" y="562"/>
                        <a:pt x="1263" y="539"/>
                      </a:cubicBezTo>
                      <a:cubicBezTo>
                        <a:pt x="1265" y="531"/>
                        <a:pt x="1267" y="523"/>
                        <a:pt x="1270" y="515"/>
                      </a:cubicBezTo>
                      <a:cubicBezTo>
                        <a:pt x="1275" y="500"/>
                        <a:pt x="1284" y="488"/>
                        <a:pt x="1286" y="472"/>
                      </a:cubicBezTo>
                      <a:cubicBezTo>
                        <a:pt x="1287" y="465"/>
                        <a:pt x="1286" y="456"/>
                        <a:pt x="1282" y="450"/>
                      </a:cubicBezTo>
                      <a:cubicBezTo>
                        <a:pt x="1279" y="447"/>
                        <a:pt x="1273" y="444"/>
                        <a:pt x="1269" y="447"/>
                      </a:cubicBezTo>
                      <a:cubicBezTo>
                        <a:pt x="1268" y="448"/>
                        <a:pt x="1268" y="450"/>
                        <a:pt x="1268" y="451"/>
                      </a:cubicBezTo>
                      <a:cubicBezTo>
                        <a:pt x="1269" y="453"/>
                        <a:pt x="1270" y="454"/>
                        <a:pt x="1272" y="453"/>
                      </a:cubicBezTo>
                      <a:cubicBezTo>
                        <a:pt x="1273" y="453"/>
                        <a:pt x="1274" y="452"/>
                        <a:pt x="1274" y="452"/>
                      </a:cubicBezTo>
                      <a:cubicBezTo>
                        <a:pt x="1275" y="450"/>
                        <a:pt x="1274" y="449"/>
                        <a:pt x="1272" y="449"/>
                      </a:cubicBezTo>
                      <a:cubicBezTo>
                        <a:pt x="1272" y="449"/>
                        <a:pt x="1271" y="449"/>
                        <a:pt x="1270" y="450"/>
                      </a:cubicBezTo>
                      <a:cubicBezTo>
                        <a:pt x="1270" y="449"/>
                        <a:pt x="1271" y="448"/>
                        <a:pt x="1272" y="448"/>
                      </a:cubicBezTo>
                      <a:cubicBezTo>
                        <a:pt x="1274" y="447"/>
                        <a:pt x="1275" y="448"/>
                        <a:pt x="1276" y="449"/>
                      </a:cubicBezTo>
                      <a:cubicBezTo>
                        <a:pt x="1277" y="452"/>
                        <a:pt x="1276" y="455"/>
                        <a:pt x="1274" y="456"/>
                      </a:cubicBezTo>
                      <a:cubicBezTo>
                        <a:pt x="1272" y="457"/>
                        <a:pt x="1270" y="457"/>
                        <a:pt x="1268" y="456"/>
                      </a:cubicBezTo>
                      <a:cubicBezTo>
                        <a:pt x="1266" y="456"/>
                        <a:pt x="1265" y="454"/>
                        <a:pt x="1265" y="452"/>
                      </a:cubicBezTo>
                      <a:cubicBezTo>
                        <a:pt x="1264" y="450"/>
                        <a:pt x="1265" y="447"/>
                        <a:pt x="1267" y="445"/>
                      </a:cubicBezTo>
                      <a:cubicBezTo>
                        <a:pt x="1271" y="442"/>
                        <a:pt x="1277" y="444"/>
                        <a:pt x="1280" y="447"/>
                      </a:cubicBezTo>
                      <a:cubicBezTo>
                        <a:pt x="1282" y="448"/>
                        <a:pt x="1284" y="450"/>
                        <a:pt x="1285" y="453"/>
                      </a:cubicBezTo>
                      <a:cubicBezTo>
                        <a:pt x="1282" y="442"/>
                        <a:pt x="1275" y="436"/>
                        <a:pt x="1266" y="433"/>
                      </a:cubicBezTo>
                      <a:cubicBezTo>
                        <a:pt x="1260" y="432"/>
                        <a:pt x="1254" y="432"/>
                        <a:pt x="1249" y="435"/>
                      </a:cubicBezTo>
                      <a:cubicBezTo>
                        <a:pt x="1249" y="435"/>
                        <a:pt x="1249" y="435"/>
                        <a:pt x="1249" y="435"/>
                      </a:cubicBezTo>
                      <a:cubicBezTo>
                        <a:pt x="1254" y="433"/>
                        <a:pt x="1260" y="436"/>
                        <a:pt x="1259" y="444"/>
                      </a:cubicBezTo>
                      <a:cubicBezTo>
                        <a:pt x="1258" y="450"/>
                        <a:pt x="1249" y="458"/>
                        <a:pt x="1258" y="469"/>
                      </a:cubicBezTo>
                      <a:close/>
                      <a:moveTo>
                        <a:pt x="1225" y="108"/>
                      </a:moveTo>
                      <a:cubicBezTo>
                        <a:pt x="1215" y="135"/>
                        <a:pt x="1228" y="155"/>
                        <a:pt x="1227" y="168"/>
                      </a:cubicBezTo>
                      <a:cubicBezTo>
                        <a:pt x="1227" y="183"/>
                        <a:pt x="1210" y="183"/>
                        <a:pt x="1206" y="167"/>
                      </a:cubicBezTo>
                      <a:cubicBezTo>
                        <a:pt x="1203" y="149"/>
                        <a:pt x="1212" y="125"/>
                        <a:pt x="1225" y="108"/>
                      </a:cubicBezTo>
                      <a:close/>
                      <a:moveTo>
                        <a:pt x="1105" y="190"/>
                      </a:moveTo>
                      <a:cubicBezTo>
                        <a:pt x="1093" y="192"/>
                        <a:pt x="1067" y="184"/>
                        <a:pt x="1058" y="171"/>
                      </a:cubicBezTo>
                      <a:cubicBezTo>
                        <a:pt x="1048" y="158"/>
                        <a:pt x="1056" y="147"/>
                        <a:pt x="1069" y="160"/>
                      </a:cubicBezTo>
                      <a:cubicBezTo>
                        <a:pt x="1080" y="169"/>
                        <a:pt x="1091" y="188"/>
                        <a:pt x="1105" y="190"/>
                      </a:cubicBezTo>
                      <a:close/>
                      <a:moveTo>
                        <a:pt x="1220" y="265"/>
                      </a:moveTo>
                      <a:cubicBezTo>
                        <a:pt x="1221" y="264"/>
                        <a:pt x="1222" y="261"/>
                        <a:pt x="1220" y="260"/>
                      </a:cubicBezTo>
                      <a:cubicBezTo>
                        <a:pt x="1219" y="258"/>
                        <a:pt x="1216" y="258"/>
                        <a:pt x="1215" y="259"/>
                      </a:cubicBezTo>
                      <a:cubicBezTo>
                        <a:pt x="1213" y="261"/>
                        <a:pt x="1213" y="263"/>
                        <a:pt x="1214" y="265"/>
                      </a:cubicBezTo>
                      <a:cubicBezTo>
                        <a:pt x="1216" y="266"/>
                        <a:pt x="1218" y="267"/>
                        <a:pt x="1220" y="265"/>
                      </a:cubicBezTo>
                      <a:close/>
                      <a:moveTo>
                        <a:pt x="1176" y="217"/>
                      </a:moveTo>
                      <a:cubicBezTo>
                        <a:pt x="1185" y="213"/>
                        <a:pt x="1189" y="225"/>
                        <a:pt x="1191" y="229"/>
                      </a:cubicBezTo>
                      <a:cubicBezTo>
                        <a:pt x="1192" y="232"/>
                        <a:pt x="1194" y="233"/>
                        <a:pt x="1197" y="234"/>
                      </a:cubicBezTo>
                      <a:cubicBezTo>
                        <a:pt x="1193" y="235"/>
                        <a:pt x="1184" y="235"/>
                        <a:pt x="1180" y="233"/>
                      </a:cubicBezTo>
                      <a:cubicBezTo>
                        <a:pt x="1174" y="231"/>
                        <a:pt x="1171" y="225"/>
                        <a:pt x="1174" y="218"/>
                      </a:cubicBezTo>
                      <a:cubicBezTo>
                        <a:pt x="1175" y="222"/>
                        <a:pt x="1178" y="226"/>
                        <a:pt x="1182" y="227"/>
                      </a:cubicBezTo>
                      <a:cubicBezTo>
                        <a:pt x="1180" y="226"/>
                        <a:pt x="1177" y="221"/>
                        <a:pt x="1176" y="217"/>
                      </a:cubicBezTo>
                      <a:close/>
                      <a:moveTo>
                        <a:pt x="1199" y="269"/>
                      </a:moveTo>
                      <a:cubicBezTo>
                        <a:pt x="1202" y="267"/>
                        <a:pt x="1202" y="262"/>
                        <a:pt x="1200" y="259"/>
                      </a:cubicBezTo>
                      <a:cubicBezTo>
                        <a:pt x="1197" y="255"/>
                        <a:pt x="1192" y="255"/>
                        <a:pt x="1189" y="258"/>
                      </a:cubicBezTo>
                      <a:cubicBezTo>
                        <a:pt x="1186" y="261"/>
                        <a:pt x="1185" y="265"/>
                        <a:pt x="1188" y="268"/>
                      </a:cubicBezTo>
                      <a:cubicBezTo>
                        <a:pt x="1191" y="272"/>
                        <a:pt x="1196" y="272"/>
                        <a:pt x="1199" y="269"/>
                      </a:cubicBezTo>
                      <a:close/>
                      <a:moveTo>
                        <a:pt x="1211" y="270"/>
                      </a:moveTo>
                      <a:cubicBezTo>
                        <a:pt x="1213" y="268"/>
                        <a:pt x="1213" y="265"/>
                        <a:pt x="1212" y="263"/>
                      </a:cubicBezTo>
                      <a:cubicBezTo>
                        <a:pt x="1210" y="261"/>
                        <a:pt x="1207" y="260"/>
                        <a:pt x="1205" y="262"/>
                      </a:cubicBezTo>
                      <a:cubicBezTo>
                        <a:pt x="1203" y="264"/>
                        <a:pt x="1202" y="267"/>
                        <a:pt x="1204" y="269"/>
                      </a:cubicBezTo>
                      <a:cubicBezTo>
                        <a:pt x="1206" y="271"/>
                        <a:pt x="1209" y="271"/>
                        <a:pt x="1211" y="270"/>
                      </a:cubicBezTo>
                      <a:close/>
                      <a:moveTo>
                        <a:pt x="1125" y="192"/>
                      </a:moveTo>
                      <a:cubicBezTo>
                        <a:pt x="1128" y="192"/>
                        <a:pt x="1131" y="191"/>
                        <a:pt x="1134" y="189"/>
                      </a:cubicBezTo>
                      <a:cubicBezTo>
                        <a:pt x="1136" y="187"/>
                        <a:pt x="1138" y="183"/>
                        <a:pt x="1136" y="178"/>
                      </a:cubicBezTo>
                      <a:cubicBezTo>
                        <a:pt x="1135" y="173"/>
                        <a:pt x="1129" y="171"/>
                        <a:pt x="1125" y="171"/>
                      </a:cubicBezTo>
                      <a:cubicBezTo>
                        <a:pt x="1117" y="172"/>
                        <a:pt x="1118" y="179"/>
                        <a:pt x="1115" y="183"/>
                      </a:cubicBezTo>
                      <a:cubicBezTo>
                        <a:pt x="1112" y="187"/>
                        <a:pt x="1105" y="187"/>
                        <a:pt x="1098" y="184"/>
                      </a:cubicBezTo>
                      <a:cubicBezTo>
                        <a:pt x="1091" y="181"/>
                        <a:pt x="1087" y="173"/>
                        <a:pt x="1088" y="165"/>
                      </a:cubicBezTo>
                      <a:cubicBezTo>
                        <a:pt x="1089" y="160"/>
                        <a:pt x="1092" y="156"/>
                        <a:pt x="1098" y="157"/>
                      </a:cubicBezTo>
                      <a:cubicBezTo>
                        <a:pt x="1094" y="160"/>
                        <a:pt x="1095" y="168"/>
                        <a:pt x="1102" y="168"/>
                      </a:cubicBezTo>
                      <a:cubicBezTo>
                        <a:pt x="1105" y="169"/>
                        <a:pt x="1112" y="166"/>
                        <a:pt x="1120" y="163"/>
                      </a:cubicBezTo>
                      <a:cubicBezTo>
                        <a:pt x="1127" y="160"/>
                        <a:pt x="1135" y="159"/>
                        <a:pt x="1141" y="160"/>
                      </a:cubicBezTo>
                      <a:cubicBezTo>
                        <a:pt x="1154" y="164"/>
                        <a:pt x="1161" y="180"/>
                        <a:pt x="1155" y="192"/>
                      </a:cubicBezTo>
                      <a:cubicBezTo>
                        <a:pt x="1151" y="198"/>
                        <a:pt x="1145" y="201"/>
                        <a:pt x="1139" y="204"/>
                      </a:cubicBezTo>
                      <a:cubicBezTo>
                        <a:pt x="1132" y="206"/>
                        <a:pt x="1113" y="208"/>
                        <a:pt x="1107" y="215"/>
                      </a:cubicBezTo>
                      <a:cubicBezTo>
                        <a:pt x="1103" y="220"/>
                        <a:pt x="1106" y="226"/>
                        <a:pt x="1110" y="227"/>
                      </a:cubicBezTo>
                      <a:cubicBezTo>
                        <a:pt x="1106" y="231"/>
                        <a:pt x="1098" y="229"/>
                        <a:pt x="1095" y="224"/>
                      </a:cubicBezTo>
                      <a:cubicBezTo>
                        <a:pt x="1089" y="214"/>
                        <a:pt x="1094" y="198"/>
                        <a:pt x="1107" y="192"/>
                      </a:cubicBezTo>
                      <a:cubicBezTo>
                        <a:pt x="1112" y="190"/>
                        <a:pt x="1118" y="191"/>
                        <a:pt x="1125" y="192"/>
                      </a:cubicBezTo>
                      <a:close/>
                      <a:moveTo>
                        <a:pt x="1036" y="96"/>
                      </a:moveTo>
                      <a:cubicBezTo>
                        <a:pt x="1038" y="94"/>
                        <a:pt x="1040" y="94"/>
                        <a:pt x="1042" y="95"/>
                      </a:cubicBezTo>
                      <a:cubicBezTo>
                        <a:pt x="1044" y="97"/>
                        <a:pt x="1044" y="99"/>
                        <a:pt x="1042" y="101"/>
                      </a:cubicBezTo>
                      <a:cubicBezTo>
                        <a:pt x="1041" y="103"/>
                        <a:pt x="1038" y="103"/>
                        <a:pt x="1036" y="101"/>
                      </a:cubicBezTo>
                      <a:cubicBezTo>
                        <a:pt x="1035" y="100"/>
                        <a:pt x="1035" y="97"/>
                        <a:pt x="1036" y="96"/>
                      </a:cubicBezTo>
                      <a:close/>
                      <a:moveTo>
                        <a:pt x="1040" y="88"/>
                      </a:moveTo>
                      <a:cubicBezTo>
                        <a:pt x="1041" y="87"/>
                        <a:pt x="1043" y="87"/>
                        <a:pt x="1044" y="88"/>
                      </a:cubicBezTo>
                      <a:cubicBezTo>
                        <a:pt x="1046" y="89"/>
                        <a:pt x="1046" y="91"/>
                        <a:pt x="1045" y="93"/>
                      </a:cubicBezTo>
                      <a:cubicBezTo>
                        <a:pt x="1043" y="94"/>
                        <a:pt x="1041" y="94"/>
                        <a:pt x="1040" y="93"/>
                      </a:cubicBezTo>
                      <a:cubicBezTo>
                        <a:pt x="1039" y="92"/>
                        <a:pt x="1039" y="90"/>
                        <a:pt x="1040" y="88"/>
                      </a:cubicBezTo>
                      <a:close/>
                      <a:moveTo>
                        <a:pt x="1036" y="106"/>
                      </a:moveTo>
                      <a:cubicBezTo>
                        <a:pt x="1039" y="103"/>
                        <a:pt x="1043" y="103"/>
                        <a:pt x="1045" y="105"/>
                      </a:cubicBezTo>
                      <a:cubicBezTo>
                        <a:pt x="1048" y="108"/>
                        <a:pt x="1048" y="112"/>
                        <a:pt x="1046" y="114"/>
                      </a:cubicBezTo>
                      <a:cubicBezTo>
                        <a:pt x="1044" y="117"/>
                        <a:pt x="1039" y="117"/>
                        <a:pt x="1037" y="115"/>
                      </a:cubicBezTo>
                      <a:cubicBezTo>
                        <a:pt x="1034" y="113"/>
                        <a:pt x="1034" y="109"/>
                        <a:pt x="1036" y="106"/>
                      </a:cubicBezTo>
                      <a:close/>
                      <a:moveTo>
                        <a:pt x="1126" y="190"/>
                      </a:moveTo>
                      <a:cubicBezTo>
                        <a:pt x="1131" y="190"/>
                        <a:pt x="1135" y="187"/>
                        <a:pt x="1135" y="182"/>
                      </a:cubicBezTo>
                      <a:cubicBezTo>
                        <a:pt x="1136" y="174"/>
                        <a:pt x="1125" y="171"/>
                        <a:pt x="1121" y="176"/>
                      </a:cubicBezTo>
                      <a:cubicBezTo>
                        <a:pt x="1117" y="180"/>
                        <a:pt x="1118" y="185"/>
                        <a:pt x="1111" y="188"/>
                      </a:cubicBezTo>
                      <a:cubicBezTo>
                        <a:pt x="1118" y="186"/>
                        <a:pt x="1120" y="189"/>
                        <a:pt x="1126" y="190"/>
                      </a:cubicBezTo>
                      <a:close/>
                      <a:moveTo>
                        <a:pt x="1159" y="179"/>
                      </a:moveTo>
                      <a:cubicBezTo>
                        <a:pt x="1160" y="171"/>
                        <a:pt x="1154" y="163"/>
                        <a:pt x="1149" y="161"/>
                      </a:cubicBezTo>
                      <a:cubicBezTo>
                        <a:pt x="1150" y="153"/>
                        <a:pt x="1167" y="151"/>
                        <a:pt x="1171" y="163"/>
                      </a:cubicBezTo>
                      <a:cubicBezTo>
                        <a:pt x="1173" y="171"/>
                        <a:pt x="1167" y="179"/>
                        <a:pt x="1159" y="179"/>
                      </a:cubicBezTo>
                      <a:close/>
                      <a:moveTo>
                        <a:pt x="1037" y="172"/>
                      </a:moveTo>
                      <a:cubicBezTo>
                        <a:pt x="1051" y="175"/>
                        <a:pt x="1045" y="194"/>
                        <a:pt x="1044" y="200"/>
                      </a:cubicBezTo>
                      <a:cubicBezTo>
                        <a:pt x="1043" y="205"/>
                        <a:pt x="1044" y="209"/>
                        <a:pt x="1047" y="212"/>
                      </a:cubicBezTo>
                      <a:cubicBezTo>
                        <a:pt x="1042" y="211"/>
                        <a:pt x="1030" y="202"/>
                        <a:pt x="1026" y="196"/>
                      </a:cubicBezTo>
                      <a:cubicBezTo>
                        <a:pt x="1021" y="188"/>
                        <a:pt x="1022" y="178"/>
                        <a:pt x="1032" y="172"/>
                      </a:cubicBezTo>
                      <a:cubicBezTo>
                        <a:pt x="1030" y="177"/>
                        <a:pt x="1031" y="185"/>
                        <a:pt x="1034" y="189"/>
                      </a:cubicBezTo>
                      <a:cubicBezTo>
                        <a:pt x="1033" y="187"/>
                        <a:pt x="1034" y="178"/>
                        <a:pt x="1037" y="172"/>
                      </a:cubicBezTo>
                      <a:close/>
                      <a:moveTo>
                        <a:pt x="1170" y="141"/>
                      </a:moveTo>
                      <a:cubicBezTo>
                        <a:pt x="1137" y="135"/>
                        <a:pt x="1125" y="110"/>
                        <a:pt x="1112" y="102"/>
                      </a:cubicBezTo>
                      <a:cubicBezTo>
                        <a:pt x="1097" y="94"/>
                        <a:pt x="1087" y="111"/>
                        <a:pt x="1100" y="124"/>
                      </a:cubicBezTo>
                      <a:cubicBezTo>
                        <a:pt x="1115" y="138"/>
                        <a:pt x="1144" y="144"/>
                        <a:pt x="1170" y="141"/>
                      </a:cubicBezTo>
                      <a:close/>
                      <a:moveTo>
                        <a:pt x="1235" y="249"/>
                      </a:moveTo>
                      <a:cubicBezTo>
                        <a:pt x="1231" y="249"/>
                        <a:pt x="1228" y="249"/>
                        <a:pt x="1224" y="249"/>
                      </a:cubicBezTo>
                      <a:cubicBezTo>
                        <a:pt x="1213" y="247"/>
                        <a:pt x="1202" y="241"/>
                        <a:pt x="1195" y="230"/>
                      </a:cubicBezTo>
                      <a:cubicBezTo>
                        <a:pt x="1188" y="218"/>
                        <a:pt x="1189" y="200"/>
                        <a:pt x="1200" y="190"/>
                      </a:cubicBezTo>
                      <a:cubicBezTo>
                        <a:pt x="1205" y="186"/>
                        <a:pt x="1211" y="184"/>
                        <a:pt x="1217" y="185"/>
                      </a:cubicBezTo>
                      <a:cubicBezTo>
                        <a:pt x="1221" y="185"/>
                        <a:pt x="1225" y="186"/>
                        <a:pt x="1228" y="189"/>
                      </a:cubicBezTo>
                      <a:cubicBezTo>
                        <a:pt x="1231" y="193"/>
                        <a:pt x="1233" y="198"/>
                        <a:pt x="1231" y="203"/>
                      </a:cubicBezTo>
                      <a:cubicBezTo>
                        <a:pt x="1230" y="207"/>
                        <a:pt x="1228" y="210"/>
                        <a:pt x="1224" y="211"/>
                      </a:cubicBezTo>
                      <a:cubicBezTo>
                        <a:pt x="1218" y="214"/>
                        <a:pt x="1210" y="211"/>
                        <a:pt x="1207" y="205"/>
                      </a:cubicBezTo>
                      <a:cubicBezTo>
                        <a:pt x="1204" y="198"/>
                        <a:pt x="1207" y="191"/>
                        <a:pt x="1214" y="188"/>
                      </a:cubicBezTo>
                      <a:cubicBezTo>
                        <a:pt x="1219" y="186"/>
                        <a:pt x="1225" y="187"/>
                        <a:pt x="1229" y="191"/>
                      </a:cubicBezTo>
                      <a:cubicBezTo>
                        <a:pt x="1228" y="190"/>
                        <a:pt x="1228" y="190"/>
                        <a:pt x="1227" y="189"/>
                      </a:cubicBezTo>
                      <a:cubicBezTo>
                        <a:pt x="1224" y="187"/>
                        <a:pt x="1221" y="185"/>
                        <a:pt x="1217" y="185"/>
                      </a:cubicBezTo>
                      <a:cubicBezTo>
                        <a:pt x="1211" y="185"/>
                        <a:pt x="1205" y="187"/>
                        <a:pt x="1201" y="191"/>
                      </a:cubicBezTo>
                      <a:cubicBezTo>
                        <a:pt x="1190" y="201"/>
                        <a:pt x="1190" y="218"/>
                        <a:pt x="1197" y="229"/>
                      </a:cubicBezTo>
                      <a:cubicBezTo>
                        <a:pt x="1204" y="240"/>
                        <a:pt x="1215" y="246"/>
                        <a:pt x="1227" y="246"/>
                      </a:cubicBezTo>
                      <a:cubicBezTo>
                        <a:pt x="1230" y="247"/>
                        <a:pt x="1233" y="246"/>
                        <a:pt x="1235" y="246"/>
                      </a:cubicBezTo>
                      <a:lnTo>
                        <a:pt x="1235" y="249"/>
                      </a:lnTo>
                      <a:close/>
                      <a:moveTo>
                        <a:pt x="1272" y="213"/>
                      </a:moveTo>
                      <a:cubicBezTo>
                        <a:pt x="1287" y="211"/>
                        <a:pt x="1301" y="217"/>
                        <a:pt x="1308" y="233"/>
                      </a:cubicBezTo>
                      <a:cubicBezTo>
                        <a:pt x="1310" y="239"/>
                        <a:pt x="1311" y="244"/>
                        <a:pt x="1310" y="251"/>
                      </a:cubicBezTo>
                      <a:cubicBezTo>
                        <a:pt x="1308" y="256"/>
                        <a:pt x="1306" y="260"/>
                        <a:pt x="1302" y="263"/>
                      </a:cubicBezTo>
                      <a:cubicBezTo>
                        <a:pt x="1297" y="267"/>
                        <a:pt x="1291" y="268"/>
                        <a:pt x="1285" y="265"/>
                      </a:cubicBezTo>
                      <a:cubicBezTo>
                        <a:pt x="1281" y="264"/>
                        <a:pt x="1278" y="262"/>
                        <a:pt x="1277" y="258"/>
                      </a:cubicBezTo>
                      <a:cubicBezTo>
                        <a:pt x="1275" y="252"/>
                        <a:pt x="1276" y="247"/>
                        <a:pt x="1281" y="243"/>
                      </a:cubicBezTo>
                      <a:cubicBezTo>
                        <a:pt x="1282" y="241"/>
                        <a:pt x="1285" y="240"/>
                        <a:pt x="1288" y="240"/>
                      </a:cubicBezTo>
                      <a:cubicBezTo>
                        <a:pt x="1294" y="239"/>
                        <a:pt x="1299" y="244"/>
                        <a:pt x="1299" y="250"/>
                      </a:cubicBezTo>
                      <a:cubicBezTo>
                        <a:pt x="1299" y="256"/>
                        <a:pt x="1295" y="261"/>
                        <a:pt x="1289" y="261"/>
                      </a:cubicBezTo>
                      <a:cubicBezTo>
                        <a:pt x="1283" y="261"/>
                        <a:pt x="1278" y="257"/>
                        <a:pt x="1278" y="251"/>
                      </a:cubicBezTo>
                      <a:cubicBezTo>
                        <a:pt x="1278" y="249"/>
                        <a:pt x="1278" y="247"/>
                        <a:pt x="1279" y="246"/>
                      </a:cubicBezTo>
                      <a:cubicBezTo>
                        <a:pt x="1278" y="246"/>
                        <a:pt x="1278" y="246"/>
                        <a:pt x="1278" y="246"/>
                      </a:cubicBezTo>
                      <a:cubicBezTo>
                        <a:pt x="1276" y="250"/>
                        <a:pt x="1276" y="254"/>
                        <a:pt x="1277" y="258"/>
                      </a:cubicBezTo>
                      <a:cubicBezTo>
                        <a:pt x="1279" y="261"/>
                        <a:pt x="1281" y="263"/>
                        <a:pt x="1285" y="265"/>
                      </a:cubicBezTo>
                      <a:cubicBezTo>
                        <a:pt x="1291" y="267"/>
                        <a:pt x="1296" y="266"/>
                        <a:pt x="1301" y="262"/>
                      </a:cubicBezTo>
                      <a:cubicBezTo>
                        <a:pt x="1305" y="259"/>
                        <a:pt x="1307" y="255"/>
                        <a:pt x="1308" y="250"/>
                      </a:cubicBezTo>
                      <a:cubicBezTo>
                        <a:pt x="1309" y="244"/>
                        <a:pt x="1309" y="239"/>
                        <a:pt x="1306" y="234"/>
                      </a:cubicBezTo>
                      <a:cubicBezTo>
                        <a:pt x="1300" y="218"/>
                        <a:pt x="1285" y="213"/>
                        <a:pt x="1272" y="216"/>
                      </a:cubicBezTo>
                      <a:lnTo>
                        <a:pt x="1272" y="213"/>
                      </a:lnTo>
                      <a:close/>
                      <a:moveTo>
                        <a:pt x="1533" y="275"/>
                      </a:moveTo>
                      <a:cubicBezTo>
                        <a:pt x="1534" y="278"/>
                        <a:pt x="1533" y="282"/>
                        <a:pt x="1530" y="283"/>
                      </a:cubicBezTo>
                      <a:cubicBezTo>
                        <a:pt x="1526" y="285"/>
                        <a:pt x="1523" y="283"/>
                        <a:pt x="1521" y="280"/>
                      </a:cubicBezTo>
                      <a:cubicBezTo>
                        <a:pt x="1520" y="277"/>
                        <a:pt x="1521" y="273"/>
                        <a:pt x="1524" y="272"/>
                      </a:cubicBezTo>
                      <a:cubicBezTo>
                        <a:pt x="1527" y="270"/>
                        <a:pt x="1531" y="272"/>
                        <a:pt x="1533" y="275"/>
                      </a:cubicBezTo>
                      <a:close/>
                      <a:moveTo>
                        <a:pt x="1541" y="284"/>
                      </a:moveTo>
                      <a:cubicBezTo>
                        <a:pt x="1542" y="287"/>
                        <a:pt x="1541" y="290"/>
                        <a:pt x="1538" y="291"/>
                      </a:cubicBezTo>
                      <a:cubicBezTo>
                        <a:pt x="1536" y="292"/>
                        <a:pt x="1533" y="291"/>
                        <a:pt x="1532" y="289"/>
                      </a:cubicBezTo>
                      <a:cubicBezTo>
                        <a:pt x="1530" y="286"/>
                        <a:pt x="1532" y="283"/>
                        <a:pt x="1534" y="282"/>
                      </a:cubicBezTo>
                      <a:cubicBezTo>
                        <a:pt x="1536" y="281"/>
                        <a:pt x="1539" y="282"/>
                        <a:pt x="1541" y="284"/>
                      </a:cubicBezTo>
                      <a:close/>
                      <a:moveTo>
                        <a:pt x="1518" y="269"/>
                      </a:moveTo>
                      <a:cubicBezTo>
                        <a:pt x="1520" y="274"/>
                        <a:pt x="1518" y="279"/>
                        <a:pt x="1513" y="282"/>
                      </a:cubicBezTo>
                      <a:cubicBezTo>
                        <a:pt x="1508" y="284"/>
                        <a:pt x="1503" y="282"/>
                        <a:pt x="1500" y="277"/>
                      </a:cubicBezTo>
                      <a:cubicBezTo>
                        <a:pt x="1498" y="272"/>
                        <a:pt x="1500" y="266"/>
                        <a:pt x="1505" y="264"/>
                      </a:cubicBezTo>
                      <a:cubicBezTo>
                        <a:pt x="1510" y="262"/>
                        <a:pt x="1516" y="264"/>
                        <a:pt x="1518" y="269"/>
                      </a:cubicBezTo>
                      <a:close/>
                      <a:moveTo>
                        <a:pt x="1393" y="481"/>
                      </a:moveTo>
                      <a:cubicBezTo>
                        <a:pt x="1408" y="483"/>
                        <a:pt x="1430" y="473"/>
                        <a:pt x="1439" y="460"/>
                      </a:cubicBezTo>
                      <a:cubicBezTo>
                        <a:pt x="1448" y="446"/>
                        <a:pt x="1438" y="434"/>
                        <a:pt x="1425" y="447"/>
                      </a:cubicBezTo>
                      <a:cubicBezTo>
                        <a:pt x="1415" y="457"/>
                        <a:pt x="1407" y="478"/>
                        <a:pt x="1393" y="481"/>
                      </a:cubicBezTo>
                      <a:close/>
                      <a:moveTo>
                        <a:pt x="1287" y="300"/>
                      </a:moveTo>
                      <a:cubicBezTo>
                        <a:pt x="1263" y="306"/>
                        <a:pt x="1237" y="333"/>
                        <a:pt x="1240" y="352"/>
                      </a:cubicBezTo>
                      <a:cubicBezTo>
                        <a:pt x="1244" y="373"/>
                        <a:pt x="1264" y="369"/>
                        <a:pt x="1261" y="351"/>
                      </a:cubicBezTo>
                      <a:cubicBezTo>
                        <a:pt x="1260" y="342"/>
                        <a:pt x="1264" y="314"/>
                        <a:pt x="1287" y="300"/>
                      </a:cubicBezTo>
                      <a:close/>
                      <a:moveTo>
                        <a:pt x="1274" y="299"/>
                      </a:moveTo>
                      <a:cubicBezTo>
                        <a:pt x="1266" y="304"/>
                        <a:pt x="1256" y="303"/>
                        <a:pt x="1247" y="301"/>
                      </a:cubicBezTo>
                      <a:cubicBezTo>
                        <a:pt x="1228" y="295"/>
                        <a:pt x="1211" y="275"/>
                        <a:pt x="1193" y="279"/>
                      </a:cubicBezTo>
                      <a:cubicBezTo>
                        <a:pt x="1185" y="281"/>
                        <a:pt x="1178" y="287"/>
                        <a:pt x="1177" y="295"/>
                      </a:cubicBezTo>
                      <a:cubicBezTo>
                        <a:pt x="1176" y="300"/>
                        <a:pt x="1178" y="304"/>
                        <a:pt x="1183" y="306"/>
                      </a:cubicBezTo>
                      <a:cubicBezTo>
                        <a:pt x="1181" y="303"/>
                        <a:pt x="1182" y="296"/>
                        <a:pt x="1186" y="293"/>
                      </a:cubicBezTo>
                      <a:cubicBezTo>
                        <a:pt x="1190" y="290"/>
                        <a:pt x="1197" y="291"/>
                        <a:pt x="1202" y="295"/>
                      </a:cubicBezTo>
                      <a:cubicBezTo>
                        <a:pt x="1217" y="306"/>
                        <a:pt x="1230" y="320"/>
                        <a:pt x="1251" y="315"/>
                      </a:cubicBezTo>
                      <a:cubicBezTo>
                        <a:pt x="1259" y="313"/>
                        <a:pt x="1266" y="308"/>
                        <a:pt x="1274" y="299"/>
                      </a:cubicBezTo>
                      <a:close/>
                      <a:moveTo>
                        <a:pt x="1460" y="151"/>
                      </a:moveTo>
                      <a:cubicBezTo>
                        <a:pt x="1450" y="162"/>
                        <a:pt x="1437" y="146"/>
                        <a:pt x="1432" y="142"/>
                      </a:cubicBezTo>
                      <a:cubicBezTo>
                        <a:pt x="1427" y="139"/>
                        <a:pt x="1424" y="138"/>
                        <a:pt x="1420" y="139"/>
                      </a:cubicBezTo>
                      <a:cubicBezTo>
                        <a:pt x="1424" y="134"/>
                        <a:pt x="1437" y="129"/>
                        <a:pt x="1444" y="129"/>
                      </a:cubicBezTo>
                      <a:cubicBezTo>
                        <a:pt x="1454" y="129"/>
                        <a:pt x="1463" y="135"/>
                        <a:pt x="1463" y="147"/>
                      </a:cubicBezTo>
                      <a:cubicBezTo>
                        <a:pt x="1459" y="142"/>
                        <a:pt x="1452" y="139"/>
                        <a:pt x="1446" y="139"/>
                      </a:cubicBezTo>
                      <a:cubicBezTo>
                        <a:pt x="1449" y="140"/>
                        <a:pt x="1456" y="145"/>
                        <a:pt x="1460" y="151"/>
                      </a:cubicBezTo>
                      <a:close/>
                      <a:moveTo>
                        <a:pt x="1554" y="428"/>
                      </a:moveTo>
                      <a:cubicBezTo>
                        <a:pt x="1554" y="432"/>
                        <a:pt x="1556" y="436"/>
                        <a:pt x="1560" y="435"/>
                      </a:cubicBezTo>
                      <a:cubicBezTo>
                        <a:pt x="1562" y="434"/>
                        <a:pt x="1563" y="433"/>
                        <a:pt x="1562" y="431"/>
                      </a:cubicBezTo>
                      <a:cubicBezTo>
                        <a:pt x="1562" y="430"/>
                        <a:pt x="1561" y="430"/>
                        <a:pt x="1560" y="430"/>
                      </a:cubicBezTo>
                      <a:cubicBezTo>
                        <a:pt x="1560" y="429"/>
                        <a:pt x="1561" y="429"/>
                        <a:pt x="1562" y="428"/>
                      </a:cubicBezTo>
                      <a:cubicBezTo>
                        <a:pt x="1564" y="427"/>
                        <a:pt x="1567" y="429"/>
                        <a:pt x="1569" y="432"/>
                      </a:cubicBezTo>
                      <a:cubicBezTo>
                        <a:pt x="1570" y="434"/>
                        <a:pt x="1570" y="438"/>
                        <a:pt x="1567" y="440"/>
                      </a:cubicBezTo>
                      <a:cubicBezTo>
                        <a:pt x="1564" y="442"/>
                        <a:pt x="1560" y="443"/>
                        <a:pt x="1558" y="444"/>
                      </a:cubicBezTo>
                      <a:cubicBezTo>
                        <a:pt x="1555" y="447"/>
                        <a:pt x="1556" y="450"/>
                        <a:pt x="1558" y="453"/>
                      </a:cubicBezTo>
                      <a:cubicBezTo>
                        <a:pt x="1554" y="450"/>
                        <a:pt x="1553" y="450"/>
                        <a:pt x="1549" y="451"/>
                      </a:cubicBezTo>
                      <a:cubicBezTo>
                        <a:pt x="1546" y="452"/>
                        <a:pt x="1535" y="460"/>
                        <a:pt x="1527" y="450"/>
                      </a:cubicBezTo>
                      <a:cubicBezTo>
                        <a:pt x="1530" y="457"/>
                        <a:pt x="1537" y="461"/>
                        <a:pt x="1544" y="463"/>
                      </a:cubicBezTo>
                      <a:cubicBezTo>
                        <a:pt x="1552" y="464"/>
                        <a:pt x="1561" y="462"/>
                        <a:pt x="1566" y="457"/>
                      </a:cubicBezTo>
                      <a:cubicBezTo>
                        <a:pt x="1574" y="450"/>
                        <a:pt x="1576" y="437"/>
                        <a:pt x="1571" y="428"/>
                      </a:cubicBezTo>
                      <a:cubicBezTo>
                        <a:pt x="1568" y="424"/>
                        <a:pt x="1563" y="420"/>
                        <a:pt x="1558" y="422"/>
                      </a:cubicBezTo>
                      <a:cubicBezTo>
                        <a:pt x="1555" y="423"/>
                        <a:pt x="1554" y="425"/>
                        <a:pt x="1554" y="428"/>
                      </a:cubicBezTo>
                      <a:close/>
                      <a:moveTo>
                        <a:pt x="1537" y="472"/>
                      </a:moveTo>
                      <a:cubicBezTo>
                        <a:pt x="1547" y="490"/>
                        <a:pt x="1544" y="508"/>
                        <a:pt x="1544" y="519"/>
                      </a:cubicBezTo>
                      <a:cubicBezTo>
                        <a:pt x="1545" y="530"/>
                        <a:pt x="1555" y="531"/>
                        <a:pt x="1557" y="519"/>
                      </a:cubicBezTo>
                      <a:cubicBezTo>
                        <a:pt x="1559" y="505"/>
                        <a:pt x="1546" y="479"/>
                        <a:pt x="1537" y="472"/>
                      </a:cubicBezTo>
                      <a:close/>
                      <a:moveTo>
                        <a:pt x="1504" y="156"/>
                      </a:moveTo>
                      <a:cubicBezTo>
                        <a:pt x="1503" y="155"/>
                        <a:pt x="1500" y="155"/>
                        <a:pt x="1499" y="156"/>
                      </a:cubicBezTo>
                      <a:cubicBezTo>
                        <a:pt x="1497" y="158"/>
                        <a:pt x="1497" y="161"/>
                        <a:pt x="1499" y="162"/>
                      </a:cubicBezTo>
                      <a:cubicBezTo>
                        <a:pt x="1501" y="163"/>
                        <a:pt x="1503" y="163"/>
                        <a:pt x="1504" y="162"/>
                      </a:cubicBezTo>
                      <a:cubicBezTo>
                        <a:pt x="1506" y="160"/>
                        <a:pt x="1506" y="158"/>
                        <a:pt x="1504" y="156"/>
                      </a:cubicBezTo>
                      <a:close/>
                      <a:moveTo>
                        <a:pt x="1507" y="128"/>
                      </a:moveTo>
                      <a:cubicBezTo>
                        <a:pt x="1504" y="126"/>
                        <a:pt x="1499" y="126"/>
                        <a:pt x="1496" y="129"/>
                      </a:cubicBezTo>
                      <a:cubicBezTo>
                        <a:pt x="1494" y="132"/>
                        <a:pt x="1494" y="137"/>
                        <a:pt x="1497" y="139"/>
                      </a:cubicBezTo>
                      <a:cubicBezTo>
                        <a:pt x="1500" y="142"/>
                        <a:pt x="1504" y="142"/>
                        <a:pt x="1507" y="139"/>
                      </a:cubicBezTo>
                      <a:cubicBezTo>
                        <a:pt x="1510" y="136"/>
                        <a:pt x="1510" y="131"/>
                        <a:pt x="1507" y="128"/>
                      </a:cubicBezTo>
                      <a:close/>
                      <a:moveTo>
                        <a:pt x="1508" y="144"/>
                      </a:moveTo>
                      <a:cubicBezTo>
                        <a:pt x="1505" y="142"/>
                        <a:pt x="1502" y="142"/>
                        <a:pt x="1500" y="145"/>
                      </a:cubicBezTo>
                      <a:cubicBezTo>
                        <a:pt x="1498" y="147"/>
                        <a:pt x="1498" y="150"/>
                        <a:pt x="1500" y="152"/>
                      </a:cubicBezTo>
                      <a:cubicBezTo>
                        <a:pt x="1503" y="154"/>
                        <a:pt x="1506" y="154"/>
                        <a:pt x="1508" y="152"/>
                      </a:cubicBezTo>
                      <a:cubicBezTo>
                        <a:pt x="1510" y="150"/>
                        <a:pt x="1510" y="146"/>
                        <a:pt x="1508" y="144"/>
                      </a:cubicBezTo>
                      <a:close/>
                      <a:moveTo>
                        <a:pt x="1483" y="119"/>
                      </a:moveTo>
                      <a:cubicBezTo>
                        <a:pt x="1502" y="121"/>
                        <a:pt x="1502" y="95"/>
                        <a:pt x="1504" y="86"/>
                      </a:cubicBezTo>
                      <a:cubicBezTo>
                        <a:pt x="1505" y="79"/>
                        <a:pt x="1507" y="75"/>
                        <a:pt x="1512" y="72"/>
                      </a:cubicBezTo>
                      <a:cubicBezTo>
                        <a:pt x="1504" y="72"/>
                        <a:pt x="1487" y="78"/>
                        <a:pt x="1480" y="84"/>
                      </a:cubicBezTo>
                      <a:cubicBezTo>
                        <a:pt x="1470" y="93"/>
                        <a:pt x="1467" y="106"/>
                        <a:pt x="1478" y="117"/>
                      </a:cubicBezTo>
                      <a:cubicBezTo>
                        <a:pt x="1477" y="110"/>
                        <a:pt x="1481" y="100"/>
                        <a:pt x="1487" y="96"/>
                      </a:cubicBezTo>
                      <a:cubicBezTo>
                        <a:pt x="1485" y="99"/>
                        <a:pt x="1482" y="110"/>
                        <a:pt x="1483" y="119"/>
                      </a:cubicBezTo>
                      <a:close/>
                      <a:moveTo>
                        <a:pt x="1463" y="116"/>
                      </a:moveTo>
                      <a:cubicBezTo>
                        <a:pt x="1451" y="80"/>
                        <a:pt x="1404" y="59"/>
                        <a:pt x="1378" y="75"/>
                      </a:cubicBezTo>
                      <a:cubicBezTo>
                        <a:pt x="1356" y="88"/>
                        <a:pt x="1369" y="107"/>
                        <a:pt x="1390" y="99"/>
                      </a:cubicBezTo>
                      <a:cubicBezTo>
                        <a:pt x="1405" y="94"/>
                        <a:pt x="1442" y="83"/>
                        <a:pt x="1463" y="116"/>
                      </a:cubicBezTo>
                      <a:close/>
                      <a:moveTo>
                        <a:pt x="1294" y="383"/>
                      </a:moveTo>
                      <a:cubicBezTo>
                        <a:pt x="1292" y="384"/>
                        <a:pt x="1291" y="386"/>
                        <a:pt x="1292" y="389"/>
                      </a:cubicBezTo>
                      <a:cubicBezTo>
                        <a:pt x="1293" y="391"/>
                        <a:pt x="1295" y="392"/>
                        <a:pt x="1298" y="391"/>
                      </a:cubicBezTo>
                      <a:cubicBezTo>
                        <a:pt x="1300" y="390"/>
                        <a:pt x="1301" y="387"/>
                        <a:pt x="1300" y="385"/>
                      </a:cubicBezTo>
                      <a:cubicBezTo>
                        <a:pt x="1299" y="383"/>
                        <a:pt x="1297" y="382"/>
                        <a:pt x="1294" y="383"/>
                      </a:cubicBezTo>
                      <a:close/>
                      <a:moveTo>
                        <a:pt x="1285" y="372"/>
                      </a:moveTo>
                      <a:cubicBezTo>
                        <a:pt x="1282" y="374"/>
                        <a:pt x="1281" y="377"/>
                        <a:pt x="1282" y="380"/>
                      </a:cubicBezTo>
                      <a:cubicBezTo>
                        <a:pt x="1283" y="383"/>
                        <a:pt x="1286" y="384"/>
                        <a:pt x="1289" y="383"/>
                      </a:cubicBezTo>
                      <a:cubicBezTo>
                        <a:pt x="1292" y="382"/>
                        <a:pt x="1294" y="378"/>
                        <a:pt x="1292" y="375"/>
                      </a:cubicBezTo>
                      <a:cubicBezTo>
                        <a:pt x="1291" y="373"/>
                        <a:pt x="1288" y="371"/>
                        <a:pt x="1285" y="372"/>
                      </a:cubicBezTo>
                      <a:close/>
                      <a:moveTo>
                        <a:pt x="1276" y="357"/>
                      </a:moveTo>
                      <a:cubicBezTo>
                        <a:pt x="1272" y="359"/>
                        <a:pt x="1270" y="363"/>
                        <a:pt x="1272" y="367"/>
                      </a:cubicBezTo>
                      <a:cubicBezTo>
                        <a:pt x="1273" y="371"/>
                        <a:pt x="1278" y="373"/>
                        <a:pt x="1282" y="371"/>
                      </a:cubicBezTo>
                      <a:cubicBezTo>
                        <a:pt x="1286" y="370"/>
                        <a:pt x="1288" y="365"/>
                        <a:pt x="1286" y="361"/>
                      </a:cubicBezTo>
                      <a:cubicBezTo>
                        <a:pt x="1284" y="357"/>
                        <a:pt x="1280" y="356"/>
                        <a:pt x="1276" y="357"/>
                      </a:cubicBezTo>
                      <a:close/>
                      <a:moveTo>
                        <a:pt x="1333" y="332"/>
                      </a:moveTo>
                      <a:cubicBezTo>
                        <a:pt x="1340" y="336"/>
                        <a:pt x="1347" y="343"/>
                        <a:pt x="1348" y="353"/>
                      </a:cubicBezTo>
                      <a:cubicBezTo>
                        <a:pt x="1350" y="369"/>
                        <a:pt x="1339" y="380"/>
                        <a:pt x="1324" y="382"/>
                      </a:cubicBezTo>
                      <a:cubicBezTo>
                        <a:pt x="1296" y="387"/>
                        <a:pt x="1301" y="421"/>
                        <a:pt x="1332" y="416"/>
                      </a:cubicBezTo>
                      <a:cubicBezTo>
                        <a:pt x="1347" y="414"/>
                        <a:pt x="1359" y="400"/>
                        <a:pt x="1363" y="388"/>
                      </a:cubicBezTo>
                      <a:cubicBezTo>
                        <a:pt x="1371" y="365"/>
                        <a:pt x="1358" y="333"/>
                        <a:pt x="1333" y="332"/>
                      </a:cubicBezTo>
                      <a:close/>
                      <a:moveTo>
                        <a:pt x="1375" y="412"/>
                      </a:moveTo>
                      <a:cubicBezTo>
                        <a:pt x="1422" y="391"/>
                        <a:pt x="1487" y="419"/>
                        <a:pt x="1495" y="460"/>
                      </a:cubicBezTo>
                      <a:cubicBezTo>
                        <a:pt x="1502" y="493"/>
                        <a:pt x="1471" y="498"/>
                        <a:pt x="1459" y="470"/>
                      </a:cubicBezTo>
                      <a:cubicBezTo>
                        <a:pt x="1451" y="450"/>
                        <a:pt x="1428" y="402"/>
                        <a:pt x="1375" y="412"/>
                      </a:cubicBezTo>
                      <a:close/>
                      <a:moveTo>
                        <a:pt x="1385" y="397"/>
                      </a:moveTo>
                      <a:cubicBezTo>
                        <a:pt x="1419" y="363"/>
                        <a:pt x="1437" y="359"/>
                        <a:pt x="1472" y="349"/>
                      </a:cubicBezTo>
                      <a:cubicBezTo>
                        <a:pt x="1482" y="346"/>
                        <a:pt x="1491" y="339"/>
                        <a:pt x="1495" y="332"/>
                      </a:cubicBezTo>
                      <a:cubicBezTo>
                        <a:pt x="1501" y="322"/>
                        <a:pt x="1501" y="309"/>
                        <a:pt x="1499" y="301"/>
                      </a:cubicBezTo>
                      <a:cubicBezTo>
                        <a:pt x="1516" y="310"/>
                        <a:pt x="1513" y="336"/>
                        <a:pt x="1509" y="346"/>
                      </a:cubicBezTo>
                      <a:cubicBezTo>
                        <a:pt x="1501" y="365"/>
                        <a:pt x="1483" y="380"/>
                        <a:pt x="1462" y="385"/>
                      </a:cubicBezTo>
                      <a:cubicBezTo>
                        <a:pt x="1439" y="390"/>
                        <a:pt x="1408" y="389"/>
                        <a:pt x="1385" y="397"/>
                      </a:cubicBezTo>
                      <a:close/>
                      <a:moveTo>
                        <a:pt x="1394" y="346"/>
                      </a:moveTo>
                      <a:cubicBezTo>
                        <a:pt x="1399" y="336"/>
                        <a:pt x="1399" y="323"/>
                        <a:pt x="1397" y="313"/>
                      </a:cubicBezTo>
                      <a:cubicBezTo>
                        <a:pt x="1395" y="301"/>
                        <a:pt x="1386" y="285"/>
                        <a:pt x="1372" y="283"/>
                      </a:cubicBezTo>
                      <a:cubicBezTo>
                        <a:pt x="1374" y="269"/>
                        <a:pt x="1368" y="258"/>
                        <a:pt x="1362" y="249"/>
                      </a:cubicBezTo>
                      <a:cubicBezTo>
                        <a:pt x="1353" y="235"/>
                        <a:pt x="1349" y="218"/>
                        <a:pt x="1359" y="209"/>
                      </a:cubicBezTo>
                      <a:cubicBezTo>
                        <a:pt x="1342" y="210"/>
                        <a:pt x="1335" y="237"/>
                        <a:pt x="1338" y="252"/>
                      </a:cubicBezTo>
                      <a:cubicBezTo>
                        <a:pt x="1342" y="273"/>
                        <a:pt x="1359" y="286"/>
                        <a:pt x="1376" y="302"/>
                      </a:cubicBezTo>
                      <a:cubicBezTo>
                        <a:pt x="1385" y="311"/>
                        <a:pt x="1394" y="325"/>
                        <a:pt x="1394" y="346"/>
                      </a:cubicBezTo>
                      <a:close/>
                      <a:moveTo>
                        <a:pt x="1406" y="49"/>
                      </a:moveTo>
                      <a:cubicBezTo>
                        <a:pt x="1392" y="46"/>
                        <a:pt x="1361" y="46"/>
                        <a:pt x="1350" y="62"/>
                      </a:cubicBezTo>
                      <a:cubicBezTo>
                        <a:pt x="1349" y="62"/>
                        <a:pt x="1346" y="63"/>
                        <a:pt x="1344" y="64"/>
                      </a:cubicBezTo>
                      <a:cubicBezTo>
                        <a:pt x="1348" y="54"/>
                        <a:pt x="1360" y="47"/>
                        <a:pt x="1374" y="45"/>
                      </a:cubicBezTo>
                      <a:cubicBezTo>
                        <a:pt x="1387" y="44"/>
                        <a:pt x="1399" y="45"/>
                        <a:pt x="1406" y="49"/>
                      </a:cubicBezTo>
                      <a:close/>
                      <a:moveTo>
                        <a:pt x="1361" y="104"/>
                      </a:moveTo>
                      <a:cubicBezTo>
                        <a:pt x="1357" y="104"/>
                        <a:pt x="1354" y="107"/>
                        <a:pt x="1355" y="110"/>
                      </a:cubicBezTo>
                      <a:cubicBezTo>
                        <a:pt x="1355" y="114"/>
                        <a:pt x="1358" y="116"/>
                        <a:pt x="1361" y="116"/>
                      </a:cubicBezTo>
                      <a:cubicBezTo>
                        <a:pt x="1365" y="116"/>
                        <a:pt x="1367" y="113"/>
                        <a:pt x="1367" y="110"/>
                      </a:cubicBezTo>
                      <a:cubicBezTo>
                        <a:pt x="1367" y="106"/>
                        <a:pt x="1364" y="104"/>
                        <a:pt x="1361" y="104"/>
                      </a:cubicBezTo>
                      <a:close/>
                      <a:moveTo>
                        <a:pt x="1353" y="87"/>
                      </a:moveTo>
                      <a:cubicBezTo>
                        <a:pt x="1349" y="87"/>
                        <a:pt x="1346" y="91"/>
                        <a:pt x="1346" y="95"/>
                      </a:cubicBezTo>
                      <a:cubicBezTo>
                        <a:pt x="1346" y="99"/>
                        <a:pt x="1350" y="102"/>
                        <a:pt x="1354" y="102"/>
                      </a:cubicBezTo>
                      <a:cubicBezTo>
                        <a:pt x="1359" y="102"/>
                        <a:pt x="1362" y="98"/>
                        <a:pt x="1362" y="94"/>
                      </a:cubicBezTo>
                      <a:cubicBezTo>
                        <a:pt x="1361" y="90"/>
                        <a:pt x="1358" y="86"/>
                        <a:pt x="1353" y="87"/>
                      </a:cubicBezTo>
                      <a:close/>
                      <a:moveTo>
                        <a:pt x="1349" y="63"/>
                      </a:moveTo>
                      <a:cubicBezTo>
                        <a:pt x="1343" y="64"/>
                        <a:pt x="1339" y="69"/>
                        <a:pt x="1339" y="74"/>
                      </a:cubicBezTo>
                      <a:cubicBezTo>
                        <a:pt x="1340" y="80"/>
                        <a:pt x="1344" y="84"/>
                        <a:pt x="1350" y="84"/>
                      </a:cubicBezTo>
                      <a:cubicBezTo>
                        <a:pt x="1356" y="84"/>
                        <a:pt x="1360" y="79"/>
                        <a:pt x="1360" y="73"/>
                      </a:cubicBezTo>
                      <a:cubicBezTo>
                        <a:pt x="1360" y="68"/>
                        <a:pt x="1355" y="63"/>
                        <a:pt x="1349" y="63"/>
                      </a:cubicBezTo>
                      <a:close/>
                      <a:moveTo>
                        <a:pt x="1405" y="9"/>
                      </a:moveTo>
                      <a:cubicBezTo>
                        <a:pt x="1401" y="9"/>
                        <a:pt x="1398" y="13"/>
                        <a:pt x="1398" y="17"/>
                      </a:cubicBezTo>
                      <a:cubicBezTo>
                        <a:pt x="1398" y="21"/>
                        <a:pt x="1401" y="24"/>
                        <a:pt x="1406" y="24"/>
                      </a:cubicBezTo>
                      <a:cubicBezTo>
                        <a:pt x="1410" y="23"/>
                        <a:pt x="1413" y="20"/>
                        <a:pt x="1413" y="16"/>
                      </a:cubicBezTo>
                      <a:cubicBezTo>
                        <a:pt x="1412" y="12"/>
                        <a:pt x="1409" y="9"/>
                        <a:pt x="1405" y="9"/>
                      </a:cubicBezTo>
                      <a:close/>
                      <a:moveTo>
                        <a:pt x="1334" y="581"/>
                      </a:moveTo>
                      <a:cubicBezTo>
                        <a:pt x="1342" y="584"/>
                        <a:pt x="1354" y="578"/>
                        <a:pt x="1352" y="570"/>
                      </a:cubicBezTo>
                      <a:cubicBezTo>
                        <a:pt x="1357" y="566"/>
                        <a:pt x="1364" y="566"/>
                        <a:pt x="1369" y="571"/>
                      </a:cubicBezTo>
                      <a:cubicBezTo>
                        <a:pt x="1377" y="578"/>
                        <a:pt x="1378" y="593"/>
                        <a:pt x="1371" y="601"/>
                      </a:cubicBezTo>
                      <a:cubicBezTo>
                        <a:pt x="1395" y="589"/>
                        <a:pt x="1384" y="548"/>
                        <a:pt x="1357" y="544"/>
                      </a:cubicBezTo>
                      <a:cubicBezTo>
                        <a:pt x="1342" y="541"/>
                        <a:pt x="1331" y="549"/>
                        <a:pt x="1327" y="558"/>
                      </a:cubicBezTo>
                      <a:cubicBezTo>
                        <a:pt x="1323" y="567"/>
                        <a:pt x="1325" y="577"/>
                        <a:pt x="1334" y="581"/>
                      </a:cubicBezTo>
                      <a:close/>
                      <a:moveTo>
                        <a:pt x="1278" y="555"/>
                      </a:moveTo>
                      <a:cubicBezTo>
                        <a:pt x="1297" y="541"/>
                        <a:pt x="1316" y="547"/>
                        <a:pt x="1327" y="544"/>
                      </a:cubicBezTo>
                      <a:cubicBezTo>
                        <a:pt x="1339" y="540"/>
                        <a:pt x="1335" y="526"/>
                        <a:pt x="1322" y="527"/>
                      </a:cubicBezTo>
                      <a:cubicBezTo>
                        <a:pt x="1306" y="528"/>
                        <a:pt x="1289" y="541"/>
                        <a:pt x="1278" y="555"/>
                      </a:cubicBezTo>
                      <a:close/>
                      <a:moveTo>
                        <a:pt x="1334" y="487"/>
                      </a:moveTo>
                      <a:cubicBezTo>
                        <a:pt x="1333" y="494"/>
                        <a:pt x="1339" y="503"/>
                        <a:pt x="1344" y="505"/>
                      </a:cubicBezTo>
                      <a:cubicBezTo>
                        <a:pt x="1342" y="513"/>
                        <a:pt x="1324" y="514"/>
                        <a:pt x="1321" y="502"/>
                      </a:cubicBezTo>
                      <a:cubicBezTo>
                        <a:pt x="1319" y="494"/>
                        <a:pt x="1326" y="485"/>
                        <a:pt x="1334" y="487"/>
                      </a:cubicBezTo>
                      <a:close/>
                      <a:moveTo>
                        <a:pt x="1369" y="478"/>
                      </a:moveTo>
                      <a:cubicBezTo>
                        <a:pt x="1364" y="478"/>
                        <a:pt x="1359" y="480"/>
                        <a:pt x="1359" y="485"/>
                      </a:cubicBezTo>
                      <a:cubicBezTo>
                        <a:pt x="1358" y="493"/>
                        <a:pt x="1368" y="497"/>
                        <a:pt x="1373" y="492"/>
                      </a:cubicBezTo>
                      <a:cubicBezTo>
                        <a:pt x="1377" y="488"/>
                        <a:pt x="1377" y="484"/>
                        <a:pt x="1384" y="481"/>
                      </a:cubicBezTo>
                      <a:cubicBezTo>
                        <a:pt x="1376" y="482"/>
                        <a:pt x="1375" y="479"/>
                        <a:pt x="1369" y="478"/>
                      </a:cubicBezTo>
                      <a:close/>
                      <a:moveTo>
                        <a:pt x="1289" y="467"/>
                      </a:moveTo>
                      <a:cubicBezTo>
                        <a:pt x="1291" y="447"/>
                        <a:pt x="1270" y="414"/>
                        <a:pt x="1251" y="422"/>
                      </a:cubicBezTo>
                      <a:cubicBezTo>
                        <a:pt x="1249" y="418"/>
                        <a:pt x="1253" y="412"/>
                        <a:pt x="1259" y="411"/>
                      </a:cubicBezTo>
                      <a:cubicBezTo>
                        <a:pt x="1265" y="410"/>
                        <a:pt x="1274" y="414"/>
                        <a:pt x="1276" y="422"/>
                      </a:cubicBezTo>
                      <a:cubicBezTo>
                        <a:pt x="1284" y="419"/>
                        <a:pt x="1297" y="442"/>
                        <a:pt x="1289" y="467"/>
                      </a:cubicBezTo>
                      <a:close/>
                      <a:moveTo>
                        <a:pt x="1378" y="745"/>
                      </a:moveTo>
                      <a:cubicBezTo>
                        <a:pt x="1386" y="736"/>
                        <a:pt x="1390" y="725"/>
                        <a:pt x="1387" y="714"/>
                      </a:cubicBezTo>
                      <a:cubicBezTo>
                        <a:pt x="1384" y="705"/>
                        <a:pt x="1378" y="698"/>
                        <a:pt x="1371" y="693"/>
                      </a:cubicBezTo>
                      <a:cubicBezTo>
                        <a:pt x="1367" y="692"/>
                        <a:pt x="1364" y="690"/>
                        <a:pt x="1360" y="690"/>
                      </a:cubicBezTo>
                      <a:cubicBezTo>
                        <a:pt x="1361" y="690"/>
                        <a:pt x="1362" y="691"/>
                        <a:pt x="1363" y="691"/>
                      </a:cubicBezTo>
                      <a:cubicBezTo>
                        <a:pt x="1370" y="695"/>
                        <a:pt x="1373" y="704"/>
                        <a:pt x="1369" y="711"/>
                      </a:cubicBezTo>
                      <a:cubicBezTo>
                        <a:pt x="1365" y="719"/>
                        <a:pt x="1356" y="721"/>
                        <a:pt x="1349" y="717"/>
                      </a:cubicBezTo>
                      <a:cubicBezTo>
                        <a:pt x="1339" y="712"/>
                        <a:pt x="1339" y="697"/>
                        <a:pt x="1349" y="691"/>
                      </a:cubicBezTo>
                      <a:cubicBezTo>
                        <a:pt x="1355" y="687"/>
                        <a:pt x="1365" y="688"/>
                        <a:pt x="1372" y="691"/>
                      </a:cubicBezTo>
                      <a:cubicBezTo>
                        <a:pt x="1380" y="696"/>
                        <a:pt x="1387" y="704"/>
                        <a:pt x="1390" y="713"/>
                      </a:cubicBezTo>
                      <a:cubicBezTo>
                        <a:pt x="1393" y="726"/>
                        <a:pt x="1390" y="738"/>
                        <a:pt x="1381" y="747"/>
                      </a:cubicBezTo>
                      <a:cubicBezTo>
                        <a:pt x="1374" y="755"/>
                        <a:pt x="1366" y="759"/>
                        <a:pt x="1356" y="761"/>
                      </a:cubicBezTo>
                      <a:cubicBezTo>
                        <a:pt x="1358" y="761"/>
                        <a:pt x="1361" y="762"/>
                        <a:pt x="1364" y="763"/>
                      </a:cubicBezTo>
                      <a:cubicBezTo>
                        <a:pt x="1373" y="766"/>
                        <a:pt x="1381" y="769"/>
                        <a:pt x="1389" y="775"/>
                      </a:cubicBezTo>
                      <a:cubicBezTo>
                        <a:pt x="1392" y="776"/>
                        <a:pt x="1394" y="777"/>
                        <a:pt x="1396" y="779"/>
                      </a:cubicBezTo>
                      <a:cubicBezTo>
                        <a:pt x="1399" y="782"/>
                        <a:pt x="1403" y="785"/>
                        <a:pt x="1406" y="788"/>
                      </a:cubicBezTo>
                      <a:cubicBezTo>
                        <a:pt x="1407" y="789"/>
                        <a:pt x="1416" y="800"/>
                        <a:pt x="1414" y="802"/>
                      </a:cubicBezTo>
                      <a:cubicBezTo>
                        <a:pt x="1412" y="802"/>
                        <a:pt x="1407" y="796"/>
                        <a:pt x="1406" y="795"/>
                      </a:cubicBezTo>
                      <a:cubicBezTo>
                        <a:pt x="1402" y="790"/>
                        <a:pt x="1398" y="787"/>
                        <a:pt x="1393" y="783"/>
                      </a:cubicBezTo>
                      <a:cubicBezTo>
                        <a:pt x="1391" y="781"/>
                        <a:pt x="1389" y="780"/>
                        <a:pt x="1387" y="779"/>
                      </a:cubicBezTo>
                      <a:cubicBezTo>
                        <a:pt x="1379" y="773"/>
                        <a:pt x="1371" y="770"/>
                        <a:pt x="1362" y="767"/>
                      </a:cubicBezTo>
                      <a:cubicBezTo>
                        <a:pt x="1362" y="766"/>
                        <a:pt x="1361" y="766"/>
                        <a:pt x="1359" y="766"/>
                      </a:cubicBezTo>
                      <a:cubicBezTo>
                        <a:pt x="1362" y="767"/>
                        <a:pt x="1364" y="769"/>
                        <a:pt x="1367" y="771"/>
                      </a:cubicBezTo>
                      <a:cubicBezTo>
                        <a:pt x="1373" y="776"/>
                        <a:pt x="1378" y="780"/>
                        <a:pt x="1383" y="788"/>
                      </a:cubicBezTo>
                      <a:cubicBezTo>
                        <a:pt x="1395" y="808"/>
                        <a:pt x="1385" y="827"/>
                        <a:pt x="1368" y="838"/>
                      </a:cubicBezTo>
                      <a:cubicBezTo>
                        <a:pt x="1355" y="847"/>
                        <a:pt x="1336" y="851"/>
                        <a:pt x="1321" y="843"/>
                      </a:cubicBezTo>
                      <a:cubicBezTo>
                        <a:pt x="1308" y="837"/>
                        <a:pt x="1301" y="824"/>
                        <a:pt x="1304" y="810"/>
                      </a:cubicBezTo>
                      <a:cubicBezTo>
                        <a:pt x="1305" y="803"/>
                        <a:pt x="1307" y="798"/>
                        <a:pt x="1312" y="793"/>
                      </a:cubicBezTo>
                      <a:cubicBezTo>
                        <a:pt x="1316" y="789"/>
                        <a:pt x="1320" y="787"/>
                        <a:pt x="1326" y="786"/>
                      </a:cubicBezTo>
                      <a:cubicBezTo>
                        <a:pt x="1332" y="786"/>
                        <a:pt x="1338" y="788"/>
                        <a:pt x="1343" y="794"/>
                      </a:cubicBezTo>
                      <a:cubicBezTo>
                        <a:pt x="1345" y="797"/>
                        <a:pt x="1346" y="801"/>
                        <a:pt x="1345" y="805"/>
                      </a:cubicBezTo>
                      <a:cubicBezTo>
                        <a:pt x="1344" y="809"/>
                        <a:pt x="1342" y="813"/>
                        <a:pt x="1337" y="815"/>
                      </a:cubicBezTo>
                      <a:cubicBezTo>
                        <a:pt x="1333" y="817"/>
                        <a:pt x="1327" y="817"/>
                        <a:pt x="1323" y="813"/>
                      </a:cubicBezTo>
                      <a:cubicBezTo>
                        <a:pt x="1319" y="810"/>
                        <a:pt x="1318" y="804"/>
                        <a:pt x="1321" y="800"/>
                      </a:cubicBezTo>
                      <a:cubicBezTo>
                        <a:pt x="1324" y="794"/>
                        <a:pt x="1331" y="792"/>
                        <a:pt x="1336" y="795"/>
                      </a:cubicBezTo>
                      <a:cubicBezTo>
                        <a:pt x="1342" y="798"/>
                        <a:pt x="1344" y="805"/>
                        <a:pt x="1341" y="810"/>
                      </a:cubicBezTo>
                      <a:cubicBezTo>
                        <a:pt x="1340" y="812"/>
                        <a:pt x="1338" y="814"/>
                        <a:pt x="1336" y="815"/>
                      </a:cubicBezTo>
                      <a:cubicBezTo>
                        <a:pt x="1336" y="815"/>
                        <a:pt x="1337" y="815"/>
                        <a:pt x="1337" y="814"/>
                      </a:cubicBezTo>
                      <a:cubicBezTo>
                        <a:pt x="1341" y="812"/>
                        <a:pt x="1344" y="809"/>
                        <a:pt x="1345" y="805"/>
                      </a:cubicBezTo>
                      <a:cubicBezTo>
                        <a:pt x="1345" y="801"/>
                        <a:pt x="1344" y="797"/>
                        <a:pt x="1342" y="794"/>
                      </a:cubicBezTo>
                      <a:cubicBezTo>
                        <a:pt x="1338" y="789"/>
                        <a:pt x="1332" y="787"/>
                        <a:pt x="1326" y="787"/>
                      </a:cubicBezTo>
                      <a:cubicBezTo>
                        <a:pt x="1321" y="788"/>
                        <a:pt x="1317" y="790"/>
                        <a:pt x="1313" y="794"/>
                      </a:cubicBezTo>
                      <a:cubicBezTo>
                        <a:pt x="1309" y="799"/>
                        <a:pt x="1307" y="804"/>
                        <a:pt x="1306" y="810"/>
                      </a:cubicBezTo>
                      <a:cubicBezTo>
                        <a:pt x="1304" y="824"/>
                        <a:pt x="1309" y="835"/>
                        <a:pt x="1322" y="841"/>
                      </a:cubicBezTo>
                      <a:cubicBezTo>
                        <a:pt x="1337" y="848"/>
                        <a:pt x="1355" y="843"/>
                        <a:pt x="1368" y="834"/>
                      </a:cubicBezTo>
                      <a:cubicBezTo>
                        <a:pt x="1382" y="824"/>
                        <a:pt x="1389" y="807"/>
                        <a:pt x="1379" y="790"/>
                      </a:cubicBezTo>
                      <a:cubicBezTo>
                        <a:pt x="1375" y="783"/>
                        <a:pt x="1370" y="779"/>
                        <a:pt x="1364" y="775"/>
                      </a:cubicBezTo>
                      <a:cubicBezTo>
                        <a:pt x="1360" y="772"/>
                        <a:pt x="1356" y="769"/>
                        <a:pt x="1351" y="767"/>
                      </a:cubicBezTo>
                      <a:cubicBezTo>
                        <a:pt x="1335" y="759"/>
                        <a:pt x="1319" y="756"/>
                        <a:pt x="1305" y="745"/>
                      </a:cubicBezTo>
                      <a:cubicBezTo>
                        <a:pt x="1292" y="734"/>
                        <a:pt x="1284" y="719"/>
                        <a:pt x="1282" y="700"/>
                      </a:cubicBezTo>
                      <a:cubicBezTo>
                        <a:pt x="1281" y="690"/>
                        <a:pt x="1282" y="683"/>
                        <a:pt x="1285" y="673"/>
                      </a:cubicBezTo>
                      <a:cubicBezTo>
                        <a:pt x="1286" y="670"/>
                        <a:pt x="1288" y="666"/>
                        <a:pt x="1289" y="663"/>
                      </a:cubicBezTo>
                      <a:cubicBezTo>
                        <a:pt x="1287" y="665"/>
                        <a:pt x="1284" y="666"/>
                        <a:pt x="1281" y="666"/>
                      </a:cubicBezTo>
                      <a:cubicBezTo>
                        <a:pt x="1270" y="668"/>
                        <a:pt x="1259" y="664"/>
                        <a:pt x="1252" y="655"/>
                      </a:cubicBezTo>
                      <a:cubicBezTo>
                        <a:pt x="1246" y="647"/>
                        <a:pt x="1245" y="635"/>
                        <a:pt x="1250" y="626"/>
                      </a:cubicBezTo>
                      <a:cubicBezTo>
                        <a:pt x="1255" y="618"/>
                        <a:pt x="1264" y="613"/>
                        <a:pt x="1272" y="615"/>
                      </a:cubicBezTo>
                      <a:cubicBezTo>
                        <a:pt x="1278" y="616"/>
                        <a:pt x="1282" y="619"/>
                        <a:pt x="1284" y="624"/>
                      </a:cubicBezTo>
                      <a:cubicBezTo>
                        <a:pt x="1286" y="626"/>
                        <a:pt x="1286" y="629"/>
                        <a:pt x="1286" y="632"/>
                      </a:cubicBezTo>
                      <a:cubicBezTo>
                        <a:pt x="1286" y="638"/>
                        <a:pt x="1282" y="642"/>
                        <a:pt x="1276" y="643"/>
                      </a:cubicBezTo>
                      <a:cubicBezTo>
                        <a:pt x="1271" y="643"/>
                        <a:pt x="1265" y="639"/>
                        <a:pt x="1265" y="633"/>
                      </a:cubicBezTo>
                      <a:cubicBezTo>
                        <a:pt x="1264" y="627"/>
                        <a:pt x="1269" y="622"/>
                        <a:pt x="1274" y="621"/>
                      </a:cubicBezTo>
                      <a:cubicBezTo>
                        <a:pt x="1279" y="621"/>
                        <a:pt x="1284" y="624"/>
                        <a:pt x="1286" y="629"/>
                      </a:cubicBezTo>
                      <a:cubicBezTo>
                        <a:pt x="1284" y="622"/>
                        <a:pt x="1279" y="617"/>
                        <a:pt x="1272" y="616"/>
                      </a:cubicBezTo>
                      <a:cubicBezTo>
                        <a:pt x="1264" y="614"/>
                        <a:pt x="1256" y="619"/>
                        <a:pt x="1251" y="626"/>
                      </a:cubicBezTo>
                      <a:cubicBezTo>
                        <a:pt x="1246" y="635"/>
                        <a:pt x="1248" y="646"/>
                        <a:pt x="1254" y="654"/>
                      </a:cubicBezTo>
                      <a:cubicBezTo>
                        <a:pt x="1257" y="659"/>
                        <a:pt x="1262" y="662"/>
                        <a:pt x="1268" y="664"/>
                      </a:cubicBezTo>
                      <a:cubicBezTo>
                        <a:pt x="1287" y="669"/>
                        <a:pt x="1296" y="648"/>
                        <a:pt x="1315" y="637"/>
                      </a:cubicBezTo>
                      <a:cubicBezTo>
                        <a:pt x="1334" y="625"/>
                        <a:pt x="1359" y="620"/>
                        <a:pt x="1380" y="623"/>
                      </a:cubicBezTo>
                      <a:cubicBezTo>
                        <a:pt x="1351" y="624"/>
                        <a:pt x="1322" y="630"/>
                        <a:pt x="1301" y="653"/>
                      </a:cubicBezTo>
                      <a:cubicBezTo>
                        <a:pt x="1295" y="660"/>
                        <a:pt x="1292" y="666"/>
                        <a:pt x="1289" y="675"/>
                      </a:cubicBezTo>
                      <a:cubicBezTo>
                        <a:pt x="1287" y="683"/>
                        <a:pt x="1286" y="690"/>
                        <a:pt x="1287" y="699"/>
                      </a:cubicBezTo>
                      <a:cubicBezTo>
                        <a:pt x="1289" y="726"/>
                        <a:pt x="1305" y="744"/>
                        <a:pt x="1328" y="752"/>
                      </a:cubicBezTo>
                      <a:cubicBezTo>
                        <a:pt x="1346" y="758"/>
                        <a:pt x="1364" y="759"/>
                        <a:pt x="1378" y="745"/>
                      </a:cubicBezTo>
                      <a:close/>
                      <a:moveTo>
                        <a:pt x="1505" y="908"/>
                      </a:moveTo>
                      <a:cubicBezTo>
                        <a:pt x="1502" y="908"/>
                        <a:pt x="1500" y="906"/>
                        <a:pt x="1500" y="903"/>
                      </a:cubicBezTo>
                      <a:cubicBezTo>
                        <a:pt x="1499" y="901"/>
                        <a:pt x="1501" y="898"/>
                        <a:pt x="1504" y="898"/>
                      </a:cubicBezTo>
                      <a:cubicBezTo>
                        <a:pt x="1507" y="898"/>
                        <a:pt x="1510" y="900"/>
                        <a:pt x="1510" y="903"/>
                      </a:cubicBezTo>
                      <a:cubicBezTo>
                        <a:pt x="1510" y="905"/>
                        <a:pt x="1508" y="908"/>
                        <a:pt x="1505" y="908"/>
                      </a:cubicBezTo>
                      <a:close/>
                      <a:moveTo>
                        <a:pt x="1467" y="776"/>
                      </a:moveTo>
                      <a:cubicBezTo>
                        <a:pt x="1470" y="772"/>
                        <a:pt x="1470" y="765"/>
                        <a:pt x="1465" y="762"/>
                      </a:cubicBezTo>
                      <a:cubicBezTo>
                        <a:pt x="1463" y="760"/>
                        <a:pt x="1459" y="760"/>
                        <a:pt x="1457" y="761"/>
                      </a:cubicBezTo>
                      <a:cubicBezTo>
                        <a:pt x="1454" y="763"/>
                        <a:pt x="1453" y="768"/>
                        <a:pt x="1455" y="770"/>
                      </a:cubicBezTo>
                      <a:cubicBezTo>
                        <a:pt x="1456" y="772"/>
                        <a:pt x="1459" y="773"/>
                        <a:pt x="1462" y="772"/>
                      </a:cubicBezTo>
                      <a:cubicBezTo>
                        <a:pt x="1459" y="776"/>
                        <a:pt x="1450" y="774"/>
                        <a:pt x="1450" y="766"/>
                      </a:cubicBezTo>
                      <a:cubicBezTo>
                        <a:pt x="1450" y="762"/>
                        <a:pt x="1453" y="758"/>
                        <a:pt x="1458" y="757"/>
                      </a:cubicBezTo>
                      <a:cubicBezTo>
                        <a:pt x="1466" y="755"/>
                        <a:pt x="1471" y="761"/>
                        <a:pt x="1472" y="768"/>
                      </a:cubicBezTo>
                      <a:cubicBezTo>
                        <a:pt x="1473" y="774"/>
                        <a:pt x="1470" y="780"/>
                        <a:pt x="1464" y="784"/>
                      </a:cubicBezTo>
                      <a:cubicBezTo>
                        <a:pt x="1481" y="775"/>
                        <a:pt x="1493" y="747"/>
                        <a:pt x="1494" y="734"/>
                      </a:cubicBezTo>
                      <a:cubicBezTo>
                        <a:pt x="1495" y="734"/>
                        <a:pt x="1496" y="735"/>
                        <a:pt x="1498" y="735"/>
                      </a:cubicBezTo>
                      <a:cubicBezTo>
                        <a:pt x="1495" y="757"/>
                        <a:pt x="1479" y="782"/>
                        <a:pt x="1462" y="788"/>
                      </a:cubicBezTo>
                      <a:cubicBezTo>
                        <a:pt x="1487" y="794"/>
                        <a:pt x="1502" y="803"/>
                        <a:pt x="1519" y="804"/>
                      </a:cubicBezTo>
                      <a:cubicBezTo>
                        <a:pt x="1528" y="805"/>
                        <a:pt x="1536" y="803"/>
                        <a:pt x="1542" y="798"/>
                      </a:cubicBezTo>
                      <a:cubicBezTo>
                        <a:pt x="1543" y="799"/>
                        <a:pt x="1546" y="799"/>
                        <a:pt x="1548" y="798"/>
                      </a:cubicBezTo>
                      <a:cubicBezTo>
                        <a:pt x="1542" y="807"/>
                        <a:pt x="1529" y="810"/>
                        <a:pt x="1516" y="808"/>
                      </a:cubicBezTo>
                      <a:cubicBezTo>
                        <a:pt x="1516" y="808"/>
                        <a:pt x="1515" y="807"/>
                        <a:pt x="1514" y="807"/>
                      </a:cubicBezTo>
                      <a:cubicBezTo>
                        <a:pt x="1527" y="816"/>
                        <a:pt x="1547" y="818"/>
                        <a:pt x="1564" y="813"/>
                      </a:cubicBezTo>
                      <a:cubicBezTo>
                        <a:pt x="1571" y="811"/>
                        <a:pt x="1580" y="808"/>
                        <a:pt x="1583" y="802"/>
                      </a:cubicBezTo>
                      <a:cubicBezTo>
                        <a:pt x="1586" y="798"/>
                        <a:pt x="1586" y="792"/>
                        <a:pt x="1582" y="789"/>
                      </a:cubicBezTo>
                      <a:cubicBezTo>
                        <a:pt x="1581" y="788"/>
                        <a:pt x="1579" y="788"/>
                        <a:pt x="1578" y="789"/>
                      </a:cubicBezTo>
                      <a:cubicBezTo>
                        <a:pt x="1577" y="790"/>
                        <a:pt x="1576" y="792"/>
                        <a:pt x="1577" y="793"/>
                      </a:cubicBezTo>
                      <a:cubicBezTo>
                        <a:pt x="1578" y="794"/>
                        <a:pt x="1579" y="795"/>
                        <a:pt x="1579" y="795"/>
                      </a:cubicBezTo>
                      <a:cubicBezTo>
                        <a:pt x="1581" y="795"/>
                        <a:pt x="1582" y="794"/>
                        <a:pt x="1582" y="792"/>
                      </a:cubicBezTo>
                      <a:cubicBezTo>
                        <a:pt x="1581" y="792"/>
                        <a:pt x="1581" y="791"/>
                        <a:pt x="1580" y="791"/>
                      </a:cubicBezTo>
                      <a:cubicBezTo>
                        <a:pt x="1581" y="790"/>
                        <a:pt x="1582" y="791"/>
                        <a:pt x="1583" y="791"/>
                      </a:cubicBezTo>
                      <a:cubicBezTo>
                        <a:pt x="1583" y="793"/>
                        <a:pt x="1583" y="795"/>
                        <a:pt x="1582" y="796"/>
                      </a:cubicBezTo>
                      <a:cubicBezTo>
                        <a:pt x="1580" y="798"/>
                        <a:pt x="1577" y="798"/>
                        <a:pt x="1575" y="796"/>
                      </a:cubicBezTo>
                      <a:cubicBezTo>
                        <a:pt x="1574" y="795"/>
                        <a:pt x="1573" y="793"/>
                        <a:pt x="1573" y="791"/>
                      </a:cubicBezTo>
                      <a:cubicBezTo>
                        <a:pt x="1573" y="789"/>
                        <a:pt x="1574" y="787"/>
                        <a:pt x="1576" y="786"/>
                      </a:cubicBezTo>
                      <a:cubicBezTo>
                        <a:pt x="1578" y="785"/>
                        <a:pt x="1581" y="784"/>
                        <a:pt x="1583" y="786"/>
                      </a:cubicBezTo>
                      <a:cubicBezTo>
                        <a:pt x="1587" y="789"/>
                        <a:pt x="1588" y="794"/>
                        <a:pt x="1586" y="799"/>
                      </a:cubicBezTo>
                      <a:cubicBezTo>
                        <a:pt x="1585" y="801"/>
                        <a:pt x="1584" y="804"/>
                        <a:pt x="1582" y="805"/>
                      </a:cubicBezTo>
                      <a:cubicBezTo>
                        <a:pt x="1591" y="799"/>
                        <a:pt x="1594" y="790"/>
                        <a:pt x="1594" y="781"/>
                      </a:cubicBezTo>
                      <a:cubicBezTo>
                        <a:pt x="1593" y="775"/>
                        <a:pt x="1591" y="769"/>
                        <a:pt x="1586" y="765"/>
                      </a:cubicBezTo>
                      <a:cubicBezTo>
                        <a:pt x="1586" y="765"/>
                        <a:pt x="1586" y="765"/>
                        <a:pt x="1586" y="765"/>
                      </a:cubicBezTo>
                      <a:cubicBezTo>
                        <a:pt x="1590" y="770"/>
                        <a:pt x="1589" y="777"/>
                        <a:pt x="1581" y="778"/>
                      </a:cubicBezTo>
                      <a:cubicBezTo>
                        <a:pt x="1575" y="779"/>
                        <a:pt x="1565" y="773"/>
                        <a:pt x="1557" y="786"/>
                      </a:cubicBezTo>
                      <a:cubicBezTo>
                        <a:pt x="1558" y="779"/>
                        <a:pt x="1560" y="772"/>
                        <a:pt x="1564" y="767"/>
                      </a:cubicBezTo>
                      <a:cubicBezTo>
                        <a:pt x="1569" y="762"/>
                        <a:pt x="1577" y="760"/>
                        <a:pt x="1583" y="762"/>
                      </a:cubicBezTo>
                      <a:cubicBezTo>
                        <a:pt x="1590" y="765"/>
                        <a:pt x="1595" y="773"/>
                        <a:pt x="1595" y="781"/>
                      </a:cubicBezTo>
                      <a:cubicBezTo>
                        <a:pt x="1596" y="792"/>
                        <a:pt x="1590" y="802"/>
                        <a:pt x="1581" y="809"/>
                      </a:cubicBezTo>
                      <a:cubicBezTo>
                        <a:pt x="1572" y="814"/>
                        <a:pt x="1556" y="817"/>
                        <a:pt x="1545" y="817"/>
                      </a:cubicBezTo>
                      <a:cubicBezTo>
                        <a:pt x="1536" y="817"/>
                        <a:pt x="1524" y="815"/>
                        <a:pt x="1516" y="811"/>
                      </a:cubicBezTo>
                      <a:cubicBezTo>
                        <a:pt x="1520" y="814"/>
                        <a:pt x="1524" y="819"/>
                        <a:pt x="1527" y="824"/>
                      </a:cubicBezTo>
                      <a:cubicBezTo>
                        <a:pt x="1534" y="835"/>
                        <a:pt x="1536" y="845"/>
                        <a:pt x="1536" y="858"/>
                      </a:cubicBezTo>
                      <a:cubicBezTo>
                        <a:pt x="1535" y="863"/>
                        <a:pt x="1534" y="867"/>
                        <a:pt x="1533" y="871"/>
                      </a:cubicBezTo>
                      <a:cubicBezTo>
                        <a:pt x="1532" y="870"/>
                        <a:pt x="1531" y="870"/>
                        <a:pt x="1530" y="870"/>
                      </a:cubicBezTo>
                      <a:cubicBezTo>
                        <a:pt x="1531" y="866"/>
                        <a:pt x="1532" y="862"/>
                        <a:pt x="1532" y="858"/>
                      </a:cubicBezTo>
                      <a:cubicBezTo>
                        <a:pt x="1532" y="846"/>
                        <a:pt x="1530" y="837"/>
                        <a:pt x="1523" y="826"/>
                      </a:cubicBezTo>
                      <a:cubicBezTo>
                        <a:pt x="1514" y="813"/>
                        <a:pt x="1502" y="805"/>
                        <a:pt x="1487" y="800"/>
                      </a:cubicBezTo>
                      <a:cubicBezTo>
                        <a:pt x="1491" y="802"/>
                        <a:pt x="1494" y="805"/>
                        <a:pt x="1496" y="808"/>
                      </a:cubicBezTo>
                      <a:cubicBezTo>
                        <a:pt x="1496" y="808"/>
                        <a:pt x="1496" y="808"/>
                        <a:pt x="1496" y="808"/>
                      </a:cubicBezTo>
                      <a:cubicBezTo>
                        <a:pt x="1502" y="815"/>
                        <a:pt x="1506" y="823"/>
                        <a:pt x="1505" y="832"/>
                      </a:cubicBezTo>
                      <a:cubicBezTo>
                        <a:pt x="1503" y="823"/>
                        <a:pt x="1500" y="817"/>
                        <a:pt x="1494" y="810"/>
                      </a:cubicBezTo>
                      <a:cubicBezTo>
                        <a:pt x="1494" y="810"/>
                        <a:pt x="1494" y="810"/>
                        <a:pt x="1494" y="810"/>
                      </a:cubicBezTo>
                      <a:cubicBezTo>
                        <a:pt x="1482" y="796"/>
                        <a:pt x="1478" y="796"/>
                        <a:pt x="1461" y="792"/>
                      </a:cubicBezTo>
                      <a:cubicBezTo>
                        <a:pt x="1434" y="786"/>
                        <a:pt x="1406" y="782"/>
                        <a:pt x="1387" y="766"/>
                      </a:cubicBezTo>
                      <a:cubicBezTo>
                        <a:pt x="1401" y="775"/>
                        <a:pt x="1457" y="795"/>
                        <a:pt x="1467" y="776"/>
                      </a:cubicBezTo>
                      <a:close/>
                      <a:moveTo>
                        <a:pt x="1500" y="820"/>
                      </a:moveTo>
                      <a:cubicBezTo>
                        <a:pt x="1488" y="825"/>
                        <a:pt x="1496" y="840"/>
                        <a:pt x="1498" y="846"/>
                      </a:cubicBezTo>
                      <a:cubicBezTo>
                        <a:pt x="1499" y="850"/>
                        <a:pt x="1499" y="853"/>
                        <a:pt x="1497" y="857"/>
                      </a:cubicBezTo>
                      <a:cubicBezTo>
                        <a:pt x="1502" y="855"/>
                        <a:pt x="1510" y="845"/>
                        <a:pt x="1512" y="840"/>
                      </a:cubicBezTo>
                      <a:cubicBezTo>
                        <a:pt x="1516" y="832"/>
                        <a:pt x="1513" y="823"/>
                        <a:pt x="1504" y="820"/>
                      </a:cubicBezTo>
                      <a:cubicBezTo>
                        <a:pt x="1506" y="824"/>
                        <a:pt x="1507" y="831"/>
                        <a:pt x="1504" y="835"/>
                      </a:cubicBezTo>
                      <a:cubicBezTo>
                        <a:pt x="1505" y="833"/>
                        <a:pt x="1503" y="825"/>
                        <a:pt x="1500" y="820"/>
                      </a:cubicBezTo>
                      <a:close/>
                      <a:moveTo>
                        <a:pt x="1544" y="759"/>
                      </a:moveTo>
                      <a:cubicBezTo>
                        <a:pt x="1547" y="760"/>
                        <a:pt x="1550" y="758"/>
                        <a:pt x="1551" y="755"/>
                      </a:cubicBezTo>
                      <a:cubicBezTo>
                        <a:pt x="1551" y="752"/>
                        <a:pt x="1549" y="749"/>
                        <a:pt x="1546" y="748"/>
                      </a:cubicBezTo>
                      <a:cubicBezTo>
                        <a:pt x="1543" y="748"/>
                        <a:pt x="1540" y="749"/>
                        <a:pt x="1539" y="752"/>
                      </a:cubicBezTo>
                      <a:cubicBezTo>
                        <a:pt x="1539" y="756"/>
                        <a:pt x="1541" y="759"/>
                        <a:pt x="1544" y="759"/>
                      </a:cubicBezTo>
                      <a:close/>
                      <a:moveTo>
                        <a:pt x="1545" y="776"/>
                      </a:moveTo>
                      <a:cubicBezTo>
                        <a:pt x="1549" y="777"/>
                        <a:pt x="1553" y="775"/>
                        <a:pt x="1554" y="771"/>
                      </a:cubicBezTo>
                      <a:cubicBezTo>
                        <a:pt x="1555" y="767"/>
                        <a:pt x="1552" y="763"/>
                        <a:pt x="1549" y="763"/>
                      </a:cubicBezTo>
                      <a:cubicBezTo>
                        <a:pt x="1545" y="762"/>
                        <a:pt x="1541" y="764"/>
                        <a:pt x="1540" y="768"/>
                      </a:cubicBezTo>
                      <a:cubicBezTo>
                        <a:pt x="1539" y="772"/>
                        <a:pt x="1542" y="775"/>
                        <a:pt x="1545" y="776"/>
                      </a:cubicBezTo>
                      <a:close/>
                      <a:moveTo>
                        <a:pt x="1543" y="798"/>
                      </a:moveTo>
                      <a:cubicBezTo>
                        <a:pt x="1548" y="799"/>
                        <a:pt x="1554" y="796"/>
                        <a:pt x="1555" y="791"/>
                      </a:cubicBezTo>
                      <a:cubicBezTo>
                        <a:pt x="1556" y="786"/>
                        <a:pt x="1553" y="781"/>
                        <a:pt x="1548" y="780"/>
                      </a:cubicBezTo>
                      <a:cubicBezTo>
                        <a:pt x="1543" y="778"/>
                        <a:pt x="1538" y="781"/>
                        <a:pt x="1536" y="787"/>
                      </a:cubicBezTo>
                      <a:cubicBezTo>
                        <a:pt x="1535" y="792"/>
                        <a:pt x="1538" y="797"/>
                        <a:pt x="1543" y="798"/>
                      </a:cubicBezTo>
                      <a:close/>
                      <a:moveTo>
                        <a:pt x="1529" y="892"/>
                      </a:moveTo>
                      <a:cubicBezTo>
                        <a:pt x="1523" y="892"/>
                        <a:pt x="1518" y="888"/>
                        <a:pt x="1518" y="883"/>
                      </a:cubicBezTo>
                      <a:cubicBezTo>
                        <a:pt x="1517" y="877"/>
                        <a:pt x="1522" y="872"/>
                        <a:pt x="1527" y="872"/>
                      </a:cubicBezTo>
                      <a:cubicBezTo>
                        <a:pt x="1533" y="871"/>
                        <a:pt x="1538" y="875"/>
                        <a:pt x="1538" y="881"/>
                      </a:cubicBezTo>
                      <a:cubicBezTo>
                        <a:pt x="1539" y="887"/>
                        <a:pt x="1534" y="892"/>
                        <a:pt x="1529" y="892"/>
                      </a:cubicBezTo>
                      <a:close/>
                      <a:moveTo>
                        <a:pt x="1517" y="904"/>
                      </a:moveTo>
                      <a:cubicBezTo>
                        <a:pt x="1514" y="904"/>
                        <a:pt x="1511" y="902"/>
                        <a:pt x="1510" y="898"/>
                      </a:cubicBezTo>
                      <a:cubicBezTo>
                        <a:pt x="1510" y="894"/>
                        <a:pt x="1513" y="891"/>
                        <a:pt x="1516" y="891"/>
                      </a:cubicBezTo>
                      <a:cubicBezTo>
                        <a:pt x="1520" y="890"/>
                        <a:pt x="1523" y="893"/>
                        <a:pt x="1524" y="897"/>
                      </a:cubicBezTo>
                      <a:cubicBezTo>
                        <a:pt x="1524" y="900"/>
                        <a:pt x="1521" y="904"/>
                        <a:pt x="1517" y="904"/>
                      </a:cubicBezTo>
                      <a:close/>
                      <a:moveTo>
                        <a:pt x="1349" y="856"/>
                      </a:moveTo>
                      <a:cubicBezTo>
                        <a:pt x="1335" y="850"/>
                        <a:pt x="1320" y="847"/>
                        <a:pt x="1307" y="851"/>
                      </a:cubicBezTo>
                      <a:cubicBezTo>
                        <a:pt x="1294" y="855"/>
                        <a:pt x="1283" y="866"/>
                        <a:pt x="1281" y="880"/>
                      </a:cubicBezTo>
                      <a:cubicBezTo>
                        <a:pt x="1280" y="887"/>
                        <a:pt x="1282" y="896"/>
                        <a:pt x="1286" y="903"/>
                      </a:cubicBezTo>
                      <a:cubicBezTo>
                        <a:pt x="1290" y="911"/>
                        <a:pt x="1295" y="916"/>
                        <a:pt x="1303" y="921"/>
                      </a:cubicBezTo>
                      <a:cubicBezTo>
                        <a:pt x="1310" y="925"/>
                        <a:pt x="1317" y="927"/>
                        <a:pt x="1325" y="929"/>
                      </a:cubicBezTo>
                      <a:cubicBezTo>
                        <a:pt x="1329" y="929"/>
                        <a:pt x="1332" y="930"/>
                        <a:pt x="1336" y="929"/>
                      </a:cubicBezTo>
                      <a:cubicBezTo>
                        <a:pt x="1347" y="929"/>
                        <a:pt x="1355" y="927"/>
                        <a:pt x="1365" y="923"/>
                      </a:cubicBezTo>
                      <a:cubicBezTo>
                        <a:pt x="1378" y="917"/>
                        <a:pt x="1387" y="910"/>
                        <a:pt x="1396" y="898"/>
                      </a:cubicBezTo>
                      <a:cubicBezTo>
                        <a:pt x="1397" y="898"/>
                        <a:pt x="1397" y="897"/>
                        <a:pt x="1398" y="896"/>
                      </a:cubicBezTo>
                      <a:cubicBezTo>
                        <a:pt x="1397" y="906"/>
                        <a:pt x="1401" y="917"/>
                        <a:pt x="1405" y="926"/>
                      </a:cubicBezTo>
                      <a:cubicBezTo>
                        <a:pt x="1412" y="937"/>
                        <a:pt x="1422" y="945"/>
                        <a:pt x="1434" y="948"/>
                      </a:cubicBezTo>
                      <a:cubicBezTo>
                        <a:pt x="1439" y="949"/>
                        <a:pt x="1445" y="949"/>
                        <a:pt x="1451" y="947"/>
                      </a:cubicBezTo>
                      <a:cubicBezTo>
                        <a:pt x="1444" y="948"/>
                        <a:pt x="1439" y="947"/>
                        <a:pt x="1435" y="946"/>
                      </a:cubicBezTo>
                      <a:cubicBezTo>
                        <a:pt x="1423" y="943"/>
                        <a:pt x="1414" y="935"/>
                        <a:pt x="1409" y="924"/>
                      </a:cubicBezTo>
                      <a:cubicBezTo>
                        <a:pt x="1405" y="916"/>
                        <a:pt x="1403" y="909"/>
                        <a:pt x="1403" y="901"/>
                      </a:cubicBezTo>
                      <a:cubicBezTo>
                        <a:pt x="1402" y="886"/>
                        <a:pt x="1407" y="875"/>
                        <a:pt x="1408" y="860"/>
                      </a:cubicBezTo>
                      <a:cubicBezTo>
                        <a:pt x="1408" y="859"/>
                        <a:pt x="1408" y="859"/>
                        <a:pt x="1408" y="859"/>
                      </a:cubicBezTo>
                      <a:cubicBezTo>
                        <a:pt x="1408" y="851"/>
                        <a:pt x="1407" y="844"/>
                        <a:pt x="1406" y="836"/>
                      </a:cubicBezTo>
                      <a:cubicBezTo>
                        <a:pt x="1405" y="834"/>
                        <a:pt x="1400" y="815"/>
                        <a:pt x="1398" y="815"/>
                      </a:cubicBezTo>
                      <a:cubicBezTo>
                        <a:pt x="1397" y="816"/>
                        <a:pt x="1399" y="828"/>
                        <a:pt x="1400" y="830"/>
                      </a:cubicBezTo>
                      <a:cubicBezTo>
                        <a:pt x="1402" y="840"/>
                        <a:pt x="1403" y="849"/>
                        <a:pt x="1403" y="859"/>
                      </a:cubicBezTo>
                      <a:cubicBezTo>
                        <a:pt x="1403" y="859"/>
                        <a:pt x="1403" y="860"/>
                        <a:pt x="1403" y="860"/>
                      </a:cubicBezTo>
                      <a:cubicBezTo>
                        <a:pt x="1402" y="874"/>
                        <a:pt x="1400" y="884"/>
                        <a:pt x="1393" y="896"/>
                      </a:cubicBezTo>
                      <a:cubicBezTo>
                        <a:pt x="1384" y="909"/>
                        <a:pt x="1370" y="920"/>
                        <a:pt x="1353" y="921"/>
                      </a:cubicBezTo>
                      <a:cubicBezTo>
                        <a:pt x="1344" y="922"/>
                        <a:pt x="1331" y="916"/>
                        <a:pt x="1330" y="906"/>
                      </a:cubicBezTo>
                      <a:cubicBezTo>
                        <a:pt x="1330" y="902"/>
                        <a:pt x="1332" y="899"/>
                        <a:pt x="1336" y="898"/>
                      </a:cubicBezTo>
                      <a:cubicBezTo>
                        <a:pt x="1339" y="897"/>
                        <a:pt x="1342" y="898"/>
                        <a:pt x="1343" y="900"/>
                      </a:cubicBezTo>
                      <a:cubicBezTo>
                        <a:pt x="1345" y="903"/>
                        <a:pt x="1345" y="905"/>
                        <a:pt x="1344" y="907"/>
                      </a:cubicBezTo>
                      <a:cubicBezTo>
                        <a:pt x="1343" y="909"/>
                        <a:pt x="1340" y="910"/>
                        <a:pt x="1337" y="908"/>
                      </a:cubicBezTo>
                      <a:cubicBezTo>
                        <a:pt x="1336" y="907"/>
                        <a:pt x="1336" y="905"/>
                        <a:pt x="1336" y="904"/>
                      </a:cubicBezTo>
                      <a:cubicBezTo>
                        <a:pt x="1334" y="905"/>
                        <a:pt x="1334" y="907"/>
                        <a:pt x="1335" y="909"/>
                      </a:cubicBezTo>
                      <a:cubicBezTo>
                        <a:pt x="1336" y="912"/>
                        <a:pt x="1340" y="914"/>
                        <a:pt x="1343" y="913"/>
                      </a:cubicBezTo>
                      <a:cubicBezTo>
                        <a:pt x="1349" y="912"/>
                        <a:pt x="1352" y="906"/>
                        <a:pt x="1351" y="900"/>
                      </a:cubicBezTo>
                      <a:cubicBezTo>
                        <a:pt x="1350" y="896"/>
                        <a:pt x="1347" y="892"/>
                        <a:pt x="1343" y="890"/>
                      </a:cubicBezTo>
                      <a:cubicBezTo>
                        <a:pt x="1339" y="889"/>
                        <a:pt x="1335" y="889"/>
                        <a:pt x="1332" y="891"/>
                      </a:cubicBezTo>
                      <a:cubicBezTo>
                        <a:pt x="1327" y="894"/>
                        <a:pt x="1323" y="899"/>
                        <a:pt x="1324" y="904"/>
                      </a:cubicBezTo>
                      <a:cubicBezTo>
                        <a:pt x="1325" y="917"/>
                        <a:pt x="1338" y="924"/>
                        <a:pt x="1350" y="924"/>
                      </a:cubicBezTo>
                      <a:cubicBezTo>
                        <a:pt x="1353" y="923"/>
                        <a:pt x="1357" y="923"/>
                        <a:pt x="1361" y="921"/>
                      </a:cubicBezTo>
                      <a:cubicBezTo>
                        <a:pt x="1349" y="926"/>
                        <a:pt x="1339" y="928"/>
                        <a:pt x="1326" y="926"/>
                      </a:cubicBezTo>
                      <a:cubicBezTo>
                        <a:pt x="1317" y="925"/>
                        <a:pt x="1311" y="923"/>
                        <a:pt x="1304" y="919"/>
                      </a:cubicBezTo>
                      <a:cubicBezTo>
                        <a:pt x="1296" y="914"/>
                        <a:pt x="1292" y="910"/>
                        <a:pt x="1287" y="902"/>
                      </a:cubicBezTo>
                      <a:cubicBezTo>
                        <a:pt x="1285" y="898"/>
                        <a:pt x="1283" y="894"/>
                        <a:pt x="1283" y="890"/>
                      </a:cubicBezTo>
                      <a:cubicBezTo>
                        <a:pt x="1283" y="889"/>
                        <a:pt x="1283" y="889"/>
                        <a:pt x="1283" y="889"/>
                      </a:cubicBezTo>
                      <a:cubicBezTo>
                        <a:pt x="1287" y="901"/>
                        <a:pt x="1300" y="907"/>
                        <a:pt x="1311" y="893"/>
                      </a:cubicBezTo>
                      <a:cubicBezTo>
                        <a:pt x="1319" y="884"/>
                        <a:pt x="1318" y="859"/>
                        <a:pt x="1349" y="856"/>
                      </a:cubicBezTo>
                      <a:close/>
                      <a:moveTo>
                        <a:pt x="1434" y="945"/>
                      </a:moveTo>
                      <a:cubicBezTo>
                        <a:pt x="1436" y="930"/>
                        <a:pt x="1457" y="935"/>
                        <a:pt x="1464" y="935"/>
                      </a:cubicBezTo>
                      <a:cubicBezTo>
                        <a:pt x="1469" y="936"/>
                        <a:pt x="1473" y="935"/>
                        <a:pt x="1476" y="931"/>
                      </a:cubicBezTo>
                      <a:cubicBezTo>
                        <a:pt x="1475" y="937"/>
                        <a:pt x="1467" y="950"/>
                        <a:pt x="1461" y="954"/>
                      </a:cubicBezTo>
                      <a:cubicBezTo>
                        <a:pt x="1452" y="960"/>
                        <a:pt x="1441" y="960"/>
                        <a:pt x="1435" y="950"/>
                      </a:cubicBezTo>
                      <a:cubicBezTo>
                        <a:pt x="1440" y="951"/>
                        <a:pt x="1449" y="950"/>
                        <a:pt x="1453" y="946"/>
                      </a:cubicBezTo>
                      <a:cubicBezTo>
                        <a:pt x="1450" y="947"/>
                        <a:pt x="1441" y="948"/>
                        <a:pt x="1434" y="945"/>
                      </a:cubicBezTo>
                      <a:close/>
                      <a:moveTo>
                        <a:pt x="1393" y="643"/>
                      </a:moveTo>
                      <a:cubicBezTo>
                        <a:pt x="1412" y="651"/>
                        <a:pt x="1422" y="660"/>
                        <a:pt x="1439" y="671"/>
                      </a:cubicBezTo>
                      <a:cubicBezTo>
                        <a:pt x="1448" y="676"/>
                        <a:pt x="1456" y="679"/>
                        <a:pt x="1466" y="677"/>
                      </a:cubicBezTo>
                      <a:cubicBezTo>
                        <a:pt x="1475" y="675"/>
                        <a:pt x="1481" y="669"/>
                        <a:pt x="1483" y="661"/>
                      </a:cubicBezTo>
                      <a:cubicBezTo>
                        <a:pt x="1485" y="654"/>
                        <a:pt x="1483" y="647"/>
                        <a:pt x="1478" y="642"/>
                      </a:cubicBezTo>
                      <a:cubicBezTo>
                        <a:pt x="1474" y="639"/>
                        <a:pt x="1470" y="638"/>
                        <a:pt x="1465" y="638"/>
                      </a:cubicBezTo>
                      <a:cubicBezTo>
                        <a:pt x="1459" y="639"/>
                        <a:pt x="1453" y="645"/>
                        <a:pt x="1455" y="651"/>
                      </a:cubicBezTo>
                      <a:cubicBezTo>
                        <a:pt x="1456" y="655"/>
                        <a:pt x="1460" y="658"/>
                        <a:pt x="1464" y="658"/>
                      </a:cubicBezTo>
                      <a:cubicBezTo>
                        <a:pt x="1469" y="657"/>
                        <a:pt x="1472" y="653"/>
                        <a:pt x="1472" y="649"/>
                      </a:cubicBezTo>
                      <a:cubicBezTo>
                        <a:pt x="1472" y="644"/>
                        <a:pt x="1468" y="640"/>
                        <a:pt x="1463" y="641"/>
                      </a:cubicBezTo>
                      <a:cubicBezTo>
                        <a:pt x="1462" y="641"/>
                        <a:pt x="1461" y="641"/>
                        <a:pt x="1460" y="642"/>
                      </a:cubicBezTo>
                      <a:cubicBezTo>
                        <a:pt x="1462" y="641"/>
                        <a:pt x="1463" y="640"/>
                        <a:pt x="1465" y="640"/>
                      </a:cubicBezTo>
                      <a:cubicBezTo>
                        <a:pt x="1470" y="639"/>
                        <a:pt x="1473" y="640"/>
                        <a:pt x="1476" y="643"/>
                      </a:cubicBezTo>
                      <a:cubicBezTo>
                        <a:pt x="1481" y="648"/>
                        <a:pt x="1482" y="654"/>
                        <a:pt x="1480" y="660"/>
                      </a:cubicBezTo>
                      <a:cubicBezTo>
                        <a:pt x="1478" y="667"/>
                        <a:pt x="1472" y="671"/>
                        <a:pt x="1465" y="673"/>
                      </a:cubicBezTo>
                      <a:cubicBezTo>
                        <a:pt x="1457" y="674"/>
                        <a:pt x="1449" y="671"/>
                        <a:pt x="1442" y="667"/>
                      </a:cubicBezTo>
                      <a:cubicBezTo>
                        <a:pt x="1425" y="656"/>
                        <a:pt x="1415" y="646"/>
                        <a:pt x="1395" y="638"/>
                      </a:cubicBezTo>
                      <a:cubicBezTo>
                        <a:pt x="1376" y="631"/>
                        <a:pt x="1356" y="630"/>
                        <a:pt x="1337" y="636"/>
                      </a:cubicBezTo>
                      <a:cubicBezTo>
                        <a:pt x="1320" y="642"/>
                        <a:pt x="1308" y="654"/>
                        <a:pt x="1305" y="673"/>
                      </a:cubicBezTo>
                      <a:cubicBezTo>
                        <a:pt x="1304" y="690"/>
                        <a:pt x="1312" y="708"/>
                        <a:pt x="1327" y="716"/>
                      </a:cubicBezTo>
                      <a:cubicBezTo>
                        <a:pt x="1327" y="716"/>
                        <a:pt x="1327" y="716"/>
                        <a:pt x="1327" y="716"/>
                      </a:cubicBezTo>
                      <a:cubicBezTo>
                        <a:pt x="1323" y="709"/>
                        <a:pt x="1321" y="698"/>
                        <a:pt x="1326" y="689"/>
                      </a:cubicBezTo>
                      <a:cubicBezTo>
                        <a:pt x="1333" y="674"/>
                        <a:pt x="1348" y="670"/>
                        <a:pt x="1363" y="676"/>
                      </a:cubicBezTo>
                      <a:cubicBezTo>
                        <a:pt x="1391" y="688"/>
                        <a:pt x="1406" y="654"/>
                        <a:pt x="1375" y="641"/>
                      </a:cubicBezTo>
                      <a:cubicBezTo>
                        <a:pt x="1360" y="635"/>
                        <a:pt x="1342" y="641"/>
                        <a:pt x="1332" y="649"/>
                      </a:cubicBezTo>
                      <a:cubicBezTo>
                        <a:pt x="1312" y="666"/>
                        <a:pt x="1306" y="701"/>
                        <a:pt x="1327" y="715"/>
                      </a:cubicBezTo>
                      <a:cubicBezTo>
                        <a:pt x="1313" y="707"/>
                        <a:pt x="1306" y="690"/>
                        <a:pt x="1309" y="673"/>
                      </a:cubicBezTo>
                      <a:cubicBezTo>
                        <a:pt x="1311" y="656"/>
                        <a:pt x="1322" y="646"/>
                        <a:pt x="1339" y="640"/>
                      </a:cubicBezTo>
                      <a:cubicBezTo>
                        <a:pt x="1357" y="635"/>
                        <a:pt x="1375" y="636"/>
                        <a:pt x="1393" y="643"/>
                      </a:cubicBezTo>
                      <a:close/>
                      <a:moveTo>
                        <a:pt x="1394" y="806"/>
                      </a:moveTo>
                      <a:cubicBezTo>
                        <a:pt x="1389" y="840"/>
                        <a:pt x="1364" y="855"/>
                        <a:pt x="1356" y="869"/>
                      </a:cubicBezTo>
                      <a:cubicBezTo>
                        <a:pt x="1348" y="886"/>
                        <a:pt x="1366" y="895"/>
                        <a:pt x="1379" y="880"/>
                      </a:cubicBezTo>
                      <a:cubicBezTo>
                        <a:pt x="1394" y="863"/>
                        <a:pt x="1398" y="832"/>
                        <a:pt x="1394" y="806"/>
                      </a:cubicBezTo>
                      <a:close/>
                      <a:moveTo>
                        <a:pt x="1383" y="764"/>
                      </a:moveTo>
                      <a:cubicBezTo>
                        <a:pt x="1399" y="767"/>
                        <a:pt x="1415" y="762"/>
                        <a:pt x="1426" y="752"/>
                      </a:cubicBezTo>
                      <a:cubicBezTo>
                        <a:pt x="1436" y="744"/>
                        <a:pt x="1443" y="730"/>
                        <a:pt x="1437" y="718"/>
                      </a:cubicBezTo>
                      <a:cubicBezTo>
                        <a:pt x="1442" y="715"/>
                        <a:pt x="1450" y="721"/>
                        <a:pt x="1451" y="729"/>
                      </a:cubicBezTo>
                      <a:cubicBezTo>
                        <a:pt x="1453" y="738"/>
                        <a:pt x="1447" y="750"/>
                        <a:pt x="1436" y="753"/>
                      </a:cubicBezTo>
                      <a:cubicBezTo>
                        <a:pt x="1439" y="763"/>
                        <a:pt x="1410" y="778"/>
                        <a:pt x="1383" y="764"/>
                      </a:cubicBezTo>
                      <a:close/>
                      <a:moveTo>
                        <a:pt x="1281" y="671"/>
                      </a:moveTo>
                      <a:cubicBezTo>
                        <a:pt x="1274" y="680"/>
                        <a:pt x="1267" y="695"/>
                        <a:pt x="1267" y="705"/>
                      </a:cubicBezTo>
                      <a:cubicBezTo>
                        <a:pt x="1266" y="718"/>
                        <a:pt x="1271" y="736"/>
                        <a:pt x="1284" y="741"/>
                      </a:cubicBezTo>
                      <a:cubicBezTo>
                        <a:pt x="1279" y="754"/>
                        <a:pt x="1282" y="766"/>
                        <a:pt x="1286" y="777"/>
                      </a:cubicBezTo>
                      <a:cubicBezTo>
                        <a:pt x="1292" y="792"/>
                        <a:pt x="1295" y="810"/>
                        <a:pt x="1284" y="818"/>
                      </a:cubicBezTo>
                      <a:cubicBezTo>
                        <a:pt x="1301" y="815"/>
                        <a:pt x="1310" y="795"/>
                        <a:pt x="1310" y="779"/>
                      </a:cubicBezTo>
                      <a:cubicBezTo>
                        <a:pt x="1310" y="758"/>
                        <a:pt x="1300" y="747"/>
                        <a:pt x="1287" y="728"/>
                      </a:cubicBezTo>
                      <a:cubicBezTo>
                        <a:pt x="1281" y="717"/>
                        <a:pt x="1275" y="689"/>
                        <a:pt x="1281" y="671"/>
                      </a:cubicBezTo>
                      <a:close/>
                      <a:moveTo>
                        <a:pt x="1374" y="758"/>
                      </a:moveTo>
                      <a:cubicBezTo>
                        <a:pt x="1387" y="763"/>
                        <a:pt x="1400" y="745"/>
                        <a:pt x="1403" y="731"/>
                      </a:cubicBezTo>
                      <a:cubicBezTo>
                        <a:pt x="1407" y="716"/>
                        <a:pt x="1407" y="698"/>
                        <a:pt x="1422" y="688"/>
                      </a:cubicBezTo>
                      <a:cubicBezTo>
                        <a:pt x="1430" y="683"/>
                        <a:pt x="1440" y="683"/>
                        <a:pt x="1448" y="688"/>
                      </a:cubicBezTo>
                      <a:cubicBezTo>
                        <a:pt x="1453" y="691"/>
                        <a:pt x="1455" y="697"/>
                        <a:pt x="1453" y="702"/>
                      </a:cubicBezTo>
                      <a:cubicBezTo>
                        <a:pt x="1452" y="698"/>
                        <a:pt x="1446" y="693"/>
                        <a:pt x="1439" y="694"/>
                      </a:cubicBezTo>
                      <a:cubicBezTo>
                        <a:pt x="1433" y="695"/>
                        <a:pt x="1429" y="702"/>
                        <a:pt x="1428" y="708"/>
                      </a:cubicBezTo>
                      <a:cubicBezTo>
                        <a:pt x="1426" y="722"/>
                        <a:pt x="1427" y="736"/>
                        <a:pt x="1420" y="748"/>
                      </a:cubicBezTo>
                      <a:cubicBezTo>
                        <a:pt x="1412" y="762"/>
                        <a:pt x="1392" y="770"/>
                        <a:pt x="1374" y="758"/>
                      </a:cubicBezTo>
                      <a:close/>
                      <a:moveTo>
                        <a:pt x="1448" y="874"/>
                      </a:moveTo>
                      <a:cubicBezTo>
                        <a:pt x="1448" y="891"/>
                        <a:pt x="1461" y="912"/>
                        <a:pt x="1476" y="919"/>
                      </a:cubicBezTo>
                      <a:cubicBezTo>
                        <a:pt x="1492" y="926"/>
                        <a:pt x="1503" y="914"/>
                        <a:pt x="1488" y="903"/>
                      </a:cubicBezTo>
                      <a:cubicBezTo>
                        <a:pt x="1476" y="894"/>
                        <a:pt x="1453" y="888"/>
                        <a:pt x="1448" y="874"/>
                      </a:cubicBezTo>
                      <a:close/>
                      <a:moveTo>
                        <a:pt x="1450" y="850"/>
                      </a:moveTo>
                      <a:cubicBezTo>
                        <a:pt x="1450" y="846"/>
                        <a:pt x="1449" y="843"/>
                        <a:pt x="1447" y="841"/>
                      </a:cubicBezTo>
                      <a:cubicBezTo>
                        <a:pt x="1444" y="838"/>
                        <a:pt x="1439" y="837"/>
                        <a:pt x="1435" y="839"/>
                      </a:cubicBezTo>
                      <a:cubicBezTo>
                        <a:pt x="1429" y="841"/>
                        <a:pt x="1427" y="847"/>
                        <a:pt x="1428" y="851"/>
                      </a:cubicBezTo>
                      <a:cubicBezTo>
                        <a:pt x="1430" y="859"/>
                        <a:pt x="1437" y="858"/>
                        <a:pt x="1441" y="861"/>
                      </a:cubicBezTo>
                      <a:cubicBezTo>
                        <a:pt x="1446" y="864"/>
                        <a:pt x="1447" y="872"/>
                        <a:pt x="1444" y="879"/>
                      </a:cubicBezTo>
                      <a:cubicBezTo>
                        <a:pt x="1440" y="887"/>
                        <a:pt x="1433" y="892"/>
                        <a:pt x="1424" y="891"/>
                      </a:cubicBezTo>
                      <a:cubicBezTo>
                        <a:pt x="1419" y="890"/>
                        <a:pt x="1414" y="887"/>
                        <a:pt x="1415" y="881"/>
                      </a:cubicBezTo>
                      <a:cubicBezTo>
                        <a:pt x="1419" y="885"/>
                        <a:pt x="1426" y="883"/>
                        <a:pt x="1427" y="876"/>
                      </a:cubicBezTo>
                      <a:cubicBezTo>
                        <a:pt x="1427" y="872"/>
                        <a:pt x="1423" y="865"/>
                        <a:pt x="1420" y="857"/>
                      </a:cubicBezTo>
                      <a:cubicBezTo>
                        <a:pt x="1416" y="850"/>
                        <a:pt x="1414" y="842"/>
                        <a:pt x="1416" y="835"/>
                      </a:cubicBezTo>
                      <a:cubicBezTo>
                        <a:pt x="1419" y="821"/>
                        <a:pt x="1435" y="813"/>
                        <a:pt x="1448" y="819"/>
                      </a:cubicBezTo>
                      <a:cubicBezTo>
                        <a:pt x="1455" y="822"/>
                        <a:pt x="1459" y="828"/>
                        <a:pt x="1462" y="835"/>
                      </a:cubicBezTo>
                      <a:cubicBezTo>
                        <a:pt x="1465" y="842"/>
                        <a:pt x="1467" y="862"/>
                        <a:pt x="1476" y="867"/>
                      </a:cubicBezTo>
                      <a:cubicBezTo>
                        <a:pt x="1482" y="871"/>
                        <a:pt x="1487" y="868"/>
                        <a:pt x="1489" y="864"/>
                      </a:cubicBezTo>
                      <a:cubicBezTo>
                        <a:pt x="1493" y="867"/>
                        <a:pt x="1491" y="876"/>
                        <a:pt x="1486" y="880"/>
                      </a:cubicBezTo>
                      <a:cubicBezTo>
                        <a:pt x="1476" y="887"/>
                        <a:pt x="1459" y="883"/>
                        <a:pt x="1452" y="869"/>
                      </a:cubicBezTo>
                      <a:cubicBezTo>
                        <a:pt x="1449" y="864"/>
                        <a:pt x="1449" y="858"/>
                        <a:pt x="1450" y="850"/>
                      </a:cubicBezTo>
                      <a:close/>
                      <a:moveTo>
                        <a:pt x="1448" y="849"/>
                      </a:moveTo>
                      <a:cubicBezTo>
                        <a:pt x="1447" y="844"/>
                        <a:pt x="1444" y="840"/>
                        <a:pt x="1439" y="840"/>
                      </a:cubicBezTo>
                      <a:cubicBezTo>
                        <a:pt x="1430" y="840"/>
                        <a:pt x="1428" y="851"/>
                        <a:pt x="1434" y="856"/>
                      </a:cubicBezTo>
                      <a:cubicBezTo>
                        <a:pt x="1438" y="859"/>
                        <a:pt x="1443" y="858"/>
                        <a:pt x="1446" y="865"/>
                      </a:cubicBezTo>
                      <a:cubicBezTo>
                        <a:pt x="1445" y="857"/>
                        <a:pt x="1448" y="855"/>
                        <a:pt x="1448" y="849"/>
                      </a:cubicBezTo>
                      <a:close/>
                      <a:moveTo>
                        <a:pt x="1434" y="814"/>
                      </a:moveTo>
                      <a:cubicBezTo>
                        <a:pt x="1426" y="814"/>
                        <a:pt x="1418" y="821"/>
                        <a:pt x="1416" y="827"/>
                      </a:cubicBezTo>
                      <a:cubicBezTo>
                        <a:pt x="1407" y="826"/>
                        <a:pt x="1404" y="808"/>
                        <a:pt x="1417" y="803"/>
                      </a:cubicBezTo>
                      <a:cubicBezTo>
                        <a:pt x="1425" y="800"/>
                        <a:pt x="1434" y="806"/>
                        <a:pt x="1434" y="814"/>
                      </a:cubicBezTo>
                      <a:close/>
                      <a:moveTo>
                        <a:pt x="1168" y="812"/>
                      </a:moveTo>
                      <a:cubicBezTo>
                        <a:pt x="1190" y="802"/>
                        <a:pt x="1188" y="777"/>
                        <a:pt x="1184" y="765"/>
                      </a:cubicBezTo>
                      <a:cubicBezTo>
                        <a:pt x="1181" y="752"/>
                        <a:pt x="1173" y="737"/>
                        <a:pt x="1181" y="723"/>
                      </a:cubicBezTo>
                      <a:cubicBezTo>
                        <a:pt x="1185" y="716"/>
                        <a:pt x="1193" y="710"/>
                        <a:pt x="1201" y="711"/>
                      </a:cubicBezTo>
                      <a:cubicBezTo>
                        <a:pt x="1206" y="712"/>
                        <a:pt x="1210" y="715"/>
                        <a:pt x="1211" y="721"/>
                      </a:cubicBezTo>
                      <a:cubicBezTo>
                        <a:pt x="1208" y="717"/>
                        <a:pt x="1201" y="716"/>
                        <a:pt x="1197" y="720"/>
                      </a:cubicBezTo>
                      <a:cubicBezTo>
                        <a:pt x="1192" y="723"/>
                        <a:pt x="1192" y="730"/>
                        <a:pt x="1194" y="736"/>
                      </a:cubicBezTo>
                      <a:cubicBezTo>
                        <a:pt x="1200" y="751"/>
                        <a:pt x="1204" y="767"/>
                        <a:pt x="1202" y="780"/>
                      </a:cubicBezTo>
                      <a:cubicBezTo>
                        <a:pt x="1200" y="795"/>
                        <a:pt x="1186" y="811"/>
                        <a:pt x="1168" y="812"/>
                      </a:cubicBezTo>
                      <a:close/>
                      <a:moveTo>
                        <a:pt x="1130" y="569"/>
                      </a:moveTo>
                      <a:cubicBezTo>
                        <a:pt x="1129" y="566"/>
                        <a:pt x="1130" y="564"/>
                        <a:pt x="1131" y="562"/>
                      </a:cubicBezTo>
                      <a:cubicBezTo>
                        <a:pt x="1132" y="559"/>
                        <a:pt x="1136" y="557"/>
                        <a:pt x="1139" y="558"/>
                      </a:cubicBezTo>
                      <a:cubicBezTo>
                        <a:pt x="1144" y="559"/>
                        <a:pt x="1146" y="563"/>
                        <a:pt x="1146" y="566"/>
                      </a:cubicBezTo>
                      <a:cubicBezTo>
                        <a:pt x="1146" y="572"/>
                        <a:pt x="1141" y="573"/>
                        <a:pt x="1138" y="575"/>
                      </a:cubicBezTo>
                      <a:cubicBezTo>
                        <a:pt x="1135" y="579"/>
                        <a:pt x="1136" y="584"/>
                        <a:pt x="1139" y="589"/>
                      </a:cubicBezTo>
                      <a:cubicBezTo>
                        <a:pt x="1143" y="594"/>
                        <a:pt x="1149" y="596"/>
                        <a:pt x="1155" y="594"/>
                      </a:cubicBezTo>
                      <a:cubicBezTo>
                        <a:pt x="1159" y="593"/>
                        <a:pt x="1162" y="590"/>
                        <a:pt x="1161" y="586"/>
                      </a:cubicBezTo>
                      <a:cubicBezTo>
                        <a:pt x="1158" y="589"/>
                        <a:pt x="1153" y="589"/>
                        <a:pt x="1151" y="584"/>
                      </a:cubicBezTo>
                      <a:cubicBezTo>
                        <a:pt x="1150" y="581"/>
                        <a:pt x="1152" y="575"/>
                        <a:pt x="1153" y="569"/>
                      </a:cubicBezTo>
                      <a:cubicBezTo>
                        <a:pt x="1155" y="563"/>
                        <a:pt x="1155" y="557"/>
                        <a:pt x="1152" y="552"/>
                      </a:cubicBezTo>
                      <a:cubicBezTo>
                        <a:pt x="1148" y="542"/>
                        <a:pt x="1135" y="539"/>
                        <a:pt x="1127" y="546"/>
                      </a:cubicBezTo>
                      <a:cubicBezTo>
                        <a:pt x="1122" y="549"/>
                        <a:pt x="1120" y="554"/>
                        <a:pt x="1119" y="559"/>
                      </a:cubicBezTo>
                      <a:cubicBezTo>
                        <a:pt x="1118" y="565"/>
                        <a:pt x="1119" y="580"/>
                        <a:pt x="1114" y="585"/>
                      </a:cubicBezTo>
                      <a:cubicBezTo>
                        <a:pt x="1110" y="589"/>
                        <a:pt x="1106" y="588"/>
                        <a:pt x="1104" y="585"/>
                      </a:cubicBezTo>
                      <a:cubicBezTo>
                        <a:pt x="1101" y="588"/>
                        <a:pt x="1104" y="594"/>
                        <a:pt x="1109" y="596"/>
                      </a:cubicBezTo>
                      <a:cubicBezTo>
                        <a:pt x="1117" y="599"/>
                        <a:pt x="1129" y="594"/>
                        <a:pt x="1132" y="583"/>
                      </a:cubicBezTo>
                      <a:cubicBezTo>
                        <a:pt x="1133" y="579"/>
                        <a:pt x="1132" y="574"/>
                        <a:pt x="1130" y="569"/>
                      </a:cubicBezTo>
                      <a:close/>
                      <a:moveTo>
                        <a:pt x="1230" y="447"/>
                      </a:moveTo>
                      <a:cubicBezTo>
                        <a:pt x="1230" y="464"/>
                        <a:pt x="1242" y="472"/>
                        <a:pt x="1245" y="477"/>
                      </a:cubicBezTo>
                      <a:cubicBezTo>
                        <a:pt x="1249" y="484"/>
                        <a:pt x="1242" y="488"/>
                        <a:pt x="1237" y="482"/>
                      </a:cubicBezTo>
                      <a:cubicBezTo>
                        <a:pt x="1231" y="476"/>
                        <a:pt x="1226" y="461"/>
                        <a:pt x="1230" y="447"/>
                      </a:cubicBezTo>
                      <a:close/>
                      <a:moveTo>
                        <a:pt x="1249" y="510"/>
                      </a:moveTo>
                      <a:cubicBezTo>
                        <a:pt x="1248" y="510"/>
                        <a:pt x="1247" y="509"/>
                        <a:pt x="1246" y="508"/>
                      </a:cubicBezTo>
                      <a:cubicBezTo>
                        <a:pt x="1245" y="507"/>
                        <a:pt x="1245" y="504"/>
                        <a:pt x="1246" y="503"/>
                      </a:cubicBezTo>
                      <a:cubicBezTo>
                        <a:pt x="1248" y="501"/>
                        <a:pt x="1251" y="501"/>
                        <a:pt x="1252" y="502"/>
                      </a:cubicBezTo>
                      <a:cubicBezTo>
                        <a:pt x="1256" y="503"/>
                        <a:pt x="1254" y="506"/>
                        <a:pt x="1255" y="508"/>
                      </a:cubicBezTo>
                      <a:cubicBezTo>
                        <a:pt x="1256" y="510"/>
                        <a:pt x="1259" y="512"/>
                        <a:pt x="1262" y="511"/>
                      </a:cubicBezTo>
                      <a:cubicBezTo>
                        <a:pt x="1266" y="511"/>
                        <a:pt x="1269" y="508"/>
                        <a:pt x="1270" y="505"/>
                      </a:cubicBezTo>
                      <a:cubicBezTo>
                        <a:pt x="1270" y="502"/>
                        <a:pt x="1269" y="500"/>
                        <a:pt x="1267" y="500"/>
                      </a:cubicBezTo>
                      <a:cubicBezTo>
                        <a:pt x="1268" y="502"/>
                        <a:pt x="1266" y="505"/>
                        <a:pt x="1263" y="504"/>
                      </a:cubicBezTo>
                      <a:cubicBezTo>
                        <a:pt x="1261" y="504"/>
                        <a:pt x="1259" y="501"/>
                        <a:pt x="1256" y="499"/>
                      </a:cubicBezTo>
                      <a:cubicBezTo>
                        <a:pt x="1253" y="496"/>
                        <a:pt x="1250" y="495"/>
                        <a:pt x="1247" y="494"/>
                      </a:cubicBezTo>
                      <a:cubicBezTo>
                        <a:pt x="1241" y="494"/>
                        <a:pt x="1236" y="500"/>
                        <a:pt x="1236" y="506"/>
                      </a:cubicBezTo>
                      <a:cubicBezTo>
                        <a:pt x="1237" y="509"/>
                        <a:pt x="1239" y="512"/>
                        <a:pt x="1241" y="514"/>
                      </a:cubicBezTo>
                      <a:cubicBezTo>
                        <a:pt x="1244" y="516"/>
                        <a:pt x="1252" y="519"/>
                        <a:pt x="1253" y="523"/>
                      </a:cubicBezTo>
                      <a:cubicBezTo>
                        <a:pt x="1254" y="526"/>
                        <a:pt x="1252" y="528"/>
                        <a:pt x="1250" y="528"/>
                      </a:cubicBezTo>
                      <a:cubicBezTo>
                        <a:pt x="1251" y="531"/>
                        <a:pt x="1255" y="531"/>
                        <a:pt x="1257" y="529"/>
                      </a:cubicBezTo>
                      <a:cubicBezTo>
                        <a:pt x="1261" y="526"/>
                        <a:pt x="1262" y="518"/>
                        <a:pt x="1257" y="514"/>
                      </a:cubicBezTo>
                      <a:cubicBezTo>
                        <a:pt x="1255" y="512"/>
                        <a:pt x="1253" y="511"/>
                        <a:pt x="1249" y="510"/>
                      </a:cubicBezTo>
                      <a:close/>
                      <a:moveTo>
                        <a:pt x="1249" y="509"/>
                      </a:moveTo>
                      <a:cubicBezTo>
                        <a:pt x="1247" y="509"/>
                        <a:pt x="1246" y="507"/>
                        <a:pt x="1246" y="505"/>
                      </a:cubicBezTo>
                      <a:cubicBezTo>
                        <a:pt x="1247" y="501"/>
                        <a:pt x="1252" y="502"/>
                        <a:pt x="1254" y="504"/>
                      </a:cubicBezTo>
                      <a:cubicBezTo>
                        <a:pt x="1255" y="507"/>
                        <a:pt x="1254" y="509"/>
                        <a:pt x="1256" y="511"/>
                      </a:cubicBezTo>
                      <a:cubicBezTo>
                        <a:pt x="1253" y="509"/>
                        <a:pt x="1252" y="510"/>
                        <a:pt x="1249" y="509"/>
                      </a:cubicBezTo>
                      <a:close/>
                      <a:moveTo>
                        <a:pt x="1236" y="499"/>
                      </a:moveTo>
                      <a:cubicBezTo>
                        <a:pt x="1237" y="496"/>
                        <a:pt x="1241" y="494"/>
                        <a:pt x="1244" y="493"/>
                      </a:cubicBezTo>
                      <a:cubicBezTo>
                        <a:pt x="1244" y="490"/>
                        <a:pt x="1237" y="486"/>
                        <a:pt x="1234" y="491"/>
                      </a:cubicBezTo>
                      <a:cubicBezTo>
                        <a:pt x="1231" y="494"/>
                        <a:pt x="1233" y="498"/>
                        <a:pt x="1236" y="499"/>
                      </a:cubicBezTo>
                      <a:close/>
                      <a:moveTo>
                        <a:pt x="1233" y="490"/>
                      </a:moveTo>
                      <a:cubicBezTo>
                        <a:pt x="1233" y="489"/>
                        <a:pt x="1234" y="488"/>
                        <a:pt x="1235" y="488"/>
                      </a:cubicBezTo>
                      <a:cubicBezTo>
                        <a:pt x="1229" y="483"/>
                        <a:pt x="1226" y="474"/>
                        <a:pt x="1225" y="466"/>
                      </a:cubicBezTo>
                      <a:cubicBezTo>
                        <a:pt x="1223" y="451"/>
                        <a:pt x="1233" y="441"/>
                        <a:pt x="1234" y="419"/>
                      </a:cubicBezTo>
                      <a:cubicBezTo>
                        <a:pt x="1234" y="409"/>
                        <a:pt x="1232" y="400"/>
                        <a:pt x="1229" y="394"/>
                      </a:cubicBezTo>
                      <a:cubicBezTo>
                        <a:pt x="1223" y="380"/>
                        <a:pt x="1210" y="368"/>
                        <a:pt x="1208" y="351"/>
                      </a:cubicBezTo>
                      <a:cubicBezTo>
                        <a:pt x="1211" y="358"/>
                        <a:pt x="1219" y="360"/>
                        <a:pt x="1224" y="351"/>
                      </a:cubicBezTo>
                      <a:cubicBezTo>
                        <a:pt x="1228" y="345"/>
                        <a:pt x="1225" y="332"/>
                        <a:pt x="1241" y="328"/>
                      </a:cubicBezTo>
                      <a:cubicBezTo>
                        <a:pt x="1233" y="326"/>
                        <a:pt x="1223" y="326"/>
                        <a:pt x="1216" y="330"/>
                      </a:cubicBezTo>
                      <a:cubicBezTo>
                        <a:pt x="1211" y="333"/>
                        <a:pt x="1208" y="337"/>
                        <a:pt x="1207" y="342"/>
                      </a:cubicBezTo>
                      <a:cubicBezTo>
                        <a:pt x="1200" y="365"/>
                        <a:pt x="1229" y="385"/>
                        <a:pt x="1229" y="405"/>
                      </a:cubicBezTo>
                      <a:cubicBezTo>
                        <a:pt x="1229" y="404"/>
                        <a:pt x="1229" y="403"/>
                        <a:pt x="1229" y="402"/>
                      </a:cubicBezTo>
                      <a:cubicBezTo>
                        <a:pt x="1226" y="383"/>
                        <a:pt x="1204" y="372"/>
                        <a:pt x="1186" y="378"/>
                      </a:cubicBezTo>
                      <a:cubicBezTo>
                        <a:pt x="1177" y="381"/>
                        <a:pt x="1169" y="388"/>
                        <a:pt x="1166" y="398"/>
                      </a:cubicBezTo>
                      <a:cubicBezTo>
                        <a:pt x="1162" y="409"/>
                        <a:pt x="1164" y="421"/>
                        <a:pt x="1171" y="430"/>
                      </a:cubicBezTo>
                      <a:cubicBezTo>
                        <a:pt x="1179" y="440"/>
                        <a:pt x="1191" y="444"/>
                        <a:pt x="1202" y="438"/>
                      </a:cubicBezTo>
                      <a:cubicBezTo>
                        <a:pt x="1209" y="435"/>
                        <a:pt x="1213" y="428"/>
                        <a:pt x="1212" y="420"/>
                      </a:cubicBezTo>
                      <a:cubicBezTo>
                        <a:pt x="1211" y="410"/>
                        <a:pt x="1203" y="404"/>
                        <a:pt x="1196" y="404"/>
                      </a:cubicBezTo>
                      <a:cubicBezTo>
                        <a:pt x="1187" y="404"/>
                        <a:pt x="1179" y="411"/>
                        <a:pt x="1181" y="421"/>
                      </a:cubicBezTo>
                      <a:cubicBezTo>
                        <a:pt x="1180" y="410"/>
                        <a:pt x="1188" y="404"/>
                        <a:pt x="1197" y="406"/>
                      </a:cubicBezTo>
                      <a:cubicBezTo>
                        <a:pt x="1203" y="407"/>
                        <a:pt x="1209" y="412"/>
                        <a:pt x="1209" y="420"/>
                      </a:cubicBezTo>
                      <a:cubicBezTo>
                        <a:pt x="1210" y="427"/>
                        <a:pt x="1207" y="433"/>
                        <a:pt x="1201" y="435"/>
                      </a:cubicBezTo>
                      <a:cubicBezTo>
                        <a:pt x="1191" y="440"/>
                        <a:pt x="1181" y="436"/>
                        <a:pt x="1174" y="428"/>
                      </a:cubicBezTo>
                      <a:cubicBezTo>
                        <a:pt x="1167" y="420"/>
                        <a:pt x="1166" y="409"/>
                        <a:pt x="1169" y="399"/>
                      </a:cubicBezTo>
                      <a:cubicBezTo>
                        <a:pt x="1173" y="389"/>
                        <a:pt x="1180" y="383"/>
                        <a:pt x="1189" y="381"/>
                      </a:cubicBezTo>
                      <a:cubicBezTo>
                        <a:pt x="1205" y="376"/>
                        <a:pt x="1224" y="386"/>
                        <a:pt x="1227" y="403"/>
                      </a:cubicBezTo>
                      <a:cubicBezTo>
                        <a:pt x="1230" y="417"/>
                        <a:pt x="1226" y="427"/>
                        <a:pt x="1215" y="436"/>
                      </a:cubicBezTo>
                      <a:cubicBezTo>
                        <a:pt x="1198" y="451"/>
                        <a:pt x="1173" y="455"/>
                        <a:pt x="1157" y="448"/>
                      </a:cubicBezTo>
                      <a:cubicBezTo>
                        <a:pt x="1148" y="443"/>
                        <a:pt x="1142" y="434"/>
                        <a:pt x="1148" y="425"/>
                      </a:cubicBezTo>
                      <a:cubicBezTo>
                        <a:pt x="1152" y="420"/>
                        <a:pt x="1158" y="419"/>
                        <a:pt x="1164" y="423"/>
                      </a:cubicBezTo>
                      <a:cubicBezTo>
                        <a:pt x="1162" y="413"/>
                        <a:pt x="1146" y="411"/>
                        <a:pt x="1136" y="421"/>
                      </a:cubicBezTo>
                      <a:cubicBezTo>
                        <a:pt x="1127" y="430"/>
                        <a:pt x="1127" y="441"/>
                        <a:pt x="1131" y="449"/>
                      </a:cubicBezTo>
                      <a:cubicBezTo>
                        <a:pt x="1136" y="462"/>
                        <a:pt x="1152" y="470"/>
                        <a:pt x="1168" y="468"/>
                      </a:cubicBezTo>
                      <a:cubicBezTo>
                        <a:pt x="1186" y="466"/>
                        <a:pt x="1203" y="456"/>
                        <a:pt x="1214" y="442"/>
                      </a:cubicBezTo>
                      <a:cubicBezTo>
                        <a:pt x="1213" y="444"/>
                        <a:pt x="1212" y="446"/>
                        <a:pt x="1210" y="448"/>
                      </a:cubicBezTo>
                      <a:cubicBezTo>
                        <a:pt x="1190" y="470"/>
                        <a:pt x="1162" y="479"/>
                        <a:pt x="1132" y="471"/>
                      </a:cubicBezTo>
                      <a:cubicBezTo>
                        <a:pt x="1110" y="465"/>
                        <a:pt x="1096" y="449"/>
                        <a:pt x="1092" y="427"/>
                      </a:cubicBezTo>
                      <a:cubicBezTo>
                        <a:pt x="1090" y="413"/>
                        <a:pt x="1091" y="400"/>
                        <a:pt x="1096" y="388"/>
                      </a:cubicBezTo>
                      <a:cubicBezTo>
                        <a:pt x="1101" y="375"/>
                        <a:pt x="1109" y="363"/>
                        <a:pt x="1120" y="355"/>
                      </a:cubicBezTo>
                      <a:cubicBezTo>
                        <a:pt x="1125" y="350"/>
                        <a:pt x="1130" y="348"/>
                        <a:pt x="1136" y="346"/>
                      </a:cubicBezTo>
                      <a:cubicBezTo>
                        <a:pt x="1148" y="342"/>
                        <a:pt x="1161" y="342"/>
                        <a:pt x="1172" y="348"/>
                      </a:cubicBezTo>
                      <a:cubicBezTo>
                        <a:pt x="1180" y="354"/>
                        <a:pt x="1185" y="361"/>
                        <a:pt x="1186" y="371"/>
                      </a:cubicBezTo>
                      <a:cubicBezTo>
                        <a:pt x="1197" y="363"/>
                        <a:pt x="1191" y="336"/>
                        <a:pt x="1168" y="338"/>
                      </a:cubicBezTo>
                      <a:cubicBezTo>
                        <a:pt x="1161" y="326"/>
                        <a:pt x="1140" y="335"/>
                        <a:pt x="1128" y="345"/>
                      </a:cubicBezTo>
                      <a:cubicBezTo>
                        <a:pt x="1142" y="332"/>
                        <a:pt x="1169" y="323"/>
                        <a:pt x="1182" y="319"/>
                      </a:cubicBezTo>
                      <a:cubicBezTo>
                        <a:pt x="1182" y="319"/>
                        <a:pt x="1182" y="318"/>
                        <a:pt x="1182" y="317"/>
                      </a:cubicBezTo>
                      <a:cubicBezTo>
                        <a:pt x="1176" y="318"/>
                        <a:pt x="1169" y="320"/>
                        <a:pt x="1162" y="322"/>
                      </a:cubicBezTo>
                      <a:cubicBezTo>
                        <a:pt x="1170" y="315"/>
                        <a:pt x="1174" y="304"/>
                        <a:pt x="1171" y="293"/>
                      </a:cubicBezTo>
                      <a:cubicBezTo>
                        <a:pt x="1167" y="273"/>
                        <a:pt x="1146" y="259"/>
                        <a:pt x="1145" y="234"/>
                      </a:cubicBezTo>
                      <a:cubicBezTo>
                        <a:pt x="1137" y="255"/>
                        <a:pt x="1150" y="276"/>
                        <a:pt x="1154" y="290"/>
                      </a:cubicBezTo>
                      <a:cubicBezTo>
                        <a:pt x="1161" y="317"/>
                        <a:pt x="1151" y="324"/>
                        <a:pt x="1134" y="336"/>
                      </a:cubicBezTo>
                      <a:cubicBezTo>
                        <a:pt x="1136" y="333"/>
                        <a:pt x="1138" y="331"/>
                        <a:pt x="1140" y="327"/>
                      </a:cubicBezTo>
                      <a:cubicBezTo>
                        <a:pt x="1150" y="308"/>
                        <a:pt x="1148" y="285"/>
                        <a:pt x="1136" y="269"/>
                      </a:cubicBezTo>
                      <a:cubicBezTo>
                        <a:pt x="1125" y="255"/>
                        <a:pt x="1110" y="249"/>
                        <a:pt x="1093" y="252"/>
                      </a:cubicBezTo>
                      <a:cubicBezTo>
                        <a:pt x="1072" y="256"/>
                        <a:pt x="1056" y="273"/>
                        <a:pt x="1053" y="294"/>
                      </a:cubicBezTo>
                      <a:cubicBezTo>
                        <a:pt x="1052" y="304"/>
                        <a:pt x="1054" y="313"/>
                        <a:pt x="1059" y="320"/>
                      </a:cubicBezTo>
                      <a:cubicBezTo>
                        <a:pt x="1069" y="334"/>
                        <a:pt x="1084" y="336"/>
                        <a:pt x="1098" y="330"/>
                      </a:cubicBezTo>
                      <a:cubicBezTo>
                        <a:pt x="1081" y="328"/>
                        <a:pt x="1083" y="315"/>
                        <a:pt x="1078" y="309"/>
                      </a:cubicBezTo>
                      <a:cubicBezTo>
                        <a:pt x="1070" y="297"/>
                        <a:pt x="1056" y="312"/>
                        <a:pt x="1065" y="324"/>
                      </a:cubicBezTo>
                      <a:cubicBezTo>
                        <a:pt x="1066" y="325"/>
                        <a:pt x="1067" y="326"/>
                        <a:pt x="1068" y="328"/>
                      </a:cubicBezTo>
                      <a:cubicBezTo>
                        <a:pt x="1058" y="320"/>
                        <a:pt x="1053" y="307"/>
                        <a:pt x="1055" y="294"/>
                      </a:cubicBezTo>
                      <a:cubicBezTo>
                        <a:pt x="1058" y="274"/>
                        <a:pt x="1073" y="259"/>
                        <a:pt x="1094" y="255"/>
                      </a:cubicBezTo>
                      <a:cubicBezTo>
                        <a:pt x="1109" y="253"/>
                        <a:pt x="1123" y="259"/>
                        <a:pt x="1132" y="271"/>
                      </a:cubicBezTo>
                      <a:cubicBezTo>
                        <a:pt x="1144" y="286"/>
                        <a:pt x="1145" y="307"/>
                        <a:pt x="1136" y="324"/>
                      </a:cubicBezTo>
                      <a:cubicBezTo>
                        <a:pt x="1132" y="331"/>
                        <a:pt x="1128" y="336"/>
                        <a:pt x="1123" y="341"/>
                      </a:cubicBezTo>
                      <a:cubicBezTo>
                        <a:pt x="1126" y="338"/>
                        <a:pt x="1128" y="334"/>
                        <a:pt x="1129" y="329"/>
                      </a:cubicBezTo>
                      <a:cubicBezTo>
                        <a:pt x="1133" y="318"/>
                        <a:pt x="1130" y="302"/>
                        <a:pt x="1117" y="297"/>
                      </a:cubicBezTo>
                      <a:cubicBezTo>
                        <a:pt x="1112" y="295"/>
                        <a:pt x="1105" y="297"/>
                        <a:pt x="1101" y="301"/>
                      </a:cubicBezTo>
                      <a:cubicBezTo>
                        <a:pt x="1098" y="304"/>
                        <a:pt x="1097" y="309"/>
                        <a:pt x="1097" y="313"/>
                      </a:cubicBezTo>
                      <a:cubicBezTo>
                        <a:pt x="1098" y="317"/>
                        <a:pt x="1101" y="322"/>
                        <a:pt x="1105" y="324"/>
                      </a:cubicBezTo>
                      <a:cubicBezTo>
                        <a:pt x="1110" y="327"/>
                        <a:pt x="1117" y="325"/>
                        <a:pt x="1120" y="320"/>
                      </a:cubicBezTo>
                      <a:cubicBezTo>
                        <a:pt x="1122" y="317"/>
                        <a:pt x="1122" y="313"/>
                        <a:pt x="1119" y="310"/>
                      </a:cubicBezTo>
                      <a:cubicBezTo>
                        <a:pt x="1117" y="308"/>
                        <a:pt x="1115" y="308"/>
                        <a:pt x="1113" y="310"/>
                      </a:cubicBezTo>
                      <a:cubicBezTo>
                        <a:pt x="1115" y="310"/>
                        <a:pt x="1116" y="311"/>
                        <a:pt x="1117" y="312"/>
                      </a:cubicBezTo>
                      <a:cubicBezTo>
                        <a:pt x="1119" y="315"/>
                        <a:pt x="1117" y="318"/>
                        <a:pt x="1113" y="319"/>
                      </a:cubicBezTo>
                      <a:cubicBezTo>
                        <a:pt x="1112" y="319"/>
                        <a:pt x="1109" y="318"/>
                        <a:pt x="1107" y="316"/>
                      </a:cubicBezTo>
                      <a:cubicBezTo>
                        <a:pt x="1105" y="314"/>
                        <a:pt x="1105" y="310"/>
                        <a:pt x="1107" y="307"/>
                      </a:cubicBezTo>
                      <a:cubicBezTo>
                        <a:pt x="1109" y="304"/>
                        <a:pt x="1113" y="303"/>
                        <a:pt x="1117" y="305"/>
                      </a:cubicBezTo>
                      <a:cubicBezTo>
                        <a:pt x="1127" y="308"/>
                        <a:pt x="1129" y="324"/>
                        <a:pt x="1126" y="333"/>
                      </a:cubicBezTo>
                      <a:cubicBezTo>
                        <a:pt x="1122" y="344"/>
                        <a:pt x="1112" y="353"/>
                        <a:pt x="1105" y="361"/>
                      </a:cubicBezTo>
                      <a:cubicBezTo>
                        <a:pt x="1097" y="371"/>
                        <a:pt x="1091" y="383"/>
                        <a:pt x="1089" y="400"/>
                      </a:cubicBezTo>
                      <a:cubicBezTo>
                        <a:pt x="1089" y="397"/>
                        <a:pt x="1088" y="393"/>
                        <a:pt x="1088" y="390"/>
                      </a:cubicBezTo>
                      <a:cubicBezTo>
                        <a:pt x="1083" y="368"/>
                        <a:pt x="1069" y="352"/>
                        <a:pt x="1047" y="348"/>
                      </a:cubicBezTo>
                      <a:cubicBezTo>
                        <a:pt x="1026" y="345"/>
                        <a:pt x="1006" y="353"/>
                        <a:pt x="994" y="370"/>
                      </a:cubicBezTo>
                      <a:cubicBezTo>
                        <a:pt x="983" y="386"/>
                        <a:pt x="980" y="408"/>
                        <a:pt x="991" y="425"/>
                      </a:cubicBezTo>
                      <a:cubicBezTo>
                        <a:pt x="1001" y="441"/>
                        <a:pt x="1017" y="448"/>
                        <a:pt x="1033" y="444"/>
                      </a:cubicBezTo>
                      <a:cubicBezTo>
                        <a:pt x="1043" y="442"/>
                        <a:pt x="1051" y="436"/>
                        <a:pt x="1055" y="428"/>
                      </a:cubicBezTo>
                      <a:cubicBezTo>
                        <a:pt x="1057" y="423"/>
                        <a:pt x="1059" y="417"/>
                        <a:pt x="1058" y="411"/>
                      </a:cubicBezTo>
                      <a:cubicBezTo>
                        <a:pt x="1057" y="400"/>
                        <a:pt x="1049" y="393"/>
                        <a:pt x="1039" y="393"/>
                      </a:cubicBezTo>
                      <a:cubicBezTo>
                        <a:pt x="1028" y="392"/>
                        <a:pt x="1019" y="400"/>
                        <a:pt x="1018" y="411"/>
                      </a:cubicBezTo>
                      <a:cubicBezTo>
                        <a:pt x="1017" y="422"/>
                        <a:pt x="1025" y="432"/>
                        <a:pt x="1037" y="433"/>
                      </a:cubicBezTo>
                      <a:cubicBezTo>
                        <a:pt x="1046" y="433"/>
                        <a:pt x="1055" y="427"/>
                        <a:pt x="1057" y="419"/>
                      </a:cubicBezTo>
                      <a:cubicBezTo>
                        <a:pt x="1055" y="431"/>
                        <a:pt x="1045" y="441"/>
                        <a:pt x="1032" y="443"/>
                      </a:cubicBezTo>
                      <a:cubicBezTo>
                        <a:pt x="1017" y="446"/>
                        <a:pt x="1002" y="439"/>
                        <a:pt x="993" y="424"/>
                      </a:cubicBezTo>
                      <a:cubicBezTo>
                        <a:pt x="983" y="408"/>
                        <a:pt x="986" y="388"/>
                        <a:pt x="996" y="373"/>
                      </a:cubicBezTo>
                      <a:cubicBezTo>
                        <a:pt x="1007" y="356"/>
                        <a:pt x="1027" y="349"/>
                        <a:pt x="1046" y="352"/>
                      </a:cubicBezTo>
                      <a:cubicBezTo>
                        <a:pt x="1065" y="357"/>
                        <a:pt x="1078" y="370"/>
                        <a:pt x="1082" y="390"/>
                      </a:cubicBezTo>
                      <a:cubicBezTo>
                        <a:pt x="1084" y="404"/>
                        <a:pt x="1082" y="418"/>
                        <a:pt x="1087" y="433"/>
                      </a:cubicBezTo>
                      <a:cubicBezTo>
                        <a:pt x="1093" y="454"/>
                        <a:pt x="1109" y="469"/>
                        <a:pt x="1131" y="476"/>
                      </a:cubicBezTo>
                      <a:cubicBezTo>
                        <a:pt x="1162" y="485"/>
                        <a:pt x="1193" y="476"/>
                        <a:pt x="1215" y="451"/>
                      </a:cubicBezTo>
                      <a:cubicBezTo>
                        <a:pt x="1224" y="440"/>
                        <a:pt x="1230" y="429"/>
                        <a:pt x="1232" y="416"/>
                      </a:cubicBezTo>
                      <a:cubicBezTo>
                        <a:pt x="1232" y="429"/>
                        <a:pt x="1228" y="442"/>
                        <a:pt x="1221" y="453"/>
                      </a:cubicBezTo>
                      <a:cubicBezTo>
                        <a:pt x="1211" y="469"/>
                        <a:pt x="1195" y="483"/>
                        <a:pt x="1179" y="491"/>
                      </a:cubicBezTo>
                      <a:cubicBezTo>
                        <a:pt x="1173" y="495"/>
                        <a:pt x="1168" y="499"/>
                        <a:pt x="1162" y="504"/>
                      </a:cubicBezTo>
                      <a:cubicBezTo>
                        <a:pt x="1161" y="506"/>
                        <a:pt x="1159" y="507"/>
                        <a:pt x="1158" y="508"/>
                      </a:cubicBezTo>
                      <a:cubicBezTo>
                        <a:pt x="1156" y="511"/>
                        <a:pt x="1154" y="514"/>
                        <a:pt x="1152" y="516"/>
                      </a:cubicBezTo>
                      <a:cubicBezTo>
                        <a:pt x="1152" y="518"/>
                        <a:pt x="1147" y="527"/>
                        <a:pt x="1149" y="528"/>
                      </a:cubicBezTo>
                      <a:cubicBezTo>
                        <a:pt x="1150" y="528"/>
                        <a:pt x="1153" y="523"/>
                        <a:pt x="1153" y="522"/>
                      </a:cubicBezTo>
                      <a:cubicBezTo>
                        <a:pt x="1156" y="518"/>
                        <a:pt x="1158" y="514"/>
                        <a:pt x="1161" y="511"/>
                      </a:cubicBezTo>
                      <a:cubicBezTo>
                        <a:pt x="1162" y="509"/>
                        <a:pt x="1163" y="508"/>
                        <a:pt x="1165" y="507"/>
                      </a:cubicBezTo>
                      <a:cubicBezTo>
                        <a:pt x="1170" y="502"/>
                        <a:pt x="1174" y="498"/>
                        <a:pt x="1181" y="494"/>
                      </a:cubicBezTo>
                      <a:cubicBezTo>
                        <a:pt x="1181" y="494"/>
                        <a:pt x="1182" y="493"/>
                        <a:pt x="1183" y="493"/>
                      </a:cubicBezTo>
                      <a:cubicBezTo>
                        <a:pt x="1181" y="494"/>
                        <a:pt x="1180" y="496"/>
                        <a:pt x="1178" y="498"/>
                      </a:cubicBezTo>
                      <a:cubicBezTo>
                        <a:pt x="1174" y="502"/>
                        <a:pt x="1171" y="507"/>
                        <a:pt x="1169" y="513"/>
                      </a:cubicBezTo>
                      <a:cubicBezTo>
                        <a:pt x="1164" y="529"/>
                        <a:pt x="1174" y="541"/>
                        <a:pt x="1187" y="547"/>
                      </a:cubicBezTo>
                      <a:cubicBezTo>
                        <a:pt x="1199" y="551"/>
                        <a:pt x="1213" y="551"/>
                        <a:pt x="1223" y="543"/>
                      </a:cubicBezTo>
                      <a:cubicBezTo>
                        <a:pt x="1232" y="536"/>
                        <a:pt x="1234" y="526"/>
                        <a:pt x="1230" y="516"/>
                      </a:cubicBezTo>
                      <a:cubicBezTo>
                        <a:pt x="1227" y="509"/>
                        <a:pt x="1219" y="501"/>
                        <a:pt x="1210" y="503"/>
                      </a:cubicBezTo>
                      <a:cubicBezTo>
                        <a:pt x="1206" y="503"/>
                        <a:pt x="1201" y="506"/>
                        <a:pt x="1199" y="511"/>
                      </a:cubicBezTo>
                      <a:cubicBezTo>
                        <a:pt x="1198" y="513"/>
                        <a:pt x="1198" y="516"/>
                        <a:pt x="1199" y="519"/>
                      </a:cubicBezTo>
                      <a:cubicBezTo>
                        <a:pt x="1200" y="522"/>
                        <a:pt x="1203" y="524"/>
                        <a:pt x="1206" y="525"/>
                      </a:cubicBezTo>
                      <a:cubicBezTo>
                        <a:pt x="1210" y="526"/>
                        <a:pt x="1214" y="525"/>
                        <a:pt x="1216" y="522"/>
                      </a:cubicBezTo>
                      <a:cubicBezTo>
                        <a:pt x="1219" y="519"/>
                        <a:pt x="1219" y="514"/>
                        <a:pt x="1216" y="511"/>
                      </a:cubicBezTo>
                      <a:cubicBezTo>
                        <a:pt x="1213" y="508"/>
                        <a:pt x="1208" y="508"/>
                        <a:pt x="1204" y="511"/>
                      </a:cubicBezTo>
                      <a:cubicBezTo>
                        <a:pt x="1201" y="514"/>
                        <a:pt x="1200" y="519"/>
                        <a:pt x="1203" y="523"/>
                      </a:cubicBezTo>
                      <a:cubicBezTo>
                        <a:pt x="1204" y="524"/>
                        <a:pt x="1206" y="525"/>
                        <a:pt x="1207" y="525"/>
                      </a:cubicBezTo>
                      <a:cubicBezTo>
                        <a:pt x="1206" y="525"/>
                        <a:pt x="1206" y="525"/>
                        <a:pt x="1206" y="525"/>
                      </a:cubicBezTo>
                      <a:cubicBezTo>
                        <a:pt x="1203" y="524"/>
                        <a:pt x="1201" y="522"/>
                        <a:pt x="1199" y="519"/>
                      </a:cubicBezTo>
                      <a:cubicBezTo>
                        <a:pt x="1198" y="516"/>
                        <a:pt x="1199" y="514"/>
                        <a:pt x="1200" y="511"/>
                      </a:cubicBezTo>
                      <a:cubicBezTo>
                        <a:pt x="1202" y="507"/>
                        <a:pt x="1206" y="504"/>
                        <a:pt x="1211" y="503"/>
                      </a:cubicBezTo>
                      <a:cubicBezTo>
                        <a:pt x="1218" y="503"/>
                        <a:pt x="1226" y="510"/>
                        <a:pt x="1229" y="517"/>
                      </a:cubicBezTo>
                      <a:cubicBezTo>
                        <a:pt x="1232" y="526"/>
                        <a:pt x="1230" y="535"/>
                        <a:pt x="1222" y="542"/>
                      </a:cubicBezTo>
                      <a:cubicBezTo>
                        <a:pt x="1212" y="549"/>
                        <a:pt x="1198" y="549"/>
                        <a:pt x="1187" y="544"/>
                      </a:cubicBezTo>
                      <a:cubicBezTo>
                        <a:pt x="1176" y="539"/>
                        <a:pt x="1167" y="528"/>
                        <a:pt x="1172" y="514"/>
                      </a:cubicBezTo>
                      <a:cubicBezTo>
                        <a:pt x="1174" y="508"/>
                        <a:pt x="1177" y="504"/>
                        <a:pt x="1181" y="500"/>
                      </a:cubicBezTo>
                      <a:cubicBezTo>
                        <a:pt x="1183" y="497"/>
                        <a:pt x="1186" y="495"/>
                        <a:pt x="1189" y="493"/>
                      </a:cubicBezTo>
                      <a:cubicBezTo>
                        <a:pt x="1195" y="487"/>
                        <a:pt x="1204" y="480"/>
                        <a:pt x="1211" y="473"/>
                      </a:cubicBezTo>
                      <a:cubicBezTo>
                        <a:pt x="1215" y="469"/>
                        <a:pt x="1219" y="464"/>
                        <a:pt x="1222" y="459"/>
                      </a:cubicBezTo>
                      <a:cubicBezTo>
                        <a:pt x="1222" y="462"/>
                        <a:pt x="1222" y="465"/>
                        <a:pt x="1223" y="468"/>
                      </a:cubicBezTo>
                      <a:cubicBezTo>
                        <a:pt x="1224" y="477"/>
                        <a:pt x="1228" y="485"/>
                        <a:pt x="1233" y="490"/>
                      </a:cubicBezTo>
                      <a:close/>
                      <a:moveTo>
                        <a:pt x="1132" y="568"/>
                      </a:moveTo>
                      <a:cubicBezTo>
                        <a:pt x="1131" y="564"/>
                        <a:pt x="1133" y="560"/>
                        <a:pt x="1136" y="559"/>
                      </a:cubicBezTo>
                      <a:cubicBezTo>
                        <a:pt x="1143" y="558"/>
                        <a:pt x="1146" y="566"/>
                        <a:pt x="1143" y="570"/>
                      </a:cubicBezTo>
                      <a:cubicBezTo>
                        <a:pt x="1140" y="574"/>
                        <a:pt x="1136" y="573"/>
                        <a:pt x="1135" y="579"/>
                      </a:cubicBezTo>
                      <a:cubicBezTo>
                        <a:pt x="1135" y="573"/>
                        <a:pt x="1132" y="572"/>
                        <a:pt x="1132" y="568"/>
                      </a:cubicBezTo>
                      <a:close/>
                      <a:moveTo>
                        <a:pt x="1173" y="493"/>
                      </a:moveTo>
                      <a:cubicBezTo>
                        <a:pt x="1162" y="500"/>
                        <a:pt x="1145" y="497"/>
                        <a:pt x="1138" y="490"/>
                      </a:cubicBezTo>
                      <a:cubicBezTo>
                        <a:pt x="1132" y="484"/>
                        <a:pt x="1127" y="478"/>
                        <a:pt x="1119" y="477"/>
                      </a:cubicBezTo>
                      <a:cubicBezTo>
                        <a:pt x="1113" y="476"/>
                        <a:pt x="1104" y="479"/>
                        <a:pt x="1104" y="485"/>
                      </a:cubicBezTo>
                      <a:cubicBezTo>
                        <a:pt x="1107" y="481"/>
                        <a:pt x="1113" y="483"/>
                        <a:pt x="1118" y="486"/>
                      </a:cubicBezTo>
                      <a:cubicBezTo>
                        <a:pt x="1122" y="488"/>
                        <a:pt x="1126" y="490"/>
                        <a:pt x="1131" y="489"/>
                      </a:cubicBezTo>
                      <a:cubicBezTo>
                        <a:pt x="1133" y="499"/>
                        <a:pt x="1142" y="502"/>
                        <a:pt x="1149" y="502"/>
                      </a:cubicBezTo>
                      <a:cubicBezTo>
                        <a:pt x="1156" y="502"/>
                        <a:pt x="1167" y="499"/>
                        <a:pt x="1173" y="493"/>
                      </a:cubicBezTo>
                      <a:close/>
                      <a:moveTo>
                        <a:pt x="1191" y="607"/>
                      </a:moveTo>
                      <a:cubicBezTo>
                        <a:pt x="1204" y="624"/>
                        <a:pt x="1194" y="641"/>
                        <a:pt x="1192" y="649"/>
                      </a:cubicBezTo>
                      <a:cubicBezTo>
                        <a:pt x="1189" y="661"/>
                        <a:pt x="1201" y="663"/>
                        <a:pt x="1206" y="651"/>
                      </a:cubicBezTo>
                      <a:cubicBezTo>
                        <a:pt x="1210" y="640"/>
                        <a:pt x="1206" y="620"/>
                        <a:pt x="1191" y="607"/>
                      </a:cubicBezTo>
                      <a:close/>
                      <a:moveTo>
                        <a:pt x="1136" y="540"/>
                      </a:moveTo>
                      <a:cubicBezTo>
                        <a:pt x="1142" y="539"/>
                        <a:pt x="1149" y="543"/>
                        <a:pt x="1151" y="546"/>
                      </a:cubicBezTo>
                      <a:cubicBezTo>
                        <a:pt x="1157" y="544"/>
                        <a:pt x="1157" y="531"/>
                        <a:pt x="1147" y="529"/>
                      </a:cubicBezTo>
                      <a:cubicBezTo>
                        <a:pt x="1141" y="528"/>
                        <a:pt x="1134" y="534"/>
                        <a:pt x="1136" y="540"/>
                      </a:cubicBezTo>
                      <a:close/>
                      <a:moveTo>
                        <a:pt x="1164" y="501"/>
                      </a:moveTo>
                      <a:cubicBezTo>
                        <a:pt x="1142" y="512"/>
                        <a:pt x="1120" y="498"/>
                        <a:pt x="1112" y="496"/>
                      </a:cubicBezTo>
                      <a:cubicBezTo>
                        <a:pt x="1097" y="493"/>
                        <a:pt x="1093" y="510"/>
                        <a:pt x="1110" y="515"/>
                      </a:cubicBezTo>
                      <a:cubicBezTo>
                        <a:pt x="1121" y="518"/>
                        <a:pt x="1143" y="518"/>
                        <a:pt x="1164" y="501"/>
                      </a:cubicBezTo>
                      <a:close/>
                      <a:moveTo>
                        <a:pt x="1205" y="557"/>
                      </a:moveTo>
                      <a:cubicBezTo>
                        <a:pt x="1214" y="551"/>
                        <a:pt x="1224" y="546"/>
                        <a:pt x="1234" y="547"/>
                      </a:cubicBezTo>
                      <a:cubicBezTo>
                        <a:pt x="1244" y="548"/>
                        <a:pt x="1254" y="554"/>
                        <a:pt x="1258" y="563"/>
                      </a:cubicBezTo>
                      <a:cubicBezTo>
                        <a:pt x="1260" y="569"/>
                        <a:pt x="1260" y="575"/>
                        <a:pt x="1258" y="581"/>
                      </a:cubicBezTo>
                      <a:cubicBezTo>
                        <a:pt x="1256" y="587"/>
                        <a:pt x="1253" y="592"/>
                        <a:pt x="1249" y="597"/>
                      </a:cubicBezTo>
                      <a:cubicBezTo>
                        <a:pt x="1244" y="601"/>
                        <a:pt x="1240" y="604"/>
                        <a:pt x="1233" y="606"/>
                      </a:cubicBezTo>
                      <a:cubicBezTo>
                        <a:pt x="1231" y="607"/>
                        <a:pt x="1228" y="608"/>
                        <a:pt x="1225" y="609"/>
                      </a:cubicBezTo>
                      <a:cubicBezTo>
                        <a:pt x="1218" y="610"/>
                        <a:pt x="1212" y="610"/>
                        <a:pt x="1204" y="609"/>
                      </a:cubicBezTo>
                      <a:cubicBezTo>
                        <a:pt x="1193" y="606"/>
                        <a:pt x="1185" y="603"/>
                        <a:pt x="1177" y="595"/>
                      </a:cubicBezTo>
                      <a:cubicBezTo>
                        <a:pt x="1176" y="595"/>
                        <a:pt x="1176" y="594"/>
                        <a:pt x="1175" y="594"/>
                      </a:cubicBezTo>
                      <a:cubicBezTo>
                        <a:pt x="1177" y="601"/>
                        <a:pt x="1177" y="610"/>
                        <a:pt x="1174" y="617"/>
                      </a:cubicBezTo>
                      <a:cubicBezTo>
                        <a:pt x="1171" y="626"/>
                        <a:pt x="1166" y="634"/>
                        <a:pt x="1157" y="638"/>
                      </a:cubicBezTo>
                      <a:cubicBezTo>
                        <a:pt x="1154" y="639"/>
                        <a:pt x="1150" y="640"/>
                        <a:pt x="1145" y="640"/>
                      </a:cubicBezTo>
                      <a:cubicBezTo>
                        <a:pt x="1150" y="639"/>
                        <a:pt x="1153" y="638"/>
                        <a:pt x="1156" y="636"/>
                      </a:cubicBezTo>
                      <a:cubicBezTo>
                        <a:pt x="1164" y="632"/>
                        <a:pt x="1169" y="625"/>
                        <a:pt x="1172" y="616"/>
                      </a:cubicBezTo>
                      <a:cubicBezTo>
                        <a:pt x="1173" y="610"/>
                        <a:pt x="1174" y="604"/>
                        <a:pt x="1173" y="598"/>
                      </a:cubicBezTo>
                      <a:cubicBezTo>
                        <a:pt x="1171" y="588"/>
                        <a:pt x="1166" y="580"/>
                        <a:pt x="1163" y="570"/>
                      </a:cubicBezTo>
                      <a:cubicBezTo>
                        <a:pt x="1162" y="569"/>
                        <a:pt x="1162" y="569"/>
                        <a:pt x="1162" y="569"/>
                      </a:cubicBezTo>
                      <a:cubicBezTo>
                        <a:pt x="1161" y="563"/>
                        <a:pt x="1160" y="557"/>
                        <a:pt x="1160" y="551"/>
                      </a:cubicBezTo>
                      <a:cubicBezTo>
                        <a:pt x="1160" y="550"/>
                        <a:pt x="1161" y="535"/>
                        <a:pt x="1163" y="535"/>
                      </a:cubicBezTo>
                      <a:cubicBezTo>
                        <a:pt x="1163" y="536"/>
                        <a:pt x="1163" y="545"/>
                        <a:pt x="1163" y="546"/>
                      </a:cubicBezTo>
                      <a:cubicBezTo>
                        <a:pt x="1164" y="554"/>
                        <a:pt x="1164" y="560"/>
                        <a:pt x="1166" y="568"/>
                      </a:cubicBezTo>
                      <a:cubicBezTo>
                        <a:pt x="1166" y="569"/>
                        <a:pt x="1166" y="569"/>
                        <a:pt x="1166" y="569"/>
                      </a:cubicBezTo>
                      <a:cubicBezTo>
                        <a:pt x="1169" y="578"/>
                        <a:pt x="1172" y="586"/>
                        <a:pt x="1179" y="593"/>
                      </a:cubicBezTo>
                      <a:cubicBezTo>
                        <a:pt x="1188" y="601"/>
                        <a:pt x="1200" y="607"/>
                        <a:pt x="1212" y="605"/>
                      </a:cubicBezTo>
                      <a:cubicBezTo>
                        <a:pt x="1218" y="604"/>
                        <a:pt x="1227" y="598"/>
                        <a:pt x="1226" y="591"/>
                      </a:cubicBezTo>
                      <a:cubicBezTo>
                        <a:pt x="1226" y="588"/>
                        <a:pt x="1224" y="586"/>
                        <a:pt x="1221" y="585"/>
                      </a:cubicBezTo>
                      <a:cubicBezTo>
                        <a:pt x="1219" y="585"/>
                        <a:pt x="1217" y="586"/>
                        <a:pt x="1216" y="589"/>
                      </a:cubicBezTo>
                      <a:cubicBezTo>
                        <a:pt x="1215" y="590"/>
                        <a:pt x="1215" y="592"/>
                        <a:pt x="1216" y="593"/>
                      </a:cubicBezTo>
                      <a:cubicBezTo>
                        <a:pt x="1217" y="595"/>
                        <a:pt x="1220" y="595"/>
                        <a:pt x="1221" y="593"/>
                      </a:cubicBezTo>
                      <a:cubicBezTo>
                        <a:pt x="1222" y="592"/>
                        <a:pt x="1222" y="591"/>
                        <a:pt x="1222" y="590"/>
                      </a:cubicBezTo>
                      <a:cubicBezTo>
                        <a:pt x="1223" y="590"/>
                        <a:pt x="1224" y="592"/>
                        <a:pt x="1223" y="594"/>
                      </a:cubicBezTo>
                      <a:cubicBezTo>
                        <a:pt x="1223" y="596"/>
                        <a:pt x="1220" y="598"/>
                        <a:pt x="1218" y="598"/>
                      </a:cubicBezTo>
                      <a:cubicBezTo>
                        <a:pt x="1213" y="597"/>
                        <a:pt x="1210" y="594"/>
                        <a:pt x="1210" y="589"/>
                      </a:cubicBezTo>
                      <a:cubicBezTo>
                        <a:pt x="1210" y="586"/>
                        <a:pt x="1212" y="583"/>
                        <a:pt x="1214" y="581"/>
                      </a:cubicBezTo>
                      <a:cubicBezTo>
                        <a:pt x="1217" y="579"/>
                        <a:pt x="1220" y="579"/>
                        <a:pt x="1223" y="580"/>
                      </a:cubicBezTo>
                      <a:cubicBezTo>
                        <a:pt x="1227" y="581"/>
                        <a:pt x="1230" y="584"/>
                        <a:pt x="1230" y="588"/>
                      </a:cubicBezTo>
                      <a:cubicBezTo>
                        <a:pt x="1232" y="598"/>
                        <a:pt x="1223" y="605"/>
                        <a:pt x="1215" y="606"/>
                      </a:cubicBezTo>
                      <a:cubicBezTo>
                        <a:pt x="1212" y="607"/>
                        <a:pt x="1209" y="607"/>
                        <a:pt x="1206" y="607"/>
                      </a:cubicBezTo>
                      <a:cubicBezTo>
                        <a:pt x="1216" y="608"/>
                        <a:pt x="1223" y="608"/>
                        <a:pt x="1233" y="605"/>
                      </a:cubicBezTo>
                      <a:cubicBezTo>
                        <a:pt x="1239" y="602"/>
                        <a:pt x="1243" y="600"/>
                        <a:pt x="1248" y="596"/>
                      </a:cubicBezTo>
                      <a:cubicBezTo>
                        <a:pt x="1252" y="591"/>
                        <a:pt x="1255" y="587"/>
                        <a:pt x="1257" y="581"/>
                      </a:cubicBezTo>
                      <a:cubicBezTo>
                        <a:pt x="1258" y="577"/>
                        <a:pt x="1258" y="574"/>
                        <a:pt x="1258" y="571"/>
                      </a:cubicBezTo>
                      <a:cubicBezTo>
                        <a:pt x="1258" y="571"/>
                        <a:pt x="1258" y="571"/>
                        <a:pt x="1258" y="571"/>
                      </a:cubicBezTo>
                      <a:cubicBezTo>
                        <a:pt x="1257" y="580"/>
                        <a:pt x="1248" y="586"/>
                        <a:pt x="1238" y="578"/>
                      </a:cubicBezTo>
                      <a:cubicBezTo>
                        <a:pt x="1231" y="572"/>
                        <a:pt x="1228" y="554"/>
                        <a:pt x="1205" y="557"/>
                      </a:cubicBezTo>
                      <a:close/>
                      <a:moveTo>
                        <a:pt x="1157" y="635"/>
                      </a:moveTo>
                      <a:cubicBezTo>
                        <a:pt x="1152" y="625"/>
                        <a:pt x="1138" y="632"/>
                        <a:pt x="1134" y="633"/>
                      </a:cubicBezTo>
                      <a:cubicBezTo>
                        <a:pt x="1129" y="634"/>
                        <a:pt x="1127" y="634"/>
                        <a:pt x="1124" y="632"/>
                      </a:cubicBezTo>
                      <a:cubicBezTo>
                        <a:pt x="1125" y="636"/>
                        <a:pt x="1134" y="644"/>
                        <a:pt x="1139" y="646"/>
                      </a:cubicBezTo>
                      <a:cubicBezTo>
                        <a:pt x="1146" y="649"/>
                        <a:pt x="1154" y="648"/>
                        <a:pt x="1157" y="639"/>
                      </a:cubicBezTo>
                      <a:cubicBezTo>
                        <a:pt x="1153" y="641"/>
                        <a:pt x="1147" y="642"/>
                        <a:pt x="1143" y="639"/>
                      </a:cubicBezTo>
                      <a:cubicBezTo>
                        <a:pt x="1145" y="640"/>
                        <a:pt x="1152" y="638"/>
                        <a:pt x="1157" y="635"/>
                      </a:cubicBezTo>
                      <a:close/>
                      <a:moveTo>
                        <a:pt x="1164" y="528"/>
                      </a:moveTo>
                      <a:cubicBezTo>
                        <a:pt x="1173" y="552"/>
                        <a:pt x="1194" y="558"/>
                        <a:pt x="1201" y="568"/>
                      </a:cubicBezTo>
                      <a:cubicBezTo>
                        <a:pt x="1210" y="578"/>
                        <a:pt x="1198" y="589"/>
                        <a:pt x="1186" y="580"/>
                      </a:cubicBezTo>
                      <a:cubicBezTo>
                        <a:pt x="1173" y="570"/>
                        <a:pt x="1165" y="548"/>
                        <a:pt x="1164" y="528"/>
                      </a:cubicBezTo>
                      <a:close/>
                      <a:moveTo>
                        <a:pt x="1197" y="610"/>
                      </a:moveTo>
                      <a:cubicBezTo>
                        <a:pt x="1215" y="620"/>
                        <a:pt x="1254" y="614"/>
                        <a:pt x="1254" y="593"/>
                      </a:cubicBezTo>
                      <a:cubicBezTo>
                        <a:pt x="1259" y="592"/>
                        <a:pt x="1262" y="598"/>
                        <a:pt x="1261" y="604"/>
                      </a:cubicBezTo>
                      <a:cubicBezTo>
                        <a:pt x="1260" y="611"/>
                        <a:pt x="1253" y="617"/>
                        <a:pt x="1244" y="616"/>
                      </a:cubicBezTo>
                      <a:cubicBezTo>
                        <a:pt x="1243" y="622"/>
                        <a:pt x="1230" y="625"/>
                        <a:pt x="1216" y="621"/>
                      </a:cubicBezTo>
                      <a:cubicBezTo>
                        <a:pt x="1222" y="627"/>
                        <a:pt x="1228" y="635"/>
                        <a:pt x="1230" y="643"/>
                      </a:cubicBezTo>
                      <a:cubicBezTo>
                        <a:pt x="1233" y="653"/>
                        <a:pt x="1235" y="664"/>
                        <a:pt x="1232" y="673"/>
                      </a:cubicBezTo>
                      <a:cubicBezTo>
                        <a:pt x="1229" y="683"/>
                        <a:pt x="1222" y="692"/>
                        <a:pt x="1212" y="694"/>
                      </a:cubicBezTo>
                      <a:cubicBezTo>
                        <a:pt x="1205" y="696"/>
                        <a:pt x="1196" y="695"/>
                        <a:pt x="1192" y="689"/>
                      </a:cubicBezTo>
                      <a:cubicBezTo>
                        <a:pt x="1188" y="684"/>
                        <a:pt x="1188" y="676"/>
                        <a:pt x="1191" y="671"/>
                      </a:cubicBezTo>
                      <a:cubicBezTo>
                        <a:pt x="1194" y="666"/>
                        <a:pt x="1199" y="662"/>
                        <a:pt x="1205" y="659"/>
                      </a:cubicBezTo>
                      <a:cubicBezTo>
                        <a:pt x="1196" y="670"/>
                        <a:pt x="1205" y="677"/>
                        <a:pt x="1205" y="682"/>
                      </a:cubicBezTo>
                      <a:cubicBezTo>
                        <a:pt x="1206" y="690"/>
                        <a:pt x="1200" y="693"/>
                        <a:pt x="1195" y="690"/>
                      </a:cubicBezTo>
                      <a:cubicBezTo>
                        <a:pt x="1195" y="690"/>
                        <a:pt x="1195" y="690"/>
                        <a:pt x="1195" y="690"/>
                      </a:cubicBezTo>
                      <a:cubicBezTo>
                        <a:pt x="1200" y="694"/>
                        <a:pt x="1206" y="694"/>
                        <a:pt x="1211" y="693"/>
                      </a:cubicBezTo>
                      <a:cubicBezTo>
                        <a:pt x="1220" y="690"/>
                        <a:pt x="1227" y="685"/>
                        <a:pt x="1230" y="676"/>
                      </a:cubicBezTo>
                      <a:cubicBezTo>
                        <a:pt x="1229" y="678"/>
                        <a:pt x="1227" y="680"/>
                        <a:pt x="1225" y="681"/>
                      </a:cubicBezTo>
                      <a:cubicBezTo>
                        <a:pt x="1222" y="684"/>
                        <a:pt x="1217" y="685"/>
                        <a:pt x="1213" y="682"/>
                      </a:cubicBezTo>
                      <a:cubicBezTo>
                        <a:pt x="1211" y="680"/>
                        <a:pt x="1210" y="678"/>
                        <a:pt x="1211" y="675"/>
                      </a:cubicBezTo>
                      <a:cubicBezTo>
                        <a:pt x="1211" y="674"/>
                        <a:pt x="1213" y="672"/>
                        <a:pt x="1214" y="672"/>
                      </a:cubicBezTo>
                      <a:cubicBezTo>
                        <a:pt x="1216" y="671"/>
                        <a:pt x="1218" y="671"/>
                        <a:pt x="1220" y="672"/>
                      </a:cubicBezTo>
                      <a:cubicBezTo>
                        <a:pt x="1222" y="673"/>
                        <a:pt x="1223" y="676"/>
                        <a:pt x="1221" y="678"/>
                      </a:cubicBezTo>
                      <a:cubicBezTo>
                        <a:pt x="1221" y="680"/>
                        <a:pt x="1219" y="680"/>
                        <a:pt x="1218" y="680"/>
                      </a:cubicBezTo>
                      <a:cubicBezTo>
                        <a:pt x="1217" y="680"/>
                        <a:pt x="1216" y="679"/>
                        <a:pt x="1216" y="678"/>
                      </a:cubicBezTo>
                      <a:cubicBezTo>
                        <a:pt x="1217" y="678"/>
                        <a:pt x="1217" y="679"/>
                        <a:pt x="1218" y="679"/>
                      </a:cubicBezTo>
                      <a:cubicBezTo>
                        <a:pt x="1220" y="679"/>
                        <a:pt x="1220" y="677"/>
                        <a:pt x="1220" y="676"/>
                      </a:cubicBezTo>
                      <a:cubicBezTo>
                        <a:pt x="1219" y="675"/>
                        <a:pt x="1219" y="675"/>
                        <a:pt x="1217" y="675"/>
                      </a:cubicBezTo>
                      <a:cubicBezTo>
                        <a:pt x="1216" y="674"/>
                        <a:pt x="1215" y="675"/>
                        <a:pt x="1214" y="676"/>
                      </a:cubicBezTo>
                      <a:cubicBezTo>
                        <a:pt x="1214" y="678"/>
                        <a:pt x="1214" y="679"/>
                        <a:pt x="1215" y="680"/>
                      </a:cubicBezTo>
                      <a:cubicBezTo>
                        <a:pt x="1219" y="683"/>
                        <a:pt x="1225" y="681"/>
                        <a:pt x="1227" y="678"/>
                      </a:cubicBezTo>
                      <a:cubicBezTo>
                        <a:pt x="1232" y="673"/>
                        <a:pt x="1232" y="664"/>
                        <a:pt x="1232" y="658"/>
                      </a:cubicBezTo>
                      <a:cubicBezTo>
                        <a:pt x="1231" y="641"/>
                        <a:pt x="1222" y="627"/>
                        <a:pt x="1210" y="619"/>
                      </a:cubicBezTo>
                      <a:cubicBezTo>
                        <a:pt x="1205" y="616"/>
                        <a:pt x="1201" y="614"/>
                        <a:pt x="1197" y="610"/>
                      </a:cubicBezTo>
                      <a:close/>
                      <a:moveTo>
                        <a:pt x="1179" y="602"/>
                      </a:moveTo>
                      <a:cubicBezTo>
                        <a:pt x="1187" y="607"/>
                        <a:pt x="1182" y="623"/>
                        <a:pt x="1176" y="631"/>
                      </a:cubicBezTo>
                      <a:cubicBezTo>
                        <a:pt x="1169" y="640"/>
                        <a:pt x="1157" y="649"/>
                        <a:pt x="1159" y="662"/>
                      </a:cubicBezTo>
                      <a:cubicBezTo>
                        <a:pt x="1159" y="669"/>
                        <a:pt x="1164" y="676"/>
                        <a:pt x="1171" y="678"/>
                      </a:cubicBezTo>
                      <a:cubicBezTo>
                        <a:pt x="1175" y="679"/>
                        <a:pt x="1179" y="678"/>
                        <a:pt x="1181" y="674"/>
                      </a:cubicBezTo>
                      <a:cubicBezTo>
                        <a:pt x="1178" y="676"/>
                        <a:pt x="1172" y="674"/>
                        <a:pt x="1170" y="670"/>
                      </a:cubicBezTo>
                      <a:cubicBezTo>
                        <a:pt x="1168" y="666"/>
                        <a:pt x="1170" y="660"/>
                        <a:pt x="1173" y="657"/>
                      </a:cubicBezTo>
                      <a:cubicBezTo>
                        <a:pt x="1181" y="649"/>
                        <a:pt x="1189" y="644"/>
                        <a:pt x="1193" y="634"/>
                      </a:cubicBezTo>
                      <a:cubicBezTo>
                        <a:pt x="1198" y="623"/>
                        <a:pt x="1193" y="607"/>
                        <a:pt x="1179" y="602"/>
                      </a:cubicBezTo>
                      <a:close/>
                      <a:moveTo>
                        <a:pt x="1135" y="584"/>
                      </a:moveTo>
                      <a:cubicBezTo>
                        <a:pt x="1130" y="594"/>
                        <a:pt x="1132" y="611"/>
                        <a:pt x="1139" y="619"/>
                      </a:cubicBezTo>
                      <a:cubicBezTo>
                        <a:pt x="1147" y="628"/>
                        <a:pt x="1157" y="623"/>
                        <a:pt x="1150" y="612"/>
                      </a:cubicBezTo>
                      <a:cubicBezTo>
                        <a:pt x="1146" y="604"/>
                        <a:pt x="1134" y="594"/>
                        <a:pt x="1135" y="584"/>
                      </a:cubicBezTo>
                      <a:close/>
                      <a:moveTo>
                        <a:pt x="1088" y="384"/>
                      </a:moveTo>
                      <a:cubicBezTo>
                        <a:pt x="1083" y="352"/>
                        <a:pt x="1040" y="326"/>
                        <a:pt x="1017" y="348"/>
                      </a:cubicBezTo>
                      <a:cubicBezTo>
                        <a:pt x="1013" y="344"/>
                        <a:pt x="1016" y="333"/>
                        <a:pt x="1024" y="329"/>
                      </a:cubicBezTo>
                      <a:cubicBezTo>
                        <a:pt x="1033" y="324"/>
                        <a:pt x="1046" y="327"/>
                        <a:pt x="1053" y="339"/>
                      </a:cubicBezTo>
                      <a:cubicBezTo>
                        <a:pt x="1063" y="331"/>
                        <a:pt x="1091" y="353"/>
                        <a:pt x="1088" y="384"/>
                      </a:cubicBezTo>
                      <a:close/>
                      <a:moveTo>
                        <a:pt x="1209" y="316"/>
                      </a:moveTo>
                      <a:cubicBezTo>
                        <a:pt x="1211" y="318"/>
                        <a:pt x="1210" y="321"/>
                        <a:pt x="1208" y="323"/>
                      </a:cubicBezTo>
                      <a:cubicBezTo>
                        <a:pt x="1205" y="324"/>
                        <a:pt x="1202" y="324"/>
                        <a:pt x="1201" y="321"/>
                      </a:cubicBezTo>
                      <a:cubicBezTo>
                        <a:pt x="1199" y="319"/>
                        <a:pt x="1200" y="316"/>
                        <a:pt x="1202" y="314"/>
                      </a:cubicBezTo>
                      <a:cubicBezTo>
                        <a:pt x="1205" y="313"/>
                        <a:pt x="1208" y="313"/>
                        <a:pt x="1209" y="316"/>
                      </a:cubicBezTo>
                      <a:close/>
                      <a:moveTo>
                        <a:pt x="1216" y="322"/>
                      </a:moveTo>
                      <a:cubicBezTo>
                        <a:pt x="1218" y="324"/>
                        <a:pt x="1217" y="327"/>
                        <a:pt x="1215" y="328"/>
                      </a:cubicBezTo>
                      <a:cubicBezTo>
                        <a:pt x="1213" y="329"/>
                        <a:pt x="1211" y="328"/>
                        <a:pt x="1210" y="327"/>
                      </a:cubicBezTo>
                      <a:cubicBezTo>
                        <a:pt x="1209" y="325"/>
                        <a:pt x="1209" y="322"/>
                        <a:pt x="1211" y="321"/>
                      </a:cubicBezTo>
                      <a:cubicBezTo>
                        <a:pt x="1213" y="320"/>
                        <a:pt x="1215" y="321"/>
                        <a:pt x="1216" y="322"/>
                      </a:cubicBezTo>
                      <a:close/>
                      <a:moveTo>
                        <a:pt x="1197" y="312"/>
                      </a:moveTo>
                      <a:cubicBezTo>
                        <a:pt x="1200" y="316"/>
                        <a:pt x="1199" y="321"/>
                        <a:pt x="1195" y="323"/>
                      </a:cubicBezTo>
                      <a:cubicBezTo>
                        <a:pt x="1191" y="325"/>
                        <a:pt x="1187" y="324"/>
                        <a:pt x="1184" y="321"/>
                      </a:cubicBezTo>
                      <a:cubicBezTo>
                        <a:pt x="1182" y="317"/>
                        <a:pt x="1183" y="312"/>
                        <a:pt x="1187" y="310"/>
                      </a:cubicBezTo>
                      <a:cubicBezTo>
                        <a:pt x="1190" y="308"/>
                        <a:pt x="1195" y="309"/>
                        <a:pt x="1197" y="312"/>
                      </a:cubicBezTo>
                      <a:close/>
                      <a:moveTo>
                        <a:pt x="1150" y="470"/>
                      </a:moveTo>
                      <a:cubicBezTo>
                        <a:pt x="1139" y="473"/>
                        <a:pt x="1123" y="469"/>
                        <a:pt x="1112" y="458"/>
                      </a:cubicBezTo>
                      <a:cubicBezTo>
                        <a:pt x="1104" y="450"/>
                        <a:pt x="1098" y="439"/>
                        <a:pt x="1097" y="429"/>
                      </a:cubicBezTo>
                      <a:cubicBezTo>
                        <a:pt x="1097" y="423"/>
                        <a:pt x="1097" y="418"/>
                        <a:pt x="1100" y="413"/>
                      </a:cubicBezTo>
                      <a:cubicBezTo>
                        <a:pt x="1104" y="405"/>
                        <a:pt x="1112" y="401"/>
                        <a:pt x="1118" y="401"/>
                      </a:cubicBezTo>
                      <a:cubicBezTo>
                        <a:pt x="1126" y="402"/>
                        <a:pt x="1130" y="409"/>
                        <a:pt x="1127" y="415"/>
                      </a:cubicBezTo>
                      <a:cubicBezTo>
                        <a:pt x="1120" y="407"/>
                        <a:pt x="1110" y="412"/>
                        <a:pt x="1107" y="422"/>
                      </a:cubicBezTo>
                      <a:cubicBezTo>
                        <a:pt x="1103" y="432"/>
                        <a:pt x="1109" y="447"/>
                        <a:pt x="1116" y="455"/>
                      </a:cubicBezTo>
                      <a:cubicBezTo>
                        <a:pt x="1129" y="469"/>
                        <a:pt x="1142" y="470"/>
                        <a:pt x="1150" y="470"/>
                      </a:cubicBezTo>
                      <a:close/>
                      <a:moveTo>
                        <a:pt x="1094" y="409"/>
                      </a:moveTo>
                      <a:cubicBezTo>
                        <a:pt x="1096" y="375"/>
                        <a:pt x="1125" y="347"/>
                        <a:pt x="1150" y="348"/>
                      </a:cubicBezTo>
                      <a:cubicBezTo>
                        <a:pt x="1177" y="349"/>
                        <a:pt x="1175" y="372"/>
                        <a:pt x="1152" y="372"/>
                      </a:cubicBezTo>
                      <a:cubicBezTo>
                        <a:pt x="1139" y="371"/>
                        <a:pt x="1102" y="376"/>
                        <a:pt x="1094" y="409"/>
                      </a:cubicBezTo>
                      <a:close/>
                      <a:moveTo>
                        <a:pt x="1164" y="796"/>
                      </a:moveTo>
                      <a:cubicBezTo>
                        <a:pt x="1155" y="772"/>
                        <a:pt x="1135" y="766"/>
                        <a:pt x="1127" y="757"/>
                      </a:cubicBezTo>
                      <a:cubicBezTo>
                        <a:pt x="1119" y="747"/>
                        <a:pt x="1130" y="737"/>
                        <a:pt x="1142" y="745"/>
                      </a:cubicBezTo>
                      <a:cubicBezTo>
                        <a:pt x="1155" y="755"/>
                        <a:pt x="1163" y="777"/>
                        <a:pt x="1164" y="796"/>
                      </a:cubicBezTo>
                      <a:close/>
                      <a:moveTo>
                        <a:pt x="1155" y="711"/>
                      </a:moveTo>
                      <a:cubicBezTo>
                        <a:pt x="1157" y="713"/>
                        <a:pt x="1158" y="715"/>
                        <a:pt x="1158" y="717"/>
                      </a:cubicBezTo>
                      <a:cubicBezTo>
                        <a:pt x="1158" y="720"/>
                        <a:pt x="1157" y="723"/>
                        <a:pt x="1153" y="724"/>
                      </a:cubicBezTo>
                      <a:cubicBezTo>
                        <a:pt x="1150" y="726"/>
                        <a:pt x="1146" y="724"/>
                        <a:pt x="1144" y="722"/>
                      </a:cubicBezTo>
                      <a:cubicBezTo>
                        <a:pt x="1141" y="717"/>
                        <a:pt x="1144" y="714"/>
                        <a:pt x="1145" y="710"/>
                      </a:cubicBezTo>
                      <a:cubicBezTo>
                        <a:pt x="1146" y="706"/>
                        <a:pt x="1142" y="702"/>
                        <a:pt x="1137" y="701"/>
                      </a:cubicBezTo>
                      <a:cubicBezTo>
                        <a:pt x="1131" y="699"/>
                        <a:pt x="1125" y="700"/>
                        <a:pt x="1122" y="705"/>
                      </a:cubicBezTo>
                      <a:cubicBezTo>
                        <a:pt x="1120" y="708"/>
                        <a:pt x="1119" y="712"/>
                        <a:pt x="1122" y="714"/>
                      </a:cubicBezTo>
                      <a:cubicBezTo>
                        <a:pt x="1122" y="711"/>
                        <a:pt x="1126" y="707"/>
                        <a:pt x="1130" y="711"/>
                      </a:cubicBezTo>
                      <a:cubicBezTo>
                        <a:pt x="1132" y="712"/>
                        <a:pt x="1134" y="718"/>
                        <a:pt x="1137" y="723"/>
                      </a:cubicBezTo>
                      <a:cubicBezTo>
                        <a:pt x="1139" y="729"/>
                        <a:pt x="1142" y="733"/>
                        <a:pt x="1146" y="736"/>
                      </a:cubicBezTo>
                      <a:cubicBezTo>
                        <a:pt x="1155" y="741"/>
                        <a:pt x="1167" y="737"/>
                        <a:pt x="1170" y="727"/>
                      </a:cubicBezTo>
                      <a:cubicBezTo>
                        <a:pt x="1172" y="722"/>
                        <a:pt x="1170" y="717"/>
                        <a:pt x="1168" y="712"/>
                      </a:cubicBezTo>
                      <a:cubicBezTo>
                        <a:pt x="1166" y="707"/>
                        <a:pt x="1157" y="696"/>
                        <a:pt x="1158" y="690"/>
                      </a:cubicBezTo>
                      <a:cubicBezTo>
                        <a:pt x="1159" y="685"/>
                        <a:pt x="1163" y="683"/>
                        <a:pt x="1166" y="685"/>
                      </a:cubicBezTo>
                      <a:cubicBezTo>
                        <a:pt x="1167" y="681"/>
                        <a:pt x="1161" y="678"/>
                        <a:pt x="1157" y="679"/>
                      </a:cubicBezTo>
                      <a:cubicBezTo>
                        <a:pt x="1148" y="680"/>
                        <a:pt x="1142" y="691"/>
                        <a:pt x="1146" y="701"/>
                      </a:cubicBezTo>
                      <a:cubicBezTo>
                        <a:pt x="1147" y="705"/>
                        <a:pt x="1150" y="708"/>
                        <a:pt x="1155" y="711"/>
                      </a:cubicBezTo>
                      <a:close/>
                      <a:moveTo>
                        <a:pt x="1142" y="700"/>
                      </a:moveTo>
                      <a:cubicBezTo>
                        <a:pt x="1133" y="693"/>
                        <a:pt x="1129" y="676"/>
                        <a:pt x="1132" y="665"/>
                      </a:cubicBezTo>
                      <a:cubicBezTo>
                        <a:pt x="1136" y="653"/>
                        <a:pt x="1147" y="653"/>
                        <a:pt x="1146" y="666"/>
                      </a:cubicBezTo>
                      <a:cubicBezTo>
                        <a:pt x="1145" y="677"/>
                        <a:pt x="1137" y="691"/>
                        <a:pt x="1142" y="700"/>
                      </a:cubicBezTo>
                      <a:close/>
                      <a:moveTo>
                        <a:pt x="1166" y="736"/>
                      </a:moveTo>
                      <a:cubicBezTo>
                        <a:pt x="1162" y="741"/>
                        <a:pt x="1154" y="741"/>
                        <a:pt x="1151" y="740"/>
                      </a:cubicBezTo>
                      <a:cubicBezTo>
                        <a:pt x="1147" y="745"/>
                        <a:pt x="1155" y="755"/>
                        <a:pt x="1163" y="751"/>
                      </a:cubicBezTo>
                      <a:cubicBezTo>
                        <a:pt x="1168" y="748"/>
                        <a:pt x="1170" y="740"/>
                        <a:pt x="1166" y="736"/>
                      </a:cubicBezTo>
                      <a:close/>
                      <a:moveTo>
                        <a:pt x="1509" y="694"/>
                      </a:moveTo>
                      <a:cubicBezTo>
                        <a:pt x="1510" y="698"/>
                        <a:pt x="1509" y="702"/>
                        <a:pt x="1505" y="703"/>
                      </a:cubicBezTo>
                      <a:cubicBezTo>
                        <a:pt x="1499" y="704"/>
                        <a:pt x="1496" y="697"/>
                        <a:pt x="1498" y="693"/>
                      </a:cubicBezTo>
                      <a:cubicBezTo>
                        <a:pt x="1501" y="690"/>
                        <a:pt x="1504" y="689"/>
                        <a:pt x="1505" y="684"/>
                      </a:cubicBezTo>
                      <a:cubicBezTo>
                        <a:pt x="1505" y="690"/>
                        <a:pt x="1508" y="690"/>
                        <a:pt x="1509" y="694"/>
                      </a:cubicBezTo>
                      <a:close/>
                      <a:moveTo>
                        <a:pt x="1566" y="978"/>
                      </a:moveTo>
                      <a:cubicBezTo>
                        <a:pt x="1542" y="988"/>
                        <a:pt x="1521" y="981"/>
                        <a:pt x="1508" y="967"/>
                      </a:cubicBezTo>
                      <a:cubicBezTo>
                        <a:pt x="1496" y="956"/>
                        <a:pt x="1497" y="942"/>
                        <a:pt x="1490" y="934"/>
                      </a:cubicBezTo>
                      <a:cubicBezTo>
                        <a:pt x="1488" y="931"/>
                        <a:pt x="1484" y="930"/>
                        <a:pt x="1479" y="930"/>
                      </a:cubicBezTo>
                      <a:cubicBezTo>
                        <a:pt x="1487" y="921"/>
                        <a:pt x="1500" y="923"/>
                        <a:pt x="1507" y="931"/>
                      </a:cubicBezTo>
                      <a:cubicBezTo>
                        <a:pt x="1516" y="942"/>
                        <a:pt x="1514" y="954"/>
                        <a:pt x="1525" y="964"/>
                      </a:cubicBezTo>
                      <a:cubicBezTo>
                        <a:pt x="1537" y="975"/>
                        <a:pt x="1552" y="980"/>
                        <a:pt x="1566" y="978"/>
                      </a:cubicBezTo>
                      <a:close/>
                      <a:moveTo>
                        <a:pt x="1623" y="981"/>
                      </a:moveTo>
                      <a:cubicBezTo>
                        <a:pt x="1602" y="993"/>
                        <a:pt x="1580" y="983"/>
                        <a:pt x="1568" y="982"/>
                      </a:cubicBezTo>
                      <a:cubicBezTo>
                        <a:pt x="1552" y="980"/>
                        <a:pt x="1549" y="994"/>
                        <a:pt x="1566" y="999"/>
                      </a:cubicBezTo>
                      <a:cubicBezTo>
                        <a:pt x="1583" y="1005"/>
                        <a:pt x="1610" y="997"/>
                        <a:pt x="1623" y="981"/>
                      </a:cubicBezTo>
                      <a:close/>
                      <a:moveTo>
                        <a:pt x="1684" y="348"/>
                      </a:moveTo>
                      <a:cubicBezTo>
                        <a:pt x="1705" y="337"/>
                        <a:pt x="1712" y="311"/>
                        <a:pt x="1707" y="294"/>
                      </a:cubicBezTo>
                      <a:cubicBezTo>
                        <a:pt x="1703" y="279"/>
                        <a:pt x="1687" y="278"/>
                        <a:pt x="1692" y="297"/>
                      </a:cubicBezTo>
                      <a:cubicBezTo>
                        <a:pt x="1697" y="312"/>
                        <a:pt x="1701" y="330"/>
                        <a:pt x="1684" y="348"/>
                      </a:cubicBezTo>
                      <a:close/>
                      <a:moveTo>
                        <a:pt x="1502" y="111"/>
                      </a:moveTo>
                      <a:cubicBezTo>
                        <a:pt x="1517" y="102"/>
                        <a:pt x="1545" y="103"/>
                        <a:pt x="1560" y="112"/>
                      </a:cubicBezTo>
                      <a:cubicBezTo>
                        <a:pt x="1576" y="121"/>
                        <a:pt x="1570" y="136"/>
                        <a:pt x="1551" y="129"/>
                      </a:cubicBezTo>
                      <a:cubicBezTo>
                        <a:pt x="1536" y="124"/>
                        <a:pt x="1522" y="107"/>
                        <a:pt x="1502" y="111"/>
                      </a:cubicBezTo>
                      <a:close/>
                      <a:moveTo>
                        <a:pt x="1717" y="308"/>
                      </a:moveTo>
                      <a:cubicBezTo>
                        <a:pt x="1727" y="285"/>
                        <a:pt x="1716" y="268"/>
                        <a:pt x="1702" y="255"/>
                      </a:cubicBezTo>
                      <a:cubicBezTo>
                        <a:pt x="1694" y="248"/>
                        <a:pt x="1681" y="242"/>
                        <a:pt x="1679" y="231"/>
                      </a:cubicBezTo>
                      <a:cubicBezTo>
                        <a:pt x="1667" y="242"/>
                        <a:pt x="1693" y="261"/>
                        <a:pt x="1701" y="268"/>
                      </a:cubicBezTo>
                      <a:cubicBezTo>
                        <a:pt x="1714" y="280"/>
                        <a:pt x="1720" y="294"/>
                        <a:pt x="1717" y="308"/>
                      </a:cubicBezTo>
                      <a:close/>
                      <a:moveTo>
                        <a:pt x="1592" y="217"/>
                      </a:moveTo>
                      <a:cubicBezTo>
                        <a:pt x="1599" y="242"/>
                        <a:pt x="1598" y="273"/>
                        <a:pt x="1585" y="286"/>
                      </a:cubicBezTo>
                      <a:cubicBezTo>
                        <a:pt x="1573" y="300"/>
                        <a:pt x="1557" y="292"/>
                        <a:pt x="1568" y="275"/>
                      </a:cubicBezTo>
                      <a:cubicBezTo>
                        <a:pt x="1576" y="262"/>
                        <a:pt x="1593" y="242"/>
                        <a:pt x="1592" y="217"/>
                      </a:cubicBezTo>
                      <a:close/>
                      <a:moveTo>
                        <a:pt x="1596" y="67"/>
                      </a:moveTo>
                      <a:cubicBezTo>
                        <a:pt x="1599" y="64"/>
                        <a:pt x="1603" y="63"/>
                        <a:pt x="1606" y="65"/>
                      </a:cubicBezTo>
                      <a:cubicBezTo>
                        <a:pt x="1611" y="70"/>
                        <a:pt x="1607" y="78"/>
                        <a:pt x="1601" y="78"/>
                      </a:cubicBezTo>
                      <a:cubicBezTo>
                        <a:pt x="1597" y="78"/>
                        <a:pt x="1595" y="75"/>
                        <a:pt x="1589" y="77"/>
                      </a:cubicBezTo>
                      <a:cubicBezTo>
                        <a:pt x="1594" y="73"/>
                        <a:pt x="1593" y="71"/>
                        <a:pt x="1596" y="67"/>
                      </a:cubicBezTo>
                      <a:close/>
                      <a:moveTo>
                        <a:pt x="1594" y="66"/>
                      </a:moveTo>
                      <a:cubicBezTo>
                        <a:pt x="1596" y="64"/>
                        <a:pt x="1598" y="63"/>
                        <a:pt x="1600" y="62"/>
                      </a:cubicBezTo>
                      <a:cubicBezTo>
                        <a:pt x="1603" y="62"/>
                        <a:pt x="1607" y="63"/>
                        <a:pt x="1609" y="67"/>
                      </a:cubicBezTo>
                      <a:cubicBezTo>
                        <a:pt x="1611" y="71"/>
                        <a:pt x="1610" y="75"/>
                        <a:pt x="1607" y="78"/>
                      </a:cubicBezTo>
                      <a:cubicBezTo>
                        <a:pt x="1602" y="82"/>
                        <a:pt x="1598" y="78"/>
                        <a:pt x="1594" y="78"/>
                      </a:cubicBezTo>
                      <a:cubicBezTo>
                        <a:pt x="1590" y="77"/>
                        <a:pt x="1586" y="81"/>
                        <a:pt x="1584" y="87"/>
                      </a:cubicBezTo>
                      <a:cubicBezTo>
                        <a:pt x="1582" y="94"/>
                        <a:pt x="1584" y="100"/>
                        <a:pt x="1590" y="104"/>
                      </a:cubicBezTo>
                      <a:cubicBezTo>
                        <a:pt x="1593" y="106"/>
                        <a:pt x="1598" y="106"/>
                        <a:pt x="1600" y="103"/>
                      </a:cubicBezTo>
                      <a:cubicBezTo>
                        <a:pt x="1596" y="103"/>
                        <a:pt x="1592" y="98"/>
                        <a:pt x="1596" y="94"/>
                      </a:cubicBezTo>
                      <a:cubicBezTo>
                        <a:pt x="1597" y="91"/>
                        <a:pt x="1603" y="89"/>
                        <a:pt x="1609" y="86"/>
                      </a:cubicBezTo>
                      <a:cubicBezTo>
                        <a:pt x="1615" y="83"/>
                        <a:pt x="1620" y="79"/>
                        <a:pt x="1622" y="74"/>
                      </a:cubicBezTo>
                      <a:cubicBezTo>
                        <a:pt x="1628" y="64"/>
                        <a:pt x="1621" y="51"/>
                        <a:pt x="1611" y="48"/>
                      </a:cubicBezTo>
                      <a:cubicBezTo>
                        <a:pt x="1605" y="47"/>
                        <a:pt x="1599" y="49"/>
                        <a:pt x="1595" y="51"/>
                      </a:cubicBezTo>
                      <a:cubicBezTo>
                        <a:pt x="1589" y="54"/>
                        <a:pt x="1578" y="65"/>
                        <a:pt x="1570" y="64"/>
                      </a:cubicBezTo>
                      <a:cubicBezTo>
                        <a:pt x="1565" y="64"/>
                        <a:pt x="1562" y="59"/>
                        <a:pt x="1564" y="56"/>
                      </a:cubicBezTo>
                      <a:cubicBezTo>
                        <a:pt x="1559" y="56"/>
                        <a:pt x="1556" y="62"/>
                        <a:pt x="1558" y="67"/>
                      </a:cubicBezTo>
                      <a:cubicBezTo>
                        <a:pt x="1561" y="76"/>
                        <a:pt x="1573" y="82"/>
                        <a:pt x="1584" y="77"/>
                      </a:cubicBezTo>
                      <a:cubicBezTo>
                        <a:pt x="1588" y="75"/>
                        <a:pt x="1591" y="72"/>
                        <a:pt x="1594" y="66"/>
                      </a:cubicBezTo>
                      <a:close/>
                      <a:moveTo>
                        <a:pt x="1583" y="82"/>
                      </a:moveTo>
                      <a:cubicBezTo>
                        <a:pt x="1576" y="92"/>
                        <a:pt x="1557" y="99"/>
                        <a:pt x="1544" y="96"/>
                      </a:cubicBezTo>
                      <a:cubicBezTo>
                        <a:pt x="1531" y="92"/>
                        <a:pt x="1530" y="80"/>
                        <a:pt x="1545" y="80"/>
                      </a:cubicBezTo>
                      <a:cubicBezTo>
                        <a:pt x="1557" y="81"/>
                        <a:pt x="1574" y="88"/>
                        <a:pt x="1583" y="82"/>
                      </a:cubicBezTo>
                      <a:close/>
                      <a:moveTo>
                        <a:pt x="1640" y="52"/>
                      </a:moveTo>
                      <a:cubicBezTo>
                        <a:pt x="1641" y="53"/>
                        <a:pt x="1642" y="55"/>
                        <a:pt x="1641" y="56"/>
                      </a:cubicBezTo>
                      <a:cubicBezTo>
                        <a:pt x="1650" y="51"/>
                        <a:pt x="1668" y="47"/>
                        <a:pt x="1686" y="47"/>
                      </a:cubicBezTo>
                      <a:cubicBezTo>
                        <a:pt x="1681" y="48"/>
                        <a:pt x="1677" y="50"/>
                        <a:pt x="1673" y="53"/>
                      </a:cubicBezTo>
                      <a:cubicBezTo>
                        <a:pt x="1644" y="69"/>
                        <a:pt x="1651" y="92"/>
                        <a:pt x="1637" y="115"/>
                      </a:cubicBezTo>
                      <a:cubicBezTo>
                        <a:pt x="1632" y="123"/>
                        <a:pt x="1622" y="129"/>
                        <a:pt x="1613" y="121"/>
                      </a:cubicBezTo>
                      <a:cubicBezTo>
                        <a:pt x="1608" y="117"/>
                        <a:pt x="1607" y="111"/>
                        <a:pt x="1608" y="105"/>
                      </a:cubicBezTo>
                      <a:cubicBezTo>
                        <a:pt x="1609" y="102"/>
                        <a:pt x="1611" y="99"/>
                        <a:pt x="1615" y="97"/>
                      </a:cubicBezTo>
                      <a:cubicBezTo>
                        <a:pt x="1617" y="97"/>
                        <a:pt x="1618" y="96"/>
                        <a:pt x="1620" y="96"/>
                      </a:cubicBezTo>
                      <a:cubicBezTo>
                        <a:pt x="1619" y="96"/>
                        <a:pt x="1620" y="96"/>
                        <a:pt x="1618" y="97"/>
                      </a:cubicBezTo>
                      <a:cubicBezTo>
                        <a:pt x="1615" y="98"/>
                        <a:pt x="1612" y="104"/>
                        <a:pt x="1614" y="108"/>
                      </a:cubicBezTo>
                      <a:cubicBezTo>
                        <a:pt x="1616" y="111"/>
                        <a:pt x="1621" y="113"/>
                        <a:pt x="1624" y="111"/>
                      </a:cubicBezTo>
                      <a:cubicBezTo>
                        <a:pt x="1628" y="109"/>
                        <a:pt x="1629" y="106"/>
                        <a:pt x="1628" y="102"/>
                      </a:cubicBezTo>
                      <a:cubicBezTo>
                        <a:pt x="1627" y="96"/>
                        <a:pt x="1620" y="94"/>
                        <a:pt x="1615" y="96"/>
                      </a:cubicBezTo>
                      <a:cubicBezTo>
                        <a:pt x="1610" y="98"/>
                        <a:pt x="1608" y="101"/>
                        <a:pt x="1606" y="105"/>
                      </a:cubicBezTo>
                      <a:cubicBezTo>
                        <a:pt x="1604" y="111"/>
                        <a:pt x="1606" y="118"/>
                        <a:pt x="1611" y="123"/>
                      </a:cubicBezTo>
                      <a:cubicBezTo>
                        <a:pt x="1622" y="133"/>
                        <a:pt x="1633" y="127"/>
                        <a:pt x="1640" y="117"/>
                      </a:cubicBezTo>
                      <a:cubicBezTo>
                        <a:pt x="1654" y="93"/>
                        <a:pt x="1646" y="70"/>
                        <a:pt x="1677" y="55"/>
                      </a:cubicBezTo>
                      <a:cubicBezTo>
                        <a:pt x="1689" y="49"/>
                        <a:pt x="1704" y="47"/>
                        <a:pt x="1718" y="56"/>
                      </a:cubicBezTo>
                      <a:cubicBezTo>
                        <a:pt x="1736" y="67"/>
                        <a:pt x="1745" y="89"/>
                        <a:pt x="1735" y="108"/>
                      </a:cubicBezTo>
                      <a:cubicBezTo>
                        <a:pt x="1745" y="87"/>
                        <a:pt x="1724" y="62"/>
                        <a:pt x="1700" y="58"/>
                      </a:cubicBezTo>
                      <a:cubicBezTo>
                        <a:pt x="1688" y="56"/>
                        <a:pt x="1672" y="60"/>
                        <a:pt x="1663" y="72"/>
                      </a:cubicBezTo>
                      <a:cubicBezTo>
                        <a:pt x="1645" y="96"/>
                        <a:pt x="1671" y="116"/>
                        <a:pt x="1688" y="94"/>
                      </a:cubicBezTo>
                      <a:cubicBezTo>
                        <a:pt x="1697" y="82"/>
                        <a:pt x="1711" y="78"/>
                        <a:pt x="1724" y="87"/>
                      </a:cubicBezTo>
                      <a:cubicBezTo>
                        <a:pt x="1732" y="92"/>
                        <a:pt x="1735" y="101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7"/>
                        <a:pt x="1736" y="106"/>
                      </a:cubicBezTo>
                      <a:cubicBezTo>
                        <a:pt x="1733" y="112"/>
                        <a:pt x="1732" y="117"/>
                        <a:pt x="1730" y="123"/>
                      </a:cubicBezTo>
                      <a:cubicBezTo>
                        <a:pt x="1728" y="137"/>
                        <a:pt x="1729" y="148"/>
                        <a:pt x="1734" y="161"/>
                      </a:cubicBezTo>
                      <a:cubicBezTo>
                        <a:pt x="1734" y="162"/>
                        <a:pt x="1734" y="162"/>
                        <a:pt x="1734" y="162"/>
                      </a:cubicBezTo>
                      <a:cubicBezTo>
                        <a:pt x="1724" y="154"/>
                        <a:pt x="1713" y="135"/>
                        <a:pt x="1713" y="124"/>
                      </a:cubicBezTo>
                      <a:cubicBezTo>
                        <a:pt x="1712" y="124"/>
                        <a:pt x="1711" y="124"/>
                        <a:pt x="1711" y="123"/>
                      </a:cubicBezTo>
                      <a:cubicBezTo>
                        <a:pt x="1710" y="134"/>
                        <a:pt x="1718" y="150"/>
                        <a:pt x="1727" y="159"/>
                      </a:cubicBezTo>
                      <a:cubicBezTo>
                        <a:pt x="1726" y="159"/>
                        <a:pt x="1724" y="158"/>
                        <a:pt x="1722" y="157"/>
                      </a:cubicBezTo>
                      <a:cubicBezTo>
                        <a:pt x="1722" y="157"/>
                        <a:pt x="1722" y="157"/>
                        <a:pt x="1722" y="157"/>
                      </a:cubicBezTo>
                      <a:cubicBezTo>
                        <a:pt x="1714" y="154"/>
                        <a:pt x="1705" y="152"/>
                        <a:pt x="1697" y="151"/>
                      </a:cubicBezTo>
                      <a:cubicBezTo>
                        <a:pt x="1687" y="149"/>
                        <a:pt x="1674" y="150"/>
                        <a:pt x="1667" y="144"/>
                      </a:cubicBezTo>
                      <a:cubicBezTo>
                        <a:pt x="1661" y="137"/>
                        <a:pt x="1659" y="129"/>
                        <a:pt x="1662" y="120"/>
                      </a:cubicBezTo>
                      <a:cubicBezTo>
                        <a:pt x="1665" y="113"/>
                        <a:pt x="1672" y="107"/>
                        <a:pt x="1680" y="106"/>
                      </a:cubicBezTo>
                      <a:cubicBezTo>
                        <a:pt x="1687" y="106"/>
                        <a:pt x="1694" y="109"/>
                        <a:pt x="1697" y="116"/>
                      </a:cubicBezTo>
                      <a:cubicBezTo>
                        <a:pt x="1699" y="121"/>
                        <a:pt x="1698" y="127"/>
                        <a:pt x="1694" y="131"/>
                      </a:cubicBezTo>
                      <a:cubicBezTo>
                        <a:pt x="1697" y="128"/>
                        <a:pt x="1697" y="123"/>
                        <a:pt x="1694" y="120"/>
                      </a:cubicBezTo>
                      <a:cubicBezTo>
                        <a:pt x="1691" y="116"/>
                        <a:pt x="1685" y="115"/>
                        <a:pt x="1681" y="119"/>
                      </a:cubicBezTo>
                      <a:cubicBezTo>
                        <a:pt x="1678" y="122"/>
                        <a:pt x="1677" y="127"/>
                        <a:pt x="1680" y="131"/>
                      </a:cubicBezTo>
                      <a:cubicBezTo>
                        <a:pt x="1683" y="134"/>
                        <a:pt x="1687" y="136"/>
                        <a:pt x="1692" y="133"/>
                      </a:cubicBezTo>
                      <a:cubicBezTo>
                        <a:pt x="1694" y="132"/>
                        <a:pt x="1696" y="130"/>
                        <a:pt x="1697" y="128"/>
                      </a:cubicBezTo>
                      <a:cubicBezTo>
                        <a:pt x="1699" y="124"/>
                        <a:pt x="1699" y="120"/>
                        <a:pt x="1697" y="116"/>
                      </a:cubicBezTo>
                      <a:cubicBezTo>
                        <a:pt x="1695" y="109"/>
                        <a:pt x="1688" y="105"/>
                        <a:pt x="1680" y="105"/>
                      </a:cubicBezTo>
                      <a:cubicBezTo>
                        <a:pt x="1671" y="106"/>
                        <a:pt x="1664" y="112"/>
                        <a:pt x="1660" y="120"/>
                      </a:cubicBezTo>
                      <a:cubicBezTo>
                        <a:pt x="1657" y="129"/>
                        <a:pt x="1659" y="138"/>
                        <a:pt x="1666" y="145"/>
                      </a:cubicBezTo>
                      <a:cubicBezTo>
                        <a:pt x="1668" y="147"/>
                        <a:pt x="1670" y="149"/>
                        <a:pt x="1672" y="150"/>
                      </a:cubicBezTo>
                      <a:cubicBezTo>
                        <a:pt x="1671" y="150"/>
                        <a:pt x="1669" y="150"/>
                        <a:pt x="1668" y="150"/>
                      </a:cubicBezTo>
                      <a:cubicBezTo>
                        <a:pt x="1647" y="152"/>
                        <a:pt x="1628" y="163"/>
                        <a:pt x="1607" y="155"/>
                      </a:cubicBezTo>
                      <a:cubicBezTo>
                        <a:pt x="1607" y="155"/>
                        <a:pt x="1606" y="156"/>
                        <a:pt x="1605" y="157"/>
                      </a:cubicBezTo>
                      <a:cubicBezTo>
                        <a:pt x="1608" y="158"/>
                        <a:pt x="1612" y="159"/>
                        <a:pt x="1615" y="160"/>
                      </a:cubicBezTo>
                      <a:cubicBezTo>
                        <a:pt x="1620" y="161"/>
                        <a:pt x="1624" y="162"/>
                        <a:pt x="1628" y="161"/>
                      </a:cubicBezTo>
                      <a:cubicBezTo>
                        <a:pt x="1625" y="164"/>
                        <a:pt x="1621" y="167"/>
                        <a:pt x="1618" y="170"/>
                      </a:cubicBezTo>
                      <a:cubicBezTo>
                        <a:pt x="1611" y="177"/>
                        <a:pt x="1606" y="184"/>
                        <a:pt x="1602" y="193"/>
                      </a:cubicBezTo>
                      <a:cubicBezTo>
                        <a:pt x="1601" y="196"/>
                        <a:pt x="1600" y="199"/>
                        <a:pt x="1599" y="202"/>
                      </a:cubicBezTo>
                      <a:cubicBezTo>
                        <a:pt x="1597" y="210"/>
                        <a:pt x="1596" y="217"/>
                        <a:pt x="1598" y="225"/>
                      </a:cubicBezTo>
                      <a:cubicBezTo>
                        <a:pt x="1599" y="233"/>
                        <a:pt x="1602" y="239"/>
                        <a:pt x="1607" y="246"/>
                      </a:cubicBezTo>
                      <a:cubicBezTo>
                        <a:pt x="1612" y="252"/>
                        <a:pt x="1619" y="256"/>
                        <a:pt x="1626" y="258"/>
                      </a:cubicBezTo>
                      <a:cubicBezTo>
                        <a:pt x="1638" y="261"/>
                        <a:pt x="1652" y="256"/>
                        <a:pt x="1659" y="246"/>
                      </a:cubicBezTo>
                      <a:cubicBezTo>
                        <a:pt x="1667" y="236"/>
                        <a:pt x="1670" y="222"/>
                        <a:pt x="1670" y="208"/>
                      </a:cubicBezTo>
                      <a:cubicBezTo>
                        <a:pt x="1657" y="234"/>
                        <a:pt x="1636" y="224"/>
                        <a:pt x="1625" y="227"/>
                      </a:cubicBezTo>
                      <a:cubicBezTo>
                        <a:pt x="1609" y="232"/>
                        <a:pt x="1609" y="245"/>
                        <a:pt x="1618" y="253"/>
                      </a:cubicBezTo>
                      <a:cubicBezTo>
                        <a:pt x="1618" y="253"/>
                        <a:pt x="1618" y="253"/>
                        <a:pt x="1618" y="253"/>
                      </a:cubicBezTo>
                      <a:cubicBezTo>
                        <a:pt x="1614" y="251"/>
                        <a:pt x="1611" y="249"/>
                        <a:pt x="1608" y="245"/>
                      </a:cubicBezTo>
                      <a:cubicBezTo>
                        <a:pt x="1603" y="238"/>
                        <a:pt x="1601" y="233"/>
                        <a:pt x="1600" y="225"/>
                      </a:cubicBezTo>
                      <a:cubicBezTo>
                        <a:pt x="1599" y="217"/>
                        <a:pt x="1599" y="211"/>
                        <a:pt x="1601" y="203"/>
                      </a:cubicBezTo>
                      <a:cubicBezTo>
                        <a:pt x="1605" y="191"/>
                        <a:pt x="1610" y="183"/>
                        <a:pt x="1618" y="174"/>
                      </a:cubicBezTo>
                      <a:cubicBezTo>
                        <a:pt x="1616" y="177"/>
                        <a:pt x="1614" y="180"/>
                        <a:pt x="1612" y="183"/>
                      </a:cubicBezTo>
                      <a:cubicBezTo>
                        <a:pt x="1608" y="193"/>
                        <a:pt x="1609" y="207"/>
                        <a:pt x="1620" y="212"/>
                      </a:cubicBezTo>
                      <a:cubicBezTo>
                        <a:pt x="1624" y="215"/>
                        <a:pt x="1630" y="214"/>
                        <a:pt x="1634" y="210"/>
                      </a:cubicBezTo>
                      <a:cubicBezTo>
                        <a:pt x="1637" y="208"/>
                        <a:pt x="1639" y="204"/>
                        <a:pt x="1638" y="201"/>
                      </a:cubicBezTo>
                      <a:cubicBezTo>
                        <a:pt x="1638" y="197"/>
                        <a:pt x="1636" y="193"/>
                        <a:pt x="1633" y="190"/>
                      </a:cubicBezTo>
                      <a:cubicBezTo>
                        <a:pt x="1628" y="187"/>
                        <a:pt x="1622" y="188"/>
                        <a:pt x="1619" y="192"/>
                      </a:cubicBezTo>
                      <a:cubicBezTo>
                        <a:pt x="1617" y="195"/>
                        <a:pt x="1617" y="198"/>
                        <a:pt x="1619" y="201"/>
                      </a:cubicBezTo>
                      <a:cubicBezTo>
                        <a:pt x="1621" y="203"/>
                        <a:pt x="1623" y="203"/>
                        <a:pt x="1624" y="202"/>
                      </a:cubicBezTo>
                      <a:cubicBezTo>
                        <a:pt x="1623" y="202"/>
                        <a:pt x="1622" y="201"/>
                        <a:pt x="1621" y="199"/>
                      </a:cubicBezTo>
                      <a:cubicBezTo>
                        <a:pt x="1620" y="196"/>
                        <a:pt x="1622" y="194"/>
                        <a:pt x="1625" y="194"/>
                      </a:cubicBezTo>
                      <a:cubicBezTo>
                        <a:pt x="1627" y="194"/>
                        <a:pt x="1628" y="195"/>
                        <a:pt x="1630" y="197"/>
                      </a:cubicBezTo>
                      <a:cubicBezTo>
                        <a:pt x="1632" y="199"/>
                        <a:pt x="1631" y="202"/>
                        <a:pt x="1629" y="204"/>
                      </a:cubicBezTo>
                      <a:cubicBezTo>
                        <a:pt x="1627" y="207"/>
                        <a:pt x="1623" y="207"/>
                        <a:pt x="1620" y="206"/>
                      </a:cubicBezTo>
                      <a:cubicBezTo>
                        <a:pt x="1612" y="202"/>
                        <a:pt x="1612" y="188"/>
                        <a:pt x="1615" y="181"/>
                      </a:cubicBezTo>
                      <a:cubicBezTo>
                        <a:pt x="1628" y="155"/>
                        <a:pt x="1672" y="150"/>
                        <a:pt x="1701" y="155"/>
                      </a:cubicBezTo>
                      <a:cubicBezTo>
                        <a:pt x="1691" y="155"/>
                        <a:pt x="1682" y="159"/>
                        <a:pt x="1675" y="165"/>
                      </a:cubicBezTo>
                      <a:cubicBezTo>
                        <a:pt x="1672" y="169"/>
                        <a:pt x="1669" y="173"/>
                        <a:pt x="1667" y="179"/>
                      </a:cubicBezTo>
                      <a:cubicBezTo>
                        <a:pt x="1670" y="174"/>
                        <a:pt x="1673" y="170"/>
                        <a:pt x="1676" y="167"/>
                      </a:cubicBezTo>
                      <a:cubicBezTo>
                        <a:pt x="1685" y="159"/>
                        <a:pt x="1696" y="157"/>
                        <a:pt x="1707" y="158"/>
                      </a:cubicBezTo>
                      <a:cubicBezTo>
                        <a:pt x="1716" y="159"/>
                        <a:pt x="1722" y="161"/>
                        <a:pt x="1728" y="165"/>
                      </a:cubicBezTo>
                      <a:cubicBezTo>
                        <a:pt x="1740" y="172"/>
                        <a:pt x="1747" y="182"/>
                        <a:pt x="1758" y="190"/>
                      </a:cubicBezTo>
                      <a:cubicBezTo>
                        <a:pt x="1759" y="191"/>
                        <a:pt x="1759" y="191"/>
                        <a:pt x="1759" y="191"/>
                      </a:cubicBezTo>
                      <a:cubicBezTo>
                        <a:pt x="1765" y="195"/>
                        <a:pt x="1771" y="198"/>
                        <a:pt x="1778" y="201"/>
                      </a:cubicBezTo>
                      <a:cubicBezTo>
                        <a:pt x="1780" y="202"/>
                        <a:pt x="1797" y="208"/>
                        <a:pt x="1799" y="206"/>
                      </a:cubicBezTo>
                      <a:cubicBezTo>
                        <a:pt x="1798" y="204"/>
                        <a:pt x="1788" y="200"/>
                        <a:pt x="1786" y="200"/>
                      </a:cubicBezTo>
                      <a:cubicBezTo>
                        <a:pt x="1777" y="196"/>
                        <a:pt x="1769" y="192"/>
                        <a:pt x="1761" y="187"/>
                      </a:cubicBezTo>
                      <a:cubicBezTo>
                        <a:pt x="1760" y="186"/>
                        <a:pt x="1760" y="186"/>
                        <a:pt x="1760" y="186"/>
                      </a:cubicBezTo>
                      <a:cubicBezTo>
                        <a:pt x="1750" y="179"/>
                        <a:pt x="1743" y="171"/>
                        <a:pt x="1737" y="160"/>
                      </a:cubicBezTo>
                      <a:cubicBezTo>
                        <a:pt x="1732" y="146"/>
                        <a:pt x="1730" y="129"/>
                        <a:pt x="1738" y="116"/>
                      </a:cubicBezTo>
                      <a:cubicBezTo>
                        <a:pt x="1742" y="108"/>
                        <a:pt x="1753" y="101"/>
                        <a:pt x="1762" y="106"/>
                      </a:cubicBezTo>
                      <a:cubicBezTo>
                        <a:pt x="1765" y="107"/>
                        <a:pt x="1766" y="111"/>
                        <a:pt x="1766" y="114"/>
                      </a:cubicBezTo>
                      <a:cubicBezTo>
                        <a:pt x="1765" y="117"/>
                        <a:pt x="1763" y="119"/>
                        <a:pt x="1760" y="119"/>
                      </a:cubicBezTo>
                      <a:cubicBezTo>
                        <a:pt x="1757" y="119"/>
                        <a:pt x="1755" y="117"/>
                        <a:pt x="1754" y="116"/>
                      </a:cubicBezTo>
                      <a:cubicBezTo>
                        <a:pt x="1753" y="114"/>
                        <a:pt x="1754" y="111"/>
                        <a:pt x="1757" y="110"/>
                      </a:cubicBezTo>
                      <a:cubicBezTo>
                        <a:pt x="1758" y="110"/>
                        <a:pt x="1760" y="110"/>
                        <a:pt x="1761" y="111"/>
                      </a:cubicBezTo>
                      <a:cubicBezTo>
                        <a:pt x="1761" y="109"/>
                        <a:pt x="1759" y="108"/>
                        <a:pt x="1757" y="107"/>
                      </a:cubicBezTo>
                      <a:cubicBezTo>
                        <a:pt x="1754" y="107"/>
                        <a:pt x="1751" y="109"/>
                        <a:pt x="1750" y="112"/>
                      </a:cubicBezTo>
                      <a:cubicBezTo>
                        <a:pt x="1748" y="117"/>
                        <a:pt x="1751" y="123"/>
                        <a:pt x="1756" y="125"/>
                      </a:cubicBezTo>
                      <a:cubicBezTo>
                        <a:pt x="1760" y="126"/>
                        <a:pt x="1764" y="126"/>
                        <a:pt x="1767" y="124"/>
                      </a:cubicBezTo>
                      <a:cubicBezTo>
                        <a:pt x="1771" y="122"/>
                        <a:pt x="1773" y="118"/>
                        <a:pt x="1773" y="114"/>
                      </a:cubicBezTo>
                      <a:cubicBezTo>
                        <a:pt x="1774" y="109"/>
                        <a:pt x="1771" y="104"/>
                        <a:pt x="1766" y="101"/>
                      </a:cubicBezTo>
                      <a:cubicBezTo>
                        <a:pt x="1756" y="96"/>
                        <a:pt x="1744" y="102"/>
                        <a:pt x="1738" y="112"/>
                      </a:cubicBezTo>
                      <a:cubicBezTo>
                        <a:pt x="1736" y="115"/>
                        <a:pt x="1735" y="118"/>
                        <a:pt x="1734" y="122"/>
                      </a:cubicBezTo>
                      <a:cubicBezTo>
                        <a:pt x="1736" y="110"/>
                        <a:pt x="1741" y="101"/>
                        <a:pt x="1748" y="91"/>
                      </a:cubicBezTo>
                      <a:cubicBezTo>
                        <a:pt x="1754" y="85"/>
                        <a:pt x="1758" y="81"/>
                        <a:pt x="1765" y="78"/>
                      </a:cubicBezTo>
                      <a:cubicBezTo>
                        <a:pt x="1773" y="74"/>
                        <a:pt x="1779" y="73"/>
                        <a:pt x="1788" y="73"/>
                      </a:cubicBezTo>
                      <a:cubicBezTo>
                        <a:pt x="1792" y="74"/>
                        <a:pt x="1795" y="75"/>
                        <a:pt x="1799" y="76"/>
                      </a:cubicBezTo>
                      <a:cubicBezTo>
                        <a:pt x="1800" y="76"/>
                        <a:pt x="1800" y="76"/>
                        <a:pt x="1800" y="76"/>
                      </a:cubicBezTo>
                      <a:cubicBezTo>
                        <a:pt x="1788" y="74"/>
                        <a:pt x="1777" y="82"/>
                        <a:pt x="1782" y="97"/>
                      </a:cubicBezTo>
                      <a:cubicBezTo>
                        <a:pt x="1785" y="108"/>
                        <a:pt x="1806" y="120"/>
                        <a:pt x="1791" y="146"/>
                      </a:cubicBezTo>
                      <a:cubicBezTo>
                        <a:pt x="1803" y="138"/>
                        <a:pt x="1813" y="128"/>
                        <a:pt x="1817" y="115"/>
                      </a:cubicBezTo>
                      <a:cubicBezTo>
                        <a:pt x="1821" y="103"/>
                        <a:pt x="1818" y="89"/>
                        <a:pt x="1808" y="81"/>
                      </a:cubicBezTo>
                      <a:cubicBezTo>
                        <a:pt x="1802" y="76"/>
                        <a:pt x="1795" y="73"/>
                        <a:pt x="1788" y="72"/>
                      </a:cubicBezTo>
                      <a:cubicBezTo>
                        <a:pt x="1779" y="72"/>
                        <a:pt x="1773" y="73"/>
                        <a:pt x="1765" y="76"/>
                      </a:cubicBezTo>
                      <a:cubicBezTo>
                        <a:pt x="1757" y="80"/>
                        <a:pt x="1752" y="84"/>
                        <a:pt x="1747" y="90"/>
                      </a:cubicBezTo>
                      <a:cubicBezTo>
                        <a:pt x="1744" y="92"/>
                        <a:pt x="1742" y="95"/>
                        <a:pt x="1740" y="98"/>
                      </a:cubicBezTo>
                      <a:cubicBezTo>
                        <a:pt x="1739" y="99"/>
                        <a:pt x="1739" y="101"/>
                        <a:pt x="1738" y="102"/>
                      </a:cubicBezTo>
                      <a:cubicBezTo>
                        <a:pt x="1746" y="83"/>
                        <a:pt x="1735" y="62"/>
                        <a:pt x="1717" y="52"/>
                      </a:cubicBezTo>
                      <a:cubicBezTo>
                        <a:pt x="1716" y="51"/>
                        <a:pt x="1714" y="50"/>
                        <a:pt x="1712" y="49"/>
                      </a:cubicBezTo>
                      <a:cubicBezTo>
                        <a:pt x="1691" y="39"/>
                        <a:pt x="1663" y="41"/>
                        <a:pt x="1640" y="52"/>
                      </a:cubicBezTo>
                      <a:close/>
                      <a:moveTo>
                        <a:pt x="1621" y="52"/>
                      </a:moveTo>
                      <a:cubicBezTo>
                        <a:pt x="1626" y="56"/>
                        <a:pt x="1628" y="65"/>
                        <a:pt x="1626" y="69"/>
                      </a:cubicBezTo>
                      <a:cubicBezTo>
                        <a:pt x="1632" y="72"/>
                        <a:pt x="1643" y="63"/>
                        <a:pt x="1638" y="54"/>
                      </a:cubicBezTo>
                      <a:cubicBezTo>
                        <a:pt x="1634" y="48"/>
                        <a:pt x="1625" y="47"/>
                        <a:pt x="1621" y="52"/>
                      </a:cubicBezTo>
                      <a:close/>
                      <a:moveTo>
                        <a:pt x="1631" y="43"/>
                      </a:moveTo>
                      <a:cubicBezTo>
                        <a:pt x="1623" y="38"/>
                        <a:pt x="1611" y="34"/>
                        <a:pt x="1601" y="34"/>
                      </a:cubicBezTo>
                      <a:cubicBezTo>
                        <a:pt x="1591" y="34"/>
                        <a:pt x="1581" y="38"/>
                        <a:pt x="1571" y="42"/>
                      </a:cubicBezTo>
                      <a:cubicBezTo>
                        <a:pt x="1555" y="51"/>
                        <a:pt x="1540" y="64"/>
                        <a:pt x="1521" y="63"/>
                      </a:cubicBezTo>
                      <a:cubicBezTo>
                        <a:pt x="1505" y="63"/>
                        <a:pt x="1494" y="51"/>
                        <a:pt x="1493" y="40"/>
                      </a:cubicBezTo>
                      <a:cubicBezTo>
                        <a:pt x="1493" y="31"/>
                        <a:pt x="1498" y="20"/>
                        <a:pt x="1508" y="17"/>
                      </a:cubicBezTo>
                      <a:cubicBezTo>
                        <a:pt x="1515" y="15"/>
                        <a:pt x="1527" y="16"/>
                        <a:pt x="1529" y="24"/>
                      </a:cubicBezTo>
                      <a:cubicBezTo>
                        <a:pt x="1530" y="29"/>
                        <a:pt x="1528" y="33"/>
                        <a:pt x="1525" y="33"/>
                      </a:cubicBezTo>
                      <a:cubicBezTo>
                        <a:pt x="1526" y="29"/>
                        <a:pt x="1522" y="26"/>
                        <a:pt x="1517" y="27"/>
                      </a:cubicBezTo>
                      <a:cubicBezTo>
                        <a:pt x="1514" y="28"/>
                        <a:pt x="1511" y="30"/>
                        <a:pt x="1509" y="33"/>
                      </a:cubicBezTo>
                      <a:cubicBezTo>
                        <a:pt x="1507" y="38"/>
                        <a:pt x="1508" y="44"/>
                        <a:pt x="1513" y="48"/>
                      </a:cubicBezTo>
                      <a:cubicBezTo>
                        <a:pt x="1523" y="55"/>
                        <a:pt x="1542" y="46"/>
                        <a:pt x="1553" y="39"/>
                      </a:cubicBezTo>
                      <a:cubicBezTo>
                        <a:pt x="1569" y="28"/>
                        <a:pt x="1587" y="23"/>
                        <a:pt x="1606" y="27"/>
                      </a:cubicBezTo>
                      <a:cubicBezTo>
                        <a:pt x="1617" y="29"/>
                        <a:pt x="1627" y="34"/>
                        <a:pt x="1631" y="43"/>
                      </a:cubicBezTo>
                      <a:close/>
                      <a:moveTo>
                        <a:pt x="1818" y="124"/>
                      </a:moveTo>
                      <a:cubicBezTo>
                        <a:pt x="1825" y="111"/>
                        <a:pt x="1838" y="116"/>
                        <a:pt x="1848" y="118"/>
                      </a:cubicBezTo>
                      <a:cubicBezTo>
                        <a:pt x="1858" y="119"/>
                        <a:pt x="1870" y="116"/>
                        <a:pt x="1872" y="105"/>
                      </a:cubicBezTo>
                      <a:cubicBezTo>
                        <a:pt x="1859" y="106"/>
                        <a:pt x="1859" y="98"/>
                        <a:pt x="1847" y="95"/>
                      </a:cubicBezTo>
                      <a:cubicBezTo>
                        <a:pt x="1835" y="92"/>
                        <a:pt x="1819" y="103"/>
                        <a:pt x="1818" y="124"/>
                      </a:cubicBezTo>
                      <a:close/>
                      <a:moveTo>
                        <a:pt x="1902" y="156"/>
                      </a:moveTo>
                      <a:cubicBezTo>
                        <a:pt x="1899" y="125"/>
                        <a:pt x="1936" y="125"/>
                        <a:pt x="1949" y="138"/>
                      </a:cubicBezTo>
                      <a:cubicBezTo>
                        <a:pt x="1935" y="132"/>
                        <a:pt x="1907" y="142"/>
                        <a:pt x="1902" y="156"/>
                      </a:cubicBezTo>
                      <a:close/>
                      <a:moveTo>
                        <a:pt x="1900" y="174"/>
                      </a:moveTo>
                      <a:cubicBezTo>
                        <a:pt x="1882" y="169"/>
                        <a:pt x="1868" y="150"/>
                        <a:pt x="1868" y="135"/>
                      </a:cubicBezTo>
                      <a:cubicBezTo>
                        <a:pt x="1868" y="100"/>
                        <a:pt x="1905" y="101"/>
                        <a:pt x="1898" y="132"/>
                      </a:cubicBezTo>
                      <a:cubicBezTo>
                        <a:pt x="1893" y="148"/>
                        <a:pt x="1891" y="158"/>
                        <a:pt x="1900" y="174"/>
                      </a:cubicBezTo>
                      <a:close/>
                      <a:moveTo>
                        <a:pt x="2049" y="215"/>
                      </a:moveTo>
                      <a:cubicBezTo>
                        <a:pt x="2045" y="180"/>
                        <a:pt x="2017" y="167"/>
                        <a:pt x="1990" y="162"/>
                      </a:cubicBezTo>
                      <a:cubicBezTo>
                        <a:pt x="1975" y="159"/>
                        <a:pt x="1954" y="162"/>
                        <a:pt x="1943" y="150"/>
                      </a:cubicBezTo>
                      <a:cubicBezTo>
                        <a:pt x="1937" y="173"/>
                        <a:pt x="1984" y="176"/>
                        <a:pt x="1999" y="179"/>
                      </a:cubicBezTo>
                      <a:cubicBezTo>
                        <a:pt x="2023" y="183"/>
                        <a:pt x="2042" y="196"/>
                        <a:pt x="2049" y="215"/>
                      </a:cubicBezTo>
                      <a:close/>
                      <a:moveTo>
                        <a:pt x="1641" y="720"/>
                      </a:moveTo>
                      <a:cubicBezTo>
                        <a:pt x="1616" y="714"/>
                        <a:pt x="1593" y="742"/>
                        <a:pt x="1580" y="749"/>
                      </a:cubicBezTo>
                      <a:cubicBezTo>
                        <a:pt x="1560" y="758"/>
                        <a:pt x="1548" y="741"/>
                        <a:pt x="1567" y="728"/>
                      </a:cubicBezTo>
                      <a:cubicBezTo>
                        <a:pt x="1584" y="715"/>
                        <a:pt x="1619" y="709"/>
                        <a:pt x="1641" y="720"/>
                      </a:cubicBezTo>
                      <a:close/>
                      <a:moveTo>
                        <a:pt x="1522" y="814"/>
                      </a:moveTo>
                      <a:cubicBezTo>
                        <a:pt x="1550" y="832"/>
                        <a:pt x="1545" y="863"/>
                        <a:pt x="1552" y="877"/>
                      </a:cubicBezTo>
                      <a:cubicBezTo>
                        <a:pt x="1560" y="892"/>
                        <a:pt x="1575" y="887"/>
                        <a:pt x="1572" y="869"/>
                      </a:cubicBezTo>
                      <a:cubicBezTo>
                        <a:pt x="1567" y="846"/>
                        <a:pt x="1547" y="823"/>
                        <a:pt x="1522" y="814"/>
                      </a:cubicBezTo>
                      <a:close/>
                      <a:moveTo>
                        <a:pt x="1767" y="413"/>
                      </a:moveTo>
                      <a:cubicBezTo>
                        <a:pt x="1749" y="417"/>
                        <a:pt x="1744" y="430"/>
                        <a:pt x="1747" y="450"/>
                      </a:cubicBezTo>
                      <a:cubicBezTo>
                        <a:pt x="1749" y="466"/>
                        <a:pt x="1743" y="479"/>
                        <a:pt x="1731" y="482"/>
                      </a:cubicBezTo>
                      <a:cubicBezTo>
                        <a:pt x="1739" y="487"/>
                        <a:pt x="1753" y="484"/>
                        <a:pt x="1758" y="474"/>
                      </a:cubicBezTo>
                      <a:cubicBezTo>
                        <a:pt x="1766" y="460"/>
                        <a:pt x="1756" y="446"/>
                        <a:pt x="1757" y="430"/>
                      </a:cubicBezTo>
                      <a:cubicBezTo>
                        <a:pt x="1757" y="425"/>
                        <a:pt x="1760" y="418"/>
                        <a:pt x="1767" y="413"/>
                      </a:cubicBezTo>
                      <a:close/>
                      <a:moveTo>
                        <a:pt x="1493" y="650"/>
                      </a:moveTo>
                      <a:cubicBezTo>
                        <a:pt x="1491" y="650"/>
                        <a:pt x="1489" y="648"/>
                        <a:pt x="1489" y="646"/>
                      </a:cubicBezTo>
                      <a:cubicBezTo>
                        <a:pt x="1489" y="644"/>
                        <a:pt x="1490" y="642"/>
                        <a:pt x="1492" y="642"/>
                      </a:cubicBezTo>
                      <a:cubicBezTo>
                        <a:pt x="1494" y="642"/>
                        <a:pt x="1496" y="644"/>
                        <a:pt x="1496" y="646"/>
                      </a:cubicBezTo>
                      <a:cubicBezTo>
                        <a:pt x="1496" y="648"/>
                        <a:pt x="1495" y="650"/>
                        <a:pt x="1493" y="650"/>
                      </a:cubicBezTo>
                      <a:close/>
                      <a:moveTo>
                        <a:pt x="1510" y="638"/>
                      </a:moveTo>
                      <a:cubicBezTo>
                        <a:pt x="1506" y="638"/>
                        <a:pt x="1503" y="635"/>
                        <a:pt x="1502" y="631"/>
                      </a:cubicBezTo>
                      <a:cubicBezTo>
                        <a:pt x="1502" y="627"/>
                        <a:pt x="1505" y="623"/>
                        <a:pt x="1510" y="623"/>
                      </a:cubicBezTo>
                      <a:cubicBezTo>
                        <a:pt x="1514" y="622"/>
                        <a:pt x="1517" y="626"/>
                        <a:pt x="1518" y="630"/>
                      </a:cubicBezTo>
                      <a:cubicBezTo>
                        <a:pt x="1518" y="634"/>
                        <a:pt x="1515" y="638"/>
                        <a:pt x="1510" y="638"/>
                      </a:cubicBezTo>
                      <a:close/>
                      <a:moveTo>
                        <a:pt x="1502" y="647"/>
                      </a:moveTo>
                      <a:cubicBezTo>
                        <a:pt x="1499" y="647"/>
                        <a:pt x="1497" y="645"/>
                        <a:pt x="1497" y="642"/>
                      </a:cubicBezTo>
                      <a:cubicBezTo>
                        <a:pt x="1497" y="639"/>
                        <a:pt x="1499" y="637"/>
                        <a:pt x="1501" y="637"/>
                      </a:cubicBezTo>
                      <a:cubicBezTo>
                        <a:pt x="1504" y="637"/>
                        <a:pt x="1506" y="639"/>
                        <a:pt x="1507" y="641"/>
                      </a:cubicBezTo>
                      <a:cubicBezTo>
                        <a:pt x="1507" y="644"/>
                        <a:pt x="1505" y="647"/>
                        <a:pt x="1502" y="647"/>
                      </a:cubicBezTo>
                      <a:close/>
                      <a:moveTo>
                        <a:pt x="1814" y="598"/>
                      </a:moveTo>
                      <a:cubicBezTo>
                        <a:pt x="1812" y="595"/>
                        <a:pt x="1809" y="594"/>
                        <a:pt x="1806" y="595"/>
                      </a:cubicBezTo>
                      <a:cubicBezTo>
                        <a:pt x="1802" y="595"/>
                        <a:pt x="1798" y="598"/>
                        <a:pt x="1797" y="602"/>
                      </a:cubicBezTo>
                      <a:cubicBezTo>
                        <a:pt x="1795" y="608"/>
                        <a:pt x="1799" y="612"/>
                        <a:pt x="1802" y="614"/>
                      </a:cubicBezTo>
                      <a:cubicBezTo>
                        <a:pt x="1810" y="618"/>
                        <a:pt x="1813" y="612"/>
                        <a:pt x="1818" y="611"/>
                      </a:cubicBezTo>
                      <a:cubicBezTo>
                        <a:pt x="1823" y="609"/>
                        <a:pt x="1829" y="613"/>
                        <a:pt x="1832" y="619"/>
                      </a:cubicBezTo>
                      <a:cubicBezTo>
                        <a:pt x="1836" y="626"/>
                        <a:pt x="1836" y="635"/>
                        <a:pt x="1830" y="641"/>
                      </a:cubicBezTo>
                      <a:cubicBezTo>
                        <a:pt x="1827" y="644"/>
                        <a:pt x="1821" y="646"/>
                        <a:pt x="1817" y="642"/>
                      </a:cubicBezTo>
                      <a:cubicBezTo>
                        <a:pt x="1822" y="642"/>
                        <a:pt x="1826" y="635"/>
                        <a:pt x="1820" y="630"/>
                      </a:cubicBezTo>
                      <a:cubicBezTo>
                        <a:pt x="1818" y="628"/>
                        <a:pt x="1810" y="626"/>
                        <a:pt x="1802" y="625"/>
                      </a:cubicBezTo>
                      <a:cubicBezTo>
                        <a:pt x="1794" y="623"/>
                        <a:pt x="1787" y="620"/>
                        <a:pt x="1783" y="614"/>
                      </a:cubicBezTo>
                      <a:cubicBezTo>
                        <a:pt x="1774" y="604"/>
                        <a:pt x="1778" y="587"/>
                        <a:pt x="1789" y="581"/>
                      </a:cubicBezTo>
                      <a:cubicBezTo>
                        <a:pt x="1796" y="577"/>
                        <a:pt x="1803" y="578"/>
                        <a:pt x="1810" y="579"/>
                      </a:cubicBezTo>
                      <a:cubicBezTo>
                        <a:pt x="1817" y="581"/>
                        <a:pt x="1834" y="591"/>
                        <a:pt x="1842" y="588"/>
                      </a:cubicBezTo>
                      <a:cubicBezTo>
                        <a:pt x="1849" y="586"/>
                        <a:pt x="1850" y="580"/>
                        <a:pt x="1847" y="576"/>
                      </a:cubicBezTo>
                      <a:cubicBezTo>
                        <a:pt x="1853" y="575"/>
                        <a:pt x="1858" y="582"/>
                        <a:pt x="1858" y="588"/>
                      </a:cubicBezTo>
                      <a:cubicBezTo>
                        <a:pt x="1857" y="599"/>
                        <a:pt x="1844" y="610"/>
                        <a:pt x="1830" y="607"/>
                      </a:cubicBezTo>
                      <a:cubicBezTo>
                        <a:pt x="1824" y="606"/>
                        <a:pt x="1820" y="603"/>
                        <a:pt x="1814" y="598"/>
                      </a:cubicBezTo>
                      <a:close/>
                      <a:moveTo>
                        <a:pt x="1581" y="140"/>
                      </a:moveTo>
                      <a:cubicBezTo>
                        <a:pt x="1581" y="137"/>
                        <a:pt x="1583" y="135"/>
                        <a:pt x="1586" y="135"/>
                      </a:cubicBezTo>
                      <a:cubicBezTo>
                        <a:pt x="1589" y="135"/>
                        <a:pt x="1592" y="138"/>
                        <a:pt x="1591" y="141"/>
                      </a:cubicBezTo>
                      <a:cubicBezTo>
                        <a:pt x="1591" y="144"/>
                        <a:pt x="1589" y="146"/>
                        <a:pt x="1586" y="146"/>
                      </a:cubicBezTo>
                      <a:cubicBezTo>
                        <a:pt x="1583" y="146"/>
                        <a:pt x="1580" y="143"/>
                        <a:pt x="1581" y="140"/>
                      </a:cubicBezTo>
                      <a:close/>
                      <a:moveTo>
                        <a:pt x="1579" y="130"/>
                      </a:moveTo>
                      <a:cubicBezTo>
                        <a:pt x="1579" y="127"/>
                        <a:pt x="1581" y="126"/>
                        <a:pt x="1583" y="126"/>
                      </a:cubicBezTo>
                      <a:cubicBezTo>
                        <a:pt x="1586" y="126"/>
                        <a:pt x="1587" y="128"/>
                        <a:pt x="1587" y="130"/>
                      </a:cubicBezTo>
                      <a:cubicBezTo>
                        <a:pt x="1587" y="133"/>
                        <a:pt x="1585" y="134"/>
                        <a:pt x="1583" y="134"/>
                      </a:cubicBezTo>
                      <a:cubicBezTo>
                        <a:pt x="1580" y="134"/>
                        <a:pt x="1579" y="132"/>
                        <a:pt x="1579" y="130"/>
                      </a:cubicBezTo>
                      <a:close/>
                      <a:moveTo>
                        <a:pt x="1589" y="151"/>
                      </a:moveTo>
                      <a:cubicBezTo>
                        <a:pt x="1589" y="146"/>
                        <a:pt x="1593" y="143"/>
                        <a:pt x="1598" y="143"/>
                      </a:cubicBezTo>
                      <a:cubicBezTo>
                        <a:pt x="1602" y="143"/>
                        <a:pt x="1606" y="147"/>
                        <a:pt x="1606" y="152"/>
                      </a:cubicBezTo>
                      <a:cubicBezTo>
                        <a:pt x="1605" y="157"/>
                        <a:pt x="1601" y="160"/>
                        <a:pt x="1597" y="160"/>
                      </a:cubicBezTo>
                      <a:cubicBezTo>
                        <a:pt x="1592" y="159"/>
                        <a:pt x="1589" y="155"/>
                        <a:pt x="1589" y="151"/>
                      </a:cubicBezTo>
                      <a:close/>
                      <a:moveTo>
                        <a:pt x="1720" y="535"/>
                      </a:moveTo>
                      <a:cubicBezTo>
                        <a:pt x="1716" y="530"/>
                        <a:pt x="1714" y="523"/>
                        <a:pt x="1714" y="516"/>
                      </a:cubicBezTo>
                      <a:cubicBezTo>
                        <a:pt x="1714" y="510"/>
                        <a:pt x="1719" y="503"/>
                        <a:pt x="1725" y="501"/>
                      </a:cubicBezTo>
                      <a:cubicBezTo>
                        <a:pt x="1733" y="498"/>
                        <a:pt x="1741" y="502"/>
                        <a:pt x="1747" y="507"/>
                      </a:cubicBezTo>
                      <a:cubicBezTo>
                        <a:pt x="1755" y="516"/>
                        <a:pt x="1756" y="527"/>
                        <a:pt x="1753" y="538"/>
                      </a:cubicBezTo>
                      <a:cubicBezTo>
                        <a:pt x="1750" y="546"/>
                        <a:pt x="1745" y="554"/>
                        <a:pt x="1738" y="561"/>
                      </a:cubicBezTo>
                      <a:cubicBezTo>
                        <a:pt x="1739" y="560"/>
                        <a:pt x="1740" y="559"/>
                        <a:pt x="1742" y="559"/>
                      </a:cubicBezTo>
                      <a:cubicBezTo>
                        <a:pt x="1762" y="547"/>
                        <a:pt x="1784" y="540"/>
                        <a:pt x="1807" y="536"/>
                      </a:cubicBezTo>
                      <a:cubicBezTo>
                        <a:pt x="1834" y="532"/>
                        <a:pt x="1853" y="535"/>
                        <a:pt x="1876" y="518"/>
                      </a:cubicBezTo>
                      <a:cubicBezTo>
                        <a:pt x="1881" y="514"/>
                        <a:pt x="1885" y="511"/>
                        <a:pt x="1889" y="506"/>
                      </a:cubicBezTo>
                      <a:cubicBezTo>
                        <a:pt x="1894" y="499"/>
                        <a:pt x="1897" y="493"/>
                        <a:pt x="1900" y="484"/>
                      </a:cubicBezTo>
                      <a:cubicBezTo>
                        <a:pt x="1902" y="476"/>
                        <a:pt x="1903" y="469"/>
                        <a:pt x="1902" y="461"/>
                      </a:cubicBezTo>
                      <a:cubicBezTo>
                        <a:pt x="1898" y="430"/>
                        <a:pt x="1876" y="413"/>
                        <a:pt x="1847" y="408"/>
                      </a:cubicBezTo>
                      <a:cubicBezTo>
                        <a:pt x="1834" y="407"/>
                        <a:pt x="1822" y="410"/>
                        <a:pt x="1813" y="420"/>
                      </a:cubicBezTo>
                      <a:cubicBezTo>
                        <a:pt x="1806" y="429"/>
                        <a:pt x="1802" y="439"/>
                        <a:pt x="1806" y="450"/>
                      </a:cubicBezTo>
                      <a:cubicBezTo>
                        <a:pt x="1808" y="458"/>
                        <a:pt x="1814" y="465"/>
                        <a:pt x="1822" y="469"/>
                      </a:cubicBezTo>
                      <a:cubicBezTo>
                        <a:pt x="1825" y="470"/>
                        <a:pt x="1828" y="471"/>
                        <a:pt x="1832" y="472"/>
                      </a:cubicBezTo>
                      <a:cubicBezTo>
                        <a:pt x="1831" y="471"/>
                        <a:pt x="1830" y="471"/>
                        <a:pt x="1829" y="470"/>
                      </a:cubicBezTo>
                      <a:cubicBezTo>
                        <a:pt x="1822" y="467"/>
                        <a:pt x="1819" y="458"/>
                        <a:pt x="1823" y="451"/>
                      </a:cubicBezTo>
                      <a:cubicBezTo>
                        <a:pt x="1826" y="445"/>
                        <a:pt x="1835" y="442"/>
                        <a:pt x="1842" y="445"/>
                      </a:cubicBezTo>
                      <a:cubicBezTo>
                        <a:pt x="1849" y="449"/>
                        <a:pt x="1851" y="457"/>
                        <a:pt x="1848" y="464"/>
                      </a:cubicBezTo>
                      <a:cubicBezTo>
                        <a:pt x="1843" y="474"/>
                        <a:pt x="1830" y="475"/>
                        <a:pt x="1821" y="471"/>
                      </a:cubicBezTo>
                      <a:cubicBezTo>
                        <a:pt x="1812" y="467"/>
                        <a:pt x="1806" y="460"/>
                        <a:pt x="1803" y="451"/>
                      </a:cubicBezTo>
                      <a:cubicBezTo>
                        <a:pt x="1799" y="440"/>
                        <a:pt x="1801" y="430"/>
                        <a:pt x="1807" y="421"/>
                      </a:cubicBezTo>
                      <a:cubicBezTo>
                        <a:pt x="1801" y="429"/>
                        <a:pt x="1796" y="438"/>
                        <a:pt x="1793" y="445"/>
                      </a:cubicBezTo>
                      <a:cubicBezTo>
                        <a:pt x="1792" y="445"/>
                        <a:pt x="1790" y="445"/>
                        <a:pt x="1789" y="446"/>
                      </a:cubicBezTo>
                      <a:cubicBezTo>
                        <a:pt x="1793" y="431"/>
                        <a:pt x="1802" y="421"/>
                        <a:pt x="1810" y="415"/>
                      </a:cubicBezTo>
                      <a:cubicBezTo>
                        <a:pt x="1793" y="425"/>
                        <a:pt x="1782" y="440"/>
                        <a:pt x="1778" y="458"/>
                      </a:cubicBezTo>
                      <a:cubicBezTo>
                        <a:pt x="1776" y="469"/>
                        <a:pt x="1777" y="480"/>
                        <a:pt x="1782" y="493"/>
                      </a:cubicBezTo>
                      <a:cubicBezTo>
                        <a:pt x="1784" y="499"/>
                        <a:pt x="1787" y="505"/>
                        <a:pt x="1789" y="512"/>
                      </a:cubicBezTo>
                      <a:cubicBezTo>
                        <a:pt x="1791" y="518"/>
                        <a:pt x="1792" y="524"/>
                        <a:pt x="1789" y="530"/>
                      </a:cubicBezTo>
                      <a:cubicBezTo>
                        <a:pt x="1787" y="535"/>
                        <a:pt x="1783" y="539"/>
                        <a:pt x="1777" y="539"/>
                      </a:cubicBezTo>
                      <a:cubicBezTo>
                        <a:pt x="1772" y="539"/>
                        <a:pt x="1768" y="537"/>
                        <a:pt x="1766" y="533"/>
                      </a:cubicBezTo>
                      <a:cubicBezTo>
                        <a:pt x="1764" y="530"/>
                        <a:pt x="1764" y="527"/>
                        <a:pt x="1765" y="524"/>
                      </a:cubicBezTo>
                      <a:cubicBezTo>
                        <a:pt x="1767" y="521"/>
                        <a:pt x="1771" y="517"/>
                        <a:pt x="1775" y="520"/>
                      </a:cubicBezTo>
                      <a:cubicBezTo>
                        <a:pt x="1777" y="521"/>
                        <a:pt x="1778" y="524"/>
                        <a:pt x="1778" y="526"/>
                      </a:cubicBezTo>
                      <a:cubicBezTo>
                        <a:pt x="1777" y="529"/>
                        <a:pt x="1774" y="531"/>
                        <a:pt x="1771" y="530"/>
                      </a:cubicBezTo>
                      <a:cubicBezTo>
                        <a:pt x="1768" y="529"/>
                        <a:pt x="1766" y="526"/>
                        <a:pt x="1767" y="523"/>
                      </a:cubicBezTo>
                      <a:cubicBezTo>
                        <a:pt x="1767" y="522"/>
                        <a:pt x="1767" y="522"/>
                        <a:pt x="1768" y="521"/>
                      </a:cubicBezTo>
                      <a:cubicBezTo>
                        <a:pt x="1767" y="522"/>
                        <a:pt x="1766" y="523"/>
                        <a:pt x="1766" y="525"/>
                      </a:cubicBezTo>
                      <a:cubicBezTo>
                        <a:pt x="1765" y="527"/>
                        <a:pt x="1765" y="530"/>
                        <a:pt x="1767" y="532"/>
                      </a:cubicBezTo>
                      <a:cubicBezTo>
                        <a:pt x="1769" y="535"/>
                        <a:pt x="1773" y="537"/>
                        <a:pt x="1777" y="537"/>
                      </a:cubicBezTo>
                      <a:cubicBezTo>
                        <a:pt x="1782" y="537"/>
                        <a:pt x="1785" y="533"/>
                        <a:pt x="1787" y="529"/>
                      </a:cubicBezTo>
                      <a:cubicBezTo>
                        <a:pt x="1789" y="524"/>
                        <a:pt x="1788" y="519"/>
                        <a:pt x="1786" y="513"/>
                      </a:cubicBezTo>
                      <a:cubicBezTo>
                        <a:pt x="1784" y="506"/>
                        <a:pt x="1781" y="501"/>
                        <a:pt x="1779" y="495"/>
                      </a:cubicBezTo>
                      <a:cubicBezTo>
                        <a:pt x="1774" y="482"/>
                        <a:pt x="1773" y="469"/>
                        <a:pt x="1776" y="457"/>
                      </a:cubicBezTo>
                      <a:cubicBezTo>
                        <a:pt x="1778" y="446"/>
                        <a:pt x="1784" y="435"/>
                        <a:pt x="1791" y="426"/>
                      </a:cubicBezTo>
                      <a:cubicBezTo>
                        <a:pt x="1803" y="413"/>
                        <a:pt x="1821" y="405"/>
                        <a:pt x="1839" y="404"/>
                      </a:cubicBezTo>
                      <a:cubicBezTo>
                        <a:pt x="1838" y="403"/>
                        <a:pt x="1837" y="403"/>
                        <a:pt x="1836" y="402"/>
                      </a:cubicBezTo>
                      <a:cubicBezTo>
                        <a:pt x="1831" y="400"/>
                        <a:pt x="1827" y="398"/>
                        <a:pt x="1823" y="395"/>
                      </a:cubicBezTo>
                      <a:cubicBezTo>
                        <a:pt x="1817" y="390"/>
                        <a:pt x="1812" y="386"/>
                        <a:pt x="1807" y="379"/>
                      </a:cubicBezTo>
                      <a:cubicBezTo>
                        <a:pt x="1793" y="356"/>
                        <a:pt x="1808" y="330"/>
                        <a:pt x="1829" y="321"/>
                      </a:cubicBezTo>
                      <a:cubicBezTo>
                        <a:pt x="1838" y="317"/>
                        <a:pt x="1847" y="317"/>
                        <a:pt x="1856" y="319"/>
                      </a:cubicBezTo>
                      <a:cubicBezTo>
                        <a:pt x="1854" y="321"/>
                        <a:pt x="1854" y="321"/>
                        <a:pt x="1854" y="321"/>
                      </a:cubicBezTo>
                      <a:cubicBezTo>
                        <a:pt x="1846" y="320"/>
                        <a:pt x="1838" y="321"/>
                        <a:pt x="1830" y="324"/>
                      </a:cubicBezTo>
                      <a:cubicBezTo>
                        <a:pt x="1811" y="333"/>
                        <a:pt x="1798" y="357"/>
                        <a:pt x="1811" y="377"/>
                      </a:cubicBezTo>
                      <a:cubicBezTo>
                        <a:pt x="1815" y="383"/>
                        <a:pt x="1820" y="387"/>
                        <a:pt x="1826" y="391"/>
                      </a:cubicBezTo>
                      <a:cubicBezTo>
                        <a:pt x="1830" y="394"/>
                        <a:pt x="1834" y="396"/>
                        <a:pt x="1838" y="398"/>
                      </a:cubicBezTo>
                      <a:cubicBezTo>
                        <a:pt x="1857" y="407"/>
                        <a:pt x="1873" y="407"/>
                        <a:pt x="1889" y="423"/>
                      </a:cubicBezTo>
                      <a:cubicBezTo>
                        <a:pt x="1898" y="433"/>
                        <a:pt x="1904" y="445"/>
                        <a:pt x="1906" y="460"/>
                      </a:cubicBezTo>
                      <a:cubicBezTo>
                        <a:pt x="1907" y="469"/>
                        <a:pt x="1906" y="477"/>
                        <a:pt x="1904" y="485"/>
                      </a:cubicBezTo>
                      <a:cubicBezTo>
                        <a:pt x="1901" y="494"/>
                        <a:pt x="1898" y="501"/>
                        <a:pt x="1892" y="508"/>
                      </a:cubicBezTo>
                      <a:cubicBezTo>
                        <a:pt x="1883" y="518"/>
                        <a:pt x="1873" y="525"/>
                        <a:pt x="1861" y="529"/>
                      </a:cubicBezTo>
                      <a:cubicBezTo>
                        <a:pt x="1868" y="528"/>
                        <a:pt x="1874" y="526"/>
                        <a:pt x="1876" y="526"/>
                      </a:cubicBezTo>
                      <a:cubicBezTo>
                        <a:pt x="1904" y="518"/>
                        <a:pt x="1930" y="507"/>
                        <a:pt x="1954" y="494"/>
                      </a:cubicBezTo>
                      <a:cubicBezTo>
                        <a:pt x="1960" y="490"/>
                        <a:pt x="1965" y="486"/>
                        <a:pt x="1967" y="481"/>
                      </a:cubicBezTo>
                      <a:cubicBezTo>
                        <a:pt x="1968" y="477"/>
                        <a:pt x="1969" y="473"/>
                        <a:pt x="1968" y="470"/>
                      </a:cubicBezTo>
                      <a:cubicBezTo>
                        <a:pt x="1966" y="464"/>
                        <a:pt x="1961" y="459"/>
                        <a:pt x="1955" y="460"/>
                      </a:cubicBezTo>
                      <a:cubicBezTo>
                        <a:pt x="1952" y="461"/>
                        <a:pt x="1949" y="463"/>
                        <a:pt x="1948" y="466"/>
                      </a:cubicBezTo>
                      <a:cubicBezTo>
                        <a:pt x="1947" y="470"/>
                        <a:pt x="1950" y="474"/>
                        <a:pt x="1954" y="475"/>
                      </a:cubicBezTo>
                      <a:cubicBezTo>
                        <a:pt x="1956" y="475"/>
                        <a:pt x="1959" y="473"/>
                        <a:pt x="1960" y="470"/>
                      </a:cubicBezTo>
                      <a:cubicBezTo>
                        <a:pt x="1961" y="473"/>
                        <a:pt x="1959" y="477"/>
                        <a:pt x="1955" y="478"/>
                      </a:cubicBezTo>
                      <a:cubicBezTo>
                        <a:pt x="1946" y="481"/>
                        <a:pt x="1937" y="469"/>
                        <a:pt x="1944" y="460"/>
                      </a:cubicBezTo>
                      <a:cubicBezTo>
                        <a:pt x="1950" y="453"/>
                        <a:pt x="1959" y="452"/>
                        <a:pt x="1965" y="457"/>
                      </a:cubicBezTo>
                      <a:cubicBezTo>
                        <a:pt x="1975" y="464"/>
                        <a:pt x="1975" y="479"/>
                        <a:pt x="1965" y="488"/>
                      </a:cubicBezTo>
                      <a:cubicBezTo>
                        <a:pt x="1984" y="476"/>
                        <a:pt x="2002" y="462"/>
                        <a:pt x="2017" y="447"/>
                      </a:cubicBezTo>
                      <a:cubicBezTo>
                        <a:pt x="2009" y="451"/>
                        <a:pt x="2001" y="454"/>
                        <a:pt x="1994" y="455"/>
                      </a:cubicBezTo>
                      <a:cubicBezTo>
                        <a:pt x="1967" y="460"/>
                        <a:pt x="1939" y="439"/>
                        <a:pt x="1949" y="409"/>
                      </a:cubicBezTo>
                      <a:cubicBezTo>
                        <a:pt x="1952" y="401"/>
                        <a:pt x="1957" y="394"/>
                        <a:pt x="1964" y="388"/>
                      </a:cubicBezTo>
                      <a:cubicBezTo>
                        <a:pt x="1975" y="379"/>
                        <a:pt x="1991" y="376"/>
                        <a:pt x="1999" y="364"/>
                      </a:cubicBezTo>
                      <a:cubicBezTo>
                        <a:pt x="2002" y="359"/>
                        <a:pt x="2003" y="352"/>
                        <a:pt x="2001" y="346"/>
                      </a:cubicBezTo>
                      <a:cubicBezTo>
                        <a:pt x="1996" y="332"/>
                        <a:pt x="1977" y="328"/>
                        <a:pt x="1967" y="337"/>
                      </a:cubicBezTo>
                      <a:cubicBezTo>
                        <a:pt x="1962" y="341"/>
                        <a:pt x="1961" y="349"/>
                        <a:pt x="1964" y="353"/>
                      </a:cubicBezTo>
                      <a:cubicBezTo>
                        <a:pt x="1968" y="361"/>
                        <a:pt x="1977" y="362"/>
                        <a:pt x="1981" y="357"/>
                      </a:cubicBezTo>
                      <a:cubicBezTo>
                        <a:pt x="1980" y="361"/>
                        <a:pt x="1976" y="365"/>
                        <a:pt x="1970" y="364"/>
                      </a:cubicBezTo>
                      <a:cubicBezTo>
                        <a:pt x="1961" y="363"/>
                        <a:pt x="1956" y="353"/>
                        <a:pt x="1957" y="344"/>
                      </a:cubicBezTo>
                      <a:cubicBezTo>
                        <a:pt x="1959" y="334"/>
                        <a:pt x="1967" y="328"/>
                        <a:pt x="1975" y="327"/>
                      </a:cubicBezTo>
                      <a:cubicBezTo>
                        <a:pt x="1989" y="323"/>
                        <a:pt x="2005" y="331"/>
                        <a:pt x="2007" y="347"/>
                      </a:cubicBezTo>
                      <a:cubicBezTo>
                        <a:pt x="2008" y="355"/>
                        <a:pt x="2006" y="361"/>
                        <a:pt x="2002" y="367"/>
                      </a:cubicBezTo>
                      <a:cubicBezTo>
                        <a:pt x="1996" y="376"/>
                        <a:pt x="1985" y="381"/>
                        <a:pt x="1979" y="391"/>
                      </a:cubicBezTo>
                      <a:cubicBezTo>
                        <a:pt x="1970" y="406"/>
                        <a:pt x="1972" y="425"/>
                        <a:pt x="1987" y="433"/>
                      </a:cubicBezTo>
                      <a:cubicBezTo>
                        <a:pt x="2004" y="442"/>
                        <a:pt x="2032" y="431"/>
                        <a:pt x="2044" y="414"/>
                      </a:cubicBezTo>
                      <a:cubicBezTo>
                        <a:pt x="2051" y="405"/>
                        <a:pt x="2053" y="390"/>
                        <a:pt x="2047" y="380"/>
                      </a:cubicBezTo>
                      <a:cubicBezTo>
                        <a:pt x="2040" y="367"/>
                        <a:pt x="2019" y="362"/>
                        <a:pt x="2010" y="378"/>
                      </a:cubicBezTo>
                      <a:cubicBezTo>
                        <a:pt x="2008" y="383"/>
                        <a:pt x="2008" y="389"/>
                        <a:pt x="2010" y="393"/>
                      </a:cubicBezTo>
                      <a:cubicBezTo>
                        <a:pt x="2013" y="401"/>
                        <a:pt x="2028" y="404"/>
                        <a:pt x="2032" y="395"/>
                      </a:cubicBezTo>
                      <a:cubicBezTo>
                        <a:pt x="2035" y="389"/>
                        <a:pt x="2032" y="383"/>
                        <a:pt x="2026" y="384"/>
                      </a:cubicBezTo>
                      <a:cubicBezTo>
                        <a:pt x="2032" y="379"/>
                        <a:pt x="2040" y="385"/>
                        <a:pt x="2037" y="394"/>
                      </a:cubicBezTo>
                      <a:cubicBezTo>
                        <a:pt x="2033" y="409"/>
                        <a:pt x="2011" y="409"/>
                        <a:pt x="2006" y="393"/>
                      </a:cubicBezTo>
                      <a:cubicBezTo>
                        <a:pt x="2003" y="384"/>
                        <a:pt x="2006" y="371"/>
                        <a:pt x="2017" y="366"/>
                      </a:cubicBezTo>
                      <a:cubicBezTo>
                        <a:pt x="2031" y="359"/>
                        <a:pt x="2052" y="370"/>
                        <a:pt x="2054" y="389"/>
                      </a:cubicBezTo>
                      <a:cubicBezTo>
                        <a:pt x="2055" y="391"/>
                        <a:pt x="2055" y="393"/>
                        <a:pt x="2055" y="395"/>
                      </a:cubicBezTo>
                      <a:cubicBezTo>
                        <a:pt x="2056" y="388"/>
                        <a:pt x="2057" y="382"/>
                        <a:pt x="2057" y="374"/>
                      </a:cubicBezTo>
                      <a:cubicBezTo>
                        <a:pt x="2057" y="374"/>
                        <a:pt x="2057" y="374"/>
                        <a:pt x="2057" y="374"/>
                      </a:cubicBezTo>
                      <a:cubicBezTo>
                        <a:pt x="2057" y="364"/>
                        <a:pt x="2056" y="357"/>
                        <a:pt x="2051" y="347"/>
                      </a:cubicBezTo>
                      <a:cubicBezTo>
                        <a:pt x="2058" y="354"/>
                        <a:pt x="2060" y="364"/>
                        <a:pt x="2061" y="374"/>
                      </a:cubicBezTo>
                      <a:cubicBezTo>
                        <a:pt x="2061" y="374"/>
                        <a:pt x="2061" y="374"/>
                        <a:pt x="2061" y="374"/>
                      </a:cubicBezTo>
                      <a:cubicBezTo>
                        <a:pt x="2061" y="379"/>
                        <a:pt x="2060" y="384"/>
                        <a:pt x="2059" y="389"/>
                      </a:cubicBezTo>
                      <a:cubicBezTo>
                        <a:pt x="2065" y="375"/>
                        <a:pt x="2071" y="361"/>
                        <a:pt x="2074" y="345"/>
                      </a:cubicBezTo>
                      <a:cubicBezTo>
                        <a:pt x="2079" y="318"/>
                        <a:pt x="2079" y="297"/>
                        <a:pt x="2071" y="270"/>
                      </a:cubicBezTo>
                      <a:cubicBezTo>
                        <a:pt x="2062" y="246"/>
                        <a:pt x="2048" y="225"/>
                        <a:pt x="2029" y="209"/>
                      </a:cubicBezTo>
                      <a:cubicBezTo>
                        <a:pt x="2019" y="202"/>
                        <a:pt x="2013" y="198"/>
                        <a:pt x="2000" y="196"/>
                      </a:cubicBezTo>
                      <a:cubicBezTo>
                        <a:pt x="1974" y="192"/>
                        <a:pt x="1947" y="204"/>
                        <a:pt x="1936" y="221"/>
                      </a:cubicBezTo>
                      <a:cubicBezTo>
                        <a:pt x="1930" y="231"/>
                        <a:pt x="1930" y="244"/>
                        <a:pt x="1941" y="249"/>
                      </a:cubicBezTo>
                      <a:cubicBezTo>
                        <a:pt x="1948" y="252"/>
                        <a:pt x="1954" y="249"/>
                        <a:pt x="1958" y="241"/>
                      </a:cubicBezTo>
                      <a:cubicBezTo>
                        <a:pt x="1962" y="252"/>
                        <a:pt x="1947" y="264"/>
                        <a:pt x="1932" y="261"/>
                      </a:cubicBezTo>
                      <a:cubicBezTo>
                        <a:pt x="1917" y="257"/>
                        <a:pt x="1910" y="247"/>
                        <a:pt x="1909" y="236"/>
                      </a:cubicBezTo>
                      <a:cubicBezTo>
                        <a:pt x="1906" y="220"/>
                        <a:pt x="1917" y="202"/>
                        <a:pt x="1934" y="194"/>
                      </a:cubicBezTo>
                      <a:cubicBezTo>
                        <a:pt x="1952" y="186"/>
                        <a:pt x="1974" y="184"/>
                        <a:pt x="1994" y="190"/>
                      </a:cubicBezTo>
                      <a:cubicBezTo>
                        <a:pt x="1990" y="188"/>
                        <a:pt x="1985" y="187"/>
                        <a:pt x="1981" y="186"/>
                      </a:cubicBezTo>
                      <a:cubicBezTo>
                        <a:pt x="1951" y="179"/>
                        <a:pt x="1920" y="182"/>
                        <a:pt x="1893" y="197"/>
                      </a:cubicBezTo>
                      <a:cubicBezTo>
                        <a:pt x="1879" y="206"/>
                        <a:pt x="1873" y="217"/>
                        <a:pt x="1872" y="234"/>
                      </a:cubicBezTo>
                      <a:cubicBezTo>
                        <a:pt x="1871" y="244"/>
                        <a:pt x="1877" y="259"/>
                        <a:pt x="1886" y="265"/>
                      </a:cubicBezTo>
                      <a:cubicBezTo>
                        <a:pt x="1894" y="270"/>
                        <a:pt x="1905" y="267"/>
                        <a:pt x="1905" y="256"/>
                      </a:cubicBezTo>
                      <a:cubicBezTo>
                        <a:pt x="1911" y="259"/>
                        <a:pt x="1912" y="267"/>
                        <a:pt x="1907" y="272"/>
                      </a:cubicBezTo>
                      <a:cubicBezTo>
                        <a:pt x="1903" y="277"/>
                        <a:pt x="1895" y="279"/>
                        <a:pt x="1887" y="276"/>
                      </a:cubicBezTo>
                      <a:cubicBezTo>
                        <a:pt x="1882" y="274"/>
                        <a:pt x="1878" y="270"/>
                        <a:pt x="1875" y="265"/>
                      </a:cubicBezTo>
                      <a:cubicBezTo>
                        <a:pt x="1869" y="257"/>
                        <a:pt x="1866" y="245"/>
                        <a:pt x="1867" y="235"/>
                      </a:cubicBezTo>
                      <a:cubicBezTo>
                        <a:pt x="1868" y="227"/>
                        <a:pt x="1870" y="219"/>
                        <a:pt x="1874" y="213"/>
                      </a:cubicBezTo>
                      <a:cubicBezTo>
                        <a:pt x="1860" y="230"/>
                        <a:pt x="1853" y="253"/>
                        <a:pt x="1861" y="277"/>
                      </a:cubicBezTo>
                      <a:cubicBezTo>
                        <a:pt x="1865" y="288"/>
                        <a:pt x="1871" y="298"/>
                        <a:pt x="1880" y="305"/>
                      </a:cubicBezTo>
                      <a:cubicBezTo>
                        <a:pt x="1920" y="341"/>
                        <a:pt x="1928" y="294"/>
                        <a:pt x="1945" y="275"/>
                      </a:cubicBezTo>
                      <a:cubicBezTo>
                        <a:pt x="1968" y="250"/>
                        <a:pt x="1995" y="284"/>
                        <a:pt x="1973" y="310"/>
                      </a:cubicBezTo>
                      <a:cubicBezTo>
                        <a:pt x="1955" y="332"/>
                        <a:pt x="1925" y="330"/>
                        <a:pt x="1901" y="319"/>
                      </a:cubicBezTo>
                      <a:cubicBezTo>
                        <a:pt x="1905" y="322"/>
                        <a:pt x="1909" y="325"/>
                        <a:pt x="1911" y="329"/>
                      </a:cubicBezTo>
                      <a:cubicBezTo>
                        <a:pt x="1918" y="338"/>
                        <a:pt x="1919" y="352"/>
                        <a:pt x="1910" y="360"/>
                      </a:cubicBezTo>
                      <a:cubicBezTo>
                        <a:pt x="1906" y="363"/>
                        <a:pt x="1900" y="363"/>
                        <a:pt x="1895" y="361"/>
                      </a:cubicBezTo>
                      <a:cubicBezTo>
                        <a:pt x="1892" y="359"/>
                        <a:pt x="1889" y="356"/>
                        <a:pt x="1889" y="352"/>
                      </a:cubicBezTo>
                      <a:cubicBezTo>
                        <a:pt x="1888" y="348"/>
                        <a:pt x="1889" y="344"/>
                        <a:pt x="1892" y="341"/>
                      </a:cubicBezTo>
                      <a:cubicBezTo>
                        <a:pt x="1896" y="337"/>
                        <a:pt x="1902" y="336"/>
                        <a:pt x="1907" y="340"/>
                      </a:cubicBezTo>
                      <a:cubicBezTo>
                        <a:pt x="1909" y="342"/>
                        <a:pt x="1910" y="345"/>
                        <a:pt x="1908" y="348"/>
                      </a:cubicBezTo>
                      <a:cubicBezTo>
                        <a:pt x="1907" y="350"/>
                        <a:pt x="1905" y="351"/>
                        <a:pt x="1903" y="350"/>
                      </a:cubicBezTo>
                      <a:cubicBezTo>
                        <a:pt x="1905" y="350"/>
                        <a:pt x="1906" y="349"/>
                        <a:pt x="1906" y="347"/>
                      </a:cubicBezTo>
                      <a:cubicBezTo>
                        <a:pt x="1906" y="344"/>
                        <a:pt x="1904" y="342"/>
                        <a:pt x="1901" y="343"/>
                      </a:cubicBezTo>
                      <a:cubicBezTo>
                        <a:pt x="1899" y="343"/>
                        <a:pt x="1898" y="344"/>
                        <a:pt x="1897" y="347"/>
                      </a:cubicBezTo>
                      <a:cubicBezTo>
                        <a:pt x="1895" y="349"/>
                        <a:pt x="1896" y="352"/>
                        <a:pt x="1899" y="354"/>
                      </a:cubicBezTo>
                      <a:cubicBezTo>
                        <a:pt x="1902" y="356"/>
                        <a:pt x="1905" y="356"/>
                        <a:pt x="1908" y="354"/>
                      </a:cubicBezTo>
                      <a:cubicBezTo>
                        <a:pt x="1916" y="348"/>
                        <a:pt x="1913" y="334"/>
                        <a:pt x="1908" y="327"/>
                      </a:cubicBezTo>
                      <a:cubicBezTo>
                        <a:pt x="1906" y="326"/>
                        <a:pt x="1905" y="324"/>
                        <a:pt x="1903" y="322"/>
                      </a:cubicBezTo>
                      <a:cubicBezTo>
                        <a:pt x="1897" y="317"/>
                        <a:pt x="1888" y="313"/>
                        <a:pt x="1882" y="308"/>
                      </a:cubicBezTo>
                      <a:cubicBezTo>
                        <a:pt x="1875" y="303"/>
                        <a:pt x="1870" y="297"/>
                        <a:pt x="1865" y="290"/>
                      </a:cubicBezTo>
                      <a:cubicBezTo>
                        <a:pt x="1866" y="293"/>
                        <a:pt x="1867" y="296"/>
                        <a:pt x="1867" y="299"/>
                      </a:cubicBezTo>
                      <a:cubicBezTo>
                        <a:pt x="1867" y="318"/>
                        <a:pt x="1851" y="334"/>
                        <a:pt x="1833" y="337"/>
                      </a:cubicBezTo>
                      <a:cubicBezTo>
                        <a:pt x="1828" y="337"/>
                        <a:pt x="1822" y="337"/>
                        <a:pt x="1817" y="335"/>
                      </a:cubicBezTo>
                      <a:cubicBezTo>
                        <a:pt x="1820" y="333"/>
                        <a:pt x="1820" y="333"/>
                        <a:pt x="1820" y="333"/>
                      </a:cubicBezTo>
                      <a:cubicBezTo>
                        <a:pt x="1824" y="334"/>
                        <a:pt x="1828" y="334"/>
                        <a:pt x="1832" y="333"/>
                      </a:cubicBezTo>
                      <a:cubicBezTo>
                        <a:pt x="1850" y="330"/>
                        <a:pt x="1864" y="317"/>
                        <a:pt x="1864" y="299"/>
                      </a:cubicBezTo>
                      <a:cubicBezTo>
                        <a:pt x="1864" y="288"/>
                        <a:pt x="1861" y="284"/>
                        <a:pt x="1858" y="274"/>
                      </a:cubicBezTo>
                      <a:cubicBezTo>
                        <a:pt x="1850" y="242"/>
                        <a:pt x="1865" y="212"/>
                        <a:pt x="1892" y="195"/>
                      </a:cubicBezTo>
                      <a:cubicBezTo>
                        <a:pt x="1901" y="190"/>
                        <a:pt x="1908" y="187"/>
                        <a:pt x="1917" y="184"/>
                      </a:cubicBezTo>
                      <a:cubicBezTo>
                        <a:pt x="1898" y="187"/>
                        <a:pt x="1880" y="192"/>
                        <a:pt x="1868" y="200"/>
                      </a:cubicBezTo>
                      <a:cubicBezTo>
                        <a:pt x="1840" y="219"/>
                        <a:pt x="1802" y="241"/>
                        <a:pt x="1786" y="256"/>
                      </a:cubicBezTo>
                      <a:cubicBezTo>
                        <a:pt x="1778" y="263"/>
                        <a:pt x="1773" y="274"/>
                        <a:pt x="1775" y="285"/>
                      </a:cubicBezTo>
                      <a:cubicBezTo>
                        <a:pt x="1772" y="279"/>
                        <a:pt x="1774" y="272"/>
                        <a:pt x="1776" y="266"/>
                      </a:cubicBezTo>
                      <a:cubicBezTo>
                        <a:pt x="1776" y="266"/>
                        <a:pt x="1776" y="266"/>
                        <a:pt x="1776" y="266"/>
                      </a:cubicBezTo>
                      <a:cubicBezTo>
                        <a:pt x="1778" y="264"/>
                        <a:pt x="1779" y="261"/>
                        <a:pt x="1781" y="259"/>
                      </a:cubicBezTo>
                      <a:cubicBezTo>
                        <a:pt x="1772" y="265"/>
                        <a:pt x="1764" y="274"/>
                        <a:pt x="1760" y="285"/>
                      </a:cubicBezTo>
                      <a:cubicBezTo>
                        <a:pt x="1757" y="296"/>
                        <a:pt x="1758" y="307"/>
                        <a:pt x="1764" y="317"/>
                      </a:cubicBezTo>
                      <a:cubicBezTo>
                        <a:pt x="1763" y="317"/>
                        <a:pt x="1763" y="318"/>
                        <a:pt x="1762" y="319"/>
                      </a:cubicBezTo>
                      <a:cubicBezTo>
                        <a:pt x="1758" y="311"/>
                        <a:pt x="1755" y="302"/>
                        <a:pt x="1757" y="292"/>
                      </a:cubicBezTo>
                      <a:cubicBezTo>
                        <a:pt x="1758" y="283"/>
                        <a:pt x="1761" y="275"/>
                        <a:pt x="1766" y="270"/>
                      </a:cubicBezTo>
                      <a:cubicBezTo>
                        <a:pt x="1762" y="273"/>
                        <a:pt x="1756" y="273"/>
                        <a:pt x="1752" y="271"/>
                      </a:cubicBezTo>
                      <a:cubicBezTo>
                        <a:pt x="1749" y="269"/>
                        <a:pt x="1747" y="266"/>
                        <a:pt x="1747" y="263"/>
                      </a:cubicBezTo>
                      <a:cubicBezTo>
                        <a:pt x="1747" y="258"/>
                        <a:pt x="1750" y="253"/>
                        <a:pt x="1756" y="252"/>
                      </a:cubicBezTo>
                      <a:cubicBezTo>
                        <a:pt x="1759" y="252"/>
                        <a:pt x="1762" y="254"/>
                        <a:pt x="1763" y="257"/>
                      </a:cubicBezTo>
                      <a:cubicBezTo>
                        <a:pt x="1764" y="263"/>
                        <a:pt x="1758" y="266"/>
                        <a:pt x="1755" y="263"/>
                      </a:cubicBezTo>
                      <a:cubicBezTo>
                        <a:pt x="1757" y="264"/>
                        <a:pt x="1759" y="263"/>
                        <a:pt x="1760" y="261"/>
                      </a:cubicBezTo>
                      <a:cubicBezTo>
                        <a:pt x="1761" y="259"/>
                        <a:pt x="1760" y="256"/>
                        <a:pt x="1757" y="255"/>
                      </a:cubicBezTo>
                      <a:cubicBezTo>
                        <a:pt x="1755" y="255"/>
                        <a:pt x="1753" y="256"/>
                        <a:pt x="1751" y="257"/>
                      </a:cubicBezTo>
                      <a:cubicBezTo>
                        <a:pt x="1748" y="262"/>
                        <a:pt x="1749" y="269"/>
                        <a:pt x="1757" y="271"/>
                      </a:cubicBezTo>
                      <a:cubicBezTo>
                        <a:pt x="1764" y="272"/>
                        <a:pt x="1771" y="264"/>
                        <a:pt x="1776" y="261"/>
                      </a:cubicBezTo>
                      <a:cubicBezTo>
                        <a:pt x="1782" y="255"/>
                        <a:pt x="1789" y="249"/>
                        <a:pt x="1792" y="247"/>
                      </a:cubicBezTo>
                      <a:cubicBezTo>
                        <a:pt x="1797" y="242"/>
                        <a:pt x="1810" y="233"/>
                        <a:pt x="1826" y="223"/>
                      </a:cubicBezTo>
                      <a:cubicBezTo>
                        <a:pt x="1823" y="224"/>
                        <a:pt x="1820" y="225"/>
                        <a:pt x="1816" y="226"/>
                      </a:cubicBezTo>
                      <a:cubicBezTo>
                        <a:pt x="1814" y="226"/>
                        <a:pt x="1801" y="227"/>
                        <a:pt x="1801" y="225"/>
                      </a:cubicBezTo>
                      <a:cubicBezTo>
                        <a:pt x="1801" y="224"/>
                        <a:pt x="1809" y="223"/>
                        <a:pt x="1810" y="223"/>
                      </a:cubicBezTo>
                      <a:cubicBezTo>
                        <a:pt x="1816" y="222"/>
                        <a:pt x="1821" y="220"/>
                        <a:pt x="1826" y="218"/>
                      </a:cubicBezTo>
                      <a:cubicBezTo>
                        <a:pt x="1829" y="217"/>
                        <a:pt x="1831" y="217"/>
                        <a:pt x="1833" y="216"/>
                      </a:cubicBezTo>
                      <a:cubicBezTo>
                        <a:pt x="1841" y="212"/>
                        <a:pt x="1848" y="208"/>
                        <a:pt x="1855" y="203"/>
                      </a:cubicBezTo>
                      <a:cubicBezTo>
                        <a:pt x="1855" y="202"/>
                        <a:pt x="1856" y="202"/>
                        <a:pt x="1858" y="201"/>
                      </a:cubicBezTo>
                      <a:cubicBezTo>
                        <a:pt x="1855" y="202"/>
                        <a:pt x="1852" y="203"/>
                        <a:pt x="1850" y="204"/>
                      </a:cubicBezTo>
                      <a:cubicBezTo>
                        <a:pt x="1842" y="207"/>
                        <a:pt x="1836" y="208"/>
                        <a:pt x="1828" y="208"/>
                      </a:cubicBezTo>
                      <a:cubicBezTo>
                        <a:pt x="1806" y="207"/>
                        <a:pt x="1796" y="189"/>
                        <a:pt x="1796" y="171"/>
                      </a:cubicBezTo>
                      <a:cubicBezTo>
                        <a:pt x="1796" y="155"/>
                        <a:pt x="1802" y="139"/>
                        <a:pt x="1816" y="130"/>
                      </a:cubicBezTo>
                      <a:cubicBezTo>
                        <a:pt x="1828" y="123"/>
                        <a:pt x="1841" y="125"/>
                        <a:pt x="1851" y="134"/>
                      </a:cubicBezTo>
                      <a:cubicBezTo>
                        <a:pt x="1856" y="139"/>
                        <a:pt x="1859" y="143"/>
                        <a:pt x="1860" y="150"/>
                      </a:cubicBezTo>
                      <a:cubicBezTo>
                        <a:pt x="1861" y="155"/>
                        <a:pt x="1861" y="159"/>
                        <a:pt x="1858" y="164"/>
                      </a:cubicBezTo>
                      <a:cubicBezTo>
                        <a:pt x="1855" y="169"/>
                        <a:pt x="1850" y="173"/>
                        <a:pt x="1844" y="173"/>
                      </a:cubicBezTo>
                      <a:cubicBezTo>
                        <a:pt x="1840" y="173"/>
                        <a:pt x="1837" y="172"/>
                        <a:pt x="1834" y="170"/>
                      </a:cubicBezTo>
                      <a:cubicBezTo>
                        <a:pt x="1831" y="167"/>
                        <a:pt x="1830" y="163"/>
                        <a:pt x="1830" y="158"/>
                      </a:cubicBezTo>
                      <a:cubicBezTo>
                        <a:pt x="1831" y="153"/>
                        <a:pt x="1834" y="149"/>
                        <a:pt x="1838" y="148"/>
                      </a:cubicBezTo>
                      <a:cubicBezTo>
                        <a:pt x="1843" y="147"/>
                        <a:pt x="1848" y="149"/>
                        <a:pt x="1850" y="153"/>
                      </a:cubicBezTo>
                      <a:cubicBezTo>
                        <a:pt x="1853" y="158"/>
                        <a:pt x="1851" y="165"/>
                        <a:pt x="1846" y="167"/>
                      </a:cubicBezTo>
                      <a:cubicBezTo>
                        <a:pt x="1841" y="170"/>
                        <a:pt x="1835" y="168"/>
                        <a:pt x="1832" y="163"/>
                      </a:cubicBezTo>
                      <a:cubicBezTo>
                        <a:pt x="1831" y="161"/>
                        <a:pt x="1830" y="159"/>
                        <a:pt x="1831" y="157"/>
                      </a:cubicBezTo>
                      <a:cubicBezTo>
                        <a:pt x="1831" y="157"/>
                        <a:pt x="1830" y="158"/>
                        <a:pt x="1830" y="158"/>
                      </a:cubicBezTo>
                      <a:cubicBezTo>
                        <a:pt x="1830" y="163"/>
                        <a:pt x="1831" y="166"/>
                        <a:pt x="1834" y="169"/>
                      </a:cubicBezTo>
                      <a:cubicBezTo>
                        <a:pt x="1837" y="172"/>
                        <a:pt x="1840" y="173"/>
                        <a:pt x="1844" y="172"/>
                      </a:cubicBezTo>
                      <a:cubicBezTo>
                        <a:pt x="1850" y="172"/>
                        <a:pt x="1855" y="168"/>
                        <a:pt x="1858" y="163"/>
                      </a:cubicBezTo>
                      <a:cubicBezTo>
                        <a:pt x="1860" y="159"/>
                        <a:pt x="1860" y="155"/>
                        <a:pt x="1859" y="150"/>
                      </a:cubicBezTo>
                      <a:cubicBezTo>
                        <a:pt x="1857" y="144"/>
                        <a:pt x="1855" y="140"/>
                        <a:pt x="1850" y="136"/>
                      </a:cubicBezTo>
                      <a:cubicBezTo>
                        <a:pt x="1841" y="127"/>
                        <a:pt x="1829" y="126"/>
                        <a:pt x="1817" y="132"/>
                      </a:cubicBezTo>
                      <a:cubicBezTo>
                        <a:pt x="1804" y="141"/>
                        <a:pt x="1798" y="157"/>
                        <a:pt x="1799" y="172"/>
                      </a:cubicBezTo>
                      <a:cubicBezTo>
                        <a:pt x="1800" y="188"/>
                        <a:pt x="1809" y="203"/>
                        <a:pt x="1828" y="204"/>
                      </a:cubicBezTo>
                      <a:cubicBezTo>
                        <a:pt x="1835" y="204"/>
                        <a:pt x="1841" y="202"/>
                        <a:pt x="1848" y="200"/>
                      </a:cubicBezTo>
                      <a:cubicBezTo>
                        <a:pt x="1873" y="190"/>
                        <a:pt x="1896" y="183"/>
                        <a:pt x="1923" y="181"/>
                      </a:cubicBezTo>
                      <a:cubicBezTo>
                        <a:pt x="1922" y="181"/>
                        <a:pt x="1920" y="180"/>
                        <a:pt x="1919" y="180"/>
                      </a:cubicBezTo>
                      <a:cubicBezTo>
                        <a:pt x="1910" y="176"/>
                        <a:pt x="1902" y="168"/>
                        <a:pt x="1906" y="158"/>
                      </a:cubicBezTo>
                      <a:cubicBezTo>
                        <a:pt x="1909" y="150"/>
                        <a:pt x="1916" y="147"/>
                        <a:pt x="1924" y="148"/>
                      </a:cubicBezTo>
                      <a:cubicBezTo>
                        <a:pt x="1930" y="149"/>
                        <a:pt x="1935" y="153"/>
                        <a:pt x="1936" y="159"/>
                      </a:cubicBezTo>
                      <a:cubicBezTo>
                        <a:pt x="1937" y="164"/>
                        <a:pt x="1933" y="169"/>
                        <a:pt x="1928" y="166"/>
                      </a:cubicBezTo>
                      <a:cubicBezTo>
                        <a:pt x="1923" y="164"/>
                        <a:pt x="1925" y="159"/>
                        <a:pt x="1921" y="157"/>
                      </a:cubicBezTo>
                      <a:cubicBezTo>
                        <a:pt x="1917" y="155"/>
                        <a:pt x="1913" y="154"/>
                        <a:pt x="1911" y="158"/>
                      </a:cubicBezTo>
                      <a:cubicBezTo>
                        <a:pt x="1907" y="165"/>
                        <a:pt x="1913" y="172"/>
                        <a:pt x="1919" y="175"/>
                      </a:cubicBezTo>
                      <a:cubicBezTo>
                        <a:pt x="1932" y="181"/>
                        <a:pt x="1939" y="179"/>
                        <a:pt x="1953" y="179"/>
                      </a:cubicBezTo>
                      <a:cubicBezTo>
                        <a:pt x="1962" y="179"/>
                        <a:pt x="1971" y="180"/>
                        <a:pt x="1981" y="182"/>
                      </a:cubicBezTo>
                      <a:cubicBezTo>
                        <a:pt x="2011" y="189"/>
                        <a:pt x="2036" y="206"/>
                        <a:pt x="2054" y="230"/>
                      </a:cubicBezTo>
                      <a:cubicBezTo>
                        <a:pt x="2051" y="225"/>
                        <a:pt x="2052" y="218"/>
                        <a:pt x="2054" y="214"/>
                      </a:cubicBezTo>
                      <a:cubicBezTo>
                        <a:pt x="2057" y="210"/>
                        <a:pt x="2062" y="208"/>
                        <a:pt x="2069" y="211"/>
                      </a:cubicBezTo>
                      <a:cubicBezTo>
                        <a:pt x="2067" y="211"/>
                        <a:pt x="2067" y="213"/>
                        <a:pt x="2067" y="214"/>
                      </a:cubicBezTo>
                      <a:cubicBezTo>
                        <a:pt x="2056" y="209"/>
                        <a:pt x="2052" y="224"/>
                        <a:pt x="2057" y="234"/>
                      </a:cubicBezTo>
                      <a:cubicBezTo>
                        <a:pt x="2057" y="234"/>
                        <a:pt x="2057" y="234"/>
                        <a:pt x="2057" y="234"/>
                      </a:cubicBezTo>
                      <a:cubicBezTo>
                        <a:pt x="2063" y="242"/>
                        <a:pt x="2068" y="251"/>
                        <a:pt x="2072" y="260"/>
                      </a:cubicBezTo>
                      <a:cubicBezTo>
                        <a:pt x="2073" y="247"/>
                        <a:pt x="2081" y="233"/>
                        <a:pt x="2096" y="229"/>
                      </a:cubicBezTo>
                      <a:cubicBezTo>
                        <a:pt x="2104" y="228"/>
                        <a:pt x="2111" y="229"/>
                        <a:pt x="2118" y="232"/>
                      </a:cubicBezTo>
                      <a:cubicBezTo>
                        <a:pt x="2125" y="236"/>
                        <a:pt x="2130" y="242"/>
                        <a:pt x="2133" y="250"/>
                      </a:cubicBezTo>
                      <a:cubicBezTo>
                        <a:pt x="2135" y="257"/>
                        <a:pt x="2135" y="264"/>
                        <a:pt x="2132" y="271"/>
                      </a:cubicBezTo>
                      <a:cubicBezTo>
                        <a:pt x="2130" y="278"/>
                        <a:pt x="2125" y="283"/>
                        <a:pt x="2119" y="287"/>
                      </a:cubicBezTo>
                      <a:cubicBezTo>
                        <a:pt x="2112" y="290"/>
                        <a:pt x="2105" y="291"/>
                        <a:pt x="2098" y="287"/>
                      </a:cubicBezTo>
                      <a:cubicBezTo>
                        <a:pt x="2093" y="285"/>
                        <a:pt x="2090" y="281"/>
                        <a:pt x="2089" y="276"/>
                      </a:cubicBezTo>
                      <a:cubicBezTo>
                        <a:pt x="2087" y="270"/>
                        <a:pt x="2089" y="263"/>
                        <a:pt x="2095" y="258"/>
                      </a:cubicBezTo>
                      <a:cubicBezTo>
                        <a:pt x="2099" y="254"/>
                        <a:pt x="2106" y="254"/>
                        <a:pt x="2112" y="256"/>
                      </a:cubicBezTo>
                      <a:cubicBezTo>
                        <a:pt x="2119" y="260"/>
                        <a:pt x="2122" y="269"/>
                        <a:pt x="2118" y="276"/>
                      </a:cubicBezTo>
                      <a:cubicBezTo>
                        <a:pt x="2115" y="284"/>
                        <a:pt x="2106" y="286"/>
                        <a:pt x="2098" y="283"/>
                      </a:cubicBezTo>
                      <a:cubicBezTo>
                        <a:pt x="2095" y="281"/>
                        <a:pt x="2093" y="278"/>
                        <a:pt x="2091" y="275"/>
                      </a:cubicBezTo>
                      <a:cubicBezTo>
                        <a:pt x="2091" y="276"/>
                        <a:pt x="2091" y="276"/>
                        <a:pt x="2091" y="276"/>
                      </a:cubicBezTo>
                      <a:cubicBezTo>
                        <a:pt x="2093" y="280"/>
                        <a:pt x="2095" y="283"/>
                        <a:pt x="2099" y="285"/>
                      </a:cubicBezTo>
                      <a:cubicBezTo>
                        <a:pt x="2105" y="287"/>
                        <a:pt x="2111" y="287"/>
                        <a:pt x="2117" y="284"/>
                      </a:cubicBezTo>
                      <a:cubicBezTo>
                        <a:pt x="2123" y="281"/>
                        <a:pt x="2127" y="276"/>
                        <a:pt x="2129" y="270"/>
                      </a:cubicBezTo>
                      <a:cubicBezTo>
                        <a:pt x="2131" y="263"/>
                        <a:pt x="2131" y="257"/>
                        <a:pt x="2129" y="251"/>
                      </a:cubicBezTo>
                      <a:cubicBezTo>
                        <a:pt x="2127" y="244"/>
                        <a:pt x="2123" y="239"/>
                        <a:pt x="2117" y="235"/>
                      </a:cubicBezTo>
                      <a:cubicBezTo>
                        <a:pt x="2110" y="232"/>
                        <a:pt x="2104" y="231"/>
                        <a:pt x="2097" y="232"/>
                      </a:cubicBezTo>
                      <a:cubicBezTo>
                        <a:pt x="2079" y="236"/>
                        <a:pt x="2071" y="255"/>
                        <a:pt x="2075" y="269"/>
                      </a:cubicBezTo>
                      <a:cubicBezTo>
                        <a:pt x="2084" y="296"/>
                        <a:pt x="2085" y="318"/>
                        <a:pt x="2080" y="346"/>
                      </a:cubicBezTo>
                      <a:cubicBezTo>
                        <a:pt x="2079" y="349"/>
                        <a:pt x="2078" y="352"/>
                        <a:pt x="2078" y="355"/>
                      </a:cubicBezTo>
                      <a:cubicBezTo>
                        <a:pt x="2079" y="353"/>
                        <a:pt x="2080" y="351"/>
                        <a:pt x="2081" y="349"/>
                      </a:cubicBezTo>
                      <a:cubicBezTo>
                        <a:pt x="2087" y="340"/>
                        <a:pt x="2093" y="334"/>
                        <a:pt x="2102" y="329"/>
                      </a:cubicBezTo>
                      <a:cubicBezTo>
                        <a:pt x="2095" y="336"/>
                        <a:pt x="2090" y="342"/>
                        <a:pt x="2084" y="351"/>
                      </a:cubicBezTo>
                      <a:cubicBezTo>
                        <a:pt x="2083" y="351"/>
                        <a:pt x="2083" y="352"/>
                        <a:pt x="2082" y="353"/>
                      </a:cubicBezTo>
                      <a:cubicBezTo>
                        <a:pt x="2088" y="346"/>
                        <a:pt x="2102" y="348"/>
                        <a:pt x="2109" y="352"/>
                      </a:cubicBezTo>
                      <a:cubicBezTo>
                        <a:pt x="2114" y="354"/>
                        <a:pt x="2118" y="357"/>
                        <a:pt x="2121" y="360"/>
                      </a:cubicBezTo>
                      <a:cubicBezTo>
                        <a:pt x="2126" y="365"/>
                        <a:pt x="2131" y="376"/>
                        <a:pt x="2127" y="384"/>
                      </a:cubicBezTo>
                      <a:cubicBezTo>
                        <a:pt x="2135" y="388"/>
                        <a:pt x="2138" y="395"/>
                        <a:pt x="2141" y="402"/>
                      </a:cubicBezTo>
                      <a:cubicBezTo>
                        <a:pt x="2145" y="411"/>
                        <a:pt x="2152" y="419"/>
                        <a:pt x="2160" y="417"/>
                      </a:cubicBezTo>
                      <a:cubicBezTo>
                        <a:pt x="2154" y="426"/>
                        <a:pt x="2137" y="419"/>
                        <a:pt x="2131" y="413"/>
                      </a:cubicBezTo>
                      <a:cubicBezTo>
                        <a:pt x="2121" y="403"/>
                        <a:pt x="2121" y="389"/>
                        <a:pt x="2119" y="375"/>
                      </a:cubicBezTo>
                      <a:cubicBezTo>
                        <a:pt x="2117" y="365"/>
                        <a:pt x="2114" y="359"/>
                        <a:pt x="2106" y="355"/>
                      </a:cubicBezTo>
                      <a:cubicBezTo>
                        <a:pt x="2100" y="351"/>
                        <a:pt x="2089" y="348"/>
                        <a:pt x="2082" y="353"/>
                      </a:cubicBezTo>
                      <a:cubicBezTo>
                        <a:pt x="2084" y="352"/>
                        <a:pt x="2085" y="351"/>
                        <a:pt x="2087" y="351"/>
                      </a:cubicBezTo>
                      <a:cubicBezTo>
                        <a:pt x="2092" y="350"/>
                        <a:pt x="2097" y="352"/>
                        <a:pt x="2099" y="359"/>
                      </a:cubicBezTo>
                      <a:cubicBezTo>
                        <a:pt x="2098" y="358"/>
                        <a:pt x="2096" y="359"/>
                        <a:pt x="2096" y="359"/>
                      </a:cubicBezTo>
                      <a:cubicBezTo>
                        <a:pt x="2092" y="353"/>
                        <a:pt x="2085" y="352"/>
                        <a:pt x="2080" y="358"/>
                      </a:cubicBezTo>
                      <a:cubicBezTo>
                        <a:pt x="2078" y="360"/>
                        <a:pt x="2076" y="363"/>
                        <a:pt x="2074" y="366"/>
                      </a:cubicBezTo>
                      <a:cubicBezTo>
                        <a:pt x="2064" y="397"/>
                        <a:pt x="2048" y="424"/>
                        <a:pt x="2026" y="447"/>
                      </a:cubicBezTo>
                      <a:cubicBezTo>
                        <a:pt x="2045" y="429"/>
                        <a:pt x="2069" y="411"/>
                        <a:pt x="2096" y="412"/>
                      </a:cubicBezTo>
                      <a:cubicBezTo>
                        <a:pt x="2109" y="412"/>
                        <a:pt x="2120" y="417"/>
                        <a:pt x="2128" y="427"/>
                      </a:cubicBezTo>
                      <a:cubicBezTo>
                        <a:pt x="2136" y="436"/>
                        <a:pt x="2140" y="446"/>
                        <a:pt x="2140" y="457"/>
                      </a:cubicBezTo>
                      <a:cubicBezTo>
                        <a:pt x="2140" y="482"/>
                        <a:pt x="2120" y="503"/>
                        <a:pt x="2095" y="504"/>
                      </a:cubicBezTo>
                      <a:cubicBezTo>
                        <a:pt x="2073" y="505"/>
                        <a:pt x="2050" y="490"/>
                        <a:pt x="2053" y="465"/>
                      </a:cubicBezTo>
                      <a:cubicBezTo>
                        <a:pt x="2055" y="455"/>
                        <a:pt x="2062" y="445"/>
                        <a:pt x="2072" y="444"/>
                      </a:cubicBezTo>
                      <a:cubicBezTo>
                        <a:pt x="2076" y="444"/>
                        <a:pt x="2079" y="444"/>
                        <a:pt x="2082" y="446"/>
                      </a:cubicBezTo>
                      <a:cubicBezTo>
                        <a:pt x="2082" y="446"/>
                        <a:pt x="2082" y="446"/>
                        <a:pt x="2082" y="446"/>
                      </a:cubicBezTo>
                      <a:cubicBezTo>
                        <a:pt x="2089" y="450"/>
                        <a:pt x="2094" y="459"/>
                        <a:pt x="2089" y="468"/>
                      </a:cubicBezTo>
                      <a:cubicBezTo>
                        <a:pt x="2085" y="476"/>
                        <a:pt x="2075" y="479"/>
                        <a:pt x="2067" y="475"/>
                      </a:cubicBezTo>
                      <a:cubicBezTo>
                        <a:pt x="2059" y="471"/>
                        <a:pt x="2056" y="461"/>
                        <a:pt x="2060" y="453"/>
                      </a:cubicBezTo>
                      <a:cubicBezTo>
                        <a:pt x="2062" y="449"/>
                        <a:pt x="2065" y="447"/>
                        <a:pt x="2068" y="445"/>
                      </a:cubicBezTo>
                      <a:cubicBezTo>
                        <a:pt x="2068" y="445"/>
                        <a:pt x="2068" y="445"/>
                        <a:pt x="2068" y="445"/>
                      </a:cubicBezTo>
                      <a:cubicBezTo>
                        <a:pt x="2060" y="449"/>
                        <a:pt x="2055" y="457"/>
                        <a:pt x="2054" y="465"/>
                      </a:cubicBezTo>
                      <a:cubicBezTo>
                        <a:pt x="2053" y="489"/>
                        <a:pt x="2075" y="502"/>
                        <a:pt x="2096" y="501"/>
                      </a:cubicBezTo>
                      <a:cubicBezTo>
                        <a:pt x="2119" y="500"/>
                        <a:pt x="2138" y="480"/>
                        <a:pt x="2137" y="457"/>
                      </a:cubicBezTo>
                      <a:cubicBezTo>
                        <a:pt x="2137" y="453"/>
                        <a:pt x="2136" y="449"/>
                        <a:pt x="2135" y="445"/>
                      </a:cubicBezTo>
                      <a:cubicBezTo>
                        <a:pt x="2135" y="448"/>
                        <a:pt x="2135" y="450"/>
                        <a:pt x="2135" y="453"/>
                      </a:cubicBezTo>
                      <a:cubicBezTo>
                        <a:pt x="2133" y="461"/>
                        <a:pt x="2126" y="468"/>
                        <a:pt x="2118" y="469"/>
                      </a:cubicBezTo>
                      <a:cubicBezTo>
                        <a:pt x="2110" y="469"/>
                        <a:pt x="2102" y="464"/>
                        <a:pt x="2102" y="455"/>
                      </a:cubicBezTo>
                      <a:cubicBezTo>
                        <a:pt x="2102" y="449"/>
                        <a:pt x="2105" y="445"/>
                        <a:pt x="2110" y="444"/>
                      </a:cubicBezTo>
                      <a:cubicBezTo>
                        <a:pt x="2119" y="441"/>
                        <a:pt x="2124" y="452"/>
                        <a:pt x="2120" y="456"/>
                      </a:cubicBezTo>
                      <a:cubicBezTo>
                        <a:pt x="2120" y="452"/>
                        <a:pt x="2119" y="449"/>
                        <a:pt x="2116" y="448"/>
                      </a:cubicBezTo>
                      <a:cubicBezTo>
                        <a:pt x="2112" y="446"/>
                        <a:pt x="2108" y="448"/>
                        <a:pt x="2106" y="452"/>
                      </a:cubicBezTo>
                      <a:cubicBezTo>
                        <a:pt x="2105" y="456"/>
                        <a:pt x="2107" y="460"/>
                        <a:pt x="2109" y="462"/>
                      </a:cubicBezTo>
                      <a:cubicBezTo>
                        <a:pt x="2114" y="466"/>
                        <a:pt x="2122" y="465"/>
                        <a:pt x="2126" y="461"/>
                      </a:cubicBezTo>
                      <a:cubicBezTo>
                        <a:pt x="2136" y="452"/>
                        <a:pt x="2134" y="438"/>
                        <a:pt x="2126" y="429"/>
                      </a:cubicBezTo>
                      <a:cubicBezTo>
                        <a:pt x="2118" y="420"/>
                        <a:pt x="2108" y="416"/>
                        <a:pt x="2096" y="415"/>
                      </a:cubicBezTo>
                      <a:cubicBezTo>
                        <a:pt x="2059" y="414"/>
                        <a:pt x="2024" y="457"/>
                        <a:pt x="1991" y="480"/>
                      </a:cubicBezTo>
                      <a:cubicBezTo>
                        <a:pt x="1999" y="478"/>
                        <a:pt x="2006" y="478"/>
                        <a:pt x="2016" y="480"/>
                      </a:cubicBezTo>
                      <a:cubicBezTo>
                        <a:pt x="2020" y="481"/>
                        <a:pt x="2023" y="483"/>
                        <a:pt x="2027" y="484"/>
                      </a:cubicBezTo>
                      <a:cubicBezTo>
                        <a:pt x="2026" y="485"/>
                        <a:pt x="2025" y="486"/>
                        <a:pt x="2025" y="487"/>
                      </a:cubicBezTo>
                      <a:cubicBezTo>
                        <a:pt x="2016" y="483"/>
                        <a:pt x="2007" y="482"/>
                        <a:pt x="1997" y="482"/>
                      </a:cubicBezTo>
                      <a:cubicBezTo>
                        <a:pt x="1990" y="483"/>
                        <a:pt x="1984" y="485"/>
                        <a:pt x="1979" y="487"/>
                      </a:cubicBezTo>
                      <a:cubicBezTo>
                        <a:pt x="1986" y="486"/>
                        <a:pt x="1994" y="488"/>
                        <a:pt x="1998" y="491"/>
                      </a:cubicBezTo>
                      <a:cubicBezTo>
                        <a:pt x="2002" y="494"/>
                        <a:pt x="2005" y="498"/>
                        <a:pt x="2006" y="503"/>
                      </a:cubicBezTo>
                      <a:cubicBezTo>
                        <a:pt x="2007" y="511"/>
                        <a:pt x="2002" y="519"/>
                        <a:pt x="1993" y="520"/>
                      </a:cubicBezTo>
                      <a:cubicBezTo>
                        <a:pt x="1987" y="520"/>
                        <a:pt x="1983" y="517"/>
                        <a:pt x="1981" y="512"/>
                      </a:cubicBezTo>
                      <a:cubicBezTo>
                        <a:pt x="1978" y="503"/>
                        <a:pt x="1989" y="498"/>
                        <a:pt x="1993" y="502"/>
                      </a:cubicBezTo>
                      <a:cubicBezTo>
                        <a:pt x="1990" y="501"/>
                        <a:pt x="1986" y="503"/>
                        <a:pt x="1985" y="506"/>
                      </a:cubicBezTo>
                      <a:cubicBezTo>
                        <a:pt x="1983" y="509"/>
                        <a:pt x="1986" y="514"/>
                        <a:pt x="1990" y="515"/>
                      </a:cubicBezTo>
                      <a:cubicBezTo>
                        <a:pt x="1994" y="516"/>
                        <a:pt x="1997" y="515"/>
                        <a:pt x="2000" y="512"/>
                      </a:cubicBezTo>
                      <a:cubicBezTo>
                        <a:pt x="2004" y="507"/>
                        <a:pt x="2002" y="499"/>
                        <a:pt x="1997" y="495"/>
                      </a:cubicBezTo>
                      <a:cubicBezTo>
                        <a:pt x="1994" y="492"/>
                        <a:pt x="1989" y="490"/>
                        <a:pt x="1984" y="489"/>
                      </a:cubicBezTo>
                      <a:cubicBezTo>
                        <a:pt x="1976" y="489"/>
                        <a:pt x="1971" y="492"/>
                        <a:pt x="1964" y="497"/>
                      </a:cubicBezTo>
                      <a:cubicBezTo>
                        <a:pt x="1944" y="509"/>
                        <a:pt x="1922" y="518"/>
                        <a:pt x="1898" y="526"/>
                      </a:cubicBezTo>
                      <a:cubicBezTo>
                        <a:pt x="1894" y="527"/>
                        <a:pt x="1871" y="533"/>
                        <a:pt x="1853" y="536"/>
                      </a:cubicBezTo>
                      <a:cubicBezTo>
                        <a:pt x="1874" y="540"/>
                        <a:pt x="1894" y="549"/>
                        <a:pt x="1911" y="564"/>
                      </a:cubicBezTo>
                      <a:cubicBezTo>
                        <a:pt x="1916" y="568"/>
                        <a:pt x="1920" y="573"/>
                        <a:pt x="1924" y="577"/>
                      </a:cubicBezTo>
                      <a:cubicBezTo>
                        <a:pt x="1930" y="585"/>
                        <a:pt x="1940" y="598"/>
                        <a:pt x="1952" y="592"/>
                      </a:cubicBezTo>
                      <a:cubicBezTo>
                        <a:pt x="1956" y="590"/>
                        <a:pt x="1959" y="584"/>
                        <a:pt x="1957" y="580"/>
                      </a:cubicBezTo>
                      <a:cubicBezTo>
                        <a:pt x="1956" y="577"/>
                        <a:pt x="1954" y="575"/>
                        <a:pt x="1951" y="575"/>
                      </a:cubicBezTo>
                      <a:cubicBezTo>
                        <a:pt x="1947" y="574"/>
                        <a:pt x="1944" y="577"/>
                        <a:pt x="1945" y="581"/>
                      </a:cubicBezTo>
                      <a:cubicBezTo>
                        <a:pt x="1945" y="583"/>
                        <a:pt x="1947" y="585"/>
                        <a:pt x="1950" y="585"/>
                      </a:cubicBezTo>
                      <a:cubicBezTo>
                        <a:pt x="1945" y="588"/>
                        <a:pt x="1939" y="581"/>
                        <a:pt x="1943" y="575"/>
                      </a:cubicBezTo>
                      <a:cubicBezTo>
                        <a:pt x="1946" y="572"/>
                        <a:pt x="1950" y="570"/>
                        <a:pt x="1954" y="572"/>
                      </a:cubicBezTo>
                      <a:cubicBezTo>
                        <a:pt x="1961" y="575"/>
                        <a:pt x="1963" y="582"/>
                        <a:pt x="1960" y="588"/>
                      </a:cubicBezTo>
                      <a:cubicBezTo>
                        <a:pt x="1957" y="594"/>
                        <a:pt x="1950" y="597"/>
                        <a:pt x="1943" y="596"/>
                      </a:cubicBezTo>
                      <a:cubicBezTo>
                        <a:pt x="1941" y="596"/>
                        <a:pt x="1938" y="595"/>
                        <a:pt x="1935" y="593"/>
                      </a:cubicBezTo>
                      <a:cubicBezTo>
                        <a:pt x="1942" y="603"/>
                        <a:pt x="1947" y="612"/>
                        <a:pt x="1951" y="621"/>
                      </a:cubicBezTo>
                      <a:cubicBezTo>
                        <a:pt x="1958" y="637"/>
                        <a:pt x="1961" y="665"/>
                        <a:pt x="1971" y="676"/>
                      </a:cubicBezTo>
                      <a:cubicBezTo>
                        <a:pt x="1973" y="679"/>
                        <a:pt x="1975" y="680"/>
                        <a:pt x="1978" y="681"/>
                      </a:cubicBezTo>
                      <a:cubicBezTo>
                        <a:pt x="1984" y="684"/>
                        <a:pt x="1990" y="684"/>
                        <a:pt x="1996" y="683"/>
                      </a:cubicBezTo>
                      <a:cubicBezTo>
                        <a:pt x="2002" y="681"/>
                        <a:pt x="2007" y="676"/>
                        <a:pt x="2011" y="670"/>
                      </a:cubicBezTo>
                      <a:cubicBezTo>
                        <a:pt x="2014" y="663"/>
                        <a:pt x="2015" y="655"/>
                        <a:pt x="2013" y="647"/>
                      </a:cubicBezTo>
                      <a:cubicBezTo>
                        <a:pt x="2011" y="640"/>
                        <a:pt x="2007" y="634"/>
                        <a:pt x="2000" y="630"/>
                      </a:cubicBezTo>
                      <a:cubicBezTo>
                        <a:pt x="1994" y="626"/>
                        <a:pt x="1986" y="625"/>
                        <a:pt x="1979" y="629"/>
                      </a:cubicBezTo>
                      <a:cubicBezTo>
                        <a:pt x="1974" y="632"/>
                        <a:pt x="1971" y="637"/>
                        <a:pt x="1970" y="642"/>
                      </a:cubicBezTo>
                      <a:cubicBezTo>
                        <a:pt x="1971" y="642"/>
                        <a:pt x="1971" y="641"/>
                        <a:pt x="1971" y="641"/>
                      </a:cubicBezTo>
                      <a:cubicBezTo>
                        <a:pt x="1973" y="632"/>
                        <a:pt x="1986" y="632"/>
                        <a:pt x="1984" y="642"/>
                      </a:cubicBezTo>
                      <a:cubicBezTo>
                        <a:pt x="1983" y="646"/>
                        <a:pt x="1975" y="651"/>
                        <a:pt x="1981" y="660"/>
                      </a:cubicBezTo>
                      <a:cubicBezTo>
                        <a:pt x="1978" y="658"/>
                        <a:pt x="1975" y="655"/>
                        <a:pt x="1973" y="652"/>
                      </a:cubicBezTo>
                      <a:cubicBezTo>
                        <a:pt x="1972" y="651"/>
                        <a:pt x="1971" y="650"/>
                        <a:pt x="1971" y="648"/>
                      </a:cubicBezTo>
                      <a:cubicBezTo>
                        <a:pt x="1968" y="641"/>
                        <a:pt x="1972" y="633"/>
                        <a:pt x="1978" y="628"/>
                      </a:cubicBezTo>
                      <a:cubicBezTo>
                        <a:pt x="1986" y="624"/>
                        <a:pt x="1994" y="625"/>
                        <a:pt x="2001" y="629"/>
                      </a:cubicBezTo>
                      <a:cubicBezTo>
                        <a:pt x="2008" y="633"/>
                        <a:pt x="2013" y="639"/>
                        <a:pt x="2015" y="647"/>
                      </a:cubicBezTo>
                      <a:cubicBezTo>
                        <a:pt x="2017" y="655"/>
                        <a:pt x="2016" y="664"/>
                        <a:pt x="2013" y="671"/>
                      </a:cubicBezTo>
                      <a:cubicBezTo>
                        <a:pt x="2009" y="678"/>
                        <a:pt x="2003" y="683"/>
                        <a:pt x="1996" y="685"/>
                      </a:cubicBezTo>
                      <a:cubicBezTo>
                        <a:pt x="1990" y="687"/>
                        <a:pt x="1983" y="687"/>
                        <a:pt x="1977" y="684"/>
                      </a:cubicBezTo>
                      <a:cubicBezTo>
                        <a:pt x="1973" y="683"/>
                        <a:pt x="1971" y="681"/>
                        <a:pt x="1968" y="678"/>
                      </a:cubicBezTo>
                      <a:cubicBezTo>
                        <a:pt x="1967" y="678"/>
                        <a:pt x="1967" y="678"/>
                        <a:pt x="1967" y="678"/>
                      </a:cubicBezTo>
                      <a:cubicBezTo>
                        <a:pt x="1967" y="678"/>
                        <a:pt x="1968" y="678"/>
                        <a:pt x="1968" y="679"/>
                      </a:cubicBezTo>
                      <a:cubicBezTo>
                        <a:pt x="1968" y="680"/>
                        <a:pt x="1968" y="680"/>
                        <a:pt x="1968" y="680"/>
                      </a:cubicBezTo>
                      <a:cubicBezTo>
                        <a:pt x="1969" y="685"/>
                        <a:pt x="1969" y="691"/>
                        <a:pt x="1969" y="696"/>
                      </a:cubicBezTo>
                      <a:cubicBezTo>
                        <a:pt x="1969" y="710"/>
                        <a:pt x="1966" y="728"/>
                        <a:pt x="1953" y="736"/>
                      </a:cubicBezTo>
                      <a:cubicBezTo>
                        <a:pt x="1948" y="740"/>
                        <a:pt x="1942" y="740"/>
                        <a:pt x="1936" y="739"/>
                      </a:cubicBezTo>
                      <a:cubicBezTo>
                        <a:pt x="1934" y="739"/>
                        <a:pt x="1934" y="739"/>
                        <a:pt x="1934" y="739"/>
                      </a:cubicBezTo>
                      <a:cubicBezTo>
                        <a:pt x="1927" y="737"/>
                        <a:pt x="1921" y="733"/>
                        <a:pt x="1917" y="727"/>
                      </a:cubicBezTo>
                      <a:cubicBezTo>
                        <a:pt x="1913" y="722"/>
                        <a:pt x="1911" y="715"/>
                        <a:pt x="1912" y="708"/>
                      </a:cubicBezTo>
                      <a:cubicBezTo>
                        <a:pt x="1913" y="701"/>
                        <a:pt x="1917" y="695"/>
                        <a:pt x="1923" y="692"/>
                      </a:cubicBezTo>
                      <a:cubicBezTo>
                        <a:pt x="1928" y="689"/>
                        <a:pt x="1933" y="690"/>
                        <a:pt x="1937" y="692"/>
                      </a:cubicBezTo>
                      <a:cubicBezTo>
                        <a:pt x="1942" y="694"/>
                        <a:pt x="1945" y="699"/>
                        <a:pt x="1946" y="704"/>
                      </a:cubicBezTo>
                      <a:cubicBezTo>
                        <a:pt x="1947" y="707"/>
                        <a:pt x="1946" y="710"/>
                        <a:pt x="1945" y="712"/>
                      </a:cubicBezTo>
                      <a:cubicBezTo>
                        <a:pt x="1946" y="710"/>
                        <a:pt x="1947" y="707"/>
                        <a:pt x="1946" y="704"/>
                      </a:cubicBezTo>
                      <a:cubicBezTo>
                        <a:pt x="1945" y="699"/>
                        <a:pt x="1942" y="695"/>
                        <a:pt x="1937" y="692"/>
                      </a:cubicBezTo>
                      <a:cubicBezTo>
                        <a:pt x="1932" y="690"/>
                        <a:pt x="1928" y="690"/>
                        <a:pt x="1924" y="692"/>
                      </a:cubicBezTo>
                      <a:cubicBezTo>
                        <a:pt x="1918" y="696"/>
                        <a:pt x="1914" y="702"/>
                        <a:pt x="1913" y="709"/>
                      </a:cubicBezTo>
                      <a:cubicBezTo>
                        <a:pt x="1913" y="715"/>
                        <a:pt x="1914" y="721"/>
                        <a:pt x="1918" y="726"/>
                      </a:cubicBezTo>
                      <a:cubicBezTo>
                        <a:pt x="1923" y="732"/>
                        <a:pt x="1929" y="735"/>
                        <a:pt x="1936" y="737"/>
                      </a:cubicBezTo>
                      <a:cubicBezTo>
                        <a:pt x="1942" y="738"/>
                        <a:pt x="1947" y="737"/>
                        <a:pt x="1952" y="733"/>
                      </a:cubicBezTo>
                      <a:cubicBezTo>
                        <a:pt x="1963" y="725"/>
                        <a:pt x="1966" y="706"/>
                        <a:pt x="1965" y="693"/>
                      </a:cubicBezTo>
                      <a:cubicBezTo>
                        <a:pt x="1965" y="687"/>
                        <a:pt x="1963" y="679"/>
                        <a:pt x="1961" y="671"/>
                      </a:cubicBezTo>
                      <a:cubicBezTo>
                        <a:pt x="1961" y="673"/>
                        <a:pt x="1961" y="674"/>
                        <a:pt x="1961" y="675"/>
                      </a:cubicBezTo>
                      <a:cubicBezTo>
                        <a:pt x="1958" y="682"/>
                        <a:pt x="1952" y="686"/>
                        <a:pt x="1945" y="686"/>
                      </a:cubicBezTo>
                      <a:cubicBezTo>
                        <a:pt x="1939" y="686"/>
                        <a:pt x="1933" y="681"/>
                        <a:pt x="1934" y="673"/>
                      </a:cubicBezTo>
                      <a:cubicBezTo>
                        <a:pt x="1935" y="669"/>
                        <a:pt x="1938" y="666"/>
                        <a:pt x="1942" y="665"/>
                      </a:cubicBezTo>
                      <a:cubicBezTo>
                        <a:pt x="1949" y="664"/>
                        <a:pt x="1952" y="673"/>
                        <a:pt x="1948" y="676"/>
                      </a:cubicBezTo>
                      <a:cubicBezTo>
                        <a:pt x="1949" y="673"/>
                        <a:pt x="1948" y="671"/>
                        <a:pt x="1946" y="669"/>
                      </a:cubicBezTo>
                      <a:cubicBezTo>
                        <a:pt x="1943" y="667"/>
                        <a:pt x="1939" y="669"/>
                        <a:pt x="1938" y="672"/>
                      </a:cubicBezTo>
                      <a:cubicBezTo>
                        <a:pt x="1937" y="674"/>
                        <a:pt x="1937" y="678"/>
                        <a:pt x="1939" y="680"/>
                      </a:cubicBezTo>
                      <a:cubicBezTo>
                        <a:pt x="1943" y="684"/>
                        <a:pt x="1949" y="683"/>
                        <a:pt x="1953" y="680"/>
                      </a:cubicBezTo>
                      <a:cubicBezTo>
                        <a:pt x="1956" y="678"/>
                        <a:pt x="1957" y="674"/>
                        <a:pt x="1958" y="670"/>
                      </a:cubicBezTo>
                      <a:cubicBezTo>
                        <a:pt x="1962" y="656"/>
                        <a:pt x="1948" y="617"/>
                        <a:pt x="1939" y="607"/>
                      </a:cubicBezTo>
                      <a:cubicBezTo>
                        <a:pt x="1944" y="620"/>
                        <a:pt x="1944" y="635"/>
                        <a:pt x="1940" y="650"/>
                      </a:cubicBezTo>
                      <a:cubicBezTo>
                        <a:pt x="1929" y="684"/>
                        <a:pt x="1892" y="716"/>
                        <a:pt x="1856" y="701"/>
                      </a:cubicBezTo>
                      <a:cubicBezTo>
                        <a:pt x="1844" y="696"/>
                        <a:pt x="1835" y="684"/>
                        <a:pt x="1837" y="671"/>
                      </a:cubicBezTo>
                      <a:cubicBezTo>
                        <a:pt x="1839" y="661"/>
                        <a:pt x="1847" y="653"/>
                        <a:pt x="1857" y="653"/>
                      </a:cubicBezTo>
                      <a:cubicBezTo>
                        <a:pt x="1867" y="653"/>
                        <a:pt x="1875" y="659"/>
                        <a:pt x="1878" y="669"/>
                      </a:cubicBezTo>
                      <a:cubicBezTo>
                        <a:pt x="1879" y="674"/>
                        <a:pt x="1878" y="680"/>
                        <a:pt x="1874" y="685"/>
                      </a:cubicBezTo>
                      <a:cubicBezTo>
                        <a:pt x="1873" y="687"/>
                        <a:pt x="1871" y="688"/>
                        <a:pt x="1870" y="689"/>
                      </a:cubicBezTo>
                      <a:cubicBezTo>
                        <a:pt x="1865" y="691"/>
                        <a:pt x="1859" y="692"/>
                        <a:pt x="1854" y="689"/>
                      </a:cubicBezTo>
                      <a:cubicBezTo>
                        <a:pt x="1847" y="685"/>
                        <a:pt x="1844" y="676"/>
                        <a:pt x="1848" y="668"/>
                      </a:cubicBezTo>
                      <a:cubicBezTo>
                        <a:pt x="1852" y="660"/>
                        <a:pt x="1861" y="657"/>
                        <a:pt x="1869" y="661"/>
                      </a:cubicBezTo>
                      <a:cubicBezTo>
                        <a:pt x="1873" y="663"/>
                        <a:pt x="1876" y="667"/>
                        <a:pt x="1877" y="671"/>
                      </a:cubicBezTo>
                      <a:cubicBezTo>
                        <a:pt x="1877" y="671"/>
                        <a:pt x="1877" y="670"/>
                        <a:pt x="1876" y="669"/>
                      </a:cubicBezTo>
                      <a:cubicBezTo>
                        <a:pt x="1874" y="660"/>
                        <a:pt x="1866" y="655"/>
                        <a:pt x="1857" y="655"/>
                      </a:cubicBezTo>
                      <a:cubicBezTo>
                        <a:pt x="1848" y="656"/>
                        <a:pt x="1842" y="663"/>
                        <a:pt x="1840" y="672"/>
                      </a:cubicBezTo>
                      <a:cubicBezTo>
                        <a:pt x="1839" y="683"/>
                        <a:pt x="1847" y="693"/>
                        <a:pt x="1857" y="697"/>
                      </a:cubicBezTo>
                      <a:cubicBezTo>
                        <a:pt x="1891" y="710"/>
                        <a:pt x="1925" y="679"/>
                        <a:pt x="1934" y="649"/>
                      </a:cubicBezTo>
                      <a:cubicBezTo>
                        <a:pt x="1943" y="617"/>
                        <a:pt x="1930" y="589"/>
                        <a:pt x="1907" y="568"/>
                      </a:cubicBezTo>
                      <a:cubicBezTo>
                        <a:pt x="1858" y="526"/>
                        <a:pt x="1793" y="537"/>
                        <a:pt x="1740" y="565"/>
                      </a:cubicBezTo>
                      <a:cubicBezTo>
                        <a:pt x="1721" y="575"/>
                        <a:pt x="1707" y="585"/>
                        <a:pt x="1692" y="601"/>
                      </a:cubicBezTo>
                      <a:cubicBezTo>
                        <a:pt x="1678" y="618"/>
                        <a:pt x="1667" y="639"/>
                        <a:pt x="1667" y="658"/>
                      </a:cubicBezTo>
                      <a:cubicBezTo>
                        <a:pt x="1667" y="658"/>
                        <a:pt x="1667" y="658"/>
                        <a:pt x="1667" y="658"/>
                      </a:cubicBezTo>
                      <a:cubicBezTo>
                        <a:pt x="1668" y="645"/>
                        <a:pt x="1675" y="632"/>
                        <a:pt x="1683" y="623"/>
                      </a:cubicBezTo>
                      <a:cubicBezTo>
                        <a:pt x="1700" y="605"/>
                        <a:pt x="1732" y="591"/>
                        <a:pt x="1757" y="595"/>
                      </a:cubicBezTo>
                      <a:cubicBezTo>
                        <a:pt x="1756" y="597"/>
                        <a:pt x="1756" y="599"/>
                        <a:pt x="1756" y="600"/>
                      </a:cubicBezTo>
                      <a:cubicBezTo>
                        <a:pt x="1732" y="597"/>
                        <a:pt x="1703" y="608"/>
                        <a:pt x="1686" y="625"/>
                      </a:cubicBezTo>
                      <a:cubicBezTo>
                        <a:pt x="1675" y="637"/>
                        <a:pt x="1665" y="656"/>
                        <a:pt x="1672" y="672"/>
                      </a:cubicBezTo>
                      <a:cubicBezTo>
                        <a:pt x="1674" y="677"/>
                        <a:pt x="1676" y="680"/>
                        <a:pt x="1681" y="683"/>
                      </a:cubicBezTo>
                      <a:cubicBezTo>
                        <a:pt x="1685" y="685"/>
                        <a:pt x="1689" y="686"/>
                        <a:pt x="1694" y="685"/>
                      </a:cubicBezTo>
                      <a:cubicBezTo>
                        <a:pt x="1699" y="684"/>
                        <a:pt x="1702" y="682"/>
                        <a:pt x="1705" y="678"/>
                      </a:cubicBezTo>
                      <a:cubicBezTo>
                        <a:pt x="1707" y="674"/>
                        <a:pt x="1708" y="670"/>
                        <a:pt x="1706" y="666"/>
                      </a:cubicBezTo>
                      <a:cubicBezTo>
                        <a:pt x="1705" y="662"/>
                        <a:pt x="1702" y="660"/>
                        <a:pt x="1698" y="659"/>
                      </a:cubicBezTo>
                      <a:cubicBezTo>
                        <a:pt x="1696" y="658"/>
                        <a:pt x="1695" y="659"/>
                        <a:pt x="1693" y="659"/>
                      </a:cubicBezTo>
                      <a:cubicBezTo>
                        <a:pt x="1692" y="660"/>
                        <a:pt x="1691" y="661"/>
                        <a:pt x="1690" y="663"/>
                      </a:cubicBezTo>
                      <a:cubicBezTo>
                        <a:pt x="1689" y="664"/>
                        <a:pt x="1689" y="665"/>
                        <a:pt x="1690" y="667"/>
                      </a:cubicBezTo>
                      <a:cubicBezTo>
                        <a:pt x="1690" y="668"/>
                        <a:pt x="1691" y="669"/>
                        <a:pt x="1692" y="669"/>
                      </a:cubicBezTo>
                      <a:cubicBezTo>
                        <a:pt x="1691" y="669"/>
                        <a:pt x="1690" y="668"/>
                        <a:pt x="1689" y="667"/>
                      </a:cubicBezTo>
                      <a:cubicBezTo>
                        <a:pt x="1689" y="665"/>
                        <a:pt x="1689" y="664"/>
                        <a:pt x="1690" y="663"/>
                      </a:cubicBezTo>
                      <a:cubicBezTo>
                        <a:pt x="1691" y="661"/>
                        <a:pt x="1692" y="660"/>
                        <a:pt x="1693" y="659"/>
                      </a:cubicBezTo>
                      <a:cubicBezTo>
                        <a:pt x="1695" y="658"/>
                        <a:pt x="1696" y="658"/>
                        <a:pt x="1698" y="658"/>
                      </a:cubicBezTo>
                      <a:cubicBezTo>
                        <a:pt x="1702" y="659"/>
                        <a:pt x="1705" y="662"/>
                        <a:pt x="1707" y="666"/>
                      </a:cubicBezTo>
                      <a:cubicBezTo>
                        <a:pt x="1709" y="670"/>
                        <a:pt x="1708" y="675"/>
                        <a:pt x="1705" y="679"/>
                      </a:cubicBezTo>
                      <a:cubicBezTo>
                        <a:pt x="1703" y="683"/>
                        <a:pt x="1699" y="685"/>
                        <a:pt x="1695" y="687"/>
                      </a:cubicBezTo>
                      <a:cubicBezTo>
                        <a:pt x="1689" y="688"/>
                        <a:pt x="1684" y="687"/>
                        <a:pt x="1680" y="684"/>
                      </a:cubicBezTo>
                      <a:cubicBezTo>
                        <a:pt x="1677" y="682"/>
                        <a:pt x="1675" y="680"/>
                        <a:pt x="1673" y="678"/>
                      </a:cubicBezTo>
                      <a:cubicBezTo>
                        <a:pt x="1674" y="680"/>
                        <a:pt x="1675" y="682"/>
                        <a:pt x="1677" y="684"/>
                      </a:cubicBezTo>
                      <a:cubicBezTo>
                        <a:pt x="1686" y="695"/>
                        <a:pt x="1696" y="700"/>
                        <a:pt x="1709" y="704"/>
                      </a:cubicBezTo>
                      <a:cubicBezTo>
                        <a:pt x="1725" y="709"/>
                        <a:pt x="1736" y="709"/>
                        <a:pt x="1753" y="707"/>
                      </a:cubicBezTo>
                      <a:cubicBezTo>
                        <a:pt x="1782" y="703"/>
                        <a:pt x="1816" y="692"/>
                        <a:pt x="1843" y="708"/>
                      </a:cubicBezTo>
                      <a:cubicBezTo>
                        <a:pt x="1847" y="710"/>
                        <a:pt x="1851" y="713"/>
                        <a:pt x="1855" y="717"/>
                      </a:cubicBezTo>
                      <a:cubicBezTo>
                        <a:pt x="1858" y="720"/>
                        <a:pt x="1861" y="725"/>
                        <a:pt x="1866" y="729"/>
                      </a:cubicBezTo>
                      <a:cubicBezTo>
                        <a:pt x="1875" y="738"/>
                        <a:pt x="1886" y="735"/>
                        <a:pt x="1890" y="729"/>
                      </a:cubicBezTo>
                      <a:cubicBezTo>
                        <a:pt x="1891" y="726"/>
                        <a:pt x="1892" y="722"/>
                        <a:pt x="1890" y="720"/>
                      </a:cubicBezTo>
                      <a:cubicBezTo>
                        <a:pt x="1889" y="717"/>
                        <a:pt x="1886" y="715"/>
                        <a:pt x="1883" y="715"/>
                      </a:cubicBezTo>
                      <a:cubicBezTo>
                        <a:pt x="1880" y="715"/>
                        <a:pt x="1877" y="718"/>
                        <a:pt x="1878" y="722"/>
                      </a:cubicBezTo>
                      <a:cubicBezTo>
                        <a:pt x="1878" y="724"/>
                        <a:pt x="1881" y="726"/>
                        <a:pt x="1883" y="726"/>
                      </a:cubicBezTo>
                      <a:cubicBezTo>
                        <a:pt x="1880" y="727"/>
                        <a:pt x="1877" y="725"/>
                        <a:pt x="1876" y="722"/>
                      </a:cubicBezTo>
                      <a:cubicBezTo>
                        <a:pt x="1875" y="720"/>
                        <a:pt x="1876" y="717"/>
                        <a:pt x="1878" y="716"/>
                      </a:cubicBezTo>
                      <a:cubicBezTo>
                        <a:pt x="1883" y="710"/>
                        <a:pt x="1893" y="714"/>
                        <a:pt x="1894" y="721"/>
                      </a:cubicBezTo>
                      <a:cubicBezTo>
                        <a:pt x="1895" y="725"/>
                        <a:pt x="1893" y="730"/>
                        <a:pt x="1889" y="734"/>
                      </a:cubicBezTo>
                      <a:cubicBezTo>
                        <a:pt x="1884" y="739"/>
                        <a:pt x="1875" y="739"/>
                        <a:pt x="1868" y="733"/>
                      </a:cubicBezTo>
                      <a:cubicBezTo>
                        <a:pt x="1869" y="736"/>
                        <a:pt x="1871" y="738"/>
                        <a:pt x="1872" y="741"/>
                      </a:cubicBezTo>
                      <a:cubicBezTo>
                        <a:pt x="1876" y="744"/>
                        <a:pt x="1882" y="747"/>
                        <a:pt x="1888" y="746"/>
                      </a:cubicBezTo>
                      <a:cubicBezTo>
                        <a:pt x="1898" y="744"/>
                        <a:pt x="1903" y="734"/>
                        <a:pt x="1902" y="724"/>
                      </a:cubicBezTo>
                      <a:cubicBezTo>
                        <a:pt x="1901" y="718"/>
                        <a:pt x="1899" y="712"/>
                        <a:pt x="1903" y="705"/>
                      </a:cubicBezTo>
                      <a:cubicBezTo>
                        <a:pt x="1905" y="699"/>
                        <a:pt x="1910" y="695"/>
                        <a:pt x="1917" y="694"/>
                      </a:cubicBezTo>
                      <a:cubicBezTo>
                        <a:pt x="1901" y="705"/>
                        <a:pt x="1912" y="716"/>
                        <a:pt x="1911" y="730"/>
                      </a:cubicBezTo>
                      <a:cubicBezTo>
                        <a:pt x="1910" y="738"/>
                        <a:pt x="1906" y="746"/>
                        <a:pt x="1899" y="749"/>
                      </a:cubicBezTo>
                      <a:cubicBezTo>
                        <a:pt x="1893" y="752"/>
                        <a:pt x="1881" y="752"/>
                        <a:pt x="1874" y="744"/>
                      </a:cubicBezTo>
                      <a:cubicBezTo>
                        <a:pt x="1875" y="745"/>
                        <a:pt x="1875" y="745"/>
                        <a:pt x="1875" y="746"/>
                      </a:cubicBezTo>
                      <a:cubicBezTo>
                        <a:pt x="1882" y="761"/>
                        <a:pt x="1881" y="775"/>
                        <a:pt x="1872" y="789"/>
                      </a:cubicBezTo>
                      <a:cubicBezTo>
                        <a:pt x="1870" y="792"/>
                        <a:pt x="1868" y="794"/>
                        <a:pt x="1866" y="796"/>
                      </a:cubicBezTo>
                      <a:cubicBezTo>
                        <a:pt x="1865" y="795"/>
                        <a:pt x="1865" y="794"/>
                        <a:pt x="1864" y="794"/>
                      </a:cubicBezTo>
                      <a:cubicBezTo>
                        <a:pt x="1866" y="792"/>
                        <a:pt x="1868" y="790"/>
                        <a:pt x="1870" y="787"/>
                      </a:cubicBezTo>
                      <a:cubicBezTo>
                        <a:pt x="1878" y="774"/>
                        <a:pt x="1878" y="761"/>
                        <a:pt x="1872" y="747"/>
                      </a:cubicBezTo>
                      <a:cubicBezTo>
                        <a:pt x="1871" y="745"/>
                        <a:pt x="1870" y="744"/>
                        <a:pt x="1869" y="742"/>
                      </a:cubicBezTo>
                      <a:cubicBezTo>
                        <a:pt x="1871" y="748"/>
                        <a:pt x="1870" y="754"/>
                        <a:pt x="1869" y="759"/>
                      </a:cubicBezTo>
                      <a:cubicBezTo>
                        <a:pt x="1867" y="763"/>
                        <a:pt x="1866" y="766"/>
                        <a:pt x="1863" y="769"/>
                      </a:cubicBezTo>
                      <a:cubicBezTo>
                        <a:pt x="1860" y="771"/>
                        <a:pt x="1858" y="773"/>
                        <a:pt x="1855" y="774"/>
                      </a:cubicBezTo>
                      <a:cubicBezTo>
                        <a:pt x="1846" y="777"/>
                        <a:pt x="1836" y="774"/>
                        <a:pt x="1834" y="765"/>
                      </a:cubicBezTo>
                      <a:cubicBezTo>
                        <a:pt x="1833" y="761"/>
                        <a:pt x="1833" y="758"/>
                        <a:pt x="1835" y="754"/>
                      </a:cubicBezTo>
                      <a:cubicBezTo>
                        <a:pt x="1836" y="752"/>
                        <a:pt x="1837" y="751"/>
                        <a:pt x="1839" y="750"/>
                      </a:cubicBezTo>
                      <a:cubicBezTo>
                        <a:pt x="1842" y="749"/>
                        <a:pt x="1845" y="748"/>
                        <a:pt x="1848" y="749"/>
                      </a:cubicBezTo>
                      <a:cubicBezTo>
                        <a:pt x="1850" y="749"/>
                        <a:pt x="1851" y="750"/>
                        <a:pt x="1852" y="751"/>
                      </a:cubicBezTo>
                      <a:cubicBezTo>
                        <a:pt x="1853" y="751"/>
                        <a:pt x="1853" y="752"/>
                        <a:pt x="1854" y="753"/>
                      </a:cubicBezTo>
                      <a:cubicBezTo>
                        <a:pt x="1855" y="755"/>
                        <a:pt x="1856" y="758"/>
                        <a:pt x="1854" y="760"/>
                      </a:cubicBezTo>
                      <a:cubicBezTo>
                        <a:pt x="1853" y="762"/>
                        <a:pt x="1852" y="763"/>
                        <a:pt x="1850" y="763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50" y="763"/>
                        <a:pt x="1850" y="763"/>
                        <a:pt x="1850" y="763"/>
                      </a:cubicBezTo>
                      <a:cubicBezTo>
                        <a:pt x="1852" y="763"/>
                        <a:pt x="1853" y="762"/>
                        <a:pt x="1854" y="760"/>
                      </a:cubicBezTo>
                      <a:cubicBezTo>
                        <a:pt x="1855" y="758"/>
                        <a:pt x="1855" y="756"/>
                        <a:pt x="1854" y="754"/>
                      </a:cubicBezTo>
                      <a:cubicBezTo>
                        <a:pt x="1853" y="753"/>
                        <a:pt x="1852" y="752"/>
                        <a:pt x="1851" y="751"/>
                      </a:cubicBezTo>
                      <a:cubicBezTo>
                        <a:pt x="1850" y="751"/>
                        <a:pt x="1849" y="750"/>
                        <a:pt x="1848" y="750"/>
                      </a:cubicBezTo>
                      <a:cubicBezTo>
                        <a:pt x="1845" y="749"/>
                        <a:pt x="1842" y="750"/>
                        <a:pt x="1840" y="752"/>
                      </a:cubicBezTo>
                      <a:cubicBezTo>
                        <a:pt x="1839" y="753"/>
                        <a:pt x="1838" y="754"/>
                        <a:pt x="1837" y="755"/>
                      </a:cubicBezTo>
                      <a:cubicBezTo>
                        <a:pt x="1835" y="758"/>
                        <a:pt x="1835" y="761"/>
                        <a:pt x="1836" y="764"/>
                      </a:cubicBezTo>
                      <a:cubicBezTo>
                        <a:pt x="1839" y="772"/>
                        <a:pt x="1847" y="774"/>
                        <a:pt x="1853" y="771"/>
                      </a:cubicBezTo>
                      <a:cubicBezTo>
                        <a:pt x="1856" y="770"/>
                        <a:pt x="1858" y="768"/>
                        <a:pt x="1860" y="766"/>
                      </a:cubicBezTo>
                      <a:cubicBezTo>
                        <a:pt x="1863" y="764"/>
                        <a:pt x="1864" y="761"/>
                        <a:pt x="1865" y="758"/>
                      </a:cubicBezTo>
                      <a:cubicBezTo>
                        <a:pt x="1866" y="755"/>
                        <a:pt x="1866" y="751"/>
                        <a:pt x="1866" y="748"/>
                      </a:cubicBezTo>
                      <a:cubicBezTo>
                        <a:pt x="1866" y="743"/>
                        <a:pt x="1864" y="738"/>
                        <a:pt x="1862" y="733"/>
                      </a:cubicBezTo>
                      <a:cubicBezTo>
                        <a:pt x="1857" y="724"/>
                        <a:pt x="1849" y="716"/>
                        <a:pt x="1841" y="712"/>
                      </a:cubicBezTo>
                      <a:cubicBezTo>
                        <a:pt x="1818" y="699"/>
                        <a:pt x="1789" y="706"/>
                        <a:pt x="1764" y="710"/>
                      </a:cubicBezTo>
                      <a:cubicBezTo>
                        <a:pt x="1768" y="710"/>
                        <a:pt x="1773" y="709"/>
                        <a:pt x="1777" y="710"/>
                      </a:cubicBezTo>
                      <a:cubicBezTo>
                        <a:pt x="1791" y="711"/>
                        <a:pt x="1807" y="722"/>
                        <a:pt x="1808" y="737"/>
                      </a:cubicBezTo>
                      <a:cubicBezTo>
                        <a:pt x="1809" y="747"/>
                        <a:pt x="1805" y="756"/>
                        <a:pt x="1812" y="764"/>
                      </a:cubicBezTo>
                      <a:cubicBezTo>
                        <a:pt x="1805" y="767"/>
                        <a:pt x="1793" y="761"/>
                        <a:pt x="1790" y="750"/>
                      </a:cubicBezTo>
                      <a:cubicBezTo>
                        <a:pt x="1786" y="739"/>
                        <a:pt x="1790" y="720"/>
                        <a:pt x="1775" y="715"/>
                      </a:cubicBezTo>
                      <a:cubicBezTo>
                        <a:pt x="1767" y="712"/>
                        <a:pt x="1757" y="714"/>
                        <a:pt x="1754" y="712"/>
                      </a:cubicBezTo>
                      <a:cubicBezTo>
                        <a:pt x="1755" y="712"/>
                        <a:pt x="1755" y="711"/>
                        <a:pt x="1756" y="711"/>
                      </a:cubicBezTo>
                      <a:cubicBezTo>
                        <a:pt x="1755" y="711"/>
                        <a:pt x="1754" y="712"/>
                        <a:pt x="1753" y="712"/>
                      </a:cubicBezTo>
                      <a:cubicBezTo>
                        <a:pt x="1736" y="713"/>
                        <a:pt x="1724" y="713"/>
                        <a:pt x="1708" y="708"/>
                      </a:cubicBezTo>
                      <a:cubicBezTo>
                        <a:pt x="1694" y="703"/>
                        <a:pt x="1684" y="697"/>
                        <a:pt x="1675" y="686"/>
                      </a:cubicBezTo>
                      <a:cubicBezTo>
                        <a:pt x="1669" y="677"/>
                        <a:pt x="1666" y="667"/>
                        <a:pt x="1665" y="658"/>
                      </a:cubicBezTo>
                      <a:cubicBezTo>
                        <a:pt x="1665" y="638"/>
                        <a:pt x="1676" y="616"/>
                        <a:pt x="1690" y="599"/>
                      </a:cubicBezTo>
                      <a:cubicBezTo>
                        <a:pt x="1696" y="592"/>
                        <a:pt x="1702" y="586"/>
                        <a:pt x="1708" y="581"/>
                      </a:cubicBezTo>
                      <a:cubicBezTo>
                        <a:pt x="1720" y="571"/>
                        <a:pt x="1734" y="565"/>
                        <a:pt x="1743" y="552"/>
                      </a:cubicBezTo>
                      <a:cubicBezTo>
                        <a:pt x="1747" y="546"/>
                        <a:pt x="1752" y="538"/>
                        <a:pt x="1751" y="531"/>
                      </a:cubicBezTo>
                      <a:cubicBezTo>
                        <a:pt x="1750" y="527"/>
                        <a:pt x="1746" y="521"/>
                        <a:pt x="1742" y="522"/>
                      </a:cubicBezTo>
                      <a:cubicBezTo>
                        <a:pt x="1740" y="522"/>
                        <a:pt x="1739" y="523"/>
                        <a:pt x="1738" y="525"/>
                      </a:cubicBezTo>
                      <a:cubicBezTo>
                        <a:pt x="1738" y="527"/>
                        <a:pt x="1739" y="528"/>
                        <a:pt x="1740" y="528"/>
                      </a:cubicBezTo>
                      <a:cubicBezTo>
                        <a:pt x="1742" y="529"/>
                        <a:pt x="1743" y="529"/>
                        <a:pt x="1743" y="528"/>
                      </a:cubicBezTo>
                      <a:cubicBezTo>
                        <a:pt x="1744" y="527"/>
                        <a:pt x="1745" y="526"/>
                        <a:pt x="1743" y="525"/>
                      </a:cubicBezTo>
                      <a:cubicBezTo>
                        <a:pt x="1743" y="525"/>
                        <a:pt x="1742" y="524"/>
                        <a:pt x="1741" y="525"/>
                      </a:cubicBezTo>
                      <a:cubicBezTo>
                        <a:pt x="1741" y="524"/>
                        <a:pt x="1743" y="523"/>
                        <a:pt x="1744" y="524"/>
                      </a:cubicBezTo>
                      <a:cubicBezTo>
                        <a:pt x="1745" y="524"/>
                        <a:pt x="1746" y="526"/>
                        <a:pt x="1746" y="527"/>
                      </a:cubicBezTo>
                      <a:cubicBezTo>
                        <a:pt x="1746" y="530"/>
                        <a:pt x="1744" y="532"/>
                        <a:pt x="1741" y="532"/>
                      </a:cubicBezTo>
                      <a:cubicBezTo>
                        <a:pt x="1739" y="532"/>
                        <a:pt x="1737" y="531"/>
                        <a:pt x="1736" y="529"/>
                      </a:cubicBezTo>
                      <a:cubicBezTo>
                        <a:pt x="1734" y="528"/>
                        <a:pt x="1734" y="526"/>
                        <a:pt x="1735" y="524"/>
                      </a:cubicBezTo>
                      <a:cubicBezTo>
                        <a:pt x="1735" y="521"/>
                        <a:pt x="1738" y="519"/>
                        <a:pt x="1740" y="519"/>
                      </a:cubicBezTo>
                      <a:cubicBezTo>
                        <a:pt x="1746" y="518"/>
                        <a:pt x="1749" y="523"/>
                        <a:pt x="1751" y="527"/>
                      </a:cubicBezTo>
                      <a:cubicBezTo>
                        <a:pt x="1752" y="529"/>
                        <a:pt x="1752" y="532"/>
                        <a:pt x="1752" y="534"/>
                      </a:cubicBezTo>
                      <a:cubicBezTo>
                        <a:pt x="1755" y="524"/>
                        <a:pt x="1752" y="515"/>
                        <a:pt x="1745" y="508"/>
                      </a:cubicBezTo>
                      <a:cubicBezTo>
                        <a:pt x="1741" y="504"/>
                        <a:pt x="1736" y="501"/>
                        <a:pt x="1729" y="501"/>
                      </a:cubicBezTo>
                      <a:cubicBezTo>
                        <a:pt x="1729" y="501"/>
                        <a:pt x="1729" y="501"/>
                        <a:pt x="1729" y="501"/>
                      </a:cubicBezTo>
                      <a:cubicBezTo>
                        <a:pt x="1735" y="502"/>
                        <a:pt x="1739" y="508"/>
                        <a:pt x="1734" y="514"/>
                      </a:cubicBezTo>
                      <a:cubicBezTo>
                        <a:pt x="1730" y="519"/>
                        <a:pt x="1718" y="521"/>
                        <a:pt x="1720" y="535"/>
                      </a:cubicBezTo>
                      <a:close/>
                      <a:moveTo>
                        <a:pt x="1873" y="206"/>
                      </a:moveTo>
                      <a:cubicBezTo>
                        <a:pt x="1851" y="224"/>
                        <a:pt x="1851" y="248"/>
                        <a:pt x="1844" y="259"/>
                      </a:cubicBezTo>
                      <a:cubicBezTo>
                        <a:pt x="1837" y="272"/>
                        <a:pt x="1822" y="263"/>
                        <a:pt x="1827" y="248"/>
                      </a:cubicBezTo>
                      <a:cubicBezTo>
                        <a:pt x="1833" y="231"/>
                        <a:pt x="1853" y="215"/>
                        <a:pt x="1873" y="206"/>
                      </a:cubicBezTo>
                      <a:close/>
                      <a:moveTo>
                        <a:pt x="1728" y="217"/>
                      </a:moveTo>
                      <a:cubicBezTo>
                        <a:pt x="1716" y="213"/>
                        <a:pt x="1698" y="193"/>
                        <a:pt x="1696" y="177"/>
                      </a:cubicBezTo>
                      <a:cubicBezTo>
                        <a:pt x="1694" y="161"/>
                        <a:pt x="1707" y="156"/>
                        <a:pt x="1712" y="173"/>
                      </a:cubicBezTo>
                      <a:cubicBezTo>
                        <a:pt x="1716" y="186"/>
                        <a:pt x="1717" y="208"/>
                        <a:pt x="1728" y="217"/>
                      </a:cubicBezTo>
                      <a:close/>
                      <a:moveTo>
                        <a:pt x="1789" y="340"/>
                      </a:moveTo>
                      <a:cubicBezTo>
                        <a:pt x="1792" y="339"/>
                        <a:pt x="1793" y="337"/>
                        <a:pt x="1793" y="335"/>
                      </a:cubicBezTo>
                      <a:cubicBezTo>
                        <a:pt x="1792" y="333"/>
                        <a:pt x="1790" y="332"/>
                        <a:pt x="1788" y="332"/>
                      </a:cubicBezTo>
                      <a:cubicBezTo>
                        <a:pt x="1786" y="333"/>
                        <a:pt x="1785" y="335"/>
                        <a:pt x="1785" y="337"/>
                      </a:cubicBezTo>
                      <a:cubicBezTo>
                        <a:pt x="1785" y="339"/>
                        <a:pt x="1787" y="340"/>
                        <a:pt x="1789" y="340"/>
                      </a:cubicBezTo>
                      <a:close/>
                      <a:moveTo>
                        <a:pt x="1776" y="276"/>
                      </a:moveTo>
                      <a:cubicBezTo>
                        <a:pt x="1786" y="277"/>
                        <a:pt x="1783" y="289"/>
                        <a:pt x="1783" y="294"/>
                      </a:cubicBezTo>
                      <a:cubicBezTo>
                        <a:pt x="1783" y="297"/>
                        <a:pt x="1783" y="299"/>
                        <a:pt x="1785" y="301"/>
                      </a:cubicBezTo>
                      <a:cubicBezTo>
                        <a:pt x="1782" y="301"/>
                        <a:pt x="1774" y="296"/>
                        <a:pt x="1771" y="292"/>
                      </a:cubicBezTo>
                      <a:cubicBezTo>
                        <a:pt x="1767" y="287"/>
                        <a:pt x="1767" y="281"/>
                        <a:pt x="1773" y="276"/>
                      </a:cubicBezTo>
                      <a:cubicBezTo>
                        <a:pt x="1772" y="280"/>
                        <a:pt x="1773" y="285"/>
                        <a:pt x="1776" y="287"/>
                      </a:cubicBezTo>
                      <a:cubicBezTo>
                        <a:pt x="1775" y="286"/>
                        <a:pt x="1775" y="280"/>
                        <a:pt x="1776" y="276"/>
                      </a:cubicBezTo>
                      <a:close/>
                      <a:moveTo>
                        <a:pt x="1769" y="333"/>
                      </a:moveTo>
                      <a:cubicBezTo>
                        <a:pt x="1773" y="332"/>
                        <a:pt x="1776" y="328"/>
                        <a:pt x="1775" y="324"/>
                      </a:cubicBezTo>
                      <a:cubicBezTo>
                        <a:pt x="1775" y="320"/>
                        <a:pt x="1771" y="317"/>
                        <a:pt x="1767" y="318"/>
                      </a:cubicBezTo>
                      <a:cubicBezTo>
                        <a:pt x="1762" y="319"/>
                        <a:pt x="1760" y="323"/>
                        <a:pt x="1760" y="327"/>
                      </a:cubicBezTo>
                      <a:cubicBezTo>
                        <a:pt x="1761" y="331"/>
                        <a:pt x="1765" y="334"/>
                        <a:pt x="1769" y="333"/>
                      </a:cubicBezTo>
                      <a:close/>
                      <a:moveTo>
                        <a:pt x="1780" y="339"/>
                      </a:moveTo>
                      <a:cubicBezTo>
                        <a:pt x="1783" y="339"/>
                        <a:pt x="1784" y="336"/>
                        <a:pt x="1784" y="333"/>
                      </a:cubicBezTo>
                      <a:cubicBezTo>
                        <a:pt x="1783" y="331"/>
                        <a:pt x="1781" y="329"/>
                        <a:pt x="1778" y="329"/>
                      </a:cubicBezTo>
                      <a:cubicBezTo>
                        <a:pt x="1775" y="330"/>
                        <a:pt x="1774" y="332"/>
                        <a:pt x="1774" y="335"/>
                      </a:cubicBezTo>
                      <a:cubicBezTo>
                        <a:pt x="1775" y="338"/>
                        <a:pt x="1777" y="340"/>
                        <a:pt x="1780" y="339"/>
                      </a:cubicBezTo>
                      <a:close/>
                      <a:moveTo>
                        <a:pt x="1744" y="228"/>
                      </a:moveTo>
                      <a:cubicBezTo>
                        <a:pt x="1747" y="231"/>
                        <a:pt x="1750" y="231"/>
                        <a:pt x="1753" y="231"/>
                      </a:cubicBezTo>
                      <a:cubicBezTo>
                        <a:pt x="1756" y="230"/>
                        <a:pt x="1760" y="227"/>
                        <a:pt x="1761" y="222"/>
                      </a:cubicBezTo>
                      <a:cubicBezTo>
                        <a:pt x="1762" y="217"/>
                        <a:pt x="1758" y="213"/>
                        <a:pt x="1754" y="211"/>
                      </a:cubicBezTo>
                      <a:cubicBezTo>
                        <a:pt x="1747" y="208"/>
                        <a:pt x="1744" y="214"/>
                        <a:pt x="1740" y="216"/>
                      </a:cubicBezTo>
                      <a:cubicBezTo>
                        <a:pt x="1735" y="218"/>
                        <a:pt x="1729" y="215"/>
                        <a:pt x="1725" y="209"/>
                      </a:cubicBezTo>
                      <a:cubicBezTo>
                        <a:pt x="1720" y="202"/>
                        <a:pt x="1720" y="193"/>
                        <a:pt x="1725" y="187"/>
                      </a:cubicBezTo>
                      <a:cubicBezTo>
                        <a:pt x="1728" y="183"/>
                        <a:pt x="1734" y="181"/>
                        <a:pt x="1738" y="185"/>
                      </a:cubicBezTo>
                      <a:cubicBezTo>
                        <a:pt x="1733" y="186"/>
                        <a:pt x="1730" y="193"/>
                        <a:pt x="1736" y="197"/>
                      </a:cubicBezTo>
                      <a:cubicBezTo>
                        <a:pt x="1739" y="199"/>
                        <a:pt x="1746" y="200"/>
                        <a:pt x="1754" y="201"/>
                      </a:cubicBezTo>
                      <a:cubicBezTo>
                        <a:pt x="1762" y="202"/>
                        <a:pt x="1769" y="205"/>
                        <a:pt x="1774" y="210"/>
                      </a:cubicBezTo>
                      <a:cubicBezTo>
                        <a:pt x="1783" y="219"/>
                        <a:pt x="1781" y="236"/>
                        <a:pt x="1770" y="243"/>
                      </a:cubicBezTo>
                      <a:cubicBezTo>
                        <a:pt x="1763" y="247"/>
                        <a:pt x="1757" y="247"/>
                        <a:pt x="1750" y="246"/>
                      </a:cubicBezTo>
                      <a:cubicBezTo>
                        <a:pt x="1743" y="244"/>
                        <a:pt x="1726" y="236"/>
                        <a:pt x="1717" y="240"/>
                      </a:cubicBezTo>
                      <a:cubicBezTo>
                        <a:pt x="1711" y="243"/>
                        <a:pt x="1710" y="248"/>
                        <a:pt x="1713" y="252"/>
                      </a:cubicBezTo>
                      <a:cubicBezTo>
                        <a:pt x="1708" y="253"/>
                        <a:pt x="1702" y="247"/>
                        <a:pt x="1702" y="241"/>
                      </a:cubicBezTo>
                      <a:cubicBezTo>
                        <a:pt x="1702" y="230"/>
                        <a:pt x="1714" y="219"/>
                        <a:pt x="1728" y="220"/>
                      </a:cubicBezTo>
                      <a:cubicBezTo>
                        <a:pt x="1734" y="221"/>
                        <a:pt x="1738" y="224"/>
                        <a:pt x="1744" y="228"/>
                      </a:cubicBezTo>
                      <a:close/>
                      <a:moveTo>
                        <a:pt x="1715" y="101"/>
                      </a:moveTo>
                      <a:cubicBezTo>
                        <a:pt x="1717" y="100"/>
                        <a:pt x="1720" y="101"/>
                        <a:pt x="1721" y="103"/>
                      </a:cubicBezTo>
                      <a:cubicBezTo>
                        <a:pt x="1721" y="106"/>
                        <a:pt x="1720" y="108"/>
                        <a:pt x="1718" y="109"/>
                      </a:cubicBezTo>
                      <a:cubicBezTo>
                        <a:pt x="1716" y="110"/>
                        <a:pt x="1713" y="108"/>
                        <a:pt x="1713" y="106"/>
                      </a:cubicBezTo>
                      <a:cubicBezTo>
                        <a:pt x="1712" y="104"/>
                        <a:pt x="1713" y="102"/>
                        <a:pt x="1715" y="101"/>
                      </a:cubicBezTo>
                      <a:close/>
                      <a:moveTo>
                        <a:pt x="1722" y="96"/>
                      </a:moveTo>
                      <a:cubicBezTo>
                        <a:pt x="1724" y="96"/>
                        <a:pt x="1726" y="97"/>
                        <a:pt x="1726" y="98"/>
                      </a:cubicBezTo>
                      <a:cubicBezTo>
                        <a:pt x="1727" y="100"/>
                        <a:pt x="1726" y="102"/>
                        <a:pt x="1724" y="103"/>
                      </a:cubicBezTo>
                      <a:cubicBezTo>
                        <a:pt x="1722" y="103"/>
                        <a:pt x="1721" y="102"/>
                        <a:pt x="1720" y="100"/>
                      </a:cubicBezTo>
                      <a:cubicBezTo>
                        <a:pt x="1719" y="99"/>
                        <a:pt x="1720" y="97"/>
                        <a:pt x="1722" y="96"/>
                      </a:cubicBezTo>
                      <a:close/>
                      <a:moveTo>
                        <a:pt x="1710" y="110"/>
                      </a:moveTo>
                      <a:cubicBezTo>
                        <a:pt x="1713" y="109"/>
                        <a:pt x="1717" y="111"/>
                        <a:pt x="1718" y="114"/>
                      </a:cubicBezTo>
                      <a:cubicBezTo>
                        <a:pt x="1719" y="117"/>
                        <a:pt x="1718" y="121"/>
                        <a:pt x="1714" y="122"/>
                      </a:cubicBezTo>
                      <a:cubicBezTo>
                        <a:pt x="1711" y="123"/>
                        <a:pt x="1707" y="121"/>
                        <a:pt x="1706" y="118"/>
                      </a:cubicBezTo>
                      <a:cubicBezTo>
                        <a:pt x="1705" y="115"/>
                        <a:pt x="1707" y="111"/>
                        <a:pt x="1710" y="110"/>
                      </a:cubicBezTo>
                      <a:close/>
                      <a:moveTo>
                        <a:pt x="1746" y="227"/>
                      </a:moveTo>
                      <a:cubicBezTo>
                        <a:pt x="1750" y="230"/>
                        <a:pt x="1755" y="229"/>
                        <a:pt x="1758" y="225"/>
                      </a:cubicBezTo>
                      <a:cubicBezTo>
                        <a:pt x="1762" y="218"/>
                        <a:pt x="1754" y="211"/>
                        <a:pt x="1748" y="213"/>
                      </a:cubicBezTo>
                      <a:cubicBezTo>
                        <a:pt x="1743" y="215"/>
                        <a:pt x="1741" y="219"/>
                        <a:pt x="1734" y="218"/>
                      </a:cubicBezTo>
                      <a:cubicBezTo>
                        <a:pt x="1741" y="221"/>
                        <a:pt x="1741" y="224"/>
                        <a:pt x="1746" y="227"/>
                      </a:cubicBezTo>
                      <a:close/>
                      <a:moveTo>
                        <a:pt x="1780" y="235"/>
                      </a:moveTo>
                      <a:cubicBezTo>
                        <a:pt x="1785" y="228"/>
                        <a:pt x="1783" y="218"/>
                        <a:pt x="1780" y="214"/>
                      </a:cubicBezTo>
                      <a:cubicBezTo>
                        <a:pt x="1785" y="208"/>
                        <a:pt x="1801" y="215"/>
                        <a:pt x="1798" y="227"/>
                      </a:cubicBezTo>
                      <a:cubicBezTo>
                        <a:pt x="1797" y="234"/>
                        <a:pt x="1787" y="239"/>
                        <a:pt x="1780" y="235"/>
                      </a:cubicBezTo>
                      <a:close/>
                      <a:moveTo>
                        <a:pt x="1678" y="167"/>
                      </a:moveTo>
                      <a:cubicBezTo>
                        <a:pt x="1688" y="177"/>
                        <a:pt x="1674" y="190"/>
                        <a:pt x="1670" y="195"/>
                      </a:cubicBezTo>
                      <a:cubicBezTo>
                        <a:pt x="1667" y="200"/>
                        <a:pt x="1665" y="203"/>
                        <a:pt x="1666" y="207"/>
                      </a:cubicBezTo>
                      <a:cubicBezTo>
                        <a:pt x="1662" y="203"/>
                        <a:pt x="1657" y="190"/>
                        <a:pt x="1656" y="183"/>
                      </a:cubicBezTo>
                      <a:cubicBezTo>
                        <a:pt x="1656" y="174"/>
                        <a:pt x="1662" y="165"/>
                        <a:pt x="1673" y="165"/>
                      </a:cubicBezTo>
                      <a:cubicBezTo>
                        <a:pt x="1669" y="168"/>
                        <a:pt x="1666" y="176"/>
                        <a:pt x="1667" y="181"/>
                      </a:cubicBezTo>
                      <a:cubicBezTo>
                        <a:pt x="1667" y="178"/>
                        <a:pt x="1672" y="171"/>
                        <a:pt x="1678" y="167"/>
                      </a:cubicBezTo>
                      <a:close/>
                      <a:moveTo>
                        <a:pt x="1808" y="207"/>
                      </a:moveTo>
                      <a:cubicBezTo>
                        <a:pt x="1783" y="186"/>
                        <a:pt x="1785" y="158"/>
                        <a:pt x="1778" y="145"/>
                      </a:cubicBezTo>
                      <a:cubicBezTo>
                        <a:pt x="1769" y="130"/>
                        <a:pt x="1752" y="139"/>
                        <a:pt x="1757" y="157"/>
                      </a:cubicBezTo>
                      <a:cubicBezTo>
                        <a:pt x="1763" y="177"/>
                        <a:pt x="1785" y="197"/>
                        <a:pt x="1808" y="207"/>
                      </a:cubicBezTo>
                      <a:close/>
                      <a:moveTo>
                        <a:pt x="1811" y="333"/>
                      </a:moveTo>
                      <a:cubicBezTo>
                        <a:pt x="1807" y="332"/>
                        <a:pt x="1804" y="330"/>
                        <a:pt x="1802" y="328"/>
                      </a:cubicBezTo>
                      <a:cubicBezTo>
                        <a:pt x="1792" y="321"/>
                        <a:pt x="1786" y="310"/>
                        <a:pt x="1786" y="297"/>
                      </a:cubicBezTo>
                      <a:cubicBezTo>
                        <a:pt x="1786" y="283"/>
                        <a:pt x="1795" y="268"/>
                        <a:pt x="1810" y="265"/>
                      </a:cubicBezTo>
                      <a:cubicBezTo>
                        <a:pt x="1816" y="264"/>
                        <a:pt x="1822" y="265"/>
                        <a:pt x="1827" y="268"/>
                      </a:cubicBezTo>
                      <a:cubicBezTo>
                        <a:pt x="1831" y="271"/>
                        <a:pt x="1833" y="274"/>
                        <a:pt x="1834" y="278"/>
                      </a:cubicBezTo>
                      <a:cubicBezTo>
                        <a:pt x="1836" y="283"/>
                        <a:pt x="1834" y="288"/>
                        <a:pt x="1831" y="292"/>
                      </a:cubicBezTo>
                      <a:cubicBezTo>
                        <a:pt x="1828" y="294"/>
                        <a:pt x="1824" y="296"/>
                        <a:pt x="1820" y="295"/>
                      </a:cubicBezTo>
                      <a:cubicBezTo>
                        <a:pt x="1813" y="294"/>
                        <a:pt x="1808" y="288"/>
                        <a:pt x="1809" y="281"/>
                      </a:cubicBezTo>
                      <a:cubicBezTo>
                        <a:pt x="1810" y="274"/>
                        <a:pt x="1816" y="269"/>
                        <a:pt x="1823" y="270"/>
                      </a:cubicBezTo>
                      <a:cubicBezTo>
                        <a:pt x="1829" y="270"/>
                        <a:pt x="1833" y="275"/>
                        <a:pt x="1834" y="280"/>
                      </a:cubicBezTo>
                      <a:cubicBezTo>
                        <a:pt x="1834" y="279"/>
                        <a:pt x="1834" y="279"/>
                        <a:pt x="1834" y="278"/>
                      </a:cubicBezTo>
                      <a:cubicBezTo>
                        <a:pt x="1833" y="274"/>
                        <a:pt x="1830" y="271"/>
                        <a:pt x="1827" y="269"/>
                      </a:cubicBezTo>
                      <a:cubicBezTo>
                        <a:pt x="1822" y="266"/>
                        <a:pt x="1816" y="265"/>
                        <a:pt x="1810" y="266"/>
                      </a:cubicBezTo>
                      <a:cubicBezTo>
                        <a:pt x="1796" y="269"/>
                        <a:pt x="1787" y="283"/>
                        <a:pt x="1788" y="297"/>
                      </a:cubicBezTo>
                      <a:cubicBezTo>
                        <a:pt x="1788" y="310"/>
                        <a:pt x="1795" y="320"/>
                        <a:pt x="1805" y="327"/>
                      </a:cubicBezTo>
                      <a:cubicBezTo>
                        <a:pt x="1807" y="329"/>
                        <a:pt x="1810" y="330"/>
                        <a:pt x="1813" y="331"/>
                      </a:cubicBezTo>
                      <a:lnTo>
                        <a:pt x="1811" y="333"/>
                      </a:lnTo>
                      <a:close/>
                      <a:moveTo>
                        <a:pt x="1861" y="320"/>
                      </a:moveTo>
                      <a:cubicBezTo>
                        <a:pt x="1875" y="326"/>
                        <a:pt x="1884" y="338"/>
                        <a:pt x="1882" y="356"/>
                      </a:cubicBezTo>
                      <a:cubicBezTo>
                        <a:pt x="1881" y="362"/>
                        <a:pt x="1879" y="367"/>
                        <a:pt x="1875" y="372"/>
                      </a:cubicBezTo>
                      <a:cubicBezTo>
                        <a:pt x="1871" y="376"/>
                        <a:pt x="1867" y="378"/>
                        <a:pt x="1862" y="379"/>
                      </a:cubicBezTo>
                      <a:cubicBezTo>
                        <a:pt x="1855" y="379"/>
                        <a:pt x="1850" y="377"/>
                        <a:pt x="1845" y="372"/>
                      </a:cubicBezTo>
                      <a:cubicBezTo>
                        <a:pt x="1843" y="369"/>
                        <a:pt x="1842" y="366"/>
                        <a:pt x="1842" y="362"/>
                      </a:cubicBezTo>
                      <a:cubicBezTo>
                        <a:pt x="1844" y="356"/>
                        <a:pt x="1848" y="352"/>
                        <a:pt x="1853" y="351"/>
                      </a:cubicBezTo>
                      <a:cubicBezTo>
                        <a:pt x="1856" y="350"/>
                        <a:pt x="1859" y="350"/>
                        <a:pt x="1861" y="351"/>
                      </a:cubicBezTo>
                      <a:cubicBezTo>
                        <a:pt x="1866" y="354"/>
                        <a:pt x="1869" y="361"/>
                        <a:pt x="1866" y="366"/>
                      </a:cubicBezTo>
                      <a:cubicBezTo>
                        <a:pt x="1863" y="371"/>
                        <a:pt x="1857" y="373"/>
                        <a:pt x="1851" y="371"/>
                      </a:cubicBezTo>
                      <a:cubicBezTo>
                        <a:pt x="1846" y="368"/>
                        <a:pt x="1844" y="361"/>
                        <a:pt x="1847" y="356"/>
                      </a:cubicBezTo>
                      <a:cubicBezTo>
                        <a:pt x="1848" y="354"/>
                        <a:pt x="1849" y="353"/>
                        <a:pt x="1850" y="352"/>
                      </a:cubicBezTo>
                      <a:cubicBezTo>
                        <a:pt x="1850" y="352"/>
                        <a:pt x="1850" y="352"/>
                        <a:pt x="1850" y="352"/>
                      </a:cubicBezTo>
                      <a:cubicBezTo>
                        <a:pt x="1846" y="354"/>
                        <a:pt x="1844" y="358"/>
                        <a:pt x="1843" y="362"/>
                      </a:cubicBezTo>
                      <a:cubicBezTo>
                        <a:pt x="1843" y="366"/>
                        <a:pt x="1844" y="369"/>
                        <a:pt x="1846" y="372"/>
                      </a:cubicBezTo>
                      <a:cubicBezTo>
                        <a:pt x="1850" y="376"/>
                        <a:pt x="1856" y="378"/>
                        <a:pt x="1862" y="378"/>
                      </a:cubicBezTo>
                      <a:cubicBezTo>
                        <a:pt x="1867" y="377"/>
                        <a:pt x="1870" y="375"/>
                        <a:pt x="1874" y="371"/>
                      </a:cubicBezTo>
                      <a:cubicBezTo>
                        <a:pt x="1878" y="366"/>
                        <a:pt x="1879" y="362"/>
                        <a:pt x="1880" y="356"/>
                      </a:cubicBezTo>
                      <a:cubicBezTo>
                        <a:pt x="1882" y="338"/>
                        <a:pt x="1872" y="327"/>
                        <a:pt x="1859" y="323"/>
                      </a:cubicBezTo>
                      <a:lnTo>
                        <a:pt x="1861" y="320"/>
                      </a:lnTo>
                      <a:close/>
                      <a:moveTo>
                        <a:pt x="2056" y="504"/>
                      </a:moveTo>
                      <a:cubicBezTo>
                        <a:pt x="2055" y="508"/>
                        <a:pt x="2052" y="511"/>
                        <a:pt x="2049" y="510"/>
                      </a:cubicBezTo>
                      <a:cubicBezTo>
                        <a:pt x="2045" y="510"/>
                        <a:pt x="2043" y="507"/>
                        <a:pt x="2043" y="503"/>
                      </a:cubicBezTo>
                      <a:cubicBezTo>
                        <a:pt x="2043" y="500"/>
                        <a:pt x="2046" y="497"/>
                        <a:pt x="2050" y="498"/>
                      </a:cubicBezTo>
                      <a:cubicBezTo>
                        <a:pt x="2053" y="498"/>
                        <a:pt x="2056" y="501"/>
                        <a:pt x="2056" y="504"/>
                      </a:cubicBezTo>
                      <a:close/>
                      <a:moveTo>
                        <a:pt x="2058" y="517"/>
                      </a:moveTo>
                      <a:cubicBezTo>
                        <a:pt x="2057" y="519"/>
                        <a:pt x="2055" y="521"/>
                        <a:pt x="2052" y="521"/>
                      </a:cubicBezTo>
                      <a:cubicBezTo>
                        <a:pt x="2050" y="521"/>
                        <a:pt x="2048" y="519"/>
                        <a:pt x="2048" y="516"/>
                      </a:cubicBezTo>
                      <a:cubicBezTo>
                        <a:pt x="2048" y="513"/>
                        <a:pt x="2050" y="511"/>
                        <a:pt x="2053" y="511"/>
                      </a:cubicBezTo>
                      <a:cubicBezTo>
                        <a:pt x="2056" y="512"/>
                        <a:pt x="2058" y="514"/>
                        <a:pt x="2058" y="517"/>
                      </a:cubicBezTo>
                      <a:close/>
                      <a:moveTo>
                        <a:pt x="2046" y="492"/>
                      </a:moveTo>
                      <a:cubicBezTo>
                        <a:pt x="2046" y="497"/>
                        <a:pt x="2041" y="501"/>
                        <a:pt x="2035" y="501"/>
                      </a:cubicBezTo>
                      <a:cubicBezTo>
                        <a:pt x="2030" y="500"/>
                        <a:pt x="2026" y="496"/>
                        <a:pt x="2027" y="490"/>
                      </a:cubicBezTo>
                      <a:cubicBezTo>
                        <a:pt x="2027" y="485"/>
                        <a:pt x="2032" y="481"/>
                        <a:pt x="2037" y="481"/>
                      </a:cubicBezTo>
                      <a:cubicBezTo>
                        <a:pt x="2043" y="482"/>
                        <a:pt x="2047" y="486"/>
                        <a:pt x="2046" y="492"/>
                      </a:cubicBezTo>
                      <a:close/>
                      <a:moveTo>
                        <a:pt x="1832" y="613"/>
                      </a:moveTo>
                      <a:cubicBezTo>
                        <a:pt x="1844" y="623"/>
                        <a:pt x="1868" y="625"/>
                        <a:pt x="1882" y="618"/>
                      </a:cubicBezTo>
                      <a:cubicBezTo>
                        <a:pt x="1897" y="610"/>
                        <a:pt x="1894" y="595"/>
                        <a:pt x="1876" y="600"/>
                      </a:cubicBezTo>
                      <a:cubicBezTo>
                        <a:pt x="1863" y="604"/>
                        <a:pt x="1845" y="617"/>
                        <a:pt x="1832" y="613"/>
                      </a:cubicBezTo>
                      <a:close/>
                      <a:moveTo>
                        <a:pt x="1831" y="403"/>
                      </a:moveTo>
                      <a:cubicBezTo>
                        <a:pt x="1806" y="397"/>
                        <a:pt x="1771" y="407"/>
                        <a:pt x="1764" y="425"/>
                      </a:cubicBezTo>
                      <a:cubicBezTo>
                        <a:pt x="1756" y="445"/>
                        <a:pt x="1776" y="452"/>
                        <a:pt x="1782" y="435"/>
                      </a:cubicBezTo>
                      <a:cubicBezTo>
                        <a:pt x="1786" y="426"/>
                        <a:pt x="1803" y="404"/>
                        <a:pt x="1831" y="403"/>
                      </a:cubicBezTo>
                      <a:close/>
                      <a:moveTo>
                        <a:pt x="1820" y="396"/>
                      </a:moveTo>
                      <a:cubicBezTo>
                        <a:pt x="1810" y="396"/>
                        <a:pt x="1802" y="391"/>
                        <a:pt x="1796" y="384"/>
                      </a:cubicBezTo>
                      <a:cubicBezTo>
                        <a:pt x="1782" y="370"/>
                        <a:pt x="1777" y="343"/>
                        <a:pt x="1760" y="338"/>
                      </a:cubicBezTo>
                      <a:cubicBezTo>
                        <a:pt x="1752" y="336"/>
                        <a:pt x="1743" y="338"/>
                        <a:pt x="1738" y="344"/>
                      </a:cubicBezTo>
                      <a:cubicBezTo>
                        <a:pt x="1735" y="348"/>
                        <a:pt x="1734" y="353"/>
                        <a:pt x="1737" y="357"/>
                      </a:cubicBezTo>
                      <a:cubicBezTo>
                        <a:pt x="1737" y="353"/>
                        <a:pt x="1741" y="347"/>
                        <a:pt x="1746" y="347"/>
                      </a:cubicBezTo>
                      <a:cubicBezTo>
                        <a:pt x="1752" y="346"/>
                        <a:pt x="1757" y="351"/>
                        <a:pt x="1759" y="356"/>
                      </a:cubicBezTo>
                      <a:cubicBezTo>
                        <a:pt x="1766" y="374"/>
                        <a:pt x="1771" y="392"/>
                        <a:pt x="1792" y="398"/>
                      </a:cubicBezTo>
                      <a:cubicBezTo>
                        <a:pt x="1800" y="401"/>
                        <a:pt x="1808" y="400"/>
                        <a:pt x="1820" y="396"/>
                      </a:cubicBezTo>
                      <a:close/>
                      <a:moveTo>
                        <a:pt x="2055" y="361"/>
                      </a:moveTo>
                      <a:cubicBezTo>
                        <a:pt x="2041" y="365"/>
                        <a:pt x="2037" y="345"/>
                        <a:pt x="2034" y="339"/>
                      </a:cubicBezTo>
                      <a:cubicBezTo>
                        <a:pt x="2032" y="334"/>
                        <a:pt x="2030" y="331"/>
                        <a:pt x="2026" y="330"/>
                      </a:cubicBezTo>
                      <a:cubicBezTo>
                        <a:pt x="2031" y="328"/>
                        <a:pt x="2046" y="331"/>
                        <a:pt x="2052" y="334"/>
                      </a:cubicBezTo>
                      <a:cubicBezTo>
                        <a:pt x="2061" y="339"/>
                        <a:pt x="2065" y="348"/>
                        <a:pt x="2059" y="358"/>
                      </a:cubicBezTo>
                      <a:cubicBezTo>
                        <a:pt x="2058" y="353"/>
                        <a:pt x="2054" y="346"/>
                        <a:pt x="2048" y="344"/>
                      </a:cubicBezTo>
                      <a:cubicBezTo>
                        <a:pt x="2050" y="346"/>
                        <a:pt x="2055" y="354"/>
                        <a:pt x="2055" y="361"/>
                      </a:cubicBezTo>
                      <a:close/>
                      <a:moveTo>
                        <a:pt x="1997" y="648"/>
                      </a:moveTo>
                      <a:cubicBezTo>
                        <a:pt x="1996" y="651"/>
                        <a:pt x="1996" y="656"/>
                        <a:pt x="2000" y="657"/>
                      </a:cubicBezTo>
                      <a:cubicBezTo>
                        <a:pt x="2001" y="657"/>
                        <a:pt x="2003" y="656"/>
                        <a:pt x="2003" y="655"/>
                      </a:cubicBezTo>
                      <a:cubicBezTo>
                        <a:pt x="2004" y="653"/>
                        <a:pt x="2002" y="653"/>
                        <a:pt x="2002" y="653"/>
                      </a:cubicBezTo>
                      <a:cubicBezTo>
                        <a:pt x="2002" y="652"/>
                        <a:pt x="2003" y="652"/>
                        <a:pt x="2004" y="652"/>
                      </a:cubicBezTo>
                      <a:cubicBezTo>
                        <a:pt x="2007" y="652"/>
                        <a:pt x="2009" y="655"/>
                        <a:pt x="2009" y="658"/>
                      </a:cubicBezTo>
                      <a:cubicBezTo>
                        <a:pt x="2009" y="661"/>
                        <a:pt x="2006" y="665"/>
                        <a:pt x="2003" y="665"/>
                      </a:cubicBezTo>
                      <a:cubicBezTo>
                        <a:pt x="1999" y="665"/>
                        <a:pt x="1995" y="664"/>
                        <a:pt x="1993" y="664"/>
                      </a:cubicBezTo>
                      <a:cubicBezTo>
                        <a:pt x="1989" y="665"/>
                        <a:pt x="1988" y="668"/>
                        <a:pt x="1988" y="671"/>
                      </a:cubicBezTo>
                      <a:cubicBezTo>
                        <a:pt x="1986" y="666"/>
                        <a:pt x="1986" y="666"/>
                        <a:pt x="1982" y="665"/>
                      </a:cubicBezTo>
                      <a:cubicBezTo>
                        <a:pt x="1978" y="665"/>
                        <a:pt x="1966" y="666"/>
                        <a:pt x="1964" y="653"/>
                      </a:cubicBezTo>
                      <a:cubicBezTo>
                        <a:pt x="1963" y="661"/>
                        <a:pt x="1967" y="668"/>
                        <a:pt x="1972" y="673"/>
                      </a:cubicBezTo>
                      <a:cubicBezTo>
                        <a:pt x="1978" y="678"/>
                        <a:pt x="1987" y="680"/>
                        <a:pt x="1994" y="679"/>
                      </a:cubicBezTo>
                      <a:cubicBezTo>
                        <a:pt x="2003" y="677"/>
                        <a:pt x="2012" y="666"/>
                        <a:pt x="2012" y="656"/>
                      </a:cubicBezTo>
                      <a:cubicBezTo>
                        <a:pt x="2012" y="651"/>
                        <a:pt x="2009" y="645"/>
                        <a:pt x="2003" y="645"/>
                      </a:cubicBezTo>
                      <a:cubicBezTo>
                        <a:pt x="2001" y="644"/>
                        <a:pt x="1999" y="645"/>
                        <a:pt x="1997" y="648"/>
                      </a:cubicBezTo>
                      <a:close/>
                      <a:moveTo>
                        <a:pt x="1961" y="677"/>
                      </a:moveTo>
                      <a:cubicBezTo>
                        <a:pt x="1961" y="698"/>
                        <a:pt x="1948" y="712"/>
                        <a:pt x="1944" y="721"/>
                      </a:cubicBezTo>
                      <a:cubicBezTo>
                        <a:pt x="1939" y="732"/>
                        <a:pt x="1947" y="737"/>
                        <a:pt x="1955" y="728"/>
                      </a:cubicBezTo>
                      <a:cubicBezTo>
                        <a:pt x="1964" y="717"/>
                        <a:pt x="1965" y="688"/>
                        <a:pt x="1961" y="677"/>
                      </a:cubicBezTo>
                      <a:close/>
                      <a:moveTo>
                        <a:pt x="2090" y="388"/>
                      </a:moveTo>
                      <a:cubicBezTo>
                        <a:pt x="2090" y="385"/>
                        <a:pt x="2087" y="384"/>
                        <a:pt x="2085" y="385"/>
                      </a:cubicBezTo>
                      <a:cubicBezTo>
                        <a:pt x="2083" y="386"/>
                        <a:pt x="2082" y="388"/>
                        <a:pt x="2083" y="390"/>
                      </a:cubicBezTo>
                      <a:cubicBezTo>
                        <a:pt x="2083" y="392"/>
                        <a:pt x="2086" y="393"/>
                        <a:pt x="2088" y="392"/>
                      </a:cubicBezTo>
                      <a:cubicBezTo>
                        <a:pt x="2090" y="392"/>
                        <a:pt x="2091" y="390"/>
                        <a:pt x="2090" y="388"/>
                      </a:cubicBezTo>
                      <a:close/>
                      <a:moveTo>
                        <a:pt x="2106" y="365"/>
                      </a:moveTo>
                      <a:cubicBezTo>
                        <a:pt x="2105" y="361"/>
                        <a:pt x="2101" y="359"/>
                        <a:pt x="2097" y="360"/>
                      </a:cubicBezTo>
                      <a:cubicBezTo>
                        <a:pt x="2093" y="361"/>
                        <a:pt x="2091" y="365"/>
                        <a:pt x="2092" y="369"/>
                      </a:cubicBezTo>
                      <a:cubicBezTo>
                        <a:pt x="2093" y="373"/>
                        <a:pt x="2098" y="375"/>
                        <a:pt x="2102" y="374"/>
                      </a:cubicBezTo>
                      <a:cubicBezTo>
                        <a:pt x="2105" y="373"/>
                        <a:pt x="2108" y="369"/>
                        <a:pt x="2106" y="365"/>
                      </a:cubicBezTo>
                      <a:close/>
                      <a:moveTo>
                        <a:pt x="2099" y="379"/>
                      </a:moveTo>
                      <a:cubicBezTo>
                        <a:pt x="2098" y="376"/>
                        <a:pt x="2095" y="374"/>
                        <a:pt x="2093" y="375"/>
                      </a:cubicBezTo>
                      <a:cubicBezTo>
                        <a:pt x="2090" y="376"/>
                        <a:pt x="2088" y="379"/>
                        <a:pt x="2089" y="382"/>
                      </a:cubicBezTo>
                      <a:cubicBezTo>
                        <a:pt x="2090" y="385"/>
                        <a:pt x="2093" y="386"/>
                        <a:pt x="2096" y="386"/>
                      </a:cubicBezTo>
                      <a:cubicBezTo>
                        <a:pt x="2099" y="385"/>
                        <a:pt x="2100" y="382"/>
                        <a:pt x="2099" y="379"/>
                      </a:cubicBezTo>
                      <a:close/>
                      <a:moveTo>
                        <a:pt x="2091" y="345"/>
                      </a:moveTo>
                      <a:cubicBezTo>
                        <a:pt x="2107" y="356"/>
                        <a:pt x="2119" y="333"/>
                        <a:pt x="2125" y="327"/>
                      </a:cubicBezTo>
                      <a:cubicBezTo>
                        <a:pt x="2129" y="321"/>
                        <a:pt x="2133" y="319"/>
                        <a:pt x="2139" y="319"/>
                      </a:cubicBezTo>
                      <a:cubicBezTo>
                        <a:pt x="2133" y="314"/>
                        <a:pt x="2114" y="311"/>
                        <a:pt x="2105" y="313"/>
                      </a:cubicBezTo>
                      <a:cubicBezTo>
                        <a:pt x="2093" y="315"/>
                        <a:pt x="2083" y="325"/>
                        <a:pt x="2087" y="340"/>
                      </a:cubicBezTo>
                      <a:cubicBezTo>
                        <a:pt x="2090" y="334"/>
                        <a:pt x="2098" y="327"/>
                        <a:pt x="2106" y="327"/>
                      </a:cubicBezTo>
                      <a:cubicBezTo>
                        <a:pt x="2102" y="329"/>
                        <a:pt x="2094" y="336"/>
                        <a:pt x="2091" y="345"/>
                      </a:cubicBezTo>
                      <a:close/>
                      <a:moveTo>
                        <a:pt x="2075" y="332"/>
                      </a:moveTo>
                      <a:cubicBezTo>
                        <a:pt x="2082" y="295"/>
                        <a:pt x="2052" y="253"/>
                        <a:pt x="2021" y="254"/>
                      </a:cubicBezTo>
                      <a:cubicBezTo>
                        <a:pt x="1996" y="255"/>
                        <a:pt x="1998" y="277"/>
                        <a:pt x="2020" y="281"/>
                      </a:cubicBezTo>
                      <a:cubicBezTo>
                        <a:pt x="2036" y="284"/>
                        <a:pt x="2074" y="293"/>
                        <a:pt x="2075" y="332"/>
                      </a:cubicBezTo>
                      <a:close/>
                      <a:moveTo>
                        <a:pt x="1795" y="479"/>
                      </a:moveTo>
                      <a:cubicBezTo>
                        <a:pt x="1793" y="478"/>
                        <a:pt x="1790" y="480"/>
                        <a:pt x="1790" y="483"/>
                      </a:cubicBezTo>
                      <a:cubicBezTo>
                        <a:pt x="1790" y="485"/>
                        <a:pt x="1792" y="487"/>
                        <a:pt x="1794" y="488"/>
                      </a:cubicBezTo>
                      <a:cubicBezTo>
                        <a:pt x="1797" y="488"/>
                        <a:pt x="1799" y="486"/>
                        <a:pt x="1799" y="484"/>
                      </a:cubicBezTo>
                      <a:cubicBezTo>
                        <a:pt x="1799" y="481"/>
                        <a:pt x="1798" y="479"/>
                        <a:pt x="1795" y="479"/>
                      </a:cubicBezTo>
                      <a:close/>
                      <a:moveTo>
                        <a:pt x="1792" y="465"/>
                      </a:moveTo>
                      <a:cubicBezTo>
                        <a:pt x="1789" y="465"/>
                        <a:pt x="1786" y="467"/>
                        <a:pt x="1786" y="470"/>
                      </a:cubicBezTo>
                      <a:cubicBezTo>
                        <a:pt x="1785" y="473"/>
                        <a:pt x="1788" y="476"/>
                        <a:pt x="1791" y="476"/>
                      </a:cubicBezTo>
                      <a:cubicBezTo>
                        <a:pt x="1794" y="477"/>
                        <a:pt x="1797" y="475"/>
                        <a:pt x="1797" y="471"/>
                      </a:cubicBezTo>
                      <a:cubicBezTo>
                        <a:pt x="1798" y="468"/>
                        <a:pt x="1795" y="465"/>
                        <a:pt x="1792" y="465"/>
                      </a:cubicBezTo>
                      <a:close/>
                      <a:moveTo>
                        <a:pt x="1792" y="447"/>
                      </a:moveTo>
                      <a:cubicBezTo>
                        <a:pt x="1788" y="447"/>
                        <a:pt x="1784" y="450"/>
                        <a:pt x="1784" y="454"/>
                      </a:cubicBezTo>
                      <a:cubicBezTo>
                        <a:pt x="1783" y="458"/>
                        <a:pt x="1786" y="462"/>
                        <a:pt x="1790" y="463"/>
                      </a:cubicBezTo>
                      <a:cubicBezTo>
                        <a:pt x="1794" y="463"/>
                        <a:pt x="1798" y="460"/>
                        <a:pt x="1799" y="456"/>
                      </a:cubicBezTo>
                      <a:cubicBezTo>
                        <a:pt x="1799" y="452"/>
                        <a:pt x="1796" y="448"/>
                        <a:pt x="1792" y="447"/>
                      </a:cubicBezTo>
                      <a:close/>
                      <a:moveTo>
                        <a:pt x="1855" y="454"/>
                      </a:moveTo>
                      <a:cubicBezTo>
                        <a:pt x="1859" y="461"/>
                        <a:pt x="1861" y="471"/>
                        <a:pt x="1857" y="480"/>
                      </a:cubicBezTo>
                      <a:cubicBezTo>
                        <a:pt x="1850" y="494"/>
                        <a:pt x="1836" y="499"/>
                        <a:pt x="1821" y="493"/>
                      </a:cubicBezTo>
                      <a:cubicBezTo>
                        <a:pt x="1794" y="483"/>
                        <a:pt x="1782" y="515"/>
                        <a:pt x="1811" y="526"/>
                      </a:cubicBezTo>
                      <a:cubicBezTo>
                        <a:pt x="1826" y="532"/>
                        <a:pt x="1843" y="526"/>
                        <a:pt x="1852" y="518"/>
                      </a:cubicBezTo>
                      <a:cubicBezTo>
                        <a:pt x="1871" y="501"/>
                        <a:pt x="1876" y="467"/>
                        <a:pt x="1855" y="454"/>
                      </a:cubicBezTo>
                      <a:close/>
                      <a:moveTo>
                        <a:pt x="1851" y="545"/>
                      </a:moveTo>
                      <a:cubicBezTo>
                        <a:pt x="1901" y="550"/>
                        <a:pt x="1944" y="606"/>
                        <a:pt x="1931" y="646"/>
                      </a:cubicBezTo>
                      <a:cubicBezTo>
                        <a:pt x="1920" y="678"/>
                        <a:pt x="1891" y="667"/>
                        <a:pt x="1895" y="636"/>
                      </a:cubicBezTo>
                      <a:cubicBezTo>
                        <a:pt x="1898" y="615"/>
                        <a:pt x="1901" y="562"/>
                        <a:pt x="1851" y="545"/>
                      </a:cubicBezTo>
                      <a:close/>
                      <a:moveTo>
                        <a:pt x="1867" y="537"/>
                      </a:moveTo>
                      <a:cubicBezTo>
                        <a:pt x="1913" y="524"/>
                        <a:pt x="1931" y="530"/>
                        <a:pt x="1966" y="538"/>
                      </a:cubicBezTo>
                      <a:cubicBezTo>
                        <a:pt x="1976" y="541"/>
                        <a:pt x="1987" y="539"/>
                        <a:pt x="1995" y="535"/>
                      </a:cubicBezTo>
                      <a:cubicBezTo>
                        <a:pt x="2005" y="529"/>
                        <a:pt x="2011" y="518"/>
                        <a:pt x="2013" y="510"/>
                      </a:cubicBezTo>
                      <a:cubicBezTo>
                        <a:pt x="2024" y="526"/>
                        <a:pt x="2008" y="548"/>
                        <a:pt x="1999" y="554"/>
                      </a:cubicBezTo>
                      <a:cubicBezTo>
                        <a:pt x="1983" y="567"/>
                        <a:pt x="1960" y="570"/>
                        <a:pt x="1939" y="564"/>
                      </a:cubicBezTo>
                      <a:cubicBezTo>
                        <a:pt x="1917" y="557"/>
                        <a:pt x="1891" y="541"/>
                        <a:pt x="1867" y="537"/>
                      </a:cubicBezTo>
                      <a:close/>
                      <a:moveTo>
                        <a:pt x="1900" y="497"/>
                      </a:moveTo>
                      <a:cubicBezTo>
                        <a:pt x="1909" y="491"/>
                        <a:pt x="1916" y="479"/>
                        <a:pt x="1919" y="470"/>
                      </a:cubicBezTo>
                      <a:cubicBezTo>
                        <a:pt x="1924" y="458"/>
                        <a:pt x="1923" y="439"/>
                        <a:pt x="1913" y="431"/>
                      </a:cubicBezTo>
                      <a:cubicBezTo>
                        <a:pt x="1921" y="420"/>
                        <a:pt x="1921" y="408"/>
                        <a:pt x="1921" y="396"/>
                      </a:cubicBezTo>
                      <a:cubicBezTo>
                        <a:pt x="1920" y="380"/>
                        <a:pt x="1925" y="363"/>
                        <a:pt x="1939" y="361"/>
                      </a:cubicBezTo>
                      <a:cubicBezTo>
                        <a:pt x="1923" y="353"/>
                        <a:pt x="1903" y="373"/>
                        <a:pt x="1898" y="387"/>
                      </a:cubicBezTo>
                      <a:cubicBezTo>
                        <a:pt x="1891" y="407"/>
                        <a:pt x="1900" y="427"/>
                        <a:pt x="1906" y="449"/>
                      </a:cubicBezTo>
                      <a:cubicBezTo>
                        <a:pt x="1910" y="462"/>
                        <a:pt x="1911" y="478"/>
                        <a:pt x="1900" y="497"/>
                      </a:cubicBezTo>
                      <a:close/>
                      <a:moveTo>
                        <a:pt x="2059" y="246"/>
                      </a:moveTo>
                      <a:cubicBezTo>
                        <a:pt x="2048" y="237"/>
                        <a:pt x="2022" y="221"/>
                        <a:pt x="2004" y="229"/>
                      </a:cubicBezTo>
                      <a:cubicBezTo>
                        <a:pt x="2003" y="228"/>
                        <a:pt x="2000" y="227"/>
                        <a:pt x="1997" y="228"/>
                      </a:cubicBezTo>
                      <a:cubicBezTo>
                        <a:pt x="2006" y="220"/>
                        <a:pt x="2021" y="221"/>
                        <a:pt x="2033" y="226"/>
                      </a:cubicBezTo>
                      <a:cubicBezTo>
                        <a:pt x="2045" y="231"/>
                        <a:pt x="2054" y="239"/>
                        <a:pt x="2059" y="246"/>
                      </a:cubicBezTo>
                      <a:close/>
                      <a:moveTo>
                        <a:pt x="1992" y="270"/>
                      </a:moveTo>
                      <a:cubicBezTo>
                        <a:pt x="1989" y="269"/>
                        <a:pt x="1985" y="270"/>
                        <a:pt x="1984" y="273"/>
                      </a:cubicBezTo>
                      <a:cubicBezTo>
                        <a:pt x="1982" y="276"/>
                        <a:pt x="1983" y="280"/>
                        <a:pt x="1986" y="281"/>
                      </a:cubicBezTo>
                      <a:cubicBezTo>
                        <a:pt x="1989" y="283"/>
                        <a:pt x="1993" y="282"/>
                        <a:pt x="1995" y="279"/>
                      </a:cubicBezTo>
                      <a:cubicBezTo>
                        <a:pt x="1996" y="276"/>
                        <a:pt x="1995" y="272"/>
                        <a:pt x="1992" y="270"/>
                      </a:cubicBezTo>
                      <a:close/>
                      <a:moveTo>
                        <a:pt x="1995" y="252"/>
                      </a:moveTo>
                      <a:cubicBezTo>
                        <a:pt x="1991" y="250"/>
                        <a:pt x="1986" y="251"/>
                        <a:pt x="1984" y="255"/>
                      </a:cubicBezTo>
                      <a:cubicBezTo>
                        <a:pt x="1982" y="259"/>
                        <a:pt x="1984" y="264"/>
                        <a:pt x="1988" y="266"/>
                      </a:cubicBezTo>
                      <a:cubicBezTo>
                        <a:pt x="1991" y="268"/>
                        <a:pt x="1996" y="266"/>
                        <a:pt x="1998" y="262"/>
                      </a:cubicBezTo>
                      <a:cubicBezTo>
                        <a:pt x="2000" y="258"/>
                        <a:pt x="1998" y="254"/>
                        <a:pt x="1995" y="252"/>
                      </a:cubicBezTo>
                      <a:close/>
                      <a:moveTo>
                        <a:pt x="2002" y="230"/>
                      </a:moveTo>
                      <a:cubicBezTo>
                        <a:pt x="1997" y="227"/>
                        <a:pt x="1991" y="229"/>
                        <a:pt x="1988" y="234"/>
                      </a:cubicBezTo>
                      <a:cubicBezTo>
                        <a:pt x="1986" y="239"/>
                        <a:pt x="1988" y="245"/>
                        <a:pt x="1993" y="248"/>
                      </a:cubicBezTo>
                      <a:cubicBezTo>
                        <a:pt x="1998" y="250"/>
                        <a:pt x="2004" y="248"/>
                        <a:pt x="2007" y="243"/>
                      </a:cubicBezTo>
                      <a:cubicBezTo>
                        <a:pt x="2009" y="238"/>
                        <a:pt x="2007" y="232"/>
                        <a:pt x="2002" y="230"/>
                      </a:cubicBezTo>
                      <a:close/>
                      <a:moveTo>
                        <a:pt x="2078" y="210"/>
                      </a:moveTo>
                      <a:cubicBezTo>
                        <a:pt x="2074" y="208"/>
                        <a:pt x="2070" y="210"/>
                        <a:pt x="2068" y="213"/>
                      </a:cubicBezTo>
                      <a:cubicBezTo>
                        <a:pt x="2066" y="217"/>
                        <a:pt x="2067" y="221"/>
                        <a:pt x="2071" y="223"/>
                      </a:cubicBezTo>
                      <a:cubicBezTo>
                        <a:pt x="2075" y="225"/>
                        <a:pt x="2079" y="224"/>
                        <a:pt x="2081" y="220"/>
                      </a:cubicBezTo>
                      <a:cubicBezTo>
                        <a:pt x="2083" y="216"/>
                        <a:pt x="2081" y="212"/>
                        <a:pt x="2078" y="210"/>
                      </a:cubicBezTo>
                      <a:close/>
                      <a:moveTo>
                        <a:pt x="1731" y="670"/>
                      </a:moveTo>
                      <a:cubicBezTo>
                        <a:pt x="1736" y="676"/>
                        <a:pt x="1749" y="678"/>
                        <a:pt x="1752" y="669"/>
                      </a:cubicBezTo>
                      <a:cubicBezTo>
                        <a:pt x="1758" y="669"/>
                        <a:pt x="1764" y="673"/>
                        <a:pt x="1766" y="679"/>
                      </a:cubicBezTo>
                      <a:cubicBezTo>
                        <a:pt x="1769" y="689"/>
                        <a:pt x="1762" y="703"/>
                        <a:pt x="1752" y="706"/>
                      </a:cubicBezTo>
                      <a:cubicBezTo>
                        <a:pt x="1779" y="707"/>
                        <a:pt x="1790" y="667"/>
                        <a:pt x="1769" y="650"/>
                      </a:cubicBezTo>
                      <a:cubicBezTo>
                        <a:pt x="1757" y="640"/>
                        <a:pt x="1744" y="641"/>
                        <a:pt x="1736" y="647"/>
                      </a:cubicBezTo>
                      <a:cubicBezTo>
                        <a:pt x="1728" y="652"/>
                        <a:pt x="1725" y="663"/>
                        <a:pt x="1731" y="670"/>
                      </a:cubicBezTo>
                      <a:close/>
                      <a:moveTo>
                        <a:pt x="1695" y="620"/>
                      </a:moveTo>
                      <a:cubicBezTo>
                        <a:pt x="1718" y="617"/>
                        <a:pt x="1732" y="632"/>
                        <a:pt x="1743" y="635"/>
                      </a:cubicBezTo>
                      <a:cubicBezTo>
                        <a:pt x="1755" y="638"/>
                        <a:pt x="1759" y="624"/>
                        <a:pt x="1747" y="617"/>
                      </a:cubicBezTo>
                      <a:cubicBezTo>
                        <a:pt x="1733" y="610"/>
                        <a:pt x="1712" y="613"/>
                        <a:pt x="1695" y="620"/>
                      </a:cubicBezTo>
                      <a:close/>
                      <a:moveTo>
                        <a:pt x="1778" y="589"/>
                      </a:moveTo>
                      <a:cubicBezTo>
                        <a:pt x="1773" y="595"/>
                        <a:pt x="1774" y="605"/>
                        <a:pt x="1777" y="610"/>
                      </a:cubicBezTo>
                      <a:cubicBezTo>
                        <a:pt x="1771" y="615"/>
                        <a:pt x="1756" y="607"/>
                        <a:pt x="1759" y="595"/>
                      </a:cubicBezTo>
                      <a:cubicBezTo>
                        <a:pt x="1762" y="587"/>
                        <a:pt x="1772" y="583"/>
                        <a:pt x="1778" y="589"/>
                      </a:cubicBezTo>
                      <a:close/>
                      <a:moveTo>
                        <a:pt x="1812" y="599"/>
                      </a:moveTo>
                      <a:cubicBezTo>
                        <a:pt x="1808" y="596"/>
                        <a:pt x="1803" y="596"/>
                        <a:pt x="1800" y="600"/>
                      </a:cubicBezTo>
                      <a:cubicBezTo>
                        <a:pt x="1795" y="606"/>
                        <a:pt x="1802" y="614"/>
                        <a:pt x="1809" y="613"/>
                      </a:cubicBezTo>
                      <a:cubicBezTo>
                        <a:pt x="1815" y="611"/>
                        <a:pt x="1816" y="607"/>
                        <a:pt x="1824" y="609"/>
                      </a:cubicBezTo>
                      <a:cubicBezTo>
                        <a:pt x="1817" y="606"/>
                        <a:pt x="1817" y="602"/>
                        <a:pt x="1812" y="599"/>
                      </a:cubicBezTo>
                      <a:close/>
                      <a:moveTo>
                        <a:pt x="1749" y="549"/>
                      </a:moveTo>
                      <a:cubicBezTo>
                        <a:pt x="1760" y="532"/>
                        <a:pt x="1759" y="494"/>
                        <a:pt x="1738" y="491"/>
                      </a:cubicBezTo>
                      <a:cubicBezTo>
                        <a:pt x="1738" y="487"/>
                        <a:pt x="1744" y="484"/>
                        <a:pt x="1750" y="486"/>
                      </a:cubicBezTo>
                      <a:cubicBezTo>
                        <a:pt x="1756" y="488"/>
                        <a:pt x="1762" y="495"/>
                        <a:pt x="1760" y="504"/>
                      </a:cubicBezTo>
                      <a:cubicBezTo>
                        <a:pt x="1768" y="505"/>
                        <a:pt x="1768" y="531"/>
                        <a:pt x="1749" y="549"/>
                      </a:cubicBezTo>
                      <a:close/>
                      <a:moveTo>
                        <a:pt x="1687" y="834"/>
                      </a:moveTo>
                      <a:cubicBezTo>
                        <a:pt x="1698" y="830"/>
                        <a:pt x="1706" y="823"/>
                        <a:pt x="1710" y="812"/>
                      </a:cubicBezTo>
                      <a:cubicBezTo>
                        <a:pt x="1712" y="803"/>
                        <a:pt x="1710" y="794"/>
                        <a:pt x="1706" y="786"/>
                      </a:cubicBezTo>
                      <a:cubicBezTo>
                        <a:pt x="1704" y="782"/>
                        <a:pt x="1702" y="780"/>
                        <a:pt x="1698" y="778"/>
                      </a:cubicBezTo>
                      <a:cubicBezTo>
                        <a:pt x="1699" y="779"/>
                        <a:pt x="1700" y="779"/>
                        <a:pt x="1701" y="780"/>
                      </a:cubicBezTo>
                      <a:cubicBezTo>
                        <a:pt x="1705" y="787"/>
                        <a:pt x="1703" y="796"/>
                        <a:pt x="1696" y="801"/>
                      </a:cubicBezTo>
                      <a:cubicBezTo>
                        <a:pt x="1689" y="805"/>
                        <a:pt x="1680" y="803"/>
                        <a:pt x="1675" y="796"/>
                      </a:cubicBezTo>
                      <a:cubicBezTo>
                        <a:pt x="1669" y="786"/>
                        <a:pt x="1677" y="773"/>
                        <a:pt x="1688" y="773"/>
                      </a:cubicBezTo>
                      <a:cubicBezTo>
                        <a:pt x="1696" y="773"/>
                        <a:pt x="1704" y="778"/>
                        <a:pt x="1708" y="785"/>
                      </a:cubicBezTo>
                      <a:cubicBezTo>
                        <a:pt x="1713" y="793"/>
                        <a:pt x="1715" y="803"/>
                        <a:pt x="1713" y="812"/>
                      </a:cubicBezTo>
                      <a:cubicBezTo>
                        <a:pt x="1710" y="825"/>
                        <a:pt x="1701" y="834"/>
                        <a:pt x="1688" y="838"/>
                      </a:cubicBezTo>
                      <a:cubicBezTo>
                        <a:pt x="1678" y="841"/>
                        <a:pt x="1669" y="840"/>
                        <a:pt x="1660" y="837"/>
                      </a:cubicBezTo>
                      <a:cubicBezTo>
                        <a:pt x="1662" y="838"/>
                        <a:pt x="1663" y="840"/>
                        <a:pt x="1665" y="842"/>
                      </a:cubicBezTo>
                      <a:cubicBezTo>
                        <a:pt x="1672" y="850"/>
                        <a:pt x="1677" y="857"/>
                        <a:pt x="1682" y="865"/>
                      </a:cubicBezTo>
                      <a:cubicBezTo>
                        <a:pt x="1683" y="868"/>
                        <a:pt x="1684" y="870"/>
                        <a:pt x="1685" y="873"/>
                      </a:cubicBezTo>
                      <a:cubicBezTo>
                        <a:pt x="1687" y="877"/>
                        <a:pt x="1688" y="881"/>
                        <a:pt x="1689" y="885"/>
                      </a:cubicBezTo>
                      <a:cubicBezTo>
                        <a:pt x="1689" y="887"/>
                        <a:pt x="1692" y="901"/>
                        <a:pt x="1689" y="902"/>
                      </a:cubicBezTo>
                      <a:cubicBezTo>
                        <a:pt x="1688" y="901"/>
                        <a:pt x="1686" y="893"/>
                        <a:pt x="1686" y="892"/>
                      </a:cubicBezTo>
                      <a:cubicBezTo>
                        <a:pt x="1685" y="886"/>
                        <a:pt x="1683" y="880"/>
                        <a:pt x="1680" y="875"/>
                      </a:cubicBezTo>
                      <a:cubicBezTo>
                        <a:pt x="1679" y="872"/>
                        <a:pt x="1678" y="870"/>
                        <a:pt x="1677" y="868"/>
                      </a:cubicBezTo>
                      <a:cubicBezTo>
                        <a:pt x="1673" y="859"/>
                        <a:pt x="1669" y="852"/>
                        <a:pt x="1662" y="845"/>
                      </a:cubicBezTo>
                      <a:cubicBezTo>
                        <a:pt x="1662" y="845"/>
                        <a:pt x="1661" y="844"/>
                        <a:pt x="1660" y="843"/>
                      </a:cubicBezTo>
                      <a:cubicBezTo>
                        <a:pt x="1661" y="845"/>
                        <a:pt x="1663" y="848"/>
                        <a:pt x="1664" y="851"/>
                      </a:cubicBezTo>
                      <a:cubicBezTo>
                        <a:pt x="1667" y="859"/>
                        <a:pt x="1669" y="865"/>
                        <a:pt x="1670" y="874"/>
                      </a:cubicBezTo>
                      <a:cubicBezTo>
                        <a:pt x="1670" y="897"/>
                        <a:pt x="1652" y="908"/>
                        <a:pt x="1632" y="910"/>
                      </a:cubicBezTo>
                      <a:cubicBezTo>
                        <a:pt x="1615" y="911"/>
                        <a:pt x="1598" y="905"/>
                        <a:pt x="1588" y="891"/>
                      </a:cubicBezTo>
                      <a:cubicBezTo>
                        <a:pt x="1580" y="878"/>
                        <a:pt x="1581" y="865"/>
                        <a:pt x="1590" y="853"/>
                      </a:cubicBezTo>
                      <a:cubicBezTo>
                        <a:pt x="1595" y="848"/>
                        <a:pt x="1599" y="845"/>
                        <a:pt x="1606" y="843"/>
                      </a:cubicBezTo>
                      <a:cubicBezTo>
                        <a:pt x="1611" y="841"/>
                        <a:pt x="1616" y="842"/>
                        <a:pt x="1621" y="844"/>
                      </a:cubicBezTo>
                      <a:cubicBezTo>
                        <a:pt x="1627" y="847"/>
                        <a:pt x="1631" y="852"/>
                        <a:pt x="1632" y="859"/>
                      </a:cubicBezTo>
                      <a:cubicBezTo>
                        <a:pt x="1632" y="863"/>
                        <a:pt x="1631" y="866"/>
                        <a:pt x="1629" y="870"/>
                      </a:cubicBezTo>
                      <a:cubicBezTo>
                        <a:pt x="1625" y="873"/>
                        <a:pt x="1621" y="875"/>
                        <a:pt x="1617" y="874"/>
                      </a:cubicBezTo>
                      <a:cubicBezTo>
                        <a:pt x="1611" y="874"/>
                        <a:pt x="1607" y="871"/>
                        <a:pt x="1605" y="866"/>
                      </a:cubicBezTo>
                      <a:cubicBezTo>
                        <a:pt x="1603" y="861"/>
                        <a:pt x="1605" y="856"/>
                        <a:pt x="1610" y="853"/>
                      </a:cubicBezTo>
                      <a:cubicBezTo>
                        <a:pt x="1615" y="850"/>
                        <a:pt x="1622" y="851"/>
                        <a:pt x="1625" y="857"/>
                      </a:cubicBezTo>
                      <a:cubicBezTo>
                        <a:pt x="1629" y="862"/>
                        <a:pt x="1627" y="869"/>
                        <a:pt x="1622" y="872"/>
                      </a:cubicBezTo>
                      <a:cubicBezTo>
                        <a:pt x="1620" y="873"/>
                        <a:pt x="1617" y="874"/>
                        <a:pt x="1615" y="874"/>
                      </a:cubicBezTo>
                      <a:cubicBezTo>
                        <a:pt x="1616" y="874"/>
                        <a:pt x="1616" y="874"/>
                        <a:pt x="1617" y="874"/>
                      </a:cubicBezTo>
                      <a:cubicBezTo>
                        <a:pt x="1621" y="874"/>
                        <a:pt x="1625" y="873"/>
                        <a:pt x="1628" y="869"/>
                      </a:cubicBezTo>
                      <a:cubicBezTo>
                        <a:pt x="1631" y="866"/>
                        <a:pt x="1631" y="863"/>
                        <a:pt x="1631" y="859"/>
                      </a:cubicBezTo>
                      <a:cubicBezTo>
                        <a:pt x="1630" y="853"/>
                        <a:pt x="1626" y="848"/>
                        <a:pt x="1620" y="845"/>
                      </a:cubicBezTo>
                      <a:cubicBezTo>
                        <a:pt x="1615" y="843"/>
                        <a:pt x="1611" y="843"/>
                        <a:pt x="1606" y="844"/>
                      </a:cubicBezTo>
                      <a:cubicBezTo>
                        <a:pt x="1600" y="846"/>
                        <a:pt x="1596" y="849"/>
                        <a:pt x="1591" y="854"/>
                      </a:cubicBezTo>
                      <a:cubicBezTo>
                        <a:pt x="1583" y="865"/>
                        <a:pt x="1582" y="878"/>
                        <a:pt x="1590" y="889"/>
                      </a:cubicBezTo>
                      <a:cubicBezTo>
                        <a:pt x="1599" y="903"/>
                        <a:pt x="1618" y="908"/>
                        <a:pt x="1633" y="906"/>
                      </a:cubicBezTo>
                      <a:cubicBezTo>
                        <a:pt x="1650" y="904"/>
                        <a:pt x="1665" y="894"/>
                        <a:pt x="1665" y="874"/>
                      </a:cubicBezTo>
                      <a:cubicBezTo>
                        <a:pt x="1665" y="866"/>
                        <a:pt x="1663" y="860"/>
                        <a:pt x="1659" y="853"/>
                      </a:cubicBezTo>
                      <a:cubicBezTo>
                        <a:pt x="1657" y="848"/>
                        <a:pt x="1655" y="844"/>
                        <a:pt x="1652" y="840"/>
                      </a:cubicBezTo>
                      <a:cubicBezTo>
                        <a:pt x="1643" y="825"/>
                        <a:pt x="1630" y="815"/>
                        <a:pt x="1624" y="798"/>
                      </a:cubicBezTo>
                      <a:cubicBezTo>
                        <a:pt x="1617" y="782"/>
                        <a:pt x="1618" y="765"/>
                        <a:pt x="1626" y="747"/>
                      </a:cubicBezTo>
                      <a:cubicBezTo>
                        <a:pt x="1630" y="738"/>
                        <a:pt x="1635" y="732"/>
                        <a:pt x="1642" y="726"/>
                      </a:cubicBezTo>
                      <a:cubicBezTo>
                        <a:pt x="1645" y="723"/>
                        <a:pt x="1648" y="721"/>
                        <a:pt x="1651" y="719"/>
                      </a:cubicBezTo>
                      <a:cubicBezTo>
                        <a:pt x="1648" y="719"/>
                        <a:pt x="1645" y="719"/>
                        <a:pt x="1642" y="718"/>
                      </a:cubicBezTo>
                      <a:cubicBezTo>
                        <a:pt x="1631" y="714"/>
                        <a:pt x="1624" y="705"/>
                        <a:pt x="1623" y="694"/>
                      </a:cubicBezTo>
                      <a:cubicBezTo>
                        <a:pt x="1622" y="683"/>
                        <a:pt x="1626" y="672"/>
                        <a:pt x="1636" y="667"/>
                      </a:cubicBezTo>
                      <a:cubicBezTo>
                        <a:pt x="1644" y="663"/>
                        <a:pt x="1654" y="663"/>
                        <a:pt x="1660" y="669"/>
                      </a:cubicBezTo>
                      <a:cubicBezTo>
                        <a:pt x="1664" y="673"/>
                        <a:pt x="1666" y="677"/>
                        <a:pt x="1666" y="682"/>
                      </a:cubicBezTo>
                      <a:cubicBezTo>
                        <a:pt x="1666" y="685"/>
                        <a:pt x="1665" y="688"/>
                        <a:pt x="1663" y="691"/>
                      </a:cubicBezTo>
                      <a:cubicBezTo>
                        <a:pt x="1660" y="696"/>
                        <a:pt x="1655" y="697"/>
                        <a:pt x="1650" y="695"/>
                      </a:cubicBezTo>
                      <a:cubicBezTo>
                        <a:pt x="1644" y="692"/>
                        <a:pt x="1642" y="686"/>
                        <a:pt x="1645" y="681"/>
                      </a:cubicBezTo>
                      <a:cubicBezTo>
                        <a:pt x="1647" y="675"/>
                        <a:pt x="1653" y="673"/>
                        <a:pt x="1659" y="675"/>
                      </a:cubicBezTo>
                      <a:cubicBezTo>
                        <a:pt x="1663" y="677"/>
                        <a:pt x="1666" y="682"/>
                        <a:pt x="1665" y="687"/>
                      </a:cubicBezTo>
                      <a:cubicBezTo>
                        <a:pt x="1667" y="681"/>
                        <a:pt x="1665" y="674"/>
                        <a:pt x="1659" y="669"/>
                      </a:cubicBezTo>
                      <a:cubicBezTo>
                        <a:pt x="1653" y="664"/>
                        <a:pt x="1644" y="664"/>
                        <a:pt x="1636" y="668"/>
                      </a:cubicBezTo>
                      <a:cubicBezTo>
                        <a:pt x="1628" y="673"/>
                        <a:pt x="1624" y="683"/>
                        <a:pt x="1625" y="693"/>
                      </a:cubicBezTo>
                      <a:cubicBezTo>
                        <a:pt x="1625" y="699"/>
                        <a:pt x="1628" y="705"/>
                        <a:pt x="1632" y="709"/>
                      </a:cubicBezTo>
                      <a:cubicBezTo>
                        <a:pt x="1646" y="723"/>
                        <a:pt x="1664" y="709"/>
                        <a:pt x="1686" y="709"/>
                      </a:cubicBezTo>
                      <a:cubicBezTo>
                        <a:pt x="1709" y="708"/>
                        <a:pt x="1732" y="717"/>
                        <a:pt x="1749" y="730"/>
                      </a:cubicBezTo>
                      <a:cubicBezTo>
                        <a:pt x="1724" y="716"/>
                        <a:pt x="1695" y="706"/>
                        <a:pt x="1666" y="716"/>
                      </a:cubicBezTo>
                      <a:cubicBezTo>
                        <a:pt x="1658" y="719"/>
                        <a:pt x="1652" y="723"/>
                        <a:pt x="1645" y="729"/>
                      </a:cubicBezTo>
                      <a:cubicBezTo>
                        <a:pt x="1638" y="735"/>
                        <a:pt x="1634" y="741"/>
                        <a:pt x="1630" y="749"/>
                      </a:cubicBezTo>
                      <a:cubicBezTo>
                        <a:pt x="1619" y="774"/>
                        <a:pt x="1624" y="797"/>
                        <a:pt x="1640" y="815"/>
                      </a:cubicBezTo>
                      <a:cubicBezTo>
                        <a:pt x="1652" y="830"/>
                        <a:pt x="1667" y="839"/>
                        <a:pt x="1687" y="834"/>
                      </a:cubicBezTo>
                      <a:close/>
                      <a:moveTo>
                        <a:pt x="1715" y="1039"/>
                      </a:moveTo>
                      <a:cubicBezTo>
                        <a:pt x="1712" y="1038"/>
                        <a:pt x="1711" y="1035"/>
                        <a:pt x="1713" y="1032"/>
                      </a:cubicBezTo>
                      <a:cubicBezTo>
                        <a:pt x="1714" y="1030"/>
                        <a:pt x="1717" y="1029"/>
                        <a:pt x="1720" y="1030"/>
                      </a:cubicBezTo>
                      <a:cubicBezTo>
                        <a:pt x="1722" y="1031"/>
                        <a:pt x="1723" y="1034"/>
                        <a:pt x="1722" y="1037"/>
                      </a:cubicBezTo>
                      <a:cubicBezTo>
                        <a:pt x="1721" y="1039"/>
                        <a:pt x="1718" y="1040"/>
                        <a:pt x="1715" y="1039"/>
                      </a:cubicBezTo>
                      <a:close/>
                      <a:moveTo>
                        <a:pt x="1748" y="906"/>
                      </a:moveTo>
                      <a:cubicBezTo>
                        <a:pt x="1753" y="903"/>
                        <a:pt x="1756" y="897"/>
                        <a:pt x="1754" y="892"/>
                      </a:cubicBezTo>
                      <a:cubicBezTo>
                        <a:pt x="1752" y="890"/>
                        <a:pt x="1749" y="888"/>
                        <a:pt x="1746" y="888"/>
                      </a:cubicBezTo>
                      <a:cubicBezTo>
                        <a:pt x="1743" y="888"/>
                        <a:pt x="1740" y="891"/>
                        <a:pt x="1741" y="895"/>
                      </a:cubicBezTo>
                      <a:cubicBezTo>
                        <a:pt x="1741" y="897"/>
                        <a:pt x="1743" y="899"/>
                        <a:pt x="1746" y="899"/>
                      </a:cubicBezTo>
                      <a:cubicBezTo>
                        <a:pt x="1742" y="902"/>
                        <a:pt x="1735" y="895"/>
                        <a:pt x="1739" y="888"/>
                      </a:cubicBezTo>
                      <a:cubicBezTo>
                        <a:pt x="1741" y="885"/>
                        <a:pt x="1745" y="883"/>
                        <a:pt x="1750" y="885"/>
                      </a:cubicBezTo>
                      <a:cubicBezTo>
                        <a:pt x="1757" y="887"/>
                        <a:pt x="1759" y="895"/>
                        <a:pt x="1757" y="901"/>
                      </a:cubicBezTo>
                      <a:cubicBezTo>
                        <a:pt x="1755" y="907"/>
                        <a:pt x="1748" y="911"/>
                        <a:pt x="1742" y="911"/>
                      </a:cubicBezTo>
                      <a:cubicBezTo>
                        <a:pt x="1761" y="912"/>
                        <a:pt x="1785" y="894"/>
                        <a:pt x="1793" y="882"/>
                      </a:cubicBezTo>
                      <a:cubicBezTo>
                        <a:pt x="1793" y="883"/>
                        <a:pt x="1794" y="885"/>
                        <a:pt x="1795" y="885"/>
                      </a:cubicBezTo>
                      <a:cubicBezTo>
                        <a:pt x="1782" y="903"/>
                        <a:pt x="1755" y="917"/>
                        <a:pt x="1738" y="913"/>
                      </a:cubicBezTo>
                      <a:cubicBezTo>
                        <a:pt x="1757" y="931"/>
                        <a:pt x="1765" y="947"/>
                        <a:pt x="1779" y="956"/>
                      </a:cubicBezTo>
                      <a:cubicBezTo>
                        <a:pt x="1786" y="961"/>
                        <a:pt x="1794" y="964"/>
                        <a:pt x="1802" y="962"/>
                      </a:cubicBezTo>
                      <a:cubicBezTo>
                        <a:pt x="1802" y="964"/>
                        <a:pt x="1805" y="965"/>
                        <a:pt x="1807" y="965"/>
                      </a:cubicBezTo>
                      <a:cubicBezTo>
                        <a:pt x="1798" y="970"/>
                        <a:pt x="1785" y="966"/>
                        <a:pt x="1775" y="958"/>
                      </a:cubicBezTo>
                      <a:cubicBezTo>
                        <a:pt x="1774" y="957"/>
                        <a:pt x="1774" y="957"/>
                        <a:pt x="1773" y="956"/>
                      </a:cubicBezTo>
                      <a:cubicBezTo>
                        <a:pt x="1780" y="970"/>
                        <a:pt x="1797" y="982"/>
                        <a:pt x="1814" y="986"/>
                      </a:cubicBezTo>
                      <a:cubicBezTo>
                        <a:pt x="1821" y="988"/>
                        <a:pt x="1830" y="990"/>
                        <a:pt x="1836" y="986"/>
                      </a:cubicBezTo>
                      <a:cubicBezTo>
                        <a:pt x="1840" y="984"/>
                        <a:pt x="1844" y="979"/>
                        <a:pt x="1841" y="974"/>
                      </a:cubicBezTo>
                      <a:cubicBezTo>
                        <a:pt x="1841" y="973"/>
                        <a:pt x="1839" y="972"/>
                        <a:pt x="1837" y="972"/>
                      </a:cubicBezTo>
                      <a:cubicBezTo>
                        <a:pt x="1836" y="973"/>
                        <a:pt x="1835" y="974"/>
                        <a:pt x="1835" y="975"/>
                      </a:cubicBezTo>
                      <a:cubicBezTo>
                        <a:pt x="1835" y="977"/>
                        <a:pt x="1835" y="978"/>
                        <a:pt x="1836" y="978"/>
                      </a:cubicBezTo>
                      <a:cubicBezTo>
                        <a:pt x="1837" y="979"/>
                        <a:pt x="1839" y="978"/>
                        <a:pt x="1839" y="977"/>
                      </a:cubicBezTo>
                      <a:cubicBezTo>
                        <a:pt x="1839" y="976"/>
                        <a:pt x="1839" y="975"/>
                        <a:pt x="1839" y="975"/>
                      </a:cubicBezTo>
                      <a:cubicBezTo>
                        <a:pt x="1840" y="975"/>
                        <a:pt x="1840" y="976"/>
                        <a:pt x="1841" y="977"/>
                      </a:cubicBezTo>
                      <a:cubicBezTo>
                        <a:pt x="1841" y="978"/>
                        <a:pt x="1840" y="980"/>
                        <a:pt x="1838" y="980"/>
                      </a:cubicBezTo>
                      <a:cubicBezTo>
                        <a:pt x="1835" y="981"/>
                        <a:pt x="1833" y="980"/>
                        <a:pt x="1832" y="977"/>
                      </a:cubicBezTo>
                      <a:cubicBezTo>
                        <a:pt x="1831" y="975"/>
                        <a:pt x="1831" y="973"/>
                        <a:pt x="1832" y="971"/>
                      </a:cubicBezTo>
                      <a:cubicBezTo>
                        <a:pt x="1834" y="970"/>
                        <a:pt x="1835" y="969"/>
                        <a:pt x="1837" y="969"/>
                      </a:cubicBezTo>
                      <a:cubicBezTo>
                        <a:pt x="1840" y="968"/>
                        <a:pt x="1842" y="970"/>
                        <a:pt x="1844" y="972"/>
                      </a:cubicBezTo>
                      <a:cubicBezTo>
                        <a:pt x="1846" y="977"/>
                        <a:pt x="1844" y="982"/>
                        <a:pt x="1840" y="985"/>
                      </a:cubicBezTo>
                      <a:cubicBezTo>
                        <a:pt x="1838" y="987"/>
                        <a:pt x="1836" y="988"/>
                        <a:pt x="1833" y="989"/>
                      </a:cubicBezTo>
                      <a:cubicBezTo>
                        <a:pt x="1844" y="988"/>
                        <a:pt x="1851" y="981"/>
                        <a:pt x="1855" y="973"/>
                      </a:cubicBezTo>
                      <a:cubicBezTo>
                        <a:pt x="1858" y="967"/>
                        <a:pt x="1859" y="961"/>
                        <a:pt x="1856" y="956"/>
                      </a:cubicBezTo>
                      <a:cubicBezTo>
                        <a:pt x="1856" y="956"/>
                        <a:pt x="1856" y="956"/>
                        <a:pt x="1856" y="956"/>
                      </a:cubicBezTo>
                      <a:cubicBezTo>
                        <a:pt x="1858" y="961"/>
                        <a:pt x="1854" y="967"/>
                        <a:pt x="1846" y="964"/>
                      </a:cubicBezTo>
                      <a:cubicBezTo>
                        <a:pt x="1840" y="963"/>
                        <a:pt x="1835" y="952"/>
                        <a:pt x="1822" y="959"/>
                      </a:cubicBezTo>
                      <a:cubicBezTo>
                        <a:pt x="1825" y="953"/>
                        <a:pt x="1831" y="948"/>
                        <a:pt x="1837" y="947"/>
                      </a:cubicBezTo>
                      <a:cubicBezTo>
                        <a:pt x="1843" y="945"/>
                        <a:pt x="1851" y="946"/>
                        <a:pt x="1855" y="951"/>
                      </a:cubicBezTo>
                      <a:cubicBezTo>
                        <a:pt x="1861" y="958"/>
                        <a:pt x="1860" y="967"/>
                        <a:pt x="1857" y="974"/>
                      </a:cubicBezTo>
                      <a:cubicBezTo>
                        <a:pt x="1852" y="984"/>
                        <a:pt x="1841" y="990"/>
                        <a:pt x="1830" y="991"/>
                      </a:cubicBezTo>
                      <a:cubicBezTo>
                        <a:pt x="1820" y="991"/>
                        <a:pt x="1805" y="986"/>
                        <a:pt x="1795" y="980"/>
                      </a:cubicBezTo>
                      <a:cubicBezTo>
                        <a:pt x="1787" y="976"/>
                        <a:pt x="1778" y="968"/>
                        <a:pt x="1773" y="960"/>
                      </a:cubicBezTo>
                      <a:cubicBezTo>
                        <a:pt x="1775" y="966"/>
                        <a:pt x="1776" y="971"/>
                        <a:pt x="1776" y="977"/>
                      </a:cubicBezTo>
                      <a:cubicBezTo>
                        <a:pt x="1777" y="991"/>
                        <a:pt x="1774" y="1000"/>
                        <a:pt x="1766" y="1011"/>
                      </a:cubicBezTo>
                      <a:cubicBezTo>
                        <a:pt x="1764" y="1015"/>
                        <a:pt x="1761" y="1018"/>
                        <a:pt x="1758" y="1021"/>
                      </a:cubicBezTo>
                      <a:cubicBezTo>
                        <a:pt x="1758" y="1020"/>
                        <a:pt x="1757" y="1019"/>
                        <a:pt x="1756" y="1018"/>
                      </a:cubicBezTo>
                      <a:cubicBezTo>
                        <a:pt x="1759" y="1016"/>
                        <a:pt x="1761" y="1013"/>
                        <a:pt x="1763" y="1009"/>
                      </a:cubicBezTo>
                      <a:cubicBezTo>
                        <a:pt x="1770" y="999"/>
                        <a:pt x="1772" y="990"/>
                        <a:pt x="1772" y="977"/>
                      </a:cubicBezTo>
                      <a:cubicBezTo>
                        <a:pt x="1771" y="961"/>
                        <a:pt x="1764" y="948"/>
                        <a:pt x="1754" y="936"/>
                      </a:cubicBezTo>
                      <a:cubicBezTo>
                        <a:pt x="1756" y="940"/>
                        <a:pt x="1757" y="944"/>
                        <a:pt x="1757" y="948"/>
                      </a:cubicBezTo>
                      <a:cubicBezTo>
                        <a:pt x="1757" y="948"/>
                        <a:pt x="1757" y="948"/>
                        <a:pt x="1757" y="948"/>
                      </a:cubicBezTo>
                      <a:cubicBezTo>
                        <a:pt x="1759" y="957"/>
                        <a:pt x="1758" y="965"/>
                        <a:pt x="1753" y="973"/>
                      </a:cubicBezTo>
                      <a:cubicBezTo>
                        <a:pt x="1756" y="964"/>
                        <a:pt x="1756" y="958"/>
                        <a:pt x="1755" y="949"/>
                      </a:cubicBezTo>
                      <a:cubicBezTo>
                        <a:pt x="1755" y="949"/>
                        <a:pt x="1755" y="949"/>
                        <a:pt x="1755" y="949"/>
                      </a:cubicBezTo>
                      <a:cubicBezTo>
                        <a:pt x="1751" y="931"/>
                        <a:pt x="1748" y="928"/>
                        <a:pt x="1735" y="916"/>
                      </a:cubicBezTo>
                      <a:cubicBezTo>
                        <a:pt x="1715" y="898"/>
                        <a:pt x="1693" y="880"/>
                        <a:pt x="1684" y="857"/>
                      </a:cubicBezTo>
                      <a:cubicBezTo>
                        <a:pt x="1692" y="871"/>
                        <a:pt x="1730" y="917"/>
                        <a:pt x="1748" y="906"/>
                      </a:cubicBezTo>
                      <a:close/>
                      <a:moveTo>
                        <a:pt x="1754" y="960"/>
                      </a:moveTo>
                      <a:cubicBezTo>
                        <a:pt x="1742" y="959"/>
                        <a:pt x="1741" y="976"/>
                        <a:pt x="1740" y="981"/>
                      </a:cubicBezTo>
                      <a:cubicBezTo>
                        <a:pt x="1739" y="986"/>
                        <a:pt x="1737" y="989"/>
                        <a:pt x="1734" y="991"/>
                      </a:cubicBezTo>
                      <a:cubicBezTo>
                        <a:pt x="1739" y="991"/>
                        <a:pt x="1751" y="987"/>
                        <a:pt x="1756" y="983"/>
                      </a:cubicBezTo>
                      <a:cubicBezTo>
                        <a:pt x="1762" y="978"/>
                        <a:pt x="1765" y="970"/>
                        <a:pt x="1758" y="962"/>
                      </a:cubicBezTo>
                      <a:cubicBezTo>
                        <a:pt x="1758" y="967"/>
                        <a:pt x="1755" y="973"/>
                        <a:pt x="1751" y="976"/>
                      </a:cubicBezTo>
                      <a:cubicBezTo>
                        <a:pt x="1753" y="973"/>
                        <a:pt x="1755" y="966"/>
                        <a:pt x="1754" y="960"/>
                      </a:cubicBezTo>
                      <a:close/>
                      <a:moveTo>
                        <a:pt x="1823" y="930"/>
                      </a:moveTo>
                      <a:cubicBezTo>
                        <a:pt x="1825" y="932"/>
                        <a:pt x="1829" y="932"/>
                        <a:pt x="1831" y="929"/>
                      </a:cubicBezTo>
                      <a:cubicBezTo>
                        <a:pt x="1833" y="927"/>
                        <a:pt x="1833" y="923"/>
                        <a:pt x="1831" y="921"/>
                      </a:cubicBezTo>
                      <a:cubicBezTo>
                        <a:pt x="1828" y="919"/>
                        <a:pt x="1825" y="919"/>
                        <a:pt x="1823" y="921"/>
                      </a:cubicBezTo>
                      <a:cubicBezTo>
                        <a:pt x="1821" y="924"/>
                        <a:pt x="1821" y="927"/>
                        <a:pt x="1823" y="930"/>
                      </a:cubicBezTo>
                      <a:close/>
                      <a:moveTo>
                        <a:pt x="1816" y="945"/>
                      </a:moveTo>
                      <a:cubicBezTo>
                        <a:pt x="1819" y="948"/>
                        <a:pt x="1823" y="948"/>
                        <a:pt x="1826" y="945"/>
                      </a:cubicBezTo>
                      <a:cubicBezTo>
                        <a:pt x="1829" y="942"/>
                        <a:pt x="1828" y="937"/>
                        <a:pt x="1826" y="935"/>
                      </a:cubicBezTo>
                      <a:cubicBezTo>
                        <a:pt x="1823" y="932"/>
                        <a:pt x="1818" y="932"/>
                        <a:pt x="1816" y="935"/>
                      </a:cubicBezTo>
                      <a:cubicBezTo>
                        <a:pt x="1813" y="938"/>
                        <a:pt x="1813" y="942"/>
                        <a:pt x="1816" y="945"/>
                      </a:cubicBezTo>
                      <a:close/>
                      <a:moveTo>
                        <a:pt x="1803" y="963"/>
                      </a:moveTo>
                      <a:cubicBezTo>
                        <a:pt x="1807" y="966"/>
                        <a:pt x="1813" y="966"/>
                        <a:pt x="1817" y="962"/>
                      </a:cubicBezTo>
                      <a:cubicBezTo>
                        <a:pt x="1820" y="959"/>
                        <a:pt x="1820" y="953"/>
                        <a:pt x="1816" y="949"/>
                      </a:cubicBezTo>
                      <a:cubicBezTo>
                        <a:pt x="1813" y="946"/>
                        <a:pt x="1807" y="946"/>
                        <a:pt x="1803" y="949"/>
                      </a:cubicBezTo>
                      <a:cubicBezTo>
                        <a:pt x="1799" y="953"/>
                        <a:pt x="1800" y="959"/>
                        <a:pt x="1803" y="963"/>
                      </a:cubicBezTo>
                      <a:close/>
                      <a:moveTo>
                        <a:pt x="1744" y="1037"/>
                      </a:moveTo>
                      <a:cubicBezTo>
                        <a:pt x="1739" y="1034"/>
                        <a:pt x="1736" y="1028"/>
                        <a:pt x="1739" y="1023"/>
                      </a:cubicBezTo>
                      <a:cubicBezTo>
                        <a:pt x="1741" y="1018"/>
                        <a:pt x="1747" y="1016"/>
                        <a:pt x="1753" y="1018"/>
                      </a:cubicBezTo>
                      <a:cubicBezTo>
                        <a:pt x="1758" y="1021"/>
                        <a:pt x="1760" y="1027"/>
                        <a:pt x="1757" y="1032"/>
                      </a:cubicBezTo>
                      <a:cubicBezTo>
                        <a:pt x="1755" y="1037"/>
                        <a:pt x="1749" y="1039"/>
                        <a:pt x="1744" y="1037"/>
                      </a:cubicBezTo>
                      <a:close/>
                      <a:moveTo>
                        <a:pt x="1728" y="1042"/>
                      </a:moveTo>
                      <a:cubicBezTo>
                        <a:pt x="1725" y="1040"/>
                        <a:pt x="1723" y="1036"/>
                        <a:pt x="1725" y="1033"/>
                      </a:cubicBezTo>
                      <a:cubicBezTo>
                        <a:pt x="1726" y="1029"/>
                        <a:pt x="1730" y="1028"/>
                        <a:pt x="1734" y="1030"/>
                      </a:cubicBezTo>
                      <a:cubicBezTo>
                        <a:pt x="1737" y="1031"/>
                        <a:pt x="1738" y="1035"/>
                        <a:pt x="1737" y="1038"/>
                      </a:cubicBezTo>
                      <a:cubicBezTo>
                        <a:pt x="1735" y="1042"/>
                        <a:pt x="1731" y="1043"/>
                        <a:pt x="1728" y="1042"/>
                      </a:cubicBezTo>
                      <a:close/>
                      <a:moveTo>
                        <a:pt x="1606" y="916"/>
                      </a:moveTo>
                      <a:cubicBezTo>
                        <a:pt x="1597" y="904"/>
                        <a:pt x="1585" y="894"/>
                        <a:pt x="1572" y="891"/>
                      </a:cubicBezTo>
                      <a:cubicBezTo>
                        <a:pt x="1559" y="888"/>
                        <a:pt x="1544" y="891"/>
                        <a:pt x="1536" y="902"/>
                      </a:cubicBezTo>
                      <a:cubicBezTo>
                        <a:pt x="1531" y="909"/>
                        <a:pt x="1528" y="917"/>
                        <a:pt x="1528" y="925"/>
                      </a:cubicBezTo>
                      <a:cubicBezTo>
                        <a:pt x="1528" y="934"/>
                        <a:pt x="1529" y="941"/>
                        <a:pt x="1533" y="949"/>
                      </a:cubicBezTo>
                      <a:cubicBezTo>
                        <a:pt x="1538" y="956"/>
                        <a:pt x="1542" y="962"/>
                        <a:pt x="1549" y="967"/>
                      </a:cubicBezTo>
                      <a:cubicBezTo>
                        <a:pt x="1552" y="969"/>
                        <a:pt x="1555" y="971"/>
                        <a:pt x="1558" y="973"/>
                      </a:cubicBezTo>
                      <a:cubicBezTo>
                        <a:pt x="1567" y="978"/>
                        <a:pt x="1575" y="981"/>
                        <a:pt x="1586" y="982"/>
                      </a:cubicBezTo>
                      <a:cubicBezTo>
                        <a:pt x="1600" y="984"/>
                        <a:pt x="1612" y="982"/>
                        <a:pt x="1626" y="976"/>
                      </a:cubicBezTo>
                      <a:cubicBezTo>
                        <a:pt x="1626" y="976"/>
                        <a:pt x="1627" y="975"/>
                        <a:pt x="1628" y="975"/>
                      </a:cubicBezTo>
                      <a:cubicBezTo>
                        <a:pt x="1623" y="984"/>
                        <a:pt x="1620" y="994"/>
                        <a:pt x="1620" y="1005"/>
                      </a:cubicBezTo>
                      <a:cubicBezTo>
                        <a:pt x="1620" y="1017"/>
                        <a:pt x="1624" y="1030"/>
                        <a:pt x="1634" y="1038"/>
                      </a:cubicBezTo>
                      <a:cubicBezTo>
                        <a:pt x="1637" y="1042"/>
                        <a:pt x="1642" y="1044"/>
                        <a:pt x="1648" y="1046"/>
                      </a:cubicBezTo>
                      <a:cubicBezTo>
                        <a:pt x="1643" y="1043"/>
                        <a:pt x="1638" y="1040"/>
                        <a:pt x="1635" y="1037"/>
                      </a:cubicBezTo>
                      <a:cubicBezTo>
                        <a:pt x="1627" y="1028"/>
                        <a:pt x="1623" y="1017"/>
                        <a:pt x="1624" y="1005"/>
                      </a:cubicBezTo>
                      <a:cubicBezTo>
                        <a:pt x="1624" y="996"/>
                        <a:pt x="1626" y="989"/>
                        <a:pt x="1630" y="982"/>
                      </a:cubicBezTo>
                      <a:cubicBezTo>
                        <a:pt x="1637" y="969"/>
                        <a:pt x="1646" y="961"/>
                        <a:pt x="1654" y="949"/>
                      </a:cubicBezTo>
                      <a:cubicBezTo>
                        <a:pt x="1655" y="948"/>
                        <a:pt x="1655" y="948"/>
                        <a:pt x="1655" y="948"/>
                      </a:cubicBezTo>
                      <a:cubicBezTo>
                        <a:pt x="1659" y="941"/>
                        <a:pt x="1662" y="934"/>
                        <a:pt x="1665" y="927"/>
                      </a:cubicBezTo>
                      <a:cubicBezTo>
                        <a:pt x="1666" y="925"/>
                        <a:pt x="1671" y="906"/>
                        <a:pt x="1669" y="905"/>
                      </a:cubicBezTo>
                      <a:cubicBezTo>
                        <a:pt x="1667" y="905"/>
                        <a:pt x="1664" y="917"/>
                        <a:pt x="1663" y="919"/>
                      </a:cubicBezTo>
                      <a:cubicBezTo>
                        <a:pt x="1660" y="928"/>
                        <a:pt x="1656" y="937"/>
                        <a:pt x="1651" y="945"/>
                      </a:cubicBezTo>
                      <a:cubicBezTo>
                        <a:pt x="1650" y="946"/>
                        <a:pt x="1650" y="946"/>
                        <a:pt x="1650" y="946"/>
                      </a:cubicBezTo>
                      <a:cubicBezTo>
                        <a:pt x="1643" y="958"/>
                        <a:pt x="1636" y="966"/>
                        <a:pt x="1624" y="972"/>
                      </a:cubicBezTo>
                      <a:cubicBezTo>
                        <a:pt x="1609" y="979"/>
                        <a:pt x="1592" y="982"/>
                        <a:pt x="1577" y="975"/>
                      </a:cubicBezTo>
                      <a:cubicBezTo>
                        <a:pt x="1569" y="971"/>
                        <a:pt x="1560" y="959"/>
                        <a:pt x="1565" y="950"/>
                      </a:cubicBezTo>
                      <a:cubicBezTo>
                        <a:pt x="1566" y="947"/>
                        <a:pt x="1570" y="945"/>
                        <a:pt x="1573" y="945"/>
                      </a:cubicBezTo>
                      <a:cubicBezTo>
                        <a:pt x="1577" y="946"/>
                        <a:pt x="1579" y="948"/>
                        <a:pt x="1579" y="952"/>
                      </a:cubicBezTo>
                      <a:cubicBezTo>
                        <a:pt x="1579" y="954"/>
                        <a:pt x="1578" y="956"/>
                        <a:pt x="1577" y="957"/>
                      </a:cubicBezTo>
                      <a:cubicBezTo>
                        <a:pt x="1574" y="959"/>
                        <a:pt x="1571" y="958"/>
                        <a:pt x="1570" y="955"/>
                      </a:cubicBezTo>
                      <a:cubicBezTo>
                        <a:pt x="1569" y="954"/>
                        <a:pt x="1570" y="952"/>
                        <a:pt x="1571" y="951"/>
                      </a:cubicBezTo>
                      <a:cubicBezTo>
                        <a:pt x="1569" y="951"/>
                        <a:pt x="1567" y="953"/>
                        <a:pt x="1567" y="955"/>
                      </a:cubicBezTo>
                      <a:cubicBezTo>
                        <a:pt x="1567" y="958"/>
                        <a:pt x="1569" y="961"/>
                        <a:pt x="1573" y="962"/>
                      </a:cubicBezTo>
                      <a:cubicBezTo>
                        <a:pt x="1578" y="964"/>
                        <a:pt x="1584" y="960"/>
                        <a:pt x="1586" y="955"/>
                      </a:cubicBezTo>
                      <a:cubicBezTo>
                        <a:pt x="1587" y="951"/>
                        <a:pt x="1586" y="946"/>
                        <a:pt x="1584" y="943"/>
                      </a:cubicBezTo>
                      <a:cubicBezTo>
                        <a:pt x="1581" y="939"/>
                        <a:pt x="1578" y="938"/>
                        <a:pt x="1573" y="937"/>
                      </a:cubicBezTo>
                      <a:cubicBezTo>
                        <a:pt x="1568" y="937"/>
                        <a:pt x="1562" y="940"/>
                        <a:pt x="1560" y="945"/>
                      </a:cubicBezTo>
                      <a:cubicBezTo>
                        <a:pt x="1555" y="957"/>
                        <a:pt x="1562" y="969"/>
                        <a:pt x="1573" y="975"/>
                      </a:cubicBezTo>
                      <a:cubicBezTo>
                        <a:pt x="1576" y="976"/>
                        <a:pt x="1580" y="978"/>
                        <a:pt x="1584" y="978"/>
                      </a:cubicBezTo>
                      <a:cubicBezTo>
                        <a:pt x="1571" y="977"/>
                        <a:pt x="1561" y="973"/>
                        <a:pt x="1551" y="965"/>
                      </a:cubicBezTo>
                      <a:cubicBezTo>
                        <a:pt x="1544" y="960"/>
                        <a:pt x="1539" y="955"/>
                        <a:pt x="1535" y="948"/>
                      </a:cubicBezTo>
                      <a:cubicBezTo>
                        <a:pt x="1531" y="940"/>
                        <a:pt x="1529" y="933"/>
                        <a:pt x="1529" y="925"/>
                      </a:cubicBezTo>
                      <a:cubicBezTo>
                        <a:pt x="1529" y="920"/>
                        <a:pt x="1530" y="916"/>
                        <a:pt x="1532" y="912"/>
                      </a:cubicBezTo>
                      <a:cubicBezTo>
                        <a:pt x="1532" y="912"/>
                        <a:pt x="1532" y="912"/>
                        <a:pt x="1532" y="912"/>
                      </a:cubicBezTo>
                      <a:cubicBezTo>
                        <a:pt x="1530" y="924"/>
                        <a:pt x="1539" y="936"/>
                        <a:pt x="1555" y="929"/>
                      </a:cubicBezTo>
                      <a:cubicBezTo>
                        <a:pt x="1566" y="925"/>
                        <a:pt x="1578" y="902"/>
                        <a:pt x="1606" y="916"/>
                      </a:cubicBezTo>
                      <a:close/>
                      <a:moveTo>
                        <a:pt x="1635" y="1035"/>
                      </a:moveTo>
                      <a:cubicBezTo>
                        <a:pt x="1645" y="1023"/>
                        <a:pt x="1660" y="1038"/>
                        <a:pt x="1666" y="1042"/>
                      </a:cubicBezTo>
                      <a:cubicBezTo>
                        <a:pt x="1670" y="1045"/>
                        <a:pt x="1674" y="1046"/>
                        <a:pt x="1679" y="1045"/>
                      </a:cubicBezTo>
                      <a:cubicBezTo>
                        <a:pt x="1675" y="1049"/>
                        <a:pt x="1661" y="1056"/>
                        <a:pt x="1654" y="1057"/>
                      </a:cubicBezTo>
                      <a:cubicBezTo>
                        <a:pt x="1643" y="1058"/>
                        <a:pt x="1634" y="1052"/>
                        <a:pt x="1633" y="1040"/>
                      </a:cubicBezTo>
                      <a:cubicBezTo>
                        <a:pt x="1637" y="1044"/>
                        <a:pt x="1645" y="1047"/>
                        <a:pt x="1651" y="1046"/>
                      </a:cubicBezTo>
                      <a:cubicBezTo>
                        <a:pt x="1648" y="1045"/>
                        <a:pt x="1640" y="1041"/>
                        <a:pt x="1635" y="1035"/>
                      </a:cubicBezTo>
                      <a:close/>
                      <a:moveTo>
                        <a:pt x="1750" y="753"/>
                      </a:moveTo>
                      <a:cubicBezTo>
                        <a:pt x="1763" y="770"/>
                        <a:pt x="1767" y="783"/>
                        <a:pt x="1777" y="801"/>
                      </a:cubicBezTo>
                      <a:cubicBezTo>
                        <a:pt x="1782" y="809"/>
                        <a:pt x="1787" y="816"/>
                        <a:pt x="1797" y="819"/>
                      </a:cubicBezTo>
                      <a:cubicBezTo>
                        <a:pt x="1805" y="822"/>
                        <a:pt x="1814" y="820"/>
                        <a:pt x="1820" y="814"/>
                      </a:cubicBezTo>
                      <a:cubicBezTo>
                        <a:pt x="1825" y="809"/>
                        <a:pt x="1827" y="802"/>
                        <a:pt x="1825" y="795"/>
                      </a:cubicBezTo>
                      <a:cubicBezTo>
                        <a:pt x="1823" y="790"/>
                        <a:pt x="1820" y="787"/>
                        <a:pt x="1815" y="785"/>
                      </a:cubicBezTo>
                      <a:cubicBezTo>
                        <a:pt x="1810" y="783"/>
                        <a:pt x="1802" y="785"/>
                        <a:pt x="1800" y="792"/>
                      </a:cubicBezTo>
                      <a:cubicBezTo>
                        <a:pt x="1799" y="796"/>
                        <a:pt x="1801" y="800"/>
                        <a:pt x="1805" y="802"/>
                      </a:cubicBezTo>
                      <a:cubicBezTo>
                        <a:pt x="1809" y="804"/>
                        <a:pt x="1814" y="802"/>
                        <a:pt x="1816" y="798"/>
                      </a:cubicBezTo>
                      <a:cubicBezTo>
                        <a:pt x="1818" y="794"/>
                        <a:pt x="1816" y="788"/>
                        <a:pt x="1812" y="786"/>
                      </a:cubicBezTo>
                      <a:cubicBezTo>
                        <a:pt x="1811" y="786"/>
                        <a:pt x="1810" y="786"/>
                        <a:pt x="1809" y="786"/>
                      </a:cubicBezTo>
                      <a:cubicBezTo>
                        <a:pt x="1811" y="786"/>
                        <a:pt x="1813" y="786"/>
                        <a:pt x="1815" y="787"/>
                      </a:cubicBezTo>
                      <a:cubicBezTo>
                        <a:pt x="1819" y="789"/>
                        <a:pt x="1821" y="791"/>
                        <a:pt x="1823" y="795"/>
                      </a:cubicBezTo>
                      <a:cubicBezTo>
                        <a:pt x="1824" y="801"/>
                        <a:pt x="1822" y="808"/>
                        <a:pt x="1818" y="812"/>
                      </a:cubicBezTo>
                      <a:cubicBezTo>
                        <a:pt x="1812" y="817"/>
                        <a:pt x="1805" y="818"/>
                        <a:pt x="1798" y="816"/>
                      </a:cubicBezTo>
                      <a:cubicBezTo>
                        <a:pt x="1790" y="812"/>
                        <a:pt x="1785" y="806"/>
                        <a:pt x="1781" y="798"/>
                      </a:cubicBezTo>
                      <a:cubicBezTo>
                        <a:pt x="1771" y="780"/>
                        <a:pt x="1768" y="767"/>
                        <a:pt x="1754" y="750"/>
                      </a:cubicBezTo>
                      <a:cubicBezTo>
                        <a:pt x="1742" y="735"/>
                        <a:pt x="1726" y="724"/>
                        <a:pt x="1706" y="719"/>
                      </a:cubicBezTo>
                      <a:cubicBezTo>
                        <a:pt x="1688" y="716"/>
                        <a:pt x="1671" y="721"/>
                        <a:pt x="1660" y="736"/>
                      </a:cubicBezTo>
                      <a:cubicBezTo>
                        <a:pt x="1650" y="750"/>
                        <a:pt x="1648" y="769"/>
                        <a:pt x="1657" y="783"/>
                      </a:cubicBezTo>
                      <a:cubicBezTo>
                        <a:pt x="1657" y="783"/>
                        <a:pt x="1657" y="783"/>
                        <a:pt x="1657" y="783"/>
                      </a:cubicBezTo>
                      <a:cubicBezTo>
                        <a:pt x="1657" y="775"/>
                        <a:pt x="1661" y="765"/>
                        <a:pt x="1669" y="760"/>
                      </a:cubicBezTo>
                      <a:cubicBezTo>
                        <a:pt x="1683" y="750"/>
                        <a:pt x="1698" y="754"/>
                        <a:pt x="1708" y="767"/>
                      </a:cubicBezTo>
                      <a:cubicBezTo>
                        <a:pt x="1727" y="791"/>
                        <a:pt x="1756" y="770"/>
                        <a:pt x="1736" y="743"/>
                      </a:cubicBezTo>
                      <a:cubicBezTo>
                        <a:pt x="1726" y="730"/>
                        <a:pt x="1708" y="726"/>
                        <a:pt x="1695" y="728"/>
                      </a:cubicBezTo>
                      <a:cubicBezTo>
                        <a:pt x="1669" y="733"/>
                        <a:pt x="1646" y="760"/>
                        <a:pt x="1657" y="783"/>
                      </a:cubicBezTo>
                      <a:cubicBezTo>
                        <a:pt x="1650" y="769"/>
                        <a:pt x="1652" y="751"/>
                        <a:pt x="1662" y="737"/>
                      </a:cubicBezTo>
                      <a:cubicBezTo>
                        <a:pt x="1673" y="724"/>
                        <a:pt x="1688" y="720"/>
                        <a:pt x="1705" y="724"/>
                      </a:cubicBezTo>
                      <a:cubicBezTo>
                        <a:pt x="1723" y="728"/>
                        <a:pt x="1738" y="739"/>
                        <a:pt x="1750" y="753"/>
                      </a:cubicBezTo>
                      <a:close/>
                      <a:moveTo>
                        <a:pt x="1670" y="895"/>
                      </a:moveTo>
                      <a:cubicBezTo>
                        <a:pt x="1648" y="922"/>
                        <a:pt x="1619" y="922"/>
                        <a:pt x="1605" y="931"/>
                      </a:cubicBezTo>
                      <a:cubicBezTo>
                        <a:pt x="1590" y="941"/>
                        <a:pt x="1601" y="959"/>
                        <a:pt x="1620" y="952"/>
                      </a:cubicBezTo>
                      <a:cubicBezTo>
                        <a:pt x="1641" y="945"/>
                        <a:pt x="1660" y="920"/>
                        <a:pt x="1670" y="895"/>
                      </a:cubicBezTo>
                      <a:close/>
                      <a:moveTo>
                        <a:pt x="1681" y="854"/>
                      </a:moveTo>
                      <a:cubicBezTo>
                        <a:pt x="1694" y="864"/>
                        <a:pt x="1710" y="868"/>
                        <a:pt x="1725" y="865"/>
                      </a:cubicBezTo>
                      <a:cubicBezTo>
                        <a:pt x="1738" y="862"/>
                        <a:pt x="1750" y="853"/>
                        <a:pt x="1751" y="840"/>
                      </a:cubicBezTo>
                      <a:cubicBezTo>
                        <a:pt x="1757" y="841"/>
                        <a:pt x="1761" y="849"/>
                        <a:pt x="1758" y="857"/>
                      </a:cubicBezTo>
                      <a:cubicBezTo>
                        <a:pt x="1755" y="865"/>
                        <a:pt x="1744" y="873"/>
                        <a:pt x="1733" y="870"/>
                      </a:cubicBezTo>
                      <a:cubicBezTo>
                        <a:pt x="1730" y="881"/>
                        <a:pt x="1698" y="878"/>
                        <a:pt x="1681" y="854"/>
                      </a:cubicBezTo>
                      <a:close/>
                      <a:moveTo>
                        <a:pt x="1639" y="722"/>
                      </a:moveTo>
                      <a:cubicBezTo>
                        <a:pt x="1629" y="726"/>
                        <a:pt x="1616" y="736"/>
                        <a:pt x="1610" y="744"/>
                      </a:cubicBezTo>
                      <a:cubicBezTo>
                        <a:pt x="1603" y="755"/>
                        <a:pt x="1599" y="773"/>
                        <a:pt x="1607" y="784"/>
                      </a:cubicBezTo>
                      <a:cubicBezTo>
                        <a:pt x="1596" y="792"/>
                        <a:pt x="1593" y="804"/>
                        <a:pt x="1591" y="816"/>
                      </a:cubicBezTo>
                      <a:cubicBezTo>
                        <a:pt x="1588" y="832"/>
                        <a:pt x="1582" y="849"/>
                        <a:pt x="1568" y="851"/>
                      </a:cubicBezTo>
                      <a:cubicBezTo>
                        <a:pt x="1585" y="857"/>
                        <a:pt x="1603" y="843"/>
                        <a:pt x="1611" y="830"/>
                      </a:cubicBezTo>
                      <a:cubicBezTo>
                        <a:pt x="1621" y="811"/>
                        <a:pt x="1618" y="797"/>
                        <a:pt x="1617" y="774"/>
                      </a:cubicBezTo>
                      <a:cubicBezTo>
                        <a:pt x="1616" y="761"/>
                        <a:pt x="1625" y="734"/>
                        <a:pt x="1639" y="722"/>
                      </a:cubicBezTo>
                      <a:close/>
                      <a:moveTo>
                        <a:pt x="1677" y="844"/>
                      </a:moveTo>
                      <a:cubicBezTo>
                        <a:pt x="1685" y="855"/>
                        <a:pt x="1706" y="845"/>
                        <a:pt x="1715" y="835"/>
                      </a:cubicBezTo>
                      <a:cubicBezTo>
                        <a:pt x="1726" y="824"/>
                        <a:pt x="1735" y="808"/>
                        <a:pt x="1753" y="807"/>
                      </a:cubicBezTo>
                      <a:cubicBezTo>
                        <a:pt x="1762" y="807"/>
                        <a:pt x="1772" y="811"/>
                        <a:pt x="1776" y="820"/>
                      </a:cubicBezTo>
                      <a:cubicBezTo>
                        <a:pt x="1778" y="825"/>
                        <a:pt x="1778" y="831"/>
                        <a:pt x="1773" y="835"/>
                      </a:cubicBezTo>
                      <a:cubicBezTo>
                        <a:pt x="1774" y="830"/>
                        <a:pt x="1771" y="823"/>
                        <a:pt x="1765" y="821"/>
                      </a:cubicBezTo>
                      <a:cubicBezTo>
                        <a:pt x="1759" y="818"/>
                        <a:pt x="1752" y="822"/>
                        <a:pt x="1748" y="828"/>
                      </a:cubicBezTo>
                      <a:cubicBezTo>
                        <a:pt x="1740" y="839"/>
                        <a:pt x="1734" y="851"/>
                        <a:pt x="1722" y="858"/>
                      </a:cubicBezTo>
                      <a:cubicBezTo>
                        <a:pt x="1707" y="866"/>
                        <a:pt x="1686" y="863"/>
                        <a:pt x="1677" y="844"/>
                      </a:cubicBezTo>
                      <a:close/>
                      <a:moveTo>
                        <a:pt x="1683" y="981"/>
                      </a:moveTo>
                      <a:cubicBezTo>
                        <a:pt x="1674" y="995"/>
                        <a:pt x="1675" y="1020"/>
                        <a:pt x="1685" y="1034"/>
                      </a:cubicBezTo>
                      <a:cubicBezTo>
                        <a:pt x="1695" y="1048"/>
                        <a:pt x="1710" y="1044"/>
                        <a:pt x="1703" y="1026"/>
                      </a:cubicBezTo>
                      <a:cubicBezTo>
                        <a:pt x="1697" y="1013"/>
                        <a:pt x="1680" y="996"/>
                        <a:pt x="1683" y="981"/>
                      </a:cubicBezTo>
                      <a:close/>
                      <a:moveTo>
                        <a:pt x="1696" y="961"/>
                      </a:moveTo>
                      <a:cubicBezTo>
                        <a:pt x="1698" y="958"/>
                        <a:pt x="1699" y="955"/>
                        <a:pt x="1698" y="952"/>
                      </a:cubicBezTo>
                      <a:cubicBezTo>
                        <a:pt x="1697" y="948"/>
                        <a:pt x="1694" y="944"/>
                        <a:pt x="1689" y="944"/>
                      </a:cubicBezTo>
                      <a:cubicBezTo>
                        <a:pt x="1683" y="943"/>
                        <a:pt x="1679" y="947"/>
                        <a:pt x="1677" y="951"/>
                      </a:cubicBezTo>
                      <a:cubicBezTo>
                        <a:pt x="1675" y="959"/>
                        <a:pt x="1681" y="962"/>
                        <a:pt x="1683" y="966"/>
                      </a:cubicBezTo>
                      <a:cubicBezTo>
                        <a:pt x="1686" y="972"/>
                        <a:pt x="1683" y="978"/>
                        <a:pt x="1676" y="983"/>
                      </a:cubicBezTo>
                      <a:cubicBezTo>
                        <a:pt x="1670" y="988"/>
                        <a:pt x="1661" y="989"/>
                        <a:pt x="1653" y="983"/>
                      </a:cubicBezTo>
                      <a:cubicBezTo>
                        <a:pt x="1649" y="980"/>
                        <a:pt x="1647" y="975"/>
                        <a:pt x="1650" y="971"/>
                      </a:cubicBezTo>
                      <a:cubicBezTo>
                        <a:pt x="1652" y="976"/>
                        <a:pt x="1659" y="978"/>
                        <a:pt x="1663" y="972"/>
                      </a:cubicBezTo>
                      <a:cubicBezTo>
                        <a:pt x="1665" y="969"/>
                        <a:pt x="1666" y="961"/>
                        <a:pt x="1666" y="952"/>
                      </a:cubicBezTo>
                      <a:cubicBezTo>
                        <a:pt x="1667" y="944"/>
                        <a:pt x="1670" y="936"/>
                        <a:pt x="1674" y="931"/>
                      </a:cubicBezTo>
                      <a:cubicBezTo>
                        <a:pt x="1684" y="920"/>
                        <a:pt x="1702" y="922"/>
                        <a:pt x="1710" y="933"/>
                      </a:cubicBezTo>
                      <a:cubicBezTo>
                        <a:pt x="1715" y="939"/>
                        <a:pt x="1715" y="947"/>
                        <a:pt x="1714" y="954"/>
                      </a:cubicBezTo>
                      <a:cubicBezTo>
                        <a:pt x="1713" y="962"/>
                        <a:pt x="1706" y="980"/>
                        <a:pt x="1710" y="989"/>
                      </a:cubicBezTo>
                      <a:cubicBezTo>
                        <a:pt x="1713" y="995"/>
                        <a:pt x="1720" y="996"/>
                        <a:pt x="1723" y="993"/>
                      </a:cubicBezTo>
                      <a:cubicBezTo>
                        <a:pt x="1725" y="998"/>
                        <a:pt x="1719" y="1004"/>
                        <a:pt x="1712" y="1005"/>
                      </a:cubicBezTo>
                      <a:cubicBezTo>
                        <a:pt x="1700" y="1006"/>
                        <a:pt x="1688" y="994"/>
                        <a:pt x="1688" y="978"/>
                      </a:cubicBezTo>
                      <a:cubicBezTo>
                        <a:pt x="1689" y="973"/>
                        <a:pt x="1692" y="968"/>
                        <a:pt x="1696" y="961"/>
                      </a:cubicBezTo>
                      <a:close/>
                      <a:moveTo>
                        <a:pt x="1695" y="959"/>
                      </a:moveTo>
                      <a:cubicBezTo>
                        <a:pt x="1697" y="955"/>
                        <a:pt x="1697" y="949"/>
                        <a:pt x="1692" y="947"/>
                      </a:cubicBezTo>
                      <a:cubicBezTo>
                        <a:pt x="1684" y="942"/>
                        <a:pt x="1677" y="951"/>
                        <a:pt x="1680" y="958"/>
                      </a:cubicBezTo>
                      <a:cubicBezTo>
                        <a:pt x="1682" y="963"/>
                        <a:pt x="1686" y="965"/>
                        <a:pt x="1686" y="973"/>
                      </a:cubicBezTo>
                      <a:cubicBezTo>
                        <a:pt x="1688" y="965"/>
                        <a:pt x="1692" y="965"/>
                        <a:pt x="1695" y="959"/>
                      </a:cubicBezTo>
                      <a:close/>
                      <a:moveTo>
                        <a:pt x="1700" y="922"/>
                      </a:moveTo>
                      <a:cubicBezTo>
                        <a:pt x="1694" y="918"/>
                        <a:pt x="1683" y="920"/>
                        <a:pt x="1679" y="924"/>
                      </a:cubicBezTo>
                      <a:cubicBezTo>
                        <a:pt x="1672" y="919"/>
                        <a:pt x="1678" y="902"/>
                        <a:pt x="1691" y="904"/>
                      </a:cubicBezTo>
                      <a:cubicBezTo>
                        <a:pt x="1699" y="905"/>
                        <a:pt x="1705" y="915"/>
                        <a:pt x="1700" y="922"/>
                      </a:cubicBezTo>
                      <a:close/>
                      <a:moveTo>
                        <a:pt x="1471" y="787"/>
                      </a:moveTo>
                      <a:cubicBezTo>
                        <a:pt x="1496" y="790"/>
                        <a:pt x="1506" y="767"/>
                        <a:pt x="1509" y="755"/>
                      </a:cubicBezTo>
                      <a:cubicBezTo>
                        <a:pt x="1513" y="741"/>
                        <a:pt x="1513" y="725"/>
                        <a:pt x="1527" y="716"/>
                      </a:cubicBezTo>
                      <a:cubicBezTo>
                        <a:pt x="1534" y="712"/>
                        <a:pt x="1543" y="712"/>
                        <a:pt x="1550" y="717"/>
                      </a:cubicBezTo>
                      <a:cubicBezTo>
                        <a:pt x="1554" y="720"/>
                        <a:pt x="1556" y="725"/>
                        <a:pt x="1554" y="730"/>
                      </a:cubicBezTo>
                      <a:cubicBezTo>
                        <a:pt x="1553" y="726"/>
                        <a:pt x="1548" y="721"/>
                        <a:pt x="1542" y="722"/>
                      </a:cubicBezTo>
                      <a:cubicBezTo>
                        <a:pt x="1537" y="723"/>
                        <a:pt x="1533" y="728"/>
                        <a:pt x="1532" y="735"/>
                      </a:cubicBezTo>
                      <a:cubicBezTo>
                        <a:pt x="1530" y="750"/>
                        <a:pt x="1525" y="766"/>
                        <a:pt x="1517" y="777"/>
                      </a:cubicBezTo>
                      <a:cubicBezTo>
                        <a:pt x="1507" y="788"/>
                        <a:pt x="1488" y="796"/>
                        <a:pt x="1471" y="787"/>
                      </a:cubicBezTo>
                      <a:close/>
                      <a:moveTo>
                        <a:pt x="1560" y="558"/>
                      </a:moveTo>
                      <a:cubicBezTo>
                        <a:pt x="1561" y="555"/>
                        <a:pt x="1562" y="553"/>
                        <a:pt x="1564" y="552"/>
                      </a:cubicBezTo>
                      <a:cubicBezTo>
                        <a:pt x="1567" y="551"/>
                        <a:pt x="1570" y="551"/>
                        <a:pt x="1573" y="553"/>
                      </a:cubicBezTo>
                      <a:cubicBezTo>
                        <a:pt x="1577" y="556"/>
                        <a:pt x="1577" y="560"/>
                        <a:pt x="1575" y="563"/>
                      </a:cubicBezTo>
                      <a:cubicBezTo>
                        <a:pt x="1572" y="569"/>
                        <a:pt x="1567" y="566"/>
                        <a:pt x="1564" y="568"/>
                      </a:cubicBezTo>
                      <a:cubicBezTo>
                        <a:pt x="1560" y="569"/>
                        <a:pt x="1557" y="574"/>
                        <a:pt x="1558" y="579"/>
                      </a:cubicBezTo>
                      <a:cubicBezTo>
                        <a:pt x="1559" y="586"/>
                        <a:pt x="1563" y="591"/>
                        <a:pt x="1569" y="592"/>
                      </a:cubicBezTo>
                      <a:cubicBezTo>
                        <a:pt x="1573" y="593"/>
                        <a:pt x="1577" y="592"/>
                        <a:pt x="1578" y="588"/>
                      </a:cubicBezTo>
                      <a:cubicBezTo>
                        <a:pt x="1574" y="589"/>
                        <a:pt x="1569" y="587"/>
                        <a:pt x="1571" y="581"/>
                      </a:cubicBezTo>
                      <a:cubicBezTo>
                        <a:pt x="1571" y="579"/>
                        <a:pt x="1576" y="574"/>
                        <a:pt x="1580" y="570"/>
                      </a:cubicBezTo>
                      <a:cubicBezTo>
                        <a:pt x="1584" y="565"/>
                        <a:pt x="1587" y="560"/>
                        <a:pt x="1588" y="555"/>
                      </a:cubicBezTo>
                      <a:cubicBezTo>
                        <a:pt x="1589" y="544"/>
                        <a:pt x="1579" y="535"/>
                        <a:pt x="1569" y="536"/>
                      </a:cubicBezTo>
                      <a:cubicBezTo>
                        <a:pt x="1563" y="537"/>
                        <a:pt x="1559" y="540"/>
                        <a:pt x="1555" y="544"/>
                      </a:cubicBezTo>
                      <a:cubicBezTo>
                        <a:pt x="1551" y="548"/>
                        <a:pt x="1545" y="562"/>
                        <a:pt x="1538" y="564"/>
                      </a:cubicBezTo>
                      <a:cubicBezTo>
                        <a:pt x="1533" y="565"/>
                        <a:pt x="1529" y="562"/>
                        <a:pt x="1529" y="559"/>
                      </a:cubicBezTo>
                      <a:cubicBezTo>
                        <a:pt x="1525" y="560"/>
                        <a:pt x="1525" y="567"/>
                        <a:pt x="1528" y="571"/>
                      </a:cubicBezTo>
                      <a:cubicBezTo>
                        <a:pt x="1533" y="578"/>
                        <a:pt x="1546" y="579"/>
                        <a:pt x="1555" y="571"/>
                      </a:cubicBezTo>
                      <a:cubicBezTo>
                        <a:pt x="1558" y="568"/>
                        <a:pt x="1559" y="563"/>
                        <a:pt x="1560" y="558"/>
                      </a:cubicBezTo>
                      <a:close/>
                      <a:moveTo>
                        <a:pt x="1707" y="502"/>
                      </a:moveTo>
                      <a:cubicBezTo>
                        <a:pt x="1699" y="517"/>
                        <a:pt x="1705" y="530"/>
                        <a:pt x="1705" y="536"/>
                      </a:cubicBezTo>
                      <a:cubicBezTo>
                        <a:pt x="1705" y="543"/>
                        <a:pt x="1697" y="543"/>
                        <a:pt x="1696" y="536"/>
                      </a:cubicBezTo>
                      <a:cubicBezTo>
                        <a:pt x="1694" y="528"/>
                        <a:pt x="1697" y="512"/>
                        <a:pt x="1707" y="502"/>
                      </a:cubicBezTo>
                      <a:close/>
                      <a:moveTo>
                        <a:pt x="1692" y="567"/>
                      </a:moveTo>
                      <a:cubicBezTo>
                        <a:pt x="1691" y="566"/>
                        <a:pt x="1691" y="564"/>
                        <a:pt x="1691" y="563"/>
                      </a:cubicBezTo>
                      <a:cubicBezTo>
                        <a:pt x="1691" y="561"/>
                        <a:pt x="1692" y="559"/>
                        <a:pt x="1694" y="559"/>
                      </a:cubicBezTo>
                      <a:cubicBezTo>
                        <a:pt x="1696" y="558"/>
                        <a:pt x="1699" y="559"/>
                        <a:pt x="1700" y="561"/>
                      </a:cubicBezTo>
                      <a:cubicBezTo>
                        <a:pt x="1701" y="564"/>
                        <a:pt x="1699" y="565"/>
                        <a:pt x="1699" y="568"/>
                      </a:cubicBezTo>
                      <a:cubicBezTo>
                        <a:pt x="1698" y="570"/>
                        <a:pt x="1700" y="573"/>
                        <a:pt x="1703" y="574"/>
                      </a:cubicBezTo>
                      <a:cubicBezTo>
                        <a:pt x="1707" y="575"/>
                        <a:pt x="1710" y="575"/>
                        <a:pt x="1713" y="572"/>
                      </a:cubicBezTo>
                      <a:cubicBezTo>
                        <a:pt x="1714" y="570"/>
                        <a:pt x="1715" y="568"/>
                        <a:pt x="1713" y="566"/>
                      </a:cubicBezTo>
                      <a:cubicBezTo>
                        <a:pt x="1713" y="568"/>
                        <a:pt x="1710" y="570"/>
                        <a:pt x="1708" y="568"/>
                      </a:cubicBezTo>
                      <a:cubicBezTo>
                        <a:pt x="1706" y="567"/>
                        <a:pt x="1705" y="563"/>
                        <a:pt x="1704" y="560"/>
                      </a:cubicBezTo>
                      <a:cubicBezTo>
                        <a:pt x="1703" y="556"/>
                        <a:pt x="1701" y="553"/>
                        <a:pt x="1699" y="552"/>
                      </a:cubicBezTo>
                      <a:cubicBezTo>
                        <a:pt x="1693" y="548"/>
                        <a:pt x="1686" y="551"/>
                        <a:pt x="1684" y="556"/>
                      </a:cubicBezTo>
                      <a:cubicBezTo>
                        <a:pt x="1682" y="559"/>
                        <a:pt x="1683" y="563"/>
                        <a:pt x="1684" y="565"/>
                      </a:cubicBezTo>
                      <a:cubicBezTo>
                        <a:pt x="1685" y="569"/>
                        <a:pt x="1690" y="576"/>
                        <a:pt x="1689" y="580"/>
                      </a:cubicBezTo>
                      <a:cubicBezTo>
                        <a:pt x="1689" y="583"/>
                        <a:pt x="1686" y="584"/>
                        <a:pt x="1684" y="583"/>
                      </a:cubicBezTo>
                      <a:cubicBezTo>
                        <a:pt x="1684" y="585"/>
                        <a:pt x="1687" y="587"/>
                        <a:pt x="1690" y="587"/>
                      </a:cubicBezTo>
                      <a:cubicBezTo>
                        <a:pt x="1695" y="586"/>
                        <a:pt x="1699" y="580"/>
                        <a:pt x="1698" y="573"/>
                      </a:cubicBezTo>
                      <a:cubicBezTo>
                        <a:pt x="1697" y="571"/>
                        <a:pt x="1695" y="569"/>
                        <a:pt x="1692" y="567"/>
                      </a:cubicBezTo>
                      <a:close/>
                      <a:moveTo>
                        <a:pt x="1693" y="566"/>
                      </a:moveTo>
                      <a:cubicBezTo>
                        <a:pt x="1691" y="564"/>
                        <a:pt x="1691" y="562"/>
                        <a:pt x="1693" y="560"/>
                      </a:cubicBezTo>
                      <a:cubicBezTo>
                        <a:pt x="1696" y="558"/>
                        <a:pt x="1700" y="561"/>
                        <a:pt x="1699" y="564"/>
                      </a:cubicBezTo>
                      <a:cubicBezTo>
                        <a:pt x="1699" y="566"/>
                        <a:pt x="1697" y="567"/>
                        <a:pt x="1698" y="571"/>
                      </a:cubicBezTo>
                      <a:cubicBezTo>
                        <a:pt x="1696" y="567"/>
                        <a:pt x="1695" y="568"/>
                        <a:pt x="1693" y="566"/>
                      </a:cubicBezTo>
                      <a:close/>
                      <a:moveTo>
                        <a:pt x="1687" y="551"/>
                      </a:moveTo>
                      <a:cubicBezTo>
                        <a:pt x="1689" y="548"/>
                        <a:pt x="1694" y="548"/>
                        <a:pt x="1696" y="549"/>
                      </a:cubicBezTo>
                      <a:cubicBezTo>
                        <a:pt x="1699" y="546"/>
                        <a:pt x="1694" y="540"/>
                        <a:pt x="1689" y="542"/>
                      </a:cubicBezTo>
                      <a:cubicBezTo>
                        <a:pt x="1685" y="543"/>
                        <a:pt x="1684" y="548"/>
                        <a:pt x="1687" y="551"/>
                      </a:cubicBezTo>
                      <a:close/>
                      <a:moveTo>
                        <a:pt x="1689" y="541"/>
                      </a:moveTo>
                      <a:cubicBezTo>
                        <a:pt x="1689" y="540"/>
                        <a:pt x="1690" y="540"/>
                        <a:pt x="1691" y="540"/>
                      </a:cubicBezTo>
                      <a:cubicBezTo>
                        <a:pt x="1689" y="533"/>
                        <a:pt x="1690" y="524"/>
                        <a:pt x="1694" y="516"/>
                      </a:cubicBezTo>
                      <a:cubicBezTo>
                        <a:pt x="1700" y="502"/>
                        <a:pt x="1713" y="499"/>
                        <a:pt x="1725" y="480"/>
                      </a:cubicBezTo>
                      <a:cubicBezTo>
                        <a:pt x="1730" y="471"/>
                        <a:pt x="1732" y="463"/>
                        <a:pt x="1733" y="456"/>
                      </a:cubicBezTo>
                      <a:cubicBezTo>
                        <a:pt x="1735" y="441"/>
                        <a:pt x="1730" y="423"/>
                        <a:pt x="1736" y="408"/>
                      </a:cubicBezTo>
                      <a:cubicBezTo>
                        <a:pt x="1735" y="415"/>
                        <a:pt x="1741" y="422"/>
                        <a:pt x="1750" y="417"/>
                      </a:cubicBezTo>
                      <a:cubicBezTo>
                        <a:pt x="1756" y="413"/>
                        <a:pt x="1760" y="400"/>
                        <a:pt x="1777" y="405"/>
                      </a:cubicBezTo>
                      <a:cubicBezTo>
                        <a:pt x="1770" y="398"/>
                        <a:pt x="1762" y="394"/>
                        <a:pt x="1754" y="394"/>
                      </a:cubicBezTo>
                      <a:cubicBezTo>
                        <a:pt x="1748" y="394"/>
                        <a:pt x="1744" y="396"/>
                        <a:pt x="1740" y="400"/>
                      </a:cubicBezTo>
                      <a:cubicBezTo>
                        <a:pt x="1722" y="417"/>
                        <a:pt x="1738" y="448"/>
                        <a:pt x="1728" y="466"/>
                      </a:cubicBezTo>
                      <a:cubicBezTo>
                        <a:pt x="1728" y="465"/>
                        <a:pt x="1729" y="464"/>
                        <a:pt x="1729" y="463"/>
                      </a:cubicBezTo>
                      <a:cubicBezTo>
                        <a:pt x="1736" y="445"/>
                        <a:pt x="1723" y="425"/>
                        <a:pt x="1704" y="421"/>
                      </a:cubicBezTo>
                      <a:cubicBezTo>
                        <a:pt x="1695" y="419"/>
                        <a:pt x="1685" y="421"/>
                        <a:pt x="1676" y="428"/>
                      </a:cubicBezTo>
                      <a:cubicBezTo>
                        <a:pt x="1667" y="436"/>
                        <a:pt x="1663" y="447"/>
                        <a:pt x="1665" y="458"/>
                      </a:cubicBezTo>
                      <a:cubicBezTo>
                        <a:pt x="1667" y="470"/>
                        <a:pt x="1675" y="480"/>
                        <a:pt x="1688" y="481"/>
                      </a:cubicBezTo>
                      <a:cubicBezTo>
                        <a:pt x="1695" y="481"/>
                        <a:pt x="1702" y="477"/>
                        <a:pt x="1705" y="470"/>
                      </a:cubicBezTo>
                      <a:cubicBezTo>
                        <a:pt x="1710" y="460"/>
                        <a:pt x="1706" y="452"/>
                        <a:pt x="1699" y="448"/>
                      </a:cubicBezTo>
                      <a:cubicBezTo>
                        <a:pt x="1692" y="443"/>
                        <a:pt x="1682" y="445"/>
                        <a:pt x="1678" y="455"/>
                      </a:cubicBezTo>
                      <a:cubicBezTo>
                        <a:pt x="1683" y="445"/>
                        <a:pt x="1692" y="444"/>
                        <a:pt x="1699" y="450"/>
                      </a:cubicBezTo>
                      <a:cubicBezTo>
                        <a:pt x="1704" y="454"/>
                        <a:pt x="1707" y="461"/>
                        <a:pt x="1703" y="469"/>
                      </a:cubicBezTo>
                      <a:cubicBezTo>
                        <a:pt x="1700" y="474"/>
                        <a:pt x="1694" y="478"/>
                        <a:pt x="1688" y="478"/>
                      </a:cubicBezTo>
                      <a:cubicBezTo>
                        <a:pt x="1677" y="477"/>
                        <a:pt x="1670" y="468"/>
                        <a:pt x="1668" y="458"/>
                      </a:cubicBezTo>
                      <a:cubicBezTo>
                        <a:pt x="1666" y="447"/>
                        <a:pt x="1671" y="438"/>
                        <a:pt x="1678" y="430"/>
                      </a:cubicBezTo>
                      <a:cubicBezTo>
                        <a:pt x="1687" y="423"/>
                        <a:pt x="1696" y="422"/>
                        <a:pt x="1705" y="424"/>
                      </a:cubicBezTo>
                      <a:cubicBezTo>
                        <a:pt x="1722" y="429"/>
                        <a:pt x="1733" y="446"/>
                        <a:pt x="1727" y="463"/>
                      </a:cubicBezTo>
                      <a:cubicBezTo>
                        <a:pt x="1723" y="476"/>
                        <a:pt x="1713" y="483"/>
                        <a:pt x="1700" y="486"/>
                      </a:cubicBezTo>
                      <a:cubicBezTo>
                        <a:pt x="1678" y="490"/>
                        <a:pt x="1654" y="481"/>
                        <a:pt x="1644" y="466"/>
                      </a:cubicBezTo>
                      <a:cubicBezTo>
                        <a:pt x="1639" y="458"/>
                        <a:pt x="1638" y="447"/>
                        <a:pt x="1648" y="442"/>
                      </a:cubicBezTo>
                      <a:cubicBezTo>
                        <a:pt x="1654" y="440"/>
                        <a:pt x="1659" y="442"/>
                        <a:pt x="1662" y="448"/>
                      </a:cubicBezTo>
                      <a:cubicBezTo>
                        <a:pt x="1665" y="439"/>
                        <a:pt x="1652" y="429"/>
                        <a:pt x="1640" y="433"/>
                      </a:cubicBezTo>
                      <a:cubicBezTo>
                        <a:pt x="1627" y="436"/>
                        <a:pt x="1621" y="445"/>
                        <a:pt x="1620" y="454"/>
                      </a:cubicBezTo>
                      <a:cubicBezTo>
                        <a:pt x="1619" y="468"/>
                        <a:pt x="1628" y="483"/>
                        <a:pt x="1644" y="489"/>
                      </a:cubicBezTo>
                      <a:cubicBezTo>
                        <a:pt x="1660" y="496"/>
                        <a:pt x="1679" y="496"/>
                        <a:pt x="1696" y="490"/>
                      </a:cubicBezTo>
                      <a:cubicBezTo>
                        <a:pt x="1694" y="491"/>
                        <a:pt x="1692" y="492"/>
                        <a:pt x="1690" y="493"/>
                      </a:cubicBezTo>
                      <a:cubicBezTo>
                        <a:pt x="1661" y="502"/>
                        <a:pt x="1632" y="496"/>
                        <a:pt x="1611" y="474"/>
                      </a:cubicBezTo>
                      <a:cubicBezTo>
                        <a:pt x="1595" y="458"/>
                        <a:pt x="1590" y="437"/>
                        <a:pt x="1598" y="416"/>
                      </a:cubicBezTo>
                      <a:cubicBezTo>
                        <a:pt x="1603" y="403"/>
                        <a:pt x="1611" y="392"/>
                        <a:pt x="1621" y="384"/>
                      </a:cubicBezTo>
                      <a:cubicBezTo>
                        <a:pt x="1632" y="376"/>
                        <a:pt x="1644" y="369"/>
                        <a:pt x="1658" y="367"/>
                      </a:cubicBezTo>
                      <a:cubicBezTo>
                        <a:pt x="1665" y="366"/>
                        <a:pt x="1670" y="366"/>
                        <a:pt x="1677" y="367"/>
                      </a:cubicBezTo>
                      <a:cubicBezTo>
                        <a:pt x="1689" y="370"/>
                        <a:pt x="1700" y="377"/>
                        <a:pt x="1706" y="388"/>
                      </a:cubicBezTo>
                      <a:cubicBezTo>
                        <a:pt x="1711" y="396"/>
                        <a:pt x="1711" y="405"/>
                        <a:pt x="1707" y="414"/>
                      </a:cubicBezTo>
                      <a:cubicBezTo>
                        <a:pt x="1720" y="413"/>
                        <a:pt x="1729" y="387"/>
                        <a:pt x="1708" y="377"/>
                      </a:cubicBezTo>
                      <a:cubicBezTo>
                        <a:pt x="1709" y="363"/>
                        <a:pt x="1685" y="360"/>
                        <a:pt x="1670" y="362"/>
                      </a:cubicBezTo>
                      <a:cubicBezTo>
                        <a:pt x="1689" y="358"/>
                        <a:pt x="1717" y="364"/>
                        <a:pt x="1730" y="368"/>
                      </a:cubicBezTo>
                      <a:cubicBezTo>
                        <a:pt x="1730" y="367"/>
                        <a:pt x="1730" y="366"/>
                        <a:pt x="1731" y="365"/>
                      </a:cubicBezTo>
                      <a:cubicBezTo>
                        <a:pt x="1725" y="364"/>
                        <a:pt x="1719" y="362"/>
                        <a:pt x="1711" y="360"/>
                      </a:cubicBezTo>
                      <a:cubicBezTo>
                        <a:pt x="1721" y="358"/>
                        <a:pt x="1730" y="350"/>
                        <a:pt x="1734" y="339"/>
                      </a:cubicBezTo>
                      <a:cubicBezTo>
                        <a:pt x="1739" y="320"/>
                        <a:pt x="1728" y="297"/>
                        <a:pt x="1740" y="275"/>
                      </a:cubicBezTo>
                      <a:cubicBezTo>
                        <a:pt x="1723" y="290"/>
                        <a:pt x="1724" y="315"/>
                        <a:pt x="1720" y="328"/>
                      </a:cubicBezTo>
                      <a:cubicBezTo>
                        <a:pt x="1713" y="355"/>
                        <a:pt x="1700" y="356"/>
                        <a:pt x="1680" y="358"/>
                      </a:cubicBezTo>
                      <a:cubicBezTo>
                        <a:pt x="1683" y="357"/>
                        <a:pt x="1686" y="355"/>
                        <a:pt x="1689" y="354"/>
                      </a:cubicBezTo>
                      <a:cubicBezTo>
                        <a:pt x="1707" y="342"/>
                        <a:pt x="1718" y="321"/>
                        <a:pt x="1715" y="301"/>
                      </a:cubicBezTo>
                      <a:cubicBezTo>
                        <a:pt x="1713" y="284"/>
                        <a:pt x="1702" y="271"/>
                        <a:pt x="1686" y="265"/>
                      </a:cubicBezTo>
                      <a:cubicBezTo>
                        <a:pt x="1666" y="258"/>
                        <a:pt x="1644" y="264"/>
                        <a:pt x="1631" y="281"/>
                      </a:cubicBezTo>
                      <a:cubicBezTo>
                        <a:pt x="1625" y="289"/>
                        <a:pt x="1622" y="298"/>
                        <a:pt x="1623" y="307"/>
                      </a:cubicBezTo>
                      <a:cubicBezTo>
                        <a:pt x="1625" y="324"/>
                        <a:pt x="1636" y="333"/>
                        <a:pt x="1652" y="335"/>
                      </a:cubicBezTo>
                      <a:cubicBezTo>
                        <a:pt x="1638" y="325"/>
                        <a:pt x="1646" y="314"/>
                        <a:pt x="1645" y="307"/>
                      </a:cubicBezTo>
                      <a:cubicBezTo>
                        <a:pt x="1643" y="292"/>
                        <a:pt x="1625" y="298"/>
                        <a:pt x="1626" y="313"/>
                      </a:cubicBezTo>
                      <a:cubicBezTo>
                        <a:pt x="1626" y="315"/>
                        <a:pt x="1626" y="316"/>
                        <a:pt x="1627" y="318"/>
                      </a:cubicBezTo>
                      <a:cubicBezTo>
                        <a:pt x="1622" y="306"/>
                        <a:pt x="1624" y="293"/>
                        <a:pt x="1632" y="282"/>
                      </a:cubicBezTo>
                      <a:cubicBezTo>
                        <a:pt x="1645" y="266"/>
                        <a:pt x="1666" y="261"/>
                        <a:pt x="1685" y="268"/>
                      </a:cubicBezTo>
                      <a:cubicBezTo>
                        <a:pt x="1699" y="273"/>
                        <a:pt x="1709" y="286"/>
                        <a:pt x="1711" y="301"/>
                      </a:cubicBezTo>
                      <a:cubicBezTo>
                        <a:pt x="1713" y="319"/>
                        <a:pt x="1704" y="338"/>
                        <a:pt x="1687" y="348"/>
                      </a:cubicBezTo>
                      <a:cubicBezTo>
                        <a:pt x="1681" y="352"/>
                        <a:pt x="1674" y="355"/>
                        <a:pt x="1667" y="357"/>
                      </a:cubicBezTo>
                      <a:cubicBezTo>
                        <a:pt x="1672" y="355"/>
                        <a:pt x="1676" y="353"/>
                        <a:pt x="1679" y="350"/>
                      </a:cubicBezTo>
                      <a:cubicBezTo>
                        <a:pt x="1688" y="342"/>
                        <a:pt x="1693" y="327"/>
                        <a:pt x="1685" y="316"/>
                      </a:cubicBezTo>
                      <a:cubicBezTo>
                        <a:pt x="1681" y="312"/>
                        <a:pt x="1674" y="310"/>
                        <a:pt x="1669" y="312"/>
                      </a:cubicBezTo>
                      <a:cubicBezTo>
                        <a:pt x="1665" y="313"/>
                        <a:pt x="1661" y="316"/>
                        <a:pt x="1659" y="320"/>
                      </a:cubicBezTo>
                      <a:cubicBezTo>
                        <a:pt x="1658" y="324"/>
                        <a:pt x="1658" y="329"/>
                        <a:pt x="1661" y="333"/>
                      </a:cubicBezTo>
                      <a:cubicBezTo>
                        <a:pt x="1664" y="338"/>
                        <a:pt x="1671" y="340"/>
                        <a:pt x="1676" y="337"/>
                      </a:cubicBezTo>
                      <a:cubicBezTo>
                        <a:pt x="1679" y="335"/>
                        <a:pt x="1681" y="332"/>
                        <a:pt x="1680" y="328"/>
                      </a:cubicBezTo>
                      <a:cubicBezTo>
                        <a:pt x="1679" y="326"/>
                        <a:pt x="1677" y="324"/>
                        <a:pt x="1675" y="325"/>
                      </a:cubicBezTo>
                      <a:cubicBezTo>
                        <a:pt x="1676" y="326"/>
                        <a:pt x="1677" y="327"/>
                        <a:pt x="1677" y="329"/>
                      </a:cubicBezTo>
                      <a:cubicBezTo>
                        <a:pt x="1677" y="332"/>
                        <a:pt x="1674" y="334"/>
                        <a:pt x="1671" y="333"/>
                      </a:cubicBezTo>
                      <a:cubicBezTo>
                        <a:pt x="1669" y="332"/>
                        <a:pt x="1667" y="330"/>
                        <a:pt x="1667" y="328"/>
                      </a:cubicBezTo>
                      <a:cubicBezTo>
                        <a:pt x="1666" y="324"/>
                        <a:pt x="1668" y="321"/>
                        <a:pt x="1671" y="320"/>
                      </a:cubicBezTo>
                      <a:cubicBezTo>
                        <a:pt x="1674" y="318"/>
                        <a:pt x="1678" y="319"/>
                        <a:pt x="1681" y="322"/>
                      </a:cubicBezTo>
                      <a:cubicBezTo>
                        <a:pt x="1688" y="331"/>
                        <a:pt x="1682" y="345"/>
                        <a:pt x="1674" y="351"/>
                      </a:cubicBezTo>
                      <a:cubicBezTo>
                        <a:pt x="1665" y="359"/>
                        <a:pt x="1652" y="361"/>
                        <a:pt x="1642" y="365"/>
                      </a:cubicBezTo>
                      <a:cubicBezTo>
                        <a:pt x="1630" y="370"/>
                        <a:pt x="1619" y="377"/>
                        <a:pt x="1609" y="391"/>
                      </a:cubicBezTo>
                      <a:cubicBezTo>
                        <a:pt x="1610" y="388"/>
                        <a:pt x="1612" y="385"/>
                        <a:pt x="1613" y="381"/>
                      </a:cubicBezTo>
                      <a:cubicBezTo>
                        <a:pt x="1620" y="360"/>
                        <a:pt x="1615" y="340"/>
                        <a:pt x="1598" y="325"/>
                      </a:cubicBezTo>
                      <a:cubicBezTo>
                        <a:pt x="1582" y="312"/>
                        <a:pt x="1560" y="308"/>
                        <a:pt x="1541" y="318"/>
                      </a:cubicBezTo>
                      <a:cubicBezTo>
                        <a:pt x="1524" y="326"/>
                        <a:pt x="1511" y="344"/>
                        <a:pt x="1511" y="364"/>
                      </a:cubicBezTo>
                      <a:cubicBezTo>
                        <a:pt x="1512" y="382"/>
                        <a:pt x="1523" y="397"/>
                        <a:pt x="1538" y="401"/>
                      </a:cubicBezTo>
                      <a:cubicBezTo>
                        <a:pt x="1548" y="404"/>
                        <a:pt x="1558" y="403"/>
                        <a:pt x="1566" y="398"/>
                      </a:cubicBezTo>
                      <a:cubicBezTo>
                        <a:pt x="1570" y="395"/>
                        <a:pt x="1574" y="390"/>
                        <a:pt x="1576" y="385"/>
                      </a:cubicBezTo>
                      <a:cubicBezTo>
                        <a:pt x="1581" y="375"/>
                        <a:pt x="1578" y="365"/>
                        <a:pt x="1570" y="360"/>
                      </a:cubicBezTo>
                      <a:cubicBezTo>
                        <a:pt x="1560" y="354"/>
                        <a:pt x="1548" y="356"/>
                        <a:pt x="1542" y="365"/>
                      </a:cubicBezTo>
                      <a:cubicBezTo>
                        <a:pt x="1535" y="374"/>
                        <a:pt x="1538" y="387"/>
                        <a:pt x="1547" y="393"/>
                      </a:cubicBezTo>
                      <a:cubicBezTo>
                        <a:pt x="1555" y="398"/>
                        <a:pt x="1565" y="397"/>
                        <a:pt x="1572" y="391"/>
                      </a:cubicBezTo>
                      <a:cubicBezTo>
                        <a:pt x="1564" y="401"/>
                        <a:pt x="1550" y="404"/>
                        <a:pt x="1537" y="400"/>
                      </a:cubicBezTo>
                      <a:cubicBezTo>
                        <a:pt x="1523" y="395"/>
                        <a:pt x="1514" y="381"/>
                        <a:pt x="1513" y="364"/>
                      </a:cubicBezTo>
                      <a:cubicBezTo>
                        <a:pt x="1513" y="345"/>
                        <a:pt x="1526" y="329"/>
                        <a:pt x="1542" y="321"/>
                      </a:cubicBezTo>
                      <a:cubicBezTo>
                        <a:pt x="1560" y="312"/>
                        <a:pt x="1580" y="316"/>
                        <a:pt x="1595" y="328"/>
                      </a:cubicBezTo>
                      <a:cubicBezTo>
                        <a:pt x="1610" y="342"/>
                        <a:pt x="1614" y="360"/>
                        <a:pt x="1608" y="378"/>
                      </a:cubicBezTo>
                      <a:cubicBezTo>
                        <a:pt x="1603" y="392"/>
                        <a:pt x="1594" y="403"/>
                        <a:pt x="1591" y="419"/>
                      </a:cubicBezTo>
                      <a:cubicBezTo>
                        <a:pt x="1586" y="440"/>
                        <a:pt x="1591" y="460"/>
                        <a:pt x="1607" y="478"/>
                      </a:cubicBezTo>
                      <a:cubicBezTo>
                        <a:pt x="1630" y="502"/>
                        <a:pt x="1661" y="509"/>
                        <a:pt x="1692" y="498"/>
                      </a:cubicBezTo>
                      <a:cubicBezTo>
                        <a:pt x="1706" y="493"/>
                        <a:pt x="1716" y="487"/>
                        <a:pt x="1724" y="476"/>
                      </a:cubicBezTo>
                      <a:cubicBezTo>
                        <a:pt x="1718" y="487"/>
                        <a:pt x="1708" y="496"/>
                        <a:pt x="1696" y="503"/>
                      </a:cubicBezTo>
                      <a:cubicBezTo>
                        <a:pt x="1680" y="512"/>
                        <a:pt x="1659" y="516"/>
                        <a:pt x="1641" y="515"/>
                      </a:cubicBezTo>
                      <a:cubicBezTo>
                        <a:pt x="1634" y="515"/>
                        <a:pt x="1627" y="516"/>
                        <a:pt x="1620" y="518"/>
                      </a:cubicBezTo>
                      <a:cubicBezTo>
                        <a:pt x="1618" y="518"/>
                        <a:pt x="1616" y="519"/>
                        <a:pt x="1615" y="519"/>
                      </a:cubicBezTo>
                      <a:cubicBezTo>
                        <a:pt x="1611" y="521"/>
                        <a:pt x="1608" y="522"/>
                        <a:pt x="1606" y="524"/>
                      </a:cubicBezTo>
                      <a:cubicBezTo>
                        <a:pt x="1604" y="524"/>
                        <a:pt x="1596" y="530"/>
                        <a:pt x="1597" y="532"/>
                      </a:cubicBezTo>
                      <a:cubicBezTo>
                        <a:pt x="1598" y="532"/>
                        <a:pt x="1603" y="529"/>
                        <a:pt x="1604" y="528"/>
                      </a:cubicBezTo>
                      <a:cubicBezTo>
                        <a:pt x="1608" y="526"/>
                        <a:pt x="1611" y="524"/>
                        <a:pt x="1616" y="523"/>
                      </a:cubicBezTo>
                      <a:cubicBezTo>
                        <a:pt x="1618" y="522"/>
                        <a:pt x="1619" y="522"/>
                        <a:pt x="1621" y="521"/>
                      </a:cubicBezTo>
                      <a:cubicBezTo>
                        <a:pt x="1628" y="519"/>
                        <a:pt x="1634" y="518"/>
                        <a:pt x="1641" y="518"/>
                      </a:cubicBezTo>
                      <a:cubicBezTo>
                        <a:pt x="1642" y="518"/>
                        <a:pt x="1642" y="518"/>
                        <a:pt x="1644" y="518"/>
                      </a:cubicBezTo>
                      <a:cubicBezTo>
                        <a:pt x="1642" y="519"/>
                        <a:pt x="1639" y="519"/>
                        <a:pt x="1637" y="520"/>
                      </a:cubicBezTo>
                      <a:cubicBezTo>
                        <a:pt x="1631" y="522"/>
                        <a:pt x="1627" y="524"/>
                        <a:pt x="1622" y="528"/>
                      </a:cubicBezTo>
                      <a:cubicBezTo>
                        <a:pt x="1609" y="540"/>
                        <a:pt x="1611" y="556"/>
                        <a:pt x="1621" y="567"/>
                      </a:cubicBezTo>
                      <a:cubicBezTo>
                        <a:pt x="1628" y="577"/>
                        <a:pt x="1641" y="584"/>
                        <a:pt x="1653" y="582"/>
                      </a:cubicBezTo>
                      <a:cubicBezTo>
                        <a:pt x="1664" y="580"/>
                        <a:pt x="1671" y="573"/>
                        <a:pt x="1673" y="562"/>
                      </a:cubicBezTo>
                      <a:cubicBezTo>
                        <a:pt x="1674" y="554"/>
                        <a:pt x="1671" y="544"/>
                        <a:pt x="1663" y="541"/>
                      </a:cubicBezTo>
                      <a:cubicBezTo>
                        <a:pt x="1658" y="539"/>
                        <a:pt x="1653" y="539"/>
                        <a:pt x="1649" y="542"/>
                      </a:cubicBezTo>
                      <a:cubicBezTo>
                        <a:pt x="1647" y="544"/>
                        <a:pt x="1645" y="546"/>
                        <a:pt x="1645" y="549"/>
                      </a:cubicBezTo>
                      <a:cubicBezTo>
                        <a:pt x="1644" y="553"/>
                        <a:pt x="1645" y="556"/>
                        <a:pt x="1648" y="558"/>
                      </a:cubicBezTo>
                      <a:cubicBezTo>
                        <a:pt x="1651" y="561"/>
                        <a:pt x="1655" y="562"/>
                        <a:pt x="1658" y="560"/>
                      </a:cubicBezTo>
                      <a:cubicBezTo>
                        <a:pt x="1662" y="559"/>
                        <a:pt x="1664" y="555"/>
                        <a:pt x="1663" y="551"/>
                      </a:cubicBezTo>
                      <a:cubicBezTo>
                        <a:pt x="1662" y="546"/>
                        <a:pt x="1658" y="544"/>
                        <a:pt x="1653" y="544"/>
                      </a:cubicBezTo>
                      <a:cubicBezTo>
                        <a:pt x="1649" y="545"/>
                        <a:pt x="1646" y="550"/>
                        <a:pt x="1647" y="554"/>
                      </a:cubicBezTo>
                      <a:cubicBezTo>
                        <a:pt x="1647" y="556"/>
                        <a:pt x="1648" y="557"/>
                        <a:pt x="1649" y="559"/>
                      </a:cubicBezTo>
                      <a:cubicBezTo>
                        <a:pt x="1648" y="558"/>
                        <a:pt x="1648" y="558"/>
                        <a:pt x="1648" y="558"/>
                      </a:cubicBezTo>
                      <a:cubicBezTo>
                        <a:pt x="1646" y="555"/>
                        <a:pt x="1645" y="552"/>
                        <a:pt x="1645" y="549"/>
                      </a:cubicBezTo>
                      <a:cubicBezTo>
                        <a:pt x="1645" y="546"/>
                        <a:pt x="1647" y="544"/>
                        <a:pt x="1649" y="542"/>
                      </a:cubicBezTo>
                      <a:cubicBezTo>
                        <a:pt x="1653" y="540"/>
                        <a:pt x="1658" y="540"/>
                        <a:pt x="1662" y="541"/>
                      </a:cubicBezTo>
                      <a:cubicBezTo>
                        <a:pt x="1669" y="545"/>
                        <a:pt x="1673" y="555"/>
                        <a:pt x="1672" y="562"/>
                      </a:cubicBezTo>
                      <a:cubicBezTo>
                        <a:pt x="1670" y="572"/>
                        <a:pt x="1663" y="579"/>
                        <a:pt x="1653" y="580"/>
                      </a:cubicBezTo>
                      <a:cubicBezTo>
                        <a:pt x="1641" y="582"/>
                        <a:pt x="1629" y="574"/>
                        <a:pt x="1622" y="565"/>
                      </a:cubicBezTo>
                      <a:cubicBezTo>
                        <a:pt x="1614" y="554"/>
                        <a:pt x="1613" y="541"/>
                        <a:pt x="1624" y="531"/>
                      </a:cubicBezTo>
                      <a:cubicBezTo>
                        <a:pt x="1628" y="527"/>
                        <a:pt x="1633" y="525"/>
                        <a:pt x="1638" y="524"/>
                      </a:cubicBezTo>
                      <a:cubicBezTo>
                        <a:pt x="1642" y="522"/>
                        <a:pt x="1645" y="522"/>
                        <a:pt x="1649" y="521"/>
                      </a:cubicBezTo>
                      <a:cubicBezTo>
                        <a:pt x="1657" y="520"/>
                        <a:pt x="1668" y="518"/>
                        <a:pt x="1678" y="515"/>
                      </a:cubicBezTo>
                      <a:cubicBezTo>
                        <a:pt x="1684" y="514"/>
                        <a:pt x="1689" y="511"/>
                        <a:pt x="1695" y="508"/>
                      </a:cubicBezTo>
                      <a:cubicBezTo>
                        <a:pt x="1693" y="511"/>
                        <a:pt x="1691" y="514"/>
                        <a:pt x="1690" y="517"/>
                      </a:cubicBezTo>
                      <a:cubicBezTo>
                        <a:pt x="1688" y="525"/>
                        <a:pt x="1687" y="534"/>
                        <a:pt x="1689" y="541"/>
                      </a:cubicBezTo>
                      <a:close/>
                      <a:moveTo>
                        <a:pt x="1562" y="558"/>
                      </a:moveTo>
                      <a:cubicBezTo>
                        <a:pt x="1563" y="554"/>
                        <a:pt x="1567" y="551"/>
                        <a:pt x="1570" y="553"/>
                      </a:cubicBezTo>
                      <a:cubicBezTo>
                        <a:pt x="1576" y="555"/>
                        <a:pt x="1575" y="563"/>
                        <a:pt x="1570" y="565"/>
                      </a:cubicBezTo>
                      <a:cubicBezTo>
                        <a:pt x="1566" y="567"/>
                        <a:pt x="1563" y="565"/>
                        <a:pt x="1559" y="569"/>
                      </a:cubicBezTo>
                      <a:cubicBezTo>
                        <a:pt x="1562" y="564"/>
                        <a:pt x="1560" y="562"/>
                        <a:pt x="1562" y="558"/>
                      </a:cubicBezTo>
                      <a:close/>
                      <a:moveTo>
                        <a:pt x="1635" y="514"/>
                      </a:moveTo>
                      <a:cubicBezTo>
                        <a:pt x="1622" y="514"/>
                        <a:pt x="1609" y="503"/>
                        <a:pt x="1606" y="493"/>
                      </a:cubicBezTo>
                      <a:cubicBezTo>
                        <a:pt x="1604" y="485"/>
                        <a:pt x="1603" y="478"/>
                        <a:pt x="1597" y="473"/>
                      </a:cubicBezTo>
                      <a:cubicBezTo>
                        <a:pt x="1592" y="469"/>
                        <a:pt x="1582" y="467"/>
                        <a:pt x="1579" y="472"/>
                      </a:cubicBezTo>
                      <a:cubicBezTo>
                        <a:pt x="1584" y="470"/>
                        <a:pt x="1589" y="475"/>
                        <a:pt x="1592" y="480"/>
                      </a:cubicBezTo>
                      <a:cubicBezTo>
                        <a:pt x="1594" y="483"/>
                        <a:pt x="1596" y="487"/>
                        <a:pt x="1601" y="489"/>
                      </a:cubicBezTo>
                      <a:cubicBezTo>
                        <a:pt x="1597" y="499"/>
                        <a:pt x="1603" y="506"/>
                        <a:pt x="1609" y="509"/>
                      </a:cubicBezTo>
                      <a:cubicBezTo>
                        <a:pt x="1616" y="513"/>
                        <a:pt x="1627" y="516"/>
                        <a:pt x="1635" y="514"/>
                      </a:cubicBezTo>
                      <a:close/>
                      <a:moveTo>
                        <a:pt x="1594" y="622"/>
                      </a:moveTo>
                      <a:cubicBezTo>
                        <a:pt x="1596" y="642"/>
                        <a:pt x="1579" y="652"/>
                        <a:pt x="1574" y="658"/>
                      </a:cubicBezTo>
                      <a:cubicBezTo>
                        <a:pt x="1565" y="668"/>
                        <a:pt x="1574" y="675"/>
                        <a:pt x="1585" y="667"/>
                      </a:cubicBezTo>
                      <a:cubicBezTo>
                        <a:pt x="1593" y="660"/>
                        <a:pt x="1601" y="640"/>
                        <a:pt x="1594" y="622"/>
                      </a:cubicBezTo>
                      <a:close/>
                      <a:moveTo>
                        <a:pt x="1579" y="536"/>
                      </a:moveTo>
                      <a:cubicBezTo>
                        <a:pt x="1585" y="538"/>
                        <a:pt x="1589" y="545"/>
                        <a:pt x="1589" y="549"/>
                      </a:cubicBezTo>
                      <a:cubicBezTo>
                        <a:pt x="1596" y="550"/>
                        <a:pt x="1602" y="538"/>
                        <a:pt x="1594" y="532"/>
                      </a:cubicBezTo>
                      <a:cubicBezTo>
                        <a:pt x="1589" y="528"/>
                        <a:pt x="1581" y="530"/>
                        <a:pt x="1579" y="536"/>
                      </a:cubicBezTo>
                      <a:close/>
                      <a:moveTo>
                        <a:pt x="1623" y="516"/>
                      </a:moveTo>
                      <a:cubicBezTo>
                        <a:pt x="1599" y="514"/>
                        <a:pt x="1587" y="491"/>
                        <a:pt x="1581" y="486"/>
                      </a:cubicBezTo>
                      <a:cubicBezTo>
                        <a:pt x="1569" y="475"/>
                        <a:pt x="1558" y="488"/>
                        <a:pt x="1570" y="501"/>
                      </a:cubicBezTo>
                      <a:cubicBezTo>
                        <a:pt x="1577" y="509"/>
                        <a:pt x="1597" y="520"/>
                        <a:pt x="1623" y="516"/>
                      </a:cubicBezTo>
                      <a:close/>
                      <a:moveTo>
                        <a:pt x="1630" y="585"/>
                      </a:moveTo>
                      <a:cubicBezTo>
                        <a:pt x="1641" y="584"/>
                        <a:pt x="1653" y="585"/>
                        <a:pt x="1661" y="591"/>
                      </a:cubicBezTo>
                      <a:cubicBezTo>
                        <a:pt x="1670" y="597"/>
                        <a:pt x="1675" y="607"/>
                        <a:pt x="1673" y="617"/>
                      </a:cubicBezTo>
                      <a:cubicBezTo>
                        <a:pt x="1672" y="623"/>
                        <a:pt x="1669" y="628"/>
                        <a:pt x="1665" y="632"/>
                      </a:cubicBezTo>
                      <a:cubicBezTo>
                        <a:pt x="1660" y="637"/>
                        <a:pt x="1655" y="639"/>
                        <a:pt x="1649" y="641"/>
                      </a:cubicBezTo>
                      <a:cubicBezTo>
                        <a:pt x="1642" y="643"/>
                        <a:pt x="1637" y="643"/>
                        <a:pt x="1631" y="642"/>
                      </a:cubicBezTo>
                      <a:cubicBezTo>
                        <a:pt x="1628" y="641"/>
                        <a:pt x="1625" y="641"/>
                        <a:pt x="1623" y="640"/>
                      </a:cubicBezTo>
                      <a:cubicBezTo>
                        <a:pt x="1615" y="637"/>
                        <a:pt x="1610" y="634"/>
                        <a:pt x="1604" y="629"/>
                      </a:cubicBezTo>
                      <a:cubicBezTo>
                        <a:pt x="1596" y="622"/>
                        <a:pt x="1591" y="615"/>
                        <a:pt x="1587" y="604"/>
                      </a:cubicBezTo>
                      <a:cubicBezTo>
                        <a:pt x="1587" y="603"/>
                        <a:pt x="1587" y="603"/>
                        <a:pt x="1587" y="602"/>
                      </a:cubicBezTo>
                      <a:cubicBezTo>
                        <a:pt x="1585" y="609"/>
                        <a:pt x="1580" y="616"/>
                        <a:pt x="1574" y="621"/>
                      </a:cubicBezTo>
                      <a:cubicBezTo>
                        <a:pt x="1567" y="628"/>
                        <a:pt x="1558" y="632"/>
                        <a:pt x="1549" y="631"/>
                      </a:cubicBezTo>
                      <a:cubicBezTo>
                        <a:pt x="1545" y="631"/>
                        <a:pt x="1541" y="629"/>
                        <a:pt x="1537" y="626"/>
                      </a:cubicBezTo>
                      <a:cubicBezTo>
                        <a:pt x="1542" y="629"/>
                        <a:pt x="1546" y="629"/>
                        <a:pt x="1549" y="629"/>
                      </a:cubicBezTo>
                      <a:cubicBezTo>
                        <a:pt x="1558" y="630"/>
                        <a:pt x="1566" y="626"/>
                        <a:pt x="1573" y="620"/>
                      </a:cubicBezTo>
                      <a:cubicBezTo>
                        <a:pt x="1577" y="615"/>
                        <a:pt x="1580" y="610"/>
                        <a:pt x="1582" y="605"/>
                      </a:cubicBezTo>
                      <a:cubicBezTo>
                        <a:pt x="1586" y="594"/>
                        <a:pt x="1585" y="585"/>
                        <a:pt x="1588" y="575"/>
                      </a:cubicBezTo>
                      <a:cubicBezTo>
                        <a:pt x="1588" y="574"/>
                        <a:pt x="1588" y="574"/>
                        <a:pt x="1588" y="574"/>
                      </a:cubicBezTo>
                      <a:cubicBezTo>
                        <a:pt x="1590" y="568"/>
                        <a:pt x="1592" y="563"/>
                        <a:pt x="1595" y="558"/>
                      </a:cubicBezTo>
                      <a:cubicBezTo>
                        <a:pt x="1596" y="556"/>
                        <a:pt x="1603" y="544"/>
                        <a:pt x="1605" y="544"/>
                      </a:cubicBezTo>
                      <a:cubicBezTo>
                        <a:pt x="1605" y="546"/>
                        <a:pt x="1601" y="553"/>
                        <a:pt x="1600" y="555"/>
                      </a:cubicBezTo>
                      <a:cubicBezTo>
                        <a:pt x="1597" y="561"/>
                        <a:pt x="1594" y="567"/>
                        <a:pt x="1591" y="575"/>
                      </a:cubicBezTo>
                      <a:cubicBezTo>
                        <a:pt x="1591" y="576"/>
                        <a:pt x="1591" y="576"/>
                        <a:pt x="1591" y="576"/>
                      </a:cubicBezTo>
                      <a:cubicBezTo>
                        <a:pt x="1589" y="585"/>
                        <a:pt x="1588" y="593"/>
                        <a:pt x="1590" y="603"/>
                      </a:cubicBezTo>
                      <a:cubicBezTo>
                        <a:pt x="1594" y="615"/>
                        <a:pt x="1601" y="626"/>
                        <a:pt x="1612" y="630"/>
                      </a:cubicBezTo>
                      <a:cubicBezTo>
                        <a:pt x="1619" y="633"/>
                        <a:pt x="1629" y="632"/>
                        <a:pt x="1632" y="624"/>
                      </a:cubicBezTo>
                      <a:cubicBezTo>
                        <a:pt x="1633" y="622"/>
                        <a:pt x="1632" y="619"/>
                        <a:pt x="1630" y="618"/>
                      </a:cubicBezTo>
                      <a:cubicBezTo>
                        <a:pt x="1628" y="616"/>
                        <a:pt x="1626" y="616"/>
                        <a:pt x="1624" y="618"/>
                      </a:cubicBezTo>
                      <a:cubicBezTo>
                        <a:pt x="1623" y="619"/>
                        <a:pt x="1622" y="620"/>
                        <a:pt x="1622" y="622"/>
                      </a:cubicBezTo>
                      <a:cubicBezTo>
                        <a:pt x="1622" y="624"/>
                        <a:pt x="1625" y="626"/>
                        <a:pt x="1627" y="624"/>
                      </a:cubicBezTo>
                      <a:cubicBezTo>
                        <a:pt x="1628" y="624"/>
                        <a:pt x="1629" y="623"/>
                        <a:pt x="1629" y="622"/>
                      </a:cubicBezTo>
                      <a:cubicBezTo>
                        <a:pt x="1630" y="623"/>
                        <a:pt x="1630" y="625"/>
                        <a:pt x="1628" y="626"/>
                      </a:cubicBezTo>
                      <a:cubicBezTo>
                        <a:pt x="1626" y="628"/>
                        <a:pt x="1624" y="628"/>
                        <a:pt x="1621" y="626"/>
                      </a:cubicBezTo>
                      <a:cubicBezTo>
                        <a:pt x="1618" y="624"/>
                        <a:pt x="1617" y="619"/>
                        <a:pt x="1619" y="616"/>
                      </a:cubicBezTo>
                      <a:cubicBezTo>
                        <a:pt x="1621" y="613"/>
                        <a:pt x="1624" y="611"/>
                        <a:pt x="1627" y="611"/>
                      </a:cubicBezTo>
                      <a:cubicBezTo>
                        <a:pt x="1630" y="610"/>
                        <a:pt x="1633" y="611"/>
                        <a:pt x="1635" y="614"/>
                      </a:cubicBezTo>
                      <a:cubicBezTo>
                        <a:pt x="1638" y="616"/>
                        <a:pt x="1639" y="621"/>
                        <a:pt x="1637" y="625"/>
                      </a:cubicBezTo>
                      <a:cubicBezTo>
                        <a:pt x="1634" y="633"/>
                        <a:pt x="1623" y="636"/>
                        <a:pt x="1615" y="633"/>
                      </a:cubicBezTo>
                      <a:cubicBezTo>
                        <a:pt x="1612" y="632"/>
                        <a:pt x="1609" y="630"/>
                        <a:pt x="1607" y="628"/>
                      </a:cubicBezTo>
                      <a:cubicBezTo>
                        <a:pt x="1614" y="634"/>
                        <a:pt x="1621" y="638"/>
                        <a:pt x="1631" y="640"/>
                      </a:cubicBezTo>
                      <a:cubicBezTo>
                        <a:pt x="1637" y="641"/>
                        <a:pt x="1642" y="641"/>
                        <a:pt x="1648" y="640"/>
                      </a:cubicBezTo>
                      <a:cubicBezTo>
                        <a:pt x="1655" y="638"/>
                        <a:pt x="1659" y="636"/>
                        <a:pt x="1664" y="631"/>
                      </a:cubicBezTo>
                      <a:cubicBezTo>
                        <a:pt x="1667" y="629"/>
                        <a:pt x="1668" y="627"/>
                        <a:pt x="1670" y="624"/>
                      </a:cubicBezTo>
                      <a:cubicBezTo>
                        <a:pt x="1670" y="624"/>
                        <a:pt x="1670" y="624"/>
                        <a:pt x="1670" y="624"/>
                      </a:cubicBezTo>
                      <a:cubicBezTo>
                        <a:pt x="1664" y="631"/>
                        <a:pt x="1653" y="632"/>
                        <a:pt x="1649" y="620"/>
                      </a:cubicBezTo>
                      <a:cubicBezTo>
                        <a:pt x="1645" y="611"/>
                        <a:pt x="1652" y="594"/>
                        <a:pt x="1630" y="585"/>
                      </a:cubicBezTo>
                      <a:close/>
                      <a:moveTo>
                        <a:pt x="1550" y="629"/>
                      </a:moveTo>
                      <a:cubicBezTo>
                        <a:pt x="1552" y="617"/>
                        <a:pt x="1536" y="616"/>
                        <a:pt x="1531" y="615"/>
                      </a:cubicBezTo>
                      <a:cubicBezTo>
                        <a:pt x="1527" y="614"/>
                        <a:pt x="1524" y="612"/>
                        <a:pt x="1523" y="609"/>
                      </a:cubicBezTo>
                      <a:cubicBezTo>
                        <a:pt x="1522" y="614"/>
                        <a:pt x="1525" y="625"/>
                        <a:pt x="1529" y="629"/>
                      </a:cubicBezTo>
                      <a:cubicBezTo>
                        <a:pt x="1533" y="635"/>
                        <a:pt x="1541" y="638"/>
                        <a:pt x="1548" y="632"/>
                      </a:cubicBezTo>
                      <a:cubicBezTo>
                        <a:pt x="1544" y="632"/>
                        <a:pt x="1538" y="629"/>
                        <a:pt x="1536" y="625"/>
                      </a:cubicBezTo>
                      <a:cubicBezTo>
                        <a:pt x="1538" y="627"/>
                        <a:pt x="1544" y="629"/>
                        <a:pt x="1550" y="629"/>
                      </a:cubicBezTo>
                      <a:close/>
                      <a:moveTo>
                        <a:pt x="1610" y="539"/>
                      </a:moveTo>
                      <a:cubicBezTo>
                        <a:pt x="1606" y="565"/>
                        <a:pt x="1620" y="581"/>
                        <a:pt x="1622" y="592"/>
                      </a:cubicBezTo>
                      <a:cubicBezTo>
                        <a:pt x="1625" y="606"/>
                        <a:pt x="1609" y="609"/>
                        <a:pt x="1603" y="595"/>
                      </a:cubicBezTo>
                      <a:cubicBezTo>
                        <a:pt x="1597" y="580"/>
                        <a:pt x="1601" y="557"/>
                        <a:pt x="1610" y="539"/>
                      </a:cubicBezTo>
                      <a:close/>
                      <a:moveTo>
                        <a:pt x="1597" y="627"/>
                      </a:moveTo>
                      <a:cubicBezTo>
                        <a:pt x="1608" y="644"/>
                        <a:pt x="1644" y="659"/>
                        <a:pt x="1656" y="640"/>
                      </a:cubicBezTo>
                      <a:cubicBezTo>
                        <a:pt x="1660" y="642"/>
                        <a:pt x="1660" y="649"/>
                        <a:pt x="1656" y="654"/>
                      </a:cubicBezTo>
                      <a:cubicBezTo>
                        <a:pt x="1651" y="659"/>
                        <a:pt x="1642" y="661"/>
                        <a:pt x="1635" y="656"/>
                      </a:cubicBezTo>
                      <a:cubicBezTo>
                        <a:pt x="1631" y="660"/>
                        <a:pt x="1619" y="657"/>
                        <a:pt x="1608" y="646"/>
                      </a:cubicBezTo>
                      <a:cubicBezTo>
                        <a:pt x="1611" y="654"/>
                        <a:pt x="1612" y="664"/>
                        <a:pt x="1610" y="672"/>
                      </a:cubicBezTo>
                      <a:cubicBezTo>
                        <a:pt x="1608" y="682"/>
                        <a:pt x="1603" y="692"/>
                        <a:pt x="1596" y="699"/>
                      </a:cubicBezTo>
                      <a:cubicBezTo>
                        <a:pt x="1589" y="707"/>
                        <a:pt x="1579" y="710"/>
                        <a:pt x="1568" y="707"/>
                      </a:cubicBezTo>
                      <a:cubicBezTo>
                        <a:pt x="1561" y="705"/>
                        <a:pt x="1554" y="700"/>
                        <a:pt x="1553" y="692"/>
                      </a:cubicBezTo>
                      <a:cubicBezTo>
                        <a:pt x="1552" y="686"/>
                        <a:pt x="1556" y="680"/>
                        <a:pt x="1561" y="676"/>
                      </a:cubicBezTo>
                      <a:cubicBezTo>
                        <a:pt x="1567" y="673"/>
                        <a:pt x="1573" y="673"/>
                        <a:pt x="1580" y="674"/>
                      </a:cubicBezTo>
                      <a:cubicBezTo>
                        <a:pt x="1567" y="678"/>
                        <a:pt x="1571" y="689"/>
                        <a:pt x="1568" y="694"/>
                      </a:cubicBezTo>
                      <a:cubicBezTo>
                        <a:pt x="1565" y="701"/>
                        <a:pt x="1559" y="700"/>
                        <a:pt x="1556" y="696"/>
                      </a:cubicBezTo>
                      <a:cubicBezTo>
                        <a:pt x="1556" y="696"/>
                        <a:pt x="1556" y="696"/>
                        <a:pt x="1556" y="696"/>
                      </a:cubicBezTo>
                      <a:cubicBezTo>
                        <a:pt x="1558" y="701"/>
                        <a:pt x="1563" y="704"/>
                        <a:pt x="1568" y="706"/>
                      </a:cubicBezTo>
                      <a:cubicBezTo>
                        <a:pt x="1577" y="708"/>
                        <a:pt x="1586" y="707"/>
                        <a:pt x="1593" y="700"/>
                      </a:cubicBezTo>
                      <a:cubicBezTo>
                        <a:pt x="1591" y="702"/>
                        <a:pt x="1589" y="702"/>
                        <a:pt x="1587" y="703"/>
                      </a:cubicBezTo>
                      <a:cubicBezTo>
                        <a:pt x="1582" y="703"/>
                        <a:pt x="1577" y="702"/>
                        <a:pt x="1575" y="697"/>
                      </a:cubicBezTo>
                      <a:cubicBezTo>
                        <a:pt x="1574" y="695"/>
                        <a:pt x="1575" y="692"/>
                        <a:pt x="1577" y="690"/>
                      </a:cubicBezTo>
                      <a:cubicBezTo>
                        <a:pt x="1578" y="689"/>
                        <a:pt x="1580" y="688"/>
                        <a:pt x="1582" y="689"/>
                      </a:cubicBezTo>
                      <a:cubicBezTo>
                        <a:pt x="1583" y="689"/>
                        <a:pt x="1585" y="690"/>
                        <a:pt x="1586" y="692"/>
                      </a:cubicBezTo>
                      <a:cubicBezTo>
                        <a:pt x="1587" y="694"/>
                        <a:pt x="1587" y="697"/>
                        <a:pt x="1584" y="698"/>
                      </a:cubicBezTo>
                      <a:cubicBezTo>
                        <a:pt x="1583" y="699"/>
                        <a:pt x="1581" y="699"/>
                        <a:pt x="1580" y="698"/>
                      </a:cubicBezTo>
                      <a:cubicBezTo>
                        <a:pt x="1580" y="697"/>
                        <a:pt x="1579" y="696"/>
                        <a:pt x="1580" y="695"/>
                      </a:cubicBezTo>
                      <a:cubicBezTo>
                        <a:pt x="1580" y="696"/>
                        <a:pt x="1581" y="697"/>
                        <a:pt x="1581" y="697"/>
                      </a:cubicBezTo>
                      <a:cubicBezTo>
                        <a:pt x="1582" y="698"/>
                        <a:pt x="1584" y="697"/>
                        <a:pt x="1584" y="695"/>
                      </a:cubicBezTo>
                      <a:cubicBezTo>
                        <a:pt x="1584" y="695"/>
                        <a:pt x="1584" y="694"/>
                        <a:pt x="1583" y="693"/>
                      </a:cubicBezTo>
                      <a:cubicBezTo>
                        <a:pt x="1582" y="692"/>
                        <a:pt x="1580" y="692"/>
                        <a:pt x="1579" y="693"/>
                      </a:cubicBezTo>
                      <a:cubicBezTo>
                        <a:pt x="1578" y="694"/>
                        <a:pt x="1577" y="695"/>
                        <a:pt x="1578" y="697"/>
                      </a:cubicBezTo>
                      <a:cubicBezTo>
                        <a:pt x="1580" y="701"/>
                        <a:pt x="1586" y="702"/>
                        <a:pt x="1590" y="701"/>
                      </a:cubicBezTo>
                      <a:cubicBezTo>
                        <a:pt x="1596" y="698"/>
                        <a:pt x="1601" y="691"/>
                        <a:pt x="1604" y="685"/>
                      </a:cubicBezTo>
                      <a:cubicBezTo>
                        <a:pt x="1611" y="670"/>
                        <a:pt x="1611" y="654"/>
                        <a:pt x="1604" y="641"/>
                      </a:cubicBezTo>
                      <a:cubicBezTo>
                        <a:pt x="1601" y="637"/>
                        <a:pt x="1599" y="632"/>
                        <a:pt x="1597" y="627"/>
                      </a:cubicBezTo>
                      <a:close/>
                      <a:moveTo>
                        <a:pt x="1585" y="611"/>
                      </a:moveTo>
                      <a:cubicBezTo>
                        <a:pt x="1590" y="620"/>
                        <a:pt x="1578" y="631"/>
                        <a:pt x="1568" y="635"/>
                      </a:cubicBezTo>
                      <a:cubicBezTo>
                        <a:pt x="1558" y="639"/>
                        <a:pt x="1544" y="641"/>
                        <a:pt x="1538" y="653"/>
                      </a:cubicBezTo>
                      <a:cubicBezTo>
                        <a:pt x="1535" y="659"/>
                        <a:pt x="1536" y="667"/>
                        <a:pt x="1541" y="672"/>
                      </a:cubicBezTo>
                      <a:cubicBezTo>
                        <a:pt x="1543" y="675"/>
                        <a:pt x="1548" y="677"/>
                        <a:pt x="1552" y="674"/>
                      </a:cubicBezTo>
                      <a:cubicBezTo>
                        <a:pt x="1548" y="674"/>
                        <a:pt x="1544" y="670"/>
                        <a:pt x="1544" y="665"/>
                      </a:cubicBezTo>
                      <a:cubicBezTo>
                        <a:pt x="1544" y="661"/>
                        <a:pt x="1549" y="657"/>
                        <a:pt x="1554" y="655"/>
                      </a:cubicBezTo>
                      <a:cubicBezTo>
                        <a:pt x="1564" y="653"/>
                        <a:pt x="1574" y="652"/>
                        <a:pt x="1582" y="646"/>
                      </a:cubicBezTo>
                      <a:cubicBezTo>
                        <a:pt x="1592" y="638"/>
                        <a:pt x="1596" y="623"/>
                        <a:pt x="1585" y="611"/>
                      </a:cubicBezTo>
                      <a:close/>
                      <a:moveTo>
                        <a:pt x="1556" y="573"/>
                      </a:moveTo>
                      <a:cubicBezTo>
                        <a:pt x="1547" y="579"/>
                        <a:pt x="1541" y="595"/>
                        <a:pt x="1543" y="606"/>
                      </a:cubicBezTo>
                      <a:cubicBezTo>
                        <a:pt x="1545" y="617"/>
                        <a:pt x="1556" y="618"/>
                        <a:pt x="1556" y="606"/>
                      </a:cubicBezTo>
                      <a:cubicBezTo>
                        <a:pt x="1556" y="596"/>
                        <a:pt x="1550" y="581"/>
                        <a:pt x="1556" y="573"/>
                      </a:cubicBezTo>
                      <a:close/>
                      <a:moveTo>
                        <a:pt x="1616" y="377"/>
                      </a:moveTo>
                      <a:cubicBezTo>
                        <a:pt x="1627" y="347"/>
                        <a:pt x="1603" y="302"/>
                        <a:pt x="1573" y="310"/>
                      </a:cubicBezTo>
                      <a:cubicBezTo>
                        <a:pt x="1571" y="304"/>
                        <a:pt x="1579" y="297"/>
                        <a:pt x="1588" y="297"/>
                      </a:cubicBezTo>
                      <a:cubicBezTo>
                        <a:pt x="1598" y="297"/>
                        <a:pt x="1608" y="307"/>
                        <a:pt x="1609" y="320"/>
                      </a:cubicBezTo>
                      <a:cubicBezTo>
                        <a:pt x="1621" y="318"/>
                        <a:pt x="1634" y="351"/>
                        <a:pt x="1616" y="377"/>
                      </a:cubicBezTo>
                      <a:close/>
                      <a:moveTo>
                        <a:pt x="1755" y="378"/>
                      </a:moveTo>
                      <a:cubicBezTo>
                        <a:pt x="1755" y="381"/>
                        <a:pt x="1753" y="383"/>
                        <a:pt x="1750" y="383"/>
                      </a:cubicBezTo>
                      <a:cubicBezTo>
                        <a:pt x="1748" y="384"/>
                        <a:pt x="1745" y="381"/>
                        <a:pt x="1745" y="379"/>
                      </a:cubicBezTo>
                      <a:cubicBezTo>
                        <a:pt x="1745" y="376"/>
                        <a:pt x="1747" y="374"/>
                        <a:pt x="1750" y="373"/>
                      </a:cubicBezTo>
                      <a:cubicBezTo>
                        <a:pt x="1753" y="373"/>
                        <a:pt x="1755" y="375"/>
                        <a:pt x="1755" y="378"/>
                      </a:cubicBezTo>
                      <a:close/>
                      <a:moveTo>
                        <a:pt x="1758" y="388"/>
                      </a:moveTo>
                      <a:cubicBezTo>
                        <a:pt x="1758" y="390"/>
                        <a:pt x="1756" y="392"/>
                        <a:pt x="1754" y="392"/>
                      </a:cubicBezTo>
                      <a:cubicBezTo>
                        <a:pt x="1752" y="392"/>
                        <a:pt x="1750" y="390"/>
                        <a:pt x="1750" y="388"/>
                      </a:cubicBezTo>
                      <a:cubicBezTo>
                        <a:pt x="1750" y="386"/>
                        <a:pt x="1752" y="384"/>
                        <a:pt x="1754" y="384"/>
                      </a:cubicBezTo>
                      <a:cubicBezTo>
                        <a:pt x="1756" y="384"/>
                        <a:pt x="1758" y="385"/>
                        <a:pt x="1758" y="388"/>
                      </a:cubicBezTo>
                      <a:close/>
                      <a:moveTo>
                        <a:pt x="1746" y="369"/>
                      </a:moveTo>
                      <a:cubicBezTo>
                        <a:pt x="1747" y="374"/>
                        <a:pt x="1743" y="377"/>
                        <a:pt x="1739" y="377"/>
                      </a:cubicBezTo>
                      <a:cubicBezTo>
                        <a:pt x="1735" y="378"/>
                        <a:pt x="1731" y="374"/>
                        <a:pt x="1731" y="370"/>
                      </a:cubicBezTo>
                      <a:cubicBezTo>
                        <a:pt x="1731" y="366"/>
                        <a:pt x="1734" y="362"/>
                        <a:pt x="1738" y="362"/>
                      </a:cubicBezTo>
                      <a:cubicBezTo>
                        <a:pt x="1743" y="362"/>
                        <a:pt x="1746" y="365"/>
                        <a:pt x="1746" y="369"/>
                      </a:cubicBezTo>
                      <a:close/>
                      <a:moveTo>
                        <a:pt x="1626" y="482"/>
                      </a:moveTo>
                      <a:cubicBezTo>
                        <a:pt x="1616" y="479"/>
                        <a:pt x="1604" y="468"/>
                        <a:pt x="1600" y="453"/>
                      </a:cubicBezTo>
                      <a:cubicBezTo>
                        <a:pt x="1597" y="442"/>
                        <a:pt x="1597" y="430"/>
                        <a:pt x="1602" y="420"/>
                      </a:cubicBezTo>
                      <a:cubicBezTo>
                        <a:pt x="1604" y="415"/>
                        <a:pt x="1607" y="411"/>
                        <a:pt x="1612" y="408"/>
                      </a:cubicBezTo>
                      <a:cubicBezTo>
                        <a:pt x="1619" y="403"/>
                        <a:pt x="1628" y="403"/>
                        <a:pt x="1633" y="407"/>
                      </a:cubicBezTo>
                      <a:cubicBezTo>
                        <a:pt x="1639" y="411"/>
                        <a:pt x="1640" y="420"/>
                        <a:pt x="1634" y="423"/>
                      </a:cubicBezTo>
                      <a:cubicBezTo>
                        <a:pt x="1632" y="413"/>
                        <a:pt x="1621" y="412"/>
                        <a:pt x="1613" y="419"/>
                      </a:cubicBezTo>
                      <a:cubicBezTo>
                        <a:pt x="1605" y="426"/>
                        <a:pt x="1603" y="442"/>
                        <a:pt x="1605" y="452"/>
                      </a:cubicBezTo>
                      <a:cubicBezTo>
                        <a:pt x="1610" y="471"/>
                        <a:pt x="1620" y="478"/>
                        <a:pt x="1626" y="482"/>
                      </a:cubicBezTo>
                      <a:close/>
                      <a:moveTo>
                        <a:pt x="1608" y="402"/>
                      </a:moveTo>
                      <a:cubicBezTo>
                        <a:pt x="1627" y="373"/>
                        <a:pt x="1667" y="363"/>
                        <a:pt x="1688" y="376"/>
                      </a:cubicBezTo>
                      <a:cubicBezTo>
                        <a:pt x="1711" y="391"/>
                        <a:pt x="1697" y="410"/>
                        <a:pt x="1677" y="398"/>
                      </a:cubicBezTo>
                      <a:cubicBezTo>
                        <a:pt x="1667" y="391"/>
                        <a:pt x="1631" y="377"/>
                        <a:pt x="1608" y="402"/>
                      </a:cubicBezTo>
                      <a:close/>
                      <a:moveTo>
                        <a:pt x="1475" y="772"/>
                      </a:moveTo>
                      <a:cubicBezTo>
                        <a:pt x="1480" y="746"/>
                        <a:pt x="1465" y="731"/>
                        <a:pt x="1463" y="719"/>
                      </a:cubicBezTo>
                      <a:cubicBezTo>
                        <a:pt x="1461" y="706"/>
                        <a:pt x="1476" y="703"/>
                        <a:pt x="1482" y="717"/>
                      </a:cubicBezTo>
                      <a:cubicBezTo>
                        <a:pt x="1488" y="731"/>
                        <a:pt x="1484" y="754"/>
                        <a:pt x="1475" y="772"/>
                      </a:cubicBezTo>
                      <a:close/>
                      <a:moveTo>
                        <a:pt x="1510" y="693"/>
                      </a:moveTo>
                      <a:cubicBezTo>
                        <a:pt x="1511" y="696"/>
                        <a:pt x="1511" y="698"/>
                        <a:pt x="1510" y="700"/>
                      </a:cubicBezTo>
                      <a:cubicBezTo>
                        <a:pt x="1509" y="702"/>
                        <a:pt x="1506" y="704"/>
                        <a:pt x="1502" y="704"/>
                      </a:cubicBezTo>
                      <a:cubicBezTo>
                        <a:pt x="1498" y="704"/>
                        <a:pt x="1496" y="700"/>
                        <a:pt x="1496" y="697"/>
                      </a:cubicBezTo>
                      <a:cubicBezTo>
                        <a:pt x="1495" y="691"/>
                        <a:pt x="1500" y="690"/>
                        <a:pt x="1502" y="688"/>
                      </a:cubicBezTo>
                      <a:cubicBezTo>
                        <a:pt x="1505" y="685"/>
                        <a:pt x="1504" y="679"/>
                        <a:pt x="1500" y="675"/>
                      </a:cubicBezTo>
                      <a:cubicBezTo>
                        <a:pt x="1496" y="671"/>
                        <a:pt x="1490" y="669"/>
                        <a:pt x="1485" y="671"/>
                      </a:cubicBezTo>
                      <a:cubicBezTo>
                        <a:pt x="1481" y="673"/>
                        <a:pt x="1479" y="676"/>
                        <a:pt x="1480" y="680"/>
                      </a:cubicBezTo>
                      <a:cubicBezTo>
                        <a:pt x="1482" y="676"/>
                        <a:pt x="1488" y="676"/>
                        <a:pt x="1489" y="681"/>
                      </a:cubicBezTo>
                      <a:cubicBezTo>
                        <a:pt x="1490" y="683"/>
                        <a:pt x="1489" y="689"/>
                        <a:pt x="1489" y="695"/>
                      </a:cubicBezTo>
                      <a:cubicBezTo>
                        <a:pt x="1488" y="701"/>
                        <a:pt x="1488" y="706"/>
                        <a:pt x="1491" y="711"/>
                      </a:cubicBezTo>
                      <a:cubicBezTo>
                        <a:pt x="1496" y="719"/>
                        <a:pt x="1508" y="721"/>
                        <a:pt x="1515" y="715"/>
                      </a:cubicBezTo>
                      <a:cubicBezTo>
                        <a:pt x="1519" y="711"/>
                        <a:pt x="1521" y="706"/>
                        <a:pt x="1521" y="701"/>
                      </a:cubicBezTo>
                      <a:cubicBezTo>
                        <a:pt x="1522" y="696"/>
                        <a:pt x="1520" y="682"/>
                        <a:pt x="1524" y="677"/>
                      </a:cubicBezTo>
                      <a:cubicBezTo>
                        <a:pt x="1527" y="673"/>
                        <a:pt x="1532" y="673"/>
                        <a:pt x="1533" y="676"/>
                      </a:cubicBezTo>
                      <a:cubicBezTo>
                        <a:pt x="1536" y="673"/>
                        <a:pt x="1532" y="668"/>
                        <a:pt x="1528" y="666"/>
                      </a:cubicBezTo>
                      <a:cubicBezTo>
                        <a:pt x="1520" y="664"/>
                        <a:pt x="1509" y="670"/>
                        <a:pt x="1507" y="680"/>
                      </a:cubicBezTo>
                      <a:cubicBezTo>
                        <a:pt x="1507" y="684"/>
                        <a:pt x="1508" y="688"/>
                        <a:pt x="1510" y="693"/>
                      </a:cubicBezTo>
                      <a:close/>
                      <a:moveTo>
                        <a:pt x="1504" y="678"/>
                      </a:moveTo>
                      <a:cubicBezTo>
                        <a:pt x="1501" y="667"/>
                        <a:pt x="1505" y="650"/>
                        <a:pt x="1514" y="642"/>
                      </a:cubicBezTo>
                      <a:cubicBezTo>
                        <a:pt x="1523" y="634"/>
                        <a:pt x="1533" y="639"/>
                        <a:pt x="1525" y="650"/>
                      </a:cubicBezTo>
                      <a:cubicBezTo>
                        <a:pt x="1519" y="658"/>
                        <a:pt x="1505" y="667"/>
                        <a:pt x="1504" y="678"/>
                      </a:cubicBezTo>
                      <a:close/>
                      <a:moveTo>
                        <a:pt x="1507" y="721"/>
                      </a:moveTo>
                      <a:cubicBezTo>
                        <a:pt x="1502" y="722"/>
                        <a:pt x="1495" y="719"/>
                        <a:pt x="1492" y="716"/>
                      </a:cubicBezTo>
                      <a:cubicBezTo>
                        <a:pt x="1487" y="718"/>
                        <a:pt x="1488" y="731"/>
                        <a:pt x="1498" y="732"/>
                      </a:cubicBezTo>
                      <a:cubicBezTo>
                        <a:pt x="1504" y="732"/>
                        <a:pt x="1509" y="726"/>
                        <a:pt x="1507" y="721"/>
                      </a:cubicBezTo>
                      <a:close/>
                      <a:moveTo>
                        <a:pt x="1825" y="856"/>
                      </a:moveTo>
                      <a:cubicBezTo>
                        <a:pt x="1824" y="860"/>
                        <a:pt x="1821" y="862"/>
                        <a:pt x="1818" y="861"/>
                      </a:cubicBezTo>
                      <a:cubicBezTo>
                        <a:pt x="1812" y="860"/>
                        <a:pt x="1812" y="852"/>
                        <a:pt x="1817" y="849"/>
                      </a:cubicBezTo>
                      <a:cubicBezTo>
                        <a:pt x="1821" y="848"/>
                        <a:pt x="1823" y="849"/>
                        <a:pt x="1827" y="845"/>
                      </a:cubicBezTo>
                      <a:cubicBezTo>
                        <a:pt x="1825" y="850"/>
                        <a:pt x="1826" y="852"/>
                        <a:pt x="1825" y="856"/>
                      </a:cubicBezTo>
                      <a:close/>
                      <a:moveTo>
                        <a:pt x="1733" y="1130"/>
                      </a:moveTo>
                      <a:cubicBezTo>
                        <a:pt x="1707" y="1127"/>
                        <a:pt x="1693" y="1110"/>
                        <a:pt x="1688" y="1092"/>
                      </a:cubicBezTo>
                      <a:cubicBezTo>
                        <a:pt x="1683" y="1076"/>
                        <a:pt x="1691" y="1065"/>
                        <a:pt x="1689" y="1054"/>
                      </a:cubicBezTo>
                      <a:cubicBezTo>
                        <a:pt x="1688" y="1051"/>
                        <a:pt x="1686" y="1047"/>
                        <a:pt x="1682" y="1045"/>
                      </a:cubicBezTo>
                      <a:cubicBezTo>
                        <a:pt x="1693" y="1041"/>
                        <a:pt x="1704" y="1049"/>
                        <a:pt x="1705" y="1060"/>
                      </a:cubicBezTo>
                      <a:cubicBezTo>
                        <a:pt x="1707" y="1074"/>
                        <a:pt x="1700" y="1083"/>
                        <a:pt x="1705" y="1098"/>
                      </a:cubicBezTo>
                      <a:cubicBezTo>
                        <a:pt x="1709" y="1113"/>
                        <a:pt x="1720" y="1125"/>
                        <a:pt x="1733" y="1130"/>
                      </a:cubicBezTo>
                      <a:close/>
                      <a:moveTo>
                        <a:pt x="1781" y="1161"/>
                      </a:moveTo>
                      <a:cubicBezTo>
                        <a:pt x="1756" y="1161"/>
                        <a:pt x="1743" y="1141"/>
                        <a:pt x="1733" y="1134"/>
                      </a:cubicBezTo>
                      <a:cubicBezTo>
                        <a:pt x="1719" y="1125"/>
                        <a:pt x="1711" y="1135"/>
                        <a:pt x="1723" y="1148"/>
                      </a:cubicBezTo>
                      <a:cubicBezTo>
                        <a:pt x="1735" y="1162"/>
                        <a:pt x="1762" y="1169"/>
                        <a:pt x="1781" y="1161"/>
                      </a:cubicBezTo>
                      <a:close/>
                      <a:moveTo>
                        <a:pt x="2150" y="644"/>
                      </a:moveTo>
                      <a:cubicBezTo>
                        <a:pt x="2174" y="644"/>
                        <a:pt x="2193" y="626"/>
                        <a:pt x="2197" y="608"/>
                      </a:cubicBezTo>
                      <a:cubicBezTo>
                        <a:pt x="2201" y="593"/>
                        <a:pt x="2188" y="585"/>
                        <a:pt x="2183" y="603"/>
                      </a:cubicBezTo>
                      <a:cubicBezTo>
                        <a:pt x="2179" y="618"/>
                        <a:pt x="2174" y="637"/>
                        <a:pt x="2150" y="644"/>
                      </a:cubicBezTo>
                      <a:close/>
                      <a:moveTo>
                        <a:pt x="2111" y="347"/>
                      </a:moveTo>
                      <a:cubicBezTo>
                        <a:pt x="2128" y="347"/>
                        <a:pt x="2152" y="361"/>
                        <a:pt x="2161" y="377"/>
                      </a:cubicBezTo>
                      <a:cubicBezTo>
                        <a:pt x="2169" y="393"/>
                        <a:pt x="2157" y="403"/>
                        <a:pt x="2144" y="387"/>
                      </a:cubicBezTo>
                      <a:cubicBezTo>
                        <a:pt x="2134" y="375"/>
                        <a:pt x="2131" y="354"/>
                        <a:pt x="2111" y="347"/>
                      </a:cubicBezTo>
                      <a:close/>
                      <a:moveTo>
                        <a:pt x="2199" y="625"/>
                      </a:moveTo>
                      <a:cubicBezTo>
                        <a:pt x="2219" y="611"/>
                        <a:pt x="2218" y="590"/>
                        <a:pt x="2212" y="572"/>
                      </a:cubicBezTo>
                      <a:cubicBezTo>
                        <a:pt x="2209" y="562"/>
                        <a:pt x="2200" y="550"/>
                        <a:pt x="2204" y="540"/>
                      </a:cubicBezTo>
                      <a:cubicBezTo>
                        <a:pt x="2188" y="543"/>
                        <a:pt x="2202" y="573"/>
                        <a:pt x="2205" y="583"/>
                      </a:cubicBezTo>
                      <a:cubicBezTo>
                        <a:pt x="2210" y="599"/>
                        <a:pt x="2209" y="614"/>
                        <a:pt x="2199" y="625"/>
                      </a:cubicBezTo>
                      <a:close/>
                      <a:moveTo>
                        <a:pt x="2136" y="484"/>
                      </a:moveTo>
                      <a:cubicBezTo>
                        <a:pt x="2130" y="509"/>
                        <a:pt x="2113" y="535"/>
                        <a:pt x="2095" y="541"/>
                      </a:cubicBezTo>
                      <a:cubicBezTo>
                        <a:pt x="2078" y="546"/>
                        <a:pt x="2068" y="532"/>
                        <a:pt x="2086" y="522"/>
                      </a:cubicBezTo>
                      <a:cubicBezTo>
                        <a:pt x="2100" y="515"/>
                        <a:pt x="2124" y="506"/>
                        <a:pt x="2136" y="484"/>
                      </a:cubicBezTo>
                      <a:close/>
                      <a:moveTo>
                        <a:pt x="2214" y="356"/>
                      </a:moveTo>
                      <a:cubicBezTo>
                        <a:pt x="2218" y="355"/>
                        <a:pt x="2222" y="356"/>
                        <a:pt x="2224" y="360"/>
                      </a:cubicBezTo>
                      <a:cubicBezTo>
                        <a:pt x="2226" y="366"/>
                        <a:pt x="2219" y="371"/>
                        <a:pt x="2214" y="368"/>
                      </a:cubicBezTo>
                      <a:cubicBezTo>
                        <a:pt x="2210" y="366"/>
                        <a:pt x="2209" y="362"/>
                        <a:pt x="2203" y="361"/>
                      </a:cubicBezTo>
                      <a:cubicBezTo>
                        <a:pt x="2209" y="361"/>
                        <a:pt x="2210" y="358"/>
                        <a:pt x="2214" y="356"/>
                      </a:cubicBezTo>
                      <a:close/>
                      <a:moveTo>
                        <a:pt x="2213" y="355"/>
                      </a:moveTo>
                      <a:cubicBezTo>
                        <a:pt x="2216" y="354"/>
                        <a:pt x="2218" y="353"/>
                        <a:pt x="2221" y="354"/>
                      </a:cubicBezTo>
                      <a:cubicBezTo>
                        <a:pt x="2223" y="356"/>
                        <a:pt x="2226" y="359"/>
                        <a:pt x="2226" y="363"/>
                      </a:cubicBezTo>
                      <a:cubicBezTo>
                        <a:pt x="2226" y="367"/>
                        <a:pt x="2222" y="370"/>
                        <a:pt x="2219" y="371"/>
                      </a:cubicBezTo>
                      <a:cubicBezTo>
                        <a:pt x="2212" y="372"/>
                        <a:pt x="2211" y="367"/>
                        <a:pt x="2208" y="364"/>
                      </a:cubicBezTo>
                      <a:cubicBezTo>
                        <a:pt x="2204" y="362"/>
                        <a:pt x="2198" y="363"/>
                        <a:pt x="2194" y="367"/>
                      </a:cubicBezTo>
                      <a:cubicBezTo>
                        <a:pt x="2189" y="372"/>
                        <a:pt x="2188" y="379"/>
                        <a:pt x="2191" y="385"/>
                      </a:cubicBezTo>
                      <a:cubicBezTo>
                        <a:pt x="2193" y="389"/>
                        <a:pt x="2196" y="391"/>
                        <a:pt x="2200" y="389"/>
                      </a:cubicBezTo>
                      <a:cubicBezTo>
                        <a:pt x="2197" y="387"/>
                        <a:pt x="2196" y="382"/>
                        <a:pt x="2201" y="379"/>
                      </a:cubicBezTo>
                      <a:cubicBezTo>
                        <a:pt x="2204" y="378"/>
                        <a:pt x="2210" y="378"/>
                        <a:pt x="2216" y="379"/>
                      </a:cubicBezTo>
                      <a:cubicBezTo>
                        <a:pt x="2223" y="379"/>
                        <a:pt x="2229" y="378"/>
                        <a:pt x="2234" y="375"/>
                      </a:cubicBezTo>
                      <a:cubicBezTo>
                        <a:pt x="2243" y="369"/>
                        <a:pt x="2244" y="355"/>
                        <a:pt x="2237" y="347"/>
                      </a:cubicBezTo>
                      <a:cubicBezTo>
                        <a:pt x="2232" y="343"/>
                        <a:pt x="2227" y="342"/>
                        <a:pt x="2221" y="342"/>
                      </a:cubicBezTo>
                      <a:cubicBezTo>
                        <a:pt x="2215" y="342"/>
                        <a:pt x="2199" y="345"/>
                        <a:pt x="2193" y="341"/>
                      </a:cubicBezTo>
                      <a:cubicBezTo>
                        <a:pt x="2189" y="338"/>
                        <a:pt x="2189" y="333"/>
                        <a:pt x="2192" y="330"/>
                      </a:cubicBezTo>
                      <a:cubicBezTo>
                        <a:pt x="2188" y="328"/>
                        <a:pt x="2183" y="332"/>
                        <a:pt x="2181" y="337"/>
                      </a:cubicBezTo>
                      <a:cubicBezTo>
                        <a:pt x="2179" y="346"/>
                        <a:pt x="2187" y="358"/>
                        <a:pt x="2199" y="359"/>
                      </a:cubicBezTo>
                      <a:cubicBezTo>
                        <a:pt x="2203" y="359"/>
                        <a:pt x="2208" y="357"/>
                        <a:pt x="2213" y="355"/>
                      </a:cubicBezTo>
                      <a:close/>
                      <a:moveTo>
                        <a:pt x="2196" y="363"/>
                      </a:moveTo>
                      <a:cubicBezTo>
                        <a:pt x="2184" y="368"/>
                        <a:pt x="2165" y="364"/>
                        <a:pt x="2155" y="355"/>
                      </a:cubicBezTo>
                      <a:cubicBezTo>
                        <a:pt x="2146" y="346"/>
                        <a:pt x="2151" y="334"/>
                        <a:pt x="2164" y="342"/>
                      </a:cubicBezTo>
                      <a:cubicBezTo>
                        <a:pt x="2173" y="348"/>
                        <a:pt x="2184" y="363"/>
                        <a:pt x="2196" y="363"/>
                      </a:cubicBezTo>
                      <a:close/>
                      <a:moveTo>
                        <a:pt x="2260" y="365"/>
                      </a:moveTo>
                      <a:cubicBezTo>
                        <a:pt x="2261" y="367"/>
                        <a:pt x="2260" y="368"/>
                        <a:pt x="2259" y="369"/>
                      </a:cubicBezTo>
                      <a:cubicBezTo>
                        <a:pt x="2270" y="369"/>
                        <a:pt x="2287" y="375"/>
                        <a:pt x="2302" y="384"/>
                      </a:cubicBezTo>
                      <a:cubicBezTo>
                        <a:pt x="2297" y="383"/>
                        <a:pt x="2293" y="382"/>
                        <a:pt x="2288" y="382"/>
                      </a:cubicBezTo>
                      <a:cubicBezTo>
                        <a:pt x="2255" y="382"/>
                        <a:pt x="2250" y="405"/>
                        <a:pt x="2226" y="418"/>
                      </a:cubicBezTo>
                      <a:cubicBezTo>
                        <a:pt x="2218" y="423"/>
                        <a:pt x="2206" y="422"/>
                        <a:pt x="2202" y="411"/>
                      </a:cubicBezTo>
                      <a:cubicBezTo>
                        <a:pt x="2200" y="405"/>
                        <a:pt x="2202" y="399"/>
                        <a:pt x="2206" y="395"/>
                      </a:cubicBezTo>
                      <a:cubicBezTo>
                        <a:pt x="2209" y="393"/>
                        <a:pt x="2212" y="392"/>
                        <a:pt x="2216" y="392"/>
                      </a:cubicBezTo>
                      <a:cubicBezTo>
                        <a:pt x="2217" y="392"/>
                        <a:pt x="2219" y="393"/>
                        <a:pt x="2221" y="394"/>
                      </a:cubicBezTo>
                      <a:cubicBezTo>
                        <a:pt x="2220" y="393"/>
                        <a:pt x="2221" y="393"/>
                        <a:pt x="2218" y="393"/>
                      </a:cubicBezTo>
                      <a:cubicBezTo>
                        <a:pt x="2215" y="393"/>
                        <a:pt x="2210" y="396"/>
                        <a:pt x="2210" y="400"/>
                      </a:cubicBezTo>
                      <a:cubicBezTo>
                        <a:pt x="2209" y="404"/>
                        <a:pt x="2213" y="408"/>
                        <a:pt x="2217" y="408"/>
                      </a:cubicBezTo>
                      <a:cubicBezTo>
                        <a:pt x="2221" y="409"/>
                        <a:pt x="2224" y="406"/>
                        <a:pt x="2225" y="403"/>
                      </a:cubicBezTo>
                      <a:cubicBezTo>
                        <a:pt x="2227" y="397"/>
                        <a:pt x="2221" y="392"/>
                        <a:pt x="2216" y="391"/>
                      </a:cubicBezTo>
                      <a:cubicBezTo>
                        <a:pt x="2211" y="390"/>
                        <a:pt x="2208" y="391"/>
                        <a:pt x="2204" y="394"/>
                      </a:cubicBezTo>
                      <a:cubicBezTo>
                        <a:pt x="2199" y="398"/>
                        <a:pt x="2198" y="405"/>
                        <a:pt x="2199" y="411"/>
                      </a:cubicBezTo>
                      <a:cubicBezTo>
                        <a:pt x="2204" y="426"/>
                        <a:pt x="2217" y="427"/>
                        <a:pt x="2227" y="421"/>
                      </a:cubicBezTo>
                      <a:cubicBezTo>
                        <a:pt x="2251" y="407"/>
                        <a:pt x="2257" y="384"/>
                        <a:pt x="2291" y="386"/>
                      </a:cubicBezTo>
                      <a:cubicBezTo>
                        <a:pt x="2304" y="387"/>
                        <a:pt x="2318" y="393"/>
                        <a:pt x="2326" y="408"/>
                      </a:cubicBezTo>
                      <a:cubicBezTo>
                        <a:pt x="2335" y="426"/>
                        <a:pt x="2332" y="450"/>
                        <a:pt x="2314" y="461"/>
                      </a:cubicBezTo>
                      <a:cubicBezTo>
                        <a:pt x="2333" y="448"/>
                        <a:pt x="2328" y="416"/>
                        <a:pt x="2309" y="401"/>
                      </a:cubicBezTo>
                      <a:cubicBezTo>
                        <a:pt x="2300" y="393"/>
                        <a:pt x="2283" y="388"/>
                        <a:pt x="2270" y="394"/>
                      </a:cubicBezTo>
                      <a:cubicBezTo>
                        <a:pt x="2242" y="406"/>
                        <a:pt x="2255" y="436"/>
                        <a:pt x="2281" y="425"/>
                      </a:cubicBezTo>
                      <a:cubicBezTo>
                        <a:pt x="2294" y="420"/>
                        <a:pt x="2308" y="423"/>
                        <a:pt x="2315" y="437"/>
                      </a:cubicBezTo>
                      <a:cubicBezTo>
                        <a:pt x="2319" y="445"/>
                        <a:pt x="2318" y="455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5" y="460"/>
                        <a:pt x="2316" y="460"/>
                      </a:cubicBezTo>
                      <a:cubicBezTo>
                        <a:pt x="2311" y="463"/>
                        <a:pt x="2307" y="467"/>
                        <a:pt x="2303" y="472"/>
                      </a:cubicBezTo>
                      <a:cubicBezTo>
                        <a:pt x="2294" y="483"/>
                        <a:pt x="2289" y="493"/>
                        <a:pt x="2287" y="507"/>
                      </a:cubicBezTo>
                      <a:cubicBezTo>
                        <a:pt x="2287" y="507"/>
                        <a:pt x="2287" y="507"/>
                        <a:pt x="2287" y="507"/>
                      </a:cubicBezTo>
                      <a:cubicBezTo>
                        <a:pt x="2282" y="496"/>
                        <a:pt x="2281" y="474"/>
                        <a:pt x="2287" y="464"/>
                      </a:cubicBezTo>
                      <a:cubicBezTo>
                        <a:pt x="2287" y="463"/>
                        <a:pt x="2286" y="463"/>
                        <a:pt x="2285" y="462"/>
                      </a:cubicBezTo>
                      <a:cubicBezTo>
                        <a:pt x="2280" y="471"/>
                        <a:pt x="2279" y="489"/>
                        <a:pt x="2282" y="502"/>
                      </a:cubicBezTo>
                      <a:cubicBezTo>
                        <a:pt x="2281" y="500"/>
                        <a:pt x="2280" y="499"/>
                        <a:pt x="2279" y="498"/>
                      </a:cubicBezTo>
                      <a:cubicBezTo>
                        <a:pt x="2278" y="497"/>
                        <a:pt x="2278" y="497"/>
                        <a:pt x="2278" y="497"/>
                      </a:cubicBezTo>
                      <a:cubicBezTo>
                        <a:pt x="2273" y="490"/>
                        <a:pt x="2267" y="484"/>
                        <a:pt x="2260" y="479"/>
                      </a:cubicBezTo>
                      <a:cubicBezTo>
                        <a:pt x="2252" y="473"/>
                        <a:pt x="2240" y="467"/>
                        <a:pt x="2238" y="458"/>
                      </a:cubicBezTo>
                      <a:cubicBezTo>
                        <a:pt x="2235" y="449"/>
                        <a:pt x="2238" y="441"/>
                        <a:pt x="2245" y="435"/>
                      </a:cubicBezTo>
                      <a:cubicBezTo>
                        <a:pt x="2251" y="430"/>
                        <a:pt x="2260" y="428"/>
                        <a:pt x="2267" y="432"/>
                      </a:cubicBezTo>
                      <a:cubicBezTo>
                        <a:pt x="2274" y="435"/>
                        <a:pt x="2278" y="442"/>
                        <a:pt x="2277" y="448"/>
                      </a:cubicBezTo>
                      <a:cubicBezTo>
                        <a:pt x="2277" y="454"/>
                        <a:pt x="2273" y="459"/>
                        <a:pt x="2267" y="461"/>
                      </a:cubicBezTo>
                      <a:cubicBezTo>
                        <a:pt x="2271" y="459"/>
                        <a:pt x="2273" y="455"/>
                        <a:pt x="2273" y="451"/>
                      </a:cubicBezTo>
                      <a:cubicBezTo>
                        <a:pt x="2272" y="446"/>
                        <a:pt x="2267" y="443"/>
                        <a:pt x="2263" y="443"/>
                      </a:cubicBezTo>
                      <a:cubicBezTo>
                        <a:pt x="2258" y="444"/>
                        <a:pt x="2254" y="449"/>
                        <a:pt x="2255" y="454"/>
                      </a:cubicBezTo>
                      <a:cubicBezTo>
                        <a:pt x="2256" y="458"/>
                        <a:pt x="2259" y="461"/>
                        <a:pt x="2264" y="461"/>
                      </a:cubicBezTo>
                      <a:cubicBezTo>
                        <a:pt x="2267" y="461"/>
                        <a:pt x="2269" y="461"/>
                        <a:pt x="2271" y="459"/>
                      </a:cubicBezTo>
                      <a:cubicBezTo>
                        <a:pt x="2275" y="457"/>
                        <a:pt x="2277" y="453"/>
                        <a:pt x="2278" y="449"/>
                      </a:cubicBezTo>
                      <a:cubicBezTo>
                        <a:pt x="2279" y="442"/>
                        <a:pt x="2275" y="435"/>
                        <a:pt x="2268" y="431"/>
                      </a:cubicBezTo>
                      <a:cubicBezTo>
                        <a:pt x="2260" y="427"/>
                        <a:pt x="2250" y="429"/>
                        <a:pt x="2244" y="434"/>
                      </a:cubicBezTo>
                      <a:cubicBezTo>
                        <a:pt x="2236" y="440"/>
                        <a:pt x="2233" y="449"/>
                        <a:pt x="2236" y="459"/>
                      </a:cubicBezTo>
                      <a:cubicBezTo>
                        <a:pt x="2236" y="461"/>
                        <a:pt x="2237" y="464"/>
                        <a:pt x="2239" y="466"/>
                      </a:cubicBezTo>
                      <a:cubicBezTo>
                        <a:pt x="2238" y="465"/>
                        <a:pt x="2236" y="464"/>
                        <a:pt x="2235" y="464"/>
                      </a:cubicBezTo>
                      <a:cubicBezTo>
                        <a:pt x="2216" y="455"/>
                        <a:pt x="2194" y="455"/>
                        <a:pt x="2180" y="437"/>
                      </a:cubicBezTo>
                      <a:cubicBezTo>
                        <a:pt x="2179" y="438"/>
                        <a:pt x="2178" y="438"/>
                        <a:pt x="2177" y="439"/>
                      </a:cubicBezTo>
                      <a:cubicBezTo>
                        <a:pt x="2179" y="441"/>
                        <a:pt x="2182" y="444"/>
                        <a:pt x="2184" y="446"/>
                      </a:cubicBezTo>
                      <a:cubicBezTo>
                        <a:pt x="2188" y="450"/>
                        <a:pt x="2191" y="452"/>
                        <a:pt x="2195" y="454"/>
                      </a:cubicBezTo>
                      <a:cubicBezTo>
                        <a:pt x="2191" y="454"/>
                        <a:pt x="2186" y="455"/>
                        <a:pt x="2182" y="456"/>
                      </a:cubicBezTo>
                      <a:cubicBezTo>
                        <a:pt x="2172" y="459"/>
                        <a:pt x="2165" y="462"/>
                        <a:pt x="2157" y="468"/>
                      </a:cubicBezTo>
                      <a:cubicBezTo>
                        <a:pt x="2154" y="470"/>
                        <a:pt x="2152" y="472"/>
                        <a:pt x="2149" y="475"/>
                      </a:cubicBezTo>
                      <a:cubicBezTo>
                        <a:pt x="2143" y="481"/>
                        <a:pt x="2140" y="486"/>
                        <a:pt x="2137" y="494"/>
                      </a:cubicBezTo>
                      <a:cubicBezTo>
                        <a:pt x="2134" y="502"/>
                        <a:pt x="2134" y="508"/>
                        <a:pt x="2135" y="517"/>
                      </a:cubicBezTo>
                      <a:cubicBezTo>
                        <a:pt x="2136" y="524"/>
                        <a:pt x="2139" y="531"/>
                        <a:pt x="2145" y="536"/>
                      </a:cubicBezTo>
                      <a:cubicBezTo>
                        <a:pt x="2154" y="546"/>
                        <a:pt x="2168" y="547"/>
                        <a:pt x="2180" y="543"/>
                      </a:cubicBezTo>
                      <a:cubicBezTo>
                        <a:pt x="2192" y="538"/>
                        <a:pt x="2202" y="527"/>
                        <a:pt x="2208" y="515"/>
                      </a:cubicBezTo>
                      <a:cubicBezTo>
                        <a:pt x="2184" y="531"/>
                        <a:pt x="2171" y="512"/>
                        <a:pt x="2159" y="509"/>
                      </a:cubicBezTo>
                      <a:cubicBezTo>
                        <a:pt x="2143" y="505"/>
                        <a:pt x="2137" y="517"/>
                        <a:pt x="2140" y="528"/>
                      </a:cubicBezTo>
                      <a:cubicBezTo>
                        <a:pt x="2140" y="528"/>
                        <a:pt x="2140" y="528"/>
                        <a:pt x="2140" y="528"/>
                      </a:cubicBezTo>
                      <a:cubicBezTo>
                        <a:pt x="2138" y="524"/>
                        <a:pt x="2137" y="521"/>
                        <a:pt x="2136" y="517"/>
                      </a:cubicBezTo>
                      <a:cubicBezTo>
                        <a:pt x="2135" y="508"/>
                        <a:pt x="2136" y="502"/>
                        <a:pt x="2139" y="494"/>
                      </a:cubicBezTo>
                      <a:cubicBezTo>
                        <a:pt x="2142" y="487"/>
                        <a:pt x="2145" y="482"/>
                        <a:pt x="2151" y="476"/>
                      </a:cubicBezTo>
                      <a:cubicBezTo>
                        <a:pt x="2160" y="468"/>
                        <a:pt x="2168" y="463"/>
                        <a:pt x="2180" y="460"/>
                      </a:cubicBezTo>
                      <a:cubicBezTo>
                        <a:pt x="2177" y="461"/>
                        <a:pt x="2173" y="463"/>
                        <a:pt x="2170" y="465"/>
                      </a:cubicBezTo>
                      <a:cubicBezTo>
                        <a:pt x="2161" y="471"/>
                        <a:pt x="2156" y="484"/>
                        <a:pt x="2162" y="494"/>
                      </a:cubicBezTo>
                      <a:cubicBezTo>
                        <a:pt x="2165" y="498"/>
                        <a:pt x="2170" y="500"/>
                        <a:pt x="2176" y="499"/>
                      </a:cubicBezTo>
                      <a:cubicBezTo>
                        <a:pt x="2179" y="499"/>
                        <a:pt x="2183" y="496"/>
                        <a:pt x="2184" y="493"/>
                      </a:cubicBezTo>
                      <a:cubicBezTo>
                        <a:pt x="2186" y="489"/>
                        <a:pt x="2186" y="485"/>
                        <a:pt x="2185" y="481"/>
                      </a:cubicBezTo>
                      <a:cubicBezTo>
                        <a:pt x="2182" y="477"/>
                        <a:pt x="2177" y="474"/>
                        <a:pt x="2172" y="476"/>
                      </a:cubicBezTo>
                      <a:cubicBezTo>
                        <a:pt x="2169" y="477"/>
                        <a:pt x="2167" y="480"/>
                        <a:pt x="2167" y="484"/>
                      </a:cubicBezTo>
                      <a:cubicBezTo>
                        <a:pt x="2168" y="486"/>
                        <a:pt x="2169" y="487"/>
                        <a:pt x="2172" y="487"/>
                      </a:cubicBezTo>
                      <a:cubicBezTo>
                        <a:pt x="2170" y="486"/>
                        <a:pt x="2170" y="485"/>
                        <a:pt x="2170" y="483"/>
                      </a:cubicBezTo>
                      <a:cubicBezTo>
                        <a:pt x="2170" y="480"/>
                        <a:pt x="2174" y="479"/>
                        <a:pt x="2176" y="480"/>
                      </a:cubicBezTo>
                      <a:cubicBezTo>
                        <a:pt x="2177" y="481"/>
                        <a:pt x="2179" y="483"/>
                        <a:pt x="2179" y="485"/>
                      </a:cubicBezTo>
                      <a:cubicBezTo>
                        <a:pt x="2179" y="488"/>
                        <a:pt x="2177" y="491"/>
                        <a:pt x="2175" y="492"/>
                      </a:cubicBezTo>
                      <a:cubicBezTo>
                        <a:pt x="2171" y="493"/>
                        <a:pt x="2168" y="491"/>
                        <a:pt x="2166" y="489"/>
                      </a:cubicBezTo>
                      <a:cubicBezTo>
                        <a:pt x="2161" y="481"/>
                        <a:pt x="2167" y="469"/>
                        <a:pt x="2174" y="464"/>
                      </a:cubicBezTo>
                      <a:cubicBezTo>
                        <a:pt x="2199" y="448"/>
                        <a:pt x="2239" y="466"/>
                        <a:pt x="2261" y="484"/>
                      </a:cubicBezTo>
                      <a:cubicBezTo>
                        <a:pt x="2253" y="480"/>
                        <a:pt x="2243" y="478"/>
                        <a:pt x="2234" y="481"/>
                      </a:cubicBezTo>
                      <a:cubicBezTo>
                        <a:pt x="2229" y="482"/>
                        <a:pt x="2224" y="484"/>
                        <a:pt x="2220" y="489"/>
                      </a:cubicBezTo>
                      <a:cubicBezTo>
                        <a:pt x="2225" y="485"/>
                        <a:pt x="2230" y="484"/>
                        <a:pt x="2234" y="483"/>
                      </a:cubicBezTo>
                      <a:cubicBezTo>
                        <a:pt x="2245" y="481"/>
                        <a:pt x="2256" y="484"/>
                        <a:pt x="2265" y="490"/>
                      </a:cubicBezTo>
                      <a:cubicBezTo>
                        <a:pt x="2272" y="495"/>
                        <a:pt x="2277" y="501"/>
                        <a:pt x="2280" y="507"/>
                      </a:cubicBezTo>
                      <a:cubicBezTo>
                        <a:pt x="2287" y="519"/>
                        <a:pt x="2288" y="531"/>
                        <a:pt x="2293" y="543"/>
                      </a:cubicBezTo>
                      <a:cubicBezTo>
                        <a:pt x="2294" y="544"/>
                        <a:pt x="2294" y="544"/>
                        <a:pt x="2294" y="544"/>
                      </a:cubicBezTo>
                      <a:cubicBezTo>
                        <a:pt x="2297" y="551"/>
                        <a:pt x="2300" y="557"/>
                        <a:pt x="2305" y="563"/>
                      </a:cubicBezTo>
                      <a:cubicBezTo>
                        <a:pt x="2307" y="565"/>
                        <a:pt x="2319" y="579"/>
                        <a:pt x="2321" y="578"/>
                      </a:cubicBezTo>
                      <a:cubicBezTo>
                        <a:pt x="2321" y="576"/>
                        <a:pt x="2314" y="567"/>
                        <a:pt x="2312" y="566"/>
                      </a:cubicBezTo>
                      <a:cubicBezTo>
                        <a:pt x="2307" y="558"/>
                        <a:pt x="2302" y="551"/>
                        <a:pt x="2298" y="542"/>
                      </a:cubicBezTo>
                      <a:cubicBezTo>
                        <a:pt x="2297" y="541"/>
                        <a:pt x="2297" y="541"/>
                        <a:pt x="2297" y="541"/>
                      </a:cubicBezTo>
                      <a:cubicBezTo>
                        <a:pt x="2292" y="530"/>
                        <a:pt x="2289" y="520"/>
                        <a:pt x="2291" y="507"/>
                      </a:cubicBezTo>
                      <a:cubicBezTo>
                        <a:pt x="2293" y="492"/>
                        <a:pt x="2300" y="477"/>
                        <a:pt x="2313" y="469"/>
                      </a:cubicBezTo>
                      <a:cubicBezTo>
                        <a:pt x="2320" y="465"/>
                        <a:pt x="2334" y="464"/>
                        <a:pt x="2339" y="472"/>
                      </a:cubicBezTo>
                      <a:cubicBezTo>
                        <a:pt x="2340" y="475"/>
                        <a:pt x="2340" y="479"/>
                        <a:pt x="2338" y="481"/>
                      </a:cubicBezTo>
                      <a:cubicBezTo>
                        <a:pt x="2336" y="484"/>
                        <a:pt x="2333" y="484"/>
                        <a:pt x="2330" y="483"/>
                      </a:cubicBezTo>
                      <a:cubicBezTo>
                        <a:pt x="2328" y="481"/>
                        <a:pt x="2327" y="479"/>
                        <a:pt x="2327" y="478"/>
                      </a:cubicBezTo>
                      <a:cubicBezTo>
                        <a:pt x="2327" y="475"/>
                        <a:pt x="2329" y="473"/>
                        <a:pt x="2332" y="474"/>
                      </a:cubicBezTo>
                      <a:cubicBezTo>
                        <a:pt x="2333" y="474"/>
                        <a:pt x="2335" y="475"/>
                        <a:pt x="2335" y="477"/>
                      </a:cubicBezTo>
                      <a:cubicBezTo>
                        <a:pt x="2336" y="475"/>
                        <a:pt x="2335" y="473"/>
                        <a:pt x="2334" y="471"/>
                      </a:cubicBezTo>
                      <a:cubicBezTo>
                        <a:pt x="2331" y="470"/>
                        <a:pt x="2327" y="470"/>
                        <a:pt x="2325" y="472"/>
                      </a:cubicBezTo>
                      <a:cubicBezTo>
                        <a:pt x="2321" y="476"/>
                        <a:pt x="2321" y="482"/>
                        <a:pt x="2324" y="486"/>
                      </a:cubicBezTo>
                      <a:cubicBezTo>
                        <a:pt x="2327" y="489"/>
                        <a:pt x="2331" y="491"/>
                        <a:pt x="2335" y="491"/>
                      </a:cubicBezTo>
                      <a:cubicBezTo>
                        <a:pt x="2338" y="491"/>
                        <a:pt x="2342" y="489"/>
                        <a:pt x="2344" y="486"/>
                      </a:cubicBezTo>
                      <a:cubicBezTo>
                        <a:pt x="2347" y="481"/>
                        <a:pt x="2348" y="476"/>
                        <a:pt x="2345" y="471"/>
                      </a:cubicBezTo>
                      <a:cubicBezTo>
                        <a:pt x="2339" y="461"/>
                        <a:pt x="2325" y="460"/>
                        <a:pt x="2315" y="466"/>
                      </a:cubicBezTo>
                      <a:cubicBezTo>
                        <a:pt x="2312" y="468"/>
                        <a:pt x="2309" y="470"/>
                        <a:pt x="2307" y="472"/>
                      </a:cubicBezTo>
                      <a:cubicBezTo>
                        <a:pt x="2315" y="463"/>
                        <a:pt x="2323" y="458"/>
                        <a:pt x="2334" y="453"/>
                      </a:cubicBezTo>
                      <a:cubicBezTo>
                        <a:pt x="2342" y="451"/>
                        <a:pt x="2348" y="450"/>
                        <a:pt x="2356" y="450"/>
                      </a:cubicBezTo>
                      <a:cubicBezTo>
                        <a:pt x="2364" y="451"/>
                        <a:pt x="2370" y="453"/>
                        <a:pt x="2377" y="457"/>
                      </a:cubicBezTo>
                      <a:cubicBezTo>
                        <a:pt x="2381" y="460"/>
                        <a:pt x="2383" y="462"/>
                        <a:pt x="2386" y="466"/>
                      </a:cubicBezTo>
                      <a:cubicBezTo>
                        <a:pt x="2386" y="466"/>
                        <a:pt x="2386" y="466"/>
                        <a:pt x="2386" y="466"/>
                      </a:cubicBezTo>
                      <a:cubicBezTo>
                        <a:pt x="2377" y="458"/>
                        <a:pt x="2364" y="459"/>
                        <a:pt x="2360" y="475"/>
                      </a:cubicBezTo>
                      <a:cubicBezTo>
                        <a:pt x="2358" y="487"/>
                        <a:pt x="2369" y="507"/>
                        <a:pt x="2344" y="522"/>
                      </a:cubicBezTo>
                      <a:cubicBezTo>
                        <a:pt x="2358" y="521"/>
                        <a:pt x="2372" y="517"/>
                        <a:pt x="2382" y="509"/>
                      </a:cubicBezTo>
                      <a:cubicBezTo>
                        <a:pt x="2391" y="500"/>
                        <a:pt x="2396" y="486"/>
                        <a:pt x="2391" y="474"/>
                      </a:cubicBezTo>
                      <a:cubicBezTo>
                        <a:pt x="2389" y="467"/>
                        <a:pt x="2384" y="460"/>
                        <a:pt x="2378" y="456"/>
                      </a:cubicBezTo>
                      <a:cubicBezTo>
                        <a:pt x="2371" y="452"/>
                        <a:pt x="2365" y="449"/>
                        <a:pt x="2356" y="448"/>
                      </a:cubicBezTo>
                      <a:cubicBezTo>
                        <a:pt x="2348" y="448"/>
                        <a:pt x="2341" y="448"/>
                        <a:pt x="2333" y="451"/>
                      </a:cubicBezTo>
                      <a:cubicBezTo>
                        <a:pt x="2330" y="452"/>
                        <a:pt x="2327" y="453"/>
                        <a:pt x="2324" y="455"/>
                      </a:cubicBezTo>
                      <a:cubicBezTo>
                        <a:pt x="2322" y="456"/>
                        <a:pt x="2321" y="457"/>
                        <a:pt x="2320" y="458"/>
                      </a:cubicBezTo>
                      <a:cubicBezTo>
                        <a:pt x="2337" y="445"/>
                        <a:pt x="2337" y="422"/>
                        <a:pt x="2327" y="403"/>
                      </a:cubicBezTo>
                      <a:cubicBezTo>
                        <a:pt x="2326" y="402"/>
                        <a:pt x="2325" y="400"/>
                        <a:pt x="2324" y="399"/>
                      </a:cubicBezTo>
                      <a:cubicBezTo>
                        <a:pt x="2310" y="379"/>
                        <a:pt x="2285" y="367"/>
                        <a:pt x="2260" y="365"/>
                      </a:cubicBezTo>
                      <a:close/>
                      <a:moveTo>
                        <a:pt x="2244" y="356"/>
                      </a:moveTo>
                      <a:cubicBezTo>
                        <a:pt x="2246" y="362"/>
                        <a:pt x="2243" y="370"/>
                        <a:pt x="2240" y="373"/>
                      </a:cubicBezTo>
                      <a:cubicBezTo>
                        <a:pt x="2243" y="379"/>
                        <a:pt x="2257" y="376"/>
                        <a:pt x="2257" y="366"/>
                      </a:cubicBezTo>
                      <a:cubicBezTo>
                        <a:pt x="2257" y="359"/>
                        <a:pt x="2250" y="353"/>
                        <a:pt x="2244" y="356"/>
                      </a:cubicBezTo>
                      <a:close/>
                      <a:moveTo>
                        <a:pt x="2257" y="353"/>
                      </a:moveTo>
                      <a:cubicBezTo>
                        <a:pt x="2253" y="344"/>
                        <a:pt x="2243" y="335"/>
                        <a:pt x="2235" y="330"/>
                      </a:cubicBezTo>
                      <a:cubicBezTo>
                        <a:pt x="2226" y="325"/>
                        <a:pt x="2216" y="323"/>
                        <a:pt x="2205" y="323"/>
                      </a:cubicBezTo>
                      <a:cubicBezTo>
                        <a:pt x="2187" y="321"/>
                        <a:pt x="2168" y="325"/>
                        <a:pt x="2151" y="315"/>
                      </a:cubicBezTo>
                      <a:cubicBezTo>
                        <a:pt x="2138" y="307"/>
                        <a:pt x="2134" y="291"/>
                        <a:pt x="2139" y="282"/>
                      </a:cubicBezTo>
                      <a:cubicBezTo>
                        <a:pt x="2143" y="273"/>
                        <a:pt x="2153" y="267"/>
                        <a:pt x="2163" y="269"/>
                      </a:cubicBezTo>
                      <a:cubicBezTo>
                        <a:pt x="2170" y="270"/>
                        <a:pt x="2180" y="277"/>
                        <a:pt x="2178" y="286"/>
                      </a:cubicBezTo>
                      <a:cubicBezTo>
                        <a:pt x="2176" y="290"/>
                        <a:pt x="2172" y="293"/>
                        <a:pt x="2170" y="291"/>
                      </a:cubicBezTo>
                      <a:cubicBezTo>
                        <a:pt x="2173" y="288"/>
                        <a:pt x="2170" y="284"/>
                        <a:pt x="2166" y="282"/>
                      </a:cubicBezTo>
                      <a:cubicBezTo>
                        <a:pt x="2163" y="281"/>
                        <a:pt x="2159" y="282"/>
                        <a:pt x="2156" y="283"/>
                      </a:cubicBezTo>
                      <a:cubicBezTo>
                        <a:pt x="2152" y="286"/>
                        <a:pt x="2149" y="292"/>
                        <a:pt x="2152" y="297"/>
                      </a:cubicBezTo>
                      <a:cubicBezTo>
                        <a:pt x="2157" y="310"/>
                        <a:pt x="2179" y="311"/>
                        <a:pt x="2191" y="310"/>
                      </a:cubicBezTo>
                      <a:cubicBezTo>
                        <a:pt x="2211" y="309"/>
                        <a:pt x="2228" y="313"/>
                        <a:pt x="2243" y="326"/>
                      </a:cubicBezTo>
                      <a:cubicBezTo>
                        <a:pt x="2251" y="333"/>
                        <a:pt x="2257" y="343"/>
                        <a:pt x="2257" y="353"/>
                      </a:cubicBezTo>
                      <a:close/>
                      <a:moveTo>
                        <a:pt x="2379" y="516"/>
                      </a:moveTo>
                      <a:cubicBezTo>
                        <a:pt x="2391" y="509"/>
                        <a:pt x="2400" y="519"/>
                        <a:pt x="2408" y="526"/>
                      </a:cubicBezTo>
                      <a:cubicBezTo>
                        <a:pt x="2415" y="533"/>
                        <a:pt x="2427" y="536"/>
                        <a:pt x="2434" y="527"/>
                      </a:cubicBezTo>
                      <a:cubicBezTo>
                        <a:pt x="2422" y="521"/>
                        <a:pt x="2427" y="514"/>
                        <a:pt x="2418" y="506"/>
                      </a:cubicBezTo>
                      <a:cubicBezTo>
                        <a:pt x="2409" y="497"/>
                        <a:pt x="2390" y="498"/>
                        <a:pt x="2379" y="516"/>
                      </a:cubicBezTo>
                      <a:close/>
                      <a:moveTo>
                        <a:pt x="2434" y="586"/>
                      </a:moveTo>
                      <a:cubicBezTo>
                        <a:pt x="2448" y="557"/>
                        <a:pt x="2480" y="576"/>
                        <a:pt x="2485" y="594"/>
                      </a:cubicBezTo>
                      <a:cubicBezTo>
                        <a:pt x="2476" y="581"/>
                        <a:pt x="2446" y="576"/>
                        <a:pt x="2434" y="586"/>
                      </a:cubicBezTo>
                      <a:close/>
                      <a:moveTo>
                        <a:pt x="2424" y="601"/>
                      </a:moveTo>
                      <a:cubicBezTo>
                        <a:pt x="2411" y="587"/>
                        <a:pt x="2409" y="564"/>
                        <a:pt x="2416" y="551"/>
                      </a:cubicBezTo>
                      <a:cubicBezTo>
                        <a:pt x="2433" y="521"/>
                        <a:pt x="2465" y="540"/>
                        <a:pt x="2443" y="563"/>
                      </a:cubicBezTo>
                      <a:cubicBezTo>
                        <a:pt x="2431" y="575"/>
                        <a:pt x="2424" y="583"/>
                        <a:pt x="2424" y="601"/>
                      </a:cubicBezTo>
                      <a:close/>
                      <a:moveTo>
                        <a:pt x="2533" y="711"/>
                      </a:moveTo>
                      <a:cubicBezTo>
                        <a:pt x="2546" y="678"/>
                        <a:pt x="2529" y="653"/>
                        <a:pt x="2508" y="635"/>
                      </a:cubicBezTo>
                      <a:cubicBezTo>
                        <a:pt x="2496" y="625"/>
                        <a:pt x="2477" y="617"/>
                        <a:pt x="2473" y="602"/>
                      </a:cubicBezTo>
                      <a:cubicBezTo>
                        <a:pt x="2457" y="619"/>
                        <a:pt x="2496" y="645"/>
                        <a:pt x="2508" y="655"/>
                      </a:cubicBezTo>
                      <a:cubicBezTo>
                        <a:pt x="2526" y="671"/>
                        <a:pt x="2536" y="690"/>
                        <a:pt x="2533" y="711"/>
                      </a:cubicBezTo>
                      <a:close/>
                      <a:moveTo>
                        <a:pt x="1927" y="944"/>
                      </a:moveTo>
                      <a:cubicBezTo>
                        <a:pt x="1908" y="927"/>
                        <a:pt x="1874" y="939"/>
                        <a:pt x="1860" y="938"/>
                      </a:cubicBezTo>
                      <a:cubicBezTo>
                        <a:pt x="1838" y="937"/>
                        <a:pt x="1836" y="916"/>
                        <a:pt x="1859" y="914"/>
                      </a:cubicBezTo>
                      <a:cubicBezTo>
                        <a:pt x="1880" y="911"/>
                        <a:pt x="1914" y="924"/>
                        <a:pt x="1927" y="944"/>
                      </a:cubicBezTo>
                      <a:close/>
                      <a:moveTo>
                        <a:pt x="1777" y="967"/>
                      </a:moveTo>
                      <a:cubicBezTo>
                        <a:pt x="1792" y="996"/>
                        <a:pt x="1773" y="1020"/>
                        <a:pt x="1772" y="1035"/>
                      </a:cubicBezTo>
                      <a:cubicBezTo>
                        <a:pt x="1770" y="1052"/>
                        <a:pt x="1787" y="1056"/>
                        <a:pt x="1792" y="1039"/>
                      </a:cubicBezTo>
                      <a:cubicBezTo>
                        <a:pt x="1800" y="1016"/>
                        <a:pt x="1794" y="986"/>
                        <a:pt x="1777" y="967"/>
                      </a:cubicBezTo>
                      <a:close/>
                      <a:moveTo>
                        <a:pt x="2190" y="741"/>
                      </a:moveTo>
                      <a:cubicBezTo>
                        <a:pt x="2172" y="735"/>
                        <a:pt x="2161" y="745"/>
                        <a:pt x="2153" y="763"/>
                      </a:cubicBezTo>
                      <a:cubicBezTo>
                        <a:pt x="2147" y="778"/>
                        <a:pt x="2136" y="787"/>
                        <a:pt x="2124" y="783"/>
                      </a:cubicBezTo>
                      <a:cubicBezTo>
                        <a:pt x="2128" y="791"/>
                        <a:pt x="2142" y="796"/>
                        <a:pt x="2152" y="790"/>
                      </a:cubicBezTo>
                      <a:cubicBezTo>
                        <a:pt x="2165" y="781"/>
                        <a:pt x="2163" y="764"/>
                        <a:pt x="2172" y="751"/>
                      </a:cubicBezTo>
                      <a:cubicBezTo>
                        <a:pt x="2175" y="747"/>
                        <a:pt x="2181" y="742"/>
                        <a:pt x="2190" y="741"/>
                      </a:cubicBezTo>
                      <a:close/>
                      <a:moveTo>
                        <a:pt x="1834" y="809"/>
                      </a:moveTo>
                      <a:cubicBezTo>
                        <a:pt x="1832" y="808"/>
                        <a:pt x="1831" y="806"/>
                        <a:pt x="1832" y="804"/>
                      </a:cubicBezTo>
                      <a:cubicBezTo>
                        <a:pt x="1833" y="802"/>
                        <a:pt x="1835" y="801"/>
                        <a:pt x="1837" y="802"/>
                      </a:cubicBezTo>
                      <a:cubicBezTo>
                        <a:pt x="1839" y="803"/>
                        <a:pt x="1840" y="805"/>
                        <a:pt x="1839" y="807"/>
                      </a:cubicBezTo>
                      <a:cubicBezTo>
                        <a:pt x="1838" y="809"/>
                        <a:pt x="1836" y="810"/>
                        <a:pt x="1834" y="809"/>
                      </a:cubicBezTo>
                      <a:close/>
                      <a:moveTo>
                        <a:pt x="1855" y="808"/>
                      </a:moveTo>
                      <a:cubicBezTo>
                        <a:pt x="1851" y="806"/>
                        <a:pt x="1850" y="801"/>
                        <a:pt x="1851" y="798"/>
                      </a:cubicBezTo>
                      <a:cubicBezTo>
                        <a:pt x="1853" y="794"/>
                        <a:pt x="1858" y="792"/>
                        <a:pt x="1862" y="794"/>
                      </a:cubicBezTo>
                      <a:cubicBezTo>
                        <a:pt x="1865" y="796"/>
                        <a:pt x="1867" y="801"/>
                        <a:pt x="1865" y="804"/>
                      </a:cubicBezTo>
                      <a:cubicBezTo>
                        <a:pt x="1863" y="808"/>
                        <a:pt x="1859" y="810"/>
                        <a:pt x="1855" y="808"/>
                      </a:cubicBezTo>
                      <a:close/>
                      <a:moveTo>
                        <a:pt x="1843" y="811"/>
                      </a:moveTo>
                      <a:cubicBezTo>
                        <a:pt x="1841" y="810"/>
                        <a:pt x="1840" y="807"/>
                        <a:pt x="1841" y="804"/>
                      </a:cubicBezTo>
                      <a:cubicBezTo>
                        <a:pt x="1842" y="802"/>
                        <a:pt x="1845" y="801"/>
                        <a:pt x="1847" y="802"/>
                      </a:cubicBezTo>
                      <a:cubicBezTo>
                        <a:pt x="1850" y="803"/>
                        <a:pt x="1851" y="806"/>
                        <a:pt x="1850" y="809"/>
                      </a:cubicBezTo>
                      <a:cubicBezTo>
                        <a:pt x="1848" y="811"/>
                        <a:pt x="1846" y="812"/>
                        <a:pt x="1843" y="811"/>
                      </a:cubicBezTo>
                      <a:close/>
                      <a:moveTo>
                        <a:pt x="2138" y="925"/>
                      </a:moveTo>
                      <a:cubicBezTo>
                        <a:pt x="2137" y="921"/>
                        <a:pt x="2135" y="919"/>
                        <a:pt x="2132" y="918"/>
                      </a:cubicBezTo>
                      <a:cubicBezTo>
                        <a:pt x="2129" y="916"/>
                        <a:pt x="2124" y="917"/>
                        <a:pt x="2121" y="920"/>
                      </a:cubicBezTo>
                      <a:cubicBezTo>
                        <a:pt x="2117" y="924"/>
                        <a:pt x="2117" y="930"/>
                        <a:pt x="2119" y="933"/>
                      </a:cubicBezTo>
                      <a:cubicBezTo>
                        <a:pt x="2124" y="940"/>
                        <a:pt x="2130" y="937"/>
                        <a:pt x="2134" y="938"/>
                      </a:cubicBezTo>
                      <a:cubicBezTo>
                        <a:pt x="2140" y="939"/>
                        <a:pt x="2143" y="945"/>
                        <a:pt x="2143" y="952"/>
                      </a:cubicBezTo>
                      <a:cubicBezTo>
                        <a:pt x="2143" y="961"/>
                        <a:pt x="2138" y="968"/>
                        <a:pt x="2130" y="970"/>
                      </a:cubicBezTo>
                      <a:cubicBezTo>
                        <a:pt x="2125" y="971"/>
                        <a:pt x="2120" y="970"/>
                        <a:pt x="2118" y="965"/>
                      </a:cubicBezTo>
                      <a:cubicBezTo>
                        <a:pt x="2123" y="967"/>
                        <a:pt x="2129" y="963"/>
                        <a:pt x="2127" y="956"/>
                      </a:cubicBezTo>
                      <a:cubicBezTo>
                        <a:pt x="2126" y="953"/>
                        <a:pt x="2120" y="948"/>
                        <a:pt x="2114" y="942"/>
                      </a:cubicBezTo>
                      <a:cubicBezTo>
                        <a:pt x="2108" y="936"/>
                        <a:pt x="2104" y="930"/>
                        <a:pt x="2103" y="924"/>
                      </a:cubicBezTo>
                      <a:cubicBezTo>
                        <a:pt x="2100" y="910"/>
                        <a:pt x="2112" y="897"/>
                        <a:pt x="2125" y="898"/>
                      </a:cubicBezTo>
                      <a:cubicBezTo>
                        <a:pt x="2133" y="898"/>
                        <a:pt x="2138" y="902"/>
                        <a:pt x="2143" y="907"/>
                      </a:cubicBezTo>
                      <a:cubicBezTo>
                        <a:pt x="2148" y="912"/>
                        <a:pt x="2158" y="929"/>
                        <a:pt x="2167" y="931"/>
                      </a:cubicBezTo>
                      <a:cubicBezTo>
                        <a:pt x="2174" y="932"/>
                        <a:pt x="2178" y="927"/>
                        <a:pt x="2177" y="923"/>
                      </a:cubicBezTo>
                      <a:cubicBezTo>
                        <a:pt x="2183" y="924"/>
                        <a:pt x="2184" y="933"/>
                        <a:pt x="2181" y="938"/>
                      </a:cubicBezTo>
                      <a:cubicBezTo>
                        <a:pt x="2174" y="948"/>
                        <a:pt x="2158" y="950"/>
                        <a:pt x="2147" y="941"/>
                      </a:cubicBezTo>
                      <a:cubicBezTo>
                        <a:pt x="2142" y="937"/>
                        <a:pt x="2140" y="932"/>
                        <a:pt x="2138" y="925"/>
                      </a:cubicBezTo>
                      <a:close/>
                      <a:moveTo>
                        <a:pt x="2165" y="412"/>
                      </a:moveTo>
                      <a:cubicBezTo>
                        <a:pt x="2166" y="409"/>
                        <a:pt x="2170" y="409"/>
                        <a:pt x="2172" y="410"/>
                      </a:cubicBezTo>
                      <a:cubicBezTo>
                        <a:pt x="2175" y="412"/>
                        <a:pt x="2175" y="415"/>
                        <a:pt x="2173" y="418"/>
                      </a:cubicBezTo>
                      <a:cubicBezTo>
                        <a:pt x="2172" y="420"/>
                        <a:pt x="2168" y="421"/>
                        <a:pt x="2166" y="419"/>
                      </a:cubicBezTo>
                      <a:cubicBezTo>
                        <a:pt x="2163" y="418"/>
                        <a:pt x="2163" y="414"/>
                        <a:pt x="2165" y="412"/>
                      </a:cubicBezTo>
                      <a:close/>
                      <a:moveTo>
                        <a:pt x="2168" y="402"/>
                      </a:moveTo>
                      <a:cubicBezTo>
                        <a:pt x="2169" y="400"/>
                        <a:pt x="2172" y="399"/>
                        <a:pt x="2174" y="401"/>
                      </a:cubicBezTo>
                      <a:cubicBezTo>
                        <a:pt x="2176" y="402"/>
                        <a:pt x="2176" y="405"/>
                        <a:pt x="2175" y="407"/>
                      </a:cubicBezTo>
                      <a:cubicBezTo>
                        <a:pt x="2174" y="408"/>
                        <a:pt x="2171" y="409"/>
                        <a:pt x="2169" y="408"/>
                      </a:cubicBezTo>
                      <a:cubicBezTo>
                        <a:pt x="2167" y="406"/>
                        <a:pt x="2167" y="404"/>
                        <a:pt x="2168" y="402"/>
                      </a:cubicBezTo>
                      <a:close/>
                      <a:moveTo>
                        <a:pt x="2166" y="425"/>
                      </a:moveTo>
                      <a:cubicBezTo>
                        <a:pt x="2169" y="421"/>
                        <a:pt x="2174" y="420"/>
                        <a:pt x="2178" y="423"/>
                      </a:cubicBezTo>
                      <a:cubicBezTo>
                        <a:pt x="2182" y="425"/>
                        <a:pt x="2183" y="431"/>
                        <a:pt x="2180" y="434"/>
                      </a:cubicBezTo>
                      <a:cubicBezTo>
                        <a:pt x="2178" y="438"/>
                        <a:pt x="2172" y="439"/>
                        <a:pt x="2169" y="437"/>
                      </a:cubicBezTo>
                      <a:cubicBezTo>
                        <a:pt x="2165" y="434"/>
                        <a:pt x="2164" y="429"/>
                        <a:pt x="2166" y="425"/>
                      </a:cubicBezTo>
                      <a:close/>
                      <a:moveTo>
                        <a:pt x="2088" y="824"/>
                      </a:moveTo>
                      <a:cubicBezTo>
                        <a:pt x="2087" y="817"/>
                        <a:pt x="2088" y="810"/>
                        <a:pt x="2092" y="804"/>
                      </a:cubicBezTo>
                      <a:cubicBezTo>
                        <a:pt x="2096" y="799"/>
                        <a:pt x="2103" y="795"/>
                        <a:pt x="2109" y="796"/>
                      </a:cubicBezTo>
                      <a:cubicBezTo>
                        <a:pt x="2117" y="798"/>
                        <a:pt x="2123" y="805"/>
                        <a:pt x="2125" y="813"/>
                      </a:cubicBezTo>
                      <a:cubicBezTo>
                        <a:pt x="2127" y="824"/>
                        <a:pt x="2123" y="835"/>
                        <a:pt x="2115" y="842"/>
                      </a:cubicBezTo>
                      <a:cubicBezTo>
                        <a:pt x="2108" y="848"/>
                        <a:pt x="2099" y="852"/>
                        <a:pt x="2091" y="855"/>
                      </a:cubicBezTo>
                      <a:cubicBezTo>
                        <a:pt x="2092" y="855"/>
                        <a:pt x="2093" y="855"/>
                        <a:pt x="2095" y="855"/>
                      </a:cubicBezTo>
                      <a:cubicBezTo>
                        <a:pt x="2118" y="855"/>
                        <a:pt x="2141" y="860"/>
                        <a:pt x="2163" y="868"/>
                      </a:cubicBezTo>
                      <a:cubicBezTo>
                        <a:pt x="2188" y="878"/>
                        <a:pt x="2203" y="890"/>
                        <a:pt x="2232" y="887"/>
                      </a:cubicBezTo>
                      <a:cubicBezTo>
                        <a:pt x="2237" y="886"/>
                        <a:pt x="2243" y="885"/>
                        <a:pt x="2249" y="882"/>
                      </a:cubicBezTo>
                      <a:cubicBezTo>
                        <a:pt x="2257" y="879"/>
                        <a:pt x="2263" y="875"/>
                        <a:pt x="2269" y="869"/>
                      </a:cubicBezTo>
                      <a:cubicBezTo>
                        <a:pt x="2275" y="863"/>
                        <a:pt x="2279" y="858"/>
                        <a:pt x="2282" y="850"/>
                      </a:cubicBezTo>
                      <a:cubicBezTo>
                        <a:pt x="2294" y="821"/>
                        <a:pt x="2284" y="796"/>
                        <a:pt x="2261" y="777"/>
                      </a:cubicBezTo>
                      <a:cubicBezTo>
                        <a:pt x="2250" y="769"/>
                        <a:pt x="2238" y="766"/>
                        <a:pt x="2226" y="770"/>
                      </a:cubicBezTo>
                      <a:cubicBezTo>
                        <a:pt x="2215" y="774"/>
                        <a:pt x="2207" y="781"/>
                        <a:pt x="2205" y="792"/>
                      </a:cubicBezTo>
                      <a:cubicBezTo>
                        <a:pt x="2203" y="801"/>
                        <a:pt x="2204" y="809"/>
                        <a:pt x="2209" y="817"/>
                      </a:cubicBezTo>
                      <a:cubicBezTo>
                        <a:pt x="2211" y="820"/>
                        <a:pt x="2213" y="822"/>
                        <a:pt x="2216" y="824"/>
                      </a:cubicBezTo>
                      <a:cubicBezTo>
                        <a:pt x="2216" y="824"/>
                        <a:pt x="2215" y="823"/>
                        <a:pt x="2214" y="822"/>
                      </a:cubicBezTo>
                      <a:cubicBezTo>
                        <a:pt x="2210" y="815"/>
                        <a:pt x="2212" y="807"/>
                        <a:pt x="2218" y="802"/>
                      </a:cubicBezTo>
                      <a:cubicBezTo>
                        <a:pt x="2225" y="798"/>
                        <a:pt x="2234" y="800"/>
                        <a:pt x="2238" y="806"/>
                      </a:cubicBezTo>
                      <a:cubicBezTo>
                        <a:pt x="2242" y="813"/>
                        <a:pt x="2240" y="822"/>
                        <a:pt x="2234" y="826"/>
                      </a:cubicBezTo>
                      <a:cubicBezTo>
                        <a:pt x="2224" y="832"/>
                        <a:pt x="2213" y="826"/>
                        <a:pt x="2207" y="818"/>
                      </a:cubicBezTo>
                      <a:cubicBezTo>
                        <a:pt x="2202" y="810"/>
                        <a:pt x="2200" y="801"/>
                        <a:pt x="2202" y="792"/>
                      </a:cubicBezTo>
                      <a:cubicBezTo>
                        <a:pt x="2204" y="781"/>
                        <a:pt x="2211" y="773"/>
                        <a:pt x="2220" y="769"/>
                      </a:cubicBezTo>
                      <a:cubicBezTo>
                        <a:pt x="2211" y="772"/>
                        <a:pt x="2202" y="777"/>
                        <a:pt x="2196" y="782"/>
                      </a:cubicBezTo>
                      <a:cubicBezTo>
                        <a:pt x="2196" y="782"/>
                        <a:pt x="2194" y="780"/>
                        <a:pt x="2192" y="780"/>
                      </a:cubicBezTo>
                      <a:cubicBezTo>
                        <a:pt x="2203" y="770"/>
                        <a:pt x="2216" y="765"/>
                        <a:pt x="2226" y="764"/>
                      </a:cubicBezTo>
                      <a:cubicBezTo>
                        <a:pt x="2206" y="765"/>
                        <a:pt x="2189" y="772"/>
                        <a:pt x="2177" y="786"/>
                      </a:cubicBezTo>
                      <a:cubicBezTo>
                        <a:pt x="2170" y="794"/>
                        <a:pt x="2165" y="805"/>
                        <a:pt x="2162" y="818"/>
                      </a:cubicBezTo>
                      <a:cubicBezTo>
                        <a:pt x="2161" y="824"/>
                        <a:pt x="2160" y="831"/>
                        <a:pt x="2159" y="838"/>
                      </a:cubicBezTo>
                      <a:cubicBezTo>
                        <a:pt x="2158" y="845"/>
                        <a:pt x="2156" y="850"/>
                        <a:pt x="2150" y="854"/>
                      </a:cubicBezTo>
                      <a:cubicBezTo>
                        <a:pt x="2146" y="857"/>
                        <a:pt x="2140" y="858"/>
                        <a:pt x="2135" y="855"/>
                      </a:cubicBezTo>
                      <a:cubicBezTo>
                        <a:pt x="2131" y="853"/>
                        <a:pt x="2128" y="849"/>
                        <a:pt x="2128" y="844"/>
                      </a:cubicBezTo>
                      <a:cubicBezTo>
                        <a:pt x="2128" y="841"/>
                        <a:pt x="2130" y="839"/>
                        <a:pt x="2132" y="837"/>
                      </a:cubicBezTo>
                      <a:cubicBezTo>
                        <a:pt x="2135" y="834"/>
                        <a:pt x="2141" y="834"/>
                        <a:pt x="2143" y="838"/>
                      </a:cubicBezTo>
                      <a:cubicBezTo>
                        <a:pt x="2144" y="840"/>
                        <a:pt x="2144" y="843"/>
                        <a:pt x="2142" y="845"/>
                      </a:cubicBezTo>
                      <a:cubicBezTo>
                        <a:pt x="2140" y="847"/>
                        <a:pt x="2136" y="847"/>
                        <a:pt x="2134" y="844"/>
                      </a:cubicBezTo>
                      <a:cubicBezTo>
                        <a:pt x="2132" y="842"/>
                        <a:pt x="2132" y="839"/>
                        <a:pt x="2134" y="837"/>
                      </a:cubicBezTo>
                      <a:cubicBezTo>
                        <a:pt x="2135" y="836"/>
                        <a:pt x="2135" y="836"/>
                        <a:pt x="2136" y="835"/>
                      </a:cubicBezTo>
                      <a:cubicBezTo>
                        <a:pt x="2135" y="836"/>
                        <a:pt x="2134" y="836"/>
                        <a:pt x="2133" y="837"/>
                      </a:cubicBezTo>
                      <a:cubicBezTo>
                        <a:pt x="2131" y="839"/>
                        <a:pt x="2130" y="841"/>
                        <a:pt x="2130" y="844"/>
                      </a:cubicBezTo>
                      <a:cubicBezTo>
                        <a:pt x="2130" y="848"/>
                        <a:pt x="2132" y="852"/>
                        <a:pt x="2136" y="854"/>
                      </a:cubicBezTo>
                      <a:cubicBezTo>
                        <a:pt x="2140" y="856"/>
                        <a:pt x="2145" y="855"/>
                        <a:pt x="2149" y="852"/>
                      </a:cubicBezTo>
                      <a:cubicBezTo>
                        <a:pt x="2153" y="848"/>
                        <a:pt x="2155" y="843"/>
                        <a:pt x="2156" y="838"/>
                      </a:cubicBezTo>
                      <a:cubicBezTo>
                        <a:pt x="2157" y="830"/>
                        <a:pt x="2158" y="825"/>
                        <a:pt x="2159" y="818"/>
                      </a:cubicBezTo>
                      <a:cubicBezTo>
                        <a:pt x="2161" y="805"/>
                        <a:pt x="2167" y="793"/>
                        <a:pt x="2175" y="784"/>
                      </a:cubicBezTo>
                      <a:cubicBezTo>
                        <a:pt x="2183" y="775"/>
                        <a:pt x="2193" y="769"/>
                        <a:pt x="2204" y="765"/>
                      </a:cubicBezTo>
                      <a:cubicBezTo>
                        <a:pt x="2221" y="759"/>
                        <a:pt x="2240" y="761"/>
                        <a:pt x="2257" y="769"/>
                      </a:cubicBezTo>
                      <a:cubicBezTo>
                        <a:pt x="2256" y="768"/>
                        <a:pt x="2255" y="767"/>
                        <a:pt x="2255" y="766"/>
                      </a:cubicBezTo>
                      <a:cubicBezTo>
                        <a:pt x="2252" y="762"/>
                        <a:pt x="2249" y="758"/>
                        <a:pt x="2247" y="754"/>
                      </a:cubicBezTo>
                      <a:cubicBezTo>
                        <a:pt x="2244" y="746"/>
                        <a:pt x="2242" y="740"/>
                        <a:pt x="2241" y="732"/>
                      </a:cubicBezTo>
                      <a:cubicBezTo>
                        <a:pt x="2240" y="705"/>
                        <a:pt x="2266" y="689"/>
                        <a:pt x="2289" y="692"/>
                      </a:cubicBezTo>
                      <a:cubicBezTo>
                        <a:pt x="2299" y="693"/>
                        <a:pt x="2307" y="698"/>
                        <a:pt x="2314" y="704"/>
                      </a:cubicBezTo>
                      <a:cubicBezTo>
                        <a:pt x="2311" y="705"/>
                        <a:pt x="2311" y="705"/>
                        <a:pt x="2311" y="705"/>
                      </a:cubicBezTo>
                      <a:cubicBezTo>
                        <a:pt x="2305" y="700"/>
                        <a:pt x="2297" y="697"/>
                        <a:pt x="2289" y="696"/>
                      </a:cubicBezTo>
                      <a:cubicBezTo>
                        <a:pt x="2268" y="694"/>
                        <a:pt x="2244" y="708"/>
                        <a:pt x="2245" y="732"/>
                      </a:cubicBezTo>
                      <a:cubicBezTo>
                        <a:pt x="2246" y="739"/>
                        <a:pt x="2248" y="745"/>
                        <a:pt x="2251" y="752"/>
                      </a:cubicBezTo>
                      <a:cubicBezTo>
                        <a:pt x="2253" y="756"/>
                        <a:pt x="2256" y="760"/>
                        <a:pt x="2258" y="764"/>
                      </a:cubicBezTo>
                      <a:cubicBezTo>
                        <a:pt x="2270" y="781"/>
                        <a:pt x="2284" y="790"/>
                        <a:pt x="2290" y="811"/>
                      </a:cubicBezTo>
                      <a:cubicBezTo>
                        <a:pt x="2293" y="824"/>
                        <a:pt x="2292" y="838"/>
                        <a:pt x="2286" y="852"/>
                      </a:cubicBezTo>
                      <a:cubicBezTo>
                        <a:pt x="2283" y="860"/>
                        <a:pt x="2278" y="866"/>
                        <a:pt x="2272" y="872"/>
                      </a:cubicBezTo>
                      <a:cubicBezTo>
                        <a:pt x="2265" y="879"/>
                        <a:pt x="2259" y="883"/>
                        <a:pt x="2250" y="886"/>
                      </a:cubicBezTo>
                      <a:cubicBezTo>
                        <a:pt x="2237" y="890"/>
                        <a:pt x="2226" y="891"/>
                        <a:pt x="2213" y="889"/>
                      </a:cubicBezTo>
                      <a:cubicBezTo>
                        <a:pt x="2220" y="891"/>
                        <a:pt x="2226" y="893"/>
                        <a:pt x="2228" y="893"/>
                      </a:cubicBezTo>
                      <a:cubicBezTo>
                        <a:pt x="2256" y="900"/>
                        <a:pt x="2283" y="904"/>
                        <a:pt x="2311" y="905"/>
                      </a:cubicBezTo>
                      <a:cubicBezTo>
                        <a:pt x="2318" y="905"/>
                        <a:pt x="2324" y="904"/>
                        <a:pt x="2329" y="900"/>
                      </a:cubicBezTo>
                      <a:cubicBezTo>
                        <a:pt x="2332" y="897"/>
                        <a:pt x="2334" y="894"/>
                        <a:pt x="2335" y="891"/>
                      </a:cubicBezTo>
                      <a:cubicBezTo>
                        <a:pt x="2336" y="885"/>
                        <a:pt x="2334" y="878"/>
                        <a:pt x="2329" y="876"/>
                      </a:cubicBezTo>
                      <a:cubicBezTo>
                        <a:pt x="2326" y="875"/>
                        <a:pt x="2322" y="876"/>
                        <a:pt x="2320" y="878"/>
                      </a:cubicBezTo>
                      <a:cubicBezTo>
                        <a:pt x="2317" y="881"/>
                        <a:pt x="2317" y="886"/>
                        <a:pt x="2320" y="888"/>
                      </a:cubicBezTo>
                      <a:cubicBezTo>
                        <a:pt x="2322" y="889"/>
                        <a:pt x="2326" y="889"/>
                        <a:pt x="2328" y="887"/>
                      </a:cubicBezTo>
                      <a:cubicBezTo>
                        <a:pt x="2327" y="890"/>
                        <a:pt x="2323" y="892"/>
                        <a:pt x="2320" y="891"/>
                      </a:cubicBezTo>
                      <a:cubicBezTo>
                        <a:pt x="2310" y="889"/>
                        <a:pt x="2309" y="875"/>
                        <a:pt x="2320" y="871"/>
                      </a:cubicBezTo>
                      <a:cubicBezTo>
                        <a:pt x="2328" y="867"/>
                        <a:pt x="2336" y="871"/>
                        <a:pt x="2339" y="879"/>
                      </a:cubicBezTo>
                      <a:cubicBezTo>
                        <a:pt x="2344" y="889"/>
                        <a:pt x="2336" y="902"/>
                        <a:pt x="2323" y="905"/>
                      </a:cubicBezTo>
                      <a:cubicBezTo>
                        <a:pt x="2346" y="904"/>
                        <a:pt x="2368" y="901"/>
                        <a:pt x="2389" y="896"/>
                      </a:cubicBezTo>
                      <a:cubicBezTo>
                        <a:pt x="2380" y="896"/>
                        <a:pt x="2372" y="894"/>
                        <a:pt x="2365" y="891"/>
                      </a:cubicBezTo>
                      <a:cubicBezTo>
                        <a:pt x="2339" y="881"/>
                        <a:pt x="2325" y="850"/>
                        <a:pt x="2349" y="829"/>
                      </a:cubicBezTo>
                      <a:cubicBezTo>
                        <a:pt x="2355" y="823"/>
                        <a:pt x="2364" y="820"/>
                        <a:pt x="2372" y="819"/>
                      </a:cubicBezTo>
                      <a:cubicBezTo>
                        <a:pt x="2386" y="816"/>
                        <a:pt x="2402" y="821"/>
                        <a:pt x="2415" y="815"/>
                      </a:cubicBezTo>
                      <a:cubicBezTo>
                        <a:pt x="2420" y="812"/>
                        <a:pt x="2425" y="806"/>
                        <a:pt x="2426" y="800"/>
                      </a:cubicBezTo>
                      <a:cubicBezTo>
                        <a:pt x="2428" y="786"/>
                        <a:pt x="2414" y="773"/>
                        <a:pt x="2400" y="775"/>
                      </a:cubicBezTo>
                      <a:cubicBezTo>
                        <a:pt x="2395" y="776"/>
                        <a:pt x="2390" y="783"/>
                        <a:pt x="2390" y="788"/>
                      </a:cubicBezTo>
                      <a:cubicBezTo>
                        <a:pt x="2390" y="796"/>
                        <a:pt x="2397" y="802"/>
                        <a:pt x="2403" y="800"/>
                      </a:cubicBezTo>
                      <a:cubicBezTo>
                        <a:pt x="2400" y="802"/>
                        <a:pt x="2395" y="804"/>
                        <a:pt x="2390" y="801"/>
                      </a:cubicBezTo>
                      <a:cubicBezTo>
                        <a:pt x="2382" y="795"/>
                        <a:pt x="2383" y="783"/>
                        <a:pt x="2389" y="777"/>
                      </a:cubicBezTo>
                      <a:cubicBezTo>
                        <a:pt x="2395" y="769"/>
                        <a:pt x="2405" y="768"/>
                        <a:pt x="2413" y="770"/>
                      </a:cubicBezTo>
                      <a:cubicBezTo>
                        <a:pt x="2427" y="774"/>
                        <a:pt x="2436" y="789"/>
                        <a:pt x="2430" y="804"/>
                      </a:cubicBezTo>
                      <a:cubicBezTo>
                        <a:pt x="2427" y="812"/>
                        <a:pt x="2422" y="816"/>
                        <a:pt x="2416" y="819"/>
                      </a:cubicBezTo>
                      <a:cubicBezTo>
                        <a:pt x="2406" y="824"/>
                        <a:pt x="2394" y="822"/>
                        <a:pt x="2385" y="828"/>
                      </a:cubicBezTo>
                      <a:cubicBezTo>
                        <a:pt x="2369" y="837"/>
                        <a:pt x="2361" y="854"/>
                        <a:pt x="2370" y="869"/>
                      </a:cubicBezTo>
                      <a:cubicBezTo>
                        <a:pt x="2381" y="885"/>
                        <a:pt x="2410" y="889"/>
                        <a:pt x="2429" y="881"/>
                      </a:cubicBezTo>
                      <a:cubicBezTo>
                        <a:pt x="2439" y="876"/>
                        <a:pt x="2448" y="864"/>
                        <a:pt x="2449" y="853"/>
                      </a:cubicBezTo>
                      <a:cubicBezTo>
                        <a:pt x="2449" y="838"/>
                        <a:pt x="2433" y="823"/>
                        <a:pt x="2418" y="833"/>
                      </a:cubicBezTo>
                      <a:cubicBezTo>
                        <a:pt x="2413" y="836"/>
                        <a:pt x="2410" y="840"/>
                        <a:pt x="2410" y="845"/>
                      </a:cubicBezTo>
                      <a:cubicBezTo>
                        <a:pt x="2409" y="854"/>
                        <a:pt x="2420" y="864"/>
                        <a:pt x="2429" y="858"/>
                      </a:cubicBezTo>
                      <a:cubicBezTo>
                        <a:pt x="2434" y="855"/>
                        <a:pt x="2434" y="847"/>
                        <a:pt x="2429" y="846"/>
                      </a:cubicBezTo>
                      <a:cubicBezTo>
                        <a:pt x="2436" y="844"/>
                        <a:pt x="2439" y="853"/>
                        <a:pt x="2433" y="860"/>
                      </a:cubicBezTo>
                      <a:cubicBezTo>
                        <a:pt x="2422" y="871"/>
                        <a:pt x="2403" y="860"/>
                        <a:pt x="2406" y="844"/>
                      </a:cubicBezTo>
                      <a:cubicBezTo>
                        <a:pt x="2408" y="834"/>
                        <a:pt x="2418" y="825"/>
                        <a:pt x="2429" y="826"/>
                      </a:cubicBezTo>
                      <a:cubicBezTo>
                        <a:pt x="2445" y="827"/>
                        <a:pt x="2458" y="847"/>
                        <a:pt x="2450" y="864"/>
                      </a:cubicBezTo>
                      <a:cubicBezTo>
                        <a:pt x="2450" y="866"/>
                        <a:pt x="2449" y="868"/>
                        <a:pt x="2448" y="869"/>
                      </a:cubicBezTo>
                      <a:cubicBezTo>
                        <a:pt x="2452" y="864"/>
                        <a:pt x="2456" y="860"/>
                        <a:pt x="2460" y="853"/>
                      </a:cubicBezTo>
                      <a:cubicBezTo>
                        <a:pt x="2460" y="853"/>
                        <a:pt x="2460" y="853"/>
                        <a:pt x="2460" y="853"/>
                      </a:cubicBezTo>
                      <a:cubicBezTo>
                        <a:pt x="2465" y="844"/>
                        <a:pt x="2468" y="837"/>
                        <a:pt x="2469" y="826"/>
                      </a:cubicBezTo>
                      <a:cubicBezTo>
                        <a:pt x="2471" y="836"/>
                        <a:pt x="2468" y="846"/>
                        <a:pt x="2463" y="855"/>
                      </a:cubicBezTo>
                      <a:cubicBezTo>
                        <a:pt x="2463" y="855"/>
                        <a:pt x="2463" y="855"/>
                        <a:pt x="2463" y="855"/>
                      </a:cubicBezTo>
                      <a:cubicBezTo>
                        <a:pt x="2461" y="859"/>
                        <a:pt x="2458" y="863"/>
                        <a:pt x="2454" y="866"/>
                      </a:cubicBezTo>
                      <a:cubicBezTo>
                        <a:pt x="2467" y="858"/>
                        <a:pt x="2478" y="848"/>
                        <a:pt x="2489" y="836"/>
                      </a:cubicBezTo>
                      <a:cubicBezTo>
                        <a:pt x="2507" y="815"/>
                        <a:pt x="2518" y="797"/>
                        <a:pt x="2524" y="770"/>
                      </a:cubicBezTo>
                      <a:cubicBezTo>
                        <a:pt x="2529" y="744"/>
                        <a:pt x="2527" y="719"/>
                        <a:pt x="2518" y="696"/>
                      </a:cubicBezTo>
                      <a:cubicBezTo>
                        <a:pt x="2513" y="684"/>
                        <a:pt x="2510" y="678"/>
                        <a:pt x="2500" y="670"/>
                      </a:cubicBezTo>
                      <a:cubicBezTo>
                        <a:pt x="2480" y="654"/>
                        <a:pt x="2449" y="650"/>
                        <a:pt x="2432" y="659"/>
                      </a:cubicBezTo>
                      <a:cubicBezTo>
                        <a:pt x="2422" y="665"/>
                        <a:pt x="2415" y="677"/>
                        <a:pt x="2423" y="686"/>
                      </a:cubicBezTo>
                      <a:cubicBezTo>
                        <a:pt x="2427" y="692"/>
                        <a:pt x="2434" y="693"/>
                        <a:pt x="2441" y="688"/>
                      </a:cubicBezTo>
                      <a:cubicBezTo>
                        <a:pt x="2439" y="700"/>
                        <a:pt x="2420" y="702"/>
                        <a:pt x="2409" y="692"/>
                      </a:cubicBezTo>
                      <a:cubicBezTo>
                        <a:pt x="2398" y="681"/>
                        <a:pt x="2397" y="669"/>
                        <a:pt x="2401" y="659"/>
                      </a:cubicBezTo>
                      <a:cubicBezTo>
                        <a:pt x="2406" y="644"/>
                        <a:pt x="2424" y="634"/>
                        <a:pt x="2444" y="635"/>
                      </a:cubicBezTo>
                      <a:cubicBezTo>
                        <a:pt x="2464" y="637"/>
                        <a:pt x="2483" y="647"/>
                        <a:pt x="2497" y="661"/>
                      </a:cubicBezTo>
                      <a:cubicBezTo>
                        <a:pt x="2495" y="658"/>
                        <a:pt x="2492" y="654"/>
                        <a:pt x="2488" y="651"/>
                      </a:cubicBezTo>
                      <a:cubicBezTo>
                        <a:pt x="2466" y="631"/>
                        <a:pt x="2438" y="618"/>
                        <a:pt x="2407" y="618"/>
                      </a:cubicBezTo>
                      <a:cubicBezTo>
                        <a:pt x="2390" y="618"/>
                        <a:pt x="2379" y="625"/>
                        <a:pt x="2370" y="639"/>
                      </a:cubicBezTo>
                      <a:cubicBezTo>
                        <a:pt x="2364" y="647"/>
                        <a:pt x="2362" y="663"/>
                        <a:pt x="2367" y="672"/>
                      </a:cubicBezTo>
                      <a:cubicBezTo>
                        <a:pt x="2371" y="681"/>
                        <a:pt x="2382" y="684"/>
                        <a:pt x="2387" y="675"/>
                      </a:cubicBezTo>
                      <a:cubicBezTo>
                        <a:pt x="2391" y="680"/>
                        <a:pt x="2388" y="688"/>
                        <a:pt x="2381" y="690"/>
                      </a:cubicBezTo>
                      <a:cubicBezTo>
                        <a:pt x="2376" y="692"/>
                        <a:pt x="2367" y="689"/>
                        <a:pt x="2362" y="682"/>
                      </a:cubicBezTo>
                      <a:cubicBezTo>
                        <a:pt x="2359" y="678"/>
                        <a:pt x="2357" y="673"/>
                        <a:pt x="2356" y="667"/>
                      </a:cubicBezTo>
                      <a:cubicBezTo>
                        <a:pt x="2356" y="657"/>
                        <a:pt x="2359" y="646"/>
                        <a:pt x="2365" y="637"/>
                      </a:cubicBezTo>
                      <a:cubicBezTo>
                        <a:pt x="2370" y="630"/>
                        <a:pt x="2376" y="625"/>
                        <a:pt x="2382" y="622"/>
                      </a:cubicBezTo>
                      <a:cubicBezTo>
                        <a:pt x="2361" y="629"/>
                        <a:pt x="2344" y="646"/>
                        <a:pt x="2339" y="670"/>
                      </a:cubicBezTo>
                      <a:cubicBezTo>
                        <a:pt x="2337" y="682"/>
                        <a:pt x="2338" y="693"/>
                        <a:pt x="2341" y="704"/>
                      </a:cubicBezTo>
                      <a:cubicBezTo>
                        <a:pt x="2358" y="755"/>
                        <a:pt x="2388" y="719"/>
                        <a:pt x="2413" y="711"/>
                      </a:cubicBezTo>
                      <a:cubicBezTo>
                        <a:pt x="2445" y="701"/>
                        <a:pt x="2451" y="744"/>
                        <a:pt x="2420" y="755"/>
                      </a:cubicBezTo>
                      <a:cubicBezTo>
                        <a:pt x="2392" y="765"/>
                        <a:pt x="2368" y="748"/>
                        <a:pt x="2352" y="727"/>
                      </a:cubicBezTo>
                      <a:cubicBezTo>
                        <a:pt x="2354" y="731"/>
                        <a:pt x="2356" y="736"/>
                        <a:pt x="2357" y="741"/>
                      </a:cubicBezTo>
                      <a:cubicBezTo>
                        <a:pt x="2358" y="752"/>
                        <a:pt x="2352" y="765"/>
                        <a:pt x="2340" y="767"/>
                      </a:cubicBezTo>
                      <a:cubicBezTo>
                        <a:pt x="2335" y="768"/>
                        <a:pt x="2330" y="765"/>
                        <a:pt x="2327" y="760"/>
                      </a:cubicBezTo>
                      <a:cubicBezTo>
                        <a:pt x="2325" y="757"/>
                        <a:pt x="2324" y="753"/>
                        <a:pt x="2325" y="749"/>
                      </a:cubicBezTo>
                      <a:cubicBezTo>
                        <a:pt x="2327" y="746"/>
                        <a:pt x="2330" y="742"/>
                        <a:pt x="2334" y="741"/>
                      </a:cubicBezTo>
                      <a:cubicBezTo>
                        <a:pt x="2339" y="740"/>
                        <a:pt x="2345" y="742"/>
                        <a:pt x="2347" y="748"/>
                      </a:cubicBezTo>
                      <a:cubicBezTo>
                        <a:pt x="2348" y="751"/>
                        <a:pt x="2347" y="754"/>
                        <a:pt x="2344" y="756"/>
                      </a:cubicBezTo>
                      <a:cubicBezTo>
                        <a:pt x="2342" y="757"/>
                        <a:pt x="2340" y="757"/>
                        <a:pt x="2339" y="755"/>
                      </a:cubicBezTo>
                      <a:cubicBezTo>
                        <a:pt x="2340" y="755"/>
                        <a:pt x="2342" y="755"/>
                        <a:pt x="2343" y="754"/>
                      </a:cubicBezTo>
                      <a:cubicBezTo>
                        <a:pt x="2345" y="751"/>
                        <a:pt x="2343" y="748"/>
                        <a:pt x="2341" y="747"/>
                      </a:cubicBezTo>
                      <a:cubicBezTo>
                        <a:pt x="2339" y="747"/>
                        <a:pt x="2337" y="747"/>
                        <a:pt x="2335" y="748"/>
                      </a:cubicBezTo>
                      <a:cubicBezTo>
                        <a:pt x="2333" y="750"/>
                        <a:pt x="2332" y="753"/>
                        <a:pt x="2333" y="756"/>
                      </a:cubicBezTo>
                      <a:cubicBezTo>
                        <a:pt x="2334" y="759"/>
                        <a:pt x="2338" y="761"/>
                        <a:pt x="2341" y="760"/>
                      </a:cubicBezTo>
                      <a:cubicBezTo>
                        <a:pt x="2351" y="759"/>
                        <a:pt x="2355" y="746"/>
                        <a:pt x="2354" y="737"/>
                      </a:cubicBezTo>
                      <a:cubicBezTo>
                        <a:pt x="2354" y="735"/>
                        <a:pt x="2353" y="733"/>
                        <a:pt x="2352" y="731"/>
                      </a:cubicBezTo>
                      <a:cubicBezTo>
                        <a:pt x="2350" y="723"/>
                        <a:pt x="2344" y="716"/>
                        <a:pt x="2341" y="708"/>
                      </a:cubicBezTo>
                      <a:cubicBezTo>
                        <a:pt x="2338" y="700"/>
                        <a:pt x="2336" y="692"/>
                        <a:pt x="2336" y="684"/>
                      </a:cubicBezTo>
                      <a:cubicBezTo>
                        <a:pt x="2335" y="687"/>
                        <a:pt x="2334" y="690"/>
                        <a:pt x="2333" y="693"/>
                      </a:cubicBezTo>
                      <a:cubicBezTo>
                        <a:pt x="2323" y="709"/>
                        <a:pt x="2302" y="715"/>
                        <a:pt x="2285" y="708"/>
                      </a:cubicBezTo>
                      <a:cubicBezTo>
                        <a:pt x="2280" y="706"/>
                        <a:pt x="2276" y="703"/>
                        <a:pt x="2272" y="699"/>
                      </a:cubicBezTo>
                      <a:cubicBezTo>
                        <a:pt x="2275" y="698"/>
                        <a:pt x="2275" y="698"/>
                        <a:pt x="2275" y="698"/>
                      </a:cubicBezTo>
                      <a:cubicBezTo>
                        <a:pt x="2278" y="701"/>
                        <a:pt x="2282" y="703"/>
                        <a:pt x="2286" y="705"/>
                      </a:cubicBezTo>
                      <a:cubicBezTo>
                        <a:pt x="2302" y="711"/>
                        <a:pt x="2322" y="707"/>
                        <a:pt x="2331" y="691"/>
                      </a:cubicBezTo>
                      <a:cubicBezTo>
                        <a:pt x="2336" y="682"/>
                        <a:pt x="2336" y="676"/>
                        <a:pt x="2338" y="667"/>
                      </a:cubicBezTo>
                      <a:cubicBezTo>
                        <a:pt x="2346" y="635"/>
                        <a:pt x="2374" y="616"/>
                        <a:pt x="2407" y="615"/>
                      </a:cubicBezTo>
                      <a:cubicBezTo>
                        <a:pt x="2416" y="615"/>
                        <a:pt x="2425" y="616"/>
                        <a:pt x="2433" y="618"/>
                      </a:cubicBezTo>
                      <a:cubicBezTo>
                        <a:pt x="2416" y="611"/>
                        <a:pt x="2398" y="606"/>
                        <a:pt x="2383" y="607"/>
                      </a:cubicBezTo>
                      <a:cubicBezTo>
                        <a:pt x="2350" y="610"/>
                        <a:pt x="2306" y="610"/>
                        <a:pt x="2284" y="615"/>
                      </a:cubicBezTo>
                      <a:cubicBezTo>
                        <a:pt x="2274" y="617"/>
                        <a:pt x="2264" y="624"/>
                        <a:pt x="2260" y="634"/>
                      </a:cubicBezTo>
                      <a:cubicBezTo>
                        <a:pt x="2261" y="628"/>
                        <a:pt x="2266" y="623"/>
                        <a:pt x="2271" y="619"/>
                      </a:cubicBezTo>
                      <a:cubicBezTo>
                        <a:pt x="2271" y="619"/>
                        <a:pt x="2271" y="619"/>
                        <a:pt x="2271" y="619"/>
                      </a:cubicBezTo>
                      <a:cubicBezTo>
                        <a:pt x="2273" y="617"/>
                        <a:pt x="2276" y="616"/>
                        <a:pt x="2279" y="615"/>
                      </a:cubicBezTo>
                      <a:cubicBezTo>
                        <a:pt x="2267" y="616"/>
                        <a:pt x="2257" y="619"/>
                        <a:pt x="2248" y="627"/>
                      </a:cubicBezTo>
                      <a:cubicBezTo>
                        <a:pt x="2239" y="635"/>
                        <a:pt x="2235" y="645"/>
                        <a:pt x="2235" y="657"/>
                      </a:cubicBezTo>
                      <a:cubicBezTo>
                        <a:pt x="2234" y="656"/>
                        <a:pt x="2233" y="657"/>
                        <a:pt x="2232" y="657"/>
                      </a:cubicBezTo>
                      <a:cubicBezTo>
                        <a:pt x="2232" y="648"/>
                        <a:pt x="2235" y="639"/>
                        <a:pt x="2241" y="631"/>
                      </a:cubicBezTo>
                      <a:cubicBezTo>
                        <a:pt x="2246" y="624"/>
                        <a:pt x="2254" y="619"/>
                        <a:pt x="2260" y="617"/>
                      </a:cubicBezTo>
                      <a:cubicBezTo>
                        <a:pt x="2256" y="618"/>
                        <a:pt x="2250" y="615"/>
                        <a:pt x="2248" y="611"/>
                      </a:cubicBezTo>
                      <a:cubicBezTo>
                        <a:pt x="2246" y="607"/>
                        <a:pt x="2246" y="604"/>
                        <a:pt x="2247" y="601"/>
                      </a:cubicBezTo>
                      <a:cubicBezTo>
                        <a:pt x="2250" y="597"/>
                        <a:pt x="2255" y="594"/>
                        <a:pt x="2260" y="596"/>
                      </a:cubicBezTo>
                      <a:cubicBezTo>
                        <a:pt x="2263" y="598"/>
                        <a:pt x="2264" y="601"/>
                        <a:pt x="2264" y="604"/>
                      </a:cubicBezTo>
                      <a:cubicBezTo>
                        <a:pt x="2262" y="610"/>
                        <a:pt x="2255" y="610"/>
                        <a:pt x="2254" y="606"/>
                      </a:cubicBezTo>
                      <a:cubicBezTo>
                        <a:pt x="2256" y="607"/>
                        <a:pt x="2258" y="607"/>
                        <a:pt x="2259" y="606"/>
                      </a:cubicBezTo>
                      <a:cubicBezTo>
                        <a:pt x="2262" y="605"/>
                        <a:pt x="2262" y="602"/>
                        <a:pt x="2260" y="600"/>
                      </a:cubicBezTo>
                      <a:cubicBezTo>
                        <a:pt x="2258" y="598"/>
                        <a:pt x="2256" y="598"/>
                        <a:pt x="2254" y="598"/>
                      </a:cubicBezTo>
                      <a:cubicBezTo>
                        <a:pt x="2249" y="600"/>
                        <a:pt x="2246" y="608"/>
                        <a:pt x="2252" y="613"/>
                      </a:cubicBezTo>
                      <a:cubicBezTo>
                        <a:pt x="2258" y="618"/>
                        <a:pt x="2267" y="615"/>
                        <a:pt x="2273" y="614"/>
                      </a:cubicBezTo>
                      <a:cubicBezTo>
                        <a:pt x="2281" y="612"/>
                        <a:pt x="2290" y="610"/>
                        <a:pt x="2295" y="610"/>
                      </a:cubicBezTo>
                      <a:cubicBezTo>
                        <a:pt x="2301" y="609"/>
                        <a:pt x="2317" y="607"/>
                        <a:pt x="2336" y="607"/>
                      </a:cubicBezTo>
                      <a:cubicBezTo>
                        <a:pt x="2332" y="606"/>
                        <a:pt x="2329" y="605"/>
                        <a:pt x="2325" y="604"/>
                      </a:cubicBezTo>
                      <a:cubicBezTo>
                        <a:pt x="2324" y="603"/>
                        <a:pt x="2312" y="597"/>
                        <a:pt x="2313" y="595"/>
                      </a:cubicBezTo>
                      <a:cubicBezTo>
                        <a:pt x="2314" y="594"/>
                        <a:pt x="2321" y="597"/>
                        <a:pt x="2322" y="598"/>
                      </a:cubicBezTo>
                      <a:cubicBezTo>
                        <a:pt x="2328" y="600"/>
                        <a:pt x="2333" y="601"/>
                        <a:pt x="2338" y="602"/>
                      </a:cubicBezTo>
                      <a:cubicBezTo>
                        <a:pt x="2341" y="603"/>
                        <a:pt x="2343" y="603"/>
                        <a:pt x="2345" y="603"/>
                      </a:cubicBezTo>
                      <a:cubicBezTo>
                        <a:pt x="2354" y="604"/>
                        <a:pt x="2362" y="604"/>
                        <a:pt x="2371" y="603"/>
                      </a:cubicBezTo>
                      <a:cubicBezTo>
                        <a:pt x="2371" y="603"/>
                        <a:pt x="2373" y="603"/>
                        <a:pt x="2374" y="603"/>
                      </a:cubicBezTo>
                      <a:cubicBezTo>
                        <a:pt x="2371" y="602"/>
                        <a:pt x="2369" y="602"/>
                        <a:pt x="2366" y="602"/>
                      </a:cubicBezTo>
                      <a:cubicBezTo>
                        <a:pt x="2358" y="600"/>
                        <a:pt x="2352" y="598"/>
                        <a:pt x="2345" y="594"/>
                      </a:cubicBezTo>
                      <a:cubicBezTo>
                        <a:pt x="2326" y="582"/>
                        <a:pt x="2326" y="562"/>
                        <a:pt x="2336" y="546"/>
                      </a:cubicBezTo>
                      <a:cubicBezTo>
                        <a:pt x="2343" y="532"/>
                        <a:pt x="2357" y="521"/>
                        <a:pt x="2373" y="521"/>
                      </a:cubicBezTo>
                      <a:cubicBezTo>
                        <a:pt x="2387" y="521"/>
                        <a:pt x="2398" y="529"/>
                        <a:pt x="2402" y="542"/>
                      </a:cubicBezTo>
                      <a:cubicBezTo>
                        <a:pt x="2404" y="548"/>
                        <a:pt x="2404" y="554"/>
                        <a:pt x="2402" y="560"/>
                      </a:cubicBezTo>
                      <a:cubicBezTo>
                        <a:pt x="2400" y="565"/>
                        <a:pt x="2398" y="568"/>
                        <a:pt x="2393" y="571"/>
                      </a:cubicBezTo>
                      <a:cubicBezTo>
                        <a:pt x="2388" y="574"/>
                        <a:pt x="2382" y="575"/>
                        <a:pt x="2376" y="572"/>
                      </a:cubicBezTo>
                      <a:cubicBezTo>
                        <a:pt x="2373" y="570"/>
                        <a:pt x="2370" y="568"/>
                        <a:pt x="2369" y="564"/>
                      </a:cubicBezTo>
                      <a:cubicBezTo>
                        <a:pt x="2368" y="560"/>
                        <a:pt x="2369" y="556"/>
                        <a:pt x="2371" y="552"/>
                      </a:cubicBezTo>
                      <a:cubicBezTo>
                        <a:pt x="2374" y="548"/>
                        <a:pt x="2379" y="546"/>
                        <a:pt x="2384" y="547"/>
                      </a:cubicBezTo>
                      <a:cubicBezTo>
                        <a:pt x="2389" y="549"/>
                        <a:pt x="2392" y="553"/>
                        <a:pt x="2392" y="558"/>
                      </a:cubicBezTo>
                      <a:cubicBezTo>
                        <a:pt x="2392" y="564"/>
                        <a:pt x="2387" y="568"/>
                        <a:pt x="2381" y="568"/>
                      </a:cubicBezTo>
                      <a:cubicBezTo>
                        <a:pt x="2375" y="568"/>
                        <a:pt x="2370" y="563"/>
                        <a:pt x="2371" y="557"/>
                      </a:cubicBezTo>
                      <a:cubicBezTo>
                        <a:pt x="2371" y="555"/>
                        <a:pt x="2371" y="553"/>
                        <a:pt x="2373" y="551"/>
                      </a:cubicBezTo>
                      <a:cubicBezTo>
                        <a:pt x="2372" y="552"/>
                        <a:pt x="2372" y="552"/>
                        <a:pt x="2372" y="552"/>
                      </a:cubicBezTo>
                      <a:cubicBezTo>
                        <a:pt x="2369" y="556"/>
                        <a:pt x="2368" y="560"/>
                        <a:pt x="2370" y="564"/>
                      </a:cubicBezTo>
                      <a:cubicBezTo>
                        <a:pt x="2371" y="567"/>
                        <a:pt x="2373" y="570"/>
                        <a:pt x="2376" y="571"/>
                      </a:cubicBezTo>
                      <a:cubicBezTo>
                        <a:pt x="2382" y="574"/>
                        <a:pt x="2388" y="573"/>
                        <a:pt x="2393" y="570"/>
                      </a:cubicBezTo>
                      <a:cubicBezTo>
                        <a:pt x="2397" y="568"/>
                        <a:pt x="2399" y="564"/>
                        <a:pt x="2401" y="559"/>
                      </a:cubicBezTo>
                      <a:cubicBezTo>
                        <a:pt x="2402" y="553"/>
                        <a:pt x="2402" y="549"/>
                        <a:pt x="2400" y="543"/>
                      </a:cubicBezTo>
                      <a:cubicBezTo>
                        <a:pt x="2396" y="530"/>
                        <a:pt x="2386" y="523"/>
                        <a:pt x="2373" y="523"/>
                      </a:cubicBezTo>
                      <a:cubicBezTo>
                        <a:pt x="2358" y="524"/>
                        <a:pt x="2345" y="536"/>
                        <a:pt x="2338" y="549"/>
                      </a:cubicBezTo>
                      <a:cubicBezTo>
                        <a:pt x="2330" y="563"/>
                        <a:pt x="2331" y="580"/>
                        <a:pt x="2347" y="591"/>
                      </a:cubicBezTo>
                      <a:cubicBezTo>
                        <a:pt x="2353" y="594"/>
                        <a:pt x="2359" y="596"/>
                        <a:pt x="2366" y="597"/>
                      </a:cubicBezTo>
                      <a:cubicBezTo>
                        <a:pt x="2393" y="601"/>
                        <a:pt x="2416" y="607"/>
                        <a:pt x="2441" y="619"/>
                      </a:cubicBezTo>
                      <a:cubicBezTo>
                        <a:pt x="2440" y="618"/>
                        <a:pt x="2439" y="616"/>
                        <a:pt x="2438" y="615"/>
                      </a:cubicBezTo>
                      <a:cubicBezTo>
                        <a:pt x="2432" y="608"/>
                        <a:pt x="2429" y="597"/>
                        <a:pt x="2438" y="590"/>
                      </a:cubicBezTo>
                      <a:cubicBezTo>
                        <a:pt x="2444" y="585"/>
                        <a:pt x="2452" y="585"/>
                        <a:pt x="2458" y="590"/>
                      </a:cubicBezTo>
                      <a:cubicBezTo>
                        <a:pt x="2463" y="594"/>
                        <a:pt x="2465" y="600"/>
                        <a:pt x="2463" y="606"/>
                      </a:cubicBezTo>
                      <a:cubicBezTo>
                        <a:pt x="2461" y="610"/>
                        <a:pt x="2455" y="612"/>
                        <a:pt x="2452" y="608"/>
                      </a:cubicBezTo>
                      <a:cubicBezTo>
                        <a:pt x="2450" y="603"/>
                        <a:pt x="2453" y="601"/>
                        <a:pt x="2451" y="596"/>
                      </a:cubicBezTo>
                      <a:cubicBezTo>
                        <a:pt x="2449" y="593"/>
                        <a:pt x="2446" y="591"/>
                        <a:pt x="2442" y="593"/>
                      </a:cubicBezTo>
                      <a:cubicBezTo>
                        <a:pt x="2435" y="596"/>
                        <a:pt x="2436" y="605"/>
                        <a:pt x="2440" y="611"/>
                      </a:cubicBezTo>
                      <a:cubicBezTo>
                        <a:pt x="2448" y="623"/>
                        <a:pt x="2455" y="625"/>
                        <a:pt x="2467" y="632"/>
                      </a:cubicBezTo>
                      <a:cubicBezTo>
                        <a:pt x="2475" y="636"/>
                        <a:pt x="2483" y="642"/>
                        <a:pt x="2491" y="649"/>
                      </a:cubicBezTo>
                      <a:cubicBezTo>
                        <a:pt x="2513" y="670"/>
                        <a:pt x="2526" y="697"/>
                        <a:pt x="2530" y="726"/>
                      </a:cubicBezTo>
                      <a:cubicBezTo>
                        <a:pt x="2530" y="720"/>
                        <a:pt x="2533" y="715"/>
                        <a:pt x="2538" y="713"/>
                      </a:cubicBezTo>
                      <a:cubicBezTo>
                        <a:pt x="2542" y="711"/>
                        <a:pt x="2547" y="712"/>
                        <a:pt x="2552" y="717"/>
                      </a:cubicBezTo>
                      <a:cubicBezTo>
                        <a:pt x="2551" y="717"/>
                        <a:pt x="2549" y="718"/>
                        <a:pt x="2548" y="719"/>
                      </a:cubicBezTo>
                      <a:cubicBezTo>
                        <a:pt x="2542" y="709"/>
                        <a:pt x="2531" y="720"/>
                        <a:pt x="2530" y="732"/>
                      </a:cubicBezTo>
                      <a:cubicBezTo>
                        <a:pt x="2530" y="731"/>
                        <a:pt x="2530" y="731"/>
                        <a:pt x="2530" y="731"/>
                      </a:cubicBezTo>
                      <a:cubicBezTo>
                        <a:pt x="2531" y="741"/>
                        <a:pt x="2531" y="751"/>
                        <a:pt x="2530" y="762"/>
                      </a:cubicBezTo>
                      <a:cubicBezTo>
                        <a:pt x="2538" y="750"/>
                        <a:pt x="2551" y="742"/>
                        <a:pt x="2566" y="747"/>
                      </a:cubicBezTo>
                      <a:cubicBezTo>
                        <a:pt x="2574" y="749"/>
                        <a:pt x="2580" y="754"/>
                        <a:pt x="2584" y="760"/>
                      </a:cubicBezTo>
                      <a:cubicBezTo>
                        <a:pt x="2588" y="767"/>
                        <a:pt x="2589" y="774"/>
                        <a:pt x="2588" y="782"/>
                      </a:cubicBezTo>
                      <a:cubicBezTo>
                        <a:pt x="2586" y="790"/>
                        <a:pt x="2583" y="796"/>
                        <a:pt x="2577" y="801"/>
                      </a:cubicBezTo>
                      <a:cubicBezTo>
                        <a:pt x="2571" y="806"/>
                        <a:pt x="2565" y="808"/>
                        <a:pt x="2557" y="808"/>
                      </a:cubicBezTo>
                      <a:cubicBezTo>
                        <a:pt x="2549" y="807"/>
                        <a:pt x="2543" y="804"/>
                        <a:pt x="2539" y="798"/>
                      </a:cubicBezTo>
                      <a:cubicBezTo>
                        <a:pt x="2536" y="793"/>
                        <a:pt x="2535" y="789"/>
                        <a:pt x="2537" y="784"/>
                      </a:cubicBezTo>
                      <a:cubicBezTo>
                        <a:pt x="2538" y="777"/>
                        <a:pt x="2544" y="772"/>
                        <a:pt x="2551" y="771"/>
                      </a:cubicBezTo>
                      <a:cubicBezTo>
                        <a:pt x="2557" y="770"/>
                        <a:pt x="2563" y="773"/>
                        <a:pt x="2566" y="778"/>
                      </a:cubicBezTo>
                      <a:cubicBezTo>
                        <a:pt x="2571" y="785"/>
                        <a:pt x="2569" y="794"/>
                        <a:pt x="2562" y="798"/>
                      </a:cubicBezTo>
                      <a:cubicBezTo>
                        <a:pt x="2555" y="803"/>
                        <a:pt x="2546" y="801"/>
                        <a:pt x="2542" y="794"/>
                      </a:cubicBezTo>
                      <a:cubicBezTo>
                        <a:pt x="2539" y="791"/>
                        <a:pt x="2539" y="787"/>
                        <a:pt x="2539" y="784"/>
                      </a:cubicBezTo>
                      <a:cubicBezTo>
                        <a:pt x="2539" y="785"/>
                        <a:pt x="2539" y="785"/>
                        <a:pt x="2539" y="785"/>
                      </a:cubicBezTo>
                      <a:cubicBezTo>
                        <a:pt x="2538" y="789"/>
                        <a:pt x="2539" y="792"/>
                        <a:pt x="2541" y="796"/>
                      </a:cubicBezTo>
                      <a:cubicBezTo>
                        <a:pt x="2545" y="802"/>
                        <a:pt x="2550" y="804"/>
                        <a:pt x="2557" y="804"/>
                      </a:cubicBezTo>
                      <a:cubicBezTo>
                        <a:pt x="2564" y="805"/>
                        <a:pt x="2570" y="802"/>
                        <a:pt x="2575" y="798"/>
                      </a:cubicBezTo>
                      <a:cubicBezTo>
                        <a:pt x="2580" y="794"/>
                        <a:pt x="2583" y="788"/>
                        <a:pt x="2585" y="782"/>
                      </a:cubicBezTo>
                      <a:cubicBezTo>
                        <a:pt x="2586" y="775"/>
                        <a:pt x="2585" y="768"/>
                        <a:pt x="2581" y="762"/>
                      </a:cubicBezTo>
                      <a:cubicBezTo>
                        <a:pt x="2578" y="756"/>
                        <a:pt x="2572" y="752"/>
                        <a:pt x="2566" y="749"/>
                      </a:cubicBezTo>
                      <a:cubicBezTo>
                        <a:pt x="2548" y="744"/>
                        <a:pt x="2532" y="757"/>
                        <a:pt x="2529" y="771"/>
                      </a:cubicBezTo>
                      <a:cubicBezTo>
                        <a:pt x="2522" y="799"/>
                        <a:pt x="2512" y="818"/>
                        <a:pt x="2493" y="840"/>
                      </a:cubicBezTo>
                      <a:cubicBezTo>
                        <a:pt x="2492" y="842"/>
                        <a:pt x="2490" y="844"/>
                        <a:pt x="2488" y="846"/>
                      </a:cubicBezTo>
                      <a:cubicBezTo>
                        <a:pt x="2490" y="845"/>
                        <a:pt x="2491" y="844"/>
                        <a:pt x="2493" y="843"/>
                      </a:cubicBezTo>
                      <a:cubicBezTo>
                        <a:pt x="2503" y="838"/>
                        <a:pt x="2511" y="835"/>
                        <a:pt x="2522" y="835"/>
                      </a:cubicBezTo>
                      <a:cubicBezTo>
                        <a:pt x="2512" y="838"/>
                        <a:pt x="2505" y="841"/>
                        <a:pt x="2495" y="846"/>
                      </a:cubicBezTo>
                      <a:cubicBezTo>
                        <a:pt x="2494" y="846"/>
                        <a:pt x="2494" y="846"/>
                        <a:pt x="2493" y="847"/>
                      </a:cubicBezTo>
                      <a:cubicBezTo>
                        <a:pt x="2501" y="844"/>
                        <a:pt x="2512" y="852"/>
                        <a:pt x="2517" y="859"/>
                      </a:cubicBezTo>
                      <a:cubicBezTo>
                        <a:pt x="2519" y="863"/>
                        <a:pt x="2521" y="868"/>
                        <a:pt x="2522" y="872"/>
                      </a:cubicBezTo>
                      <a:cubicBezTo>
                        <a:pt x="2524" y="880"/>
                        <a:pt x="2523" y="891"/>
                        <a:pt x="2516" y="896"/>
                      </a:cubicBezTo>
                      <a:cubicBezTo>
                        <a:pt x="2521" y="903"/>
                        <a:pt x="2520" y="911"/>
                        <a:pt x="2519" y="918"/>
                      </a:cubicBezTo>
                      <a:cubicBezTo>
                        <a:pt x="2518" y="928"/>
                        <a:pt x="2520" y="939"/>
                        <a:pt x="2528" y="941"/>
                      </a:cubicBezTo>
                      <a:cubicBezTo>
                        <a:pt x="2518" y="946"/>
                        <a:pt x="2507" y="932"/>
                        <a:pt x="2505" y="923"/>
                      </a:cubicBezTo>
                      <a:cubicBezTo>
                        <a:pt x="2501" y="910"/>
                        <a:pt x="2508" y="898"/>
                        <a:pt x="2513" y="884"/>
                      </a:cubicBezTo>
                      <a:cubicBezTo>
                        <a:pt x="2517" y="875"/>
                        <a:pt x="2517" y="868"/>
                        <a:pt x="2513" y="860"/>
                      </a:cubicBezTo>
                      <a:cubicBezTo>
                        <a:pt x="2509" y="854"/>
                        <a:pt x="2501" y="846"/>
                        <a:pt x="2493" y="847"/>
                      </a:cubicBezTo>
                      <a:cubicBezTo>
                        <a:pt x="2494" y="847"/>
                        <a:pt x="2496" y="847"/>
                        <a:pt x="2498" y="847"/>
                      </a:cubicBezTo>
                      <a:cubicBezTo>
                        <a:pt x="2502" y="849"/>
                        <a:pt x="2505" y="853"/>
                        <a:pt x="2505" y="860"/>
                      </a:cubicBezTo>
                      <a:cubicBezTo>
                        <a:pt x="2504" y="859"/>
                        <a:pt x="2502" y="859"/>
                        <a:pt x="2501" y="859"/>
                      </a:cubicBezTo>
                      <a:cubicBezTo>
                        <a:pt x="2501" y="851"/>
                        <a:pt x="2495" y="848"/>
                        <a:pt x="2488" y="850"/>
                      </a:cubicBezTo>
                      <a:cubicBezTo>
                        <a:pt x="2485" y="851"/>
                        <a:pt x="2482" y="852"/>
                        <a:pt x="2479" y="854"/>
                      </a:cubicBezTo>
                      <a:cubicBezTo>
                        <a:pt x="2455" y="876"/>
                        <a:pt x="2427" y="891"/>
                        <a:pt x="2397" y="900"/>
                      </a:cubicBezTo>
                      <a:cubicBezTo>
                        <a:pt x="2422" y="894"/>
                        <a:pt x="2453" y="890"/>
                        <a:pt x="2475" y="905"/>
                      </a:cubicBezTo>
                      <a:cubicBezTo>
                        <a:pt x="2486" y="912"/>
                        <a:pt x="2493" y="921"/>
                        <a:pt x="2495" y="934"/>
                      </a:cubicBezTo>
                      <a:cubicBezTo>
                        <a:pt x="2497" y="945"/>
                        <a:pt x="2496" y="956"/>
                        <a:pt x="2491" y="965"/>
                      </a:cubicBezTo>
                      <a:cubicBezTo>
                        <a:pt x="2478" y="988"/>
                        <a:pt x="2450" y="996"/>
                        <a:pt x="2428" y="984"/>
                      </a:cubicBezTo>
                      <a:cubicBezTo>
                        <a:pt x="2409" y="974"/>
                        <a:pt x="2396" y="949"/>
                        <a:pt x="2411" y="929"/>
                      </a:cubicBezTo>
                      <a:cubicBezTo>
                        <a:pt x="2418" y="921"/>
                        <a:pt x="2428" y="917"/>
                        <a:pt x="2438" y="921"/>
                      </a:cubicBezTo>
                      <a:cubicBezTo>
                        <a:pt x="2441" y="922"/>
                        <a:pt x="2444" y="924"/>
                        <a:pt x="2446" y="927"/>
                      </a:cubicBezTo>
                      <a:cubicBezTo>
                        <a:pt x="2446" y="927"/>
                        <a:pt x="2446" y="927"/>
                        <a:pt x="2446" y="927"/>
                      </a:cubicBezTo>
                      <a:cubicBezTo>
                        <a:pt x="2450" y="934"/>
                        <a:pt x="2449" y="944"/>
                        <a:pt x="2441" y="950"/>
                      </a:cubicBezTo>
                      <a:cubicBezTo>
                        <a:pt x="2433" y="955"/>
                        <a:pt x="2423" y="952"/>
                        <a:pt x="2418" y="945"/>
                      </a:cubicBezTo>
                      <a:cubicBezTo>
                        <a:pt x="2414" y="937"/>
                        <a:pt x="2416" y="927"/>
                        <a:pt x="2423" y="922"/>
                      </a:cubicBezTo>
                      <a:cubicBezTo>
                        <a:pt x="2426" y="920"/>
                        <a:pt x="2430" y="919"/>
                        <a:pt x="2434" y="920"/>
                      </a:cubicBezTo>
                      <a:cubicBezTo>
                        <a:pt x="2434" y="920"/>
                        <a:pt x="2434" y="920"/>
                        <a:pt x="2434" y="920"/>
                      </a:cubicBezTo>
                      <a:cubicBezTo>
                        <a:pt x="2425" y="919"/>
                        <a:pt x="2417" y="923"/>
                        <a:pt x="2412" y="930"/>
                      </a:cubicBezTo>
                      <a:cubicBezTo>
                        <a:pt x="2399" y="950"/>
                        <a:pt x="2412" y="972"/>
                        <a:pt x="2430" y="982"/>
                      </a:cubicBezTo>
                      <a:cubicBezTo>
                        <a:pt x="2451" y="993"/>
                        <a:pt x="2477" y="985"/>
                        <a:pt x="2488" y="964"/>
                      </a:cubicBezTo>
                      <a:cubicBezTo>
                        <a:pt x="2490" y="961"/>
                        <a:pt x="2492" y="957"/>
                        <a:pt x="2492" y="953"/>
                      </a:cubicBezTo>
                      <a:cubicBezTo>
                        <a:pt x="2491" y="955"/>
                        <a:pt x="2490" y="958"/>
                        <a:pt x="2488" y="959"/>
                      </a:cubicBezTo>
                      <a:cubicBezTo>
                        <a:pt x="2482" y="966"/>
                        <a:pt x="2473" y="968"/>
                        <a:pt x="2465" y="965"/>
                      </a:cubicBezTo>
                      <a:cubicBezTo>
                        <a:pt x="2458" y="962"/>
                        <a:pt x="2454" y="953"/>
                        <a:pt x="2458" y="945"/>
                      </a:cubicBezTo>
                      <a:cubicBezTo>
                        <a:pt x="2461" y="940"/>
                        <a:pt x="2466" y="938"/>
                        <a:pt x="2471" y="939"/>
                      </a:cubicBezTo>
                      <a:cubicBezTo>
                        <a:pt x="2480" y="942"/>
                        <a:pt x="2479" y="953"/>
                        <a:pt x="2474" y="954"/>
                      </a:cubicBezTo>
                      <a:cubicBezTo>
                        <a:pt x="2476" y="952"/>
                        <a:pt x="2476" y="948"/>
                        <a:pt x="2474" y="946"/>
                      </a:cubicBezTo>
                      <a:cubicBezTo>
                        <a:pt x="2472" y="942"/>
                        <a:pt x="2467" y="942"/>
                        <a:pt x="2464" y="945"/>
                      </a:cubicBezTo>
                      <a:cubicBezTo>
                        <a:pt x="2461" y="948"/>
                        <a:pt x="2460" y="951"/>
                        <a:pt x="2461" y="955"/>
                      </a:cubicBezTo>
                      <a:cubicBezTo>
                        <a:pt x="2464" y="961"/>
                        <a:pt x="2471" y="963"/>
                        <a:pt x="2477" y="962"/>
                      </a:cubicBezTo>
                      <a:cubicBezTo>
                        <a:pt x="2489" y="960"/>
                        <a:pt x="2494" y="946"/>
                        <a:pt x="2492" y="935"/>
                      </a:cubicBezTo>
                      <a:cubicBezTo>
                        <a:pt x="2490" y="923"/>
                        <a:pt x="2484" y="914"/>
                        <a:pt x="2473" y="907"/>
                      </a:cubicBezTo>
                      <a:cubicBezTo>
                        <a:pt x="2442" y="888"/>
                        <a:pt x="2390" y="907"/>
                        <a:pt x="2350" y="911"/>
                      </a:cubicBezTo>
                      <a:cubicBezTo>
                        <a:pt x="2358" y="913"/>
                        <a:pt x="2364" y="917"/>
                        <a:pt x="2371" y="924"/>
                      </a:cubicBezTo>
                      <a:cubicBezTo>
                        <a:pt x="2374" y="927"/>
                        <a:pt x="2377" y="930"/>
                        <a:pt x="2379" y="933"/>
                      </a:cubicBezTo>
                      <a:cubicBezTo>
                        <a:pt x="2378" y="933"/>
                        <a:pt x="2377" y="934"/>
                        <a:pt x="2376" y="934"/>
                      </a:cubicBezTo>
                      <a:cubicBezTo>
                        <a:pt x="2370" y="927"/>
                        <a:pt x="2363" y="920"/>
                        <a:pt x="2354" y="916"/>
                      </a:cubicBezTo>
                      <a:cubicBezTo>
                        <a:pt x="2348" y="914"/>
                        <a:pt x="2342" y="912"/>
                        <a:pt x="2336" y="912"/>
                      </a:cubicBezTo>
                      <a:cubicBezTo>
                        <a:pt x="2343" y="914"/>
                        <a:pt x="2349" y="920"/>
                        <a:pt x="2351" y="924"/>
                      </a:cubicBezTo>
                      <a:cubicBezTo>
                        <a:pt x="2353" y="929"/>
                        <a:pt x="2353" y="934"/>
                        <a:pt x="2351" y="939"/>
                      </a:cubicBezTo>
                      <a:cubicBezTo>
                        <a:pt x="2348" y="946"/>
                        <a:pt x="2340" y="951"/>
                        <a:pt x="2331" y="946"/>
                      </a:cubicBezTo>
                      <a:cubicBezTo>
                        <a:pt x="2327" y="944"/>
                        <a:pt x="2324" y="939"/>
                        <a:pt x="2326" y="934"/>
                      </a:cubicBezTo>
                      <a:cubicBezTo>
                        <a:pt x="2328" y="925"/>
                        <a:pt x="2339" y="925"/>
                        <a:pt x="2340" y="931"/>
                      </a:cubicBezTo>
                      <a:cubicBezTo>
                        <a:pt x="2338" y="929"/>
                        <a:pt x="2334" y="929"/>
                        <a:pt x="2332" y="931"/>
                      </a:cubicBezTo>
                      <a:cubicBezTo>
                        <a:pt x="2329" y="933"/>
                        <a:pt x="2329" y="938"/>
                        <a:pt x="2332" y="941"/>
                      </a:cubicBezTo>
                      <a:cubicBezTo>
                        <a:pt x="2334" y="944"/>
                        <a:pt x="2338" y="944"/>
                        <a:pt x="2341" y="943"/>
                      </a:cubicBezTo>
                      <a:cubicBezTo>
                        <a:pt x="2347" y="941"/>
                        <a:pt x="2349" y="933"/>
                        <a:pt x="2348" y="927"/>
                      </a:cubicBezTo>
                      <a:cubicBezTo>
                        <a:pt x="2347" y="923"/>
                        <a:pt x="2343" y="919"/>
                        <a:pt x="2339" y="916"/>
                      </a:cubicBezTo>
                      <a:cubicBezTo>
                        <a:pt x="2333" y="912"/>
                        <a:pt x="2327" y="912"/>
                        <a:pt x="2319" y="912"/>
                      </a:cubicBezTo>
                      <a:cubicBezTo>
                        <a:pt x="2295" y="912"/>
                        <a:pt x="2271" y="910"/>
                        <a:pt x="2247" y="905"/>
                      </a:cubicBezTo>
                      <a:cubicBezTo>
                        <a:pt x="2242" y="904"/>
                        <a:pt x="2220" y="897"/>
                        <a:pt x="2203" y="891"/>
                      </a:cubicBezTo>
                      <a:cubicBezTo>
                        <a:pt x="2219" y="905"/>
                        <a:pt x="2231" y="923"/>
                        <a:pt x="2239" y="944"/>
                      </a:cubicBezTo>
                      <a:cubicBezTo>
                        <a:pt x="2241" y="950"/>
                        <a:pt x="2242" y="956"/>
                        <a:pt x="2243" y="962"/>
                      </a:cubicBezTo>
                      <a:cubicBezTo>
                        <a:pt x="2245" y="971"/>
                        <a:pt x="2247" y="988"/>
                        <a:pt x="2260" y="989"/>
                      </a:cubicBezTo>
                      <a:cubicBezTo>
                        <a:pt x="2265" y="989"/>
                        <a:pt x="2270" y="986"/>
                        <a:pt x="2271" y="981"/>
                      </a:cubicBezTo>
                      <a:cubicBezTo>
                        <a:pt x="2271" y="978"/>
                        <a:pt x="2270" y="975"/>
                        <a:pt x="2268" y="973"/>
                      </a:cubicBezTo>
                      <a:cubicBezTo>
                        <a:pt x="2265" y="971"/>
                        <a:pt x="2261" y="972"/>
                        <a:pt x="2260" y="975"/>
                      </a:cubicBezTo>
                      <a:cubicBezTo>
                        <a:pt x="2259" y="978"/>
                        <a:pt x="2259" y="980"/>
                        <a:pt x="2261" y="982"/>
                      </a:cubicBezTo>
                      <a:cubicBezTo>
                        <a:pt x="2257" y="982"/>
                        <a:pt x="2254" y="973"/>
                        <a:pt x="2261" y="970"/>
                      </a:cubicBezTo>
                      <a:cubicBezTo>
                        <a:pt x="2265" y="968"/>
                        <a:pt x="2269" y="969"/>
                        <a:pt x="2272" y="972"/>
                      </a:cubicBezTo>
                      <a:cubicBezTo>
                        <a:pt x="2277" y="978"/>
                        <a:pt x="2275" y="985"/>
                        <a:pt x="2269" y="989"/>
                      </a:cubicBezTo>
                      <a:cubicBezTo>
                        <a:pt x="2264" y="993"/>
                        <a:pt x="2256" y="992"/>
                        <a:pt x="2251" y="988"/>
                      </a:cubicBezTo>
                      <a:cubicBezTo>
                        <a:pt x="2248" y="986"/>
                        <a:pt x="2246" y="984"/>
                        <a:pt x="2245" y="981"/>
                      </a:cubicBezTo>
                      <a:cubicBezTo>
                        <a:pt x="2246" y="993"/>
                        <a:pt x="2246" y="1004"/>
                        <a:pt x="2245" y="1013"/>
                      </a:cubicBezTo>
                      <a:cubicBezTo>
                        <a:pt x="2243" y="1031"/>
                        <a:pt x="2231" y="1057"/>
                        <a:pt x="2234" y="1071"/>
                      </a:cubicBezTo>
                      <a:cubicBezTo>
                        <a:pt x="2235" y="1074"/>
                        <a:pt x="2236" y="1077"/>
                        <a:pt x="2238" y="1079"/>
                      </a:cubicBezTo>
                      <a:cubicBezTo>
                        <a:pt x="2242" y="1084"/>
                        <a:pt x="2247" y="1088"/>
                        <a:pt x="2253" y="1089"/>
                      </a:cubicBezTo>
                      <a:cubicBezTo>
                        <a:pt x="2260" y="1091"/>
                        <a:pt x="2266" y="1089"/>
                        <a:pt x="2272" y="1086"/>
                      </a:cubicBezTo>
                      <a:cubicBezTo>
                        <a:pt x="2278" y="1082"/>
                        <a:pt x="2283" y="1075"/>
                        <a:pt x="2286" y="1067"/>
                      </a:cubicBezTo>
                      <a:cubicBezTo>
                        <a:pt x="2288" y="1060"/>
                        <a:pt x="2287" y="1053"/>
                        <a:pt x="2283" y="1046"/>
                      </a:cubicBezTo>
                      <a:cubicBezTo>
                        <a:pt x="2279" y="1039"/>
                        <a:pt x="2273" y="1034"/>
                        <a:pt x="2265" y="1034"/>
                      </a:cubicBezTo>
                      <a:cubicBezTo>
                        <a:pt x="2259" y="1035"/>
                        <a:pt x="2254" y="1037"/>
                        <a:pt x="2251" y="1041"/>
                      </a:cubicBezTo>
                      <a:cubicBezTo>
                        <a:pt x="2252" y="1041"/>
                        <a:pt x="2252" y="1041"/>
                        <a:pt x="2252" y="1041"/>
                      </a:cubicBezTo>
                      <a:cubicBezTo>
                        <a:pt x="2259" y="1034"/>
                        <a:pt x="2269" y="1041"/>
                        <a:pt x="2263" y="1048"/>
                      </a:cubicBezTo>
                      <a:cubicBezTo>
                        <a:pt x="2260" y="1051"/>
                        <a:pt x="2251" y="1051"/>
                        <a:pt x="2252" y="1062"/>
                      </a:cubicBezTo>
                      <a:cubicBezTo>
                        <a:pt x="2250" y="1059"/>
                        <a:pt x="2248" y="1055"/>
                        <a:pt x="2248" y="1051"/>
                      </a:cubicBezTo>
                      <a:cubicBezTo>
                        <a:pt x="2248" y="1050"/>
                        <a:pt x="2248" y="1048"/>
                        <a:pt x="2248" y="1047"/>
                      </a:cubicBezTo>
                      <a:cubicBezTo>
                        <a:pt x="2250" y="1039"/>
                        <a:pt x="2257" y="1034"/>
                        <a:pt x="2265" y="1033"/>
                      </a:cubicBezTo>
                      <a:cubicBezTo>
                        <a:pt x="2274" y="1033"/>
                        <a:pt x="2280" y="1038"/>
                        <a:pt x="2284" y="1045"/>
                      </a:cubicBezTo>
                      <a:cubicBezTo>
                        <a:pt x="2288" y="1052"/>
                        <a:pt x="2289" y="1060"/>
                        <a:pt x="2287" y="1068"/>
                      </a:cubicBezTo>
                      <a:cubicBezTo>
                        <a:pt x="2285" y="1076"/>
                        <a:pt x="2280" y="1083"/>
                        <a:pt x="2273" y="1088"/>
                      </a:cubicBezTo>
                      <a:cubicBezTo>
                        <a:pt x="2266" y="1092"/>
                        <a:pt x="2259" y="1093"/>
                        <a:pt x="2251" y="1091"/>
                      </a:cubicBezTo>
                      <a:cubicBezTo>
                        <a:pt x="2245" y="1090"/>
                        <a:pt x="2240" y="1086"/>
                        <a:pt x="2236" y="1081"/>
                      </a:cubicBezTo>
                      <a:cubicBezTo>
                        <a:pt x="2233" y="1078"/>
                        <a:pt x="2232" y="1076"/>
                        <a:pt x="2231" y="1072"/>
                      </a:cubicBezTo>
                      <a:cubicBezTo>
                        <a:pt x="2231" y="1071"/>
                        <a:pt x="2231" y="1071"/>
                        <a:pt x="2231" y="1071"/>
                      </a:cubicBezTo>
                      <a:cubicBezTo>
                        <a:pt x="2231" y="1071"/>
                        <a:pt x="2230" y="1071"/>
                        <a:pt x="2230" y="1072"/>
                      </a:cubicBezTo>
                      <a:cubicBezTo>
                        <a:pt x="2230" y="1073"/>
                        <a:pt x="2230" y="1073"/>
                        <a:pt x="2230" y="1073"/>
                      </a:cubicBezTo>
                      <a:cubicBezTo>
                        <a:pt x="2228" y="1078"/>
                        <a:pt x="2226" y="1083"/>
                        <a:pt x="2223" y="1088"/>
                      </a:cubicBezTo>
                      <a:cubicBezTo>
                        <a:pt x="2216" y="1100"/>
                        <a:pt x="2204" y="1113"/>
                        <a:pt x="2189" y="1114"/>
                      </a:cubicBezTo>
                      <a:cubicBezTo>
                        <a:pt x="2183" y="1114"/>
                        <a:pt x="2177" y="1112"/>
                        <a:pt x="2172" y="1108"/>
                      </a:cubicBezTo>
                      <a:cubicBezTo>
                        <a:pt x="2171" y="1107"/>
                        <a:pt x="2171" y="1107"/>
                        <a:pt x="2171" y="1107"/>
                      </a:cubicBezTo>
                      <a:cubicBezTo>
                        <a:pt x="2166" y="1102"/>
                        <a:pt x="2163" y="1096"/>
                        <a:pt x="2162" y="1088"/>
                      </a:cubicBezTo>
                      <a:cubicBezTo>
                        <a:pt x="2161" y="1081"/>
                        <a:pt x="2163" y="1075"/>
                        <a:pt x="2167" y="1069"/>
                      </a:cubicBezTo>
                      <a:cubicBezTo>
                        <a:pt x="2172" y="1064"/>
                        <a:pt x="2178" y="1060"/>
                        <a:pt x="2186" y="1061"/>
                      </a:cubicBezTo>
                      <a:cubicBezTo>
                        <a:pt x="2191" y="1061"/>
                        <a:pt x="2195" y="1063"/>
                        <a:pt x="2197" y="1068"/>
                      </a:cubicBezTo>
                      <a:cubicBezTo>
                        <a:pt x="2200" y="1072"/>
                        <a:pt x="2201" y="1078"/>
                        <a:pt x="2199" y="1083"/>
                      </a:cubicBezTo>
                      <a:cubicBezTo>
                        <a:pt x="2198" y="1086"/>
                        <a:pt x="2197" y="1088"/>
                        <a:pt x="2194" y="1089"/>
                      </a:cubicBezTo>
                      <a:cubicBezTo>
                        <a:pt x="2196" y="1088"/>
                        <a:pt x="2198" y="1086"/>
                        <a:pt x="2199" y="1083"/>
                      </a:cubicBezTo>
                      <a:cubicBezTo>
                        <a:pt x="2201" y="1078"/>
                        <a:pt x="2200" y="1073"/>
                        <a:pt x="2197" y="1068"/>
                      </a:cubicBezTo>
                      <a:cubicBezTo>
                        <a:pt x="2194" y="1064"/>
                        <a:pt x="2191" y="1062"/>
                        <a:pt x="2186" y="1062"/>
                      </a:cubicBezTo>
                      <a:cubicBezTo>
                        <a:pt x="2179" y="1061"/>
                        <a:pt x="2173" y="1065"/>
                        <a:pt x="2168" y="1070"/>
                      </a:cubicBezTo>
                      <a:cubicBezTo>
                        <a:pt x="2165" y="1076"/>
                        <a:pt x="2163" y="1082"/>
                        <a:pt x="2164" y="1088"/>
                      </a:cubicBezTo>
                      <a:cubicBezTo>
                        <a:pt x="2165" y="1096"/>
                        <a:pt x="2168" y="1101"/>
                        <a:pt x="2174" y="1106"/>
                      </a:cubicBezTo>
                      <a:cubicBezTo>
                        <a:pt x="2179" y="1110"/>
                        <a:pt x="2183" y="1111"/>
                        <a:pt x="2189" y="1111"/>
                      </a:cubicBezTo>
                      <a:cubicBezTo>
                        <a:pt x="2203" y="1110"/>
                        <a:pt x="2215" y="1095"/>
                        <a:pt x="2221" y="1083"/>
                      </a:cubicBezTo>
                      <a:cubicBezTo>
                        <a:pt x="2224" y="1077"/>
                        <a:pt x="2226" y="1070"/>
                        <a:pt x="2229" y="1062"/>
                      </a:cubicBezTo>
                      <a:cubicBezTo>
                        <a:pt x="2228" y="1063"/>
                        <a:pt x="2227" y="1064"/>
                        <a:pt x="2226" y="1065"/>
                      </a:cubicBezTo>
                      <a:cubicBezTo>
                        <a:pt x="2221" y="1069"/>
                        <a:pt x="2213" y="1070"/>
                        <a:pt x="2208" y="1067"/>
                      </a:cubicBezTo>
                      <a:cubicBezTo>
                        <a:pt x="2202" y="1063"/>
                        <a:pt x="2199" y="1056"/>
                        <a:pt x="2204" y="1050"/>
                      </a:cubicBezTo>
                      <a:cubicBezTo>
                        <a:pt x="2207" y="1047"/>
                        <a:pt x="2211" y="1046"/>
                        <a:pt x="2215" y="1047"/>
                      </a:cubicBezTo>
                      <a:cubicBezTo>
                        <a:pt x="2222" y="1050"/>
                        <a:pt x="2220" y="1059"/>
                        <a:pt x="2215" y="1059"/>
                      </a:cubicBezTo>
                      <a:cubicBezTo>
                        <a:pt x="2217" y="1058"/>
                        <a:pt x="2218" y="1055"/>
                        <a:pt x="2217" y="1053"/>
                      </a:cubicBezTo>
                      <a:cubicBezTo>
                        <a:pt x="2215" y="1050"/>
                        <a:pt x="2211" y="1049"/>
                        <a:pt x="2208" y="1051"/>
                      </a:cubicBezTo>
                      <a:cubicBezTo>
                        <a:pt x="2206" y="1053"/>
                        <a:pt x="2205" y="1056"/>
                        <a:pt x="2205" y="1058"/>
                      </a:cubicBezTo>
                      <a:cubicBezTo>
                        <a:pt x="2206" y="1064"/>
                        <a:pt x="2212" y="1066"/>
                        <a:pt x="2217" y="1066"/>
                      </a:cubicBezTo>
                      <a:cubicBezTo>
                        <a:pt x="2221" y="1065"/>
                        <a:pt x="2224" y="1063"/>
                        <a:pt x="2227" y="1060"/>
                      </a:cubicBezTo>
                      <a:cubicBezTo>
                        <a:pt x="2237" y="1050"/>
                        <a:pt x="2244" y="1009"/>
                        <a:pt x="2242" y="995"/>
                      </a:cubicBezTo>
                      <a:cubicBezTo>
                        <a:pt x="2239" y="1009"/>
                        <a:pt x="2232" y="1022"/>
                        <a:pt x="2220" y="1033"/>
                      </a:cubicBezTo>
                      <a:cubicBezTo>
                        <a:pt x="2194" y="1057"/>
                        <a:pt x="2146" y="1066"/>
                        <a:pt x="2122" y="1035"/>
                      </a:cubicBezTo>
                      <a:cubicBezTo>
                        <a:pt x="2115" y="1025"/>
                        <a:pt x="2113" y="1010"/>
                        <a:pt x="2121" y="1000"/>
                      </a:cubicBezTo>
                      <a:cubicBezTo>
                        <a:pt x="2128" y="992"/>
                        <a:pt x="2138" y="989"/>
                        <a:pt x="2148" y="994"/>
                      </a:cubicBezTo>
                      <a:cubicBezTo>
                        <a:pt x="2156" y="999"/>
                        <a:pt x="2160" y="1008"/>
                        <a:pt x="2158" y="1018"/>
                      </a:cubicBezTo>
                      <a:cubicBezTo>
                        <a:pt x="2156" y="1024"/>
                        <a:pt x="2152" y="1028"/>
                        <a:pt x="2147" y="1030"/>
                      </a:cubicBezTo>
                      <a:cubicBezTo>
                        <a:pt x="2144" y="1031"/>
                        <a:pt x="2143" y="1031"/>
                        <a:pt x="2140" y="1031"/>
                      </a:cubicBezTo>
                      <a:cubicBezTo>
                        <a:pt x="2135" y="1031"/>
                        <a:pt x="2130" y="1029"/>
                        <a:pt x="2127" y="1024"/>
                      </a:cubicBezTo>
                      <a:cubicBezTo>
                        <a:pt x="2122" y="1017"/>
                        <a:pt x="2124" y="1007"/>
                        <a:pt x="2132" y="1002"/>
                      </a:cubicBezTo>
                      <a:cubicBezTo>
                        <a:pt x="2139" y="998"/>
                        <a:pt x="2149" y="1000"/>
                        <a:pt x="2154" y="1007"/>
                      </a:cubicBezTo>
                      <a:cubicBezTo>
                        <a:pt x="2156" y="1011"/>
                        <a:pt x="2157" y="1016"/>
                        <a:pt x="2155" y="1020"/>
                      </a:cubicBezTo>
                      <a:cubicBezTo>
                        <a:pt x="2156" y="1019"/>
                        <a:pt x="2156" y="1018"/>
                        <a:pt x="2156" y="1018"/>
                      </a:cubicBezTo>
                      <a:cubicBezTo>
                        <a:pt x="2158" y="1009"/>
                        <a:pt x="2154" y="1001"/>
                        <a:pt x="2146" y="996"/>
                      </a:cubicBezTo>
                      <a:cubicBezTo>
                        <a:pt x="2138" y="992"/>
                        <a:pt x="2129" y="995"/>
                        <a:pt x="2124" y="1002"/>
                      </a:cubicBezTo>
                      <a:cubicBezTo>
                        <a:pt x="2117" y="1011"/>
                        <a:pt x="2119" y="1024"/>
                        <a:pt x="2126" y="1033"/>
                      </a:cubicBezTo>
                      <a:cubicBezTo>
                        <a:pt x="2148" y="1061"/>
                        <a:pt x="2193" y="1051"/>
                        <a:pt x="2217" y="1029"/>
                      </a:cubicBezTo>
                      <a:cubicBezTo>
                        <a:pt x="2239" y="1006"/>
                        <a:pt x="2243" y="976"/>
                        <a:pt x="2233" y="945"/>
                      </a:cubicBezTo>
                      <a:cubicBezTo>
                        <a:pt x="2212" y="884"/>
                        <a:pt x="2150" y="861"/>
                        <a:pt x="2090" y="859"/>
                      </a:cubicBezTo>
                      <a:cubicBezTo>
                        <a:pt x="2069" y="858"/>
                        <a:pt x="2051" y="860"/>
                        <a:pt x="2031" y="867"/>
                      </a:cubicBezTo>
                      <a:cubicBezTo>
                        <a:pt x="2010" y="874"/>
                        <a:pt x="1990" y="887"/>
                        <a:pt x="1981" y="903"/>
                      </a:cubicBezTo>
                      <a:cubicBezTo>
                        <a:pt x="1980" y="904"/>
                        <a:pt x="1980" y="904"/>
                        <a:pt x="1980" y="904"/>
                      </a:cubicBezTo>
                      <a:cubicBezTo>
                        <a:pt x="1988" y="893"/>
                        <a:pt x="2001" y="885"/>
                        <a:pt x="2012" y="881"/>
                      </a:cubicBezTo>
                      <a:cubicBezTo>
                        <a:pt x="2035" y="874"/>
                        <a:pt x="2070" y="879"/>
                        <a:pt x="2090" y="894"/>
                      </a:cubicBezTo>
                      <a:cubicBezTo>
                        <a:pt x="2088" y="895"/>
                        <a:pt x="2087" y="897"/>
                        <a:pt x="2087" y="898"/>
                      </a:cubicBezTo>
                      <a:cubicBezTo>
                        <a:pt x="2068" y="883"/>
                        <a:pt x="2036" y="879"/>
                        <a:pt x="2013" y="885"/>
                      </a:cubicBezTo>
                      <a:cubicBezTo>
                        <a:pt x="1998" y="889"/>
                        <a:pt x="1980" y="901"/>
                        <a:pt x="1977" y="918"/>
                      </a:cubicBezTo>
                      <a:cubicBezTo>
                        <a:pt x="1977" y="923"/>
                        <a:pt x="1978" y="927"/>
                        <a:pt x="1980" y="932"/>
                      </a:cubicBezTo>
                      <a:cubicBezTo>
                        <a:pt x="1982" y="936"/>
                        <a:pt x="1986" y="939"/>
                        <a:pt x="1991" y="941"/>
                      </a:cubicBezTo>
                      <a:cubicBezTo>
                        <a:pt x="1995" y="942"/>
                        <a:pt x="1999" y="942"/>
                        <a:pt x="2003" y="940"/>
                      </a:cubicBezTo>
                      <a:cubicBezTo>
                        <a:pt x="2007" y="937"/>
                        <a:pt x="2009" y="934"/>
                        <a:pt x="2010" y="930"/>
                      </a:cubicBezTo>
                      <a:cubicBezTo>
                        <a:pt x="2011" y="926"/>
                        <a:pt x="2010" y="922"/>
                        <a:pt x="2007" y="920"/>
                      </a:cubicBezTo>
                      <a:cubicBezTo>
                        <a:pt x="2006" y="919"/>
                        <a:pt x="2004" y="918"/>
                        <a:pt x="2003" y="918"/>
                      </a:cubicBezTo>
                      <a:cubicBezTo>
                        <a:pt x="2001" y="918"/>
                        <a:pt x="1999" y="918"/>
                        <a:pt x="1998" y="919"/>
                      </a:cubicBezTo>
                      <a:cubicBezTo>
                        <a:pt x="1997" y="920"/>
                        <a:pt x="1996" y="921"/>
                        <a:pt x="1996" y="922"/>
                      </a:cubicBezTo>
                      <a:cubicBezTo>
                        <a:pt x="1995" y="924"/>
                        <a:pt x="1996" y="925"/>
                        <a:pt x="1996" y="925"/>
                      </a:cubicBezTo>
                      <a:cubicBezTo>
                        <a:pt x="1995" y="925"/>
                        <a:pt x="1995" y="924"/>
                        <a:pt x="1995" y="922"/>
                      </a:cubicBezTo>
                      <a:cubicBezTo>
                        <a:pt x="1996" y="921"/>
                        <a:pt x="1997" y="920"/>
                        <a:pt x="1998" y="919"/>
                      </a:cubicBezTo>
                      <a:cubicBezTo>
                        <a:pt x="1999" y="918"/>
                        <a:pt x="2001" y="917"/>
                        <a:pt x="2003" y="917"/>
                      </a:cubicBezTo>
                      <a:cubicBezTo>
                        <a:pt x="2004" y="918"/>
                        <a:pt x="2006" y="918"/>
                        <a:pt x="2007" y="919"/>
                      </a:cubicBezTo>
                      <a:cubicBezTo>
                        <a:pt x="2011" y="922"/>
                        <a:pt x="2012" y="926"/>
                        <a:pt x="2011" y="930"/>
                      </a:cubicBezTo>
                      <a:cubicBezTo>
                        <a:pt x="2010" y="935"/>
                        <a:pt x="2008" y="938"/>
                        <a:pt x="2003" y="940"/>
                      </a:cubicBezTo>
                      <a:cubicBezTo>
                        <a:pt x="1999" y="943"/>
                        <a:pt x="1995" y="943"/>
                        <a:pt x="1990" y="942"/>
                      </a:cubicBezTo>
                      <a:cubicBezTo>
                        <a:pt x="1985" y="940"/>
                        <a:pt x="1981" y="937"/>
                        <a:pt x="1978" y="932"/>
                      </a:cubicBezTo>
                      <a:cubicBezTo>
                        <a:pt x="1977" y="929"/>
                        <a:pt x="1976" y="927"/>
                        <a:pt x="1975" y="924"/>
                      </a:cubicBezTo>
                      <a:cubicBezTo>
                        <a:pt x="1975" y="926"/>
                        <a:pt x="1975" y="928"/>
                        <a:pt x="1976" y="931"/>
                      </a:cubicBezTo>
                      <a:cubicBezTo>
                        <a:pt x="1978" y="944"/>
                        <a:pt x="1984" y="954"/>
                        <a:pt x="1993" y="964"/>
                      </a:cubicBezTo>
                      <a:cubicBezTo>
                        <a:pt x="2005" y="977"/>
                        <a:pt x="2015" y="982"/>
                        <a:pt x="2030" y="989"/>
                      </a:cubicBezTo>
                      <a:cubicBezTo>
                        <a:pt x="2058" y="1000"/>
                        <a:pt x="2092" y="1007"/>
                        <a:pt x="2108" y="1035"/>
                      </a:cubicBezTo>
                      <a:cubicBezTo>
                        <a:pt x="2111" y="1039"/>
                        <a:pt x="2112" y="1043"/>
                        <a:pt x="2114" y="1048"/>
                      </a:cubicBezTo>
                      <a:cubicBezTo>
                        <a:pt x="2115" y="1052"/>
                        <a:pt x="2115" y="1059"/>
                        <a:pt x="2117" y="1064"/>
                      </a:cubicBezTo>
                      <a:cubicBezTo>
                        <a:pt x="2120" y="1077"/>
                        <a:pt x="2131" y="1080"/>
                        <a:pt x="2138" y="1076"/>
                      </a:cubicBezTo>
                      <a:cubicBezTo>
                        <a:pt x="2141" y="1074"/>
                        <a:pt x="2143" y="1071"/>
                        <a:pt x="2143" y="1068"/>
                      </a:cubicBezTo>
                      <a:cubicBezTo>
                        <a:pt x="2143" y="1065"/>
                        <a:pt x="2142" y="1063"/>
                        <a:pt x="2139" y="1061"/>
                      </a:cubicBezTo>
                      <a:cubicBezTo>
                        <a:pt x="2136" y="1060"/>
                        <a:pt x="2132" y="1061"/>
                        <a:pt x="2131" y="1064"/>
                      </a:cubicBezTo>
                      <a:cubicBezTo>
                        <a:pt x="2130" y="1066"/>
                        <a:pt x="2131" y="1069"/>
                        <a:pt x="2133" y="1070"/>
                      </a:cubicBezTo>
                      <a:cubicBezTo>
                        <a:pt x="2131" y="1070"/>
                        <a:pt x="2129" y="1066"/>
                        <a:pt x="2129" y="1064"/>
                      </a:cubicBezTo>
                      <a:cubicBezTo>
                        <a:pt x="2130" y="1062"/>
                        <a:pt x="2132" y="1059"/>
                        <a:pt x="2134" y="1059"/>
                      </a:cubicBezTo>
                      <a:cubicBezTo>
                        <a:pt x="2142" y="1056"/>
                        <a:pt x="2148" y="1065"/>
                        <a:pt x="2145" y="1071"/>
                      </a:cubicBezTo>
                      <a:cubicBezTo>
                        <a:pt x="2144" y="1076"/>
                        <a:pt x="2140" y="1079"/>
                        <a:pt x="2135" y="1080"/>
                      </a:cubicBezTo>
                      <a:cubicBezTo>
                        <a:pt x="2128" y="1082"/>
                        <a:pt x="2120" y="1077"/>
                        <a:pt x="2116" y="1069"/>
                      </a:cubicBezTo>
                      <a:cubicBezTo>
                        <a:pt x="2117" y="1072"/>
                        <a:pt x="2117" y="1075"/>
                        <a:pt x="2117" y="1078"/>
                      </a:cubicBezTo>
                      <a:cubicBezTo>
                        <a:pt x="2118" y="1082"/>
                        <a:pt x="2122" y="1088"/>
                        <a:pt x="2128" y="1090"/>
                      </a:cubicBezTo>
                      <a:cubicBezTo>
                        <a:pt x="2137" y="1093"/>
                        <a:pt x="2147" y="1087"/>
                        <a:pt x="2151" y="1078"/>
                      </a:cubicBezTo>
                      <a:cubicBezTo>
                        <a:pt x="2153" y="1072"/>
                        <a:pt x="2154" y="1066"/>
                        <a:pt x="2161" y="1062"/>
                      </a:cubicBezTo>
                      <a:cubicBezTo>
                        <a:pt x="2166" y="1058"/>
                        <a:pt x="2173" y="1057"/>
                        <a:pt x="2179" y="1060"/>
                      </a:cubicBezTo>
                      <a:cubicBezTo>
                        <a:pt x="2160" y="1062"/>
                        <a:pt x="2163" y="1076"/>
                        <a:pt x="2156" y="1087"/>
                      </a:cubicBezTo>
                      <a:cubicBezTo>
                        <a:pt x="2151" y="1094"/>
                        <a:pt x="2144" y="1099"/>
                        <a:pt x="2136" y="1098"/>
                      </a:cubicBezTo>
                      <a:cubicBezTo>
                        <a:pt x="2129" y="1098"/>
                        <a:pt x="2119" y="1092"/>
                        <a:pt x="2117" y="1081"/>
                      </a:cubicBezTo>
                      <a:cubicBezTo>
                        <a:pt x="2117" y="1082"/>
                        <a:pt x="2117" y="1083"/>
                        <a:pt x="2117" y="1084"/>
                      </a:cubicBezTo>
                      <a:cubicBezTo>
                        <a:pt x="2115" y="1100"/>
                        <a:pt x="2107" y="1112"/>
                        <a:pt x="2092" y="1119"/>
                      </a:cubicBezTo>
                      <a:cubicBezTo>
                        <a:pt x="2089" y="1121"/>
                        <a:pt x="2086" y="1122"/>
                        <a:pt x="2084" y="1122"/>
                      </a:cubicBezTo>
                      <a:cubicBezTo>
                        <a:pt x="2084" y="1122"/>
                        <a:pt x="2083" y="1120"/>
                        <a:pt x="2083" y="1120"/>
                      </a:cubicBezTo>
                      <a:cubicBezTo>
                        <a:pt x="2086" y="1119"/>
                        <a:pt x="2088" y="1118"/>
                        <a:pt x="2091" y="1117"/>
                      </a:cubicBezTo>
                      <a:cubicBezTo>
                        <a:pt x="2106" y="1109"/>
                        <a:pt x="2112" y="1098"/>
                        <a:pt x="2113" y="1083"/>
                      </a:cubicBezTo>
                      <a:cubicBezTo>
                        <a:pt x="2113" y="1081"/>
                        <a:pt x="2113" y="1079"/>
                        <a:pt x="2114" y="1078"/>
                      </a:cubicBezTo>
                      <a:cubicBezTo>
                        <a:pt x="2112" y="1083"/>
                        <a:pt x="2109" y="1088"/>
                        <a:pt x="2104" y="1092"/>
                      </a:cubicBezTo>
                      <a:cubicBezTo>
                        <a:pt x="2101" y="1094"/>
                        <a:pt x="2099" y="1096"/>
                        <a:pt x="2095" y="1097"/>
                      </a:cubicBezTo>
                      <a:cubicBezTo>
                        <a:pt x="2091" y="1098"/>
                        <a:pt x="2088" y="1098"/>
                        <a:pt x="2085" y="1098"/>
                      </a:cubicBezTo>
                      <a:cubicBezTo>
                        <a:pt x="2076" y="1096"/>
                        <a:pt x="2069" y="1089"/>
                        <a:pt x="2071" y="1079"/>
                      </a:cubicBezTo>
                      <a:cubicBezTo>
                        <a:pt x="2072" y="1076"/>
                        <a:pt x="2075" y="1073"/>
                        <a:pt x="2078" y="1071"/>
                      </a:cubicBezTo>
                      <a:cubicBezTo>
                        <a:pt x="2080" y="1070"/>
                        <a:pt x="2081" y="1069"/>
                        <a:pt x="2083" y="1069"/>
                      </a:cubicBezTo>
                      <a:cubicBezTo>
                        <a:pt x="2086" y="1069"/>
                        <a:pt x="2089" y="1070"/>
                        <a:pt x="2092" y="1072"/>
                      </a:cubicBezTo>
                      <a:cubicBezTo>
                        <a:pt x="2093" y="1074"/>
                        <a:pt x="2094" y="1075"/>
                        <a:pt x="2094" y="1076"/>
                      </a:cubicBezTo>
                      <a:cubicBezTo>
                        <a:pt x="2095" y="1077"/>
                        <a:pt x="2095" y="1078"/>
                        <a:pt x="2095" y="1079"/>
                      </a:cubicBezTo>
                      <a:cubicBezTo>
                        <a:pt x="2095" y="1082"/>
                        <a:pt x="2094" y="1084"/>
                        <a:pt x="2091" y="1086"/>
                      </a:cubicBezTo>
                      <a:cubicBezTo>
                        <a:pt x="2090" y="1086"/>
                        <a:pt x="2088" y="1087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7" y="1085"/>
                        <a:pt x="2087" y="1085"/>
                        <a:pt x="2087" y="1085"/>
                      </a:cubicBezTo>
                      <a:cubicBezTo>
                        <a:pt x="2088" y="1086"/>
                        <a:pt x="2089" y="1086"/>
                        <a:pt x="2091" y="1085"/>
                      </a:cubicBezTo>
                      <a:cubicBezTo>
                        <a:pt x="2093" y="1084"/>
                        <a:pt x="2094" y="1082"/>
                        <a:pt x="2094" y="1080"/>
                      </a:cubicBezTo>
                      <a:cubicBezTo>
                        <a:pt x="2094" y="1079"/>
                        <a:pt x="2094" y="1078"/>
                        <a:pt x="2093" y="1077"/>
                      </a:cubicBezTo>
                      <a:cubicBezTo>
                        <a:pt x="2093" y="1075"/>
                        <a:pt x="2092" y="1074"/>
                        <a:pt x="2091" y="1073"/>
                      </a:cubicBezTo>
                      <a:cubicBezTo>
                        <a:pt x="2089" y="1072"/>
                        <a:pt x="2086" y="1071"/>
                        <a:pt x="2083" y="1071"/>
                      </a:cubicBezTo>
                      <a:cubicBezTo>
                        <a:pt x="2082" y="1071"/>
                        <a:pt x="2080" y="1072"/>
                        <a:pt x="2079" y="1073"/>
                      </a:cubicBezTo>
                      <a:cubicBezTo>
                        <a:pt x="2076" y="1074"/>
                        <a:pt x="2075" y="1077"/>
                        <a:pt x="2074" y="1080"/>
                      </a:cubicBezTo>
                      <a:cubicBezTo>
                        <a:pt x="2072" y="1088"/>
                        <a:pt x="2078" y="1094"/>
                        <a:pt x="2085" y="1095"/>
                      </a:cubicBezTo>
                      <a:cubicBezTo>
                        <a:pt x="2088" y="1095"/>
                        <a:pt x="2091" y="1095"/>
                        <a:pt x="2094" y="1094"/>
                      </a:cubicBezTo>
                      <a:cubicBezTo>
                        <a:pt x="2097" y="1093"/>
                        <a:pt x="2099" y="1091"/>
                        <a:pt x="2102" y="1089"/>
                      </a:cubicBezTo>
                      <a:cubicBezTo>
                        <a:pt x="2104" y="1087"/>
                        <a:pt x="2106" y="1084"/>
                        <a:pt x="2108" y="1081"/>
                      </a:cubicBezTo>
                      <a:cubicBezTo>
                        <a:pt x="2110" y="1077"/>
                        <a:pt x="2111" y="1071"/>
                        <a:pt x="2111" y="1066"/>
                      </a:cubicBezTo>
                      <a:cubicBezTo>
                        <a:pt x="2112" y="1056"/>
                        <a:pt x="2109" y="1045"/>
                        <a:pt x="2104" y="1037"/>
                      </a:cubicBezTo>
                      <a:cubicBezTo>
                        <a:pt x="2091" y="1014"/>
                        <a:pt x="2062" y="1006"/>
                        <a:pt x="2038" y="997"/>
                      </a:cubicBezTo>
                      <a:cubicBezTo>
                        <a:pt x="2042" y="999"/>
                        <a:pt x="2046" y="1001"/>
                        <a:pt x="2050" y="1003"/>
                      </a:cubicBezTo>
                      <a:cubicBezTo>
                        <a:pt x="2062" y="1011"/>
                        <a:pt x="2070" y="1029"/>
                        <a:pt x="2063" y="1042"/>
                      </a:cubicBezTo>
                      <a:cubicBezTo>
                        <a:pt x="2059" y="1051"/>
                        <a:pt x="2051" y="1057"/>
                        <a:pt x="2053" y="1067"/>
                      </a:cubicBezTo>
                      <a:cubicBezTo>
                        <a:pt x="2045" y="1067"/>
                        <a:pt x="2038" y="1056"/>
                        <a:pt x="2040" y="1045"/>
                      </a:cubicBezTo>
                      <a:cubicBezTo>
                        <a:pt x="2043" y="1032"/>
                        <a:pt x="2055" y="1019"/>
                        <a:pt x="2045" y="1007"/>
                      </a:cubicBezTo>
                      <a:cubicBezTo>
                        <a:pt x="2040" y="1000"/>
                        <a:pt x="2031" y="997"/>
                        <a:pt x="2029" y="993"/>
                      </a:cubicBezTo>
                      <a:cubicBezTo>
                        <a:pt x="2030" y="994"/>
                        <a:pt x="2030" y="994"/>
                        <a:pt x="2030" y="994"/>
                      </a:cubicBezTo>
                      <a:cubicBezTo>
                        <a:pt x="2030" y="994"/>
                        <a:pt x="2029" y="993"/>
                        <a:pt x="2028" y="993"/>
                      </a:cubicBezTo>
                      <a:cubicBezTo>
                        <a:pt x="2013" y="986"/>
                        <a:pt x="2002" y="980"/>
                        <a:pt x="1991" y="967"/>
                      </a:cubicBezTo>
                      <a:cubicBezTo>
                        <a:pt x="1982" y="956"/>
                        <a:pt x="1975" y="946"/>
                        <a:pt x="1973" y="931"/>
                      </a:cubicBezTo>
                      <a:cubicBezTo>
                        <a:pt x="1973" y="921"/>
                        <a:pt x="1975" y="911"/>
                        <a:pt x="1979" y="902"/>
                      </a:cubicBezTo>
                      <a:cubicBezTo>
                        <a:pt x="1989" y="885"/>
                        <a:pt x="2009" y="872"/>
                        <a:pt x="2030" y="864"/>
                      </a:cubicBezTo>
                      <a:cubicBezTo>
                        <a:pt x="2038" y="861"/>
                        <a:pt x="2046" y="859"/>
                        <a:pt x="2055" y="857"/>
                      </a:cubicBezTo>
                      <a:cubicBezTo>
                        <a:pt x="2070" y="854"/>
                        <a:pt x="2085" y="856"/>
                        <a:pt x="2100" y="850"/>
                      </a:cubicBezTo>
                      <a:cubicBezTo>
                        <a:pt x="2106" y="847"/>
                        <a:pt x="2114" y="842"/>
                        <a:pt x="2116" y="835"/>
                      </a:cubicBezTo>
                      <a:cubicBezTo>
                        <a:pt x="2118" y="831"/>
                        <a:pt x="2118" y="825"/>
                        <a:pt x="2113" y="823"/>
                      </a:cubicBezTo>
                      <a:cubicBezTo>
                        <a:pt x="2111" y="822"/>
                        <a:pt x="2110" y="823"/>
                        <a:pt x="2109" y="824"/>
                      </a:cubicBezTo>
                      <a:cubicBezTo>
                        <a:pt x="2108" y="825"/>
                        <a:pt x="2108" y="827"/>
                        <a:pt x="2109" y="828"/>
                      </a:cubicBezTo>
                      <a:cubicBezTo>
                        <a:pt x="2109" y="829"/>
                        <a:pt x="2110" y="829"/>
                        <a:pt x="2111" y="829"/>
                      </a:cubicBezTo>
                      <a:cubicBezTo>
                        <a:pt x="2113" y="829"/>
                        <a:pt x="2114" y="828"/>
                        <a:pt x="2113" y="826"/>
                      </a:cubicBezTo>
                      <a:cubicBezTo>
                        <a:pt x="2113" y="826"/>
                        <a:pt x="2112" y="825"/>
                        <a:pt x="2111" y="825"/>
                      </a:cubicBezTo>
                      <a:cubicBezTo>
                        <a:pt x="2112" y="824"/>
                        <a:pt x="2113" y="825"/>
                        <a:pt x="2114" y="825"/>
                      </a:cubicBezTo>
                      <a:cubicBezTo>
                        <a:pt x="2115" y="827"/>
                        <a:pt x="2115" y="828"/>
                        <a:pt x="2114" y="830"/>
                      </a:cubicBezTo>
                      <a:cubicBezTo>
                        <a:pt x="2113" y="832"/>
                        <a:pt x="2110" y="833"/>
                        <a:pt x="2107" y="831"/>
                      </a:cubicBezTo>
                      <a:cubicBezTo>
                        <a:pt x="2106" y="830"/>
                        <a:pt x="2104" y="828"/>
                        <a:pt x="2104" y="826"/>
                      </a:cubicBezTo>
                      <a:cubicBezTo>
                        <a:pt x="2104" y="824"/>
                        <a:pt x="2105" y="822"/>
                        <a:pt x="2106" y="821"/>
                      </a:cubicBezTo>
                      <a:cubicBezTo>
                        <a:pt x="2108" y="819"/>
                        <a:pt x="2111" y="819"/>
                        <a:pt x="2113" y="820"/>
                      </a:cubicBezTo>
                      <a:cubicBezTo>
                        <a:pt x="2118" y="822"/>
                        <a:pt x="2119" y="827"/>
                        <a:pt x="2119" y="832"/>
                      </a:cubicBezTo>
                      <a:cubicBezTo>
                        <a:pt x="2118" y="835"/>
                        <a:pt x="2117" y="837"/>
                        <a:pt x="2116" y="839"/>
                      </a:cubicBezTo>
                      <a:cubicBezTo>
                        <a:pt x="2123" y="831"/>
                        <a:pt x="2125" y="822"/>
                        <a:pt x="2123" y="813"/>
                      </a:cubicBezTo>
                      <a:cubicBezTo>
                        <a:pt x="2121" y="807"/>
                        <a:pt x="2118" y="802"/>
                        <a:pt x="2113" y="799"/>
                      </a:cubicBezTo>
                      <a:cubicBezTo>
                        <a:pt x="2113" y="799"/>
                        <a:pt x="2113" y="799"/>
                        <a:pt x="2113" y="799"/>
                      </a:cubicBezTo>
                      <a:cubicBezTo>
                        <a:pt x="2117" y="803"/>
                        <a:pt x="2118" y="810"/>
                        <a:pt x="2110" y="812"/>
                      </a:cubicBezTo>
                      <a:cubicBezTo>
                        <a:pt x="2105" y="815"/>
                        <a:pt x="2094" y="810"/>
                        <a:pt x="2088" y="824"/>
                      </a:cubicBezTo>
                      <a:close/>
                      <a:moveTo>
                        <a:pt x="2385" y="615"/>
                      </a:moveTo>
                      <a:cubicBezTo>
                        <a:pt x="2357" y="620"/>
                        <a:pt x="2345" y="641"/>
                        <a:pt x="2333" y="647"/>
                      </a:cubicBezTo>
                      <a:cubicBezTo>
                        <a:pt x="2320" y="654"/>
                        <a:pt x="2312" y="639"/>
                        <a:pt x="2324" y="628"/>
                      </a:cubicBezTo>
                      <a:cubicBezTo>
                        <a:pt x="2337" y="616"/>
                        <a:pt x="2363" y="612"/>
                        <a:pt x="2385" y="615"/>
                      </a:cubicBezTo>
                      <a:close/>
                      <a:moveTo>
                        <a:pt x="2254" y="552"/>
                      </a:moveTo>
                      <a:cubicBezTo>
                        <a:pt x="2246" y="543"/>
                        <a:pt x="2240" y="516"/>
                        <a:pt x="2246" y="501"/>
                      </a:cubicBezTo>
                      <a:cubicBezTo>
                        <a:pt x="2253" y="486"/>
                        <a:pt x="2266" y="488"/>
                        <a:pt x="2262" y="506"/>
                      </a:cubicBezTo>
                      <a:cubicBezTo>
                        <a:pt x="2259" y="519"/>
                        <a:pt x="2248" y="539"/>
                        <a:pt x="2254" y="552"/>
                      </a:cubicBezTo>
                      <a:close/>
                      <a:moveTo>
                        <a:pt x="2246" y="689"/>
                      </a:moveTo>
                      <a:cubicBezTo>
                        <a:pt x="2248" y="690"/>
                        <a:pt x="2250" y="689"/>
                        <a:pt x="2250" y="687"/>
                      </a:cubicBezTo>
                      <a:cubicBezTo>
                        <a:pt x="2251" y="685"/>
                        <a:pt x="2250" y="682"/>
                        <a:pt x="2248" y="682"/>
                      </a:cubicBezTo>
                      <a:cubicBezTo>
                        <a:pt x="2246" y="681"/>
                        <a:pt x="2244" y="682"/>
                        <a:pt x="2243" y="684"/>
                      </a:cubicBezTo>
                      <a:cubicBezTo>
                        <a:pt x="2243" y="686"/>
                        <a:pt x="2244" y="688"/>
                        <a:pt x="2246" y="689"/>
                      </a:cubicBezTo>
                      <a:close/>
                      <a:moveTo>
                        <a:pt x="2266" y="627"/>
                      </a:moveTo>
                      <a:cubicBezTo>
                        <a:pt x="2274" y="633"/>
                        <a:pt x="2265" y="642"/>
                        <a:pt x="2263" y="646"/>
                      </a:cubicBezTo>
                      <a:cubicBezTo>
                        <a:pt x="2261" y="649"/>
                        <a:pt x="2260" y="651"/>
                        <a:pt x="2261" y="654"/>
                      </a:cubicBezTo>
                      <a:cubicBezTo>
                        <a:pt x="2258" y="651"/>
                        <a:pt x="2254" y="643"/>
                        <a:pt x="2253" y="639"/>
                      </a:cubicBezTo>
                      <a:cubicBezTo>
                        <a:pt x="2252" y="632"/>
                        <a:pt x="2256" y="626"/>
                        <a:pt x="2263" y="626"/>
                      </a:cubicBezTo>
                      <a:cubicBezTo>
                        <a:pt x="2261" y="628"/>
                        <a:pt x="2259" y="633"/>
                        <a:pt x="2260" y="637"/>
                      </a:cubicBezTo>
                      <a:cubicBezTo>
                        <a:pt x="2260" y="635"/>
                        <a:pt x="2263" y="630"/>
                        <a:pt x="2266" y="627"/>
                      </a:cubicBezTo>
                      <a:close/>
                      <a:moveTo>
                        <a:pt x="2232" y="673"/>
                      </a:moveTo>
                      <a:cubicBezTo>
                        <a:pt x="2236" y="674"/>
                        <a:pt x="2240" y="672"/>
                        <a:pt x="2241" y="668"/>
                      </a:cubicBezTo>
                      <a:cubicBezTo>
                        <a:pt x="2243" y="664"/>
                        <a:pt x="2241" y="660"/>
                        <a:pt x="2237" y="659"/>
                      </a:cubicBezTo>
                      <a:cubicBezTo>
                        <a:pt x="2233" y="657"/>
                        <a:pt x="2228" y="659"/>
                        <a:pt x="2227" y="663"/>
                      </a:cubicBezTo>
                      <a:cubicBezTo>
                        <a:pt x="2226" y="667"/>
                        <a:pt x="2228" y="672"/>
                        <a:pt x="2232" y="673"/>
                      </a:cubicBezTo>
                      <a:close/>
                      <a:moveTo>
                        <a:pt x="2238" y="684"/>
                      </a:moveTo>
                      <a:cubicBezTo>
                        <a:pt x="2240" y="685"/>
                        <a:pt x="2243" y="683"/>
                        <a:pt x="2244" y="681"/>
                      </a:cubicBezTo>
                      <a:cubicBezTo>
                        <a:pt x="2245" y="678"/>
                        <a:pt x="2243" y="675"/>
                        <a:pt x="2241" y="674"/>
                      </a:cubicBezTo>
                      <a:cubicBezTo>
                        <a:pt x="2238" y="673"/>
                        <a:pt x="2235" y="675"/>
                        <a:pt x="2235" y="677"/>
                      </a:cubicBezTo>
                      <a:cubicBezTo>
                        <a:pt x="2234" y="680"/>
                        <a:pt x="2235" y="683"/>
                        <a:pt x="2238" y="684"/>
                      </a:cubicBezTo>
                      <a:close/>
                      <a:moveTo>
                        <a:pt x="2262" y="570"/>
                      </a:moveTo>
                      <a:cubicBezTo>
                        <a:pt x="2263" y="573"/>
                        <a:pt x="2266" y="575"/>
                        <a:pt x="2268" y="576"/>
                      </a:cubicBezTo>
                      <a:cubicBezTo>
                        <a:pt x="2272" y="577"/>
                        <a:pt x="2276" y="577"/>
                        <a:pt x="2279" y="573"/>
                      </a:cubicBezTo>
                      <a:cubicBezTo>
                        <a:pt x="2283" y="569"/>
                        <a:pt x="2282" y="563"/>
                        <a:pt x="2280" y="560"/>
                      </a:cubicBezTo>
                      <a:cubicBezTo>
                        <a:pt x="2275" y="554"/>
                        <a:pt x="2269" y="558"/>
                        <a:pt x="2265" y="557"/>
                      </a:cubicBezTo>
                      <a:cubicBezTo>
                        <a:pt x="2259" y="556"/>
                        <a:pt x="2255" y="550"/>
                        <a:pt x="2255" y="543"/>
                      </a:cubicBezTo>
                      <a:cubicBezTo>
                        <a:pt x="2255" y="535"/>
                        <a:pt x="2259" y="528"/>
                        <a:pt x="2266" y="525"/>
                      </a:cubicBezTo>
                      <a:cubicBezTo>
                        <a:pt x="2271" y="523"/>
                        <a:pt x="2276" y="524"/>
                        <a:pt x="2278" y="529"/>
                      </a:cubicBezTo>
                      <a:cubicBezTo>
                        <a:pt x="2274" y="527"/>
                        <a:pt x="2268" y="532"/>
                        <a:pt x="2270" y="538"/>
                      </a:cubicBezTo>
                      <a:cubicBezTo>
                        <a:pt x="2272" y="542"/>
                        <a:pt x="2278" y="546"/>
                        <a:pt x="2284" y="551"/>
                      </a:cubicBezTo>
                      <a:cubicBezTo>
                        <a:pt x="2290" y="556"/>
                        <a:pt x="2295" y="562"/>
                        <a:pt x="2297" y="568"/>
                      </a:cubicBezTo>
                      <a:cubicBezTo>
                        <a:pt x="2300" y="582"/>
                        <a:pt x="2290" y="595"/>
                        <a:pt x="2277" y="596"/>
                      </a:cubicBezTo>
                      <a:cubicBezTo>
                        <a:pt x="2269" y="596"/>
                        <a:pt x="2264" y="592"/>
                        <a:pt x="2258" y="588"/>
                      </a:cubicBezTo>
                      <a:cubicBezTo>
                        <a:pt x="2253" y="583"/>
                        <a:pt x="2242" y="567"/>
                        <a:pt x="2233" y="566"/>
                      </a:cubicBezTo>
                      <a:cubicBezTo>
                        <a:pt x="2226" y="566"/>
                        <a:pt x="2223" y="570"/>
                        <a:pt x="2223" y="575"/>
                      </a:cubicBezTo>
                      <a:cubicBezTo>
                        <a:pt x="2218" y="574"/>
                        <a:pt x="2216" y="566"/>
                        <a:pt x="2219" y="560"/>
                      </a:cubicBezTo>
                      <a:cubicBezTo>
                        <a:pt x="2225" y="550"/>
                        <a:pt x="2241" y="546"/>
                        <a:pt x="2252" y="555"/>
                      </a:cubicBezTo>
                      <a:cubicBezTo>
                        <a:pt x="2257" y="558"/>
                        <a:pt x="2259" y="563"/>
                        <a:pt x="2262" y="570"/>
                      </a:cubicBezTo>
                      <a:close/>
                      <a:moveTo>
                        <a:pt x="2301" y="445"/>
                      </a:moveTo>
                      <a:cubicBezTo>
                        <a:pt x="2303" y="445"/>
                        <a:pt x="2304" y="448"/>
                        <a:pt x="2304" y="450"/>
                      </a:cubicBezTo>
                      <a:cubicBezTo>
                        <a:pt x="2304" y="452"/>
                        <a:pt x="2301" y="454"/>
                        <a:pt x="2299" y="453"/>
                      </a:cubicBezTo>
                      <a:cubicBezTo>
                        <a:pt x="2297" y="453"/>
                        <a:pt x="2295" y="451"/>
                        <a:pt x="2296" y="448"/>
                      </a:cubicBezTo>
                      <a:cubicBezTo>
                        <a:pt x="2296" y="446"/>
                        <a:pt x="2298" y="445"/>
                        <a:pt x="2301" y="445"/>
                      </a:cubicBezTo>
                      <a:close/>
                      <a:moveTo>
                        <a:pt x="2309" y="445"/>
                      </a:moveTo>
                      <a:cubicBezTo>
                        <a:pt x="2311" y="445"/>
                        <a:pt x="2312" y="447"/>
                        <a:pt x="2311" y="448"/>
                      </a:cubicBezTo>
                      <a:cubicBezTo>
                        <a:pt x="2311" y="450"/>
                        <a:pt x="2309" y="451"/>
                        <a:pt x="2308" y="451"/>
                      </a:cubicBezTo>
                      <a:cubicBezTo>
                        <a:pt x="2306" y="451"/>
                        <a:pt x="2305" y="449"/>
                        <a:pt x="2305" y="447"/>
                      </a:cubicBezTo>
                      <a:cubicBezTo>
                        <a:pt x="2305" y="445"/>
                        <a:pt x="2307" y="444"/>
                        <a:pt x="2309" y="445"/>
                      </a:cubicBezTo>
                      <a:close/>
                      <a:moveTo>
                        <a:pt x="2292" y="450"/>
                      </a:moveTo>
                      <a:cubicBezTo>
                        <a:pt x="2295" y="451"/>
                        <a:pt x="2298" y="454"/>
                        <a:pt x="2297" y="458"/>
                      </a:cubicBezTo>
                      <a:cubicBezTo>
                        <a:pt x="2296" y="461"/>
                        <a:pt x="2293" y="464"/>
                        <a:pt x="2289" y="463"/>
                      </a:cubicBezTo>
                      <a:cubicBezTo>
                        <a:pt x="2286" y="462"/>
                        <a:pt x="2284" y="459"/>
                        <a:pt x="2284" y="455"/>
                      </a:cubicBezTo>
                      <a:cubicBezTo>
                        <a:pt x="2285" y="452"/>
                        <a:pt x="2288" y="450"/>
                        <a:pt x="2292" y="450"/>
                      </a:cubicBezTo>
                      <a:close/>
                      <a:moveTo>
                        <a:pt x="2264" y="570"/>
                      </a:moveTo>
                      <a:cubicBezTo>
                        <a:pt x="2267" y="574"/>
                        <a:pt x="2271" y="576"/>
                        <a:pt x="2275" y="574"/>
                      </a:cubicBezTo>
                      <a:cubicBezTo>
                        <a:pt x="2283" y="570"/>
                        <a:pt x="2280" y="560"/>
                        <a:pt x="2273" y="559"/>
                      </a:cubicBezTo>
                      <a:cubicBezTo>
                        <a:pt x="2268" y="557"/>
                        <a:pt x="2264" y="560"/>
                        <a:pt x="2258" y="556"/>
                      </a:cubicBezTo>
                      <a:cubicBezTo>
                        <a:pt x="2263" y="562"/>
                        <a:pt x="2261" y="565"/>
                        <a:pt x="2264" y="570"/>
                      </a:cubicBezTo>
                      <a:close/>
                      <a:moveTo>
                        <a:pt x="2290" y="593"/>
                      </a:moveTo>
                      <a:cubicBezTo>
                        <a:pt x="2297" y="590"/>
                        <a:pt x="2301" y="581"/>
                        <a:pt x="2300" y="575"/>
                      </a:cubicBezTo>
                      <a:cubicBezTo>
                        <a:pt x="2308" y="573"/>
                        <a:pt x="2318" y="586"/>
                        <a:pt x="2310" y="596"/>
                      </a:cubicBezTo>
                      <a:cubicBezTo>
                        <a:pt x="2304" y="601"/>
                        <a:pt x="2294" y="601"/>
                        <a:pt x="2290" y="593"/>
                      </a:cubicBezTo>
                      <a:close/>
                      <a:moveTo>
                        <a:pt x="2235" y="484"/>
                      </a:moveTo>
                      <a:cubicBezTo>
                        <a:pt x="2239" y="497"/>
                        <a:pt x="2220" y="502"/>
                        <a:pt x="2214" y="504"/>
                      </a:cubicBezTo>
                      <a:cubicBezTo>
                        <a:pt x="2209" y="506"/>
                        <a:pt x="2207" y="509"/>
                        <a:pt x="2205" y="513"/>
                      </a:cubicBezTo>
                      <a:cubicBezTo>
                        <a:pt x="2204" y="507"/>
                        <a:pt x="2205" y="493"/>
                        <a:pt x="2209" y="487"/>
                      </a:cubicBezTo>
                      <a:cubicBezTo>
                        <a:pt x="2213" y="478"/>
                        <a:pt x="2222" y="474"/>
                        <a:pt x="2233" y="480"/>
                      </a:cubicBezTo>
                      <a:cubicBezTo>
                        <a:pt x="2227" y="481"/>
                        <a:pt x="2220" y="485"/>
                        <a:pt x="2219" y="491"/>
                      </a:cubicBezTo>
                      <a:cubicBezTo>
                        <a:pt x="2221" y="488"/>
                        <a:pt x="2228" y="484"/>
                        <a:pt x="2235" y="484"/>
                      </a:cubicBezTo>
                      <a:close/>
                      <a:moveTo>
                        <a:pt x="2328" y="584"/>
                      </a:moveTo>
                      <a:cubicBezTo>
                        <a:pt x="2317" y="552"/>
                        <a:pt x="2333" y="530"/>
                        <a:pt x="2333" y="514"/>
                      </a:cubicBezTo>
                      <a:cubicBezTo>
                        <a:pt x="2333" y="497"/>
                        <a:pt x="2313" y="496"/>
                        <a:pt x="2309" y="515"/>
                      </a:cubicBezTo>
                      <a:cubicBezTo>
                        <a:pt x="2303" y="535"/>
                        <a:pt x="2313" y="563"/>
                        <a:pt x="2328" y="584"/>
                      </a:cubicBezTo>
                      <a:close/>
                      <a:moveTo>
                        <a:pt x="2267" y="694"/>
                      </a:moveTo>
                      <a:cubicBezTo>
                        <a:pt x="2265" y="691"/>
                        <a:pt x="2263" y="688"/>
                        <a:pt x="2262" y="685"/>
                      </a:cubicBezTo>
                      <a:cubicBezTo>
                        <a:pt x="2258" y="674"/>
                        <a:pt x="2258" y="661"/>
                        <a:pt x="2264" y="650"/>
                      </a:cubicBezTo>
                      <a:cubicBezTo>
                        <a:pt x="2271" y="638"/>
                        <a:pt x="2287" y="630"/>
                        <a:pt x="2301" y="635"/>
                      </a:cubicBezTo>
                      <a:cubicBezTo>
                        <a:pt x="2306" y="637"/>
                        <a:pt x="2311" y="641"/>
                        <a:pt x="2314" y="646"/>
                      </a:cubicBezTo>
                      <a:cubicBezTo>
                        <a:pt x="2316" y="650"/>
                        <a:pt x="2317" y="654"/>
                        <a:pt x="2315" y="658"/>
                      </a:cubicBezTo>
                      <a:cubicBezTo>
                        <a:pt x="2314" y="663"/>
                        <a:pt x="2310" y="667"/>
                        <a:pt x="2305" y="668"/>
                      </a:cubicBezTo>
                      <a:cubicBezTo>
                        <a:pt x="2301" y="669"/>
                        <a:pt x="2297" y="668"/>
                        <a:pt x="2294" y="666"/>
                      </a:cubicBezTo>
                      <a:cubicBezTo>
                        <a:pt x="2289" y="662"/>
                        <a:pt x="2288" y="654"/>
                        <a:pt x="2292" y="648"/>
                      </a:cubicBezTo>
                      <a:cubicBezTo>
                        <a:pt x="2296" y="642"/>
                        <a:pt x="2304" y="641"/>
                        <a:pt x="2310" y="645"/>
                      </a:cubicBezTo>
                      <a:cubicBezTo>
                        <a:pt x="2314" y="649"/>
                        <a:pt x="2316" y="654"/>
                        <a:pt x="2314" y="659"/>
                      </a:cubicBezTo>
                      <a:cubicBezTo>
                        <a:pt x="2315" y="659"/>
                        <a:pt x="2315" y="658"/>
                        <a:pt x="2315" y="658"/>
                      </a:cubicBezTo>
                      <a:cubicBezTo>
                        <a:pt x="2316" y="654"/>
                        <a:pt x="2315" y="650"/>
                        <a:pt x="2313" y="646"/>
                      </a:cubicBezTo>
                      <a:cubicBezTo>
                        <a:pt x="2311" y="641"/>
                        <a:pt x="2306" y="637"/>
                        <a:pt x="2300" y="636"/>
                      </a:cubicBezTo>
                      <a:cubicBezTo>
                        <a:pt x="2287" y="631"/>
                        <a:pt x="2272" y="639"/>
                        <a:pt x="2265" y="651"/>
                      </a:cubicBezTo>
                      <a:cubicBezTo>
                        <a:pt x="2259" y="662"/>
                        <a:pt x="2260" y="675"/>
                        <a:pt x="2265" y="686"/>
                      </a:cubicBezTo>
                      <a:cubicBezTo>
                        <a:pt x="2267" y="688"/>
                        <a:pt x="2268" y="691"/>
                        <a:pt x="2270" y="693"/>
                      </a:cubicBezTo>
                      <a:lnTo>
                        <a:pt x="2267" y="694"/>
                      </a:lnTo>
                      <a:close/>
                      <a:moveTo>
                        <a:pt x="2317" y="708"/>
                      </a:moveTo>
                      <a:cubicBezTo>
                        <a:pt x="2326" y="720"/>
                        <a:pt x="2329" y="735"/>
                        <a:pt x="2318" y="749"/>
                      </a:cubicBezTo>
                      <a:cubicBezTo>
                        <a:pt x="2314" y="754"/>
                        <a:pt x="2309" y="757"/>
                        <a:pt x="2303" y="759"/>
                      </a:cubicBezTo>
                      <a:cubicBezTo>
                        <a:pt x="2298" y="761"/>
                        <a:pt x="2294" y="761"/>
                        <a:pt x="2289" y="759"/>
                      </a:cubicBezTo>
                      <a:cubicBezTo>
                        <a:pt x="2283" y="756"/>
                        <a:pt x="2279" y="751"/>
                        <a:pt x="2278" y="745"/>
                      </a:cubicBezTo>
                      <a:cubicBezTo>
                        <a:pt x="2277" y="741"/>
                        <a:pt x="2278" y="738"/>
                        <a:pt x="2280" y="735"/>
                      </a:cubicBezTo>
                      <a:cubicBezTo>
                        <a:pt x="2284" y="730"/>
                        <a:pt x="2290" y="729"/>
                        <a:pt x="2296" y="730"/>
                      </a:cubicBezTo>
                      <a:cubicBezTo>
                        <a:pt x="2298" y="731"/>
                        <a:pt x="2300" y="733"/>
                        <a:pt x="2302" y="735"/>
                      </a:cubicBezTo>
                      <a:cubicBezTo>
                        <a:pt x="2305" y="740"/>
                        <a:pt x="2304" y="747"/>
                        <a:pt x="2299" y="750"/>
                      </a:cubicBezTo>
                      <a:cubicBezTo>
                        <a:pt x="2294" y="753"/>
                        <a:pt x="2287" y="752"/>
                        <a:pt x="2284" y="747"/>
                      </a:cubicBezTo>
                      <a:cubicBezTo>
                        <a:pt x="2281" y="742"/>
                        <a:pt x="2282" y="735"/>
                        <a:pt x="2287" y="732"/>
                      </a:cubicBezTo>
                      <a:cubicBezTo>
                        <a:pt x="2289" y="731"/>
                        <a:pt x="2290" y="730"/>
                        <a:pt x="2292" y="730"/>
                      </a:cubicBezTo>
                      <a:cubicBezTo>
                        <a:pt x="2292" y="730"/>
                        <a:pt x="2292" y="730"/>
                        <a:pt x="2292" y="730"/>
                      </a:cubicBezTo>
                      <a:cubicBezTo>
                        <a:pt x="2287" y="730"/>
                        <a:pt x="2284" y="732"/>
                        <a:pt x="2281" y="735"/>
                      </a:cubicBezTo>
                      <a:cubicBezTo>
                        <a:pt x="2279" y="738"/>
                        <a:pt x="2278" y="741"/>
                        <a:pt x="2279" y="745"/>
                      </a:cubicBezTo>
                      <a:cubicBezTo>
                        <a:pt x="2280" y="751"/>
                        <a:pt x="2284" y="755"/>
                        <a:pt x="2289" y="758"/>
                      </a:cubicBezTo>
                      <a:cubicBezTo>
                        <a:pt x="2294" y="760"/>
                        <a:pt x="2298" y="760"/>
                        <a:pt x="2303" y="758"/>
                      </a:cubicBezTo>
                      <a:cubicBezTo>
                        <a:pt x="2309" y="756"/>
                        <a:pt x="2313" y="753"/>
                        <a:pt x="2316" y="748"/>
                      </a:cubicBezTo>
                      <a:cubicBezTo>
                        <a:pt x="2327" y="734"/>
                        <a:pt x="2324" y="719"/>
                        <a:pt x="2315" y="709"/>
                      </a:cubicBezTo>
                      <a:lnTo>
                        <a:pt x="2317" y="708"/>
                      </a:lnTo>
                      <a:close/>
                      <a:moveTo>
                        <a:pt x="2394" y="965"/>
                      </a:moveTo>
                      <a:cubicBezTo>
                        <a:pt x="2392" y="968"/>
                        <a:pt x="2388" y="968"/>
                        <a:pt x="2385" y="966"/>
                      </a:cubicBezTo>
                      <a:cubicBezTo>
                        <a:pt x="2382" y="964"/>
                        <a:pt x="2381" y="960"/>
                        <a:pt x="2383" y="957"/>
                      </a:cubicBezTo>
                      <a:cubicBezTo>
                        <a:pt x="2385" y="955"/>
                        <a:pt x="2389" y="954"/>
                        <a:pt x="2392" y="956"/>
                      </a:cubicBezTo>
                      <a:cubicBezTo>
                        <a:pt x="2395" y="958"/>
                        <a:pt x="2396" y="962"/>
                        <a:pt x="2394" y="965"/>
                      </a:cubicBezTo>
                      <a:close/>
                      <a:moveTo>
                        <a:pt x="2389" y="976"/>
                      </a:moveTo>
                      <a:cubicBezTo>
                        <a:pt x="2388" y="979"/>
                        <a:pt x="2385" y="979"/>
                        <a:pt x="2382" y="978"/>
                      </a:cubicBezTo>
                      <a:cubicBezTo>
                        <a:pt x="2380" y="976"/>
                        <a:pt x="2380" y="973"/>
                        <a:pt x="2381" y="971"/>
                      </a:cubicBezTo>
                      <a:cubicBezTo>
                        <a:pt x="2383" y="968"/>
                        <a:pt x="2386" y="968"/>
                        <a:pt x="2388" y="970"/>
                      </a:cubicBezTo>
                      <a:cubicBezTo>
                        <a:pt x="2390" y="971"/>
                        <a:pt x="2391" y="974"/>
                        <a:pt x="2389" y="976"/>
                      </a:cubicBezTo>
                      <a:close/>
                      <a:moveTo>
                        <a:pt x="2392" y="949"/>
                      </a:moveTo>
                      <a:cubicBezTo>
                        <a:pt x="2389" y="953"/>
                        <a:pt x="2383" y="955"/>
                        <a:pt x="2378" y="951"/>
                      </a:cubicBezTo>
                      <a:cubicBezTo>
                        <a:pt x="2374" y="948"/>
                        <a:pt x="2373" y="942"/>
                        <a:pt x="2376" y="938"/>
                      </a:cubicBezTo>
                      <a:cubicBezTo>
                        <a:pt x="2379" y="933"/>
                        <a:pt x="2385" y="932"/>
                        <a:pt x="2389" y="935"/>
                      </a:cubicBezTo>
                      <a:cubicBezTo>
                        <a:pt x="2394" y="939"/>
                        <a:pt x="2395" y="945"/>
                        <a:pt x="2392" y="949"/>
                      </a:cubicBezTo>
                      <a:close/>
                      <a:moveTo>
                        <a:pt x="2146" y="946"/>
                      </a:moveTo>
                      <a:cubicBezTo>
                        <a:pt x="2151" y="961"/>
                        <a:pt x="2171" y="975"/>
                        <a:pt x="2187" y="976"/>
                      </a:cubicBezTo>
                      <a:cubicBezTo>
                        <a:pt x="2203" y="977"/>
                        <a:pt x="2209" y="962"/>
                        <a:pt x="2191" y="958"/>
                      </a:cubicBezTo>
                      <a:cubicBezTo>
                        <a:pt x="2177" y="954"/>
                        <a:pt x="2155" y="957"/>
                        <a:pt x="2146" y="946"/>
                      </a:cubicBezTo>
                      <a:close/>
                      <a:moveTo>
                        <a:pt x="2250" y="764"/>
                      </a:moveTo>
                      <a:cubicBezTo>
                        <a:pt x="2232" y="747"/>
                        <a:pt x="2196" y="738"/>
                        <a:pt x="2180" y="750"/>
                      </a:cubicBezTo>
                      <a:cubicBezTo>
                        <a:pt x="2164" y="764"/>
                        <a:pt x="2178" y="779"/>
                        <a:pt x="2192" y="768"/>
                      </a:cubicBezTo>
                      <a:cubicBezTo>
                        <a:pt x="2199" y="762"/>
                        <a:pt x="2225" y="752"/>
                        <a:pt x="2250" y="764"/>
                      </a:cubicBezTo>
                      <a:close/>
                      <a:moveTo>
                        <a:pt x="2244" y="753"/>
                      </a:moveTo>
                      <a:cubicBezTo>
                        <a:pt x="2235" y="748"/>
                        <a:pt x="2231" y="739"/>
                        <a:pt x="2229" y="731"/>
                      </a:cubicBezTo>
                      <a:cubicBezTo>
                        <a:pt x="2224" y="711"/>
                        <a:pt x="2233" y="686"/>
                        <a:pt x="2220" y="673"/>
                      </a:cubicBezTo>
                      <a:cubicBezTo>
                        <a:pt x="2215" y="667"/>
                        <a:pt x="2206" y="664"/>
                        <a:pt x="2198" y="667"/>
                      </a:cubicBezTo>
                      <a:cubicBezTo>
                        <a:pt x="2194" y="669"/>
                        <a:pt x="2191" y="673"/>
                        <a:pt x="2192" y="678"/>
                      </a:cubicBezTo>
                      <a:cubicBezTo>
                        <a:pt x="2193" y="674"/>
                        <a:pt x="2200" y="671"/>
                        <a:pt x="2205" y="674"/>
                      </a:cubicBezTo>
                      <a:cubicBezTo>
                        <a:pt x="2210" y="676"/>
                        <a:pt x="2212" y="682"/>
                        <a:pt x="2211" y="688"/>
                      </a:cubicBezTo>
                      <a:cubicBezTo>
                        <a:pt x="2209" y="707"/>
                        <a:pt x="2204" y="725"/>
                        <a:pt x="2218" y="741"/>
                      </a:cubicBezTo>
                      <a:cubicBezTo>
                        <a:pt x="2224" y="747"/>
                        <a:pt x="2232" y="751"/>
                        <a:pt x="2244" y="753"/>
                      </a:cubicBezTo>
                      <a:close/>
                      <a:moveTo>
                        <a:pt x="2465" y="840"/>
                      </a:moveTo>
                      <a:cubicBezTo>
                        <a:pt x="2451" y="837"/>
                        <a:pt x="2457" y="818"/>
                        <a:pt x="2458" y="811"/>
                      </a:cubicBezTo>
                      <a:cubicBezTo>
                        <a:pt x="2459" y="806"/>
                        <a:pt x="2458" y="802"/>
                        <a:pt x="2455" y="799"/>
                      </a:cubicBezTo>
                      <a:cubicBezTo>
                        <a:pt x="2461" y="800"/>
                        <a:pt x="2472" y="809"/>
                        <a:pt x="2476" y="815"/>
                      </a:cubicBezTo>
                      <a:cubicBezTo>
                        <a:pt x="2481" y="824"/>
                        <a:pt x="2480" y="834"/>
                        <a:pt x="2470" y="840"/>
                      </a:cubicBezTo>
                      <a:cubicBezTo>
                        <a:pt x="2472" y="835"/>
                        <a:pt x="2471" y="826"/>
                        <a:pt x="2468" y="822"/>
                      </a:cubicBezTo>
                      <a:cubicBezTo>
                        <a:pt x="2468" y="825"/>
                        <a:pt x="2468" y="834"/>
                        <a:pt x="2465" y="840"/>
                      </a:cubicBezTo>
                      <a:close/>
                      <a:moveTo>
                        <a:pt x="2271" y="1060"/>
                      </a:moveTo>
                      <a:cubicBezTo>
                        <a:pt x="2268" y="1062"/>
                        <a:pt x="2266" y="1066"/>
                        <a:pt x="2269" y="1069"/>
                      </a:cubicBezTo>
                      <a:cubicBezTo>
                        <a:pt x="2270" y="1070"/>
                        <a:pt x="2272" y="1070"/>
                        <a:pt x="2273" y="1069"/>
                      </a:cubicBezTo>
                      <a:cubicBezTo>
                        <a:pt x="2274" y="1068"/>
                        <a:pt x="2273" y="1066"/>
                        <a:pt x="2273" y="1066"/>
                      </a:cubicBezTo>
                      <a:cubicBezTo>
                        <a:pt x="2274" y="1066"/>
                        <a:pt x="2275" y="1066"/>
                        <a:pt x="2275" y="1067"/>
                      </a:cubicBezTo>
                      <a:cubicBezTo>
                        <a:pt x="2277" y="1068"/>
                        <a:pt x="2278" y="1072"/>
                        <a:pt x="2276" y="1074"/>
                      </a:cubicBezTo>
                      <a:cubicBezTo>
                        <a:pt x="2275" y="1077"/>
                        <a:pt x="2271" y="1079"/>
                        <a:pt x="2268" y="1077"/>
                      </a:cubicBezTo>
                      <a:cubicBezTo>
                        <a:pt x="2265" y="1076"/>
                        <a:pt x="2262" y="1072"/>
                        <a:pt x="2260" y="1072"/>
                      </a:cubicBezTo>
                      <a:cubicBezTo>
                        <a:pt x="2256" y="1070"/>
                        <a:pt x="2253" y="1073"/>
                        <a:pt x="2252" y="1075"/>
                      </a:cubicBezTo>
                      <a:cubicBezTo>
                        <a:pt x="2253" y="1070"/>
                        <a:pt x="2253" y="1070"/>
                        <a:pt x="2249" y="1067"/>
                      </a:cubicBezTo>
                      <a:cubicBezTo>
                        <a:pt x="2247" y="1065"/>
                        <a:pt x="2235" y="1059"/>
                        <a:pt x="2240" y="1048"/>
                      </a:cubicBezTo>
                      <a:cubicBezTo>
                        <a:pt x="2235" y="1054"/>
                        <a:pt x="2235" y="1062"/>
                        <a:pt x="2237" y="1069"/>
                      </a:cubicBezTo>
                      <a:cubicBezTo>
                        <a:pt x="2240" y="1076"/>
                        <a:pt x="2246" y="1083"/>
                        <a:pt x="2253" y="1085"/>
                      </a:cubicBezTo>
                      <a:cubicBezTo>
                        <a:pt x="2262" y="1088"/>
                        <a:pt x="2275" y="1083"/>
                        <a:pt x="2280" y="1074"/>
                      </a:cubicBezTo>
                      <a:cubicBezTo>
                        <a:pt x="2282" y="1070"/>
                        <a:pt x="2283" y="1063"/>
                        <a:pt x="2279" y="1060"/>
                      </a:cubicBezTo>
                      <a:cubicBezTo>
                        <a:pt x="2277" y="1059"/>
                        <a:pt x="2274" y="1058"/>
                        <a:pt x="2271" y="1060"/>
                      </a:cubicBezTo>
                      <a:close/>
                      <a:moveTo>
                        <a:pt x="2226" y="1067"/>
                      </a:moveTo>
                      <a:cubicBezTo>
                        <a:pt x="2215" y="1085"/>
                        <a:pt x="2197" y="1091"/>
                        <a:pt x="2188" y="1097"/>
                      </a:cubicBezTo>
                      <a:cubicBezTo>
                        <a:pt x="2179" y="1103"/>
                        <a:pt x="2183" y="1112"/>
                        <a:pt x="2195" y="1108"/>
                      </a:cubicBezTo>
                      <a:cubicBezTo>
                        <a:pt x="2208" y="1103"/>
                        <a:pt x="2224" y="1078"/>
                        <a:pt x="2226" y="1067"/>
                      </a:cubicBezTo>
                      <a:close/>
                      <a:moveTo>
                        <a:pt x="2482" y="881"/>
                      </a:moveTo>
                      <a:cubicBezTo>
                        <a:pt x="2483" y="879"/>
                        <a:pt x="2481" y="877"/>
                        <a:pt x="2479" y="876"/>
                      </a:cubicBezTo>
                      <a:cubicBezTo>
                        <a:pt x="2477" y="876"/>
                        <a:pt x="2475" y="877"/>
                        <a:pt x="2475" y="879"/>
                      </a:cubicBezTo>
                      <a:cubicBezTo>
                        <a:pt x="2474" y="881"/>
                        <a:pt x="2475" y="883"/>
                        <a:pt x="2478" y="884"/>
                      </a:cubicBezTo>
                      <a:cubicBezTo>
                        <a:pt x="2480" y="884"/>
                        <a:pt x="2482" y="883"/>
                        <a:pt x="2482" y="881"/>
                      </a:cubicBezTo>
                      <a:close/>
                      <a:moveTo>
                        <a:pt x="2508" y="869"/>
                      </a:moveTo>
                      <a:cubicBezTo>
                        <a:pt x="2508" y="865"/>
                        <a:pt x="2506" y="861"/>
                        <a:pt x="2502" y="860"/>
                      </a:cubicBezTo>
                      <a:cubicBezTo>
                        <a:pt x="2498" y="859"/>
                        <a:pt x="2494" y="862"/>
                        <a:pt x="2493" y="866"/>
                      </a:cubicBezTo>
                      <a:cubicBezTo>
                        <a:pt x="2492" y="870"/>
                        <a:pt x="2495" y="874"/>
                        <a:pt x="2499" y="875"/>
                      </a:cubicBezTo>
                      <a:cubicBezTo>
                        <a:pt x="2503" y="876"/>
                        <a:pt x="2507" y="873"/>
                        <a:pt x="2508" y="869"/>
                      </a:cubicBezTo>
                      <a:close/>
                      <a:moveTo>
                        <a:pt x="2494" y="878"/>
                      </a:moveTo>
                      <a:cubicBezTo>
                        <a:pt x="2495" y="875"/>
                        <a:pt x="2493" y="872"/>
                        <a:pt x="2490" y="871"/>
                      </a:cubicBezTo>
                      <a:cubicBezTo>
                        <a:pt x="2487" y="871"/>
                        <a:pt x="2484" y="873"/>
                        <a:pt x="2484" y="875"/>
                      </a:cubicBezTo>
                      <a:cubicBezTo>
                        <a:pt x="2483" y="878"/>
                        <a:pt x="2485" y="881"/>
                        <a:pt x="2488" y="882"/>
                      </a:cubicBezTo>
                      <a:cubicBezTo>
                        <a:pt x="2491" y="882"/>
                        <a:pt x="2494" y="881"/>
                        <a:pt x="2494" y="878"/>
                      </a:cubicBezTo>
                      <a:close/>
                      <a:moveTo>
                        <a:pt x="2504" y="844"/>
                      </a:moveTo>
                      <a:cubicBezTo>
                        <a:pt x="2512" y="861"/>
                        <a:pt x="2534" y="848"/>
                        <a:pt x="2542" y="845"/>
                      </a:cubicBezTo>
                      <a:cubicBezTo>
                        <a:pt x="2549" y="843"/>
                        <a:pt x="2554" y="843"/>
                        <a:pt x="2559" y="846"/>
                      </a:cubicBezTo>
                      <a:cubicBezTo>
                        <a:pt x="2555" y="839"/>
                        <a:pt x="2541" y="827"/>
                        <a:pt x="2532" y="824"/>
                      </a:cubicBezTo>
                      <a:cubicBezTo>
                        <a:pt x="2520" y="819"/>
                        <a:pt x="2507" y="823"/>
                        <a:pt x="2503" y="838"/>
                      </a:cubicBezTo>
                      <a:cubicBezTo>
                        <a:pt x="2509" y="834"/>
                        <a:pt x="2519" y="833"/>
                        <a:pt x="2526" y="836"/>
                      </a:cubicBezTo>
                      <a:cubicBezTo>
                        <a:pt x="2522" y="836"/>
                        <a:pt x="2511" y="838"/>
                        <a:pt x="2504" y="844"/>
                      </a:cubicBezTo>
                      <a:close/>
                      <a:moveTo>
                        <a:pt x="2497" y="825"/>
                      </a:moveTo>
                      <a:cubicBezTo>
                        <a:pt x="2521" y="797"/>
                        <a:pt x="2516" y="746"/>
                        <a:pt x="2489" y="731"/>
                      </a:cubicBezTo>
                      <a:cubicBezTo>
                        <a:pt x="2467" y="719"/>
                        <a:pt x="2457" y="739"/>
                        <a:pt x="2475" y="754"/>
                      </a:cubicBezTo>
                      <a:cubicBezTo>
                        <a:pt x="2487" y="764"/>
                        <a:pt x="2515" y="790"/>
                        <a:pt x="2497" y="825"/>
                      </a:cubicBezTo>
                      <a:close/>
                      <a:moveTo>
                        <a:pt x="2181" y="812"/>
                      </a:moveTo>
                      <a:cubicBezTo>
                        <a:pt x="2179" y="811"/>
                        <a:pt x="2176" y="811"/>
                        <a:pt x="2175" y="813"/>
                      </a:cubicBezTo>
                      <a:cubicBezTo>
                        <a:pt x="2173" y="815"/>
                        <a:pt x="2174" y="818"/>
                        <a:pt x="2176" y="819"/>
                      </a:cubicBezTo>
                      <a:cubicBezTo>
                        <a:pt x="2178" y="821"/>
                        <a:pt x="2180" y="821"/>
                        <a:pt x="2182" y="819"/>
                      </a:cubicBezTo>
                      <a:cubicBezTo>
                        <a:pt x="2184" y="817"/>
                        <a:pt x="2183" y="814"/>
                        <a:pt x="2181" y="812"/>
                      </a:cubicBezTo>
                      <a:close/>
                      <a:moveTo>
                        <a:pt x="2185" y="799"/>
                      </a:moveTo>
                      <a:cubicBezTo>
                        <a:pt x="2183" y="797"/>
                        <a:pt x="2179" y="798"/>
                        <a:pt x="2177" y="800"/>
                      </a:cubicBezTo>
                      <a:cubicBezTo>
                        <a:pt x="2175" y="803"/>
                        <a:pt x="2176" y="806"/>
                        <a:pt x="2178" y="808"/>
                      </a:cubicBezTo>
                      <a:cubicBezTo>
                        <a:pt x="2181" y="810"/>
                        <a:pt x="2185" y="809"/>
                        <a:pt x="2186" y="807"/>
                      </a:cubicBezTo>
                      <a:cubicBezTo>
                        <a:pt x="2188" y="804"/>
                        <a:pt x="2188" y="801"/>
                        <a:pt x="2185" y="799"/>
                      </a:cubicBezTo>
                      <a:close/>
                      <a:moveTo>
                        <a:pt x="2194" y="784"/>
                      </a:moveTo>
                      <a:cubicBezTo>
                        <a:pt x="2191" y="781"/>
                        <a:pt x="2186" y="782"/>
                        <a:pt x="2183" y="785"/>
                      </a:cubicBezTo>
                      <a:cubicBezTo>
                        <a:pt x="2181" y="788"/>
                        <a:pt x="2181" y="793"/>
                        <a:pt x="2185" y="796"/>
                      </a:cubicBezTo>
                      <a:cubicBezTo>
                        <a:pt x="2188" y="798"/>
                        <a:pt x="2193" y="798"/>
                        <a:pt x="2195" y="794"/>
                      </a:cubicBezTo>
                      <a:cubicBezTo>
                        <a:pt x="2198" y="791"/>
                        <a:pt x="2197" y="786"/>
                        <a:pt x="2194" y="784"/>
                      </a:cubicBezTo>
                      <a:close/>
                      <a:moveTo>
                        <a:pt x="2245" y="821"/>
                      </a:moveTo>
                      <a:cubicBezTo>
                        <a:pt x="2245" y="828"/>
                        <a:pt x="2242" y="838"/>
                        <a:pt x="2234" y="844"/>
                      </a:cubicBezTo>
                      <a:cubicBezTo>
                        <a:pt x="2221" y="853"/>
                        <a:pt x="2206" y="850"/>
                        <a:pt x="2197" y="838"/>
                      </a:cubicBezTo>
                      <a:cubicBezTo>
                        <a:pt x="2178" y="815"/>
                        <a:pt x="2151" y="837"/>
                        <a:pt x="2171" y="861"/>
                      </a:cubicBezTo>
                      <a:cubicBezTo>
                        <a:pt x="2181" y="874"/>
                        <a:pt x="2198" y="877"/>
                        <a:pt x="2211" y="874"/>
                      </a:cubicBezTo>
                      <a:cubicBezTo>
                        <a:pt x="2235" y="870"/>
                        <a:pt x="2257" y="843"/>
                        <a:pt x="2245" y="821"/>
                      </a:cubicBezTo>
                      <a:close/>
                      <a:moveTo>
                        <a:pt x="2196" y="897"/>
                      </a:moveTo>
                      <a:cubicBezTo>
                        <a:pt x="2237" y="927"/>
                        <a:pt x="2246" y="997"/>
                        <a:pt x="2215" y="1025"/>
                      </a:cubicBezTo>
                      <a:cubicBezTo>
                        <a:pt x="2189" y="1047"/>
                        <a:pt x="2170" y="1023"/>
                        <a:pt x="2188" y="999"/>
                      </a:cubicBezTo>
                      <a:cubicBezTo>
                        <a:pt x="2201" y="982"/>
                        <a:pt x="2231" y="938"/>
                        <a:pt x="2196" y="897"/>
                      </a:cubicBezTo>
                      <a:close/>
                      <a:moveTo>
                        <a:pt x="2214" y="898"/>
                      </a:moveTo>
                      <a:cubicBezTo>
                        <a:pt x="2261" y="910"/>
                        <a:pt x="2273" y="924"/>
                        <a:pt x="2299" y="949"/>
                      </a:cubicBezTo>
                      <a:cubicBezTo>
                        <a:pt x="2307" y="957"/>
                        <a:pt x="2317" y="961"/>
                        <a:pt x="2325" y="961"/>
                      </a:cubicBezTo>
                      <a:cubicBezTo>
                        <a:pt x="2337" y="961"/>
                        <a:pt x="2349" y="955"/>
                        <a:pt x="2354" y="949"/>
                      </a:cubicBezTo>
                      <a:cubicBezTo>
                        <a:pt x="2355" y="968"/>
                        <a:pt x="2331" y="978"/>
                        <a:pt x="2320" y="980"/>
                      </a:cubicBezTo>
                      <a:cubicBezTo>
                        <a:pt x="2300" y="983"/>
                        <a:pt x="2278" y="974"/>
                        <a:pt x="2263" y="958"/>
                      </a:cubicBezTo>
                      <a:cubicBezTo>
                        <a:pt x="2247" y="941"/>
                        <a:pt x="2233" y="914"/>
                        <a:pt x="2214" y="898"/>
                      </a:cubicBezTo>
                      <a:close/>
                      <a:moveTo>
                        <a:pt x="2263" y="881"/>
                      </a:moveTo>
                      <a:cubicBezTo>
                        <a:pt x="2274" y="880"/>
                        <a:pt x="2285" y="873"/>
                        <a:pt x="2293" y="867"/>
                      </a:cubicBezTo>
                      <a:cubicBezTo>
                        <a:pt x="2303" y="859"/>
                        <a:pt x="2312" y="842"/>
                        <a:pt x="2307" y="830"/>
                      </a:cubicBezTo>
                      <a:cubicBezTo>
                        <a:pt x="2319" y="824"/>
                        <a:pt x="2326" y="814"/>
                        <a:pt x="2331" y="803"/>
                      </a:cubicBezTo>
                      <a:cubicBezTo>
                        <a:pt x="2338" y="789"/>
                        <a:pt x="2351" y="777"/>
                        <a:pt x="2364" y="782"/>
                      </a:cubicBezTo>
                      <a:cubicBezTo>
                        <a:pt x="2355" y="767"/>
                        <a:pt x="2327" y="775"/>
                        <a:pt x="2316" y="785"/>
                      </a:cubicBezTo>
                      <a:cubicBezTo>
                        <a:pt x="2300" y="798"/>
                        <a:pt x="2298" y="820"/>
                        <a:pt x="2292" y="842"/>
                      </a:cubicBezTo>
                      <a:cubicBezTo>
                        <a:pt x="2289" y="855"/>
                        <a:pt x="2281" y="870"/>
                        <a:pt x="2263" y="881"/>
                      </a:cubicBezTo>
                      <a:close/>
                      <a:moveTo>
                        <a:pt x="2526" y="743"/>
                      </a:moveTo>
                      <a:cubicBezTo>
                        <a:pt x="2521" y="729"/>
                        <a:pt x="2506" y="702"/>
                        <a:pt x="2487" y="701"/>
                      </a:cubicBezTo>
                      <a:cubicBezTo>
                        <a:pt x="2486" y="699"/>
                        <a:pt x="2484" y="697"/>
                        <a:pt x="2482" y="696"/>
                      </a:cubicBezTo>
                      <a:cubicBezTo>
                        <a:pt x="2493" y="694"/>
                        <a:pt x="2505" y="701"/>
                        <a:pt x="2514" y="713"/>
                      </a:cubicBezTo>
                      <a:cubicBezTo>
                        <a:pt x="2521" y="723"/>
                        <a:pt x="2526" y="734"/>
                        <a:pt x="2526" y="743"/>
                      </a:cubicBezTo>
                      <a:close/>
                      <a:moveTo>
                        <a:pt x="2456" y="730"/>
                      </a:moveTo>
                      <a:cubicBezTo>
                        <a:pt x="2454" y="727"/>
                        <a:pt x="2450" y="726"/>
                        <a:pt x="2447" y="728"/>
                      </a:cubicBezTo>
                      <a:cubicBezTo>
                        <a:pt x="2444" y="730"/>
                        <a:pt x="2443" y="734"/>
                        <a:pt x="2445" y="737"/>
                      </a:cubicBezTo>
                      <a:cubicBezTo>
                        <a:pt x="2447" y="740"/>
                        <a:pt x="2451" y="741"/>
                        <a:pt x="2454" y="739"/>
                      </a:cubicBezTo>
                      <a:cubicBezTo>
                        <a:pt x="2457" y="737"/>
                        <a:pt x="2458" y="733"/>
                        <a:pt x="2456" y="730"/>
                      </a:cubicBezTo>
                      <a:close/>
                      <a:moveTo>
                        <a:pt x="2467" y="715"/>
                      </a:moveTo>
                      <a:cubicBezTo>
                        <a:pt x="2465" y="712"/>
                        <a:pt x="2460" y="711"/>
                        <a:pt x="2456" y="713"/>
                      </a:cubicBezTo>
                      <a:cubicBezTo>
                        <a:pt x="2453" y="716"/>
                        <a:pt x="2452" y="720"/>
                        <a:pt x="2454" y="724"/>
                      </a:cubicBezTo>
                      <a:cubicBezTo>
                        <a:pt x="2456" y="727"/>
                        <a:pt x="2461" y="728"/>
                        <a:pt x="2465" y="726"/>
                      </a:cubicBezTo>
                      <a:cubicBezTo>
                        <a:pt x="2468" y="724"/>
                        <a:pt x="2469" y="719"/>
                        <a:pt x="2467" y="715"/>
                      </a:cubicBezTo>
                      <a:close/>
                      <a:moveTo>
                        <a:pt x="2485" y="700"/>
                      </a:moveTo>
                      <a:cubicBezTo>
                        <a:pt x="2482" y="695"/>
                        <a:pt x="2476" y="694"/>
                        <a:pt x="2471" y="697"/>
                      </a:cubicBezTo>
                      <a:cubicBezTo>
                        <a:pt x="2466" y="700"/>
                        <a:pt x="2465" y="706"/>
                        <a:pt x="2468" y="711"/>
                      </a:cubicBezTo>
                      <a:cubicBezTo>
                        <a:pt x="2471" y="716"/>
                        <a:pt x="2477" y="717"/>
                        <a:pt x="2482" y="714"/>
                      </a:cubicBezTo>
                      <a:cubicBezTo>
                        <a:pt x="2487" y="711"/>
                        <a:pt x="2488" y="705"/>
                        <a:pt x="2485" y="700"/>
                      </a:cubicBezTo>
                      <a:close/>
                      <a:moveTo>
                        <a:pt x="2560" y="721"/>
                      </a:moveTo>
                      <a:cubicBezTo>
                        <a:pt x="2558" y="718"/>
                        <a:pt x="2553" y="717"/>
                        <a:pt x="2550" y="719"/>
                      </a:cubicBezTo>
                      <a:cubicBezTo>
                        <a:pt x="2546" y="721"/>
                        <a:pt x="2545" y="726"/>
                        <a:pt x="2548" y="729"/>
                      </a:cubicBezTo>
                      <a:cubicBezTo>
                        <a:pt x="2550" y="732"/>
                        <a:pt x="2554" y="733"/>
                        <a:pt x="2558" y="731"/>
                      </a:cubicBezTo>
                      <a:cubicBezTo>
                        <a:pt x="2561" y="729"/>
                        <a:pt x="2562" y="724"/>
                        <a:pt x="2560" y="721"/>
                      </a:cubicBezTo>
                      <a:close/>
                      <a:moveTo>
                        <a:pt x="2029" y="946"/>
                      </a:moveTo>
                      <a:cubicBezTo>
                        <a:pt x="2031" y="954"/>
                        <a:pt x="2042" y="962"/>
                        <a:pt x="2048" y="956"/>
                      </a:cubicBezTo>
                      <a:cubicBezTo>
                        <a:pt x="2054" y="958"/>
                        <a:pt x="2057" y="965"/>
                        <a:pt x="2056" y="971"/>
                      </a:cubicBezTo>
                      <a:cubicBezTo>
                        <a:pt x="2053" y="982"/>
                        <a:pt x="2041" y="990"/>
                        <a:pt x="2030" y="988"/>
                      </a:cubicBezTo>
                      <a:cubicBezTo>
                        <a:pt x="2053" y="1002"/>
                        <a:pt x="2083" y="973"/>
                        <a:pt x="2073" y="947"/>
                      </a:cubicBezTo>
                      <a:cubicBezTo>
                        <a:pt x="2068" y="933"/>
                        <a:pt x="2056" y="927"/>
                        <a:pt x="2046" y="928"/>
                      </a:cubicBezTo>
                      <a:cubicBezTo>
                        <a:pt x="2036" y="929"/>
                        <a:pt x="2028" y="936"/>
                        <a:pt x="2029" y="946"/>
                      </a:cubicBezTo>
                      <a:close/>
                      <a:moveTo>
                        <a:pt x="2023" y="884"/>
                      </a:moveTo>
                      <a:cubicBezTo>
                        <a:pt x="2045" y="894"/>
                        <a:pt x="2050" y="913"/>
                        <a:pt x="2058" y="921"/>
                      </a:cubicBezTo>
                      <a:cubicBezTo>
                        <a:pt x="2067" y="930"/>
                        <a:pt x="2077" y="920"/>
                        <a:pt x="2070" y="908"/>
                      </a:cubicBezTo>
                      <a:cubicBezTo>
                        <a:pt x="2061" y="895"/>
                        <a:pt x="2042" y="887"/>
                        <a:pt x="2023" y="884"/>
                      </a:cubicBezTo>
                      <a:close/>
                      <a:moveTo>
                        <a:pt x="2111" y="899"/>
                      </a:moveTo>
                      <a:cubicBezTo>
                        <a:pt x="2104" y="902"/>
                        <a:pt x="2100" y="911"/>
                        <a:pt x="2100" y="916"/>
                      </a:cubicBezTo>
                      <a:cubicBezTo>
                        <a:pt x="2092" y="919"/>
                        <a:pt x="2082" y="904"/>
                        <a:pt x="2092" y="895"/>
                      </a:cubicBezTo>
                      <a:cubicBezTo>
                        <a:pt x="2098" y="890"/>
                        <a:pt x="2108" y="891"/>
                        <a:pt x="2111" y="899"/>
                      </a:cubicBezTo>
                      <a:close/>
                      <a:moveTo>
                        <a:pt x="2136" y="925"/>
                      </a:moveTo>
                      <a:cubicBezTo>
                        <a:pt x="2134" y="920"/>
                        <a:pt x="2129" y="917"/>
                        <a:pt x="2125" y="919"/>
                      </a:cubicBezTo>
                      <a:cubicBezTo>
                        <a:pt x="2117" y="923"/>
                        <a:pt x="2119" y="933"/>
                        <a:pt x="2126" y="935"/>
                      </a:cubicBezTo>
                      <a:cubicBezTo>
                        <a:pt x="2131" y="937"/>
                        <a:pt x="2135" y="934"/>
                        <a:pt x="2141" y="939"/>
                      </a:cubicBezTo>
                      <a:cubicBezTo>
                        <a:pt x="2136" y="933"/>
                        <a:pt x="2138" y="930"/>
                        <a:pt x="2136" y="925"/>
                      </a:cubicBezTo>
                      <a:close/>
                      <a:moveTo>
                        <a:pt x="2106" y="850"/>
                      </a:moveTo>
                      <a:cubicBezTo>
                        <a:pt x="2124" y="841"/>
                        <a:pt x="2142" y="807"/>
                        <a:pt x="2125" y="794"/>
                      </a:cubicBezTo>
                      <a:cubicBezTo>
                        <a:pt x="2128" y="791"/>
                        <a:pt x="2135" y="791"/>
                        <a:pt x="2139" y="796"/>
                      </a:cubicBezTo>
                      <a:cubicBezTo>
                        <a:pt x="2143" y="800"/>
                        <a:pt x="2144" y="810"/>
                        <a:pt x="2138" y="816"/>
                      </a:cubicBezTo>
                      <a:cubicBezTo>
                        <a:pt x="2144" y="822"/>
                        <a:pt x="2132" y="844"/>
                        <a:pt x="2106" y="850"/>
                      </a:cubicBezTo>
                      <a:close/>
                      <a:moveTo>
                        <a:pt x="1910" y="1066"/>
                      </a:moveTo>
                      <a:cubicBezTo>
                        <a:pt x="1921" y="1068"/>
                        <a:pt x="1932" y="1066"/>
                        <a:pt x="1941" y="1058"/>
                      </a:cubicBezTo>
                      <a:cubicBezTo>
                        <a:pt x="1947" y="1051"/>
                        <a:pt x="1950" y="1043"/>
                        <a:pt x="1950" y="1034"/>
                      </a:cubicBezTo>
                      <a:cubicBezTo>
                        <a:pt x="1950" y="1030"/>
                        <a:pt x="1949" y="1026"/>
                        <a:pt x="1948" y="1023"/>
                      </a:cubicBezTo>
                      <a:cubicBezTo>
                        <a:pt x="1948" y="1024"/>
                        <a:pt x="1948" y="1025"/>
                        <a:pt x="1948" y="1026"/>
                      </a:cubicBezTo>
                      <a:cubicBezTo>
                        <a:pt x="1948" y="1034"/>
                        <a:pt x="1942" y="1041"/>
                        <a:pt x="1934" y="1041"/>
                      </a:cubicBezTo>
                      <a:cubicBezTo>
                        <a:pt x="1926" y="1041"/>
                        <a:pt x="1919" y="1035"/>
                        <a:pt x="1919" y="1027"/>
                      </a:cubicBezTo>
                      <a:cubicBezTo>
                        <a:pt x="1918" y="1015"/>
                        <a:pt x="1931" y="1008"/>
                        <a:pt x="1941" y="1014"/>
                      </a:cubicBezTo>
                      <a:cubicBezTo>
                        <a:pt x="1948" y="1017"/>
                        <a:pt x="1952" y="1026"/>
                        <a:pt x="1952" y="1034"/>
                      </a:cubicBezTo>
                      <a:cubicBezTo>
                        <a:pt x="1953" y="1043"/>
                        <a:pt x="1950" y="1053"/>
                        <a:pt x="1943" y="1060"/>
                      </a:cubicBezTo>
                      <a:cubicBezTo>
                        <a:pt x="1934" y="1070"/>
                        <a:pt x="1922" y="1072"/>
                        <a:pt x="1909" y="1070"/>
                      </a:cubicBezTo>
                      <a:cubicBezTo>
                        <a:pt x="1899" y="1067"/>
                        <a:pt x="1891" y="1062"/>
                        <a:pt x="1885" y="1055"/>
                      </a:cubicBezTo>
                      <a:cubicBezTo>
                        <a:pt x="1885" y="1057"/>
                        <a:pt x="1886" y="1059"/>
                        <a:pt x="1887" y="1062"/>
                      </a:cubicBezTo>
                      <a:cubicBezTo>
                        <a:pt x="1889" y="1072"/>
                        <a:pt x="1890" y="1080"/>
                        <a:pt x="1889" y="1090"/>
                      </a:cubicBezTo>
                      <a:cubicBezTo>
                        <a:pt x="1889" y="1093"/>
                        <a:pt x="1889" y="1096"/>
                        <a:pt x="1889" y="1098"/>
                      </a:cubicBezTo>
                      <a:cubicBezTo>
                        <a:pt x="1888" y="1103"/>
                        <a:pt x="1887" y="1107"/>
                        <a:pt x="1886" y="1111"/>
                      </a:cubicBezTo>
                      <a:cubicBezTo>
                        <a:pt x="1885" y="1113"/>
                        <a:pt x="1880" y="1126"/>
                        <a:pt x="1878" y="1125"/>
                      </a:cubicBezTo>
                      <a:cubicBezTo>
                        <a:pt x="1877" y="1124"/>
                        <a:pt x="1880" y="1117"/>
                        <a:pt x="1880" y="1115"/>
                      </a:cubicBezTo>
                      <a:cubicBezTo>
                        <a:pt x="1882" y="1109"/>
                        <a:pt x="1883" y="1104"/>
                        <a:pt x="1884" y="1098"/>
                      </a:cubicBezTo>
                      <a:cubicBezTo>
                        <a:pt x="1884" y="1095"/>
                        <a:pt x="1884" y="1093"/>
                        <a:pt x="1884" y="1090"/>
                      </a:cubicBezTo>
                      <a:cubicBezTo>
                        <a:pt x="1885" y="1081"/>
                        <a:pt x="1885" y="1073"/>
                        <a:pt x="1883" y="1063"/>
                      </a:cubicBezTo>
                      <a:cubicBezTo>
                        <a:pt x="1883" y="1063"/>
                        <a:pt x="1882" y="1061"/>
                        <a:pt x="1882" y="1060"/>
                      </a:cubicBezTo>
                      <a:cubicBezTo>
                        <a:pt x="1882" y="1063"/>
                        <a:pt x="1882" y="1066"/>
                        <a:pt x="1881" y="1069"/>
                      </a:cubicBezTo>
                      <a:cubicBezTo>
                        <a:pt x="1880" y="1077"/>
                        <a:pt x="1879" y="1084"/>
                        <a:pt x="1875" y="1091"/>
                      </a:cubicBezTo>
                      <a:cubicBezTo>
                        <a:pt x="1863" y="1112"/>
                        <a:pt x="1842" y="1113"/>
                        <a:pt x="1824" y="1104"/>
                      </a:cubicBezTo>
                      <a:cubicBezTo>
                        <a:pt x="1809" y="1097"/>
                        <a:pt x="1797" y="1083"/>
                        <a:pt x="1795" y="1065"/>
                      </a:cubicBezTo>
                      <a:cubicBezTo>
                        <a:pt x="1795" y="1051"/>
                        <a:pt x="1802" y="1039"/>
                        <a:pt x="1816" y="1034"/>
                      </a:cubicBezTo>
                      <a:cubicBezTo>
                        <a:pt x="1823" y="1032"/>
                        <a:pt x="1828" y="1031"/>
                        <a:pt x="1835" y="1033"/>
                      </a:cubicBezTo>
                      <a:cubicBezTo>
                        <a:pt x="1840" y="1034"/>
                        <a:pt x="1844" y="1037"/>
                        <a:pt x="1847" y="1041"/>
                      </a:cubicBezTo>
                      <a:cubicBezTo>
                        <a:pt x="1851" y="1047"/>
                        <a:pt x="1852" y="1053"/>
                        <a:pt x="1849" y="1060"/>
                      </a:cubicBezTo>
                      <a:cubicBezTo>
                        <a:pt x="1848" y="1063"/>
                        <a:pt x="1845" y="1066"/>
                        <a:pt x="1841" y="1067"/>
                      </a:cubicBezTo>
                      <a:cubicBezTo>
                        <a:pt x="1837" y="1069"/>
                        <a:pt x="1832" y="1068"/>
                        <a:pt x="1829" y="1066"/>
                      </a:cubicBezTo>
                      <a:cubicBezTo>
                        <a:pt x="1824" y="1063"/>
                        <a:pt x="1822" y="1058"/>
                        <a:pt x="1823" y="1053"/>
                      </a:cubicBezTo>
                      <a:cubicBezTo>
                        <a:pt x="1824" y="1048"/>
                        <a:pt x="1828" y="1044"/>
                        <a:pt x="1833" y="1044"/>
                      </a:cubicBezTo>
                      <a:cubicBezTo>
                        <a:pt x="1840" y="1044"/>
                        <a:pt x="1845" y="1049"/>
                        <a:pt x="1845" y="1055"/>
                      </a:cubicBezTo>
                      <a:cubicBezTo>
                        <a:pt x="1845" y="1061"/>
                        <a:pt x="1840" y="1066"/>
                        <a:pt x="1834" y="1066"/>
                      </a:cubicBezTo>
                      <a:cubicBezTo>
                        <a:pt x="1832" y="1066"/>
                        <a:pt x="1829" y="1066"/>
                        <a:pt x="1828" y="1064"/>
                      </a:cubicBezTo>
                      <a:cubicBezTo>
                        <a:pt x="1828" y="1065"/>
                        <a:pt x="1828" y="1065"/>
                        <a:pt x="1829" y="1065"/>
                      </a:cubicBezTo>
                      <a:cubicBezTo>
                        <a:pt x="1833" y="1068"/>
                        <a:pt x="1837" y="1068"/>
                        <a:pt x="1841" y="1067"/>
                      </a:cubicBezTo>
                      <a:cubicBezTo>
                        <a:pt x="1845" y="1065"/>
                        <a:pt x="1847" y="1063"/>
                        <a:pt x="1849" y="1059"/>
                      </a:cubicBezTo>
                      <a:cubicBezTo>
                        <a:pt x="1851" y="1053"/>
                        <a:pt x="1850" y="1047"/>
                        <a:pt x="1846" y="1042"/>
                      </a:cubicBezTo>
                      <a:cubicBezTo>
                        <a:pt x="1843" y="1038"/>
                        <a:pt x="1839" y="1035"/>
                        <a:pt x="1834" y="1034"/>
                      </a:cubicBezTo>
                      <a:cubicBezTo>
                        <a:pt x="1828" y="1033"/>
                        <a:pt x="1823" y="1033"/>
                        <a:pt x="1817" y="1036"/>
                      </a:cubicBezTo>
                      <a:cubicBezTo>
                        <a:pt x="1804" y="1041"/>
                        <a:pt x="1797" y="1051"/>
                        <a:pt x="1798" y="1065"/>
                      </a:cubicBezTo>
                      <a:cubicBezTo>
                        <a:pt x="1799" y="1082"/>
                        <a:pt x="1813" y="1095"/>
                        <a:pt x="1827" y="1102"/>
                      </a:cubicBezTo>
                      <a:cubicBezTo>
                        <a:pt x="1843" y="1108"/>
                        <a:pt x="1861" y="1107"/>
                        <a:pt x="1871" y="1089"/>
                      </a:cubicBezTo>
                      <a:cubicBezTo>
                        <a:pt x="1874" y="1082"/>
                        <a:pt x="1876" y="1076"/>
                        <a:pt x="1877" y="1068"/>
                      </a:cubicBezTo>
                      <a:cubicBezTo>
                        <a:pt x="1877" y="1063"/>
                        <a:pt x="1877" y="1059"/>
                        <a:pt x="1877" y="1054"/>
                      </a:cubicBezTo>
                      <a:cubicBezTo>
                        <a:pt x="1876" y="1036"/>
                        <a:pt x="1870" y="1021"/>
                        <a:pt x="1873" y="1003"/>
                      </a:cubicBezTo>
                      <a:cubicBezTo>
                        <a:pt x="1875" y="986"/>
                        <a:pt x="1884" y="971"/>
                        <a:pt x="1901" y="960"/>
                      </a:cubicBezTo>
                      <a:cubicBezTo>
                        <a:pt x="1909" y="955"/>
                        <a:pt x="1915" y="952"/>
                        <a:pt x="1925" y="950"/>
                      </a:cubicBezTo>
                      <a:cubicBezTo>
                        <a:pt x="1929" y="949"/>
                        <a:pt x="1932" y="948"/>
                        <a:pt x="1936" y="948"/>
                      </a:cubicBezTo>
                      <a:cubicBezTo>
                        <a:pt x="1933" y="947"/>
                        <a:pt x="1931" y="945"/>
                        <a:pt x="1929" y="942"/>
                      </a:cubicBezTo>
                      <a:cubicBezTo>
                        <a:pt x="1922" y="934"/>
                        <a:pt x="1920" y="922"/>
                        <a:pt x="1924" y="912"/>
                      </a:cubicBezTo>
                      <a:cubicBezTo>
                        <a:pt x="1929" y="903"/>
                        <a:pt x="1938" y="895"/>
                        <a:pt x="1949" y="895"/>
                      </a:cubicBezTo>
                      <a:cubicBezTo>
                        <a:pt x="1958" y="896"/>
                        <a:pt x="1966" y="901"/>
                        <a:pt x="1969" y="909"/>
                      </a:cubicBezTo>
                      <a:cubicBezTo>
                        <a:pt x="1970" y="914"/>
                        <a:pt x="1970" y="920"/>
                        <a:pt x="1967" y="924"/>
                      </a:cubicBezTo>
                      <a:cubicBezTo>
                        <a:pt x="1966" y="927"/>
                        <a:pt x="1963" y="929"/>
                        <a:pt x="1961" y="930"/>
                      </a:cubicBezTo>
                      <a:cubicBezTo>
                        <a:pt x="1956" y="933"/>
                        <a:pt x="1950" y="931"/>
                        <a:pt x="1947" y="927"/>
                      </a:cubicBezTo>
                      <a:cubicBezTo>
                        <a:pt x="1944" y="922"/>
                        <a:pt x="1945" y="915"/>
                        <a:pt x="1950" y="912"/>
                      </a:cubicBezTo>
                      <a:cubicBezTo>
                        <a:pt x="1954" y="908"/>
                        <a:pt x="1961" y="909"/>
                        <a:pt x="1965" y="914"/>
                      </a:cubicBezTo>
                      <a:cubicBezTo>
                        <a:pt x="1968" y="918"/>
                        <a:pt x="1967" y="924"/>
                        <a:pt x="1964" y="928"/>
                      </a:cubicBezTo>
                      <a:cubicBezTo>
                        <a:pt x="1969" y="923"/>
                        <a:pt x="1970" y="916"/>
                        <a:pt x="1968" y="909"/>
                      </a:cubicBezTo>
                      <a:cubicBezTo>
                        <a:pt x="1965" y="902"/>
                        <a:pt x="1958" y="897"/>
                        <a:pt x="1949" y="897"/>
                      </a:cubicBezTo>
                      <a:cubicBezTo>
                        <a:pt x="1939" y="897"/>
                        <a:pt x="1930" y="904"/>
                        <a:pt x="1926" y="913"/>
                      </a:cubicBezTo>
                      <a:cubicBezTo>
                        <a:pt x="1924" y="918"/>
                        <a:pt x="1923" y="925"/>
                        <a:pt x="1925" y="930"/>
                      </a:cubicBezTo>
                      <a:cubicBezTo>
                        <a:pt x="1930" y="949"/>
                        <a:pt x="1952" y="947"/>
                        <a:pt x="1972" y="957"/>
                      </a:cubicBezTo>
                      <a:cubicBezTo>
                        <a:pt x="1991" y="968"/>
                        <a:pt x="2008" y="987"/>
                        <a:pt x="2016" y="1007"/>
                      </a:cubicBezTo>
                      <a:cubicBezTo>
                        <a:pt x="2001" y="982"/>
                        <a:pt x="1981" y="959"/>
                        <a:pt x="1951" y="953"/>
                      </a:cubicBezTo>
                      <a:cubicBezTo>
                        <a:pt x="1942" y="952"/>
                        <a:pt x="1935" y="952"/>
                        <a:pt x="1926" y="954"/>
                      </a:cubicBezTo>
                      <a:cubicBezTo>
                        <a:pt x="1917" y="956"/>
                        <a:pt x="1911" y="959"/>
                        <a:pt x="1903" y="964"/>
                      </a:cubicBezTo>
                      <a:cubicBezTo>
                        <a:pt x="1881" y="980"/>
                        <a:pt x="1874" y="1002"/>
                        <a:pt x="1878" y="1026"/>
                      </a:cubicBezTo>
                      <a:cubicBezTo>
                        <a:pt x="1882" y="1045"/>
                        <a:pt x="1890" y="1061"/>
                        <a:pt x="1910" y="1066"/>
                      </a:cubicBezTo>
                      <a:close/>
                      <a:moveTo>
                        <a:pt x="1831" y="1258"/>
                      </a:moveTo>
                      <a:cubicBezTo>
                        <a:pt x="1830" y="1255"/>
                        <a:pt x="1830" y="1252"/>
                        <a:pt x="1833" y="1250"/>
                      </a:cubicBezTo>
                      <a:cubicBezTo>
                        <a:pt x="1835" y="1249"/>
                        <a:pt x="1838" y="1249"/>
                        <a:pt x="1840" y="1252"/>
                      </a:cubicBezTo>
                      <a:cubicBezTo>
                        <a:pt x="1842" y="1254"/>
                        <a:pt x="1841" y="1257"/>
                        <a:pt x="1839" y="1259"/>
                      </a:cubicBezTo>
                      <a:cubicBezTo>
                        <a:pt x="1836" y="1260"/>
                        <a:pt x="1833" y="1260"/>
                        <a:pt x="1831" y="1258"/>
                      </a:cubicBezTo>
                      <a:close/>
                      <a:moveTo>
                        <a:pt x="1927" y="1159"/>
                      </a:moveTo>
                      <a:cubicBezTo>
                        <a:pt x="1932" y="1158"/>
                        <a:pt x="1938" y="1155"/>
                        <a:pt x="1938" y="1150"/>
                      </a:cubicBezTo>
                      <a:cubicBezTo>
                        <a:pt x="1938" y="1147"/>
                        <a:pt x="1937" y="1144"/>
                        <a:pt x="1934" y="1142"/>
                      </a:cubicBezTo>
                      <a:cubicBezTo>
                        <a:pt x="1931" y="1140"/>
                        <a:pt x="1927" y="1142"/>
                        <a:pt x="1926" y="1145"/>
                      </a:cubicBezTo>
                      <a:cubicBezTo>
                        <a:pt x="1925" y="1147"/>
                        <a:pt x="1926" y="1150"/>
                        <a:pt x="1928" y="1152"/>
                      </a:cubicBezTo>
                      <a:cubicBezTo>
                        <a:pt x="1923" y="1152"/>
                        <a:pt x="1920" y="1143"/>
                        <a:pt x="1927" y="1139"/>
                      </a:cubicBezTo>
                      <a:cubicBezTo>
                        <a:pt x="1931" y="1137"/>
                        <a:pt x="1936" y="1138"/>
                        <a:pt x="1939" y="1141"/>
                      </a:cubicBezTo>
                      <a:cubicBezTo>
                        <a:pt x="1944" y="1147"/>
                        <a:pt x="1942" y="1155"/>
                        <a:pt x="1937" y="1159"/>
                      </a:cubicBezTo>
                      <a:cubicBezTo>
                        <a:pt x="1932" y="1163"/>
                        <a:pt x="1925" y="1163"/>
                        <a:pt x="1919" y="1160"/>
                      </a:cubicBezTo>
                      <a:cubicBezTo>
                        <a:pt x="1935" y="1170"/>
                        <a:pt x="1965" y="1167"/>
                        <a:pt x="1977" y="1161"/>
                      </a:cubicBezTo>
                      <a:cubicBezTo>
                        <a:pt x="1977" y="1162"/>
                        <a:pt x="1977" y="1163"/>
                        <a:pt x="1978" y="1164"/>
                      </a:cubicBezTo>
                      <a:cubicBezTo>
                        <a:pt x="1957" y="1173"/>
                        <a:pt x="1927" y="1172"/>
                        <a:pt x="1914" y="1160"/>
                      </a:cubicBezTo>
                      <a:cubicBezTo>
                        <a:pt x="1922" y="1185"/>
                        <a:pt x="1921" y="1202"/>
                        <a:pt x="1929" y="1218"/>
                      </a:cubicBezTo>
                      <a:cubicBezTo>
                        <a:pt x="1932" y="1225"/>
                        <a:pt x="1938" y="1232"/>
                        <a:pt x="1945" y="1235"/>
                      </a:cubicBezTo>
                      <a:cubicBezTo>
                        <a:pt x="1945" y="1236"/>
                        <a:pt x="1946" y="1238"/>
                        <a:pt x="1948" y="1240"/>
                      </a:cubicBezTo>
                      <a:cubicBezTo>
                        <a:pt x="1938" y="1239"/>
                        <a:pt x="1929" y="1229"/>
                        <a:pt x="1924" y="1217"/>
                      </a:cubicBezTo>
                      <a:cubicBezTo>
                        <a:pt x="1924" y="1216"/>
                        <a:pt x="1924" y="1216"/>
                        <a:pt x="1923" y="1215"/>
                      </a:cubicBezTo>
                      <a:cubicBezTo>
                        <a:pt x="1923" y="1230"/>
                        <a:pt x="1931" y="1249"/>
                        <a:pt x="1944" y="1261"/>
                      </a:cubicBezTo>
                      <a:cubicBezTo>
                        <a:pt x="1948" y="1266"/>
                        <a:pt x="1956" y="1272"/>
                        <a:pt x="1963" y="1272"/>
                      </a:cubicBezTo>
                      <a:cubicBezTo>
                        <a:pt x="1967" y="1272"/>
                        <a:pt x="1973" y="1269"/>
                        <a:pt x="1973" y="1265"/>
                      </a:cubicBezTo>
                      <a:cubicBezTo>
                        <a:pt x="1973" y="1263"/>
                        <a:pt x="1972" y="1261"/>
                        <a:pt x="1971" y="1261"/>
                      </a:cubicBezTo>
                      <a:cubicBezTo>
                        <a:pt x="1969" y="1260"/>
                        <a:pt x="1968" y="1261"/>
                        <a:pt x="1967" y="1262"/>
                      </a:cubicBezTo>
                      <a:cubicBezTo>
                        <a:pt x="1966" y="1263"/>
                        <a:pt x="1966" y="1264"/>
                        <a:pt x="1967" y="1265"/>
                      </a:cubicBezTo>
                      <a:cubicBezTo>
                        <a:pt x="1967" y="1266"/>
                        <a:pt x="1969" y="1267"/>
                        <a:pt x="1970" y="1266"/>
                      </a:cubicBezTo>
                      <a:cubicBezTo>
                        <a:pt x="1971" y="1265"/>
                        <a:pt x="1971" y="1264"/>
                        <a:pt x="1971" y="1264"/>
                      </a:cubicBezTo>
                      <a:cubicBezTo>
                        <a:pt x="1972" y="1264"/>
                        <a:pt x="1972" y="1265"/>
                        <a:pt x="1971" y="1266"/>
                      </a:cubicBezTo>
                      <a:cubicBezTo>
                        <a:pt x="1971" y="1268"/>
                        <a:pt x="1969" y="1268"/>
                        <a:pt x="1967" y="1268"/>
                      </a:cubicBezTo>
                      <a:cubicBezTo>
                        <a:pt x="1965" y="1268"/>
                        <a:pt x="1963" y="1265"/>
                        <a:pt x="1964" y="1262"/>
                      </a:cubicBezTo>
                      <a:cubicBezTo>
                        <a:pt x="1964" y="1260"/>
                        <a:pt x="1965" y="1258"/>
                        <a:pt x="1967" y="1257"/>
                      </a:cubicBezTo>
                      <a:cubicBezTo>
                        <a:pt x="1969" y="1257"/>
                        <a:pt x="1971" y="1257"/>
                        <a:pt x="1972" y="1258"/>
                      </a:cubicBezTo>
                      <a:cubicBezTo>
                        <a:pt x="1975" y="1259"/>
                        <a:pt x="1976" y="1261"/>
                        <a:pt x="1976" y="1264"/>
                      </a:cubicBezTo>
                      <a:cubicBezTo>
                        <a:pt x="1976" y="1269"/>
                        <a:pt x="1971" y="1272"/>
                        <a:pt x="1966" y="1273"/>
                      </a:cubicBezTo>
                      <a:cubicBezTo>
                        <a:pt x="1964" y="1274"/>
                        <a:pt x="1961" y="1274"/>
                        <a:pt x="1959" y="1273"/>
                      </a:cubicBezTo>
                      <a:cubicBezTo>
                        <a:pt x="1969" y="1277"/>
                        <a:pt x="1978" y="1275"/>
                        <a:pt x="1986" y="1270"/>
                      </a:cubicBezTo>
                      <a:cubicBezTo>
                        <a:pt x="1991" y="1267"/>
                        <a:pt x="1995" y="1262"/>
                        <a:pt x="1996" y="1256"/>
                      </a:cubicBezTo>
                      <a:cubicBezTo>
                        <a:pt x="1996" y="1256"/>
                        <a:pt x="1996" y="1256"/>
                        <a:pt x="1996" y="1256"/>
                      </a:cubicBezTo>
                      <a:cubicBezTo>
                        <a:pt x="1994" y="1261"/>
                        <a:pt x="1987" y="1264"/>
                        <a:pt x="1982" y="1258"/>
                      </a:cubicBezTo>
                      <a:cubicBezTo>
                        <a:pt x="1978" y="1254"/>
                        <a:pt x="1978" y="1242"/>
                        <a:pt x="1964" y="1241"/>
                      </a:cubicBezTo>
                      <a:cubicBezTo>
                        <a:pt x="1970" y="1238"/>
                        <a:pt x="1977" y="1237"/>
                        <a:pt x="1983" y="1238"/>
                      </a:cubicBezTo>
                      <a:cubicBezTo>
                        <a:pt x="1990" y="1240"/>
                        <a:pt x="1996" y="1245"/>
                        <a:pt x="1997" y="1252"/>
                      </a:cubicBezTo>
                      <a:cubicBezTo>
                        <a:pt x="1998" y="1260"/>
                        <a:pt x="1993" y="1267"/>
                        <a:pt x="1987" y="1272"/>
                      </a:cubicBezTo>
                      <a:cubicBezTo>
                        <a:pt x="1977" y="1278"/>
                        <a:pt x="1966" y="1278"/>
                        <a:pt x="1955" y="1273"/>
                      </a:cubicBezTo>
                      <a:cubicBezTo>
                        <a:pt x="1946" y="1268"/>
                        <a:pt x="1936" y="1256"/>
                        <a:pt x="1930" y="1247"/>
                      </a:cubicBezTo>
                      <a:cubicBezTo>
                        <a:pt x="1925" y="1239"/>
                        <a:pt x="1922" y="1227"/>
                        <a:pt x="1921" y="1218"/>
                      </a:cubicBezTo>
                      <a:cubicBezTo>
                        <a:pt x="1920" y="1224"/>
                        <a:pt x="1918" y="1229"/>
                        <a:pt x="1916" y="1235"/>
                      </a:cubicBezTo>
                      <a:cubicBezTo>
                        <a:pt x="1909" y="1246"/>
                        <a:pt x="1902" y="1253"/>
                        <a:pt x="1890" y="1259"/>
                      </a:cubicBezTo>
                      <a:cubicBezTo>
                        <a:pt x="1886" y="1261"/>
                        <a:pt x="1882" y="1262"/>
                        <a:pt x="1878" y="1263"/>
                      </a:cubicBezTo>
                      <a:cubicBezTo>
                        <a:pt x="1878" y="1262"/>
                        <a:pt x="1878" y="1261"/>
                        <a:pt x="1877" y="1260"/>
                      </a:cubicBezTo>
                      <a:cubicBezTo>
                        <a:pt x="1881" y="1259"/>
                        <a:pt x="1884" y="1258"/>
                        <a:pt x="1888" y="1256"/>
                      </a:cubicBezTo>
                      <a:cubicBezTo>
                        <a:pt x="1899" y="1250"/>
                        <a:pt x="1906" y="1243"/>
                        <a:pt x="1911" y="1232"/>
                      </a:cubicBezTo>
                      <a:cubicBezTo>
                        <a:pt x="1918" y="1218"/>
                        <a:pt x="1919" y="1203"/>
                        <a:pt x="1917" y="1188"/>
                      </a:cubicBezTo>
                      <a:cubicBezTo>
                        <a:pt x="1916" y="1192"/>
                        <a:pt x="1915" y="1196"/>
                        <a:pt x="1914" y="1200"/>
                      </a:cubicBezTo>
                      <a:cubicBezTo>
                        <a:pt x="1914" y="1200"/>
                        <a:pt x="1914" y="1200"/>
                        <a:pt x="1914" y="1200"/>
                      </a:cubicBezTo>
                      <a:cubicBezTo>
                        <a:pt x="1910" y="1208"/>
                        <a:pt x="1906" y="1215"/>
                        <a:pt x="1898" y="1219"/>
                      </a:cubicBezTo>
                      <a:cubicBezTo>
                        <a:pt x="1904" y="1213"/>
                        <a:pt x="1907" y="1207"/>
                        <a:pt x="1911" y="1199"/>
                      </a:cubicBezTo>
                      <a:cubicBezTo>
                        <a:pt x="1911" y="1199"/>
                        <a:pt x="1911" y="1199"/>
                        <a:pt x="1911" y="1199"/>
                      </a:cubicBezTo>
                      <a:cubicBezTo>
                        <a:pt x="1917" y="1182"/>
                        <a:pt x="1915" y="1178"/>
                        <a:pt x="1910" y="1161"/>
                      </a:cubicBezTo>
                      <a:cubicBezTo>
                        <a:pt x="1902" y="1135"/>
                        <a:pt x="1892" y="1109"/>
                        <a:pt x="1895" y="1084"/>
                      </a:cubicBezTo>
                      <a:cubicBezTo>
                        <a:pt x="1895" y="1101"/>
                        <a:pt x="1905" y="1159"/>
                        <a:pt x="1927" y="1159"/>
                      </a:cubicBezTo>
                      <a:close/>
                      <a:moveTo>
                        <a:pt x="1905" y="1209"/>
                      </a:moveTo>
                      <a:cubicBezTo>
                        <a:pt x="1895" y="1201"/>
                        <a:pt x="1886" y="1216"/>
                        <a:pt x="1882" y="1220"/>
                      </a:cubicBezTo>
                      <a:cubicBezTo>
                        <a:pt x="1879" y="1223"/>
                        <a:pt x="1876" y="1225"/>
                        <a:pt x="1872" y="1225"/>
                      </a:cubicBezTo>
                      <a:cubicBezTo>
                        <a:pt x="1876" y="1228"/>
                        <a:pt x="1888" y="1230"/>
                        <a:pt x="1894" y="1230"/>
                      </a:cubicBezTo>
                      <a:cubicBezTo>
                        <a:pt x="1903" y="1228"/>
                        <a:pt x="1909" y="1222"/>
                        <a:pt x="1907" y="1212"/>
                      </a:cubicBezTo>
                      <a:cubicBezTo>
                        <a:pt x="1905" y="1216"/>
                        <a:pt x="1899" y="1220"/>
                        <a:pt x="1894" y="1220"/>
                      </a:cubicBezTo>
                      <a:cubicBezTo>
                        <a:pt x="1897" y="1219"/>
                        <a:pt x="1902" y="1215"/>
                        <a:pt x="1905" y="1209"/>
                      </a:cubicBezTo>
                      <a:close/>
                      <a:moveTo>
                        <a:pt x="1980" y="1217"/>
                      </a:moveTo>
                      <a:cubicBezTo>
                        <a:pt x="1981" y="1220"/>
                        <a:pt x="1984" y="1221"/>
                        <a:pt x="1987" y="1220"/>
                      </a:cubicBezTo>
                      <a:cubicBezTo>
                        <a:pt x="1990" y="1219"/>
                        <a:pt x="1991" y="1216"/>
                        <a:pt x="1991" y="1213"/>
                      </a:cubicBezTo>
                      <a:cubicBezTo>
                        <a:pt x="1990" y="1210"/>
                        <a:pt x="1986" y="1209"/>
                        <a:pt x="1983" y="1209"/>
                      </a:cubicBezTo>
                      <a:cubicBezTo>
                        <a:pt x="1980" y="1210"/>
                        <a:pt x="1979" y="1214"/>
                        <a:pt x="1980" y="1217"/>
                      </a:cubicBezTo>
                      <a:close/>
                      <a:moveTo>
                        <a:pt x="1966" y="1227"/>
                      </a:moveTo>
                      <a:cubicBezTo>
                        <a:pt x="1967" y="1230"/>
                        <a:pt x="1971" y="1232"/>
                        <a:pt x="1975" y="1231"/>
                      </a:cubicBezTo>
                      <a:cubicBezTo>
                        <a:pt x="1978" y="1230"/>
                        <a:pt x="1980" y="1226"/>
                        <a:pt x="1979" y="1222"/>
                      </a:cubicBezTo>
                      <a:cubicBezTo>
                        <a:pt x="1978" y="1219"/>
                        <a:pt x="1974" y="1217"/>
                        <a:pt x="1971" y="1218"/>
                      </a:cubicBezTo>
                      <a:cubicBezTo>
                        <a:pt x="1967" y="1219"/>
                        <a:pt x="1965" y="1223"/>
                        <a:pt x="1966" y="1227"/>
                      </a:cubicBezTo>
                      <a:close/>
                      <a:moveTo>
                        <a:pt x="1946" y="1236"/>
                      </a:moveTo>
                      <a:cubicBezTo>
                        <a:pt x="1948" y="1241"/>
                        <a:pt x="1953" y="1243"/>
                        <a:pt x="1958" y="1242"/>
                      </a:cubicBezTo>
                      <a:cubicBezTo>
                        <a:pt x="1963" y="1240"/>
                        <a:pt x="1966" y="1235"/>
                        <a:pt x="1964" y="1230"/>
                      </a:cubicBezTo>
                      <a:cubicBezTo>
                        <a:pt x="1963" y="1225"/>
                        <a:pt x="1957" y="1222"/>
                        <a:pt x="1952" y="1224"/>
                      </a:cubicBezTo>
                      <a:cubicBezTo>
                        <a:pt x="1948" y="1225"/>
                        <a:pt x="1945" y="1231"/>
                        <a:pt x="1946" y="1236"/>
                      </a:cubicBezTo>
                      <a:close/>
                      <a:moveTo>
                        <a:pt x="1857" y="1270"/>
                      </a:moveTo>
                      <a:cubicBezTo>
                        <a:pt x="1854" y="1265"/>
                        <a:pt x="1855" y="1259"/>
                        <a:pt x="1860" y="1256"/>
                      </a:cubicBezTo>
                      <a:cubicBezTo>
                        <a:pt x="1865" y="1253"/>
                        <a:pt x="1871" y="1254"/>
                        <a:pt x="1874" y="1258"/>
                      </a:cubicBezTo>
                      <a:cubicBezTo>
                        <a:pt x="1877" y="1263"/>
                        <a:pt x="1876" y="1269"/>
                        <a:pt x="1872" y="1273"/>
                      </a:cubicBezTo>
                      <a:cubicBezTo>
                        <a:pt x="1867" y="1276"/>
                        <a:pt x="1861" y="1275"/>
                        <a:pt x="1857" y="1270"/>
                      </a:cubicBezTo>
                      <a:close/>
                      <a:moveTo>
                        <a:pt x="1841" y="1266"/>
                      </a:moveTo>
                      <a:cubicBezTo>
                        <a:pt x="1839" y="1263"/>
                        <a:pt x="1840" y="1259"/>
                        <a:pt x="1843" y="1257"/>
                      </a:cubicBezTo>
                      <a:cubicBezTo>
                        <a:pt x="1846" y="1255"/>
                        <a:pt x="1850" y="1256"/>
                        <a:pt x="1852" y="1259"/>
                      </a:cubicBezTo>
                      <a:cubicBezTo>
                        <a:pt x="1854" y="1262"/>
                        <a:pt x="1854" y="1266"/>
                        <a:pt x="1851" y="1268"/>
                      </a:cubicBezTo>
                      <a:cubicBezTo>
                        <a:pt x="1847" y="1270"/>
                        <a:pt x="1843" y="1269"/>
                        <a:pt x="1841" y="1266"/>
                      </a:cubicBezTo>
                      <a:close/>
                      <a:moveTo>
                        <a:pt x="1798" y="1096"/>
                      </a:moveTo>
                      <a:cubicBezTo>
                        <a:pt x="1797" y="1082"/>
                        <a:pt x="1792" y="1067"/>
                        <a:pt x="1782" y="1058"/>
                      </a:cubicBezTo>
                      <a:cubicBezTo>
                        <a:pt x="1772" y="1048"/>
                        <a:pt x="1757" y="1044"/>
                        <a:pt x="1744" y="1049"/>
                      </a:cubicBezTo>
                      <a:cubicBezTo>
                        <a:pt x="1737" y="1052"/>
                        <a:pt x="1731" y="1058"/>
                        <a:pt x="1726" y="1065"/>
                      </a:cubicBezTo>
                      <a:cubicBezTo>
                        <a:pt x="1722" y="1073"/>
                        <a:pt x="1720" y="1079"/>
                        <a:pt x="1719" y="1088"/>
                      </a:cubicBezTo>
                      <a:cubicBezTo>
                        <a:pt x="1719" y="1097"/>
                        <a:pt x="1720" y="1104"/>
                        <a:pt x="1724" y="1112"/>
                      </a:cubicBezTo>
                      <a:cubicBezTo>
                        <a:pt x="1725" y="1116"/>
                        <a:pt x="1727" y="1119"/>
                        <a:pt x="1729" y="1122"/>
                      </a:cubicBezTo>
                      <a:cubicBezTo>
                        <a:pt x="1734" y="1131"/>
                        <a:pt x="1740" y="1137"/>
                        <a:pt x="1748" y="1143"/>
                      </a:cubicBezTo>
                      <a:cubicBezTo>
                        <a:pt x="1760" y="1152"/>
                        <a:pt x="1771" y="1157"/>
                        <a:pt x="1785" y="1158"/>
                      </a:cubicBezTo>
                      <a:cubicBezTo>
                        <a:pt x="1786" y="1158"/>
                        <a:pt x="1787" y="1158"/>
                        <a:pt x="1788" y="1158"/>
                      </a:cubicBezTo>
                      <a:cubicBezTo>
                        <a:pt x="1779" y="1163"/>
                        <a:pt x="1772" y="1171"/>
                        <a:pt x="1766" y="1180"/>
                      </a:cubicBezTo>
                      <a:cubicBezTo>
                        <a:pt x="1760" y="1191"/>
                        <a:pt x="1758" y="1204"/>
                        <a:pt x="1761" y="1216"/>
                      </a:cubicBezTo>
                      <a:cubicBezTo>
                        <a:pt x="1763" y="1221"/>
                        <a:pt x="1766" y="1226"/>
                        <a:pt x="1770" y="1230"/>
                      </a:cubicBezTo>
                      <a:cubicBezTo>
                        <a:pt x="1767" y="1225"/>
                        <a:pt x="1764" y="1220"/>
                        <a:pt x="1763" y="1216"/>
                      </a:cubicBezTo>
                      <a:cubicBezTo>
                        <a:pt x="1760" y="1204"/>
                        <a:pt x="1763" y="1192"/>
                        <a:pt x="1770" y="1182"/>
                      </a:cubicBezTo>
                      <a:cubicBezTo>
                        <a:pt x="1774" y="1174"/>
                        <a:pt x="1780" y="1169"/>
                        <a:pt x="1786" y="1165"/>
                      </a:cubicBezTo>
                      <a:cubicBezTo>
                        <a:pt x="1799" y="1157"/>
                        <a:pt x="1811" y="1156"/>
                        <a:pt x="1824" y="1149"/>
                      </a:cubicBezTo>
                      <a:cubicBezTo>
                        <a:pt x="1825" y="1149"/>
                        <a:pt x="1825" y="1149"/>
                        <a:pt x="1825" y="1149"/>
                      </a:cubicBezTo>
                      <a:cubicBezTo>
                        <a:pt x="1832" y="1145"/>
                        <a:pt x="1838" y="1141"/>
                        <a:pt x="1844" y="1135"/>
                      </a:cubicBezTo>
                      <a:cubicBezTo>
                        <a:pt x="1846" y="1134"/>
                        <a:pt x="1860" y="1120"/>
                        <a:pt x="1859" y="1118"/>
                      </a:cubicBezTo>
                      <a:cubicBezTo>
                        <a:pt x="1857" y="1118"/>
                        <a:pt x="1848" y="1126"/>
                        <a:pt x="1847" y="1127"/>
                      </a:cubicBezTo>
                      <a:cubicBezTo>
                        <a:pt x="1839" y="1134"/>
                        <a:pt x="1832" y="1139"/>
                        <a:pt x="1823" y="1144"/>
                      </a:cubicBezTo>
                      <a:cubicBezTo>
                        <a:pt x="1822" y="1145"/>
                        <a:pt x="1822" y="1145"/>
                        <a:pt x="1822" y="1145"/>
                      </a:cubicBezTo>
                      <a:cubicBezTo>
                        <a:pt x="1810" y="1151"/>
                        <a:pt x="1799" y="1154"/>
                        <a:pt x="1786" y="1154"/>
                      </a:cubicBezTo>
                      <a:cubicBezTo>
                        <a:pt x="1770" y="1153"/>
                        <a:pt x="1753" y="1146"/>
                        <a:pt x="1744" y="1133"/>
                      </a:cubicBezTo>
                      <a:cubicBezTo>
                        <a:pt x="1739" y="1125"/>
                        <a:pt x="1738" y="1111"/>
                        <a:pt x="1746" y="1105"/>
                      </a:cubicBezTo>
                      <a:cubicBezTo>
                        <a:pt x="1749" y="1103"/>
                        <a:pt x="1753" y="1103"/>
                        <a:pt x="1756" y="1106"/>
                      </a:cubicBezTo>
                      <a:cubicBezTo>
                        <a:pt x="1758" y="1108"/>
                        <a:pt x="1759" y="1111"/>
                        <a:pt x="1757" y="1114"/>
                      </a:cubicBezTo>
                      <a:cubicBezTo>
                        <a:pt x="1756" y="1116"/>
                        <a:pt x="1754" y="1117"/>
                        <a:pt x="1752" y="1117"/>
                      </a:cubicBezTo>
                      <a:cubicBezTo>
                        <a:pt x="1749" y="1118"/>
                        <a:pt x="1747" y="1115"/>
                        <a:pt x="1748" y="1112"/>
                      </a:cubicBezTo>
                      <a:cubicBezTo>
                        <a:pt x="1748" y="1111"/>
                        <a:pt x="1749" y="1109"/>
                        <a:pt x="1751" y="1109"/>
                      </a:cubicBezTo>
                      <a:cubicBezTo>
                        <a:pt x="1749" y="1108"/>
                        <a:pt x="1747" y="1109"/>
                        <a:pt x="1745" y="1111"/>
                      </a:cubicBezTo>
                      <a:cubicBezTo>
                        <a:pt x="1744" y="1114"/>
                        <a:pt x="1744" y="1117"/>
                        <a:pt x="1746" y="1120"/>
                      </a:cubicBezTo>
                      <a:cubicBezTo>
                        <a:pt x="1750" y="1124"/>
                        <a:pt x="1757" y="1124"/>
                        <a:pt x="1761" y="1120"/>
                      </a:cubicBezTo>
                      <a:cubicBezTo>
                        <a:pt x="1764" y="1117"/>
                        <a:pt x="1766" y="1113"/>
                        <a:pt x="1766" y="1108"/>
                      </a:cubicBezTo>
                      <a:cubicBezTo>
                        <a:pt x="1765" y="1104"/>
                        <a:pt x="1763" y="1101"/>
                        <a:pt x="1760" y="1099"/>
                      </a:cubicBezTo>
                      <a:cubicBezTo>
                        <a:pt x="1755" y="1096"/>
                        <a:pt x="1749" y="1096"/>
                        <a:pt x="1744" y="1099"/>
                      </a:cubicBezTo>
                      <a:cubicBezTo>
                        <a:pt x="1734" y="1106"/>
                        <a:pt x="1734" y="1121"/>
                        <a:pt x="1740" y="1131"/>
                      </a:cubicBezTo>
                      <a:cubicBezTo>
                        <a:pt x="1742" y="1134"/>
                        <a:pt x="1745" y="1137"/>
                        <a:pt x="1748" y="1139"/>
                      </a:cubicBezTo>
                      <a:cubicBezTo>
                        <a:pt x="1738" y="1131"/>
                        <a:pt x="1731" y="1123"/>
                        <a:pt x="1726" y="1111"/>
                      </a:cubicBezTo>
                      <a:cubicBezTo>
                        <a:pt x="1723" y="1103"/>
                        <a:pt x="1721" y="1097"/>
                        <a:pt x="1721" y="1088"/>
                      </a:cubicBezTo>
                      <a:cubicBezTo>
                        <a:pt x="1722" y="1080"/>
                        <a:pt x="1724" y="1073"/>
                        <a:pt x="1728" y="1065"/>
                      </a:cubicBezTo>
                      <a:cubicBezTo>
                        <a:pt x="1730" y="1061"/>
                        <a:pt x="1733" y="1059"/>
                        <a:pt x="1736" y="1056"/>
                      </a:cubicBezTo>
                      <a:cubicBezTo>
                        <a:pt x="1736" y="1055"/>
                        <a:pt x="1736" y="1055"/>
                        <a:pt x="1736" y="1055"/>
                      </a:cubicBezTo>
                      <a:cubicBezTo>
                        <a:pt x="1729" y="1065"/>
                        <a:pt x="1730" y="1080"/>
                        <a:pt x="1747" y="1082"/>
                      </a:cubicBezTo>
                      <a:cubicBezTo>
                        <a:pt x="1760" y="1084"/>
                        <a:pt x="1781" y="1070"/>
                        <a:pt x="1798" y="1096"/>
                      </a:cubicBezTo>
                      <a:close/>
                      <a:moveTo>
                        <a:pt x="1764" y="1214"/>
                      </a:moveTo>
                      <a:cubicBezTo>
                        <a:pt x="1779" y="1209"/>
                        <a:pt x="1784" y="1229"/>
                        <a:pt x="1787" y="1235"/>
                      </a:cubicBezTo>
                      <a:cubicBezTo>
                        <a:pt x="1790" y="1240"/>
                        <a:pt x="1793" y="1243"/>
                        <a:pt x="1797" y="1244"/>
                      </a:cubicBezTo>
                      <a:cubicBezTo>
                        <a:pt x="1791" y="1246"/>
                        <a:pt x="1776" y="1245"/>
                        <a:pt x="1769" y="1242"/>
                      </a:cubicBezTo>
                      <a:cubicBezTo>
                        <a:pt x="1760" y="1238"/>
                        <a:pt x="1754" y="1228"/>
                        <a:pt x="1760" y="1217"/>
                      </a:cubicBezTo>
                      <a:cubicBezTo>
                        <a:pt x="1762" y="1223"/>
                        <a:pt x="1767" y="1230"/>
                        <a:pt x="1773" y="1231"/>
                      </a:cubicBezTo>
                      <a:cubicBezTo>
                        <a:pt x="1770" y="1229"/>
                        <a:pt x="1765" y="1222"/>
                        <a:pt x="1764" y="1214"/>
                      </a:cubicBezTo>
                      <a:close/>
                      <a:moveTo>
                        <a:pt x="2005" y="1028"/>
                      </a:moveTo>
                      <a:cubicBezTo>
                        <a:pt x="2008" y="1048"/>
                        <a:pt x="2005" y="1062"/>
                        <a:pt x="2004" y="1082"/>
                      </a:cubicBezTo>
                      <a:cubicBezTo>
                        <a:pt x="2004" y="1092"/>
                        <a:pt x="2006" y="1100"/>
                        <a:pt x="2013" y="1108"/>
                      </a:cubicBezTo>
                      <a:cubicBezTo>
                        <a:pt x="2018" y="1114"/>
                        <a:pt x="2026" y="1117"/>
                        <a:pt x="2035" y="1115"/>
                      </a:cubicBezTo>
                      <a:cubicBezTo>
                        <a:pt x="2042" y="1113"/>
                        <a:pt x="2047" y="1108"/>
                        <a:pt x="2048" y="1101"/>
                      </a:cubicBezTo>
                      <a:cubicBezTo>
                        <a:pt x="2049" y="1096"/>
                        <a:pt x="2048" y="1092"/>
                        <a:pt x="2045" y="1088"/>
                      </a:cubicBezTo>
                      <a:cubicBezTo>
                        <a:pt x="2041" y="1083"/>
                        <a:pt x="2033" y="1081"/>
                        <a:pt x="2029" y="1086"/>
                      </a:cubicBezTo>
                      <a:cubicBezTo>
                        <a:pt x="2026" y="1089"/>
                        <a:pt x="2025" y="1093"/>
                        <a:pt x="2028" y="1097"/>
                      </a:cubicBezTo>
                      <a:cubicBezTo>
                        <a:pt x="2030" y="1101"/>
                        <a:pt x="2036" y="1102"/>
                        <a:pt x="2040" y="1099"/>
                      </a:cubicBezTo>
                      <a:cubicBezTo>
                        <a:pt x="2044" y="1096"/>
                        <a:pt x="2045" y="1091"/>
                        <a:pt x="2042" y="1087"/>
                      </a:cubicBezTo>
                      <a:cubicBezTo>
                        <a:pt x="2041" y="1086"/>
                        <a:pt x="2041" y="1086"/>
                        <a:pt x="2040" y="1085"/>
                      </a:cubicBezTo>
                      <a:cubicBezTo>
                        <a:pt x="2041" y="1086"/>
                        <a:pt x="2043" y="1087"/>
                        <a:pt x="2044" y="1089"/>
                      </a:cubicBezTo>
                      <a:cubicBezTo>
                        <a:pt x="2047" y="1092"/>
                        <a:pt x="2047" y="1096"/>
                        <a:pt x="2046" y="1100"/>
                      </a:cubicBezTo>
                      <a:cubicBezTo>
                        <a:pt x="2045" y="1106"/>
                        <a:pt x="2040" y="1111"/>
                        <a:pt x="2034" y="1112"/>
                      </a:cubicBezTo>
                      <a:cubicBezTo>
                        <a:pt x="2027" y="1114"/>
                        <a:pt x="2020" y="1111"/>
                        <a:pt x="2015" y="1105"/>
                      </a:cubicBezTo>
                      <a:cubicBezTo>
                        <a:pt x="2010" y="1099"/>
                        <a:pt x="2009" y="1091"/>
                        <a:pt x="2009" y="1082"/>
                      </a:cubicBezTo>
                      <a:cubicBezTo>
                        <a:pt x="2010" y="1062"/>
                        <a:pt x="2013" y="1048"/>
                        <a:pt x="2010" y="1027"/>
                      </a:cubicBezTo>
                      <a:cubicBezTo>
                        <a:pt x="2007" y="1007"/>
                        <a:pt x="1998" y="990"/>
                        <a:pt x="1983" y="976"/>
                      </a:cubicBezTo>
                      <a:cubicBezTo>
                        <a:pt x="1969" y="964"/>
                        <a:pt x="1953" y="960"/>
                        <a:pt x="1935" y="967"/>
                      </a:cubicBezTo>
                      <a:cubicBezTo>
                        <a:pt x="1920" y="974"/>
                        <a:pt x="1908" y="990"/>
                        <a:pt x="1909" y="1007"/>
                      </a:cubicBezTo>
                      <a:cubicBezTo>
                        <a:pt x="1909" y="1007"/>
                        <a:pt x="1909" y="1007"/>
                        <a:pt x="1909" y="1007"/>
                      </a:cubicBezTo>
                      <a:cubicBezTo>
                        <a:pt x="1913" y="1000"/>
                        <a:pt x="1921" y="993"/>
                        <a:pt x="1932" y="993"/>
                      </a:cubicBezTo>
                      <a:cubicBezTo>
                        <a:pt x="1949" y="991"/>
                        <a:pt x="1960" y="1002"/>
                        <a:pt x="1962" y="1019"/>
                      </a:cubicBezTo>
                      <a:cubicBezTo>
                        <a:pt x="1965" y="1049"/>
                        <a:pt x="2001" y="1044"/>
                        <a:pt x="1997" y="1012"/>
                      </a:cubicBezTo>
                      <a:cubicBezTo>
                        <a:pt x="1995" y="995"/>
                        <a:pt x="1982" y="983"/>
                        <a:pt x="1969" y="978"/>
                      </a:cubicBezTo>
                      <a:cubicBezTo>
                        <a:pt x="1945" y="969"/>
                        <a:pt x="1911" y="981"/>
                        <a:pt x="1909" y="1007"/>
                      </a:cubicBezTo>
                      <a:cubicBezTo>
                        <a:pt x="1910" y="990"/>
                        <a:pt x="1921" y="976"/>
                        <a:pt x="1937" y="970"/>
                      </a:cubicBezTo>
                      <a:cubicBezTo>
                        <a:pt x="1953" y="964"/>
                        <a:pt x="1968" y="968"/>
                        <a:pt x="1980" y="979"/>
                      </a:cubicBezTo>
                      <a:cubicBezTo>
                        <a:pt x="1994" y="992"/>
                        <a:pt x="2002" y="1009"/>
                        <a:pt x="2005" y="1028"/>
                      </a:cubicBezTo>
                      <a:close/>
                      <a:moveTo>
                        <a:pt x="1864" y="1110"/>
                      </a:moveTo>
                      <a:cubicBezTo>
                        <a:pt x="1832" y="1123"/>
                        <a:pt x="1807" y="1108"/>
                        <a:pt x="1791" y="1109"/>
                      </a:cubicBezTo>
                      <a:cubicBezTo>
                        <a:pt x="1772" y="1110"/>
                        <a:pt x="1773" y="1131"/>
                        <a:pt x="1793" y="1135"/>
                      </a:cubicBezTo>
                      <a:cubicBezTo>
                        <a:pt x="1814" y="1139"/>
                        <a:pt x="1843" y="1127"/>
                        <a:pt x="1864" y="1110"/>
                      </a:cubicBezTo>
                      <a:close/>
                      <a:moveTo>
                        <a:pt x="1895" y="1080"/>
                      </a:moveTo>
                      <a:cubicBezTo>
                        <a:pt x="1901" y="1095"/>
                        <a:pt x="1913" y="1106"/>
                        <a:pt x="1927" y="1111"/>
                      </a:cubicBezTo>
                      <a:cubicBezTo>
                        <a:pt x="1939" y="1116"/>
                        <a:pt x="1955" y="1114"/>
                        <a:pt x="1962" y="1104"/>
                      </a:cubicBezTo>
                      <a:cubicBezTo>
                        <a:pt x="1967" y="1107"/>
                        <a:pt x="1966" y="1116"/>
                        <a:pt x="1960" y="1122"/>
                      </a:cubicBezTo>
                      <a:cubicBezTo>
                        <a:pt x="1953" y="1127"/>
                        <a:pt x="1940" y="1128"/>
                        <a:pt x="1931" y="1120"/>
                      </a:cubicBezTo>
                      <a:cubicBezTo>
                        <a:pt x="1924" y="1128"/>
                        <a:pt x="1897" y="1110"/>
                        <a:pt x="1895" y="1080"/>
                      </a:cubicBezTo>
                      <a:close/>
                      <a:moveTo>
                        <a:pt x="1924" y="945"/>
                      </a:moveTo>
                      <a:cubicBezTo>
                        <a:pt x="1913" y="943"/>
                        <a:pt x="1897" y="945"/>
                        <a:pt x="1888" y="950"/>
                      </a:cubicBezTo>
                      <a:cubicBezTo>
                        <a:pt x="1877" y="955"/>
                        <a:pt x="1864" y="969"/>
                        <a:pt x="1866" y="982"/>
                      </a:cubicBezTo>
                      <a:cubicBezTo>
                        <a:pt x="1852" y="984"/>
                        <a:pt x="1843" y="993"/>
                        <a:pt x="1836" y="1002"/>
                      </a:cubicBezTo>
                      <a:cubicBezTo>
                        <a:pt x="1825" y="1015"/>
                        <a:pt x="1811" y="1027"/>
                        <a:pt x="1799" y="1021"/>
                      </a:cubicBezTo>
                      <a:cubicBezTo>
                        <a:pt x="1810" y="1034"/>
                        <a:pt x="1832" y="1032"/>
                        <a:pt x="1846" y="1024"/>
                      </a:cubicBezTo>
                      <a:cubicBezTo>
                        <a:pt x="1864" y="1013"/>
                        <a:pt x="1868" y="999"/>
                        <a:pt x="1879" y="979"/>
                      </a:cubicBezTo>
                      <a:cubicBezTo>
                        <a:pt x="1885" y="967"/>
                        <a:pt x="1907" y="948"/>
                        <a:pt x="1924" y="945"/>
                      </a:cubicBezTo>
                      <a:close/>
                      <a:moveTo>
                        <a:pt x="1896" y="1069"/>
                      </a:moveTo>
                      <a:cubicBezTo>
                        <a:pt x="1898" y="1083"/>
                        <a:pt x="1920" y="1085"/>
                        <a:pt x="1934" y="1081"/>
                      </a:cubicBezTo>
                      <a:cubicBezTo>
                        <a:pt x="1948" y="1077"/>
                        <a:pt x="1965" y="1067"/>
                        <a:pt x="1980" y="1076"/>
                      </a:cubicBezTo>
                      <a:cubicBezTo>
                        <a:pt x="1989" y="1080"/>
                        <a:pt x="1995" y="1089"/>
                        <a:pt x="1994" y="1098"/>
                      </a:cubicBezTo>
                      <a:cubicBezTo>
                        <a:pt x="1993" y="1104"/>
                        <a:pt x="1990" y="1109"/>
                        <a:pt x="1984" y="1109"/>
                      </a:cubicBezTo>
                      <a:cubicBezTo>
                        <a:pt x="1987" y="1106"/>
                        <a:pt x="1988" y="1098"/>
                        <a:pt x="1984" y="1093"/>
                      </a:cubicBezTo>
                      <a:cubicBezTo>
                        <a:pt x="1980" y="1089"/>
                        <a:pt x="1972" y="1088"/>
                        <a:pt x="1966" y="1091"/>
                      </a:cubicBezTo>
                      <a:cubicBezTo>
                        <a:pt x="1953" y="1096"/>
                        <a:pt x="1942" y="1104"/>
                        <a:pt x="1928" y="1104"/>
                      </a:cubicBezTo>
                      <a:cubicBezTo>
                        <a:pt x="1911" y="1104"/>
                        <a:pt x="1894" y="1090"/>
                        <a:pt x="1896" y="1069"/>
                      </a:cubicBezTo>
                      <a:close/>
                      <a:moveTo>
                        <a:pt x="1833" y="1191"/>
                      </a:moveTo>
                      <a:cubicBezTo>
                        <a:pt x="1818" y="1199"/>
                        <a:pt x="1806" y="1221"/>
                        <a:pt x="1808" y="1238"/>
                      </a:cubicBezTo>
                      <a:cubicBezTo>
                        <a:pt x="1809" y="1255"/>
                        <a:pt x="1825" y="1259"/>
                        <a:pt x="1827" y="1240"/>
                      </a:cubicBezTo>
                      <a:cubicBezTo>
                        <a:pt x="1829" y="1225"/>
                        <a:pt x="1823" y="1203"/>
                        <a:pt x="1833" y="1191"/>
                      </a:cubicBezTo>
                      <a:close/>
                      <a:moveTo>
                        <a:pt x="1854" y="1180"/>
                      </a:moveTo>
                      <a:cubicBezTo>
                        <a:pt x="1857" y="1179"/>
                        <a:pt x="1860" y="1176"/>
                        <a:pt x="1860" y="1173"/>
                      </a:cubicBezTo>
                      <a:cubicBezTo>
                        <a:pt x="1861" y="1170"/>
                        <a:pt x="1860" y="1165"/>
                        <a:pt x="1856" y="1162"/>
                      </a:cubicBezTo>
                      <a:cubicBezTo>
                        <a:pt x="1852" y="1158"/>
                        <a:pt x="1846" y="1159"/>
                        <a:pt x="1843" y="1162"/>
                      </a:cubicBezTo>
                      <a:cubicBezTo>
                        <a:pt x="1836" y="1168"/>
                        <a:pt x="1840" y="1173"/>
                        <a:pt x="1840" y="1179"/>
                      </a:cubicBezTo>
                      <a:cubicBezTo>
                        <a:pt x="1840" y="1184"/>
                        <a:pt x="1834" y="1189"/>
                        <a:pt x="1826" y="1190"/>
                      </a:cubicBezTo>
                      <a:cubicBezTo>
                        <a:pt x="1818" y="1191"/>
                        <a:pt x="1809" y="1187"/>
                        <a:pt x="1806" y="1179"/>
                      </a:cubicBezTo>
                      <a:cubicBezTo>
                        <a:pt x="1804" y="1174"/>
                        <a:pt x="1804" y="1168"/>
                        <a:pt x="1810" y="1166"/>
                      </a:cubicBezTo>
                      <a:cubicBezTo>
                        <a:pt x="1808" y="1171"/>
                        <a:pt x="1813" y="1177"/>
                        <a:pt x="1820" y="1173"/>
                      </a:cubicBezTo>
                      <a:cubicBezTo>
                        <a:pt x="1823" y="1172"/>
                        <a:pt x="1828" y="1165"/>
                        <a:pt x="1833" y="1158"/>
                      </a:cubicBezTo>
                      <a:cubicBezTo>
                        <a:pt x="1838" y="1151"/>
                        <a:pt x="1843" y="1146"/>
                        <a:pt x="1850" y="1143"/>
                      </a:cubicBezTo>
                      <a:cubicBezTo>
                        <a:pt x="1864" y="1139"/>
                        <a:pt x="1879" y="1149"/>
                        <a:pt x="1880" y="1163"/>
                      </a:cubicBezTo>
                      <a:cubicBezTo>
                        <a:pt x="1881" y="1171"/>
                        <a:pt x="1878" y="1178"/>
                        <a:pt x="1873" y="1183"/>
                      </a:cubicBezTo>
                      <a:cubicBezTo>
                        <a:pt x="1869" y="1189"/>
                        <a:pt x="1853" y="1202"/>
                        <a:pt x="1852" y="1212"/>
                      </a:cubicBezTo>
                      <a:cubicBezTo>
                        <a:pt x="1852" y="1219"/>
                        <a:pt x="1857" y="1222"/>
                        <a:pt x="1862" y="1221"/>
                      </a:cubicBezTo>
                      <a:cubicBezTo>
                        <a:pt x="1861" y="1227"/>
                        <a:pt x="1852" y="1229"/>
                        <a:pt x="1846" y="1226"/>
                      </a:cubicBezTo>
                      <a:cubicBezTo>
                        <a:pt x="1836" y="1221"/>
                        <a:pt x="1830" y="1205"/>
                        <a:pt x="1839" y="1192"/>
                      </a:cubicBezTo>
                      <a:cubicBezTo>
                        <a:pt x="1842" y="1187"/>
                        <a:pt x="1847" y="1184"/>
                        <a:pt x="1854" y="1180"/>
                      </a:cubicBezTo>
                      <a:close/>
                      <a:moveTo>
                        <a:pt x="1854" y="1178"/>
                      </a:moveTo>
                      <a:cubicBezTo>
                        <a:pt x="1858" y="1175"/>
                        <a:pt x="1860" y="1170"/>
                        <a:pt x="1858" y="1166"/>
                      </a:cubicBezTo>
                      <a:cubicBezTo>
                        <a:pt x="1853" y="1158"/>
                        <a:pt x="1843" y="1162"/>
                        <a:pt x="1841" y="1169"/>
                      </a:cubicBezTo>
                      <a:cubicBezTo>
                        <a:pt x="1841" y="1175"/>
                        <a:pt x="1844" y="1179"/>
                        <a:pt x="1839" y="1185"/>
                      </a:cubicBezTo>
                      <a:cubicBezTo>
                        <a:pt x="1845" y="1180"/>
                        <a:pt x="1849" y="1181"/>
                        <a:pt x="1854" y="1178"/>
                      </a:cubicBezTo>
                      <a:close/>
                      <a:moveTo>
                        <a:pt x="1877" y="1149"/>
                      </a:moveTo>
                      <a:cubicBezTo>
                        <a:pt x="1873" y="1142"/>
                        <a:pt x="1863" y="1139"/>
                        <a:pt x="1857" y="1140"/>
                      </a:cubicBezTo>
                      <a:cubicBezTo>
                        <a:pt x="1854" y="1131"/>
                        <a:pt x="1868" y="1120"/>
                        <a:pt x="1878" y="1128"/>
                      </a:cubicBezTo>
                      <a:cubicBezTo>
                        <a:pt x="1885" y="1134"/>
                        <a:pt x="1885" y="1145"/>
                        <a:pt x="1877" y="1149"/>
                      </a:cubicBezTo>
                      <a:close/>
                      <a:moveTo>
                        <a:pt x="1746" y="918"/>
                      </a:moveTo>
                      <a:cubicBezTo>
                        <a:pt x="1766" y="932"/>
                        <a:pt x="1786" y="917"/>
                        <a:pt x="1795" y="908"/>
                      </a:cubicBezTo>
                      <a:cubicBezTo>
                        <a:pt x="1805" y="898"/>
                        <a:pt x="1814" y="884"/>
                        <a:pt x="1830" y="884"/>
                      </a:cubicBezTo>
                      <a:cubicBezTo>
                        <a:pt x="1838" y="884"/>
                        <a:pt x="1847" y="888"/>
                        <a:pt x="1850" y="896"/>
                      </a:cubicBezTo>
                      <a:cubicBezTo>
                        <a:pt x="1852" y="901"/>
                        <a:pt x="1851" y="906"/>
                        <a:pt x="1847" y="909"/>
                      </a:cubicBezTo>
                      <a:cubicBezTo>
                        <a:pt x="1848" y="905"/>
                        <a:pt x="1846" y="898"/>
                        <a:pt x="1840" y="896"/>
                      </a:cubicBezTo>
                      <a:cubicBezTo>
                        <a:pt x="1835" y="894"/>
                        <a:pt x="1829" y="897"/>
                        <a:pt x="1825" y="902"/>
                      </a:cubicBezTo>
                      <a:cubicBezTo>
                        <a:pt x="1815" y="915"/>
                        <a:pt x="1804" y="926"/>
                        <a:pt x="1791" y="931"/>
                      </a:cubicBezTo>
                      <a:cubicBezTo>
                        <a:pt x="1777" y="936"/>
                        <a:pt x="1756" y="933"/>
                        <a:pt x="1746" y="918"/>
                      </a:cubicBezTo>
                      <a:close/>
                      <a:moveTo>
                        <a:pt x="1938" y="763"/>
                      </a:moveTo>
                      <a:cubicBezTo>
                        <a:pt x="1940" y="761"/>
                        <a:pt x="1942" y="760"/>
                        <a:pt x="1944" y="760"/>
                      </a:cubicBezTo>
                      <a:cubicBezTo>
                        <a:pt x="1947" y="760"/>
                        <a:pt x="1950" y="762"/>
                        <a:pt x="1952" y="766"/>
                      </a:cubicBezTo>
                      <a:cubicBezTo>
                        <a:pt x="1953" y="770"/>
                        <a:pt x="1951" y="774"/>
                        <a:pt x="1948" y="775"/>
                      </a:cubicBezTo>
                      <a:cubicBezTo>
                        <a:pt x="1943" y="779"/>
                        <a:pt x="1940" y="774"/>
                        <a:pt x="1936" y="774"/>
                      </a:cubicBezTo>
                      <a:cubicBezTo>
                        <a:pt x="1932" y="773"/>
                        <a:pt x="1928" y="776"/>
                        <a:pt x="1925" y="781"/>
                      </a:cubicBezTo>
                      <a:cubicBezTo>
                        <a:pt x="1923" y="787"/>
                        <a:pt x="1923" y="793"/>
                        <a:pt x="1928" y="798"/>
                      </a:cubicBezTo>
                      <a:cubicBezTo>
                        <a:pt x="1931" y="800"/>
                        <a:pt x="1936" y="801"/>
                        <a:pt x="1938" y="798"/>
                      </a:cubicBezTo>
                      <a:cubicBezTo>
                        <a:pt x="1934" y="798"/>
                        <a:pt x="1931" y="793"/>
                        <a:pt x="1935" y="789"/>
                      </a:cubicBezTo>
                      <a:cubicBezTo>
                        <a:pt x="1937" y="787"/>
                        <a:pt x="1943" y="785"/>
                        <a:pt x="1949" y="783"/>
                      </a:cubicBezTo>
                      <a:cubicBezTo>
                        <a:pt x="1955" y="781"/>
                        <a:pt x="1960" y="779"/>
                        <a:pt x="1963" y="774"/>
                      </a:cubicBezTo>
                      <a:cubicBezTo>
                        <a:pt x="1970" y="765"/>
                        <a:pt x="1966" y="752"/>
                        <a:pt x="1956" y="748"/>
                      </a:cubicBezTo>
                      <a:cubicBezTo>
                        <a:pt x="1951" y="746"/>
                        <a:pt x="1945" y="747"/>
                        <a:pt x="1940" y="749"/>
                      </a:cubicBezTo>
                      <a:cubicBezTo>
                        <a:pt x="1935" y="751"/>
                        <a:pt x="1923" y="759"/>
                        <a:pt x="1915" y="757"/>
                      </a:cubicBezTo>
                      <a:cubicBezTo>
                        <a:pt x="1910" y="756"/>
                        <a:pt x="1909" y="752"/>
                        <a:pt x="1911" y="749"/>
                      </a:cubicBezTo>
                      <a:cubicBezTo>
                        <a:pt x="1907" y="748"/>
                        <a:pt x="1903" y="753"/>
                        <a:pt x="1904" y="758"/>
                      </a:cubicBezTo>
                      <a:cubicBezTo>
                        <a:pt x="1905" y="767"/>
                        <a:pt x="1915" y="775"/>
                        <a:pt x="1927" y="772"/>
                      </a:cubicBezTo>
                      <a:cubicBezTo>
                        <a:pt x="1931" y="771"/>
                        <a:pt x="1934" y="767"/>
                        <a:pt x="1938" y="763"/>
                      </a:cubicBezTo>
                      <a:close/>
                      <a:moveTo>
                        <a:pt x="2093" y="789"/>
                      </a:moveTo>
                      <a:cubicBezTo>
                        <a:pt x="2078" y="797"/>
                        <a:pt x="2078" y="812"/>
                        <a:pt x="2075" y="817"/>
                      </a:cubicBezTo>
                      <a:cubicBezTo>
                        <a:pt x="2071" y="823"/>
                        <a:pt x="2064" y="819"/>
                        <a:pt x="2066" y="812"/>
                      </a:cubicBezTo>
                      <a:cubicBezTo>
                        <a:pt x="2069" y="804"/>
                        <a:pt x="2079" y="792"/>
                        <a:pt x="2093" y="789"/>
                      </a:cubicBezTo>
                      <a:close/>
                      <a:moveTo>
                        <a:pt x="2048" y="837"/>
                      </a:moveTo>
                      <a:cubicBezTo>
                        <a:pt x="2048" y="836"/>
                        <a:pt x="2048" y="834"/>
                        <a:pt x="2048" y="833"/>
                      </a:cubicBezTo>
                      <a:cubicBezTo>
                        <a:pt x="2049" y="832"/>
                        <a:pt x="2051" y="830"/>
                        <a:pt x="2053" y="831"/>
                      </a:cubicBezTo>
                      <a:cubicBezTo>
                        <a:pt x="2056" y="831"/>
                        <a:pt x="2057" y="833"/>
                        <a:pt x="2057" y="835"/>
                      </a:cubicBezTo>
                      <a:cubicBezTo>
                        <a:pt x="2057" y="839"/>
                        <a:pt x="2054" y="839"/>
                        <a:pt x="2053" y="841"/>
                      </a:cubicBezTo>
                      <a:cubicBezTo>
                        <a:pt x="2051" y="843"/>
                        <a:pt x="2052" y="846"/>
                        <a:pt x="2054" y="849"/>
                      </a:cubicBezTo>
                      <a:cubicBezTo>
                        <a:pt x="2056" y="852"/>
                        <a:pt x="2060" y="853"/>
                        <a:pt x="2063" y="852"/>
                      </a:cubicBezTo>
                      <a:cubicBezTo>
                        <a:pt x="2065" y="851"/>
                        <a:pt x="2067" y="849"/>
                        <a:pt x="2066" y="847"/>
                      </a:cubicBezTo>
                      <a:cubicBezTo>
                        <a:pt x="2065" y="849"/>
                        <a:pt x="2061" y="849"/>
                        <a:pt x="2061" y="846"/>
                      </a:cubicBezTo>
                      <a:cubicBezTo>
                        <a:pt x="2060" y="844"/>
                        <a:pt x="2061" y="841"/>
                        <a:pt x="2062" y="837"/>
                      </a:cubicBezTo>
                      <a:cubicBezTo>
                        <a:pt x="2062" y="833"/>
                        <a:pt x="2062" y="830"/>
                        <a:pt x="2061" y="827"/>
                      </a:cubicBezTo>
                      <a:cubicBezTo>
                        <a:pt x="2058" y="821"/>
                        <a:pt x="2050" y="820"/>
                        <a:pt x="2046" y="824"/>
                      </a:cubicBezTo>
                      <a:cubicBezTo>
                        <a:pt x="2043" y="826"/>
                        <a:pt x="2042" y="829"/>
                        <a:pt x="2041" y="832"/>
                      </a:cubicBezTo>
                      <a:cubicBezTo>
                        <a:pt x="2041" y="835"/>
                        <a:pt x="2042" y="844"/>
                        <a:pt x="2039" y="847"/>
                      </a:cubicBezTo>
                      <a:cubicBezTo>
                        <a:pt x="2037" y="849"/>
                        <a:pt x="2034" y="849"/>
                        <a:pt x="2033" y="847"/>
                      </a:cubicBezTo>
                      <a:cubicBezTo>
                        <a:pt x="2031" y="849"/>
                        <a:pt x="2033" y="852"/>
                        <a:pt x="2036" y="853"/>
                      </a:cubicBezTo>
                      <a:cubicBezTo>
                        <a:pt x="2041" y="855"/>
                        <a:pt x="2048" y="852"/>
                        <a:pt x="2049" y="845"/>
                      </a:cubicBezTo>
                      <a:cubicBezTo>
                        <a:pt x="2050" y="843"/>
                        <a:pt x="2049" y="840"/>
                        <a:pt x="2048" y="837"/>
                      </a:cubicBezTo>
                      <a:close/>
                      <a:moveTo>
                        <a:pt x="2049" y="836"/>
                      </a:moveTo>
                      <a:cubicBezTo>
                        <a:pt x="2048" y="834"/>
                        <a:pt x="2049" y="832"/>
                        <a:pt x="2052" y="832"/>
                      </a:cubicBezTo>
                      <a:cubicBezTo>
                        <a:pt x="2055" y="831"/>
                        <a:pt x="2057" y="835"/>
                        <a:pt x="2055" y="838"/>
                      </a:cubicBezTo>
                      <a:cubicBezTo>
                        <a:pt x="2054" y="840"/>
                        <a:pt x="2052" y="840"/>
                        <a:pt x="2051" y="843"/>
                      </a:cubicBezTo>
                      <a:cubicBezTo>
                        <a:pt x="2051" y="840"/>
                        <a:pt x="2049" y="839"/>
                        <a:pt x="2049" y="836"/>
                      </a:cubicBezTo>
                      <a:close/>
                      <a:moveTo>
                        <a:pt x="2051" y="820"/>
                      </a:moveTo>
                      <a:cubicBezTo>
                        <a:pt x="2055" y="819"/>
                        <a:pt x="2059" y="822"/>
                        <a:pt x="2060" y="824"/>
                      </a:cubicBezTo>
                      <a:cubicBezTo>
                        <a:pt x="2064" y="822"/>
                        <a:pt x="2063" y="814"/>
                        <a:pt x="2057" y="814"/>
                      </a:cubicBezTo>
                      <a:cubicBezTo>
                        <a:pt x="2054" y="813"/>
                        <a:pt x="2050" y="817"/>
                        <a:pt x="2051" y="820"/>
                      </a:cubicBezTo>
                      <a:close/>
                      <a:moveTo>
                        <a:pt x="2058" y="813"/>
                      </a:moveTo>
                      <a:cubicBezTo>
                        <a:pt x="2059" y="813"/>
                        <a:pt x="2060" y="813"/>
                        <a:pt x="2060" y="813"/>
                      </a:cubicBezTo>
                      <a:cubicBezTo>
                        <a:pt x="2062" y="806"/>
                        <a:pt x="2068" y="799"/>
                        <a:pt x="2074" y="794"/>
                      </a:cubicBezTo>
                      <a:cubicBezTo>
                        <a:pt x="2086" y="785"/>
                        <a:pt x="2100" y="788"/>
                        <a:pt x="2119" y="778"/>
                      </a:cubicBezTo>
                      <a:cubicBezTo>
                        <a:pt x="2128" y="773"/>
                        <a:pt x="2135" y="767"/>
                        <a:pt x="2138" y="762"/>
                      </a:cubicBezTo>
                      <a:cubicBezTo>
                        <a:pt x="2148" y="749"/>
                        <a:pt x="2152" y="732"/>
                        <a:pt x="2166" y="721"/>
                      </a:cubicBezTo>
                      <a:cubicBezTo>
                        <a:pt x="2161" y="727"/>
                        <a:pt x="2163" y="736"/>
                        <a:pt x="2173" y="736"/>
                      </a:cubicBezTo>
                      <a:cubicBezTo>
                        <a:pt x="2180" y="736"/>
                        <a:pt x="2190" y="726"/>
                        <a:pt x="2202" y="739"/>
                      </a:cubicBezTo>
                      <a:cubicBezTo>
                        <a:pt x="2200" y="730"/>
                        <a:pt x="2195" y="722"/>
                        <a:pt x="2188" y="718"/>
                      </a:cubicBezTo>
                      <a:cubicBezTo>
                        <a:pt x="2183" y="715"/>
                        <a:pt x="2178" y="715"/>
                        <a:pt x="2173" y="716"/>
                      </a:cubicBezTo>
                      <a:cubicBezTo>
                        <a:pt x="2149" y="722"/>
                        <a:pt x="2146" y="757"/>
                        <a:pt x="2129" y="767"/>
                      </a:cubicBezTo>
                      <a:cubicBezTo>
                        <a:pt x="2130" y="767"/>
                        <a:pt x="2131" y="766"/>
                        <a:pt x="2131" y="766"/>
                      </a:cubicBezTo>
                      <a:cubicBezTo>
                        <a:pt x="2147" y="753"/>
                        <a:pt x="2145" y="729"/>
                        <a:pt x="2131" y="716"/>
                      </a:cubicBezTo>
                      <a:cubicBezTo>
                        <a:pt x="2124" y="710"/>
                        <a:pt x="2114" y="707"/>
                        <a:pt x="2103" y="709"/>
                      </a:cubicBezTo>
                      <a:cubicBezTo>
                        <a:pt x="2092" y="711"/>
                        <a:pt x="2082" y="718"/>
                        <a:pt x="2078" y="729"/>
                      </a:cubicBezTo>
                      <a:cubicBezTo>
                        <a:pt x="2074" y="741"/>
                        <a:pt x="2076" y="753"/>
                        <a:pt x="2087" y="760"/>
                      </a:cubicBezTo>
                      <a:cubicBezTo>
                        <a:pt x="2093" y="764"/>
                        <a:pt x="2101" y="764"/>
                        <a:pt x="2108" y="760"/>
                      </a:cubicBezTo>
                      <a:cubicBezTo>
                        <a:pt x="2116" y="754"/>
                        <a:pt x="2117" y="744"/>
                        <a:pt x="2113" y="737"/>
                      </a:cubicBezTo>
                      <a:cubicBezTo>
                        <a:pt x="2109" y="730"/>
                        <a:pt x="2099" y="727"/>
                        <a:pt x="2091" y="733"/>
                      </a:cubicBezTo>
                      <a:cubicBezTo>
                        <a:pt x="2101" y="727"/>
                        <a:pt x="2109" y="731"/>
                        <a:pt x="2112" y="739"/>
                      </a:cubicBezTo>
                      <a:cubicBezTo>
                        <a:pt x="2115" y="745"/>
                        <a:pt x="2113" y="753"/>
                        <a:pt x="2106" y="757"/>
                      </a:cubicBezTo>
                      <a:cubicBezTo>
                        <a:pt x="2101" y="761"/>
                        <a:pt x="2094" y="761"/>
                        <a:pt x="2089" y="757"/>
                      </a:cubicBezTo>
                      <a:cubicBezTo>
                        <a:pt x="2080" y="751"/>
                        <a:pt x="2078" y="741"/>
                        <a:pt x="2082" y="731"/>
                      </a:cubicBezTo>
                      <a:cubicBezTo>
                        <a:pt x="2085" y="721"/>
                        <a:pt x="2094" y="714"/>
                        <a:pt x="2104" y="712"/>
                      </a:cubicBezTo>
                      <a:cubicBezTo>
                        <a:pt x="2115" y="710"/>
                        <a:pt x="2124" y="714"/>
                        <a:pt x="2130" y="720"/>
                      </a:cubicBezTo>
                      <a:cubicBezTo>
                        <a:pt x="2142" y="732"/>
                        <a:pt x="2143" y="753"/>
                        <a:pt x="2130" y="764"/>
                      </a:cubicBezTo>
                      <a:cubicBezTo>
                        <a:pt x="2120" y="774"/>
                        <a:pt x="2108" y="775"/>
                        <a:pt x="2095" y="771"/>
                      </a:cubicBezTo>
                      <a:cubicBezTo>
                        <a:pt x="2074" y="763"/>
                        <a:pt x="2058" y="743"/>
                        <a:pt x="2056" y="726"/>
                      </a:cubicBezTo>
                      <a:cubicBezTo>
                        <a:pt x="2056" y="716"/>
                        <a:pt x="2061" y="706"/>
                        <a:pt x="2072" y="707"/>
                      </a:cubicBezTo>
                      <a:cubicBezTo>
                        <a:pt x="2078" y="708"/>
                        <a:pt x="2081" y="712"/>
                        <a:pt x="2081" y="719"/>
                      </a:cubicBezTo>
                      <a:cubicBezTo>
                        <a:pt x="2089" y="713"/>
                        <a:pt x="2082" y="698"/>
                        <a:pt x="2069" y="694"/>
                      </a:cubicBezTo>
                      <a:cubicBezTo>
                        <a:pt x="2057" y="691"/>
                        <a:pt x="2047" y="696"/>
                        <a:pt x="2042" y="704"/>
                      </a:cubicBezTo>
                      <a:cubicBezTo>
                        <a:pt x="2034" y="715"/>
                        <a:pt x="2034" y="732"/>
                        <a:pt x="2045" y="746"/>
                      </a:cubicBezTo>
                      <a:cubicBezTo>
                        <a:pt x="2055" y="760"/>
                        <a:pt x="2072" y="770"/>
                        <a:pt x="2090" y="773"/>
                      </a:cubicBezTo>
                      <a:cubicBezTo>
                        <a:pt x="2087" y="773"/>
                        <a:pt x="2085" y="772"/>
                        <a:pt x="2083" y="772"/>
                      </a:cubicBezTo>
                      <a:cubicBezTo>
                        <a:pt x="2053" y="765"/>
                        <a:pt x="2031" y="746"/>
                        <a:pt x="2024" y="716"/>
                      </a:cubicBezTo>
                      <a:cubicBezTo>
                        <a:pt x="2018" y="694"/>
                        <a:pt x="2024" y="674"/>
                        <a:pt x="2041" y="659"/>
                      </a:cubicBezTo>
                      <a:cubicBezTo>
                        <a:pt x="2052" y="650"/>
                        <a:pt x="2064" y="645"/>
                        <a:pt x="2077" y="643"/>
                      </a:cubicBezTo>
                      <a:cubicBezTo>
                        <a:pt x="2091" y="641"/>
                        <a:pt x="2105" y="642"/>
                        <a:pt x="2118" y="647"/>
                      </a:cubicBezTo>
                      <a:cubicBezTo>
                        <a:pt x="2124" y="649"/>
                        <a:pt x="2129" y="652"/>
                        <a:pt x="2134" y="657"/>
                      </a:cubicBezTo>
                      <a:cubicBezTo>
                        <a:pt x="2143" y="665"/>
                        <a:pt x="2149" y="676"/>
                        <a:pt x="2149" y="689"/>
                      </a:cubicBezTo>
                      <a:cubicBezTo>
                        <a:pt x="2149" y="699"/>
                        <a:pt x="2145" y="707"/>
                        <a:pt x="2137" y="712"/>
                      </a:cubicBezTo>
                      <a:cubicBezTo>
                        <a:pt x="2149" y="718"/>
                        <a:pt x="2170" y="700"/>
                        <a:pt x="2157" y="681"/>
                      </a:cubicBezTo>
                      <a:cubicBezTo>
                        <a:pt x="2164" y="669"/>
                        <a:pt x="2145" y="655"/>
                        <a:pt x="2131" y="649"/>
                      </a:cubicBezTo>
                      <a:cubicBezTo>
                        <a:pt x="2149" y="655"/>
                        <a:pt x="2170" y="674"/>
                        <a:pt x="2180" y="683"/>
                      </a:cubicBezTo>
                      <a:cubicBezTo>
                        <a:pt x="2180" y="683"/>
                        <a:pt x="2181" y="682"/>
                        <a:pt x="2182" y="682"/>
                      </a:cubicBezTo>
                      <a:cubicBezTo>
                        <a:pt x="2178" y="678"/>
                        <a:pt x="2173" y="673"/>
                        <a:pt x="2167" y="667"/>
                      </a:cubicBezTo>
                      <a:cubicBezTo>
                        <a:pt x="2177" y="670"/>
                        <a:pt x="2189" y="669"/>
                        <a:pt x="2197" y="661"/>
                      </a:cubicBezTo>
                      <a:cubicBezTo>
                        <a:pt x="2212" y="647"/>
                        <a:pt x="2214" y="622"/>
                        <a:pt x="2235" y="608"/>
                      </a:cubicBezTo>
                      <a:cubicBezTo>
                        <a:pt x="2213" y="612"/>
                        <a:pt x="2201" y="634"/>
                        <a:pt x="2191" y="644"/>
                      </a:cubicBezTo>
                      <a:cubicBezTo>
                        <a:pt x="2172" y="664"/>
                        <a:pt x="2160" y="659"/>
                        <a:pt x="2141" y="650"/>
                      </a:cubicBezTo>
                      <a:cubicBezTo>
                        <a:pt x="2145" y="651"/>
                        <a:pt x="2148" y="651"/>
                        <a:pt x="2152" y="651"/>
                      </a:cubicBezTo>
                      <a:cubicBezTo>
                        <a:pt x="2173" y="650"/>
                        <a:pt x="2193" y="637"/>
                        <a:pt x="2201" y="618"/>
                      </a:cubicBezTo>
                      <a:cubicBezTo>
                        <a:pt x="2207" y="602"/>
                        <a:pt x="2204" y="586"/>
                        <a:pt x="2194" y="573"/>
                      </a:cubicBezTo>
                      <a:cubicBezTo>
                        <a:pt x="2179" y="556"/>
                        <a:pt x="2158" y="551"/>
                        <a:pt x="2137" y="559"/>
                      </a:cubicBezTo>
                      <a:cubicBezTo>
                        <a:pt x="2129" y="563"/>
                        <a:pt x="2122" y="570"/>
                        <a:pt x="2118" y="578"/>
                      </a:cubicBezTo>
                      <a:cubicBezTo>
                        <a:pt x="2111" y="593"/>
                        <a:pt x="2116" y="606"/>
                        <a:pt x="2129" y="616"/>
                      </a:cubicBezTo>
                      <a:cubicBezTo>
                        <a:pt x="2122" y="601"/>
                        <a:pt x="2134" y="595"/>
                        <a:pt x="2137" y="589"/>
                      </a:cubicBezTo>
                      <a:cubicBezTo>
                        <a:pt x="2143" y="575"/>
                        <a:pt x="2124" y="570"/>
                        <a:pt x="2117" y="584"/>
                      </a:cubicBezTo>
                      <a:cubicBezTo>
                        <a:pt x="2117" y="585"/>
                        <a:pt x="2116" y="587"/>
                        <a:pt x="2116" y="588"/>
                      </a:cubicBezTo>
                      <a:cubicBezTo>
                        <a:pt x="2117" y="576"/>
                        <a:pt x="2126" y="566"/>
                        <a:pt x="2138" y="561"/>
                      </a:cubicBezTo>
                      <a:cubicBezTo>
                        <a:pt x="2157" y="553"/>
                        <a:pt x="2178" y="559"/>
                        <a:pt x="2191" y="574"/>
                      </a:cubicBezTo>
                      <a:cubicBezTo>
                        <a:pt x="2201" y="586"/>
                        <a:pt x="2203" y="602"/>
                        <a:pt x="2197" y="616"/>
                      </a:cubicBezTo>
                      <a:cubicBezTo>
                        <a:pt x="2190" y="633"/>
                        <a:pt x="2172" y="645"/>
                        <a:pt x="2153" y="645"/>
                      </a:cubicBezTo>
                      <a:cubicBezTo>
                        <a:pt x="2145" y="646"/>
                        <a:pt x="2138" y="645"/>
                        <a:pt x="2131" y="643"/>
                      </a:cubicBezTo>
                      <a:cubicBezTo>
                        <a:pt x="2136" y="644"/>
                        <a:pt x="2140" y="644"/>
                        <a:pt x="2145" y="643"/>
                      </a:cubicBezTo>
                      <a:cubicBezTo>
                        <a:pt x="2157" y="640"/>
                        <a:pt x="2169" y="629"/>
                        <a:pt x="2167" y="616"/>
                      </a:cubicBezTo>
                      <a:cubicBezTo>
                        <a:pt x="2166" y="610"/>
                        <a:pt x="2161" y="606"/>
                        <a:pt x="2155" y="604"/>
                      </a:cubicBezTo>
                      <a:cubicBezTo>
                        <a:pt x="2151" y="603"/>
                        <a:pt x="2147" y="604"/>
                        <a:pt x="2143" y="607"/>
                      </a:cubicBezTo>
                      <a:cubicBezTo>
                        <a:pt x="2139" y="609"/>
                        <a:pt x="2137" y="614"/>
                        <a:pt x="2138" y="619"/>
                      </a:cubicBezTo>
                      <a:cubicBezTo>
                        <a:pt x="2138" y="625"/>
                        <a:pt x="2142" y="630"/>
                        <a:pt x="2149" y="630"/>
                      </a:cubicBezTo>
                      <a:cubicBezTo>
                        <a:pt x="2152" y="630"/>
                        <a:pt x="2156" y="628"/>
                        <a:pt x="2156" y="624"/>
                      </a:cubicBezTo>
                      <a:cubicBezTo>
                        <a:pt x="2157" y="622"/>
                        <a:pt x="2156" y="619"/>
                        <a:pt x="2154" y="619"/>
                      </a:cubicBezTo>
                      <a:cubicBezTo>
                        <a:pt x="2155" y="620"/>
                        <a:pt x="2154" y="622"/>
                        <a:pt x="2154" y="624"/>
                      </a:cubicBezTo>
                      <a:cubicBezTo>
                        <a:pt x="2152" y="626"/>
                        <a:pt x="2148" y="626"/>
                        <a:pt x="2146" y="624"/>
                      </a:cubicBezTo>
                      <a:cubicBezTo>
                        <a:pt x="2145" y="622"/>
                        <a:pt x="2145" y="620"/>
                        <a:pt x="2145" y="617"/>
                      </a:cubicBezTo>
                      <a:cubicBezTo>
                        <a:pt x="2146" y="614"/>
                        <a:pt x="2149" y="612"/>
                        <a:pt x="2153" y="612"/>
                      </a:cubicBezTo>
                      <a:cubicBezTo>
                        <a:pt x="2157" y="613"/>
                        <a:pt x="2160" y="616"/>
                        <a:pt x="2160" y="620"/>
                      </a:cubicBezTo>
                      <a:cubicBezTo>
                        <a:pt x="2162" y="630"/>
                        <a:pt x="2150" y="640"/>
                        <a:pt x="2140" y="641"/>
                      </a:cubicBezTo>
                      <a:cubicBezTo>
                        <a:pt x="2129" y="643"/>
                        <a:pt x="2116" y="639"/>
                        <a:pt x="2105" y="637"/>
                      </a:cubicBezTo>
                      <a:cubicBezTo>
                        <a:pt x="2092" y="636"/>
                        <a:pt x="2079" y="636"/>
                        <a:pt x="2063" y="643"/>
                      </a:cubicBezTo>
                      <a:cubicBezTo>
                        <a:pt x="2066" y="641"/>
                        <a:pt x="2069" y="639"/>
                        <a:pt x="2072" y="637"/>
                      </a:cubicBezTo>
                      <a:cubicBezTo>
                        <a:pt x="2088" y="622"/>
                        <a:pt x="2095" y="602"/>
                        <a:pt x="2088" y="581"/>
                      </a:cubicBezTo>
                      <a:cubicBezTo>
                        <a:pt x="2080" y="561"/>
                        <a:pt x="2063" y="547"/>
                        <a:pt x="2042" y="546"/>
                      </a:cubicBezTo>
                      <a:cubicBezTo>
                        <a:pt x="2022" y="544"/>
                        <a:pt x="2002" y="553"/>
                        <a:pt x="1992" y="571"/>
                      </a:cubicBezTo>
                      <a:cubicBezTo>
                        <a:pt x="1984" y="587"/>
                        <a:pt x="1986" y="605"/>
                        <a:pt x="1997" y="616"/>
                      </a:cubicBezTo>
                      <a:cubicBezTo>
                        <a:pt x="2004" y="624"/>
                        <a:pt x="2013" y="628"/>
                        <a:pt x="2023" y="627"/>
                      </a:cubicBezTo>
                      <a:cubicBezTo>
                        <a:pt x="2028" y="627"/>
                        <a:pt x="2034" y="625"/>
                        <a:pt x="2038" y="622"/>
                      </a:cubicBezTo>
                      <a:cubicBezTo>
                        <a:pt x="2047" y="616"/>
                        <a:pt x="2049" y="605"/>
                        <a:pt x="2045" y="596"/>
                      </a:cubicBezTo>
                      <a:cubicBezTo>
                        <a:pt x="2040" y="586"/>
                        <a:pt x="2028" y="582"/>
                        <a:pt x="2018" y="587"/>
                      </a:cubicBezTo>
                      <a:cubicBezTo>
                        <a:pt x="2008" y="592"/>
                        <a:pt x="2004" y="604"/>
                        <a:pt x="2009" y="614"/>
                      </a:cubicBezTo>
                      <a:cubicBezTo>
                        <a:pt x="2013" y="623"/>
                        <a:pt x="2023" y="627"/>
                        <a:pt x="2032" y="625"/>
                      </a:cubicBezTo>
                      <a:cubicBezTo>
                        <a:pt x="2019" y="629"/>
                        <a:pt x="2006" y="625"/>
                        <a:pt x="1997" y="615"/>
                      </a:cubicBezTo>
                      <a:cubicBezTo>
                        <a:pt x="1988" y="604"/>
                        <a:pt x="1986" y="587"/>
                        <a:pt x="1994" y="572"/>
                      </a:cubicBezTo>
                      <a:cubicBezTo>
                        <a:pt x="2004" y="556"/>
                        <a:pt x="2023" y="548"/>
                        <a:pt x="2041" y="549"/>
                      </a:cubicBezTo>
                      <a:cubicBezTo>
                        <a:pt x="2061" y="551"/>
                        <a:pt x="2076" y="564"/>
                        <a:pt x="2083" y="582"/>
                      </a:cubicBezTo>
                      <a:cubicBezTo>
                        <a:pt x="2089" y="601"/>
                        <a:pt x="2084" y="619"/>
                        <a:pt x="2069" y="632"/>
                      </a:cubicBezTo>
                      <a:cubicBezTo>
                        <a:pt x="2058" y="641"/>
                        <a:pt x="2045" y="646"/>
                        <a:pt x="2034" y="658"/>
                      </a:cubicBezTo>
                      <a:cubicBezTo>
                        <a:pt x="2019" y="674"/>
                        <a:pt x="2014" y="694"/>
                        <a:pt x="2019" y="717"/>
                      </a:cubicBezTo>
                      <a:cubicBezTo>
                        <a:pt x="2026" y="749"/>
                        <a:pt x="2050" y="772"/>
                        <a:pt x="2082" y="778"/>
                      </a:cubicBezTo>
                      <a:cubicBezTo>
                        <a:pt x="2096" y="780"/>
                        <a:pt x="2109" y="780"/>
                        <a:pt x="2121" y="775"/>
                      </a:cubicBezTo>
                      <a:cubicBezTo>
                        <a:pt x="2110" y="781"/>
                        <a:pt x="2097" y="784"/>
                        <a:pt x="2083" y="784"/>
                      </a:cubicBezTo>
                      <a:cubicBezTo>
                        <a:pt x="2065" y="783"/>
                        <a:pt x="2045" y="776"/>
                        <a:pt x="2029" y="767"/>
                      </a:cubicBezTo>
                      <a:cubicBezTo>
                        <a:pt x="2023" y="763"/>
                        <a:pt x="2017" y="761"/>
                        <a:pt x="2010" y="759"/>
                      </a:cubicBezTo>
                      <a:cubicBezTo>
                        <a:pt x="2008" y="758"/>
                        <a:pt x="2006" y="758"/>
                        <a:pt x="2004" y="757"/>
                      </a:cubicBezTo>
                      <a:cubicBezTo>
                        <a:pt x="2001" y="757"/>
                        <a:pt x="1998" y="756"/>
                        <a:pt x="1994" y="756"/>
                      </a:cubicBezTo>
                      <a:cubicBezTo>
                        <a:pt x="1993" y="756"/>
                        <a:pt x="1982" y="757"/>
                        <a:pt x="1983" y="759"/>
                      </a:cubicBezTo>
                      <a:cubicBezTo>
                        <a:pt x="1983" y="760"/>
                        <a:pt x="1989" y="759"/>
                        <a:pt x="1990" y="759"/>
                      </a:cubicBezTo>
                      <a:cubicBezTo>
                        <a:pt x="1995" y="760"/>
                        <a:pt x="1999" y="760"/>
                        <a:pt x="2004" y="761"/>
                      </a:cubicBezTo>
                      <a:cubicBezTo>
                        <a:pt x="2005" y="761"/>
                        <a:pt x="2007" y="762"/>
                        <a:pt x="2009" y="762"/>
                      </a:cubicBezTo>
                      <a:cubicBezTo>
                        <a:pt x="2016" y="764"/>
                        <a:pt x="2022" y="766"/>
                        <a:pt x="2028" y="769"/>
                      </a:cubicBezTo>
                      <a:cubicBezTo>
                        <a:pt x="2028" y="770"/>
                        <a:pt x="2029" y="770"/>
                        <a:pt x="2030" y="771"/>
                      </a:cubicBezTo>
                      <a:cubicBezTo>
                        <a:pt x="2028" y="770"/>
                        <a:pt x="2026" y="770"/>
                        <a:pt x="2024" y="769"/>
                      </a:cubicBezTo>
                      <a:cubicBezTo>
                        <a:pt x="2017" y="768"/>
                        <a:pt x="2012" y="768"/>
                        <a:pt x="2006" y="769"/>
                      </a:cubicBezTo>
                      <a:cubicBezTo>
                        <a:pt x="1989" y="772"/>
                        <a:pt x="1983" y="787"/>
                        <a:pt x="1986" y="802"/>
                      </a:cubicBezTo>
                      <a:cubicBezTo>
                        <a:pt x="1987" y="814"/>
                        <a:pt x="1995" y="826"/>
                        <a:pt x="2006" y="831"/>
                      </a:cubicBezTo>
                      <a:cubicBezTo>
                        <a:pt x="2017" y="835"/>
                        <a:pt x="2027" y="832"/>
                        <a:pt x="2034" y="823"/>
                      </a:cubicBezTo>
                      <a:cubicBezTo>
                        <a:pt x="2038" y="817"/>
                        <a:pt x="2041" y="807"/>
                        <a:pt x="2035" y="800"/>
                      </a:cubicBezTo>
                      <a:cubicBezTo>
                        <a:pt x="2032" y="796"/>
                        <a:pt x="2028" y="794"/>
                        <a:pt x="2023" y="794"/>
                      </a:cubicBezTo>
                      <a:cubicBezTo>
                        <a:pt x="2020" y="794"/>
                        <a:pt x="2017" y="795"/>
                        <a:pt x="2015" y="798"/>
                      </a:cubicBezTo>
                      <a:cubicBezTo>
                        <a:pt x="2013" y="801"/>
                        <a:pt x="2013" y="804"/>
                        <a:pt x="2014" y="807"/>
                      </a:cubicBezTo>
                      <a:cubicBezTo>
                        <a:pt x="2015" y="811"/>
                        <a:pt x="2018" y="814"/>
                        <a:pt x="2022" y="814"/>
                      </a:cubicBezTo>
                      <a:cubicBezTo>
                        <a:pt x="2025" y="815"/>
                        <a:pt x="2029" y="813"/>
                        <a:pt x="2030" y="809"/>
                      </a:cubicBezTo>
                      <a:cubicBezTo>
                        <a:pt x="2032" y="804"/>
                        <a:pt x="2030" y="800"/>
                        <a:pt x="2025" y="798"/>
                      </a:cubicBezTo>
                      <a:cubicBezTo>
                        <a:pt x="2021" y="797"/>
                        <a:pt x="2016" y="799"/>
                        <a:pt x="2015" y="803"/>
                      </a:cubicBezTo>
                      <a:cubicBezTo>
                        <a:pt x="2014" y="805"/>
                        <a:pt x="2014" y="807"/>
                        <a:pt x="2014" y="808"/>
                      </a:cubicBezTo>
                      <a:cubicBezTo>
                        <a:pt x="2014" y="807"/>
                        <a:pt x="2014" y="807"/>
                        <a:pt x="2014" y="807"/>
                      </a:cubicBezTo>
                      <a:cubicBezTo>
                        <a:pt x="2013" y="804"/>
                        <a:pt x="2014" y="801"/>
                        <a:pt x="2016" y="798"/>
                      </a:cubicBezTo>
                      <a:cubicBezTo>
                        <a:pt x="2018" y="796"/>
                        <a:pt x="2020" y="795"/>
                        <a:pt x="2023" y="794"/>
                      </a:cubicBezTo>
                      <a:cubicBezTo>
                        <a:pt x="2028" y="794"/>
                        <a:pt x="2032" y="796"/>
                        <a:pt x="2035" y="800"/>
                      </a:cubicBezTo>
                      <a:cubicBezTo>
                        <a:pt x="2039" y="806"/>
                        <a:pt x="2037" y="817"/>
                        <a:pt x="2032" y="822"/>
                      </a:cubicBezTo>
                      <a:cubicBezTo>
                        <a:pt x="2026" y="830"/>
                        <a:pt x="2017" y="833"/>
                        <a:pt x="2007" y="829"/>
                      </a:cubicBezTo>
                      <a:cubicBezTo>
                        <a:pt x="1996" y="824"/>
                        <a:pt x="1989" y="812"/>
                        <a:pt x="1988" y="800"/>
                      </a:cubicBezTo>
                      <a:cubicBezTo>
                        <a:pt x="1987" y="787"/>
                        <a:pt x="1992" y="775"/>
                        <a:pt x="2007" y="772"/>
                      </a:cubicBezTo>
                      <a:cubicBezTo>
                        <a:pt x="2012" y="771"/>
                        <a:pt x="2017" y="771"/>
                        <a:pt x="2023" y="773"/>
                      </a:cubicBezTo>
                      <a:cubicBezTo>
                        <a:pt x="2026" y="773"/>
                        <a:pt x="2030" y="774"/>
                        <a:pt x="2033" y="776"/>
                      </a:cubicBezTo>
                      <a:cubicBezTo>
                        <a:pt x="2041" y="779"/>
                        <a:pt x="2051" y="783"/>
                        <a:pt x="2061" y="785"/>
                      </a:cubicBezTo>
                      <a:cubicBezTo>
                        <a:pt x="2067" y="787"/>
                        <a:pt x="2073" y="788"/>
                        <a:pt x="2079" y="788"/>
                      </a:cubicBezTo>
                      <a:cubicBezTo>
                        <a:pt x="2076" y="789"/>
                        <a:pt x="2074" y="791"/>
                        <a:pt x="2071" y="793"/>
                      </a:cubicBezTo>
                      <a:cubicBezTo>
                        <a:pt x="2065" y="799"/>
                        <a:pt x="2060" y="806"/>
                        <a:pt x="2058" y="813"/>
                      </a:cubicBezTo>
                      <a:close/>
                      <a:moveTo>
                        <a:pt x="1940" y="764"/>
                      </a:moveTo>
                      <a:cubicBezTo>
                        <a:pt x="1943" y="761"/>
                        <a:pt x="1947" y="761"/>
                        <a:pt x="1949" y="764"/>
                      </a:cubicBezTo>
                      <a:cubicBezTo>
                        <a:pt x="1953" y="769"/>
                        <a:pt x="1948" y="775"/>
                        <a:pt x="1943" y="775"/>
                      </a:cubicBezTo>
                      <a:cubicBezTo>
                        <a:pt x="1939" y="774"/>
                        <a:pt x="1937" y="771"/>
                        <a:pt x="1931" y="773"/>
                      </a:cubicBezTo>
                      <a:cubicBezTo>
                        <a:pt x="1937" y="769"/>
                        <a:pt x="1936" y="767"/>
                        <a:pt x="1940" y="764"/>
                      </a:cubicBezTo>
                      <a:close/>
                      <a:moveTo>
                        <a:pt x="2025" y="762"/>
                      </a:moveTo>
                      <a:cubicBezTo>
                        <a:pt x="2013" y="756"/>
                        <a:pt x="2008" y="740"/>
                        <a:pt x="2010" y="731"/>
                      </a:cubicBezTo>
                      <a:cubicBezTo>
                        <a:pt x="2012" y="722"/>
                        <a:pt x="2015" y="715"/>
                        <a:pt x="2012" y="708"/>
                      </a:cubicBezTo>
                      <a:cubicBezTo>
                        <a:pt x="2010" y="702"/>
                        <a:pt x="2002" y="696"/>
                        <a:pt x="1997" y="699"/>
                      </a:cubicBezTo>
                      <a:cubicBezTo>
                        <a:pt x="2002" y="699"/>
                        <a:pt x="2004" y="705"/>
                        <a:pt x="2004" y="711"/>
                      </a:cubicBezTo>
                      <a:cubicBezTo>
                        <a:pt x="2004" y="716"/>
                        <a:pt x="2004" y="720"/>
                        <a:pt x="2008" y="724"/>
                      </a:cubicBezTo>
                      <a:cubicBezTo>
                        <a:pt x="2000" y="731"/>
                        <a:pt x="2001" y="740"/>
                        <a:pt x="2005" y="746"/>
                      </a:cubicBezTo>
                      <a:cubicBezTo>
                        <a:pt x="2009" y="753"/>
                        <a:pt x="2016" y="760"/>
                        <a:pt x="2025" y="762"/>
                      </a:cubicBezTo>
                      <a:close/>
                      <a:moveTo>
                        <a:pt x="1935" y="835"/>
                      </a:moveTo>
                      <a:cubicBezTo>
                        <a:pt x="1927" y="854"/>
                        <a:pt x="1907" y="854"/>
                        <a:pt x="1899" y="857"/>
                      </a:cubicBezTo>
                      <a:cubicBezTo>
                        <a:pt x="1887" y="861"/>
                        <a:pt x="1892" y="872"/>
                        <a:pt x="1905" y="870"/>
                      </a:cubicBezTo>
                      <a:cubicBezTo>
                        <a:pt x="1916" y="868"/>
                        <a:pt x="1932" y="855"/>
                        <a:pt x="1935" y="835"/>
                      </a:cubicBezTo>
                      <a:close/>
                      <a:moveTo>
                        <a:pt x="1966" y="754"/>
                      </a:moveTo>
                      <a:cubicBezTo>
                        <a:pt x="1970" y="758"/>
                        <a:pt x="1970" y="766"/>
                        <a:pt x="1968" y="770"/>
                      </a:cubicBezTo>
                      <a:cubicBezTo>
                        <a:pt x="1973" y="774"/>
                        <a:pt x="1984" y="767"/>
                        <a:pt x="1981" y="758"/>
                      </a:cubicBezTo>
                      <a:cubicBezTo>
                        <a:pt x="1978" y="752"/>
                        <a:pt x="1970" y="749"/>
                        <a:pt x="1966" y="754"/>
                      </a:cubicBezTo>
                      <a:close/>
                      <a:moveTo>
                        <a:pt x="2014" y="759"/>
                      </a:moveTo>
                      <a:cubicBezTo>
                        <a:pt x="1993" y="745"/>
                        <a:pt x="1995" y="719"/>
                        <a:pt x="1992" y="711"/>
                      </a:cubicBezTo>
                      <a:cubicBezTo>
                        <a:pt x="1987" y="696"/>
                        <a:pt x="1971" y="702"/>
                        <a:pt x="1975" y="719"/>
                      </a:cubicBezTo>
                      <a:cubicBezTo>
                        <a:pt x="1978" y="729"/>
                        <a:pt x="1988" y="749"/>
                        <a:pt x="2014" y="759"/>
                      </a:cubicBezTo>
                      <a:close/>
                      <a:moveTo>
                        <a:pt x="1985" y="822"/>
                      </a:moveTo>
                      <a:cubicBezTo>
                        <a:pt x="1995" y="826"/>
                        <a:pt x="2004" y="833"/>
                        <a:pt x="2009" y="842"/>
                      </a:cubicBezTo>
                      <a:cubicBezTo>
                        <a:pt x="2013" y="851"/>
                        <a:pt x="2013" y="863"/>
                        <a:pt x="2006" y="871"/>
                      </a:cubicBezTo>
                      <a:cubicBezTo>
                        <a:pt x="2002" y="875"/>
                        <a:pt x="1997" y="879"/>
                        <a:pt x="1991" y="880"/>
                      </a:cubicBezTo>
                      <a:cubicBezTo>
                        <a:pt x="1985" y="881"/>
                        <a:pt x="1980" y="881"/>
                        <a:pt x="1973" y="880"/>
                      </a:cubicBezTo>
                      <a:cubicBezTo>
                        <a:pt x="1967" y="878"/>
                        <a:pt x="1962" y="875"/>
                        <a:pt x="1957" y="871"/>
                      </a:cubicBezTo>
                      <a:cubicBezTo>
                        <a:pt x="1955" y="869"/>
                        <a:pt x="1953" y="868"/>
                        <a:pt x="1951" y="866"/>
                      </a:cubicBezTo>
                      <a:cubicBezTo>
                        <a:pt x="1946" y="860"/>
                        <a:pt x="1943" y="854"/>
                        <a:pt x="1940" y="847"/>
                      </a:cubicBezTo>
                      <a:cubicBezTo>
                        <a:pt x="1937" y="836"/>
                        <a:pt x="1936" y="828"/>
                        <a:pt x="1938" y="817"/>
                      </a:cubicBezTo>
                      <a:cubicBezTo>
                        <a:pt x="1938" y="816"/>
                        <a:pt x="1939" y="815"/>
                        <a:pt x="1939" y="815"/>
                      </a:cubicBezTo>
                      <a:cubicBezTo>
                        <a:pt x="1933" y="820"/>
                        <a:pt x="1926" y="824"/>
                        <a:pt x="1918" y="825"/>
                      </a:cubicBezTo>
                      <a:cubicBezTo>
                        <a:pt x="1909" y="827"/>
                        <a:pt x="1900" y="826"/>
                        <a:pt x="1892" y="821"/>
                      </a:cubicBezTo>
                      <a:cubicBezTo>
                        <a:pt x="1889" y="819"/>
                        <a:pt x="1886" y="816"/>
                        <a:pt x="1884" y="811"/>
                      </a:cubicBezTo>
                      <a:cubicBezTo>
                        <a:pt x="1887" y="815"/>
                        <a:pt x="1890" y="818"/>
                        <a:pt x="1893" y="820"/>
                      </a:cubicBezTo>
                      <a:cubicBezTo>
                        <a:pt x="1900" y="824"/>
                        <a:pt x="1909" y="825"/>
                        <a:pt x="1918" y="823"/>
                      </a:cubicBezTo>
                      <a:cubicBezTo>
                        <a:pt x="1924" y="821"/>
                        <a:pt x="1929" y="818"/>
                        <a:pt x="1933" y="815"/>
                      </a:cubicBezTo>
                      <a:cubicBezTo>
                        <a:pt x="1942" y="808"/>
                        <a:pt x="1946" y="799"/>
                        <a:pt x="1953" y="792"/>
                      </a:cubicBezTo>
                      <a:cubicBezTo>
                        <a:pt x="1954" y="791"/>
                        <a:pt x="1954" y="791"/>
                        <a:pt x="1954" y="791"/>
                      </a:cubicBezTo>
                      <a:cubicBezTo>
                        <a:pt x="1958" y="787"/>
                        <a:pt x="1963" y="783"/>
                        <a:pt x="1968" y="780"/>
                      </a:cubicBezTo>
                      <a:cubicBezTo>
                        <a:pt x="1969" y="780"/>
                        <a:pt x="1982" y="773"/>
                        <a:pt x="1984" y="774"/>
                      </a:cubicBezTo>
                      <a:cubicBezTo>
                        <a:pt x="1983" y="775"/>
                        <a:pt x="1975" y="780"/>
                        <a:pt x="1974" y="781"/>
                      </a:cubicBezTo>
                      <a:cubicBezTo>
                        <a:pt x="1968" y="785"/>
                        <a:pt x="1962" y="788"/>
                        <a:pt x="1957" y="794"/>
                      </a:cubicBezTo>
                      <a:cubicBezTo>
                        <a:pt x="1956" y="794"/>
                        <a:pt x="1956" y="794"/>
                        <a:pt x="1956" y="794"/>
                      </a:cubicBezTo>
                      <a:cubicBezTo>
                        <a:pt x="1949" y="801"/>
                        <a:pt x="1944" y="808"/>
                        <a:pt x="1941" y="818"/>
                      </a:cubicBezTo>
                      <a:cubicBezTo>
                        <a:pt x="1939" y="829"/>
                        <a:pt x="1939" y="842"/>
                        <a:pt x="1947" y="852"/>
                      </a:cubicBezTo>
                      <a:cubicBezTo>
                        <a:pt x="1951" y="857"/>
                        <a:pt x="1961" y="862"/>
                        <a:pt x="1967" y="857"/>
                      </a:cubicBezTo>
                      <a:cubicBezTo>
                        <a:pt x="1969" y="855"/>
                        <a:pt x="1970" y="853"/>
                        <a:pt x="1969" y="850"/>
                      </a:cubicBezTo>
                      <a:cubicBezTo>
                        <a:pt x="1968" y="848"/>
                        <a:pt x="1966" y="847"/>
                        <a:pt x="1964" y="847"/>
                      </a:cubicBezTo>
                      <a:cubicBezTo>
                        <a:pt x="1962" y="847"/>
                        <a:pt x="1960" y="848"/>
                        <a:pt x="1960" y="850"/>
                      </a:cubicBezTo>
                      <a:cubicBezTo>
                        <a:pt x="1959" y="852"/>
                        <a:pt x="1960" y="854"/>
                        <a:pt x="1962" y="854"/>
                      </a:cubicBezTo>
                      <a:cubicBezTo>
                        <a:pt x="1963" y="854"/>
                        <a:pt x="1965" y="854"/>
                        <a:pt x="1965" y="853"/>
                      </a:cubicBezTo>
                      <a:cubicBezTo>
                        <a:pt x="1966" y="854"/>
                        <a:pt x="1965" y="856"/>
                        <a:pt x="1963" y="856"/>
                      </a:cubicBezTo>
                      <a:cubicBezTo>
                        <a:pt x="1960" y="857"/>
                        <a:pt x="1958" y="856"/>
                        <a:pt x="1957" y="853"/>
                      </a:cubicBezTo>
                      <a:cubicBezTo>
                        <a:pt x="1955" y="850"/>
                        <a:pt x="1956" y="845"/>
                        <a:pt x="1960" y="843"/>
                      </a:cubicBezTo>
                      <a:cubicBezTo>
                        <a:pt x="1963" y="841"/>
                        <a:pt x="1966" y="841"/>
                        <a:pt x="1969" y="842"/>
                      </a:cubicBezTo>
                      <a:cubicBezTo>
                        <a:pt x="1972" y="843"/>
                        <a:pt x="1974" y="846"/>
                        <a:pt x="1975" y="849"/>
                      </a:cubicBezTo>
                      <a:cubicBezTo>
                        <a:pt x="1976" y="853"/>
                        <a:pt x="1974" y="857"/>
                        <a:pt x="1971" y="860"/>
                      </a:cubicBezTo>
                      <a:cubicBezTo>
                        <a:pt x="1964" y="865"/>
                        <a:pt x="1953" y="862"/>
                        <a:pt x="1948" y="855"/>
                      </a:cubicBezTo>
                      <a:cubicBezTo>
                        <a:pt x="1946" y="853"/>
                        <a:pt x="1944" y="851"/>
                        <a:pt x="1943" y="848"/>
                      </a:cubicBezTo>
                      <a:cubicBezTo>
                        <a:pt x="1947" y="857"/>
                        <a:pt x="1951" y="863"/>
                        <a:pt x="1958" y="870"/>
                      </a:cubicBezTo>
                      <a:cubicBezTo>
                        <a:pt x="1963" y="874"/>
                        <a:pt x="1967" y="876"/>
                        <a:pt x="1973" y="878"/>
                      </a:cubicBezTo>
                      <a:cubicBezTo>
                        <a:pt x="1980" y="880"/>
                        <a:pt x="1985" y="880"/>
                        <a:pt x="1991" y="879"/>
                      </a:cubicBezTo>
                      <a:cubicBezTo>
                        <a:pt x="1995" y="878"/>
                        <a:pt x="1997" y="877"/>
                        <a:pt x="2000" y="875"/>
                      </a:cubicBezTo>
                      <a:cubicBezTo>
                        <a:pt x="2000" y="875"/>
                        <a:pt x="2000" y="875"/>
                        <a:pt x="2000" y="875"/>
                      </a:cubicBezTo>
                      <a:cubicBezTo>
                        <a:pt x="1992" y="878"/>
                        <a:pt x="1982" y="874"/>
                        <a:pt x="1984" y="861"/>
                      </a:cubicBezTo>
                      <a:cubicBezTo>
                        <a:pt x="1985" y="852"/>
                        <a:pt x="2000" y="840"/>
                        <a:pt x="1985" y="822"/>
                      </a:cubicBezTo>
                      <a:close/>
                      <a:moveTo>
                        <a:pt x="1894" y="819"/>
                      </a:moveTo>
                      <a:cubicBezTo>
                        <a:pt x="1901" y="810"/>
                        <a:pt x="1888" y="802"/>
                        <a:pt x="1884" y="798"/>
                      </a:cubicBezTo>
                      <a:cubicBezTo>
                        <a:pt x="1881" y="795"/>
                        <a:pt x="1880" y="793"/>
                        <a:pt x="1880" y="789"/>
                      </a:cubicBezTo>
                      <a:cubicBezTo>
                        <a:pt x="1877" y="793"/>
                        <a:pt x="1874" y="804"/>
                        <a:pt x="1875" y="809"/>
                      </a:cubicBezTo>
                      <a:cubicBezTo>
                        <a:pt x="1876" y="817"/>
                        <a:pt x="1881" y="823"/>
                        <a:pt x="1891" y="822"/>
                      </a:cubicBezTo>
                      <a:cubicBezTo>
                        <a:pt x="1887" y="819"/>
                        <a:pt x="1883" y="814"/>
                        <a:pt x="1883" y="809"/>
                      </a:cubicBezTo>
                      <a:cubicBezTo>
                        <a:pt x="1884" y="812"/>
                        <a:pt x="1889" y="817"/>
                        <a:pt x="1894" y="819"/>
                      </a:cubicBezTo>
                      <a:close/>
                      <a:moveTo>
                        <a:pt x="1990" y="772"/>
                      </a:moveTo>
                      <a:cubicBezTo>
                        <a:pt x="1974" y="792"/>
                        <a:pt x="1979" y="813"/>
                        <a:pt x="1974" y="824"/>
                      </a:cubicBezTo>
                      <a:cubicBezTo>
                        <a:pt x="1970" y="837"/>
                        <a:pt x="1955" y="832"/>
                        <a:pt x="1957" y="817"/>
                      </a:cubicBezTo>
                      <a:cubicBezTo>
                        <a:pt x="1959" y="801"/>
                        <a:pt x="1974" y="783"/>
                        <a:pt x="1990" y="772"/>
                      </a:cubicBezTo>
                      <a:close/>
                      <a:moveTo>
                        <a:pt x="1936" y="841"/>
                      </a:moveTo>
                      <a:cubicBezTo>
                        <a:pt x="1936" y="862"/>
                        <a:pt x="1960" y="893"/>
                        <a:pt x="1979" y="883"/>
                      </a:cubicBezTo>
                      <a:cubicBezTo>
                        <a:pt x="1982" y="886"/>
                        <a:pt x="1978" y="892"/>
                        <a:pt x="1973" y="894"/>
                      </a:cubicBezTo>
                      <a:cubicBezTo>
                        <a:pt x="1966" y="896"/>
                        <a:pt x="1957" y="893"/>
                        <a:pt x="1953" y="885"/>
                      </a:cubicBezTo>
                      <a:cubicBezTo>
                        <a:pt x="1948" y="888"/>
                        <a:pt x="1939" y="878"/>
                        <a:pt x="1936" y="863"/>
                      </a:cubicBezTo>
                      <a:cubicBezTo>
                        <a:pt x="1934" y="872"/>
                        <a:pt x="1930" y="881"/>
                        <a:pt x="1924" y="887"/>
                      </a:cubicBezTo>
                      <a:cubicBezTo>
                        <a:pt x="1917" y="894"/>
                        <a:pt x="1908" y="901"/>
                        <a:pt x="1899" y="904"/>
                      </a:cubicBezTo>
                      <a:cubicBezTo>
                        <a:pt x="1888" y="906"/>
                        <a:pt x="1878" y="904"/>
                        <a:pt x="1870" y="897"/>
                      </a:cubicBezTo>
                      <a:cubicBezTo>
                        <a:pt x="1865" y="891"/>
                        <a:pt x="1862" y="883"/>
                        <a:pt x="1865" y="876"/>
                      </a:cubicBezTo>
                      <a:cubicBezTo>
                        <a:pt x="1867" y="871"/>
                        <a:pt x="1874" y="867"/>
                        <a:pt x="1880" y="867"/>
                      </a:cubicBezTo>
                      <a:cubicBezTo>
                        <a:pt x="1886" y="866"/>
                        <a:pt x="1892" y="869"/>
                        <a:pt x="1897" y="873"/>
                      </a:cubicBezTo>
                      <a:cubicBezTo>
                        <a:pt x="1884" y="871"/>
                        <a:pt x="1882" y="882"/>
                        <a:pt x="1877" y="885"/>
                      </a:cubicBezTo>
                      <a:cubicBezTo>
                        <a:pt x="1871" y="890"/>
                        <a:pt x="1866" y="886"/>
                        <a:pt x="1865" y="880"/>
                      </a:cubicBezTo>
                      <a:cubicBezTo>
                        <a:pt x="1865" y="880"/>
                        <a:pt x="1865" y="880"/>
                        <a:pt x="1865" y="880"/>
                      </a:cubicBezTo>
                      <a:cubicBezTo>
                        <a:pt x="1865" y="886"/>
                        <a:pt x="1867" y="891"/>
                        <a:pt x="1871" y="895"/>
                      </a:cubicBezTo>
                      <a:cubicBezTo>
                        <a:pt x="1877" y="902"/>
                        <a:pt x="1885" y="905"/>
                        <a:pt x="1895" y="903"/>
                      </a:cubicBezTo>
                      <a:cubicBezTo>
                        <a:pt x="1893" y="903"/>
                        <a:pt x="1891" y="903"/>
                        <a:pt x="1888" y="902"/>
                      </a:cubicBezTo>
                      <a:cubicBezTo>
                        <a:pt x="1884" y="900"/>
                        <a:pt x="1880" y="896"/>
                        <a:pt x="1881" y="891"/>
                      </a:cubicBezTo>
                      <a:cubicBezTo>
                        <a:pt x="1882" y="889"/>
                        <a:pt x="1884" y="887"/>
                        <a:pt x="1886" y="886"/>
                      </a:cubicBezTo>
                      <a:cubicBezTo>
                        <a:pt x="1888" y="886"/>
                        <a:pt x="1890" y="886"/>
                        <a:pt x="1891" y="887"/>
                      </a:cubicBezTo>
                      <a:cubicBezTo>
                        <a:pt x="1892" y="888"/>
                        <a:pt x="1893" y="890"/>
                        <a:pt x="1893" y="892"/>
                      </a:cubicBezTo>
                      <a:cubicBezTo>
                        <a:pt x="1893" y="895"/>
                        <a:pt x="1891" y="897"/>
                        <a:pt x="1889" y="897"/>
                      </a:cubicBezTo>
                      <a:cubicBezTo>
                        <a:pt x="1887" y="897"/>
                        <a:pt x="1886" y="896"/>
                        <a:pt x="1885" y="894"/>
                      </a:cubicBezTo>
                      <a:cubicBezTo>
                        <a:pt x="1885" y="894"/>
                        <a:pt x="1886" y="893"/>
                        <a:pt x="1887" y="892"/>
                      </a:cubicBezTo>
                      <a:cubicBezTo>
                        <a:pt x="1886" y="893"/>
                        <a:pt x="1886" y="894"/>
                        <a:pt x="1887" y="894"/>
                      </a:cubicBezTo>
                      <a:cubicBezTo>
                        <a:pt x="1887" y="896"/>
                        <a:pt x="1889" y="895"/>
                        <a:pt x="1890" y="894"/>
                      </a:cubicBezTo>
                      <a:cubicBezTo>
                        <a:pt x="1890" y="894"/>
                        <a:pt x="1890" y="893"/>
                        <a:pt x="1890" y="892"/>
                      </a:cubicBezTo>
                      <a:cubicBezTo>
                        <a:pt x="1890" y="890"/>
                        <a:pt x="1888" y="890"/>
                        <a:pt x="1887" y="890"/>
                      </a:cubicBezTo>
                      <a:cubicBezTo>
                        <a:pt x="1885" y="890"/>
                        <a:pt x="1884" y="891"/>
                        <a:pt x="1884" y="893"/>
                      </a:cubicBezTo>
                      <a:cubicBezTo>
                        <a:pt x="1883" y="897"/>
                        <a:pt x="1888" y="901"/>
                        <a:pt x="1892" y="902"/>
                      </a:cubicBezTo>
                      <a:cubicBezTo>
                        <a:pt x="1899" y="903"/>
                        <a:pt x="1906" y="899"/>
                        <a:pt x="1912" y="895"/>
                      </a:cubicBezTo>
                      <a:cubicBezTo>
                        <a:pt x="1926" y="886"/>
                        <a:pt x="1934" y="872"/>
                        <a:pt x="1935" y="857"/>
                      </a:cubicBezTo>
                      <a:cubicBezTo>
                        <a:pt x="1934" y="852"/>
                        <a:pt x="1934" y="847"/>
                        <a:pt x="1936" y="841"/>
                      </a:cubicBezTo>
                      <a:close/>
                      <a:moveTo>
                        <a:pt x="1933" y="822"/>
                      </a:moveTo>
                      <a:cubicBezTo>
                        <a:pt x="1933" y="832"/>
                        <a:pt x="1917" y="836"/>
                        <a:pt x="1907" y="834"/>
                      </a:cubicBezTo>
                      <a:cubicBezTo>
                        <a:pt x="1895" y="832"/>
                        <a:pt x="1882" y="827"/>
                        <a:pt x="1871" y="834"/>
                      </a:cubicBezTo>
                      <a:cubicBezTo>
                        <a:pt x="1866" y="839"/>
                        <a:pt x="1862" y="846"/>
                        <a:pt x="1864" y="853"/>
                      </a:cubicBezTo>
                      <a:cubicBezTo>
                        <a:pt x="1865" y="857"/>
                        <a:pt x="1868" y="860"/>
                        <a:pt x="1872" y="860"/>
                      </a:cubicBezTo>
                      <a:cubicBezTo>
                        <a:pt x="1869" y="858"/>
                        <a:pt x="1868" y="852"/>
                        <a:pt x="1870" y="848"/>
                      </a:cubicBezTo>
                      <a:cubicBezTo>
                        <a:pt x="1873" y="844"/>
                        <a:pt x="1879" y="843"/>
                        <a:pt x="1884" y="844"/>
                      </a:cubicBezTo>
                      <a:cubicBezTo>
                        <a:pt x="1894" y="847"/>
                        <a:pt x="1903" y="852"/>
                        <a:pt x="1913" y="850"/>
                      </a:cubicBezTo>
                      <a:cubicBezTo>
                        <a:pt x="1925" y="849"/>
                        <a:pt x="1936" y="837"/>
                        <a:pt x="1933" y="822"/>
                      </a:cubicBezTo>
                      <a:close/>
                      <a:moveTo>
                        <a:pt x="1927" y="775"/>
                      </a:moveTo>
                      <a:cubicBezTo>
                        <a:pt x="1916" y="775"/>
                        <a:pt x="1903" y="786"/>
                        <a:pt x="1899" y="796"/>
                      </a:cubicBezTo>
                      <a:cubicBezTo>
                        <a:pt x="1895" y="807"/>
                        <a:pt x="1904" y="813"/>
                        <a:pt x="1910" y="802"/>
                      </a:cubicBezTo>
                      <a:cubicBezTo>
                        <a:pt x="1915" y="794"/>
                        <a:pt x="1918" y="779"/>
                        <a:pt x="1927" y="775"/>
                      </a:cubicBezTo>
                      <a:close/>
                      <a:moveTo>
                        <a:pt x="2077" y="635"/>
                      </a:moveTo>
                      <a:cubicBezTo>
                        <a:pt x="2101" y="614"/>
                        <a:pt x="2103" y="563"/>
                        <a:pt x="2073" y="555"/>
                      </a:cubicBezTo>
                      <a:cubicBezTo>
                        <a:pt x="2074" y="549"/>
                        <a:pt x="2085" y="546"/>
                        <a:pt x="2093" y="551"/>
                      </a:cubicBezTo>
                      <a:cubicBezTo>
                        <a:pt x="2101" y="556"/>
                        <a:pt x="2105" y="569"/>
                        <a:pt x="2099" y="582"/>
                      </a:cubicBezTo>
                      <a:cubicBezTo>
                        <a:pt x="2110" y="586"/>
                        <a:pt x="2105" y="621"/>
                        <a:pt x="2077" y="635"/>
                      </a:cubicBezTo>
                      <a:close/>
                      <a:moveTo>
                        <a:pt x="2197" y="705"/>
                      </a:moveTo>
                      <a:cubicBezTo>
                        <a:pt x="2195" y="708"/>
                        <a:pt x="2192" y="709"/>
                        <a:pt x="2190" y="707"/>
                      </a:cubicBezTo>
                      <a:cubicBezTo>
                        <a:pt x="2187" y="706"/>
                        <a:pt x="2186" y="703"/>
                        <a:pt x="2188" y="701"/>
                      </a:cubicBezTo>
                      <a:cubicBezTo>
                        <a:pt x="2189" y="698"/>
                        <a:pt x="2192" y="697"/>
                        <a:pt x="2194" y="698"/>
                      </a:cubicBezTo>
                      <a:cubicBezTo>
                        <a:pt x="2197" y="700"/>
                        <a:pt x="2198" y="703"/>
                        <a:pt x="2197" y="705"/>
                      </a:cubicBezTo>
                      <a:close/>
                      <a:moveTo>
                        <a:pt x="2194" y="715"/>
                      </a:moveTo>
                      <a:cubicBezTo>
                        <a:pt x="2193" y="717"/>
                        <a:pt x="2191" y="717"/>
                        <a:pt x="2189" y="716"/>
                      </a:cubicBezTo>
                      <a:cubicBezTo>
                        <a:pt x="2187" y="715"/>
                        <a:pt x="2187" y="713"/>
                        <a:pt x="2187" y="711"/>
                      </a:cubicBezTo>
                      <a:cubicBezTo>
                        <a:pt x="2188" y="709"/>
                        <a:pt x="2191" y="708"/>
                        <a:pt x="2193" y="709"/>
                      </a:cubicBezTo>
                      <a:cubicBezTo>
                        <a:pt x="2195" y="710"/>
                        <a:pt x="2195" y="713"/>
                        <a:pt x="2194" y="715"/>
                      </a:cubicBezTo>
                      <a:close/>
                      <a:moveTo>
                        <a:pt x="2193" y="693"/>
                      </a:moveTo>
                      <a:cubicBezTo>
                        <a:pt x="2192" y="697"/>
                        <a:pt x="2187" y="698"/>
                        <a:pt x="2183" y="696"/>
                      </a:cubicBezTo>
                      <a:cubicBezTo>
                        <a:pt x="2179" y="694"/>
                        <a:pt x="2178" y="690"/>
                        <a:pt x="2180" y="686"/>
                      </a:cubicBezTo>
                      <a:cubicBezTo>
                        <a:pt x="2182" y="682"/>
                        <a:pt x="2186" y="681"/>
                        <a:pt x="2190" y="683"/>
                      </a:cubicBezTo>
                      <a:cubicBezTo>
                        <a:pt x="2194" y="685"/>
                        <a:pt x="2195" y="689"/>
                        <a:pt x="2193" y="693"/>
                      </a:cubicBezTo>
                      <a:close/>
                      <a:moveTo>
                        <a:pt x="2033" y="731"/>
                      </a:moveTo>
                      <a:cubicBezTo>
                        <a:pt x="2025" y="723"/>
                        <a:pt x="2021" y="707"/>
                        <a:pt x="2025" y="692"/>
                      </a:cubicBezTo>
                      <a:cubicBezTo>
                        <a:pt x="2028" y="681"/>
                        <a:pt x="2034" y="671"/>
                        <a:pt x="2043" y="665"/>
                      </a:cubicBezTo>
                      <a:cubicBezTo>
                        <a:pt x="2047" y="661"/>
                        <a:pt x="2052" y="659"/>
                        <a:pt x="2058" y="659"/>
                      </a:cubicBezTo>
                      <a:cubicBezTo>
                        <a:pt x="2067" y="659"/>
                        <a:pt x="2074" y="663"/>
                        <a:pt x="2077" y="669"/>
                      </a:cubicBezTo>
                      <a:cubicBezTo>
                        <a:pt x="2080" y="676"/>
                        <a:pt x="2076" y="683"/>
                        <a:pt x="2069" y="684"/>
                      </a:cubicBezTo>
                      <a:cubicBezTo>
                        <a:pt x="2073" y="674"/>
                        <a:pt x="2063" y="667"/>
                        <a:pt x="2053" y="669"/>
                      </a:cubicBezTo>
                      <a:cubicBezTo>
                        <a:pt x="2043" y="672"/>
                        <a:pt x="2033" y="684"/>
                        <a:pt x="2030" y="694"/>
                      </a:cubicBezTo>
                      <a:cubicBezTo>
                        <a:pt x="2024" y="712"/>
                        <a:pt x="2030" y="724"/>
                        <a:pt x="2033" y="731"/>
                      </a:cubicBezTo>
                      <a:close/>
                      <a:moveTo>
                        <a:pt x="2058" y="652"/>
                      </a:moveTo>
                      <a:cubicBezTo>
                        <a:pt x="2088" y="637"/>
                        <a:pt x="2128" y="648"/>
                        <a:pt x="2139" y="670"/>
                      </a:cubicBezTo>
                      <a:cubicBezTo>
                        <a:pt x="2152" y="694"/>
                        <a:pt x="2130" y="704"/>
                        <a:pt x="2119" y="683"/>
                      </a:cubicBezTo>
                      <a:cubicBezTo>
                        <a:pt x="2114" y="672"/>
                        <a:pt x="2090" y="642"/>
                        <a:pt x="2058" y="652"/>
                      </a:cubicBezTo>
                      <a:close/>
                      <a:moveTo>
                        <a:pt x="1758" y="906"/>
                      </a:moveTo>
                      <a:cubicBezTo>
                        <a:pt x="1774" y="886"/>
                        <a:pt x="1769" y="866"/>
                        <a:pt x="1773" y="855"/>
                      </a:cubicBezTo>
                      <a:cubicBezTo>
                        <a:pt x="1778" y="842"/>
                        <a:pt x="1793" y="847"/>
                        <a:pt x="1791" y="862"/>
                      </a:cubicBezTo>
                      <a:cubicBezTo>
                        <a:pt x="1789" y="878"/>
                        <a:pt x="1774" y="895"/>
                        <a:pt x="1758" y="906"/>
                      </a:cubicBezTo>
                      <a:close/>
                      <a:moveTo>
                        <a:pt x="1827" y="856"/>
                      </a:moveTo>
                      <a:cubicBezTo>
                        <a:pt x="1826" y="858"/>
                        <a:pt x="1825" y="860"/>
                        <a:pt x="1823" y="861"/>
                      </a:cubicBezTo>
                      <a:cubicBezTo>
                        <a:pt x="1821" y="863"/>
                        <a:pt x="1818" y="863"/>
                        <a:pt x="1815" y="861"/>
                      </a:cubicBezTo>
                      <a:cubicBezTo>
                        <a:pt x="1811" y="859"/>
                        <a:pt x="1811" y="854"/>
                        <a:pt x="1812" y="852"/>
                      </a:cubicBezTo>
                      <a:cubicBezTo>
                        <a:pt x="1815" y="846"/>
                        <a:pt x="1819" y="848"/>
                        <a:pt x="1823" y="847"/>
                      </a:cubicBezTo>
                      <a:cubicBezTo>
                        <a:pt x="1826" y="845"/>
                        <a:pt x="1828" y="840"/>
                        <a:pt x="1827" y="835"/>
                      </a:cubicBezTo>
                      <a:cubicBezTo>
                        <a:pt x="1826" y="829"/>
                        <a:pt x="1822" y="824"/>
                        <a:pt x="1816" y="824"/>
                      </a:cubicBezTo>
                      <a:cubicBezTo>
                        <a:pt x="1812" y="823"/>
                        <a:pt x="1808" y="825"/>
                        <a:pt x="1808" y="829"/>
                      </a:cubicBezTo>
                      <a:cubicBezTo>
                        <a:pt x="1811" y="827"/>
                        <a:pt x="1816" y="829"/>
                        <a:pt x="1815" y="834"/>
                      </a:cubicBezTo>
                      <a:cubicBezTo>
                        <a:pt x="1815" y="837"/>
                        <a:pt x="1811" y="841"/>
                        <a:pt x="1807" y="846"/>
                      </a:cubicBezTo>
                      <a:cubicBezTo>
                        <a:pt x="1804" y="851"/>
                        <a:pt x="1801" y="856"/>
                        <a:pt x="1801" y="861"/>
                      </a:cubicBezTo>
                      <a:cubicBezTo>
                        <a:pt x="1801" y="871"/>
                        <a:pt x="1811" y="879"/>
                        <a:pt x="1821" y="877"/>
                      </a:cubicBezTo>
                      <a:cubicBezTo>
                        <a:pt x="1826" y="876"/>
                        <a:pt x="1830" y="872"/>
                        <a:pt x="1833" y="868"/>
                      </a:cubicBezTo>
                      <a:cubicBezTo>
                        <a:pt x="1836" y="864"/>
                        <a:pt x="1841" y="850"/>
                        <a:pt x="1847" y="848"/>
                      </a:cubicBezTo>
                      <a:cubicBezTo>
                        <a:pt x="1852" y="846"/>
                        <a:pt x="1855" y="849"/>
                        <a:pt x="1856" y="852"/>
                      </a:cubicBezTo>
                      <a:cubicBezTo>
                        <a:pt x="1859" y="851"/>
                        <a:pt x="1859" y="844"/>
                        <a:pt x="1856" y="841"/>
                      </a:cubicBezTo>
                      <a:cubicBezTo>
                        <a:pt x="1850" y="835"/>
                        <a:pt x="1838" y="835"/>
                        <a:pt x="1831" y="843"/>
                      </a:cubicBezTo>
                      <a:cubicBezTo>
                        <a:pt x="1828" y="846"/>
                        <a:pt x="1828" y="850"/>
                        <a:pt x="1827" y="856"/>
                      </a:cubicBezTo>
                      <a:close/>
                      <a:moveTo>
                        <a:pt x="1830" y="839"/>
                      </a:moveTo>
                      <a:cubicBezTo>
                        <a:pt x="1832" y="828"/>
                        <a:pt x="1844" y="815"/>
                        <a:pt x="1856" y="813"/>
                      </a:cubicBezTo>
                      <a:cubicBezTo>
                        <a:pt x="1868" y="810"/>
                        <a:pt x="1874" y="820"/>
                        <a:pt x="1861" y="825"/>
                      </a:cubicBezTo>
                      <a:cubicBezTo>
                        <a:pt x="1852" y="830"/>
                        <a:pt x="1835" y="830"/>
                        <a:pt x="1830" y="839"/>
                      </a:cubicBezTo>
                      <a:close/>
                      <a:moveTo>
                        <a:pt x="1810" y="878"/>
                      </a:moveTo>
                      <a:cubicBezTo>
                        <a:pt x="1805" y="876"/>
                        <a:pt x="1801" y="870"/>
                        <a:pt x="1800" y="866"/>
                      </a:cubicBezTo>
                      <a:cubicBezTo>
                        <a:pt x="1794" y="866"/>
                        <a:pt x="1789" y="877"/>
                        <a:pt x="1797" y="883"/>
                      </a:cubicBezTo>
                      <a:cubicBezTo>
                        <a:pt x="1802" y="886"/>
                        <a:pt x="1809" y="883"/>
                        <a:pt x="1810" y="878"/>
                      </a:cubicBezTo>
                      <a:close/>
                      <a:moveTo>
                        <a:pt x="2018" y="1154"/>
                      </a:moveTo>
                      <a:cubicBezTo>
                        <a:pt x="2016" y="1157"/>
                        <a:pt x="2012" y="1157"/>
                        <a:pt x="2009" y="1155"/>
                      </a:cubicBezTo>
                      <a:cubicBezTo>
                        <a:pt x="2005" y="1150"/>
                        <a:pt x="2009" y="1144"/>
                        <a:pt x="2014" y="1144"/>
                      </a:cubicBezTo>
                      <a:cubicBezTo>
                        <a:pt x="2019" y="1144"/>
                        <a:pt x="2020" y="1147"/>
                        <a:pt x="2026" y="1145"/>
                      </a:cubicBezTo>
                      <a:cubicBezTo>
                        <a:pt x="2021" y="1148"/>
                        <a:pt x="2021" y="1151"/>
                        <a:pt x="2018" y="1154"/>
                      </a:cubicBezTo>
                      <a:close/>
                      <a:moveTo>
                        <a:pt x="1801" y="1345"/>
                      </a:moveTo>
                      <a:cubicBezTo>
                        <a:pt x="1781" y="1329"/>
                        <a:pt x="1777" y="1307"/>
                        <a:pt x="1781" y="1289"/>
                      </a:cubicBezTo>
                      <a:cubicBezTo>
                        <a:pt x="1786" y="1273"/>
                        <a:pt x="1798" y="1268"/>
                        <a:pt x="1801" y="1258"/>
                      </a:cubicBezTo>
                      <a:cubicBezTo>
                        <a:pt x="1803" y="1254"/>
                        <a:pt x="1802" y="1250"/>
                        <a:pt x="1800" y="1246"/>
                      </a:cubicBezTo>
                      <a:cubicBezTo>
                        <a:pt x="1811" y="1248"/>
                        <a:pt x="1817" y="1260"/>
                        <a:pt x="1812" y="1271"/>
                      </a:cubicBezTo>
                      <a:cubicBezTo>
                        <a:pt x="1807" y="1284"/>
                        <a:pt x="1797" y="1288"/>
                        <a:pt x="1793" y="1303"/>
                      </a:cubicBezTo>
                      <a:cubicBezTo>
                        <a:pt x="1790" y="1318"/>
                        <a:pt x="1793" y="1334"/>
                        <a:pt x="1801" y="1345"/>
                      </a:cubicBezTo>
                      <a:close/>
                      <a:moveTo>
                        <a:pt x="1828" y="1396"/>
                      </a:moveTo>
                      <a:cubicBezTo>
                        <a:pt x="1806" y="1384"/>
                        <a:pt x="1804" y="1359"/>
                        <a:pt x="1799" y="1349"/>
                      </a:cubicBezTo>
                      <a:cubicBezTo>
                        <a:pt x="1792" y="1334"/>
                        <a:pt x="1780" y="1338"/>
                        <a:pt x="1783" y="1356"/>
                      </a:cubicBezTo>
                      <a:cubicBezTo>
                        <a:pt x="1787" y="1374"/>
                        <a:pt x="1807" y="1393"/>
                        <a:pt x="1828" y="1396"/>
                      </a:cubicBezTo>
                      <a:close/>
                      <a:moveTo>
                        <a:pt x="2406" y="1133"/>
                      </a:moveTo>
                      <a:cubicBezTo>
                        <a:pt x="2426" y="1145"/>
                        <a:pt x="2452" y="1138"/>
                        <a:pt x="2464" y="1125"/>
                      </a:cubicBezTo>
                      <a:cubicBezTo>
                        <a:pt x="2475" y="1114"/>
                        <a:pt x="2468" y="1100"/>
                        <a:pt x="2455" y="1114"/>
                      </a:cubicBezTo>
                      <a:cubicBezTo>
                        <a:pt x="2444" y="1125"/>
                        <a:pt x="2430" y="1138"/>
                        <a:pt x="2406" y="1133"/>
                      </a:cubicBezTo>
                      <a:close/>
                      <a:moveTo>
                        <a:pt x="2520" y="856"/>
                      </a:moveTo>
                      <a:cubicBezTo>
                        <a:pt x="2535" y="865"/>
                        <a:pt x="2549" y="889"/>
                        <a:pt x="2548" y="907"/>
                      </a:cubicBezTo>
                      <a:cubicBezTo>
                        <a:pt x="2548" y="925"/>
                        <a:pt x="2533" y="928"/>
                        <a:pt x="2529" y="908"/>
                      </a:cubicBezTo>
                      <a:cubicBezTo>
                        <a:pt x="2526" y="892"/>
                        <a:pt x="2534" y="872"/>
                        <a:pt x="2520" y="856"/>
                      </a:cubicBezTo>
                      <a:close/>
                      <a:moveTo>
                        <a:pt x="2458" y="1141"/>
                      </a:moveTo>
                      <a:cubicBezTo>
                        <a:pt x="2482" y="1139"/>
                        <a:pt x="2492" y="1120"/>
                        <a:pt x="2496" y="1101"/>
                      </a:cubicBezTo>
                      <a:cubicBezTo>
                        <a:pt x="2498" y="1091"/>
                        <a:pt x="2496" y="1076"/>
                        <a:pt x="2505" y="1069"/>
                      </a:cubicBezTo>
                      <a:cubicBezTo>
                        <a:pt x="2489" y="1065"/>
                        <a:pt x="2486" y="1097"/>
                        <a:pt x="2484" y="1107"/>
                      </a:cubicBezTo>
                      <a:cubicBezTo>
                        <a:pt x="2480" y="1124"/>
                        <a:pt x="2471" y="1136"/>
                        <a:pt x="2458" y="1141"/>
                      </a:cubicBezTo>
                      <a:close/>
                      <a:moveTo>
                        <a:pt x="2474" y="987"/>
                      </a:moveTo>
                      <a:cubicBezTo>
                        <a:pt x="2456" y="1006"/>
                        <a:pt x="2428" y="1020"/>
                        <a:pt x="2410" y="1016"/>
                      </a:cubicBezTo>
                      <a:cubicBezTo>
                        <a:pt x="2392" y="1012"/>
                        <a:pt x="2391" y="994"/>
                        <a:pt x="2411" y="995"/>
                      </a:cubicBezTo>
                      <a:cubicBezTo>
                        <a:pt x="2427" y="996"/>
                        <a:pt x="2453" y="1000"/>
                        <a:pt x="2474" y="987"/>
                      </a:cubicBezTo>
                      <a:close/>
                      <a:moveTo>
                        <a:pt x="2605" y="916"/>
                      </a:moveTo>
                      <a:cubicBezTo>
                        <a:pt x="2610" y="916"/>
                        <a:pt x="2612" y="920"/>
                        <a:pt x="2612" y="924"/>
                      </a:cubicBezTo>
                      <a:cubicBezTo>
                        <a:pt x="2611" y="930"/>
                        <a:pt x="2602" y="930"/>
                        <a:pt x="2599" y="926"/>
                      </a:cubicBezTo>
                      <a:cubicBezTo>
                        <a:pt x="2597" y="922"/>
                        <a:pt x="2598" y="918"/>
                        <a:pt x="2593" y="915"/>
                      </a:cubicBezTo>
                      <a:cubicBezTo>
                        <a:pt x="2599" y="917"/>
                        <a:pt x="2601" y="915"/>
                        <a:pt x="2605" y="916"/>
                      </a:cubicBezTo>
                      <a:close/>
                      <a:moveTo>
                        <a:pt x="2605" y="914"/>
                      </a:moveTo>
                      <a:cubicBezTo>
                        <a:pt x="2608" y="914"/>
                        <a:pt x="2610" y="915"/>
                        <a:pt x="2612" y="917"/>
                      </a:cubicBezTo>
                      <a:cubicBezTo>
                        <a:pt x="2613" y="920"/>
                        <a:pt x="2614" y="923"/>
                        <a:pt x="2612" y="927"/>
                      </a:cubicBezTo>
                      <a:cubicBezTo>
                        <a:pt x="2610" y="931"/>
                        <a:pt x="2605" y="932"/>
                        <a:pt x="2602" y="930"/>
                      </a:cubicBezTo>
                      <a:cubicBezTo>
                        <a:pt x="2596" y="928"/>
                        <a:pt x="2597" y="923"/>
                        <a:pt x="2595" y="919"/>
                      </a:cubicBezTo>
                      <a:cubicBezTo>
                        <a:pt x="2593" y="915"/>
                        <a:pt x="2588" y="914"/>
                        <a:pt x="2582" y="915"/>
                      </a:cubicBezTo>
                      <a:cubicBezTo>
                        <a:pt x="2575" y="917"/>
                        <a:pt x="2571" y="922"/>
                        <a:pt x="2570" y="929"/>
                      </a:cubicBezTo>
                      <a:cubicBezTo>
                        <a:pt x="2570" y="933"/>
                        <a:pt x="2572" y="937"/>
                        <a:pt x="2577" y="937"/>
                      </a:cubicBezTo>
                      <a:cubicBezTo>
                        <a:pt x="2574" y="934"/>
                        <a:pt x="2576" y="928"/>
                        <a:pt x="2582" y="929"/>
                      </a:cubicBezTo>
                      <a:cubicBezTo>
                        <a:pt x="2585" y="929"/>
                        <a:pt x="2590" y="933"/>
                        <a:pt x="2596" y="936"/>
                      </a:cubicBezTo>
                      <a:cubicBezTo>
                        <a:pt x="2601" y="940"/>
                        <a:pt x="2607" y="942"/>
                        <a:pt x="2613" y="942"/>
                      </a:cubicBezTo>
                      <a:cubicBezTo>
                        <a:pt x="2624" y="941"/>
                        <a:pt x="2632" y="930"/>
                        <a:pt x="2629" y="919"/>
                      </a:cubicBezTo>
                      <a:cubicBezTo>
                        <a:pt x="2627" y="913"/>
                        <a:pt x="2623" y="909"/>
                        <a:pt x="2618" y="906"/>
                      </a:cubicBezTo>
                      <a:cubicBezTo>
                        <a:pt x="2613" y="903"/>
                        <a:pt x="2598" y="899"/>
                        <a:pt x="2595" y="892"/>
                      </a:cubicBezTo>
                      <a:cubicBezTo>
                        <a:pt x="2592" y="887"/>
                        <a:pt x="2595" y="883"/>
                        <a:pt x="2599" y="882"/>
                      </a:cubicBezTo>
                      <a:cubicBezTo>
                        <a:pt x="2597" y="878"/>
                        <a:pt x="2590" y="879"/>
                        <a:pt x="2586" y="883"/>
                      </a:cubicBezTo>
                      <a:cubicBezTo>
                        <a:pt x="2580" y="890"/>
                        <a:pt x="2581" y="903"/>
                        <a:pt x="2591" y="910"/>
                      </a:cubicBezTo>
                      <a:cubicBezTo>
                        <a:pt x="2594" y="913"/>
                        <a:pt x="2599" y="913"/>
                        <a:pt x="2605" y="914"/>
                      </a:cubicBezTo>
                      <a:close/>
                      <a:moveTo>
                        <a:pt x="2586" y="912"/>
                      </a:moveTo>
                      <a:cubicBezTo>
                        <a:pt x="2573" y="911"/>
                        <a:pt x="2558" y="898"/>
                        <a:pt x="2555" y="885"/>
                      </a:cubicBezTo>
                      <a:cubicBezTo>
                        <a:pt x="2551" y="872"/>
                        <a:pt x="2562" y="865"/>
                        <a:pt x="2569" y="878"/>
                      </a:cubicBezTo>
                      <a:cubicBezTo>
                        <a:pt x="2574" y="888"/>
                        <a:pt x="2576" y="907"/>
                        <a:pt x="2586" y="912"/>
                      </a:cubicBezTo>
                      <a:close/>
                      <a:moveTo>
                        <a:pt x="2641" y="947"/>
                      </a:moveTo>
                      <a:cubicBezTo>
                        <a:pt x="2640" y="948"/>
                        <a:pt x="2639" y="949"/>
                        <a:pt x="2638" y="949"/>
                      </a:cubicBezTo>
                      <a:cubicBezTo>
                        <a:pt x="2647" y="955"/>
                        <a:pt x="2659" y="968"/>
                        <a:pt x="2667" y="983"/>
                      </a:cubicBezTo>
                      <a:cubicBezTo>
                        <a:pt x="2664" y="980"/>
                        <a:pt x="2660" y="977"/>
                        <a:pt x="2656" y="975"/>
                      </a:cubicBezTo>
                      <a:cubicBezTo>
                        <a:pt x="2627" y="959"/>
                        <a:pt x="2611" y="976"/>
                        <a:pt x="2585" y="975"/>
                      </a:cubicBezTo>
                      <a:cubicBezTo>
                        <a:pt x="2575" y="975"/>
                        <a:pt x="2565" y="969"/>
                        <a:pt x="2567" y="957"/>
                      </a:cubicBezTo>
                      <a:cubicBezTo>
                        <a:pt x="2569" y="951"/>
                        <a:pt x="2573" y="947"/>
                        <a:pt x="2578" y="945"/>
                      </a:cubicBezTo>
                      <a:cubicBezTo>
                        <a:pt x="2582" y="944"/>
                        <a:pt x="2585" y="945"/>
                        <a:pt x="2589" y="947"/>
                      </a:cubicBezTo>
                      <a:cubicBezTo>
                        <a:pt x="2590" y="948"/>
                        <a:pt x="2591" y="950"/>
                        <a:pt x="2592" y="951"/>
                      </a:cubicBezTo>
                      <a:cubicBezTo>
                        <a:pt x="2592" y="950"/>
                        <a:pt x="2592" y="951"/>
                        <a:pt x="2590" y="949"/>
                      </a:cubicBezTo>
                      <a:cubicBezTo>
                        <a:pt x="2588" y="948"/>
                        <a:pt x="2582" y="948"/>
                        <a:pt x="2579" y="951"/>
                      </a:cubicBezTo>
                      <a:cubicBezTo>
                        <a:pt x="2577" y="955"/>
                        <a:pt x="2578" y="960"/>
                        <a:pt x="2581" y="962"/>
                      </a:cubicBezTo>
                      <a:cubicBezTo>
                        <a:pt x="2585" y="965"/>
                        <a:pt x="2589" y="964"/>
                        <a:pt x="2591" y="961"/>
                      </a:cubicBezTo>
                      <a:cubicBezTo>
                        <a:pt x="2596" y="957"/>
                        <a:pt x="2594" y="950"/>
                        <a:pt x="2589" y="946"/>
                      </a:cubicBezTo>
                      <a:cubicBezTo>
                        <a:pt x="2586" y="944"/>
                        <a:pt x="2582" y="943"/>
                        <a:pt x="2578" y="943"/>
                      </a:cubicBezTo>
                      <a:cubicBezTo>
                        <a:pt x="2571" y="945"/>
                        <a:pt x="2566" y="950"/>
                        <a:pt x="2565" y="956"/>
                      </a:cubicBezTo>
                      <a:cubicBezTo>
                        <a:pt x="2561" y="971"/>
                        <a:pt x="2572" y="978"/>
                        <a:pt x="2584" y="978"/>
                      </a:cubicBezTo>
                      <a:cubicBezTo>
                        <a:pt x="2612" y="979"/>
                        <a:pt x="2628" y="961"/>
                        <a:pt x="2656" y="980"/>
                      </a:cubicBezTo>
                      <a:cubicBezTo>
                        <a:pt x="2668" y="987"/>
                        <a:pt x="2677" y="1000"/>
                        <a:pt x="2676" y="1016"/>
                      </a:cubicBezTo>
                      <a:cubicBezTo>
                        <a:pt x="2675" y="1037"/>
                        <a:pt x="2661" y="1055"/>
                        <a:pt x="2639" y="1056"/>
                      </a:cubicBezTo>
                      <a:cubicBezTo>
                        <a:pt x="2663" y="1055"/>
                        <a:pt x="2674" y="1024"/>
                        <a:pt x="2665" y="1002"/>
                      </a:cubicBezTo>
                      <a:cubicBezTo>
                        <a:pt x="2661" y="990"/>
                        <a:pt x="2649" y="978"/>
                        <a:pt x="2634" y="976"/>
                      </a:cubicBezTo>
                      <a:cubicBezTo>
                        <a:pt x="2604" y="972"/>
                        <a:pt x="2601" y="1005"/>
                        <a:pt x="2628" y="1009"/>
                      </a:cubicBezTo>
                      <a:cubicBezTo>
                        <a:pt x="2643" y="1011"/>
                        <a:pt x="2653" y="1021"/>
                        <a:pt x="2652" y="1036"/>
                      </a:cubicBezTo>
                      <a:cubicBezTo>
                        <a:pt x="2652" y="1045"/>
                        <a:pt x="2645" y="1053"/>
                        <a:pt x="2639" y="1056"/>
                      </a:cubicBezTo>
                      <a:cubicBezTo>
                        <a:pt x="2640" y="1056"/>
                        <a:pt x="2641" y="1056"/>
                        <a:pt x="2641" y="1056"/>
                      </a:cubicBezTo>
                      <a:cubicBezTo>
                        <a:pt x="2635" y="1057"/>
                        <a:pt x="2630" y="1058"/>
                        <a:pt x="2624" y="1060"/>
                      </a:cubicBezTo>
                      <a:cubicBezTo>
                        <a:pt x="2611" y="1065"/>
                        <a:pt x="2602" y="1071"/>
                        <a:pt x="2593" y="1082"/>
                      </a:cubicBezTo>
                      <a:cubicBezTo>
                        <a:pt x="2592" y="1083"/>
                        <a:pt x="2592" y="1083"/>
                        <a:pt x="2592" y="1083"/>
                      </a:cubicBezTo>
                      <a:cubicBezTo>
                        <a:pt x="2594" y="1070"/>
                        <a:pt x="2605" y="1051"/>
                        <a:pt x="2615" y="1045"/>
                      </a:cubicBezTo>
                      <a:cubicBezTo>
                        <a:pt x="2614" y="1045"/>
                        <a:pt x="2614" y="1044"/>
                        <a:pt x="2614" y="1043"/>
                      </a:cubicBezTo>
                      <a:cubicBezTo>
                        <a:pt x="2604" y="1048"/>
                        <a:pt x="2595" y="1063"/>
                        <a:pt x="2591" y="1075"/>
                      </a:cubicBezTo>
                      <a:cubicBezTo>
                        <a:pt x="2591" y="1074"/>
                        <a:pt x="2591" y="1072"/>
                        <a:pt x="2590" y="1070"/>
                      </a:cubicBezTo>
                      <a:cubicBezTo>
                        <a:pt x="2590" y="1070"/>
                        <a:pt x="2590" y="1070"/>
                        <a:pt x="2590" y="1070"/>
                      </a:cubicBezTo>
                      <a:cubicBezTo>
                        <a:pt x="2589" y="1061"/>
                        <a:pt x="2587" y="1053"/>
                        <a:pt x="2584" y="1045"/>
                      </a:cubicBezTo>
                      <a:cubicBezTo>
                        <a:pt x="2580" y="1036"/>
                        <a:pt x="2572" y="1025"/>
                        <a:pt x="2574" y="1015"/>
                      </a:cubicBezTo>
                      <a:cubicBezTo>
                        <a:pt x="2577" y="1007"/>
                        <a:pt x="2583" y="1001"/>
                        <a:pt x="2592" y="999"/>
                      </a:cubicBezTo>
                      <a:cubicBezTo>
                        <a:pt x="2600" y="998"/>
                        <a:pt x="2609" y="1001"/>
                        <a:pt x="2613" y="1008"/>
                      </a:cubicBezTo>
                      <a:cubicBezTo>
                        <a:pt x="2618" y="1014"/>
                        <a:pt x="2618" y="1022"/>
                        <a:pt x="2614" y="1027"/>
                      </a:cubicBezTo>
                      <a:cubicBezTo>
                        <a:pt x="2610" y="1032"/>
                        <a:pt x="2604" y="1034"/>
                        <a:pt x="2599" y="1033"/>
                      </a:cubicBezTo>
                      <a:cubicBezTo>
                        <a:pt x="2603" y="1033"/>
                        <a:pt x="2607" y="1031"/>
                        <a:pt x="2609" y="1027"/>
                      </a:cubicBezTo>
                      <a:cubicBezTo>
                        <a:pt x="2610" y="1022"/>
                        <a:pt x="2608" y="1017"/>
                        <a:pt x="2603" y="1015"/>
                      </a:cubicBezTo>
                      <a:cubicBezTo>
                        <a:pt x="2599" y="1014"/>
                        <a:pt x="2594" y="1016"/>
                        <a:pt x="2592" y="1021"/>
                      </a:cubicBezTo>
                      <a:cubicBezTo>
                        <a:pt x="2590" y="1024"/>
                        <a:pt x="2592" y="1029"/>
                        <a:pt x="2596" y="1032"/>
                      </a:cubicBezTo>
                      <a:cubicBezTo>
                        <a:pt x="2598" y="1033"/>
                        <a:pt x="2601" y="1033"/>
                        <a:pt x="2603" y="1033"/>
                      </a:cubicBezTo>
                      <a:cubicBezTo>
                        <a:pt x="2607" y="1033"/>
                        <a:pt x="2611" y="1031"/>
                        <a:pt x="2614" y="1028"/>
                      </a:cubicBezTo>
                      <a:cubicBezTo>
                        <a:pt x="2618" y="1022"/>
                        <a:pt x="2618" y="1014"/>
                        <a:pt x="2614" y="1007"/>
                      </a:cubicBezTo>
                      <a:cubicBezTo>
                        <a:pt x="2609" y="1000"/>
                        <a:pt x="2600" y="997"/>
                        <a:pt x="2592" y="998"/>
                      </a:cubicBezTo>
                      <a:cubicBezTo>
                        <a:pt x="2582" y="999"/>
                        <a:pt x="2575" y="1006"/>
                        <a:pt x="2573" y="1015"/>
                      </a:cubicBezTo>
                      <a:cubicBezTo>
                        <a:pt x="2572" y="1018"/>
                        <a:pt x="2572" y="1020"/>
                        <a:pt x="2572" y="1023"/>
                      </a:cubicBezTo>
                      <a:cubicBezTo>
                        <a:pt x="2571" y="1022"/>
                        <a:pt x="2570" y="1020"/>
                        <a:pt x="2570" y="1019"/>
                      </a:cubicBezTo>
                      <a:cubicBezTo>
                        <a:pt x="2557" y="1002"/>
                        <a:pt x="2538" y="991"/>
                        <a:pt x="2535" y="969"/>
                      </a:cubicBezTo>
                      <a:cubicBezTo>
                        <a:pt x="2534" y="969"/>
                        <a:pt x="2533" y="969"/>
                        <a:pt x="2532" y="969"/>
                      </a:cubicBezTo>
                      <a:cubicBezTo>
                        <a:pt x="2532" y="972"/>
                        <a:pt x="2533" y="975"/>
                        <a:pt x="2534" y="979"/>
                      </a:cubicBezTo>
                      <a:cubicBezTo>
                        <a:pt x="2536" y="983"/>
                        <a:pt x="2537" y="987"/>
                        <a:pt x="2540" y="991"/>
                      </a:cubicBezTo>
                      <a:cubicBezTo>
                        <a:pt x="2536" y="989"/>
                        <a:pt x="2532" y="987"/>
                        <a:pt x="2527" y="986"/>
                      </a:cubicBezTo>
                      <a:cubicBezTo>
                        <a:pt x="2517" y="984"/>
                        <a:pt x="2510" y="983"/>
                        <a:pt x="2500" y="984"/>
                      </a:cubicBezTo>
                      <a:cubicBezTo>
                        <a:pt x="2496" y="984"/>
                        <a:pt x="2493" y="985"/>
                        <a:pt x="2490" y="986"/>
                      </a:cubicBezTo>
                      <a:cubicBezTo>
                        <a:pt x="2482" y="988"/>
                        <a:pt x="2476" y="991"/>
                        <a:pt x="2470" y="996"/>
                      </a:cubicBezTo>
                      <a:cubicBezTo>
                        <a:pt x="2463" y="1002"/>
                        <a:pt x="2459" y="1007"/>
                        <a:pt x="2456" y="1015"/>
                      </a:cubicBezTo>
                      <a:cubicBezTo>
                        <a:pt x="2453" y="1022"/>
                        <a:pt x="2453" y="1030"/>
                        <a:pt x="2455" y="1037"/>
                      </a:cubicBezTo>
                      <a:cubicBezTo>
                        <a:pt x="2458" y="1050"/>
                        <a:pt x="2470" y="1058"/>
                        <a:pt x="2482" y="1060"/>
                      </a:cubicBezTo>
                      <a:cubicBezTo>
                        <a:pt x="2495" y="1062"/>
                        <a:pt x="2509" y="1057"/>
                        <a:pt x="2521" y="1050"/>
                      </a:cubicBezTo>
                      <a:cubicBezTo>
                        <a:pt x="2491" y="1052"/>
                        <a:pt x="2490" y="1029"/>
                        <a:pt x="2481" y="1020"/>
                      </a:cubicBezTo>
                      <a:cubicBezTo>
                        <a:pt x="2469" y="1009"/>
                        <a:pt x="2457" y="1016"/>
                        <a:pt x="2455" y="1028"/>
                      </a:cubicBezTo>
                      <a:cubicBezTo>
                        <a:pt x="2455" y="1027"/>
                        <a:pt x="2455" y="1027"/>
                        <a:pt x="2455" y="1027"/>
                      </a:cubicBezTo>
                      <a:cubicBezTo>
                        <a:pt x="2455" y="1023"/>
                        <a:pt x="2456" y="1020"/>
                        <a:pt x="2457" y="1015"/>
                      </a:cubicBezTo>
                      <a:cubicBezTo>
                        <a:pt x="2461" y="1008"/>
                        <a:pt x="2464" y="1003"/>
                        <a:pt x="2471" y="998"/>
                      </a:cubicBezTo>
                      <a:cubicBezTo>
                        <a:pt x="2477" y="993"/>
                        <a:pt x="2483" y="990"/>
                        <a:pt x="2490" y="988"/>
                      </a:cubicBezTo>
                      <a:cubicBezTo>
                        <a:pt x="2502" y="985"/>
                        <a:pt x="2512" y="985"/>
                        <a:pt x="2524" y="988"/>
                      </a:cubicBezTo>
                      <a:cubicBezTo>
                        <a:pt x="2520" y="988"/>
                        <a:pt x="2516" y="987"/>
                        <a:pt x="2513" y="988"/>
                      </a:cubicBezTo>
                      <a:cubicBezTo>
                        <a:pt x="2502" y="989"/>
                        <a:pt x="2491" y="997"/>
                        <a:pt x="2491" y="1009"/>
                      </a:cubicBezTo>
                      <a:cubicBezTo>
                        <a:pt x="2492" y="1014"/>
                        <a:pt x="2495" y="1018"/>
                        <a:pt x="2500" y="1020"/>
                      </a:cubicBezTo>
                      <a:cubicBezTo>
                        <a:pt x="2504" y="1022"/>
                        <a:pt x="2508" y="1021"/>
                        <a:pt x="2511" y="1019"/>
                      </a:cubicBezTo>
                      <a:cubicBezTo>
                        <a:pt x="2514" y="1017"/>
                        <a:pt x="2517" y="1013"/>
                        <a:pt x="2517" y="1009"/>
                      </a:cubicBezTo>
                      <a:cubicBezTo>
                        <a:pt x="2517" y="1004"/>
                        <a:pt x="2514" y="999"/>
                        <a:pt x="2508" y="998"/>
                      </a:cubicBezTo>
                      <a:cubicBezTo>
                        <a:pt x="2505" y="998"/>
                        <a:pt x="2502" y="1000"/>
                        <a:pt x="2501" y="1003"/>
                      </a:cubicBezTo>
                      <a:cubicBezTo>
                        <a:pt x="2500" y="1005"/>
                        <a:pt x="2501" y="1007"/>
                        <a:pt x="2503" y="1008"/>
                      </a:cubicBezTo>
                      <a:cubicBezTo>
                        <a:pt x="2502" y="1006"/>
                        <a:pt x="2503" y="1005"/>
                        <a:pt x="2503" y="1004"/>
                      </a:cubicBezTo>
                      <a:cubicBezTo>
                        <a:pt x="2505" y="1001"/>
                        <a:pt x="2509" y="1002"/>
                        <a:pt x="2510" y="1004"/>
                      </a:cubicBezTo>
                      <a:cubicBezTo>
                        <a:pt x="2511" y="1006"/>
                        <a:pt x="2511" y="1008"/>
                        <a:pt x="2510" y="1010"/>
                      </a:cubicBezTo>
                      <a:cubicBezTo>
                        <a:pt x="2509" y="1013"/>
                        <a:pt x="2506" y="1014"/>
                        <a:pt x="2503" y="1013"/>
                      </a:cubicBezTo>
                      <a:cubicBezTo>
                        <a:pt x="2500" y="1013"/>
                        <a:pt x="2497" y="1010"/>
                        <a:pt x="2497" y="1006"/>
                      </a:cubicBezTo>
                      <a:cubicBezTo>
                        <a:pt x="2497" y="997"/>
                        <a:pt x="2508" y="990"/>
                        <a:pt x="2517" y="989"/>
                      </a:cubicBezTo>
                      <a:cubicBezTo>
                        <a:pt x="2546" y="987"/>
                        <a:pt x="2572" y="1023"/>
                        <a:pt x="2582" y="1050"/>
                      </a:cubicBezTo>
                      <a:cubicBezTo>
                        <a:pt x="2576" y="1042"/>
                        <a:pt x="2569" y="1036"/>
                        <a:pt x="2560" y="1033"/>
                      </a:cubicBezTo>
                      <a:cubicBezTo>
                        <a:pt x="2555" y="1032"/>
                        <a:pt x="2550" y="1032"/>
                        <a:pt x="2544" y="1033"/>
                      </a:cubicBezTo>
                      <a:cubicBezTo>
                        <a:pt x="2550" y="1033"/>
                        <a:pt x="2555" y="1034"/>
                        <a:pt x="2559" y="1035"/>
                      </a:cubicBezTo>
                      <a:cubicBezTo>
                        <a:pt x="2570" y="1039"/>
                        <a:pt x="2578" y="1047"/>
                        <a:pt x="2582" y="1057"/>
                      </a:cubicBezTo>
                      <a:cubicBezTo>
                        <a:pt x="2586" y="1065"/>
                        <a:pt x="2587" y="1072"/>
                        <a:pt x="2587" y="1079"/>
                      </a:cubicBezTo>
                      <a:cubicBezTo>
                        <a:pt x="2587" y="1093"/>
                        <a:pt x="2582" y="1104"/>
                        <a:pt x="2580" y="1117"/>
                      </a:cubicBezTo>
                      <a:cubicBezTo>
                        <a:pt x="2580" y="1118"/>
                        <a:pt x="2580" y="1118"/>
                        <a:pt x="2580" y="1118"/>
                      </a:cubicBezTo>
                      <a:cubicBezTo>
                        <a:pt x="2579" y="1126"/>
                        <a:pt x="2579" y="1133"/>
                        <a:pt x="2580" y="1140"/>
                      </a:cubicBezTo>
                      <a:cubicBezTo>
                        <a:pt x="2581" y="1143"/>
                        <a:pt x="2584" y="1160"/>
                        <a:pt x="2587" y="1161"/>
                      </a:cubicBezTo>
                      <a:cubicBezTo>
                        <a:pt x="2588" y="1159"/>
                        <a:pt x="2586" y="1148"/>
                        <a:pt x="2585" y="1146"/>
                      </a:cubicBezTo>
                      <a:cubicBezTo>
                        <a:pt x="2584" y="1137"/>
                        <a:pt x="2584" y="1128"/>
                        <a:pt x="2584" y="1119"/>
                      </a:cubicBezTo>
                      <a:cubicBezTo>
                        <a:pt x="2584" y="1118"/>
                        <a:pt x="2584" y="1118"/>
                        <a:pt x="2584" y="1118"/>
                      </a:cubicBezTo>
                      <a:cubicBezTo>
                        <a:pt x="2586" y="1105"/>
                        <a:pt x="2588" y="1095"/>
                        <a:pt x="2596" y="1084"/>
                      </a:cubicBezTo>
                      <a:cubicBezTo>
                        <a:pt x="2605" y="1073"/>
                        <a:pt x="2619" y="1063"/>
                        <a:pt x="2634" y="1063"/>
                      </a:cubicBezTo>
                      <a:cubicBezTo>
                        <a:pt x="2643" y="1063"/>
                        <a:pt x="2655" y="1069"/>
                        <a:pt x="2655" y="1079"/>
                      </a:cubicBezTo>
                      <a:cubicBezTo>
                        <a:pt x="2655" y="1082"/>
                        <a:pt x="2653" y="1085"/>
                        <a:pt x="2650" y="1086"/>
                      </a:cubicBezTo>
                      <a:cubicBezTo>
                        <a:pt x="2647" y="1087"/>
                        <a:pt x="2644" y="1086"/>
                        <a:pt x="2642" y="1083"/>
                      </a:cubicBezTo>
                      <a:cubicBezTo>
                        <a:pt x="2641" y="1081"/>
                        <a:pt x="2641" y="1079"/>
                        <a:pt x="2642" y="1077"/>
                      </a:cubicBezTo>
                      <a:cubicBezTo>
                        <a:pt x="2643" y="1075"/>
                        <a:pt x="2647" y="1074"/>
                        <a:pt x="2649" y="1076"/>
                      </a:cubicBezTo>
                      <a:cubicBezTo>
                        <a:pt x="2649" y="1077"/>
                        <a:pt x="2650" y="1079"/>
                        <a:pt x="2649" y="1080"/>
                      </a:cubicBezTo>
                      <a:cubicBezTo>
                        <a:pt x="2651" y="1079"/>
                        <a:pt x="2652" y="1077"/>
                        <a:pt x="2651" y="1075"/>
                      </a:cubicBezTo>
                      <a:cubicBezTo>
                        <a:pt x="2650" y="1072"/>
                        <a:pt x="2646" y="1071"/>
                        <a:pt x="2643" y="1071"/>
                      </a:cubicBezTo>
                      <a:cubicBezTo>
                        <a:pt x="2638" y="1072"/>
                        <a:pt x="2635" y="1078"/>
                        <a:pt x="2635" y="1083"/>
                      </a:cubicBezTo>
                      <a:cubicBezTo>
                        <a:pt x="2636" y="1087"/>
                        <a:pt x="2639" y="1091"/>
                        <a:pt x="2642" y="1092"/>
                      </a:cubicBezTo>
                      <a:cubicBezTo>
                        <a:pt x="2646" y="1094"/>
                        <a:pt x="2650" y="1094"/>
                        <a:pt x="2653" y="1093"/>
                      </a:cubicBezTo>
                      <a:cubicBezTo>
                        <a:pt x="2658" y="1090"/>
                        <a:pt x="2661" y="1086"/>
                        <a:pt x="2661" y="1080"/>
                      </a:cubicBezTo>
                      <a:cubicBezTo>
                        <a:pt x="2661" y="1069"/>
                        <a:pt x="2649" y="1061"/>
                        <a:pt x="2638" y="1061"/>
                      </a:cubicBezTo>
                      <a:cubicBezTo>
                        <a:pt x="2634" y="1061"/>
                        <a:pt x="2631" y="1061"/>
                        <a:pt x="2627" y="1062"/>
                      </a:cubicBezTo>
                      <a:cubicBezTo>
                        <a:pt x="2638" y="1059"/>
                        <a:pt x="2648" y="1058"/>
                        <a:pt x="2661" y="1060"/>
                      </a:cubicBezTo>
                      <a:cubicBezTo>
                        <a:pt x="2668" y="1061"/>
                        <a:pt x="2674" y="1063"/>
                        <a:pt x="2681" y="1068"/>
                      </a:cubicBezTo>
                      <a:cubicBezTo>
                        <a:pt x="2688" y="1073"/>
                        <a:pt x="2692" y="1077"/>
                        <a:pt x="2696" y="1085"/>
                      </a:cubicBezTo>
                      <a:cubicBezTo>
                        <a:pt x="2698" y="1089"/>
                        <a:pt x="2698" y="1092"/>
                        <a:pt x="2699" y="1097"/>
                      </a:cubicBezTo>
                      <a:cubicBezTo>
                        <a:pt x="2699" y="1097"/>
                        <a:pt x="2699" y="1097"/>
                        <a:pt x="2699" y="1097"/>
                      </a:cubicBezTo>
                      <a:cubicBezTo>
                        <a:pt x="2695" y="1086"/>
                        <a:pt x="2683" y="1079"/>
                        <a:pt x="2672" y="1092"/>
                      </a:cubicBezTo>
                      <a:cubicBezTo>
                        <a:pt x="2664" y="1100"/>
                        <a:pt x="2664" y="1124"/>
                        <a:pt x="2635" y="1124"/>
                      </a:cubicBezTo>
                      <a:cubicBezTo>
                        <a:pt x="2647" y="1131"/>
                        <a:pt x="2661" y="1134"/>
                        <a:pt x="2674" y="1131"/>
                      </a:cubicBezTo>
                      <a:cubicBezTo>
                        <a:pt x="2686" y="1128"/>
                        <a:pt x="2697" y="1119"/>
                        <a:pt x="2700" y="1106"/>
                      </a:cubicBezTo>
                      <a:cubicBezTo>
                        <a:pt x="2701" y="1099"/>
                        <a:pt x="2700" y="1091"/>
                        <a:pt x="2697" y="1084"/>
                      </a:cubicBezTo>
                      <a:cubicBezTo>
                        <a:pt x="2693" y="1076"/>
                        <a:pt x="2689" y="1071"/>
                        <a:pt x="2682" y="1066"/>
                      </a:cubicBezTo>
                      <a:cubicBezTo>
                        <a:pt x="2675" y="1061"/>
                        <a:pt x="2669" y="1059"/>
                        <a:pt x="2661" y="1057"/>
                      </a:cubicBezTo>
                      <a:cubicBezTo>
                        <a:pt x="2658" y="1057"/>
                        <a:pt x="2654" y="1056"/>
                        <a:pt x="2651" y="1056"/>
                      </a:cubicBezTo>
                      <a:cubicBezTo>
                        <a:pt x="2649" y="1056"/>
                        <a:pt x="2647" y="1056"/>
                        <a:pt x="2646" y="1056"/>
                      </a:cubicBezTo>
                      <a:cubicBezTo>
                        <a:pt x="2667" y="1054"/>
                        <a:pt x="2679" y="1034"/>
                        <a:pt x="2679" y="1013"/>
                      </a:cubicBezTo>
                      <a:cubicBezTo>
                        <a:pt x="2679" y="1011"/>
                        <a:pt x="2679" y="1009"/>
                        <a:pt x="2679" y="1007"/>
                      </a:cubicBezTo>
                      <a:cubicBezTo>
                        <a:pt x="2677" y="984"/>
                        <a:pt x="2662" y="960"/>
                        <a:pt x="2641" y="947"/>
                      </a:cubicBezTo>
                      <a:close/>
                      <a:moveTo>
                        <a:pt x="2631" y="930"/>
                      </a:moveTo>
                      <a:cubicBezTo>
                        <a:pt x="2630" y="937"/>
                        <a:pt x="2623" y="942"/>
                        <a:pt x="2619" y="943"/>
                      </a:cubicBezTo>
                      <a:cubicBezTo>
                        <a:pt x="2619" y="950"/>
                        <a:pt x="2632" y="954"/>
                        <a:pt x="2638" y="945"/>
                      </a:cubicBezTo>
                      <a:cubicBezTo>
                        <a:pt x="2641" y="939"/>
                        <a:pt x="2637" y="931"/>
                        <a:pt x="2631" y="930"/>
                      </a:cubicBezTo>
                      <a:close/>
                      <a:moveTo>
                        <a:pt x="2643" y="935"/>
                      </a:moveTo>
                      <a:cubicBezTo>
                        <a:pt x="2644" y="924"/>
                        <a:pt x="2641" y="912"/>
                        <a:pt x="2636" y="904"/>
                      </a:cubicBezTo>
                      <a:cubicBezTo>
                        <a:pt x="2631" y="895"/>
                        <a:pt x="2623" y="888"/>
                        <a:pt x="2614" y="882"/>
                      </a:cubicBezTo>
                      <a:cubicBezTo>
                        <a:pt x="2599" y="872"/>
                        <a:pt x="2580" y="866"/>
                        <a:pt x="2571" y="849"/>
                      </a:cubicBezTo>
                      <a:cubicBezTo>
                        <a:pt x="2563" y="835"/>
                        <a:pt x="2568" y="820"/>
                        <a:pt x="2577" y="813"/>
                      </a:cubicBezTo>
                      <a:cubicBezTo>
                        <a:pt x="2585" y="808"/>
                        <a:pt x="2597" y="808"/>
                        <a:pt x="2605" y="814"/>
                      </a:cubicBezTo>
                      <a:cubicBezTo>
                        <a:pt x="2610" y="819"/>
                        <a:pt x="2615" y="830"/>
                        <a:pt x="2609" y="836"/>
                      </a:cubicBezTo>
                      <a:cubicBezTo>
                        <a:pt x="2606" y="839"/>
                        <a:pt x="2601" y="840"/>
                        <a:pt x="2599" y="837"/>
                      </a:cubicBezTo>
                      <a:cubicBezTo>
                        <a:pt x="2603" y="836"/>
                        <a:pt x="2604" y="831"/>
                        <a:pt x="2600" y="827"/>
                      </a:cubicBezTo>
                      <a:cubicBezTo>
                        <a:pt x="2598" y="825"/>
                        <a:pt x="2594" y="823"/>
                        <a:pt x="2591" y="824"/>
                      </a:cubicBezTo>
                      <a:cubicBezTo>
                        <a:pt x="2586" y="824"/>
                        <a:pt x="2581" y="828"/>
                        <a:pt x="2581" y="834"/>
                      </a:cubicBezTo>
                      <a:cubicBezTo>
                        <a:pt x="2579" y="847"/>
                        <a:pt x="2597" y="859"/>
                        <a:pt x="2608" y="864"/>
                      </a:cubicBezTo>
                      <a:cubicBezTo>
                        <a:pt x="2626" y="873"/>
                        <a:pt x="2639" y="886"/>
                        <a:pt x="2645" y="904"/>
                      </a:cubicBezTo>
                      <a:cubicBezTo>
                        <a:pt x="2649" y="915"/>
                        <a:pt x="2649" y="925"/>
                        <a:pt x="2643" y="935"/>
                      </a:cubicBezTo>
                      <a:close/>
                      <a:moveTo>
                        <a:pt x="2667" y="1137"/>
                      </a:moveTo>
                      <a:cubicBezTo>
                        <a:pt x="2682" y="1136"/>
                        <a:pt x="2684" y="1150"/>
                        <a:pt x="2688" y="1159"/>
                      </a:cubicBezTo>
                      <a:cubicBezTo>
                        <a:pt x="2691" y="1169"/>
                        <a:pt x="2700" y="1178"/>
                        <a:pt x="2711" y="1173"/>
                      </a:cubicBezTo>
                      <a:cubicBezTo>
                        <a:pt x="2703" y="1163"/>
                        <a:pt x="2710" y="1159"/>
                        <a:pt x="2707" y="1147"/>
                      </a:cubicBezTo>
                      <a:cubicBezTo>
                        <a:pt x="2703" y="1135"/>
                        <a:pt x="2686" y="1127"/>
                        <a:pt x="2667" y="1137"/>
                      </a:cubicBezTo>
                      <a:close/>
                      <a:moveTo>
                        <a:pt x="2681" y="1225"/>
                      </a:moveTo>
                      <a:cubicBezTo>
                        <a:pt x="2707" y="1207"/>
                        <a:pt x="2726" y="1239"/>
                        <a:pt x="2720" y="1257"/>
                      </a:cubicBezTo>
                      <a:cubicBezTo>
                        <a:pt x="2719" y="1241"/>
                        <a:pt x="2696" y="1222"/>
                        <a:pt x="2681" y="1225"/>
                      </a:cubicBezTo>
                      <a:close/>
                      <a:moveTo>
                        <a:pt x="2664" y="1232"/>
                      </a:moveTo>
                      <a:cubicBezTo>
                        <a:pt x="2660" y="1214"/>
                        <a:pt x="2670" y="1193"/>
                        <a:pt x="2683" y="1185"/>
                      </a:cubicBezTo>
                      <a:cubicBezTo>
                        <a:pt x="2713" y="1168"/>
                        <a:pt x="2731" y="1201"/>
                        <a:pt x="2700" y="1209"/>
                      </a:cubicBezTo>
                      <a:cubicBezTo>
                        <a:pt x="2684" y="1214"/>
                        <a:pt x="2674" y="1217"/>
                        <a:pt x="2664" y="1232"/>
                      </a:cubicBezTo>
                      <a:close/>
                      <a:moveTo>
                        <a:pt x="2704" y="1382"/>
                      </a:moveTo>
                      <a:cubicBezTo>
                        <a:pt x="2732" y="1361"/>
                        <a:pt x="2729" y="1330"/>
                        <a:pt x="2720" y="1304"/>
                      </a:cubicBezTo>
                      <a:cubicBezTo>
                        <a:pt x="2715" y="1290"/>
                        <a:pt x="2702" y="1273"/>
                        <a:pt x="2707" y="1258"/>
                      </a:cubicBezTo>
                      <a:cubicBezTo>
                        <a:pt x="2684" y="1264"/>
                        <a:pt x="2705" y="1306"/>
                        <a:pt x="2710" y="1321"/>
                      </a:cubicBezTo>
                      <a:cubicBezTo>
                        <a:pt x="2718" y="1344"/>
                        <a:pt x="2717" y="1366"/>
                        <a:pt x="2704" y="1382"/>
                      </a:cubicBezTo>
                      <a:close/>
                      <a:moveTo>
                        <a:pt x="2062" y="1281"/>
                      </a:moveTo>
                      <a:cubicBezTo>
                        <a:pt x="2055" y="1257"/>
                        <a:pt x="2019" y="1251"/>
                        <a:pt x="2007" y="1243"/>
                      </a:cubicBezTo>
                      <a:cubicBezTo>
                        <a:pt x="1989" y="1230"/>
                        <a:pt x="1998" y="1212"/>
                        <a:pt x="2019" y="1221"/>
                      </a:cubicBezTo>
                      <a:cubicBezTo>
                        <a:pt x="2039" y="1229"/>
                        <a:pt x="2061" y="1257"/>
                        <a:pt x="2062" y="1281"/>
                      </a:cubicBezTo>
                      <a:close/>
                      <a:moveTo>
                        <a:pt x="1921" y="1226"/>
                      </a:moveTo>
                      <a:cubicBezTo>
                        <a:pt x="1920" y="1258"/>
                        <a:pt x="1891" y="1270"/>
                        <a:pt x="1882" y="1283"/>
                      </a:cubicBezTo>
                      <a:cubicBezTo>
                        <a:pt x="1873" y="1297"/>
                        <a:pt x="1885" y="1308"/>
                        <a:pt x="1899" y="1296"/>
                      </a:cubicBezTo>
                      <a:cubicBezTo>
                        <a:pt x="1916" y="1280"/>
                        <a:pt x="1926" y="1251"/>
                        <a:pt x="1921" y="1226"/>
                      </a:cubicBezTo>
                      <a:close/>
                      <a:moveTo>
                        <a:pt x="2391" y="1237"/>
                      </a:moveTo>
                      <a:cubicBezTo>
                        <a:pt x="2379" y="1223"/>
                        <a:pt x="2365" y="1226"/>
                        <a:pt x="2349" y="1238"/>
                      </a:cubicBezTo>
                      <a:cubicBezTo>
                        <a:pt x="2336" y="1248"/>
                        <a:pt x="2322" y="1249"/>
                        <a:pt x="2314" y="1240"/>
                      </a:cubicBezTo>
                      <a:cubicBezTo>
                        <a:pt x="2313" y="1250"/>
                        <a:pt x="2323" y="1260"/>
                        <a:pt x="2334" y="1260"/>
                      </a:cubicBezTo>
                      <a:cubicBezTo>
                        <a:pt x="2350" y="1259"/>
                        <a:pt x="2357" y="1243"/>
                        <a:pt x="2371" y="1236"/>
                      </a:cubicBezTo>
                      <a:cubicBezTo>
                        <a:pt x="2376" y="1234"/>
                        <a:pt x="2384" y="1233"/>
                        <a:pt x="2391" y="1237"/>
                      </a:cubicBezTo>
                      <a:close/>
                      <a:moveTo>
                        <a:pt x="2049" y="1118"/>
                      </a:moveTo>
                      <a:cubicBezTo>
                        <a:pt x="2048" y="1116"/>
                        <a:pt x="2048" y="1113"/>
                        <a:pt x="2050" y="1112"/>
                      </a:cubicBezTo>
                      <a:cubicBezTo>
                        <a:pt x="2052" y="1111"/>
                        <a:pt x="2054" y="1112"/>
                        <a:pt x="2056" y="1113"/>
                      </a:cubicBezTo>
                      <a:cubicBezTo>
                        <a:pt x="2057" y="1115"/>
                        <a:pt x="2056" y="1117"/>
                        <a:pt x="2054" y="1119"/>
                      </a:cubicBezTo>
                      <a:cubicBezTo>
                        <a:pt x="2053" y="1120"/>
                        <a:pt x="2050" y="1119"/>
                        <a:pt x="2049" y="1118"/>
                      </a:cubicBezTo>
                      <a:close/>
                      <a:moveTo>
                        <a:pt x="2068" y="1127"/>
                      </a:moveTo>
                      <a:cubicBezTo>
                        <a:pt x="2066" y="1124"/>
                        <a:pt x="2067" y="1119"/>
                        <a:pt x="2070" y="1117"/>
                      </a:cubicBezTo>
                      <a:cubicBezTo>
                        <a:pt x="2074" y="1114"/>
                        <a:pt x="2079" y="1115"/>
                        <a:pt x="2081" y="1119"/>
                      </a:cubicBezTo>
                      <a:cubicBezTo>
                        <a:pt x="2083" y="1122"/>
                        <a:pt x="2082" y="1127"/>
                        <a:pt x="2079" y="1129"/>
                      </a:cubicBezTo>
                      <a:cubicBezTo>
                        <a:pt x="2075" y="1131"/>
                        <a:pt x="2071" y="1131"/>
                        <a:pt x="2068" y="1127"/>
                      </a:cubicBezTo>
                      <a:close/>
                      <a:moveTo>
                        <a:pt x="2056" y="1124"/>
                      </a:moveTo>
                      <a:cubicBezTo>
                        <a:pt x="2055" y="1122"/>
                        <a:pt x="2055" y="1119"/>
                        <a:pt x="2058" y="1117"/>
                      </a:cubicBezTo>
                      <a:cubicBezTo>
                        <a:pt x="2060" y="1116"/>
                        <a:pt x="2063" y="1116"/>
                        <a:pt x="2065" y="1119"/>
                      </a:cubicBezTo>
                      <a:cubicBezTo>
                        <a:pt x="2066" y="1121"/>
                        <a:pt x="2065" y="1124"/>
                        <a:pt x="2063" y="1125"/>
                      </a:cubicBezTo>
                      <a:cubicBezTo>
                        <a:pt x="2061" y="1127"/>
                        <a:pt x="2058" y="1126"/>
                        <a:pt x="2056" y="1124"/>
                      </a:cubicBezTo>
                      <a:close/>
                      <a:moveTo>
                        <a:pt x="2255" y="1370"/>
                      </a:moveTo>
                      <a:cubicBezTo>
                        <a:pt x="2256" y="1366"/>
                        <a:pt x="2255" y="1363"/>
                        <a:pt x="2253" y="1361"/>
                      </a:cubicBezTo>
                      <a:cubicBezTo>
                        <a:pt x="2251" y="1358"/>
                        <a:pt x="2247" y="1356"/>
                        <a:pt x="2242" y="1357"/>
                      </a:cubicBezTo>
                      <a:cubicBezTo>
                        <a:pt x="2237" y="1359"/>
                        <a:pt x="2234" y="1364"/>
                        <a:pt x="2235" y="1368"/>
                      </a:cubicBezTo>
                      <a:cubicBezTo>
                        <a:pt x="2235" y="1376"/>
                        <a:pt x="2242" y="1376"/>
                        <a:pt x="2245" y="1379"/>
                      </a:cubicBezTo>
                      <a:cubicBezTo>
                        <a:pt x="2249" y="1383"/>
                        <a:pt x="2249" y="1390"/>
                        <a:pt x="2246" y="1396"/>
                      </a:cubicBezTo>
                      <a:cubicBezTo>
                        <a:pt x="2241" y="1403"/>
                        <a:pt x="2234" y="1407"/>
                        <a:pt x="2225" y="1405"/>
                      </a:cubicBezTo>
                      <a:cubicBezTo>
                        <a:pt x="2221" y="1404"/>
                        <a:pt x="2217" y="1400"/>
                        <a:pt x="2218" y="1395"/>
                      </a:cubicBezTo>
                      <a:cubicBezTo>
                        <a:pt x="2221" y="1399"/>
                        <a:pt x="2228" y="1399"/>
                        <a:pt x="2230" y="1392"/>
                      </a:cubicBezTo>
                      <a:cubicBezTo>
                        <a:pt x="2230" y="1388"/>
                        <a:pt x="2228" y="1381"/>
                        <a:pt x="2226" y="1373"/>
                      </a:cubicBezTo>
                      <a:cubicBezTo>
                        <a:pt x="2223" y="1365"/>
                        <a:pt x="2222" y="1358"/>
                        <a:pt x="2225" y="1351"/>
                      </a:cubicBezTo>
                      <a:cubicBezTo>
                        <a:pt x="2230" y="1338"/>
                        <a:pt x="2246" y="1333"/>
                        <a:pt x="2257" y="1340"/>
                      </a:cubicBezTo>
                      <a:cubicBezTo>
                        <a:pt x="2264" y="1344"/>
                        <a:pt x="2267" y="1350"/>
                        <a:pt x="2268" y="1357"/>
                      </a:cubicBezTo>
                      <a:cubicBezTo>
                        <a:pt x="2270" y="1364"/>
                        <a:pt x="2270" y="1383"/>
                        <a:pt x="2277" y="1390"/>
                      </a:cubicBezTo>
                      <a:cubicBezTo>
                        <a:pt x="2282" y="1394"/>
                        <a:pt x="2288" y="1392"/>
                        <a:pt x="2290" y="1388"/>
                      </a:cubicBezTo>
                      <a:cubicBezTo>
                        <a:pt x="2294" y="1392"/>
                        <a:pt x="2291" y="1400"/>
                        <a:pt x="2285" y="1403"/>
                      </a:cubicBezTo>
                      <a:cubicBezTo>
                        <a:pt x="2275" y="1408"/>
                        <a:pt x="2259" y="1402"/>
                        <a:pt x="2254" y="1388"/>
                      </a:cubicBezTo>
                      <a:cubicBezTo>
                        <a:pt x="2252" y="1383"/>
                        <a:pt x="2253" y="1377"/>
                        <a:pt x="2255" y="1370"/>
                      </a:cubicBezTo>
                      <a:close/>
                      <a:moveTo>
                        <a:pt x="2534" y="939"/>
                      </a:moveTo>
                      <a:cubicBezTo>
                        <a:pt x="2537" y="938"/>
                        <a:pt x="2540" y="939"/>
                        <a:pt x="2542" y="941"/>
                      </a:cubicBezTo>
                      <a:cubicBezTo>
                        <a:pt x="2543" y="944"/>
                        <a:pt x="2542" y="947"/>
                        <a:pt x="2539" y="949"/>
                      </a:cubicBezTo>
                      <a:cubicBezTo>
                        <a:pt x="2536" y="950"/>
                        <a:pt x="2533" y="949"/>
                        <a:pt x="2532" y="946"/>
                      </a:cubicBezTo>
                      <a:cubicBezTo>
                        <a:pt x="2531" y="943"/>
                        <a:pt x="2532" y="940"/>
                        <a:pt x="2534" y="939"/>
                      </a:cubicBezTo>
                      <a:close/>
                      <a:moveTo>
                        <a:pt x="2542" y="932"/>
                      </a:moveTo>
                      <a:cubicBezTo>
                        <a:pt x="2545" y="931"/>
                        <a:pt x="2547" y="932"/>
                        <a:pt x="2548" y="934"/>
                      </a:cubicBezTo>
                      <a:cubicBezTo>
                        <a:pt x="2549" y="936"/>
                        <a:pt x="2548" y="939"/>
                        <a:pt x="2546" y="940"/>
                      </a:cubicBezTo>
                      <a:cubicBezTo>
                        <a:pt x="2544" y="941"/>
                        <a:pt x="2541" y="940"/>
                        <a:pt x="2540" y="938"/>
                      </a:cubicBezTo>
                      <a:cubicBezTo>
                        <a:pt x="2539" y="936"/>
                        <a:pt x="2540" y="933"/>
                        <a:pt x="2542" y="932"/>
                      </a:cubicBezTo>
                      <a:close/>
                      <a:moveTo>
                        <a:pt x="2529" y="951"/>
                      </a:moveTo>
                      <a:cubicBezTo>
                        <a:pt x="2533" y="949"/>
                        <a:pt x="2538" y="951"/>
                        <a:pt x="2540" y="955"/>
                      </a:cubicBezTo>
                      <a:cubicBezTo>
                        <a:pt x="2542" y="959"/>
                        <a:pt x="2541" y="964"/>
                        <a:pt x="2537" y="966"/>
                      </a:cubicBezTo>
                      <a:cubicBezTo>
                        <a:pt x="2532" y="968"/>
                        <a:pt x="2527" y="967"/>
                        <a:pt x="2525" y="963"/>
                      </a:cubicBezTo>
                      <a:cubicBezTo>
                        <a:pt x="2523" y="958"/>
                        <a:pt x="2525" y="953"/>
                        <a:pt x="2529" y="951"/>
                      </a:cubicBezTo>
                      <a:close/>
                      <a:moveTo>
                        <a:pt x="2262" y="1258"/>
                      </a:moveTo>
                      <a:cubicBezTo>
                        <a:pt x="2265" y="1251"/>
                        <a:pt x="2269" y="1245"/>
                        <a:pt x="2275" y="1243"/>
                      </a:cubicBezTo>
                      <a:cubicBezTo>
                        <a:pt x="2281" y="1240"/>
                        <a:pt x="2289" y="1240"/>
                        <a:pt x="2294" y="1244"/>
                      </a:cubicBezTo>
                      <a:cubicBezTo>
                        <a:pt x="2300" y="1250"/>
                        <a:pt x="2301" y="1259"/>
                        <a:pt x="2299" y="1266"/>
                      </a:cubicBezTo>
                      <a:cubicBezTo>
                        <a:pt x="2296" y="1277"/>
                        <a:pt x="2287" y="1284"/>
                        <a:pt x="2276" y="1287"/>
                      </a:cubicBezTo>
                      <a:cubicBezTo>
                        <a:pt x="2268" y="1289"/>
                        <a:pt x="2258" y="1288"/>
                        <a:pt x="2249" y="1285"/>
                      </a:cubicBezTo>
                      <a:cubicBezTo>
                        <a:pt x="2250" y="1286"/>
                        <a:pt x="2251" y="1287"/>
                        <a:pt x="2253" y="1288"/>
                      </a:cubicBezTo>
                      <a:cubicBezTo>
                        <a:pt x="2273" y="1300"/>
                        <a:pt x="2290" y="1315"/>
                        <a:pt x="2305" y="1333"/>
                      </a:cubicBezTo>
                      <a:cubicBezTo>
                        <a:pt x="2321" y="1354"/>
                        <a:pt x="2329" y="1372"/>
                        <a:pt x="2355" y="1384"/>
                      </a:cubicBezTo>
                      <a:cubicBezTo>
                        <a:pt x="2360" y="1386"/>
                        <a:pt x="2366" y="1388"/>
                        <a:pt x="2372" y="1389"/>
                      </a:cubicBezTo>
                      <a:cubicBezTo>
                        <a:pt x="2381" y="1390"/>
                        <a:pt x="2387" y="1390"/>
                        <a:pt x="2396" y="1387"/>
                      </a:cubicBezTo>
                      <a:cubicBezTo>
                        <a:pt x="2404" y="1385"/>
                        <a:pt x="2410" y="1382"/>
                        <a:pt x="2417" y="1377"/>
                      </a:cubicBezTo>
                      <a:cubicBezTo>
                        <a:pt x="2442" y="1358"/>
                        <a:pt x="2446" y="1331"/>
                        <a:pt x="2435" y="1303"/>
                      </a:cubicBezTo>
                      <a:cubicBezTo>
                        <a:pt x="2430" y="1291"/>
                        <a:pt x="2421" y="1283"/>
                        <a:pt x="2408" y="1280"/>
                      </a:cubicBezTo>
                      <a:cubicBezTo>
                        <a:pt x="2397" y="1278"/>
                        <a:pt x="2387" y="1280"/>
                        <a:pt x="2379" y="1289"/>
                      </a:cubicBezTo>
                      <a:cubicBezTo>
                        <a:pt x="2373" y="1295"/>
                        <a:pt x="2370" y="1303"/>
                        <a:pt x="2370" y="1312"/>
                      </a:cubicBezTo>
                      <a:cubicBezTo>
                        <a:pt x="2371" y="1316"/>
                        <a:pt x="2371" y="1319"/>
                        <a:pt x="2373" y="1322"/>
                      </a:cubicBezTo>
                      <a:cubicBezTo>
                        <a:pt x="2373" y="1321"/>
                        <a:pt x="2372" y="1320"/>
                        <a:pt x="2372" y="1319"/>
                      </a:cubicBezTo>
                      <a:cubicBezTo>
                        <a:pt x="2372" y="1311"/>
                        <a:pt x="2378" y="1305"/>
                        <a:pt x="2386" y="1304"/>
                      </a:cubicBezTo>
                      <a:cubicBezTo>
                        <a:pt x="2394" y="1304"/>
                        <a:pt x="2400" y="1310"/>
                        <a:pt x="2401" y="1317"/>
                      </a:cubicBezTo>
                      <a:cubicBezTo>
                        <a:pt x="2401" y="1325"/>
                        <a:pt x="2395" y="1332"/>
                        <a:pt x="2387" y="1332"/>
                      </a:cubicBezTo>
                      <a:cubicBezTo>
                        <a:pt x="2376" y="1333"/>
                        <a:pt x="2369" y="1322"/>
                        <a:pt x="2368" y="1312"/>
                      </a:cubicBezTo>
                      <a:cubicBezTo>
                        <a:pt x="2368" y="1303"/>
                        <a:pt x="2370" y="1294"/>
                        <a:pt x="2376" y="1286"/>
                      </a:cubicBezTo>
                      <a:cubicBezTo>
                        <a:pt x="2384" y="1278"/>
                        <a:pt x="2394" y="1275"/>
                        <a:pt x="2404" y="1276"/>
                      </a:cubicBezTo>
                      <a:cubicBezTo>
                        <a:pt x="2394" y="1274"/>
                        <a:pt x="2384" y="1274"/>
                        <a:pt x="2376" y="1276"/>
                      </a:cubicBezTo>
                      <a:cubicBezTo>
                        <a:pt x="2376" y="1275"/>
                        <a:pt x="2376" y="1273"/>
                        <a:pt x="2374" y="1272"/>
                      </a:cubicBezTo>
                      <a:cubicBezTo>
                        <a:pt x="2389" y="1268"/>
                        <a:pt x="2402" y="1271"/>
                        <a:pt x="2411" y="1275"/>
                      </a:cubicBezTo>
                      <a:cubicBezTo>
                        <a:pt x="2394" y="1265"/>
                        <a:pt x="2375" y="1263"/>
                        <a:pt x="2358" y="1269"/>
                      </a:cubicBezTo>
                      <a:cubicBezTo>
                        <a:pt x="2348" y="1273"/>
                        <a:pt x="2338" y="1279"/>
                        <a:pt x="2329" y="1289"/>
                      </a:cubicBezTo>
                      <a:cubicBezTo>
                        <a:pt x="2325" y="1294"/>
                        <a:pt x="2321" y="1300"/>
                        <a:pt x="2316" y="1305"/>
                      </a:cubicBezTo>
                      <a:cubicBezTo>
                        <a:pt x="2312" y="1310"/>
                        <a:pt x="2308" y="1314"/>
                        <a:pt x="2301" y="1315"/>
                      </a:cubicBezTo>
                      <a:cubicBezTo>
                        <a:pt x="2295" y="1315"/>
                        <a:pt x="2290" y="1313"/>
                        <a:pt x="2287" y="1308"/>
                      </a:cubicBezTo>
                      <a:cubicBezTo>
                        <a:pt x="2285" y="1304"/>
                        <a:pt x="2284" y="1299"/>
                        <a:pt x="2287" y="1295"/>
                      </a:cubicBezTo>
                      <a:cubicBezTo>
                        <a:pt x="2288" y="1293"/>
                        <a:pt x="2291" y="1291"/>
                        <a:pt x="2294" y="1291"/>
                      </a:cubicBezTo>
                      <a:cubicBezTo>
                        <a:pt x="2298" y="1290"/>
                        <a:pt x="2303" y="1292"/>
                        <a:pt x="2303" y="1297"/>
                      </a:cubicBezTo>
                      <a:cubicBezTo>
                        <a:pt x="2303" y="1299"/>
                        <a:pt x="2301" y="1302"/>
                        <a:pt x="2298" y="1303"/>
                      </a:cubicBezTo>
                      <a:cubicBezTo>
                        <a:pt x="2295" y="1303"/>
                        <a:pt x="2292" y="1301"/>
                        <a:pt x="2292" y="1298"/>
                      </a:cubicBezTo>
                      <a:cubicBezTo>
                        <a:pt x="2291" y="1295"/>
                        <a:pt x="2293" y="1292"/>
                        <a:pt x="2296" y="1292"/>
                      </a:cubicBezTo>
                      <a:cubicBezTo>
                        <a:pt x="2296" y="1292"/>
                        <a:pt x="2297" y="1292"/>
                        <a:pt x="2298" y="1292"/>
                      </a:cubicBezTo>
                      <a:cubicBezTo>
                        <a:pt x="2297" y="1291"/>
                        <a:pt x="2295" y="1291"/>
                        <a:pt x="2294" y="1292"/>
                      </a:cubicBezTo>
                      <a:cubicBezTo>
                        <a:pt x="2291" y="1292"/>
                        <a:pt x="2289" y="1294"/>
                        <a:pt x="2288" y="1296"/>
                      </a:cubicBezTo>
                      <a:cubicBezTo>
                        <a:pt x="2286" y="1300"/>
                        <a:pt x="2287" y="1304"/>
                        <a:pt x="2289" y="1307"/>
                      </a:cubicBezTo>
                      <a:cubicBezTo>
                        <a:pt x="2292" y="1311"/>
                        <a:pt x="2296" y="1313"/>
                        <a:pt x="2301" y="1312"/>
                      </a:cubicBezTo>
                      <a:cubicBezTo>
                        <a:pt x="2307" y="1311"/>
                        <a:pt x="2311" y="1308"/>
                        <a:pt x="2314" y="1304"/>
                      </a:cubicBezTo>
                      <a:cubicBezTo>
                        <a:pt x="2319" y="1298"/>
                        <a:pt x="2322" y="1293"/>
                        <a:pt x="2326" y="1288"/>
                      </a:cubicBezTo>
                      <a:cubicBezTo>
                        <a:pt x="2335" y="1278"/>
                        <a:pt x="2346" y="1270"/>
                        <a:pt x="2357" y="1266"/>
                      </a:cubicBezTo>
                      <a:cubicBezTo>
                        <a:pt x="2369" y="1263"/>
                        <a:pt x="2380" y="1262"/>
                        <a:pt x="2392" y="1265"/>
                      </a:cubicBezTo>
                      <a:cubicBezTo>
                        <a:pt x="2409" y="1268"/>
                        <a:pt x="2425" y="1279"/>
                        <a:pt x="2435" y="1294"/>
                      </a:cubicBezTo>
                      <a:cubicBezTo>
                        <a:pt x="2435" y="1293"/>
                        <a:pt x="2435" y="1292"/>
                        <a:pt x="2435" y="1291"/>
                      </a:cubicBezTo>
                      <a:cubicBezTo>
                        <a:pt x="2435" y="1286"/>
                        <a:pt x="2435" y="1281"/>
                        <a:pt x="2435" y="1276"/>
                      </a:cubicBezTo>
                      <a:cubicBezTo>
                        <a:pt x="2436" y="1268"/>
                        <a:pt x="2437" y="1262"/>
                        <a:pt x="2441" y="1255"/>
                      </a:cubicBezTo>
                      <a:cubicBezTo>
                        <a:pt x="2453" y="1231"/>
                        <a:pt x="2484" y="1230"/>
                        <a:pt x="2502" y="1244"/>
                      </a:cubicBezTo>
                      <a:cubicBezTo>
                        <a:pt x="2510" y="1250"/>
                        <a:pt x="2515" y="1258"/>
                        <a:pt x="2517" y="1267"/>
                      </a:cubicBezTo>
                      <a:cubicBezTo>
                        <a:pt x="2514" y="1266"/>
                        <a:pt x="2514" y="1266"/>
                        <a:pt x="2514" y="1266"/>
                      </a:cubicBezTo>
                      <a:cubicBezTo>
                        <a:pt x="2511" y="1259"/>
                        <a:pt x="2506" y="1252"/>
                        <a:pt x="2500" y="1247"/>
                      </a:cubicBezTo>
                      <a:cubicBezTo>
                        <a:pt x="2483" y="1235"/>
                        <a:pt x="2455" y="1235"/>
                        <a:pt x="2444" y="1256"/>
                      </a:cubicBezTo>
                      <a:cubicBezTo>
                        <a:pt x="2441" y="1263"/>
                        <a:pt x="2440" y="1269"/>
                        <a:pt x="2440" y="1277"/>
                      </a:cubicBezTo>
                      <a:cubicBezTo>
                        <a:pt x="2439" y="1281"/>
                        <a:pt x="2439" y="1286"/>
                        <a:pt x="2440" y="1291"/>
                      </a:cubicBezTo>
                      <a:cubicBezTo>
                        <a:pt x="2441" y="1312"/>
                        <a:pt x="2449" y="1326"/>
                        <a:pt x="2443" y="1348"/>
                      </a:cubicBezTo>
                      <a:cubicBezTo>
                        <a:pt x="2440" y="1360"/>
                        <a:pt x="2432" y="1372"/>
                        <a:pt x="2420" y="1381"/>
                      </a:cubicBezTo>
                      <a:cubicBezTo>
                        <a:pt x="2412" y="1386"/>
                        <a:pt x="2406" y="1389"/>
                        <a:pt x="2397" y="1391"/>
                      </a:cubicBezTo>
                      <a:cubicBezTo>
                        <a:pt x="2388" y="1394"/>
                        <a:pt x="2381" y="1394"/>
                        <a:pt x="2371" y="1392"/>
                      </a:cubicBezTo>
                      <a:cubicBezTo>
                        <a:pt x="2358" y="1390"/>
                        <a:pt x="2348" y="1385"/>
                        <a:pt x="2338" y="1376"/>
                      </a:cubicBezTo>
                      <a:cubicBezTo>
                        <a:pt x="2343" y="1382"/>
                        <a:pt x="2347" y="1386"/>
                        <a:pt x="2348" y="1387"/>
                      </a:cubicBezTo>
                      <a:cubicBezTo>
                        <a:pt x="2369" y="1407"/>
                        <a:pt x="2391" y="1425"/>
                        <a:pt x="2414" y="1439"/>
                      </a:cubicBezTo>
                      <a:cubicBezTo>
                        <a:pt x="2421" y="1443"/>
                        <a:pt x="2427" y="1445"/>
                        <a:pt x="2433" y="1444"/>
                      </a:cubicBezTo>
                      <a:cubicBezTo>
                        <a:pt x="2437" y="1443"/>
                        <a:pt x="2440" y="1441"/>
                        <a:pt x="2443" y="1439"/>
                      </a:cubicBezTo>
                      <a:cubicBezTo>
                        <a:pt x="2446" y="1435"/>
                        <a:pt x="2448" y="1428"/>
                        <a:pt x="2444" y="1423"/>
                      </a:cubicBezTo>
                      <a:cubicBezTo>
                        <a:pt x="2442" y="1421"/>
                        <a:pt x="2439" y="1419"/>
                        <a:pt x="2436" y="1420"/>
                      </a:cubicBezTo>
                      <a:cubicBezTo>
                        <a:pt x="2432" y="1421"/>
                        <a:pt x="2430" y="1426"/>
                        <a:pt x="2431" y="1429"/>
                      </a:cubicBezTo>
                      <a:cubicBezTo>
                        <a:pt x="2432" y="1431"/>
                        <a:pt x="2435" y="1433"/>
                        <a:pt x="2438" y="1432"/>
                      </a:cubicBezTo>
                      <a:cubicBezTo>
                        <a:pt x="2436" y="1435"/>
                        <a:pt x="2432" y="1435"/>
                        <a:pt x="2429" y="1432"/>
                      </a:cubicBezTo>
                      <a:cubicBezTo>
                        <a:pt x="2422" y="1425"/>
                        <a:pt x="2428" y="1412"/>
                        <a:pt x="2439" y="1414"/>
                      </a:cubicBezTo>
                      <a:cubicBezTo>
                        <a:pt x="2448" y="1415"/>
                        <a:pt x="2453" y="1422"/>
                        <a:pt x="2452" y="1431"/>
                      </a:cubicBezTo>
                      <a:cubicBezTo>
                        <a:pt x="2451" y="1442"/>
                        <a:pt x="2438" y="1450"/>
                        <a:pt x="2425" y="1445"/>
                      </a:cubicBezTo>
                      <a:cubicBezTo>
                        <a:pt x="2445" y="1456"/>
                        <a:pt x="2466" y="1465"/>
                        <a:pt x="2487" y="1470"/>
                      </a:cubicBezTo>
                      <a:cubicBezTo>
                        <a:pt x="2479" y="1466"/>
                        <a:pt x="2473" y="1460"/>
                        <a:pt x="2468" y="1454"/>
                      </a:cubicBezTo>
                      <a:cubicBezTo>
                        <a:pt x="2451" y="1433"/>
                        <a:pt x="2454" y="1399"/>
                        <a:pt x="2486" y="1392"/>
                      </a:cubicBezTo>
                      <a:cubicBezTo>
                        <a:pt x="2494" y="1391"/>
                        <a:pt x="2503" y="1392"/>
                        <a:pt x="2511" y="1395"/>
                      </a:cubicBezTo>
                      <a:cubicBezTo>
                        <a:pt x="2524" y="1400"/>
                        <a:pt x="2536" y="1412"/>
                        <a:pt x="2549" y="1413"/>
                      </a:cubicBezTo>
                      <a:cubicBezTo>
                        <a:pt x="2556" y="1414"/>
                        <a:pt x="2562" y="1411"/>
                        <a:pt x="2567" y="1406"/>
                      </a:cubicBezTo>
                      <a:cubicBezTo>
                        <a:pt x="2576" y="1395"/>
                        <a:pt x="2570" y="1376"/>
                        <a:pt x="2557" y="1372"/>
                      </a:cubicBezTo>
                      <a:cubicBezTo>
                        <a:pt x="2551" y="1370"/>
                        <a:pt x="2544" y="1373"/>
                        <a:pt x="2541" y="1378"/>
                      </a:cubicBezTo>
                      <a:cubicBezTo>
                        <a:pt x="2537" y="1385"/>
                        <a:pt x="2540" y="1393"/>
                        <a:pt x="2547" y="1394"/>
                      </a:cubicBezTo>
                      <a:cubicBezTo>
                        <a:pt x="2543" y="1395"/>
                        <a:pt x="2538" y="1393"/>
                        <a:pt x="2535" y="1388"/>
                      </a:cubicBezTo>
                      <a:cubicBezTo>
                        <a:pt x="2532" y="1380"/>
                        <a:pt x="2538" y="1370"/>
                        <a:pt x="2546" y="1367"/>
                      </a:cubicBezTo>
                      <a:cubicBezTo>
                        <a:pt x="2556" y="1364"/>
                        <a:pt x="2565" y="1368"/>
                        <a:pt x="2570" y="1373"/>
                      </a:cubicBezTo>
                      <a:cubicBezTo>
                        <a:pt x="2580" y="1384"/>
                        <a:pt x="2581" y="1402"/>
                        <a:pt x="2568" y="1411"/>
                      </a:cubicBezTo>
                      <a:cubicBezTo>
                        <a:pt x="2561" y="1416"/>
                        <a:pt x="2555" y="1418"/>
                        <a:pt x="2549" y="1417"/>
                      </a:cubicBezTo>
                      <a:cubicBezTo>
                        <a:pt x="2538" y="1416"/>
                        <a:pt x="2528" y="1409"/>
                        <a:pt x="2517" y="1409"/>
                      </a:cubicBezTo>
                      <a:cubicBezTo>
                        <a:pt x="2499" y="1409"/>
                        <a:pt x="2483" y="1420"/>
                        <a:pt x="2484" y="1437"/>
                      </a:cubicBezTo>
                      <a:cubicBezTo>
                        <a:pt x="2485" y="1456"/>
                        <a:pt x="2509" y="1475"/>
                        <a:pt x="2529" y="1477"/>
                      </a:cubicBezTo>
                      <a:cubicBezTo>
                        <a:pt x="2540" y="1478"/>
                        <a:pt x="2554" y="1473"/>
                        <a:pt x="2560" y="1463"/>
                      </a:cubicBezTo>
                      <a:cubicBezTo>
                        <a:pt x="2568" y="1450"/>
                        <a:pt x="2561" y="1429"/>
                        <a:pt x="2543" y="1430"/>
                      </a:cubicBezTo>
                      <a:cubicBezTo>
                        <a:pt x="2538" y="1430"/>
                        <a:pt x="2533" y="1433"/>
                        <a:pt x="2530" y="1437"/>
                      </a:cubicBezTo>
                      <a:cubicBezTo>
                        <a:pt x="2525" y="1444"/>
                        <a:pt x="2529" y="1458"/>
                        <a:pt x="2540" y="1457"/>
                      </a:cubicBezTo>
                      <a:cubicBezTo>
                        <a:pt x="2546" y="1457"/>
                        <a:pt x="2550" y="1451"/>
                        <a:pt x="2546" y="1447"/>
                      </a:cubicBezTo>
                      <a:cubicBezTo>
                        <a:pt x="2553" y="1449"/>
                        <a:pt x="2552" y="1459"/>
                        <a:pt x="2543" y="1461"/>
                      </a:cubicBezTo>
                      <a:cubicBezTo>
                        <a:pt x="2528" y="1465"/>
                        <a:pt x="2517" y="1446"/>
                        <a:pt x="2528" y="1434"/>
                      </a:cubicBezTo>
                      <a:cubicBezTo>
                        <a:pt x="2534" y="1427"/>
                        <a:pt x="2547" y="1423"/>
                        <a:pt x="2557" y="1430"/>
                      </a:cubicBezTo>
                      <a:cubicBezTo>
                        <a:pt x="2570" y="1439"/>
                        <a:pt x="2571" y="1462"/>
                        <a:pt x="2556" y="1474"/>
                      </a:cubicBezTo>
                      <a:cubicBezTo>
                        <a:pt x="2554" y="1475"/>
                        <a:pt x="2553" y="1476"/>
                        <a:pt x="2551" y="1477"/>
                      </a:cubicBezTo>
                      <a:cubicBezTo>
                        <a:pt x="2557" y="1475"/>
                        <a:pt x="2563" y="1473"/>
                        <a:pt x="2570" y="1469"/>
                      </a:cubicBezTo>
                      <a:cubicBezTo>
                        <a:pt x="2570" y="1469"/>
                        <a:pt x="2570" y="1469"/>
                        <a:pt x="2570" y="1469"/>
                      </a:cubicBezTo>
                      <a:cubicBezTo>
                        <a:pt x="2579" y="1463"/>
                        <a:pt x="2584" y="1459"/>
                        <a:pt x="2591" y="1450"/>
                      </a:cubicBezTo>
                      <a:cubicBezTo>
                        <a:pt x="2588" y="1460"/>
                        <a:pt x="2580" y="1466"/>
                        <a:pt x="2572" y="1472"/>
                      </a:cubicBezTo>
                      <a:cubicBezTo>
                        <a:pt x="2572" y="1472"/>
                        <a:pt x="2572" y="1472"/>
                        <a:pt x="2572" y="1472"/>
                      </a:cubicBezTo>
                      <a:cubicBezTo>
                        <a:pt x="2567" y="1474"/>
                        <a:pt x="2563" y="1476"/>
                        <a:pt x="2558" y="1477"/>
                      </a:cubicBezTo>
                      <a:cubicBezTo>
                        <a:pt x="2573" y="1476"/>
                        <a:pt x="2588" y="1474"/>
                        <a:pt x="2603" y="1469"/>
                      </a:cubicBezTo>
                      <a:cubicBezTo>
                        <a:pt x="2630" y="1460"/>
                        <a:pt x="2648" y="1449"/>
                        <a:pt x="2667" y="1429"/>
                      </a:cubicBezTo>
                      <a:cubicBezTo>
                        <a:pt x="2683" y="1409"/>
                        <a:pt x="2694" y="1386"/>
                        <a:pt x="2698" y="1361"/>
                      </a:cubicBezTo>
                      <a:cubicBezTo>
                        <a:pt x="2700" y="1349"/>
                        <a:pt x="2701" y="1342"/>
                        <a:pt x="2696" y="1330"/>
                      </a:cubicBezTo>
                      <a:cubicBezTo>
                        <a:pt x="2686" y="1306"/>
                        <a:pt x="2662" y="1288"/>
                        <a:pt x="2642" y="1287"/>
                      </a:cubicBezTo>
                      <a:cubicBezTo>
                        <a:pt x="2631" y="1287"/>
                        <a:pt x="2619" y="1293"/>
                        <a:pt x="2621" y="1306"/>
                      </a:cubicBezTo>
                      <a:cubicBezTo>
                        <a:pt x="2622" y="1313"/>
                        <a:pt x="2627" y="1317"/>
                        <a:pt x="2635" y="1316"/>
                      </a:cubicBezTo>
                      <a:cubicBezTo>
                        <a:pt x="2628" y="1325"/>
                        <a:pt x="2610" y="1318"/>
                        <a:pt x="2606" y="1304"/>
                      </a:cubicBezTo>
                      <a:cubicBezTo>
                        <a:pt x="2601" y="1289"/>
                        <a:pt x="2607" y="1277"/>
                        <a:pt x="2615" y="1271"/>
                      </a:cubicBezTo>
                      <a:cubicBezTo>
                        <a:pt x="2628" y="1261"/>
                        <a:pt x="2648" y="1261"/>
                        <a:pt x="2665" y="1272"/>
                      </a:cubicBezTo>
                      <a:cubicBezTo>
                        <a:pt x="2681" y="1284"/>
                        <a:pt x="2693" y="1302"/>
                        <a:pt x="2698" y="1321"/>
                      </a:cubicBezTo>
                      <a:cubicBezTo>
                        <a:pt x="2697" y="1317"/>
                        <a:pt x="2696" y="1313"/>
                        <a:pt x="2695" y="1308"/>
                      </a:cubicBezTo>
                      <a:cubicBezTo>
                        <a:pt x="2686" y="1279"/>
                        <a:pt x="2668" y="1254"/>
                        <a:pt x="2641" y="1238"/>
                      </a:cubicBezTo>
                      <a:cubicBezTo>
                        <a:pt x="2627" y="1231"/>
                        <a:pt x="2614" y="1230"/>
                        <a:pt x="2599" y="1238"/>
                      </a:cubicBezTo>
                      <a:cubicBezTo>
                        <a:pt x="2590" y="1243"/>
                        <a:pt x="2579" y="1255"/>
                        <a:pt x="2579" y="1266"/>
                      </a:cubicBezTo>
                      <a:cubicBezTo>
                        <a:pt x="2579" y="1275"/>
                        <a:pt x="2587" y="1283"/>
                        <a:pt x="2596" y="1278"/>
                      </a:cubicBezTo>
                      <a:cubicBezTo>
                        <a:pt x="2597" y="1284"/>
                        <a:pt x="2590" y="1290"/>
                        <a:pt x="2583" y="1288"/>
                      </a:cubicBezTo>
                      <a:cubicBezTo>
                        <a:pt x="2577" y="1287"/>
                        <a:pt x="2571" y="1280"/>
                        <a:pt x="2570" y="1272"/>
                      </a:cubicBezTo>
                      <a:cubicBezTo>
                        <a:pt x="2569" y="1267"/>
                        <a:pt x="2570" y="1261"/>
                        <a:pt x="2573" y="1256"/>
                      </a:cubicBezTo>
                      <a:cubicBezTo>
                        <a:pt x="2577" y="1247"/>
                        <a:pt x="2586" y="1239"/>
                        <a:pt x="2596" y="1234"/>
                      </a:cubicBezTo>
                      <a:cubicBezTo>
                        <a:pt x="2603" y="1231"/>
                        <a:pt x="2611" y="1229"/>
                        <a:pt x="2618" y="1230"/>
                      </a:cubicBezTo>
                      <a:cubicBezTo>
                        <a:pt x="2596" y="1226"/>
                        <a:pt x="2573" y="1232"/>
                        <a:pt x="2556" y="1250"/>
                      </a:cubicBezTo>
                      <a:cubicBezTo>
                        <a:pt x="2548" y="1259"/>
                        <a:pt x="2543" y="1269"/>
                        <a:pt x="2541" y="1281"/>
                      </a:cubicBezTo>
                      <a:cubicBezTo>
                        <a:pt x="2531" y="1333"/>
                        <a:pt x="2575" y="1317"/>
                        <a:pt x="2600" y="1322"/>
                      </a:cubicBezTo>
                      <a:cubicBezTo>
                        <a:pt x="2633" y="1329"/>
                        <a:pt x="2617" y="1370"/>
                        <a:pt x="2584" y="1364"/>
                      </a:cubicBezTo>
                      <a:cubicBezTo>
                        <a:pt x="2555" y="1359"/>
                        <a:pt x="2542" y="1332"/>
                        <a:pt x="2539" y="1306"/>
                      </a:cubicBezTo>
                      <a:cubicBezTo>
                        <a:pt x="2539" y="1311"/>
                        <a:pt x="2538" y="1316"/>
                        <a:pt x="2536" y="1320"/>
                      </a:cubicBezTo>
                      <a:cubicBezTo>
                        <a:pt x="2532" y="1330"/>
                        <a:pt x="2520" y="1338"/>
                        <a:pt x="2509" y="1334"/>
                      </a:cubicBezTo>
                      <a:cubicBezTo>
                        <a:pt x="2504" y="1332"/>
                        <a:pt x="2501" y="1327"/>
                        <a:pt x="2501" y="1322"/>
                      </a:cubicBezTo>
                      <a:cubicBezTo>
                        <a:pt x="2500" y="1318"/>
                        <a:pt x="2502" y="1314"/>
                        <a:pt x="2505" y="1312"/>
                      </a:cubicBezTo>
                      <a:cubicBezTo>
                        <a:pt x="2508" y="1309"/>
                        <a:pt x="2513" y="1308"/>
                        <a:pt x="2516" y="1309"/>
                      </a:cubicBezTo>
                      <a:cubicBezTo>
                        <a:pt x="2522" y="1310"/>
                        <a:pt x="2525" y="1316"/>
                        <a:pt x="2524" y="1321"/>
                      </a:cubicBezTo>
                      <a:cubicBezTo>
                        <a:pt x="2524" y="1324"/>
                        <a:pt x="2521" y="1327"/>
                        <a:pt x="2518" y="1327"/>
                      </a:cubicBezTo>
                      <a:cubicBezTo>
                        <a:pt x="2516" y="1327"/>
                        <a:pt x="2514" y="1326"/>
                        <a:pt x="2513" y="1323"/>
                      </a:cubicBezTo>
                      <a:cubicBezTo>
                        <a:pt x="2515" y="1324"/>
                        <a:pt x="2516" y="1325"/>
                        <a:pt x="2518" y="1324"/>
                      </a:cubicBezTo>
                      <a:cubicBezTo>
                        <a:pt x="2521" y="1323"/>
                        <a:pt x="2521" y="1320"/>
                        <a:pt x="2519" y="1317"/>
                      </a:cubicBezTo>
                      <a:cubicBezTo>
                        <a:pt x="2518" y="1316"/>
                        <a:pt x="2516" y="1315"/>
                        <a:pt x="2514" y="1316"/>
                      </a:cubicBezTo>
                      <a:cubicBezTo>
                        <a:pt x="2511" y="1316"/>
                        <a:pt x="2509" y="1318"/>
                        <a:pt x="2508" y="1321"/>
                      </a:cubicBezTo>
                      <a:cubicBezTo>
                        <a:pt x="2508" y="1325"/>
                        <a:pt x="2510" y="1328"/>
                        <a:pt x="2513" y="1329"/>
                      </a:cubicBezTo>
                      <a:cubicBezTo>
                        <a:pt x="2522" y="1333"/>
                        <a:pt x="2532" y="1324"/>
                        <a:pt x="2536" y="1316"/>
                      </a:cubicBezTo>
                      <a:cubicBezTo>
                        <a:pt x="2537" y="1314"/>
                        <a:pt x="2537" y="1311"/>
                        <a:pt x="2538" y="1309"/>
                      </a:cubicBezTo>
                      <a:cubicBezTo>
                        <a:pt x="2539" y="1301"/>
                        <a:pt x="2538" y="1292"/>
                        <a:pt x="2539" y="1284"/>
                      </a:cubicBezTo>
                      <a:cubicBezTo>
                        <a:pt x="2541" y="1275"/>
                        <a:pt x="2543" y="1268"/>
                        <a:pt x="2547" y="1260"/>
                      </a:cubicBezTo>
                      <a:cubicBezTo>
                        <a:pt x="2545" y="1263"/>
                        <a:pt x="2542" y="1265"/>
                        <a:pt x="2540" y="1266"/>
                      </a:cubicBezTo>
                      <a:cubicBezTo>
                        <a:pt x="2523" y="1276"/>
                        <a:pt x="2502" y="1270"/>
                        <a:pt x="2490" y="1256"/>
                      </a:cubicBezTo>
                      <a:cubicBezTo>
                        <a:pt x="2487" y="1251"/>
                        <a:pt x="2485" y="1247"/>
                        <a:pt x="2484" y="1242"/>
                      </a:cubicBezTo>
                      <a:cubicBezTo>
                        <a:pt x="2487" y="1242"/>
                        <a:pt x="2487" y="1242"/>
                        <a:pt x="2487" y="1242"/>
                      </a:cubicBezTo>
                      <a:cubicBezTo>
                        <a:pt x="2488" y="1246"/>
                        <a:pt x="2490" y="1250"/>
                        <a:pt x="2493" y="1254"/>
                      </a:cubicBezTo>
                      <a:cubicBezTo>
                        <a:pt x="2504" y="1267"/>
                        <a:pt x="2523" y="1273"/>
                        <a:pt x="2539" y="1264"/>
                      </a:cubicBezTo>
                      <a:cubicBezTo>
                        <a:pt x="2548" y="1259"/>
                        <a:pt x="2550" y="1254"/>
                        <a:pt x="2557" y="1247"/>
                      </a:cubicBezTo>
                      <a:cubicBezTo>
                        <a:pt x="2580" y="1223"/>
                        <a:pt x="2614" y="1221"/>
                        <a:pt x="2642" y="1236"/>
                      </a:cubicBezTo>
                      <a:cubicBezTo>
                        <a:pt x="2651" y="1241"/>
                        <a:pt x="2658" y="1246"/>
                        <a:pt x="2664" y="1252"/>
                      </a:cubicBezTo>
                      <a:cubicBezTo>
                        <a:pt x="2653" y="1237"/>
                        <a:pt x="2640" y="1224"/>
                        <a:pt x="2626" y="1217"/>
                      </a:cubicBezTo>
                      <a:cubicBezTo>
                        <a:pt x="2596" y="1203"/>
                        <a:pt x="2558" y="1181"/>
                        <a:pt x="2537" y="1175"/>
                      </a:cubicBezTo>
                      <a:cubicBezTo>
                        <a:pt x="2527" y="1172"/>
                        <a:pt x="2515" y="1173"/>
                        <a:pt x="2506" y="1179"/>
                      </a:cubicBezTo>
                      <a:cubicBezTo>
                        <a:pt x="2510" y="1174"/>
                        <a:pt x="2516" y="1172"/>
                        <a:pt x="2523" y="1172"/>
                      </a:cubicBezTo>
                      <a:cubicBezTo>
                        <a:pt x="2523" y="1172"/>
                        <a:pt x="2523" y="1172"/>
                        <a:pt x="2523" y="1172"/>
                      </a:cubicBezTo>
                      <a:cubicBezTo>
                        <a:pt x="2526" y="1171"/>
                        <a:pt x="2529" y="1171"/>
                        <a:pt x="2532" y="1172"/>
                      </a:cubicBezTo>
                      <a:cubicBezTo>
                        <a:pt x="2522" y="1167"/>
                        <a:pt x="2511" y="1165"/>
                        <a:pt x="2499" y="1167"/>
                      </a:cubicBezTo>
                      <a:cubicBezTo>
                        <a:pt x="2488" y="1170"/>
                        <a:pt x="2479" y="1176"/>
                        <a:pt x="2473" y="1186"/>
                      </a:cubicBezTo>
                      <a:cubicBezTo>
                        <a:pt x="2472" y="1186"/>
                        <a:pt x="2471" y="1185"/>
                        <a:pt x="2471" y="1185"/>
                      </a:cubicBezTo>
                      <a:cubicBezTo>
                        <a:pt x="2475" y="1178"/>
                        <a:pt x="2481" y="1171"/>
                        <a:pt x="2491" y="1167"/>
                      </a:cubicBezTo>
                      <a:cubicBezTo>
                        <a:pt x="2499" y="1164"/>
                        <a:pt x="2508" y="1163"/>
                        <a:pt x="2515" y="1165"/>
                      </a:cubicBezTo>
                      <a:cubicBezTo>
                        <a:pt x="2510" y="1163"/>
                        <a:pt x="2507" y="1157"/>
                        <a:pt x="2507" y="1153"/>
                      </a:cubicBezTo>
                      <a:cubicBezTo>
                        <a:pt x="2507" y="1149"/>
                        <a:pt x="2509" y="1146"/>
                        <a:pt x="2512" y="1144"/>
                      </a:cubicBezTo>
                      <a:cubicBezTo>
                        <a:pt x="2516" y="1141"/>
                        <a:pt x="2521" y="1141"/>
                        <a:pt x="2525" y="1147"/>
                      </a:cubicBezTo>
                      <a:cubicBezTo>
                        <a:pt x="2526" y="1149"/>
                        <a:pt x="2526" y="1153"/>
                        <a:pt x="2524" y="1155"/>
                      </a:cubicBezTo>
                      <a:cubicBezTo>
                        <a:pt x="2520" y="1159"/>
                        <a:pt x="2514" y="1156"/>
                        <a:pt x="2515" y="1152"/>
                      </a:cubicBezTo>
                      <a:cubicBezTo>
                        <a:pt x="2516" y="1154"/>
                        <a:pt x="2517" y="1155"/>
                        <a:pt x="2519" y="1155"/>
                      </a:cubicBezTo>
                      <a:cubicBezTo>
                        <a:pt x="2522" y="1155"/>
                        <a:pt x="2524" y="1152"/>
                        <a:pt x="2523" y="1149"/>
                      </a:cubicBezTo>
                      <a:cubicBezTo>
                        <a:pt x="2522" y="1147"/>
                        <a:pt x="2520" y="1146"/>
                        <a:pt x="2518" y="1145"/>
                      </a:cubicBezTo>
                      <a:cubicBezTo>
                        <a:pt x="2513" y="1144"/>
                        <a:pt x="2507" y="1150"/>
                        <a:pt x="2510" y="1157"/>
                      </a:cubicBezTo>
                      <a:cubicBezTo>
                        <a:pt x="2512" y="1164"/>
                        <a:pt x="2522" y="1166"/>
                        <a:pt x="2528" y="1168"/>
                      </a:cubicBezTo>
                      <a:cubicBezTo>
                        <a:pt x="2535" y="1171"/>
                        <a:pt x="2544" y="1174"/>
                        <a:pt x="2548" y="1175"/>
                      </a:cubicBezTo>
                      <a:cubicBezTo>
                        <a:pt x="2554" y="1178"/>
                        <a:pt x="2569" y="1184"/>
                        <a:pt x="2585" y="1193"/>
                      </a:cubicBezTo>
                      <a:cubicBezTo>
                        <a:pt x="2583" y="1191"/>
                        <a:pt x="2580" y="1188"/>
                        <a:pt x="2578" y="1185"/>
                      </a:cubicBezTo>
                      <a:cubicBezTo>
                        <a:pt x="2577" y="1184"/>
                        <a:pt x="2569" y="1173"/>
                        <a:pt x="2571" y="1172"/>
                      </a:cubicBezTo>
                      <a:cubicBezTo>
                        <a:pt x="2572" y="1172"/>
                        <a:pt x="2577" y="1178"/>
                        <a:pt x="2578" y="1179"/>
                      </a:cubicBezTo>
                      <a:cubicBezTo>
                        <a:pt x="2581" y="1183"/>
                        <a:pt x="2585" y="1187"/>
                        <a:pt x="2590" y="1191"/>
                      </a:cubicBezTo>
                      <a:cubicBezTo>
                        <a:pt x="2591" y="1192"/>
                        <a:pt x="2593" y="1194"/>
                        <a:pt x="2595" y="1195"/>
                      </a:cubicBezTo>
                      <a:cubicBezTo>
                        <a:pt x="2602" y="1201"/>
                        <a:pt x="2609" y="1204"/>
                        <a:pt x="2617" y="1208"/>
                      </a:cubicBezTo>
                      <a:cubicBezTo>
                        <a:pt x="2618" y="1208"/>
                        <a:pt x="2619" y="1208"/>
                        <a:pt x="2620" y="1209"/>
                      </a:cubicBezTo>
                      <a:cubicBezTo>
                        <a:pt x="2618" y="1207"/>
                        <a:pt x="2616" y="1206"/>
                        <a:pt x="2614" y="1204"/>
                      </a:cubicBezTo>
                      <a:cubicBezTo>
                        <a:pt x="2607" y="1199"/>
                        <a:pt x="2603" y="1194"/>
                        <a:pt x="2599" y="1187"/>
                      </a:cubicBezTo>
                      <a:cubicBezTo>
                        <a:pt x="2589" y="1167"/>
                        <a:pt x="2599" y="1150"/>
                        <a:pt x="2615" y="1141"/>
                      </a:cubicBezTo>
                      <a:cubicBezTo>
                        <a:pt x="2629" y="1133"/>
                        <a:pt x="2646" y="1130"/>
                        <a:pt x="2661" y="1138"/>
                      </a:cubicBezTo>
                      <a:cubicBezTo>
                        <a:pt x="2673" y="1145"/>
                        <a:pt x="2678" y="1157"/>
                        <a:pt x="2675" y="1171"/>
                      </a:cubicBezTo>
                      <a:cubicBezTo>
                        <a:pt x="2673" y="1177"/>
                        <a:pt x="2671" y="1181"/>
                        <a:pt x="2666" y="1186"/>
                      </a:cubicBezTo>
                      <a:cubicBezTo>
                        <a:pt x="2662" y="1189"/>
                        <a:pt x="2658" y="1191"/>
                        <a:pt x="2653" y="1191"/>
                      </a:cubicBezTo>
                      <a:cubicBezTo>
                        <a:pt x="2647" y="1191"/>
                        <a:pt x="2641" y="1189"/>
                        <a:pt x="2637" y="1184"/>
                      </a:cubicBezTo>
                      <a:cubicBezTo>
                        <a:pt x="2635" y="1180"/>
                        <a:pt x="2634" y="1177"/>
                        <a:pt x="2635" y="1173"/>
                      </a:cubicBezTo>
                      <a:cubicBezTo>
                        <a:pt x="2637" y="1169"/>
                        <a:pt x="2639" y="1166"/>
                        <a:pt x="2643" y="1164"/>
                      </a:cubicBezTo>
                      <a:cubicBezTo>
                        <a:pt x="2648" y="1162"/>
                        <a:pt x="2653" y="1162"/>
                        <a:pt x="2657" y="1166"/>
                      </a:cubicBezTo>
                      <a:cubicBezTo>
                        <a:pt x="2660" y="1169"/>
                        <a:pt x="2661" y="1175"/>
                        <a:pt x="2658" y="1179"/>
                      </a:cubicBezTo>
                      <a:cubicBezTo>
                        <a:pt x="2655" y="1184"/>
                        <a:pt x="2648" y="1186"/>
                        <a:pt x="2643" y="1182"/>
                      </a:cubicBezTo>
                      <a:cubicBezTo>
                        <a:pt x="2638" y="1179"/>
                        <a:pt x="2637" y="1173"/>
                        <a:pt x="2640" y="1168"/>
                      </a:cubicBezTo>
                      <a:cubicBezTo>
                        <a:pt x="2641" y="1166"/>
                        <a:pt x="2643" y="1165"/>
                        <a:pt x="2645" y="1164"/>
                      </a:cubicBezTo>
                      <a:cubicBezTo>
                        <a:pt x="2644" y="1164"/>
                        <a:pt x="2644" y="1164"/>
                        <a:pt x="2644" y="1164"/>
                      </a:cubicBezTo>
                      <a:cubicBezTo>
                        <a:pt x="2640" y="1166"/>
                        <a:pt x="2637" y="1169"/>
                        <a:pt x="2636" y="1173"/>
                      </a:cubicBezTo>
                      <a:cubicBezTo>
                        <a:pt x="2635" y="1177"/>
                        <a:pt x="2636" y="1180"/>
                        <a:pt x="2638" y="1183"/>
                      </a:cubicBezTo>
                      <a:cubicBezTo>
                        <a:pt x="2642" y="1188"/>
                        <a:pt x="2647" y="1190"/>
                        <a:pt x="2653" y="1190"/>
                      </a:cubicBezTo>
                      <a:cubicBezTo>
                        <a:pt x="2658" y="1190"/>
                        <a:pt x="2661" y="1188"/>
                        <a:pt x="2665" y="1185"/>
                      </a:cubicBezTo>
                      <a:cubicBezTo>
                        <a:pt x="2669" y="1181"/>
                        <a:pt x="2672" y="1176"/>
                        <a:pt x="2673" y="1170"/>
                      </a:cubicBezTo>
                      <a:cubicBezTo>
                        <a:pt x="2676" y="1157"/>
                        <a:pt x="2671" y="1147"/>
                        <a:pt x="2660" y="1140"/>
                      </a:cubicBezTo>
                      <a:cubicBezTo>
                        <a:pt x="2646" y="1133"/>
                        <a:pt x="2628" y="1136"/>
                        <a:pt x="2616" y="1144"/>
                      </a:cubicBezTo>
                      <a:cubicBezTo>
                        <a:pt x="2602" y="1153"/>
                        <a:pt x="2594" y="1168"/>
                        <a:pt x="2603" y="1185"/>
                      </a:cubicBezTo>
                      <a:cubicBezTo>
                        <a:pt x="2607" y="1191"/>
                        <a:pt x="2611" y="1196"/>
                        <a:pt x="2616" y="1200"/>
                      </a:cubicBezTo>
                      <a:cubicBezTo>
                        <a:pt x="2637" y="1217"/>
                        <a:pt x="2655" y="1233"/>
                        <a:pt x="2670" y="1256"/>
                      </a:cubicBezTo>
                      <a:cubicBezTo>
                        <a:pt x="2670" y="1255"/>
                        <a:pt x="2669" y="1253"/>
                        <a:pt x="2669" y="1252"/>
                      </a:cubicBezTo>
                      <a:cubicBezTo>
                        <a:pt x="2668" y="1242"/>
                        <a:pt x="2671" y="1231"/>
                        <a:pt x="2682" y="1229"/>
                      </a:cubicBezTo>
                      <a:cubicBezTo>
                        <a:pt x="2690" y="1228"/>
                        <a:pt x="2697" y="1233"/>
                        <a:pt x="2699" y="1240"/>
                      </a:cubicBezTo>
                      <a:cubicBezTo>
                        <a:pt x="2701" y="1246"/>
                        <a:pt x="2701" y="1252"/>
                        <a:pt x="2695" y="1256"/>
                      </a:cubicBezTo>
                      <a:cubicBezTo>
                        <a:pt x="2692" y="1259"/>
                        <a:pt x="2686" y="1258"/>
                        <a:pt x="2686" y="1253"/>
                      </a:cubicBezTo>
                      <a:cubicBezTo>
                        <a:pt x="2685" y="1247"/>
                        <a:pt x="2690" y="1247"/>
                        <a:pt x="2690" y="1242"/>
                      </a:cubicBezTo>
                      <a:cubicBezTo>
                        <a:pt x="2690" y="1238"/>
                        <a:pt x="2688" y="1234"/>
                        <a:pt x="2684" y="1234"/>
                      </a:cubicBezTo>
                      <a:cubicBezTo>
                        <a:pt x="2676" y="1234"/>
                        <a:pt x="2673" y="1242"/>
                        <a:pt x="2673" y="1249"/>
                      </a:cubicBezTo>
                      <a:cubicBezTo>
                        <a:pt x="2674" y="1263"/>
                        <a:pt x="2680" y="1269"/>
                        <a:pt x="2686" y="1281"/>
                      </a:cubicBezTo>
                      <a:cubicBezTo>
                        <a:pt x="2691" y="1289"/>
                        <a:pt x="2695" y="1297"/>
                        <a:pt x="2698" y="1307"/>
                      </a:cubicBezTo>
                      <a:cubicBezTo>
                        <a:pt x="2707" y="1336"/>
                        <a:pt x="2705" y="1366"/>
                        <a:pt x="2693" y="1394"/>
                      </a:cubicBezTo>
                      <a:cubicBezTo>
                        <a:pt x="2697" y="1389"/>
                        <a:pt x="2702" y="1386"/>
                        <a:pt x="2707" y="1386"/>
                      </a:cubicBezTo>
                      <a:cubicBezTo>
                        <a:pt x="2712" y="1387"/>
                        <a:pt x="2716" y="1390"/>
                        <a:pt x="2717" y="1397"/>
                      </a:cubicBezTo>
                      <a:cubicBezTo>
                        <a:pt x="2716" y="1396"/>
                        <a:pt x="2714" y="1396"/>
                        <a:pt x="2713" y="1397"/>
                      </a:cubicBezTo>
                      <a:cubicBezTo>
                        <a:pt x="2712" y="1385"/>
                        <a:pt x="2698" y="1389"/>
                        <a:pt x="2691" y="1399"/>
                      </a:cubicBezTo>
                      <a:cubicBezTo>
                        <a:pt x="2691" y="1398"/>
                        <a:pt x="2691" y="1398"/>
                        <a:pt x="2691" y="1398"/>
                      </a:cubicBezTo>
                      <a:cubicBezTo>
                        <a:pt x="2687" y="1408"/>
                        <a:pt x="2682" y="1416"/>
                        <a:pt x="2676" y="1425"/>
                      </a:cubicBezTo>
                      <a:cubicBezTo>
                        <a:pt x="2688" y="1418"/>
                        <a:pt x="2704" y="1419"/>
                        <a:pt x="2715" y="1430"/>
                      </a:cubicBezTo>
                      <a:cubicBezTo>
                        <a:pt x="2720" y="1436"/>
                        <a:pt x="2723" y="1443"/>
                        <a:pt x="2723" y="1451"/>
                      </a:cubicBezTo>
                      <a:cubicBezTo>
                        <a:pt x="2723" y="1459"/>
                        <a:pt x="2721" y="1465"/>
                        <a:pt x="2716" y="1472"/>
                      </a:cubicBezTo>
                      <a:cubicBezTo>
                        <a:pt x="2710" y="1477"/>
                        <a:pt x="2704" y="1481"/>
                        <a:pt x="2697" y="1482"/>
                      </a:cubicBezTo>
                      <a:cubicBezTo>
                        <a:pt x="2690" y="1483"/>
                        <a:pt x="2683" y="1482"/>
                        <a:pt x="2676" y="1478"/>
                      </a:cubicBezTo>
                      <a:cubicBezTo>
                        <a:pt x="2670" y="1474"/>
                        <a:pt x="2666" y="1468"/>
                        <a:pt x="2666" y="1460"/>
                      </a:cubicBezTo>
                      <a:cubicBezTo>
                        <a:pt x="2665" y="1455"/>
                        <a:pt x="2667" y="1451"/>
                        <a:pt x="2670" y="1447"/>
                      </a:cubicBezTo>
                      <a:cubicBezTo>
                        <a:pt x="2675" y="1442"/>
                        <a:pt x="2683" y="1441"/>
                        <a:pt x="2689" y="1443"/>
                      </a:cubicBezTo>
                      <a:cubicBezTo>
                        <a:pt x="2695" y="1445"/>
                        <a:pt x="2699" y="1451"/>
                        <a:pt x="2699" y="1457"/>
                      </a:cubicBezTo>
                      <a:cubicBezTo>
                        <a:pt x="2700" y="1465"/>
                        <a:pt x="2693" y="1472"/>
                        <a:pt x="2685" y="1473"/>
                      </a:cubicBezTo>
                      <a:cubicBezTo>
                        <a:pt x="2677" y="1473"/>
                        <a:pt x="2670" y="1467"/>
                        <a:pt x="2670" y="1459"/>
                      </a:cubicBezTo>
                      <a:cubicBezTo>
                        <a:pt x="2670" y="1455"/>
                        <a:pt x="2671" y="1451"/>
                        <a:pt x="2673" y="1449"/>
                      </a:cubicBezTo>
                      <a:cubicBezTo>
                        <a:pt x="2672" y="1449"/>
                        <a:pt x="2672" y="1449"/>
                        <a:pt x="2672" y="1449"/>
                      </a:cubicBezTo>
                      <a:cubicBezTo>
                        <a:pt x="2670" y="1452"/>
                        <a:pt x="2668" y="1456"/>
                        <a:pt x="2669" y="1460"/>
                      </a:cubicBezTo>
                      <a:cubicBezTo>
                        <a:pt x="2669" y="1467"/>
                        <a:pt x="2672" y="1472"/>
                        <a:pt x="2678" y="1475"/>
                      </a:cubicBezTo>
                      <a:cubicBezTo>
                        <a:pt x="2684" y="1479"/>
                        <a:pt x="2690" y="1480"/>
                        <a:pt x="2696" y="1479"/>
                      </a:cubicBezTo>
                      <a:cubicBezTo>
                        <a:pt x="2703" y="1477"/>
                        <a:pt x="2708" y="1474"/>
                        <a:pt x="2713" y="1469"/>
                      </a:cubicBezTo>
                      <a:cubicBezTo>
                        <a:pt x="2718" y="1464"/>
                        <a:pt x="2720" y="1458"/>
                        <a:pt x="2720" y="1451"/>
                      </a:cubicBezTo>
                      <a:cubicBezTo>
                        <a:pt x="2720" y="1443"/>
                        <a:pt x="2717" y="1437"/>
                        <a:pt x="2713" y="1432"/>
                      </a:cubicBezTo>
                      <a:cubicBezTo>
                        <a:pt x="2701" y="1418"/>
                        <a:pt x="2680" y="1421"/>
                        <a:pt x="2670" y="1432"/>
                      </a:cubicBezTo>
                      <a:cubicBezTo>
                        <a:pt x="2651" y="1453"/>
                        <a:pt x="2632" y="1464"/>
                        <a:pt x="2605" y="1474"/>
                      </a:cubicBezTo>
                      <a:cubicBezTo>
                        <a:pt x="2602" y="1475"/>
                        <a:pt x="2600" y="1476"/>
                        <a:pt x="2597" y="1476"/>
                      </a:cubicBezTo>
                      <a:cubicBezTo>
                        <a:pt x="2599" y="1476"/>
                        <a:pt x="2602" y="1476"/>
                        <a:pt x="2604" y="1476"/>
                      </a:cubicBezTo>
                      <a:cubicBezTo>
                        <a:pt x="2614" y="1477"/>
                        <a:pt x="2623" y="1479"/>
                        <a:pt x="2632" y="1484"/>
                      </a:cubicBezTo>
                      <a:cubicBezTo>
                        <a:pt x="2622" y="1482"/>
                        <a:pt x="2614" y="1480"/>
                        <a:pt x="2604" y="1480"/>
                      </a:cubicBezTo>
                      <a:cubicBezTo>
                        <a:pt x="2603" y="1480"/>
                        <a:pt x="2602" y="1480"/>
                        <a:pt x="2601" y="1480"/>
                      </a:cubicBezTo>
                      <a:cubicBezTo>
                        <a:pt x="2610" y="1481"/>
                        <a:pt x="2615" y="1494"/>
                        <a:pt x="2616" y="1502"/>
                      </a:cubicBezTo>
                      <a:cubicBezTo>
                        <a:pt x="2616" y="1507"/>
                        <a:pt x="2615" y="1512"/>
                        <a:pt x="2614" y="1516"/>
                      </a:cubicBezTo>
                      <a:cubicBezTo>
                        <a:pt x="2612" y="1524"/>
                        <a:pt x="2605" y="1534"/>
                        <a:pt x="2597" y="1534"/>
                      </a:cubicBezTo>
                      <a:cubicBezTo>
                        <a:pt x="2597" y="1543"/>
                        <a:pt x="2593" y="1549"/>
                        <a:pt x="2588" y="1555"/>
                      </a:cubicBezTo>
                      <a:cubicBezTo>
                        <a:pt x="2582" y="1563"/>
                        <a:pt x="2578" y="1573"/>
                        <a:pt x="2585" y="1580"/>
                      </a:cubicBezTo>
                      <a:cubicBezTo>
                        <a:pt x="2574" y="1578"/>
                        <a:pt x="2571" y="1560"/>
                        <a:pt x="2573" y="1551"/>
                      </a:cubicBezTo>
                      <a:cubicBezTo>
                        <a:pt x="2577" y="1539"/>
                        <a:pt x="2589" y="1531"/>
                        <a:pt x="2600" y="1522"/>
                      </a:cubicBezTo>
                      <a:cubicBezTo>
                        <a:pt x="2608" y="1516"/>
                        <a:pt x="2611" y="1510"/>
                        <a:pt x="2612" y="1501"/>
                      </a:cubicBezTo>
                      <a:cubicBezTo>
                        <a:pt x="2612" y="1494"/>
                        <a:pt x="2609" y="1483"/>
                        <a:pt x="2601" y="1480"/>
                      </a:cubicBezTo>
                      <a:cubicBezTo>
                        <a:pt x="2603" y="1481"/>
                        <a:pt x="2604" y="1482"/>
                        <a:pt x="2605" y="1483"/>
                      </a:cubicBezTo>
                      <a:cubicBezTo>
                        <a:pt x="2608" y="1486"/>
                        <a:pt x="2609" y="1492"/>
                        <a:pt x="2605" y="1497"/>
                      </a:cubicBezTo>
                      <a:cubicBezTo>
                        <a:pt x="2605" y="1496"/>
                        <a:pt x="2603" y="1495"/>
                        <a:pt x="2602" y="1495"/>
                      </a:cubicBezTo>
                      <a:cubicBezTo>
                        <a:pt x="2606" y="1488"/>
                        <a:pt x="2603" y="1482"/>
                        <a:pt x="2596" y="1480"/>
                      </a:cubicBezTo>
                      <a:cubicBezTo>
                        <a:pt x="2592" y="1479"/>
                        <a:pt x="2589" y="1479"/>
                        <a:pt x="2586" y="1479"/>
                      </a:cubicBezTo>
                      <a:cubicBezTo>
                        <a:pt x="2554" y="1486"/>
                        <a:pt x="2522" y="1485"/>
                        <a:pt x="2492" y="1478"/>
                      </a:cubicBezTo>
                      <a:cubicBezTo>
                        <a:pt x="2516" y="1486"/>
                        <a:pt x="2545" y="1498"/>
                        <a:pt x="2557" y="1521"/>
                      </a:cubicBezTo>
                      <a:cubicBezTo>
                        <a:pt x="2563" y="1533"/>
                        <a:pt x="2564" y="1544"/>
                        <a:pt x="2560" y="1557"/>
                      </a:cubicBezTo>
                      <a:cubicBezTo>
                        <a:pt x="2556" y="1567"/>
                        <a:pt x="2549" y="1576"/>
                        <a:pt x="2540" y="1581"/>
                      </a:cubicBezTo>
                      <a:cubicBezTo>
                        <a:pt x="2518" y="1595"/>
                        <a:pt x="2490" y="1588"/>
                        <a:pt x="2477" y="1567"/>
                      </a:cubicBezTo>
                      <a:cubicBezTo>
                        <a:pt x="2465" y="1548"/>
                        <a:pt x="2466" y="1520"/>
                        <a:pt x="2490" y="1511"/>
                      </a:cubicBezTo>
                      <a:cubicBezTo>
                        <a:pt x="2499" y="1507"/>
                        <a:pt x="2511" y="1508"/>
                        <a:pt x="2517" y="1517"/>
                      </a:cubicBezTo>
                      <a:cubicBezTo>
                        <a:pt x="2519" y="1519"/>
                        <a:pt x="2520" y="1523"/>
                        <a:pt x="2520" y="1526"/>
                      </a:cubicBezTo>
                      <a:cubicBezTo>
                        <a:pt x="2520" y="1526"/>
                        <a:pt x="2520" y="1526"/>
                        <a:pt x="2520" y="1526"/>
                      </a:cubicBezTo>
                      <a:cubicBezTo>
                        <a:pt x="2521" y="1534"/>
                        <a:pt x="2515" y="1543"/>
                        <a:pt x="2505" y="1543"/>
                      </a:cubicBezTo>
                      <a:cubicBezTo>
                        <a:pt x="2496" y="1544"/>
                        <a:pt x="2488" y="1537"/>
                        <a:pt x="2488" y="1528"/>
                      </a:cubicBezTo>
                      <a:cubicBezTo>
                        <a:pt x="2487" y="1519"/>
                        <a:pt x="2494" y="1511"/>
                        <a:pt x="2503" y="1510"/>
                      </a:cubicBezTo>
                      <a:cubicBezTo>
                        <a:pt x="2507" y="1510"/>
                        <a:pt x="2511" y="1511"/>
                        <a:pt x="2514" y="1513"/>
                      </a:cubicBezTo>
                      <a:cubicBezTo>
                        <a:pt x="2514" y="1513"/>
                        <a:pt x="2514" y="1513"/>
                        <a:pt x="2514" y="1513"/>
                      </a:cubicBezTo>
                      <a:cubicBezTo>
                        <a:pt x="2506" y="1508"/>
                        <a:pt x="2497" y="1508"/>
                        <a:pt x="2489" y="1511"/>
                      </a:cubicBezTo>
                      <a:cubicBezTo>
                        <a:pt x="2468" y="1522"/>
                        <a:pt x="2468" y="1548"/>
                        <a:pt x="2479" y="1566"/>
                      </a:cubicBezTo>
                      <a:cubicBezTo>
                        <a:pt x="2492" y="1585"/>
                        <a:pt x="2518" y="1592"/>
                        <a:pt x="2539" y="1579"/>
                      </a:cubicBezTo>
                      <a:cubicBezTo>
                        <a:pt x="2542" y="1577"/>
                        <a:pt x="2545" y="1575"/>
                        <a:pt x="2548" y="1572"/>
                      </a:cubicBezTo>
                      <a:cubicBezTo>
                        <a:pt x="2546" y="1573"/>
                        <a:pt x="2543" y="1574"/>
                        <a:pt x="2541" y="1575"/>
                      </a:cubicBezTo>
                      <a:cubicBezTo>
                        <a:pt x="2533" y="1578"/>
                        <a:pt x="2523" y="1575"/>
                        <a:pt x="2518" y="1569"/>
                      </a:cubicBezTo>
                      <a:cubicBezTo>
                        <a:pt x="2514" y="1562"/>
                        <a:pt x="2514" y="1553"/>
                        <a:pt x="2522" y="1547"/>
                      </a:cubicBezTo>
                      <a:cubicBezTo>
                        <a:pt x="2527" y="1545"/>
                        <a:pt x="2533" y="1546"/>
                        <a:pt x="2536" y="1549"/>
                      </a:cubicBezTo>
                      <a:cubicBezTo>
                        <a:pt x="2543" y="1556"/>
                        <a:pt x="2536" y="1565"/>
                        <a:pt x="2531" y="1563"/>
                      </a:cubicBezTo>
                      <a:cubicBezTo>
                        <a:pt x="2534" y="1562"/>
                        <a:pt x="2536" y="1559"/>
                        <a:pt x="2536" y="1557"/>
                      </a:cubicBezTo>
                      <a:cubicBezTo>
                        <a:pt x="2535" y="1552"/>
                        <a:pt x="2531" y="1549"/>
                        <a:pt x="2527" y="1550"/>
                      </a:cubicBezTo>
                      <a:cubicBezTo>
                        <a:pt x="2523" y="1551"/>
                        <a:pt x="2521" y="1554"/>
                        <a:pt x="2520" y="1558"/>
                      </a:cubicBezTo>
                      <a:cubicBezTo>
                        <a:pt x="2519" y="1564"/>
                        <a:pt x="2524" y="1570"/>
                        <a:pt x="2530" y="1572"/>
                      </a:cubicBezTo>
                      <a:cubicBezTo>
                        <a:pt x="2542" y="1576"/>
                        <a:pt x="2553" y="1567"/>
                        <a:pt x="2557" y="1556"/>
                      </a:cubicBezTo>
                      <a:cubicBezTo>
                        <a:pt x="2561" y="1544"/>
                        <a:pt x="2559" y="1534"/>
                        <a:pt x="2554" y="1523"/>
                      </a:cubicBezTo>
                      <a:cubicBezTo>
                        <a:pt x="2536" y="1490"/>
                        <a:pt x="2482" y="1481"/>
                        <a:pt x="2445" y="1464"/>
                      </a:cubicBezTo>
                      <a:cubicBezTo>
                        <a:pt x="2451" y="1470"/>
                        <a:pt x="2455" y="1477"/>
                        <a:pt x="2457" y="1486"/>
                      </a:cubicBezTo>
                      <a:cubicBezTo>
                        <a:pt x="2458" y="1490"/>
                        <a:pt x="2459" y="1494"/>
                        <a:pt x="2459" y="1497"/>
                      </a:cubicBezTo>
                      <a:cubicBezTo>
                        <a:pt x="2458" y="1497"/>
                        <a:pt x="2457" y="1497"/>
                        <a:pt x="2456" y="1497"/>
                      </a:cubicBezTo>
                      <a:cubicBezTo>
                        <a:pt x="2455" y="1488"/>
                        <a:pt x="2452" y="1478"/>
                        <a:pt x="2446" y="1471"/>
                      </a:cubicBezTo>
                      <a:cubicBezTo>
                        <a:pt x="2442" y="1465"/>
                        <a:pt x="2438" y="1461"/>
                        <a:pt x="2433" y="1458"/>
                      </a:cubicBezTo>
                      <a:cubicBezTo>
                        <a:pt x="2438" y="1463"/>
                        <a:pt x="2440" y="1471"/>
                        <a:pt x="2440" y="1476"/>
                      </a:cubicBezTo>
                      <a:cubicBezTo>
                        <a:pt x="2439" y="1481"/>
                        <a:pt x="2437" y="1486"/>
                        <a:pt x="2433" y="1489"/>
                      </a:cubicBezTo>
                      <a:cubicBezTo>
                        <a:pt x="2426" y="1493"/>
                        <a:pt x="2417" y="1494"/>
                        <a:pt x="2412" y="1485"/>
                      </a:cubicBezTo>
                      <a:cubicBezTo>
                        <a:pt x="2409" y="1481"/>
                        <a:pt x="2409" y="1475"/>
                        <a:pt x="2413" y="1472"/>
                      </a:cubicBezTo>
                      <a:cubicBezTo>
                        <a:pt x="2419" y="1465"/>
                        <a:pt x="2429" y="1471"/>
                        <a:pt x="2427" y="1477"/>
                      </a:cubicBezTo>
                      <a:cubicBezTo>
                        <a:pt x="2426" y="1474"/>
                        <a:pt x="2423" y="1472"/>
                        <a:pt x="2420" y="1472"/>
                      </a:cubicBezTo>
                      <a:cubicBezTo>
                        <a:pt x="2416" y="1472"/>
                        <a:pt x="2413" y="1477"/>
                        <a:pt x="2414" y="1481"/>
                      </a:cubicBezTo>
                      <a:cubicBezTo>
                        <a:pt x="2415" y="1484"/>
                        <a:pt x="2418" y="1487"/>
                        <a:pt x="2422" y="1488"/>
                      </a:cubicBezTo>
                      <a:cubicBezTo>
                        <a:pt x="2428" y="1488"/>
                        <a:pt x="2434" y="1483"/>
                        <a:pt x="2436" y="1477"/>
                      </a:cubicBezTo>
                      <a:cubicBezTo>
                        <a:pt x="2437" y="1473"/>
                        <a:pt x="2436" y="1467"/>
                        <a:pt x="2434" y="1463"/>
                      </a:cubicBezTo>
                      <a:cubicBezTo>
                        <a:pt x="2430" y="1456"/>
                        <a:pt x="2425" y="1453"/>
                        <a:pt x="2418" y="1449"/>
                      </a:cubicBezTo>
                      <a:cubicBezTo>
                        <a:pt x="2397" y="1438"/>
                        <a:pt x="2378" y="1423"/>
                        <a:pt x="2359" y="1407"/>
                      </a:cubicBezTo>
                      <a:cubicBezTo>
                        <a:pt x="2356" y="1404"/>
                        <a:pt x="2339" y="1387"/>
                        <a:pt x="2328" y="1373"/>
                      </a:cubicBezTo>
                      <a:cubicBezTo>
                        <a:pt x="2335" y="1393"/>
                        <a:pt x="2337" y="1415"/>
                        <a:pt x="2333" y="1437"/>
                      </a:cubicBezTo>
                      <a:cubicBezTo>
                        <a:pt x="2331" y="1444"/>
                        <a:pt x="2329" y="1449"/>
                        <a:pt x="2327" y="1454"/>
                      </a:cubicBezTo>
                      <a:cubicBezTo>
                        <a:pt x="2324" y="1464"/>
                        <a:pt x="2318" y="1479"/>
                        <a:pt x="2329" y="1486"/>
                      </a:cubicBezTo>
                      <a:cubicBezTo>
                        <a:pt x="2333" y="1489"/>
                        <a:pt x="2339" y="1489"/>
                        <a:pt x="2342" y="1485"/>
                      </a:cubicBezTo>
                      <a:cubicBezTo>
                        <a:pt x="2344" y="1482"/>
                        <a:pt x="2344" y="1479"/>
                        <a:pt x="2343" y="1477"/>
                      </a:cubicBezTo>
                      <a:cubicBezTo>
                        <a:pt x="2342" y="1474"/>
                        <a:pt x="2338" y="1473"/>
                        <a:pt x="2335" y="1475"/>
                      </a:cubicBezTo>
                      <a:cubicBezTo>
                        <a:pt x="2333" y="1476"/>
                        <a:pt x="2332" y="1479"/>
                        <a:pt x="2333" y="1481"/>
                      </a:cubicBezTo>
                      <a:cubicBezTo>
                        <a:pt x="2329" y="1479"/>
                        <a:pt x="2332" y="1470"/>
                        <a:pt x="2339" y="1470"/>
                      </a:cubicBezTo>
                      <a:cubicBezTo>
                        <a:pt x="2343" y="1471"/>
                        <a:pt x="2347" y="1474"/>
                        <a:pt x="2347" y="1478"/>
                      </a:cubicBezTo>
                      <a:cubicBezTo>
                        <a:pt x="2348" y="1486"/>
                        <a:pt x="2343" y="1491"/>
                        <a:pt x="2336" y="1491"/>
                      </a:cubicBezTo>
                      <a:cubicBezTo>
                        <a:pt x="2330" y="1492"/>
                        <a:pt x="2324" y="1487"/>
                        <a:pt x="2321" y="1481"/>
                      </a:cubicBezTo>
                      <a:cubicBezTo>
                        <a:pt x="2320" y="1478"/>
                        <a:pt x="2319" y="1475"/>
                        <a:pt x="2319" y="1472"/>
                      </a:cubicBezTo>
                      <a:cubicBezTo>
                        <a:pt x="2314" y="1484"/>
                        <a:pt x="2309" y="1492"/>
                        <a:pt x="2304" y="1500"/>
                      </a:cubicBezTo>
                      <a:cubicBezTo>
                        <a:pt x="2293" y="1514"/>
                        <a:pt x="2270" y="1531"/>
                        <a:pt x="2265" y="1545"/>
                      </a:cubicBezTo>
                      <a:cubicBezTo>
                        <a:pt x="2264" y="1548"/>
                        <a:pt x="2264" y="1551"/>
                        <a:pt x="2264" y="1554"/>
                      </a:cubicBezTo>
                      <a:cubicBezTo>
                        <a:pt x="2265" y="1560"/>
                        <a:pt x="2268" y="1565"/>
                        <a:pt x="2272" y="1570"/>
                      </a:cubicBezTo>
                      <a:cubicBezTo>
                        <a:pt x="2277" y="1574"/>
                        <a:pt x="2283" y="1576"/>
                        <a:pt x="2290" y="1576"/>
                      </a:cubicBezTo>
                      <a:cubicBezTo>
                        <a:pt x="2298" y="1576"/>
                        <a:pt x="2306" y="1573"/>
                        <a:pt x="2311" y="1567"/>
                      </a:cubicBezTo>
                      <a:cubicBezTo>
                        <a:pt x="2317" y="1562"/>
                        <a:pt x="2320" y="1555"/>
                        <a:pt x="2320" y="1547"/>
                      </a:cubicBezTo>
                      <a:cubicBezTo>
                        <a:pt x="2320" y="1539"/>
                        <a:pt x="2317" y="1532"/>
                        <a:pt x="2310" y="1528"/>
                      </a:cubicBezTo>
                      <a:cubicBezTo>
                        <a:pt x="2305" y="1526"/>
                        <a:pt x="2299" y="1525"/>
                        <a:pt x="2295" y="1528"/>
                      </a:cubicBezTo>
                      <a:cubicBezTo>
                        <a:pt x="2295" y="1527"/>
                        <a:pt x="2295" y="1527"/>
                        <a:pt x="2296" y="1527"/>
                      </a:cubicBezTo>
                      <a:cubicBezTo>
                        <a:pt x="2305" y="1525"/>
                        <a:pt x="2311" y="1536"/>
                        <a:pt x="2301" y="1539"/>
                      </a:cubicBezTo>
                      <a:cubicBezTo>
                        <a:pt x="2297" y="1540"/>
                        <a:pt x="2289" y="1536"/>
                        <a:pt x="2285" y="1546"/>
                      </a:cubicBezTo>
                      <a:cubicBezTo>
                        <a:pt x="2285" y="1542"/>
                        <a:pt x="2285" y="1538"/>
                        <a:pt x="2287" y="1535"/>
                      </a:cubicBezTo>
                      <a:cubicBezTo>
                        <a:pt x="2287" y="1533"/>
                        <a:pt x="2288" y="1532"/>
                        <a:pt x="2289" y="1531"/>
                      </a:cubicBezTo>
                      <a:cubicBezTo>
                        <a:pt x="2295" y="1525"/>
                        <a:pt x="2303" y="1524"/>
                        <a:pt x="2311" y="1528"/>
                      </a:cubicBezTo>
                      <a:cubicBezTo>
                        <a:pt x="2318" y="1532"/>
                        <a:pt x="2321" y="1539"/>
                        <a:pt x="2321" y="1547"/>
                      </a:cubicBezTo>
                      <a:cubicBezTo>
                        <a:pt x="2321" y="1556"/>
                        <a:pt x="2318" y="1563"/>
                        <a:pt x="2313" y="1568"/>
                      </a:cubicBezTo>
                      <a:cubicBezTo>
                        <a:pt x="2307" y="1574"/>
                        <a:pt x="2299" y="1578"/>
                        <a:pt x="2290" y="1579"/>
                      </a:cubicBezTo>
                      <a:cubicBezTo>
                        <a:pt x="2282" y="1579"/>
                        <a:pt x="2275" y="1576"/>
                        <a:pt x="2270" y="1571"/>
                      </a:cubicBezTo>
                      <a:cubicBezTo>
                        <a:pt x="2265" y="1567"/>
                        <a:pt x="2262" y="1561"/>
                        <a:pt x="2261" y="1554"/>
                      </a:cubicBezTo>
                      <a:cubicBezTo>
                        <a:pt x="2261" y="1551"/>
                        <a:pt x="2261" y="1548"/>
                        <a:pt x="2262" y="1544"/>
                      </a:cubicBezTo>
                      <a:cubicBezTo>
                        <a:pt x="2262" y="1543"/>
                        <a:pt x="2262" y="1543"/>
                        <a:pt x="2262" y="1543"/>
                      </a:cubicBezTo>
                      <a:cubicBezTo>
                        <a:pt x="2261" y="1543"/>
                        <a:pt x="2261" y="1543"/>
                        <a:pt x="2261" y="1543"/>
                      </a:cubicBezTo>
                      <a:cubicBezTo>
                        <a:pt x="2261" y="1544"/>
                        <a:pt x="2261" y="1544"/>
                        <a:pt x="2261" y="1544"/>
                      </a:cubicBezTo>
                      <a:cubicBezTo>
                        <a:pt x="2257" y="1547"/>
                        <a:pt x="2252" y="1551"/>
                        <a:pt x="2247" y="1554"/>
                      </a:cubicBezTo>
                      <a:cubicBezTo>
                        <a:pt x="2235" y="1560"/>
                        <a:pt x="2218" y="1566"/>
                        <a:pt x="2205" y="1560"/>
                      </a:cubicBezTo>
                      <a:cubicBezTo>
                        <a:pt x="2199" y="1557"/>
                        <a:pt x="2195" y="1552"/>
                        <a:pt x="2193" y="1546"/>
                      </a:cubicBezTo>
                      <a:cubicBezTo>
                        <a:pt x="2192" y="1544"/>
                        <a:pt x="2192" y="1544"/>
                        <a:pt x="2192" y="1544"/>
                      </a:cubicBezTo>
                      <a:cubicBezTo>
                        <a:pt x="2190" y="1537"/>
                        <a:pt x="2191" y="1530"/>
                        <a:pt x="2194" y="1524"/>
                      </a:cubicBezTo>
                      <a:cubicBezTo>
                        <a:pt x="2197" y="1517"/>
                        <a:pt x="2201" y="1512"/>
                        <a:pt x="2208" y="1510"/>
                      </a:cubicBezTo>
                      <a:cubicBezTo>
                        <a:pt x="2215" y="1507"/>
                        <a:pt x="2222" y="1507"/>
                        <a:pt x="2228" y="1512"/>
                      </a:cubicBezTo>
                      <a:cubicBezTo>
                        <a:pt x="2232" y="1515"/>
                        <a:pt x="2235" y="1518"/>
                        <a:pt x="2235" y="1524"/>
                      </a:cubicBezTo>
                      <a:cubicBezTo>
                        <a:pt x="2235" y="1529"/>
                        <a:pt x="2233" y="1534"/>
                        <a:pt x="2229" y="1538"/>
                      </a:cubicBezTo>
                      <a:cubicBezTo>
                        <a:pt x="2226" y="1540"/>
                        <a:pt x="2224" y="1540"/>
                        <a:pt x="2221" y="1541"/>
                      </a:cubicBezTo>
                      <a:cubicBezTo>
                        <a:pt x="2224" y="1540"/>
                        <a:pt x="2226" y="1539"/>
                        <a:pt x="2229" y="1538"/>
                      </a:cubicBezTo>
                      <a:cubicBezTo>
                        <a:pt x="2233" y="1534"/>
                        <a:pt x="2235" y="1529"/>
                        <a:pt x="2234" y="1524"/>
                      </a:cubicBezTo>
                      <a:cubicBezTo>
                        <a:pt x="2234" y="1519"/>
                        <a:pt x="2232" y="1515"/>
                        <a:pt x="2228" y="1512"/>
                      </a:cubicBezTo>
                      <a:cubicBezTo>
                        <a:pt x="2222" y="1509"/>
                        <a:pt x="2215" y="1508"/>
                        <a:pt x="2208" y="1511"/>
                      </a:cubicBezTo>
                      <a:cubicBezTo>
                        <a:pt x="2202" y="1514"/>
                        <a:pt x="2198" y="1518"/>
                        <a:pt x="2196" y="1524"/>
                      </a:cubicBezTo>
                      <a:cubicBezTo>
                        <a:pt x="2193" y="1531"/>
                        <a:pt x="2193" y="1538"/>
                        <a:pt x="2195" y="1545"/>
                      </a:cubicBezTo>
                      <a:cubicBezTo>
                        <a:pt x="2198" y="1550"/>
                        <a:pt x="2201" y="1554"/>
                        <a:pt x="2206" y="1557"/>
                      </a:cubicBezTo>
                      <a:cubicBezTo>
                        <a:pt x="2219" y="1563"/>
                        <a:pt x="2237" y="1556"/>
                        <a:pt x="2247" y="1549"/>
                      </a:cubicBezTo>
                      <a:cubicBezTo>
                        <a:pt x="2253" y="1545"/>
                        <a:pt x="2259" y="1540"/>
                        <a:pt x="2265" y="1534"/>
                      </a:cubicBezTo>
                      <a:cubicBezTo>
                        <a:pt x="2264" y="1535"/>
                        <a:pt x="2262" y="1535"/>
                        <a:pt x="2261" y="1535"/>
                      </a:cubicBezTo>
                      <a:cubicBezTo>
                        <a:pt x="2254" y="1537"/>
                        <a:pt x="2247" y="1534"/>
                        <a:pt x="2244" y="1528"/>
                      </a:cubicBezTo>
                      <a:cubicBezTo>
                        <a:pt x="2241" y="1522"/>
                        <a:pt x="2242" y="1515"/>
                        <a:pt x="2249" y="1512"/>
                      </a:cubicBezTo>
                      <a:cubicBezTo>
                        <a:pt x="2253" y="1510"/>
                        <a:pt x="2258" y="1511"/>
                        <a:pt x="2260" y="1514"/>
                      </a:cubicBezTo>
                      <a:cubicBezTo>
                        <a:pt x="2265" y="1520"/>
                        <a:pt x="2259" y="1527"/>
                        <a:pt x="2254" y="1525"/>
                      </a:cubicBezTo>
                      <a:cubicBezTo>
                        <a:pt x="2257" y="1525"/>
                        <a:pt x="2259" y="1522"/>
                        <a:pt x="2259" y="1520"/>
                      </a:cubicBezTo>
                      <a:cubicBezTo>
                        <a:pt x="2259" y="1517"/>
                        <a:pt x="2256" y="1514"/>
                        <a:pt x="2253" y="1514"/>
                      </a:cubicBezTo>
                      <a:cubicBezTo>
                        <a:pt x="2250" y="1515"/>
                        <a:pt x="2247" y="1517"/>
                        <a:pt x="2246" y="1519"/>
                      </a:cubicBezTo>
                      <a:cubicBezTo>
                        <a:pt x="2245" y="1524"/>
                        <a:pt x="2248" y="1529"/>
                        <a:pt x="2253" y="1532"/>
                      </a:cubicBezTo>
                      <a:cubicBezTo>
                        <a:pt x="2256" y="1533"/>
                        <a:pt x="2260" y="1532"/>
                        <a:pt x="2264" y="1531"/>
                      </a:cubicBezTo>
                      <a:cubicBezTo>
                        <a:pt x="2278" y="1527"/>
                        <a:pt x="2305" y="1495"/>
                        <a:pt x="2310" y="1483"/>
                      </a:cubicBezTo>
                      <a:cubicBezTo>
                        <a:pt x="2300" y="1493"/>
                        <a:pt x="2288" y="1501"/>
                        <a:pt x="2272" y="1505"/>
                      </a:cubicBezTo>
                      <a:cubicBezTo>
                        <a:pt x="2238" y="1513"/>
                        <a:pt x="2192" y="1496"/>
                        <a:pt x="2186" y="1458"/>
                      </a:cubicBezTo>
                      <a:cubicBezTo>
                        <a:pt x="2185" y="1445"/>
                        <a:pt x="2191" y="1431"/>
                        <a:pt x="2203" y="1426"/>
                      </a:cubicBezTo>
                      <a:cubicBezTo>
                        <a:pt x="2213" y="1423"/>
                        <a:pt x="2223" y="1426"/>
                        <a:pt x="2229" y="1435"/>
                      </a:cubicBezTo>
                      <a:cubicBezTo>
                        <a:pt x="2234" y="1443"/>
                        <a:pt x="2232" y="1453"/>
                        <a:pt x="2225" y="1461"/>
                      </a:cubicBezTo>
                      <a:cubicBezTo>
                        <a:pt x="2221" y="1465"/>
                        <a:pt x="2215" y="1466"/>
                        <a:pt x="2210" y="1466"/>
                      </a:cubicBezTo>
                      <a:cubicBezTo>
                        <a:pt x="2207" y="1465"/>
                        <a:pt x="2205" y="1465"/>
                        <a:pt x="2204" y="1464"/>
                      </a:cubicBezTo>
                      <a:cubicBezTo>
                        <a:pt x="2199" y="1461"/>
                        <a:pt x="2196" y="1456"/>
                        <a:pt x="2196" y="1451"/>
                      </a:cubicBezTo>
                      <a:cubicBezTo>
                        <a:pt x="2195" y="1442"/>
                        <a:pt x="2202" y="1435"/>
                        <a:pt x="2211" y="1434"/>
                      </a:cubicBezTo>
                      <a:cubicBezTo>
                        <a:pt x="2219" y="1434"/>
                        <a:pt x="2227" y="1440"/>
                        <a:pt x="2227" y="1449"/>
                      </a:cubicBezTo>
                      <a:cubicBezTo>
                        <a:pt x="2227" y="1454"/>
                        <a:pt x="2226" y="1458"/>
                        <a:pt x="2222" y="1461"/>
                      </a:cubicBezTo>
                      <a:cubicBezTo>
                        <a:pt x="2223" y="1461"/>
                        <a:pt x="2224" y="1460"/>
                        <a:pt x="2224" y="1460"/>
                      </a:cubicBezTo>
                      <a:cubicBezTo>
                        <a:pt x="2230" y="1453"/>
                        <a:pt x="2231" y="1444"/>
                        <a:pt x="2226" y="1436"/>
                      </a:cubicBezTo>
                      <a:cubicBezTo>
                        <a:pt x="2221" y="1429"/>
                        <a:pt x="2212" y="1427"/>
                        <a:pt x="2204" y="1430"/>
                      </a:cubicBezTo>
                      <a:cubicBezTo>
                        <a:pt x="2194" y="1434"/>
                        <a:pt x="2189" y="1446"/>
                        <a:pt x="2190" y="1457"/>
                      </a:cubicBezTo>
                      <a:cubicBezTo>
                        <a:pt x="2196" y="1493"/>
                        <a:pt x="2239" y="1507"/>
                        <a:pt x="2271" y="1500"/>
                      </a:cubicBezTo>
                      <a:cubicBezTo>
                        <a:pt x="2302" y="1491"/>
                        <a:pt x="2320" y="1466"/>
                        <a:pt x="2327" y="1435"/>
                      </a:cubicBezTo>
                      <a:cubicBezTo>
                        <a:pt x="2339" y="1372"/>
                        <a:pt x="2297" y="1321"/>
                        <a:pt x="2246" y="1289"/>
                      </a:cubicBezTo>
                      <a:cubicBezTo>
                        <a:pt x="2228" y="1278"/>
                        <a:pt x="2212" y="1270"/>
                        <a:pt x="2191" y="1266"/>
                      </a:cubicBezTo>
                      <a:cubicBezTo>
                        <a:pt x="2169" y="1262"/>
                        <a:pt x="2145" y="1263"/>
                        <a:pt x="2129" y="1273"/>
                      </a:cubicBezTo>
                      <a:cubicBezTo>
                        <a:pt x="2129" y="1273"/>
                        <a:pt x="2129" y="1273"/>
                        <a:pt x="2129" y="1273"/>
                      </a:cubicBezTo>
                      <a:cubicBezTo>
                        <a:pt x="2141" y="1267"/>
                        <a:pt x="2156" y="1267"/>
                        <a:pt x="2168" y="1269"/>
                      </a:cubicBezTo>
                      <a:cubicBezTo>
                        <a:pt x="2192" y="1274"/>
                        <a:pt x="2219" y="1296"/>
                        <a:pt x="2228" y="1319"/>
                      </a:cubicBezTo>
                      <a:cubicBezTo>
                        <a:pt x="2227" y="1319"/>
                        <a:pt x="2225" y="1320"/>
                        <a:pt x="2224" y="1321"/>
                      </a:cubicBezTo>
                      <a:cubicBezTo>
                        <a:pt x="2215" y="1299"/>
                        <a:pt x="2190" y="1279"/>
                        <a:pt x="2167" y="1273"/>
                      </a:cubicBezTo>
                      <a:cubicBezTo>
                        <a:pt x="2152" y="1269"/>
                        <a:pt x="2129" y="1270"/>
                        <a:pt x="2119" y="1284"/>
                      </a:cubicBezTo>
                      <a:cubicBezTo>
                        <a:pt x="2116" y="1288"/>
                        <a:pt x="2115" y="1292"/>
                        <a:pt x="2115" y="1297"/>
                      </a:cubicBezTo>
                      <a:cubicBezTo>
                        <a:pt x="2114" y="1302"/>
                        <a:pt x="2116" y="1306"/>
                        <a:pt x="2119" y="1310"/>
                      </a:cubicBezTo>
                      <a:cubicBezTo>
                        <a:pt x="2122" y="1313"/>
                        <a:pt x="2126" y="1315"/>
                        <a:pt x="2131" y="1315"/>
                      </a:cubicBezTo>
                      <a:cubicBezTo>
                        <a:pt x="2135" y="1315"/>
                        <a:pt x="2139" y="1314"/>
                        <a:pt x="2142" y="1311"/>
                      </a:cubicBezTo>
                      <a:cubicBezTo>
                        <a:pt x="2144" y="1308"/>
                        <a:pt x="2145" y="1304"/>
                        <a:pt x="2144" y="1300"/>
                      </a:cubicBezTo>
                      <a:cubicBezTo>
                        <a:pt x="2143" y="1298"/>
                        <a:pt x="2143" y="1297"/>
                        <a:pt x="2141" y="1296"/>
                      </a:cubicBezTo>
                      <a:cubicBezTo>
                        <a:pt x="2140" y="1295"/>
                        <a:pt x="2138" y="1295"/>
                        <a:pt x="2136" y="1295"/>
                      </a:cubicBezTo>
                      <a:cubicBezTo>
                        <a:pt x="2135" y="1295"/>
                        <a:pt x="2134" y="1296"/>
                        <a:pt x="2133" y="1297"/>
                      </a:cubicBezTo>
                      <a:cubicBezTo>
                        <a:pt x="2132" y="1297"/>
                        <a:pt x="2132" y="1299"/>
                        <a:pt x="2132" y="1300"/>
                      </a:cubicBezTo>
                      <a:cubicBezTo>
                        <a:pt x="2132" y="1298"/>
                        <a:pt x="2132" y="1297"/>
                        <a:pt x="2133" y="1296"/>
                      </a:cubicBezTo>
                      <a:cubicBezTo>
                        <a:pt x="2134" y="1296"/>
                        <a:pt x="2135" y="1295"/>
                        <a:pt x="2136" y="1295"/>
                      </a:cubicBezTo>
                      <a:cubicBezTo>
                        <a:pt x="2138" y="1295"/>
                        <a:pt x="2140" y="1295"/>
                        <a:pt x="2141" y="1296"/>
                      </a:cubicBezTo>
                      <a:cubicBezTo>
                        <a:pt x="2143" y="1297"/>
                        <a:pt x="2144" y="1298"/>
                        <a:pt x="2144" y="1300"/>
                      </a:cubicBezTo>
                      <a:cubicBezTo>
                        <a:pt x="2146" y="1304"/>
                        <a:pt x="2145" y="1308"/>
                        <a:pt x="2142" y="1311"/>
                      </a:cubicBezTo>
                      <a:cubicBezTo>
                        <a:pt x="2139" y="1315"/>
                        <a:pt x="2135" y="1316"/>
                        <a:pt x="2130" y="1316"/>
                      </a:cubicBezTo>
                      <a:cubicBezTo>
                        <a:pt x="2126" y="1316"/>
                        <a:pt x="2122" y="1314"/>
                        <a:pt x="2118" y="1311"/>
                      </a:cubicBezTo>
                      <a:cubicBezTo>
                        <a:pt x="2114" y="1307"/>
                        <a:pt x="2113" y="1302"/>
                        <a:pt x="2113" y="1297"/>
                      </a:cubicBezTo>
                      <a:cubicBezTo>
                        <a:pt x="2113" y="1293"/>
                        <a:pt x="2113" y="1290"/>
                        <a:pt x="2115" y="1288"/>
                      </a:cubicBezTo>
                      <a:cubicBezTo>
                        <a:pt x="2113" y="1290"/>
                        <a:pt x="2112" y="1292"/>
                        <a:pt x="2111" y="1294"/>
                      </a:cubicBezTo>
                      <a:cubicBezTo>
                        <a:pt x="2107" y="1307"/>
                        <a:pt x="2107" y="1319"/>
                        <a:pt x="2110" y="1332"/>
                      </a:cubicBezTo>
                      <a:cubicBezTo>
                        <a:pt x="2113" y="1348"/>
                        <a:pt x="2120" y="1358"/>
                        <a:pt x="2129" y="1372"/>
                      </a:cubicBezTo>
                      <a:cubicBezTo>
                        <a:pt x="2147" y="1395"/>
                        <a:pt x="2174" y="1418"/>
                        <a:pt x="2174" y="1450"/>
                      </a:cubicBezTo>
                      <a:cubicBezTo>
                        <a:pt x="2174" y="1455"/>
                        <a:pt x="2174" y="1460"/>
                        <a:pt x="2172" y="1464"/>
                      </a:cubicBezTo>
                      <a:cubicBezTo>
                        <a:pt x="2171" y="1469"/>
                        <a:pt x="2168" y="1474"/>
                        <a:pt x="2167" y="1480"/>
                      </a:cubicBezTo>
                      <a:cubicBezTo>
                        <a:pt x="2164" y="1493"/>
                        <a:pt x="2172" y="1501"/>
                        <a:pt x="2179" y="1501"/>
                      </a:cubicBezTo>
                      <a:cubicBezTo>
                        <a:pt x="2182" y="1501"/>
                        <a:pt x="2186" y="1499"/>
                        <a:pt x="2187" y="1497"/>
                      </a:cubicBezTo>
                      <a:cubicBezTo>
                        <a:pt x="2189" y="1494"/>
                        <a:pt x="2189" y="1491"/>
                        <a:pt x="2188" y="1489"/>
                      </a:cubicBezTo>
                      <a:cubicBezTo>
                        <a:pt x="2186" y="1486"/>
                        <a:pt x="2182" y="1485"/>
                        <a:pt x="2179" y="1487"/>
                      </a:cubicBezTo>
                      <a:cubicBezTo>
                        <a:pt x="2178" y="1489"/>
                        <a:pt x="2177" y="1491"/>
                        <a:pt x="2178" y="1494"/>
                      </a:cubicBezTo>
                      <a:cubicBezTo>
                        <a:pt x="2176" y="1492"/>
                        <a:pt x="2176" y="1488"/>
                        <a:pt x="2178" y="1486"/>
                      </a:cubicBezTo>
                      <a:cubicBezTo>
                        <a:pt x="2179" y="1484"/>
                        <a:pt x="2182" y="1483"/>
                        <a:pt x="2185" y="1484"/>
                      </a:cubicBezTo>
                      <a:cubicBezTo>
                        <a:pt x="2192" y="1486"/>
                        <a:pt x="2193" y="1496"/>
                        <a:pt x="2188" y="1501"/>
                      </a:cubicBezTo>
                      <a:cubicBezTo>
                        <a:pt x="2184" y="1503"/>
                        <a:pt x="2179" y="1504"/>
                        <a:pt x="2175" y="1503"/>
                      </a:cubicBezTo>
                      <a:cubicBezTo>
                        <a:pt x="2168" y="1501"/>
                        <a:pt x="2163" y="1493"/>
                        <a:pt x="2164" y="1484"/>
                      </a:cubicBezTo>
                      <a:cubicBezTo>
                        <a:pt x="2163" y="1487"/>
                        <a:pt x="2162" y="1489"/>
                        <a:pt x="2160" y="1492"/>
                      </a:cubicBezTo>
                      <a:cubicBezTo>
                        <a:pt x="2159" y="1497"/>
                        <a:pt x="2160" y="1503"/>
                        <a:pt x="2164" y="1508"/>
                      </a:cubicBezTo>
                      <a:cubicBezTo>
                        <a:pt x="2170" y="1515"/>
                        <a:pt x="2181" y="1515"/>
                        <a:pt x="2189" y="1509"/>
                      </a:cubicBezTo>
                      <a:cubicBezTo>
                        <a:pt x="2194" y="1505"/>
                        <a:pt x="2198" y="1501"/>
                        <a:pt x="2206" y="1500"/>
                      </a:cubicBezTo>
                      <a:cubicBezTo>
                        <a:pt x="2213" y="1500"/>
                        <a:pt x="2219" y="1502"/>
                        <a:pt x="2223" y="1508"/>
                      </a:cubicBezTo>
                      <a:cubicBezTo>
                        <a:pt x="2205" y="1499"/>
                        <a:pt x="2201" y="1514"/>
                        <a:pt x="2189" y="1520"/>
                      </a:cubicBezTo>
                      <a:cubicBezTo>
                        <a:pt x="2181" y="1523"/>
                        <a:pt x="2173" y="1524"/>
                        <a:pt x="2167" y="1519"/>
                      </a:cubicBezTo>
                      <a:cubicBezTo>
                        <a:pt x="2160" y="1515"/>
                        <a:pt x="2155" y="1505"/>
                        <a:pt x="2158" y="1495"/>
                      </a:cubicBezTo>
                      <a:cubicBezTo>
                        <a:pt x="2158" y="1496"/>
                        <a:pt x="2157" y="1496"/>
                        <a:pt x="2157" y="1497"/>
                      </a:cubicBezTo>
                      <a:cubicBezTo>
                        <a:pt x="2148" y="1510"/>
                        <a:pt x="2135" y="1517"/>
                        <a:pt x="2118" y="1516"/>
                      </a:cubicBezTo>
                      <a:cubicBezTo>
                        <a:pt x="2115" y="1515"/>
                        <a:pt x="2112" y="1515"/>
                        <a:pt x="2109" y="1514"/>
                      </a:cubicBezTo>
                      <a:cubicBezTo>
                        <a:pt x="2109" y="1513"/>
                        <a:pt x="2110" y="1512"/>
                        <a:pt x="2110" y="1512"/>
                      </a:cubicBezTo>
                      <a:cubicBezTo>
                        <a:pt x="2112" y="1512"/>
                        <a:pt x="2115" y="1513"/>
                        <a:pt x="2118" y="1513"/>
                      </a:cubicBezTo>
                      <a:cubicBezTo>
                        <a:pt x="2135" y="1513"/>
                        <a:pt x="2145" y="1507"/>
                        <a:pt x="2155" y="1494"/>
                      </a:cubicBezTo>
                      <a:cubicBezTo>
                        <a:pt x="2155" y="1493"/>
                        <a:pt x="2156" y="1491"/>
                        <a:pt x="2157" y="1490"/>
                      </a:cubicBezTo>
                      <a:cubicBezTo>
                        <a:pt x="2153" y="1494"/>
                        <a:pt x="2148" y="1497"/>
                        <a:pt x="2142" y="1498"/>
                      </a:cubicBezTo>
                      <a:cubicBezTo>
                        <a:pt x="2138" y="1499"/>
                        <a:pt x="2135" y="1499"/>
                        <a:pt x="2131" y="1498"/>
                      </a:cubicBezTo>
                      <a:cubicBezTo>
                        <a:pt x="2128" y="1497"/>
                        <a:pt x="2125" y="1496"/>
                        <a:pt x="2122" y="1493"/>
                      </a:cubicBezTo>
                      <a:cubicBezTo>
                        <a:pt x="2115" y="1488"/>
                        <a:pt x="2113" y="1477"/>
                        <a:pt x="2120" y="1471"/>
                      </a:cubicBezTo>
                      <a:cubicBezTo>
                        <a:pt x="2123" y="1468"/>
                        <a:pt x="2126" y="1466"/>
                        <a:pt x="2130" y="1466"/>
                      </a:cubicBezTo>
                      <a:cubicBezTo>
                        <a:pt x="2132" y="1466"/>
                        <a:pt x="2133" y="1467"/>
                        <a:pt x="2135" y="1468"/>
                      </a:cubicBezTo>
                      <a:cubicBezTo>
                        <a:pt x="2138" y="1469"/>
                        <a:pt x="2140" y="1472"/>
                        <a:pt x="2141" y="1475"/>
                      </a:cubicBezTo>
                      <a:cubicBezTo>
                        <a:pt x="2142" y="1476"/>
                        <a:pt x="2142" y="1478"/>
                        <a:pt x="2141" y="1479"/>
                      </a:cubicBezTo>
                      <a:cubicBezTo>
                        <a:pt x="2141" y="1480"/>
                        <a:pt x="2141" y="1481"/>
                        <a:pt x="2141" y="1482"/>
                      </a:cubicBezTo>
                      <a:cubicBezTo>
                        <a:pt x="2139" y="1484"/>
                        <a:pt x="2137" y="1486"/>
                        <a:pt x="2134" y="1486"/>
                      </a:cubicBezTo>
                      <a:cubicBezTo>
                        <a:pt x="2132" y="1486"/>
                        <a:pt x="2131" y="1485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1" y="1485"/>
                        <a:pt x="2132" y="1485"/>
                        <a:pt x="2134" y="1485"/>
                      </a:cubicBezTo>
                      <a:cubicBezTo>
                        <a:pt x="2136" y="1485"/>
                        <a:pt x="2138" y="1484"/>
                        <a:pt x="2139" y="1482"/>
                      </a:cubicBezTo>
                      <a:cubicBezTo>
                        <a:pt x="2140" y="1481"/>
                        <a:pt x="2140" y="1480"/>
                        <a:pt x="2140" y="1479"/>
                      </a:cubicBezTo>
                      <a:cubicBezTo>
                        <a:pt x="2141" y="1478"/>
                        <a:pt x="2140" y="1477"/>
                        <a:pt x="2140" y="1475"/>
                      </a:cubicBezTo>
                      <a:cubicBezTo>
                        <a:pt x="2139" y="1473"/>
                        <a:pt x="2137" y="1471"/>
                        <a:pt x="2134" y="1469"/>
                      </a:cubicBezTo>
                      <a:cubicBezTo>
                        <a:pt x="2133" y="1469"/>
                        <a:pt x="2132" y="1468"/>
                        <a:pt x="2130" y="1468"/>
                      </a:cubicBezTo>
                      <a:cubicBezTo>
                        <a:pt x="2127" y="1469"/>
                        <a:pt x="2124" y="1470"/>
                        <a:pt x="2122" y="1472"/>
                      </a:cubicBezTo>
                      <a:cubicBezTo>
                        <a:pt x="2117" y="1478"/>
                        <a:pt x="2118" y="1486"/>
                        <a:pt x="2124" y="1491"/>
                      </a:cubicBezTo>
                      <a:cubicBezTo>
                        <a:pt x="2127" y="1493"/>
                        <a:pt x="2129" y="1494"/>
                        <a:pt x="2132" y="1494"/>
                      </a:cubicBezTo>
                      <a:cubicBezTo>
                        <a:pt x="2136" y="1495"/>
                        <a:pt x="2138" y="1495"/>
                        <a:pt x="2142" y="1494"/>
                      </a:cubicBezTo>
                      <a:cubicBezTo>
                        <a:pt x="2145" y="1493"/>
                        <a:pt x="2148" y="1492"/>
                        <a:pt x="2151" y="1490"/>
                      </a:cubicBezTo>
                      <a:cubicBezTo>
                        <a:pt x="2155" y="1487"/>
                        <a:pt x="2158" y="1484"/>
                        <a:pt x="2161" y="1479"/>
                      </a:cubicBezTo>
                      <a:cubicBezTo>
                        <a:pt x="2167" y="1470"/>
                        <a:pt x="2170" y="1460"/>
                        <a:pt x="2170" y="1450"/>
                      </a:cubicBezTo>
                      <a:cubicBezTo>
                        <a:pt x="2170" y="1424"/>
                        <a:pt x="2149" y="1403"/>
                        <a:pt x="2132" y="1382"/>
                      </a:cubicBezTo>
                      <a:cubicBezTo>
                        <a:pt x="2135" y="1386"/>
                        <a:pt x="2138" y="1390"/>
                        <a:pt x="2139" y="1394"/>
                      </a:cubicBezTo>
                      <a:cubicBezTo>
                        <a:pt x="2146" y="1407"/>
                        <a:pt x="2144" y="1426"/>
                        <a:pt x="2131" y="1434"/>
                      </a:cubicBezTo>
                      <a:cubicBezTo>
                        <a:pt x="2123" y="1440"/>
                        <a:pt x="2113" y="1441"/>
                        <a:pt x="2110" y="1451"/>
                      </a:cubicBezTo>
                      <a:cubicBezTo>
                        <a:pt x="2103" y="1447"/>
                        <a:pt x="2103" y="1434"/>
                        <a:pt x="2110" y="1425"/>
                      </a:cubicBezTo>
                      <a:cubicBezTo>
                        <a:pt x="2119" y="1416"/>
                        <a:pt x="2136" y="1410"/>
                        <a:pt x="2134" y="1395"/>
                      </a:cubicBezTo>
                      <a:cubicBezTo>
                        <a:pt x="2132" y="1386"/>
                        <a:pt x="2126" y="1379"/>
                        <a:pt x="2126" y="1375"/>
                      </a:cubicBezTo>
                      <a:cubicBezTo>
                        <a:pt x="2127" y="1376"/>
                        <a:pt x="2127" y="1376"/>
                        <a:pt x="2127" y="1376"/>
                      </a:cubicBezTo>
                      <a:cubicBezTo>
                        <a:pt x="2127" y="1375"/>
                        <a:pt x="2126" y="1375"/>
                        <a:pt x="2126" y="1374"/>
                      </a:cubicBezTo>
                      <a:cubicBezTo>
                        <a:pt x="2116" y="1360"/>
                        <a:pt x="2110" y="1350"/>
                        <a:pt x="2106" y="1333"/>
                      </a:cubicBezTo>
                      <a:cubicBezTo>
                        <a:pt x="2104" y="1319"/>
                        <a:pt x="2104" y="1307"/>
                        <a:pt x="2109" y="1293"/>
                      </a:cubicBezTo>
                      <a:cubicBezTo>
                        <a:pt x="2114" y="1284"/>
                        <a:pt x="2120" y="1276"/>
                        <a:pt x="2129" y="1271"/>
                      </a:cubicBezTo>
                      <a:cubicBezTo>
                        <a:pt x="2145" y="1261"/>
                        <a:pt x="2170" y="1259"/>
                        <a:pt x="2192" y="1263"/>
                      </a:cubicBezTo>
                      <a:cubicBezTo>
                        <a:pt x="2200" y="1265"/>
                        <a:pt x="2209" y="1267"/>
                        <a:pt x="2217" y="1270"/>
                      </a:cubicBezTo>
                      <a:cubicBezTo>
                        <a:pt x="2231" y="1275"/>
                        <a:pt x="2244" y="1284"/>
                        <a:pt x="2259" y="1286"/>
                      </a:cubicBezTo>
                      <a:cubicBezTo>
                        <a:pt x="2266" y="1286"/>
                        <a:pt x="2275" y="1286"/>
                        <a:pt x="2281" y="1282"/>
                      </a:cubicBezTo>
                      <a:cubicBezTo>
                        <a:pt x="2284" y="1279"/>
                        <a:pt x="2287" y="1273"/>
                        <a:pt x="2284" y="1269"/>
                      </a:cubicBezTo>
                      <a:cubicBezTo>
                        <a:pt x="2283" y="1268"/>
                        <a:pt x="2281" y="1267"/>
                        <a:pt x="2280" y="1268"/>
                      </a:cubicBezTo>
                      <a:cubicBezTo>
                        <a:pt x="2278" y="1269"/>
                        <a:pt x="2278" y="1270"/>
                        <a:pt x="2278" y="1271"/>
                      </a:cubicBezTo>
                      <a:cubicBezTo>
                        <a:pt x="2278" y="1273"/>
                        <a:pt x="2279" y="1273"/>
                        <a:pt x="2280" y="1274"/>
                      </a:cubicBezTo>
                      <a:cubicBezTo>
                        <a:pt x="2281" y="1274"/>
                        <a:pt x="2282" y="1274"/>
                        <a:pt x="2282" y="1272"/>
                      </a:cubicBezTo>
                      <a:cubicBezTo>
                        <a:pt x="2282" y="1271"/>
                        <a:pt x="2282" y="1271"/>
                        <a:pt x="2282" y="1270"/>
                      </a:cubicBezTo>
                      <a:cubicBezTo>
                        <a:pt x="2283" y="1270"/>
                        <a:pt x="2283" y="1271"/>
                        <a:pt x="2284" y="1272"/>
                      </a:cubicBezTo>
                      <a:cubicBezTo>
                        <a:pt x="2284" y="1273"/>
                        <a:pt x="2283" y="1275"/>
                        <a:pt x="2282" y="1276"/>
                      </a:cubicBezTo>
                      <a:cubicBezTo>
                        <a:pt x="2279" y="1277"/>
                        <a:pt x="2276" y="1276"/>
                        <a:pt x="2275" y="1274"/>
                      </a:cubicBezTo>
                      <a:cubicBezTo>
                        <a:pt x="2274" y="1272"/>
                        <a:pt x="2274" y="1270"/>
                        <a:pt x="2275" y="1268"/>
                      </a:cubicBezTo>
                      <a:cubicBezTo>
                        <a:pt x="2276" y="1266"/>
                        <a:pt x="2277" y="1265"/>
                        <a:pt x="2279" y="1264"/>
                      </a:cubicBezTo>
                      <a:cubicBezTo>
                        <a:pt x="2282" y="1264"/>
                        <a:pt x="2284" y="1264"/>
                        <a:pt x="2286" y="1267"/>
                      </a:cubicBezTo>
                      <a:cubicBezTo>
                        <a:pt x="2289" y="1271"/>
                        <a:pt x="2288" y="1276"/>
                        <a:pt x="2284" y="1280"/>
                      </a:cubicBezTo>
                      <a:cubicBezTo>
                        <a:pt x="2283" y="1282"/>
                        <a:pt x="2281" y="1284"/>
                        <a:pt x="2279" y="1285"/>
                      </a:cubicBezTo>
                      <a:cubicBezTo>
                        <a:pt x="2289" y="1282"/>
                        <a:pt x="2295" y="1275"/>
                        <a:pt x="2298" y="1265"/>
                      </a:cubicBezTo>
                      <a:cubicBezTo>
                        <a:pt x="2299" y="1259"/>
                        <a:pt x="2299" y="1254"/>
                        <a:pt x="2296" y="1248"/>
                      </a:cubicBezTo>
                      <a:cubicBezTo>
                        <a:pt x="2296" y="1248"/>
                        <a:pt x="2296" y="1248"/>
                        <a:pt x="2296" y="1248"/>
                      </a:cubicBezTo>
                      <a:cubicBezTo>
                        <a:pt x="2298" y="1254"/>
                        <a:pt x="2295" y="1260"/>
                        <a:pt x="2287" y="1259"/>
                      </a:cubicBezTo>
                      <a:cubicBezTo>
                        <a:pt x="2281" y="1258"/>
                        <a:pt x="2274" y="1248"/>
                        <a:pt x="2262" y="1258"/>
                      </a:cubicBezTo>
                      <a:close/>
                      <a:moveTo>
                        <a:pt x="2623" y="1225"/>
                      </a:moveTo>
                      <a:cubicBezTo>
                        <a:pt x="2597" y="1215"/>
                        <a:pt x="2576" y="1227"/>
                        <a:pt x="2563" y="1227"/>
                      </a:cubicBezTo>
                      <a:cubicBezTo>
                        <a:pt x="2548" y="1227"/>
                        <a:pt x="2548" y="1209"/>
                        <a:pt x="2564" y="1206"/>
                      </a:cubicBezTo>
                      <a:cubicBezTo>
                        <a:pt x="2582" y="1202"/>
                        <a:pt x="2606" y="1212"/>
                        <a:pt x="2623" y="1225"/>
                      </a:cubicBezTo>
                      <a:close/>
                      <a:moveTo>
                        <a:pt x="2542" y="1105"/>
                      </a:moveTo>
                      <a:cubicBezTo>
                        <a:pt x="2539" y="1093"/>
                        <a:pt x="2548" y="1067"/>
                        <a:pt x="2560" y="1057"/>
                      </a:cubicBezTo>
                      <a:cubicBezTo>
                        <a:pt x="2573" y="1048"/>
                        <a:pt x="2584" y="1056"/>
                        <a:pt x="2572" y="1069"/>
                      </a:cubicBezTo>
                      <a:cubicBezTo>
                        <a:pt x="2562" y="1079"/>
                        <a:pt x="2543" y="1091"/>
                        <a:pt x="2542" y="1105"/>
                      </a:cubicBezTo>
                      <a:close/>
                      <a:moveTo>
                        <a:pt x="2466" y="1220"/>
                      </a:moveTo>
                      <a:cubicBezTo>
                        <a:pt x="2467" y="1221"/>
                        <a:pt x="2470" y="1221"/>
                        <a:pt x="2471" y="1220"/>
                      </a:cubicBezTo>
                      <a:cubicBezTo>
                        <a:pt x="2473" y="1219"/>
                        <a:pt x="2473" y="1216"/>
                        <a:pt x="2472" y="1215"/>
                      </a:cubicBezTo>
                      <a:cubicBezTo>
                        <a:pt x="2470" y="1213"/>
                        <a:pt x="2468" y="1213"/>
                        <a:pt x="2466" y="1214"/>
                      </a:cubicBezTo>
                      <a:cubicBezTo>
                        <a:pt x="2465" y="1216"/>
                        <a:pt x="2465" y="1218"/>
                        <a:pt x="2466" y="1220"/>
                      </a:cubicBezTo>
                      <a:close/>
                      <a:moveTo>
                        <a:pt x="2515" y="1176"/>
                      </a:moveTo>
                      <a:cubicBezTo>
                        <a:pt x="2518" y="1185"/>
                        <a:pt x="2506" y="1189"/>
                        <a:pt x="2502" y="1191"/>
                      </a:cubicBezTo>
                      <a:cubicBezTo>
                        <a:pt x="2499" y="1192"/>
                        <a:pt x="2498" y="1194"/>
                        <a:pt x="2497" y="1197"/>
                      </a:cubicBezTo>
                      <a:cubicBezTo>
                        <a:pt x="2496" y="1193"/>
                        <a:pt x="2496" y="1184"/>
                        <a:pt x="2498" y="1180"/>
                      </a:cubicBezTo>
                      <a:cubicBezTo>
                        <a:pt x="2500" y="1174"/>
                        <a:pt x="2506" y="1170"/>
                        <a:pt x="2513" y="1174"/>
                      </a:cubicBezTo>
                      <a:cubicBezTo>
                        <a:pt x="2509" y="1175"/>
                        <a:pt x="2505" y="1178"/>
                        <a:pt x="2504" y="1182"/>
                      </a:cubicBezTo>
                      <a:cubicBezTo>
                        <a:pt x="2506" y="1180"/>
                        <a:pt x="2510" y="1177"/>
                        <a:pt x="2515" y="1176"/>
                      </a:cubicBezTo>
                      <a:close/>
                      <a:moveTo>
                        <a:pt x="2462" y="1199"/>
                      </a:moveTo>
                      <a:cubicBezTo>
                        <a:pt x="2465" y="1202"/>
                        <a:pt x="2469" y="1202"/>
                        <a:pt x="2473" y="1199"/>
                      </a:cubicBezTo>
                      <a:cubicBezTo>
                        <a:pt x="2476" y="1197"/>
                        <a:pt x="2476" y="1192"/>
                        <a:pt x="2473" y="1189"/>
                      </a:cubicBezTo>
                      <a:cubicBezTo>
                        <a:pt x="2471" y="1186"/>
                        <a:pt x="2466" y="1185"/>
                        <a:pt x="2463" y="1188"/>
                      </a:cubicBezTo>
                      <a:cubicBezTo>
                        <a:pt x="2460" y="1191"/>
                        <a:pt x="2459" y="1195"/>
                        <a:pt x="2462" y="1199"/>
                      </a:cubicBezTo>
                      <a:close/>
                      <a:moveTo>
                        <a:pt x="2462" y="1211"/>
                      </a:moveTo>
                      <a:cubicBezTo>
                        <a:pt x="2463" y="1213"/>
                        <a:pt x="2467" y="1213"/>
                        <a:pt x="2469" y="1211"/>
                      </a:cubicBezTo>
                      <a:cubicBezTo>
                        <a:pt x="2471" y="1210"/>
                        <a:pt x="2471" y="1207"/>
                        <a:pt x="2469" y="1204"/>
                      </a:cubicBezTo>
                      <a:cubicBezTo>
                        <a:pt x="2467" y="1202"/>
                        <a:pt x="2464" y="1202"/>
                        <a:pt x="2462" y="1204"/>
                      </a:cubicBezTo>
                      <a:cubicBezTo>
                        <a:pt x="2460" y="1206"/>
                        <a:pt x="2460" y="1209"/>
                        <a:pt x="2462" y="1211"/>
                      </a:cubicBezTo>
                      <a:close/>
                      <a:moveTo>
                        <a:pt x="2540" y="1125"/>
                      </a:moveTo>
                      <a:cubicBezTo>
                        <a:pt x="2539" y="1128"/>
                        <a:pt x="2540" y="1131"/>
                        <a:pt x="2542" y="1133"/>
                      </a:cubicBezTo>
                      <a:cubicBezTo>
                        <a:pt x="2544" y="1136"/>
                        <a:pt x="2549" y="1138"/>
                        <a:pt x="2553" y="1136"/>
                      </a:cubicBezTo>
                      <a:cubicBezTo>
                        <a:pt x="2558" y="1134"/>
                        <a:pt x="2561" y="1129"/>
                        <a:pt x="2560" y="1125"/>
                      </a:cubicBezTo>
                      <a:cubicBezTo>
                        <a:pt x="2559" y="1117"/>
                        <a:pt x="2552" y="1118"/>
                        <a:pt x="2548" y="1115"/>
                      </a:cubicBezTo>
                      <a:cubicBezTo>
                        <a:pt x="2544" y="1111"/>
                        <a:pt x="2544" y="1104"/>
                        <a:pt x="2547" y="1098"/>
                      </a:cubicBezTo>
                      <a:cubicBezTo>
                        <a:pt x="2551" y="1091"/>
                        <a:pt x="2558" y="1086"/>
                        <a:pt x="2566" y="1088"/>
                      </a:cubicBezTo>
                      <a:cubicBezTo>
                        <a:pt x="2571" y="1089"/>
                        <a:pt x="2575" y="1092"/>
                        <a:pt x="2574" y="1097"/>
                      </a:cubicBezTo>
                      <a:cubicBezTo>
                        <a:pt x="2571" y="1094"/>
                        <a:pt x="2564" y="1095"/>
                        <a:pt x="2563" y="1101"/>
                      </a:cubicBezTo>
                      <a:cubicBezTo>
                        <a:pt x="2562" y="1105"/>
                        <a:pt x="2566" y="1112"/>
                        <a:pt x="2568" y="1119"/>
                      </a:cubicBezTo>
                      <a:cubicBezTo>
                        <a:pt x="2571" y="1127"/>
                        <a:pt x="2573" y="1134"/>
                        <a:pt x="2571" y="1141"/>
                      </a:cubicBezTo>
                      <a:cubicBezTo>
                        <a:pt x="2567" y="1154"/>
                        <a:pt x="2551" y="1160"/>
                        <a:pt x="2540" y="1154"/>
                      </a:cubicBezTo>
                      <a:cubicBezTo>
                        <a:pt x="2533" y="1151"/>
                        <a:pt x="2530" y="1145"/>
                        <a:pt x="2528" y="1139"/>
                      </a:cubicBezTo>
                      <a:cubicBezTo>
                        <a:pt x="2525" y="1132"/>
                        <a:pt x="2524" y="1113"/>
                        <a:pt x="2516" y="1107"/>
                      </a:cubicBezTo>
                      <a:cubicBezTo>
                        <a:pt x="2511" y="1103"/>
                        <a:pt x="2505" y="1105"/>
                        <a:pt x="2504" y="1109"/>
                      </a:cubicBezTo>
                      <a:cubicBezTo>
                        <a:pt x="2500" y="1106"/>
                        <a:pt x="2502" y="1098"/>
                        <a:pt x="2508" y="1095"/>
                      </a:cubicBezTo>
                      <a:cubicBezTo>
                        <a:pt x="2517" y="1089"/>
                        <a:pt x="2533" y="1093"/>
                        <a:pt x="2539" y="1107"/>
                      </a:cubicBezTo>
                      <a:cubicBezTo>
                        <a:pt x="2541" y="1112"/>
                        <a:pt x="2541" y="1117"/>
                        <a:pt x="2540" y="1125"/>
                      </a:cubicBezTo>
                      <a:close/>
                      <a:moveTo>
                        <a:pt x="2636" y="1036"/>
                      </a:moveTo>
                      <a:cubicBezTo>
                        <a:pt x="2637" y="1037"/>
                        <a:pt x="2638" y="1040"/>
                        <a:pt x="2636" y="1042"/>
                      </a:cubicBezTo>
                      <a:cubicBezTo>
                        <a:pt x="2635" y="1043"/>
                        <a:pt x="2632" y="1044"/>
                        <a:pt x="2630" y="1042"/>
                      </a:cubicBezTo>
                      <a:cubicBezTo>
                        <a:pt x="2628" y="1041"/>
                        <a:pt x="2628" y="1038"/>
                        <a:pt x="2630" y="1036"/>
                      </a:cubicBezTo>
                      <a:cubicBezTo>
                        <a:pt x="2631" y="1034"/>
                        <a:pt x="2634" y="1034"/>
                        <a:pt x="2636" y="1036"/>
                      </a:cubicBezTo>
                      <a:close/>
                      <a:moveTo>
                        <a:pt x="2643" y="1040"/>
                      </a:moveTo>
                      <a:cubicBezTo>
                        <a:pt x="2644" y="1041"/>
                        <a:pt x="2645" y="1043"/>
                        <a:pt x="2643" y="1044"/>
                      </a:cubicBezTo>
                      <a:cubicBezTo>
                        <a:pt x="2642" y="1045"/>
                        <a:pt x="2640" y="1046"/>
                        <a:pt x="2639" y="1044"/>
                      </a:cubicBezTo>
                      <a:cubicBezTo>
                        <a:pt x="2637" y="1043"/>
                        <a:pt x="2637" y="1041"/>
                        <a:pt x="2638" y="1040"/>
                      </a:cubicBezTo>
                      <a:cubicBezTo>
                        <a:pt x="2640" y="1038"/>
                        <a:pt x="2642" y="1038"/>
                        <a:pt x="2643" y="1040"/>
                      </a:cubicBezTo>
                      <a:close/>
                      <a:moveTo>
                        <a:pt x="2625" y="1036"/>
                      </a:moveTo>
                      <a:cubicBezTo>
                        <a:pt x="2628" y="1038"/>
                        <a:pt x="2628" y="1042"/>
                        <a:pt x="2626" y="1045"/>
                      </a:cubicBezTo>
                      <a:cubicBezTo>
                        <a:pt x="2624" y="1048"/>
                        <a:pt x="2619" y="1048"/>
                        <a:pt x="2617" y="1046"/>
                      </a:cubicBezTo>
                      <a:cubicBezTo>
                        <a:pt x="2614" y="1043"/>
                        <a:pt x="2614" y="1039"/>
                        <a:pt x="2616" y="1037"/>
                      </a:cubicBezTo>
                      <a:cubicBezTo>
                        <a:pt x="2619" y="1034"/>
                        <a:pt x="2623" y="1034"/>
                        <a:pt x="2625" y="1036"/>
                      </a:cubicBezTo>
                      <a:close/>
                      <a:moveTo>
                        <a:pt x="2542" y="1126"/>
                      </a:moveTo>
                      <a:cubicBezTo>
                        <a:pt x="2542" y="1131"/>
                        <a:pt x="2544" y="1135"/>
                        <a:pt x="2549" y="1135"/>
                      </a:cubicBezTo>
                      <a:cubicBezTo>
                        <a:pt x="2558" y="1135"/>
                        <a:pt x="2560" y="1125"/>
                        <a:pt x="2555" y="1120"/>
                      </a:cubicBezTo>
                      <a:cubicBezTo>
                        <a:pt x="2551" y="1117"/>
                        <a:pt x="2547" y="1117"/>
                        <a:pt x="2544" y="1111"/>
                      </a:cubicBezTo>
                      <a:cubicBezTo>
                        <a:pt x="2545" y="1118"/>
                        <a:pt x="2542" y="1120"/>
                        <a:pt x="2542" y="1126"/>
                      </a:cubicBezTo>
                      <a:close/>
                      <a:moveTo>
                        <a:pt x="2553" y="1159"/>
                      </a:moveTo>
                      <a:cubicBezTo>
                        <a:pt x="2560" y="1160"/>
                        <a:pt x="2568" y="1153"/>
                        <a:pt x="2570" y="1148"/>
                      </a:cubicBezTo>
                      <a:cubicBezTo>
                        <a:pt x="2578" y="1150"/>
                        <a:pt x="2580" y="1167"/>
                        <a:pt x="2568" y="1171"/>
                      </a:cubicBezTo>
                      <a:cubicBezTo>
                        <a:pt x="2561" y="1173"/>
                        <a:pt x="2552" y="1167"/>
                        <a:pt x="2553" y="1159"/>
                      </a:cubicBezTo>
                      <a:close/>
                      <a:moveTo>
                        <a:pt x="2559" y="1036"/>
                      </a:moveTo>
                      <a:cubicBezTo>
                        <a:pt x="2556" y="1051"/>
                        <a:pt x="2538" y="1045"/>
                        <a:pt x="2531" y="1044"/>
                      </a:cubicBezTo>
                      <a:cubicBezTo>
                        <a:pt x="2526" y="1043"/>
                        <a:pt x="2522" y="1044"/>
                        <a:pt x="2519" y="1047"/>
                      </a:cubicBezTo>
                      <a:cubicBezTo>
                        <a:pt x="2520" y="1041"/>
                        <a:pt x="2529" y="1030"/>
                        <a:pt x="2535" y="1026"/>
                      </a:cubicBezTo>
                      <a:cubicBezTo>
                        <a:pt x="2543" y="1021"/>
                        <a:pt x="2553" y="1021"/>
                        <a:pt x="2559" y="1032"/>
                      </a:cubicBezTo>
                      <a:cubicBezTo>
                        <a:pt x="2554" y="1030"/>
                        <a:pt x="2546" y="1031"/>
                        <a:pt x="2542" y="1034"/>
                      </a:cubicBezTo>
                      <a:cubicBezTo>
                        <a:pt x="2545" y="1033"/>
                        <a:pt x="2553" y="1033"/>
                        <a:pt x="2559" y="1036"/>
                      </a:cubicBezTo>
                      <a:close/>
                      <a:moveTo>
                        <a:pt x="2590" y="1169"/>
                      </a:moveTo>
                      <a:cubicBezTo>
                        <a:pt x="2596" y="1137"/>
                        <a:pt x="2621" y="1125"/>
                        <a:pt x="2629" y="1112"/>
                      </a:cubicBezTo>
                      <a:cubicBezTo>
                        <a:pt x="2638" y="1097"/>
                        <a:pt x="2621" y="1086"/>
                        <a:pt x="2608" y="1100"/>
                      </a:cubicBezTo>
                      <a:cubicBezTo>
                        <a:pt x="2593" y="1115"/>
                        <a:pt x="2588" y="1144"/>
                        <a:pt x="2590" y="1169"/>
                      </a:cubicBezTo>
                      <a:close/>
                      <a:moveTo>
                        <a:pt x="2482" y="1235"/>
                      </a:moveTo>
                      <a:cubicBezTo>
                        <a:pt x="2482" y="1231"/>
                        <a:pt x="2482" y="1228"/>
                        <a:pt x="2482" y="1224"/>
                      </a:cubicBezTo>
                      <a:cubicBezTo>
                        <a:pt x="2484" y="1212"/>
                        <a:pt x="2490" y="1201"/>
                        <a:pt x="2501" y="1195"/>
                      </a:cubicBezTo>
                      <a:cubicBezTo>
                        <a:pt x="2513" y="1188"/>
                        <a:pt x="2531" y="1189"/>
                        <a:pt x="2541" y="1200"/>
                      </a:cubicBezTo>
                      <a:cubicBezTo>
                        <a:pt x="2545" y="1205"/>
                        <a:pt x="2547" y="1211"/>
                        <a:pt x="2547" y="1217"/>
                      </a:cubicBezTo>
                      <a:cubicBezTo>
                        <a:pt x="2547" y="1221"/>
                        <a:pt x="2545" y="1224"/>
                        <a:pt x="2542" y="1227"/>
                      </a:cubicBezTo>
                      <a:cubicBezTo>
                        <a:pt x="2538" y="1231"/>
                        <a:pt x="2533" y="1233"/>
                        <a:pt x="2528" y="1231"/>
                      </a:cubicBezTo>
                      <a:cubicBezTo>
                        <a:pt x="2524" y="1230"/>
                        <a:pt x="2521" y="1227"/>
                        <a:pt x="2520" y="1224"/>
                      </a:cubicBezTo>
                      <a:cubicBezTo>
                        <a:pt x="2517" y="1217"/>
                        <a:pt x="2520" y="1210"/>
                        <a:pt x="2527" y="1207"/>
                      </a:cubicBezTo>
                      <a:cubicBezTo>
                        <a:pt x="2533" y="1204"/>
                        <a:pt x="2541" y="1207"/>
                        <a:pt x="2543" y="1214"/>
                      </a:cubicBezTo>
                      <a:cubicBezTo>
                        <a:pt x="2546" y="1219"/>
                        <a:pt x="2544" y="1225"/>
                        <a:pt x="2540" y="1228"/>
                      </a:cubicBezTo>
                      <a:cubicBezTo>
                        <a:pt x="2541" y="1228"/>
                        <a:pt x="2541" y="1228"/>
                        <a:pt x="2542" y="1227"/>
                      </a:cubicBezTo>
                      <a:cubicBezTo>
                        <a:pt x="2545" y="1224"/>
                        <a:pt x="2546" y="1221"/>
                        <a:pt x="2546" y="1217"/>
                      </a:cubicBezTo>
                      <a:cubicBezTo>
                        <a:pt x="2546" y="1211"/>
                        <a:pt x="2544" y="1205"/>
                        <a:pt x="2540" y="1201"/>
                      </a:cubicBezTo>
                      <a:cubicBezTo>
                        <a:pt x="2531" y="1190"/>
                        <a:pt x="2514" y="1190"/>
                        <a:pt x="2502" y="1197"/>
                      </a:cubicBezTo>
                      <a:cubicBezTo>
                        <a:pt x="2491" y="1203"/>
                        <a:pt x="2486" y="1215"/>
                        <a:pt x="2485" y="1227"/>
                      </a:cubicBezTo>
                      <a:cubicBezTo>
                        <a:pt x="2485" y="1230"/>
                        <a:pt x="2485" y="1232"/>
                        <a:pt x="2485" y="1235"/>
                      </a:cubicBezTo>
                      <a:lnTo>
                        <a:pt x="2482" y="1235"/>
                      </a:lnTo>
                      <a:close/>
                      <a:moveTo>
                        <a:pt x="2518" y="1272"/>
                      </a:moveTo>
                      <a:cubicBezTo>
                        <a:pt x="2520" y="1286"/>
                        <a:pt x="2515" y="1301"/>
                        <a:pt x="2498" y="1308"/>
                      </a:cubicBezTo>
                      <a:cubicBezTo>
                        <a:pt x="2492" y="1310"/>
                        <a:pt x="2487" y="1311"/>
                        <a:pt x="2481" y="1309"/>
                      </a:cubicBezTo>
                      <a:cubicBezTo>
                        <a:pt x="2476" y="1308"/>
                        <a:pt x="2472" y="1306"/>
                        <a:pt x="2468" y="1302"/>
                      </a:cubicBezTo>
                      <a:cubicBezTo>
                        <a:pt x="2465" y="1297"/>
                        <a:pt x="2464" y="1290"/>
                        <a:pt x="2466" y="1284"/>
                      </a:cubicBezTo>
                      <a:cubicBezTo>
                        <a:pt x="2467" y="1281"/>
                        <a:pt x="2470" y="1278"/>
                        <a:pt x="2473" y="1276"/>
                      </a:cubicBezTo>
                      <a:cubicBezTo>
                        <a:pt x="2479" y="1275"/>
                        <a:pt x="2485" y="1276"/>
                        <a:pt x="2489" y="1280"/>
                      </a:cubicBezTo>
                      <a:cubicBezTo>
                        <a:pt x="2490" y="1282"/>
                        <a:pt x="2492" y="1285"/>
                        <a:pt x="2492" y="1288"/>
                      </a:cubicBezTo>
                      <a:cubicBezTo>
                        <a:pt x="2492" y="1293"/>
                        <a:pt x="2487" y="1299"/>
                        <a:pt x="2482" y="1299"/>
                      </a:cubicBezTo>
                      <a:cubicBezTo>
                        <a:pt x="2476" y="1299"/>
                        <a:pt x="2471" y="1295"/>
                        <a:pt x="2470" y="1289"/>
                      </a:cubicBezTo>
                      <a:cubicBezTo>
                        <a:pt x="2470" y="1283"/>
                        <a:pt x="2475" y="1278"/>
                        <a:pt x="2480" y="1277"/>
                      </a:cubicBezTo>
                      <a:cubicBezTo>
                        <a:pt x="2482" y="1277"/>
                        <a:pt x="2484" y="1278"/>
                        <a:pt x="2486" y="1278"/>
                      </a:cubicBezTo>
                      <a:cubicBezTo>
                        <a:pt x="2485" y="1278"/>
                        <a:pt x="2485" y="1278"/>
                        <a:pt x="2485" y="1278"/>
                      </a:cubicBezTo>
                      <a:cubicBezTo>
                        <a:pt x="2482" y="1276"/>
                        <a:pt x="2478" y="1276"/>
                        <a:pt x="2474" y="1277"/>
                      </a:cubicBezTo>
                      <a:cubicBezTo>
                        <a:pt x="2470" y="1278"/>
                        <a:pt x="2468" y="1281"/>
                        <a:pt x="2467" y="1285"/>
                      </a:cubicBezTo>
                      <a:cubicBezTo>
                        <a:pt x="2465" y="1290"/>
                        <a:pt x="2466" y="1296"/>
                        <a:pt x="2469" y="1301"/>
                      </a:cubicBezTo>
                      <a:cubicBezTo>
                        <a:pt x="2472" y="1305"/>
                        <a:pt x="2476" y="1307"/>
                        <a:pt x="2481" y="1308"/>
                      </a:cubicBezTo>
                      <a:cubicBezTo>
                        <a:pt x="2487" y="1309"/>
                        <a:pt x="2492" y="1308"/>
                        <a:pt x="2498" y="1306"/>
                      </a:cubicBezTo>
                      <a:cubicBezTo>
                        <a:pt x="2514" y="1299"/>
                        <a:pt x="2519" y="1285"/>
                        <a:pt x="2516" y="1272"/>
                      </a:cubicBezTo>
                      <a:lnTo>
                        <a:pt x="2518" y="1272"/>
                      </a:lnTo>
                      <a:close/>
                      <a:moveTo>
                        <a:pt x="2456" y="1532"/>
                      </a:moveTo>
                      <a:cubicBezTo>
                        <a:pt x="2453" y="1534"/>
                        <a:pt x="2449" y="1533"/>
                        <a:pt x="2448" y="1529"/>
                      </a:cubicBezTo>
                      <a:cubicBezTo>
                        <a:pt x="2446" y="1526"/>
                        <a:pt x="2448" y="1522"/>
                        <a:pt x="2451" y="1521"/>
                      </a:cubicBezTo>
                      <a:cubicBezTo>
                        <a:pt x="2454" y="1519"/>
                        <a:pt x="2458" y="1521"/>
                        <a:pt x="2459" y="1524"/>
                      </a:cubicBezTo>
                      <a:cubicBezTo>
                        <a:pt x="2461" y="1527"/>
                        <a:pt x="2460" y="1531"/>
                        <a:pt x="2456" y="1532"/>
                      </a:cubicBezTo>
                      <a:close/>
                      <a:moveTo>
                        <a:pt x="2447" y="1540"/>
                      </a:moveTo>
                      <a:cubicBezTo>
                        <a:pt x="2444" y="1541"/>
                        <a:pt x="2441" y="1540"/>
                        <a:pt x="2440" y="1538"/>
                      </a:cubicBezTo>
                      <a:cubicBezTo>
                        <a:pt x="2439" y="1535"/>
                        <a:pt x="2440" y="1533"/>
                        <a:pt x="2443" y="1531"/>
                      </a:cubicBezTo>
                      <a:cubicBezTo>
                        <a:pt x="2445" y="1530"/>
                        <a:pt x="2448" y="1531"/>
                        <a:pt x="2449" y="1534"/>
                      </a:cubicBezTo>
                      <a:cubicBezTo>
                        <a:pt x="2450" y="1536"/>
                        <a:pt x="2449" y="1539"/>
                        <a:pt x="2447" y="1540"/>
                      </a:cubicBezTo>
                      <a:close/>
                      <a:moveTo>
                        <a:pt x="2463" y="1518"/>
                      </a:moveTo>
                      <a:cubicBezTo>
                        <a:pt x="2458" y="1520"/>
                        <a:pt x="2452" y="1518"/>
                        <a:pt x="2450" y="1513"/>
                      </a:cubicBezTo>
                      <a:cubicBezTo>
                        <a:pt x="2447" y="1508"/>
                        <a:pt x="2449" y="1502"/>
                        <a:pt x="2454" y="1500"/>
                      </a:cubicBezTo>
                      <a:cubicBezTo>
                        <a:pt x="2459" y="1498"/>
                        <a:pt x="2465" y="1500"/>
                        <a:pt x="2467" y="1505"/>
                      </a:cubicBezTo>
                      <a:cubicBezTo>
                        <a:pt x="2470" y="1510"/>
                        <a:pt x="2467" y="1516"/>
                        <a:pt x="2463" y="1518"/>
                      </a:cubicBezTo>
                      <a:close/>
                      <a:moveTo>
                        <a:pt x="2251" y="1392"/>
                      </a:moveTo>
                      <a:cubicBezTo>
                        <a:pt x="2248" y="1408"/>
                        <a:pt x="2258" y="1430"/>
                        <a:pt x="2271" y="1439"/>
                      </a:cubicBezTo>
                      <a:cubicBezTo>
                        <a:pt x="2285" y="1448"/>
                        <a:pt x="2297" y="1438"/>
                        <a:pt x="2284" y="1425"/>
                      </a:cubicBezTo>
                      <a:cubicBezTo>
                        <a:pt x="2274" y="1415"/>
                        <a:pt x="2253" y="1407"/>
                        <a:pt x="2251" y="1392"/>
                      </a:cubicBezTo>
                      <a:close/>
                      <a:moveTo>
                        <a:pt x="2432" y="1287"/>
                      </a:moveTo>
                      <a:cubicBezTo>
                        <a:pt x="2425" y="1263"/>
                        <a:pt x="2398" y="1237"/>
                        <a:pt x="2379" y="1240"/>
                      </a:cubicBezTo>
                      <a:cubicBezTo>
                        <a:pt x="2358" y="1243"/>
                        <a:pt x="2362" y="1264"/>
                        <a:pt x="2380" y="1261"/>
                      </a:cubicBezTo>
                      <a:cubicBezTo>
                        <a:pt x="2389" y="1260"/>
                        <a:pt x="2417" y="1264"/>
                        <a:pt x="2432" y="1287"/>
                      </a:cubicBezTo>
                      <a:close/>
                      <a:moveTo>
                        <a:pt x="2433" y="1274"/>
                      </a:moveTo>
                      <a:cubicBezTo>
                        <a:pt x="2427" y="1266"/>
                        <a:pt x="2428" y="1256"/>
                        <a:pt x="2430" y="1247"/>
                      </a:cubicBezTo>
                      <a:cubicBezTo>
                        <a:pt x="2436" y="1228"/>
                        <a:pt x="2457" y="1211"/>
                        <a:pt x="2452" y="1193"/>
                      </a:cubicBezTo>
                      <a:cubicBezTo>
                        <a:pt x="2450" y="1185"/>
                        <a:pt x="2444" y="1178"/>
                        <a:pt x="2436" y="1177"/>
                      </a:cubicBezTo>
                      <a:cubicBezTo>
                        <a:pt x="2431" y="1176"/>
                        <a:pt x="2427" y="1178"/>
                        <a:pt x="2425" y="1183"/>
                      </a:cubicBezTo>
                      <a:cubicBezTo>
                        <a:pt x="2428" y="1181"/>
                        <a:pt x="2435" y="1181"/>
                        <a:pt x="2438" y="1186"/>
                      </a:cubicBezTo>
                      <a:cubicBezTo>
                        <a:pt x="2441" y="1190"/>
                        <a:pt x="2440" y="1197"/>
                        <a:pt x="2436" y="1202"/>
                      </a:cubicBezTo>
                      <a:cubicBezTo>
                        <a:pt x="2425" y="1217"/>
                        <a:pt x="2412" y="1230"/>
                        <a:pt x="2416" y="1251"/>
                      </a:cubicBezTo>
                      <a:cubicBezTo>
                        <a:pt x="2418" y="1259"/>
                        <a:pt x="2423" y="1266"/>
                        <a:pt x="2433" y="1274"/>
                      </a:cubicBezTo>
                      <a:close/>
                      <a:moveTo>
                        <a:pt x="2580" y="1460"/>
                      </a:moveTo>
                      <a:cubicBezTo>
                        <a:pt x="2570" y="1450"/>
                        <a:pt x="2585" y="1437"/>
                        <a:pt x="2589" y="1431"/>
                      </a:cubicBezTo>
                      <a:cubicBezTo>
                        <a:pt x="2592" y="1427"/>
                        <a:pt x="2594" y="1424"/>
                        <a:pt x="2593" y="1419"/>
                      </a:cubicBezTo>
                      <a:cubicBezTo>
                        <a:pt x="2597" y="1423"/>
                        <a:pt x="2602" y="1437"/>
                        <a:pt x="2602" y="1444"/>
                      </a:cubicBezTo>
                      <a:cubicBezTo>
                        <a:pt x="2602" y="1454"/>
                        <a:pt x="2597" y="1463"/>
                        <a:pt x="2585" y="1462"/>
                      </a:cubicBezTo>
                      <a:cubicBezTo>
                        <a:pt x="2589" y="1459"/>
                        <a:pt x="2593" y="1451"/>
                        <a:pt x="2592" y="1446"/>
                      </a:cubicBezTo>
                      <a:cubicBezTo>
                        <a:pt x="2591" y="1449"/>
                        <a:pt x="2586" y="1456"/>
                        <a:pt x="2580" y="1460"/>
                      </a:cubicBezTo>
                      <a:close/>
                      <a:moveTo>
                        <a:pt x="2303" y="1554"/>
                      </a:moveTo>
                      <a:cubicBezTo>
                        <a:pt x="2299" y="1554"/>
                        <a:pt x="2296" y="1556"/>
                        <a:pt x="2297" y="1560"/>
                      </a:cubicBezTo>
                      <a:cubicBezTo>
                        <a:pt x="2297" y="1562"/>
                        <a:pt x="2299" y="1563"/>
                        <a:pt x="2300" y="1562"/>
                      </a:cubicBezTo>
                      <a:cubicBezTo>
                        <a:pt x="2301" y="1562"/>
                        <a:pt x="2301" y="1560"/>
                        <a:pt x="2301" y="1560"/>
                      </a:cubicBezTo>
                      <a:cubicBezTo>
                        <a:pt x="2302" y="1560"/>
                        <a:pt x="2303" y="1561"/>
                        <a:pt x="2303" y="1562"/>
                      </a:cubicBezTo>
                      <a:cubicBezTo>
                        <a:pt x="2304" y="1564"/>
                        <a:pt x="2303" y="1567"/>
                        <a:pt x="2300" y="1569"/>
                      </a:cubicBezTo>
                      <a:cubicBezTo>
                        <a:pt x="2297" y="1570"/>
                        <a:pt x="2293" y="1570"/>
                        <a:pt x="2291" y="1567"/>
                      </a:cubicBezTo>
                      <a:cubicBezTo>
                        <a:pt x="2289" y="1564"/>
                        <a:pt x="2288" y="1560"/>
                        <a:pt x="2287" y="1558"/>
                      </a:cubicBezTo>
                      <a:cubicBezTo>
                        <a:pt x="2285" y="1555"/>
                        <a:pt x="2281" y="1556"/>
                        <a:pt x="2279" y="1557"/>
                      </a:cubicBezTo>
                      <a:cubicBezTo>
                        <a:pt x="2281" y="1553"/>
                        <a:pt x="2282" y="1553"/>
                        <a:pt x="2280" y="1549"/>
                      </a:cubicBezTo>
                      <a:cubicBezTo>
                        <a:pt x="2279" y="1545"/>
                        <a:pt x="2272" y="1535"/>
                        <a:pt x="2282" y="1527"/>
                      </a:cubicBezTo>
                      <a:cubicBezTo>
                        <a:pt x="2274" y="1530"/>
                        <a:pt x="2270" y="1537"/>
                        <a:pt x="2269" y="1544"/>
                      </a:cubicBezTo>
                      <a:cubicBezTo>
                        <a:pt x="2267" y="1552"/>
                        <a:pt x="2270" y="1561"/>
                        <a:pt x="2274" y="1566"/>
                      </a:cubicBezTo>
                      <a:cubicBezTo>
                        <a:pt x="2281" y="1573"/>
                        <a:pt x="2295" y="1576"/>
                        <a:pt x="2303" y="1570"/>
                      </a:cubicBezTo>
                      <a:cubicBezTo>
                        <a:pt x="2307" y="1568"/>
                        <a:pt x="2311" y="1562"/>
                        <a:pt x="2309" y="1557"/>
                      </a:cubicBezTo>
                      <a:cubicBezTo>
                        <a:pt x="2308" y="1555"/>
                        <a:pt x="2306" y="1554"/>
                        <a:pt x="2303" y="1554"/>
                      </a:cubicBezTo>
                      <a:close/>
                      <a:moveTo>
                        <a:pt x="2260" y="1537"/>
                      </a:moveTo>
                      <a:cubicBezTo>
                        <a:pt x="2241" y="1547"/>
                        <a:pt x="2223" y="1543"/>
                        <a:pt x="2213" y="1544"/>
                      </a:cubicBezTo>
                      <a:cubicBezTo>
                        <a:pt x="2201" y="1545"/>
                        <a:pt x="2200" y="1555"/>
                        <a:pt x="2213" y="1557"/>
                      </a:cubicBezTo>
                      <a:cubicBezTo>
                        <a:pt x="2226" y="1559"/>
                        <a:pt x="2253" y="1546"/>
                        <a:pt x="2260" y="1537"/>
                      </a:cubicBezTo>
                      <a:close/>
                      <a:moveTo>
                        <a:pt x="2575" y="1504"/>
                      </a:moveTo>
                      <a:cubicBezTo>
                        <a:pt x="2576" y="1502"/>
                        <a:pt x="2576" y="1500"/>
                        <a:pt x="2575" y="1498"/>
                      </a:cubicBezTo>
                      <a:cubicBezTo>
                        <a:pt x="2573" y="1497"/>
                        <a:pt x="2571" y="1497"/>
                        <a:pt x="2569" y="1499"/>
                      </a:cubicBezTo>
                      <a:cubicBezTo>
                        <a:pt x="2568" y="1500"/>
                        <a:pt x="2568" y="1503"/>
                        <a:pt x="2569" y="1504"/>
                      </a:cubicBezTo>
                      <a:cubicBezTo>
                        <a:pt x="2571" y="1506"/>
                        <a:pt x="2574" y="1506"/>
                        <a:pt x="2575" y="1504"/>
                      </a:cubicBezTo>
                      <a:close/>
                      <a:moveTo>
                        <a:pt x="2603" y="1506"/>
                      </a:moveTo>
                      <a:cubicBezTo>
                        <a:pt x="2606" y="1503"/>
                        <a:pt x="2605" y="1499"/>
                        <a:pt x="2602" y="1496"/>
                      </a:cubicBezTo>
                      <a:cubicBezTo>
                        <a:pt x="2599" y="1493"/>
                        <a:pt x="2595" y="1493"/>
                        <a:pt x="2592" y="1496"/>
                      </a:cubicBezTo>
                      <a:cubicBezTo>
                        <a:pt x="2589" y="1499"/>
                        <a:pt x="2589" y="1504"/>
                        <a:pt x="2592" y="1507"/>
                      </a:cubicBezTo>
                      <a:cubicBezTo>
                        <a:pt x="2595" y="1510"/>
                        <a:pt x="2600" y="1509"/>
                        <a:pt x="2603" y="1506"/>
                      </a:cubicBezTo>
                      <a:close/>
                      <a:moveTo>
                        <a:pt x="2587" y="1507"/>
                      </a:moveTo>
                      <a:cubicBezTo>
                        <a:pt x="2589" y="1505"/>
                        <a:pt x="2589" y="1502"/>
                        <a:pt x="2587" y="1500"/>
                      </a:cubicBezTo>
                      <a:cubicBezTo>
                        <a:pt x="2584" y="1498"/>
                        <a:pt x="2581" y="1498"/>
                        <a:pt x="2579" y="1500"/>
                      </a:cubicBezTo>
                      <a:cubicBezTo>
                        <a:pt x="2577" y="1502"/>
                        <a:pt x="2577" y="1506"/>
                        <a:pt x="2579" y="1508"/>
                      </a:cubicBezTo>
                      <a:cubicBezTo>
                        <a:pt x="2582" y="1510"/>
                        <a:pt x="2585" y="1510"/>
                        <a:pt x="2587" y="1507"/>
                      </a:cubicBezTo>
                      <a:close/>
                      <a:moveTo>
                        <a:pt x="2612" y="1483"/>
                      </a:moveTo>
                      <a:cubicBezTo>
                        <a:pt x="2611" y="1502"/>
                        <a:pt x="2636" y="1502"/>
                        <a:pt x="2645" y="1503"/>
                      </a:cubicBezTo>
                      <a:cubicBezTo>
                        <a:pt x="2652" y="1505"/>
                        <a:pt x="2656" y="1507"/>
                        <a:pt x="2659" y="1512"/>
                      </a:cubicBezTo>
                      <a:cubicBezTo>
                        <a:pt x="2659" y="1504"/>
                        <a:pt x="2653" y="1486"/>
                        <a:pt x="2647" y="1479"/>
                      </a:cubicBezTo>
                      <a:cubicBezTo>
                        <a:pt x="2639" y="1470"/>
                        <a:pt x="2625" y="1467"/>
                        <a:pt x="2614" y="1477"/>
                      </a:cubicBezTo>
                      <a:cubicBezTo>
                        <a:pt x="2621" y="1477"/>
                        <a:pt x="2631" y="1481"/>
                        <a:pt x="2635" y="1487"/>
                      </a:cubicBezTo>
                      <a:cubicBezTo>
                        <a:pt x="2632" y="1485"/>
                        <a:pt x="2621" y="1482"/>
                        <a:pt x="2612" y="1483"/>
                      </a:cubicBezTo>
                      <a:close/>
                      <a:moveTo>
                        <a:pt x="2615" y="1463"/>
                      </a:moveTo>
                      <a:cubicBezTo>
                        <a:pt x="2651" y="1451"/>
                        <a:pt x="2672" y="1404"/>
                        <a:pt x="2656" y="1378"/>
                      </a:cubicBezTo>
                      <a:cubicBezTo>
                        <a:pt x="2643" y="1356"/>
                        <a:pt x="2624" y="1369"/>
                        <a:pt x="2632" y="1390"/>
                      </a:cubicBezTo>
                      <a:cubicBezTo>
                        <a:pt x="2637" y="1405"/>
                        <a:pt x="2649" y="1442"/>
                        <a:pt x="2615" y="1463"/>
                      </a:cubicBezTo>
                      <a:close/>
                      <a:moveTo>
                        <a:pt x="2349" y="1294"/>
                      </a:moveTo>
                      <a:cubicBezTo>
                        <a:pt x="2348" y="1292"/>
                        <a:pt x="2345" y="1290"/>
                        <a:pt x="2343" y="1291"/>
                      </a:cubicBezTo>
                      <a:cubicBezTo>
                        <a:pt x="2340" y="1292"/>
                        <a:pt x="2339" y="1295"/>
                        <a:pt x="2340" y="1298"/>
                      </a:cubicBezTo>
                      <a:cubicBezTo>
                        <a:pt x="2341" y="1300"/>
                        <a:pt x="2344" y="1301"/>
                        <a:pt x="2346" y="1300"/>
                      </a:cubicBezTo>
                      <a:cubicBezTo>
                        <a:pt x="2348" y="1299"/>
                        <a:pt x="2350" y="1296"/>
                        <a:pt x="2349" y="1294"/>
                      </a:cubicBezTo>
                      <a:close/>
                      <a:moveTo>
                        <a:pt x="2359" y="1285"/>
                      </a:moveTo>
                      <a:cubicBezTo>
                        <a:pt x="2358" y="1282"/>
                        <a:pt x="2354" y="1280"/>
                        <a:pt x="2351" y="1282"/>
                      </a:cubicBezTo>
                      <a:cubicBezTo>
                        <a:pt x="2348" y="1283"/>
                        <a:pt x="2347" y="1286"/>
                        <a:pt x="2348" y="1289"/>
                      </a:cubicBezTo>
                      <a:cubicBezTo>
                        <a:pt x="2350" y="1292"/>
                        <a:pt x="2353" y="1293"/>
                        <a:pt x="2356" y="1292"/>
                      </a:cubicBezTo>
                      <a:cubicBezTo>
                        <a:pt x="2359" y="1291"/>
                        <a:pt x="2360" y="1288"/>
                        <a:pt x="2359" y="1285"/>
                      </a:cubicBezTo>
                      <a:close/>
                      <a:moveTo>
                        <a:pt x="2374" y="1276"/>
                      </a:moveTo>
                      <a:cubicBezTo>
                        <a:pt x="2372" y="1272"/>
                        <a:pt x="2368" y="1270"/>
                        <a:pt x="2364" y="1272"/>
                      </a:cubicBezTo>
                      <a:cubicBezTo>
                        <a:pt x="2360" y="1273"/>
                        <a:pt x="2358" y="1278"/>
                        <a:pt x="2360" y="1282"/>
                      </a:cubicBezTo>
                      <a:cubicBezTo>
                        <a:pt x="2362" y="1285"/>
                        <a:pt x="2366" y="1287"/>
                        <a:pt x="2370" y="1286"/>
                      </a:cubicBezTo>
                      <a:cubicBezTo>
                        <a:pt x="2374" y="1284"/>
                        <a:pt x="2376" y="1280"/>
                        <a:pt x="2374" y="1276"/>
                      </a:cubicBezTo>
                      <a:close/>
                      <a:moveTo>
                        <a:pt x="2399" y="1333"/>
                      </a:moveTo>
                      <a:cubicBezTo>
                        <a:pt x="2396" y="1340"/>
                        <a:pt x="2388" y="1347"/>
                        <a:pt x="2378" y="1348"/>
                      </a:cubicBezTo>
                      <a:cubicBezTo>
                        <a:pt x="2362" y="1349"/>
                        <a:pt x="2352" y="1339"/>
                        <a:pt x="2349" y="1324"/>
                      </a:cubicBezTo>
                      <a:cubicBezTo>
                        <a:pt x="2345" y="1295"/>
                        <a:pt x="2310" y="1300"/>
                        <a:pt x="2315" y="1332"/>
                      </a:cubicBezTo>
                      <a:cubicBezTo>
                        <a:pt x="2317" y="1347"/>
                        <a:pt x="2331" y="1359"/>
                        <a:pt x="2343" y="1363"/>
                      </a:cubicBezTo>
                      <a:cubicBezTo>
                        <a:pt x="2367" y="1371"/>
                        <a:pt x="2399" y="1358"/>
                        <a:pt x="2399" y="1333"/>
                      </a:cubicBezTo>
                      <a:close/>
                      <a:moveTo>
                        <a:pt x="2319" y="1375"/>
                      </a:moveTo>
                      <a:cubicBezTo>
                        <a:pt x="2340" y="1422"/>
                        <a:pt x="2312" y="1487"/>
                        <a:pt x="2271" y="1495"/>
                      </a:cubicBezTo>
                      <a:cubicBezTo>
                        <a:pt x="2238" y="1502"/>
                        <a:pt x="2233" y="1471"/>
                        <a:pt x="2262" y="1459"/>
                      </a:cubicBezTo>
                      <a:cubicBezTo>
                        <a:pt x="2281" y="1451"/>
                        <a:pt x="2329" y="1428"/>
                        <a:pt x="2319" y="1375"/>
                      </a:cubicBezTo>
                      <a:close/>
                      <a:moveTo>
                        <a:pt x="2334" y="1385"/>
                      </a:moveTo>
                      <a:cubicBezTo>
                        <a:pt x="2369" y="1419"/>
                        <a:pt x="2372" y="1437"/>
                        <a:pt x="2382" y="1472"/>
                      </a:cubicBezTo>
                      <a:cubicBezTo>
                        <a:pt x="2385" y="1482"/>
                        <a:pt x="2392" y="1491"/>
                        <a:pt x="2399" y="1495"/>
                      </a:cubicBezTo>
                      <a:cubicBezTo>
                        <a:pt x="2410" y="1501"/>
                        <a:pt x="2422" y="1501"/>
                        <a:pt x="2430" y="1498"/>
                      </a:cubicBezTo>
                      <a:cubicBezTo>
                        <a:pt x="2422" y="1516"/>
                        <a:pt x="2395" y="1512"/>
                        <a:pt x="2385" y="1509"/>
                      </a:cubicBezTo>
                      <a:cubicBezTo>
                        <a:pt x="2366" y="1501"/>
                        <a:pt x="2351" y="1482"/>
                        <a:pt x="2347" y="1461"/>
                      </a:cubicBezTo>
                      <a:cubicBezTo>
                        <a:pt x="2341" y="1439"/>
                        <a:pt x="2343" y="1408"/>
                        <a:pt x="2334" y="1385"/>
                      </a:cubicBezTo>
                      <a:close/>
                      <a:moveTo>
                        <a:pt x="2385" y="1394"/>
                      </a:moveTo>
                      <a:cubicBezTo>
                        <a:pt x="2395" y="1399"/>
                        <a:pt x="2409" y="1399"/>
                        <a:pt x="2418" y="1397"/>
                      </a:cubicBezTo>
                      <a:cubicBezTo>
                        <a:pt x="2430" y="1395"/>
                        <a:pt x="2447" y="1385"/>
                        <a:pt x="2448" y="1372"/>
                      </a:cubicBezTo>
                      <a:cubicBezTo>
                        <a:pt x="2462" y="1374"/>
                        <a:pt x="2473" y="1368"/>
                        <a:pt x="2483" y="1361"/>
                      </a:cubicBezTo>
                      <a:cubicBezTo>
                        <a:pt x="2496" y="1352"/>
                        <a:pt x="2513" y="1348"/>
                        <a:pt x="2522" y="1359"/>
                      </a:cubicBezTo>
                      <a:cubicBezTo>
                        <a:pt x="2522" y="1342"/>
                        <a:pt x="2494" y="1335"/>
                        <a:pt x="2479" y="1338"/>
                      </a:cubicBezTo>
                      <a:cubicBezTo>
                        <a:pt x="2459" y="1342"/>
                        <a:pt x="2446" y="1359"/>
                        <a:pt x="2430" y="1376"/>
                      </a:cubicBezTo>
                      <a:cubicBezTo>
                        <a:pt x="2421" y="1385"/>
                        <a:pt x="2407" y="1394"/>
                        <a:pt x="2385" y="1394"/>
                      </a:cubicBezTo>
                      <a:close/>
                      <a:moveTo>
                        <a:pt x="2682" y="1406"/>
                      </a:moveTo>
                      <a:cubicBezTo>
                        <a:pt x="2685" y="1392"/>
                        <a:pt x="2685" y="1361"/>
                        <a:pt x="2669" y="1350"/>
                      </a:cubicBezTo>
                      <a:cubicBezTo>
                        <a:pt x="2669" y="1349"/>
                        <a:pt x="2669" y="1346"/>
                        <a:pt x="2667" y="1344"/>
                      </a:cubicBezTo>
                      <a:cubicBezTo>
                        <a:pt x="2678" y="1347"/>
                        <a:pt x="2685" y="1360"/>
                        <a:pt x="2686" y="1374"/>
                      </a:cubicBezTo>
                      <a:cubicBezTo>
                        <a:pt x="2688" y="1386"/>
                        <a:pt x="2686" y="1399"/>
                        <a:pt x="2682" y="1406"/>
                      </a:cubicBezTo>
                      <a:close/>
                      <a:moveTo>
                        <a:pt x="2627" y="1360"/>
                      </a:moveTo>
                      <a:cubicBezTo>
                        <a:pt x="2627" y="1357"/>
                        <a:pt x="2624" y="1354"/>
                        <a:pt x="2621" y="1354"/>
                      </a:cubicBezTo>
                      <a:cubicBezTo>
                        <a:pt x="2617" y="1355"/>
                        <a:pt x="2615" y="1357"/>
                        <a:pt x="2615" y="1361"/>
                      </a:cubicBezTo>
                      <a:cubicBezTo>
                        <a:pt x="2615" y="1364"/>
                        <a:pt x="2618" y="1367"/>
                        <a:pt x="2621" y="1367"/>
                      </a:cubicBezTo>
                      <a:cubicBezTo>
                        <a:pt x="2625" y="1367"/>
                        <a:pt x="2627" y="1364"/>
                        <a:pt x="2627" y="1360"/>
                      </a:cubicBezTo>
                      <a:close/>
                      <a:moveTo>
                        <a:pt x="2645" y="1353"/>
                      </a:moveTo>
                      <a:cubicBezTo>
                        <a:pt x="2644" y="1349"/>
                        <a:pt x="2641" y="1346"/>
                        <a:pt x="2636" y="1346"/>
                      </a:cubicBezTo>
                      <a:cubicBezTo>
                        <a:pt x="2632" y="1346"/>
                        <a:pt x="2629" y="1350"/>
                        <a:pt x="2629" y="1354"/>
                      </a:cubicBezTo>
                      <a:cubicBezTo>
                        <a:pt x="2629" y="1358"/>
                        <a:pt x="2633" y="1362"/>
                        <a:pt x="2637" y="1361"/>
                      </a:cubicBezTo>
                      <a:cubicBezTo>
                        <a:pt x="2642" y="1361"/>
                        <a:pt x="2645" y="1357"/>
                        <a:pt x="2645" y="1353"/>
                      </a:cubicBezTo>
                      <a:close/>
                      <a:moveTo>
                        <a:pt x="2668" y="1349"/>
                      </a:moveTo>
                      <a:cubicBezTo>
                        <a:pt x="2667" y="1343"/>
                        <a:pt x="2663" y="1339"/>
                        <a:pt x="2657" y="1339"/>
                      </a:cubicBezTo>
                      <a:cubicBezTo>
                        <a:pt x="2651" y="1339"/>
                        <a:pt x="2647" y="1344"/>
                        <a:pt x="2647" y="1350"/>
                      </a:cubicBezTo>
                      <a:cubicBezTo>
                        <a:pt x="2648" y="1355"/>
                        <a:pt x="2652" y="1360"/>
                        <a:pt x="2658" y="1360"/>
                      </a:cubicBezTo>
                      <a:cubicBezTo>
                        <a:pt x="2664" y="1359"/>
                        <a:pt x="2668" y="1354"/>
                        <a:pt x="2668" y="1349"/>
                      </a:cubicBezTo>
                      <a:close/>
                      <a:moveTo>
                        <a:pt x="2722" y="1405"/>
                      </a:moveTo>
                      <a:cubicBezTo>
                        <a:pt x="2722" y="1400"/>
                        <a:pt x="2719" y="1397"/>
                        <a:pt x="2715" y="1398"/>
                      </a:cubicBezTo>
                      <a:cubicBezTo>
                        <a:pt x="2710" y="1398"/>
                        <a:pt x="2707" y="1401"/>
                        <a:pt x="2708" y="1405"/>
                      </a:cubicBezTo>
                      <a:cubicBezTo>
                        <a:pt x="2708" y="1409"/>
                        <a:pt x="2711" y="1412"/>
                        <a:pt x="2715" y="1412"/>
                      </a:cubicBezTo>
                      <a:cubicBezTo>
                        <a:pt x="2719" y="1412"/>
                        <a:pt x="2722" y="1409"/>
                        <a:pt x="2722" y="1405"/>
                      </a:cubicBezTo>
                      <a:close/>
                      <a:moveTo>
                        <a:pt x="2150" y="1334"/>
                      </a:moveTo>
                      <a:cubicBezTo>
                        <a:pt x="2147" y="1341"/>
                        <a:pt x="2153" y="1354"/>
                        <a:pt x="2162" y="1352"/>
                      </a:cubicBezTo>
                      <a:cubicBezTo>
                        <a:pt x="2165" y="1357"/>
                        <a:pt x="2165" y="1364"/>
                        <a:pt x="2160" y="1369"/>
                      </a:cubicBezTo>
                      <a:cubicBezTo>
                        <a:pt x="2153" y="1377"/>
                        <a:pt x="2138" y="1378"/>
                        <a:pt x="2130" y="1371"/>
                      </a:cubicBezTo>
                      <a:cubicBezTo>
                        <a:pt x="2143" y="1394"/>
                        <a:pt x="2183" y="1384"/>
                        <a:pt x="2187" y="1357"/>
                      </a:cubicBezTo>
                      <a:cubicBezTo>
                        <a:pt x="2190" y="1342"/>
                        <a:pt x="2183" y="1331"/>
                        <a:pt x="2173" y="1327"/>
                      </a:cubicBezTo>
                      <a:cubicBezTo>
                        <a:pt x="2165" y="1323"/>
                        <a:pt x="2154" y="1325"/>
                        <a:pt x="2150" y="1334"/>
                      </a:cubicBezTo>
                      <a:close/>
                      <a:moveTo>
                        <a:pt x="2176" y="1277"/>
                      </a:moveTo>
                      <a:cubicBezTo>
                        <a:pt x="2190" y="1297"/>
                        <a:pt x="2184" y="1316"/>
                        <a:pt x="2187" y="1327"/>
                      </a:cubicBezTo>
                      <a:cubicBezTo>
                        <a:pt x="2191" y="1339"/>
                        <a:pt x="2205" y="1335"/>
                        <a:pt x="2204" y="1321"/>
                      </a:cubicBezTo>
                      <a:cubicBezTo>
                        <a:pt x="2203" y="1306"/>
                        <a:pt x="2191" y="1289"/>
                        <a:pt x="2176" y="1277"/>
                      </a:cubicBezTo>
                      <a:close/>
                      <a:moveTo>
                        <a:pt x="2245" y="1334"/>
                      </a:moveTo>
                      <a:cubicBezTo>
                        <a:pt x="2237" y="1333"/>
                        <a:pt x="2229" y="1339"/>
                        <a:pt x="2226" y="1344"/>
                      </a:cubicBezTo>
                      <a:cubicBezTo>
                        <a:pt x="2218" y="1341"/>
                        <a:pt x="2217" y="1324"/>
                        <a:pt x="2230" y="1321"/>
                      </a:cubicBezTo>
                      <a:cubicBezTo>
                        <a:pt x="2238" y="1319"/>
                        <a:pt x="2246" y="1326"/>
                        <a:pt x="2245" y="1334"/>
                      </a:cubicBezTo>
                      <a:close/>
                      <a:moveTo>
                        <a:pt x="2253" y="1369"/>
                      </a:moveTo>
                      <a:cubicBezTo>
                        <a:pt x="2254" y="1364"/>
                        <a:pt x="2251" y="1359"/>
                        <a:pt x="2246" y="1359"/>
                      </a:cubicBezTo>
                      <a:cubicBezTo>
                        <a:pt x="2238" y="1358"/>
                        <a:pt x="2235" y="1368"/>
                        <a:pt x="2239" y="1373"/>
                      </a:cubicBezTo>
                      <a:cubicBezTo>
                        <a:pt x="2243" y="1377"/>
                        <a:pt x="2247" y="1377"/>
                        <a:pt x="2250" y="1384"/>
                      </a:cubicBezTo>
                      <a:cubicBezTo>
                        <a:pt x="2249" y="1376"/>
                        <a:pt x="2252" y="1375"/>
                        <a:pt x="2253" y="1369"/>
                      </a:cubicBezTo>
                      <a:close/>
                      <a:moveTo>
                        <a:pt x="2264" y="1289"/>
                      </a:moveTo>
                      <a:cubicBezTo>
                        <a:pt x="2285" y="1291"/>
                        <a:pt x="2317" y="1270"/>
                        <a:pt x="2309" y="1251"/>
                      </a:cubicBezTo>
                      <a:cubicBezTo>
                        <a:pt x="2313" y="1249"/>
                        <a:pt x="2319" y="1253"/>
                        <a:pt x="2320" y="1258"/>
                      </a:cubicBezTo>
                      <a:cubicBezTo>
                        <a:pt x="2321" y="1265"/>
                        <a:pt x="2317" y="1274"/>
                        <a:pt x="2309" y="1276"/>
                      </a:cubicBezTo>
                      <a:cubicBezTo>
                        <a:pt x="2312" y="1284"/>
                        <a:pt x="2289" y="1297"/>
                        <a:pt x="2264" y="1289"/>
                      </a:cubicBezTo>
                      <a:close/>
                      <a:moveTo>
                        <a:pt x="1987" y="1378"/>
                      </a:moveTo>
                      <a:cubicBezTo>
                        <a:pt x="1995" y="1386"/>
                        <a:pt x="2006" y="1389"/>
                        <a:pt x="2017" y="1386"/>
                      </a:cubicBezTo>
                      <a:cubicBezTo>
                        <a:pt x="2026" y="1384"/>
                        <a:pt x="2033" y="1378"/>
                        <a:pt x="2038" y="1370"/>
                      </a:cubicBezTo>
                      <a:cubicBezTo>
                        <a:pt x="2040" y="1367"/>
                        <a:pt x="2041" y="1364"/>
                        <a:pt x="2041" y="1360"/>
                      </a:cubicBezTo>
                      <a:cubicBezTo>
                        <a:pt x="2041" y="1361"/>
                        <a:pt x="2040" y="1362"/>
                        <a:pt x="2040" y="1363"/>
                      </a:cubicBezTo>
                      <a:cubicBezTo>
                        <a:pt x="2036" y="1370"/>
                        <a:pt x="2027" y="1373"/>
                        <a:pt x="2020" y="1369"/>
                      </a:cubicBezTo>
                      <a:cubicBezTo>
                        <a:pt x="2013" y="1365"/>
                        <a:pt x="2010" y="1356"/>
                        <a:pt x="2014" y="1349"/>
                      </a:cubicBezTo>
                      <a:cubicBezTo>
                        <a:pt x="2020" y="1338"/>
                        <a:pt x="2034" y="1339"/>
                        <a:pt x="2040" y="1348"/>
                      </a:cubicBezTo>
                      <a:cubicBezTo>
                        <a:pt x="2044" y="1355"/>
                        <a:pt x="2043" y="1364"/>
                        <a:pt x="2040" y="1371"/>
                      </a:cubicBezTo>
                      <a:cubicBezTo>
                        <a:pt x="2035" y="1380"/>
                        <a:pt x="2028" y="1387"/>
                        <a:pt x="2018" y="1390"/>
                      </a:cubicBezTo>
                      <a:cubicBezTo>
                        <a:pt x="2006" y="1393"/>
                        <a:pt x="1994" y="1390"/>
                        <a:pt x="1984" y="1381"/>
                      </a:cubicBezTo>
                      <a:cubicBezTo>
                        <a:pt x="1976" y="1374"/>
                        <a:pt x="1972" y="1365"/>
                        <a:pt x="1971" y="1356"/>
                      </a:cubicBezTo>
                      <a:cubicBezTo>
                        <a:pt x="1970" y="1358"/>
                        <a:pt x="1969" y="1361"/>
                        <a:pt x="1969" y="1363"/>
                      </a:cubicBezTo>
                      <a:cubicBezTo>
                        <a:pt x="1966" y="1373"/>
                        <a:pt x="1962" y="1381"/>
                        <a:pt x="1957" y="1389"/>
                      </a:cubicBezTo>
                      <a:cubicBezTo>
                        <a:pt x="1955" y="1391"/>
                        <a:pt x="1954" y="1393"/>
                        <a:pt x="1952" y="1396"/>
                      </a:cubicBezTo>
                      <a:cubicBezTo>
                        <a:pt x="1949" y="1399"/>
                        <a:pt x="1947" y="1402"/>
                        <a:pt x="1943" y="1405"/>
                      </a:cubicBezTo>
                      <a:cubicBezTo>
                        <a:pt x="1942" y="1406"/>
                        <a:pt x="1931" y="1416"/>
                        <a:pt x="1929" y="1413"/>
                      </a:cubicBezTo>
                      <a:cubicBezTo>
                        <a:pt x="1929" y="1412"/>
                        <a:pt x="1935" y="1407"/>
                        <a:pt x="1936" y="1406"/>
                      </a:cubicBezTo>
                      <a:cubicBezTo>
                        <a:pt x="1941" y="1402"/>
                        <a:pt x="1945" y="1397"/>
                        <a:pt x="1948" y="1393"/>
                      </a:cubicBezTo>
                      <a:cubicBezTo>
                        <a:pt x="1950" y="1391"/>
                        <a:pt x="1951" y="1388"/>
                        <a:pt x="1953" y="1386"/>
                      </a:cubicBezTo>
                      <a:cubicBezTo>
                        <a:pt x="1958" y="1378"/>
                        <a:pt x="1962" y="1371"/>
                        <a:pt x="1965" y="1362"/>
                      </a:cubicBezTo>
                      <a:cubicBezTo>
                        <a:pt x="1965" y="1362"/>
                        <a:pt x="1965" y="1360"/>
                        <a:pt x="1966" y="1359"/>
                      </a:cubicBezTo>
                      <a:cubicBezTo>
                        <a:pt x="1964" y="1361"/>
                        <a:pt x="1963" y="1364"/>
                        <a:pt x="1961" y="1366"/>
                      </a:cubicBezTo>
                      <a:cubicBezTo>
                        <a:pt x="1956" y="1373"/>
                        <a:pt x="1951" y="1378"/>
                        <a:pt x="1944" y="1383"/>
                      </a:cubicBezTo>
                      <a:cubicBezTo>
                        <a:pt x="1923" y="1394"/>
                        <a:pt x="1905" y="1385"/>
                        <a:pt x="1894" y="1368"/>
                      </a:cubicBezTo>
                      <a:cubicBezTo>
                        <a:pt x="1884" y="1354"/>
                        <a:pt x="1881" y="1336"/>
                        <a:pt x="1888" y="1320"/>
                      </a:cubicBezTo>
                      <a:cubicBezTo>
                        <a:pt x="1895" y="1307"/>
                        <a:pt x="1907" y="1301"/>
                        <a:pt x="1922" y="1304"/>
                      </a:cubicBezTo>
                      <a:cubicBezTo>
                        <a:pt x="1928" y="1305"/>
                        <a:pt x="1933" y="1307"/>
                        <a:pt x="1938" y="1312"/>
                      </a:cubicBezTo>
                      <a:cubicBezTo>
                        <a:pt x="1942" y="1316"/>
                        <a:pt x="1944" y="1320"/>
                        <a:pt x="1945" y="1325"/>
                      </a:cubicBezTo>
                      <a:cubicBezTo>
                        <a:pt x="1945" y="1332"/>
                        <a:pt x="1943" y="1338"/>
                        <a:pt x="1938" y="1342"/>
                      </a:cubicBezTo>
                      <a:cubicBezTo>
                        <a:pt x="1934" y="1345"/>
                        <a:pt x="1931" y="1346"/>
                        <a:pt x="1927" y="1345"/>
                      </a:cubicBezTo>
                      <a:cubicBezTo>
                        <a:pt x="1922" y="1344"/>
                        <a:pt x="1919" y="1341"/>
                        <a:pt x="1916" y="1337"/>
                      </a:cubicBezTo>
                      <a:cubicBezTo>
                        <a:pt x="1914" y="1332"/>
                        <a:pt x="1914" y="1327"/>
                        <a:pt x="1918" y="1323"/>
                      </a:cubicBezTo>
                      <a:cubicBezTo>
                        <a:pt x="1921" y="1319"/>
                        <a:pt x="1927" y="1318"/>
                        <a:pt x="1932" y="1321"/>
                      </a:cubicBezTo>
                      <a:cubicBezTo>
                        <a:pt x="1937" y="1324"/>
                        <a:pt x="1939" y="1331"/>
                        <a:pt x="1936" y="1336"/>
                      </a:cubicBezTo>
                      <a:cubicBezTo>
                        <a:pt x="1933" y="1341"/>
                        <a:pt x="1926" y="1343"/>
                        <a:pt x="1921" y="1340"/>
                      </a:cubicBezTo>
                      <a:cubicBezTo>
                        <a:pt x="1919" y="1339"/>
                        <a:pt x="1917" y="1338"/>
                        <a:pt x="1916" y="1336"/>
                      </a:cubicBezTo>
                      <a:cubicBezTo>
                        <a:pt x="1916" y="1336"/>
                        <a:pt x="1917" y="1337"/>
                        <a:pt x="1917" y="1337"/>
                      </a:cubicBezTo>
                      <a:cubicBezTo>
                        <a:pt x="1919" y="1341"/>
                        <a:pt x="1922" y="1344"/>
                        <a:pt x="1927" y="1345"/>
                      </a:cubicBezTo>
                      <a:cubicBezTo>
                        <a:pt x="1931" y="1345"/>
                        <a:pt x="1934" y="1344"/>
                        <a:pt x="1937" y="1342"/>
                      </a:cubicBezTo>
                      <a:cubicBezTo>
                        <a:pt x="1942" y="1338"/>
                        <a:pt x="1944" y="1332"/>
                        <a:pt x="1944" y="1326"/>
                      </a:cubicBezTo>
                      <a:cubicBezTo>
                        <a:pt x="1943" y="1320"/>
                        <a:pt x="1941" y="1316"/>
                        <a:pt x="1937" y="1313"/>
                      </a:cubicBezTo>
                      <a:cubicBezTo>
                        <a:pt x="1932" y="1309"/>
                        <a:pt x="1928" y="1306"/>
                        <a:pt x="1921" y="1305"/>
                      </a:cubicBezTo>
                      <a:cubicBezTo>
                        <a:pt x="1908" y="1303"/>
                        <a:pt x="1896" y="1309"/>
                        <a:pt x="1890" y="1322"/>
                      </a:cubicBezTo>
                      <a:cubicBezTo>
                        <a:pt x="1883" y="1337"/>
                        <a:pt x="1888" y="1355"/>
                        <a:pt x="1897" y="1368"/>
                      </a:cubicBezTo>
                      <a:cubicBezTo>
                        <a:pt x="1908" y="1381"/>
                        <a:pt x="1924" y="1389"/>
                        <a:pt x="1941" y="1379"/>
                      </a:cubicBezTo>
                      <a:cubicBezTo>
                        <a:pt x="1948" y="1375"/>
                        <a:pt x="1952" y="1370"/>
                        <a:pt x="1957" y="1363"/>
                      </a:cubicBezTo>
                      <a:cubicBezTo>
                        <a:pt x="1960" y="1359"/>
                        <a:pt x="1962" y="1355"/>
                        <a:pt x="1964" y="1351"/>
                      </a:cubicBezTo>
                      <a:cubicBezTo>
                        <a:pt x="1972" y="1335"/>
                        <a:pt x="1975" y="1319"/>
                        <a:pt x="1986" y="1305"/>
                      </a:cubicBezTo>
                      <a:cubicBezTo>
                        <a:pt x="1997" y="1292"/>
                        <a:pt x="2012" y="1283"/>
                        <a:pt x="2032" y="1282"/>
                      </a:cubicBezTo>
                      <a:cubicBezTo>
                        <a:pt x="2041" y="1281"/>
                        <a:pt x="2049" y="1282"/>
                        <a:pt x="2058" y="1285"/>
                      </a:cubicBezTo>
                      <a:cubicBezTo>
                        <a:pt x="2062" y="1286"/>
                        <a:pt x="2065" y="1287"/>
                        <a:pt x="2068" y="1289"/>
                      </a:cubicBezTo>
                      <a:cubicBezTo>
                        <a:pt x="2067" y="1287"/>
                        <a:pt x="2066" y="1284"/>
                        <a:pt x="2065" y="1281"/>
                      </a:cubicBezTo>
                      <a:cubicBezTo>
                        <a:pt x="2063" y="1270"/>
                        <a:pt x="2067" y="1259"/>
                        <a:pt x="2076" y="1252"/>
                      </a:cubicBezTo>
                      <a:cubicBezTo>
                        <a:pt x="2085" y="1246"/>
                        <a:pt x="2096" y="1245"/>
                        <a:pt x="2106" y="1250"/>
                      </a:cubicBezTo>
                      <a:cubicBezTo>
                        <a:pt x="2114" y="1255"/>
                        <a:pt x="2118" y="1264"/>
                        <a:pt x="2116" y="1272"/>
                      </a:cubicBezTo>
                      <a:cubicBezTo>
                        <a:pt x="2115" y="1277"/>
                        <a:pt x="2112" y="1282"/>
                        <a:pt x="2107" y="1284"/>
                      </a:cubicBezTo>
                      <a:cubicBezTo>
                        <a:pt x="2105" y="1285"/>
                        <a:pt x="2102" y="1286"/>
                        <a:pt x="2099" y="1286"/>
                      </a:cubicBezTo>
                      <a:cubicBezTo>
                        <a:pt x="2093" y="1285"/>
                        <a:pt x="2089" y="1281"/>
                        <a:pt x="2089" y="1276"/>
                      </a:cubicBezTo>
                      <a:cubicBezTo>
                        <a:pt x="2088" y="1270"/>
                        <a:pt x="2092" y="1265"/>
                        <a:pt x="2098" y="1264"/>
                      </a:cubicBezTo>
                      <a:cubicBezTo>
                        <a:pt x="2104" y="1264"/>
                        <a:pt x="2109" y="1268"/>
                        <a:pt x="2110" y="1274"/>
                      </a:cubicBezTo>
                      <a:cubicBezTo>
                        <a:pt x="2110" y="1279"/>
                        <a:pt x="2107" y="1284"/>
                        <a:pt x="2103" y="1285"/>
                      </a:cubicBezTo>
                      <a:cubicBezTo>
                        <a:pt x="2109" y="1284"/>
                        <a:pt x="2114" y="1278"/>
                        <a:pt x="2115" y="1271"/>
                      </a:cubicBezTo>
                      <a:cubicBezTo>
                        <a:pt x="2117" y="1264"/>
                        <a:pt x="2113" y="1256"/>
                        <a:pt x="2105" y="1251"/>
                      </a:cubicBezTo>
                      <a:cubicBezTo>
                        <a:pt x="2096" y="1246"/>
                        <a:pt x="2085" y="1248"/>
                        <a:pt x="2078" y="1253"/>
                      </a:cubicBezTo>
                      <a:cubicBezTo>
                        <a:pt x="2072" y="1257"/>
                        <a:pt x="2069" y="1262"/>
                        <a:pt x="2067" y="1268"/>
                      </a:cubicBezTo>
                      <a:cubicBezTo>
                        <a:pt x="2062" y="1287"/>
                        <a:pt x="2083" y="1296"/>
                        <a:pt x="2095" y="1315"/>
                      </a:cubicBezTo>
                      <a:cubicBezTo>
                        <a:pt x="2106" y="1334"/>
                        <a:pt x="2111" y="1358"/>
                        <a:pt x="2108" y="1380"/>
                      </a:cubicBezTo>
                      <a:cubicBezTo>
                        <a:pt x="2108" y="1350"/>
                        <a:pt x="2101" y="1321"/>
                        <a:pt x="2079" y="1301"/>
                      </a:cubicBezTo>
                      <a:cubicBezTo>
                        <a:pt x="2071" y="1295"/>
                        <a:pt x="2065" y="1292"/>
                        <a:pt x="2056" y="1289"/>
                      </a:cubicBezTo>
                      <a:cubicBezTo>
                        <a:pt x="2048" y="1286"/>
                        <a:pt x="2041" y="1286"/>
                        <a:pt x="2032" y="1286"/>
                      </a:cubicBezTo>
                      <a:cubicBezTo>
                        <a:pt x="2005" y="1289"/>
                        <a:pt x="1987" y="1305"/>
                        <a:pt x="1979" y="1328"/>
                      </a:cubicBezTo>
                      <a:cubicBezTo>
                        <a:pt x="1973" y="1346"/>
                        <a:pt x="1972" y="1364"/>
                        <a:pt x="1987" y="1378"/>
                      </a:cubicBezTo>
                      <a:close/>
                      <a:moveTo>
                        <a:pt x="1823" y="1505"/>
                      </a:moveTo>
                      <a:cubicBezTo>
                        <a:pt x="1823" y="1502"/>
                        <a:pt x="1825" y="1500"/>
                        <a:pt x="1828" y="1499"/>
                      </a:cubicBezTo>
                      <a:cubicBezTo>
                        <a:pt x="1831" y="1499"/>
                        <a:pt x="1833" y="1501"/>
                        <a:pt x="1833" y="1504"/>
                      </a:cubicBezTo>
                      <a:cubicBezTo>
                        <a:pt x="1834" y="1507"/>
                        <a:pt x="1831" y="1509"/>
                        <a:pt x="1829" y="1510"/>
                      </a:cubicBezTo>
                      <a:cubicBezTo>
                        <a:pt x="1826" y="1510"/>
                        <a:pt x="1823" y="1508"/>
                        <a:pt x="1823" y="1505"/>
                      </a:cubicBezTo>
                      <a:close/>
                      <a:moveTo>
                        <a:pt x="1955" y="1467"/>
                      </a:moveTo>
                      <a:cubicBezTo>
                        <a:pt x="1960" y="1469"/>
                        <a:pt x="1966" y="1469"/>
                        <a:pt x="1969" y="1465"/>
                      </a:cubicBezTo>
                      <a:cubicBezTo>
                        <a:pt x="1971" y="1462"/>
                        <a:pt x="1971" y="1459"/>
                        <a:pt x="1970" y="1456"/>
                      </a:cubicBezTo>
                      <a:cubicBezTo>
                        <a:pt x="1968" y="1453"/>
                        <a:pt x="1964" y="1452"/>
                        <a:pt x="1961" y="1455"/>
                      </a:cubicBezTo>
                      <a:cubicBezTo>
                        <a:pt x="1959" y="1456"/>
                        <a:pt x="1959" y="1459"/>
                        <a:pt x="1960" y="1462"/>
                      </a:cubicBezTo>
                      <a:cubicBezTo>
                        <a:pt x="1955" y="1459"/>
                        <a:pt x="1957" y="1450"/>
                        <a:pt x="1965" y="1450"/>
                      </a:cubicBezTo>
                      <a:cubicBezTo>
                        <a:pt x="1969" y="1450"/>
                        <a:pt x="1973" y="1453"/>
                        <a:pt x="1974" y="1457"/>
                      </a:cubicBezTo>
                      <a:cubicBezTo>
                        <a:pt x="1976" y="1465"/>
                        <a:pt x="1970" y="1471"/>
                        <a:pt x="1964" y="1472"/>
                      </a:cubicBezTo>
                      <a:cubicBezTo>
                        <a:pt x="1957" y="1473"/>
                        <a:pt x="1951" y="1469"/>
                        <a:pt x="1948" y="1464"/>
                      </a:cubicBezTo>
                      <a:cubicBezTo>
                        <a:pt x="1956" y="1480"/>
                        <a:pt x="1984" y="1493"/>
                        <a:pt x="1998" y="1494"/>
                      </a:cubicBezTo>
                      <a:cubicBezTo>
                        <a:pt x="1997" y="1495"/>
                        <a:pt x="1996" y="1496"/>
                        <a:pt x="1996" y="1497"/>
                      </a:cubicBezTo>
                      <a:cubicBezTo>
                        <a:pt x="1974" y="1495"/>
                        <a:pt x="1949" y="1479"/>
                        <a:pt x="1944" y="1462"/>
                      </a:cubicBezTo>
                      <a:cubicBezTo>
                        <a:pt x="1937" y="1487"/>
                        <a:pt x="1928" y="1502"/>
                        <a:pt x="1927" y="1519"/>
                      </a:cubicBezTo>
                      <a:cubicBezTo>
                        <a:pt x="1927" y="1527"/>
                        <a:pt x="1928" y="1536"/>
                        <a:pt x="1933" y="1542"/>
                      </a:cubicBezTo>
                      <a:cubicBezTo>
                        <a:pt x="1932" y="1543"/>
                        <a:pt x="1932" y="1546"/>
                        <a:pt x="1933" y="1548"/>
                      </a:cubicBezTo>
                      <a:cubicBezTo>
                        <a:pt x="1924" y="1542"/>
                        <a:pt x="1921" y="1529"/>
                        <a:pt x="1924" y="1516"/>
                      </a:cubicBezTo>
                      <a:cubicBezTo>
                        <a:pt x="1924" y="1515"/>
                        <a:pt x="1924" y="1515"/>
                        <a:pt x="1924" y="1514"/>
                      </a:cubicBezTo>
                      <a:cubicBezTo>
                        <a:pt x="1916" y="1527"/>
                        <a:pt x="1914" y="1547"/>
                        <a:pt x="1918" y="1564"/>
                      </a:cubicBezTo>
                      <a:cubicBezTo>
                        <a:pt x="1920" y="1571"/>
                        <a:pt x="1923" y="1579"/>
                        <a:pt x="1929" y="1583"/>
                      </a:cubicBezTo>
                      <a:cubicBezTo>
                        <a:pt x="1933" y="1585"/>
                        <a:pt x="1940" y="1586"/>
                        <a:pt x="1942" y="1582"/>
                      </a:cubicBezTo>
                      <a:cubicBezTo>
                        <a:pt x="1943" y="1580"/>
                        <a:pt x="1943" y="1579"/>
                        <a:pt x="1942" y="1577"/>
                      </a:cubicBezTo>
                      <a:cubicBezTo>
                        <a:pt x="1941" y="1576"/>
                        <a:pt x="1939" y="1576"/>
                        <a:pt x="1938" y="1577"/>
                      </a:cubicBezTo>
                      <a:cubicBezTo>
                        <a:pt x="1937" y="1577"/>
                        <a:pt x="1937" y="1578"/>
                        <a:pt x="1936" y="1579"/>
                      </a:cubicBezTo>
                      <a:cubicBezTo>
                        <a:pt x="1936" y="1581"/>
                        <a:pt x="1938" y="1582"/>
                        <a:pt x="1939" y="1581"/>
                      </a:cubicBezTo>
                      <a:cubicBezTo>
                        <a:pt x="1940" y="1581"/>
                        <a:pt x="1940" y="1580"/>
                        <a:pt x="1940" y="1580"/>
                      </a:cubicBezTo>
                      <a:cubicBezTo>
                        <a:pt x="1941" y="1581"/>
                        <a:pt x="1941" y="1582"/>
                        <a:pt x="1940" y="1582"/>
                      </a:cubicBezTo>
                      <a:cubicBezTo>
                        <a:pt x="1938" y="1583"/>
                        <a:pt x="1937" y="1583"/>
                        <a:pt x="1935" y="1582"/>
                      </a:cubicBezTo>
                      <a:cubicBezTo>
                        <a:pt x="1933" y="1580"/>
                        <a:pt x="1933" y="1577"/>
                        <a:pt x="1935" y="1575"/>
                      </a:cubicBezTo>
                      <a:cubicBezTo>
                        <a:pt x="1936" y="1573"/>
                        <a:pt x="1938" y="1572"/>
                        <a:pt x="1940" y="1573"/>
                      </a:cubicBezTo>
                      <a:cubicBezTo>
                        <a:pt x="1942" y="1573"/>
                        <a:pt x="1944" y="1574"/>
                        <a:pt x="1945" y="1575"/>
                      </a:cubicBezTo>
                      <a:cubicBezTo>
                        <a:pt x="1947" y="1578"/>
                        <a:pt x="1947" y="1580"/>
                        <a:pt x="1945" y="1583"/>
                      </a:cubicBezTo>
                      <a:cubicBezTo>
                        <a:pt x="1942" y="1587"/>
                        <a:pt x="1937" y="1587"/>
                        <a:pt x="1932" y="1586"/>
                      </a:cubicBezTo>
                      <a:cubicBezTo>
                        <a:pt x="1930" y="1585"/>
                        <a:pt x="1928" y="1584"/>
                        <a:pt x="1926" y="1582"/>
                      </a:cubicBezTo>
                      <a:cubicBezTo>
                        <a:pt x="1932" y="1591"/>
                        <a:pt x="1941" y="1594"/>
                        <a:pt x="1951" y="1593"/>
                      </a:cubicBezTo>
                      <a:cubicBezTo>
                        <a:pt x="1957" y="1593"/>
                        <a:pt x="1962" y="1590"/>
                        <a:pt x="1966" y="1586"/>
                      </a:cubicBezTo>
                      <a:cubicBezTo>
                        <a:pt x="1966" y="1586"/>
                        <a:pt x="1966" y="1586"/>
                        <a:pt x="1966" y="1586"/>
                      </a:cubicBezTo>
                      <a:cubicBezTo>
                        <a:pt x="1962" y="1589"/>
                        <a:pt x="1955" y="1589"/>
                        <a:pt x="1953" y="1581"/>
                      </a:cubicBezTo>
                      <a:cubicBezTo>
                        <a:pt x="1952" y="1575"/>
                        <a:pt x="1958" y="1565"/>
                        <a:pt x="1946" y="1557"/>
                      </a:cubicBezTo>
                      <a:cubicBezTo>
                        <a:pt x="1953" y="1558"/>
                        <a:pt x="1960" y="1560"/>
                        <a:pt x="1964" y="1564"/>
                      </a:cubicBezTo>
                      <a:cubicBezTo>
                        <a:pt x="1969" y="1569"/>
                        <a:pt x="1971" y="1576"/>
                        <a:pt x="1969" y="1582"/>
                      </a:cubicBezTo>
                      <a:cubicBezTo>
                        <a:pt x="1966" y="1590"/>
                        <a:pt x="1958" y="1594"/>
                        <a:pt x="1950" y="1595"/>
                      </a:cubicBezTo>
                      <a:cubicBezTo>
                        <a:pt x="1939" y="1596"/>
                        <a:pt x="1929" y="1590"/>
                        <a:pt x="1923" y="1580"/>
                      </a:cubicBezTo>
                      <a:cubicBezTo>
                        <a:pt x="1917" y="1572"/>
                        <a:pt x="1914" y="1556"/>
                        <a:pt x="1914" y="1545"/>
                      </a:cubicBezTo>
                      <a:cubicBezTo>
                        <a:pt x="1914" y="1536"/>
                        <a:pt x="1917" y="1524"/>
                        <a:pt x="1921" y="1516"/>
                      </a:cubicBezTo>
                      <a:cubicBezTo>
                        <a:pt x="1917" y="1520"/>
                        <a:pt x="1912" y="1524"/>
                        <a:pt x="1907" y="1527"/>
                      </a:cubicBezTo>
                      <a:cubicBezTo>
                        <a:pt x="1896" y="1534"/>
                        <a:pt x="1886" y="1536"/>
                        <a:pt x="1873" y="1535"/>
                      </a:cubicBezTo>
                      <a:cubicBezTo>
                        <a:pt x="1868" y="1535"/>
                        <a:pt x="1864" y="1534"/>
                        <a:pt x="1860" y="1533"/>
                      </a:cubicBezTo>
                      <a:cubicBezTo>
                        <a:pt x="1861" y="1532"/>
                        <a:pt x="1862" y="1531"/>
                        <a:pt x="1861" y="1530"/>
                      </a:cubicBezTo>
                      <a:cubicBezTo>
                        <a:pt x="1865" y="1531"/>
                        <a:pt x="1869" y="1531"/>
                        <a:pt x="1873" y="1532"/>
                      </a:cubicBezTo>
                      <a:cubicBezTo>
                        <a:pt x="1885" y="1532"/>
                        <a:pt x="1894" y="1530"/>
                        <a:pt x="1905" y="1523"/>
                      </a:cubicBezTo>
                      <a:cubicBezTo>
                        <a:pt x="1918" y="1514"/>
                        <a:pt x="1926" y="1501"/>
                        <a:pt x="1932" y="1487"/>
                      </a:cubicBezTo>
                      <a:cubicBezTo>
                        <a:pt x="1929" y="1490"/>
                        <a:pt x="1926" y="1493"/>
                        <a:pt x="1923" y="1496"/>
                      </a:cubicBezTo>
                      <a:cubicBezTo>
                        <a:pt x="1923" y="1496"/>
                        <a:pt x="1923" y="1496"/>
                        <a:pt x="1923" y="1496"/>
                      </a:cubicBezTo>
                      <a:cubicBezTo>
                        <a:pt x="1916" y="1501"/>
                        <a:pt x="1909" y="1505"/>
                        <a:pt x="1900" y="1505"/>
                      </a:cubicBezTo>
                      <a:cubicBezTo>
                        <a:pt x="1908" y="1502"/>
                        <a:pt x="1914" y="1499"/>
                        <a:pt x="1921" y="1494"/>
                      </a:cubicBezTo>
                      <a:cubicBezTo>
                        <a:pt x="1921" y="1494"/>
                        <a:pt x="1921" y="1494"/>
                        <a:pt x="1921" y="1494"/>
                      </a:cubicBezTo>
                      <a:cubicBezTo>
                        <a:pt x="1935" y="1482"/>
                        <a:pt x="1935" y="1478"/>
                        <a:pt x="1939" y="1461"/>
                      </a:cubicBezTo>
                      <a:cubicBezTo>
                        <a:pt x="1945" y="1434"/>
                        <a:pt x="1949" y="1406"/>
                        <a:pt x="1965" y="1387"/>
                      </a:cubicBezTo>
                      <a:cubicBezTo>
                        <a:pt x="1957" y="1401"/>
                        <a:pt x="1936" y="1456"/>
                        <a:pt x="1955" y="1467"/>
                      </a:cubicBezTo>
                      <a:close/>
                      <a:moveTo>
                        <a:pt x="1911" y="1500"/>
                      </a:moveTo>
                      <a:cubicBezTo>
                        <a:pt x="1906" y="1488"/>
                        <a:pt x="1891" y="1496"/>
                        <a:pt x="1885" y="1497"/>
                      </a:cubicBezTo>
                      <a:cubicBezTo>
                        <a:pt x="1881" y="1499"/>
                        <a:pt x="1878" y="1499"/>
                        <a:pt x="1874" y="1497"/>
                      </a:cubicBezTo>
                      <a:cubicBezTo>
                        <a:pt x="1877" y="1501"/>
                        <a:pt x="1886" y="1510"/>
                        <a:pt x="1892" y="1512"/>
                      </a:cubicBezTo>
                      <a:cubicBezTo>
                        <a:pt x="1899" y="1515"/>
                        <a:pt x="1908" y="1513"/>
                        <a:pt x="1911" y="1503"/>
                      </a:cubicBezTo>
                      <a:cubicBezTo>
                        <a:pt x="1907" y="1506"/>
                        <a:pt x="1900" y="1507"/>
                        <a:pt x="1896" y="1504"/>
                      </a:cubicBezTo>
                      <a:cubicBezTo>
                        <a:pt x="1899" y="1504"/>
                        <a:pt x="1906" y="1503"/>
                        <a:pt x="1911" y="1500"/>
                      </a:cubicBezTo>
                      <a:close/>
                      <a:moveTo>
                        <a:pt x="1972" y="1543"/>
                      </a:moveTo>
                      <a:cubicBezTo>
                        <a:pt x="1971" y="1546"/>
                        <a:pt x="1973" y="1550"/>
                        <a:pt x="1976" y="1550"/>
                      </a:cubicBezTo>
                      <a:cubicBezTo>
                        <a:pt x="1979" y="1551"/>
                        <a:pt x="1982" y="1549"/>
                        <a:pt x="1983" y="1546"/>
                      </a:cubicBezTo>
                      <a:cubicBezTo>
                        <a:pt x="1984" y="1543"/>
                        <a:pt x="1982" y="1540"/>
                        <a:pt x="1979" y="1539"/>
                      </a:cubicBezTo>
                      <a:cubicBezTo>
                        <a:pt x="1976" y="1538"/>
                        <a:pt x="1973" y="1540"/>
                        <a:pt x="1972" y="1543"/>
                      </a:cubicBezTo>
                      <a:close/>
                      <a:moveTo>
                        <a:pt x="1955" y="1545"/>
                      </a:moveTo>
                      <a:cubicBezTo>
                        <a:pt x="1954" y="1549"/>
                        <a:pt x="1956" y="1553"/>
                        <a:pt x="1960" y="1554"/>
                      </a:cubicBezTo>
                      <a:cubicBezTo>
                        <a:pt x="1964" y="1555"/>
                        <a:pt x="1968" y="1552"/>
                        <a:pt x="1969" y="1548"/>
                      </a:cubicBezTo>
                      <a:cubicBezTo>
                        <a:pt x="1970" y="1545"/>
                        <a:pt x="1967" y="1541"/>
                        <a:pt x="1963" y="1540"/>
                      </a:cubicBezTo>
                      <a:cubicBezTo>
                        <a:pt x="1960" y="1539"/>
                        <a:pt x="1956" y="1541"/>
                        <a:pt x="1955" y="1545"/>
                      </a:cubicBezTo>
                      <a:close/>
                      <a:moveTo>
                        <a:pt x="1933" y="1543"/>
                      </a:moveTo>
                      <a:cubicBezTo>
                        <a:pt x="1932" y="1548"/>
                        <a:pt x="1935" y="1553"/>
                        <a:pt x="1940" y="1554"/>
                      </a:cubicBezTo>
                      <a:cubicBezTo>
                        <a:pt x="1945" y="1556"/>
                        <a:pt x="1950" y="1553"/>
                        <a:pt x="1952" y="1547"/>
                      </a:cubicBezTo>
                      <a:cubicBezTo>
                        <a:pt x="1953" y="1542"/>
                        <a:pt x="1950" y="1537"/>
                        <a:pt x="1945" y="1536"/>
                      </a:cubicBezTo>
                      <a:cubicBezTo>
                        <a:pt x="1940" y="1535"/>
                        <a:pt x="1935" y="1538"/>
                        <a:pt x="1933" y="1543"/>
                      </a:cubicBezTo>
                      <a:close/>
                      <a:moveTo>
                        <a:pt x="1839" y="1529"/>
                      </a:moveTo>
                      <a:cubicBezTo>
                        <a:pt x="1839" y="1523"/>
                        <a:pt x="1843" y="1518"/>
                        <a:pt x="1849" y="1518"/>
                      </a:cubicBezTo>
                      <a:cubicBezTo>
                        <a:pt x="1854" y="1517"/>
                        <a:pt x="1859" y="1521"/>
                        <a:pt x="1860" y="1527"/>
                      </a:cubicBezTo>
                      <a:cubicBezTo>
                        <a:pt x="1860" y="1533"/>
                        <a:pt x="1856" y="1537"/>
                        <a:pt x="1850" y="1538"/>
                      </a:cubicBezTo>
                      <a:cubicBezTo>
                        <a:pt x="1845" y="1538"/>
                        <a:pt x="1840" y="1534"/>
                        <a:pt x="1839" y="1529"/>
                      </a:cubicBezTo>
                      <a:close/>
                      <a:moveTo>
                        <a:pt x="1827" y="1517"/>
                      </a:moveTo>
                      <a:cubicBezTo>
                        <a:pt x="1827" y="1513"/>
                        <a:pt x="1830" y="1510"/>
                        <a:pt x="1833" y="1510"/>
                      </a:cubicBezTo>
                      <a:cubicBezTo>
                        <a:pt x="1837" y="1510"/>
                        <a:pt x="1840" y="1512"/>
                        <a:pt x="1841" y="1516"/>
                      </a:cubicBezTo>
                      <a:cubicBezTo>
                        <a:pt x="1841" y="1520"/>
                        <a:pt x="1838" y="1523"/>
                        <a:pt x="1834" y="1523"/>
                      </a:cubicBezTo>
                      <a:cubicBezTo>
                        <a:pt x="1831" y="1524"/>
                        <a:pt x="1828" y="1521"/>
                        <a:pt x="1827" y="1517"/>
                      </a:cubicBezTo>
                      <a:close/>
                      <a:moveTo>
                        <a:pt x="1875" y="1349"/>
                      </a:moveTo>
                      <a:cubicBezTo>
                        <a:pt x="1881" y="1335"/>
                        <a:pt x="1884" y="1320"/>
                        <a:pt x="1880" y="1307"/>
                      </a:cubicBezTo>
                      <a:cubicBezTo>
                        <a:pt x="1876" y="1294"/>
                        <a:pt x="1865" y="1283"/>
                        <a:pt x="1852" y="1281"/>
                      </a:cubicBezTo>
                      <a:cubicBezTo>
                        <a:pt x="1844" y="1280"/>
                        <a:pt x="1835" y="1282"/>
                        <a:pt x="1829" y="1285"/>
                      </a:cubicBezTo>
                      <a:cubicBezTo>
                        <a:pt x="1821" y="1290"/>
                        <a:pt x="1816" y="1295"/>
                        <a:pt x="1811" y="1302"/>
                      </a:cubicBezTo>
                      <a:cubicBezTo>
                        <a:pt x="1806" y="1310"/>
                        <a:pt x="1804" y="1316"/>
                        <a:pt x="1802" y="1325"/>
                      </a:cubicBezTo>
                      <a:cubicBezTo>
                        <a:pt x="1802" y="1329"/>
                        <a:pt x="1802" y="1332"/>
                        <a:pt x="1802" y="1336"/>
                      </a:cubicBezTo>
                      <a:cubicBezTo>
                        <a:pt x="1802" y="1346"/>
                        <a:pt x="1804" y="1355"/>
                        <a:pt x="1808" y="1364"/>
                      </a:cubicBezTo>
                      <a:cubicBezTo>
                        <a:pt x="1814" y="1378"/>
                        <a:pt x="1821" y="1387"/>
                        <a:pt x="1833" y="1396"/>
                      </a:cubicBezTo>
                      <a:cubicBezTo>
                        <a:pt x="1834" y="1396"/>
                        <a:pt x="1835" y="1397"/>
                        <a:pt x="1835" y="1397"/>
                      </a:cubicBezTo>
                      <a:cubicBezTo>
                        <a:pt x="1825" y="1397"/>
                        <a:pt x="1814" y="1400"/>
                        <a:pt x="1805" y="1405"/>
                      </a:cubicBezTo>
                      <a:cubicBezTo>
                        <a:pt x="1795" y="1412"/>
                        <a:pt x="1786" y="1421"/>
                        <a:pt x="1783" y="1434"/>
                      </a:cubicBezTo>
                      <a:cubicBezTo>
                        <a:pt x="1782" y="1439"/>
                        <a:pt x="1782" y="1444"/>
                        <a:pt x="1784" y="1450"/>
                      </a:cubicBezTo>
                      <a:cubicBezTo>
                        <a:pt x="1783" y="1444"/>
                        <a:pt x="1784" y="1439"/>
                        <a:pt x="1785" y="1434"/>
                      </a:cubicBezTo>
                      <a:cubicBezTo>
                        <a:pt x="1788" y="1423"/>
                        <a:pt x="1797" y="1414"/>
                        <a:pt x="1807" y="1408"/>
                      </a:cubicBezTo>
                      <a:cubicBezTo>
                        <a:pt x="1815" y="1404"/>
                        <a:pt x="1822" y="1403"/>
                        <a:pt x="1830" y="1402"/>
                      </a:cubicBezTo>
                      <a:cubicBezTo>
                        <a:pt x="1845" y="1402"/>
                        <a:pt x="1856" y="1406"/>
                        <a:pt x="1871" y="1407"/>
                      </a:cubicBezTo>
                      <a:cubicBezTo>
                        <a:pt x="1872" y="1407"/>
                        <a:pt x="1872" y="1407"/>
                        <a:pt x="1872" y="1407"/>
                      </a:cubicBezTo>
                      <a:cubicBezTo>
                        <a:pt x="1880" y="1408"/>
                        <a:pt x="1887" y="1407"/>
                        <a:pt x="1895" y="1405"/>
                      </a:cubicBezTo>
                      <a:cubicBezTo>
                        <a:pt x="1898" y="1405"/>
                        <a:pt x="1916" y="1400"/>
                        <a:pt x="1916" y="1397"/>
                      </a:cubicBezTo>
                      <a:cubicBezTo>
                        <a:pt x="1915" y="1396"/>
                        <a:pt x="1903" y="1399"/>
                        <a:pt x="1901" y="1400"/>
                      </a:cubicBezTo>
                      <a:cubicBezTo>
                        <a:pt x="1891" y="1401"/>
                        <a:pt x="1882" y="1403"/>
                        <a:pt x="1872" y="1402"/>
                      </a:cubicBezTo>
                      <a:cubicBezTo>
                        <a:pt x="1872" y="1402"/>
                        <a:pt x="1871" y="1402"/>
                        <a:pt x="1871" y="1402"/>
                      </a:cubicBezTo>
                      <a:cubicBezTo>
                        <a:pt x="1857" y="1402"/>
                        <a:pt x="1847" y="1400"/>
                        <a:pt x="1835" y="1392"/>
                      </a:cubicBezTo>
                      <a:cubicBezTo>
                        <a:pt x="1822" y="1383"/>
                        <a:pt x="1811" y="1369"/>
                        <a:pt x="1810" y="1353"/>
                      </a:cubicBezTo>
                      <a:cubicBezTo>
                        <a:pt x="1809" y="1344"/>
                        <a:pt x="1815" y="1331"/>
                        <a:pt x="1825" y="1330"/>
                      </a:cubicBezTo>
                      <a:cubicBezTo>
                        <a:pt x="1829" y="1330"/>
                        <a:pt x="1832" y="1332"/>
                        <a:pt x="1833" y="1335"/>
                      </a:cubicBezTo>
                      <a:cubicBezTo>
                        <a:pt x="1834" y="1338"/>
                        <a:pt x="1833" y="1341"/>
                        <a:pt x="1831" y="1343"/>
                      </a:cubicBezTo>
                      <a:cubicBezTo>
                        <a:pt x="1828" y="1345"/>
                        <a:pt x="1826" y="1345"/>
                        <a:pt x="1825" y="1344"/>
                      </a:cubicBezTo>
                      <a:cubicBezTo>
                        <a:pt x="1822" y="1343"/>
                        <a:pt x="1821" y="1339"/>
                        <a:pt x="1823" y="1337"/>
                      </a:cubicBezTo>
                      <a:cubicBezTo>
                        <a:pt x="1824" y="1336"/>
                        <a:pt x="1826" y="1335"/>
                        <a:pt x="1827" y="1336"/>
                      </a:cubicBezTo>
                      <a:cubicBezTo>
                        <a:pt x="1826" y="1334"/>
                        <a:pt x="1824" y="1333"/>
                        <a:pt x="1822" y="1335"/>
                      </a:cubicBezTo>
                      <a:cubicBezTo>
                        <a:pt x="1819" y="1336"/>
                        <a:pt x="1817" y="1340"/>
                        <a:pt x="1818" y="1343"/>
                      </a:cubicBezTo>
                      <a:cubicBezTo>
                        <a:pt x="1820" y="1349"/>
                        <a:pt x="1826" y="1352"/>
                        <a:pt x="1831" y="1351"/>
                      </a:cubicBezTo>
                      <a:cubicBezTo>
                        <a:pt x="1835" y="1350"/>
                        <a:pt x="1839" y="1347"/>
                        <a:pt x="1841" y="1343"/>
                      </a:cubicBezTo>
                      <a:cubicBezTo>
                        <a:pt x="1842" y="1339"/>
                        <a:pt x="1842" y="1335"/>
                        <a:pt x="1840" y="1331"/>
                      </a:cubicBezTo>
                      <a:cubicBezTo>
                        <a:pt x="1838" y="1326"/>
                        <a:pt x="1832" y="1323"/>
                        <a:pt x="1827" y="1324"/>
                      </a:cubicBezTo>
                      <a:cubicBezTo>
                        <a:pt x="1814" y="1325"/>
                        <a:pt x="1807" y="1338"/>
                        <a:pt x="1808" y="1349"/>
                      </a:cubicBezTo>
                      <a:cubicBezTo>
                        <a:pt x="1808" y="1353"/>
                        <a:pt x="1809" y="1357"/>
                        <a:pt x="1810" y="1361"/>
                      </a:cubicBezTo>
                      <a:cubicBezTo>
                        <a:pt x="1805" y="1349"/>
                        <a:pt x="1804" y="1338"/>
                        <a:pt x="1805" y="1325"/>
                      </a:cubicBezTo>
                      <a:cubicBezTo>
                        <a:pt x="1806" y="1317"/>
                        <a:pt x="1808" y="1311"/>
                        <a:pt x="1812" y="1303"/>
                      </a:cubicBezTo>
                      <a:cubicBezTo>
                        <a:pt x="1817" y="1296"/>
                        <a:pt x="1822" y="1291"/>
                        <a:pt x="1829" y="1287"/>
                      </a:cubicBezTo>
                      <a:cubicBezTo>
                        <a:pt x="1833" y="1284"/>
                        <a:pt x="1837" y="1283"/>
                        <a:pt x="1842" y="1282"/>
                      </a:cubicBezTo>
                      <a:cubicBezTo>
                        <a:pt x="1842" y="1282"/>
                        <a:pt x="1842" y="1282"/>
                        <a:pt x="1842" y="1282"/>
                      </a:cubicBezTo>
                      <a:cubicBezTo>
                        <a:pt x="1830" y="1287"/>
                        <a:pt x="1825" y="1300"/>
                        <a:pt x="1838" y="1311"/>
                      </a:cubicBezTo>
                      <a:cubicBezTo>
                        <a:pt x="1848" y="1319"/>
                        <a:pt x="1873" y="1318"/>
                        <a:pt x="1875" y="1349"/>
                      </a:cubicBezTo>
                      <a:close/>
                      <a:moveTo>
                        <a:pt x="1786" y="1434"/>
                      </a:moveTo>
                      <a:cubicBezTo>
                        <a:pt x="1802" y="1436"/>
                        <a:pt x="1796" y="1457"/>
                        <a:pt x="1796" y="1463"/>
                      </a:cubicBezTo>
                      <a:cubicBezTo>
                        <a:pt x="1796" y="1469"/>
                        <a:pt x="1797" y="1473"/>
                        <a:pt x="1800" y="1476"/>
                      </a:cubicBezTo>
                      <a:cubicBezTo>
                        <a:pt x="1794" y="1475"/>
                        <a:pt x="1781" y="1466"/>
                        <a:pt x="1777" y="1460"/>
                      </a:cubicBezTo>
                      <a:cubicBezTo>
                        <a:pt x="1771" y="1452"/>
                        <a:pt x="1771" y="1441"/>
                        <a:pt x="1781" y="1434"/>
                      </a:cubicBezTo>
                      <a:cubicBezTo>
                        <a:pt x="1780" y="1440"/>
                        <a:pt x="1781" y="1448"/>
                        <a:pt x="1785" y="1453"/>
                      </a:cubicBezTo>
                      <a:cubicBezTo>
                        <a:pt x="1784" y="1450"/>
                        <a:pt x="1783" y="1441"/>
                        <a:pt x="1786" y="1434"/>
                      </a:cubicBezTo>
                      <a:close/>
                      <a:moveTo>
                        <a:pt x="2088" y="1392"/>
                      </a:moveTo>
                      <a:cubicBezTo>
                        <a:pt x="2081" y="1412"/>
                        <a:pt x="2071" y="1422"/>
                        <a:pt x="2061" y="1439"/>
                      </a:cubicBezTo>
                      <a:cubicBezTo>
                        <a:pt x="2056" y="1448"/>
                        <a:pt x="2053" y="1456"/>
                        <a:pt x="2055" y="1466"/>
                      </a:cubicBezTo>
                      <a:cubicBezTo>
                        <a:pt x="2057" y="1474"/>
                        <a:pt x="2062" y="1481"/>
                        <a:pt x="2070" y="1483"/>
                      </a:cubicBezTo>
                      <a:cubicBezTo>
                        <a:pt x="2077" y="1485"/>
                        <a:pt x="2085" y="1483"/>
                        <a:pt x="2089" y="1478"/>
                      </a:cubicBezTo>
                      <a:cubicBezTo>
                        <a:pt x="2093" y="1474"/>
                        <a:pt x="2094" y="1470"/>
                        <a:pt x="2093" y="1465"/>
                      </a:cubicBezTo>
                      <a:cubicBezTo>
                        <a:pt x="2092" y="1459"/>
                        <a:pt x="2086" y="1453"/>
                        <a:pt x="2080" y="1455"/>
                      </a:cubicBezTo>
                      <a:cubicBezTo>
                        <a:pt x="2076" y="1456"/>
                        <a:pt x="2073" y="1460"/>
                        <a:pt x="2073" y="1464"/>
                      </a:cubicBezTo>
                      <a:cubicBezTo>
                        <a:pt x="2074" y="1469"/>
                        <a:pt x="2078" y="1472"/>
                        <a:pt x="2083" y="1472"/>
                      </a:cubicBezTo>
                      <a:cubicBezTo>
                        <a:pt x="2087" y="1471"/>
                        <a:pt x="2091" y="1467"/>
                        <a:pt x="2090" y="1463"/>
                      </a:cubicBezTo>
                      <a:cubicBezTo>
                        <a:pt x="2090" y="1462"/>
                        <a:pt x="2090" y="1461"/>
                        <a:pt x="2090" y="1460"/>
                      </a:cubicBezTo>
                      <a:cubicBezTo>
                        <a:pt x="2091" y="1461"/>
                        <a:pt x="2091" y="1463"/>
                        <a:pt x="2092" y="1465"/>
                      </a:cubicBezTo>
                      <a:cubicBezTo>
                        <a:pt x="2092" y="1469"/>
                        <a:pt x="2091" y="1473"/>
                        <a:pt x="2088" y="1476"/>
                      </a:cubicBezTo>
                      <a:cubicBezTo>
                        <a:pt x="2083" y="1480"/>
                        <a:pt x="2077" y="1482"/>
                        <a:pt x="2071" y="1480"/>
                      </a:cubicBezTo>
                      <a:cubicBezTo>
                        <a:pt x="2064" y="1478"/>
                        <a:pt x="2060" y="1472"/>
                        <a:pt x="2058" y="1465"/>
                      </a:cubicBezTo>
                      <a:cubicBezTo>
                        <a:pt x="2057" y="1456"/>
                        <a:pt x="2060" y="1449"/>
                        <a:pt x="2064" y="1441"/>
                      </a:cubicBezTo>
                      <a:cubicBezTo>
                        <a:pt x="2075" y="1424"/>
                        <a:pt x="2085" y="1414"/>
                        <a:pt x="2093" y="1394"/>
                      </a:cubicBezTo>
                      <a:cubicBezTo>
                        <a:pt x="2100" y="1376"/>
                        <a:pt x="2102" y="1356"/>
                        <a:pt x="2095" y="1337"/>
                      </a:cubicBezTo>
                      <a:cubicBezTo>
                        <a:pt x="2089" y="1320"/>
                        <a:pt x="2077" y="1308"/>
                        <a:pt x="2058" y="1305"/>
                      </a:cubicBezTo>
                      <a:cubicBezTo>
                        <a:pt x="2041" y="1304"/>
                        <a:pt x="2024" y="1311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23" y="1323"/>
                        <a:pt x="2033" y="1321"/>
                        <a:pt x="2042" y="1325"/>
                      </a:cubicBezTo>
                      <a:cubicBezTo>
                        <a:pt x="2057" y="1333"/>
                        <a:pt x="2061" y="1348"/>
                        <a:pt x="2055" y="1363"/>
                      </a:cubicBezTo>
                      <a:cubicBezTo>
                        <a:pt x="2044" y="1391"/>
                        <a:pt x="2077" y="1405"/>
                        <a:pt x="2090" y="1375"/>
                      </a:cubicBezTo>
                      <a:cubicBezTo>
                        <a:pt x="2096" y="1360"/>
                        <a:pt x="2090" y="1342"/>
                        <a:pt x="2082" y="1332"/>
                      </a:cubicBezTo>
                      <a:cubicBezTo>
                        <a:pt x="2065" y="1312"/>
                        <a:pt x="2030" y="1305"/>
                        <a:pt x="2016" y="1327"/>
                      </a:cubicBezTo>
                      <a:cubicBezTo>
                        <a:pt x="2025" y="1313"/>
                        <a:pt x="2041" y="1306"/>
                        <a:pt x="2058" y="1308"/>
                      </a:cubicBezTo>
                      <a:cubicBezTo>
                        <a:pt x="2075" y="1311"/>
                        <a:pt x="2086" y="1322"/>
                        <a:pt x="2091" y="1338"/>
                      </a:cubicBezTo>
                      <a:cubicBezTo>
                        <a:pt x="2097" y="1357"/>
                        <a:pt x="2095" y="1375"/>
                        <a:pt x="2088" y="1392"/>
                      </a:cubicBezTo>
                      <a:close/>
                      <a:moveTo>
                        <a:pt x="1925" y="1394"/>
                      </a:moveTo>
                      <a:cubicBezTo>
                        <a:pt x="1891" y="1389"/>
                        <a:pt x="1877" y="1363"/>
                        <a:pt x="1862" y="1356"/>
                      </a:cubicBezTo>
                      <a:cubicBezTo>
                        <a:pt x="1846" y="1347"/>
                        <a:pt x="1836" y="1366"/>
                        <a:pt x="1851" y="1379"/>
                      </a:cubicBezTo>
                      <a:cubicBezTo>
                        <a:pt x="1868" y="1393"/>
                        <a:pt x="1899" y="1398"/>
                        <a:pt x="1925" y="1394"/>
                      </a:cubicBezTo>
                      <a:close/>
                      <a:moveTo>
                        <a:pt x="1967" y="1383"/>
                      </a:moveTo>
                      <a:cubicBezTo>
                        <a:pt x="1964" y="1399"/>
                        <a:pt x="1969" y="1415"/>
                        <a:pt x="1979" y="1426"/>
                      </a:cubicBezTo>
                      <a:cubicBezTo>
                        <a:pt x="1988" y="1436"/>
                        <a:pt x="2002" y="1443"/>
                        <a:pt x="2013" y="1437"/>
                      </a:cubicBezTo>
                      <a:cubicBezTo>
                        <a:pt x="2016" y="1442"/>
                        <a:pt x="2010" y="1450"/>
                        <a:pt x="2002" y="1451"/>
                      </a:cubicBezTo>
                      <a:cubicBezTo>
                        <a:pt x="1994" y="1453"/>
                        <a:pt x="1982" y="1447"/>
                        <a:pt x="1979" y="1435"/>
                      </a:cubicBezTo>
                      <a:cubicBezTo>
                        <a:pt x="1968" y="1439"/>
                        <a:pt x="1954" y="1410"/>
                        <a:pt x="1967" y="1383"/>
                      </a:cubicBezTo>
                      <a:close/>
                      <a:moveTo>
                        <a:pt x="2060" y="1281"/>
                      </a:moveTo>
                      <a:cubicBezTo>
                        <a:pt x="2051" y="1273"/>
                        <a:pt x="2036" y="1267"/>
                        <a:pt x="2026" y="1267"/>
                      </a:cubicBezTo>
                      <a:cubicBezTo>
                        <a:pt x="2013" y="1266"/>
                        <a:pt x="1995" y="1271"/>
                        <a:pt x="1990" y="1284"/>
                      </a:cubicBezTo>
                      <a:cubicBezTo>
                        <a:pt x="1977" y="1279"/>
                        <a:pt x="1965" y="1282"/>
                        <a:pt x="1955" y="1286"/>
                      </a:cubicBezTo>
                      <a:cubicBezTo>
                        <a:pt x="1939" y="1291"/>
                        <a:pt x="1921" y="1295"/>
                        <a:pt x="1913" y="1284"/>
                      </a:cubicBezTo>
                      <a:cubicBezTo>
                        <a:pt x="1916" y="1301"/>
                        <a:pt x="1936" y="1310"/>
                        <a:pt x="1952" y="1310"/>
                      </a:cubicBezTo>
                      <a:cubicBezTo>
                        <a:pt x="1973" y="1310"/>
                        <a:pt x="1984" y="1299"/>
                        <a:pt x="2004" y="1287"/>
                      </a:cubicBezTo>
                      <a:cubicBezTo>
                        <a:pt x="2014" y="1280"/>
                        <a:pt x="2043" y="1275"/>
                        <a:pt x="2060" y="1281"/>
                      </a:cubicBezTo>
                      <a:close/>
                      <a:moveTo>
                        <a:pt x="1973" y="1374"/>
                      </a:moveTo>
                      <a:cubicBezTo>
                        <a:pt x="1968" y="1387"/>
                        <a:pt x="1986" y="1400"/>
                        <a:pt x="2000" y="1403"/>
                      </a:cubicBezTo>
                      <a:cubicBezTo>
                        <a:pt x="2015" y="1407"/>
                        <a:pt x="2034" y="1406"/>
                        <a:pt x="2043" y="1422"/>
                      </a:cubicBezTo>
                      <a:cubicBezTo>
                        <a:pt x="2048" y="1430"/>
                        <a:pt x="2049" y="1440"/>
                        <a:pt x="2043" y="1448"/>
                      </a:cubicBezTo>
                      <a:cubicBezTo>
                        <a:pt x="2040" y="1453"/>
                        <a:pt x="2035" y="1455"/>
                        <a:pt x="2029" y="1452"/>
                      </a:cubicBezTo>
                      <a:cubicBezTo>
                        <a:pt x="2033" y="1452"/>
                        <a:pt x="2039" y="1445"/>
                        <a:pt x="2037" y="1439"/>
                      </a:cubicBezTo>
                      <a:cubicBezTo>
                        <a:pt x="2036" y="1433"/>
                        <a:pt x="2030" y="1429"/>
                        <a:pt x="2023" y="1428"/>
                      </a:cubicBezTo>
                      <a:cubicBezTo>
                        <a:pt x="2009" y="1426"/>
                        <a:pt x="1996" y="1427"/>
                        <a:pt x="1984" y="1420"/>
                      </a:cubicBezTo>
                      <a:cubicBezTo>
                        <a:pt x="1969" y="1412"/>
                        <a:pt x="1961" y="1391"/>
                        <a:pt x="1973" y="1374"/>
                      </a:cubicBezTo>
                      <a:close/>
                      <a:moveTo>
                        <a:pt x="1857" y="1448"/>
                      </a:moveTo>
                      <a:cubicBezTo>
                        <a:pt x="1841" y="1448"/>
                        <a:pt x="1819" y="1461"/>
                        <a:pt x="1812" y="1476"/>
                      </a:cubicBezTo>
                      <a:cubicBezTo>
                        <a:pt x="1805" y="1492"/>
                        <a:pt x="1817" y="1503"/>
                        <a:pt x="1828" y="1487"/>
                      </a:cubicBezTo>
                      <a:cubicBezTo>
                        <a:pt x="1837" y="1476"/>
                        <a:pt x="1843" y="1453"/>
                        <a:pt x="1857" y="1448"/>
                      </a:cubicBezTo>
                      <a:close/>
                      <a:moveTo>
                        <a:pt x="1881" y="1449"/>
                      </a:moveTo>
                      <a:cubicBezTo>
                        <a:pt x="1885" y="1450"/>
                        <a:pt x="1888" y="1449"/>
                        <a:pt x="1890" y="1447"/>
                      </a:cubicBezTo>
                      <a:cubicBezTo>
                        <a:pt x="1893" y="1444"/>
                        <a:pt x="1894" y="1439"/>
                        <a:pt x="1893" y="1434"/>
                      </a:cubicBezTo>
                      <a:cubicBezTo>
                        <a:pt x="1890" y="1429"/>
                        <a:pt x="1885" y="1427"/>
                        <a:pt x="1880" y="1428"/>
                      </a:cubicBezTo>
                      <a:cubicBezTo>
                        <a:pt x="1872" y="1430"/>
                        <a:pt x="1873" y="1437"/>
                        <a:pt x="1870" y="1441"/>
                      </a:cubicBezTo>
                      <a:cubicBezTo>
                        <a:pt x="1867" y="1445"/>
                        <a:pt x="1859" y="1446"/>
                        <a:pt x="1852" y="1443"/>
                      </a:cubicBezTo>
                      <a:cubicBezTo>
                        <a:pt x="1844" y="1440"/>
                        <a:pt x="1839" y="1433"/>
                        <a:pt x="1840" y="1424"/>
                      </a:cubicBezTo>
                      <a:cubicBezTo>
                        <a:pt x="1841" y="1419"/>
                        <a:pt x="1844" y="1414"/>
                        <a:pt x="1850" y="1414"/>
                      </a:cubicBezTo>
                      <a:cubicBezTo>
                        <a:pt x="1846" y="1418"/>
                        <a:pt x="1848" y="1426"/>
                        <a:pt x="1855" y="1426"/>
                      </a:cubicBezTo>
                      <a:cubicBezTo>
                        <a:pt x="1859" y="1427"/>
                        <a:pt x="1866" y="1423"/>
                        <a:pt x="1874" y="1419"/>
                      </a:cubicBezTo>
                      <a:cubicBezTo>
                        <a:pt x="1882" y="1416"/>
                        <a:pt x="1889" y="1414"/>
                        <a:pt x="1896" y="1416"/>
                      </a:cubicBezTo>
                      <a:cubicBezTo>
                        <a:pt x="1911" y="1419"/>
                        <a:pt x="1918" y="1435"/>
                        <a:pt x="1913" y="1448"/>
                      </a:cubicBezTo>
                      <a:cubicBezTo>
                        <a:pt x="1909" y="1455"/>
                        <a:pt x="1903" y="1459"/>
                        <a:pt x="1897" y="1461"/>
                      </a:cubicBezTo>
                      <a:cubicBezTo>
                        <a:pt x="1889" y="1465"/>
                        <a:pt x="1869" y="1467"/>
                        <a:pt x="1864" y="1475"/>
                      </a:cubicBezTo>
                      <a:cubicBezTo>
                        <a:pt x="1860" y="1481"/>
                        <a:pt x="1863" y="1487"/>
                        <a:pt x="1867" y="1488"/>
                      </a:cubicBezTo>
                      <a:cubicBezTo>
                        <a:pt x="1864" y="1493"/>
                        <a:pt x="1855" y="1491"/>
                        <a:pt x="1852" y="1485"/>
                      </a:cubicBezTo>
                      <a:cubicBezTo>
                        <a:pt x="1845" y="1475"/>
                        <a:pt x="1848" y="1458"/>
                        <a:pt x="1862" y="1451"/>
                      </a:cubicBezTo>
                      <a:cubicBezTo>
                        <a:pt x="1867" y="1449"/>
                        <a:pt x="1873" y="1449"/>
                        <a:pt x="1881" y="1449"/>
                      </a:cubicBezTo>
                      <a:close/>
                      <a:moveTo>
                        <a:pt x="1882" y="1447"/>
                      </a:moveTo>
                      <a:cubicBezTo>
                        <a:pt x="1887" y="1447"/>
                        <a:pt x="1892" y="1444"/>
                        <a:pt x="1892" y="1439"/>
                      </a:cubicBezTo>
                      <a:cubicBezTo>
                        <a:pt x="1891" y="1430"/>
                        <a:pt x="1880" y="1428"/>
                        <a:pt x="1876" y="1434"/>
                      </a:cubicBezTo>
                      <a:cubicBezTo>
                        <a:pt x="1872" y="1438"/>
                        <a:pt x="1873" y="1443"/>
                        <a:pt x="1866" y="1446"/>
                      </a:cubicBezTo>
                      <a:cubicBezTo>
                        <a:pt x="1874" y="1444"/>
                        <a:pt x="1876" y="1448"/>
                        <a:pt x="1882" y="1447"/>
                      </a:cubicBezTo>
                      <a:close/>
                      <a:moveTo>
                        <a:pt x="1917" y="1434"/>
                      </a:moveTo>
                      <a:cubicBezTo>
                        <a:pt x="1917" y="1426"/>
                        <a:pt x="1910" y="1418"/>
                        <a:pt x="1904" y="1416"/>
                      </a:cubicBezTo>
                      <a:cubicBezTo>
                        <a:pt x="1906" y="1407"/>
                        <a:pt x="1924" y="1404"/>
                        <a:pt x="1928" y="1416"/>
                      </a:cubicBezTo>
                      <a:cubicBezTo>
                        <a:pt x="1931" y="1424"/>
                        <a:pt x="1925" y="1434"/>
                        <a:pt x="1917" y="1434"/>
                      </a:cubicBezTo>
                      <a:close/>
                      <a:moveTo>
                        <a:pt x="1919" y="1168"/>
                      </a:moveTo>
                      <a:cubicBezTo>
                        <a:pt x="1929" y="1190"/>
                        <a:pt x="1954" y="1187"/>
                        <a:pt x="1966" y="1184"/>
                      </a:cubicBezTo>
                      <a:cubicBezTo>
                        <a:pt x="1980" y="1181"/>
                        <a:pt x="1994" y="1172"/>
                        <a:pt x="2008" y="1180"/>
                      </a:cubicBezTo>
                      <a:cubicBezTo>
                        <a:pt x="2016" y="1184"/>
                        <a:pt x="2021" y="1192"/>
                        <a:pt x="2020" y="1201"/>
                      </a:cubicBezTo>
                      <a:cubicBezTo>
                        <a:pt x="2019" y="1206"/>
                        <a:pt x="2016" y="1210"/>
                        <a:pt x="2011" y="1211"/>
                      </a:cubicBezTo>
                      <a:cubicBezTo>
                        <a:pt x="2014" y="1208"/>
                        <a:pt x="2015" y="1201"/>
                        <a:pt x="2012" y="1196"/>
                      </a:cubicBezTo>
                      <a:cubicBezTo>
                        <a:pt x="2008" y="1192"/>
                        <a:pt x="2001" y="1192"/>
                        <a:pt x="1995" y="1194"/>
                      </a:cubicBezTo>
                      <a:cubicBezTo>
                        <a:pt x="1980" y="1200"/>
                        <a:pt x="1965" y="1204"/>
                        <a:pt x="1951" y="1202"/>
                      </a:cubicBezTo>
                      <a:cubicBezTo>
                        <a:pt x="1936" y="1199"/>
                        <a:pt x="1920" y="1186"/>
                        <a:pt x="1919" y="1168"/>
                      </a:cubicBezTo>
                      <a:close/>
                      <a:moveTo>
                        <a:pt x="2163" y="1130"/>
                      </a:moveTo>
                      <a:cubicBezTo>
                        <a:pt x="2165" y="1129"/>
                        <a:pt x="2168" y="1129"/>
                        <a:pt x="2170" y="1131"/>
                      </a:cubicBezTo>
                      <a:cubicBezTo>
                        <a:pt x="2172" y="1132"/>
                        <a:pt x="2174" y="1135"/>
                        <a:pt x="2173" y="1139"/>
                      </a:cubicBezTo>
                      <a:cubicBezTo>
                        <a:pt x="2172" y="1143"/>
                        <a:pt x="2169" y="1146"/>
                        <a:pt x="2165" y="1146"/>
                      </a:cubicBezTo>
                      <a:cubicBezTo>
                        <a:pt x="2159" y="1146"/>
                        <a:pt x="2159" y="1141"/>
                        <a:pt x="2156" y="1138"/>
                      </a:cubicBezTo>
                      <a:cubicBezTo>
                        <a:pt x="2153" y="1135"/>
                        <a:pt x="2147" y="1136"/>
                        <a:pt x="2143" y="1139"/>
                      </a:cubicBezTo>
                      <a:cubicBezTo>
                        <a:pt x="2137" y="1143"/>
                        <a:pt x="2135" y="1149"/>
                        <a:pt x="2137" y="1155"/>
                      </a:cubicBezTo>
                      <a:cubicBezTo>
                        <a:pt x="2138" y="1159"/>
                        <a:pt x="2141" y="1162"/>
                        <a:pt x="2145" y="1160"/>
                      </a:cubicBezTo>
                      <a:cubicBezTo>
                        <a:pt x="2142" y="1158"/>
                        <a:pt x="2142" y="1152"/>
                        <a:pt x="2147" y="1151"/>
                      </a:cubicBezTo>
                      <a:cubicBezTo>
                        <a:pt x="2150" y="1150"/>
                        <a:pt x="2156" y="1152"/>
                        <a:pt x="2162" y="1153"/>
                      </a:cubicBezTo>
                      <a:cubicBezTo>
                        <a:pt x="2168" y="1154"/>
                        <a:pt x="2174" y="1154"/>
                        <a:pt x="2179" y="1152"/>
                      </a:cubicBezTo>
                      <a:cubicBezTo>
                        <a:pt x="2189" y="1148"/>
                        <a:pt x="2192" y="1135"/>
                        <a:pt x="2186" y="1126"/>
                      </a:cubicBezTo>
                      <a:cubicBezTo>
                        <a:pt x="2182" y="1122"/>
                        <a:pt x="2177" y="1120"/>
                        <a:pt x="2172" y="1119"/>
                      </a:cubicBezTo>
                      <a:cubicBezTo>
                        <a:pt x="2166" y="1118"/>
                        <a:pt x="2151" y="1119"/>
                        <a:pt x="2146" y="1114"/>
                      </a:cubicBezTo>
                      <a:cubicBezTo>
                        <a:pt x="2142" y="1110"/>
                        <a:pt x="2143" y="1105"/>
                        <a:pt x="2146" y="1104"/>
                      </a:cubicBezTo>
                      <a:cubicBezTo>
                        <a:pt x="2143" y="1101"/>
                        <a:pt x="2137" y="1104"/>
                        <a:pt x="2135" y="1108"/>
                      </a:cubicBezTo>
                      <a:cubicBezTo>
                        <a:pt x="2132" y="1117"/>
                        <a:pt x="2137" y="1129"/>
                        <a:pt x="2148" y="1132"/>
                      </a:cubicBezTo>
                      <a:cubicBezTo>
                        <a:pt x="2153" y="1133"/>
                        <a:pt x="2157" y="1132"/>
                        <a:pt x="2163" y="1130"/>
                      </a:cubicBezTo>
                      <a:close/>
                      <a:moveTo>
                        <a:pt x="2284" y="1230"/>
                      </a:moveTo>
                      <a:cubicBezTo>
                        <a:pt x="2267" y="1230"/>
                        <a:pt x="2259" y="1242"/>
                        <a:pt x="2254" y="1245"/>
                      </a:cubicBezTo>
                      <a:cubicBezTo>
                        <a:pt x="2248" y="1249"/>
                        <a:pt x="2244" y="1242"/>
                        <a:pt x="2249" y="1236"/>
                      </a:cubicBezTo>
                      <a:cubicBezTo>
                        <a:pt x="2255" y="1231"/>
                        <a:pt x="2271" y="1225"/>
                        <a:pt x="2284" y="1230"/>
                      </a:cubicBezTo>
                      <a:close/>
                      <a:moveTo>
                        <a:pt x="2221" y="1249"/>
                      </a:moveTo>
                      <a:cubicBezTo>
                        <a:pt x="2221" y="1247"/>
                        <a:pt x="2222" y="1246"/>
                        <a:pt x="2223" y="1246"/>
                      </a:cubicBezTo>
                      <a:cubicBezTo>
                        <a:pt x="2225" y="1245"/>
                        <a:pt x="2227" y="1245"/>
                        <a:pt x="2229" y="1246"/>
                      </a:cubicBezTo>
                      <a:cubicBezTo>
                        <a:pt x="2231" y="1248"/>
                        <a:pt x="2231" y="1250"/>
                        <a:pt x="2230" y="1252"/>
                      </a:cubicBezTo>
                      <a:cubicBezTo>
                        <a:pt x="2228" y="1255"/>
                        <a:pt x="2225" y="1254"/>
                        <a:pt x="2223" y="1255"/>
                      </a:cubicBezTo>
                      <a:cubicBezTo>
                        <a:pt x="2221" y="1256"/>
                        <a:pt x="2219" y="1259"/>
                        <a:pt x="2220" y="1262"/>
                      </a:cubicBezTo>
                      <a:cubicBezTo>
                        <a:pt x="2220" y="1266"/>
                        <a:pt x="2223" y="1269"/>
                        <a:pt x="2227" y="1269"/>
                      </a:cubicBezTo>
                      <a:cubicBezTo>
                        <a:pt x="2229" y="1270"/>
                        <a:pt x="2231" y="1269"/>
                        <a:pt x="2232" y="1266"/>
                      </a:cubicBezTo>
                      <a:cubicBezTo>
                        <a:pt x="2230" y="1267"/>
                        <a:pt x="2227" y="1266"/>
                        <a:pt x="2227" y="1263"/>
                      </a:cubicBezTo>
                      <a:cubicBezTo>
                        <a:pt x="2228" y="1261"/>
                        <a:pt x="2230" y="1259"/>
                        <a:pt x="2233" y="1256"/>
                      </a:cubicBezTo>
                      <a:cubicBezTo>
                        <a:pt x="2235" y="1253"/>
                        <a:pt x="2237" y="1250"/>
                        <a:pt x="2237" y="1247"/>
                      </a:cubicBezTo>
                      <a:cubicBezTo>
                        <a:pt x="2237" y="1241"/>
                        <a:pt x="2232" y="1235"/>
                        <a:pt x="2225" y="1236"/>
                      </a:cubicBezTo>
                      <a:cubicBezTo>
                        <a:pt x="2222" y="1237"/>
                        <a:pt x="2220" y="1239"/>
                        <a:pt x="2218" y="1241"/>
                      </a:cubicBezTo>
                      <a:cubicBezTo>
                        <a:pt x="2216" y="1244"/>
                        <a:pt x="2212" y="1252"/>
                        <a:pt x="2208" y="1253"/>
                      </a:cubicBezTo>
                      <a:cubicBezTo>
                        <a:pt x="2205" y="1254"/>
                        <a:pt x="2203" y="1252"/>
                        <a:pt x="2203" y="1250"/>
                      </a:cubicBezTo>
                      <a:cubicBezTo>
                        <a:pt x="2201" y="1251"/>
                        <a:pt x="2200" y="1255"/>
                        <a:pt x="2202" y="1257"/>
                      </a:cubicBezTo>
                      <a:cubicBezTo>
                        <a:pt x="2205" y="1261"/>
                        <a:pt x="2213" y="1262"/>
                        <a:pt x="2218" y="1257"/>
                      </a:cubicBezTo>
                      <a:cubicBezTo>
                        <a:pt x="2220" y="1255"/>
                        <a:pt x="2220" y="1252"/>
                        <a:pt x="2221" y="1249"/>
                      </a:cubicBezTo>
                      <a:close/>
                      <a:moveTo>
                        <a:pt x="2222" y="1249"/>
                      </a:moveTo>
                      <a:cubicBezTo>
                        <a:pt x="2223" y="1247"/>
                        <a:pt x="2225" y="1245"/>
                        <a:pt x="2227" y="1246"/>
                      </a:cubicBezTo>
                      <a:cubicBezTo>
                        <a:pt x="2230" y="1247"/>
                        <a:pt x="2230" y="1252"/>
                        <a:pt x="2227" y="1253"/>
                      </a:cubicBezTo>
                      <a:cubicBezTo>
                        <a:pt x="2224" y="1254"/>
                        <a:pt x="2223" y="1253"/>
                        <a:pt x="2220" y="1256"/>
                      </a:cubicBezTo>
                      <a:cubicBezTo>
                        <a:pt x="2222" y="1253"/>
                        <a:pt x="2221" y="1251"/>
                        <a:pt x="2222" y="1249"/>
                      </a:cubicBezTo>
                      <a:close/>
                      <a:moveTo>
                        <a:pt x="2232" y="1236"/>
                      </a:moveTo>
                      <a:cubicBezTo>
                        <a:pt x="2235" y="1237"/>
                        <a:pt x="2238" y="1241"/>
                        <a:pt x="2238" y="1244"/>
                      </a:cubicBezTo>
                      <a:cubicBezTo>
                        <a:pt x="2242" y="1244"/>
                        <a:pt x="2245" y="1237"/>
                        <a:pt x="2241" y="1233"/>
                      </a:cubicBezTo>
                      <a:cubicBezTo>
                        <a:pt x="2238" y="1231"/>
                        <a:pt x="2233" y="1232"/>
                        <a:pt x="2232" y="1236"/>
                      </a:cubicBezTo>
                      <a:close/>
                      <a:moveTo>
                        <a:pt x="2241" y="1233"/>
                      </a:moveTo>
                      <a:cubicBezTo>
                        <a:pt x="2242" y="1233"/>
                        <a:pt x="2243" y="1234"/>
                        <a:pt x="2243" y="1235"/>
                      </a:cubicBezTo>
                      <a:cubicBezTo>
                        <a:pt x="2249" y="1229"/>
                        <a:pt x="2257" y="1226"/>
                        <a:pt x="2265" y="1225"/>
                      </a:cubicBezTo>
                      <a:cubicBezTo>
                        <a:pt x="2280" y="1223"/>
                        <a:pt x="2290" y="1233"/>
                        <a:pt x="2312" y="1234"/>
                      </a:cubicBezTo>
                      <a:cubicBezTo>
                        <a:pt x="2322" y="1234"/>
                        <a:pt x="2331" y="1232"/>
                        <a:pt x="2337" y="1229"/>
                      </a:cubicBezTo>
                      <a:cubicBezTo>
                        <a:pt x="2351" y="1223"/>
                        <a:pt x="2364" y="1210"/>
                        <a:pt x="2381" y="1207"/>
                      </a:cubicBezTo>
                      <a:cubicBezTo>
                        <a:pt x="2374" y="1210"/>
                        <a:pt x="2371" y="1219"/>
                        <a:pt x="2380" y="1224"/>
                      </a:cubicBezTo>
                      <a:cubicBezTo>
                        <a:pt x="2386" y="1227"/>
                        <a:pt x="2399" y="1224"/>
                        <a:pt x="2404" y="1241"/>
                      </a:cubicBezTo>
                      <a:cubicBezTo>
                        <a:pt x="2406" y="1232"/>
                        <a:pt x="2406" y="1223"/>
                        <a:pt x="2401" y="1216"/>
                      </a:cubicBezTo>
                      <a:cubicBezTo>
                        <a:pt x="2398" y="1211"/>
                        <a:pt x="2394" y="1208"/>
                        <a:pt x="2389" y="1207"/>
                      </a:cubicBezTo>
                      <a:cubicBezTo>
                        <a:pt x="2366" y="1200"/>
                        <a:pt x="2346" y="1229"/>
                        <a:pt x="2326" y="1229"/>
                      </a:cubicBezTo>
                      <a:cubicBezTo>
                        <a:pt x="2327" y="1229"/>
                        <a:pt x="2328" y="1229"/>
                        <a:pt x="2329" y="1229"/>
                      </a:cubicBezTo>
                      <a:cubicBezTo>
                        <a:pt x="2348" y="1225"/>
                        <a:pt x="2359" y="1204"/>
                        <a:pt x="2353" y="1186"/>
                      </a:cubicBezTo>
                      <a:cubicBezTo>
                        <a:pt x="2350" y="1177"/>
                        <a:pt x="2343" y="1169"/>
                        <a:pt x="2333" y="1165"/>
                      </a:cubicBezTo>
                      <a:cubicBezTo>
                        <a:pt x="2322" y="1162"/>
                        <a:pt x="2310" y="1163"/>
                        <a:pt x="2301" y="1171"/>
                      </a:cubicBezTo>
                      <a:cubicBezTo>
                        <a:pt x="2292" y="1179"/>
                        <a:pt x="2288" y="1190"/>
                        <a:pt x="2293" y="1202"/>
                      </a:cubicBezTo>
                      <a:cubicBezTo>
                        <a:pt x="2296" y="1209"/>
                        <a:pt x="2304" y="1212"/>
                        <a:pt x="2311" y="1212"/>
                      </a:cubicBezTo>
                      <a:cubicBezTo>
                        <a:pt x="2321" y="1211"/>
                        <a:pt x="2327" y="1203"/>
                        <a:pt x="2327" y="1195"/>
                      </a:cubicBezTo>
                      <a:cubicBezTo>
                        <a:pt x="2328" y="1187"/>
                        <a:pt x="2320" y="1179"/>
                        <a:pt x="2310" y="1181"/>
                      </a:cubicBezTo>
                      <a:cubicBezTo>
                        <a:pt x="2322" y="1180"/>
                        <a:pt x="2327" y="1188"/>
                        <a:pt x="2325" y="1196"/>
                      </a:cubicBezTo>
                      <a:cubicBezTo>
                        <a:pt x="2325" y="1203"/>
                        <a:pt x="2320" y="1209"/>
                        <a:pt x="2311" y="1209"/>
                      </a:cubicBezTo>
                      <a:cubicBezTo>
                        <a:pt x="2305" y="1210"/>
                        <a:pt x="2298" y="1206"/>
                        <a:pt x="2296" y="1200"/>
                      </a:cubicBezTo>
                      <a:cubicBezTo>
                        <a:pt x="2291" y="1190"/>
                        <a:pt x="2295" y="1180"/>
                        <a:pt x="2303" y="1174"/>
                      </a:cubicBezTo>
                      <a:cubicBezTo>
                        <a:pt x="2311" y="1167"/>
                        <a:pt x="2322" y="1166"/>
                        <a:pt x="2332" y="1169"/>
                      </a:cubicBezTo>
                      <a:cubicBezTo>
                        <a:pt x="2342" y="1172"/>
                        <a:pt x="2348" y="1180"/>
                        <a:pt x="2351" y="1189"/>
                      </a:cubicBezTo>
                      <a:cubicBezTo>
                        <a:pt x="2355" y="1205"/>
                        <a:pt x="2345" y="1223"/>
                        <a:pt x="2329" y="1227"/>
                      </a:cubicBezTo>
                      <a:cubicBezTo>
                        <a:pt x="2314" y="1230"/>
                        <a:pt x="2304" y="1225"/>
                        <a:pt x="2295" y="1215"/>
                      </a:cubicBezTo>
                      <a:cubicBezTo>
                        <a:pt x="2280" y="1198"/>
                        <a:pt x="2276" y="1172"/>
                        <a:pt x="2284" y="1157"/>
                      </a:cubicBezTo>
                      <a:cubicBezTo>
                        <a:pt x="2288" y="1148"/>
                        <a:pt x="2298" y="1142"/>
                        <a:pt x="2306" y="1148"/>
                      </a:cubicBezTo>
                      <a:cubicBezTo>
                        <a:pt x="2312" y="1152"/>
                        <a:pt x="2312" y="1157"/>
                        <a:pt x="2308" y="1163"/>
                      </a:cubicBezTo>
                      <a:cubicBezTo>
                        <a:pt x="2318" y="1162"/>
                        <a:pt x="2320" y="1145"/>
                        <a:pt x="2311" y="1136"/>
                      </a:cubicBezTo>
                      <a:cubicBezTo>
                        <a:pt x="2301" y="1127"/>
                        <a:pt x="2290" y="1127"/>
                        <a:pt x="2282" y="1130"/>
                      </a:cubicBezTo>
                      <a:cubicBezTo>
                        <a:pt x="2270" y="1136"/>
                        <a:pt x="2261" y="1151"/>
                        <a:pt x="2264" y="1168"/>
                      </a:cubicBezTo>
                      <a:cubicBezTo>
                        <a:pt x="2266" y="1185"/>
                        <a:pt x="2275" y="1202"/>
                        <a:pt x="2289" y="1214"/>
                      </a:cubicBezTo>
                      <a:cubicBezTo>
                        <a:pt x="2287" y="1213"/>
                        <a:pt x="2285" y="1211"/>
                        <a:pt x="2283" y="1210"/>
                      </a:cubicBezTo>
                      <a:cubicBezTo>
                        <a:pt x="2261" y="1189"/>
                        <a:pt x="2252" y="1162"/>
                        <a:pt x="2260" y="1132"/>
                      </a:cubicBezTo>
                      <a:cubicBezTo>
                        <a:pt x="2267" y="1110"/>
                        <a:pt x="2282" y="1096"/>
                        <a:pt x="2304" y="1092"/>
                      </a:cubicBezTo>
                      <a:cubicBezTo>
                        <a:pt x="2318" y="1089"/>
                        <a:pt x="2331" y="1091"/>
                        <a:pt x="2343" y="1096"/>
                      </a:cubicBezTo>
                      <a:cubicBezTo>
                        <a:pt x="2356" y="1101"/>
                        <a:pt x="2368" y="1109"/>
                        <a:pt x="2377" y="1119"/>
                      </a:cubicBezTo>
                      <a:cubicBezTo>
                        <a:pt x="2381" y="1125"/>
                        <a:pt x="2383" y="1129"/>
                        <a:pt x="2386" y="1136"/>
                      </a:cubicBezTo>
                      <a:cubicBezTo>
                        <a:pt x="2389" y="1148"/>
                        <a:pt x="2389" y="1160"/>
                        <a:pt x="2383" y="1171"/>
                      </a:cubicBezTo>
                      <a:cubicBezTo>
                        <a:pt x="2378" y="1180"/>
                        <a:pt x="2370" y="1185"/>
                        <a:pt x="2360" y="1185"/>
                      </a:cubicBezTo>
                      <a:cubicBezTo>
                        <a:pt x="2368" y="1196"/>
                        <a:pt x="2395" y="1191"/>
                        <a:pt x="2393" y="1168"/>
                      </a:cubicBezTo>
                      <a:cubicBezTo>
                        <a:pt x="2405" y="1161"/>
                        <a:pt x="2396" y="1140"/>
                        <a:pt x="2386" y="1127"/>
                      </a:cubicBezTo>
                      <a:cubicBezTo>
                        <a:pt x="2400" y="1142"/>
                        <a:pt x="2408" y="1169"/>
                        <a:pt x="2412" y="1182"/>
                      </a:cubicBezTo>
                      <a:cubicBezTo>
                        <a:pt x="2412" y="1182"/>
                        <a:pt x="2413" y="1181"/>
                        <a:pt x="2414" y="1182"/>
                      </a:cubicBezTo>
                      <a:cubicBezTo>
                        <a:pt x="2413" y="1176"/>
                        <a:pt x="2411" y="1169"/>
                        <a:pt x="2409" y="1162"/>
                      </a:cubicBezTo>
                      <a:cubicBezTo>
                        <a:pt x="2416" y="1169"/>
                        <a:pt x="2427" y="1174"/>
                        <a:pt x="2438" y="1171"/>
                      </a:cubicBezTo>
                      <a:cubicBezTo>
                        <a:pt x="2458" y="1167"/>
                        <a:pt x="2472" y="1145"/>
                        <a:pt x="2497" y="1144"/>
                      </a:cubicBezTo>
                      <a:cubicBezTo>
                        <a:pt x="2476" y="1137"/>
                        <a:pt x="2455" y="1150"/>
                        <a:pt x="2441" y="1154"/>
                      </a:cubicBezTo>
                      <a:cubicBezTo>
                        <a:pt x="2415" y="1161"/>
                        <a:pt x="2407" y="1150"/>
                        <a:pt x="2395" y="1134"/>
                      </a:cubicBezTo>
                      <a:cubicBezTo>
                        <a:pt x="2398" y="1136"/>
                        <a:pt x="2401" y="1138"/>
                        <a:pt x="2404" y="1140"/>
                      </a:cubicBezTo>
                      <a:cubicBezTo>
                        <a:pt x="2423" y="1150"/>
                        <a:pt x="2446" y="1148"/>
                        <a:pt x="2463" y="1136"/>
                      </a:cubicBezTo>
                      <a:cubicBezTo>
                        <a:pt x="2476" y="1125"/>
                        <a:pt x="2482" y="1109"/>
                        <a:pt x="2479" y="1093"/>
                      </a:cubicBezTo>
                      <a:cubicBezTo>
                        <a:pt x="2475" y="1071"/>
                        <a:pt x="2459" y="1056"/>
                        <a:pt x="2437" y="1053"/>
                      </a:cubicBezTo>
                      <a:cubicBezTo>
                        <a:pt x="2428" y="1052"/>
                        <a:pt x="2418" y="1054"/>
                        <a:pt x="2411" y="1059"/>
                      </a:cubicBezTo>
                      <a:cubicBezTo>
                        <a:pt x="2397" y="1069"/>
                        <a:pt x="2396" y="1083"/>
                        <a:pt x="2401" y="1098"/>
                      </a:cubicBezTo>
                      <a:cubicBezTo>
                        <a:pt x="2403" y="1081"/>
                        <a:pt x="2416" y="1082"/>
                        <a:pt x="2422" y="1078"/>
                      </a:cubicBezTo>
                      <a:cubicBezTo>
                        <a:pt x="2434" y="1069"/>
                        <a:pt x="2420" y="1056"/>
                        <a:pt x="2407" y="1064"/>
                      </a:cubicBezTo>
                      <a:cubicBezTo>
                        <a:pt x="2406" y="1065"/>
                        <a:pt x="2405" y="1066"/>
                        <a:pt x="2404" y="1068"/>
                      </a:cubicBezTo>
                      <a:cubicBezTo>
                        <a:pt x="2411" y="1058"/>
                        <a:pt x="2424" y="1053"/>
                        <a:pt x="2437" y="1054"/>
                      </a:cubicBezTo>
                      <a:cubicBezTo>
                        <a:pt x="2457" y="1058"/>
                        <a:pt x="2473" y="1073"/>
                        <a:pt x="2476" y="1093"/>
                      </a:cubicBezTo>
                      <a:cubicBezTo>
                        <a:pt x="2479" y="1108"/>
                        <a:pt x="2473" y="1123"/>
                        <a:pt x="2461" y="1132"/>
                      </a:cubicBezTo>
                      <a:cubicBezTo>
                        <a:pt x="2446" y="1143"/>
                        <a:pt x="2424" y="1144"/>
                        <a:pt x="2407" y="1135"/>
                      </a:cubicBezTo>
                      <a:cubicBezTo>
                        <a:pt x="2401" y="1132"/>
                        <a:pt x="2395" y="1127"/>
                        <a:pt x="2390" y="1123"/>
                      </a:cubicBezTo>
                      <a:cubicBezTo>
                        <a:pt x="2393" y="1125"/>
                        <a:pt x="2398" y="1128"/>
                        <a:pt x="2402" y="1129"/>
                      </a:cubicBezTo>
                      <a:cubicBezTo>
                        <a:pt x="2414" y="1133"/>
                        <a:pt x="2429" y="1129"/>
                        <a:pt x="2434" y="1117"/>
                      </a:cubicBezTo>
                      <a:cubicBezTo>
                        <a:pt x="2436" y="1111"/>
                        <a:pt x="2434" y="1105"/>
                        <a:pt x="2430" y="1101"/>
                      </a:cubicBezTo>
                      <a:cubicBezTo>
                        <a:pt x="2427" y="1098"/>
                        <a:pt x="2423" y="1096"/>
                        <a:pt x="2418" y="1097"/>
                      </a:cubicBezTo>
                      <a:cubicBezTo>
                        <a:pt x="2414" y="1098"/>
                        <a:pt x="2410" y="1101"/>
                        <a:pt x="2408" y="1105"/>
                      </a:cubicBezTo>
                      <a:cubicBezTo>
                        <a:pt x="2405" y="1110"/>
                        <a:pt x="2406" y="1117"/>
                        <a:pt x="2412" y="1120"/>
                      </a:cubicBezTo>
                      <a:cubicBezTo>
                        <a:pt x="2415" y="1122"/>
                        <a:pt x="2419" y="1121"/>
                        <a:pt x="2421" y="1119"/>
                      </a:cubicBezTo>
                      <a:cubicBezTo>
                        <a:pt x="2423" y="1117"/>
                        <a:pt x="2423" y="1114"/>
                        <a:pt x="2422" y="1113"/>
                      </a:cubicBezTo>
                      <a:cubicBezTo>
                        <a:pt x="2422" y="1114"/>
                        <a:pt x="2420" y="1116"/>
                        <a:pt x="2419" y="1117"/>
                      </a:cubicBezTo>
                      <a:cubicBezTo>
                        <a:pt x="2416" y="1119"/>
                        <a:pt x="2413" y="1116"/>
                        <a:pt x="2412" y="1113"/>
                      </a:cubicBezTo>
                      <a:cubicBezTo>
                        <a:pt x="2412" y="1111"/>
                        <a:pt x="2413" y="1109"/>
                        <a:pt x="2415" y="1107"/>
                      </a:cubicBezTo>
                      <a:cubicBezTo>
                        <a:pt x="2418" y="1105"/>
                        <a:pt x="2421" y="1105"/>
                        <a:pt x="2424" y="1107"/>
                      </a:cubicBezTo>
                      <a:cubicBezTo>
                        <a:pt x="2427" y="1109"/>
                        <a:pt x="2428" y="1113"/>
                        <a:pt x="2427" y="1117"/>
                      </a:cubicBezTo>
                      <a:cubicBezTo>
                        <a:pt x="2423" y="1127"/>
                        <a:pt x="2408" y="1129"/>
                        <a:pt x="2399" y="1126"/>
                      </a:cubicBezTo>
                      <a:cubicBezTo>
                        <a:pt x="2387" y="1121"/>
                        <a:pt x="2379" y="1111"/>
                        <a:pt x="2370" y="1105"/>
                      </a:cubicBezTo>
                      <a:cubicBezTo>
                        <a:pt x="2360" y="1097"/>
                        <a:pt x="2348" y="1090"/>
                        <a:pt x="2331" y="1089"/>
                      </a:cubicBezTo>
                      <a:cubicBezTo>
                        <a:pt x="2335" y="1088"/>
                        <a:pt x="2338" y="1088"/>
                        <a:pt x="2342" y="1087"/>
                      </a:cubicBezTo>
                      <a:cubicBezTo>
                        <a:pt x="2363" y="1083"/>
                        <a:pt x="2379" y="1069"/>
                        <a:pt x="2383" y="1047"/>
                      </a:cubicBezTo>
                      <a:cubicBezTo>
                        <a:pt x="2386" y="1026"/>
                        <a:pt x="2379" y="1006"/>
                        <a:pt x="2361" y="994"/>
                      </a:cubicBezTo>
                      <a:cubicBezTo>
                        <a:pt x="2345" y="983"/>
                        <a:pt x="2323" y="980"/>
                        <a:pt x="2306" y="991"/>
                      </a:cubicBezTo>
                      <a:cubicBezTo>
                        <a:pt x="2291" y="1001"/>
                        <a:pt x="2283" y="1017"/>
                        <a:pt x="2287" y="1032"/>
                      </a:cubicBezTo>
                      <a:cubicBezTo>
                        <a:pt x="2289" y="1042"/>
                        <a:pt x="2295" y="1051"/>
                        <a:pt x="2304" y="1055"/>
                      </a:cubicBezTo>
                      <a:cubicBezTo>
                        <a:pt x="2309" y="1057"/>
                        <a:pt x="2314" y="1058"/>
                        <a:pt x="2320" y="1058"/>
                      </a:cubicBezTo>
                      <a:cubicBezTo>
                        <a:pt x="2331" y="1057"/>
                        <a:pt x="2338" y="1049"/>
                        <a:pt x="2339" y="1039"/>
                      </a:cubicBezTo>
                      <a:cubicBezTo>
                        <a:pt x="2339" y="1028"/>
                        <a:pt x="2331" y="1018"/>
                        <a:pt x="2320" y="1018"/>
                      </a:cubicBezTo>
                      <a:cubicBezTo>
                        <a:pt x="2309" y="1017"/>
                        <a:pt x="2299" y="1025"/>
                        <a:pt x="2298" y="1036"/>
                      </a:cubicBezTo>
                      <a:cubicBezTo>
                        <a:pt x="2298" y="1046"/>
                        <a:pt x="2304" y="1054"/>
                        <a:pt x="2313" y="1057"/>
                      </a:cubicBezTo>
                      <a:cubicBezTo>
                        <a:pt x="2300" y="1055"/>
                        <a:pt x="2291" y="1044"/>
                        <a:pt x="2288" y="1031"/>
                      </a:cubicBezTo>
                      <a:cubicBezTo>
                        <a:pt x="2285" y="1017"/>
                        <a:pt x="2293" y="1002"/>
                        <a:pt x="2307" y="992"/>
                      </a:cubicBezTo>
                      <a:cubicBezTo>
                        <a:pt x="2323" y="983"/>
                        <a:pt x="2343" y="986"/>
                        <a:pt x="2358" y="996"/>
                      </a:cubicBezTo>
                      <a:cubicBezTo>
                        <a:pt x="2375" y="1007"/>
                        <a:pt x="2382" y="1026"/>
                        <a:pt x="2379" y="1046"/>
                      </a:cubicBezTo>
                      <a:cubicBezTo>
                        <a:pt x="2375" y="1065"/>
                        <a:pt x="2361" y="1078"/>
                        <a:pt x="2342" y="1082"/>
                      </a:cubicBezTo>
                      <a:cubicBezTo>
                        <a:pt x="2328" y="1084"/>
                        <a:pt x="2313" y="1082"/>
                        <a:pt x="2298" y="1087"/>
                      </a:cubicBezTo>
                      <a:cubicBezTo>
                        <a:pt x="2278" y="1093"/>
                        <a:pt x="2262" y="1108"/>
                        <a:pt x="2255" y="1131"/>
                      </a:cubicBezTo>
                      <a:cubicBezTo>
                        <a:pt x="2246" y="1162"/>
                        <a:pt x="2255" y="1193"/>
                        <a:pt x="2280" y="1214"/>
                      </a:cubicBezTo>
                      <a:cubicBezTo>
                        <a:pt x="2291" y="1224"/>
                        <a:pt x="2302" y="1230"/>
                        <a:pt x="2315" y="1231"/>
                      </a:cubicBezTo>
                      <a:cubicBezTo>
                        <a:pt x="2302" y="1231"/>
                        <a:pt x="2289" y="1227"/>
                        <a:pt x="2278" y="1221"/>
                      </a:cubicBezTo>
                      <a:cubicBezTo>
                        <a:pt x="2263" y="1211"/>
                        <a:pt x="2248" y="1195"/>
                        <a:pt x="2240" y="1179"/>
                      </a:cubicBezTo>
                      <a:cubicBezTo>
                        <a:pt x="2236" y="1172"/>
                        <a:pt x="2232" y="1167"/>
                        <a:pt x="2227" y="1162"/>
                      </a:cubicBezTo>
                      <a:cubicBezTo>
                        <a:pt x="2226" y="1161"/>
                        <a:pt x="2224" y="1159"/>
                        <a:pt x="2223" y="1158"/>
                      </a:cubicBezTo>
                      <a:cubicBezTo>
                        <a:pt x="2220" y="1156"/>
                        <a:pt x="2218" y="1154"/>
                        <a:pt x="2215" y="1152"/>
                      </a:cubicBezTo>
                      <a:cubicBezTo>
                        <a:pt x="2214" y="1152"/>
                        <a:pt x="2204" y="1147"/>
                        <a:pt x="2203" y="1149"/>
                      </a:cubicBezTo>
                      <a:cubicBezTo>
                        <a:pt x="2203" y="1150"/>
                        <a:pt x="2209" y="1152"/>
                        <a:pt x="2210" y="1153"/>
                      </a:cubicBezTo>
                      <a:cubicBezTo>
                        <a:pt x="2214" y="1155"/>
                        <a:pt x="2217" y="1158"/>
                        <a:pt x="2220" y="1161"/>
                      </a:cubicBezTo>
                      <a:cubicBezTo>
                        <a:pt x="2222" y="1162"/>
                        <a:pt x="2223" y="1163"/>
                        <a:pt x="2225" y="1165"/>
                      </a:cubicBezTo>
                      <a:cubicBezTo>
                        <a:pt x="2230" y="1170"/>
                        <a:pt x="2233" y="1174"/>
                        <a:pt x="2237" y="1180"/>
                      </a:cubicBezTo>
                      <a:cubicBezTo>
                        <a:pt x="2237" y="1181"/>
                        <a:pt x="2238" y="1182"/>
                        <a:pt x="2239" y="1183"/>
                      </a:cubicBezTo>
                      <a:cubicBezTo>
                        <a:pt x="2237" y="1181"/>
                        <a:pt x="2235" y="1179"/>
                        <a:pt x="2234" y="1178"/>
                      </a:cubicBezTo>
                      <a:cubicBezTo>
                        <a:pt x="2229" y="1174"/>
                        <a:pt x="2225" y="1171"/>
                        <a:pt x="2219" y="1169"/>
                      </a:cubicBezTo>
                      <a:cubicBezTo>
                        <a:pt x="2202" y="1163"/>
                        <a:pt x="2190" y="1173"/>
                        <a:pt x="2184" y="1187"/>
                      </a:cubicBezTo>
                      <a:cubicBezTo>
                        <a:pt x="2180" y="1199"/>
                        <a:pt x="2180" y="1213"/>
                        <a:pt x="2188" y="1223"/>
                      </a:cubicBezTo>
                      <a:cubicBezTo>
                        <a:pt x="2195" y="1231"/>
                        <a:pt x="2205" y="1234"/>
                        <a:pt x="2215" y="1230"/>
                      </a:cubicBezTo>
                      <a:cubicBezTo>
                        <a:pt x="2223" y="1226"/>
                        <a:pt x="2230" y="1219"/>
                        <a:pt x="2229" y="1210"/>
                      </a:cubicBezTo>
                      <a:cubicBezTo>
                        <a:pt x="2228" y="1205"/>
                        <a:pt x="2225" y="1201"/>
                        <a:pt x="2221" y="1199"/>
                      </a:cubicBezTo>
                      <a:cubicBezTo>
                        <a:pt x="2218" y="1198"/>
                        <a:pt x="2215" y="1198"/>
                        <a:pt x="2212" y="1199"/>
                      </a:cubicBezTo>
                      <a:cubicBezTo>
                        <a:pt x="2209" y="1200"/>
                        <a:pt x="2207" y="1203"/>
                        <a:pt x="2206" y="1206"/>
                      </a:cubicBezTo>
                      <a:cubicBezTo>
                        <a:pt x="2205" y="1210"/>
                        <a:pt x="2206" y="1214"/>
                        <a:pt x="2209" y="1216"/>
                      </a:cubicBezTo>
                      <a:cubicBezTo>
                        <a:pt x="2212" y="1218"/>
                        <a:pt x="2217" y="1218"/>
                        <a:pt x="2220" y="1216"/>
                      </a:cubicBezTo>
                      <a:cubicBezTo>
                        <a:pt x="2223" y="1213"/>
                        <a:pt x="2224" y="1207"/>
                        <a:pt x="2221" y="1204"/>
                      </a:cubicBezTo>
                      <a:cubicBezTo>
                        <a:pt x="2218" y="1200"/>
                        <a:pt x="2212" y="1200"/>
                        <a:pt x="2209" y="1203"/>
                      </a:cubicBezTo>
                      <a:cubicBezTo>
                        <a:pt x="2207" y="1204"/>
                        <a:pt x="2207" y="1206"/>
                        <a:pt x="2206" y="1207"/>
                      </a:cubicBezTo>
                      <a:cubicBezTo>
                        <a:pt x="2206" y="1206"/>
                        <a:pt x="2206" y="1206"/>
                        <a:pt x="2206" y="1206"/>
                      </a:cubicBezTo>
                      <a:cubicBezTo>
                        <a:pt x="2207" y="1203"/>
                        <a:pt x="2209" y="1200"/>
                        <a:pt x="2212" y="1199"/>
                      </a:cubicBezTo>
                      <a:cubicBezTo>
                        <a:pt x="2215" y="1198"/>
                        <a:pt x="2218" y="1198"/>
                        <a:pt x="2220" y="1200"/>
                      </a:cubicBezTo>
                      <a:cubicBezTo>
                        <a:pt x="2225" y="1202"/>
                        <a:pt x="2227" y="1206"/>
                        <a:pt x="2228" y="1210"/>
                      </a:cubicBezTo>
                      <a:cubicBezTo>
                        <a:pt x="2229" y="1218"/>
                        <a:pt x="2221" y="1226"/>
                        <a:pt x="2215" y="1229"/>
                      </a:cubicBezTo>
                      <a:cubicBezTo>
                        <a:pt x="2205" y="1232"/>
                        <a:pt x="2196" y="1230"/>
                        <a:pt x="2189" y="1222"/>
                      </a:cubicBezTo>
                      <a:cubicBezTo>
                        <a:pt x="2182" y="1212"/>
                        <a:pt x="2182" y="1198"/>
                        <a:pt x="2187" y="1187"/>
                      </a:cubicBezTo>
                      <a:cubicBezTo>
                        <a:pt x="2193" y="1175"/>
                        <a:pt x="2203" y="1167"/>
                        <a:pt x="2218" y="1172"/>
                      </a:cubicBezTo>
                      <a:cubicBezTo>
                        <a:pt x="2223" y="1174"/>
                        <a:pt x="2227" y="1177"/>
                        <a:pt x="2231" y="1181"/>
                      </a:cubicBezTo>
                      <a:cubicBezTo>
                        <a:pt x="2234" y="1183"/>
                        <a:pt x="2236" y="1186"/>
                        <a:pt x="2239" y="1188"/>
                      </a:cubicBezTo>
                      <a:cubicBezTo>
                        <a:pt x="2244" y="1195"/>
                        <a:pt x="2251" y="1203"/>
                        <a:pt x="2258" y="1210"/>
                      </a:cubicBezTo>
                      <a:cubicBezTo>
                        <a:pt x="2262" y="1215"/>
                        <a:pt x="2267" y="1219"/>
                        <a:pt x="2273" y="1222"/>
                      </a:cubicBezTo>
                      <a:cubicBezTo>
                        <a:pt x="2269" y="1222"/>
                        <a:pt x="2266" y="1222"/>
                        <a:pt x="2263" y="1222"/>
                      </a:cubicBezTo>
                      <a:cubicBezTo>
                        <a:pt x="2255" y="1224"/>
                        <a:pt x="2247" y="1228"/>
                        <a:pt x="2241" y="1233"/>
                      </a:cubicBezTo>
                      <a:close/>
                      <a:moveTo>
                        <a:pt x="2164" y="1131"/>
                      </a:moveTo>
                      <a:cubicBezTo>
                        <a:pt x="2167" y="1131"/>
                        <a:pt x="2171" y="1132"/>
                        <a:pt x="2172" y="1136"/>
                      </a:cubicBezTo>
                      <a:cubicBezTo>
                        <a:pt x="2173" y="1143"/>
                        <a:pt x="2165" y="1146"/>
                        <a:pt x="2161" y="1142"/>
                      </a:cubicBezTo>
                      <a:cubicBezTo>
                        <a:pt x="2158" y="1140"/>
                        <a:pt x="2158" y="1136"/>
                        <a:pt x="2152" y="1135"/>
                      </a:cubicBezTo>
                      <a:cubicBezTo>
                        <a:pt x="2158" y="1135"/>
                        <a:pt x="2159" y="1132"/>
                        <a:pt x="2164" y="1131"/>
                      </a:cubicBezTo>
                      <a:close/>
                      <a:moveTo>
                        <a:pt x="2238" y="1173"/>
                      </a:moveTo>
                      <a:cubicBezTo>
                        <a:pt x="2231" y="1161"/>
                        <a:pt x="2235" y="1145"/>
                        <a:pt x="2241" y="1138"/>
                      </a:cubicBezTo>
                      <a:cubicBezTo>
                        <a:pt x="2247" y="1132"/>
                        <a:pt x="2253" y="1127"/>
                        <a:pt x="2254" y="1119"/>
                      </a:cubicBezTo>
                      <a:cubicBezTo>
                        <a:pt x="2255" y="1113"/>
                        <a:pt x="2252" y="1104"/>
                        <a:pt x="2246" y="1104"/>
                      </a:cubicBezTo>
                      <a:cubicBezTo>
                        <a:pt x="2250" y="1107"/>
                        <a:pt x="2249" y="1113"/>
                        <a:pt x="2246" y="1118"/>
                      </a:cubicBezTo>
                      <a:cubicBezTo>
                        <a:pt x="2244" y="1122"/>
                        <a:pt x="2241" y="1126"/>
                        <a:pt x="2242" y="1131"/>
                      </a:cubicBezTo>
                      <a:cubicBezTo>
                        <a:pt x="2232" y="1133"/>
                        <a:pt x="2229" y="1141"/>
                        <a:pt x="2229" y="1148"/>
                      </a:cubicBezTo>
                      <a:cubicBezTo>
                        <a:pt x="2229" y="1156"/>
                        <a:pt x="2232" y="1167"/>
                        <a:pt x="2238" y="1173"/>
                      </a:cubicBezTo>
                      <a:close/>
                      <a:moveTo>
                        <a:pt x="2124" y="1191"/>
                      </a:moveTo>
                      <a:cubicBezTo>
                        <a:pt x="2107" y="1203"/>
                        <a:pt x="2091" y="1193"/>
                        <a:pt x="2082" y="1192"/>
                      </a:cubicBezTo>
                      <a:cubicBezTo>
                        <a:pt x="2070" y="1189"/>
                        <a:pt x="2068" y="1201"/>
                        <a:pt x="2080" y="1206"/>
                      </a:cubicBezTo>
                      <a:cubicBezTo>
                        <a:pt x="2091" y="1210"/>
                        <a:pt x="2111" y="1206"/>
                        <a:pt x="2124" y="1191"/>
                      </a:cubicBezTo>
                      <a:close/>
                      <a:moveTo>
                        <a:pt x="2191" y="1136"/>
                      </a:moveTo>
                      <a:cubicBezTo>
                        <a:pt x="2193" y="1142"/>
                        <a:pt x="2188" y="1149"/>
                        <a:pt x="2185" y="1151"/>
                      </a:cubicBezTo>
                      <a:cubicBezTo>
                        <a:pt x="2187" y="1157"/>
                        <a:pt x="2201" y="1156"/>
                        <a:pt x="2202" y="1147"/>
                      </a:cubicBezTo>
                      <a:cubicBezTo>
                        <a:pt x="2203" y="1140"/>
                        <a:pt x="2197" y="1134"/>
                        <a:pt x="2191" y="1136"/>
                      </a:cubicBezTo>
                      <a:close/>
                      <a:moveTo>
                        <a:pt x="2230" y="1164"/>
                      </a:moveTo>
                      <a:cubicBezTo>
                        <a:pt x="2219" y="1142"/>
                        <a:pt x="2234" y="1120"/>
                        <a:pt x="2235" y="1112"/>
                      </a:cubicBezTo>
                      <a:cubicBezTo>
                        <a:pt x="2239" y="1097"/>
                        <a:pt x="2221" y="1093"/>
                        <a:pt x="2217" y="1110"/>
                      </a:cubicBezTo>
                      <a:cubicBezTo>
                        <a:pt x="2214" y="1120"/>
                        <a:pt x="2213" y="1143"/>
                        <a:pt x="2230" y="1164"/>
                      </a:cubicBezTo>
                      <a:close/>
                      <a:moveTo>
                        <a:pt x="2174" y="1204"/>
                      </a:moveTo>
                      <a:cubicBezTo>
                        <a:pt x="2180" y="1213"/>
                        <a:pt x="2185" y="1224"/>
                        <a:pt x="2184" y="1234"/>
                      </a:cubicBezTo>
                      <a:cubicBezTo>
                        <a:pt x="2184" y="1244"/>
                        <a:pt x="2178" y="1254"/>
                        <a:pt x="2168" y="1257"/>
                      </a:cubicBezTo>
                      <a:cubicBezTo>
                        <a:pt x="2162" y="1259"/>
                        <a:pt x="2156" y="1259"/>
                        <a:pt x="2150" y="1258"/>
                      </a:cubicBezTo>
                      <a:cubicBezTo>
                        <a:pt x="2144" y="1256"/>
                        <a:pt x="2139" y="1253"/>
                        <a:pt x="2134" y="1248"/>
                      </a:cubicBezTo>
                      <a:cubicBezTo>
                        <a:pt x="2130" y="1244"/>
                        <a:pt x="2127" y="1239"/>
                        <a:pt x="2125" y="1233"/>
                      </a:cubicBezTo>
                      <a:cubicBezTo>
                        <a:pt x="2124" y="1230"/>
                        <a:pt x="2123" y="1228"/>
                        <a:pt x="2123" y="1225"/>
                      </a:cubicBezTo>
                      <a:cubicBezTo>
                        <a:pt x="2121" y="1218"/>
                        <a:pt x="2121" y="1211"/>
                        <a:pt x="2123" y="1204"/>
                      </a:cubicBezTo>
                      <a:cubicBezTo>
                        <a:pt x="2125" y="1193"/>
                        <a:pt x="2128" y="1185"/>
                        <a:pt x="2136" y="1177"/>
                      </a:cubicBezTo>
                      <a:cubicBezTo>
                        <a:pt x="2136" y="1176"/>
                        <a:pt x="2137" y="1176"/>
                        <a:pt x="2137" y="1175"/>
                      </a:cubicBezTo>
                      <a:cubicBezTo>
                        <a:pt x="2130" y="1177"/>
                        <a:pt x="2122" y="1176"/>
                        <a:pt x="2114" y="1174"/>
                      </a:cubicBezTo>
                      <a:cubicBezTo>
                        <a:pt x="2106" y="1171"/>
                        <a:pt x="2098" y="1165"/>
                        <a:pt x="2094" y="1157"/>
                      </a:cubicBezTo>
                      <a:cubicBezTo>
                        <a:pt x="2092" y="1154"/>
                        <a:pt x="2091" y="1149"/>
                        <a:pt x="2092" y="1145"/>
                      </a:cubicBezTo>
                      <a:cubicBezTo>
                        <a:pt x="2092" y="1149"/>
                        <a:pt x="2093" y="1153"/>
                        <a:pt x="2095" y="1156"/>
                      </a:cubicBezTo>
                      <a:cubicBezTo>
                        <a:pt x="2099" y="1164"/>
                        <a:pt x="2106" y="1169"/>
                        <a:pt x="2115" y="1172"/>
                      </a:cubicBezTo>
                      <a:cubicBezTo>
                        <a:pt x="2122" y="1173"/>
                        <a:pt x="2127" y="1173"/>
                        <a:pt x="2133" y="1172"/>
                      </a:cubicBezTo>
                      <a:cubicBezTo>
                        <a:pt x="2144" y="1170"/>
                        <a:pt x="2151" y="1165"/>
                        <a:pt x="2162" y="1162"/>
                      </a:cubicBezTo>
                      <a:cubicBezTo>
                        <a:pt x="2163" y="1162"/>
                        <a:pt x="2163" y="1162"/>
                        <a:pt x="2163" y="1162"/>
                      </a:cubicBezTo>
                      <a:cubicBezTo>
                        <a:pt x="2168" y="1161"/>
                        <a:pt x="2174" y="1160"/>
                        <a:pt x="2180" y="1160"/>
                      </a:cubicBezTo>
                      <a:cubicBezTo>
                        <a:pt x="2182" y="1160"/>
                        <a:pt x="2196" y="1160"/>
                        <a:pt x="2196" y="1162"/>
                      </a:cubicBezTo>
                      <a:cubicBezTo>
                        <a:pt x="2196" y="1163"/>
                        <a:pt x="2187" y="1163"/>
                        <a:pt x="2185" y="1163"/>
                      </a:cubicBezTo>
                      <a:cubicBezTo>
                        <a:pt x="2177" y="1163"/>
                        <a:pt x="2171" y="1164"/>
                        <a:pt x="2163" y="1166"/>
                      </a:cubicBezTo>
                      <a:cubicBezTo>
                        <a:pt x="2163" y="1166"/>
                        <a:pt x="2163" y="1166"/>
                        <a:pt x="2163" y="1166"/>
                      </a:cubicBezTo>
                      <a:cubicBezTo>
                        <a:pt x="2153" y="1168"/>
                        <a:pt x="2145" y="1172"/>
                        <a:pt x="2138" y="1179"/>
                      </a:cubicBezTo>
                      <a:cubicBezTo>
                        <a:pt x="2130" y="1187"/>
                        <a:pt x="2124" y="1199"/>
                        <a:pt x="2126" y="1211"/>
                      </a:cubicBezTo>
                      <a:cubicBezTo>
                        <a:pt x="2127" y="1218"/>
                        <a:pt x="2133" y="1227"/>
                        <a:pt x="2141" y="1226"/>
                      </a:cubicBezTo>
                      <a:cubicBezTo>
                        <a:pt x="2143" y="1225"/>
                        <a:pt x="2145" y="1223"/>
                        <a:pt x="2146" y="1221"/>
                      </a:cubicBezTo>
                      <a:cubicBezTo>
                        <a:pt x="2146" y="1218"/>
                        <a:pt x="2145" y="1216"/>
                        <a:pt x="2143" y="1215"/>
                      </a:cubicBezTo>
                      <a:cubicBezTo>
                        <a:pt x="2141" y="1215"/>
                        <a:pt x="2139" y="1215"/>
                        <a:pt x="2138" y="1216"/>
                      </a:cubicBezTo>
                      <a:cubicBezTo>
                        <a:pt x="2136" y="1217"/>
                        <a:pt x="2136" y="1220"/>
                        <a:pt x="2138" y="1221"/>
                      </a:cubicBezTo>
                      <a:cubicBezTo>
                        <a:pt x="2139" y="1222"/>
                        <a:pt x="2140" y="1222"/>
                        <a:pt x="2141" y="1221"/>
                      </a:cubicBezTo>
                      <a:cubicBezTo>
                        <a:pt x="2141" y="1223"/>
                        <a:pt x="2139" y="1223"/>
                        <a:pt x="2138" y="1223"/>
                      </a:cubicBezTo>
                      <a:cubicBezTo>
                        <a:pt x="2135" y="1222"/>
                        <a:pt x="2134" y="1220"/>
                        <a:pt x="2134" y="1217"/>
                      </a:cubicBezTo>
                      <a:cubicBezTo>
                        <a:pt x="2134" y="1213"/>
                        <a:pt x="2138" y="1210"/>
                        <a:pt x="2142" y="1210"/>
                      </a:cubicBezTo>
                      <a:cubicBezTo>
                        <a:pt x="2145" y="1210"/>
                        <a:pt x="2148" y="1211"/>
                        <a:pt x="2150" y="1214"/>
                      </a:cubicBezTo>
                      <a:cubicBezTo>
                        <a:pt x="2152" y="1216"/>
                        <a:pt x="2152" y="1220"/>
                        <a:pt x="2152" y="1222"/>
                      </a:cubicBezTo>
                      <a:cubicBezTo>
                        <a:pt x="2150" y="1226"/>
                        <a:pt x="2147" y="1230"/>
                        <a:pt x="2143" y="1230"/>
                      </a:cubicBezTo>
                      <a:cubicBezTo>
                        <a:pt x="2134" y="1231"/>
                        <a:pt x="2126" y="1223"/>
                        <a:pt x="2125" y="1215"/>
                      </a:cubicBezTo>
                      <a:cubicBezTo>
                        <a:pt x="2124" y="1212"/>
                        <a:pt x="2124" y="1209"/>
                        <a:pt x="2125" y="1206"/>
                      </a:cubicBezTo>
                      <a:cubicBezTo>
                        <a:pt x="2123" y="1215"/>
                        <a:pt x="2124" y="1223"/>
                        <a:pt x="2127" y="1232"/>
                      </a:cubicBezTo>
                      <a:cubicBezTo>
                        <a:pt x="2129" y="1238"/>
                        <a:pt x="2131" y="1243"/>
                        <a:pt x="2136" y="1247"/>
                      </a:cubicBezTo>
                      <a:cubicBezTo>
                        <a:pt x="2140" y="1252"/>
                        <a:pt x="2144" y="1255"/>
                        <a:pt x="2151" y="1257"/>
                      </a:cubicBezTo>
                      <a:cubicBezTo>
                        <a:pt x="2154" y="1258"/>
                        <a:pt x="2157" y="1258"/>
                        <a:pt x="2160" y="1258"/>
                      </a:cubicBezTo>
                      <a:cubicBezTo>
                        <a:pt x="2160" y="1258"/>
                        <a:pt x="2160" y="1258"/>
                        <a:pt x="2160" y="1258"/>
                      </a:cubicBezTo>
                      <a:cubicBezTo>
                        <a:pt x="2151" y="1257"/>
                        <a:pt x="2145" y="1248"/>
                        <a:pt x="2153" y="1238"/>
                      </a:cubicBezTo>
                      <a:cubicBezTo>
                        <a:pt x="2159" y="1230"/>
                        <a:pt x="2177" y="1227"/>
                        <a:pt x="2174" y="1204"/>
                      </a:cubicBezTo>
                      <a:close/>
                      <a:moveTo>
                        <a:pt x="2096" y="1156"/>
                      </a:moveTo>
                      <a:cubicBezTo>
                        <a:pt x="2107" y="1152"/>
                        <a:pt x="2100" y="1138"/>
                        <a:pt x="2098" y="1133"/>
                      </a:cubicBezTo>
                      <a:cubicBezTo>
                        <a:pt x="2097" y="1129"/>
                        <a:pt x="2097" y="1126"/>
                        <a:pt x="2099" y="1123"/>
                      </a:cubicBezTo>
                      <a:cubicBezTo>
                        <a:pt x="2095" y="1125"/>
                        <a:pt x="2087" y="1133"/>
                        <a:pt x="2085" y="1139"/>
                      </a:cubicBezTo>
                      <a:cubicBezTo>
                        <a:pt x="2082" y="1145"/>
                        <a:pt x="2084" y="1153"/>
                        <a:pt x="2092" y="1157"/>
                      </a:cubicBezTo>
                      <a:cubicBezTo>
                        <a:pt x="2090" y="1153"/>
                        <a:pt x="2090" y="1147"/>
                        <a:pt x="2092" y="1143"/>
                      </a:cubicBezTo>
                      <a:cubicBezTo>
                        <a:pt x="2092" y="1145"/>
                        <a:pt x="2093" y="1152"/>
                        <a:pt x="2096" y="1156"/>
                      </a:cubicBezTo>
                      <a:close/>
                      <a:moveTo>
                        <a:pt x="2204" y="1164"/>
                      </a:moveTo>
                      <a:cubicBezTo>
                        <a:pt x="2179" y="1173"/>
                        <a:pt x="2173" y="1193"/>
                        <a:pt x="2163" y="1201"/>
                      </a:cubicBezTo>
                      <a:cubicBezTo>
                        <a:pt x="2153" y="1210"/>
                        <a:pt x="2143" y="1198"/>
                        <a:pt x="2152" y="1186"/>
                      </a:cubicBezTo>
                      <a:cubicBezTo>
                        <a:pt x="2162" y="1173"/>
                        <a:pt x="2184" y="1165"/>
                        <a:pt x="2204" y="1164"/>
                      </a:cubicBezTo>
                      <a:close/>
                      <a:moveTo>
                        <a:pt x="2121" y="1196"/>
                      </a:moveTo>
                      <a:cubicBezTo>
                        <a:pt x="2111" y="1215"/>
                        <a:pt x="2117" y="1253"/>
                        <a:pt x="2139" y="1254"/>
                      </a:cubicBezTo>
                      <a:cubicBezTo>
                        <a:pt x="2139" y="1258"/>
                        <a:pt x="2133" y="1262"/>
                        <a:pt x="2127" y="1261"/>
                      </a:cubicBezTo>
                      <a:cubicBezTo>
                        <a:pt x="2121" y="1259"/>
                        <a:pt x="2114" y="1252"/>
                        <a:pt x="2115" y="1243"/>
                      </a:cubicBezTo>
                      <a:cubicBezTo>
                        <a:pt x="2109" y="1243"/>
                        <a:pt x="2106" y="1230"/>
                        <a:pt x="2110" y="1216"/>
                      </a:cubicBezTo>
                      <a:cubicBezTo>
                        <a:pt x="2104" y="1222"/>
                        <a:pt x="2096" y="1227"/>
                        <a:pt x="2088" y="1230"/>
                      </a:cubicBezTo>
                      <a:cubicBezTo>
                        <a:pt x="2079" y="1233"/>
                        <a:pt x="2067" y="1235"/>
                        <a:pt x="2058" y="1232"/>
                      </a:cubicBezTo>
                      <a:cubicBezTo>
                        <a:pt x="2048" y="1229"/>
                        <a:pt x="2040" y="1222"/>
                        <a:pt x="2037" y="1212"/>
                      </a:cubicBezTo>
                      <a:cubicBezTo>
                        <a:pt x="2035" y="1205"/>
                        <a:pt x="2037" y="1196"/>
                        <a:pt x="2043" y="1191"/>
                      </a:cubicBezTo>
                      <a:cubicBezTo>
                        <a:pt x="2047" y="1188"/>
                        <a:pt x="2055" y="1188"/>
                        <a:pt x="2060" y="1190"/>
                      </a:cubicBezTo>
                      <a:cubicBezTo>
                        <a:pt x="2066" y="1193"/>
                        <a:pt x="2070" y="1199"/>
                        <a:pt x="2072" y="1205"/>
                      </a:cubicBezTo>
                      <a:cubicBezTo>
                        <a:pt x="2061" y="1196"/>
                        <a:pt x="2054" y="1204"/>
                        <a:pt x="2049" y="1205"/>
                      </a:cubicBezTo>
                      <a:cubicBezTo>
                        <a:pt x="2041" y="1206"/>
                        <a:pt x="2039" y="1200"/>
                        <a:pt x="2041" y="1195"/>
                      </a:cubicBezTo>
                      <a:cubicBezTo>
                        <a:pt x="2041" y="1195"/>
                        <a:pt x="2041" y="1195"/>
                        <a:pt x="2041" y="1195"/>
                      </a:cubicBezTo>
                      <a:cubicBezTo>
                        <a:pt x="2038" y="1200"/>
                        <a:pt x="2037" y="1205"/>
                        <a:pt x="2038" y="1211"/>
                      </a:cubicBezTo>
                      <a:cubicBezTo>
                        <a:pt x="2041" y="1220"/>
                        <a:pt x="2046" y="1227"/>
                        <a:pt x="2055" y="1230"/>
                      </a:cubicBezTo>
                      <a:cubicBezTo>
                        <a:pt x="2053" y="1229"/>
                        <a:pt x="2052" y="1227"/>
                        <a:pt x="2050" y="1225"/>
                      </a:cubicBezTo>
                      <a:cubicBezTo>
                        <a:pt x="2048" y="1222"/>
                        <a:pt x="2046" y="1216"/>
                        <a:pt x="2049" y="1213"/>
                      </a:cubicBezTo>
                      <a:cubicBezTo>
                        <a:pt x="2051" y="1211"/>
                        <a:pt x="2054" y="1210"/>
                        <a:pt x="2056" y="1211"/>
                      </a:cubicBezTo>
                      <a:cubicBezTo>
                        <a:pt x="2058" y="1211"/>
                        <a:pt x="2059" y="1212"/>
                        <a:pt x="2060" y="1214"/>
                      </a:cubicBezTo>
                      <a:cubicBezTo>
                        <a:pt x="2060" y="1216"/>
                        <a:pt x="2060" y="1218"/>
                        <a:pt x="2059" y="1219"/>
                      </a:cubicBezTo>
                      <a:cubicBezTo>
                        <a:pt x="2058" y="1222"/>
                        <a:pt x="2055" y="1222"/>
                        <a:pt x="2053" y="1221"/>
                      </a:cubicBezTo>
                      <a:cubicBezTo>
                        <a:pt x="2051" y="1220"/>
                        <a:pt x="2051" y="1219"/>
                        <a:pt x="2051" y="1217"/>
                      </a:cubicBezTo>
                      <a:cubicBezTo>
                        <a:pt x="2052" y="1216"/>
                        <a:pt x="2052" y="1216"/>
                        <a:pt x="2053" y="1216"/>
                      </a:cubicBezTo>
                      <a:cubicBezTo>
                        <a:pt x="2053" y="1216"/>
                        <a:pt x="2052" y="1217"/>
                        <a:pt x="2052" y="1218"/>
                      </a:cubicBezTo>
                      <a:cubicBezTo>
                        <a:pt x="2052" y="1219"/>
                        <a:pt x="2054" y="1220"/>
                        <a:pt x="2055" y="1219"/>
                      </a:cubicBezTo>
                      <a:cubicBezTo>
                        <a:pt x="2056" y="1219"/>
                        <a:pt x="2056" y="1218"/>
                        <a:pt x="2057" y="1217"/>
                      </a:cubicBezTo>
                      <a:cubicBezTo>
                        <a:pt x="2057" y="1216"/>
                        <a:pt x="2056" y="1215"/>
                        <a:pt x="2055" y="1214"/>
                      </a:cubicBezTo>
                      <a:cubicBezTo>
                        <a:pt x="2054" y="1213"/>
                        <a:pt x="2052" y="1214"/>
                        <a:pt x="2051" y="1215"/>
                      </a:cubicBezTo>
                      <a:cubicBezTo>
                        <a:pt x="2048" y="1219"/>
                        <a:pt x="2050" y="1224"/>
                        <a:pt x="2053" y="1227"/>
                      </a:cubicBezTo>
                      <a:cubicBezTo>
                        <a:pt x="2059" y="1231"/>
                        <a:pt x="2067" y="1232"/>
                        <a:pt x="2074" y="1231"/>
                      </a:cubicBezTo>
                      <a:cubicBezTo>
                        <a:pt x="2090" y="1230"/>
                        <a:pt x="2104" y="1222"/>
                        <a:pt x="2113" y="1210"/>
                      </a:cubicBezTo>
                      <a:cubicBezTo>
                        <a:pt x="2115" y="1205"/>
                        <a:pt x="2118" y="1201"/>
                        <a:pt x="2121" y="1196"/>
                      </a:cubicBezTo>
                      <a:close/>
                      <a:moveTo>
                        <a:pt x="2129" y="1178"/>
                      </a:moveTo>
                      <a:cubicBezTo>
                        <a:pt x="2124" y="1187"/>
                        <a:pt x="2108" y="1182"/>
                        <a:pt x="2100" y="1176"/>
                      </a:cubicBezTo>
                      <a:cubicBezTo>
                        <a:pt x="2091" y="1168"/>
                        <a:pt x="2082" y="1157"/>
                        <a:pt x="2069" y="1158"/>
                      </a:cubicBezTo>
                      <a:cubicBezTo>
                        <a:pt x="2062" y="1159"/>
                        <a:pt x="2056" y="1163"/>
                        <a:pt x="2053" y="1170"/>
                      </a:cubicBezTo>
                      <a:cubicBezTo>
                        <a:pt x="2052" y="1174"/>
                        <a:pt x="2053" y="1179"/>
                        <a:pt x="2057" y="1181"/>
                      </a:cubicBezTo>
                      <a:cubicBezTo>
                        <a:pt x="2056" y="1178"/>
                        <a:pt x="2057" y="1172"/>
                        <a:pt x="2061" y="1170"/>
                      </a:cubicBezTo>
                      <a:cubicBezTo>
                        <a:pt x="2065" y="1168"/>
                        <a:pt x="2071" y="1169"/>
                        <a:pt x="2075" y="1173"/>
                      </a:cubicBezTo>
                      <a:cubicBezTo>
                        <a:pt x="2082" y="1181"/>
                        <a:pt x="2088" y="1189"/>
                        <a:pt x="2097" y="1193"/>
                      </a:cubicBezTo>
                      <a:cubicBezTo>
                        <a:pt x="2109" y="1198"/>
                        <a:pt x="2124" y="1193"/>
                        <a:pt x="2129" y="1178"/>
                      </a:cubicBezTo>
                      <a:close/>
                      <a:moveTo>
                        <a:pt x="2147" y="1134"/>
                      </a:moveTo>
                      <a:cubicBezTo>
                        <a:pt x="2137" y="1130"/>
                        <a:pt x="2121" y="1132"/>
                        <a:pt x="2112" y="1139"/>
                      </a:cubicBezTo>
                      <a:cubicBezTo>
                        <a:pt x="2104" y="1146"/>
                        <a:pt x="2108" y="1156"/>
                        <a:pt x="2119" y="1150"/>
                      </a:cubicBezTo>
                      <a:cubicBezTo>
                        <a:pt x="2127" y="1145"/>
                        <a:pt x="2137" y="1133"/>
                        <a:pt x="2147" y="1134"/>
                      </a:cubicBezTo>
                      <a:close/>
                      <a:moveTo>
                        <a:pt x="2347" y="1088"/>
                      </a:moveTo>
                      <a:cubicBezTo>
                        <a:pt x="2379" y="1082"/>
                        <a:pt x="2405" y="1039"/>
                        <a:pt x="2383" y="1017"/>
                      </a:cubicBezTo>
                      <a:cubicBezTo>
                        <a:pt x="2388" y="1013"/>
                        <a:pt x="2398" y="1016"/>
                        <a:pt x="2402" y="1024"/>
                      </a:cubicBezTo>
                      <a:cubicBezTo>
                        <a:pt x="2407" y="1032"/>
                        <a:pt x="2404" y="1046"/>
                        <a:pt x="2393" y="1053"/>
                      </a:cubicBezTo>
                      <a:cubicBezTo>
                        <a:pt x="2400" y="1063"/>
                        <a:pt x="2378" y="1091"/>
                        <a:pt x="2347" y="1088"/>
                      </a:cubicBezTo>
                      <a:close/>
                      <a:moveTo>
                        <a:pt x="2415" y="1209"/>
                      </a:moveTo>
                      <a:cubicBezTo>
                        <a:pt x="2413" y="1211"/>
                        <a:pt x="2410" y="1210"/>
                        <a:pt x="2409" y="1208"/>
                      </a:cubicBezTo>
                      <a:cubicBezTo>
                        <a:pt x="2407" y="1205"/>
                        <a:pt x="2408" y="1202"/>
                        <a:pt x="2410" y="1201"/>
                      </a:cubicBezTo>
                      <a:cubicBezTo>
                        <a:pt x="2412" y="1199"/>
                        <a:pt x="2415" y="1200"/>
                        <a:pt x="2417" y="1202"/>
                      </a:cubicBezTo>
                      <a:cubicBezTo>
                        <a:pt x="2418" y="1204"/>
                        <a:pt x="2418" y="1208"/>
                        <a:pt x="2415" y="1209"/>
                      </a:cubicBezTo>
                      <a:close/>
                      <a:moveTo>
                        <a:pt x="2409" y="1216"/>
                      </a:moveTo>
                      <a:cubicBezTo>
                        <a:pt x="2407" y="1217"/>
                        <a:pt x="2405" y="1217"/>
                        <a:pt x="2403" y="1215"/>
                      </a:cubicBezTo>
                      <a:cubicBezTo>
                        <a:pt x="2402" y="1213"/>
                        <a:pt x="2403" y="1211"/>
                        <a:pt x="2405" y="1210"/>
                      </a:cubicBezTo>
                      <a:cubicBezTo>
                        <a:pt x="2406" y="1209"/>
                        <a:pt x="2409" y="1209"/>
                        <a:pt x="2410" y="1211"/>
                      </a:cubicBezTo>
                      <a:cubicBezTo>
                        <a:pt x="2411" y="1213"/>
                        <a:pt x="2411" y="1215"/>
                        <a:pt x="2409" y="1216"/>
                      </a:cubicBezTo>
                      <a:close/>
                      <a:moveTo>
                        <a:pt x="2419" y="1197"/>
                      </a:moveTo>
                      <a:cubicBezTo>
                        <a:pt x="2415" y="1199"/>
                        <a:pt x="2410" y="1198"/>
                        <a:pt x="2408" y="1195"/>
                      </a:cubicBezTo>
                      <a:cubicBezTo>
                        <a:pt x="2406" y="1191"/>
                        <a:pt x="2407" y="1186"/>
                        <a:pt x="2410" y="1184"/>
                      </a:cubicBezTo>
                      <a:cubicBezTo>
                        <a:pt x="2414" y="1182"/>
                        <a:pt x="2419" y="1183"/>
                        <a:pt x="2421" y="1186"/>
                      </a:cubicBezTo>
                      <a:cubicBezTo>
                        <a:pt x="2423" y="1190"/>
                        <a:pt x="2422" y="1195"/>
                        <a:pt x="2419" y="1197"/>
                      </a:cubicBezTo>
                      <a:close/>
                      <a:moveTo>
                        <a:pt x="2261" y="1149"/>
                      </a:moveTo>
                      <a:cubicBezTo>
                        <a:pt x="2259" y="1138"/>
                        <a:pt x="2263" y="1123"/>
                        <a:pt x="2273" y="1112"/>
                      </a:cubicBezTo>
                      <a:cubicBezTo>
                        <a:pt x="2281" y="1104"/>
                        <a:pt x="2292" y="1098"/>
                        <a:pt x="2302" y="1097"/>
                      </a:cubicBezTo>
                      <a:cubicBezTo>
                        <a:pt x="2308" y="1096"/>
                        <a:pt x="2314" y="1097"/>
                        <a:pt x="2318" y="1100"/>
                      </a:cubicBezTo>
                      <a:cubicBezTo>
                        <a:pt x="2326" y="1104"/>
                        <a:pt x="2331" y="1112"/>
                        <a:pt x="2330" y="1118"/>
                      </a:cubicBezTo>
                      <a:cubicBezTo>
                        <a:pt x="2329" y="1125"/>
                        <a:pt x="2322" y="1130"/>
                        <a:pt x="2316" y="1127"/>
                      </a:cubicBezTo>
                      <a:cubicBezTo>
                        <a:pt x="2324" y="1120"/>
                        <a:pt x="2319" y="1110"/>
                        <a:pt x="2309" y="1106"/>
                      </a:cubicBezTo>
                      <a:cubicBezTo>
                        <a:pt x="2299" y="1103"/>
                        <a:pt x="2284" y="1109"/>
                        <a:pt x="2276" y="1116"/>
                      </a:cubicBezTo>
                      <a:cubicBezTo>
                        <a:pt x="2263" y="1129"/>
                        <a:pt x="2261" y="1142"/>
                        <a:pt x="2261" y="1149"/>
                      </a:cubicBezTo>
                      <a:close/>
                      <a:moveTo>
                        <a:pt x="2322" y="1094"/>
                      </a:moveTo>
                      <a:cubicBezTo>
                        <a:pt x="2356" y="1096"/>
                        <a:pt x="2384" y="1125"/>
                        <a:pt x="2383" y="1150"/>
                      </a:cubicBezTo>
                      <a:cubicBezTo>
                        <a:pt x="2382" y="1177"/>
                        <a:pt x="2359" y="1175"/>
                        <a:pt x="2360" y="1151"/>
                      </a:cubicBezTo>
                      <a:cubicBezTo>
                        <a:pt x="2360" y="1139"/>
                        <a:pt x="2355" y="1101"/>
                        <a:pt x="2322" y="1094"/>
                      </a:cubicBezTo>
                      <a:close/>
                      <a:moveTo>
                        <a:pt x="1935" y="1164"/>
                      </a:moveTo>
                      <a:cubicBezTo>
                        <a:pt x="1959" y="1155"/>
                        <a:pt x="1965" y="1134"/>
                        <a:pt x="1974" y="1127"/>
                      </a:cubicBezTo>
                      <a:cubicBezTo>
                        <a:pt x="1985" y="1118"/>
                        <a:pt x="1995" y="1130"/>
                        <a:pt x="1986" y="1142"/>
                      </a:cubicBezTo>
                      <a:cubicBezTo>
                        <a:pt x="1976" y="1155"/>
                        <a:pt x="1955" y="1162"/>
                        <a:pt x="1935" y="1164"/>
                      </a:cubicBezTo>
                      <a:close/>
                      <a:moveTo>
                        <a:pt x="2020" y="1155"/>
                      </a:moveTo>
                      <a:cubicBezTo>
                        <a:pt x="2018" y="1157"/>
                        <a:pt x="2016" y="1158"/>
                        <a:pt x="2014" y="1158"/>
                      </a:cubicBezTo>
                      <a:cubicBezTo>
                        <a:pt x="2012" y="1158"/>
                        <a:pt x="2008" y="1156"/>
                        <a:pt x="2007" y="1153"/>
                      </a:cubicBezTo>
                      <a:cubicBezTo>
                        <a:pt x="2005" y="1149"/>
                        <a:pt x="2007" y="1146"/>
                        <a:pt x="2009" y="1144"/>
                      </a:cubicBezTo>
                      <a:cubicBezTo>
                        <a:pt x="2014" y="1140"/>
                        <a:pt x="2017" y="1144"/>
                        <a:pt x="2021" y="1145"/>
                      </a:cubicBezTo>
                      <a:cubicBezTo>
                        <a:pt x="2025" y="1145"/>
                        <a:pt x="2029" y="1142"/>
                        <a:pt x="2031" y="1137"/>
                      </a:cubicBezTo>
                      <a:cubicBezTo>
                        <a:pt x="2033" y="1131"/>
                        <a:pt x="2031" y="1125"/>
                        <a:pt x="2026" y="1121"/>
                      </a:cubicBezTo>
                      <a:cubicBezTo>
                        <a:pt x="2023" y="1119"/>
                        <a:pt x="2019" y="1119"/>
                        <a:pt x="2017" y="1122"/>
                      </a:cubicBezTo>
                      <a:cubicBezTo>
                        <a:pt x="2021" y="1122"/>
                        <a:pt x="2024" y="1126"/>
                        <a:pt x="2021" y="1130"/>
                      </a:cubicBezTo>
                      <a:cubicBezTo>
                        <a:pt x="2019" y="1132"/>
                        <a:pt x="2013" y="1134"/>
                        <a:pt x="2008" y="1136"/>
                      </a:cubicBezTo>
                      <a:cubicBezTo>
                        <a:pt x="2003" y="1139"/>
                        <a:pt x="1998" y="1142"/>
                        <a:pt x="1995" y="1146"/>
                      </a:cubicBezTo>
                      <a:cubicBezTo>
                        <a:pt x="1990" y="1155"/>
                        <a:pt x="1995" y="1167"/>
                        <a:pt x="2004" y="1170"/>
                      </a:cubicBezTo>
                      <a:cubicBezTo>
                        <a:pt x="2009" y="1171"/>
                        <a:pt x="2014" y="1170"/>
                        <a:pt x="2019" y="1168"/>
                      </a:cubicBezTo>
                      <a:cubicBezTo>
                        <a:pt x="2024" y="1166"/>
                        <a:pt x="2035" y="1157"/>
                        <a:pt x="2042" y="1158"/>
                      </a:cubicBezTo>
                      <a:cubicBezTo>
                        <a:pt x="2046" y="1159"/>
                        <a:pt x="2048" y="1163"/>
                        <a:pt x="2047" y="1166"/>
                      </a:cubicBezTo>
                      <a:cubicBezTo>
                        <a:pt x="2051" y="1166"/>
                        <a:pt x="2054" y="1161"/>
                        <a:pt x="2053" y="1156"/>
                      </a:cubicBezTo>
                      <a:cubicBezTo>
                        <a:pt x="2051" y="1148"/>
                        <a:pt x="2040" y="1142"/>
                        <a:pt x="2030" y="1146"/>
                      </a:cubicBezTo>
                      <a:cubicBezTo>
                        <a:pt x="2026" y="1147"/>
                        <a:pt x="2023" y="1150"/>
                        <a:pt x="2020" y="1155"/>
                      </a:cubicBezTo>
                      <a:close/>
                      <a:moveTo>
                        <a:pt x="2031" y="1142"/>
                      </a:moveTo>
                      <a:cubicBezTo>
                        <a:pt x="2038" y="1133"/>
                        <a:pt x="2055" y="1128"/>
                        <a:pt x="2067" y="1132"/>
                      </a:cubicBezTo>
                      <a:cubicBezTo>
                        <a:pt x="2078" y="1136"/>
                        <a:pt x="2078" y="1147"/>
                        <a:pt x="2065" y="1146"/>
                      </a:cubicBezTo>
                      <a:cubicBezTo>
                        <a:pt x="2055" y="1144"/>
                        <a:pt x="2040" y="1136"/>
                        <a:pt x="2031" y="1142"/>
                      </a:cubicBezTo>
                      <a:close/>
                      <a:moveTo>
                        <a:pt x="1995" y="1165"/>
                      </a:moveTo>
                      <a:cubicBezTo>
                        <a:pt x="1991" y="1162"/>
                        <a:pt x="1990" y="1154"/>
                        <a:pt x="1992" y="1150"/>
                      </a:cubicBezTo>
                      <a:cubicBezTo>
                        <a:pt x="1987" y="1147"/>
                        <a:pt x="1976" y="1155"/>
                        <a:pt x="1981" y="1163"/>
                      </a:cubicBezTo>
                      <a:cubicBezTo>
                        <a:pt x="1983" y="1168"/>
                        <a:pt x="1991" y="1170"/>
                        <a:pt x="1995" y="1165"/>
                      </a:cubicBezTo>
                      <a:close/>
                      <a:moveTo>
                        <a:pt x="2037" y="1509"/>
                      </a:moveTo>
                      <a:cubicBezTo>
                        <a:pt x="2033" y="1510"/>
                        <a:pt x="2030" y="1508"/>
                        <a:pt x="2029" y="1505"/>
                      </a:cubicBezTo>
                      <a:cubicBezTo>
                        <a:pt x="2027" y="1499"/>
                        <a:pt x="2034" y="1495"/>
                        <a:pt x="2038" y="1498"/>
                      </a:cubicBezTo>
                      <a:cubicBezTo>
                        <a:pt x="2042" y="1500"/>
                        <a:pt x="2042" y="1504"/>
                        <a:pt x="2047" y="1505"/>
                      </a:cubicBezTo>
                      <a:cubicBezTo>
                        <a:pt x="2042" y="1505"/>
                        <a:pt x="2041" y="1508"/>
                        <a:pt x="2037" y="1509"/>
                      </a:cubicBezTo>
                      <a:close/>
                      <a:moveTo>
                        <a:pt x="1753" y="1566"/>
                      </a:moveTo>
                      <a:cubicBezTo>
                        <a:pt x="1743" y="1542"/>
                        <a:pt x="1751" y="1521"/>
                        <a:pt x="1764" y="1507"/>
                      </a:cubicBezTo>
                      <a:cubicBezTo>
                        <a:pt x="1776" y="1496"/>
                        <a:pt x="1789" y="1497"/>
                        <a:pt x="1797" y="1490"/>
                      </a:cubicBezTo>
                      <a:cubicBezTo>
                        <a:pt x="1800" y="1487"/>
                        <a:pt x="1802" y="1484"/>
                        <a:pt x="1802" y="1479"/>
                      </a:cubicBezTo>
                      <a:cubicBezTo>
                        <a:pt x="1810" y="1487"/>
                        <a:pt x="1809" y="1500"/>
                        <a:pt x="1800" y="1507"/>
                      </a:cubicBezTo>
                      <a:cubicBezTo>
                        <a:pt x="1789" y="1516"/>
                        <a:pt x="1778" y="1514"/>
                        <a:pt x="1767" y="1525"/>
                      </a:cubicBezTo>
                      <a:cubicBezTo>
                        <a:pt x="1756" y="1537"/>
                        <a:pt x="1751" y="1552"/>
                        <a:pt x="1753" y="1566"/>
                      </a:cubicBezTo>
                      <a:close/>
                      <a:moveTo>
                        <a:pt x="1751" y="1623"/>
                      </a:moveTo>
                      <a:cubicBezTo>
                        <a:pt x="1738" y="1602"/>
                        <a:pt x="1749" y="1580"/>
                        <a:pt x="1750" y="1568"/>
                      </a:cubicBezTo>
                      <a:cubicBezTo>
                        <a:pt x="1751" y="1551"/>
                        <a:pt x="1738" y="1549"/>
                        <a:pt x="1732" y="1566"/>
                      </a:cubicBezTo>
                      <a:cubicBezTo>
                        <a:pt x="1727" y="1583"/>
                        <a:pt x="1734" y="1610"/>
                        <a:pt x="1751" y="1623"/>
                      </a:cubicBezTo>
                      <a:close/>
                      <a:moveTo>
                        <a:pt x="2383" y="1684"/>
                      </a:moveTo>
                      <a:cubicBezTo>
                        <a:pt x="2394" y="1705"/>
                        <a:pt x="2420" y="1712"/>
                        <a:pt x="2437" y="1707"/>
                      </a:cubicBezTo>
                      <a:cubicBezTo>
                        <a:pt x="2452" y="1702"/>
                        <a:pt x="2453" y="1687"/>
                        <a:pt x="2435" y="1692"/>
                      </a:cubicBezTo>
                      <a:cubicBezTo>
                        <a:pt x="2419" y="1696"/>
                        <a:pt x="2401" y="1701"/>
                        <a:pt x="2383" y="1684"/>
                      </a:cubicBezTo>
                      <a:close/>
                      <a:moveTo>
                        <a:pt x="2620" y="1502"/>
                      </a:moveTo>
                      <a:cubicBezTo>
                        <a:pt x="2629" y="1517"/>
                        <a:pt x="2629" y="1544"/>
                        <a:pt x="2619" y="1560"/>
                      </a:cubicBezTo>
                      <a:cubicBezTo>
                        <a:pt x="2610" y="1575"/>
                        <a:pt x="2595" y="1570"/>
                        <a:pt x="2602" y="1551"/>
                      </a:cubicBezTo>
                      <a:cubicBezTo>
                        <a:pt x="2607" y="1536"/>
                        <a:pt x="2624" y="1522"/>
                        <a:pt x="2620" y="1502"/>
                      </a:cubicBezTo>
                      <a:close/>
                      <a:moveTo>
                        <a:pt x="2424" y="1717"/>
                      </a:moveTo>
                      <a:cubicBezTo>
                        <a:pt x="2446" y="1727"/>
                        <a:pt x="2464" y="1716"/>
                        <a:pt x="2476" y="1702"/>
                      </a:cubicBezTo>
                      <a:cubicBezTo>
                        <a:pt x="2483" y="1694"/>
                        <a:pt x="2489" y="1680"/>
                        <a:pt x="2500" y="1678"/>
                      </a:cubicBezTo>
                      <a:cubicBezTo>
                        <a:pt x="2489" y="1666"/>
                        <a:pt x="2470" y="1693"/>
                        <a:pt x="2463" y="1701"/>
                      </a:cubicBezTo>
                      <a:cubicBezTo>
                        <a:pt x="2452" y="1713"/>
                        <a:pt x="2438" y="1720"/>
                        <a:pt x="2424" y="1717"/>
                      </a:cubicBezTo>
                      <a:close/>
                      <a:moveTo>
                        <a:pt x="2515" y="1592"/>
                      </a:moveTo>
                      <a:cubicBezTo>
                        <a:pt x="2490" y="1599"/>
                        <a:pt x="2458" y="1597"/>
                        <a:pt x="2445" y="1585"/>
                      </a:cubicBezTo>
                      <a:cubicBezTo>
                        <a:pt x="2432" y="1573"/>
                        <a:pt x="2439" y="1557"/>
                        <a:pt x="2456" y="1568"/>
                      </a:cubicBezTo>
                      <a:cubicBezTo>
                        <a:pt x="2470" y="1576"/>
                        <a:pt x="2490" y="1593"/>
                        <a:pt x="2515" y="1592"/>
                      </a:cubicBezTo>
                      <a:close/>
                      <a:moveTo>
                        <a:pt x="2664" y="1596"/>
                      </a:moveTo>
                      <a:cubicBezTo>
                        <a:pt x="2667" y="1599"/>
                        <a:pt x="2668" y="1603"/>
                        <a:pt x="2666" y="1606"/>
                      </a:cubicBezTo>
                      <a:cubicBezTo>
                        <a:pt x="2661" y="1611"/>
                        <a:pt x="2654" y="1607"/>
                        <a:pt x="2654" y="1601"/>
                      </a:cubicBezTo>
                      <a:cubicBezTo>
                        <a:pt x="2654" y="1597"/>
                        <a:pt x="2656" y="1594"/>
                        <a:pt x="2654" y="1589"/>
                      </a:cubicBezTo>
                      <a:cubicBezTo>
                        <a:pt x="2658" y="1594"/>
                        <a:pt x="2661" y="1593"/>
                        <a:pt x="2664" y="1596"/>
                      </a:cubicBezTo>
                      <a:close/>
                      <a:moveTo>
                        <a:pt x="2665" y="1594"/>
                      </a:moveTo>
                      <a:cubicBezTo>
                        <a:pt x="2667" y="1596"/>
                        <a:pt x="2668" y="1598"/>
                        <a:pt x="2669" y="1600"/>
                      </a:cubicBezTo>
                      <a:cubicBezTo>
                        <a:pt x="2669" y="1603"/>
                        <a:pt x="2668" y="1607"/>
                        <a:pt x="2664" y="1609"/>
                      </a:cubicBezTo>
                      <a:cubicBezTo>
                        <a:pt x="2660" y="1611"/>
                        <a:pt x="2656" y="1609"/>
                        <a:pt x="2654" y="1607"/>
                      </a:cubicBezTo>
                      <a:cubicBezTo>
                        <a:pt x="2650" y="1602"/>
                        <a:pt x="2653" y="1598"/>
                        <a:pt x="2654" y="1594"/>
                      </a:cubicBezTo>
                      <a:cubicBezTo>
                        <a:pt x="2654" y="1590"/>
                        <a:pt x="2650" y="1585"/>
                        <a:pt x="2644" y="1584"/>
                      </a:cubicBezTo>
                      <a:cubicBezTo>
                        <a:pt x="2638" y="1582"/>
                        <a:pt x="2631" y="1584"/>
                        <a:pt x="2627" y="1590"/>
                      </a:cubicBezTo>
                      <a:cubicBezTo>
                        <a:pt x="2625" y="1593"/>
                        <a:pt x="2625" y="1598"/>
                        <a:pt x="2629" y="1600"/>
                      </a:cubicBezTo>
                      <a:cubicBezTo>
                        <a:pt x="2628" y="1596"/>
                        <a:pt x="2633" y="1592"/>
                        <a:pt x="2637" y="1595"/>
                      </a:cubicBezTo>
                      <a:cubicBezTo>
                        <a:pt x="2640" y="1597"/>
                        <a:pt x="2643" y="1603"/>
                        <a:pt x="2646" y="1609"/>
                      </a:cubicBezTo>
                      <a:cubicBezTo>
                        <a:pt x="2649" y="1615"/>
                        <a:pt x="2652" y="1620"/>
                        <a:pt x="2657" y="1622"/>
                      </a:cubicBezTo>
                      <a:cubicBezTo>
                        <a:pt x="2668" y="1627"/>
                        <a:pt x="2680" y="1621"/>
                        <a:pt x="2683" y="1611"/>
                      </a:cubicBezTo>
                      <a:cubicBezTo>
                        <a:pt x="2684" y="1605"/>
                        <a:pt x="2683" y="1599"/>
                        <a:pt x="2680" y="1594"/>
                      </a:cubicBezTo>
                      <a:cubicBezTo>
                        <a:pt x="2677" y="1589"/>
                        <a:pt x="2666" y="1577"/>
                        <a:pt x="2667" y="1570"/>
                      </a:cubicBezTo>
                      <a:cubicBezTo>
                        <a:pt x="2667" y="1564"/>
                        <a:pt x="2672" y="1562"/>
                        <a:pt x="2675" y="1564"/>
                      </a:cubicBezTo>
                      <a:cubicBezTo>
                        <a:pt x="2675" y="1559"/>
                        <a:pt x="2669" y="1556"/>
                        <a:pt x="2664" y="1558"/>
                      </a:cubicBezTo>
                      <a:cubicBezTo>
                        <a:pt x="2655" y="1560"/>
                        <a:pt x="2649" y="1573"/>
                        <a:pt x="2654" y="1584"/>
                      </a:cubicBezTo>
                      <a:cubicBezTo>
                        <a:pt x="2656" y="1588"/>
                        <a:pt x="2660" y="1591"/>
                        <a:pt x="2665" y="1594"/>
                      </a:cubicBezTo>
                      <a:close/>
                      <a:moveTo>
                        <a:pt x="2649" y="1583"/>
                      </a:moveTo>
                      <a:cubicBezTo>
                        <a:pt x="2639" y="1575"/>
                        <a:pt x="2633" y="1557"/>
                        <a:pt x="2636" y="1544"/>
                      </a:cubicBezTo>
                      <a:cubicBezTo>
                        <a:pt x="2639" y="1531"/>
                        <a:pt x="2652" y="1530"/>
                        <a:pt x="2651" y="1545"/>
                      </a:cubicBezTo>
                      <a:cubicBezTo>
                        <a:pt x="2651" y="1556"/>
                        <a:pt x="2643" y="1573"/>
                        <a:pt x="2649" y="1583"/>
                      </a:cubicBezTo>
                      <a:close/>
                      <a:moveTo>
                        <a:pt x="2679" y="1640"/>
                      </a:moveTo>
                      <a:cubicBezTo>
                        <a:pt x="2678" y="1641"/>
                        <a:pt x="2676" y="1641"/>
                        <a:pt x="2675" y="1641"/>
                      </a:cubicBezTo>
                      <a:cubicBezTo>
                        <a:pt x="2680" y="1650"/>
                        <a:pt x="2684" y="1668"/>
                        <a:pt x="2684" y="1685"/>
                      </a:cubicBezTo>
                      <a:cubicBezTo>
                        <a:pt x="2683" y="1681"/>
                        <a:pt x="2681" y="1676"/>
                        <a:pt x="2678" y="1672"/>
                      </a:cubicBezTo>
                      <a:cubicBezTo>
                        <a:pt x="2662" y="1644"/>
                        <a:pt x="2639" y="1651"/>
                        <a:pt x="2616" y="1637"/>
                      </a:cubicBezTo>
                      <a:cubicBezTo>
                        <a:pt x="2608" y="1632"/>
                        <a:pt x="2603" y="1621"/>
                        <a:pt x="2611" y="1612"/>
                      </a:cubicBezTo>
                      <a:cubicBezTo>
                        <a:pt x="2615" y="1608"/>
                        <a:pt x="2620" y="1606"/>
                        <a:pt x="2626" y="1608"/>
                      </a:cubicBezTo>
                      <a:cubicBezTo>
                        <a:pt x="2630" y="1609"/>
                        <a:pt x="2632" y="1611"/>
                        <a:pt x="2634" y="1615"/>
                      </a:cubicBezTo>
                      <a:cubicBezTo>
                        <a:pt x="2635" y="1616"/>
                        <a:pt x="2635" y="1618"/>
                        <a:pt x="2635" y="1620"/>
                      </a:cubicBezTo>
                      <a:cubicBezTo>
                        <a:pt x="2635" y="1619"/>
                        <a:pt x="2635" y="1620"/>
                        <a:pt x="2634" y="1617"/>
                      </a:cubicBezTo>
                      <a:cubicBezTo>
                        <a:pt x="2633" y="1615"/>
                        <a:pt x="2628" y="1612"/>
                        <a:pt x="2624" y="1614"/>
                      </a:cubicBezTo>
                      <a:cubicBezTo>
                        <a:pt x="2620" y="1616"/>
                        <a:pt x="2618" y="1620"/>
                        <a:pt x="2620" y="1624"/>
                      </a:cubicBezTo>
                      <a:cubicBezTo>
                        <a:pt x="2622" y="1628"/>
                        <a:pt x="2626" y="1629"/>
                        <a:pt x="2629" y="1628"/>
                      </a:cubicBezTo>
                      <a:cubicBezTo>
                        <a:pt x="2635" y="1627"/>
                        <a:pt x="2637" y="1620"/>
                        <a:pt x="2635" y="1614"/>
                      </a:cubicBezTo>
                      <a:cubicBezTo>
                        <a:pt x="2633" y="1610"/>
                        <a:pt x="2631" y="1607"/>
                        <a:pt x="2626" y="1606"/>
                      </a:cubicBezTo>
                      <a:cubicBezTo>
                        <a:pt x="2620" y="1604"/>
                        <a:pt x="2613" y="1606"/>
                        <a:pt x="2609" y="1610"/>
                      </a:cubicBezTo>
                      <a:cubicBezTo>
                        <a:pt x="2598" y="1622"/>
                        <a:pt x="2604" y="1633"/>
                        <a:pt x="2614" y="1639"/>
                      </a:cubicBezTo>
                      <a:cubicBezTo>
                        <a:pt x="2638" y="1653"/>
                        <a:pt x="2661" y="1646"/>
                        <a:pt x="2676" y="1677"/>
                      </a:cubicBezTo>
                      <a:cubicBezTo>
                        <a:pt x="2682" y="1689"/>
                        <a:pt x="2684" y="1704"/>
                        <a:pt x="2675" y="1718"/>
                      </a:cubicBezTo>
                      <a:cubicBezTo>
                        <a:pt x="2664" y="1736"/>
                        <a:pt x="2642" y="1744"/>
                        <a:pt x="2623" y="1734"/>
                      </a:cubicBezTo>
                      <a:cubicBezTo>
                        <a:pt x="2644" y="1745"/>
                        <a:pt x="2669" y="1724"/>
                        <a:pt x="2673" y="1700"/>
                      </a:cubicBezTo>
                      <a:cubicBezTo>
                        <a:pt x="2675" y="1688"/>
                        <a:pt x="2671" y="1671"/>
                        <a:pt x="2659" y="1662"/>
                      </a:cubicBezTo>
                      <a:cubicBezTo>
                        <a:pt x="2635" y="1644"/>
                        <a:pt x="2615" y="1671"/>
                        <a:pt x="2637" y="1688"/>
                      </a:cubicBezTo>
                      <a:cubicBezTo>
                        <a:pt x="2649" y="1697"/>
                        <a:pt x="2653" y="1710"/>
                        <a:pt x="2645" y="1723"/>
                      </a:cubicBezTo>
                      <a:cubicBezTo>
                        <a:pt x="2639" y="1731"/>
                        <a:pt x="2630" y="1734"/>
                        <a:pt x="2623" y="1734"/>
                      </a:cubicBezTo>
                      <a:cubicBezTo>
                        <a:pt x="2624" y="1735"/>
                        <a:pt x="2624" y="1735"/>
                        <a:pt x="2625" y="1736"/>
                      </a:cubicBezTo>
                      <a:cubicBezTo>
                        <a:pt x="2620" y="1733"/>
                        <a:pt x="2614" y="1732"/>
                        <a:pt x="2608" y="1730"/>
                      </a:cubicBezTo>
                      <a:cubicBezTo>
                        <a:pt x="2594" y="1728"/>
                        <a:pt x="2583" y="1729"/>
                        <a:pt x="2570" y="1734"/>
                      </a:cubicBezTo>
                      <a:cubicBezTo>
                        <a:pt x="2569" y="1734"/>
                        <a:pt x="2569" y="1734"/>
                        <a:pt x="2569" y="1734"/>
                      </a:cubicBezTo>
                      <a:cubicBezTo>
                        <a:pt x="2577" y="1724"/>
                        <a:pt x="2596" y="1713"/>
                        <a:pt x="2608" y="1712"/>
                      </a:cubicBezTo>
                      <a:cubicBezTo>
                        <a:pt x="2607" y="1712"/>
                        <a:pt x="2607" y="1711"/>
                        <a:pt x="2608" y="1710"/>
                      </a:cubicBezTo>
                      <a:cubicBezTo>
                        <a:pt x="2597" y="1710"/>
                        <a:pt x="2582" y="1718"/>
                        <a:pt x="2572" y="1727"/>
                      </a:cubicBezTo>
                      <a:cubicBezTo>
                        <a:pt x="2573" y="1725"/>
                        <a:pt x="2573" y="1724"/>
                        <a:pt x="2574" y="1722"/>
                      </a:cubicBezTo>
                      <a:cubicBezTo>
                        <a:pt x="2574" y="1722"/>
                        <a:pt x="2574" y="1722"/>
                        <a:pt x="2574" y="1722"/>
                      </a:cubicBezTo>
                      <a:cubicBezTo>
                        <a:pt x="2577" y="1713"/>
                        <a:pt x="2579" y="1705"/>
                        <a:pt x="2581" y="1697"/>
                      </a:cubicBezTo>
                      <a:cubicBezTo>
                        <a:pt x="2582" y="1687"/>
                        <a:pt x="2581" y="1674"/>
                        <a:pt x="2588" y="1667"/>
                      </a:cubicBezTo>
                      <a:cubicBezTo>
                        <a:pt x="2594" y="1661"/>
                        <a:pt x="2603" y="1658"/>
                        <a:pt x="2611" y="1662"/>
                      </a:cubicBezTo>
                      <a:cubicBezTo>
                        <a:pt x="2618" y="1665"/>
                        <a:pt x="2625" y="1671"/>
                        <a:pt x="2625" y="1680"/>
                      </a:cubicBezTo>
                      <a:cubicBezTo>
                        <a:pt x="2625" y="1687"/>
                        <a:pt x="2622" y="1694"/>
                        <a:pt x="2616" y="1696"/>
                      </a:cubicBezTo>
                      <a:cubicBezTo>
                        <a:pt x="2610" y="1699"/>
                        <a:pt x="2604" y="1698"/>
                        <a:pt x="2600" y="1694"/>
                      </a:cubicBezTo>
                      <a:cubicBezTo>
                        <a:pt x="2603" y="1696"/>
                        <a:pt x="2608" y="1696"/>
                        <a:pt x="2611" y="1694"/>
                      </a:cubicBezTo>
                      <a:cubicBezTo>
                        <a:pt x="2615" y="1691"/>
                        <a:pt x="2616" y="1685"/>
                        <a:pt x="2613" y="1681"/>
                      </a:cubicBezTo>
                      <a:cubicBezTo>
                        <a:pt x="2610" y="1677"/>
                        <a:pt x="2604" y="1677"/>
                        <a:pt x="2600" y="1680"/>
                      </a:cubicBezTo>
                      <a:cubicBezTo>
                        <a:pt x="2597" y="1682"/>
                        <a:pt x="2596" y="1687"/>
                        <a:pt x="2598" y="1691"/>
                      </a:cubicBezTo>
                      <a:cubicBezTo>
                        <a:pt x="2599" y="1693"/>
                        <a:pt x="2601" y="1695"/>
                        <a:pt x="2603" y="1696"/>
                      </a:cubicBezTo>
                      <a:cubicBezTo>
                        <a:pt x="2607" y="1698"/>
                        <a:pt x="2611" y="1699"/>
                        <a:pt x="2616" y="1697"/>
                      </a:cubicBezTo>
                      <a:cubicBezTo>
                        <a:pt x="2622" y="1694"/>
                        <a:pt x="2626" y="1688"/>
                        <a:pt x="2626" y="1680"/>
                      </a:cubicBezTo>
                      <a:cubicBezTo>
                        <a:pt x="2626" y="1671"/>
                        <a:pt x="2619" y="1663"/>
                        <a:pt x="2611" y="1660"/>
                      </a:cubicBezTo>
                      <a:cubicBezTo>
                        <a:pt x="2602" y="1657"/>
                        <a:pt x="2593" y="1659"/>
                        <a:pt x="2586" y="1665"/>
                      </a:cubicBezTo>
                      <a:cubicBezTo>
                        <a:pt x="2584" y="1667"/>
                        <a:pt x="2583" y="1669"/>
                        <a:pt x="2582" y="1672"/>
                      </a:cubicBezTo>
                      <a:cubicBezTo>
                        <a:pt x="2582" y="1670"/>
                        <a:pt x="2581" y="1669"/>
                        <a:pt x="2581" y="1668"/>
                      </a:cubicBezTo>
                      <a:cubicBezTo>
                        <a:pt x="2579" y="1647"/>
                        <a:pt x="2568" y="1627"/>
                        <a:pt x="2577" y="1606"/>
                      </a:cubicBezTo>
                      <a:cubicBezTo>
                        <a:pt x="2576" y="1606"/>
                        <a:pt x="2575" y="1606"/>
                        <a:pt x="2574" y="1605"/>
                      </a:cubicBezTo>
                      <a:cubicBezTo>
                        <a:pt x="2573" y="1608"/>
                        <a:pt x="2572" y="1611"/>
                        <a:pt x="2571" y="1615"/>
                      </a:cubicBezTo>
                      <a:cubicBezTo>
                        <a:pt x="2570" y="1620"/>
                        <a:pt x="2570" y="1624"/>
                        <a:pt x="2570" y="1628"/>
                      </a:cubicBezTo>
                      <a:cubicBezTo>
                        <a:pt x="2567" y="1624"/>
                        <a:pt x="2565" y="1621"/>
                        <a:pt x="2561" y="1617"/>
                      </a:cubicBezTo>
                      <a:cubicBezTo>
                        <a:pt x="2554" y="1610"/>
                        <a:pt x="2548" y="1606"/>
                        <a:pt x="2539" y="1602"/>
                      </a:cubicBezTo>
                      <a:cubicBezTo>
                        <a:pt x="2535" y="1601"/>
                        <a:pt x="2532" y="1599"/>
                        <a:pt x="2529" y="1599"/>
                      </a:cubicBezTo>
                      <a:cubicBezTo>
                        <a:pt x="2521" y="1597"/>
                        <a:pt x="2515" y="1596"/>
                        <a:pt x="2506" y="1597"/>
                      </a:cubicBezTo>
                      <a:cubicBezTo>
                        <a:pt x="2498" y="1599"/>
                        <a:pt x="2492" y="1602"/>
                        <a:pt x="2485" y="1607"/>
                      </a:cubicBezTo>
                      <a:cubicBezTo>
                        <a:pt x="2480" y="1612"/>
                        <a:pt x="2475" y="1618"/>
                        <a:pt x="2473" y="1626"/>
                      </a:cubicBezTo>
                      <a:cubicBezTo>
                        <a:pt x="2470" y="1638"/>
                        <a:pt x="2475" y="1651"/>
                        <a:pt x="2485" y="1659"/>
                      </a:cubicBezTo>
                      <a:cubicBezTo>
                        <a:pt x="2495" y="1667"/>
                        <a:pt x="2510" y="1670"/>
                        <a:pt x="2523" y="1670"/>
                      </a:cubicBezTo>
                      <a:cubicBezTo>
                        <a:pt x="2497" y="1657"/>
                        <a:pt x="2508" y="1636"/>
                        <a:pt x="2504" y="1624"/>
                      </a:cubicBezTo>
                      <a:cubicBezTo>
                        <a:pt x="2500" y="1609"/>
                        <a:pt x="2486" y="1609"/>
                        <a:pt x="2478" y="1617"/>
                      </a:cubicBezTo>
                      <a:cubicBezTo>
                        <a:pt x="2478" y="1617"/>
                        <a:pt x="2478" y="1617"/>
                        <a:pt x="2478" y="1617"/>
                      </a:cubicBezTo>
                      <a:cubicBezTo>
                        <a:pt x="2480" y="1614"/>
                        <a:pt x="2483" y="1611"/>
                        <a:pt x="2486" y="1608"/>
                      </a:cubicBezTo>
                      <a:cubicBezTo>
                        <a:pt x="2493" y="1603"/>
                        <a:pt x="2499" y="1601"/>
                        <a:pt x="2507" y="1599"/>
                      </a:cubicBezTo>
                      <a:cubicBezTo>
                        <a:pt x="2515" y="1598"/>
                        <a:pt x="2521" y="1599"/>
                        <a:pt x="2528" y="1601"/>
                      </a:cubicBezTo>
                      <a:cubicBezTo>
                        <a:pt x="2540" y="1604"/>
                        <a:pt x="2549" y="1610"/>
                        <a:pt x="2557" y="1618"/>
                      </a:cubicBezTo>
                      <a:cubicBezTo>
                        <a:pt x="2554" y="1615"/>
                        <a:pt x="2551" y="1613"/>
                        <a:pt x="2548" y="1612"/>
                      </a:cubicBezTo>
                      <a:cubicBezTo>
                        <a:pt x="2538" y="1607"/>
                        <a:pt x="2524" y="1609"/>
                        <a:pt x="2519" y="1619"/>
                      </a:cubicBezTo>
                      <a:cubicBezTo>
                        <a:pt x="2517" y="1624"/>
                        <a:pt x="2518" y="1630"/>
                        <a:pt x="2521" y="1634"/>
                      </a:cubicBezTo>
                      <a:cubicBezTo>
                        <a:pt x="2523" y="1637"/>
                        <a:pt x="2527" y="1638"/>
                        <a:pt x="2531" y="1638"/>
                      </a:cubicBezTo>
                      <a:cubicBezTo>
                        <a:pt x="2535" y="1638"/>
                        <a:pt x="2539" y="1636"/>
                        <a:pt x="2541" y="1633"/>
                      </a:cubicBezTo>
                      <a:cubicBezTo>
                        <a:pt x="2544" y="1628"/>
                        <a:pt x="2543" y="1622"/>
                        <a:pt x="2539" y="1619"/>
                      </a:cubicBezTo>
                      <a:cubicBezTo>
                        <a:pt x="2536" y="1617"/>
                        <a:pt x="2533" y="1617"/>
                        <a:pt x="2530" y="1619"/>
                      </a:cubicBezTo>
                      <a:cubicBezTo>
                        <a:pt x="2529" y="1620"/>
                        <a:pt x="2528" y="1622"/>
                        <a:pt x="2529" y="1624"/>
                      </a:cubicBezTo>
                      <a:cubicBezTo>
                        <a:pt x="2529" y="1623"/>
                        <a:pt x="2531" y="1621"/>
                        <a:pt x="2532" y="1621"/>
                      </a:cubicBezTo>
                      <a:cubicBezTo>
                        <a:pt x="2535" y="1620"/>
                        <a:pt x="2537" y="1622"/>
                        <a:pt x="2537" y="1625"/>
                      </a:cubicBezTo>
                      <a:cubicBezTo>
                        <a:pt x="2537" y="1626"/>
                        <a:pt x="2537" y="1628"/>
                        <a:pt x="2534" y="1630"/>
                      </a:cubicBezTo>
                      <a:cubicBezTo>
                        <a:pt x="2532" y="1631"/>
                        <a:pt x="2529" y="1631"/>
                        <a:pt x="2527" y="1629"/>
                      </a:cubicBezTo>
                      <a:cubicBezTo>
                        <a:pt x="2524" y="1627"/>
                        <a:pt x="2524" y="1623"/>
                        <a:pt x="2525" y="1620"/>
                      </a:cubicBezTo>
                      <a:cubicBezTo>
                        <a:pt x="2530" y="1612"/>
                        <a:pt x="2543" y="1611"/>
                        <a:pt x="2551" y="1615"/>
                      </a:cubicBezTo>
                      <a:cubicBezTo>
                        <a:pt x="2577" y="1628"/>
                        <a:pt x="2581" y="1672"/>
                        <a:pt x="2577" y="1700"/>
                      </a:cubicBezTo>
                      <a:cubicBezTo>
                        <a:pt x="2576" y="1691"/>
                        <a:pt x="2573" y="1682"/>
                        <a:pt x="2566" y="1675"/>
                      </a:cubicBezTo>
                      <a:cubicBezTo>
                        <a:pt x="2563" y="1671"/>
                        <a:pt x="2558" y="1668"/>
                        <a:pt x="2552" y="1667"/>
                      </a:cubicBezTo>
                      <a:cubicBezTo>
                        <a:pt x="2558" y="1669"/>
                        <a:pt x="2562" y="1673"/>
                        <a:pt x="2564" y="1676"/>
                      </a:cubicBezTo>
                      <a:cubicBezTo>
                        <a:pt x="2572" y="1685"/>
                        <a:pt x="2574" y="1696"/>
                        <a:pt x="2573" y="1707"/>
                      </a:cubicBezTo>
                      <a:cubicBezTo>
                        <a:pt x="2572" y="1715"/>
                        <a:pt x="2570" y="1722"/>
                        <a:pt x="2566" y="1728"/>
                      </a:cubicBezTo>
                      <a:cubicBezTo>
                        <a:pt x="2559" y="1740"/>
                        <a:pt x="2550" y="1747"/>
                        <a:pt x="2541" y="1758"/>
                      </a:cubicBezTo>
                      <a:cubicBezTo>
                        <a:pt x="2541" y="1758"/>
                        <a:pt x="2541" y="1758"/>
                        <a:pt x="2541" y="1758"/>
                      </a:cubicBezTo>
                      <a:cubicBezTo>
                        <a:pt x="2536" y="1765"/>
                        <a:pt x="2533" y="1771"/>
                        <a:pt x="2530" y="1778"/>
                      </a:cubicBezTo>
                      <a:cubicBezTo>
                        <a:pt x="2530" y="1780"/>
                        <a:pt x="2524" y="1797"/>
                        <a:pt x="2526" y="1799"/>
                      </a:cubicBezTo>
                      <a:cubicBezTo>
                        <a:pt x="2527" y="1798"/>
                        <a:pt x="2531" y="1787"/>
                        <a:pt x="2532" y="1785"/>
                      </a:cubicBezTo>
                      <a:cubicBezTo>
                        <a:pt x="2535" y="1777"/>
                        <a:pt x="2539" y="1769"/>
                        <a:pt x="2544" y="1761"/>
                      </a:cubicBezTo>
                      <a:cubicBezTo>
                        <a:pt x="2545" y="1760"/>
                        <a:pt x="2545" y="1760"/>
                        <a:pt x="2545" y="1760"/>
                      </a:cubicBezTo>
                      <a:cubicBezTo>
                        <a:pt x="2553" y="1750"/>
                        <a:pt x="2560" y="1743"/>
                        <a:pt x="2572" y="1737"/>
                      </a:cubicBezTo>
                      <a:cubicBezTo>
                        <a:pt x="2585" y="1731"/>
                        <a:pt x="2602" y="1730"/>
                        <a:pt x="2616" y="1738"/>
                      </a:cubicBezTo>
                      <a:cubicBezTo>
                        <a:pt x="2623" y="1742"/>
                        <a:pt x="2630" y="1753"/>
                        <a:pt x="2626" y="1762"/>
                      </a:cubicBezTo>
                      <a:cubicBezTo>
                        <a:pt x="2624" y="1765"/>
                        <a:pt x="2621" y="1766"/>
                        <a:pt x="2617" y="1765"/>
                      </a:cubicBezTo>
                      <a:cubicBezTo>
                        <a:pt x="2615" y="1765"/>
                        <a:pt x="2613" y="1762"/>
                        <a:pt x="2613" y="1759"/>
                      </a:cubicBezTo>
                      <a:cubicBezTo>
                        <a:pt x="2613" y="1757"/>
                        <a:pt x="2614" y="1755"/>
                        <a:pt x="2615" y="1754"/>
                      </a:cubicBezTo>
                      <a:cubicBezTo>
                        <a:pt x="2617" y="1752"/>
                        <a:pt x="2621" y="1753"/>
                        <a:pt x="2621" y="1756"/>
                      </a:cubicBezTo>
                      <a:cubicBezTo>
                        <a:pt x="2622" y="1758"/>
                        <a:pt x="2621" y="1759"/>
                        <a:pt x="2620" y="1760"/>
                      </a:cubicBezTo>
                      <a:cubicBezTo>
                        <a:pt x="2622" y="1761"/>
                        <a:pt x="2624" y="1759"/>
                        <a:pt x="2624" y="1757"/>
                      </a:cubicBezTo>
                      <a:cubicBezTo>
                        <a:pt x="2624" y="1753"/>
                        <a:pt x="2622" y="1750"/>
                        <a:pt x="2619" y="1749"/>
                      </a:cubicBezTo>
                      <a:cubicBezTo>
                        <a:pt x="2614" y="1748"/>
                        <a:pt x="2608" y="1751"/>
                        <a:pt x="2607" y="1756"/>
                      </a:cubicBezTo>
                      <a:cubicBezTo>
                        <a:pt x="2605" y="1759"/>
                        <a:pt x="2605" y="1764"/>
                        <a:pt x="2608" y="1767"/>
                      </a:cubicBezTo>
                      <a:cubicBezTo>
                        <a:pt x="2610" y="1771"/>
                        <a:pt x="2613" y="1772"/>
                        <a:pt x="2617" y="1773"/>
                      </a:cubicBezTo>
                      <a:cubicBezTo>
                        <a:pt x="2622" y="1773"/>
                        <a:pt x="2627" y="1771"/>
                        <a:pt x="2630" y="1766"/>
                      </a:cubicBezTo>
                      <a:cubicBezTo>
                        <a:pt x="2636" y="1756"/>
                        <a:pt x="2629" y="1744"/>
                        <a:pt x="2620" y="1738"/>
                      </a:cubicBezTo>
                      <a:cubicBezTo>
                        <a:pt x="2617" y="1736"/>
                        <a:pt x="2613" y="1735"/>
                        <a:pt x="2610" y="1734"/>
                      </a:cubicBezTo>
                      <a:cubicBezTo>
                        <a:pt x="2621" y="1736"/>
                        <a:pt x="2630" y="1740"/>
                        <a:pt x="2640" y="1748"/>
                      </a:cubicBezTo>
                      <a:cubicBezTo>
                        <a:pt x="2646" y="1753"/>
                        <a:pt x="2650" y="1758"/>
                        <a:pt x="2653" y="1765"/>
                      </a:cubicBezTo>
                      <a:cubicBezTo>
                        <a:pt x="2657" y="1773"/>
                        <a:pt x="2658" y="1779"/>
                        <a:pt x="2658" y="1787"/>
                      </a:cubicBezTo>
                      <a:cubicBezTo>
                        <a:pt x="2657" y="1792"/>
                        <a:pt x="2657" y="1795"/>
                        <a:pt x="2655" y="1799"/>
                      </a:cubicBezTo>
                      <a:cubicBezTo>
                        <a:pt x="2655" y="1799"/>
                        <a:pt x="2655" y="1799"/>
                        <a:pt x="2655" y="1799"/>
                      </a:cubicBezTo>
                      <a:cubicBezTo>
                        <a:pt x="2657" y="1788"/>
                        <a:pt x="2650" y="1776"/>
                        <a:pt x="2634" y="1781"/>
                      </a:cubicBezTo>
                      <a:cubicBezTo>
                        <a:pt x="2623" y="1785"/>
                        <a:pt x="2611" y="1805"/>
                        <a:pt x="2585" y="1791"/>
                      </a:cubicBezTo>
                      <a:cubicBezTo>
                        <a:pt x="2593" y="1803"/>
                        <a:pt x="2603" y="1813"/>
                        <a:pt x="2616" y="1817"/>
                      </a:cubicBezTo>
                      <a:cubicBezTo>
                        <a:pt x="2628" y="1820"/>
                        <a:pt x="2642" y="1818"/>
                        <a:pt x="2651" y="1808"/>
                      </a:cubicBezTo>
                      <a:cubicBezTo>
                        <a:pt x="2656" y="1802"/>
                        <a:pt x="2659" y="1795"/>
                        <a:pt x="2659" y="1787"/>
                      </a:cubicBezTo>
                      <a:cubicBezTo>
                        <a:pt x="2660" y="1779"/>
                        <a:pt x="2659" y="1772"/>
                        <a:pt x="2655" y="1764"/>
                      </a:cubicBezTo>
                      <a:cubicBezTo>
                        <a:pt x="2652" y="1757"/>
                        <a:pt x="2648" y="1752"/>
                        <a:pt x="2642" y="1746"/>
                      </a:cubicBezTo>
                      <a:cubicBezTo>
                        <a:pt x="2639" y="1744"/>
                        <a:pt x="2636" y="1742"/>
                        <a:pt x="2633" y="1740"/>
                      </a:cubicBezTo>
                      <a:cubicBezTo>
                        <a:pt x="2632" y="1739"/>
                        <a:pt x="2630" y="1738"/>
                        <a:pt x="2629" y="1738"/>
                      </a:cubicBezTo>
                      <a:cubicBezTo>
                        <a:pt x="2648" y="1746"/>
                        <a:pt x="2669" y="1735"/>
                        <a:pt x="2680" y="1717"/>
                      </a:cubicBezTo>
                      <a:cubicBezTo>
                        <a:pt x="2681" y="1715"/>
                        <a:pt x="2681" y="1714"/>
                        <a:pt x="2682" y="1712"/>
                      </a:cubicBezTo>
                      <a:cubicBezTo>
                        <a:pt x="2692" y="1691"/>
                        <a:pt x="2691" y="1663"/>
                        <a:pt x="2679" y="1640"/>
                      </a:cubicBezTo>
                      <a:close/>
                      <a:moveTo>
                        <a:pt x="2679" y="1621"/>
                      </a:moveTo>
                      <a:cubicBezTo>
                        <a:pt x="2675" y="1626"/>
                        <a:pt x="2667" y="1627"/>
                        <a:pt x="2662" y="1626"/>
                      </a:cubicBezTo>
                      <a:cubicBezTo>
                        <a:pt x="2659" y="1632"/>
                        <a:pt x="2668" y="1643"/>
                        <a:pt x="2677" y="1637"/>
                      </a:cubicBezTo>
                      <a:cubicBezTo>
                        <a:pt x="2683" y="1634"/>
                        <a:pt x="2684" y="1625"/>
                        <a:pt x="2679" y="1621"/>
                      </a:cubicBezTo>
                      <a:close/>
                      <a:moveTo>
                        <a:pt x="2688" y="1631"/>
                      </a:moveTo>
                      <a:cubicBezTo>
                        <a:pt x="2694" y="1623"/>
                        <a:pt x="2697" y="1610"/>
                        <a:pt x="2697" y="1601"/>
                      </a:cubicBezTo>
                      <a:cubicBezTo>
                        <a:pt x="2697" y="1591"/>
                        <a:pt x="2693" y="1580"/>
                        <a:pt x="2689" y="1571"/>
                      </a:cubicBezTo>
                      <a:cubicBezTo>
                        <a:pt x="2681" y="1555"/>
                        <a:pt x="2668" y="1540"/>
                        <a:pt x="2668" y="1521"/>
                      </a:cubicBezTo>
                      <a:cubicBezTo>
                        <a:pt x="2668" y="1505"/>
                        <a:pt x="2680" y="1494"/>
                        <a:pt x="2691" y="1493"/>
                      </a:cubicBezTo>
                      <a:cubicBezTo>
                        <a:pt x="2700" y="1492"/>
                        <a:pt x="2711" y="1498"/>
                        <a:pt x="2714" y="1508"/>
                      </a:cubicBezTo>
                      <a:cubicBezTo>
                        <a:pt x="2717" y="1515"/>
                        <a:pt x="2715" y="1526"/>
                        <a:pt x="2707" y="1529"/>
                      </a:cubicBezTo>
                      <a:cubicBezTo>
                        <a:pt x="2703" y="1530"/>
                        <a:pt x="2698" y="1528"/>
                        <a:pt x="2698" y="1525"/>
                      </a:cubicBezTo>
                      <a:cubicBezTo>
                        <a:pt x="2702" y="1525"/>
                        <a:pt x="2705" y="1521"/>
                        <a:pt x="2704" y="1516"/>
                      </a:cubicBezTo>
                      <a:cubicBezTo>
                        <a:pt x="2704" y="1514"/>
                        <a:pt x="2701" y="1510"/>
                        <a:pt x="2698" y="1509"/>
                      </a:cubicBezTo>
                      <a:cubicBezTo>
                        <a:pt x="2693" y="1507"/>
                        <a:pt x="2687" y="1508"/>
                        <a:pt x="2684" y="1512"/>
                      </a:cubicBezTo>
                      <a:cubicBezTo>
                        <a:pt x="2676" y="1523"/>
                        <a:pt x="2686" y="1542"/>
                        <a:pt x="2693" y="1553"/>
                      </a:cubicBezTo>
                      <a:cubicBezTo>
                        <a:pt x="2703" y="1569"/>
                        <a:pt x="2708" y="1587"/>
                        <a:pt x="2704" y="1606"/>
                      </a:cubicBezTo>
                      <a:cubicBezTo>
                        <a:pt x="2702" y="1617"/>
                        <a:pt x="2697" y="1626"/>
                        <a:pt x="2688" y="1631"/>
                      </a:cubicBezTo>
                      <a:close/>
                      <a:moveTo>
                        <a:pt x="2607" y="1818"/>
                      </a:moveTo>
                      <a:cubicBezTo>
                        <a:pt x="2620" y="1825"/>
                        <a:pt x="2616" y="1838"/>
                        <a:pt x="2614" y="1848"/>
                      </a:cubicBezTo>
                      <a:cubicBezTo>
                        <a:pt x="2612" y="1858"/>
                        <a:pt x="2615" y="1870"/>
                        <a:pt x="2627" y="1871"/>
                      </a:cubicBezTo>
                      <a:cubicBezTo>
                        <a:pt x="2625" y="1858"/>
                        <a:pt x="2633" y="1859"/>
                        <a:pt x="2636" y="1846"/>
                      </a:cubicBezTo>
                      <a:cubicBezTo>
                        <a:pt x="2639" y="1835"/>
                        <a:pt x="2629" y="1819"/>
                        <a:pt x="2607" y="1818"/>
                      </a:cubicBezTo>
                      <a:close/>
                      <a:moveTo>
                        <a:pt x="2575" y="1901"/>
                      </a:moveTo>
                      <a:cubicBezTo>
                        <a:pt x="2607" y="1899"/>
                        <a:pt x="2607" y="1936"/>
                        <a:pt x="2593" y="1949"/>
                      </a:cubicBezTo>
                      <a:cubicBezTo>
                        <a:pt x="2600" y="1935"/>
                        <a:pt x="2590" y="1907"/>
                        <a:pt x="2575" y="1901"/>
                      </a:cubicBezTo>
                      <a:close/>
                      <a:moveTo>
                        <a:pt x="2557" y="1900"/>
                      </a:moveTo>
                      <a:cubicBezTo>
                        <a:pt x="2563" y="1881"/>
                        <a:pt x="2581" y="1868"/>
                        <a:pt x="2597" y="1868"/>
                      </a:cubicBezTo>
                      <a:cubicBezTo>
                        <a:pt x="2631" y="1868"/>
                        <a:pt x="2630" y="1905"/>
                        <a:pt x="2599" y="1897"/>
                      </a:cubicBezTo>
                      <a:cubicBezTo>
                        <a:pt x="2583" y="1893"/>
                        <a:pt x="2573" y="1891"/>
                        <a:pt x="2557" y="1900"/>
                      </a:cubicBezTo>
                      <a:close/>
                      <a:moveTo>
                        <a:pt x="2516" y="2049"/>
                      </a:moveTo>
                      <a:cubicBezTo>
                        <a:pt x="2551" y="2044"/>
                        <a:pt x="2564" y="2017"/>
                        <a:pt x="2569" y="1990"/>
                      </a:cubicBezTo>
                      <a:cubicBezTo>
                        <a:pt x="2572" y="1975"/>
                        <a:pt x="2569" y="1954"/>
                        <a:pt x="2581" y="1943"/>
                      </a:cubicBezTo>
                      <a:cubicBezTo>
                        <a:pt x="2558" y="1937"/>
                        <a:pt x="2555" y="1984"/>
                        <a:pt x="2552" y="1999"/>
                      </a:cubicBezTo>
                      <a:cubicBezTo>
                        <a:pt x="2548" y="2023"/>
                        <a:pt x="2536" y="2042"/>
                        <a:pt x="2516" y="2049"/>
                      </a:cubicBezTo>
                      <a:close/>
                      <a:moveTo>
                        <a:pt x="2011" y="1641"/>
                      </a:moveTo>
                      <a:cubicBezTo>
                        <a:pt x="2017" y="1616"/>
                        <a:pt x="1989" y="1593"/>
                        <a:pt x="1983" y="1580"/>
                      </a:cubicBezTo>
                      <a:cubicBezTo>
                        <a:pt x="1973" y="1560"/>
                        <a:pt x="1990" y="1548"/>
                        <a:pt x="2004" y="1566"/>
                      </a:cubicBezTo>
                      <a:cubicBezTo>
                        <a:pt x="2017" y="1584"/>
                        <a:pt x="2022" y="1619"/>
                        <a:pt x="2011" y="1641"/>
                      </a:cubicBezTo>
                      <a:close/>
                      <a:moveTo>
                        <a:pt x="1917" y="1522"/>
                      </a:moveTo>
                      <a:cubicBezTo>
                        <a:pt x="1899" y="1550"/>
                        <a:pt x="1869" y="1545"/>
                        <a:pt x="1854" y="1552"/>
                      </a:cubicBezTo>
                      <a:cubicBezTo>
                        <a:pt x="1839" y="1559"/>
                        <a:pt x="1844" y="1575"/>
                        <a:pt x="1862" y="1572"/>
                      </a:cubicBezTo>
                      <a:cubicBezTo>
                        <a:pt x="1885" y="1567"/>
                        <a:pt x="1908" y="1546"/>
                        <a:pt x="1917" y="1522"/>
                      </a:cubicBezTo>
                      <a:close/>
                      <a:moveTo>
                        <a:pt x="2318" y="1767"/>
                      </a:moveTo>
                      <a:cubicBezTo>
                        <a:pt x="2314" y="1748"/>
                        <a:pt x="2301" y="1744"/>
                        <a:pt x="2281" y="1747"/>
                      </a:cubicBezTo>
                      <a:cubicBezTo>
                        <a:pt x="2265" y="1749"/>
                        <a:pt x="2252" y="1743"/>
                        <a:pt x="2250" y="1731"/>
                      </a:cubicBezTo>
                      <a:cubicBezTo>
                        <a:pt x="2244" y="1739"/>
                        <a:pt x="2247" y="1753"/>
                        <a:pt x="2257" y="1758"/>
                      </a:cubicBezTo>
                      <a:cubicBezTo>
                        <a:pt x="2271" y="1765"/>
                        <a:pt x="2285" y="1755"/>
                        <a:pt x="2301" y="1757"/>
                      </a:cubicBezTo>
                      <a:cubicBezTo>
                        <a:pt x="2306" y="1757"/>
                        <a:pt x="2313" y="1760"/>
                        <a:pt x="2318" y="1767"/>
                      </a:cubicBezTo>
                      <a:close/>
                      <a:moveTo>
                        <a:pt x="2082" y="1492"/>
                      </a:moveTo>
                      <a:cubicBezTo>
                        <a:pt x="2081" y="1490"/>
                        <a:pt x="2083" y="1489"/>
                        <a:pt x="2085" y="1488"/>
                      </a:cubicBezTo>
                      <a:cubicBezTo>
                        <a:pt x="2087" y="1488"/>
                        <a:pt x="2089" y="1490"/>
                        <a:pt x="2089" y="1492"/>
                      </a:cubicBezTo>
                      <a:cubicBezTo>
                        <a:pt x="2089" y="1494"/>
                        <a:pt x="2088" y="1496"/>
                        <a:pt x="2086" y="1496"/>
                      </a:cubicBezTo>
                      <a:cubicBezTo>
                        <a:pt x="2084" y="1496"/>
                        <a:pt x="2082" y="1495"/>
                        <a:pt x="2082" y="1492"/>
                      </a:cubicBezTo>
                      <a:close/>
                      <a:moveTo>
                        <a:pt x="2093" y="1510"/>
                      </a:moveTo>
                      <a:cubicBezTo>
                        <a:pt x="2093" y="1506"/>
                        <a:pt x="2096" y="1502"/>
                        <a:pt x="2100" y="1502"/>
                      </a:cubicBezTo>
                      <a:cubicBezTo>
                        <a:pt x="2105" y="1502"/>
                        <a:pt x="2108" y="1505"/>
                        <a:pt x="2108" y="1509"/>
                      </a:cubicBezTo>
                      <a:cubicBezTo>
                        <a:pt x="2109" y="1513"/>
                        <a:pt x="2106" y="1517"/>
                        <a:pt x="2101" y="1517"/>
                      </a:cubicBezTo>
                      <a:cubicBezTo>
                        <a:pt x="2097" y="1518"/>
                        <a:pt x="2094" y="1514"/>
                        <a:pt x="2093" y="1510"/>
                      </a:cubicBezTo>
                      <a:close/>
                      <a:moveTo>
                        <a:pt x="2085" y="1502"/>
                      </a:moveTo>
                      <a:cubicBezTo>
                        <a:pt x="2084" y="1499"/>
                        <a:pt x="2086" y="1497"/>
                        <a:pt x="2089" y="1496"/>
                      </a:cubicBezTo>
                      <a:cubicBezTo>
                        <a:pt x="2092" y="1496"/>
                        <a:pt x="2094" y="1498"/>
                        <a:pt x="2094" y="1501"/>
                      </a:cubicBezTo>
                      <a:cubicBezTo>
                        <a:pt x="2095" y="1504"/>
                        <a:pt x="2093" y="1506"/>
                        <a:pt x="2090" y="1506"/>
                      </a:cubicBezTo>
                      <a:cubicBezTo>
                        <a:pt x="2087" y="1506"/>
                        <a:pt x="2085" y="1504"/>
                        <a:pt x="2085" y="1502"/>
                      </a:cubicBezTo>
                      <a:close/>
                      <a:moveTo>
                        <a:pt x="2134" y="1814"/>
                      </a:moveTo>
                      <a:cubicBezTo>
                        <a:pt x="2136" y="1811"/>
                        <a:pt x="2137" y="1808"/>
                        <a:pt x="2137" y="1805"/>
                      </a:cubicBezTo>
                      <a:cubicBezTo>
                        <a:pt x="2136" y="1802"/>
                        <a:pt x="2134" y="1798"/>
                        <a:pt x="2129" y="1797"/>
                      </a:cubicBezTo>
                      <a:cubicBezTo>
                        <a:pt x="2124" y="1795"/>
                        <a:pt x="2119" y="1798"/>
                        <a:pt x="2117" y="1802"/>
                      </a:cubicBezTo>
                      <a:cubicBezTo>
                        <a:pt x="2113" y="1809"/>
                        <a:pt x="2119" y="1813"/>
                        <a:pt x="2121" y="1817"/>
                      </a:cubicBezTo>
                      <a:cubicBezTo>
                        <a:pt x="2122" y="1822"/>
                        <a:pt x="2118" y="1829"/>
                        <a:pt x="2112" y="1832"/>
                      </a:cubicBezTo>
                      <a:cubicBezTo>
                        <a:pt x="2105" y="1836"/>
                        <a:pt x="2096" y="1836"/>
                        <a:pt x="2090" y="1830"/>
                      </a:cubicBezTo>
                      <a:cubicBezTo>
                        <a:pt x="2087" y="1826"/>
                        <a:pt x="2085" y="1821"/>
                        <a:pt x="2089" y="1817"/>
                      </a:cubicBezTo>
                      <a:cubicBezTo>
                        <a:pt x="2090" y="1822"/>
                        <a:pt x="2096" y="1825"/>
                        <a:pt x="2101" y="1820"/>
                      </a:cubicBezTo>
                      <a:cubicBezTo>
                        <a:pt x="2103" y="1817"/>
                        <a:pt x="2105" y="1810"/>
                        <a:pt x="2107" y="1802"/>
                      </a:cubicBezTo>
                      <a:cubicBezTo>
                        <a:pt x="2109" y="1794"/>
                        <a:pt x="2112" y="1787"/>
                        <a:pt x="2117" y="1783"/>
                      </a:cubicBezTo>
                      <a:cubicBezTo>
                        <a:pt x="2128" y="1774"/>
                        <a:pt x="2144" y="1777"/>
                        <a:pt x="2151" y="1789"/>
                      </a:cubicBezTo>
                      <a:cubicBezTo>
                        <a:pt x="2154" y="1796"/>
                        <a:pt x="2154" y="1803"/>
                        <a:pt x="2152" y="1809"/>
                      </a:cubicBezTo>
                      <a:cubicBezTo>
                        <a:pt x="2150" y="1817"/>
                        <a:pt x="2140" y="1833"/>
                        <a:pt x="2143" y="1842"/>
                      </a:cubicBezTo>
                      <a:cubicBezTo>
                        <a:pt x="2145" y="1849"/>
                        <a:pt x="2151" y="1850"/>
                        <a:pt x="2155" y="1847"/>
                      </a:cubicBezTo>
                      <a:cubicBezTo>
                        <a:pt x="2156" y="1852"/>
                        <a:pt x="2150" y="1858"/>
                        <a:pt x="2143" y="1857"/>
                      </a:cubicBezTo>
                      <a:cubicBezTo>
                        <a:pt x="2132" y="1857"/>
                        <a:pt x="2121" y="1844"/>
                        <a:pt x="2124" y="1829"/>
                      </a:cubicBezTo>
                      <a:cubicBezTo>
                        <a:pt x="2125" y="1824"/>
                        <a:pt x="2129" y="1820"/>
                        <a:pt x="2134" y="1814"/>
                      </a:cubicBezTo>
                      <a:close/>
                      <a:moveTo>
                        <a:pt x="2591" y="1580"/>
                      </a:moveTo>
                      <a:cubicBezTo>
                        <a:pt x="2594" y="1581"/>
                        <a:pt x="2596" y="1583"/>
                        <a:pt x="2596" y="1586"/>
                      </a:cubicBezTo>
                      <a:cubicBezTo>
                        <a:pt x="2596" y="1589"/>
                        <a:pt x="2593" y="1591"/>
                        <a:pt x="2590" y="1591"/>
                      </a:cubicBezTo>
                      <a:cubicBezTo>
                        <a:pt x="2587" y="1591"/>
                        <a:pt x="2585" y="1588"/>
                        <a:pt x="2585" y="1585"/>
                      </a:cubicBezTo>
                      <a:cubicBezTo>
                        <a:pt x="2585" y="1582"/>
                        <a:pt x="2588" y="1580"/>
                        <a:pt x="2591" y="1580"/>
                      </a:cubicBezTo>
                      <a:close/>
                      <a:moveTo>
                        <a:pt x="2601" y="1578"/>
                      </a:moveTo>
                      <a:cubicBezTo>
                        <a:pt x="2604" y="1579"/>
                        <a:pt x="2606" y="1581"/>
                        <a:pt x="2605" y="1583"/>
                      </a:cubicBezTo>
                      <a:cubicBezTo>
                        <a:pt x="2605" y="1585"/>
                        <a:pt x="2603" y="1587"/>
                        <a:pt x="2601" y="1587"/>
                      </a:cubicBezTo>
                      <a:cubicBezTo>
                        <a:pt x="2599" y="1587"/>
                        <a:pt x="2597" y="1585"/>
                        <a:pt x="2597" y="1582"/>
                      </a:cubicBezTo>
                      <a:cubicBezTo>
                        <a:pt x="2597" y="1580"/>
                        <a:pt x="2599" y="1578"/>
                        <a:pt x="2601" y="1578"/>
                      </a:cubicBezTo>
                      <a:close/>
                      <a:moveTo>
                        <a:pt x="2580" y="1589"/>
                      </a:moveTo>
                      <a:cubicBezTo>
                        <a:pt x="2585" y="1589"/>
                        <a:pt x="2588" y="1593"/>
                        <a:pt x="2588" y="1598"/>
                      </a:cubicBezTo>
                      <a:cubicBezTo>
                        <a:pt x="2588" y="1602"/>
                        <a:pt x="2584" y="1606"/>
                        <a:pt x="2579" y="1605"/>
                      </a:cubicBezTo>
                      <a:cubicBezTo>
                        <a:pt x="2575" y="1605"/>
                        <a:pt x="2571" y="1601"/>
                        <a:pt x="2572" y="1596"/>
                      </a:cubicBezTo>
                      <a:cubicBezTo>
                        <a:pt x="2572" y="1592"/>
                        <a:pt x="2576" y="1588"/>
                        <a:pt x="2580" y="1589"/>
                      </a:cubicBezTo>
                      <a:close/>
                      <a:moveTo>
                        <a:pt x="2196" y="1720"/>
                      </a:moveTo>
                      <a:cubicBezTo>
                        <a:pt x="2202" y="1716"/>
                        <a:pt x="2208" y="1713"/>
                        <a:pt x="2215" y="1714"/>
                      </a:cubicBezTo>
                      <a:cubicBezTo>
                        <a:pt x="2221" y="1714"/>
                        <a:pt x="2228" y="1719"/>
                        <a:pt x="2230" y="1725"/>
                      </a:cubicBezTo>
                      <a:cubicBezTo>
                        <a:pt x="2233" y="1732"/>
                        <a:pt x="2229" y="1741"/>
                        <a:pt x="2224" y="1746"/>
                      </a:cubicBezTo>
                      <a:cubicBezTo>
                        <a:pt x="2215" y="1754"/>
                        <a:pt x="2204" y="1756"/>
                        <a:pt x="2193" y="1753"/>
                      </a:cubicBezTo>
                      <a:cubicBezTo>
                        <a:pt x="2185" y="1750"/>
                        <a:pt x="2177" y="1744"/>
                        <a:pt x="2171" y="1738"/>
                      </a:cubicBezTo>
                      <a:cubicBezTo>
                        <a:pt x="2171" y="1739"/>
                        <a:pt x="2172" y="1740"/>
                        <a:pt x="2173" y="1741"/>
                      </a:cubicBezTo>
                      <a:cubicBezTo>
                        <a:pt x="2184" y="1762"/>
                        <a:pt x="2191" y="1784"/>
                        <a:pt x="2195" y="1807"/>
                      </a:cubicBezTo>
                      <a:cubicBezTo>
                        <a:pt x="2199" y="1834"/>
                        <a:pt x="2196" y="1853"/>
                        <a:pt x="2213" y="1876"/>
                      </a:cubicBezTo>
                      <a:cubicBezTo>
                        <a:pt x="2217" y="1881"/>
                        <a:pt x="2221" y="1885"/>
                        <a:pt x="2226" y="1889"/>
                      </a:cubicBezTo>
                      <a:cubicBezTo>
                        <a:pt x="2233" y="1894"/>
                        <a:pt x="2239" y="1897"/>
                        <a:pt x="2247" y="1900"/>
                      </a:cubicBezTo>
                      <a:cubicBezTo>
                        <a:pt x="2255" y="1902"/>
                        <a:pt x="2262" y="1902"/>
                        <a:pt x="2270" y="1901"/>
                      </a:cubicBezTo>
                      <a:cubicBezTo>
                        <a:pt x="2301" y="1897"/>
                        <a:pt x="2318" y="1876"/>
                        <a:pt x="2323" y="1846"/>
                      </a:cubicBezTo>
                      <a:cubicBezTo>
                        <a:pt x="2324" y="1833"/>
                        <a:pt x="2321" y="1822"/>
                        <a:pt x="2311" y="1813"/>
                      </a:cubicBezTo>
                      <a:cubicBezTo>
                        <a:pt x="2303" y="1805"/>
                        <a:pt x="2292" y="1802"/>
                        <a:pt x="2282" y="1805"/>
                      </a:cubicBezTo>
                      <a:cubicBezTo>
                        <a:pt x="2273" y="1808"/>
                        <a:pt x="2267" y="1814"/>
                        <a:pt x="2263" y="1821"/>
                      </a:cubicBezTo>
                      <a:cubicBezTo>
                        <a:pt x="2261" y="1825"/>
                        <a:pt x="2260" y="1828"/>
                        <a:pt x="2260" y="1832"/>
                      </a:cubicBezTo>
                      <a:cubicBezTo>
                        <a:pt x="2260" y="1831"/>
                        <a:pt x="2260" y="1829"/>
                        <a:pt x="2261" y="1828"/>
                      </a:cubicBezTo>
                      <a:cubicBezTo>
                        <a:pt x="2264" y="1822"/>
                        <a:pt x="2273" y="1819"/>
                        <a:pt x="2280" y="1822"/>
                      </a:cubicBezTo>
                      <a:cubicBezTo>
                        <a:pt x="2287" y="1826"/>
                        <a:pt x="2289" y="1834"/>
                        <a:pt x="2286" y="1841"/>
                      </a:cubicBezTo>
                      <a:cubicBezTo>
                        <a:pt x="2282" y="1848"/>
                        <a:pt x="2274" y="1851"/>
                        <a:pt x="2267" y="1847"/>
                      </a:cubicBezTo>
                      <a:cubicBezTo>
                        <a:pt x="2257" y="1842"/>
                        <a:pt x="2257" y="1829"/>
                        <a:pt x="2261" y="1820"/>
                      </a:cubicBezTo>
                      <a:cubicBezTo>
                        <a:pt x="2265" y="1812"/>
                        <a:pt x="2272" y="1806"/>
                        <a:pt x="2281" y="1802"/>
                      </a:cubicBezTo>
                      <a:cubicBezTo>
                        <a:pt x="2291" y="1799"/>
                        <a:pt x="2301" y="1801"/>
                        <a:pt x="2310" y="1807"/>
                      </a:cubicBezTo>
                      <a:cubicBezTo>
                        <a:pt x="2302" y="1800"/>
                        <a:pt x="2294" y="1796"/>
                        <a:pt x="2286" y="1793"/>
                      </a:cubicBezTo>
                      <a:cubicBezTo>
                        <a:pt x="2286" y="1792"/>
                        <a:pt x="2287" y="1790"/>
                        <a:pt x="2286" y="1788"/>
                      </a:cubicBezTo>
                      <a:cubicBezTo>
                        <a:pt x="2300" y="1793"/>
                        <a:pt x="2310" y="1801"/>
                        <a:pt x="2317" y="1810"/>
                      </a:cubicBezTo>
                      <a:cubicBezTo>
                        <a:pt x="2306" y="1793"/>
                        <a:pt x="2291" y="1782"/>
                        <a:pt x="2273" y="1778"/>
                      </a:cubicBezTo>
                      <a:cubicBezTo>
                        <a:pt x="2263" y="1776"/>
                        <a:pt x="2251" y="1777"/>
                        <a:pt x="2238" y="1781"/>
                      </a:cubicBezTo>
                      <a:cubicBezTo>
                        <a:pt x="2232" y="1784"/>
                        <a:pt x="2226" y="1786"/>
                        <a:pt x="2219" y="1789"/>
                      </a:cubicBezTo>
                      <a:cubicBezTo>
                        <a:pt x="2213" y="1791"/>
                        <a:pt x="2207" y="1792"/>
                        <a:pt x="2201" y="1789"/>
                      </a:cubicBezTo>
                      <a:cubicBezTo>
                        <a:pt x="2196" y="1787"/>
                        <a:pt x="2193" y="1782"/>
                        <a:pt x="2192" y="1777"/>
                      </a:cubicBezTo>
                      <a:cubicBezTo>
                        <a:pt x="2192" y="1772"/>
                        <a:pt x="2194" y="1768"/>
                        <a:pt x="2198" y="1765"/>
                      </a:cubicBezTo>
                      <a:cubicBezTo>
                        <a:pt x="2201" y="1764"/>
                        <a:pt x="2204" y="1764"/>
                        <a:pt x="2207" y="1765"/>
                      </a:cubicBezTo>
                      <a:cubicBezTo>
                        <a:pt x="2211" y="1766"/>
                        <a:pt x="2214" y="1771"/>
                        <a:pt x="2212" y="1775"/>
                      </a:cubicBezTo>
                      <a:cubicBezTo>
                        <a:pt x="2210" y="1777"/>
                        <a:pt x="2208" y="1778"/>
                        <a:pt x="2205" y="1777"/>
                      </a:cubicBezTo>
                      <a:cubicBezTo>
                        <a:pt x="2202" y="1776"/>
                        <a:pt x="2200" y="1773"/>
                        <a:pt x="2201" y="1770"/>
                      </a:cubicBezTo>
                      <a:cubicBezTo>
                        <a:pt x="2202" y="1767"/>
                        <a:pt x="2205" y="1766"/>
                        <a:pt x="2208" y="1767"/>
                      </a:cubicBezTo>
                      <a:cubicBezTo>
                        <a:pt x="2209" y="1767"/>
                        <a:pt x="2209" y="1767"/>
                        <a:pt x="2210" y="1768"/>
                      </a:cubicBezTo>
                      <a:cubicBezTo>
                        <a:pt x="2209" y="1767"/>
                        <a:pt x="2208" y="1766"/>
                        <a:pt x="2207" y="1766"/>
                      </a:cubicBezTo>
                      <a:cubicBezTo>
                        <a:pt x="2204" y="1765"/>
                        <a:pt x="2202" y="1765"/>
                        <a:pt x="2199" y="1767"/>
                      </a:cubicBezTo>
                      <a:cubicBezTo>
                        <a:pt x="2196" y="1769"/>
                        <a:pt x="2194" y="1773"/>
                        <a:pt x="2194" y="1777"/>
                      </a:cubicBezTo>
                      <a:cubicBezTo>
                        <a:pt x="2195" y="1781"/>
                        <a:pt x="2198" y="1785"/>
                        <a:pt x="2202" y="1787"/>
                      </a:cubicBezTo>
                      <a:cubicBezTo>
                        <a:pt x="2208" y="1789"/>
                        <a:pt x="2213" y="1788"/>
                        <a:pt x="2218" y="1786"/>
                      </a:cubicBezTo>
                      <a:cubicBezTo>
                        <a:pt x="2225" y="1784"/>
                        <a:pt x="2230" y="1781"/>
                        <a:pt x="2236" y="1779"/>
                      </a:cubicBezTo>
                      <a:cubicBezTo>
                        <a:pt x="2249" y="1774"/>
                        <a:pt x="2262" y="1773"/>
                        <a:pt x="2274" y="1776"/>
                      </a:cubicBezTo>
                      <a:cubicBezTo>
                        <a:pt x="2286" y="1778"/>
                        <a:pt x="2296" y="1783"/>
                        <a:pt x="2305" y="1791"/>
                      </a:cubicBezTo>
                      <a:cubicBezTo>
                        <a:pt x="2318" y="1803"/>
                        <a:pt x="2327" y="1821"/>
                        <a:pt x="2328" y="1839"/>
                      </a:cubicBezTo>
                      <a:cubicBezTo>
                        <a:pt x="2328" y="1838"/>
                        <a:pt x="2329" y="1837"/>
                        <a:pt x="2329" y="1836"/>
                      </a:cubicBezTo>
                      <a:cubicBezTo>
                        <a:pt x="2331" y="1831"/>
                        <a:pt x="2333" y="1827"/>
                        <a:pt x="2336" y="1823"/>
                      </a:cubicBezTo>
                      <a:cubicBezTo>
                        <a:pt x="2341" y="1816"/>
                        <a:pt x="2345" y="1811"/>
                        <a:pt x="2352" y="1807"/>
                      </a:cubicBezTo>
                      <a:cubicBezTo>
                        <a:pt x="2375" y="1793"/>
                        <a:pt x="2402" y="1807"/>
                        <a:pt x="2411" y="1829"/>
                      </a:cubicBezTo>
                      <a:cubicBezTo>
                        <a:pt x="2414" y="1837"/>
                        <a:pt x="2415" y="1847"/>
                        <a:pt x="2412" y="1856"/>
                      </a:cubicBezTo>
                      <a:cubicBezTo>
                        <a:pt x="2410" y="1854"/>
                        <a:pt x="2410" y="1854"/>
                        <a:pt x="2410" y="1854"/>
                      </a:cubicBezTo>
                      <a:cubicBezTo>
                        <a:pt x="2411" y="1846"/>
                        <a:pt x="2410" y="1838"/>
                        <a:pt x="2407" y="1830"/>
                      </a:cubicBezTo>
                      <a:cubicBezTo>
                        <a:pt x="2398" y="1811"/>
                        <a:pt x="2374" y="1798"/>
                        <a:pt x="2354" y="1810"/>
                      </a:cubicBezTo>
                      <a:cubicBezTo>
                        <a:pt x="2348" y="1815"/>
                        <a:pt x="2344" y="1819"/>
                        <a:pt x="2340" y="1826"/>
                      </a:cubicBezTo>
                      <a:cubicBezTo>
                        <a:pt x="2338" y="1829"/>
                        <a:pt x="2335" y="1833"/>
                        <a:pt x="2333" y="1838"/>
                      </a:cubicBezTo>
                      <a:cubicBezTo>
                        <a:pt x="2324" y="1857"/>
                        <a:pt x="2324" y="1873"/>
                        <a:pt x="2308" y="1889"/>
                      </a:cubicBezTo>
                      <a:cubicBezTo>
                        <a:pt x="2299" y="1898"/>
                        <a:pt x="2286" y="1904"/>
                        <a:pt x="2271" y="1906"/>
                      </a:cubicBezTo>
                      <a:cubicBezTo>
                        <a:pt x="2262" y="1907"/>
                        <a:pt x="2255" y="1906"/>
                        <a:pt x="2246" y="1904"/>
                      </a:cubicBezTo>
                      <a:cubicBezTo>
                        <a:pt x="2237" y="1901"/>
                        <a:pt x="2231" y="1898"/>
                        <a:pt x="2223" y="1892"/>
                      </a:cubicBezTo>
                      <a:cubicBezTo>
                        <a:pt x="2213" y="1882"/>
                        <a:pt x="2207" y="1873"/>
                        <a:pt x="2202" y="1861"/>
                      </a:cubicBezTo>
                      <a:cubicBezTo>
                        <a:pt x="2204" y="1868"/>
                        <a:pt x="2205" y="1874"/>
                        <a:pt x="2206" y="1876"/>
                      </a:cubicBezTo>
                      <a:cubicBezTo>
                        <a:pt x="2214" y="1903"/>
                        <a:pt x="2224" y="1929"/>
                        <a:pt x="2237" y="1953"/>
                      </a:cubicBezTo>
                      <a:cubicBezTo>
                        <a:pt x="2241" y="1960"/>
                        <a:pt x="2245" y="1964"/>
                        <a:pt x="2251" y="1967"/>
                      </a:cubicBezTo>
                      <a:cubicBezTo>
                        <a:pt x="2254" y="1968"/>
                        <a:pt x="2258" y="1968"/>
                        <a:pt x="2262" y="1967"/>
                      </a:cubicBezTo>
                      <a:cubicBezTo>
                        <a:pt x="2267" y="1966"/>
                        <a:pt x="2272" y="1961"/>
                        <a:pt x="2271" y="1955"/>
                      </a:cubicBezTo>
                      <a:cubicBezTo>
                        <a:pt x="2270" y="1952"/>
                        <a:pt x="2268" y="1949"/>
                        <a:pt x="2265" y="1948"/>
                      </a:cubicBezTo>
                      <a:cubicBezTo>
                        <a:pt x="2261" y="1947"/>
                        <a:pt x="2257" y="1949"/>
                        <a:pt x="2257" y="1953"/>
                      </a:cubicBezTo>
                      <a:cubicBezTo>
                        <a:pt x="2256" y="1956"/>
                        <a:pt x="2258" y="1959"/>
                        <a:pt x="2261" y="1960"/>
                      </a:cubicBezTo>
                      <a:cubicBezTo>
                        <a:pt x="2258" y="1961"/>
                        <a:pt x="2254" y="1958"/>
                        <a:pt x="2253" y="1955"/>
                      </a:cubicBezTo>
                      <a:cubicBezTo>
                        <a:pt x="2250" y="1945"/>
                        <a:pt x="2262" y="1937"/>
                        <a:pt x="2271" y="1944"/>
                      </a:cubicBezTo>
                      <a:cubicBezTo>
                        <a:pt x="2278" y="1950"/>
                        <a:pt x="2279" y="1958"/>
                        <a:pt x="2274" y="1965"/>
                      </a:cubicBezTo>
                      <a:cubicBezTo>
                        <a:pt x="2268" y="1974"/>
                        <a:pt x="2252" y="1975"/>
                        <a:pt x="2243" y="1964"/>
                      </a:cubicBezTo>
                      <a:cubicBezTo>
                        <a:pt x="2255" y="1984"/>
                        <a:pt x="2269" y="2002"/>
                        <a:pt x="2284" y="2017"/>
                      </a:cubicBezTo>
                      <a:cubicBezTo>
                        <a:pt x="2280" y="2009"/>
                        <a:pt x="2277" y="2001"/>
                        <a:pt x="2276" y="1993"/>
                      </a:cubicBezTo>
                      <a:cubicBezTo>
                        <a:pt x="2272" y="1966"/>
                        <a:pt x="2292" y="1939"/>
                        <a:pt x="2322" y="1949"/>
                      </a:cubicBezTo>
                      <a:cubicBezTo>
                        <a:pt x="2330" y="1951"/>
                        <a:pt x="2337" y="1957"/>
                        <a:pt x="2343" y="1964"/>
                      </a:cubicBezTo>
                      <a:cubicBezTo>
                        <a:pt x="2352" y="1975"/>
                        <a:pt x="2356" y="1991"/>
                        <a:pt x="2367" y="1998"/>
                      </a:cubicBezTo>
                      <a:cubicBezTo>
                        <a:pt x="2372" y="2002"/>
                        <a:pt x="2379" y="2003"/>
                        <a:pt x="2386" y="2001"/>
                      </a:cubicBezTo>
                      <a:cubicBezTo>
                        <a:pt x="2399" y="1996"/>
                        <a:pt x="2403" y="1977"/>
                        <a:pt x="2394" y="1966"/>
                      </a:cubicBezTo>
                      <a:cubicBezTo>
                        <a:pt x="2390" y="1962"/>
                        <a:pt x="2383" y="1961"/>
                        <a:pt x="2378" y="1964"/>
                      </a:cubicBezTo>
                      <a:cubicBezTo>
                        <a:pt x="2371" y="1968"/>
                        <a:pt x="2369" y="1977"/>
                        <a:pt x="2374" y="1981"/>
                      </a:cubicBezTo>
                      <a:cubicBezTo>
                        <a:pt x="2371" y="1980"/>
                        <a:pt x="2367" y="1976"/>
                        <a:pt x="2367" y="1970"/>
                      </a:cubicBezTo>
                      <a:cubicBezTo>
                        <a:pt x="2368" y="1961"/>
                        <a:pt x="2379" y="1956"/>
                        <a:pt x="2387" y="1957"/>
                      </a:cubicBezTo>
                      <a:cubicBezTo>
                        <a:pt x="2397" y="1959"/>
                        <a:pt x="2403" y="1967"/>
                        <a:pt x="2405" y="1974"/>
                      </a:cubicBezTo>
                      <a:cubicBezTo>
                        <a:pt x="2408" y="1989"/>
                        <a:pt x="2400" y="2005"/>
                        <a:pt x="2384" y="2006"/>
                      </a:cubicBezTo>
                      <a:cubicBezTo>
                        <a:pt x="2376" y="2007"/>
                        <a:pt x="2370" y="2006"/>
                        <a:pt x="2365" y="2002"/>
                      </a:cubicBezTo>
                      <a:cubicBezTo>
                        <a:pt x="2355" y="1996"/>
                        <a:pt x="2350" y="1985"/>
                        <a:pt x="2341" y="1979"/>
                      </a:cubicBezTo>
                      <a:cubicBezTo>
                        <a:pt x="2325" y="1970"/>
                        <a:pt x="2306" y="1972"/>
                        <a:pt x="2298" y="1987"/>
                      </a:cubicBezTo>
                      <a:cubicBezTo>
                        <a:pt x="2290" y="2004"/>
                        <a:pt x="2301" y="2032"/>
                        <a:pt x="2317" y="2044"/>
                      </a:cubicBezTo>
                      <a:cubicBezTo>
                        <a:pt x="2326" y="2050"/>
                        <a:pt x="2341" y="2052"/>
                        <a:pt x="2351" y="2047"/>
                      </a:cubicBezTo>
                      <a:cubicBezTo>
                        <a:pt x="2365" y="2040"/>
                        <a:pt x="2369" y="2018"/>
                        <a:pt x="2353" y="2010"/>
                      </a:cubicBezTo>
                      <a:cubicBezTo>
                        <a:pt x="2348" y="2008"/>
                        <a:pt x="2343" y="2007"/>
                        <a:pt x="2338" y="2010"/>
                      </a:cubicBezTo>
                      <a:cubicBezTo>
                        <a:pt x="2330" y="2013"/>
                        <a:pt x="2327" y="2027"/>
                        <a:pt x="2337" y="2032"/>
                      </a:cubicBezTo>
                      <a:cubicBezTo>
                        <a:pt x="2342" y="2035"/>
                        <a:pt x="2348" y="2032"/>
                        <a:pt x="2347" y="2026"/>
                      </a:cubicBezTo>
                      <a:cubicBezTo>
                        <a:pt x="2352" y="2032"/>
                        <a:pt x="2346" y="2039"/>
                        <a:pt x="2338" y="2037"/>
                      </a:cubicBezTo>
                      <a:cubicBezTo>
                        <a:pt x="2323" y="2033"/>
                        <a:pt x="2322" y="2011"/>
                        <a:pt x="2338" y="2006"/>
                      </a:cubicBezTo>
                      <a:cubicBezTo>
                        <a:pt x="2347" y="2003"/>
                        <a:pt x="2360" y="2006"/>
                        <a:pt x="2365" y="2017"/>
                      </a:cubicBezTo>
                      <a:cubicBezTo>
                        <a:pt x="2372" y="2031"/>
                        <a:pt x="2361" y="2052"/>
                        <a:pt x="2342" y="2054"/>
                      </a:cubicBezTo>
                      <a:cubicBezTo>
                        <a:pt x="2340" y="2054"/>
                        <a:pt x="2339" y="2054"/>
                        <a:pt x="2337" y="2054"/>
                      </a:cubicBezTo>
                      <a:cubicBezTo>
                        <a:pt x="2343" y="2056"/>
                        <a:pt x="2349" y="2057"/>
                        <a:pt x="2357" y="2057"/>
                      </a:cubicBezTo>
                      <a:cubicBezTo>
                        <a:pt x="2357" y="2057"/>
                        <a:pt x="2357" y="2057"/>
                        <a:pt x="2357" y="2057"/>
                      </a:cubicBezTo>
                      <a:cubicBezTo>
                        <a:pt x="2368" y="2057"/>
                        <a:pt x="2375" y="2055"/>
                        <a:pt x="2384" y="2051"/>
                      </a:cubicBezTo>
                      <a:cubicBezTo>
                        <a:pt x="2377" y="2058"/>
                        <a:pt x="2367" y="2060"/>
                        <a:pt x="2357" y="2060"/>
                      </a:cubicBezTo>
                      <a:cubicBezTo>
                        <a:pt x="2357" y="2060"/>
                        <a:pt x="2357" y="2060"/>
                        <a:pt x="2357" y="2060"/>
                      </a:cubicBezTo>
                      <a:cubicBezTo>
                        <a:pt x="2352" y="2060"/>
                        <a:pt x="2347" y="2060"/>
                        <a:pt x="2342" y="2058"/>
                      </a:cubicBezTo>
                      <a:cubicBezTo>
                        <a:pt x="2356" y="2065"/>
                        <a:pt x="2370" y="2070"/>
                        <a:pt x="2386" y="2074"/>
                      </a:cubicBezTo>
                      <a:cubicBezTo>
                        <a:pt x="2413" y="2079"/>
                        <a:pt x="2434" y="2079"/>
                        <a:pt x="2461" y="2071"/>
                      </a:cubicBezTo>
                      <a:cubicBezTo>
                        <a:pt x="2485" y="2062"/>
                        <a:pt x="2506" y="2047"/>
                        <a:pt x="2522" y="2028"/>
                      </a:cubicBezTo>
                      <a:cubicBezTo>
                        <a:pt x="2530" y="2019"/>
                        <a:pt x="2534" y="2012"/>
                        <a:pt x="2535" y="2000"/>
                      </a:cubicBezTo>
                      <a:cubicBezTo>
                        <a:pt x="2539" y="1974"/>
                        <a:pt x="2527" y="1946"/>
                        <a:pt x="2510" y="1936"/>
                      </a:cubicBezTo>
                      <a:cubicBezTo>
                        <a:pt x="2501" y="1930"/>
                        <a:pt x="2487" y="1930"/>
                        <a:pt x="2482" y="1941"/>
                      </a:cubicBezTo>
                      <a:cubicBezTo>
                        <a:pt x="2479" y="1948"/>
                        <a:pt x="2482" y="1954"/>
                        <a:pt x="2490" y="1957"/>
                      </a:cubicBezTo>
                      <a:cubicBezTo>
                        <a:pt x="2479" y="1962"/>
                        <a:pt x="2467" y="1947"/>
                        <a:pt x="2471" y="1932"/>
                      </a:cubicBezTo>
                      <a:cubicBezTo>
                        <a:pt x="2474" y="1917"/>
                        <a:pt x="2485" y="1910"/>
                        <a:pt x="2495" y="1908"/>
                      </a:cubicBezTo>
                      <a:cubicBezTo>
                        <a:pt x="2511" y="1906"/>
                        <a:pt x="2529" y="1916"/>
                        <a:pt x="2537" y="1934"/>
                      </a:cubicBezTo>
                      <a:cubicBezTo>
                        <a:pt x="2545" y="1952"/>
                        <a:pt x="2547" y="1974"/>
                        <a:pt x="2542" y="1993"/>
                      </a:cubicBezTo>
                      <a:cubicBezTo>
                        <a:pt x="2543" y="1989"/>
                        <a:pt x="2544" y="1985"/>
                        <a:pt x="2545" y="1980"/>
                      </a:cubicBezTo>
                      <a:cubicBezTo>
                        <a:pt x="2552" y="1951"/>
                        <a:pt x="2549" y="1920"/>
                        <a:pt x="2534" y="1893"/>
                      </a:cubicBezTo>
                      <a:cubicBezTo>
                        <a:pt x="2525" y="1879"/>
                        <a:pt x="2514" y="1872"/>
                        <a:pt x="2497" y="1872"/>
                      </a:cubicBezTo>
                      <a:cubicBezTo>
                        <a:pt x="2487" y="1871"/>
                        <a:pt x="2472" y="1877"/>
                        <a:pt x="2467" y="1886"/>
                      </a:cubicBezTo>
                      <a:cubicBezTo>
                        <a:pt x="2462" y="1894"/>
                        <a:pt x="2465" y="1905"/>
                        <a:pt x="2475" y="1905"/>
                      </a:cubicBezTo>
                      <a:cubicBezTo>
                        <a:pt x="2472" y="1911"/>
                        <a:pt x="2464" y="1912"/>
                        <a:pt x="2459" y="1907"/>
                      </a:cubicBezTo>
                      <a:cubicBezTo>
                        <a:pt x="2454" y="1903"/>
                        <a:pt x="2452" y="1895"/>
                        <a:pt x="2456" y="1887"/>
                      </a:cubicBezTo>
                      <a:cubicBezTo>
                        <a:pt x="2458" y="1882"/>
                        <a:pt x="2461" y="1878"/>
                        <a:pt x="2466" y="1874"/>
                      </a:cubicBezTo>
                      <a:cubicBezTo>
                        <a:pt x="2474" y="1868"/>
                        <a:pt x="2486" y="1866"/>
                        <a:pt x="2497" y="1867"/>
                      </a:cubicBezTo>
                      <a:cubicBezTo>
                        <a:pt x="2505" y="1867"/>
                        <a:pt x="2512" y="1870"/>
                        <a:pt x="2518" y="1874"/>
                      </a:cubicBezTo>
                      <a:cubicBezTo>
                        <a:pt x="2501" y="1859"/>
                        <a:pt x="2478" y="1853"/>
                        <a:pt x="2455" y="1861"/>
                      </a:cubicBezTo>
                      <a:cubicBezTo>
                        <a:pt x="2443" y="1865"/>
                        <a:pt x="2434" y="1871"/>
                        <a:pt x="2426" y="1880"/>
                      </a:cubicBezTo>
                      <a:cubicBezTo>
                        <a:pt x="2391" y="1920"/>
                        <a:pt x="2437" y="1928"/>
                        <a:pt x="2456" y="1945"/>
                      </a:cubicBezTo>
                      <a:cubicBezTo>
                        <a:pt x="2481" y="1967"/>
                        <a:pt x="2447" y="1995"/>
                        <a:pt x="2421" y="1973"/>
                      </a:cubicBezTo>
                      <a:cubicBezTo>
                        <a:pt x="2399" y="1954"/>
                        <a:pt x="2402" y="1925"/>
                        <a:pt x="2412" y="1901"/>
                      </a:cubicBezTo>
                      <a:cubicBezTo>
                        <a:pt x="2409" y="1905"/>
                        <a:pt x="2406" y="1908"/>
                        <a:pt x="2402" y="1911"/>
                      </a:cubicBezTo>
                      <a:cubicBezTo>
                        <a:pt x="2393" y="1918"/>
                        <a:pt x="2379" y="1919"/>
                        <a:pt x="2371" y="1910"/>
                      </a:cubicBezTo>
                      <a:cubicBezTo>
                        <a:pt x="2368" y="1906"/>
                        <a:pt x="2368" y="1900"/>
                        <a:pt x="2370" y="1895"/>
                      </a:cubicBezTo>
                      <a:cubicBezTo>
                        <a:pt x="2372" y="1892"/>
                        <a:pt x="2375" y="1889"/>
                        <a:pt x="2379" y="1889"/>
                      </a:cubicBezTo>
                      <a:cubicBezTo>
                        <a:pt x="2383" y="1888"/>
                        <a:pt x="2388" y="1889"/>
                        <a:pt x="2390" y="1892"/>
                      </a:cubicBezTo>
                      <a:cubicBezTo>
                        <a:pt x="2394" y="1896"/>
                        <a:pt x="2395" y="1902"/>
                        <a:pt x="2391" y="1906"/>
                      </a:cubicBezTo>
                      <a:cubicBezTo>
                        <a:pt x="2389" y="1909"/>
                        <a:pt x="2386" y="1909"/>
                        <a:pt x="2383" y="1908"/>
                      </a:cubicBezTo>
                      <a:cubicBezTo>
                        <a:pt x="2381" y="1907"/>
                        <a:pt x="2380" y="1905"/>
                        <a:pt x="2381" y="1903"/>
                      </a:cubicBezTo>
                      <a:cubicBezTo>
                        <a:pt x="2381" y="1904"/>
                        <a:pt x="2383" y="1905"/>
                        <a:pt x="2384" y="1906"/>
                      </a:cubicBezTo>
                      <a:cubicBezTo>
                        <a:pt x="2387" y="1906"/>
                        <a:pt x="2389" y="1904"/>
                        <a:pt x="2389" y="1901"/>
                      </a:cubicBezTo>
                      <a:cubicBezTo>
                        <a:pt x="2388" y="1899"/>
                        <a:pt x="2387" y="1897"/>
                        <a:pt x="2385" y="1896"/>
                      </a:cubicBezTo>
                      <a:cubicBezTo>
                        <a:pt x="2382" y="1895"/>
                        <a:pt x="2379" y="1896"/>
                        <a:pt x="2377" y="1898"/>
                      </a:cubicBezTo>
                      <a:cubicBezTo>
                        <a:pt x="2375" y="1901"/>
                        <a:pt x="2375" y="1905"/>
                        <a:pt x="2378" y="1908"/>
                      </a:cubicBezTo>
                      <a:cubicBezTo>
                        <a:pt x="2384" y="1915"/>
                        <a:pt x="2397" y="1913"/>
                        <a:pt x="2404" y="1907"/>
                      </a:cubicBezTo>
                      <a:cubicBezTo>
                        <a:pt x="2406" y="1906"/>
                        <a:pt x="2407" y="1904"/>
                        <a:pt x="2409" y="1903"/>
                      </a:cubicBezTo>
                      <a:cubicBezTo>
                        <a:pt x="2414" y="1896"/>
                        <a:pt x="2418" y="1888"/>
                        <a:pt x="2423" y="1882"/>
                      </a:cubicBezTo>
                      <a:cubicBezTo>
                        <a:pt x="2428" y="1875"/>
                        <a:pt x="2434" y="1869"/>
                        <a:pt x="2442" y="1865"/>
                      </a:cubicBezTo>
                      <a:cubicBezTo>
                        <a:pt x="2438" y="1866"/>
                        <a:pt x="2435" y="1867"/>
                        <a:pt x="2432" y="1867"/>
                      </a:cubicBezTo>
                      <a:cubicBezTo>
                        <a:pt x="2413" y="1866"/>
                        <a:pt x="2398" y="1851"/>
                        <a:pt x="2395" y="1833"/>
                      </a:cubicBezTo>
                      <a:cubicBezTo>
                        <a:pt x="2394" y="1827"/>
                        <a:pt x="2394" y="1822"/>
                        <a:pt x="2396" y="1817"/>
                      </a:cubicBezTo>
                      <a:cubicBezTo>
                        <a:pt x="2398" y="1819"/>
                        <a:pt x="2398" y="1819"/>
                        <a:pt x="2398" y="1819"/>
                      </a:cubicBezTo>
                      <a:cubicBezTo>
                        <a:pt x="2397" y="1823"/>
                        <a:pt x="2397" y="1828"/>
                        <a:pt x="2398" y="1832"/>
                      </a:cubicBezTo>
                      <a:cubicBezTo>
                        <a:pt x="2401" y="1849"/>
                        <a:pt x="2414" y="1864"/>
                        <a:pt x="2432" y="1864"/>
                      </a:cubicBezTo>
                      <a:cubicBezTo>
                        <a:pt x="2443" y="1864"/>
                        <a:pt x="2448" y="1861"/>
                        <a:pt x="2457" y="1858"/>
                      </a:cubicBezTo>
                      <a:cubicBezTo>
                        <a:pt x="2489" y="1849"/>
                        <a:pt x="2519" y="1864"/>
                        <a:pt x="2536" y="1892"/>
                      </a:cubicBezTo>
                      <a:cubicBezTo>
                        <a:pt x="2541" y="1900"/>
                        <a:pt x="2544" y="1908"/>
                        <a:pt x="2547" y="1916"/>
                      </a:cubicBezTo>
                      <a:cubicBezTo>
                        <a:pt x="2544" y="1898"/>
                        <a:pt x="2540" y="1880"/>
                        <a:pt x="2531" y="1867"/>
                      </a:cubicBezTo>
                      <a:cubicBezTo>
                        <a:pt x="2512" y="1840"/>
                        <a:pt x="2491" y="1802"/>
                        <a:pt x="2475" y="1786"/>
                      </a:cubicBezTo>
                      <a:cubicBezTo>
                        <a:pt x="2468" y="1778"/>
                        <a:pt x="2457" y="1773"/>
                        <a:pt x="2446" y="1774"/>
                      </a:cubicBezTo>
                      <a:cubicBezTo>
                        <a:pt x="2453" y="1772"/>
                        <a:pt x="2459" y="1774"/>
                        <a:pt x="2465" y="1776"/>
                      </a:cubicBezTo>
                      <a:cubicBezTo>
                        <a:pt x="2465" y="1776"/>
                        <a:pt x="2465" y="1776"/>
                        <a:pt x="2465" y="1776"/>
                      </a:cubicBezTo>
                      <a:cubicBezTo>
                        <a:pt x="2468" y="1777"/>
                        <a:pt x="2470" y="1779"/>
                        <a:pt x="2473" y="1781"/>
                      </a:cubicBezTo>
                      <a:cubicBezTo>
                        <a:pt x="2466" y="1772"/>
                        <a:pt x="2458" y="1764"/>
                        <a:pt x="2446" y="1760"/>
                      </a:cubicBezTo>
                      <a:cubicBezTo>
                        <a:pt x="2435" y="1757"/>
                        <a:pt x="2424" y="1758"/>
                        <a:pt x="2414" y="1764"/>
                      </a:cubicBezTo>
                      <a:cubicBezTo>
                        <a:pt x="2414" y="1763"/>
                        <a:pt x="2413" y="1762"/>
                        <a:pt x="2413" y="1762"/>
                      </a:cubicBezTo>
                      <a:cubicBezTo>
                        <a:pt x="2420" y="1757"/>
                        <a:pt x="2429" y="1755"/>
                        <a:pt x="2439" y="1756"/>
                      </a:cubicBezTo>
                      <a:cubicBezTo>
                        <a:pt x="2448" y="1758"/>
                        <a:pt x="2456" y="1761"/>
                        <a:pt x="2461" y="1766"/>
                      </a:cubicBezTo>
                      <a:cubicBezTo>
                        <a:pt x="2458" y="1762"/>
                        <a:pt x="2458" y="1756"/>
                        <a:pt x="2461" y="1752"/>
                      </a:cubicBezTo>
                      <a:cubicBezTo>
                        <a:pt x="2463" y="1749"/>
                        <a:pt x="2465" y="1747"/>
                        <a:pt x="2469" y="1747"/>
                      </a:cubicBezTo>
                      <a:cubicBezTo>
                        <a:pt x="2474" y="1746"/>
                        <a:pt x="2479" y="1749"/>
                        <a:pt x="2479" y="1755"/>
                      </a:cubicBezTo>
                      <a:cubicBezTo>
                        <a:pt x="2479" y="1759"/>
                        <a:pt x="2477" y="1761"/>
                        <a:pt x="2474" y="1762"/>
                      </a:cubicBezTo>
                      <a:cubicBezTo>
                        <a:pt x="2468" y="1764"/>
                        <a:pt x="2465" y="1758"/>
                        <a:pt x="2468" y="1755"/>
                      </a:cubicBezTo>
                      <a:cubicBezTo>
                        <a:pt x="2467" y="1757"/>
                        <a:pt x="2468" y="1759"/>
                        <a:pt x="2470" y="1760"/>
                      </a:cubicBezTo>
                      <a:cubicBezTo>
                        <a:pt x="2472" y="1761"/>
                        <a:pt x="2475" y="1759"/>
                        <a:pt x="2476" y="1757"/>
                      </a:cubicBezTo>
                      <a:cubicBezTo>
                        <a:pt x="2477" y="1755"/>
                        <a:pt x="2476" y="1752"/>
                        <a:pt x="2474" y="1751"/>
                      </a:cubicBezTo>
                      <a:cubicBezTo>
                        <a:pt x="2470" y="1748"/>
                        <a:pt x="2462" y="1749"/>
                        <a:pt x="2461" y="1757"/>
                      </a:cubicBezTo>
                      <a:cubicBezTo>
                        <a:pt x="2459" y="1764"/>
                        <a:pt x="2467" y="1771"/>
                        <a:pt x="2471" y="1775"/>
                      </a:cubicBezTo>
                      <a:cubicBezTo>
                        <a:pt x="2476" y="1782"/>
                        <a:pt x="2482" y="1789"/>
                        <a:pt x="2485" y="1792"/>
                      </a:cubicBezTo>
                      <a:cubicBezTo>
                        <a:pt x="2489" y="1797"/>
                        <a:pt x="2499" y="1810"/>
                        <a:pt x="2508" y="1826"/>
                      </a:cubicBezTo>
                      <a:cubicBezTo>
                        <a:pt x="2507" y="1823"/>
                        <a:pt x="2506" y="1819"/>
                        <a:pt x="2505" y="1816"/>
                      </a:cubicBezTo>
                      <a:cubicBezTo>
                        <a:pt x="2505" y="1814"/>
                        <a:pt x="2504" y="1801"/>
                        <a:pt x="2506" y="1800"/>
                      </a:cubicBezTo>
                      <a:cubicBezTo>
                        <a:pt x="2508" y="1801"/>
                        <a:pt x="2508" y="1808"/>
                        <a:pt x="2509" y="1810"/>
                      </a:cubicBezTo>
                      <a:cubicBezTo>
                        <a:pt x="2510" y="1816"/>
                        <a:pt x="2511" y="1821"/>
                        <a:pt x="2513" y="1826"/>
                      </a:cubicBezTo>
                      <a:cubicBezTo>
                        <a:pt x="2514" y="1828"/>
                        <a:pt x="2515" y="1831"/>
                        <a:pt x="2516" y="1833"/>
                      </a:cubicBezTo>
                      <a:cubicBezTo>
                        <a:pt x="2519" y="1841"/>
                        <a:pt x="2523" y="1848"/>
                        <a:pt x="2528" y="1855"/>
                      </a:cubicBezTo>
                      <a:cubicBezTo>
                        <a:pt x="2529" y="1855"/>
                        <a:pt x="2530" y="1856"/>
                        <a:pt x="2531" y="1857"/>
                      </a:cubicBezTo>
                      <a:cubicBezTo>
                        <a:pt x="2529" y="1855"/>
                        <a:pt x="2528" y="1852"/>
                        <a:pt x="2527" y="1849"/>
                      </a:cubicBezTo>
                      <a:cubicBezTo>
                        <a:pt x="2524" y="1842"/>
                        <a:pt x="2523" y="1836"/>
                        <a:pt x="2523" y="1828"/>
                      </a:cubicBezTo>
                      <a:cubicBezTo>
                        <a:pt x="2524" y="1806"/>
                        <a:pt x="2542" y="1796"/>
                        <a:pt x="2560" y="1796"/>
                      </a:cubicBezTo>
                      <a:cubicBezTo>
                        <a:pt x="2576" y="1796"/>
                        <a:pt x="2592" y="1802"/>
                        <a:pt x="2601" y="1816"/>
                      </a:cubicBezTo>
                      <a:cubicBezTo>
                        <a:pt x="2608" y="1828"/>
                        <a:pt x="2606" y="1841"/>
                        <a:pt x="2597" y="1851"/>
                      </a:cubicBezTo>
                      <a:cubicBezTo>
                        <a:pt x="2592" y="1856"/>
                        <a:pt x="2588" y="1858"/>
                        <a:pt x="2582" y="1860"/>
                      </a:cubicBezTo>
                      <a:cubicBezTo>
                        <a:pt x="2577" y="1861"/>
                        <a:pt x="2572" y="1861"/>
                        <a:pt x="2568" y="1858"/>
                      </a:cubicBezTo>
                      <a:cubicBezTo>
                        <a:pt x="2562" y="1855"/>
                        <a:pt x="2559" y="1850"/>
                        <a:pt x="2558" y="1844"/>
                      </a:cubicBezTo>
                      <a:cubicBezTo>
                        <a:pt x="2558" y="1840"/>
                        <a:pt x="2559" y="1836"/>
                        <a:pt x="2561" y="1834"/>
                      </a:cubicBezTo>
                      <a:cubicBezTo>
                        <a:pt x="2565" y="1831"/>
                        <a:pt x="2569" y="1829"/>
                        <a:pt x="2573" y="1830"/>
                      </a:cubicBezTo>
                      <a:cubicBezTo>
                        <a:pt x="2578" y="1831"/>
                        <a:pt x="2582" y="1833"/>
                        <a:pt x="2583" y="1838"/>
                      </a:cubicBezTo>
                      <a:cubicBezTo>
                        <a:pt x="2585" y="1843"/>
                        <a:pt x="2583" y="1848"/>
                        <a:pt x="2578" y="1850"/>
                      </a:cubicBezTo>
                      <a:cubicBezTo>
                        <a:pt x="2573" y="1853"/>
                        <a:pt x="2567" y="1851"/>
                        <a:pt x="2564" y="1846"/>
                      </a:cubicBezTo>
                      <a:cubicBezTo>
                        <a:pt x="2561" y="1841"/>
                        <a:pt x="2563" y="1834"/>
                        <a:pt x="2568" y="1832"/>
                      </a:cubicBezTo>
                      <a:cubicBezTo>
                        <a:pt x="2570" y="1830"/>
                        <a:pt x="2572" y="1830"/>
                        <a:pt x="2574" y="1830"/>
                      </a:cubicBezTo>
                      <a:cubicBezTo>
                        <a:pt x="2574" y="1830"/>
                        <a:pt x="2573" y="1830"/>
                        <a:pt x="2573" y="1830"/>
                      </a:cubicBezTo>
                      <a:cubicBezTo>
                        <a:pt x="2569" y="1830"/>
                        <a:pt x="2565" y="1831"/>
                        <a:pt x="2562" y="1834"/>
                      </a:cubicBezTo>
                      <a:cubicBezTo>
                        <a:pt x="2559" y="1837"/>
                        <a:pt x="2558" y="1840"/>
                        <a:pt x="2559" y="1844"/>
                      </a:cubicBezTo>
                      <a:cubicBezTo>
                        <a:pt x="2559" y="1850"/>
                        <a:pt x="2563" y="1854"/>
                        <a:pt x="2568" y="1857"/>
                      </a:cubicBezTo>
                      <a:cubicBezTo>
                        <a:pt x="2572" y="1859"/>
                        <a:pt x="2577" y="1860"/>
                        <a:pt x="2581" y="1859"/>
                      </a:cubicBezTo>
                      <a:cubicBezTo>
                        <a:pt x="2587" y="1857"/>
                        <a:pt x="2591" y="1854"/>
                        <a:pt x="2596" y="1850"/>
                      </a:cubicBezTo>
                      <a:cubicBezTo>
                        <a:pt x="2604" y="1840"/>
                        <a:pt x="2605" y="1828"/>
                        <a:pt x="2599" y="1817"/>
                      </a:cubicBezTo>
                      <a:cubicBezTo>
                        <a:pt x="2591" y="1804"/>
                        <a:pt x="2574" y="1798"/>
                        <a:pt x="2559" y="1799"/>
                      </a:cubicBezTo>
                      <a:cubicBezTo>
                        <a:pt x="2543" y="1800"/>
                        <a:pt x="2528" y="1809"/>
                        <a:pt x="2527" y="1828"/>
                      </a:cubicBezTo>
                      <a:cubicBezTo>
                        <a:pt x="2527" y="1835"/>
                        <a:pt x="2529" y="1841"/>
                        <a:pt x="2531" y="1848"/>
                      </a:cubicBezTo>
                      <a:cubicBezTo>
                        <a:pt x="2541" y="1873"/>
                        <a:pt x="2548" y="1896"/>
                        <a:pt x="2550" y="1923"/>
                      </a:cubicBezTo>
                      <a:cubicBezTo>
                        <a:pt x="2551" y="1922"/>
                        <a:pt x="2551" y="1920"/>
                        <a:pt x="2551" y="1919"/>
                      </a:cubicBezTo>
                      <a:cubicBezTo>
                        <a:pt x="2555" y="1910"/>
                        <a:pt x="2563" y="1902"/>
                        <a:pt x="2574" y="1906"/>
                      </a:cubicBezTo>
                      <a:cubicBezTo>
                        <a:pt x="2581" y="1909"/>
                        <a:pt x="2585" y="1916"/>
                        <a:pt x="2583" y="1924"/>
                      </a:cubicBezTo>
                      <a:cubicBezTo>
                        <a:pt x="2582" y="1930"/>
                        <a:pt x="2578" y="1935"/>
                        <a:pt x="2572" y="1936"/>
                      </a:cubicBezTo>
                      <a:cubicBezTo>
                        <a:pt x="2567" y="1936"/>
                        <a:pt x="2563" y="1933"/>
                        <a:pt x="2565" y="1928"/>
                      </a:cubicBezTo>
                      <a:cubicBezTo>
                        <a:pt x="2568" y="1923"/>
                        <a:pt x="2572" y="1925"/>
                        <a:pt x="2575" y="1920"/>
                      </a:cubicBezTo>
                      <a:cubicBezTo>
                        <a:pt x="2577" y="1917"/>
                        <a:pt x="2577" y="1913"/>
                        <a:pt x="2573" y="1911"/>
                      </a:cubicBezTo>
                      <a:cubicBezTo>
                        <a:pt x="2566" y="1906"/>
                        <a:pt x="2559" y="1912"/>
                        <a:pt x="2556" y="1918"/>
                      </a:cubicBezTo>
                      <a:cubicBezTo>
                        <a:pt x="2550" y="1931"/>
                        <a:pt x="2552" y="1939"/>
                        <a:pt x="2552" y="1952"/>
                      </a:cubicBezTo>
                      <a:cubicBezTo>
                        <a:pt x="2552" y="1962"/>
                        <a:pt x="2551" y="1971"/>
                        <a:pt x="2549" y="1981"/>
                      </a:cubicBezTo>
                      <a:cubicBezTo>
                        <a:pt x="2542" y="2011"/>
                        <a:pt x="2525" y="2036"/>
                        <a:pt x="2502" y="2054"/>
                      </a:cubicBezTo>
                      <a:cubicBezTo>
                        <a:pt x="2507" y="2051"/>
                        <a:pt x="2513" y="2051"/>
                        <a:pt x="2517" y="2054"/>
                      </a:cubicBezTo>
                      <a:cubicBezTo>
                        <a:pt x="2521" y="2057"/>
                        <a:pt x="2523" y="2062"/>
                        <a:pt x="2520" y="2068"/>
                      </a:cubicBezTo>
                      <a:cubicBezTo>
                        <a:pt x="2520" y="2067"/>
                        <a:pt x="2518" y="2066"/>
                        <a:pt x="2517" y="2066"/>
                      </a:cubicBezTo>
                      <a:cubicBezTo>
                        <a:pt x="2522" y="2056"/>
                        <a:pt x="2507" y="2052"/>
                        <a:pt x="2497" y="2057"/>
                      </a:cubicBezTo>
                      <a:cubicBezTo>
                        <a:pt x="2497" y="2057"/>
                        <a:pt x="2497" y="2057"/>
                        <a:pt x="2497" y="2057"/>
                      </a:cubicBezTo>
                      <a:cubicBezTo>
                        <a:pt x="2489" y="2063"/>
                        <a:pt x="2480" y="2068"/>
                        <a:pt x="2471" y="2072"/>
                      </a:cubicBezTo>
                      <a:cubicBezTo>
                        <a:pt x="2485" y="2073"/>
                        <a:pt x="2498" y="2081"/>
                        <a:pt x="2502" y="2096"/>
                      </a:cubicBezTo>
                      <a:cubicBezTo>
                        <a:pt x="2503" y="2104"/>
                        <a:pt x="2503" y="2111"/>
                        <a:pt x="2499" y="2118"/>
                      </a:cubicBezTo>
                      <a:cubicBezTo>
                        <a:pt x="2495" y="2125"/>
                        <a:pt x="2489" y="2130"/>
                        <a:pt x="2482" y="2132"/>
                      </a:cubicBezTo>
                      <a:cubicBezTo>
                        <a:pt x="2474" y="2135"/>
                        <a:pt x="2467" y="2135"/>
                        <a:pt x="2460" y="2132"/>
                      </a:cubicBezTo>
                      <a:cubicBezTo>
                        <a:pt x="2453" y="2130"/>
                        <a:pt x="2448" y="2125"/>
                        <a:pt x="2445" y="2118"/>
                      </a:cubicBezTo>
                      <a:cubicBezTo>
                        <a:pt x="2441" y="2111"/>
                        <a:pt x="2441" y="2105"/>
                        <a:pt x="2444" y="2097"/>
                      </a:cubicBezTo>
                      <a:cubicBezTo>
                        <a:pt x="2446" y="2093"/>
                        <a:pt x="2450" y="2090"/>
                        <a:pt x="2455" y="2089"/>
                      </a:cubicBezTo>
                      <a:cubicBezTo>
                        <a:pt x="2462" y="2087"/>
                        <a:pt x="2469" y="2089"/>
                        <a:pt x="2473" y="2094"/>
                      </a:cubicBezTo>
                      <a:cubicBezTo>
                        <a:pt x="2477" y="2099"/>
                        <a:pt x="2478" y="2106"/>
                        <a:pt x="2475" y="2112"/>
                      </a:cubicBezTo>
                      <a:cubicBezTo>
                        <a:pt x="2471" y="2119"/>
                        <a:pt x="2462" y="2122"/>
                        <a:pt x="2455" y="2118"/>
                      </a:cubicBezTo>
                      <a:cubicBezTo>
                        <a:pt x="2448" y="2114"/>
                        <a:pt x="2445" y="2105"/>
                        <a:pt x="2449" y="2098"/>
                      </a:cubicBezTo>
                      <a:cubicBezTo>
                        <a:pt x="2450" y="2095"/>
                        <a:pt x="2453" y="2092"/>
                        <a:pt x="2456" y="2091"/>
                      </a:cubicBezTo>
                      <a:cubicBezTo>
                        <a:pt x="2456" y="2091"/>
                        <a:pt x="2456" y="2091"/>
                        <a:pt x="2456" y="2091"/>
                      </a:cubicBezTo>
                      <a:cubicBezTo>
                        <a:pt x="2451" y="2093"/>
                        <a:pt x="2449" y="2095"/>
                        <a:pt x="2447" y="2099"/>
                      </a:cubicBezTo>
                      <a:cubicBezTo>
                        <a:pt x="2444" y="2105"/>
                        <a:pt x="2444" y="2111"/>
                        <a:pt x="2447" y="2117"/>
                      </a:cubicBezTo>
                      <a:cubicBezTo>
                        <a:pt x="2451" y="2123"/>
                        <a:pt x="2455" y="2127"/>
                        <a:pt x="2461" y="2129"/>
                      </a:cubicBezTo>
                      <a:cubicBezTo>
                        <a:pt x="2468" y="2131"/>
                        <a:pt x="2474" y="2131"/>
                        <a:pt x="2481" y="2129"/>
                      </a:cubicBezTo>
                      <a:cubicBezTo>
                        <a:pt x="2488" y="2127"/>
                        <a:pt x="2493" y="2123"/>
                        <a:pt x="2496" y="2116"/>
                      </a:cubicBezTo>
                      <a:cubicBezTo>
                        <a:pt x="2500" y="2110"/>
                        <a:pt x="2500" y="2103"/>
                        <a:pt x="2499" y="2096"/>
                      </a:cubicBezTo>
                      <a:cubicBezTo>
                        <a:pt x="2495" y="2079"/>
                        <a:pt x="2476" y="2071"/>
                        <a:pt x="2462" y="2075"/>
                      </a:cubicBezTo>
                      <a:cubicBezTo>
                        <a:pt x="2435" y="2084"/>
                        <a:pt x="2413" y="2084"/>
                        <a:pt x="2385" y="2079"/>
                      </a:cubicBezTo>
                      <a:cubicBezTo>
                        <a:pt x="2382" y="2079"/>
                        <a:pt x="2379" y="2078"/>
                        <a:pt x="2377" y="2077"/>
                      </a:cubicBezTo>
                      <a:cubicBezTo>
                        <a:pt x="2379" y="2078"/>
                        <a:pt x="2381" y="2079"/>
                        <a:pt x="2382" y="2081"/>
                      </a:cubicBezTo>
                      <a:cubicBezTo>
                        <a:pt x="2391" y="2086"/>
                        <a:pt x="2397" y="2093"/>
                        <a:pt x="2403" y="2102"/>
                      </a:cubicBezTo>
                      <a:cubicBezTo>
                        <a:pt x="2395" y="2094"/>
                        <a:pt x="2390" y="2089"/>
                        <a:pt x="2381" y="2083"/>
                      </a:cubicBezTo>
                      <a:cubicBezTo>
                        <a:pt x="2380" y="2083"/>
                        <a:pt x="2379" y="2083"/>
                        <a:pt x="2379" y="2082"/>
                      </a:cubicBezTo>
                      <a:cubicBezTo>
                        <a:pt x="2385" y="2088"/>
                        <a:pt x="2383" y="2101"/>
                        <a:pt x="2380" y="2109"/>
                      </a:cubicBezTo>
                      <a:cubicBezTo>
                        <a:pt x="2378" y="2113"/>
                        <a:pt x="2374" y="2117"/>
                        <a:pt x="2371" y="2120"/>
                      </a:cubicBezTo>
                      <a:cubicBezTo>
                        <a:pt x="2366" y="2126"/>
                        <a:pt x="2355" y="2131"/>
                        <a:pt x="2348" y="2127"/>
                      </a:cubicBezTo>
                      <a:cubicBezTo>
                        <a:pt x="2344" y="2135"/>
                        <a:pt x="2336" y="2138"/>
                        <a:pt x="2330" y="2141"/>
                      </a:cubicBezTo>
                      <a:cubicBezTo>
                        <a:pt x="2320" y="2144"/>
                        <a:pt x="2312" y="2152"/>
                        <a:pt x="2314" y="2160"/>
                      </a:cubicBezTo>
                      <a:cubicBezTo>
                        <a:pt x="2306" y="2154"/>
                        <a:pt x="2312" y="2137"/>
                        <a:pt x="2319" y="2130"/>
                      </a:cubicBezTo>
                      <a:cubicBezTo>
                        <a:pt x="2328" y="2121"/>
                        <a:pt x="2342" y="2121"/>
                        <a:pt x="2356" y="2118"/>
                      </a:cubicBezTo>
                      <a:cubicBezTo>
                        <a:pt x="2366" y="2117"/>
                        <a:pt x="2372" y="2113"/>
                        <a:pt x="2377" y="2106"/>
                      </a:cubicBezTo>
                      <a:cubicBezTo>
                        <a:pt x="2381" y="2100"/>
                        <a:pt x="2383" y="2089"/>
                        <a:pt x="2379" y="2082"/>
                      </a:cubicBezTo>
                      <a:cubicBezTo>
                        <a:pt x="2379" y="2084"/>
                        <a:pt x="2380" y="2085"/>
                        <a:pt x="2380" y="2087"/>
                      </a:cubicBezTo>
                      <a:cubicBezTo>
                        <a:pt x="2381" y="2091"/>
                        <a:pt x="2379" y="2096"/>
                        <a:pt x="2373" y="2099"/>
                      </a:cubicBezTo>
                      <a:cubicBezTo>
                        <a:pt x="2373" y="2098"/>
                        <a:pt x="2372" y="2096"/>
                        <a:pt x="2372" y="2095"/>
                      </a:cubicBezTo>
                      <a:cubicBezTo>
                        <a:pt x="2379" y="2092"/>
                        <a:pt x="2379" y="2085"/>
                        <a:pt x="2373" y="2080"/>
                      </a:cubicBezTo>
                      <a:cubicBezTo>
                        <a:pt x="2371" y="2077"/>
                        <a:pt x="2368" y="2076"/>
                        <a:pt x="2366" y="2074"/>
                      </a:cubicBezTo>
                      <a:cubicBezTo>
                        <a:pt x="2335" y="2064"/>
                        <a:pt x="2308" y="2048"/>
                        <a:pt x="2284" y="2026"/>
                      </a:cubicBezTo>
                      <a:cubicBezTo>
                        <a:pt x="2302" y="2045"/>
                        <a:pt x="2321" y="2069"/>
                        <a:pt x="2320" y="2096"/>
                      </a:cubicBezTo>
                      <a:cubicBezTo>
                        <a:pt x="2319" y="2109"/>
                        <a:pt x="2314" y="2119"/>
                        <a:pt x="2304" y="2128"/>
                      </a:cubicBezTo>
                      <a:cubicBezTo>
                        <a:pt x="2295" y="2135"/>
                        <a:pt x="2285" y="2139"/>
                        <a:pt x="2275" y="2140"/>
                      </a:cubicBezTo>
                      <a:cubicBezTo>
                        <a:pt x="2249" y="2140"/>
                        <a:pt x="2228" y="2120"/>
                        <a:pt x="2227" y="2095"/>
                      </a:cubicBezTo>
                      <a:cubicBezTo>
                        <a:pt x="2227" y="2073"/>
                        <a:pt x="2241" y="2050"/>
                        <a:pt x="2266" y="2053"/>
                      </a:cubicBezTo>
                      <a:cubicBezTo>
                        <a:pt x="2276" y="2054"/>
                        <a:pt x="2286" y="2061"/>
                        <a:pt x="2287" y="2072"/>
                      </a:cubicBezTo>
                      <a:cubicBezTo>
                        <a:pt x="2288" y="2075"/>
                        <a:pt x="2287" y="2079"/>
                        <a:pt x="2285" y="2082"/>
                      </a:cubicBezTo>
                      <a:cubicBezTo>
                        <a:pt x="2285" y="2082"/>
                        <a:pt x="2285" y="2082"/>
                        <a:pt x="2285" y="2082"/>
                      </a:cubicBezTo>
                      <a:cubicBezTo>
                        <a:pt x="2282" y="2089"/>
                        <a:pt x="2272" y="2093"/>
                        <a:pt x="2263" y="2089"/>
                      </a:cubicBezTo>
                      <a:cubicBezTo>
                        <a:pt x="2255" y="2085"/>
                        <a:pt x="2252" y="2075"/>
                        <a:pt x="2256" y="2067"/>
                      </a:cubicBezTo>
                      <a:cubicBezTo>
                        <a:pt x="2260" y="2059"/>
                        <a:pt x="2270" y="2056"/>
                        <a:pt x="2278" y="2060"/>
                      </a:cubicBezTo>
                      <a:cubicBezTo>
                        <a:pt x="2282" y="2061"/>
                        <a:pt x="2284" y="2064"/>
                        <a:pt x="2286" y="2068"/>
                      </a:cubicBezTo>
                      <a:cubicBezTo>
                        <a:pt x="2286" y="2068"/>
                        <a:pt x="2286" y="2068"/>
                        <a:pt x="2286" y="2068"/>
                      </a:cubicBezTo>
                      <a:cubicBezTo>
                        <a:pt x="2282" y="2059"/>
                        <a:pt x="2274" y="2055"/>
                        <a:pt x="2266" y="2054"/>
                      </a:cubicBezTo>
                      <a:cubicBezTo>
                        <a:pt x="2242" y="2053"/>
                        <a:pt x="2229" y="2075"/>
                        <a:pt x="2230" y="2096"/>
                      </a:cubicBezTo>
                      <a:cubicBezTo>
                        <a:pt x="2231" y="2119"/>
                        <a:pt x="2251" y="2138"/>
                        <a:pt x="2274" y="2137"/>
                      </a:cubicBezTo>
                      <a:cubicBezTo>
                        <a:pt x="2279" y="2137"/>
                        <a:pt x="2282" y="2136"/>
                        <a:pt x="2286" y="2135"/>
                      </a:cubicBezTo>
                      <a:cubicBezTo>
                        <a:pt x="2284" y="2135"/>
                        <a:pt x="2281" y="2135"/>
                        <a:pt x="2279" y="2134"/>
                      </a:cubicBezTo>
                      <a:cubicBezTo>
                        <a:pt x="2270" y="2133"/>
                        <a:pt x="2263" y="2126"/>
                        <a:pt x="2262" y="2118"/>
                      </a:cubicBezTo>
                      <a:cubicBezTo>
                        <a:pt x="2262" y="2110"/>
                        <a:pt x="2267" y="2102"/>
                        <a:pt x="2276" y="2101"/>
                      </a:cubicBezTo>
                      <a:cubicBezTo>
                        <a:pt x="2282" y="2101"/>
                        <a:pt x="2286" y="2105"/>
                        <a:pt x="2287" y="2109"/>
                      </a:cubicBezTo>
                      <a:cubicBezTo>
                        <a:pt x="2290" y="2119"/>
                        <a:pt x="2280" y="2124"/>
                        <a:pt x="2276" y="2119"/>
                      </a:cubicBezTo>
                      <a:cubicBezTo>
                        <a:pt x="2279" y="2120"/>
                        <a:pt x="2282" y="2118"/>
                        <a:pt x="2283" y="2116"/>
                      </a:cubicBezTo>
                      <a:cubicBezTo>
                        <a:pt x="2285" y="2112"/>
                        <a:pt x="2283" y="2107"/>
                        <a:pt x="2279" y="2106"/>
                      </a:cubicBezTo>
                      <a:cubicBezTo>
                        <a:pt x="2275" y="2105"/>
                        <a:pt x="2272" y="2106"/>
                        <a:pt x="2269" y="2109"/>
                      </a:cubicBezTo>
                      <a:cubicBezTo>
                        <a:pt x="2265" y="2114"/>
                        <a:pt x="2267" y="2121"/>
                        <a:pt x="2271" y="2126"/>
                      </a:cubicBezTo>
                      <a:cubicBezTo>
                        <a:pt x="2279" y="2136"/>
                        <a:pt x="2293" y="2133"/>
                        <a:pt x="2302" y="2126"/>
                      </a:cubicBezTo>
                      <a:cubicBezTo>
                        <a:pt x="2311" y="2117"/>
                        <a:pt x="2315" y="2108"/>
                        <a:pt x="2316" y="2096"/>
                      </a:cubicBezTo>
                      <a:cubicBezTo>
                        <a:pt x="2317" y="2059"/>
                        <a:pt x="2275" y="2023"/>
                        <a:pt x="2251" y="1991"/>
                      </a:cubicBezTo>
                      <a:cubicBezTo>
                        <a:pt x="2253" y="1999"/>
                        <a:pt x="2253" y="2006"/>
                        <a:pt x="2251" y="2015"/>
                      </a:cubicBezTo>
                      <a:cubicBezTo>
                        <a:pt x="2250" y="2019"/>
                        <a:pt x="2249" y="2023"/>
                        <a:pt x="2247" y="2027"/>
                      </a:cubicBezTo>
                      <a:cubicBezTo>
                        <a:pt x="2246" y="2026"/>
                        <a:pt x="2245" y="2025"/>
                        <a:pt x="2244" y="2025"/>
                      </a:cubicBezTo>
                      <a:cubicBezTo>
                        <a:pt x="2248" y="2016"/>
                        <a:pt x="2250" y="2006"/>
                        <a:pt x="2249" y="1997"/>
                      </a:cubicBezTo>
                      <a:cubicBezTo>
                        <a:pt x="2248" y="1990"/>
                        <a:pt x="2246" y="1984"/>
                        <a:pt x="2244" y="1979"/>
                      </a:cubicBezTo>
                      <a:cubicBezTo>
                        <a:pt x="2245" y="1986"/>
                        <a:pt x="2243" y="1994"/>
                        <a:pt x="2240" y="1998"/>
                      </a:cubicBezTo>
                      <a:cubicBezTo>
                        <a:pt x="2237" y="2002"/>
                        <a:pt x="2233" y="2005"/>
                        <a:pt x="2228" y="2006"/>
                      </a:cubicBezTo>
                      <a:cubicBezTo>
                        <a:pt x="2220" y="2007"/>
                        <a:pt x="2212" y="2002"/>
                        <a:pt x="2211" y="1992"/>
                      </a:cubicBezTo>
                      <a:cubicBezTo>
                        <a:pt x="2211" y="1987"/>
                        <a:pt x="2214" y="1982"/>
                        <a:pt x="2219" y="1981"/>
                      </a:cubicBezTo>
                      <a:cubicBezTo>
                        <a:pt x="2228" y="1978"/>
                        <a:pt x="2234" y="1988"/>
                        <a:pt x="2229" y="1992"/>
                      </a:cubicBezTo>
                      <a:cubicBezTo>
                        <a:pt x="2230" y="1989"/>
                        <a:pt x="2228" y="1986"/>
                        <a:pt x="2226" y="1985"/>
                      </a:cubicBezTo>
                      <a:cubicBezTo>
                        <a:pt x="2222" y="1983"/>
                        <a:pt x="2217" y="1986"/>
                        <a:pt x="2216" y="1990"/>
                      </a:cubicBezTo>
                      <a:cubicBezTo>
                        <a:pt x="2215" y="1993"/>
                        <a:pt x="2217" y="1997"/>
                        <a:pt x="2219" y="1999"/>
                      </a:cubicBezTo>
                      <a:cubicBezTo>
                        <a:pt x="2224" y="2003"/>
                        <a:pt x="2232" y="2001"/>
                        <a:pt x="2236" y="1997"/>
                      </a:cubicBezTo>
                      <a:cubicBezTo>
                        <a:pt x="2240" y="1994"/>
                        <a:pt x="2241" y="1989"/>
                        <a:pt x="2242" y="1984"/>
                      </a:cubicBezTo>
                      <a:cubicBezTo>
                        <a:pt x="2242" y="1976"/>
                        <a:pt x="2239" y="1971"/>
                        <a:pt x="2235" y="1964"/>
                      </a:cubicBezTo>
                      <a:cubicBezTo>
                        <a:pt x="2223" y="1943"/>
                        <a:pt x="2213" y="1922"/>
                        <a:pt x="2205" y="1898"/>
                      </a:cubicBezTo>
                      <a:cubicBezTo>
                        <a:pt x="2204" y="1894"/>
                        <a:pt x="2198" y="1871"/>
                        <a:pt x="2195" y="1853"/>
                      </a:cubicBezTo>
                      <a:cubicBezTo>
                        <a:pt x="2191" y="1874"/>
                        <a:pt x="2182" y="1894"/>
                        <a:pt x="2168" y="1910"/>
                      </a:cubicBezTo>
                      <a:cubicBezTo>
                        <a:pt x="2163" y="1916"/>
                        <a:pt x="2158" y="1920"/>
                        <a:pt x="2154" y="1923"/>
                      </a:cubicBezTo>
                      <a:cubicBezTo>
                        <a:pt x="2147" y="1930"/>
                        <a:pt x="2133" y="1940"/>
                        <a:pt x="2139" y="1951"/>
                      </a:cubicBezTo>
                      <a:cubicBezTo>
                        <a:pt x="2142" y="1956"/>
                        <a:pt x="2147" y="1959"/>
                        <a:pt x="2152" y="1957"/>
                      </a:cubicBezTo>
                      <a:cubicBezTo>
                        <a:pt x="2154" y="1956"/>
                        <a:pt x="2156" y="1953"/>
                        <a:pt x="2157" y="1951"/>
                      </a:cubicBezTo>
                      <a:cubicBezTo>
                        <a:pt x="2157" y="1947"/>
                        <a:pt x="2154" y="1944"/>
                        <a:pt x="2150" y="1945"/>
                      </a:cubicBezTo>
                      <a:cubicBezTo>
                        <a:pt x="2148" y="1945"/>
                        <a:pt x="2146" y="1947"/>
                        <a:pt x="2146" y="1949"/>
                      </a:cubicBezTo>
                      <a:cubicBezTo>
                        <a:pt x="2144" y="1945"/>
                        <a:pt x="2150" y="1939"/>
                        <a:pt x="2156" y="1943"/>
                      </a:cubicBezTo>
                      <a:cubicBezTo>
                        <a:pt x="2160" y="1945"/>
                        <a:pt x="2161" y="1950"/>
                        <a:pt x="2159" y="1954"/>
                      </a:cubicBezTo>
                      <a:cubicBezTo>
                        <a:pt x="2157" y="1961"/>
                        <a:pt x="2149" y="1962"/>
                        <a:pt x="2143" y="1960"/>
                      </a:cubicBezTo>
                      <a:cubicBezTo>
                        <a:pt x="2138" y="1957"/>
                        <a:pt x="2134" y="1950"/>
                        <a:pt x="2135" y="1943"/>
                      </a:cubicBezTo>
                      <a:cubicBezTo>
                        <a:pt x="2136" y="1940"/>
                        <a:pt x="2137" y="1937"/>
                        <a:pt x="2138" y="1935"/>
                      </a:cubicBezTo>
                      <a:cubicBezTo>
                        <a:pt x="2128" y="1942"/>
                        <a:pt x="2119" y="1947"/>
                        <a:pt x="2111" y="1951"/>
                      </a:cubicBezTo>
                      <a:cubicBezTo>
                        <a:pt x="2094" y="1958"/>
                        <a:pt x="2066" y="1961"/>
                        <a:pt x="2055" y="1970"/>
                      </a:cubicBezTo>
                      <a:cubicBezTo>
                        <a:pt x="2053" y="1973"/>
                        <a:pt x="2051" y="1975"/>
                        <a:pt x="2050" y="1978"/>
                      </a:cubicBezTo>
                      <a:cubicBezTo>
                        <a:pt x="2047" y="1984"/>
                        <a:pt x="2047" y="1990"/>
                        <a:pt x="2049" y="1995"/>
                      </a:cubicBezTo>
                      <a:cubicBezTo>
                        <a:pt x="2051" y="2002"/>
                        <a:pt x="2055" y="2007"/>
                        <a:pt x="2061" y="2010"/>
                      </a:cubicBezTo>
                      <a:cubicBezTo>
                        <a:pt x="2068" y="2014"/>
                        <a:pt x="2076" y="2015"/>
                        <a:pt x="2084" y="2013"/>
                      </a:cubicBezTo>
                      <a:cubicBezTo>
                        <a:pt x="2091" y="2011"/>
                        <a:pt x="2097" y="2007"/>
                        <a:pt x="2101" y="2000"/>
                      </a:cubicBezTo>
                      <a:cubicBezTo>
                        <a:pt x="2105" y="1993"/>
                        <a:pt x="2106" y="1986"/>
                        <a:pt x="2102" y="1979"/>
                      </a:cubicBezTo>
                      <a:cubicBezTo>
                        <a:pt x="2099" y="1974"/>
                        <a:pt x="2094" y="1971"/>
                        <a:pt x="2089" y="1970"/>
                      </a:cubicBezTo>
                      <a:cubicBezTo>
                        <a:pt x="2089" y="1970"/>
                        <a:pt x="2090" y="1970"/>
                        <a:pt x="2090" y="1971"/>
                      </a:cubicBezTo>
                      <a:cubicBezTo>
                        <a:pt x="2100" y="1973"/>
                        <a:pt x="2099" y="1986"/>
                        <a:pt x="2090" y="1983"/>
                      </a:cubicBezTo>
                      <a:cubicBezTo>
                        <a:pt x="2085" y="1982"/>
                        <a:pt x="2080" y="1975"/>
                        <a:pt x="2071" y="1981"/>
                      </a:cubicBezTo>
                      <a:cubicBezTo>
                        <a:pt x="2073" y="1978"/>
                        <a:pt x="2076" y="1975"/>
                        <a:pt x="2079" y="1972"/>
                      </a:cubicBezTo>
                      <a:cubicBezTo>
                        <a:pt x="2080" y="1972"/>
                        <a:pt x="2081" y="1971"/>
                        <a:pt x="2083" y="1970"/>
                      </a:cubicBezTo>
                      <a:cubicBezTo>
                        <a:pt x="2091" y="1968"/>
                        <a:pt x="2098" y="1972"/>
                        <a:pt x="2103" y="1978"/>
                      </a:cubicBezTo>
                      <a:cubicBezTo>
                        <a:pt x="2107" y="1986"/>
                        <a:pt x="2106" y="1993"/>
                        <a:pt x="2102" y="2001"/>
                      </a:cubicBezTo>
                      <a:cubicBezTo>
                        <a:pt x="2098" y="2008"/>
                        <a:pt x="2092" y="2012"/>
                        <a:pt x="2084" y="2015"/>
                      </a:cubicBezTo>
                      <a:cubicBezTo>
                        <a:pt x="2076" y="2017"/>
                        <a:pt x="2067" y="2016"/>
                        <a:pt x="2060" y="2012"/>
                      </a:cubicBezTo>
                      <a:cubicBezTo>
                        <a:pt x="2053" y="2009"/>
                        <a:pt x="2048" y="2003"/>
                        <a:pt x="2046" y="1995"/>
                      </a:cubicBezTo>
                      <a:cubicBezTo>
                        <a:pt x="2044" y="1989"/>
                        <a:pt x="2044" y="1983"/>
                        <a:pt x="2047" y="1977"/>
                      </a:cubicBezTo>
                      <a:cubicBezTo>
                        <a:pt x="2048" y="1973"/>
                        <a:pt x="2050" y="1971"/>
                        <a:pt x="2053" y="1968"/>
                      </a:cubicBezTo>
                      <a:cubicBezTo>
                        <a:pt x="2054" y="1967"/>
                        <a:pt x="2054" y="1967"/>
                        <a:pt x="2054" y="1967"/>
                      </a:cubicBezTo>
                      <a:cubicBezTo>
                        <a:pt x="2053" y="1967"/>
                        <a:pt x="2053" y="1967"/>
                        <a:pt x="2053" y="1967"/>
                      </a:cubicBezTo>
                      <a:cubicBezTo>
                        <a:pt x="2052" y="1968"/>
                        <a:pt x="2052" y="1968"/>
                        <a:pt x="2052" y="1968"/>
                      </a:cubicBezTo>
                      <a:cubicBezTo>
                        <a:pt x="2046" y="1968"/>
                        <a:pt x="2041" y="1969"/>
                        <a:pt x="2035" y="1969"/>
                      </a:cubicBezTo>
                      <a:cubicBezTo>
                        <a:pt x="2021" y="1969"/>
                        <a:pt x="2003" y="1965"/>
                        <a:pt x="1995" y="1953"/>
                      </a:cubicBezTo>
                      <a:cubicBezTo>
                        <a:pt x="1992" y="1947"/>
                        <a:pt x="1991" y="1942"/>
                        <a:pt x="1992" y="1935"/>
                      </a:cubicBezTo>
                      <a:cubicBezTo>
                        <a:pt x="1992" y="1933"/>
                        <a:pt x="1992" y="1933"/>
                        <a:pt x="1992" y="1933"/>
                      </a:cubicBezTo>
                      <a:cubicBezTo>
                        <a:pt x="1994" y="1926"/>
                        <a:pt x="1998" y="1921"/>
                        <a:pt x="2004" y="1916"/>
                      </a:cubicBezTo>
                      <a:cubicBezTo>
                        <a:pt x="2010" y="1912"/>
                        <a:pt x="2016" y="1911"/>
                        <a:pt x="2023" y="1911"/>
                      </a:cubicBezTo>
                      <a:cubicBezTo>
                        <a:pt x="2030" y="1913"/>
                        <a:pt x="2036" y="1916"/>
                        <a:pt x="2040" y="1923"/>
                      </a:cubicBezTo>
                      <a:cubicBezTo>
                        <a:pt x="2042" y="1928"/>
                        <a:pt x="2042" y="1932"/>
                        <a:pt x="2039" y="1937"/>
                      </a:cubicBezTo>
                      <a:cubicBezTo>
                        <a:pt x="2037" y="1942"/>
                        <a:pt x="2033" y="1945"/>
                        <a:pt x="2027" y="1946"/>
                      </a:cubicBezTo>
                      <a:cubicBezTo>
                        <a:pt x="2024" y="1946"/>
                        <a:pt x="2022" y="1946"/>
                        <a:pt x="2019" y="1945"/>
                      </a:cubicBezTo>
                      <a:cubicBezTo>
                        <a:pt x="2022" y="1946"/>
                        <a:pt x="2024" y="1946"/>
                        <a:pt x="2027" y="1946"/>
                      </a:cubicBezTo>
                      <a:cubicBezTo>
                        <a:pt x="2032" y="1945"/>
                        <a:pt x="2036" y="1942"/>
                        <a:pt x="2039" y="1937"/>
                      </a:cubicBezTo>
                      <a:cubicBezTo>
                        <a:pt x="2041" y="1932"/>
                        <a:pt x="2041" y="1928"/>
                        <a:pt x="2039" y="1924"/>
                      </a:cubicBezTo>
                      <a:cubicBezTo>
                        <a:pt x="2036" y="1917"/>
                        <a:pt x="2030" y="1914"/>
                        <a:pt x="2023" y="1913"/>
                      </a:cubicBezTo>
                      <a:cubicBezTo>
                        <a:pt x="2016" y="1912"/>
                        <a:pt x="2010" y="1914"/>
                        <a:pt x="2005" y="1918"/>
                      </a:cubicBezTo>
                      <a:cubicBezTo>
                        <a:pt x="1999" y="1923"/>
                        <a:pt x="1996" y="1928"/>
                        <a:pt x="1995" y="1936"/>
                      </a:cubicBezTo>
                      <a:cubicBezTo>
                        <a:pt x="1994" y="1941"/>
                        <a:pt x="1995" y="1946"/>
                        <a:pt x="1998" y="1951"/>
                      </a:cubicBezTo>
                      <a:cubicBezTo>
                        <a:pt x="2006" y="1963"/>
                        <a:pt x="2025" y="1966"/>
                        <a:pt x="2038" y="1965"/>
                      </a:cubicBezTo>
                      <a:cubicBezTo>
                        <a:pt x="2044" y="1964"/>
                        <a:pt x="2052" y="1963"/>
                        <a:pt x="2060" y="1961"/>
                      </a:cubicBezTo>
                      <a:cubicBezTo>
                        <a:pt x="2059" y="1961"/>
                        <a:pt x="2057" y="1961"/>
                        <a:pt x="2056" y="1960"/>
                      </a:cubicBezTo>
                      <a:cubicBezTo>
                        <a:pt x="2050" y="1958"/>
                        <a:pt x="2045" y="1952"/>
                        <a:pt x="2045" y="1945"/>
                      </a:cubicBezTo>
                      <a:cubicBezTo>
                        <a:pt x="2046" y="1939"/>
                        <a:pt x="2050" y="1933"/>
                        <a:pt x="2058" y="1934"/>
                      </a:cubicBezTo>
                      <a:cubicBezTo>
                        <a:pt x="2062" y="1934"/>
                        <a:pt x="2065" y="1938"/>
                        <a:pt x="2066" y="1941"/>
                      </a:cubicBezTo>
                      <a:cubicBezTo>
                        <a:pt x="2067" y="1949"/>
                        <a:pt x="2058" y="1952"/>
                        <a:pt x="2056" y="1948"/>
                      </a:cubicBezTo>
                      <a:cubicBezTo>
                        <a:pt x="2058" y="1949"/>
                        <a:pt x="2061" y="1948"/>
                        <a:pt x="2062" y="1946"/>
                      </a:cubicBezTo>
                      <a:cubicBezTo>
                        <a:pt x="2064" y="1943"/>
                        <a:pt x="2063" y="1939"/>
                        <a:pt x="2060" y="1938"/>
                      </a:cubicBezTo>
                      <a:cubicBezTo>
                        <a:pt x="2057" y="1937"/>
                        <a:pt x="2054" y="1937"/>
                        <a:pt x="2052" y="1939"/>
                      </a:cubicBezTo>
                      <a:cubicBezTo>
                        <a:pt x="2048" y="1943"/>
                        <a:pt x="2048" y="1949"/>
                        <a:pt x="2051" y="1953"/>
                      </a:cubicBezTo>
                      <a:cubicBezTo>
                        <a:pt x="2053" y="1956"/>
                        <a:pt x="2057" y="1957"/>
                        <a:pt x="2061" y="1958"/>
                      </a:cubicBezTo>
                      <a:cubicBezTo>
                        <a:pt x="2075" y="1962"/>
                        <a:pt x="2114" y="1947"/>
                        <a:pt x="2125" y="1939"/>
                      </a:cubicBezTo>
                      <a:cubicBezTo>
                        <a:pt x="2111" y="1943"/>
                        <a:pt x="2096" y="1944"/>
                        <a:pt x="2081" y="1940"/>
                      </a:cubicBezTo>
                      <a:cubicBezTo>
                        <a:pt x="2047" y="1929"/>
                        <a:pt x="2015" y="1892"/>
                        <a:pt x="2030" y="1855"/>
                      </a:cubicBezTo>
                      <a:cubicBezTo>
                        <a:pt x="2035" y="1844"/>
                        <a:pt x="2047" y="1835"/>
                        <a:pt x="2060" y="1837"/>
                      </a:cubicBezTo>
                      <a:cubicBezTo>
                        <a:pt x="2070" y="1839"/>
                        <a:pt x="2078" y="1846"/>
                        <a:pt x="2078" y="1857"/>
                      </a:cubicBezTo>
                      <a:cubicBezTo>
                        <a:pt x="2078" y="1867"/>
                        <a:pt x="2072" y="1875"/>
                        <a:pt x="2063" y="1878"/>
                      </a:cubicBezTo>
                      <a:cubicBezTo>
                        <a:pt x="2057" y="1879"/>
                        <a:pt x="2051" y="1878"/>
                        <a:pt x="2046" y="1874"/>
                      </a:cubicBezTo>
                      <a:cubicBezTo>
                        <a:pt x="2045" y="1873"/>
                        <a:pt x="2043" y="1871"/>
                        <a:pt x="2042" y="1869"/>
                      </a:cubicBezTo>
                      <a:cubicBezTo>
                        <a:pt x="2040" y="1865"/>
                        <a:pt x="2039" y="1859"/>
                        <a:pt x="2042" y="1854"/>
                      </a:cubicBezTo>
                      <a:cubicBezTo>
                        <a:pt x="2046" y="1846"/>
                        <a:pt x="2055" y="1843"/>
                        <a:pt x="2063" y="1847"/>
                      </a:cubicBezTo>
                      <a:cubicBezTo>
                        <a:pt x="2071" y="1851"/>
                        <a:pt x="2074" y="1861"/>
                        <a:pt x="2070" y="1869"/>
                      </a:cubicBezTo>
                      <a:cubicBezTo>
                        <a:pt x="2068" y="1873"/>
                        <a:pt x="2064" y="1876"/>
                        <a:pt x="2060" y="1877"/>
                      </a:cubicBezTo>
                      <a:cubicBezTo>
                        <a:pt x="2061" y="1877"/>
                        <a:pt x="2061" y="1876"/>
                        <a:pt x="2062" y="1876"/>
                      </a:cubicBezTo>
                      <a:cubicBezTo>
                        <a:pt x="2071" y="1873"/>
                        <a:pt x="2076" y="1866"/>
                        <a:pt x="2076" y="1857"/>
                      </a:cubicBezTo>
                      <a:cubicBezTo>
                        <a:pt x="2075" y="1848"/>
                        <a:pt x="2068" y="1842"/>
                        <a:pt x="2060" y="1840"/>
                      </a:cubicBezTo>
                      <a:cubicBezTo>
                        <a:pt x="2048" y="1839"/>
                        <a:pt x="2038" y="1847"/>
                        <a:pt x="2034" y="1857"/>
                      </a:cubicBezTo>
                      <a:cubicBezTo>
                        <a:pt x="2021" y="1891"/>
                        <a:pt x="2052" y="1925"/>
                        <a:pt x="2082" y="1934"/>
                      </a:cubicBezTo>
                      <a:cubicBezTo>
                        <a:pt x="2114" y="1942"/>
                        <a:pt x="2142" y="1930"/>
                        <a:pt x="2163" y="1907"/>
                      </a:cubicBezTo>
                      <a:cubicBezTo>
                        <a:pt x="2205" y="1857"/>
                        <a:pt x="2195" y="1793"/>
                        <a:pt x="2167" y="1740"/>
                      </a:cubicBezTo>
                      <a:cubicBezTo>
                        <a:pt x="2156" y="1721"/>
                        <a:pt x="2146" y="1706"/>
                        <a:pt x="2130" y="1692"/>
                      </a:cubicBezTo>
                      <a:cubicBezTo>
                        <a:pt x="2113" y="1678"/>
                        <a:pt x="2092" y="1666"/>
                        <a:pt x="2073" y="1667"/>
                      </a:cubicBezTo>
                      <a:cubicBezTo>
                        <a:pt x="2073" y="1667"/>
                        <a:pt x="2073" y="1667"/>
                        <a:pt x="2073" y="1667"/>
                      </a:cubicBezTo>
                      <a:cubicBezTo>
                        <a:pt x="2086" y="1668"/>
                        <a:pt x="2100" y="1675"/>
                        <a:pt x="2109" y="1683"/>
                      </a:cubicBezTo>
                      <a:cubicBezTo>
                        <a:pt x="2127" y="1699"/>
                        <a:pt x="2140" y="1732"/>
                        <a:pt x="2136" y="1757"/>
                      </a:cubicBezTo>
                      <a:cubicBezTo>
                        <a:pt x="2135" y="1755"/>
                        <a:pt x="2132" y="1755"/>
                        <a:pt x="2131" y="1756"/>
                      </a:cubicBezTo>
                      <a:cubicBezTo>
                        <a:pt x="2135" y="1732"/>
                        <a:pt x="2123" y="1703"/>
                        <a:pt x="2106" y="1686"/>
                      </a:cubicBezTo>
                      <a:cubicBezTo>
                        <a:pt x="2095" y="1675"/>
                        <a:pt x="2075" y="1665"/>
                        <a:pt x="2059" y="1671"/>
                      </a:cubicBezTo>
                      <a:cubicBezTo>
                        <a:pt x="2054" y="1674"/>
                        <a:pt x="2051" y="1676"/>
                        <a:pt x="2049" y="1680"/>
                      </a:cubicBezTo>
                      <a:cubicBezTo>
                        <a:pt x="2046" y="1685"/>
                        <a:pt x="2045" y="1689"/>
                        <a:pt x="2046" y="1694"/>
                      </a:cubicBezTo>
                      <a:cubicBezTo>
                        <a:pt x="2047" y="1698"/>
                        <a:pt x="2050" y="1702"/>
                        <a:pt x="2053" y="1704"/>
                      </a:cubicBezTo>
                      <a:cubicBezTo>
                        <a:pt x="2057" y="1707"/>
                        <a:pt x="2061" y="1707"/>
                        <a:pt x="2065" y="1706"/>
                      </a:cubicBezTo>
                      <a:cubicBezTo>
                        <a:pt x="2069" y="1705"/>
                        <a:pt x="2072" y="1702"/>
                        <a:pt x="2072" y="1698"/>
                      </a:cubicBezTo>
                      <a:cubicBezTo>
                        <a:pt x="2073" y="1696"/>
                        <a:pt x="2073" y="1695"/>
                        <a:pt x="2072" y="1693"/>
                      </a:cubicBezTo>
                      <a:cubicBezTo>
                        <a:pt x="2071" y="1692"/>
                        <a:pt x="2070" y="1690"/>
                        <a:pt x="2068" y="1690"/>
                      </a:cubicBezTo>
                      <a:cubicBezTo>
                        <a:pt x="2067" y="1689"/>
                        <a:pt x="2066" y="1689"/>
                        <a:pt x="2064" y="1689"/>
                      </a:cubicBezTo>
                      <a:cubicBezTo>
                        <a:pt x="2063" y="1690"/>
                        <a:pt x="2063" y="1690"/>
                        <a:pt x="2062" y="1692"/>
                      </a:cubicBezTo>
                      <a:cubicBezTo>
                        <a:pt x="2062" y="1690"/>
                        <a:pt x="2063" y="1690"/>
                        <a:pt x="2064" y="1689"/>
                      </a:cubicBezTo>
                      <a:cubicBezTo>
                        <a:pt x="2066" y="1689"/>
                        <a:pt x="2067" y="1689"/>
                        <a:pt x="2068" y="1690"/>
                      </a:cubicBezTo>
                      <a:cubicBezTo>
                        <a:pt x="2070" y="1690"/>
                        <a:pt x="2071" y="1691"/>
                        <a:pt x="2072" y="1693"/>
                      </a:cubicBezTo>
                      <a:cubicBezTo>
                        <a:pt x="2073" y="1695"/>
                        <a:pt x="2073" y="1696"/>
                        <a:pt x="2073" y="1698"/>
                      </a:cubicBezTo>
                      <a:cubicBezTo>
                        <a:pt x="2072" y="1702"/>
                        <a:pt x="2069" y="1705"/>
                        <a:pt x="2065" y="1707"/>
                      </a:cubicBezTo>
                      <a:cubicBezTo>
                        <a:pt x="2061" y="1708"/>
                        <a:pt x="2057" y="1708"/>
                        <a:pt x="2053" y="1705"/>
                      </a:cubicBezTo>
                      <a:cubicBezTo>
                        <a:pt x="2049" y="1703"/>
                        <a:pt x="2046" y="1699"/>
                        <a:pt x="2045" y="1694"/>
                      </a:cubicBezTo>
                      <a:cubicBezTo>
                        <a:pt x="2043" y="1689"/>
                        <a:pt x="2044" y="1684"/>
                        <a:pt x="2047" y="1679"/>
                      </a:cubicBezTo>
                      <a:cubicBezTo>
                        <a:pt x="2049" y="1677"/>
                        <a:pt x="2051" y="1674"/>
                        <a:pt x="2053" y="1672"/>
                      </a:cubicBezTo>
                      <a:cubicBezTo>
                        <a:pt x="2051" y="1674"/>
                        <a:pt x="2049" y="1675"/>
                        <a:pt x="2047" y="1677"/>
                      </a:cubicBezTo>
                      <a:cubicBezTo>
                        <a:pt x="2037" y="1685"/>
                        <a:pt x="2031" y="1696"/>
                        <a:pt x="2027" y="1708"/>
                      </a:cubicBezTo>
                      <a:cubicBezTo>
                        <a:pt x="2022" y="1724"/>
                        <a:pt x="2022" y="1736"/>
                        <a:pt x="2024" y="1753"/>
                      </a:cubicBezTo>
                      <a:cubicBezTo>
                        <a:pt x="2028" y="1782"/>
                        <a:pt x="2039" y="1816"/>
                        <a:pt x="2024" y="1843"/>
                      </a:cubicBezTo>
                      <a:cubicBezTo>
                        <a:pt x="2021" y="1847"/>
                        <a:pt x="2018" y="1851"/>
                        <a:pt x="2015" y="1854"/>
                      </a:cubicBezTo>
                      <a:cubicBezTo>
                        <a:pt x="2012" y="1858"/>
                        <a:pt x="2006" y="1861"/>
                        <a:pt x="2002" y="1865"/>
                      </a:cubicBezTo>
                      <a:cubicBezTo>
                        <a:pt x="1993" y="1875"/>
                        <a:pt x="1996" y="1886"/>
                        <a:pt x="2002" y="1889"/>
                      </a:cubicBezTo>
                      <a:cubicBezTo>
                        <a:pt x="2005" y="1891"/>
                        <a:pt x="2009" y="1891"/>
                        <a:pt x="2012" y="1890"/>
                      </a:cubicBezTo>
                      <a:cubicBezTo>
                        <a:pt x="2014" y="1889"/>
                        <a:pt x="2016" y="1886"/>
                        <a:pt x="2016" y="1883"/>
                      </a:cubicBezTo>
                      <a:cubicBezTo>
                        <a:pt x="2016" y="1880"/>
                        <a:pt x="2013" y="1877"/>
                        <a:pt x="2010" y="1878"/>
                      </a:cubicBezTo>
                      <a:cubicBezTo>
                        <a:pt x="2007" y="1878"/>
                        <a:pt x="2005" y="1880"/>
                        <a:pt x="2005" y="1883"/>
                      </a:cubicBezTo>
                      <a:cubicBezTo>
                        <a:pt x="2004" y="1880"/>
                        <a:pt x="2006" y="1877"/>
                        <a:pt x="2009" y="1876"/>
                      </a:cubicBezTo>
                      <a:cubicBezTo>
                        <a:pt x="2011" y="1875"/>
                        <a:pt x="2014" y="1876"/>
                        <a:pt x="2016" y="1877"/>
                      </a:cubicBezTo>
                      <a:cubicBezTo>
                        <a:pt x="2022" y="1883"/>
                        <a:pt x="2017" y="1892"/>
                        <a:pt x="2010" y="1894"/>
                      </a:cubicBezTo>
                      <a:cubicBezTo>
                        <a:pt x="2006" y="1894"/>
                        <a:pt x="2001" y="1893"/>
                        <a:pt x="1998" y="1889"/>
                      </a:cubicBezTo>
                      <a:cubicBezTo>
                        <a:pt x="1993" y="1884"/>
                        <a:pt x="1992" y="1875"/>
                        <a:pt x="1998" y="1867"/>
                      </a:cubicBezTo>
                      <a:cubicBezTo>
                        <a:pt x="1996" y="1869"/>
                        <a:pt x="1993" y="1871"/>
                        <a:pt x="1990" y="1872"/>
                      </a:cubicBezTo>
                      <a:cubicBezTo>
                        <a:pt x="1987" y="1876"/>
                        <a:pt x="1985" y="1882"/>
                        <a:pt x="1986" y="1888"/>
                      </a:cubicBezTo>
                      <a:cubicBezTo>
                        <a:pt x="1987" y="1898"/>
                        <a:pt x="1997" y="1902"/>
                        <a:pt x="2007" y="1901"/>
                      </a:cubicBezTo>
                      <a:cubicBezTo>
                        <a:pt x="2014" y="1901"/>
                        <a:pt x="2019" y="1899"/>
                        <a:pt x="2027" y="1902"/>
                      </a:cubicBezTo>
                      <a:cubicBezTo>
                        <a:pt x="2032" y="1905"/>
                        <a:pt x="2036" y="1910"/>
                        <a:pt x="2037" y="1917"/>
                      </a:cubicBezTo>
                      <a:cubicBezTo>
                        <a:pt x="2026" y="1901"/>
                        <a:pt x="2015" y="1912"/>
                        <a:pt x="2002" y="1911"/>
                      </a:cubicBezTo>
                      <a:cubicBezTo>
                        <a:pt x="1993" y="1910"/>
                        <a:pt x="1986" y="1906"/>
                        <a:pt x="1982" y="1899"/>
                      </a:cubicBezTo>
                      <a:cubicBezTo>
                        <a:pt x="1979" y="1892"/>
                        <a:pt x="1979" y="1880"/>
                        <a:pt x="1987" y="1874"/>
                      </a:cubicBezTo>
                      <a:cubicBezTo>
                        <a:pt x="1987" y="1874"/>
                        <a:pt x="1986" y="1875"/>
                        <a:pt x="1985" y="1875"/>
                      </a:cubicBezTo>
                      <a:cubicBezTo>
                        <a:pt x="1970" y="1882"/>
                        <a:pt x="1956" y="1881"/>
                        <a:pt x="1942" y="1872"/>
                      </a:cubicBezTo>
                      <a:cubicBezTo>
                        <a:pt x="1940" y="1870"/>
                        <a:pt x="1937" y="1868"/>
                        <a:pt x="1935" y="1866"/>
                      </a:cubicBezTo>
                      <a:cubicBezTo>
                        <a:pt x="1936" y="1865"/>
                        <a:pt x="1937" y="1865"/>
                        <a:pt x="1937" y="1864"/>
                      </a:cubicBezTo>
                      <a:cubicBezTo>
                        <a:pt x="1939" y="1866"/>
                        <a:pt x="1941" y="1868"/>
                        <a:pt x="1944" y="1869"/>
                      </a:cubicBezTo>
                      <a:cubicBezTo>
                        <a:pt x="1958" y="1878"/>
                        <a:pt x="1970" y="1878"/>
                        <a:pt x="1984" y="1871"/>
                      </a:cubicBezTo>
                      <a:cubicBezTo>
                        <a:pt x="1986" y="1871"/>
                        <a:pt x="1987" y="1870"/>
                        <a:pt x="1989" y="1869"/>
                      </a:cubicBezTo>
                      <a:cubicBezTo>
                        <a:pt x="1983" y="1870"/>
                        <a:pt x="1978" y="1870"/>
                        <a:pt x="1972" y="1868"/>
                      </a:cubicBezTo>
                      <a:cubicBezTo>
                        <a:pt x="1968" y="1867"/>
                        <a:pt x="1966" y="1865"/>
                        <a:pt x="1963" y="1863"/>
                      </a:cubicBezTo>
                      <a:cubicBezTo>
                        <a:pt x="1960" y="1860"/>
                        <a:pt x="1958" y="1858"/>
                        <a:pt x="1957" y="1854"/>
                      </a:cubicBezTo>
                      <a:cubicBezTo>
                        <a:pt x="1954" y="1846"/>
                        <a:pt x="1957" y="1836"/>
                        <a:pt x="1966" y="1834"/>
                      </a:cubicBezTo>
                      <a:cubicBezTo>
                        <a:pt x="1970" y="1833"/>
                        <a:pt x="1974" y="1833"/>
                        <a:pt x="1977" y="1835"/>
                      </a:cubicBezTo>
                      <a:cubicBezTo>
                        <a:pt x="1979" y="1836"/>
                        <a:pt x="1980" y="1837"/>
                        <a:pt x="1981" y="1839"/>
                      </a:cubicBezTo>
                      <a:cubicBezTo>
                        <a:pt x="1983" y="1842"/>
                        <a:pt x="1983" y="1845"/>
                        <a:pt x="1983" y="1848"/>
                      </a:cubicBezTo>
                      <a:cubicBezTo>
                        <a:pt x="1982" y="1849"/>
                        <a:pt x="1982" y="1851"/>
                        <a:pt x="1981" y="1852"/>
                      </a:cubicBezTo>
                      <a:cubicBezTo>
                        <a:pt x="1980" y="1853"/>
                        <a:pt x="1979" y="1853"/>
                        <a:pt x="1979" y="1854"/>
                      </a:cubicBezTo>
                      <a:cubicBezTo>
                        <a:pt x="1976" y="1855"/>
                        <a:pt x="1973" y="1855"/>
                        <a:pt x="1971" y="1854"/>
                      </a:cubicBezTo>
                      <a:cubicBezTo>
                        <a:pt x="1969" y="1853"/>
                        <a:pt x="1968" y="1851"/>
                        <a:pt x="1969" y="1850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50"/>
                        <a:pt x="1969" y="1850"/>
                        <a:pt x="1969" y="1850"/>
                      </a:cubicBezTo>
                      <a:cubicBezTo>
                        <a:pt x="1969" y="1851"/>
                        <a:pt x="1970" y="1853"/>
                        <a:pt x="1971" y="1853"/>
                      </a:cubicBezTo>
                      <a:cubicBezTo>
                        <a:pt x="1973" y="1855"/>
                        <a:pt x="1976" y="1854"/>
                        <a:pt x="1978" y="1853"/>
                      </a:cubicBezTo>
                      <a:cubicBezTo>
                        <a:pt x="1978" y="1853"/>
                        <a:pt x="1979" y="1852"/>
                        <a:pt x="1980" y="1851"/>
                      </a:cubicBezTo>
                      <a:cubicBezTo>
                        <a:pt x="1981" y="1850"/>
                        <a:pt x="1981" y="1849"/>
                        <a:pt x="1981" y="1848"/>
                      </a:cubicBezTo>
                      <a:cubicBezTo>
                        <a:pt x="1982" y="1845"/>
                        <a:pt x="1981" y="1842"/>
                        <a:pt x="1980" y="1840"/>
                      </a:cubicBezTo>
                      <a:cubicBezTo>
                        <a:pt x="1979" y="1838"/>
                        <a:pt x="1978" y="1837"/>
                        <a:pt x="1976" y="1837"/>
                      </a:cubicBezTo>
                      <a:cubicBezTo>
                        <a:pt x="1973" y="1835"/>
                        <a:pt x="1970" y="1835"/>
                        <a:pt x="1967" y="1836"/>
                      </a:cubicBezTo>
                      <a:cubicBezTo>
                        <a:pt x="1960" y="1838"/>
                        <a:pt x="1957" y="1846"/>
                        <a:pt x="1960" y="1853"/>
                      </a:cubicBezTo>
                      <a:cubicBezTo>
                        <a:pt x="1961" y="1856"/>
                        <a:pt x="1963" y="1858"/>
                        <a:pt x="1965" y="1860"/>
                      </a:cubicBezTo>
                      <a:cubicBezTo>
                        <a:pt x="1968" y="1862"/>
                        <a:pt x="1970" y="1864"/>
                        <a:pt x="1973" y="1865"/>
                      </a:cubicBezTo>
                      <a:cubicBezTo>
                        <a:pt x="1976" y="1866"/>
                        <a:pt x="1980" y="1866"/>
                        <a:pt x="1983" y="1866"/>
                      </a:cubicBezTo>
                      <a:cubicBezTo>
                        <a:pt x="1988" y="1866"/>
                        <a:pt x="1993" y="1864"/>
                        <a:pt x="1998" y="1862"/>
                      </a:cubicBezTo>
                      <a:cubicBezTo>
                        <a:pt x="2007" y="1857"/>
                        <a:pt x="2015" y="1849"/>
                        <a:pt x="2020" y="1841"/>
                      </a:cubicBezTo>
                      <a:cubicBezTo>
                        <a:pt x="2033" y="1818"/>
                        <a:pt x="2025" y="1789"/>
                        <a:pt x="2021" y="1763"/>
                      </a:cubicBezTo>
                      <a:cubicBezTo>
                        <a:pt x="2022" y="1768"/>
                        <a:pt x="2022" y="1773"/>
                        <a:pt x="2022" y="1777"/>
                      </a:cubicBezTo>
                      <a:cubicBezTo>
                        <a:pt x="2021" y="1791"/>
                        <a:pt x="2010" y="1807"/>
                        <a:pt x="1994" y="1808"/>
                      </a:cubicBezTo>
                      <a:cubicBezTo>
                        <a:pt x="1984" y="1809"/>
                        <a:pt x="1975" y="1804"/>
                        <a:pt x="1968" y="1812"/>
                      </a:cubicBezTo>
                      <a:cubicBezTo>
                        <a:pt x="1964" y="1805"/>
                        <a:pt x="1970" y="1793"/>
                        <a:pt x="1981" y="1789"/>
                      </a:cubicBezTo>
                      <a:cubicBezTo>
                        <a:pt x="1993" y="1785"/>
                        <a:pt x="2011" y="1789"/>
                        <a:pt x="2016" y="1775"/>
                      </a:cubicBezTo>
                      <a:cubicBezTo>
                        <a:pt x="2019" y="1767"/>
                        <a:pt x="2017" y="1757"/>
                        <a:pt x="2020" y="1754"/>
                      </a:cubicBezTo>
                      <a:cubicBezTo>
                        <a:pt x="2020" y="1754"/>
                        <a:pt x="2020" y="1755"/>
                        <a:pt x="2020" y="1755"/>
                      </a:cubicBezTo>
                      <a:cubicBezTo>
                        <a:pt x="2020" y="1755"/>
                        <a:pt x="2020" y="1754"/>
                        <a:pt x="2020" y="1753"/>
                      </a:cubicBezTo>
                      <a:cubicBezTo>
                        <a:pt x="2018" y="1736"/>
                        <a:pt x="2018" y="1724"/>
                        <a:pt x="2023" y="1707"/>
                      </a:cubicBezTo>
                      <a:cubicBezTo>
                        <a:pt x="2028" y="1694"/>
                        <a:pt x="2034" y="1684"/>
                        <a:pt x="2046" y="1675"/>
                      </a:cubicBezTo>
                      <a:cubicBezTo>
                        <a:pt x="2055" y="1668"/>
                        <a:pt x="2064" y="1666"/>
                        <a:pt x="2074" y="1665"/>
                      </a:cubicBezTo>
                      <a:cubicBezTo>
                        <a:pt x="2093" y="1664"/>
                        <a:pt x="2115" y="1676"/>
                        <a:pt x="2132" y="1690"/>
                      </a:cubicBezTo>
                      <a:cubicBezTo>
                        <a:pt x="2139" y="1695"/>
                        <a:pt x="2145" y="1701"/>
                        <a:pt x="2150" y="1708"/>
                      </a:cubicBezTo>
                      <a:cubicBezTo>
                        <a:pt x="2161" y="1720"/>
                        <a:pt x="2167" y="1734"/>
                        <a:pt x="2179" y="1743"/>
                      </a:cubicBezTo>
                      <a:cubicBezTo>
                        <a:pt x="2185" y="1747"/>
                        <a:pt x="2193" y="1752"/>
                        <a:pt x="2200" y="1751"/>
                      </a:cubicBezTo>
                      <a:cubicBezTo>
                        <a:pt x="2204" y="1750"/>
                        <a:pt x="2210" y="1746"/>
                        <a:pt x="2209" y="1741"/>
                      </a:cubicBezTo>
                      <a:cubicBezTo>
                        <a:pt x="2209" y="1740"/>
                        <a:pt x="2208" y="1738"/>
                        <a:pt x="2206" y="1738"/>
                      </a:cubicBezTo>
                      <a:cubicBezTo>
                        <a:pt x="2205" y="1738"/>
                        <a:pt x="2203" y="1739"/>
                        <a:pt x="2203" y="1740"/>
                      </a:cubicBezTo>
                      <a:cubicBezTo>
                        <a:pt x="2202" y="1741"/>
                        <a:pt x="2203" y="1742"/>
                        <a:pt x="2203" y="1743"/>
                      </a:cubicBezTo>
                      <a:cubicBezTo>
                        <a:pt x="2204" y="1744"/>
                        <a:pt x="2205" y="1744"/>
                        <a:pt x="2206" y="1743"/>
                      </a:cubicBezTo>
                      <a:cubicBezTo>
                        <a:pt x="2207" y="1742"/>
                        <a:pt x="2207" y="1742"/>
                        <a:pt x="2206" y="1741"/>
                      </a:cubicBezTo>
                      <a:cubicBezTo>
                        <a:pt x="2208" y="1741"/>
                        <a:pt x="2208" y="1742"/>
                        <a:pt x="2208" y="1743"/>
                      </a:cubicBezTo>
                      <a:cubicBezTo>
                        <a:pt x="2207" y="1745"/>
                        <a:pt x="2206" y="1746"/>
                        <a:pt x="2204" y="1746"/>
                      </a:cubicBezTo>
                      <a:cubicBezTo>
                        <a:pt x="2201" y="1746"/>
                        <a:pt x="2199" y="1743"/>
                        <a:pt x="2199" y="1741"/>
                      </a:cubicBezTo>
                      <a:cubicBezTo>
                        <a:pt x="2199" y="1739"/>
                        <a:pt x="2200" y="1737"/>
                        <a:pt x="2202" y="1735"/>
                      </a:cubicBezTo>
                      <a:cubicBezTo>
                        <a:pt x="2203" y="1734"/>
                        <a:pt x="2205" y="1734"/>
                        <a:pt x="2207" y="1734"/>
                      </a:cubicBezTo>
                      <a:cubicBezTo>
                        <a:pt x="2210" y="1735"/>
                        <a:pt x="2212" y="1737"/>
                        <a:pt x="2212" y="1740"/>
                      </a:cubicBezTo>
                      <a:cubicBezTo>
                        <a:pt x="2213" y="1745"/>
                        <a:pt x="2209" y="1749"/>
                        <a:pt x="2204" y="1751"/>
                      </a:cubicBezTo>
                      <a:cubicBezTo>
                        <a:pt x="2202" y="1752"/>
                        <a:pt x="2199" y="1752"/>
                        <a:pt x="2197" y="1752"/>
                      </a:cubicBezTo>
                      <a:cubicBezTo>
                        <a:pt x="2207" y="1755"/>
                        <a:pt x="2216" y="1751"/>
                        <a:pt x="2223" y="1745"/>
                      </a:cubicBezTo>
                      <a:cubicBezTo>
                        <a:pt x="2227" y="1741"/>
                        <a:pt x="2230" y="1735"/>
                        <a:pt x="2230" y="1729"/>
                      </a:cubicBezTo>
                      <a:cubicBezTo>
                        <a:pt x="2230" y="1729"/>
                        <a:pt x="2230" y="1729"/>
                        <a:pt x="2230" y="1729"/>
                      </a:cubicBezTo>
                      <a:cubicBezTo>
                        <a:pt x="2229" y="1735"/>
                        <a:pt x="2223" y="1739"/>
                        <a:pt x="2217" y="1734"/>
                      </a:cubicBezTo>
                      <a:cubicBezTo>
                        <a:pt x="2212" y="1730"/>
                        <a:pt x="2211" y="1718"/>
                        <a:pt x="2196" y="1720"/>
                      </a:cubicBezTo>
                      <a:close/>
                      <a:moveTo>
                        <a:pt x="2525" y="1873"/>
                      </a:moveTo>
                      <a:cubicBezTo>
                        <a:pt x="2507" y="1851"/>
                        <a:pt x="2483" y="1851"/>
                        <a:pt x="2472" y="1844"/>
                      </a:cubicBezTo>
                      <a:cubicBezTo>
                        <a:pt x="2459" y="1836"/>
                        <a:pt x="2468" y="1821"/>
                        <a:pt x="2483" y="1827"/>
                      </a:cubicBezTo>
                      <a:cubicBezTo>
                        <a:pt x="2501" y="1832"/>
                        <a:pt x="2517" y="1852"/>
                        <a:pt x="2525" y="1873"/>
                      </a:cubicBezTo>
                      <a:close/>
                      <a:moveTo>
                        <a:pt x="2514" y="1728"/>
                      </a:moveTo>
                      <a:cubicBezTo>
                        <a:pt x="2518" y="1716"/>
                        <a:pt x="2539" y="1698"/>
                        <a:pt x="2554" y="1696"/>
                      </a:cubicBezTo>
                      <a:cubicBezTo>
                        <a:pt x="2570" y="1694"/>
                        <a:pt x="2576" y="1706"/>
                        <a:pt x="2558" y="1712"/>
                      </a:cubicBezTo>
                      <a:cubicBezTo>
                        <a:pt x="2545" y="1716"/>
                        <a:pt x="2523" y="1716"/>
                        <a:pt x="2514" y="1728"/>
                      </a:cubicBezTo>
                      <a:close/>
                      <a:moveTo>
                        <a:pt x="2392" y="1789"/>
                      </a:moveTo>
                      <a:cubicBezTo>
                        <a:pt x="2392" y="1791"/>
                        <a:pt x="2394" y="1793"/>
                        <a:pt x="2396" y="1792"/>
                      </a:cubicBezTo>
                      <a:cubicBezTo>
                        <a:pt x="2398" y="1792"/>
                        <a:pt x="2399" y="1790"/>
                        <a:pt x="2399" y="1788"/>
                      </a:cubicBezTo>
                      <a:cubicBezTo>
                        <a:pt x="2399" y="1786"/>
                        <a:pt x="2397" y="1784"/>
                        <a:pt x="2395" y="1785"/>
                      </a:cubicBezTo>
                      <a:cubicBezTo>
                        <a:pt x="2392" y="1785"/>
                        <a:pt x="2391" y="1787"/>
                        <a:pt x="2392" y="1789"/>
                      </a:cubicBezTo>
                      <a:close/>
                      <a:moveTo>
                        <a:pt x="2455" y="1776"/>
                      </a:moveTo>
                      <a:cubicBezTo>
                        <a:pt x="2454" y="1785"/>
                        <a:pt x="2442" y="1782"/>
                        <a:pt x="2438" y="1782"/>
                      </a:cubicBezTo>
                      <a:cubicBezTo>
                        <a:pt x="2434" y="1782"/>
                        <a:pt x="2432" y="1783"/>
                        <a:pt x="2430" y="1785"/>
                      </a:cubicBezTo>
                      <a:cubicBezTo>
                        <a:pt x="2431" y="1781"/>
                        <a:pt x="2436" y="1773"/>
                        <a:pt x="2439" y="1771"/>
                      </a:cubicBezTo>
                      <a:cubicBezTo>
                        <a:pt x="2444" y="1767"/>
                        <a:pt x="2451" y="1767"/>
                        <a:pt x="2455" y="1773"/>
                      </a:cubicBezTo>
                      <a:cubicBezTo>
                        <a:pt x="2452" y="1772"/>
                        <a:pt x="2446" y="1773"/>
                        <a:pt x="2444" y="1775"/>
                      </a:cubicBezTo>
                      <a:cubicBezTo>
                        <a:pt x="2446" y="1775"/>
                        <a:pt x="2451" y="1774"/>
                        <a:pt x="2455" y="1776"/>
                      </a:cubicBezTo>
                      <a:close/>
                      <a:moveTo>
                        <a:pt x="2399" y="1769"/>
                      </a:moveTo>
                      <a:cubicBezTo>
                        <a:pt x="2399" y="1773"/>
                        <a:pt x="2403" y="1776"/>
                        <a:pt x="2407" y="1775"/>
                      </a:cubicBezTo>
                      <a:cubicBezTo>
                        <a:pt x="2411" y="1774"/>
                        <a:pt x="2414" y="1770"/>
                        <a:pt x="2413" y="1766"/>
                      </a:cubicBezTo>
                      <a:cubicBezTo>
                        <a:pt x="2413" y="1762"/>
                        <a:pt x="2409" y="1759"/>
                        <a:pt x="2405" y="1760"/>
                      </a:cubicBezTo>
                      <a:cubicBezTo>
                        <a:pt x="2400" y="1761"/>
                        <a:pt x="2398" y="1765"/>
                        <a:pt x="2399" y="1769"/>
                      </a:cubicBezTo>
                      <a:close/>
                      <a:moveTo>
                        <a:pt x="2392" y="1780"/>
                      </a:moveTo>
                      <a:cubicBezTo>
                        <a:pt x="2393" y="1782"/>
                        <a:pt x="2395" y="1784"/>
                        <a:pt x="2398" y="1784"/>
                      </a:cubicBezTo>
                      <a:cubicBezTo>
                        <a:pt x="2401" y="1783"/>
                        <a:pt x="2402" y="1780"/>
                        <a:pt x="2402" y="1778"/>
                      </a:cubicBezTo>
                      <a:cubicBezTo>
                        <a:pt x="2401" y="1775"/>
                        <a:pt x="2399" y="1773"/>
                        <a:pt x="2396" y="1774"/>
                      </a:cubicBezTo>
                      <a:cubicBezTo>
                        <a:pt x="2393" y="1774"/>
                        <a:pt x="2392" y="1777"/>
                        <a:pt x="2392" y="1780"/>
                      </a:cubicBezTo>
                      <a:close/>
                      <a:moveTo>
                        <a:pt x="2503" y="1744"/>
                      </a:moveTo>
                      <a:cubicBezTo>
                        <a:pt x="2501" y="1747"/>
                        <a:pt x="2500" y="1750"/>
                        <a:pt x="2501" y="1752"/>
                      </a:cubicBezTo>
                      <a:cubicBezTo>
                        <a:pt x="2501" y="1756"/>
                        <a:pt x="2504" y="1760"/>
                        <a:pt x="2509" y="1761"/>
                      </a:cubicBezTo>
                      <a:cubicBezTo>
                        <a:pt x="2514" y="1762"/>
                        <a:pt x="2519" y="1758"/>
                        <a:pt x="2520" y="1754"/>
                      </a:cubicBezTo>
                      <a:cubicBezTo>
                        <a:pt x="2523" y="1747"/>
                        <a:pt x="2517" y="1744"/>
                        <a:pt x="2515" y="1740"/>
                      </a:cubicBezTo>
                      <a:cubicBezTo>
                        <a:pt x="2513" y="1735"/>
                        <a:pt x="2517" y="1728"/>
                        <a:pt x="2523" y="1724"/>
                      </a:cubicBezTo>
                      <a:cubicBezTo>
                        <a:pt x="2529" y="1720"/>
                        <a:pt x="2538" y="1720"/>
                        <a:pt x="2544" y="1725"/>
                      </a:cubicBezTo>
                      <a:cubicBezTo>
                        <a:pt x="2548" y="1728"/>
                        <a:pt x="2550" y="1733"/>
                        <a:pt x="2546" y="1738"/>
                      </a:cubicBezTo>
                      <a:cubicBezTo>
                        <a:pt x="2545" y="1733"/>
                        <a:pt x="2539" y="1730"/>
                        <a:pt x="2535" y="1735"/>
                      </a:cubicBezTo>
                      <a:cubicBezTo>
                        <a:pt x="2532" y="1738"/>
                        <a:pt x="2532" y="1746"/>
                        <a:pt x="2530" y="1754"/>
                      </a:cubicBezTo>
                      <a:cubicBezTo>
                        <a:pt x="2529" y="1762"/>
                        <a:pt x="2527" y="1769"/>
                        <a:pt x="2522" y="1773"/>
                      </a:cubicBezTo>
                      <a:cubicBezTo>
                        <a:pt x="2512" y="1783"/>
                        <a:pt x="2495" y="1781"/>
                        <a:pt x="2488" y="1770"/>
                      </a:cubicBezTo>
                      <a:cubicBezTo>
                        <a:pt x="2484" y="1763"/>
                        <a:pt x="2484" y="1756"/>
                        <a:pt x="2485" y="1750"/>
                      </a:cubicBezTo>
                      <a:cubicBezTo>
                        <a:pt x="2487" y="1743"/>
                        <a:pt x="2495" y="1725"/>
                        <a:pt x="2491" y="1717"/>
                      </a:cubicBezTo>
                      <a:cubicBezTo>
                        <a:pt x="2489" y="1711"/>
                        <a:pt x="2483" y="1710"/>
                        <a:pt x="2479" y="1713"/>
                      </a:cubicBezTo>
                      <a:cubicBezTo>
                        <a:pt x="2478" y="1708"/>
                        <a:pt x="2484" y="1702"/>
                        <a:pt x="2490" y="1702"/>
                      </a:cubicBezTo>
                      <a:cubicBezTo>
                        <a:pt x="2501" y="1702"/>
                        <a:pt x="2513" y="1713"/>
                        <a:pt x="2511" y="1728"/>
                      </a:cubicBezTo>
                      <a:cubicBezTo>
                        <a:pt x="2511" y="1734"/>
                        <a:pt x="2507" y="1738"/>
                        <a:pt x="2503" y="1744"/>
                      </a:cubicBezTo>
                      <a:close/>
                      <a:moveTo>
                        <a:pt x="2630" y="1715"/>
                      </a:moveTo>
                      <a:cubicBezTo>
                        <a:pt x="2631" y="1717"/>
                        <a:pt x="2630" y="1720"/>
                        <a:pt x="2628" y="1720"/>
                      </a:cubicBezTo>
                      <a:cubicBezTo>
                        <a:pt x="2626" y="1721"/>
                        <a:pt x="2623" y="1720"/>
                        <a:pt x="2622" y="1718"/>
                      </a:cubicBezTo>
                      <a:cubicBezTo>
                        <a:pt x="2622" y="1715"/>
                        <a:pt x="2623" y="1713"/>
                        <a:pt x="2625" y="1712"/>
                      </a:cubicBezTo>
                      <a:cubicBezTo>
                        <a:pt x="2627" y="1712"/>
                        <a:pt x="2630" y="1713"/>
                        <a:pt x="2630" y="1715"/>
                      </a:cubicBezTo>
                      <a:close/>
                      <a:moveTo>
                        <a:pt x="2635" y="1722"/>
                      </a:moveTo>
                      <a:cubicBezTo>
                        <a:pt x="2635" y="1724"/>
                        <a:pt x="2635" y="1725"/>
                        <a:pt x="2633" y="1726"/>
                      </a:cubicBezTo>
                      <a:cubicBezTo>
                        <a:pt x="2631" y="1727"/>
                        <a:pt x="2629" y="1726"/>
                        <a:pt x="2629" y="1724"/>
                      </a:cubicBezTo>
                      <a:cubicBezTo>
                        <a:pt x="2628" y="1722"/>
                        <a:pt x="2629" y="1720"/>
                        <a:pt x="2631" y="1720"/>
                      </a:cubicBezTo>
                      <a:cubicBezTo>
                        <a:pt x="2632" y="1719"/>
                        <a:pt x="2634" y="1720"/>
                        <a:pt x="2635" y="1722"/>
                      </a:cubicBezTo>
                      <a:close/>
                      <a:moveTo>
                        <a:pt x="2621" y="1710"/>
                      </a:moveTo>
                      <a:cubicBezTo>
                        <a:pt x="2622" y="1713"/>
                        <a:pt x="2621" y="1717"/>
                        <a:pt x="2617" y="1718"/>
                      </a:cubicBezTo>
                      <a:cubicBezTo>
                        <a:pt x="2614" y="1719"/>
                        <a:pt x="2610" y="1717"/>
                        <a:pt x="2609" y="1714"/>
                      </a:cubicBezTo>
                      <a:cubicBezTo>
                        <a:pt x="2608" y="1711"/>
                        <a:pt x="2610" y="1707"/>
                        <a:pt x="2613" y="1706"/>
                      </a:cubicBezTo>
                      <a:cubicBezTo>
                        <a:pt x="2617" y="1705"/>
                        <a:pt x="2620" y="1707"/>
                        <a:pt x="2621" y="1710"/>
                      </a:cubicBezTo>
                      <a:close/>
                      <a:moveTo>
                        <a:pt x="2504" y="1746"/>
                      </a:moveTo>
                      <a:cubicBezTo>
                        <a:pt x="2501" y="1750"/>
                        <a:pt x="2502" y="1755"/>
                        <a:pt x="2506" y="1758"/>
                      </a:cubicBezTo>
                      <a:cubicBezTo>
                        <a:pt x="2513" y="1762"/>
                        <a:pt x="2520" y="1754"/>
                        <a:pt x="2518" y="1748"/>
                      </a:cubicBezTo>
                      <a:cubicBezTo>
                        <a:pt x="2516" y="1743"/>
                        <a:pt x="2512" y="1741"/>
                        <a:pt x="2513" y="1734"/>
                      </a:cubicBezTo>
                      <a:cubicBezTo>
                        <a:pt x="2510" y="1741"/>
                        <a:pt x="2507" y="1741"/>
                        <a:pt x="2504" y="1746"/>
                      </a:cubicBezTo>
                      <a:close/>
                      <a:moveTo>
                        <a:pt x="2497" y="1780"/>
                      </a:moveTo>
                      <a:cubicBezTo>
                        <a:pt x="2503" y="1785"/>
                        <a:pt x="2513" y="1783"/>
                        <a:pt x="2517" y="1780"/>
                      </a:cubicBezTo>
                      <a:cubicBezTo>
                        <a:pt x="2524" y="1785"/>
                        <a:pt x="2517" y="1801"/>
                        <a:pt x="2504" y="1798"/>
                      </a:cubicBezTo>
                      <a:cubicBezTo>
                        <a:pt x="2497" y="1796"/>
                        <a:pt x="2492" y="1787"/>
                        <a:pt x="2497" y="1780"/>
                      </a:cubicBezTo>
                      <a:close/>
                      <a:moveTo>
                        <a:pt x="2564" y="1677"/>
                      </a:moveTo>
                      <a:cubicBezTo>
                        <a:pt x="2554" y="1688"/>
                        <a:pt x="2541" y="1674"/>
                        <a:pt x="2536" y="1670"/>
                      </a:cubicBezTo>
                      <a:cubicBezTo>
                        <a:pt x="2532" y="1666"/>
                        <a:pt x="2528" y="1665"/>
                        <a:pt x="2524" y="1666"/>
                      </a:cubicBezTo>
                      <a:cubicBezTo>
                        <a:pt x="2528" y="1662"/>
                        <a:pt x="2541" y="1656"/>
                        <a:pt x="2548" y="1656"/>
                      </a:cubicBezTo>
                      <a:cubicBezTo>
                        <a:pt x="2558" y="1656"/>
                        <a:pt x="2566" y="1661"/>
                        <a:pt x="2566" y="1673"/>
                      </a:cubicBezTo>
                      <a:cubicBezTo>
                        <a:pt x="2563" y="1669"/>
                        <a:pt x="2555" y="1666"/>
                        <a:pt x="2550" y="1667"/>
                      </a:cubicBezTo>
                      <a:cubicBezTo>
                        <a:pt x="2553" y="1667"/>
                        <a:pt x="2560" y="1672"/>
                        <a:pt x="2564" y="1677"/>
                      </a:cubicBezTo>
                      <a:close/>
                      <a:moveTo>
                        <a:pt x="2524" y="1808"/>
                      </a:moveTo>
                      <a:cubicBezTo>
                        <a:pt x="2546" y="1783"/>
                        <a:pt x="2573" y="1785"/>
                        <a:pt x="2586" y="1777"/>
                      </a:cubicBezTo>
                      <a:cubicBezTo>
                        <a:pt x="2602" y="1769"/>
                        <a:pt x="2592" y="1751"/>
                        <a:pt x="2574" y="1757"/>
                      </a:cubicBezTo>
                      <a:cubicBezTo>
                        <a:pt x="2554" y="1762"/>
                        <a:pt x="2535" y="1785"/>
                        <a:pt x="2524" y="1808"/>
                      </a:cubicBezTo>
                      <a:close/>
                      <a:moveTo>
                        <a:pt x="2398" y="1810"/>
                      </a:moveTo>
                      <a:cubicBezTo>
                        <a:pt x="2400" y="1807"/>
                        <a:pt x="2401" y="1804"/>
                        <a:pt x="2403" y="1801"/>
                      </a:cubicBezTo>
                      <a:cubicBezTo>
                        <a:pt x="2411" y="1792"/>
                        <a:pt x="2422" y="1786"/>
                        <a:pt x="2434" y="1785"/>
                      </a:cubicBezTo>
                      <a:cubicBezTo>
                        <a:pt x="2449" y="1786"/>
                        <a:pt x="2463" y="1795"/>
                        <a:pt x="2466" y="1810"/>
                      </a:cubicBezTo>
                      <a:cubicBezTo>
                        <a:pt x="2467" y="1816"/>
                        <a:pt x="2466" y="1822"/>
                        <a:pt x="2463" y="1827"/>
                      </a:cubicBezTo>
                      <a:cubicBezTo>
                        <a:pt x="2461" y="1831"/>
                        <a:pt x="2458" y="1833"/>
                        <a:pt x="2454" y="1834"/>
                      </a:cubicBezTo>
                      <a:cubicBezTo>
                        <a:pt x="2448" y="1835"/>
                        <a:pt x="2443" y="1834"/>
                        <a:pt x="2439" y="1830"/>
                      </a:cubicBezTo>
                      <a:cubicBezTo>
                        <a:pt x="2437" y="1828"/>
                        <a:pt x="2436" y="1824"/>
                        <a:pt x="2436" y="1820"/>
                      </a:cubicBezTo>
                      <a:cubicBezTo>
                        <a:pt x="2437" y="1813"/>
                        <a:pt x="2443" y="1808"/>
                        <a:pt x="2450" y="1809"/>
                      </a:cubicBezTo>
                      <a:cubicBezTo>
                        <a:pt x="2457" y="1809"/>
                        <a:pt x="2462" y="1816"/>
                        <a:pt x="2462" y="1823"/>
                      </a:cubicBezTo>
                      <a:cubicBezTo>
                        <a:pt x="2461" y="1829"/>
                        <a:pt x="2457" y="1833"/>
                        <a:pt x="2451" y="1834"/>
                      </a:cubicBezTo>
                      <a:cubicBezTo>
                        <a:pt x="2452" y="1834"/>
                        <a:pt x="2453" y="1834"/>
                        <a:pt x="2453" y="1834"/>
                      </a:cubicBezTo>
                      <a:cubicBezTo>
                        <a:pt x="2457" y="1832"/>
                        <a:pt x="2460" y="1830"/>
                        <a:pt x="2462" y="1827"/>
                      </a:cubicBezTo>
                      <a:cubicBezTo>
                        <a:pt x="2465" y="1822"/>
                        <a:pt x="2466" y="1816"/>
                        <a:pt x="2465" y="1810"/>
                      </a:cubicBezTo>
                      <a:cubicBezTo>
                        <a:pt x="2462" y="1796"/>
                        <a:pt x="2448" y="1787"/>
                        <a:pt x="2434" y="1787"/>
                      </a:cubicBezTo>
                      <a:cubicBezTo>
                        <a:pt x="2422" y="1788"/>
                        <a:pt x="2411" y="1795"/>
                        <a:pt x="2404" y="1805"/>
                      </a:cubicBezTo>
                      <a:cubicBezTo>
                        <a:pt x="2403" y="1807"/>
                        <a:pt x="2401" y="1810"/>
                        <a:pt x="2400" y="1812"/>
                      </a:cubicBezTo>
                      <a:lnTo>
                        <a:pt x="2398" y="1810"/>
                      </a:lnTo>
                      <a:close/>
                      <a:moveTo>
                        <a:pt x="2411" y="1861"/>
                      </a:moveTo>
                      <a:cubicBezTo>
                        <a:pt x="2405" y="1874"/>
                        <a:pt x="2393" y="1884"/>
                        <a:pt x="2375" y="1882"/>
                      </a:cubicBezTo>
                      <a:cubicBezTo>
                        <a:pt x="2369" y="1881"/>
                        <a:pt x="2364" y="1879"/>
                        <a:pt x="2359" y="1874"/>
                      </a:cubicBezTo>
                      <a:cubicBezTo>
                        <a:pt x="2355" y="1871"/>
                        <a:pt x="2353" y="1867"/>
                        <a:pt x="2353" y="1862"/>
                      </a:cubicBezTo>
                      <a:cubicBezTo>
                        <a:pt x="2352" y="1855"/>
                        <a:pt x="2354" y="1849"/>
                        <a:pt x="2359" y="1845"/>
                      </a:cubicBezTo>
                      <a:cubicBezTo>
                        <a:pt x="2362" y="1843"/>
                        <a:pt x="2365" y="1842"/>
                        <a:pt x="2369" y="1842"/>
                      </a:cubicBezTo>
                      <a:cubicBezTo>
                        <a:pt x="2375" y="1843"/>
                        <a:pt x="2379" y="1848"/>
                        <a:pt x="2381" y="1853"/>
                      </a:cubicBezTo>
                      <a:cubicBezTo>
                        <a:pt x="2381" y="1856"/>
                        <a:pt x="2381" y="1858"/>
                        <a:pt x="2380" y="1861"/>
                      </a:cubicBezTo>
                      <a:cubicBezTo>
                        <a:pt x="2377" y="1866"/>
                        <a:pt x="2371" y="1868"/>
                        <a:pt x="2365" y="1866"/>
                      </a:cubicBezTo>
                      <a:cubicBezTo>
                        <a:pt x="2360" y="1863"/>
                        <a:pt x="2358" y="1856"/>
                        <a:pt x="2361" y="1851"/>
                      </a:cubicBezTo>
                      <a:cubicBezTo>
                        <a:pt x="2363" y="1846"/>
                        <a:pt x="2370" y="1844"/>
                        <a:pt x="2375" y="1846"/>
                      </a:cubicBezTo>
                      <a:cubicBezTo>
                        <a:pt x="2377" y="1847"/>
                        <a:pt x="2378" y="1849"/>
                        <a:pt x="2379" y="1850"/>
                      </a:cubicBezTo>
                      <a:cubicBezTo>
                        <a:pt x="2379" y="1850"/>
                        <a:pt x="2379" y="1850"/>
                        <a:pt x="2379" y="1850"/>
                      </a:cubicBezTo>
                      <a:cubicBezTo>
                        <a:pt x="2377" y="1846"/>
                        <a:pt x="2374" y="1844"/>
                        <a:pt x="2369" y="1843"/>
                      </a:cubicBezTo>
                      <a:cubicBezTo>
                        <a:pt x="2366" y="1842"/>
                        <a:pt x="2362" y="1843"/>
                        <a:pt x="2360" y="1846"/>
                      </a:cubicBezTo>
                      <a:cubicBezTo>
                        <a:pt x="2355" y="1850"/>
                        <a:pt x="2353" y="1855"/>
                        <a:pt x="2354" y="1861"/>
                      </a:cubicBezTo>
                      <a:cubicBezTo>
                        <a:pt x="2354" y="1866"/>
                        <a:pt x="2357" y="1870"/>
                        <a:pt x="2360" y="1873"/>
                      </a:cubicBezTo>
                      <a:cubicBezTo>
                        <a:pt x="2365" y="1877"/>
                        <a:pt x="2370" y="1879"/>
                        <a:pt x="2376" y="1880"/>
                      </a:cubicBezTo>
                      <a:cubicBezTo>
                        <a:pt x="2393" y="1882"/>
                        <a:pt x="2404" y="1872"/>
                        <a:pt x="2409" y="1859"/>
                      </a:cubicBezTo>
                      <a:lnTo>
                        <a:pt x="2411" y="1861"/>
                      </a:lnTo>
                      <a:close/>
                      <a:moveTo>
                        <a:pt x="2227" y="2055"/>
                      </a:moveTo>
                      <a:cubicBezTo>
                        <a:pt x="2223" y="2055"/>
                        <a:pt x="2221" y="2052"/>
                        <a:pt x="2221" y="2048"/>
                      </a:cubicBezTo>
                      <a:cubicBezTo>
                        <a:pt x="2221" y="2045"/>
                        <a:pt x="2224" y="2042"/>
                        <a:pt x="2228" y="2043"/>
                      </a:cubicBezTo>
                      <a:cubicBezTo>
                        <a:pt x="2231" y="2043"/>
                        <a:pt x="2234" y="2046"/>
                        <a:pt x="2234" y="2050"/>
                      </a:cubicBezTo>
                      <a:cubicBezTo>
                        <a:pt x="2233" y="2053"/>
                        <a:pt x="2230" y="2056"/>
                        <a:pt x="2227" y="2055"/>
                      </a:cubicBezTo>
                      <a:close/>
                      <a:moveTo>
                        <a:pt x="2215" y="2057"/>
                      </a:moveTo>
                      <a:cubicBezTo>
                        <a:pt x="2212" y="2057"/>
                        <a:pt x="2210" y="2055"/>
                        <a:pt x="2210" y="2052"/>
                      </a:cubicBezTo>
                      <a:cubicBezTo>
                        <a:pt x="2210" y="2049"/>
                        <a:pt x="2213" y="2047"/>
                        <a:pt x="2215" y="2048"/>
                      </a:cubicBezTo>
                      <a:cubicBezTo>
                        <a:pt x="2218" y="2048"/>
                        <a:pt x="2220" y="2050"/>
                        <a:pt x="2220" y="2053"/>
                      </a:cubicBezTo>
                      <a:cubicBezTo>
                        <a:pt x="2220" y="2056"/>
                        <a:pt x="2217" y="2058"/>
                        <a:pt x="2215" y="2057"/>
                      </a:cubicBezTo>
                      <a:close/>
                      <a:moveTo>
                        <a:pt x="2239" y="2046"/>
                      </a:moveTo>
                      <a:cubicBezTo>
                        <a:pt x="2234" y="2045"/>
                        <a:pt x="2230" y="2041"/>
                        <a:pt x="2230" y="2035"/>
                      </a:cubicBezTo>
                      <a:cubicBezTo>
                        <a:pt x="2231" y="2030"/>
                        <a:pt x="2236" y="2026"/>
                        <a:pt x="2241" y="2026"/>
                      </a:cubicBezTo>
                      <a:cubicBezTo>
                        <a:pt x="2246" y="2027"/>
                        <a:pt x="2250" y="2032"/>
                        <a:pt x="2250" y="2037"/>
                      </a:cubicBezTo>
                      <a:cubicBezTo>
                        <a:pt x="2250" y="2042"/>
                        <a:pt x="2245" y="2046"/>
                        <a:pt x="2239" y="2046"/>
                      </a:cubicBezTo>
                      <a:close/>
                      <a:moveTo>
                        <a:pt x="2119" y="1831"/>
                      </a:moveTo>
                      <a:cubicBezTo>
                        <a:pt x="2108" y="1844"/>
                        <a:pt x="2106" y="1867"/>
                        <a:pt x="2114" y="1882"/>
                      </a:cubicBezTo>
                      <a:cubicBezTo>
                        <a:pt x="2121" y="1896"/>
                        <a:pt x="2136" y="1894"/>
                        <a:pt x="2131" y="1876"/>
                      </a:cubicBezTo>
                      <a:cubicBezTo>
                        <a:pt x="2128" y="1863"/>
                        <a:pt x="2114" y="1845"/>
                        <a:pt x="2119" y="1831"/>
                      </a:cubicBezTo>
                      <a:close/>
                      <a:moveTo>
                        <a:pt x="2328" y="1830"/>
                      </a:moveTo>
                      <a:cubicBezTo>
                        <a:pt x="2334" y="1806"/>
                        <a:pt x="2324" y="1770"/>
                        <a:pt x="2306" y="1763"/>
                      </a:cubicBezTo>
                      <a:cubicBezTo>
                        <a:pt x="2286" y="1756"/>
                        <a:pt x="2279" y="1776"/>
                        <a:pt x="2296" y="1782"/>
                      </a:cubicBezTo>
                      <a:cubicBezTo>
                        <a:pt x="2305" y="1786"/>
                        <a:pt x="2327" y="1803"/>
                        <a:pt x="2328" y="1830"/>
                      </a:cubicBezTo>
                      <a:close/>
                      <a:moveTo>
                        <a:pt x="2336" y="1819"/>
                      </a:moveTo>
                      <a:cubicBezTo>
                        <a:pt x="2335" y="1810"/>
                        <a:pt x="2340" y="1802"/>
                        <a:pt x="2347" y="1795"/>
                      </a:cubicBezTo>
                      <a:cubicBezTo>
                        <a:pt x="2361" y="1782"/>
                        <a:pt x="2388" y="1777"/>
                        <a:pt x="2393" y="1759"/>
                      </a:cubicBezTo>
                      <a:cubicBezTo>
                        <a:pt x="2395" y="1752"/>
                        <a:pt x="2393" y="1743"/>
                        <a:pt x="2387" y="1737"/>
                      </a:cubicBezTo>
                      <a:cubicBezTo>
                        <a:pt x="2383" y="1734"/>
                        <a:pt x="2378" y="1734"/>
                        <a:pt x="2374" y="1737"/>
                      </a:cubicBezTo>
                      <a:cubicBezTo>
                        <a:pt x="2378" y="1737"/>
                        <a:pt x="2384" y="1741"/>
                        <a:pt x="2384" y="1746"/>
                      </a:cubicBezTo>
                      <a:cubicBezTo>
                        <a:pt x="2385" y="1751"/>
                        <a:pt x="2380" y="1757"/>
                        <a:pt x="2375" y="1759"/>
                      </a:cubicBezTo>
                      <a:cubicBezTo>
                        <a:pt x="2357" y="1766"/>
                        <a:pt x="2339" y="1771"/>
                        <a:pt x="2333" y="1791"/>
                      </a:cubicBezTo>
                      <a:cubicBezTo>
                        <a:pt x="2331" y="1799"/>
                        <a:pt x="2331" y="1808"/>
                        <a:pt x="2336" y="1819"/>
                      </a:cubicBezTo>
                      <a:close/>
                      <a:moveTo>
                        <a:pt x="2370" y="2055"/>
                      </a:moveTo>
                      <a:cubicBezTo>
                        <a:pt x="2366" y="2040"/>
                        <a:pt x="2386" y="2037"/>
                        <a:pt x="2392" y="2034"/>
                      </a:cubicBezTo>
                      <a:cubicBezTo>
                        <a:pt x="2397" y="2032"/>
                        <a:pt x="2400" y="2030"/>
                        <a:pt x="2401" y="2026"/>
                      </a:cubicBezTo>
                      <a:cubicBezTo>
                        <a:pt x="2403" y="2031"/>
                        <a:pt x="2401" y="2046"/>
                        <a:pt x="2397" y="2052"/>
                      </a:cubicBezTo>
                      <a:cubicBezTo>
                        <a:pt x="2393" y="2060"/>
                        <a:pt x="2383" y="2065"/>
                        <a:pt x="2373" y="2059"/>
                      </a:cubicBezTo>
                      <a:cubicBezTo>
                        <a:pt x="2378" y="2058"/>
                        <a:pt x="2385" y="2053"/>
                        <a:pt x="2387" y="2048"/>
                      </a:cubicBezTo>
                      <a:cubicBezTo>
                        <a:pt x="2385" y="2050"/>
                        <a:pt x="2378" y="2054"/>
                        <a:pt x="2370" y="2055"/>
                      </a:cubicBezTo>
                      <a:close/>
                      <a:moveTo>
                        <a:pt x="2083" y="1997"/>
                      </a:moveTo>
                      <a:cubicBezTo>
                        <a:pt x="2080" y="1995"/>
                        <a:pt x="2076" y="1996"/>
                        <a:pt x="2075" y="1999"/>
                      </a:cubicBezTo>
                      <a:cubicBezTo>
                        <a:pt x="2074" y="2001"/>
                        <a:pt x="2075" y="2003"/>
                        <a:pt x="2076" y="2003"/>
                      </a:cubicBezTo>
                      <a:cubicBezTo>
                        <a:pt x="2078" y="2003"/>
                        <a:pt x="2079" y="2002"/>
                        <a:pt x="2078" y="2001"/>
                      </a:cubicBezTo>
                      <a:cubicBezTo>
                        <a:pt x="2079" y="2002"/>
                        <a:pt x="2079" y="2003"/>
                        <a:pt x="2079" y="2004"/>
                      </a:cubicBezTo>
                      <a:cubicBezTo>
                        <a:pt x="2079" y="2006"/>
                        <a:pt x="2076" y="2009"/>
                        <a:pt x="2073" y="2008"/>
                      </a:cubicBezTo>
                      <a:cubicBezTo>
                        <a:pt x="2070" y="2008"/>
                        <a:pt x="2066" y="2006"/>
                        <a:pt x="2066" y="2003"/>
                      </a:cubicBezTo>
                      <a:cubicBezTo>
                        <a:pt x="2066" y="1999"/>
                        <a:pt x="2068" y="1995"/>
                        <a:pt x="2067" y="1993"/>
                      </a:cubicBezTo>
                      <a:cubicBezTo>
                        <a:pt x="2067" y="1989"/>
                        <a:pt x="2063" y="1988"/>
                        <a:pt x="2060" y="1988"/>
                      </a:cubicBezTo>
                      <a:cubicBezTo>
                        <a:pt x="2065" y="1986"/>
                        <a:pt x="2065" y="1986"/>
                        <a:pt x="2066" y="1982"/>
                      </a:cubicBezTo>
                      <a:cubicBezTo>
                        <a:pt x="2067" y="1978"/>
                        <a:pt x="2065" y="1965"/>
                        <a:pt x="2078" y="1964"/>
                      </a:cubicBezTo>
                      <a:cubicBezTo>
                        <a:pt x="2070" y="1962"/>
                        <a:pt x="2063" y="1966"/>
                        <a:pt x="2058" y="1972"/>
                      </a:cubicBezTo>
                      <a:cubicBezTo>
                        <a:pt x="2053" y="1978"/>
                        <a:pt x="2051" y="1986"/>
                        <a:pt x="2052" y="1993"/>
                      </a:cubicBezTo>
                      <a:cubicBezTo>
                        <a:pt x="2054" y="2003"/>
                        <a:pt x="2065" y="2012"/>
                        <a:pt x="2075" y="2012"/>
                      </a:cubicBezTo>
                      <a:cubicBezTo>
                        <a:pt x="2080" y="2012"/>
                        <a:pt x="2086" y="2009"/>
                        <a:pt x="2087" y="2003"/>
                      </a:cubicBezTo>
                      <a:cubicBezTo>
                        <a:pt x="2087" y="2001"/>
                        <a:pt x="2086" y="1998"/>
                        <a:pt x="2083" y="1997"/>
                      </a:cubicBezTo>
                      <a:close/>
                      <a:moveTo>
                        <a:pt x="2054" y="1961"/>
                      </a:moveTo>
                      <a:cubicBezTo>
                        <a:pt x="2033" y="1960"/>
                        <a:pt x="2019" y="1948"/>
                        <a:pt x="2010" y="1944"/>
                      </a:cubicBezTo>
                      <a:cubicBezTo>
                        <a:pt x="2000" y="1938"/>
                        <a:pt x="1994" y="1947"/>
                        <a:pt x="2003" y="1955"/>
                      </a:cubicBezTo>
                      <a:cubicBezTo>
                        <a:pt x="2014" y="1964"/>
                        <a:pt x="2044" y="1965"/>
                        <a:pt x="2054" y="1961"/>
                      </a:cubicBezTo>
                      <a:close/>
                      <a:moveTo>
                        <a:pt x="2344" y="2090"/>
                      </a:moveTo>
                      <a:cubicBezTo>
                        <a:pt x="2346" y="2089"/>
                        <a:pt x="2347" y="2087"/>
                        <a:pt x="2346" y="2085"/>
                      </a:cubicBezTo>
                      <a:cubicBezTo>
                        <a:pt x="2346" y="2083"/>
                        <a:pt x="2343" y="2082"/>
                        <a:pt x="2341" y="2083"/>
                      </a:cubicBezTo>
                      <a:cubicBezTo>
                        <a:pt x="2339" y="2083"/>
                        <a:pt x="2338" y="2085"/>
                        <a:pt x="2339" y="2087"/>
                      </a:cubicBezTo>
                      <a:cubicBezTo>
                        <a:pt x="2339" y="2090"/>
                        <a:pt x="2342" y="2091"/>
                        <a:pt x="2344" y="2090"/>
                      </a:cubicBezTo>
                      <a:close/>
                      <a:moveTo>
                        <a:pt x="2367" y="2106"/>
                      </a:moveTo>
                      <a:cubicBezTo>
                        <a:pt x="2370" y="2105"/>
                        <a:pt x="2373" y="2101"/>
                        <a:pt x="2371" y="2097"/>
                      </a:cubicBezTo>
                      <a:cubicBezTo>
                        <a:pt x="2370" y="2093"/>
                        <a:pt x="2366" y="2091"/>
                        <a:pt x="2362" y="2092"/>
                      </a:cubicBezTo>
                      <a:cubicBezTo>
                        <a:pt x="2358" y="2093"/>
                        <a:pt x="2356" y="2097"/>
                        <a:pt x="2357" y="2101"/>
                      </a:cubicBezTo>
                      <a:cubicBezTo>
                        <a:pt x="2359" y="2105"/>
                        <a:pt x="2363" y="2107"/>
                        <a:pt x="2367" y="2106"/>
                      </a:cubicBezTo>
                      <a:close/>
                      <a:moveTo>
                        <a:pt x="2352" y="2099"/>
                      </a:moveTo>
                      <a:cubicBezTo>
                        <a:pt x="2355" y="2098"/>
                        <a:pt x="2357" y="2095"/>
                        <a:pt x="2356" y="2092"/>
                      </a:cubicBezTo>
                      <a:cubicBezTo>
                        <a:pt x="2355" y="2089"/>
                        <a:pt x="2352" y="2088"/>
                        <a:pt x="2349" y="2089"/>
                      </a:cubicBezTo>
                      <a:cubicBezTo>
                        <a:pt x="2346" y="2090"/>
                        <a:pt x="2345" y="2093"/>
                        <a:pt x="2346" y="2095"/>
                      </a:cubicBezTo>
                      <a:cubicBezTo>
                        <a:pt x="2347" y="2098"/>
                        <a:pt x="2350" y="2100"/>
                        <a:pt x="2352" y="2099"/>
                      </a:cubicBezTo>
                      <a:close/>
                      <a:moveTo>
                        <a:pt x="2386" y="2090"/>
                      </a:moveTo>
                      <a:cubicBezTo>
                        <a:pt x="2375" y="2106"/>
                        <a:pt x="2398" y="2119"/>
                        <a:pt x="2405" y="2124"/>
                      </a:cubicBezTo>
                      <a:cubicBezTo>
                        <a:pt x="2410" y="2129"/>
                        <a:pt x="2413" y="2133"/>
                        <a:pt x="2413" y="2139"/>
                      </a:cubicBezTo>
                      <a:cubicBezTo>
                        <a:pt x="2417" y="2132"/>
                        <a:pt x="2420" y="2114"/>
                        <a:pt x="2418" y="2105"/>
                      </a:cubicBezTo>
                      <a:cubicBezTo>
                        <a:pt x="2416" y="2092"/>
                        <a:pt x="2406" y="2083"/>
                        <a:pt x="2391" y="2086"/>
                      </a:cubicBezTo>
                      <a:cubicBezTo>
                        <a:pt x="2397" y="2090"/>
                        <a:pt x="2404" y="2098"/>
                        <a:pt x="2404" y="2106"/>
                      </a:cubicBezTo>
                      <a:cubicBezTo>
                        <a:pt x="2403" y="2102"/>
                        <a:pt x="2395" y="2094"/>
                        <a:pt x="2386" y="2090"/>
                      </a:cubicBezTo>
                      <a:close/>
                      <a:moveTo>
                        <a:pt x="2399" y="2075"/>
                      </a:moveTo>
                      <a:cubicBezTo>
                        <a:pt x="2436" y="2082"/>
                        <a:pt x="2478" y="2052"/>
                        <a:pt x="2477" y="2021"/>
                      </a:cubicBezTo>
                      <a:cubicBezTo>
                        <a:pt x="2476" y="1996"/>
                        <a:pt x="2454" y="1998"/>
                        <a:pt x="2450" y="2020"/>
                      </a:cubicBezTo>
                      <a:cubicBezTo>
                        <a:pt x="2447" y="2035"/>
                        <a:pt x="2438" y="2073"/>
                        <a:pt x="2399" y="2075"/>
                      </a:cubicBezTo>
                      <a:close/>
                      <a:moveTo>
                        <a:pt x="2253" y="1795"/>
                      </a:moveTo>
                      <a:cubicBezTo>
                        <a:pt x="2253" y="1792"/>
                        <a:pt x="2251" y="1790"/>
                        <a:pt x="2249" y="1790"/>
                      </a:cubicBezTo>
                      <a:cubicBezTo>
                        <a:pt x="2246" y="1789"/>
                        <a:pt x="2244" y="1791"/>
                        <a:pt x="2244" y="1794"/>
                      </a:cubicBezTo>
                      <a:cubicBezTo>
                        <a:pt x="2243" y="1796"/>
                        <a:pt x="2245" y="1799"/>
                        <a:pt x="2248" y="1799"/>
                      </a:cubicBezTo>
                      <a:cubicBezTo>
                        <a:pt x="2250" y="1799"/>
                        <a:pt x="2252" y="1797"/>
                        <a:pt x="2253" y="1795"/>
                      </a:cubicBezTo>
                      <a:close/>
                      <a:moveTo>
                        <a:pt x="2266" y="1792"/>
                      </a:moveTo>
                      <a:cubicBezTo>
                        <a:pt x="2267" y="1789"/>
                        <a:pt x="2264" y="1786"/>
                        <a:pt x="2261" y="1786"/>
                      </a:cubicBezTo>
                      <a:cubicBezTo>
                        <a:pt x="2258" y="1785"/>
                        <a:pt x="2255" y="1787"/>
                        <a:pt x="2255" y="1791"/>
                      </a:cubicBezTo>
                      <a:cubicBezTo>
                        <a:pt x="2254" y="1794"/>
                        <a:pt x="2257" y="1797"/>
                        <a:pt x="2260" y="1797"/>
                      </a:cubicBezTo>
                      <a:cubicBezTo>
                        <a:pt x="2263" y="1797"/>
                        <a:pt x="2266" y="1795"/>
                        <a:pt x="2266" y="1792"/>
                      </a:cubicBezTo>
                      <a:close/>
                      <a:moveTo>
                        <a:pt x="2284" y="1792"/>
                      </a:moveTo>
                      <a:cubicBezTo>
                        <a:pt x="2284" y="1788"/>
                        <a:pt x="2281" y="1784"/>
                        <a:pt x="2277" y="1783"/>
                      </a:cubicBezTo>
                      <a:cubicBezTo>
                        <a:pt x="2273" y="1783"/>
                        <a:pt x="2269" y="1786"/>
                        <a:pt x="2269" y="1790"/>
                      </a:cubicBezTo>
                      <a:cubicBezTo>
                        <a:pt x="2268" y="1794"/>
                        <a:pt x="2271" y="1798"/>
                        <a:pt x="2275" y="1798"/>
                      </a:cubicBezTo>
                      <a:cubicBezTo>
                        <a:pt x="2279" y="1799"/>
                        <a:pt x="2283" y="1796"/>
                        <a:pt x="2284" y="1792"/>
                      </a:cubicBezTo>
                      <a:close/>
                      <a:moveTo>
                        <a:pt x="2277" y="1854"/>
                      </a:moveTo>
                      <a:cubicBezTo>
                        <a:pt x="2270" y="1858"/>
                        <a:pt x="2261" y="1861"/>
                        <a:pt x="2252" y="1857"/>
                      </a:cubicBezTo>
                      <a:cubicBezTo>
                        <a:pt x="2237" y="1850"/>
                        <a:pt x="2233" y="1836"/>
                        <a:pt x="2238" y="1821"/>
                      </a:cubicBezTo>
                      <a:cubicBezTo>
                        <a:pt x="2249" y="1794"/>
                        <a:pt x="2216" y="1781"/>
                        <a:pt x="2205" y="1811"/>
                      </a:cubicBezTo>
                      <a:cubicBezTo>
                        <a:pt x="2199" y="1825"/>
                        <a:pt x="2205" y="1842"/>
                        <a:pt x="2214" y="1852"/>
                      </a:cubicBezTo>
                      <a:cubicBezTo>
                        <a:pt x="2230" y="1871"/>
                        <a:pt x="2264" y="1875"/>
                        <a:pt x="2277" y="1854"/>
                      </a:cubicBezTo>
                      <a:close/>
                      <a:moveTo>
                        <a:pt x="2187" y="1850"/>
                      </a:moveTo>
                      <a:cubicBezTo>
                        <a:pt x="2181" y="1901"/>
                        <a:pt x="2125" y="1944"/>
                        <a:pt x="2085" y="1930"/>
                      </a:cubicBezTo>
                      <a:cubicBezTo>
                        <a:pt x="2053" y="1919"/>
                        <a:pt x="2064" y="1891"/>
                        <a:pt x="2095" y="1895"/>
                      </a:cubicBezTo>
                      <a:cubicBezTo>
                        <a:pt x="2116" y="1897"/>
                        <a:pt x="2169" y="1901"/>
                        <a:pt x="2187" y="1850"/>
                      </a:cubicBezTo>
                      <a:close/>
                      <a:moveTo>
                        <a:pt x="2195" y="1866"/>
                      </a:moveTo>
                      <a:cubicBezTo>
                        <a:pt x="2208" y="1913"/>
                        <a:pt x="2202" y="1930"/>
                        <a:pt x="2193" y="1966"/>
                      </a:cubicBezTo>
                      <a:cubicBezTo>
                        <a:pt x="2190" y="1976"/>
                        <a:pt x="2192" y="1987"/>
                        <a:pt x="2196" y="1994"/>
                      </a:cubicBezTo>
                      <a:cubicBezTo>
                        <a:pt x="2202" y="2005"/>
                        <a:pt x="2213" y="2011"/>
                        <a:pt x="2221" y="2013"/>
                      </a:cubicBezTo>
                      <a:cubicBezTo>
                        <a:pt x="2205" y="2024"/>
                        <a:pt x="2184" y="2007"/>
                        <a:pt x="2177" y="1999"/>
                      </a:cubicBezTo>
                      <a:cubicBezTo>
                        <a:pt x="2164" y="1983"/>
                        <a:pt x="2161" y="1959"/>
                        <a:pt x="2167" y="1939"/>
                      </a:cubicBezTo>
                      <a:cubicBezTo>
                        <a:pt x="2174" y="1917"/>
                        <a:pt x="2190" y="1891"/>
                        <a:pt x="2195" y="1866"/>
                      </a:cubicBezTo>
                      <a:close/>
                      <a:moveTo>
                        <a:pt x="2234" y="1900"/>
                      </a:moveTo>
                      <a:cubicBezTo>
                        <a:pt x="2240" y="1909"/>
                        <a:pt x="2252" y="1916"/>
                        <a:pt x="2261" y="1919"/>
                      </a:cubicBezTo>
                      <a:cubicBezTo>
                        <a:pt x="2273" y="1923"/>
                        <a:pt x="2292" y="1923"/>
                        <a:pt x="2300" y="1913"/>
                      </a:cubicBezTo>
                      <a:cubicBezTo>
                        <a:pt x="2311" y="1921"/>
                        <a:pt x="2324" y="1921"/>
                        <a:pt x="2335" y="1920"/>
                      </a:cubicBezTo>
                      <a:cubicBezTo>
                        <a:pt x="2352" y="1919"/>
                        <a:pt x="2368" y="1924"/>
                        <a:pt x="2371" y="1938"/>
                      </a:cubicBezTo>
                      <a:cubicBezTo>
                        <a:pt x="2379" y="1923"/>
                        <a:pt x="2358" y="1903"/>
                        <a:pt x="2344" y="1898"/>
                      </a:cubicBezTo>
                      <a:cubicBezTo>
                        <a:pt x="2324" y="1891"/>
                        <a:pt x="2304" y="1900"/>
                        <a:pt x="2282" y="1906"/>
                      </a:cubicBezTo>
                      <a:cubicBezTo>
                        <a:pt x="2270" y="1910"/>
                        <a:pt x="2253" y="1910"/>
                        <a:pt x="2234" y="1900"/>
                      </a:cubicBezTo>
                      <a:close/>
                      <a:moveTo>
                        <a:pt x="2485" y="2059"/>
                      </a:moveTo>
                      <a:cubicBezTo>
                        <a:pt x="2495" y="2048"/>
                        <a:pt x="2511" y="2021"/>
                        <a:pt x="2502" y="2004"/>
                      </a:cubicBezTo>
                      <a:cubicBezTo>
                        <a:pt x="2503" y="2003"/>
                        <a:pt x="2504" y="2000"/>
                        <a:pt x="2503" y="1997"/>
                      </a:cubicBezTo>
                      <a:cubicBezTo>
                        <a:pt x="2511" y="2006"/>
                        <a:pt x="2511" y="2020"/>
                        <a:pt x="2505" y="2033"/>
                      </a:cubicBezTo>
                      <a:cubicBezTo>
                        <a:pt x="2500" y="2045"/>
                        <a:pt x="2492" y="2054"/>
                        <a:pt x="2485" y="2059"/>
                      </a:cubicBezTo>
                      <a:close/>
                      <a:moveTo>
                        <a:pt x="2461" y="1992"/>
                      </a:moveTo>
                      <a:cubicBezTo>
                        <a:pt x="2462" y="1989"/>
                        <a:pt x="2461" y="1985"/>
                        <a:pt x="2458" y="1983"/>
                      </a:cubicBezTo>
                      <a:cubicBezTo>
                        <a:pt x="2455" y="1982"/>
                        <a:pt x="2451" y="1983"/>
                        <a:pt x="2450" y="1986"/>
                      </a:cubicBezTo>
                      <a:cubicBezTo>
                        <a:pt x="2448" y="1989"/>
                        <a:pt x="2450" y="1993"/>
                        <a:pt x="2453" y="1994"/>
                      </a:cubicBezTo>
                      <a:cubicBezTo>
                        <a:pt x="2456" y="1996"/>
                        <a:pt x="2459" y="1995"/>
                        <a:pt x="2461" y="1992"/>
                      </a:cubicBezTo>
                      <a:close/>
                      <a:moveTo>
                        <a:pt x="2479" y="1994"/>
                      </a:moveTo>
                      <a:cubicBezTo>
                        <a:pt x="2481" y="1990"/>
                        <a:pt x="2480" y="1986"/>
                        <a:pt x="2476" y="1984"/>
                      </a:cubicBezTo>
                      <a:cubicBezTo>
                        <a:pt x="2472" y="1982"/>
                        <a:pt x="2468" y="1983"/>
                        <a:pt x="2466" y="1987"/>
                      </a:cubicBezTo>
                      <a:cubicBezTo>
                        <a:pt x="2464" y="1991"/>
                        <a:pt x="2465" y="1996"/>
                        <a:pt x="2469" y="1998"/>
                      </a:cubicBezTo>
                      <a:cubicBezTo>
                        <a:pt x="2473" y="2000"/>
                        <a:pt x="2477" y="1998"/>
                        <a:pt x="2479" y="1994"/>
                      </a:cubicBezTo>
                      <a:close/>
                      <a:moveTo>
                        <a:pt x="2502" y="2002"/>
                      </a:moveTo>
                      <a:cubicBezTo>
                        <a:pt x="2504" y="1997"/>
                        <a:pt x="2502" y="1991"/>
                        <a:pt x="2497" y="1988"/>
                      </a:cubicBezTo>
                      <a:cubicBezTo>
                        <a:pt x="2492" y="1986"/>
                        <a:pt x="2486" y="1988"/>
                        <a:pt x="2483" y="1993"/>
                      </a:cubicBezTo>
                      <a:cubicBezTo>
                        <a:pt x="2481" y="1998"/>
                        <a:pt x="2483" y="2004"/>
                        <a:pt x="2488" y="2006"/>
                      </a:cubicBezTo>
                      <a:cubicBezTo>
                        <a:pt x="2493" y="2009"/>
                        <a:pt x="2499" y="2007"/>
                        <a:pt x="2502" y="2002"/>
                      </a:cubicBezTo>
                      <a:close/>
                      <a:moveTo>
                        <a:pt x="2521" y="2078"/>
                      </a:moveTo>
                      <a:cubicBezTo>
                        <a:pt x="2523" y="2074"/>
                        <a:pt x="2521" y="2070"/>
                        <a:pt x="2518" y="2068"/>
                      </a:cubicBezTo>
                      <a:cubicBezTo>
                        <a:pt x="2514" y="2066"/>
                        <a:pt x="2510" y="2067"/>
                        <a:pt x="2508" y="2071"/>
                      </a:cubicBezTo>
                      <a:cubicBezTo>
                        <a:pt x="2506" y="2074"/>
                        <a:pt x="2507" y="2079"/>
                        <a:pt x="2511" y="2081"/>
                      </a:cubicBezTo>
                      <a:cubicBezTo>
                        <a:pt x="2515" y="2083"/>
                        <a:pt x="2519" y="2081"/>
                        <a:pt x="2521" y="2078"/>
                      </a:cubicBezTo>
                      <a:close/>
                      <a:moveTo>
                        <a:pt x="2061" y="1730"/>
                      </a:moveTo>
                      <a:cubicBezTo>
                        <a:pt x="2055" y="1736"/>
                        <a:pt x="2054" y="1749"/>
                        <a:pt x="2062" y="1752"/>
                      </a:cubicBezTo>
                      <a:cubicBezTo>
                        <a:pt x="2063" y="1758"/>
                        <a:pt x="2059" y="1764"/>
                        <a:pt x="2052" y="1766"/>
                      </a:cubicBezTo>
                      <a:cubicBezTo>
                        <a:pt x="2042" y="1769"/>
                        <a:pt x="2029" y="1762"/>
                        <a:pt x="2025" y="1752"/>
                      </a:cubicBezTo>
                      <a:cubicBezTo>
                        <a:pt x="2024" y="1779"/>
                        <a:pt x="2064" y="1790"/>
                        <a:pt x="2081" y="1769"/>
                      </a:cubicBezTo>
                      <a:cubicBezTo>
                        <a:pt x="2091" y="1757"/>
                        <a:pt x="2091" y="1744"/>
                        <a:pt x="2084" y="1736"/>
                      </a:cubicBezTo>
                      <a:cubicBezTo>
                        <a:pt x="2079" y="1728"/>
                        <a:pt x="2068" y="1724"/>
                        <a:pt x="2061" y="1730"/>
                      </a:cubicBezTo>
                      <a:close/>
                      <a:moveTo>
                        <a:pt x="2111" y="1694"/>
                      </a:moveTo>
                      <a:cubicBezTo>
                        <a:pt x="2114" y="1718"/>
                        <a:pt x="2099" y="1732"/>
                        <a:pt x="2097" y="1743"/>
                      </a:cubicBezTo>
                      <a:cubicBezTo>
                        <a:pt x="2094" y="1755"/>
                        <a:pt x="2108" y="1759"/>
                        <a:pt x="2114" y="1746"/>
                      </a:cubicBezTo>
                      <a:cubicBezTo>
                        <a:pt x="2121" y="1733"/>
                        <a:pt x="2119" y="1711"/>
                        <a:pt x="2111" y="1694"/>
                      </a:cubicBezTo>
                      <a:close/>
                      <a:moveTo>
                        <a:pt x="2143" y="1778"/>
                      </a:moveTo>
                      <a:cubicBezTo>
                        <a:pt x="2137" y="1773"/>
                        <a:pt x="2126" y="1774"/>
                        <a:pt x="2122" y="1777"/>
                      </a:cubicBezTo>
                      <a:cubicBezTo>
                        <a:pt x="2116" y="1771"/>
                        <a:pt x="2124" y="1755"/>
                        <a:pt x="2136" y="1759"/>
                      </a:cubicBezTo>
                      <a:cubicBezTo>
                        <a:pt x="2144" y="1761"/>
                        <a:pt x="2148" y="1772"/>
                        <a:pt x="2143" y="1778"/>
                      </a:cubicBezTo>
                      <a:close/>
                      <a:moveTo>
                        <a:pt x="2133" y="1812"/>
                      </a:moveTo>
                      <a:cubicBezTo>
                        <a:pt x="2136" y="1808"/>
                        <a:pt x="2136" y="1803"/>
                        <a:pt x="2132" y="1800"/>
                      </a:cubicBezTo>
                      <a:cubicBezTo>
                        <a:pt x="2125" y="1795"/>
                        <a:pt x="2117" y="1802"/>
                        <a:pt x="2118" y="1809"/>
                      </a:cubicBezTo>
                      <a:cubicBezTo>
                        <a:pt x="2120" y="1814"/>
                        <a:pt x="2124" y="1816"/>
                        <a:pt x="2122" y="1824"/>
                      </a:cubicBezTo>
                      <a:cubicBezTo>
                        <a:pt x="2126" y="1816"/>
                        <a:pt x="2129" y="1817"/>
                        <a:pt x="2133" y="1812"/>
                      </a:cubicBezTo>
                      <a:close/>
                      <a:moveTo>
                        <a:pt x="2182" y="1748"/>
                      </a:moveTo>
                      <a:cubicBezTo>
                        <a:pt x="2199" y="1760"/>
                        <a:pt x="2237" y="1759"/>
                        <a:pt x="2240" y="1738"/>
                      </a:cubicBezTo>
                      <a:cubicBezTo>
                        <a:pt x="2245" y="1738"/>
                        <a:pt x="2248" y="1744"/>
                        <a:pt x="2246" y="1750"/>
                      </a:cubicBezTo>
                      <a:cubicBezTo>
                        <a:pt x="2244" y="1756"/>
                        <a:pt x="2236" y="1762"/>
                        <a:pt x="2227" y="1760"/>
                      </a:cubicBezTo>
                      <a:cubicBezTo>
                        <a:pt x="2226" y="1768"/>
                        <a:pt x="2200" y="1768"/>
                        <a:pt x="2182" y="1748"/>
                      </a:cubicBezTo>
                      <a:close/>
                      <a:moveTo>
                        <a:pt x="1897" y="1687"/>
                      </a:moveTo>
                      <a:cubicBezTo>
                        <a:pt x="1901" y="1698"/>
                        <a:pt x="1908" y="1706"/>
                        <a:pt x="1920" y="1709"/>
                      </a:cubicBezTo>
                      <a:cubicBezTo>
                        <a:pt x="1928" y="1712"/>
                        <a:pt x="1937" y="1710"/>
                        <a:pt x="1945" y="1706"/>
                      </a:cubicBezTo>
                      <a:cubicBezTo>
                        <a:pt x="1949" y="1704"/>
                        <a:pt x="1951" y="1701"/>
                        <a:pt x="1954" y="1698"/>
                      </a:cubicBezTo>
                      <a:cubicBezTo>
                        <a:pt x="1953" y="1699"/>
                        <a:pt x="1952" y="1700"/>
                        <a:pt x="1951" y="1700"/>
                      </a:cubicBezTo>
                      <a:cubicBezTo>
                        <a:pt x="1944" y="1705"/>
                        <a:pt x="1935" y="1702"/>
                        <a:pt x="1931" y="1695"/>
                      </a:cubicBezTo>
                      <a:cubicBezTo>
                        <a:pt x="1926" y="1688"/>
                        <a:pt x="1929" y="1679"/>
                        <a:pt x="1935" y="1675"/>
                      </a:cubicBezTo>
                      <a:cubicBezTo>
                        <a:pt x="1946" y="1669"/>
                        <a:pt x="1958" y="1676"/>
                        <a:pt x="1958" y="1688"/>
                      </a:cubicBezTo>
                      <a:cubicBezTo>
                        <a:pt x="1958" y="1696"/>
                        <a:pt x="1953" y="1703"/>
                        <a:pt x="1947" y="1708"/>
                      </a:cubicBezTo>
                      <a:cubicBezTo>
                        <a:pt x="1938" y="1713"/>
                        <a:pt x="1928" y="1715"/>
                        <a:pt x="1919" y="1713"/>
                      </a:cubicBezTo>
                      <a:cubicBezTo>
                        <a:pt x="1906" y="1709"/>
                        <a:pt x="1898" y="1700"/>
                        <a:pt x="1893" y="1688"/>
                      </a:cubicBezTo>
                      <a:cubicBezTo>
                        <a:pt x="1890" y="1678"/>
                        <a:pt x="1891" y="1668"/>
                        <a:pt x="1894" y="1660"/>
                      </a:cubicBezTo>
                      <a:cubicBezTo>
                        <a:pt x="1893" y="1661"/>
                        <a:pt x="1891" y="1663"/>
                        <a:pt x="1889" y="1665"/>
                      </a:cubicBezTo>
                      <a:cubicBezTo>
                        <a:pt x="1882" y="1672"/>
                        <a:pt x="1875" y="1677"/>
                        <a:pt x="1866" y="1681"/>
                      </a:cubicBezTo>
                      <a:cubicBezTo>
                        <a:pt x="1863" y="1683"/>
                        <a:pt x="1861" y="1684"/>
                        <a:pt x="1859" y="1685"/>
                      </a:cubicBezTo>
                      <a:cubicBezTo>
                        <a:pt x="1854" y="1686"/>
                        <a:pt x="1850" y="1688"/>
                        <a:pt x="1846" y="1689"/>
                      </a:cubicBezTo>
                      <a:cubicBezTo>
                        <a:pt x="1844" y="1689"/>
                        <a:pt x="1830" y="1691"/>
                        <a:pt x="1830" y="1689"/>
                      </a:cubicBezTo>
                      <a:cubicBezTo>
                        <a:pt x="1830" y="1687"/>
                        <a:pt x="1838" y="1686"/>
                        <a:pt x="1840" y="1686"/>
                      </a:cubicBezTo>
                      <a:cubicBezTo>
                        <a:pt x="1846" y="1684"/>
                        <a:pt x="1851" y="1683"/>
                        <a:pt x="1857" y="1680"/>
                      </a:cubicBezTo>
                      <a:cubicBezTo>
                        <a:pt x="1859" y="1679"/>
                        <a:pt x="1861" y="1678"/>
                        <a:pt x="1864" y="1677"/>
                      </a:cubicBezTo>
                      <a:cubicBezTo>
                        <a:pt x="1872" y="1673"/>
                        <a:pt x="1879" y="1668"/>
                        <a:pt x="1886" y="1662"/>
                      </a:cubicBezTo>
                      <a:cubicBezTo>
                        <a:pt x="1887" y="1662"/>
                        <a:pt x="1887" y="1661"/>
                        <a:pt x="1889" y="1660"/>
                      </a:cubicBezTo>
                      <a:cubicBezTo>
                        <a:pt x="1886" y="1661"/>
                        <a:pt x="1883" y="1662"/>
                        <a:pt x="1881" y="1664"/>
                      </a:cubicBezTo>
                      <a:cubicBezTo>
                        <a:pt x="1873" y="1667"/>
                        <a:pt x="1866" y="1669"/>
                        <a:pt x="1858" y="1669"/>
                      </a:cubicBezTo>
                      <a:cubicBezTo>
                        <a:pt x="1834" y="1669"/>
                        <a:pt x="1823" y="1651"/>
                        <a:pt x="1822" y="1632"/>
                      </a:cubicBezTo>
                      <a:cubicBezTo>
                        <a:pt x="1820" y="1615"/>
                        <a:pt x="1826" y="1597"/>
                        <a:pt x="1840" y="1588"/>
                      </a:cubicBezTo>
                      <a:cubicBezTo>
                        <a:pt x="1853" y="1580"/>
                        <a:pt x="1867" y="1580"/>
                        <a:pt x="1878" y="1590"/>
                      </a:cubicBezTo>
                      <a:cubicBezTo>
                        <a:pt x="1883" y="1594"/>
                        <a:pt x="1886" y="1599"/>
                        <a:pt x="1888" y="1605"/>
                      </a:cubicBezTo>
                      <a:cubicBezTo>
                        <a:pt x="1890" y="1611"/>
                        <a:pt x="1890" y="1615"/>
                        <a:pt x="1887" y="1620"/>
                      </a:cubicBezTo>
                      <a:cubicBezTo>
                        <a:pt x="1884" y="1626"/>
                        <a:pt x="1879" y="1630"/>
                        <a:pt x="1873" y="1631"/>
                      </a:cubicBezTo>
                      <a:cubicBezTo>
                        <a:pt x="1868" y="1632"/>
                        <a:pt x="1865" y="1631"/>
                        <a:pt x="1862" y="1628"/>
                      </a:cubicBezTo>
                      <a:cubicBezTo>
                        <a:pt x="1858" y="1625"/>
                        <a:pt x="1857" y="1621"/>
                        <a:pt x="1857" y="1616"/>
                      </a:cubicBezTo>
                      <a:cubicBezTo>
                        <a:pt x="1857" y="1611"/>
                        <a:pt x="1860" y="1606"/>
                        <a:pt x="1865" y="1605"/>
                      </a:cubicBezTo>
                      <a:cubicBezTo>
                        <a:pt x="1870" y="1603"/>
                        <a:pt x="1875" y="1605"/>
                        <a:pt x="1878" y="1610"/>
                      </a:cubicBezTo>
                      <a:cubicBezTo>
                        <a:pt x="1881" y="1615"/>
                        <a:pt x="1880" y="1622"/>
                        <a:pt x="1874" y="1625"/>
                      </a:cubicBezTo>
                      <a:cubicBezTo>
                        <a:pt x="1869" y="1628"/>
                        <a:pt x="1862" y="1627"/>
                        <a:pt x="1859" y="1621"/>
                      </a:cubicBezTo>
                      <a:cubicBezTo>
                        <a:pt x="1858" y="1619"/>
                        <a:pt x="1857" y="1617"/>
                        <a:pt x="1857" y="1615"/>
                      </a:cubicBezTo>
                      <a:cubicBezTo>
                        <a:pt x="1857" y="1615"/>
                        <a:pt x="1857" y="1616"/>
                        <a:pt x="1857" y="1616"/>
                      </a:cubicBezTo>
                      <a:cubicBezTo>
                        <a:pt x="1857" y="1621"/>
                        <a:pt x="1859" y="1625"/>
                        <a:pt x="1862" y="1628"/>
                      </a:cubicBezTo>
                      <a:cubicBezTo>
                        <a:pt x="1865" y="1630"/>
                        <a:pt x="1869" y="1631"/>
                        <a:pt x="1872" y="1631"/>
                      </a:cubicBezTo>
                      <a:cubicBezTo>
                        <a:pt x="1879" y="1630"/>
                        <a:pt x="1884" y="1626"/>
                        <a:pt x="1886" y="1620"/>
                      </a:cubicBezTo>
                      <a:cubicBezTo>
                        <a:pt x="1888" y="1615"/>
                        <a:pt x="1888" y="1611"/>
                        <a:pt x="1887" y="1606"/>
                      </a:cubicBezTo>
                      <a:cubicBezTo>
                        <a:pt x="1885" y="1600"/>
                        <a:pt x="1882" y="1595"/>
                        <a:pt x="1877" y="1591"/>
                      </a:cubicBezTo>
                      <a:cubicBezTo>
                        <a:pt x="1866" y="1583"/>
                        <a:pt x="1853" y="1582"/>
                        <a:pt x="1842" y="1590"/>
                      </a:cubicBezTo>
                      <a:cubicBezTo>
                        <a:pt x="1828" y="1599"/>
                        <a:pt x="1823" y="1617"/>
                        <a:pt x="1825" y="1633"/>
                      </a:cubicBezTo>
                      <a:cubicBezTo>
                        <a:pt x="1827" y="1650"/>
                        <a:pt x="1837" y="1665"/>
                        <a:pt x="1857" y="1665"/>
                      </a:cubicBezTo>
                      <a:cubicBezTo>
                        <a:pt x="1865" y="1664"/>
                        <a:pt x="1871" y="1662"/>
                        <a:pt x="1879" y="1659"/>
                      </a:cubicBezTo>
                      <a:cubicBezTo>
                        <a:pt x="1883" y="1657"/>
                        <a:pt x="1887" y="1655"/>
                        <a:pt x="1891" y="1652"/>
                      </a:cubicBezTo>
                      <a:cubicBezTo>
                        <a:pt x="1906" y="1643"/>
                        <a:pt x="1917" y="1630"/>
                        <a:pt x="1933" y="1623"/>
                      </a:cubicBezTo>
                      <a:cubicBezTo>
                        <a:pt x="1949" y="1617"/>
                        <a:pt x="1966" y="1618"/>
                        <a:pt x="1984" y="1626"/>
                      </a:cubicBezTo>
                      <a:cubicBezTo>
                        <a:pt x="1993" y="1630"/>
                        <a:pt x="1999" y="1635"/>
                        <a:pt x="2005" y="1642"/>
                      </a:cubicBezTo>
                      <a:cubicBezTo>
                        <a:pt x="2008" y="1645"/>
                        <a:pt x="2010" y="1648"/>
                        <a:pt x="2012" y="1651"/>
                      </a:cubicBezTo>
                      <a:cubicBezTo>
                        <a:pt x="2012" y="1648"/>
                        <a:pt x="2013" y="1645"/>
                        <a:pt x="2014" y="1642"/>
                      </a:cubicBezTo>
                      <a:cubicBezTo>
                        <a:pt x="2017" y="1631"/>
                        <a:pt x="2026" y="1624"/>
                        <a:pt x="2038" y="1623"/>
                      </a:cubicBezTo>
                      <a:cubicBezTo>
                        <a:pt x="2048" y="1622"/>
                        <a:pt x="2059" y="1626"/>
                        <a:pt x="2064" y="1635"/>
                      </a:cubicBezTo>
                      <a:cubicBezTo>
                        <a:pt x="2069" y="1644"/>
                        <a:pt x="2068" y="1653"/>
                        <a:pt x="2062" y="1660"/>
                      </a:cubicBezTo>
                      <a:cubicBezTo>
                        <a:pt x="2059" y="1664"/>
                        <a:pt x="2054" y="1666"/>
                        <a:pt x="2049" y="1666"/>
                      </a:cubicBezTo>
                      <a:cubicBezTo>
                        <a:pt x="2046" y="1666"/>
                        <a:pt x="2043" y="1665"/>
                        <a:pt x="2040" y="1663"/>
                      </a:cubicBezTo>
                      <a:cubicBezTo>
                        <a:pt x="2036" y="1660"/>
                        <a:pt x="2034" y="1654"/>
                        <a:pt x="2036" y="1650"/>
                      </a:cubicBezTo>
                      <a:cubicBezTo>
                        <a:pt x="2039" y="1644"/>
                        <a:pt x="2045" y="1642"/>
                        <a:pt x="2051" y="1644"/>
                      </a:cubicBezTo>
                      <a:cubicBezTo>
                        <a:pt x="2056" y="1647"/>
                        <a:pt x="2058" y="1653"/>
                        <a:pt x="2056" y="1659"/>
                      </a:cubicBezTo>
                      <a:cubicBezTo>
                        <a:pt x="2054" y="1663"/>
                        <a:pt x="2049" y="1666"/>
                        <a:pt x="2044" y="1665"/>
                      </a:cubicBezTo>
                      <a:cubicBezTo>
                        <a:pt x="2051" y="1667"/>
                        <a:pt x="2058" y="1664"/>
                        <a:pt x="2062" y="1659"/>
                      </a:cubicBezTo>
                      <a:cubicBezTo>
                        <a:pt x="2067" y="1653"/>
                        <a:pt x="2068" y="1644"/>
                        <a:pt x="2063" y="1636"/>
                      </a:cubicBezTo>
                      <a:cubicBezTo>
                        <a:pt x="2058" y="1627"/>
                        <a:pt x="2048" y="1623"/>
                        <a:pt x="2038" y="1624"/>
                      </a:cubicBezTo>
                      <a:cubicBezTo>
                        <a:pt x="2032" y="1625"/>
                        <a:pt x="2026" y="1628"/>
                        <a:pt x="2022" y="1632"/>
                      </a:cubicBezTo>
                      <a:cubicBezTo>
                        <a:pt x="2008" y="1646"/>
                        <a:pt x="2022" y="1664"/>
                        <a:pt x="2022" y="1686"/>
                      </a:cubicBezTo>
                      <a:cubicBezTo>
                        <a:pt x="2023" y="1709"/>
                        <a:pt x="2015" y="1732"/>
                        <a:pt x="2001" y="1749"/>
                      </a:cubicBezTo>
                      <a:cubicBezTo>
                        <a:pt x="2016" y="1723"/>
                        <a:pt x="2025" y="1695"/>
                        <a:pt x="2015" y="1666"/>
                      </a:cubicBezTo>
                      <a:cubicBezTo>
                        <a:pt x="2012" y="1657"/>
                        <a:pt x="2008" y="1651"/>
                        <a:pt x="2002" y="1645"/>
                      </a:cubicBezTo>
                      <a:cubicBezTo>
                        <a:pt x="1996" y="1638"/>
                        <a:pt x="1990" y="1634"/>
                        <a:pt x="1982" y="1630"/>
                      </a:cubicBezTo>
                      <a:cubicBezTo>
                        <a:pt x="1958" y="1619"/>
                        <a:pt x="1935" y="1624"/>
                        <a:pt x="1916" y="1640"/>
                      </a:cubicBezTo>
                      <a:cubicBezTo>
                        <a:pt x="1901" y="1652"/>
                        <a:pt x="1892" y="1667"/>
                        <a:pt x="1897" y="1687"/>
                      </a:cubicBezTo>
                      <a:close/>
                      <a:moveTo>
                        <a:pt x="1692" y="1715"/>
                      </a:moveTo>
                      <a:cubicBezTo>
                        <a:pt x="1693" y="1712"/>
                        <a:pt x="1696" y="1711"/>
                        <a:pt x="1699" y="1712"/>
                      </a:cubicBezTo>
                      <a:cubicBezTo>
                        <a:pt x="1702" y="1714"/>
                        <a:pt x="1703" y="1717"/>
                        <a:pt x="1701" y="1719"/>
                      </a:cubicBezTo>
                      <a:cubicBezTo>
                        <a:pt x="1700" y="1722"/>
                        <a:pt x="1697" y="1723"/>
                        <a:pt x="1695" y="1722"/>
                      </a:cubicBezTo>
                      <a:cubicBezTo>
                        <a:pt x="1692" y="1720"/>
                        <a:pt x="1691" y="1717"/>
                        <a:pt x="1692" y="1715"/>
                      </a:cubicBezTo>
                      <a:close/>
                      <a:moveTo>
                        <a:pt x="1825" y="1748"/>
                      </a:moveTo>
                      <a:cubicBezTo>
                        <a:pt x="1828" y="1752"/>
                        <a:pt x="1834" y="1756"/>
                        <a:pt x="1839" y="1753"/>
                      </a:cubicBezTo>
                      <a:cubicBezTo>
                        <a:pt x="1842" y="1752"/>
                        <a:pt x="1843" y="1749"/>
                        <a:pt x="1843" y="1746"/>
                      </a:cubicBezTo>
                      <a:cubicBezTo>
                        <a:pt x="1843" y="1743"/>
                        <a:pt x="1840" y="1740"/>
                        <a:pt x="1837" y="1740"/>
                      </a:cubicBezTo>
                      <a:cubicBezTo>
                        <a:pt x="1834" y="1741"/>
                        <a:pt x="1832" y="1743"/>
                        <a:pt x="1832" y="1746"/>
                      </a:cubicBezTo>
                      <a:cubicBezTo>
                        <a:pt x="1829" y="1741"/>
                        <a:pt x="1836" y="1734"/>
                        <a:pt x="1843" y="1739"/>
                      </a:cubicBezTo>
                      <a:cubicBezTo>
                        <a:pt x="1846" y="1741"/>
                        <a:pt x="1848" y="1745"/>
                        <a:pt x="1847" y="1749"/>
                      </a:cubicBezTo>
                      <a:cubicBezTo>
                        <a:pt x="1844" y="1757"/>
                        <a:pt x="1837" y="1759"/>
                        <a:pt x="1830" y="1757"/>
                      </a:cubicBezTo>
                      <a:cubicBezTo>
                        <a:pt x="1824" y="1755"/>
                        <a:pt x="1821" y="1748"/>
                        <a:pt x="1821" y="1741"/>
                      </a:cubicBezTo>
                      <a:cubicBezTo>
                        <a:pt x="1820" y="1760"/>
                        <a:pt x="1838" y="1785"/>
                        <a:pt x="1849" y="1793"/>
                      </a:cubicBezTo>
                      <a:cubicBezTo>
                        <a:pt x="1848" y="1793"/>
                        <a:pt x="1846" y="1794"/>
                        <a:pt x="1846" y="1795"/>
                      </a:cubicBezTo>
                      <a:cubicBezTo>
                        <a:pt x="1828" y="1782"/>
                        <a:pt x="1814" y="1755"/>
                        <a:pt x="1818" y="1738"/>
                      </a:cubicBezTo>
                      <a:cubicBezTo>
                        <a:pt x="1800" y="1756"/>
                        <a:pt x="1785" y="1765"/>
                        <a:pt x="1775" y="1779"/>
                      </a:cubicBezTo>
                      <a:cubicBezTo>
                        <a:pt x="1770" y="1786"/>
                        <a:pt x="1767" y="1794"/>
                        <a:pt x="1769" y="1802"/>
                      </a:cubicBezTo>
                      <a:cubicBezTo>
                        <a:pt x="1768" y="1802"/>
                        <a:pt x="1766" y="1805"/>
                        <a:pt x="1766" y="1807"/>
                      </a:cubicBezTo>
                      <a:cubicBezTo>
                        <a:pt x="1761" y="1798"/>
                        <a:pt x="1765" y="1785"/>
                        <a:pt x="1773" y="1775"/>
                      </a:cubicBezTo>
                      <a:cubicBezTo>
                        <a:pt x="1774" y="1774"/>
                        <a:pt x="1775" y="1774"/>
                        <a:pt x="1775" y="1773"/>
                      </a:cubicBezTo>
                      <a:cubicBezTo>
                        <a:pt x="1761" y="1780"/>
                        <a:pt x="1749" y="1797"/>
                        <a:pt x="1745" y="1814"/>
                      </a:cubicBezTo>
                      <a:cubicBezTo>
                        <a:pt x="1743" y="1821"/>
                        <a:pt x="1742" y="1830"/>
                        <a:pt x="1745" y="1836"/>
                      </a:cubicBezTo>
                      <a:cubicBezTo>
                        <a:pt x="1747" y="1840"/>
                        <a:pt x="1753" y="1843"/>
                        <a:pt x="1757" y="1841"/>
                      </a:cubicBezTo>
                      <a:cubicBezTo>
                        <a:pt x="1758" y="1840"/>
                        <a:pt x="1759" y="1839"/>
                        <a:pt x="1759" y="1837"/>
                      </a:cubicBezTo>
                      <a:cubicBezTo>
                        <a:pt x="1758" y="1836"/>
                        <a:pt x="1757" y="1835"/>
                        <a:pt x="1756" y="1835"/>
                      </a:cubicBezTo>
                      <a:cubicBezTo>
                        <a:pt x="1755" y="1835"/>
                        <a:pt x="1754" y="1835"/>
                        <a:pt x="1753" y="1836"/>
                      </a:cubicBezTo>
                      <a:cubicBezTo>
                        <a:pt x="1752" y="1837"/>
                        <a:pt x="1753" y="1839"/>
                        <a:pt x="1754" y="1839"/>
                      </a:cubicBezTo>
                      <a:cubicBezTo>
                        <a:pt x="1755" y="1839"/>
                        <a:pt x="1756" y="1839"/>
                        <a:pt x="1756" y="1838"/>
                      </a:cubicBezTo>
                      <a:cubicBezTo>
                        <a:pt x="1756" y="1839"/>
                        <a:pt x="1756" y="1840"/>
                        <a:pt x="1754" y="1840"/>
                      </a:cubicBezTo>
                      <a:cubicBezTo>
                        <a:pt x="1753" y="1840"/>
                        <a:pt x="1751" y="1839"/>
                        <a:pt x="1751" y="1838"/>
                      </a:cubicBezTo>
                      <a:cubicBezTo>
                        <a:pt x="1750" y="1835"/>
                        <a:pt x="1752" y="1832"/>
                        <a:pt x="1754" y="1832"/>
                      </a:cubicBezTo>
                      <a:cubicBezTo>
                        <a:pt x="1756" y="1831"/>
                        <a:pt x="1758" y="1831"/>
                        <a:pt x="1760" y="1832"/>
                      </a:cubicBezTo>
                      <a:cubicBezTo>
                        <a:pt x="1762" y="1833"/>
                        <a:pt x="1762" y="1835"/>
                        <a:pt x="1763" y="1837"/>
                      </a:cubicBezTo>
                      <a:cubicBezTo>
                        <a:pt x="1763" y="1840"/>
                        <a:pt x="1762" y="1842"/>
                        <a:pt x="1759" y="1843"/>
                      </a:cubicBezTo>
                      <a:cubicBezTo>
                        <a:pt x="1754" y="1846"/>
                        <a:pt x="1749" y="1843"/>
                        <a:pt x="1746" y="1840"/>
                      </a:cubicBezTo>
                      <a:cubicBezTo>
                        <a:pt x="1745" y="1838"/>
                        <a:pt x="1743" y="1835"/>
                        <a:pt x="1743" y="1833"/>
                      </a:cubicBezTo>
                      <a:cubicBezTo>
                        <a:pt x="1744" y="1844"/>
                        <a:pt x="1750" y="1851"/>
                        <a:pt x="1758" y="1855"/>
                      </a:cubicBezTo>
                      <a:cubicBezTo>
                        <a:pt x="1764" y="1858"/>
                        <a:pt x="1770" y="1859"/>
                        <a:pt x="1775" y="1856"/>
                      </a:cubicBezTo>
                      <a:cubicBezTo>
                        <a:pt x="1776" y="1856"/>
                        <a:pt x="1776" y="1856"/>
                        <a:pt x="1776" y="1856"/>
                      </a:cubicBezTo>
                      <a:cubicBezTo>
                        <a:pt x="1770" y="1857"/>
                        <a:pt x="1764" y="1853"/>
                        <a:pt x="1767" y="1846"/>
                      </a:cubicBezTo>
                      <a:cubicBezTo>
                        <a:pt x="1769" y="1840"/>
                        <a:pt x="1779" y="1834"/>
                        <a:pt x="1772" y="1821"/>
                      </a:cubicBezTo>
                      <a:cubicBezTo>
                        <a:pt x="1778" y="1825"/>
                        <a:pt x="1783" y="1831"/>
                        <a:pt x="1785" y="1837"/>
                      </a:cubicBezTo>
                      <a:cubicBezTo>
                        <a:pt x="1786" y="1843"/>
                        <a:pt x="1785" y="1851"/>
                        <a:pt x="1780" y="1855"/>
                      </a:cubicBezTo>
                      <a:cubicBezTo>
                        <a:pt x="1774" y="1860"/>
                        <a:pt x="1764" y="1860"/>
                        <a:pt x="1757" y="1857"/>
                      </a:cubicBezTo>
                      <a:cubicBezTo>
                        <a:pt x="1747" y="1851"/>
                        <a:pt x="1741" y="1841"/>
                        <a:pt x="1741" y="1830"/>
                      </a:cubicBezTo>
                      <a:cubicBezTo>
                        <a:pt x="1740" y="1820"/>
                        <a:pt x="1745" y="1804"/>
                        <a:pt x="1751" y="1795"/>
                      </a:cubicBezTo>
                      <a:cubicBezTo>
                        <a:pt x="1755" y="1787"/>
                        <a:pt x="1764" y="1778"/>
                        <a:pt x="1771" y="1773"/>
                      </a:cubicBezTo>
                      <a:cubicBezTo>
                        <a:pt x="1766" y="1775"/>
                        <a:pt x="1760" y="1776"/>
                        <a:pt x="1754" y="1776"/>
                      </a:cubicBezTo>
                      <a:cubicBezTo>
                        <a:pt x="1741" y="1776"/>
                        <a:pt x="1731" y="1773"/>
                        <a:pt x="1720" y="1766"/>
                      </a:cubicBezTo>
                      <a:cubicBezTo>
                        <a:pt x="1716" y="1763"/>
                        <a:pt x="1713" y="1761"/>
                        <a:pt x="1710" y="1758"/>
                      </a:cubicBezTo>
                      <a:cubicBezTo>
                        <a:pt x="1711" y="1757"/>
                        <a:pt x="1712" y="1757"/>
                        <a:pt x="1713" y="1756"/>
                      </a:cubicBezTo>
                      <a:cubicBezTo>
                        <a:pt x="1716" y="1758"/>
                        <a:pt x="1719" y="1761"/>
                        <a:pt x="1722" y="1763"/>
                      </a:cubicBezTo>
                      <a:cubicBezTo>
                        <a:pt x="1732" y="1769"/>
                        <a:pt x="1741" y="1772"/>
                        <a:pt x="1754" y="1772"/>
                      </a:cubicBezTo>
                      <a:cubicBezTo>
                        <a:pt x="1770" y="1770"/>
                        <a:pt x="1783" y="1763"/>
                        <a:pt x="1795" y="1754"/>
                      </a:cubicBezTo>
                      <a:cubicBezTo>
                        <a:pt x="1791" y="1755"/>
                        <a:pt x="1787" y="1756"/>
                        <a:pt x="1783" y="1757"/>
                      </a:cubicBezTo>
                      <a:cubicBezTo>
                        <a:pt x="1783" y="1757"/>
                        <a:pt x="1783" y="1757"/>
                        <a:pt x="1783" y="1757"/>
                      </a:cubicBezTo>
                      <a:cubicBezTo>
                        <a:pt x="1775" y="1758"/>
                        <a:pt x="1766" y="1758"/>
                        <a:pt x="1759" y="1753"/>
                      </a:cubicBezTo>
                      <a:cubicBezTo>
                        <a:pt x="1767" y="1755"/>
                        <a:pt x="1774" y="1756"/>
                        <a:pt x="1783" y="1754"/>
                      </a:cubicBezTo>
                      <a:cubicBezTo>
                        <a:pt x="1783" y="1754"/>
                        <a:pt x="1783" y="1754"/>
                        <a:pt x="1783" y="1754"/>
                      </a:cubicBezTo>
                      <a:cubicBezTo>
                        <a:pt x="1800" y="1751"/>
                        <a:pt x="1803" y="1747"/>
                        <a:pt x="1815" y="1735"/>
                      </a:cubicBezTo>
                      <a:cubicBezTo>
                        <a:pt x="1833" y="1715"/>
                        <a:pt x="1851" y="1693"/>
                        <a:pt x="1874" y="1684"/>
                      </a:cubicBezTo>
                      <a:cubicBezTo>
                        <a:pt x="1860" y="1692"/>
                        <a:pt x="1814" y="1729"/>
                        <a:pt x="1825" y="1748"/>
                      </a:cubicBezTo>
                      <a:close/>
                      <a:moveTo>
                        <a:pt x="1771" y="1754"/>
                      </a:moveTo>
                      <a:cubicBezTo>
                        <a:pt x="1773" y="1742"/>
                        <a:pt x="1755" y="1741"/>
                        <a:pt x="1750" y="1740"/>
                      </a:cubicBezTo>
                      <a:cubicBezTo>
                        <a:pt x="1745" y="1739"/>
                        <a:pt x="1743" y="1737"/>
                        <a:pt x="1741" y="1733"/>
                      </a:cubicBezTo>
                      <a:cubicBezTo>
                        <a:pt x="1740" y="1739"/>
                        <a:pt x="1744" y="1751"/>
                        <a:pt x="1748" y="1755"/>
                      </a:cubicBezTo>
                      <a:cubicBezTo>
                        <a:pt x="1753" y="1762"/>
                        <a:pt x="1761" y="1765"/>
                        <a:pt x="1769" y="1758"/>
                      </a:cubicBezTo>
                      <a:cubicBezTo>
                        <a:pt x="1765" y="1758"/>
                        <a:pt x="1758" y="1755"/>
                        <a:pt x="1756" y="1751"/>
                      </a:cubicBezTo>
                      <a:cubicBezTo>
                        <a:pt x="1758" y="1752"/>
                        <a:pt x="1765" y="1755"/>
                        <a:pt x="1771" y="1754"/>
                      </a:cubicBezTo>
                      <a:close/>
                      <a:moveTo>
                        <a:pt x="1802" y="1823"/>
                      </a:moveTo>
                      <a:cubicBezTo>
                        <a:pt x="1800" y="1825"/>
                        <a:pt x="1800" y="1829"/>
                        <a:pt x="1802" y="1831"/>
                      </a:cubicBezTo>
                      <a:cubicBezTo>
                        <a:pt x="1804" y="1833"/>
                        <a:pt x="1808" y="1833"/>
                        <a:pt x="1810" y="1830"/>
                      </a:cubicBezTo>
                      <a:cubicBezTo>
                        <a:pt x="1812" y="1828"/>
                        <a:pt x="1812" y="1825"/>
                        <a:pt x="1810" y="1822"/>
                      </a:cubicBezTo>
                      <a:cubicBezTo>
                        <a:pt x="1807" y="1820"/>
                        <a:pt x="1804" y="1820"/>
                        <a:pt x="1802" y="1823"/>
                      </a:cubicBezTo>
                      <a:close/>
                      <a:moveTo>
                        <a:pt x="1786" y="1816"/>
                      </a:moveTo>
                      <a:cubicBezTo>
                        <a:pt x="1783" y="1819"/>
                        <a:pt x="1784" y="1823"/>
                        <a:pt x="1786" y="1826"/>
                      </a:cubicBezTo>
                      <a:cubicBezTo>
                        <a:pt x="1789" y="1828"/>
                        <a:pt x="1794" y="1828"/>
                        <a:pt x="1796" y="1825"/>
                      </a:cubicBezTo>
                      <a:cubicBezTo>
                        <a:pt x="1799" y="1823"/>
                        <a:pt x="1799" y="1818"/>
                        <a:pt x="1796" y="1815"/>
                      </a:cubicBezTo>
                      <a:cubicBezTo>
                        <a:pt x="1793" y="1813"/>
                        <a:pt x="1789" y="1813"/>
                        <a:pt x="1786" y="1816"/>
                      </a:cubicBezTo>
                      <a:close/>
                      <a:moveTo>
                        <a:pt x="1768" y="1803"/>
                      </a:moveTo>
                      <a:cubicBezTo>
                        <a:pt x="1765" y="1807"/>
                        <a:pt x="1765" y="1813"/>
                        <a:pt x="1769" y="1816"/>
                      </a:cubicBezTo>
                      <a:cubicBezTo>
                        <a:pt x="1773" y="1820"/>
                        <a:pt x="1779" y="1820"/>
                        <a:pt x="1782" y="1816"/>
                      </a:cubicBezTo>
                      <a:cubicBezTo>
                        <a:pt x="1786" y="1812"/>
                        <a:pt x="1786" y="1806"/>
                        <a:pt x="1782" y="1803"/>
                      </a:cubicBezTo>
                      <a:cubicBezTo>
                        <a:pt x="1778" y="1799"/>
                        <a:pt x="1772" y="1799"/>
                        <a:pt x="1768" y="1803"/>
                      </a:cubicBezTo>
                      <a:close/>
                      <a:moveTo>
                        <a:pt x="1694" y="1743"/>
                      </a:moveTo>
                      <a:cubicBezTo>
                        <a:pt x="1697" y="1738"/>
                        <a:pt x="1703" y="1736"/>
                        <a:pt x="1708" y="1739"/>
                      </a:cubicBezTo>
                      <a:cubicBezTo>
                        <a:pt x="1713" y="1741"/>
                        <a:pt x="1715" y="1747"/>
                        <a:pt x="1713" y="1752"/>
                      </a:cubicBezTo>
                      <a:cubicBezTo>
                        <a:pt x="1710" y="1757"/>
                        <a:pt x="1704" y="1760"/>
                        <a:pt x="1699" y="1757"/>
                      </a:cubicBezTo>
                      <a:cubicBezTo>
                        <a:pt x="1694" y="1755"/>
                        <a:pt x="1692" y="1749"/>
                        <a:pt x="1694" y="1743"/>
                      </a:cubicBezTo>
                      <a:close/>
                      <a:moveTo>
                        <a:pt x="1690" y="1728"/>
                      </a:moveTo>
                      <a:cubicBezTo>
                        <a:pt x="1691" y="1724"/>
                        <a:pt x="1695" y="1723"/>
                        <a:pt x="1698" y="1724"/>
                      </a:cubicBezTo>
                      <a:cubicBezTo>
                        <a:pt x="1702" y="1726"/>
                        <a:pt x="1703" y="1730"/>
                        <a:pt x="1702" y="1733"/>
                      </a:cubicBezTo>
                      <a:cubicBezTo>
                        <a:pt x="1700" y="1737"/>
                        <a:pt x="1696" y="1738"/>
                        <a:pt x="1693" y="1736"/>
                      </a:cubicBezTo>
                      <a:cubicBezTo>
                        <a:pt x="1689" y="1735"/>
                        <a:pt x="1688" y="1731"/>
                        <a:pt x="1690" y="1728"/>
                      </a:cubicBezTo>
                      <a:close/>
                      <a:moveTo>
                        <a:pt x="1815" y="1606"/>
                      </a:moveTo>
                      <a:cubicBezTo>
                        <a:pt x="1827" y="1597"/>
                        <a:pt x="1837" y="1585"/>
                        <a:pt x="1840" y="1572"/>
                      </a:cubicBezTo>
                      <a:cubicBezTo>
                        <a:pt x="1844" y="1559"/>
                        <a:pt x="1840" y="1544"/>
                        <a:pt x="1829" y="1535"/>
                      </a:cubicBezTo>
                      <a:cubicBezTo>
                        <a:pt x="1823" y="1530"/>
                        <a:pt x="1814" y="1528"/>
                        <a:pt x="1807" y="1527"/>
                      </a:cubicBezTo>
                      <a:cubicBezTo>
                        <a:pt x="1797" y="1528"/>
                        <a:pt x="1791" y="1529"/>
                        <a:pt x="1783" y="1533"/>
                      </a:cubicBezTo>
                      <a:cubicBezTo>
                        <a:pt x="1775" y="1537"/>
                        <a:pt x="1770" y="1542"/>
                        <a:pt x="1764" y="1549"/>
                      </a:cubicBezTo>
                      <a:cubicBezTo>
                        <a:pt x="1762" y="1552"/>
                        <a:pt x="1760" y="1555"/>
                        <a:pt x="1758" y="1558"/>
                      </a:cubicBezTo>
                      <a:cubicBezTo>
                        <a:pt x="1753" y="1567"/>
                        <a:pt x="1751" y="1575"/>
                        <a:pt x="1749" y="1586"/>
                      </a:cubicBezTo>
                      <a:cubicBezTo>
                        <a:pt x="1748" y="1600"/>
                        <a:pt x="1749" y="1612"/>
                        <a:pt x="1755" y="1625"/>
                      </a:cubicBezTo>
                      <a:cubicBezTo>
                        <a:pt x="1756" y="1626"/>
                        <a:pt x="1756" y="1627"/>
                        <a:pt x="1757" y="1628"/>
                      </a:cubicBezTo>
                      <a:cubicBezTo>
                        <a:pt x="1748" y="1623"/>
                        <a:pt x="1737" y="1620"/>
                        <a:pt x="1727" y="1620"/>
                      </a:cubicBezTo>
                      <a:cubicBezTo>
                        <a:pt x="1714" y="1620"/>
                        <a:pt x="1702" y="1624"/>
                        <a:pt x="1693" y="1633"/>
                      </a:cubicBezTo>
                      <a:cubicBezTo>
                        <a:pt x="1690" y="1637"/>
                        <a:pt x="1687" y="1642"/>
                        <a:pt x="1685" y="1648"/>
                      </a:cubicBezTo>
                      <a:cubicBezTo>
                        <a:pt x="1688" y="1642"/>
                        <a:pt x="1691" y="1638"/>
                        <a:pt x="1694" y="1635"/>
                      </a:cubicBezTo>
                      <a:cubicBezTo>
                        <a:pt x="1703" y="1626"/>
                        <a:pt x="1714" y="1623"/>
                        <a:pt x="1727" y="1623"/>
                      </a:cubicBezTo>
                      <a:cubicBezTo>
                        <a:pt x="1736" y="1624"/>
                        <a:pt x="1743" y="1626"/>
                        <a:pt x="1749" y="1630"/>
                      </a:cubicBezTo>
                      <a:cubicBezTo>
                        <a:pt x="1763" y="1636"/>
                        <a:pt x="1770" y="1646"/>
                        <a:pt x="1782" y="1654"/>
                      </a:cubicBezTo>
                      <a:cubicBezTo>
                        <a:pt x="1783" y="1655"/>
                        <a:pt x="1783" y="1655"/>
                        <a:pt x="1783" y="1655"/>
                      </a:cubicBezTo>
                      <a:cubicBezTo>
                        <a:pt x="1790" y="1659"/>
                        <a:pt x="1797" y="1662"/>
                        <a:pt x="1805" y="1665"/>
                      </a:cubicBezTo>
                      <a:cubicBezTo>
                        <a:pt x="1807" y="1665"/>
                        <a:pt x="1825" y="1671"/>
                        <a:pt x="1827" y="1668"/>
                      </a:cubicBezTo>
                      <a:cubicBezTo>
                        <a:pt x="1826" y="1667"/>
                        <a:pt x="1814" y="1663"/>
                        <a:pt x="1812" y="1663"/>
                      </a:cubicBezTo>
                      <a:cubicBezTo>
                        <a:pt x="1803" y="1659"/>
                        <a:pt x="1795" y="1656"/>
                        <a:pt x="1786" y="1651"/>
                      </a:cubicBezTo>
                      <a:cubicBezTo>
                        <a:pt x="1785" y="1650"/>
                        <a:pt x="1785" y="1650"/>
                        <a:pt x="1785" y="1650"/>
                      </a:cubicBezTo>
                      <a:cubicBezTo>
                        <a:pt x="1773" y="1643"/>
                        <a:pt x="1765" y="1636"/>
                        <a:pt x="1759" y="1623"/>
                      </a:cubicBezTo>
                      <a:cubicBezTo>
                        <a:pt x="1752" y="1609"/>
                        <a:pt x="1749" y="1592"/>
                        <a:pt x="1757" y="1577"/>
                      </a:cubicBezTo>
                      <a:cubicBezTo>
                        <a:pt x="1761" y="1569"/>
                        <a:pt x="1772" y="1560"/>
                        <a:pt x="1781" y="1565"/>
                      </a:cubicBezTo>
                      <a:cubicBezTo>
                        <a:pt x="1785" y="1566"/>
                        <a:pt x="1786" y="1570"/>
                        <a:pt x="1786" y="1573"/>
                      </a:cubicBezTo>
                      <a:cubicBezTo>
                        <a:pt x="1785" y="1576"/>
                        <a:pt x="1783" y="1578"/>
                        <a:pt x="1780" y="1579"/>
                      </a:cubicBezTo>
                      <a:cubicBezTo>
                        <a:pt x="1777" y="1579"/>
                        <a:pt x="1775" y="1578"/>
                        <a:pt x="1774" y="1576"/>
                      </a:cubicBezTo>
                      <a:cubicBezTo>
                        <a:pt x="1772" y="1574"/>
                        <a:pt x="1773" y="1570"/>
                        <a:pt x="1776" y="1570"/>
                      </a:cubicBezTo>
                      <a:cubicBezTo>
                        <a:pt x="1777" y="1569"/>
                        <a:pt x="1779" y="1569"/>
                        <a:pt x="1780" y="1571"/>
                      </a:cubicBezTo>
                      <a:cubicBezTo>
                        <a:pt x="1780" y="1568"/>
                        <a:pt x="1779" y="1567"/>
                        <a:pt x="1776" y="1567"/>
                      </a:cubicBezTo>
                      <a:cubicBezTo>
                        <a:pt x="1773" y="1567"/>
                        <a:pt x="1770" y="1569"/>
                        <a:pt x="1769" y="1572"/>
                      </a:cubicBezTo>
                      <a:cubicBezTo>
                        <a:pt x="1767" y="1578"/>
                        <a:pt x="1771" y="1584"/>
                        <a:pt x="1776" y="1585"/>
                      </a:cubicBezTo>
                      <a:cubicBezTo>
                        <a:pt x="1780" y="1587"/>
                        <a:pt x="1785" y="1586"/>
                        <a:pt x="1788" y="1583"/>
                      </a:cubicBezTo>
                      <a:cubicBezTo>
                        <a:pt x="1792" y="1581"/>
                        <a:pt x="1794" y="1577"/>
                        <a:pt x="1794" y="1573"/>
                      </a:cubicBezTo>
                      <a:cubicBezTo>
                        <a:pt x="1794" y="1568"/>
                        <a:pt x="1791" y="1562"/>
                        <a:pt x="1786" y="1560"/>
                      </a:cubicBezTo>
                      <a:cubicBezTo>
                        <a:pt x="1775" y="1554"/>
                        <a:pt x="1762" y="1562"/>
                        <a:pt x="1757" y="1572"/>
                      </a:cubicBezTo>
                      <a:cubicBezTo>
                        <a:pt x="1755" y="1576"/>
                        <a:pt x="1754" y="1580"/>
                        <a:pt x="1753" y="1583"/>
                      </a:cubicBezTo>
                      <a:cubicBezTo>
                        <a:pt x="1755" y="1571"/>
                        <a:pt x="1759" y="1561"/>
                        <a:pt x="1766" y="1550"/>
                      </a:cubicBezTo>
                      <a:cubicBezTo>
                        <a:pt x="1771" y="1544"/>
                        <a:pt x="1776" y="1539"/>
                        <a:pt x="1783" y="1535"/>
                      </a:cubicBezTo>
                      <a:cubicBezTo>
                        <a:pt x="1791" y="1531"/>
                        <a:pt x="1798" y="1529"/>
                        <a:pt x="1807" y="1529"/>
                      </a:cubicBezTo>
                      <a:cubicBezTo>
                        <a:pt x="1811" y="1529"/>
                        <a:pt x="1815" y="1530"/>
                        <a:pt x="1819" y="1531"/>
                      </a:cubicBezTo>
                      <a:cubicBezTo>
                        <a:pt x="1820" y="1532"/>
                        <a:pt x="1820" y="1532"/>
                        <a:pt x="1820" y="1532"/>
                      </a:cubicBezTo>
                      <a:cubicBezTo>
                        <a:pt x="1807" y="1529"/>
                        <a:pt x="1796" y="1538"/>
                        <a:pt x="1802" y="1554"/>
                      </a:cubicBezTo>
                      <a:cubicBezTo>
                        <a:pt x="1806" y="1566"/>
                        <a:pt x="1829" y="1577"/>
                        <a:pt x="1815" y="1606"/>
                      </a:cubicBezTo>
                      <a:close/>
                      <a:moveTo>
                        <a:pt x="1696" y="1635"/>
                      </a:moveTo>
                      <a:cubicBezTo>
                        <a:pt x="1708" y="1645"/>
                        <a:pt x="1693" y="1660"/>
                        <a:pt x="1689" y="1665"/>
                      </a:cubicBezTo>
                      <a:cubicBezTo>
                        <a:pt x="1686" y="1670"/>
                        <a:pt x="1685" y="1674"/>
                        <a:pt x="1686" y="1679"/>
                      </a:cubicBezTo>
                      <a:cubicBezTo>
                        <a:pt x="1682" y="1674"/>
                        <a:pt x="1675" y="1661"/>
                        <a:pt x="1674" y="1653"/>
                      </a:cubicBezTo>
                      <a:cubicBezTo>
                        <a:pt x="1673" y="1643"/>
                        <a:pt x="1679" y="1634"/>
                        <a:pt x="1691" y="1633"/>
                      </a:cubicBezTo>
                      <a:cubicBezTo>
                        <a:pt x="1687" y="1637"/>
                        <a:pt x="1684" y="1645"/>
                        <a:pt x="1685" y="1651"/>
                      </a:cubicBezTo>
                      <a:cubicBezTo>
                        <a:pt x="1686" y="1648"/>
                        <a:pt x="1690" y="1639"/>
                        <a:pt x="1696" y="1635"/>
                      </a:cubicBezTo>
                      <a:close/>
                      <a:moveTo>
                        <a:pt x="1978" y="1750"/>
                      </a:moveTo>
                      <a:cubicBezTo>
                        <a:pt x="1961" y="1763"/>
                        <a:pt x="1948" y="1767"/>
                        <a:pt x="1931" y="1777"/>
                      </a:cubicBezTo>
                      <a:cubicBezTo>
                        <a:pt x="1922" y="1782"/>
                        <a:pt x="1915" y="1787"/>
                        <a:pt x="1912" y="1797"/>
                      </a:cubicBezTo>
                      <a:cubicBezTo>
                        <a:pt x="1910" y="1805"/>
                        <a:pt x="1911" y="1813"/>
                        <a:pt x="1917" y="1820"/>
                      </a:cubicBezTo>
                      <a:cubicBezTo>
                        <a:pt x="1922" y="1825"/>
                        <a:pt x="1930" y="1827"/>
                        <a:pt x="1936" y="1824"/>
                      </a:cubicBezTo>
                      <a:cubicBezTo>
                        <a:pt x="1941" y="1823"/>
                        <a:pt x="1944" y="1820"/>
                        <a:pt x="1946" y="1815"/>
                      </a:cubicBezTo>
                      <a:cubicBezTo>
                        <a:pt x="1948" y="1809"/>
                        <a:pt x="1946" y="1801"/>
                        <a:pt x="1939" y="1800"/>
                      </a:cubicBezTo>
                      <a:cubicBezTo>
                        <a:pt x="1935" y="1799"/>
                        <a:pt x="1931" y="1801"/>
                        <a:pt x="1929" y="1805"/>
                      </a:cubicBezTo>
                      <a:cubicBezTo>
                        <a:pt x="1927" y="1809"/>
                        <a:pt x="1929" y="1814"/>
                        <a:pt x="1933" y="1816"/>
                      </a:cubicBezTo>
                      <a:cubicBezTo>
                        <a:pt x="1938" y="1818"/>
                        <a:pt x="1943" y="1816"/>
                        <a:pt x="1945" y="1812"/>
                      </a:cubicBezTo>
                      <a:cubicBezTo>
                        <a:pt x="1945" y="1811"/>
                        <a:pt x="1946" y="1810"/>
                        <a:pt x="1946" y="1809"/>
                      </a:cubicBezTo>
                      <a:cubicBezTo>
                        <a:pt x="1946" y="1811"/>
                        <a:pt x="1945" y="1813"/>
                        <a:pt x="1945" y="1815"/>
                      </a:cubicBezTo>
                      <a:cubicBezTo>
                        <a:pt x="1943" y="1819"/>
                        <a:pt x="1940" y="1821"/>
                        <a:pt x="1936" y="1822"/>
                      </a:cubicBezTo>
                      <a:cubicBezTo>
                        <a:pt x="1930" y="1824"/>
                        <a:pt x="1923" y="1822"/>
                        <a:pt x="1919" y="1818"/>
                      </a:cubicBezTo>
                      <a:cubicBezTo>
                        <a:pt x="1914" y="1812"/>
                        <a:pt x="1913" y="1805"/>
                        <a:pt x="1916" y="1798"/>
                      </a:cubicBezTo>
                      <a:cubicBezTo>
                        <a:pt x="1919" y="1790"/>
                        <a:pt x="1925" y="1785"/>
                        <a:pt x="1933" y="1781"/>
                      </a:cubicBezTo>
                      <a:cubicBezTo>
                        <a:pt x="1951" y="1771"/>
                        <a:pt x="1964" y="1767"/>
                        <a:pt x="1981" y="1754"/>
                      </a:cubicBezTo>
                      <a:cubicBezTo>
                        <a:pt x="1997" y="1741"/>
                        <a:pt x="2008" y="1725"/>
                        <a:pt x="2012" y="1706"/>
                      </a:cubicBezTo>
                      <a:cubicBezTo>
                        <a:pt x="2015" y="1687"/>
                        <a:pt x="2011" y="1671"/>
                        <a:pt x="1996" y="1660"/>
                      </a:cubicBezTo>
                      <a:cubicBezTo>
                        <a:pt x="1982" y="1650"/>
                        <a:pt x="1962" y="1648"/>
                        <a:pt x="1948" y="1657"/>
                      </a:cubicBezTo>
                      <a:cubicBezTo>
                        <a:pt x="1948" y="1657"/>
                        <a:pt x="1948" y="1657"/>
                        <a:pt x="1948" y="1657"/>
                      </a:cubicBezTo>
                      <a:cubicBezTo>
                        <a:pt x="1956" y="1657"/>
                        <a:pt x="1966" y="1660"/>
                        <a:pt x="1972" y="1669"/>
                      </a:cubicBezTo>
                      <a:cubicBezTo>
                        <a:pt x="1981" y="1683"/>
                        <a:pt x="1977" y="1698"/>
                        <a:pt x="1964" y="1708"/>
                      </a:cubicBezTo>
                      <a:cubicBezTo>
                        <a:pt x="1940" y="1726"/>
                        <a:pt x="1962" y="1756"/>
                        <a:pt x="1988" y="1736"/>
                      </a:cubicBezTo>
                      <a:cubicBezTo>
                        <a:pt x="2001" y="1726"/>
                        <a:pt x="2005" y="1707"/>
                        <a:pt x="2003" y="1694"/>
                      </a:cubicBezTo>
                      <a:cubicBezTo>
                        <a:pt x="1999" y="1669"/>
                        <a:pt x="1971" y="1646"/>
                        <a:pt x="1948" y="1657"/>
                      </a:cubicBezTo>
                      <a:cubicBezTo>
                        <a:pt x="1963" y="1649"/>
                        <a:pt x="1981" y="1652"/>
                        <a:pt x="1994" y="1662"/>
                      </a:cubicBezTo>
                      <a:cubicBezTo>
                        <a:pt x="2007" y="1673"/>
                        <a:pt x="2011" y="1688"/>
                        <a:pt x="2008" y="1705"/>
                      </a:cubicBezTo>
                      <a:cubicBezTo>
                        <a:pt x="2003" y="1723"/>
                        <a:pt x="1993" y="1738"/>
                        <a:pt x="1978" y="1750"/>
                      </a:cubicBezTo>
                      <a:close/>
                      <a:moveTo>
                        <a:pt x="1836" y="1670"/>
                      </a:moveTo>
                      <a:cubicBezTo>
                        <a:pt x="1809" y="1648"/>
                        <a:pt x="1809" y="1619"/>
                        <a:pt x="1800" y="1605"/>
                      </a:cubicBezTo>
                      <a:cubicBezTo>
                        <a:pt x="1791" y="1590"/>
                        <a:pt x="1773" y="1601"/>
                        <a:pt x="1779" y="1620"/>
                      </a:cubicBezTo>
                      <a:cubicBezTo>
                        <a:pt x="1787" y="1641"/>
                        <a:pt x="1811" y="1660"/>
                        <a:pt x="1836" y="1670"/>
                      </a:cubicBezTo>
                      <a:close/>
                      <a:moveTo>
                        <a:pt x="1877" y="1681"/>
                      </a:moveTo>
                      <a:cubicBezTo>
                        <a:pt x="1867" y="1694"/>
                        <a:pt x="1864" y="1710"/>
                        <a:pt x="1866" y="1724"/>
                      </a:cubicBezTo>
                      <a:cubicBezTo>
                        <a:pt x="1869" y="1737"/>
                        <a:pt x="1878" y="1750"/>
                        <a:pt x="1891" y="1751"/>
                      </a:cubicBezTo>
                      <a:cubicBezTo>
                        <a:pt x="1890" y="1757"/>
                        <a:pt x="1882" y="1761"/>
                        <a:pt x="1874" y="1758"/>
                      </a:cubicBezTo>
                      <a:cubicBezTo>
                        <a:pt x="1866" y="1755"/>
                        <a:pt x="1858" y="1744"/>
                        <a:pt x="1862" y="1732"/>
                      </a:cubicBezTo>
                      <a:cubicBezTo>
                        <a:pt x="1851" y="1730"/>
                        <a:pt x="1853" y="1698"/>
                        <a:pt x="1877" y="1681"/>
                      </a:cubicBezTo>
                      <a:close/>
                      <a:moveTo>
                        <a:pt x="2009" y="1639"/>
                      </a:moveTo>
                      <a:cubicBezTo>
                        <a:pt x="2006" y="1628"/>
                        <a:pt x="1995" y="1615"/>
                        <a:pt x="1987" y="1610"/>
                      </a:cubicBezTo>
                      <a:cubicBezTo>
                        <a:pt x="1977" y="1603"/>
                        <a:pt x="1958" y="1599"/>
                        <a:pt x="1948" y="1607"/>
                      </a:cubicBezTo>
                      <a:cubicBezTo>
                        <a:pt x="1939" y="1596"/>
                        <a:pt x="1927" y="1593"/>
                        <a:pt x="1915" y="1591"/>
                      </a:cubicBezTo>
                      <a:cubicBezTo>
                        <a:pt x="1899" y="1588"/>
                        <a:pt x="1882" y="1582"/>
                        <a:pt x="1881" y="1568"/>
                      </a:cubicBezTo>
                      <a:cubicBezTo>
                        <a:pt x="1875" y="1584"/>
                        <a:pt x="1888" y="1603"/>
                        <a:pt x="1901" y="1610"/>
                      </a:cubicBezTo>
                      <a:cubicBezTo>
                        <a:pt x="1920" y="1621"/>
                        <a:pt x="1934" y="1617"/>
                        <a:pt x="1957" y="1617"/>
                      </a:cubicBezTo>
                      <a:cubicBezTo>
                        <a:pt x="1970" y="1616"/>
                        <a:pt x="1997" y="1625"/>
                        <a:pt x="2009" y="1639"/>
                      </a:cubicBezTo>
                      <a:close/>
                      <a:moveTo>
                        <a:pt x="1887" y="1676"/>
                      </a:moveTo>
                      <a:cubicBezTo>
                        <a:pt x="1877" y="1685"/>
                        <a:pt x="1886" y="1705"/>
                        <a:pt x="1896" y="1715"/>
                      </a:cubicBezTo>
                      <a:cubicBezTo>
                        <a:pt x="1907" y="1726"/>
                        <a:pt x="1924" y="1735"/>
                        <a:pt x="1924" y="1753"/>
                      </a:cubicBezTo>
                      <a:cubicBezTo>
                        <a:pt x="1924" y="1762"/>
                        <a:pt x="1920" y="1772"/>
                        <a:pt x="1911" y="1776"/>
                      </a:cubicBezTo>
                      <a:cubicBezTo>
                        <a:pt x="1906" y="1778"/>
                        <a:pt x="1900" y="1777"/>
                        <a:pt x="1897" y="1772"/>
                      </a:cubicBezTo>
                      <a:cubicBezTo>
                        <a:pt x="1901" y="1774"/>
                        <a:pt x="1908" y="1771"/>
                        <a:pt x="1911" y="1765"/>
                      </a:cubicBezTo>
                      <a:cubicBezTo>
                        <a:pt x="1913" y="1759"/>
                        <a:pt x="1909" y="1752"/>
                        <a:pt x="1904" y="1748"/>
                      </a:cubicBezTo>
                      <a:cubicBezTo>
                        <a:pt x="1892" y="1739"/>
                        <a:pt x="1880" y="1734"/>
                        <a:pt x="1874" y="1722"/>
                      </a:cubicBezTo>
                      <a:cubicBezTo>
                        <a:pt x="1865" y="1707"/>
                        <a:pt x="1868" y="1686"/>
                        <a:pt x="1887" y="1676"/>
                      </a:cubicBezTo>
                      <a:close/>
                      <a:moveTo>
                        <a:pt x="1750" y="1683"/>
                      </a:moveTo>
                      <a:cubicBezTo>
                        <a:pt x="1736" y="1674"/>
                        <a:pt x="1711" y="1675"/>
                        <a:pt x="1697" y="1685"/>
                      </a:cubicBezTo>
                      <a:cubicBezTo>
                        <a:pt x="1683" y="1694"/>
                        <a:pt x="1688" y="1710"/>
                        <a:pt x="1705" y="1702"/>
                      </a:cubicBezTo>
                      <a:cubicBezTo>
                        <a:pt x="1719" y="1696"/>
                        <a:pt x="1735" y="1680"/>
                        <a:pt x="1750" y="1683"/>
                      </a:cubicBezTo>
                      <a:close/>
                      <a:moveTo>
                        <a:pt x="1770" y="1696"/>
                      </a:moveTo>
                      <a:cubicBezTo>
                        <a:pt x="1773" y="1698"/>
                        <a:pt x="1776" y="1699"/>
                        <a:pt x="1779" y="1698"/>
                      </a:cubicBezTo>
                      <a:cubicBezTo>
                        <a:pt x="1783" y="1697"/>
                        <a:pt x="1787" y="1694"/>
                        <a:pt x="1787" y="1689"/>
                      </a:cubicBezTo>
                      <a:cubicBezTo>
                        <a:pt x="1788" y="1683"/>
                        <a:pt x="1784" y="1678"/>
                        <a:pt x="1780" y="1677"/>
                      </a:cubicBezTo>
                      <a:cubicBezTo>
                        <a:pt x="1772" y="1674"/>
                        <a:pt x="1769" y="1681"/>
                        <a:pt x="1765" y="1683"/>
                      </a:cubicBezTo>
                      <a:cubicBezTo>
                        <a:pt x="1760" y="1685"/>
                        <a:pt x="1753" y="1682"/>
                        <a:pt x="1748" y="1676"/>
                      </a:cubicBezTo>
                      <a:cubicBezTo>
                        <a:pt x="1743" y="1669"/>
                        <a:pt x="1742" y="1660"/>
                        <a:pt x="1748" y="1653"/>
                      </a:cubicBezTo>
                      <a:cubicBezTo>
                        <a:pt x="1751" y="1649"/>
                        <a:pt x="1756" y="1647"/>
                        <a:pt x="1761" y="1650"/>
                      </a:cubicBezTo>
                      <a:cubicBezTo>
                        <a:pt x="1756" y="1652"/>
                        <a:pt x="1753" y="1659"/>
                        <a:pt x="1759" y="1663"/>
                      </a:cubicBezTo>
                      <a:cubicBezTo>
                        <a:pt x="1762" y="1665"/>
                        <a:pt x="1771" y="1665"/>
                        <a:pt x="1779" y="1666"/>
                      </a:cubicBezTo>
                      <a:cubicBezTo>
                        <a:pt x="1787" y="1667"/>
                        <a:pt x="1795" y="1669"/>
                        <a:pt x="1800" y="1674"/>
                      </a:cubicBezTo>
                      <a:cubicBezTo>
                        <a:pt x="1811" y="1684"/>
                        <a:pt x="1810" y="1702"/>
                        <a:pt x="1798" y="1710"/>
                      </a:cubicBezTo>
                      <a:cubicBezTo>
                        <a:pt x="1792" y="1715"/>
                        <a:pt x="1785" y="1715"/>
                        <a:pt x="1777" y="1714"/>
                      </a:cubicBezTo>
                      <a:cubicBezTo>
                        <a:pt x="1770" y="1713"/>
                        <a:pt x="1751" y="1705"/>
                        <a:pt x="1742" y="1710"/>
                      </a:cubicBezTo>
                      <a:cubicBezTo>
                        <a:pt x="1736" y="1713"/>
                        <a:pt x="1735" y="1719"/>
                        <a:pt x="1739" y="1723"/>
                      </a:cubicBezTo>
                      <a:cubicBezTo>
                        <a:pt x="1733" y="1725"/>
                        <a:pt x="1727" y="1719"/>
                        <a:pt x="1727" y="1712"/>
                      </a:cubicBezTo>
                      <a:cubicBezTo>
                        <a:pt x="1726" y="1700"/>
                        <a:pt x="1737" y="1687"/>
                        <a:pt x="1753" y="1688"/>
                      </a:cubicBezTo>
                      <a:cubicBezTo>
                        <a:pt x="1759" y="1688"/>
                        <a:pt x="1764" y="1692"/>
                        <a:pt x="1770" y="1696"/>
                      </a:cubicBezTo>
                      <a:close/>
                      <a:moveTo>
                        <a:pt x="1772" y="1695"/>
                      </a:moveTo>
                      <a:cubicBezTo>
                        <a:pt x="1777" y="1697"/>
                        <a:pt x="1782" y="1696"/>
                        <a:pt x="1785" y="1692"/>
                      </a:cubicBezTo>
                      <a:cubicBezTo>
                        <a:pt x="1789" y="1684"/>
                        <a:pt x="1780" y="1677"/>
                        <a:pt x="1773" y="1679"/>
                      </a:cubicBezTo>
                      <a:cubicBezTo>
                        <a:pt x="1768" y="1682"/>
                        <a:pt x="1767" y="1686"/>
                        <a:pt x="1759" y="1686"/>
                      </a:cubicBezTo>
                      <a:cubicBezTo>
                        <a:pt x="1766" y="1688"/>
                        <a:pt x="1767" y="1692"/>
                        <a:pt x="1772" y="1695"/>
                      </a:cubicBezTo>
                      <a:close/>
                      <a:moveTo>
                        <a:pt x="1809" y="1700"/>
                      </a:moveTo>
                      <a:cubicBezTo>
                        <a:pt x="1813" y="1693"/>
                        <a:pt x="1811" y="1683"/>
                        <a:pt x="1807" y="1678"/>
                      </a:cubicBezTo>
                      <a:cubicBezTo>
                        <a:pt x="1813" y="1671"/>
                        <a:pt x="1830" y="1678"/>
                        <a:pt x="1827" y="1691"/>
                      </a:cubicBezTo>
                      <a:cubicBezTo>
                        <a:pt x="1826" y="1699"/>
                        <a:pt x="1816" y="1705"/>
                        <a:pt x="1809" y="1700"/>
                      </a:cubicBezTo>
                      <a:close/>
                      <a:moveTo>
                        <a:pt x="1944" y="1471"/>
                      </a:moveTo>
                      <a:cubicBezTo>
                        <a:pt x="1942" y="1495"/>
                        <a:pt x="1964" y="1505"/>
                        <a:pt x="1976" y="1509"/>
                      </a:cubicBezTo>
                      <a:cubicBezTo>
                        <a:pt x="1990" y="1512"/>
                        <a:pt x="2007" y="1513"/>
                        <a:pt x="2015" y="1526"/>
                      </a:cubicBezTo>
                      <a:cubicBezTo>
                        <a:pt x="2019" y="1534"/>
                        <a:pt x="2020" y="1543"/>
                        <a:pt x="2014" y="1550"/>
                      </a:cubicBezTo>
                      <a:cubicBezTo>
                        <a:pt x="2011" y="1554"/>
                        <a:pt x="2007" y="1556"/>
                        <a:pt x="2002" y="1554"/>
                      </a:cubicBezTo>
                      <a:cubicBezTo>
                        <a:pt x="2006" y="1553"/>
                        <a:pt x="2010" y="1548"/>
                        <a:pt x="2010" y="1542"/>
                      </a:cubicBezTo>
                      <a:cubicBezTo>
                        <a:pt x="2009" y="1536"/>
                        <a:pt x="2003" y="1532"/>
                        <a:pt x="1997" y="1532"/>
                      </a:cubicBezTo>
                      <a:cubicBezTo>
                        <a:pt x="1981" y="1529"/>
                        <a:pt x="1965" y="1525"/>
                        <a:pt x="1955" y="1516"/>
                      </a:cubicBezTo>
                      <a:cubicBezTo>
                        <a:pt x="1943" y="1507"/>
                        <a:pt x="1936" y="1487"/>
                        <a:pt x="1944" y="1471"/>
                      </a:cubicBezTo>
                      <a:close/>
                      <a:moveTo>
                        <a:pt x="2174" y="1560"/>
                      </a:moveTo>
                      <a:cubicBezTo>
                        <a:pt x="2176" y="1561"/>
                        <a:pt x="2178" y="1562"/>
                        <a:pt x="2179" y="1564"/>
                      </a:cubicBezTo>
                      <a:cubicBezTo>
                        <a:pt x="2181" y="1567"/>
                        <a:pt x="2181" y="1570"/>
                        <a:pt x="2178" y="1573"/>
                      </a:cubicBezTo>
                      <a:cubicBezTo>
                        <a:pt x="2175" y="1576"/>
                        <a:pt x="2171" y="1577"/>
                        <a:pt x="2168" y="1575"/>
                      </a:cubicBezTo>
                      <a:cubicBezTo>
                        <a:pt x="2163" y="1572"/>
                        <a:pt x="2165" y="1567"/>
                        <a:pt x="2164" y="1564"/>
                      </a:cubicBezTo>
                      <a:cubicBezTo>
                        <a:pt x="2162" y="1559"/>
                        <a:pt x="2157" y="1557"/>
                        <a:pt x="2152" y="1558"/>
                      </a:cubicBezTo>
                      <a:cubicBezTo>
                        <a:pt x="2145" y="1558"/>
                        <a:pt x="2140" y="1562"/>
                        <a:pt x="2139" y="1569"/>
                      </a:cubicBezTo>
                      <a:cubicBezTo>
                        <a:pt x="2138" y="1573"/>
                        <a:pt x="2139" y="1577"/>
                        <a:pt x="2144" y="1578"/>
                      </a:cubicBezTo>
                      <a:cubicBezTo>
                        <a:pt x="2142" y="1574"/>
                        <a:pt x="2144" y="1569"/>
                        <a:pt x="2150" y="1570"/>
                      </a:cubicBezTo>
                      <a:cubicBezTo>
                        <a:pt x="2153" y="1571"/>
                        <a:pt x="2157" y="1575"/>
                        <a:pt x="2162" y="1580"/>
                      </a:cubicBezTo>
                      <a:cubicBezTo>
                        <a:pt x="2166" y="1584"/>
                        <a:pt x="2171" y="1587"/>
                        <a:pt x="2177" y="1587"/>
                      </a:cubicBezTo>
                      <a:cubicBezTo>
                        <a:pt x="2187" y="1588"/>
                        <a:pt x="2197" y="1579"/>
                        <a:pt x="2195" y="1568"/>
                      </a:cubicBezTo>
                      <a:cubicBezTo>
                        <a:pt x="2195" y="1562"/>
                        <a:pt x="2191" y="1558"/>
                        <a:pt x="2187" y="1555"/>
                      </a:cubicBezTo>
                      <a:cubicBezTo>
                        <a:pt x="2183" y="1551"/>
                        <a:pt x="2169" y="1545"/>
                        <a:pt x="2167" y="1538"/>
                      </a:cubicBezTo>
                      <a:cubicBezTo>
                        <a:pt x="2166" y="1532"/>
                        <a:pt x="2169" y="1529"/>
                        <a:pt x="2172" y="1529"/>
                      </a:cubicBezTo>
                      <a:cubicBezTo>
                        <a:pt x="2171" y="1525"/>
                        <a:pt x="2164" y="1525"/>
                        <a:pt x="2161" y="1528"/>
                      </a:cubicBezTo>
                      <a:cubicBezTo>
                        <a:pt x="2154" y="1533"/>
                        <a:pt x="2152" y="1546"/>
                        <a:pt x="2160" y="1554"/>
                      </a:cubicBezTo>
                      <a:cubicBezTo>
                        <a:pt x="2164" y="1557"/>
                        <a:pt x="2168" y="1558"/>
                        <a:pt x="2174" y="1560"/>
                      </a:cubicBezTo>
                      <a:close/>
                      <a:moveTo>
                        <a:pt x="2229" y="1707"/>
                      </a:moveTo>
                      <a:cubicBezTo>
                        <a:pt x="2214" y="1698"/>
                        <a:pt x="2201" y="1705"/>
                        <a:pt x="2195" y="1705"/>
                      </a:cubicBezTo>
                      <a:cubicBezTo>
                        <a:pt x="2188" y="1705"/>
                        <a:pt x="2188" y="1697"/>
                        <a:pt x="2195" y="1695"/>
                      </a:cubicBezTo>
                      <a:cubicBezTo>
                        <a:pt x="2204" y="1693"/>
                        <a:pt x="2219" y="1697"/>
                        <a:pt x="2229" y="1707"/>
                      </a:cubicBezTo>
                      <a:close/>
                      <a:moveTo>
                        <a:pt x="2165" y="1692"/>
                      </a:moveTo>
                      <a:cubicBezTo>
                        <a:pt x="2166" y="1691"/>
                        <a:pt x="2167" y="1690"/>
                        <a:pt x="2168" y="1690"/>
                      </a:cubicBezTo>
                      <a:cubicBezTo>
                        <a:pt x="2170" y="1690"/>
                        <a:pt x="2172" y="1691"/>
                        <a:pt x="2173" y="1694"/>
                      </a:cubicBezTo>
                      <a:cubicBezTo>
                        <a:pt x="2174" y="1696"/>
                        <a:pt x="2172" y="1698"/>
                        <a:pt x="2171" y="1699"/>
                      </a:cubicBezTo>
                      <a:cubicBezTo>
                        <a:pt x="2168" y="1701"/>
                        <a:pt x="2166" y="1699"/>
                        <a:pt x="2164" y="1698"/>
                      </a:cubicBezTo>
                      <a:cubicBezTo>
                        <a:pt x="2161" y="1698"/>
                        <a:pt x="2159" y="1700"/>
                        <a:pt x="2157" y="1703"/>
                      </a:cubicBezTo>
                      <a:cubicBezTo>
                        <a:pt x="2156" y="1706"/>
                        <a:pt x="2156" y="1710"/>
                        <a:pt x="2159" y="1713"/>
                      </a:cubicBezTo>
                      <a:cubicBezTo>
                        <a:pt x="2161" y="1714"/>
                        <a:pt x="2164" y="1715"/>
                        <a:pt x="2165" y="1713"/>
                      </a:cubicBezTo>
                      <a:cubicBezTo>
                        <a:pt x="2163" y="1713"/>
                        <a:pt x="2161" y="1710"/>
                        <a:pt x="2163" y="1707"/>
                      </a:cubicBezTo>
                      <a:cubicBezTo>
                        <a:pt x="2164" y="1706"/>
                        <a:pt x="2168" y="1705"/>
                        <a:pt x="2171" y="1704"/>
                      </a:cubicBezTo>
                      <a:cubicBezTo>
                        <a:pt x="2175" y="1703"/>
                        <a:pt x="2178" y="1701"/>
                        <a:pt x="2180" y="1698"/>
                      </a:cubicBezTo>
                      <a:cubicBezTo>
                        <a:pt x="2183" y="1693"/>
                        <a:pt x="2181" y="1686"/>
                        <a:pt x="2175" y="1683"/>
                      </a:cubicBezTo>
                      <a:cubicBezTo>
                        <a:pt x="2172" y="1682"/>
                        <a:pt x="2169" y="1683"/>
                        <a:pt x="2166" y="1684"/>
                      </a:cubicBezTo>
                      <a:cubicBezTo>
                        <a:pt x="2163" y="1685"/>
                        <a:pt x="2155" y="1690"/>
                        <a:pt x="2151" y="1689"/>
                      </a:cubicBezTo>
                      <a:cubicBezTo>
                        <a:pt x="2148" y="1688"/>
                        <a:pt x="2147" y="1686"/>
                        <a:pt x="2148" y="1684"/>
                      </a:cubicBezTo>
                      <a:cubicBezTo>
                        <a:pt x="2146" y="1684"/>
                        <a:pt x="2144" y="1687"/>
                        <a:pt x="2144" y="1690"/>
                      </a:cubicBezTo>
                      <a:cubicBezTo>
                        <a:pt x="2145" y="1695"/>
                        <a:pt x="2151" y="1699"/>
                        <a:pt x="2158" y="1697"/>
                      </a:cubicBezTo>
                      <a:cubicBezTo>
                        <a:pt x="2160" y="1697"/>
                        <a:pt x="2162" y="1695"/>
                        <a:pt x="2165" y="1692"/>
                      </a:cubicBezTo>
                      <a:close/>
                      <a:moveTo>
                        <a:pt x="2165" y="1693"/>
                      </a:moveTo>
                      <a:cubicBezTo>
                        <a:pt x="2167" y="1691"/>
                        <a:pt x="2170" y="1691"/>
                        <a:pt x="2171" y="1692"/>
                      </a:cubicBezTo>
                      <a:cubicBezTo>
                        <a:pt x="2174" y="1695"/>
                        <a:pt x="2171" y="1699"/>
                        <a:pt x="2168" y="1699"/>
                      </a:cubicBezTo>
                      <a:cubicBezTo>
                        <a:pt x="2165" y="1699"/>
                        <a:pt x="2164" y="1697"/>
                        <a:pt x="2161" y="1698"/>
                      </a:cubicBezTo>
                      <a:cubicBezTo>
                        <a:pt x="2164" y="1696"/>
                        <a:pt x="2163" y="1694"/>
                        <a:pt x="2165" y="1693"/>
                      </a:cubicBezTo>
                      <a:close/>
                      <a:moveTo>
                        <a:pt x="2181" y="1686"/>
                      </a:moveTo>
                      <a:cubicBezTo>
                        <a:pt x="2183" y="1689"/>
                        <a:pt x="2183" y="1694"/>
                        <a:pt x="2182" y="1696"/>
                      </a:cubicBezTo>
                      <a:cubicBezTo>
                        <a:pt x="2185" y="1698"/>
                        <a:pt x="2192" y="1694"/>
                        <a:pt x="2189" y="1688"/>
                      </a:cubicBezTo>
                      <a:cubicBezTo>
                        <a:pt x="2188" y="1685"/>
                        <a:pt x="2183" y="1684"/>
                        <a:pt x="2181" y="1686"/>
                      </a:cubicBezTo>
                      <a:close/>
                      <a:moveTo>
                        <a:pt x="2190" y="1688"/>
                      </a:moveTo>
                      <a:cubicBezTo>
                        <a:pt x="2191" y="1689"/>
                        <a:pt x="2191" y="1690"/>
                        <a:pt x="2191" y="1691"/>
                      </a:cubicBezTo>
                      <a:cubicBezTo>
                        <a:pt x="2198" y="1689"/>
                        <a:pt x="2207" y="1690"/>
                        <a:pt x="2215" y="1693"/>
                      </a:cubicBezTo>
                      <a:cubicBezTo>
                        <a:pt x="2229" y="1699"/>
                        <a:pt x="2233" y="1713"/>
                        <a:pt x="2251" y="1724"/>
                      </a:cubicBezTo>
                      <a:cubicBezTo>
                        <a:pt x="2260" y="1730"/>
                        <a:pt x="2268" y="1732"/>
                        <a:pt x="2275" y="1733"/>
                      </a:cubicBezTo>
                      <a:cubicBezTo>
                        <a:pt x="2291" y="1735"/>
                        <a:pt x="2308" y="1729"/>
                        <a:pt x="2324" y="1736"/>
                      </a:cubicBezTo>
                      <a:cubicBezTo>
                        <a:pt x="2316" y="1735"/>
                        <a:pt x="2309" y="1741"/>
                        <a:pt x="2315" y="1750"/>
                      </a:cubicBezTo>
                      <a:cubicBezTo>
                        <a:pt x="2318" y="1756"/>
                        <a:pt x="2331" y="1760"/>
                        <a:pt x="2327" y="1777"/>
                      </a:cubicBezTo>
                      <a:cubicBezTo>
                        <a:pt x="2333" y="1770"/>
                        <a:pt x="2338" y="1762"/>
                        <a:pt x="2337" y="1754"/>
                      </a:cubicBezTo>
                      <a:cubicBezTo>
                        <a:pt x="2337" y="1748"/>
                        <a:pt x="2335" y="1743"/>
                        <a:pt x="2331" y="1740"/>
                      </a:cubicBezTo>
                      <a:cubicBezTo>
                        <a:pt x="2315" y="1722"/>
                        <a:pt x="2283" y="1737"/>
                        <a:pt x="2266" y="1727"/>
                      </a:cubicBezTo>
                      <a:cubicBezTo>
                        <a:pt x="2266" y="1728"/>
                        <a:pt x="2267" y="1728"/>
                        <a:pt x="2268" y="1729"/>
                      </a:cubicBezTo>
                      <a:cubicBezTo>
                        <a:pt x="2287" y="1735"/>
                        <a:pt x="2307" y="1722"/>
                        <a:pt x="2311" y="1704"/>
                      </a:cubicBezTo>
                      <a:cubicBezTo>
                        <a:pt x="2313" y="1694"/>
                        <a:pt x="2311" y="1684"/>
                        <a:pt x="2303" y="1676"/>
                      </a:cubicBezTo>
                      <a:cubicBezTo>
                        <a:pt x="2296" y="1667"/>
                        <a:pt x="2284" y="1662"/>
                        <a:pt x="2273" y="1665"/>
                      </a:cubicBezTo>
                      <a:cubicBezTo>
                        <a:pt x="2261" y="1667"/>
                        <a:pt x="2252" y="1675"/>
                        <a:pt x="2251" y="1687"/>
                      </a:cubicBezTo>
                      <a:cubicBezTo>
                        <a:pt x="2250" y="1695"/>
                        <a:pt x="2255" y="1702"/>
                        <a:pt x="2261" y="1705"/>
                      </a:cubicBezTo>
                      <a:cubicBezTo>
                        <a:pt x="2271" y="1709"/>
                        <a:pt x="2279" y="1705"/>
                        <a:pt x="2284" y="1699"/>
                      </a:cubicBezTo>
                      <a:cubicBezTo>
                        <a:pt x="2288" y="1691"/>
                        <a:pt x="2286" y="1681"/>
                        <a:pt x="2276" y="1678"/>
                      </a:cubicBezTo>
                      <a:cubicBezTo>
                        <a:pt x="2286" y="1683"/>
                        <a:pt x="2287" y="1692"/>
                        <a:pt x="2281" y="1699"/>
                      </a:cubicBezTo>
                      <a:cubicBezTo>
                        <a:pt x="2277" y="1704"/>
                        <a:pt x="2270" y="1706"/>
                        <a:pt x="2263" y="1703"/>
                      </a:cubicBezTo>
                      <a:cubicBezTo>
                        <a:pt x="2257" y="1700"/>
                        <a:pt x="2253" y="1694"/>
                        <a:pt x="2254" y="1687"/>
                      </a:cubicBezTo>
                      <a:cubicBezTo>
                        <a:pt x="2255" y="1677"/>
                        <a:pt x="2263" y="1670"/>
                        <a:pt x="2273" y="1668"/>
                      </a:cubicBezTo>
                      <a:cubicBezTo>
                        <a:pt x="2284" y="1666"/>
                        <a:pt x="2294" y="1670"/>
                        <a:pt x="2301" y="1678"/>
                      </a:cubicBezTo>
                      <a:cubicBezTo>
                        <a:pt x="2308" y="1686"/>
                        <a:pt x="2309" y="1696"/>
                        <a:pt x="2307" y="1705"/>
                      </a:cubicBezTo>
                      <a:cubicBezTo>
                        <a:pt x="2302" y="1721"/>
                        <a:pt x="2285" y="1732"/>
                        <a:pt x="2269" y="1727"/>
                      </a:cubicBezTo>
                      <a:cubicBezTo>
                        <a:pt x="2255" y="1722"/>
                        <a:pt x="2248" y="1713"/>
                        <a:pt x="2246" y="1700"/>
                      </a:cubicBezTo>
                      <a:cubicBezTo>
                        <a:pt x="2241" y="1678"/>
                        <a:pt x="2251" y="1653"/>
                        <a:pt x="2265" y="1644"/>
                      </a:cubicBezTo>
                      <a:cubicBezTo>
                        <a:pt x="2273" y="1638"/>
                        <a:pt x="2285" y="1638"/>
                        <a:pt x="2289" y="1648"/>
                      </a:cubicBezTo>
                      <a:cubicBezTo>
                        <a:pt x="2292" y="1653"/>
                        <a:pt x="2289" y="1658"/>
                        <a:pt x="2283" y="1662"/>
                      </a:cubicBezTo>
                      <a:cubicBezTo>
                        <a:pt x="2292" y="1665"/>
                        <a:pt x="2302" y="1652"/>
                        <a:pt x="2299" y="1639"/>
                      </a:cubicBezTo>
                      <a:cubicBezTo>
                        <a:pt x="2295" y="1627"/>
                        <a:pt x="2286" y="1621"/>
                        <a:pt x="2277" y="1620"/>
                      </a:cubicBezTo>
                      <a:cubicBezTo>
                        <a:pt x="2263" y="1619"/>
                        <a:pt x="2248" y="1628"/>
                        <a:pt x="2242" y="1643"/>
                      </a:cubicBezTo>
                      <a:cubicBezTo>
                        <a:pt x="2235" y="1660"/>
                        <a:pt x="2235" y="1679"/>
                        <a:pt x="2241" y="1696"/>
                      </a:cubicBezTo>
                      <a:cubicBezTo>
                        <a:pt x="2240" y="1694"/>
                        <a:pt x="2239" y="1692"/>
                        <a:pt x="2238" y="1689"/>
                      </a:cubicBezTo>
                      <a:cubicBezTo>
                        <a:pt x="2229" y="1661"/>
                        <a:pt x="2235" y="1632"/>
                        <a:pt x="2257" y="1610"/>
                      </a:cubicBezTo>
                      <a:cubicBezTo>
                        <a:pt x="2274" y="1595"/>
                        <a:pt x="2294" y="1590"/>
                        <a:pt x="2315" y="1597"/>
                      </a:cubicBezTo>
                      <a:cubicBezTo>
                        <a:pt x="2329" y="1603"/>
                        <a:pt x="2339" y="1610"/>
                        <a:pt x="2347" y="1621"/>
                      </a:cubicBezTo>
                      <a:cubicBezTo>
                        <a:pt x="2356" y="1631"/>
                        <a:pt x="2362" y="1644"/>
                        <a:pt x="2364" y="1658"/>
                      </a:cubicBezTo>
                      <a:cubicBezTo>
                        <a:pt x="2365" y="1664"/>
                        <a:pt x="2365" y="1670"/>
                        <a:pt x="2364" y="1676"/>
                      </a:cubicBezTo>
                      <a:cubicBezTo>
                        <a:pt x="2361" y="1689"/>
                        <a:pt x="2354" y="1700"/>
                        <a:pt x="2344" y="1706"/>
                      </a:cubicBezTo>
                      <a:cubicBezTo>
                        <a:pt x="2335" y="1711"/>
                        <a:pt x="2326" y="1711"/>
                        <a:pt x="2317" y="1707"/>
                      </a:cubicBezTo>
                      <a:cubicBezTo>
                        <a:pt x="2318" y="1720"/>
                        <a:pt x="2344" y="1729"/>
                        <a:pt x="2354" y="1708"/>
                      </a:cubicBezTo>
                      <a:cubicBezTo>
                        <a:pt x="2368" y="1708"/>
                        <a:pt x="2371" y="1685"/>
                        <a:pt x="2369" y="1670"/>
                      </a:cubicBezTo>
                      <a:cubicBezTo>
                        <a:pt x="2373" y="1689"/>
                        <a:pt x="2367" y="1717"/>
                        <a:pt x="2364" y="1730"/>
                      </a:cubicBezTo>
                      <a:cubicBezTo>
                        <a:pt x="2364" y="1729"/>
                        <a:pt x="2365" y="1730"/>
                        <a:pt x="2366" y="1730"/>
                      </a:cubicBezTo>
                      <a:cubicBezTo>
                        <a:pt x="2367" y="1725"/>
                        <a:pt x="2370" y="1718"/>
                        <a:pt x="2371" y="1711"/>
                      </a:cubicBezTo>
                      <a:cubicBezTo>
                        <a:pt x="2374" y="1721"/>
                        <a:pt x="2381" y="1730"/>
                        <a:pt x="2392" y="1733"/>
                      </a:cubicBezTo>
                      <a:cubicBezTo>
                        <a:pt x="2411" y="1739"/>
                        <a:pt x="2434" y="1728"/>
                        <a:pt x="2456" y="1740"/>
                      </a:cubicBezTo>
                      <a:cubicBezTo>
                        <a:pt x="2441" y="1723"/>
                        <a:pt x="2417" y="1723"/>
                        <a:pt x="2403" y="1720"/>
                      </a:cubicBezTo>
                      <a:cubicBezTo>
                        <a:pt x="2376" y="1713"/>
                        <a:pt x="2375" y="1700"/>
                        <a:pt x="2373" y="1680"/>
                      </a:cubicBezTo>
                      <a:cubicBezTo>
                        <a:pt x="2374" y="1683"/>
                        <a:pt x="2376" y="1686"/>
                        <a:pt x="2378" y="1689"/>
                      </a:cubicBezTo>
                      <a:cubicBezTo>
                        <a:pt x="2389" y="1707"/>
                        <a:pt x="2410" y="1718"/>
                        <a:pt x="2431" y="1715"/>
                      </a:cubicBezTo>
                      <a:cubicBezTo>
                        <a:pt x="2447" y="1712"/>
                        <a:pt x="2460" y="1702"/>
                        <a:pt x="2466" y="1686"/>
                      </a:cubicBezTo>
                      <a:cubicBezTo>
                        <a:pt x="2473" y="1665"/>
                        <a:pt x="2467" y="1644"/>
                        <a:pt x="2450" y="1630"/>
                      </a:cubicBezTo>
                      <a:cubicBezTo>
                        <a:pt x="2442" y="1625"/>
                        <a:pt x="2433" y="1622"/>
                        <a:pt x="2424" y="1623"/>
                      </a:cubicBezTo>
                      <a:cubicBezTo>
                        <a:pt x="2407" y="1624"/>
                        <a:pt x="2399" y="1636"/>
                        <a:pt x="2396" y="1651"/>
                      </a:cubicBezTo>
                      <a:cubicBezTo>
                        <a:pt x="2406" y="1638"/>
                        <a:pt x="2417" y="1646"/>
                        <a:pt x="2424" y="1645"/>
                      </a:cubicBezTo>
                      <a:cubicBezTo>
                        <a:pt x="2439" y="1643"/>
                        <a:pt x="2433" y="1624"/>
                        <a:pt x="2418" y="1626"/>
                      </a:cubicBezTo>
                      <a:cubicBezTo>
                        <a:pt x="2417" y="1626"/>
                        <a:pt x="2415" y="1626"/>
                        <a:pt x="2414" y="1626"/>
                      </a:cubicBezTo>
                      <a:cubicBezTo>
                        <a:pt x="2425" y="1621"/>
                        <a:pt x="2438" y="1624"/>
                        <a:pt x="2449" y="1632"/>
                      </a:cubicBezTo>
                      <a:cubicBezTo>
                        <a:pt x="2465" y="1645"/>
                        <a:pt x="2471" y="1665"/>
                        <a:pt x="2464" y="1685"/>
                      </a:cubicBezTo>
                      <a:cubicBezTo>
                        <a:pt x="2458" y="1699"/>
                        <a:pt x="2446" y="1709"/>
                        <a:pt x="2431" y="1711"/>
                      </a:cubicBezTo>
                      <a:cubicBezTo>
                        <a:pt x="2412" y="1713"/>
                        <a:pt x="2393" y="1703"/>
                        <a:pt x="2383" y="1687"/>
                      </a:cubicBezTo>
                      <a:cubicBezTo>
                        <a:pt x="2379" y="1681"/>
                        <a:pt x="2376" y="1674"/>
                        <a:pt x="2374" y="1667"/>
                      </a:cubicBezTo>
                      <a:cubicBezTo>
                        <a:pt x="2376" y="1671"/>
                        <a:pt x="2378" y="1675"/>
                        <a:pt x="2381" y="1679"/>
                      </a:cubicBezTo>
                      <a:cubicBezTo>
                        <a:pt x="2390" y="1688"/>
                        <a:pt x="2405" y="1693"/>
                        <a:pt x="2415" y="1684"/>
                      </a:cubicBezTo>
                      <a:cubicBezTo>
                        <a:pt x="2420" y="1681"/>
                        <a:pt x="2421" y="1674"/>
                        <a:pt x="2420" y="1669"/>
                      </a:cubicBezTo>
                      <a:cubicBezTo>
                        <a:pt x="2419" y="1664"/>
                        <a:pt x="2416" y="1661"/>
                        <a:pt x="2411" y="1659"/>
                      </a:cubicBezTo>
                      <a:cubicBezTo>
                        <a:pt x="2407" y="1658"/>
                        <a:pt x="2402" y="1658"/>
                        <a:pt x="2398" y="1660"/>
                      </a:cubicBezTo>
                      <a:cubicBezTo>
                        <a:pt x="2393" y="1664"/>
                        <a:pt x="2391" y="1670"/>
                        <a:pt x="2394" y="1676"/>
                      </a:cubicBezTo>
                      <a:cubicBezTo>
                        <a:pt x="2396" y="1679"/>
                        <a:pt x="2400" y="1681"/>
                        <a:pt x="2403" y="1680"/>
                      </a:cubicBezTo>
                      <a:cubicBezTo>
                        <a:pt x="2405" y="1679"/>
                        <a:pt x="2407" y="1677"/>
                        <a:pt x="2406" y="1675"/>
                      </a:cubicBezTo>
                      <a:cubicBezTo>
                        <a:pt x="2406" y="1676"/>
                        <a:pt x="2404" y="1677"/>
                        <a:pt x="2402" y="1677"/>
                      </a:cubicBezTo>
                      <a:cubicBezTo>
                        <a:pt x="2399" y="1677"/>
                        <a:pt x="2397" y="1673"/>
                        <a:pt x="2398" y="1670"/>
                      </a:cubicBezTo>
                      <a:cubicBezTo>
                        <a:pt x="2399" y="1669"/>
                        <a:pt x="2401" y="1667"/>
                        <a:pt x="2404" y="1667"/>
                      </a:cubicBezTo>
                      <a:cubicBezTo>
                        <a:pt x="2407" y="1666"/>
                        <a:pt x="2410" y="1668"/>
                        <a:pt x="2411" y="1671"/>
                      </a:cubicBezTo>
                      <a:cubicBezTo>
                        <a:pt x="2413" y="1674"/>
                        <a:pt x="2412" y="1678"/>
                        <a:pt x="2409" y="1681"/>
                      </a:cubicBezTo>
                      <a:cubicBezTo>
                        <a:pt x="2400" y="1687"/>
                        <a:pt x="2386" y="1681"/>
                        <a:pt x="2380" y="1674"/>
                      </a:cubicBezTo>
                      <a:cubicBezTo>
                        <a:pt x="2373" y="1665"/>
                        <a:pt x="2370" y="1652"/>
                        <a:pt x="2366" y="1642"/>
                      </a:cubicBezTo>
                      <a:cubicBezTo>
                        <a:pt x="2361" y="1630"/>
                        <a:pt x="2354" y="1618"/>
                        <a:pt x="2340" y="1609"/>
                      </a:cubicBezTo>
                      <a:cubicBezTo>
                        <a:pt x="2343" y="1610"/>
                        <a:pt x="2346" y="1611"/>
                        <a:pt x="2350" y="1613"/>
                      </a:cubicBezTo>
                      <a:cubicBezTo>
                        <a:pt x="2371" y="1620"/>
                        <a:pt x="2391" y="1615"/>
                        <a:pt x="2406" y="1598"/>
                      </a:cubicBezTo>
                      <a:cubicBezTo>
                        <a:pt x="2420" y="1582"/>
                        <a:pt x="2423" y="1560"/>
                        <a:pt x="2414" y="1541"/>
                      </a:cubicBezTo>
                      <a:cubicBezTo>
                        <a:pt x="2405" y="1524"/>
                        <a:pt x="2387" y="1510"/>
                        <a:pt x="2367" y="1511"/>
                      </a:cubicBezTo>
                      <a:cubicBezTo>
                        <a:pt x="2349" y="1512"/>
                        <a:pt x="2335" y="1522"/>
                        <a:pt x="2330" y="1538"/>
                      </a:cubicBezTo>
                      <a:cubicBezTo>
                        <a:pt x="2327" y="1547"/>
                        <a:pt x="2328" y="1557"/>
                        <a:pt x="2333" y="1565"/>
                      </a:cubicBezTo>
                      <a:cubicBezTo>
                        <a:pt x="2336" y="1570"/>
                        <a:pt x="2341" y="1574"/>
                        <a:pt x="2346" y="1576"/>
                      </a:cubicBezTo>
                      <a:cubicBezTo>
                        <a:pt x="2356" y="1581"/>
                        <a:pt x="2366" y="1577"/>
                        <a:pt x="2371" y="1569"/>
                      </a:cubicBezTo>
                      <a:cubicBezTo>
                        <a:pt x="2378" y="1560"/>
                        <a:pt x="2375" y="1548"/>
                        <a:pt x="2366" y="1541"/>
                      </a:cubicBezTo>
                      <a:cubicBezTo>
                        <a:pt x="2357" y="1535"/>
                        <a:pt x="2344" y="1538"/>
                        <a:pt x="2338" y="1547"/>
                      </a:cubicBezTo>
                      <a:cubicBezTo>
                        <a:pt x="2333" y="1555"/>
                        <a:pt x="2334" y="1565"/>
                        <a:pt x="2340" y="1572"/>
                      </a:cubicBezTo>
                      <a:cubicBezTo>
                        <a:pt x="2330" y="1563"/>
                        <a:pt x="2327" y="1550"/>
                        <a:pt x="2332" y="1537"/>
                      </a:cubicBezTo>
                      <a:cubicBezTo>
                        <a:pt x="2336" y="1523"/>
                        <a:pt x="2350" y="1514"/>
                        <a:pt x="2367" y="1513"/>
                      </a:cubicBezTo>
                      <a:cubicBezTo>
                        <a:pt x="2386" y="1513"/>
                        <a:pt x="2402" y="1525"/>
                        <a:pt x="2410" y="1542"/>
                      </a:cubicBezTo>
                      <a:cubicBezTo>
                        <a:pt x="2419" y="1560"/>
                        <a:pt x="2416" y="1580"/>
                        <a:pt x="2403" y="1595"/>
                      </a:cubicBezTo>
                      <a:cubicBezTo>
                        <a:pt x="2390" y="1610"/>
                        <a:pt x="2371" y="1614"/>
                        <a:pt x="2353" y="1608"/>
                      </a:cubicBezTo>
                      <a:cubicBezTo>
                        <a:pt x="2339" y="1603"/>
                        <a:pt x="2328" y="1594"/>
                        <a:pt x="2313" y="1590"/>
                      </a:cubicBezTo>
                      <a:cubicBezTo>
                        <a:pt x="2292" y="1586"/>
                        <a:pt x="2271" y="1591"/>
                        <a:pt x="2254" y="1607"/>
                      </a:cubicBezTo>
                      <a:cubicBezTo>
                        <a:pt x="2230" y="1629"/>
                        <a:pt x="2222" y="1661"/>
                        <a:pt x="2233" y="1692"/>
                      </a:cubicBezTo>
                      <a:cubicBezTo>
                        <a:pt x="2238" y="1705"/>
                        <a:pt x="2244" y="1716"/>
                        <a:pt x="2255" y="1724"/>
                      </a:cubicBezTo>
                      <a:cubicBezTo>
                        <a:pt x="2244" y="1718"/>
                        <a:pt x="2235" y="1708"/>
                        <a:pt x="2228" y="1696"/>
                      </a:cubicBezTo>
                      <a:cubicBezTo>
                        <a:pt x="2220" y="1680"/>
                        <a:pt x="2215" y="1659"/>
                        <a:pt x="2216" y="1641"/>
                      </a:cubicBezTo>
                      <a:cubicBezTo>
                        <a:pt x="2216" y="1633"/>
                        <a:pt x="2215" y="1627"/>
                        <a:pt x="2214" y="1620"/>
                      </a:cubicBezTo>
                      <a:cubicBezTo>
                        <a:pt x="2213" y="1618"/>
                        <a:pt x="2212" y="1616"/>
                        <a:pt x="2212" y="1614"/>
                      </a:cubicBezTo>
                      <a:cubicBezTo>
                        <a:pt x="2211" y="1611"/>
                        <a:pt x="2209" y="1608"/>
                        <a:pt x="2208" y="1605"/>
                      </a:cubicBezTo>
                      <a:cubicBezTo>
                        <a:pt x="2207" y="1604"/>
                        <a:pt x="2201" y="1595"/>
                        <a:pt x="2199" y="1596"/>
                      </a:cubicBezTo>
                      <a:cubicBezTo>
                        <a:pt x="2199" y="1597"/>
                        <a:pt x="2202" y="1602"/>
                        <a:pt x="2203" y="1603"/>
                      </a:cubicBezTo>
                      <a:cubicBezTo>
                        <a:pt x="2205" y="1607"/>
                        <a:pt x="2207" y="1611"/>
                        <a:pt x="2208" y="1616"/>
                      </a:cubicBezTo>
                      <a:cubicBezTo>
                        <a:pt x="2209" y="1617"/>
                        <a:pt x="2209" y="1619"/>
                        <a:pt x="2210" y="1621"/>
                      </a:cubicBezTo>
                      <a:cubicBezTo>
                        <a:pt x="2212" y="1628"/>
                        <a:pt x="2213" y="1634"/>
                        <a:pt x="2213" y="1641"/>
                      </a:cubicBezTo>
                      <a:cubicBezTo>
                        <a:pt x="2213" y="1641"/>
                        <a:pt x="2213" y="1642"/>
                        <a:pt x="2213" y="1644"/>
                      </a:cubicBezTo>
                      <a:cubicBezTo>
                        <a:pt x="2212" y="1641"/>
                        <a:pt x="2212" y="1639"/>
                        <a:pt x="2211" y="1637"/>
                      </a:cubicBezTo>
                      <a:cubicBezTo>
                        <a:pt x="2209" y="1631"/>
                        <a:pt x="2207" y="1626"/>
                        <a:pt x="2203" y="1621"/>
                      </a:cubicBezTo>
                      <a:cubicBezTo>
                        <a:pt x="2191" y="1609"/>
                        <a:pt x="2175" y="1611"/>
                        <a:pt x="2164" y="1620"/>
                      </a:cubicBezTo>
                      <a:cubicBezTo>
                        <a:pt x="2154" y="1628"/>
                        <a:pt x="2147" y="1640"/>
                        <a:pt x="2149" y="1653"/>
                      </a:cubicBezTo>
                      <a:cubicBezTo>
                        <a:pt x="2151" y="1664"/>
                        <a:pt x="2158" y="1671"/>
                        <a:pt x="2169" y="1673"/>
                      </a:cubicBezTo>
                      <a:cubicBezTo>
                        <a:pt x="2177" y="1674"/>
                        <a:pt x="2187" y="1671"/>
                        <a:pt x="2191" y="1662"/>
                      </a:cubicBezTo>
                      <a:cubicBezTo>
                        <a:pt x="2192" y="1658"/>
                        <a:pt x="2192" y="1653"/>
                        <a:pt x="2189" y="1649"/>
                      </a:cubicBezTo>
                      <a:cubicBezTo>
                        <a:pt x="2188" y="1646"/>
                        <a:pt x="2185" y="1645"/>
                        <a:pt x="2182" y="1644"/>
                      </a:cubicBezTo>
                      <a:cubicBezTo>
                        <a:pt x="2179" y="1644"/>
                        <a:pt x="2176" y="1645"/>
                        <a:pt x="2173" y="1648"/>
                      </a:cubicBezTo>
                      <a:cubicBezTo>
                        <a:pt x="2171" y="1651"/>
                        <a:pt x="2169" y="1654"/>
                        <a:pt x="2171" y="1658"/>
                      </a:cubicBezTo>
                      <a:cubicBezTo>
                        <a:pt x="2173" y="1661"/>
                        <a:pt x="2176" y="1664"/>
                        <a:pt x="2180" y="1663"/>
                      </a:cubicBezTo>
                      <a:cubicBezTo>
                        <a:pt x="2185" y="1662"/>
                        <a:pt x="2188" y="1657"/>
                        <a:pt x="2187" y="1653"/>
                      </a:cubicBezTo>
                      <a:cubicBezTo>
                        <a:pt x="2186" y="1648"/>
                        <a:pt x="2182" y="1645"/>
                        <a:pt x="2177" y="1646"/>
                      </a:cubicBezTo>
                      <a:cubicBezTo>
                        <a:pt x="2175" y="1647"/>
                        <a:pt x="2174" y="1647"/>
                        <a:pt x="2173" y="1649"/>
                      </a:cubicBezTo>
                      <a:cubicBezTo>
                        <a:pt x="2173" y="1648"/>
                        <a:pt x="2173" y="1648"/>
                        <a:pt x="2173" y="1648"/>
                      </a:cubicBezTo>
                      <a:cubicBezTo>
                        <a:pt x="2176" y="1645"/>
                        <a:pt x="2179" y="1644"/>
                        <a:pt x="2182" y="1645"/>
                      </a:cubicBezTo>
                      <a:cubicBezTo>
                        <a:pt x="2185" y="1645"/>
                        <a:pt x="2187" y="1647"/>
                        <a:pt x="2189" y="1649"/>
                      </a:cubicBezTo>
                      <a:cubicBezTo>
                        <a:pt x="2191" y="1653"/>
                        <a:pt x="2192" y="1658"/>
                        <a:pt x="2190" y="1662"/>
                      </a:cubicBezTo>
                      <a:cubicBezTo>
                        <a:pt x="2187" y="1669"/>
                        <a:pt x="2177" y="1672"/>
                        <a:pt x="2169" y="1671"/>
                      </a:cubicBezTo>
                      <a:cubicBezTo>
                        <a:pt x="2159" y="1670"/>
                        <a:pt x="2152" y="1663"/>
                        <a:pt x="2151" y="1653"/>
                      </a:cubicBezTo>
                      <a:cubicBezTo>
                        <a:pt x="2149" y="1641"/>
                        <a:pt x="2157" y="1629"/>
                        <a:pt x="2167" y="1622"/>
                      </a:cubicBezTo>
                      <a:cubicBezTo>
                        <a:pt x="2177" y="1614"/>
                        <a:pt x="2190" y="1612"/>
                        <a:pt x="2200" y="1624"/>
                      </a:cubicBezTo>
                      <a:cubicBezTo>
                        <a:pt x="2204" y="1628"/>
                        <a:pt x="2206" y="1633"/>
                        <a:pt x="2208" y="1638"/>
                      </a:cubicBezTo>
                      <a:cubicBezTo>
                        <a:pt x="2209" y="1642"/>
                        <a:pt x="2210" y="1645"/>
                        <a:pt x="2210" y="1649"/>
                      </a:cubicBezTo>
                      <a:cubicBezTo>
                        <a:pt x="2212" y="1657"/>
                        <a:pt x="2213" y="1668"/>
                        <a:pt x="2216" y="1677"/>
                      </a:cubicBezTo>
                      <a:cubicBezTo>
                        <a:pt x="2218" y="1683"/>
                        <a:pt x="2220" y="1689"/>
                        <a:pt x="2223" y="1695"/>
                      </a:cubicBezTo>
                      <a:cubicBezTo>
                        <a:pt x="2220" y="1693"/>
                        <a:pt x="2217" y="1691"/>
                        <a:pt x="2214" y="1690"/>
                      </a:cubicBezTo>
                      <a:cubicBezTo>
                        <a:pt x="2206" y="1687"/>
                        <a:pt x="2197" y="1687"/>
                        <a:pt x="2190" y="1688"/>
                      </a:cubicBezTo>
                      <a:close/>
                      <a:moveTo>
                        <a:pt x="2174" y="1562"/>
                      </a:moveTo>
                      <a:cubicBezTo>
                        <a:pt x="2177" y="1563"/>
                        <a:pt x="2180" y="1566"/>
                        <a:pt x="2179" y="1570"/>
                      </a:cubicBezTo>
                      <a:cubicBezTo>
                        <a:pt x="2176" y="1576"/>
                        <a:pt x="2168" y="1575"/>
                        <a:pt x="2166" y="1570"/>
                      </a:cubicBezTo>
                      <a:cubicBezTo>
                        <a:pt x="2164" y="1566"/>
                        <a:pt x="2166" y="1563"/>
                        <a:pt x="2162" y="1559"/>
                      </a:cubicBezTo>
                      <a:cubicBezTo>
                        <a:pt x="2167" y="1562"/>
                        <a:pt x="2169" y="1560"/>
                        <a:pt x="2174" y="1562"/>
                      </a:cubicBezTo>
                      <a:close/>
                      <a:moveTo>
                        <a:pt x="2218" y="1635"/>
                      </a:moveTo>
                      <a:cubicBezTo>
                        <a:pt x="2217" y="1622"/>
                        <a:pt x="2228" y="1609"/>
                        <a:pt x="2238" y="1606"/>
                      </a:cubicBezTo>
                      <a:cubicBezTo>
                        <a:pt x="2246" y="1604"/>
                        <a:pt x="2254" y="1602"/>
                        <a:pt x="2259" y="1596"/>
                      </a:cubicBezTo>
                      <a:cubicBezTo>
                        <a:pt x="2263" y="1591"/>
                        <a:pt x="2264" y="1582"/>
                        <a:pt x="2259" y="1579"/>
                      </a:cubicBezTo>
                      <a:cubicBezTo>
                        <a:pt x="2261" y="1584"/>
                        <a:pt x="2257" y="1588"/>
                        <a:pt x="2251" y="1591"/>
                      </a:cubicBezTo>
                      <a:cubicBezTo>
                        <a:pt x="2248" y="1593"/>
                        <a:pt x="2244" y="1596"/>
                        <a:pt x="2242" y="1601"/>
                      </a:cubicBezTo>
                      <a:cubicBezTo>
                        <a:pt x="2233" y="1597"/>
                        <a:pt x="2225" y="1603"/>
                        <a:pt x="2222" y="1609"/>
                      </a:cubicBezTo>
                      <a:cubicBezTo>
                        <a:pt x="2218" y="1616"/>
                        <a:pt x="2215" y="1626"/>
                        <a:pt x="2218" y="1635"/>
                      </a:cubicBezTo>
                      <a:close/>
                      <a:moveTo>
                        <a:pt x="2110" y="1593"/>
                      </a:moveTo>
                      <a:cubicBezTo>
                        <a:pt x="2089" y="1596"/>
                        <a:pt x="2080" y="1579"/>
                        <a:pt x="2073" y="1573"/>
                      </a:cubicBezTo>
                      <a:cubicBezTo>
                        <a:pt x="2064" y="1565"/>
                        <a:pt x="2056" y="1574"/>
                        <a:pt x="2064" y="1584"/>
                      </a:cubicBezTo>
                      <a:cubicBezTo>
                        <a:pt x="2072" y="1593"/>
                        <a:pt x="2091" y="1600"/>
                        <a:pt x="2110" y="1593"/>
                      </a:cubicBezTo>
                      <a:close/>
                      <a:moveTo>
                        <a:pt x="2195" y="1579"/>
                      </a:moveTo>
                      <a:cubicBezTo>
                        <a:pt x="2194" y="1585"/>
                        <a:pt x="2187" y="1589"/>
                        <a:pt x="2182" y="1589"/>
                      </a:cubicBezTo>
                      <a:cubicBezTo>
                        <a:pt x="2181" y="1596"/>
                        <a:pt x="2193" y="1602"/>
                        <a:pt x="2200" y="1594"/>
                      </a:cubicBezTo>
                      <a:cubicBezTo>
                        <a:pt x="2203" y="1589"/>
                        <a:pt x="2201" y="1581"/>
                        <a:pt x="2195" y="1579"/>
                      </a:cubicBezTo>
                      <a:close/>
                      <a:moveTo>
                        <a:pt x="2215" y="1623"/>
                      </a:moveTo>
                      <a:cubicBezTo>
                        <a:pt x="2217" y="1598"/>
                        <a:pt x="2240" y="1587"/>
                        <a:pt x="2246" y="1581"/>
                      </a:cubicBezTo>
                      <a:cubicBezTo>
                        <a:pt x="2256" y="1569"/>
                        <a:pt x="2243" y="1557"/>
                        <a:pt x="2230" y="1570"/>
                      </a:cubicBezTo>
                      <a:cubicBezTo>
                        <a:pt x="2223" y="1577"/>
                        <a:pt x="2211" y="1597"/>
                        <a:pt x="2215" y="1623"/>
                      </a:cubicBezTo>
                      <a:close/>
                      <a:moveTo>
                        <a:pt x="2146" y="1630"/>
                      </a:moveTo>
                      <a:cubicBezTo>
                        <a:pt x="2147" y="1641"/>
                        <a:pt x="2146" y="1652"/>
                        <a:pt x="2140" y="1661"/>
                      </a:cubicBezTo>
                      <a:cubicBezTo>
                        <a:pt x="2135" y="1669"/>
                        <a:pt x="2125" y="1675"/>
                        <a:pt x="2114" y="1673"/>
                      </a:cubicBezTo>
                      <a:cubicBezTo>
                        <a:pt x="2109" y="1672"/>
                        <a:pt x="2103" y="1669"/>
                        <a:pt x="2099" y="1665"/>
                      </a:cubicBezTo>
                      <a:cubicBezTo>
                        <a:pt x="2094" y="1659"/>
                        <a:pt x="2092" y="1655"/>
                        <a:pt x="2090" y="1648"/>
                      </a:cubicBezTo>
                      <a:cubicBezTo>
                        <a:pt x="2088" y="1642"/>
                        <a:pt x="2088" y="1637"/>
                        <a:pt x="2089" y="1630"/>
                      </a:cubicBezTo>
                      <a:cubicBezTo>
                        <a:pt x="2090" y="1628"/>
                        <a:pt x="2091" y="1625"/>
                        <a:pt x="2091" y="1623"/>
                      </a:cubicBezTo>
                      <a:cubicBezTo>
                        <a:pt x="2094" y="1615"/>
                        <a:pt x="2097" y="1610"/>
                        <a:pt x="2102" y="1604"/>
                      </a:cubicBezTo>
                      <a:cubicBezTo>
                        <a:pt x="2109" y="1595"/>
                        <a:pt x="2117" y="1590"/>
                        <a:pt x="2127" y="1587"/>
                      </a:cubicBezTo>
                      <a:cubicBezTo>
                        <a:pt x="2128" y="1587"/>
                        <a:pt x="2129" y="1587"/>
                        <a:pt x="2129" y="1586"/>
                      </a:cubicBezTo>
                      <a:cubicBezTo>
                        <a:pt x="2122" y="1584"/>
                        <a:pt x="2115" y="1580"/>
                        <a:pt x="2110" y="1574"/>
                      </a:cubicBezTo>
                      <a:cubicBezTo>
                        <a:pt x="2104" y="1567"/>
                        <a:pt x="2100" y="1558"/>
                        <a:pt x="2100" y="1549"/>
                      </a:cubicBezTo>
                      <a:cubicBezTo>
                        <a:pt x="2101" y="1545"/>
                        <a:pt x="2102" y="1541"/>
                        <a:pt x="2105" y="1537"/>
                      </a:cubicBezTo>
                      <a:cubicBezTo>
                        <a:pt x="2103" y="1541"/>
                        <a:pt x="2102" y="1545"/>
                        <a:pt x="2102" y="1549"/>
                      </a:cubicBezTo>
                      <a:cubicBezTo>
                        <a:pt x="2102" y="1558"/>
                        <a:pt x="2105" y="1566"/>
                        <a:pt x="2112" y="1572"/>
                      </a:cubicBezTo>
                      <a:cubicBezTo>
                        <a:pt x="2116" y="1577"/>
                        <a:pt x="2121" y="1580"/>
                        <a:pt x="2127" y="1582"/>
                      </a:cubicBezTo>
                      <a:cubicBezTo>
                        <a:pt x="2137" y="1586"/>
                        <a:pt x="2146" y="1585"/>
                        <a:pt x="2157" y="1587"/>
                      </a:cubicBezTo>
                      <a:cubicBezTo>
                        <a:pt x="2158" y="1588"/>
                        <a:pt x="2158" y="1588"/>
                        <a:pt x="2158" y="1588"/>
                      </a:cubicBezTo>
                      <a:cubicBezTo>
                        <a:pt x="2163" y="1589"/>
                        <a:pt x="2168" y="1592"/>
                        <a:pt x="2174" y="1594"/>
                      </a:cubicBezTo>
                      <a:cubicBezTo>
                        <a:pt x="2175" y="1595"/>
                        <a:pt x="2187" y="1603"/>
                        <a:pt x="2187" y="1605"/>
                      </a:cubicBezTo>
                      <a:cubicBezTo>
                        <a:pt x="2186" y="1605"/>
                        <a:pt x="2178" y="1601"/>
                        <a:pt x="2177" y="1600"/>
                      </a:cubicBezTo>
                      <a:cubicBezTo>
                        <a:pt x="2170" y="1596"/>
                        <a:pt x="2164" y="1593"/>
                        <a:pt x="2156" y="1591"/>
                      </a:cubicBezTo>
                      <a:cubicBezTo>
                        <a:pt x="2156" y="1591"/>
                        <a:pt x="2156" y="1591"/>
                        <a:pt x="2156" y="1591"/>
                      </a:cubicBezTo>
                      <a:cubicBezTo>
                        <a:pt x="2146" y="1588"/>
                        <a:pt x="2138" y="1588"/>
                        <a:pt x="2128" y="1590"/>
                      </a:cubicBezTo>
                      <a:cubicBezTo>
                        <a:pt x="2117" y="1593"/>
                        <a:pt x="2106" y="1601"/>
                        <a:pt x="2101" y="1612"/>
                      </a:cubicBezTo>
                      <a:cubicBezTo>
                        <a:pt x="2099" y="1618"/>
                        <a:pt x="2100" y="1629"/>
                        <a:pt x="2107" y="1632"/>
                      </a:cubicBezTo>
                      <a:cubicBezTo>
                        <a:pt x="2109" y="1633"/>
                        <a:pt x="2112" y="1632"/>
                        <a:pt x="2114" y="1630"/>
                      </a:cubicBezTo>
                      <a:cubicBezTo>
                        <a:pt x="2115" y="1628"/>
                        <a:pt x="2115" y="1626"/>
                        <a:pt x="2114" y="1624"/>
                      </a:cubicBezTo>
                      <a:cubicBezTo>
                        <a:pt x="2112" y="1622"/>
                        <a:pt x="2111" y="1622"/>
                        <a:pt x="2110" y="1622"/>
                      </a:cubicBezTo>
                      <a:cubicBezTo>
                        <a:pt x="2107" y="1622"/>
                        <a:pt x="2106" y="1624"/>
                        <a:pt x="2107" y="1627"/>
                      </a:cubicBezTo>
                      <a:cubicBezTo>
                        <a:pt x="2107" y="1628"/>
                        <a:pt x="2108" y="1628"/>
                        <a:pt x="2110" y="1628"/>
                      </a:cubicBezTo>
                      <a:cubicBezTo>
                        <a:pt x="2108" y="1630"/>
                        <a:pt x="2107" y="1629"/>
                        <a:pt x="2105" y="1628"/>
                      </a:cubicBezTo>
                      <a:cubicBezTo>
                        <a:pt x="2104" y="1626"/>
                        <a:pt x="2103" y="1623"/>
                        <a:pt x="2105" y="1621"/>
                      </a:cubicBezTo>
                      <a:cubicBezTo>
                        <a:pt x="2107" y="1618"/>
                        <a:pt x="2112" y="1617"/>
                        <a:pt x="2116" y="1619"/>
                      </a:cubicBezTo>
                      <a:cubicBezTo>
                        <a:pt x="2118" y="1620"/>
                        <a:pt x="2120" y="1623"/>
                        <a:pt x="2121" y="1626"/>
                      </a:cubicBezTo>
                      <a:cubicBezTo>
                        <a:pt x="2121" y="1629"/>
                        <a:pt x="2120" y="1632"/>
                        <a:pt x="2118" y="1635"/>
                      </a:cubicBezTo>
                      <a:cubicBezTo>
                        <a:pt x="2115" y="1637"/>
                        <a:pt x="2110" y="1639"/>
                        <a:pt x="2106" y="1637"/>
                      </a:cubicBezTo>
                      <a:cubicBezTo>
                        <a:pt x="2098" y="1633"/>
                        <a:pt x="2096" y="1623"/>
                        <a:pt x="2099" y="1614"/>
                      </a:cubicBezTo>
                      <a:cubicBezTo>
                        <a:pt x="2100" y="1612"/>
                        <a:pt x="2101" y="1609"/>
                        <a:pt x="2103" y="1607"/>
                      </a:cubicBezTo>
                      <a:cubicBezTo>
                        <a:pt x="2097" y="1614"/>
                        <a:pt x="2093" y="1621"/>
                        <a:pt x="2091" y="1631"/>
                      </a:cubicBezTo>
                      <a:cubicBezTo>
                        <a:pt x="2090" y="1637"/>
                        <a:pt x="2090" y="1642"/>
                        <a:pt x="2091" y="1648"/>
                      </a:cubicBezTo>
                      <a:cubicBezTo>
                        <a:pt x="2093" y="1654"/>
                        <a:pt x="2095" y="1659"/>
                        <a:pt x="2100" y="1664"/>
                      </a:cubicBezTo>
                      <a:cubicBezTo>
                        <a:pt x="2102" y="1666"/>
                        <a:pt x="2105" y="1668"/>
                        <a:pt x="2108" y="1670"/>
                      </a:cubicBezTo>
                      <a:cubicBezTo>
                        <a:pt x="2108" y="1670"/>
                        <a:pt x="2108" y="1670"/>
                        <a:pt x="2108" y="1670"/>
                      </a:cubicBezTo>
                      <a:cubicBezTo>
                        <a:pt x="2100" y="1664"/>
                        <a:pt x="2099" y="1653"/>
                        <a:pt x="2111" y="1648"/>
                      </a:cubicBezTo>
                      <a:cubicBezTo>
                        <a:pt x="2120" y="1645"/>
                        <a:pt x="2138" y="1652"/>
                        <a:pt x="2146" y="1630"/>
                      </a:cubicBezTo>
                      <a:close/>
                      <a:moveTo>
                        <a:pt x="2103" y="1549"/>
                      </a:moveTo>
                      <a:cubicBezTo>
                        <a:pt x="2114" y="1551"/>
                        <a:pt x="2115" y="1536"/>
                        <a:pt x="2116" y="1531"/>
                      </a:cubicBezTo>
                      <a:cubicBezTo>
                        <a:pt x="2117" y="1527"/>
                        <a:pt x="2119" y="1524"/>
                        <a:pt x="2122" y="1523"/>
                      </a:cubicBezTo>
                      <a:cubicBezTo>
                        <a:pt x="2117" y="1522"/>
                        <a:pt x="2106" y="1525"/>
                        <a:pt x="2102" y="1528"/>
                      </a:cubicBezTo>
                      <a:cubicBezTo>
                        <a:pt x="2096" y="1533"/>
                        <a:pt x="2093" y="1541"/>
                        <a:pt x="2099" y="1548"/>
                      </a:cubicBezTo>
                      <a:cubicBezTo>
                        <a:pt x="2099" y="1544"/>
                        <a:pt x="2102" y="1538"/>
                        <a:pt x="2106" y="1536"/>
                      </a:cubicBezTo>
                      <a:cubicBezTo>
                        <a:pt x="2105" y="1538"/>
                        <a:pt x="2102" y="1544"/>
                        <a:pt x="2103" y="1549"/>
                      </a:cubicBezTo>
                      <a:close/>
                      <a:moveTo>
                        <a:pt x="2192" y="1610"/>
                      </a:moveTo>
                      <a:cubicBezTo>
                        <a:pt x="2167" y="1605"/>
                        <a:pt x="2151" y="1620"/>
                        <a:pt x="2139" y="1622"/>
                      </a:cubicBezTo>
                      <a:cubicBezTo>
                        <a:pt x="2125" y="1624"/>
                        <a:pt x="2122" y="1609"/>
                        <a:pt x="2136" y="1603"/>
                      </a:cubicBezTo>
                      <a:cubicBezTo>
                        <a:pt x="2151" y="1597"/>
                        <a:pt x="2174" y="1601"/>
                        <a:pt x="2192" y="1610"/>
                      </a:cubicBezTo>
                      <a:close/>
                      <a:moveTo>
                        <a:pt x="2105" y="1597"/>
                      </a:moveTo>
                      <a:cubicBezTo>
                        <a:pt x="2087" y="1607"/>
                        <a:pt x="2072" y="1644"/>
                        <a:pt x="2091" y="1655"/>
                      </a:cubicBezTo>
                      <a:cubicBezTo>
                        <a:pt x="2089" y="1659"/>
                        <a:pt x="2082" y="1660"/>
                        <a:pt x="2077" y="1655"/>
                      </a:cubicBezTo>
                      <a:cubicBezTo>
                        <a:pt x="2073" y="1651"/>
                        <a:pt x="2070" y="1641"/>
                        <a:pt x="2076" y="1634"/>
                      </a:cubicBezTo>
                      <a:cubicBezTo>
                        <a:pt x="2071" y="1631"/>
                        <a:pt x="2074" y="1618"/>
                        <a:pt x="2086" y="1608"/>
                      </a:cubicBezTo>
                      <a:cubicBezTo>
                        <a:pt x="2077" y="1611"/>
                        <a:pt x="2068" y="1611"/>
                        <a:pt x="2059" y="1609"/>
                      </a:cubicBezTo>
                      <a:cubicBezTo>
                        <a:pt x="2049" y="1607"/>
                        <a:pt x="2039" y="1603"/>
                        <a:pt x="2032" y="1596"/>
                      </a:cubicBezTo>
                      <a:cubicBezTo>
                        <a:pt x="2025" y="1589"/>
                        <a:pt x="2021" y="1578"/>
                        <a:pt x="2024" y="1568"/>
                      </a:cubicBezTo>
                      <a:cubicBezTo>
                        <a:pt x="2026" y="1561"/>
                        <a:pt x="2031" y="1554"/>
                        <a:pt x="2039" y="1553"/>
                      </a:cubicBezTo>
                      <a:cubicBezTo>
                        <a:pt x="2045" y="1552"/>
                        <a:pt x="2052" y="1556"/>
                        <a:pt x="2055" y="1561"/>
                      </a:cubicBezTo>
                      <a:cubicBezTo>
                        <a:pt x="2058" y="1566"/>
                        <a:pt x="2059" y="1573"/>
                        <a:pt x="2058" y="1580"/>
                      </a:cubicBezTo>
                      <a:cubicBezTo>
                        <a:pt x="2053" y="1567"/>
                        <a:pt x="2043" y="1570"/>
                        <a:pt x="2037" y="1568"/>
                      </a:cubicBezTo>
                      <a:cubicBezTo>
                        <a:pt x="2030" y="1565"/>
                        <a:pt x="2031" y="1559"/>
                        <a:pt x="2036" y="1555"/>
                      </a:cubicBezTo>
                      <a:cubicBezTo>
                        <a:pt x="2036" y="1555"/>
                        <a:pt x="2036" y="1555"/>
                        <a:pt x="2036" y="1555"/>
                      </a:cubicBezTo>
                      <a:cubicBezTo>
                        <a:pt x="2030" y="1558"/>
                        <a:pt x="2027" y="1562"/>
                        <a:pt x="2026" y="1568"/>
                      </a:cubicBezTo>
                      <a:cubicBezTo>
                        <a:pt x="2023" y="1577"/>
                        <a:pt x="2024" y="1585"/>
                        <a:pt x="2031" y="1593"/>
                      </a:cubicBezTo>
                      <a:cubicBezTo>
                        <a:pt x="2030" y="1591"/>
                        <a:pt x="2029" y="1588"/>
                        <a:pt x="2029" y="1586"/>
                      </a:cubicBezTo>
                      <a:cubicBezTo>
                        <a:pt x="2028" y="1582"/>
                        <a:pt x="2029" y="1577"/>
                        <a:pt x="2034" y="1575"/>
                      </a:cubicBezTo>
                      <a:cubicBezTo>
                        <a:pt x="2037" y="1574"/>
                        <a:pt x="2039" y="1575"/>
                        <a:pt x="2041" y="1576"/>
                      </a:cubicBezTo>
                      <a:cubicBezTo>
                        <a:pt x="2042" y="1578"/>
                        <a:pt x="2043" y="1579"/>
                        <a:pt x="2042" y="1581"/>
                      </a:cubicBezTo>
                      <a:cubicBezTo>
                        <a:pt x="2042" y="1583"/>
                        <a:pt x="2041" y="1585"/>
                        <a:pt x="2039" y="1586"/>
                      </a:cubicBezTo>
                      <a:cubicBezTo>
                        <a:pt x="2037" y="1587"/>
                        <a:pt x="2034" y="1586"/>
                        <a:pt x="2033" y="1584"/>
                      </a:cubicBezTo>
                      <a:cubicBezTo>
                        <a:pt x="2032" y="1583"/>
                        <a:pt x="2032" y="1581"/>
                        <a:pt x="2033" y="1580"/>
                      </a:cubicBezTo>
                      <a:cubicBezTo>
                        <a:pt x="2034" y="1579"/>
                        <a:pt x="2035" y="1579"/>
                        <a:pt x="2036" y="1580"/>
                      </a:cubicBezTo>
                      <a:cubicBezTo>
                        <a:pt x="2035" y="1580"/>
                        <a:pt x="2035" y="1580"/>
                        <a:pt x="2034" y="1581"/>
                      </a:cubicBezTo>
                      <a:cubicBezTo>
                        <a:pt x="2034" y="1582"/>
                        <a:pt x="2034" y="1584"/>
                        <a:pt x="2036" y="1584"/>
                      </a:cubicBezTo>
                      <a:cubicBezTo>
                        <a:pt x="2037" y="1584"/>
                        <a:pt x="2037" y="1583"/>
                        <a:pt x="2038" y="1583"/>
                      </a:cubicBezTo>
                      <a:cubicBezTo>
                        <a:pt x="2039" y="1582"/>
                        <a:pt x="2039" y="1580"/>
                        <a:pt x="2038" y="1579"/>
                      </a:cubicBezTo>
                      <a:cubicBezTo>
                        <a:pt x="2037" y="1578"/>
                        <a:pt x="2036" y="1577"/>
                        <a:pt x="2034" y="1578"/>
                      </a:cubicBezTo>
                      <a:cubicBezTo>
                        <a:pt x="2030" y="1579"/>
                        <a:pt x="2029" y="1586"/>
                        <a:pt x="2031" y="1589"/>
                      </a:cubicBezTo>
                      <a:cubicBezTo>
                        <a:pt x="2033" y="1596"/>
                        <a:pt x="2040" y="1600"/>
                        <a:pt x="2046" y="1603"/>
                      </a:cubicBezTo>
                      <a:cubicBezTo>
                        <a:pt x="2061" y="1611"/>
                        <a:pt x="2077" y="1610"/>
                        <a:pt x="2091" y="1604"/>
                      </a:cubicBezTo>
                      <a:cubicBezTo>
                        <a:pt x="2095" y="1601"/>
                        <a:pt x="2099" y="1599"/>
                        <a:pt x="2105" y="1597"/>
                      </a:cubicBezTo>
                      <a:close/>
                      <a:moveTo>
                        <a:pt x="2120" y="1585"/>
                      </a:moveTo>
                      <a:cubicBezTo>
                        <a:pt x="2111" y="1590"/>
                        <a:pt x="2100" y="1578"/>
                        <a:pt x="2096" y="1568"/>
                      </a:cubicBezTo>
                      <a:cubicBezTo>
                        <a:pt x="2092" y="1557"/>
                        <a:pt x="2091" y="1543"/>
                        <a:pt x="2078" y="1538"/>
                      </a:cubicBezTo>
                      <a:cubicBezTo>
                        <a:pt x="2072" y="1535"/>
                        <a:pt x="2064" y="1535"/>
                        <a:pt x="2059" y="1540"/>
                      </a:cubicBezTo>
                      <a:cubicBezTo>
                        <a:pt x="2056" y="1543"/>
                        <a:pt x="2055" y="1547"/>
                        <a:pt x="2057" y="1551"/>
                      </a:cubicBezTo>
                      <a:cubicBezTo>
                        <a:pt x="2057" y="1548"/>
                        <a:pt x="2061" y="1543"/>
                        <a:pt x="2066" y="1544"/>
                      </a:cubicBezTo>
                      <a:cubicBezTo>
                        <a:pt x="2071" y="1544"/>
                        <a:pt x="2075" y="1548"/>
                        <a:pt x="2076" y="1553"/>
                      </a:cubicBezTo>
                      <a:cubicBezTo>
                        <a:pt x="2078" y="1564"/>
                        <a:pt x="2079" y="1573"/>
                        <a:pt x="2085" y="1582"/>
                      </a:cubicBezTo>
                      <a:cubicBezTo>
                        <a:pt x="2093" y="1592"/>
                        <a:pt x="2109" y="1596"/>
                        <a:pt x="2120" y="1585"/>
                      </a:cubicBezTo>
                      <a:close/>
                      <a:moveTo>
                        <a:pt x="2158" y="1556"/>
                      </a:moveTo>
                      <a:cubicBezTo>
                        <a:pt x="2152" y="1547"/>
                        <a:pt x="2136" y="1541"/>
                        <a:pt x="2126" y="1543"/>
                      </a:cubicBezTo>
                      <a:cubicBezTo>
                        <a:pt x="2114" y="1545"/>
                        <a:pt x="2113" y="1555"/>
                        <a:pt x="2126" y="1555"/>
                      </a:cubicBezTo>
                      <a:cubicBezTo>
                        <a:pt x="2135" y="1556"/>
                        <a:pt x="2150" y="1550"/>
                        <a:pt x="2158" y="1556"/>
                      </a:cubicBezTo>
                      <a:close/>
                      <a:moveTo>
                        <a:pt x="2354" y="1616"/>
                      </a:moveTo>
                      <a:cubicBezTo>
                        <a:pt x="2385" y="1627"/>
                        <a:pt x="2429" y="1603"/>
                        <a:pt x="2421" y="1572"/>
                      </a:cubicBezTo>
                      <a:cubicBezTo>
                        <a:pt x="2427" y="1571"/>
                        <a:pt x="2435" y="1579"/>
                        <a:pt x="2434" y="1588"/>
                      </a:cubicBezTo>
                      <a:cubicBezTo>
                        <a:pt x="2434" y="1598"/>
                        <a:pt x="2425" y="1607"/>
                        <a:pt x="2411" y="1608"/>
                      </a:cubicBezTo>
                      <a:cubicBezTo>
                        <a:pt x="2413" y="1621"/>
                        <a:pt x="2380" y="1634"/>
                        <a:pt x="2354" y="1616"/>
                      </a:cubicBezTo>
                      <a:close/>
                      <a:moveTo>
                        <a:pt x="2353" y="1755"/>
                      </a:moveTo>
                      <a:cubicBezTo>
                        <a:pt x="2350" y="1755"/>
                        <a:pt x="2348" y="1753"/>
                        <a:pt x="2348" y="1750"/>
                      </a:cubicBezTo>
                      <a:cubicBezTo>
                        <a:pt x="2348" y="1747"/>
                        <a:pt x="2350" y="1745"/>
                        <a:pt x="2353" y="1745"/>
                      </a:cubicBezTo>
                      <a:cubicBezTo>
                        <a:pt x="2355" y="1745"/>
                        <a:pt x="2358" y="1747"/>
                        <a:pt x="2358" y="1750"/>
                      </a:cubicBezTo>
                      <a:cubicBezTo>
                        <a:pt x="2358" y="1752"/>
                        <a:pt x="2356" y="1755"/>
                        <a:pt x="2353" y="1755"/>
                      </a:cubicBezTo>
                      <a:close/>
                      <a:moveTo>
                        <a:pt x="2344" y="1758"/>
                      </a:moveTo>
                      <a:cubicBezTo>
                        <a:pt x="2342" y="1758"/>
                        <a:pt x="2340" y="1756"/>
                        <a:pt x="2340" y="1754"/>
                      </a:cubicBezTo>
                      <a:cubicBezTo>
                        <a:pt x="2340" y="1752"/>
                        <a:pt x="2341" y="1750"/>
                        <a:pt x="2343" y="1750"/>
                      </a:cubicBezTo>
                      <a:cubicBezTo>
                        <a:pt x="2345" y="1750"/>
                        <a:pt x="2347" y="1752"/>
                        <a:pt x="2347" y="1754"/>
                      </a:cubicBezTo>
                      <a:cubicBezTo>
                        <a:pt x="2347" y="1756"/>
                        <a:pt x="2346" y="1758"/>
                        <a:pt x="2344" y="1758"/>
                      </a:cubicBezTo>
                      <a:close/>
                      <a:moveTo>
                        <a:pt x="2362" y="1746"/>
                      </a:moveTo>
                      <a:cubicBezTo>
                        <a:pt x="2358" y="1746"/>
                        <a:pt x="2354" y="1743"/>
                        <a:pt x="2354" y="1739"/>
                      </a:cubicBezTo>
                      <a:cubicBezTo>
                        <a:pt x="2354" y="1735"/>
                        <a:pt x="2357" y="1731"/>
                        <a:pt x="2361" y="1731"/>
                      </a:cubicBezTo>
                      <a:cubicBezTo>
                        <a:pt x="2365" y="1731"/>
                        <a:pt x="2369" y="1734"/>
                        <a:pt x="2369" y="1738"/>
                      </a:cubicBezTo>
                      <a:cubicBezTo>
                        <a:pt x="2369" y="1742"/>
                        <a:pt x="2366" y="1746"/>
                        <a:pt x="2362" y="1746"/>
                      </a:cubicBezTo>
                      <a:close/>
                      <a:moveTo>
                        <a:pt x="2249" y="1626"/>
                      </a:moveTo>
                      <a:cubicBezTo>
                        <a:pt x="2252" y="1615"/>
                        <a:pt x="2264" y="1604"/>
                        <a:pt x="2278" y="1600"/>
                      </a:cubicBezTo>
                      <a:cubicBezTo>
                        <a:pt x="2289" y="1597"/>
                        <a:pt x="2301" y="1597"/>
                        <a:pt x="2311" y="1601"/>
                      </a:cubicBezTo>
                      <a:cubicBezTo>
                        <a:pt x="2316" y="1604"/>
                        <a:pt x="2321" y="1607"/>
                        <a:pt x="2324" y="1612"/>
                      </a:cubicBezTo>
                      <a:cubicBezTo>
                        <a:pt x="2328" y="1619"/>
                        <a:pt x="2328" y="1628"/>
                        <a:pt x="2325" y="1633"/>
                      </a:cubicBezTo>
                      <a:cubicBezTo>
                        <a:pt x="2320" y="1639"/>
                        <a:pt x="2312" y="1639"/>
                        <a:pt x="2308" y="1634"/>
                      </a:cubicBezTo>
                      <a:cubicBezTo>
                        <a:pt x="2318" y="1632"/>
                        <a:pt x="2319" y="1620"/>
                        <a:pt x="2312" y="1613"/>
                      </a:cubicBezTo>
                      <a:cubicBezTo>
                        <a:pt x="2305" y="1605"/>
                        <a:pt x="2289" y="1602"/>
                        <a:pt x="2279" y="1605"/>
                      </a:cubicBezTo>
                      <a:cubicBezTo>
                        <a:pt x="2261" y="1609"/>
                        <a:pt x="2253" y="1620"/>
                        <a:pt x="2249" y="1626"/>
                      </a:cubicBezTo>
                      <a:close/>
                      <a:moveTo>
                        <a:pt x="2330" y="1608"/>
                      </a:moveTo>
                      <a:cubicBezTo>
                        <a:pt x="2358" y="1627"/>
                        <a:pt x="2368" y="1666"/>
                        <a:pt x="2355" y="1688"/>
                      </a:cubicBezTo>
                      <a:cubicBezTo>
                        <a:pt x="2340" y="1710"/>
                        <a:pt x="2321" y="1697"/>
                        <a:pt x="2334" y="1677"/>
                      </a:cubicBezTo>
                      <a:cubicBezTo>
                        <a:pt x="2340" y="1667"/>
                        <a:pt x="2354" y="1631"/>
                        <a:pt x="2330" y="1608"/>
                      </a:cubicBezTo>
                      <a:close/>
                      <a:moveTo>
                        <a:pt x="1960" y="1475"/>
                      </a:moveTo>
                      <a:cubicBezTo>
                        <a:pt x="1985" y="1480"/>
                        <a:pt x="2000" y="1465"/>
                        <a:pt x="2012" y="1463"/>
                      </a:cubicBezTo>
                      <a:cubicBezTo>
                        <a:pt x="2025" y="1461"/>
                        <a:pt x="2028" y="1476"/>
                        <a:pt x="2015" y="1482"/>
                      </a:cubicBezTo>
                      <a:cubicBezTo>
                        <a:pt x="2000" y="1488"/>
                        <a:pt x="1977" y="1484"/>
                        <a:pt x="1960" y="1475"/>
                      </a:cubicBezTo>
                      <a:close/>
                      <a:moveTo>
                        <a:pt x="2038" y="1510"/>
                      </a:moveTo>
                      <a:cubicBezTo>
                        <a:pt x="2035" y="1511"/>
                        <a:pt x="2033" y="1511"/>
                        <a:pt x="2031" y="1510"/>
                      </a:cubicBezTo>
                      <a:cubicBezTo>
                        <a:pt x="2029" y="1509"/>
                        <a:pt x="2027" y="1506"/>
                        <a:pt x="2027" y="1502"/>
                      </a:cubicBezTo>
                      <a:cubicBezTo>
                        <a:pt x="2028" y="1498"/>
                        <a:pt x="2031" y="1496"/>
                        <a:pt x="2034" y="1495"/>
                      </a:cubicBezTo>
                      <a:cubicBezTo>
                        <a:pt x="2040" y="1495"/>
                        <a:pt x="2041" y="1500"/>
                        <a:pt x="2044" y="1502"/>
                      </a:cubicBezTo>
                      <a:cubicBezTo>
                        <a:pt x="2047" y="1504"/>
                        <a:pt x="2052" y="1503"/>
                        <a:pt x="2056" y="1500"/>
                      </a:cubicBezTo>
                      <a:cubicBezTo>
                        <a:pt x="2060" y="1496"/>
                        <a:pt x="2062" y="1490"/>
                        <a:pt x="2060" y="1484"/>
                      </a:cubicBezTo>
                      <a:cubicBezTo>
                        <a:pt x="2058" y="1481"/>
                        <a:pt x="2055" y="1478"/>
                        <a:pt x="2052" y="1480"/>
                      </a:cubicBezTo>
                      <a:cubicBezTo>
                        <a:pt x="2055" y="1482"/>
                        <a:pt x="2055" y="1487"/>
                        <a:pt x="2051" y="1489"/>
                      </a:cubicBezTo>
                      <a:cubicBezTo>
                        <a:pt x="2048" y="1490"/>
                        <a:pt x="2042" y="1489"/>
                        <a:pt x="2037" y="1488"/>
                      </a:cubicBezTo>
                      <a:cubicBezTo>
                        <a:pt x="2031" y="1488"/>
                        <a:pt x="2025" y="1488"/>
                        <a:pt x="2021" y="1490"/>
                      </a:cubicBezTo>
                      <a:cubicBezTo>
                        <a:pt x="2012" y="1495"/>
                        <a:pt x="2010" y="1508"/>
                        <a:pt x="2016" y="1515"/>
                      </a:cubicBezTo>
                      <a:cubicBezTo>
                        <a:pt x="2020" y="1519"/>
                        <a:pt x="2025" y="1521"/>
                        <a:pt x="2030" y="1521"/>
                      </a:cubicBezTo>
                      <a:cubicBezTo>
                        <a:pt x="2035" y="1522"/>
                        <a:pt x="2049" y="1519"/>
                        <a:pt x="2055" y="1524"/>
                      </a:cubicBezTo>
                      <a:cubicBezTo>
                        <a:pt x="2058" y="1527"/>
                        <a:pt x="2058" y="1531"/>
                        <a:pt x="2055" y="1533"/>
                      </a:cubicBezTo>
                      <a:cubicBezTo>
                        <a:pt x="2058" y="1535"/>
                        <a:pt x="2064" y="1532"/>
                        <a:pt x="2065" y="1528"/>
                      </a:cubicBezTo>
                      <a:cubicBezTo>
                        <a:pt x="2068" y="1520"/>
                        <a:pt x="2062" y="1509"/>
                        <a:pt x="2051" y="1507"/>
                      </a:cubicBezTo>
                      <a:cubicBezTo>
                        <a:pt x="2047" y="1506"/>
                        <a:pt x="2043" y="1508"/>
                        <a:pt x="2038" y="1510"/>
                      </a:cubicBezTo>
                      <a:close/>
                      <a:moveTo>
                        <a:pt x="2054" y="1504"/>
                      </a:moveTo>
                      <a:cubicBezTo>
                        <a:pt x="2065" y="1500"/>
                        <a:pt x="2082" y="1505"/>
                        <a:pt x="2090" y="1514"/>
                      </a:cubicBezTo>
                      <a:cubicBezTo>
                        <a:pt x="2098" y="1523"/>
                        <a:pt x="2092" y="1533"/>
                        <a:pt x="2081" y="1525"/>
                      </a:cubicBezTo>
                      <a:cubicBezTo>
                        <a:pt x="2073" y="1518"/>
                        <a:pt x="2064" y="1504"/>
                        <a:pt x="2054" y="1504"/>
                      </a:cubicBezTo>
                      <a:close/>
                      <a:moveTo>
                        <a:pt x="2011" y="1507"/>
                      </a:moveTo>
                      <a:cubicBezTo>
                        <a:pt x="2009" y="1501"/>
                        <a:pt x="2012" y="1495"/>
                        <a:pt x="2015" y="1492"/>
                      </a:cubicBezTo>
                      <a:cubicBezTo>
                        <a:pt x="2013" y="1486"/>
                        <a:pt x="2000" y="1488"/>
                        <a:pt x="1999" y="1497"/>
                      </a:cubicBezTo>
                      <a:cubicBezTo>
                        <a:pt x="1999" y="1503"/>
                        <a:pt x="2005" y="1509"/>
                        <a:pt x="2011" y="1507"/>
                      </a:cubicBezTo>
                      <a:close/>
                      <a:moveTo>
                        <a:pt x="1875" y="1825"/>
                      </a:moveTo>
                      <a:cubicBezTo>
                        <a:pt x="1872" y="1824"/>
                        <a:pt x="1869" y="1821"/>
                        <a:pt x="1870" y="1818"/>
                      </a:cubicBezTo>
                      <a:cubicBezTo>
                        <a:pt x="1872" y="1812"/>
                        <a:pt x="1880" y="1812"/>
                        <a:pt x="1882" y="1817"/>
                      </a:cubicBezTo>
                      <a:cubicBezTo>
                        <a:pt x="1884" y="1820"/>
                        <a:pt x="1882" y="1823"/>
                        <a:pt x="1886" y="1827"/>
                      </a:cubicBezTo>
                      <a:cubicBezTo>
                        <a:pt x="1881" y="1824"/>
                        <a:pt x="1879" y="1826"/>
                        <a:pt x="1875" y="1825"/>
                      </a:cubicBezTo>
                      <a:close/>
                      <a:moveTo>
                        <a:pt x="1601" y="1733"/>
                      </a:moveTo>
                      <a:cubicBezTo>
                        <a:pt x="1604" y="1707"/>
                        <a:pt x="1621" y="1692"/>
                        <a:pt x="1639" y="1687"/>
                      </a:cubicBezTo>
                      <a:cubicBezTo>
                        <a:pt x="1656" y="1683"/>
                        <a:pt x="1667" y="1691"/>
                        <a:pt x="1677" y="1689"/>
                      </a:cubicBezTo>
                      <a:cubicBezTo>
                        <a:pt x="1681" y="1688"/>
                        <a:pt x="1684" y="1686"/>
                        <a:pt x="1687" y="1682"/>
                      </a:cubicBezTo>
                      <a:cubicBezTo>
                        <a:pt x="1690" y="1693"/>
                        <a:pt x="1682" y="1703"/>
                        <a:pt x="1671" y="1705"/>
                      </a:cubicBezTo>
                      <a:cubicBezTo>
                        <a:pt x="1657" y="1707"/>
                        <a:pt x="1648" y="1700"/>
                        <a:pt x="1634" y="1705"/>
                      </a:cubicBezTo>
                      <a:cubicBezTo>
                        <a:pt x="1619" y="1709"/>
                        <a:pt x="1606" y="1720"/>
                        <a:pt x="1601" y="1733"/>
                      </a:cubicBezTo>
                      <a:close/>
                      <a:moveTo>
                        <a:pt x="1570" y="1781"/>
                      </a:moveTo>
                      <a:cubicBezTo>
                        <a:pt x="1570" y="1756"/>
                        <a:pt x="1590" y="1742"/>
                        <a:pt x="1597" y="1732"/>
                      </a:cubicBezTo>
                      <a:cubicBezTo>
                        <a:pt x="1606" y="1719"/>
                        <a:pt x="1596" y="1710"/>
                        <a:pt x="1583" y="1722"/>
                      </a:cubicBezTo>
                      <a:cubicBezTo>
                        <a:pt x="1569" y="1734"/>
                        <a:pt x="1562" y="1762"/>
                        <a:pt x="1570" y="1781"/>
                      </a:cubicBezTo>
                      <a:close/>
                      <a:moveTo>
                        <a:pt x="2088" y="2150"/>
                      </a:moveTo>
                      <a:cubicBezTo>
                        <a:pt x="2087" y="2174"/>
                        <a:pt x="2106" y="2193"/>
                        <a:pt x="2123" y="2197"/>
                      </a:cubicBezTo>
                      <a:cubicBezTo>
                        <a:pt x="2138" y="2201"/>
                        <a:pt x="2147" y="2188"/>
                        <a:pt x="2128" y="2183"/>
                      </a:cubicBezTo>
                      <a:cubicBezTo>
                        <a:pt x="2113" y="2179"/>
                        <a:pt x="2095" y="2174"/>
                        <a:pt x="2088" y="2150"/>
                      </a:cubicBezTo>
                      <a:close/>
                      <a:moveTo>
                        <a:pt x="2384" y="2110"/>
                      </a:moveTo>
                      <a:cubicBezTo>
                        <a:pt x="2384" y="2128"/>
                        <a:pt x="2370" y="2152"/>
                        <a:pt x="2354" y="2160"/>
                      </a:cubicBezTo>
                      <a:cubicBezTo>
                        <a:pt x="2338" y="2169"/>
                        <a:pt x="2328" y="2157"/>
                        <a:pt x="2344" y="2144"/>
                      </a:cubicBezTo>
                      <a:cubicBezTo>
                        <a:pt x="2356" y="2134"/>
                        <a:pt x="2378" y="2130"/>
                        <a:pt x="2384" y="2110"/>
                      </a:cubicBezTo>
                      <a:close/>
                      <a:moveTo>
                        <a:pt x="2106" y="2199"/>
                      </a:moveTo>
                      <a:cubicBezTo>
                        <a:pt x="2120" y="2219"/>
                        <a:pt x="2142" y="2218"/>
                        <a:pt x="2160" y="2212"/>
                      </a:cubicBezTo>
                      <a:cubicBezTo>
                        <a:pt x="2170" y="2209"/>
                        <a:pt x="2181" y="2200"/>
                        <a:pt x="2192" y="2204"/>
                      </a:cubicBezTo>
                      <a:cubicBezTo>
                        <a:pt x="2188" y="2188"/>
                        <a:pt x="2158" y="2201"/>
                        <a:pt x="2148" y="2205"/>
                      </a:cubicBezTo>
                      <a:cubicBezTo>
                        <a:pt x="2132" y="2210"/>
                        <a:pt x="2117" y="2208"/>
                        <a:pt x="2106" y="2199"/>
                      </a:cubicBezTo>
                      <a:close/>
                      <a:moveTo>
                        <a:pt x="2248" y="2136"/>
                      </a:moveTo>
                      <a:cubicBezTo>
                        <a:pt x="2222" y="2130"/>
                        <a:pt x="2196" y="2112"/>
                        <a:pt x="2191" y="2095"/>
                      </a:cubicBezTo>
                      <a:cubicBezTo>
                        <a:pt x="2185" y="2078"/>
                        <a:pt x="2200" y="2068"/>
                        <a:pt x="2209" y="2086"/>
                      </a:cubicBezTo>
                      <a:cubicBezTo>
                        <a:pt x="2217" y="2100"/>
                        <a:pt x="2225" y="2124"/>
                        <a:pt x="2248" y="2136"/>
                      </a:cubicBezTo>
                      <a:close/>
                      <a:moveTo>
                        <a:pt x="2375" y="2214"/>
                      </a:moveTo>
                      <a:cubicBezTo>
                        <a:pt x="2377" y="2218"/>
                        <a:pt x="2375" y="2222"/>
                        <a:pt x="2372" y="2224"/>
                      </a:cubicBezTo>
                      <a:cubicBezTo>
                        <a:pt x="2365" y="2226"/>
                        <a:pt x="2360" y="2218"/>
                        <a:pt x="2363" y="2213"/>
                      </a:cubicBezTo>
                      <a:cubicBezTo>
                        <a:pt x="2366" y="2209"/>
                        <a:pt x="2369" y="2209"/>
                        <a:pt x="2370" y="2203"/>
                      </a:cubicBezTo>
                      <a:cubicBezTo>
                        <a:pt x="2371" y="2209"/>
                        <a:pt x="2374" y="2210"/>
                        <a:pt x="2375" y="2214"/>
                      </a:cubicBezTo>
                      <a:close/>
                      <a:moveTo>
                        <a:pt x="2376" y="2213"/>
                      </a:moveTo>
                      <a:cubicBezTo>
                        <a:pt x="2378" y="2216"/>
                        <a:pt x="2378" y="2218"/>
                        <a:pt x="2377" y="2220"/>
                      </a:cubicBezTo>
                      <a:cubicBezTo>
                        <a:pt x="2376" y="2223"/>
                        <a:pt x="2373" y="2226"/>
                        <a:pt x="2369" y="2225"/>
                      </a:cubicBezTo>
                      <a:cubicBezTo>
                        <a:pt x="2364" y="2225"/>
                        <a:pt x="2361" y="2222"/>
                        <a:pt x="2360" y="2218"/>
                      </a:cubicBezTo>
                      <a:cubicBezTo>
                        <a:pt x="2359" y="2212"/>
                        <a:pt x="2365" y="2211"/>
                        <a:pt x="2367" y="2207"/>
                      </a:cubicBezTo>
                      <a:cubicBezTo>
                        <a:pt x="2369" y="2204"/>
                        <a:pt x="2368" y="2198"/>
                        <a:pt x="2364" y="2194"/>
                      </a:cubicBezTo>
                      <a:cubicBezTo>
                        <a:pt x="2359" y="2189"/>
                        <a:pt x="2352" y="2187"/>
                        <a:pt x="2346" y="2191"/>
                      </a:cubicBezTo>
                      <a:cubicBezTo>
                        <a:pt x="2343" y="2192"/>
                        <a:pt x="2340" y="2196"/>
                        <a:pt x="2342" y="2200"/>
                      </a:cubicBezTo>
                      <a:cubicBezTo>
                        <a:pt x="2344" y="2196"/>
                        <a:pt x="2350" y="2195"/>
                        <a:pt x="2352" y="2201"/>
                      </a:cubicBezTo>
                      <a:cubicBezTo>
                        <a:pt x="2353" y="2203"/>
                        <a:pt x="2353" y="2210"/>
                        <a:pt x="2352" y="2216"/>
                      </a:cubicBezTo>
                      <a:cubicBezTo>
                        <a:pt x="2352" y="2223"/>
                        <a:pt x="2353" y="2229"/>
                        <a:pt x="2356" y="2234"/>
                      </a:cubicBezTo>
                      <a:cubicBezTo>
                        <a:pt x="2362" y="2243"/>
                        <a:pt x="2376" y="2244"/>
                        <a:pt x="2384" y="2236"/>
                      </a:cubicBezTo>
                      <a:cubicBezTo>
                        <a:pt x="2388" y="2232"/>
                        <a:pt x="2389" y="2226"/>
                        <a:pt x="2390" y="2221"/>
                      </a:cubicBezTo>
                      <a:cubicBezTo>
                        <a:pt x="2390" y="2215"/>
                        <a:pt x="2386" y="2199"/>
                        <a:pt x="2390" y="2193"/>
                      </a:cubicBezTo>
                      <a:cubicBezTo>
                        <a:pt x="2394" y="2189"/>
                        <a:pt x="2399" y="2189"/>
                        <a:pt x="2401" y="2192"/>
                      </a:cubicBezTo>
                      <a:cubicBezTo>
                        <a:pt x="2403" y="2188"/>
                        <a:pt x="2399" y="2182"/>
                        <a:pt x="2394" y="2181"/>
                      </a:cubicBezTo>
                      <a:cubicBezTo>
                        <a:pt x="2385" y="2179"/>
                        <a:pt x="2374" y="2187"/>
                        <a:pt x="2372" y="2199"/>
                      </a:cubicBezTo>
                      <a:cubicBezTo>
                        <a:pt x="2372" y="2203"/>
                        <a:pt x="2374" y="2207"/>
                        <a:pt x="2376" y="2213"/>
                      </a:cubicBezTo>
                      <a:close/>
                      <a:moveTo>
                        <a:pt x="2369" y="2196"/>
                      </a:moveTo>
                      <a:cubicBezTo>
                        <a:pt x="2364" y="2184"/>
                        <a:pt x="2367" y="2165"/>
                        <a:pt x="2376" y="2155"/>
                      </a:cubicBezTo>
                      <a:cubicBezTo>
                        <a:pt x="2386" y="2145"/>
                        <a:pt x="2397" y="2151"/>
                        <a:pt x="2389" y="2164"/>
                      </a:cubicBezTo>
                      <a:cubicBezTo>
                        <a:pt x="2383" y="2173"/>
                        <a:pt x="2368" y="2184"/>
                        <a:pt x="2369" y="2196"/>
                      </a:cubicBezTo>
                      <a:close/>
                      <a:moveTo>
                        <a:pt x="2366" y="2260"/>
                      </a:moveTo>
                      <a:cubicBezTo>
                        <a:pt x="2365" y="2260"/>
                        <a:pt x="2363" y="2260"/>
                        <a:pt x="2362" y="2259"/>
                      </a:cubicBezTo>
                      <a:cubicBezTo>
                        <a:pt x="2362" y="2269"/>
                        <a:pt x="2357" y="2287"/>
                        <a:pt x="2347" y="2302"/>
                      </a:cubicBezTo>
                      <a:cubicBezTo>
                        <a:pt x="2349" y="2297"/>
                        <a:pt x="2349" y="2292"/>
                        <a:pt x="2349" y="2288"/>
                      </a:cubicBezTo>
                      <a:cubicBezTo>
                        <a:pt x="2349" y="2255"/>
                        <a:pt x="2326" y="2249"/>
                        <a:pt x="2313" y="2226"/>
                      </a:cubicBezTo>
                      <a:cubicBezTo>
                        <a:pt x="2308" y="2217"/>
                        <a:pt x="2309" y="2206"/>
                        <a:pt x="2321" y="2202"/>
                      </a:cubicBezTo>
                      <a:cubicBezTo>
                        <a:pt x="2326" y="2200"/>
                        <a:pt x="2332" y="2201"/>
                        <a:pt x="2336" y="2205"/>
                      </a:cubicBezTo>
                      <a:cubicBezTo>
                        <a:pt x="2339" y="2208"/>
                        <a:pt x="2340" y="2212"/>
                        <a:pt x="2339" y="2215"/>
                      </a:cubicBezTo>
                      <a:cubicBezTo>
                        <a:pt x="2339" y="2217"/>
                        <a:pt x="2339" y="2219"/>
                        <a:pt x="2338" y="2220"/>
                      </a:cubicBezTo>
                      <a:cubicBezTo>
                        <a:pt x="2338" y="2220"/>
                        <a:pt x="2338" y="2220"/>
                        <a:pt x="2338" y="2218"/>
                      </a:cubicBezTo>
                      <a:cubicBezTo>
                        <a:pt x="2339" y="2215"/>
                        <a:pt x="2335" y="2210"/>
                        <a:pt x="2331" y="2209"/>
                      </a:cubicBezTo>
                      <a:cubicBezTo>
                        <a:pt x="2327" y="2209"/>
                        <a:pt x="2323" y="2213"/>
                        <a:pt x="2323" y="2217"/>
                      </a:cubicBezTo>
                      <a:cubicBezTo>
                        <a:pt x="2322" y="2221"/>
                        <a:pt x="2325" y="2224"/>
                        <a:pt x="2329" y="2225"/>
                      </a:cubicBezTo>
                      <a:cubicBezTo>
                        <a:pt x="2335" y="2227"/>
                        <a:pt x="2340" y="2221"/>
                        <a:pt x="2341" y="2216"/>
                      </a:cubicBezTo>
                      <a:cubicBezTo>
                        <a:pt x="2341" y="2211"/>
                        <a:pt x="2340" y="2207"/>
                        <a:pt x="2337" y="2204"/>
                      </a:cubicBezTo>
                      <a:cubicBezTo>
                        <a:pt x="2333" y="2199"/>
                        <a:pt x="2326" y="2197"/>
                        <a:pt x="2320" y="2199"/>
                      </a:cubicBezTo>
                      <a:cubicBezTo>
                        <a:pt x="2305" y="2203"/>
                        <a:pt x="2304" y="2216"/>
                        <a:pt x="2310" y="2227"/>
                      </a:cubicBezTo>
                      <a:cubicBezTo>
                        <a:pt x="2324" y="2251"/>
                        <a:pt x="2347" y="2256"/>
                        <a:pt x="2345" y="2290"/>
                      </a:cubicBezTo>
                      <a:cubicBezTo>
                        <a:pt x="2344" y="2304"/>
                        <a:pt x="2338" y="2318"/>
                        <a:pt x="2323" y="2326"/>
                      </a:cubicBezTo>
                      <a:cubicBezTo>
                        <a:pt x="2305" y="2335"/>
                        <a:pt x="2282" y="2332"/>
                        <a:pt x="2270" y="2313"/>
                      </a:cubicBezTo>
                      <a:cubicBezTo>
                        <a:pt x="2283" y="2333"/>
                        <a:pt x="2316" y="2327"/>
                        <a:pt x="2331" y="2309"/>
                      </a:cubicBezTo>
                      <a:cubicBezTo>
                        <a:pt x="2338" y="2300"/>
                        <a:pt x="2343" y="2283"/>
                        <a:pt x="2337" y="2269"/>
                      </a:cubicBezTo>
                      <a:cubicBezTo>
                        <a:pt x="2325" y="2242"/>
                        <a:pt x="2295" y="2255"/>
                        <a:pt x="2306" y="2280"/>
                      </a:cubicBezTo>
                      <a:cubicBezTo>
                        <a:pt x="2312" y="2294"/>
                        <a:pt x="2308" y="2308"/>
                        <a:pt x="2294" y="2315"/>
                      </a:cubicBezTo>
                      <a:cubicBezTo>
                        <a:pt x="2286" y="2319"/>
                        <a:pt x="2276" y="2317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4"/>
                        <a:pt x="2271" y="2315"/>
                        <a:pt x="2271" y="2316"/>
                      </a:cubicBezTo>
                      <a:cubicBezTo>
                        <a:pt x="2268" y="2311"/>
                        <a:pt x="2264" y="2307"/>
                        <a:pt x="2259" y="2302"/>
                      </a:cubicBezTo>
                      <a:cubicBezTo>
                        <a:pt x="2248" y="2293"/>
                        <a:pt x="2238" y="2289"/>
                        <a:pt x="2225" y="2286"/>
                      </a:cubicBezTo>
                      <a:cubicBezTo>
                        <a:pt x="2224" y="2286"/>
                        <a:pt x="2224" y="2286"/>
                        <a:pt x="2224" y="2286"/>
                      </a:cubicBezTo>
                      <a:cubicBezTo>
                        <a:pt x="2236" y="2282"/>
                        <a:pt x="2258" y="2281"/>
                        <a:pt x="2268" y="2287"/>
                      </a:cubicBezTo>
                      <a:cubicBezTo>
                        <a:pt x="2268" y="2286"/>
                        <a:pt x="2268" y="2286"/>
                        <a:pt x="2269" y="2285"/>
                      </a:cubicBezTo>
                      <a:cubicBezTo>
                        <a:pt x="2260" y="2280"/>
                        <a:pt x="2242" y="2279"/>
                        <a:pt x="2230" y="2282"/>
                      </a:cubicBezTo>
                      <a:cubicBezTo>
                        <a:pt x="2231" y="2281"/>
                        <a:pt x="2232" y="2279"/>
                        <a:pt x="2234" y="2278"/>
                      </a:cubicBezTo>
                      <a:cubicBezTo>
                        <a:pt x="2234" y="2278"/>
                        <a:pt x="2234" y="2278"/>
                        <a:pt x="2234" y="2278"/>
                      </a:cubicBezTo>
                      <a:cubicBezTo>
                        <a:pt x="2241" y="2272"/>
                        <a:pt x="2247" y="2266"/>
                        <a:pt x="2252" y="2260"/>
                      </a:cubicBezTo>
                      <a:cubicBezTo>
                        <a:pt x="2258" y="2252"/>
                        <a:pt x="2264" y="2240"/>
                        <a:pt x="2273" y="2237"/>
                      </a:cubicBezTo>
                      <a:cubicBezTo>
                        <a:pt x="2282" y="2235"/>
                        <a:pt x="2290" y="2238"/>
                        <a:pt x="2296" y="2245"/>
                      </a:cubicBezTo>
                      <a:cubicBezTo>
                        <a:pt x="2301" y="2251"/>
                        <a:pt x="2303" y="2260"/>
                        <a:pt x="2299" y="2267"/>
                      </a:cubicBezTo>
                      <a:cubicBezTo>
                        <a:pt x="2296" y="2274"/>
                        <a:pt x="2289" y="2278"/>
                        <a:pt x="2283" y="2277"/>
                      </a:cubicBezTo>
                      <a:cubicBezTo>
                        <a:pt x="2277" y="2276"/>
                        <a:pt x="2272" y="2273"/>
                        <a:pt x="2271" y="2267"/>
                      </a:cubicBezTo>
                      <a:cubicBezTo>
                        <a:pt x="2272" y="2271"/>
                        <a:pt x="2276" y="2273"/>
                        <a:pt x="2280" y="2273"/>
                      </a:cubicBezTo>
                      <a:cubicBezTo>
                        <a:pt x="2285" y="2272"/>
                        <a:pt x="2289" y="2267"/>
                        <a:pt x="2288" y="2262"/>
                      </a:cubicBezTo>
                      <a:cubicBezTo>
                        <a:pt x="2287" y="2257"/>
                        <a:pt x="2282" y="2254"/>
                        <a:pt x="2278" y="2255"/>
                      </a:cubicBezTo>
                      <a:cubicBezTo>
                        <a:pt x="2273" y="2255"/>
                        <a:pt x="2270" y="2259"/>
                        <a:pt x="2270" y="2264"/>
                      </a:cubicBezTo>
                      <a:cubicBezTo>
                        <a:pt x="2270" y="2266"/>
                        <a:pt x="2271" y="2269"/>
                        <a:pt x="2272" y="2271"/>
                      </a:cubicBezTo>
                      <a:cubicBezTo>
                        <a:pt x="2274" y="2274"/>
                        <a:pt x="2278" y="2277"/>
                        <a:pt x="2282" y="2278"/>
                      </a:cubicBezTo>
                      <a:cubicBezTo>
                        <a:pt x="2289" y="2279"/>
                        <a:pt x="2296" y="2275"/>
                        <a:pt x="2300" y="2268"/>
                      </a:cubicBezTo>
                      <a:cubicBezTo>
                        <a:pt x="2304" y="2260"/>
                        <a:pt x="2302" y="2250"/>
                        <a:pt x="2297" y="2243"/>
                      </a:cubicBezTo>
                      <a:cubicBezTo>
                        <a:pt x="2291" y="2236"/>
                        <a:pt x="2282" y="2233"/>
                        <a:pt x="2273" y="2235"/>
                      </a:cubicBezTo>
                      <a:cubicBezTo>
                        <a:pt x="2270" y="2236"/>
                        <a:pt x="2268" y="2237"/>
                        <a:pt x="2266" y="2239"/>
                      </a:cubicBezTo>
                      <a:cubicBezTo>
                        <a:pt x="2266" y="2237"/>
                        <a:pt x="2267" y="2236"/>
                        <a:pt x="2267" y="2235"/>
                      </a:cubicBezTo>
                      <a:cubicBezTo>
                        <a:pt x="2276" y="2216"/>
                        <a:pt x="2276" y="2193"/>
                        <a:pt x="2294" y="2179"/>
                      </a:cubicBezTo>
                      <a:cubicBezTo>
                        <a:pt x="2293" y="2179"/>
                        <a:pt x="2293" y="2178"/>
                        <a:pt x="2293" y="2177"/>
                      </a:cubicBezTo>
                      <a:cubicBezTo>
                        <a:pt x="2290" y="2179"/>
                        <a:pt x="2287" y="2181"/>
                        <a:pt x="2285" y="2184"/>
                      </a:cubicBezTo>
                      <a:cubicBezTo>
                        <a:pt x="2281" y="2188"/>
                        <a:pt x="2279" y="2191"/>
                        <a:pt x="2277" y="2195"/>
                      </a:cubicBezTo>
                      <a:cubicBezTo>
                        <a:pt x="2277" y="2191"/>
                        <a:pt x="2276" y="2186"/>
                        <a:pt x="2275" y="2181"/>
                      </a:cubicBezTo>
                      <a:cubicBezTo>
                        <a:pt x="2272" y="2172"/>
                        <a:pt x="2269" y="2165"/>
                        <a:pt x="2263" y="2157"/>
                      </a:cubicBezTo>
                      <a:cubicBezTo>
                        <a:pt x="2261" y="2154"/>
                        <a:pt x="2259" y="2151"/>
                        <a:pt x="2257" y="2149"/>
                      </a:cubicBezTo>
                      <a:cubicBezTo>
                        <a:pt x="2251" y="2143"/>
                        <a:pt x="2245" y="2140"/>
                        <a:pt x="2238" y="2137"/>
                      </a:cubicBezTo>
                      <a:cubicBezTo>
                        <a:pt x="2229" y="2134"/>
                        <a:pt x="2223" y="2133"/>
                        <a:pt x="2214" y="2134"/>
                      </a:cubicBezTo>
                      <a:cubicBezTo>
                        <a:pt x="2207" y="2136"/>
                        <a:pt x="2200" y="2139"/>
                        <a:pt x="2195" y="2144"/>
                      </a:cubicBezTo>
                      <a:cubicBezTo>
                        <a:pt x="2186" y="2154"/>
                        <a:pt x="2184" y="2168"/>
                        <a:pt x="2189" y="2180"/>
                      </a:cubicBezTo>
                      <a:cubicBezTo>
                        <a:pt x="2193" y="2192"/>
                        <a:pt x="2204" y="2201"/>
                        <a:pt x="2216" y="2208"/>
                      </a:cubicBezTo>
                      <a:cubicBezTo>
                        <a:pt x="2200" y="2184"/>
                        <a:pt x="2219" y="2170"/>
                        <a:pt x="2222" y="2159"/>
                      </a:cubicBezTo>
                      <a:cubicBezTo>
                        <a:pt x="2226" y="2143"/>
                        <a:pt x="2214" y="2136"/>
                        <a:pt x="2203" y="2140"/>
                      </a:cubicBezTo>
                      <a:cubicBezTo>
                        <a:pt x="2203" y="2140"/>
                        <a:pt x="2203" y="2140"/>
                        <a:pt x="2203" y="2140"/>
                      </a:cubicBezTo>
                      <a:cubicBezTo>
                        <a:pt x="2207" y="2138"/>
                        <a:pt x="2210" y="2136"/>
                        <a:pt x="2215" y="2136"/>
                      </a:cubicBezTo>
                      <a:cubicBezTo>
                        <a:pt x="2223" y="2135"/>
                        <a:pt x="2229" y="2136"/>
                        <a:pt x="2237" y="2138"/>
                      </a:cubicBezTo>
                      <a:cubicBezTo>
                        <a:pt x="2244" y="2141"/>
                        <a:pt x="2249" y="2145"/>
                        <a:pt x="2255" y="2151"/>
                      </a:cubicBezTo>
                      <a:cubicBezTo>
                        <a:pt x="2263" y="2160"/>
                        <a:pt x="2268" y="2168"/>
                        <a:pt x="2271" y="2180"/>
                      </a:cubicBezTo>
                      <a:cubicBezTo>
                        <a:pt x="2270" y="2176"/>
                        <a:pt x="2269" y="2173"/>
                        <a:pt x="2267" y="2170"/>
                      </a:cubicBezTo>
                      <a:cubicBezTo>
                        <a:pt x="2260" y="2161"/>
                        <a:pt x="2247" y="2156"/>
                        <a:pt x="2238" y="2162"/>
                      </a:cubicBezTo>
                      <a:cubicBezTo>
                        <a:pt x="2233" y="2165"/>
                        <a:pt x="2231" y="2170"/>
                        <a:pt x="2232" y="2175"/>
                      </a:cubicBezTo>
                      <a:cubicBezTo>
                        <a:pt x="2233" y="2179"/>
                        <a:pt x="2235" y="2182"/>
                        <a:pt x="2238" y="2184"/>
                      </a:cubicBezTo>
                      <a:cubicBezTo>
                        <a:pt x="2242" y="2186"/>
                        <a:pt x="2246" y="2186"/>
                        <a:pt x="2250" y="2184"/>
                      </a:cubicBezTo>
                      <a:cubicBezTo>
                        <a:pt x="2255" y="2182"/>
                        <a:pt x="2257" y="2176"/>
                        <a:pt x="2255" y="2171"/>
                      </a:cubicBezTo>
                      <a:cubicBezTo>
                        <a:pt x="2254" y="2168"/>
                        <a:pt x="2251" y="2167"/>
                        <a:pt x="2248" y="2167"/>
                      </a:cubicBezTo>
                      <a:cubicBezTo>
                        <a:pt x="2245" y="2168"/>
                        <a:pt x="2244" y="2169"/>
                        <a:pt x="2244" y="2171"/>
                      </a:cubicBezTo>
                      <a:cubicBezTo>
                        <a:pt x="2245" y="2170"/>
                        <a:pt x="2247" y="2170"/>
                        <a:pt x="2248" y="2170"/>
                      </a:cubicBezTo>
                      <a:cubicBezTo>
                        <a:pt x="2251" y="2170"/>
                        <a:pt x="2252" y="2173"/>
                        <a:pt x="2251" y="2176"/>
                      </a:cubicBezTo>
                      <a:cubicBezTo>
                        <a:pt x="2250" y="2177"/>
                        <a:pt x="2248" y="2178"/>
                        <a:pt x="2246" y="2179"/>
                      </a:cubicBezTo>
                      <a:cubicBezTo>
                        <a:pt x="2243" y="2179"/>
                        <a:pt x="2240" y="2177"/>
                        <a:pt x="2239" y="2174"/>
                      </a:cubicBezTo>
                      <a:cubicBezTo>
                        <a:pt x="2238" y="2171"/>
                        <a:pt x="2240" y="2168"/>
                        <a:pt x="2243" y="2166"/>
                      </a:cubicBezTo>
                      <a:cubicBezTo>
                        <a:pt x="2251" y="2161"/>
                        <a:pt x="2262" y="2167"/>
                        <a:pt x="2267" y="2174"/>
                      </a:cubicBezTo>
                      <a:cubicBezTo>
                        <a:pt x="2283" y="2198"/>
                        <a:pt x="2265" y="2239"/>
                        <a:pt x="2247" y="2261"/>
                      </a:cubicBezTo>
                      <a:cubicBezTo>
                        <a:pt x="2251" y="2252"/>
                        <a:pt x="2253" y="2243"/>
                        <a:pt x="2250" y="2233"/>
                      </a:cubicBezTo>
                      <a:cubicBezTo>
                        <a:pt x="2249" y="2229"/>
                        <a:pt x="2247" y="2224"/>
                        <a:pt x="2243" y="2220"/>
                      </a:cubicBezTo>
                      <a:cubicBezTo>
                        <a:pt x="2246" y="2225"/>
                        <a:pt x="2248" y="2230"/>
                        <a:pt x="2249" y="2234"/>
                      </a:cubicBezTo>
                      <a:cubicBezTo>
                        <a:pt x="2251" y="2245"/>
                        <a:pt x="2247" y="2256"/>
                        <a:pt x="2241" y="2265"/>
                      </a:cubicBezTo>
                      <a:cubicBezTo>
                        <a:pt x="2236" y="2272"/>
                        <a:pt x="2230" y="2276"/>
                        <a:pt x="2224" y="2280"/>
                      </a:cubicBezTo>
                      <a:cubicBezTo>
                        <a:pt x="2212" y="2287"/>
                        <a:pt x="2200" y="2287"/>
                        <a:pt x="2188" y="2293"/>
                      </a:cubicBezTo>
                      <a:cubicBezTo>
                        <a:pt x="2187" y="2293"/>
                        <a:pt x="2187" y="2293"/>
                        <a:pt x="2187" y="2293"/>
                      </a:cubicBezTo>
                      <a:cubicBezTo>
                        <a:pt x="2180" y="2297"/>
                        <a:pt x="2174" y="2300"/>
                        <a:pt x="2168" y="2305"/>
                      </a:cubicBezTo>
                      <a:cubicBezTo>
                        <a:pt x="2166" y="2306"/>
                        <a:pt x="2153" y="2318"/>
                        <a:pt x="2154" y="2320"/>
                      </a:cubicBezTo>
                      <a:cubicBezTo>
                        <a:pt x="2155" y="2321"/>
                        <a:pt x="2164" y="2313"/>
                        <a:pt x="2165" y="2312"/>
                      </a:cubicBezTo>
                      <a:cubicBezTo>
                        <a:pt x="2173" y="2306"/>
                        <a:pt x="2180" y="2302"/>
                        <a:pt x="2189" y="2297"/>
                      </a:cubicBezTo>
                      <a:cubicBezTo>
                        <a:pt x="2190" y="2297"/>
                        <a:pt x="2190" y="2297"/>
                        <a:pt x="2190" y="2297"/>
                      </a:cubicBezTo>
                      <a:cubicBezTo>
                        <a:pt x="2201" y="2292"/>
                        <a:pt x="2211" y="2289"/>
                        <a:pt x="2224" y="2290"/>
                      </a:cubicBezTo>
                      <a:cubicBezTo>
                        <a:pt x="2239" y="2292"/>
                        <a:pt x="2254" y="2299"/>
                        <a:pt x="2262" y="2313"/>
                      </a:cubicBezTo>
                      <a:cubicBezTo>
                        <a:pt x="2266" y="2320"/>
                        <a:pt x="2267" y="2333"/>
                        <a:pt x="2259" y="2338"/>
                      </a:cubicBezTo>
                      <a:cubicBezTo>
                        <a:pt x="2256" y="2340"/>
                        <a:pt x="2252" y="2340"/>
                        <a:pt x="2250" y="2338"/>
                      </a:cubicBezTo>
                      <a:cubicBezTo>
                        <a:pt x="2248" y="2335"/>
                        <a:pt x="2247" y="2333"/>
                        <a:pt x="2249" y="2330"/>
                      </a:cubicBezTo>
                      <a:cubicBezTo>
                        <a:pt x="2250" y="2328"/>
                        <a:pt x="2252" y="2327"/>
                        <a:pt x="2253" y="2327"/>
                      </a:cubicBezTo>
                      <a:cubicBezTo>
                        <a:pt x="2256" y="2326"/>
                        <a:pt x="2259" y="2329"/>
                        <a:pt x="2258" y="2332"/>
                      </a:cubicBezTo>
                      <a:cubicBezTo>
                        <a:pt x="2257" y="2333"/>
                        <a:pt x="2256" y="2334"/>
                        <a:pt x="2255" y="2335"/>
                      </a:cubicBezTo>
                      <a:cubicBezTo>
                        <a:pt x="2256" y="2336"/>
                        <a:pt x="2259" y="2335"/>
                        <a:pt x="2260" y="2333"/>
                      </a:cubicBezTo>
                      <a:cubicBezTo>
                        <a:pt x="2262" y="2331"/>
                        <a:pt x="2261" y="2327"/>
                        <a:pt x="2259" y="2325"/>
                      </a:cubicBezTo>
                      <a:cubicBezTo>
                        <a:pt x="2256" y="2321"/>
                        <a:pt x="2249" y="2320"/>
                        <a:pt x="2245" y="2324"/>
                      </a:cubicBezTo>
                      <a:cubicBezTo>
                        <a:pt x="2242" y="2326"/>
                        <a:pt x="2240" y="2330"/>
                        <a:pt x="2240" y="2334"/>
                      </a:cubicBezTo>
                      <a:cubicBezTo>
                        <a:pt x="2241" y="2338"/>
                        <a:pt x="2243" y="2342"/>
                        <a:pt x="2246" y="2344"/>
                      </a:cubicBezTo>
                      <a:cubicBezTo>
                        <a:pt x="2250" y="2347"/>
                        <a:pt x="2256" y="2347"/>
                        <a:pt x="2260" y="2345"/>
                      </a:cubicBezTo>
                      <a:cubicBezTo>
                        <a:pt x="2270" y="2339"/>
                        <a:pt x="2271" y="2325"/>
                        <a:pt x="2265" y="2315"/>
                      </a:cubicBezTo>
                      <a:cubicBezTo>
                        <a:pt x="2264" y="2312"/>
                        <a:pt x="2261" y="2309"/>
                        <a:pt x="2259" y="2306"/>
                      </a:cubicBezTo>
                      <a:cubicBezTo>
                        <a:pt x="2268" y="2314"/>
                        <a:pt x="2274" y="2322"/>
                        <a:pt x="2278" y="2334"/>
                      </a:cubicBezTo>
                      <a:cubicBezTo>
                        <a:pt x="2281" y="2341"/>
                        <a:pt x="2282" y="2348"/>
                        <a:pt x="2281" y="2356"/>
                      </a:cubicBezTo>
                      <a:cubicBezTo>
                        <a:pt x="2280" y="2364"/>
                        <a:pt x="2278" y="2370"/>
                        <a:pt x="2274" y="2377"/>
                      </a:cubicBezTo>
                      <a:cubicBezTo>
                        <a:pt x="2271" y="2380"/>
                        <a:pt x="2269" y="2383"/>
                        <a:pt x="2265" y="2386"/>
                      </a:cubicBezTo>
                      <a:cubicBezTo>
                        <a:pt x="2265" y="2386"/>
                        <a:pt x="2265" y="2386"/>
                        <a:pt x="2265" y="2386"/>
                      </a:cubicBezTo>
                      <a:cubicBezTo>
                        <a:pt x="2273" y="2377"/>
                        <a:pt x="2272" y="2363"/>
                        <a:pt x="2256" y="2360"/>
                      </a:cubicBezTo>
                      <a:cubicBezTo>
                        <a:pt x="2245" y="2357"/>
                        <a:pt x="2224" y="2369"/>
                        <a:pt x="2209" y="2344"/>
                      </a:cubicBezTo>
                      <a:cubicBezTo>
                        <a:pt x="2210" y="2358"/>
                        <a:pt x="2214" y="2372"/>
                        <a:pt x="2223" y="2381"/>
                      </a:cubicBezTo>
                      <a:cubicBezTo>
                        <a:pt x="2231" y="2391"/>
                        <a:pt x="2245" y="2395"/>
                        <a:pt x="2257" y="2391"/>
                      </a:cubicBezTo>
                      <a:cubicBezTo>
                        <a:pt x="2264" y="2389"/>
                        <a:pt x="2271" y="2384"/>
                        <a:pt x="2275" y="2378"/>
                      </a:cubicBezTo>
                      <a:cubicBezTo>
                        <a:pt x="2280" y="2370"/>
                        <a:pt x="2282" y="2364"/>
                        <a:pt x="2283" y="2356"/>
                      </a:cubicBezTo>
                      <a:cubicBezTo>
                        <a:pt x="2284" y="2347"/>
                        <a:pt x="2283" y="2341"/>
                        <a:pt x="2280" y="2333"/>
                      </a:cubicBezTo>
                      <a:cubicBezTo>
                        <a:pt x="2279" y="2330"/>
                        <a:pt x="2278" y="2327"/>
                        <a:pt x="2276" y="2324"/>
                      </a:cubicBezTo>
                      <a:cubicBezTo>
                        <a:pt x="2275" y="2322"/>
                        <a:pt x="2274" y="2321"/>
                        <a:pt x="2274" y="2319"/>
                      </a:cubicBezTo>
                      <a:cubicBezTo>
                        <a:pt x="2286" y="2336"/>
                        <a:pt x="2310" y="2337"/>
                        <a:pt x="2328" y="2327"/>
                      </a:cubicBezTo>
                      <a:cubicBezTo>
                        <a:pt x="2329" y="2326"/>
                        <a:pt x="2331" y="2325"/>
                        <a:pt x="2332" y="2324"/>
                      </a:cubicBezTo>
                      <a:cubicBezTo>
                        <a:pt x="2352" y="2310"/>
                        <a:pt x="2365" y="2285"/>
                        <a:pt x="2366" y="2260"/>
                      </a:cubicBezTo>
                      <a:close/>
                      <a:moveTo>
                        <a:pt x="2375" y="2243"/>
                      </a:moveTo>
                      <a:cubicBezTo>
                        <a:pt x="2369" y="2246"/>
                        <a:pt x="2361" y="2243"/>
                        <a:pt x="2358" y="2239"/>
                      </a:cubicBezTo>
                      <a:cubicBezTo>
                        <a:pt x="2352" y="2243"/>
                        <a:pt x="2355" y="2257"/>
                        <a:pt x="2366" y="2257"/>
                      </a:cubicBezTo>
                      <a:cubicBezTo>
                        <a:pt x="2372" y="2257"/>
                        <a:pt x="2378" y="2250"/>
                        <a:pt x="2375" y="2243"/>
                      </a:cubicBezTo>
                      <a:close/>
                      <a:moveTo>
                        <a:pt x="2378" y="2257"/>
                      </a:moveTo>
                      <a:cubicBezTo>
                        <a:pt x="2387" y="2252"/>
                        <a:pt x="2396" y="2243"/>
                        <a:pt x="2401" y="2235"/>
                      </a:cubicBezTo>
                      <a:cubicBezTo>
                        <a:pt x="2406" y="2226"/>
                        <a:pt x="2408" y="2215"/>
                        <a:pt x="2409" y="2205"/>
                      </a:cubicBezTo>
                      <a:cubicBezTo>
                        <a:pt x="2410" y="2187"/>
                        <a:pt x="2406" y="2167"/>
                        <a:pt x="2416" y="2151"/>
                      </a:cubicBezTo>
                      <a:cubicBezTo>
                        <a:pt x="2424" y="2138"/>
                        <a:pt x="2440" y="2134"/>
                        <a:pt x="2450" y="2139"/>
                      </a:cubicBezTo>
                      <a:cubicBezTo>
                        <a:pt x="2458" y="2143"/>
                        <a:pt x="2464" y="2153"/>
                        <a:pt x="2462" y="2163"/>
                      </a:cubicBezTo>
                      <a:cubicBezTo>
                        <a:pt x="2461" y="2170"/>
                        <a:pt x="2454" y="2179"/>
                        <a:pt x="2446" y="2177"/>
                      </a:cubicBezTo>
                      <a:cubicBezTo>
                        <a:pt x="2441" y="2176"/>
                        <a:pt x="2438" y="2172"/>
                        <a:pt x="2440" y="2170"/>
                      </a:cubicBezTo>
                      <a:cubicBezTo>
                        <a:pt x="2443" y="2172"/>
                        <a:pt x="2448" y="2170"/>
                        <a:pt x="2449" y="2165"/>
                      </a:cubicBezTo>
                      <a:cubicBezTo>
                        <a:pt x="2450" y="2163"/>
                        <a:pt x="2450" y="2159"/>
                        <a:pt x="2448" y="2156"/>
                      </a:cubicBezTo>
                      <a:cubicBezTo>
                        <a:pt x="2445" y="2151"/>
                        <a:pt x="2439" y="2149"/>
                        <a:pt x="2434" y="2152"/>
                      </a:cubicBezTo>
                      <a:cubicBezTo>
                        <a:pt x="2422" y="2157"/>
                        <a:pt x="2420" y="2178"/>
                        <a:pt x="2421" y="2191"/>
                      </a:cubicBezTo>
                      <a:cubicBezTo>
                        <a:pt x="2422" y="2210"/>
                        <a:pt x="2418" y="2228"/>
                        <a:pt x="2405" y="2243"/>
                      </a:cubicBezTo>
                      <a:cubicBezTo>
                        <a:pt x="2398" y="2251"/>
                        <a:pt x="2389" y="2257"/>
                        <a:pt x="2378" y="2257"/>
                      </a:cubicBezTo>
                      <a:close/>
                      <a:moveTo>
                        <a:pt x="2215" y="2378"/>
                      </a:moveTo>
                      <a:cubicBezTo>
                        <a:pt x="2222" y="2391"/>
                        <a:pt x="2212" y="2400"/>
                        <a:pt x="2205" y="2407"/>
                      </a:cubicBezTo>
                      <a:cubicBezTo>
                        <a:pt x="2199" y="2415"/>
                        <a:pt x="2195" y="2427"/>
                        <a:pt x="2205" y="2434"/>
                      </a:cubicBezTo>
                      <a:cubicBezTo>
                        <a:pt x="2210" y="2422"/>
                        <a:pt x="2217" y="2426"/>
                        <a:pt x="2226" y="2417"/>
                      </a:cubicBezTo>
                      <a:cubicBezTo>
                        <a:pt x="2234" y="2409"/>
                        <a:pt x="2233" y="2390"/>
                        <a:pt x="2215" y="2378"/>
                      </a:cubicBezTo>
                      <a:close/>
                      <a:moveTo>
                        <a:pt x="2145" y="2434"/>
                      </a:moveTo>
                      <a:cubicBezTo>
                        <a:pt x="2174" y="2448"/>
                        <a:pt x="2155" y="2480"/>
                        <a:pt x="2137" y="2484"/>
                      </a:cubicBezTo>
                      <a:cubicBezTo>
                        <a:pt x="2150" y="2475"/>
                        <a:pt x="2155" y="2446"/>
                        <a:pt x="2145" y="2434"/>
                      </a:cubicBezTo>
                      <a:close/>
                      <a:moveTo>
                        <a:pt x="2130" y="2424"/>
                      </a:moveTo>
                      <a:cubicBezTo>
                        <a:pt x="2144" y="2411"/>
                        <a:pt x="2167" y="2408"/>
                        <a:pt x="2181" y="2416"/>
                      </a:cubicBezTo>
                      <a:cubicBezTo>
                        <a:pt x="2211" y="2433"/>
                        <a:pt x="2191" y="2465"/>
                        <a:pt x="2168" y="2443"/>
                      </a:cubicBezTo>
                      <a:cubicBezTo>
                        <a:pt x="2156" y="2431"/>
                        <a:pt x="2148" y="2424"/>
                        <a:pt x="2130" y="2424"/>
                      </a:cubicBezTo>
                      <a:close/>
                      <a:moveTo>
                        <a:pt x="2020" y="2532"/>
                      </a:moveTo>
                      <a:cubicBezTo>
                        <a:pt x="2053" y="2546"/>
                        <a:pt x="2078" y="2529"/>
                        <a:pt x="2096" y="2508"/>
                      </a:cubicBezTo>
                      <a:cubicBezTo>
                        <a:pt x="2106" y="2496"/>
                        <a:pt x="2114" y="2476"/>
                        <a:pt x="2130" y="2473"/>
                      </a:cubicBezTo>
                      <a:cubicBezTo>
                        <a:pt x="2113" y="2456"/>
                        <a:pt x="2087" y="2496"/>
                        <a:pt x="2077" y="2507"/>
                      </a:cubicBezTo>
                      <a:cubicBezTo>
                        <a:pt x="2061" y="2526"/>
                        <a:pt x="2041" y="2536"/>
                        <a:pt x="2020" y="2532"/>
                      </a:cubicBezTo>
                      <a:close/>
                      <a:moveTo>
                        <a:pt x="1787" y="1927"/>
                      </a:moveTo>
                      <a:cubicBezTo>
                        <a:pt x="1805" y="1908"/>
                        <a:pt x="1792" y="1874"/>
                        <a:pt x="1793" y="1860"/>
                      </a:cubicBezTo>
                      <a:cubicBezTo>
                        <a:pt x="1794" y="1837"/>
                        <a:pt x="1815" y="1836"/>
                        <a:pt x="1818" y="1858"/>
                      </a:cubicBezTo>
                      <a:cubicBezTo>
                        <a:pt x="1820" y="1880"/>
                        <a:pt x="1807" y="1913"/>
                        <a:pt x="1787" y="1927"/>
                      </a:cubicBezTo>
                      <a:close/>
                      <a:moveTo>
                        <a:pt x="1765" y="1777"/>
                      </a:moveTo>
                      <a:cubicBezTo>
                        <a:pt x="1736" y="1792"/>
                        <a:pt x="1712" y="1772"/>
                        <a:pt x="1696" y="1771"/>
                      </a:cubicBezTo>
                      <a:cubicBezTo>
                        <a:pt x="1679" y="1770"/>
                        <a:pt x="1675" y="1786"/>
                        <a:pt x="1693" y="1792"/>
                      </a:cubicBezTo>
                      <a:cubicBezTo>
                        <a:pt x="1715" y="1800"/>
                        <a:pt x="1745" y="1793"/>
                        <a:pt x="1765" y="1777"/>
                      </a:cubicBezTo>
                      <a:close/>
                      <a:moveTo>
                        <a:pt x="1990" y="2189"/>
                      </a:moveTo>
                      <a:cubicBezTo>
                        <a:pt x="1996" y="2171"/>
                        <a:pt x="1987" y="2161"/>
                        <a:pt x="1968" y="2153"/>
                      </a:cubicBezTo>
                      <a:cubicBezTo>
                        <a:pt x="1953" y="2147"/>
                        <a:pt x="1944" y="2135"/>
                        <a:pt x="1948" y="2124"/>
                      </a:cubicBezTo>
                      <a:cubicBezTo>
                        <a:pt x="1940" y="2128"/>
                        <a:pt x="1936" y="2142"/>
                        <a:pt x="1942" y="2151"/>
                      </a:cubicBezTo>
                      <a:cubicBezTo>
                        <a:pt x="1950" y="2165"/>
                        <a:pt x="1967" y="2163"/>
                        <a:pt x="1980" y="2172"/>
                      </a:cubicBezTo>
                      <a:cubicBezTo>
                        <a:pt x="1984" y="2175"/>
                        <a:pt x="1989" y="2181"/>
                        <a:pt x="1990" y="2189"/>
                      </a:cubicBezTo>
                      <a:close/>
                      <a:moveTo>
                        <a:pt x="1922" y="1833"/>
                      </a:moveTo>
                      <a:cubicBezTo>
                        <a:pt x="1923" y="1831"/>
                        <a:pt x="1925" y="1831"/>
                        <a:pt x="1927" y="1832"/>
                      </a:cubicBezTo>
                      <a:cubicBezTo>
                        <a:pt x="1929" y="1833"/>
                        <a:pt x="1930" y="1835"/>
                        <a:pt x="1929" y="1837"/>
                      </a:cubicBezTo>
                      <a:cubicBezTo>
                        <a:pt x="1928" y="1839"/>
                        <a:pt x="1926" y="1839"/>
                        <a:pt x="1924" y="1839"/>
                      </a:cubicBezTo>
                      <a:cubicBezTo>
                        <a:pt x="1922" y="1838"/>
                        <a:pt x="1921" y="1835"/>
                        <a:pt x="1922" y="1833"/>
                      </a:cubicBezTo>
                      <a:close/>
                      <a:moveTo>
                        <a:pt x="1923" y="1855"/>
                      </a:moveTo>
                      <a:cubicBezTo>
                        <a:pt x="1925" y="1851"/>
                        <a:pt x="1930" y="1849"/>
                        <a:pt x="1934" y="1851"/>
                      </a:cubicBezTo>
                      <a:cubicBezTo>
                        <a:pt x="1937" y="1853"/>
                        <a:pt x="1939" y="1858"/>
                        <a:pt x="1937" y="1861"/>
                      </a:cubicBezTo>
                      <a:cubicBezTo>
                        <a:pt x="1935" y="1865"/>
                        <a:pt x="1931" y="1867"/>
                        <a:pt x="1927" y="1865"/>
                      </a:cubicBezTo>
                      <a:cubicBezTo>
                        <a:pt x="1923" y="1863"/>
                        <a:pt x="1922" y="1858"/>
                        <a:pt x="1923" y="1855"/>
                      </a:cubicBezTo>
                      <a:close/>
                      <a:moveTo>
                        <a:pt x="1920" y="1843"/>
                      </a:moveTo>
                      <a:cubicBezTo>
                        <a:pt x="1921" y="1840"/>
                        <a:pt x="1924" y="1839"/>
                        <a:pt x="1927" y="1841"/>
                      </a:cubicBezTo>
                      <a:cubicBezTo>
                        <a:pt x="1929" y="1842"/>
                        <a:pt x="1930" y="1845"/>
                        <a:pt x="1929" y="1847"/>
                      </a:cubicBezTo>
                      <a:cubicBezTo>
                        <a:pt x="1928" y="1850"/>
                        <a:pt x="1925" y="1851"/>
                        <a:pt x="1922" y="1849"/>
                      </a:cubicBezTo>
                      <a:cubicBezTo>
                        <a:pt x="1920" y="1848"/>
                        <a:pt x="1919" y="1845"/>
                        <a:pt x="1920" y="1843"/>
                      </a:cubicBezTo>
                      <a:close/>
                      <a:moveTo>
                        <a:pt x="1807" y="2138"/>
                      </a:moveTo>
                      <a:cubicBezTo>
                        <a:pt x="1810" y="2137"/>
                        <a:pt x="1812" y="2135"/>
                        <a:pt x="1813" y="2132"/>
                      </a:cubicBezTo>
                      <a:cubicBezTo>
                        <a:pt x="1815" y="2129"/>
                        <a:pt x="1815" y="2124"/>
                        <a:pt x="1811" y="2120"/>
                      </a:cubicBezTo>
                      <a:cubicBezTo>
                        <a:pt x="1807" y="2116"/>
                        <a:pt x="1801" y="2117"/>
                        <a:pt x="1798" y="2119"/>
                      </a:cubicBezTo>
                      <a:cubicBezTo>
                        <a:pt x="1791" y="2124"/>
                        <a:pt x="1795" y="2129"/>
                        <a:pt x="1794" y="2134"/>
                      </a:cubicBezTo>
                      <a:cubicBezTo>
                        <a:pt x="1792" y="2139"/>
                        <a:pt x="1786" y="2143"/>
                        <a:pt x="1779" y="2143"/>
                      </a:cubicBezTo>
                      <a:cubicBezTo>
                        <a:pt x="1771" y="2143"/>
                        <a:pt x="1763" y="2138"/>
                        <a:pt x="1761" y="2130"/>
                      </a:cubicBezTo>
                      <a:cubicBezTo>
                        <a:pt x="1760" y="2125"/>
                        <a:pt x="1761" y="2120"/>
                        <a:pt x="1766" y="2118"/>
                      </a:cubicBezTo>
                      <a:cubicBezTo>
                        <a:pt x="1764" y="2123"/>
                        <a:pt x="1768" y="2129"/>
                        <a:pt x="1775" y="2127"/>
                      </a:cubicBezTo>
                      <a:cubicBezTo>
                        <a:pt x="1779" y="2126"/>
                        <a:pt x="1784" y="2120"/>
                        <a:pt x="1789" y="2114"/>
                      </a:cubicBezTo>
                      <a:cubicBezTo>
                        <a:pt x="1795" y="2108"/>
                        <a:pt x="1801" y="2103"/>
                        <a:pt x="1808" y="2102"/>
                      </a:cubicBezTo>
                      <a:cubicBezTo>
                        <a:pt x="1821" y="2100"/>
                        <a:pt x="1834" y="2111"/>
                        <a:pt x="1834" y="2125"/>
                      </a:cubicBezTo>
                      <a:cubicBezTo>
                        <a:pt x="1833" y="2132"/>
                        <a:pt x="1829" y="2138"/>
                        <a:pt x="1825" y="2143"/>
                      </a:cubicBezTo>
                      <a:cubicBezTo>
                        <a:pt x="1819" y="2148"/>
                        <a:pt x="1802" y="2158"/>
                        <a:pt x="1801" y="2167"/>
                      </a:cubicBezTo>
                      <a:cubicBezTo>
                        <a:pt x="1799" y="2174"/>
                        <a:pt x="1804" y="2178"/>
                        <a:pt x="1808" y="2177"/>
                      </a:cubicBezTo>
                      <a:cubicBezTo>
                        <a:pt x="1807" y="2182"/>
                        <a:pt x="1799" y="2184"/>
                        <a:pt x="1793" y="2180"/>
                      </a:cubicBezTo>
                      <a:cubicBezTo>
                        <a:pt x="1784" y="2174"/>
                        <a:pt x="1781" y="2158"/>
                        <a:pt x="1790" y="2146"/>
                      </a:cubicBezTo>
                      <a:cubicBezTo>
                        <a:pt x="1794" y="2142"/>
                        <a:pt x="1799" y="2140"/>
                        <a:pt x="1807" y="2138"/>
                      </a:cubicBezTo>
                      <a:close/>
                      <a:moveTo>
                        <a:pt x="2319" y="2164"/>
                      </a:moveTo>
                      <a:cubicBezTo>
                        <a:pt x="2322" y="2166"/>
                        <a:pt x="2323" y="2169"/>
                        <a:pt x="2321" y="2172"/>
                      </a:cubicBezTo>
                      <a:cubicBezTo>
                        <a:pt x="2319" y="2174"/>
                        <a:pt x="2316" y="2175"/>
                        <a:pt x="2313" y="2173"/>
                      </a:cubicBezTo>
                      <a:cubicBezTo>
                        <a:pt x="2311" y="2172"/>
                        <a:pt x="2310" y="2168"/>
                        <a:pt x="2312" y="2166"/>
                      </a:cubicBezTo>
                      <a:cubicBezTo>
                        <a:pt x="2314" y="2163"/>
                        <a:pt x="2317" y="2163"/>
                        <a:pt x="2319" y="2164"/>
                      </a:cubicBezTo>
                      <a:close/>
                      <a:moveTo>
                        <a:pt x="2329" y="2168"/>
                      </a:moveTo>
                      <a:cubicBezTo>
                        <a:pt x="2331" y="2169"/>
                        <a:pt x="2332" y="2172"/>
                        <a:pt x="2331" y="2174"/>
                      </a:cubicBezTo>
                      <a:cubicBezTo>
                        <a:pt x="2329" y="2176"/>
                        <a:pt x="2327" y="2176"/>
                        <a:pt x="2325" y="2175"/>
                      </a:cubicBezTo>
                      <a:cubicBezTo>
                        <a:pt x="2323" y="2173"/>
                        <a:pt x="2322" y="2171"/>
                        <a:pt x="2324" y="2169"/>
                      </a:cubicBezTo>
                      <a:cubicBezTo>
                        <a:pt x="2325" y="2167"/>
                        <a:pt x="2327" y="2167"/>
                        <a:pt x="2329" y="2168"/>
                      </a:cubicBezTo>
                      <a:close/>
                      <a:moveTo>
                        <a:pt x="2306" y="2166"/>
                      </a:moveTo>
                      <a:cubicBezTo>
                        <a:pt x="2310" y="2169"/>
                        <a:pt x="2311" y="2174"/>
                        <a:pt x="2308" y="2178"/>
                      </a:cubicBezTo>
                      <a:cubicBezTo>
                        <a:pt x="2306" y="2181"/>
                        <a:pt x="2301" y="2182"/>
                        <a:pt x="2297" y="2180"/>
                      </a:cubicBezTo>
                      <a:cubicBezTo>
                        <a:pt x="2293" y="2177"/>
                        <a:pt x="2292" y="2172"/>
                        <a:pt x="2295" y="2168"/>
                      </a:cubicBezTo>
                      <a:cubicBezTo>
                        <a:pt x="2297" y="2165"/>
                        <a:pt x="2302" y="2164"/>
                        <a:pt x="2306" y="2166"/>
                      </a:cubicBezTo>
                      <a:close/>
                      <a:moveTo>
                        <a:pt x="1907" y="2088"/>
                      </a:moveTo>
                      <a:cubicBezTo>
                        <a:pt x="1914" y="2087"/>
                        <a:pt x="1922" y="2088"/>
                        <a:pt x="1927" y="2092"/>
                      </a:cubicBezTo>
                      <a:cubicBezTo>
                        <a:pt x="1932" y="2095"/>
                        <a:pt x="1936" y="2102"/>
                        <a:pt x="1935" y="2109"/>
                      </a:cubicBezTo>
                      <a:cubicBezTo>
                        <a:pt x="1933" y="2117"/>
                        <a:pt x="1926" y="2122"/>
                        <a:pt x="1918" y="2124"/>
                      </a:cubicBezTo>
                      <a:cubicBezTo>
                        <a:pt x="1907" y="2127"/>
                        <a:pt x="1896" y="2123"/>
                        <a:pt x="1889" y="2114"/>
                      </a:cubicBezTo>
                      <a:cubicBezTo>
                        <a:pt x="1883" y="2108"/>
                        <a:pt x="1879" y="2099"/>
                        <a:pt x="1877" y="2090"/>
                      </a:cubicBezTo>
                      <a:cubicBezTo>
                        <a:pt x="1877" y="2092"/>
                        <a:pt x="1877" y="2093"/>
                        <a:pt x="1877" y="2095"/>
                      </a:cubicBezTo>
                      <a:cubicBezTo>
                        <a:pt x="1876" y="2118"/>
                        <a:pt x="1871" y="2141"/>
                        <a:pt x="1863" y="2163"/>
                      </a:cubicBezTo>
                      <a:cubicBezTo>
                        <a:pt x="1853" y="2187"/>
                        <a:pt x="1841" y="2203"/>
                        <a:pt x="1845" y="2232"/>
                      </a:cubicBezTo>
                      <a:cubicBezTo>
                        <a:pt x="1845" y="2237"/>
                        <a:pt x="1847" y="2243"/>
                        <a:pt x="1849" y="2249"/>
                      </a:cubicBezTo>
                      <a:cubicBezTo>
                        <a:pt x="1852" y="2257"/>
                        <a:pt x="1856" y="2262"/>
                        <a:pt x="1862" y="2269"/>
                      </a:cubicBezTo>
                      <a:cubicBezTo>
                        <a:pt x="1868" y="2275"/>
                        <a:pt x="1873" y="2278"/>
                        <a:pt x="1881" y="2282"/>
                      </a:cubicBezTo>
                      <a:cubicBezTo>
                        <a:pt x="1910" y="2294"/>
                        <a:pt x="1936" y="2284"/>
                        <a:pt x="1954" y="2261"/>
                      </a:cubicBezTo>
                      <a:cubicBezTo>
                        <a:pt x="1962" y="2250"/>
                        <a:pt x="1965" y="2238"/>
                        <a:pt x="1961" y="2225"/>
                      </a:cubicBezTo>
                      <a:cubicBezTo>
                        <a:pt x="1957" y="2215"/>
                        <a:pt x="1950" y="2207"/>
                        <a:pt x="1939" y="2204"/>
                      </a:cubicBezTo>
                      <a:cubicBezTo>
                        <a:pt x="1930" y="2202"/>
                        <a:pt x="1922" y="2204"/>
                        <a:pt x="1914" y="2209"/>
                      </a:cubicBezTo>
                      <a:cubicBezTo>
                        <a:pt x="1911" y="2211"/>
                        <a:pt x="1909" y="2213"/>
                        <a:pt x="1907" y="2216"/>
                      </a:cubicBezTo>
                      <a:cubicBezTo>
                        <a:pt x="1908" y="2215"/>
                        <a:pt x="1908" y="2215"/>
                        <a:pt x="1909" y="2214"/>
                      </a:cubicBezTo>
                      <a:cubicBezTo>
                        <a:pt x="1916" y="2210"/>
                        <a:pt x="1925" y="2212"/>
                        <a:pt x="1929" y="2218"/>
                      </a:cubicBezTo>
                      <a:cubicBezTo>
                        <a:pt x="1933" y="2225"/>
                        <a:pt x="1931" y="2233"/>
                        <a:pt x="1925" y="2238"/>
                      </a:cubicBezTo>
                      <a:cubicBezTo>
                        <a:pt x="1918" y="2242"/>
                        <a:pt x="1909" y="2240"/>
                        <a:pt x="1905" y="2233"/>
                      </a:cubicBezTo>
                      <a:cubicBezTo>
                        <a:pt x="1899" y="2224"/>
                        <a:pt x="1905" y="2213"/>
                        <a:pt x="1913" y="2207"/>
                      </a:cubicBezTo>
                      <a:cubicBezTo>
                        <a:pt x="1921" y="2202"/>
                        <a:pt x="1930" y="2200"/>
                        <a:pt x="1940" y="2201"/>
                      </a:cubicBezTo>
                      <a:cubicBezTo>
                        <a:pt x="1950" y="2204"/>
                        <a:pt x="1958" y="2210"/>
                        <a:pt x="1963" y="2220"/>
                      </a:cubicBezTo>
                      <a:cubicBezTo>
                        <a:pt x="1959" y="2211"/>
                        <a:pt x="1954" y="2202"/>
                        <a:pt x="1949" y="2196"/>
                      </a:cubicBezTo>
                      <a:cubicBezTo>
                        <a:pt x="1950" y="2195"/>
                        <a:pt x="1951" y="2194"/>
                        <a:pt x="1951" y="2192"/>
                      </a:cubicBezTo>
                      <a:cubicBezTo>
                        <a:pt x="1961" y="2203"/>
                        <a:pt x="1966" y="2215"/>
                        <a:pt x="1967" y="2225"/>
                      </a:cubicBezTo>
                      <a:cubicBezTo>
                        <a:pt x="1967" y="2206"/>
                        <a:pt x="1959" y="2189"/>
                        <a:pt x="1945" y="2177"/>
                      </a:cubicBezTo>
                      <a:cubicBezTo>
                        <a:pt x="1937" y="2169"/>
                        <a:pt x="1927" y="2164"/>
                        <a:pt x="1914" y="2162"/>
                      </a:cubicBezTo>
                      <a:cubicBezTo>
                        <a:pt x="1907" y="2161"/>
                        <a:pt x="1901" y="2160"/>
                        <a:pt x="1893" y="2159"/>
                      </a:cubicBezTo>
                      <a:cubicBezTo>
                        <a:pt x="1887" y="2157"/>
                        <a:pt x="1881" y="2155"/>
                        <a:pt x="1877" y="2150"/>
                      </a:cubicBezTo>
                      <a:cubicBezTo>
                        <a:pt x="1874" y="2145"/>
                        <a:pt x="1873" y="2140"/>
                        <a:pt x="1876" y="2135"/>
                      </a:cubicBezTo>
                      <a:cubicBezTo>
                        <a:pt x="1878" y="2131"/>
                        <a:pt x="1882" y="2128"/>
                        <a:pt x="1887" y="2128"/>
                      </a:cubicBezTo>
                      <a:cubicBezTo>
                        <a:pt x="1890" y="2128"/>
                        <a:pt x="1893" y="2129"/>
                        <a:pt x="1895" y="2132"/>
                      </a:cubicBezTo>
                      <a:cubicBezTo>
                        <a:pt x="1897" y="2135"/>
                        <a:pt x="1898" y="2140"/>
                        <a:pt x="1894" y="2143"/>
                      </a:cubicBezTo>
                      <a:cubicBezTo>
                        <a:pt x="1891" y="2144"/>
                        <a:pt x="1888" y="2144"/>
                        <a:pt x="1887" y="2142"/>
                      </a:cubicBezTo>
                      <a:cubicBezTo>
                        <a:pt x="1884" y="2140"/>
                        <a:pt x="1885" y="2136"/>
                        <a:pt x="1887" y="2134"/>
                      </a:cubicBezTo>
                      <a:cubicBezTo>
                        <a:pt x="1889" y="2132"/>
                        <a:pt x="1893" y="2132"/>
                        <a:pt x="1895" y="2134"/>
                      </a:cubicBezTo>
                      <a:cubicBezTo>
                        <a:pt x="1895" y="2135"/>
                        <a:pt x="1895" y="2135"/>
                        <a:pt x="1896" y="2136"/>
                      </a:cubicBezTo>
                      <a:cubicBezTo>
                        <a:pt x="1895" y="2135"/>
                        <a:pt x="1895" y="2133"/>
                        <a:pt x="1894" y="2132"/>
                      </a:cubicBezTo>
                      <a:cubicBezTo>
                        <a:pt x="1892" y="2130"/>
                        <a:pt x="1890" y="2129"/>
                        <a:pt x="1887" y="2129"/>
                      </a:cubicBezTo>
                      <a:cubicBezTo>
                        <a:pt x="1883" y="2130"/>
                        <a:pt x="1879" y="2132"/>
                        <a:pt x="1878" y="2136"/>
                      </a:cubicBezTo>
                      <a:cubicBezTo>
                        <a:pt x="1876" y="2140"/>
                        <a:pt x="1877" y="2145"/>
                        <a:pt x="1879" y="2149"/>
                      </a:cubicBezTo>
                      <a:cubicBezTo>
                        <a:pt x="1883" y="2153"/>
                        <a:pt x="1888" y="2155"/>
                        <a:pt x="1894" y="2156"/>
                      </a:cubicBezTo>
                      <a:cubicBezTo>
                        <a:pt x="1901" y="2157"/>
                        <a:pt x="1907" y="2158"/>
                        <a:pt x="1913" y="2159"/>
                      </a:cubicBezTo>
                      <a:cubicBezTo>
                        <a:pt x="1926" y="2161"/>
                        <a:pt x="1938" y="2167"/>
                        <a:pt x="1947" y="2175"/>
                      </a:cubicBezTo>
                      <a:cubicBezTo>
                        <a:pt x="1956" y="2183"/>
                        <a:pt x="1963" y="2193"/>
                        <a:pt x="1966" y="2204"/>
                      </a:cubicBezTo>
                      <a:cubicBezTo>
                        <a:pt x="1972" y="2221"/>
                        <a:pt x="1970" y="2240"/>
                        <a:pt x="1962" y="2256"/>
                      </a:cubicBezTo>
                      <a:cubicBezTo>
                        <a:pt x="1963" y="2256"/>
                        <a:pt x="1964" y="2255"/>
                        <a:pt x="1965" y="2254"/>
                      </a:cubicBezTo>
                      <a:cubicBezTo>
                        <a:pt x="1969" y="2251"/>
                        <a:pt x="1973" y="2249"/>
                        <a:pt x="1978" y="2247"/>
                      </a:cubicBezTo>
                      <a:cubicBezTo>
                        <a:pt x="1985" y="2244"/>
                        <a:pt x="1991" y="2241"/>
                        <a:pt x="1999" y="2241"/>
                      </a:cubicBezTo>
                      <a:cubicBezTo>
                        <a:pt x="2026" y="2240"/>
                        <a:pt x="2042" y="2266"/>
                        <a:pt x="2039" y="2289"/>
                      </a:cubicBezTo>
                      <a:cubicBezTo>
                        <a:pt x="2038" y="2298"/>
                        <a:pt x="2033" y="2307"/>
                        <a:pt x="2027" y="2313"/>
                      </a:cubicBezTo>
                      <a:cubicBezTo>
                        <a:pt x="2026" y="2310"/>
                        <a:pt x="2026" y="2310"/>
                        <a:pt x="2026" y="2310"/>
                      </a:cubicBezTo>
                      <a:cubicBezTo>
                        <a:pt x="2031" y="2304"/>
                        <a:pt x="2034" y="2297"/>
                        <a:pt x="2035" y="2288"/>
                      </a:cubicBezTo>
                      <a:cubicBezTo>
                        <a:pt x="2037" y="2268"/>
                        <a:pt x="2023" y="2244"/>
                        <a:pt x="2000" y="2245"/>
                      </a:cubicBezTo>
                      <a:cubicBezTo>
                        <a:pt x="1992" y="2246"/>
                        <a:pt x="1986" y="2248"/>
                        <a:pt x="1980" y="2251"/>
                      </a:cubicBezTo>
                      <a:cubicBezTo>
                        <a:pt x="1975" y="2253"/>
                        <a:pt x="1971" y="2256"/>
                        <a:pt x="1968" y="2258"/>
                      </a:cubicBezTo>
                      <a:cubicBezTo>
                        <a:pt x="1950" y="2270"/>
                        <a:pt x="1942" y="2284"/>
                        <a:pt x="1920" y="2290"/>
                      </a:cubicBezTo>
                      <a:cubicBezTo>
                        <a:pt x="1907" y="2293"/>
                        <a:pt x="1894" y="2292"/>
                        <a:pt x="1879" y="2286"/>
                      </a:cubicBezTo>
                      <a:cubicBezTo>
                        <a:pt x="1871" y="2282"/>
                        <a:pt x="1865" y="2278"/>
                        <a:pt x="1859" y="2272"/>
                      </a:cubicBezTo>
                      <a:cubicBezTo>
                        <a:pt x="1853" y="2265"/>
                        <a:pt x="1849" y="2259"/>
                        <a:pt x="1845" y="2250"/>
                      </a:cubicBezTo>
                      <a:cubicBezTo>
                        <a:pt x="1841" y="2237"/>
                        <a:pt x="1840" y="2226"/>
                        <a:pt x="1842" y="2212"/>
                      </a:cubicBezTo>
                      <a:cubicBezTo>
                        <a:pt x="1840" y="2220"/>
                        <a:pt x="1838" y="2226"/>
                        <a:pt x="1838" y="2227"/>
                      </a:cubicBezTo>
                      <a:cubicBezTo>
                        <a:pt x="1831" y="2255"/>
                        <a:pt x="1827" y="2283"/>
                        <a:pt x="1826" y="2310"/>
                      </a:cubicBezTo>
                      <a:cubicBezTo>
                        <a:pt x="1826" y="2318"/>
                        <a:pt x="1828" y="2324"/>
                        <a:pt x="1832" y="2329"/>
                      </a:cubicBezTo>
                      <a:cubicBezTo>
                        <a:pt x="1834" y="2332"/>
                        <a:pt x="1837" y="2334"/>
                        <a:pt x="1841" y="2335"/>
                      </a:cubicBezTo>
                      <a:cubicBezTo>
                        <a:pt x="1846" y="2336"/>
                        <a:pt x="1853" y="2334"/>
                        <a:pt x="1855" y="2328"/>
                      </a:cubicBezTo>
                      <a:cubicBezTo>
                        <a:pt x="1856" y="2325"/>
                        <a:pt x="1856" y="2322"/>
                        <a:pt x="1853" y="2319"/>
                      </a:cubicBezTo>
                      <a:cubicBezTo>
                        <a:pt x="1850" y="2317"/>
                        <a:pt x="1846" y="2317"/>
                        <a:pt x="1843" y="2320"/>
                      </a:cubicBezTo>
                      <a:cubicBezTo>
                        <a:pt x="1842" y="2322"/>
                        <a:pt x="1842" y="2325"/>
                        <a:pt x="1844" y="2328"/>
                      </a:cubicBezTo>
                      <a:cubicBezTo>
                        <a:pt x="1841" y="2327"/>
                        <a:pt x="1839" y="2323"/>
                        <a:pt x="1840" y="2319"/>
                      </a:cubicBezTo>
                      <a:cubicBezTo>
                        <a:pt x="1842" y="2310"/>
                        <a:pt x="1856" y="2309"/>
                        <a:pt x="1861" y="2319"/>
                      </a:cubicBezTo>
                      <a:cubicBezTo>
                        <a:pt x="1864" y="2328"/>
                        <a:pt x="1860" y="2336"/>
                        <a:pt x="1853" y="2339"/>
                      </a:cubicBezTo>
                      <a:cubicBezTo>
                        <a:pt x="1842" y="2344"/>
                        <a:pt x="1829" y="2336"/>
                        <a:pt x="1826" y="2323"/>
                      </a:cubicBezTo>
                      <a:cubicBezTo>
                        <a:pt x="1827" y="2346"/>
                        <a:pt x="1830" y="2368"/>
                        <a:pt x="1836" y="2389"/>
                      </a:cubicBezTo>
                      <a:cubicBezTo>
                        <a:pt x="1836" y="2380"/>
                        <a:pt x="1837" y="2372"/>
                        <a:pt x="1840" y="2364"/>
                      </a:cubicBezTo>
                      <a:cubicBezTo>
                        <a:pt x="1850" y="2339"/>
                        <a:pt x="1881" y="2325"/>
                        <a:pt x="1903" y="2349"/>
                      </a:cubicBezTo>
                      <a:cubicBezTo>
                        <a:pt x="1908" y="2355"/>
                        <a:pt x="1911" y="2363"/>
                        <a:pt x="1913" y="2372"/>
                      </a:cubicBezTo>
                      <a:cubicBezTo>
                        <a:pt x="1915" y="2386"/>
                        <a:pt x="1911" y="2402"/>
                        <a:pt x="1916" y="2414"/>
                      </a:cubicBezTo>
                      <a:cubicBezTo>
                        <a:pt x="1919" y="2420"/>
                        <a:pt x="1925" y="2425"/>
                        <a:pt x="1931" y="2426"/>
                      </a:cubicBezTo>
                      <a:cubicBezTo>
                        <a:pt x="1945" y="2428"/>
                        <a:pt x="1959" y="2414"/>
                        <a:pt x="1956" y="2400"/>
                      </a:cubicBezTo>
                      <a:cubicBezTo>
                        <a:pt x="1955" y="2394"/>
                        <a:pt x="1949" y="2390"/>
                        <a:pt x="1943" y="2390"/>
                      </a:cubicBezTo>
                      <a:cubicBezTo>
                        <a:pt x="1935" y="2389"/>
                        <a:pt x="1929" y="2397"/>
                        <a:pt x="1932" y="2402"/>
                      </a:cubicBezTo>
                      <a:cubicBezTo>
                        <a:pt x="1929" y="2400"/>
                        <a:pt x="1927" y="2394"/>
                        <a:pt x="1931" y="2390"/>
                      </a:cubicBezTo>
                      <a:cubicBezTo>
                        <a:pt x="1936" y="2382"/>
                        <a:pt x="1948" y="2383"/>
                        <a:pt x="1954" y="2388"/>
                      </a:cubicBezTo>
                      <a:cubicBezTo>
                        <a:pt x="1963" y="2395"/>
                        <a:pt x="1963" y="2405"/>
                        <a:pt x="1961" y="2412"/>
                      </a:cubicBezTo>
                      <a:cubicBezTo>
                        <a:pt x="1957" y="2426"/>
                        <a:pt x="1942" y="2436"/>
                        <a:pt x="1927" y="2430"/>
                      </a:cubicBezTo>
                      <a:cubicBezTo>
                        <a:pt x="1920" y="2426"/>
                        <a:pt x="1915" y="2422"/>
                        <a:pt x="1913" y="2416"/>
                      </a:cubicBezTo>
                      <a:cubicBezTo>
                        <a:pt x="1907" y="2406"/>
                        <a:pt x="1909" y="2394"/>
                        <a:pt x="1903" y="2384"/>
                      </a:cubicBezTo>
                      <a:cubicBezTo>
                        <a:pt x="1894" y="2369"/>
                        <a:pt x="1877" y="2361"/>
                        <a:pt x="1863" y="2370"/>
                      </a:cubicBezTo>
                      <a:cubicBezTo>
                        <a:pt x="1847" y="2380"/>
                        <a:pt x="1842" y="2410"/>
                        <a:pt x="1851" y="2429"/>
                      </a:cubicBezTo>
                      <a:cubicBezTo>
                        <a:pt x="1855" y="2439"/>
                        <a:pt x="1867" y="2448"/>
                        <a:pt x="1878" y="2448"/>
                      </a:cubicBezTo>
                      <a:cubicBezTo>
                        <a:pt x="1894" y="2449"/>
                        <a:pt x="1908" y="2433"/>
                        <a:pt x="1899" y="2418"/>
                      </a:cubicBezTo>
                      <a:cubicBezTo>
                        <a:pt x="1895" y="2413"/>
                        <a:pt x="1891" y="2410"/>
                        <a:pt x="1886" y="2409"/>
                      </a:cubicBezTo>
                      <a:cubicBezTo>
                        <a:pt x="1877" y="2409"/>
                        <a:pt x="1867" y="2419"/>
                        <a:pt x="1873" y="2428"/>
                      </a:cubicBezTo>
                      <a:cubicBezTo>
                        <a:pt x="1877" y="2434"/>
                        <a:pt x="1884" y="2434"/>
                        <a:pt x="1885" y="2428"/>
                      </a:cubicBezTo>
                      <a:cubicBezTo>
                        <a:pt x="1887" y="2435"/>
                        <a:pt x="1878" y="2439"/>
                        <a:pt x="1872" y="2433"/>
                      </a:cubicBezTo>
                      <a:cubicBezTo>
                        <a:pt x="1861" y="2422"/>
                        <a:pt x="1872" y="2403"/>
                        <a:pt x="1887" y="2406"/>
                      </a:cubicBezTo>
                      <a:cubicBezTo>
                        <a:pt x="1897" y="2408"/>
                        <a:pt x="1906" y="2417"/>
                        <a:pt x="1906" y="2429"/>
                      </a:cubicBezTo>
                      <a:cubicBezTo>
                        <a:pt x="1905" y="2445"/>
                        <a:pt x="1885" y="2458"/>
                        <a:pt x="1867" y="2450"/>
                      </a:cubicBezTo>
                      <a:cubicBezTo>
                        <a:pt x="1865" y="2449"/>
                        <a:pt x="1864" y="2449"/>
                        <a:pt x="1862" y="2448"/>
                      </a:cubicBezTo>
                      <a:cubicBezTo>
                        <a:pt x="1867" y="2452"/>
                        <a:pt x="1872" y="2456"/>
                        <a:pt x="1878" y="2460"/>
                      </a:cubicBezTo>
                      <a:cubicBezTo>
                        <a:pt x="1878" y="2460"/>
                        <a:pt x="1878" y="2460"/>
                        <a:pt x="1878" y="2460"/>
                      </a:cubicBezTo>
                      <a:cubicBezTo>
                        <a:pt x="1888" y="2465"/>
                        <a:pt x="1895" y="2467"/>
                        <a:pt x="1905" y="2468"/>
                      </a:cubicBezTo>
                      <a:cubicBezTo>
                        <a:pt x="1895" y="2471"/>
                        <a:pt x="1885" y="2468"/>
                        <a:pt x="1877" y="2463"/>
                      </a:cubicBezTo>
                      <a:cubicBezTo>
                        <a:pt x="1877" y="2463"/>
                        <a:pt x="1877" y="2463"/>
                        <a:pt x="1877" y="2463"/>
                      </a:cubicBezTo>
                      <a:cubicBezTo>
                        <a:pt x="1872" y="2460"/>
                        <a:pt x="1868" y="2457"/>
                        <a:pt x="1865" y="2454"/>
                      </a:cubicBezTo>
                      <a:cubicBezTo>
                        <a:pt x="1873" y="2466"/>
                        <a:pt x="1883" y="2478"/>
                        <a:pt x="1895" y="2489"/>
                      </a:cubicBezTo>
                      <a:cubicBezTo>
                        <a:pt x="1916" y="2507"/>
                        <a:pt x="1935" y="2517"/>
                        <a:pt x="1962" y="2524"/>
                      </a:cubicBezTo>
                      <a:cubicBezTo>
                        <a:pt x="1987" y="2528"/>
                        <a:pt x="2013" y="2526"/>
                        <a:pt x="2036" y="2518"/>
                      </a:cubicBezTo>
                      <a:cubicBezTo>
                        <a:pt x="2047" y="2513"/>
                        <a:pt x="2054" y="2510"/>
                        <a:pt x="2062" y="2500"/>
                      </a:cubicBezTo>
                      <a:cubicBezTo>
                        <a:pt x="2078" y="2479"/>
                        <a:pt x="2081" y="2449"/>
                        <a:pt x="2072" y="2432"/>
                      </a:cubicBezTo>
                      <a:cubicBezTo>
                        <a:pt x="2067" y="2422"/>
                        <a:pt x="2055" y="2415"/>
                        <a:pt x="2045" y="2422"/>
                      </a:cubicBezTo>
                      <a:cubicBezTo>
                        <a:pt x="2039" y="2427"/>
                        <a:pt x="2038" y="2433"/>
                        <a:pt x="2044" y="2440"/>
                      </a:cubicBezTo>
                      <a:cubicBezTo>
                        <a:pt x="2032" y="2439"/>
                        <a:pt x="2029" y="2420"/>
                        <a:pt x="2039" y="2409"/>
                      </a:cubicBezTo>
                      <a:cubicBezTo>
                        <a:pt x="2050" y="2397"/>
                        <a:pt x="2063" y="2396"/>
                        <a:pt x="2073" y="2400"/>
                      </a:cubicBezTo>
                      <a:cubicBezTo>
                        <a:pt x="2087" y="2406"/>
                        <a:pt x="2098" y="2424"/>
                        <a:pt x="2096" y="2444"/>
                      </a:cubicBezTo>
                      <a:cubicBezTo>
                        <a:pt x="2094" y="2463"/>
                        <a:pt x="2084" y="2483"/>
                        <a:pt x="2070" y="2497"/>
                      </a:cubicBezTo>
                      <a:cubicBezTo>
                        <a:pt x="2073" y="2494"/>
                        <a:pt x="2077" y="2491"/>
                        <a:pt x="2080" y="2488"/>
                      </a:cubicBezTo>
                      <a:cubicBezTo>
                        <a:pt x="2100" y="2465"/>
                        <a:pt x="2113" y="2437"/>
                        <a:pt x="2114" y="2406"/>
                      </a:cubicBezTo>
                      <a:cubicBezTo>
                        <a:pt x="2113" y="2390"/>
                        <a:pt x="2107" y="2379"/>
                        <a:pt x="2092" y="2369"/>
                      </a:cubicBezTo>
                      <a:cubicBezTo>
                        <a:pt x="2084" y="2364"/>
                        <a:pt x="2068" y="2361"/>
                        <a:pt x="2059" y="2366"/>
                      </a:cubicBezTo>
                      <a:cubicBezTo>
                        <a:pt x="2050" y="2371"/>
                        <a:pt x="2048" y="2382"/>
                        <a:pt x="2057" y="2387"/>
                      </a:cubicBezTo>
                      <a:cubicBezTo>
                        <a:pt x="2051" y="2391"/>
                        <a:pt x="2044" y="2388"/>
                        <a:pt x="2041" y="2381"/>
                      </a:cubicBezTo>
                      <a:cubicBezTo>
                        <a:pt x="2040" y="2375"/>
                        <a:pt x="2042" y="2367"/>
                        <a:pt x="2049" y="2362"/>
                      </a:cubicBezTo>
                      <a:cubicBezTo>
                        <a:pt x="2053" y="2358"/>
                        <a:pt x="2058" y="2357"/>
                        <a:pt x="2064" y="2356"/>
                      </a:cubicBezTo>
                      <a:cubicBezTo>
                        <a:pt x="2074" y="2355"/>
                        <a:pt x="2086" y="2359"/>
                        <a:pt x="2095" y="2365"/>
                      </a:cubicBezTo>
                      <a:cubicBezTo>
                        <a:pt x="2101" y="2369"/>
                        <a:pt x="2106" y="2376"/>
                        <a:pt x="2109" y="2382"/>
                      </a:cubicBezTo>
                      <a:cubicBezTo>
                        <a:pt x="2102" y="2361"/>
                        <a:pt x="2085" y="2344"/>
                        <a:pt x="2061" y="2339"/>
                      </a:cubicBezTo>
                      <a:cubicBezTo>
                        <a:pt x="2049" y="2336"/>
                        <a:pt x="2038" y="2337"/>
                        <a:pt x="2027" y="2341"/>
                      </a:cubicBezTo>
                      <a:cubicBezTo>
                        <a:pt x="1976" y="2358"/>
                        <a:pt x="2012" y="2388"/>
                        <a:pt x="2020" y="2413"/>
                      </a:cubicBezTo>
                      <a:cubicBezTo>
                        <a:pt x="2031" y="2444"/>
                        <a:pt x="1988" y="2451"/>
                        <a:pt x="1976" y="2419"/>
                      </a:cubicBezTo>
                      <a:cubicBezTo>
                        <a:pt x="1966" y="2392"/>
                        <a:pt x="1983" y="2368"/>
                        <a:pt x="2004" y="2352"/>
                      </a:cubicBezTo>
                      <a:cubicBezTo>
                        <a:pt x="2000" y="2354"/>
                        <a:pt x="1995" y="2356"/>
                        <a:pt x="1990" y="2356"/>
                      </a:cubicBezTo>
                      <a:cubicBezTo>
                        <a:pt x="1979" y="2358"/>
                        <a:pt x="1966" y="2352"/>
                        <a:pt x="1965" y="2340"/>
                      </a:cubicBezTo>
                      <a:cubicBezTo>
                        <a:pt x="1964" y="2335"/>
                        <a:pt x="1966" y="2329"/>
                        <a:pt x="1971" y="2326"/>
                      </a:cubicBezTo>
                      <a:cubicBezTo>
                        <a:pt x="1974" y="2324"/>
                        <a:pt x="1978" y="2324"/>
                        <a:pt x="1982" y="2325"/>
                      </a:cubicBezTo>
                      <a:cubicBezTo>
                        <a:pt x="1986" y="2327"/>
                        <a:pt x="1989" y="2330"/>
                        <a:pt x="1990" y="2334"/>
                      </a:cubicBezTo>
                      <a:cubicBezTo>
                        <a:pt x="1991" y="2339"/>
                        <a:pt x="1989" y="2345"/>
                        <a:pt x="1984" y="2347"/>
                      </a:cubicBezTo>
                      <a:cubicBezTo>
                        <a:pt x="1980" y="2348"/>
                        <a:pt x="1977" y="2347"/>
                        <a:pt x="1975" y="2344"/>
                      </a:cubicBezTo>
                      <a:cubicBezTo>
                        <a:pt x="1974" y="2342"/>
                        <a:pt x="1974" y="2340"/>
                        <a:pt x="1976" y="2338"/>
                      </a:cubicBezTo>
                      <a:cubicBezTo>
                        <a:pt x="1976" y="2340"/>
                        <a:pt x="1977" y="2341"/>
                        <a:pt x="1978" y="2342"/>
                      </a:cubicBezTo>
                      <a:cubicBezTo>
                        <a:pt x="1980" y="2344"/>
                        <a:pt x="1983" y="2343"/>
                        <a:pt x="1984" y="2340"/>
                      </a:cubicBezTo>
                      <a:cubicBezTo>
                        <a:pt x="1985" y="2339"/>
                        <a:pt x="1984" y="2337"/>
                        <a:pt x="1983" y="2335"/>
                      </a:cubicBezTo>
                      <a:cubicBezTo>
                        <a:pt x="1981" y="2332"/>
                        <a:pt x="1978" y="2332"/>
                        <a:pt x="1975" y="2333"/>
                      </a:cubicBezTo>
                      <a:cubicBezTo>
                        <a:pt x="1972" y="2334"/>
                        <a:pt x="1970" y="2337"/>
                        <a:pt x="1971" y="2341"/>
                      </a:cubicBezTo>
                      <a:cubicBezTo>
                        <a:pt x="1972" y="2351"/>
                        <a:pt x="1985" y="2355"/>
                        <a:pt x="1994" y="2354"/>
                      </a:cubicBezTo>
                      <a:cubicBezTo>
                        <a:pt x="1996" y="2354"/>
                        <a:pt x="1998" y="2353"/>
                        <a:pt x="2001" y="2352"/>
                      </a:cubicBezTo>
                      <a:cubicBezTo>
                        <a:pt x="2008" y="2349"/>
                        <a:pt x="2016" y="2344"/>
                        <a:pt x="2023" y="2341"/>
                      </a:cubicBezTo>
                      <a:cubicBezTo>
                        <a:pt x="2031" y="2338"/>
                        <a:pt x="2039" y="2336"/>
                        <a:pt x="2048" y="2336"/>
                      </a:cubicBezTo>
                      <a:cubicBezTo>
                        <a:pt x="2044" y="2335"/>
                        <a:pt x="2041" y="2334"/>
                        <a:pt x="2039" y="2333"/>
                      </a:cubicBezTo>
                      <a:cubicBezTo>
                        <a:pt x="2022" y="2323"/>
                        <a:pt x="2017" y="2302"/>
                        <a:pt x="2023" y="2285"/>
                      </a:cubicBezTo>
                      <a:cubicBezTo>
                        <a:pt x="2025" y="2280"/>
                        <a:pt x="2028" y="2275"/>
                        <a:pt x="2032" y="2272"/>
                      </a:cubicBezTo>
                      <a:cubicBezTo>
                        <a:pt x="2033" y="2275"/>
                        <a:pt x="2033" y="2275"/>
                        <a:pt x="2033" y="2275"/>
                      </a:cubicBezTo>
                      <a:cubicBezTo>
                        <a:pt x="2030" y="2278"/>
                        <a:pt x="2028" y="2282"/>
                        <a:pt x="2026" y="2286"/>
                      </a:cubicBezTo>
                      <a:cubicBezTo>
                        <a:pt x="2020" y="2302"/>
                        <a:pt x="2025" y="2322"/>
                        <a:pt x="2040" y="2331"/>
                      </a:cubicBezTo>
                      <a:cubicBezTo>
                        <a:pt x="2050" y="2336"/>
                        <a:pt x="2055" y="2335"/>
                        <a:pt x="2065" y="2338"/>
                      </a:cubicBezTo>
                      <a:cubicBezTo>
                        <a:pt x="2097" y="2346"/>
                        <a:pt x="2115" y="2374"/>
                        <a:pt x="2116" y="2406"/>
                      </a:cubicBezTo>
                      <a:cubicBezTo>
                        <a:pt x="2116" y="2416"/>
                        <a:pt x="2115" y="2425"/>
                        <a:pt x="2113" y="2433"/>
                      </a:cubicBezTo>
                      <a:cubicBezTo>
                        <a:pt x="2120" y="2416"/>
                        <a:pt x="2125" y="2398"/>
                        <a:pt x="2124" y="2383"/>
                      </a:cubicBezTo>
                      <a:cubicBezTo>
                        <a:pt x="2122" y="2350"/>
                        <a:pt x="2122" y="2306"/>
                        <a:pt x="2116" y="2284"/>
                      </a:cubicBezTo>
                      <a:cubicBezTo>
                        <a:pt x="2114" y="2274"/>
                        <a:pt x="2107" y="2264"/>
                        <a:pt x="2097" y="2260"/>
                      </a:cubicBezTo>
                      <a:cubicBezTo>
                        <a:pt x="2104" y="2261"/>
                        <a:pt x="2108" y="2265"/>
                        <a:pt x="2112" y="2271"/>
                      </a:cubicBezTo>
                      <a:cubicBezTo>
                        <a:pt x="2112" y="2271"/>
                        <a:pt x="2112" y="2271"/>
                        <a:pt x="2112" y="2271"/>
                      </a:cubicBezTo>
                      <a:cubicBezTo>
                        <a:pt x="2114" y="2273"/>
                        <a:pt x="2116" y="2276"/>
                        <a:pt x="2117" y="2279"/>
                      </a:cubicBezTo>
                      <a:cubicBezTo>
                        <a:pt x="2115" y="2267"/>
                        <a:pt x="2112" y="2257"/>
                        <a:pt x="2104" y="2248"/>
                      </a:cubicBezTo>
                      <a:cubicBezTo>
                        <a:pt x="2096" y="2239"/>
                        <a:pt x="2086" y="2235"/>
                        <a:pt x="2075" y="2235"/>
                      </a:cubicBezTo>
                      <a:cubicBezTo>
                        <a:pt x="2075" y="2234"/>
                        <a:pt x="2075" y="2233"/>
                        <a:pt x="2074" y="2232"/>
                      </a:cubicBezTo>
                      <a:cubicBezTo>
                        <a:pt x="2083" y="2232"/>
                        <a:pt x="2092" y="2235"/>
                        <a:pt x="2100" y="2241"/>
                      </a:cubicBezTo>
                      <a:cubicBezTo>
                        <a:pt x="2107" y="2246"/>
                        <a:pt x="2113" y="2253"/>
                        <a:pt x="2114" y="2260"/>
                      </a:cubicBezTo>
                      <a:cubicBezTo>
                        <a:pt x="2114" y="2255"/>
                        <a:pt x="2117" y="2249"/>
                        <a:pt x="2121" y="2248"/>
                      </a:cubicBezTo>
                      <a:cubicBezTo>
                        <a:pt x="2124" y="2246"/>
                        <a:pt x="2127" y="2246"/>
                        <a:pt x="2130" y="2247"/>
                      </a:cubicBezTo>
                      <a:cubicBezTo>
                        <a:pt x="2135" y="2249"/>
                        <a:pt x="2138" y="2254"/>
                        <a:pt x="2135" y="2260"/>
                      </a:cubicBezTo>
                      <a:cubicBezTo>
                        <a:pt x="2133" y="2263"/>
                        <a:pt x="2130" y="2264"/>
                        <a:pt x="2127" y="2263"/>
                      </a:cubicBezTo>
                      <a:cubicBezTo>
                        <a:pt x="2121" y="2262"/>
                        <a:pt x="2122" y="2255"/>
                        <a:pt x="2125" y="2254"/>
                      </a:cubicBezTo>
                      <a:cubicBezTo>
                        <a:pt x="2124" y="2255"/>
                        <a:pt x="2124" y="2258"/>
                        <a:pt x="2125" y="2259"/>
                      </a:cubicBezTo>
                      <a:cubicBezTo>
                        <a:pt x="2126" y="2261"/>
                        <a:pt x="2130" y="2261"/>
                        <a:pt x="2131" y="2260"/>
                      </a:cubicBezTo>
                      <a:cubicBezTo>
                        <a:pt x="2133" y="2258"/>
                        <a:pt x="2134" y="2256"/>
                        <a:pt x="2133" y="2253"/>
                      </a:cubicBezTo>
                      <a:cubicBezTo>
                        <a:pt x="2131" y="2248"/>
                        <a:pt x="2123" y="2246"/>
                        <a:pt x="2118" y="2252"/>
                      </a:cubicBezTo>
                      <a:cubicBezTo>
                        <a:pt x="2114" y="2257"/>
                        <a:pt x="2117" y="2267"/>
                        <a:pt x="2118" y="2273"/>
                      </a:cubicBezTo>
                      <a:cubicBezTo>
                        <a:pt x="2119" y="2281"/>
                        <a:pt x="2121" y="2290"/>
                        <a:pt x="2122" y="2294"/>
                      </a:cubicBezTo>
                      <a:cubicBezTo>
                        <a:pt x="2122" y="2301"/>
                        <a:pt x="2125" y="2317"/>
                        <a:pt x="2125" y="2336"/>
                      </a:cubicBezTo>
                      <a:cubicBezTo>
                        <a:pt x="2125" y="2332"/>
                        <a:pt x="2126" y="2329"/>
                        <a:pt x="2128" y="2325"/>
                      </a:cubicBezTo>
                      <a:cubicBezTo>
                        <a:pt x="2128" y="2324"/>
                        <a:pt x="2134" y="2311"/>
                        <a:pt x="2136" y="2312"/>
                      </a:cubicBezTo>
                      <a:cubicBezTo>
                        <a:pt x="2137" y="2314"/>
                        <a:pt x="2134" y="2320"/>
                        <a:pt x="2133" y="2322"/>
                      </a:cubicBezTo>
                      <a:cubicBezTo>
                        <a:pt x="2131" y="2327"/>
                        <a:pt x="2130" y="2332"/>
                        <a:pt x="2129" y="2338"/>
                      </a:cubicBezTo>
                      <a:cubicBezTo>
                        <a:pt x="2129" y="2340"/>
                        <a:pt x="2128" y="2343"/>
                        <a:pt x="2128" y="2345"/>
                      </a:cubicBezTo>
                      <a:cubicBezTo>
                        <a:pt x="2127" y="2354"/>
                        <a:pt x="2127" y="2362"/>
                        <a:pt x="2128" y="2371"/>
                      </a:cubicBezTo>
                      <a:cubicBezTo>
                        <a:pt x="2128" y="2371"/>
                        <a:pt x="2128" y="2372"/>
                        <a:pt x="2129" y="2374"/>
                      </a:cubicBezTo>
                      <a:cubicBezTo>
                        <a:pt x="2129" y="2371"/>
                        <a:pt x="2129" y="2368"/>
                        <a:pt x="2130" y="2365"/>
                      </a:cubicBezTo>
                      <a:cubicBezTo>
                        <a:pt x="2131" y="2357"/>
                        <a:pt x="2133" y="2351"/>
                        <a:pt x="2137" y="2344"/>
                      </a:cubicBezTo>
                      <a:cubicBezTo>
                        <a:pt x="2149" y="2326"/>
                        <a:pt x="2169" y="2326"/>
                        <a:pt x="2185" y="2335"/>
                      </a:cubicBezTo>
                      <a:cubicBezTo>
                        <a:pt x="2199" y="2343"/>
                        <a:pt x="2210" y="2357"/>
                        <a:pt x="2210" y="2373"/>
                      </a:cubicBezTo>
                      <a:cubicBezTo>
                        <a:pt x="2210" y="2387"/>
                        <a:pt x="2202" y="2398"/>
                        <a:pt x="2189" y="2402"/>
                      </a:cubicBezTo>
                      <a:cubicBezTo>
                        <a:pt x="2183" y="2403"/>
                        <a:pt x="2178" y="2403"/>
                        <a:pt x="2171" y="2402"/>
                      </a:cubicBezTo>
                      <a:cubicBezTo>
                        <a:pt x="2167" y="2400"/>
                        <a:pt x="2163" y="2397"/>
                        <a:pt x="2160" y="2393"/>
                      </a:cubicBezTo>
                      <a:cubicBezTo>
                        <a:pt x="2157" y="2388"/>
                        <a:pt x="2156" y="2381"/>
                        <a:pt x="2159" y="2376"/>
                      </a:cubicBezTo>
                      <a:cubicBezTo>
                        <a:pt x="2161" y="2372"/>
                        <a:pt x="2163" y="2370"/>
                        <a:pt x="2167" y="2369"/>
                      </a:cubicBezTo>
                      <a:cubicBezTo>
                        <a:pt x="2171" y="2368"/>
                        <a:pt x="2176" y="2369"/>
                        <a:pt x="2179" y="2371"/>
                      </a:cubicBezTo>
                      <a:cubicBezTo>
                        <a:pt x="2183" y="2374"/>
                        <a:pt x="2185" y="2379"/>
                        <a:pt x="2184" y="2384"/>
                      </a:cubicBezTo>
                      <a:cubicBezTo>
                        <a:pt x="2183" y="2388"/>
                        <a:pt x="2178" y="2392"/>
                        <a:pt x="2173" y="2391"/>
                      </a:cubicBezTo>
                      <a:cubicBezTo>
                        <a:pt x="2167" y="2391"/>
                        <a:pt x="2163" y="2386"/>
                        <a:pt x="2163" y="2380"/>
                      </a:cubicBezTo>
                      <a:cubicBezTo>
                        <a:pt x="2163" y="2375"/>
                        <a:pt x="2168" y="2370"/>
                        <a:pt x="2174" y="2370"/>
                      </a:cubicBezTo>
                      <a:cubicBezTo>
                        <a:pt x="2176" y="2370"/>
                        <a:pt x="2178" y="2371"/>
                        <a:pt x="2180" y="2372"/>
                      </a:cubicBezTo>
                      <a:cubicBezTo>
                        <a:pt x="2179" y="2371"/>
                        <a:pt x="2179" y="2371"/>
                        <a:pt x="2179" y="2371"/>
                      </a:cubicBezTo>
                      <a:cubicBezTo>
                        <a:pt x="2175" y="2369"/>
                        <a:pt x="2171" y="2368"/>
                        <a:pt x="2167" y="2369"/>
                      </a:cubicBezTo>
                      <a:cubicBezTo>
                        <a:pt x="2164" y="2370"/>
                        <a:pt x="2161" y="2373"/>
                        <a:pt x="2160" y="2376"/>
                      </a:cubicBezTo>
                      <a:cubicBezTo>
                        <a:pt x="2157" y="2382"/>
                        <a:pt x="2158" y="2387"/>
                        <a:pt x="2161" y="2393"/>
                      </a:cubicBezTo>
                      <a:cubicBezTo>
                        <a:pt x="2164" y="2397"/>
                        <a:pt x="2167" y="2399"/>
                        <a:pt x="2172" y="2400"/>
                      </a:cubicBezTo>
                      <a:cubicBezTo>
                        <a:pt x="2178" y="2402"/>
                        <a:pt x="2183" y="2402"/>
                        <a:pt x="2189" y="2400"/>
                      </a:cubicBezTo>
                      <a:cubicBezTo>
                        <a:pt x="2201" y="2396"/>
                        <a:pt x="2208" y="2386"/>
                        <a:pt x="2208" y="2373"/>
                      </a:cubicBezTo>
                      <a:cubicBezTo>
                        <a:pt x="2207" y="2358"/>
                        <a:pt x="2196" y="2344"/>
                        <a:pt x="2182" y="2337"/>
                      </a:cubicBezTo>
                      <a:cubicBezTo>
                        <a:pt x="2168" y="2330"/>
                        <a:pt x="2151" y="2331"/>
                        <a:pt x="2141" y="2347"/>
                      </a:cubicBezTo>
                      <a:cubicBezTo>
                        <a:pt x="2137" y="2353"/>
                        <a:pt x="2135" y="2359"/>
                        <a:pt x="2134" y="2366"/>
                      </a:cubicBezTo>
                      <a:cubicBezTo>
                        <a:pt x="2130" y="2392"/>
                        <a:pt x="2125" y="2416"/>
                        <a:pt x="2113" y="2441"/>
                      </a:cubicBezTo>
                      <a:cubicBezTo>
                        <a:pt x="2114" y="2440"/>
                        <a:pt x="2115" y="2438"/>
                        <a:pt x="2116" y="2437"/>
                      </a:cubicBezTo>
                      <a:cubicBezTo>
                        <a:pt x="2123" y="2431"/>
                        <a:pt x="2135" y="2428"/>
                        <a:pt x="2142" y="2437"/>
                      </a:cubicBezTo>
                      <a:cubicBezTo>
                        <a:pt x="2146" y="2443"/>
                        <a:pt x="2146" y="2452"/>
                        <a:pt x="2141" y="2458"/>
                      </a:cubicBezTo>
                      <a:cubicBezTo>
                        <a:pt x="2137" y="2462"/>
                        <a:pt x="2131" y="2465"/>
                        <a:pt x="2125" y="2462"/>
                      </a:cubicBezTo>
                      <a:cubicBezTo>
                        <a:pt x="2121" y="2461"/>
                        <a:pt x="2119" y="2455"/>
                        <a:pt x="2123" y="2452"/>
                      </a:cubicBezTo>
                      <a:cubicBezTo>
                        <a:pt x="2128" y="2449"/>
                        <a:pt x="2130" y="2453"/>
                        <a:pt x="2135" y="2450"/>
                      </a:cubicBezTo>
                      <a:cubicBezTo>
                        <a:pt x="2139" y="2448"/>
                        <a:pt x="2141" y="2445"/>
                        <a:pt x="2139" y="2441"/>
                      </a:cubicBezTo>
                      <a:cubicBezTo>
                        <a:pt x="2135" y="2434"/>
                        <a:pt x="2126" y="2436"/>
                        <a:pt x="2120" y="2440"/>
                      </a:cubicBezTo>
                      <a:cubicBezTo>
                        <a:pt x="2108" y="2448"/>
                        <a:pt x="2106" y="2455"/>
                        <a:pt x="2099" y="2467"/>
                      </a:cubicBezTo>
                      <a:cubicBezTo>
                        <a:pt x="2095" y="2475"/>
                        <a:pt x="2089" y="2482"/>
                        <a:pt x="2082" y="2490"/>
                      </a:cubicBezTo>
                      <a:cubicBezTo>
                        <a:pt x="2062" y="2512"/>
                        <a:pt x="2034" y="2525"/>
                        <a:pt x="2005" y="2529"/>
                      </a:cubicBezTo>
                      <a:cubicBezTo>
                        <a:pt x="2011" y="2530"/>
                        <a:pt x="2016" y="2533"/>
                        <a:pt x="2018" y="2537"/>
                      </a:cubicBezTo>
                      <a:cubicBezTo>
                        <a:pt x="2020" y="2542"/>
                        <a:pt x="2020" y="2547"/>
                        <a:pt x="2014" y="2552"/>
                      </a:cubicBezTo>
                      <a:cubicBezTo>
                        <a:pt x="2015" y="2550"/>
                        <a:pt x="2013" y="2549"/>
                        <a:pt x="2012" y="2548"/>
                      </a:cubicBezTo>
                      <a:cubicBezTo>
                        <a:pt x="2022" y="2541"/>
                        <a:pt x="2011" y="2531"/>
                        <a:pt x="2000" y="2530"/>
                      </a:cubicBezTo>
                      <a:cubicBezTo>
                        <a:pt x="2000" y="2530"/>
                        <a:pt x="2000" y="2530"/>
                        <a:pt x="2000" y="2530"/>
                      </a:cubicBezTo>
                      <a:cubicBezTo>
                        <a:pt x="1990" y="2531"/>
                        <a:pt x="1980" y="2531"/>
                        <a:pt x="1970" y="2530"/>
                      </a:cubicBezTo>
                      <a:cubicBezTo>
                        <a:pt x="1981" y="2537"/>
                        <a:pt x="1989" y="2551"/>
                        <a:pt x="1984" y="2566"/>
                      </a:cubicBezTo>
                      <a:cubicBezTo>
                        <a:pt x="1982" y="2574"/>
                        <a:pt x="1978" y="2580"/>
                        <a:pt x="1971" y="2584"/>
                      </a:cubicBezTo>
                      <a:cubicBezTo>
                        <a:pt x="1964" y="2588"/>
                        <a:pt x="1957" y="2589"/>
                        <a:pt x="1949" y="2588"/>
                      </a:cubicBezTo>
                      <a:cubicBezTo>
                        <a:pt x="1941" y="2586"/>
                        <a:pt x="1935" y="2582"/>
                        <a:pt x="1930" y="2577"/>
                      </a:cubicBezTo>
                      <a:cubicBezTo>
                        <a:pt x="1926" y="2571"/>
                        <a:pt x="1923" y="2564"/>
                        <a:pt x="1924" y="2557"/>
                      </a:cubicBezTo>
                      <a:cubicBezTo>
                        <a:pt x="1924" y="2549"/>
                        <a:pt x="1927" y="2543"/>
                        <a:pt x="1934" y="2539"/>
                      </a:cubicBezTo>
                      <a:cubicBezTo>
                        <a:pt x="1938" y="2536"/>
                        <a:pt x="1942" y="2535"/>
                        <a:pt x="1947" y="2536"/>
                      </a:cubicBezTo>
                      <a:cubicBezTo>
                        <a:pt x="1954" y="2538"/>
                        <a:pt x="1959" y="2543"/>
                        <a:pt x="1960" y="2550"/>
                      </a:cubicBezTo>
                      <a:cubicBezTo>
                        <a:pt x="1961" y="2557"/>
                        <a:pt x="1958" y="2563"/>
                        <a:pt x="1953" y="2566"/>
                      </a:cubicBezTo>
                      <a:cubicBezTo>
                        <a:pt x="1946" y="2571"/>
                        <a:pt x="1937" y="2569"/>
                        <a:pt x="1933" y="2562"/>
                      </a:cubicBezTo>
                      <a:cubicBezTo>
                        <a:pt x="1928" y="2555"/>
                        <a:pt x="1930" y="2546"/>
                        <a:pt x="1937" y="2541"/>
                      </a:cubicBezTo>
                      <a:cubicBezTo>
                        <a:pt x="1940" y="2539"/>
                        <a:pt x="1944" y="2539"/>
                        <a:pt x="1947" y="2539"/>
                      </a:cubicBezTo>
                      <a:cubicBezTo>
                        <a:pt x="1947" y="2539"/>
                        <a:pt x="1947" y="2539"/>
                        <a:pt x="1947" y="2539"/>
                      </a:cubicBezTo>
                      <a:cubicBezTo>
                        <a:pt x="1943" y="2538"/>
                        <a:pt x="1939" y="2539"/>
                        <a:pt x="1935" y="2541"/>
                      </a:cubicBezTo>
                      <a:cubicBezTo>
                        <a:pt x="1930" y="2545"/>
                        <a:pt x="1927" y="2550"/>
                        <a:pt x="1927" y="2557"/>
                      </a:cubicBezTo>
                      <a:cubicBezTo>
                        <a:pt x="1927" y="2564"/>
                        <a:pt x="1929" y="2569"/>
                        <a:pt x="1933" y="2574"/>
                      </a:cubicBezTo>
                      <a:cubicBezTo>
                        <a:pt x="1937" y="2580"/>
                        <a:pt x="1943" y="2583"/>
                        <a:pt x="1949" y="2584"/>
                      </a:cubicBezTo>
                      <a:cubicBezTo>
                        <a:pt x="1957" y="2586"/>
                        <a:pt x="1963" y="2585"/>
                        <a:pt x="1969" y="2581"/>
                      </a:cubicBezTo>
                      <a:cubicBezTo>
                        <a:pt x="1975" y="2577"/>
                        <a:pt x="1979" y="2572"/>
                        <a:pt x="1982" y="2565"/>
                      </a:cubicBezTo>
                      <a:cubicBezTo>
                        <a:pt x="1988" y="2548"/>
                        <a:pt x="1975" y="2531"/>
                        <a:pt x="1961" y="2528"/>
                      </a:cubicBezTo>
                      <a:cubicBezTo>
                        <a:pt x="1933" y="2522"/>
                        <a:pt x="1913" y="2512"/>
                        <a:pt x="1891" y="2493"/>
                      </a:cubicBezTo>
                      <a:cubicBezTo>
                        <a:pt x="1889" y="2491"/>
                        <a:pt x="1887" y="2489"/>
                        <a:pt x="1885" y="2487"/>
                      </a:cubicBezTo>
                      <a:cubicBezTo>
                        <a:pt x="1887" y="2489"/>
                        <a:pt x="1888" y="2491"/>
                        <a:pt x="1889" y="2493"/>
                      </a:cubicBezTo>
                      <a:cubicBezTo>
                        <a:pt x="1893" y="2502"/>
                        <a:pt x="1896" y="2511"/>
                        <a:pt x="1896" y="2521"/>
                      </a:cubicBezTo>
                      <a:cubicBezTo>
                        <a:pt x="1893" y="2511"/>
                        <a:pt x="1891" y="2504"/>
                        <a:pt x="1886" y="2495"/>
                      </a:cubicBezTo>
                      <a:cubicBezTo>
                        <a:pt x="1885" y="2494"/>
                        <a:pt x="1885" y="2493"/>
                        <a:pt x="1885" y="2493"/>
                      </a:cubicBezTo>
                      <a:cubicBezTo>
                        <a:pt x="1887" y="2501"/>
                        <a:pt x="1879" y="2512"/>
                        <a:pt x="1872" y="2516"/>
                      </a:cubicBezTo>
                      <a:cubicBezTo>
                        <a:pt x="1868" y="2519"/>
                        <a:pt x="1863" y="2521"/>
                        <a:pt x="1859" y="2522"/>
                      </a:cubicBezTo>
                      <a:cubicBezTo>
                        <a:pt x="1852" y="2524"/>
                        <a:pt x="1840" y="2523"/>
                        <a:pt x="1835" y="2516"/>
                      </a:cubicBezTo>
                      <a:cubicBezTo>
                        <a:pt x="1828" y="2520"/>
                        <a:pt x="1820" y="2520"/>
                        <a:pt x="1813" y="2519"/>
                      </a:cubicBezTo>
                      <a:cubicBezTo>
                        <a:pt x="1803" y="2517"/>
                        <a:pt x="1792" y="2519"/>
                        <a:pt x="1790" y="2528"/>
                      </a:cubicBezTo>
                      <a:cubicBezTo>
                        <a:pt x="1786" y="2518"/>
                        <a:pt x="1800" y="2507"/>
                        <a:pt x="1809" y="2504"/>
                      </a:cubicBezTo>
                      <a:cubicBezTo>
                        <a:pt x="1821" y="2501"/>
                        <a:pt x="1834" y="2507"/>
                        <a:pt x="1847" y="2513"/>
                      </a:cubicBezTo>
                      <a:cubicBezTo>
                        <a:pt x="1856" y="2516"/>
                        <a:pt x="1863" y="2517"/>
                        <a:pt x="1871" y="2512"/>
                      </a:cubicBezTo>
                      <a:cubicBezTo>
                        <a:pt x="1878" y="2509"/>
                        <a:pt x="1885" y="2501"/>
                        <a:pt x="1885" y="2493"/>
                      </a:cubicBezTo>
                      <a:cubicBezTo>
                        <a:pt x="1885" y="2494"/>
                        <a:pt x="1884" y="2496"/>
                        <a:pt x="1884" y="2497"/>
                      </a:cubicBezTo>
                      <a:cubicBezTo>
                        <a:pt x="1882" y="2502"/>
                        <a:pt x="1878" y="2505"/>
                        <a:pt x="1871" y="2504"/>
                      </a:cubicBezTo>
                      <a:cubicBezTo>
                        <a:pt x="1872" y="2504"/>
                        <a:pt x="1872" y="2502"/>
                        <a:pt x="1872" y="2501"/>
                      </a:cubicBezTo>
                      <a:cubicBezTo>
                        <a:pt x="1880" y="2501"/>
                        <a:pt x="1884" y="2495"/>
                        <a:pt x="1881" y="2488"/>
                      </a:cubicBezTo>
                      <a:cubicBezTo>
                        <a:pt x="1880" y="2484"/>
                        <a:pt x="1879" y="2482"/>
                        <a:pt x="1877" y="2479"/>
                      </a:cubicBezTo>
                      <a:cubicBezTo>
                        <a:pt x="1855" y="2455"/>
                        <a:pt x="1840" y="2427"/>
                        <a:pt x="1831" y="2397"/>
                      </a:cubicBezTo>
                      <a:cubicBezTo>
                        <a:pt x="1837" y="2422"/>
                        <a:pt x="1841" y="2452"/>
                        <a:pt x="1827" y="2475"/>
                      </a:cubicBezTo>
                      <a:cubicBezTo>
                        <a:pt x="1819" y="2486"/>
                        <a:pt x="1810" y="2492"/>
                        <a:pt x="1797" y="2495"/>
                      </a:cubicBezTo>
                      <a:cubicBezTo>
                        <a:pt x="1786" y="2497"/>
                        <a:pt x="1775" y="2495"/>
                        <a:pt x="1766" y="2490"/>
                      </a:cubicBezTo>
                      <a:cubicBezTo>
                        <a:pt x="1743" y="2478"/>
                        <a:pt x="1735" y="2450"/>
                        <a:pt x="1747" y="2428"/>
                      </a:cubicBezTo>
                      <a:cubicBezTo>
                        <a:pt x="1758" y="2408"/>
                        <a:pt x="1782" y="2396"/>
                        <a:pt x="1802" y="2411"/>
                      </a:cubicBezTo>
                      <a:cubicBezTo>
                        <a:pt x="1810" y="2417"/>
                        <a:pt x="1815" y="2428"/>
                        <a:pt x="1811" y="2438"/>
                      </a:cubicBezTo>
                      <a:cubicBezTo>
                        <a:pt x="1809" y="2441"/>
                        <a:pt x="1807" y="2444"/>
                        <a:pt x="1804" y="2446"/>
                      </a:cubicBezTo>
                      <a:cubicBezTo>
                        <a:pt x="1804" y="2446"/>
                        <a:pt x="1804" y="2446"/>
                        <a:pt x="1804" y="2446"/>
                      </a:cubicBezTo>
                      <a:cubicBezTo>
                        <a:pt x="1797" y="2450"/>
                        <a:pt x="1787" y="2449"/>
                        <a:pt x="1782" y="2441"/>
                      </a:cubicBezTo>
                      <a:cubicBezTo>
                        <a:pt x="1777" y="2433"/>
                        <a:pt x="1779" y="2423"/>
                        <a:pt x="1786" y="2418"/>
                      </a:cubicBezTo>
                      <a:cubicBezTo>
                        <a:pt x="1794" y="2413"/>
                        <a:pt x="1804" y="2415"/>
                        <a:pt x="1809" y="2423"/>
                      </a:cubicBezTo>
                      <a:cubicBezTo>
                        <a:pt x="1811" y="2426"/>
                        <a:pt x="1812" y="2430"/>
                        <a:pt x="1812" y="2433"/>
                      </a:cubicBezTo>
                      <a:cubicBezTo>
                        <a:pt x="1812" y="2433"/>
                        <a:pt x="1812" y="2433"/>
                        <a:pt x="1812" y="2433"/>
                      </a:cubicBezTo>
                      <a:cubicBezTo>
                        <a:pt x="1813" y="2425"/>
                        <a:pt x="1808" y="2416"/>
                        <a:pt x="1801" y="2411"/>
                      </a:cubicBezTo>
                      <a:cubicBezTo>
                        <a:pt x="1781" y="2399"/>
                        <a:pt x="1759" y="2412"/>
                        <a:pt x="1749" y="2430"/>
                      </a:cubicBezTo>
                      <a:cubicBezTo>
                        <a:pt x="1738" y="2451"/>
                        <a:pt x="1746" y="2477"/>
                        <a:pt x="1767" y="2488"/>
                      </a:cubicBezTo>
                      <a:cubicBezTo>
                        <a:pt x="1771" y="2490"/>
                        <a:pt x="1774" y="2491"/>
                        <a:pt x="1778" y="2492"/>
                      </a:cubicBezTo>
                      <a:cubicBezTo>
                        <a:pt x="1776" y="2491"/>
                        <a:pt x="1774" y="2489"/>
                        <a:pt x="1772" y="2488"/>
                      </a:cubicBezTo>
                      <a:cubicBezTo>
                        <a:pt x="1765" y="2482"/>
                        <a:pt x="1763" y="2472"/>
                        <a:pt x="1766" y="2465"/>
                      </a:cubicBezTo>
                      <a:cubicBezTo>
                        <a:pt x="1770" y="2458"/>
                        <a:pt x="1778" y="2454"/>
                        <a:pt x="1786" y="2458"/>
                      </a:cubicBezTo>
                      <a:cubicBezTo>
                        <a:pt x="1791" y="2461"/>
                        <a:pt x="1793" y="2466"/>
                        <a:pt x="1792" y="2471"/>
                      </a:cubicBezTo>
                      <a:cubicBezTo>
                        <a:pt x="1789" y="2480"/>
                        <a:pt x="1778" y="2479"/>
                        <a:pt x="1777" y="2473"/>
                      </a:cubicBezTo>
                      <a:cubicBezTo>
                        <a:pt x="1779" y="2475"/>
                        <a:pt x="1783" y="2476"/>
                        <a:pt x="1785" y="2474"/>
                      </a:cubicBezTo>
                      <a:cubicBezTo>
                        <a:pt x="1789" y="2472"/>
                        <a:pt x="1789" y="2467"/>
                        <a:pt x="1786" y="2464"/>
                      </a:cubicBezTo>
                      <a:cubicBezTo>
                        <a:pt x="1784" y="2461"/>
                        <a:pt x="1780" y="2460"/>
                        <a:pt x="1776" y="2461"/>
                      </a:cubicBezTo>
                      <a:cubicBezTo>
                        <a:pt x="1770" y="2463"/>
                        <a:pt x="1768" y="2471"/>
                        <a:pt x="1769" y="2477"/>
                      </a:cubicBezTo>
                      <a:cubicBezTo>
                        <a:pt x="1771" y="2489"/>
                        <a:pt x="1785" y="2494"/>
                        <a:pt x="1797" y="2492"/>
                      </a:cubicBezTo>
                      <a:cubicBezTo>
                        <a:pt x="1809" y="2490"/>
                        <a:pt x="1817" y="2483"/>
                        <a:pt x="1824" y="2473"/>
                      </a:cubicBezTo>
                      <a:cubicBezTo>
                        <a:pt x="1843" y="2441"/>
                        <a:pt x="1824" y="2390"/>
                        <a:pt x="1820" y="2350"/>
                      </a:cubicBezTo>
                      <a:cubicBezTo>
                        <a:pt x="1818" y="2358"/>
                        <a:pt x="1814" y="2364"/>
                        <a:pt x="1808" y="2371"/>
                      </a:cubicBezTo>
                      <a:cubicBezTo>
                        <a:pt x="1805" y="2374"/>
                        <a:pt x="1801" y="2376"/>
                        <a:pt x="1798" y="2379"/>
                      </a:cubicBezTo>
                      <a:cubicBezTo>
                        <a:pt x="1798" y="2378"/>
                        <a:pt x="1797" y="2376"/>
                        <a:pt x="1797" y="2376"/>
                      </a:cubicBezTo>
                      <a:cubicBezTo>
                        <a:pt x="1804" y="2370"/>
                        <a:pt x="1811" y="2362"/>
                        <a:pt x="1815" y="2353"/>
                      </a:cubicBezTo>
                      <a:cubicBezTo>
                        <a:pt x="1818" y="2348"/>
                        <a:pt x="1819" y="2342"/>
                        <a:pt x="1820" y="2336"/>
                      </a:cubicBezTo>
                      <a:cubicBezTo>
                        <a:pt x="1817" y="2343"/>
                        <a:pt x="1812" y="2349"/>
                        <a:pt x="1807" y="2351"/>
                      </a:cubicBezTo>
                      <a:cubicBezTo>
                        <a:pt x="1802" y="2353"/>
                        <a:pt x="1797" y="2353"/>
                        <a:pt x="1793" y="2351"/>
                      </a:cubicBezTo>
                      <a:cubicBezTo>
                        <a:pt x="1785" y="2348"/>
                        <a:pt x="1780" y="2340"/>
                        <a:pt x="1785" y="2331"/>
                      </a:cubicBezTo>
                      <a:cubicBezTo>
                        <a:pt x="1787" y="2327"/>
                        <a:pt x="1792" y="2324"/>
                        <a:pt x="1797" y="2325"/>
                      </a:cubicBezTo>
                      <a:cubicBezTo>
                        <a:pt x="1806" y="2327"/>
                        <a:pt x="1806" y="2339"/>
                        <a:pt x="1800" y="2340"/>
                      </a:cubicBezTo>
                      <a:cubicBezTo>
                        <a:pt x="1802" y="2338"/>
                        <a:pt x="1802" y="2334"/>
                        <a:pt x="1801" y="2332"/>
                      </a:cubicBezTo>
                      <a:cubicBezTo>
                        <a:pt x="1798" y="2328"/>
                        <a:pt x="1793" y="2328"/>
                        <a:pt x="1790" y="2331"/>
                      </a:cubicBezTo>
                      <a:cubicBezTo>
                        <a:pt x="1787" y="2334"/>
                        <a:pt x="1787" y="2338"/>
                        <a:pt x="1788" y="2341"/>
                      </a:cubicBezTo>
                      <a:cubicBezTo>
                        <a:pt x="1791" y="2347"/>
                        <a:pt x="1798" y="2349"/>
                        <a:pt x="1804" y="2348"/>
                      </a:cubicBezTo>
                      <a:cubicBezTo>
                        <a:pt x="1808" y="2347"/>
                        <a:pt x="1812" y="2343"/>
                        <a:pt x="1815" y="2339"/>
                      </a:cubicBezTo>
                      <a:cubicBezTo>
                        <a:pt x="1820" y="2333"/>
                        <a:pt x="1819" y="2326"/>
                        <a:pt x="1819" y="2318"/>
                      </a:cubicBezTo>
                      <a:cubicBezTo>
                        <a:pt x="1819" y="2294"/>
                        <a:pt x="1821" y="2271"/>
                        <a:pt x="1827" y="2246"/>
                      </a:cubicBezTo>
                      <a:cubicBezTo>
                        <a:pt x="1828" y="2242"/>
                        <a:pt x="1834" y="2219"/>
                        <a:pt x="1840" y="2202"/>
                      </a:cubicBezTo>
                      <a:cubicBezTo>
                        <a:pt x="1826" y="2219"/>
                        <a:pt x="1809" y="2231"/>
                        <a:pt x="1788" y="2238"/>
                      </a:cubicBezTo>
                      <a:cubicBezTo>
                        <a:pt x="1781" y="2241"/>
                        <a:pt x="1775" y="2242"/>
                        <a:pt x="1770" y="2243"/>
                      </a:cubicBezTo>
                      <a:cubicBezTo>
                        <a:pt x="1760" y="2245"/>
                        <a:pt x="1743" y="2247"/>
                        <a:pt x="1743" y="2260"/>
                      </a:cubicBezTo>
                      <a:cubicBezTo>
                        <a:pt x="1743" y="2265"/>
                        <a:pt x="1746" y="2270"/>
                        <a:pt x="1751" y="2271"/>
                      </a:cubicBezTo>
                      <a:cubicBezTo>
                        <a:pt x="1754" y="2271"/>
                        <a:pt x="1757" y="2270"/>
                        <a:pt x="1758" y="2268"/>
                      </a:cubicBezTo>
                      <a:cubicBezTo>
                        <a:pt x="1760" y="2265"/>
                        <a:pt x="1759" y="2261"/>
                        <a:pt x="1756" y="2259"/>
                      </a:cubicBezTo>
                      <a:cubicBezTo>
                        <a:pt x="1754" y="2258"/>
                        <a:pt x="1751" y="2259"/>
                        <a:pt x="1749" y="2261"/>
                      </a:cubicBezTo>
                      <a:cubicBezTo>
                        <a:pt x="1749" y="2256"/>
                        <a:pt x="1758" y="2254"/>
                        <a:pt x="1762" y="2261"/>
                      </a:cubicBezTo>
                      <a:cubicBezTo>
                        <a:pt x="1763" y="2265"/>
                        <a:pt x="1762" y="2269"/>
                        <a:pt x="1759" y="2272"/>
                      </a:cubicBezTo>
                      <a:cubicBezTo>
                        <a:pt x="1753" y="2277"/>
                        <a:pt x="1746" y="2274"/>
                        <a:pt x="1742" y="2269"/>
                      </a:cubicBezTo>
                      <a:cubicBezTo>
                        <a:pt x="1738" y="2264"/>
                        <a:pt x="1739" y="2256"/>
                        <a:pt x="1743" y="2250"/>
                      </a:cubicBezTo>
                      <a:cubicBezTo>
                        <a:pt x="1745" y="2248"/>
                        <a:pt x="1747" y="2246"/>
                        <a:pt x="1750" y="2245"/>
                      </a:cubicBezTo>
                      <a:cubicBezTo>
                        <a:pt x="1738" y="2246"/>
                        <a:pt x="1728" y="2246"/>
                        <a:pt x="1718" y="2245"/>
                      </a:cubicBezTo>
                      <a:cubicBezTo>
                        <a:pt x="1700" y="2243"/>
                        <a:pt x="1675" y="2231"/>
                        <a:pt x="1660" y="2234"/>
                      </a:cubicBezTo>
                      <a:cubicBezTo>
                        <a:pt x="1657" y="2235"/>
                        <a:pt x="1655" y="2236"/>
                        <a:pt x="1652" y="2238"/>
                      </a:cubicBezTo>
                      <a:cubicBezTo>
                        <a:pt x="1647" y="2242"/>
                        <a:pt x="1644" y="2247"/>
                        <a:pt x="1642" y="2252"/>
                      </a:cubicBezTo>
                      <a:cubicBezTo>
                        <a:pt x="1641" y="2259"/>
                        <a:pt x="1642" y="2266"/>
                        <a:pt x="1645" y="2271"/>
                      </a:cubicBezTo>
                      <a:cubicBezTo>
                        <a:pt x="1650" y="2278"/>
                        <a:pt x="1656" y="2283"/>
                        <a:pt x="1664" y="2285"/>
                      </a:cubicBezTo>
                      <a:cubicBezTo>
                        <a:pt x="1671" y="2287"/>
                        <a:pt x="1679" y="2286"/>
                        <a:pt x="1685" y="2283"/>
                      </a:cubicBezTo>
                      <a:cubicBezTo>
                        <a:pt x="1692" y="2279"/>
                        <a:pt x="1697" y="2273"/>
                        <a:pt x="1697" y="2265"/>
                      </a:cubicBezTo>
                      <a:cubicBezTo>
                        <a:pt x="1697" y="2259"/>
                        <a:pt x="1694" y="2254"/>
                        <a:pt x="1690" y="2251"/>
                      </a:cubicBezTo>
                      <a:cubicBezTo>
                        <a:pt x="1691" y="2252"/>
                        <a:pt x="1691" y="2252"/>
                        <a:pt x="1691" y="2252"/>
                      </a:cubicBezTo>
                      <a:cubicBezTo>
                        <a:pt x="1698" y="2259"/>
                        <a:pt x="1691" y="2269"/>
                        <a:pt x="1684" y="2262"/>
                      </a:cubicBezTo>
                      <a:cubicBezTo>
                        <a:pt x="1680" y="2259"/>
                        <a:pt x="1680" y="2251"/>
                        <a:pt x="1669" y="2252"/>
                      </a:cubicBezTo>
                      <a:cubicBezTo>
                        <a:pt x="1672" y="2249"/>
                        <a:pt x="1676" y="2248"/>
                        <a:pt x="1680" y="2248"/>
                      </a:cubicBezTo>
                      <a:cubicBezTo>
                        <a:pt x="1681" y="2248"/>
                        <a:pt x="1683" y="2248"/>
                        <a:pt x="1684" y="2248"/>
                      </a:cubicBezTo>
                      <a:cubicBezTo>
                        <a:pt x="1692" y="2250"/>
                        <a:pt x="1697" y="2257"/>
                        <a:pt x="1698" y="2265"/>
                      </a:cubicBezTo>
                      <a:cubicBezTo>
                        <a:pt x="1698" y="2273"/>
                        <a:pt x="1693" y="2280"/>
                        <a:pt x="1686" y="2284"/>
                      </a:cubicBezTo>
                      <a:cubicBezTo>
                        <a:pt x="1679" y="2288"/>
                        <a:pt x="1671" y="2289"/>
                        <a:pt x="1663" y="2287"/>
                      </a:cubicBezTo>
                      <a:cubicBezTo>
                        <a:pt x="1655" y="2285"/>
                        <a:pt x="1648" y="2280"/>
                        <a:pt x="1643" y="2273"/>
                      </a:cubicBezTo>
                      <a:cubicBezTo>
                        <a:pt x="1639" y="2266"/>
                        <a:pt x="1638" y="2259"/>
                        <a:pt x="1640" y="2251"/>
                      </a:cubicBezTo>
                      <a:cubicBezTo>
                        <a:pt x="1641" y="2245"/>
                        <a:pt x="1645" y="2240"/>
                        <a:pt x="1650" y="2236"/>
                      </a:cubicBezTo>
                      <a:cubicBezTo>
                        <a:pt x="1653" y="2233"/>
                        <a:pt x="1656" y="2232"/>
                        <a:pt x="1660" y="2231"/>
                      </a:cubicBezTo>
                      <a:cubicBezTo>
                        <a:pt x="1660" y="2231"/>
                        <a:pt x="1660" y="2231"/>
                        <a:pt x="1661" y="2230"/>
                      </a:cubicBezTo>
                      <a:cubicBezTo>
                        <a:pt x="1660" y="2230"/>
                        <a:pt x="1660" y="2230"/>
                        <a:pt x="1660" y="2230"/>
                      </a:cubicBezTo>
                      <a:cubicBezTo>
                        <a:pt x="1659" y="2230"/>
                        <a:pt x="1659" y="2230"/>
                        <a:pt x="1659" y="2230"/>
                      </a:cubicBezTo>
                      <a:cubicBezTo>
                        <a:pt x="1654" y="2228"/>
                        <a:pt x="1648" y="2226"/>
                        <a:pt x="1643" y="2223"/>
                      </a:cubicBezTo>
                      <a:cubicBezTo>
                        <a:pt x="1632" y="2216"/>
                        <a:pt x="1618" y="2204"/>
                        <a:pt x="1617" y="2189"/>
                      </a:cubicBezTo>
                      <a:cubicBezTo>
                        <a:pt x="1617" y="2182"/>
                        <a:pt x="1619" y="2177"/>
                        <a:pt x="1623" y="2172"/>
                      </a:cubicBezTo>
                      <a:cubicBezTo>
                        <a:pt x="1624" y="2171"/>
                        <a:pt x="1624" y="2171"/>
                        <a:pt x="1624" y="2171"/>
                      </a:cubicBezTo>
                      <a:cubicBezTo>
                        <a:pt x="1630" y="2165"/>
                        <a:pt x="1636" y="2162"/>
                        <a:pt x="1643" y="2162"/>
                      </a:cubicBezTo>
                      <a:cubicBezTo>
                        <a:pt x="1650" y="2161"/>
                        <a:pt x="1656" y="2163"/>
                        <a:pt x="1662" y="2167"/>
                      </a:cubicBezTo>
                      <a:cubicBezTo>
                        <a:pt x="1668" y="2172"/>
                        <a:pt x="1671" y="2178"/>
                        <a:pt x="1671" y="2185"/>
                      </a:cubicBezTo>
                      <a:cubicBezTo>
                        <a:pt x="1670" y="2191"/>
                        <a:pt x="1668" y="2194"/>
                        <a:pt x="1663" y="2197"/>
                      </a:cubicBezTo>
                      <a:cubicBezTo>
                        <a:pt x="1659" y="2200"/>
                        <a:pt x="1653" y="2201"/>
                        <a:pt x="1648" y="2199"/>
                      </a:cubicBezTo>
                      <a:cubicBezTo>
                        <a:pt x="1645" y="2198"/>
                        <a:pt x="1644" y="2196"/>
                        <a:pt x="1642" y="2194"/>
                      </a:cubicBezTo>
                      <a:cubicBezTo>
                        <a:pt x="1644" y="2196"/>
                        <a:pt x="1645" y="2198"/>
                        <a:pt x="1648" y="2199"/>
                      </a:cubicBezTo>
                      <a:cubicBezTo>
                        <a:pt x="1653" y="2201"/>
                        <a:pt x="1659" y="2200"/>
                        <a:pt x="1663" y="2197"/>
                      </a:cubicBezTo>
                      <a:cubicBezTo>
                        <a:pt x="1667" y="2194"/>
                        <a:pt x="1669" y="2190"/>
                        <a:pt x="1670" y="2185"/>
                      </a:cubicBezTo>
                      <a:cubicBezTo>
                        <a:pt x="1670" y="2178"/>
                        <a:pt x="1667" y="2172"/>
                        <a:pt x="1661" y="2168"/>
                      </a:cubicBezTo>
                      <a:cubicBezTo>
                        <a:pt x="1656" y="2164"/>
                        <a:pt x="1650" y="2163"/>
                        <a:pt x="1643" y="2164"/>
                      </a:cubicBezTo>
                      <a:cubicBezTo>
                        <a:pt x="1636" y="2165"/>
                        <a:pt x="1630" y="2168"/>
                        <a:pt x="1625" y="2174"/>
                      </a:cubicBezTo>
                      <a:cubicBezTo>
                        <a:pt x="1622" y="2178"/>
                        <a:pt x="1620" y="2183"/>
                        <a:pt x="1620" y="2189"/>
                      </a:cubicBezTo>
                      <a:cubicBezTo>
                        <a:pt x="1622" y="2203"/>
                        <a:pt x="1637" y="2215"/>
                        <a:pt x="1648" y="2221"/>
                      </a:cubicBezTo>
                      <a:cubicBezTo>
                        <a:pt x="1654" y="2223"/>
                        <a:pt x="1662" y="2226"/>
                        <a:pt x="1669" y="2228"/>
                      </a:cubicBezTo>
                      <a:cubicBezTo>
                        <a:pt x="1668" y="2228"/>
                        <a:pt x="1667" y="2227"/>
                        <a:pt x="1666" y="2226"/>
                      </a:cubicBezTo>
                      <a:cubicBezTo>
                        <a:pt x="1662" y="2221"/>
                        <a:pt x="1661" y="2213"/>
                        <a:pt x="1664" y="2207"/>
                      </a:cubicBezTo>
                      <a:cubicBezTo>
                        <a:pt x="1668" y="2202"/>
                        <a:pt x="1675" y="2199"/>
                        <a:pt x="1681" y="2204"/>
                      </a:cubicBezTo>
                      <a:cubicBezTo>
                        <a:pt x="1685" y="2206"/>
                        <a:pt x="1686" y="2211"/>
                        <a:pt x="1684" y="2214"/>
                      </a:cubicBezTo>
                      <a:cubicBezTo>
                        <a:pt x="1681" y="2221"/>
                        <a:pt x="1672" y="2220"/>
                        <a:pt x="1672" y="2215"/>
                      </a:cubicBezTo>
                      <a:cubicBezTo>
                        <a:pt x="1674" y="2217"/>
                        <a:pt x="1676" y="2217"/>
                        <a:pt x="1678" y="2216"/>
                      </a:cubicBezTo>
                      <a:cubicBezTo>
                        <a:pt x="1682" y="2215"/>
                        <a:pt x="1682" y="2211"/>
                        <a:pt x="1680" y="2208"/>
                      </a:cubicBezTo>
                      <a:cubicBezTo>
                        <a:pt x="1679" y="2206"/>
                        <a:pt x="1676" y="2205"/>
                        <a:pt x="1673" y="2205"/>
                      </a:cubicBezTo>
                      <a:cubicBezTo>
                        <a:pt x="1668" y="2206"/>
                        <a:pt x="1665" y="2212"/>
                        <a:pt x="1665" y="2217"/>
                      </a:cubicBezTo>
                      <a:cubicBezTo>
                        <a:pt x="1666" y="2220"/>
                        <a:pt x="1669" y="2224"/>
                        <a:pt x="1671" y="2226"/>
                      </a:cubicBezTo>
                      <a:cubicBezTo>
                        <a:pt x="1682" y="2236"/>
                        <a:pt x="1723" y="2244"/>
                        <a:pt x="1736" y="2242"/>
                      </a:cubicBezTo>
                      <a:cubicBezTo>
                        <a:pt x="1722" y="2239"/>
                        <a:pt x="1709" y="2232"/>
                        <a:pt x="1698" y="2220"/>
                      </a:cubicBezTo>
                      <a:cubicBezTo>
                        <a:pt x="1674" y="2194"/>
                        <a:pt x="1665" y="2146"/>
                        <a:pt x="1696" y="2122"/>
                      </a:cubicBezTo>
                      <a:cubicBezTo>
                        <a:pt x="1706" y="2115"/>
                        <a:pt x="1721" y="2113"/>
                        <a:pt x="1732" y="2121"/>
                      </a:cubicBezTo>
                      <a:cubicBezTo>
                        <a:pt x="1739" y="2128"/>
                        <a:pt x="1742" y="2138"/>
                        <a:pt x="1737" y="2147"/>
                      </a:cubicBezTo>
                      <a:cubicBezTo>
                        <a:pt x="1732" y="2156"/>
                        <a:pt x="1723" y="2160"/>
                        <a:pt x="1713" y="2158"/>
                      </a:cubicBezTo>
                      <a:cubicBezTo>
                        <a:pt x="1707" y="2156"/>
                        <a:pt x="1703" y="2152"/>
                        <a:pt x="1701" y="2146"/>
                      </a:cubicBezTo>
                      <a:cubicBezTo>
                        <a:pt x="1700" y="2144"/>
                        <a:pt x="1700" y="2142"/>
                        <a:pt x="1700" y="2140"/>
                      </a:cubicBezTo>
                      <a:cubicBezTo>
                        <a:pt x="1700" y="2135"/>
                        <a:pt x="1702" y="2130"/>
                        <a:pt x="1707" y="2127"/>
                      </a:cubicBezTo>
                      <a:cubicBezTo>
                        <a:pt x="1714" y="2122"/>
                        <a:pt x="1724" y="2124"/>
                        <a:pt x="1729" y="2131"/>
                      </a:cubicBezTo>
                      <a:cubicBezTo>
                        <a:pt x="1734" y="2139"/>
                        <a:pt x="1731" y="2149"/>
                        <a:pt x="1724" y="2153"/>
                      </a:cubicBezTo>
                      <a:cubicBezTo>
                        <a:pt x="1720" y="2156"/>
                        <a:pt x="1716" y="2156"/>
                        <a:pt x="1711" y="2155"/>
                      </a:cubicBezTo>
                      <a:cubicBezTo>
                        <a:pt x="1712" y="2156"/>
                        <a:pt x="1713" y="2156"/>
                        <a:pt x="1714" y="2156"/>
                      </a:cubicBezTo>
                      <a:cubicBezTo>
                        <a:pt x="1722" y="2158"/>
                        <a:pt x="1731" y="2154"/>
                        <a:pt x="1735" y="2146"/>
                      </a:cubicBezTo>
                      <a:cubicBezTo>
                        <a:pt x="1739" y="2138"/>
                        <a:pt x="1736" y="2129"/>
                        <a:pt x="1729" y="2124"/>
                      </a:cubicBezTo>
                      <a:cubicBezTo>
                        <a:pt x="1720" y="2117"/>
                        <a:pt x="1707" y="2119"/>
                        <a:pt x="1699" y="2125"/>
                      </a:cubicBezTo>
                      <a:cubicBezTo>
                        <a:pt x="1671" y="2148"/>
                        <a:pt x="1680" y="2193"/>
                        <a:pt x="1702" y="2216"/>
                      </a:cubicBezTo>
                      <a:cubicBezTo>
                        <a:pt x="1726" y="2239"/>
                        <a:pt x="1756" y="2243"/>
                        <a:pt x="1786" y="2233"/>
                      </a:cubicBezTo>
                      <a:cubicBezTo>
                        <a:pt x="1847" y="2211"/>
                        <a:pt x="1870" y="2150"/>
                        <a:pt x="1872" y="2090"/>
                      </a:cubicBezTo>
                      <a:cubicBezTo>
                        <a:pt x="1873" y="2068"/>
                        <a:pt x="1871" y="2051"/>
                        <a:pt x="1864" y="2030"/>
                      </a:cubicBezTo>
                      <a:cubicBezTo>
                        <a:pt x="1857" y="2010"/>
                        <a:pt x="1845" y="1989"/>
                        <a:pt x="1828" y="1980"/>
                      </a:cubicBezTo>
                      <a:cubicBezTo>
                        <a:pt x="1827" y="1980"/>
                        <a:pt x="1827" y="1980"/>
                        <a:pt x="1827" y="1980"/>
                      </a:cubicBezTo>
                      <a:cubicBezTo>
                        <a:pt x="1838" y="1987"/>
                        <a:pt x="1847" y="2000"/>
                        <a:pt x="1850" y="2012"/>
                      </a:cubicBezTo>
                      <a:cubicBezTo>
                        <a:pt x="1858" y="2035"/>
                        <a:pt x="1853" y="2070"/>
                        <a:pt x="1837" y="2089"/>
                      </a:cubicBezTo>
                      <a:cubicBezTo>
                        <a:pt x="1837" y="2088"/>
                        <a:pt x="1835" y="2086"/>
                        <a:pt x="1833" y="2086"/>
                      </a:cubicBezTo>
                      <a:cubicBezTo>
                        <a:pt x="1848" y="2067"/>
                        <a:pt x="1853" y="2036"/>
                        <a:pt x="1846" y="2013"/>
                      </a:cubicBezTo>
                      <a:cubicBezTo>
                        <a:pt x="1842" y="1998"/>
                        <a:pt x="1830" y="1979"/>
                        <a:pt x="1813" y="1977"/>
                      </a:cubicBezTo>
                      <a:cubicBezTo>
                        <a:pt x="1808" y="1977"/>
                        <a:pt x="1804" y="1977"/>
                        <a:pt x="1800" y="1980"/>
                      </a:cubicBezTo>
                      <a:cubicBezTo>
                        <a:pt x="1795" y="1982"/>
                        <a:pt x="1792" y="1985"/>
                        <a:pt x="1791" y="1990"/>
                      </a:cubicBezTo>
                      <a:cubicBezTo>
                        <a:pt x="1789" y="1995"/>
                        <a:pt x="1790" y="1999"/>
                        <a:pt x="1792" y="2003"/>
                      </a:cubicBezTo>
                      <a:cubicBezTo>
                        <a:pt x="1794" y="2007"/>
                        <a:pt x="1797" y="2009"/>
                        <a:pt x="1801" y="2010"/>
                      </a:cubicBezTo>
                      <a:cubicBezTo>
                        <a:pt x="1805" y="2011"/>
                        <a:pt x="1809" y="2010"/>
                        <a:pt x="1812" y="2007"/>
                      </a:cubicBezTo>
                      <a:cubicBezTo>
                        <a:pt x="1813" y="2005"/>
                        <a:pt x="1813" y="2004"/>
                        <a:pt x="1813" y="2002"/>
                      </a:cubicBezTo>
                      <a:cubicBezTo>
                        <a:pt x="1814" y="2000"/>
                        <a:pt x="1813" y="1999"/>
                        <a:pt x="1812" y="1997"/>
                      </a:cubicBezTo>
                      <a:cubicBezTo>
                        <a:pt x="1811" y="1996"/>
                        <a:pt x="1810" y="1996"/>
                        <a:pt x="1809" y="1995"/>
                      </a:cubicBezTo>
                      <a:cubicBezTo>
                        <a:pt x="1808" y="1995"/>
                        <a:pt x="1807" y="1995"/>
                        <a:pt x="1806" y="1996"/>
                      </a:cubicBezTo>
                      <a:cubicBezTo>
                        <a:pt x="1807" y="1995"/>
                        <a:pt x="1808" y="1995"/>
                        <a:pt x="1809" y="1995"/>
                      </a:cubicBezTo>
                      <a:cubicBezTo>
                        <a:pt x="1810" y="1996"/>
                        <a:pt x="1811" y="1996"/>
                        <a:pt x="1812" y="1997"/>
                      </a:cubicBezTo>
                      <a:cubicBezTo>
                        <a:pt x="1813" y="1999"/>
                        <a:pt x="1814" y="2000"/>
                        <a:pt x="1814" y="2002"/>
                      </a:cubicBezTo>
                      <a:cubicBezTo>
                        <a:pt x="1814" y="2004"/>
                        <a:pt x="1813" y="2006"/>
                        <a:pt x="1812" y="2007"/>
                      </a:cubicBezTo>
                      <a:cubicBezTo>
                        <a:pt x="1809" y="2010"/>
                        <a:pt x="1805" y="2011"/>
                        <a:pt x="1801" y="2011"/>
                      </a:cubicBezTo>
                      <a:cubicBezTo>
                        <a:pt x="1796" y="2010"/>
                        <a:pt x="1793" y="2007"/>
                        <a:pt x="1791" y="2003"/>
                      </a:cubicBezTo>
                      <a:cubicBezTo>
                        <a:pt x="1789" y="1999"/>
                        <a:pt x="1788" y="1994"/>
                        <a:pt x="1789" y="1990"/>
                      </a:cubicBezTo>
                      <a:cubicBezTo>
                        <a:pt x="1791" y="1985"/>
                        <a:pt x="1794" y="1981"/>
                        <a:pt x="1799" y="1978"/>
                      </a:cubicBezTo>
                      <a:cubicBezTo>
                        <a:pt x="1802" y="1976"/>
                        <a:pt x="1805" y="1975"/>
                        <a:pt x="1808" y="1975"/>
                      </a:cubicBezTo>
                      <a:cubicBezTo>
                        <a:pt x="1805" y="1975"/>
                        <a:pt x="1803" y="1975"/>
                        <a:pt x="1800" y="1975"/>
                      </a:cubicBezTo>
                      <a:cubicBezTo>
                        <a:pt x="1787" y="1978"/>
                        <a:pt x="1777" y="1984"/>
                        <a:pt x="1767" y="1993"/>
                      </a:cubicBezTo>
                      <a:cubicBezTo>
                        <a:pt x="1755" y="2004"/>
                        <a:pt x="1749" y="2015"/>
                        <a:pt x="1742" y="2030"/>
                      </a:cubicBezTo>
                      <a:cubicBezTo>
                        <a:pt x="1731" y="2057"/>
                        <a:pt x="1724" y="2092"/>
                        <a:pt x="1697" y="2108"/>
                      </a:cubicBezTo>
                      <a:cubicBezTo>
                        <a:pt x="1693" y="2110"/>
                        <a:pt x="1688" y="2112"/>
                        <a:pt x="1683" y="2113"/>
                      </a:cubicBezTo>
                      <a:cubicBezTo>
                        <a:pt x="1679" y="2115"/>
                        <a:pt x="1673" y="2115"/>
                        <a:pt x="1667" y="2116"/>
                      </a:cubicBezTo>
                      <a:cubicBezTo>
                        <a:pt x="1654" y="2120"/>
                        <a:pt x="1651" y="2131"/>
                        <a:pt x="1655" y="2138"/>
                      </a:cubicBezTo>
                      <a:cubicBezTo>
                        <a:pt x="1657" y="2140"/>
                        <a:pt x="1660" y="2142"/>
                        <a:pt x="1663" y="2143"/>
                      </a:cubicBezTo>
                      <a:cubicBezTo>
                        <a:pt x="1666" y="2143"/>
                        <a:pt x="1669" y="2142"/>
                        <a:pt x="1670" y="2139"/>
                      </a:cubicBezTo>
                      <a:cubicBezTo>
                        <a:pt x="1672" y="2136"/>
                        <a:pt x="1670" y="2132"/>
                        <a:pt x="1667" y="2131"/>
                      </a:cubicBezTo>
                      <a:cubicBezTo>
                        <a:pt x="1665" y="2130"/>
                        <a:pt x="1662" y="2131"/>
                        <a:pt x="1661" y="2133"/>
                      </a:cubicBezTo>
                      <a:cubicBezTo>
                        <a:pt x="1661" y="2131"/>
                        <a:pt x="1665" y="2129"/>
                        <a:pt x="1668" y="2129"/>
                      </a:cubicBezTo>
                      <a:cubicBezTo>
                        <a:pt x="1670" y="2129"/>
                        <a:pt x="1672" y="2131"/>
                        <a:pt x="1673" y="2134"/>
                      </a:cubicBezTo>
                      <a:cubicBezTo>
                        <a:pt x="1675" y="2142"/>
                        <a:pt x="1666" y="2147"/>
                        <a:pt x="1660" y="2145"/>
                      </a:cubicBezTo>
                      <a:cubicBezTo>
                        <a:pt x="1656" y="2144"/>
                        <a:pt x="1652" y="2140"/>
                        <a:pt x="1651" y="2135"/>
                      </a:cubicBezTo>
                      <a:cubicBezTo>
                        <a:pt x="1650" y="2128"/>
                        <a:pt x="1654" y="2120"/>
                        <a:pt x="1662" y="2116"/>
                      </a:cubicBezTo>
                      <a:cubicBezTo>
                        <a:pt x="1659" y="2117"/>
                        <a:pt x="1656" y="2117"/>
                        <a:pt x="1653" y="2117"/>
                      </a:cubicBezTo>
                      <a:cubicBezTo>
                        <a:pt x="1649" y="2118"/>
                        <a:pt x="1643" y="2122"/>
                        <a:pt x="1641" y="2128"/>
                      </a:cubicBezTo>
                      <a:cubicBezTo>
                        <a:pt x="1638" y="2137"/>
                        <a:pt x="1644" y="2146"/>
                        <a:pt x="1654" y="2150"/>
                      </a:cubicBezTo>
                      <a:cubicBezTo>
                        <a:pt x="1659" y="2153"/>
                        <a:pt x="1665" y="2154"/>
                        <a:pt x="1670" y="2161"/>
                      </a:cubicBezTo>
                      <a:cubicBezTo>
                        <a:pt x="1673" y="2166"/>
                        <a:pt x="1674" y="2173"/>
                        <a:pt x="1671" y="2179"/>
                      </a:cubicBezTo>
                      <a:cubicBezTo>
                        <a:pt x="1670" y="2159"/>
                        <a:pt x="1655" y="2163"/>
                        <a:pt x="1644" y="2155"/>
                      </a:cubicBezTo>
                      <a:cubicBezTo>
                        <a:pt x="1637" y="2151"/>
                        <a:pt x="1632" y="2143"/>
                        <a:pt x="1633" y="2136"/>
                      </a:cubicBezTo>
                      <a:cubicBezTo>
                        <a:pt x="1633" y="2128"/>
                        <a:pt x="1640" y="2118"/>
                        <a:pt x="1650" y="2117"/>
                      </a:cubicBezTo>
                      <a:cubicBezTo>
                        <a:pt x="1649" y="2117"/>
                        <a:pt x="1648" y="2117"/>
                        <a:pt x="1648" y="2116"/>
                      </a:cubicBezTo>
                      <a:cubicBezTo>
                        <a:pt x="1631" y="2115"/>
                        <a:pt x="1619" y="2107"/>
                        <a:pt x="1612" y="2092"/>
                      </a:cubicBezTo>
                      <a:cubicBezTo>
                        <a:pt x="1611" y="2089"/>
                        <a:pt x="1610" y="2086"/>
                        <a:pt x="1609" y="2083"/>
                      </a:cubicBezTo>
                      <a:cubicBezTo>
                        <a:pt x="1610" y="2083"/>
                        <a:pt x="1611" y="2083"/>
                        <a:pt x="1611" y="2083"/>
                      </a:cubicBezTo>
                      <a:cubicBezTo>
                        <a:pt x="1612" y="2086"/>
                        <a:pt x="1613" y="2088"/>
                        <a:pt x="1614" y="2091"/>
                      </a:cubicBezTo>
                      <a:cubicBezTo>
                        <a:pt x="1622" y="2105"/>
                        <a:pt x="1633" y="2111"/>
                        <a:pt x="1649" y="2113"/>
                      </a:cubicBezTo>
                      <a:cubicBezTo>
                        <a:pt x="1650" y="2113"/>
                        <a:pt x="1652" y="2113"/>
                        <a:pt x="1654" y="2113"/>
                      </a:cubicBezTo>
                      <a:cubicBezTo>
                        <a:pt x="1648" y="2112"/>
                        <a:pt x="1643" y="2109"/>
                        <a:pt x="1639" y="2104"/>
                      </a:cubicBezTo>
                      <a:cubicBezTo>
                        <a:pt x="1637" y="2101"/>
                        <a:pt x="1635" y="2098"/>
                        <a:pt x="1634" y="2095"/>
                      </a:cubicBezTo>
                      <a:cubicBezTo>
                        <a:pt x="1633" y="2091"/>
                        <a:pt x="1633" y="2088"/>
                        <a:pt x="1633" y="2084"/>
                      </a:cubicBezTo>
                      <a:cubicBezTo>
                        <a:pt x="1635" y="2076"/>
                        <a:pt x="1643" y="2069"/>
                        <a:pt x="1652" y="2071"/>
                      </a:cubicBezTo>
                      <a:cubicBezTo>
                        <a:pt x="1655" y="2072"/>
                        <a:pt x="1658" y="2074"/>
                        <a:pt x="1660" y="2078"/>
                      </a:cubicBezTo>
                      <a:cubicBezTo>
                        <a:pt x="1661" y="2079"/>
                        <a:pt x="1662" y="2081"/>
                        <a:pt x="1662" y="2083"/>
                      </a:cubicBezTo>
                      <a:cubicBezTo>
                        <a:pt x="1662" y="2086"/>
                        <a:pt x="1661" y="2089"/>
                        <a:pt x="1659" y="2092"/>
                      </a:cubicBezTo>
                      <a:cubicBezTo>
                        <a:pt x="1658" y="2093"/>
                        <a:pt x="1657" y="2094"/>
                        <a:pt x="1655" y="2094"/>
                      </a:cubicBezTo>
                      <a:cubicBezTo>
                        <a:pt x="1654" y="2094"/>
                        <a:pt x="1653" y="2095"/>
                        <a:pt x="1652" y="2095"/>
                      </a:cubicBezTo>
                      <a:cubicBezTo>
                        <a:pt x="1650" y="2095"/>
                        <a:pt x="1647" y="2094"/>
                        <a:pt x="1646" y="2091"/>
                      </a:cubicBezTo>
                      <a:cubicBezTo>
                        <a:pt x="1645" y="2089"/>
                        <a:pt x="1645" y="2088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5" y="2088"/>
                        <a:pt x="1645" y="2089"/>
                        <a:pt x="1646" y="2091"/>
                      </a:cubicBezTo>
                      <a:cubicBezTo>
                        <a:pt x="1647" y="2093"/>
                        <a:pt x="1649" y="2094"/>
                        <a:pt x="1652" y="2094"/>
                      </a:cubicBezTo>
                      <a:cubicBezTo>
                        <a:pt x="1653" y="2094"/>
                        <a:pt x="1654" y="2094"/>
                        <a:pt x="1655" y="2093"/>
                      </a:cubicBezTo>
                      <a:cubicBezTo>
                        <a:pt x="1656" y="2093"/>
                        <a:pt x="1657" y="2092"/>
                        <a:pt x="1658" y="2091"/>
                      </a:cubicBezTo>
                      <a:cubicBezTo>
                        <a:pt x="1660" y="2089"/>
                        <a:pt x="1660" y="2086"/>
                        <a:pt x="1660" y="2083"/>
                      </a:cubicBezTo>
                      <a:cubicBezTo>
                        <a:pt x="1660" y="2081"/>
                        <a:pt x="1660" y="2080"/>
                        <a:pt x="1659" y="2079"/>
                      </a:cubicBezTo>
                      <a:cubicBezTo>
                        <a:pt x="1657" y="2076"/>
                        <a:pt x="1654" y="2074"/>
                        <a:pt x="1651" y="2074"/>
                      </a:cubicBezTo>
                      <a:cubicBezTo>
                        <a:pt x="1644" y="2072"/>
                        <a:pt x="1638" y="2078"/>
                        <a:pt x="1636" y="2085"/>
                      </a:cubicBezTo>
                      <a:cubicBezTo>
                        <a:pt x="1636" y="2088"/>
                        <a:pt x="1636" y="2091"/>
                        <a:pt x="1637" y="2094"/>
                      </a:cubicBezTo>
                      <a:cubicBezTo>
                        <a:pt x="1639" y="2097"/>
                        <a:pt x="1640" y="2099"/>
                        <a:pt x="1642" y="2102"/>
                      </a:cubicBezTo>
                      <a:cubicBezTo>
                        <a:pt x="1644" y="2104"/>
                        <a:pt x="1647" y="2106"/>
                        <a:pt x="1650" y="2108"/>
                      </a:cubicBezTo>
                      <a:cubicBezTo>
                        <a:pt x="1655" y="2110"/>
                        <a:pt x="1660" y="2111"/>
                        <a:pt x="1665" y="2111"/>
                      </a:cubicBezTo>
                      <a:cubicBezTo>
                        <a:pt x="1675" y="2112"/>
                        <a:pt x="1686" y="2109"/>
                        <a:pt x="1694" y="2104"/>
                      </a:cubicBezTo>
                      <a:cubicBezTo>
                        <a:pt x="1717" y="2091"/>
                        <a:pt x="1725" y="2062"/>
                        <a:pt x="1734" y="2038"/>
                      </a:cubicBezTo>
                      <a:cubicBezTo>
                        <a:pt x="1732" y="2042"/>
                        <a:pt x="1730" y="2046"/>
                        <a:pt x="1728" y="2049"/>
                      </a:cubicBezTo>
                      <a:cubicBezTo>
                        <a:pt x="1720" y="2061"/>
                        <a:pt x="1703" y="2070"/>
                        <a:pt x="1689" y="2063"/>
                      </a:cubicBezTo>
                      <a:cubicBezTo>
                        <a:pt x="1680" y="2059"/>
                        <a:pt x="1674" y="2050"/>
                        <a:pt x="1664" y="2053"/>
                      </a:cubicBezTo>
                      <a:cubicBezTo>
                        <a:pt x="1664" y="2045"/>
                        <a:pt x="1675" y="2038"/>
                        <a:pt x="1687" y="2040"/>
                      </a:cubicBezTo>
                      <a:cubicBezTo>
                        <a:pt x="1699" y="2043"/>
                        <a:pt x="1713" y="2055"/>
                        <a:pt x="1725" y="2045"/>
                      </a:cubicBezTo>
                      <a:cubicBezTo>
                        <a:pt x="1731" y="2040"/>
                        <a:pt x="1734" y="2030"/>
                        <a:pt x="1738" y="2029"/>
                      </a:cubicBezTo>
                      <a:cubicBezTo>
                        <a:pt x="1738" y="2029"/>
                        <a:pt x="1737" y="2030"/>
                        <a:pt x="1737" y="2030"/>
                      </a:cubicBezTo>
                      <a:cubicBezTo>
                        <a:pt x="1738" y="2029"/>
                        <a:pt x="1738" y="2029"/>
                        <a:pt x="1738" y="2028"/>
                      </a:cubicBezTo>
                      <a:cubicBezTo>
                        <a:pt x="1745" y="2012"/>
                        <a:pt x="1751" y="2002"/>
                        <a:pt x="1764" y="1990"/>
                      </a:cubicBezTo>
                      <a:cubicBezTo>
                        <a:pt x="1775" y="1981"/>
                        <a:pt x="1786" y="1975"/>
                        <a:pt x="1800" y="1973"/>
                      </a:cubicBezTo>
                      <a:cubicBezTo>
                        <a:pt x="1811" y="1972"/>
                        <a:pt x="1820" y="1974"/>
                        <a:pt x="1829" y="1979"/>
                      </a:cubicBezTo>
                      <a:cubicBezTo>
                        <a:pt x="1846" y="1988"/>
                        <a:pt x="1860" y="2009"/>
                        <a:pt x="1867" y="2030"/>
                      </a:cubicBezTo>
                      <a:cubicBezTo>
                        <a:pt x="1870" y="2038"/>
                        <a:pt x="1873" y="2046"/>
                        <a:pt x="1874" y="2054"/>
                      </a:cubicBezTo>
                      <a:cubicBezTo>
                        <a:pt x="1877" y="2070"/>
                        <a:pt x="1875" y="2085"/>
                        <a:pt x="1882" y="2099"/>
                      </a:cubicBezTo>
                      <a:cubicBezTo>
                        <a:pt x="1884" y="2106"/>
                        <a:pt x="1889" y="2114"/>
                        <a:pt x="1896" y="2116"/>
                      </a:cubicBezTo>
                      <a:cubicBezTo>
                        <a:pt x="1900" y="2118"/>
                        <a:pt x="1906" y="2117"/>
                        <a:pt x="1908" y="2113"/>
                      </a:cubicBezTo>
                      <a:cubicBezTo>
                        <a:pt x="1909" y="2111"/>
                        <a:pt x="1909" y="2109"/>
                        <a:pt x="1907" y="2108"/>
                      </a:cubicBezTo>
                      <a:cubicBezTo>
                        <a:pt x="1906" y="2107"/>
                        <a:pt x="1905" y="2107"/>
                        <a:pt x="1903" y="2108"/>
                      </a:cubicBezTo>
                      <a:cubicBezTo>
                        <a:pt x="1902" y="2109"/>
                        <a:pt x="1902" y="2110"/>
                        <a:pt x="1902" y="2111"/>
                      </a:cubicBezTo>
                      <a:cubicBezTo>
                        <a:pt x="1902" y="2112"/>
                        <a:pt x="1904" y="2113"/>
                        <a:pt x="1905" y="2113"/>
                      </a:cubicBezTo>
                      <a:cubicBezTo>
                        <a:pt x="1906" y="2112"/>
                        <a:pt x="1906" y="2112"/>
                        <a:pt x="1906" y="2111"/>
                      </a:cubicBezTo>
                      <a:cubicBezTo>
                        <a:pt x="1907" y="2112"/>
                        <a:pt x="1907" y="2113"/>
                        <a:pt x="1906" y="2114"/>
                      </a:cubicBezTo>
                      <a:cubicBezTo>
                        <a:pt x="1905" y="2115"/>
                        <a:pt x="1903" y="2115"/>
                        <a:pt x="1902" y="2114"/>
                      </a:cubicBezTo>
                      <a:cubicBezTo>
                        <a:pt x="1899" y="2113"/>
                        <a:pt x="1899" y="2109"/>
                        <a:pt x="1900" y="2107"/>
                      </a:cubicBezTo>
                      <a:cubicBezTo>
                        <a:pt x="1901" y="2105"/>
                        <a:pt x="1903" y="2104"/>
                        <a:pt x="1905" y="2104"/>
                      </a:cubicBezTo>
                      <a:cubicBezTo>
                        <a:pt x="1907" y="2104"/>
                        <a:pt x="1909" y="2104"/>
                        <a:pt x="1910" y="2106"/>
                      </a:cubicBezTo>
                      <a:cubicBezTo>
                        <a:pt x="1912" y="2108"/>
                        <a:pt x="1913" y="2111"/>
                        <a:pt x="1912" y="2113"/>
                      </a:cubicBezTo>
                      <a:cubicBezTo>
                        <a:pt x="1909" y="2118"/>
                        <a:pt x="1904" y="2119"/>
                        <a:pt x="1899" y="2118"/>
                      </a:cubicBezTo>
                      <a:cubicBezTo>
                        <a:pt x="1897" y="2118"/>
                        <a:pt x="1894" y="2117"/>
                        <a:pt x="1892" y="2116"/>
                      </a:cubicBezTo>
                      <a:cubicBezTo>
                        <a:pt x="1900" y="2123"/>
                        <a:pt x="1909" y="2125"/>
                        <a:pt x="1918" y="2123"/>
                      </a:cubicBezTo>
                      <a:cubicBezTo>
                        <a:pt x="1924" y="2121"/>
                        <a:pt x="1929" y="2118"/>
                        <a:pt x="1932" y="2112"/>
                      </a:cubicBezTo>
                      <a:cubicBezTo>
                        <a:pt x="1932" y="2112"/>
                        <a:pt x="1932" y="2112"/>
                        <a:pt x="1932" y="2112"/>
                      </a:cubicBezTo>
                      <a:cubicBezTo>
                        <a:pt x="1929" y="2117"/>
                        <a:pt x="1922" y="2118"/>
                        <a:pt x="1919" y="2110"/>
                      </a:cubicBezTo>
                      <a:cubicBezTo>
                        <a:pt x="1917" y="2104"/>
                        <a:pt x="1921" y="2093"/>
                        <a:pt x="1907" y="2088"/>
                      </a:cubicBezTo>
                      <a:close/>
                      <a:moveTo>
                        <a:pt x="2116" y="2384"/>
                      </a:moveTo>
                      <a:cubicBezTo>
                        <a:pt x="2112" y="2356"/>
                        <a:pt x="2091" y="2345"/>
                        <a:pt x="2084" y="2333"/>
                      </a:cubicBezTo>
                      <a:cubicBezTo>
                        <a:pt x="2077" y="2320"/>
                        <a:pt x="2092" y="2311"/>
                        <a:pt x="2103" y="2324"/>
                      </a:cubicBezTo>
                      <a:cubicBezTo>
                        <a:pt x="2115" y="2337"/>
                        <a:pt x="2119" y="2363"/>
                        <a:pt x="2116" y="2384"/>
                      </a:cubicBezTo>
                      <a:close/>
                      <a:moveTo>
                        <a:pt x="2179" y="2254"/>
                      </a:moveTo>
                      <a:cubicBezTo>
                        <a:pt x="2189" y="2245"/>
                        <a:pt x="2215" y="2240"/>
                        <a:pt x="2230" y="2246"/>
                      </a:cubicBezTo>
                      <a:cubicBezTo>
                        <a:pt x="2245" y="2252"/>
                        <a:pt x="2243" y="2266"/>
                        <a:pt x="2225" y="2262"/>
                      </a:cubicBezTo>
                      <a:cubicBezTo>
                        <a:pt x="2212" y="2259"/>
                        <a:pt x="2192" y="2248"/>
                        <a:pt x="2179" y="2254"/>
                      </a:cubicBezTo>
                      <a:close/>
                      <a:moveTo>
                        <a:pt x="2042" y="2245"/>
                      </a:moveTo>
                      <a:cubicBezTo>
                        <a:pt x="2042" y="2247"/>
                        <a:pt x="2043" y="2250"/>
                        <a:pt x="2045" y="2250"/>
                      </a:cubicBezTo>
                      <a:cubicBezTo>
                        <a:pt x="2047" y="2251"/>
                        <a:pt x="2049" y="2250"/>
                        <a:pt x="2049" y="2248"/>
                      </a:cubicBezTo>
                      <a:cubicBezTo>
                        <a:pt x="2050" y="2246"/>
                        <a:pt x="2049" y="2244"/>
                        <a:pt x="2047" y="2243"/>
                      </a:cubicBezTo>
                      <a:cubicBezTo>
                        <a:pt x="2045" y="2242"/>
                        <a:pt x="2043" y="2243"/>
                        <a:pt x="2042" y="2245"/>
                      </a:cubicBezTo>
                      <a:close/>
                      <a:moveTo>
                        <a:pt x="2104" y="2266"/>
                      </a:moveTo>
                      <a:cubicBezTo>
                        <a:pt x="2099" y="2273"/>
                        <a:pt x="2089" y="2265"/>
                        <a:pt x="2086" y="2262"/>
                      </a:cubicBezTo>
                      <a:cubicBezTo>
                        <a:pt x="2083" y="2261"/>
                        <a:pt x="2080" y="2260"/>
                        <a:pt x="2078" y="2261"/>
                      </a:cubicBezTo>
                      <a:cubicBezTo>
                        <a:pt x="2080" y="2258"/>
                        <a:pt x="2088" y="2254"/>
                        <a:pt x="2093" y="2253"/>
                      </a:cubicBezTo>
                      <a:cubicBezTo>
                        <a:pt x="2099" y="2252"/>
                        <a:pt x="2105" y="2255"/>
                        <a:pt x="2105" y="2263"/>
                      </a:cubicBezTo>
                      <a:cubicBezTo>
                        <a:pt x="2103" y="2261"/>
                        <a:pt x="2098" y="2259"/>
                        <a:pt x="2094" y="2260"/>
                      </a:cubicBezTo>
                      <a:cubicBezTo>
                        <a:pt x="2096" y="2260"/>
                        <a:pt x="2101" y="2262"/>
                        <a:pt x="2104" y="2266"/>
                      </a:cubicBezTo>
                      <a:close/>
                      <a:moveTo>
                        <a:pt x="2058" y="2231"/>
                      </a:moveTo>
                      <a:cubicBezTo>
                        <a:pt x="2057" y="2235"/>
                        <a:pt x="2059" y="2240"/>
                        <a:pt x="2063" y="2241"/>
                      </a:cubicBezTo>
                      <a:cubicBezTo>
                        <a:pt x="2067" y="2242"/>
                        <a:pt x="2071" y="2240"/>
                        <a:pt x="2073" y="2236"/>
                      </a:cubicBezTo>
                      <a:cubicBezTo>
                        <a:pt x="2074" y="2232"/>
                        <a:pt x="2072" y="2228"/>
                        <a:pt x="2068" y="2227"/>
                      </a:cubicBezTo>
                      <a:cubicBezTo>
                        <a:pt x="2064" y="2225"/>
                        <a:pt x="2060" y="2227"/>
                        <a:pt x="2058" y="2231"/>
                      </a:cubicBezTo>
                      <a:close/>
                      <a:moveTo>
                        <a:pt x="2048" y="2237"/>
                      </a:moveTo>
                      <a:cubicBezTo>
                        <a:pt x="2047" y="2240"/>
                        <a:pt x="2048" y="2243"/>
                        <a:pt x="2051" y="2244"/>
                      </a:cubicBezTo>
                      <a:cubicBezTo>
                        <a:pt x="2053" y="2244"/>
                        <a:pt x="2056" y="2243"/>
                        <a:pt x="2057" y="2241"/>
                      </a:cubicBezTo>
                      <a:cubicBezTo>
                        <a:pt x="2058" y="2238"/>
                        <a:pt x="2056" y="2235"/>
                        <a:pt x="2054" y="2234"/>
                      </a:cubicBezTo>
                      <a:cubicBezTo>
                        <a:pt x="2051" y="2233"/>
                        <a:pt x="2048" y="2235"/>
                        <a:pt x="2048" y="2237"/>
                      </a:cubicBezTo>
                      <a:close/>
                      <a:moveTo>
                        <a:pt x="2161" y="2262"/>
                      </a:moveTo>
                      <a:cubicBezTo>
                        <a:pt x="2158" y="2263"/>
                        <a:pt x="2156" y="2265"/>
                        <a:pt x="2155" y="2268"/>
                      </a:cubicBezTo>
                      <a:cubicBezTo>
                        <a:pt x="2154" y="2271"/>
                        <a:pt x="2154" y="2276"/>
                        <a:pt x="2158" y="2279"/>
                      </a:cubicBezTo>
                      <a:cubicBezTo>
                        <a:pt x="2162" y="2283"/>
                        <a:pt x="2168" y="2282"/>
                        <a:pt x="2171" y="2279"/>
                      </a:cubicBezTo>
                      <a:cubicBezTo>
                        <a:pt x="2177" y="2275"/>
                        <a:pt x="2174" y="2269"/>
                        <a:pt x="2174" y="2264"/>
                      </a:cubicBezTo>
                      <a:cubicBezTo>
                        <a:pt x="2175" y="2259"/>
                        <a:pt x="2181" y="2255"/>
                        <a:pt x="2188" y="2255"/>
                      </a:cubicBezTo>
                      <a:cubicBezTo>
                        <a:pt x="2196" y="2254"/>
                        <a:pt x="2204" y="2258"/>
                        <a:pt x="2206" y="2266"/>
                      </a:cubicBezTo>
                      <a:cubicBezTo>
                        <a:pt x="2208" y="2271"/>
                        <a:pt x="2207" y="2276"/>
                        <a:pt x="2202" y="2278"/>
                      </a:cubicBezTo>
                      <a:cubicBezTo>
                        <a:pt x="2204" y="2273"/>
                        <a:pt x="2199" y="2267"/>
                        <a:pt x="2193" y="2270"/>
                      </a:cubicBezTo>
                      <a:cubicBezTo>
                        <a:pt x="2190" y="2272"/>
                        <a:pt x="2185" y="2278"/>
                        <a:pt x="2180" y="2284"/>
                      </a:cubicBezTo>
                      <a:cubicBezTo>
                        <a:pt x="2175" y="2290"/>
                        <a:pt x="2169" y="2295"/>
                        <a:pt x="2163" y="2297"/>
                      </a:cubicBezTo>
                      <a:cubicBezTo>
                        <a:pt x="2150" y="2300"/>
                        <a:pt x="2136" y="2290"/>
                        <a:pt x="2136" y="2277"/>
                      </a:cubicBezTo>
                      <a:cubicBezTo>
                        <a:pt x="2135" y="2269"/>
                        <a:pt x="2139" y="2263"/>
                        <a:pt x="2143" y="2258"/>
                      </a:cubicBezTo>
                      <a:cubicBezTo>
                        <a:pt x="2148" y="2253"/>
                        <a:pt x="2164" y="2242"/>
                        <a:pt x="2165" y="2233"/>
                      </a:cubicBezTo>
                      <a:cubicBezTo>
                        <a:pt x="2166" y="2226"/>
                        <a:pt x="2161" y="2222"/>
                        <a:pt x="2157" y="2223"/>
                      </a:cubicBezTo>
                      <a:cubicBezTo>
                        <a:pt x="2158" y="2218"/>
                        <a:pt x="2166" y="2216"/>
                        <a:pt x="2171" y="2219"/>
                      </a:cubicBezTo>
                      <a:cubicBezTo>
                        <a:pt x="2181" y="2224"/>
                        <a:pt x="2185" y="2240"/>
                        <a:pt x="2176" y="2252"/>
                      </a:cubicBezTo>
                      <a:cubicBezTo>
                        <a:pt x="2173" y="2257"/>
                        <a:pt x="2168" y="2259"/>
                        <a:pt x="2161" y="2262"/>
                      </a:cubicBezTo>
                      <a:close/>
                      <a:moveTo>
                        <a:pt x="2286" y="2300"/>
                      </a:moveTo>
                      <a:cubicBezTo>
                        <a:pt x="2286" y="2303"/>
                        <a:pt x="2284" y="2304"/>
                        <a:pt x="2281" y="2304"/>
                      </a:cubicBezTo>
                      <a:cubicBezTo>
                        <a:pt x="2279" y="2303"/>
                        <a:pt x="2278" y="2301"/>
                        <a:pt x="2278" y="2299"/>
                      </a:cubicBezTo>
                      <a:cubicBezTo>
                        <a:pt x="2278" y="2297"/>
                        <a:pt x="2281" y="2295"/>
                        <a:pt x="2283" y="2296"/>
                      </a:cubicBezTo>
                      <a:cubicBezTo>
                        <a:pt x="2285" y="2296"/>
                        <a:pt x="2287" y="2298"/>
                        <a:pt x="2286" y="2300"/>
                      </a:cubicBezTo>
                      <a:close/>
                      <a:moveTo>
                        <a:pt x="2287" y="2309"/>
                      </a:moveTo>
                      <a:cubicBezTo>
                        <a:pt x="2286" y="2310"/>
                        <a:pt x="2285" y="2312"/>
                        <a:pt x="2283" y="2311"/>
                      </a:cubicBezTo>
                      <a:cubicBezTo>
                        <a:pt x="2281" y="2311"/>
                        <a:pt x="2280" y="2309"/>
                        <a:pt x="2280" y="2307"/>
                      </a:cubicBezTo>
                      <a:cubicBezTo>
                        <a:pt x="2281" y="2306"/>
                        <a:pt x="2282" y="2304"/>
                        <a:pt x="2284" y="2305"/>
                      </a:cubicBezTo>
                      <a:cubicBezTo>
                        <a:pt x="2286" y="2305"/>
                        <a:pt x="2287" y="2307"/>
                        <a:pt x="2287" y="2309"/>
                      </a:cubicBezTo>
                      <a:close/>
                      <a:moveTo>
                        <a:pt x="2281" y="2292"/>
                      </a:moveTo>
                      <a:cubicBezTo>
                        <a:pt x="2280" y="2295"/>
                        <a:pt x="2277" y="2297"/>
                        <a:pt x="2273" y="2297"/>
                      </a:cubicBezTo>
                      <a:cubicBezTo>
                        <a:pt x="2270" y="2296"/>
                        <a:pt x="2268" y="2292"/>
                        <a:pt x="2268" y="2289"/>
                      </a:cubicBezTo>
                      <a:cubicBezTo>
                        <a:pt x="2269" y="2286"/>
                        <a:pt x="2272" y="2283"/>
                        <a:pt x="2276" y="2284"/>
                      </a:cubicBezTo>
                      <a:cubicBezTo>
                        <a:pt x="2279" y="2285"/>
                        <a:pt x="2282" y="2288"/>
                        <a:pt x="2281" y="2292"/>
                      </a:cubicBezTo>
                      <a:close/>
                      <a:moveTo>
                        <a:pt x="2161" y="2264"/>
                      </a:moveTo>
                      <a:cubicBezTo>
                        <a:pt x="2157" y="2266"/>
                        <a:pt x="2155" y="2271"/>
                        <a:pt x="2157" y="2275"/>
                      </a:cubicBezTo>
                      <a:cubicBezTo>
                        <a:pt x="2161" y="2283"/>
                        <a:pt x="2171" y="2279"/>
                        <a:pt x="2173" y="2273"/>
                      </a:cubicBezTo>
                      <a:cubicBezTo>
                        <a:pt x="2174" y="2267"/>
                        <a:pt x="2171" y="2264"/>
                        <a:pt x="2175" y="2258"/>
                      </a:cubicBezTo>
                      <a:cubicBezTo>
                        <a:pt x="2169" y="2263"/>
                        <a:pt x="2166" y="2261"/>
                        <a:pt x="2161" y="2264"/>
                      </a:cubicBezTo>
                      <a:close/>
                      <a:moveTo>
                        <a:pt x="2138" y="2290"/>
                      </a:moveTo>
                      <a:cubicBezTo>
                        <a:pt x="2141" y="2297"/>
                        <a:pt x="2151" y="2301"/>
                        <a:pt x="2156" y="2300"/>
                      </a:cubicBezTo>
                      <a:cubicBezTo>
                        <a:pt x="2159" y="2308"/>
                        <a:pt x="2145" y="2318"/>
                        <a:pt x="2136" y="2310"/>
                      </a:cubicBezTo>
                      <a:cubicBezTo>
                        <a:pt x="2130" y="2304"/>
                        <a:pt x="2131" y="2293"/>
                        <a:pt x="2138" y="2290"/>
                      </a:cubicBezTo>
                      <a:close/>
                      <a:moveTo>
                        <a:pt x="2248" y="2235"/>
                      </a:moveTo>
                      <a:cubicBezTo>
                        <a:pt x="2234" y="2239"/>
                        <a:pt x="2230" y="2220"/>
                        <a:pt x="2227" y="2214"/>
                      </a:cubicBezTo>
                      <a:cubicBezTo>
                        <a:pt x="2225" y="2209"/>
                        <a:pt x="2223" y="2206"/>
                        <a:pt x="2218" y="2205"/>
                      </a:cubicBezTo>
                      <a:cubicBezTo>
                        <a:pt x="2224" y="2203"/>
                        <a:pt x="2238" y="2205"/>
                        <a:pt x="2244" y="2208"/>
                      </a:cubicBezTo>
                      <a:cubicBezTo>
                        <a:pt x="2253" y="2213"/>
                        <a:pt x="2258" y="2222"/>
                        <a:pt x="2252" y="2232"/>
                      </a:cubicBezTo>
                      <a:cubicBezTo>
                        <a:pt x="2251" y="2227"/>
                        <a:pt x="2246" y="2220"/>
                        <a:pt x="2241" y="2218"/>
                      </a:cubicBezTo>
                      <a:cubicBezTo>
                        <a:pt x="2243" y="2220"/>
                        <a:pt x="2247" y="2228"/>
                        <a:pt x="2248" y="2235"/>
                      </a:cubicBezTo>
                      <a:close/>
                      <a:moveTo>
                        <a:pt x="2148" y="2328"/>
                      </a:moveTo>
                      <a:cubicBezTo>
                        <a:pt x="2179" y="2317"/>
                        <a:pt x="2202" y="2332"/>
                        <a:pt x="2217" y="2332"/>
                      </a:cubicBezTo>
                      <a:cubicBezTo>
                        <a:pt x="2234" y="2333"/>
                        <a:pt x="2235" y="2313"/>
                        <a:pt x="2217" y="2308"/>
                      </a:cubicBezTo>
                      <a:cubicBezTo>
                        <a:pt x="2196" y="2303"/>
                        <a:pt x="2168" y="2313"/>
                        <a:pt x="2148" y="2328"/>
                      </a:cubicBezTo>
                      <a:close/>
                      <a:moveTo>
                        <a:pt x="2037" y="2267"/>
                      </a:moveTo>
                      <a:cubicBezTo>
                        <a:pt x="2040" y="2265"/>
                        <a:pt x="2043" y="2263"/>
                        <a:pt x="2046" y="2262"/>
                      </a:cubicBezTo>
                      <a:cubicBezTo>
                        <a:pt x="2057" y="2257"/>
                        <a:pt x="2070" y="2257"/>
                        <a:pt x="2081" y="2263"/>
                      </a:cubicBezTo>
                      <a:cubicBezTo>
                        <a:pt x="2093" y="2271"/>
                        <a:pt x="2102" y="2286"/>
                        <a:pt x="2097" y="2300"/>
                      </a:cubicBezTo>
                      <a:cubicBezTo>
                        <a:pt x="2095" y="2306"/>
                        <a:pt x="2091" y="2311"/>
                        <a:pt x="2085" y="2314"/>
                      </a:cubicBezTo>
                      <a:cubicBezTo>
                        <a:pt x="2081" y="2316"/>
                        <a:pt x="2078" y="2316"/>
                        <a:pt x="2073" y="2315"/>
                      </a:cubicBezTo>
                      <a:cubicBezTo>
                        <a:pt x="2068" y="2314"/>
                        <a:pt x="2064" y="2310"/>
                        <a:pt x="2063" y="2305"/>
                      </a:cubicBezTo>
                      <a:cubicBezTo>
                        <a:pt x="2062" y="2301"/>
                        <a:pt x="2063" y="2297"/>
                        <a:pt x="2065" y="2294"/>
                      </a:cubicBezTo>
                      <a:cubicBezTo>
                        <a:pt x="2070" y="2289"/>
                        <a:pt x="2078" y="2287"/>
                        <a:pt x="2083" y="2292"/>
                      </a:cubicBezTo>
                      <a:cubicBezTo>
                        <a:pt x="2089" y="2296"/>
                        <a:pt x="2090" y="2304"/>
                        <a:pt x="2086" y="2310"/>
                      </a:cubicBezTo>
                      <a:cubicBezTo>
                        <a:pt x="2083" y="2314"/>
                        <a:pt x="2077" y="2316"/>
                        <a:pt x="2072" y="2314"/>
                      </a:cubicBezTo>
                      <a:cubicBezTo>
                        <a:pt x="2072" y="2314"/>
                        <a:pt x="2073" y="2315"/>
                        <a:pt x="2074" y="2315"/>
                      </a:cubicBezTo>
                      <a:cubicBezTo>
                        <a:pt x="2078" y="2316"/>
                        <a:pt x="2081" y="2315"/>
                        <a:pt x="2085" y="2313"/>
                      </a:cubicBezTo>
                      <a:cubicBezTo>
                        <a:pt x="2090" y="2310"/>
                        <a:pt x="2094" y="2306"/>
                        <a:pt x="2096" y="2300"/>
                      </a:cubicBezTo>
                      <a:cubicBezTo>
                        <a:pt x="2100" y="2287"/>
                        <a:pt x="2092" y="2272"/>
                        <a:pt x="2080" y="2265"/>
                      </a:cubicBezTo>
                      <a:cubicBezTo>
                        <a:pt x="2069" y="2259"/>
                        <a:pt x="2056" y="2260"/>
                        <a:pt x="2045" y="2265"/>
                      </a:cubicBezTo>
                      <a:cubicBezTo>
                        <a:pt x="2043" y="2266"/>
                        <a:pt x="2041" y="2268"/>
                        <a:pt x="2038" y="2270"/>
                      </a:cubicBezTo>
                      <a:lnTo>
                        <a:pt x="2037" y="2267"/>
                      </a:lnTo>
                      <a:close/>
                      <a:moveTo>
                        <a:pt x="2023" y="2317"/>
                      </a:moveTo>
                      <a:cubicBezTo>
                        <a:pt x="2012" y="2326"/>
                        <a:pt x="1996" y="2328"/>
                        <a:pt x="1982" y="2317"/>
                      </a:cubicBezTo>
                      <a:cubicBezTo>
                        <a:pt x="1977" y="2313"/>
                        <a:pt x="1974" y="2309"/>
                        <a:pt x="1972" y="2303"/>
                      </a:cubicBezTo>
                      <a:cubicBezTo>
                        <a:pt x="1970" y="2298"/>
                        <a:pt x="1970" y="2293"/>
                        <a:pt x="1972" y="2288"/>
                      </a:cubicBezTo>
                      <a:cubicBezTo>
                        <a:pt x="1975" y="2283"/>
                        <a:pt x="1980" y="2279"/>
                        <a:pt x="1986" y="2278"/>
                      </a:cubicBezTo>
                      <a:cubicBezTo>
                        <a:pt x="1990" y="2277"/>
                        <a:pt x="1993" y="2278"/>
                        <a:pt x="1997" y="2280"/>
                      </a:cubicBezTo>
                      <a:cubicBezTo>
                        <a:pt x="2001" y="2284"/>
                        <a:pt x="2003" y="2290"/>
                        <a:pt x="2001" y="2295"/>
                      </a:cubicBezTo>
                      <a:cubicBezTo>
                        <a:pt x="2000" y="2298"/>
                        <a:pt x="1999" y="2300"/>
                        <a:pt x="1996" y="2302"/>
                      </a:cubicBezTo>
                      <a:cubicBezTo>
                        <a:pt x="1991" y="2305"/>
                        <a:pt x="1985" y="2303"/>
                        <a:pt x="1981" y="2298"/>
                      </a:cubicBezTo>
                      <a:cubicBezTo>
                        <a:pt x="1978" y="2293"/>
                        <a:pt x="1980" y="2287"/>
                        <a:pt x="1985" y="2284"/>
                      </a:cubicBezTo>
                      <a:cubicBezTo>
                        <a:pt x="1990" y="2280"/>
                        <a:pt x="1996" y="2282"/>
                        <a:pt x="1999" y="2287"/>
                      </a:cubicBezTo>
                      <a:cubicBezTo>
                        <a:pt x="2000" y="2288"/>
                        <a:pt x="2001" y="2290"/>
                        <a:pt x="2001" y="2292"/>
                      </a:cubicBezTo>
                      <a:cubicBezTo>
                        <a:pt x="2001" y="2291"/>
                        <a:pt x="2001" y="2291"/>
                        <a:pt x="2001" y="2291"/>
                      </a:cubicBezTo>
                      <a:cubicBezTo>
                        <a:pt x="2001" y="2287"/>
                        <a:pt x="2000" y="2283"/>
                        <a:pt x="1996" y="2281"/>
                      </a:cubicBezTo>
                      <a:cubicBezTo>
                        <a:pt x="1993" y="2278"/>
                        <a:pt x="1990" y="2278"/>
                        <a:pt x="1986" y="2278"/>
                      </a:cubicBezTo>
                      <a:cubicBezTo>
                        <a:pt x="1980" y="2280"/>
                        <a:pt x="1976" y="2283"/>
                        <a:pt x="1973" y="2289"/>
                      </a:cubicBezTo>
                      <a:cubicBezTo>
                        <a:pt x="1971" y="2294"/>
                        <a:pt x="1972" y="2298"/>
                        <a:pt x="1973" y="2302"/>
                      </a:cubicBezTo>
                      <a:cubicBezTo>
                        <a:pt x="1975" y="2308"/>
                        <a:pt x="1978" y="2312"/>
                        <a:pt x="1983" y="2316"/>
                      </a:cubicBezTo>
                      <a:cubicBezTo>
                        <a:pt x="1997" y="2326"/>
                        <a:pt x="2012" y="2324"/>
                        <a:pt x="2022" y="2314"/>
                      </a:cubicBezTo>
                      <a:lnTo>
                        <a:pt x="2023" y="2317"/>
                      </a:lnTo>
                      <a:close/>
                      <a:moveTo>
                        <a:pt x="1767" y="2393"/>
                      </a:moveTo>
                      <a:cubicBezTo>
                        <a:pt x="1764" y="2391"/>
                        <a:pt x="1763" y="2387"/>
                        <a:pt x="1765" y="2385"/>
                      </a:cubicBezTo>
                      <a:cubicBezTo>
                        <a:pt x="1767" y="2382"/>
                        <a:pt x="1771" y="2381"/>
                        <a:pt x="1774" y="2383"/>
                      </a:cubicBezTo>
                      <a:cubicBezTo>
                        <a:pt x="1777" y="2385"/>
                        <a:pt x="1777" y="2389"/>
                        <a:pt x="1775" y="2392"/>
                      </a:cubicBezTo>
                      <a:cubicBezTo>
                        <a:pt x="1773" y="2395"/>
                        <a:pt x="1769" y="2395"/>
                        <a:pt x="1767" y="2393"/>
                      </a:cubicBezTo>
                      <a:close/>
                      <a:moveTo>
                        <a:pt x="1755" y="2389"/>
                      </a:moveTo>
                      <a:cubicBezTo>
                        <a:pt x="1753" y="2388"/>
                        <a:pt x="1752" y="2384"/>
                        <a:pt x="1754" y="2382"/>
                      </a:cubicBezTo>
                      <a:cubicBezTo>
                        <a:pt x="1755" y="2380"/>
                        <a:pt x="1758" y="2379"/>
                        <a:pt x="1761" y="2381"/>
                      </a:cubicBezTo>
                      <a:cubicBezTo>
                        <a:pt x="1763" y="2383"/>
                        <a:pt x="1763" y="2386"/>
                        <a:pt x="1762" y="2388"/>
                      </a:cubicBezTo>
                      <a:cubicBezTo>
                        <a:pt x="1760" y="2390"/>
                        <a:pt x="1757" y="2391"/>
                        <a:pt x="1755" y="2389"/>
                      </a:cubicBezTo>
                      <a:close/>
                      <a:moveTo>
                        <a:pt x="1782" y="2391"/>
                      </a:moveTo>
                      <a:cubicBezTo>
                        <a:pt x="1778" y="2388"/>
                        <a:pt x="1777" y="2382"/>
                        <a:pt x="1780" y="2378"/>
                      </a:cubicBezTo>
                      <a:cubicBezTo>
                        <a:pt x="1783" y="2373"/>
                        <a:pt x="1789" y="2372"/>
                        <a:pt x="1793" y="2375"/>
                      </a:cubicBezTo>
                      <a:cubicBezTo>
                        <a:pt x="1798" y="2379"/>
                        <a:pt x="1799" y="2385"/>
                        <a:pt x="1796" y="2389"/>
                      </a:cubicBezTo>
                      <a:cubicBezTo>
                        <a:pt x="1793" y="2393"/>
                        <a:pt x="1787" y="2395"/>
                        <a:pt x="1782" y="2391"/>
                      </a:cubicBezTo>
                      <a:close/>
                      <a:moveTo>
                        <a:pt x="1785" y="2145"/>
                      </a:moveTo>
                      <a:cubicBezTo>
                        <a:pt x="1770" y="2151"/>
                        <a:pt x="1756" y="2170"/>
                        <a:pt x="1755" y="2186"/>
                      </a:cubicBezTo>
                      <a:cubicBezTo>
                        <a:pt x="1754" y="2203"/>
                        <a:pt x="1769" y="2208"/>
                        <a:pt x="1773" y="2191"/>
                      </a:cubicBezTo>
                      <a:cubicBezTo>
                        <a:pt x="1777" y="2177"/>
                        <a:pt x="1774" y="2155"/>
                        <a:pt x="1785" y="2145"/>
                      </a:cubicBezTo>
                      <a:close/>
                      <a:moveTo>
                        <a:pt x="1967" y="2249"/>
                      </a:moveTo>
                      <a:cubicBezTo>
                        <a:pt x="1984" y="2231"/>
                        <a:pt x="1993" y="2195"/>
                        <a:pt x="1981" y="2180"/>
                      </a:cubicBezTo>
                      <a:cubicBezTo>
                        <a:pt x="1968" y="2164"/>
                        <a:pt x="1952" y="2177"/>
                        <a:pt x="1963" y="2192"/>
                      </a:cubicBezTo>
                      <a:cubicBezTo>
                        <a:pt x="1969" y="2199"/>
                        <a:pt x="1980" y="2225"/>
                        <a:pt x="1967" y="2249"/>
                      </a:cubicBezTo>
                      <a:close/>
                      <a:moveTo>
                        <a:pt x="1979" y="2243"/>
                      </a:moveTo>
                      <a:cubicBezTo>
                        <a:pt x="1983" y="2235"/>
                        <a:pt x="1992" y="2231"/>
                        <a:pt x="2001" y="2228"/>
                      </a:cubicBezTo>
                      <a:cubicBezTo>
                        <a:pt x="2020" y="2224"/>
                        <a:pt x="2045" y="2233"/>
                        <a:pt x="2058" y="2220"/>
                      </a:cubicBezTo>
                      <a:cubicBezTo>
                        <a:pt x="2064" y="2215"/>
                        <a:pt x="2067" y="2206"/>
                        <a:pt x="2064" y="2198"/>
                      </a:cubicBezTo>
                      <a:cubicBezTo>
                        <a:pt x="2062" y="2194"/>
                        <a:pt x="2059" y="2191"/>
                        <a:pt x="2053" y="2192"/>
                      </a:cubicBezTo>
                      <a:cubicBezTo>
                        <a:pt x="2057" y="2193"/>
                        <a:pt x="2060" y="2199"/>
                        <a:pt x="2058" y="2205"/>
                      </a:cubicBezTo>
                      <a:cubicBezTo>
                        <a:pt x="2055" y="2209"/>
                        <a:pt x="2049" y="2212"/>
                        <a:pt x="2043" y="2211"/>
                      </a:cubicBezTo>
                      <a:cubicBezTo>
                        <a:pt x="2024" y="2208"/>
                        <a:pt x="2006" y="2203"/>
                        <a:pt x="1990" y="2218"/>
                      </a:cubicBezTo>
                      <a:cubicBezTo>
                        <a:pt x="1984" y="2224"/>
                        <a:pt x="1981" y="2232"/>
                        <a:pt x="1979" y="2243"/>
                      </a:cubicBezTo>
                      <a:close/>
                      <a:moveTo>
                        <a:pt x="1891" y="2465"/>
                      </a:moveTo>
                      <a:cubicBezTo>
                        <a:pt x="1895" y="2450"/>
                        <a:pt x="1914" y="2457"/>
                        <a:pt x="1920" y="2458"/>
                      </a:cubicBezTo>
                      <a:cubicBezTo>
                        <a:pt x="1926" y="2459"/>
                        <a:pt x="1929" y="2458"/>
                        <a:pt x="1933" y="2455"/>
                      </a:cubicBezTo>
                      <a:cubicBezTo>
                        <a:pt x="1931" y="2461"/>
                        <a:pt x="1922" y="2472"/>
                        <a:pt x="1916" y="2476"/>
                      </a:cubicBezTo>
                      <a:cubicBezTo>
                        <a:pt x="1908" y="2481"/>
                        <a:pt x="1897" y="2480"/>
                        <a:pt x="1891" y="2469"/>
                      </a:cubicBezTo>
                      <a:cubicBezTo>
                        <a:pt x="1896" y="2471"/>
                        <a:pt x="1905" y="2471"/>
                        <a:pt x="1909" y="2467"/>
                      </a:cubicBezTo>
                      <a:cubicBezTo>
                        <a:pt x="1906" y="2468"/>
                        <a:pt x="1898" y="2468"/>
                        <a:pt x="1891" y="2465"/>
                      </a:cubicBezTo>
                      <a:close/>
                      <a:moveTo>
                        <a:pt x="1671" y="2271"/>
                      </a:moveTo>
                      <a:cubicBezTo>
                        <a:pt x="1670" y="2268"/>
                        <a:pt x="1666" y="2266"/>
                        <a:pt x="1663" y="2269"/>
                      </a:cubicBezTo>
                      <a:cubicBezTo>
                        <a:pt x="1661" y="2270"/>
                        <a:pt x="1662" y="2272"/>
                        <a:pt x="1662" y="2273"/>
                      </a:cubicBezTo>
                      <a:cubicBezTo>
                        <a:pt x="1664" y="2274"/>
                        <a:pt x="1665" y="2273"/>
                        <a:pt x="1665" y="2272"/>
                      </a:cubicBezTo>
                      <a:cubicBezTo>
                        <a:pt x="1665" y="2274"/>
                        <a:pt x="1665" y="2274"/>
                        <a:pt x="1665" y="2275"/>
                      </a:cubicBezTo>
                      <a:cubicBezTo>
                        <a:pt x="1663" y="2277"/>
                        <a:pt x="1660" y="2278"/>
                        <a:pt x="1657" y="2276"/>
                      </a:cubicBezTo>
                      <a:cubicBezTo>
                        <a:pt x="1654" y="2274"/>
                        <a:pt x="1652" y="2271"/>
                        <a:pt x="1654" y="2267"/>
                      </a:cubicBezTo>
                      <a:cubicBezTo>
                        <a:pt x="1655" y="2264"/>
                        <a:pt x="1659" y="2262"/>
                        <a:pt x="1660" y="2259"/>
                      </a:cubicBezTo>
                      <a:cubicBezTo>
                        <a:pt x="1661" y="2256"/>
                        <a:pt x="1658" y="2253"/>
                        <a:pt x="1656" y="2252"/>
                      </a:cubicBezTo>
                      <a:cubicBezTo>
                        <a:pt x="1661" y="2252"/>
                        <a:pt x="1662" y="2252"/>
                        <a:pt x="1664" y="2249"/>
                      </a:cubicBezTo>
                      <a:cubicBezTo>
                        <a:pt x="1667" y="2246"/>
                        <a:pt x="1672" y="2235"/>
                        <a:pt x="1684" y="2240"/>
                      </a:cubicBezTo>
                      <a:cubicBezTo>
                        <a:pt x="1677" y="2235"/>
                        <a:pt x="1669" y="2235"/>
                        <a:pt x="1663" y="2237"/>
                      </a:cubicBezTo>
                      <a:cubicBezTo>
                        <a:pt x="1655" y="2239"/>
                        <a:pt x="1649" y="2246"/>
                        <a:pt x="1646" y="2253"/>
                      </a:cubicBezTo>
                      <a:cubicBezTo>
                        <a:pt x="1643" y="2262"/>
                        <a:pt x="1648" y="2275"/>
                        <a:pt x="1657" y="2280"/>
                      </a:cubicBezTo>
                      <a:cubicBezTo>
                        <a:pt x="1661" y="2282"/>
                        <a:pt x="1668" y="2283"/>
                        <a:pt x="1671" y="2278"/>
                      </a:cubicBezTo>
                      <a:cubicBezTo>
                        <a:pt x="1673" y="2276"/>
                        <a:pt x="1673" y="2274"/>
                        <a:pt x="1671" y="2271"/>
                      </a:cubicBezTo>
                      <a:close/>
                      <a:moveTo>
                        <a:pt x="1664" y="2226"/>
                      </a:moveTo>
                      <a:cubicBezTo>
                        <a:pt x="1646" y="2214"/>
                        <a:pt x="1640" y="2197"/>
                        <a:pt x="1635" y="2188"/>
                      </a:cubicBezTo>
                      <a:cubicBezTo>
                        <a:pt x="1628" y="2179"/>
                        <a:pt x="1619" y="2183"/>
                        <a:pt x="1623" y="2194"/>
                      </a:cubicBezTo>
                      <a:cubicBezTo>
                        <a:pt x="1628" y="2208"/>
                        <a:pt x="1653" y="2224"/>
                        <a:pt x="1664" y="2226"/>
                      </a:cubicBezTo>
                      <a:close/>
                      <a:moveTo>
                        <a:pt x="1850" y="2482"/>
                      </a:moveTo>
                      <a:cubicBezTo>
                        <a:pt x="1853" y="2482"/>
                        <a:pt x="1855" y="2481"/>
                        <a:pt x="1855" y="2479"/>
                      </a:cubicBezTo>
                      <a:cubicBezTo>
                        <a:pt x="1856" y="2477"/>
                        <a:pt x="1854" y="2475"/>
                        <a:pt x="1852" y="2474"/>
                      </a:cubicBezTo>
                      <a:cubicBezTo>
                        <a:pt x="1850" y="2474"/>
                        <a:pt x="1848" y="2475"/>
                        <a:pt x="1847" y="2477"/>
                      </a:cubicBezTo>
                      <a:cubicBezTo>
                        <a:pt x="1847" y="2479"/>
                        <a:pt x="1848" y="2481"/>
                        <a:pt x="1850" y="2482"/>
                      </a:cubicBezTo>
                      <a:close/>
                      <a:moveTo>
                        <a:pt x="1862" y="2507"/>
                      </a:moveTo>
                      <a:cubicBezTo>
                        <a:pt x="1866" y="2508"/>
                        <a:pt x="1870" y="2506"/>
                        <a:pt x="1871" y="2502"/>
                      </a:cubicBezTo>
                      <a:cubicBezTo>
                        <a:pt x="1872" y="2498"/>
                        <a:pt x="1869" y="2494"/>
                        <a:pt x="1865" y="2493"/>
                      </a:cubicBezTo>
                      <a:cubicBezTo>
                        <a:pt x="1861" y="2492"/>
                        <a:pt x="1857" y="2494"/>
                        <a:pt x="1857" y="2498"/>
                      </a:cubicBezTo>
                      <a:cubicBezTo>
                        <a:pt x="1856" y="2502"/>
                        <a:pt x="1858" y="2506"/>
                        <a:pt x="1862" y="2507"/>
                      </a:cubicBezTo>
                      <a:close/>
                      <a:moveTo>
                        <a:pt x="1853" y="2494"/>
                      </a:moveTo>
                      <a:cubicBezTo>
                        <a:pt x="1856" y="2495"/>
                        <a:pt x="1859" y="2493"/>
                        <a:pt x="1860" y="2490"/>
                      </a:cubicBezTo>
                      <a:cubicBezTo>
                        <a:pt x="1861" y="2487"/>
                        <a:pt x="1859" y="2484"/>
                        <a:pt x="1856" y="2484"/>
                      </a:cubicBezTo>
                      <a:cubicBezTo>
                        <a:pt x="1853" y="2483"/>
                        <a:pt x="1850" y="2485"/>
                        <a:pt x="1849" y="2488"/>
                      </a:cubicBezTo>
                      <a:cubicBezTo>
                        <a:pt x="1849" y="2491"/>
                        <a:pt x="1851" y="2493"/>
                        <a:pt x="1853" y="2494"/>
                      </a:cubicBezTo>
                      <a:close/>
                      <a:moveTo>
                        <a:pt x="1887" y="2504"/>
                      </a:moveTo>
                      <a:cubicBezTo>
                        <a:pt x="1870" y="2512"/>
                        <a:pt x="1883" y="2534"/>
                        <a:pt x="1886" y="2542"/>
                      </a:cubicBezTo>
                      <a:cubicBezTo>
                        <a:pt x="1888" y="2549"/>
                        <a:pt x="1889" y="2554"/>
                        <a:pt x="1886" y="2559"/>
                      </a:cubicBezTo>
                      <a:cubicBezTo>
                        <a:pt x="1892" y="2555"/>
                        <a:pt x="1905" y="2541"/>
                        <a:pt x="1908" y="2532"/>
                      </a:cubicBezTo>
                      <a:cubicBezTo>
                        <a:pt x="1912" y="2520"/>
                        <a:pt x="1908" y="2507"/>
                        <a:pt x="1893" y="2502"/>
                      </a:cubicBezTo>
                      <a:cubicBezTo>
                        <a:pt x="1897" y="2508"/>
                        <a:pt x="1899" y="2519"/>
                        <a:pt x="1895" y="2526"/>
                      </a:cubicBezTo>
                      <a:cubicBezTo>
                        <a:pt x="1896" y="2522"/>
                        <a:pt x="1893" y="2511"/>
                        <a:pt x="1887" y="2504"/>
                      </a:cubicBezTo>
                      <a:close/>
                      <a:moveTo>
                        <a:pt x="1906" y="2496"/>
                      </a:moveTo>
                      <a:cubicBezTo>
                        <a:pt x="1934" y="2521"/>
                        <a:pt x="1986" y="2516"/>
                        <a:pt x="2000" y="2489"/>
                      </a:cubicBezTo>
                      <a:cubicBezTo>
                        <a:pt x="2012" y="2467"/>
                        <a:pt x="1992" y="2457"/>
                        <a:pt x="1977" y="2474"/>
                      </a:cubicBezTo>
                      <a:cubicBezTo>
                        <a:pt x="1967" y="2486"/>
                        <a:pt x="1941" y="2515"/>
                        <a:pt x="1906" y="2496"/>
                      </a:cubicBezTo>
                      <a:close/>
                      <a:moveTo>
                        <a:pt x="1919" y="2181"/>
                      </a:moveTo>
                      <a:cubicBezTo>
                        <a:pt x="1921" y="2179"/>
                        <a:pt x="1920" y="2176"/>
                        <a:pt x="1918" y="2174"/>
                      </a:cubicBezTo>
                      <a:cubicBezTo>
                        <a:pt x="1916" y="2173"/>
                        <a:pt x="1913" y="2173"/>
                        <a:pt x="1912" y="2175"/>
                      </a:cubicBezTo>
                      <a:cubicBezTo>
                        <a:pt x="1910" y="2177"/>
                        <a:pt x="1911" y="2180"/>
                        <a:pt x="1913" y="2182"/>
                      </a:cubicBezTo>
                      <a:cubicBezTo>
                        <a:pt x="1915" y="2183"/>
                        <a:pt x="1918" y="2183"/>
                        <a:pt x="1919" y="2181"/>
                      </a:cubicBezTo>
                      <a:close/>
                      <a:moveTo>
                        <a:pt x="1932" y="2185"/>
                      </a:moveTo>
                      <a:cubicBezTo>
                        <a:pt x="1934" y="2183"/>
                        <a:pt x="1934" y="2179"/>
                        <a:pt x="1931" y="2177"/>
                      </a:cubicBezTo>
                      <a:cubicBezTo>
                        <a:pt x="1929" y="2175"/>
                        <a:pt x="1925" y="2176"/>
                        <a:pt x="1923" y="2178"/>
                      </a:cubicBezTo>
                      <a:cubicBezTo>
                        <a:pt x="1921" y="2181"/>
                        <a:pt x="1922" y="2184"/>
                        <a:pt x="1924" y="2186"/>
                      </a:cubicBezTo>
                      <a:cubicBezTo>
                        <a:pt x="1927" y="2188"/>
                        <a:pt x="1930" y="2188"/>
                        <a:pt x="1932" y="2185"/>
                      </a:cubicBezTo>
                      <a:close/>
                      <a:moveTo>
                        <a:pt x="1948" y="2194"/>
                      </a:moveTo>
                      <a:cubicBezTo>
                        <a:pt x="1950" y="2190"/>
                        <a:pt x="1950" y="2186"/>
                        <a:pt x="1946" y="2183"/>
                      </a:cubicBezTo>
                      <a:cubicBezTo>
                        <a:pt x="1943" y="2180"/>
                        <a:pt x="1938" y="2181"/>
                        <a:pt x="1935" y="2184"/>
                      </a:cubicBezTo>
                      <a:cubicBezTo>
                        <a:pt x="1933" y="2188"/>
                        <a:pt x="1934" y="2193"/>
                        <a:pt x="1937" y="2195"/>
                      </a:cubicBezTo>
                      <a:cubicBezTo>
                        <a:pt x="1940" y="2198"/>
                        <a:pt x="1945" y="2197"/>
                        <a:pt x="1948" y="2194"/>
                      </a:cubicBezTo>
                      <a:close/>
                      <a:moveTo>
                        <a:pt x="1910" y="2244"/>
                      </a:moveTo>
                      <a:cubicBezTo>
                        <a:pt x="1903" y="2245"/>
                        <a:pt x="1893" y="2242"/>
                        <a:pt x="1887" y="2234"/>
                      </a:cubicBezTo>
                      <a:cubicBezTo>
                        <a:pt x="1878" y="2221"/>
                        <a:pt x="1881" y="2206"/>
                        <a:pt x="1894" y="2196"/>
                      </a:cubicBezTo>
                      <a:cubicBezTo>
                        <a:pt x="1916" y="2178"/>
                        <a:pt x="1894" y="2151"/>
                        <a:pt x="1870" y="2171"/>
                      </a:cubicBezTo>
                      <a:cubicBezTo>
                        <a:pt x="1858" y="2180"/>
                        <a:pt x="1854" y="2198"/>
                        <a:pt x="1857" y="2211"/>
                      </a:cubicBezTo>
                      <a:cubicBezTo>
                        <a:pt x="1862" y="2235"/>
                        <a:pt x="1889" y="2256"/>
                        <a:pt x="1910" y="2244"/>
                      </a:cubicBezTo>
                      <a:close/>
                      <a:moveTo>
                        <a:pt x="1834" y="2196"/>
                      </a:moveTo>
                      <a:cubicBezTo>
                        <a:pt x="1804" y="2237"/>
                        <a:pt x="1734" y="2246"/>
                        <a:pt x="1706" y="2214"/>
                      </a:cubicBezTo>
                      <a:cubicBezTo>
                        <a:pt x="1684" y="2189"/>
                        <a:pt x="1708" y="2170"/>
                        <a:pt x="1733" y="2188"/>
                      </a:cubicBezTo>
                      <a:cubicBezTo>
                        <a:pt x="1750" y="2201"/>
                        <a:pt x="1793" y="2231"/>
                        <a:pt x="1834" y="2196"/>
                      </a:cubicBezTo>
                      <a:close/>
                      <a:moveTo>
                        <a:pt x="1833" y="2214"/>
                      </a:moveTo>
                      <a:cubicBezTo>
                        <a:pt x="1821" y="2261"/>
                        <a:pt x="1807" y="2273"/>
                        <a:pt x="1782" y="2299"/>
                      </a:cubicBezTo>
                      <a:cubicBezTo>
                        <a:pt x="1775" y="2307"/>
                        <a:pt x="1770" y="2317"/>
                        <a:pt x="1770" y="2325"/>
                      </a:cubicBezTo>
                      <a:cubicBezTo>
                        <a:pt x="1771" y="2337"/>
                        <a:pt x="1777" y="2348"/>
                        <a:pt x="1783" y="2353"/>
                      </a:cubicBezTo>
                      <a:cubicBezTo>
                        <a:pt x="1763" y="2355"/>
                        <a:pt x="1753" y="2330"/>
                        <a:pt x="1751" y="2320"/>
                      </a:cubicBezTo>
                      <a:cubicBezTo>
                        <a:pt x="1748" y="2300"/>
                        <a:pt x="1757" y="2277"/>
                        <a:pt x="1773" y="2263"/>
                      </a:cubicBezTo>
                      <a:cubicBezTo>
                        <a:pt x="1790" y="2247"/>
                        <a:pt x="1817" y="2233"/>
                        <a:pt x="1833" y="2214"/>
                      </a:cubicBezTo>
                      <a:close/>
                      <a:moveTo>
                        <a:pt x="1851" y="2263"/>
                      </a:moveTo>
                      <a:cubicBezTo>
                        <a:pt x="1851" y="2274"/>
                        <a:pt x="1858" y="2285"/>
                        <a:pt x="1865" y="2293"/>
                      </a:cubicBezTo>
                      <a:cubicBezTo>
                        <a:pt x="1873" y="2302"/>
                        <a:pt x="1889" y="2311"/>
                        <a:pt x="1901" y="2306"/>
                      </a:cubicBezTo>
                      <a:cubicBezTo>
                        <a:pt x="1907" y="2319"/>
                        <a:pt x="1918" y="2325"/>
                        <a:pt x="1928" y="2331"/>
                      </a:cubicBezTo>
                      <a:cubicBezTo>
                        <a:pt x="1942" y="2338"/>
                        <a:pt x="1954" y="2351"/>
                        <a:pt x="1950" y="2364"/>
                      </a:cubicBezTo>
                      <a:cubicBezTo>
                        <a:pt x="1964" y="2355"/>
                        <a:pt x="1956" y="2327"/>
                        <a:pt x="1947" y="2316"/>
                      </a:cubicBezTo>
                      <a:cubicBezTo>
                        <a:pt x="1933" y="2300"/>
                        <a:pt x="1911" y="2297"/>
                        <a:pt x="1889" y="2292"/>
                      </a:cubicBezTo>
                      <a:cubicBezTo>
                        <a:pt x="1877" y="2289"/>
                        <a:pt x="1862" y="2281"/>
                        <a:pt x="1851" y="2263"/>
                      </a:cubicBezTo>
                      <a:close/>
                      <a:moveTo>
                        <a:pt x="1989" y="2526"/>
                      </a:moveTo>
                      <a:cubicBezTo>
                        <a:pt x="2002" y="2521"/>
                        <a:pt x="2029" y="2506"/>
                        <a:pt x="2031" y="2486"/>
                      </a:cubicBezTo>
                      <a:cubicBezTo>
                        <a:pt x="2032" y="2486"/>
                        <a:pt x="2034" y="2484"/>
                        <a:pt x="2035" y="2481"/>
                      </a:cubicBezTo>
                      <a:cubicBezTo>
                        <a:pt x="2037" y="2493"/>
                        <a:pt x="2030" y="2505"/>
                        <a:pt x="2019" y="2513"/>
                      </a:cubicBezTo>
                      <a:cubicBezTo>
                        <a:pt x="2009" y="2521"/>
                        <a:pt x="1997" y="2525"/>
                        <a:pt x="1989" y="2526"/>
                      </a:cubicBezTo>
                      <a:close/>
                      <a:moveTo>
                        <a:pt x="2001" y="2455"/>
                      </a:moveTo>
                      <a:cubicBezTo>
                        <a:pt x="2004" y="2454"/>
                        <a:pt x="2005" y="2450"/>
                        <a:pt x="2003" y="2447"/>
                      </a:cubicBezTo>
                      <a:cubicBezTo>
                        <a:pt x="2001" y="2444"/>
                        <a:pt x="1997" y="2443"/>
                        <a:pt x="1994" y="2445"/>
                      </a:cubicBezTo>
                      <a:cubicBezTo>
                        <a:pt x="1991" y="2447"/>
                        <a:pt x="1991" y="2451"/>
                        <a:pt x="1992" y="2454"/>
                      </a:cubicBezTo>
                      <a:cubicBezTo>
                        <a:pt x="1994" y="2456"/>
                        <a:pt x="1998" y="2457"/>
                        <a:pt x="2001" y="2455"/>
                      </a:cubicBezTo>
                      <a:close/>
                      <a:moveTo>
                        <a:pt x="2016" y="2467"/>
                      </a:moveTo>
                      <a:cubicBezTo>
                        <a:pt x="2019" y="2465"/>
                        <a:pt x="2020" y="2460"/>
                        <a:pt x="2018" y="2456"/>
                      </a:cubicBezTo>
                      <a:cubicBezTo>
                        <a:pt x="2016" y="2453"/>
                        <a:pt x="2011" y="2452"/>
                        <a:pt x="2007" y="2454"/>
                      </a:cubicBezTo>
                      <a:cubicBezTo>
                        <a:pt x="2004" y="2456"/>
                        <a:pt x="2003" y="2461"/>
                        <a:pt x="2005" y="2465"/>
                      </a:cubicBezTo>
                      <a:cubicBezTo>
                        <a:pt x="2007" y="2468"/>
                        <a:pt x="2012" y="2469"/>
                        <a:pt x="2016" y="2467"/>
                      </a:cubicBezTo>
                      <a:close/>
                      <a:moveTo>
                        <a:pt x="2031" y="2485"/>
                      </a:moveTo>
                      <a:cubicBezTo>
                        <a:pt x="2036" y="2482"/>
                        <a:pt x="2037" y="2475"/>
                        <a:pt x="2034" y="2471"/>
                      </a:cubicBezTo>
                      <a:cubicBezTo>
                        <a:pt x="2031" y="2466"/>
                        <a:pt x="2025" y="2464"/>
                        <a:pt x="2020" y="2467"/>
                      </a:cubicBezTo>
                      <a:cubicBezTo>
                        <a:pt x="2015" y="2471"/>
                        <a:pt x="2014" y="2477"/>
                        <a:pt x="2017" y="2482"/>
                      </a:cubicBezTo>
                      <a:cubicBezTo>
                        <a:pt x="2020" y="2486"/>
                        <a:pt x="2026" y="2488"/>
                        <a:pt x="2031" y="2485"/>
                      </a:cubicBezTo>
                      <a:close/>
                      <a:moveTo>
                        <a:pt x="2010" y="2560"/>
                      </a:moveTo>
                      <a:cubicBezTo>
                        <a:pt x="2014" y="2558"/>
                        <a:pt x="2015" y="2553"/>
                        <a:pt x="2012" y="2550"/>
                      </a:cubicBezTo>
                      <a:cubicBezTo>
                        <a:pt x="2010" y="2546"/>
                        <a:pt x="2006" y="2545"/>
                        <a:pt x="2002" y="2547"/>
                      </a:cubicBezTo>
                      <a:cubicBezTo>
                        <a:pt x="1999" y="2550"/>
                        <a:pt x="1998" y="2554"/>
                        <a:pt x="2000" y="2558"/>
                      </a:cubicBezTo>
                      <a:cubicBezTo>
                        <a:pt x="2002" y="2561"/>
                        <a:pt x="2007" y="2562"/>
                        <a:pt x="2010" y="2560"/>
                      </a:cubicBezTo>
                      <a:close/>
                      <a:moveTo>
                        <a:pt x="1785" y="2029"/>
                      </a:moveTo>
                      <a:cubicBezTo>
                        <a:pt x="1777" y="2030"/>
                        <a:pt x="1770" y="2041"/>
                        <a:pt x="1775" y="2048"/>
                      </a:cubicBezTo>
                      <a:cubicBezTo>
                        <a:pt x="1773" y="2053"/>
                        <a:pt x="1767" y="2057"/>
                        <a:pt x="1760" y="2055"/>
                      </a:cubicBezTo>
                      <a:cubicBezTo>
                        <a:pt x="1750" y="2053"/>
                        <a:pt x="1741" y="2040"/>
                        <a:pt x="1744" y="2030"/>
                      </a:cubicBezTo>
                      <a:cubicBezTo>
                        <a:pt x="1729" y="2053"/>
                        <a:pt x="1758" y="2082"/>
                        <a:pt x="1784" y="2073"/>
                      </a:cubicBezTo>
                      <a:cubicBezTo>
                        <a:pt x="1798" y="2067"/>
                        <a:pt x="1804" y="2055"/>
                        <a:pt x="1803" y="2045"/>
                      </a:cubicBezTo>
                      <a:cubicBezTo>
                        <a:pt x="1802" y="2036"/>
                        <a:pt x="1795" y="2028"/>
                        <a:pt x="1785" y="2029"/>
                      </a:cubicBezTo>
                      <a:close/>
                      <a:moveTo>
                        <a:pt x="1847" y="2023"/>
                      </a:moveTo>
                      <a:cubicBezTo>
                        <a:pt x="1837" y="2045"/>
                        <a:pt x="1818" y="2050"/>
                        <a:pt x="1810" y="2058"/>
                      </a:cubicBezTo>
                      <a:cubicBezTo>
                        <a:pt x="1801" y="2067"/>
                        <a:pt x="1812" y="2077"/>
                        <a:pt x="1823" y="2069"/>
                      </a:cubicBezTo>
                      <a:cubicBezTo>
                        <a:pt x="1836" y="2061"/>
                        <a:pt x="1845" y="2041"/>
                        <a:pt x="1847" y="2023"/>
                      </a:cubicBezTo>
                      <a:close/>
                      <a:moveTo>
                        <a:pt x="1832" y="2111"/>
                      </a:moveTo>
                      <a:cubicBezTo>
                        <a:pt x="1830" y="2104"/>
                        <a:pt x="1820" y="2099"/>
                        <a:pt x="1815" y="2100"/>
                      </a:cubicBezTo>
                      <a:cubicBezTo>
                        <a:pt x="1813" y="2091"/>
                        <a:pt x="1828" y="2082"/>
                        <a:pt x="1836" y="2092"/>
                      </a:cubicBezTo>
                      <a:cubicBezTo>
                        <a:pt x="1842" y="2097"/>
                        <a:pt x="1840" y="2108"/>
                        <a:pt x="1832" y="2111"/>
                      </a:cubicBezTo>
                      <a:close/>
                      <a:moveTo>
                        <a:pt x="1807" y="2136"/>
                      </a:moveTo>
                      <a:cubicBezTo>
                        <a:pt x="1811" y="2134"/>
                        <a:pt x="1814" y="2129"/>
                        <a:pt x="1812" y="2125"/>
                      </a:cubicBezTo>
                      <a:cubicBezTo>
                        <a:pt x="1808" y="2117"/>
                        <a:pt x="1798" y="2119"/>
                        <a:pt x="1796" y="2126"/>
                      </a:cubicBezTo>
                      <a:cubicBezTo>
                        <a:pt x="1794" y="2131"/>
                        <a:pt x="1797" y="2135"/>
                        <a:pt x="1792" y="2140"/>
                      </a:cubicBezTo>
                      <a:cubicBezTo>
                        <a:pt x="1798" y="2136"/>
                        <a:pt x="1801" y="2138"/>
                        <a:pt x="1807" y="2136"/>
                      </a:cubicBezTo>
                      <a:close/>
                      <a:moveTo>
                        <a:pt x="1882" y="2105"/>
                      </a:moveTo>
                      <a:cubicBezTo>
                        <a:pt x="1890" y="2124"/>
                        <a:pt x="1924" y="2142"/>
                        <a:pt x="1937" y="2125"/>
                      </a:cubicBezTo>
                      <a:cubicBezTo>
                        <a:pt x="1941" y="2128"/>
                        <a:pt x="1940" y="2134"/>
                        <a:pt x="1936" y="2138"/>
                      </a:cubicBezTo>
                      <a:cubicBezTo>
                        <a:pt x="1931" y="2143"/>
                        <a:pt x="1921" y="2144"/>
                        <a:pt x="1915" y="2138"/>
                      </a:cubicBezTo>
                      <a:cubicBezTo>
                        <a:pt x="1910" y="2144"/>
                        <a:pt x="1887" y="2131"/>
                        <a:pt x="1882" y="2105"/>
                      </a:cubicBezTo>
                      <a:close/>
                      <a:moveTo>
                        <a:pt x="1666" y="1909"/>
                      </a:moveTo>
                      <a:cubicBezTo>
                        <a:pt x="1663" y="1921"/>
                        <a:pt x="1665" y="1932"/>
                        <a:pt x="1673" y="1940"/>
                      </a:cubicBezTo>
                      <a:cubicBezTo>
                        <a:pt x="1680" y="1947"/>
                        <a:pt x="1689" y="1950"/>
                        <a:pt x="1698" y="1950"/>
                      </a:cubicBezTo>
                      <a:cubicBezTo>
                        <a:pt x="1702" y="1950"/>
                        <a:pt x="1705" y="1949"/>
                        <a:pt x="1708" y="1947"/>
                      </a:cubicBezTo>
                      <a:cubicBezTo>
                        <a:pt x="1707" y="1948"/>
                        <a:pt x="1706" y="1948"/>
                        <a:pt x="1705" y="1948"/>
                      </a:cubicBezTo>
                      <a:cubicBezTo>
                        <a:pt x="1697" y="1948"/>
                        <a:pt x="1690" y="1942"/>
                        <a:pt x="1690" y="1934"/>
                      </a:cubicBezTo>
                      <a:cubicBezTo>
                        <a:pt x="1690" y="1925"/>
                        <a:pt x="1696" y="1919"/>
                        <a:pt x="1704" y="1918"/>
                      </a:cubicBezTo>
                      <a:cubicBezTo>
                        <a:pt x="1716" y="1918"/>
                        <a:pt x="1723" y="1931"/>
                        <a:pt x="1718" y="1941"/>
                      </a:cubicBezTo>
                      <a:cubicBezTo>
                        <a:pt x="1714" y="1948"/>
                        <a:pt x="1705" y="1952"/>
                        <a:pt x="1698" y="1952"/>
                      </a:cubicBezTo>
                      <a:cubicBezTo>
                        <a:pt x="1688" y="1953"/>
                        <a:pt x="1678" y="1949"/>
                        <a:pt x="1671" y="1943"/>
                      </a:cubicBezTo>
                      <a:cubicBezTo>
                        <a:pt x="1662" y="1933"/>
                        <a:pt x="1659" y="1921"/>
                        <a:pt x="1661" y="1908"/>
                      </a:cubicBezTo>
                      <a:cubicBezTo>
                        <a:pt x="1664" y="1898"/>
                        <a:pt x="1669" y="1890"/>
                        <a:pt x="1676" y="1885"/>
                      </a:cubicBezTo>
                      <a:cubicBezTo>
                        <a:pt x="1674" y="1885"/>
                        <a:pt x="1672" y="1886"/>
                        <a:pt x="1669" y="1887"/>
                      </a:cubicBezTo>
                      <a:cubicBezTo>
                        <a:pt x="1659" y="1889"/>
                        <a:pt x="1651" y="1889"/>
                        <a:pt x="1641" y="1889"/>
                      </a:cubicBezTo>
                      <a:cubicBezTo>
                        <a:pt x="1638" y="1889"/>
                        <a:pt x="1636" y="1889"/>
                        <a:pt x="1633" y="1888"/>
                      </a:cubicBezTo>
                      <a:cubicBezTo>
                        <a:pt x="1628" y="1888"/>
                        <a:pt x="1624" y="1887"/>
                        <a:pt x="1620" y="1886"/>
                      </a:cubicBezTo>
                      <a:cubicBezTo>
                        <a:pt x="1618" y="1885"/>
                        <a:pt x="1605" y="1880"/>
                        <a:pt x="1606" y="1877"/>
                      </a:cubicBezTo>
                      <a:cubicBezTo>
                        <a:pt x="1607" y="1877"/>
                        <a:pt x="1614" y="1879"/>
                        <a:pt x="1616" y="1880"/>
                      </a:cubicBezTo>
                      <a:cubicBezTo>
                        <a:pt x="1622" y="1882"/>
                        <a:pt x="1627" y="1883"/>
                        <a:pt x="1634" y="1883"/>
                      </a:cubicBezTo>
                      <a:cubicBezTo>
                        <a:pt x="1636" y="1884"/>
                        <a:pt x="1639" y="1884"/>
                        <a:pt x="1641" y="1884"/>
                      </a:cubicBezTo>
                      <a:cubicBezTo>
                        <a:pt x="1651" y="1885"/>
                        <a:pt x="1659" y="1884"/>
                        <a:pt x="1668" y="1882"/>
                      </a:cubicBezTo>
                      <a:cubicBezTo>
                        <a:pt x="1669" y="1882"/>
                        <a:pt x="1670" y="1882"/>
                        <a:pt x="1672" y="1882"/>
                      </a:cubicBezTo>
                      <a:cubicBezTo>
                        <a:pt x="1669" y="1882"/>
                        <a:pt x="1666" y="1881"/>
                        <a:pt x="1662" y="1881"/>
                      </a:cubicBezTo>
                      <a:cubicBezTo>
                        <a:pt x="1654" y="1880"/>
                        <a:pt x="1647" y="1878"/>
                        <a:pt x="1640" y="1875"/>
                      </a:cubicBezTo>
                      <a:cubicBezTo>
                        <a:pt x="1620" y="1863"/>
                        <a:pt x="1619" y="1842"/>
                        <a:pt x="1627" y="1824"/>
                      </a:cubicBezTo>
                      <a:cubicBezTo>
                        <a:pt x="1635" y="1809"/>
                        <a:pt x="1649" y="1797"/>
                        <a:pt x="1666" y="1795"/>
                      </a:cubicBezTo>
                      <a:cubicBezTo>
                        <a:pt x="1681" y="1794"/>
                        <a:pt x="1692" y="1802"/>
                        <a:pt x="1697" y="1816"/>
                      </a:cubicBezTo>
                      <a:cubicBezTo>
                        <a:pt x="1699" y="1822"/>
                        <a:pt x="1700" y="1828"/>
                        <a:pt x="1698" y="1834"/>
                      </a:cubicBezTo>
                      <a:cubicBezTo>
                        <a:pt x="1697" y="1840"/>
                        <a:pt x="1695" y="1844"/>
                        <a:pt x="1690" y="1847"/>
                      </a:cubicBezTo>
                      <a:cubicBezTo>
                        <a:pt x="1684" y="1851"/>
                        <a:pt x="1678" y="1852"/>
                        <a:pt x="1672" y="1849"/>
                      </a:cubicBezTo>
                      <a:cubicBezTo>
                        <a:pt x="1668" y="1847"/>
                        <a:pt x="1665" y="1845"/>
                        <a:pt x="1664" y="1841"/>
                      </a:cubicBezTo>
                      <a:cubicBezTo>
                        <a:pt x="1662" y="1837"/>
                        <a:pt x="1663" y="1832"/>
                        <a:pt x="1666" y="1828"/>
                      </a:cubicBezTo>
                      <a:cubicBezTo>
                        <a:pt x="1669" y="1824"/>
                        <a:pt x="1673" y="1821"/>
                        <a:pt x="1679" y="1822"/>
                      </a:cubicBezTo>
                      <a:cubicBezTo>
                        <a:pt x="1684" y="1823"/>
                        <a:pt x="1687" y="1828"/>
                        <a:pt x="1688" y="1833"/>
                      </a:cubicBezTo>
                      <a:cubicBezTo>
                        <a:pt x="1688" y="1839"/>
                        <a:pt x="1683" y="1845"/>
                        <a:pt x="1677" y="1845"/>
                      </a:cubicBezTo>
                      <a:cubicBezTo>
                        <a:pt x="1670" y="1845"/>
                        <a:pt x="1665" y="1840"/>
                        <a:pt x="1665" y="1834"/>
                      </a:cubicBezTo>
                      <a:cubicBezTo>
                        <a:pt x="1665" y="1831"/>
                        <a:pt x="1666" y="1829"/>
                        <a:pt x="1667" y="1827"/>
                      </a:cubicBezTo>
                      <a:cubicBezTo>
                        <a:pt x="1667" y="1828"/>
                        <a:pt x="1666" y="1828"/>
                        <a:pt x="1666" y="1828"/>
                      </a:cubicBezTo>
                      <a:cubicBezTo>
                        <a:pt x="1664" y="1832"/>
                        <a:pt x="1663" y="1837"/>
                        <a:pt x="1664" y="1841"/>
                      </a:cubicBezTo>
                      <a:cubicBezTo>
                        <a:pt x="1666" y="1845"/>
                        <a:pt x="1668" y="1847"/>
                        <a:pt x="1672" y="1848"/>
                      </a:cubicBezTo>
                      <a:cubicBezTo>
                        <a:pt x="1678" y="1851"/>
                        <a:pt x="1684" y="1850"/>
                        <a:pt x="1689" y="1846"/>
                      </a:cubicBezTo>
                      <a:cubicBezTo>
                        <a:pt x="1694" y="1843"/>
                        <a:pt x="1696" y="1839"/>
                        <a:pt x="1697" y="1834"/>
                      </a:cubicBezTo>
                      <a:cubicBezTo>
                        <a:pt x="1698" y="1828"/>
                        <a:pt x="1698" y="1823"/>
                        <a:pt x="1696" y="1817"/>
                      </a:cubicBezTo>
                      <a:cubicBezTo>
                        <a:pt x="1691" y="1804"/>
                        <a:pt x="1680" y="1797"/>
                        <a:pt x="1666" y="1798"/>
                      </a:cubicBezTo>
                      <a:cubicBezTo>
                        <a:pt x="1649" y="1799"/>
                        <a:pt x="1636" y="1812"/>
                        <a:pt x="1630" y="1827"/>
                      </a:cubicBezTo>
                      <a:cubicBezTo>
                        <a:pt x="1623" y="1843"/>
                        <a:pt x="1624" y="1861"/>
                        <a:pt x="1642" y="1871"/>
                      </a:cubicBezTo>
                      <a:cubicBezTo>
                        <a:pt x="1649" y="1874"/>
                        <a:pt x="1655" y="1875"/>
                        <a:pt x="1663" y="1876"/>
                      </a:cubicBezTo>
                      <a:cubicBezTo>
                        <a:pt x="1668" y="1877"/>
                        <a:pt x="1673" y="1877"/>
                        <a:pt x="1678" y="1877"/>
                      </a:cubicBezTo>
                      <a:cubicBezTo>
                        <a:pt x="1695" y="1876"/>
                        <a:pt x="1711" y="1870"/>
                        <a:pt x="1728" y="1873"/>
                      </a:cubicBezTo>
                      <a:cubicBezTo>
                        <a:pt x="1745" y="1875"/>
                        <a:pt x="1760" y="1884"/>
                        <a:pt x="1771" y="1900"/>
                      </a:cubicBezTo>
                      <a:cubicBezTo>
                        <a:pt x="1777" y="1908"/>
                        <a:pt x="1780" y="1915"/>
                        <a:pt x="1782" y="1924"/>
                      </a:cubicBezTo>
                      <a:cubicBezTo>
                        <a:pt x="1782" y="1928"/>
                        <a:pt x="1783" y="1932"/>
                        <a:pt x="1783" y="1936"/>
                      </a:cubicBezTo>
                      <a:cubicBezTo>
                        <a:pt x="1785" y="1933"/>
                        <a:pt x="1786" y="1931"/>
                        <a:pt x="1789" y="1929"/>
                      </a:cubicBezTo>
                      <a:cubicBezTo>
                        <a:pt x="1797" y="1921"/>
                        <a:pt x="1809" y="1919"/>
                        <a:pt x="1819" y="1924"/>
                      </a:cubicBezTo>
                      <a:cubicBezTo>
                        <a:pt x="1828" y="1928"/>
                        <a:pt x="1836" y="1938"/>
                        <a:pt x="1836" y="1948"/>
                      </a:cubicBezTo>
                      <a:cubicBezTo>
                        <a:pt x="1835" y="1958"/>
                        <a:pt x="1830" y="1966"/>
                        <a:pt x="1822" y="1969"/>
                      </a:cubicBezTo>
                      <a:cubicBezTo>
                        <a:pt x="1817" y="1970"/>
                        <a:pt x="1811" y="1970"/>
                        <a:pt x="1807" y="1967"/>
                      </a:cubicBezTo>
                      <a:cubicBezTo>
                        <a:pt x="1805" y="1966"/>
                        <a:pt x="1802" y="1963"/>
                        <a:pt x="1801" y="1961"/>
                      </a:cubicBezTo>
                      <a:cubicBezTo>
                        <a:pt x="1799" y="1955"/>
                        <a:pt x="1800" y="1950"/>
                        <a:pt x="1805" y="1947"/>
                      </a:cubicBezTo>
                      <a:cubicBezTo>
                        <a:pt x="1809" y="1943"/>
                        <a:pt x="1816" y="1945"/>
                        <a:pt x="1819" y="1949"/>
                      </a:cubicBezTo>
                      <a:cubicBezTo>
                        <a:pt x="1823" y="1954"/>
                        <a:pt x="1822" y="1961"/>
                        <a:pt x="1817" y="1964"/>
                      </a:cubicBezTo>
                      <a:cubicBezTo>
                        <a:pt x="1813" y="1967"/>
                        <a:pt x="1807" y="1967"/>
                        <a:pt x="1804" y="1964"/>
                      </a:cubicBezTo>
                      <a:cubicBezTo>
                        <a:pt x="1808" y="1969"/>
                        <a:pt x="1815" y="1970"/>
                        <a:pt x="1822" y="1968"/>
                      </a:cubicBezTo>
                      <a:cubicBezTo>
                        <a:pt x="1830" y="1965"/>
                        <a:pt x="1834" y="1957"/>
                        <a:pt x="1835" y="1948"/>
                      </a:cubicBezTo>
                      <a:cubicBezTo>
                        <a:pt x="1834" y="1938"/>
                        <a:pt x="1828" y="1930"/>
                        <a:pt x="1819" y="1926"/>
                      </a:cubicBezTo>
                      <a:cubicBezTo>
                        <a:pt x="1813" y="1923"/>
                        <a:pt x="1807" y="1923"/>
                        <a:pt x="1801" y="1924"/>
                      </a:cubicBezTo>
                      <a:cubicBezTo>
                        <a:pt x="1782" y="1929"/>
                        <a:pt x="1785" y="1952"/>
                        <a:pt x="1774" y="1972"/>
                      </a:cubicBezTo>
                      <a:cubicBezTo>
                        <a:pt x="1763" y="1991"/>
                        <a:pt x="1745" y="2007"/>
                        <a:pt x="1724" y="2016"/>
                      </a:cubicBezTo>
                      <a:cubicBezTo>
                        <a:pt x="1750" y="2000"/>
                        <a:pt x="1772" y="1981"/>
                        <a:pt x="1778" y="1950"/>
                      </a:cubicBezTo>
                      <a:cubicBezTo>
                        <a:pt x="1780" y="1941"/>
                        <a:pt x="1779" y="1934"/>
                        <a:pt x="1777" y="1925"/>
                      </a:cubicBezTo>
                      <a:cubicBezTo>
                        <a:pt x="1775" y="1917"/>
                        <a:pt x="1773" y="1910"/>
                        <a:pt x="1768" y="1903"/>
                      </a:cubicBezTo>
                      <a:cubicBezTo>
                        <a:pt x="1752" y="1881"/>
                        <a:pt x="1729" y="1874"/>
                        <a:pt x="1705" y="1878"/>
                      </a:cubicBezTo>
                      <a:cubicBezTo>
                        <a:pt x="1686" y="1881"/>
                        <a:pt x="1671" y="1890"/>
                        <a:pt x="1666" y="1909"/>
                      </a:cubicBezTo>
                      <a:close/>
                      <a:moveTo>
                        <a:pt x="1474" y="1831"/>
                      </a:moveTo>
                      <a:cubicBezTo>
                        <a:pt x="1476" y="1830"/>
                        <a:pt x="1479" y="1830"/>
                        <a:pt x="1481" y="1833"/>
                      </a:cubicBezTo>
                      <a:cubicBezTo>
                        <a:pt x="1483" y="1835"/>
                        <a:pt x="1482" y="1838"/>
                        <a:pt x="1480" y="1840"/>
                      </a:cubicBezTo>
                      <a:cubicBezTo>
                        <a:pt x="1477" y="1841"/>
                        <a:pt x="1474" y="1841"/>
                        <a:pt x="1472" y="1838"/>
                      </a:cubicBezTo>
                      <a:cubicBezTo>
                        <a:pt x="1471" y="1836"/>
                        <a:pt x="1471" y="1833"/>
                        <a:pt x="1474" y="1831"/>
                      </a:cubicBezTo>
                      <a:close/>
                      <a:moveTo>
                        <a:pt x="1573" y="1927"/>
                      </a:moveTo>
                      <a:cubicBezTo>
                        <a:pt x="1573" y="1932"/>
                        <a:pt x="1576" y="1937"/>
                        <a:pt x="1581" y="1938"/>
                      </a:cubicBezTo>
                      <a:cubicBezTo>
                        <a:pt x="1585" y="1938"/>
                        <a:pt x="1588" y="1937"/>
                        <a:pt x="1589" y="1934"/>
                      </a:cubicBezTo>
                      <a:cubicBezTo>
                        <a:pt x="1591" y="1931"/>
                        <a:pt x="1590" y="1927"/>
                        <a:pt x="1586" y="1926"/>
                      </a:cubicBezTo>
                      <a:cubicBezTo>
                        <a:pt x="1584" y="1925"/>
                        <a:pt x="1581" y="1926"/>
                        <a:pt x="1580" y="1928"/>
                      </a:cubicBezTo>
                      <a:cubicBezTo>
                        <a:pt x="1579" y="1923"/>
                        <a:pt x="1588" y="1920"/>
                        <a:pt x="1592" y="1927"/>
                      </a:cubicBezTo>
                      <a:cubicBezTo>
                        <a:pt x="1594" y="1931"/>
                        <a:pt x="1594" y="1935"/>
                        <a:pt x="1590" y="1938"/>
                      </a:cubicBezTo>
                      <a:cubicBezTo>
                        <a:pt x="1584" y="1944"/>
                        <a:pt x="1577" y="1942"/>
                        <a:pt x="1572" y="1937"/>
                      </a:cubicBezTo>
                      <a:cubicBezTo>
                        <a:pt x="1568" y="1932"/>
                        <a:pt x="1568" y="1924"/>
                        <a:pt x="1572" y="1918"/>
                      </a:cubicBezTo>
                      <a:cubicBezTo>
                        <a:pt x="1561" y="1934"/>
                        <a:pt x="1565" y="1965"/>
                        <a:pt x="1570" y="1977"/>
                      </a:cubicBezTo>
                      <a:cubicBezTo>
                        <a:pt x="1570" y="1977"/>
                        <a:pt x="1568" y="1977"/>
                        <a:pt x="1567" y="1978"/>
                      </a:cubicBezTo>
                      <a:cubicBezTo>
                        <a:pt x="1558" y="1957"/>
                        <a:pt x="1559" y="1927"/>
                        <a:pt x="1571" y="1914"/>
                      </a:cubicBezTo>
                      <a:cubicBezTo>
                        <a:pt x="1546" y="1921"/>
                        <a:pt x="1529" y="1921"/>
                        <a:pt x="1514" y="1928"/>
                      </a:cubicBezTo>
                      <a:cubicBezTo>
                        <a:pt x="1506" y="1932"/>
                        <a:pt x="1499" y="1937"/>
                        <a:pt x="1497" y="1945"/>
                      </a:cubicBezTo>
                      <a:cubicBezTo>
                        <a:pt x="1495" y="1945"/>
                        <a:pt x="1493" y="1946"/>
                        <a:pt x="1491" y="1948"/>
                      </a:cubicBezTo>
                      <a:cubicBezTo>
                        <a:pt x="1492" y="1937"/>
                        <a:pt x="1502" y="1928"/>
                        <a:pt x="1514" y="1924"/>
                      </a:cubicBezTo>
                      <a:cubicBezTo>
                        <a:pt x="1515" y="1924"/>
                        <a:pt x="1516" y="1923"/>
                        <a:pt x="1516" y="1923"/>
                      </a:cubicBezTo>
                      <a:cubicBezTo>
                        <a:pt x="1501" y="1922"/>
                        <a:pt x="1482" y="1931"/>
                        <a:pt x="1470" y="1943"/>
                      </a:cubicBezTo>
                      <a:cubicBezTo>
                        <a:pt x="1465" y="1948"/>
                        <a:pt x="1459" y="1955"/>
                        <a:pt x="1459" y="1962"/>
                      </a:cubicBezTo>
                      <a:cubicBezTo>
                        <a:pt x="1459" y="1967"/>
                        <a:pt x="1462" y="1973"/>
                        <a:pt x="1467" y="1973"/>
                      </a:cubicBezTo>
                      <a:cubicBezTo>
                        <a:pt x="1468" y="1973"/>
                        <a:pt x="1470" y="1972"/>
                        <a:pt x="1470" y="1970"/>
                      </a:cubicBezTo>
                      <a:cubicBezTo>
                        <a:pt x="1471" y="1969"/>
                        <a:pt x="1470" y="1968"/>
                        <a:pt x="1469" y="1967"/>
                      </a:cubicBezTo>
                      <a:cubicBezTo>
                        <a:pt x="1468" y="1966"/>
                        <a:pt x="1467" y="1966"/>
                        <a:pt x="1466" y="1967"/>
                      </a:cubicBezTo>
                      <a:cubicBezTo>
                        <a:pt x="1465" y="1967"/>
                        <a:pt x="1464" y="1969"/>
                        <a:pt x="1465" y="1970"/>
                      </a:cubicBezTo>
                      <a:cubicBezTo>
                        <a:pt x="1466" y="1970"/>
                        <a:pt x="1467" y="1971"/>
                        <a:pt x="1468" y="1970"/>
                      </a:cubicBezTo>
                      <a:cubicBezTo>
                        <a:pt x="1467" y="1971"/>
                        <a:pt x="1466" y="1971"/>
                        <a:pt x="1465" y="1971"/>
                      </a:cubicBezTo>
                      <a:cubicBezTo>
                        <a:pt x="1463" y="1970"/>
                        <a:pt x="1463" y="1969"/>
                        <a:pt x="1463" y="1967"/>
                      </a:cubicBezTo>
                      <a:cubicBezTo>
                        <a:pt x="1464" y="1964"/>
                        <a:pt x="1466" y="1963"/>
                        <a:pt x="1469" y="1963"/>
                      </a:cubicBezTo>
                      <a:cubicBezTo>
                        <a:pt x="1471" y="1964"/>
                        <a:pt x="1473" y="1965"/>
                        <a:pt x="1474" y="1967"/>
                      </a:cubicBezTo>
                      <a:cubicBezTo>
                        <a:pt x="1475" y="1968"/>
                        <a:pt x="1475" y="1970"/>
                        <a:pt x="1474" y="1972"/>
                      </a:cubicBezTo>
                      <a:cubicBezTo>
                        <a:pt x="1473" y="1975"/>
                        <a:pt x="1470" y="1976"/>
                        <a:pt x="1468" y="1976"/>
                      </a:cubicBezTo>
                      <a:cubicBezTo>
                        <a:pt x="1462" y="1976"/>
                        <a:pt x="1459" y="1971"/>
                        <a:pt x="1458" y="1966"/>
                      </a:cubicBezTo>
                      <a:cubicBezTo>
                        <a:pt x="1458" y="1964"/>
                        <a:pt x="1458" y="1961"/>
                        <a:pt x="1458" y="1959"/>
                      </a:cubicBezTo>
                      <a:cubicBezTo>
                        <a:pt x="1454" y="1969"/>
                        <a:pt x="1456" y="1978"/>
                        <a:pt x="1461" y="1986"/>
                      </a:cubicBezTo>
                      <a:cubicBezTo>
                        <a:pt x="1464" y="1991"/>
                        <a:pt x="1469" y="1995"/>
                        <a:pt x="1475" y="1995"/>
                      </a:cubicBezTo>
                      <a:cubicBezTo>
                        <a:pt x="1475" y="1995"/>
                        <a:pt x="1475" y="1995"/>
                        <a:pt x="1475" y="1995"/>
                      </a:cubicBezTo>
                      <a:cubicBezTo>
                        <a:pt x="1470" y="1993"/>
                        <a:pt x="1467" y="1987"/>
                        <a:pt x="1473" y="1982"/>
                      </a:cubicBezTo>
                      <a:cubicBezTo>
                        <a:pt x="1477" y="1978"/>
                        <a:pt x="1489" y="1978"/>
                        <a:pt x="1490" y="1963"/>
                      </a:cubicBezTo>
                      <a:cubicBezTo>
                        <a:pt x="1493" y="1970"/>
                        <a:pt x="1494" y="1977"/>
                        <a:pt x="1493" y="1983"/>
                      </a:cubicBezTo>
                      <a:cubicBezTo>
                        <a:pt x="1491" y="1989"/>
                        <a:pt x="1486" y="1995"/>
                        <a:pt x="1480" y="1997"/>
                      </a:cubicBezTo>
                      <a:cubicBezTo>
                        <a:pt x="1471" y="1998"/>
                        <a:pt x="1464" y="1993"/>
                        <a:pt x="1459" y="1987"/>
                      </a:cubicBezTo>
                      <a:cubicBezTo>
                        <a:pt x="1453" y="1977"/>
                        <a:pt x="1453" y="1965"/>
                        <a:pt x="1458" y="1955"/>
                      </a:cubicBezTo>
                      <a:cubicBezTo>
                        <a:pt x="1463" y="1946"/>
                        <a:pt x="1475" y="1935"/>
                        <a:pt x="1485" y="1930"/>
                      </a:cubicBezTo>
                      <a:cubicBezTo>
                        <a:pt x="1493" y="1925"/>
                        <a:pt x="1504" y="1922"/>
                        <a:pt x="1513" y="1921"/>
                      </a:cubicBezTo>
                      <a:cubicBezTo>
                        <a:pt x="1507" y="1920"/>
                        <a:pt x="1502" y="1918"/>
                        <a:pt x="1497" y="1915"/>
                      </a:cubicBezTo>
                      <a:cubicBezTo>
                        <a:pt x="1485" y="1909"/>
                        <a:pt x="1478" y="1901"/>
                        <a:pt x="1472" y="1890"/>
                      </a:cubicBezTo>
                      <a:cubicBezTo>
                        <a:pt x="1470" y="1885"/>
                        <a:pt x="1469" y="1882"/>
                        <a:pt x="1468" y="1878"/>
                      </a:cubicBezTo>
                      <a:cubicBezTo>
                        <a:pt x="1469" y="1878"/>
                        <a:pt x="1471" y="1878"/>
                        <a:pt x="1471" y="1877"/>
                      </a:cubicBezTo>
                      <a:cubicBezTo>
                        <a:pt x="1472" y="1881"/>
                        <a:pt x="1474" y="1884"/>
                        <a:pt x="1475" y="1888"/>
                      </a:cubicBezTo>
                      <a:cubicBezTo>
                        <a:pt x="1481" y="1899"/>
                        <a:pt x="1488" y="1905"/>
                        <a:pt x="1499" y="1911"/>
                      </a:cubicBezTo>
                      <a:cubicBezTo>
                        <a:pt x="1513" y="1918"/>
                        <a:pt x="1528" y="1919"/>
                        <a:pt x="1543" y="1916"/>
                      </a:cubicBezTo>
                      <a:cubicBezTo>
                        <a:pt x="1539" y="1916"/>
                        <a:pt x="1535" y="1915"/>
                        <a:pt x="1531" y="1913"/>
                      </a:cubicBezTo>
                      <a:cubicBezTo>
                        <a:pt x="1531" y="1913"/>
                        <a:pt x="1531" y="1913"/>
                        <a:pt x="1531" y="1913"/>
                      </a:cubicBezTo>
                      <a:cubicBezTo>
                        <a:pt x="1523" y="1910"/>
                        <a:pt x="1516" y="1905"/>
                        <a:pt x="1512" y="1897"/>
                      </a:cubicBezTo>
                      <a:cubicBezTo>
                        <a:pt x="1519" y="1904"/>
                        <a:pt x="1524" y="1907"/>
                        <a:pt x="1532" y="1911"/>
                      </a:cubicBezTo>
                      <a:cubicBezTo>
                        <a:pt x="1532" y="1911"/>
                        <a:pt x="1532" y="1911"/>
                        <a:pt x="1532" y="1911"/>
                      </a:cubicBezTo>
                      <a:cubicBezTo>
                        <a:pt x="1549" y="1917"/>
                        <a:pt x="1553" y="1915"/>
                        <a:pt x="1570" y="1910"/>
                      </a:cubicBezTo>
                      <a:cubicBezTo>
                        <a:pt x="1596" y="1902"/>
                        <a:pt x="1622" y="1891"/>
                        <a:pt x="1647" y="1895"/>
                      </a:cubicBezTo>
                      <a:cubicBezTo>
                        <a:pt x="1631" y="1895"/>
                        <a:pt x="1572" y="1905"/>
                        <a:pt x="1573" y="1927"/>
                      </a:cubicBezTo>
                      <a:close/>
                      <a:moveTo>
                        <a:pt x="1522" y="1905"/>
                      </a:moveTo>
                      <a:cubicBezTo>
                        <a:pt x="1530" y="1895"/>
                        <a:pt x="1515" y="1885"/>
                        <a:pt x="1511" y="1881"/>
                      </a:cubicBezTo>
                      <a:cubicBezTo>
                        <a:pt x="1508" y="1878"/>
                        <a:pt x="1506" y="1876"/>
                        <a:pt x="1506" y="1872"/>
                      </a:cubicBezTo>
                      <a:cubicBezTo>
                        <a:pt x="1504" y="1876"/>
                        <a:pt x="1501" y="1888"/>
                        <a:pt x="1502" y="1894"/>
                      </a:cubicBezTo>
                      <a:cubicBezTo>
                        <a:pt x="1503" y="1902"/>
                        <a:pt x="1509" y="1909"/>
                        <a:pt x="1519" y="1907"/>
                      </a:cubicBezTo>
                      <a:cubicBezTo>
                        <a:pt x="1515" y="1905"/>
                        <a:pt x="1511" y="1899"/>
                        <a:pt x="1511" y="1894"/>
                      </a:cubicBezTo>
                      <a:cubicBezTo>
                        <a:pt x="1512" y="1896"/>
                        <a:pt x="1517" y="1902"/>
                        <a:pt x="1522" y="1905"/>
                      </a:cubicBezTo>
                      <a:close/>
                      <a:moveTo>
                        <a:pt x="1515" y="1979"/>
                      </a:moveTo>
                      <a:cubicBezTo>
                        <a:pt x="1512" y="1980"/>
                        <a:pt x="1510" y="1983"/>
                        <a:pt x="1511" y="1986"/>
                      </a:cubicBezTo>
                      <a:cubicBezTo>
                        <a:pt x="1512" y="1989"/>
                        <a:pt x="1515" y="1991"/>
                        <a:pt x="1518" y="1990"/>
                      </a:cubicBezTo>
                      <a:cubicBezTo>
                        <a:pt x="1521" y="1989"/>
                        <a:pt x="1523" y="1986"/>
                        <a:pt x="1522" y="1983"/>
                      </a:cubicBezTo>
                      <a:cubicBezTo>
                        <a:pt x="1521" y="1980"/>
                        <a:pt x="1518" y="1979"/>
                        <a:pt x="1515" y="1979"/>
                      </a:cubicBezTo>
                      <a:close/>
                      <a:moveTo>
                        <a:pt x="1505" y="1966"/>
                      </a:moveTo>
                      <a:cubicBezTo>
                        <a:pt x="1501" y="1967"/>
                        <a:pt x="1499" y="1971"/>
                        <a:pt x="1500" y="1974"/>
                      </a:cubicBezTo>
                      <a:cubicBezTo>
                        <a:pt x="1501" y="1978"/>
                        <a:pt x="1505" y="1980"/>
                        <a:pt x="1509" y="1979"/>
                      </a:cubicBezTo>
                      <a:cubicBezTo>
                        <a:pt x="1513" y="1978"/>
                        <a:pt x="1515" y="1974"/>
                        <a:pt x="1513" y="1970"/>
                      </a:cubicBezTo>
                      <a:cubicBezTo>
                        <a:pt x="1512" y="1967"/>
                        <a:pt x="1508" y="1964"/>
                        <a:pt x="1505" y="1966"/>
                      </a:cubicBezTo>
                      <a:close/>
                      <a:moveTo>
                        <a:pt x="1496" y="1946"/>
                      </a:moveTo>
                      <a:cubicBezTo>
                        <a:pt x="1491" y="1947"/>
                        <a:pt x="1488" y="1953"/>
                        <a:pt x="1489" y="1958"/>
                      </a:cubicBezTo>
                      <a:cubicBezTo>
                        <a:pt x="1491" y="1963"/>
                        <a:pt x="1496" y="1965"/>
                        <a:pt x="1501" y="1964"/>
                      </a:cubicBezTo>
                      <a:cubicBezTo>
                        <a:pt x="1506" y="1962"/>
                        <a:pt x="1509" y="1957"/>
                        <a:pt x="1507" y="1952"/>
                      </a:cubicBezTo>
                      <a:cubicBezTo>
                        <a:pt x="1506" y="1947"/>
                        <a:pt x="1501" y="1944"/>
                        <a:pt x="1496" y="1946"/>
                      </a:cubicBezTo>
                      <a:close/>
                      <a:moveTo>
                        <a:pt x="1461" y="1857"/>
                      </a:moveTo>
                      <a:cubicBezTo>
                        <a:pt x="1466" y="1854"/>
                        <a:pt x="1472" y="1855"/>
                        <a:pt x="1476" y="1860"/>
                      </a:cubicBezTo>
                      <a:cubicBezTo>
                        <a:pt x="1479" y="1864"/>
                        <a:pt x="1478" y="1871"/>
                        <a:pt x="1473" y="1874"/>
                      </a:cubicBezTo>
                      <a:cubicBezTo>
                        <a:pt x="1468" y="1877"/>
                        <a:pt x="1462" y="1876"/>
                        <a:pt x="1459" y="1871"/>
                      </a:cubicBezTo>
                      <a:cubicBezTo>
                        <a:pt x="1455" y="1867"/>
                        <a:pt x="1457" y="1860"/>
                        <a:pt x="1461" y="1857"/>
                      </a:cubicBezTo>
                      <a:close/>
                      <a:moveTo>
                        <a:pt x="1465" y="1841"/>
                      </a:moveTo>
                      <a:cubicBezTo>
                        <a:pt x="1468" y="1839"/>
                        <a:pt x="1472" y="1840"/>
                        <a:pt x="1474" y="1843"/>
                      </a:cubicBezTo>
                      <a:cubicBezTo>
                        <a:pt x="1476" y="1846"/>
                        <a:pt x="1476" y="1850"/>
                        <a:pt x="1473" y="1852"/>
                      </a:cubicBezTo>
                      <a:cubicBezTo>
                        <a:pt x="1470" y="1854"/>
                        <a:pt x="1466" y="1853"/>
                        <a:pt x="1463" y="1850"/>
                      </a:cubicBezTo>
                      <a:cubicBezTo>
                        <a:pt x="1461" y="1847"/>
                        <a:pt x="1462" y="1843"/>
                        <a:pt x="1465" y="1841"/>
                      </a:cubicBezTo>
                      <a:close/>
                      <a:moveTo>
                        <a:pt x="1635" y="1798"/>
                      </a:moveTo>
                      <a:cubicBezTo>
                        <a:pt x="1650" y="1796"/>
                        <a:pt x="1664" y="1791"/>
                        <a:pt x="1674" y="1781"/>
                      </a:cubicBezTo>
                      <a:cubicBezTo>
                        <a:pt x="1683" y="1772"/>
                        <a:pt x="1687" y="1757"/>
                        <a:pt x="1682" y="1744"/>
                      </a:cubicBezTo>
                      <a:cubicBezTo>
                        <a:pt x="1679" y="1737"/>
                        <a:pt x="1673" y="1730"/>
                        <a:pt x="1667" y="1726"/>
                      </a:cubicBezTo>
                      <a:cubicBezTo>
                        <a:pt x="1659" y="1722"/>
                        <a:pt x="1652" y="1720"/>
                        <a:pt x="1643" y="1719"/>
                      </a:cubicBezTo>
                      <a:cubicBezTo>
                        <a:pt x="1634" y="1719"/>
                        <a:pt x="1627" y="1720"/>
                        <a:pt x="1619" y="1723"/>
                      </a:cubicBezTo>
                      <a:cubicBezTo>
                        <a:pt x="1616" y="1725"/>
                        <a:pt x="1613" y="1726"/>
                        <a:pt x="1609" y="1728"/>
                      </a:cubicBezTo>
                      <a:cubicBezTo>
                        <a:pt x="1600" y="1734"/>
                        <a:pt x="1594" y="1739"/>
                        <a:pt x="1588" y="1748"/>
                      </a:cubicBezTo>
                      <a:cubicBezTo>
                        <a:pt x="1579" y="1760"/>
                        <a:pt x="1574" y="1770"/>
                        <a:pt x="1573" y="1785"/>
                      </a:cubicBezTo>
                      <a:cubicBezTo>
                        <a:pt x="1573" y="1786"/>
                        <a:pt x="1573" y="1787"/>
                        <a:pt x="1573" y="1788"/>
                      </a:cubicBezTo>
                      <a:cubicBezTo>
                        <a:pt x="1568" y="1779"/>
                        <a:pt x="1560" y="1771"/>
                        <a:pt x="1551" y="1766"/>
                      </a:cubicBezTo>
                      <a:cubicBezTo>
                        <a:pt x="1540" y="1760"/>
                        <a:pt x="1527" y="1757"/>
                        <a:pt x="1515" y="1761"/>
                      </a:cubicBezTo>
                      <a:cubicBezTo>
                        <a:pt x="1511" y="1763"/>
                        <a:pt x="1506" y="1765"/>
                        <a:pt x="1501" y="1770"/>
                      </a:cubicBezTo>
                      <a:cubicBezTo>
                        <a:pt x="1506" y="1766"/>
                        <a:pt x="1511" y="1764"/>
                        <a:pt x="1516" y="1763"/>
                      </a:cubicBezTo>
                      <a:cubicBezTo>
                        <a:pt x="1528" y="1760"/>
                        <a:pt x="1539" y="1763"/>
                        <a:pt x="1549" y="1769"/>
                      </a:cubicBezTo>
                      <a:cubicBezTo>
                        <a:pt x="1557" y="1774"/>
                        <a:pt x="1562" y="1780"/>
                        <a:pt x="1566" y="1786"/>
                      </a:cubicBezTo>
                      <a:cubicBezTo>
                        <a:pt x="1574" y="1799"/>
                        <a:pt x="1576" y="1811"/>
                        <a:pt x="1582" y="1824"/>
                      </a:cubicBezTo>
                      <a:cubicBezTo>
                        <a:pt x="1583" y="1825"/>
                        <a:pt x="1583" y="1825"/>
                        <a:pt x="1583" y="1825"/>
                      </a:cubicBezTo>
                      <a:cubicBezTo>
                        <a:pt x="1587" y="1832"/>
                        <a:pt x="1591" y="1838"/>
                        <a:pt x="1596" y="1844"/>
                      </a:cubicBezTo>
                      <a:cubicBezTo>
                        <a:pt x="1598" y="1846"/>
                        <a:pt x="1611" y="1859"/>
                        <a:pt x="1613" y="1858"/>
                      </a:cubicBezTo>
                      <a:cubicBezTo>
                        <a:pt x="1614" y="1857"/>
                        <a:pt x="1605" y="1848"/>
                        <a:pt x="1604" y="1846"/>
                      </a:cubicBezTo>
                      <a:cubicBezTo>
                        <a:pt x="1597" y="1839"/>
                        <a:pt x="1592" y="1831"/>
                        <a:pt x="1587" y="1823"/>
                      </a:cubicBezTo>
                      <a:cubicBezTo>
                        <a:pt x="1586" y="1821"/>
                        <a:pt x="1586" y="1821"/>
                        <a:pt x="1586" y="1821"/>
                      </a:cubicBezTo>
                      <a:cubicBezTo>
                        <a:pt x="1580" y="1809"/>
                        <a:pt x="1577" y="1799"/>
                        <a:pt x="1577" y="1785"/>
                      </a:cubicBezTo>
                      <a:cubicBezTo>
                        <a:pt x="1578" y="1770"/>
                        <a:pt x="1585" y="1753"/>
                        <a:pt x="1599" y="1744"/>
                      </a:cubicBezTo>
                      <a:cubicBezTo>
                        <a:pt x="1606" y="1739"/>
                        <a:pt x="1620" y="1737"/>
                        <a:pt x="1626" y="1746"/>
                      </a:cubicBezTo>
                      <a:cubicBezTo>
                        <a:pt x="1628" y="1749"/>
                        <a:pt x="1628" y="1753"/>
                        <a:pt x="1626" y="1755"/>
                      </a:cubicBezTo>
                      <a:cubicBezTo>
                        <a:pt x="1624" y="1758"/>
                        <a:pt x="1621" y="1758"/>
                        <a:pt x="1618" y="1757"/>
                      </a:cubicBezTo>
                      <a:cubicBezTo>
                        <a:pt x="1615" y="1756"/>
                        <a:pt x="1614" y="1754"/>
                        <a:pt x="1614" y="1752"/>
                      </a:cubicBezTo>
                      <a:cubicBezTo>
                        <a:pt x="1613" y="1749"/>
                        <a:pt x="1616" y="1746"/>
                        <a:pt x="1619" y="1747"/>
                      </a:cubicBezTo>
                      <a:cubicBezTo>
                        <a:pt x="1620" y="1748"/>
                        <a:pt x="1622" y="1749"/>
                        <a:pt x="1622" y="1750"/>
                      </a:cubicBezTo>
                      <a:cubicBezTo>
                        <a:pt x="1623" y="1749"/>
                        <a:pt x="1623" y="1746"/>
                        <a:pt x="1621" y="1745"/>
                      </a:cubicBezTo>
                      <a:cubicBezTo>
                        <a:pt x="1618" y="1743"/>
                        <a:pt x="1614" y="1744"/>
                        <a:pt x="1611" y="1746"/>
                      </a:cubicBezTo>
                      <a:cubicBezTo>
                        <a:pt x="1607" y="1750"/>
                        <a:pt x="1608" y="1757"/>
                        <a:pt x="1611" y="1761"/>
                      </a:cubicBezTo>
                      <a:cubicBezTo>
                        <a:pt x="1614" y="1764"/>
                        <a:pt x="1619" y="1766"/>
                        <a:pt x="1623" y="1766"/>
                      </a:cubicBezTo>
                      <a:cubicBezTo>
                        <a:pt x="1627" y="1765"/>
                        <a:pt x="1630" y="1763"/>
                        <a:pt x="1633" y="1759"/>
                      </a:cubicBezTo>
                      <a:cubicBezTo>
                        <a:pt x="1635" y="1755"/>
                        <a:pt x="1636" y="1749"/>
                        <a:pt x="1633" y="1744"/>
                      </a:cubicBezTo>
                      <a:cubicBezTo>
                        <a:pt x="1625" y="1734"/>
                        <a:pt x="1611" y="1734"/>
                        <a:pt x="1601" y="1740"/>
                      </a:cubicBezTo>
                      <a:cubicBezTo>
                        <a:pt x="1597" y="1742"/>
                        <a:pt x="1595" y="1745"/>
                        <a:pt x="1592" y="1748"/>
                      </a:cubicBezTo>
                      <a:cubicBezTo>
                        <a:pt x="1600" y="1738"/>
                        <a:pt x="1608" y="1731"/>
                        <a:pt x="1620" y="1726"/>
                      </a:cubicBezTo>
                      <a:cubicBezTo>
                        <a:pt x="1628" y="1722"/>
                        <a:pt x="1634" y="1721"/>
                        <a:pt x="1643" y="1721"/>
                      </a:cubicBezTo>
                      <a:cubicBezTo>
                        <a:pt x="1652" y="1721"/>
                        <a:pt x="1658" y="1723"/>
                        <a:pt x="1666" y="1728"/>
                      </a:cubicBezTo>
                      <a:cubicBezTo>
                        <a:pt x="1670" y="1730"/>
                        <a:pt x="1673" y="1732"/>
                        <a:pt x="1676" y="1736"/>
                      </a:cubicBezTo>
                      <a:cubicBezTo>
                        <a:pt x="1676" y="1736"/>
                        <a:pt x="1676" y="1736"/>
                        <a:pt x="1676" y="1736"/>
                      </a:cubicBezTo>
                      <a:cubicBezTo>
                        <a:pt x="1666" y="1728"/>
                        <a:pt x="1652" y="1730"/>
                        <a:pt x="1649" y="1747"/>
                      </a:cubicBezTo>
                      <a:cubicBezTo>
                        <a:pt x="1647" y="1760"/>
                        <a:pt x="1661" y="1781"/>
                        <a:pt x="1635" y="1798"/>
                      </a:cubicBezTo>
                      <a:close/>
                      <a:moveTo>
                        <a:pt x="1517" y="1764"/>
                      </a:moveTo>
                      <a:cubicBezTo>
                        <a:pt x="1522" y="1778"/>
                        <a:pt x="1502" y="1784"/>
                        <a:pt x="1496" y="1787"/>
                      </a:cubicBezTo>
                      <a:cubicBezTo>
                        <a:pt x="1491" y="1790"/>
                        <a:pt x="1488" y="1792"/>
                        <a:pt x="1487" y="1797"/>
                      </a:cubicBezTo>
                      <a:cubicBezTo>
                        <a:pt x="1485" y="1791"/>
                        <a:pt x="1486" y="1776"/>
                        <a:pt x="1489" y="1769"/>
                      </a:cubicBezTo>
                      <a:cubicBezTo>
                        <a:pt x="1493" y="1760"/>
                        <a:pt x="1503" y="1754"/>
                        <a:pt x="1514" y="1760"/>
                      </a:cubicBezTo>
                      <a:cubicBezTo>
                        <a:pt x="1508" y="1761"/>
                        <a:pt x="1501" y="1767"/>
                        <a:pt x="1500" y="1772"/>
                      </a:cubicBezTo>
                      <a:cubicBezTo>
                        <a:pt x="1502" y="1770"/>
                        <a:pt x="1509" y="1765"/>
                        <a:pt x="1517" y="1764"/>
                      </a:cubicBezTo>
                      <a:close/>
                      <a:moveTo>
                        <a:pt x="1704" y="2005"/>
                      </a:moveTo>
                      <a:cubicBezTo>
                        <a:pt x="1683" y="2008"/>
                        <a:pt x="1669" y="2005"/>
                        <a:pt x="1649" y="2004"/>
                      </a:cubicBezTo>
                      <a:cubicBezTo>
                        <a:pt x="1640" y="2004"/>
                        <a:pt x="1631" y="2005"/>
                        <a:pt x="1623" y="2012"/>
                      </a:cubicBezTo>
                      <a:cubicBezTo>
                        <a:pt x="1617" y="2018"/>
                        <a:pt x="1614" y="2026"/>
                        <a:pt x="1616" y="2034"/>
                      </a:cubicBezTo>
                      <a:cubicBezTo>
                        <a:pt x="1618" y="2041"/>
                        <a:pt x="1623" y="2047"/>
                        <a:pt x="1631" y="2048"/>
                      </a:cubicBezTo>
                      <a:cubicBezTo>
                        <a:pt x="1635" y="2049"/>
                        <a:pt x="1639" y="2048"/>
                        <a:pt x="1643" y="2045"/>
                      </a:cubicBezTo>
                      <a:cubicBezTo>
                        <a:pt x="1648" y="2041"/>
                        <a:pt x="1650" y="2033"/>
                        <a:pt x="1645" y="2029"/>
                      </a:cubicBezTo>
                      <a:cubicBezTo>
                        <a:pt x="1642" y="2026"/>
                        <a:pt x="1638" y="2025"/>
                        <a:pt x="1634" y="2028"/>
                      </a:cubicBezTo>
                      <a:cubicBezTo>
                        <a:pt x="1630" y="2030"/>
                        <a:pt x="1629" y="2036"/>
                        <a:pt x="1632" y="2039"/>
                      </a:cubicBezTo>
                      <a:cubicBezTo>
                        <a:pt x="1635" y="2043"/>
                        <a:pt x="1640" y="2044"/>
                        <a:pt x="1644" y="2042"/>
                      </a:cubicBezTo>
                      <a:cubicBezTo>
                        <a:pt x="1645" y="2041"/>
                        <a:pt x="1646" y="2040"/>
                        <a:pt x="1646" y="2040"/>
                      </a:cubicBezTo>
                      <a:cubicBezTo>
                        <a:pt x="1645" y="2041"/>
                        <a:pt x="1644" y="2043"/>
                        <a:pt x="1642" y="2044"/>
                      </a:cubicBezTo>
                      <a:cubicBezTo>
                        <a:pt x="1639" y="2046"/>
                        <a:pt x="1635" y="2047"/>
                        <a:pt x="1631" y="2046"/>
                      </a:cubicBezTo>
                      <a:cubicBezTo>
                        <a:pt x="1625" y="2045"/>
                        <a:pt x="1620" y="2040"/>
                        <a:pt x="1619" y="2034"/>
                      </a:cubicBezTo>
                      <a:cubicBezTo>
                        <a:pt x="1617" y="2026"/>
                        <a:pt x="1620" y="2020"/>
                        <a:pt x="1626" y="2015"/>
                      </a:cubicBezTo>
                      <a:cubicBezTo>
                        <a:pt x="1633" y="2009"/>
                        <a:pt x="1641" y="2008"/>
                        <a:pt x="1649" y="2009"/>
                      </a:cubicBezTo>
                      <a:cubicBezTo>
                        <a:pt x="1670" y="2009"/>
                        <a:pt x="1683" y="2013"/>
                        <a:pt x="1704" y="2010"/>
                      </a:cubicBezTo>
                      <a:cubicBezTo>
                        <a:pt x="1724" y="2006"/>
                        <a:pt x="1742" y="1998"/>
                        <a:pt x="1755" y="1983"/>
                      </a:cubicBezTo>
                      <a:cubicBezTo>
                        <a:pt x="1767" y="1969"/>
                        <a:pt x="1771" y="1953"/>
                        <a:pt x="1764" y="1935"/>
                      </a:cubicBezTo>
                      <a:cubicBezTo>
                        <a:pt x="1757" y="1919"/>
                        <a:pt x="1741" y="1908"/>
                        <a:pt x="1724" y="1909"/>
                      </a:cubicBezTo>
                      <a:cubicBezTo>
                        <a:pt x="1724" y="1909"/>
                        <a:pt x="1724" y="1909"/>
                        <a:pt x="1724" y="1909"/>
                      </a:cubicBezTo>
                      <a:cubicBezTo>
                        <a:pt x="1731" y="1913"/>
                        <a:pt x="1738" y="1921"/>
                        <a:pt x="1739" y="1931"/>
                      </a:cubicBezTo>
                      <a:cubicBezTo>
                        <a:pt x="1740" y="1948"/>
                        <a:pt x="1729" y="1959"/>
                        <a:pt x="1713" y="1961"/>
                      </a:cubicBezTo>
                      <a:cubicBezTo>
                        <a:pt x="1683" y="1965"/>
                        <a:pt x="1687" y="2001"/>
                        <a:pt x="1720" y="1997"/>
                      </a:cubicBezTo>
                      <a:cubicBezTo>
                        <a:pt x="1736" y="1995"/>
                        <a:pt x="1749" y="1981"/>
                        <a:pt x="1753" y="1969"/>
                      </a:cubicBezTo>
                      <a:cubicBezTo>
                        <a:pt x="1762" y="1944"/>
                        <a:pt x="1750" y="1911"/>
                        <a:pt x="1724" y="1909"/>
                      </a:cubicBezTo>
                      <a:cubicBezTo>
                        <a:pt x="1741" y="1910"/>
                        <a:pt x="1755" y="1921"/>
                        <a:pt x="1761" y="1936"/>
                      </a:cubicBezTo>
                      <a:cubicBezTo>
                        <a:pt x="1767" y="1953"/>
                        <a:pt x="1763" y="1967"/>
                        <a:pt x="1752" y="1980"/>
                      </a:cubicBezTo>
                      <a:cubicBezTo>
                        <a:pt x="1739" y="1994"/>
                        <a:pt x="1722" y="2002"/>
                        <a:pt x="1704" y="2005"/>
                      </a:cubicBezTo>
                      <a:close/>
                      <a:moveTo>
                        <a:pt x="1621" y="1864"/>
                      </a:moveTo>
                      <a:cubicBezTo>
                        <a:pt x="1608" y="1832"/>
                        <a:pt x="1623" y="1807"/>
                        <a:pt x="1622" y="1790"/>
                      </a:cubicBezTo>
                      <a:cubicBezTo>
                        <a:pt x="1622" y="1772"/>
                        <a:pt x="1600" y="1773"/>
                        <a:pt x="1597" y="1792"/>
                      </a:cubicBezTo>
                      <a:cubicBezTo>
                        <a:pt x="1593" y="1814"/>
                        <a:pt x="1605" y="1843"/>
                        <a:pt x="1621" y="1864"/>
                      </a:cubicBezTo>
                      <a:close/>
                      <a:moveTo>
                        <a:pt x="1651" y="1895"/>
                      </a:moveTo>
                      <a:cubicBezTo>
                        <a:pt x="1636" y="1901"/>
                        <a:pt x="1625" y="1912"/>
                        <a:pt x="1620" y="1927"/>
                      </a:cubicBezTo>
                      <a:cubicBezTo>
                        <a:pt x="1616" y="1939"/>
                        <a:pt x="1617" y="1955"/>
                        <a:pt x="1628" y="1962"/>
                      </a:cubicBezTo>
                      <a:cubicBezTo>
                        <a:pt x="1624" y="1967"/>
                        <a:pt x="1615" y="1966"/>
                        <a:pt x="1610" y="1960"/>
                      </a:cubicBezTo>
                      <a:cubicBezTo>
                        <a:pt x="1604" y="1953"/>
                        <a:pt x="1603" y="1940"/>
                        <a:pt x="1612" y="1931"/>
                      </a:cubicBezTo>
                      <a:cubicBezTo>
                        <a:pt x="1603" y="1924"/>
                        <a:pt x="1622" y="1897"/>
                        <a:pt x="1651" y="1895"/>
                      </a:cubicBezTo>
                      <a:close/>
                      <a:moveTo>
                        <a:pt x="1786" y="1924"/>
                      </a:moveTo>
                      <a:cubicBezTo>
                        <a:pt x="1788" y="1913"/>
                        <a:pt x="1786" y="1897"/>
                        <a:pt x="1782" y="1888"/>
                      </a:cubicBezTo>
                      <a:cubicBezTo>
                        <a:pt x="1776" y="1877"/>
                        <a:pt x="1762" y="1864"/>
                        <a:pt x="1749" y="1866"/>
                      </a:cubicBezTo>
                      <a:cubicBezTo>
                        <a:pt x="1747" y="1852"/>
                        <a:pt x="1738" y="1843"/>
                        <a:pt x="1729" y="1836"/>
                      </a:cubicBezTo>
                      <a:cubicBezTo>
                        <a:pt x="1717" y="1825"/>
                        <a:pt x="1705" y="1811"/>
                        <a:pt x="1710" y="1798"/>
                      </a:cubicBezTo>
                      <a:cubicBezTo>
                        <a:pt x="1697" y="1809"/>
                        <a:pt x="1699" y="1832"/>
                        <a:pt x="1707" y="1845"/>
                      </a:cubicBezTo>
                      <a:cubicBezTo>
                        <a:pt x="1718" y="1864"/>
                        <a:pt x="1732" y="1868"/>
                        <a:pt x="1753" y="1879"/>
                      </a:cubicBezTo>
                      <a:cubicBezTo>
                        <a:pt x="1764" y="1885"/>
                        <a:pt x="1783" y="1906"/>
                        <a:pt x="1786" y="1924"/>
                      </a:cubicBezTo>
                      <a:close/>
                      <a:moveTo>
                        <a:pt x="1662" y="1895"/>
                      </a:moveTo>
                      <a:cubicBezTo>
                        <a:pt x="1648" y="1898"/>
                        <a:pt x="1647" y="1920"/>
                        <a:pt x="1650" y="1933"/>
                      </a:cubicBezTo>
                      <a:cubicBezTo>
                        <a:pt x="1655" y="1948"/>
                        <a:pt x="1664" y="1964"/>
                        <a:pt x="1656" y="1980"/>
                      </a:cubicBezTo>
                      <a:cubicBezTo>
                        <a:pt x="1651" y="1988"/>
                        <a:pt x="1642" y="1994"/>
                        <a:pt x="1633" y="1993"/>
                      </a:cubicBezTo>
                      <a:cubicBezTo>
                        <a:pt x="1627" y="1993"/>
                        <a:pt x="1623" y="1989"/>
                        <a:pt x="1622" y="1983"/>
                      </a:cubicBezTo>
                      <a:cubicBezTo>
                        <a:pt x="1625" y="1987"/>
                        <a:pt x="1633" y="1988"/>
                        <a:pt x="1638" y="1984"/>
                      </a:cubicBezTo>
                      <a:cubicBezTo>
                        <a:pt x="1643" y="1980"/>
                        <a:pt x="1643" y="1972"/>
                        <a:pt x="1640" y="1966"/>
                      </a:cubicBezTo>
                      <a:cubicBezTo>
                        <a:pt x="1635" y="1953"/>
                        <a:pt x="1627" y="1942"/>
                        <a:pt x="1627" y="1928"/>
                      </a:cubicBezTo>
                      <a:cubicBezTo>
                        <a:pt x="1627" y="1911"/>
                        <a:pt x="1641" y="1894"/>
                        <a:pt x="1662" y="1895"/>
                      </a:cubicBezTo>
                      <a:close/>
                      <a:moveTo>
                        <a:pt x="1540" y="1832"/>
                      </a:moveTo>
                      <a:cubicBezTo>
                        <a:pt x="1532" y="1818"/>
                        <a:pt x="1510" y="1806"/>
                        <a:pt x="1493" y="1807"/>
                      </a:cubicBezTo>
                      <a:cubicBezTo>
                        <a:pt x="1476" y="1809"/>
                        <a:pt x="1472" y="1825"/>
                        <a:pt x="1491" y="1827"/>
                      </a:cubicBezTo>
                      <a:cubicBezTo>
                        <a:pt x="1506" y="1829"/>
                        <a:pt x="1529" y="1822"/>
                        <a:pt x="1540" y="1832"/>
                      </a:cubicBezTo>
                      <a:close/>
                      <a:moveTo>
                        <a:pt x="1551" y="1854"/>
                      </a:moveTo>
                      <a:cubicBezTo>
                        <a:pt x="1552" y="1857"/>
                        <a:pt x="1555" y="1859"/>
                        <a:pt x="1558" y="1860"/>
                      </a:cubicBezTo>
                      <a:cubicBezTo>
                        <a:pt x="1561" y="1861"/>
                        <a:pt x="1566" y="1860"/>
                        <a:pt x="1569" y="1856"/>
                      </a:cubicBezTo>
                      <a:cubicBezTo>
                        <a:pt x="1573" y="1852"/>
                        <a:pt x="1572" y="1846"/>
                        <a:pt x="1569" y="1842"/>
                      </a:cubicBezTo>
                      <a:cubicBezTo>
                        <a:pt x="1563" y="1836"/>
                        <a:pt x="1558" y="1840"/>
                        <a:pt x="1553" y="1840"/>
                      </a:cubicBezTo>
                      <a:cubicBezTo>
                        <a:pt x="1547" y="1839"/>
                        <a:pt x="1543" y="1833"/>
                        <a:pt x="1542" y="1826"/>
                      </a:cubicBezTo>
                      <a:cubicBezTo>
                        <a:pt x="1541" y="1817"/>
                        <a:pt x="1544" y="1809"/>
                        <a:pt x="1553" y="1806"/>
                      </a:cubicBezTo>
                      <a:cubicBezTo>
                        <a:pt x="1557" y="1804"/>
                        <a:pt x="1563" y="1804"/>
                        <a:pt x="1565" y="1809"/>
                      </a:cubicBezTo>
                      <a:cubicBezTo>
                        <a:pt x="1560" y="1808"/>
                        <a:pt x="1554" y="1813"/>
                        <a:pt x="1558" y="1820"/>
                      </a:cubicBezTo>
                      <a:cubicBezTo>
                        <a:pt x="1559" y="1823"/>
                        <a:pt x="1566" y="1828"/>
                        <a:pt x="1573" y="1833"/>
                      </a:cubicBezTo>
                      <a:cubicBezTo>
                        <a:pt x="1580" y="1838"/>
                        <a:pt x="1586" y="1843"/>
                        <a:pt x="1588" y="1850"/>
                      </a:cubicBezTo>
                      <a:cubicBezTo>
                        <a:pt x="1592" y="1864"/>
                        <a:pt x="1582" y="1879"/>
                        <a:pt x="1568" y="1880"/>
                      </a:cubicBezTo>
                      <a:cubicBezTo>
                        <a:pt x="1560" y="1881"/>
                        <a:pt x="1554" y="1878"/>
                        <a:pt x="1548" y="1873"/>
                      </a:cubicBezTo>
                      <a:cubicBezTo>
                        <a:pt x="1542" y="1868"/>
                        <a:pt x="1529" y="1852"/>
                        <a:pt x="1520" y="1852"/>
                      </a:cubicBezTo>
                      <a:cubicBezTo>
                        <a:pt x="1513" y="1852"/>
                        <a:pt x="1509" y="1857"/>
                        <a:pt x="1510" y="1861"/>
                      </a:cubicBezTo>
                      <a:cubicBezTo>
                        <a:pt x="1505" y="1860"/>
                        <a:pt x="1502" y="1852"/>
                        <a:pt x="1505" y="1846"/>
                      </a:cubicBezTo>
                      <a:cubicBezTo>
                        <a:pt x="1510" y="1835"/>
                        <a:pt x="1527" y="1830"/>
                        <a:pt x="1540" y="1838"/>
                      </a:cubicBezTo>
                      <a:cubicBezTo>
                        <a:pt x="1545" y="1841"/>
                        <a:pt x="1547" y="1847"/>
                        <a:pt x="1551" y="1854"/>
                      </a:cubicBezTo>
                      <a:close/>
                      <a:moveTo>
                        <a:pt x="1553" y="1854"/>
                      </a:moveTo>
                      <a:cubicBezTo>
                        <a:pt x="1556" y="1858"/>
                        <a:pt x="1561" y="1860"/>
                        <a:pt x="1565" y="1857"/>
                      </a:cubicBezTo>
                      <a:cubicBezTo>
                        <a:pt x="1573" y="1853"/>
                        <a:pt x="1569" y="1842"/>
                        <a:pt x="1562" y="1841"/>
                      </a:cubicBezTo>
                      <a:cubicBezTo>
                        <a:pt x="1556" y="1840"/>
                        <a:pt x="1553" y="1843"/>
                        <a:pt x="1546" y="1839"/>
                      </a:cubicBezTo>
                      <a:cubicBezTo>
                        <a:pt x="1551" y="1845"/>
                        <a:pt x="1550" y="1848"/>
                        <a:pt x="1553" y="1854"/>
                      </a:cubicBezTo>
                      <a:close/>
                      <a:moveTo>
                        <a:pt x="1582" y="1877"/>
                      </a:moveTo>
                      <a:cubicBezTo>
                        <a:pt x="1589" y="1873"/>
                        <a:pt x="1593" y="1863"/>
                        <a:pt x="1592" y="1857"/>
                      </a:cubicBezTo>
                      <a:cubicBezTo>
                        <a:pt x="1600" y="1854"/>
                        <a:pt x="1611" y="1868"/>
                        <a:pt x="1603" y="1878"/>
                      </a:cubicBezTo>
                      <a:cubicBezTo>
                        <a:pt x="1598" y="1885"/>
                        <a:pt x="1586" y="1884"/>
                        <a:pt x="1582" y="1877"/>
                      </a:cubicBezTo>
                      <a:close/>
                      <a:moveTo>
                        <a:pt x="1814" y="1746"/>
                      </a:moveTo>
                      <a:cubicBezTo>
                        <a:pt x="1799" y="1766"/>
                        <a:pt x="1814" y="1786"/>
                        <a:pt x="1823" y="1795"/>
                      </a:cubicBezTo>
                      <a:cubicBezTo>
                        <a:pt x="1833" y="1805"/>
                        <a:pt x="1847" y="1813"/>
                        <a:pt x="1847" y="1829"/>
                      </a:cubicBezTo>
                      <a:cubicBezTo>
                        <a:pt x="1847" y="1838"/>
                        <a:pt x="1843" y="1846"/>
                        <a:pt x="1835" y="1850"/>
                      </a:cubicBezTo>
                      <a:cubicBezTo>
                        <a:pt x="1831" y="1852"/>
                        <a:pt x="1825" y="1851"/>
                        <a:pt x="1822" y="1847"/>
                      </a:cubicBezTo>
                      <a:cubicBezTo>
                        <a:pt x="1826" y="1848"/>
                        <a:pt x="1833" y="1846"/>
                        <a:pt x="1835" y="1840"/>
                      </a:cubicBezTo>
                      <a:cubicBezTo>
                        <a:pt x="1837" y="1835"/>
                        <a:pt x="1834" y="1829"/>
                        <a:pt x="1829" y="1825"/>
                      </a:cubicBezTo>
                      <a:cubicBezTo>
                        <a:pt x="1816" y="1815"/>
                        <a:pt x="1805" y="1803"/>
                        <a:pt x="1800" y="1791"/>
                      </a:cubicBezTo>
                      <a:cubicBezTo>
                        <a:pt x="1795" y="1777"/>
                        <a:pt x="1798" y="1756"/>
                        <a:pt x="1814" y="1746"/>
                      </a:cubicBezTo>
                      <a:close/>
                      <a:moveTo>
                        <a:pt x="1968" y="1938"/>
                      </a:moveTo>
                      <a:cubicBezTo>
                        <a:pt x="1970" y="1940"/>
                        <a:pt x="1971" y="1942"/>
                        <a:pt x="1971" y="1944"/>
                      </a:cubicBezTo>
                      <a:cubicBezTo>
                        <a:pt x="1971" y="1947"/>
                        <a:pt x="1969" y="1950"/>
                        <a:pt x="1966" y="1952"/>
                      </a:cubicBezTo>
                      <a:cubicBezTo>
                        <a:pt x="1961" y="1953"/>
                        <a:pt x="1958" y="1951"/>
                        <a:pt x="1956" y="1948"/>
                      </a:cubicBezTo>
                      <a:cubicBezTo>
                        <a:pt x="1953" y="1943"/>
                        <a:pt x="1957" y="1940"/>
                        <a:pt x="1958" y="1936"/>
                      </a:cubicBezTo>
                      <a:cubicBezTo>
                        <a:pt x="1959" y="1932"/>
                        <a:pt x="1955" y="1927"/>
                        <a:pt x="1950" y="1925"/>
                      </a:cubicBezTo>
                      <a:cubicBezTo>
                        <a:pt x="1944" y="1922"/>
                        <a:pt x="1938" y="1923"/>
                        <a:pt x="1933" y="1928"/>
                      </a:cubicBezTo>
                      <a:cubicBezTo>
                        <a:pt x="1931" y="1931"/>
                        <a:pt x="1930" y="1935"/>
                        <a:pt x="1933" y="1938"/>
                      </a:cubicBezTo>
                      <a:cubicBezTo>
                        <a:pt x="1933" y="1934"/>
                        <a:pt x="1938" y="1931"/>
                        <a:pt x="1942" y="1935"/>
                      </a:cubicBezTo>
                      <a:cubicBezTo>
                        <a:pt x="1944" y="1937"/>
                        <a:pt x="1946" y="1943"/>
                        <a:pt x="1948" y="1949"/>
                      </a:cubicBezTo>
                      <a:cubicBezTo>
                        <a:pt x="1950" y="1955"/>
                        <a:pt x="1953" y="1960"/>
                        <a:pt x="1957" y="1963"/>
                      </a:cubicBezTo>
                      <a:cubicBezTo>
                        <a:pt x="1966" y="1969"/>
                        <a:pt x="1979" y="1966"/>
                        <a:pt x="1983" y="1956"/>
                      </a:cubicBezTo>
                      <a:cubicBezTo>
                        <a:pt x="1985" y="1951"/>
                        <a:pt x="1984" y="1945"/>
                        <a:pt x="1982" y="1940"/>
                      </a:cubicBezTo>
                      <a:cubicBezTo>
                        <a:pt x="1981" y="1935"/>
                        <a:pt x="1972" y="1922"/>
                        <a:pt x="1974" y="1915"/>
                      </a:cubicBezTo>
                      <a:cubicBezTo>
                        <a:pt x="1975" y="1910"/>
                        <a:pt x="1980" y="1909"/>
                        <a:pt x="1983" y="1911"/>
                      </a:cubicBezTo>
                      <a:cubicBezTo>
                        <a:pt x="1983" y="1906"/>
                        <a:pt x="1978" y="1903"/>
                        <a:pt x="1973" y="1903"/>
                      </a:cubicBezTo>
                      <a:cubicBezTo>
                        <a:pt x="1964" y="1905"/>
                        <a:pt x="1957" y="1915"/>
                        <a:pt x="1960" y="1926"/>
                      </a:cubicBezTo>
                      <a:cubicBezTo>
                        <a:pt x="1961" y="1931"/>
                        <a:pt x="1964" y="1934"/>
                        <a:pt x="1968" y="1938"/>
                      </a:cubicBezTo>
                      <a:close/>
                      <a:moveTo>
                        <a:pt x="1943" y="2093"/>
                      </a:moveTo>
                      <a:cubicBezTo>
                        <a:pt x="1934" y="2078"/>
                        <a:pt x="1919" y="2077"/>
                        <a:pt x="1914" y="2074"/>
                      </a:cubicBezTo>
                      <a:cubicBezTo>
                        <a:pt x="1908" y="2071"/>
                        <a:pt x="1912" y="2064"/>
                        <a:pt x="1919" y="2066"/>
                      </a:cubicBezTo>
                      <a:cubicBezTo>
                        <a:pt x="1927" y="2068"/>
                        <a:pt x="1939" y="2079"/>
                        <a:pt x="1943" y="2093"/>
                      </a:cubicBezTo>
                      <a:close/>
                      <a:moveTo>
                        <a:pt x="1894" y="2048"/>
                      </a:moveTo>
                      <a:cubicBezTo>
                        <a:pt x="1896" y="2047"/>
                        <a:pt x="1897" y="2047"/>
                        <a:pt x="1898" y="2048"/>
                      </a:cubicBezTo>
                      <a:cubicBezTo>
                        <a:pt x="1900" y="2049"/>
                        <a:pt x="1901" y="2051"/>
                        <a:pt x="1900" y="2053"/>
                      </a:cubicBezTo>
                      <a:cubicBezTo>
                        <a:pt x="1900" y="2056"/>
                        <a:pt x="1898" y="2057"/>
                        <a:pt x="1896" y="2057"/>
                      </a:cubicBezTo>
                      <a:cubicBezTo>
                        <a:pt x="1892" y="2057"/>
                        <a:pt x="1892" y="2054"/>
                        <a:pt x="1890" y="2053"/>
                      </a:cubicBezTo>
                      <a:cubicBezTo>
                        <a:pt x="1888" y="2051"/>
                        <a:pt x="1885" y="2051"/>
                        <a:pt x="1883" y="2053"/>
                      </a:cubicBezTo>
                      <a:cubicBezTo>
                        <a:pt x="1880" y="2056"/>
                        <a:pt x="1878" y="2059"/>
                        <a:pt x="1879" y="2063"/>
                      </a:cubicBezTo>
                      <a:cubicBezTo>
                        <a:pt x="1880" y="2065"/>
                        <a:pt x="1882" y="2067"/>
                        <a:pt x="1885" y="2066"/>
                      </a:cubicBezTo>
                      <a:cubicBezTo>
                        <a:pt x="1883" y="2065"/>
                        <a:pt x="1882" y="2061"/>
                        <a:pt x="1885" y="2060"/>
                      </a:cubicBezTo>
                      <a:cubicBezTo>
                        <a:pt x="1887" y="2060"/>
                        <a:pt x="1891" y="2061"/>
                        <a:pt x="1894" y="2061"/>
                      </a:cubicBezTo>
                      <a:cubicBezTo>
                        <a:pt x="1898" y="2062"/>
                        <a:pt x="1901" y="2062"/>
                        <a:pt x="1904" y="2061"/>
                      </a:cubicBezTo>
                      <a:cubicBezTo>
                        <a:pt x="1910" y="2058"/>
                        <a:pt x="1911" y="2050"/>
                        <a:pt x="1908" y="2045"/>
                      </a:cubicBezTo>
                      <a:cubicBezTo>
                        <a:pt x="1905" y="2043"/>
                        <a:pt x="1903" y="2042"/>
                        <a:pt x="1899" y="2041"/>
                      </a:cubicBezTo>
                      <a:cubicBezTo>
                        <a:pt x="1896" y="2041"/>
                        <a:pt x="1887" y="2042"/>
                        <a:pt x="1884" y="2039"/>
                      </a:cubicBezTo>
                      <a:cubicBezTo>
                        <a:pt x="1882" y="2036"/>
                        <a:pt x="1882" y="2034"/>
                        <a:pt x="1884" y="2033"/>
                      </a:cubicBezTo>
                      <a:cubicBezTo>
                        <a:pt x="1882" y="2031"/>
                        <a:pt x="1879" y="2033"/>
                        <a:pt x="1878" y="2036"/>
                      </a:cubicBezTo>
                      <a:cubicBezTo>
                        <a:pt x="1876" y="2041"/>
                        <a:pt x="1879" y="2047"/>
                        <a:pt x="1886" y="2049"/>
                      </a:cubicBezTo>
                      <a:cubicBezTo>
                        <a:pt x="1888" y="2050"/>
                        <a:pt x="1891" y="2049"/>
                        <a:pt x="1894" y="2048"/>
                      </a:cubicBezTo>
                      <a:close/>
                      <a:moveTo>
                        <a:pt x="1895" y="2049"/>
                      </a:moveTo>
                      <a:cubicBezTo>
                        <a:pt x="1897" y="2048"/>
                        <a:pt x="1899" y="2049"/>
                        <a:pt x="1900" y="2051"/>
                      </a:cubicBezTo>
                      <a:cubicBezTo>
                        <a:pt x="1900" y="2055"/>
                        <a:pt x="1896" y="2057"/>
                        <a:pt x="1893" y="2055"/>
                      </a:cubicBezTo>
                      <a:cubicBezTo>
                        <a:pt x="1891" y="2054"/>
                        <a:pt x="1891" y="2052"/>
                        <a:pt x="1888" y="2051"/>
                      </a:cubicBezTo>
                      <a:cubicBezTo>
                        <a:pt x="1892" y="2051"/>
                        <a:pt x="1892" y="2049"/>
                        <a:pt x="1895" y="2049"/>
                      </a:cubicBezTo>
                      <a:close/>
                      <a:moveTo>
                        <a:pt x="1911" y="2051"/>
                      </a:moveTo>
                      <a:cubicBezTo>
                        <a:pt x="1912" y="2054"/>
                        <a:pt x="1910" y="2058"/>
                        <a:pt x="1907" y="2060"/>
                      </a:cubicBezTo>
                      <a:cubicBezTo>
                        <a:pt x="1909" y="2063"/>
                        <a:pt x="1917" y="2063"/>
                        <a:pt x="1918" y="2057"/>
                      </a:cubicBezTo>
                      <a:cubicBezTo>
                        <a:pt x="1918" y="2053"/>
                        <a:pt x="1914" y="2050"/>
                        <a:pt x="1911" y="2051"/>
                      </a:cubicBezTo>
                      <a:close/>
                      <a:moveTo>
                        <a:pt x="1919" y="2058"/>
                      </a:moveTo>
                      <a:cubicBezTo>
                        <a:pt x="1919" y="2058"/>
                        <a:pt x="1918" y="2059"/>
                        <a:pt x="1918" y="2060"/>
                      </a:cubicBezTo>
                      <a:cubicBezTo>
                        <a:pt x="1925" y="2062"/>
                        <a:pt x="1932" y="2067"/>
                        <a:pt x="1937" y="2074"/>
                      </a:cubicBezTo>
                      <a:cubicBezTo>
                        <a:pt x="1946" y="2086"/>
                        <a:pt x="1943" y="2100"/>
                        <a:pt x="1953" y="2119"/>
                      </a:cubicBezTo>
                      <a:cubicBezTo>
                        <a:pt x="1958" y="2128"/>
                        <a:pt x="1964" y="2134"/>
                        <a:pt x="1970" y="2138"/>
                      </a:cubicBezTo>
                      <a:cubicBezTo>
                        <a:pt x="1982" y="2148"/>
                        <a:pt x="2000" y="2152"/>
                        <a:pt x="2010" y="2165"/>
                      </a:cubicBezTo>
                      <a:cubicBezTo>
                        <a:pt x="2004" y="2161"/>
                        <a:pt x="1995" y="2163"/>
                        <a:pt x="1995" y="2173"/>
                      </a:cubicBezTo>
                      <a:cubicBezTo>
                        <a:pt x="1995" y="2180"/>
                        <a:pt x="2005" y="2190"/>
                        <a:pt x="1992" y="2202"/>
                      </a:cubicBezTo>
                      <a:cubicBezTo>
                        <a:pt x="2001" y="2199"/>
                        <a:pt x="2009" y="2195"/>
                        <a:pt x="2013" y="2187"/>
                      </a:cubicBezTo>
                      <a:cubicBezTo>
                        <a:pt x="2016" y="2182"/>
                        <a:pt x="2016" y="2177"/>
                        <a:pt x="2015" y="2172"/>
                      </a:cubicBezTo>
                      <a:cubicBezTo>
                        <a:pt x="2009" y="2149"/>
                        <a:pt x="1974" y="2146"/>
                        <a:pt x="1964" y="2129"/>
                      </a:cubicBezTo>
                      <a:cubicBezTo>
                        <a:pt x="1965" y="2130"/>
                        <a:pt x="1965" y="2131"/>
                        <a:pt x="1966" y="2131"/>
                      </a:cubicBezTo>
                      <a:cubicBezTo>
                        <a:pt x="1978" y="2146"/>
                        <a:pt x="2002" y="2145"/>
                        <a:pt x="2015" y="2131"/>
                      </a:cubicBezTo>
                      <a:cubicBezTo>
                        <a:pt x="2021" y="2124"/>
                        <a:pt x="2025" y="2114"/>
                        <a:pt x="2023" y="2103"/>
                      </a:cubicBezTo>
                      <a:cubicBezTo>
                        <a:pt x="2020" y="2092"/>
                        <a:pt x="2013" y="2082"/>
                        <a:pt x="2002" y="2078"/>
                      </a:cubicBezTo>
                      <a:cubicBezTo>
                        <a:pt x="1990" y="2074"/>
                        <a:pt x="1978" y="2076"/>
                        <a:pt x="1971" y="2087"/>
                      </a:cubicBezTo>
                      <a:cubicBezTo>
                        <a:pt x="1967" y="2093"/>
                        <a:pt x="1967" y="2101"/>
                        <a:pt x="1972" y="2107"/>
                      </a:cubicBezTo>
                      <a:cubicBezTo>
                        <a:pt x="1978" y="2116"/>
                        <a:pt x="1987" y="2117"/>
                        <a:pt x="1994" y="2113"/>
                      </a:cubicBezTo>
                      <a:cubicBezTo>
                        <a:pt x="2002" y="2109"/>
                        <a:pt x="2005" y="2099"/>
                        <a:pt x="1998" y="2091"/>
                      </a:cubicBezTo>
                      <a:cubicBezTo>
                        <a:pt x="2004" y="2101"/>
                        <a:pt x="2000" y="2109"/>
                        <a:pt x="1992" y="2112"/>
                      </a:cubicBezTo>
                      <a:cubicBezTo>
                        <a:pt x="1986" y="2114"/>
                        <a:pt x="1979" y="2113"/>
                        <a:pt x="1974" y="2106"/>
                      </a:cubicBezTo>
                      <a:cubicBezTo>
                        <a:pt x="1970" y="2101"/>
                        <a:pt x="1970" y="2094"/>
                        <a:pt x="1974" y="2088"/>
                      </a:cubicBezTo>
                      <a:cubicBezTo>
                        <a:pt x="1980" y="2079"/>
                        <a:pt x="1991" y="2078"/>
                        <a:pt x="2001" y="2081"/>
                      </a:cubicBezTo>
                      <a:cubicBezTo>
                        <a:pt x="2010" y="2085"/>
                        <a:pt x="2017" y="2094"/>
                        <a:pt x="2019" y="2104"/>
                      </a:cubicBezTo>
                      <a:cubicBezTo>
                        <a:pt x="2021" y="2114"/>
                        <a:pt x="2018" y="2124"/>
                        <a:pt x="2011" y="2130"/>
                      </a:cubicBezTo>
                      <a:cubicBezTo>
                        <a:pt x="1999" y="2142"/>
                        <a:pt x="1979" y="2143"/>
                        <a:pt x="1967" y="2130"/>
                      </a:cubicBezTo>
                      <a:cubicBezTo>
                        <a:pt x="1958" y="2119"/>
                        <a:pt x="1956" y="2108"/>
                        <a:pt x="1961" y="2095"/>
                      </a:cubicBezTo>
                      <a:cubicBezTo>
                        <a:pt x="1968" y="2074"/>
                        <a:pt x="1988" y="2057"/>
                        <a:pt x="2005" y="2056"/>
                      </a:cubicBezTo>
                      <a:cubicBezTo>
                        <a:pt x="2015" y="2055"/>
                        <a:pt x="2025" y="2061"/>
                        <a:pt x="2024" y="2071"/>
                      </a:cubicBezTo>
                      <a:cubicBezTo>
                        <a:pt x="2024" y="2078"/>
                        <a:pt x="2019" y="2081"/>
                        <a:pt x="2012" y="2080"/>
                      </a:cubicBezTo>
                      <a:cubicBezTo>
                        <a:pt x="2018" y="2088"/>
                        <a:pt x="2034" y="2082"/>
                        <a:pt x="2037" y="2069"/>
                      </a:cubicBezTo>
                      <a:cubicBezTo>
                        <a:pt x="2040" y="2056"/>
                        <a:pt x="2035" y="2047"/>
                        <a:pt x="2027" y="2041"/>
                      </a:cubicBezTo>
                      <a:cubicBezTo>
                        <a:pt x="2017" y="2033"/>
                        <a:pt x="1999" y="2034"/>
                        <a:pt x="1986" y="2044"/>
                      </a:cubicBezTo>
                      <a:cubicBezTo>
                        <a:pt x="1972" y="2055"/>
                        <a:pt x="1962" y="2072"/>
                        <a:pt x="1958" y="2089"/>
                      </a:cubicBezTo>
                      <a:cubicBezTo>
                        <a:pt x="1959" y="2087"/>
                        <a:pt x="1959" y="2085"/>
                        <a:pt x="1959" y="2082"/>
                      </a:cubicBezTo>
                      <a:cubicBezTo>
                        <a:pt x="1966" y="2053"/>
                        <a:pt x="1985" y="2031"/>
                        <a:pt x="2015" y="2023"/>
                      </a:cubicBezTo>
                      <a:cubicBezTo>
                        <a:pt x="2037" y="2018"/>
                        <a:pt x="2057" y="2024"/>
                        <a:pt x="2072" y="2041"/>
                      </a:cubicBezTo>
                      <a:cubicBezTo>
                        <a:pt x="2081" y="2052"/>
                        <a:pt x="2086" y="2064"/>
                        <a:pt x="2088" y="2077"/>
                      </a:cubicBezTo>
                      <a:cubicBezTo>
                        <a:pt x="2090" y="2091"/>
                        <a:pt x="2089" y="2105"/>
                        <a:pt x="2084" y="2118"/>
                      </a:cubicBezTo>
                      <a:cubicBezTo>
                        <a:pt x="2082" y="2124"/>
                        <a:pt x="2079" y="2129"/>
                        <a:pt x="2075" y="2134"/>
                      </a:cubicBezTo>
                      <a:cubicBezTo>
                        <a:pt x="2066" y="2143"/>
                        <a:pt x="2055" y="2149"/>
                        <a:pt x="2042" y="2149"/>
                      </a:cubicBezTo>
                      <a:cubicBezTo>
                        <a:pt x="2032" y="2149"/>
                        <a:pt x="2025" y="2145"/>
                        <a:pt x="2019" y="2137"/>
                      </a:cubicBezTo>
                      <a:cubicBezTo>
                        <a:pt x="2013" y="2149"/>
                        <a:pt x="2031" y="2170"/>
                        <a:pt x="2051" y="2156"/>
                      </a:cubicBezTo>
                      <a:cubicBezTo>
                        <a:pt x="2063" y="2164"/>
                        <a:pt x="2076" y="2145"/>
                        <a:pt x="2082" y="2130"/>
                      </a:cubicBezTo>
                      <a:cubicBezTo>
                        <a:pt x="2076" y="2149"/>
                        <a:pt x="2057" y="2170"/>
                        <a:pt x="2048" y="2180"/>
                      </a:cubicBezTo>
                      <a:cubicBezTo>
                        <a:pt x="2048" y="2180"/>
                        <a:pt x="2049" y="2181"/>
                        <a:pt x="2049" y="2182"/>
                      </a:cubicBezTo>
                      <a:cubicBezTo>
                        <a:pt x="2053" y="2178"/>
                        <a:pt x="2059" y="2173"/>
                        <a:pt x="2064" y="2167"/>
                      </a:cubicBezTo>
                      <a:cubicBezTo>
                        <a:pt x="2061" y="2177"/>
                        <a:pt x="2063" y="2189"/>
                        <a:pt x="2070" y="2197"/>
                      </a:cubicBezTo>
                      <a:cubicBezTo>
                        <a:pt x="2084" y="2212"/>
                        <a:pt x="2110" y="2214"/>
                        <a:pt x="2123" y="2235"/>
                      </a:cubicBezTo>
                      <a:cubicBezTo>
                        <a:pt x="2119" y="2213"/>
                        <a:pt x="2097" y="2201"/>
                        <a:pt x="2087" y="2191"/>
                      </a:cubicBezTo>
                      <a:cubicBezTo>
                        <a:pt x="2067" y="2172"/>
                        <a:pt x="2073" y="2160"/>
                        <a:pt x="2081" y="2141"/>
                      </a:cubicBezTo>
                      <a:cubicBezTo>
                        <a:pt x="2080" y="2145"/>
                        <a:pt x="2080" y="2148"/>
                        <a:pt x="2080" y="2152"/>
                      </a:cubicBezTo>
                      <a:cubicBezTo>
                        <a:pt x="2081" y="2173"/>
                        <a:pt x="2094" y="2193"/>
                        <a:pt x="2113" y="2200"/>
                      </a:cubicBezTo>
                      <a:cubicBezTo>
                        <a:pt x="2129" y="2207"/>
                        <a:pt x="2146" y="2204"/>
                        <a:pt x="2159" y="2193"/>
                      </a:cubicBezTo>
                      <a:cubicBezTo>
                        <a:pt x="2175" y="2179"/>
                        <a:pt x="2180" y="2157"/>
                        <a:pt x="2172" y="2137"/>
                      </a:cubicBezTo>
                      <a:cubicBezTo>
                        <a:pt x="2168" y="2128"/>
                        <a:pt x="2162" y="2121"/>
                        <a:pt x="2154" y="2118"/>
                      </a:cubicBezTo>
                      <a:cubicBezTo>
                        <a:pt x="2139" y="2111"/>
                        <a:pt x="2125" y="2116"/>
                        <a:pt x="2115" y="2128"/>
                      </a:cubicBezTo>
                      <a:cubicBezTo>
                        <a:pt x="2131" y="2122"/>
                        <a:pt x="2136" y="2134"/>
                        <a:pt x="2143" y="2137"/>
                      </a:cubicBezTo>
                      <a:cubicBezTo>
                        <a:pt x="2156" y="2142"/>
                        <a:pt x="2161" y="2123"/>
                        <a:pt x="2147" y="2117"/>
                      </a:cubicBezTo>
                      <a:cubicBezTo>
                        <a:pt x="2146" y="2116"/>
                        <a:pt x="2144" y="2116"/>
                        <a:pt x="2143" y="2115"/>
                      </a:cubicBezTo>
                      <a:cubicBezTo>
                        <a:pt x="2155" y="2117"/>
                        <a:pt x="2166" y="2125"/>
                        <a:pt x="2171" y="2138"/>
                      </a:cubicBezTo>
                      <a:cubicBezTo>
                        <a:pt x="2178" y="2157"/>
                        <a:pt x="2173" y="2178"/>
                        <a:pt x="2157" y="2191"/>
                      </a:cubicBezTo>
                      <a:cubicBezTo>
                        <a:pt x="2145" y="2201"/>
                        <a:pt x="2129" y="2203"/>
                        <a:pt x="2115" y="2197"/>
                      </a:cubicBezTo>
                      <a:cubicBezTo>
                        <a:pt x="2098" y="2190"/>
                        <a:pt x="2086" y="2172"/>
                        <a:pt x="2086" y="2152"/>
                      </a:cubicBezTo>
                      <a:cubicBezTo>
                        <a:pt x="2086" y="2145"/>
                        <a:pt x="2087" y="2138"/>
                        <a:pt x="2088" y="2131"/>
                      </a:cubicBezTo>
                      <a:cubicBezTo>
                        <a:pt x="2088" y="2135"/>
                        <a:pt x="2088" y="2140"/>
                        <a:pt x="2089" y="2145"/>
                      </a:cubicBezTo>
                      <a:cubicBezTo>
                        <a:pt x="2091" y="2157"/>
                        <a:pt x="2102" y="2168"/>
                        <a:pt x="2115" y="2166"/>
                      </a:cubicBezTo>
                      <a:cubicBezTo>
                        <a:pt x="2121" y="2165"/>
                        <a:pt x="2125" y="2161"/>
                        <a:pt x="2127" y="2155"/>
                      </a:cubicBezTo>
                      <a:cubicBezTo>
                        <a:pt x="2128" y="2151"/>
                        <a:pt x="2127" y="2146"/>
                        <a:pt x="2125" y="2143"/>
                      </a:cubicBezTo>
                      <a:cubicBezTo>
                        <a:pt x="2122" y="2139"/>
                        <a:pt x="2117" y="2137"/>
                        <a:pt x="2113" y="2137"/>
                      </a:cubicBezTo>
                      <a:cubicBezTo>
                        <a:pt x="2107" y="2137"/>
                        <a:pt x="2101" y="2142"/>
                        <a:pt x="2101" y="2148"/>
                      </a:cubicBezTo>
                      <a:cubicBezTo>
                        <a:pt x="2101" y="2152"/>
                        <a:pt x="2104" y="2155"/>
                        <a:pt x="2107" y="2156"/>
                      </a:cubicBezTo>
                      <a:cubicBezTo>
                        <a:pt x="2109" y="2157"/>
                        <a:pt x="2112" y="2156"/>
                        <a:pt x="2113" y="2154"/>
                      </a:cubicBezTo>
                      <a:cubicBezTo>
                        <a:pt x="2111" y="2154"/>
                        <a:pt x="2109" y="2154"/>
                        <a:pt x="2108" y="2153"/>
                      </a:cubicBezTo>
                      <a:cubicBezTo>
                        <a:pt x="2105" y="2152"/>
                        <a:pt x="2105" y="2148"/>
                        <a:pt x="2108" y="2146"/>
                      </a:cubicBezTo>
                      <a:cubicBezTo>
                        <a:pt x="2109" y="2145"/>
                        <a:pt x="2111" y="2144"/>
                        <a:pt x="2114" y="2145"/>
                      </a:cubicBezTo>
                      <a:cubicBezTo>
                        <a:pt x="2117" y="2146"/>
                        <a:pt x="2119" y="2149"/>
                        <a:pt x="2119" y="2152"/>
                      </a:cubicBezTo>
                      <a:cubicBezTo>
                        <a:pt x="2118" y="2156"/>
                        <a:pt x="2115" y="2159"/>
                        <a:pt x="2112" y="2160"/>
                      </a:cubicBezTo>
                      <a:cubicBezTo>
                        <a:pt x="2101" y="2162"/>
                        <a:pt x="2092" y="2149"/>
                        <a:pt x="2090" y="2140"/>
                      </a:cubicBezTo>
                      <a:cubicBezTo>
                        <a:pt x="2088" y="2128"/>
                        <a:pt x="2092" y="2116"/>
                        <a:pt x="2094" y="2105"/>
                      </a:cubicBezTo>
                      <a:cubicBezTo>
                        <a:pt x="2096" y="2092"/>
                        <a:pt x="2095" y="2079"/>
                        <a:pt x="2088" y="2063"/>
                      </a:cubicBezTo>
                      <a:cubicBezTo>
                        <a:pt x="2090" y="2066"/>
                        <a:pt x="2092" y="2069"/>
                        <a:pt x="2095" y="2072"/>
                      </a:cubicBezTo>
                      <a:cubicBezTo>
                        <a:pt x="2109" y="2088"/>
                        <a:pt x="2129" y="2095"/>
                        <a:pt x="2151" y="2087"/>
                      </a:cubicBezTo>
                      <a:cubicBezTo>
                        <a:pt x="2170" y="2080"/>
                        <a:pt x="2184" y="2063"/>
                        <a:pt x="2185" y="2041"/>
                      </a:cubicBezTo>
                      <a:cubicBezTo>
                        <a:pt x="2187" y="2022"/>
                        <a:pt x="2178" y="2002"/>
                        <a:pt x="2161" y="1992"/>
                      </a:cubicBezTo>
                      <a:cubicBezTo>
                        <a:pt x="2144" y="1984"/>
                        <a:pt x="2126" y="1986"/>
                        <a:pt x="2115" y="1997"/>
                      </a:cubicBezTo>
                      <a:cubicBezTo>
                        <a:pt x="2107" y="2004"/>
                        <a:pt x="2103" y="2013"/>
                        <a:pt x="2104" y="2022"/>
                      </a:cubicBezTo>
                      <a:cubicBezTo>
                        <a:pt x="2104" y="2028"/>
                        <a:pt x="2106" y="2034"/>
                        <a:pt x="2109" y="2038"/>
                      </a:cubicBezTo>
                      <a:cubicBezTo>
                        <a:pt x="2116" y="2047"/>
                        <a:pt x="2126" y="2049"/>
                        <a:pt x="2135" y="2045"/>
                      </a:cubicBezTo>
                      <a:cubicBezTo>
                        <a:pt x="2145" y="2040"/>
                        <a:pt x="2149" y="2028"/>
                        <a:pt x="2144" y="2018"/>
                      </a:cubicBezTo>
                      <a:cubicBezTo>
                        <a:pt x="2139" y="2008"/>
                        <a:pt x="2127" y="2004"/>
                        <a:pt x="2117" y="2009"/>
                      </a:cubicBezTo>
                      <a:cubicBezTo>
                        <a:pt x="2109" y="2013"/>
                        <a:pt x="2104" y="2022"/>
                        <a:pt x="2106" y="2031"/>
                      </a:cubicBezTo>
                      <a:cubicBezTo>
                        <a:pt x="2102" y="2019"/>
                        <a:pt x="2106" y="2006"/>
                        <a:pt x="2116" y="1997"/>
                      </a:cubicBezTo>
                      <a:cubicBezTo>
                        <a:pt x="2128" y="1987"/>
                        <a:pt x="2144" y="1986"/>
                        <a:pt x="2159" y="1994"/>
                      </a:cubicBezTo>
                      <a:cubicBezTo>
                        <a:pt x="2176" y="2003"/>
                        <a:pt x="2183" y="2022"/>
                        <a:pt x="2182" y="2040"/>
                      </a:cubicBezTo>
                      <a:cubicBezTo>
                        <a:pt x="2181" y="2060"/>
                        <a:pt x="2168" y="2076"/>
                        <a:pt x="2149" y="2083"/>
                      </a:cubicBezTo>
                      <a:cubicBezTo>
                        <a:pt x="2130" y="2089"/>
                        <a:pt x="2112" y="2083"/>
                        <a:pt x="2100" y="2069"/>
                      </a:cubicBezTo>
                      <a:cubicBezTo>
                        <a:pt x="2090" y="2058"/>
                        <a:pt x="2085" y="2044"/>
                        <a:pt x="2073" y="2034"/>
                      </a:cubicBezTo>
                      <a:cubicBezTo>
                        <a:pt x="2058" y="2019"/>
                        <a:pt x="2037" y="2013"/>
                        <a:pt x="2014" y="2018"/>
                      </a:cubicBezTo>
                      <a:cubicBezTo>
                        <a:pt x="1982" y="2026"/>
                        <a:pt x="1960" y="2049"/>
                        <a:pt x="1954" y="2081"/>
                      </a:cubicBezTo>
                      <a:cubicBezTo>
                        <a:pt x="1951" y="2096"/>
                        <a:pt x="1951" y="2108"/>
                        <a:pt x="1957" y="2121"/>
                      </a:cubicBezTo>
                      <a:cubicBezTo>
                        <a:pt x="1950" y="2109"/>
                        <a:pt x="1947" y="2096"/>
                        <a:pt x="1948" y="2083"/>
                      </a:cubicBezTo>
                      <a:cubicBezTo>
                        <a:pt x="1948" y="2065"/>
                        <a:pt x="1955" y="2044"/>
                        <a:pt x="1965" y="2029"/>
                      </a:cubicBezTo>
                      <a:cubicBezTo>
                        <a:pt x="1968" y="2023"/>
                        <a:pt x="1971" y="2017"/>
                        <a:pt x="1973" y="2010"/>
                      </a:cubicBezTo>
                      <a:cubicBezTo>
                        <a:pt x="1973" y="2008"/>
                        <a:pt x="1974" y="2006"/>
                        <a:pt x="1974" y="2004"/>
                      </a:cubicBezTo>
                      <a:cubicBezTo>
                        <a:pt x="1975" y="2001"/>
                        <a:pt x="1975" y="1998"/>
                        <a:pt x="1975" y="1994"/>
                      </a:cubicBezTo>
                      <a:cubicBezTo>
                        <a:pt x="1975" y="1993"/>
                        <a:pt x="1974" y="1982"/>
                        <a:pt x="1972" y="1982"/>
                      </a:cubicBezTo>
                      <a:cubicBezTo>
                        <a:pt x="1971" y="1983"/>
                        <a:pt x="1972" y="1989"/>
                        <a:pt x="1972" y="1990"/>
                      </a:cubicBezTo>
                      <a:cubicBezTo>
                        <a:pt x="1972" y="1995"/>
                        <a:pt x="1971" y="1999"/>
                        <a:pt x="1970" y="2003"/>
                      </a:cubicBezTo>
                      <a:cubicBezTo>
                        <a:pt x="1970" y="2005"/>
                        <a:pt x="1970" y="2007"/>
                        <a:pt x="1969" y="2009"/>
                      </a:cubicBezTo>
                      <a:cubicBezTo>
                        <a:pt x="1967" y="2016"/>
                        <a:pt x="1965" y="2021"/>
                        <a:pt x="1962" y="2028"/>
                      </a:cubicBezTo>
                      <a:cubicBezTo>
                        <a:pt x="1962" y="2028"/>
                        <a:pt x="1961" y="2029"/>
                        <a:pt x="1960" y="2030"/>
                      </a:cubicBezTo>
                      <a:cubicBezTo>
                        <a:pt x="1961" y="2028"/>
                        <a:pt x="1962" y="2026"/>
                        <a:pt x="1962" y="2023"/>
                      </a:cubicBezTo>
                      <a:cubicBezTo>
                        <a:pt x="1963" y="2017"/>
                        <a:pt x="1964" y="2012"/>
                        <a:pt x="1963" y="2006"/>
                      </a:cubicBezTo>
                      <a:cubicBezTo>
                        <a:pt x="1959" y="1989"/>
                        <a:pt x="1944" y="1983"/>
                        <a:pt x="1930" y="1985"/>
                      </a:cubicBezTo>
                      <a:cubicBezTo>
                        <a:pt x="1917" y="1987"/>
                        <a:pt x="1905" y="1994"/>
                        <a:pt x="1900" y="2006"/>
                      </a:cubicBezTo>
                      <a:cubicBezTo>
                        <a:pt x="1897" y="2017"/>
                        <a:pt x="1899" y="2026"/>
                        <a:pt x="1908" y="2033"/>
                      </a:cubicBezTo>
                      <a:cubicBezTo>
                        <a:pt x="1915" y="2038"/>
                        <a:pt x="1925" y="2041"/>
                        <a:pt x="1932" y="2035"/>
                      </a:cubicBezTo>
                      <a:cubicBezTo>
                        <a:pt x="1936" y="2032"/>
                        <a:pt x="1938" y="2028"/>
                        <a:pt x="1937" y="2023"/>
                      </a:cubicBezTo>
                      <a:cubicBezTo>
                        <a:pt x="1937" y="2020"/>
                        <a:pt x="1936" y="2017"/>
                        <a:pt x="1933" y="2015"/>
                      </a:cubicBezTo>
                      <a:cubicBezTo>
                        <a:pt x="1931" y="2013"/>
                        <a:pt x="1927" y="2013"/>
                        <a:pt x="1924" y="2014"/>
                      </a:cubicBezTo>
                      <a:cubicBezTo>
                        <a:pt x="1920" y="2015"/>
                        <a:pt x="1917" y="2017"/>
                        <a:pt x="1917" y="2021"/>
                      </a:cubicBezTo>
                      <a:cubicBezTo>
                        <a:pt x="1916" y="2025"/>
                        <a:pt x="1919" y="2029"/>
                        <a:pt x="1922" y="2030"/>
                      </a:cubicBezTo>
                      <a:cubicBezTo>
                        <a:pt x="1927" y="2032"/>
                        <a:pt x="1932" y="2029"/>
                        <a:pt x="1933" y="2025"/>
                      </a:cubicBezTo>
                      <a:cubicBezTo>
                        <a:pt x="1935" y="2021"/>
                        <a:pt x="1932" y="2016"/>
                        <a:pt x="1928" y="2014"/>
                      </a:cubicBezTo>
                      <a:cubicBezTo>
                        <a:pt x="1926" y="2014"/>
                        <a:pt x="1925" y="2014"/>
                        <a:pt x="1923" y="2014"/>
                      </a:cubicBezTo>
                      <a:cubicBezTo>
                        <a:pt x="1924" y="2014"/>
                        <a:pt x="1924" y="2014"/>
                        <a:pt x="1924" y="2014"/>
                      </a:cubicBezTo>
                      <a:cubicBezTo>
                        <a:pt x="1927" y="2013"/>
                        <a:pt x="1930" y="2013"/>
                        <a:pt x="1933" y="2016"/>
                      </a:cubicBezTo>
                      <a:cubicBezTo>
                        <a:pt x="1935" y="2017"/>
                        <a:pt x="1937" y="2020"/>
                        <a:pt x="1937" y="2023"/>
                      </a:cubicBezTo>
                      <a:cubicBezTo>
                        <a:pt x="1937" y="2027"/>
                        <a:pt x="1935" y="2032"/>
                        <a:pt x="1931" y="2034"/>
                      </a:cubicBezTo>
                      <a:cubicBezTo>
                        <a:pt x="1925" y="2039"/>
                        <a:pt x="1915" y="2037"/>
                        <a:pt x="1909" y="2032"/>
                      </a:cubicBezTo>
                      <a:cubicBezTo>
                        <a:pt x="1901" y="2026"/>
                        <a:pt x="1898" y="2017"/>
                        <a:pt x="1902" y="2007"/>
                      </a:cubicBezTo>
                      <a:cubicBezTo>
                        <a:pt x="1907" y="1995"/>
                        <a:pt x="1919" y="1989"/>
                        <a:pt x="1931" y="1988"/>
                      </a:cubicBezTo>
                      <a:cubicBezTo>
                        <a:pt x="1944" y="1986"/>
                        <a:pt x="1956" y="1992"/>
                        <a:pt x="1959" y="2006"/>
                      </a:cubicBezTo>
                      <a:cubicBezTo>
                        <a:pt x="1960" y="2012"/>
                        <a:pt x="1960" y="2017"/>
                        <a:pt x="1959" y="2023"/>
                      </a:cubicBezTo>
                      <a:cubicBezTo>
                        <a:pt x="1958" y="2026"/>
                        <a:pt x="1957" y="2030"/>
                        <a:pt x="1956" y="2033"/>
                      </a:cubicBezTo>
                      <a:cubicBezTo>
                        <a:pt x="1953" y="2041"/>
                        <a:pt x="1949" y="2051"/>
                        <a:pt x="1946" y="2061"/>
                      </a:cubicBezTo>
                      <a:cubicBezTo>
                        <a:pt x="1944" y="2067"/>
                        <a:pt x="1944" y="2073"/>
                        <a:pt x="1943" y="2079"/>
                      </a:cubicBezTo>
                      <a:cubicBezTo>
                        <a:pt x="1942" y="2076"/>
                        <a:pt x="1940" y="2073"/>
                        <a:pt x="1938" y="2071"/>
                      </a:cubicBezTo>
                      <a:cubicBezTo>
                        <a:pt x="1933" y="2065"/>
                        <a:pt x="1925" y="2059"/>
                        <a:pt x="1919" y="2058"/>
                      </a:cubicBezTo>
                      <a:close/>
                      <a:moveTo>
                        <a:pt x="1967" y="1939"/>
                      </a:moveTo>
                      <a:cubicBezTo>
                        <a:pt x="1970" y="1942"/>
                        <a:pt x="1970" y="1946"/>
                        <a:pt x="1967" y="1949"/>
                      </a:cubicBezTo>
                      <a:cubicBezTo>
                        <a:pt x="1962" y="1953"/>
                        <a:pt x="1956" y="1948"/>
                        <a:pt x="1957" y="1943"/>
                      </a:cubicBezTo>
                      <a:cubicBezTo>
                        <a:pt x="1957" y="1938"/>
                        <a:pt x="1960" y="1937"/>
                        <a:pt x="1959" y="1931"/>
                      </a:cubicBezTo>
                      <a:cubicBezTo>
                        <a:pt x="1962" y="1936"/>
                        <a:pt x="1964" y="1936"/>
                        <a:pt x="1967" y="1939"/>
                      </a:cubicBezTo>
                      <a:close/>
                      <a:moveTo>
                        <a:pt x="1969" y="2025"/>
                      </a:moveTo>
                      <a:cubicBezTo>
                        <a:pt x="1975" y="2013"/>
                        <a:pt x="1991" y="2008"/>
                        <a:pt x="2001" y="2010"/>
                      </a:cubicBezTo>
                      <a:cubicBezTo>
                        <a:pt x="2009" y="2012"/>
                        <a:pt x="2016" y="2015"/>
                        <a:pt x="2024" y="2012"/>
                      </a:cubicBezTo>
                      <a:cubicBezTo>
                        <a:pt x="2030" y="2009"/>
                        <a:pt x="2036" y="2002"/>
                        <a:pt x="2033" y="1997"/>
                      </a:cubicBezTo>
                      <a:cubicBezTo>
                        <a:pt x="2032" y="2002"/>
                        <a:pt x="2026" y="2004"/>
                        <a:pt x="2020" y="2004"/>
                      </a:cubicBezTo>
                      <a:cubicBezTo>
                        <a:pt x="2016" y="2004"/>
                        <a:pt x="2011" y="2004"/>
                        <a:pt x="2007" y="2007"/>
                      </a:cubicBezTo>
                      <a:cubicBezTo>
                        <a:pt x="2001" y="2000"/>
                        <a:pt x="1991" y="2001"/>
                        <a:pt x="1985" y="2005"/>
                      </a:cubicBezTo>
                      <a:cubicBezTo>
                        <a:pt x="1979" y="2008"/>
                        <a:pt x="1971" y="2016"/>
                        <a:pt x="1969" y="2025"/>
                      </a:cubicBezTo>
                      <a:close/>
                      <a:moveTo>
                        <a:pt x="1896" y="1935"/>
                      </a:moveTo>
                      <a:cubicBezTo>
                        <a:pt x="1877" y="1927"/>
                        <a:pt x="1877" y="1907"/>
                        <a:pt x="1875" y="1899"/>
                      </a:cubicBezTo>
                      <a:cubicBezTo>
                        <a:pt x="1870" y="1887"/>
                        <a:pt x="1859" y="1891"/>
                        <a:pt x="1861" y="1904"/>
                      </a:cubicBezTo>
                      <a:cubicBezTo>
                        <a:pt x="1863" y="1916"/>
                        <a:pt x="1877" y="1932"/>
                        <a:pt x="1896" y="1935"/>
                      </a:cubicBezTo>
                      <a:close/>
                      <a:moveTo>
                        <a:pt x="1977" y="1965"/>
                      </a:moveTo>
                      <a:cubicBezTo>
                        <a:pt x="1973" y="1970"/>
                        <a:pt x="1965" y="1969"/>
                        <a:pt x="1961" y="1968"/>
                      </a:cubicBezTo>
                      <a:cubicBezTo>
                        <a:pt x="1957" y="1973"/>
                        <a:pt x="1964" y="1984"/>
                        <a:pt x="1974" y="1980"/>
                      </a:cubicBezTo>
                      <a:cubicBezTo>
                        <a:pt x="1979" y="1978"/>
                        <a:pt x="1982" y="1970"/>
                        <a:pt x="1977" y="1965"/>
                      </a:cubicBezTo>
                      <a:close/>
                      <a:moveTo>
                        <a:pt x="1973" y="2013"/>
                      </a:moveTo>
                      <a:cubicBezTo>
                        <a:pt x="1986" y="1993"/>
                        <a:pt x="2013" y="1994"/>
                        <a:pt x="2020" y="1992"/>
                      </a:cubicBezTo>
                      <a:cubicBezTo>
                        <a:pt x="2035" y="1987"/>
                        <a:pt x="2029" y="1970"/>
                        <a:pt x="2013" y="1975"/>
                      </a:cubicBezTo>
                      <a:cubicBezTo>
                        <a:pt x="2002" y="1977"/>
                        <a:pt x="1982" y="1988"/>
                        <a:pt x="1973" y="2013"/>
                      </a:cubicBezTo>
                      <a:close/>
                      <a:moveTo>
                        <a:pt x="1909" y="1985"/>
                      </a:moveTo>
                      <a:cubicBezTo>
                        <a:pt x="1905" y="1995"/>
                        <a:pt x="1898" y="2004"/>
                        <a:pt x="1889" y="2009"/>
                      </a:cubicBezTo>
                      <a:cubicBezTo>
                        <a:pt x="1880" y="2013"/>
                        <a:pt x="1868" y="2013"/>
                        <a:pt x="1860" y="2006"/>
                      </a:cubicBezTo>
                      <a:cubicBezTo>
                        <a:pt x="1856" y="2002"/>
                        <a:pt x="1853" y="1997"/>
                        <a:pt x="1851" y="1991"/>
                      </a:cubicBezTo>
                      <a:cubicBezTo>
                        <a:pt x="1850" y="1984"/>
                        <a:pt x="1850" y="1979"/>
                        <a:pt x="1852" y="1973"/>
                      </a:cubicBezTo>
                      <a:cubicBezTo>
                        <a:pt x="1853" y="1966"/>
                        <a:pt x="1856" y="1962"/>
                        <a:pt x="1860" y="1957"/>
                      </a:cubicBezTo>
                      <a:cubicBezTo>
                        <a:pt x="1862" y="1955"/>
                        <a:pt x="1864" y="1953"/>
                        <a:pt x="1866" y="1951"/>
                      </a:cubicBezTo>
                      <a:cubicBezTo>
                        <a:pt x="1872" y="1946"/>
                        <a:pt x="1877" y="1943"/>
                        <a:pt x="1884" y="1940"/>
                      </a:cubicBezTo>
                      <a:cubicBezTo>
                        <a:pt x="1895" y="1937"/>
                        <a:pt x="1903" y="1936"/>
                        <a:pt x="1914" y="1938"/>
                      </a:cubicBezTo>
                      <a:cubicBezTo>
                        <a:pt x="1915" y="1938"/>
                        <a:pt x="1916" y="1938"/>
                        <a:pt x="1916" y="1939"/>
                      </a:cubicBezTo>
                      <a:cubicBezTo>
                        <a:pt x="1911" y="1933"/>
                        <a:pt x="1908" y="1926"/>
                        <a:pt x="1906" y="1918"/>
                      </a:cubicBezTo>
                      <a:cubicBezTo>
                        <a:pt x="1904" y="1909"/>
                        <a:pt x="1905" y="1899"/>
                        <a:pt x="1910" y="1891"/>
                      </a:cubicBezTo>
                      <a:cubicBezTo>
                        <a:pt x="1912" y="1889"/>
                        <a:pt x="1915" y="1886"/>
                        <a:pt x="1920" y="1884"/>
                      </a:cubicBezTo>
                      <a:cubicBezTo>
                        <a:pt x="1916" y="1886"/>
                        <a:pt x="1913" y="1889"/>
                        <a:pt x="1912" y="1892"/>
                      </a:cubicBezTo>
                      <a:cubicBezTo>
                        <a:pt x="1907" y="1900"/>
                        <a:pt x="1906" y="1909"/>
                        <a:pt x="1908" y="1918"/>
                      </a:cubicBezTo>
                      <a:cubicBezTo>
                        <a:pt x="1910" y="1924"/>
                        <a:pt x="1913" y="1929"/>
                        <a:pt x="1917" y="1933"/>
                      </a:cubicBezTo>
                      <a:cubicBezTo>
                        <a:pt x="1924" y="1942"/>
                        <a:pt x="1932" y="1946"/>
                        <a:pt x="1940" y="1953"/>
                      </a:cubicBezTo>
                      <a:cubicBezTo>
                        <a:pt x="1940" y="1954"/>
                        <a:pt x="1940" y="1954"/>
                        <a:pt x="1940" y="1954"/>
                      </a:cubicBezTo>
                      <a:cubicBezTo>
                        <a:pt x="1945" y="1958"/>
                        <a:pt x="1948" y="1963"/>
                        <a:pt x="1951" y="1968"/>
                      </a:cubicBezTo>
                      <a:cubicBezTo>
                        <a:pt x="1952" y="1969"/>
                        <a:pt x="1958" y="1982"/>
                        <a:pt x="1957" y="1983"/>
                      </a:cubicBezTo>
                      <a:cubicBezTo>
                        <a:pt x="1956" y="1983"/>
                        <a:pt x="1952" y="1975"/>
                        <a:pt x="1951" y="1974"/>
                      </a:cubicBezTo>
                      <a:cubicBezTo>
                        <a:pt x="1947" y="1967"/>
                        <a:pt x="1943" y="1962"/>
                        <a:pt x="1938" y="1956"/>
                      </a:cubicBezTo>
                      <a:cubicBezTo>
                        <a:pt x="1937" y="1956"/>
                        <a:pt x="1937" y="1956"/>
                        <a:pt x="1937" y="1956"/>
                      </a:cubicBezTo>
                      <a:cubicBezTo>
                        <a:pt x="1930" y="1949"/>
                        <a:pt x="1923" y="1944"/>
                        <a:pt x="1914" y="1941"/>
                      </a:cubicBezTo>
                      <a:cubicBezTo>
                        <a:pt x="1902" y="1938"/>
                        <a:pt x="1889" y="1939"/>
                        <a:pt x="1879" y="1947"/>
                      </a:cubicBezTo>
                      <a:cubicBezTo>
                        <a:pt x="1874" y="1951"/>
                        <a:pt x="1870" y="1961"/>
                        <a:pt x="1874" y="1967"/>
                      </a:cubicBezTo>
                      <a:cubicBezTo>
                        <a:pt x="1876" y="1969"/>
                        <a:pt x="1879" y="1970"/>
                        <a:pt x="1881" y="1969"/>
                      </a:cubicBezTo>
                      <a:cubicBezTo>
                        <a:pt x="1883" y="1968"/>
                        <a:pt x="1885" y="1966"/>
                        <a:pt x="1884" y="1963"/>
                      </a:cubicBezTo>
                      <a:cubicBezTo>
                        <a:pt x="1884" y="1961"/>
                        <a:pt x="1883" y="1960"/>
                        <a:pt x="1882" y="1960"/>
                      </a:cubicBezTo>
                      <a:cubicBezTo>
                        <a:pt x="1880" y="1959"/>
                        <a:pt x="1877" y="1960"/>
                        <a:pt x="1877" y="1962"/>
                      </a:cubicBezTo>
                      <a:cubicBezTo>
                        <a:pt x="1877" y="1963"/>
                        <a:pt x="1878" y="1965"/>
                        <a:pt x="1879" y="1965"/>
                      </a:cubicBezTo>
                      <a:cubicBezTo>
                        <a:pt x="1877" y="1966"/>
                        <a:pt x="1875" y="1964"/>
                        <a:pt x="1875" y="1963"/>
                      </a:cubicBezTo>
                      <a:cubicBezTo>
                        <a:pt x="1874" y="1960"/>
                        <a:pt x="1876" y="1958"/>
                        <a:pt x="1878" y="1956"/>
                      </a:cubicBezTo>
                      <a:cubicBezTo>
                        <a:pt x="1882" y="1954"/>
                        <a:pt x="1886" y="1956"/>
                        <a:pt x="1889" y="1960"/>
                      </a:cubicBezTo>
                      <a:cubicBezTo>
                        <a:pt x="1890" y="1962"/>
                        <a:pt x="1890" y="1966"/>
                        <a:pt x="1889" y="1969"/>
                      </a:cubicBezTo>
                      <a:cubicBezTo>
                        <a:pt x="1888" y="1972"/>
                        <a:pt x="1885" y="1974"/>
                        <a:pt x="1882" y="1974"/>
                      </a:cubicBezTo>
                      <a:cubicBezTo>
                        <a:pt x="1878" y="1975"/>
                        <a:pt x="1874" y="1974"/>
                        <a:pt x="1872" y="1971"/>
                      </a:cubicBezTo>
                      <a:cubicBezTo>
                        <a:pt x="1866" y="1964"/>
                        <a:pt x="1869" y="1953"/>
                        <a:pt x="1876" y="1947"/>
                      </a:cubicBezTo>
                      <a:cubicBezTo>
                        <a:pt x="1878" y="1946"/>
                        <a:pt x="1881" y="1944"/>
                        <a:pt x="1883" y="1943"/>
                      </a:cubicBezTo>
                      <a:cubicBezTo>
                        <a:pt x="1875" y="1946"/>
                        <a:pt x="1868" y="1951"/>
                        <a:pt x="1861" y="1958"/>
                      </a:cubicBezTo>
                      <a:cubicBezTo>
                        <a:pt x="1857" y="1963"/>
                        <a:pt x="1855" y="1967"/>
                        <a:pt x="1853" y="1973"/>
                      </a:cubicBezTo>
                      <a:cubicBezTo>
                        <a:pt x="1851" y="1979"/>
                        <a:pt x="1851" y="1984"/>
                        <a:pt x="1852" y="1991"/>
                      </a:cubicBezTo>
                      <a:cubicBezTo>
                        <a:pt x="1853" y="1994"/>
                        <a:pt x="1854" y="1997"/>
                        <a:pt x="1856" y="2000"/>
                      </a:cubicBezTo>
                      <a:cubicBezTo>
                        <a:pt x="1856" y="2000"/>
                        <a:pt x="1856" y="2000"/>
                        <a:pt x="1856" y="2000"/>
                      </a:cubicBezTo>
                      <a:cubicBezTo>
                        <a:pt x="1853" y="1991"/>
                        <a:pt x="1857" y="1981"/>
                        <a:pt x="1870" y="1983"/>
                      </a:cubicBezTo>
                      <a:cubicBezTo>
                        <a:pt x="1879" y="1985"/>
                        <a:pt x="1891" y="1999"/>
                        <a:pt x="1909" y="1985"/>
                      </a:cubicBezTo>
                      <a:close/>
                      <a:moveTo>
                        <a:pt x="1912" y="1893"/>
                      </a:moveTo>
                      <a:cubicBezTo>
                        <a:pt x="1921" y="1901"/>
                        <a:pt x="1930" y="1887"/>
                        <a:pt x="1933" y="1884"/>
                      </a:cubicBezTo>
                      <a:cubicBezTo>
                        <a:pt x="1936" y="1881"/>
                        <a:pt x="1939" y="1879"/>
                        <a:pt x="1942" y="1880"/>
                      </a:cubicBezTo>
                      <a:cubicBezTo>
                        <a:pt x="1938" y="1877"/>
                        <a:pt x="1927" y="1874"/>
                        <a:pt x="1922" y="1875"/>
                      </a:cubicBezTo>
                      <a:cubicBezTo>
                        <a:pt x="1914" y="1876"/>
                        <a:pt x="1908" y="1881"/>
                        <a:pt x="1910" y="1890"/>
                      </a:cubicBezTo>
                      <a:cubicBezTo>
                        <a:pt x="1912" y="1887"/>
                        <a:pt x="1917" y="1883"/>
                        <a:pt x="1922" y="1883"/>
                      </a:cubicBezTo>
                      <a:cubicBezTo>
                        <a:pt x="1920" y="1884"/>
                        <a:pt x="1914" y="1888"/>
                        <a:pt x="1912" y="1893"/>
                      </a:cubicBezTo>
                      <a:close/>
                      <a:moveTo>
                        <a:pt x="1959" y="1990"/>
                      </a:moveTo>
                      <a:cubicBezTo>
                        <a:pt x="1939" y="1974"/>
                        <a:pt x="1918" y="1978"/>
                        <a:pt x="1907" y="1974"/>
                      </a:cubicBezTo>
                      <a:cubicBezTo>
                        <a:pt x="1894" y="1969"/>
                        <a:pt x="1899" y="1955"/>
                        <a:pt x="1914" y="1956"/>
                      </a:cubicBezTo>
                      <a:cubicBezTo>
                        <a:pt x="1931" y="1958"/>
                        <a:pt x="1948" y="1974"/>
                        <a:pt x="1959" y="1990"/>
                      </a:cubicBezTo>
                      <a:close/>
                      <a:moveTo>
                        <a:pt x="1890" y="1935"/>
                      </a:moveTo>
                      <a:cubicBezTo>
                        <a:pt x="1869" y="1936"/>
                        <a:pt x="1839" y="1960"/>
                        <a:pt x="1849" y="1979"/>
                      </a:cubicBezTo>
                      <a:cubicBezTo>
                        <a:pt x="1845" y="1981"/>
                        <a:pt x="1839" y="1978"/>
                        <a:pt x="1837" y="1972"/>
                      </a:cubicBezTo>
                      <a:cubicBezTo>
                        <a:pt x="1835" y="1966"/>
                        <a:pt x="1838" y="1957"/>
                        <a:pt x="1846" y="1953"/>
                      </a:cubicBezTo>
                      <a:cubicBezTo>
                        <a:pt x="1843" y="1948"/>
                        <a:pt x="1853" y="1939"/>
                        <a:pt x="1868" y="1935"/>
                      </a:cubicBezTo>
                      <a:cubicBezTo>
                        <a:pt x="1859" y="1934"/>
                        <a:pt x="1851" y="1929"/>
                        <a:pt x="1844" y="1923"/>
                      </a:cubicBezTo>
                      <a:cubicBezTo>
                        <a:pt x="1837" y="1917"/>
                        <a:pt x="1830" y="1908"/>
                        <a:pt x="1828" y="1898"/>
                      </a:cubicBezTo>
                      <a:cubicBezTo>
                        <a:pt x="1825" y="1888"/>
                        <a:pt x="1827" y="1877"/>
                        <a:pt x="1834" y="1870"/>
                      </a:cubicBezTo>
                      <a:cubicBezTo>
                        <a:pt x="1840" y="1865"/>
                        <a:pt x="1848" y="1862"/>
                        <a:pt x="1855" y="1865"/>
                      </a:cubicBezTo>
                      <a:cubicBezTo>
                        <a:pt x="1861" y="1867"/>
                        <a:pt x="1864" y="1873"/>
                        <a:pt x="1865" y="1879"/>
                      </a:cubicBezTo>
                      <a:cubicBezTo>
                        <a:pt x="1865" y="1886"/>
                        <a:pt x="1862" y="1892"/>
                        <a:pt x="1858" y="1897"/>
                      </a:cubicBezTo>
                      <a:cubicBezTo>
                        <a:pt x="1860" y="1883"/>
                        <a:pt x="1849" y="1881"/>
                        <a:pt x="1846" y="1877"/>
                      </a:cubicBezTo>
                      <a:cubicBezTo>
                        <a:pt x="1842" y="1871"/>
                        <a:pt x="1845" y="1866"/>
                        <a:pt x="1851" y="1865"/>
                      </a:cubicBezTo>
                      <a:cubicBezTo>
                        <a:pt x="1851" y="1865"/>
                        <a:pt x="1851" y="1865"/>
                        <a:pt x="1851" y="1865"/>
                      </a:cubicBezTo>
                      <a:cubicBezTo>
                        <a:pt x="1845" y="1864"/>
                        <a:pt x="1840" y="1867"/>
                        <a:pt x="1836" y="1871"/>
                      </a:cubicBezTo>
                      <a:cubicBezTo>
                        <a:pt x="1830" y="1877"/>
                        <a:pt x="1826" y="1885"/>
                        <a:pt x="1828" y="1895"/>
                      </a:cubicBezTo>
                      <a:cubicBezTo>
                        <a:pt x="1828" y="1893"/>
                        <a:pt x="1829" y="1890"/>
                        <a:pt x="1830" y="1888"/>
                      </a:cubicBezTo>
                      <a:cubicBezTo>
                        <a:pt x="1831" y="1884"/>
                        <a:pt x="1835" y="1880"/>
                        <a:pt x="1840" y="1881"/>
                      </a:cubicBezTo>
                      <a:cubicBezTo>
                        <a:pt x="1842" y="1881"/>
                        <a:pt x="1844" y="1883"/>
                        <a:pt x="1845" y="1886"/>
                      </a:cubicBezTo>
                      <a:cubicBezTo>
                        <a:pt x="1845" y="1887"/>
                        <a:pt x="1845" y="1889"/>
                        <a:pt x="1844" y="1891"/>
                      </a:cubicBezTo>
                      <a:cubicBezTo>
                        <a:pt x="1843" y="1892"/>
                        <a:pt x="1841" y="1893"/>
                        <a:pt x="1839" y="1893"/>
                      </a:cubicBezTo>
                      <a:cubicBezTo>
                        <a:pt x="1836" y="1893"/>
                        <a:pt x="1834" y="1891"/>
                        <a:pt x="1834" y="1888"/>
                      </a:cubicBezTo>
                      <a:cubicBezTo>
                        <a:pt x="1834" y="1887"/>
                        <a:pt x="1835" y="1886"/>
                        <a:pt x="1837" y="1885"/>
                      </a:cubicBezTo>
                      <a:cubicBezTo>
                        <a:pt x="1838" y="1885"/>
                        <a:pt x="1839" y="1885"/>
                        <a:pt x="1839" y="1886"/>
                      </a:cubicBezTo>
                      <a:cubicBezTo>
                        <a:pt x="1838" y="1886"/>
                        <a:pt x="1838" y="1886"/>
                        <a:pt x="1837" y="1886"/>
                      </a:cubicBezTo>
                      <a:cubicBezTo>
                        <a:pt x="1836" y="1887"/>
                        <a:pt x="1836" y="1889"/>
                        <a:pt x="1837" y="1889"/>
                      </a:cubicBezTo>
                      <a:cubicBezTo>
                        <a:pt x="1838" y="1890"/>
                        <a:pt x="1838" y="1890"/>
                        <a:pt x="1840" y="1890"/>
                      </a:cubicBezTo>
                      <a:cubicBezTo>
                        <a:pt x="1841" y="1889"/>
                        <a:pt x="1842" y="1888"/>
                        <a:pt x="1842" y="1887"/>
                      </a:cubicBezTo>
                      <a:cubicBezTo>
                        <a:pt x="1841" y="1885"/>
                        <a:pt x="1840" y="1884"/>
                        <a:pt x="1839" y="1884"/>
                      </a:cubicBezTo>
                      <a:cubicBezTo>
                        <a:pt x="1834" y="1883"/>
                        <a:pt x="1830" y="1888"/>
                        <a:pt x="1830" y="1892"/>
                      </a:cubicBezTo>
                      <a:cubicBezTo>
                        <a:pt x="1828" y="1898"/>
                        <a:pt x="1832" y="1906"/>
                        <a:pt x="1836" y="1911"/>
                      </a:cubicBezTo>
                      <a:cubicBezTo>
                        <a:pt x="1845" y="1926"/>
                        <a:pt x="1860" y="1933"/>
                        <a:pt x="1874" y="1934"/>
                      </a:cubicBezTo>
                      <a:cubicBezTo>
                        <a:pt x="1879" y="1934"/>
                        <a:pt x="1884" y="1934"/>
                        <a:pt x="1890" y="1935"/>
                      </a:cubicBezTo>
                      <a:close/>
                      <a:moveTo>
                        <a:pt x="1909" y="1933"/>
                      </a:moveTo>
                      <a:cubicBezTo>
                        <a:pt x="1899" y="1933"/>
                        <a:pt x="1896" y="1916"/>
                        <a:pt x="1897" y="1906"/>
                      </a:cubicBezTo>
                      <a:cubicBezTo>
                        <a:pt x="1899" y="1895"/>
                        <a:pt x="1905" y="1882"/>
                        <a:pt x="1897" y="1871"/>
                      </a:cubicBezTo>
                      <a:cubicBezTo>
                        <a:pt x="1893" y="1865"/>
                        <a:pt x="1886" y="1862"/>
                        <a:pt x="1879" y="1863"/>
                      </a:cubicBezTo>
                      <a:cubicBezTo>
                        <a:pt x="1875" y="1864"/>
                        <a:pt x="1871" y="1867"/>
                        <a:pt x="1871" y="1872"/>
                      </a:cubicBezTo>
                      <a:cubicBezTo>
                        <a:pt x="1873" y="1869"/>
                        <a:pt x="1879" y="1867"/>
                        <a:pt x="1883" y="1870"/>
                      </a:cubicBezTo>
                      <a:cubicBezTo>
                        <a:pt x="1887" y="1872"/>
                        <a:pt x="1888" y="1878"/>
                        <a:pt x="1887" y="1883"/>
                      </a:cubicBezTo>
                      <a:cubicBezTo>
                        <a:pt x="1884" y="1893"/>
                        <a:pt x="1880" y="1902"/>
                        <a:pt x="1881" y="1912"/>
                      </a:cubicBezTo>
                      <a:cubicBezTo>
                        <a:pt x="1882" y="1925"/>
                        <a:pt x="1894" y="1936"/>
                        <a:pt x="1909" y="1933"/>
                      </a:cubicBezTo>
                      <a:close/>
                      <a:moveTo>
                        <a:pt x="1957" y="1927"/>
                      </a:moveTo>
                      <a:cubicBezTo>
                        <a:pt x="1956" y="1916"/>
                        <a:pt x="1946" y="1902"/>
                        <a:pt x="1935" y="1899"/>
                      </a:cubicBezTo>
                      <a:cubicBezTo>
                        <a:pt x="1925" y="1895"/>
                        <a:pt x="1918" y="1903"/>
                        <a:pt x="1929" y="1910"/>
                      </a:cubicBezTo>
                      <a:cubicBezTo>
                        <a:pt x="1937" y="1915"/>
                        <a:pt x="1953" y="1917"/>
                        <a:pt x="1957" y="1927"/>
                      </a:cubicBezTo>
                      <a:close/>
                      <a:moveTo>
                        <a:pt x="2097" y="2076"/>
                      </a:moveTo>
                      <a:cubicBezTo>
                        <a:pt x="2118" y="2101"/>
                        <a:pt x="2168" y="2103"/>
                        <a:pt x="2176" y="2072"/>
                      </a:cubicBezTo>
                      <a:cubicBezTo>
                        <a:pt x="2182" y="2074"/>
                        <a:pt x="2185" y="2084"/>
                        <a:pt x="2180" y="2092"/>
                      </a:cubicBezTo>
                      <a:cubicBezTo>
                        <a:pt x="2175" y="2101"/>
                        <a:pt x="2162" y="2105"/>
                        <a:pt x="2150" y="2099"/>
                      </a:cubicBezTo>
                      <a:cubicBezTo>
                        <a:pt x="2145" y="2110"/>
                        <a:pt x="2110" y="2105"/>
                        <a:pt x="2097" y="2076"/>
                      </a:cubicBezTo>
                      <a:close/>
                      <a:moveTo>
                        <a:pt x="2026" y="2196"/>
                      </a:moveTo>
                      <a:cubicBezTo>
                        <a:pt x="2024" y="2195"/>
                        <a:pt x="2023" y="2192"/>
                        <a:pt x="2024" y="2190"/>
                      </a:cubicBezTo>
                      <a:cubicBezTo>
                        <a:pt x="2025" y="2187"/>
                        <a:pt x="2028" y="2186"/>
                        <a:pt x="2031" y="2187"/>
                      </a:cubicBezTo>
                      <a:cubicBezTo>
                        <a:pt x="2033" y="2189"/>
                        <a:pt x="2034" y="2192"/>
                        <a:pt x="2033" y="2194"/>
                      </a:cubicBezTo>
                      <a:cubicBezTo>
                        <a:pt x="2032" y="2197"/>
                        <a:pt x="2029" y="2198"/>
                        <a:pt x="2026" y="2196"/>
                      </a:cubicBezTo>
                      <a:close/>
                      <a:moveTo>
                        <a:pt x="2017" y="2194"/>
                      </a:moveTo>
                      <a:cubicBezTo>
                        <a:pt x="2015" y="2193"/>
                        <a:pt x="2014" y="2191"/>
                        <a:pt x="2015" y="2189"/>
                      </a:cubicBezTo>
                      <a:cubicBezTo>
                        <a:pt x="2016" y="2187"/>
                        <a:pt x="2018" y="2186"/>
                        <a:pt x="2020" y="2187"/>
                      </a:cubicBezTo>
                      <a:cubicBezTo>
                        <a:pt x="2022" y="2188"/>
                        <a:pt x="2023" y="2191"/>
                        <a:pt x="2022" y="2192"/>
                      </a:cubicBezTo>
                      <a:cubicBezTo>
                        <a:pt x="2021" y="2194"/>
                        <a:pt x="2018" y="2195"/>
                        <a:pt x="2017" y="2194"/>
                      </a:cubicBezTo>
                      <a:close/>
                      <a:moveTo>
                        <a:pt x="2038" y="2193"/>
                      </a:moveTo>
                      <a:cubicBezTo>
                        <a:pt x="2034" y="2191"/>
                        <a:pt x="2033" y="2187"/>
                        <a:pt x="2035" y="2183"/>
                      </a:cubicBezTo>
                      <a:cubicBezTo>
                        <a:pt x="2037" y="2179"/>
                        <a:pt x="2041" y="2178"/>
                        <a:pt x="2045" y="2180"/>
                      </a:cubicBezTo>
                      <a:cubicBezTo>
                        <a:pt x="2049" y="2182"/>
                        <a:pt x="2050" y="2186"/>
                        <a:pt x="2048" y="2190"/>
                      </a:cubicBezTo>
                      <a:cubicBezTo>
                        <a:pt x="2046" y="2194"/>
                        <a:pt x="2042" y="2195"/>
                        <a:pt x="2038" y="2193"/>
                      </a:cubicBezTo>
                      <a:close/>
                      <a:moveTo>
                        <a:pt x="2001" y="2033"/>
                      </a:moveTo>
                      <a:cubicBezTo>
                        <a:pt x="2009" y="2025"/>
                        <a:pt x="2024" y="2021"/>
                        <a:pt x="2039" y="2025"/>
                      </a:cubicBezTo>
                      <a:cubicBezTo>
                        <a:pt x="2050" y="2027"/>
                        <a:pt x="2060" y="2034"/>
                        <a:pt x="2066" y="2042"/>
                      </a:cubicBezTo>
                      <a:cubicBezTo>
                        <a:pt x="2070" y="2047"/>
                        <a:pt x="2072" y="2052"/>
                        <a:pt x="2072" y="2058"/>
                      </a:cubicBezTo>
                      <a:cubicBezTo>
                        <a:pt x="2073" y="2066"/>
                        <a:pt x="2068" y="2074"/>
                        <a:pt x="2062" y="2077"/>
                      </a:cubicBezTo>
                      <a:cubicBezTo>
                        <a:pt x="2055" y="2080"/>
                        <a:pt x="2048" y="2076"/>
                        <a:pt x="2048" y="2069"/>
                      </a:cubicBezTo>
                      <a:cubicBezTo>
                        <a:pt x="2057" y="2072"/>
                        <a:pt x="2064" y="2063"/>
                        <a:pt x="2062" y="2053"/>
                      </a:cubicBezTo>
                      <a:cubicBezTo>
                        <a:pt x="2060" y="2043"/>
                        <a:pt x="2047" y="2032"/>
                        <a:pt x="2037" y="2029"/>
                      </a:cubicBezTo>
                      <a:cubicBezTo>
                        <a:pt x="2019" y="2024"/>
                        <a:pt x="2007" y="2029"/>
                        <a:pt x="2001" y="2033"/>
                      </a:cubicBezTo>
                      <a:close/>
                      <a:moveTo>
                        <a:pt x="2079" y="2058"/>
                      </a:moveTo>
                      <a:cubicBezTo>
                        <a:pt x="2095" y="2088"/>
                        <a:pt x="2084" y="2127"/>
                        <a:pt x="2061" y="2139"/>
                      </a:cubicBezTo>
                      <a:cubicBezTo>
                        <a:pt x="2037" y="2151"/>
                        <a:pt x="2028" y="2130"/>
                        <a:pt x="2048" y="2119"/>
                      </a:cubicBezTo>
                      <a:cubicBezTo>
                        <a:pt x="2059" y="2113"/>
                        <a:pt x="2089" y="2090"/>
                        <a:pt x="2079" y="2058"/>
                      </a:cubicBezTo>
                      <a:close/>
                      <a:moveTo>
                        <a:pt x="1825" y="1758"/>
                      </a:moveTo>
                      <a:cubicBezTo>
                        <a:pt x="1845" y="1774"/>
                        <a:pt x="1866" y="1769"/>
                        <a:pt x="1877" y="1773"/>
                      </a:cubicBezTo>
                      <a:cubicBezTo>
                        <a:pt x="1889" y="1778"/>
                        <a:pt x="1884" y="1792"/>
                        <a:pt x="1870" y="1791"/>
                      </a:cubicBezTo>
                      <a:cubicBezTo>
                        <a:pt x="1854" y="1789"/>
                        <a:pt x="1836" y="1774"/>
                        <a:pt x="1825" y="1758"/>
                      </a:cubicBezTo>
                      <a:close/>
                      <a:moveTo>
                        <a:pt x="1876" y="1827"/>
                      </a:moveTo>
                      <a:cubicBezTo>
                        <a:pt x="1873" y="1826"/>
                        <a:pt x="1871" y="1825"/>
                        <a:pt x="1870" y="1823"/>
                      </a:cubicBezTo>
                      <a:cubicBezTo>
                        <a:pt x="1868" y="1821"/>
                        <a:pt x="1868" y="1817"/>
                        <a:pt x="1870" y="1815"/>
                      </a:cubicBezTo>
                      <a:cubicBezTo>
                        <a:pt x="1873" y="1811"/>
                        <a:pt x="1877" y="1811"/>
                        <a:pt x="1880" y="1812"/>
                      </a:cubicBezTo>
                      <a:cubicBezTo>
                        <a:pt x="1885" y="1815"/>
                        <a:pt x="1883" y="1819"/>
                        <a:pt x="1885" y="1822"/>
                      </a:cubicBezTo>
                      <a:cubicBezTo>
                        <a:pt x="1886" y="1826"/>
                        <a:pt x="1891" y="1828"/>
                        <a:pt x="1896" y="1827"/>
                      </a:cubicBezTo>
                      <a:cubicBezTo>
                        <a:pt x="1902" y="1826"/>
                        <a:pt x="1907" y="1822"/>
                        <a:pt x="1907" y="1815"/>
                      </a:cubicBezTo>
                      <a:cubicBezTo>
                        <a:pt x="1908" y="1812"/>
                        <a:pt x="1906" y="1808"/>
                        <a:pt x="1902" y="1808"/>
                      </a:cubicBezTo>
                      <a:cubicBezTo>
                        <a:pt x="1904" y="1811"/>
                        <a:pt x="1902" y="1816"/>
                        <a:pt x="1897" y="1815"/>
                      </a:cubicBezTo>
                      <a:cubicBezTo>
                        <a:pt x="1894" y="1814"/>
                        <a:pt x="1890" y="1811"/>
                        <a:pt x="1885" y="1807"/>
                      </a:cubicBezTo>
                      <a:cubicBezTo>
                        <a:pt x="1881" y="1804"/>
                        <a:pt x="1876" y="1801"/>
                        <a:pt x="1871" y="1801"/>
                      </a:cubicBezTo>
                      <a:cubicBezTo>
                        <a:pt x="1860" y="1801"/>
                        <a:pt x="1852" y="1811"/>
                        <a:pt x="1854" y="1820"/>
                      </a:cubicBezTo>
                      <a:cubicBezTo>
                        <a:pt x="1856" y="1826"/>
                        <a:pt x="1859" y="1829"/>
                        <a:pt x="1863" y="1832"/>
                      </a:cubicBezTo>
                      <a:cubicBezTo>
                        <a:pt x="1868" y="1836"/>
                        <a:pt x="1881" y="1841"/>
                        <a:pt x="1883" y="1847"/>
                      </a:cubicBezTo>
                      <a:cubicBezTo>
                        <a:pt x="1885" y="1852"/>
                        <a:pt x="1882" y="1855"/>
                        <a:pt x="1879" y="1855"/>
                      </a:cubicBezTo>
                      <a:cubicBezTo>
                        <a:pt x="1881" y="1859"/>
                        <a:pt x="1887" y="1859"/>
                        <a:pt x="1890" y="1856"/>
                      </a:cubicBezTo>
                      <a:cubicBezTo>
                        <a:pt x="1896" y="1850"/>
                        <a:pt x="1897" y="1838"/>
                        <a:pt x="1888" y="1831"/>
                      </a:cubicBezTo>
                      <a:cubicBezTo>
                        <a:pt x="1885" y="1828"/>
                        <a:pt x="1881" y="1827"/>
                        <a:pt x="1876" y="1827"/>
                      </a:cubicBezTo>
                      <a:close/>
                      <a:moveTo>
                        <a:pt x="1892" y="1829"/>
                      </a:moveTo>
                      <a:cubicBezTo>
                        <a:pt x="1904" y="1832"/>
                        <a:pt x="1916" y="1844"/>
                        <a:pt x="1918" y="1856"/>
                      </a:cubicBezTo>
                      <a:cubicBezTo>
                        <a:pt x="1921" y="1867"/>
                        <a:pt x="1911" y="1873"/>
                        <a:pt x="1906" y="1861"/>
                      </a:cubicBezTo>
                      <a:cubicBezTo>
                        <a:pt x="1902" y="1851"/>
                        <a:pt x="1901" y="1835"/>
                        <a:pt x="1892" y="1829"/>
                      </a:cubicBezTo>
                      <a:close/>
                      <a:moveTo>
                        <a:pt x="1854" y="1810"/>
                      </a:moveTo>
                      <a:cubicBezTo>
                        <a:pt x="1855" y="1805"/>
                        <a:pt x="1861" y="1800"/>
                        <a:pt x="1865" y="1800"/>
                      </a:cubicBezTo>
                      <a:cubicBezTo>
                        <a:pt x="1866" y="1794"/>
                        <a:pt x="1854" y="1789"/>
                        <a:pt x="1849" y="1797"/>
                      </a:cubicBezTo>
                      <a:cubicBezTo>
                        <a:pt x="1845" y="1801"/>
                        <a:pt x="1848" y="1809"/>
                        <a:pt x="1854" y="1810"/>
                      </a:cubicBezTo>
                      <a:close/>
                      <a:moveTo>
                        <a:pt x="1577" y="2018"/>
                      </a:moveTo>
                      <a:cubicBezTo>
                        <a:pt x="1575" y="2016"/>
                        <a:pt x="1574" y="2012"/>
                        <a:pt x="1577" y="2009"/>
                      </a:cubicBezTo>
                      <a:cubicBezTo>
                        <a:pt x="1581" y="2005"/>
                        <a:pt x="1587" y="2009"/>
                        <a:pt x="1587" y="2014"/>
                      </a:cubicBezTo>
                      <a:cubicBezTo>
                        <a:pt x="1587" y="2018"/>
                        <a:pt x="1584" y="2020"/>
                        <a:pt x="1586" y="2025"/>
                      </a:cubicBezTo>
                      <a:cubicBezTo>
                        <a:pt x="1583" y="2021"/>
                        <a:pt x="1580" y="2021"/>
                        <a:pt x="1577" y="2018"/>
                      </a:cubicBezTo>
                      <a:close/>
                      <a:moveTo>
                        <a:pt x="1386" y="1801"/>
                      </a:moveTo>
                      <a:cubicBezTo>
                        <a:pt x="1402" y="1780"/>
                        <a:pt x="1424" y="1776"/>
                        <a:pt x="1442" y="1781"/>
                      </a:cubicBezTo>
                      <a:cubicBezTo>
                        <a:pt x="1458" y="1785"/>
                        <a:pt x="1464" y="1798"/>
                        <a:pt x="1474" y="1801"/>
                      </a:cubicBezTo>
                      <a:cubicBezTo>
                        <a:pt x="1477" y="1802"/>
                        <a:pt x="1481" y="1802"/>
                        <a:pt x="1486" y="1800"/>
                      </a:cubicBezTo>
                      <a:cubicBezTo>
                        <a:pt x="1483" y="1811"/>
                        <a:pt x="1471" y="1816"/>
                        <a:pt x="1460" y="1812"/>
                      </a:cubicBezTo>
                      <a:cubicBezTo>
                        <a:pt x="1447" y="1807"/>
                        <a:pt x="1443" y="1797"/>
                        <a:pt x="1428" y="1793"/>
                      </a:cubicBezTo>
                      <a:cubicBezTo>
                        <a:pt x="1413" y="1789"/>
                        <a:pt x="1397" y="1792"/>
                        <a:pt x="1386" y="1801"/>
                      </a:cubicBezTo>
                      <a:close/>
                      <a:moveTo>
                        <a:pt x="1335" y="1828"/>
                      </a:moveTo>
                      <a:cubicBezTo>
                        <a:pt x="1348" y="1806"/>
                        <a:pt x="1372" y="1804"/>
                        <a:pt x="1383" y="1799"/>
                      </a:cubicBezTo>
                      <a:cubicBezTo>
                        <a:pt x="1397" y="1792"/>
                        <a:pt x="1393" y="1779"/>
                        <a:pt x="1375" y="1783"/>
                      </a:cubicBezTo>
                      <a:cubicBezTo>
                        <a:pt x="1358" y="1787"/>
                        <a:pt x="1338" y="1807"/>
                        <a:pt x="1335" y="1828"/>
                      </a:cubicBezTo>
                      <a:close/>
                      <a:moveTo>
                        <a:pt x="1598" y="2406"/>
                      </a:moveTo>
                      <a:cubicBezTo>
                        <a:pt x="1586" y="2426"/>
                        <a:pt x="1593" y="2452"/>
                        <a:pt x="1606" y="2464"/>
                      </a:cubicBezTo>
                      <a:cubicBezTo>
                        <a:pt x="1617" y="2475"/>
                        <a:pt x="1631" y="2468"/>
                        <a:pt x="1617" y="2454"/>
                      </a:cubicBezTo>
                      <a:cubicBezTo>
                        <a:pt x="1606" y="2443"/>
                        <a:pt x="1593" y="2430"/>
                        <a:pt x="1598" y="2406"/>
                      </a:cubicBezTo>
                      <a:close/>
                      <a:moveTo>
                        <a:pt x="1875" y="2520"/>
                      </a:moveTo>
                      <a:cubicBezTo>
                        <a:pt x="1866" y="2535"/>
                        <a:pt x="1842" y="2549"/>
                        <a:pt x="1824" y="2548"/>
                      </a:cubicBezTo>
                      <a:cubicBezTo>
                        <a:pt x="1806" y="2548"/>
                        <a:pt x="1803" y="2532"/>
                        <a:pt x="1824" y="2529"/>
                      </a:cubicBezTo>
                      <a:cubicBezTo>
                        <a:pt x="1839" y="2526"/>
                        <a:pt x="1860" y="2534"/>
                        <a:pt x="1875" y="2520"/>
                      </a:cubicBezTo>
                      <a:close/>
                      <a:moveTo>
                        <a:pt x="1590" y="2457"/>
                      </a:moveTo>
                      <a:cubicBezTo>
                        <a:pt x="1593" y="2482"/>
                        <a:pt x="1612" y="2491"/>
                        <a:pt x="1630" y="2495"/>
                      </a:cubicBezTo>
                      <a:cubicBezTo>
                        <a:pt x="1640" y="2498"/>
                        <a:pt x="1655" y="2496"/>
                        <a:pt x="1662" y="2504"/>
                      </a:cubicBezTo>
                      <a:cubicBezTo>
                        <a:pt x="1667" y="2489"/>
                        <a:pt x="1634" y="2486"/>
                        <a:pt x="1624" y="2483"/>
                      </a:cubicBezTo>
                      <a:cubicBezTo>
                        <a:pt x="1607" y="2480"/>
                        <a:pt x="1595" y="2471"/>
                        <a:pt x="1590" y="2457"/>
                      </a:cubicBezTo>
                      <a:close/>
                      <a:moveTo>
                        <a:pt x="1744" y="2474"/>
                      </a:moveTo>
                      <a:cubicBezTo>
                        <a:pt x="1725" y="2456"/>
                        <a:pt x="1711" y="2427"/>
                        <a:pt x="1715" y="2410"/>
                      </a:cubicBezTo>
                      <a:cubicBezTo>
                        <a:pt x="1719" y="2392"/>
                        <a:pt x="1737" y="2391"/>
                        <a:pt x="1736" y="2411"/>
                      </a:cubicBezTo>
                      <a:cubicBezTo>
                        <a:pt x="1736" y="2427"/>
                        <a:pt x="1731" y="2452"/>
                        <a:pt x="1744" y="2474"/>
                      </a:cubicBezTo>
                      <a:close/>
                      <a:moveTo>
                        <a:pt x="1816" y="2605"/>
                      </a:moveTo>
                      <a:cubicBezTo>
                        <a:pt x="1815" y="2609"/>
                        <a:pt x="1812" y="2612"/>
                        <a:pt x="1808" y="2612"/>
                      </a:cubicBezTo>
                      <a:cubicBezTo>
                        <a:pt x="1801" y="2610"/>
                        <a:pt x="1801" y="2601"/>
                        <a:pt x="1806" y="2599"/>
                      </a:cubicBezTo>
                      <a:cubicBezTo>
                        <a:pt x="1810" y="2596"/>
                        <a:pt x="1813" y="2598"/>
                        <a:pt x="1817" y="2593"/>
                      </a:cubicBezTo>
                      <a:cubicBezTo>
                        <a:pt x="1814" y="2599"/>
                        <a:pt x="1816" y="2600"/>
                        <a:pt x="1816" y="2605"/>
                      </a:cubicBezTo>
                      <a:close/>
                      <a:moveTo>
                        <a:pt x="1817" y="2605"/>
                      </a:moveTo>
                      <a:cubicBezTo>
                        <a:pt x="1817" y="2608"/>
                        <a:pt x="1816" y="2610"/>
                        <a:pt x="1814" y="2611"/>
                      </a:cubicBezTo>
                      <a:cubicBezTo>
                        <a:pt x="1812" y="2613"/>
                        <a:pt x="1808" y="2614"/>
                        <a:pt x="1804" y="2612"/>
                      </a:cubicBezTo>
                      <a:cubicBezTo>
                        <a:pt x="1800" y="2609"/>
                        <a:pt x="1800" y="2605"/>
                        <a:pt x="1801" y="2601"/>
                      </a:cubicBezTo>
                      <a:cubicBezTo>
                        <a:pt x="1803" y="2595"/>
                        <a:pt x="1808" y="2597"/>
                        <a:pt x="1812" y="2595"/>
                      </a:cubicBezTo>
                      <a:cubicBezTo>
                        <a:pt x="1816" y="2593"/>
                        <a:pt x="1817" y="2587"/>
                        <a:pt x="1816" y="2582"/>
                      </a:cubicBezTo>
                      <a:cubicBezTo>
                        <a:pt x="1814" y="2575"/>
                        <a:pt x="1809" y="2570"/>
                        <a:pt x="1802" y="2570"/>
                      </a:cubicBezTo>
                      <a:cubicBezTo>
                        <a:pt x="1798" y="2570"/>
                        <a:pt x="1794" y="2572"/>
                        <a:pt x="1794" y="2577"/>
                      </a:cubicBezTo>
                      <a:cubicBezTo>
                        <a:pt x="1797" y="2574"/>
                        <a:pt x="1803" y="2576"/>
                        <a:pt x="1802" y="2582"/>
                      </a:cubicBezTo>
                      <a:cubicBezTo>
                        <a:pt x="1802" y="2585"/>
                        <a:pt x="1798" y="2590"/>
                        <a:pt x="1795" y="2596"/>
                      </a:cubicBezTo>
                      <a:cubicBezTo>
                        <a:pt x="1791" y="2601"/>
                        <a:pt x="1789" y="2607"/>
                        <a:pt x="1789" y="2613"/>
                      </a:cubicBezTo>
                      <a:cubicBezTo>
                        <a:pt x="1790" y="2624"/>
                        <a:pt x="1802" y="2632"/>
                        <a:pt x="1812" y="2629"/>
                      </a:cubicBezTo>
                      <a:cubicBezTo>
                        <a:pt x="1818" y="2627"/>
                        <a:pt x="1822" y="2623"/>
                        <a:pt x="1825" y="2618"/>
                      </a:cubicBezTo>
                      <a:cubicBezTo>
                        <a:pt x="1828" y="2613"/>
                        <a:pt x="1832" y="2598"/>
                        <a:pt x="1839" y="2594"/>
                      </a:cubicBezTo>
                      <a:cubicBezTo>
                        <a:pt x="1844" y="2592"/>
                        <a:pt x="1849" y="2595"/>
                        <a:pt x="1849" y="2599"/>
                      </a:cubicBezTo>
                      <a:cubicBezTo>
                        <a:pt x="1853" y="2596"/>
                        <a:pt x="1852" y="2590"/>
                        <a:pt x="1849" y="2586"/>
                      </a:cubicBezTo>
                      <a:cubicBezTo>
                        <a:pt x="1842" y="2580"/>
                        <a:pt x="1828" y="2580"/>
                        <a:pt x="1821" y="2590"/>
                      </a:cubicBezTo>
                      <a:cubicBezTo>
                        <a:pt x="1818" y="2594"/>
                        <a:pt x="1818" y="2599"/>
                        <a:pt x="1817" y="2605"/>
                      </a:cubicBezTo>
                      <a:close/>
                      <a:moveTo>
                        <a:pt x="1819" y="2586"/>
                      </a:moveTo>
                      <a:cubicBezTo>
                        <a:pt x="1821" y="2573"/>
                        <a:pt x="1834" y="2558"/>
                        <a:pt x="1846" y="2555"/>
                      </a:cubicBezTo>
                      <a:cubicBezTo>
                        <a:pt x="1859" y="2551"/>
                        <a:pt x="1866" y="2561"/>
                        <a:pt x="1853" y="2568"/>
                      </a:cubicBezTo>
                      <a:cubicBezTo>
                        <a:pt x="1843" y="2574"/>
                        <a:pt x="1824" y="2575"/>
                        <a:pt x="1819" y="2586"/>
                      </a:cubicBezTo>
                      <a:close/>
                      <a:moveTo>
                        <a:pt x="1785" y="2640"/>
                      </a:moveTo>
                      <a:cubicBezTo>
                        <a:pt x="1783" y="2640"/>
                        <a:pt x="1782" y="2638"/>
                        <a:pt x="1782" y="2637"/>
                      </a:cubicBezTo>
                      <a:cubicBezTo>
                        <a:pt x="1777" y="2646"/>
                        <a:pt x="1763" y="2659"/>
                        <a:pt x="1748" y="2667"/>
                      </a:cubicBezTo>
                      <a:cubicBezTo>
                        <a:pt x="1751" y="2664"/>
                        <a:pt x="1754" y="2660"/>
                        <a:pt x="1756" y="2656"/>
                      </a:cubicBezTo>
                      <a:cubicBezTo>
                        <a:pt x="1773" y="2627"/>
                        <a:pt x="1755" y="2611"/>
                        <a:pt x="1756" y="2584"/>
                      </a:cubicBezTo>
                      <a:cubicBezTo>
                        <a:pt x="1756" y="2575"/>
                        <a:pt x="1762" y="2565"/>
                        <a:pt x="1775" y="2567"/>
                      </a:cubicBezTo>
                      <a:cubicBezTo>
                        <a:pt x="1780" y="2568"/>
                        <a:pt x="1784" y="2572"/>
                        <a:pt x="1786" y="2578"/>
                      </a:cubicBezTo>
                      <a:cubicBezTo>
                        <a:pt x="1787" y="2582"/>
                        <a:pt x="1786" y="2585"/>
                        <a:pt x="1784" y="2588"/>
                      </a:cubicBezTo>
                      <a:cubicBezTo>
                        <a:pt x="1783" y="2590"/>
                        <a:pt x="1782" y="2591"/>
                        <a:pt x="1780" y="2592"/>
                      </a:cubicBezTo>
                      <a:cubicBezTo>
                        <a:pt x="1781" y="2591"/>
                        <a:pt x="1780" y="2592"/>
                        <a:pt x="1782" y="2590"/>
                      </a:cubicBezTo>
                      <a:cubicBezTo>
                        <a:pt x="1783" y="2588"/>
                        <a:pt x="1783" y="2581"/>
                        <a:pt x="1780" y="2579"/>
                      </a:cubicBezTo>
                      <a:cubicBezTo>
                        <a:pt x="1776" y="2577"/>
                        <a:pt x="1771" y="2578"/>
                        <a:pt x="1769" y="2581"/>
                      </a:cubicBezTo>
                      <a:cubicBezTo>
                        <a:pt x="1767" y="2584"/>
                        <a:pt x="1767" y="2588"/>
                        <a:pt x="1770" y="2591"/>
                      </a:cubicBezTo>
                      <a:cubicBezTo>
                        <a:pt x="1774" y="2596"/>
                        <a:pt x="1781" y="2594"/>
                        <a:pt x="1785" y="2589"/>
                      </a:cubicBezTo>
                      <a:cubicBezTo>
                        <a:pt x="1788" y="2586"/>
                        <a:pt x="1789" y="2582"/>
                        <a:pt x="1788" y="2578"/>
                      </a:cubicBezTo>
                      <a:cubicBezTo>
                        <a:pt x="1787" y="2571"/>
                        <a:pt x="1782" y="2566"/>
                        <a:pt x="1775" y="2564"/>
                      </a:cubicBezTo>
                      <a:cubicBezTo>
                        <a:pt x="1760" y="2561"/>
                        <a:pt x="1753" y="2572"/>
                        <a:pt x="1753" y="2584"/>
                      </a:cubicBezTo>
                      <a:cubicBezTo>
                        <a:pt x="1753" y="2611"/>
                        <a:pt x="1770" y="2628"/>
                        <a:pt x="1751" y="2656"/>
                      </a:cubicBezTo>
                      <a:cubicBezTo>
                        <a:pt x="1744" y="2668"/>
                        <a:pt x="1732" y="2676"/>
                        <a:pt x="1715" y="2676"/>
                      </a:cubicBezTo>
                      <a:cubicBezTo>
                        <a:pt x="1694" y="2675"/>
                        <a:pt x="1676" y="2660"/>
                        <a:pt x="1675" y="2639"/>
                      </a:cubicBezTo>
                      <a:cubicBezTo>
                        <a:pt x="1676" y="2662"/>
                        <a:pt x="1707" y="2674"/>
                        <a:pt x="1730" y="2665"/>
                      </a:cubicBezTo>
                      <a:cubicBezTo>
                        <a:pt x="1741" y="2661"/>
                        <a:pt x="1754" y="2649"/>
                        <a:pt x="1755" y="2634"/>
                      </a:cubicBezTo>
                      <a:cubicBezTo>
                        <a:pt x="1759" y="2604"/>
                        <a:pt x="1726" y="2600"/>
                        <a:pt x="1722" y="2628"/>
                      </a:cubicBezTo>
                      <a:cubicBezTo>
                        <a:pt x="1721" y="2643"/>
                        <a:pt x="1711" y="2653"/>
                        <a:pt x="1695" y="2652"/>
                      </a:cubicBezTo>
                      <a:cubicBezTo>
                        <a:pt x="1686" y="2651"/>
                        <a:pt x="1678" y="2645"/>
                        <a:pt x="1675" y="2639"/>
                      </a:cubicBezTo>
                      <a:cubicBezTo>
                        <a:pt x="1675" y="2639"/>
                        <a:pt x="1675" y="2640"/>
                        <a:pt x="1675" y="2641"/>
                      </a:cubicBezTo>
                      <a:cubicBezTo>
                        <a:pt x="1674" y="2635"/>
                        <a:pt x="1673" y="2630"/>
                        <a:pt x="1671" y="2623"/>
                      </a:cubicBezTo>
                      <a:cubicBezTo>
                        <a:pt x="1666" y="2610"/>
                        <a:pt x="1660" y="2601"/>
                        <a:pt x="1649" y="2593"/>
                      </a:cubicBezTo>
                      <a:cubicBezTo>
                        <a:pt x="1649" y="2592"/>
                        <a:pt x="1649" y="2592"/>
                        <a:pt x="1649" y="2592"/>
                      </a:cubicBezTo>
                      <a:cubicBezTo>
                        <a:pt x="1661" y="2594"/>
                        <a:pt x="1680" y="2604"/>
                        <a:pt x="1686" y="2614"/>
                      </a:cubicBezTo>
                      <a:cubicBezTo>
                        <a:pt x="1687" y="2614"/>
                        <a:pt x="1687" y="2614"/>
                        <a:pt x="1688" y="2614"/>
                      </a:cubicBezTo>
                      <a:cubicBezTo>
                        <a:pt x="1683" y="2604"/>
                        <a:pt x="1668" y="2595"/>
                        <a:pt x="1656" y="2591"/>
                      </a:cubicBezTo>
                      <a:cubicBezTo>
                        <a:pt x="1658" y="2591"/>
                        <a:pt x="1659" y="2590"/>
                        <a:pt x="1661" y="2590"/>
                      </a:cubicBezTo>
                      <a:cubicBezTo>
                        <a:pt x="1661" y="2590"/>
                        <a:pt x="1661" y="2590"/>
                        <a:pt x="1661" y="2590"/>
                      </a:cubicBezTo>
                      <a:cubicBezTo>
                        <a:pt x="1670" y="2589"/>
                        <a:pt x="1679" y="2586"/>
                        <a:pt x="1686" y="2583"/>
                      </a:cubicBezTo>
                      <a:cubicBezTo>
                        <a:pt x="1696" y="2580"/>
                        <a:pt x="1706" y="2572"/>
                        <a:pt x="1716" y="2574"/>
                      </a:cubicBezTo>
                      <a:cubicBezTo>
                        <a:pt x="1724" y="2577"/>
                        <a:pt x="1730" y="2583"/>
                        <a:pt x="1732" y="2592"/>
                      </a:cubicBezTo>
                      <a:cubicBezTo>
                        <a:pt x="1733" y="2600"/>
                        <a:pt x="1730" y="2609"/>
                        <a:pt x="1723" y="2613"/>
                      </a:cubicBezTo>
                      <a:cubicBezTo>
                        <a:pt x="1717" y="2617"/>
                        <a:pt x="1710" y="2617"/>
                        <a:pt x="1704" y="2613"/>
                      </a:cubicBezTo>
                      <a:cubicBezTo>
                        <a:pt x="1699" y="2610"/>
                        <a:pt x="1697" y="2604"/>
                        <a:pt x="1699" y="2599"/>
                      </a:cubicBezTo>
                      <a:cubicBezTo>
                        <a:pt x="1698" y="2603"/>
                        <a:pt x="1700" y="2607"/>
                        <a:pt x="1704" y="2608"/>
                      </a:cubicBezTo>
                      <a:cubicBezTo>
                        <a:pt x="1709" y="2610"/>
                        <a:pt x="1714" y="2608"/>
                        <a:pt x="1716" y="2603"/>
                      </a:cubicBezTo>
                      <a:cubicBezTo>
                        <a:pt x="1718" y="2599"/>
                        <a:pt x="1715" y="2593"/>
                        <a:pt x="1711" y="2592"/>
                      </a:cubicBezTo>
                      <a:cubicBezTo>
                        <a:pt x="1707" y="2590"/>
                        <a:pt x="1702" y="2591"/>
                        <a:pt x="1700" y="2596"/>
                      </a:cubicBezTo>
                      <a:cubicBezTo>
                        <a:pt x="1698" y="2598"/>
                        <a:pt x="1698" y="2600"/>
                        <a:pt x="1698" y="2603"/>
                      </a:cubicBezTo>
                      <a:cubicBezTo>
                        <a:pt x="1698" y="2607"/>
                        <a:pt x="1700" y="2611"/>
                        <a:pt x="1704" y="2614"/>
                      </a:cubicBezTo>
                      <a:cubicBezTo>
                        <a:pt x="1709" y="2618"/>
                        <a:pt x="1717" y="2618"/>
                        <a:pt x="1724" y="2614"/>
                      </a:cubicBezTo>
                      <a:cubicBezTo>
                        <a:pt x="1731" y="2609"/>
                        <a:pt x="1735" y="2600"/>
                        <a:pt x="1733" y="2591"/>
                      </a:cubicBezTo>
                      <a:cubicBezTo>
                        <a:pt x="1732" y="2582"/>
                        <a:pt x="1725" y="2575"/>
                        <a:pt x="1716" y="2572"/>
                      </a:cubicBezTo>
                      <a:cubicBezTo>
                        <a:pt x="1714" y="2572"/>
                        <a:pt x="1711" y="2571"/>
                        <a:pt x="1709" y="2572"/>
                      </a:cubicBezTo>
                      <a:cubicBezTo>
                        <a:pt x="1710" y="2571"/>
                        <a:pt x="1711" y="2570"/>
                        <a:pt x="1712" y="2569"/>
                      </a:cubicBezTo>
                      <a:cubicBezTo>
                        <a:pt x="1729" y="2557"/>
                        <a:pt x="1740" y="2538"/>
                        <a:pt x="1763" y="2534"/>
                      </a:cubicBezTo>
                      <a:cubicBezTo>
                        <a:pt x="1762" y="2534"/>
                        <a:pt x="1762" y="2533"/>
                        <a:pt x="1762" y="2532"/>
                      </a:cubicBezTo>
                      <a:cubicBezTo>
                        <a:pt x="1759" y="2532"/>
                        <a:pt x="1756" y="2533"/>
                        <a:pt x="1752" y="2534"/>
                      </a:cubicBezTo>
                      <a:cubicBezTo>
                        <a:pt x="1748" y="2535"/>
                        <a:pt x="1744" y="2537"/>
                        <a:pt x="1740" y="2540"/>
                      </a:cubicBezTo>
                      <a:cubicBezTo>
                        <a:pt x="1742" y="2536"/>
                        <a:pt x="1744" y="2531"/>
                        <a:pt x="1745" y="2527"/>
                      </a:cubicBezTo>
                      <a:cubicBezTo>
                        <a:pt x="1748" y="2517"/>
                        <a:pt x="1748" y="2509"/>
                        <a:pt x="1747" y="2499"/>
                      </a:cubicBezTo>
                      <a:cubicBezTo>
                        <a:pt x="1747" y="2496"/>
                        <a:pt x="1746" y="2493"/>
                        <a:pt x="1745" y="2489"/>
                      </a:cubicBezTo>
                      <a:cubicBezTo>
                        <a:pt x="1743" y="2481"/>
                        <a:pt x="1740" y="2476"/>
                        <a:pt x="1735" y="2469"/>
                      </a:cubicBezTo>
                      <a:cubicBezTo>
                        <a:pt x="1730" y="2463"/>
                        <a:pt x="1724" y="2459"/>
                        <a:pt x="1716" y="2456"/>
                      </a:cubicBezTo>
                      <a:cubicBezTo>
                        <a:pt x="1709" y="2453"/>
                        <a:pt x="1701" y="2453"/>
                        <a:pt x="1694" y="2455"/>
                      </a:cubicBezTo>
                      <a:cubicBezTo>
                        <a:pt x="1682" y="2458"/>
                        <a:pt x="1673" y="2469"/>
                        <a:pt x="1671" y="2482"/>
                      </a:cubicBezTo>
                      <a:cubicBezTo>
                        <a:pt x="1669" y="2495"/>
                        <a:pt x="1674" y="2508"/>
                        <a:pt x="1681" y="2520"/>
                      </a:cubicBezTo>
                      <a:cubicBezTo>
                        <a:pt x="1679" y="2491"/>
                        <a:pt x="1703" y="2489"/>
                        <a:pt x="1711" y="2481"/>
                      </a:cubicBezTo>
                      <a:cubicBezTo>
                        <a:pt x="1722" y="2469"/>
                        <a:pt x="1715" y="2457"/>
                        <a:pt x="1704" y="2455"/>
                      </a:cubicBezTo>
                      <a:cubicBezTo>
                        <a:pt x="1704" y="2455"/>
                        <a:pt x="1704" y="2455"/>
                        <a:pt x="1704" y="2455"/>
                      </a:cubicBezTo>
                      <a:cubicBezTo>
                        <a:pt x="1708" y="2455"/>
                        <a:pt x="1712" y="2455"/>
                        <a:pt x="1716" y="2457"/>
                      </a:cubicBezTo>
                      <a:cubicBezTo>
                        <a:pt x="1723" y="2460"/>
                        <a:pt x="1728" y="2464"/>
                        <a:pt x="1734" y="2470"/>
                      </a:cubicBezTo>
                      <a:cubicBezTo>
                        <a:pt x="1739" y="2477"/>
                        <a:pt x="1741" y="2482"/>
                        <a:pt x="1743" y="2490"/>
                      </a:cubicBezTo>
                      <a:cubicBezTo>
                        <a:pt x="1746" y="2502"/>
                        <a:pt x="1746" y="2512"/>
                        <a:pt x="1743" y="2523"/>
                      </a:cubicBezTo>
                      <a:cubicBezTo>
                        <a:pt x="1744" y="2520"/>
                        <a:pt x="1744" y="2516"/>
                        <a:pt x="1744" y="2513"/>
                      </a:cubicBezTo>
                      <a:cubicBezTo>
                        <a:pt x="1743" y="2502"/>
                        <a:pt x="1734" y="2491"/>
                        <a:pt x="1723" y="2491"/>
                      </a:cubicBezTo>
                      <a:cubicBezTo>
                        <a:pt x="1717" y="2491"/>
                        <a:pt x="1713" y="2495"/>
                        <a:pt x="1711" y="2500"/>
                      </a:cubicBezTo>
                      <a:cubicBezTo>
                        <a:pt x="1710" y="2504"/>
                        <a:pt x="1710" y="2507"/>
                        <a:pt x="1712" y="2511"/>
                      </a:cubicBezTo>
                      <a:cubicBezTo>
                        <a:pt x="1714" y="2514"/>
                        <a:pt x="1718" y="2516"/>
                        <a:pt x="1722" y="2517"/>
                      </a:cubicBezTo>
                      <a:cubicBezTo>
                        <a:pt x="1727" y="2517"/>
                        <a:pt x="1732" y="2513"/>
                        <a:pt x="1733" y="2508"/>
                      </a:cubicBezTo>
                      <a:cubicBezTo>
                        <a:pt x="1733" y="2505"/>
                        <a:pt x="1732" y="2502"/>
                        <a:pt x="1729" y="2501"/>
                      </a:cubicBezTo>
                      <a:cubicBezTo>
                        <a:pt x="1727" y="2500"/>
                        <a:pt x="1724" y="2501"/>
                        <a:pt x="1724" y="2503"/>
                      </a:cubicBezTo>
                      <a:cubicBezTo>
                        <a:pt x="1725" y="2502"/>
                        <a:pt x="1727" y="2502"/>
                        <a:pt x="1728" y="2503"/>
                      </a:cubicBezTo>
                      <a:cubicBezTo>
                        <a:pt x="1730" y="2505"/>
                        <a:pt x="1730" y="2508"/>
                        <a:pt x="1727" y="2510"/>
                      </a:cubicBezTo>
                      <a:cubicBezTo>
                        <a:pt x="1726" y="2511"/>
                        <a:pt x="1724" y="2511"/>
                        <a:pt x="1721" y="2510"/>
                      </a:cubicBezTo>
                      <a:cubicBezTo>
                        <a:pt x="1719" y="2508"/>
                        <a:pt x="1717" y="2506"/>
                        <a:pt x="1718" y="2503"/>
                      </a:cubicBezTo>
                      <a:cubicBezTo>
                        <a:pt x="1719" y="2500"/>
                        <a:pt x="1722" y="2497"/>
                        <a:pt x="1725" y="2497"/>
                      </a:cubicBezTo>
                      <a:cubicBezTo>
                        <a:pt x="1735" y="2496"/>
                        <a:pt x="1741" y="2508"/>
                        <a:pt x="1742" y="2516"/>
                      </a:cubicBezTo>
                      <a:cubicBezTo>
                        <a:pt x="1744" y="2545"/>
                        <a:pt x="1708" y="2572"/>
                        <a:pt x="1681" y="2582"/>
                      </a:cubicBezTo>
                      <a:cubicBezTo>
                        <a:pt x="1689" y="2576"/>
                        <a:pt x="1695" y="2569"/>
                        <a:pt x="1698" y="2559"/>
                      </a:cubicBezTo>
                      <a:cubicBezTo>
                        <a:pt x="1699" y="2555"/>
                        <a:pt x="1700" y="2550"/>
                        <a:pt x="1698" y="2544"/>
                      </a:cubicBezTo>
                      <a:cubicBezTo>
                        <a:pt x="1698" y="2550"/>
                        <a:pt x="1698" y="2555"/>
                        <a:pt x="1696" y="2559"/>
                      </a:cubicBezTo>
                      <a:cubicBezTo>
                        <a:pt x="1692" y="2570"/>
                        <a:pt x="1684" y="2577"/>
                        <a:pt x="1674" y="2582"/>
                      </a:cubicBezTo>
                      <a:cubicBezTo>
                        <a:pt x="1666" y="2585"/>
                        <a:pt x="1659" y="2587"/>
                        <a:pt x="1652" y="2586"/>
                      </a:cubicBezTo>
                      <a:cubicBezTo>
                        <a:pt x="1638" y="2586"/>
                        <a:pt x="1628" y="2581"/>
                        <a:pt x="1614" y="2580"/>
                      </a:cubicBezTo>
                      <a:cubicBezTo>
                        <a:pt x="1613" y="2580"/>
                        <a:pt x="1613" y="2580"/>
                        <a:pt x="1613" y="2580"/>
                      </a:cubicBezTo>
                      <a:cubicBezTo>
                        <a:pt x="1605" y="2579"/>
                        <a:pt x="1598" y="2579"/>
                        <a:pt x="1591" y="2580"/>
                      </a:cubicBezTo>
                      <a:cubicBezTo>
                        <a:pt x="1589" y="2581"/>
                        <a:pt x="1571" y="2584"/>
                        <a:pt x="1571" y="2587"/>
                      </a:cubicBezTo>
                      <a:cubicBezTo>
                        <a:pt x="1572" y="2587"/>
                        <a:pt x="1583" y="2585"/>
                        <a:pt x="1585" y="2585"/>
                      </a:cubicBezTo>
                      <a:cubicBezTo>
                        <a:pt x="1594" y="2584"/>
                        <a:pt x="1603" y="2583"/>
                        <a:pt x="1612" y="2584"/>
                      </a:cubicBezTo>
                      <a:cubicBezTo>
                        <a:pt x="1613" y="2584"/>
                        <a:pt x="1613" y="2584"/>
                        <a:pt x="1614" y="2584"/>
                      </a:cubicBezTo>
                      <a:cubicBezTo>
                        <a:pt x="1626" y="2586"/>
                        <a:pt x="1636" y="2588"/>
                        <a:pt x="1647" y="2596"/>
                      </a:cubicBezTo>
                      <a:cubicBezTo>
                        <a:pt x="1659" y="2605"/>
                        <a:pt x="1668" y="2618"/>
                        <a:pt x="1668" y="2634"/>
                      </a:cubicBezTo>
                      <a:cubicBezTo>
                        <a:pt x="1668" y="2642"/>
                        <a:pt x="1662" y="2654"/>
                        <a:pt x="1653" y="2655"/>
                      </a:cubicBezTo>
                      <a:cubicBezTo>
                        <a:pt x="1649" y="2655"/>
                        <a:pt x="1646" y="2653"/>
                        <a:pt x="1645" y="2649"/>
                      </a:cubicBezTo>
                      <a:cubicBezTo>
                        <a:pt x="1645" y="2646"/>
                        <a:pt x="1646" y="2644"/>
                        <a:pt x="1648" y="2642"/>
                      </a:cubicBezTo>
                      <a:cubicBezTo>
                        <a:pt x="1650" y="2641"/>
                        <a:pt x="1652" y="2641"/>
                        <a:pt x="1654" y="2642"/>
                      </a:cubicBezTo>
                      <a:cubicBezTo>
                        <a:pt x="1657" y="2643"/>
                        <a:pt x="1657" y="2646"/>
                        <a:pt x="1655" y="2648"/>
                      </a:cubicBezTo>
                      <a:cubicBezTo>
                        <a:pt x="1654" y="2649"/>
                        <a:pt x="1652" y="2650"/>
                        <a:pt x="1651" y="2649"/>
                      </a:cubicBezTo>
                      <a:cubicBezTo>
                        <a:pt x="1652" y="2651"/>
                        <a:pt x="1654" y="2652"/>
                        <a:pt x="1656" y="2651"/>
                      </a:cubicBezTo>
                      <a:cubicBezTo>
                        <a:pt x="1659" y="2649"/>
                        <a:pt x="1661" y="2646"/>
                        <a:pt x="1660" y="2643"/>
                      </a:cubicBezTo>
                      <a:cubicBezTo>
                        <a:pt x="1659" y="2638"/>
                        <a:pt x="1654" y="2634"/>
                        <a:pt x="1648" y="2635"/>
                      </a:cubicBezTo>
                      <a:cubicBezTo>
                        <a:pt x="1644" y="2636"/>
                        <a:pt x="1641" y="2638"/>
                        <a:pt x="1639" y="2642"/>
                      </a:cubicBezTo>
                      <a:cubicBezTo>
                        <a:pt x="1637" y="2645"/>
                        <a:pt x="1637" y="2649"/>
                        <a:pt x="1639" y="2653"/>
                      </a:cubicBezTo>
                      <a:cubicBezTo>
                        <a:pt x="1641" y="2657"/>
                        <a:pt x="1646" y="2661"/>
                        <a:pt x="1651" y="2661"/>
                      </a:cubicBezTo>
                      <a:cubicBezTo>
                        <a:pt x="1663" y="2660"/>
                        <a:pt x="1670" y="2649"/>
                        <a:pt x="1670" y="2638"/>
                      </a:cubicBezTo>
                      <a:cubicBezTo>
                        <a:pt x="1670" y="2634"/>
                        <a:pt x="1670" y="2630"/>
                        <a:pt x="1669" y="2627"/>
                      </a:cubicBezTo>
                      <a:cubicBezTo>
                        <a:pt x="1673" y="2638"/>
                        <a:pt x="1673" y="2648"/>
                        <a:pt x="1672" y="2660"/>
                      </a:cubicBezTo>
                      <a:cubicBezTo>
                        <a:pt x="1670" y="2668"/>
                        <a:pt x="1668" y="2674"/>
                        <a:pt x="1663" y="2681"/>
                      </a:cubicBezTo>
                      <a:cubicBezTo>
                        <a:pt x="1659" y="2687"/>
                        <a:pt x="1654" y="2691"/>
                        <a:pt x="1647" y="2695"/>
                      </a:cubicBezTo>
                      <a:cubicBezTo>
                        <a:pt x="1643" y="2697"/>
                        <a:pt x="1639" y="2698"/>
                        <a:pt x="1635" y="2699"/>
                      </a:cubicBezTo>
                      <a:cubicBezTo>
                        <a:pt x="1635" y="2699"/>
                        <a:pt x="1635" y="2699"/>
                        <a:pt x="1635" y="2699"/>
                      </a:cubicBezTo>
                      <a:cubicBezTo>
                        <a:pt x="1646" y="2695"/>
                        <a:pt x="1652" y="2683"/>
                        <a:pt x="1640" y="2672"/>
                      </a:cubicBezTo>
                      <a:cubicBezTo>
                        <a:pt x="1631" y="2664"/>
                        <a:pt x="1607" y="2664"/>
                        <a:pt x="1607" y="2635"/>
                      </a:cubicBezTo>
                      <a:cubicBezTo>
                        <a:pt x="1601" y="2647"/>
                        <a:pt x="1597" y="2661"/>
                        <a:pt x="1600" y="2674"/>
                      </a:cubicBezTo>
                      <a:cubicBezTo>
                        <a:pt x="1603" y="2686"/>
                        <a:pt x="1612" y="2697"/>
                        <a:pt x="1625" y="2699"/>
                      </a:cubicBezTo>
                      <a:cubicBezTo>
                        <a:pt x="1632" y="2701"/>
                        <a:pt x="1640" y="2700"/>
                        <a:pt x="1647" y="2697"/>
                      </a:cubicBezTo>
                      <a:cubicBezTo>
                        <a:pt x="1655" y="2693"/>
                        <a:pt x="1660" y="2689"/>
                        <a:pt x="1665" y="2682"/>
                      </a:cubicBezTo>
                      <a:cubicBezTo>
                        <a:pt x="1670" y="2675"/>
                        <a:pt x="1672" y="2669"/>
                        <a:pt x="1674" y="2661"/>
                      </a:cubicBezTo>
                      <a:cubicBezTo>
                        <a:pt x="1675" y="2657"/>
                        <a:pt x="1675" y="2654"/>
                        <a:pt x="1675" y="2650"/>
                      </a:cubicBezTo>
                      <a:cubicBezTo>
                        <a:pt x="1675" y="2649"/>
                        <a:pt x="1675" y="2647"/>
                        <a:pt x="1675" y="2645"/>
                      </a:cubicBezTo>
                      <a:cubicBezTo>
                        <a:pt x="1678" y="2666"/>
                        <a:pt x="1697" y="2679"/>
                        <a:pt x="1718" y="2679"/>
                      </a:cubicBezTo>
                      <a:cubicBezTo>
                        <a:pt x="1720" y="2679"/>
                        <a:pt x="1722" y="2679"/>
                        <a:pt x="1724" y="2679"/>
                      </a:cubicBezTo>
                      <a:cubicBezTo>
                        <a:pt x="1747" y="2677"/>
                        <a:pt x="1771" y="2661"/>
                        <a:pt x="1785" y="2640"/>
                      </a:cubicBezTo>
                      <a:close/>
                      <a:moveTo>
                        <a:pt x="1801" y="2631"/>
                      </a:moveTo>
                      <a:cubicBezTo>
                        <a:pt x="1795" y="2630"/>
                        <a:pt x="1789" y="2623"/>
                        <a:pt x="1788" y="2619"/>
                      </a:cubicBezTo>
                      <a:cubicBezTo>
                        <a:pt x="1782" y="2619"/>
                        <a:pt x="1777" y="2632"/>
                        <a:pt x="1786" y="2637"/>
                      </a:cubicBezTo>
                      <a:cubicBezTo>
                        <a:pt x="1792" y="2640"/>
                        <a:pt x="1800" y="2637"/>
                        <a:pt x="1801" y="2631"/>
                      </a:cubicBezTo>
                      <a:close/>
                      <a:moveTo>
                        <a:pt x="1797" y="2643"/>
                      </a:moveTo>
                      <a:cubicBezTo>
                        <a:pt x="1807" y="2644"/>
                        <a:pt x="1819" y="2641"/>
                        <a:pt x="1828" y="2636"/>
                      </a:cubicBezTo>
                      <a:cubicBezTo>
                        <a:pt x="1836" y="2631"/>
                        <a:pt x="1843" y="2623"/>
                        <a:pt x="1849" y="2614"/>
                      </a:cubicBezTo>
                      <a:cubicBezTo>
                        <a:pt x="1859" y="2599"/>
                        <a:pt x="1866" y="2580"/>
                        <a:pt x="1882" y="2571"/>
                      </a:cubicBezTo>
                      <a:cubicBezTo>
                        <a:pt x="1896" y="2563"/>
                        <a:pt x="1912" y="2568"/>
                        <a:pt x="1918" y="2577"/>
                      </a:cubicBezTo>
                      <a:cubicBezTo>
                        <a:pt x="1923" y="2585"/>
                        <a:pt x="1923" y="2597"/>
                        <a:pt x="1917" y="2604"/>
                      </a:cubicBezTo>
                      <a:cubicBezTo>
                        <a:pt x="1912" y="2610"/>
                        <a:pt x="1901" y="2614"/>
                        <a:pt x="1895" y="2609"/>
                      </a:cubicBezTo>
                      <a:cubicBezTo>
                        <a:pt x="1892" y="2605"/>
                        <a:pt x="1891" y="2600"/>
                        <a:pt x="1894" y="2599"/>
                      </a:cubicBezTo>
                      <a:cubicBezTo>
                        <a:pt x="1896" y="2603"/>
                        <a:pt x="1900" y="2603"/>
                        <a:pt x="1904" y="2600"/>
                      </a:cubicBezTo>
                      <a:cubicBezTo>
                        <a:pt x="1907" y="2598"/>
                        <a:pt x="1908" y="2594"/>
                        <a:pt x="1908" y="2591"/>
                      </a:cubicBezTo>
                      <a:cubicBezTo>
                        <a:pt x="1907" y="2586"/>
                        <a:pt x="1903" y="2581"/>
                        <a:pt x="1898" y="2580"/>
                      </a:cubicBezTo>
                      <a:cubicBezTo>
                        <a:pt x="1884" y="2579"/>
                        <a:pt x="1873" y="2597"/>
                        <a:pt x="1867" y="2608"/>
                      </a:cubicBezTo>
                      <a:cubicBezTo>
                        <a:pt x="1858" y="2626"/>
                        <a:pt x="1845" y="2639"/>
                        <a:pt x="1827" y="2645"/>
                      </a:cubicBezTo>
                      <a:cubicBezTo>
                        <a:pt x="1817" y="2649"/>
                        <a:pt x="1806" y="2649"/>
                        <a:pt x="1797" y="2643"/>
                      </a:cubicBezTo>
                      <a:close/>
                      <a:moveTo>
                        <a:pt x="1595" y="2667"/>
                      </a:moveTo>
                      <a:cubicBezTo>
                        <a:pt x="1595" y="2682"/>
                        <a:pt x="1581" y="2684"/>
                        <a:pt x="1572" y="2688"/>
                      </a:cubicBezTo>
                      <a:cubicBezTo>
                        <a:pt x="1562" y="2691"/>
                        <a:pt x="1554" y="2699"/>
                        <a:pt x="1558" y="2710"/>
                      </a:cubicBezTo>
                      <a:cubicBezTo>
                        <a:pt x="1569" y="2703"/>
                        <a:pt x="1573" y="2710"/>
                        <a:pt x="1585" y="2706"/>
                      </a:cubicBezTo>
                      <a:cubicBezTo>
                        <a:pt x="1596" y="2703"/>
                        <a:pt x="1604" y="2686"/>
                        <a:pt x="1595" y="2667"/>
                      </a:cubicBezTo>
                      <a:close/>
                      <a:moveTo>
                        <a:pt x="1506" y="2681"/>
                      </a:moveTo>
                      <a:cubicBezTo>
                        <a:pt x="1525" y="2707"/>
                        <a:pt x="1492" y="2725"/>
                        <a:pt x="1474" y="2720"/>
                      </a:cubicBezTo>
                      <a:cubicBezTo>
                        <a:pt x="1490" y="2719"/>
                        <a:pt x="1509" y="2696"/>
                        <a:pt x="1506" y="2681"/>
                      </a:cubicBezTo>
                      <a:close/>
                      <a:moveTo>
                        <a:pt x="1499" y="2664"/>
                      </a:moveTo>
                      <a:cubicBezTo>
                        <a:pt x="1518" y="2660"/>
                        <a:pt x="1538" y="2669"/>
                        <a:pt x="1546" y="2683"/>
                      </a:cubicBezTo>
                      <a:cubicBezTo>
                        <a:pt x="1564" y="2712"/>
                        <a:pt x="1531" y="2730"/>
                        <a:pt x="1522" y="2700"/>
                      </a:cubicBezTo>
                      <a:cubicBezTo>
                        <a:pt x="1517" y="2684"/>
                        <a:pt x="1514" y="2674"/>
                        <a:pt x="1499" y="2664"/>
                      </a:cubicBezTo>
                      <a:close/>
                      <a:moveTo>
                        <a:pt x="1349" y="2703"/>
                      </a:moveTo>
                      <a:cubicBezTo>
                        <a:pt x="1370" y="2731"/>
                        <a:pt x="1401" y="2729"/>
                        <a:pt x="1427" y="2720"/>
                      </a:cubicBezTo>
                      <a:cubicBezTo>
                        <a:pt x="1441" y="2715"/>
                        <a:pt x="1458" y="2702"/>
                        <a:pt x="1473" y="2707"/>
                      </a:cubicBezTo>
                      <a:cubicBezTo>
                        <a:pt x="1467" y="2684"/>
                        <a:pt x="1425" y="2705"/>
                        <a:pt x="1410" y="2710"/>
                      </a:cubicBezTo>
                      <a:cubicBezTo>
                        <a:pt x="1387" y="2718"/>
                        <a:pt x="1365" y="2717"/>
                        <a:pt x="1349" y="2703"/>
                      </a:cubicBezTo>
                      <a:close/>
                      <a:moveTo>
                        <a:pt x="1450" y="2062"/>
                      </a:moveTo>
                      <a:cubicBezTo>
                        <a:pt x="1475" y="2055"/>
                        <a:pt x="1481" y="2019"/>
                        <a:pt x="1489" y="2007"/>
                      </a:cubicBezTo>
                      <a:cubicBezTo>
                        <a:pt x="1501" y="1988"/>
                        <a:pt x="1520" y="1997"/>
                        <a:pt x="1511" y="2018"/>
                      </a:cubicBezTo>
                      <a:cubicBezTo>
                        <a:pt x="1502" y="2038"/>
                        <a:pt x="1474" y="2061"/>
                        <a:pt x="1450" y="2062"/>
                      </a:cubicBezTo>
                      <a:close/>
                      <a:moveTo>
                        <a:pt x="1506" y="1921"/>
                      </a:moveTo>
                      <a:cubicBezTo>
                        <a:pt x="1473" y="1919"/>
                        <a:pt x="1462" y="1891"/>
                        <a:pt x="1449" y="1882"/>
                      </a:cubicBezTo>
                      <a:cubicBezTo>
                        <a:pt x="1435" y="1872"/>
                        <a:pt x="1423" y="1885"/>
                        <a:pt x="1435" y="1898"/>
                      </a:cubicBezTo>
                      <a:cubicBezTo>
                        <a:pt x="1451" y="1916"/>
                        <a:pt x="1480" y="1926"/>
                        <a:pt x="1506" y="1921"/>
                      </a:cubicBezTo>
                      <a:close/>
                      <a:moveTo>
                        <a:pt x="1494" y="2391"/>
                      </a:moveTo>
                      <a:cubicBezTo>
                        <a:pt x="1509" y="2379"/>
                        <a:pt x="1506" y="2365"/>
                        <a:pt x="1493" y="2349"/>
                      </a:cubicBezTo>
                      <a:cubicBezTo>
                        <a:pt x="1484" y="2336"/>
                        <a:pt x="1482" y="2322"/>
                        <a:pt x="1491" y="2314"/>
                      </a:cubicBezTo>
                      <a:cubicBezTo>
                        <a:pt x="1482" y="2313"/>
                        <a:pt x="1471" y="2323"/>
                        <a:pt x="1472" y="2334"/>
                      </a:cubicBezTo>
                      <a:cubicBezTo>
                        <a:pt x="1472" y="2350"/>
                        <a:pt x="1488" y="2357"/>
                        <a:pt x="1495" y="2371"/>
                      </a:cubicBezTo>
                      <a:cubicBezTo>
                        <a:pt x="1497" y="2375"/>
                        <a:pt x="1498" y="2383"/>
                        <a:pt x="1494" y="2391"/>
                      </a:cubicBezTo>
                      <a:close/>
                      <a:moveTo>
                        <a:pt x="1614" y="2049"/>
                      </a:moveTo>
                      <a:cubicBezTo>
                        <a:pt x="1615" y="2048"/>
                        <a:pt x="1618" y="2048"/>
                        <a:pt x="1619" y="2050"/>
                      </a:cubicBezTo>
                      <a:cubicBezTo>
                        <a:pt x="1620" y="2052"/>
                        <a:pt x="1620" y="2054"/>
                        <a:pt x="1618" y="2055"/>
                      </a:cubicBezTo>
                      <a:cubicBezTo>
                        <a:pt x="1616" y="2056"/>
                        <a:pt x="1614" y="2056"/>
                        <a:pt x="1613" y="2054"/>
                      </a:cubicBezTo>
                      <a:cubicBezTo>
                        <a:pt x="1611" y="2052"/>
                        <a:pt x="1612" y="2050"/>
                        <a:pt x="1614" y="2049"/>
                      </a:cubicBezTo>
                      <a:close/>
                      <a:moveTo>
                        <a:pt x="1604" y="2068"/>
                      </a:moveTo>
                      <a:cubicBezTo>
                        <a:pt x="1608" y="2066"/>
                        <a:pt x="1612" y="2067"/>
                        <a:pt x="1615" y="2070"/>
                      </a:cubicBezTo>
                      <a:cubicBezTo>
                        <a:pt x="1617" y="2074"/>
                        <a:pt x="1616" y="2078"/>
                        <a:pt x="1613" y="2081"/>
                      </a:cubicBezTo>
                      <a:cubicBezTo>
                        <a:pt x="1609" y="2083"/>
                        <a:pt x="1604" y="2082"/>
                        <a:pt x="1602" y="2079"/>
                      </a:cubicBezTo>
                      <a:cubicBezTo>
                        <a:pt x="1600" y="2075"/>
                        <a:pt x="1601" y="2070"/>
                        <a:pt x="1604" y="2068"/>
                      </a:cubicBezTo>
                      <a:close/>
                      <a:moveTo>
                        <a:pt x="1607" y="2056"/>
                      </a:moveTo>
                      <a:cubicBezTo>
                        <a:pt x="1609" y="2055"/>
                        <a:pt x="1613" y="2055"/>
                        <a:pt x="1614" y="2057"/>
                      </a:cubicBezTo>
                      <a:cubicBezTo>
                        <a:pt x="1616" y="2060"/>
                        <a:pt x="1615" y="2063"/>
                        <a:pt x="1613" y="2064"/>
                      </a:cubicBezTo>
                      <a:cubicBezTo>
                        <a:pt x="1610" y="2066"/>
                        <a:pt x="1607" y="2065"/>
                        <a:pt x="1606" y="2063"/>
                      </a:cubicBezTo>
                      <a:cubicBezTo>
                        <a:pt x="1604" y="2061"/>
                        <a:pt x="1605" y="2058"/>
                        <a:pt x="1607" y="2056"/>
                      </a:cubicBezTo>
                      <a:close/>
                      <a:moveTo>
                        <a:pt x="1361" y="2255"/>
                      </a:moveTo>
                      <a:cubicBezTo>
                        <a:pt x="1365" y="2255"/>
                        <a:pt x="1368" y="2255"/>
                        <a:pt x="1370" y="2253"/>
                      </a:cubicBezTo>
                      <a:cubicBezTo>
                        <a:pt x="1373" y="2251"/>
                        <a:pt x="1375" y="2247"/>
                        <a:pt x="1374" y="2242"/>
                      </a:cubicBezTo>
                      <a:cubicBezTo>
                        <a:pt x="1373" y="2237"/>
                        <a:pt x="1367" y="2234"/>
                        <a:pt x="1363" y="2234"/>
                      </a:cubicBezTo>
                      <a:cubicBezTo>
                        <a:pt x="1355" y="2235"/>
                        <a:pt x="1355" y="2241"/>
                        <a:pt x="1352" y="2245"/>
                      </a:cubicBezTo>
                      <a:cubicBezTo>
                        <a:pt x="1348" y="2249"/>
                        <a:pt x="1341" y="2249"/>
                        <a:pt x="1335" y="2245"/>
                      </a:cubicBezTo>
                      <a:cubicBezTo>
                        <a:pt x="1328" y="2241"/>
                        <a:pt x="1324" y="2233"/>
                        <a:pt x="1326" y="2225"/>
                      </a:cubicBezTo>
                      <a:cubicBezTo>
                        <a:pt x="1327" y="2220"/>
                        <a:pt x="1331" y="2216"/>
                        <a:pt x="1336" y="2218"/>
                      </a:cubicBezTo>
                      <a:cubicBezTo>
                        <a:pt x="1332" y="2221"/>
                        <a:pt x="1333" y="2228"/>
                        <a:pt x="1340" y="2229"/>
                      </a:cubicBezTo>
                      <a:cubicBezTo>
                        <a:pt x="1343" y="2230"/>
                        <a:pt x="1351" y="2228"/>
                        <a:pt x="1358" y="2225"/>
                      </a:cubicBezTo>
                      <a:cubicBezTo>
                        <a:pt x="1366" y="2223"/>
                        <a:pt x="1374" y="2222"/>
                        <a:pt x="1380" y="2225"/>
                      </a:cubicBezTo>
                      <a:cubicBezTo>
                        <a:pt x="1393" y="2229"/>
                        <a:pt x="1398" y="2246"/>
                        <a:pt x="1391" y="2257"/>
                      </a:cubicBezTo>
                      <a:cubicBezTo>
                        <a:pt x="1387" y="2263"/>
                        <a:pt x="1381" y="2266"/>
                        <a:pt x="1374" y="2268"/>
                      </a:cubicBezTo>
                      <a:cubicBezTo>
                        <a:pt x="1367" y="2270"/>
                        <a:pt x="1348" y="2270"/>
                        <a:pt x="1342" y="2277"/>
                      </a:cubicBezTo>
                      <a:cubicBezTo>
                        <a:pt x="1337" y="2282"/>
                        <a:pt x="1339" y="2288"/>
                        <a:pt x="1343" y="2290"/>
                      </a:cubicBezTo>
                      <a:cubicBezTo>
                        <a:pt x="1339" y="2294"/>
                        <a:pt x="1331" y="2290"/>
                        <a:pt x="1329" y="2285"/>
                      </a:cubicBezTo>
                      <a:cubicBezTo>
                        <a:pt x="1323" y="2275"/>
                        <a:pt x="1329" y="2259"/>
                        <a:pt x="1343" y="2254"/>
                      </a:cubicBezTo>
                      <a:cubicBezTo>
                        <a:pt x="1348" y="2252"/>
                        <a:pt x="1354" y="2253"/>
                        <a:pt x="1361" y="2255"/>
                      </a:cubicBezTo>
                      <a:close/>
                      <a:moveTo>
                        <a:pt x="1792" y="2534"/>
                      </a:moveTo>
                      <a:cubicBezTo>
                        <a:pt x="1794" y="2537"/>
                        <a:pt x="1792" y="2540"/>
                        <a:pt x="1790" y="2541"/>
                      </a:cubicBezTo>
                      <a:cubicBezTo>
                        <a:pt x="1787" y="2543"/>
                        <a:pt x="1784" y="2542"/>
                        <a:pt x="1783" y="2539"/>
                      </a:cubicBezTo>
                      <a:cubicBezTo>
                        <a:pt x="1781" y="2536"/>
                        <a:pt x="1782" y="2533"/>
                        <a:pt x="1785" y="2532"/>
                      </a:cubicBezTo>
                      <a:cubicBezTo>
                        <a:pt x="1788" y="2530"/>
                        <a:pt x="1791" y="2531"/>
                        <a:pt x="1792" y="2534"/>
                      </a:cubicBezTo>
                      <a:close/>
                      <a:moveTo>
                        <a:pt x="1799" y="2542"/>
                      </a:moveTo>
                      <a:cubicBezTo>
                        <a:pt x="1800" y="2544"/>
                        <a:pt x="1799" y="2547"/>
                        <a:pt x="1797" y="2548"/>
                      </a:cubicBezTo>
                      <a:cubicBezTo>
                        <a:pt x="1795" y="2549"/>
                        <a:pt x="1793" y="2548"/>
                        <a:pt x="1792" y="2546"/>
                      </a:cubicBezTo>
                      <a:cubicBezTo>
                        <a:pt x="1791" y="2544"/>
                        <a:pt x="1791" y="2541"/>
                        <a:pt x="1794" y="2540"/>
                      </a:cubicBezTo>
                      <a:cubicBezTo>
                        <a:pt x="1796" y="2539"/>
                        <a:pt x="1798" y="2540"/>
                        <a:pt x="1799" y="2542"/>
                      </a:cubicBezTo>
                      <a:close/>
                      <a:moveTo>
                        <a:pt x="1780" y="2529"/>
                      </a:moveTo>
                      <a:cubicBezTo>
                        <a:pt x="1782" y="2533"/>
                        <a:pt x="1780" y="2538"/>
                        <a:pt x="1776" y="2540"/>
                      </a:cubicBezTo>
                      <a:cubicBezTo>
                        <a:pt x="1772" y="2542"/>
                        <a:pt x="1767" y="2540"/>
                        <a:pt x="1765" y="2536"/>
                      </a:cubicBezTo>
                      <a:cubicBezTo>
                        <a:pt x="1763" y="2532"/>
                        <a:pt x="1765" y="2527"/>
                        <a:pt x="1769" y="2525"/>
                      </a:cubicBezTo>
                      <a:cubicBezTo>
                        <a:pt x="1773" y="2523"/>
                        <a:pt x="1778" y="2525"/>
                        <a:pt x="1780" y="2529"/>
                      </a:cubicBezTo>
                      <a:close/>
                      <a:moveTo>
                        <a:pt x="1474" y="2262"/>
                      </a:moveTo>
                      <a:cubicBezTo>
                        <a:pt x="1480" y="2265"/>
                        <a:pt x="1486" y="2269"/>
                        <a:pt x="1489" y="2275"/>
                      </a:cubicBezTo>
                      <a:cubicBezTo>
                        <a:pt x="1491" y="2281"/>
                        <a:pt x="1491" y="2289"/>
                        <a:pt x="1487" y="2294"/>
                      </a:cubicBezTo>
                      <a:cubicBezTo>
                        <a:pt x="1482" y="2300"/>
                        <a:pt x="1473" y="2301"/>
                        <a:pt x="1465" y="2299"/>
                      </a:cubicBezTo>
                      <a:cubicBezTo>
                        <a:pt x="1454" y="2296"/>
                        <a:pt x="1447" y="2287"/>
                        <a:pt x="1444" y="2276"/>
                      </a:cubicBezTo>
                      <a:cubicBezTo>
                        <a:pt x="1442" y="2267"/>
                        <a:pt x="1443" y="2258"/>
                        <a:pt x="1446" y="2249"/>
                      </a:cubicBezTo>
                      <a:cubicBezTo>
                        <a:pt x="1445" y="2250"/>
                        <a:pt x="1444" y="2251"/>
                        <a:pt x="1444" y="2252"/>
                      </a:cubicBezTo>
                      <a:cubicBezTo>
                        <a:pt x="1431" y="2272"/>
                        <a:pt x="1416" y="2290"/>
                        <a:pt x="1398" y="2304"/>
                      </a:cubicBezTo>
                      <a:cubicBezTo>
                        <a:pt x="1377" y="2321"/>
                        <a:pt x="1359" y="2328"/>
                        <a:pt x="1347" y="2355"/>
                      </a:cubicBezTo>
                      <a:cubicBezTo>
                        <a:pt x="1345" y="2360"/>
                        <a:pt x="1344" y="2366"/>
                        <a:pt x="1343" y="2372"/>
                      </a:cubicBezTo>
                      <a:cubicBezTo>
                        <a:pt x="1341" y="2380"/>
                        <a:pt x="1342" y="2387"/>
                        <a:pt x="1344" y="2396"/>
                      </a:cubicBezTo>
                      <a:cubicBezTo>
                        <a:pt x="1346" y="2404"/>
                        <a:pt x="1349" y="2410"/>
                        <a:pt x="1354" y="2417"/>
                      </a:cubicBezTo>
                      <a:cubicBezTo>
                        <a:pt x="1373" y="2441"/>
                        <a:pt x="1400" y="2446"/>
                        <a:pt x="1428" y="2435"/>
                      </a:cubicBezTo>
                      <a:cubicBezTo>
                        <a:pt x="1440" y="2430"/>
                        <a:pt x="1448" y="2421"/>
                        <a:pt x="1451" y="2408"/>
                      </a:cubicBezTo>
                      <a:cubicBezTo>
                        <a:pt x="1453" y="2397"/>
                        <a:pt x="1451" y="2386"/>
                        <a:pt x="1443" y="2379"/>
                      </a:cubicBezTo>
                      <a:cubicBezTo>
                        <a:pt x="1436" y="2373"/>
                        <a:pt x="1428" y="2370"/>
                        <a:pt x="1419" y="2370"/>
                      </a:cubicBezTo>
                      <a:cubicBezTo>
                        <a:pt x="1415" y="2370"/>
                        <a:pt x="1412" y="2371"/>
                        <a:pt x="1409" y="2373"/>
                      </a:cubicBezTo>
                      <a:cubicBezTo>
                        <a:pt x="1410" y="2372"/>
                        <a:pt x="1411" y="2372"/>
                        <a:pt x="1412" y="2372"/>
                      </a:cubicBezTo>
                      <a:cubicBezTo>
                        <a:pt x="1420" y="2372"/>
                        <a:pt x="1427" y="2378"/>
                        <a:pt x="1427" y="2385"/>
                      </a:cubicBezTo>
                      <a:cubicBezTo>
                        <a:pt x="1428" y="2393"/>
                        <a:pt x="1422" y="2400"/>
                        <a:pt x="1414" y="2400"/>
                      </a:cubicBezTo>
                      <a:cubicBezTo>
                        <a:pt x="1406" y="2401"/>
                        <a:pt x="1399" y="2395"/>
                        <a:pt x="1399" y="2387"/>
                      </a:cubicBezTo>
                      <a:cubicBezTo>
                        <a:pt x="1398" y="2376"/>
                        <a:pt x="1409" y="2369"/>
                        <a:pt x="1419" y="2368"/>
                      </a:cubicBezTo>
                      <a:cubicBezTo>
                        <a:pt x="1429" y="2367"/>
                        <a:pt x="1438" y="2370"/>
                        <a:pt x="1445" y="2376"/>
                      </a:cubicBezTo>
                      <a:cubicBezTo>
                        <a:pt x="1453" y="2384"/>
                        <a:pt x="1456" y="2393"/>
                        <a:pt x="1456" y="2404"/>
                      </a:cubicBezTo>
                      <a:cubicBezTo>
                        <a:pt x="1457" y="2394"/>
                        <a:pt x="1457" y="2384"/>
                        <a:pt x="1455" y="2376"/>
                      </a:cubicBezTo>
                      <a:cubicBezTo>
                        <a:pt x="1456" y="2376"/>
                        <a:pt x="1459" y="2375"/>
                        <a:pt x="1459" y="2374"/>
                      </a:cubicBezTo>
                      <a:cubicBezTo>
                        <a:pt x="1463" y="2389"/>
                        <a:pt x="1460" y="2401"/>
                        <a:pt x="1457" y="2411"/>
                      </a:cubicBezTo>
                      <a:cubicBezTo>
                        <a:pt x="1466" y="2393"/>
                        <a:pt x="1468" y="2375"/>
                        <a:pt x="1462" y="2358"/>
                      </a:cubicBezTo>
                      <a:cubicBezTo>
                        <a:pt x="1459" y="2347"/>
                        <a:pt x="1452" y="2338"/>
                        <a:pt x="1442" y="2329"/>
                      </a:cubicBezTo>
                      <a:cubicBezTo>
                        <a:pt x="1437" y="2325"/>
                        <a:pt x="1432" y="2321"/>
                        <a:pt x="1426" y="2316"/>
                      </a:cubicBezTo>
                      <a:cubicBezTo>
                        <a:pt x="1421" y="2312"/>
                        <a:pt x="1417" y="2307"/>
                        <a:pt x="1417" y="2301"/>
                      </a:cubicBezTo>
                      <a:cubicBezTo>
                        <a:pt x="1416" y="2295"/>
                        <a:pt x="1418" y="2290"/>
                        <a:pt x="1423" y="2287"/>
                      </a:cubicBezTo>
                      <a:cubicBezTo>
                        <a:pt x="1427" y="2284"/>
                        <a:pt x="1432" y="2284"/>
                        <a:pt x="1436" y="2287"/>
                      </a:cubicBezTo>
                      <a:cubicBezTo>
                        <a:pt x="1439" y="2288"/>
                        <a:pt x="1440" y="2291"/>
                        <a:pt x="1441" y="2294"/>
                      </a:cubicBezTo>
                      <a:cubicBezTo>
                        <a:pt x="1441" y="2298"/>
                        <a:pt x="1439" y="2302"/>
                        <a:pt x="1434" y="2302"/>
                      </a:cubicBezTo>
                      <a:cubicBezTo>
                        <a:pt x="1432" y="2303"/>
                        <a:pt x="1429" y="2301"/>
                        <a:pt x="1429" y="2298"/>
                      </a:cubicBezTo>
                      <a:cubicBezTo>
                        <a:pt x="1428" y="2295"/>
                        <a:pt x="1430" y="2292"/>
                        <a:pt x="1433" y="2291"/>
                      </a:cubicBezTo>
                      <a:cubicBezTo>
                        <a:pt x="1436" y="2291"/>
                        <a:pt x="1439" y="2293"/>
                        <a:pt x="1439" y="2296"/>
                      </a:cubicBezTo>
                      <a:cubicBezTo>
                        <a:pt x="1440" y="2296"/>
                        <a:pt x="1440" y="2297"/>
                        <a:pt x="1440" y="2298"/>
                      </a:cubicBezTo>
                      <a:cubicBezTo>
                        <a:pt x="1440" y="2296"/>
                        <a:pt x="1440" y="2295"/>
                        <a:pt x="1440" y="2294"/>
                      </a:cubicBezTo>
                      <a:cubicBezTo>
                        <a:pt x="1439" y="2291"/>
                        <a:pt x="1438" y="2289"/>
                        <a:pt x="1435" y="2288"/>
                      </a:cubicBezTo>
                      <a:cubicBezTo>
                        <a:pt x="1432" y="2286"/>
                        <a:pt x="1427" y="2286"/>
                        <a:pt x="1424" y="2289"/>
                      </a:cubicBezTo>
                      <a:cubicBezTo>
                        <a:pt x="1420" y="2291"/>
                        <a:pt x="1419" y="2296"/>
                        <a:pt x="1419" y="2300"/>
                      </a:cubicBezTo>
                      <a:cubicBezTo>
                        <a:pt x="1420" y="2306"/>
                        <a:pt x="1423" y="2310"/>
                        <a:pt x="1428" y="2314"/>
                      </a:cubicBezTo>
                      <a:cubicBezTo>
                        <a:pt x="1433" y="2319"/>
                        <a:pt x="1438" y="2322"/>
                        <a:pt x="1443" y="2326"/>
                      </a:cubicBezTo>
                      <a:cubicBezTo>
                        <a:pt x="1454" y="2334"/>
                        <a:pt x="1461" y="2345"/>
                        <a:pt x="1465" y="2357"/>
                      </a:cubicBezTo>
                      <a:cubicBezTo>
                        <a:pt x="1468" y="2368"/>
                        <a:pt x="1469" y="2380"/>
                        <a:pt x="1467" y="2392"/>
                      </a:cubicBezTo>
                      <a:cubicBezTo>
                        <a:pt x="1463" y="2409"/>
                        <a:pt x="1452" y="2425"/>
                        <a:pt x="1437" y="2435"/>
                      </a:cubicBezTo>
                      <a:cubicBezTo>
                        <a:pt x="1438" y="2435"/>
                        <a:pt x="1439" y="2435"/>
                        <a:pt x="1440" y="2435"/>
                      </a:cubicBezTo>
                      <a:cubicBezTo>
                        <a:pt x="1445" y="2434"/>
                        <a:pt x="1450" y="2434"/>
                        <a:pt x="1455" y="2435"/>
                      </a:cubicBezTo>
                      <a:cubicBezTo>
                        <a:pt x="1463" y="2435"/>
                        <a:pt x="1469" y="2437"/>
                        <a:pt x="1477" y="2440"/>
                      </a:cubicBezTo>
                      <a:cubicBezTo>
                        <a:pt x="1500" y="2453"/>
                        <a:pt x="1501" y="2483"/>
                        <a:pt x="1487" y="2502"/>
                      </a:cubicBezTo>
                      <a:cubicBezTo>
                        <a:pt x="1481" y="2509"/>
                        <a:pt x="1473" y="2515"/>
                        <a:pt x="1464" y="2517"/>
                      </a:cubicBezTo>
                      <a:cubicBezTo>
                        <a:pt x="1465" y="2514"/>
                        <a:pt x="1465" y="2514"/>
                        <a:pt x="1465" y="2514"/>
                      </a:cubicBezTo>
                      <a:cubicBezTo>
                        <a:pt x="1472" y="2511"/>
                        <a:pt x="1479" y="2506"/>
                        <a:pt x="1484" y="2499"/>
                      </a:cubicBezTo>
                      <a:cubicBezTo>
                        <a:pt x="1496" y="2482"/>
                        <a:pt x="1496" y="2455"/>
                        <a:pt x="1475" y="2444"/>
                      </a:cubicBezTo>
                      <a:cubicBezTo>
                        <a:pt x="1468" y="2441"/>
                        <a:pt x="1462" y="2440"/>
                        <a:pt x="1455" y="2439"/>
                      </a:cubicBezTo>
                      <a:cubicBezTo>
                        <a:pt x="1450" y="2439"/>
                        <a:pt x="1445" y="2439"/>
                        <a:pt x="1441" y="2440"/>
                      </a:cubicBezTo>
                      <a:cubicBezTo>
                        <a:pt x="1420" y="2441"/>
                        <a:pt x="1405" y="2449"/>
                        <a:pt x="1383" y="2443"/>
                      </a:cubicBezTo>
                      <a:cubicBezTo>
                        <a:pt x="1371" y="2440"/>
                        <a:pt x="1360" y="2432"/>
                        <a:pt x="1350" y="2420"/>
                      </a:cubicBezTo>
                      <a:cubicBezTo>
                        <a:pt x="1345" y="2412"/>
                        <a:pt x="1342" y="2406"/>
                        <a:pt x="1340" y="2397"/>
                      </a:cubicBezTo>
                      <a:cubicBezTo>
                        <a:pt x="1338" y="2388"/>
                        <a:pt x="1337" y="2380"/>
                        <a:pt x="1339" y="2371"/>
                      </a:cubicBezTo>
                      <a:cubicBezTo>
                        <a:pt x="1342" y="2357"/>
                        <a:pt x="1347" y="2348"/>
                        <a:pt x="1355" y="2337"/>
                      </a:cubicBezTo>
                      <a:cubicBezTo>
                        <a:pt x="1350" y="2342"/>
                        <a:pt x="1345" y="2347"/>
                        <a:pt x="1344" y="2348"/>
                      </a:cubicBezTo>
                      <a:cubicBezTo>
                        <a:pt x="1324" y="2369"/>
                        <a:pt x="1307" y="2391"/>
                        <a:pt x="1292" y="2414"/>
                      </a:cubicBezTo>
                      <a:cubicBezTo>
                        <a:pt x="1288" y="2421"/>
                        <a:pt x="1287" y="2426"/>
                        <a:pt x="1288" y="2432"/>
                      </a:cubicBezTo>
                      <a:cubicBezTo>
                        <a:pt x="1288" y="2436"/>
                        <a:pt x="1290" y="2440"/>
                        <a:pt x="1292" y="2442"/>
                      </a:cubicBezTo>
                      <a:cubicBezTo>
                        <a:pt x="1297" y="2446"/>
                        <a:pt x="1303" y="2448"/>
                        <a:pt x="1308" y="2444"/>
                      </a:cubicBezTo>
                      <a:cubicBezTo>
                        <a:pt x="1310" y="2442"/>
                        <a:pt x="1312" y="2439"/>
                        <a:pt x="1311" y="2435"/>
                      </a:cubicBezTo>
                      <a:cubicBezTo>
                        <a:pt x="1310" y="2432"/>
                        <a:pt x="1306" y="2429"/>
                        <a:pt x="1302" y="2431"/>
                      </a:cubicBezTo>
                      <a:cubicBezTo>
                        <a:pt x="1300" y="2432"/>
                        <a:pt x="1298" y="2435"/>
                        <a:pt x="1299" y="2438"/>
                      </a:cubicBezTo>
                      <a:cubicBezTo>
                        <a:pt x="1297" y="2436"/>
                        <a:pt x="1297" y="2432"/>
                        <a:pt x="1299" y="2429"/>
                      </a:cubicBezTo>
                      <a:cubicBezTo>
                        <a:pt x="1306" y="2422"/>
                        <a:pt x="1319" y="2428"/>
                        <a:pt x="1317" y="2439"/>
                      </a:cubicBezTo>
                      <a:cubicBezTo>
                        <a:pt x="1316" y="2448"/>
                        <a:pt x="1309" y="2453"/>
                        <a:pt x="1301" y="2452"/>
                      </a:cubicBezTo>
                      <a:cubicBezTo>
                        <a:pt x="1289" y="2451"/>
                        <a:pt x="1282" y="2438"/>
                        <a:pt x="1286" y="2425"/>
                      </a:cubicBezTo>
                      <a:cubicBezTo>
                        <a:pt x="1275" y="2445"/>
                        <a:pt x="1266" y="2466"/>
                        <a:pt x="1261" y="2487"/>
                      </a:cubicBezTo>
                      <a:cubicBezTo>
                        <a:pt x="1265" y="2479"/>
                        <a:pt x="1271" y="2472"/>
                        <a:pt x="1277" y="2468"/>
                      </a:cubicBezTo>
                      <a:cubicBezTo>
                        <a:pt x="1298" y="2451"/>
                        <a:pt x="1332" y="2454"/>
                        <a:pt x="1339" y="2485"/>
                      </a:cubicBezTo>
                      <a:cubicBezTo>
                        <a:pt x="1341" y="2494"/>
                        <a:pt x="1339" y="2502"/>
                        <a:pt x="1336" y="2511"/>
                      </a:cubicBezTo>
                      <a:cubicBezTo>
                        <a:pt x="1331" y="2524"/>
                        <a:pt x="1319" y="2535"/>
                        <a:pt x="1318" y="2549"/>
                      </a:cubicBezTo>
                      <a:cubicBezTo>
                        <a:pt x="1318" y="2556"/>
                        <a:pt x="1320" y="2562"/>
                        <a:pt x="1325" y="2566"/>
                      </a:cubicBezTo>
                      <a:cubicBezTo>
                        <a:pt x="1336" y="2575"/>
                        <a:pt x="1355" y="2570"/>
                        <a:pt x="1360" y="2557"/>
                      </a:cubicBezTo>
                      <a:cubicBezTo>
                        <a:pt x="1362" y="2551"/>
                        <a:pt x="1358" y="2544"/>
                        <a:pt x="1354" y="2541"/>
                      </a:cubicBezTo>
                      <a:cubicBezTo>
                        <a:pt x="1347" y="2537"/>
                        <a:pt x="1338" y="2540"/>
                        <a:pt x="1337" y="2546"/>
                      </a:cubicBezTo>
                      <a:cubicBezTo>
                        <a:pt x="1336" y="2543"/>
                        <a:pt x="1338" y="2537"/>
                        <a:pt x="1343" y="2535"/>
                      </a:cubicBezTo>
                      <a:cubicBezTo>
                        <a:pt x="1352" y="2531"/>
                        <a:pt x="1361" y="2538"/>
                        <a:pt x="1364" y="2546"/>
                      </a:cubicBezTo>
                      <a:cubicBezTo>
                        <a:pt x="1368" y="2556"/>
                        <a:pt x="1363" y="2564"/>
                        <a:pt x="1358" y="2570"/>
                      </a:cubicBezTo>
                      <a:cubicBezTo>
                        <a:pt x="1347" y="2580"/>
                        <a:pt x="1329" y="2581"/>
                        <a:pt x="1320" y="2568"/>
                      </a:cubicBezTo>
                      <a:cubicBezTo>
                        <a:pt x="1315" y="2561"/>
                        <a:pt x="1313" y="2555"/>
                        <a:pt x="1314" y="2549"/>
                      </a:cubicBezTo>
                      <a:cubicBezTo>
                        <a:pt x="1315" y="2537"/>
                        <a:pt x="1322" y="2528"/>
                        <a:pt x="1322" y="2517"/>
                      </a:cubicBezTo>
                      <a:cubicBezTo>
                        <a:pt x="1322" y="2498"/>
                        <a:pt x="1311" y="2483"/>
                        <a:pt x="1294" y="2484"/>
                      </a:cubicBezTo>
                      <a:cubicBezTo>
                        <a:pt x="1275" y="2485"/>
                        <a:pt x="1256" y="2508"/>
                        <a:pt x="1254" y="2528"/>
                      </a:cubicBezTo>
                      <a:cubicBezTo>
                        <a:pt x="1253" y="2540"/>
                        <a:pt x="1258" y="2553"/>
                        <a:pt x="1268" y="2560"/>
                      </a:cubicBezTo>
                      <a:cubicBezTo>
                        <a:pt x="1281" y="2568"/>
                        <a:pt x="1302" y="2561"/>
                        <a:pt x="1301" y="2543"/>
                      </a:cubicBezTo>
                      <a:cubicBezTo>
                        <a:pt x="1301" y="2537"/>
                        <a:pt x="1298" y="2533"/>
                        <a:pt x="1294" y="2530"/>
                      </a:cubicBezTo>
                      <a:cubicBezTo>
                        <a:pt x="1287" y="2525"/>
                        <a:pt x="1273" y="2529"/>
                        <a:pt x="1274" y="2540"/>
                      </a:cubicBezTo>
                      <a:cubicBezTo>
                        <a:pt x="1274" y="2546"/>
                        <a:pt x="1280" y="2550"/>
                        <a:pt x="1284" y="2546"/>
                      </a:cubicBezTo>
                      <a:cubicBezTo>
                        <a:pt x="1282" y="2553"/>
                        <a:pt x="1272" y="2551"/>
                        <a:pt x="1270" y="2543"/>
                      </a:cubicBezTo>
                      <a:cubicBezTo>
                        <a:pt x="1266" y="2528"/>
                        <a:pt x="1285" y="2517"/>
                        <a:pt x="1297" y="2527"/>
                      </a:cubicBezTo>
                      <a:cubicBezTo>
                        <a:pt x="1304" y="2534"/>
                        <a:pt x="1308" y="2547"/>
                        <a:pt x="1301" y="2557"/>
                      </a:cubicBezTo>
                      <a:cubicBezTo>
                        <a:pt x="1293" y="2570"/>
                        <a:pt x="1269" y="2571"/>
                        <a:pt x="1258" y="2555"/>
                      </a:cubicBezTo>
                      <a:cubicBezTo>
                        <a:pt x="1256" y="2554"/>
                        <a:pt x="1255" y="2552"/>
                        <a:pt x="1255" y="2551"/>
                      </a:cubicBezTo>
                      <a:cubicBezTo>
                        <a:pt x="1256" y="2557"/>
                        <a:pt x="1259" y="2563"/>
                        <a:pt x="1262" y="2570"/>
                      </a:cubicBezTo>
                      <a:cubicBezTo>
                        <a:pt x="1262" y="2570"/>
                        <a:pt x="1262" y="2570"/>
                        <a:pt x="1262" y="2570"/>
                      </a:cubicBezTo>
                      <a:cubicBezTo>
                        <a:pt x="1268" y="2579"/>
                        <a:pt x="1273" y="2584"/>
                        <a:pt x="1281" y="2590"/>
                      </a:cubicBezTo>
                      <a:cubicBezTo>
                        <a:pt x="1271" y="2587"/>
                        <a:pt x="1265" y="2580"/>
                        <a:pt x="1260" y="2571"/>
                      </a:cubicBezTo>
                      <a:cubicBezTo>
                        <a:pt x="1259" y="2571"/>
                        <a:pt x="1259" y="2571"/>
                        <a:pt x="1259" y="2571"/>
                      </a:cubicBezTo>
                      <a:cubicBezTo>
                        <a:pt x="1257" y="2567"/>
                        <a:pt x="1255" y="2562"/>
                        <a:pt x="1254" y="2558"/>
                      </a:cubicBezTo>
                      <a:cubicBezTo>
                        <a:pt x="1255" y="2573"/>
                        <a:pt x="1258" y="2588"/>
                        <a:pt x="1262" y="2603"/>
                      </a:cubicBezTo>
                      <a:cubicBezTo>
                        <a:pt x="1271" y="2629"/>
                        <a:pt x="1282" y="2648"/>
                        <a:pt x="1303" y="2666"/>
                      </a:cubicBezTo>
                      <a:cubicBezTo>
                        <a:pt x="1322" y="2683"/>
                        <a:pt x="1345" y="2694"/>
                        <a:pt x="1370" y="2698"/>
                      </a:cubicBezTo>
                      <a:cubicBezTo>
                        <a:pt x="1382" y="2700"/>
                        <a:pt x="1389" y="2700"/>
                        <a:pt x="1401" y="2696"/>
                      </a:cubicBezTo>
                      <a:cubicBezTo>
                        <a:pt x="1425" y="2686"/>
                        <a:pt x="1444" y="2662"/>
                        <a:pt x="1444" y="2642"/>
                      </a:cubicBezTo>
                      <a:cubicBezTo>
                        <a:pt x="1445" y="2630"/>
                        <a:pt x="1438" y="2619"/>
                        <a:pt x="1425" y="2620"/>
                      </a:cubicBezTo>
                      <a:cubicBezTo>
                        <a:pt x="1418" y="2621"/>
                        <a:pt x="1414" y="2627"/>
                        <a:pt x="1415" y="2635"/>
                      </a:cubicBezTo>
                      <a:cubicBezTo>
                        <a:pt x="1406" y="2628"/>
                        <a:pt x="1413" y="2610"/>
                        <a:pt x="1427" y="2606"/>
                      </a:cubicBezTo>
                      <a:cubicBezTo>
                        <a:pt x="1442" y="2601"/>
                        <a:pt x="1454" y="2607"/>
                        <a:pt x="1460" y="2615"/>
                      </a:cubicBezTo>
                      <a:cubicBezTo>
                        <a:pt x="1470" y="2627"/>
                        <a:pt x="1470" y="2648"/>
                        <a:pt x="1459" y="2664"/>
                      </a:cubicBezTo>
                      <a:cubicBezTo>
                        <a:pt x="1448" y="2680"/>
                        <a:pt x="1429" y="2693"/>
                        <a:pt x="1410" y="2698"/>
                      </a:cubicBezTo>
                      <a:cubicBezTo>
                        <a:pt x="1414" y="2697"/>
                        <a:pt x="1419" y="2696"/>
                        <a:pt x="1423" y="2695"/>
                      </a:cubicBezTo>
                      <a:cubicBezTo>
                        <a:pt x="1452" y="2685"/>
                        <a:pt x="1477" y="2668"/>
                        <a:pt x="1493" y="2641"/>
                      </a:cubicBezTo>
                      <a:cubicBezTo>
                        <a:pt x="1501" y="2626"/>
                        <a:pt x="1501" y="2613"/>
                        <a:pt x="1493" y="2598"/>
                      </a:cubicBezTo>
                      <a:cubicBezTo>
                        <a:pt x="1488" y="2589"/>
                        <a:pt x="1476" y="2579"/>
                        <a:pt x="1466" y="2579"/>
                      </a:cubicBezTo>
                      <a:cubicBezTo>
                        <a:pt x="1456" y="2579"/>
                        <a:pt x="1448" y="2587"/>
                        <a:pt x="1453" y="2596"/>
                      </a:cubicBezTo>
                      <a:cubicBezTo>
                        <a:pt x="1447" y="2596"/>
                        <a:pt x="1442" y="2590"/>
                        <a:pt x="1443" y="2583"/>
                      </a:cubicBezTo>
                      <a:cubicBezTo>
                        <a:pt x="1444" y="2577"/>
                        <a:pt x="1451" y="2571"/>
                        <a:pt x="1459" y="2570"/>
                      </a:cubicBezTo>
                      <a:cubicBezTo>
                        <a:pt x="1465" y="2569"/>
                        <a:pt x="1470" y="2570"/>
                        <a:pt x="1475" y="2573"/>
                      </a:cubicBezTo>
                      <a:cubicBezTo>
                        <a:pt x="1484" y="2577"/>
                        <a:pt x="1493" y="2586"/>
                        <a:pt x="1497" y="2595"/>
                      </a:cubicBezTo>
                      <a:cubicBezTo>
                        <a:pt x="1501" y="2603"/>
                        <a:pt x="1502" y="2611"/>
                        <a:pt x="1501" y="2618"/>
                      </a:cubicBezTo>
                      <a:cubicBezTo>
                        <a:pt x="1506" y="2595"/>
                        <a:pt x="1500" y="2573"/>
                        <a:pt x="1481" y="2556"/>
                      </a:cubicBezTo>
                      <a:cubicBezTo>
                        <a:pt x="1472" y="2548"/>
                        <a:pt x="1462" y="2543"/>
                        <a:pt x="1451" y="2541"/>
                      </a:cubicBezTo>
                      <a:cubicBezTo>
                        <a:pt x="1398" y="2530"/>
                        <a:pt x="1415" y="2574"/>
                        <a:pt x="1409" y="2600"/>
                      </a:cubicBezTo>
                      <a:cubicBezTo>
                        <a:pt x="1402" y="2632"/>
                        <a:pt x="1362" y="2616"/>
                        <a:pt x="1367" y="2583"/>
                      </a:cubicBezTo>
                      <a:cubicBezTo>
                        <a:pt x="1372" y="2555"/>
                        <a:pt x="1399" y="2542"/>
                        <a:pt x="1425" y="2539"/>
                      </a:cubicBezTo>
                      <a:cubicBezTo>
                        <a:pt x="1420" y="2539"/>
                        <a:pt x="1416" y="2538"/>
                        <a:pt x="1411" y="2536"/>
                      </a:cubicBezTo>
                      <a:cubicBezTo>
                        <a:pt x="1401" y="2531"/>
                        <a:pt x="1393" y="2520"/>
                        <a:pt x="1397" y="2509"/>
                      </a:cubicBezTo>
                      <a:cubicBezTo>
                        <a:pt x="1399" y="2504"/>
                        <a:pt x="1404" y="2501"/>
                        <a:pt x="1409" y="2500"/>
                      </a:cubicBezTo>
                      <a:cubicBezTo>
                        <a:pt x="1413" y="2500"/>
                        <a:pt x="1417" y="2502"/>
                        <a:pt x="1420" y="2505"/>
                      </a:cubicBezTo>
                      <a:cubicBezTo>
                        <a:pt x="1422" y="2508"/>
                        <a:pt x="1423" y="2512"/>
                        <a:pt x="1422" y="2516"/>
                      </a:cubicBezTo>
                      <a:cubicBezTo>
                        <a:pt x="1421" y="2521"/>
                        <a:pt x="1416" y="2525"/>
                        <a:pt x="1410" y="2524"/>
                      </a:cubicBezTo>
                      <a:cubicBezTo>
                        <a:pt x="1407" y="2523"/>
                        <a:pt x="1405" y="2521"/>
                        <a:pt x="1405" y="2517"/>
                      </a:cubicBezTo>
                      <a:cubicBezTo>
                        <a:pt x="1404" y="2515"/>
                        <a:pt x="1406" y="2513"/>
                        <a:pt x="1408" y="2513"/>
                      </a:cubicBezTo>
                      <a:cubicBezTo>
                        <a:pt x="1407" y="2514"/>
                        <a:pt x="1407" y="2516"/>
                        <a:pt x="1407" y="2517"/>
                      </a:cubicBezTo>
                      <a:cubicBezTo>
                        <a:pt x="1408" y="2520"/>
                        <a:pt x="1412" y="2521"/>
                        <a:pt x="1414" y="2519"/>
                      </a:cubicBezTo>
                      <a:cubicBezTo>
                        <a:pt x="1415" y="2518"/>
                        <a:pt x="1416" y="2516"/>
                        <a:pt x="1415" y="2513"/>
                      </a:cubicBezTo>
                      <a:cubicBezTo>
                        <a:pt x="1415" y="2510"/>
                        <a:pt x="1413" y="2508"/>
                        <a:pt x="1410" y="2508"/>
                      </a:cubicBezTo>
                      <a:cubicBezTo>
                        <a:pt x="1407" y="2508"/>
                        <a:pt x="1403" y="2510"/>
                        <a:pt x="1402" y="2513"/>
                      </a:cubicBezTo>
                      <a:cubicBezTo>
                        <a:pt x="1399" y="2522"/>
                        <a:pt x="1408" y="2532"/>
                        <a:pt x="1415" y="2535"/>
                      </a:cubicBezTo>
                      <a:cubicBezTo>
                        <a:pt x="1418" y="2536"/>
                        <a:pt x="1420" y="2537"/>
                        <a:pt x="1422" y="2537"/>
                      </a:cubicBezTo>
                      <a:cubicBezTo>
                        <a:pt x="1430" y="2539"/>
                        <a:pt x="1439" y="2538"/>
                        <a:pt x="1447" y="2539"/>
                      </a:cubicBezTo>
                      <a:cubicBezTo>
                        <a:pt x="1456" y="2540"/>
                        <a:pt x="1464" y="2543"/>
                        <a:pt x="1471" y="2547"/>
                      </a:cubicBezTo>
                      <a:cubicBezTo>
                        <a:pt x="1469" y="2545"/>
                        <a:pt x="1466" y="2542"/>
                        <a:pt x="1465" y="2540"/>
                      </a:cubicBezTo>
                      <a:cubicBezTo>
                        <a:pt x="1456" y="2523"/>
                        <a:pt x="1461" y="2502"/>
                        <a:pt x="1476" y="2490"/>
                      </a:cubicBezTo>
                      <a:cubicBezTo>
                        <a:pt x="1480" y="2487"/>
                        <a:pt x="1485" y="2485"/>
                        <a:pt x="1490" y="2483"/>
                      </a:cubicBezTo>
                      <a:cubicBezTo>
                        <a:pt x="1489" y="2487"/>
                        <a:pt x="1489" y="2487"/>
                        <a:pt x="1489" y="2487"/>
                      </a:cubicBezTo>
                      <a:cubicBezTo>
                        <a:pt x="1485" y="2488"/>
                        <a:pt x="1481" y="2490"/>
                        <a:pt x="1478" y="2493"/>
                      </a:cubicBezTo>
                      <a:cubicBezTo>
                        <a:pt x="1464" y="2504"/>
                        <a:pt x="1458" y="2523"/>
                        <a:pt x="1467" y="2538"/>
                      </a:cubicBezTo>
                      <a:cubicBezTo>
                        <a:pt x="1473" y="2548"/>
                        <a:pt x="1478" y="2550"/>
                        <a:pt x="1485" y="2557"/>
                      </a:cubicBezTo>
                      <a:cubicBezTo>
                        <a:pt x="1508" y="2580"/>
                        <a:pt x="1510" y="2613"/>
                        <a:pt x="1495" y="2642"/>
                      </a:cubicBezTo>
                      <a:cubicBezTo>
                        <a:pt x="1490" y="2651"/>
                        <a:pt x="1485" y="2657"/>
                        <a:pt x="1479" y="2664"/>
                      </a:cubicBezTo>
                      <a:cubicBezTo>
                        <a:pt x="1494" y="2652"/>
                        <a:pt x="1507" y="2639"/>
                        <a:pt x="1514" y="2626"/>
                      </a:cubicBezTo>
                      <a:cubicBezTo>
                        <a:pt x="1528" y="2596"/>
                        <a:pt x="1550" y="2558"/>
                        <a:pt x="1557" y="2536"/>
                      </a:cubicBezTo>
                      <a:cubicBezTo>
                        <a:pt x="1560" y="2526"/>
                        <a:pt x="1558" y="2514"/>
                        <a:pt x="1552" y="2506"/>
                      </a:cubicBezTo>
                      <a:cubicBezTo>
                        <a:pt x="1557" y="2510"/>
                        <a:pt x="1559" y="2516"/>
                        <a:pt x="1560" y="2523"/>
                      </a:cubicBezTo>
                      <a:cubicBezTo>
                        <a:pt x="1560" y="2523"/>
                        <a:pt x="1560" y="2523"/>
                        <a:pt x="1560" y="2523"/>
                      </a:cubicBezTo>
                      <a:cubicBezTo>
                        <a:pt x="1560" y="2526"/>
                        <a:pt x="1560" y="2529"/>
                        <a:pt x="1560" y="2532"/>
                      </a:cubicBezTo>
                      <a:cubicBezTo>
                        <a:pt x="1564" y="2521"/>
                        <a:pt x="1567" y="2510"/>
                        <a:pt x="1564" y="2499"/>
                      </a:cubicBezTo>
                      <a:cubicBezTo>
                        <a:pt x="1561" y="2487"/>
                        <a:pt x="1555" y="2479"/>
                        <a:pt x="1545" y="2473"/>
                      </a:cubicBezTo>
                      <a:cubicBezTo>
                        <a:pt x="1545" y="2472"/>
                        <a:pt x="1546" y="2471"/>
                        <a:pt x="1546" y="2470"/>
                      </a:cubicBezTo>
                      <a:cubicBezTo>
                        <a:pt x="1554" y="2475"/>
                        <a:pt x="1560" y="2481"/>
                        <a:pt x="1564" y="2491"/>
                      </a:cubicBezTo>
                      <a:cubicBezTo>
                        <a:pt x="1567" y="2499"/>
                        <a:pt x="1569" y="2508"/>
                        <a:pt x="1567" y="2514"/>
                      </a:cubicBezTo>
                      <a:cubicBezTo>
                        <a:pt x="1569" y="2510"/>
                        <a:pt x="1574" y="2507"/>
                        <a:pt x="1579" y="2507"/>
                      </a:cubicBezTo>
                      <a:cubicBezTo>
                        <a:pt x="1582" y="2507"/>
                        <a:pt x="1585" y="2509"/>
                        <a:pt x="1587" y="2511"/>
                      </a:cubicBezTo>
                      <a:cubicBezTo>
                        <a:pt x="1590" y="2515"/>
                        <a:pt x="1590" y="2521"/>
                        <a:pt x="1585" y="2524"/>
                      </a:cubicBezTo>
                      <a:cubicBezTo>
                        <a:pt x="1582" y="2526"/>
                        <a:pt x="1578" y="2526"/>
                        <a:pt x="1576" y="2524"/>
                      </a:cubicBezTo>
                      <a:cubicBezTo>
                        <a:pt x="1572" y="2520"/>
                        <a:pt x="1576" y="2514"/>
                        <a:pt x="1579" y="2515"/>
                      </a:cubicBezTo>
                      <a:cubicBezTo>
                        <a:pt x="1577" y="2515"/>
                        <a:pt x="1576" y="2517"/>
                        <a:pt x="1576" y="2519"/>
                      </a:cubicBezTo>
                      <a:cubicBezTo>
                        <a:pt x="1576" y="2522"/>
                        <a:pt x="1579" y="2523"/>
                        <a:pt x="1582" y="2523"/>
                      </a:cubicBezTo>
                      <a:cubicBezTo>
                        <a:pt x="1584" y="2522"/>
                        <a:pt x="1586" y="2520"/>
                        <a:pt x="1586" y="2518"/>
                      </a:cubicBezTo>
                      <a:cubicBezTo>
                        <a:pt x="1587" y="2513"/>
                        <a:pt x="1582" y="2507"/>
                        <a:pt x="1574" y="2509"/>
                      </a:cubicBezTo>
                      <a:cubicBezTo>
                        <a:pt x="1568" y="2512"/>
                        <a:pt x="1565" y="2522"/>
                        <a:pt x="1563" y="2527"/>
                      </a:cubicBezTo>
                      <a:cubicBezTo>
                        <a:pt x="1560" y="2535"/>
                        <a:pt x="1557" y="2544"/>
                        <a:pt x="1556" y="2548"/>
                      </a:cubicBezTo>
                      <a:cubicBezTo>
                        <a:pt x="1553" y="2554"/>
                        <a:pt x="1548" y="2569"/>
                        <a:pt x="1538" y="2585"/>
                      </a:cubicBezTo>
                      <a:cubicBezTo>
                        <a:pt x="1540" y="2582"/>
                        <a:pt x="1543" y="2580"/>
                        <a:pt x="1546" y="2577"/>
                      </a:cubicBezTo>
                      <a:cubicBezTo>
                        <a:pt x="1547" y="2577"/>
                        <a:pt x="1558" y="2569"/>
                        <a:pt x="1560" y="2571"/>
                      </a:cubicBezTo>
                      <a:cubicBezTo>
                        <a:pt x="1559" y="2572"/>
                        <a:pt x="1554" y="2576"/>
                        <a:pt x="1552" y="2577"/>
                      </a:cubicBezTo>
                      <a:cubicBezTo>
                        <a:pt x="1548" y="2581"/>
                        <a:pt x="1544" y="2585"/>
                        <a:pt x="1540" y="2589"/>
                      </a:cubicBezTo>
                      <a:cubicBezTo>
                        <a:pt x="1539" y="2591"/>
                        <a:pt x="1537" y="2593"/>
                        <a:pt x="1536" y="2595"/>
                      </a:cubicBezTo>
                      <a:cubicBezTo>
                        <a:pt x="1531" y="2602"/>
                        <a:pt x="1527" y="2609"/>
                        <a:pt x="1523" y="2617"/>
                      </a:cubicBezTo>
                      <a:cubicBezTo>
                        <a:pt x="1523" y="2618"/>
                        <a:pt x="1523" y="2619"/>
                        <a:pt x="1522" y="2620"/>
                      </a:cubicBezTo>
                      <a:cubicBezTo>
                        <a:pt x="1524" y="2618"/>
                        <a:pt x="1525" y="2616"/>
                        <a:pt x="1527" y="2613"/>
                      </a:cubicBezTo>
                      <a:cubicBezTo>
                        <a:pt x="1532" y="2607"/>
                        <a:pt x="1537" y="2603"/>
                        <a:pt x="1544" y="2599"/>
                      </a:cubicBezTo>
                      <a:cubicBezTo>
                        <a:pt x="1564" y="2589"/>
                        <a:pt x="1581" y="2599"/>
                        <a:pt x="1590" y="2615"/>
                      </a:cubicBezTo>
                      <a:cubicBezTo>
                        <a:pt x="1598" y="2629"/>
                        <a:pt x="1601" y="2646"/>
                        <a:pt x="1593" y="2660"/>
                      </a:cubicBezTo>
                      <a:cubicBezTo>
                        <a:pt x="1586" y="2672"/>
                        <a:pt x="1574" y="2678"/>
                        <a:pt x="1561" y="2674"/>
                      </a:cubicBezTo>
                      <a:cubicBezTo>
                        <a:pt x="1554" y="2673"/>
                        <a:pt x="1550" y="2670"/>
                        <a:pt x="1545" y="2666"/>
                      </a:cubicBezTo>
                      <a:cubicBezTo>
                        <a:pt x="1542" y="2662"/>
                        <a:pt x="1540" y="2658"/>
                        <a:pt x="1540" y="2653"/>
                      </a:cubicBezTo>
                      <a:cubicBezTo>
                        <a:pt x="1540" y="2646"/>
                        <a:pt x="1543" y="2641"/>
                        <a:pt x="1548" y="2637"/>
                      </a:cubicBezTo>
                      <a:cubicBezTo>
                        <a:pt x="1551" y="2635"/>
                        <a:pt x="1554" y="2634"/>
                        <a:pt x="1558" y="2635"/>
                      </a:cubicBezTo>
                      <a:cubicBezTo>
                        <a:pt x="1562" y="2636"/>
                        <a:pt x="1566" y="2639"/>
                        <a:pt x="1567" y="2643"/>
                      </a:cubicBezTo>
                      <a:cubicBezTo>
                        <a:pt x="1569" y="2648"/>
                        <a:pt x="1569" y="2653"/>
                        <a:pt x="1565" y="2656"/>
                      </a:cubicBezTo>
                      <a:cubicBezTo>
                        <a:pt x="1562" y="2660"/>
                        <a:pt x="1556" y="2660"/>
                        <a:pt x="1552" y="2658"/>
                      </a:cubicBezTo>
                      <a:cubicBezTo>
                        <a:pt x="1547" y="2655"/>
                        <a:pt x="1546" y="2648"/>
                        <a:pt x="1549" y="2643"/>
                      </a:cubicBezTo>
                      <a:cubicBezTo>
                        <a:pt x="1552" y="2638"/>
                        <a:pt x="1558" y="2637"/>
                        <a:pt x="1563" y="2640"/>
                      </a:cubicBezTo>
                      <a:cubicBezTo>
                        <a:pt x="1565" y="2641"/>
                        <a:pt x="1567" y="2643"/>
                        <a:pt x="1567" y="2644"/>
                      </a:cubicBezTo>
                      <a:cubicBezTo>
                        <a:pt x="1567" y="2644"/>
                        <a:pt x="1567" y="2644"/>
                        <a:pt x="1567" y="2643"/>
                      </a:cubicBezTo>
                      <a:cubicBezTo>
                        <a:pt x="1565" y="2639"/>
                        <a:pt x="1562" y="2637"/>
                        <a:pt x="1558" y="2636"/>
                      </a:cubicBezTo>
                      <a:cubicBezTo>
                        <a:pt x="1554" y="2635"/>
                        <a:pt x="1551" y="2636"/>
                        <a:pt x="1548" y="2638"/>
                      </a:cubicBezTo>
                      <a:cubicBezTo>
                        <a:pt x="1543" y="2641"/>
                        <a:pt x="1541" y="2647"/>
                        <a:pt x="1541" y="2653"/>
                      </a:cubicBezTo>
                      <a:cubicBezTo>
                        <a:pt x="1541" y="2657"/>
                        <a:pt x="1543" y="2661"/>
                        <a:pt x="1546" y="2665"/>
                      </a:cubicBezTo>
                      <a:cubicBezTo>
                        <a:pt x="1551" y="2669"/>
                        <a:pt x="1555" y="2671"/>
                        <a:pt x="1561" y="2673"/>
                      </a:cubicBezTo>
                      <a:cubicBezTo>
                        <a:pt x="1574" y="2675"/>
                        <a:pt x="1585" y="2671"/>
                        <a:pt x="1591" y="2659"/>
                      </a:cubicBezTo>
                      <a:cubicBezTo>
                        <a:pt x="1599" y="2645"/>
                        <a:pt x="1595" y="2628"/>
                        <a:pt x="1587" y="2616"/>
                      </a:cubicBezTo>
                      <a:cubicBezTo>
                        <a:pt x="1578" y="2602"/>
                        <a:pt x="1563" y="2594"/>
                        <a:pt x="1546" y="2603"/>
                      </a:cubicBezTo>
                      <a:cubicBezTo>
                        <a:pt x="1540" y="2606"/>
                        <a:pt x="1536" y="2610"/>
                        <a:pt x="1531" y="2616"/>
                      </a:cubicBezTo>
                      <a:cubicBezTo>
                        <a:pt x="1514" y="2637"/>
                        <a:pt x="1498" y="2655"/>
                        <a:pt x="1475" y="2670"/>
                      </a:cubicBezTo>
                      <a:cubicBezTo>
                        <a:pt x="1476" y="2670"/>
                        <a:pt x="1478" y="2669"/>
                        <a:pt x="1479" y="2669"/>
                      </a:cubicBezTo>
                      <a:cubicBezTo>
                        <a:pt x="1489" y="2667"/>
                        <a:pt x="1500" y="2670"/>
                        <a:pt x="1502" y="2682"/>
                      </a:cubicBezTo>
                      <a:cubicBezTo>
                        <a:pt x="1503" y="2689"/>
                        <a:pt x="1498" y="2696"/>
                        <a:pt x="1491" y="2699"/>
                      </a:cubicBezTo>
                      <a:cubicBezTo>
                        <a:pt x="1486" y="2701"/>
                        <a:pt x="1479" y="2700"/>
                        <a:pt x="1475" y="2695"/>
                      </a:cubicBezTo>
                      <a:cubicBezTo>
                        <a:pt x="1472" y="2691"/>
                        <a:pt x="1473" y="2686"/>
                        <a:pt x="1478" y="2685"/>
                      </a:cubicBezTo>
                      <a:cubicBezTo>
                        <a:pt x="1484" y="2685"/>
                        <a:pt x="1484" y="2690"/>
                        <a:pt x="1490" y="2690"/>
                      </a:cubicBezTo>
                      <a:cubicBezTo>
                        <a:pt x="1494" y="2690"/>
                        <a:pt x="1497" y="2688"/>
                        <a:pt x="1497" y="2684"/>
                      </a:cubicBezTo>
                      <a:cubicBezTo>
                        <a:pt x="1498" y="2676"/>
                        <a:pt x="1489" y="2673"/>
                        <a:pt x="1482" y="2673"/>
                      </a:cubicBezTo>
                      <a:cubicBezTo>
                        <a:pt x="1468" y="2674"/>
                        <a:pt x="1462" y="2679"/>
                        <a:pt x="1451" y="2686"/>
                      </a:cubicBezTo>
                      <a:cubicBezTo>
                        <a:pt x="1442" y="2691"/>
                        <a:pt x="1434" y="2695"/>
                        <a:pt x="1424" y="2698"/>
                      </a:cubicBezTo>
                      <a:cubicBezTo>
                        <a:pt x="1395" y="2707"/>
                        <a:pt x="1365" y="2704"/>
                        <a:pt x="1338" y="2693"/>
                      </a:cubicBezTo>
                      <a:cubicBezTo>
                        <a:pt x="1343" y="2696"/>
                        <a:pt x="1345" y="2702"/>
                        <a:pt x="1345" y="2707"/>
                      </a:cubicBezTo>
                      <a:cubicBezTo>
                        <a:pt x="1345" y="2711"/>
                        <a:pt x="1341" y="2716"/>
                        <a:pt x="1334" y="2717"/>
                      </a:cubicBezTo>
                      <a:cubicBezTo>
                        <a:pt x="1335" y="2716"/>
                        <a:pt x="1335" y="2714"/>
                        <a:pt x="1334" y="2713"/>
                      </a:cubicBezTo>
                      <a:cubicBezTo>
                        <a:pt x="1346" y="2712"/>
                        <a:pt x="1342" y="2697"/>
                        <a:pt x="1332" y="2691"/>
                      </a:cubicBezTo>
                      <a:cubicBezTo>
                        <a:pt x="1333" y="2691"/>
                        <a:pt x="1333" y="2691"/>
                        <a:pt x="1333" y="2691"/>
                      </a:cubicBezTo>
                      <a:cubicBezTo>
                        <a:pt x="1324" y="2687"/>
                        <a:pt x="1315" y="2682"/>
                        <a:pt x="1307" y="2676"/>
                      </a:cubicBezTo>
                      <a:cubicBezTo>
                        <a:pt x="1313" y="2688"/>
                        <a:pt x="1313" y="2704"/>
                        <a:pt x="1301" y="2715"/>
                      </a:cubicBezTo>
                      <a:cubicBezTo>
                        <a:pt x="1295" y="2720"/>
                        <a:pt x="1289" y="2723"/>
                        <a:pt x="1281" y="2723"/>
                      </a:cubicBezTo>
                      <a:cubicBezTo>
                        <a:pt x="1273" y="2723"/>
                        <a:pt x="1266" y="2721"/>
                        <a:pt x="1260" y="2715"/>
                      </a:cubicBezTo>
                      <a:cubicBezTo>
                        <a:pt x="1254" y="2710"/>
                        <a:pt x="1251" y="2704"/>
                        <a:pt x="1249" y="2697"/>
                      </a:cubicBezTo>
                      <a:cubicBezTo>
                        <a:pt x="1248" y="2689"/>
                        <a:pt x="1249" y="2682"/>
                        <a:pt x="1253" y="2676"/>
                      </a:cubicBezTo>
                      <a:cubicBezTo>
                        <a:pt x="1257" y="2670"/>
                        <a:pt x="1263" y="2666"/>
                        <a:pt x="1271" y="2665"/>
                      </a:cubicBezTo>
                      <a:cubicBezTo>
                        <a:pt x="1276" y="2665"/>
                        <a:pt x="1280" y="2667"/>
                        <a:pt x="1284" y="2670"/>
                      </a:cubicBezTo>
                      <a:cubicBezTo>
                        <a:pt x="1289" y="2675"/>
                        <a:pt x="1291" y="2682"/>
                        <a:pt x="1288" y="2689"/>
                      </a:cubicBezTo>
                      <a:cubicBezTo>
                        <a:pt x="1286" y="2695"/>
                        <a:pt x="1280" y="2699"/>
                        <a:pt x="1274" y="2699"/>
                      </a:cubicBezTo>
                      <a:cubicBezTo>
                        <a:pt x="1266" y="2699"/>
                        <a:pt x="1259" y="2693"/>
                        <a:pt x="1259" y="2685"/>
                      </a:cubicBezTo>
                      <a:cubicBezTo>
                        <a:pt x="1258" y="2677"/>
                        <a:pt x="1265" y="2670"/>
                        <a:pt x="1273" y="2669"/>
                      </a:cubicBezTo>
                      <a:cubicBezTo>
                        <a:pt x="1276" y="2669"/>
                        <a:pt x="1280" y="2670"/>
                        <a:pt x="1283" y="2673"/>
                      </a:cubicBezTo>
                      <a:cubicBezTo>
                        <a:pt x="1282" y="2672"/>
                        <a:pt x="1282" y="2672"/>
                        <a:pt x="1282" y="2672"/>
                      </a:cubicBezTo>
                      <a:cubicBezTo>
                        <a:pt x="1279" y="2669"/>
                        <a:pt x="1275" y="2668"/>
                        <a:pt x="1271" y="2668"/>
                      </a:cubicBezTo>
                      <a:cubicBezTo>
                        <a:pt x="1264" y="2669"/>
                        <a:pt x="1259" y="2672"/>
                        <a:pt x="1256" y="2678"/>
                      </a:cubicBezTo>
                      <a:cubicBezTo>
                        <a:pt x="1253" y="2683"/>
                        <a:pt x="1251" y="2690"/>
                        <a:pt x="1252" y="2696"/>
                      </a:cubicBezTo>
                      <a:cubicBezTo>
                        <a:pt x="1254" y="2703"/>
                        <a:pt x="1257" y="2708"/>
                        <a:pt x="1262" y="2713"/>
                      </a:cubicBezTo>
                      <a:cubicBezTo>
                        <a:pt x="1267" y="2718"/>
                        <a:pt x="1273" y="2720"/>
                        <a:pt x="1281" y="2720"/>
                      </a:cubicBezTo>
                      <a:cubicBezTo>
                        <a:pt x="1288" y="2720"/>
                        <a:pt x="1294" y="2717"/>
                        <a:pt x="1299" y="2713"/>
                      </a:cubicBezTo>
                      <a:cubicBezTo>
                        <a:pt x="1313" y="2700"/>
                        <a:pt x="1310" y="2679"/>
                        <a:pt x="1300" y="2670"/>
                      </a:cubicBezTo>
                      <a:cubicBezTo>
                        <a:pt x="1278" y="2651"/>
                        <a:pt x="1267" y="2632"/>
                        <a:pt x="1257" y="2605"/>
                      </a:cubicBezTo>
                      <a:cubicBezTo>
                        <a:pt x="1256" y="2602"/>
                        <a:pt x="1255" y="2600"/>
                        <a:pt x="1255" y="2597"/>
                      </a:cubicBezTo>
                      <a:cubicBezTo>
                        <a:pt x="1255" y="2599"/>
                        <a:pt x="1255" y="2601"/>
                        <a:pt x="1255" y="2604"/>
                      </a:cubicBezTo>
                      <a:cubicBezTo>
                        <a:pt x="1254" y="2614"/>
                        <a:pt x="1252" y="2623"/>
                        <a:pt x="1247" y="2632"/>
                      </a:cubicBezTo>
                      <a:cubicBezTo>
                        <a:pt x="1249" y="2621"/>
                        <a:pt x="1251" y="2614"/>
                        <a:pt x="1251" y="2603"/>
                      </a:cubicBezTo>
                      <a:cubicBezTo>
                        <a:pt x="1251" y="2603"/>
                        <a:pt x="1251" y="2602"/>
                        <a:pt x="1252" y="2601"/>
                      </a:cubicBezTo>
                      <a:cubicBezTo>
                        <a:pt x="1250" y="2609"/>
                        <a:pt x="1237" y="2615"/>
                        <a:pt x="1229" y="2615"/>
                      </a:cubicBezTo>
                      <a:cubicBezTo>
                        <a:pt x="1224" y="2616"/>
                        <a:pt x="1219" y="2615"/>
                        <a:pt x="1215" y="2614"/>
                      </a:cubicBezTo>
                      <a:cubicBezTo>
                        <a:pt x="1207" y="2612"/>
                        <a:pt x="1198" y="2605"/>
                        <a:pt x="1197" y="2596"/>
                      </a:cubicBezTo>
                      <a:cubicBezTo>
                        <a:pt x="1189" y="2597"/>
                        <a:pt x="1182" y="2592"/>
                        <a:pt x="1176" y="2588"/>
                      </a:cubicBezTo>
                      <a:cubicBezTo>
                        <a:pt x="1168" y="2581"/>
                        <a:pt x="1158" y="2578"/>
                        <a:pt x="1152" y="2584"/>
                      </a:cubicBezTo>
                      <a:cubicBezTo>
                        <a:pt x="1153" y="2574"/>
                        <a:pt x="1171" y="2571"/>
                        <a:pt x="1180" y="2573"/>
                      </a:cubicBezTo>
                      <a:cubicBezTo>
                        <a:pt x="1193" y="2577"/>
                        <a:pt x="1200" y="2588"/>
                        <a:pt x="1209" y="2600"/>
                      </a:cubicBezTo>
                      <a:cubicBezTo>
                        <a:pt x="1215" y="2607"/>
                        <a:pt x="1221" y="2611"/>
                        <a:pt x="1230" y="2611"/>
                      </a:cubicBezTo>
                      <a:cubicBezTo>
                        <a:pt x="1237" y="2611"/>
                        <a:pt x="1248" y="2608"/>
                        <a:pt x="1252" y="2601"/>
                      </a:cubicBezTo>
                      <a:cubicBezTo>
                        <a:pt x="1251" y="2602"/>
                        <a:pt x="1250" y="2604"/>
                        <a:pt x="1248" y="2605"/>
                      </a:cubicBezTo>
                      <a:cubicBezTo>
                        <a:pt x="1245" y="2608"/>
                        <a:pt x="1239" y="2609"/>
                        <a:pt x="1234" y="2604"/>
                      </a:cubicBezTo>
                      <a:cubicBezTo>
                        <a:pt x="1235" y="2604"/>
                        <a:pt x="1236" y="2603"/>
                        <a:pt x="1237" y="2602"/>
                      </a:cubicBezTo>
                      <a:cubicBezTo>
                        <a:pt x="1243" y="2606"/>
                        <a:pt x="1249" y="2603"/>
                        <a:pt x="1251" y="2595"/>
                      </a:cubicBezTo>
                      <a:cubicBezTo>
                        <a:pt x="1252" y="2592"/>
                        <a:pt x="1252" y="2589"/>
                        <a:pt x="1252" y="2586"/>
                      </a:cubicBezTo>
                      <a:cubicBezTo>
                        <a:pt x="1245" y="2554"/>
                        <a:pt x="1246" y="2522"/>
                        <a:pt x="1253" y="2491"/>
                      </a:cubicBezTo>
                      <a:cubicBezTo>
                        <a:pt x="1245" y="2516"/>
                        <a:pt x="1234" y="2544"/>
                        <a:pt x="1210" y="2557"/>
                      </a:cubicBezTo>
                      <a:cubicBezTo>
                        <a:pt x="1198" y="2563"/>
                        <a:pt x="1187" y="2564"/>
                        <a:pt x="1175" y="2559"/>
                      </a:cubicBezTo>
                      <a:cubicBezTo>
                        <a:pt x="1164" y="2555"/>
                        <a:pt x="1155" y="2549"/>
                        <a:pt x="1150" y="2540"/>
                      </a:cubicBezTo>
                      <a:cubicBezTo>
                        <a:pt x="1136" y="2518"/>
                        <a:pt x="1143" y="2490"/>
                        <a:pt x="1165" y="2476"/>
                      </a:cubicBezTo>
                      <a:cubicBezTo>
                        <a:pt x="1184" y="2465"/>
                        <a:pt x="1211" y="2466"/>
                        <a:pt x="1221" y="2489"/>
                      </a:cubicBezTo>
                      <a:cubicBezTo>
                        <a:pt x="1224" y="2499"/>
                        <a:pt x="1223" y="2510"/>
                        <a:pt x="1215" y="2517"/>
                      </a:cubicBezTo>
                      <a:cubicBezTo>
                        <a:pt x="1212" y="2519"/>
                        <a:pt x="1209" y="2520"/>
                        <a:pt x="1205" y="2520"/>
                      </a:cubicBezTo>
                      <a:cubicBezTo>
                        <a:pt x="1205" y="2520"/>
                        <a:pt x="1205" y="2520"/>
                        <a:pt x="1205" y="2520"/>
                      </a:cubicBezTo>
                      <a:cubicBezTo>
                        <a:pt x="1197" y="2521"/>
                        <a:pt x="1189" y="2514"/>
                        <a:pt x="1188" y="2505"/>
                      </a:cubicBezTo>
                      <a:cubicBezTo>
                        <a:pt x="1188" y="2496"/>
                        <a:pt x="1195" y="2488"/>
                        <a:pt x="1204" y="2487"/>
                      </a:cubicBezTo>
                      <a:cubicBezTo>
                        <a:pt x="1213" y="2487"/>
                        <a:pt x="1220" y="2494"/>
                        <a:pt x="1221" y="2503"/>
                      </a:cubicBezTo>
                      <a:cubicBezTo>
                        <a:pt x="1221" y="2507"/>
                        <a:pt x="1220" y="2510"/>
                        <a:pt x="1218" y="2513"/>
                      </a:cubicBezTo>
                      <a:cubicBezTo>
                        <a:pt x="1218" y="2513"/>
                        <a:pt x="1218" y="2513"/>
                        <a:pt x="1218" y="2513"/>
                      </a:cubicBezTo>
                      <a:cubicBezTo>
                        <a:pt x="1223" y="2506"/>
                        <a:pt x="1223" y="2497"/>
                        <a:pt x="1220" y="2489"/>
                      </a:cubicBezTo>
                      <a:cubicBezTo>
                        <a:pt x="1209" y="2468"/>
                        <a:pt x="1183" y="2468"/>
                        <a:pt x="1166" y="2479"/>
                      </a:cubicBezTo>
                      <a:cubicBezTo>
                        <a:pt x="1146" y="2491"/>
                        <a:pt x="1139" y="2518"/>
                        <a:pt x="1152" y="2538"/>
                      </a:cubicBezTo>
                      <a:cubicBezTo>
                        <a:pt x="1154" y="2542"/>
                        <a:pt x="1157" y="2545"/>
                        <a:pt x="1160" y="2547"/>
                      </a:cubicBezTo>
                      <a:cubicBezTo>
                        <a:pt x="1158" y="2545"/>
                        <a:pt x="1157" y="2543"/>
                        <a:pt x="1156" y="2540"/>
                      </a:cubicBezTo>
                      <a:cubicBezTo>
                        <a:pt x="1154" y="2532"/>
                        <a:pt x="1156" y="2523"/>
                        <a:pt x="1163" y="2518"/>
                      </a:cubicBezTo>
                      <a:cubicBezTo>
                        <a:pt x="1169" y="2514"/>
                        <a:pt x="1179" y="2514"/>
                        <a:pt x="1184" y="2522"/>
                      </a:cubicBezTo>
                      <a:cubicBezTo>
                        <a:pt x="1186" y="2527"/>
                        <a:pt x="1186" y="2532"/>
                        <a:pt x="1182" y="2536"/>
                      </a:cubicBezTo>
                      <a:cubicBezTo>
                        <a:pt x="1175" y="2543"/>
                        <a:pt x="1166" y="2536"/>
                        <a:pt x="1168" y="2530"/>
                      </a:cubicBezTo>
                      <a:cubicBezTo>
                        <a:pt x="1169" y="2533"/>
                        <a:pt x="1172" y="2536"/>
                        <a:pt x="1175" y="2535"/>
                      </a:cubicBezTo>
                      <a:cubicBezTo>
                        <a:pt x="1179" y="2535"/>
                        <a:pt x="1182" y="2531"/>
                        <a:pt x="1181" y="2527"/>
                      </a:cubicBezTo>
                      <a:cubicBezTo>
                        <a:pt x="1180" y="2523"/>
                        <a:pt x="1177" y="2520"/>
                        <a:pt x="1174" y="2520"/>
                      </a:cubicBezTo>
                      <a:cubicBezTo>
                        <a:pt x="1167" y="2519"/>
                        <a:pt x="1162" y="2524"/>
                        <a:pt x="1160" y="2529"/>
                      </a:cubicBezTo>
                      <a:cubicBezTo>
                        <a:pt x="1155" y="2541"/>
                        <a:pt x="1165" y="2553"/>
                        <a:pt x="1176" y="2557"/>
                      </a:cubicBezTo>
                      <a:cubicBezTo>
                        <a:pt x="1187" y="2560"/>
                        <a:pt x="1198" y="2559"/>
                        <a:pt x="1209" y="2554"/>
                      </a:cubicBezTo>
                      <a:cubicBezTo>
                        <a:pt x="1241" y="2536"/>
                        <a:pt x="1250" y="2482"/>
                        <a:pt x="1267" y="2445"/>
                      </a:cubicBezTo>
                      <a:cubicBezTo>
                        <a:pt x="1261" y="2451"/>
                        <a:pt x="1255" y="2454"/>
                        <a:pt x="1246" y="2457"/>
                      </a:cubicBezTo>
                      <a:cubicBezTo>
                        <a:pt x="1242" y="2458"/>
                        <a:pt x="1238" y="2459"/>
                        <a:pt x="1234" y="2459"/>
                      </a:cubicBezTo>
                      <a:cubicBezTo>
                        <a:pt x="1234" y="2458"/>
                        <a:pt x="1234" y="2457"/>
                        <a:pt x="1234" y="2456"/>
                      </a:cubicBezTo>
                      <a:cubicBezTo>
                        <a:pt x="1243" y="2455"/>
                        <a:pt x="1253" y="2451"/>
                        <a:pt x="1261" y="2446"/>
                      </a:cubicBezTo>
                      <a:cubicBezTo>
                        <a:pt x="1266" y="2442"/>
                        <a:pt x="1270" y="2438"/>
                        <a:pt x="1274" y="2433"/>
                      </a:cubicBezTo>
                      <a:cubicBezTo>
                        <a:pt x="1268" y="2438"/>
                        <a:pt x="1260" y="2440"/>
                        <a:pt x="1255" y="2439"/>
                      </a:cubicBezTo>
                      <a:cubicBezTo>
                        <a:pt x="1250" y="2439"/>
                        <a:pt x="1245" y="2436"/>
                        <a:pt x="1243" y="2433"/>
                      </a:cubicBezTo>
                      <a:cubicBezTo>
                        <a:pt x="1238" y="2426"/>
                        <a:pt x="1238" y="2417"/>
                        <a:pt x="1246" y="2411"/>
                      </a:cubicBezTo>
                      <a:cubicBezTo>
                        <a:pt x="1250" y="2408"/>
                        <a:pt x="1256" y="2409"/>
                        <a:pt x="1259" y="2412"/>
                      </a:cubicBezTo>
                      <a:cubicBezTo>
                        <a:pt x="1266" y="2419"/>
                        <a:pt x="1260" y="2428"/>
                        <a:pt x="1255" y="2427"/>
                      </a:cubicBezTo>
                      <a:cubicBezTo>
                        <a:pt x="1258" y="2426"/>
                        <a:pt x="1260" y="2423"/>
                        <a:pt x="1259" y="2420"/>
                      </a:cubicBezTo>
                      <a:cubicBezTo>
                        <a:pt x="1259" y="2416"/>
                        <a:pt x="1254" y="2413"/>
                        <a:pt x="1250" y="2414"/>
                      </a:cubicBezTo>
                      <a:cubicBezTo>
                        <a:pt x="1247" y="2415"/>
                        <a:pt x="1244" y="2418"/>
                        <a:pt x="1244" y="2422"/>
                      </a:cubicBezTo>
                      <a:cubicBezTo>
                        <a:pt x="1243" y="2428"/>
                        <a:pt x="1248" y="2433"/>
                        <a:pt x="1254" y="2435"/>
                      </a:cubicBezTo>
                      <a:cubicBezTo>
                        <a:pt x="1258" y="2437"/>
                        <a:pt x="1264" y="2436"/>
                        <a:pt x="1268" y="2433"/>
                      </a:cubicBezTo>
                      <a:cubicBezTo>
                        <a:pt x="1275" y="2430"/>
                        <a:pt x="1278" y="2424"/>
                        <a:pt x="1282" y="2417"/>
                      </a:cubicBezTo>
                      <a:cubicBezTo>
                        <a:pt x="1294" y="2397"/>
                        <a:pt x="1308" y="2377"/>
                        <a:pt x="1325" y="2359"/>
                      </a:cubicBezTo>
                      <a:cubicBezTo>
                        <a:pt x="1327" y="2356"/>
                        <a:pt x="1344" y="2339"/>
                        <a:pt x="1358" y="2328"/>
                      </a:cubicBezTo>
                      <a:cubicBezTo>
                        <a:pt x="1338" y="2335"/>
                        <a:pt x="1316" y="2337"/>
                        <a:pt x="1295" y="2332"/>
                      </a:cubicBezTo>
                      <a:cubicBezTo>
                        <a:pt x="1288" y="2331"/>
                        <a:pt x="1282" y="2329"/>
                        <a:pt x="1277" y="2327"/>
                      </a:cubicBezTo>
                      <a:cubicBezTo>
                        <a:pt x="1268" y="2324"/>
                        <a:pt x="1252" y="2318"/>
                        <a:pt x="1245" y="2328"/>
                      </a:cubicBezTo>
                      <a:cubicBezTo>
                        <a:pt x="1243" y="2333"/>
                        <a:pt x="1242" y="2339"/>
                        <a:pt x="1246" y="2342"/>
                      </a:cubicBezTo>
                      <a:cubicBezTo>
                        <a:pt x="1249" y="2344"/>
                        <a:pt x="1252" y="2344"/>
                        <a:pt x="1255" y="2343"/>
                      </a:cubicBezTo>
                      <a:cubicBezTo>
                        <a:pt x="1258" y="2341"/>
                        <a:pt x="1259" y="2337"/>
                        <a:pt x="1257" y="2335"/>
                      </a:cubicBezTo>
                      <a:cubicBezTo>
                        <a:pt x="1255" y="2333"/>
                        <a:pt x="1252" y="2332"/>
                        <a:pt x="1250" y="2333"/>
                      </a:cubicBezTo>
                      <a:cubicBezTo>
                        <a:pt x="1253" y="2329"/>
                        <a:pt x="1261" y="2331"/>
                        <a:pt x="1261" y="2339"/>
                      </a:cubicBezTo>
                      <a:cubicBezTo>
                        <a:pt x="1260" y="2343"/>
                        <a:pt x="1257" y="2346"/>
                        <a:pt x="1253" y="2347"/>
                      </a:cubicBezTo>
                      <a:cubicBezTo>
                        <a:pt x="1246" y="2348"/>
                        <a:pt x="1241" y="2343"/>
                        <a:pt x="1240" y="2336"/>
                      </a:cubicBezTo>
                      <a:cubicBezTo>
                        <a:pt x="1239" y="2330"/>
                        <a:pt x="1244" y="2323"/>
                        <a:pt x="1250" y="2321"/>
                      </a:cubicBezTo>
                      <a:cubicBezTo>
                        <a:pt x="1253" y="2320"/>
                        <a:pt x="1256" y="2319"/>
                        <a:pt x="1259" y="2319"/>
                      </a:cubicBezTo>
                      <a:cubicBezTo>
                        <a:pt x="1248" y="2314"/>
                        <a:pt x="1239" y="2309"/>
                        <a:pt x="1231" y="2303"/>
                      </a:cubicBezTo>
                      <a:cubicBezTo>
                        <a:pt x="1217" y="2293"/>
                        <a:pt x="1200" y="2269"/>
                        <a:pt x="1187" y="2265"/>
                      </a:cubicBezTo>
                      <a:cubicBezTo>
                        <a:pt x="1183" y="2264"/>
                        <a:pt x="1181" y="2264"/>
                        <a:pt x="1177" y="2264"/>
                      </a:cubicBezTo>
                      <a:cubicBezTo>
                        <a:pt x="1171" y="2265"/>
                        <a:pt x="1166" y="2268"/>
                        <a:pt x="1162" y="2272"/>
                      </a:cubicBezTo>
                      <a:cubicBezTo>
                        <a:pt x="1157" y="2277"/>
                        <a:pt x="1155" y="2283"/>
                        <a:pt x="1155" y="2290"/>
                      </a:cubicBezTo>
                      <a:cubicBezTo>
                        <a:pt x="1155" y="2298"/>
                        <a:pt x="1159" y="2305"/>
                        <a:pt x="1164" y="2311"/>
                      </a:cubicBezTo>
                      <a:cubicBezTo>
                        <a:pt x="1170" y="2317"/>
                        <a:pt x="1176" y="2319"/>
                        <a:pt x="1184" y="2320"/>
                      </a:cubicBezTo>
                      <a:cubicBezTo>
                        <a:pt x="1192" y="2320"/>
                        <a:pt x="1199" y="2317"/>
                        <a:pt x="1203" y="2310"/>
                      </a:cubicBezTo>
                      <a:cubicBezTo>
                        <a:pt x="1206" y="2305"/>
                        <a:pt x="1206" y="2299"/>
                        <a:pt x="1204" y="2294"/>
                      </a:cubicBezTo>
                      <a:cubicBezTo>
                        <a:pt x="1204" y="2295"/>
                        <a:pt x="1204" y="2295"/>
                        <a:pt x="1204" y="2295"/>
                      </a:cubicBezTo>
                      <a:cubicBezTo>
                        <a:pt x="1207" y="2305"/>
                        <a:pt x="1195" y="2310"/>
                        <a:pt x="1193" y="2301"/>
                      </a:cubicBezTo>
                      <a:cubicBezTo>
                        <a:pt x="1191" y="2297"/>
                        <a:pt x="1195" y="2289"/>
                        <a:pt x="1185" y="2284"/>
                      </a:cubicBezTo>
                      <a:cubicBezTo>
                        <a:pt x="1189" y="2284"/>
                        <a:pt x="1193" y="2285"/>
                        <a:pt x="1197" y="2287"/>
                      </a:cubicBezTo>
                      <a:cubicBezTo>
                        <a:pt x="1198" y="2287"/>
                        <a:pt x="1199" y="2288"/>
                        <a:pt x="1200" y="2289"/>
                      </a:cubicBezTo>
                      <a:cubicBezTo>
                        <a:pt x="1206" y="2295"/>
                        <a:pt x="1207" y="2303"/>
                        <a:pt x="1204" y="2310"/>
                      </a:cubicBezTo>
                      <a:cubicBezTo>
                        <a:pt x="1200" y="2318"/>
                        <a:pt x="1192" y="2321"/>
                        <a:pt x="1184" y="2321"/>
                      </a:cubicBezTo>
                      <a:cubicBezTo>
                        <a:pt x="1176" y="2321"/>
                        <a:pt x="1169" y="2318"/>
                        <a:pt x="1163" y="2312"/>
                      </a:cubicBezTo>
                      <a:cubicBezTo>
                        <a:pt x="1157" y="2306"/>
                        <a:pt x="1153" y="2298"/>
                        <a:pt x="1153" y="2290"/>
                      </a:cubicBezTo>
                      <a:cubicBezTo>
                        <a:pt x="1152" y="2282"/>
                        <a:pt x="1155" y="2275"/>
                        <a:pt x="1160" y="2269"/>
                      </a:cubicBezTo>
                      <a:cubicBezTo>
                        <a:pt x="1165" y="2265"/>
                        <a:pt x="1170" y="2262"/>
                        <a:pt x="1177" y="2261"/>
                      </a:cubicBezTo>
                      <a:cubicBezTo>
                        <a:pt x="1181" y="2261"/>
                        <a:pt x="1184" y="2261"/>
                        <a:pt x="1188" y="2262"/>
                      </a:cubicBezTo>
                      <a:cubicBezTo>
                        <a:pt x="1188" y="2262"/>
                        <a:pt x="1188" y="2262"/>
                        <a:pt x="1189" y="2262"/>
                      </a:cubicBezTo>
                      <a:cubicBezTo>
                        <a:pt x="1188" y="2261"/>
                        <a:pt x="1188" y="2261"/>
                        <a:pt x="1188" y="2261"/>
                      </a:cubicBezTo>
                      <a:cubicBezTo>
                        <a:pt x="1187" y="2260"/>
                        <a:pt x="1187" y="2260"/>
                        <a:pt x="1187" y="2260"/>
                      </a:cubicBezTo>
                      <a:cubicBezTo>
                        <a:pt x="1184" y="2256"/>
                        <a:pt x="1180" y="2252"/>
                        <a:pt x="1178" y="2247"/>
                      </a:cubicBezTo>
                      <a:cubicBezTo>
                        <a:pt x="1171" y="2235"/>
                        <a:pt x="1165" y="2218"/>
                        <a:pt x="1172" y="2204"/>
                      </a:cubicBezTo>
                      <a:cubicBezTo>
                        <a:pt x="1175" y="2199"/>
                        <a:pt x="1179" y="2195"/>
                        <a:pt x="1185" y="2193"/>
                      </a:cubicBezTo>
                      <a:cubicBezTo>
                        <a:pt x="1187" y="2192"/>
                        <a:pt x="1187" y="2192"/>
                        <a:pt x="1187" y="2192"/>
                      </a:cubicBezTo>
                      <a:cubicBezTo>
                        <a:pt x="1194" y="2190"/>
                        <a:pt x="1201" y="2191"/>
                        <a:pt x="1208" y="2194"/>
                      </a:cubicBezTo>
                      <a:cubicBezTo>
                        <a:pt x="1214" y="2197"/>
                        <a:pt x="1219" y="2201"/>
                        <a:pt x="1222" y="2208"/>
                      </a:cubicBezTo>
                      <a:cubicBezTo>
                        <a:pt x="1224" y="2214"/>
                        <a:pt x="1224" y="2222"/>
                        <a:pt x="1220" y="2228"/>
                      </a:cubicBezTo>
                      <a:cubicBezTo>
                        <a:pt x="1217" y="2232"/>
                        <a:pt x="1213" y="2234"/>
                        <a:pt x="1208" y="2235"/>
                      </a:cubicBezTo>
                      <a:cubicBezTo>
                        <a:pt x="1202" y="2235"/>
                        <a:pt x="1197" y="2233"/>
                        <a:pt x="1194" y="2228"/>
                      </a:cubicBezTo>
                      <a:cubicBezTo>
                        <a:pt x="1192" y="2226"/>
                        <a:pt x="1191" y="2224"/>
                        <a:pt x="1191" y="2221"/>
                      </a:cubicBezTo>
                      <a:cubicBezTo>
                        <a:pt x="1191" y="2224"/>
                        <a:pt x="1192" y="2226"/>
                        <a:pt x="1194" y="2228"/>
                      </a:cubicBezTo>
                      <a:cubicBezTo>
                        <a:pt x="1197" y="2232"/>
                        <a:pt x="1202" y="2234"/>
                        <a:pt x="1208" y="2234"/>
                      </a:cubicBezTo>
                      <a:cubicBezTo>
                        <a:pt x="1213" y="2234"/>
                        <a:pt x="1216" y="2231"/>
                        <a:pt x="1219" y="2227"/>
                      </a:cubicBezTo>
                      <a:cubicBezTo>
                        <a:pt x="1223" y="2221"/>
                        <a:pt x="1223" y="2215"/>
                        <a:pt x="1220" y="2208"/>
                      </a:cubicBezTo>
                      <a:cubicBezTo>
                        <a:pt x="1217" y="2202"/>
                        <a:pt x="1213" y="2198"/>
                        <a:pt x="1207" y="2195"/>
                      </a:cubicBezTo>
                      <a:cubicBezTo>
                        <a:pt x="1200" y="2193"/>
                        <a:pt x="1193" y="2193"/>
                        <a:pt x="1186" y="2195"/>
                      </a:cubicBezTo>
                      <a:cubicBezTo>
                        <a:pt x="1181" y="2197"/>
                        <a:pt x="1177" y="2201"/>
                        <a:pt x="1174" y="2206"/>
                      </a:cubicBezTo>
                      <a:cubicBezTo>
                        <a:pt x="1169" y="2218"/>
                        <a:pt x="1176" y="2236"/>
                        <a:pt x="1183" y="2247"/>
                      </a:cubicBezTo>
                      <a:cubicBezTo>
                        <a:pt x="1186" y="2253"/>
                        <a:pt x="1192" y="2259"/>
                        <a:pt x="1197" y="2264"/>
                      </a:cubicBezTo>
                      <a:cubicBezTo>
                        <a:pt x="1196" y="2263"/>
                        <a:pt x="1196" y="2262"/>
                        <a:pt x="1196" y="2261"/>
                      </a:cubicBezTo>
                      <a:cubicBezTo>
                        <a:pt x="1195" y="2254"/>
                        <a:pt x="1198" y="2247"/>
                        <a:pt x="1203" y="2244"/>
                      </a:cubicBezTo>
                      <a:cubicBezTo>
                        <a:pt x="1209" y="2241"/>
                        <a:pt x="1217" y="2242"/>
                        <a:pt x="1220" y="2249"/>
                      </a:cubicBezTo>
                      <a:cubicBezTo>
                        <a:pt x="1221" y="2253"/>
                        <a:pt x="1220" y="2257"/>
                        <a:pt x="1217" y="2260"/>
                      </a:cubicBezTo>
                      <a:cubicBezTo>
                        <a:pt x="1211" y="2265"/>
                        <a:pt x="1204" y="2258"/>
                        <a:pt x="1206" y="2254"/>
                      </a:cubicBezTo>
                      <a:cubicBezTo>
                        <a:pt x="1207" y="2257"/>
                        <a:pt x="1209" y="2259"/>
                        <a:pt x="1211" y="2259"/>
                      </a:cubicBezTo>
                      <a:cubicBezTo>
                        <a:pt x="1215" y="2259"/>
                        <a:pt x="1217" y="2256"/>
                        <a:pt x="1217" y="2252"/>
                      </a:cubicBezTo>
                      <a:cubicBezTo>
                        <a:pt x="1217" y="2250"/>
                        <a:pt x="1215" y="2247"/>
                        <a:pt x="1212" y="2246"/>
                      </a:cubicBezTo>
                      <a:cubicBezTo>
                        <a:pt x="1207" y="2245"/>
                        <a:pt x="1202" y="2248"/>
                        <a:pt x="1200" y="2252"/>
                      </a:cubicBezTo>
                      <a:cubicBezTo>
                        <a:pt x="1198" y="2256"/>
                        <a:pt x="1199" y="2260"/>
                        <a:pt x="1200" y="2264"/>
                      </a:cubicBezTo>
                      <a:cubicBezTo>
                        <a:pt x="1204" y="2278"/>
                        <a:pt x="1236" y="2304"/>
                        <a:pt x="1248" y="2310"/>
                      </a:cubicBezTo>
                      <a:cubicBezTo>
                        <a:pt x="1238" y="2300"/>
                        <a:pt x="1230" y="2287"/>
                        <a:pt x="1226" y="2272"/>
                      </a:cubicBezTo>
                      <a:cubicBezTo>
                        <a:pt x="1219" y="2237"/>
                        <a:pt x="1235" y="2191"/>
                        <a:pt x="1274" y="2186"/>
                      </a:cubicBezTo>
                      <a:cubicBezTo>
                        <a:pt x="1286" y="2185"/>
                        <a:pt x="1300" y="2190"/>
                        <a:pt x="1305" y="2203"/>
                      </a:cubicBezTo>
                      <a:cubicBezTo>
                        <a:pt x="1308" y="2212"/>
                        <a:pt x="1305" y="2223"/>
                        <a:pt x="1297" y="2228"/>
                      </a:cubicBezTo>
                      <a:cubicBezTo>
                        <a:pt x="1288" y="2233"/>
                        <a:pt x="1278" y="2232"/>
                        <a:pt x="1271" y="2225"/>
                      </a:cubicBezTo>
                      <a:cubicBezTo>
                        <a:pt x="1267" y="2221"/>
                        <a:pt x="1265" y="2215"/>
                        <a:pt x="1266" y="2209"/>
                      </a:cubicBezTo>
                      <a:cubicBezTo>
                        <a:pt x="1266" y="2207"/>
                        <a:pt x="1267" y="2205"/>
                        <a:pt x="1268" y="2203"/>
                      </a:cubicBezTo>
                      <a:cubicBezTo>
                        <a:pt x="1270" y="2199"/>
                        <a:pt x="1275" y="2196"/>
                        <a:pt x="1281" y="2195"/>
                      </a:cubicBezTo>
                      <a:cubicBezTo>
                        <a:pt x="1289" y="2195"/>
                        <a:pt x="1297" y="2202"/>
                        <a:pt x="1297" y="2210"/>
                      </a:cubicBezTo>
                      <a:cubicBezTo>
                        <a:pt x="1298" y="2219"/>
                        <a:pt x="1291" y="2226"/>
                        <a:pt x="1282" y="2227"/>
                      </a:cubicBezTo>
                      <a:cubicBezTo>
                        <a:pt x="1278" y="2227"/>
                        <a:pt x="1273" y="2225"/>
                        <a:pt x="1270" y="2222"/>
                      </a:cubicBezTo>
                      <a:cubicBezTo>
                        <a:pt x="1271" y="2223"/>
                        <a:pt x="1271" y="2223"/>
                        <a:pt x="1272" y="2224"/>
                      </a:cubicBezTo>
                      <a:cubicBezTo>
                        <a:pt x="1278" y="2230"/>
                        <a:pt x="1287" y="2231"/>
                        <a:pt x="1295" y="2226"/>
                      </a:cubicBezTo>
                      <a:cubicBezTo>
                        <a:pt x="1303" y="2221"/>
                        <a:pt x="1305" y="2212"/>
                        <a:pt x="1302" y="2204"/>
                      </a:cubicBezTo>
                      <a:cubicBezTo>
                        <a:pt x="1297" y="2193"/>
                        <a:pt x="1285" y="2189"/>
                        <a:pt x="1274" y="2190"/>
                      </a:cubicBezTo>
                      <a:cubicBezTo>
                        <a:pt x="1238" y="2196"/>
                        <a:pt x="1225" y="2239"/>
                        <a:pt x="1232" y="2270"/>
                      </a:cubicBezTo>
                      <a:cubicBezTo>
                        <a:pt x="1240" y="2302"/>
                        <a:pt x="1265" y="2320"/>
                        <a:pt x="1296" y="2327"/>
                      </a:cubicBezTo>
                      <a:cubicBezTo>
                        <a:pt x="1359" y="2339"/>
                        <a:pt x="1410" y="2297"/>
                        <a:pt x="1442" y="2246"/>
                      </a:cubicBezTo>
                      <a:cubicBezTo>
                        <a:pt x="1453" y="2228"/>
                        <a:pt x="1461" y="2212"/>
                        <a:pt x="1465" y="2190"/>
                      </a:cubicBezTo>
                      <a:cubicBezTo>
                        <a:pt x="1469" y="2169"/>
                        <a:pt x="1469" y="2145"/>
                        <a:pt x="1459" y="2129"/>
                      </a:cubicBezTo>
                      <a:cubicBezTo>
                        <a:pt x="1458" y="2129"/>
                        <a:pt x="1458" y="2129"/>
                        <a:pt x="1458" y="2129"/>
                      </a:cubicBezTo>
                      <a:cubicBezTo>
                        <a:pt x="1464" y="2140"/>
                        <a:pt x="1465" y="2156"/>
                        <a:pt x="1462" y="2168"/>
                      </a:cubicBezTo>
                      <a:cubicBezTo>
                        <a:pt x="1457" y="2191"/>
                        <a:pt x="1435" y="2219"/>
                        <a:pt x="1412" y="2228"/>
                      </a:cubicBezTo>
                      <a:cubicBezTo>
                        <a:pt x="1412" y="2226"/>
                        <a:pt x="1411" y="2224"/>
                        <a:pt x="1410" y="2224"/>
                      </a:cubicBezTo>
                      <a:cubicBezTo>
                        <a:pt x="1433" y="2215"/>
                        <a:pt x="1452" y="2190"/>
                        <a:pt x="1458" y="2167"/>
                      </a:cubicBezTo>
                      <a:cubicBezTo>
                        <a:pt x="1462" y="2151"/>
                        <a:pt x="1461" y="2129"/>
                        <a:pt x="1447" y="2119"/>
                      </a:cubicBezTo>
                      <a:cubicBezTo>
                        <a:pt x="1443" y="2116"/>
                        <a:pt x="1439" y="2115"/>
                        <a:pt x="1434" y="2114"/>
                      </a:cubicBezTo>
                      <a:cubicBezTo>
                        <a:pt x="1429" y="2114"/>
                        <a:pt x="1425" y="2116"/>
                        <a:pt x="1421" y="2119"/>
                      </a:cubicBezTo>
                      <a:cubicBezTo>
                        <a:pt x="1418" y="2122"/>
                        <a:pt x="1416" y="2126"/>
                        <a:pt x="1416" y="2130"/>
                      </a:cubicBezTo>
                      <a:cubicBezTo>
                        <a:pt x="1416" y="2135"/>
                        <a:pt x="1417" y="2138"/>
                        <a:pt x="1421" y="2141"/>
                      </a:cubicBezTo>
                      <a:cubicBezTo>
                        <a:pt x="1424" y="2144"/>
                        <a:pt x="1427" y="2145"/>
                        <a:pt x="1431" y="2144"/>
                      </a:cubicBezTo>
                      <a:cubicBezTo>
                        <a:pt x="1433" y="2143"/>
                        <a:pt x="1434" y="2142"/>
                        <a:pt x="1435" y="2141"/>
                      </a:cubicBezTo>
                      <a:cubicBezTo>
                        <a:pt x="1436" y="2139"/>
                        <a:pt x="1436" y="2138"/>
                        <a:pt x="1436" y="2136"/>
                      </a:cubicBezTo>
                      <a:cubicBezTo>
                        <a:pt x="1436" y="2135"/>
                        <a:pt x="1436" y="2133"/>
                        <a:pt x="1435" y="2133"/>
                      </a:cubicBezTo>
                      <a:cubicBezTo>
                        <a:pt x="1434" y="2132"/>
                        <a:pt x="1433" y="2131"/>
                        <a:pt x="1431" y="2132"/>
                      </a:cubicBezTo>
                      <a:cubicBezTo>
                        <a:pt x="1433" y="2131"/>
                        <a:pt x="1434" y="2132"/>
                        <a:pt x="1435" y="2132"/>
                      </a:cubicBezTo>
                      <a:cubicBezTo>
                        <a:pt x="1436" y="2133"/>
                        <a:pt x="1436" y="2135"/>
                        <a:pt x="1436" y="2136"/>
                      </a:cubicBezTo>
                      <a:cubicBezTo>
                        <a:pt x="1437" y="2138"/>
                        <a:pt x="1436" y="2139"/>
                        <a:pt x="1435" y="2141"/>
                      </a:cubicBezTo>
                      <a:cubicBezTo>
                        <a:pt x="1434" y="2143"/>
                        <a:pt x="1433" y="2143"/>
                        <a:pt x="1431" y="2144"/>
                      </a:cubicBezTo>
                      <a:cubicBezTo>
                        <a:pt x="1427" y="2146"/>
                        <a:pt x="1423" y="2145"/>
                        <a:pt x="1420" y="2142"/>
                      </a:cubicBezTo>
                      <a:cubicBezTo>
                        <a:pt x="1416" y="2139"/>
                        <a:pt x="1415" y="2135"/>
                        <a:pt x="1415" y="2130"/>
                      </a:cubicBezTo>
                      <a:cubicBezTo>
                        <a:pt x="1415" y="2125"/>
                        <a:pt x="1417" y="2121"/>
                        <a:pt x="1420" y="2118"/>
                      </a:cubicBezTo>
                      <a:cubicBezTo>
                        <a:pt x="1424" y="2114"/>
                        <a:pt x="1429" y="2113"/>
                        <a:pt x="1435" y="2113"/>
                      </a:cubicBezTo>
                      <a:cubicBezTo>
                        <a:pt x="1438" y="2113"/>
                        <a:pt x="1441" y="2113"/>
                        <a:pt x="1444" y="2114"/>
                      </a:cubicBezTo>
                      <a:cubicBezTo>
                        <a:pt x="1442" y="2113"/>
                        <a:pt x="1439" y="2112"/>
                        <a:pt x="1437" y="2111"/>
                      </a:cubicBezTo>
                      <a:cubicBezTo>
                        <a:pt x="1424" y="2106"/>
                        <a:pt x="1413" y="2107"/>
                        <a:pt x="1399" y="2109"/>
                      </a:cubicBezTo>
                      <a:cubicBezTo>
                        <a:pt x="1383" y="2113"/>
                        <a:pt x="1373" y="2119"/>
                        <a:pt x="1360" y="2129"/>
                      </a:cubicBezTo>
                      <a:cubicBezTo>
                        <a:pt x="1336" y="2147"/>
                        <a:pt x="1313" y="2174"/>
                        <a:pt x="1281" y="2174"/>
                      </a:cubicBezTo>
                      <a:cubicBezTo>
                        <a:pt x="1276" y="2174"/>
                        <a:pt x="1272" y="2173"/>
                        <a:pt x="1267" y="2172"/>
                      </a:cubicBezTo>
                      <a:cubicBezTo>
                        <a:pt x="1263" y="2171"/>
                        <a:pt x="1257" y="2168"/>
                        <a:pt x="1251" y="2166"/>
                      </a:cubicBezTo>
                      <a:cubicBezTo>
                        <a:pt x="1238" y="2163"/>
                        <a:pt x="1230" y="2171"/>
                        <a:pt x="1230" y="2179"/>
                      </a:cubicBezTo>
                      <a:cubicBezTo>
                        <a:pt x="1230" y="2182"/>
                        <a:pt x="1232" y="2185"/>
                        <a:pt x="1234" y="2187"/>
                      </a:cubicBezTo>
                      <a:cubicBezTo>
                        <a:pt x="1237" y="2189"/>
                        <a:pt x="1240" y="2189"/>
                        <a:pt x="1243" y="2187"/>
                      </a:cubicBezTo>
                      <a:cubicBezTo>
                        <a:pt x="1245" y="2186"/>
                        <a:pt x="1246" y="2182"/>
                        <a:pt x="1244" y="2179"/>
                      </a:cubicBezTo>
                      <a:cubicBezTo>
                        <a:pt x="1243" y="2177"/>
                        <a:pt x="1240" y="2177"/>
                        <a:pt x="1238" y="2178"/>
                      </a:cubicBezTo>
                      <a:cubicBezTo>
                        <a:pt x="1239" y="2176"/>
                        <a:pt x="1243" y="2176"/>
                        <a:pt x="1245" y="2178"/>
                      </a:cubicBezTo>
                      <a:cubicBezTo>
                        <a:pt x="1247" y="2179"/>
                        <a:pt x="1248" y="2182"/>
                        <a:pt x="1247" y="2184"/>
                      </a:cubicBezTo>
                      <a:cubicBezTo>
                        <a:pt x="1246" y="2192"/>
                        <a:pt x="1235" y="2193"/>
                        <a:pt x="1231" y="2188"/>
                      </a:cubicBezTo>
                      <a:cubicBezTo>
                        <a:pt x="1228" y="2184"/>
                        <a:pt x="1227" y="2179"/>
                        <a:pt x="1228" y="2174"/>
                      </a:cubicBezTo>
                      <a:cubicBezTo>
                        <a:pt x="1230" y="2167"/>
                        <a:pt x="1238" y="2163"/>
                        <a:pt x="1247" y="2164"/>
                      </a:cubicBezTo>
                      <a:cubicBezTo>
                        <a:pt x="1244" y="2163"/>
                        <a:pt x="1242" y="2161"/>
                        <a:pt x="1239" y="2160"/>
                      </a:cubicBezTo>
                      <a:cubicBezTo>
                        <a:pt x="1235" y="2159"/>
                        <a:pt x="1228" y="2160"/>
                        <a:pt x="1223" y="2164"/>
                      </a:cubicBezTo>
                      <a:cubicBezTo>
                        <a:pt x="1216" y="2170"/>
                        <a:pt x="1217" y="2181"/>
                        <a:pt x="1223" y="2189"/>
                      </a:cubicBezTo>
                      <a:cubicBezTo>
                        <a:pt x="1226" y="2194"/>
                        <a:pt x="1231" y="2198"/>
                        <a:pt x="1231" y="2206"/>
                      </a:cubicBezTo>
                      <a:cubicBezTo>
                        <a:pt x="1232" y="2213"/>
                        <a:pt x="1229" y="2219"/>
                        <a:pt x="1224" y="2223"/>
                      </a:cubicBezTo>
                      <a:cubicBezTo>
                        <a:pt x="1232" y="2205"/>
                        <a:pt x="1217" y="2201"/>
                        <a:pt x="1212" y="2189"/>
                      </a:cubicBezTo>
                      <a:cubicBezTo>
                        <a:pt x="1208" y="2181"/>
                        <a:pt x="1208" y="2173"/>
                        <a:pt x="1212" y="2166"/>
                      </a:cubicBezTo>
                      <a:cubicBezTo>
                        <a:pt x="1216" y="2160"/>
                        <a:pt x="1227" y="2154"/>
                        <a:pt x="1236" y="2158"/>
                      </a:cubicBezTo>
                      <a:cubicBezTo>
                        <a:pt x="1236" y="2158"/>
                        <a:pt x="1235" y="2157"/>
                        <a:pt x="1234" y="2157"/>
                      </a:cubicBezTo>
                      <a:cubicBezTo>
                        <a:pt x="1221" y="2147"/>
                        <a:pt x="1214" y="2135"/>
                        <a:pt x="1216" y="2118"/>
                      </a:cubicBezTo>
                      <a:cubicBezTo>
                        <a:pt x="1216" y="2115"/>
                        <a:pt x="1217" y="2112"/>
                        <a:pt x="1217" y="2109"/>
                      </a:cubicBezTo>
                      <a:cubicBezTo>
                        <a:pt x="1218" y="2109"/>
                        <a:pt x="1219" y="2110"/>
                        <a:pt x="1220" y="2110"/>
                      </a:cubicBezTo>
                      <a:cubicBezTo>
                        <a:pt x="1219" y="2112"/>
                        <a:pt x="1219" y="2115"/>
                        <a:pt x="1218" y="2118"/>
                      </a:cubicBezTo>
                      <a:cubicBezTo>
                        <a:pt x="1218" y="2134"/>
                        <a:pt x="1224" y="2145"/>
                        <a:pt x="1237" y="2154"/>
                      </a:cubicBezTo>
                      <a:cubicBezTo>
                        <a:pt x="1238" y="2155"/>
                        <a:pt x="1240" y="2156"/>
                        <a:pt x="1241" y="2157"/>
                      </a:cubicBezTo>
                      <a:cubicBezTo>
                        <a:pt x="1237" y="2153"/>
                        <a:pt x="1235" y="2148"/>
                        <a:pt x="1233" y="2142"/>
                      </a:cubicBezTo>
                      <a:cubicBezTo>
                        <a:pt x="1233" y="2138"/>
                        <a:pt x="1233" y="2135"/>
                        <a:pt x="1234" y="2131"/>
                      </a:cubicBezTo>
                      <a:cubicBezTo>
                        <a:pt x="1234" y="2128"/>
                        <a:pt x="1236" y="2125"/>
                        <a:pt x="1238" y="2122"/>
                      </a:cubicBezTo>
                      <a:cubicBezTo>
                        <a:pt x="1244" y="2115"/>
                        <a:pt x="1254" y="2113"/>
                        <a:pt x="1261" y="2120"/>
                      </a:cubicBezTo>
                      <a:cubicBezTo>
                        <a:pt x="1263" y="2122"/>
                        <a:pt x="1265" y="2126"/>
                        <a:pt x="1265" y="2130"/>
                      </a:cubicBezTo>
                      <a:cubicBezTo>
                        <a:pt x="1265" y="2132"/>
                        <a:pt x="1265" y="2133"/>
                        <a:pt x="1264" y="2135"/>
                      </a:cubicBezTo>
                      <a:cubicBezTo>
                        <a:pt x="1262" y="2138"/>
                        <a:pt x="1260" y="2140"/>
                        <a:pt x="1256" y="2141"/>
                      </a:cubicBezTo>
                      <a:cubicBezTo>
                        <a:pt x="1255" y="2141"/>
                        <a:pt x="1254" y="2141"/>
                        <a:pt x="1252" y="2141"/>
                      </a:cubicBezTo>
                      <a:cubicBezTo>
                        <a:pt x="1251" y="2141"/>
                        <a:pt x="1250" y="2141"/>
                        <a:pt x="1249" y="2140"/>
                      </a:cubicBezTo>
                      <a:cubicBezTo>
                        <a:pt x="1247" y="2139"/>
                        <a:pt x="1245" y="2137"/>
                        <a:pt x="1245" y="2134"/>
                      </a:cubicBezTo>
                      <a:cubicBezTo>
                        <a:pt x="1246" y="2132"/>
                        <a:pt x="1246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6" y="2130"/>
                        <a:pt x="1246" y="2132"/>
                        <a:pt x="1246" y="2134"/>
                      </a:cubicBezTo>
                      <a:cubicBezTo>
                        <a:pt x="1246" y="2136"/>
                        <a:pt x="1247" y="2138"/>
                        <a:pt x="1249" y="2139"/>
                      </a:cubicBezTo>
                      <a:cubicBezTo>
                        <a:pt x="1250" y="2140"/>
                        <a:pt x="1251" y="2140"/>
                        <a:pt x="1252" y="2140"/>
                      </a:cubicBezTo>
                      <a:cubicBezTo>
                        <a:pt x="1254" y="2140"/>
                        <a:pt x="1255" y="2140"/>
                        <a:pt x="1256" y="2140"/>
                      </a:cubicBezTo>
                      <a:cubicBezTo>
                        <a:pt x="1259" y="2139"/>
                        <a:pt x="1261" y="2137"/>
                        <a:pt x="1262" y="2134"/>
                      </a:cubicBezTo>
                      <a:cubicBezTo>
                        <a:pt x="1263" y="2133"/>
                        <a:pt x="1263" y="2131"/>
                        <a:pt x="1263" y="2130"/>
                      </a:cubicBezTo>
                      <a:cubicBezTo>
                        <a:pt x="1263" y="2126"/>
                        <a:pt x="1261" y="2124"/>
                        <a:pt x="1259" y="2121"/>
                      </a:cubicBezTo>
                      <a:cubicBezTo>
                        <a:pt x="1253" y="2116"/>
                        <a:pt x="1245" y="2118"/>
                        <a:pt x="1240" y="2124"/>
                      </a:cubicBezTo>
                      <a:cubicBezTo>
                        <a:pt x="1239" y="2126"/>
                        <a:pt x="1238" y="2129"/>
                        <a:pt x="1237" y="2132"/>
                      </a:cubicBezTo>
                      <a:cubicBezTo>
                        <a:pt x="1236" y="2135"/>
                        <a:pt x="1236" y="2138"/>
                        <a:pt x="1237" y="2141"/>
                      </a:cubicBezTo>
                      <a:cubicBezTo>
                        <a:pt x="1238" y="2145"/>
                        <a:pt x="1239" y="2148"/>
                        <a:pt x="1241" y="2150"/>
                      </a:cubicBezTo>
                      <a:cubicBezTo>
                        <a:pt x="1244" y="2155"/>
                        <a:pt x="1248" y="2158"/>
                        <a:pt x="1252" y="2161"/>
                      </a:cubicBezTo>
                      <a:cubicBezTo>
                        <a:pt x="1261" y="2166"/>
                        <a:pt x="1272" y="2169"/>
                        <a:pt x="1281" y="2170"/>
                      </a:cubicBezTo>
                      <a:cubicBezTo>
                        <a:pt x="1307" y="2169"/>
                        <a:pt x="1329" y="2148"/>
                        <a:pt x="1349" y="2132"/>
                      </a:cubicBezTo>
                      <a:cubicBezTo>
                        <a:pt x="1345" y="2135"/>
                        <a:pt x="1341" y="2137"/>
                        <a:pt x="1338" y="2139"/>
                      </a:cubicBezTo>
                      <a:cubicBezTo>
                        <a:pt x="1325" y="2145"/>
                        <a:pt x="1305" y="2144"/>
                        <a:pt x="1297" y="2131"/>
                      </a:cubicBezTo>
                      <a:cubicBezTo>
                        <a:pt x="1291" y="2123"/>
                        <a:pt x="1291" y="2113"/>
                        <a:pt x="1280" y="2110"/>
                      </a:cubicBezTo>
                      <a:cubicBezTo>
                        <a:pt x="1284" y="2103"/>
                        <a:pt x="1297" y="2102"/>
                        <a:pt x="1306" y="2110"/>
                      </a:cubicBezTo>
                      <a:cubicBezTo>
                        <a:pt x="1316" y="2118"/>
                        <a:pt x="1321" y="2136"/>
                        <a:pt x="1337" y="2133"/>
                      </a:cubicBezTo>
                      <a:cubicBezTo>
                        <a:pt x="1345" y="2132"/>
                        <a:pt x="1352" y="2126"/>
                        <a:pt x="1356" y="2126"/>
                      </a:cubicBezTo>
                      <a:cubicBezTo>
                        <a:pt x="1355" y="2127"/>
                        <a:pt x="1355" y="2127"/>
                        <a:pt x="1355" y="2127"/>
                      </a:cubicBezTo>
                      <a:cubicBezTo>
                        <a:pt x="1356" y="2126"/>
                        <a:pt x="1356" y="2126"/>
                        <a:pt x="1357" y="2126"/>
                      </a:cubicBezTo>
                      <a:cubicBezTo>
                        <a:pt x="1371" y="2116"/>
                        <a:pt x="1382" y="2109"/>
                        <a:pt x="1399" y="2106"/>
                      </a:cubicBezTo>
                      <a:cubicBezTo>
                        <a:pt x="1413" y="2104"/>
                        <a:pt x="1425" y="2103"/>
                        <a:pt x="1438" y="2109"/>
                      </a:cubicBezTo>
                      <a:cubicBezTo>
                        <a:pt x="1448" y="2113"/>
                        <a:pt x="1455" y="2120"/>
                        <a:pt x="1460" y="2128"/>
                      </a:cubicBezTo>
                      <a:cubicBezTo>
                        <a:pt x="1471" y="2145"/>
                        <a:pt x="1472" y="2169"/>
                        <a:pt x="1468" y="2192"/>
                      </a:cubicBezTo>
                      <a:cubicBezTo>
                        <a:pt x="1467" y="2200"/>
                        <a:pt x="1464" y="2208"/>
                        <a:pt x="1462" y="2216"/>
                      </a:cubicBezTo>
                      <a:cubicBezTo>
                        <a:pt x="1456" y="2231"/>
                        <a:pt x="1447" y="2243"/>
                        <a:pt x="1446" y="2259"/>
                      </a:cubicBezTo>
                      <a:cubicBezTo>
                        <a:pt x="1445" y="2266"/>
                        <a:pt x="1445" y="2275"/>
                        <a:pt x="1449" y="2281"/>
                      </a:cubicBezTo>
                      <a:cubicBezTo>
                        <a:pt x="1452" y="2284"/>
                        <a:pt x="1458" y="2287"/>
                        <a:pt x="1462" y="2284"/>
                      </a:cubicBezTo>
                      <a:cubicBezTo>
                        <a:pt x="1463" y="2283"/>
                        <a:pt x="1464" y="2281"/>
                        <a:pt x="1463" y="2280"/>
                      </a:cubicBezTo>
                      <a:cubicBezTo>
                        <a:pt x="1463" y="2278"/>
                        <a:pt x="1461" y="2277"/>
                        <a:pt x="1460" y="2278"/>
                      </a:cubicBezTo>
                      <a:cubicBezTo>
                        <a:pt x="1459" y="2278"/>
                        <a:pt x="1458" y="2279"/>
                        <a:pt x="1457" y="2279"/>
                      </a:cubicBezTo>
                      <a:cubicBezTo>
                        <a:pt x="1457" y="2281"/>
                        <a:pt x="1458" y="2282"/>
                        <a:pt x="1459" y="2282"/>
                      </a:cubicBezTo>
                      <a:cubicBezTo>
                        <a:pt x="1460" y="2282"/>
                        <a:pt x="1461" y="2282"/>
                        <a:pt x="1461" y="2281"/>
                      </a:cubicBezTo>
                      <a:cubicBezTo>
                        <a:pt x="1461" y="2282"/>
                        <a:pt x="1461" y="2283"/>
                        <a:pt x="1459" y="2283"/>
                      </a:cubicBezTo>
                      <a:cubicBezTo>
                        <a:pt x="1458" y="2284"/>
                        <a:pt x="1456" y="2283"/>
                        <a:pt x="1456" y="2282"/>
                      </a:cubicBezTo>
                      <a:cubicBezTo>
                        <a:pt x="1454" y="2279"/>
                        <a:pt x="1455" y="2276"/>
                        <a:pt x="1458" y="2275"/>
                      </a:cubicBezTo>
                      <a:cubicBezTo>
                        <a:pt x="1459" y="2274"/>
                        <a:pt x="1462" y="2274"/>
                        <a:pt x="1463" y="2275"/>
                      </a:cubicBezTo>
                      <a:cubicBezTo>
                        <a:pt x="1465" y="2275"/>
                        <a:pt x="1467" y="2277"/>
                        <a:pt x="1467" y="2279"/>
                      </a:cubicBezTo>
                      <a:cubicBezTo>
                        <a:pt x="1468" y="2281"/>
                        <a:pt x="1467" y="2284"/>
                        <a:pt x="1465" y="2286"/>
                      </a:cubicBezTo>
                      <a:cubicBezTo>
                        <a:pt x="1460" y="2289"/>
                        <a:pt x="1455" y="2287"/>
                        <a:pt x="1451" y="2284"/>
                      </a:cubicBezTo>
                      <a:cubicBezTo>
                        <a:pt x="1449" y="2283"/>
                        <a:pt x="1448" y="2281"/>
                        <a:pt x="1447" y="2278"/>
                      </a:cubicBezTo>
                      <a:cubicBezTo>
                        <a:pt x="1449" y="2289"/>
                        <a:pt x="1457" y="2295"/>
                        <a:pt x="1466" y="2298"/>
                      </a:cubicBezTo>
                      <a:cubicBezTo>
                        <a:pt x="1472" y="2299"/>
                        <a:pt x="1478" y="2299"/>
                        <a:pt x="1483" y="2296"/>
                      </a:cubicBezTo>
                      <a:cubicBezTo>
                        <a:pt x="1483" y="2296"/>
                        <a:pt x="1483" y="2296"/>
                        <a:pt x="1483" y="2296"/>
                      </a:cubicBezTo>
                      <a:cubicBezTo>
                        <a:pt x="1477" y="2298"/>
                        <a:pt x="1471" y="2295"/>
                        <a:pt x="1473" y="2287"/>
                      </a:cubicBezTo>
                      <a:cubicBezTo>
                        <a:pt x="1473" y="2281"/>
                        <a:pt x="1483" y="2273"/>
                        <a:pt x="1474" y="2262"/>
                      </a:cubicBezTo>
                      <a:close/>
                      <a:moveTo>
                        <a:pt x="1506" y="2623"/>
                      </a:moveTo>
                      <a:cubicBezTo>
                        <a:pt x="1516" y="2596"/>
                        <a:pt x="1504" y="2576"/>
                        <a:pt x="1504" y="2563"/>
                      </a:cubicBezTo>
                      <a:cubicBezTo>
                        <a:pt x="1505" y="2548"/>
                        <a:pt x="1522" y="2548"/>
                        <a:pt x="1525" y="2564"/>
                      </a:cubicBezTo>
                      <a:cubicBezTo>
                        <a:pt x="1529" y="2582"/>
                        <a:pt x="1520" y="2606"/>
                        <a:pt x="1506" y="2623"/>
                      </a:cubicBezTo>
                      <a:close/>
                      <a:moveTo>
                        <a:pt x="1626" y="2541"/>
                      </a:moveTo>
                      <a:cubicBezTo>
                        <a:pt x="1638" y="2539"/>
                        <a:pt x="1665" y="2547"/>
                        <a:pt x="1674" y="2560"/>
                      </a:cubicBezTo>
                      <a:cubicBezTo>
                        <a:pt x="1683" y="2573"/>
                        <a:pt x="1676" y="2584"/>
                        <a:pt x="1662" y="2571"/>
                      </a:cubicBezTo>
                      <a:cubicBezTo>
                        <a:pt x="1652" y="2562"/>
                        <a:pt x="1640" y="2543"/>
                        <a:pt x="1626" y="2541"/>
                      </a:cubicBezTo>
                      <a:close/>
                      <a:moveTo>
                        <a:pt x="1512" y="2466"/>
                      </a:moveTo>
                      <a:cubicBezTo>
                        <a:pt x="1510" y="2467"/>
                        <a:pt x="1510" y="2470"/>
                        <a:pt x="1511" y="2471"/>
                      </a:cubicBezTo>
                      <a:cubicBezTo>
                        <a:pt x="1513" y="2473"/>
                        <a:pt x="1515" y="2473"/>
                        <a:pt x="1517" y="2472"/>
                      </a:cubicBezTo>
                      <a:cubicBezTo>
                        <a:pt x="1518" y="2470"/>
                        <a:pt x="1518" y="2468"/>
                        <a:pt x="1517" y="2466"/>
                      </a:cubicBezTo>
                      <a:cubicBezTo>
                        <a:pt x="1516" y="2465"/>
                        <a:pt x="1513" y="2464"/>
                        <a:pt x="1512" y="2466"/>
                      </a:cubicBezTo>
                      <a:close/>
                      <a:moveTo>
                        <a:pt x="1555" y="2514"/>
                      </a:moveTo>
                      <a:cubicBezTo>
                        <a:pt x="1546" y="2518"/>
                        <a:pt x="1543" y="2506"/>
                        <a:pt x="1541" y="2502"/>
                      </a:cubicBezTo>
                      <a:cubicBezTo>
                        <a:pt x="1539" y="2499"/>
                        <a:pt x="1537" y="2497"/>
                        <a:pt x="1535" y="2497"/>
                      </a:cubicBezTo>
                      <a:cubicBezTo>
                        <a:pt x="1538" y="2496"/>
                        <a:pt x="1547" y="2496"/>
                        <a:pt x="1552" y="2498"/>
                      </a:cubicBezTo>
                      <a:cubicBezTo>
                        <a:pt x="1557" y="2500"/>
                        <a:pt x="1561" y="2506"/>
                        <a:pt x="1558" y="2513"/>
                      </a:cubicBezTo>
                      <a:cubicBezTo>
                        <a:pt x="1557" y="2509"/>
                        <a:pt x="1553" y="2505"/>
                        <a:pt x="1550" y="2504"/>
                      </a:cubicBezTo>
                      <a:cubicBezTo>
                        <a:pt x="1551" y="2505"/>
                        <a:pt x="1554" y="2510"/>
                        <a:pt x="1555" y="2514"/>
                      </a:cubicBezTo>
                      <a:close/>
                      <a:moveTo>
                        <a:pt x="1533" y="2462"/>
                      </a:moveTo>
                      <a:cubicBezTo>
                        <a:pt x="1529" y="2464"/>
                        <a:pt x="1529" y="2469"/>
                        <a:pt x="1532" y="2472"/>
                      </a:cubicBezTo>
                      <a:cubicBezTo>
                        <a:pt x="1535" y="2476"/>
                        <a:pt x="1539" y="2476"/>
                        <a:pt x="1542" y="2473"/>
                      </a:cubicBezTo>
                      <a:cubicBezTo>
                        <a:pt x="1546" y="2470"/>
                        <a:pt x="1546" y="2466"/>
                        <a:pt x="1543" y="2462"/>
                      </a:cubicBezTo>
                      <a:cubicBezTo>
                        <a:pt x="1541" y="2459"/>
                        <a:pt x="1536" y="2459"/>
                        <a:pt x="1533" y="2462"/>
                      </a:cubicBezTo>
                      <a:close/>
                      <a:moveTo>
                        <a:pt x="1520" y="2461"/>
                      </a:moveTo>
                      <a:cubicBezTo>
                        <a:pt x="1518" y="2463"/>
                        <a:pt x="1518" y="2466"/>
                        <a:pt x="1520" y="2468"/>
                      </a:cubicBezTo>
                      <a:cubicBezTo>
                        <a:pt x="1522" y="2470"/>
                        <a:pt x="1525" y="2471"/>
                        <a:pt x="1527" y="2469"/>
                      </a:cubicBezTo>
                      <a:cubicBezTo>
                        <a:pt x="1529" y="2467"/>
                        <a:pt x="1529" y="2464"/>
                        <a:pt x="1527" y="2462"/>
                      </a:cubicBezTo>
                      <a:cubicBezTo>
                        <a:pt x="1525" y="2460"/>
                        <a:pt x="1522" y="2460"/>
                        <a:pt x="1520" y="2461"/>
                      </a:cubicBezTo>
                      <a:close/>
                      <a:moveTo>
                        <a:pt x="1606" y="2539"/>
                      </a:moveTo>
                      <a:cubicBezTo>
                        <a:pt x="1603" y="2539"/>
                        <a:pt x="1600" y="2540"/>
                        <a:pt x="1598" y="2542"/>
                      </a:cubicBezTo>
                      <a:cubicBezTo>
                        <a:pt x="1595" y="2544"/>
                        <a:pt x="1594" y="2548"/>
                        <a:pt x="1595" y="2553"/>
                      </a:cubicBezTo>
                      <a:cubicBezTo>
                        <a:pt x="1597" y="2558"/>
                        <a:pt x="1602" y="2560"/>
                        <a:pt x="1606" y="2560"/>
                      </a:cubicBezTo>
                      <a:cubicBezTo>
                        <a:pt x="1614" y="2559"/>
                        <a:pt x="1614" y="2552"/>
                        <a:pt x="1617" y="2548"/>
                      </a:cubicBezTo>
                      <a:cubicBezTo>
                        <a:pt x="1620" y="2544"/>
                        <a:pt x="1627" y="2544"/>
                        <a:pt x="1633" y="2547"/>
                      </a:cubicBezTo>
                      <a:cubicBezTo>
                        <a:pt x="1641" y="2550"/>
                        <a:pt x="1645" y="2558"/>
                        <a:pt x="1643" y="2566"/>
                      </a:cubicBezTo>
                      <a:cubicBezTo>
                        <a:pt x="1643" y="2571"/>
                        <a:pt x="1639" y="2575"/>
                        <a:pt x="1634" y="2574"/>
                      </a:cubicBezTo>
                      <a:cubicBezTo>
                        <a:pt x="1638" y="2571"/>
                        <a:pt x="1637" y="2563"/>
                        <a:pt x="1630" y="2563"/>
                      </a:cubicBezTo>
                      <a:cubicBezTo>
                        <a:pt x="1626" y="2562"/>
                        <a:pt x="1619" y="2565"/>
                        <a:pt x="1612" y="2568"/>
                      </a:cubicBezTo>
                      <a:cubicBezTo>
                        <a:pt x="1604" y="2571"/>
                        <a:pt x="1597" y="2572"/>
                        <a:pt x="1590" y="2571"/>
                      </a:cubicBezTo>
                      <a:cubicBezTo>
                        <a:pt x="1577" y="2567"/>
                        <a:pt x="1571" y="2551"/>
                        <a:pt x="1577" y="2539"/>
                      </a:cubicBezTo>
                      <a:cubicBezTo>
                        <a:pt x="1580" y="2533"/>
                        <a:pt x="1586" y="2530"/>
                        <a:pt x="1593" y="2527"/>
                      </a:cubicBezTo>
                      <a:cubicBezTo>
                        <a:pt x="1600" y="2525"/>
                        <a:pt x="1619" y="2523"/>
                        <a:pt x="1624" y="2516"/>
                      </a:cubicBezTo>
                      <a:cubicBezTo>
                        <a:pt x="1628" y="2511"/>
                        <a:pt x="1626" y="2505"/>
                        <a:pt x="1622" y="2504"/>
                      </a:cubicBezTo>
                      <a:cubicBezTo>
                        <a:pt x="1625" y="2500"/>
                        <a:pt x="1633" y="2502"/>
                        <a:pt x="1636" y="2507"/>
                      </a:cubicBezTo>
                      <a:cubicBezTo>
                        <a:pt x="1642" y="2517"/>
                        <a:pt x="1638" y="2533"/>
                        <a:pt x="1625" y="2539"/>
                      </a:cubicBezTo>
                      <a:cubicBezTo>
                        <a:pt x="1619" y="2541"/>
                        <a:pt x="1614" y="2540"/>
                        <a:pt x="1606" y="2539"/>
                      </a:cubicBezTo>
                      <a:close/>
                      <a:moveTo>
                        <a:pt x="1695" y="2635"/>
                      </a:moveTo>
                      <a:cubicBezTo>
                        <a:pt x="1694" y="2637"/>
                        <a:pt x="1691" y="2637"/>
                        <a:pt x="1690" y="2636"/>
                      </a:cubicBezTo>
                      <a:cubicBezTo>
                        <a:pt x="1688" y="2634"/>
                        <a:pt x="1688" y="2632"/>
                        <a:pt x="1689" y="2630"/>
                      </a:cubicBezTo>
                      <a:cubicBezTo>
                        <a:pt x="1691" y="2628"/>
                        <a:pt x="1693" y="2628"/>
                        <a:pt x="1695" y="2630"/>
                      </a:cubicBezTo>
                      <a:cubicBezTo>
                        <a:pt x="1697" y="2631"/>
                        <a:pt x="1697" y="2634"/>
                        <a:pt x="1695" y="2635"/>
                      </a:cubicBezTo>
                      <a:close/>
                      <a:moveTo>
                        <a:pt x="1692" y="2643"/>
                      </a:moveTo>
                      <a:cubicBezTo>
                        <a:pt x="1691" y="2644"/>
                        <a:pt x="1688" y="2644"/>
                        <a:pt x="1687" y="2643"/>
                      </a:cubicBezTo>
                      <a:cubicBezTo>
                        <a:pt x="1686" y="2642"/>
                        <a:pt x="1686" y="2640"/>
                        <a:pt x="1687" y="2638"/>
                      </a:cubicBezTo>
                      <a:cubicBezTo>
                        <a:pt x="1688" y="2637"/>
                        <a:pt x="1690" y="2637"/>
                        <a:pt x="1691" y="2638"/>
                      </a:cubicBezTo>
                      <a:cubicBezTo>
                        <a:pt x="1693" y="2639"/>
                        <a:pt x="1693" y="2641"/>
                        <a:pt x="1692" y="2643"/>
                      </a:cubicBezTo>
                      <a:close/>
                      <a:moveTo>
                        <a:pt x="1695" y="2625"/>
                      </a:moveTo>
                      <a:cubicBezTo>
                        <a:pt x="1693" y="2628"/>
                        <a:pt x="1689" y="2628"/>
                        <a:pt x="1686" y="2626"/>
                      </a:cubicBezTo>
                      <a:cubicBezTo>
                        <a:pt x="1684" y="2623"/>
                        <a:pt x="1683" y="2619"/>
                        <a:pt x="1686" y="2617"/>
                      </a:cubicBezTo>
                      <a:cubicBezTo>
                        <a:pt x="1688" y="2614"/>
                        <a:pt x="1692" y="2614"/>
                        <a:pt x="1695" y="2616"/>
                      </a:cubicBezTo>
                      <a:cubicBezTo>
                        <a:pt x="1697" y="2618"/>
                        <a:pt x="1698" y="2622"/>
                        <a:pt x="1695" y="2625"/>
                      </a:cubicBezTo>
                      <a:close/>
                      <a:moveTo>
                        <a:pt x="1606" y="2541"/>
                      </a:moveTo>
                      <a:cubicBezTo>
                        <a:pt x="1601" y="2541"/>
                        <a:pt x="1596" y="2544"/>
                        <a:pt x="1596" y="2549"/>
                      </a:cubicBezTo>
                      <a:cubicBezTo>
                        <a:pt x="1596" y="2557"/>
                        <a:pt x="1606" y="2560"/>
                        <a:pt x="1611" y="2555"/>
                      </a:cubicBezTo>
                      <a:cubicBezTo>
                        <a:pt x="1615" y="2551"/>
                        <a:pt x="1614" y="2546"/>
                        <a:pt x="1621" y="2543"/>
                      </a:cubicBezTo>
                      <a:cubicBezTo>
                        <a:pt x="1613" y="2545"/>
                        <a:pt x="1611" y="2542"/>
                        <a:pt x="1606" y="2541"/>
                      </a:cubicBezTo>
                      <a:close/>
                      <a:moveTo>
                        <a:pt x="1572" y="2552"/>
                      </a:moveTo>
                      <a:cubicBezTo>
                        <a:pt x="1571" y="2560"/>
                        <a:pt x="1578" y="2568"/>
                        <a:pt x="1583" y="2570"/>
                      </a:cubicBezTo>
                      <a:cubicBezTo>
                        <a:pt x="1581" y="2578"/>
                        <a:pt x="1564" y="2580"/>
                        <a:pt x="1560" y="2568"/>
                      </a:cubicBezTo>
                      <a:cubicBezTo>
                        <a:pt x="1558" y="2560"/>
                        <a:pt x="1564" y="2551"/>
                        <a:pt x="1572" y="2552"/>
                      </a:cubicBezTo>
                      <a:close/>
                      <a:moveTo>
                        <a:pt x="1695" y="2559"/>
                      </a:moveTo>
                      <a:cubicBezTo>
                        <a:pt x="1681" y="2556"/>
                        <a:pt x="1687" y="2537"/>
                        <a:pt x="1687" y="2531"/>
                      </a:cubicBezTo>
                      <a:cubicBezTo>
                        <a:pt x="1688" y="2526"/>
                        <a:pt x="1687" y="2522"/>
                        <a:pt x="1684" y="2519"/>
                      </a:cubicBezTo>
                      <a:cubicBezTo>
                        <a:pt x="1690" y="2520"/>
                        <a:pt x="1701" y="2529"/>
                        <a:pt x="1705" y="2535"/>
                      </a:cubicBezTo>
                      <a:cubicBezTo>
                        <a:pt x="1710" y="2543"/>
                        <a:pt x="1710" y="2553"/>
                        <a:pt x="1700" y="2559"/>
                      </a:cubicBezTo>
                      <a:cubicBezTo>
                        <a:pt x="1701" y="2554"/>
                        <a:pt x="1701" y="2546"/>
                        <a:pt x="1697" y="2541"/>
                      </a:cubicBezTo>
                      <a:cubicBezTo>
                        <a:pt x="1698" y="2544"/>
                        <a:pt x="1698" y="2553"/>
                        <a:pt x="1695" y="2559"/>
                      </a:cubicBezTo>
                      <a:close/>
                      <a:moveTo>
                        <a:pt x="1562" y="2590"/>
                      </a:moveTo>
                      <a:cubicBezTo>
                        <a:pt x="1594" y="2596"/>
                        <a:pt x="1606" y="2621"/>
                        <a:pt x="1619" y="2629"/>
                      </a:cubicBezTo>
                      <a:cubicBezTo>
                        <a:pt x="1634" y="2637"/>
                        <a:pt x="1645" y="2620"/>
                        <a:pt x="1631" y="2607"/>
                      </a:cubicBezTo>
                      <a:cubicBezTo>
                        <a:pt x="1616" y="2593"/>
                        <a:pt x="1587" y="2587"/>
                        <a:pt x="1562" y="2590"/>
                      </a:cubicBezTo>
                      <a:close/>
                      <a:moveTo>
                        <a:pt x="1497" y="2482"/>
                      </a:moveTo>
                      <a:cubicBezTo>
                        <a:pt x="1500" y="2482"/>
                        <a:pt x="1504" y="2482"/>
                        <a:pt x="1507" y="2482"/>
                      </a:cubicBezTo>
                      <a:cubicBezTo>
                        <a:pt x="1519" y="2484"/>
                        <a:pt x="1530" y="2490"/>
                        <a:pt x="1536" y="2501"/>
                      </a:cubicBezTo>
                      <a:cubicBezTo>
                        <a:pt x="1543" y="2513"/>
                        <a:pt x="1543" y="2531"/>
                        <a:pt x="1531" y="2541"/>
                      </a:cubicBezTo>
                      <a:cubicBezTo>
                        <a:pt x="1527" y="2545"/>
                        <a:pt x="1521" y="2547"/>
                        <a:pt x="1515" y="2546"/>
                      </a:cubicBezTo>
                      <a:cubicBezTo>
                        <a:pt x="1510" y="2546"/>
                        <a:pt x="1507" y="2545"/>
                        <a:pt x="1504" y="2542"/>
                      </a:cubicBezTo>
                      <a:cubicBezTo>
                        <a:pt x="1500" y="2538"/>
                        <a:pt x="1499" y="2533"/>
                        <a:pt x="1500" y="2528"/>
                      </a:cubicBezTo>
                      <a:cubicBezTo>
                        <a:pt x="1501" y="2524"/>
                        <a:pt x="1504" y="2521"/>
                        <a:pt x="1507" y="2520"/>
                      </a:cubicBezTo>
                      <a:cubicBezTo>
                        <a:pt x="1514" y="2517"/>
                        <a:pt x="1521" y="2520"/>
                        <a:pt x="1524" y="2526"/>
                      </a:cubicBezTo>
                      <a:cubicBezTo>
                        <a:pt x="1527" y="2533"/>
                        <a:pt x="1524" y="2540"/>
                        <a:pt x="1518" y="2543"/>
                      </a:cubicBezTo>
                      <a:cubicBezTo>
                        <a:pt x="1512" y="2545"/>
                        <a:pt x="1506" y="2544"/>
                        <a:pt x="1503" y="2540"/>
                      </a:cubicBezTo>
                      <a:cubicBezTo>
                        <a:pt x="1503" y="2541"/>
                        <a:pt x="1504" y="2541"/>
                        <a:pt x="1504" y="2541"/>
                      </a:cubicBezTo>
                      <a:cubicBezTo>
                        <a:pt x="1507" y="2544"/>
                        <a:pt x="1511" y="2546"/>
                        <a:pt x="1515" y="2546"/>
                      </a:cubicBezTo>
                      <a:cubicBezTo>
                        <a:pt x="1521" y="2546"/>
                        <a:pt x="1526" y="2544"/>
                        <a:pt x="1531" y="2540"/>
                      </a:cubicBezTo>
                      <a:cubicBezTo>
                        <a:pt x="1541" y="2530"/>
                        <a:pt x="1542" y="2513"/>
                        <a:pt x="1535" y="2502"/>
                      </a:cubicBezTo>
                      <a:cubicBezTo>
                        <a:pt x="1528" y="2491"/>
                        <a:pt x="1516" y="2485"/>
                        <a:pt x="1505" y="2485"/>
                      </a:cubicBezTo>
                      <a:cubicBezTo>
                        <a:pt x="1502" y="2484"/>
                        <a:pt x="1499" y="2484"/>
                        <a:pt x="1496" y="2485"/>
                      </a:cubicBezTo>
                      <a:lnTo>
                        <a:pt x="1497" y="2482"/>
                      </a:lnTo>
                      <a:close/>
                      <a:moveTo>
                        <a:pt x="1459" y="2518"/>
                      </a:moveTo>
                      <a:cubicBezTo>
                        <a:pt x="1445" y="2520"/>
                        <a:pt x="1430" y="2514"/>
                        <a:pt x="1423" y="2498"/>
                      </a:cubicBezTo>
                      <a:cubicBezTo>
                        <a:pt x="1421" y="2492"/>
                        <a:pt x="1421" y="2487"/>
                        <a:pt x="1422" y="2480"/>
                      </a:cubicBezTo>
                      <a:cubicBezTo>
                        <a:pt x="1423" y="2475"/>
                        <a:pt x="1425" y="2471"/>
                        <a:pt x="1430" y="2468"/>
                      </a:cubicBezTo>
                      <a:cubicBezTo>
                        <a:pt x="1435" y="2464"/>
                        <a:pt x="1441" y="2463"/>
                        <a:pt x="1447" y="2466"/>
                      </a:cubicBezTo>
                      <a:cubicBezTo>
                        <a:pt x="1451" y="2467"/>
                        <a:pt x="1453" y="2469"/>
                        <a:pt x="1455" y="2473"/>
                      </a:cubicBezTo>
                      <a:cubicBezTo>
                        <a:pt x="1457" y="2479"/>
                        <a:pt x="1455" y="2484"/>
                        <a:pt x="1451" y="2488"/>
                      </a:cubicBezTo>
                      <a:cubicBezTo>
                        <a:pt x="1449" y="2490"/>
                        <a:pt x="1447" y="2491"/>
                        <a:pt x="1444" y="2491"/>
                      </a:cubicBezTo>
                      <a:cubicBezTo>
                        <a:pt x="1438" y="2492"/>
                        <a:pt x="1433" y="2487"/>
                        <a:pt x="1432" y="2481"/>
                      </a:cubicBezTo>
                      <a:cubicBezTo>
                        <a:pt x="1432" y="2475"/>
                        <a:pt x="1437" y="2470"/>
                        <a:pt x="1443" y="2470"/>
                      </a:cubicBezTo>
                      <a:cubicBezTo>
                        <a:pt x="1449" y="2470"/>
                        <a:pt x="1454" y="2474"/>
                        <a:pt x="1454" y="2480"/>
                      </a:cubicBezTo>
                      <a:cubicBezTo>
                        <a:pt x="1454" y="2482"/>
                        <a:pt x="1454" y="2484"/>
                        <a:pt x="1453" y="2485"/>
                      </a:cubicBezTo>
                      <a:cubicBezTo>
                        <a:pt x="1453" y="2485"/>
                        <a:pt x="1453" y="2485"/>
                        <a:pt x="1453" y="2485"/>
                      </a:cubicBezTo>
                      <a:cubicBezTo>
                        <a:pt x="1455" y="2481"/>
                        <a:pt x="1456" y="2477"/>
                        <a:pt x="1454" y="2473"/>
                      </a:cubicBezTo>
                      <a:cubicBezTo>
                        <a:pt x="1453" y="2470"/>
                        <a:pt x="1450" y="2468"/>
                        <a:pt x="1447" y="2466"/>
                      </a:cubicBezTo>
                      <a:cubicBezTo>
                        <a:pt x="1441" y="2464"/>
                        <a:pt x="1435" y="2465"/>
                        <a:pt x="1430" y="2469"/>
                      </a:cubicBezTo>
                      <a:cubicBezTo>
                        <a:pt x="1426" y="2472"/>
                        <a:pt x="1424" y="2476"/>
                        <a:pt x="1423" y="2481"/>
                      </a:cubicBezTo>
                      <a:cubicBezTo>
                        <a:pt x="1422" y="2487"/>
                        <a:pt x="1423" y="2492"/>
                        <a:pt x="1425" y="2497"/>
                      </a:cubicBezTo>
                      <a:cubicBezTo>
                        <a:pt x="1432" y="2513"/>
                        <a:pt x="1446" y="2518"/>
                        <a:pt x="1460" y="2515"/>
                      </a:cubicBezTo>
                      <a:lnTo>
                        <a:pt x="1459" y="2518"/>
                      </a:lnTo>
                      <a:close/>
                      <a:moveTo>
                        <a:pt x="1199" y="2456"/>
                      </a:moveTo>
                      <a:cubicBezTo>
                        <a:pt x="1197" y="2453"/>
                        <a:pt x="1199" y="2449"/>
                        <a:pt x="1202" y="2448"/>
                      </a:cubicBezTo>
                      <a:cubicBezTo>
                        <a:pt x="1205" y="2446"/>
                        <a:pt x="1209" y="2448"/>
                        <a:pt x="1210" y="2451"/>
                      </a:cubicBezTo>
                      <a:cubicBezTo>
                        <a:pt x="1212" y="2454"/>
                        <a:pt x="1210" y="2458"/>
                        <a:pt x="1207" y="2459"/>
                      </a:cubicBezTo>
                      <a:cubicBezTo>
                        <a:pt x="1204" y="2461"/>
                        <a:pt x="1200" y="2459"/>
                        <a:pt x="1199" y="2456"/>
                      </a:cubicBezTo>
                      <a:close/>
                      <a:moveTo>
                        <a:pt x="1191" y="2447"/>
                      </a:moveTo>
                      <a:cubicBezTo>
                        <a:pt x="1190" y="2444"/>
                        <a:pt x="1191" y="2441"/>
                        <a:pt x="1193" y="2440"/>
                      </a:cubicBezTo>
                      <a:cubicBezTo>
                        <a:pt x="1196" y="2439"/>
                        <a:pt x="1199" y="2440"/>
                        <a:pt x="1200" y="2442"/>
                      </a:cubicBezTo>
                      <a:cubicBezTo>
                        <a:pt x="1201" y="2445"/>
                        <a:pt x="1200" y="2448"/>
                        <a:pt x="1197" y="2449"/>
                      </a:cubicBezTo>
                      <a:cubicBezTo>
                        <a:pt x="1195" y="2450"/>
                        <a:pt x="1192" y="2449"/>
                        <a:pt x="1191" y="2447"/>
                      </a:cubicBezTo>
                      <a:close/>
                      <a:moveTo>
                        <a:pt x="1213" y="2462"/>
                      </a:moveTo>
                      <a:cubicBezTo>
                        <a:pt x="1211" y="2457"/>
                        <a:pt x="1213" y="2452"/>
                        <a:pt x="1218" y="2449"/>
                      </a:cubicBezTo>
                      <a:cubicBezTo>
                        <a:pt x="1223" y="2447"/>
                        <a:pt x="1229" y="2449"/>
                        <a:pt x="1231" y="2454"/>
                      </a:cubicBezTo>
                      <a:cubicBezTo>
                        <a:pt x="1233" y="2459"/>
                        <a:pt x="1231" y="2465"/>
                        <a:pt x="1226" y="2467"/>
                      </a:cubicBezTo>
                      <a:cubicBezTo>
                        <a:pt x="1222" y="2469"/>
                        <a:pt x="1216" y="2467"/>
                        <a:pt x="1213" y="2462"/>
                      </a:cubicBezTo>
                      <a:close/>
                      <a:moveTo>
                        <a:pt x="1339" y="2250"/>
                      </a:moveTo>
                      <a:cubicBezTo>
                        <a:pt x="1323" y="2248"/>
                        <a:pt x="1301" y="2258"/>
                        <a:pt x="1293" y="2271"/>
                      </a:cubicBezTo>
                      <a:cubicBezTo>
                        <a:pt x="1284" y="2285"/>
                        <a:pt x="1294" y="2297"/>
                        <a:pt x="1306" y="2284"/>
                      </a:cubicBezTo>
                      <a:cubicBezTo>
                        <a:pt x="1316" y="2274"/>
                        <a:pt x="1325" y="2253"/>
                        <a:pt x="1339" y="2250"/>
                      </a:cubicBezTo>
                      <a:close/>
                      <a:moveTo>
                        <a:pt x="1444" y="2431"/>
                      </a:moveTo>
                      <a:cubicBezTo>
                        <a:pt x="1469" y="2425"/>
                        <a:pt x="1494" y="2398"/>
                        <a:pt x="1491" y="2379"/>
                      </a:cubicBezTo>
                      <a:cubicBezTo>
                        <a:pt x="1488" y="2358"/>
                        <a:pt x="1467" y="2362"/>
                        <a:pt x="1470" y="2380"/>
                      </a:cubicBezTo>
                      <a:cubicBezTo>
                        <a:pt x="1472" y="2389"/>
                        <a:pt x="1468" y="2417"/>
                        <a:pt x="1444" y="2431"/>
                      </a:cubicBezTo>
                      <a:close/>
                      <a:moveTo>
                        <a:pt x="1458" y="2432"/>
                      </a:moveTo>
                      <a:cubicBezTo>
                        <a:pt x="1466" y="2427"/>
                        <a:pt x="1475" y="2428"/>
                        <a:pt x="1484" y="2430"/>
                      </a:cubicBezTo>
                      <a:cubicBezTo>
                        <a:pt x="1503" y="2436"/>
                        <a:pt x="1520" y="2456"/>
                        <a:pt x="1538" y="2452"/>
                      </a:cubicBezTo>
                      <a:cubicBezTo>
                        <a:pt x="1546" y="2450"/>
                        <a:pt x="1553" y="2444"/>
                        <a:pt x="1554" y="2436"/>
                      </a:cubicBezTo>
                      <a:cubicBezTo>
                        <a:pt x="1555" y="2431"/>
                        <a:pt x="1553" y="2427"/>
                        <a:pt x="1548" y="2425"/>
                      </a:cubicBezTo>
                      <a:cubicBezTo>
                        <a:pt x="1550" y="2428"/>
                        <a:pt x="1550" y="2435"/>
                        <a:pt x="1545" y="2438"/>
                      </a:cubicBezTo>
                      <a:cubicBezTo>
                        <a:pt x="1541" y="2441"/>
                        <a:pt x="1534" y="2440"/>
                        <a:pt x="1530" y="2436"/>
                      </a:cubicBezTo>
                      <a:cubicBezTo>
                        <a:pt x="1515" y="2425"/>
                        <a:pt x="1501" y="2411"/>
                        <a:pt x="1481" y="2416"/>
                      </a:cubicBezTo>
                      <a:cubicBezTo>
                        <a:pt x="1472" y="2418"/>
                        <a:pt x="1465" y="2423"/>
                        <a:pt x="1458" y="2432"/>
                      </a:cubicBezTo>
                      <a:close/>
                      <a:moveTo>
                        <a:pt x="1271" y="2580"/>
                      </a:moveTo>
                      <a:cubicBezTo>
                        <a:pt x="1281" y="2569"/>
                        <a:pt x="1295" y="2585"/>
                        <a:pt x="1300" y="2589"/>
                      </a:cubicBezTo>
                      <a:cubicBezTo>
                        <a:pt x="1304" y="2592"/>
                        <a:pt x="1307" y="2593"/>
                        <a:pt x="1312" y="2592"/>
                      </a:cubicBezTo>
                      <a:cubicBezTo>
                        <a:pt x="1308" y="2597"/>
                        <a:pt x="1294" y="2602"/>
                        <a:pt x="1287" y="2602"/>
                      </a:cubicBezTo>
                      <a:cubicBezTo>
                        <a:pt x="1277" y="2602"/>
                        <a:pt x="1269" y="2596"/>
                        <a:pt x="1269" y="2584"/>
                      </a:cubicBezTo>
                      <a:cubicBezTo>
                        <a:pt x="1272" y="2588"/>
                        <a:pt x="1280" y="2592"/>
                        <a:pt x="1285" y="2591"/>
                      </a:cubicBezTo>
                      <a:cubicBezTo>
                        <a:pt x="1282" y="2591"/>
                        <a:pt x="1275" y="2586"/>
                        <a:pt x="1271" y="2580"/>
                      </a:cubicBezTo>
                      <a:close/>
                      <a:moveTo>
                        <a:pt x="1178" y="2303"/>
                      </a:moveTo>
                      <a:cubicBezTo>
                        <a:pt x="1178" y="2299"/>
                        <a:pt x="1175" y="2295"/>
                        <a:pt x="1171" y="2296"/>
                      </a:cubicBezTo>
                      <a:cubicBezTo>
                        <a:pt x="1169" y="2297"/>
                        <a:pt x="1169" y="2298"/>
                        <a:pt x="1169" y="2300"/>
                      </a:cubicBezTo>
                      <a:cubicBezTo>
                        <a:pt x="1169" y="2301"/>
                        <a:pt x="1171" y="2301"/>
                        <a:pt x="1171" y="2301"/>
                      </a:cubicBezTo>
                      <a:cubicBezTo>
                        <a:pt x="1171" y="2302"/>
                        <a:pt x="1171" y="2302"/>
                        <a:pt x="1170" y="2303"/>
                      </a:cubicBezTo>
                      <a:cubicBezTo>
                        <a:pt x="1167" y="2304"/>
                        <a:pt x="1164" y="2302"/>
                        <a:pt x="1163" y="2299"/>
                      </a:cubicBezTo>
                      <a:cubicBezTo>
                        <a:pt x="1161" y="2297"/>
                        <a:pt x="1161" y="2293"/>
                        <a:pt x="1164" y="2291"/>
                      </a:cubicBezTo>
                      <a:cubicBezTo>
                        <a:pt x="1167" y="2289"/>
                        <a:pt x="1171" y="2288"/>
                        <a:pt x="1173" y="2287"/>
                      </a:cubicBezTo>
                      <a:cubicBezTo>
                        <a:pt x="1176" y="2284"/>
                        <a:pt x="1175" y="2281"/>
                        <a:pt x="1174" y="2278"/>
                      </a:cubicBezTo>
                      <a:cubicBezTo>
                        <a:pt x="1178" y="2281"/>
                        <a:pt x="1178" y="2281"/>
                        <a:pt x="1182" y="2280"/>
                      </a:cubicBezTo>
                      <a:cubicBezTo>
                        <a:pt x="1186" y="2279"/>
                        <a:pt x="1196" y="2271"/>
                        <a:pt x="1204" y="2281"/>
                      </a:cubicBezTo>
                      <a:cubicBezTo>
                        <a:pt x="1201" y="2274"/>
                        <a:pt x="1194" y="2270"/>
                        <a:pt x="1187" y="2268"/>
                      </a:cubicBezTo>
                      <a:cubicBezTo>
                        <a:pt x="1179" y="2267"/>
                        <a:pt x="1171" y="2269"/>
                        <a:pt x="1165" y="2274"/>
                      </a:cubicBezTo>
                      <a:cubicBezTo>
                        <a:pt x="1158" y="2281"/>
                        <a:pt x="1156" y="2294"/>
                        <a:pt x="1161" y="2303"/>
                      </a:cubicBezTo>
                      <a:cubicBezTo>
                        <a:pt x="1163" y="2307"/>
                        <a:pt x="1169" y="2311"/>
                        <a:pt x="1174" y="2309"/>
                      </a:cubicBezTo>
                      <a:cubicBezTo>
                        <a:pt x="1176" y="2308"/>
                        <a:pt x="1178" y="2306"/>
                        <a:pt x="1178" y="2303"/>
                      </a:cubicBezTo>
                      <a:close/>
                      <a:moveTo>
                        <a:pt x="1194" y="2259"/>
                      </a:moveTo>
                      <a:cubicBezTo>
                        <a:pt x="1184" y="2241"/>
                        <a:pt x="1188" y="2223"/>
                        <a:pt x="1187" y="2212"/>
                      </a:cubicBezTo>
                      <a:cubicBezTo>
                        <a:pt x="1187" y="2201"/>
                        <a:pt x="1177" y="2200"/>
                        <a:pt x="1174" y="2212"/>
                      </a:cubicBezTo>
                      <a:cubicBezTo>
                        <a:pt x="1172" y="2226"/>
                        <a:pt x="1186" y="2252"/>
                        <a:pt x="1194" y="2259"/>
                      </a:cubicBezTo>
                      <a:close/>
                      <a:moveTo>
                        <a:pt x="1227" y="2575"/>
                      </a:moveTo>
                      <a:cubicBezTo>
                        <a:pt x="1229" y="2576"/>
                        <a:pt x="1231" y="2576"/>
                        <a:pt x="1233" y="2574"/>
                      </a:cubicBezTo>
                      <a:cubicBezTo>
                        <a:pt x="1234" y="2573"/>
                        <a:pt x="1234" y="2570"/>
                        <a:pt x="1233" y="2569"/>
                      </a:cubicBezTo>
                      <a:cubicBezTo>
                        <a:pt x="1231" y="2568"/>
                        <a:pt x="1229" y="2568"/>
                        <a:pt x="1227" y="2569"/>
                      </a:cubicBezTo>
                      <a:cubicBezTo>
                        <a:pt x="1226" y="2571"/>
                        <a:pt x="1226" y="2573"/>
                        <a:pt x="1227" y="2575"/>
                      </a:cubicBezTo>
                      <a:close/>
                      <a:moveTo>
                        <a:pt x="1225" y="2603"/>
                      </a:moveTo>
                      <a:cubicBezTo>
                        <a:pt x="1228" y="2605"/>
                        <a:pt x="1232" y="2605"/>
                        <a:pt x="1235" y="2602"/>
                      </a:cubicBezTo>
                      <a:cubicBezTo>
                        <a:pt x="1238" y="2599"/>
                        <a:pt x="1238" y="2594"/>
                        <a:pt x="1235" y="2592"/>
                      </a:cubicBezTo>
                      <a:cubicBezTo>
                        <a:pt x="1232" y="2589"/>
                        <a:pt x="1227" y="2589"/>
                        <a:pt x="1224" y="2592"/>
                      </a:cubicBezTo>
                      <a:cubicBezTo>
                        <a:pt x="1222" y="2595"/>
                        <a:pt x="1222" y="2600"/>
                        <a:pt x="1225" y="2603"/>
                      </a:cubicBezTo>
                      <a:close/>
                      <a:moveTo>
                        <a:pt x="1224" y="2587"/>
                      </a:moveTo>
                      <a:cubicBezTo>
                        <a:pt x="1226" y="2589"/>
                        <a:pt x="1229" y="2589"/>
                        <a:pt x="1231" y="2586"/>
                      </a:cubicBezTo>
                      <a:cubicBezTo>
                        <a:pt x="1233" y="2584"/>
                        <a:pt x="1233" y="2581"/>
                        <a:pt x="1231" y="2579"/>
                      </a:cubicBezTo>
                      <a:cubicBezTo>
                        <a:pt x="1229" y="2577"/>
                        <a:pt x="1226" y="2577"/>
                        <a:pt x="1224" y="2579"/>
                      </a:cubicBezTo>
                      <a:cubicBezTo>
                        <a:pt x="1222" y="2581"/>
                        <a:pt x="1222" y="2585"/>
                        <a:pt x="1224" y="2587"/>
                      </a:cubicBezTo>
                      <a:close/>
                      <a:moveTo>
                        <a:pt x="1248" y="2612"/>
                      </a:moveTo>
                      <a:cubicBezTo>
                        <a:pt x="1229" y="2610"/>
                        <a:pt x="1229" y="2636"/>
                        <a:pt x="1228" y="2645"/>
                      </a:cubicBezTo>
                      <a:cubicBezTo>
                        <a:pt x="1227" y="2652"/>
                        <a:pt x="1224" y="2656"/>
                        <a:pt x="1219" y="2659"/>
                      </a:cubicBezTo>
                      <a:cubicBezTo>
                        <a:pt x="1227" y="2659"/>
                        <a:pt x="1245" y="2653"/>
                        <a:pt x="1252" y="2647"/>
                      </a:cubicBezTo>
                      <a:cubicBezTo>
                        <a:pt x="1261" y="2638"/>
                        <a:pt x="1265" y="2625"/>
                        <a:pt x="1254" y="2614"/>
                      </a:cubicBezTo>
                      <a:cubicBezTo>
                        <a:pt x="1254" y="2621"/>
                        <a:pt x="1250" y="2631"/>
                        <a:pt x="1244" y="2635"/>
                      </a:cubicBezTo>
                      <a:cubicBezTo>
                        <a:pt x="1246" y="2632"/>
                        <a:pt x="1250" y="2621"/>
                        <a:pt x="1248" y="2612"/>
                      </a:cubicBezTo>
                      <a:close/>
                      <a:moveTo>
                        <a:pt x="1268" y="2615"/>
                      </a:moveTo>
                      <a:cubicBezTo>
                        <a:pt x="1280" y="2651"/>
                        <a:pt x="1327" y="2672"/>
                        <a:pt x="1354" y="2656"/>
                      </a:cubicBezTo>
                      <a:cubicBezTo>
                        <a:pt x="1375" y="2643"/>
                        <a:pt x="1362" y="2624"/>
                        <a:pt x="1341" y="2632"/>
                      </a:cubicBezTo>
                      <a:cubicBezTo>
                        <a:pt x="1326" y="2637"/>
                        <a:pt x="1289" y="2648"/>
                        <a:pt x="1268" y="2615"/>
                      </a:cubicBezTo>
                      <a:close/>
                      <a:moveTo>
                        <a:pt x="1437" y="2348"/>
                      </a:moveTo>
                      <a:cubicBezTo>
                        <a:pt x="1440" y="2347"/>
                        <a:pt x="1441" y="2345"/>
                        <a:pt x="1440" y="2342"/>
                      </a:cubicBezTo>
                      <a:cubicBezTo>
                        <a:pt x="1439" y="2340"/>
                        <a:pt x="1436" y="2339"/>
                        <a:pt x="1434" y="2340"/>
                      </a:cubicBezTo>
                      <a:cubicBezTo>
                        <a:pt x="1431" y="2341"/>
                        <a:pt x="1430" y="2343"/>
                        <a:pt x="1431" y="2346"/>
                      </a:cubicBezTo>
                      <a:cubicBezTo>
                        <a:pt x="1432" y="2348"/>
                        <a:pt x="1435" y="2349"/>
                        <a:pt x="1437" y="2348"/>
                      </a:cubicBezTo>
                      <a:close/>
                      <a:moveTo>
                        <a:pt x="1447" y="2359"/>
                      </a:moveTo>
                      <a:cubicBezTo>
                        <a:pt x="1450" y="2357"/>
                        <a:pt x="1451" y="2354"/>
                        <a:pt x="1450" y="2351"/>
                      </a:cubicBezTo>
                      <a:cubicBezTo>
                        <a:pt x="1448" y="2348"/>
                        <a:pt x="1445" y="2347"/>
                        <a:pt x="1442" y="2348"/>
                      </a:cubicBezTo>
                      <a:cubicBezTo>
                        <a:pt x="1439" y="2349"/>
                        <a:pt x="1438" y="2353"/>
                        <a:pt x="1439" y="2356"/>
                      </a:cubicBezTo>
                      <a:cubicBezTo>
                        <a:pt x="1440" y="2358"/>
                        <a:pt x="1444" y="2360"/>
                        <a:pt x="1447" y="2359"/>
                      </a:cubicBezTo>
                      <a:close/>
                      <a:moveTo>
                        <a:pt x="1456" y="2374"/>
                      </a:moveTo>
                      <a:cubicBezTo>
                        <a:pt x="1459" y="2372"/>
                        <a:pt x="1461" y="2368"/>
                        <a:pt x="1460" y="2364"/>
                      </a:cubicBezTo>
                      <a:cubicBezTo>
                        <a:pt x="1458" y="2360"/>
                        <a:pt x="1454" y="2358"/>
                        <a:pt x="1450" y="2360"/>
                      </a:cubicBezTo>
                      <a:cubicBezTo>
                        <a:pt x="1446" y="2361"/>
                        <a:pt x="1444" y="2366"/>
                        <a:pt x="1446" y="2370"/>
                      </a:cubicBezTo>
                      <a:cubicBezTo>
                        <a:pt x="1447" y="2374"/>
                        <a:pt x="1452" y="2375"/>
                        <a:pt x="1456" y="2374"/>
                      </a:cubicBezTo>
                      <a:close/>
                      <a:moveTo>
                        <a:pt x="1398" y="2399"/>
                      </a:moveTo>
                      <a:cubicBezTo>
                        <a:pt x="1391" y="2395"/>
                        <a:pt x="1384" y="2388"/>
                        <a:pt x="1383" y="2378"/>
                      </a:cubicBezTo>
                      <a:cubicBezTo>
                        <a:pt x="1382" y="2362"/>
                        <a:pt x="1392" y="2351"/>
                        <a:pt x="1407" y="2349"/>
                      </a:cubicBezTo>
                      <a:cubicBezTo>
                        <a:pt x="1436" y="2344"/>
                        <a:pt x="1431" y="2310"/>
                        <a:pt x="1400" y="2315"/>
                      </a:cubicBezTo>
                      <a:cubicBezTo>
                        <a:pt x="1384" y="2317"/>
                        <a:pt x="1373" y="2331"/>
                        <a:pt x="1368" y="2343"/>
                      </a:cubicBezTo>
                      <a:cubicBezTo>
                        <a:pt x="1360" y="2366"/>
                        <a:pt x="1373" y="2398"/>
                        <a:pt x="1398" y="2399"/>
                      </a:cubicBezTo>
                      <a:close/>
                      <a:moveTo>
                        <a:pt x="1356" y="2319"/>
                      </a:moveTo>
                      <a:cubicBezTo>
                        <a:pt x="1310" y="2340"/>
                        <a:pt x="1245" y="2312"/>
                        <a:pt x="1236" y="2271"/>
                      </a:cubicBezTo>
                      <a:cubicBezTo>
                        <a:pt x="1230" y="2238"/>
                        <a:pt x="1260" y="2233"/>
                        <a:pt x="1272" y="2261"/>
                      </a:cubicBezTo>
                      <a:cubicBezTo>
                        <a:pt x="1280" y="2281"/>
                        <a:pt x="1303" y="2329"/>
                        <a:pt x="1356" y="2319"/>
                      </a:cubicBezTo>
                      <a:close/>
                      <a:moveTo>
                        <a:pt x="1346" y="2334"/>
                      </a:moveTo>
                      <a:cubicBezTo>
                        <a:pt x="1313" y="2368"/>
                        <a:pt x="1295" y="2372"/>
                        <a:pt x="1259" y="2382"/>
                      </a:cubicBezTo>
                      <a:cubicBezTo>
                        <a:pt x="1249" y="2385"/>
                        <a:pt x="1241" y="2392"/>
                        <a:pt x="1236" y="2399"/>
                      </a:cubicBezTo>
                      <a:cubicBezTo>
                        <a:pt x="1231" y="2409"/>
                        <a:pt x="1230" y="2422"/>
                        <a:pt x="1233" y="2430"/>
                      </a:cubicBezTo>
                      <a:cubicBezTo>
                        <a:pt x="1215" y="2421"/>
                        <a:pt x="1219" y="2395"/>
                        <a:pt x="1223" y="2385"/>
                      </a:cubicBezTo>
                      <a:cubicBezTo>
                        <a:pt x="1230" y="2366"/>
                        <a:pt x="1249" y="2351"/>
                        <a:pt x="1270" y="2346"/>
                      </a:cubicBezTo>
                      <a:cubicBezTo>
                        <a:pt x="1293" y="2341"/>
                        <a:pt x="1323" y="2342"/>
                        <a:pt x="1346" y="2334"/>
                      </a:cubicBezTo>
                      <a:close/>
                      <a:moveTo>
                        <a:pt x="1337" y="2385"/>
                      </a:moveTo>
                      <a:cubicBezTo>
                        <a:pt x="1332" y="2395"/>
                        <a:pt x="1332" y="2408"/>
                        <a:pt x="1334" y="2418"/>
                      </a:cubicBezTo>
                      <a:cubicBezTo>
                        <a:pt x="1336" y="2430"/>
                        <a:pt x="1346" y="2446"/>
                        <a:pt x="1359" y="2448"/>
                      </a:cubicBezTo>
                      <a:cubicBezTo>
                        <a:pt x="1357" y="2462"/>
                        <a:pt x="1364" y="2473"/>
                        <a:pt x="1370" y="2482"/>
                      </a:cubicBezTo>
                      <a:cubicBezTo>
                        <a:pt x="1379" y="2496"/>
                        <a:pt x="1383" y="2513"/>
                        <a:pt x="1372" y="2522"/>
                      </a:cubicBezTo>
                      <a:cubicBezTo>
                        <a:pt x="1389" y="2521"/>
                        <a:pt x="1396" y="2494"/>
                        <a:pt x="1394" y="2479"/>
                      </a:cubicBezTo>
                      <a:cubicBezTo>
                        <a:pt x="1390" y="2458"/>
                        <a:pt x="1372" y="2445"/>
                        <a:pt x="1356" y="2429"/>
                      </a:cubicBezTo>
                      <a:cubicBezTo>
                        <a:pt x="1346" y="2420"/>
                        <a:pt x="1337" y="2406"/>
                        <a:pt x="1337" y="2385"/>
                      </a:cubicBezTo>
                      <a:close/>
                      <a:moveTo>
                        <a:pt x="1325" y="2682"/>
                      </a:moveTo>
                      <a:cubicBezTo>
                        <a:pt x="1339" y="2684"/>
                        <a:pt x="1370" y="2685"/>
                        <a:pt x="1381" y="2669"/>
                      </a:cubicBezTo>
                      <a:cubicBezTo>
                        <a:pt x="1382" y="2669"/>
                        <a:pt x="1386" y="2668"/>
                        <a:pt x="1387" y="2666"/>
                      </a:cubicBezTo>
                      <a:cubicBezTo>
                        <a:pt x="1384" y="2677"/>
                        <a:pt x="1371" y="2684"/>
                        <a:pt x="1357" y="2686"/>
                      </a:cubicBezTo>
                      <a:cubicBezTo>
                        <a:pt x="1345" y="2687"/>
                        <a:pt x="1333" y="2686"/>
                        <a:pt x="1325" y="2682"/>
                      </a:cubicBezTo>
                      <a:close/>
                      <a:moveTo>
                        <a:pt x="1371" y="2627"/>
                      </a:moveTo>
                      <a:cubicBezTo>
                        <a:pt x="1374" y="2627"/>
                        <a:pt x="1377" y="2624"/>
                        <a:pt x="1377" y="2621"/>
                      </a:cubicBezTo>
                      <a:cubicBezTo>
                        <a:pt x="1377" y="2617"/>
                        <a:pt x="1374" y="2615"/>
                        <a:pt x="1370" y="2615"/>
                      </a:cubicBezTo>
                      <a:cubicBezTo>
                        <a:pt x="1367" y="2615"/>
                        <a:pt x="1364" y="2618"/>
                        <a:pt x="1364" y="2621"/>
                      </a:cubicBezTo>
                      <a:cubicBezTo>
                        <a:pt x="1365" y="2625"/>
                        <a:pt x="1368" y="2627"/>
                        <a:pt x="1371" y="2627"/>
                      </a:cubicBezTo>
                      <a:close/>
                      <a:moveTo>
                        <a:pt x="1378" y="2644"/>
                      </a:moveTo>
                      <a:cubicBezTo>
                        <a:pt x="1382" y="2644"/>
                        <a:pt x="1386" y="2640"/>
                        <a:pt x="1385" y="2636"/>
                      </a:cubicBezTo>
                      <a:cubicBezTo>
                        <a:pt x="1385" y="2632"/>
                        <a:pt x="1381" y="2629"/>
                        <a:pt x="1377" y="2629"/>
                      </a:cubicBezTo>
                      <a:cubicBezTo>
                        <a:pt x="1373" y="2629"/>
                        <a:pt x="1370" y="2633"/>
                        <a:pt x="1370" y="2637"/>
                      </a:cubicBezTo>
                      <a:cubicBezTo>
                        <a:pt x="1370" y="2641"/>
                        <a:pt x="1374" y="2645"/>
                        <a:pt x="1378" y="2644"/>
                      </a:cubicBezTo>
                      <a:close/>
                      <a:moveTo>
                        <a:pt x="1382" y="2667"/>
                      </a:moveTo>
                      <a:cubicBezTo>
                        <a:pt x="1388" y="2667"/>
                        <a:pt x="1392" y="2662"/>
                        <a:pt x="1392" y="2657"/>
                      </a:cubicBezTo>
                      <a:cubicBezTo>
                        <a:pt x="1392" y="2651"/>
                        <a:pt x="1387" y="2647"/>
                        <a:pt x="1381" y="2647"/>
                      </a:cubicBezTo>
                      <a:cubicBezTo>
                        <a:pt x="1376" y="2647"/>
                        <a:pt x="1371" y="2652"/>
                        <a:pt x="1372" y="2658"/>
                      </a:cubicBezTo>
                      <a:cubicBezTo>
                        <a:pt x="1372" y="2663"/>
                        <a:pt x="1377" y="2668"/>
                        <a:pt x="1382" y="2667"/>
                      </a:cubicBezTo>
                      <a:close/>
                      <a:moveTo>
                        <a:pt x="1327" y="2722"/>
                      </a:moveTo>
                      <a:cubicBezTo>
                        <a:pt x="1331" y="2722"/>
                        <a:pt x="1334" y="2718"/>
                        <a:pt x="1334" y="2714"/>
                      </a:cubicBezTo>
                      <a:cubicBezTo>
                        <a:pt x="1333" y="2710"/>
                        <a:pt x="1330" y="2707"/>
                        <a:pt x="1326" y="2707"/>
                      </a:cubicBezTo>
                      <a:cubicBezTo>
                        <a:pt x="1322" y="2708"/>
                        <a:pt x="1319" y="2711"/>
                        <a:pt x="1319" y="2715"/>
                      </a:cubicBezTo>
                      <a:cubicBezTo>
                        <a:pt x="1319" y="2719"/>
                        <a:pt x="1323" y="2722"/>
                        <a:pt x="1327" y="2722"/>
                      </a:cubicBezTo>
                      <a:close/>
                      <a:moveTo>
                        <a:pt x="1397" y="2150"/>
                      </a:moveTo>
                      <a:cubicBezTo>
                        <a:pt x="1390" y="2147"/>
                        <a:pt x="1378" y="2153"/>
                        <a:pt x="1379" y="2161"/>
                      </a:cubicBezTo>
                      <a:cubicBezTo>
                        <a:pt x="1374" y="2165"/>
                        <a:pt x="1367" y="2165"/>
                        <a:pt x="1362" y="2160"/>
                      </a:cubicBezTo>
                      <a:cubicBezTo>
                        <a:pt x="1354" y="2153"/>
                        <a:pt x="1354" y="2138"/>
                        <a:pt x="1361" y="2130"/>
                      </a:cubicBezTo>
                      <a:cubicBezTo>
                        <a:pt x="1337" y="2142"/>
                        <a:pt x="1347" y="2183"/>
                        <a:pt x="1374" y="2187"/>
                      </a:cubicBezTo>
                      <a:cubicBezTo>
                        <a:pt x="1389" y="2190"/>
                        <a:pt x="1401" y="2182"/>
                        <a:pt x="1405" y="2173"/>
                      </a:cubicBezTo>
                      <a:cubicBezTo>
                        <a:pt x="1408" y="2164"/>
                        <a:pt x="1406" y="2154"/>
                        <a:pt x="1397" y="2150"/>
                      </a:cubicBezTo>
                      <a:close/>
                      <a:moveTo>
                        <a:pt x="1454" y="2176"/>
                      </a:moveTo>
                      <a:cubicBezTo>
                        <a:pt x="1434" y="2190"/>
                        <a:pt x="1415" y="2184"/>
                        <a:pt x="1404" y="2187"/>
                      </a:cubicBezTo>
                      <a:cubicBezTo>
                        <a:pt x="1392" y="2191"/>
                        <a:pt x="1396" y="2205"/>
                        <a:pt x="1410" y="2204"/>
                      </a:cubicBezTo>
                      <a:cubicBezTo>
                        <a:pt x="1425" y="2203"/>
                        <a:pt x="1443" y="2190"/>
                        <a:pt x="1454" y="2176"/>
                      </a:cubicBezTo>
                      <a:close/>
                      <a:moveTo>
                        <a:pt x="1397" y="2244"/>
                      </a:moveTo>
                      <a:cubicBezTo>
                        <a:pt x="1398" y="2237"/>
                        <a:pt x="1392" y="2228"/>
                        <a:pt x="1388" y="2226"/>
                      </a:cubicBezTo>
                      <a:cubicBezTo>
                        <a:pt x="1390" y="2218"/>
                        <a:pt x="1407" y="2217"/>
                        <a:pt x="1410" y="2229"/>
                      </a:cubicBezTo>
                      <a:cubicBezTo>
                        <a:pt x="1412" y="2237"/>
                        <a:pt x="1405" y="2246"/>
                        <a:pt x="1397" y="2244"/>
                      </a:cubicBezTo>
                      <a:close/>
                      <a:moveTo>
                        <a:pt x="1362" y="2253"/>
                      </a:moveTo>
                      <a:cubicBezTo>
                        <a:pt x="1368" y="2253"/>
                        <a:pt x="1372" y="2251"/>
                        <a:pt x="1373" y="2246"/>
                      </a:cubicBezTo>
                      <a:cubicBezTo>
                        <a:pt x="1374" y="2237"/>
                        <a:pt x="1363" y="2234"/>
                        <a:pt x="1358" y="2239"/>
                      </a:cubicBezTo>
                      <a:cubicBezTo>
                        <a:pt x="1354" y="2243"/>
                        <a:pt x="1355" y="2247"/>
                        <a:pt x="1347" y="2250"/>
                      </a:cubicBezTo>
                      <a:cubicBezTo>
                        <a:pt x="1355" y="2249"/>
                        <a:pt x="1357" y="2252"/>
                        <a:pt x="1362" y="2253"/>
                      </a:cubicBezTo>
                      <a:close/>
                      <a:moveTo>
                        <a:pt x="1443" y="2264"/>
                      </a:moveTo>
                      <a:cubicBezTo>
                        <a:pt x="1440" y="2284"/>
                        <a:pt x="1461" y="2317"/>
                        <a:pt x="1481" y="2309"/>
                      </a:cubicBezTo>
                      <a:cubicBezTo>
                        <a:pt x="1483" y="2313"/>
                        <a:pt x="1479" y="2319"/>
                        <a:pt x="1473" y="2320"/>
                      </a:cubicBezTo>
                      <a:cubicBezTo>
                        <a:pt x="1467" y="2321"/>
                        <a:pt x="1458" y="2317"/>
                        <a:pt x="1455" y="2309"/>
                      </a:cubicBezTo>
                      <a:cubicBezTo>
                        <a:pt x="1448" y="2312"/>
                        <a:pt x="1434" y="2289"/>
                        <a:pt x="1443" y="2264"/>
                      </a:cubicBezTo>
                      <a:close/>
                      <a:moveTo>
                        <a:pt x="1353" y="1986"/>
                      </a:moveTo>
                      <a:cubicBezTo>
                        <a:pt x="1345" y="1995"/>
                        <a:pt x="1342" y="2006"/>
                        <a:pt x="1345" y="2017"/>
                      </a:cubicBezTo>
                      <a:cubicBezTo>
                        <a:pt x="1347" y="2026"/>
                        <a:pt x="1353" y="2033"/>
                        <a:pt x="1361" y="2038"/>
                      </a:cubicBezTo>
                      <a:cubicBezTo>
                        <a:pt x="1364" y="2039"/>
                        <a:pt x="1368" y="2041"/>
                        <a:pt x="1372" y="2041"/>
                      </a:cubicBezTo>
                      <a:cubicBezTo>
                        <a:pt x="1370" y="2041"/>
                        <a:pt x="1369" y="2040"/>
                        <a:pt x="1368" y="2040"/>
                      </a:cubicBezTo>
                      <a:cubicBezTo>
                        <a:pt x="1361" y="2036"/>
                        <a:pt x="1359" y="2027"/>
                        <a:pt x="1362" y="2020"/>
                      </a:cubicBezTo>
                      <a:cubicBezTo>
                        <a:pt x="1366" y="2012"/>
                        <a:pt x="1375" y="2010"/>
                        <a:pt x="1383" y="2014"/>
                      </a:cubicBezTo>
                      <a:cubicBezTo>
                        <a:pt x="1393" y="2019"/>
                        <a:pt x="1392" y="2034"/>
                        <a:pt x="1383" y="2040"/>
                      </a:cubicBezTo>
                      <a:cubicBezTo>
                        <a:pt x="1376" y="2044"/>
                        <a:pt x="1367" y="2043"/>
                        <a:pt x="1360" y="2040"/>
                      </a:cubicBezTo>
                      <a:cubicBezTo>
                        <a:pt x="1351" y="2035"/>
                        <a:pt x="1345" y="2027"/>
                        <a:pt x="1342" y="2018"/>
                      </a:cubicBezTo>
                      <a:cubicBezTo>
                        <a:pt x="1338" y="2005"/>
                        <a:pt x="1342" y="1993"/>
                        <a:pt x="1350" y="1984"/>
                      </a:cubicBezTo>
                      <a:cubicBezTo>
                        <a:pt x="1357" y="1976"/>
                        <a:pt x="1366" y="1972"/>
                        <a:pt x="1375" y="1970"/>
                      </a:cubicBezTo>
                      <a:cubicBezTo>
                        <a:pt x="1373" y="1970"/>
                        <a:pt x="1371" y="1969"/>
                        <a:pt x="1368" y="1968"/>
                      </a:cubicBezTo>
                      <a:cubicBezTo>
                        <a:pt x="1358" y="1965"/>
                        <a:pt x="1351" y="1962"/>
                        <a:pt x="1342" y="1956"/>
                      </a:cubicBezTo>
                      <a:cubicBezTo>
                        <a:pt x="1340" y="1955"/>
                        <a:pt x="1338" y="1954"/>
                        <a:pt x="1336" y="1952"/>
                      </a:cubicBezTo>
                      <a:cubicBezTo>
                        <a:pt x="1332" y="1949"/>
                        <a:pt x="1329" y="1946"/>
                        <a:pt x="1326" y="1943"/>
                      </a:cubicBezTo>
                      <a:cubicBezTo>
                        <a:pt x="1325" y="1942"/>
                        <a:pt x="1316" y="1931"/>
                        <a:pt x="1318" y="1929"/>
                      </a:cubicBezTo>
                      <a:cubicBezTo>
                        <a:pt x="1319" y="1929"/>
                        <a:pt x="1324" y="1935"/>
                        <a:pt x="1325" y="1936"/>
                      </a:cubicBezTo>
                      <a:cubicBezTo>
                        <a:pt x="1330" y="1941"/>
                        <a:pt x="1334" y="1944"/>
                        <a:pt x="1339" y="1948"/>
                      </a:cubicBezTo>
                      <a:cubicBezTo>
                        <a:pt x="1341" y="1950"/>
                        <a:pt x="1343" y="1951"/>
                        <a:pt x="1345" y="1952"/>
                      </a:cubicBezTo>
                      <a:cubicBezTo>
                        <a:pt x="1353" y="1958"/>
                        <a:pt x="1360" y="1961"/>
                        <a:pt x="1369" y="1964"/>
                      </a:cubicBezTo>
                      <a:cubicBezTo>
                        <a:pt x="1370" y="1965"/>
                        <a:pt x="1371" y="1965"/>
                        <a:pt x="1373" y="1965"/>
                      </a:cubicBezTo>
                      <a:cubicBezTo>
                        <a:pt x="1370" y="1964"/>
                        <a:pt x="1367" y="1962"/>
                        <a:pt x="1365" y="1960"/>
                      </a:cubicBezTo>
                      <a:cubicBezTo>
                        <a:pt x="1358" y="1955"/>
                        <a:pt x="1353" y="1951"/>
                        <a:pt x="1349" y="1943"/>
                      </a:cubicBezTo>
                      <a:cubicBezTo>
                        <a:pt x="1337" y="1923"/>
                        <a:pt x="1347" y="1904"/>
                        <a:pt x="1363" y="1893"/>
                      </a:cubicBezTo>
                      <a:cubicBezTo>
                        <a:pt x="1377" y="1884"/>
                        <a:pt x="1395" y="1880"/>
                        <a:pt x="1411" y="1888"/>
                      </a:cubicBezTo>
                      <a:cubicBezTo>
                        <a:pt x="1424" y="1894"/>
                        <a:pt x="1430" y="1907"/>
                        <a:pt x="1428" y="1921"/>
                      </a:cubicBezTo>
                      <a:cubicBezTo>
                        <a:pt x="1426" y="1928"/>
                        <a:pt x="1424" y="1933"/>
                        <a:pt x="1419" y="1938"/>
                      </a:cubicBezTo>
                      <a:cubicBezTo>
                        <a:pt x="1416" y="1942"/>
                        <a:pt x="1411" y="1944"/>
                        <a:pt x="1406" y="1945"/>
                      </a:cubicBezTo>
                      <a:cubicBezTo>
                        <a:pt x="1399" y="1945"/>
                        <a:pt x="1393" y="1943"/>
                        <a:pt x="1389" y="1937"/>
                      </a:cubicBezTo>
                      <a:cubicBezTo>
                        <a:pt x="1386" y="1934"/>
                        <a:pt x="1385" y="1930"/>
                        <a:pt x="1386" y="1926"/>
                      </a:cubicBezTo>
                      <a:cubicBezTo>
                        <a:pt x="1387" y="1922"/>
                        <a:pt x="1390" y="1918"/>
                        <a:pt x="1394" y="1916"/>
                      </a:cubicBezTo>
                      <a:cubicBezTo>
                        <a:pt x="1399" y="1914"/>
                        <a:pt x="1404" y="1914"/>
                        <a:pt x="1408" y="1918"/>
                      </a:cubicBezTo>
                      <a:cubicBezTo>
                        <a:pt x="1412" y="1921"/>
                        <a:pt x="1413" y="1927"/>
                        <a:pt x="1411" y="1931"/>
                      </a:cubicBezTo>
                      <a:cubicBezTo>
                        <a:pt x="1408" y="1937"/>
                        <a:pt x="1401" y="1939"/>
                        <a:pt x="1395" y="1936"/>
                      </a:cubicBezTo>
                      <a:cubicBezTo>
                        <a:pt x="1390" y="1933"/>
                        <a:pt x="1388" y="1926"/>
                        <a:pt x="1391" y="1921"/>
                      </a:cubicBezTo>
                      <a:cubicBezTo>
                        <a:pt x="1392" y="1919"/>
                        <a:pt x="1394" y="1917"/>
                        <a:pt x="1396" y="1916"/>
                      </a:cubicBezTo>
                      <a:cubicBezTo>
                        <a:pt x="1395" y="1916"/>
                        <a:pt x="1395" y="1916"/>
                        <a:pt x="1394" y="1917"/>
                      </a:cubicBezTo>
                      <a:cubicBezTo>
                        <a:pt x="1390" y="1919"/>
                        <a:pt x="1388" y="1922"/>
                        <a:pt x="1387" y="1926"/>
                      </a:cubicBezTo>
                      <a:cubicBezTo>
                        <a:pt x="1386" y="1930"/>
                        <a:pt x="1387" y="1934"/>
                        <a:pt x="1390" y="1937"/>
                      </a:cubicBezTo>
                      <a:cubicBezTo>
                        <a:pt x="1394" y="1942"/>
                        <a:pt x="1399" y="1944"/>
                        <a:pt x="1406" y="1943"/>
                      </a:cubicBezTo>
                      <a:cubicBezTo>
                        <a:pt x="1411" y="1943"/>
                        <a:pt x="1415" y="1941"/>
                        <a:pt x="1418" y="1937"/>
                      </a:cubicBezTo>
                      <a:cubicBezTo>
                        <a:pt x="1423" y="1932"/>
                        <a:pt x="1425" y="1927"/>
                        <a:pt x="1426" y="1921"/>
                      </a:cubicBezTo>
                      <a:cubicBezTo>
                        <a:pt x="1428" y="1907"/>
                        <a:pt x="1422" y="1896"/>
                        <a:pt x="1410" y="1890"/>
                      </a:cubicBezTo>
                      <a:cubicBezTo>
                        <a:pt x="1395" y="1883"/>
                        <a:pt x="1376" y="1888"/>
                        <a:pt x="1364" y="1897"/>
                      </a:cubicBezTo>
                      <a:cubicBezTo>
                        <a:pt x="1350" y="1907"/>
                        <a:pt x="1342" y="1924"/>
                        <a:pt x="1352" y="1941"/>
                      </a:cubicBezTo>
                      <a:cubicBezTo>
                        <a:pt x="1357" y="1948"/>
                        <a:pt x="1361" y="1952"/>
                        <a:pt x="1368" y="1956"/>
                      </a:cubicBezTo>
                      <a:cubicBezTo>
                        <a:pt x="1372" y="1959"/>
                        <a:pt x="1376" y="1962"/>
                        <a:pt x="1380" y="1964"/>
                      </a:cubicBezTo>
                      <a:cubicBezTo>
                        <a:pt x="1396" y="1972"/>
                        <a:pt x="1412" y="1975"/>
                        <a:pt x="1426" y="1986"/>
                      </a:cubicBezTo>
                      <a:cubicBezTo>
                        <a:pt x="1439" y="1996"/>
                        <a:pt x="1448" y="2012"/>
                        <a:pt x="1450" y="2031"/>
                      </a:cubicBezTo>
                      <a:cubicBezTo>
                        <a:pt x="1450" y="2041"/>
                        <a:pt x="1449" y="2048"/>
                        <a:pt x="1446" y="2058"/>
                      </a:cubicBezTo>
                      <a:cubicBezTo>
                        <a:pt x="1445" y="2061"/>
                        <a:pt x="1444" y="2065"/>
                        <a:pt x="1442" y="2068"/>
                      </a:cubicBezTo>
                      <a:cubicBezTo>
                        <a:pt x="1445" y="2066"/>
                        <a:pt x="1447" y="2065"/>
                        <a:pt x="1451" y="2065"/>
                      </a:cubicBezTo>
                      <a:cubicBezTo>
                        <a:pt x="1462" y="2063"/>
                        <a:pt x="1472" y="2067"/>
                        <a:pt x="1479" y="2076"/>
                      </a:cubicBezTo>
                      <a:cubicBezTo>
                        <a:pt x="1485" y="2084"/>
                        <a:pt x="1487" y="2096"/>
                        <a:pt x="1481" y="2105"/>
                      </a:cubicBezTo>
                      <a:cubicBezTo>
                        <a:pt x="1476" y="2113"/>
                        <a:pt x="1468" y="2118"/>
                        <a:pt x="1459" y="2116"/>
                      </a:cubicBezTo>
                      <a:cubicBezTo>
                        <a:pt x="1454" y="2115"/>
                        <a:pt x="1450" y="2112"/>
                        <a:pt x="1447" y="2107"/>
                      </a:cubicBezTo>
                      <a:cubicBezTo>
                        <a:pt x="1446" y="2105"/>
                        <a:pt x="1445" y="2102"/>
                        <a:pt x="1445" y="2099"/>
                      </a:cubicBezTo>
                      <a:cubicBezTo>
                        <a:pt x="1446" y="2093"/>
                        <a:pt x="1450" y="2089"/>
                        <a:pt x="1455" y="2088"/>
                      </a:cubicBezTo>
                      <a:cubicBezTo>
                        <a:pt x="1461" y="2088"/>
                        <a:pt x="1466" y="2092"/>
                        <a:pt x="1467" y="2098"/>
                      </a:cubicBezTo>
                      <a:cubicBezTo>
                        <a:pt x="1467" y="2104"/>
                        <a:pt x="1463" y="2109"/>
                        <a:pt x="1457" y="2110"/>
                      </a:cubicBezTo>
                      <a:cubicBezTo>
                        <a:pt x="1452" y="2110"/>
                        <a:pt x="1447" y="2107"/>
                        <a:pt x="1446" y="2102"/>
                      </a:cubicBezTo>
                      <a:cubicBezTo>
                        <a:pt x="1447" y="2109"/>
                        <a:pt x="1453" y="2114"/>
                        <a:pt x="1460" y="2115"/>
                      </a:cubicBezTo>
                      <a:cubicBezTo>
                        <a:pt x="1468" y="2117"/>
                        <a:pt x="1476" y="2112"/>
                        <a:pt x="1480" y="2105"/>
                      </a:cubicBezTo>
                      <a:cubicBezTo>
                        <a:pt x="1485" y="2096"/>
                        <a:pt x="1483" y="2085"/>
                        <a:pt x="1478" y="2077"/>
                      </a:cubicBezTo>
                      <a:cubicBezTo>
                        <a:pt x="1474" y="2072"/>
                        <a:pt x="1469" y="2069"/>
                        <a:pt x="1463" y="2067"/>
                      </a:cubicBezTo>
                      <a:cubicBezTo>
                        <a:pt x="1444" y="2062"/>
                        <a:pt x="1435" y="2083"/>
                        <a:pt x="1416" y="2094"/>
                      </a:cubicBezTo>
                      <a:cubicBezTo>
                        <a:pt x="1397" y="2106"/>
                        <a:pt x="1373" y="2111"/>
                        <a:pt x="1351" y="2108"/>
                      </a:cubicBezTo>
                      <a:cubicBezTo>
                        <a:pt x="1381" y="2107"/>
                        <a:pt x="1410" y="2101"/>
                        <a:pt x="1430" y="2078"/>
                      </a:cubicBezTo>
                      <a:cubicBezTo>
                        <a:pt x="1436" y="2071"/>
                        <a:pt x="1439" y="2065"/>
                        <a:pt x="1442" y="2056"/>
                      </a:cubicBezTo>
                      <a:cubicBezTo>
                        <a:pt x="1445" y="2048"/>
                        <a:pt x="1446" y="2041"/>
                        <a:pt x="1445" y="2032"/>
                      </a:cubicBezTo>
                      <a:cubicBezTo>
                        <a:pt x="1442" y="2005"/>
                        <a:pt x="1427" y="1987"/>
                        <a:pt x="1403" y="1979"/>
                      </a:cubicBezTo>
                      <a:cubicBezTo>
                        <a:pt x="1386" y="1973"/>
                        <a:pt x="1368" y="1972"/>
                        <a:pt x="1353" y="1986"/>
                      </a:cubicBezTo>
                      <a:close/>
                      <a:moveTo>
                        <a:pt x="1226" y="1823"/>
                      </a:moveTo>
                      <a:cubicBezTo>
                        <a:pt x="1229" y="1823"/>
                        <a:pt x="1232" y="1825"/>
                        <a:pt x="1232" y="1828"/>
                      </a:cubicBezTo>
                      <a:cubicBezTo>
                        <a:pt x="1232" y="1830"/>
                        <a:pt x="1230" y="1833"/>
                        <a:pt x="1227" y="1833"/>
                      </a:cubicBezTo>
                      <a:cubicBezTo>
                        <a:pt x="1224" y="1833"/>
                        <a:pt x="1222" y="1831"/>
                        <a:pt x="1222" y="1828"/>
                      </a:cubicBezTo>
                      <a:cubicBezTo>
                        <a:pt x="1221" y="1825"/>
                        <a:pt x="1224" y="1823"/>
                        <a:pt x="1226" y="1823"/>
                      </a:cubicBezTo>
                      <a:close/>
                      <a:moveTo>
                        <a:pt x="1264" y="1955"/>
                      </a:moveTo>
                      <a:cubicBezTo>
                        <a:pt x="1262" y="1959"/>
                        <a:pt x="1262" y="1966"/>
                        <a:pt x="1266" y="1969"/>
                      </a:cubicBezTo>
                      <a:cubicBezTo>
                        <a:pt x="1269" y="1971"/>
                        <a:pt x="1272" y="1971"/>
                        <a:pt x="1275" y="1970"/>
                      </a:cubicBezTo>
                      <a:cubicBezTo>
                        <a:pt x="1278" y="1968"/>
                        <a:pt x="1279" y="1963"/>
                        <a:pt x="1277" y="1961"/>
                      </a:cubicBezTo>
                      <a:cubicBezTo>
                        <a:pt x="1275" y="1959"/>
                        <a:pt x="1272" y="1958"/>
                        <a:pt x="1270" y="1959"/>
                      </a:cubicBezTo>
                      <a:cubicBezTo>
                        <a:pt x="1272" y="1955"/>
                        <a:pt x="1281" y="1957"/>
                        <a:pt x="1281" y="1965"/>
                      </a:cubicBezTo>
                      <a:cubicBezTo>
                        <a:pt x="1281" y="1969"/>
                        <a:pt x="1278" y="1973"/>
                        <a:pt x="1274" y="1974"/>
                      </a:cubicBezTo>
                      <a:cubicBezTo>
                        <a:pt x="1266" y="1976"/>
                        <a:pt x="1260" y="1970"/>
                        <a:pt x="1259" y="1963"/>
                      </a:cubicBezTo>
                      <a:cubicBezTo>
                        <a:pt x="1258" y="1957"/>
                        <a:pt x="1262" y="1951"/>
                        <a:pt x="1268" y="1947"/>
                      </a:cubicBezTo>
                      <a:cubicBezTo>
                        <a:pt x="1251" y="1956"/>
                        <a:pt x="1238" y="1984"/>
                        <a:pt x="1237" y="1997"/>
                      </a:cubicBezTo>
                      <a:cubicBezTo>
                        <a:pt x="1237" y="1997"/>
                        <a:pt x="1235" y="1996"/>
                        <a:pt x="1234" y="1996"/>
                      </a:cubicBezTo>
                      <a:cubicBezTo>
                        <a:pt x="1237" y="1974"/>
                        <a:pt x="1253" y="1949"/>
                        <a:pt x="1269" y="1943"/>
                      </a:cubicBezTo>
                      <a:cubicBezTo>
                        <a:pt x="1244" y="1937"/>
                        <a:pt x="1229" y="1928"/>
                        <a:pt x="1212" y="1927"/>
                      </a:cubicBezTo>
                      <a:cubicBezTo>
                        <a:pt x="1204" y="1926"/>
                        <a:pt x="1195" y="1928"/>
                        <a:pt x="1190" y="1933"/>
                      </a:cubicBezTo>
                      <a:cubicBezTo>
                        <a:pt x="1188" y="1932"/>
                        <a:pt x="1186" y="1932"/>
                        <a:pt x="1183" y="1933"/>
                      </a:cubicBezTo>
                      <a:cubicBezTo>
                        <a:pt x="1189" y="1924"/>
                        <a:pt x="1202" y="1921"/>
                        <a:pt x="1215" y="1923"/>
                      </a:cubicBezTo>
                      <a:cubicBezTo>
                        <a:pt x="1216" y="1923"/>
                        <a:pt x="1217" y="1924"/>
                        <a:pt x="1217" y="1924"/>
                      </a:cubicBezTo>
                      <a:cubicBezTo>
                        <a:pt x="1204" y="1915"/>
                        <a:pt x="1184" y="1913"/>
                        <a:pt x="1167" y="1918"/>
                      </a:cubicBezTo>
                      <a:cubicBezTo>
                        <a:pt x="1160" y="1920"/>
                        <a:pt x="1152" y="1923"/>
                        <a:pt x="1148" y="1929"/>
                      </a:cubicBezTo>
                      <a:cubicBezTo>
                        <a:pt x="1146" y="1933"/>
                        <a:pt x="1145" y="1939"/>
                        <a:pt x="1149" y="1942"/>
                      </a:cubicBezTo>
                      <a:cubicBezTo>
                        <a:pt x="1151" y="1943"/>
                        <a:pt x="1153" y="1943"/>
                        <a:pt x="1154" y="1942"/>
                      </a:cubicBezTo>
                      <a:cubicBezTo>
                        <a:pt x="1155" y="1941"/>
                        <a:pt x="1155" y="1939"/>
                        <a:pt x="1155" y="1938"/>
                      </a:cubicBezTo>
                      <a:cubicBezTo>
                        <a:pt x="1154" y="1937"/>
                        <a:pt x="1153" y="1936"/>
                        <a:pt x="1152" y="1936"/>
                      </a:cubicBezTo>
                      <a:cubicBezTo>
                        <a:pt x="1151" y="1936"/>
                        <a:pt x="1150" y="1937"/>
                        <a:pt x="1150" y="1939"/>
                      </a:cubicBezTo>
                      <a:cubicBezTo>
                        <a:pt x="1150" y="1939"/>
                        <a:pt x="1151" y="1940"/>
                        <a:pt x="1152" y="1940"/>
                      </a:cubicBezTo>
                      <a:cubicBezTo>
                        <a:pt x="1151" y="1941"/>
                        <a:pt x="1150" y="1940"/>
                        <a:pt x="1149" y="1940"/>
                      </a:cubicBezTo>
                      <a:cubicBezTo>
                        <a:pt x="1148" y="1938"/>
                        <a:pt x="1148" y="1936"/>
                        <a:pt x="1149" y="1935"/>
                      </a:cubicBezTo>
                      <a:cubicBezTo>
                        <a:pt x="1151" y="1933"/>
                        <a:pt x="1154" y="1933"/>
                        <a:pt x="1156" y="1935"/>
                      </a:cubicBezTo>
                      <a:cubicBezTo>
                        <a:pt x="1158" y="1936"/>
                        <a:pt x="1159" y="1938"/>
                        <a:pt x="1159" y="1940"/>
                      </a:cubicBezTo>
                      <a:cubicBezTo>
                        <a:pt x="1159" y="1942"/>
                        <a:pt x="1158" y="1944"/>
                        <a:pt x="1156" y="1945"/>
                      </a:cubicBezTo>
                      <a:cubicBezTo>
                        <a:pt x="1154" y="1946"/>
                        <a:pt x="1151" y="1947"/>
                        <a:pt x="1149" y="1945"/>
                      </a:cubicBezTo>
                      <a:cubicBezTo>
                        <a:pt x="1144" y="1942"/>
                        <a:pt x="1144" y="1937"/>
                        <a:pt x="1145" y="1932"/>
                      </a:cubicBezTo>
                      <a:cubicBezTo>
                        <a:pt x="1146" y="1930"/>
                        <a:pt x="1147" y="1927"/>
                        <a:pt x="1149" y="1926"/>
                      </a:cubicBezTo>
                      <a:cubicBezTo>
                        <a:pt x="1141" y="1932"/>
                        <a:pt x="1138" y="1941"/>
                        <a:pt x="1138" y="1950"/>
                      </a:cubicBezTo>
                      <a:cubicBezTo>
                        <a:pt x="1138" y="1956"/>
                        <a:pt x="1141" y="1962"/>
                        <a:pt x="1146" y="1966"/>
                      </a:cubicBezTo>
                      <a:cubicBezTo>
                        <a:pt x="1146" y="1966"/>
                        <a:pt x="1146" y="1966"/>
                        <a:pt x="1146" y="1966"/>
                      </a:cubicBezTo>
                      <a:cubicBezTo>
                        <a:pt x="1142" y="1961"/>
                        <a:pt x="1142" y="1954"/>
                        <a:pt x="1150" y="1953"/>
                      </a:cubicBezTo>
                      <a:cubicBezTo>
                        <a:pt x="1156" y="1952"/>
                        <a:pt x="1166" y="1958"/>
                        <a:pt x="1174" y="1945"/>
                      </a:cubicBezTo>
                      <a:cubicBezTo>
                        <a:pt x="1174" y="1952"/>
                        <a:pt x="1172" y="1959"/>
                        <a:pt x="1167" y="1964"/>
                      </a:cubicBezTo>
                      <a:cubicBezTo>
                        <a:pt x="1163" y="1969"/>
                        <a:pt x="1155" y="1971"/>
                        <a:pt x="1149" y="1969"/>
                      </a:cubicBezTo>
                      <a:cubicBezTo>
                        <a:pt x="1141" y="1966"/>
                        <a:pt x="1137" y="1958"/>
                        <a:pt x="1136" y="1950"/>
                      </a:cubicBezTo>
                      <a:cubicBezTo>
                        <a:pt x="1135" y="1939"/>
                        <a:pt x="1142" y="1929"/>
                        <a:pt x="1151" y="1922"/>
                      </a:cubicBezTo>
                      <a:cubicBezTo>
                        <a:pt x="1160" y="1917"/>
                        <a:pt x="1176" y="1914"/>
                        <a:pt x="1186" y="1914"/>
                      </a:cubicBezTo>
                      <a:cubicBezTo>
                        <a:pt x="1196" y="1914"/>
                        <a:pt x="1207" y="1916"/>
                        <a:pt x="1215" y="1920"/>
                      </a:cubicBezTo>
                      <a:cubicBezTo>
                        <a:pt x="1211" y="1917"/>
                        <a:pt x="1207" y="1912"/>
                        <a:pt x="1204" y="1907"/>
                      </a:cubicBezTo>
                      <a:cubicBezTo>
                        <a:pt x="1197" y="1896"/>
                        <a:pt x="1195" y="1886"/>
                        <a:pt x="1196" y="1873"/>
                      </a:cubicBezTo>
                      <a:cubicBezTo>
                        <a:pt x="1196" y="1868"/>
                        <a:pt x="1197" y="1864"/>
                        <a:pt x="1198" y="1860"/>
                      </a:cubicBezTo>
                      <a:cubicBezTo>
                        <a:pt x="1199" y="1861"/>
                        <a:pt x="1200" y="1861"/>
                        <a:pt x="1201" y="1861"/>
                      </a:cubicBezTo>
                      <a:cubicBezTo>
                        <a:pt x="1200" y="1865"/>
                        <a:pt x="1200" y="1869"/>
                        <a:pt x="1200" y="1873"/>
                      </a:cubicBezTo>
                      <a:cubicBezTo>
                        <a:pt x="1199" y="1885"/>
                        <a:pt x="1202" y="1894"/>
                        <a:pt x="1208" y="1905"/>
                      </a:cubicBezTo>
                      <a:cubicBezTo>
                        <a:pt x="1217" y="1918"/>
                        <a:pt x="1230" y="1926"/>
                        <a:pt x="1244" y="1931"/>
                      </a:cubicBezTo>
                      <a:cubicBezTo>
                        <a:pt x="1241" y="1929"/>
                        <a:pt x="1238" y="1926"/>
                        <a:pt x="1235" y="1923"/>
                      </a:cubicBezTo>
                      <a:cubicBezTo>
                        <a:pt x="1235" y="1923"/>
                        <a:pt x="1235" y="1923"/>
                        <a:pt x="1235" y="1923"/>
                      </a:cubicBezTo>
                      <a:cubicBezTo>
                        <a:pt x="1230" y="1916"/>
                        <a:pt x="1226" y="1908"/>
                        <a:pt x="1227" y="1899"/>
                      </a:cubicBezTo>
                      <a:cubicBezTo>
                        <a:pt x="1229" y="1908"/>
                        <a:pt x="1232" y="1914"/>
                        <a:pt x="1237" y="1921"/>
                      </a:cubicBezTo>
                      <a:cubicBezTo>
                        <a:pt x="1238" y="1921"/>
                        <a:pt x="1238" y="1921"/>
                        <a:pt x="1238" y="1921"/>
                      </a:cubicBezTo>
                      <a:cubicBezTo>
                        <a:pt x="1249" y="1935"/>
                        <a:pt x="1254" y="1935"/>
                        <a:pt x="1271" y="1939"/>
                      </a:cubicBezTo>
                      <a:cubicBezTo>
                        <a:pt x="1297" y="1945"/>
                        <a:pt x="1325" y="1949"/>
                        <a:pt x="1344" y="1965"/>
                      </a:cubicBezTo>
                      <a:cubicBezTo>
                        <a:pt x="1330" y="1956"/>
                        <a:pt x="1275" y="1936"/>
                        <a:pt x="1264" y="1955"/>
                      </a:cubicBezTo>
                      <a:close/>
                      <a:moveTo>
                        <a:pt x="1232" y="1911"/>
                      </a:moveTo>
                      <a:cubicBezTo>
                        <a:pt x="1244" y="1906"/>
                        <a:pt x="1235" y="1891"/>
                        <a:pt x="1234" y="1885"/>
                      </a:cubicBezTo>
                      <a:cubicBezTo>
                        <a:pt x="1232" y="1881"/>
                        <a:pt x="1232" y="1878"/>
                        <a:pt x="1235" y="1874"/>
                      </a:cubicBezTo>
                      <a:cubicBezTo>
                        <a:pt x="1230" y="1876"/>
                        <a:pt x="1221" y="1886"/>
                        <a:pt x="1219" y="1891"/>
                      </a:cubicBezTo>
                      <a:cubicBezTo>
                        <a:pt x="1216" y="1899"/>
                        <a:pt x="1218" y="1908"/>
                        <a:pt x="1228" y="1911"/>
                      </a:cubicBezTo>
                      <a:cubicBezTo>
                        <a:pt x="1225" y="1907"/>
                        <a:pt x="1225" y="1900"/>
                        <a:pt x="1227" y="1896"/>
                      </a:cubicBezTo>
                      <a:cubicBezTo>
                        <a:pt x="1227" y="1898"/>
                        <a:pt x="1228" y="1906"/>
                        <a:pt x="1232" y="1911"/>
                      </a:cubicBezTo>
                      <a:close/>
                      <a:moveTo>
                        <a:pt x="1188" y="1972"/>
                      </a:moveTo>
                      <a:cubicBezTo>
                        <a:pt x="1185" y="1971"/>
                        <a:pt x="1182" y="1973"/>
                        <a:pt x="1181" y="1976"/>
                      </a:cubicBezTo>
                      <a:cubicBezTo>
                        <a:pt x="1180" y="1979"/>
                        <a:pt x="1182" y="1982"/>
                        <a:pt x="1185" y="1983"/>
                      </a:cubicBezTo>
                      <a:cubicBezTo>
                        <a:pt x="1188" y="1983"/>
                        <a:pt x="1191" y="1982"/>
                        <a:pt x="1192" y="1978"/>
                      </a:cubicBezTo>
                      <a:cubicBezTo>
                        <a:pt x="1193" y="1975"/>
                        <a:pt x="1191" y="1972"/>
                        <a:pt x="1188" y="1972"/>
                      </a:cubicBezTo>
                      <a:close/>
                      <a:moveTo>
                        <a:pt x="1186" y="1955"/>
                      </a:moveTo>
                      <a:cubicBezTo>
                        <a:pt x="1182" y="1954"/>
                        <a:pt x="1178" y="1956"/>
                        <a:pt x="1178" y="1960"/>
                      </a:cubicBezTo>
                      <a:cubicBezTo>
                        <a:pt x="1177" y="1964"/>
                        <a:pt x="1179" y="1968"/>
                        <a:pt x="1183" y="1968"/>
                      </a:cubicBezTo>
                      <a:cubicBezTo>
                        <a:pt x="1187" y="1969"/>
                        <a:pt x="1190" y="1967"/>
                        <a:pt x="1191" y="1963"/>
                      </a:cubicBezTo>
                      <a:cubicBezTo>
                        <a:pt x="1192" y="1959"/>
                        <a:pt x="1190" y="1956"/>
                        <a:pt x="1186" y="1955"/>
                      </a:cubicBezTo>
                      <a:close/>
                      <a:moveTo>
                        <a:pt x="1188" y="1933"/>
                      </a:moveTo>
                      <a:cubicBezTo>
                        <a:pt x="1183" y="1932"/>
                        <a:pt x="1178" y="1935"/>
                        <a:pt x="1177" y="1940"/>
                      </a:cubicBezTo>
                      <a:cubicBezTo>
                        <a:pt x="1176" y="1945"/>
                        <a:pt x="1179" y="1950"/>
                        <a:pt x="1184" y="1951"/>
                      </a:cubicBezTo>
                      <a:cubicBezTo>
                        <a:pt x="1189" y="1953"/>
                        <a:pt x="1194" y="1949"/>
                        <a:pt x="1195" y="1944"/>
                      </a:cubicBezTo>
                      <a:cubicBezTo>
                        <a:pt x="1196" y="1939"/>
                        <a:pt x="1193" y="1934"/>
                        <a:pt x="1188" y="1933"/>
                      </a:cubicBezTo>
                      <a:close/>
                      <a:moveTo>
                        <a:pt x="1203" y="1839"/>
                      </a:moveTo>
                      <a:cubicBezTo>
                        <a:pt x="1208" y="1839"/>
                        <a:pt x="1213" y="1843"/>
                        <a:pt x="1214" y="1848"/>
                      </a:cubicBezTo>
                      <a:cubicBezTo>
                        <a:pt x="1214" y="1854"/>
                        <a:pt x="1210" y="1859"/>
                        <a:pt x="1204" y="1859"/>
                      </a:cubicBezTo>
                      <a:cubicBezTo>
                        <a:pt x="1199" y="1860"/>
                        <a:pt x="1194" y="1856"/>
                        <a:pt x="1193" y="1850"/>
                      </a:cubicBezTo>
                      <a:cubicBezTo>
                        <a:pt x="1193" y="1844"/>
                        <a:pt x="1197" y="1839"/>
                        <a:pt x="1203" y="1839"/>
                      </a:cubicBezTo>
                      <a:close/>
                      <a:moveTo>
                        <a:pt x="1214" y="1827"/>
                      </a:moveTo>
                      <a:cubicBezTo>
                        <a:pt x="1218" y="1827"/>
                        <a:pt x="1221" y="1829"/>
                        <a:pt x="1221" y="1833"/>
                      </a:cubicBezTo>
                      <a:cubicBezTo>
                        <a:pt x="1222" y="1837"/>
                        <a:pt x="1219" y="1840"/>
                        <a:pt x="1215" y="1840"/>
                      </a:cubicBezTo>
                      <a:cubicBezTo>
                        <a:pt x="1211" y="1841"/>
                        <a:pt x="1208" y="1838"/>
                        <a:pt x="1208" y="1834"/>
                      </a:cubicBezTo>
                      <a:cubicBezTo>
                        <a:pt x="1208" y="1831"/>
                        <a:pt x="1210" y="1827"/>
                        <a:pt x="1214" y="1827"/>
                      </a:cubicBezTo>
                      <a:close/>
                      <a:moveTo>
                        <a:pt x="1383" y="1875"/>
                      </a:moveTo>
                      <a:cubicBezTo>
                        <a:pt x="1396" y="1881"/>
                        <a:pt x="1411" y="1884"/>
                        <a:pt x="1424" y="1880"/>
                      </a:cubicBezTo>
                      <a:cubicBezTo>
                        <a:pt x="1438" y="1876"/>
                        <a:pt x="1448" y="1865"/>
                        <a:pt x="1450" y="1851"/>
                      </a:cubicBezTo>
                      <a:cubicBezTo>
                        <a:pt x="1451" y="1844"/>
                        <a:pt x="1450" y="1835"/>
                        <a:pt x="1446" y="1828"/>
                      </a:cubicBezTo>
                      <a:cubicBezTo>
                        <a:pt x="1441" y="1820"/>
                        <a:pt x="1437" y="1815"/>
                        <a:pt x="1429" y="1810"/>
                      </a:cubicBezTo>
                      <a:cubicBezTo>
                        <a:pt x="1421" y="1806"/>
                        <a:pt x="1415" y="1803"/>
                        <a:pt x="1406" y="1802"/>
                      </a:cubicBezTo>
                      <a:cubicBezTo>
                        <a:pt x="1402" y="1802"/>
                        <a:pt x="1399" y="1801"/>
                        <a:pt x="1395" y="1802"/>
                      </a:cubicBezTo>
                      <a:cubicBezTo>
                        <a:pt x="1385" y="1802"/>
                        <a:pt x="1377" y="1804"/>
                        <a:pt x="1367" y="1808"/>
                      </a:cubicBezTo>
                      <a:cubicBezTo>
                        <a:pt x="1353" y="1814"/>
                        <a:pt x="1344" y="1821"/>
                        <a:pt x="1335" y="1833"/>
                      </a:cubicBezTo>
                      <a:cubicBezTo>
                        <a:pt x="1335" y="1833"/>
                        <a:pt x="1334" y="1834"/>
                        <a:pt x="1334" y="1835"/>
                      </a:cubicBezTo>
                      <a:cubicBezTo>
                        <a:pt x="1334" y="1825"/>
                        <a:pt x="1331" y="1814"/>
                        <a:pt x="1326" y="1805"/>
                      </a:cubicBezTo>
                      <a:cubicBezTo>
                        <a:pt x="1320" y="1794"/>
                        <a:pt x="1310" y="1786"/>
                        <a:pt x="1297" y="1783"/>
                      </a:cubicBezTo>
                      <a:cubicBezTo>
                        <a:pt x="1293" y="1782"/>
                        <a:pt x="1287" y="1782"/>
                        <a:pt x="1281" y="1784"/>
                      </a:cubicBezTo>
                      <a:cubicBezTo>
                        <a:pt x="1287" y="1783"/>
                        <a:pt x="1292" y="1784"/>
                        <a:pt x="1297" y="1785"/>
                      </a:cubicBezTo>
                      <a:cubicBezTo>
                        <a:pt x="1309" y="1788"/>
                        <a:pt x="1317" y="1796"/>
                        <a:pt x="1323" y="1807"/>
                      </a:cubicBezTo>
                      <a:cubicBezTo>
                        <a:pt x="1327" y="1815"/>
                        <a:pt x="1329" y="1822"/>
                        <a:pt x="1329" y="1830"/>
                      </a:cubicBezTo>
                      <a:cubicBezTo>
                        <a:pt x="1329" y="1845"/>
                        <a:pt x="1325" y="1856"/>
                        <a:pt x="1324" y="1871"/>
                      </a:cubicBezTo>
                      <a:cubicBezTo>
                        <a:pt x="1324" y="1872"/>
                        <a:pt x="1324" y="1872"/>
                        <a:pt x="1324" y="1872"/>
                      </a:cubicBezTo>
                      <a:cubicBezTo>
                        <a:pt x="1324" y="1880"/>
                        <a:pt x="1324" y="1887"/>
                        <a:pt x="1326" y="1895"/>
                      </a:cubicBezTo>
                      <a:cubicBezTo>
                        <a:pt x="1326" y="1897"/>
                        <a:pt x="1331" y="1916"/>
                        <a:pt x="1334" y="1916"/>
                      </a:cubicBezTo>
                      <a:cubicBezTo>
                        <a:pt x="1335" y="1915"/>
                        <a:pt x="1332" y="1903"/>
                        <a:pt x="1332" y="1901"/>
                      </a:cubicBezTo>
                      <a:cubicBezTo>
                        <a:pt x="1330" y="1891"/>
                        <a:pt x="1329" y="1882"/>
                        <a:pt x="1329" y="1872"/>
                      </a:cubicBezTo>
                      <a:cubicBezTo>
                        <a:pt x="1329" y="1872"/>
                        <a:pt x="1329" y="1871"/>
                        <a:pt x="1329" y="1871"/>
                      </a:cubicBezTo>
                      <a:cubicBezTo>
                        <a:pt x="1329" y="1857"/>
                        <a:pt x="1332" y="1847"/>
                        <a:pt x="1339" y="1835"/>
                      </a:cubicBezTo>
                      <a:cubicBezTo>
                        <a:pt x="1348" y="1822"/>
                        <a:pt x="1362" y="1811"/>
                        <a:pt x="1378" y="1810"/>
                      </a:cubicBezTo>
                      <a:cubicBezTo>
                        <a:pt x="1387" y="1809"/>
                        <a:pt x="1400" y="1815"/>
                        <a:pt x="1401" y="1825"/>
                      </a:cubicBezTo>
                      <a:cubicBezTo>
                        <a:pt x="1401" y="1829"/>
                        <a:pt x="1399" y="1832"/>
                        <a:pt x="1396" y="1833"/>
                      </a:cubicBezTo>
                      <a:cubicBezTo>
                        <a:pt x="1393" y="1834"/>
                        <a:pt x="1390" y="1833"/>
                        <a:pt x="1388" y="1831"/>
                      </a:cubicBezTo>
                      <a:cubicBezTo>
                        <a:pt x="1387" y="1828"/>
                        <a:pt x="1387" y="1826"/>
                        <a:pt x="1387" y="1824"/>
                      </a:cubicBezTo>
                      <a:cubicBezTo>
                        <a:pt x="1388" y="1822"/>
                        <a:pt x="1392" y="1821"/>
                        <a:pt x="1394" y="1823"/>
                      </a:cubicBezTo>
                      <a:cubicBezTo>
                        <a:pt x="1395" y="1824"/>
                        <a:pt x="1396" y="1826"/>
                        <a:pt x="1395" y="1827"/>
                      </a:cubicBezTo>
                      <a:cubicBezTo>
                        <a:pt x="1397" y="1826"/>
                        <a:pt x="1398" y="1824"/>
                        <a:pt x="1397" y="1822"/>
                      </a:cubicBezTo>
                      <a:cubicBezTo>
                        <a:pt x="1395" y="1819"/>
                        <a:pt x="1392" y="1817"/>
                        <a:pt x="1388" y="1818"/>
                      </a:cubicBezTo>
                      <a:cubicBezTo>
                        <a:pt x="1383" y="1819"/>
                        <a:pt x="1379" y="1825"/>
                        <a:pt x="1381" y="1831"/>
                      </a:cubicBezTo>
                      <a:cubicBezTo>
                        <a:pt x="1382" y="1835"/>
                        <a:pt x="1384" y="1839"/>
                        <a:pt x="1388" y="1841"/>
                      </a:cubicBezTo>
                      <a:cubicBezTo>
                        <a:pt x="1392" y="1842"/>
                        <a:pt x="1396" y="1842"/>
                        <a:pt x="1400" y="1840"/>
                      </a:cubicBezTo>
                      <a:cubicBezTo>
                        <a:pt x="1405" y="1837"/>
                        <a:pt x="1408" y="1832"/>
                        <a:pt x="1408" y="1827"/>
                      </a:cubicBezTo>
                      <a:cubicBezTo>
                        <a:pt x="1407" y="1814"/>
                        <a:pt x="1394" y="1807"/>
                        <a:pt x="1382" y="1807"/>
                      </a:cubicBezTo>
                      <a:cubicBezTo>
                        <a:pt x="1378" y="1808"/>
                        <a:pt x="1374" y="1808"/>
                        <a:pt x="1371" y="1810"/>
                      </a:cubicBezTo>
                      <a:cubicBezTo>
                        <a:pt x="1382" y="1805"/>
                        <a:pt x="1393" y="1803"/>
                        <a:pt x="1406" y="1805"/>
                      </a:cubicBezTo>
                      <a:cubicBezTo>
                        <a:pt x="1414" y="1806"/>
                        <a:pt x="1421" y="1808"/>
                        <a:pt x="1428" y="1812"/>
                      </a:cubicBezTo>
                      <a:cubicBezTo>
                        <a:pt x="1435" y="1817"/>
                        <a:pt x="1440" y="1821"/>
                        <a:pt x="1445" y="1829"/>
                      </a:cubicBezTo>
                      <a:cubicBezTo>
                        <a:pt x="1447" y="1833"/>
                        <a:pt x="1448" y="1837"/>
                        <a:pt x="1449" y="1841"/>
                      </a:cubicBezTo>
                      <a:cubicBezTo>
                        <a:pt x="1449" y="1842"/>
                        <a:pt x="1449" y="1842"/>
                        <a:pt x="1449" y="1842"/>
                      </a:cubicBezTo>
                      <a:cubicBezTo>
                        <a:pt x="1445" y="1830"/>
                        <a:pt x="1431" y="1824"/>
                        <a:pt x="1420" y="1838"/>
                      </a:cubicBezTo>
                      <a:cubicBezTo>
                        <a:pt x="1412" y="1847"/>
                        <a:pt x="1414" y="1872"/>
                        <a:pt x="1383" y="1875"/>
                      </a:cubicBezTo>
                      <a:close/>
                      <a:moveTo>
                        <a:pt x="1297" y="1786"/>
                      </a:moveTo>
                      <a:cubicBezTo>
                        <a:pt x="1295" y="1801"/>
                        <a:pt x="1275" y="1796"/>
                        <a:pt x="1268" y="1796"/>
                      </a:cubicBezTo>
                      <a:cubicBezTo>
                        <a:pt x="1262" y="1795"/>
                        <a:pt x="1258" y="1796"/>
                        <a:pt x="1255" y="1800"/>
                      </a:cubicBezTo>
                      <a:cubicBezTo>
                        <a:pt x="1256" y="1794"/>
                        <a:pt x="1265" y="1781"/>
                        <a:pt x="1271" y="1777"/>
                      </a:cubicBezTo>
                      <a:cubicBezTo>
                        <a:pt x="1279" y="1771"/>
                        <a:pt x="1290" y="1771"/>
                        <a:pt x="1297" y="1781"/>
                      </a:cubicBezTo>
                      <a:cubicBezTo>
                        <a:pt x="1291" y="1780"/>
                        <a:pt x="1283" y="1781"/>
                        <a:pt x="1278" y="1785"/>
                      </a:cubicBezTo>
                      <a:cubicBezTo>
                        <a:pt x="1281" y="1784"/>
                        <a:pt x="1291" y="1783"/>
                        <a:pt x="1297" y="1786"/>
                      </a:cubicBezTo>
                      <a:close/>
                      <a:moveTo>
                        <a:pt x="1339" y="2088"/>
                      </a:moveTo>
                      <a:cubicBezTo>
                        <a:pt x="1319" y="2080"/>
                        <a:pt x="1309" y="2071"/>
                        <a:pt x="1292" y="2060"/>
                      </a:cubicBezTo>
                      <a:cubicBezTo>
                        <a:pt x="1284" y="2055"/>
                        <a:pt x="1275" y="2052"/>
                        <a:pt x="1265" y="2054"/>
                      </a:cubicBezTo>
                      <a:cubicBezTo>
                        <a:pt x="1257" y="2056"/>
                        <a:pt x="1250" y="2062"/>
                        <a:pt x="1248" y="2070"/>
                      </a:cubicBezTo>
                      <a:cubicBezTo>
                        <a:pt x="1246" y="2077"/>
                        <a:pt x="1248" y="2084"/>
                        <a:pt x="1254" y="2089"/>
                      </a:cubicBezTo>
                      <a:cubicBezTo>
                        <a:pt x="1257" y="2092"/>
                        <a:pt x="1262" y="2093"/>
                        <a:pt x="1266" y="2093"/>
                      </a:cubicBezTo>
                      <a:cubicBezTo>
                        <a:pt x="1272" y="2092"/>
                        <a:pt x="1278" y="2086"/>
                        <a:pt x="1276" y="2080"/>
                      </a:cubicBezTo>
                      <a:cubicBezTo>
                        <a:pt x="1275" y="2076"/>
                        <a:pt x="1272" y="2073"/>
                        <a:pt x="1267" y="2073"/>
                      </a:cubicBezTo>
                      <a:cubicBezTo>
                        <a:pt x="1263" y="2073"/>
                        <a:pt x="1259" y="2078"/>
                        <a:pt x="1259" y="2082"/>
                      </a:cubicBezTo>
                      <a:cubicBezTo>
                        <a:pt x="1260" y="2087"/>
                        <a:pt x="1264" y="2091"/>
                        <a:pt x="1269" y="2090"/>
                      </a:cubicBezTo>
                      <a:cubicBezTo>
                        <a:pt x="1270" y="2090"/>
                        <a:pt x="1271" y="2090"/>
                        <a:pt x="1272" y="2089"/>
                      </a:cubicBezTo>
                      <a:cubicBezTo>
                        <a:pt x="1270" y="2090"/>
                        <a:pt x="1268" y="2091"/>
                        <a:pt x="1266" y="2091"/>
                      </a:cubicBezTo>
                      <a:cubicBezTo>
                        <a:pt x="1262" y="2092"/>
                        <a:pt x="1258" y="2091"/>
                        <a:pt x="1255" y="2088"/>
                      </a:cubicBezTo>
                      <a:cubicBezTo>
                        <a:pt x="1251" y="2083"/>
                        <a:pt x="1249" y="2077"/>
                        <a:pt x="1251" y="2071"/>
                      </a:cubicBezTo>
                      <a:cubicBezTo>
                        <a:pt x="1253" y="2064"/>
                        <a:pt x="1259" y="2060"/>
                        <a:pt x="1266" y="2058"/>
                      </a:cubicBezTo>
                      <a:cubicBezTo>
                        <a:pt x="1275" y="2057"/>
                        <a:pt x="1282" y="2060"/>
                        <a:pt x="1290" y="2064"/>
                      </a:cubicBezTo>
                      <a:cubicBezTo>
                        <a:pt x="1307" y="2075"/>
                        <a:pt x="1317" y="2085"/>
                        <a:pt x="1337" y="2093"/>
                      </a:cubicBezTo>
                      <a:cubicBezTo>
                        <a:pt x="1356" y="2100"/>
                        <a:pt x="1375" y="2101"/>
                        <a:pt x="1394" y="2095"/>
                      </a:cubicBezTo>
                      <a:cubicBezTo>
                        <a:pt x="1412" y="2089"/>
                        <a:pt x="1424" y="2077"/>
                        <a:pt x="1426" y="2058"/>
                      </a:cubicBezTo>
                      <a:cubicBezTo>
                        <a:pt x="1428" y="2041"/>
                        <a:pt x="1420" y="2023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8" y="2022"/>
                        <a:pt x="1410" y="2033"/>
                        <a:pt x="1406" y="2042"/>
                      </a:cubicBezTo>
                      <a:cubicBezTo>
                        <a:pt x="1398" y="2057"/>
                        <a:pt x="1383" y="2061"/>
                        <a:pt x="1368" y="2055"/>
                      </a:cubicBezTo>
                      <a:cubicBezTo>
                        <a:pt x="1340" y="2043"/>
                        <a:pt x="1326" y="2077"/>
                        <a:pt x="1356" y="2090"/>
                      </a:cubicBezTo>
                      <a:cubicBezTo>
                        <a:pt x="1371" y="2096"/>
                        <a:pt x="1389" y="2090"/>
                        <a:pt x="1400" y="2082"/>
                      </a:cubicBezTo>
                      <a:cubicBezTo>
                        <a:pt x="1420" y="2065"/>
                        <a:pt x="1426" y="2030"/>
                        <a:pt x="1404" y="2015"/>
                      </a:cubicBezTo>
                      <a:cubicBezTo>
                        <a:pt x="1418" y="2024"/>
                        <a:pt x="1425" y="2041"/>
                        <a:pt x="1423" y="2058"/>
                      </a:cubicBezTo>
                      <a:cubicBezTo>
                        <a:pt x="1420" y="2075"/>
                        <a:pt x="1409" y="2085"/>
                        <a:pt x="1393" y="2091"/>
                      </a:cubicBezTo>
                      <a:cubicBezTo>
                        <a:pt x="1375" y="2096"/>
                        <a:pt x="1356" y="2095"/>
                        <a:pt x="1339" y="2088"/>
                      </a:cubicBezTo>
                      <a:close/>
                      <a:moveTo>
                        <a:pt x="1338" y="1925"/>
                      </a:moveTo>
                      <a:cubicBezTo>
                        <a:pt x="1343" y="1891"/>
                        <a:pt x="1368" y="1876"/>
                        <a:pt x="1375" y="1862"/>
                      </a:cubicBezTo>
                      <a:cubicBezTo>
                        <a:pt x="1384" y="1845"/>
                        <a:pt x="1365" y="1836"/>
                        <a:pt x="1352" y="1851"/>
                      </a:cubicBezTo>
                      <a:cubicBezTo>
                        <a:pt x="1338" y="1867"/>
                        <a:pt x="1334" y="1899"/>
                        <a:pt x="1338" y="1925"/>
                      </a:cubicBezTo>
                      <a:close/>
                      <a:moveTo>
                        <a:pt x="1348" y="1966"/>
                      </a:moveTo>
                      <a:cubicBezTo>
                        <a:pt x="1332" y="1964"/>
                        <a:pt x="1317" y="1969"/>
                        <a:pt x="1305" y="1979"/>
                      </a:cubicBezTo>
                      <a:cubicBezTo>
                        <a:pt x="1295" y="1987"/>
                        <a:pt x="1289" y="2001"/>
                        <a:pt x="1294" y="2013"/>
                      </a:cubicBezTo>
                      <a:cubicBezTo>
                        <a:pt x="1289" y="2016"/>
                        <a:pt x="1281" y="2010"/>
                        <a:pt x="1280" y="2002"/>
                      </a:cubicBezTo>
                      <a:cubicBezTo>
                        <a:pt x="1279" y="1993"/>
                        <a:pt x="1284" y="1981"/>
                        <a:pt x="1296" y="1978"/>
                      </a:cubicBezTo>
                      <a:cubicBezTo>
                        <a:pt x="1292" y="1968"/>
                        <a:pt x="1322" y="1953"/>
                        <a:pt x="1348" y="1966"/>
                      </a:cubicBezTo>
                      <a:close/>
                      <a:moveTo>
                        <a:pt x="1451" y="2060"/>
                      </a:moveTo>
                      <a:cubicBezTo>
                        <a:pt x="1458" y="2051"/>
                        <a:pt x="1464" y="2036"/>
                        <a:pt x="1465" y="2026"/>
                      </a:cubicBezTo>
                      <a:cubicBezTo>
                        <a:pt x="1466" y="2013"/>
                        <a:pt x="1460" y="1995"/>
                        <a:pt x="1448" y="1990"/>
                      </a:cubicBezTo>
                      <a:cubicBezTo>
                        <a:pt x="1453" y="1977"/>
                        <a:pt x="1449" y="1965"/>
                        <a:pt x="1445" y="1954"/>
                      </a:cubicBezTo>
                      <a:cubicBezTo>
                        <a:pt x="1440" y="1939"/>
                        <a:pt x="1436" y="1921"/>
                        <a:pt x="1448" y="1913"/>
                      </a:cubicBezTo>
                      <a:cubicBezTo>
                        <a:pt x="1431" y="1916"/>
                        <a:pt x="1422" y="1936"/>
                        <a:pt x="1422" y="1952"/>
                      </a:cubicBezTo>
                      <a:cubicBezTo>
                        <a:pt x="1422" y="1973"/>
                        <a:pt x="1432" y="1984"/>
                        <a:pt x="1444" y="2003"/>
                      </a:cubicBezTo>
                      <a:cubicBezTo>
                        <a:pt x="1451" y="2014"/>
                        <a:pt x="1457" y="2042"/>
                        <a:pt x="1451" y="2060"/>
                      </a:cubicBezTo>
                      <a:close/>
                      <a:moveTo>
                        <a:pt x="1357" y="1973"/>
                      </a:moveTo>
                      <a:cubicBezTo>
                        <a:pt x="1344" y="1968"/>
                        <a:pt x="1332" y="1986"/>
                        <a:pt x="1328" y="2000"/>
                      </a:cubicBezTo>
                      <a:cubicBezTo>
                        <a:pt x="1325" y="2015"/>
                        <a:pt x="1325" y="2033"/>
                        <a:pt x="1310" y="2043"/>
                      </a:cubicBezTo>
                      <a:cubicBezTo>
                        <a:pt x="1302" y="2048"/>
                        <a:pt x="1291" y="2048"/>
                        <a:pt x="1283" y="2043"/>
                      </a:cubicBezTo>
                      <a:cubicBezTo>
                        <a:pt x="1279" y="2040"/>
                        <a:pt x="1276" y="2034"/>
                        <a:pt x="1279" y="2029"/>
                      </a:cubicBezTo>
                      <a:cubicBezTo>
                        <a:pt x="1280" y="2033"/>
                        <a:pt x="1286" y="2038"/>
                        <a:pt x="1292" y="2037"/>
                      </a:cubicBezTo>
                      <a:cubicBezTo>
                        <a:pt x="1298" y="2036"/>
                        <a:pt x="1303" y="2029"/>
                        <a:pt x="1303" y="2023"/>
                      </a:cubicBezTo>
                      <a:cubicBezTo>
                        <a:pt x="1305" y="2009"/>
                        <a:pt x="1304" y="1995"/>
                        <a:pt x="1311" y="1983"/>
                      </a:cubicBezTo>
                      <a:cubicBezTo>
                        <a:pt x="1319" y="1969"/>
                        <a:pt x="1340" y="1961"/>
                        <a:pt x="1357" y="1973"/>
                      </a:cubicBezTo>
                      <a:close/>
                      <a:moveTo>
                        <a:pt x="1283" y="1857"/>
                      </a:moveTo>
                      <a:cubicBezTo>
                        <a:pt x="1284" y="1840"/>
                        <a:pt x="1270" y="1819"/>
                        <a:pt x="1255" y="1812"/>
                      </a:cubicBezTo>
                      <a:cubicBezTo>
                        <a:pt x="1239" y="1805"/>
                        <a:pt x="1228" y="1817"/>
                        <a:pt x="1244" y="1828"/>
                      </a:cubicBezTo>
                      <a:cubicBezTo>
                        <a:pt x="1256" y="1837"/>
                        <a:pt x="1278" y="1843"/>
                        <a:pt x="1283" y="1857"/>
                      </a:cubicBezTo>
                      <a:close/>
                      <a:moveTo>
                        <a:pt x="1282" y="1881"/>
                      </a:moveTo>
                      <a:cubicBezTo>
                        <a:pt x="1282" y="1885"/>
                        <a:pt x="1283" y="1888"/>
                        <a:pt x="1285" y="1890"/>
                      </a:cubicBezTo>
                      <a:cubicBezTo>
                        <a:pt x="1287" y="1893"/>
                        <a:pt x="1292" y="1894"/>
                        <a:pt x="1297" y="1892"/>
                      </a:cubicBezTo>
                      <a:cubicBezTo>
                        <a:pt x="1302" y="1890"/>
                        <a:pt x="1304" y="1884"/>
                        <a:pt x="1303" y="1880"/>
                      </a:cubicBezTo>
                      <a:cubicBezTo>
                        <a:pt x="1302" y="1872"/>
                        <a:pt x="1295" y="1873"/>
                        <a:pt x="1290" y="1870"/>
                      </a:cubicBezTo>
                      <a:cubicBezTo>
                        <a:pt x="1286" y="1867"/>
                        <a:pt x="1285" y="1859"/>
                        <a:pt x="1288" y="1852"/>
                      </a:cubicBezTo>
                      <a:cubicBezTo>
                        <a:pt x="1291" y="1844"/>
                        <a:pt x="1299" y="1839"/>
                        <a:pt x="1308" y="1840"/>
                      </a:cubicBezTo>
                      <a:cubicBezTo>
                        <a:pt x="1313" y="1841"/>
                        <a:pt x="1317" y="1844"/>
                        <a:pt x="1317" y="1850"/>
                      </a:cubicBezTo>
                      <a:cubicBezTo>
                        <a:pt x="1313" y="1846"/>
                        <a:pt x="1305" y="1848"/>
                        <a:pt x="1305" y="1855"/>
                      </a:cubicBezTo>
                      <a:cubicBezTo>
                        <a:pt x="1305" y="1859"/>
                        <a:pt x="1308" y="1866"/>
                        <a:pt x="1312" y="1874"/>
                      </a:cubicBezTo>
                      <a:cubicBezTo>
                        <a:pt x="1315" y="1881"/>
                        <a:pt x="1317" y="1889"/>
                        <a:pt x="1316" y="1896"/>
                      </a:cubicBezTo>
                      <a:cubicBezTo>
                        <a:pt x="1313" y="1910"/>
                        <a:pt x="1296" y="1918"/>
                        <a:pt x="1284" y="1912"/>
                      </a:cubicBezTo>
                      <a:cubicBezTo>
                        <a:pt x="1276" y="1909"/>
                        <a:pt x="1272" y="1903"/>
                        <a:pt x="1270" y="1896"/>
                      </a:cubicBezTo>
                      <a:cubicBezTo>
                        <a:pt x="1267" y="1889"/>
                        <a:pt x="1264" y="1869"/>
                        <a:pt x="1256" y="1864"/>
                      </a:cubicBezTo>
                      <a:cubicBezTo>
                        <a:pt x="1250" y="1860"/>
                        <a:pt x="1244" y="1863"/>
                        <a:pt x="1243" y="1867"/>
                      </a:cubicBezTo>
                      <a:cubicBezTo>
                        <a:pt x="1238" y="1864"/>
                        <a:pt x="1241" y="1855"/>
                        <a:pt x="1246" y="1851"/>
                      </a:cubicBezTo>
                      <a:cubicBezTo>
                        <a:pt x="1256" y="1844"/>
                        <a:pt x="1273" y="1848"/>
                        <a:pt x="1280" y="1862"/>
                      </a:cubicBezTo>
                      <a:cubicBezTo>
                        <a:pt x="1283" y="1867"/>
                        <a:pt x="1282" y="1873"/>
                        <a:pt x="1282" y="1881"/>
                      </a:cubicBezTo>
                      <a:close/>
                      <a:moveTo>
                        <a:pt x="1284" y="1882"/>
                      </a:moveTo>
                      <a:cubicBezTo>
                        <a:pt x="1284" y="1887"/>
                        <a:pt x="1287" y="1891"/>
                        <a:pt x="1293" y="1891"/>
                      </a:cubicBezTo>
                      <a:cubicBezTo>
                        <a:pt x="1301" y="1891"/>
                        <a:pt x="1303" y="1880"/>
                        <a:pt x="1298" y="1875"/>
                      </a:cubicBezTo>
                      <a:cubicBezTo>
                        <a:pt x="1293" y="1872"/>
                        <a:pt x="1289" y="1873"/>
                        <a:pt x="1285" y="1866"/>
                      </a:cubicBezTo>
                      <a:cubicBezTo>
                        <a:pt x="1287" y="1874"/>
                        <a:pt x="1284" y="1876"/>
                        <a:pt x="1284" y="1882"/>
                      </a:cubicBezTo>
                      <a:close/>
                      <a:moveTo>
                        <a:pt x="1298" y="1917"/>
                      </a:moveTo>
                      <a:cubicBezTo>
                        <a:pt x="1306" y="1917"/>
                        <a:pt x="1313" y="1910"/>
                        <a:pt x="1316" y="1904"/>
                      </a:cubicBezTo>
                      <a:cubicBezTo>
                        <a:pt x="1324" y="1905"/>
                        <a:pt x="1327" y="1923"/>
                        <a:pt x="1315" y="1928"/>
                      </a:cubicBezTo>
                      <a:cubicBezTo>
                        <a:pt x="1307" y="1931"/>
                        <a:pt x="1297" y="1925"/>
                        <a:pt x="1298" y="1917"/>
                      </a:cubicBezTo>
                      <a:close/>
                      <a:moveTo>
                        <a:pt x="1564" y="1919"/>
                      </a:moveTo>
                      <a:cubicBezTo>
                        <a:pt x="1541" y="1929"/>
                        <a:pt x="1544" y="1954"/>
                        <a:pt x="1547" y="1966"/>
                      </a:cubicBezTo>
                      <a:cubicBezTo>
                        <a:pt x="1551" y="1979"/>
                        <a:pt x="1559" y="1994"/>
                        <a:pt x="1551" y="2008"/>
                      </a:cubicBezTo>
                      <a:cubicBezTo>
                        <a:pt x="1547" y="2015"/>
                        <a:pt x="1539" y="2021"/>
                        <a:pt x="1530" y="2020"/>
                      </a:cubicBezTo>
                      <a:cubicBezTo>
                        <a:pt x="1525" y="2019"/>
                        <a:pt x="1521" y="2016"/>
                        <a:pt x="1521" y="2010"/>
                      </a:cubicBezTo>
                      <a:cubicBezTo>
                        <a:pt x="1523" y="2014"/>
                        <a:pt x="1530" y="2015"/>
                        <a:pt x="1535" y="2011"/>
                      </a:cubicBezTo>
                      <a:cubicBezTo>
                        <a:pt x="1539" y="2008"/>
                        <a:pt x="1540" y="2001"/>
                        <a:pt x="1537" y="1995"/>
                      </a:cubicBezTo>
                      <a:cubicBezTo>
                        <a:pt x="1531" y="1980"/>
                        <a:pt x="1527" y="1964"/>
                        <a:pt x="1530" y="1951"/>
                      </a:cubicBezTo>
                      <a:cubicBezTo>
                        <a:pt x="1532" y="1936"/>
                        <a:pt x="1545" y="1920"/>
                        <a:pt x="1564" y="1919"/>
                      </a:cubicBezTo>
                      <a:close/>
                      <a:moveTo>
                        <a:pt x="1601" y="2162"/>
                      </a:moveTo>
                      <a:cubicBezTo>
                        <a:pt x="1602" y="2165"/>
                        <a:pt x="1602" y="2167"/>
                        <a:pt x="1601" y="2169"/>
                      </a:cubicBezTo>
                      <a:cubicBezTo>
                        <a:pt x="1599" y="2172"/>
                        <a:pt x="1596" y="2174"/>
                        <a:pt x="1592" y="2173"/>
                      </a:cubicBezTo>
                      <a:cubicBezTo>
                        <a:pt x="1588" y="2172"/>
                        <a:pt x="1586" y="2168"/>
                        <a:pt x="1586" y="2165"/>
                      </a:cubicBezTo>
                      <a:cubicBezTo>
                        <a:pt x="1585" y="2159"/>
                        <a:pt x="1591" y="2158"/>
                        <a:pt x="1593" y="2156"/>
                      </a:cubicBezTo>
                      <a:cubicBezTo>
                        <a:pt x="1596" y="2152"/>
                        <a:pt x="1596" y="2147"/>
                        <a:pt x="1592" y="2142"/>
                      </a:cubicBezTo>
                      <a:cubicBezTo>
                        <a:pt x="1588" y="2137"/>
                        <a:pt x="1582" y="2134"/>
                        <a:pt x="1576" y="2137"/>
                      </a:cubicBezTo>
                      <a:cubicBezTo>
                        <a:pt x="1573" y="2138"/>
                        <a:pt x="1569" y="2141"/>
                        <a:pt x="1571" y="2145"/>
                      </a:cubicBezTo>
                      <a:cubicBezTo>
                        <a:pt x="1573" y="2142"/>
                        <a:pt x="1579" y="2142"/>
                        <a:pt x="1580" y="2147"/>
                      </a:cubicBezTo>
                      <a:cubicBezTo>
                        <a:pt x="1581" y="2150"/>
                        <a:pt x="1579" y="2156"/>
                        <a:pt x="1578" y="2162"/>
                      </a:cubicBezTo>
                      <a:cubicBezTo>
                        <a:pt x="1577" y="2168"/>
                        <a:pt x="1577" y="2174"/>
                        <a:pt x="1579" y="2179"/>
                      </a:cubicBezTo>
                      <a:cubicBezTo>
                        <a:pt x="1584" y="2189"/>
                        <a:pt x="1597" y="2192"/>
                        <a:pt x="1605" y="2185"/>
                      </a:cubicBezTo>
                      <a:cubicBezTo>
                        <a:pt x="1610" y="2182"/>
                        <a:pt x="1612" y="2177"/>
                        <a:pt x="1612" y="2172"/>
                      </a:cubicBezTo>
                      <a:cubicBezTo>
                        <a:pt x="1614" y="2166"/>
                        <a:pt x="1612" y="2151"/>
                        <a:pt x="1617" y="2146"/>
                      </a:cubicBezTo>
                      <a:cubicBezTo>
                        <a:pt x="1621" y="2142"/>
                        <a:pt x="1626" y="2143"/>
                        <a:pt x="1627" y="2146"/>
                      </a:cubicBezTo>
                      <a:cubicBezTo>
                        <a:pt x="1630" y="2143"/>
                        <a:pt x="1627" y="2137"/>
                        <a:pt x="1623" y="2135"/>
                      </a:cubicBezTo>
                      <a:cubicBezTo>
                        <a:pt x="1614" y="2132"/>
                        <a:pt x="1603" y="2137"/>
                        <a:pt x="1600" y="2148"/>
                      </a:cubicBezTo>
                      <a:cubicBezTo>
                        <a:pt x="1598" y="2152"/>
                        <a:pt x="1600" y="2157"/>
                        <a:pt x="1601" y="2162"/>
                      </a:cubicBezTo>
                      <a:close/>
                      <a:moveTo>
                        <a:pt x="1502" y="2284"/>
                      </a:moveTo>
                      <a:cubicBezTo>
                        <a:pt x="1501" y="2267"/>
                        <a:pt x="1489" y="2259"/>
                        <a:pt x="1486" y="2254"/>
                      </a:cubicBezTo>
                      <a:cubicBezTo>
                        <a:pt x="1483" y="2247"/>
                        <a:pt x="1490" y="2243"/>
                        <a:pt x="1495" y="2249"/>
                      </a:cubicBezTo>
                      <a:cubicBezTo>
                        <a:pt x="1501" y="2255"/>
                        <a:pt x="1506" y="2270"/>
                        <a:pt x="1502" y="2284"/>
                      </a:cubicBezTo>
                      <a:close/>
                      <a:moveTo>
                        <a:pt x="1482" y="2221"/>
                      </a:moveTo>
                      <a:cubicBezTo>
                        <a:pt x="1484" y="2221"/>
                        <a:pt x="1485" y="2222"/>
                        <a:pt x="1486" y="2223"/>
                      </a:cubicBezTo>
                      <a:cubicBezTo>
                        <a:pt x="1486" y="2224"/>
                        <a:pt x="1486" y="2227"/>
                        <a:pt x="1485" y="2228"/>
                      </a:cubicBezTo>
                      <a:cubicBezTo>
                        <a:pt x="1483" y="2230"/>
                        <a:pt x="1481" y="2230"/>
                        <a:pt x="1479" y="2229"/>
                      </a:cubicBezTo>
                      <a:cubicBezTo>
                        <a:pt x="1476" y="2228"/>
                        <a:pt x="1477" y="2225"/>
                        <a:pt x="1476" y="2223"/>
                      </a:cubicBezTo>
                      <a:cubicBezTo>
                        <a:pt x="1476" y="2220"/>
                        <a:pt x="1473" y="2219"/>
                        <a:pt x="1469" y="2220"/>
                      </a:cubicBezTo>
                      <a:cubicBezTo>
                        <a:pt x="1466" y="2220"/>
                        <a:pt x="1463" y="2222"/>
                        <a:pt x="1462" y="2226"/>
                      </a:cubicBezTo>
                      <a:cubicBezTo>
                        <a:pt x="1462" y="2229"/>
                        <a:pt x="1462" y="2231"/>
                        <a:pt x="1465" y="2231"/>
                      </a:cubicBezTo>
                      <a:cubicBezTo>
                        <a:pt x="1464" y="2229"/>
                        <a:pt x="1465" y="2226"/>
                        <a:pt x="1468" y="2227"/>
                      </a:cubicBezTo>
                      <a:cubicBezTo>
                        <a:pt x="1470" y="2227"/>
                        <a:pt x="1473" y="2230"/>
                        <a:pt x="1475" y="2232"/>
                      </a:cubicBezTo>
                      <a:cubicBezTo>
                        <a:pt x="1478" y="2235"/>
                        <a:pt x="1481" y="2236"/>
                        <a:pt x="1484" y="2237"/>
                      </a:cubicBezTo>
                      <a:cubicBezTo>
                        <a:pt x="1491" y="2237"/>
                        <a:pt x="1496" y="2231"/>
                        <a:pt x="1495" y="2225"/>
                      </a:cubicBezTo>
                      <a:cubicBezTo>
                        <a:pt x="1495" y="2222"/>
                        <a:pt x="1493" y="2219"/>
                        <a:pt x="1490" y="2217"/>
                      </a:cubicBezTo>
                      <a:cubicBezTo>
                        <a:pt x="1487" y="2215"/>
                        <a:pt x="1479" y="2212"/>
                        <a:pt x="1478" y="2208"/>
                      </a:cubicBezTo>
                      <a:cubicBezTo>
                        <a:pt x="1477" y="2205"/>
                        <a:pt x="1479" y="2203"/>
                        <a:pt x="1481" y="2203"/>
                      </a:cubicBezTo>
                      <a:cubicBezTo>
                        <a:pt x="1480" y="2200"/>
                        <a:pt x="1476" y="2200"/>
                        <a:pt x="1474" y="2202"/>
                      </a:cubicBezTo>
                      <a:cubicBezTo>
                        <a:pt x="1470" y="2205"/>
                        <a:pt x="1470" y="2213"/>
                        <a:pt x="1474" y="2217"/>
                      </a:cubicBezTo>
                      <a:cubicBezTo>
                        <a:pt x="1476" y="2219"/>
                        <a:pt x="1479" y="2220"/>
                        <a:pt x="1482" y="2221"/>
                      </a:cubicBezTo>
                      <a:close/>
                      <a:moveTo>
                        <a:pt x="1482" y="2222"/>
                      </a:moveTo>
                      <a:cubicBezTo>
                        <a:pt x="1485" y="2222"/>
                        <a:pt x="1486" y="2224"/>
                        <a:pt x="1485" y="2226"/>
                      </a:cubicBezTo>
                      <a:cubicBezTo>
                        <a:pt x="1484" y="2230"/>
                        <a:pt x="1479" y="2229"/>
                        <a:pt x="1478" y="2227"/>
                      </a:cubicBezTo>
                      <a:cubicBezTo>
                        <a:pt x="1477" y="2224"/>
                        <a:pt x="1478" y="2222"/>
                        <a:pt x="1475" y="2220"/>
                      </a:cubicBezTo>
                      <a:cubicBezTo>
                        <a:pt x="1479" y="2222"/>
                        <a:pt x="1480" y="2221"/>
                        <a:pt x="1482" y="2222"/>
                      </a:cubicBezTo>
                      <a:close/>
                      <a:moveTo>
                        <a:pt x="1495" y="2232"/>
                      </a:moveTo>
                      <a:cubicBezTo>
                        <a:pt x="1494" y="2235"/>
                        <a:pt x="1490" y="2237"/>
                        <a:pt x="1488" y="2238"/>
                      </a:cubicBezTo>
                      <a:cubicBezTo>
                        <a:pt x="1487" y="2241"/>
                        <a:pt x="1494" y="2245"/>
                        <a:pt x="1498" y="2240"/>
                      </a:cubicBezTo>
                      <a:cubicBezTo>
                        <a:pt x="1500" y="2237"/>
                        <a:pt x="1499" y="2232"/>
                        <a:pt x="1495" y="2232"/>
                      </a:cubicBezTo>
                      <a:close/>
                      <a:moveTo>
                        <a:pt x="1498" y="2241"/>
                      </a:moveTo>
                      <a:cubicBezTo>
                        <a:pt x="1498" y="2242"/>
                        <a:pt x="1497" y="2243"/>
                        <a:pt x="1497" y="2243"/>
                      </a:cubicBezTo>
                      <a:cubicBezTo>
                        <a:pt x="1502" y="2248"/>
                        <a:pt x="1506" y="2257"/>
                        <a:pt x="1507" y="2265"/>
                      </a:cubicBezTo>
                      <a:cubicBezTo>
                        <a:pt x="1508" y="2280"/>
                        <a:pt x="1498" y="2290"/>
                        <a:pt x="1498" y="2312"/>
                      </a:cubicBezTo>
                      <a:cubicBezTo>
                        <a:pt x="1497" y="2322"/>
                        <a:pt x="1500" y="2331"/>
                        <a:pt x="1502" y="2336"/>
                      </a:cubicBezTo>
                      <a:cubicBezTo>
                        <a:pt x="1509" y="2351"/>
                        <a:pt x="1522" y="2363"/>
                        <a:pt x="1524" y="2380"/>
                      </a:cubicBezTo>
                      <a:cubicBezTo>
                        <a:pt x="1521" y="2373"/>
                        <a:pt x="1512" y="2371"/>
                        <a:pt x="1507" y="2380"/>
                      </a:cubicBezTo>
                      <a:cubicBezTo>
                        <a:pt x="1504" y="2386"/>
                        <a:pt x="1507" y="2399"/>
                        <a:pt x="1490" y="2403"/>
                      </a:cubicBezTo>
                      <a:cubicBezTo>
                        <a:pt x="1499" y="2405"/>
                        <a:pt x="1508" y="2405"/>
                        <a:pt x="1515" y="2401"/>
                      </a:cubicBezTo>
                      <a:cubicBezTo>
                        <a:pt x="1520" y="2398"/>
                        <a:pt x="1523" y="2394"/>
                        <a:pt x="1525" y="2389"/>
                      </a:cubicBezTo>
                      <a:cubicBezTo>
                        <a:pt x="1531" y="2366"/>
                        <a:pt x="1502" y="2346"/>
                        <a:pt x="1502" y="2326"/>
                      </a:cubicBezTo>
                      <a:cubicBezTo>
                        <a:pt x="1502" y="2327"/>
                        <a:pt x="1502" y="2328"/>
                        <a:pt x="1502" y="2329"/>
                      </a:cubicBezTo>
                      <a:cubicBezTo>
                        <a:pt x="1506" y="2348"/>
                        <a:pt x="1527" y="2359"/>
                        <a:pt x="1545" y="2353"/>
                      </a:cubicBezTo>
                      <a:cubicBezTo>
                        <a:pt x="1554" y="2350"/>
                        <a:pt x="1562" y="2343"/>
                        <a:pt x="1566" y="2333"/>
                      </a:cubicBezTo>
                      <a:cubicBezTo>
                        <a:pt x="1569" y="2322"/>
                        <a:pt x="1568" y="2310"/>
                        <a:pt x="1560" y="2301"/>
                      </a:cubicBezTo>
                      <a:cubicBezTo>
                        <a:pt x="1552" y="2291"/>
                        <a:pt x="1541" y="2287"/>
                        <a:pt x="1530" y="2293"/>
                      </a:cubicBezTo>
                      <a:cubicBezTo>
                        <a:pt x="1523" y="2296"/>
                        <a:pt x="1519" y="2303"/>
                        <a:pt x="1520" y="2311"/>
                      </a:cubicBezTo>
                      <a:cubicBezTo>
                        <a:pt x="1521" y="2321"/>
                        <a:pt x="1528" y="2327"/>
                        <a:pt x="1536" y="2327"/>
                      </a:cubicBezTo>
                      <a:cubicBezTo>
                        <a:pt x="1545" y="2327"/>
                        <a:pt x="1552" y="2320"/>
                        <a:pt x="1550" y="2310"/>
                      </a:cubicBezTo>
                      <a:cubicBezTo>
                        <a:pt x="1551" y="2321"/>
                        <a:pt x="1543" y="2327"/>
                        <a:pt x="1535" y="2325"/>
                      </a:cubicBezTo>
                      <a:cubicBezTo>
                        <a:pt x="1528" y="2324"/>
                        <a:pt x="1523" y="2319"/>
                        <a:pt x="1522" y="2311"/>
                      </a:cubicBezTo>
                      <a:cubicBezTo>
                        <a:pt x="1522" y="2304"/>
                        <a:pt x="1525" y="2298"/>
                        <a:pt x="1531" y="2295"/>
                      </a:cubicBezTo>
                      <a:cubicBezTo>
                        <a:pt x="1541" y="2291"/>
                        <a:pt x="1551" y="2295"/>
                        <a:pt x="1558" y="2303"/>
                      </a:cubicBezTo>
                      <a:cubicBezTo>
                        <a:pt x="1564" y="2311"/>
                        <a:pt x="1566" y="2322"/>
                        <a:pt x="1562" y="2332"/>
                      </a:cubicBezTo>
                      <a:cubicBezTo>
                        <a:pt x="1559" y="2342"/>
                        <a:pt x="1551" y="2348"/>
                        <a:pt x="1542" y="2350"/>
                      </a:cubicBezTo>
                      <a:cubicBezTo>
                        <a:pt x="1526" y="2355"/>
                        <a:pt x="1508" y="2345"/>
                        <a:pt x="1504" y="2328"/>
                      </a:cubicBezTo>
                      <a:cubicBezTo>
                        <a:pt x="1501" y="2314"/>
                        <a:pt x="1506" y="2304"/>
                        <a:pt x="1516" y="2295"/>
                      </a:cubicBezTo>
                      <a:cubicBezTo>
                        <a:pt x="1533" y="2280"/>
                        <a:pt x="1559" y="2276"/>
                        <a:pt x="1574" y="2283"/>
                      </a:cubicBezTo>
                      <a:cubicBezTo>
                        <a:pt x="1583" y="2287"/>
                        <a:pt x="1589" y="2297"/>
                        <a:pt x="1583" y="2306"/>
                      </a:cubicBezTo>
                      <a:cubicBezTo>
                        <a:pt x="1579" y="2311"/>
                        <a:pt x="1574" y="2312"/>
                        <a:pt x="1568" y="2308"/>
                      </a:cubicBezTo>
                      <a:cubicBezTo>
                        <a:pt x="1570" y="2318"/>
                        <a:pt x="1586" y="2320"/>
                        <a:pt x="1595" y="2310"/>
                      </a:cubicBezTo>
                      <a:cubicBezTo>
                        <a:pt x="1604" y="2301"/>
                        <a:pt x="1605" y="2290"/>
                        <a:pt x="1601" y="2282"/>
                      </a:cubicBezTo>
                      <a:cubicBezTo>
                        <a:pt x="1595" y="2269"/>
                        <a:pt x="1580" y="2261"/>
                        <a:pt x="1563" y="2263"/>
                      </a:cubicBezTo>
                      <a:cubicBezTo>
                        <a:pt x="1546" y="2265"/>
                        <a:pt x="1529" y="2275"/>
                        <a:pt x="1517" y="2289"/>
                      </a:cubicBezTo>
                      <a:cubicBezTo>
                        <a:pt x="1518" y="2287"/>
                        <a:pt x="1520" y="2285"/>
                        <a:pt x="1521" y="2283"/>
                      </a:cubicBezTo>
                      <a:cubicBezTo>
                        <a:pt x="1542" y="2261"/>
                        <a:pt x="1569" y="2252"/>
                        <a:pt x="1599" y="2260"/>
                      </a:cubicBezTo>
                      <a:cubicBezTo>
                        <a:pt x="1621" y="2266"/>
                        <a:pt x="1635" y="2282"/>
                        <a:pt x="1640" y="2304"/>
                      </a:cubicBezTo>
                      <a:cubicBezTo>
                        <a:pt x="1642" y="2318"/>
                        <a:pt x="1640" y="2331"/>
                        <a:pt x="1635" y="2343"/>
                      </a:cubicBezTo>
                      <a:cubicBezTo>
                        <a:pt x="1631" y="2356"/>
                        <a:pt x="1622" y="2368"/>
                        <a:pt x="1612" y="2376"/>
                      </a:cubicBezTo>
                      <a:cubicBezTo>
                        <a:pt x="1607" y="2381"/>
                        <a:pt x="1602" y="2383"/>
                        <a:pt x="1595" y="2385"/>
                      </a:cubicBezTo>
                      <a:cubicBezTo>
                        <a:pt x="1584" y="2389"/>
                        <a:pt x="1571" y="2389"/>
                        <a:pt x="1560" y="2383"/>
                      </a:cubicBezTo>
                      <a:cubicBezTo>
                        <a:pt x="1551" y="2377"/>
                        <a:pt x="1547" y="2370"/>
                        <a:pt x="1546" y="2360"/>
                      </a:cubicBezTo>
                      <a:cubicBezTo>
                        <a:pt x="1535" y="2368"/>
                        <a:pt x="1540" y="2395"/>
                        <a:pt x="1563" y="2393"/>
                      </a:cubicBezTo>
                      <a:cubicBezTo>
                        <a:pt x="1570" y="2405"/>
                        <a:pt x="1592" y="2396"/>
                        <a:pt x="1604" y="2386"/>
                      </a:cubicBezTo>
                      <a:cubicBezTo>
                        <a:pt x="1589" y="2399"/>
                        <a:pt x="1562" y="2408"/>
                        <a:pt x="1549" y="2412"/>
                      </a:cubicBezTo>
                      <a:cubicBezTo>
                        <a:pt x="1550" y="2412"/>
                        <a:pt x="1550" y="2413"/>
                        <a:pt x="1550" y="2414"/>
                      </a:cubicBezTo>
                      <a:cubicBezTo>
                        <a:pt x="1555" y="2413"/>
                        <a:pt x="1562" y="2411"/>
                        <a:pt x="1570" y="2409"/>
                      </a:cubicBezTo>
                      <a:cubicBezTo>
                        <a:pt x="1562" y="2416"/>
                        <a:pt x="1558" y="2427"/>
                        <a:pt x="1560" y="2438"/>
                      </a:cubicBezTo>
                      <a:cubicBezTo>
                        <a:pt x="1565" y="2457"/>
                        <a:pt x="1586" y="2472"/>
                        <a:pt x="1587" y="2497"/>
                      </a:cubicBezTo>
                      <a:cubicBezTo>
                        <a:pt x="1594" y="2476"/>
                        <a:pt x="1581" y="2455"/>
                        <a:pt x="1578" y="2441"/>
                      </a:cubicBezTo>
                      <a:cubicBezTo>
                        <a:pt x="1570" y="2414"/>
                        <a:pt x="1581" y="2407"/>
                        <a:pt x="1597" y="2395"/>
                      </a:cubicBezTo>
                      <a:cubicBezTo>
                        <a:pt x="1595" y="2398"/>
                        <a:pt x="1593" y="2400"/>
                        <a:pt x="1592" y="2404"/>
                      </a:cubicBezTo>
                      <a:cubicBezTo>
                        <a:pt x="1582" y="2423"/>
                        <a:pt x="1583" y="2446"/>
                        <a:pt x="1596" y="2462"/>
                      </a:cubicBezTo>
                      <a:cubicBezTo>
                        <a:pt x="1606" y="2476"/>
                        <a:pt x="1622" y="2482"/>
                        <a:pt x="1638" y="2479"/>
                      </a:cubicBezTo>
                      <a:cubicBezTo>
                        <a:pt x="1660" y="2475"/>
                        <a:pt x="1675" y="2458"/>
                        <a:pt x="1678" y="2437"/>
                      </a:cubicBezTo>
                      <a:cubicBezTo>
                        <a:pt x="1679" y="2427"/>
                        <a:pt x="1677" y="2418"/>
                        <a:pt x="1672" y="2411"/>
                      </a:cubicBezTo>
                      <a:cubicBezTo>
                        <a:pt x="1662" y="2397"/>
                        <a:pt x="1648" y="2395"/>
                        <a:pt x="1633" y="2401"/>
                      </a:cubicBezTo>
                      <a:cubicBezTo>
                        <a:pt x="1650" y="2403"/>
                        <a:pt x="1649" y="2416"/>
                        <a:pt x="1653" y="2422"/>
                      </a:cubicBezTo>
                      <a:cubicBezTo>
                        <a:pt x="1662" y="2434"/>
                        <a:pt x="1675" y="2419"/>
                        <a:pt x="1667" y="2407"/>
                      </a:cubicBezTo>
                      <a:cubicBezTo>
                        <a:pt x="1666" y="2406"/>
                        <a:pt x="1665" y="2405"/>
                        <a:pt x="1664" y="2403"/>
                      </a:cubicBezTo>
                      <a:cubicBezTo>
                        <a:pt x="1674" y="2411"/>
                        <a:pt x="1679" y="2424"/>
                        <a:pt x="1677" y="2437"/>
                      </a:cubicBezTo>
                      <a:cubicBezTo>
                        <a:pt x="1673" y="2457"/>
                        <a:pt x="1658" y="2472"/>
                        <a:pt x="1638" y="2476"/>
                      </a:cubicBezTo>
                      <a:cubicBezTo>
                        <a:pt x="1623" y="2478"/>
                        <a:pt x="1608" y="2472"/>
                        <a:pt x="1599" y="2460"/>
                      </a:cubicBezTo>
                      <a:cubicBezTo>
                        <a:pt x="1588" y="2445"/>
                        <a:pt x="1587" y="2424"/>
                        <a:pt x="1596" y="2407"/>
                      </a:cubicBezTo>
                      <a:cubicBezTo>
                        <a:pt x="1599" y="2400"/>
                        <a:pt x="1604" y="2395"/>
                        <a:pt x="1609" y="2390"/>
                      </a:cubicBezTo>
                      <a:cubicBezTo>
                        <a:pt x="1606" y="2393"/>
                        <a:pt x="1604" y="2397"/>
                        <a:pt x="1602" y="2402"/>
                      </a:cubicBezTo>
                      <a:cubicBezTo>
                        <a:pt x="1598" y="2413"/>
                        <a:pt x="1602" y="2429"/>
                        <a:pt x="1614" y="2434"/>
                      </a:cubicBezTo>
                      <a:cubicBezTo>
                        <a:pt x="1620" y="2436"/>
                        <a:pt x="1626" y="2434"/>
                        <a:pt x="1630" y="2430"/>
                      </a:cubicBezTo>
                      <a:cubicBezTo>
                        <a:pt x="1633" y="2427"/>
                        <a:pt x="1635" y="2422"/>
                        <a:pt x="1634" y="2418"/>
                      </a:cubicBezTo>
                      <a:cubicBezTo>
                        <a:pt x="1634" y="2414"/>
                        <a:pt x="1631" y="2409"/>
                        <a:pt x="1627" y="2407"/>
                      </a:cubicBezTo>
                      <a:cubicBezTo>
                        <a:pt x="1621" y="2404"/>
                        <a:pt x="1614" y="2406"/>
                        <a:pt x="1611" y="2411"/>
                      </a:cubicBezTo>
                      <a:cubicBezTo>
                        <a:pt x="1609" y="2414"/>
                        <a:pt x="1610" y="2418"/>
                        <a:pt x="1612" y="2421"/>
                      </a:cubicBezTo>
                      <a:cubicBezTo>
                        <a:pt x="1614" y="2423"/>
                        <a:pt x="1617" y="2423"/>
                        <a:pt x="1618" y="2421"/>
                      </a:cubicBezTo>
                      <a:cubicBezTo>
                        <a:pt x="1617" y="2421"/>
                        <a:pt x="1615" y="2420"/>
                        <a:pt x="1614" y="2419"/>
                      </a:cubicBezTo>
                      <a:cubicBezTo>
                        <a:pt x="1613" y="2416"/>
                        <a:pt x="1615" y="2413"/>
                        <a:pt x="1618" y="2412"/>
                      </a:cubicBezTo>
                      <a:cubicBezTo>
                        <a:pt x="1620" y="2412"/>
                        <a:pt x="1622" y="2413"/>
                        <a:pt x="1624" y="2415"/>
                      </a:cubicBezTo>
                      <a:cubicBezTo>
                        <a:pt x="1626" y="2417"/>
                        <a:pt x="1626" y="2421"/>
                        <a:pt x="1624" y="2424"/>
                      </a:cubicBezTo>
                      <a:cubicBezTo>
                        <a:pt x="1622" y="2427"/>
                        <a:pt x="1618" y="2428"/>
                        <a:pt x="1615" y="2426"/>
                      </a:cubicBezTo>
                      <a:cubicBezTo>
                        <a:pt x="1604" y="2423"/>
                        <a:pt x="1602" y="2407"/>
                        <a:pt x="1606" y="2398"/>
                      </a:cubicBezTo>
                      <a:cubicBezTo>
                        <a:pt x="1610" y="2387"/>
                        <a:pt x="1620" y="2378"/>
                        <a:pt x="1627" y="2370"/>
                      </a:cubicBezTo>
                      <a:cubicBezTo>
                        <a:pt x="1634" y="2360"/>
                        <a:pt x="1641" y="2348"/>
                        <a:pt x="1643" y="2331"/>
                      </a:cubicBezTo>
                      <a:cubicBezTo>
                        <a:pt x="1643" y="2334"/>
                        <a:pt x="1643" y="2338"/>
                        <a:pt x="1644" y="2341"/>
                      </a:cubicBezTo>
                      <a:cubicBezTo>
                        <a:pt x="1648" y="2363"/>
                        <a:pt x="1662" y="2379"/>
                        <a:pt x="1685" y="2383"/>
                      </a:cubicBezTo>
                      <a:cubicBezTo>
                        <a:pt x="1705" y="2386"/>
                        <a:pt x="1726" y="2378"/>
                        <a:pt x="1738" y="2361"/>
                      </a:cubicBezTo>
                      <a:cubicBezTo>
                        <a:pt x="1749" y="2345"/>
                        <a:pt x="1751" y="2323"/>
                        <a:pt x="1741" y="2306"/>
                      </a:cubicBezTo>
                      <a:cubicBezTo>
                        <a:pt x="1731" y="2290"/>
                        <a:pt x="1714" y="2283"/>
                        <a:pt x="1699" y="2287"/>
                      </a:cubicBezTo>
                      <a:cubicBezTo>
                        <a:pt x="1689" y="2289"/>
                        <a:pt x="1681" y="2295"/>
                        <a:pt x="1676" y="2303"/>
                      </a:cubicBezTo>
                      <a:cubicBezTo>
                        <a:pt x="1674" y="2308"/>
                        <a:pt x="1673" y="2314"/>
                        <a:pt x="1673" y="2320"/>
                      </a:cubicBezTo>
                      <a:cubicBezTo>
                        <a:pt x="1675" y="2331"/>
                        <a:pt x="1682" y="2338"/>
                        <a:pt x="1692" y="2338"/>
                      </a:cubicBezTo>
                      <a:cubicBezTo>
                        <a:pt x="1703" y="2339"/>
                        <a:pt x="1713" y="2331"/>
                        <a:pt x="1714" y="2320"/>
                      </a:cubicBezTo>
                      <a:cubicBezTo>
                        <a:pt x="1714" y="2309"/>
                        <a:pt x="1706" y="2299"/>
                        <a:pt x="1695" y="2298"/>
                      </a:cubicBezTo>
                      <a:cubicBezTo>
                        <a:pt x="1685" y="2298"/>
                        <a:pt x="1677" y="2304"/>
                        <a:pt x="1674" y="2312"/>
                      </a:cubicBezTo>
                      <a:cubicBezTo>
                        <a:pt x="1676" y="2300"/>
                        <a:pt x="1687" y="2290"/>
                        <a:pt x="1700" y="2288"/>
                      </a:cubicBezTo>
                      <a:cubicBezTo>
                        <a:pt x="1715" y="2285"/>
                        <a:pt x="1730" y="2292"/>
                        <a:pt x="1739" y="2307"/>
                      </a:cubicBezTo>
                      <a:cubicBezTo>
                        <a:pt x="1748" y="2323"/>
                        <a:pt x="1745" y="2343"/>
                        <a:pt x="1735" y="2358"/>
                      </a:cubicBezTo>
                      <a:cubicBezTo>
                        <a:pt x="1724" y="2375"/>
                        <a:pt x="1705" y="2382"/>
                        <a:pt x="1685" y="2379"/>
                      </a:cubicBezTo>
                      <a:cubicBezTo>
                        <a:pt x="1666" y="2374"/>
                        <a:pt x="1653" y="2361"/>
                        <a:pt x="1650" y="2341"/>
                      </a:cubicBezTo>
                      <a:cubicBezTo>
                        <a:pt x="1647" y="2327"/>
                        <a:pt x="1649" y="2313"/>
                        <a:pt x="1644" y="2298"/>
                      </a:cubicBezTo>
                      <a:cubicBezTo>
                        <a:pt x="1638" y="2277"/>
                        <a:pt x="1623" y="2262"/>
                        <a:pt x="1601" y="2255"/>
                      </a:cubicBezTo>
                      <a:cubicBezTo>
                        <a:pt x="1569" y="2246"/>
                        <a:pt x="1538" y="2255"/>
                        <a:pt x="1517" y="2279"/>
                      </a:cubicBezTo>
                      <a:cubicBezTo>
                        <a:pt x="1507" y="2291"/>
                        <a:pt x="1501" y="2302"/>
                        <a:pt x="1500" y="2315"/>
                      </a:cubicBezTo>
                      <a:cubicBezTo>
                        <a:pt x="1500" y="2302"/>
                        <a:pt x="1504" y="2289"/>
                        <a:pt x="1511" y="2278"/>
                      </a:cubicBezTo>
                      <a:cubicBezTo>
                        <a:pt x="1520" y="2262"/>
                        <a:pt x="1537" y="2248"/>
                        <a:pt x="1552" y="2240"/>
                      </a:cubicBezTo>
                      <a:cubicBezTo>
                        <a:pt x="1559" y="2236"/>
                        <a:pt x="1564" y="2232"/>
                        <a:pt x="1569" y="2227"/>
                      </a:cubicBezTo>
                      <a:cubicBezTo>
                        <a:pt x="1571" y="2225"/>
                        <a:pt x="1572" y="2224"/>
                        <a:pt x="1573" y="2223"/>
                      </a:cubicBezTo>
                      <a:cubicBezTo>
                        <a:pt x="1575" y="2220"/>
                        <a:pt x="1577" y="2217"/>
                        <a:pt x="1579" y="2215"/>
                      </a:cubicBezTo>
                      <a:cubicBezTo>
                        <a:pt x="1580" y="2213"/>
                        <a:pt x="1584" y="2204"/>
                        <a:pt x="1583" y="2203"/>
                      </a:cubicBezTo>
                      <a:cubicBezTo>
                        <a:pt x="1582" y="2203"/>
                        <a:pt x="1579" y="2208"/>
                        <a:pt x="1578" y="2209"/>
                      </a:cubicBezTo>
                      <a:cubicBezTo>
                        <a:pt x="1576" y="2213"/>
                        <a:pt x="1573" y="2217"/>
                        <a:pt x="1570" y="2220"/>
                      </a:cubicBezTo>
                      <a:cubicBezTo>
                        <a:pt x="1569" y="2222"/>
                        <a:pt x="1568" y="2223"/>
                        <a:pt x="1567" y="2224"/>
                      </a:cubicBezTo>
                      <a:cubicBezTo>
                        <a:pt x="1562" y="2229"/>
                        <a:pt x="1557" y="2233"/>
                        <a:pt x="1551" y="2237"/>
                      </a:cubicBezTo>
                      <a:cubicBezTo>
                        <a:pt x="1551" y="2237"/>
                        <a:pt x="1550" y="2238"/>
                        <a:pt x="1549" y="2238"/>
                      </a:cubicBezTo>
                      <a:cubicBezTo>
                        <a:pt x="1550" y="2237"/>
                        <a:pt x="1552" y="2235"/>
                        <a:pt x="1553" y="2233"/>
                      </a:cubicBezTo>
                      <a:cubicBezTo>
                        <a:pt x="1557" y="2229"/>
                        <a:pt x="1560" y="2224"/>
                        <a:pt x="1563" y="2218"/>
                      </a:cubicBezTo>
                      <a:cubicBezTo>
                        <a:pt x="1568" y="2202"/>
                        <a:pt x="1558" y="2190"/>
                        <a:pt x="1544" y="2184"/>
                      </a:cubicBezTo>
                      <a:cubicBezTo>
                        <a:pt x="1532" y="2180"/>
                        <a:pt x="1519" y="2180"/>
                        <a:pt x="1508" y="2188"/>
                      </a:cubicBezTo>
                      <a:cubicBezTo>
                        <a:pt x="1500" y="2195"/>
                        <a:pt x="1497" y="2205"/>
                        <a:pt x="1501" y="2215"/>
                      </a:cubicBezTo>
                      <a:cubicBezTo>
                        <a:pt x="1505" y="2222"/>
                        <a:pt x="1512" y="2229"/>
                        <a:pt x="1521" y="2228"/>
                      </a:cubicBezTo>
                      <a:cubicBezTo>
                        <a:pt x="1526" y="2228"/>
                        <a:pt x="1530" y="2225"/>
                        <a:pt x="1532" y="2220"/>
                      </a:cubicBezTo>
                      <a:cubicBezTo>
                        <a:pt x="1533" y="2218"/>
                        <a:pt x="1534" y="2215"/>
                        <a:pt x="1533" y="2212"/>
                      </a:cubicBezTo>
                      <a:cubicBezTo>
                        <a:pt x="1531" y="2209"/>
                        <a:pt x="1528" y="2207"/>
                        <a:pt x="1525" y="2206"/>
                      </a:cubicBezTo>
                      <a:cubicBezTo>
                        <a:pt x="1521" y="2205"/>
                        <a:pt x="1517" y="2206"/>
                        <a:pt x="1515" y="2209"/>
                      </a:cubicBezTo>
                      <a:cubicBezTo>
                        <a:pt x="1513" y="2212"/>
                        <a:pt x="1513" y="2216"/>
                        <a:pt x="1516" y="2219"/>
                      </a:cubicBezTo>
                      <a:cubicBezTo>
                        <a:pt x="1519" y="2223"/>
                        <a:pt x="1524" y="2223"/>
                        <a:pt x="1527" y="2220"/>
                      </a:cubicBezTo>
                      <a:cubicBezTo>
                        <a:pt x="1531" y="2217"/>
                        <a:pt x="1531" y="2212"/>
                        <a:pt x="1528" y="2208"/>
                      </a:cubicBezTo>
                      <a:cubicBezTo>
                        <a:pt x="1527" y="2207"/>
                        <a:pt x="1526" y="2206"/>
                        <a:pt x="1524" y="2206"/>
                      </a:cubicBezTo>
                      <a:cubicBezTo>
                        <a:pt x="1525" y="2206"/>
                        <a:pt x="1525" y="2206"/>
                        <a:pt x="1525" y="2206"/>
                      </a:cubicBezTo>
                      <a:cubicBezTo>
                        <a:pt x="1528" y="2207"/>
                        <a:pt x="1531" y="2209"/>
                        <a:pt x="1532" y="2212"/>
                      </a:cubicBezTo>
                      <a:cubicBezTo>
                        <a:pt x="1533" y="2215"/>
                        <a:pt x="1533" y="2217"/>
                        <a:pt x="1532" y="2220"/>
                      </a:cubicBezTo>
                      <a:cubicBezTo>
                        <a:pt x="1530" y="2224"/>
                        <a:pt x="1526" y="2227"/>
                        <a:pt x="1521" y="2228"/>
                      </a:cubicBezTo>
                      <a:cubicBezTo>
                        <a:pt x="1513" y="2228"/>
                        <a:pt x="1506" y="2221"/>
                        <a:pt x="1503" y="2214"/>
                      </a:cubicBezTo>
                      <a:cubicBezTo>
                        <a:pt x="1499" y="2205"/>
                        <a:pt x="1501" y="2196"/>
                        <a:pt x="1510" y="2189"/>
                      </a:cubicBezTo>
                      <a:cubicBezTo>
                        <a:pt x="1519" y="2182"/>
                        <a:pt x="1533" y="2182"/>
                        <a:pt x="1544" y="2187"/>
                      </a:cubicBezTo>
                      <a:cubicBezTo>
                        <a:pt x="1556" y="2192"/>
                        <a:pt x="1564" y="2203"/>
                        <a:pt x="1559" y="2217"/>
                      </a:cubicBezTo>
                      <a:cubicBezTo>
                        <a:pt x="1557" y="2223"/>
                        <a:pt x="1555" y="2227"/>
                        <a:pt x="1551" y="2231"/>
                      </a:cubicBezTo>
                      <a:cubicBezTo>
                        <a:pt x="1548" y="2234"/>
                        <a:pt x="1546" y="2236"/>
                        <a:pt x="1543" y="2238"/>
                      </a:cubicBezTo>
                      <a:cubicBezTo>
                        <a:pt x="1536" y="2244"/>
                        <a:pt x="1528" y="2250"/>
                        <a:pt x="1521" y="2258"/>
                      </a:cubicBezTo>
                      <a:cubicBezTo>
                        <a:pt x="1516" y="2262"/>
                        <a:pt x="1513" y="2267"/>
                        <a:pt x="1509" y="2272"/>
                      </a:cubicBezTo>
                      <a:cubicBezTo>
                        <a:pt x="1510" y="2269"/>
                        <a:pt x="1509" y="2266"/>
                        <a:pt x="1509" y="2263"/>
                      </a:cubicBezTo>
                      <a:cubicBezTo>
                        <a:pt x="1507" y="2254"/>
                        <a:pt x="1503" y="2246"/>
                        <a:pt x="1498" y="2241"/>
                      </a:cubicBezTo>
                      <a:close/>
                      <a:moveTo>
                        <a:pt x="1600" y="2163"/>
                      </a:moveTo>
                      <a:cubicBezTo>
                        <a:pt x="1601" y="2167"/>
                        <a:pt x="1599" y="2171"/>
                        <a:pt x="1595" y="2172"/>
                      </a:cubicBezTo>
                      <a:cubicBezTo>
                        <a:pt x="1589" y="2173"/>
                        <a:pt x="1586" y="2165"/>
                        <a:pt x="1589" y="2161"/>
                      </a:cubicBezTo>
                      <a:cubicBezTo>
                        <a:pt x="1592" y="2157"/>
                        <a:pt x="1595" y="2157"/>
                        <a:pt x="1597" y="2152"/>
                      </a:cubicBezTo>
                      <a:cubicBezTo>
                        <a:pt x="1597" y="2158"/>
                        <a:pt x="1599" y="2159"/>
                        <a:pt x="1600" y="2163"/>
                      </a:cubicBezTo>
                      <a:close/>
                      <a:moveTo>
                        <a:pt x="1559" y="2238"/>
                      </a:moveTo>
                      <a:cubicBezTo>
                        <a:pt x="1570" y="2231"/>
                        <a:pt x="1586" y="2234"/>
                        <a:pt x="1593" y="2241"/>
                      </a:cubicBezTo>
                      <a:cubicBezTo>
                        <a:pt x="1600" y="2247"/>
                        <a:pt x="1605" y="2253"/>
                        <a:pt x="1612" y="2254"/>
                      </a:cubicBezTo>
                      <a:cubicBezTo>
                        <a:pt x="1619" y="2255"/>
                        <a:pt x="1628" y="2252"/>
                        <a:pt x="1628" y="2246"/>
                      </a:cubicBezTo>
                      <a:cubicBezTo>
                        <a:pt x="1624" y="2250"/>
                        <a:pt x="1618" y="2248"/>
                        <a:pt x="1613" y="2245"/>
                      </a:cubicBezTo>
                      <a:cubicBezTo>
                        <a:pt x="1609" y="2243"/>
                        <a:pt x="1605" y="2241"/>
                        <a:pt x="1600" y="2242"/>
                      </a:cubicBezTo>
                      <a:cubicBezTo>
                        <a:pt x="1599" y="2232"/>
                        <a:pt x="1590" y="2229"/>
                        <a:pt x="1583" y="2229"/>
                      </a:cubicBezTo>
                      <a:cubicBezTo>
                        <a:pt x="1575" y="2229"/>
                        <a:pt x="1565" y="2232"/>
                        <a:pt x="1559" y="2238"/>
                      </a:cubicBezTo>
                      <a:close/>
                      <a:moveTo>
                        <a:pt x="1540" y="2124"/>
                      </a:moveTo>
                      <a:cubicBezTo>
                        <a:pt x="1528" y="2107"/>
                        <a:pt x="1538" y="2090"/>
                        <a:pt x="1540" y="2082"/>
                      </a:cubicBezTo>
                      <a:cubicBezTo>
                        <a:pt x="1542" y="2070"/>
                        <a:pt x="1530" y="2068"/>
                        <a:pt x="1526" y="2080"/>
                      </a:cubicBezTo>
                      <a:cubicBezTo>
                        <a:pt x="1522" y="2091"/>
                        <a:pt x="1525" y="2111"/>
                        <a:pt x="1540" y="2124"/>
                      </a:cubicBezTo>
                      <a:close/>
                      <a:moveTo>
                        <a:pt x="1596" y="2191"/>
                      </a:moveTo>
                      <a:cubicBezTo>
                        <a:pt x="1590" y="2192"/>
                        <a:pt x="1583" y="2188"/>
                        <a:pt x="1580" y="2185"/>
                      </a:cubicBezTo>
                      <a:cubicBezTo>
                        <a:pt x="1574" y="2187"/>
                        <a:pt x="1575" y="2200"/>
                        <a:pt x="1585" y="2202"/>
                      </a:cubicBezTo>
                      <a:cubicBezTo>
                        <a:pt x="1591" y="2203"/>
                        <a:pt x="1597" y="2197"/>
                        <a:pt x="1596" y="2191"/>
                      </a:cubicBezTo>
                      <a:close/>
                      <a:moveTo>
                        <a:pt x="1567" y="2230"/>
                      </a:moveTo>
                      <a:cubicBezTo>
                        <a:pt x="1590" y="2219"/>
                        <a:pt x="1611" y="2233"/>
                        <a:pt x="1619" y="2235"/>
                      </a:cubicBezTo>
                      <a:cubicBezTo>
                        <a:pt x="1635" y="2238"/>
                        <a:pt x="1638" y="2221"/>
                        <a:pt x="1621" y="2216"/>
                      </a:cubicBezTo>
                      <a:cubicBezTo>
                        <a:pt x="1611" y="2213"/>
                        <a:pt x="1588" y="2213"/>
                        <a:pt x="1567" y="2230"/>
                      </a:cubicBezTo>
                      <a:close/>
                      <a:moveTo>
                        <a:pt x="1527" y="2174"/>
                      </a:moveTo>
                      <a:cubicBezTo>
                        <a:pt x="1518" y="2180"/>
                        <a:pt x="1507" y="2185"/>
                        <a:pt x="1497" y="2184"/>
                      </a:cubicBezTo>
                      <a:cubicBezTo>
                        <a:pt x="1487" y="2183"/>
                        <a:pt x="1477" y="2177"/>
                        <a:pt x="1474" y="2168"/>
                      </a:cubicBezTo>
                      <a:cubicBezTo>
                        <a:pt x="1472" y="2162"/>
                        <a:pt x="1472" y="2156"/>
                        <a:pt x="1473" y="2150"/>
                      </a:cubicBezTo>
                      <a:cubicBezTo>
                        <a:pt x="1476" y="2143"/>
                        <a:pt x="1478" y="2139"/>
                        <a:pt x="1483" y="2134"/>
                      </a:cubicBezTo>
                      <a:cubicBezTo>
                        <a:pt x="1488" y="2130"/>
                        <a:pt x="1492" y="2127"/>
                        <a:pt x="1498" y="2125"/>
                      </a:cubicBezTo>
                      <a:cubicBezTo>
                        <a:pt x="1501" y="2124"/>
                        <a:pt x="1503" y="2123"/>
                        <a:pt x="1506" y="2122"/>
                      </a:cubicBezTo>
                      <a:cubicBezTo>
                        <a:pt x="1514" y="2121"/>
                        <a:pt x="1520" y="2121"/>
                        <a:pt x="1528" y="2122"/>
                      </a:cubicBezTo>
                      <a:cubicBezTo>
                        <a:pt x="1538" y="2125"/>
                        <a:pt x="1546" y="2128"/>
                        <a:pt x="1555" y="2136"/>
                      </a:cubicBezTo>
                      <a:cubicBezTo>
                        <a:pt x="1555" y="2136"/>
                        <a:pt x="1556" y="2137"/>
                        <a:pt x="1556" y="2137"/>
                      </a:cubicBezTo>
                      <a:cubicBezTo>
                        <a:pt x="1554" y="2130"/>
                        <a:pt x="1555" y="2121"/>
                        <a:pt x="1557" y="2114"/>
                      </a:cubicBezTo>
                      <a:cubicBezTo>
                        <a:pt x="1560" y="2105"/>
                        <a:pt x="1566" y="2097"/>
                        <a:pt x="1574" y="2093"/>
                      </a:cubicBezTo>
                      <a:cubicBezTo>
                        <a:pt x="1578" y="2092"/>
                        <a:pt x="1582" y="2091"/>
                        <a:pt x="1587" y="2091"/>
                      </a:cubicBezTo>
                      <a:cubicBezTo>
                        <a:pt x="1582" y="2092"/>
                        <a:pt x="1578" y="2093"/>
                        <a:pt x="1575" y="2095"/>
                      </a:cubicBezTo>
                      <a:cubicBezTo>
                        <a:pt x="1567" y="2099"/>
                        <a:pt x="1562" y="2106"/>
                        <a:pt x="1560" y="2115"/>
                      </a:cubicBezTo>
                      <a:cubicBezTo>
                        <a:pt x="1558" y="2121"/>
                        <a:pt x="1558" y="2127"/>
                        <a:pt x="1559" y="2133"/>
                      </a:cubicBezTo>
                      <a:cubicBezTo>
                        <a:pt x="1561" y="2143"/>
                        <a:pt x="1566" y="2151"/>
                        <a:pt x="1569" y="2161"/>
                      </a:cubicBezTo>
                      <a:cubicBezTo>
                        <a:pt x="1569" y="2162"/>
                        <a:pt x="1569" y="2162"/>
                        <a:pt x="1569" y="2162"/>
                      </a:cubicBezTo>
                      <a:cubicBezTo>
                        <a:pt x="1571" y="2168"/>
                        <a:pt x="1571" y="2174"/>
                        <a:pt x="1571" y="2180"/>
                      </a:cubicBezTo>
                      <a:cubicBezTo>
                        <a:pt x="1571" y="2181"/>
                        <a:pt x="1571" y="2196"/>
                        <a:pt x="1569" y="2196"/>
                      </a:cubicBezTo>
                      <a:cubicBezTo>
                        <a:pt x="1568" y="2195"/>
                        <a:pt x="1568" y="2186"/>
                        <a:pt x="1568" y="2185"/>
                      </a:cubicBezTo>
                      <a:cubicBezTo>
                        <a:pt x="1568" y="2177"/>
                        <a:pt x="1567" y="2171"/>
                        <a:pt x="1566" y="2163"/>
                      </a:cubicBezTo>
                      <a:cubicBezTo>
                        <a:pt x="1565" y="2162"/>
                        <a:pt x="1565" y="2162"/>
                        <a:pt x="1565" y="2162"/>
                      </a:cubicBezTo>
                      <a:cubicBezTo>
                        <a:pt x="1563" y="2152"/>
                        <a:pt x="1559" y="2145"/>
                        <a:pt x="1552" y="2138"/>
                      </a:cubicBezTo>
                      <a:cubicBezTo>
                        <a:pt x="1544" y="2130"/>
                        <a:pt x="1532" y="2124"/>
                        <a:pt x="1520" y="2126"/>
                      </a:cubicBezTo>
                      <a:cubicBezTo>
                        <a:pt x="1513" y="2127"/>
                        <a:pt x="1504" y="2133"/>
                        <a:pt x="1506" y="2140"/>
                      </a:cubicBezTo>
                      <a:cubicBezTo>
                        <a:pt x="1506" y="2143"/>
                        <a:pt x="1508" y="2145"/>
                        <a:pt x="1511" y="2146"/>
                      </a:cubicBezTo>
                      <a:cubicBezTo>
                        <a:pt x="1513" y="2146"/>
                        <a:pt x="1515" y="2145"/>
                        <a:pt x="1516" y="2142"/>
                      </a:cubicBezTo>
                      <a:cubicBezTo>
                        <a:pt x="1516" y="2141"/>
                        <a:pt x="1516" y="2139"/>
                        <a:pt x="1515" y="2138"/>
                      </a:cubicBezTo>
                      <a:cubicBezTo>
                        <a:pt x="1514" y="2136"/>
                        <a:pt x="1511" y="2136"/>
                        <a:pt x="1510" y="2138"/>
                      </a:cubicBezTo>
                      <a:cubicBezTo>
                        <a:pt x="1510" y="2139"/>
                        <a:pt x="1509" y="2140"/>
                        <a:pt x="1510" y="2141"/>
                      </a:cubicBezTo>
                      <a:cubicBezTo>
                        <a:pt x="1508" y="2141"/>
                        <a:pt x="1508" y="2139"/>
                        <a:pt x="1508" y="2137"/>
                      </a:cubicBezTo>
                      <a:cubicBezTo>
                        <a:pt x="1509" y="2135"/>
                        <a:pt x="1511" y="2133"/>
                        <a:pt x="1514" y="2133"/>
                      </a:cubicBezTo>
                      <a:cubicBezTo>
                        <a:pt x="1518" y="2134"/>
                        <a:pt x="1521" y="2137"/>
                        <a:pt x="1521" y="2142"/>
                      </a:cubicBezTo>
                      <a:cubicBezTo>
                        <a:pt x="1521" y="2145"/>
                        <a:pt x="1520" y="2148"/>
                        <a:pt x="1517" y="2150"/>
                      </a:cubicBezTo>
                      <a:cubicBezTo>
                        <a:pt x="1515" y="2152"/>
                        <a:pt x="1512" y="2152"/>
                        <a:pt x="1509" y="2151"/>
                      </a:cubicBezTo>
                      <a:cubicBezTo>
                        <a:pt x="1505" y="2150"/>
                        <a:pt x="1502" y="2147"/>
                        <a:pt x="1501" y="2143"/>
                      </a:cubicBezTo>
                      <a:cubicBezTo>
                        <a:pt x="1500" y="2133"/>
                        <a:pt x="1508" y="2126"/>
                        <a:pt x="1517" y="2125"/>
                      </a:cubicBezTo>
                      <a:cubicBezTo>
                        <a:pt x="1519" y="2124"/>
                        <a:pt x="1522" y="2124"/>
                        <a:pt x="1525" y="2124"/>
                      </a:cubicBezTo>
                      <a:cubicBezTo>
                        <a:pt x="1516" y="2123"/>
                        <a:pt x="1508" y="2123"/>
                        <a:pt x="1499" y="2126"/>
                      </a:cubicBezTo>
                      <a:cubicBezTo>
                        <a:pt x="1493" y="2129"/>
                        <a:pt x="1489" y="2131"/>
                        <a:pt x="1484" y="2135"/>
                      </a:cubicBezTo>
                      <a:cubicBezTo>
                        <a:pt x="1479" y="2140"/>
                        <a:pt x="1477" y="2144"/>
                        <a:pt x="1474" y="2150"/>
                      </a:cubicBezTo>
                      <a:cubicBezTo>
                        <a:pt x="1473" y="2154"/>
                        <a:pt x="1473" y="2157"/>
                        <a:pt x="1473" y="2160"/>
                      </a:cubicBezTo>
                      <a:cubicBezTo>
                        <a:pt x="1473" y="2160"/>
                        <a:pt x="1473" y="2160"/>
                        <a:pt x="1473" y="2160"/>
                      </a:cubicBezTo>
                      <a:cubicBezTo>
                        <a:pt x="1475" y="2151"/>
                        <a:pt x="1484" y="2145"/>
                        <a:pt x="1494" y="2153"/>
                      </a:cubicBezTo>
                      <a:cubicBezTo>
                        <a:pt x="1501" y="2159"/>
                        <a:pt x="1504" y="2177"/>
                        <a:pt x="1527" y="2174"/>
                      </a:cubicBezTo>
                      <a:close/>
                      <a:moveTo>
                        <a:pt x="1575" y="2096"/>
                      </a:moveTo>
                      <a:cubicBezTo>
                        <a:pt x="1579" y="2106"/>
                        <a:pt x="1593" y="2099"/>
                        <a:pt x="1598" y="2098"/>
                      </a:cubicBezTo>
                      <a:cubicBezTo>
                        <a:pt x="1602" y="2097"/>
                        <a:pt x="1605" y="2097"/>
                        <a:pt x="1608" y="2099"/>
                      </a:cubicBezTo>
                      <a:cubicBezTo>
                        <a:pt x="1606" y="2095"/>
                        <a:pt x="1598" y="2087"/>
                        <a:pt x="1593" y="2085"/>
                      </a:cubicBezTo>
                      <a:cubicBezTo>
                        <a:pt x="1586" y="2082"/>
                        <a:pt x="1578" y="2083"/>
                        <a:pt x="1574" y="2092"/>
                      </a:cubicBezTo>
                      <a:cubicBezTo>
                        <a:pt x="1578" y="2090"/>
                        <a:pt x="1585" y="2089"/>
                        <a:pt x="1588" y="2092"/>
                      </a:cubicBezTo>
                      <a:cubicBezTo>
                        <a:pt x="1586" y="2091"/>
                        <a:pt x="1579" y="2093"/>
                        <a:pt x="1575" y="2096"/>
                      </a:cubicBezTo>
                      <a:close/>
                      <a:moveTo>
                        <a:pt x="1568" y="2203"/>
                      </a:moveTo>
                      <a:cubicBezTo>
                        <a:pt x="1559" y="2179"/>
                        <a:pt x="1538" y="2173"/>
                        <a:pt x="1530" y="2163"/>
                      </a:cubicBezTo>
                      <a:cubicBezTo>
                        <a:pt x="1521" y="2153"/>
                        <a:pt x="1533" y="2142"/>
                        <a:pt x="1545" y="2151"/>
                      </a:cubicBezTo>
                      <a:cubicBezTo>
                        <a:pt x="1558" y="2161"/>
                        <a:pt x="1566" y="2183"/>
                        <a:pt x="1568" y="2203"/>
                      </a:cubicBezTo>
                      <a:close/>
                      <a:moveTo>
                        <a:pt x="1535" y="2121"/>
                      </a:moveTo>
                      <a:cubicBezTo>
                        <a:pt x="1517" y="2111"/>
                        <a:pt x="1478" y="2117"/>
                        <a:pt x="1477" y="2138"/>
                      </a:cubicBezTo>
                      <a:cubicBezTo>
                        <a:pt x="1473" y="2139"/>
                        <a:pt x="1469" y="2133"/>
                        <a:pt x="1470" y="2127"/>
                      </a:cubicBezTo>
                      <a:cubicBezTo>
                        <a:pt x="1472" y="2120"/>
                        <a:pt x="1479" y="2114"/>
                        <a:pt x="1488" y="2115"/>
                      </a:cubicBezTo>
                      <a:cubicBezTo>
                        <a:pt x="1488" y="2109"/>
                        <a:pt x="1501" y="2106"/>
                        <a:pt x="1516" y="2110"/>
                      </a:cubicBezTo>
                      <a:cubicBezTo>
                        <a:pt x="1509" y="2104"/>
                        <a:pt x="1504" y="2096"/>
                        <a:pt x="1501" y="2088"/>
                      </a:cubicBezTo>
                      <a:cubicBezTo>
                        <a:pt x="1498" y="2078"/>
                        <a:pt x="1497" y="2067"/>
                        <a:pt x="1499" y="2058"/>
                      </a:cubicBezTo>
                      <a:cubicBezTo>
                        <a:pt x="1502" y="2048"/>
                        <a:pt x="1509" y="2039"/>
                        <a:pt x="1520" y="2037"/>
                      </a:cubicBezTo>
                      <a:cubicBezTo>
                        <a:pt x="1527" y="2035"/>
                        <a:pt x="1535" y="2036"/>
                        <a:pt x="1540" y="2042"/>
                      </a:cubicBezTo>
                      <a:cubicBezTo>
                        <a:pt x="1544" y="2047"/>
                        <a:pt x="1544" y="2055"/>
                        <a:pt x="1541" y="2060"/>
                      </a:cubicBezTo>
                      <a:cubicBezTo>
                        <a:pt x="1538" y="2065"/>
                        <a:pt x="1532" y="2069"/>
                        <a:pt x="1526" y="2072"/>
                      </a:cubicBezTo>
                      <a:cubicBezTo>
                        <a:pt x="1535" y="2061"/>
                        <a:pt x="1527" y="2054"/>
                        <a:pt x="1526" y="2048"/>
                      </a:cubicBezTo>
                      <a:cubicBezTo>
                        <a:pt x="1525" y="2041"/>
                        <a:pt x="1531" y="2038"/>
                        <a:pt x="1536" y="2041"/>
                      </a:cubicBezTo>
                      <a:cubicBezTo>
                        <a:pt x="1536" y="2041"/>
                        <a:pt x="1536" y="2041"/>
                        <a:pt x="1536" y="2041"/>
                      </a:cubicBezTo>
                      <a:cubicBezTo>
                        <a:pt x="1531" y="2037"/>
                        <a:pt x="1526" y="2037"/>
                        <a:pt x="1520" y="2038"/>
                      </a:cubicBezTo>
                      <a:cubicBezTo>
                        <a:pt x="1512" y="2041"/>
                        <a:pt x="1505" y="2046"/>
                        <a:pt x="1502" y="2055"/>
                      </a:cubicBezTo>
                      <a:cubicBezTo>
                        <a:pt x="1503" y="2053"/>
                        <a:pt x="1504" y="2051"/>
                        <a:pt x="1506" y="2050"/>
                      </a:cubicBezTo>
                      <a:cubicBezTo>
                        <a:pt x="1510" y="2047"/>
                        <a:pt x="1515" y="2046"/>
                        <a:pt x="1519" y="2049"/>
                      </a:cubicBezTo>
                      <a:cubicBezTo>
                        <a:pt x="1521" y="2051"/>
                        <a:pt x="1521" y="2053"/>
                        <a:pt x="1521" y="2056"/>
                      </a:cubicBezTo>
                      <a:cubicBezTo>
                        <a:pt x="1520" y="2057"/>
                        <a:pt x="1519" y="2059"/>
                        <a:pt x="1517" y="2059"/>
                      </a:cubicBezTo>
                      <a:cubicBezTo>
                        <a:pt x="1515" y="2060"/>
                        <a:pt x="1513" y="2060"/>
                        <a:pt x="1512" y="2059"/>
                      </a:cubicBezTo>
                      <a:cubicBezTo>
                        <a:pt x="1510" y="2058"/>
                        <a:pt x="1509" y="2055"/>
                        <a:pt x="1510" y="2053"/>
                      </a:cubicBezTo>
                      <a:cubicBezTo>
                        <a:pt x="1511" y="2051"/>
                        <a:pt x="1512" y="2051"/>
                        <a:pt x="1514" y="2051"/>
                      </a:cubicBezTo>
                      <a:cubicBezTo>
                        <a:pt x="1515" y="2051"/>
                        <a:pt x="1515" y="2052"/>
                        <a:pt x="1515" y="2053"/>
                      </a:cubicBezTo>
                      <a:cubicBezTo>
                        <a:pt x="1515" y="2053"/>
                        <a:pt x="1514" y="2052"/>
                        <a:pt x="1513" y="2052"/>
                      </a:cubicBezTo>
                      <a:cubicBezTo>
                        <a:pt x="1512" y="2052"/>
                        <a:pt x="1511" y="2054"/>
                        <a:pt x="1512" y="2055"/>
                      </a:cubicBezTo>
                      <a:cubicBezTo>
                        <a:pt x="1512" y="2056"/>
                        <a:pt x="1513" y="2056"/>
                        <a:pt x="1514" y="2056"/>
                      </a:cubicBezTo>
                      <a:cubicBezTo>
                        <a:pt x="1515" y="2057"/>
                        <a:pt x="1517" y="2056"/>
                        <a:pt x="1517" y="2055"/>
                      </a:cubicBezTo>
                      <a:cubicBezTo>
                        <a:pt x="1518" y="2053"/>
                        <a:pt x="1517" y="2052"/>
                        <a:pt x="1516" y="2051"/>
                      </a:cubicBezTo>
                      <a:cubicBezTo>
                        <a:pt x="1513" y="2048"/>
                        <a:pt x="1507" y="2050"/>
                        <a:pt x="1504" y="2053"/>
                      </a:cubicBezTo>
                      <a:cubicBezTo>
                        <a:pt x="1500" y="2058"/>
                        <a:pt x="1499" y="2067"/>
                        <a:pt x="1500" y="2073"/>
                      </a:cubicBezTo>
                      <a:cubicBezTo>
                        <a:pt x="1501" y="2090"/>
                        <a:pt x="1510" y="2104"/>
                        <a:pt x="1522" y="2112"/>
                      </a:cubicBezTo>
                      <a:cubicBezTo>
                        <a:pt x="1526" y="2114"/>
                        <a:pt x="1531" y="2117"/>
                        <a:pt x="1535" y="2121"/>
                      </a:cubicBezTo>
                      <a:close/>
                      <a:moveTo>
                        <a:pt x="1553" y="2129"/>
                      </a:moveTo>
                      <a:cubicBezTo>
                        <a:pt x="1544" y="2124"/>
                        <a:pt x="1549" y="2108"/>
                        <a:pt x="1556" y="2100"/>
                      </a:cubicBezTo>
                      <a:cubicBezTo>
                        <a:pt x="1563" y="2091"/>
                        <a:pt x="1574" y="2082"/>
                        <a:pt x="1573" y="2069"/>
                      </a:cubicBezTo>
                      <a:cubicBezTo>
                        <a:pt x="1572" y="2062"/>
                        <a:pt x="1568" y="2055"/>
                        <a:pt x="1561" y="2053"/>
                      </a:cubicBezTo>
                      <a:cubicBezTo>
                        <a:pt x="1557" y="2052"/>
                        <a:pt x="1553" y="2053"/>
                        <a:pt x="1550" y="2057"/>
                      </a:cubicBezTo>
                      <a:cubicBezTo>
                        <a:pt x="1554" y="2055"/>
                        <a:pt x="1559" y="2057"/>
                        <a:pt x="1562" y="2061"/>
                      </a:cubicBezTo>
                      <a:cubicBezTo>
                        <a:pt x="1564" y="2065"/>
                        <a:pt x="1562" y="2071"/>
                        <a:pt x="1558" y="2074"/>
                      </a:cubicBezTo>
                      <a:cubicBezTo>
                        <a:pt x="1551" y="2082"/>
                        <a:pt x="1542" y="2087"/>
                        <a:pt x="1538" y="2097"/>
                      </a:cubicBezTo>
                      <a:cubicBezTo>
                        <a:pt x="1533" y="2108"/>
                        <a:pt x="1538" y="2124"/>
                        <a:pt x="1553" y="2129"/>
                      </a:cubicBezTo>
                      <a:close/>
                      <a:moveTo>
                        <a:pt x="1597" y="2147"/>
                      </a:moveTo>
                      <a:cubicBezTo>
                        <a:pt x="1602" y="2137"/>
                        <a:pt x="1600" y="2120"/>
                        <a:pt x="1592" y="2112"/>
                      </a:cubicBezTo>
                      <a:cubicBezTo>
                        <a:pt x="1585" y="2103"/>
                        <a:pt x="1575" y="2107"/>
                        <a:pt x="1581" y="2119"/>
                      </a:cubicBezTo>
                      <a:cubicBezTo>
                        <a:pt x="1586" y="2127"/>
                        <a:pt x="1598" y="2137"/>
                        <a:pt x="1597" y="2147"/>
                      </a:cubicBezTo>
                      <a:close/>
                      <a:moveTo>
                        <a:pt x="1643" y="2347"/>
                      </a:moveTo>
                      <a:cubicBezTo>
                        <a:pt x="1649" y="2379"/>
                        <a:pt x="1692" y="2405"/>
                        <a:pt x="1714" y="2383"/>
                      </a:cubicBezTo>
                      <a:cubicBezTo>
                        <a:pt x="1719" y="2387"/>
                        <a:pt x="1716" y="2398"/>
                        <a:pt x="1707" y="2402"/>
                      </a:cubicBezTo>
                      <a:cubicBezTo>
                        <a:pt x="1699" y="2407"/>
                        <a:pt x="1686" y="2404"/>
                        <a:pt x="1678" y="2392"/>
                      </a:cubicBezTo>
                      <a:cubicBezTo>
                        <a:pt x="1668" y="2400"/>
                        <a:pt x="1640" y="2378"/>
                        <a:pt x="1643" y="2347"/>
                      </a:cubicBezTo>
                      <a:close/>
                      <a:moveTo>
                        <a:pt x="1522" y="2415"/>
                      </a:moveTo>
                      <a:cubicBezTo>
                        <a:pt x="1521" y="2413"/>
                        <a:pt x="1521" y="2410"/>
                        <a:pt x="1524" y="2408"/>
                      </a:cubicBezTo>
                      <a:cubicBezTo>
                        <a:pt x="1526" y="2407"/>
                        <a:pt x="1529" y="2407"/>
                        <a:pt x="1531" y="2410"/>
                      </a:cubicBezTo>
                      <a:cubicBezTo>
                        <a:pt x="1532" y="2412"/>
                        <a:pt x="1531" y="2415"/>
                        <a:pt x="1529" y="2417"/>
                      </a:cubicBezTo>
                      <a:cubicBezTo>
                        <a:pt x="1527" y="2418"/>
                        <a:pt x="1524" y="2417"/>
                        <a:pt x="1522" y="2415"/>
                      </a:cubicBezTo>
                      <a:close/>
                      <a:moveTo>
                        <a:pt x="1515" y="2409"/>
                      </a:moveTo>
                      <a:cubicBezTo>
                        <a:pt x="1514" y="2407"/>
                        <a:pt x="1514" y="2404"/>
                        <a:pt x="1516" y="2403"/>
                      </a:cubicBezTo>
                      <a:cubicBezTo>
                        <a:pt x="1518" y="2402"/>
                        <a:pt x="1520" y="2403"/>
                        <a:pt x="1522" y="2404"/>
                      </a:cubicBezTo>
                      <a:cubicBezTo>
                        <a:pt x="1523" y="2406"/>
                        <a:pt x="1522" y="2409"/>
                        <a:pt x="1520" y="2410"/>
                      </a:cubicBezTo>
                      <a:cubicBezTo>
                        <a:pt x="1519" y="2411"/>
                        <a:pt x="1516" y="2410"/>
                        <a:pt x="1515" y="2409"/>
                      </a:cubicBezTo>
                      <a:close/>
                      <a:moveTo>
                        <a:pt x="1534" y="2418"/>
                      </a:moveTo>
                      <a:cubicBezTo>
                        <a:pt x="1532" y="2415"/>
                        <a:pt x="1533" y="2410"/>
                        <a:pt x="1536" y="2408"/>
                      </a:cubicBezTo>
                      <a:cubicBezTo>
                        <a:pt x="1540" y="2406"/>
                        <a:pt x="1545" y="2407"/>
                        <a:pt x="1547" y="2410"/>
                      </a:cubicBezTo>
                      <a:cubicBezTo>
                        <a:pt x="1549" y="2414"/>
                        <a:pt x="1548" y="2419"/>
                        <a:pt x="1545" y="2421"/>
                      </a:cubicBezTo>
                      <a:cubicBezTo>
                        <a:pt x="1541" y="2423"/>
                        <a:pt x="1536" y="2422"/>
                        <a:pt x="1534" y="2418"/>
                      </a:cubicBezTo>
                      <a:close/>
                      <a:moveTo>
                        <a:pt x="1582" y="2261"/>
                      </a:moveTo>
                      <a:cubicBezTo>
                        <a:pt x="1593" y="2258"/>
                        <a:pt x="1608" y="2262"/>
                        <a:pt x="1619" y="2273"/>
                      </a:cubicBezTo>
                      <a:cubicBezTo>
                        <a:pt x="1627" y="2281"/>
                        <a:pt x="1633" y="2292"/>
                        <a:pt x="1634" y="2302"/>
                      </a:cubicBezTo>
                      <a:cubicBezTo>
                        <a:pt x="1635" y="2308"/>
                        <a:pt x="1634" y="2313"/>
                        <a:pt x="1632" y="2318"/>
                      </a:cubicBezTo>
                      <a:cubicBezTo>
                        <a:pt x="1627" y="2326"/>
                        <a:pt x="1620" y="2330"/>
                        <a:pt x="1613" y="2330"/>
                      </a:cubicBezTo>
                      <a:cubicBezTo>
                        <a:pt x="1606" y="2329"/>
                        <a:pt x="1601" y="2322"/>
                        <a:pt x="1604" y="2316"/>
                      </a:cubicBezTo>
                      <a:cubicBezTo>
                        <a:pt x="1611" y="2324"/>
                        <a:pt x="1622" y="2319"/>
                        <a:pt x="1625" y="2309"/>
                      </a:cubicBezTo>
                      <a:cubicBezTo>
                        <a:pt x="1628" y="2299"/>
                        <a:pt x="1622" y="2284"/>
                        <a:pt x="1615" y="2276"/>
                      </a:cubicBezTo>
                      <a:cubicBezTo>
                        <a:pt x="1602" y="2262"/>
                        <a:pt x="1589" y="2261"/>
                        <a:pt x="1582" y="2261"/>
                      </a:cubicBezTo>
                      <a:close/>
                      <a:moveTo>
                        <a:pt x="1638" y="2321"/>
                      </a:moveTo>
                      <a:cubicBezTo>
                        <a:pt x="1636" y="2356"/>
                        <a:pt x="1607" y="2384"/>
                        <a:pt x="1581" y="2383"/>
                      </a:cubicBezTo>
                      <a:cubicBezTo>
                        <a:pt x="1554" y="2382"/>
                        <a:pt x="1557" y="2359"/>
                        <a:pt x="1580" y="2359"/>
                      </a:cubicBezTo>
                      <a:cubicBezTo>
                        <a:pt x="1592" y="2360"/>
                        <a:pt x="1630" y="2355"/>
                        <a:pt x="1638" y="2321"/>
                      </a:cubicBezTo>
                      <a:close/>
                      <a:moveTo>
                        <a:pt x="1568" y="1935"/>
                      </a:moveTo>
                      <a:cubicBezTo>
                        <a:pt x="1576" y="1959"/>
                        <a:pt x="1597" y="1965"/>
                        <a:pt x="1604" y="1974"/>
                      </a:cubicBezTo>
                      <a:cubicBezTo>
                        <a:pt x="1613" y="1984"/>
                        <a:pt x="1601" y="1994"/>
                        <a:pt x="1590" y="1986"/>
                      </a:cubicBezTo>
                      <a:cubicBezTo>
                        <a:pt x="1577" y="1976"/>
                        <a:pt x="1569" y="1954"/>
                        <a:pt x="1568" y="1935"/>
                      </a:cubicBezTo>
                      <a:close/>
                      <a:moveTo>
                        <a:pt x="1577" y="2020"/>
                      </a:moveTo>
                      <a:cubicBezTo>
                        <a:pt x="1575" y="2018"/>
                        <a:pt x="1574" y="2016"/>
                        <a:pt x="1574" y="2014"/>
                      </a:cubicBezTo>
                      <a:cubicBezTo>
                        <a:pt x="1573" y="2011"/>
                        <a:pt x="1575" y="2008"/>
                        <a:pt x="1578" y="2007"/>
                      </a:cubicBezTo>
                      <a:cubicBezTo>
                        <a:pt x="1582" y="2005"/>
                        <a:pt x="1586" y="2007"/>
                        <a:pt x="1587" y="2009"/>
                      </a:cubicBezTo>
                      <a:cubicBezTo>
                        <a:pt x="1591" y="2014"/>
                        <a:pt x="1587" y="2017"/>
                        <a:pt x="1587" y="2021"/>
                      </a:cubicBezTo>
                      <a:cubicBezTo>
                        <a:pt x="1586" y="2025"/>
                        <a:pt x="1589" y="2029"/>
                        <a:pt x="1594" y="2030"/>
                      </a:cubicBezTo>
                      <a:cubicBezTo>
                        <a:pt x="1600" y="2032"/>
                        <a:pt x="1606" y="2031"/>
                        <a:pt x="1610" y="2026"/>
                      </a:cubicBezTo>
                      <a:cubicBezTo>
                        <a:pt x="1612" y="2023"/>
                        <a:pt x="1613" y="2019"/>
                        <a:pt x="1609" y="2017"/>
                      </a:cubicBezTo>
                      <a:cubicBezTo>
                        <a:pt x="1609" y="2020"/>
                        <a:pt x="1605" y="2024"/>
                        <a:pt x="1601" y="2020"/>
                      </a:cubicBezTo>
                      <a:cubicBezTo>
                        <a:pt x="1599" y="2019"/>
                        <a:pt x="1597" y="2013"/>
                        <a:pt x="1595" y="2008"/>
                      </a:cubicBezTo>
                      <a:cubicBezTo>
                        <a:pt x="1592" y="2002"/>
                        <a:pt x="1589" y="1998"/>
                        <a:pt x="1585" y="1995"/>
                      </a:cubicBezTo>
                      <a:cubicBezTo>
                        <a:pt x="1576" y="1990"/>
                        <a:pt x="1565" y="1994"/>
                        <a:pt x="1562" y="2004"/>
                      </a:cubicBezTo>
                      <a:cubicBezTo>
                        <a:pt x="1560" y="2009"/>
                        <a:pt x="1561" y="2014"/>
                        <a:pt x="1563" y="2019"/>
                      </a:cubicBezTo>
                      <a:cubicBezTo>
                        <a:pt x="1565" y="2024"/>
                        <a:pt x="1574" y="2035"/>
                        <a:pt x="1573" y="2041"/>
                      </a:cubicBezTo>
                      <a:cubicBezTo>
                        <a:pt x="1572" y="2046"/>
                        <a:pt x="1568" y="2048"/>
                        <a:pt x="1565" y="2046"/>
                      </a:cubicBezTo>
                      <a:cubicBezTo>
                        <a:pt x="1565" y="2050"/>
                        <a:pt x="1570" y="2053"/>
                        <a:pt x="1575" y="2052"/>
                      </a:cubicBezTo>
                      <a:cubicBezTo>
                        <a:pt x="1583" y="2051"/>
                        <a:pt x="1589" y="2040"/>
                        <a:pt x="1586" y="2030"/>
                      </a:cubicBezTo>
                      <a:cubicBezTo>
                        <a:pt x="1584" y="2026"/>
                        <a:pt x="1581" y="2023"/>
                        <a:pt x="1577" y="2020"/>
                      </a:cubicBezTo>
                      <a:close/>
                      <a:moveTo>
                        <a:pt x="1590" y="2030"/>
                      </a:moveTo>
                      <a:cubicBezTo>
                        <a:pt x="1598" y="2038"/>
                        <a:pt x="1603" y="2055"/>
                        <a:pt x="1599" y="2066"/>
                      </a:cubicBezTo>
                      <a:cubicBezTo>
                        <a:pt x="1596" y="2078"/>
                        <a:pt x="1584" y="2078"/>
                        <a:pt x="1586" y="2065"/>
                      </a:cubicBezTo>
                      <a:cubicBezTo>
                        <a:pt x="1587" y="2054"/>
                        <a:pt x="1595" y="2040"/>
                        <a:pt x="1590" y="2030"/>
                      </a:cubicBezTo>
                      <a:close/>
                      <a:moveTo>
                        <a:pt x="1566" y="1995"/>
                      </a:moveTo>
                      <a:cubicBezTo>
                        <a:pt x="1570" y="1990"/>
                        <a:pt x="1577" y="1990"/>
                        <a:pt x="1581" y="1991"/>
                      </a:cubicBezTo>
                      <a:cubicBezTo>
                        <a:pt x="1585" y="1986"/>
                        <a:pt x="1577" y="1976"/>
                        <a:pt x="1568" y="1980"/>
                      </a:cubicBezTo>
                      <a:cubicBezTo>
                        <a:pt x="1563" y="1983"/>
                        <a:pt x="1561" y="1991"/>
                        <a:pt x="1566" y="1995"/>
                      </a:cubicBezTo>
                      <a:close/>
                      <a:moveTo>
                        <a:pt x="1223" y="2037"/>
                      </a:moveTo>
                      <a:cubicBezTo>
                        <a:pt x="1222" y="2033"/>
                        <a:pt x="1223" y="2029"/>
                        <a:pt x="1226" y="2028"/>
                      </a:cubicBezTo>
                      <a:cubicBezTo>
                        <a:pt x="1232" y="2027"/>
                        <a:pt x="1236" y="2034"/>
                        <a:pt x="1233" y="2038"/>
                      </a:cubicBezTo>
                      <a:cubicBezTo>
                        <a:pt x="1231" y="2041"/>
                        <a:pt x="1228" y="2042"/>
                        <a:pt x="1227" y="2047"/>
                      </a:cubicBezTo>
                      <a:cubicBezTo>
                        <a:pt x="1226" y="2041"/>
                        <a:pt x="1224" y="2041"/>
                        <a:pt x="1223" y="2037"/>
                      </a:cubicBezTo>
                      <a:close/>
                      <a:moveTo>
                        <a:pt x="1165" y="1753"/>
                      </a:moveTo>
                      <a:cubicBezTo>
                        <a:pt x="1190" y="1743"/>
                        <a:pt x="1211" y="1750"/>
                        <a:pt x="1224" y="1763"/>
                      </a:cubicBezTo>
                      <a:cubicBezTo>
                        <a:pt x="1236" y="1775"/>
                        <a:pt x="1234" y="1789"/>
                        <a:pt x="1241" y="1797"/>
                      </a:cubicBezTo>
                      <a:cubicBezTo>
                        <a:pt x="1244" y="1799"/>
                        <a:pt x="1247" y="1801"/>
                        <a:pt x="1253" y="1801"/>
                      </a:cubicBezTo>
                      <a:cubicBezTo>
                        <a:pt x="1245" y="1810"/>
                        <a:pt x="1231" y="1808"/>
                        <a:pt x="1224" y="1800"/>
                      </a:cubicBezTo>
                      <a:cubicBezTo>
                        <a:pt x="1216" y="1789"/>
                        <a:pt x="1217" y="1777"/>
                        <a:pt x="1206" y="1767"/>
                      </a:cubicBezTo>
                      <a:cubicBezTo>
                        <a:pt x="1195" y="1756"/>
                        <a:pt x="1179" y="1751"/>
                        <a:pt x="1165" y="1753"/>
                      </a:cubicBezTo>
                      <a:close/>
                      <a:moveTo>
                        <a:pt x="1108" y="1750"/>
                      </a:moveTo>
                      <a:cubicBezTo>
                        <a:pt x="1130" y="1738"/>
                        <a:pt x="1152" y="1748"/>
                        <a:pt x="1164" y="1749"/>
                      </a:cubicBezTo>
                      <a:cubicBezTo>
                        <a:pt x="1180" y="1751"/>
                        <a:pt x="1182" y="1737"/>
                        <a:pt x="1165" y="1732"/>
                      </a:cubicBezTo>
                      <a:cubicBezTo>
                        <a:pt x="1148" y="1726"/>
                        <a:pt x="1121" y="1734"/>
                        <a:pt x="1108" y="1750"/>
                      </a:cubicBezTo>
                      <a:close/>
                      <a:moveTo>
                        <a:pt x="1047" y="2383"/>
                      </a:moveTo>
                      <a:cubicBezTo>
                        <a:pt x="1026" y="2394"/>
                        <a:pt x="1019" y="2420"/>
                        <a:pt x="1024" y="2437"/>
                      </a:cubicBezTo>
                      <a:cubicBezTo>
                        <a:pt x="1029" y="2452"/>
                        <a:pt x="1044" y="2453"/>
                        <a:pt x="1039" y="2434"/>
                      </a:cubicBezTo>
                      <a:cubicBezTo>
                        <a:pt x="1035" y="2419"/>
                        <a:pt x="1030" y="2401"/>
                        <a:pt x="1047" y="2383"/>
                      </a:cubicBezTo>
                      <a:close/>
                      <a:moveTo>
                        <a:pt x="1230" y="2620"/>
                      </a:moveTo>
                      <a:cubicBezTo>
                        <a:pt x="1215" y="2629"/>
                        <a:pt x="1187" y="2628"/>
                        <a:pt x="1171" y="2619"/>
                      </a:cubicBezTo>
                      <a:cubicBezTo>
                        <a:pt x="1156" y="2610"/>
                        <a:pt x="1161" y="2595"/>
                        <a:pt x="1181" y="2602"/>
                      </a:cubicBezTo>
                      <a:cubicBezTo>
                        <a:pt x="1195" y="2607"/>
                        <a:pt x="1209" y="2624"/>
                        <a:pt x="1230" y="2620"/>
                      </a:cubicBezTo>
                      <a:close/>
                      <a:moveTo>
                        <a:pt x="1014" y="2423"/>
                      </a:moveTo>
                      <a:cubicBezTo>
                        <a:pt x="1004" y="2446"/>
                        <a:pt x="1016" y="2463"/>
                        <a:pt x="1030" y="2476"/>
                      </a:cubicBezTo>
                      <a:cubicBezTo>
                        <a:pt x="1037" y="2483"/>
                        <a:pt x="1051" y="2489"/>
                        <a:pt x="1053" y="2500"/>
                      </a:cubicBezTo>
                      <a:cubicBezTo>
                        <a:pt x="1065" y="2489"/>
                        <a:pt x="1038" y="2470"/>
                        <a:pt x="1030" y="2463"/>
                      </a:cubicBezTo>
                      <a:cubicBezTo>
                        <a:pt x="1018" y="2451"/>
                        <a:pt x="1011" y="2437"/>
                        <a:pt x="1014" y="2423"/>
                      </a:cubicBezTo>
                      <a:close/>
                      <a:moveTo>
                        <a:pt x="1139" y="2514"/>
                      </a:moveTo>
                      <a:cubicBezTo>
                        <a:pt x="1132" y="2489"/>
                        <a:pt x="1134" y="2458"/>
                        <a:pt x="1146" y="2445"/>
                      </a:cubicBezTo>
                      <a:cubicBezTo>
                        <a:pt x="1159" y="2431"/>
                        <a:pt x="1174" y="2439"/>
                        <a:pt x="1164" y="2456"/>
                      </a:cubicBezTo>
                      <a:cubicBezTo>
                        <a:pt x="1155" y="2469"/>
                        <a:pt x="1139" y="2489"/>
                        <a:pt x="1139" y="2514"/>
                      </a:cubicBezTo>
                      <a:close/>
                      <a:moveTo>
                        <a:pt x="1135" y="2664"/>
                      </a:moveTo>
                      <a:cubicBezTo>
                        <a:pt x="1133" y="2667"/>
                        <a:pt x="1129" y="2668"/>
                        <a:pt x="1125" y="2666"/>
                      </a:cubicBezTo>
                      <a:cubicBezTo>
                        <a:pt x="1120" y="2661"/>
                        <a:pt x="1125" y="2653"/>
                        <a:pt x="1130" y="2653"/>
                      </a:cubicBezTo>
                      <a:cubicBezTo>
                        <a:pt x="1135" y="2653"/>
                        <a:pt x="1137" y="2656"/>
                        <a:pt x="1143" y="2654"/>
                      </a:cubicBezTo>
                      <a:cubicBezTo>
                        <a:pt x="1138" y="2658"/>
                        <a:pt x="1139" y="2660"/>
                        <a:pt x="1135" y="2664"/>
                      </a:cubicBezTo>
                      <a:close/>
                      <a:moveTo>
                        <a:pt x="1137" y="2665"/>
                      </a:moveTo>
                      <a:cubicBezTo>
                        <a:pt x="1135" y="2667"/>
                        <a:pt x="1133" y="2668"/>
                        <a:pt x="1131" y="2669"/>
                      </a:cubicBezTo>
                      <a:cubicBezTo>
                        <a:pt x="1128" y="2669"/>
                        <a:pt x="1124" y="2668"/>
                        <a:pt x="1122" y="2664"/>
                      </a:cubicBezTo>
                      <a:cubicBezTo>
                        <a:pt x="1120" y="2660"/>
                        <a:pt x="1122" y="2656"/>
                        <a:pt x="1125" y="2653"/>
                      </a:cubicBezTo>
                      <a:cubicBezTo>
                        <a:pt x="1130" y="2649"/>
                        <a:pt x="1133" y="2653"/>
                        <a:pt x="1137" y="2653"/>
                      </a:cubicBezTo>
                      <a:cubicBezTo>
                        <a:pt x="1142" y="2654"/>
                        <a:pt x="1146" y="2650"/>
                        <a:pt x="1147" y="2644"/>
                      </a:cubicBezTo>
                      <a:cubicBezTo>
                        <a:pt x="1149" y="2637"/>
                        <a:pt x="1147" y="2631"/>
                        <a:pt x="1141" y="2627"/>
                      </a:cubicBezTo>
                      <a:cubicBezTo>
                        <a:pt x="1138" y="2625"/>
                        <a:pt x="1133" y="2625"/>
                        <a:pt x="1131" y="2628"/>
                      </a:cubicBezTo>
                      <a:cubicBezTo>
                        <a:pt x="1135" y="2628"/>
                        <a:pt x="1139" y="2633"/>
                        <a:pt x="1136" y="2637"/>
                      </a:cubicBezTo>
                      <a:cubicBezTo>
                        <a:pt x="1134" y="2640"/>
                        <a:pt x="1128" y="2642"/>
                        <a:pt x="1122" y="2645"/>
                      </a:cubicBezTo>
                      <a:cubicBezTo>
                        <a:pt x="1116" y="2648"/>
                        <a:pt x="1111" y="2652"/>
                        <a:pt x="1109" y="2657"/>
                      </a:cubicBezTo>
                      <a:cubicBezTo>
                        <a:pt x="1104" y="2667"/>
                        <a:pt x="1110" y="2680"/>
                        <a:pt x="1121" y="2683"/>
                      </a:cubicBezTo>
                      <a:cubicBezTo>
                        <a:pt x="1127" y="2684"/>
                        <a:pt x="1132" y="2682"/>
                        <a:pt x="1137" y="2680"/>
                      </a:cubicBezTo>
                      <a:cubicBezTo>
                        <a:pt x="1142" y="2677"/>
                        <a:pt x="1154" y="2666"/>
                        <a:pt x="1161" y="2667"/>
                      </a:cubicBezTo>
                      <a:cubicBezTo>
                        <a:pt x="1167" y="2667"/>
                        <a:pt x="1169" y="2672"/>
                        <a:pt x="1168" y="2675"/>
                      </a:cubicBezTo>
                      <a:cubicBezTo>
                        <a:pt x="1172" y="2675"/>
                        <a:pt x="1175" y="2669"/>
                        <a:pt x="1174" y="2664"/>
                      </a:cubicBezTo>
                      <a:cubicBezTo>
                        <a:pt x="1171" y="2655"/>
                        <a:pt x="1159" y="2649"/>
                        <a:pt x="1148" y="2654"/>
                      </a:cubicBezTo>
                      <a:cubicBezTo>
                        <a:pt x="1143" y="2656"/>
                        <a:pt x="1141" y="2659"/>
                        <a:pt x="1137" y="2665"/>
                      </a:cubicBezTo>
                      <a:close/>
                      <a:moveTo>
                        <a:pt x="1148" y="2649"/>
                      </a:moveTo>
                      <a:cubicBezTo>
                        <a:pt x="1156" y="2639"/>
                        <a:pt x="1174" y="2632"/>
                        <a:pt x="1187" y="2635"/>
                      </a:cubicBezTo>
                      <a:cubicBezTo>
                        <a:pt x="1200" y="2639"/>
                        <a:pt x="1201" y="2651"/>
                        <a:pt x="1186" y="2651"/>
                      </a:cubicBezTo>
                      <a:cubicBezTo>
                        <a:pt x="1175" y="2650"/>
                        <a:pt x="1158" y="2643"/>
                        <a:pt x="1148" y="2649"/>
                      </a:cubicBezTo>
                      <a:close/>
                      <a:moveTo>
                        <a:pt x="1091" y="2679"/>
                      </a:moveTo>
                      <a:cubicBezTo>
                        <a:pt x="1090" y="2678"/>
                        <a:pt x="1090" y="2676"/>
                        <a:pt x="1090" y="2675"/>
                      </a:cubicBezTo>
                      <a:cubicBezTo>
                        <a:pt x="1081" y="2680"/>
                        <a:pt x="1063" y="2684"/>
                        <a:pt x="1046" y="2684"/>
                      </a:cubicBezTo>
                      <a:cubicBezTo>
                        <a:pt x="1051" y="2683"/>
                        <a:pt x="1055" y="2681"/>
                        <a:pt x="1059" y="2678"/>
                      </a:cubicBezTo>
                      <a:cubicBezTo>
                        <a:pt x="1087" y="2662"/>
                        <a:pt x="1080" y="2639"/>
                        <a:pt x="1094" y="2616"/>
                      </a:cubicBezTo>
                      <a:cubicBezTo>
                        <a:pt x="1099" y="2608"/>
                        <a:pt x="1110" y="2602"/>
                        <a:pt x="1119" y="2610"/>
                      </a:cubicBezTo>
                      <a:cubicBezTo>
                        <a:pt x="1123" y="2614"/>
                        <a:pt x="1125" y="2620"/>
                        <a:pt x="1123" y="2626"/>
                      </a:cubicBezTo>
                      <a:cubicBezTo>
                        <a:pt x="1122" y="2629"/>
                        <a:pt x="1120" y="2632"/>
                        <a:pt x="1116" y="2634"/>
                      </a:cubicBezTo>
                      <a:cubicBezTo>
                        <a:pt x="1115" y="2634"/>
                        <a:pt x="1113" y="2635"/>
                        <a:pt x="1111" y="2635"/>
                      </a:cubicBezTo>
                      <a:cubicBezTo>
                        <a:pt x="1112" y="2635"/>
                        <a:pt x="1112" y="2635"/>
                        <a:pt x="1114" y="2634"/>
                      </a:cubicBezTo>
                      <a:cubicBezTo>
                        <a:pt x="1116" y="2633"/>
                        <a:pt x="1119" y="2627"/>
                        <a:pt x="1118" y="2623"/>
                      </a:cubicBezTo>
                      <a:cubicBezTo>
                        <a:pt x="1116" y="2620"/>
                        <a:pt x="1111" y="2618"/>
                        <a:pt x="1107" y="2620"/>
                      </a:cubicBezTo>
                      <a:cubicBezTo>
                        <a:pt x="1103" y="2622"/>
                        <a:pt x="1102" y="2625"/>
                        <a:pt x="1103" y="2629"/>
                      </a:cubicBezTo>
                      <a:cubicBezTo>
                        <a:pt x="1104" y="2635"/>
                        <a:pt x="1112" y="2637"/>
                        <a:pt x="1117" y="2635"/>
                      </a:cubicBezTo>
                      <a:cubicBezTo>
                        <a:pt x="1121" y="2633"/>
                        <a:pt x="1124" y="2630"/>
                        <a:pt x="1125" y="2626"/>
                      </a:cubicBezTo>
                      <a:cubicBezTo>
                        <a:pt x="1127" y="2620"/>
                        <a:pt x="1125" y="2613"/>
                        <a:pt x="1121" y="2608"/>
                      </a:cubicBezTo>
                      <a:cubicBezTo>
                        <a:pt x="1110" y="2598"/>
                        <a:pt x="1098" y="2604"/>
                        <a:pt x="1092" y="2614"/>
                      </a:cubicBezTo>
                      <a:cubicBezTo>
                        <a:pt x="1078" y="2638"/>
                        <a:pt x="1085" y="2661"/>
                        <a:pt x="1054" y="2676"/>
                      </a:cubicBezTo>
                      <a:cubicBezTo>
                        <a:pt x="1042" y="2682"/>
                        <a:pt x="1027" y="2684"/>
                        <a:pt x="1013" y="2675"/>
                      </a:cubicBezTo>
                      <a:cubicBezTo>
                        <a:pt x="996" y="2664"/>
                        <a:pt x="987" y="2642"/>
                        <a:pt x="997" y="2623"/>
                      </a:cubicBezTo>
                      <a:cubicBezTo>
                        <a:pt x="986" y="2644"/>
                        <a:pt x="1008" y="2669"/>
                        <a:pt x="1031" y="2673"/>
                      </a:cubicBezTo>
                      <a:cubicBezTo>
                        <a:pt x="1043" y="2675"/>
                        <a:pt x="1060" y="2671"/>
                        <a:pt x="1069" y="2659"/>
                      </a:cubicBezTo>
                      <a:cubicBezTo>
                        <a:pt x="1087" y="2635"/>
                        <a:pt x="1060" y="2615"/>
                        <a:pt x="1044" y="2637"/>
                      </a:cubicBezTo>
                      <a:cubicBezTo>
                        <a:pt x="1035" y="2649"/>
                        <a:pt x="1021" y="2653"/>
                        <a:pt x="1008" y="2644"/>
                      </a:cubicBezTo>
                      <a:cubicBezTo>
                        <a:pt x="1000" y="2639"/>
                        <a:pt x="997" y="2630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6" y="2623"/>
                        <a:pt x="996" y="2624"/>
                        <a:pt x="996" y="2625"/>
                      </a:cubicBezTo>
                      <a:cubicBezTo>
                        <a:pt x="998" y="2619"/>
                        <a:pt x="1000" y="2614"/>
                        <a:pt x="1001" y="2608"/>
                      </a:cubicBezTo>
                      <a:cubicBezTo>
                        <a:pt x="1003" y="2594"/>
                        <a:pt x="1003" y="2583"/>
                        <a:pt x="998" y="2570"/>
                      </a:cubicBezTo>
                      <a:cubicBezTo>
                        <a:pt x="997" y="2569"/>
                        <a:pt x="997" y="2569"/>
                        <a:pt x="997" y="2569"/>
                      </a:cubicBezTo>
                      <a:cubicBezTo>
                        <a:pt x="1007" y="2577"/>
                        <a:pt x="1019" y="2596"/>
                        <a:pt x="1019" y="2607"/>
                      </a:cubicBezTo>
                      <a:cubicBezTo>
                        <a:pt x="1019" y="2607"/>
                        <a:pt x="1020" y="2607"/>
                        <a:pt x="1021" y="2607"/>
                      </a:cubicBezTo>
                      <a:cubicBezTo>
                        <a:pt x="1021" y="2597"/>
                        <a:pt x="1013" y="2581"/>
                        <a:pt x="1004" y="2572"/>
                      </a:cubicBezTo>
                      <a:cubicBezTo>
                        <a:pt x="1006" y="2572"/>
                        <a:pt x="1008" y="2573"/>
                        <a:pt x="1009" y="2574"/>
                      </a:cubicBezTo>
                      <a:cubicBezTo>
                        <a:pt x="1009" y="2574"/>
                        <a:pt x="1009" y="2574"/>
                        <a:pt x="1009" y="2574"/>
                      </a:cubicBezTo>
                      <a:cubicBezTo>
                        <a:pt x="1018" y="2577"/>
                        <a:pt x="1026" y="2579"/>
                        <a:pt x="1034" y="2580"/>
                      </a:cubicBezTo>
                      <a:cubicBezTo>
                        <a:pt x="1044" y="2582"/>
                        <a:pt x="1057" y="2581"/>
                        <a:pt x="1065" y="2587"/>
                      </a:cubicBezTo>
                      <a:cubicBezTo>
                        <a:pt x="1071" y="2594"/>
                        <a:pt x="1073" y="2602"/>
                        <a:pt x="1070" y="2611"/>
                      </a:cubicBezTo>
                      <a:cubicBezTo>
                        <a:pt x="1067" y="2618"/>
                        <a:pt x="1060" y="2624"/>
                        <a:pt x="1052" y="2625"/>
                      </a:cubicBezTo>
                      <a:cubicBezTo>
                        <a:pt x="1044" y="2625"/>
                        <a:pt x="1038" y="2622"/>
                        <a:pt x="1035" y="2615"/>
                      </a:cubicBezTo>
                      <a:cubicBezTo>
                        <a:pt x="1033" y="2610"/>
                        <a:pt x="1033" y="2604"/>
                        <a:pt x="1037" y="2600"/>
                      </a:cubicBezTo>
                      <a:cubicBezTo>
                        <a:pt x="1035" y="2603"/>
                        <a:pt x="1035" y="2608"/>
                        <a:pt x="1037" y="2611"/>
                      </a:cubicBezTo>
                      <a:cubicBezTo>
                        <a:pt x="1041" y="2615"/>
                        <a:pt x="1046" y="2615"/>
                        <a:pt x="1050" y="2612"/>
                      </a:cubicBezTo>
                      <a:cubicBezTo>
                        <a:pt x="1054" y="2609"/>
                        <a:pt x="1055" y="2604"/>
                        <a:pt x="1051" y="2600"/>
                      </a:cubicBezTo>
                      <a:cubicBezTo>
                        <a:pt x="1049" y="2596"/>
                        <a:pt x="1044" y="2595"/>
                        <a:pt x="1040" y="2598"/>
                      </a:cubicBezTo>
                      <a:cubicBezTo>
                        <a:pt x="1038" y="2599"/>
                        <a:pt x="1036" y="2601"/>
                        <a:pt x="1035" y="2603"/>
                      </a:cubicBezTo>
                      <a:cubicBezTo>
                        <a:pt x="1033" y="2607"/>
                        <a:pt x="1033" y="2611"/>
                        <a:pt x="1034" y="2615"/>
                      </a:cubicBezTo>
                      <a:cubicBezTo>
                        <a:pt x="1037" y="2622"/>
                        <a:pt x="1044" y="2626"/>
                        <a:pt x="1052" y="2626"/>
                      </a:cubicBezTo>
                      <a:cubicBezTo>
                        <a:pt x="1060" y="2625"/>
                        <a:pt x="1068" y="2619"/>
                        <a:pt x="1071" y="2611"/>
                      </a:cubicBezTo>
                      <a:cubicBezTo>
                        <a:pt x="1075" y="2602"/>
                        <a:pt x="1072" y="2593"/>
                        <a:pt x="1066" y="2586"/>
                      </a:cubicBezTo>
                      <a:cubicBezTo>
                        <a:pt x="1064" y="2584"/>
                        <a:pt x="1062" y="2582"/>
                        <a:pt x="1060" y="2581"/>
                      </a:cubicBezTo>
                      <a:cubicBezTo>
                        <a:pt x="1061" y="2581"/>
                        <a:pt x="1062" y="2581"/>
                        <a:pt x="1064" y="2581"/>
                      </a:cubicBezTo>
                      <a:cubicBezTo>
                        <a:pt x="1085" y="2579"/>
                        <a:pt x="1104" y="2568"/>
                        <a:pt x="1125" y="2576"/>
                      </a:cubicBezTo>
                      <a:cubicBezTo>
                        <a:pt x="1125" y="2576"/>
                        <a:pt x="1125" y="2575"/>
                        <a:pt x="1126" y="2574"/>
                      </a:cubicBezTo>
                      <a:cubicBezTo>
                        <a:pt x="1123" y="2573"/>
                        <a:pt x="1120" y="2572"/>
                        <a:pt x="1116" y="2571"/>
                      </a:cubicBezTo>
                      <a:cubicBezTo>
                        <a:pt x="1112" y="2570"/>
                        <a:pt x="1107" y="2569"/>
                        <a:pt x="1103" y="2570"/>
                      </a:cubicBezTo>
                      <a:cubicBezTo>
                        <a:pt x="1107" y="2567"/>
                        <a:pt x="1110" y="2564"/>
                        <a:pt x="1114" y="2561"/>
                      </a:cubicBezTo>
                      <a:cubicBezTo>
                        <a:pt x="1121" y="2554"/>
                        <a:pt x="1125" y="2547"/>
                        <a:pt x="1129" y="2538"/>
                      </a:cubicBezTo>
                      <a:cubicBezTo>
                        <a:pt x="1131" y="2535"/>
                        <a:pt x="1132" y="2532"/>
                        <a:pt x="1133" y="2529"/>
                      </a:cubicBezTo>
                      <a:cubicBezTo>
                        <a:pt x="1135" y="2521"/>
                        <a:pt x="1135" y="2514"/>
                        <a:pt x="1134" y="2506"/>
                      </a:cubicBezTo>
                      <a:cubicBezTo>
                        <a:pt x="1132" y="2498"/>
                        <a:pt x="1129" y="2492"/>
                        <a:pt x="1124" y="2485"/>
                      </a:cubicBezTo>
                      <a:cubicBezTo>
                        <a:pt x="1120" y="2479"/>
                        <a:pt x="1113" y="2475"/>
                        <a:pt x="1106" y="2473"/>
                      </a:cubicBezTo>
                      <a:cubicBezTo>
                        <a:pt x="1093" y="2470"/>
                        <a:pt x="1080" y="2475"/>
                        <a:pt x="1072" y="2485"/>
                      </a:cubicBezTo>
                      <a:cubicBezTo>
                        <a:pt x="1064" y="2495"/>
                        <a:pt x="1061" y="2509"/>
                        <a:pt x="1061" y="2523"/>
                      </a:cubicBezTo>
                      <a:cubicBezTo>
                        <a:pt x="1074" y="2497"/>
                        <a:pt x="1096" y="2507"/>
                        <a:pt x="1107" y="2504"/>
                      </a:cubicBezTo>
                      <a:cubicBezTo>
                        <a:pt x="1122" y="2499"/>
                        <a:pt x="1122" y="2486"/>
                        <a:pt x="1114" y="2478"/>
                      </a:cubicBezTo>
                      <a:cubicBezTo>
                        <a:pt x="1114" y="2478"/>
                        <a:pt x="1114" y="2478"/>
                        <a:pt x="1114" y="2478"/>
                      </a:cubicBezTo>
                      <a:cubicBezTo>
                        <a:pt x="1118" y="2480"/>
                        <a:pt x="1120" y="2482"/>
                        <a:pt x="1123" y="2486"/>
                      </a:cubicBezTo>
                      <a:cubicBezTo>
                        <a:pt x="1128" y="2493"/>
                        <a:pt x="1131" y="2498"/>
                        <a:pt x="1132" y="2506"/>
                      </a:cubicBezTo>
                      <a:cubicBezTo>
                        <a:pt x="1133" y="2514"/>
                        <a:pt x="1132" y="2520"/>
                        <a:pt x="1130" y="2528"/>
                      </a:cubicBezTo>
                      <a:cubicBezTo>
                        <a:pt x="1127" y="2540"/>
                        <a:pt x="1122" y="2548"/>
                        <a:pt x="1113" y="2557"/>
                      </a:cubicBezTo>
                      <a:cubicBezTo>
                        <a:pt x="1116" y="2554"/>
                        <a:pt x="1118" y="2551"/>
                        <a:pt x="1119" y="2548"/>
                      </a:cubicBezTo>
                      <a:cubicBezTo>
                        <a:pt x="1124" y="2538"/>
                        <a:pt x="1122" y="2524"/>
                        <a:pt x="1112" y="2519"/>
                      </a:cubicBezTo>
                      <a:cubicBezTo>
                        <a:pt x="1107" y="2516"/>
                        <a:pt x="1102" y="2517"/>
                        <a:pt x="1098" y="2521"/>
                      </a:cubicBezTo>
                      <a:cubicBezTo>
                        <a:pt x="1095" y="2523"/>
                        <a:pt x="1093" y="2527"/>
                        <a:pt x="1093" y="2530"/>
                      </a:cubicBezTo>
                      <a:cubicBezTo>
                        <a:pt x="1093" y="2534"/>
                        <a:pt x="1095" y="2538"/>
                        <a:pt x="1099" y="2541"/>
                      </a:cubicBezTo>
                      <a:cubicBezTo>
                        <a:pt x="1103" y="2544"/>
                        <a:pt x="1109" y="2543"/>
                        <a:pt x="1112" y="2539"/>
                      </a:cubicBezTo>
                      <a:cubicBezTo>
                        <a:pt x="1114" y="2536"/>
                        <a:pt x="1114" y="2533"/>
                        <a:pt x="1112" y="2530"/>
                      </a:cubicBezTo>
                      <a:cubicBezTo>
                        <a:pt x="1111" y="2528"/>
                        <a:pt x="1109" y="2528"/>
                        <a:pt x="1107" y="2529"/>
                      </a:cubicBezTo>
                      <a:cubicBezTo>
                        <a:pt x="1109" y="2529"/>
                        <a:pt x="1110" y="2530"/>
                        <a:pt x="1110" y="2532"/>
                      </a:cubicBezTo>
                      <a:cubicBezTo>
                        <a:pt x="1112" y="2535"/>
                        <a:pt x="1109" y="2537"/>
                        <a:pt x="1107" y="2537"/>
                      </a:cubicBezTo>
                      <a:cubicBezTo>
                        <a:pt x="1105" y="2537"/>
                        <a:pt x="1103" y="2536"/>
                        <a:pt x="1102" y="2534"/>
                      </a:cubicBezTo>
                      <a:cubicBezTo>
                        <a:pt x="1100" y="2532"/>
                        <a:pt x="1100" y="2529"/>
                        <a:pt x="1102" y="2527"/>
                      </a:cubicBezTo>
                      <a:cubicBezTo>
                        <a:pt x="1104" y="2524"/>
                        <a:pt x="1108" y="2524"/>
                        <a:pt x="1111" y="2525"/>
                      </a:cubicBezTo>
                      <a:cubicBezTo>
                        <a:pt x="1120" y="2529"/>
                        <a:pt x="1120" y="2543"/>
                        <a:pt x="1116" y="2550"/>
                      </a:cubicBezTo>
                      <a:cubicBezTo>
                        <a:pt x="1103" y="2576"/>
                        <a:pt x="1059" y="2581"/>
                        <a:pt x="1031" y="2576"/>
                      </a:cubicBezTo>
                      <a:cubicBezTo>
                        <a:pt x="1040" y="2576"/>
                        <a:pt x="1050" y="2572"/>
                        <a:pt x="1056" y="2566"/>
                      </a:cubicBezTo>
                      <a:cubicBezTo>
                        <a:pt x="1060" y="2562"/>
                        <a:pt x="1063" y="2558"/>
                        <a:pt x="1064" y="2552"/>
                      </a:cubicBezTo>
                      <a:cubicBezTo>
                        <a:pt x="1062" y="2557"/>
                        <a:pt x="1058" y="2561"/>
                        <a:pt x="1055" y="2564"/>
                      </a:cubicBezTo>
                      <a:cubicBezTo>
                        <a:pt x="1046" y="2572"/>
                        <a:pt x="1036" y="2574"/>
                        <a:pt x="1024" y="2573"/>
                      </a:cubicBezTo>
                      <a:cubicBezTo>
                        <a:pt x="1016" y="2572"/>
                        <a:pt x="1009" y="2570"/>
                        <a:pt x="1003" y="2566"/>
                      </a:cubicBezTo>
                      <a:cubicBezTo>
                        <a:pt x="991" y="2559"/>
                        <a:pt x="985" y="2549"/>
                        <a:pt x="974" y="2541"/>
                      </a:cubicBezTo>
                      <a:cubicBezTo>
                        <a:pt x="973" y="2540"/>
                        <a:pt x="973" y="2540"/>
                        <a:pt x="973" y="2540"/>
                      </a:cubicBezTo>
                      <a:cubicBezTo>
                        <a:pt x="966" y="2536"/>
                        <a:pt x="960" y="2533"/>
                        <a:pt x="953" y="2530"/>
                      </a:cubicBezTo>
                      <a:cubicBezTo>
                        <a:pt x="951" y="2529"/>
                        <a:pt x="934" y="2523"/>
                        <a:pt x="933" y="2525"/>
                      </a:cubicBezTo>
                      <a:cubicBezTo>
                        <a:pt x="933" y="2527"/>
                        <a:pt x="944" y="2531"/>
                        <a:pt x="946" y="2531"/>
                      </a:cubicBezTo>
                      <a:cubicBezTo>
                        <a:pt x="955" y="2535"/>
                        <a:pt x="962" y="2539"/>
                        <a:pt x="970" y="2544"/>
                      </a:cubicBezTo>
                      <a:cubicBezTo>
                        <a:pt x="971" y="2545"/>
                        <a:pt x="971" y="2545"/>
                        <a:pt x="971" y="2545"/>
                      </a:cubicBezTo>
                      <a:cubicBezTo>
                        <a:pt x="981" y="2552"/>
                        <a:pt x="989" y="2560"/>
                        <a:pt x="994" y="2571"/>
                      </a:cubicBezTo>
                      <a:cubicBezTo>
                        <a:pt x="1000" y="2585"/>
                        <a:pt x="1001" y="2602"/>
                        <a:pt x="994" y="2615"/>
                      </a:cubicBezTo>
                      <a:cubicBezTo>
                        <a:pt x="989" y="2623"/>
                        <a:pt x="978" y="2630"/>
                        <a:pt x="970" y="2625"/>
                      </a:cubicBezTo>
                      <a:cubicBezTo>
                        <a:pt x="967" y="2624"/>
                        <a:pt x="965" y="2620"/>
                        <a:pt x="966" y="2617"/>
                      </a:cubicBezTo>
                      <a:cubicBezTo>
                        <a:pt x="967" y="2614"/>
                        <a:pt x="969" y="2612"/>
                        <a:pt x="972" y="2612"/>
                      </a:cubicBezTo>
                      <a:cubicBezTo>
                        <a:pt x="975" y="2612"/>
                        <a:pt x="976" y="2613"/>
                        <a:pt x="977" y="2615"/>
                      </a:cubicBezTo>
                      <a:cubicBezTo>
                        <a:pt x="979" y="2617"/>
                        <a:pt x="978" y="2620"/>
                        <a:pt x="975" y="2621"/>
                      </a:cubicBezTo>
                      <a:cubicBezTo>
                        <a:pt x="974" y="2621"/>
                        <a:pt x="972" y="2621"/>
                        <a:pt x="971" y="2620"/>
                      </a:cubicBezTo>
                      <a:cubicBezTo>
                        <a:pt x="971" y="2622"/>
                        <a:pt x="972" y="2623"/>
                        <a:pt x="975" y="2624"/>
                      </a:cubicBezTo>
                      <a:cubicBezTo>
                        <a:pt x="978" y="2624"/>
                        <a:pt x="981" y="2622"/>
                        <a:pt x="982" y="2619"/>
                      </a:cubicBezTo>
                      <a:cubicBezTo>
                        <a:pt x="984" y="2614"/>
                        <a:pt x="981" y="2608"/>
                        <a:pt x="976" y="2606"/>
                      </a:cubicBezTo>
                      <a:cubicBezTo>
                        <a:pt x="972" y="2605"/>
                        <a:pt x="967" y="2605"/>
                        <a:pt x="964" y="2607"/>
                      </a:cubicBezTo>
                      <a:cubicBezTo>
                        <a:pt x="961" y="2609"/>
                        <a:pt x="959" y="2613"/>
                        <a:pt x="958" y="2617"/>
                      </a:cubicBezTo>
                      <a:cubicBezTo>
                        <a:pt x="958" y="2622"/>
                        <a:pt x="960" y="2627"/>
                        <a:pt x="965" y="2630"/>
                      </a:cubicBezTo>
                      <a:cubicBezTo>
                        <a:pt x="975" y="2635"/>
                        <a:pt x="988" y="2629"/>
                        <a:pt x="993" y="2619"/>
                      </a:cubicBezTo>
                      <a:cubicBezTo>
                        <a:pt x="995" y="2616"/>
                        <a:pt x="997" y="2613"/>
                        <a:pt x="997" y="2609"/>
                      </a:cubicBezTo>
                      <a:cubicBezTo>
                        <a:pt x="995" y="2621"/>
                        <a:pt x="991" y="2630"/>
                        <a:pt x="983" y="2640"/>
                      </a:cubicBezTo>
                      <a:cubicBezTo>
                        <a:pt x="978" y="2646"/>
                        <a:pt x="973" y="2650"/>
                        <a:pt x="966" y="2653"/>
                      </a:cubicBezTo>
                      <a:cubicBezTo>
                        <a:pt x="958" y="2657"/>
                        <a:pt x="952" y="2658"/>
                        <a:pt x="944" y="2658"/>
                      </a:cubicBezTo>
                      <a:cubicBezTo>
                        <a:pt x="940" y="2657"/>
                        <a:pt x="936" y="2656"/>
                        <a:pt x="932" y="2655"/>
                      </a:cubicBezTo>
                      <a:cubicBezTo>
                        <a:pt x="932" y="2654"/>
                        <a:pt x="932" y="2654"/>
                        <a:pt x="932" y="2654"/>
                      </a:cubicBezTo>
                      <a:cubicBezTo>
                        <a:pt x="943" y="2657"/>
                        <a:pt x="955" y="2649"/>
                        <a:pt x="950" y="2634"/>
                      </a:cubicBezTo>
                      <a:cubicBezTo>
                        <a:pt x="946" y="2623"/>
                        <a:pt x="926" y="2611"/>
                        <a:pt x="940" y="2585"/>
                      </a:cubicBezTo>
                      <a:cubicBezTo>
                        <a:pt x="928" y="2593"/>
                        <a:pt x="918" y="2603"/>
                        <a:pt x="915" y="2616"/>
                      </a:cubicBezTo>
                      <a:cubicBezTo>
                        <a:pt x="911" y="2628"/>
                        <a:pt x="913" y="2642"/>
                        <a:pt x="923" y="2650"/>
                      </a:cubicBezTo>
                      <a:cubicBezTo>
                        <a:pt x="929" y="2655"/>
                        <a:pt x="937" y="2658"/>
                        <a:pt x="944" y="2659"/>
                      </a:cubicBezTo>
                      <a:cubicBezTo>
                        <a:pt x="953" y="2659"/>
                        <a:pt x="959" y="2658"/>
                        <a:pt x="967" y="2655"/>
                      </a:cubicBezTo>
                      <a:cubicBezTo>
                        <a:pt x="974" y="2651"/>
                        <a:pt x="979" y="2647"/>
                        <a:pt x="985" y="2641"/>
                      </a:cubicBezTo>
                      <a:cubicBezTo>
                        <a:pt x="987" y="2639"/>
                        <a:pt x="989" y="2636"/>
                        <a:pt x="991" y="2633"/>
                      </a:cubicBezTo>
                      <a:cubicBezTo>
                        <a:pt x="992" y="2632"/>
                        <a:pt x="993" y="2630"/>
                        <a:pt x="994" y="2629"/>
                      </a:cubicBezTo>
                      <a:cubicBezTo>
                        <a:pt x="985" y="2648"/>
                        <a:pt x="996" y="2669"/>
                        <a:pt x="1014" y="2679"/>
                      </a:cubicBezTo>
                      <a:cubicBezTo>
                        <a:pt x="1016" y="2680"/>
                        <a:pt x="1017" y="2681"/>
                        <a:pt x="1019" y="2682"/>
                      </a:cubicBezTo>
                      <a:cubicBezTo>
                        <a:pt x="1041" y="2692"/>
                        <a:pt x="1069" y="2690"/>
                        <a:pt x="1091" y="2679"/>
                      </a:cubicBezTo>
                      <a:close/>
                      <a:moveTo>
                        <a:pt x="1110" y="2679"/>
                      </a:moveTo>
                      <a:cubicBezTo>
                        <a:pt x="1105" y="2675"/>
                        <a:pt x="1104" y="2666"/>
                        <a:pt x="1105" y="2662"/>
                      </a:cubicBezTo>
                      <a:cubicBezTo>
                        <a:pt x="1099" y="2659"/>
                        <a:pt x="1089" y="2668"/>
                        <a:pt x="1094" y="2677"/>
                      </a:cubicBezTo>
                      <a:cubicBezTo>
                        <a:pt x="1097" y="2683"/>
                        <a:pt x="1106" y="2684"/>
                        <a:pt x="1110" y="2679"/>
                      </a:cubicBezTo>
                      <a:close/>
                      <a:moveTo>
                        <a:pt x="1100" y="2688"/>
                      </a:moveTo>
                      <a:cubicBezTo>
                        <a:pt x="1108" y="2693"/>
                        <a:pt x="1121" y="2697"/>
                        <a:pt x="1131" y="2697"/>
                      </a:cubicBezTo>
                      <a:cubicBezTo>
                        <a:pt x="1141" y="2697"/>
                        <a:pt x="1151" y="2693"/>
                        <a:pt x="1160" y="2689"/>
                      </a:cubicBezTo>
                      <a:cubicBezTo>
                        <a:pt x="1176" y="2680"/>
                        <a:pt x="1191" y="2667"/>
                        <a:pt x="1211" y="2668"/>
                      </a:cubicBezTo>
                      <a:cubicBezTo>
                        <a:pt x="1226" y="2668"/>
                        <a:pt x="1237" y="2680"/>
                        <a:pt x="1238" y="2691"/>
                      </a:cubicBezTo>
                      <a:cubicBezTo>
                        <a:pt x="1239" y="2700"/>
                        <a:pt x="1233" y="2711"/>
                        <a:pt x="1223" y="2714"/>
                      </a:cubicBezTo>
                      <a:cubicBezTo>
                        <a:pt x="1217" y="2716"/>
                        <a:pt x="1205" y="2715"/>
                        <a:pt x="1203" y="2707"/>
                      </a:cubicBezTo>
                      <a:cubicBezTo>
                        <a:pt x="1201" y="2702"/>
                        <a:pt x="1203" y="2698"/>
                        <a:pt x="1207" y="2698"/>
                      </a:cubicBezTo>
                      <a:cubicBezTo>
                        <a:pt x="1206" y="2702"/>
                        <a:pt x="1210" y="2705"/>
                        <a:pt x="1215" y="2704"/>
                      </a:cubicBezTo>
                      <a:cubicBezTo>
                        <a:pt x="1218" y="2703"/>
                        <a:pt x="1221" y="2701"/>
                        <a:pt x="1222" y="2698"/>
                      </a:cubicBezTo>
                      <a:cubicBezTo>
                        <a:pt x="1225" y="2693"/>
                        <a:pt x="1224" y="2687"/>
                        <a:pt x="1219" y="2683"/>
                      </a:cubicBezTo>
                      <a:cubicBezTo>
                        <a:pt x="1208" y="2676"/>
                        <a:pt x="1189" y="2685"/>
                        <a:pt x="1178" y="2692"/>
                      </a:cubicBezTo>
                      <a:cubicBezTo>
                        <a:pt x="1162" y="2703"/>
                        <a:pt x="1145" y="2708"/>
                        <a:pt x="1125" y="2704"/>
                      </a:cubicBezTo>
                      <a:cubicBezTo>
                        <a:pt x="1115" y="2702"/>
                        <a:pt x="1105" y="2697"/>
                        <a:pt x="1100" y="2688"/>
                      </a:cubicBezTo>
                      <a:close/>
                      <a:moveTo>
                        <a:pt x="913" y="2607"/>
                      </a:moveTo>
                      <a:cubicBezTo>
                        <a:pt x="906" y="2620"/>
                        <a:pt x="893" y="2615"/>
                        <a:pt x="883" y="2613"/>
                      </a:cubicBezTo>
                      <a:cubicBezTo>
                        <a:pt x="873" y="2612"/>
                        <a:pt x="862" y="2615"/>
                        <a:pt x="860" y="2626"/>
                      </a:cubicBezTo>
                      <a:cubicBezTo>
                        <a:pt x="873" y="2625"/>
                        <a:pt x="873" y="2633"/>
                        <a:pt x="885" y="2636"/>
                      </a:cubicBezTo>
                      <a:cubicBezTo>
                        <a:pt x="896" y="2639"/>
                        <a:pt x="912" y="2628"/>
                        <a:pt x="913" y="2607"/>
                      </a:cubicBezTo>
                      <a:close/>
                      <a:moveTo>
                        <a:pt x="830" y="2575"/>
                      </a:moveTo>
                      <a:cubicBezTo>
                        <a:pt x="833" y="2606"/>
                        <a:pt x="795" y="2606"/>
                        <a:pt x="782" y="2593"/>
                      </a:cubicBezTo>
                      <a:cubicBezTo>
                        <a:pt x="797" y="2599"/>
                        <a:pt x="825" y="2589"/>
                        <a:pt x="830" y="2575"/>
                      </a:cubicBezTo>
                      <a:close/>
                      <a:moveTo>
                        <a:pt x="832" y="2557"/>
                      </a:moveTo>
                      <a:cubicBezTo>
                        <a:pt x="850" y="2562"/>
                        <a:pt x="863" y="2581"/>
                        <a:pt x="863" y="2596"/>
                      </a:cubicBezTo>
                      <a:cubicBezTo>
                        <a:pt x="864" y="2631"/>
                        <a:pt x="826" y="2630"/>
                        <a:pt x="834" y="2599"/>
                      </a:cubicBezTo>
                      <a:cubicBezTo>
                        <a:pt x="838" y="2583"/>
                        <a:pt x="840" y="2572"/>
                        <a:pt x="832" y="2557"/>
                      </a:cubicBezTo>
                      <a:close/>
                      <a:moveTo>
                        <a:pt x="682" y="2516"/>
                      </a:moveTo>
                      <a:cubicBezTo>
                        <a:pt x="687" y="2551"/>
                        <a:pt x="715" y="2564"/>
                        <a:pt x="742" y="2569"/>
                      </a:cubicBezTo>
                      <a:cubicBezTo>
                        <a:pt x="757" y="2572"/>
                        <a:pt x="778" y="2569"/>
                        <a:pt x="788" y="2581"/>
                      </a:cubicBezTo>
                      <a:cubicBezTo>
                        <a:pt x="795" y="2558"/>
                        <a:pt x="747" y="2555"/>
                        <a:pt x="732" y="2552"/>
                      </a:cubicBezTo>
                      <a:cubicBezTo>
                        <a:pt x="708" y="2548"/>
                        <a:pt x="690" y="2535"/>
                        <a:pt x="682" y="2516"/>
                      </a:cubicBezTo>
                      <a:close/>
                      <a:moveTo>
                        <a:pt x="1090" y="2011"/>
                      </a:moveTo>
                      <a:cubicBezTo>
                        <a:pt x="1115" y="2017"/>
                        <a:pt x="1138" y="1989"/>
                        <a:pt x="1151" y="1982"/>
                      </a:cubicBezTo>
                      <a:cubicBezTo>
                        <a:pt x="1171" y="1972"/>
                        <a:pt x="1183" y="1990"/>
                        <a:pt x="1165" y="2003"/>
                      </a:cubicBezTo>
                      <a:cubicBezTo>
                        <a:pt x="1147" y="2016"/>
                        <a:pt x="1112" y="2022"/>
                        <a:pt x="1090" y="2011"/>
                      </a:cubicBezTo>
                      <a:close/>
                      <a:moveTo>
                        <a:pt x="1209" y="1917"/>
                      </a:moveTo>
                      <a:cubicBezTo>
                        <a:pt x="1182" y="1899"/>
                        <a:pt x="1186" y="1868"/>
                        <a:pt x="1179" y="1854"/>
                      </a:cubicBezTo>
                      <a:cubicBezTo>
                        <a:pt x="1172" y="1839"/>
                        <a:pt x="1156" y="1844"/>
                        <a:pt x="1160" y="1862"/>
                      </a:cubicBezTo>
                      <a:cubicBezTo>
                        <a:pt x="1164" y="1885"/>
                        <a:pt x="1185" y="1908"/>
                        <a:pt x="1209" y="1917"/>
                      </a:cubicBezTo>
                      <a:close/>
                      <a:moveTo>
                        <a:pt x="964" y="2318"/>
                      </a:moveTo>
                      <a:cubicBezTo>
                        <a:pt x="983" y="2314"/>
                        <a:pt x="987" y="2301"/>
                        <a:pt x="985" y="2281"/>
                      </a:cubicBezTo>
                      <a:cubicBezTo>
                        <a:pt x="983" y="2265"/>
                        <a:pt x="988" y="2252"/>
                        <a:pt x="1000" y="2249"/>
                      </a:cubicBezTo>
                      <a:cubicBezTo>
                        <a:pt x="992" y="2244"/>
                        <a:pt x="979" y="2247"/>
                        <a:pt x="973" y="2257"/>
                      </a:cubicBezTo>
                      <a:cubicBezTo>
                        <a:pt x="966" y="2271"/>
                        <a:pt x="976" y="2285"/>
                        <a:pt x="975" y="2301"/>
                      </a:cubicBezTo>
                      <a:cubicBezTo>
                        <a:pt x="974" y="2306"/>
                        <a:pt x="972" y="2313"/>
                        <a:pt x="964" y="2318"/>
                      </a:cubicBezTo>
                      <a:close/>
                      <a:moveTo>
                        <a:pt x="1239" y="2081"/>
                      </a:moveTo>
                      <a:cubicBezTo>
                        <a:pt x="1241" y="2081"/>
                        <a:pt x="1243" y="2083"/>
                        <a:pt x="1243" y="2085"/>
                      </a:cubicBezTo>
                      <a:cubicBezTo>
                        <a:pt x="1243" y="2087"/>
                        <a:pt x="1241" y="2089"/>
                        <a:pt x="1239" y="2089"/>
                      </a:cubicBezTo>
                      <a:cubicBezTo>
                        <a:pt x="1237" y="2089"/>
                        <a:pt x="1235" y="2087"/>
                        <a:pt x="1235" y="2085"/>
                      </a:cubicBezTo>
                      <a:cubicBezTo>
                        <a:pt x="1235" y="2083"/>
                        <a:pt x="1237" y="2081"/>
                        <a:pt x="1239" y="2081"/>
                      </a:cubicBezTo>
                      <a:close/>
                      <a:moveTo>
                        <a:pt x="1221" y="2093"/>
                      </a:moveTo>
                      <a:cubicBezTo>
                        <a:pt x="1225" y="2093"/>
                        <a:pt x="1229" y="2096"/>
                        <a:pt x="1229" y="2100"/>
                      </a:cubicBezTo>
                      <a:cubicBezTo>
                        <a:pt x="1229" y="2104"/>
                        <a:pt x="1226" y="2108"/>
                        <a:pt x="1222" y="2108"/>
                      </a:cubicBezTo>
                      <a:cubicBezTo>
                        <a:pt x="1218" y="2108"/>
                        <a:pt x="1214" y="2105"/>
                        <a:pt x="1214" y="2101"/>
                      </a:cubicBezTo>
                      <a:cubicBezTo>
                        <a:pt x="1214" y="2097"/>
                        <a:pt x="1217" y="2093"/>
                        <a:pt x="1221" y="2093"/>
                      </a:cubicBezTo>
                      <a:close/>
                      <a:moveTo>
                        <a:pt x="1230" y="2084"/>
                      </a:moveTo>
                      <a:cubicBezTo>
                        <a:pt x="1232" y="2084"/>
                        <a:pt x="1235" y="2086"/>
                        <a:pt x="1235" y="2089"/>
                      </a:cubicBezTo>
                      <a:cubicBezTo>
                        <a:pt x="1235" y="2092"/>
                        <a:pt x="1233" y="2094"/>
                        <a:pt x="1230" y="2094"/>
                      </a:cubicBezTo>
                      <a:cubicBezTo>
                        <a:pt x="1227" y="2094"/>
                        <a:pt x="1225" y="2092"/>
                        <a:pt x="1225" y="2090"/>
                      </a:cubicBezTo>
                      <a:cubicBezTo>
                        <a:pt x="1225" y="2087"/>
                        <a:pt x="1227" y="2084"/>
                        <a:pt x="1230" y="2084"/>
                      </a:cubicBezTo>
                      <a:close/>
                      <a:moveTo>
                        <a:pt x="917" y="2133"/>
                      </a:moveTo>
                      <a:cubicBezTo>
                        <a:pt x="920" y="2136"/>
                        <a:pt x="923" y="2137"/>
                        <a:pt x="926" y="2136"/>
                      </a:cubicBezTo>
                      <a:cubicBezTo>
                        <a:pt x="929" y="2136"/>
                        <a:pt x="933" y="2133"/>
                        <a:pt x="935" y="2129"/>
                      </a:cubicBezTo>
                      <a:cubicBezTo>
                        <a:pt x="936" y="2123"/>
                        <a:pt x="933" y="2118"/>
                        <a:pt x="929" y="2117"/>
                      </a:cubicBezTo>
                      <a:cubicBezTo>
                        <a:pt x="922" y="2113"/>
                        <a:pt x="919" y="2119"/>
                        <a:pt x="914" y="2120"/>
                      </a:cubicBezTo>
                      <a:cubicBezTo>
                        <a:pt x="909" y="2122"/>
                        <a:pt x="903" y="2118"/>
                        <a:pt x="899" y="2112"/>
                      </a:cubicBezTo>
                      <a:cubicBezTo>
                        <a:pt x="895" y="2105"/>
                        <a:pt x="896" y="2096"/>
                        <a:pt x="902" y="2090"/>
                      </a:cubicBezTo>
                      <a:cubicBezTo>
                        <a:pt x="905" y="2087"/>
                        <a:pt x="910" y="2085"/>
                        <a:pt x="914" y="2089"/>
                      </a:cubicBezTo>
                      <a:cubicBezTo>
                        <a:pt x="909" y="2089"/>
                        <a:pt x="906" y="2096"/>
                        <a:pt x="911" y="2101"/>
                      </a:cubicBezTo>
                      <a:cubicBezTo>
                        <a:pt x="914" y="2103"/>
                        <a:pt x="922" y="2105"/>
                        <a:pt x="929" y="2106"/>
                      </a:cubicBezTo>
                      <a:cubicBezTo>
                        <a:pt x="937" y="2108"/>
                        <a:pt x="944" y="2111"/>
                        <a:pt x="949" y="2117"/>
                      </a:cubicBezTo>
                      <a:cubicBezTo>
                        <a:pt x="958" y="2127"/>
                        <a:pt x="954" y="2144"/>
                        <a:pt x="942" y="2150"/>
                      </a:cubicBezTo>
                      <a:cubicBezTo>
                        <a:pt x="935" y="2154"/>
                        <a:pt x="928" y="2153"/>
                        <a:pt x="922" y="2151"/>
                      </a:cubicBezTo>
                      <a:cubicBezTo>
                        <a:pt x="915" y="2150"/>
                        <a:pt x="898" y="2140"/>
                        <a:pt x="889" y="2143"/>
                      </a:cubicBezTo>
                      <a:cubicBezTo>
                        <a:pt x="883" y="2145"/>
                        <a:pt x="881" y="2151"/>
                        <a:pt x="884" y="2155"/>
                      </a:cubicBezTo>
                      <a:cubicBezTo>
                        <a:pt x="879" y="2156"/>
                        <a:pt x="874" y="2149"/>
                        <a:pt x="874" y="2143"/>
                      </a:cubicBezTo>
                      <a:cubicBezTo>
                        <a:pt x="875" y="2132"/>
                        <a:pt x="887" y="2121"/>
                        <a:pt x="902" y="2124"/>
                      </a:cubicBezTo>
                      <a:cubicBezTo>
                        <a:pt x="907" y="2125"/>
                        <a:pt x="912" y="2128"/>
                        <a:pt x="917" y="2133"/>
                      </a:cubicBezTo>
                      <a:close/>
                      <a:moveTo>
                        <a:pt x="1151" y="2591"/>
                      </a:moveTo>
                      <a:cubicBezTo>
                        <a:pt x="1151" y="2594"/>
                        <a:pt x="1148" y="2596"/>
                        <a:pt x="1145" y="2596"/>
                      </a:cubicBezTo>
                      <a:cubicBezTo>
                        <a:pt x="1142" y="2596"/>
                        <a:pt x="1140" y="2593"/>
                        <a:pt x="1140" y="2590"/>
                      </a:cubicBezTo>
                      <a:cubicBezTo>
                        <a:pt x="1140" y="2587"/>
                        <a:pt x="1143" y="2585"/>
                        <a:pt x="1146" y="2585"/>
                      </a:cubicBezTo>
                      <a:cubicBezTo>
                        <a:pt x="1149" y="2585"/>
                        <a:pt x="1151" y="2588"/>
                        <a:pt x="1151" y="2591"/>
                      </a:cubicBezTo>
                      <a:close/>
                      <a:moveTo>
                        <a:pt x="1153" y="2601"/>
                      </a:moveTo>
                      <a:cubicBezTo>
                        <a:pt x="1153" y="2604"/>
                        <a:pt x="1151" y="2605"/>
                        <a:pt x="1148" y="2605"/>
                      </a:cubicBezTo>
                      <a:cubicBezTo>
                        <a:pt x="1146" y="2605"/>
                        <a:pt x="1144" y="2603"/>
                        <a:pt x="1144" y="2601"/>
                      </a:cubicBezTo>
                      <a:cubicBezTo>
                        <a:pt x="1145" y="2598"/>
                        <a:pt x="1147" y="2597"/>
                        <a:pt x="1149" y="2597"/>
                      </a:cubicBezTo>
                      <a:cubicBezTo>
                        <a:pt x="1151" y="2597"/>
                        <a:pt x="1153" y="2599"/>
                        <a:pt x="1153" y="2601"/>
                      </a:cubicBezTo>
                      <a:close/>
                      <a:moveTo>
                        <a:pt x="1143" y="2580"/>
                      </a:moveTo>
                      <a:cubicBezTo>
                        <a:pt x="1142" y="2585"/>
                        <a:pt x="1138" y="2588"/>
                        <a:pt x="1134" y="2588"/>
                      </a:cubicBezTo>
                      <a:cubicBezTo>
                        <a:pt x="1129" y="2588"/>
                        <a:pt x="1126" y="2584"/>
                        <a:pt x="1126" y="2579"/>
                      </a:cubicBezTo>
                      <a:cubicBezTo>
                        <a:pt x="1126" y="2574"/>
                        <a:pt x="1130" y="2571"/>
                        <a:pt x="1135" y="2571"/>
                      </a:cubicBezTo>
                      <a:cubicBezTo>
                        <a:pt x="1139" y="2572"/>
                        <a:pt x="1143" y="2576"/>
                        <a:pt x="1143" y="2580"/>
                      </a:cubicBezTo>
                      <a:close/>
                      <a:moveTo>
                        <a:pt x="1011" y="2196"/>
                      </a:moveTo>
                      <a:cubicBezTo>
                        <a:pt x="1015" y="2201"/>
                        <a:pt x="1018" y="2208"/>
                        <a:pt x="1017" y="2215"/>
                      </a:cubicBezTo>
                      <a:cubicBezTo>
                        <a:pt x="1017" y="2221"/>
                        <a:pt x="1013" y="2228"/>
                        <a:pt x="1007" y="2230"/>
                      </a:cubicBezTo>
                      <a:cubicBezTo>
                        <a:pt x="999" y="2233"/>
                        <a:pt x="990" y="2229"/>
                        <a:pt x="985" y="2224"/>
                      </a:cubicBezTo>
                      <a:cubicBezTo>
                        <a:pt x="977" y="2215"/>
                        <a:pt x="975" y="2204"/>
                        <a:pt x="979" y="2193"/>
                      </a:cubicBezTo>
                      <a:cubicBezTo>
                        <a:pt x="981" y="2185"/>
                        <a:pt x="987" y="2177"/>
                        <a:pt x="994" y="2170"/>
                      </a:cubicBezTo>
                      <a:cubicBezTo>
                        <a:pt x="992" y="2171"/>
                        <a:pt x="991" y="2172"/>
                        <a:pt x="990" y="2172"/>
                      </a:cubicBezTo>
                      <a:cubicBezTo>
                        <a:pt x="969" y="2184"/>
                        <a:pt x="947" y="2191"/>
                        <a:pt x="924" y="2195"/>
                      </a:cubicBezTo>
                      <a:cubicBezTo>
                        <a:pt x="898" y="2199"/>
                        <a:pt x="879" y="2196"/>
                        <a:pt x="855" y="2213"/>
                      </a:cubicBezTo>
                      <a:cubicBezTo>
                        <a:pt x="851" y="2217"/>
                        <a:pt x="847" y="2220"/>
                        <a:pt x="842" y="2225"/>
                      </a:cubicBezTo>
                      <a:cubicBezTo>
                        <a:pt x="837" y="2232"/>
                        <a:pt x="834" y="2238"/>
                        <a:pt x="832" y="2247"/>
                      </a:cubicBezTo>
                      <a:cubicBezTo>
                        <a:pt x="829" y="2255"/>
                        <a:pt x="829" y="2262"/>
                        <a:pt x="830" y="2270"/>
                      </a:cubicBezTo>
                      <a:cubicBezTo>
                        <a:pt x="834" y="2301"/>
                        <a:pt x="855" y="2318"/>
                        <a:pt x="885" y="2323"/>
                      </a:cubicBezTo>
                      <a:cubicBezTo>
                        <a:pt x="898" y="2324"/>
                        <a:pt x="909" y="2321"/>
                        <a:pt x="919" y="2311"/>
                      </a:cubicBezTo>
                      <a:cubicBezTo>
                        <a:pt x="926" y="2302"/>
                        <a:pt x="929" y="2292"/>
                        <a:pt x="926" y="2281"/>
                      </a:cubicBezTo>
                      <a:cubicBezTo>
                        <a:pt x="923" y="2273"/>
                        <a:pt x="917" y="2266"/>
                        <a:pt x="910" y="2262"/>
                      </a:cubicBezTo>
                      <a:cubicBezTo>
                        <a:pt x="906" y="2261"/>
                        <a:pt x="903" y="2260"/>
                        <a:pt x="900" y="2259"/>
                      </a:cubicBezTo>
                      <a:cubicBezTo>
                        <a:pt x="901" y="2260"/>
                        <a:pt x="902" y="2260"/>
                        <a:pt x="903" y="2261"/>
                      </a:cubicBezTo>
                      <a:cubicBezTo>
                        <a:pt x="910" y="2264"/>
                        <a:pt x="912" y="2273"/>
                        <a:pt x="909" y="2280"/>
                      </a:cubicBezTo>
                      <a:cubicBezTo>
                        <a:pt x="905" y="2286"/>
                        <a:pt x="897" y="2289"/>
                        <a:pt x="890" y="2286"/>
                      </a:cubicBezTo>
                      <a:cubicBezTo>
                        <a:pt x="883" y="2282"/>
                        <a:pt x="880" y="2274"/>
                        <a:pt x="884" y="2267"/>
                      </a:cubicBezTo>
                      <a:cubicBezTo>
                        <a:pt x="889" y="2257"/>
                        <a:pt x="902" y="2256"/>
                        <a:pt x="911" y="2260"/>
                      </a:cubicBezTo>
                      <a:cubicBezTo>
                        <a:pt x="919" y="2264"/>
                        <a:pt x="926" y="2271"/>
                        <a:pt x="929" y="2280"/>
                      </a:cubicBezTo>
                      <a:cubicBezTo>
                        <a:pt x="932" y="2291"/>
                        <a:pt x="930" y="2301"/>
                        <a:pt x="924" y="2310"/>
                      </a:cubicBezTo>
                      <a:cubicBezTo>
                        <a:pt x="931" y="2302"/>
                        <a:pt x="936" y="2293"/>
                        <a:pt x="938" y="2286"/>
                      </a:cubicBezTo>
                      <a:cubicBezTo>
                        <a:pt x="939" y="2286"/>
                        <a:pt x="941" y="2286"/>
                        <a:pt x="943" y="2285"/>
                      </a:cubicBezTo>
                      <a:cubicBezTo>
                        <a:pt x="938" y="2300"/>
                        <a:pt x="930" y="2310"/>
                        <a:pt x="922" y="2316"/>
                      </a:cubicBezTo>
                      <a:cubicBezTo>
                        <a:pt x="939" y="2306"/>
                        <a:pt x="950" y="2291"/>
                        <a:pt x="953" y="2273"/>
                      </a:cubicBezTo>
                      <a:cubicBezTo>
                        <a:pt x="955" y="2262"/>
                        <a:pt x="954" y="2251"/>
                        <a:pt x="950" y="2238"/>
                      </a:cubicBezTo>
                      <a:cubicBezTo>
                        <a:pt x="948" y="2232"/>
                        <a:pt x="945" y="2226"/>
                        <a:pt x="942" y="2219"/>
                      </a:cubicBezTo>
                      <a:cubicBezTo>
                        <a:pt x="940" y="2213"/>
                        <a:pt x="939" y="2207"/>
                        <a:pt x="942" y="2201"/>
                      </a:cubicBezTo>
                      <a:cubicBezTo>
                        <a:pt x="945" y="2196"/>
                        <a:pt x="949" y="2192"/>
                        <a:pt x="954" y="2192"/>
                      </a:cubicBezTo>
                      <a:cubicBezTo>
                        <a:pt x="959" y="2192"/>
                        <a:pt x="964" y="2194"/>
                        <a:pt x="966" y="2198"/>
                      </a:cubicBezTo>
                      <a:cubicBezTo>
                        <a:pt x="967" y="2201"/>
                        <a:pt x="968" y="2204"/>
                        <a:pt x="967" y="2207"/>
                      </a:cubicBezTo>
                      <a:cubicBezTo>
                        <a:pt x="965" y="2210"/>
                        <a:pt x="961" y="2213"/>
                        <a:pt x="957" y="2211"/>
                      </a:cubicBezTo>
                      <a:cubicBezTo>
                        <a:pt x="954" y="2210"/>
                        <a:pt x="953" y="2207"/>
                        <a:pt x="954" y="2205"/>
                      </a:cubicBezTo>
                      <a:cubicBezTo>
                        <a:pt x="955" y="2202"/>
                        <a:pt x="958" y="2200"/>
                        <a:pt x="961" y="2201"/>
                      </a:cubicBezTo>
                      <a:cubicBezTo>
                        <a:pt x="964" y="2202"/>
                        <a:pt x="965" y="2205"/>
                        <a:pt x="965" y="2208"/>
                      </a:cubicBezTo>
                      <a:cubicBezTo>
                        <a:pt x="964" y="2208"/>
                        <a:pt x="964" y="2209"/>
                        <a:pt x="964" y="2210"/>
                      </a:cubicBezTo>
                      <a:cubicBezTo>
                        <a:pt x="965" y="2209"/>
                        <a:pt x="965" y="2208"/>
                        <a:pt x="966" y="2206"/>
                      </a:cubicBezTo>
                      <a:cubicBezTo>
                        <a:pt x="966" y="2204"/>
                        <a:pt x="966" y="2201"/>
                        <a:pt x="965" y="2199"/>
                      </a:cubicBezTo>
                      <a:cubicBezTo>
                        <a:pt x="963" y="2195"/>
                        <a:pt x="959" y="2194"/>
                        <a:pt x="955" y="2194"/>
                      </a:cubicBezTo>
                      <a:cubicBezTo>
                        <a:pt x="950" y="2194"/>
                        <a:pt x="946" y="2198"/>
                        <a:pt x="944" y="2202"/>
                      </a:cubicBezTo>
                      <a:cubicBezTo>
                        <a:pt x="942" y="2207"/>
                        <a:pt x="943" y="2212"/>
                        <a:pt x="945" y="2218"/>
                      </a:cubicBezTo>
                      <a:cubicBezTo>
                        <a:pt x="948" y="2225"/>
                        <a:pt x="950" y="2230"/>
                        <a:pt x="952" y="2236"/>
                      </a:cubicBezTo>
                      <a:cubicBezTo>
                        <a:pt x="957" y="2249"/>
                        <a:pt x="958" y="2262"/>
                        <a:pt x="956" y="2274"/>
                      </a:cubicBezTo>
                      <a:cubicBezTo>
                        <a:pt x="953" y="2285"/>
                        <a:pt x="948" y="2296"/>
                        <a:pt x="940" y="2305"/>
                      </a:cubicBezTo>
                      <a:cubicBezTo>
                        <a:pt x="928" y="2318"/>
                        <a:pt x="910" y="2326"/>
                        <a:pt x="892" y="2327"/>
                      </a:cubicBezTo>
                      <a:cubicBezTo>
                        <a:pt x="894" y="2328"/>
                        <a:pt x="895" y="2328"/>
                        <a:pt x="896" y="2329"/>
                      </a:cubicBezTo>
                      <a:cubicBezTo>
                        <a:pt x="900" y="2331"/>
                        <a:pt x="904" y="2333"/>
                        <a:pt x="908" y="2336"/>
                      </a:cubicBezTo>
                      <a:cubicBezTo>
                        <a:pt x="915" y="2341"/>
                        <a:pt x="920" y="2345"/>
                        <a:pt x="924" y="2352"/>
                      </a:cubicBezTo>
                      <a:cubicBezTo>
                        <a:pt x="938" y="2375"/>
                        <a:pt x="924" y="2401"/>
                        <a:pt x="903" y="2410"/>
                      </a:cubicBezTo>
                      <a:cubicBezTo>
                        <a:pt x="894" y="2414"/>
                        <a:pt x="884" y="2414"/>
                        <a:pt x="875" y="2412"/>
                      </a:cubicBezTo>
                      <a:cubicBezTo>
                        <a:pt x="878" y="2410"/>
                        <a:pt x="878" y="2410"/>
                        <a:pt x="878" y="2410"/>
                      </a:cubicBezTo>
                      <a:cubicBezTo>
                        <a:pt x="885" y="2411"/>
                        <a:pt x="894" y="2410"/>
                        <a:pt x="901" y="2407"/>
                      </a:cubicBezTo>
                      <a:cubicBezTo>
                        <a:pt x="920" y="2398"/>
                        <a:pt x="934" y="2374"/>
                        <a:pt x="921" y="2354"/>
                      </a:cubicBezTo>
                      <a:cubicBezTo>
                        <a:pt x="917" y="2348"/>
                        <a:pt x="912" y="2344"/>
                        <a:pt x="906" y="2340"/>
                      </a:cubicBezTo>
                      <a:cubicBezTo>
                        <a:pt x="902" y="2337"/>
                        <a:pt x="898" y="2335"/>
                        <a:pt x="894" y="2333"/>
                      </a:cubicBezTo>
                      <a:cubicBezTo>
                        <a:pt x="875" y="2324"/>
                        <a:pt x="858" y="2324"/>
                        <a:pt x="842" y="2308"/>
                      </a:cubicBezTo>
                      <a:cubicBezTo>
                        <a:pt x="833" y="2298"/>
                        <a:pt x="827" y="2286"/>
                        <a:pt x="825" y="2271"/>
                      </a:cubicBezTo>
                      <a:cubicBezTo>
                        <a:pt x="824" y="2261"/>
                        <a:pt x="825" y="2254"/>
                        <a:pt x="828" y="2246"/>
                      </a:cubicBezTo>
                      <a:cubicBezTo>
                        <a:pt x="830" y="2237"/>
                        <a:pt x="834" y="2230"/>
                        <a:pt x="840" y="2223"/>
                      </a:cubicBezTo>
                      <a:cubicBezTo>
                        <a:pt x="849" y="2213"/>
                        <a:pt x="858" y="2206"/>
                        <a:pt x="871" y="2202"/>
                      </a:cubicBezTo>
                      <a:cubicBezTo>
                        <a:pt x="863" y="2203"/>
                        <a:pt x="857" y="2205"/>
                        <a:pt x="856" y="2205"/>
                      </a:cubicBezTo>
                      <a:cubicBezTo>
                        <a:pt x="828" y="2213"/>
                        <a:pt x="802" y="2224"/>
                        <a:pt x="778" y="2237"/>
                      </a:cubicBezTo>
                      <a:cubicBezTo>
                        <a:pt x="771" y="2241"/>
                        <a:pt x="767" y="2245"/>
                        <a:pt x="765" y="2250"/>
                      </a:cubicBezTo>
                      <a:cubicBezTo>
                        <a:pt x="763" y="2254"/>
                        <a:pt x="763" y="2258"/>
                        <a:pt x="764" y="2261"/>
                      </a:cubicBezTo>
                      <a:cubicBezTo>
                        <a:pt x="766" y="2267"/>
                        <a:pt x="770" y="2272"/>
                        <a:pt x="776" y="2271"/>
                      </a:cubicBezTo>
                      <a:cubicBezTo>
                        <a:pt x="780" y="2270"/>
                        <a:pt x="782" y="2268"/>
                        <a:pt x="783" y="2265"/>
                      </a:cubicBezTo>
                      <a:cubicBezTo>
                        <a:pt x="784" y="2261"/>
                        <a:pt x="782" y="2257"/>
                        <a:pt x="778" y="2256"/>
                      </a:cubicBezTo>
                      <a:cubicBezTo>
                        <a:pt x="775" y="2256"/>
                        <a:pt x="773" y="2258"/>
                        <a:pt x="772" y="2261"/>
                      </a:cubicBezTo>
                      <a:cubicBezTo>
                        <a:pt x="771" y="2258"/>
                        <a:pt x="773" y="2254"/>
                        <a:pt x="777" y="2253"/>
                      </a:cubicBezTo>
                      <a:cubicBezTo>
                        <a:pt x="786" y="2250"/>
                        <a:pt x="794" y="2262"/>
                        <a:pt x="787" y="2271"/>
                      </a:cubicBezTo>
                      <a:cubicBezTo>
                        <a:pt x="782" y="2278"/>
                        <a:pt x="773" y="2279"/>
                        <a:pt x="766" y="2274"/>
                      </a:cubicBezTo>
                      <a:cubicBezTo>
                        <a:pt x="757" y="2267"/>
                        <a:pt x="757" y="2252"/>
                        <a:pt x="767" y="2243"/>
                      </a:cubicBezTo>
                      <a:cubicBezTo>
                        <a:pt x="747" y="2255"/>
                        <a:pt x="730" y="2269"/>
                        <a:pt x="714" y="2284"/>
                      </a:cubicBezTo>
                      <a:cubicBezTo>
                        <a:pt x="722" y="2280"/>
                        <a:pt x="730" y="2277"/>
                        <a:pt x="738" y="2276"/>
                      </a:cubicBezTo>
                      <a:cubicBezTo>
                        <a:pt x="765" y="2271"/>
                        <a:pt x="793" y="2292"/>
                        <a:pt x="783" y="2322"/>
                      </a:cubicBezTo>
                      <a:cubicBezTo>
                        <a:pt x="780" y="2330"/>
                        <a:pt x="774" y="2337"/>
                        <a:pt x="767" y="2343"/>
                      </a:cubicBezTo>
                      <a:cubicBezTo>
                        <a:pt x="756" y="2352"/>
                        <a:pt x="741" y="2355"/>
                        <a:pt x="733" y="2367"/>
                      </a:cubicBezTo>
                      <a:cubicBezTo>
                        <a:pt x="729" y="2372"/>
                        <a:pt x="728" y="2379"/>
                        <a:pt x="730" y="2385"/>
                      </a:cubicBezTo>
                      <a:cubicBezTo>
                        <a:pt x="735" y="2399"/>
                        <a:pt x="754" y="2403"/>
                        <a:pt x="765" y="2394"/>
                      </a:cubicBezTo>
                      <a:cubicBezTo>
                        <a:pt x="769" y="2390"/>
                        <a:pt x="770" y="2382"/>
                        <a:pt x="768" y="2378"/>
                      </a:cubicBezTo>
                      <a:cubicBezTo>
                        <a:pt x="763" y="2370"/>
                        <a:pt x="754" y="2369"/>
                        <a:pt x="751" y="2374"/>
                      </a:cubicBezTo>
                      <a:cubicBezTo>
                        <a:pt x="751" y="2370"/>
                        <a:pt x="756" y="2366"/>
                        <a:pt x="761" y="2367"/>
                      </a:cubicBezTo>
                      <a:cubicBezTo>
                        <a:pt x="771" y="2368"/>
                        <a:pt x="775" y="2378"/>
                        <a:pt x="774" y="2387"/>
                      </a:cubicBezTo>
                      <a:cubicBezTo>
                        <a:pt x="772" y="2397"/>
                        <a:pt x="764" y="2403"/>
                        <a:pt x="757" y="2404"/>
                      </a:cubicBezTo>
                      <a:cubicBezTo>
                        <a:pt x="743" y="2408"/>
                        <a:pt x="727" y="2400"/>
                        <a:pt x="725" y="2384"/>
                      </a:cubicBezTo>
                      <a:cubicBezTo>
                        <a:pt x="724" y="2376"/>
                        <a:pt x="726" y="2370"/>
                        <a:pt x="729" y="2364"/>
                      </a:cubicBezTo>
                      <a:cubicBezTo>
                        <a:pt x="736" y="2355"/>
                        <a:pt x="747" y="2350"/>
                        <a:pt x="752" y="2340"/>
                      </a:cubicBezTo>
                      <a:cubicBezTo>
                        <a:pt x="761" y="2325"/>
                        <a:pt x="760" y="2306"/>
                        <a:pt x="744" y="2298"/>
                      </a:cubicBezTo>
                      <a:cubicBezTo>
                        <a:pt x="727" y="2289"/>
                        <a:pt x="700" y="2300"/>
                        <a:pt x="688" y="2317"/>
                      </a:cubicBezTo>
                      <a:cubicBezTo>
                        <a:pt x="681" y="2326"/>
                        <a:pt x="679" y="2341"/>
                        <a:pt x="684" y="2351"/>
                      </a:cubicBezTo>
                      <a:cubicBezTo>
                        <a:pt x="691" y="2364"/>
                        <a:pt x="713" y="2369"/>
                        <a:pt x="721" y="2353"/>
                      </a:cubicBezTo>
                      <a:cubicBezTo>
                        <a:pt x="724" y="2348"/>
                        <a:pt x="724" y="2342"/>
                        <a:pt x="722" y="2338"/>
                      </a:cubicBezTo>
                      <a:cubicBezTo>
                        <a:pt x="718" y="2330"/>
                        <a:pt x="704" y="2327"/>
                        <a:pt x="699" y="2336"/>
                      </a:cubicBezTo>
                      <a:cubicBezTo>
                        <a:pt x="696" y="2342"/>
                        <a:pt x="700" y="2348"/>
                        <a:pt x="705" y="2347"/>
                      </a:cubicBezTo>
                      <a:cubicBezTo>
                        <a:pt x="700" y="2352"/>
                        <a:pt x="692" y="2346"/>
                        <a:pt x="694" y="2337"/>
                      </a:cubicBezTo>
                      <a:cubicBezTo>
                        <a:pt x="698" y="2322"/>
                        <a:pt x="720" y="2322"/>
                        <a:pt x="726" y="2337"/>
                      </a:cubicBezTo>
                      <a:cubicBezTo>
                        <a:pt x="729" y="2347"/>
                        <a:pt x="725" y="2360"/>
                        <a:pt x="715" y="2365"/>
                      </a:cubicBezTo>
                      <a:cubicBezTo>
                        <a:pt x="700" y="2372"/>
                        <a:pt x="679" y="2361"/>
                        <a:pt x="677" y="2342"/>
                      </a:cubicBezTo>
                      <a:cubicBezTo>
                        <a:pt x="677" y="2340"/>
                        <a:pt x="677" y="2338"/>
                        <a:pt x="677" y="2336"/>
                      </a:cubicBezTo>
                      <a:cubicBezTo>
                        <a:pt x="675" y="2343"/>
                        <a:pt x="674" y="2349"/>
                        <a:pt x="674" y="2357"/>
                      </a:cubicBezTo>
                      <a:cubicBezTo>
                        <a:pt x="674" y="2357"/>
                        <a:pt x="674" y="2357"/>
                        <a:pt x="674" y="2357"/>
                      </a:cubicBezTo>
                      <a:cubicBezTo>
                        <a:pt x="674" y="2367"/>
                        <a:pt x="676" y="2374"/>
                        <a:pt x="680" y="2384"/>
                      </a:cubicBezTo>
                      <a:cubicBezTo>
                        <a:pt x="673" y="2377"/>
                        <a:pt x="671" y="2367"/>
                        <a:pt x="671" y="2357"/>
                      </a:cubicBezTo>
                      <a:cubicBezTo>
                        <a:pt x="671" y="2357"/>
                        <a:pt x="671" y="2357"/>
                        <a:pt x="671" y="2357"/>
                      </a:cubicBezTo>
                      <a:cubicBezTo>
                        <a:pt x="671" y="2352"/>
                        <a:pt x="672" y="2347"/>
                        <a:pt x="673" y="2342"/>
                      </a:cubicBezTo>
                      <a:cubicBezTo>
                        <a:pt x="666" y="2356"/>
                        <a:pt x="661" y="2370"/>
                        <a:pt x="657" y="2386"/>
                      </a:cubicBezTo>
                      <a:cubicBezTo>
                        <a:pt x="652" y="2413"/>
                        <a:pt x="652" y="2434"/>
                        <a:pt x="661" y="2461"/>
                      </a:cubicBezTo>
                      <a:cubicBezTo>
                        <a:pt x="669" y="2485"/>
                        <a:pt x="684" y="2506"/>
                        <a:pt x="703" y="2522"/>
                      </a:cubicBezTo>
                      <a:cubicBezTo>
                        <a:pt x="713" y="2529"/>
                        <a:pt x="719" y="2533"/>
                        <a:pt x="731" y="2535"/>
                      </a:cubicBezTo>
                      <a:cubicBezTo>
                        <a:pt x="757" y="2539"/>
                        <a:pt x="785" y="2527"/>
                        <a:pt x="796" y="2510"/>
                      </a:cubicBezTo>
                      <a:cubicBezTo>
                        <a:pt x="802" y="2500"/>
                        <a:pt x="802" y="2487"/>
                        <a:pt x="790" y="2482"/>
                      </a:cubicBezTo>
                      <a:cubicBezTo>
                        <a:pt x="783" y="2479"/>
                        <a:pt x="777" y="2482"/>
                        <a:pt x="774" y="2490"/>
                      </a:cubicBezTo>
                      <a:cubicBezTo>
                        <a:pt x="769" y="2479"/>
                        <a:pt x="784" y="2467"/>
                        <a:pt x="799" y="2470"/>
                      </a:cubicBezTo>
                      <a:cubicBezTo>
                        <a:pt x="814" y="2474"/>
                        <a:pt x="821" y="2484"/>
                        <a:pt x="823" y="2495"/>
                      </a:cubicBezTo>
                      <a:cubicBezTo>
                        <a:pt x="825" y="2511"/>
                        <a:pt x="815" y="2529"/>
                        <a:pt x="797" y="2537"/>
                      </a:cubicBezTo>
                      <a:cubicBezTo>
                        <a:pt x="779" y="2545"/>
                        <a:pt x="757" y="2547"/>
                        <a:pt x="738" y="2541"/>
                      </a:cubicBezTo>
                      <a:cubicBezTo>
                        <a:pt x="742" y="2543"/>
                        <a:pt x="746" y="2544"/>
                        <a:pt x="751" y="2545"/>
                      </a:cubicBezTo>
                      <a:cubicBezTo>
                        <a:pt x="781" y="2552"/>
                        <a:pt x="811" y="2549"/>
                        <a:pt x="838" y="2534"/>
                      </a:cubicBezTo>
                      <a:cubicBezTo>
                        <a:pt x="852" y="2525"/>
                        <a:pt x="859" y="2514"/>
                        <a:pt x="860" y="2497"/>
                      </a:cubicBezTo>
                      <a:cubicBezTo>
                        <a:pt x="860" y="2487"/>
                        <a:pt x="855" y="2472"/>
                        <a:pt x="846" y="2466"/>
                      </a:cubicBezTo>
                      <a:cubicBezTo>
                        <a:pt x="837" y="2461"/>
                        <a:pt x="826" y="2464"/>
                        <a:pt x="827" y="2475"/>
                      </a:cubicBezTo>
                      <a:cubicBezTo>
                        <a:pt x="820" y="2472"/>
                        <a:pt x="819" y="2464"/>
                        <a:pt x="824" y="2458"/>
                      </a:cubicBezTo>
                      <a:cubicBezTo>
                        <a:pt x="828" y="2454"/>
                        <a:pt x="837" y="2452"/>
                        <a:pt x="845" y="2455"/>
                      </a:cubicBezTo>
                      <a:cubicBezTo>
                        <a:pt x="850" y="2457"/>
                        <a:pt x="854" y="2461"/>
                        <a:pt x="857" y="2465"/>
                      </a:cubicBezTo>
                      <a:cubicBezTo>
                        <a:pt x="863" y="2474"/>
                        <a:pt x="866" y="2486"/>
                        <a:pt x="865" y="2496"/>
                      </a:cubicBezTo>
                      <a:cubicBezTo>
                        <a:pt x="864" y="2504"/>
                        <a:pt x="861" y="2512"/>
                        <a:pt x="857" y="2518"/>
                      </a:cubicBezTo>
                      <a:cubicBezTo>
                        <a:pt x="872" y="2501"/>
                        <a:pt x="878" y="2478"/>
                        <a:pt x="871" y="2454"/>
                      </a:cubicBezTo>
                      <a:cubicBezTo>
                        <a:pt x="867" y="2443"/>
                        <a:pt x="860" y="2433"/>
                        <a:pt x="852" y="2426"/>
                      </a:cubicBezTo>
                      <a:cubicBezTo>
                        <a:pt x="811" y="2390"/>
                        <a:pt x="804" y="2437"/>
                        <a:pt x="786" y="2456"/>
                      </a:cubicBezTo>
                      <a:cubicBezTo>
                        <a:pt x="764" y="2481"/>
                        <a:pt x="737" y="2447"/>
                        <a:pt x="758" y="2421"/>
                      </a:cubicBezTo>
                      <a:cubicBezTo>
                        <a:pt x="777" y="2399"/>
                        <a:pt x="807" y="2401"/>
                        <a:pt x="831" y="2412"/>
                      </a:cubicBezTo>
                      <a:cubicBezTo>
                        <a:pt x="827" y="2409"/>
                        <a:pt x="823" y="2406"/>
                        <a:pt x="820" y="2402"/>
                      </a:cubicBezTo>
                      <a:cubicBezTo>
                        <a:pt x="813" y="2393"/>
                        <a:pt x="812" y="2379"/>
                        <a:pt x="821" y="2371"/>
                      </a:cubicBezTo>
                      <a:cubicBezTo>
                        <a:pt x="826" y="2368"/>
                        <a:pt x="831" y="2368"/>
                        <a:pt x="836" y="2370"/>
                      </a:cubicBezTo>
                      <a:cubicBezTo>
                        <a:pt x="840" y="2372"/>
                        <a:pt x="842" y="2375"/>
                        <a:pt x="843" y="2379"/>
                      </a:cubicBezTo>
                      <a:cubicBezTo>
                        <a:pt x="843" y="2383"/>
                        <a:pt x="842" y="2387"/>
                        <a:pt x="839" y="2390"/>
                      </a:cubicBezTo>
                      <a:cubicBezTo>
                        <a:pt x="835" y="2394"/>
                        <a:pt x="829" y="2395"/>
                        <a:pt x="825" y="2391"/>
                      </a:cubicBezTo>
                      <a:cubicBezTo>
                        <a:pt x="822" y="2389"/>
                        <a:pt x="822" y="2385"/>
                        <a:pt x="823" y="2383"/>
                      </a:cubicBezTo>
                      <a:cubicBezTo>
                        <a:pt x="824" y="2381"/>
                        <a:pt x="826" y="2380"/>
                        <a:pt x="828" y="2381"/>
                      </a:cubicBezTo>
                      <a:cubicBezTo>
                        <a:pt x="827" y="2381"/>
                        <a:pt x="826" y="2382"/>
                        <a:pt x="826" y="2384"/>
                      </a:cubicBezTo>
                      <a:cubicBezTo>
                        <a:pt x="825" y="2387"/>
                        <a:pt x="828" y="2389"/>
                        <a:pt x="831" y="2388"/>
                      </a:cubicBezTo>
                      <a:cubicBezTo>
                        <a:pt x="832" y="2388"/>
                        <a:pt x="834" y="2387"/>
                        <a:pt x="835" y="2384"/>
                      </a:cubicBezTo>
                      <a:cubicBezTo>
                        <a:pt x="836" y="2382"/>
                        <a:pt x="835" y="2379"/>
                        <a:pt x="833" y="2377"/>
                      </a:cubicBezTo>
                      <a:cubicBezTo>
                        <a:pt x="830" y="2375"/>
                        <a:pt x="826" y="2375"/>
                        <a:pt x="824" y="2377"/>
                      </a:cubicBezTo>
                      <a:cubicBezTo>
                        <a:pt x="816" y="2383"/>
                        <a:pt x="819" y="2397"/>
                        <a:pt x="824" y="2404"/>
                      </a:cubicBezTo>
                      <a:cubicBezTo>
                        <a:pt x="825" y="2405"/>
                        <a:pt x="827" y="2407"/>
                        <a:pt x="829" y="2409"/>
                      </a:cubicBezTo>
                      <a:cubicBezTo>
                        <a:pt x="835" y="2414"/>
                        <a:pt x="843" y="2418"/>
                        <a:pt x="850" y="2423"/>
                      </a:cubicBezTo>
                      <a:cubicBezTo>
                        <a:pt x="856" y="2428"/>
                        <a:pt x="862" y="2434"/>
                        <a:pt x="866" y="2441"/>
                      </a:cubicBezTo>
                      <a:cubicBezTo>
                        <a:pt x="865" y="2438"/>
                        <a:pt x="865" y="2435"/>
                        <a:pt x="865" y="2432"/>
                      </a:cubicBezTo>
                      <a:cubicBezTo>
                        <a:pt x="865" y="2413"/>
                        <a:pt x="880" y="2397"/>
                        <a:pt x="899" y="2394"/>
                      </a:cubicBezTo>
                      <a:cubicBezTo>
                        <a:pt x="904" y="2394"/>
                        <a:pt x="909" y="2394"/>
                        <a:pt x="914" y="2396"/>
                      </a:cubicBezTo>
                      <a:cubicBezTo>
                        <a:pt x="912" y="2398"/>
                        <a:pt x="912" y="2398"/>
                        <a:pt x="912" y="2398"/>
                      </a:cubicBezTo>
                      <a:cubicBezTo>
                        <a:pt x="908" y="2397"/>
                        <a:pt x="903" y="2397"/>
                        <a:pt x="899" y="2398"/>
                      </a:cubicBezTo>
                      <a:cubicBezTo>
                        <a:pt x="882" y="2401"/>
                        <a:pt x="867" y="2414"/>
                        <a:pt x="867" y="2432"/>
                      </a:cubicBezTo>
                      <a:cubicBezTo>
                        <a:pt x="867" y="2443"/>
                        <a:pt x="870" y="2447"/>
                        <a:pt x="873" y="2457"/>
                      </a:cubicBezTo>
                      <a:cubicBezTo>
                        <a:pt x="882" y="2489"/>
                        <a:pt x="867" y="2518"/>
                        <a:pt x="839" y="2536"/>
                      </a:cubicBezTo>
                      <a:cubicBezTo>
                        <a:pt x="831" y="2541"/>
                        <a:pt x="823" y="2544"/>
                        <a:pt x="815" y="2547"/>
                      </a:cubicBezTo>
                      <a:cubicBezTo>
                        <a:pt x="833" y="2544"/>
                        <a:pt x="851" y="2539"/>
                        <a:pt x="864" y="2531"/>
                      </a:cubicBezTo>
                      <a:cubicBezTo>
                        <a:pt x="891" y="2512"/>
                        <a:pt x="929" y="2490"/>
                        <a:pt x="946" y="2475"/>
                      </a:cubicBezTo>
                      <a:cubicBezTo>
                        <a:pt x="953" y="2468"/>
                        <a:pt x="958" y="2457"/>
                        <a:pt x="957" y="2446"/>
                      </a:cubicBezTo>
                      <a:cubicBezTo>
                        <a:pt x="959" y="2452"/>
                        <a:pt x="958" y="2459"/>
                        <a:pt x="955" y="2465"/>
                      </a:cubicBezTo>
                      <a:cubicBezTo>
                        <a:pt x="955" y="2465"/>
                        <a:pt x="955" y="2465"/>
                        <a:pt x="955" y="2465"/>
                      </a:cubicBezTo>
                      <a:cubicBezTo>
                        <a:pt x="954" y="2467"/>
                        <a:pt x="952" y="2470"/>
                        <a:pt x="950" y="2472"/>
                      </a:cubicBezTo>
                      <a:cubicBezTo>
                        <a:pt x="960" y="2466"/>
                        <a:pt x="967" y="2457"/>
                        <a:pt x="971" y="2446"/>
                      </a:cubicBezTo>
                      <a:cubicBezTo>
                        <a:pt x="974" y="2435"/>
                        <a:pt x="973" y="2424"/>
                        <a:pt x="968" y="2414"/>
                      </a:cubicBezTo>
                      <a:cubicBezTo>
                        <a:pt x="968" y="2414"/>
                        <a:pt x="969" y="2413"/>
                        <a:pt x="969" y="2412"/>
                      </a:cubicBezTo>
                      <a:cubicBezTo>
                        <a:pt x="974" y="2420"/>
                        <a:pt x="976" y="2429"/>
                        <a:pt x="975" y="2439"/>
                      </a:cubicBezTo>
                      <a:cubicBezTo>
                        <a:pt x="974" y="2448"/>
                        <a:pt x="970" y="2456"/>
                        <a:pt x="965" y="2461"/>
                      </a:cubicBezTo>
                      <a:cubicBezTo>
                        <a:pt x="969" y="2458"/>
                        <a:pt x="976" y="2458"/>
                        <a:pt x="979" y="2460"/>
                      </a:cubicBezTo>
                      <a:cubicBezTo>
                        <a:pt x="982" y="2462"/>
                        <a:pt x="984" y="2465"/>
                        <a:pt x="984" y="2468"/>
                      </a:cubicBezTo>
                      <a:cubicBezTo>
                        <a:pt x="985" y="2473"/>
                        <a:pt x="982" y="2478"/>
                        <a:pt x="976" y="2479"/>
                      </a:cubicBezTo>
                      <a:cubicBezTo>
                        <a:pt x="973" y="2479"/>
                        <a:pt x="970" y="2477"/>
                        <a:pt x="969" y="2474"/>
                      </a:cubicBezTo>
                      <a:cubicBezTo>
                        <a:pt x="967" y="2468"/>
                        <a:pt x="974" y="2465"/>
                        <a:pt x="976" y="2468"/>
                      </a:cubicBezTo>
                      <a:cubicBezTo>
                        <a:pt x="974" y="2467"/>
                        <a:pt x="972" y="2468"/>
                        <a:pt x="971" y="2470"/>
                      </a:cubicBezTo>
                      <a:cubicBezTo>
                        <a:pt x="970" y="2472"/>
                        <a:pt x="972" y="2475"/>
                        <a:pt x="974" y="2476"/>
                      </a:cubicBezTo>
                      <a:cubicBezTo>
                        <a:pt x="976" y="2476"/>
                        <a:pt x="979" y="2475"/>
                        <a:pt x="980" y="2474"/>
                      </a:cubicBezTo>
                      <a:cubicBezTo>
                        <a:pt x="984" y="2469"/>
                        <a:pt x="982" y="2462"/>
                        <a:pt x="975" y="2460"/>
                      </a:cubicBezTo>
                      <a:cubicBezTo>
                        <a:pt x="967" y="2459"/>
                        <a:pt x="961" y="2467"/>
                        <a:pt x="956" y="2470"/>
                      </a:cubicBezTo>
                      <a:cubicBezTo>
                        <a:pt x="949" y="2476"/>
                        <a:pt x="942" y="2482"/>
                        <a:pt x="939" y="2484"/>
                      </a:cubicBezTo>
                      <a:cubicBezTo>
                        <a:pt x="934" y="2488"/>
                        <a:pt x="922" y="2498"/>
                        <a:pt x="905" y="2508"/>
                      </a:cubicBezTo>
                      <a:cubicBezTo>
                        <a:pt x="909" y="2507"/>
                        <a:pt x="912" y="2506"/>
                        <a:pt x="916" y="2505"/>
                      </a:cubicBezTo>
                      <a:cubicBezTo>
                        <a:pt x="917" y="2505"/>
                        <a:pt x="931" y="2504"/>
                        <a:pt x="931" y="2506"/>
                      </a:cubicBezTo>
                      <a:cubicBezTo>
                        <a:pt x="930" y="2507"/>
                        <a:pt x="923" y="2508"/>
                        <a:pt x="921" y="2508"/>
                      </a:cubicBezTo>
                      <a:cubicBezTo>
                        <a:pt x="916" y="2509"/>
                        <a:pt x="911" y="2511"/>
                        <a:pt x="905" y="2513"/>
                      </a:cubicBezTo>
                      <a:cubicBezTo>
                        <a:pt x="903" y="2513"/>
                        <a:pt x="901" y="2514"/>
                        <a:pt x="898" y="2515"/>
                      </a:cubicBezTo>
                      <a:cubicBezTo>
                        <a:pt x="890" y="2519"/>
                        <a:pt x="884" y="2523"/>
                        <a:pt x="876" y="2528"/>
                      </a:cubicBezTo>
                      <a:cubicBezTo>
                        <a:pt x="876" y="2529"/>
                        <a:pt x="875" y="2529"/>
                        <a:pt x="874" y="2530"/>
                      </a:cubicBezTo>
                      <a:cubicBezTo>
                        <a:pt x="876" y="2529"/>
                        <a:pt x="879" y="2528"/>
                        <a:pt x="882" y="2527"/>
                      </a:cubicBezTo>
                      <a:cubicBezTo>
                        <a:pt x="889" y="2524"/>
                        <a:pt x="896" y="2523"/>
                        <a:pt x="904" y="2523"/>
                      </a:cubicBezTo>
                      <a:cubicBezTo>
                        <a:pt x="925" y="2524"/>
                        <a:pt x="935" y="2542"/>
                        <a:pt x="936" y="2560"/>
                      </a:cubicBezTo>
                      <a:cubicBezTo>
                        <a:pt x="936" y="2576"/>
                        <a:pt x="929" y="2592"/>
                        <a:pt x="915" y="2601"/>
                      </a:cubicBezTo>
                      <a:cubicBezTo>
                        <a:pt x="903" y="2607"/>
                        <a:pt x="890" y="2606"/>
                        <a:pt x="880" y="2597"/>
                      </a:cubicBezTo>
                      <a:cubicBezTo>
                        <a:pt x="876" y="2592"/>
                        <a:pt x="873" y="2588"/>
                        <a:pt x="871" y="2581"/>
                      </a:cubicBezTo>
                      <a:cubicBezTo>
                        <a:pt x="870" y="2576"/>
                        <a:pt x="871" y="2572"/>
                        <a:pt x="873" y="2567"/>
                      </a:cubicBezTo>
                      <a:cubicBezTo>
                        <a:pt x="876" y="2562"/>
                        <a:pt x="881" y="2558"/>
                        <a:pt x="888" y="2558"/>
                      </a:cubicBezTo>
                      <a:cubicBezTo>
                        <a:pt x="891" y="2558"/>
                        <a:pt x="895" y="2558"/>
                        <a:pt x="898" y="2561"/>
                      </a:cubicBezTo>
                      <a:cubicBezTo>
                        <a:pt x="901" y="2564"/>
                        <a:pt x="902" y="2568"/>
                        <a:pt x="901" y="2573"/>
                      </a:cubicBezTo>
                      <a:cubicBezTo>
                        <a:pt x="901" y="2578"/>
                        <a:pt x="898" y="2582"/>
                        <a:pt x="893" y="2583"/>
                      </a:cubicBezTo>
                      <a:cubicBezTo>
                        <a:pt x="888" y="2584"/>
                        <a:pt x="883" y="2582"/>
                        <a:pt x="881" y="2578"/>
                      </a:cubicBezTo>
                      <a:cubicBezTo>
                        <a:pt x="878" y="2573"/>
                        <a:pt x="880" y="2566"/>
                        <a:pt x="885" y="2564"/>
                      </a:cubicBezTo>
                      <a:cubicBezTo>
                        <a:pt x="891" y="2561"/>
                        <a:pt x="897" y="2563"/>
                        <a:pt x="900" y="2568"/>
                      </a:cubicBezTo>
                      <a:cubicBezTo>
                        <a:pt x="901" y="2570"/>
                        <a:pt x="901" y="2572"/>
                        <a:pt x="901" y="2574"/>
                      </a:cubicBezTo>
                      <a:cubicBezTo>
                        <a:pt x="901" y="2574"/>
                        <a:pt x="901" y="2573"/>
                        <a:pt x="901" y="2573"/>
                      </a:cubicBezTo>
                      <a:cubicBezTo>
                        <a:pt x="902" y="2568"/>
                        <a:pt x="900" y="2565"/>
                        <a:pt x="897" y="2562"/>
                      </a:cubicBezTo>
                      <a:cubicBezTo>
                        <a:pt x="894" y="2559"/>
                        <a:pt x="891" y="2558"/>
                        <a:pt x="888" y="2559"/>
                      </a:cubicBezTo>
                      <a:cubicBezTo>
                        <a:pt x="882" y="2559"/>
                        <a:pt x="877" y="2563"/>
                        <a:pt x="874" y="2568"/>
                      </a:cubicBezTo>
                      <a:cubicBezTo>
                        <a:pt x="872" y="2572"/>
                        <a:pt x="872" y="2576"/>
                        <a:pt x="873" y="2581"/>
                      </a:cubicBezTo>
                      <a:cubicBezTo>
                        <a:pt x="874" y="2587"/>
                        <a:pt x="877" y="2591"/>
                        <a:pt x="881" y="2595"/>
                      </a:cubicBezTo>
                      <a:cubicBezTo>
                        <a:pt x="891" y="2604"/>
                        <a:pt x="903" y="2605"/>
                        <a:pt x="914" y="2599"/>
                      </a:cubicBezTo>
                      <a:cubicBezTo>
                        <a:pt x="927" y="2590"/>
                        <a:pt x="933" y="2574"/>
                        <a:pt x="932" y="2559"/>
                      </a:cubicBezTo>
                      <a:cubicBezTo>
                        <a:pt x="931" y="2542"/>
                        <a:pt x="923" y="2528"/>
                        <a:pt x="904" y="2527"/>
                      </a:cubicBezTo>
                      <a:cubicBezTo>
                        <a:pt x="896" y="2527"/>
                        <a:pt x="890" y="2529"/>
                        <a:pt x="883" y="2531"/>
                      </a:cubicBezTo>
                      <a:cubicBezTo>
                        <a:pt x="858" y="2541"/>
                        <a:pt x="836" y="2548"/>
                        <a:pt x="808" y="2550"/>
                      </a:cubicBezTo>
                      <a:cubicBezTo>
                        <a:pt x="810" y="2550"/>
                        <a:pt x="811" y="2551"/>
                        <a:pt x="812" y="2551"/>
                      </a:cubicBezTo>
                      <a:cubicBezTo>
                        <a:pt x="822" y="2555"/>
                        <a:pt x="830" y="2563"/>
                        <a:pt x="825" y="2573"/>
                      </a:cubicBezTo>
                      <a:cubicBezTo>
                        <a:pt x="823" y="2581"/>
                        <a:pt x="815" y="2584"/>
                        <a:pt x="807" y="2583"/>
                      </a:cubicBezTo>
                      <a:cubicBezTo>
                        <a:pt x="802" y="2582"/>
                        <a:pt x="797" y="2578"/>
                        <a:pt x="796" y="2572"/>
                      </a:cubicBezTo>
                      <a:cubicBezTo>
                        <a:pt x="795" y="2567"/>
                        <a:pt x="799" y="2562"/>
                        <a:pt x="803" y="2565"/>
                      </a:cubicBezTo>
                      <a:cubicBezTo>
                        <a:pt x="808" y="2567"/>
                        <a:pt x="806" y="2572"/>
                        <a:pt x="811" y="2574"/>
                      </a:cubicBezTo>
                      <a:cubicBezTo>
                        <a:pt x="814" y="2576"/>
                        <a:pt x="818" y="2577"/>
                        <a:pt x="821" y="2573"/>
                      </a:cubicBezTo>
                      <a:cubicBezTo>
                        <a:pt x="825" y="2566"/>
                        <a:pt x="819" y="2559"/>
                        <a:pt x="813" y="2556"/>
                      </a:cubicBezTo>
                      <a:cubicBezTo>
                        <a:pt x="800" y="2550"/>
                        <a:pt x="792" y="2552"/>
                        <a:pt x="779" y="2552"/>
                      </a:cubicBezTo>
                      <a:cubicBezTo>
                        <a:pt x="769" y="2552"/>
                        <a:pt x="760" y="2551"/>
                        <a:pt x="750" y="2549"/>
                      </a:cubicBezTo>
                      <a:cubicBezTo>
                        <a:pt x="720" y="2542"/>
                        <a:pt x="696" y="2525"/>
                        <a:pt x="678" y="2501"/>
                      </a:cubicBezTo>
                      <a:cubicBezTo>
                        <a:pt x="680" y="2506"/>
                        <a:pt x="680" y="2513"/>
                        <a:pt x="677" y="2517"/>
                      </a:cubicBezTo>
                      <a:cubicBezTo>
                        <a:pt x="674" y="2521"/>
                        <a:pt x="669" y="2523"/>
                        <a:pt x="663" y="2520"/>
                      </a:cubicBezTo>
                      <a:cubicBezTo>
                        <a:pt x="664" y="2520"/>
                        <a:pt x="665" y="2518"/>
                        <a:pt x="665" y="2517"/>
                      </a:cubicBezTo>
                      <a:cubicBezTo>
                        <a:pt x="676" y="2522"/>
                        <a:pt x="679" y="2507"/>
                        <a:pt x="674" y="2497"/>
                      </a:cubicBezTo>
                      <a:cubicBezTo>
                        <a:pt x="674" y="2497"/>
                        <a:pt x="674" y="2497"/>
                        <a:pt x="674" y="2497"/>
                      </a:cubicBezTo>
                      <a:cubicBezTo>
                        <a:pt x="669" y="2489"/>
                        <a:pt x="664" y="2480"/>
                        <a:pt x="660" y="2471"/>
                      </a:cubicBezTo>
                      <a:cubicBezTo>
                        <a:pt x="659" y="2484"/>
                        <a:pt x="650" y="2498"/>
                        <a:pt x="635" y="2502"/>
                      </a:cubicBezTo>
                      <a:cubicBezTo>
                        <a:pt x="628" y="2503"/>
                        <a:pt x="620" y="2502"/>
                        <a:pt x="613" y="2499"/>
                      </a:cubicBezTo>
                      <a:cubicBezTo>
                        <a:pt x="606" y="2495"/>
                        <a:pt x="602" y="2489"/>
                        <a:pt x="599" y="2481"/>
                      </a:cubicBezTo>
                      <a:cubicBezTo>
                        <a:pt x="597" y="2474"/>
                        <a:pt x="597" y="2467"/>
                        <a:pt x="599" y="2460"/>
                      </a:cubicBezTo>
                      <a:cubicBezTo>
                        <a:pt x="602" y="2453"/>
                        <a:pt x="606" y="2448"/>
                        <a:pt x="613" y="2444"/>
                      </a:cubicBezTo>
                      <a:cubicBezTo>
                        <a:pt x="620" y="2441"/>
                        <a:pt x="627" y="2440"/>
                        <a:pt x="634" y="2444"/>
                      </a:cubicBezTo>
                      <a:cubicBezTo>
                        <a:pt x="638" y="2446"/>
                        <a:pt x="641" y="2450"/>
                        <a:pt x="643" y="2455"/>
                      </a:cubicBezTo>
                      <a:cubicBezTo>
                        <a:pt x="644" y="2461"/>
                        <a:pt x="642" y="2468"/>
                        <a:pt x="637" y="2473"/>
                      </a:cubicBezTo>
                      <a:cubicBezTo>
                        <a:pt x="632" y="2477"/>
                        <a:pt x="625" y="2477"/>
                        <a:pt x="620" y="2475"/>
                      </a:cubicBezTo>
                      <a:cubicBezTo>
                        <a:pt x="612" y="2471"/>
                        <a:pt x="610" y="2462"/>
                        <a:pt x="613" y="2455"/>
                      </a:cubicBezTo>
                      <a:cubicBezTo>
                        <a:pt x="617" y="2447"/>
                        <a:pt x="626" y="2445"/>
                        <a:pt x="633" y="2448"/>
                      </a:cubicBezTo>
                      <a:cubicBezTo>
                        <a:pt x="637" y="2450"/>
                        <a:pt x="639" y="2453"/>
                        <a:pt x="640" y="2456"/>
                      </a:cubicBezTo>
                      <a:cubicBezTo>
                        <a:pt x="640" y="2455"/>
                        <a:pt x="640" y="2455"/>
                        <a:pt x="640" y="2455"/>
                      </a:cubicBezTo>
                      <a:cubicBezTo>
                        <a:pt x="639" y="2451"/>
                        <a:pt x="636" y="2448"/>
                        <a:pt x="633" y="2446"/>
                      </a:cubicBezTo>
                      <a:cubicBezTo>
                        <a:pt x="626" y="2444"/>
                        <a:pt x="620" y="2444"/>
                        <a:pt x="614" y="2447"/>
                      </a:cubicBezTo>
                      <a:cubicBezTo>
                        <a:pt x="609" y="2450"/>
                        <a:pt x="605" y="2455"/>
                        <a:pt x="602" y="2461"/>
                      </a:cubicBezTo>
                      <a:cubicBezTo>
                        <a:pt x="600" y="2468"/>
                        <a:pt x="600" y="2474"/>
                        <a:pt x="602" y="2480"/>
                      </a:cubicBezTo>
                      <a:cubicBezTo>
                        <a:pt x="604" y="2487"/>
                        <a:pt x="609" y="2492"/>
                        <a:pt x="615" y="2496"/>
                      </a:cubicBezTo>
                      <a:cubicBezTo>
                        <a:pt x="621" y="2499"/>
                        <a:pt x="628" y="2500"/>
                        <a:pt x="635" y="2499"/>
                      </a:cubicBezTo>
                      <a:cubicBezTo>
                        <a:pt x="653" y="2495"/>
                        <a:pt x="661" y="2476"/>
                        <a:pt x="656" y="2462"/>
                      </a:cubicBezTo>
                      <a:cubicBezTo>
                        <a:pt x="647" y="2435"/>
                        <a:pt x="647" y="2413"/>
                        <a:pt x="652" y="2385"/>
                      </a:cubicBezTo>
                      <a:cubicBezTo>
                        <a:pt x="653" y="2382"/>
                        <a:pt x="653" y="2379"/>
                        <a:pt x="654" y="2376"/>
                      </a:cubicBezTo>
                      <a:cubicBezTo>
                        <a:pt x="653" y="2378"/>
                        <a:pt x="652" y="2380"/>
                        <a:pt x="651" y="2382"/>
                      </a:cubicBezTo>
                      <a:cubicBezTo>
                        <a:pt x="645" y="2391"/>
                        <a:pt x="639" y="2397"/>
                        <a:pt x="630" y="2402"/>
                      </a:cubicBezTo>
                      <a:cubicBezTo>
                        <a:pt x="637" y="2395"/>
                        <a:pt x="642" y="2389"/>
                        <a:pt x="648" y="2380"/>
                      </a:cubicBezTo>
                      <a:cubicBezTo>
                        <a:pt x="648" y="2380"/>
                        <a:pt x="649" y="2379"/>
                        <a:pt x="649" y="2378"/>
                      </a:cubicBezTo>
                      <a:cubicBezTo>
                        <a:pt x="643" y="2385"/>
                        <a:pt x="630" y="2383"/>
                        <a:pt x="622" y="2379"/>
                      </a:cubicBezTo>
                      <a:cubicBezTo>
                        <a:pt x="618" y="2377"/>
                        <a:pt x="614" y="2374"/>
                        <a:pt x="611" y="2371"/>
                      </a:cubicBezTo>
                      <a:cubicBezTo>
                        <a:pt x="605" y="2366"/>
                        <a:pt x="601" y="2355"/>
                        <a:pt x="604" y="2347"/>
                      </a:cubicBezTo>
                      <a:cubicBezTo>
                        <a:pt x="597" y="2343"/>
                        <a:pt x="593" y="2336"/>
                        <a:pt x="591" y="2329"/>
                      </a:cubicBezTo>
                      <a:cubicBezTo>
                        <a:pt x="587" y="2320"/>
                        <a:pt x="580" y="2312"/>
                        <a:pt x="571" y="2314"/>
                      </a:cubicBezTo>
                      <a:cubicBezTo>
                        <a:pt x="578" y="2305"/>
                        <a:pt x="594" y="2312"/>
                        <a:pt x="601" y="2318"/>
                      </a:cubicBezTo>
                      <a:cubicBezTo>
                        <a:pt x="610" y="2328"/>
                        <a:pt x="611" y="2342"/>
                        <a:pt x="613" y="2356"/>
                      </a:cubicBezTo>
                      <a:cubicBezTo>
                        <a:pt x="614" y="2366"/>
                        <a:pt x="618" y="2372"/>
                        <a:pt x="625" y="2376"/>
                      </a:cubicBezTo>
                      <a:cubicBezTo>
                        <a:pt x="632" y="2380"/>
                        <a:pt x="642" y="2383"/>
                        <a:pt x="649" y="2378"/>
                      </a:cubicBezTo>
                      <a:cubicBezTo>
                        <a:pt x="648" y="2379"/>
                        <a:pt x="646" y="2380"/>
                        <a:pt x="645" y="2380"/>
                      </a:cubicBezTo>
                      <a:cubicBezTo>
                        <a:pt x="640" y="2381"/>
                        <a:pt x="635" y="2379"/>
                        <a:pt x="632" y="2372"/>
                      </a:cubicBezTo>
                      <a:cubicBezTo>
                        <a:pt x="633" y="2373"/>
                        <a:pt x="635" y="2372"/>
                        <a:pt x="636" y="2372"/>
                      </a:cubicBezTo>
                      <a:cubicBezTo>
                        <a:pt x="640" y="2378"/>
                        <a:pt x="646" y="2379"/>
                        <a:pt x="651" y="2373"/>
                      </a:cubicBezTo>
                      <a:cubicBezTo>
                        <a:pt x="654" y="2371"/>
                        <a:pt x="656" y="2368"/>
                        <a:pt x="657" y="2365"/>
                      </a:cubicBezTo>
                      <a:cubicBezTo>
                        <a:pt x="667" y="2334"/>
                        <a:pt x="684" y="2307"/>
                        <a:pt x="705" y="2284"/>
                      </a:cubicBezTo>
                      <a:cubicBezTo>
                        <a:pt x="686" y="2302"/>
                        <a:pt x="662" y="2320"/>
                        <a:pt x="635" y="2319"/>
                      </a:cubicBezTo>
                      <a:cubicBezTo>
                        <a:pt x="622" y="2319"/>
                        <a:pt x="612" y="2314"/>
                        <a:pt x="603" y="2304"/>
                      </a:cubicBezTo>
                      <a:cubicBezTo>
                        <a:pt x="596" y="2295"/>
                        <a:pt x="592" y="2285"/>
                        <a:pt x="592" y="2274"/>
                      </a:cubicBezTo>
                      <a:cubicBezTo>
                        <a:pt x="591" y="2249"/>
                        <a:pt x="611" y="2228"/>
                        <a:pt x="636" y="2227"/>
                      </a:cubicBezTo>
                      <a:cubicBezTo>
                        <a:pt x="658" y="2226"/>
                        <a:pt x="682" y="2241"/>
                        <a:pt x="678" y="2266"/>
                      </a:cubicBezTo>
                      <a:cubicBezTo>
                        <a:pt x="677" y="2276"/>
                        <a:pt x="670" y="2286"/>
                        <a:pt x="659" y="2287"/>
                      </a:cubicBezTo>
                      <a:cubicBezTo>
                        <a:pt x="656" y="2287"/>
                        <a:pt x="653" y="2287"/>
                        <a:pt x="650" y="2285"/>
                      </a:cubicBezTo>
                      <a:cubicBezTo>
                        <a:pt x="650" y="2285"/>
                        <a:pt x="650" y="2285"/>
                        <a:pt x="650" y="2285"/>
                      </a:cubicBezTo>
                      <a:cubicBezTo>
                        <a:pt x="642" y="2281"/>
                        <a:pt x="638" y="2272"/>
                        <a:pt x="642" y="2263"/>
                      </a:cubicBezTo>
                      <a:cubicBezTo>
                        <a:pt x="647" y="2255"/>
                        <a:pt x="656" y="2252"/>
                        <a:pt x="664" y="2256"/>
                      </a:cubicBezTo>
                      <a:cubicBezTo>
                        <a:pt x="672" y="2260"/>
                        <a:pt x="676" y="2270"/>
                        <a:pt x="672" y="2278"/>
                      </a:cubicBezTo>
                      <a:cubicBezTo>
                        <a:pt x="670" y="2282"/>
                        <a:pt x="667" y="2284"/>
                        <a:pt x="664" y="2286"/>
                      </a:cubicBezTo>
                      <a:cubicBezTo>
                        <a:pt x="664" y="2286"/>
                        <a:pt x="664" y="2286"/>
                        <a:pt x="664" y="2286"/>
                      </a:cubicBezTo>
                      <a:cubicBezTo>
                        <a:pt x="672" y="2282"/>
                        <a:pt x="677" y="2274"/>
                        <a:pt x="678" y="2265"/>
                      </a:cubicBezTo>
                      <a:cubicBezTo>
                        <a:pt x="679" y="2242"/>
                        <a:pt x="656" y="2229"/>
                        <a:pt x="636" y="2230"/>
                      </a:cubicBezTo>
                      <a:cubicBezTo>
                        <a:pt x="612" y="2231"/>
                        <a:pt x="593" y="2251"/>
                        <a:pt x="594" y="2274"/>
                      </a:cubicBezTo>
                      <a:cubicBezTo>
                        <a:pt x="594" y="2278"/>
                        <a:pt x="595" y="2282"/>
                        <a:pt x="596" y="2286"/>
                      </a:cubicBezTo>
                      <a:cubicBezTo>
                        <a:pt x="596" y="2283"/>
                        <a:pt x="596" y="2281"/>
                        <a:pt x="597" y="2278"/>
                      </a:cubicBezTo>
                      <a:cubicBezTo>
                        <a:pt x="599" y="2270"/>
                        <a:pt x="606" y="2263"/>
                        <a:pt x="614" y="2262"/>
                      </a:cubicBezTo>
                      <a:cubicBezTo>
                        <a:pt x="622" y="2262"/>
                        <a:pt x="630" y="2266"/>
                        <a:pt x="630" y="2276"/>
                      </a:cubicBezTo>
                      <a:cubicBezTo>
                        <a:pt x="630" y="2282"/>
                        <a:pt x="626" y="2286"/>
                        <a:pt x="622" y="2287"/>
                      </a:cubicBezTo>
                      <a:cubicBezTo>
                        <a:pt x="612" y="2290"/>
                        <a:pt x="608" y="2279"/>
                        <a:pt x="612" y="2275"/>
                      </a:cubicBezTo>
                      <a:cubicBezTo>
                        <a:pt x="611" y="2279"/>
                        <a:pt x="613" y="2282"/>
                        <a:pt x="615" y="2283"/>
                      </a:cubicBezTo>
                      <a:cubicBezTo>
                        <a:pt x="619" y="2285"/>
                        <a:pt x="624" y="2283"/>
                        <a:pt x="625" y="2279"/>
                      </a:cubicBezTo>
                      <a:cubicBezTo>
                        <a:pt x="626" y="2275"/>
                        <a:pt x="625" y="2271"/>
                        <a:pt x="622" y="2269"/>
                      </a:cubicBezTo>
                      <a:cubicBezTo>
                        <a:pt x="617" y="2265"/>
                        <a:pt x="610" y="2266"/>
                        <a:pt x="605" y="2270"/>
                      </a:cubicBezTo>
                      <a:cubicBezTo>
                        <a:pt x="595" y="2279"/>
                        <a:pt x="598" y="2293"/>
                        <a:pt x="606" y="2302"/>
                      </a:cubicBezTo>
                      <a:cubicBezTo>
                        <a:pt x="614" y="2311"/>
                        <a:pt x="623" y="2315"/>
                        <a:pt x="636" y="2316"/>
                      </a:cubicBezTo>
                      <a:cubicBezTo>
                        <a:pt x="673" y="2317"/>
                        <a:pt x="708" y="2274"/>
                        <a:pt x="741" y="2251"/>
                      </a:cubicBezTo>
                      <a:cubicBezTo>
                        <a:pt x="733" y="2253"/>
                        <a:pt x="725" y="2253"/>
                        <a:pt x="716" y="2251"/>
                      </a:cubicBezTo>
                      <a:cubicBezTo>
                        <a:pt x="712" y="2250"/>
                        <a:pt x="708" y="2248"/>
                        <a:pt x="705" y="2247"/>
                      </a:cubicBezTo>
                      <a:cubicBezTo>
                        <a:pt x="705" y="2246"/>
                        <a:pt x="706" y="2245"/>
                        <a:pt x="706" y="2244"/>
                      </a:cubicBezTo>
                      <a:cubicBezTo>
                        <a:pt x="715" y="2248"/>
                        <a:pt x="725" y="2249"/>
                        <a:pt x="735" y="2248"/>
                      </a:cubicBezTo>
                      <a:cubicBezTo>
                        <a:pt x="741" y="2248"/>
                        <a:pt x="747" y="2246"/>
                        <a:pt x="752" y="2244"/>
                      </a:cubicBezTo>
                      <a:cubicBezTo>
                        <a:pt x="745" y="2245"/>
                        <a:pt x="737" y="2243"/>
                        <a:pt x="733" y="2240"/>
                      </a:cubicBezTo>
                      <a:cubicBezTo>
                        <a:pt x="729" y="2237"/>
                        <a:pt x="726" y="2233"/>
                        <a:pt x="726" y="2228"/>
                      </a:cubicBezTo>
                      <a:cubicBezTo>
                        <a:pt x="725" y="2220"/>
                        <a:pt x="729" y="2212"/>
                        <a:pt x="739" y="2211"/>
                      </a:cubicBezTo>
                      <a:cubicBezTo>
                        <a:pt x="744" y="2211"/>
                        <a:pt x="749" y="2214"/>
                        <a:pt x="750" y="2219"/>
                      </a:cubicBezTo>
                      <a:cubicBezTo>
                        <a:pt x="753" y="2228"/>
                        <a:pt x="743" y="2233"/>
                        <a:pt x="739" y="2229"/>
                      </a:cubicBezTo>
                      <a:cubicBezTo>
                        <a:pt x="742" y="2230"/>
                        <a:pt x="745" y="2228"/>
                        <a:pt x="746" y="2225"/>
                      </a:cubicBezTo>
                      <a:cubicBezTo>
                        <a:pt x="748" y="2222"/>
                        <a:pt x="746" y="2217"/>
                        <a:pt x="742" y="2216"/>
                      </a:cubicBezTo>
                      <a:cubicBezTo>
                        <a:pt x="738" y="2215"/>
                        <a:pt x="734" y="2216"/>
                        <a:pt x="732" y="2219"/>
                      </a:cubicBezTo>
                      <a:cubicBezTo>
                        <a:pt x="728" y="2224"/>
                        <a:pt x="730" y="2232"/>
                        <a:pt x="734" y="2236"/>
                      </a:cubicBezTo>
                      <a:cubicBezTo>
                        <a:pt x="737" y="2239"/>
                        <a:pt x="742" y="2241"/>
                        <a:pt x="748" y="2242"/>
                      </a:cubicBezTo>
                      <a:cubicBezTo>
                        <a:pt x="755" y="2242"/>
                        <a:pt x="760" y="2239"/>
                        <a:pt x="767" y="2234"/>
                      </a:cubicBezTo>
                      <a:cubicBezTo>
                        <a:pt x="788" y="2222"/>
                        <a:pt x="810" y="2213"/>
                        <a:pt x="833" y="2205"/>
                      </a:cubicBezTo>
                      <a:cubicBezTo>
                        <a:pt x="837" y="2204"/>
                        <a:pt x="860" y="2198"/>
                        <a:pt x="878" y="2195"/>
                      </a:cubicBezTo>
                      <a:cubicBezTo>
                        <a:pt x="857" y="2191"/>
                        <a:pt x="837" y="2182"/>
                        <a:pt x="821" y="2167"/>
                      </a:cubicBezTo>
                      <a:cubicBezTo>
                        <a:pt x="815" y="2163"/>
                        <a:pt x="812" y="2158"/>
                        <a:pt x="808" y="2154"/>
                      </a:cubicBezTo>
                      <a:cubicBezTo>
                        <a:pt x="801" y="2146"/>
                        <a:pt x="791" y="2133"/>
                        <a:pt x="780" y="2139"/>
                      </a:cubicBezTo>
                      <a:cubicBezTo>
                        <a:pt x="776" y="2141"/>
                        <a:pt x="772" y="2147"/>
                        <a:pt x="774" y="2151"/>
                      </a:cubicBezTo>
                      <a:cubicBezTo>
                        <a:pt x="775" y="2154"/>
                        <a:pt x="778" y="2156"/>
                        <a:pt x="781" y="2156"/>
                      </a:cubicBezTo>
                      <a:cubicBezTo>
                        <a:pt x="784" y="2157"/>
                        <a:pt x="787" y="2154"/>
                        <a:pt x="787" y="2150"/>
                      </a:cubicBezTo>
                      <a:cubicBezTo>
                        <a:pt x="786" y="2148"/>
                        <a:pt x="784" y="2146"/>
                        <a:pt x="782" y="2146"/>
                      </a:cubicBezTo>
                      <a:cubicBezTo>
                        <a:pt x="786" y="2143"/>
                        <a:pt x="792" y="2150"/>
                        <a:pt x="788" y="2156"/>
                      </a:cubicBezTo>
                      <a:cubicBezTo>
                        <a:pt x="786" y="2159"/>
                        <a:pt x="782" y="2161"/>
                        <a:pt x="778" y="2159"/>
                      </a:cubicBezTo>
                      <a:cubicBezTo>
                        <a:pt x="770" y="2156"/>
                        <a:pt x="769" y="2149"/>
                        <a:pt x="771" y="2143"/>
                      </a:cubicBezTo>
                      <a:cubicBezTo>
                        <a:pt x="774" y="2137"/>
                        <a:pt x="781" y="2134"/>
                        <a:pt x="788" y="2135"/>
                      </a:cubicBezTo>
                      <a:cubicBezTo>
                        <a:pt x="791" y="2135"/>
                        <a:pt x="794" y="2136"/>
                        <a:pt x="796" y="2138"/>
                      </a:cubicBezTo>
                      <a:cubicBezTo>
                        <a:pt x="789" y="2128"/>
                        <a:pt x="784" y="2119"/>
                        <a:pt x="780" y="2110"/>
                      </a:cubicBezTo>
                      <a:cubicBezTo>
                        <a:pt x="773" y="2094"/>
                        <a:pt x="771" y="2066"/>
                        <a:pt x="761" y="2055"/>
                      </a:cubicBezTo>
                      <a:cubicBezTo>
                        <a:pt x="758" y="2052"/>
                        <a:pt x="756" y="2051"/>
                        <a:pt x="753" y="2049"/>
                      </a:cubicBezTo>
                      <a:cubicBezTo>
                        <a:pt x="747" y="2047"/>
                        <a:pt x="741" y="2047"/>
                        <a:pt x="736" y="2048"/>
                      </a:cubicBezTo>
                      <a:cubicBezTo>
                        <a:pt x="729" y="2050"/>
                        <a:pt x="724" y="2055"/>
                        <a:pt x="721" y="2061"/>
                      </a:cubicBezTo>
                      <a:cubicBezTo>
                        <a:pt x="717" y="2068"/>
                        <a:pt x="716" y="2076"/>
                        <a:pt x="718" y="2084"/>
                      </a:cubicBezTo>
                      <a:cubicBezTo>
                        <a:pt x="720" y="2091"/>
                        <a:pt x="725" y="2097"/>
                        <a:pt x="731" y="2101"/>
                      </a:cubicBezTo>
                      <a:cubicBezTo>
                        <a:pt x="738" y="2105"/>
                        <a:pt x="746" y="2106"/>
                        <a:pt x="753" y="2102"/>
                      </a:cubicBezTo>
                      <a:cubicBezTo>
                        <a:pt x="757" y="2099"/>
                        <a:pt x="760" y="2094"/>
                        <a:pt x="761" y="2089"/>
                      </a:cubicBezTo>
                      <a:cubicBezTo>
                        <a:pt x="761" y="2089"/>
                        <a:pt x="761" y="2090"/>
                        <a:pt x="761" y="2090"/>
                      </a:cubicBezTo>
                      <a:cubicBezTo>
                        <a:pt x="758" y="2099"/>
                        <a:pt x="746" y="2099"/>
                        <a:pt x="748" y="2089"/>
                      </a:cubicBezTo>
                      <a:cubicBezTo>
                        <a:pt x="749" y="2085"/>
                        <a:pt x="756" y="2080"/>
                        <a:pt x="750" y="2071"/>
                      </a:cubicBezTo>
                      <a:cubicBezTo>
                        <a:pt x="754" y="2073"/>
                        <a:pt x="757" y="2076"/>
                        <a:pt x="759" y="2079"/>
                      </a:cubicBezTo>
                      <a:cubicBezTo>
                        <a:pt x="760" y="2080"/>
                        <a:pt x="760" y="2081"/>
                        <a:pt x="761" y="2083"/>
                      </a:cubicBezTo>
                      <a:cubicBezTo>
                        <a:pt x="763" y="2090"/>
                        <a:pt x="760" y="2098"/>
                        <a:pt x="753" y="2103"/>
                      </a:cubicBezTo>
                      <a:cubicBezTo>
                        <a:pt x="746" y="2107"/>
                        <a:pt x="738" y="2106"/>
                        <a:pt x="731" y="2102"/>
                      </a:cubicBezTo>
                      <a:cubicBezTo>
                        <a:pt x="723" y="2098"/>
                        <a:pt x="719" y="2092"/>
                        <a:pt x="717" y="2084"/>
                      </a:cubicBezTo>
                      <a:cubicBezTo>
                        <a:pt x="714" y="2076"/>
                        <a:pt x="715" y="2067"/>
                        <a:pt x="719" y="2060"/>
                      </a:cubicBezTo>
                      <a:cubicBezTo>
                        <a:pt x="723" y="2053"/>
                        <a:pt x="728" y="2048"/>
                        <a:pt x="736" y="2046"/>
                      </a:cubicBezTo>
                      <a:cubicBezTo>
                        <a:pt x="742" y="2044"/>
                        <a:pt x="748" y="2044"/>
                        <a:pt x="754" y="2047"/>
                      </a:cubicBezTo>
                      <a:cubicBezTo>
                        <a:pt x="758" y="2048"/>
                        <a:pt x="760" y="2050"/>
                        <a:pt x="763" y="2053"/>
                      </a:cubicBezTo>
                      <a:cubicBezTo>
                        <a:pt x="764" y="2053"/>
                        <a:pt x="764" y="2053"/>
                        <a:pt x="764" y="2053"/>
                      </a:cubicBezTo>
                      <a:cubicBezTo>
                        <a:pt x="764" y="2053"/>
                        <a:pt x="764" y="2053"/>
                        <a:pt x="764" y="2052"/>
                      </a:cubicBezTo>
                      <a:cubicBezTo>
                        <a:pt x="764" y="2051"/>
                        <a:pt x="764" y="2051"/>
                        <a:pt x="764" y="2051"/>
                      </a:cubicBezTo>
                      <a:cubicBezTo>
                        <a:pt x="763" y="2046"/>
                        <a:pt x="762" y="2040"/>
                        <a:pt x="762" y="2035"/>
                      </a:cubicBezTo>
                      <a:cubicBezTo>
                        <a:pt x="762" y="2021"/>
                        <a:pt x="766" y="2003"/>
                        <a:pt x="778" y="1995"/>
                      </a:cubicBezTo>
                      <a:cubicBezTo>
                        <a:pt x="784" y="1991"/>
                        <a:pt x="789" y="1991"/>
                        <a:pt x="796" y="1992"/>
                      </a:cubicBezTo>
                      <a:cubicBezTo>
                        <a:pt x="798" y="1992"/>
                        <a:pt x="798" y="1992"/>
                        <a:pt x="798" y="1992"/>
                      </a:cubicBezTo>
                      <a:cubicBezTo>
                        <a:pt x="805" y="1994"/>
                        <a:pt x="811" y="1998"/>
                        <a:pt x="815" y="2004"/>
                      </a:cubicBezTo>
                      <a:cubicBezTo>
                        <a:pt x="819" y="2009"/>
                        <a:pt x="821" y="2016"/>
                        <a:pt x="820" y="2023"/>
                      </a:cubicBezTo>
                      <a:cubicBezTo>
                        <a:pt x="819" y="2030"/>
                        <a:pt x="815" y="2036"/>
                        <a:pt x="808" y="2039"/>
                      </a:cubicBezTo>
                      <a:cubicBezTo>
                        <a:pt x="803" y="2042"/>
                        <a:pt x="799" y="2041"/>
                        <a:pt x="794" y="2039"/>
                      </a:cubicBezTo>
                      <a:cubicBezTo>
                        <a:pt x="789" y="2037"/>
                        <a:pt x="786" y="2032"/>
                        <a:pt x="785" y="2027"/>
                      </a:cubicBezTo>
                      <a:cubicBezTo>
                        <a:pt x="785" y="2024"/>
                        <a:pt x="785" y="2021"/>
                        <a:pt x="786" y="2019"/>
                      </a:cubicBezTo>
                      <a:cubicBezTo>
                        <a:pt x="785" y="2021"/>
                        <a:pt x="785" y="2024"/>
                        <a:pt x="785" y="2027"/>
                      </a:cubicBezTo>
                      <a:cubicBezTo>
                        <a:pt x="786" y="2032"/>
                        <a:pt x="790" y="2036"/>
                        <a:pt x="795" y="2039"/>
                      </a:cubicBezTo>
                      <a:cubicBezTo>
                        <a:pt x="799" y="2041"/>
                        <a:pt x="803" y="2041"/>
                        <a:pt x="808" y="2039"/>
                      </a:cubicBezTo>
                      <a:cubicBezTo>
                        <a:pt x="814" y="2035"/>
                        <a:pt x="817" y="2029"/>
                        <a:pt x="818" y="2022"/>
                      </a:cubicBezTo>
                      <a:cubicBezTo>
                        <a:pt x="819" y="2016"/>
                        <a:pt x="817" y="2010"/>
                        <a:pt x="813" y="2005"/>
                      </a:cubicBezTo>
                      <a:cubicBezTo>
                        <a:pt x="809" y="1999"/>
                        <a:pt x="803" y="1996"/>
                        <a:pt x="795" y="1994"/>
                      </a:cubicBezTo>
                      <a:cubicBezTo>
                        <a:pt x="790" y="1993"/>
                        <a:pt x="785" y="1994"/>
                        <a:pt x="780" y="1998"/>
                      </a:cubicBezTo>
                      <a:cubicBezTo>
                        <a:pt x="769" y="2006"/>
                        <a:pt x="766" y="2025"/>
                        <a:pt x="766" y="2038"/>
                      </a:cubicBezTo>
                      <a:cubicBezTo>
                        <a:pt x="767" y="2044"/>
                        <a:pt x="768" y="2052"/>
                        <a:pt x="770" y="2060"/>
                      </a:cubicBezTo>
                      <a:cubicBezTo>
                        <a:pt x="770" y="2058"/>
                        <a:pt x="771" y="2057"/>
                        <a:pt x="771" y="2056"/>
                      </a:cubicBezTo>
                      <a:cubicBezTo>
                        <a:pt x="773" y="2049"/>
                        <a:pt x="780" y="2045"/>
                        <a:pt x="786" y="2045"/>
                      </a:cubicBezTo>
                      <a:cubicBezTo>
                        <a:pt x="792" y="2045"/>
                        <a:pt x="798" y="2050"/>
                        <a:pt x="797" y="2058"/>
                      </a:cubicBezTo>
                      <a:cubicBezTo>
                        <a:pt x="797" y="2062"/>
                        <a:pt x="794" y="2065"/>
                        <a:pt x="790" y="2066"/>
                      </a:cubicBezTo>
                      <a:cubicBezTo>
                        <a:pt x="782" y="2067"/>
                        <a:pt x="779" y="2058"/>
                        <a:pt x="783" y="2055"/>
                      </a:cubicBezTo>
                      <a:cubicBezTo>
                        <a:pt x="782" y="2058"/>
                        <a:pt x="783" y="2060"/>
                        <a:pt x="785" y="2062"/>
                      </a:cubicBezTo>
                      <a:cubicBezTo>
                        <a:pt x="788" y="2064"/>
                        <a:pt x="792" y="2062"/>
                        <a:pt x="793" y="2059"/>
                      </a:cubicBezTo>
                      <a:cubicBezTo>
                        <a:pt x="795" y="2057"/>
                        <a:pt x="794" y="2053"/>
                        <a:pt x="792" y="2051"/>
                      </a:cubicBezTo>
                      <a:cubicBezTo>
                        <a:pt x="789" y="2047"/>
                        <a:pt x="783" y="2048"/>
                        <a:pt x="778" y="2051"/>
                      </a:cubicBezTo>
                      <a:cubicBezTo>
                        <a:pt x="776" y="2053"/>
                        <a:pt x="774" y="2057"/>
                        <a:pt x="773" y="2061"/>
                      </a:cubicBezTo>
                      <a:cubicBezTo>
                        <a:pt x="769" y="2075"/>
                        <a:pt x="784" y="2114"/>
                        <a:pt x="792" y="2124"/>
                      </a:cubicBezTo>
                      <a:cubicBezTo>
                        <a:pt x="788" y="2111"/>
                        <a:pt x="788" y="2096"/>
                        <a:pt x="792" y="2081"/>
                      </a:cubicBezTo>
                      <a:cubicBezTo>
                        <a:pt x="802" y="2047"/>
                        <a:pt x="840" y="2015"/>
                        <a:pt x="876" y="2030"/>
                      </a:cubicBezTo>
                      <a:cubicBezTo>
                        <a:pt x="887" y="2035"/>
                        <a:pt x="896" y="2047"/>
                        <a:pt x="894" y="2060"/>
                      </a:cubicBezTo>
                      <a:cubicBezTo>
                        <a:pt x="892" y="2070"/>
                        <a:pt x="885" y="2078"/>
                        <a:pt x="874" y="2078"/>
                      </a:cubicBezTo>
                      <a:cubicBezTo>
                        <a:pt x="864" y="2078"/>
                        <a:pt x="856" y="2072"/>
                        <a:pt x="853" y="2062"/>
                      </a:cubicBezTo>
                      <a:cubicBezTo>
                        <a:pt x="852" y="2057"/>
                        <a:pt x="854" y="2051"/>
                        <a:pt x="857" y="2046"/>
                      </a:cubicBezTo>
                      <a:cubicBezTo>
                        <a:pt x="859" y="2044"/>
                        <a:pt x="860" y="2043"/>
                        <a:pt x="862" y="2042"/>
                      </a:cubicBezTo>
                      <a:cubicBezTo>
                        <a:pt x="866" y="2040"/>
                        <a:pt x="872" y="2039"/>
                        <a:pt x="877" y="2042"/>
                      </a:cubicBezTo>
                      <a:cubicBezTo>
                        <a:pt x="885" y="2046"/>
                        <a:pt x="888" y="2055"/>
                        <a:pt x="884" y="2063"/>
                      </a:cubicBezTo>
                      <a:cubicBezTo>
                        <a:pt x="880" y="2071"/>
                        <a:pt x="870" y="2074"/>
                        <a:pt x="863" y="2070"/>
                      </a:cubicBezTo>
                      <a:cubicBezTo>
                        <a:pt x="859" y="2068"/>
                        <a:pt x="856" y="2064"/>
                        <a:pt x="855" y="2060"/>
                      </a:cubicBezTo>
                      <a:cubicBezTo>
                        <a:pt x="855" y="2060"/>
                        <a:pt x="855" y="2061"/>
                        <a:pt x="855" y="2062"/>
                      </a:cubicBezTo>
                      <a:cubicBezTo>
                        <a:pt x="858" y="2071"/>
                        <a:pt x="865" y="2076"/>
                        <a:pt x="874" y="2076"/>
                      </a:cubicBezTo>
                      <a:cubicBezTo>
                        <a:pt x="883" y="2075"/>
                        <a:pt x="890" y="2068"/>
                        <a:pt x="891" y="2059"/>
                      </a:cubicBezTo>
                      <a:cubicBezTo>
                        <a:pt x="892" y="2048"/>
                        <a:pt x="884" y="2038"/>
                        <a:pt x="874" y="2034"/>
                      </a:cubicBezTo>
                      <a:cubicBezTo>
                        <a:pt x="840" y="2021"/>
                        <a:pt x="807" y="2052"/>
                        <a:pt x="797" y="2082"/>
                      </a:cubicBezTo>
                      <a:cubicBezTo>
                        <a:pt x="789" y="2114"/>
                        <a:pt x="801" y="2142"/>
                        <a:pt x="825" y="2163"/>
                      </a:cubicBezTo>
                      <a:cubicBezTo>
                        <a:pt x="874" y="2205"/>
                        <a:pt x="938" y="2194"/>
                        <a:pt x="991" y="2166"/>
                      </a:cubicBezTo>
                      <a:cubicBezTo>
                        <a:pt x="1011" y="2156"/>
                        <a:pt x="1025" y="2146"/>
                        <a:pt x="1039" y="2130"/>
                      </a:cubicBezTo>
                      <a:cubicBezTo>
                        <a:pt x="1054" y="2113"/>
                        <a:pt x="1065" y="2092"/>
                        <a:pt x="1064" y="2073"/>
                      </a:cubicBezTo>
                      <a:cubicBezTo>
                        <a:pt x="1064" y="2073"/>
                        <a:pt x="1064" y="2073"/>
                        <a:pt x="1064" y="2073"/>
                      </a:cubicBezTo>
                      <a:cubicBezTo>
                        <a:pt x="1064" y="2086"/>
                        <a:pt x="1056" y="2099"/>
                        <a:pt x="1048" y="2108"/>
                      </a:cubicBezTo>
                      <a:cubicBezTo>
                        <a:pt x="1032" y="2126"/>
                        <a:pt x="999" y="2140"/>
                        <a:pt x="975" y="2136"/>
                      </a:cubicBezTo>
                      <a:cubicBezTo>
                        <a:pt x="976" y="2134"/>
                        <a:pt x="976" y="2132"/>
                        <a:pt x="975" y="2131"/>
                      </a:cubicBezTo>
                      <a:cubicBezTo>
                        <a:pt x="999" y="2134"/>
                        <a:pt x="1028" y="2123"/>
                        <a:pt x="1045" y="2106"/>
                      </a:cubicBezTo>
                      <a:cubicBezTo>
                        <a:pt x="1056" y="2094"/>
                        <a:pt x="1066" y="2075"/>
                        <a:pt x="1060" y="2059"/>
                      </a:cubicBezTo>
                      <a:cubicBezTo>
                        <a:pt x="1058" y="2054"/>
                        <a:pt x="1055" y="2051"/>
                        <a:pt x="1051" y="2048"/>
                      </a:cubicBezTo>
                      <a:cubicBezTo>
                        <a:pt x="1047" y="2046"/>
                        <a:pt x="1042" y="2045"/>
                        <a:pt x="1037" y="2046"/>
                      </a:cubicBezTo>
                      <a:cubicBezTo>
                        <a:pt x="1033" y="2047"/>
                        <a:pt x="1029" y="2049"/>
                        <a:pt x="1027" y="2053"/>
                      </a:cubicBezTo>
                      <a:cubicBezTo>
                        <a:pt x="1025" y="2057"/>
                        <a:pt x="1024" y="2061"/>
                        <a:pt x="1025" y="2065"/>
                      </a:cubicBezTo>
                      <a:cubicBezTo>
                        <a:pt x="1027" y="2069"/>
                        <a:pt x="1029" y="2071"/>
                        <a:pt x="1033" y="2072"/>
                      </a:cubicBezTo>
                      <a:cubicBezTo>
                        <a:pt x="1035" y="2073"/>
                        <a:pt x="1036" y="2072"/>
                        <a:pt x="1038" y="2072"/>
                      </a:cubicBezTo>
                      <a:cubicBezTo>
                        <a:pt x="1040" y="2071"/>
                        <a:pt x="1041" y="2070"/>
                        <a:pt x="1042" y="2068"/>
                      </a:cubicBezTo>
                      <a:cubicBezTo>
                        <a:pt x="1042" y="2067"/>
                        <a:pt x="1042" y="2065"/>
                        <a:pt x="1042" y="2064"/>
                      </a:cubicBezTo>
                      <a:cubicBezTo>
                        <a:pt x="1042" y="2063"/>
                        <a:pt x="1041" y="2062"/>
                        <a:pt x="1040" y="2062"/>
                      </a:cubicBezTo>
                      <a:cubicBezTo>
                        <a:pt x="1041" y="2062"/>
                        <a:pt x="1042" y="2063"/>
                        <a:pt x="1042" y="2064"/>
                      </a:cubicBezTo>
                      <a:cubicBezTo>
                        <a:pt x="1042" y="2065"/>
                        <a:pt x="1042" y="2067"/>
                        <a:pt x="1042" y="2068"/>
                      </a:cubicBezTo>
                      <a:cubicBezTo>
                        <a:pt x="1041" y="2070"/>
                        <a:pt x="1040" y="2071"/>
                        <a:pt x="1038" y="2072"/>
                      </a:cubicBezTo>
                      <a:cubicBezTo>
                        <a:pt x="1037" y="2073"/>
                        <a:pt x="1035" y="2073"/>
                        <a:pt x="1033" y="2073"/>
                      </a:cubicBezTo>
                      <a:cubicBezTo>
                        <a:pt x="1029" y="2072"/>
                        <a:pt x="1026" y="2069"/>
                        <a:pt x="1025" y="2065"/>
                      </a:cubicBezTo>
                      <a:cubicBezTo>
                        <a:pt x="1023" y="2061"/>
                        <a:pt x="1024" y="2056"/>
                        <a:pt x="1026" y="2052"/>
                      </a:cubicBezTo>
                      <a:cubicBezTo>
                        <a:pt x="1029" y="2048"/>
                        <a:pt x="1032" y="2046"/>
                        <a:pt x="1037" y="2044"/>
                      </a:cubicBezTo>
                      <a:cubicBezTo>
                        <a:pt x="1042" y="2043"/>
                        <a:pt x="1047" y="2044"/>
                        <a:pt x="1052" y="2047"/>
                      </a:cubicBezTo>
                      <a:cubicBezTo>
                        <a:pt x="1055" y="2049"/>
                        <a:pt x="1057" y="2051"/>
                        <a:pt x="1059" y="2053"/>
                      </a:cubicBezTo>
                      <a:cubicBezTo>
                        <a:pt x="1058" y="2051"/>
                        <a:pt x="1056" y="2049"/>
                        <a:pt x="1055" y="2047"/>
                      </a:cubicBezTo>
                      <a:cubicBezTo>
                        <a:pt x="1046" y="2036"/>
                        <a:pt x="1036" y="2031"/>
                        <a:pt x="1023" y="2027"/>
                      </a:cubicBezTo>
                      <a:cubicBezTo>
                        <a:pt x="1007" y="2022"/>
                        <a:pt x="995" y="2022"/>
                        <a:pt x="979" y="2024"/>
                      </a:cubicBezTo>
                      <a:cubicBezTo>
                        <a:pt x="949" y="2028"/>
                        <a:pt x="916" y="2039"/>
                        <a:pt x="888" y="2023"/>
                      </a:cubicBezTo>
                      <a:cubicBezTo>
                        <a:pt x="884" y="2021"/>
                        <a:pt x="880" y="2018"/>
                        <a:pt x="877" y="2014"/>
                      </a:cubicBezTo>
                      <a:cubicBezTo>
                        <a:pt x="874" y="2011"/>
                        <a:pt x="870" y="2006"/>
                        <a:pt x="866" y="2002"/>
                      </a:cubicBezTo>
                      <a:cubicBezTo>
                        <a:pt x="857" y="1993"/>
                        <a:pt x="846" y="1996"/>
                        <a:pt x="842" y="2002"/>
                      </a:cubicBezTo>
                      <a:cubicBezTo>
                        <a:pt x="840" y="2005"/>
                        <a:pt x="840" y="2009"/>
                        <a:pt x="841" y="2011"/>
                      </a:cubicBezTo>
                      <a:cubicBezTo>
                        <a:pt x="843" y="2014"/>
                        <a:pt x="845" y="2016"/>
                        <a:pt x="848" y="2016"/>
                      </a:cubicBezTo>
                      <a:cubicBezTo>
                        <a:pt x="851" y="2016"/>
                        <a:pt x="854" y="2013"/>
                        <a:pt x="854" y="2009"/>
                      </a:cubicBezTo>
                      <a:cubicBezTo>
                        <a:pt x="853" y="2007"/>
                        <a:pt x="851" y="2005"/>
                        <a:pt x="848" y="2005"/>
                      </a:cubicBezTo>
                      <a:cubicBezTo>
                        <a:pt x="851" y="2004"/>
                        <a:pt x="854" y="2006"/>
                        <a:pt x="855" y="2009"/>
                      </a:cubicBezTo>
                      <a:cubicBezTo>
                        <a:pt x="856" y="2011"/>
                        <a:pt x="856" y="2013"/>
                        <a:pt x="854" y="2015"/>
                      </a:cubicBezTo>
                      <a:cubicBezTo>
                        <a:pt x="848" y="2021"/>
                        <a:pt x="839" y="2017"/>
                        <a:pt x="838" y="2010"/>
                      </a:cubicBezTo>
                      <a:cubicBezTo>
                        <a:pt x="837" y="2006"/>
                        <a:pt x="839" y="2001"/>
                        <a:pt x="842" y="1997"/>
                      </a:cubicBezTo>
                      <a:cubicBezTo>
                        <a:pt x="848" y="1992"/>
                        <a:pt x="856" y="1992"/>
                        <a:pt x="864" y="1998"/>
                      </a:cubicBezTo>
                      <a:cubicBezTo>
                        <a:pt x="862" y="1995"/>
                        <a:pt x="860" y="1993"/>
                        <a:pt x="859" y="1990"/>
                      </a:cubicBezTo>
                      <a:cubicBezTo>
                        <a:pt x="856" y="1987"/>
                        <a:pt x="849" y="1984"/>
                        <a:pt x="843" y="1985"/>
                      </a:cubicBezTo>
                      <a:cubicBezTo>
                        <a:pt x="834" y="1987"/>
                        <a:pt x="829" y="1997"/>
                        <a:pt x="830" y="2007"/>
                      </a:cubicBezTo>
                      <a:cubicBezTo>
                        <a:pt x="831" y="2013"/>
                        <a:pt x="832" y="2019"/>
                        <a:pt x="829" y="2026"/>
                      </a:cubicBezTo>
                      <a:cubicBezTo>
                        <a:pt x="826" y="2032"/>
                        <a:pt x="821" y="2036"/>
                        <a:pt x="814" y="2037"/>
                      </a:cubicBezTo>
                      <a:cubicBezTo>
                        <a:pt x="830" y="2026"/>
                        <a:pt x="820" y="2015"/>
                        <a:pt x="821" y="2001"/>
                      </a:cubicBezTo>
                      <a:cubicBezTo>
                        <a:pt x="821" y="1993"/>
                        <a:pt x="825" y="1985"/>
                        <a:pt x="832" y="1982"/>
                      </a:cubicBezTo>
                      <a:cubicBezTo>
                        <a:pt x="839" y="1979"/>
                        <a:pt x="851" y="1979"/>
                        <a:pt x="857" y="1987"/>
                      </a:cubicBezTo>
                      <a:cubicBezTo>
                        <a:pt x="857" y="1986"/>
                        <a:pt x="857" y="1986"/>
                        <a:pt x="856" y="1985"/>
                      </a:cubicBezTo>
                      <a:cubicBezTo>
                        <a:pt x="849" y="1970"/>
                        <a:pt x="850" y="1956"/>
                        <a:pt x="860" y="1942"/>
                      </a:cubicBezTo>
                      <a:cubicBezTo>
                        <a:pt x="862" y="1939"/>
                        <a:pt x="864" y="1937"/>
                        <a:pt x="866" y="1935"/>
                      </a:cubicBezTo>
                      <a:cubicBezTo>
                        <a:pt x="866" y="1936"/>
                        <a:pt x="867" y="1937"/>
                        <a:pt x="867" y="1937"/>
                      </a:cubicBezTo>
                      <a:cubicBezTo>
                        <a:pt x="865" y="1939"/>
                        <a:pt x="864" y="1941"/>
                        <a:pt x="862" y="1944"/>
                      </a:cubicBezTo>
                      <a:cubicBezTo>
                        <a:pt x="853" y="1957"/>
                        <a:pt x="853" y="1970"/>
                        <a:pt x="860" y="1984"/>
                      </a:cubicBezTo>
                      <a:cubicBezTo>
                        <a:pt x="861" y="1986"/>
                        <a:pt x="861" y="1987"/>
                        <a:pt x="862" y="1989"/>
                      </a:cubicBezTo>
                      <a:cubicBezTo>
                        <a:pt x="861" y="1983"/>
                        <a:pt x="861" y="1977"/>
                        <a:pt x="863" y="1972"/>
                      </a:cubicBezTo>
                      <a:cubicBezTo>
                        <a:pt x="864" y="1968"/>
                        <a:pt x="866" y="1965"/>
                        <a:pt x="868" y="1962"/>
                      </a:cubicBezTo>
                      <a:cubicBezTo>
                        <a:pt x="871" y="1960"/>
                        <a:pt x="873" y="1958"/>
                        <a:pt x="877" y="1957"/>
                      </a:cubicBezTo>
                      <a:cubicBezTo>
                        <a:pt x="885" y="1954"/>
                        <a:pt x="895" y="1957"/>
                        <a:pt x="898" y="1966"/>
                      </a:cubicBezTo>
                      <a:cubicBezTo>
                        <a:pt x="899" y="1970"/>
                        <a:pt x="898" y="1973"/>
                        <a:pt x="896" y="1977"/>
                      </a:cubicBezTo>
                      <a:cubicBezTo>
                        <a:pt x="895" y="1979"/>
                        <a:pt x="894" y="1980"/>
                        <a:pt x="893" y="1981"/>
                      </a:cubicBezTo>
                      <a:cubicBezTo>
                        <a:pt x="890" y="1982"/>
                        <a:pt x="887" y="1983"/>
                        <a:pt x="883" y="1982"/>
                      </a:cubicBezTo>
                      <a:cubicBezTo>
                        <a:pt x="882" y="1982"/>
                        <a:pt x="881" y="1981"/>
                        <a:pt x="879" y="1980"/>
                      </a:cubicBezTo>
                      <a:cubicBezTo>
                        <a:pt x="879" y="1980"/>
                        <a:pt x="878" y="1979"/>
                        <a:pt x="878" y="1978"/>
                      </a:cubicBezTo>
                      <a:cubicBezTo>
                        <a:pt x="876" y="1976"/>
                        <a:pt x="876" y="1973"/>
                        <a:pt x="877" y="1971"/>
                      </a:cubicBezTo>
                      <a:cubicBezTo>
                        <a:pt x="878" y="1969"/>
                        <a:pt x="880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0" y="1968"/>
                        <a:pt x="879" y="1969"/>
                        <a:pt x="878" y="1971"/>
                      </a:cubicBezTo>
                      <a:cubicBezTo>
                        <a:pt x="877" y="1973"/>
                        <a:pt x="877" y="1975"/>
                        <a:pt x="878" y="1977"/>
                      </a:cubicBezTo>
                      <a:cubicBezTo>
                        <a:pt x="878" y="1978"/>
                        <a:pt x="879" y="1979"/>
                        <a:pt x="880" y="1980"/>
                      </a:cubicBezTo>
                      <a:cubicBezTo>
                        <a:pt x="881" y="1980"/>
                        <a:pt x="882" y="1981"/>
                        <a:pt x="884" y="1981"/>
                      </a:cubicBezTo>
                      <a:cubicBezTo>
                        <a:pt x="886" y="1981"/>
                        <a:pt x="889" y="1981"/>
                        <a:pt x="892" y="1979"/>
                      </a:cubicBezTo>
                      <a:cubicBezTo>
                        <a:pt x="893" y="1978"/>
                        <a:pt x="894" y="1977"/>
                        <a:pt x="895" y="1976"/>
                      </a:cubicBezTo>
                      <a:cubicBezTo>
                        <a:pt x="896" y="1973"/>
                        <a:pt x="896" y="1970"/>
                        <a:pt x="895" y="1967"/>
                      </a:cubicBezTo>
                      <a:cubicBezTo>
                        <a:pt x="893" y="1959"/>
                        <a:pt x="885" y="1957"/>
                        <a:pt x="878" y="1960"/>
                      </a:cubicBezTo>
                      <a:cubicBezTo>
                        <a:pt x="875" y="1961"/>
                        <a:pt x="873" y="1962"/>
                        <a:pt x="871" y="1965"/>
                      </a:cubicBezTo>
                      <a:cubicBezTo>
                        <a:pt x="869" y="1967"/>
                        <a:pt x="867" y="1970"/>
                        <a:pt x="866" y="1973"/>
                      </a:cubicBezTo>
                      <a:cubicBezTo>
                        <a:pt x="865" y="1976"/>
                        <a:pt x="865" y="1980"/>
                        <a:pt x="865" y="1983"/>
                      </a:cubicBezTo>
                      <a:cubicBezTo>
                        <a:pt x="866" y="1988"/>
                        <a:pt x="867" y="1993"/>
                        <a:pt x="870" y="1998"/>
                      </a:cubicBezTo>
                      <a:cubicBezTo>
                        <a:pt x="874" y="2007"/>
                        <a:pt x="882" y="2015"/>
                        <a:pt x="890" y="2019"/>
                      </a:cubicBezTo>
                      <a:cubicBezTo>
                        <a:pt x="913" y="2032"/>
                        <a:pt x="942" y="2025"/>
                        <a:pt x="968" y="2021"/>
                      </a:cubicBezTo>
                      <a:cubicBezTo>
                        <a:pt x="963" y="2021"/>
                        <a:pt x="958" y="2022"/>
                        <a:pt x="955" y="2021"/>
                      </a:cubicBezTo>
                      <a:cubicBezTo>
                        <a:pt x="940" y="2020"/>
                        <a:pt x="924" y="2009"/>
                        <a:pt x="923" y="1994"/>
                      </a:cubicBezTo>
                      <a:cubicBezTo>
                        <a:pt x="923" y="1984"/>
                        <a:pt x="927" y="1975"/>
                        <a:pt x="919" y="1967"/>
                      </a:cubicBezTo>
                      <a:cubicBezTo>
                        <a:pt x="926" y="1964"/>
                        <a:pt x="938" y="1969"/>
                        <a:pt x="942" y="1981"/>
                      </a:cubicBezTo>
                      <a:cubicBezTo>
                        <a:pt x="946" y="1992"/>
                        <a:pt x="942" y="2011"/>
                        <a:pt x="957" y="2016"/>
                      </a:cubicBezTo>
                      <a:cubicBezTo>
                        <a:pt x="964" y="2019"/>
                        <a:pt x="974" y="2017"/>
                        <a:pt x="977" y="2019"/>
                      </a:cubicBezTo>
                      <a:cubicBezTo>
                        <a:pt x="977" y="2019"/>
                        <a:pt x="976" y="2020"/>
                        <a:pt x="976" y="2020"/>
                      </a:cubicBezTo>
                      <a:cubicBezTo>
                        <a:pt x="977" y="2020"/>
                        <a:pt x="977" y="2019"/>
                        <a:pt x="978" y="2019"/>
                      </a:cubicBezTo>
                      <a:cubicBezTo>
                        <a:pt x="995" y="2018"/>
                        <a:pt x="1008" y="2018"/>
                        <a:pt x="1024" y="2023"/>
                      </a:cubicBezTo>
                      <a:cubicBezTo>
                        <a:pt x="1037" y="2028"/>
                        <a:pt x="1048" y="2034"/>
                        <a:pt x="1056" y="2045"/>
                      </a:cubicBezTo>
                      <a:cubicBezTo>
                        <a:pt x="1063" y="2054"/>
                        <a:pt x="1066" y="2064"/>
                        <a:pt x="1066" y="2073"/>
                      </a:cubicBezTo>
                      <a:cubicBezTo>
                        <a:pt x="1067" y="2093"/>
                        <a:pt x="1056" y="2115"/>
                        <a:pt x="1041" y="2132"/>
                      </a:cubicBezTo>
                      <a:cubicBezTo>
                        <a:pt x="1036" y="2139"/>
                        <a:pt x="1030" y="2145"/>
                        <a:pt x="1023" y="2150"/>
                      </a:cubicBezTo>
                      <a:cubicBezTo>
                        <a:pt x="1011" y="2160"/>
                        <a:pt x="997" y="2166"/>
                        <a:pt x="988" y="2179"/>
                      </a:cubicBezTo>
                      <a:cubicBezTo>
                        <a:pt x="984" y="2185"/>
                        <a:pt x="980" y="2193"/>
                        <a:pt x="981" y="2200"/>
                      </a:cubicBezTo>
                      <a:cubicBezTo>
                        <a:pt x="981" y="2204"/>
                        <a:pt x="985" y="2210"/>
                        <a:pt x="990" y="2209"/>
                      </a:cubicBezTo>
                      <a:cubicBezTo>
                        <a:pt x="992" y="2209"/>
                        <a:pt x="993" y="2208"/>
                        <a:pt x="993" y="2206"/>
                      </a:cubicBezTo>
                      <a:cubicBezTo>
                        <a:pt x="993" y="2204"/>
                        <a:pt x="993" y="2203"/>
                        <a:pt x="991" y="2203"/>
                      </a:cubicBezTo>
                      <a:cubicBezTo>
                        <a:pt x="990" y="2202"/>
                        <a:pt x="989" y="2202"/>
                        <a:pt x="988" y="2203"/>
                      </a:cubicBezTo>
                      <a:cubicBezTo>
                        <a:pt x="987" y="2204"/>
                        <a:pt x="987" y="2205"/>
                        <a:pt x="988" y="2206"/>
                      </a:cubicBezTo>
                      <a:cubicBezTo>
                        <a:pt x="989" y="2206"/>
                        <a:pt x="990" y="2207"/>
                        <a:pt x="990" y="2206"/>
                      </a:cubicBezTo>
                      <a:cubicBezTo>
                        <a:pt x="990" y="2207"/>
                        <a:pt x="989" y="2208"/>
                        <a:pt x="988" y="2207"/>
                      </a:cubicBezTo>
                      <a:cubicBezTo>
                        <a:pt x="986" y="2207"/>
                        <a:pt x="985" y="2205"/>
                        <a:pt x="985" y="2204"/>
                      </a:cubicBezTo>
                      <a:cubicBezTo>
                        <a:pt x="986" y="2201"/>
                        <a:pt x="988" y="2199"/>
                        <a:pt x="991" y="2199"/>
                      </a:cubicBezTo>
                      <a:cubicBezTo>
                        <a:pt x="993" y="2199"/>
                        <a:pt x="995" y="2200"/>
                        <a:pt x="996" y="2202"/>
                      </a:cubicBezTo>
                      <a:cubicBezTo>
                        <a:pt x="997" y="2203"/>
                        <a:pt x="997" y="2205"/>
                        <a:pt x="997" y="2207"/>
                      </a:cubicBezTo>
                      <a:cubicBezTo>
                        <a:pt x="996" y="2210"/>
                        <a:pt x="994" y="2212"/>
                        <a:pt x="991" y="2212"/>
                      </a:cubicBezTo>
                      <a:cubicBezTo>
                        <a:pt x="986" y="2213"/>
                        <a:pt x="982" y="2208"/>
                        <a:pt x="980" y="2204"/>
                      </a:cubicBezTo>
                      <a:cubicBezTo>
                        <a:pt x="980" y="2202"/>
                        <a:pt x="979" y="2199"/>
                        <a:pt x="979" y="2197"/>
                      </a:cubicBezTo>
                      <a:cubicBezTo>
                        <a:pt x="977" y="2207"/>
                        <a:pt x="980" y="2216"/>
                        <a:pt x="986" y="2223"/>
                      </a:cubicBezTo>
                      <a:cubicBezTo>
                        <a:pt x="991" y="2227"/>
                        <a:pt x="996" y="2230"/>
                        <a:pt x="1002" y="2230"/>
                      </a:cubicBezTo>
                      <a:cubicBezTo>
                        <a:pt x="1002" y="2230"/>
                        <a:pt x="1002" y="2230"/>
                        <a:pt x="1002" y="2230"/>
                      </a:cubicBezTo>
                      <a:cubicBezTo>
                        <a:pt x="996" y="2229"/>
                        <a:pt x="992" y="2223"/>
                        <a:pt x="998" y="2217"/>
                      </a:cubicBezTo>
                      <a:cubicBezTo>
                        <a:pt x="1001" y="2212"/>
                        <a:pt x="1013" y="2210"/>
                        <a:pt x="1011" y="2196"/>
                      </a:cubicBezTo>
                      <a:close/>
                      <a:moveTo>
                        <a:pt x="858" y="2525"/>
                      </a:moveTo>
                      <a:cubicBezTo>
                        <a:pt x="881" y="2507"/>
                        <a:pt x="880" y="2483"/>
                        <a:pt x="887" y="2472"/>
                      </a:cubicBezTo>
                      <a:cubicBezTo>
                        <a:pt x="895" y="2459"/>
                        <a:pt x="910" y="2468"/>
                        <a:pt x="905" y="2483"/>
                      </a:cubicBezTo>
                      <a:cubicBezTo>
                        <a:pt x="899" y="2500"/>
                        <a:pt x="879" y="2516"/>
                        <a:pt x="858" y="2525"/>
                      </a:cubicBezTo>
                      <a:close/>
                      <a:moveTo>
                        <a:pt x="1003" y="2514"/>
                      </a:moveTo>
                      <a:cubicBezTo>
                        <a:pt x="1015" y="2518"/>
                        <a:pt x="1034" y="2538"/>
                        <a:pt x="1035" y="2554"/>
                      </a:cubicBezTo>
                      <a:cubicBezTo>
                        <a:pt x="1037" y="2570"/>
                        <a:pt x="1025" y="2575"/>
                        <a:pt x="1019" y="2558"/>
                      </a:cubicBezTo>
                      <a:cubicBezTo>
                        <a:pt x="1015" y="2545"/>
                        <a:pt x="1015" y="2523"/>
                        <a:pt x="1003" y="2514"/>
                      </a:cubicBezTo>
                      <a:close/>
                      <a:moveTo>
                        <a:pt x="942" y="2391"/>
                      </a:moveTo>
                      <a:cubicBezTo>
                        <a:pt x="940" y="2392"/>
                        <a:pt x="939" y="2394"/>
                        <a:pt x="939" y="2396"/>
                      </a:cubicBezTo>
                      <a:cubicBezTo>
                        <a:pt x="939" y="2398"/>
                        <a:pt x="941" y="2399"/>
                        <a:pt x="943" y="2399"/>
                      </a:cubicBezTo>
                      <a:cubicBezTo>
                        <a:pt x="946" y="2398"/>
                        <a:pt x="947" y="2396"/>
                        <a:pt x="946" y="2394"/>
                      </a:cubicBezTo>
                      <a:cubicBezTo>
                        <a:pt x="946" y="2392"/>
                        <a:pt x="944" y="2391"/>
                        <a:pt x="942" y="2391"/>
                      </a:cubicBezTo>
                      <a:close/>
                      <a:moveTo>
                        <a:pt x="955" y="2455"/>
                      </a:moveTo>
                      <a:cubicBezTo>
                        <a:pt x="946" y="2454"/>
                        <a:pt x="949" y="2442"/>
                        <a:pt x="949" y="2437"/>
                      </a:cubicBezTo>
                      <a:cubicBezTo>
                        <a:pt x="949" y="2434"/>
                        <a:pt x="948" y="2432"/>
                        <a:pt x="946" y="2430"/>
                      </a:cubicBezTo>
                      <a:cubicBezTo>
                        <a:pt x="950" y="2430"/>
                        <a:pt x="958" y="2435"/>
                        <a:pt x="961" y="2439"/>
                      </a:cubicBezTo>
                      <a:cubicBezTo>
                        <a:pt x="964" y="2444"/>
                        <a:pt x="965" y="2450"/>
                        <a:pt x="958" y="2455"/>
                      </a:cubicBezTo>
                      <a:cubicBezTo>
                        <a:pt x="959" y="2451"/>
                        <a:pt x="958" y="2446"/>
                        <a:pt x="956" y="2444"/>
                      </a:cubicBezTo>
                      <a:cubicBezTo>
                        <a:pt x="956" y="2445"/>
                        <a:pt x="957" y="2451"/>
                        <a:pt x="955" y="2455"/>
                      </a:cubicBezTo>
                      <a:close/>
                      <a:moveTo>
                        <a:pt x="962" y="2398"/>
                      </a:moveTo>
                      <a:cubicBezTo>
                        <a:pt x="958" y="2399"/>
                        <a:pt x="955" y="2403"/>
                        <a:pt x="956" y="2407"/>
                      </a:cubicBezTo>
                      <a:cubicBezTo>
                        <a:pt x="957" y="2411"/>
                        <a:pt x="961" y="2414"/>
                        <a:pt x="965" y="2413"/>
                      </a:cubicBezTo>
                      <a:cubicBezTo>
                        <a:pt x="969" y="2412"/>
                        <a:pt x="972" y="2408"/>
                        <a:pt x="971" y="2404"/>
                      </a:cubicBezTo>
                      <a:cubicBezTo>
                        <a:pt x="970" y="2400"/>
                        <a:pt x="966" y="2397"/>
                        <a:pt x="962" y="2398"/>
                      </a:cubicBezTo>
                      <a:close/>
                      <a:moveTo>
                        <a:pt x="952" y="2392"/>
                      </a:moveTo>
                      <a:cubicBezTo>
                        <a:pt x="949" y="2392"/>
                        <a:pt x="947" y="2395"/>
                        <a:pt x="948" y="2398"/>
                      </a:cubicBezTo>
                      <a:cubicBezTo>
                        <a:pt x="948" y="2400"/>
                        <a:pt x="951" y="2402"/>
                        <a:pt x="953" y="2402"/>
                      </a:cubicBezTo>
                      <a:cubicBezTo>
                        <a:pt x="956" y="2401"/>
                        <a:pt x="958" y="2398"/>
                        <a:pt x="957" y="2396"/>
                      </a:cubicBezTo>
                      <a:cubicBezTo>
                        <a:pt x="957" y="2393"/>
                        <a:pt x="954" y="2391"/>
                        <a:pt x="952" y="2392"/>
                      </a:cubicBezTo>
                      <a:close/>
                      <a:moveTo>
                        <a:pt x="987" y="2503"/>
                      </a:moveTo>
                      <a:cubicBezTo>
                        <a:pt x="984" y="2500"/>
                        <a:pt x="982" y="2500"/>
                        <a:pt x="979" y="2500"/>
                      </a:cubicBezTo>
                      <a:cubicBezTo>
                        <a:pt x="975" y="2501"/>
                        <a:pt x="972" y="2504"/>
                        <a:pt x="971" y="2508"/>
                      </a:cubicBezTo>
                      <a:cubicBezTo>
                        <a:pt x="970" y="2514"/>
                        <a:pt x="973" y="2518"/>
                        <a:pt x="977" y="2520"/>
                      </a:cubicBezTo>
                      <a:cubicBezTo>
                        <a:pt x="984" y="2523"/>
                        <a:pt x="987" y="2517"/>
                        <a:pt x="992" y="2515"/>
                      </a:cubicBezTo>
                      <a:cubicBezTo>
                        <a:pt x="997" y="2513"/>
                        <a:pt x="1003" y="2516"/>
                        <a:pt x="1007" y="2522"/>
                      </a:cubicBezTo>
                      <a:cubicBezTo>
                        <a:pt x="1011" y="2529"/>
                        <a:pt x="1012" y="2538"/>
                        <a:pt x="1006" y="2544"/>
                      </a:cubicBezTo>
                      <a:cubicBezTo>
                        <a:pt x="1003" y="2548"/>
                        <a:pt x="998" y="2550"/>
                        <a:pt x="994" y="2546"/>
                      </a:cubicBezTo>
                      <a:cubicBezTo>
                        <a:pt x="999" y="2545"/>
                        <a:pt x="1001" y="2538"/>
                        <a:pt x="996" y="2534"/>
                      </a:cubicBezTo>
                      <a:cubicBezTo>
                        <a:pt x="993" y="2532"/>
                        <a:pt x="985" y="2531"/>
                        <a:pt x="978" y="2530"/>
                      </a:cubicBezTo>
                      <a:cubicBezTo>
                        <a:pt x="970" y="2529"/>
                        <a:pt x="963" y="2526"/>
                        <a:pt x="958" y="2521"/>
                      </a:cubicBezTo>
                      <a:cubicBezTo>
                        <a:pt x="948" y="2512"/>
                        <a:pt x="950" y="2495"/>
                        <a:pt x="962" y="2488"/>
                      </a:cubicBezTo>
                      <a:cubicBezTo>
                        <a:pt x="968" y="2484"/>
                        <a:pt x="975" y="2484"/>
                        <a:pt x="981" y="2485"/>
                      </a:cubicBezTo>
                      <a:cubicBezTo>
                        <a:pt x="989" y="2487"/>
                        <a:pt x="1006" y="2495"/>
                        <a:pt x="1014" y="2491"/>
                      </a:cubicBezTo>
                      <a:cubicBezTo>
                        <a:pt x="1020" y="2488"/>
                        <a:pt x="1021" y="2482"/>
                        <a:pt x="1018" y="2479"/>
                      </a:cubicBezTo>
                      <a:cubicBezTo>
                        <a:pt x="1023" y="2477"/>
                        <a:pt x="1029" y="2484"/>
                        <a:pt x="1029" y="2490"/>
                      </a:cubicBezTo>
                      <a:cubicBezTo>
                        <a:pt x="1029" y="2501"/>
                        <a:pt x="1018" y="2512"/>
                        <a:pt x="1003" y="2511"/>
                      </a:cubicBezTo>
                      <a:cubicBezTo>
                        <a:pt x="998" y="2510"/>
                        <a:pt x="993" y="2507"/>
                        <a:pt x="987" y="2503"/>
                      </a:cubicBezTo>
                      <a:close/>
                      <a:moveTo>
                        <a:pt x="1016" y="2630"/>
                      </a:moveTo>
                      <a:cubicBezTo>
                        <a:pt x="1014" y="2631"/>
                        <a:pt x="1012" y="2630"/>
                        <a:pt x="1011" y="2628"/>
                      </a:cubicBezTo>
                      <a:cubicBezTo>
                        <a:pt x="1010" y="2625"/>
                        <a:pt x="1011" y="2623"/>
                        <a:pt x="1014" y="2622"/>
                      </a:cubicBezTo>
                      <a:cubicBezTo>
                        <a:pt x="1016" y="2621"/>
                        <a:pt x="1018" y="2623"/>
                        <a:pt x="1019" y="2625"/>
                      </a:cubicBezTo>
                      <a:cubicBezTo>
                        <a:pt x="1020" y="2627"/>
                        <a:pt x="1018" y="2629"/>
                        <a:pt x="1016" y="2630"/>
                      </a:cubicBezTo>
                      <a:close/>
                      <a:moveTo>
                        <a:pt x="1009" y="2635"/>
                      </a:moveTo>
                      <a:cubicBezTo>
                        <a:pt x="1008" y="2635"/>
                        <a:pt x="1006" y="2634"/>
                        <a:pt x="1005" y="2633"/>
                      </a:cubicBezTo>
                      <a:cubicBezTo>
                        <a:pt x="1005" y="2631"/>
                        <a:pt x="1006" y="2629"/>
                        <a:pt x="1007" y="2628"/>
                      </a:cubicBezTo>
                      <a:cubicBezTo>
                        <a:pt x="1009" y="2628"/>
                        <a:pt x="1011" y="2629"/>
                        <a:pt x="1011" y="2631"/>
                      </a:cubicBezTo>
                      <a:cubicBezTo>
                        <a:pt x="1012" y="2632"/>
                        <a:pt x="1011" y="2634"/>
                        <a:pt x="1009" y="2635"/>
                      </a:cubicBezTo>
                      <a:close/>
                      <a:moveTo>
                        <a:pt x="1021" y="2621"/>
                      </a:moveTo>
                      <a:cubicBezTo>
                        <a:pt x="1018" y="2622"/>
                        <a:pt x="1014" y="2620"/>
                        <a:pt x="1013" y="2617"/>
                      </a:cubicBezTo>
                      <a:cubicBezTo>
                        <a:pt x="1012" y="2614"/>
                        <a:pt x="1014" y="2610"/>
                        <a:pt x="1017" y="2609"/>
                      </a:cubicBezTo>
                      <a:cubicBezTo>
                        <a:pt x="1021" y="2608"/>
                        <a:pt x="1024" y="2610"/>
                        <a:pt x="1025" y="2613"/>
                      </a:cubicBezTo>
                      <a:cubicBezTo>
                        <a:pt x="1027" y="2616"/>
                        <a:pt x="1025" y="2620"/>
                        <a:pt x="1021" y="2621"/>
                      </a:cubicBezTo>
                      <a:close/>
                      <a:moveTo>
                        <a:pt x="986" y="2504"/>
                      </a:moveTo>
                      <a:cubicBezTo>
                        <a:pt x="981" y="2501"/>
                        <a:pt x="976" y="2502"/>
                        <a:pt x="974" y="2506"/>
                      </a:cubicBezTo>
                      <a:cubicBezTo>
                        <a:pt x="969" y="2513"/>
                        <a:pt x="977" y="2520"/>
                        <a:pt x="983" y="2518"/>
                      </a:cubicBezTo>
                      <a:cubicBezTo>
                        <a:pt x="989" y="2516"/>
                        <a:pt x="990" y="2512"/>
                        <a:pt x="998" y="2513"/>
                      </a:cubicBezTo>
                      <a:cubicBezTo>
                        <a:pt x="990" y="2510"/>
                        <a:pt x="990" y="2507"/>
                        <a:pt x="986" y="2504"/>
                      </a:cubicBezTo>
                      <a:close/>
                      <a:moveTo>
                        <a:pt x="951" y="2496"/>
                      </a:moveTo>
                      <a:cubicBezTo>
                        <a:pt x="947" y="2503"/>
                        <a:pt x="948" y="2513"/>
                        <a:pt x="952" y="2517"/>
                      </a:cubicBezTo>
                      <a:cubicBezTo>
                        <a:pt x="946" y="2523"/>
                        <a:pt x="930" y="2516"/>
                        <a:pt x="933" y="2504"/>
                      </a:cubicBezTo>
                      <a:cubicBezTo>
                        <a:pt x="935" y="2497"/>
                        <a:pt x="945" y="2492"/>
                        <a:pt x="951" y="2496"/>
                      </a:cubicBezTo>
                      <a:close/>
                      <a:moveTo>
                        <a:pt x="1054" y="2564"/>
                      </a:moveTo>
                      <a:cubicBezTo>
                        <a:pt x="1043" y="2554"/>
                        <a:pt x="1058" y="2541"/>
                        <a:pt x="1062" y="2536"/>
                      </a:cubicBezTo>
                      <a:cubicBezTo>
                        <a:pt x="1065" y="2531"/>
                        <a:pt x="1066" y="2528"/>
                        <a:pt x="1065" y="2523"/>
                      </a:cubicBezTo>
                      <a:cubicBezTo>
                        <a:pt x="1069" y="2528"/>
                        <a:pt x="1075" y="2541"/>
                        <a:pt x="1075" y="2548"/>
                      </a:cubicBezTo>
                      <a:cubicBezTo>
                        <a:pt x="1075" y="2557"/>
                        <a:pt x="1070" y="2566"/>
                        <a:pt x="1058" y="2566"/>
                      </a:cubicBezTo>
                      <a:cubicBezTo>
                        <a:pt x="1062" y="2563"/>
                        <a:pt x="1066" y="2555"/>
                        <a:pt x="1065" y="2550"/>
                      </a:cubicBezTo>
                      <a:cubicBezTo>
                        <a:pt x="1064" y="2553"/>
                        <a:pt x="1060" y="2560"/>
                        <a:pt x="1054" y="2564"/>
                      </a:cubicBezTo>
                      <a:close/>
                      <a:moveTo>
                        <a:pt x="924" y="2524"/>
                      </a:moveTo>
                      <a:cubicBezTo>
                        <a:pt x="948" y="2545"/>
                        <a:pt x="946" y="2573"/>
                        <a:pt x="954" y="2586"/>
                      </a:cubicBezTo>
                      <a:cubicBezTo>
                        <a:pt x="962" y="2601"/>
                        <a:pt x="980" y="2592"/>
                        <a:pt x="975" y="2574"/>
                      </a:cubicBezTo>
                      <a:cubicBezTo>
                        <a:pt x="969" y="2554"/>
                        <a:pt x="947" y="2534"/>
                        <a:pt x="924" y="2524"/>
                      </a:cubicBezTo>
                      <a:close/>
                      <a:moveTo>
                        <a:pt x="921" y="2398"/>
                      </a:moveTo>
                      <a:cubicBezTo>
                        <a:pt x="924" y="2399"/>
                        <a:pt x="927" y="2401"/>
                        <a:pt x="930" y="2403"/>
                      </a:cubicBezTo>
                      <a:cubicBezTo>
                        <a:pt x="939" y="2410"/>
                        <a:pt x="946" y="2421"/>
                        <a:pt x="946" y="2434"/>
                      </a:cubicBezTo>
                      <a:cubicBezTo>
                        <a:pt x="946" y="2448"/>
                        <a:pt x="936" y="2463"/>
                        <a:pt x="922" y="2466"/>
                      </a:cubicBezTo>
                      <a:cubicBezTo>
                        <a:pt x="916" y="2467"/>
                        <a:pt x="909" y="2466"/>
                        <a:pt x="904" y="2463"/>
                      </a:cubicBezTo>
                      <a:cubicBezTo>
                        <a:pt x="901" y="2460"/>
                        <a:pt x="898" y="2457"/>
                        <a:pt x="897" y="2453"/>
                      </a:cubicBezTo>
                      <a:cubicBezTo>
                        <a:pt x="896" y="2448"/>
                        <a:pt x="897" y="2443"/>
                        <a:pt x="901" y="2439"/>
                      </a:cubicBezTo>
                      <a:cubicBezTo>
                        <a:pt x="904" y="2437"/>
                        <a:pt x="908" y="2435"/>
                        <a:pt x="911" y="2436"/>
                      </a:cubicBezTo>
                      <a:cubicBezTo>
                        <a:pt x="918" y="2437"/>
                        <a:pt x="923" y="2443"/>
                        <a:pt x="923" y="2450"/>
                      </a:cubicBezTo>
                      <a:cubicBezTo>
                        <a:pt x="922" y="2457"/>
                        <a:pt x="915" y="2462"/>
                        <a:pt x="908" y="2461"/>
                      </a:cubicBezTo>
                      <a:cubicBezTo>
                        <a:pt x="903" y="2461"/>
                        <a:pt x="898" y="2456"/>
                        <a:pt x="897" y="2451"/>
                      </a:cubicBezTo>
                      <a:cubicBezTo>
                        <a:pt x="897" y="2452"/>
                        <a:pt x="897" y="2452"/>
                        <a:pt x="898" y="2453"/>
                      </a:cubicBezTo>
                      <a:cubicBezTo>
                        <a:pt x="899" y="2457"/>
                        <a:pt x="901" y="2460"/>
                        <a:pt x="905" y="2462"/>
                      </a:cubicBezTo>
                      <a:cubicBezTo>
                        <a:pt x="910" y="2465"/>
                        <a:pt x="916" y="2466"/>
                        <a:pt x="921" y="2465"/>
                      </a:cubicBezTo>
                      <a:cubicBezTo>
                        <a:pt x="935" y="2462"/>
                        <a:pt x="944" y="2448"/>
                        <a:pt x="944" y="2434"/>
                      </a:cubicBezTo>
                      <a:cubicBezTo>
                        <a:pt x="943" y="2421"/>
                        <a:pt x="936" y="2411"/>
                        <a:pt x="926" y="2404"/>
                      </a:cubicBezTo>
                      <a:cubicBezTo>
                        <a:pt x="924" y="2402"/>
                        <a:pt x="922" y="2401"/>
                        <a:pt x="919" y="2400"/>
                      </a:cubicBezTo>
                      <a:lnTo>
                        <a:pt x="921" y="2398"/>
                      </a:lnTo>
                      <a:close/>
                      <a:moveTo>
                        <a:pt x="870" y="2410"/>
                      </a:moveTo>
                      <a:cubicBezTo>
                        <a:pt x="857" y="2405"/>
                        <a:pt x="847" y="2393"/>
                        <a:pt x="849" y="2375"/>
                      </a:cubicBezTo>
                      <a:cubicBezTo>
                        <a:pt x="851" y="2369"/>
                        <a:pt x="853" y="2364"/>
                        <a:pt x="857" y="2359"/>
                      </a:cubicBezTo>
                      <a:cubicBezTo>
                        <a:pt x="860" y="2355"/>
                        <a:pt x="864" y="2353"/>
                        <a:pt x="870" y="2352"/>
                      </a:cubicBezTo>
                      <a:cubicBezTo>
                        <a:pt x="876" y="2352"/>
                        <a:pt x="882" y="2354"/>
                        <a:pt x="886" y="2359"/>
                      </a:cubicBezTo>
                      <a:cubicBezTo>
                        <a:pt x="888" y="2362"/>
                        <a:pt x="890" y="2365"/>
                        <a:pt x="889" y="2369"/>
                      </a:cubicBezTo>
                      <a:cubicBezTo>
                        <a:pt x="888" y="2375"/>
                        <a:pt x="884" y="2379"/>
                        <a:pt x="878" y="2380"/>
                      </a:cubicBezTo>
                      <a:cubicBezTo>
                        <a:pt x="876" y="2381"/>
                        <a:pt x="873" y="2381"/>
                        <a:pt x="870" y="2380"/>
                      </a:cubicBezTo>
                      <a:cubicBezTo>
                        <a:pt x="865" y="2377"/>
                        <a:pt x="863" y="2370"/>
                        <a:pt x="866" y="2365"/>
                      </a:cubicBezTo>
                      <a:cubicBezTo>
                        <a:pt x="868" y="2360"/>
                        <a:pt x="875" y="2358"/>
                        <a:pt x="880" y="2360"/>
                      </a:cubicBezTo>
                      <a:cubicBezTo>
                        <a:pt x="885" y="2363"/>
                        <a:pt x="887" y="2370"/>
                        <a:pt x="885" y="2375"/>
                      </a:cubicBezTo>
                      <a:cubicBezTo>
                        <a:pt x="884" y="2377"/>
                        <a:pt x="883" y="2378"/>
                        <a:pt x="881" y="2379"/>
                      </a:cubicBezTo>
                      <a:cubicBezTo>
                        <a:pt x="882" y="2379"/>
                        <a:pt x="882" y="2379"/>
                        <a:pt x="882" y="2379"/>
                      </a:cubicBezTo>
                      <a:cubicBezTo>
                        <a:pt x="885" y="2377"/>
                        <a:pt x="888" y="2373"/>
                        <a:pt x="888" y="2369"/>
                      </a:cubicBezTo>
                      <a:cubicBezTo>
                        <a:pt x="889" y="2365"/>
                        <a:pt x="888" y="2362"/>
                        <a:pt x="885" y="2359"/>
                      </a:cubicBezTo>
                      <a:cubicBezTo>
                        <a:pt x="881" y="2355"/>
                        <a:pt x="876" y="2353"/>
                        <a:pt x="870" y="2353"/>
                      </a:cubicBezTo>
                      <a:cubicBezTo>
                        <a:pt x="865" y="2354"/>
                        <a:pt x="861" y="2356"/>
                        <a:pt x="858" y="2360"/>
                      </a:cubicBezTo>
                      <a:cubicBezTo>
                        <a:pt x="854" y="2365"/>
                        <a:pt x="852" y="2369"/>
                        <a:pt x="851" y="2375"/>
                      </a:cubicBezTo>
                      <a:cubicBezTo>
                        <a:pt x="849" y="2393"/>
                        <a:pt x="859" y="2404"/>
                        <a:pt x="872" y="2408"/>
                      </a:cubicBezTo>
                      <a:lnTo>
                        <a:pt x="870" y="2410"/>
                      </a:lnTo>
                      <a:close/>
                      <a:moveTo>
                        <a:pt x="676" y="2227"/>
                      </a:moveTo>
                      <a:cubicBezTo>
                        <a:pt x="676" y="2223"/>
                        <a:pt x="679" y="2220"/>
                        <a:pt x="683" y="2221"/>
                      </a:cubicBezTo>
                      <a:cubicBezTo>
                        <a:pt x="686" y="2221"/>
                        <a:pt x="689" y="2224"/>
                        <a:pt x="689" y="2228"/>
                      </a:cubicBezTo>
                      <a:cubicBezTo>
                        <a:pt x="688" y="2231"/>
                        <a:pt x="685" y="2234"/>
                        <a:pt x="682" y="2233"/>
                      </a:cubicBezTo>
                      <a:cubicBezTo>
                        <a:pt x="678" y="2233"/>
                        <a:pt x="676" y="2230"/>
                        <a:pt x="676" y="2227"/>
                      </a:cubicBezTo>
                      <a:close/>
                      <a:moveTo>
                        <a:pt x="674" y="2214"/>
                      </a:moveTo>
                      <a:cubicBezTo>
                        <a:pt x="674" y="2212"/>
                        <a:pt x="676" y="2210"/>
                        <a:pt x="679" y="2210"/>
                      </a:cubicBezTo>
                      <a:cubicBezTo>
                        <a:pt x="682" y="2210"/>
                        <a:pt x="684" y="2212"/>
                        <a:pt x="684" y="2215"/>
                      </a:cubicBezTo>
                      <a:cubicBezTo>
                        <a:pt x="683" y="2218"/>
                        <a:pt x="681" y="2220"/>
                        <a:pt x="678" y="2220"/>
                      </a:cubicBezTo>
                      <a:cubicBezTo>
                        <a:pt x="676" y="2219"/>
                        <a:pt x="674" y="2217"/>
                        <a:pt x="674" y="2214"/>
                      </a:cubicBezTo>
                      <a:close/>
                      <a:moveTo>
                        <a:pt x="685" y="2239"/>
                      </a:moveTo>
                      <a:cubicBezTo>
                        <a:pt x="686" y="2234"/>
                        <a:pt x="691" y="2230"/>
                        <a:pt x="696" y="2230"/>
                      </a:cubicBezTo>
                      <a:cubicBezTo>
                        <a:pt x="701" y="2231"/>
                        <a:pt x="705" y="2235"/>
                        <a:pt x="705" y="2241"/>
                      </a:cubicBezTo>
                      <a:cubicBezTo>
                        <a:pt x="704" y="2246"/>
                        <a:pt x="700" y="2250"/>
                        <a:pt x="694" y="2250"/>
                      </a:cubicBezTo>
                      <a:cubicBezTo>
                        <a:pt x="689" y="2249"/>
                        <a:pt x="685" y="2245"/>
                        <a:pt x="685" y="2239"/>
                      </a:cubicBezTo>
                      <a:close/>
                      <a:moveTo>
                        <a:pt x="900" y="2118"/>
                      </a:moveTo>
                      <a:cubicBezTo>
                        <a:pt x="888" y="2108"/>
                        <a:pt x="864" y="2106"/>
                        <a:pt x="849" y="2113"/>
                      </a:cubicBezTo>
                      <a:cubicBezTo>
                        <a:pt x="835" y="2121"/>
                        <a:pt x="837" y="2136"/>
                        <a:pt x="855" y="2131"/>
                      </a:cubicBezTo>
                      <a:cubicBezTo>
                        <a:pt x="869" y="2127"/>
                        <a:pt x="886" y="2114"/>
                        <a:pt x="900" y="2118"/>
                      </a:cubicBezTo>
                      <a:close/>
                      <a:moveTo>
                        <a:pt x="901" y="2328"/>
                      </a:moveTo>
                      <a:cubicBezTo>
                        <a:pt x="925" y="2334"/>
                        <a:pt x="961" y="2324"/>
                        <a:pt x="968" y="2306"/>
                      </a:cubicBezTo>
                      <a:cubicBezTo>
                        <a:pt x="975" y="2286"/>
                        <a:pt x="956" y="2279"/>
                        <a:pt x="949" y="2296"/>
                      </a:cubicBezTo>
                      <a:cubicBezTo>
                        <a:pt x="946" y="2305"/>
                        <a:pt x="928" y="2327"/>
                        <a:pt x="901" y="2328"/>
                      </a:cubicBezTo>
                      <a:close/>
                      <a:moveTo>
                        <a:pt x="912" y="2335"/>
                      </a:moveTo>
                      <a:cubicBezTo>
                        <a:pt x="921" y="2335"/>
                        <a:pt x="930" y="2340"/>
                        <a:pt x="936" y="2347"/>
                      </a:cubicBezTo>
                      <a:cubicBezTo>
                        <a:pt x="950" y="2361"/>
                        <a:pt x="954" y="2388"/>
                        <a:pt x="972" y="2393"/>
                      </a:cubicBezTo>
                      <a:cubicBezTo>
                        <a:pt x="980" y="2395"/>
                        <a:pt x="989" y="2393"/>
                        <a:pt x="994" y="2387"/>
                      </a:cubicBezTo>
                      <a:cubicBezTo>
                        <a:pt x="997" y="2383"/>
                        <a:pt x="998" y="2378"/>
                        <a:pt x="994" y="2374"/>
                      </a:cubicBezTo>
                      <a:cubicBezTo>
                        <a:pt x="994" y="2378"/>
                        <a:pt x="991" y="2384"/>
                        <a:pt x="985" y="2384"/>
                      </a:cubicBezTo>
                      <a:cubicBezTo>
                        <a:pt x="980" y="2385"/>
                        <a:pt x="975" y="2380"/>
                        <a:pt x="972" y="2375"/>
                      </a:cubicBezTo>
                      <a:cubicBezTo>
                        <a:pt x="965" y="2357"/>
                        <a:pt x="960" y="2339"/>
                        <a:pt x="940" y="2333"/>
                      </a:cubicBezTo>
                      <a:cubicBezTo>
                        <a:pt x="932" y="2330"/>
                        <a:pt x="923" y="2331"/>
                        <a:pt x="912" y="2335"/>
                      </a:cubicBezTo>
                      <a:close/>
                      <a:moveTo>
                        <a:pt x="677" y="2370"/>
                      </a:moveTo>
                      <a:cubicBezTo>
                        <a:pt x="691" y="2366"/>
                        <a:pt x="695" y="2386"/>
                        <a:pt x="697" y="2392"/>
                      </a:cubicBezTo>
                      <a:cubicBezTo>
                        <a:pt x="699" y="2397"/>
                        <a:pt x="701" y="2400"/>
                        <a:pt x="706" y="2401"/>
                      </a:cubicBezTo>
                      <a:cubicBezTo>
                        <a:pt x="700" y="2403"/>
                        <a:pt x="686" y="2400"/>
                        <a:pt x="679" y="2397"/>
                      </a:cubicBezTo>
                      <a:cubicBezTo>
                        <a:pt x="671" y="2392"/>
                        <a:pt x="666" y="2383"/>
                        <a:pt x="672" y="2373"/>
                      </a:cubicBezTo>
                      <a:cubicBezTo>
                        <a:pt x="673" y="2378"/>
                        <a:pt x="678" y="2385"/>
                        <a:pt x="683" y="2387"/>
                      </a:cubicBezTo>
                      <a:cubicBezTo>
                        <a:pt x="681" y="2385"/>
                        <a:pt x="677" y="2377"/>
                        <a:pt x="677" y="2370"/>
                      </a:cubicBezTo>
                      <a:close/>
                      <a:moveTo>
                        <a:pt x="734" y="2083"/>
                      </a:moveTo>
                      <a:cubicBezTo>
                        <a:pt x="736" y="2080"/>
                        <a:pt x="736" y="2075"/>
                        <a:pt x="732" y="2074"/>
                      </a:cubicBezTo>
                      <a:cubicBezTo>
                        <a:pt x="730" y="2074"/>
                        <a:pt x="729" y="2075"/>
                        <a:pt x="728" y="2076"/>
                      </a:cubicBezTo>
                      <a:cubicBezTo>
                        <a:pt x="728" y="2078"/>
                        <a:pt x="729" y="2078"/>
                        <a:pt x="730" y="2078"/>
                      </a:cubicBezTo>
                      <a:cubicBezTo>
                        <a:pt x="729" y="2079"/>
                        <a:pt x="728" y="2079"/>
                        <a:pt x="727" y="2079"/>
                      </a:cubicBezTo>
                      <a:cubicBezTo>
                        <a:pt x="725" y="2079"/>
                        <a:pt x="723" y="2076"/>
                        <a:pt x="723" y="2073"/>
                      </a:cubicBezTo>
                      <a:cubicBezTo>
                        <a:pt x="723" y="2070"/>
                        <a:pt x="725" y="2066"/>
                        <a:pt x="729" y="2066"/>
                      </a:cubicBezTo>
                      <a:cubicBezTo>
                        <a:pt x="732" y="2066"/>
                        <a:pt x="736" y="2067"/>
                        <a:pt x="739" y="2067"/>
                      </a:cubicBezTo>
                      <a:cubicBezTo>
                        <a:pt x="742" y="2066"/>
                        <a:pt x="743" y="2063"/>
                        <a:pt x="743" y="2060"/>
                      </a:cubicBezTo>
                      <a:cubicBezTo>
                        <a:pt x="745" y="2065"/>
                        <a:pt x="746" y="2065"/>
                        <a:pt x="750" y="2066"/>
                      </a:cubicBezTo>
                      <a:cubicBezTo>
                        <a:pt x="753" y="2066"/>
                        <a:pt x="766" y="2065"/>
                        <a:pt x="768" y="2078"/>
                      </a:cubicBezTo>
                      <a:cubicBezTo>
                        <a:pt x="769" y="2070"/>
                        <a:pt x="765" y="2063"/>
                        <a:pt x="760" y="2058"/>
                      </a:cubicBezTo>
                      <a:cubicBezTo>
                        <a:pt x="754" y="2053"/>
                        <a:pt x="745" y="2051"/>
                        <a:pt x="738" y="2052"/>
                      </a:cubicBezTo>
                      <a:cubicBezTo>
                        <a:pt x="728" y="2054"/>
                        <a:pt x="719" y="2065"/>
                        <a:pt x="719" y="2075"/>
                      </a:cubicBezTo>
                      <a:cubicBezTo>
                        <a:pt x="720" y="2080"/>
                        <a:pt x="723" y="2086"/>
                        <a:pt x="728" y="2086"/>
                      </a:cubicBezTo>
                      <a:cubicBezTo>
                        <a:pt x="730" y="2087"/>
                        <a:pt x="733" y="2086"/>
                        <a:pt x="734" y="2083"/>
                      </a:cubicBezTo>
                      <a:close/>
                      <a:moveTo>
                        <a:pt x="770" y="2054"/>
                      </a:moveTo>
                      <a:cubicBezTo>
                        <a:pt x="771" y="2033"/>
                        <a:pt x="783" y="2019"/>
                        <a:pt x="788" y="2010"/>
                      </a:cubicBezTo>
                      <a:cubicBezTo>
                        <a:pt x="793" y="1999"/>
                        <a:pt x="785" y="1994"/>
                        <a:pt x="777" y="2003"/>
                      </a:cubicBezTo>
                      <a:cubicBezTo>
                        <a:pt x="768" y="2014"/>
                        <a:pt x="766" y="2043"/>
                        <a:pt x="770" y="2054"/>
                      </a:cubicBezTo>
                      <a:close/>
                      <a:moveTo>
                        <a:pt x="641" y="2343"/>
                      </a:moveTo>
                      <a:cubicBezTo>
                        <a:pt x="642" y="2346"/>
                        <a:pt x="644" y="2347"/>
                        <a:pt x="646" y="2346"/>
                      </a:cubicBezTo>
                      <a:cubicBezTo>
                        <a:pt x="648" y="2345"/>
                        <a:pt x="649" y="2343"/>
                        <a:pt x="649" y="2341"/>
                      </a:cubicBezTo>
                      <a:cubicBezTo>
                        <a:pt x="648" y="2339"/>
                        <a:pt x="646" y="2338"/>
                        <a:pt x="644" y="2339"/>
                      </a:cubicBezTo>
                      <a:cubicBezTo>
                        <a:pt x="642" y="2339"/>
                        <a:pt x="641" y="2341"/>
                        <a:pt x="641" y="2343"/>
                      </a:cubicBezTo>
                      <a:close/>
                      <a:moveTo>
                        <a:pt x="625" y="2366"/>
                      </a:moveTo>
                      <a:cubicBezTo>
                        <a:pt x="626" y="2370"/>
                        <a:pt x="631" y="2372"/>
                        <a:pt x="634" y="2371"/>
                      </a:cubicBezTo>
                      <a:cubicBezTo>
                        <a:pt x="638" y="2370"/>
                        <a:pt x="640" y="2366"/>
                        <a:pt x="639" y="2362"/>
                      </a:cubicBezTo>
                      <a:cubicBezTo>
                        <a:pt x="638" y="2358"/>
                        <a:pt x="634" y="2356"/>
                        <a:pt x="630" y="2357"/>
                      </a:cubicBezTo>
                      <a:cubicBezTo>
                        <a:pt x="626" y="2358"/>
                        <a:pt x="624" y="2362"/>
                        <a:pt x="625" y="2366"/>
                      </a:cubicBezTo>
                      <a:close/>
                      <a:moveTo>
                        <a:pt x="632" y="2352"/>
                      </a:moveTo>
                      <a:cubicBezTo>
                        <a:pt x="633" y="2355"/>
                        <a:pt x="636" y="2357"/>
                        <a:pt x="639" y="2356"/>
                      </a:cubicBezTo>
                      <a:cubicBezTo>
                        <a:pt x="642" y="2355"/>
                        <a:pt x="643" y="2352"/>
                        <a:pt x="642" y="2349"/>
                      </a:cubicBezTo>
                      <a:cubicBezTo>
                        <a:pt x="642" y="2346"/>
                        <a:pt x="639" y="2345"/>
                        <a:pt x="636" y="2345"/>
                      </a:cubicBezTo>
                      <a:cubicBezTo>
                        <a:pt x="633" y="2346"/>
                        <a:pt x="631" y="2349"/>
                        <a:pt x="632" y="2352"/>
                      </a:cubicBezTo>
                      <a:close/>
                      <a:moveTo>
                        <a:pt x="641" y="2386"/>
                      </a:moveTo>
                      <a:cubicBezTo>
                        <a:pt x="625" y="2375"/>
                        <a:pt x="612" y="2398"/>
                        <a:pt x="607" y="2404"/>
                      </a:cubicBezTo>
                      <a:cubicBezTo>
                        <a:pt x="602" y="2410"/>
                        <a:pt x="598" y="2412"/>
                        <a:pt x="592" y="2412"/>
                      </a:cubicBezTo>
                      <a:cubicBezTo>
                        <a:pt x="599" y="2417"/>
                        <a:pt x="617" y="2420"/>
                        <a:pt x="627" y="2418"/>
                      </a:cubicBezTo>
                      <a:cubicBezTo>
                        <a:pt x="639" y="2416"/>
                        <a:pt x="648" y="2406"/>
                        <a:pt x="645" y="2391"/>
                      </a:cubicBezTo>
                      <a:cubicBezTo>
                        <a:pt x="641" y="2397"/>
                        <a:pt x="633" y="2404"/>
                        <a:pt x="626" y="2404"/>
                      </a:cubicBezTo>
                      <a:cubicBezTo>
                        <a:pt x="629" y="2402"/>
                        <a:pt x="637" y="2395"/>
                        <a:pt x="641" y="2386"/>
                      </a:cubicBezTo>
                      <a:close/>
                      <a:moveTo>
                        <a:pt x="656" y="2399"/>
                      </a:moveTo>
                      <a:cubicBezTo>
                        <a:pt x="649" y="2436"/>
                        <a:pt x="679" y="2478"/>
                        <a:pt x="710" y="2477"/>
                      </a:cubicBezTo>
                      <a:cubicBezTo>
                        <a:pt x="735" y="2476"/>
                        <a:pt x="733" y="2454"/>
                        <a:pt x="711" y="2450"/>
                      </a:cubicBezTo>
                      <a:cubicBezTo>
                        <a:pt x="696" y="2447"/>
                        <a:pt x="658" y="2438"/>
                        <a:pt x="656" y="2399"/>
                      </a:cubicBezTo>
                      <a:close/>
                      <a:moveTo>
                        <a:pt x="936" y="2252"/>
                      </a:moveTo>
                      <a:cubicBezTo>
                        <a:pt x="939" y="2253"/>
                        <a:pt x="941" y="2251"/>
                        <a:pt x="941" y="2248"/>
                      </a:cubicBezTo>
                      <a:cubicBezTo>
                        <a:pt x="942" y="2246"/>
                        <a:pt x="940" y="2244"/>
                        <a:pt x="937" y="2243"/>
                      </a:cubicBezTo>
                      <a:cubicBezTo>
                        <a:pt x="935" y="2243"/>
                        <a:pt x="933" y="2245"/>
                        <a:pt x="932" y="2247"/>
                      </a:cubicBezTo>
                      <a:cubicBezTo>
                        <a:pt x="932" y="2250"/>
                        <a:pt x="934" y="2252"/>
                        <a:pt x="936" y="2252"/>
                      </a:cubicBezTo>
                      <a:close/>
                      <a:moveTo>
                        <a:pt x="939" y="2266"/>
                      </a:moveTo>
                      <a:cubicBezTo>
                        <a:pt x="942" y="2266"/>
                        <a:pt x="945" y="2264"/>
                        <a:pt x="946" y="2261"/>
                      </a:cubicBezTo>
                      <a:cubicBezTo>
                        <a:pt x="946" y="2258"/>
                        <a:pt x="944" y="2255"/>
                        <a:pt x="941" y="2255"/>
                      </a:cubicBezTo>
                      <a:cubicBezTo>
                        <a:pt x="937" y="2254"/>
                        <a:pt x="935" y="2256"/>
                        <a:pt x="934" y="2260"/>
                      </a:cubicBezTo>
                      <a:cubicBezTo>
                        <a:pt x="934" y="2263"/>
                        <a:pt x="936" y="2266"/>
                        <a:pt x="939" y="2266"/>
                      </a:cubicBezTo>
                      <a:close/>
                      <a:moveTo>
                        <a:pt x="939" y="2284"/>
                      </a:moveTo>
                      <a:cubicBezTo>
                        <a:pt x="944" y="2284"/>
                        <a:pt x="947" y="2281"/>
                        <a:pt x="948" y="2277"/>
                      </a:cubicBezTo>
                      <a:cubicBezTo>
                        <a:pt x="948" y="2273"/>
                        <a:pt x="946" y="2269"/>
                        <a:pt x="941" y="2268"/>
                      </a:cubicBezTo>
                      <a:cubicBezTo>
                        <a:pt x="937" y="2268"/>
                        <a:pt x="933" y="2271"/>
                        <a:pt x="933" y="2275"/>
                      </a:cubicBezTo>
                      <a:cubicBezTo>
                        <a:pt x="932" y="2279"/>
                        <a:pt x="935" y="2283"/>
                        <a:pt x="939" y="2284"/>
                      </a:cubicBezTo>
                      <a:close/>
                      <a:moveTo>
                        <a:pt x="877" y="2277"/>
                      </a:moveTo>
                      <a:cubicBezTo>
                        <a:pt x="873" y="2270"/>
                        <a:pt x="870" y="2260"/>
                        <a:pt x="875" y="2251"/>
                      </a:cubicBezTo>
                      <a:cubicBezTo>
                        <a:pt x="881" y="2237"/>
                        <a:pt x="896" y="2232"/>
                        <a:pt x="910" y="2238"/>
                      </a:cubicBezTo>
                      <a:cubicBezTo>
                        <a:pt x="937" y="2248"/>
                        <a:pt x="950" y="2216"/>
                        <a:pt x="920" y="2205"/>
                      </a:cubicBezTo>
                      <a:cubicBezTo>
                        <a:pt x="906" y="2199"/>
                        <a:pt x="889" y="2205"/>
                        <a:pt x="879" y="2213"/>
                      </a:cubicBezTo>
                      <a:cubicBezTo>
                        <a:pt x="861" y="2230"/>
                        <a:pt x="856" y="2264"/>
                        <a:pt x="877" y="2277"/>
                      </a:cubicBezTo>
                      <a:close/>
                      <a:moveTo>
                        <a:pt x="881" y="2186"/>
                      </a:moveTo>
                      <a:cubicBezTo>
                        <a:pt x="830" y="2181"/>
                        <a:pt x="787" y="2125"/>
                        <a:pt x="801" y="2085"/>
                      </a:cubicBezTo>
                      <a:cubicBezTo>
                        <a:pt x="812" y="2053"/>
                        <a:pt x="841" y="2064"/>
                        <a:pt x="837" y="2095"/>
                      </a:cubicBezTo>
                      <a:cubicBezTo>
                        <a:pt x="834" y="2116"/>
                        <a:pt x="830" y="2169"/>
                        <a:pt x="881" y="2186"/>
                      </a:cubicBezTo>
                      <a:close/>
                      <a:moveTo>
                        <a:pt x="865" y="2194"/>
                      </a:moveTo>
                      <a:cubicBezTo>
                        <a:pt x="818" y="2207"/>
                        <a:pt x="801" y="2201"/>
                        <a:pt x="765" y="2193"/>
                      </a:cubicBezTo>
                      <a:cubicBezTo>
                        <a:pt x="755" y="2190"/>
                        <a:pt x="744" y="2192"/>
                        <a:pt x="737" y="2196"/>
                      </a:cubicBezTo>
                      <a:cubicBezTo>
                        <a:pt x="727" y="2202"/>
                        <a:pt x="720" y="2213"/>
                        <a:pt x="719" y="2221"/>
                      </a:cubicBezTo>
                      <a:cubicBezTo>
                        <a:pt x="708" y="2205"/>
                        <a:pt x="724" y="2183"/>
                        <a:pt x="732" y="2177"/>
                      </a:cubicBezTo>
                      <a:cubicBezTo>
                        <a:pt x="748" y="2164"/>
                        <a:pt x="772" y="2161"/>
                        <a:pt x="792" y="2167"/>
                      </a:cubicBezTo>
                      <a:cubicBezTo>
                        <a:pt x="815" y="2174"/>
                        <a:pt x="840" y="2190"/>
                        <a:pt x="865" y="2194"/>
                      </a:cubicBezTo>
                      <a:close/>
                      <a:moveTo>
                        <a:pt x="831" y="2234"/>
                      </a:moveTo>
                      <a:cubicBezTo>
                        <a:pt x="822" y="2240"/>
                        <a:pt x="816" y="2252"/>
                        <a:pt x="812" y="2261"/>
                      </a:cubicBezTo>
                      <a:cubicBezTo>
                        <a:pt x="808" y="2273"/>
                        <a:pt x="808" y="2292"/>
                        <a:pt x="819" y="2300"/>
                      </a:cubicBezTo>
                      <a:cubicBezTo>
                        <a:pt x="810" y="2311"/>
                        <a:pt x="810" y="2323"/>
                        <a:pt x="811" y="2335"/>
                      </a:cubicBezTo>
                      <a:cubicBezTo>
                        <a:pt x="812" y="2351"/>
                        <a:pt x="807" y="2368"/>
                        <a:pt x="793" y="2370"/>
                      </a:cubicBezTo>
                      <a:cubicBezTo>
                        <a:pt x="808" y="2378"/>
                        <a:pt x="828" y="2358"/>
                        <a:pt x="833" y="2344"/>
                      </a:cubicBezTo>
                      <a:cubicBezTo>
                        <a:pt x="840" y="2324"/>
                        <a:pt x="832" y="2304"/>
                        <a:pt x="825" y="2282"/>
                      </a:cubicBezTo>
                      <a:cubicBezTo>
                        <a:pt x="822" y="2269"/>
                        <a:pt x="821" y="2253"/>
                        <a:pt x="831" y="2234"/>
                      </a:cubicBezTo>
                      <a:close/>
                      <a:moveTo>
                        <a:pt x="672" y="2485"/>
                      </a:moveTo>
                      <a:cubicBezTo>
                        <a:pt x="683" y="2494"/>
                        <a:pt x="710" y="2510"/>
                        <a:pt x="727" y="2502"/>
                      </a:cubicBezTo>
                      <a:cubicBezTo>
                        <a:pt x="728" y="2503"/>
                        <a:pt x="732" y="2504"/>
                        <a:pt x="734" y="2503"/>
                      </a:cubicBezTo>
                      <a:cubicBezTo>
                        <a:pt x="725" y="2511"/>
                        <a:pt x="711" y="2510"/>
                        <a:pt x="698" y="2505"/>
                      </a:cubicBezTo>
                      <a:cubicBezTo>
                        <a:pt x="687" y="2500"/>
                        <a:pt x="677" y="2492"/>
                        <a:pt x="672" y="2485"/>
                      </a:cubicBezTo>
                      <a:close/>
                      <a:moveTo>
                        <a:pt x="739" y="2461"/>
                      </a:moveTo>
                      <a:cubicBezTo>
                        <a:pt x="743" y="2462"/>
                        <a:pt x="746" y="2461"/>
                        <a:pt x="748" y="2458"/>
                      </a:cubicBezTo>
                      <a:cubicBezTo>
                        <a:pt x="749" y="2455"/>
                        <a:pt x="748" y="2451"/>
                        <a:pt x="745" y="2450"/>
                      </a:cubicBezTo>
                      <a:cubicBezTo>
                        <a:pt x="742" y="2448"/>
                        <a:pt x="738" y="2449"/>
                        <a:pt x="737" y="2452"/>
                      </a:cubicBezTo>
                      <a:cubicBezTo>
                        <a:pt x="735" y="2455"/>
                        <a:pt x="736" y="2459"/>
                        <a:pt x="739" y="2461"/>
                      </a:cubicBezTo>
                      <a:close/>
                      <a:moveTo>
                        <a:pt x="737" y="2479"/>
                      </a:moveTo>
                      <a:cubicBezTo>
                        <a:pt x="741" y="2481"/>
                        <a:pt x="745" y="2480"/>
                        <a:pt x="747" y="2476"/>
                      </a:cubicBezTo>
                      <a:cubicBezTo>
                        <a:pt x="749" y="2472"/>
                        <a:pt x="748" y="2467"/>
                        <a:pt x="744" y="2465"/>
                      </a:cubicBezTo>
                      <a:cubicBezTo>
                        <a:pt x="740" y="2463"/>
                        <a:pt x="736" y="2465"/>
                        <a:pt x="734" y="2469"/>
                      </a:cubicBezTo>
                      <a:cubicBezTo>
                        <a:pt x="732" y="2473"/>
                        <a:pt x="733" y="2477"/>
                        <a:pt x="737" y="2479"/>
                      </a:cubicBezTo>
                      <a:close/>
                      <a:moveTo>
                        <a:pt x="729" y="2501"/>
                      </a:moveTo>
                      <a:cubicBezTo>
                        <a:pt x="734" y="2504"/>
                        <a:pt x="740" y="2502"/>
                        <a:pt x="743" y="2497"/>
                      </a:cubicBezTo>
                      <a:cubicBezTo>
                        <a:pt x="746" y="2492"/>
                        <a:pt x="744" y="2486"/>
                        <a:pt x="739" y="2483"/>
                      </a:cubicBezTo>
                      <a:cubicBezTo>
                        <a:pt x="733" y="2481"/>
                        <a:pt x="727" y="2483"/>
                        <a:pt x="725" y="2488"/>
                      </a:cubicBezTo>
                      <a:cubicBezTo>
                        <a:pt x="722" y="2493"/>
                        <a:pt x="724" y="2499"/>
                        <a:pt x="729" y="2501"/>
                      </a:cubicBezTo>
                      <a:close/>
                      <a:moveTo>
                        <a:pt x="654" y="2521"/>
                      </a:moveTo>
                      <a:cubicBezTo>
                        <a:pt x="657" y="2523"/>
                        <a:pt x="662" y="2521"/>
                        <a:pt x="664" y="2518"/>
                      </a:cubicBezTo>
                      <a:cubicBezTo>
                        <a:pt x="665" y="2514"/>
                        <a:pt x="664" y="2510"/>
                        <a:pt x="660" y="2508"/>
                      </a:cubicBezTo>
                      <a:cubicBezTo>
                        <a:pt x="657" y="2506"/>
                        <a:pt x="652" y="2507"/>
                        <a:pt x="650" y="2511"/>
                      </a:cubicBezTo>
                      <a:cubicBezTo>
                        <a:pt x="649" y="2514"/>
                        <a:pt x="650" y="2519"/>
                        <a:pt x="654" y="2521"/>
                      </a:cubicBezTo>
                      <a:close/>
                      <a:moveTo>
                        <a:pt x="1001" y="2061"/>
                      </a:moveTo>
                      <a:cubicBezTo>
                        <a:pt x="996" y="2055"/>
                        <a:pt x="982" y="2053"/>
                        <a:pt x="980" y="2062"/>
                      </a:cubicBezTo>
                      <a:cubicBezTo>
                        <a:pt x="974" y="2062"/>
                        <a:pt x="968" y="2058"/>
                        <a:pt x="965" y="2052"/>
                      </a:cubicBezTo>
                      <a:cubicBezTo>
                        <a:pt x="962" y="2042"/>
                        <a:pt x="969" y="2028"/>
                        <a:pt x="979" y="2025"/>
                      </a:cubicBezTo>
                      <a:cubicBezTo>
                        <a:pt x="952" y="2024"/>
                        <a:pt x="941" y="2064"/>
                        <a:pt x="962" y="2081"/>
                      </a:cubicBezTo>
                      <a:cubicBezTo>
                        <a:pt x="974" y="2091"/>
                        <a:pt x="988" y="2090"/>
                        <a:pt x="996" y="2084"/>
                      </a:cubicBezTo>
                      <a:cubicBezTo>
                        <a:pt x="1003" y="2079"/>
                        <a:pt x="1007" y="2068"/>
                        <a:pt x="1001" y="2061"/>
                      </a:cubicBezTo>
                      <a:close/>
                      <a:moveTo>
                        <a:pt x="1037" y="2111"/>
                      </a:moveTo>
                      <a:cubicBezTo>
                        <a:pt x="1013" y="2114"/>
                        <a:pt x="999" y="2099"/>
                        <a:pt x="988" y="2096"/>
                      </a:cubicBezTo>
                      <a:cubicBezTo>
                        <a:pt x="976" y="2093"/>
                        <a:pt x="973" y="2107"/>
                        <a:pt x="985" y="2114"/>
                      </a:cubicBezTo>
                      <a:cubicBezTo>
                        <a:pt x="998" y="2121"/>
                        <a:pt x="1020" y="2118"/>
                        <a:pt x="1037" y="2111"/>
                      </a:cubicBezTo>
                      <a:close/>
                      <a:moveTo>
                        <a:pt x="954" y="2142"/>
                      </a:moveTo>
                      <a:cubicBezTo>
                        <a:pt x="958" y="2136"/>
                        <a:pt x="957" y="2126"/>
                        <a:pt x="955" y="2121"/>
                      </a:cubicBezTo>
                      <a:cubicBezTo>
                        <a:pt x="961" y="2116"/>
                        <a:pt x="976" y="2124"/>
                        <a:pt x="972" y="2136"/>
                      </a:cubicBezTo>
                      <a:cubicBezTo>
                        <a:pt x="970" y="2144"/>
                        <a:pt x="960" y="2148"/>
                        <a:pt x="954" y="2142"/>
                      </a:cubicBezTo>
                      <a:close/>
                      <a:moveTo>
                        <a:pt x="919" y="2132"/>
                      </a:moveTo>
                      <a:cubicBezTo>
                        <a:pt x="923" y="2135"/>
                        <a:pt x="929" y="2135"/>
                        <a:pt x="931" y="2131"/>
                      </a:cubicBezTo>
                      <a:cubicBezTo>
                        <a:pt x="936" y="2125"/>
                        <a:pt x="929" y="2117"/>
                        <a:pt x="922" y="2118"/>
                      </a:cubicBezTo>
                      <a:cubicBezTo>
                        <a:pt x="917" y="2119"/>
                        <a:pt x="915" y="2123"/>
                        <a:pt x="908" y="2122"/>
                      </a:cubicBezTo>
                      <a:cubicBezTo>
                        <a:pt x="915" y="2125"/>
                        <a:pt x="914" y="2129"/>
                        <a:pt x="919" y="2132"/>
                      </a:cubicBezTo>
                      <a:close/>
                      <a:moveTo>
                        <a:pt x="983" y="2182"/>
                      </a:moveTo>
                      <a:cubicBezTo>
                        <a:pt x="971" y="2199"/>
                        <a:pt x="973" y="2237"/>
                        <a:pt x="993" y="2240"/>
                      </a:cubicBezTo>
                      <a:cubicBezTo>
                        <a:pt x="993" y="2244"/>
                        <a:pt x="987" y="2247"/>
                        <a:pt x="981" y="2245"/>
                      </a:cubicBezTo>
                      <a:cubicBezTo>
                        <a:pt x="975" y="2243"/>
                        <a:pt x="969" y="2236"/>
                        <a:pt x="972" y="2227"/>
                      </a:cubicBezTo>
                      <a:cubicBezTo>
                        <a:pt x="963" y="2226"/>
                        <a:pt x="963" y="2200"/>
                        <a:pt x="983" y="2182"/>
                      </a:cubicBezTo>
                      <a:close/>
                      <a:moveTo>
                        <a:pt x="1045" y="1897"/>
                      </a:moveTo>
                      <a:cubicBezTo>
                        <a:pt x="1033" y="1901"/>
                        <a:pt x="1025" y="1908"/>
                        <a:pt x="1022" y="1919"/>
                      </a:cubicBezTo>
                      <a:cubicBezTo>
                        <a:pt x="1020" y="1928"/>
                        <a:pt x="1021" y="1937"/>
                        <a:pt x="1026" y="1945"/>
                      </a:cubicBezTo>
                      <a:cubicBezTo>
                        <a:pt x="1028" y="1949"/>
                        <a:pt x="1030" y="1951"/>
                        <a:pt x="1033" y="1953"/>
                      </a:cubicBezTo>
                      <a:cubicBezTo>
                        <a:pt x="1032" y="1952"/>
                        <a:pt x="1032" y="1952"/>
                        <a:pt x="1031" y="1951"/>
                      </a:cubicBezTo>
                      <a:cubicBezTo>
                        <a:pt x="1027" y="1944"/>
                        <a:pt x="1029" y="1934"/>
                        <a:pt x="1036" y="1930"/>
                      </a:cubicBezTo>
                      <a:cubicBezTo>
                        <a:pt x="1043" y="1926"/>
                        <a:pt x="1052" y="1928"/>
                        <a:pt x="1056" y="1935"/>
                      </a:cubicBezTo>
                      <a:cubicBezTo>
                        <a:pt x="1062" y="1945"/>
                        <a:pt x="1055" y="1958"/>
                        <a:pt x="1043" y="1958"/>
                      </a:cubicBezTo>
                      <a:cubicBezTo>
                        <a:pt x="1036" y="1958"/>
                        <a:pt x="1028" y="1953"/>
                        <a:pt x="1024" y="1946"/>
                      </a:cubicBezTo>
                      <a:cubicBezTo>
                        <a:pt x="1018" y="1938"/>
                        <a:pt x="1017" y="1928"/>
                        <a:pt x="1019" y="1919"/>
                      </a:cubicBezTo>
                      <a:cubicBezTo>
                        <a:pt x="1022" y="1906"/>
                        <a:pt x="1031" y="1897"/>
                        <a:pt x="1043" y="1893"/>
                      </a:cubicBezTo>
                      <a:cubicBezTo>
                        <a:pt x="1053" y="1890"/>
                        <a:pt x="1063" y="1891"/>
                        <a:pt x="1072" y="1894"/>
                      </a:cubicBezTo>
                      <a:cubicBezTo>
                        <a:pt x="1070" y="1892"/>
                        <a:pt x="1068" y="1891"/>
                        <a:pt x="1066" y="1889"/>
                      </a:cubicBezTo>
                      <a:cubicBezTo>
                        <a:pt x="1059" y="1881"/>
                        <a:pt x="1055" y="1874"/>
                        <a:pt x="1050" y="1866"/>
                      </a:cubicBezTo>
                      <a:cubicBezTo>
                        <a:pt x="1049" y="1863"/>
                        <a:pt x="1048" y="1861"/>
                        <a:pt x="1046" y="1858"/>
                      </a:cubicBezTo>
                      <a:cubicBezTo>
                        <a:pt x="1045" y="1854"/>
                        <a:pt x="1043" y="1850"/>
                        <a:pt x="1042" y="1846"/>
                      </a:cubicBezTo>
                      <a:cubicBezTo>
                        <a:pt x="1042" y="1844"/>
                        <a:pt x="1040" y="1830"/>
                        <a:pt x="1043" y="1829"/>
                      </a:cubicBezTo>
                      <a:cubicBezTo>
                        <a:pt x="1044" y="1830"/>
                        <a:pt x="1045" y="1838"/>
                        <a:pt x="1045" y="1839"/>
                      </a:cubicBezTo>
                      <a:cubicBezTo>
                        <a:pt x="1047" y="1845"/>
                        <a:pt x="1049" y="1851"/>
                        <a:pt x="1051" y="1856"/>
                      </a:cubicBezTo>
                      <a:cubicBezTo>
                        <a:pt x="1052" y="1859"/>
                        <a:pt x="1053" y="1861"/>
                        <a:pt x="1054" y="1863"/>
                      </a:cubicBezTo>
                      <a:cubicBezTo>
                        <a:pt x="1059" y="1872"/>
                        <a:pt x="1063" y="1879"/>
                        <a:pt x="1069" y="1886"/>
                      </a:cubicBezTo>
                      <a:cubicBezTo>
                        <a:pt x="1070" y="1886"/>
                        <a:pt x="1071" y="1887"/>
                        <a:pt x="1072" y="1888"/>
                      </a:cubicBezTo>
                      <a:cubicBezTo>
                        <a:pt x="1070" y="1886"/>
                        <a:pt x="1069" y="1883"/>
                        <a:pt x="1068" y="1880"/>
                      </a:cubicBezTo>
                      <a:cubicBezTo>
                        <a:pt x="1064" y="1872"/>
                        <a:pt x="1062" y="1866"/>
                        <a:pt x="1062" y="1857"/>
                      </a:cubicBezTo>
                      <a:cubicBezTo>
                        <a:pt x="1062" y="1834"/>
                        <a:pt x="1080" y="1823"/>
                        <a:pt x="1099" y="1821"/>
                      </a:cubicBezTo>
                      <a:cubicBezTo>
                        <a:pt x="1116" y="1820"/>
                        <a:pt x="1134" y="1826"/>
                        <a:pt x="1144" y="1840"/>
                      </a:cubicBezTo>
                      <a:cubicBezTo>
                        <a:pt x="1152" y="1853"/>
                        <a:pt x="1151" y="1866"/>
                        <a:pt x="1141" y="1878"/>
                      </a:cubicBezTo>
                      <a:cubicBezTo>
                        <a:pt x="1137" y="1883"/>
                        <a:pt x="1132" y="1886"/>
                        <a:pt x="1126" y="1888"/>
                      </a:cubicBezTo>
                      <a:cubicBezTo>
                        <a:pt x="1121" y="1889"/>
                        <a:pt x="1116" y="1889"/>
                        <a:pt x="1111" y="1887"/>
                      </a:cubicBezTo>
                      <a:cubicBezTo>
                        <a:pt x="1105" y="1884"/>
                        <a:pt x="1101" y="1879"/>
                        <a:pt x="1100" y="1872"/>
                      </a:cubicBezTo>
                      <a:cubicBezTo>
                        <a:pt x="1099" y="1868"/>
                        <a:pt x="1100" y="1865"/>
                        <a:pt x="1103" y="1861"/>
                      </a:cubicBezTo>
                      <a:cubicBezTo>
                        <a:pt x="1106" y="1858"/>
                        <a:pt x="1110" y="1856"/>
                        <a:pt x="1115" y="1857"/>
                      </a:cubicBezTo>
                      <a:cubicBezTo>
                        <a:pt x="1120" y="1857"/>
                        <a:pt x="1125" y="1860"/>
                        <a:pt x="1126" y="1865"/>
                      </a:cubicBezTo>
                      <a:cubicBezTo>
                        <a:pt x="1128" y="1870"/>
                        <a:pt x="1126" y="1875"/>
                        <a:pt x="1122" y="1878"/>
                      </a:cubicBezTo>
                      <a:cubicBezTo>
                        <a:pt x="1116" y="1881"/>
                        <a:pt x="1109" y="1880"/>
                        <a:pt x="1106" y="1874"/>
                      </a:cubicBezTo>
                      <a:cubicBezTo>
                        <a:pt x="1103" y="1869"/>
                        <a:pt x="1105" y="1862"/>
                        <a:pt x="1110" y="1859"/>
                      </a:cubicBezTo>
                      <a:cubicBezTo>
                        <a:pt x="1112" y="1858"/>
                        <a:pt x="1114" y="1857"/>
                        <a:pt x="1116" y="1857"/>
                      </a:cubicBezTo>
                      <a:cubicBezTo>
                        <a:pt x="1116" y="1857"/>
                        <a:pt x="1115" y="1857"/>
                        <a:pt x="1115" y="1857"/>
                      </a:cubicBezTo>
                      <a:cubicBezTo>
                        <a:pt x="1110" y="1857"/>
                        <a:pt x="1106" y="1858"/>
                        <a:pt x="1103" y="1862"/>
                      </a:cubicBezTo>
                      <a:cubicBezTo>
                        <a:pt x="1101" y="1865"/>
                        <a:pt x="1100" y="1868"/>
                        <a:pt x="1101" y="1872"/>
                      </a:cubicBezTo>
                      <a:cubicBezTo>
                        <a:pt x="1102" y="1878"/>
                        <a:pt x="1106" y="1883"/>
                        <a:pt x="1111" y="1886"/>
                      </a:cubicBezTo>
                      <a:cubicBezTo>
                        <a:pt x="1116" y="1888"/>
                        <a:pt x="1121" y="1888"/>
                        <a:pt x="1126" y="1887"/>
                      </a:cubicBezTo>
                      <a:cubicBezTo>
                        <a:pt x="1132" y="1885"/>
                        <a:pt x="1136" y="1882"/>
                        <a:pt x="1140" y="1877"/>
                      </a:cubicBezTo>
                      <a:cubicBezTo>
                        <a:pt x="1149" y="1866"/>
                        <a:pt x="1149" y="1853"/>
                        <a:pt x="1142" y="1842"/>
                      </a:cubicBezTo>
                      <a:cubicBezTo>
                        <a:pt x="1132" y="1828"/>
                        <a:pt x="1114" y="1823"/>
                        <a:pt x="1098" y="1825"/>
                      </a:cubicBezTo>
                      <a:cubicBezTo>
                        <a:pt x="1081" y="1827"/>
                        <a:pt x="1066" y="1837"/>
                        <a:pt x="1066" y="1857"/>
                      </a:cubicBezTo>
                      <a:cubicBezTo>
                        <a:pt x="1067" y="1865"/>
                        <a:pt x="1069" y="1871"/>
                        <a:pt x="1072" y="1878"/>
                      </a:cubicBezTo>
                      <a:cubicBezTo>
                        <a:pt x="1074" y="1883"/>
                        <a:pt x="1076" y="1887"/>
                        <a:pt x="1079" y="1891"/>
                      </a:cubicBezTo>
                      <a:cubicBezTo>
                        <a:pt x="1089" y="1906"/>
                        <a:pt x="1101" y="1916"/>
                        <a:pt x="1108" y="1933"/>
                      </a:cubicBezTo>
                      <a:cubicBezTo>
                        <a:pt x="1114" y="1949"/>
                        <a:pt x="1114" y="1966"/>
                        <a:pt x="1105" y="1984"/>
                      </a:cubicBezTo>
                      <a:cubicBezTo>
                        <a:pt x="1101" y="1993"/>
                        <a:pt x="1097" y="1999"/>
                        <a:pt x="1090" y="2005"/>
                      </a:cubicBezTo>
                      <a:cubicBezTo>
                        <a:pt x="1087" y="2008"/>
                        <a:pt x="1084" y="2010"/>
                        <a:pt x="1081" y="2012"/>
                      </a:cubicBezTo>
                      <a:cubicBezTo>
                        <a:pt x="1084" y="2012"/>
                        <a:pt x="1087" y="2012"/>
                        <a:pt x="1090" y="2013"/>
                      </a:cubicBezTo>
                      <a:cubicBezTo>
                        <a:pt x="1100" y="2017"/>
                        <a:pt x="1108" y="2026"/>
                        <a:pt x="1109" y="2037"/>
                      </a:cubicBezTo>
                      <a:cubicBezTo>
                        <a:pt x="1110" y="2048"/>
                        <a:pt x="1105" y="2059"/>
                        <a:pt x="1096" y="2064"/>
                      </a:cubicBezTo>
                      <a:cubicBezTo>
                        <a:pt x="1087" y="2068"/>
                        <a:pt x="1078" y="2068"/>
                        <a:pt x="1072" y="2062"/>
                      </a:cubicBezTo>
                      <a:cubicBezTo>
                        <a:pt x="1068" y="2058"/>
                        <a:pt x="1065" y="2054"/>
                        <a:pt x="1065" y="2049"/>
                      </a:cubicBezTo>
                      <a:cubicBezTo>
                        <a:pt x="1066" y="2046"/>
                        <a:pt x="1066" y="2043"/>
                        <a:pt x="1068" y="2040"/>
                      </a:cubicBezTo>
                      <a:cubicBezTo>
                        <a:pt x="1071" y="2035"/>
                        <a:pt x="1077" y="2034"/>
                        <a:pt x="1082" y="2036"/>
                      </a:cubicBezTo>
                      <a:cubicBezTo>
                        <a:pt x="1087" y="2039"/>
                        <a:pt x="1089" y="2045"/>
                        <a:pt x="1087" y="2050"/>
                      </a:cubicBezTo>
                      <a:cubicBezTo>
                        <a:pt x="1084" y="2056"/>
                        <a:pt x="1078" y="2058"/>
                        <a:pt x="1073" y="2056"/>
                      </a:cubicBezTo>
                      <a:cubicBezTo>
                        <a:pt x="1068" y="2054"/>
                        <a:pt x="1066" y="2049"/>
                        <a:pt x="1067" y="2044"/>
                      </a:cubicBezTo>
                      <a:cubicBezTo>
                        <a:pt x="1064" y="2050"/>
                        <a:pt x="1067" y="2057"/>
                        <a:pt x="1072" y="2062"/>
                      </a:cubicBezTo>
                      <a:cubicBezTo>
                        <a:pt x="1078" y="2067"/>
                        <a:pt x="1087" y="2067"/>
                        <a:pt x="1095" y="2063"/>
                      </a:cubicBezTo>
                      <a:cubicBezTo>
                        <a:pt x="1104" y="2058"/>
                        <a:pt x="1108" y="2048"/>
                        <a:pt x="1107" y="2038"/>
                      </a:cubicBezTo>
                      <a:cubicBezTo>
                        <a:pt x="1106" y="2032"/>
                        <a:pt x="1104" y="2026"/>
                        <a:pt x="1099" y="2022"/>
                      </a:cubicBezTo>
                      <a:cubicBezTo>
                        <a:pt x="1085" y="2008"/>
                        <a:pt x="1067" y="2022"/>
                        <a:pt x="1045" y="2022"/>
                      </a:cubicBezTo>
                      <a:cubicBezTo>
                        <a:pt x="1023" y="2023"/>
                        <a:pt x="999" y="2014"/>
                        <a:pt x="982" y="2001"/>
                      </a:cubicBezTo>
                      <a:cubicBezTo>
                        <a:pt x="1008" y="2015"/>
                        <a:pt x="1036" y="2025"/>
                        <a:pt x="1065" y="2015"/>
                      </a:cubicBezTo>
                      <a:cubicBezTo>
                        <a:pt x="1074" y="2012"/>
                        <a:pt x="1080" y="2008"/>
                        <a:pt x="1087" y="2002"/>
                      </a:cubicBezTo>
                      <a:cubicBezTo>
                        <a:pt x="1093" y="1996"/>
                        <a:pt x="1097" y="1990"/>
                        <a:pt x="1101" y="1982"/>
                      </a:cubicBezTo>
                      <a:cubicBezTo>
                        <a:pt x="1112" y="1957"/>
                        <a:pt x="1108" y="1934"/>
                        <a:pt x="1092" y="1916"/>
                      </a:cubicBezTo>
                      <a:cubicBezTo>
                        <a:pt x="1079" y="1901"/>
                        <a:pt x="1064" y="1892"/>
                        <a:pt x="1045" y="1897"/>
                      </a:cubicBezTo>
                      <a:close/>
                      <a:moveTo>
                        <a:pt x="1016" y="1692"/>
                      </a:moveTo>
                      <a:cubicBezTo>
                        <a:pt x="1019" y="1693"/>
                        <a:pt x="1020" y="1696"/>
                        <a:pt x="1019" y="1699"/>
                      </a:cubicBezTo>
                      <a:cubicBezTo>
                        <a:pt x="1018" y="1701"/>
                        <a:pt x="1015" y="1702"/>
                        <a:pt x="1012" y="1701"/>
                      </a:cubicBezTo>
                      <a:cubicBezTo>
                        <a:pt x="1009" y="1700"/>
                        <a:pt x="1008" y="1697"/>
                        <a:pt x="1010" y="1694"/>
                      </a:cubicBezTo>
                      <a:cubicBezTo>
                        <a:pt x="1011" y="1692"/>
                        <a:pt x="1014" y="1691"/>
                        <a:pt x="1016" y="1692"/>
                      </a:cubicBezTo>
                      <a:close/>
                      <a:moveTo>
                        <a:pt x="983" y="1825"/>
                      </a:moveTo>
                      <a:cubicBezTo>
                        <a:pt x="979" y="1828"/>
                        <a:pt x="976" y="1834"/>
                        <a:pt x="978" y="1838"/>
                      </a:cubicBezTo>
                      <a:cubicBezTo>
                        <a:pt x="979" y="1841"/>
                        <a:pt x="982" y="1843"/>
                        <a:pt x="985" y="1843"/>
                      </a:cubicBezTo>
                      <a:cubicBezTo>
                        <a:pt x="989" y="1843"/>
                        <a:pt x="992" y="1840"/>
                        <a:pt x="991" y="1836"/>
                      </a:cubicBezTo>
                      <a:cubicBezTo>
                        <a:pt x="991" y="1834"/>
                        <a:pt x="988" y="1832"/>
                        <a:pt x="986" y="1832"/>
                      </a:cubicBezTo>
                      <a:cubicBezTo>
                        <a:pt x="990" y="1829"/>
                        <a:pt x="997" y="1836"/>
                        <a:pt x="993" y="1843"/>
                      </a:cubicBezTo>
                      <a:cubicBezTo>
                        <a:pt x="991" y="1846"/>
                        <a:pt x="986" y="1848"/>
                        <a:pt x="982" y="1846"/>
                      </a:cubicBezTo>
                      <a:cubicBezTo>
                        <a:pt x="974" y="1844"/>
                        <a:pt x="972" y="1836"/>
                        <a:pt x="975" y="1830"/>
                      </a:cubicBezTo>
                      <a:cubicBezTo>
                        <a:pt x="977" y="1824"/>
                        <a:pt x="983" y="1820"/>
                        <a:pt x="990" y="1820"/>
                      </a:cubicBezTo>
                      <a:cubicBezTo>
                        <a:pt x="971" y="1819"/>
                        <a:pt x="946" y="1837"/>
                        <a:pt x="938" y="1849"/>
                      </a:cubicBezTo>
                      <a:cubicBezTo>
                        <a:pt x="938" y="1848"/>
                        <a:pt x="937" y="1846"/>
                        <a:pt x="936" y="1846"/>
                      </a:cubicBezTo>
                      <a:cubicBezTo>
                        <a:pt x="950" y="1828"/>
                        <a:pt x="976" y="1814"/>
                        <a:pt x="993" y="1818"/>
                      </a:cubicBezTo>
                      <a:cubicBezTo>
                        <a:pt x="975" y="1800"/>
                        <a:pt x="966" y="1784"/>
                        <a:pt x="952" y="1775"/>
                      </a:cubicBezTo>
                      <a:cubicBezTo>
                        <a:pt x="945" y="1770"/>
                        <a:pt x="937" y="1767"/>
                        <a:pt x="930" y="1768"/>
                      </a:cubicBezTo>
                      <a:cubicBezTo>
                        <a:pt x="929" y="1767"/>
                        <a:pt x="927" y="1766"/>
                        <a:pt x="924" y="1766"/>
                      </a:cubicBezTo>
                      <a:cubicBezTo>
                        <a:pt x="934" y="1761"/>
                        <a:pt x="946" y="1765"/>
                        <a:pt x="956" y="1773"/>
                      </a:cubicBezTo>
                      <a:cubicBezTo>
                        <a:pt x="957" y="1774"/>
                        <a:pt x="958" y="1774"/>
                        <a:pt x="958" y="1775"/>
                      </a:cubicBezTo>
                      <a:cubicBezTo>
                        <a:pt x="951" y="1761"/>
                        <a:pt x="934" y="1749"/>
                        <a:pt x="917" y="1745"/>
                      </a:cubicBezTo>
                      <a:cubicBezTo>
                        <a:pt x="911" y="1743"/>
                        <a:pt x="902" y="1741"/>
                        <a:pt x="895" y="1745"/>
                      </a:cubicBezTo>
                      <a:cubicBezTo>
                        <a:pt x="892" y="1747"/>
                        <a:pt x="888" y="1752"/>
                        <a:pt x="890" y="1757"/>
                      </a:cubicBezTo>
                      <a:cubicBezTo>
                        <a:pt x="891" y="1758"/>
                        <a:pt x="892" y="1759"/>
                        <a:pt x="894" y="1759"/>
                      </a:cubicBezTo>
                      <a:cubicBezTo>
                        <a:pt x="896" y="1758"/>
                        <a:pt x="897" y="1757"/>
                        <a:pt x="897" y="1756"/>
                      </a:cubicBezTo>
                      <a:cubicBezTo>
                        <a:pt x="897" y="1754"/>
                        <a:pt x="896" y="1753"/>
                        <a:pt x="895" y="1753"/>
                      </a:cubicBezTo>
                      <a:cubicBezTo>
                        <a:pt x="894" y="1752"/>
                        <a:pt x="893" y="1753"/>
                        <a:pt x="892" y="1754"/>
                      </a:cubicBezTo>
                      <a:cubicBezTo>
                        <a:pt x="892" y="1755"/>
                        <a:pt x="892" y="1756"/>
                        <a:pt x="893" y="1756"/>
                      </a:cubicBezTo>
                      <a:cubicBezTo>
                        <a:pt x="892" y="1756"/>
                        <a:pt x="891" y="1755"/>
                        <a:pt x="891" y="1754"/>
                      </a:cubicBezTo>
                      <a:cubicBezTo>
                        <a:pt x="891" y="1753"/>
                        <a:pt x="892" y="1751"/>
                        <a:pt x="893" y="1751"/>
                      </a:cubicBezTo>
                      <a:cubicBezTo>
                        <a:pt x="896" y="1750"/>
                        <a:pt x="899" y="1751"/>
                        <a:pt x="900" y="1754"/>
                      </a:cubicBezTo>
                      <a:cubicBezTo>
                        <a:pt x="900" y="1756"/>
                        <a:pt x="900" y="1758"/>
                        <a:pt x="899" y="1760"/>
                      </a:cubicBezTo>
                      <a:cubicBezTo>
                        <a:pt x="898" y="1761"/>
                        <a:pt x="896" y="1762"/>
                        <a:pt x="894" y="1762"/>
                      </a:cubicBezTo>
                      <a:cubicBezTo>
                        <a:pt x="892" y="1763"/>
                        <a:pt x="889" y="1761"/>
                        <a:pt x="888" y="1759"/>
                      </a:cubicBezTo>
                      <a:cubicBezTo>
                        <a:pt x="885" y="1754"/>
                        <a:pt x="888" y="1749"/>
                        <a:pt x="892" y="1746"/>
                      </a:cubicBezTo>
                      <a:cubicBezTo>
                        <a:pt x="893" y="1744"/>
                        <a:pt x="896" y="1743"/>
                        <a:pt x="898" y="1742"/>
                      </a:cubicBezTo>
                      <a:cubicBezTo>
                        <a:pt x="888" y="1743"/>
                        <a:pt x="881" y="1750"/>
                        <a:pt x="876" y="1758"/>
                      </a:cubicBezTo>
                      <a:cubicBezTo>
                        <a:pt x="873" y="1764"/>
                        <a:pt x="873" y="1770"/>
                        <a:pt x="875" y="1775"/>
                      </a:cubicBezTo>
                      <a:cubicBezTo>
                        <a:pt x="875" y="1775"/>
                        <a:pt x="875" y="1775"/>
                        <a:pt x="875" y="1775"/>
                      </a:cubicBezTo>
                      <a:cubicBezTo>
                        <a:pt x="874" y="1770"/>
                        <a:pt x="878" y="1764"/>
                        <a:pt x="886" y="1767"/>
                      </a:cubicBezTo>
                      <a:cubicBezTo>
                        <a:pt x="891" y="1768"/>
                        <a:pt x="897" y="1779"/>
                        <a:pt x="910" y="1772"/>
                      </a:cubicBezTo>
                      <a:cubicBezTo>
                        <a:pt x="906" y="1778"/>
                        <a:pt x="901" y="1783"/>
                        <a:pt x="894" y="1784"/>
                      </a:cubicBezTo>
                      <a:cubicBezTo>
                        <a:pt x="888" y="1786"/>
                        <a:pt x="880" y="1785"/>
                        <a:pt x="876" y="1780"/>
                      </a:cubicBezTo>
                      <a:cubicBezTo>
                        <a:pt x="871" y="1773"/>
                        <a:pt x="871" y="1764"/>
                        <a:pt x="875" y="1757"/>
                      </a:cubicBezTo>
                      <a:cubicBezTo>
                        <a:pt x="880" y="1747"/>
                        <a:pt x="890" y="1741"/>
                        <a:pt x="901" y="1740"/>
                      </a:cubicBezTo>
                      <a:cubicBezTo>
                        <a:pt x="911" y="1740"/>
                        <a:pt x="927" y="1745"/>
                        <a:pt x="936" y="1751"/>
                      </a:cubicBezTo>
                      <a:cubicBezTo>
                        <a:pt x="944" y="1755"/>
                        <a:pt x="953" y="1763"/>
                        <a:pt x="958" y="1771"/>
                      </a:cubicBezTo>
                      <a:cubicBezTo>
                        <a:pt x="956" y="1765"/>
                        <a:pt x="955" y="1760"/>
                        <a:pt x="955" y="1754"/>
                      </a:cubicBezTo>
                      <a:cubicBezTo>
                        <a:pt x="955" y="1740"/>
                        <a:pt x="958" y="1731"/>
                        <a:pt x="965" y="1720"/>
                      </a:cubicBezTo>
                      <a:cubicBezTo>
                        <a:pt x="968" y="1716"/>
                        <a:pt x="970" y="1713"/>
                        <a:pt x="973" y="1710"/>
                      </a:cubicBezTo>
                      <a:cubicBezTo>
                        <a:pt x="974" y="1711"/>
                        <a:pt x="975" y="1712"/>
                        <a:pt x="975" y="1713"/>
                      </a:cubicBezTo>
                      <a:cubicBezTo>
                        <a:pt x="973" y="1715"/>
                        <a:pt x="971" y="1718"/>
                        <a:pt x="968" y="1722"/>
                      </a:cubicBezTo>
                      <a:cubicBezTo>
                        <a:pt x="962" y="1732"/>
                        <a:pt x="959" y="1741"/>
                        <a:pt x="960" y="1754"/>
                      </a:cubicBezTo>
                      <a:cubicBezTo>
                        <a:pt x="961" y="1770"/>
                        <a:pt x="968" y="1783"/>
                        <a:pt x="978" y="1795"/>
                      </a:cubicBezTo>
                      <a:cubicBezTo>
                        <a:pt x="976" y="1791"/>
                        <a:pt x="975" y="1787"/>
                        <a:pt x="974" y="1783"/>
                      </a:cubicBezTo>
                      <a:cubicBezTo>
                        <a:pt x="974" y="1783"/>
                        <a:pt x="974" y="1783"/>
                        <a:pt x="974" y="1783"/>
                      </a:cubicBezTo>
                      <a:cubicBezTo>
                        <a:pt x="973" y="1774"/>
                        <a:pt x="973" y="1766"/>
                        <a:pt x="978" y="1758"/>
                      </a:cubicBezTo>
                      <a:cubicBezTo>
                        <a:pt x="976" y="1767"/>
                        <a:pt x="976" y="1773"/>
                        <a:pt x="977" y="1782"/>
                      </a:cubicBezTo>
                      <a:cubicBezTo>
                        <a:pt x="977" y="1782"/>
                        <a:pt x="977" y="1782"/>
                        <a:pt x="977" y="1782"/>
                      </a:cubicBezTo>
                      <a:cubicBezTo>
                        <a:pt x="980" y="1800"/>
                        <a:pt x="984" y="1803"/>
                        <a:pt x="997" y="1815"/>
                      </a:cubicBezTo>
                      <a:cubicBezTo>
                        <a:pt x="1017" y="1833"/>
                        <a:pt x="1039" y="1851"/>
                        <a:pt x="1048" y="1874"/>
                      </a:cubicBezTo>
                      <a:cubicBezTo>
                        <a:pt x="1040" y="1860"/>
                        <a:pt x="1002" y="1814"/>
                        <a:pt x="983" y="1825"/>
                      </a:cubicBezTo>
                      <a:close/>
                      <a:moveTo>
                        <a:pt x="977" y="1771"/>
                      </a:moveTo>
                      <a:cubicBezTo>
                        <a:pt x="990" y="1772"/>
                        <a:pt x="990" y="1755"/>
                        <a:pt x="992" y="1750"/>
                      </a:cubicBezTo>
                      <a:cubicBezTo>
                        <a:pt x="993" y="1745"/>
                        <a:pt x="994" y="1742"/>
                        <a:pt x="998" y="1740"/>
                      </a:cubicBezTo>
                      <a:cubicBezTo>
                        <a:pt x="993" y="1740"/>
                        <a:pt x="981" y="1744"/>
                        <a:pt x="976" y="1748"/>
                      </a:cubicBezTo>
                      <a:cubicBezTo>
                        <a:pt x="969" y="1753"/>
                        <a:pt x="967" y="1761"/>
                        <a:pt x="973" y="1769"/>
                      </a:cubicBezTo>
                      <a:cubicBezTo>
                        <a:pt x="973" y="1764"/>
                        <a:pt x="976" y="1758"/>
                        <a:pt x="981" y="1755"/>
                      </a:cubicBezTo>
                      <a:cubicBezTo>
                        <a:pt x="979" y="1758"/>
                        <a:pt x="976" y="1765"/>
                        <a:pt x="977" y="1771"/>
                      </a:cubicBezTo>
                      <a:close/>
                      <a:moveTo>
                        <a:pt x="909" y="1801"/>
                      </a:moveTo>
                      <a:cubicBezTo>
                        <a:pt x="906" y="1799"/>
                        <a:pt x="903" y="1799"/>
                        <a:pt x="901" y="1802"/>
                      </a:cubicBezTo>
                      <a:cubicBezTo>
                        <a:pt x="898" y="1804"/>
                        <a:pt x="898" y="1808"/>
                        <a:pt x="901" y="1810"/>
                      </a:cubicBezTo>
                      <a:cubicBezTo>
                        <a:pt x="903" y="1812"/>
                        <a:pt x="907" y="1812"/>
                        <a:pt x="909" y="1809"/>
                      </a:cubicBezTo>
                      <a:cubicBezTo>
                        <a:pt x="911" y="1807"/>
                        <a:pt x="911" y="1804"/>
                        <a:pt x="909" y="1801"/>
                      </a:cubicBezTo>
                      <a:close/>
                      <a:moveTo>
                        <a:pt x="916" y="1786"/>
                      </a:moveTo>
                      <a:cubicBezTo>
                        <a:pt x="913" y="1783"/>
                        <a:pt x="908" y="1783"/>
                        <a:pt x="906" y="1786"/>
                      </a:cubicBezTo>
                      <a:cubicBezTo>
                        <a:pt x="903" y="1789"/>
                        <a:pt x="903" y="1793"/>
                        <a:pt x="906" y="1796"/>
                      </a:cubicBezTo>
                      <a:cubicBezTo>
                        <a:pt x="909" y="1799"/>
                        <a:pt x="913" y="1799"/>
                        <a:pt x="916" y="1796"/>
                      </a:cubicBezTo>
                      <a:cubicBezTo>
                        <a:pt x="918" y="1793"/>
                        <a:pt x="918" y="1789"/>
                        <a:pt x="916" y="1786"/>
                      </a:cubicBezTo>
                      <a:close/>
                      <a:moveTo>
                        <a:pt x="928" y="1768"/>
                      </a:moveTo>
                      <a:cubicBezTo>
                        <a:pt x="924" y="1765"/>
                        <a:pt x="918" y="1765"/>
                        <a:pt x="915" y="1769"/>
                      </a:cubicBezTo>
                      <a:cubicBezTo>
                        <a:pt x="911" y="1772"/>
                        <a:pt x="911" y="1778"/>
                        <a:pt x="915" y="1782"/>
                      </a:cubicBezTo>
                      <a:cubicBezTo>
                        <a:pt x="919" y="1785"/>
                        <a:pt x="925" y="1785"/>
                        <a:pt x="928" y="1782"/>
                      </a:cubicBezTo>
                      <a:cubicBezTo>
                        <a:pt x="932" y="1778"/>
                        <a:pt x="932" y="1772"/>
                        <a:pt x="928" y="1768"/>
                      </a:cubicBezTo>
                      <a:close/>
                      <a:moveTo>
                        <a:pt x="988" y="1694"/>
                      </a:moveTo>
                      <a:cubicBezTo>
                        <a:pt x="993" y="1696"/>
                        <a:pt x="995" y="1703"/>
                        <a:pt x="993" y="1708"/>
                      </a:cubicBezTo>
                      <a:cubicBezTo>
                        <a:pt x="990" y="1713"/>
                        <a:pt x="984" y="1715"/>
                        <a:pt x="979" y="1713"/>
                      </a:cubicBezTo>
                      <a:cubicBezTo>
                        <a:pt x="974" y="1710"/>
                        <a:pt x="972" y="1704"/>
                        <a:pt x="974" y="1699"/>
                      </a:cubicBezTo>
                      <a:cubicBezTo>
                        <a:pt x="977" y="1694"/>
                        <a:pt x="983" y="1692"/>
                        <a:pt x="988" y="1694"/>
                      </a:cubicBezTo>
                      <a:close/>
                      <a:moveTo>
                        <a:pt x="1004" y="1689"/>
                      </a:moveTo>
                      <a:cubicBezTo>
                        <a:pt x="1007" y="1691"/>
                        <a:pt x="1008" y="1695"/>
                        <a:pt x="1007" y="1698"/>
                      </a:cubicBezTo>
                      <a:cubicBezTo>
                        <a:pt x="1005" y="1702"/>
                        <a:pt x="1001" y="1703"/>
                        <a:pt x="998" y="1701"/>
                      </a:cubicBezTo>
                      <a:cubicBezTo>
                        <a:pt x="995" y="1700"/>
                        <a:pt x="993" y="1696"/>
                        <a:pt x="995" y="1692"/>
                      </a:cubicBezTo>
                      <a:cubicBezTo>
                        <a:pt x="996" y="1689"/>
                        <a:pt x="1000" y="1688"/>
                        <a:pt x="1004" y="1689"/>
                      </a:cubicBezTo>
                      <a:close/>
                      <a:moveTo>
                        <a:pt x="1126" y="1815"/>
                      </a:moveTo>
                      <a:cubicBezTo>
                        <a:pt x="1135" y="1827"/>
                        <a:pt x="1146" y="1837"/>
                        <a:pt x="1159" y="1840"/>
                      </a:cubicBezTo>
                      <a:cubicBezTo>
                        <a:pt x="1173" y="1843"/>
                        <a:pt x="1188" y="1840"/>
                        <a:pt x="1196" y="1829"/>
                      </a:cubicBezTo>
                      <a:cubicBezTo>
                        <a:pt x="1201" y="1822"/>
                        <a:pt x="1203" y="1814"/>
                        <a:pt x="1204" y="1806"/>
                      </a:cubicBezTo>
                      <a:cubicBezTo>
                        <a:pt x="1204" y="1797"/>
                        <a:pt x="1202" y="1790"/>
                        <a:pt x="1198" y="1782"/>
                      </a:cubicBezTo>
                      <a:cubicBezTo>
                        <a:pt x="1194" y="1775"/>
                        <a:pt x="1189" y="1769"/>
                        <a:pt x="1183" y="1764"/>
                      </a:cubicBezTo>
                      <a:cubicBezTo>
                        <a:pt x="1179" y="1762"/>
                        <a:pt x="1177" y="1760"/>
                        <a:pt x="1173" y="1758"/>
                      </a:cubicBezTo>
                      <a:cubicBezTo>
                        <a:pt x="1164" y="1753"/>
                        <a:pt x="1156" y="1750"/>
                        <a:pt x="1146" y="1749"/>
                      </a:cubicBezTo>
                      <a:cubicBezTo>
                        <a:pt x="1131" y="1747"/>
                        <a:pt x="1119" y="1749"/>
                        <a:pt x="1106" y="1755"/>
                      </a:cubicBezTo>
                      <a:cubicBezTo>
                        <a:pt x="1105" y="1755"/>
                        <a:pt x="1104" y="1756"/>
                        <a:pt x="1103" y="1756"/>
                      </a:cubicBezTo>
                      <a:cubicBezTo>
                        <a:pt x="1109" y="1747"/>
                        <a:pt x="1111" y="1737"/>
                        <a:pt x="1111" y="1726"/>
                      </a:cubicBezTo>
                      <a:cubicBezTo>
                        <a:pt x="1111" y="1714"/>
                        <a:pt x="1107" y="1701"/>
                        <a:pt x="1098" y="1693"/>
                      </a:cubicBezTo>
                      <a:cubicBezTo>
                        <a:pt x="1094" y="1689"/>
                        <a:pt x="1089" y="1687"/>
                        <a:pt x="1083" y="1685"/>
                      </a:cubicBezTo>
                      <a:cubicBezTo>
                        <a:pt x="1089" y="1688"/>
                        <a:pt x="1093" y="1691"/>
                        <a:pt x="1096" y="1694"/>
                      </a:cubicBezTo>
                      <a:cubicBezTo>
                        <a:pt x="1105" y="1703"/>
                        <a:pt x="1108" y="1714"/>
                        <a:pt x="1108" y="1726"/>
                      </a:cubicBezTo>
                      <a:cubicBezTo>
                        <a:pt x="1107" y="1735"/>
                        <a:pt x="1105" y="1742"/>
                        <a:pt x="1102" y="1749"/>
                      </a:cubicBezTo>
                      <a:cubicBezTo>
                        <a:pt x="1095" y="1762"/>
                        <a:pt x="1085" y="1770"/>
                        <a:pt x="1077" y="1782"/>
                      </a:cubicBezTo>
                      <a:cubicBezTo>
                        <a:pt x="1076" y="1783"/>
                        <a:pt x="1076" y="1783"/>
                        <a:pt x="1076" y="1783"/>
                      </a:cubicBezTo>
                      <a:cubicBezTo>
                        <a:pt x="1072" y="1790"/>
                        <a:pt x="1069" y="1797"/>
                        <a:pt x="1066" y="1804"/>
                      </a:cubicBezTo>
                      <a:cubicBezTo>
                        <a:pt x="1066" y="1806"/>
                        <a:pt x="1061" y="1825"/>
                        <a:pt x="1063" y="1826"/>
                      </a:cubicBezTo>
                      <a:cubicBezTo>
                        <a:pt x="1064" y="1826"/>
                        <a:pt x="1068" y="1814"/>
                        <a:pt x="1068" y="1812"/>
                      </a:cubicBezTo>
                      <a:cubicBezTo>
                        <a:pt x="1072" y="1803"/>
                        <a:pt x="1075" y="1794"/>
                        <a:pt x="1081" y="1786"/>
                      </a:cubicBezTo>
                      <a:cubicBezTo>
                        <a:pt x="1081" y="1785"/>
                        <a:pt x="1081" y="1785"/>
                        <a:pt x="1081" y="1785"/>
                      </a:cubicBezTo>
                      <a:cubicBezTo>
                        <a:pt x="1088" y="1773"/>
                        <a:pt x="1096" y="1765"/>
                        <a:pt x="1108" y="1759"/>
                      </a:cubicBezTo>
                      <a:cubicBezTo>
                        <a:pt x="1122" y="1752"/>
                        <a:pt x="1140" y="1749"/>
                        <a:pt x="1154" y="1756"/>
                      </a:cubicBezTo>
                      <a:cubicBezTo>
                        <a:pt x="1162" y="1760"/>
                        <a:pt x="1171" y="1772"/>
                        <a:pt x="1167" y="1781"/>
                      </a:cubicBezTo>
                      <a:cubicBezTo>
                        <a:pt x="1165" y="1784"/>
                        <a:pt x="1162" y="1786"/>
                        <a:pt x="1158" y="1786"/>
                      </a:cubicBezTo>
                      <a:cubicBezTo>
                        <a:pt x="1155" y="1785"/>
                        <a:pt x="1153" y="1783"/>
                        <a:pt x="1153" y="1779"/>
                      </a:cubicBezTo>
                      <a:cubicBezTo>
                        <a:pt x="1153" y="1777"/>
                        <a:pt x="1154" y="1775"/>
                        <a:pt x="1155" y="1774"/>
                      </a:cubicBezTo>
                      <a:cubicBezTo>
                        <a:pt x="1157" y="1772"/>
                        <a:pt x="1161" y="1773"/>
                        <a:pt x="1162" y="1776"/>
                      </a:cubicBezTo>
                      <a:cubicBezTo>
                        <a:pt x="1162" y="1777"/>
                        <a:pt x="1162" y="1779"/>
                        <a:pt x="1161" y="1780"/>
                      </a:cubicBezTo>
                      <a:cubicBezTo>
                        <a:pt x="1163" y="1780"/>
                        <a:pt x="1164" y="1778"/>
                        <a:pt x="1164" y="1776"/>
                      </a:cubicBezTo>
                      <a:cubicBezTo>
                        <a:pt x="1165" y="1773"/>
                        <a:pt x="1162" y="1770"/>
                        <a:pt x="1159" y="1769"/>
                      </a:cubicBezTo>
                      <a:cubicBezTo>
                        <a:pt x="1153" y="1767"/>
                        <a:pt x="1148" y="1771"/>
                        <a:pt x="1146" y="1776"/>
                      </a:cubicBezTo>
                      <a:cubicBezTo>
                        <a:pt x="1145" y="1780"/>
                        <a:pt x="1145" y="1785"/>
                        <a:pt x="1148" y="1788"/>
                      </a:cubicBezTo>
                      <a:cubicBezTo>
                        <a:pt x="1150" y="1792"/>
                        <a:pt x="1154" y="1793"/>
                        <a:pt x="1158" y="1794"/>
                      </a:cubicBezTo>
                      <a:cubicBezTo>
                        <a:pt x="1164" y="1794"/>
                        <a:pt x="1169" y="1791"/>
                        <a:pt x="1171" y="1786"/>
                      </a:cubicBezTo>
                      <a:cubicBezTo>
                        <a:pt x="1177" y="1774"/>
                        <a:pt x="1169" y="1762"/>
                        <a:pt x="1159" y="1756"/>
                      </a:cubicBezTo>
                      <a:cubicBezTo>
                        <a:pt x="1155" y="1755"/>
                        <a:pt x="1152" y="1753"/>
                        <a:pt x="1148" y="1753"/>
                      </a:cubicBezTo>
                      <a:cubicBezTo>
                        <a:pt x="1160" y="1754"/>
                        <a:pt x="1170" y="1758"/>
                        <a:pt x="1181" y="1766"/>
                      </a:cubicBezTo>
                      <a:cubicBezTo>
                        <a:pt x="1188" y="1771"/>
                        <a:pt x="1192" y="1776"/>
                        <a:pt x="1196" y="1783"/>
                      </a:cubicBezTo>
                      <a:cubicBezTo>
                        <a:pt x="1200" y="1791"/>
                        <a:pt x="1202" y="1797"/>
                        <a:pt x="1202" y="1806"/>
                      </a:cubicBezTo>
                      <a:cubicBezTo>
                        <a:pt x="1202" y="1811"/>
                        <a:pt x="1201" y="1815"/>
                        <a:pt x="1200" y="1819"/>
                      </a:cubicBezTo>
                      <a:cubicBezTo>
                        <a:pt x="1200" y="1819"/>
                        <a:pt x="1200" y="1819"/>
                        <a:pt x="1200" y="1819"/>
                      </a:cubicBezTo>
                      <a:cubicBezTo>
                        <a:pt x="1202" y="1807"/>
                        <a:pt x="1193" y="1795"/>
                        <a:pt x="1177" y="1802"/>
                      </a:cubicBezTo>
                      <a:cubicBezTo>
                        <a:pt x="1165" y="1806"/>
                        <a:pt x="1154" y="1829"/>
                        <a:pt x="1126" y="1815"/>
                      </a:cubicBezTo>
                      <a:close/>
                      <a:moveTo>
                        <a:pt x="1096" y="1696"/>
                      </a:moveTo>
                      <a:cubicBezTo>
                        <a:pt x="1087" y="1708"/>
                        <a:pt x="1072" y="1693"/>
                        <a:pt x="1066" y="1689"/>
                      </a:cubicBezTo>
                      <a:cubicBezTo>
                        <a:pt x="1061" y="1686"/>
                        <a:pt x="1057" y="1685"/>
                        <a:pt x="1053" y="1686"/>
                      </a:cubicBezTo>
                      <a:cubicBezTo>
                        <a:pt x="1057" y="1682"/>
                        <a:pt x="1071" y="1675"/>
                        <a:pt x="1078" y="1674"/>
                      </a:cubicBezTo>
                      <a:cubicBezTo>
                        <a:pt x="1088" y="1673"/>
                        <a:pt x="1098" y="1679"/>
                        <a:pt x="1098" y="1691"/>
                      </a:cubicBezTo>
                      <a:cubicBezTo>
                        <a:pt x="1094" y="1687"/>
                        <a:pt x="1086" y="1684"/>
                        <a:pt x="1080" y="1685"/>
                      </a:cubicBezTo>
                      <a:cubicBezTo>
                        <a:pt x="1084" y="1686"/>
                        <a:pt x="1092" y="1690"/>
                        <a:pt x="1096" y="1696"/>
                      </a:cubicBezTo>
                      <a:close/>
                      <a:moveTo>
                        <a:pt x="981" y="1978"/>
                      </a:moveTo>
                      <a:cubicBezTo>
                        <a:pt x="968" y="1961"/>
                        <a:pt x="964" y="1948"/>
                        <a:pt x="955" y="1930"/>
                      </a:cubicBezTo>
                      <a:cubicBezTo>
                        <a:pt x="950" y="1922"/>
                        <a:pt x="944" y="1915"/>
                        <a:pt x="934" y="1912"/>
                      </a:cubicBezTo>
                      <a:cubicBezTo>
                        <a:pt x="926" y="1909"/>
                        <a:pt x="918" y="1911"/>
                        <a:pt x="912" y="1917"/>
                      </a:cubicBezTo>
                      <a:cubicBezTo>
                        <a:pt x="907" y="1922"/>
                        <a:pt x="905" y="1929"/>
                        <a:pt x="907" y="1936"/>
                      </a:cubicBezTo>
                      <a:cubicBezTo>
                        <a:pt x="909" y="1941"/>
                        <a:pt x="912" y="1944"/>
                        <a:pt x="916" y="1946"/>
                      </a:cubicBezTo>
                      <a:cubicBezTo>
                        <a:pt x="922" y="1948"/>
                        <a:pt x="930" y="1946"/>
                        <a:pt x="931" y="1939"/>
                      </a:cubicBezTo>
                      <a:cubicBezTo>
                        <a:pt x="932" y="1935"/>
                        <a:pt x="930" y="1931"/>
                        <a:pt x="927" y="1929"/>
                      </a:cubicBezTo>
                      <a:cubicBezTo>
                        <a:pt x="922" y="1927"/>
                        <a:pt x="917" y="1929"/>
                        <a:pt x="915" y="1933"/>
                      </a:cubicBezTo>
                      <a:cubicBezTo>
                        <a:pt x="913" y="1937"/>
                        <a:pt x="915" y="1943"/>
                        <a:pt x="919" y="1945"/>
                      </a:cubicBezTo>
                      <a:cubicBezTo>
                        <a:pt x="920" y="1945"/>
                        <a:pt x="921" y="1945"/>
                        <a:pt x="922" y="1945"/>
                      </a:cubicBezTo>
                      <a:cubicBezTo>
                        <a:pt x="920" y="1945"/>
                        <a:pt x="918" y="1945"/>
                        <a:pt x="917" y="1944"/>
                      </a:cubicBezTo>
                      <a:cubicBezTo>
                        <a:pt x="913" y="1942"/>
                        <a:pt x="910" y="1940"/>
                        <a:pt x="909" y="1936"/>
                      </a:cubicBezTo>
                      <a:cubicBezTo>
                        <a:pt x="907" y="1930"/>
                        <a:pt x="909" y="1923"/>
                        <a:pt x="914" y="1919"/>
                      </a:cubicBezTo>
                      <a:cubicBezTo>
                        <a:pt x="919" y="1914"/>
                        <a:pt x="926" y="1913"/>
                        <a:pt x="933" y="1915"/>
                      </a:cubicBezTo>
                      <a:cubicBezTo>
                        <a:pt x="942" y="1919"/>
                        <a:pt x="946" y="1925"/>
                        <a:pt x="951" y="1933"/>
                      </a:cubicBezTo>
                      <a:cubicBezTo>
                        <a:pt x="960" y="1951"/>
                        <a:pt x="964" y="1964"/>
                        <a:pt x="977" y="1981"/>
                      </a:cubicBezTo>
                      <a:cubicBezTo>
                        <a:pt x="990" y="1996"/>
                        <a:pt x="1006" y="2007"/>
                        <a:pt x="1026" y="2012"/>
                      </a:cubicBezTo>
                      <a:cubicBezTo>
                        <a:pt x="1044" y="2015"/>
                        <a:pt x="1060" y="2010"/>
                        <a:pt x="1072" y="1995"/>
                      </a:cubicBezTo>
                      <a:cubicBezTo>
                        <a:pt x="1082" y="1981"/>
                        <a:pt x="1084" y="1962"/>
                        <a:pt x="1074" y="1948"/>
                      </a:cubicBezTo>
                      <a:cubicBezTo>
                        <a:pt x="1074" y="1948"/>
                        <a:pt x="1074" y="1948"/>
                        <a:pt x="1074" y="1948"/>
                      </a:cubicBezTo>
                      <a:cubicBezTo>
                        <a:pt x="1074" y="1956"/>
                        <a:pt x="1071" y="1966"/>
                        <a:pt x="1062" y="1971"/>
                      </a:cubicBezTo>
                      <a:cubicBezTo>
                        <a:pt x="1048" y="1981"/>
                        <a:pt x="1033" y="1977"/>
                        <a:pt x="1023" y="1964"/>
                      </a:cubicBezTo>
                      <a:cubicBezTo>
                        <a:pt x="1005" y="1940"/>
                        <a:pt x="976" y="1961"/>
                        <a:pt x="996" y="1988"/>
                      </a:cubicBezTo>
                      <a:cubicBezTo>
                        <a:pt x="1005" y="2001"/>
                        <a:pt x="1024" y="2005"/>
                        <a:pt x="1037" y="2003"/>
                      </a:cubicBezTo>
                      <a:cubicBezTo>
                        <a:pt x="1063" y="1998"/>
                        <a:pt x="1086" y="1971"/>
                        <a:pt x="1074" y="1948"/>
                      </a:cubicBezTo>
                      <a:cubicBezTo>
                        <a:pt x="1082" y="1962"/>
                        <a:pt x="1079" y="1980"/>
                        <a:pt x="1069" y="1994"/>
                      </a:cubicBezTo>
                      <a:cubicBezTo>
                        <a:pt x="1058" y="2007"/>
                        <a:pt x="1043" y="2011"/>
                        <a:pt x="1027" y="2007"/>
                      </a:cubicBezTo>
                      <a:cubicBezTo>
                        <a:pt x="1008" y="2003"/>
                        <a:pt x="993" y="1992"/>
                        <a:pt x="981" y="1978"/>
                      </a:cubicBezTo>
                      <a:close/>
                      <a:moveTo>
                        <a:pt x="1062" y="1836"/>
                      </a:moveTo>
                      <a:cubicBezTo>
                        <a:pt x="1083" y="1809"/>
                        <a:pt x="1112" y="1809"/>
                        <a:pt x="1126" y="1800"/>
                      </a:cubicBezTo>
                      <a:cubicBezTo>
                        <a:pt x="1142" y="1790"/>
                        <a:pt x="1130" y="1772"/>
                        <a:pt x="1112" y="1779"/>
                      </a:cubicBezTo>
                      <a:cubicBezTo>
                        <a:pt x="1091" y="1786"/>
                        <a:pt x="1071" y="1811"/>
                        <a:pt x="1062" y="1836"/>
                      </a:cubicBezTo>
                      <a:close/>
                      <a:moveTo>
                        <a:pt x="1050" y="1877"/>
                      </a:moveTo>
                      <a:cubicBezTo>
                        <a:pt x="1037" y="1867"/>
                        <a:pt x="1022" y="1863"/>
                        <a:pt x="1007" y="1866"/>
                      </a:cubicBezTo>
                      <a:cubicBezTo>
                        <a:pt x="994" y="1869"/>
                        <a:pt x="981" y="1877"/>
                        <a:pt x="980" y="1891"/>
                      </a:cubicBezTo>
                      <a:cubicBezTo>
                        <a:pt x="974" y="1890"/>
                        <a:pt x="970" y="1882"/>
                        <a:pt x="973" y="1874"/>
                      </a:cubicBezTo>
                      <a:cubicBezTo>
                        <a:pt x="976" y="1866"/>
                        <a:pt x="987" y="1858"/>
                        <a:pt x="999" y="1861"/>
                      </a:cubicBezTo>
                      <a:cubicBezTo>
                        <a:pt x="1001" y="1850"/>
                        <a:pt x="1034" y="1853"/>
                        <a:pt x="1050" y="1877"/>
                      </a:cubicBezTo>
                      <a:close/>
                      <a:moveTo>
                        <a:pt x="1092" y="2009"/>
                      </a:moveTo>
                      <a:cubicBezTo>
                        <a:pt x="1103" y="2005"/>
                        <a:pt x="1116" y="1995"/>
                        <a:pt x="1121" y="1987"/>
                      </a:cubicBezTo>
                      <a:cubicBezTo>
                        <a:pt x="1128" y="1976"/>
                        <a:pt x="1133" y="1958"/>
                        <a:pt x="1124" y="1947"/>
                      </a:cubicBezTo>
                      <a:cubicBezTo>
                        <a:pt x="1135" y="1939"/>
                        <a:pt x="1138" y="1927"/>
                        <a:pt x="1140" y="1915"/>
                      </a:cubicBezTo>
                      <a:cubicBezTo>
                        <a:pt x="1143" y="1899"/>
                        <a:pt x="1149" y="1882"/>
                        <a:pt x="1163" y="1880"/>
                      </a:cubicBezTo>
                      <a:cubicBezTo>
                        <a:pt x="1147" y="1874"/>
                        <a:pt x="1129" y="1888"/>
                        <a:pt x="1121" y="1901"/>
                      </a:cubicBezTo>
                      <a:cubicBezTo>
                        <a:pt x="1110" y="1920"/>
                        <a:pt x="1114" y="1934"/>
                        <a:pt x="1115" y="1957"/>
                      </a:cubicBezTo>
                      <a:cubicBezTo>
                        <a:pt x="1115" y="1970"/>
                        <a:pt x="1106" y="1997"/>
                        <a:pt x="1092" y="2009"/>
                      </a:cubicBezTo>
                      <a:close/>
                      <a:moveTo>
                        <a:pt x="1055" y="1887"/>
                      </a:moveTo>
                      <a:cubicBezTo>
                        <a:pt x="1046" y="1876"/>
                        <a:pt x="1026" y="1886"/>
                        <a:pt x="1016" y="1896"/>
                      </a:cubicBezTo>
                      <a:cubicBezTo>
                        <a:pt x="1006" y="1907"/>
                        <a:pt x="996" y="1923"/>
                        <a:pt x="979" y="1924"/>
                      </a:cubicBezTo>
                      <a:cubicBezTo>
                        <a:pt x="969" y="1924"/>
                        <a:pt x="960" y="1920"/>
                        <a:pt x="956" y="1911"/>
                      </a:cubicBezTo>
                      <a:cubicBezTo>
                        <a:pt x="953" y="1906"/>
                        <a:pt x="954" y="1900"/>
                        <a:pt x="959" y="1896"/>
                      </a:cubicBezTo>
                      <a:cubicBezTo>
                        <a:pt x="957" y="1901"/>
                        <a:pt x="960" y="1908"/>
                        <a:pt x="966" y="1910"/>
                      </a:cubicBezTo>
                      <a:cubicBezTo>
                        <a:pt x="972" y="1913"/>
                        <a:pt x="979" y="1909"/>
                        <a:pt x="983" y="1903"/>
                      </a:cubicBezTo>
                      <a:cubicBezTo>
                        <a:pt x="992" y="1892"/>
                        <a:pt x="998" y="1880"/>
                        <a:pt x="1010" y="1873"/>
                      </a:cubicBezTo>
                      <a:cubicBezTo>
                        <a:pt x="1024" y="1865"/>
                        <a:pt x="1046" y="1868"/>
                        <a:pt x="1055" y="1887"/>
                      </a:cubicBezTo>
                      <a:close/>
                      <a:moveTo>
                        <a:pt x="1048" y="1750"/>
                      </a:moveTo>
                      <a:cubicBezTo>
                        <a:pt x="1057" y="1736"/>
                        <a:pt x="1056" y="1711"/>
                        <a:pt x="1047" y="1697"/>
                      </a:cubicBezTo>
                      <a:cubicBezTo>
                        <a:pt x="1037" y="1683"/>
                        <a:pt x="1021" y="1687"/>
                        <a:pt x="1029" y="1705"/>
                      </a:cubicBezTo>
                      <a:cubicBezTo>
                        <a:pt x="1035" y="1718"/>
                        <a:pt x="1052" y="1735"/>
                        <a:pt x="1048" y="1750"/>
                      </a:cubicBezTo>
                      <a:close/>
                      <a:moveTo>
                        <a:pt x="1035" y="1770"/>
                      </a:moveTo>
                      <a:cubicBezTo>
                        <a:pt x="1033" y="1773"/>
                        <a:pt x="1033" y="1776"/>
                        <a:pt x="1033" y="1779"/>
                      </a:cubicBezTo>
                      <a:cubicBezTo>
                        <a:pt x="1034" y="1783"/>
                        <a:pt x="1038" y="1787"/>
                        <a:pt x="1043" y="1787"/>
                      </a:cubicBezTo>
                      <a:cubicBezTo>
                        <a:pt x="1048" y="1788"/>
                        <a:pt x="1053" y="1784"/>
                        <a:pt x="1054" y="1780"/>
                      </a:cubicBezTo>
                      <a:cubicBezTo>
                        <a:pt x="1057" y="1772"/>
                        <a:pt x="1051" y="1769"/>
                        <a:pt x="1048" y="1765"/>
                      </a:cubicBezTo>
                      <a:cubicBezTo>
                        <a:pt x="1046" y="1759"/>
                        <a:pt x="1049" y="1753"/>
                        <a:pt x="1055" y="1748"/>
                      </a:cubicBezTo>
                      <a:cubicBezTo>
                        <a:pt x="1062" y="1743"/>
                        <a:pt x="1071" y="1742"/>
                        <a:pt x="1078" y="1748"/>
                      </a:cubicBezTo>
                      <a:cubicBezTo>
                        <a:pt x="1082" y="1751"/>
                        <a:pt x="1085" y="1756"/>
                        <a:pt x="1081" y="1760"/>
                      </a:cubicBezTo>
                      <a:cubicBezTo>
                        <a:pt x="1080" y="1755"/>
                        <a:pt x="1072" y="1753"/>
                        <a:pt x="1068" y="1759"/>
                      </a:cubicBezTo>
                      <a:cubicBezTo>
                        <a:pt x="1066" y="1762"/>
                        <a:pt x="1066" y="1770"/>
                        <a:pt x="1065" y="1779"/>
                      </a:cubicBezTo>
                      <a:cubicBezTo>
                        <a:pt x="1064" y="1787"/>
                        <a:pt x="1062" y="1795"/>
                        <a:pt x="1057" y="1800"/>
                      </a:cubicBezTo>
                      <a:cubicBezTo>
                        <a:pt x="1047" y="1811"/>
                        <a:pt x="1029" y="1809"/>
                        <a:pt x="1021" y="1798"/>
                      </a:cubicBezTo>
                      <a:cubicBezTo>
                        <a:pt x="1017" y="1791"/>
                        <a:pt x="1016" y="1784"/>
                        <a:pt x="1017" y="1777"/>
                      </a:cubicBezTo>
                      <a:cubicBezTo>
                        <a:pt x="1018" y="1769"/>
                        <a:pt x="1026" y="1751"/>
                        <a:pt x="1021" y="1742"/>
                      </a:cubicBezTo>
                      <a:cubicBezTo>
                        <a:pt x="1018" y="1736"/>
                        <a:pt x="1012" y="1735"/>
                        <a:pt x="1009" y="1738"/>
                      </a:cubicBezTo>
                      <a:cubicBezTo>
                        <a:pt x="1007" y="1733"/>
                        <a:pt x="1013" y="1727"/>
                        <a:pt x="1019" y="1726"/>
                      </a:cubicBezTo>
                      <a:cubicBezTo>
                        <a:pt x="1031" y="1725"/>
                        <a:pt x="1044" y="1737"/>
                        <a:pt x="1043" y="1753"/>
                      </a:cubicBezTo>
                      <a:cubicBezTo>
                        <a:pt x="1043" y="1758"/>
                        <a:pt x="1040" y="1763"/>
                        <a:pt x="1035" y="1770"/>
                      </a:cubicBezTo>
                      <a:close/>
                      <a:moveTo>
                        <a:pt x="1037" y="1772"/>
                      </a:moveTo>
                      <a:cubicBezTo>
                        <a:pt x="1034" y="1776"/>
                        <a:pt x="1035" y="1782"/>
                        <a:pt x="1039" y="1784"/>
                      </a:cubicBezTo>
                      <a:cubicBezTo>
                        <a:pt x="1047" y="1789"/>
                        <a:pt x="1054" y="1780"/>
                        <a:pt x="1052" y="1773"/>
                      </a:cubicBezTo>
                      <a:cubicBezTo>
                        <a:pt x="1050" y="1768"/>
                        <a:pt x="1045" y="1766"/>
                        <a:pt x="1046" y="1758"/>
                      </a:cubicBezTo>
                      <a:cubicBezTo>
                        <a:pt x="1043" y="1766"/>
                        <a:pt x="1040" y="1766"/>
                        <a:pt x="1037" y="1772"/>
                      </a:cubicBezTo>
                      <a:close/>
                      <a:moveTo>
                        <a:pt x="1031" y="1809"/>
                      </a:moveTo>
                      <a:cubicBezTo>
                        <a:pt x="1038" y="1813"/>
                        <a:pt x="1048" y="1811"/>
                        <a:pt x="1053" y="1807"/>
                      </a:cubicBezTo>
                      <a:cubicBezTo>
                        <a:pt x="1060" y="1812"/>
                        <a:pt x="1053" y="1829"/>
                        <a:pt x="1040" y="1827"/>
                      </a:cubicBezTo>
                      <a:cubicBezTo>
                        <a:pt x="1032" y="1826"/>
                        <a:pt x="1027" y="1816"/>
                        <a:pt x="1031" y="1809"/>
                      </a:cubicBezTo>
                      <a:close/>
                      <a:moveTo>
                        <a:pt x="1260" y="1944"/>
                      </a:moveTo>
                      <a:cubicBezTo>
                        <a:pt x="1236" y="1941"/>
                        <a:pt x="1226" y="1964"/>
                        <a:pt x="1223" y="1976"/>
                      </a:cubicBezTo>
                      <a:cubicBezTo>
                        <a:pt x="1219" y="1990"/>
                        <a:pt x="1219" y="2006"/>
                        <a:pt x="1205" y="2015"/>
                      </a:cubicBezTo>
                      <a:cubicBezTo>
                        <a:pt x="1197" y="2019"/>
                        <a:pt x="1188" y="2019"/>
                        <a:pt x="1181" y="2014"/>
                      </a:cubicBezTo>
                      <a:cubicBezTo>
                        <a:pt x="1177" y="2011"/>
                        <a:pt x="1175" y="2006"/>
                        <a:pt x="1177" y="2001"/>
                      </a:cubicBezTo>
                      <a:cubicBezTo>
                        <a:pt x="1178" y="2005"/>
                        <a:pt x="1184" y="2010"/>
                        <a:pt x="1189" y="2009"/>
                      </a:cubicBezTo>
                      <a:cubicBezTo>
                        <a:pt x="1195" y="2008"/>
                        <a:pt x="1199" y="2003"/>
                        <a:pt x="1200" y="1996"/>
                      </a:cubicBezTo>
                      <a:cubicBezTo>
                        <a:pt x="1202" y="1981"/>
                        <a:pt x="1206" y="1965"/>
                        <a:pt x="1215" y="1954"/>
                      </a:cubicBezTo>
                      <a:cubicBezTo>
                        <a:pt x="1224" y="1943"/>
                        <a:pt x="1244" y="1935"/>
                        <a:pt x="1260" y="1944"/>
                      </a:cubicBezTo>
                      <a:close/>
                      <a:moveTo>
                        <a:pt x="1171" y="2173"/>
                      </a:moveTo>
                      <a:cubicBezTo>
                        <a:pt x="1171" y="2176"/>
                        <a:pt x="1169" y="2178"/>
                        <a:pt x="1167" y="2179"/>
                      </a:cubicBezTo>
                      <a:cubicBezTo>
                        <a:pt x="1165" y="2180"/>
                        <a:pt x="1161" y="2180"/>
                        <a:pt x="1158" y="2178"/>
                      </a:cubicBezTo>
                      <a:cubicBezTo>
                        <a:pt x="1155" y="2175"/>
                        <a:pt x="1155" y="2171"/>
                        <a:pt x="1156" y="2168"/>
                      </a:cubicBezTo>
                      <a:cubicBezTo>
                        <a:pt x="1159" y="2162"/>
                        <a:pt x="1164" y="2164"/>
                        <a:pt x="1168" y="2163"/>
                      </a:cubicBezTo>
                      <a:cubicBezTo>
                        <a:pt x="1172" y="2162"/>
                        <a:pt x="1174" y="2157"/>
                        <a:pt x="1174" y="2151"/>
                      </a:cubicBezTo>
                      <a:cubicBezTo>
                        <a:pt x="1173" y="2145"/>
                        <a:pt x="1169" y="2140"/>
                        <a:pt x="1162" y="2139"/>
                      </a:cubicBezTo>
                      <a:cubicBezTo>
                        <a:pt x="1159" y="2138"/>
                        <a:pt x="1154" y="2139"/>
                        <a:pt x="1154" y="2143"/>
                      </a:cubicBezTo>
                      <a:cubicBezTo>
                        <a:pt x="1157" y="2142"/>
                        <a:pt x="1162" y="2144"/>
                        <a:pt x="1161" y="2150"/>
                      </a:cubicBezTo>
                      <a:cubicBezTo>
                        <a:pt x="1160" y="2152"/>
                        <a:pt x="1156" y="2157"/>
                        <a:pt x="1152" y="2161"/>
                      </a:cubicBezTo>
                      <a:cubicBezTo>
                        <a:pt x="1147" y="2166"/>
                        <a:pt x="1144" y="2171"/>
                        <a:pt x="1144" y="2176"/>
                      </a:cubicBezTo>
                      <a:cubicBezTo>
                        <a:pt x="1143" y="2187"/>
                        <a:pt x="1153" y="2196"/>
                        <a:pt x="1163" y="2195"/>
                      </a:cubicBezTo>
                      <a:cubicBezTo>
                        <a:pt x="1169" y="2194"/>
                        <a:pt x="1173" y="2191"/>
                        <a:pt x="1176" y="2187"/>
                      </a:cubicBezTo>
                      <a:cubicBezTo>
                        <a:pt x="1180" y="2182"/>
                        <a:pt x="1187" y="2169"/>
                        <a:pt x="1194" y="2167"/>
                      </a:cubicBezTo>
                      <a:cubicBezTo>
                        <a:pt x="1199" y="2166"/>
                        <a:pt x="1202" y="2169"/>
                        <a:pt x="1202" y="2172"/>
                      </a:cubicBezTo>
                      <a:cubicBezTo>
                        <a:pt x="1206" y="2171"/>
                        <a:pt x="1207" y="2164"/>
                        <a:pt x="1204" y="2160"/>
                      </a:cubicBezTo>
                      <a:cubicBezTo>
                        <a:pt x="1198" y="2153"/>
                        <a:pt x="1185" y="2152"/>
                        <a:pt x="1177" y="2160"/>
                      </a:cubicBezTo>
                      <a:cubicBezTo>
                        <a:pt x="1174" y="2163"/>
                        <a:pt x="1173" y="2168"/>
                        <a:pt x="1171" y="2173"/>
                      </a:cubicBezTo>
                      <a:close/>
                      <a:moveTo>
                        <a:pt x="1024" y="2229"/>
                      </a:moveTo>
                      <a:cubicBezTo>
                        <a:pt x="1033" y="2214"/>
                        <a:pt x="1026" y="2201"/>
                        <a:pt x="1026" y="2195"/>
                      </a:cubicBezTo>
                      <a:cubicBezTo>
                        <a:pt x="1026" y="2188"/>
                        <a:pt x="1034" y="2188"/>
                        <a:pt x="1036" y="2195"/>
                      </a:cubicBezTo>
                      <a:cubicBezTo>
                        <a:pt x="1038" y="2203"/>
                        <a:pt x="1035" y="2219"/>
                        <a:pt x="1024" y="2229"/>
                      </a:cubicBezTo>
                      <a:close/>
                      <a:moveTo>
                        <a:pt x="1039" y="2164"/>
                      </a:moveTo>
                      <a:cubicBezTo>
                        <a:pt x="1040" y="2165"/>
                        <a:pt x="1041" y="2167"/>
                        <a:pt x="1041" y="2168"/>
                      </a:cubicBezTo>
                      <a:cubicBezTo>
                        <a:pt x="1041" y="2170"/>
                        <a:pt x="1040" y="2172"/>
                        <a:pt x="1038" y="2172"/>
                      </a:cubicBezTo>
                      <a:cubicBezTo>
                        <a:pt x="1035" y="2173"/>
                        <a:pt x="1033" y="2172"/>
                        <a:pt x="1032" y="2170"/>
                      </a:cubicBezTo>
                      <a:cubicBezTo>
                        <a:pt x="1030" y="2167"/>
                        <a:pt x="1032" y="2166"/>
                        <a:pt x="1033" y="2163"/>
                      </a:cubicBezTo>
                      <a:cubicBezTo>
                        <a:pt x="1033" y="2161"/>
                        <a:pt x="1031" y="2158"/>
                        <a:pt x="1028" y="2157"/>
                      </a:cubicBezTo>
                      <a:cubicBezTo>
                        <a:pt x="1025" y="2156"/>
                        <a:pt x="1021" y="2156"/>
                        <a:pt x="1019" y="2159"/>
                      </a:cubicBezTo>
                      <a:cubicBezTo>
                        <a:pt x="1017" y="2161"/>
                        <a:pt x="1017" y="2163"/>
                        <a:pt x="1019" y="2165"/>
                      </a:cubicBezTo>
                      <a:cubicBezTo>
                        <a:pt x="1019" y="2163"/>
                        <a:pt x="1022" y="2161"/>
                        <a:pt x="1024" y="2163"/>
                      </a:cubicBezTo>
                      <a:cubicBezTo>
                        <a:pt x="1025" y="2164"/>
                        <a:pt x="1026" y="2168"/>
                        <a:pt x="1027" y="2171"/>
                      </a:cubicBezTo>
                      <a:cubicBezTo>
                        <a:pt x="1029" y="2175"/>
                        <a:pt x="1030" y="2178"/>
                        <a:pt x="1033" y="2179"/>
                      </a:cubicBezTo>
                      <a:cubicBezTo>
                        <a:pt x="1038" y="2183"/>
                        <a:pt x="1046" y="2180"/>
                        <a:pt x="1048" y="2175"/>
                      </a:cubicBezTo>
                      <a:cubicBezTo>
                        <a:pt x="1049" y="2172"/>
                        <a:pt x="1049" y="2168"/>
                        <a:pt x="1047" y="2166"/>
                      </a:cubicBezTo>
                      <a:cubicBezTo>
                        <a:pt x="1046" y="2162"/>
                        <a:pt x="1041" y="2155"/>
                        <a:pt x="1042" y="2151"/>
                      </a:cubicBezTo>
                      <a:cubicBezTo>
                        <a:pt x="1043" y="2148"/>
                        <a:pt x="1045" y="2147"/>
                        <a:pt x="1047" y="2148"/>
                      </a:cubicBezTo>
                      <a:cubicBezTo>
                        <a:pt x="1048" y="2146"/>
                        <a:pt x="1044" y="2144"/>
                        <a:pt x="1041" y="2144"/>
                      </a:cubicBezTo>
                      <a:cubicBezTo>
                        <a:pt x="1036" y="2145"/>
                        <a:pt x="1032" y="2151"/>
                        <a:pt x="1034" y="2158"/>
                      </a:cubicBezTo>
                      <a:cubicBezTo>
                        <a:pt x="1035" y="2160"/>
                        <a:pt x="1036" y="2162"/>
                        <a:pt x="1039" y="2164"/>
                      </a:cubicBezTo>
                      <a:close/>
                      <a:moveTo>
                        <a:pt x="1039" y="2165"/>
                      </a:moveTo>
                      <a:cubicBezTo>
                        <a:pt x="1040" y="2167"/>
                        <a:pt x="1040" y="2169"/>
                        <a:pt x="1039" y="2171"/>
                      </a:cubicBezTo>
                      <a:cubicBezTo>
                        <a:pt x="1036" y="2173"/>
                        <a:pt x="1032" y="2170"/>
                        <a:pt x="1032" y="2167"/>
                      </a:cubicBezTo>
                      <a:cubicBezTo>
                        <a:pt x="1033" y="2165"/>
                        <a:pt x="1034" y="2164"/>
                        <a:pt x="1033" y="2160"/>
                      </a:cubicBezTo>
                      <a:cubicBezTo>
                        <a:pt x="1035" y="2163"/>
                        <a:pt x="1037" y="2163"/>
                        <a:pt x="1039" y="2165"/>
                      </a:cubicBezTo>
                      <a:close/>
                      <a:moveTo>
                        <a:pt x="1045" y="2180"/>
                      </a:moveTo>
                      <a:cubicBezTo>
                        <a:pt x="1042" y="2183"/>
                        <a:pt x="1038" y="2183"/>
                        <a:pt x="1035" y="2182"/>
                      </a:cubicBezTo>
                      <a:cubicBezTo>
                        <a:pt x="1033" y="2185"/>
                        <a:pt x="1037" y="2191"/>
                        <a:pt x="1043" y="2189"/>
                      </a:cubicBezTo>
                      <a:cubicBezTo>
                        <a:pt x="1046" y="2188"/>
                        <a:pt x="1047" y="2183"/>
                        <a:pt x="1045" y="2180"/>
                      </a:cubicBezTo>
                      <a:close/>
                      <a:moveTo>
                        <a:pt x="1043" y="2190"/>
                      </a:moveTo>
                      <a:cubicBezTo>
                        <a:pt x="1042" y="2191"/>
                        <a:pt x="1041" y="2191"/>
                        <a:pt x="1041" y="2191"/>
                      </a:cubicBezTo>
                      <a:cubicBezTo>
                        <a:pt x="1042" y="2198"/>
                        <a:pt x="1041" y="2207"/>
                        <a:pt x="1038" y="2215"/>
                      </a:cubicBezTo>
                      <a:cubicBezTo>
                        <a:pt x="1032" y="2229"/>
                        <a:pt x="1018" y="2232"/>
                        <a:pt x="1007" y="2251"/>
                      </a:cubicBezTo>
                      <a:cubicBezTo>
                        <a:pt x="1001" y="2260"/>
                        <a:pt x="999" y="2268"/>
                        <a:pt x="999" y="2275"/>
                      </a:cubicBezTo>
                      <a:cubicBezTo>
                        <a:pt x="997" y="2290"/>
                        <a:pt x="1002" y="2308"/>
                        <a:pt x="995" y="2323"/>
                      </a:cubicBezTo>
                      <a:cubicBezTo>
                        <a:pt x="996" y="2316"/>
                        <a:pt x="990" y="2309"/>
                        <a:pt x="981" y="2314"/>
                      </a:cubicBezTo>
                      <a:cubicBezTo>
                        <a:pt x="975" y="2318"/>
                        <a:pt x="971" y="2331"/>
                        <a:pt x="955" y="2326"/>
                      </a:cubicBezTo>
                      <a:cubicBezTo>
                        <a:pt x="961" y="2333"/>
                        <a:pt x="969" y="2337"/>
                        <a:pt x="978" y="2337"/>
                      </a:cubicBezTo>
                      <a:cubicBezTo>
                        <a:pt x="983" y="2337"/>
                        <a:pt x="988" y="2335"/>
                        <a:pt x="992" y="2331"/>
                      </a:cubicBezTo>
                      <a:cubicBezTo>
                        <a:pt x="1009" y="2314"/>
                        <a:pt x="994" y="2283"/>
                        <a:pt x="1004" y="2265"/>
                      </a:cubicBezTo>
                      <a:cubicBezTo>
                        <a:pt x="1003" y="2266"/>
                        <a:pt x="1003" y="2267"/>
                        <a:pt x="1003" y="2268"/>
                      </a:cubicBezTo>
                      <a:cubicBezTo>
                        <a:pt x="996" y="2286"/>
                        <a:pt x="1009" y="2306"/>
                        <a:pt x="1028" y="2310"/>
                      </a:cubicBezTo>
                      <a:cubicBezTo>
                        <a:pt x="1037" y="2312"/>
                        <a:pt x="1047" y="2310"/>
                        <a:pt x="1055" y="2303"/>
                      </a:cubicBezTo>
                      <a:cubicBezTo>
                        <a:pt x="1064" y="2295"/>
                        <a:pt x="1069" y="2284"/>
                        <a:pt x="1067" y="2273"/>
                      </a:cubicBezTo>
                      <a:cubicBezTo>
                        <a:pt x="1065" y="2261"/>
                        <a:pt x="1056" y="2251"/>
                        <a:pt x="1044" y="2250"/>
                      </a:cubicBezTo>
                      <a:cubicBezTo>
                        <a:pt x="1036" y="2250"/>
                        <a:pt x="1029" y="2254"/>
                        <a:pt x="1026" y="2261"/>
                      </a:cubicBezTo>
                      <a:cubicBezTo>
                        <a:pt x="1022" y="2271"/>
                        <a:pt x="1026" y="2279"/>
                        <a:pt x="1032" y="2283"/>
                      </a:cubicBezTo>
                      <a:cubicBezTo>
                        <a:pt x="1040" y="2288"/>
                        <a:pt x="1050" y="2286"/>
                        <a:pt x="1053" y="2276"/>
                      </a:cubicBezTo>
                      <a:cubicBezTo>
                        <a:pt x="1049" y="2286"/>
                        <a:pt x="1039" y="2287"/>
                        <a:pt x="1032" y="2281"/>
                      </a:cubicBezTo>
                      <a:cubicBezTo>
                        <a:pt x="1027" y="2277"/>
                        <a:pt x="1025" y="2270"/>
                        <a:pt x="1029" y="2262"/>
                      </a:cubicBezTo>
                      <a:cubicBezTo>
                        <a:pt x="1031" y="2256"/>
                        <a:pt x="1037" y="2253"/>
                        <a:pt x="1044" y="2253"/>
                      </a:cubicBezTo>
                      <a:cubicBezTo>
                        <a:pt x="1055" y="2254"/>
                        <a:pt x="1061" y="2263"/>
                        <a:pt x="1063" y="2273"/>
                      </a:cubicBezTo>
                      <a:cubicBezTo>
                        <a:pt x="1065" y="2284"/>
                        <a:pt x="1061" y="2293"/>
                        <a:pt x="1053" y="2300"/>
                      </a:cubicBezTo>
                      <a:cubicBezTo>
                        <a:pt x="1045" y="2308"/>
                        <a:pt x="1035" y="2309"/>
                        <a:pt x="1026" y="2307"/>
                      </a:cubicBezTo>
                      <a:cubicBezTo>
                        <a:pt x="1010" y="2302"/>
                        <a:pt x="999" y="2285"/>
                        <a:pt x="1004" y="2268"/>
                      </a:cubicBezTo>
                      <a:cubicBezTo>
                        <a:pt x="1009" y="2255"/>
                        <a:pt x="1018" y="2248"/>
                        <a:pt x="1032" y="2245"/>
                      </a:cubicBezTo>
                      <a:cubicBezTo>
                        <a:pt x="1054" y="2241"/>
                        <a:pt x="1078" y="2250"/>
                        <a:pt x="1087" y="2265"/>
                      </a:cubicBezTo>
                      <a:cubicBezTo>
                        <a:pt x="1093" y="2273"/>
                        <a:pt x="1093" y="2284"/>
                        <a:pt x="1084" y="2289"/>
                      </a:cubicBezTo>
                      <a:cubicBezTo>
                        <a:pt x="1078" y="2291"/>
                        <a:pt x="1073" y="2289"/>
                        <a:pt x="1070" y="2283"/>
                      </a:cubicBezTo>
                      <a:cubicBezTo>
                        <a:pt x="1066" y="2292"/>
                        <a:pt x="1079" y="2302"/>
                        <a:pt x="1092" y="2298"/>
                      </a:cubicBezTo>
                      <a:cubicBezTo>
                        <a:pt x="1105" y="2295"/>
                        <a:pt x="1110" y="2286"/>
                        <a:pt x="1111" y="2277"/>
                      </a:cubicBezTo>
                      <a:cubicBezTo>
                        <a:pt x="1113" y="2263"/>
                        <a:pt x="1103" y="2248"/>
                        <a:pt x="1088" y="2242"/>
                      </a:cubicBezTo>
                      <a:cubicBezTo>
                        <a:pt x="1072" y="2235"/>
                        <a:pt x="1052" y="2235"/>
                        <a:pt x="1035" y="2241"/>
                      </a:cubicBezTo>
                      <a:cubicBezTo>
                        <a:pt x="1037" y="2240"/>
                        <a:pt x="1040" y="2239"/>
                        <a:pt x="1042" y="2238"/>
                      </a:cubicBezTo>
                      <a:cubicBezTo>
                        <a:pt x="1071" y="2229"/>
                        <a:pt x="1099" y="2235"/>
                        <a:pt x="1121" y="2257"/>
                      </a:cubicBezTo>
                      <a:cubicBezTo>
                        <a:pt x="1136" y="2273"/>
                        <a:pt x="1141" y="2294"/>
                        <a:pt x="1134" y="2315"/>
                      </a:cubicBezTo>
                      <a:cubicBezTo>
                        <a:pt x="1129" y="2328"/>
                        <a:pt x="1121" y="2339"/>
                        <a:pt x="1111" y="2347"/>
                      </a:cubicBezTo>
                      <a:cubicBezTo>
                        <a:pt x="1100" y="2355"/>
                        <a:pt x="1087" y="2362"/>
                        <a:pt x="1074" y="2364"/>
                      </a:cubicBezTo>
                      <a:cubicBezTo>
                        <a:pt x="1067" y="2365"/>
                        <a:pt x="1061" y="2365"/>
                        <a:pt x="1055" y="2364"/>
                      </a:cubicBezTo>
                      <a:cubicBezTo>
                        <a:pt x="1043" y="2361"/>
                        <a:pt x="1032" y="2354"/>
                        <a:pt x="1025" y="2343"/>
                      </a:cubicBezTo>
                      <a:cubicBezTo>
                        <a:pt x="1021" y="2335"/>
                        <a:pt x="1020" y="2326"/>
                        <a:pt x="1025" y="2317"/>
                      </a:cubicBezTo>
                      <a:cubicBezTo>
                        <a:pt x="1011" y="2318"/>
                        <a:pt x="1002" y="2344"/>
                        <a:pt x="1023" y="2354"/>
                      </a:cubicBezTo>
                      <a:cubicBezTo>
                        <a:pt x="1023" y="2368"/>
                        <a:pt x="1046" y="2371"/>
                        <a:pt x="1062" y="2368"/>
                      </a:cubicBezTo>
                      <a:cubicBezTo>
                        <a:pt x="1043" y="2373"/>
                        <a:pt x="1015" y="2367"/>
                        <a:pt x="1002" y="2363"/>
                      </a:cubicBezTo>
                      <a:cubicBezTo>
                        <a:pt x="1002" y="2364"/>
                        <a:pt x="1001" y="2365"/>
                        <a:pt x="1001" y="2366"/>
                      </a:cubicBezTo>
                      <a:cubicBezTo>
                        <a:pt x="1006" y="2367"/>
                        <a:pt x="1013" y="2369"/>
                        <a:pt x="1021" y="2371"/>
                      </a:cubicBezTo>
                      <a:cubicBezTo>
                        <a:pt x="1010" y="2373"/>
                        <a:pt x="1001" y="2381"/>
                        <a:pt x="998" y="2392"/>
                      </a:cubicBezTo>
                      <a:cubicBezTo>
                        <a:pt x="992" y="2411"/>
                        <a:pt x="1003" y="2434"/>
                        <a:pt x="992" y="2456"/>
                      </a:cubicBezTo>
                      <a:cubicBezTo>
                        <a:pt x="1009" y="2441"/>
                        <a:pt x="1008" y="2416"/>
                        <a:pt x="1011" y="2403"/>
                      </a:cubicBezTo>
                      <a:cubicBezTo>
                        <a:pt x="1018" y="2376"/>
                        <a:pt x="1031" y="2375"/>
                        <a:pt x="1052" y="2373"/>
                      </a:cubicBezTo>
                      <a:cubicBezTo>
                        <a:pt x="1048" y="2374"/>
                        <a:pt x="1045" y="2376"/>
                        <a:pt x="1042" y="2377"/>
                      </a:cubicBezTo>
                      <a:cubicBezTo>
                        <a:pt x="1024" y="2389"/>
                        <a:pt x="1014" y="2410"/>
                        <a:pt x="1016" y="2430"/>
                      </a:cubicBezTo>
                      <a:cubicBezTo>
                        <a:pt x="1019" y="2447"/>
                        <a:pt x="1029" y="2460"/>
                        <a:pt x="1045" y="2466"/>
                      </a:cubicBezTo>
                      <a:cubicBezTo>
                        <a:pt x="1066" y="2473"/>
                        <a:pt x="1087" y="2467"/>
                        <a:pt x="1101" y="2450"/>
                      </a:cubicBezTo>
                      <a:cubicBezTo>
                        <a:pt x="1106" y="2442"/>
                        <a:pt x="1109" y="2433"/>
                        <a:pt x="1108" y="2424"/>
                      </a:cubicBezTo>
                      <a:cubicBezTo>
                        <a:pt x="1107" y="2407"/>
                        <a:pt x="1095" y="2398"/>
                        <a:pt x="1080" y="2396"/>
                      </a:cubicBezTo>
                      <a:cubicBezTo>
                        <a:pt x="1093" y="2406"/>
                        <a:pt x="1086" y="2417"/>
                        <a:pt x="1086" y="2424"/>
                      </a:cubicBezTo>
                      <a:cubicBezTo>
                        <a:pt x="1088" y="2439"/>
                        <a:pt x="1107" y="2433"/>
                        <a:pt x="1106" y="2418"/>
                      </a:cubicBezTo>
                      <a:cubicBezTo>
                        <a:pt x="1106" y="2416"/>
                        <a:pt x="1105" y="2415"/>
                        <a:pt x="1105" y="2413"/>
                      </a:cubicBezTo>
                      <a:cubicBezTo>
                        <a:pt x="1110" y="2425"/>
                        <a:pt x="1108" y="2438"/>
                        <a:pt x="1100" y="2449"/>
                      </a:cubicBezTo>
                      <a:cubicBezTo>
                        <a:pt x="1086" y="2464"/>
                        <a:pt x="1066" y="2470"/>
                        <a:pt x="1046" y="2463"/>
                      </a:cubicBezTo>
                      <a:cubicBezTo>
                        <a:pt x="1032" y="2458"/>
                        <a:pt x="1022" y="2445"/>
                        <a:pt x="1020" y="2430"/>
                      </a:cubicBezTo>
                      <a:cubicBezTo>
                        <a:pt x="1018" y="2412"/>
                        <a:pt x="1028" y="2393"/>
                        <a:pt x="1044" y="2383"/>
                      </a:cubicBezTo>
                      <a:cubicBezTo>
                        <a:pt x="1051" y="2379"/>
                        <a:pt x="1057" y="2376"/>
                        <a:pt x="1064" y="2374"/>
                      </a:cubicBezTo>
                      <a:cubicBezTo>
                        <a:pt x="1060" y="2376"/>
                        <a:pt x="1056" y="2378"/>
                        <a:pt x="1052" y="2381"/>
                      </a:cubicBezTo>
                      <a:cubicBezTo>
                        <a:pt x="1043" y="2389"/>
                        <a:pt x="1038" y="2404"/>
                        <a:pt x="1047" y="2415"/>
                      </a:cubicBezTo>
                      <a:cubicBezTo>
                        <a:pt x="1051" y="2419"/>
                        <a:pt x="1057" y="2421"/>
                        <a:pt x="1063" y="2419"/>
                      </a:cubicBezTo>
                      <a:cubicBezTo>
                        <a:pt x="1067" y="2418"/>
                        <a:pt x="1070" y="2415"/>
                        <a:pt x="1072" y="2411"/>
                      </a:cubicBezTo>
                      <a:cubicBezTo>
                        <a:pt x="1074" y="2407"/>
                        <a:pt x="1073" y="2402"/>
                        <a:pt x="1071" y="2398"/>
                      </a:cubicBezTo>
                      <a:cubicBezTo>
                        <a:pt x="1068" y="2393"/>
                        <a:pt x="1061" y="2391"/>
                        <a:pt x="1055" y="2394"/>
                      </a:cubicBezTo>
                      <a:cubicBezTo>
                        <a:pt x="1052" y="2396"/>
                        <a:pt x="1051" y="2399"/>
                        <a:pt x="1052" y="2403"/>
                      </a:cubicBezTo>
                      <a:cubicBezTo>
                        <a:pt x="1052" y="2405"/>
                        <a:pt x="1054" y="2407"/>
                        <a:pt x="1057" y="2406"/>
                      </a:cubicBezTo>
                      <a:cubicBezTo>
                        <a:pt x="1055" y="2405"/>
                        <a:pt x="1054" y="2404"/>
                        <a:pt x="1054" y="2402"/>
                      </a:cubicBezTo>
                      <a:cubicBezTo>
                        <a:pt x="1054" y="2399"/>
                        <a:pt x="1058" y="2397"/>
                        <a:pt x="1061" y="2398"/>
                      </a:cubicBezTo>
                      <a:cubicBezTo>
                        <a:pt x="1063" y="2399"/>
                        <a:pt x="1064" y="2401"/>
                        <a:pt x="1065" y="2403"/>
                      </a:cubicBezTo>
                      <a:cubicBezTo>
                        <a:pt x="1065" y="2407"/>
                        <a:pt x="1064" y="2410"/>
                        <a:pt x="1061" y="2411"/>
                      </a:cubicBezTo>
                      <a:cubicBezTo>
                        <a:pt x="1057" y="2413"/>
                        <a:pt x="1053" y="2412"/>
                        <a:pt x="1051" y="2409"/>
                      </a:cubicBezTo>
                      <a:cubicBezTo>
                        <a:pt x="1044" y="2400"/>
                        <a:pt x="1050" y="2386"/>
                        <a:pt x="1057" y="2380"/>
                      </a:cubicBezTo>
                      <a:cubicBezTo>
                        <a:pt x="1066" y="2372"/>
                        <a:pt x="1079" y="2370"/>
                        <a:pt x="1090" y="2366"/>
                      </a:cubicBezTo>
                      <a:cubicBezTo>
                        <a:pt x="1101" y="2361"/>
                        <a:pt x="1113" y="2354"/>
                        <a:pt x="1123" y="2340"/>
                      </a:cubicBezTo>
                      <a:cubicBezTo>
                        <a:pt x="1121" y="2343"/>
                        <a:pt x="1120" y="2346"/>
                        <a:pt x="1119" y="2350"/>
                      </a:cubicBezTo>
                      <a:cubicBezTo>
                        <a:pt x="1112" y="2371"/>
                        <a:pt x="1116" y="2391"/>
                        <a:pt x="1133" y="2406"/>
                      </a:cubicBezTo>
                      <a:cubicBezTo>
                        <a:pt x="1150" y="2419"/>
                        <a:pt x="1171" y="2423"/>
                        <a:pt x="1190" y="2413"/>
                      </a:cubicBezTo>
                      <a:cubicBezTo>
                        <a:pt x="1208" y="2405"/>
                        <a:pt x="1221" y="2387"/>
                        <a:pt x="1220" y="2367"/>
                      </a:cubicBezTo>
                      <a:cubicBezTo>
                        <a:pt x="1219" y="2349"/>
                        <a:pt x="1209" y="2334"/>
                        <a:pt x="1194" y="2330"/>
                      </a:cubicBezTo>
                      <a:cubicBezTo>
                        <a:pt x="1184" y="2327"/>
                        <a:pt x="1174" y="2328"/>
                        <a:pt x="1166" y="2333"/>
                      </a:cubicBezTo>
                      <a:cubicBezTo>
                        <a:pt x="1161" y="2336"/>
                        <a:pt x="1157" y="2341"/>
                        <a:pt x="1155" y="2346"/>
                      </a:cubicBezTo>
                      <a:cubicBezTo>
                        <a:pt x="1151" y="2356"/>
                        <a:pt x="1154" y="2366"/>
                        <a:pt x="1162" y="2371"/>
                      </a:cubicBezTo>
                      <a:cubicBezTo>
                        <a:pt x="1171" y="2377"/>
                        <a:pt x="1184" y="2375"/>
                        <a:pt x="1190" y="2366"/>
                      </a:cubicBezTo>
                      <a:cubicBezTo>
                        <a:pt x="1196" y="2357"/>
                        <a:pt x="1194" y="2344"/>
                        <a:pt x="1184" y="2338"/>
                      </a:cubicBezTo>
                      <a:cubicBezTo>
                        <a:pt x="1177" y="2332"/>
                        <a:pt x="1166" y="2334"/>
                        <a:pt x="1159" y="2340"/>
                      </a:cubicBezTo>
                      <a:cubicBezTo>
                        <a:pt x="1168" y="2330"/>
                        <a:pt x="1181" y="2327"/>
                        <a:pt x="1194" y="2331"/>
                      </a:cubicBezTo>
                      <a:cubicBezTo>
                        <a:pt x="1208" y="2336"/>
                        <a:pt x="1217" y="2350"/>
                        <a:pt x="1218" y="2367"/>
                      </a:cubicBezTo>
                      <a:cubicBezTo>
                        <a:pt x="1218" y="2386"/>
                        <a:pt x="1206" y="2402"/>
                        <a:pt x="1189" y="2410"/>
                      </a:cubicBezTo>
                      <a:cubicBezTo>
                        <a:pt x="1171" y="2419"/>
                        <a:pt x="1151" y="2415"/>
                        <a:pt x="1136" y="2403"/>
                      </a:cubicBezTo>
                      <a:cubicBezTo>
                        <a:pt x="1121" y="2389"/>
                        <a:pt x="1117" y="2371"/>
                        <a:pt x="1124" y="2352"/>
                      </a:cubicBezTo>
                      <a:cubicBezTo>
                        <a:pt x="1128" y="2339"/>
                        <a:pt x="1137" y="2328"/>
                        <a:pt x="1141" y="2312"/>
                      </a:cubicBezTo>
                      <a:cubicBezTo>
                        <a:pt x="1146" y="2291"/>
                        <a:pt x="1140" y="2271"/>
                        <a:pt x="1124" y="2253"/>
                      </a:cubicBezTo>
                      <a:cubicBezTo>
                        <a:pt x="1102" y="2229"/>
                        <a:pt x="1070" y="2222"/>
                        <a:pt x="1040" y="2233"/>
                      </a:cubicBezTo>
                      <a:cubicBezTo>
                        <a:pt x="1026" y="2238"/>
                        <a:pt x="1015" y="2244"/>
                        <a:pt x="1007" y="2255"/>
                      </a:cubicBezTo>
                      <a:cubicBezTo>
                        <a:pt x="1014" y="2244"/>
                        <a:pt x="1024" y="2235"/>
                        <a:pt x="1035" y="2228"/>
                      </a:cubicBezTo>
                      <a:cubicBezTo>
                        <a:pt x="1051" y="2219"/>
                        <a:pt x="1072" y="2215"/>
                        <a:pt x="1090" y="2216"/>
                      </a:cubicBezTo>
                      <a:cubicBezTo>
                        <a:pt x="1098" y="2216"/>
                        <a:pt x="1104" y="2215"/>
                        <a:pt x="1111" y="2213"/>
                      </a:cubicBezTo>
                      <a:cubicBezTo>
                        <a:pt x="1113" y="2213"/>
                        <a:pt x="1115" y="2212"/>
                        <a:pt x="1117" y="2212"/>
                      </a:cubicBezTo>
                      <a:cubicBezTo>
                        <a:pt x="1120" y="2210"/>
                        <a:pt x="1123" y="2209"/>
                        <a:pt x="1126" y="2207"/>
                      </a:cubicBezTo>
                      <a:cubicBezTo>
                        <a:pt x="1127" y="2207"/>
                        <a:pt x="1136" y="2201"/>
                        <a:pt x="1135" y="2199"/>
                      </a:cubicBezTo>
                      <a:cubicBezTo>
                        <a:pt x="1134" y="2199"/>
                        <a:pt x="1129" y="2202"/>
                        <a:pt x="1128" y="2203"/>
                      </a:cubicBezTo>
                      <a:cubicBezTo>
                        <a:pt x="1124" y="2205"/>
                        <a:pt x="1120" y="2206"/>
                        <a:pt x="1116" y="2208"/>
                      </a:cubicBezTo>
                      <a:cubicBezTo>
                        <a:pt x="1114" y="2209"/>
                        <a:pt x="1112" y="2209"/>
                        <a:pt x="1110" y="2210"/>
                      </a:cubicBezTo>
                      <a:cubicBezTo>
                        <a:pt x="1103" y="2212"/>
                        <a:pt x="1098" y="2213"/>
                        <a:pt x="1090" y="2213"/>
                      </a:cubicBezTo>
                      <a:cubicBezTo>
                        <a:pt x="1090" y="2213"/>
                        <a:pt x="1089" y="2213"/>
                        <a:pt x="1088" y="2213"/>
                      </a:cubicBezTo>
                      <a:cubicBezTo>
                        <a:pt x="1090" y="2212"/>
                        <a:pt x="1092" y="2212"/>
                        <a:pt x="1094" y="2211"/>
                      </a:cubicBezTo>
                      <a:cubicBezTo>
                        <a:pt x="1100" y="2209"/>
                        <a:pt x="1105" y="2207"/>
                        <a:pt x="1110" y="2202"/>
                      </a:cubicBezTo>
                      <a:cubicBezTo>
                        <a:pt x="1123" y="2191"/>
                        <a:pt x="1120" y="2175"/>
                        <a:pt x="1111" y="2164"/>
                      </a:cubicBezTo>
                      <a:cubicBezTo>
                        <a:pt x="1103" y="2154"/>
                        <a:pt x="1091" y="2147"/>
                        <a:pt x="1078" y="2149"/>
                      </a:cubicBezTo>
                      <a:cubicBezTo>
                        <a:pt x="1067" y="2151"/>
                        <a:pt x="1060" y="2158"/>
                        <a:pt x="1059" y="2169"/>
                      </a:cubicBezTo>
                      <a:cubicBezTo>
                        <a:pt x="1058" y="2177"/>
                        <a:pt x="1061" y="2187"/>
                        <a:pt x="1069" y="2190"/>
                      </a:cubicBezTo>
                      <a:cubicBezTo>
                        <a:pt x="1073" y="2192"/>
                        <a:pt x="1078" y="2192"/>
                        <a:pt x="1082" y="2189"/>
                      </a:cubicBezTo>
                      <a:cubicBezTo>
                        <a:pt x="1085" y="2187"/>
                        <a:pt x="1087" y="2185"/>
                        <a:pt x="1087" y="2182"/>
                      </a:cubicBezTo>
                      <a:cubicBezTo>
                        <a:pt x="1087" y="2178"/>
                        <a:pt x="1086" y="2175"/>
                        <a:pt x="1084" y="2173"/>
                      </a:cubicBezTo>
                      <a:cubicBezTo>
                        <a:pt x="1081" y="2170"/>
                        <a:pt x="1077" y="2169"/>
                        <a:pt x="1073" y="2171"/>
                      </a:cubicBezTo>
                      <a:cubicBezTo>
                        <a:pt x="1070" y="2172"/>
                        <a:pt x="1068" y="2176"/>
                        <a:pt x="1068" y="2180"/>
                      </a:cubicBezTo>
                      <a:cubicBezTo>
                        <a:pt x="1069" y="2185"/>
                        <a:pt x="1074" y="2187"/>
                        <a:pt x="1078" y="2187"/>
                      </a:cubicBezTo>
                      <a:cubicBezTo>
                        <a:pt x="1083" y="2186"/>
                        <a:pt x="1086" y="2181"/>
                        <a:pt x="1085" y="2177"/>
                      </a:cubicBezTo>
                      <a:cubicBezTo>
                        <a:pt x="1085" y="2175"/>
                        <a:pt x="1084" y="2174"/>
                        <a:pt x="1083" y="2172"/>
                      </a:cubicBezTo>
                      <a:cubicBezTo>
                        <a:pt x="1083" y="2173"/>
                        <a:pt x="1083" y="2173"/>
                        <a:pt x="1083" y="2173"/>
                      </a:cubicBezTo>
                      <a:cubicBezTo>
                        <a:pt x="1086" y="2175"/>
                        <a:pt x="1087" y="2178"/>
                        <a:pt x="1086" y="2182"/>
                      </a:cubicBezTo>
                      <a:cubicBezTo>
                        <a:pt x="1086" y="2185"/>
                        <a:pt x="1085" y="2187"/>
                        <a:pt x="1082" y="2189"/>
                      </a:cubicBezTo>
                      <a:cubicBezTo>
                        <a:pt x="1078" y="2191"/>
                        <a:pt x="1074" y="2191"/>
                        <a:pt x="1069" y="2190"/>
                      </a:cubicBezTo>
                      <a:cubicBezTo>
                        <a:pt x="1062" y="2186"/>
                        <a:pt x="1059" y="2176"/>
                        <a:pt x="1060" y="2169"/>
                      </a:cubicBezTo>
                      <a:cubicBezTo>
                        <a:pt x="1062" y="2159"/>
                        <a:pt x="1068" y="2152"/>
                        <a:pt x="1078" y="2151"/>
                      </a:cubicBezTo>
                      <a:cubicBezTo>
                        <a:pt x="1091" y="2149"/>
                        <a:pt x="1103" y="2157"/>
                        <a:pt x="1110" y="2166"/>
                      </a:cubicBezTo>
                      <a:cubicBezTo>
                        <a:pt x="1117" y="2177"/>
                        <a:pt x="1119" y="2190"/>
                        <a:pt x="1108" y="2200"/>
                      </a:cubicBezTo>
                      <a:cubicBezTo>
                        <a:pt x="1103" y="2204"/>
                        <a:pt x="1099" y="2206"/>
                        <a:pt x="1093" y="2207"/>
                      </a:cubicBezTo>
                      <a:cubicBezTo>
                        <a:pt x="1090" y="2209"/>
                        <a:pt x="1086" y="2209"/>
                        <a:pt x="1083" y="2210"/>
                      </a:cubicBezTo>
                      <a:cubicBezTo>
                        <a:pt x="1074" y="2211"/>
                        <a:pt x="1064" y="2213"/>
                        <a:pt x="1054" y="2216"/>
                      </a:cubicBezTo>
                      <a:cubicBezTo>
                        <a:pt x="1048" y="2217"/>
                        <a:pt x="1042" y="2220"/>
                        <a:pt x="1037" y="2223"/>
                      </a:cubicBezTo>
                      <a:cubicBezTo>
                        <a:pt x="1038" y="2220"/>
                        <a:pt x="1040" y="2217"/>
                        <a:pt x="1041" y="2214"/>
                      </a:cubicBezTo>
                      <a:cubicBezTo>
                        <a:pt x="1044" y="2206"/>
                        <a:pt x="1045" y="2197"/>
                        <a:pt x="1043" y="2190"/>
                      </a:cubicBezTo>
                      <a:close/>
                      <a:moveTo>
                        <a:pt x="1170" y="2173"/>
                      </a:moveTo>
                      <a:cubicBezTo>
                        <a:pt x="1168" y="2177"/>
                        <a:pt x="1165" y="2179"/>
                        <a:pt x="1161" y="2178"/>
                      </a:cubicBezTo>
                      <a:cubicBezTo>
                        <a:pt x="1155" y="2176"/>
                        <a:pt x="1156" y="2168"/>
                        <a:pt x="1161" y="2166"/>
                      </a:cubicBezTo>
                      <a:cubicBezTo>
                        <a:pt x="1165" y="2164"/>
                        <a:pt x="1168" y="2166"/>
                        <a:pt x="1173" y="2162"/>
                      </a:cubicBezTo>
                      <a:cubicBezTo>
                        <a:pt x="1169" y="2167"/>
                        <a:pt x="1171" y="2169"/>
                        <a:pt x="1170" y="2173"/>
                      </a:cubicBezTo>
                      <a:close/>
                      <a:moveTo>
                        <a:pt x="1097" y="2217"/>
                      </a:moveTo>
                      <a:cubicBezTo>
                        <a:pt x="1110" y="2217"/>
                        <a:pt x="1122" y="2228"/>
                        <a:pt x="1125" y="2238"/>
                      </a:cubicBezTo>
                      <a:cubicBezTo>
                        <a:pt x="1127" y="2246"/>
                        <a:pt x="1129" y="2253"/>
                        <a:pt x="1135" y="2258"/>
                      </a:cubicBezTo>
                      <a:cubicBezTo>
                        <a:pt x="1140" y="2262"/>
                        <a:pt x="1149" y="2264"/>
                        <a:pt x="1152" y="2259"/>
                      </a:cubicBezTo>
                      <a:cubicBezTo>
                        <a:pt x="1148" y="2261"/>
                        <a:pt x="1143" y="2256"/>
                        <a:pt x="1140" y="2251"/>
                      </a:cubicBezTo>
                      <a:cubicBezTo>
                        <a:pt x="1138" y="2248"/>
                        <a:pt x="1135" y="2244"/>
                        <a:pt x="1131" y="2242"/>
                      </a:cubicBezTo>
                      <a:cubicBezTo>
                        <a:pt x="1134" y="2232"/>
                        <a:pt x="1128" y="2225"/>
                        <a:pt x="1122" y="2222"/>
                      </a:cubicBezTo>
                      <a:cubicBezTo>
                        <a:pt x="1115" y="2218"/>
                        <a:pt x="1105" y="2215"/>
                        <a:pt x="1097" y="2217"/>
                      </a:cubicBezTo>
                      <a:close/>
                      <a:moveTo>
                        <a:pt x="1138" y="2109"/>
                      </a:moveTo>
                      <a:cubicBezTo>
                        <a:pt x="1135" y="2089"/>
                        <a:pt x="1152" y="2079"/>
                        <a:pt x="1158" y="2073"/>
                      </a:cubicBezTo>
                      <a:cubicBezTo>
                        <a:pt x="1166" y="2063"/>
                        <a:pt x="1157" y="2056"/>
                        <a:pt x="1147" y="2064"/>
                      </a:cubicBezTo>
                      <a:cubicBezTo>
                        <a:pt x="1138" y="2071"/>
                        <a:pt x="1131" y="2091"/>
                        <a:pt x="1138" y="2109"/>
                      </a:cubicBezTo>
                      <a:close/>
                      <a:moveTo>
                        <a:pt x="1152" y="2195"/>
                      </a:moveTo>
                      <a:cubicBezTo>
                        <a:pt x="1146" y="2193"/>
                        <a:pt x="1142" y="2186"/>
                        <a:pt x="1142" y="2182"/>
                      </a:cubicBezTo>
                      <a:cubicBezTo>
                        <a:pt x="1136" y="2181"/>
                        <a:pt x="1129" y="2193"/>
                        <a:pt x="1137" y="2199"/>
                      </a:cubicBezTo>
                      <a:cubicBezTo>
                        <a:pt x="1142" y="2203"/>
                        <a:pt x="1150" y="2201"/>
                        <a:pt x="1152" y="2195"/>
                      </a:cubicBezTo>
                      <a:close/>
                      <a:moveTo>
                        <a:pt x="1108" y="2215"/>
                      </a:moveTo>
                      <a:cubicBezTo>
                        <a:pt x="1133" y="2217"/>
                        <a:pt x="1145" y="2240"/>
                        <a:pt x="1151" y="2245"/>
                      </a:cubicBezTo>
                      <a:cubicBezTo>
                        <a:pt x="1162" y="2256"/>
                        <a:pt x="1174" y="2243"/>
                        <a:pt x="1162" y="2230"/>
                      </a:cubicBezTo>
                      <a:cubicBezTo>
                        <a:pt x="1154" y="2222"/>
                        <a:pt x="1135" y="2211"/>
                        <a:pt x="1108" y="2215"/>
                      </a:cubicBezTo>
                      <a:close/>
                      <a:moveTo>
                        <a:pt x="1101" y="2146"/>
                      </a:moveTo>
                      <a:cubicBezTo>
                        <a:pt x="1090" y="2147"/>
                        <a:pt x="1079" y="2146"/>
                        <a:pt x="1070" y="2140"/>
                      </a:cubicBezTo>
                      <a:cubicBezTo>
                        <a:pt x="1062" y="2134"/>
                        <a:pt x="1057" y="2124"/>
                        <a:pt x="1058" y="2114"/>
                      </a:cubicBezTo>
                      <a:cubicBezTo>
                        <a:pt x="1059" y="2108"/>
                        <a:pt x="1063" y="2103"/>
                        <a:pt x="1067" y="2099"/>
                      </a:cubicBezTo>
                      <a:cubicBezTo>
                        <a:pt x="1072" y="2094"/>
                        <a:pt x="1076" y="2092"/>
                        <a:pt x="1083" y="2090"/>
                      </a:cubicBezTo>
                      <a:cubicBezTo>
                        <a:pt x="1089" y="2088"/>
                        <a:pt x="1094" y="2088"/>
                        <a:pt x="1101" y="2089"/>
                      </a:cubicBezTo>
                      <a:cubicBezTo>
                        <a:pt x="1104" y="2090"/>
                        <a:pt x="1106" y="2090"/>
                        <a:pt x="1109" y="2091"/>
                      </a:cubicBezTo>
                      <a:cubicBezTo>
                        <a:pt x="1116" y="2094"/>
                        <a:pt x="1121" y="2097"/>
                        <a:pt x="1128" y="2102"/>
                      </a:cubicBezTo>
                      <a:cubicBezTo>
                        <a:pt x="1136" y="2109"/>
                        <a:pt x="1141" y="2116"/>
                        <a:pt x="1144" y="2127"/>
                      </a:cubicBezTo>
                      <a:cubicBezTo>
                        <a:pt x="1144" y="2128"/>
                        <a:pt x="1145" y="2128"/>
                        <a:pt x="1145" y="2129"/>
                      </a:cubicBezTo>
                      <a:cubicBezTo>
                        <a:pt x="1147" y="2122"/>
                        <a:pt x="1152" y="2115"/>
                        <a:pt x="1157" y="2110"/>
                      </a:cubicBezTo>
                      <a:cubicBezTo>
                        <a:pt x="1164" y="2103"/>
                        <a:pt x="1173" y="2099"/>
                        <a:pt x="1183" y="2100"/>
                      </a:cubicBezTo>
                      <a:cubicBezTo>
                        <a:pt x="1186" y="2100"/>
                        <a:pt x="1190" y="2102"/>
                        <a:pt x="1194" y="2105"/>
                      </a:cubicBezTo>
                      <a:cubicBezTo>
                        <a:pt x="1190" y="2102"/>
                        <a:pt x="1186" y="2102"/>
                        <a:pt x="1182" y="2102"/>
                      </a:cubicBezTo>
                      <a:cubicBezTo>
                        <a:pt x="1173" y="2101"/>
                        <a:pt x="1165" y="2105"/>
                        <a:pt x="1159" y="2111"/>
                      </a:cubicBezTo>
                      <a:cubicBezTo>
                        <a:pt x="1154" y="2116"/>
                        <a:pt x="1151" y="2121"/>
                        <a:pt x="1149" y="2126"/>
                      </a:cubicBezTo>
                      <a:cubicBezTo>
                        <a:pt x="1146" y="2137"/>
                        <a:pt x="1146" y="2146"/>
                        <a:pt x="1144" y="2156"/>
                      </a:cubicBezTo>
                      <a:cubicBezTo>
                        <a:pt x="1144" y="2157"/>
                        <a:pt x="1144" y="2157"/>
                        <a:pt x="1144" y="2157"/>
                      </a:cubicBezTo>
                      <a:cubicBezTo>
                        <a:pt x="1142" y="2163"/>
                        <a:pt x="1140" y="2168"/>
                        <a:pt x="1137" y="2173"/>
                      </a:cubicBezTo>
                      <a:cubicBezTo>
                        <a:pt x="1136" y="2175"/>
                        <a:pt x="1128" y="2187"/>
                        <a:pt x="1126" y="2187"/>
                      </a:cubicBezTo>
                      <a:cubicBezTo>
                        <a:pt x="1126" y="2185"/>
                        <a:pt x="1131" y="2178"/>
                        <a:pt x="1131" y="2176"/>
                      </a:cubicBezTo>
                      <a:cubicBezTo>
                        <a:pt x="1135" y="2170"/>
                        <a:pt x="1138" y="2163"/>
                        <a:pt x="1140" y="2156"/>
                      </a:cubicBezTo>
                      <a:cubicBezTo>
                        <a:pt x="1140" y="2155"/>
                        <a:pt x="1140" y="2155"/>
                        <a:pt x="1140" y="2155"/>
                      </a:cubicBezTo>
                      <a:cubicBezTo>
                        <a:pt x="1143" y="2146"/>
                        <a:pt x="1144" y="2138"/>
                        <a:pt x="1141" y="2128"/>
                      </a:cubicBezTo>
                      <a:cubicBezTo>
                        <a:pt x="1138" y="2116"/>
                        <a:pt x="1130" y="2105"/>
                        <a:pt x="1119" y="2101"/>
                      </a:cubicBezTo>
                      <a:cubicBezTo>
                        <a:pt x="1113" y="2098"/>
                        <a:pt x="1102" y="2099"/>
                        <a:pt x="1099" y="2107"/>
                      </a:cubicBezTo>
                      <a:cubicBezTo>
                        <a:pt x="1098" y="2109"/>
                        <a:pt x="1099" y="2112"/>
                        <a:pt x="1101" y="2113"/>
                      </a:cubicBezTo>
                      <a:cubicBezTo>
                        <a:pt x="1103" y="2115"/>
                        <a:pt x="1105" y="2115"/>
                        <a:pt x="1107" y="2113"/>
                      </a:cubicBezTo>
                      <a:cubicBezTo>
                        <a:pt x="1109" y="2112"/>
                        <a:pt x="1109" y="2111"/>
                        <a:pt x="1109" y="2109"/>
                      </a:cubicBezTo>
                      <a:cubicBezTo>
                        <a:pt x="1109" y="2107"/>
                        <a:pt x="1107" y="2105"/>
                        <a:pt x="1105" y="2107"/>
                      </a:cubicBezTo>
                      <a:cubicBezTo>
                        <a:pt x="1104" y="2107"/>
                        <a:pt x="1103" y="2108"/>
                        <a:pt x="1103" y="2109"/>
                      </a:cubicBezTo>
                      <a:cubicBezTo>
                        <a:pt x="1102" y="2108"/>
                        <a:pt x="1102" y="2106"/>
                        <a:pt x="1103" y="2105"/>
                      </a:cubicBezTo>
                      <a:cubicBezTo>
                        <a:pt x="1105" y="2103"/>
                        <a:pt x="1108" y="2103"/>
                        <a:pt x="1110" y="2104"/>
                      </a:cubicBezTo>
                      <a:cubicBezTo>
                        <a:pt x="1114" y="2107"/>
                        <a:pt x="1115" y="2112"/>
                        <a:pt x="1112" y="2115"/>
                      </a:cubicBezTo>
                      <a:cubicBezTo>
                        <a:pt x="1111" y="2118"/>
                        <a:pt x="1108" y="2120"/>
                        <a:pt x="1105" y="2120"/>
                      </a:cubicBezTo>
                      <a:cubicBezTo>
                        <a:pt x="1102" y="2121"/>
                        <a:pt x="1099" y="2120"/>
                        <a:pt x="1097" y="2117"/>
                      </a:cubicBezTo>
                      <a:cubicBezTo>
                        <a:pt x="1094" y="2115"/>
                        <a:pt x="1093" y="2110"/>
                        <a:pt x="1094" y="2106"/>
                      </a:cubicBezTo>
                      <a:cubicBezTo>
                        <a:pt x="1098" y="2098"/>
                        <a:pt x="1109" y="2095"/>
                        <a:pt x="1117" y="2098"/>
                      </a:cubicBezTo>
                      <a:cubicBezTo>
                        <a:pt x="1120" y="2099"/>
                        <a:pt x="1122" y="2101"/>
                        <a:pt x="1124" y="2103"/>
                      </a:cubicBezTo>
                      <a:cubicBezTo>
                        <a:pt x="1117" y="2097"/>
                        <a:pt x="1110" y="2093"/>
                        <a:pt x="1100" y="2091"/>
                      </a:cubicBezTo>
                      <a:cubicBezTo>
                        <a:pt x="1094" y="2090"/>
                        <a:pt x="1089" y="2090"/>
                        <a:pt x="1083" y="2091"/>
                      </a:cubicBezTo>
                      <a:cubicBezTo>
                        <a:pt x="1077" y="2093"/>
                        <a:pt x="1072" y="2095"/>
                        <a:pt x="1067" y="2100"/>
                      </a:cubicBezTo>
                      <a:cubicBezTo>
                        <a:pt x="1065" y="2102"/>
                        <a:pt x="1063" y="2104"/>
                        <a:pt x="1062" y="2107"/>
                      </a:cubicBezTo>
                      <a:cubicBezTo>
                        <a:pt x="1062" y="2107"/>
                        <a:pt x="1062" y="2107"/>
                        <a:pt x="1062" y="2107"/>
                      </a:cubicBezTo>
                      <a:cubicBezTo>
                        <a:pt x="1067" y="2100"/>
                        <a:pt x="1078" y="2099"/>
                        <a:pt x="1083" y="2111"/>
                      </a:cubicBezTo>
                      <a:cubicBezTo>
                        <a:pt x="1086" y="2120"/>
                        <a:pt x="1080" y="2137"/>
                        <a:pt x="1101" y="2146"/>
                      </a:cubicBezTo>
                      <a:close/>
                      <a:moveTo>
                        <a:pt x="1182" y="2102"/>
                      </a:moveTo>
                      <a:cubicBezTo>
                        <a:pt x="1180" y="2114"/>
                        <a:pt x="1196" y="2115"/>
                        <a:pt x="1201" y="2116"/>
                      </a:cubicBezTo>
                      <a:cubicBezTo>
                        <a:pt x="1205" y="2117"/>
                        <a:pt x="1207" y="2119"/>
                        <a:pt x="1209" y="2122"/>
                      </a:cubicBezTo>
                      <a:cubicBezTo>
                        <a:pt x="1209" y="2117"/>
                        <a:pt x="1206" y="2106"/>
                        <a:pt x="1203" y="2102"/>
                      </a:cubicBezTo>
                      <a:cubicBezTo>
                        <a:pt x="1198" y="2096"/>
                        <a:pt x="1190" y="2093"/>
                        <a:pt x="1183" y="2099"/>
                      </a:cubicBezTo>
                      <a:cubicBezTo>
                        <a:pt x="1187" y="2099"/>
                        <a:pt x="1193" y="2102"/>
                        <a:pt x="1196" y="2106"/>
                      </a:cubicBezTo>
                      <a:cubicBezTo>
                        <a:pt x="1194" y="2104"/>
                        <a:pt x="1187" y="2102"/>
                        <a:pt x="1182" y="2102"/>
                      </a:cubicBezTo>
                      <a:close/>
                      <a:moveTo>
                        <a:pt x="1122" y="2192"/>
                      </a:moveTo>
                      <a:cubicBezTo>
                        <a:pt x="1126" y="2166"/>
                        <a:pt x="1111" y="2150"/>
                        <a:pt x="1109" y="2139"/>
                      </a:cubicBezTo>
                      <a:cubicBezTo>
                        <a:pt x="1107" y="2125"/>
                        <a:pt x="1122" y="2122"/>
                        <a:pt x="1128" y="2136"/>
                      </a:cubicBezTo>
                      <a:cubicBezTo>
                        <a:pt x="1135" y="2151"/>
                        <a:pt x="1130" y="2174"/>
                        <a:pt x="1122" y="2192"/>
                      </a:cubicBezTo>
                      <a:close/>
                      <a:moveTo>
                        <a:pt x="1134" y="2104"/>
                      </a:moveTo>
                      <a:cubicBezTo>
                        <a:pt x="1124" y="2087"/>
                        <a:pt x="1087" y="2072"/>
                        <a:pt x="1076" y="2091"/>
                      </a:cubicBezTo>
                      <a:cubicBezTo>
                        <a:pt x="1072" y="2089"/>
                        <a:pt x="1072" y="2082"/>
                        <a:pt x="1076" y="2077"/>
                      </a:cubicBezTo>
                      <a:cubicBezTo>
                        <a:pt x="1080" y="2072"/>
                        <a:pt x="1090" y="2070"/>
                        <a:pt x="1097" y="2075"/>
                      </a:cubicBezTo>
                      <a:cubicBezTo>
                        <a:pt x="1100" y="2071"/>
                        <a:pt x="1113" y="2074"/>
                        <a:pt x="1123" y="2085"/>
                      </a:cubicBezTo>
                      <a:cubicBezTo>
                        <a:pt x="1121" y="2077"/>
                        <a:pt x="1120" y="2067"/>
                        <a:pt x="1122" y="2059"/>
                      </a:cubicBezTo>
                      <a:cubicBezTo>
                        <a:pt x="1124" y="2049"/>
                        <a:pt x="1128" y="2039"/>
                        <a:pt x="1135" y="2032"/>
                      </a:cubicBezTo>
                      <a:cubicBezTo>
                        <a:pt x="1143" y="2024"/>
                        <a:pt x="1153" y="2021"/>
                        <a:pt x="1163" y="2024"/>
                      </a:cubicBezTo>
                      <a:cubicBezTo>
                        <a:pt x="1170" y="2026"/>
                        <a:pt x="1177" y="2031"/>
                        <a:pt x="1178" y="2039"/>
                      </a:cubicBezTo>
                      <a:cubicBezTo>
                        <a:pt x="1179" y="2045"/>
                        <a:pt x="1175" y="2051"/>
                        <a:pt x="1170" y="2055"/>
                      </a:cubicBezTo>
                      <a:cubicBezTo>
                        <a:pt x="1165" y="2058"/>
                        <a:pt x="1158" y="2058"/>
                        <a:pt x="1152" y="2057"/>
                      </a:cubicBezTo>
                      <a:cubicBezTo>
                        <a:pt x="1165" y="2053"/>
                        <a:pt x="1161" y="2042"/>
                        <a:pt x="1163" y="2037"/>
                      </a:cubicBezTo>
                      <a:cubicBezTo>
                        <a:pt x="1166" y="2030"/>
                        <a:pt x="1173" y="2031"/>
                        <a:pt x="1176" y="2035"/>
                      </a:cubicBezTo>
                      <a:cubicBezTo>
                        <a:pt x="1176" y="2035"/>
                        <a:pt x="1176" y="2035"/>
                        <a:pt x="1176" y="2035"/>
                      </a:cubicBezTo>
                      <a:cubicBezTo>
                        <a:pt x="1173" y="2030"/>
                        <a:pt x="1169" y="2027"/>
                        <a:pt x="1163" y="2025"/>
                      </a:cubicBezTo>
                      <a:cubicBezTo>
                        <a:pt x="1155" y="2023"/>
                        <a:pt x="1146" y="2024"/>
                        <a:pt x="1139" y="2031"/>
                      </a:cubicBezTo>
                      <a:cubicBezTo>
                        <a:pt x="1140" y="2029"/>
                        <a:pt x="1143" y="2029"/>
                        <a:pt x="1145" y="2028"/>
                      </a:cubicBezTo>
                      <a:cubicBezTo>
                        <a:pt x="1150" y="2028"/>
                        <a:pt x="1155" y="2029"/>
                        <a:pt x="1156" y="2034"/>
                      </a:cubicBezTo>
                      <a:cubicBezTo>
                        <a:pt x="1157" y="2036"/>
                        <a:pt x="1157" y="2039"/>
                        <a:pt x="1155" y="2041"/>
                      </a:cubicBezTo>
                      <a:cubicBezTo>
                        <a:pt x="1154" y="2042"/>
                        <a:pt x="1152" y="2043"/>
                        <a:pt x="1150" y="2042"/>
                      </a:cubicBezTo>
                      <a:cubicBezTo>
                        <a:pt x="1148" y="2042"/>
                        <a:pt x="1146" y="2041"/>
                        <a:pt x="1146" y="2039"/>
                      </a:cubicBezTo>
                      <a:cubicBezTo>
                        <a:pt x="1144" y="2037"/>
                        <a:pt x="1145" y="2034"/>
                        <a:pt x="1147" y="2033"/>
                      </a:cubicBezTo>
                      <a:cubicBezTo>
                        <a:pt x="1149" y="2032"/>
                        <a:pt x="1150" y="2032"/>
                        <a:pt x="1151" y="2033"/>
                      </a:cubicBezTo>
                      <a:cubicBezTo>
                        <a:pt x="1152" y="2034"/>
                        <a:pt x="1152" y="2035"/>
                        <a:pt x="1151" y="2036"/>
                      </a:cubicBezTo>
                      <a:cubicBezTo>
                        <a:pt x="1151" y="2035"/>
                        <a:pt x="1151" y="2034"/>
                        <a:pt x="1150" y="2034"/>
                      </a:cubicBezTo>
                      <a:cubicBezTo>
                        <a:pt x="1149" y="2033"/>
                        <a:pt x="1148" y="2034"/>
                        <a:pt x="1148" y="2036"/>
                      </a:cubicBezTo>
                      <a:cubicBezTo>
                        <a:pt x="1147" y="2036"/>
                        <a:pt x="1148" y="2037"/>
                        <a:pt x="1149" y="2038"/>
                      </a:cubicBezTo>
                      <a:cubicBezTo>
                        <a:pt x="1150" y="2039"/>
                        <a:pt x="1151" y="2039"/>
                        <a:pt x="1152" y="2038"/>
                      </a:cubicBezTo>
                      <a:cubicBezTo>
                        <a:pt x="1154" y="2037"/>
                        <a:pt x="1154" y="2036"/>
                        <a:pt x="1153" y="2034"/>
                      </a:cubicBezTo>
                      <a:cubicBezTo>
                        <a:pt x="1152" y="2030"/>
                        <a:pt x="1146" y="2029"/>
                        <a:pt x="1142" y="2030"/>
                      </a:cubicBezTo>
                      <a:cubicBezTo>
                        <a:pt x="1136" y="2033"/>
                        <a:pt x="1131" y="2040"/>
                        <a:pt x="1128" y="2046"/>
                      </a:cubicBezTo>
                      <a:cubicBezTo>
                        <a:pt x="1120" y="2061"/>
                        <a:pt x="1121" y="2077"/>
                        <a:pt x="1127" y="2090"/>
                      </a:cubicBezTo>
                      <a:cubicBezTo>
                        <a:pt x="1130" y="2094"/>
                        <a:pt x="1133" y="2099"/>
                        <a:pt x="1134" y="2104"/>
                      </a:cubicBezTo>
                      <a:close/>
                      <a:moveTo>
                        <a:pt x="1146" y="2120"/>
                      </a:moveTo>
                      <a:cubicBezTo>
                        <a:pt x="1141" y="2111"/>
                        <a:pt x="1154" y="2100"/>
                        <a:pt x="1163" y="2096"/>
                      </a:cubicBezTo>
                      <a:cubicBezTo>
                        <a:pt x="1174" y="2092"/>
                        <a:pt x="1188" y="2090"/>
                        <a:pt x="1193" y="2078"/>
                      </a:cubicBezTo>
                      <a:cubicBezTo>
                        <a:pt x="1196" y="2072"/>
                        <a:pt x="1196" y="2064"/>
                        <a:pt x="1191" y="2059"/>
                      </a:cubicBezTo>
                      <a:cubicBezTo>
                        <a:pt x="1188" y="2056"/>
                        <a:pt x="1184" y="2054"/>
                        <a:pt x="1180" y="2057"/>
                      </a:cubicBezTo>
                      <a:cubicBezTo>
                        <a:pt x="1183" y="2057"/>
                        <a:pt x="1188" y="2061"/>
                        <a:pt x="1188" y="2066"/>
                      </a:cubicBezTo>
                      <a:cubicBezTo>
                        <a:pt x="1187" y="2070"/>
                        <a:pt x="1183" y="2074"/>
                        <a:pt x="1178" y="2076"/>
                      </a:cubicBezTo>
                      <a:cubicBezTo>
                        <a:pt x="1168" y="2078"/>
                        <a:pt x="1158" y="2079"/>
                        <a:pt x="1150" y="2085"/>
                      </a:cubicBezTo>
                      <a:cubicBezTo>
                        <a:pt x="1140" y="2093"/>
                        <a:pt x="1136" y="2108"/>
                        <a:pt x="1146" y="2120"/>
                      </a:cubicBezTo>
                      <a:close/>
                      <a:moveTo>
                        <a:pt x="1175" y="2158"/>
                      </a:moveTo>
                      <a:cubicBezTo>
                        <a:pt x="1184" y="2152"/>
                        <a:pt x="1191" y="2136"/>
                        <a:pt x="1189" y="2125"/>
                      </a:cubicBezTo>
                      <a:cubicBezTo>
                        <a:pt x="1187" y="2114"/>
                        <a:pt x="1176" y="2113"/>
                        <a:pt x="1176" y="2125"/>
                      </a:cubicBezTo>
                      <a:cubicBezTo>
                        <a:pt x="1176" y="2135"/>
                        <a:pt x="1181" y="2150"/>
                        <a:pt x="1175" y="2158"/>
                      </a:cubicBezTo>
                      <a:close/>
                      <a:moveTo>
                        <a:pt x="1115" y="2354"/>
                      </a:moveTo>
                      <a:cubicBezTo>
                        <a:pt x="1105" y="2384"/>
                        <a:pt x="1129" y="2429"/>
                        <a:pt x="1159" y="2421"/>
                      </a:cubicBezTo>
                      <a:cubicBezTo>
                        <a:pt x="1160" y="2427"/>
                        <a:pt x="1153" y="2434"/>
                        <a:pt x="1143" y="2434"/>
                      </a:cubicBezTo>
                      <a:cubicBezTo>
                        <a:pt x="1134" y="2434"/>
                        <a:pt x="1124" y="2424"/>
                        <a:pt x="1123" y="2411"/>
                      </a:cubicBezTo>
                      <a:cubicBezTo>
                        <a:pt x="1110" y="2413"/>
                        <a:pt x="1097" y="2380"/>
                        <a:pt x="1115" y="2354"/>
                      </a:cubicBezTo>
                      <a:close/>
                      <a:moveTo>
                        <a:pt x="976" y="2353"/>
                      </a:moveTo>
                      <a:cubicBezTo>
                        <a:pt x="976" y="2350"/>
                        <a:pt x="978" y="2348"/>
                        <a:pt x="981" y="2348"/>
                      </a:cubicBezTo>
                      <a:cubicBezTo>
                        <a:pt x="984" y="2347"/>
                        <a:pt x="986" y="2350"/>
                        <a:pt x="986" y="2352"/>
                      </a:cubicBezTo>
                      <a:cubicBezTo>
                        <a:pt x="986" y="2355"/>
                        <a:pt x="984" y="2357"/>
                        <a:pt x="982" y="2358"/>
                      </a:cubicBezTo>
                      <a:cubicBezTo>
                        <a:pt x="979" y="2358"/>
                        <a:pt x="976" y="2356"/>
                        <a:pt x="976" y="2353"/>
                      </a:cubicBezTo>
                      <a:close/>
                      <a:moveTo>
                        <a:pt x="974" y="2343"/>
                      </a:moveTo>
                      <a:cubicBezTo>
                        <a:pt x="973" y="2341"/>
                        <a:pt x="975" y="2339"/>
                        <a:pt x="977" y="2339"/>
                      </a:cubicBezTo>
                      <a:cubicBezTo>
                        <a:pt x="979" y="2339"/>
                        <a:pt x="981" y="2341"/>
                        <a:pt x="981" y="2343"/>
                      </a:cubicBezTo>
                      <a:cubicBezTo>
                        <a:pt x="981" y="2345"/>
                        <a:pt x="980" y="2347"/>
                        <a:pt x="978" y="2347"/>
                      </a:cubicBezTo>
                      <a:cubicBezTo>
                        <a:pt x="975" y="2347"/>
                        <a:pt x="974" y="2346"/>
                        <a:pt x="974" y="2343"/>
                      </a:cubicBezTo>
                      <a:close/>
                      <a:moveTo>
                        <a:pt x="985" y="2362"/>
                      </a:moveTo>
                      <a:cubicBezTo>
                        <a:pt x="985" y="2357"/>
                        <a:pt x="988" y="2354"/>
                        <a:pt x="992" y="2354"/>
                      </a:cubicBezTo>
                      <a:cubicBezTo>
                        <a:pt x="997" y="2353"/>
                        <a:pt x="1000" y="2357"/>
                        <a:pt x="1000" y="2361"/>
                      </a:cubicBezTo>
                      <a:cubicBezTo>
                        <a:pt x="1001" y="2365"/>
                        <a:pt x="997" y="2369"/>
                        <a:pt x="993" y="2369"/>
                      </a:cubicBezTo>
                      <a:cubicBezTo>
                        <a:pt x="989" y="2369"/>
                        <a:pt x="985" y="2366"/>
                        <a:pt x="985" y="2362"/>
                      </a:cubicBezTo>
                      <a:close/>
                      <a:moveTo>
                        <a:pt x="1105" y="2249"/>
                      </a:moveTo>
                      <a:cubicBezTo>
                        <a:pt x="1116" y="2252"/>
                        <a:pt x="1127" y="2263"/>
                        <a:pt x="1132" y="2278"/>
                      </a:cubicBezTo>
                      <a:cubicBezTo>
                        <a:pt x="1135" y="2289"/>
                        <a:pt x="1134" y="2301"/>
                        <a:pt x="1130" y="2311"/>
                      </a:cubicBezTo>
                      <a:cubicBezTo>
                        <a:pt x="1128" y="2316"/>
                        <a:pt x="1124" y="2320"/>
                        <a:pt x="1120" y="2323"/>
                      </a:cubicBezTo>
                      <a:cubicBezTo>
                        <a:pt x="1112" y="2328"/>
                        <a:pt x="1103" y="2328"/>
                        <a:pt x="1098" y="2324"/>
                      </a:cubicBezTo>
                      <a:cubicBezTo>
                        <a:pt x="1092" y="2320"/>
                        <a:pt x="1092" y="2311"/>
                        <a:pt x="1097" y="2308"/>
                      </a:cubicBezTo>
                      <a:cubicBezTo>
                        <a:pt x="1099" y="2318"/>
                        <a:pt x="1111" y="2319"/>
                        <a:pt x="1118" y="2312"/>
                      </a:cubicBezTo>
                      <a:cubicBezTo>
                        <a:pt x="1126" y="2305"/>
                        <a:pt x="1129" y="2289"/>
                        <a:pt x="1126" y="2279"/>
                      </a:cubicBezTo>
                      <a:cubicBezTo>
                        <a:pt x="1122" y="2260"/>
                        <a:pt x="1111" y="2253"/>
                        <a:pt x="1105" y="2249"/>
                      </a:cubicBezTo>
                      <a:close/>
                      <a:moveTo>
                        <a:pt x="1123" y="2329"/>
                      </a:moveTo>
                      <a:cubicBezTo>
                        <a:pt x="1104" y="2358"/>
                        <a:pt x="1065" y="2368"/>
                        <a:pt x="1044" y="2355"/>
                      </a:cubicBezTo>
                      <a:cubicBezTo>
                        <a:pt x="1021" y="2340"/>
                        <a:pt x="1034" y="2321"/>
                        <a:pt x="1054" y="2333"/>
                      </a:cubicBezTo>
                      <a:cubicBezTo>
                        <a:pt x="1065" y="2340"/>
                        <a:pt x="1100" y="2354"/>
                        <a:pt x="1123" y="2329"/>
                      </a:cubicBezTo>
                      <a:close/>
                      <a:moveTo>
                        <a:pt x="1256" y="1959"/>
                      </a:moveTo>
                      <a:cubicBezTo>
                        <a:pt x="1252" y="1984"/>
                        <a:pt x="1266" y="2000"/>
                        <a:pt x="1268" y="2012"/>
                      </a:cubicBezTo>
                      <a:cubicBezTo>
                        <a:pt x="1270" y="2025"/>
                        <a:pt x="1255" y="2028"/>
                        <a:pt x="1250" y="2014"/>
                      </a:cubicBezTo>
                      <a:cubicBezTo>
                        <a:pt x="1243" y="2000"/>
                        <a:pt x="1247" y="1977"/>
                        <a:pt x="1256" y="1959"/>
                      </a:cubicBezTo>
                      <a:close/>
                      <a:moveTo>
                        <a:pt x="1221" y="2038"/>
                      </a:moveTo>
                      <a:cubicBezTo>
                        <a:pt x="1220" y="2035"/>
                        <a:pt x="1220" y="2033"/>
                        <a:pt x="1221" y="2031"/>
                      </a:cubicBezTo>
                      <a:cubicBezTo>
                        <a:pt x="1223" y="2029"/>
                        <a:pt x="1225" y="2027"/>
                        <a:pt x="1229" y="2027"/>
                      </a:cubicBezTo>
                      <a:cubicBezTo>
                        <a:pt x="1233" y="2027"/>
                        <a:pt x="1236" y="2031"/>
                        <a:pt x="1236" y="2034"/>
                      </a:cubicBezTo>
                      <a:cubicBezTo>
                        <a:pt x="1236" y="2040"/>
                        <a:pt x="1232" y="2040"/>
                        <a:pt x="1229" y="2043"/>
                      </a:cubicBezTo>
                      <a:cubicBezTo>
                        <a:pt x="1227" y="2046"/>
                        <a:pt x="1228" y="2052"/>
                        <a:pt x="1231" y="2056"/>
                      </a:cubicBezTo>
                      <a:cubicBezTo>
                        <a:pt x="1235" y="2060"/>
                        <a:pt x="1241" y="2062"/>
                        <a:pt x="1247" y="2060"/>
                      </a:cubicBezTo>
                      <a:cubicBezTo>
                        <a:pt x="1250" y="2058"/>
                        <a:pt x="1253" y="2055"/>
                        <a:pt x="1251" y="2051"/>
                      </a:cubicBezTo>
                      <a:cubicBezTo>
                        <a:pt x="1249" y="2055"/>
                        <a:pt x="1244" y="2055"/>
                        <a:pt x="1242" y="2050"/>
                      </a:cubicBezTo>
                      <a:cubicBezTo>
                        <a:pt x="1241" y="2048"/>
                        <a:pt x="1242" y="2042"/>
                        <a:pt x="1243" y="2036"/>
                      </a:cubicBezTo>
                      <a:cubicBezTo>
                        <a:pt x="1244" y="2030"/>
                        <a:pt x="1243" y="2025"/>
                        <a:pt x="1241" y="2020"/>
                      </a:cubicBezTo>
                      <a:cubicBezTo>
                        <a:pt x="1236" y="2012"/>
                        <a:pt x="1223" y="2010"/>
                        <a:pt x="1216" y="2016"/>
                      </a:cubicBezTo>
                      <a:cubicBezTo>
                        <a:pt x="1212" y="2020"/>
                        <a:pt x="1211" y="2025"/>
                        <a:pt x="1210" y="2030"/>
                      </a:cubicBezTo>
                      <a:cubicBezTo>
                        <a:pt x="1210" y="2035"/>
                        <a:pt x="1212" y="2049"/>
                        <a:pt x="1207" y="2054"/>
                      </a:cubicBezTo>
                      <a:cubicBezTo>
                        <a:pt x="1204" y="2058"/>
                        <a:pt x="1200" y="2058"/>
                        <a:pt x="1198" y="2055"/>
                      </a:cubicBezTo>
                      <a:cubicBezTo>
                        <a:pt x="1196" y="2058"/>
                        <a:pt x="1199" y="2063"/>
                        <a:pt x="1203" y="2065"/>
                      </a:cubicBezTo>
                      <a:cubicBezTo>
                        <a:pt x="1211" y="2067"/>
                        <a:pt x="1222" y="2061"/>
                        <a:pt x="1224" y="2051"/>
                      </a:cubicBezTo>
                      <a:cubicBezTo>
                        <a:pt x="1225" y="2047"/>
                        <a:pt x="1223" y="2043"/>
                        <a:pt x="1221" y="2038"/>
                      </a:cubicBezTo>
                      <a:close/>
                      <a:moveTo>
                        <a:pt x="1227" y="2053"/>
                      </a:moveTo>
                      <a:cubicBezTo>
                        <a:pt x="1231" y="2064"/>
                        <a:pt x="1226" y="2081"/>
                        <a:pt x="1218" y="2089"/>
                      </a:cubicBezTo>
                      <a:cubicBezTo>
                        <a:pt x="1209" y="2097"/>
                        <a:pt x="1199" y="2092"/>
                        <a:pt x="1207" y="2081"/>
                      </a:cubicBezTo>
                      <a:cubicBezTo>
                        <a:pt x="1213" y="2073"/>
                        <a:pt x="1227" y="2064"/>
                        <a:pt x="1227" y="2053"/>
                      </a:cubicBezTo>
                      <a:close/>
                      <a:moveTo>
                        <a:pt x="1225" y="2010"/>
                      </a:moveTo>
                      <a:cubicBezTo>
                        <a:pt x="1230" y="2009"/>
                        <a:pt x="1237" y="2012"/>
                        <a:pt x="1239" y="2015"/>
                      </a:cubicBezTo>
                      <a:cubicBezTo>
                        <a:pt x="1245" y="2013"/>
                        <a:pt x="1243" y="2000"/>
                        <a:pt x="1234" y="1999"/>
                      </a:cubicBezTo>
                      <a:cubicBezTo>
                        <a:pt x="1228" y="1999"/>
                        <a:pt x="1223" y="2005"/>
                        <a:pt x="1225" y="2010"/>
                      </a:cubicBezTo>
                      <a:close/>
                      <a:moveTo>
                        <a:pt x="906" y="1875"/>
                      </a:moveTo>
                      <a:cubicBezTo>
                        <a:pt x="907" y="1871"/>
                        <a:pt x="910" y="1869"/>
                        <a:pt x="914" y="1870"/>
                      </a:cubicBezTo>
                      <a:cubicBezTo>
                        <a:pt x="920" y="1871"/>
                        <a:pt x="919" y="1879"/>
                        <a:pt x="915" y="1882"/>
                      </a:cubicBezTo>
                      <a:cubicBezTo>
                        <a:pt x="911" y="1883"/>
                        <a:pt x="908" y="1882"/>
                        <a:pt x="904" y="1886"/>
                      </a:cubicBezTo>
                      <a:cubicBezTo>
                        <a:pt x="907" y="1881"/>
                        <a:pt x="905" y="1879"/>
                        <a:pt x="906" y="1875"/>
                      </a:cubicBezTo>
                      <a:close/>
                      <a:moveTo>
                        <a:pt x="999" y="1601"/>
                      </a:moveTo>
                      <a:cubicBezTo>
                        <a:pt x="1025" y="1604"/>
                        <a:pt x="1039" y="1621"/>
                        <a:pt x="1044" y="1639"/>
                      </a:cubicBezTo>
                      <a:cubicBezTo>
                        <a:pt x="1048" y="1655"/>
                        <a:pt x="1040" y="1666"/>
                        <a:pt x="1042" y="1677"/>
                      </a:cubicBezTo>
                      <a:cubicBezTo>
                        <a:pt x="1043" y="1680"/>
                        <a:pt x="1045" y="1684"/>
                        <a:pt x="1050" y="1686"/>
                      </a:cubicBezTo>
                      <a:cubicBezTo>
                        <a:pt x="1039" y="1690"/>
                        <a:pt x="1028" y="1682"/>
                        <a:pt x="1026" y="1671"/>
                      </a:cubicBezTo>
                      <a:cubicBezTo>
                        <a:pt x="1024" y="1657"/>
                        <a:pt x="1031" y="1648"/>
                        <a:pt x="1027" y="1633"/>
                      </a:cubicBezTo>
                      <a:cubicBezTo>
                        <a:pt x="1022" y="1618"/>
                        <a:pt x="1012" y="1606"/>
                        <a:pt x="999" y="1601"/>
                      </a:cubicBezTo>
                      <a:close/>
                      <a:moveTo>
                        <a:pt x="950" y="1570"/>
                      </a:moveTo>
                      <a:cubicBezTo>
                        <a:pt x="975" y="1570"/>
                        <a:pt x="989" y="1590"/>
                        <a:pt x="999" y="1597"/>
                      </a:cubicBezTo>
                      <a:cubicBezTo>
                        <a:pt x="1012" y="1606"/>
                        <a:pt x="1021" y="1596"/>
                        <a:pt x="1009" y="1583"/>
                      </a:cubicBezTo>
                      <a:cubicBezTo>
                        <a:pt x="997" y="1569"/>
                        <a:pt x="970" y="1562"/>
                        <a:pt x="950" y="1570"/>
                      </a:cubicBezTo>
                      <a:close/>
                      <a:moveTo>
                        <a:pt x="581" y="2087"/>
                      </a:moveTo>
                      <a:cubicBezTo>
                        <a:pt x="558" y="2087"/>
                        <a:pt x="539" y="2105"/>
                        <a:pt x="534" y="2123"/>
                      </a:cubicBezTo>
                      <a:cubicBezTo>
                        <a:pt x="531" y="2138"/>
                        <a:pt x="543" y="2146"/>
                        <a:pt x="548" y="2128"/>
                      </a:cubicBezTo>
                      <a:cubicBezTo>
                        <a:pt x="552" y="2113"/>
                        <a:pt x="557" y="2094"/>
                        <a:pt x="581" y="2087"/>
                      </a:cubicBezTo>
                      <a:close/>
                      <a:moveTo>
                        <a:pt x="621" y="2384"/>
                      </a:moveTo>
                      <a:cubicBezTo>
                        <a:pt x="603" y="2384"/>
                        <a:pt x="579" y="2370"/>
                        <a:pt x="571" y="2354"/>
                      </a:cubicBezTo>
                      <a:cubicBezTo>
                        <a:pt x="562" y="2338"/>
                        <a:pt x="574" y="2328"/>
                        <a:pt x="587" y="2344"/>
                      </a:cubicBezTo>
                      <a:cubicBezTo>
                        <a:pt x="597" y="2356"/>
                        <a:pt x="601" y="2377"/>
                        <a:pt x="621" y="2384"/>
                      </a:cubicBezTo>
                      <a:close/>
                      <a:moveTo>
                        <a:pt x="532" y="2106"/>
                      </a:moveTo>
                      <a:cubicBezTo>
                        <a:pt x="513" y="2120"/>
                        <a:pt x="514" y="2141"/>
                        <a:pt x="519" y="2159"/>
                      </a:cubicBezTo>
                      <a:cubicBezTo>
                        <a:pt x="523" y="2169"/>
                        <a:pt x="531" y="2181"/>
                        <a:pt x="528" y="2191"/>
                      </a:cubicBezTo>
                      <a:cubicBezTo>
                        <a:pt x="544" y="2188"/>
                        <a:pt x="530" y="2158"/>
                        <a:pt x="527" y="2148"/>
                      </a:cubicBezTo>
                      <a:cubicBezTo>
                        <a:pt x="522" y="2132"/>
                        <a:pt x="523" y="2117"/>
                        <a:pt x="532" y="2106"/>
                      </a:cubicBezTo>
                      <a:close/>
                      <a:moveTo>
                        <a:pt x="595" y="2247"/>
                      </a:moveTo>
                      <a:cubicBezTo>
                        <a:pt x="601" y="2222"/>
                        <a:pt x="619" y="2195"/>
                        <a:pt x="636" y="2190"/>
                      </a:cubicBezTo>
                      <a:cubicBezTo>
                        <a:pt x="653" y="2185"/>
                        <a:pt x="663" y="2199"/>
                        <a:pt x="645" y="2209"/>
                      </a:cubicBezTo>
                      <a:cubicBezTo>
                        <a:pt x="632" y="2216"/>
                        <a:pt x="607" y="2225"/>
                        <a:pt x="595" y="2247"/>
                      </a:cubicBezTo>
                      <a:close/>
                      <a:moveTo>
                        <a:pt x="517" y="2375"/>
                      </a:moveTo>
                      <a:cubicBezTo>
                        <a:pt x="513" y="2376"/>
                        <a:pt x="509" y="2375"/>
                        <a:pt x="508" y="2371"/>
                      </a:cubicBezTo>
                      <a:cubicBezTo>
                        <a:pt x="505" y="2365"/>
                        <a:pt x="513" y="2360"/>
                        <a:pt x="518" y="2363"/>
                      </a:cubicBezTo>
                      <a:cubicBezTo>
                        <a:pt x="522" y="2365"/>
                        <a:pt x="522" y="2369"/>
                        <a:pt x="528" y="2369"/>
                      </a:cubicBezTo>
                      <a:cubicBezTo>
                        <a:pt x="522" y="2370"/>
                        <a:pt x="522" y="2373"/>
                        <a:pt x="517" y="2375"/>
                      </a:cubicBezTo>
                      <a:close/>
                      <a:moveTo>
                        <a:pt x="518" y="2376"/>
                      </a:moveTo>
                      <a:cubicBezTo>
                        <a:pt x="516" y="2377"/>
                        <a:pt x="513" y="2378"/>
                        <a:pt x="511" y="2377"/>
                      </a:cubicBezTo>
                      <a:cubicBezTo>
                        <a:pt x="508" y="2375"/>
                        <a:pt x="506" y="2372"/>
                        <a:pt x="506" y="2368"/>
                      </a:cubicBezTo>
                      <a:cubicBezTo>
                        <a:pt x="506" y="2364"/>
                        <a:pt x="509" y="2361"/>
                        <a:pt x="513" y="2360"/>
                      </a:cubicBezTo>
                      <a:cubicBezTo>
                        <a:pt x="519" y="2359"/>
                        <a:pt x="521" y="2364"/>
                        <a:pt x="524" y="2367"/>
                      </a:cubicBezTo>
                      <a:cubicBezTo>
                        <a:pt x="528" y="2369"/>
                        <a:pt x="533" y="2368"/>
                        <a:pt x="538" y="2364"/>
                      </a:cubicBezTo>
                      <a:cubicBezTo>
                        <a:pt x="542" y="2359"/>
                        <a:pt x="544" y="2352"/>
                        <a:pt x="541" y="2346"/>
                      </a:cubicBezTo>
                      <a:cubicBezTo>
                        <a:pt x="539" y="2342"/>
                        <a:pt x="535" y="2340"/>
                        <a:pt x="531" y="2342"/>
                      </a:cubicBezTo>
                      <a:cubicBezTo>
                        <a:pt x="535" y="2344"/>
                        <a:pt x="536" y="2349"/>
                        <a:pt x="531" y="2352"/>
                      </a:cubicBezTo>
                      <a:cubicBezTo>
                        <a:pt x="528" y="2353"/>
                        <a:pt x="522" y="2352"/>
                        <a:pt x="515" y="2352"/>
                      </a:cubicBezTo>
                      <a:cubicBezTo>
                        <a:pt x="508" y="2352"/>
                        <a:pt x="502" y="2353"/>
                        <a:pt x="498" y="2356"/>
                      </a:cubicBezTo>
                      <a:cubicBezTo>
                        <a:pt x="488" y="2362"/>
                        <a:pt x="487" y="2376"/>
                        <a:pt x="495" y="2384"/>
                      </a:cubicBezTo>
                      <a:cubicBezTo>
                        <a:pt x="499" y="2388"/>
                        <a:pt x="505" y="2389"/>
                        <a:pt x="510" y="2389"/>
                      </a:cubicBezTo>
                      <a:cubicBezTo>
                        <a:pt x="517" y="2389"/>
                        <a:pt x="532" y="2386"/>
                        <a:pt x="538" y="2390"/>
                      </a:cubicBezTo>
                      <a:cubicBezTo>
                        <a:pt x="543" y="2393"/>
                        <a:pt x="542" y="2398"/>
                        <a:pt x="539" y="2401"/>
                      </a:cubicBezTo>
                      <a:cubicBezTo>
                        <a:pt x="543" y="2403"/>
                        <a:pt x="549" y="2399"/>
                        <a:pt x="550" y="2394"/>
                      </a:cubicBezTo>
                      <a:cubicBezTo>
                        <a:pt x="552" y="2385"/>
                        <a:pt x="545" y="2373"/>
                        <a:pt x="533" y="2372"/>
                      </a:cubicBezTo>
                      <a:cubicBezTo>
                        <a:pt x="528" y="2372"/>
                        <a:pt x="524" y="2374"/>
                        <a:pt x="518" y="2376"/>
                      </a:cubicBezTo>
                      <a:close/>
                      <a:moveTo>
                        <a:pt x="535" y="2368"/>
                      </a:moveTo>
                      <a:cubicBezTo>
                        <a:pt x="547" y="2363"/>
                        <a:pt x="567" y="2367"/>
                        <a:pt x="576" y="2376"/>
                      </a:cubicBezTo>
                      <a:cubicBezTo>
                        <a:pt x="586" y="2385"/>
                        <a:pt x="580" y="2397"/>
                        <a:pt x="568" y="2389"/>
                      </a:cubicBezTo>
                      <a:cubicBezTo>
                        <a:pt x="558" y="2383"/>
                        <a:pt x="547" y="2368"/>
                        <a:pt x="535" y="2368"/>
                      </a:cubicBezTo>
                      <a:close/>
                      <a:moveTo>
                        <a:pt x="471" y="2366"/>
                      </a:moveTo>
                      <a:cubicBezTo>
                        <a:pt x="471" y="2364"/>
                        <a:pt x="471" y="2362"/>
                        <a:pt x="472" y="2362"/>
                      </a:cubicBezTo>
                      <a:cubicBezTo>
                        <a:pt x="462" y="2362"/>
                        <a:pt x="445" y="2356"/>
                        <a:pt x="430" y="2347"/>
                      </a:cubicBezTo>
                      <a:cubicBezTo>
                        <a:pt x="434" y="2348"/>
                        <a:pt x="439" y="2349"/>
                        <a:pt x="444" y="2349"/>
                      </a:cubicBezTo>
                      <a:cubicBezTo>
                        <a:pt x="477" y="2349"/>
                        <a:pt x="482" y="2326"/>
                        <a:pt x="505" y="2313"/>
                      </a:cubicBezTo>
                      <a:cubicBezTo>
                        <a:pt x="514" y="2308"/>
                        <a:pt x="526" y="2309"/>
                        <a:pt x="530" y="2320"/>
                      </a:cubicBezTo>
                      <a:cubicBezTo>
                        <a:pt x="531" y="2326"/>
                        <a:pt x="530" y="2332"/>
                        <a:pt x="526" y="2336"/>
                      </a:cubicBezTo>
                      <a:cubicBezTo>
                        <a:pt x="523" y="2338"/>
                        <a:pt x="520" y="2339"/>
                        <a:pt x="516" y="2339"/>
                      </a:cubicBezTo>
                      <a:cubicBezTo>
                        <a:pt x="514" y="2339"/>
                        <a:pt x="512" y="2338"/>
                        <a:pt x="511" y="2337"/>
                      </a:cubicBezTo>
                      <a:cubicBezTo>
                        <a:pt x="512" y="2338"/>
                        <a:pt x="511" y="2338"/>
                        <a:pt x="513" y="2338"/>
                      </a:cubicBezTo>
                      <a:cubicBezTo>
                        <a:pt x="516" y="2338"/>
                        <a:pt x="522" y="2335"/>
                        <a:pt x="522" y="2331"/>
                      </a:cubicBezTo>
                      <a:cubicBezTo>
                        <a:pt x="522" y="2327"/>
                        <a:pt x="519" y="2323"/>
                        <a:pt x="515" y="2323"/>
                      </a:cubicBezTo>
                      <a:cubicBezTo>
                        <a:pt x="511" y="2322"/>
                        <a:pt x="507" y="2325"/>
                        <a:pt x="506" y="2328"/>
                      </a:cubicBezTo>
                      <a:cubicBezTo>
                        <a:pt x="505" y="2334"/>
                        <a:pt x="510" y="2339"/>
                        <a:pt x="516" y="2340"/>
                      </a:cubicBezTo>
                      <a:cubicBezTo>
                        <a:pt x="520" y="2341"/>
                        <a:pt x="524" y="2340"/>
                        <a:pt x="527" y="2337"/>
                      </a:cubicBezTo>
                      <a:cubicBezTo>
                        <a:pt x="532" y="2333"/>
                        <a:pt x="534" y="2326"/>
                        <a:pt x="532" y="2320"/>
                      </a:cubicBezTo>
                      <a:cubicBezTo>
                        <a:pt x="528" y="2305"/>
                        <a:pt x="515" y="2304"/>
                        <a:pt x="504" y="2310"/>
                      </a:cubicBezTo>
                      <a:cubicBezTo>
                        <a:pt x="480" y="2324"/>
                        <a:pt x="475" y="2347"/>
                        <a:pt x="441" y="2345"/>
                      </a:cubicBezTo>
                      <a:cubicBezTo>
                        <a:pt x="427" y="2344"/>
                        <a:pt x="413" y="2338"/>
                        <a:pt x="406" y="2323"/>
                      </a:cubicBezTo>
                      <a:cubicBezTo>
                        <a:pt x="396" y="2305"/>
                        <a:pt x="399" y="2281"/>
                        <a:pt x="418" y="2270"/>
                      </a:cubicBezTo>
                      <a:cubicBezTo>
                        <a:pt x="398" y="2283"/>
                        <a:pt x="404" y="2315"/>
                        <a:pt x="422" y="2330"/>
                      </a:cubicBezTo>
                      <a:cubicBezTo>
                        <a:pt x="432" y="2338"/>
                        <a:pt x="448" y="2343"/>
                        <a:pt x="462" y="2337"/>
                      </a:cubicBezTo>
                      <a:cubicBezTo>
                        <a:pt x="490" y="2325"/>
                        <a:pt x="476" y="2295"/>
                        <a:pt x="451" y="2306"/>
                      </a:cubicBezTo>
                      <a:cubicBezTo>
                        <a:pt x="437" y="2311"/>
                        <a:pt x="423" y="2308"/>
                        <a:pt x="416" y="2294"/>
                      </a:cubicBezTo>
                      <a:cubicBezTo>
                        <a:pt x="412" y="2286"/>
                        <a:pt x="414" y="2276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7" y="2270"/>
                        <a:pt x="416" y="2271"/>
                        <a:pt x="416" y="2271"/>
                      </a:cubicBezTo>
                      <a:cubicBezTo>
                        <a:pt x="420" y="2268"/>
                        <a:pt x="425" y="2264"/>
                        <a:pt x="429" y="2259"/>
                      </a:cubicBezTo>
                      <a:cubicBezTo>
                        <a:pt x="438" y="2248"/>
                        <a:pt x="443" y="2238"/>
                        <a:pt x="445" y="2224"/>
                      </a:cubicBezTo>
                      <a:cubicBezTo>
                        <a:pt x="445" y="2224"/>
                        <a:pt x="445" y="2224"/>
                        <a:pt x="445" y="2224"/>
                      </a:cubicBezTo>
                      <a:cubicBezTo>
                        <a:pt x="450" y="2235"/>
                        <a:pt x="450" y="2257"/>
                        <a:pt x="444" y="2267"/>
                      </a:cubicBezTo>
                      <a:cubicBezTo>
                        <a:pt x="445" y="2268"/>
                        <a:pt x="446" y="2268"/>
                        <a:pt x="446" y="2269"/>
                      </a:cubicBezTo>
                      <a:cubicBezTo>
                        <a:pt x="452" y="2260"/>
                        <a:pt x="453" y="2242"/>
                        <a:pt x="450" y="2229"/>
                      </a:cubicBezTo>
                      <a:cubicBezTo>
                        <a:pt x="451" y="2231"/>
                        <a:pt x="452" y="2232"/>
                        <a:pt x="453" y="2233"/>
                      </a:cubicBezTo>
                      <a:cubicBezTo>
                        <a:pt x="453" y="2234"/>
                        <a:pt x="453" y="2234"/>
                        <a:pt x="453" y="2234"/>
                      </a:cubicBezTo>
                      <a:cubicBezTo>
                        <a:pt x="459" y="2241"/>
                        <a:pt x="465" y="2247"/>
                        <a:pt x="471" y="2252"/>
                      </a:cubicBezTo>
                      <a:cubicBezTo>
                        <a:pt x="479" y="2258"/>
                        <a:pt x="491" y="2264"/>
                        <a:pt x="494" y="2273"/>
                      </a:cubicBezTo>
                      <a:cubicBezTo>
                        <a:pt x="496" y="2282"/>
                        <a:pt x="494" y="2290"/>
                        <a:pt x="487" y="2296"/>
                      </a:cubicBezTo>
                      <a:cubicBezTo>
                        <a:pt x="480" y="2301"/>
                        <a:pt x="471" y="2303"/>
                        <a:pt x="464" y="2299"/>
                      </a:cubicBezTo>
                      <a:cubicBezTo>
                        <a:pt x="457" y="2296"/>
                        <a:pt x="454" y="2289"/>
                        <a:pt x="454" y="2283"/>
                      </a:cubicBezTo>
                      <a:cubicBezTo>
                        <a:pt x="455" y="2277"/>
                        <a:pt x="459" y="2272"/>
                        <a:pt x="464" y="2270"/>
                      </a:cubicBezTo>
                      <a:cubicBezTo>
                        <a:pt x="460" y="2272"/>
                        <a:pt x="458" y="2276"/>
                        <a:pt x="459" y="2280"/>
                      </a:cubicBezTo>
                      <a:cubicBezTo>
                        <a:pt x="459" y="2285"/>
                        <a:pt x="464" y="2288"/>
                        <a:pt x="469" y="2288"/>
                      </a:cubicBezTo>
                      <a:cubicBezTo>
                        <a:pt x="474" y="2287"/>
                        <a:pt x="477" y="2282"/>
                        <a:pt x="476" y="2277"/>
                      </a:cubicBezTo>
                      <a:cubicBezTo>
                        <a:pt x="476" y="2273"/>
                        <a:pt x="472" y="2270"/>
                        <a:pt x="467" y="2270"/>
                      </a:cubicBezTo>
                      <a:cubicBezTo>
                        <a:pt x="465" y="2270"/>
                        <a:pt x="462" y="2270"/>
                        <a:pt x="460" y="2272"/>
                      </a:cubicBezTo>
                      <a:cubicBezTo>
                        <a:pt x="457" y="2274"/>
                        <a:pt x="454" y="2278"/>
                        <a:pt x="454" y="2282"/>
                      </a:cubicBezTo>
                      <a:cubicBezTo>
                        <a:pt x="453" y="2289"/>
                        <a:pt x="457" y="2296"/>
                        <a:pt x="464" y="2300"/>
                      </a:cubicBezTo>
                      <a:cubicBezTo>
                        <a:pt x="471" y="2304"/>
                        <a:pt x="481" y="2302"/>
                        <a:pt x="488" y="2297"/>
                      </a:cubicBezTo>
                      <a:cubicBezTo>
                        <a:pt x="495" y="2291"/>
                        <a:pt x="498" y="2282"/>
                        <a:pt x="496" y="2272"/>
                      </a:cubicBezTo>
                      <a:cubicBezTo>
                        <a:pt x="495" y="2270"/>
                        <a:pt x="494" y="2267"/>
                        <a:pt x="493" y="2265"/>
                      </a:cubicBezTo>
                      <a:cubicBezTo>
                        <a:pt x="494" y="2266"/>
                        <a:pt x="495" y="2267"/>
                        <a:pt x="496" y="2267"/>
                      </a:cubicBezTo>
                      <a:cubicBezTo>
                        <a:pt x="516" y="2276"/>
                        <a:pt x="538" y="2276"/>
                        <a:pt x="552" y="2294"/>
                      </a:cubicBezTo>
                      <a:cubicBezTo>
                        <a:pt x="552" y="2293"/>
                        <a:pt x="553" y="2292"/>
                        <a:pt x="554" y="2292"/>
                      </a:cubicBezTo>
                      <a:cubicBezTo>
                        <a:pt x="552" y="2290"/>
                        <a:pt x="550" y="2287"/>
                        <a:pt x="547" y="2285"/>
                      </a:cubicBezTo>
                      <a:cubicBezTo>
                        <a:pt x="544" y="2281"/>
                        <a:pt x="540" y="2279"/>
                        <a:pt x="536" y="2277"/>
                      </a:cubicBezTo>
                      <a:cubicBezTo>
                        <a:pt x="541" y="2277"/>
                        <a:pt x="545" y="2276"/>
                        <a:pt x="550" y="2275"/>
                      </a:cubicBezTo>
                      <a:cubicBezTo>
                        <a:pt x="559" y="2272"/>
                        <a:pt x="566" y="2269"/>
                        <a:pt x="575" y="2263"/>
                      </a:cubicBezTo>
                      <a:cubicBezTo>
                        <a:pt x="577" y="2261"/>
                        <a:pt x="580" y="2259"/>
                        <a:pt x="582" y="2256"/>
                      </a:cubicBezTo>
                      <a:cubicBezTo>
                        <a:pt x="588" y="2250"/>
                        <a:pt x="592" y="2245"/>
                        <a:pt x="595" y="2237"/>
                      </a:cubicBezTo>
                      <a:cubicBezTo>
                        <a:pt x="597" y="2229"/>
                        <a:pt x="598" y="2223"/>
                        <a:pt x="597" y="2214"/>
                      </a:cubicBezTo>
                      <a:cubicBezTo>
                        <a:pt x="596" y="2207"/>
                        <a:pt x="592" y="2200"/>
                        <a:pt x="587" y="2195"/>
                      </a:cubicBezTo>
                      <a:cubicBezTo>
                        <a:pt x="578" y="2185"/>
                        <a:pt x="563" y="2184"/>
                        <a:pt x="552" y="2188"/>
                      </a:cubicBezTo>
                      <a:cubicBezTo>
                        <a:pt x="540" y="2193"/>
                        <a:pt x="530" y="2204"/>
                        <a:pt x="523" y="2216"/>
                      </a:cubicBezTo>
                      <a:cubicBezTo>
                        <a:pt x="548" y="2200"/>
                        <a:pt x="561" y="2219"/>
                        <a:pt x="572" y="2222"/>
                      </a:cubicBezTo>
                      <a:cubicBezTo>
                        <a:pt x="588" y="2226"/>
                        <a:pt x="595" y="2214"/>
                        <a:pt x="592" y="2203"/>
                      </a:cubicBezTo>
                      <a:cubicBezTo>
                        <a:pt x="592" y="2203"/>
                        <a:pt x="592" y="2203"/>
                        <a:pt x="592" y="2203"/>
                      </a:cubicBezTo>
                      <a:cubicBezTo>
                        <a:pt x="594" y="2207"/>
                        <a:pt x="595" y="2210"/>
                        <a:pt x="595" y="2214"/>
                      </a:cubicBezTo>
                      <a:cubicBezTo>
                        <a:pt x="596" y="2223"/>
                        <a:pt x="596" y="2229"/>
                        <a:pt x="593" y="2237"/>
                      </a:cubicBezTo>
                      <a:cubicBezTo>
                        <a:pt x="590" y="2244"/>
                        <a:pt x="586" y="2249"/>
                        <a:pt x="581" y="2255"/>
                      </a:cubicBezTo>
                      <a:cubicBezTo>
                        <a:pt x="572" y="2263"/>
                        <a:pt x="563" y="2268"/>
                        <a:pt x="552" y="2271"/>
                      </a:cubicBezTo>
                      <a:cubicBezTo>
                        <a:pt x="555" y="2270"/>
                        <a:pt x="558" y="2268"/>
                        <a:pt x="561" y="2266"/>
                      </a:cubicBezTo>
                      <a:cubicBezTo>
                        <a:pt x="570" y="2260"/>
                        <a:pt x="576" y="2247"/>
                        <a:pt x="569" y="2237"/>
                      </a:cubicBezTo>
                      <a:cubicBezTo>
                        <a:pt x="566" y="2233"/>
                        <a:pt x="561" y="2231"/>
                        <a:pt x="556" y="2232"/>
                      </a:cubicBezTo>
                      <a:cubicBezTo>
                        <a:pt x="552" y="2232"/>
                        <a:pt x="549" y="2235"/>
                        <a:pt x="547" y="2238"/>
                      </a:cubicBezTo>
                      <a:cubicBezTo>
                        <a:pt x="545" y="2241"/>
                        <a:pt x="545" y="2246"/>
                        <a:pt x="547" y="2250"/>
                      </a:cubicBezTo>
                      <a:cubicBezTo>
                        <a:pt x="549" y="2254"/>
                        <a:pt x="555" y="2257"/>
                        <a:pt x="560" y="2255"/>
                      </a:cubicBezTo>
                      <a:cubicBezTo>
                        <a:pt x="563" y="2254"/>
                        <a:pt x="565" y="2251"/>
                        <a:pt x="564" y="2247"/>
                      </a:cubicBezTo>
                      <a:cubicBezTo>
                        <a:pt x="564" y="2245"/>
                        <a:pt x="562" y="2244"/>
                        <a:pt x="560" y="2244"/>
                      </a:cubicBezTo>
                      <a:cubicBezTo>
                        <a:pt x="561" y="2245"/>
                        <a:pt x="562" y="2246"/>
                        <a:pt x="561" y="2248"/>
                      </a:cubicBezTo>
                      <a:cubicBezTo>
                        <a:pt x="561" y="2251"/>
                        <a:pt x="558" y="2252"/>
                        <a:pt x="555" y="2251"/>
                      </a:cubicBezTo>
                      <a:cubicBezTo>
                        <a:pt x="554" y="2250"/>
                        <a:pt x="553" y="2248"/>
                        <a:pt x="553" y="2246"/>
                      </a:cubicBezTo>
                      <a:cubicBezTo>
                        <a:pt x="552" y="2243"/>
                        <a:pt x="554" y="2240"/>
                        <a:pt x="557" y="2239"/>
                      </a:cubicBezTo>
                      <a:cubicBezTo>
                        <a:pt x="560" y="2238"/>
                        <a:pt x="564" y="2239"/>
                        <a:pt x="565" y="2242"/>
                      </a:cubicBezTo>
                      <a:cubicBezTo>
                        <a:pt x="571" y="2250"/>
                        <a:pt x="564" y="2262"/>
                        <a:pt x="557" y="2267"/>
                      </a:cubicBezTo>
                      <a:cubicBezTo>
                        <a:pt x="533" y="2283"/>
                        <a:pt x="492" y="2265"/>
                        <a:pt x="470" y="2247"/>
                      </a:cubicBezTo>
                      <a:cubicBezTo>
                        <a:pt x="479" y="2251"/>
                        <a:pt x="488" y="2252"/>
                        <a:pt x="498" y="2250"/>
                      </a:cubicBezTo>
                      <a:cubicBezTo>
                        <a:pt x="502" y="2249"/>
                        <a:pt x="507" y="2247"/>
                        <a:pt x="511" y="2242"/>
                      </a:cubicBezTo>
                      <a:cubicBezTo>
                        <a:pt x="507" y="2246"/>
                        <a:pt x="502" y="2247"/>
                        <a:pt x="497" y="2248"/>
                      </a:cubicBezTo>
                      <a:cubicBezTo>
                        <a:pt x="486" y="2250"/>
                        <a:pt x="476" y="2247"/>
                        <a:pt x="466" y="2241"/>
                      </a:cubicBezTo>
                      <a:cubicBezTo>
                        <a:pt x="460" y="2236"/>
                        <a:pt x="455" y="2230"/>
                        <a:pt x="451" y="2224"/>
                      </a:cubicBezTo>
                      <a:cubicBezTo>
                        <a:pt x="445" y="2212"/>
                        <a:pt x="444" y="2200"/>
                        <a:pt x="438" y="2188"/>
                      </a:cubicBezTo>
                      <a:cubicBezTo>
                        <a:pt x="438" y="2187"/>
                        <a:pt x="438" y="2187"/>
                        <a:pt x="438" y="2187"/>
                      </a:cubicBezTo>
                      <a:cubicBezTo>
                        <a:pt x="435" y="2180"/>
                        <a:pt x="431" y="2174"/>
                        <a:pt x="426" y="2168"/>
                      </a:cubicBezTo>
                      <a:cubicBezTo>
                        <a:pt x="425" y="2166"/>
                        <a:pt x="413" y="2152"/>
                        <a:pt x="411" y="2153"/>
                      </a:cubicBezTo>
                      <a:cubicBezTo>
                        <a:pt x="411" y="2155"/>
                        <a:pt x="418" y="2164"/>
                        <a:pt x="419" y="2165"/>
                      </a:cubicBezTo>
                      <a:cubicBezTo>
                        <a:pt x="425" y="2173"/>
                        <a:pt x="430" y="2180"/>
                        <a:pt x="434" y="2189"/>
                      </a:cubicBezTo>
                      <a:cubicBezTo>
                        <a:pt x="434" y="2190"/>
                        <a:pt x="434" y="2190"/>
                        <a:pt x="434" y="2190"/>
                      </a:cubicBezTo>
                      <a:cubicBezTo>
                        <a:pt x="439" y="2201"/>
                        <a:pt x="442" y="2211"/>
                        <a:pt x="441" y="2224"/>
                      </a:cubicBezTo>
                      <a:cubicBezTo>
                        <a:pt x="439" y="2239"/>
                        <a:pt x="432" y="2254"/>
                        <a:pt x="419" y="2262"/>
                      </a:cubicBezTo>
                      <a:cubicBezTo>
                        <a:pt x="411" y="2266"/>
                        <a:pt x="398" y="2267"/>
                        <a:pt x="393" y="2259"/>
                      </a:cubicBezTo>
                      <a:cubicBezTo>
                        <a:pt x="391" y="2256"/>
                        <a:pt x="391" y="2252"/>
                        <a:pt x="394" y="2250"/>
                      </a:cubicBezTo>
                      <a:cubicBezTo>
                        <a:pt x="396" y="2247"/>
                        <a:pt x="399" y="2247"/>
                        <a:pt x="401" y="2248"/>
                      </a:cubicBezTo>
                      <a:cubicBezTo>
                        <a:pt x="404" y="2250"/>
                        <a:pt x="404" y="2252"/>
                        <a:pt x="405" y="2253"/>
                      </a:cubicBezTo>
                      <a:cubicBezTo>
                        <a:pt x="405" y="2256"/>
                        <a:pt x="402" y="2258"/>
                        <a:pt x="399" y="2257"/>
                      </a:cubicBezTo>
                      <a:cubicBezTo>
                        <a:pt x="398" y="2257"/>
                        <a:pt x="397" y="2256"/>
                        <a:pt x="397" y="2254"/>
                      </a:cubicBezTo>
                      <a:cubicBezTo>
                        <a:pt x="395" y="2256"/>
                        <a:pt x="396" y="2258"/>
                        <a:pt x="398" y="2259"/>
                      </a:cubicBezTo>
                      <a:cubicBezTo>
                        <a:pt x="401" y="2261"/>
                        <a:pt x="404" y="2261"/>
                        <a:pt x="407" y="2259"/>
                      </a:cubicBezTo>
                      <a:cubicBezTo>
                        <a:pt x="411" y="2255"/>
                        <a:pt x="411" y="2249"/>
                        <a:pt x="407" y="2245"/>
                      </a:cubicBezTo>
                      <a:cubicBezTo>
                        <a:pt x="405" y="2242"/>
                        <a:pt x="401" y="2240"/>
                        <a:pt x="397" y="2240"/>
                      </a:cubicBezTo>
                      <a:cubicBezTo>
                        <a:pt x="393" y="2240"/>
                        <a:pt x="390" y="2242"/>
                        <a:pt x="387" y="2245"/>
                      </a:cubicBezTo>
                      <a:cubicBezTo>
                        <a:pt x="384" y="2250"/>
                        <a:pt x="384" y="2255"/>
                        <a:pt x="387" y="2260"/>
                      </a:cubicBezTo>
                      <a:cubicBezTo>
                        <a:pt x="393" y="2270"/>
                        <a:pt x="407" y="2271"/>
                        <a:pt x="416" y="2265"/>
                      </a:cubicBezTo>
                      <a:cubicBezTo>
                        <a:pt x="419" y="2263"/>
                        <a:pt x="422" y="2261"/>
                        <a:pt x="425" y="2259"/>
                      </a:cubicBezTo>
                      <a:cubicBezTo>
                        <a:pt x="417" y="2268"/>
                        <a:pt x="409" y="2273"/>
                        <a:pt x="397" y="2278"/>
                      </a:cubicBezTo>
                      <a:cubicBezTo>
                        <a:pt x="390" y="2280"/>
                        <a:pt x="384" y="2281"/>
                        <a:pt x="376" y="2281"/>
                      </a:cubicBezTo>
                      <a:cubicBezTo>
                        <a:pt x="367" y="2280"/>
                        <a:pt x="362" y="2278"/>
                        <a:pt x="354" y="2274"/>
                      </a:cubicBezTo>
                      <a:cubicBezTo>
                        <a:pt x="351" y="2271"/>
                        <a:pt x="348" y="2269"/>
                        <a:pt x="346" y="2265"/>
                      </a:cubicBezTo>
                      <a:cubicBezTo>
                        <a:pt x="346" y="2265"/>
                        <a:pt x="346" y="2265"/>
                        <a:pt x="346" y="2265"/>
                      </a:cubicBezTo>
                      <a:cubicBezTo>
                        <a:pt x="354" y="2273"/>
                        <a:pt x="368" y="2272"/>
                        <a:pt x="371" y="2256"/>
                      </a:cubicBezTo>
                      <a:cubicBezTo>
                        <a:pt x="374" y="2244"/>
                        <a:pt x="362" y="2224"/>
                        <a:pt x="387" y="2209"/>
                      </a:cubicBezTo>
                      <a:cubicBezTo>
                        <a:pt x="373" y="2210"/>
                        <a:pt x="359" y="2214"/>
                        <a:pt x="350" y="2222"/>
                      </a:cubicBezTo>
                      <a:cubicBezTo>
                        <a:pt x="341" y="2231"/>
                        <a:pt x="336" y="2245"/>
                        <a:pt x="340" y="2257"/>
                      </a:cubicBezTo>
                      <a:cubicBezTo>
                        <a:pt x="343" y="2264"/>
                        <a:pt x="348" y="2270"/>
                        <a:pt x="354" y="2275"/>
                      </a:cubicBezTo>
                      <a:cubicBezTo>
                        <a:pt x="361" y="2279"/>
                        <a:pt x="367" y="2282"/>
                        <a:pt x="376" y="2283"/>
                      </a:cubicBezTo>
                      <a:cubicBezTo>
                        <a:pt x="384" y="2283"/>
                        <a:pt x="390" y="2283"/>
                        <a:pt x="398" y="2280"/>
                      </a:cubicBezTo>
                      <a:cubicBezTo>
                        <a:pt x="401" y="2279"/>
                        <a:pt x="404" y="2278"/>
                        <a:pt x="408" y="2276"/>
                      </a:cubicBezTo>
                      <a:cubicBezTo>
                        <a:pt x="409" y="2275"/>
                        <a:pt x="411" y="2274"/>
                        <a:pt x="412" y="2273"/>
                      </a:cubicBezTo>
                      <a:cubicBezTo>
                        <a:pt x="395" y="2286"/>
                        <a:pt x="394" y="2309"/>
                        <a:pt x="404" y="2328"/>
                      </a:cubicBezTo>
                      <a:cubicBezTo>
                        <a:pt x="405" y="2329"/>
                        <a:pt x="406" y="2331"/>
                        <a:pt x="407" y="2332"/>
                      </a:cubicBezTo>
                      <a:cubicBezTo>
                        <a:pt x="421" y="2352"/>
                        <a:pt x="446" y="2364"/>
                        <a:pt x="471" y="2366"/>
                      </a:cubicBezTo>
                      <a:close/>
                      <a:moveTo>
                        <a:pt x="488" y="2375"/>
                      </a:moveTo>
                      <a:cubicBezTo>
                        <a:pt x="485" y="2369"/>
                        <a:pt x="488" y="2361"/>
                        <a:pt x="492" y="2358"/>
                      </a:cubicBezTo>
                      <a:cubicBezTo>
                        <a:pt x="488" y="2352"/>
                        <a:pt x="474" y="2355"/>
                        <a:pt x="475" y="2365"/>
                      </a:cubicBezTo>
                      <a:cubicBezTo>
                        <a:pt x="475" y="2372"/>
                        <a:pt x="482" y="2378"/>
                        <a:pt x="488" y="2375"/>
                      </a:cubicBezTo>
                      <a:close/>
                      <a:moveTo>
                        <a:pt x="475" y="2378"/>
                      </a:moveTo>
                      <a:cubicBezTo>
                        <a:pt x="479" y="2387"/>
                        <a:pt x="488" y="2396"/>
                        <a:pt x="497" y="2401"/>
                      </a:cubicBezTo>
                      <a:cubicBezTo>
                        <a:pt x="505" y="2406"/>
                        <a:pt x="516" y="2408"/>
                        <a:pt x="526" y="2408"/>
                      </a:cubicBezTo>
                      <a:cubicBezTo>
                        <a:pt x="544" y="2410"/>
                        <a:pt x="564" y="2406"/>
                        <a:pt x="580" y="2416"/>
                      </a:cubicBezTo>
                      <a:cubicBezTo>
                        <a:pt x="594" y="2424"/>
                        <a:pt x="597" y="2440"/>
                        <a:pt x="593" y="2449"/>
                      </a:cubicBezTo>
                      <a:cubicBezTo>
                        <a:pt x="589" y="2458"/>
                        <a:pt x="578" y="2464"/>
                        <a:pt x="568" y="2462"/>
                      </a:cubicBezTo>
                      <a:cubicBezTo>
                        <a:pt x="561" y="2461"/>
                        <a:pt x="552" y="2454"/>
                        <a:pt x="554" y="2445"/>
                      </a:cubicBezTo>
                      <a:cubicBezTo>
                        <a:pt x="555" y="2441"/>
                        <a:pt x="559" y="2438"/>
                        <a:pt x="562" y="2440"/>
                      </a:cubicBezTo>
                      <a:cubicBezTo>
                        <a:pt x="559" y="2443"/>
                        <a:pt x="561" y="2447"/>
                        <a:pt x="566" y="2449"/>
                      </a:cubicBezTo>
                      <a:cubicBezTo>
                        <a:pt x="569" y="2450"/>
                        <a:pt x="573" y="2449"/>
                        <a:pt x="575" y="2448"/>
                      </a:cubicBezTo>
                      <a:cubicBezTo>
                        <a:pt x="580" y="2445"/>
                        <a:pt x="582" y="2439"/>
                        <a:pt x="580" y="2433"/>
                      </a:cubicBezTo>
                      <a:cubicBezTo>
                        <a:pt x="574" y="2421"/>
                        <a:pt x="553" y="2420"/>
                        <a:pt x="540" y="2421"/>
                      </a:cubicBezTo>
                      <a:cubicBezTo>
                        <a:pt x="521" y="2422"/>
                        <a:pt x="503" y="2417"/>
                        <a:pt x="488" y="2405"/>
                      </a:cubicBezTo>
                      <a:cubicBezTo>
                        <a:pt x="480" y="2398"/>
                        <a:pt x="474" y="2388"/>
                        <a:pt x="475" y="2378"/>
                      </a:cubicBezTo>
                      <a:close/>
                      <a:moveTo>
                        <a:pt x="353" y="2214"/>
                      </a:moveTo>
                      <a:cubicBezTo>
                        <a:pt x="341" y="2222"/>
                        <a:pt x="332" y="2212"/>
                        <a:pt x="324" y="2205"/>
                      </a:cubicBezTo>
                      <a:cubicBezTo>
                        <a:pt x="316" y="2198"/>
                        <a:pt x="305" y="2195"/>
                        <a:pt x="297" y="2204"/>
                      </a:cubicBezTo>
                      <a:cubicBezTo>
                        <a:pt x="309" y="2210"/>
                        <a:pt x="305" y="2217"/>
                        <a:pt x="314" y="2225"/>
                      </a:cubicBezTo>
                      <a:cubicBezTo>
                        <a:pt x="323" y="2234"/>
                        <a:pt x="341" y="2233"/>
                        <a:pt x="353" y="2214"/>
                      </a:cubicBezTo>
                      <a:close/>
                      <a:moveTo>
                        <a:pt x="297" y="2145"/>
                      </a:moveTo>
                      <a:cubicBezTo>
                        <a:pt x="284" y="2174"/>
                        <a:pt x="251" y="2155"/>
                        <a:pt x="247" y="2137"/>
                      </a:cubicBezTo>
                      <a:cubicBezTo>
                        <a:pt x="256" y="2150"/>
                        <a:pt x="285" y="2155"/>
                        <a:pt x="297" y="2145"/>
                      </a:cubicBezTo>
                      <a:close/>
                      <a:moveTo>
                        <a:pt x="308" y="2130"/>
                      </a:moveTo>
                      <a:cubicBezTo>
                        <a:pt x="321" y="2144"/>
                        <a:pt x="323" y="2167"/>
                        <a:pt x="315" y="2180"/>
                      </a:cubicBezTo>
                      <a:cubicBezTo>
                        <a:pt x="298" y="2210"/>
                        <a:pt x="266" y="2191"/>
                        <a:pt x="288" y="2168"/>
                      </a:cubicBezTo>
                      <a:cubicBezTo>
                        <a:pt x="300" y="2156"/>
                        <a:pt x="307" y="2148"/>
                        <a:pt x="308" y="2130"/>
                      </a:cubicBezTo>
                      <a:close/>
                      <a:moveTo>
                        <a:pt x="199" y="2020"/>
                      </a:moveTo>
                      <a:cubicBezTo>
                        <a:pt x="185" y="2052"/>
                        <a:pt x="203" y="2078"/>
                        <a:pt x="223" y="2096"/>
                      </a:cubicBezTo>
                      <a:cubicBezTo>
                        <a:pt x="235" y="2106"/>
                        <a:pt x="255" y="2113"/>
                        <a:pt x="258" y="2129"/>
                      </a:cubicBezTo>
                      <a:cubicBezTo>
                        <a:pt x="275" y="2112"/>
                        <a:pt x="235" y="2086"/>
                        <a:pt x="224" y="2076"/>
                      </a:cubicBezTo>
                      <a:cubicBezTo>
                        <a:pt x="205" y="2060"/>
                        <a:pt x="195" y="2041"/>
                        <a:pt x="199" y="2020"/>
                      </a:cubicBezTo>
                      <a:close/>
                      <a:moveTo>
                        <a:pt x="805" y="1787"/>
                      </a:moveTo>
                      <a:cubicBezTo>
                        <a:pt x="823" y="1804"/>
                        <a:pt x="857" y="1792"/>
                        <a:pt x="872" y="1793"/>
                      </a:cubicBezTo>
                      <a:cubicBezTo>
                        <a:pt x="894" y="1794"/>
                        <a:pt x="895" y="1815"/>
                        <a:pt x="873" y="1817"/>
                      </a:cubicBezTo>
                      <a:cubicBezTo>
                        <a:pt x="851" y="1820"/>
                        <a:pt x="818" y="1807"/>
                        <a:pt x="805" y="1787"/>
                      </a:cubicBezTo>
                      <a:close/>
                      <a:moveTo>
                        <a:pt x="954" y="1764"/>
                      </a:moveTo>
                      <a:cubicBezTo>
                        <a:pt x="940" y="1735"/>
                        <a:pt x="959" y="1711"/>
                        <a:pt x="960" y="1695"/>
                      </a:cubicBezTo>
                      <a:cubicBezTo>
                        <a:pt x="961" y="1678"/>
                        <a:pt x="945" y="1675"/>
                        <a:pt x="939" y="1692"/>
                      </a:cubicBezTo>
                      <a:cubicBezTo>
                        <a:pt x="932" y="1715"/>
                        <a:pt x="938" y="1745"/>
                        <a:pt x="954" y="1764"/>
                      </a:cubicBezTo>
                      <a:close/>
                      <a:moveTo>
                        <a:pt x="542" y="1990"/>
                      </a:moveTo>
                      <a:cubicBezTo>
                        <a:pt x="560" y="1996"/>
                        <a:pt x="570" y="1986"/>
                        <a:pt x="578" y="1968"/>
                      </a:cubicBezTo>
                      <a:cubicBezTo>
                        <a:pt x="584" y="1953"/>
                        <a:pt x="596" y="1944"/>
                        <a:pt x="607" y="1948"/>
                      </a:cubicBezTo>
                      <a:cubicBezTo>
                        <a:pt x="603" y="1940"/>
                        <a:pt x="590" y="1935"/>
                        <a:pt x="580" y="1941"/>
                      </a:cubicBezTo>
                      <a:cubicBezTo>
                        <a:pt x="567" y="1950"/>
                        <a:pt x="568" y="1967"/>
                        <a:pt x="559" y="1980"/>
                      </a:cubicBezTo>
                      <a:cubicBezTo>
                        <a:pt x="557" y="1984"/>
                        <a:pt x="551" y="1989"/>
                        <a:pt x="542" y="1990"/>
                      </a:cubicBezTo>
                      <a:close/>
                      <a:moveTo>
                        <a:pt x="898" y="1922"/>
                      </a:moveTo>
                      <a:cubicBezTo>
                        <a:pt x="900" y="1923"/>
                        <a:pt x="901" y="1925"/>
                        <a:pt x="900" y="1927"/>
                      </a:cubicBezTo>
                      <a:cubicBezTo>
                        <a:pt x="899" y="1929"/>
                        <a:pt x="896" y="1930"/>
                        <a:pt x="894" y="1929"/>
                      </a:cubicBezTo>
                      <a:cubicBezTo>
                        <a:pt x="893" y="1928"/>
                        <a:pt x="892" y="1926"/>
                        <a:pt x="893" y="1924"/>
                      </a:cubicBezTo>
                      <a:cubicBezTo>
                        <a:pt x="894" y="1922"/>
                        <a:pt x="896" y="1921"/>
                        <a:pt x="898" y="1922"/>
                      </a:cubicBezTo>
                      <a:close/>
                      <a:moveTo>
                        <a:pt x="877" y="1923"/>
                      </a:moveTo>
                      <a:cubicBezTo>
                        <a:pt x="880" y="1925"/>
                        <a:pt x="882" y="1930"/>
                        <a:pt x="880" y="1933"/>
                      </a:cubicBezTo>
                      <a:cubicBezTo>
                        <a:pt x="878" y="1937"/>
                        <a:pt x="874" y="1939"/>
                        <a:pt x="870" y="1937"/>
                      </a:cubicBezTo>
                      <a:cubicBezTo>
                        <a:pt x="866" y="1935"/>
                        <a:pt x="865" y="1930"/>
                        <a:pt x="866" y="1927"/>
                      </a:cubicBezTo>
                      <a:cubicBezTo>
                        <a:pt x="868" y="1923"/>
                        <a:pt x="873" y="1921"/>
                        <a:pt x="877" y="1923"/>
                      </a:cubicBezTo>
                      <a:close/>
                      <a:moveTo>
                        <a:pt x="888" y="1920"/>
                      </a:moveTo>
                      <a:cubicBezTo>
                        <a:pt x="891" y="1921"/>
                        <a:pt x="892" y="1924"/>
                        <a:pt x="891" y="1927"/>
                      </a:cubicBezTo>
                      <a:cubicBezTo>
                        <a:pt x="889" y="1929"/>
                        <a:pt x="886" y="1930"/>
                        <a:pt x="884" y="1929"/>
                      </a:cubicBezTo>
                      <a:cubicBezTo>
                        <a:pt x="882" y="1928"/>
                        <a:pt x="881" y="1925"/>
                        <a:pt x="882" y="1922"/>
                      </a:cubicBezTo>
                      <a:cubicBezTo>
                        <a:pt x="883" y="1920"/>
                        <a:pt x="886" y="1919"/>
                        <a:pt x="888" y="1920"/>
                      </a:cubicBezTo>
                      <a:close/>
                      <a:moveTo>
                        <a:pt x="593" y="1806"/>
                      </a:moveTo>
                      <a:cubicBezTo>
                        <a:pt x="595" y="1810"/>
                        <a:pt x="597" y="1812"/>
                        <a:pt x="599" y="1813"/>
                      </a:cubicBezTo>
                      <a:cubicBezTo>
                        <a:pt x="603" y="1815"/>
                        <a:pt x="607" y="1814"/>
                        <a:pt x="611" y="1811"/>
                      </a:cubicBezTo>
                      <a:cubicBezTo>
                        <a:pt x="615" y="1807"/>
                        <a:pt x="614" y="1801"/>
                        <a:pt x="612" y="1798"/>
                      </a:cubicBezTo>
                      <a:cubicBezTo>
                        <a:pt x="608" y="1791"/>
                        <a:pt x="602" y="1794"/>
                        <a:pt x="597" y="1793"/>
                      </a:cubicBezTo>
                      <a:cubicBezTo>
                        <a:pt x="592" y="1792"/>
                        <a:pt x="588" y="1786"/>
                        <a:pt x="588" y="1779"/>
                      </a:cubicBezTo>
                      <a:cubicBezTo>
                        <a:pt x="589" y="1770"/>
                        <a:pt x="593" y="1763"/>
                        <a:pt x="601" y="1761"/>
                      </a:cubicBezTo>
                      <a:cubicBezTo>
                        <a:pt x="606" y="1760"/>
                        <a:pt x="612" y="1761"/>
                        <a:pt x="613" y="1766"/>
                      </a:cubicBezTo>
                      <a:cubicBezTo>
                        <a:pt x="608" y="1764"/>
                        <a:pt x="602" y="1768"/>
                        <a:pt x="604" y="1775"/>
                      </a:cubicBezTo>
                      <a:cubicBezTo>
                        <a:pt x="606" y="1778"/>
                        <a:pt x="612" y="1783"/>
                        <a:pt x="617" y="1789"/>
                      </a:cubicBezTo>
                      <a:cubicBezTo>
                        <a:pt x="623" y="1795"/>
                        <a:pt x="628" y="1801"/>
                        <a:pt x="629" y="1807"/>
                      </a:cubicBezTo>
                      <a:cubicBezTo>
                        <a:pt x="631" y="1821"/>
                        <a:pt x="620" y="1834"/>
                        <a:pt x="606" y="1833"/>
                      </a:cubicBezTo>
                      <a:cubicBezTo>
                        <a:pt x="599" y="1833"/>
                        <a:pt x="593" y="1829"/>
                        <a:pt x="588" y="1824"/>
                      </a:cubicBezTo>
                      <a:cubicBezTo>
                        <a:pt x="583" y="1819"/>
                        <a:pt x="573" y="1802"/>
                        <a:pt x="564" y="1800"/>
                      </a:cubicBezTo>
                      <a:cubicBezTo>
                        <a:pt x="558" y="1799"/>
                        <a:pt x="554" y="1804"/>
                        <a:pt x="554" y="1808"/>
                      </a:cubicBezTo>
                      <a:cubicBezTo>
                        <a:pt x="549" y="1807"/>
                        <a:pt x="548" y="1798"/>
                        <a:pt x="551" y="1793"/>
                      </a:cubicBezTo>
                      <a:cubicBezTo>
                        <a:pt x="557" y="1783"/>
                        <a:pt x="574" y="1781"/>
                        <a:pt x="585" y="1790"/>
                      </a:cubicBezTo>
                      <a:cubicBezTo>
                        <a:pt x="589" y="1794"/>
                        <a:pt x="591" y="1799"/>
                        <a:pt x="593" y="1806"/>
                      </a:cubicBezTo>
                      <a:close/>
                      <a:moveTo>
                        <a:pt x="567" y="2319"/>
                      </a:moveTo>
                      <a:cubicBezTo>
                        <a:pt x="565" y="2322"/>
                        <a:pt x="562" y="2322"/>
                        <a:pt x="559" y="2321"/>
                      </a:cubicBezTo>
                      <a:cubicBezTo>
                        <a:pt x="557" y="2319"/>
                        <a:pt x="556" y="2316"/>
                        <a:pt x="558" y="2313"/>
                      </a:cubicBezTo>
                      <a:cubicBezTo>
                        <a:pt x="560" y="2311"/>
                        <a:pt x="563" y="2310"/>
                        <a:pt x="566" y="2312"/>
                      </a:cubicBezTo>
                      <a:cubicBezTo>
                        <a:pt x="568" y="2313"/>
                        <a:pt x="569" y="2317"/>
                        <a:pt x="567" y="2319"/>
                      </a:cubicBezTo>
                      <a:close/>
                      <a:moveTo>
                        <a:pt x="563" y="2329"/>
                      </a:moveTo>
                      <a:cubicBezTo>
                        <a:pt x="562" y="2331"/>
                        <a:pt x="559" y="2332"/>
                        <a:pt x="558" y="2330"/>
                      </a:cubicBezTo>
                      <a:cubicBezTo>
                        <a:pt x="556" y="2329"/>
                        <a:pt x="555" y="2326"/>
                        <a:pt x="556" y="2324"/>
                      </a:cubicBezTo>
                      <a:cubicBezTo>
                        <a:pt x="558" y="2323"/>
                        <a:pt x="560" y="2322"/>
                        <a:pt x="562" y="2323"/>
                      </a:cubicBezTo>
                      <a:cubicBezTo>
                        <a:pt x="564" y="2325"/>
                        <a:pt x="565" y="2327"/>
                        <a:pt x="563" y="2329"/>
                      </a:cubicBezTo>
                      <a:close/>
                      <a:moveTo>
                        <a:pt x="565" y="2306"/>
                      </a:moveTo>
                      <a:cubicBezTo>
                        <a:pt x="563" y="2310"/>
                        <a:pt x="557" y="2311"/>
                        <a:pt x="554" y="2308"/>
                      </a:cubicBezTo>
                      <a:cubicBezTo>
                        <a:pt x="550" y="2305"/>
                        <a:pt x="549" y="2300"/>
                        <a:pt x="551" y="2297"/>
                      </a:cubicBezTo>
                      <a:cubicBezTo>
                        <a:pt x="554" y="2293"/>
                        <a:pt x="559" y="2292"/>
                        <a:pt x="563" y="2294"/>
                      </a:cubicBezTo>
                      <a:cubicBezTo>
                        <a:pt x="567" y="2297"/>
                        <a:pt x="568" y="2302"/>
                        <a:pt x="565" y="2306"/>
                      </a:cubicBezTo>
                      <a:close/>
                      <a:moveTo>
                        <a:pt x="644" y="1907"/>
                      </a:moveTo>
                      <a:cubicBezTo>
                        <a:pt x="644" y="1914"/>
                        <a:pt x="643" y="1921"/>
                        <a:pt x="640" y="1927"/>
                      </a:cubicBezTo>
                      <a:cubicBezTo>
                        <a:pt x="636" y="1932"/>
                        <a:pt x="629" y="1936"/>
                        <a:pt x="622" y="1935"/>
                      </a:cubicBezTo>
                      <a:cubicBezTo>
                        <a:pt x="614" y="1933"/>
                        <a:pt x="609" y="1926"/>
                        <a:pt x="607" y="1918"/>
                      </a:cubicBezTo>
                      <a:cubicBezTo>
                        <a:pt x="604" y="1907"/>
                        <a:pt x="609" y="1896"/>
                        <a:pt x="617" y="1889"/>
                      </a:cubicBezTo>
                      <a:cubicBezTo>
                        <a:pt x="623" y="1883"/>
                        <a:pt x="632" y="1879"/>
                        <a:pt x="641" y="1876"/>
                      </a:cubicBezTo>
                      <a:cubicBezTo>
                        <a:pt x="640" y="1876"/>
                        <a:pt x="638" y="1876"/>
                        <a:pt x="637" y="1876"/>
                      </a:cubicBezTo>
                      <a:cubicBezTo>
                        <a:pt x="613" y="1876"/>
                        <a:pt x="591" y="1871"/>
                        <a:pt x="569" y="1863"/>
                      </a:cubicBezTo>
                      <a:cubicBezTo>
                        <a:pt x="544" y="1853"/>
                        <a:pt x="529" y="1841"/>
                        <a:pt x="500" y="1844"/>
                      </a:cubicBezTo>
                      <a:cubicBezTo>
                        <a:pt x="494" y="1845"/>
                        <a:pt x="489" y="1846"/>
                        <a:pt x="483" y="1849"/>
                      </a:cubicBezTo>
                      <a:cubicBezTo>
                        <a:pt x="475" y="1852"/>
                        <a:pt x="469" y="1856"/>
                        <a:pt x="463" y="1862"/>
                      </a:cubicBezTo>
                      <a:cubicBezTo>
                        <a:pt x="457" y="1868"/>
                        <a:pt x="453" y="1873"/>
                        <a:pt x="449" y="1881"/>
                      </a:cubicBezTo>
                      <a:cubicBezTo>
                        <a:pt x="438" y="1910"/>
                        <a:pt x="447" y="1935"/>
                        <a:pt x="471" y="1954"/>
                      </a:cubicBezTo>
                      <a:cubicBezTo>
                        <a:pt x="481" y="1962"/>
                        <a:pt x="493" y="1965"/>
                        <a:pt x="506" y="1961"/>
                      </a:cubicBezTo>
                      <a:cubicBezTo>
                        <a:pt x="516" y="1957"/>
                        <a:pt x="524" y="1950"/>
                        <a:pt x="527" y="1939"/>
                      </a:cubicBezTo>
                      <a:cubicBezTo>
                        <a:pt x="529" y="1930"/>
                        <a:pt x="527" y="1922"/>
                        <a:pt x="523" y="1914"/>
                      </a:cubicBezTo>
                      <a:cubicBezTo>
                        <a:pt x="520" y="1911"/>
                        <a:pt x="518" y="1909"/>
                        <a:pt x="515" y="1907"/>
                      </a:cubicBezTo>
                      <a:cubicBezTo>
                        <a:pt x="516" y="1907"/>
                        <a:pt x="517" y="1908"/>
                        <a:pt x="517" y="1909"/>
                      </a:cubicBezTo>
                      <a:cubicBezTo>
                        <a:pt x="522" y="1916"/>
                        <a:pt x="520" y="1924"/>
                        <a:pt x="513" y="1929"/>
                      </a:cubicBezTo>
                      <a:cubicBezTo>
                        <a:pt x="507" y="1933"/>
                        <a:pt x="498" y="1931"/>
                        <a:pt x="494" y="1924"/>
                      </a:cubicBezTo>
                      <a:cubicBezTo>
                        <a:pt x="489" y="1918"/>
                        <a:pt x="491" y="1909"/>
                        <a:pt x="498" y="1905"/>
                      </a:cubicBezTo>
                      <a:cubicBezTo>
                        <a:pt x="507" y="1899"/>
                        <a:pt x="519" y="1905"/>
                        <a:pt x="524" y="1913"/>
                      </a:cubicBezTo>
                      <a:cubicBezTo>
                        <a:pt x="530" y="1921"/>
                        <a:pt x="532" y="1930"/>
                        <a:pt x="530" y="1939"/>
                      </a:cubicBezTo>
                      <a:cubicBezTo>
                        <a:pt x="528" y="1950"/>
                        <a:pt x="521" y="1958"/>
                        <a:pt x="511" y="1962"/>
                      </a:cubicBezTo>
                      <a:cubicBezTo>
                        <a:pt x="521" y="1959"/>
                        <a:pt x="529" y="1954"/>
                        <a:pt x="535" y="1948"/>
                      </a:cubicBezTo>
                      <a:cubicBezTo>
                        <a:pt x="536" y="1949"/>
                        <a:pt x="538" y="1951"/>
                        <a:pt x="539" y="1951"/>
                      </a:cubicBezTo>
                      <a:cubicBezTo>
                        <a:pt x="528" y="1961"/>
                        <a:pt x="516" y="1966"/>
                        <a:pt x="506" y="1967"/>
                      </a:cubicBezTo>
                      <a:cubicBezTo>
                        <a:pt x="526" y="1966"/>
                        <a:pt x="543" y="1959"/>
                        <a:pt x="555" y="1945"/>
                      </a:cubicBezTo>
                      <a:cubicBezTo>
                        <a:pt x="562" y="1937"/>
                        <a:pt x="567" y="1926"/>
                        <a:pt x="569" y="1913"/>
                      </a:cubicBezTo>
                      <a:cubicBezTo>
                        <a:pt x="571" y="1907"/>
                        <a:pt x="571" y="1900"/>
                        <a:pt x="572" y="1893"/>
                      </a:cubicBezTo>
                      <a:cubicBezTo>
                        <a:pt x="574" y="1886"/>
                        <a:pt x="576" y="1881"/>
                        <a:pt x="581" y="1877"/>
                      </a:cubicBezTo>
                      <a:cubicBezTo>
                        <a:pt x="586" y="1874"/>
                        <a:pt x="591" y="1873"/>
                        <a:pt x="596" y="1876"/>
                      </a:cubicBezTo>
                      <a:cubicBezTo>
                        <a:pt x="600" y="1878"/>
                        <a:pt x="603" y="1882"/>
                        <a:pt x="603" y="1887"/>
                      </a:cubicBezTo>
                      <a:cubicBezTo>
                        <a:pt x="603" y="1890"/>
                        <a:pt x="602" y="1892"/>
                        <a:pt x="599" y="1894"/>
                      </a:cubicBezTo>
                      <a:cubicBezTo>
                        <a:pt x="596" y="1897"/>
                        <a:pt x="591" y="1897"/>
                        <a:pt x="589" y="1893"/>
                      </a:cubicBezTo>
                      <a:cubicBezTo>
                        <a:pt x="587" y="1891"/>
                        <a:pt x="587" y="1888"/>
                        <a:pt x="589" y="1886"/>
                      </a:cubicBezTo>
                      <a:cubicBezTo>
                        <a:pt x="592" y="1884"/>
                        <a:pt x="595" y="1884"/>
                        <a:pt x="597" y="1887"/>
                      </a:cubicBezTo>
                      <a:cubicBezTo>
                        <a:pt x="599" y="1889"/>
                        <a:pt x="599" y="1892"/>
                        <a:pt x="597" y="1894"/>
                      </a:cubicBezTo>
                      <a:cubicBezTo>
                        <a:pt x="597" y="1895"/>
                        <a:pt x="596" y="1895"/>
                        <a:pt x="595" y="1895"/>
                      </a:cubicBezTo>
                      <a:cubicBezTo>
                        <a:pt x="597" y="1895"/>
                        <a:pt x="598" y="1895"/>
                        <a:pt x="599" y="1894"/>
                      </a:cubicBezTo>
                      <a:cubicBezTo>
                        <a:pt x="601" y="1892"/>
                        <a:pt x="602" y="1890"/>
                        <a:pt x="602" y="1887"/>
                      </a:cubicBezTo>
                      <a:cubicBezTo>
                        <a:pt x="602" y="1883"/>
                        <a:pt x="599" y="1879"/>
                        <a:pt x="595" y="1877"/>
                      </a:cubicBezTo>
                      <a:cubicBezTo>
                        <a:pt x="591" y="1875"/>
                        <a:pt x="587" y="1876"/>
                        <a:pt x="583" y="1879"/>
                      </a:cubicBezTo>
                      <a:cubicBezTo>
                        <a:pt x="578" y="1883"/>
                        <a:pt x="576" y="1888"/>
                        <a:pt x="575" y="1893"/>
                      </a:cubicBezTo>
                      <a:cubicBezTo>
                        <a:pt x="574" y="1900"/>
                        <a:pt x="574" y="1906"/>
                        <a:pt x="573" y="1912"/>
                      </a:cubicBezTo>
                      <a:cubicBezTo>
                        <a:pt x="571" y="1926"/>
                        <a:pt x="565" y="1938"/>
                        <a:pt x="556" y="1947"/>
                      </a:cubicBezTo>
                      <a:cubicBezTo>
                        <a:pt x="549" y="1956"/>
                        <a:pt x="539" y="1962"/>
                        <a:pt x="528" y="1966"/>
                      </a:cubicBezTo>
                      <a:cubicBezTo>
                        <a:pt x="510" y="1972"/>
                        <a:pt x="491" y="1970"/>
                        <a:pt x="475" y="1962"/>
                      </a:cubicBezTo>
                      <a:cubicBezTo>
                        <a:pt x="476" y="1963"/>
                        <a:pt x="476" y="1964"/>
                        <a:pt x="477" y="1965"/>
                      </a:cubicBezTo>
                      <a:cubicBezTo>
                        <a:pt x="480" y="1969"/>
                        <a:pt x="482" y="1973"/>
                        <a:pt x="484" y="1977"/>
                      </a:cubicBezTo>
                      <a:cubicBezTo>
                        <a:pt x="488" y="1985"/>
                        <a:pt x="490" y="1991"/>
                        <a:pt x="490" y="1999"/>
                      </a:cubicBezTo>
                      <a:cubicBezTo>
                        <a:pt x="491" y="2026"/>
                        <a:pt x="465" y="2042"/>
                        <a:pt x="442" y="2039"/>
                      </a:cubicBezTo>
                      <a:cubicBezTo>
                        <a:pt x="433" y="2038"/>
                        <a:pt x="424" y="2033"/>
                        <a:pt x="418" y="2027"/>
                      </a:cubicBezTo>
                      <a:cubicBezTo>
                        <a:pt x="421" y="2026"/>
                        <a:pt x="421" y="2026"/>
                        <a:pt x="421" y="2026"/>
                      </a:cubicBezTo>
                      <a:cubicBezTo>
                        <a:pt x="427" y="2031"/>
                        <a:pt x="435" y="2034"/>
                        <a:pt x="443" y="2035"/>
                      </a:cubicBezTo>
                      <a:cubicBezTo>
                        <a:pt x="464" y="2037"/>
                        <a:pt x="487" y="2023"/>
                        <a:pt x="486" y="1999"/>
                      </a:cubicBezTo>
                      <a:cubicBezTo>
                        <a:pt x="485" y="1992"/>
                        <a:pt x="483" y="1986"/>
                        <a:pt x="480" y="1979"/>
                      </a:cubicBezTo>
                      <a:cubicBezTo>
                        <a:pt x="478" y="1975"/>
                        <a:pt x="476" y="1971"/>
                        <a:pt x="473" y="1967"/>
                      </a:cubicBezTo>
                      <a:cubicBezTo>
                        <a:pt x="461" y="1950"/>
                        <a:pt x="447" y="1941"/>
                        <a:pt x="441" y="1920"/>
                      </a:cubicBezTo>
                      <a:cubicBezTo>
                        <a:pt x="438" y="1907"/>
                        <a:pt x="439" y="1893"/>
                        <a:pt x="445" y="1879"/>
                      </a:cubicBezTo>
                      <a:cubicBezTo>
                        <a:pt x="449" y="1871"/>
                        <a:pt x="453" y="1865"/>
                        <a:pt x="460" y="1859"/>
                      </a:cubicBezTo>
                      <a:cubicBezTo>
                        <a:pt x="466" y="1852"/>
                        <a:pt x="473" y="1848"/>
                        <a:pt x="481" y="1845"/>
                      </a:cubicBezTo>
                      <a:cubicBezTo>
                        <a:pt x="495" y="1841"/>
                        <a:pt x="506" y="1840"/>
                        <a:pt x="519" y="1842"/>
                      </a:cubicBezTo>
                      <a:cubicBezTo>
                        <a:pt x="512" y="1840"/>
                        <a:pt x="506" y="1838"/>
                        <a:pt x="504" y="1838"/>
                      </a:cubicBezTo>
                      <a:cubicBezTo>
                        <a:pt x="476" y="1831"/>
                        <a:pt x="448" y="1827"/>
                        <a:pt x="421" y="1826"/>
                      </a:cubicBezTo>
                      <a:cubicBezTo>
                        <a:pt x="413" y="1826"/>
                        <a:pt x="407" y="1827"/>
                        <a:pt x="403" y="1831"/>
                      </a:cubicBezTo>
                      <a:cubicBezTo>
                        <a:pt x="400" y="1834"/>
                        <a:pt x="397" y="1837"/>
                        <a:pt x="397" y="1840"/>
                      </a:cubicBezTo>
                      <a:cubicBezTo>
                        <a:pt x="395" y="1846"/>
                        <a:pt x="397" y="1853"/>
                        <a:pt x="403" y="1855"/>
                      </a:cubicBezTo>
                      <a:cubicBezTo>
                        <a:pt x="406" y="1856"/>
                        <a:pt x="409" y="1855"/>
                        <a:pt x="412" y="1853"/>
                      </a:cubicBezTo>
                      <a:cubicBezTo>
                        <a:pt x="415" y="1850"/>
                        <a:pt x="414" y="1845"/>
                        <a:pt x="411" y="1843"/>
                      </a:cubicBezTo>
                      <a:cubicBezTo>
                        <a:pt x="409" y="1842"/>
                        <a:pt x="406" y="1842"/>
                        <a:pt x="404" y="1844"/>
                      </a:cubicBezTo>
                      <a:cubicBezTo>
                        <a:pt x="404" y="1841"/>
                        <a:pt x="408" y="1839"/>
                        <a:pt x="412" y="1840"/>
                      </a:cubicBezTo>
                      <a:cubicBezTo>
                        <a:pt x="421" y="1842"/>
                        <a:pt x="422" y="1856"/>
                        <a:pt x="412" y="1860"/>
                      </a:cubicBezTo>
                      <a:cubicBezTo>
                        <a:pt x="404" y="1864"/>
                        <a:pt x="396" y="1860"/>
                        <a:pt x="392" y="1852"/>
                      </a:cubicBezTo>
                      <a:cubicBezTo>
                        <a:pt x="388" y="1842"/>
                        <a:pt x="395" y="1829"/>
                        <a:pt x="408" y="1826"/>
                      </a:cubicBezTo>
                      <a:cubicBezTo>
                        <a:pt x="385" y="1827"/>
                        <a:pt x="363" y="1830"/>
                        <a:pt x="342" y="1835"/>
                      </a:cubicBezTo>
                      <a:cubicBezTo>
                        <a:pt x="351" y="1835"/>
                        <a:pt x="360" y="1837"/>
                        <a:pt x="367" y="1840"/>
                      </a:cubicBezTo>
                      <a:cubicBezTo>
                        <a:pt x="392" y="1850"/>
                        <a:pt x="406" y="1881"/>
                        <a:pt x="382" y="1902"/>
                      </a:cubicBezTo>
                      <a:cubicBezTo>
                        <a:pt x="376" y="1908"/>
                        <a:pt x="368" y="1911"/>
                        <a:pt x="359" y="1912"/>
                      </a:cubicBezTo>
                      <a:cubicBezTo>
                        <a:pt x="345" y="1915"/>
                        <a:pt x="329" y="1910"/>
                        <a:pt x="317" y="1916"/>
                      </a:cubicBezTo>
                      <a:cubicBezTo>
                        <a:pt x="311" y="1919"/>
                        <a:pt x="307" y="1925"/>
                        <a:pt x="306" y="1931"/>
                      </a:cubicBezTo>
                      <a:cubicBezTo>
                        <a:pt x="303" y="1945"/>
                        <a:pt x="317" y="1958"/>
                        <a:pt x="331" y="1956"/>
                      </a:cubicBezTo>
                      <a:cubicBezTo>
                        <a:pt x="337" y="1955"/>
                        <a:pt x="342" y="1948"/>
                        <a:pt x="342" y="1943"/>
                      </a:cubicBezTo>
                      <a:cubicBezTo>
                        <a:pt x="342" y="1935"/>
                        <a:pt x="335" y="1929"/>
                        <a:pt x="329" y="1931"/>
                      </a:cubicBezTo>
                      <a:cubicBezTo>
                        <a:pt x="331" y="1929"/>
                        <a:pt x="337" y="1927"/>
                        <a:pt x="341" y="1930"/>
                      </a:cubicBezTo>
                      <a:cubicBezTo>
                        <a:pt x="349" y="1936"/>
                        <a:pt x="348" y="1948"/>
                        <a:pt x="343" y="1954"/>
                      </a:cubicBezTo>
                      <a:cubicBezTo>
                        <a:pt x="336" y="1962"/>
                        <a:pt x="326" y="1963"/>
                        <a:pt x="319" y="1961"/>
                      </a:cubicBezTo>
                      <a:cubicBezTo>
                        <a:pt x="305" y="1957"/>
                        <a:pt x="295" y="1942"/>
                        <a:pt x="301" y="1927"/>
                      </a:cubicBezTo>
                      <a:cubicBezTo>
                        <a:pt x="305" y="1919"/>
                        <a:pt x="309" y="1915"/>
                        <a:pt x="315" y="1912"/>
                      </a:cubicBezTo>
                      <a:cubicBezTo>
                        <a:pt x="325" y="1907"/>
                        <a:pt x="337" y="1909"/>
                        <a:pt x="347" y="1903"/>
                      </a:cubicBezTo>
                      <a:cubicBezTo>
                        <a:pt x="363" y="1894"/>
                        <a:pt x="371" y="1877"/>
                        <a:pt x="361" y="1862"/>
                      </a:cubicBezTo>
                      <a:cubicBezTo>
                        <a:pt x="351" y="1846"/>
                        <a:pt x="321" y="1842"/>
                        <a:pt x="303" y="1850"/>
                      </a:cubicBezTo>
                      <a:cubicBezTo>
                        <a:pt x="292" y="1855"/>
                        <a:pt x="283" y="1867"/>
                        <a:pt x="283" y="1878"/>
                      </a:cubicBezTo>
                      <a:cubicBezTo>
                        <a:pt x="282" y="1893"/>
                        <a:pt x="299" y="1908"/>
                        <a:pt x="314" y="1898"/>
                      </a:cubicBezTo>
                      <a:cubicBezTo>
                        <a:pt x="318" y="1895"/>
                        <a:pt x="321" y="1891"/>
                        <a:pt x="322" y="1886"/>
                      </a:cubicBezTo>
                      <a:cubicBezTo>
                        <a:pt x="323" y="1877"/>
                        <a:pt x="312" y="1867"/>
                        <a:pt x="303" y="1873"/>
                      </a:cubicBezTo>
                      <a:cubicBezTo>
                        <a:pt x="298" y="1876"/>
                        <a:pt x="298" y="1884"/>
                        <a:pt x="303" y="1885"/>
                      </a:cubicBezTo>
                      <a:cubicBezTo>
                        <a:pt x="296" y="1887"/>
                        <a:pt x="292" y="1877"/>
                        <a:pt x="298" y="1871"/>
                      </a:cubicBezTo>
                      <a:cubicBezTo>
                        <a:pt x="309" y="1860"/>
                        <a:pt x="329" y="1871"/>
                        <a:pt x="325" y="1887"/>
                      </a:cubicBezTo>
                      <a:cubicBezTo>
                        <a:pt x="323" y="1897"/>
                        <a:pt x="314" y="1906"/>
                        <a:pt x="302" y="1905"/>
                      </a:cubicBezTo>
                      <a:cubicBezTo>
                        <a:pt x="286" y="1904"/>
                        <a:pt x="274" y="1884"/>
                        <a:pt x="281" y="1867"/>
                      </a:cubicBezTo>
                      <a:cubicBezTo>
                        <a:pt x="282" y="1865"/>
                        <a:pt x="283" y="1863"/>
                        <a:pt x="284" y="1862"/>
                      </a:cubicBezTo>
                      <a:cubicBezTo>
                        <a:pt x="279" y="1867"/>
                        <a:pt x="275" y="1871"/>
                        <a:pt x="271" y="1878"/>
                      </a:cubicBezTo>
                      <a:cubicBezTo>
                        <a:pt x="271" y="1878"/>
                        <a:pt x="271" y="1878"/>
                        <a:pt x="271" y="1878"/>
                      </a:cubicBezTo>
                      <a:cubicBezTo>
                        <a:pt x="266" y="1887"/>
                        <a:pt x="264" y="1894"/>
                        <a:pt x="263" y="1905"/>
                      </a:cubicBezTo>
                      <a:cubicBezTo>
                        <a:pt x="260" y="1895"/>
                        <a:pt x="264" y="1885"/>
                        <a:pt x="268" y="1876"/>
                      </a:cubicBezTo>
                      <a:cubicBezTo>
                        <a:pt x="268" y="1876"/>
                        <a:pt x="268" y="1876"/>
                        <a:pt x="268" y="1876"/>
                      </a:cubicBezTo>
                      <a:cubicBezTo>
                        <a:pt x="271" y="1872"/>
                        <a:pt x="274" y="1868"/>
                        <a:pt x="277" y="1865"/>
                      </a:cubicBezTo>
                      <a:cubicBezTo>
                        <a:pt x="265" y="1873"/>
                        <a:pt x="253" y="1883"/>
                        <a:pt x="242" y="1895"/>
                      </a:cubicBezTo>
                      <a:cubicBezTo>
                        <a:pt x="224" y="1916"/>
                        <a:pt x="214" y="1934"/>
                        <a:pt x="208" y="1961"/>
                      </a:cubicBezTo>
                      <a:cubicBezTo>
                        <a:pt x="203" y="1987"/>
                        <a:pt x="205" y="2012"/>
                        <a:pt x="214" y="2035"/>
                      </a:cubicBezTo>
                      <a:cubicBezTo>
                        <a:pt x="218" y="2047"/>
                        <a:pt x="222" y="2053"/>
                        <a:pt x="232" y="2061"/>
                      </a:cubicBezTo>
                      <a:cubicBezTo>
                        <a:pt x="252" y="2077"/>
                        <a:pt x="282" y="2081"/>
                        <a:pt x="300" y="2072"/>
                      </a:cubicBezTo>
                      <a:cubicBezTo>
                        <a:pt x="310" y="2066"/>
                        <a:pt x="317" y="2054"/>
                        <a:pt x="309" y="2045"/>
                      </a:cubicBezTo>
                      <a:cubicBezTo>
                        <a:pt x="304" y="2039"/>
                        <a:pt x="298" y="2038"/>
                        <a:pt x="291" y="2043"/>
                      </a:cubicBezTo>
                      <a:cubicBezTo>
                        <a:pt x="292" y="2031"/>
                        <a:pt x="312" y="2029"/>
                        <a:pt x="323" y="2039"/>
                      </a:cubicBezTo>
                      <a:cubicBezTo>
                        <a:pt x="334" y="2049"/>
                        <a:pt x="335" y="2062"/>
                        <a:pt x="331" y="2072"/>
                      </a:cubicBezTo>
                      <a:cubicBezTo>
                        <a:pt x="325" y="2087"/>
                        <a:pt x="307" y="2097"/>
                        <a:pt x="288" y="2096"/>
                      </a:cubicBezTo>
                      <a:cubicBezTo>
                        <a:pt x="268" y="2094"/>
                        <a:pt x="248" y="2084"/>
                        <a:pt x="234" y="2070"/>
                      </a:cubicBezTo>
                      <a:cubicBezTo>
                        <a:pt x="237" y="2073"/>
                        <a:pt x="240" y="2076"/>
                        <a:pt x="243" y="2080"/>
                      </a:cubicBezTo>
                      <a:cubicBezTo>
                        <a:pt x="266" y="2100"/>
                        <a:pt x="294" y="2113"/>
                        <a:pt x="325" y="2113"/>
                      </a:cubicBezTo>
                      <a:cubicBezTo>
                        <a:pt x="341" y="2113"/>
                        <a:pt x="353" y="2106"/>
                        <a:pt x="362" y="2092"/>
                      </a:cubicBezTo>
                      <a:cubicBezTo>
                        <a:pt x="367" y="2084"/>
                        <a:pt x="370" y="2068"/>
                        <a:pt x="365" y="2059"/>
                      </a:cubicBezTo>
                      <a:cubicBezTo>
                        <a:pt x="360" y="2050"/>
                        <a:pt x="349" y="2047"/>
                        <a:pt x="344" y="2056"/>
                      </a:cubicBezTo>
                      <a:cubicBezTo>
                        <a:pt x="340" y="2051"/>
                        <a:pt x="343" y="2043"/>
                        <a:pt x="350" y="2041"/>
                      </a:cubicBezTo>
                      <a:cubicBezTo>
                        <a:pt x="356" y="2039"/>
                        <a:pt x="364" y="2042"/>
                        <a:pt x="370" y="2049"/>
                      </a:cubicBezTo>
                      <a:cubicBezTo>
                        <a:pt x="373" y="2053"/>
                        <a:pt x="375" y="2058"/>
                        <a:pt x="375" y="2064"/>
                      </a:cubicBezTo>
                      <a:cubicBezTo>
                        <a:pt x="376" y="2074"/>
                        <a:pt x="373" y="2085"/>
                        <a:pt x="366" y="2094"/>
                      </a:cubicBezTo>
                      <a:cubicBezTo>
                        <a:pt x="362" y="2101"/>
                        <a:pt x="356" y="2106"/>
                        <a:pt x="349" y="2109"/>
                      </a:cubicBezTo>
                      <a:cubicBezTo>
                        <a:pt x="371" y="2102"/>
                        <a:pt x="387" y="2085"/>
                        <a:pt x="392" y="2061"/>
                      </a:cubicBezTo>
                      <a:cubicBezTo>
                        <a:pt x="395" y="2049"/>
                        <a:pt x="394" y="2038"/>
                        <a:pt x="390" y="2027"/>
                      </a:cubicBezTo>
                      <a:cubicBezTo>
                        <a:pt x="373" y="1976"/>
                        <a:pt x="343" y="2012"/>
                        <a:pt x="318" y="2020"/>
                      </a:cubicBezTo>
                      <a:cubicBezTo>
                        <a:pt x="287" y="2030"/>
                        <a:pt x="280" y="1987"/>
                        <a:pt x="312" y="1976"/>
                      </a:cubicBezTo>
                      <a:cubicBezTo>
                        <a:pt x="339" y="1966"/>
                        <a:pt x="364" y="1983"/>
                        <a:pt x="379" y="2004"/>
                      </a:cubicBezTo>
                      <a:cubicBezTo>
                        <a:pt x="377" y="1999"/>
                        <a:pt x="376" y="1995"/>
                        <a:pt x="375" y="1990"/>
                      </a:cubicBezTo>
                      <a:cubicBezTo>
                        <a:pt x="374" y="1979"/>
                        <a:pt x="380" y="1966"/>
                        <a:pt x="391" y="1964"/>
                      </a:cubicBezTo>
                      <a:cubicBezTo>
                        <a:pt x="397" y="1963"/>
                        <a:pt x="402" y="1966"/>
                        <a:pt x="405" y="1971"/>
                      </a:cubicBezTo>
                      <a:cubicBezTo>
                        <a:pt x="407" y="1974"/>
                        <a:pt x="407" y="1978"/>
                        <a:pt x="406" y="1982"/>
                      </a:cubicBezTo>
                      <a:cubicBezTo>
                        <a:pt x="405" y="1985"/>
                        <a:pt x="401" y="1989"/>
                        <a:pt x="397" y="1990"/>
                      </a:cubicBezTo>
                      <a:cubicBezTo>
                        <a:pt x="392" y="1991"/>
                        <a:pt x="386" y="1989"/>
                        <a:pt x="385" y="1983"/>
                      </a:cubicBezTo>
                      <a:cubicBezTo>
                        <a:pt x="384" y="1980"/>
                        <a:pt x="385" y="1977"/>
                        <a:pt x="388" y="1975"/>
                      </a:cubicBezTo>
                      <a:cubicBezTo>
                        <a:pt x="389" y="1974"/>
                        <a:pt x="392" y="1974"/>
                        <a:pt x="393" y="1976"/>
                      </a:cubicBezTo>
                      <a:cubicBezTo>
                        <a:pt x="391" y="1976"/>
                        <a:pt x="390" y="1976"/>
                        <a:pt x="389" y="1977"/>
                      </a:cubicBezTo>
                      <a:cubicBezTo>
                        <a:pt x="387" y="1980"/>
                        <a:pt x="388" y="1983"/>
                        <a:pt x="391" y="1984"/>
                      </a:cubicBezTo>
                      <a:cubicBezTo>
                        <a:pt x="392" y="1984"/>
                        <a:pt x="394" y="1984"/>
                        <a:pt x="397" y="1982"/>
                      </a:cubicBezTo>
                      <a:cubicBezTo>
                        <a:pt x="399" y="1981"/>
                        <a:pt x="400" y="1978"/>
                        <a:pt x="398" y="1975"/>
                      </a:cubicBezTo>
                      <a:cubicBezTo>
                        <a:pt x="397" y="1972"/>
                        <a:pt x="394" y="1970"/>
                        <a:pt x="390" y="1971"/>
                      </a:cubicBezTo>
                      <a:cubicBezTo>
                        <a:pt x="381" y="1972"/>
                        <a:pt x="376" y="1985"/>
                        <a:pt x="377" y="1994"/>
                      </a:cubicBezTo>
                      <a:cubicBezTo>
                        <a:pt x="378" y="1996"/>
                        <a:pt x="378" y="1998"/>
                        <a:pt x="379" y="2000"/>
                      </a:cubicBezTo>
                      <a:cubicBezTo>
                        <a:pt x="382" y="2008"/>
                        <a:pt x="387" y="2015"/>
                        <a:pt x="390" y="2023"/>
                      </a:cubicBezTo>
                      <a:cubicBezTo>
                        <a:pt x="393" y="2031"/>
                        <a:pt x="395" y="2039"/>
                        <a:pt x="395" y="2047"/>
                      </a:cubicBezTo>
                      <a:cubicBezTo>
                        <a:pt x="396" y="2044"/>
                        <a:pt x="397" y="2041"/>
                        <a:pt x="399" y="2038"/>
                      </a:cubicBezTo>
                      <a:cubicBezTo>
                        <a:pt x="408" y="2022"/>
                        <a:pt x="429" y="2016"/>
                        <a:pt x="447" y="2023"/>
                      </a:cubicBezTo>
                      <a:cubicBezTo>
                        <a:pt x="452" y="2025"/>
                        <a:pt x="456" y="2028"/>
                        <a:pt x="460" y="2032"/>
                      </a:cubicBezTo>
                      <a:cubicBezTo>
                        <a:pt x="456" y="2033"/>
                        <a:pt x="456" y="2033"/>
                        <a:pt x="456" y="2033"/>
                      </a:cubicBezTo>
                      <a:cubicBezTo>
                        <a:pt x="453" y="2030"/>
                        <a:pt x="450" y="2028"/>
                        <a:pt x="446" y="2026"/>
                      </a:cubicBezTo>
                      <a:cubicBezTo>
                        <a:pt x="429" y="2020"/>
                        <a:pt x="410" y="2024"/>
                        <a:pt x="401" y="2040"/>
                      </a:cubicBezTo>
                      <a:cubicBezTo>
                        <a:pt x="395" y="2049"/>
                        <a:pt x="396" y="2055"/>
                        <a:pt x="393" y="2064"/>
                      </a:cubicBezTo>
                      <a:cubicBezTo>
                        <a:pt x="385" y="2096"/>
                        <a:pt x="357" y="2115"/>
                        <a:pt x="325" y="2116"/>
                      </a:cubicBezTo>
                      <a:cubicBezTo>
                        <a:pt x="315" y="2116"/>
                        <a:pt x="307" y="2115"/>
                        <a:pt x="298" y="2113"/>
                      </a:cubicBezTo>
                      <a:cubicBezTo>
                        <a:pt x="315" y="2120"/>
                        <a:pt x="333" y="2125"/>
                        <a:pt x="349" y="2124"/>
                      </a:cubicBezTo>
                      <a:cubicBezTo>
                        <a:pt x="382" y="2121"/>
                        <a:pt x="425" y="2121"/>
                        <a:pt x="447" y="2116"/>
                      </a:cubicBezTo>
                      <a:cubicBezTo>
                        <a:pt x="457" y="2114"/>
                        <a:pt x="467" y="2107"/>
                        <a:pt x="471" y="2097"/>
                      </a:cubicBezTo>
                      <a:cubicBezTo>
                        <a:pt x="470" y="2103"/>
                        <a:pt x="466" y="2108"/>
                        <a:pt x="461" y="2112"/>
                      </a:cubicBezTo>
                      <a:cubicBezTo>
                        <a:pt x="461" y="2112"/>
                        <a:pt x="461" y="2112"/>
                        <a:pt x="461" y="2112"/>
                      </a:cubicBezTo>
                      <a:cubicBezTo>
                        <a:pt x="458" y="2114"/>
                        <a:pt x="455" y="2115"/>
                        <a:pt x="453" y="2116"/>
                      </a:cubicBezTo>
                      <a:cubicBezTo>
                        <a:pt x="464" y="2115"/>
                        <a:pt x="475" y="2112"/>
                        <a:pt x="484" y="2104"/>
                      </a:cubicBezTo>
                      <a:cubicBezTo>
                        <a:pt x="492" y="2096"/>
                        <a:pt x="496" y="2086"/>
                        <a:pt x="497" y="2074"/>
                      </a:cubicBezTo>
                      <a:cubicBezTo>
                        <a:pt x="497" y="2074"/>
                        <a:pt x="498" y="2074"/>
                        <a:pt x="499" y="2074"/>
                      </a:cubicBezTo>
                      <a:cubicBezTo>
                        <a:pt x="499" y="2083"/>
                        <a:pt x="497" y="2092"/>
                        <a:pt x="490" y="2100"/>
                      </a:cubicBezTo>
                      <a:cubicBezTo>
                        <a:pt x="485" y="2107"/>
                        <a:pt x="478" y="2112"/>
                        <a:pt x="471" y="2114"/>
                      </a:cubicBezTo>
                      <a:cubicBezTo>
                        <a:pt x="476" y="2113"/>
                        <a:pt x="482" y="2116"/>
                        <a:pt x="484" y="2120"/>
                      </a:cubicBezTo>
                      <a:cubicBezTo>
                        <a:pt x="485" y="2123"/>
                        <a:pt x="485" y="2127"/>
                        <a:pt x="484" y="2130"/>
                      </a:cubicBezTo>
                      <a:cubicBezTo>
                        <a:pt x="482" y="2134"/>
                        <a:pt x="477" y="2137"/>
                        <a:pt x="472" y="2135"/>
                      </a:cubicBezTo>
                      <a:cubicBezTo>
                        <a:pt x="469" y="2133"/>
                        <a:pt x="467" y="2130"/>
                        <a:pt x="468" y="2127"/>
                      </a:cubicBezTo>
                      <a:cubicBezTo>
                        <a:pt x="469" y="2121"/>
                        <a:pt x="476" y="2121"/>
                        <a:pt x="477" y="2125"/>
                      </a:cubicBezTo>
                      <a:cubicBezTo>
                        <a:pt x="476" y="2124"/>
                        <a:pt x="474" y="2124"/>
                        <a:pt x="472" y="2125"/>
                      </a:cubicBezTo>
                      <a:cubicBezTo>
                        <a:pt x="470" y="2126"/>
                        <a:pt x="470" y="2129"/>
                        <a:pt x="472" y="2131"/>
                      </a:cubicBezTo>
                      <a:cubicBezTo>
                        <a:pt x="473" y="2133"/>
                        <a:pt x="476" y="2133"/>
                        <a:pt x="478" y="2132"/>
                      </a:cubicBezTo>
                      <a:cubicBezTo>
                        <a:pt x="483" y="2131"/>
                        <a:pt x="485" y="2123"/>
                        <a:pt x="479" y="2118"/>
                      </a:cubicBezTo>
                      <a:cubicBezTo>
                        <a:pt x="474" y="2113"/>
                        <a:pt x="464" y="2116"/>
                        <a:pt x="458" y="2117"/>
                      </a:cubicBezTo>
                      <a:cubicBezTo>
                        <a:pt x="450" y="2119"/>
                        <a:pt x="441" y="2121"/>
                        <a:pt x="437" y="2121"/>
                      </a:cubicBezTo>
                      <a:cubicBezTo>
                        <a:pt x="430" y="2122"/>
                        <a:pt x="415" y="2124"/>
                        <a:pt x="396" y="2124"/>
                      </a:cubicBezTo>
                      <a:cubicBezTo>
                        <a:pt x="399" y="2125"/>
                        <a:pt x="403" y="2126"/>
                        <a:pt x="406" y="2127"/>
                      </a:cubicBezTo>
                      <a:cubicBezTo>
                        <a:pt x="408" y="2128"/>
                        <a:pt x="420" y="2134"/>
                        <a:pt x="419" y="2136"/>
                      </a:cubicBezTo>
                      <a:cubicBezTo>
                        <a:pt x="418" y="2137"/>
                        <a:pt x="411" y="2134"/>
                        <a:pt x="409" y="2133"/>
                      </a:cubicBezTo>
                      <a:cubicBezTo>
                        <a:pt x="404" y="2131"/>
                        <a:pt x="399" y="2130"/>
                        <a:pt x="393" y="2129"/>
                      </a:cubicBezTo>
                      <a:cubicBezTo>
                        <a:pt x="391" y="2128"/>
                        <a:pt x="389" y="2128"/>
                        <a:pt x="386" y="2128"/>
                      </a:cubicBezTo>
                      <a:cubicBezTo>
                        <a:pt x="377" y="2127"/>
                        <a:pt x="370" y="2127"/>
                        <a:pt x="361" y="2128"/>
                      </a:cubicBezTo>
                      <a:cubicBezTo>
                        <a:pt x="360" y="2128"/>
                        <a:pt x="359" y="2128"/>
                        <a:pt x="357" y="2128"/>
                      </a:cubicBezTo>
                      <a:cubicBezTo>
                        <a:pt x="360" y="2129"/>
                        <a:pt x="363" y="2129"/>
                        <a:pt x="366" y="2129"/>
                      </a:cubicBezTo>
                      <a:cubicBezTo>
                        <a:pt x="374" y="2131"/>
                        <a:pt x="380" y="2133"/>
                        <a:pt x="387" y="2137"/>
                      </a:cubicBezTo>
                      <a:cubicBezTo>
                        <a:pt x="405" y="2149"/>
                        <a:pt x="405" y="2169"/>
                        <a:pt x="396" y="2185"/>
                      </a:cubicBezTo>
                      <a:cubicBezTo>
                        <a:pt x="388" y="2199"/>
                        <a:pt x="374" y="2210"/>
                        <a:pt x="358" y="2210"/>
                      </a:cubicBezTo>
                      <a:cubicBezTo>
                        <a:pt x="344" y="2210"/>
                        <a:pt x="334" y="2202"/>
                        <a:pt x="330" y="2189"/>
                      </a:cubicBezTo>
                      <a:cubicBezTo>
                        <a:pt x="328" y="2183"/>
                        <a:pt x="328" y="2177"/>
                        <a:pt x="330" y="2171"/>
                      </a:cubicBezTo>
                      <a:cubicBezTo>
                        <a:pt x="331" y="2166"/>
                        <a:pt x="334" y="2163"/>
                        <a:pt x="338" y="2160"/>
                      </a:cubicBezTo>
                      <a:cubicBezTo>
                        <a:pt x="344" y="2157"/>
                        <a:pt x="350" y="2156"/>
                        <a:pt x="355" y="2159"/>
                      </a:cubicBezTo>
                      <a:cubicBezTo>
                        <a:pt x="359" y="2161"/>
                        <a:pt x="361" y="2163"/>
                        <a:pt x="362" y="2167"/>
                      </a:cubicBezTo>
                      <a:cubicBezTo>
                        <a:pt x="364" y="2171"/>
                        <a:pt x="363" y="2175"/>
                        <a:pt x="360" y="2179"/>
                      </a:cubicBezTo>
                      <a:cubicBezTo>
                        <a:pt x="357" y="2183"/>
                        <a:pt x="353" y="2185"/>
                        <a:pt x="348" y="2184"/>
                      </a:cubicBezTo>
                      <a:cubicBezTo>
                        <a:pt x="343" y="2182"/>
                        <a:pt x="340" y="2178"/>
                        <a:pt x="340" y="2173"/>
                      </a:cubicBezTo>
                      <a:cubicBezTo>
                        <a:pt x="340" y="2167"/>
                        <a:pt x="345" y="2163"/>
                        <a:pt x="351" y="2163"/>
                      </a:cubicBezTo>
                      <a:cubicBezTo>
                        <a:pt x="357" y="2163"/>
                        <a:pt x="361" y="2168"/>
                        <a:pt x="361" y="2174"/>
                      </a:cubicBezTo>
                      <a:cubicBezTo>
                        <a:pt x="361" y="2176"/>
                        <a:pt x="360" y="2178"/>
                        <a:pt x="359" y="2180"/>
                      </a:cubicBezTo>
                      <a:cubicBezTo>
                        <a:pt x="360" y="2179"/>
                        <a:pt x="360" y="2179"/>
                        <a:pt x="360" y="2179"/>
                      </a:cubicBezTo>
                      <a:cubicBezTo>
                        <a:pt x="362" y="2175"/>
                        <a:pt x="363" y="2171"/>
                        <a:pt x="362" y="2167"/>
                      </a:cubicBezTo>
                      <a:cubicBezTo>
                        <a:pt x="361" y="2164"/>
                        <a:pt x="358" y="2161"/>
                        <a:pt x="355" y="2160"/>
                      </a:cubicBezTo>
                      <a:cubicBezTo>
                        <a:pt x="350" y="2157"/>
                        <a:pt x="344" y="2158"/>
                        <a:pt x="339" y="2161"/>
                      </a:cubicBezTo>
                      <a:cubicBezTo>
                        <a:pt x="335" y="2163"/>
                        <a:pt x="332" y="2167"/>
                        <a:pt x="331" y="2172"/>
                      </a:cubicBezTo>
                      <a:cubicBezTo>
                        <a:pt x="329" y="2177"/>
                        <a:pt x="330" y="2182"/>
                        <a:pt x="331" y="2188"/>
                      </a:cubicBezTo>
                      <a:cubicBezTo>
                        <a:pt x="335" y="2201"/>
                        <a:pt x="345" y="2208"/>
                        <a:pt x="358" y="2208"/>
                      </a:cubicBezTo>
                      <a:cubicBezTo>
                        <a:pt x="374" y="2207"/>
                        <a:pt x="387" y="2195"/>
                        <a:pt x="394" y="2182"/>
                      </a:cubicBezTo>
                      <a:cubicBezTo>
                        <a:pt x="401" y="2168"/>
                        <a:pt x="401" y="2151"/>
                        <a:pt x="385" y="2140"/>
                      </a:cubicBezTo>
                      <a:cubicBezTo>
                        <a:pt x="378" y="2137"/>
                        <a:pt x="372" y="2135"/>
                        <a:pt x="365" y="2134"/>
                      </a:cubicBezTo>
                      <a:cubicBezTo>
                        <a:pt x="339" y="2130"/>
                        <a:pt x="315" y="2124"/>
                        <a:pt x="291" y="2112"/>
                      </a:cubicBezTo>
                      <a:cubicBezTo>
                        <a:pt x="292" y="2113"/>
                        <a:pt x="293" y="2115"/>
                        <a:pt x="294" y="2116"/>
                      </a:cubicBezTo>
                      <a:cubicBezTo>
                        <a:pt x="300" y="2123"/>
                        <a:pt x="303" y="2134"/>
                        <a:pt x="294" y="2141"/>
                      </a:cubicBezTo>
                      <a:cubicBezTo>
                        <a:pt x="288" y="2146"/>
                        <a:pt x="279" y="2146"/>
                        <a:pt x="273" y="2141"/>
                      </a:cubicBezTo>
                      <a:cubicBezTo>
                        <a:pt x="269" y="2137"/>
                        <a:pt x="266" y="2131"/>
                        <a:pt x="269" y="2125"/>
                      </a:cubicBezTo>
                      <a:cubicBezTo>
                        <a:pt x="271" y="2121"/>
                        <a:pt x="276" y="2118"/>
                        <a:pt x="279" y="2123"/>
                      </a:cubicBezTo>
                      <a:cubicBezTo>
                        <a:pt x="282" y="2128"/>
                        <a:pt x="278" y="2130"/>
                        <a:pt x="281" y="2135"/>
                      </a:cubicBezTo>
                      <a:cubicBezTo>
                        <a:pt x="283" y="2138"/>
                        <a:pt x="286" y="2140"/>
                        <a:pt x="290" y="2138"/>
                      </a:cubicBezTo>
                      <a:cubicBezTo>
                        <a:pt x="297" y="2135"/>
                        <a:pt x="295" y="2126"/>
                        <a:pt x="292" y="2120"/>
                      </a:cubicBezTo>
                      <a:cubicBezTo>
                        <a:pt x="284" y="2108"/>
                        <a:pt x="276" y="2106"/>
                        <a:pt x="264" y="2099"/>
                      </a:cubicBezTo>
                      <a:cubicBezTo>
                        <a:pt x="256" y="2095"/>
                        <a:pt x="249" y="2089"/>
                        <a:pt x="241" y="2082"/>
                      </a:cubicBezTo>
                      <a:cubicBezTo>
                        <a:pt x="219" y="2061"/>
                        <a:pt x="206" y="2034"/>
                        <a:pt x="202" y="2005"/>
                      </a:cubicBezTo>
                      <a:cubicBezTo>
                        <a:pt x="202" y="2011"/>
                        <a:pt x="198" y="2016"/>
                        <a:pt x="194" y="2018"/>
                      </a:cubicBezTo>
                      <a:cubicBezTo>
                        <a:pt x="189" y="2020"/>
                        <a:pt x="184" y="2019"/>
                        <a:pt x="180" y="2014"/>
                      </a:cubicBezTo>
                      <a:cubicBezTo>
                        <a:pt x="181" y="2014"/>
                        <a:pt x="183" y="2013"/>
                        <a:pt x="183" y="2012"/>
                      </a:cubicBezTo>
                      <a:cubicBezTo>
                        <a:pt x="190" y="2022"/>
                        <a:pt x="200" y="2011"/>
                        <a:pt x="201" y="1999"/>
                      </a:cubicBezTo>
                      <a:cubicBezTo>
                        <a:pt x="201" y="2000"/>
                        <a:pt x="201" y="2000"/>
                        <a:pt x="201" y="2000"/>
                      </a:cubicBezTo>
                      <a:cubicBezTo>
                        <a:pt x="200" y="1990"/>
                        <a:pt x="200" y="1980"/>
                        <a:pt x="202" y="1969"/>
                      </a:cubicBezTo>
                      <a:cubicBezTo>
                        <a:pt x="194" y="1981"/>
                        <a:pt x="180" y="1989"/>
                        <a:pt x="165" y="1984"/>
                      </a:cubicBezTo>
                      <a:cubicBezTo>
                        <a:pt x="158" y="1982"/>
                        <a:pt x="152" y="1977"/>
                        <a:pt x="147" y="1971"/>
                      </a:cubicBezTo>
                      <a:cubicBezTo>
                        <a:pt x="143" y="1964"/>
                        <a:pt x="142" y="1956"/>
                        <a:pt x="144" y="1948"/>
                      </a:cubicBezTo>
                      <a:cubicBezTo>
                        <a:pt x="145" y="1941"/>
                        <a:pt x="149" y="1935"/>
                        <a:pt x="155" y="1930"/>
                      </a:cubicBezTo>
                      <a:cubicBezTo>
                        <a:pt x="160" y="1925"/>
                        <a:pt x="167" y="1923"/>
                        <a:pt x="174" y="1923"/>
                      </a:cubicBezTo>
                      <a:cubicBezTo>
                        <a:pt x="182" y="1924"/>
                        <a:pt x="188" y="1927"/>
                        <a:pt x="193" y="1933"/>
                      </a:cubicBezTo>
                      <a:cubicBezTo>
                        <a:pt x="195" y="1938"/>
                        <a:pt x="196" y="1942"/>
                        <a:pt x="195" y="1947"/>
                      </a:cubicBezTo>
                      <a:cubicBezTo>
                        <a:pt x="193" y="1954"/>
                        <a:pt x="188" y="1959"/>
                        <a:pt x="181" y="1960"/>
                      </a:cubicBezTo>
                      <a:cubicBezTo>
                        <a:pt x="175" y="1961"/>
                        <a:pt x="168" y="1958"/>
                        <a:pt x="165" y="1953"/>
                      </a:cubicBezTo>
                      <a:cubicBezTo>
                        <a:pt x="161" y="1946"/>
                        <a:pt x="163" y="1937"/>
                        <a:pt x="169" y="1933"/>
                      </a:cubicBezTo>
                      <a:cubicBezTo>
                        <a:pt x="176" y="1928"/>
                        <a:pt x="186" y="1930"/>
                        <a:pt x="190" y="1937"/>
                      </a:cubicBezTo>
                      <a:cubicBezTo>
                        <a:pt x="192" y="1940"/>
                        <a:pt x="193" y="1944"/>
                        <a:pt x="192" y="1947"/>
                      </a:cubicBezTo>
                      <a:cubicBezTo>
                        <a:pt x="192" y="1946"/>
                        <a:pt x="192" y="1946"/>
                        <a:pt x="192" y="1946"/>
                      </a:cubicBezTo>
                      <a:cubicBezTo>
                        <a:pt x="193" y="1942"/>
                        <a:pt x="193" y="1939"/>
                        <a:pt x="190" y="1935"/>
                      </a:cubicBezTo>
                      <a:cubicBezTo>
                        <a:pt x="186" y="1929"/>
                        <a:pt x="181" y="1927"/>
                        <a:pt x="174" y="1927"/>
                      </a:cubicBezTo>
                      <a:cubicBezTo>
                        <a:pt x="168" y="1926"/>
                        <a:pt x="162" y="1929"/>
                        <a:pt x="157" y="1933"/>
                      </a:cubicBezTo>
                      <a:cubicBezTo>
                        <a:pt x="152" y="1937"/>
                        <a:pt x="148" y="1943"/>
                        <a:pt x="147" y="1949"/>
                      </a:cubicBezTo>
                      <a:cubicBezTo>
                        <a:pt x="146" y="1956"/>
                        <a:pt x="147" y="1963"/>
                        <a:pt x="150" y="1969"/>
                      </a:cubicBezTo>
                      <a:cubicBezTo>
                        <a:pt x="154" y="1975"/>
                        <a:pt x="159" y="1979"/>
                        <a:pt x="166" y="1982"/>
                      </a:cubicBezTo>
                      <a:cubicBezTo>
                        <a:pt x="183" y="1987"/>
                        <a:pt x="200" y="1974"/>
                        <a:pt x="203" y="1960"/>
                      </a:cubicBezTo>
                      <a:cubicBezTo>
                        <a:pt x="209" y="1932"/>
                        <a:pt x="220" y="1913"/>
                        <a:pt x="238" y="1891"/>
                      </a:cubicBezTo>
                      <a:cubicBezTo>
                        <a:pt x="240" y="1889"/>
                        <a:pt x="242" y="1887"/>
                        <a:pt x="244" y="1885"/>
                      </a:cubicBezTo>
                      <a:cubicBezTo>
                        <a:pt x="242" y="1886"/>
                        <a:pt x="240" y="1887"/>
                        <a:pt x="238" y="1888"/>
                      </a:cubicBezTo>
                      <a:cubicBezTo>
                        <a:pt x="229" y="1893"/>
                        <a:pt x="220" y="1895"/>
                        <a:pt x="210" y="1895"/>
                      </a:cubicBezTo>
                      <a:cubicBezTo>
                        <a:pt x="220" y="1892"/>
                        <a:pt x="227" y="1890"/>
                        <a:pt x="237" y="1885"/>
                      </a:cubicBezTo>
                      <a:cubicBezTo>
                        <a:pt x="237" y="1885"/>
                        <a:pt x="238" y="1885"/>
                        <a:pt x="239" y="1884"/>
                      </a:cubicBezTo>
                      <a:cubicBezTo>
                        <a:pt x="231" y="1887"/>
                        <a:pt x="220" y="1879"/>
                        <a:pt x="215" y="1872"/>
                      </a:cubicBezTo>
                      <a:cubicBezTo>
                        <a:pt x="212" y="1868"/>
                        <a:pt x="210" y="1863"/>
                        <a:pt x="209" y="1859"/>
                      </a:cubicBezTo>
                      <a:cubicBezTo>
                        <a:pt x="207" y="1851"/>
                        <a:pt x="208" y="1840"/>
                        <a:pt x="215" y="1835"/>
                      </a:cubicBezTo>
                      <a:cubicBezTo>
                        <a:pt x="211" y="1828"/>
                        <a:pt x="212" y="1820"/>
                        <a:pt x="213" y="1813"/>
                      </a:cubicBezTo>
                      <a:cubicBezTo>
                        <a:pt x="214" y="1802"/>
                        <a:pt x="212" y="1792"/>
                        <a:pt x="203" y="1790"/>
                      </a:cubicBezTo>
                      <a:cubicBezTo>
                        <a:pt x="213" y="1785"/>
                        <a:pt x="225" y="1799"/>
                        <a:pt x="227" y="1808"/>
                      </a:cubicBezTo>
                      <a:cubicBezTo>
                        <a:pt x="230" y="1821"/>
                        <a:pt x="224" y="1833"/>
                        <a:pt x="218" y="1847"/>
                      </a:cubicBezTo>
                      <a:cubicBezTo>
                        <a:pt x="215" y="1856"/>
                        <a:pt x="215" y="1863"/>
                        <a:pt x="219" y="1871"/>
                      </a:cubicBezTo>
                      <a:cubicBezTo>
                        <a:pt x="223" y="1877"/>
                        <a:pt x="231" y="1885"/>
                        <a:pt x="239" y="1884"/>
                      </a:cubicBezTo>
                      <a:cubicBezTo>
                        <a:pt x="237" y="1884"/>
                        <a:pt x="235" y="1884"/>
                        <a:pt x="234" y="1884"/>
                      </a:cubicBezTo>
                      <a:cubicBezTo>
                        <a:pt x="229" y="1882"/>
                        <a:pt x="226" y="1878"/>
                        <a:pt x="227" y="1871"/>
                      </a:cubicBezTo>
                      <a:cubicBezTo>
                        <a:pt x="227" y="1872"/>
                        <a:pt x="230" y="1872"/>
                        <a:pt x="231" y="1872"/>
                      </a:cubicBezTo>
                      <a:cubicBezTo>
                        <a:pt x="230" y="1880"/>
                        <a:pt x="236" y="1883"/>
                        <a:pt x="243" y="1881"/>
                      </a:cubicBezTo>
                      <a:cubicBezTo>
                        <a:pt x="247" y="1880"/>
                        <a:pt x="250" y="1879"/>
                        <a:pt x="252" y="1877"/>
                      </a:cubicBezTo>
                      <a:cubicBezTo>
                        <a:pt x="276" y="1855"/>
                        <a:pt x="304" y="1840"/>
                        <a:pt x="334" y="1831"/>
                      </a:cubicBezTo>
                      <a:cubicBezTo>
                        <a:pt x="309" y="1837"/>
                        <a:pt x="279" y="1841"/>
                        <a:pt x="256" y="1826"/>
                      </a:cubicBezTo>
                      <a:cubicBezTo>
                        <a:pt x="245" y="1819"/>
                        <a:pt x="239" y="1810"/>
                        <a:pt x="236" y="1797"/>
                      </a:cubicBezTo>
                      <a:cubicBezTo>
                        <a:pt x="234" y="1786"/>
                        <a:pt x="236" y="1775"/>
                        <a:pt x="241" y="1766"/>
                      </a:cubicBezTo>
                      <a:cubicBezTo>
                        <a:pt x="253" y="1743"/>
                        <a:pt x="281" y="1735"/>
                        <a:pt x="303" y="1747"/>
                      </a:cubicBezTo>
                      <a:cubicBezTo>
                        <a:pt x="323" y="1757"/>
                        <a:pt x="335" y="1782"/>
                        <a:pt x="320" y="1802"/>
                      </a:cubicBezTo>
                      <a:cubicBezTo>
                        <a:pt x="314" y="1810"/>
                        <a:pt x="303" y="1814"/>
                        <a:pt x="293" y="1810"/>
                      </a:cubicBezTo>
                      <a:cubicBezTo>
                        <a:pt x="290" y="1809"/>
                        <a:pt x="287" y="1807"/>
                        <a:pt x="286" y="1804"/>
                      </a:cubicBezTo>
                      <a:cubicBezTo>
                        <a:pt x="286" y="1804"/>
                        <a:pt x="286" y="1804"/>
                        <a:pt x="286" y="1804"/>
                      </a:cubicBezTo>
                      <a:cubicBezTo>
                        <a:pt x="281" y="1797"/>
                        <a:pt x="282" y="1787"/>
                        <a:pt x="290" y="1781"/>
                      </a:cubicBezTo>
                      <a:cubicBezTo>
                        <a:pt x="298" y="1776"/>
                        <a:pt x="308" y="1779"/>
                        <a:pt x="313" y="1786"/>
                      </a:cubicBezTo>
                      <a:cubicBezTo>
                        <a:pt x="318" y="1794"/>
                        <a:pt x="316" y="1804"/>
                        <a:pt x="308" y="1809"/>
                      </a:cubicBezTo>
                      <a:cubicBezTo>
                        <a:pt x="305" y="1811"/>
                        <a:pt x="301" y="1812"/>
                        <a:pt x="298" y="1811"/>
                      </a:cubicBezTo>
                      <a:cubicBezTo>
                        <a:pt x="298" y="1811"/>
                        <a:pt x="298" y="1811"/>
                        <a:pt x="298" y="1811"/>
                      </a:cubicBezTo>
                      <a:cubicBezTo>
                        <a:pt x="307" y="1812"/>
                        <a:pt x="315" y="1808"/>
                        <a:pt x="320" y="1801"/>
                      </a:cubicBezTo>
                      <a:cubicBezTo>
                        <a:pt x="333" y="1781"/>
                        <a:pt x="320" y="1759"/>
                        <a:pt x="301" y="1749"/>
                      </a:cubicBezTo>
                      <a:cubicBezTo>
                        <a:pt x="281" y="1738"/>
                        <a:pt x="254" y="1746"/>
                        <a:pt x="243" y="1767"/>
                      </a:cubicBezTo>
                      <a:cubicBezTo>
                        <a:pt x="241" y="1770"/>
                        <a:pt x="240" y="1774"/>
                        <a:pt x="239" y="1778"/>
                      </a:cubicBezTo>
                      <a:cubicBezTo>
                        <a:pt x="240" y="1776"/>
                        <a:pt x="242" y="1773"/>
                        <a:pt x="243" y="1772"/>
                      </a:cubicBezTo>
                      <a:cubicBezTo>
                        <a:pt x="249" y="1765"/>
                        <a:pt x="259" y="1762"/>
                        <a:pt x="266" y="1766"/>
                      </a:cubicBezTo>
                      <a:cubicBezTo>
                        <a:pt x="273" y="1769"/>
                        <a:pt x="278" y="1778"/>
                        <a:pt x="273" y="1786"/>
                      </a:cubicBezTo>
                      <a:cubicBezTo>
                        <a:pt x="270" y="1791"/>
                        <a:pt x="265" y="1793"/>
                        <a:pt x="261" y="1792"/>
                      </a:cubicBezTo>
                      <a:cubicBezTo>
                        <a:pt x="251" y="1789"/>
                        <a:pt x="252" y="1778"/>
                        <a:pt x="258" y="1777"/>
                      </a:cubicBezTo>
                      <a:cubicBezTo>
                        <a:pt x="256" y="1779"/>
                        <a:pt x="255" y="1783"/>
                        <a:pt x="257" y="1785"/>
                      </a:cubicBezTo>
                      <a:cubicBezTo>
                        <a:pt x="259" y="1789"/>
                        <a:pt x="265" y="1789"/>
                        <a:pt x="268" y="1786"/>
                      </a:cubicBezTo>
                      <a:cubicBezTo>
                        <a:pt x="270" y="1783"/>
                        <a:pt x="271" y="1780"/>
                        <a:pt x="270" y="1776"/>
                      </a:cubicBezTo>
                      <a:cubicBezTo>
                        <a:pt x="268" y="1770"/>
                        <a:pt x="261" y="1768"/>
                        <a:pt x="255" y="1769"/>
                      </a:cubicBezTo>
                      <a:cubicBezTo>
                        <a:pt x="242" y="1771"/>
                        <a:pt x="237" y="1785"/>
                        <a:pt x="239" y="1796"/>
                      </a:cubicBezTo>
                      <a:cubicBezTo>
                        <a:pt x="242" y="1808"/>
                        <a:pt x="248" y="1817"/>
                        <a:pt x="258" y="1824"/>
                      </a:cubicBezTo>
                      <a:cubicBezTo>
                        <a:pt x="290" y="1843"/>
                        <a:pt x="342" y="1824"/>
                        <a:pt x="382" y="1820"/>
                      </a:cubicBezTo>
                      <a:cubicBezTo>
                        <a:pt x="374" y="1818"/>
                        <a:pt x="367" y="1814"/>
                        <a:pt x="360" y="1807"/>
                      </a:cubicBezTo>
                      <a:cubicBezTo>
                        <a:pt x="357" y="1804"/>
                        <a:pt x="355" y="1801"/>
                        <a:pt x="353" y="1798"/>
                      </a:cubicBezTo>
                      <a:cubicBezTo>
                        <a:pt x="354" y="1798"/>
                        <a:pt x="355" y="1797"/>
                        <a:pt x="355" y="1797"/>
                      </a:cubicBezTo>
                      <a:cubicBezTo>
                        <a:pt x="361" y="1804"/>
                        <a:pt x="369" y="1811"/>
                        <a:pt x="378" y="1815"/>
                      </a:cubicBezTo>
                      <a:cubicBezTo>
                        <a:pt x="384" y="1817"/>
                        <a:pt x="390" y="1819"/>
                        <a:pt x="395" y="1819"/>
                      </a:cubicBezTo>
                      <a:cubicBezTo>
                        <a:pt x="389" y="1817"/>
                        <a:pt x="383" y="1811"/>
                        <a:pt x="381" y="1807"/>
                      </a:cubicBezTo>
                      <a:cubicBezTo>
                        <a:pt x="379" y="1802"/>
                        <a:pt x="378" y="1797"/>
                        <a:pt x="380" y="1792"/>
                      </a:cubicBezTo>
                      <a:cubicBezTo>
                        <a:pt x="383" y="1785"/>
                        <a:pt x="391" y="1780"/>
                        <a:pt x="400" y="1784"/>
                      </a:cubicBezTo>
                      <a:cubicBezTo>
                        <a:pt x="405" y="1787"/>
                        <a:pt x="407" y="1792"/>
                        <a:pt x="406" y="1797"/>
                      </a:cubicBezTo>
                      <a:cubicBezTo>
                        <a:pt x="404" y="1806"/>
                        <a:pt x="392" y="1806"/>
                        <a:pt x="391" y="1800"/>
                      </a:cubicBezTo>
                      <a:cubicBezTo>
                        <a:pt x="393" y="1802"/>
                        <a:pt x="397" y="1802"/>
                        <a:pt x="399" y="1800"/>
                      </a:cubicBezTo>
                      <a:cubicBezTo>
                        <a:pt x="403" y="1798"/>
                        <a:pt x="403" y="1793"/>
                        <a:pt x="400" y="1790"/>
                      </a:cubicBezTo>
                      <a:cubicBezTo>
                        <a:pt x="397" y="1787"/>
                        <a:pt x="393" y="1787"/>
                        <a:pt x="390" y="1788"/>
                      </a:cubicBezTo>
                      <a:cubicBezTo>
                        <a:pt x="384" y="1790"/>
                        <a:pt x="382" y="1798"/>
                        <a:pt x="383" y="1804"/>
                      </a:cubicBezTo>
                      <a:cubicBezTo>
                        <a:pt x="384" y="1808"/>
                        <a:pt x="388" y="1812"/>
                        <a:pt x="392" y="1815"/>
                      </a:cubicBezTo>
                      <a:cubicBezTo>
                        <a:pt x="399" y="1819"/>
                        <a:pt x="405" y="1819"/>
                        <a:pt x="413" y="1819"/>
                      </a:cubicBezTo>
                      <a:cubicBezTo>
                        <a:pt x="437" y="1819"/>
                        <a:pt x="461" y="1821"/>
                        <a:pt x="485" y="1826"/>
                      </a:cubicBezTo>
                      <a:cubicBezTo>
                        <a:pt x="489" y="1827"/>
                        <a:pt x="512" y="1834"/>
                        <a:pt x="529" y="1840"/>
                      </a:cubicBezTo>
                      <a:cubicBezTo>
                        <a:pt x="512" y="1826"/>
                        <a:pt x="500" y="1808"/>
                        <a:pt x="493" y="1787"/>
                      </a:cubicBezTo>
                      <a:cubicBezTo>
                        <a:pt x="491" y="1781"/>
                        <a:pt x="489" y="1775"/>
                        <a:pt x="488" y="1769"/>
                      </a:cubicBezTo>
                      <a:cubicBezTo>
                        <a:pt x="487" y="1760"/>
                        <a:pt x="484" y="1743"/>
                        <a:pt x="472" y="1742"/>
                      </a:cubicBezTo>
                      <a:cubicBezTo>
                        <a:pt x="467" y="1742"/>
                        <a:pt x="461" y="1745"/>
                        <a:pt x="460" y="1750"/>
                      </a:cubicBezTo>
                      <a:cubicBezTo>
                        <a:pt x="460" y="1753"/>
                        <a:pt x="461" y="1756"/>
                        <a:pt x="464" y="1758"/>
                      </a:cubicBezTo>
                      <a:cubicBezTo>
                        <a:pt x="466" y="1760"/>
                        <a:pt x="471" y="1759"/>
                        <a:pt x="472" y="1756"/>
                      </a:cubicBezTo>
                      <a:cubicBezTo>
                        <a:pt x="473" y="1753"/>
                        <a:pt x="472" y="1751"/>
                        <a:pt x="470" y="1749"/>
                      </a:cubicBezTo>
                      <a:cubicBezTo>
                        <a:pt x="475" y="1749"/>
                        <a:pt x="477" y="1758"/>
                        <a:pt x="470" y="1761"/>
                      </a:cubicBezTo>
                      <a:cubicBezTo>
                        <a:pt x="467" y="1763"/>
                        <a:pt x="462" y="1762"/>
                        <a:pt x="460" y="1759"/>
                      </a:cubicBezTo>
                      <a:cubicBezTo>
                        <a:pt x="455" y="1753"/>
                        <a:pt x="457" y="1746"/>
                        <a:pt x="462" y="1742"/>
                      </a:cubicBezTo>
                      <a:cubicBezTo>
                        <a:pt x="467" y="1738"/>
                        <a:pt x="475" y="1739"/>
                        <a:pt x="481" y="1743"/>
                      </a:cubicBezTo>
                      <a:cubicBezTo>
                        <a:pt x="483" y="1745"/>
                        <a:pt x="485" y="1747"/>
                        <a:pt x="486" y="1750"/>
                      </a:cubicBezTo>
                      <a:cubicBezTo>
                        <a:pt x="485" y="1738"/>
                        <a:pt x="485" y="1727"/>
                        <a:pt x="486" y="1718"/>
                      </a:cubicBezTo>
                      <a:cubicBezTo>
                        <a:pt x="488" y="1700"/>
                        <a:pt x="500" y="1674"/>
                        <a:pt x="497" y="1660"/>
                      </a:cubicBezTo>
                      <a:cubicBezTo>
                        <a:pt x="496" y="1657"/>
                        <a:pt x="495" y="1654"/>
                        <a:pt x="493" y="1652"/>
                      </a:cubicBezTo>
                      <a:cubicBezTo>
                        <a:pt x="489" y="1647"/>
                        <a:pt x="484" y="1643"/>
                        <a:pt x="479" y="1642"/>
                      </a:cubicBezTo>
                      <a:cubicBezTo>
                        <a:pt x="472" y="1640"/>
                        <a:pt x="466" y="1641"/>
                        <a:pt x="460" y="1645"/>
                      </a:cubicBezTo>
                      <a:cubicBezTo>
                        <a:pt x="453" y="1649"/>
                        <a:pt x="448" y="1656"/>
                        <a:pt x="446" y="1664"/>
                      </a:cubicBezTo>
                      <a:cubicBezTo>
                        <a:pt x="444" y="1671"/>
                        <a:pt x="445" y="1678"/>
                        <a:pt x="448" y="1685"/>
                      </a:cubicBezTo>
                      <a:cubicBezTo>
                        <a:pt x="452" y="1692"/>
                        <a:pt x="458" y="1697"/>
                        <a:pt x="467" y="1697"/>
                      </a:cubicBezTo>
                      <a:cubicBezTo>
                        <a:pt x="472" y="1696"/>
                        <a:pt x="477" y="1694"/>
                        <a:pt x="480" y="1690"/>
                      </a:cubicBezTo>
                      <a:cubicBezTo>
                        <a:pt x="480" y="1690"/>
                        <a:pt x="480" y="1690"/>
                        <a:pt x="480" y="1690"/>
                      </a:cubicBezTo>
                      <a:cubicBezTo>
                        <a:pt x="473" y="1697"/>
                        <a:pt x="462" y="1690"/>
                        <a:pt x="469" y="1683"/>
                      </a:cubicBezTo>
                      <a:cubicBezTo>
                        <a:pt x="472" y="1680"/>
                        <a:pt x="480" y="1679"/>
                        <a:pt x="480" y="1669"/>
                      </a:cubicBezTo>
                      <a:cubicBezTo>
                        <a:pt x="482" y="1672"/>
                        <a:pt x="483" y="1676"/>
                        <a:pt x="484" y="1680"/>
                      </a:cubicBezTo>
                      <a:cubicBezTo>
                        <a:pt x="484" y="1681"/>
                        <a:pt x="484" y="1683"/>
                        <a:pt x="483" y="1684"/>
                      </a:cubicBezTo>
                      <a:cubicBezTo>
                        <a:pt x="481" y="1692"/>
                        <a:pt x="475" y="1697"/>
                        <a:pt x="467" y="1698"/>
                      </a:cubicBezTo>
                      <a:cubicBezTo>
                        <a:pt x="458" y="1698"/>
                        <a:pt x="452" y="1693"/>
                        <a:pt x="447" y="1686"/>
                      </a:cubicBezTo>
                      <a:cubicBezTo>
                        <a:pt x="443" y="1679"/>
                        <a:pt x="442" y="1671"/>
                        <a:pt x="444" y="1663"/>
                      </a:cubicBezTo>
                      <a:cubicBezTo>
                        <a:pt x="446" y="1655"/>
                        <a:pt x="451" y="1648"/>
                        <a:pt x="459" y="1643"/>
                      </a:cubicBezTo>
                      <a:cubicBezTo>
                        <a:pt x="465" y="1639"/>
                        <a:pt x="473" y="1638"/>
                        <a:pt x="480" y="1640"/>
                      </a:cubicBezTo>
                      <a:cubicBezTo>
                        <a:pt x="486" y="1641"/>
                        <a:pt x="492" y="1645"/>
                        <a:pt x="496" y="1650"/>
                      </a:cubicBezTo>
                      <a:cubicBezTo>
                        <a:pt x="498" y="1653"/>
                        <a:pt x="499" y="1655"/>
                        <a:pt x="500" y="1659"/>
                      </a:cubicBezTo>
                      <a:cubicBezTo>
                        <a:pt x="501" y="1660"/>
                        <a:pt x="501" y="1660"/>
                        <a:pt x="501" y="1660"/>
                      </a:cubicBezTo>
                      <a:cubicBezTo>
                        <a:pt x="501" y="1660"/>
                        <a:pt x="501" y="1660"/>
                        <a:pt x="501" y="1659"/>
                      </a:cubicBezTo>
                      <a:cubicBezTo>
                        <a:pt x="501" y="1658"/>
                        <a:pt x="501" y="1658"/>
                        <a:pt x="501" y="1658"/>
                      </a:cubicBezTo>
                      <a:cubicBezTo>
                        <a:pt x="503" y="1653"/>
                        <a:pt x="506" y="1648"/>
                        <a:pt x="508" y="1643"/>
                      </a:cubicBezTo>
                      <a:cubicBezTo>
                        <a:pt x="515" y="1631"/>
                        <a:pt x="527" y="1618"/>
                        <a:pt x="542" y="1617"/>
                      </a:cubicBezTo>
                      <a:cubicBezTo>
                        <a:pt x="549" y="1617"/>
                        <a:pt x="554" y="1619"/>
                        <a:pt x="559" y="1623"/>
                      </a:cubicBezTo>
                      <a:cubicBezTo>
                        <a:pt x="561" y="1624"/>
                        <a:pt x="561" y="1624"/>
                        <a:pt x="561" y="1624"/>
                      </a:cubicBezTo>
                      <a:cubicBezTo>
                        <a:pt x="566" y="1629"/>
                        <a:pt x="569" y="1635"/>
                        <a:pt x="570" y="1643"/>
                      </a:cubicBezTo>
                      <a:cubicBezTo>
                        <a:pt x="570" y="1650"/>
                        <a:pt x="569" y="1656"/>
                        <a:pt x="564" y="1662"/>
                      </a:cubicBezTo>
                      <a:cubicBezTo>
                        <a:pt x="560" y="1667"/>
                        <a:pt x="553" y="1671"/>
                        <a:pt x="546" y="1670"/>
                      </a:cubicBezTo>
                      <a:cubicBezTo>
                        <a:pt x="541" y="1670"/>
                        <a:pt x="537" y="1667"/>
                        <a:pt x="534" y="1663"/>
                      </a:cubicBezTo>
                      <a:cubicBezTo>
                        <a:pt x="531" y="1658"/>
                        <a:pt x="530" y="1653"/>
                        <a:pt x="532" y="1648"/>
                      </a:cubicBezTo>
                      <a:cubicBezTo>
                        <a:pt x="534" y="1645"/>
                        <a:pt x="535" y="1643"/>
                        <a:pt x="537" y="1641"/>
                      </a:cubicBezTo>
                      <a:cubicBezTo>
                        <a:pt x="535" y="1643"/>
                        <a:pt x="534" y="1645"/>
                        <a:pt x="532" y="1648"/>
                      </a:cubicBezTo>
                      <a:cubicBezTo>
                        <a:pt x="531" y="1653"/>
                        <a:pt x="532" y="1658"/>
                        <a:pt x="535" y="1663"/>
                      </a:cubicBezTo>
                      <a:cubicBezTo>
                        <a:pt x="537" y="1667"/>
                        <a:pt x="541" y="1669"/>
                        <a:pt x="546" y="1669"/>
                      </a:cubicBezTo>
                      <a:cubicBezTo>
                        <a:pt x="553" y="1670"/>
                        <a:pt x="559" y="1666"/>
                        <a:pt x="563" y="1661"/>
                      </a:cubicBezTo>
                      <a:cubicBezTo>
                        <a:pt x="567" y="1655"/>
                        <a:pt x="568" y="1649"/>
                        <a:pt x="568" y="1643"/>
                      </a:cubicBezTo>
                      <a:cubicBezTo>
                        <a:pt x="567" y="1635"/>
                        <a:pt x="563" y="1630"/>
                        <a:pt x="558" y="1625"/>
                      </a:cubicBezTo>
                      <a:cubicBezTo>
                        <a:pt x="553" y="1621"/>
                        <a:pt x="548" y="1620"/>
                        <a:pt x="542" y="1620"/>
                      </a:cubicBezTo>
                      <a:cubicBezTo>
                        <a:pt x="529" y="1621"/>
                        <a:pt x="516" y="1636"/>
                        <a:pt x="511" y="1648"/>
                      </a:cubicBezTo>
                      <a:cubicBezTo>
                        <a:pt x="508" y="1654"/>
                        <a:pt x="505" y="1661"/>
                        <a:pt x="503" y="1669"/>
                      </a:cubicBezTo>
                      <a:cubicBezTo>
                        <a:pt x="504" y="1668"/>
                        <a:pt x="504" y="1667"/>
                        <a:pt x="505" y="1666"/>
                      </a:cubicBezTo>
                      <a:cubicBezTo>
                        <a:pt x="511" y="1662"/>
                        <a:pt x="519" y="1660"/>
                        <a:pt x="524" y="1664"/>
                      </a:cubicBezTo>
                      <a:cubicBezTo>
                        <a:pt x="529" y="1668"/>
                        <a:pt x="532" y="1675"/>
                        <a:pt x="527" y="1681"/>
                      </a:cubicBezTo>
                      <a:cubicBezTo>
                        <a:pt x="525" y="1684"/>
                        <a:pt x="520" y="1685"/>
                        <a:pt x="517" y="1684"/>
                      </a:cubicBezTo>
                      <a:cubicBezTo>
                        <a:pt x="510" y="1681"/>
                        <a:pt x="512" y="1672"/>
                        <a:pt x="516" y="1672"/>
                      </a:cubicBezTo>
                      <a:cubicBezTo>
                        <a:pt x="515" y="1673"/>
                        <a:pt x="514" y="1676"/>
                        <a:pt x="515" y="1678"/>
                      </a:cubicBezTo>
                      <a:cubicBezTo>
                        <a:pt x="516" y="1681"/>
                        <a:pt x="520" y="1682"/>
                        <a:pt x="523" y="1680"/>
                      </a:cubicBezTo>
                      <a:cubicBezTo>
                        <a:pt x="526" y="1678"/>
                        <a:pt x="527" y="1675"/>
                        <a:pt x="526" y="1673"/>
                      </a:cubicBezTo>
                      <a:cubicBezTo>
                        <a:pt x="525" y="1667"/>
                        <a:pt x="519" y="1665"/>
                        <a:pt x="515" y="1665"/>
                      </a:cubicBezTo>
                      <a:cubicBezTo>
                        <a:pt x="511" y="1666"/>
                        <a:pt x="508" y="1668"/>
                        <a:pt x="505" y="1671"/>
                      </a:cubicBezTo>
                      <a:cubicBezTo>
                        <a:pt x="495" y="1681"/>
                        <a:pt x="488" y="1722"/>
                        <a:pt x="489" y="1736"/>
                      </a:cubicBezTo>
                      <a:cubicBezTo>
                        <a:pt x="493" y="1722"/>
                        <a:pt x="500" y="1709"/>
                        <a:pt x="511" y="1698"/>
                      </a:cubicBezTo>
                      <a:cubicBezTo>
                        <a:pt x="537" y="1674"/>
                        <a:pt x="585" y="1665"/>
                        <a:pt x="609" y="1696"/>
                      </a:cubicBezTo>
                      <a:cubicBezTo>
                        <a:pt x="617" y="1706"/>
                        <a:pt x="619" y="1721"/>
                        <a:pt x="610" y="1731"/>
                      </a:cubicBezTo>
                      <a:cubicBezTo>
                        <a:pt x="604" y="1739"/>
                        <a:pt x="593" y="1742"/>
                        <a:pt x="584" y="1737"/>
                      </a:cubicBezTo>
                      <a:cubicBezTo>
                        <a:pt x="575" y="1732"/>
                        <a:pt x="571" y="1723"/>
                        <a:pt x="574" y="1713"/>
                      </a:cubicBezTo>
                      <a:cubicBezTo>
                        <a:pt x="575" y="1707"/>
                        <a:pt x="579" y="1703"/>
                        <a:pt x="585" y="1701"/>
                      </a:cubicBezTo>
                      <a:cubicBezTo>
                        <a:pt x="587" y="1700"/>
                        <a:pt x="589" y="1700"/>
                        <a:pt x="591" y="1700"/>
                      </a:cubicBezTo>
                      <a:cubicBezTo>
                        <a:pt x="596" y="1700"/>
                        <a:pt x="601" y="1702"/>
                        <a:pt x="604" y="1707"/>
                      </a:cubicBezTo>
                      <a:cubicBezTo>
                        <a:pt x="609" y="1714"/>
                        <a:pt x="607" y="1724"/>
                        <a:pt x="600" y="1729"/>
                      </a:cubicBezTo>
                      <a:cubicBezTo>
                        <a:pt x="592" y="1733"/>
                        <a:pt x="583" y="1731"/>
                        <a:pt x="578" y="1724"/>
                      </a:cubicBezTo>
                      <a:cubicBezTo>
                        <a:pt x="575" y="1720"/>
                        <a:pt x="575" y="1715"/>
                        <a:pt x="576" y="1711"/>
                      </a:cubicBezTo>
                      <a:cubicBezTo>
                        <a:pt x="576" y="1712"/>
                        <a:pt x="575" y="1713"/>
                        <a:pt x="575" y="1713"/>
                      </a:cubicBezTo>
                      <a:cubicBezTo>
                        <a:pt x="573" y="1722"/>
                        <a:pt x="577" y="1730"/>
                        <a:pt x="585" y="1735"/>
                      </a:cubicBezTo>
                      <a:cubicBezTo>
                        <a:pt x="593" y="1739"/>
                        <a:pt x="602" y="1736"/>
                        <a:pt x="608" y="1729"/>
                      </a:cubicBezTo>
                      <a:cubicBezTo>
                        <a:pt x="615" y="1720"/>
                        <a:pt x="612" y="1707"/>
                        <a:pt x="606" y="1698"/>
                      </a:cubicBezTo>
                      <a:cubicBezTo>
                        <a:pt x="583" y="1670"/>
                        <a:pt x="539" y="1680"/>
                        <a:pt x="515" y="1702"/>
                      </a:cubicBezTo>
                      <a:cubicBezTo>
                        <a:pt x="492" y="1725"/>
                        <a:pt x="489" y="1755"/>
                        <a:pt x="499" y="1786"/>
                      </a:cubicBezTo>
                      <a:cubicBezTo>
                        <a:pt x="520" y="1847"/>
                        <a:pt x="581" y="1870"/>
                        <a:pt x="641" y="1872"/>
                      </a:cubicBezTo>
                      <a:cubicBezTo>
                        <a:pt x="663" y="1873"/>
                        <a:pt x="680" y="1871"/>
                        <a:pt x="701" y="1864"/>
                      </a:cubicBezTo>
                      <a:cubicBezTo>
                        <a:pt x="722" y="1857"/>
                        <a:pt x="742" y="1844"/>
                        <a:pt x="751" y="1828"/>
                      </a:cubicBezTo>
                      <a:cubicBezTo>
                        <a:pt x="751" y="1827"/>
                        <a:pt x="751" y="1827"/>
                        <a:pt x="751" y="1827"/>
                      </a:cubicBezTo>
                      <a:cubicBezTo>
                        <a:pt x="744" y="1838"/>
                        <a:pt x="731" y="1846"/>
                        <a:pt x="719" y="1850"/>
                      </a:cubicBezTo>
                      <a:cubicBezTo>
                        <a:pt x="696" y="1857"/>
                        <a:pt x="661" y="1852"/>
                        <a:pt x="642" y="1837"/>
                      </a:cubicBezTo>
                      <a:cubicBezTo>
                        <a:pt x="644" y="1836"/>
                        <a:pt x="645" y="1834"/>
                        <a:pt x="645" y="1833"/>
                      </a:cubicBezTo>
                      <a:cubicBezTo>
                        <a:pt x="664" y="1848"/>
                        <a:pt x="695" y="1852"/>
                        <a:pt x="718" y="1846"/>
                      </a:cubicBezTo>
                      <a:cubicBezTo>
                        <a:pt x="733" y="1842"/>
                        <a:pt x="752" y="1830"/>
                        <a:pt x="754" y="1813"/>
                      </a:cubicBezTo>
                      <a:cubicBezTo>
                        <a:pt x="755" y="1808"/>
                        <a:pt x="754" y="1804"/>
                        <a:pt x="752" y="1799"/>
                      </a:cubicBezTo>
                      <a:cubicBezTo>
                        <a:pt x="749" y="1795"/>
                        <a:pt x="746" y="1792"/>
                        <a:pt x="741" y="1790"/>
                      </a:cubicBezTo>
                      <a:cubicBezTo>
                        <a:pt x="737" y="1789"/>
                        <a:pt x="733" y="1789"/>
                        <a:pt x="729" y="1791"/>
                      </a:cubicBezTo>
                      <a:cubicBezTo>
                        <a:pt x="725" y="1794"/>
                        <a:pt x="722" y="1797"/>
                        <a:pt x="721" y="1801"/>
                      </a:cubicBezTo>
                      <a:cubicBezTo>
                        <a:pt x="721" y="1805"/>
                        <a:pt x="721" y="1809"/>
                        <a:pt x="724" y="1811"/>
                      </a:cubicBezTo>
                      <a:cubicBezTo>
                        <a:pt x="726" y="1812"/>
                        <a:pt x="727" y="1813"/>
                        <a:pt x="729" y="1813"/>
                      </a:cubicBezTo>
                      <a:cubicBezTo>
                        <a:pt x="731" y="1813"/>
                        <a:pt x="732" y="1813"/>
                        <a:pt x="734" y="1812"/>
                      </a:cubicBezTo>
                      <a:cubicBezTo>
                        <a:pt x="735" y="1811"/>
                        <a:pt x="736" y="1810"/>
                        <a:pt x="736" y="1809"/>
                      </a:cubicBezTo>
                      <a:cubicBezTo>
                        <a:pt x="736" y="1807"/>
                        <a:pt x="736" y="1806"/>
                        <a:pt x="735" y="1806"/>
                      </a:cubicBezTo>
                      <a:cubicBezTo>
                        <a:pt x="736" y="1806"/>
                        <a:pt x="736" y="1807"/>
                        <a:pt x="736" y="1809"/>
                      </a:cubicBezTo>
                      <a:cubicBezTo>
                        <a:pt x="736" y="1810"/>
                        <a:pt x="735" y="1811"/>
                        <a:pt x="734" y="1812"/>
                      </a:cubicBezTo>
                      <a:cubicBezTo>
                        <a:pt x="732" y="1813"/>
                        <a:pt x="731" y="1814"/>
                        <a:pt x="729" y="1814"/>
                      </a:cubicBezTo>
                      <a:cubicBezTo>
                        <a:pt x="727" y="1813"/>
                        <a:pt x="726" y="1813"/>
                        <a:pt x="724" y="1812"/>
                      </a:cubicBezTo>
                      <a:cubicBezTo>
                        <a:pt x="721" y="1809"/>
                        <a:pt x="720" y="1805"/>
                        <a:pt x="720" y="1801"/>
                      </a:cubicBezTo>
                      <a:cubicBezTo>
                        <a:pt x="721" y="1796"/>
                        <a:pt x="724" y="1793"/>
                        <a:pt x="728" y="1790"/>
                      </a:cubicBezTo>
                      <a:cubicBezTo>
                        <a:pt x="732" y="1788"/>
                        <a:pt x="737" y="1788"/>
                        <a:pt x="741" y="1789"/>
                      </a:cubicBezTo>
                      <a:cubicBezTo>
                        <a:pt x="747" y="1791"/>
                        <a:pt x="750" y="1794"/>
                        <a:pt x="753" y="1799"/>
                      </a:cubicBezTo>
                      <a:cubicBezTo>
                        <a:pt x="755" y="1802"/>
                        <a:pt x="756" y="1804"/>
                        <a:pt x="756" y="1807"/>
                      </a:cubicBezTo>
                      <a:cubicBezTo>
                        <a:pt x="756" y="1805"/>
                        <a:pt x="756" y="1802"/>
                        <a:pt x="756" y="1800"/>
                      </a:cubicBezTo>
                      <a:cubicBezTo>
                        <a:pt x="753" y="1786"/>
                        <a:pt x="747" y="1777"/>
                        <a:pt x="738" y="1767"/>
                      </a:cubicBezTo>
                      <a:cubicBezTo>
                        <a:pt x="727" y="1754"/>
                        <a:pt x="716" y="1749"/>
                        <a:pt x="701" y="1742"/>
                      </a:cubicBezTo>
                      <a:cubicBezTo>
                        <a:pt x="674" y="1731"/>
                        <a:pt x="639" y="1724"/>
                        <a:pt x="623" y="1696"/>
                      </a:cubicBezTo>
                      <a:cubicBezTo>
                        <a:pt x="621" y="1692"/>
                        <a:pt x="619" y="1688"/>
                        <a:pt x="618" y="1683"/>
                      </a:cubicBezTo>
                      <a:cubicBezTo>
                        <a:pt x="617" y="1679"/>
                        <a:pt x="616" y="1672"/>
                        <a:pt x="615" y="1667"/>
                      </a:cubicBezTo>
                      <a:cubicBezTo>
                        <a:pt x="611" y="1654"/>
                        <a:pt x="600" y="1651"/>
                        <a:pt x="594" y="1655"/>
                      </a:cubicBezTo>
                      <a:cubicBezTo>
                        <a:pt x="591" y="1657"/>
                        <a:pt x="589" y="1660"/>
                        <a:pt x="589" y="1663"/>
                      </a:cubicBezTo>
                      <a:cubicBezTo>
                        <a:pt x="588" y="1666"/>
                        <a:pt x="590" y="1668"/>
                        <a:pt x="592" y="1670"/>
                      </a:cubicBezTo>
                      <a:cubicBezTo>
                        <a:pt x="595" y="1671"/>
                        <a:pt x="599" y="1670"/>
                        <a:pt x="600" y="1667"/>
                      </a:cubicBezTo>
                      <a:cubicBezTo>
                        <a:pt x="601" y="1665"/>
                        <a:pt x="600" y="1662"/>
                        <a:pt x="598" y="1661"/>
                      </a:cubicBezTo>
                      <a:cubicBezTo>
                        <a:pt x="601" y="1661"/>
                        <a:pt x="603" y="1665"/>
                        <a:pt x="602" y="1667"/>
                      </a:cubicBezTo>
                      <a:cubicBezTo>
                        <a:pt x="602" y="1669"/>
                        <a:pt x="600" y="1672"/>
                        <a:pt x="598" y="1672"/>
                      </a:cubicBezTo>
                      <a:cubicBezTo>
                        <a:pt x="590" y="1675"/>
                        <a:pt x="584" y="1666"/>
                        <a:pt x="586" y="1660"/>
                      </a:cubicBezTo>
                      <a:cubicBezTo>
                        <a:pt x="588" y="1655"/>
                        <a:pt x="592" y="1652"/>
                        <a:pt x="597" y="1651"/>
                      </a:cubicBezTo>
                      <a:cubicBezTo>
                        <a:pt x="604" y="1649"/>
                        <a:pt x="611" y="1654"/>
                        <a:pt x="615" y="1662"/>
                      </a:cubicBezTo>
                      <a:cubicBezTo>
                        <a:pt x="615" y="1659"/>
                        <a:pt x="615" y="1656"/>
                        <a:pt x="615" y="1653"/>
                      </a:cubicBezTo>
                      <a:cubicBezTo>
                        <a:pt x="613" y="1649"/>
                        <a:pt x="609" y="1643"/>
                        <a:pt x="603" y="1641"/>
                      </a:cubicBezTo>
                      <a:cubicBezTo>
                        <a:pt x="594" y="1638"/>
                        <a:pt x="585" y="1644"/>
                        <a:pt x="581" y="1653"/>
                      </a:cubicBezTo>
                      <a:cubicBezTo>
                        <a:pt x="578" y="1659"/>
                        <a:pt x="577" y="1665"/>
                        <a:pt x="570" y="1669"/>
                      </a:cubicBezTo>
                      <a:cubicBezTo>
                        <a:pt x="565" y="1673"/>
                        <a:pt x="559" y="1674"/>
                        <a:pt x="552" y="1671"/>
                      </a:cubicBezTo>
                      <a:cubicBezTo>
                        <a:pt x="572" y="1669"/>
                        <a:pt x="568" y="1655"/>
                        <a:pt x="576" y="1644"/>
                      </a:cubicBezTo>
                      <a:cubicBezTo>
                        <a:pt x="581" y="1637"/>
                        <a:pt x="588" y="1632"/>
                        <a:pt x="595" y="1633"/>
                      </a:cubicBezTo>
                      <a:cubicBezTo>
                        <a:pt x="603" y="1633"/>
                        <a:pt x="613" y="1639"/>
                        <a:pt x="615" y="1650"/>
                      </a:cubicBezTo>
                      <a:cubicBezTo>
                        <a:pt x="615" y="1649"/>
                        <a:pt x="615" y="1648"/>
                        <a:pt x="615" y="1647"/>
                      </a:cubicBezTo>
                      <a:cubicBezTo>
                        <a:pt x="616" y="1631"/>
                        <a:pt x="624" y="1619"/>
                        <a:pt x="639" y="1612"/>
                      </a:cubicBezTo>
                      <a:cubicBezTo>
                        <a:pt x="642" y="1610"/>
                        <a:pt x="645" y="1609"/>
                        <a:pt x="648" y="1609"/>
                      </a:cubicBezTo>
                      <a:cubicBezTo>
                        <a:pt x="648" y="1609"/>
                        <a:pt x="648" y="1611"/>
                        <a:pt x="648" y="1611"/>
                      </a:cubicBezTo>
                      <a:cubicBezTo>
                        <a:pt x="646" y="1612"/>
                        <a:pt x="643" y="1613"/>
                        <a:pt x="640" y="1614"/>
                      </a:cubicBezTo>
                      <a:cubicBezTo>
                        <a:pt x="626" y="1622"/>
                        <a:pt x="620" y="1633"/>
                        <a:pt x="618" y="1648"/>
                      </a:cubicBezTo>
                      <a:cubicBezTo>
                        <a:pt x="618" y="1650"/>
                        <a:pt x="618" y="1652"/>
                        <a:pt x="618" y="1653"/>
                      </a:cubicBezTo>
                      <a:cubicBezTo>
                        <a:pt x="620" y="1648"/>
                        <a:pt x="623" y="1643"/>
                        <a:pt x="627" y="1639"/>
                      </a:cubicBezTo>
                      <a:cubicBezTo>
                        <a:pt x="630" y="1637"/>
                        <a:pt x="633" y="1635"/>
                        <a:pt x="637" y="1634"/>
                      </a:cubicBezTo>
                      <a:cubicBezTo>
                        <a:pt x="640" y="1633"/>
                        <a:pt x="643" y="1633"/>
                        <a:pt x="647" y="1633"/>
                      </a:cubicBezTo>
                      <a:cubicBezTo>
                        <a:pt x="656" y="1635"/>
                        <a:pt x="662" y="1642"/>
                        <a:pt x="660" y="1652"/>
                      </a:cubicBezTo>
                      <a:cubicBezTo>
                        <a:pt x="659" y="1655"/>
                        <a:pt x="657" y="1658"/>
                        <a:pt x="654" y="1660"/>
                      </a:cubicBezTo>
                      <a:cubicBezTo>
                        <a:pt x="652" y="1661"/>
                        <a:pt x="650" y="1662"/>
                        <a:pt x="648" y="1662"/>
                      </a:cubicBezTo>
                      <a:cubicBezTo>
                        <a:pt x="645" y="1662"/>
                        <a:pt x="642" y="1661"/>
                        <a:pt x="640" y="1658"/>
                      </a:cubicBezTo>
                      <a:cubicBezTo>
                        <a:pt x="638" y="1657"/>
                        <a:pt x="638" y="1656"/>
                        <a:pt x="637" y="1655"/>
                      </a:cubicBezTo>
                      <a:cubicBezTo>
                        <a:pt x="637" y="1654"/>
                        <a:pt x="637" y="1653"/>
                        <a:pt x="637" y="1652"/>
                      </a:cubicBezTo>
                      <a:cubicBezTo>
                        <a:pt x="636" y="1649"/>
                        <a:pt x="638" y="1647"/>
                        <a:pt x="640" y="1645"/>
                      </a:cubicBezTo>
                      <a:cubicBezTo>
                        <a:pt x="642" y="1645"/>
                        <a:pt x="644" y="1644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4" y="1645"/>
                        <a:pt x="642" y="1645"/>
                        <a:pt x="641" y="1646"/>
                      </a:cubicBezTo>
                      <a:cubicBezTo>
                        <a:pt x="638" y="1647"/>
                        <a:pt x="637" y="1649"/>
                        <a:pt x="637" y="1651"/>
                      </a:cubicBezTo>
                      <a:cubicBezTo>
                        <a:pt x="637" y="1652"/>
                        <a:pt x="638" y="1653"/>
                        <a:pt x="638" y="1654"/>
                      </a:cubicBezTo>
                      <a:cubicBezTo>
                        <a:pt x="639" y="1656"/>
                        <a:pt x="639" y="1657"/>
                        <a:pt x="640" y="1658"/>
                      </a:cubicBezTo>
                      <a:cubicBezTo>
                        <a:pt x="643" y="1659"/>
                        <a:pt x="645" y="1660"/>
                        <a:pt x="648" y="1660"/>
                      </a:cubicBezTo>
                      <a:cubicBezTo>
                        <a:pt x="650" y="1660"/>
                        <a:pt x="651" y="1659"/>
                        <a:pt x="653" y="1658"/>
                      </a:cubicBezTo>
                      <a:cubicBezTo>
                        <a:pt x="655" y="1657"/>
                        <a:pt x="657" y="1654"/>
                        <a:pt x="658" y="1651"/>
                      </a:cubicBezTo>
                      <a:cubicBezTo>
                        <a:pt x="659" y="1643"/>
                        <a:pt x="654" y="1637"/>
                        <a:pt x="646" y="1636"/>
                      </a:cubicBezTo>
                      <a:cubicBezTo>
                        <a:pt x="643" y="1636"/>
                        <a:pt x="641" y="1636"/>
                        <a:pt x="638" y="1637"/>
                      </a:cubicBezTo>
                      <a:cubicBezTo>
                        <a:pt x="634" y="1638"/>
                        <a:pt x="632" y="1640"/>
                        <a:pt x="630" y="1642"/>
                      </a:cubicBezTo>
                      <a:cubicBezTo>
                        <a:pt x="627" y="1644"/>
                        <a:pt x="625" y="1647"/>
                        <a:pt x="624" y="1650"/>
                      </a:cubicBezTo>
                      <a:cubicBezTo>
                        <a:pt x="621" y="1654"/>
                        <a:pt x="620" y="1660"/>
                        <a:pt x="620" y="1665"/>
                      </a:cubicBezTo>
                      <a:cubicBezTo>
                        <a:pt x="620" y="1675"/>
                        <a:pt x="623" y="1686"/>
                        <a:pt x="627" y="1694"/>
                      </a:cubicBezTo>
                      <a:cubicBezTo>
                        <a:pt x="640" y="1717"/>
                        <a:pt x="669" y="1725"/>
                        <a:pt x="693" y="1734"/>
                      </a:cubicBezTo>
                      <a:cubicBezTo>
                        <a:pt x="689" y="1732"/>
                        <a:pt x="685" y="1730"/>
                        <a:pt x="682" y="1728"/>
                      </a:cubicBezTo>
                      <a:cubicBezTo>
                        <a:pt x="670" y="1720"/>
                        <a:pt x="662" y="1702"/>
                        <a:pt x="668" y="1689"/>
                      </a:cubicBezTo>
                      <a:cubicBezTo>
                        <a:pt x="673" y="1680"/>
                        <a:pt x="681" y="1674"/>
                        <a:pt x="678" y="1663"/>
                      </a:cubicBezTo>
                      <a:cubicBezTo>
                        <a:pt x="686" y="1664"/>
                        <a:pt x="693" y="1675"/>
                        <a:pt x="691" y="1686"/>
                      </a:cubicBezTo>
                      <a:cubicBezTo>
                        <a:pt x="689" y="1699"/>
                        <a:pt x="676" y="1712"/>
                        <a:pt x="686" y="1724"/>
                      </a:cubicBezTo>
                      <a:cubicBezTo>
                        <a:pt x="692" y="1731"/>
                        <a:pt x="701" y="1734"/>
                        <a:pt x="702" y="1737"/>
                      </a:cubicBezTo>
                      <a:cubicBezTo>
                        <a:pt x="702" y="1737"/>
                        <a:pt x="701" y="1737"/>
                        <a:pt x="701" y="1737"/>
                      </a:cubicBezTo>
                      <a:cubicBezTo>
                        <a:pt x="702" y="1737"/>
                        <a:pt x="702" y="1738"/>
                        <a:pt x="703" y="1738"/>
                      </a:cubicBezTo>
                      <a:cubicBezTo>
                        <a:pt x="719" y="1745"/>
                        <a:pt x="729" y="1751"/>
                        <a:pt x="741" y="1764"/>
                      </a:cubicBezTo>
                      <a:cubicBezTo>
                        <a:pt x="750" y="1775"/>
                        <a:pt x="756" y="1785"/>
                        <a:pt x="758" y="1800"/>
                      </a:cubicBezTo>
                      <a:cubicBezTo>
                        <a:pt x="759" y="1810"/>
                        <a:pt x="757" y="1820"/>
                        <a:pt x="752" y="1829"/>
                      </a:cubicBezTo>
                      <a:cubicBezTo>
                        <a:pt x="743" y="1846"/>
                        <a:pt x="723" y="1859"/>
                        <a:pt x="701" y="1867"/>
                      </a:cubicBezTo>
                      <a:cubicBezTo>
                        <a:pt x="693" y="1870"/>
                        <a:pt x="685" y="1872"/>
                        <a:pt x="677" y="1874"/>
                      </a:cubicBezTo>
                      <a:cubicBezTo>
                        <a:pt x="661" y="1877"/>
                        <a:pt x="646" y="1875"/>
                        <a:pt x="632" y="1881"/>
                      </a:cubicBezTo>
                      <a:cubicBezTo>
                        <a:pt x="625" y="1884"/>
                        <a:pt x="618" y="1889"/>
                        <a:pt x="615" y="1896"/>
                      </a:cubicBezTo>
                      <a:cubicBezTo>
                        <a:pt x="613" y="1899"/>
                        <a:pt x="614" y="1906"/>
                        <a:pt x="618" y="1908"/>
                      </a:cubicBezTo>
                      <a:cubicBezTo>
                        <a:pt x="620" y="1909"/>
                        <a:pt x="622" y="1908"/>
                        <a:pt x="623" y="1907"/>
                      </a:cubicBezTo>
                      <a:cubicBezTo>
                        <a:pt x="624" y="1906"/>
                        <a:pt x="624" y="1904"/>
                        <a:pt x="623" y="1903"/>
                      </a:cubicBezTo>
                      <a:cubicBezTo>
                        <a:pt x="622" y="1902"/>
                        <a:pt x="621" y="1902"/>
                        <a:pt x="620" y="1902"/>
                      </a:cubicBezTo>
                      <a:cubicBezTo>
                        <a:pt x="619" y="1902"/>
                        <a:pt x="618" y="1903"/>
                        <a:pt x="619" y="1905"/>
                      </a:cubicBezTo>
                      <a:cubicBezTo>
                        <a:pt x="619" y="1905"/>
                        <a:pt x="620" y="1906"/>
                        <a:pt x="620" y="1906"/>
                      </a:cubicBezTo>
                      <a:cubicBezTo>
                        <a:pt x="619" y="1907"/>
                        <a:pt x="618" y="1906"/>
                        <a:pt x="618" y="1906"/>
                      </a:cubicBezTo>
                      <a:cubicBezTo>
                        <a:pt x="616" y="1904"/>
                        <a:pt x="616" y="1903"/>
                        <a:pt x="617" y="1901"/>
                      </a:cubicBezTo>
                      <a:cubicBezTo>
                        <a:pt x="619" y="1899"/>
                        <a:pt x="622" y="1898"/>
                        <a:pt x="624" y="1900"/>
                      </a:cubicBezTo>
                      <a:cubicBezTo>
                        <a:pt x="626" y="1901"/>
                        <a:pt x="627" y="1903"/>
                        <a:pt x="627" y="1905"/>
                      </a:cubicBezTo>
                      <a:cubicBezTo>
                        <a:pt x="628" y="1907"/>
                        <a:pt x="627" y="1908"/>
                        <a:pt x="625" y="1910"/>
                      </a:cubicBezTo>
                      <a:cubicBezTo>
                        <a:pt x="624" y="1912"/>
                        <a:pt x="621" y="1912"/>
                        <a:pt x="618" y="1911"/>
                      </a:cubicBezTo>
                      <a:cubicBezTo>
                        <a:pt x="613" y="1909"/>
                        <a:pt x="612" y="1904"/>
                        <a:pt x="613" y="1899"/>
                      </a:cubicBezTo>
                      <a:cubicBezTo>
                        <a:pt x="613" y="1896"/>
                        <a:pt x="614" y="1894"/>
                        <a:pt x="616" y="1892"/>
                      </a:cubicBezTo>
                      <a:cubicBezTo>
                        <a:pt x="608" y="1900"/>
                        <a:pt x="607" y="1909"/>
                        <a:pt x="609" y="1918"/>
                      </a:cubicBezTo>
                      <a:cubicBezTo>
                        <a:pt x="610" y="1924"/>
                        <a:pt x="613" y="1929"/>
                        <a:pt x="619" y="1932"/>
                      </a:cubicBezTo>
                      <a:cubicBezTo>
                        <a:pt x="619" y="1932"/>
                        <a:pt x="619" y="1932"/>
                        <a:pt x="619" y="1932"/>
                      </a:cubicBezTo>
                      <a:cubicBezTo>
                        <a:pt x="614" y="1928"/>
                        <a:pt x="614" y="1921"/>
                        <a:pt x="621" y="1919"/>
                      </a:cubicBezTo>
                      <a:cubicBezTo>
                        <a:pt x="627" y="1916"/>
                        <a:pt x="638" y="1921"/>
                        <a:pt x="644" y="1907"/>
                      </a:cubicBezTo>
                      <a:close/>
                      <a:moveTo>
                        <a:pt x="347" y="2116"/>
                      </a:moveTo>
                      <a:cubicBezTo>
                        <a:pt x="375" y="2111"/>
                        <a:pt x="386" y="2090"/>
                        <a:pt x="398" y="2084"/>
                      </a:cubicBezTo>
                      <a:cubicBezTo>
                        <a:pt x="411" y="2077"/>
                        <a:pt x="420" y="2092"/>
                        <a:pt x="408" y="2103"/>
                      </a:cubicBezTo>
                      <a:cubicBezTo>
                        <a:pt x="394" y="2115"/>
                        <a:pt x="369" y="2119"/>
                        <a:pt x="347" y="2116"/>
                      </a:cubicBezTo>
                      <a:close/>
                      <a:moveTo>
                        <a:pt x="478" y="2179"/>
                      </a:moveTo>
                      <a:cubicBezTo>
                        <a:pt x="486" y="2188"/>
                        <a:pt x="492" y="2215"/>
                        <a:pt x="485" y="2230"/>
                      </a:cubicBezTo>
                      <a:cubicBezTo>
                        <a:pt x="479" y="2244"/>
                        <a:pt x="466" y="2243"/>
                        <a:pt x="470" y="2225"/>
                      </a:cubicBezTo>
                      <a:cubicBezTo>
                        <a:pt x="473" y="2212"/>
                        <a:pt x="483" y="2192"/>
                        <a:pt x="478" y="2179"/>
                      </a:cubicBezTo>
                      <a:close/>
                      <a:moveTo>
                        <a:pt x="486" y="2042"/>
                      </a:moveTo>
                      <a:cubicBezTo>
                        <a:pt x="484" y="2041"/>
                        <a:pt x="482" y="2042"/>
                        <a:pt x="481" y="2044"/>
                      </a:cubicBezTo>
                      <a:cubicBezTo>
                        <a:pt x="480" y="2046"/>
                        <a:pt x="481" y="2049"/>
                        <a:pt x="483" y="2049"/>
                      </a:cubicBezTo>
                      <a:cubicBezTo>
                        <a:pt x="485" y="2050"/>
                        <a:pt x="488" y="2049"/>
                        <a:pt x="488" y="2047"/>
                      </a:cubicBezTo>
                      <a:cubicBezTo>
                        <a:pt x="489" y="2045"/>
                        <a:pt x="488" y="2043"/>
                        <a:pt x="486" y="2042"/>
                      </a:cubicBezTo>
                      <a:close/>
                      <a:moveTo>
                        <a:pt x="465" y="2104"/>
                      </a:moveTo>
                      <a:cubicBezTo>
                        <a:pt x="458" y="2098"/>
                        <a:pt x="467" y="2089"/>
                        <a:pt x="469" y="2085"/>
                      </a:cubicBezTo>
                      <a:cubicBezTo>
                        <a:pt x="471" y="2082"/>
                        <a:pt x="471" y="2080"/>
                        <a:pt x="470" y="2077"/>
                      </a:cubicBezTo>
                      <a:cubicBezTo>
                        <a:pt x="473" y="2080"/>
                        <a:pt x="478" y="2088"/>
                        <a:pt x="478" y="2092"/>
                      </a:cubicBezTo>
                      <a:cubicBezTo>
                        <a:pt x="479" y="2099"/>
                        <a:pt x="476" y="2104"/>
                        <a:pt x="468" y="2105"/>
                      </a:cubicBezTo>
                      <a:cubicBezTo>
                        <a:pt x="471" y="2103"/>
                        <a:pt x="473" y="2098"/>
                        <a:pt x="472" y="2094"/>
                      </a:cubicBezTo>
                      <a:cubicBezTo>
                        <a:pt x="471" y="2096"/>
                        <a:pt x="469" y="2101"/>
                        <a:pt x="465" y="2104"/>
                      </a:cubicBezTo>
                      <a:close/>
                      <a:moveTo>
                        <a:pt x="500" y="2058"/>
                      </a:moveTo>
                      <a:cubicBezTo>
                        <a:pt x="496" y="2057"/>
                        <a:pt x="492" y="2059"/>
                        <a:pt x="490" y="2063"/>
                      </a:cubicBezTo>
                      <a:cubicBezTo>
                        <a:pt x="489" y="2067"/>
                        <a:pt x="491" y="2071"/>
                        <a:pt x="495" y="2072"/>
                      </a:cubicBezTo>
                      <a:cubicBezTo>
                        <a:pt x="499" y="2074"/>
                        <a:pt x="503" y="2072"/>
                        <a:pt x="504" y="2068"/>
                      </a:cubicBezTo>
                      <a:cubicBezTo>
                        <a:pt x="506" y="2064"/>
                        <a:pt x="504" y="2059"/>
                        <a:pt x="500" y="2058"/>
                      </a:cubicBezTo>
                      <a:close/>
                      <a:moveTo>
                        <a:pt x="494" y="2047"/>
                      </a:moveTo>
                      <a:cubicBezTo>
                        <a:pt x="491" y="2046"/>
                        <a:pt x="489" y="2048"/>
                        <a:pt x="488" y="2050"/>
                      </a:cubicBezTo>
                      <a:cubicBezTo>
                        <a:pt x="487" y="2053"/>
                        <a:pt x="488" y="2056"/>
                        <a:pt x="491" y="2057"/>
                      </a:cubicBezTo>
                      <a:cubicBezTo>
                        <a:pt x="493" y="2058"/>
                        <a:pt x="496" y="2056"/>
                        <a:pt x="497" y="2054"/>
                      </a:cubicBezTo>
                      <a:cubicBezTo>
                        <a:pt x="498" y="2051"/>
                        <a:pt x="496" y="2048"/>
                        <a:pt x="494" y="2047"/>
                      </a:cubicBezTo>
                      <a:close/>
                      <a:moveTo>
                        <a:pt x="469" y="2161"/>
                      </a:moveTo>
                      <a:cubicBezTo>
                        <a:pt x="468" y="2158"/>
                        <a:pt x="466" y="2156"/>
                        <a:pt x="463" y="2155"/>
                      </a:cubicBezTo>
                      <a:cubicBezTo>
                        <a:pt x="460" y="2154"/>
                        <a:pt x="455" y="2154"/>
                        <a:pt x="452" y="2158"/>
                      </a:cubicBezTo>
                      <a:cubicBezTo>
                        <a:pt x="448" y="2162"/>
                        <a:pt x="449" y="2168"/>
                        <a:pt x="452" y="2171"/>
                      </a:cubicBezTo>
                      <a:cubicBezTo>
                        <a:pt x="457" y="2177"/>
                        <a:pt x="462" y="2173"/>
                        <a:pt x="467" y="2174"/>
                      </a:cubicBezTo>
                      <a:cubicBezTo>
                        <a:pt x="472" y="2175"/>
                        <a:pt x="476" y="2181"/>
                        <a:pt x="476" y="2188"/>
                      </a:cubicBezTo>
                      <a:cubicBezTo>
                        <a:pt x="477" y="2196"/>
                        <a:pt x="473" y="2203"/>
                        <a:pt x="465" y="2206"/>
                      </a:cubicBezTo>
                      <a:cubicBezTo>
                        <a:pt x="461" y="2208"/>
                        <a:pt x="455" y="2207"/>
                        <a:pt x="453" y="2202"/>
                      </a:cubicBezTo>
                      <a:cubicBezTo>
                        <a:pt x="458" y="2204"/>
                        <a:pt x="464" y="2199"/>
                        <a:pt x="461" y="2193"/>
                      </a:cubicBezTo>
                      <a:cubicBezTo>
                        <a:pt x="460" y="2189"/>
                        <a:pt x="453" y="2185"/>
                        <a:pt x="447" y="2180"/>
                      </a:cubicBezTo>
                      <a:cubicBezTo>
                        <a:pt x="441" y="2175"/>
                        <a:pt x="436" y="2169"/>
                        <a:pt x="434" y="2163"/>
                      </a:cubicBezTo>
                      <a:cubicBezTo>
                        <a:pt x="431" y="2149"/>
                        <a:pt x="441" y="2136"/>
                        <a:pt x="455" y="2135"/>
                      </a:cubicBezTo>
                      <a:cubicBezTo>
                        <a:pt x="462" y="2135"/>
                        <a:pt x="468" y="2139"/>
                        <a:pt x="473" y="2143"/>
                      </a:cubicBezTo>
                      <a:cubicBezTo>
                        <a:pt x="479" y="2148"/>
                        <a:pt x="489" y="2164"/>
                        <a:pt x="499" y="2165"/>
                      </a:cubicBezTo>
                      <a:cubicBezTo>
                        <a:pt x="505" y="2165"/>
                        <a:pt x="509" y="2161"/>
                        <a:pt x="508" y="2156"/>
                      </a:cubicBezTo>
                      <a:cubicBezTo>
                        <a:pt x="513" y="2157"/>
                        <a:pt x="515" y="2165"/>
                        <a:pt x="512" y="2171"/>
                      </a:cubicBezTo>
                      <a:cubicBezTo>
                        <a:pt x="507" y="2181"/>
                        <a:pt x="491" y="2185"/>
                        <a:pt x="479" y="2176"/>
                      </a:cubicBezTo>
                      <a:cubicBezTo>
                        <a:pt x="475" y="2173"/>
                        <a:pt x="472" y="2168"/>
                        <a:pt x="469" y="2161"/>
                      </a:cubicBezTo>
                      <a:close/>
                      <a:moveTo>
                        <a:pt x="431" y="2286"/>
                      </a:moveTo>
                      <a:cubicBezTo>
                        <a:pt x="428" y="2286"/>
                        <a:pt x="427" y="2283"/>
                        <a:pt x="427" y="2281"/>
                      </a:cubicBezTo>
                      <a:cubicBezTo>
                        <a:pt x="428" y="2279"/>
                        <a:pt x="430" y="2277"/>
                        <a:pt x="432" y="2278"/>
                      </a:cubicBezTo>
                      <a:cubicBezTo>
                        <a:pt x="435" y="2278"/>
                        <a:pt x="436" y="2280"/>
                        <a:pt x="436" y="2283"/>
                      </a:cubicBezTo>
                      <a:cubicBezTo>
                        <a:pt x="435" y="2285"/>
                        <a:pt x="433" y="2286"/>
                        <a:pt x="431" y="2286"/>
                      </a:cubicBezTo>
                      <a:close/>
                      <a:moveTo>
                        <a:pt x="423" y="2286"/>
                      </a:moveTo>
                      <a:cubicBezTo>
                        <a:pt x="421" y="2286"/>
                        <a:pt x="420" y="2284"/>
                        <a:pt x="420" y="2283"/>
                      </a:cubicBezTo>
                      <a:cubicBezTo>
                        <a:pt x="420" y="2281"/>
                        <a:pt x="422" y="2280"/>
                        <a:pt x="424" y="2280"/>
                      </a:cubicBezTo>
                      <a:cubicBezTo>
                        <a:pt x="426" y="2280"/>
                        <a:pt x="427" y="2282"/>
                        <a:pt x="426" y="2284"/>
                      </a:cubicBezTo>
                      <a:cubicBezTo>
                        <a:pt x="426" y="2286"/>
                        <a:pt x="424" y="2287"/>
                        <a:pt x="423" y="2286"/>
                      </a:cubicBezTo>
                      <a:close/>
                      <a:moveTo>
                        <a:pt x="440" y="2281"/>
                      </a:moveTo>
                      <a:cubicBezTo>
                        <a:pt x="436" y="2280"/>
                        <a:pt x="434" y="2277"/>
                        <a:pt x="435" y="2273"/>
                      </a:cubicBezTo>
                      <a:cubicBezTo>
                        <a:pt x="435" y="2270"/>
                        <a:pt x="439" y="2267"/>
                        <a:pt x="442" y="2268"/>
                      </a:cubicBezTo>
                      <a:cubicBezTo>
                        <a:pt x="446" y="2269"/>
                        <a:pt x="448" y="2272"/>
                        <a:pt x="447" y="2276"/>
                      </a:cubicBezTo>
                      <a:cubicBezTo>
                        <a:pt x="447" y="2279"/>
                        <a:pt x="443" y="2281"/>
                        <a:pt x="440" y="2281"/>
                      </a:cubicBezTo>
                      <a:close/>
                      <a:moveTo>
                        <a:pt x="467" y="2161"/>
                      </a:moveTo>
                      <a:cubicBezTo>
                        <a:pt x="465" y="2157"/>
                        <a:pt x="460" y="2155"/>
                        <a:pt x="456" y="2157"/>
                      </a:cubicBezTo>
                      <a:cubicBezTo>
                        <a:pt x="449" y="2161"/>
                        <a:pt x="452" y="2171"/>
                        <a:pt x="458" y="2172"/>
                      </a:cubicBezTo>
                      <a:cubicBezTo>
                        <a:pt x="464" y="2174"/>
                        <a:pt x="467" y="2171"/>
                        <a:pt x="473" y="2175"/>
                      </a:cubicBezTo>
                      <a:cubicBezTo>
                        <a:pt x="468" y="2169"/>
                        <a:pt x="470" y="2166"/>
                        <a:pt x="467" y="2161"/>
                      </a:cubicBezTo>
                      <a:close/>
                      <a:moveTo>
                        <a:pt x="441" y="2138"/>
                      </a:moveTo>
                      <a:cubicBezTo>
                        <a:pt x="434" y="2141"/>
                        <a:pt x="431" y="2150"/>
                        <a:pt x="431" y="2156"/>
                      </a:cubicBezTo>
                      <a:cubicBezTo>
                        <a:pt x="423" y="2158"/>
                        <a:pt x="413" y="2145"/>
                        <a:pt x="422" y="2135"/>
                      </a:cubicBezTo>
                      <a:cubicBezTo>
                        <a:pt x="427" y="2130"/>
                        <a:pt x="438" y="2130"/>
                        <a:pt x="441" y="2138"/>
                      </a:cubicBezTo>
                      <a:close/>
                      <a:moveTo>
                        <a:pt x="497" y="2247"/>
                      </a:moveTo>
                      <a:cubicBezTo>
                        <a:pt x="492" y="2234"/>
                        <a:pt x="511" y="2229"/>
                        <a:pt x="517" y="2227"/>
                      </a:cubicBezTo>
                      <a:cubicBezTo>
                        <a:pt x="522" y="2225"/>
                        <a:pt x="525" y="2222"/>
                        <a:pt x="526" y="2218"/>
                      </a:cubicBezTo>
                      <a:cubicBezTo>
                        <a:pt x="528" y="2224"/>
                        <a:pt x="526" y="2238"/>
                        <a:pt x="523" y="2244"/>
                      </a:cubicBezTo>
                      <a:cubicBezTo>
                        <a:pt x="518" y="2253"/>
                        <a:pt x="509" y="2257"/>
                        <a:pt x="499" y="2251"/>
                      </a:cubicBezTo>
                      <a:cubicBezTo>
                        <a:pt x="504" y="2250"/>
                        <a:pt x="511" y="2246"/>
                        <a:pt x="513" y="2240"/>
                      </a:cubicBezTo>
                      <a:cubicBezTo>
                        <a:pt x="511" y="2243"/>
                        <a:pt x="503" y="2247"/>
                        <a:pt x="497" y="2247"/>
                      </a:cubicBezTo>
                      <a:close/>
                      <a:moveTo>
                        <a:pt x="404" y="2147"/>
                      </a:moveTo>
                      <a:cubicBezTo>
                        <a:pt x="414" y="2179"/>
                        <a:pt x="399" y="2201"/>
                        <a:pt x="399" y="2217"/>
                      </a:cubicBezTo>
                      <a:cubicBezTo>
                        <a:pt x="399" y="2234"/>
                        <a:pt x="418" y="2235"/>
                        <a:pt x="423" y="2216"/>
                      </a:cubicBezTo>
                      <a:cubicBezTo>
                        <a:pt x="428" y="2196"/>
                        <a:pt x="418" y="2168"/>
                        <a:pt x="404" y="2147"/>
                      </a:cubicBezTo>
                      <a:close/>
                      <a:moveTo>
                        <a:pt x="464" y="2037"/>
                      </a:moveTo>
                      <a:cubicBezTo>
                        <a:pt x="466" y="2040"/>
                        <a:pt x="468" y="2043"/>
                        <a:pt x="469" y="2046"/>
                      </a:cubicBezTo>
                      <a:cubicBezTo>
                        <a:pt x="474" y="2057"/>
                        <a:pt x="474" y="2070"/>
                        <a:pt x="468" y="2081"/>
                      </a:cubicBezTo>
                      <a:cubicBezTo>
                        <a:pt x="461" y="2093"/>
                        <a:pt x="445" y="2101"/>
                        <a:pt x="431" y="2096"/>
                      </a:cubicBezTo>
                      <a:cubicBezTo>
                        <a:pt x="425" y="2094"/>
                        <a:pt x="420" y="2090"/>
                        <a:pt x="417" y="2085"/>
                      </a:cubicBezTo>
                      <a:cubicBezTo>
                        <a:pt x="415" y="2081"/>
                        <a:pt x="415" y="2077"/>
                        <a:pt x="416" y="2073"/>
                      </a:cubicBezTo>
                      <a:cubicBezTo>
                        <a:pt x="418" y="2068"/>
                        <a:pt x="421" y="2064"/>
                        <a:pt x="426" y="2063"/>
                      </a:cubicBezTo>
                      <a:cubicBezTo>
                        <a:pt x="430" y="2062"/>
                        <a:pt x="434" y="2063"/>
                        <a:pt x="437" y="2065"/>
                      </a:cubicBezTo>
                      <a:cubicBezTo>
                        <a:pt x="443" y="2069"/>
                        <a:pt x="444" y="2077"/>
                        <a:pt x="440" y="2083"/>
                      </a:cubicBezTo>
                      <a:cubicBezTo>
                        <a:pt x="435" y="2089"/>
                        <a:pt x="427" y="2090"/>
                        <a:pt x="422" y="2086"/>
                      </a:cubicBezTo>
                      <a:cubicBezTo>
                        <a:pt x="417" y="2082"/>
                        <a:pt x="415" y="2077"/>
                        <a:pt x="417" y="2071"/>
                      </a:cubicBezTo>
                      <a:cubicBezTo>
                        <a:pt x="417" y="2072"/>
                        <a:pt x="417" y="2073"/>
                        <a:pt x="416" y="2073"/>
                      </a:cubicBezTo>
                      <a:cubicBezTo>
                        <a:pt x="415" y="2077"/>
                        <a:pt x="416" y="2081"/>
                        <a:pt x="418" y="2085"/>
                      </a:cubicBezTo>
                      <a:cubicBezTo>
                        <a:pt x="421" y="2090"/>
                        <a:pt x="426" y="2094"/>
                        <a:pt x="431" y="2095"/>
                      </a:cubicBezTo>
                      <a:cubicBezTo>
                        <a:pt x="445" y="2100"/>
                        <a:pt x="460" y="2092"/>
                        <a:pt x="466" y="2080"/>
                      </a:cubicBezTo>
                      <a:cubicBezTo>
                        <a:pt x="472" y="2069"/>
                        <a:pt x="471" y="2056"/>
                        <a:pt x="466" y="2045"/>
                      </a:cubicBezTo>
                      <a:cubicBezTo>
                        <a:pt x="465" y="2043"/>
                        <a:pt x="463" y="2040"/>
                        <a:pt x="462" y="2038"/>
                      </a:cubicBezTo>
                      <a:lnTo>
                        <a:pt x="464" y="2037"/>
                      </a:lnTo>
                      <a:close/>
                      <a:moveTo>
                        <a:pt x="414" y="2023"/>
                      </a:moveTo>
                      <a:cubicBezTo>
                        <a:pt x="405" y="2011"/>
                        <a:pt x="403" y="1996"/>
                        <a:pt x="414" y="1982"/>
                      </a:cubicBezTo>
                      <a:cubicBezTo>
                        <a:pt x="418" y="1977"/>
                        <a:pt x="422" y="1974"/>
                        <a:pt x="428" y="1971"/>
                      </a:cubicBezTo>
                      <a:cubicBezTo>
                        <a:pt x="433" y="1970"/>
                        <a:pt x="438" y="1970"/>
                        <a:pt x="443" y="1972"/>
                      </a:cubicBezTo>
                      <a:cubicBezTo>
                        <a:pt x="448" y="1975"/>
                        <a:pt x="453" y="1980"/>
                        <a:pt x="454" y="1986"/>
                      </a:cubicBezTo>
                      <a:cubicBezTo>
                        <a:pt x="454" y="1990"/>
                        <a:pt x="454" y="1993"/>
                        <a:pt x="451" y="1996"/>
                      </a:cubicBezTo>
                      <a:cubicBezTo>
                        <a:pt x="447" y="2001"/>
                        <a:pt x="441" y="2002"/>
                        <a:pt x="436" y="2001"/>
                      </a:cubicBezTo>
                      <a:cubicBezTo>
                        <a:pt x="433" y="2000"/>
                        <a:pt x="431" y="1998"/>
                        <a:pt x="430" y="1996"/>
                      </a:cubicBezTo>
                      <a:cubicBezTo>
                        <a:pt x="426" y="1991"/>
                        <a:pt x="428" y="1984"/>
                        <a:pt x="433" y="1981"/>
                      </a:cubicBezTo>
                      <a:cubicBezTo>
                        <a:pt x="438" y="1978"/>
                        <a:pt x="444" y="1979"/>
                        <a:pt x="448" y="1984"/>
                      </a:cubicBezTo>
                      <a:cubicBezTo>
                        <a:pt x="451" y="1989"/>
                        <a:pt x="449" y="1996"/>
                        <a:pt x="444" y="1999"/>
                      </a:cubicBezTo>
                      <a:cubicBezTo>
                        <a:pt x="443" y="2000"/>
                        <a:pt x="441" y="2001"/>
                        <a:pt x="439" y="2001"/>
                      </a:cubicBezTo>
                      <a:cubicBezTo>
                        <a:pt x="440" y="2001"/>
                        <a:pt x="440" y="2001"/>
                        <a:pt x="440" y="2001"/>
                      </a:cubicBezTo>
                      <a:cubicBezTo>
                        <a:pt x="444" y="2001"/>
                        <a:pt x="448" y="1999"/>
                        <a:pt x="451" y="1996"/>
                      </a:cubicBezTo>
                      <a:cubicBezTo>
                        <a:pt x="453" y="1993"/>
                        <a:pt x="453" y="1990"/>
                        <a:pt x="453" y="1986"/>
                      </a:cubicBezTo>
                      <a:cubicBezTo>
                        <a:pt x="452" y="1980"/>
                        <a:pt x="448" y="1976"/>
                        <a:pt x="442" y="1973"/>
                      </a:cubicBezTo>
                      <a:cubicBezTo>
                        <a:pt x="438" y="1971"/>
                        <a:pt x="433" y="1971"/>
                        <a:pt x="429" y="1973"/>
                      </a:cubicBezTo>
                      <a:cubicBezTo>
                        <a:pt x="423" y="1975"/>
                        <a:pt x="419" y="1978"/>
                        <a:pt x="415" y="1983"/>
                      </a:cubicBezTo>
                      <a:cubicBezTo>
                        <a:pt x="405" y="1997"/>
                        <a:pt x="408" y="2012"/>
                        <a:pt x="417" y="2022"/>
                      </a:cubicBezTo>
                      <a:lnTo>
                        <a:pt x="414" y="2023"/>
                      </a:lnTo>
                      <a:close/>
                      <a:moveTo>
                        <a:pt x="338" y="1766"/>
                      </a:moveTo>
                      <a:cubicBezTo>
                        <a:pt x="340" y="1763"/>
                        <a:pt x="344" y="1763"/>
                        <a:pt x="347" y="1765"/>
                      </a:cubicBezTo>
                      <a:cubicBezTo>
                        <a:pt x="350" y="1767"/>
                        <a:pt x="350" y="1771"/>
                        <a:pt x="348" y="1774"/>
                      </a:cubicBezTo>
                      <a:cubicBezTo>
                        <a:pt x="346" y="1776"/>
                        <a:pt x="342" y="1777"/>
                        <a:pt x="339" y="1775"/>
                      </a:cubicBezTo>
                      <a:cubicBezTo>
                        <a:pt x="336" y="1773"/>
                        <a:pt x="336" y="1769"/>
                        <a:pt x="338" y="1766"/>
                      </a:cubicBezTo>
                      <a:close/>
                      <a:moveTo>
                        <a:pt x="342" y="1755"/>
                      </a:moveTo>
                      <a:cubicBezTo>
                        <a:pt x="344" y="1752"/>
                        <a:pt x="347" y="1752"/>
                        <a:pt x="349" y="1753"/>
                      </a:cubicBezTo>
                      <a:cubicBezTo>
                        <a:pt x="351" y="1755"/>
                        <a:pt x="352" y="1758"/>
                        <a:pt x="350" y="1760"/>
                      </a:cubicBezTo>
                      <a:cubicBezTo>
                        <a:pt x="349" y="1762"/>
                        <a:pt x="346" y="1763"/>
                        <a:pt x="343" y="1761"/>
                      </a:cubicBezTo>
                      <a:cubicBezTo>
                        <a:pt x="341" y="1760"/>
                        <a:pt x="341" y="1757"/>
                        <a:pt x="342" y="1755"/>
                      </a:cubicBezTo>
                      <a:close/>
                      <a:moveTo>
                        <a:pt x="340" y="1782"/>
                      </a:moveTo>
                      <a:cubicBezTo>
                        <a:pt x="343" y="1778"/>
                        <a:pt x="349" y="1776"/>
                        <a:pt x="353" y="1780"/>
                      </a:cubicBezTo>
                      <a:cubicBezTo>
                        <a:pt x="358" y="1783"/>
                        <a:pt x="359" y="1789"/>
                        <a:pt x="356" y="1793"/>
                      </a:cubicBezTo>
                      <a:cubicBezTo>
                        <a:pt x="353" y="1798"/>
                        <a:pt x="347" y="1799"/>
                        <a:pt x="342" y="1796"/>
                      </a:cubicBezTo>
                      <a:cubicBezTo>
                        <a:pt x="338" y="1792"/>
                        <a:pt x="337" y="1786"/>
                        <a:pt x="340" y="1782"/>
                      </a:cubicBezTo>
                      <a:close/>
                      <a:moveTo>
                        <a:pt x="586" y="1785"/>
                      </a:moveTo>
                      <a:cubicBezTo>
                        <a:pt x="580" y="1770"/>
                        <a:pt x="561" y="1756"/>
                        <a:pt x="545" y="1755"/>
                      </a:cubicBezTo>
                      <a:cubicBezTo>
                        <a:pt x="528" y="1754"/>
                        <a:pt x="523" y="1769"/>
                        <a:pt x="541" y="1773"/>
                      </a:cubicBezTo>
                      <a:cubicBezTo>
                        <a:pt x="554" y="1777"/>
                        <a:pt x="577" y="1774"/>
                        <a:pt x="586" y="1785"/>
                      </a:cubicBezTo>
                      <a:close/>
                      <a:moveTo>
                        <a:pt x="482" y="1967"/>
                      </a:moveTo>
                      <a:cubicBezTo>
                        <a:pt x="500" y="1984"/>
                        <a:pt x="536" y="1993"/>
                        <a:pt x="551" y="1981"/>
                      </a:cubicBezTo>
                      <a:cubicBezTo>
                        <a:pt x="568" y="1967"/>
                        <a:pt x="554" y="1952"/>
                        <a:pt x="540" y="1963"/>
                      </a:cubicBezTo>
                      <a:cubicBezTo>
                        <a:pt x="532" y="1969"/>
                        <a:pt x="506" y="1979"/>
                        <a:pt x="482" y="1967"/>
                      </a:cubicBezTo>
                      <a:close/>
                      <a:moveTo>
                        <a:pt x="488" y="1978"/>
                      </a:moveTo>
                      <a:cubicBezTo>
                        <a:pt x="496" y="1983"/>
                        <a:pt x="501" y="1992"/>
                        <a:pt x="503" y="2000"/>
                      </a:cubicBezTo>
                      <a:cubicBezTo>
                        <a:pt x="508" y="2020"/>
                        <a:pt x="498" y="2045"/>
                        <a:pt x="511" y="2058"/>
                      </a:cubicBezTo>
                      <a:cubicBezTo>
                        <a:pt x="517" y="2064"/>
                        <a:pt x="525" y="2067"/>
                        <a:pt x="533" y="2064"/>
                      </a:cubicBezTo>
                      <a:cubicBezTo>
                        <a:pt x="537" y="2062"/>
                        <a:pt x="541" y="2058"/>
                        <a:pt x="540" y="2053"/>
                      </a:cubicBezTo>
                      <a:cubicBezTo>
                        <a:pt x="538" y="2057"/>
                        <a:pt x="532" y="2060"/>
                        <a:pt x="527" y="2057"/>
                      </a:cubicBezTo>
                      <a:cubicBezTo>
                        <a:pt x="522" y="2055"/>
                        <a:pt x="520" y="2049"/>
                        <a:pt x="520" y="2043"/>
                      </a:cubicBezTo>
                      <a:cubicBezTo>
                        <a:pt x="523" y="2024"/>
                        <a:pt x="528" y="2006"/>
                        <a:pt x="513" y="1990"/>
                      </a:cubicBezTo>
                      <a:cubicBezTo>
                        <a:pt x="508" y="1984"/>
                        <a:pt x="500" y="1980"/>
                        <a:pt x="488" y="1978"/>
                      </a:cubicBezTo>
                      <a:close/>
                      <a:moveTo>
                        <a:pt x="267" y="1891"/>
                      </a:moveTo>
                      <a:cubicBezTo>
                        <a:pt x="281" y="1894"/>
                        <a:pt x="274" y="1913"/>
                        <a:pt x="273" y="1920"/>
                      </a:cubicBezTo>
                      <a:cubicBezTo>
                        <a:pt x="273" y="1925"/>
                        <a:pt x="273" y="1929"/>
                        <a:pt x="276" y="1932"/>
                      </a:cubicBezTo>
                      <a:cubicBezTo>
                        <a:pt x="271" y="1931"/>
                        <a:pt x="259" y="1922"/>
                        <a:pt x="256" y="1916"/>
                      </a:cubicBezTo>
                      <a:cubicBezTo>
                        <a:pt x="250" y="1907"/>
                        <a:pt x="251" y="1897"/>
                        <a:pt x="262" y="1891"/>
                      </a:cubicBezTo>
                      <a:cubicBezTo>
                        <a:pt x="260" y="1896"/>
                        <a:pt x="260" y="1905"/>
                        <a:pt x="264" y="1909"/>
                      </a:cubicBezTo>
                      <a:cubicBezTo>
                        <a:pt x="263" y="1906"/>
                        <a:pt x="263" y="1897"/>
                        <a:pt x="267" y="1891"/>
                      </a:cubicBezTo>
                      <a:close/>
                      <a:moveTo>
                        <a:pt x="460" y="1671"/>
                      </a:moveTo>
                      <a:cubicBezTo>
                        <a:pt x="463" y="1669"/>
                        <a:pt x="465" y="1665"/>
                        <a:pt x="462" y="1662"/>
                      </a:cubicBezTo>
                      <a:cubicBezTo>
                        <a:pt x="461" y="1661"/>
                        <a:pt x="459" y="1661"/>
                        <a:pt x="458" y="1662"/>
                      </a:cubicBezTo>
                      <a:cubicBezTo>
                        <a:pt x="457" y="1663"/>
                        <a:pt x="458" y="1665"/>
                        <a:pt x="459" y="1665"/>
                      </a:cubicBezTo>
                      <a:cubicBezTo>
                        <a:pt x="458" y="1665"/>
                        <a:pt x="457" y="1665"/>
                        <a:pt x="456" y="1664"/>
                      </a:cubicBezTo>
                      <a:cubicBezTo>
                        <a:pt x="454" y="1663"/>
                        <a:pt x="454" y="1659"/>
                        <a:pt x="455" y="1656"/>
                      </a:cubicBezTo>
                      <a:cubicBezTo>
                        <a:pt x="457" y="1654"/>
                        <a:pt x="461" y="1652"/>
                        <a:pt x="464" y="1654"/>
                      </a:cubicBezTo>
                      <a:cubicBezTo>
                        <a:pt x="467" y="1655"/>
                        <a:pt x="469" y="1659"/>
                        <a:pt x="472" y="1659"/>
                      </a:cubicBezTo>
                      <a:cubicBezTo>
                        <a:pt x="475" y="1661"/>
                        <a:pt x="478" y="1658"/>
                        <a:pt x="479" y="1656"/>
                      </a:cubicBezTo>
                      <a:cubicBezTo>
                        <a:pt x="479" y="1661"/>
                        <a:pt x="479" y="1661"/>
                        <a:pt x="482" y="1664"/>
                      </a:cubicBezTo>
                      <a:cubicBezTo>
                        <a:pt x="485" y="1666"/>
                        <a:pt x="496" y="1672"/>
                        <a:pt x="492" y="1683"/>
                      </a:cubicBezTo>
                      <a:cubicBezTo>
                        <a:pt x="497" y="1677"/>
                        <a:pt x="497" y="1669"/>
                        <a:pt x="494" y="1662"/>
                      </a:cubicBezTo>
                      <a:cubicBezTo>
                        <a:pt x="492" y="1655"/>
                        <a:pt x="485" y="1648"/>
                        <a:pt x="479" y="1646"/>
                      </a:cubicBezTo>
                      <a:cubicBezTo>
                        <a:pt x="469" y="1643"/>
                        <a:pt x="456" y="1648"/>
                        <a:pt x="451" y="1657"/>
                      </a:cubicBezTo>
                      <a:cubicBezTo>
                        <a:pt x="449" y="1661"/>
                        <a:pt x="448" y="1668"/>
                        <a:pt x="453" y="1671"/>
                      </a:cubicBezTo>
                      <a:cubicBezTo>
                        <a:pt x="455" y="1672"/>
                        <a:pt x="458" y="1673"/>
                        <a:pt x="460" y="1671"/>
                      </a:cubicBezTo>
                      <a:close/>
                      <a:moveTo>
                        <a:pt x="506" y="1664"/>
                      </a:moveTo>
                      <a:cubicBezTo>
                        <a:pt x="517" y="1646"/>
                        <a:pt x="535" y="1640"/>
                        <a:pt x="543" y="1634"/>
                      </a:cubicBezTo>
                      <a:cubicBezTo>
                        <a:pt x="553" y="1628"/>
                        <a:pt x="548" y="1619"/>
                        <a:pt x="537" y="1623"/>
                      </a:cubicBezTo>
                      <a:cubicBezTo>
                        <a:pt x="524" y="1628"/>
                        <a:pt x="508" y="1653"/>
                        <a:pt x="506" y="1664"/>
                      </a:cubicBezTo>
                      <a:close/>
                      <a:moveTo>
                        <a:pt x="249" y="1850"/>
                      </a:moveTo>
                      <a:cubicBezTo>
                        <a:pt x="249" y="1852"/>
                        <a:pt x="250" y="1854"/>
                        <a:pt x="252" y="1855"/>
                      </a:cubicBezTo>
                      <a:cubicBezTo>
                        <a:pt x="254" y="1855"/>
                        <a:pt x="256" y="1854"/>
                        <a:pt x="257" y="1852"/>
                      </a:cubicBezTo>
                      <a:cubicBezTo>
                        <a:pt x="257" y="1850"/>
                        <a:pt x="256" y="1848"/>
                        <a:pt x="254" y="1847"/>
                      </a:cubicBezTo>
                      <a:cubicBezTo>
                        <a:pt x="252" y="1847"/>
                        <a:pt x="250" y="1848"/>
                        <a:pt x="249" y="1850"/>
                      </a:cubicBezTo>
                      <a:close/>
                      <a:moveTo>
                        <a:pt x="224" y="1862"/>
                      </a:moveTo>
                      <a:cubicBezTo>
                        <a:pt x="223" y="1866"/>
                        <a:pt x="226" y="1870"/>
                        <a:pt x="230" y="1871"/>
                      </a:cubicBezTo>
                      <a:cubicBezTo>
                        <a:pt x="234" y="1872"/>
                        <a:pt x="237" y="1869"/>
                        <a:pt x="238" y="1865"/>
                      </a:cubicBezTo>
                      <a:cubicBezTo>
                        <a:pt x="239" y="1861"/>
                        <a:pt x="237" y="1857"/>
                        <a:pt x="233" y="1856"/>
                      </a:cubicBezTo>
                      <a:cubicBezTo>
                        <a:pt x="229" y="1855"/>
                        <a:pt x="225" y="1858"/>
                        <a:pt x="224" y="1862"/>
                      </a:cubicBezTo>
                      <a:close/>
                      <a:moveTo>
                        <a:pt x="237" y="1853"/>
                      </a:moveTo>
                      <a:cubicBezTo>
                        <a:pt x="237" y="1856"/>
                        <a:pt x="238" y="1859"/>
                        <a:pt x="241" y="1860"/>
                      </a:cubicBezTo>
                      <a:cubicBezTo>
                        <a:pt x="244" y="1860"/>
                        <a:pt x="247" y="1858"/>
                        <a:pt x="248" y="1856"/>
                      </a:cubicBezTo>
                      <a:cubicBezTo>
                        <a:pt x="248" y="1853"/>
                        <a:pt x="246" y="1850"/>
                        <a:pt x="244" y="1849"/>
                      </a:cubicBezTo>
                      <a:cubicBezTo>
                        <a:pt x="241" y="1849"/>
                        <a:pt x="238" y="1850"/>
                        <a:pt x="237" y="1853"/>
                      </a:cubicBezTo>
                      <a:close/>
                      <a:moveTo>
                        <a:pt x="228" y="1887"/>
                      </a:moveTo>
                      <a:cubicBezTo>
                        <a:pt x="219" y="1869"/>
                        <a:pt x="197" y="1883"/>
                        <a:pt x="189" y="1886"/>
                      </a:cubicBezTo>
                      <a:cubicBezTo>
                        <a:pt x="182" y="1888"/>
                        <a:pt x="178" y="1888"/>
                        <a:pt x="173" y="1885"/>
                      </a:cubicBezTo>
                      <a:cubicBezTo>
                        <a:pt x="176" y="1892"/>
                        <a:pt x="191" y="1904"/>
                        <a:pt x="199" y="1907"/>
                      </a:cubicBezTo>
                      <a:cubicBezTo>
                        <a:pt x="211" y="1912"/>
                        <a:pt x="224" y="1908"/>
                        <a:pt x="229" y="1893"/>
                      </a:cubicBezTo>
                      <a:cubicBezTo>
                        <a:pt x="223" y="1897"/>
                        <a:pt x="212" y="1898"/>
                        <a:pt x="205" y="1895"/>
                      </a:cubicBezTo>
                      <a:cubicBezTo>
                        <a:pt x="209" y="1895"/>
                        <a:pt x="220" y="1893"/>
                        <a:pt x="228" y="1887"/>
                      </a:cubicBezTo>
                      <a:close/>
                      <a:moveTo>
                        <a:pt x="235" y="1906"/>
                      </a:moveTo>
                      <a:cubicBezTo>
                        <a:pt x="210" y="1934"/>
                        <a:pt x="215" y="1985"/>
                        <a:pt x="242" y="2000"/>
                      </a:cubicBezTo>
                      <a:cubicBezTo>
                        <a:pt x="264" y="2012"/>
                        <a:pt x="274" y="1992"/>
                        <a:pt x="257" y="1977"/>
                      </a:cubicBezTo>
                      <a:cubicBezTo>
                        <a:pt x="245" y="1967"/>
                        <a:pt x="216" y="1941"/>
                        <a:pt x="235" y="1906"/>
                      </a:cubicBezTo>
                      <a:close/>
                      <a:moveTo>
                        <a:pt x="550" y="1919"/>
                      </a:moveTo>
                      <a:cubicBezTo>
                        <a:pt x="552" y="1920"/>
                        <a:pt x="555" y="1920"/>
                        <a:pt x="557" y="1918"/>
                      </a:cubicBezTo>
                      <a:cubicBezTo>
                        <a:pt x="558" y="1916"/>
                        <a:pt x="558" y="1913"/>
                        <a:pt x="556" y="1912"/>
                      </a:cubicBezTo>
                      <a:cubicBezTo>
                        <a:pt x="554" y="1910"/>
                        <a:pt x="551" y="1910"/>
                        <a:pt x="549" y="1912"/>
                      </a:cubicBezTo>
                      <a:cubicBezTo>
                        <a:pt x="548" y="1914"/>
                        <a:pt x="548" y="1917"/>
                        <a:pt x="550" y="1919"/>
                      </a:cubicBezTo>
                      <a:close/>
                      <a:moveTo>
                        <a:pt x="546" y="1932"/>
                      </a:moveTo>
                      <a:cubicBezTo>
                        <a:pt x="549" y="1934"/>
                        <a:pt x="552" y="1933"/>
                        <a:pt x="554" y="1931"/>
                      </a:cubicBezTo>
                      <a:cubicBezTo>
                        <a:pt x="556" y="1928"/>
                        <a:pt x="556" y="1925"/>
                        <a:pt x="553" y="1923"/>
                      </a:cubicBezTo>
                      <a:cubicBezTo>
                        <a:pt x="551" y="1921"/>
                        <a:pt x="547" y="1921"/>
                        <a:pt x="545" y="1924"/>
                      </a:cubicBezTo>
                      <a:cubicBezTo>
                        <a:pt x="543" y="1927"/>
                        <a:pt x="544" y="1930"/>
                        <a:pt x="546" y="1932"/>
                      </a:cubicBezTo>
                      <a:close/>
                      <a:moveTo>
                        <a:pt x="538" y="1947"/>
                      </a:moveTo>
                      <a:cubicBezTo>
                        <a:pt x="541" y="1950"/>
                        <a:pt x="546" y="1949"/>
                        <a:pt x="548" y="1946"/>
                      </a:cubicBezTo>
                      <a:cubicBezTo>
                        <a:pt x="551" y="1943"/>
                        <a:pt x="550" y="1938"/>
                        <a:pt x="547" y="1935"/>
                      </a:cubicBezTo>
                      <a:cubicBezTo>
                        <a:pt x="543" y="1933"/>
                        <a:pt x="539" y="1933"/>
                        <a:pt x="536" y="1937"/>
                      </a:cubicBezTo>
                      <a:cubicBezTo>
                        <a:pt x="534" y="1940"/>
                        <a:pt x="534" y="1945"/>
                        <a:pt x="538" y="1947"/>
                      </a:cubicBezTo>
                      <a:close/>
                      <a:moveTo>
                        <a:pt x="487" y="1910"/>
                      </a:moveTo>
                      <a:cubicBezTo>
                        <a:pt x="486" y="1902"/>
                        <a:pt x="489" y="1893"/>
                        <a:pt x="497" y="1887"/>
                      </a:cubicBezTo>
                      <a:cubicBezTo>
                        <a:pt x="511" y="1878"/>
                        <a:pt x="525" y="1881"/>
                        <a:pt x="535" y="1893"/>
                      </a:cubicBezTo>
                      <a:cubicBezTo>
                        <a:pt x="553" y="1916"/>
                        <a:pt x="580" y="1894"/>
                        <a:pt x="561" y="1870"/>
                      </a:cubicBezTo>
                      <a:cubicBezTo>
                        <a:pt x="551" y="1857"/>
                        <a:pt x="533" y="1854"/>
                        <a:pt x="521" y="1856"/>
                      </a:cubicBezTo>
                      <a:cubicBezTo>
                        <a:pt x="496" y="1861"/>
                        <a:pt x="475" y="1888"/>
                        <a:pt x="487" y="1910"/>
                      </a:cubicBezTo>
                      <a:close/>
                      <a:moveTo>
                        <a:pt x="535" y="1834"/>
                      </a:moveTo>
                      <a:cubicBezTo>
                        <a:pt x="494" y="1804"/>
                        <a:pt x="485" y="1734"/>
                        <a:pt x="517" y="1706"/>
                      </a:cubicBezTo>
                      <a:cubicBezTo>
                        <a:pt x="542" y="1684"/>
                        <a:pt x="562" y="1708"/>
                        <a:pt x="543" y="1732"/>
                      </a:cubicBezTo>
                      <a:cubicBezTo>
                        <a:pt x="530" y="1749"/>
                        <a:pt x="500" y="1793"/>
                        <a:pt x="535" y="1834"/>
                      </a:cubicBezTo>
                      <a:close/>
                      <a:moveTo>
                        <a:pt x="517" y="1833"/>
                      </a:moveTo>
                      <a:cubicBezTo>
                        <a:pt x="471" y="1821"/>
                        <a:pt x="459" y="1807"/>
                        <a:pt x="432" y="1782"/>
                      </a:cubicBezTo>
                      <a:cubicBezTo>
                        <a:pt x="425" y="1774"/>
                        <a:pt x="414" y="1770"/>
                        <a:pt x="406" y="1770"/>
                      </a:cubicBezTo>
                      <a:cubicBezTo>
                        <a:pt x="394" y="1770"/>
                        <a:pt x="383" y="1776"/>
                        <a:pt x="378" y="1782"/>
                      </a:cubicBezTo>
                      <a:cubicBezTo>
                        <a:pt x="376" y="1763"/>
                        <a:pt x="401" y="1753"/>
                        <a:pt x="411" y="1751"/>
                      </a:cubicBezTo>
                      <a:cubicBezTo>
                        <a:pt x="432" y="1748"/>
                        <a:pt x="454" y="1757"/>
                        <a:pt x="468" y="1773"/>
                      </a:cubicBezTo>
                      <a:cubicBezTo>
                        <a:pt x="484" y="1790"/>
                        <a:pt x="498" y="1817"/>
                        <a:pt x="517" y="1833"/>
                      </a:cubicBezTo>
                      <a:close/>
                      <a:moveTo>
                        <a:pt x="469" y="1850"/>
                      </a:moveTo>
                      <a:cubicBezTo>
                        <a:pt x="458" y="1851"/>
                        <a:pt x="446" y="1858"/>
                        <a:pt x="439" y="1864"/>
                      </a:cubicBezTo>
                      <a:cubicBezTo>
                        <a:pt x="429" y="1872"/>
                        <a:pt x="420" y="1889"/>
                        <a:pt x="425" y="1901"/>
                      </a:cubicBezTo>
                      <a:cubicBezTo>
                        <a:pt x="412" y="1906"/>
                        <a:pt x="406" y="1917"/>
                        <a:pt x="401" y="1928"/>
                      </a:cubicBezTo>
                      <a:cubicBezTo>
                        <a:pt x="393" y="1942"/>
                        <a:pt x="381" y="1954"/>
                        <a:pt x="367" y="1949"/>
                      </a:cubicBezTo>
                      <a:cubicBezTo>
                        <a:pt x="376" y="1964"/>
                        <a:pt x="404" y="1956"/>
                        <a:pt x="415" y="1946"/>
                      </a:cubicBezTo>
                      <a:cubicBezTo>
                        <a:pt x="431" y="1933"/>
                        <a:pt x="434" y="1911"/>
                        <a:pt x="439" y="1889"/>
                      </a:cubicBezTo>
                      <a:cubicBezTo>
                        <a:pt x="443" y="1876"/>
                        <a:pt x="450" y="1861"/>
                        <a:pt x="469" y="1850"/>
                      </a:cubicBezTo>
                      <a:close/>
                      <a:moveTo>
                        <a:pt x="205" y="1988"/>
                      </a:moveTo>
                      <a:cubicBezTo>
                        <a:pt x="210" y="2002"/>
                        <a:pt x="225" y="2029"/>
                        <a:pt x="245" y="2030"/>
                      </a:cubicBezTo>
                      <a:cubicBezTo>
                        <a:pt x="245" y="2032"/>
                        <a:pt x="247" y="2034"/>
                        <a:pt x="250" y="2035"/>
                      </a:cubicBezTo>
                      <a:cubicBezTo>
                        <a:pt x="239" y="2037"/>
                        <a:pt x="226" y="2030"/>
                        <a:pt x="218" y="2018"/>
                      </a:cubicBezTo>
                      <a:cubicBezTo>
                        <a:pt x="210" y="2008"/>
                        <a:pt x="206" y="1997"/>
                        <a:pt x="205" y="1988"/>
                      </a:cubicBezTo>
                      <a:close/>
                      <a:moveTo>
                        <a:pt x="276" y="2001"/>
                      </a:moveTo>
                      <a:cubicBezTo>
                        <a:pt x="278" y="2004"/>
                        <a:pt x="282" y="2004"/>
                        <a:pt x="284" y="2003"/>
                      </a:cubicBezTo>
                      <a:cubicBezTo>
                        <a:pt x="287" y="2001"/>
                        <a:pt x="288" y="1997"/>
                        <a:pt x="286" y="1994"/>
                      </a:cubicBezTo>
                      <a:cubicBezTo>
                        <a:pt x="284" y="1991"/>
                        <a:pt x="281" y="1990"/>
                        <a:pt x="278" y="1992"/>
                      </a:cubicBezTo>
                      <a:cubicBezTo>
                        <a:pt x="275" y="1994"/>
                        <a:pt x="274" y="1998"/>
                        <a:pt x="276" y="2001"/>
                      </a:cubicBezTo>
                      <a:close/>
                      <a:moveTo>
                        <a:pt x="264" y="2016"/>
                      </a:moveTo>
                      <a:cubicBezTo>
                        <a:pt x="267" y="2019"/>
                        <a:pt x="271" y="2020"/>
                        <a:pt x="275" y="2018"/>
                      </a:cubicBezTo>
                      <a:cubicBezTo>
                        <a:pt x="279" y="2015"/>
                        <a:pt x="280" y="2011"/>
                        <a:pt x="277" y="2007"/>
                      </a:cubicBezTo>
                      <a:cubicBezTo>
                        <a:pt x="275" y="2004"/>
                        <a:pt x="270" y="2003"/>
                        <a:pt x="267" y="2005"/>
                      </a:cubicBezTo>
                      <a:cubicBezTo>
                        <a:pt x="263" y="2007"/>
                        <a:pt x="262" y="2012"/>
                        <a:pt x="264" y="2016"/>
                      </a:cubicBezTo>
                      <a:close/>
                      <a:moveTo>
                        <a:pt x="247" y="2031"/>
                      </a:moveTo>
                      <a:cubicBezTo>
                        <a:pt x="250" y="2036"/>
                        <a:pt x="256" y="2037"/>
                        <a:pt x="261" y="2034"/>
                      </a:cubicBezTo>
                      <a:cubicBezTo>
                        <a:pt x="265" y="2031"/>
                        <a:pt x="267" y="2025"/>
                        <a:pt x="264" y="2020"/>
                      </a:cubicBezTo>
                      <a:cubicBezTo>
                        <a:pt x="261" y="2015"/>
                        <a:pt x="254" y="2014"/>
                        <a:pt x="250" y="2017"/>
                      </a:cubicBezTo>
                      <a:cubicBezTo>
                        <a:pt x="245" y="2020"/>
                        <a:pt x="243" y="2026"/>
                        <a:pt x="247" y="2031"/>
                      </a:cubicBezTo>
                      <a:close/>
                      <a:moveTo>
                        <a:pt x="171" y="2010"/>
                      </a:moveTo>
                      <a:cubicBezTo>
                        <a:pt x="174" y="2013"/>
                        <a:pt x="178" y="2014"/>
                        <a:pt x="182" y="2012"/>
                      </a:cubicBezTo>
                      <a:cubicBezTo>
                        <a:pt x="185" y="2010"/>
                        <a:pt x="186" y="2005"/>
                        <a:pt x="184" y="2002"/>
                      </a:cubicBezTo>
                      <a:cubicBezTo>
                        <a:pt x="182" y="1999"/>
                        <a:pt x="177" y="1998"/>
                        <a:pt x="174" y="2000"/>
                      </a:cubicBezTo>
                      <a:cubicBezTo>
                        <a:pt x="170" y="2002"/>
                        <a:pt x="169" y="2007"/>
                        <a:pt x="171" y="2010"/>
                      </a:cubicBezTo>
                      <a:close/>
                      <a:moveTo>
                        <a:pt x="702" y="1785"/>
                      </a:moveTo>
                      <a:cubicBezTo>
                        <a:pt x="701" y="1777"/>
                        <a:pt x="690" y="1769"/>
                        <a:pt x="683" y="1775"/>
                      </a:cubicBezTo>
                      <a:cubicBezTo>
                        <a:pt x="678" y="1773"/>
                        <a:pt x="675" y="1766"/>
                        <a:pt x="676" y="1760"/>
                      </a:cubicBezTo>
                      <a:cubicBezTo>
                        <a:pt x="678" y="1749"/>
                        <a:pt x="691" y="1741"/>
                        <a:pt x="701" y="1743"/>
                      </a:cubicBezTo>
                      <a:cubicBezTo>
                        <a:pt x="679" y="1729"/>
                        <a:pt x="649" y="1758"/>
                        <a:pt x="658" y="1784"/>
                      </a:cubicBezTo>
                      <a:cubicBezTo>
                        <a:pt x="664" y="1798"/>
                        <a:pt x="676" y="1804"/>
                        <a:pt x="686" y="1803"/>
                      </a:cubicBezTo>
                      <a:cubicBezTo>
                        <a:pt x="695" y="1802"/>
                        <a:pt x="704" y="1795"/>
                        <a:pt x="702" y="1785"/>
                      </a:cubicBezTo>
                      <a:close/>
                      <a:moveTo>
                        <a:pt x="708" y="1847"/>
                      </a:moveTo>
                      <a:cubicBezTo>
                        <a:pt x="686" y="1837"/>
                        <a:pt x="682" y="1818"/>
                        <a:pt x="674" y="1810"/>
                      </a:cubicBezTo>
                      <a:cubicBezTo>
                        <a:pt x="664" y="1801"/>
                        <a:pt x="654" y="1811"/>
                        <a:pt x="662" y="1823"/>
                      </a:cubicBezTo>
                      <a:cubicBezTo>
                        <a:pt x="670" y="1836"/>
                        <a:pt x="690" y="1844"/>
                        <a:pt x="708" y="1847"/>
                      </a:cubicBezTo>
                      <a:close/>
                      <a:moveTo>
                        <a:pt x="620" y="1832"/>
                      </a:moveTo>
                      <a:cubicBezTo>
                        <a:pt x="628" y="1829"/>
                        <a:pt x="632" y="1820"/>
                        <a:pt x="632" y="1815"/>
                      </a:cubicBezTo>
                      <a:cubicBezTo>
                        <a:pt x="640" y="1812"/>
                        <a:pt x="649" y="1827"/>
                        <a:pt x="640" y="1836"/>
                      </a:cubicBezTo>
                      <a:cubicBezTo>
                        <a:pt x="634" y="1841"/>
                        <a:pt x="623" y="1840"/>
                        <a:pt x="620" y="1832"/>
                      </a:cubicBezTo>
                      <a:close/>
                      <a:moveTo>
                        <a:pt x="596" y="1806"/>
                      </a:moveTo>
                      <a:cubicBezTo>
                        <a:pt x="598" y="1811"/>
                        <a:pt x="602" y="1814"/>
                        <a:pt x="607" y="1812"/>
                      </a:cubicBezTo>
                      <a:cubicBezTo>
                        <a:pt x="614" y="1808"/>
                        <a:pt x="612" y="1798"/>
                        <a:pt x="605" y="1796"/>
                      </a:cubicBezTo>
                      <a:cubicBezTo>
                        <a:pt x="600" y="1794"/>
                        <a:pt x="597" y="1797"/>
                        <a:pt x="591" y="1792"/>
                      </a:cubicBezTo>
                      <a:cubicBezTo>
                        <a:pt x="595" y="1798"/>
                        <a:pt x="593" y="1801"/>
                        <a:pt x="596" y="1806"/>
                      </a:cubicBezTo>
                      <a:close/>
                      <a:moveTo>
                        <a:pt x="626" y="1881"/>
                      </a:moveTo>
                      <a:cubicBezTo>
                        <a:pt x="607" y="1890"/>
                        <a:pt x="589" y="1924"/>
                        <a:pt x="606" y="1937"/>
                      </a:cubicBezTo>
                      <a:cubicBezTo>
                        <a:pt x="604" y="1940"/>
                        <a:pt x="597" y="1940"/>
                        <a:pt x="593" y="1935"/>
                      </a:cubicBezTo>
                      <a:cubicBezTo>
                        <a:pt x="589" y="1931"/>
                        <a:pt x="587" y="1921"/>
                        <a:pt x="594" y="1915"/>
                      </a:cubicBezTo>
                      <a:cubicBezTo>
                        <a:pt x="587" y="1909"/>
                        <a:pt x="600" y="1887"/>
                        <a:pt x="626" y="1881"/>
                      </a:cubicBezTo>
                      <a:close/>
                      <a:moveTo>
                        <a:pt x="822" y="1665"/>
                      </a:moveTo>
                      <a:cubicBezTo>
                        <a:pt x="810" y="1663"/>
                        <a:pt x="799" y="1665"/>
                        <a:pt x="791" y="1673"/>
                      </a:cubicBezTo>
                      <a:cubicBezTo>
                        <a:pt x="785" y="1680"/>
                        <a:pt x="781" y="1688"/>
                        <a:pt x="781" y="1697"/>
                      </a:cubicBezTo>
                      <a:cubicBezTo>
                        <a:pt x="781" y="1701"/>
                        <a:pt x="782" y="1705"/>
                        <a:pt x="784" y="1708"/>
                      </a:cubicBezTo>
                      <a:cubicBezTo>
                        <a:pt x="783" y="1707"/>
                        <a:pt x="783" y="1706"/>
                        <a:pt x="783" y="1705"/>
                      </a:cubicBezTo>
                      <a:cubicBezTo>
                        <a:pt x="783" y="1697"/>
                        <a:pt x="790" y="1690"/>
                        <a:pt x="798" y="1690"/>
                      </a:cubicBezTo>
                      <a:cubicBezTo>
                        <a:pt x="806" y="1690"/>
                        <a:pt x="813" y="1696"/>
                        <a:pt x="813" y="1704"/>
                      </a:cubicBezTo>
                      <a:cubicBezTo>
                        <a:pt x="813" y="1716"/>
                        <a:pt x="800" y="1723"/>
                        <a:pt x="790" y="1717"/>
                      </a:cubicBezTo>
                      <a:cubicBezTo>
                        <a:pt x="784" y="1714"/>
                        <a:pt x="780" y="1705"/>
                        <a:pt x="779" y="1697"/>
                      </a:cubicBezTo>
                      <a:cubicBezTo>
                        <a:pt x="779" y="1688"/>
                        <a:pt x="782" y="1678"/>
                        <a:pt x="789" y="1671"/>
                      </a:cubicBezTo>
                      <a:cubicBezTo>
                        <a:pt x="798" y="1661"/>
                        <a:pt x="810" y="1659"/>
                        <a:pt x="823" y="1661"/>
                      </a:cubicBezTo>
                      <a:cubicBezTo>
                        <a:pt x="833" y="1664"/>
                        <a:pt x="841" y="1669"/>
                        <a:pt x="847" y="1676"/>
                      </a:cubicBezTo>
                      <a:cubicBezTo>
                        <a:pt x="846" y="1674"/>
                        <a:pt x="845" y="1672"/>
                        <a:pt x="845" y="1669"/>
                      </a:cubicBezTo>
                      <a:cubicBezTo>
                        <a:pt x="842" y="1659"/>
                        <a:pt x="842" y="1651"/>
                        <a:pt x="842" y="1641"/>
                      </a:cubicBezTo>
                      <a:cubicBezTo>
                        <a:pt x="842" y="1638"/>
                        <a:pt x="843" y="1635"/>
                        <a:pt x="843" y="1633"/>
                      </a:cubicBezTo>
                      <a:cubicBezTo>
                        <a:pt x="843" y="1628"/>
                        <a:pt x="844" y="1624"/>
                        <a:pt x="846" y="1620"/>
                      </a:cubicBezTo>
                      <a:cubicBezTo>
                        <a:pt x="846" y="1618"/>
                        <a:pt x="851" y="1605"/>
                        <a:pt x="854" y="1606"/>
                      </a:cubicBezTo>
                      <a:cubicBezTo>
                        <a:pt x="855" y="1607"/>
                        <a:pt x="852" y="1614"/>
                        <a:pt x="851" y="1616"/>
                      </a:cubicBezTo>
                      <a:cubicBezTo>
                        <a:pt x="850" y="1622"/>
                        <a:pt x="849" y="1627"/>
                        <a:pt x="848" y="1633"/>
                      </a:cubicBezTo>
                      <a:cubicBezTo>
                        <a:pt x="847" y="1636"/>
                        <a:pt x="847" y="1638"/>
                        <a:pt x="847" y="1641"/>
                      </a:cubicBezTo>
                      <a:cubicBezTo>
                        <a:pt x="846" y="1650"/>
                        <a:pt x="847" y="1658"/>
                        <a:pt x="849" y="1668"/>
                      </a:cubicBezTo>
                      <a:cubicBezTo>
                        <a:pt x="849" y="1668"/>
                        <a:pt x="849" y="1670"/>
                        <a:pt x="850" y="1671"/>
                      </a:cubicBezTo>
                      <a:cubicBezTo>
                        <a:pt x="850" y="1668"/>
                        <a:pt x="850" y="1665"/>
                        <a:pt x="850" y="1662"/>
                      </a:cubicBezTo>
                      <a:cubicBezTo>
                        <a:pt x="851" y="1654"/>
                        <a:pt x="853" y="1647"/>
                        <a:pt x="857" y="1640"/>
                      </a:cubicBezTo>
                      <a:cubicBezTo>
                        <a:pt x="868" y="1619"/>
                        <a:pt x="890" y="1618"/>
                        <a:pt x="907" y="1627"/>
                      </a:cubicBezTo>
                      <a:cubicBezTo>
                        <a:pt x="922" y="1634"/>
                        <a:pt x="935" y="1648"/>
                        <a:pt x="936" y="1666"/>
                      </a:cubicBezTo>
                      <a:cubicBezTo>
                        <a:pt x="937" y="1680"/>
                        <a:pt x="929" y="1692"/>
                        <a:pt x="915" y="1697"/>
                      </a:cubicBezTo>
                      <a:cubicBezTo>
                        <a:pt x="909" y="1699"/>
                        <a:pt x="903" y="1700"/>
                        <a:pt x="897" y="1698"/>
                      </a:cubicBezTo>
                      <a:cubicBezTo>
                        <a:pt x="892" y="1697"/>
                        <a:pt x="887" y="1694"/>
                        <a:pt x="884" y="1690"/>
                      </a:cubicBezTo>
                      <a:cubicBezTo>
                        <a:pt x="881" y="1684"/>
                        <a:pt x="880" y="1678"/>
                        <a:pt x="882" y="1671"/>
                      </a:cubicBezTo>
                      <a:cubicBezTo>
                        <a:pt x="884" y="1668"/>
                        <a:pt x="886" y="1665"/>
                        <a:pt x="890" y="1664"/>
                      </a:cubicBezTo>
                      <a:cubicBezTo>
                        <a:pt x="895" y="1662"/>
                        <a:pt x="899" y="1663"/>
                        <a:pt x="903" y="1665"/>
                      </a:cubicBezTo>
                      <a:cubicBezTo>
                        <a:pt x="907" y="1668"/>
                        <a:pt x="910" y="1673"/>
                        <a:pt x="909" y="1678"/>
                      </a:cubicBezTo>
                      <a:cubicBezTo>
                        <a:pt x="908" y="1683"/>
                        <a:pt x="903" y="1687"/>
                        <a:pt x="898" y="1687"/>
                      </a:cubicBezTo>
                      <a:cubicBezTo>
                        <a:pt x="892" y="1687"/>
                        <a:pt x="887" y="1682"/>
                        <a:pt x="887" y="1676"/>
                      </a:cubicBezTo>
                      <a:cubicBezTo>
                        <a:pt x="886" y="1670"/>
                        <a:pt x="891" y="1665"/>
                        <a:pt x="898" y="1665"/>
                      </a:cubicBezTo>
                      <a:cubicBezTo>
                        <a:pt x="900" y="1665"/>
                        <a:pt x="902" y="1665"/>
                        <a:pt x="904" y="1667"/>
                      </a:cubicBezTo>
                      <a:cubicBezTo>
                        <a:pt x="904" y="1666"/>
                        <a:pt x="903" y="1666"/>
                        <a:pt x="903" y="1666"/>
                      </a:cubicBezTo>
                      <a:cubicBezTo>
                        <a:pt x="899" y="1663"/>
                        <a:pt x="895" y="1663"/>
                        <a:pt x="890" y="1664"/>
                      </a:cubicBezTo>
                      <a:cubicBezTo>
                        <a:pt x="887" y="1666"/>
                        <a:pt x="884" y="1668"/>
                        <a:pt x="883" y="1672"/>
                      </a:cubicBezTo>
                      <a:cubicBezTo>
                        <a:pt x="881" y="1678"/>
                        <a:pt x="882" y="1684"/>
                        <a:pt x="885" y="1689"/>
                      </a:cubicBezTo>
                      <a:cubicBezTo>
                        <a:pt x="888" y="1693"/>
                        <a:pt x="892" y="1696"/>
                        <a:pt x="897" y="1697"/>
                      </a:cubicBezTo>
                      <a:cubicBezTo>
                        <a:pt x="903" y="1698"/>
                        <a:pt x="909" y="1698"/>
                        <a:pt x="915" y="1695"/>
                      </a:cubicBezTo>
                      <a:cubicBezTo>
                        <a:pt x="928" y="1690"/>
                        <a:pt x="934" y="1680"/>
                        <a:pt x="934" y="1666"/>
                      </a:cubicBezTo>
                      <a:cubicBezTo>
                        <a:pt x="932" y="1649"/>
                        <a:pt x="919" y="1636"/>
                        <a:pt x="904" y="1629"/>
                      </a:cubicBezTo>
                      <a:cubicBezTo>
                        <a:pt x="889" y="1623"/>
                        <a:pt x="870" y="1624"/>
                        <a:pt x="861" y="1642"/>
                      </a:cubicBezTo>
                      <a:cubicBezTo>
                        <a:pt x="857" y="1649"/>
                        <a:pt x="856" y="1655"/>
                        <a:pt x="855" y="1663"/>
                      </a:cubicBezTo>
                      <a:cubicBezTo>
                        <a:pt x="854" y="1668"/>
                        <a:pt x="854" y="1672"/>
                        <a:pt x="855" y="1677"/>
                      </a:cubicBezTo>
                      <a:cubicBezTo>
                        <a:pt x="855" y="1695"/>
                        <a:pt x="861" y="1710"/>
                        <a:pt x="859" y="1728"/>
                      </a:cubicBezTo>
                      <a:cubicBezTo>
                        <a:pt x="856" y="1745"/>
                        <a:pt x="847" y="1760"/>
                        <a:pt x="831" y="1771"/>
                      </a:cubicBezTo>
                      <a:cubicBezTo>
                        <a:pt x="823" y="1776"/>
                        <a:pt x="816" y="1779"/>
                        <a:pt x="807" y="1781"/>
                      </a:cubicBezTo>
                      <a:cubicBezTo>
                        <a:pt x="803" y="1782"/>
                        <a:pt x="799" y="1783"/>
                        <a:pt x="796" y="1783"/>
                      </a:cubicBezTo>
                      <a:cubicBezTo>
                        <a:pt x="798" y="1784"/>
                        <a:pt x="800" y="1786"/>
                        <a:pt x="803" y="1789"/>
                      </a:cubicBezTo>
                      <a:cubicBezTo>
                        <a:pt x="810" y="1797"/>
                        <a:pt x="812" y="1809"/>
                        <a:pt x="807" y="1819"/>
                      </a:cubicBezTo>
                      <a:cubicBezTo>
                        <a:pt x="803" y="1828"/>
                        <a:pt x="793" y="1836"/>
                        <a:pt x="783" y="1835"/>
                      </a:cubicBezTo>
                      <a:cubicBezTo>
                        <a:pt x="773" y="1835"/>
                        <a:pt x="765" y="1830"/>
                        <a:pt x="763" y="1822"/>
                      </a:cubicBezTo>
                      <a:cubicBezTo>
                        <a:pt x="761" y="1817"/>
                        <a:pt x="761" y="1811"/>
                        <a:pt x="764" y="1807"/>
                      </a:cubicBezTo>
                      <a:cubicBezTo>
                        <a:pt x="766" y="1804"/>
                        <a:pt x="768" y="1802"/>
                        <a:pt x="771" y="1801"/>
                      </a:cubicBezTo>
                      <a:cubicBezTo>
                        <a:pt x="776" y="1798"/>
                        <a:pt x="781" y="1800"/>
                        <a:pt x="784" y="1804"/>
                      </a:cubicBezTo>
                      <a:cubicBezTo>
                        <a:pt x="788" y="1809"/>
                        <a:pt x="787" y="1816"/>
                        <a:pt x="782" y="1819"/>
                      </a:cubicBezTo>
                      <a:cubicBezTo>
                        <a:pt x="777" y="1823"/>
                        <a:pt x="770" y="1822"/>
                        <a:pt x="767" y="1817"/>
                      </a:cubicBezTo>
                      <a:cubicBezTo>
                        <a:pt x="764" y="1813"/>
                        <a:pt x="764" y="1807"/>
                        <a:pt x="768" y="1803"/>
                      </a:cubicBezTo>
                      <a:cubicBezTo>
                        <a:pt x="762" y="1808"/>
                        <a:pt x="761" y="1815"/>
                        <a:pt x="763" y="1822"/>
                      </a:cubicBezTo>
                      <a:cubicBezTo>
                        <a:pt x="766" y="1829"/>
                        <a:pt x="774" y="1834"/>
                        <a:pt x="783" y="1834"/>
                      </a:cubicBezTo>
                      <a:cubicBezTo>
                        <a:pt x="793" y="1834"/>
                        <a:pt x="801" y="1827"/>
                        <a:pt x="805" y="1818"/>
                      </a:cubicBezTo>
                      <a:cubicBezTo>
                        <a:pt x="808" y="1813"/>
                        <a:pt x="808" y="1806"/>
                        <a:pt x="807" y="1801"/>
                      </a:cubicBezTo>
                      <a:cubicBezTo>
                        <a:pt x="802" y="1782"/>
                        <a:pt x="779" y="1784"/>
                        <a:pt x="760" y="1774"/>
                      </a:cubicBezTo>
                      <a:cubicBezTo>
                        <a:pt x="740" y="1763"/>
                        <a:pt x="724" y="1744"/>
                        <a:pt x="716" y="1724"/>
                      </a:cubicBezTo>
                      <a:cubicBezTo>
                        <a:pt x="731" y="1749"/>
                        <a:pt x="751" y="1772"/>
                        <a:pt x="781" y="1778"/>
                      </a:cubicBezTo>
                      <a:cubicBezTo>
                        <a:pt x="790" y="1779"/>
                        <a:pt x="797" y="1779"/>
                        <a:pt x="806" y="1777"/>
                      </a:cubicBezTo>
                      <a:cubicBezTo>
                        <a:pt x="815" y="1775"/>
                        <a:pt x="821" y="1772"/>
                        <a:pt x="828" y="1767"/>
                      </a:cubicBezTo>
                      <a:cubicBezTo>
                        <a:pt x="850" y="1751"/>
                        <a:pt x="858" y="1729"/>
                        <a:pt x="853" y="1705"/>
                      </a:cubicBezTo>
                      <a:cubicBezTo>
                        <a:pt x="850" y="1686"/>
                        <a:pt x="842" y="1670"/>
                        <a:pt x="822" y="1665"/>
                      </a:cubicBezTo>
                      <a:close/>
                      <a:moveTo>
                        <a:pt x="900" y="1473"/>
                      </a:moveTo>
                      <a:cubicBezTo>
                        <a:pt x="902" y="1476"/>
                        <a:pt x="901" y="1479"/>
                        <a:pt x="899" y="1481"/>
                      </a:cubicBezTo>
                      <a:cubicBezTo>
                        <a:pt x="896" y="1482"/>
                        <a:pt x="893" y="1482"/>
                        <a:pt x="892" y="1479"/>
                      </a:cubicBezTo>
                      <a:cubicBezTo>
                        <a:pt x="890" y="1477"/>
                        <a:pt x="890" y="1474"/>
                        <a:pt x="893" y="1472"/>
                      </a:cubicBezTo>
                      <a:cubicBezTo>
                        <a:pt x="895" y="1471"/>
                        <a:pt x="898" y="1471"/>
                        <a:pt x="900" y="1473"/>
                      </a:cubicBezTo>
                      <a:close/>
                      <a:moveTo>
                        <a:pt x="805" y="1572"/>
                      </a:moveTo>
                      <a:cubicBezTo>
                        <a:pt x="799" y="1573"/>
                        <a:pt x="794" y="1576"/>
                        <a:pt x="793" y="1581"/>
                      </a:cubicBezTo>
                      <a:cubicBezTo>
                        <a:pt x="793" y="1584"/>
                        <a:pt x="795" y="1587"/>
                        <a:pt x="797" y="1589"/>
                      </a:cubicBezTo>
                      <a:cubicBezTo>
                        <a:pt x="800" y="1591"/>
                        <a:pt x="805" y="1589"/>
                        <a:pt x="806" y="1586"/>
                      </a:cubicBezTo>
                      <a:cubicBezTo>
                        <a:pt x="807" y="1584"/>
                        <a:pt x="806" y="1581"/>
                        <a:pt x="803" y="1579"/>
                      </a:cubicBezTo>
                      <a:cubicBezTo>
                        <a:pt x="808" y="1579"/>
                        <a:pt x="811" y="1588"/>
                        <a:pt x="804" y="1592"/>
                      </a:cubicBezTo>
                      <a:cubicBezTo>
                        <a:pt x="801" y="1594"/>
                        <a:pt x="796" y="1593"/>
                        <a:pt x="793" y="1590"/>
                      </a:cubicBezTo>
                      <a:cubicBezTo>
                        <a:pt x="787" y="1584"/>
                        <a:pt x="789" y="1576"/>
                        <a:pt x="795" y="1572"/>
                      </a:cubicBezTo>
                      <a:cubicBezTo>
                        <a:pt x="800" y="1568"/>
                        <a:pt x="807" y="1568"/>
                        <a:pt x="813" y="1571"/>
                      </a:cubicBezTo>
                      <a:cubicBezTo>
                        <a:pt x="797" y="1561"/>
                        <a:pt x="766" y="1564"/>
                        <a:pt x="754" y="1570"/>
                      </a:cubicBezTo>
                      <a:cubicBezTo>
                        <a:pt x="755" y="1569"/>
                        <a:pt x="754" y="1567"/>
                        <a:pt x="754" y="1567"/>
                      </a:cubicBezTo>
                      <a:cubicBezTo>
                        <a:pt x="774" y="1558"/>
                        <a:pt x="804" y="1559"/>
                        <a:pt x="817" y="1571"/>
                      </a:cubicBezTo>
                      <a:cubicBezTo>
                        <a:pt x="810" y="1546"/>
                        <a:pt x="810" y="1529"/>
                        <a:pt x="803" y="1513"/>
                      </a:cubicBezTo>
                      <a:cubicBezTo>
                        <a:pt x="799" y="1506"/>
                        <a:pt x="794" y="1499"/>
                        <a:pt x="787" y="1496"/>
                      </a:cubicBezTo>
                      <a:cubicBezTo>
                        <a:pt x="787" y="1495"/>
                        <a:pt x="785" y="1493"/>
                        <a:pt x="783" y="1491"/>
                      </a:cubicBezTo>
                      <a:cubicBezTo>
                        <a:pt x="794" y="1492"/>
                        <a:pt x="803" y="1502"/>
                        <a:pt x="807" y="1514"/>
                      </a:cubicBezTo>
                      <a:cubicBezTo>
                        <a:pt x="808" y="1515"/>
                        <a:pt x="808" y="1515"/>
                        <a:pt x="808" y="1516"/>
                      </a:cubicBezTo>
                      <a:cubicBezTo>
                        <a:pt x="809" y="1501"/>
                        <a:pt x="800" y="1482"/>
                        <a:pt x="788" y="1470"/>
                      </a:cubicBezTo>
                      <a:cubicBezTo>
                        <a:pt x="783" y="1465"/>
                        <a:pt x="776" y="1459"/>
                        <a:pt x="769" y="1459"/>
                      </a:cubicBezTo>
                      <a:cubicBezTo>
                        <a:pt x="765" y="1459"/>
                        <a:pt x="758" y="1462"/>
                        <a:pt x="758" y="1466"/>
                      </a:cubicBezTo>
                      <a:cubicBezTo>
                        <a:pt x="758" y="1468"/>
                        <a:pt x="759" y="1470"/>
                        <a:pt x="761" y="1470"/>
                      </a:cubicBezTo>
                      <a:cubicBezTo>
                        <a:pt x="762" y="1471"/>
                        <a:pt x="764" y="1470"/>
                        <a:pt x="764" y="1469"/>
                      </a:cubicBezTo>
                      <a:cubicBezTo>
                        <a:pt x="765" y="1468"/>
                        <a:pt x="765" y="1467"/>
                        <a:pt x="765" y="1466"/>
                      </a:cubicBezTo>
                      <a:cubicBezTo>
                        <a:pt x="764" y="1465"/>
                        <a:pt x="762" y="1464"/>
                        <a:pt x="761" y="1465"/>
                      </a:cubicBezTo>
                      <a:cubicBezTo>
                        <a:pt x="761" y="1466"/>
                        <a:pt x="761" y="1467"/>
                        <a:pt x="761" y="1467"/>
                      </a:cubicBezTo>
                      <a:cubicBezTo>
                        <a:pt x="760" y="1467"/>
                        <a:pt x="760" y="1466"/>
                        <a:pt x="760" y="1465"/>
                      </a:cubicBezTo>
                      <a:cubicBezTo>
                        <a:pt x="761" y="1463"/>
                        <a:pt x="763" y="1462"/>
                        <a:pt x="764" y="1463"/>
                      </a:cubicBezTo>
                      <a:cubicBezTo>
                        <a:pt x="767" y="1463"/>
                        <a:pt x="768" y="1466"/>
                        <a:pt x="768" y="1469"/>
                      </a:cubicBezTo>
                      <a:cubicBezTo>
                        <a:pt x="768" y="1471"/>
                        <a:pt x="766" y="1473"/>
                        <a:pt x="765" y="1473"/>
                      </a:cubicBezTo>
                      <a:cubicBezTo>
                        <a:pt x="763" y="1474"/>
                        <a:pt x="761" y="1474"/>
                        <a:pt x="759" y="1473"/>
                      </a:cubicBezTo>
                      <a:cubicBezTo>
                        <a:pt x="757" y="1472"/>
                        <a:pt x="755" y="1470"/>
                        <a:pt x="755" y="1467"/>
                      </a:cubicBezTo>
                      <a:cubicBezTo>
                        <a:pt x="755" y="1462"/>
                        <a:pt x="760" y="1459"/>
                        <a:pt x="765" y="1458"/>
                      </a:cubicBezTo>
                      <a:cubicBezTo>
                        <a:pt x="767" y="1457"/>
                        <a:pt x="770" y="1457"/>
                        <a:pt x="772" y="1458"/>
                      </a:cubicBezTo>
                      <a:cubicBezTo>
                        <a:pt x="763" y="1454"/>
                        <a:pt x="753" y="1455"/>
                        <a:pt x="745" y="1461"/>
                      </a:cubicBezTo>
                      <a:cubicBezTo>
                        <a:pt x="740" y="1464"/>
                        <a:pt x="737" y="1469"/>
                        <a:pt x="736" y="1475"/>
                      </a:cubicBezTo>
                      <a:cubicBezTo>
                        <a:pt x="736" y="1475"/>
                        <a:pt x="736" y="1475"/>
                        <a:pt x="736" y="1475"/>
                      </a:cubicBezTo>
                      <a:cubicBezTo>
                        <a:pt x="738" y="1469"/>
                        <a:pt x="744" y="1467"/>
                        <a:pt x="749" y="1473"/>
                      </a:cubicBezTo>
                      <a:cubicBezTo>
                        <a:pt x="753" y="1477"/>
                        <a:pt x="753" y="1489"/>
                        <a:pt x="768" y="1490"/>
                      </a:cubicBezTo>
                      <a:cubicBezTo>
                        <a:pt x="762" y="1493"/>
                        <a:pt x="754" y="1494"/>
                        <a:pt x="748" y="1493"/>
                      </a:cubicBezTo>
                      <a:cubicBezTo>
                        <a:pt x="742" y="1491"/>
                        <a:pt x="736" y="1486"/>
                        <a:pt x="735" y="1479"/>
                      </a:cubicBezTo>
                      <a:cubicBezTo>
                        <a:pt x="733" y="1471"/>
                        <a:pt x="738" y="1464"/>
                        <a:pt x="745" y="1459"/>
                      </a:cubicBezTo>
                      <a:cubicBezTo>
                        <a:pt x="754" y="1453"/>
                        <a:pt x="766" y="1453"/>
                        <a:pt x="776" y="1458"/>
                      </a:cubicBezTo>
                      <a:cubicBezTo>
                        <a:pt x="785" y="1463"/>
                        <a:pt x="796" y="1475"/>
                        <a:pt x="801" y="1484"/>
                      </a:cubicBezTo>
                      <a:cubicBezTo>
                        <a:pt x="806" y="1492"/>
                        <a:pt x="810" y="1504"/>
                        <a:pt x="810" y="1513"/>
                      </a:cubicBezTo>
                      <a:cubicBezTo>
                        <a:pt x="811" y="1507"/>
                        <a:pt x="813" y="1502"/>
                        <a:pt x="816" y="1496"/>
                      </a:cubicBezTo>
                      <a:cubicBezTo>
                        <a:pt x="823" y="1485"/>
                        <a:pt x="830" y="1478"/>
                        <a:pt x="842" y="1472"/>
                      </a:cubicBezTo>
                      <a:cubicBezTo>
                        <a:pt x="846" y="1470"/>
                        <a:pt x="850" y="1469"/>
                        <a:pt x="854" y="1468"/>
                      </a:cubicBezTo>
                      <a:cubicBezTo>
                        <a:pt x="853" y="1469"/>
                        <a:pt x="854" y="1470"/>
                        <a:pt x="854" y="1471"/>
                      </a:cubicBezTo>
                      <a:cubicBezTo>
                        <a:pt x="851" y="1472"/>
                        <a:pt x="847" y="1473"/>
                        <a:pt x="843" y="1475"/>
                      </a:cubicBezTo>
                      <a:cubicBezTo>
                        <a:pt x="833" y="1481"/>
                        <a:pt x="826" y="1488"/>
                        <a:pt x="820" y="1499"/>
                      </a:cubicBezTo>
                      <a:cubicBezTo>
                        <a:pt x="813" y="1513"/>
                        <a:pt x="813" y="1528"/>
                        <a:pt x="815" y="1543"/>
                      </a:cubicBezTo>
                      <a:cubicBezTo>
                        <a:pt x="815" y="1539"/>
                        <a:pt x="816" y="1535"/>
                        <a:pt x="818" y="1531"/>
                      </a:cubicBezTo>
                      <a:cubicBezTo>
                        <a:pt x="818" y="1531"/>
                        <a:pt x="818" y="1531"/>
                        <a:pt x="818" y="1531"/>
                      </a:cubicBezTo>
                      <a:cubicBezTo>
                        <a:pt x="821" y="1523"/>
                        <a:pt x="826" y="1516"/>
                        <a:pt x="834" y="1512"/>
                      </a:cubicBezTo>
                      <a:cubicBezTo>
                        <a:pt x="827" y="1518"/>
                        <a:pt x="824" y="1524"/>
                        <a:pt x="821" y="1532"/>
                      </a:cubicBezTo>
                      <a:cubicBezTo>
                        <a:pt x="821" y="1532"/>
                        <a:pt x="821" y="1532"/>
                        <a:pt x="821" y="1532"/>
                      </a:cubicBezTo>
                      <a:cubicBezTo>
                        <a:pt x="814" y="1549"/>
                        <a:pt x="816" y="1553"/>
                        <a:pt x="822" y="1570"/>
                      </a:cubicBezTo>
                      <a:cubicBezTo>
                        <a:pt x="830" y="1596"/>
                        <a:pt x="840" y="1622"/>
                        <a:pt x="836" y="1647"/>
                      </a:cubicBezTo>
                      <a:cubicBezTo>
                        <a:pt x="836" y="1630"/>
                        <a:pt x="826" y="1572"/>
                        <a:pt x="805" y="1572"/>
                      </a:cubicBezTo>
                      <a:close/>
                      <a:moveTo>
                        <a:pt x="827" y="1522"/>
                      </a:moveTo>
                      <a:cubicBezTo>
                        <a:pt x="837" y="1530"/>
                        <a:pt x="846" y="1515"/>
                        <a:pt x="850" y="1511"/>
                      </a:cubicBezTo>
                      <a:cubicBezTo>
                        <a:pt x="853" y="1508"/>
                        <a:pt x="856" y="1506"/>
                        <a:pt x="860" y="1506"/>
                      </a:cubicBezTo>
                      <a:cubicBezTo>
                        <a:pt x="855" y="1503"/>
                        <a:pt x="843" y="1501"/>
                        <a:pt x="837" y="1501"/>
                      </a:cubicBezTo>
                      <a:cubicBezTo>
                        <a:pt x="829" y="1502"/>
                        <a:pt x="822" y="1509"/>
                        <a:pt x="824" y="1519"/>
                      </a:cubicBezTo>
                      <a:cubicBezTo>
                        <a:pt x="827" y="1515"/>
                        <a:pt x="832" y="1511"/>
                        <a:pt x="837" y="1511"/>
                      </a:cubicBezTo>
                      <a:cubicBezTo>
                        <a:pt x="835" y="1512"/>
                        <a:pt x="829" y="1516"/>
                        <a:pt x="827" y="1522"/>
                      </a:cubicBezTo>
                      <a:close/>
                      <a:moveTo>
                        <a:pt x="752" y="1514"/>
                      </a:moveTo>
                      <a:cubicBezTo>
                        <a:pt x="751" y="1511"/>
                        <a:pt x="748" y="1510"/>
                        <a:pt x="745" y="1511"/>
                      </a:cubicBezTo>
                      <a:cubicBezTo>
                        <a:pt x="742" y="1512"/>
                        <a:pt x="740" y="1515"/>
                        <a:pt x="741" y="1518"/>
                      </a:cubicBezTo>
                      <a:cubicBezTo>
                        <a:pt x="742" y="1521"/>
                        <a:pt x="745" y="1522"/>
                        <a:pt x="748" y="1522"/>
                      </a:cubicBezTo>
                      <a:cubicBezTo>
                        <a:pt x="751" y="1521"/>
                        <a:pt x="753" y="1517"/>
                        <a:pt x="752" y="1514"/>
                      </a:cubicBezTo>
                      <a:close/>
                      <a:moveTo>
                        <a:pt x="766" y="1504"/>
                      </a:moveTo>
                      <a:cubicBezTo>
                        <a:pt x="765" y="1501"/>
                        <a:pt x="761" y="1499"/>
                        <a:pt x="757" y="1500"/>
                      </a:cubicBezTo>
                      <a:cubicBezTo>
                        <a:pt x="753" y="1501"/>
                        <a:pt x="751" y="1505"/>
                        <a:pt x="752" y="1509"/>
                      </a:cubicBezTo>
                      <a:cubicBezTo>
                        <a:pt x="753" y="1512"/>
                        <a:pt x="757" y="1514"/>
                        <a:pt x="761" y="1513"/>
                      </a:cubicBezTo>
                      <a:cubicBezTo>
                        <a:pt x="765" y="1512"/>
                        <a:pt x="767" y="1508"/>
                        <a:pt x="766" y="1504"/>
                      </a:cubicBezTo>
                      <a:close/>
                      <a:moveTo>
                        <a:pt x="785" y="1495"/>
                      </a:moveTo>
                      <a:cubicBezTo>
                        <a:pt x="784" y="1490"/>
                        <a:pt x="779" y="1488"/>
                        <a:pt x="774" y="1489"/>
                      </a:cubicBezTo>
                      <a:cubicBezTo>
                        <a:pt x="769" y="1491"/>
                        <a:pt x="766" y="1496"/>
                        <a:pt x="767" y="1501"/>
                      </a:cubicBezTo>
                      <a:cubicBezTo>
                        <a:pt x="769" y="1506"/>
                        <a:pt x="774" y="1509"/>
                        <a:pt x="779" y="1507"/>
                      </a:cubicBezTo>
                      <a:cubicBezTo>
                        <a:pt x="784" y="1506"/>
                        <a:pt x="787" y="1500"/>
                        <a:pt x="785" y="1495"/>
                      </a:cubicBezTo>
                      <a:close/>
                      <a:moveTo>
                        <a:pt x="874" y="1461"/>
                      </a:moveTo>
                      <a:cubicBezTo>
                        <a:pt x="877" y="1466"/>
                        <a:pt x="876" y="1472"/>
                        <a:pt x="871" y="1475"/>
                      </a:cubicBezTo>
                      <a:cubicBezTo>
                        <a:pt x="867" y="1478"/>
                        <a:pt x="860" y="1477"/>
                        <a:pt x="857" y="1473"/>
                      </a:cubicBezTo>
                      <a:cubicBezTo>
                        <a:pt x="854" y="1468"/>
                        <a:pt x="855" y="1462"/>
                        <a:pt x="860" y="1458"/>
                      </a:cubicBezTo>
                      <a:cubicBezTo>
                        <a:pt x="865" y="1455"/>
                        <a:pt x="871" y="1456"/>
                        <a:pt x="874" y="1461"/>
                      </a:cubicBezTo>
                      <a:close/>
                      <a:moveTo>
                        <a:pt x="890" y="1465"/>
                      </a:moveTo>
                      <a:cubicBezTo>
                        <a:pt x="892" y="1468"/>
                        <a:pt x="892" y="1472"/>
                        <a:pt x="889" y="1474"/>
                      </a:cubicBezTo>
                      <a:cubicBezTo>
                        <a:pt x="885" y="1476"/>
                        <a:pt x="881" y="1475"/>
                        <a:pt x="879" y="1472"/>
                      </a:cubicBezTo>
                      <a:cubicBezTo>
                        <a:pt x="877" y="1469"/>
                        <a:pt x="878" y="1465"/>
                        <a:pt x="881" y="1463"/>
                      </a:cubicBezTo>
                      <a:cubicBezTo>
                        <a:pt x="884" y="1461"/>
                        <a:pt x="888" y="1462"/>
                        <a:pt x="890" y="1465"/>
                      </a:cubicBezTo>
                      <a:close/>
                      <a:moveTo>
                        <a:pt x="933" y="1635"/>
                      </a:moveTo>
                      <a:cubicBezTo>
                        <a:pt x="935" y="1649"/>
                        <a:pt x="940" y="1664"/>
                        <a:pt x="950" y="1673"/>
                      </a:cubicBezTo>
                      <a:cubicBezTo>
                        <a:pt x="960" y="1683"/>
                        <a:pt x="974" y="1687"/>
                        <a:pt x="987" y="1682"/>
                      </a:cubicBezTo>
                      <a:cubicBezTo>
                        <a:pt x="994" y="1679"/>
                        <a:pt x="1001" y="1673"/>
                        <a:pt x="1005" y="1666"/>
                      </a:cubicBezTo>
                      <a:cubicBezTo>
                        <a:pt x="1010" y="1658"/>
                        <a:pt x="1012" y="1652"/>
                        <a:pt x="1012" y="1643"/>
                      </a:cubicBezTo>
                      <a:cubicBezTo>
                        <a:pt x="1012" y="1634"/>
                        <a:pt x="1011" y="1627"/>
                        <a:pt x="1008" y="1619"/>
                      </a:cubicBezTo>
                      <a:cubicBezTo>
                        <a:pt x="1006" y="1615"/>
                        <a:pt x="1005" y="1612"/>
                        <a:pt x="1003" y="1609"/>
                      </a:cubicBezTo>
                      <a:cubicBezTo>
                        <a:pt x="997" y="1600"/>
                        <a:pt x="992" y="1594"/>
                        <a:pt x="983" y="1588"/>
                      </a:cubicBezTo>
                      <a:cubicBezTo>
                        <a:pt x="972" y="1579"/>
                        <a:pt x="961" y="1574"/>
                        <a:pt x="946" y="1573"/>
                      </a:cubicBezTo>
                      <a:cubicBezTo>
                        <a:pt x="945" y="1573"/>
                        <a:pt x="944" y="1573"/>
                        <a:pt x="943" y="1573"/>
                      </a:cubicBezTo>
                      <a:cubicBezTo>
                        <a:pt x="952" y="1568"/>
                        <a:pt x="960" y="1560"/>
                        <a:pt x="965" y="1551"/>
                      </a:cubicBezTo>
                      <a:cubicBezTo>
                        <a:pt x="971" y="1540"/>
                        <a:pt x="974" y="1527"/>
                        <a:pt x="970" y="1515"/>
                      </a:cubicBezTo>
                      <a:cubicBezTo>
                        <a:pt x="969" y="1510"/>
                        <a:pt x="966" y="1505"/>
                        <a:pt x="961" y="1501"/>
                      </a:cubicBezTo>
                      <a:cubicBezTo>
                        <a:pt x="965" y="1506"/>
                        <a:pt x="967" y="1511"/>
                        <a:pt x="968" y="1515"/>
                      </a:cubicBezTo>
                      <a:cubicBezTo>
                        <a:pt x="971" y="1527"/>
                        <a:pt x="968" y="1539"/>
                        <a:pt x="962" y="1549"/>
                      </a:cubicBezTo>
                      <a:cubicBezTo>
                        <a:pt x="957" y="1557"/>
                        <a:pt x="952" y="1562"/>
                        <a:pt x="945" y="1566"/>
                      </a:cubicBezTo>
                      <a:cubicBezTo>
                        <a:pt x="933" y="1574"/>
                        <a:pt x="921" y="1575"/>
                        <a:pt x="907" y="1582"/>
                      </a:cubicBezTo>
                      <a:cubicBezTo>
                        <a:pt x="906" y="1582"/>
                        <a:pt x="906" y="1582"/>
                        <a:pt x="906" y="1582"/>
                      </a:cubicBezTo>
                      <a:cubicBezTo>
                        <a:pt x="899" y="1586"/>
                        <a:pt x="893" y="1590"/>
                        <a:pt x="887" y="1596"/>
                      </a:cubicBezTo>
                      <a:cubicBezTo>
                        <a:pt x="886" y="1597"/>
                        <a:pt x="872" y="1611"/>
                        <a:pt x="873" y="1613"/>
                      </a:cubicBezTo>
                      <a:cubicBezTo>
                        <a:pt x="875" y="1613"/>
                        <a:pt x="883" y="1605"/>
                        <a:pt x="885" y="1604"/>
                      </a:cubicBezTo>
                      <a:cubicBezTo>
                        <a:pt x="893" y="1597"/>
                        <a:pt x="900" y="1592"/>
                        <a:pt x="909" y="1587"/>
                      </a:cubicBezTo>
                      <a:cubicBezTo>
                        <a:pt x="910" y="1586"/>
                        <a:pt x="910" y="1586"/>
                        <a:pt x="910" y="1586"/>
                      </a:cubicBezTo>
                      <a:cubicBezTo>
                        <a:pt x="922" y="1580"/>
                        <a:pt x="932" y="1577"/>
                        <a:pt x="946" y="1577"/>
                      </a:cubicBezTo>
                      <a:cubicBezTo>
                        <a:pt x="962" y="1578"/>
                        <a:pt x="978" y="1585"/>
                        <a:pt x="987" y="1598"/>
                      </a:cubicBezTo>
                      <a:cubicBezTo>
                        <a:pt x="992" y="1606"/>
                        <a:pt x="994" y="1620"/>
                        <a:pt x="985" y="1626"/>
                      </a:cubicBezTo>
                      <a:cubicBezTo>
                        <a:pt x="982" y="1628"/>
                        <a:pt x="979" y="1628"/>
                        <a:pt x="976" y="1625"/>
                      </a:cubicBezTo>
                      <a:cubicBezTo>
                        <a:pt x="973" y="1623"/>
                        <a:pt x="973" y="1620"/>
                        <a:pt x="974" y="1617"/>
                      </a:cubicBezTo>
                      <a:cubicBezTo>
                        <a:pt x="976" y="1615"/>
                        <a:pt x="977" y="1614"/>
                        <a:pt x="979" y="1614"/>
                      </a:cubicBezTo>
                      <a:cubicBezTo>
                        <a:pt x="982" y="1613"/>
                        <a:pt x="985" y="1616"/>
                        <a:pt x="984" y="1619"/>
                      </a:cubicBezTo>
                      <a:cubicBezTo>
                        <a:pt x="983" y="1620"/>
                        <a:pt x="982" y="1622"/>
                        <a:pt x="981" y="1622"/>
                      </a:cubicBezTo>
                      <a:cubicBezTo>
                        <a:pt x="983" y="1623"/>
                        <a:pt x="985" y="1622"/>
                        <a:pt x="986" y="1620"/>
                      </a:cubicBezTo>
                      <a:cubicBezTo>
                        <a:pt x="988" y="1617"/>
                        <a:pt x="988" y="1614"/>
                        <a:pt x="985" y="1611"/>
                      </a:cubicBezTo>
                      <a:cubicBezTo>
                        <a:pt x="981" y="1607"/>
                        <a:pt x="974" y="1607"/>
                        <a:pt x="970" y="1611"/>
                      </a:cubicBezTo>
                      <a:cubicBezTo>
                        <a:pt x="967" y="1614"/>
                        <a:pt x="965" y="1618"/>
                        <a:pt x="966" y="1623"/>
                      </a:cubicBezTo>
                      <a:cubicBezTo>
                        <a:pt x="966" y="1627"/>
                        <a:pt x="968" y="1630"/>
                        <a:pt x="972" y="1632"/>
                      </a:cubicBezTo>
                      <a:cubicBezTo>
                        <a:pt x="977" y="1635"/>
                        <a:pt x="983" y="1635"/>
                        <a:pt x="987" y="1632"/>
                      </a:cubicBezTo>
                      <a:cubicBezTo>
                        <a:pt x="998" y="1625"/>
                        <a:pt x="997" y="1610"/>
                        <a:pt x="991" y="1600"/>
                      </a:cubicBezTo>
                      <a:cubicBezTo>
                        <a:pt x="989" y="1597"/>
                        <a:pt x="986" y="1594"/>
                        <a:pt x="984" y="1592"/>
                      </a:cubicBezTo>
                      <a:cubicBezTo>
                        <a:pt x="993" y="1600"/>
                        <a:pt x="1000" y="1608"/>
                        <a:pt x="1006" y="1620"/>
                      </a:cubicBezTo>
                      <a:cubicBezTo>
                        <a:pt x="1009" y="1628"/>
                        <a:pt x="1010" y="1634"/>
                        <a:pt x="1010" y="1643"/>
                      </a:cubicBezTo>
                      <a:cubicBezTo>
                        <a:pt x="1010" y="1651"/>
                        <a:pt x="1008" y="1658"/>
                        <a:pt x="1004" y="1666"/>
                      </a:cubicBezTo>
                      <a:cubicBezTo>
                        <a:pt x="1001" y="1670"/>
                        <a:pt x="999" y="1672"/>
                        <a:pt x="995" y="1675"/>
                      </a:cubicBezTo>
                      <a:cubicBezTo>
                        <a:pt x="995" y="1676"/>
                        <a:pt x="995" y="1676"/>
                        <a:pt x="995" y="1676"/>
                      </a:cubicBezTo>
                      <a:cubicBezTo>
                        <a:pt x="1003" y="1666"/>
                        <a:pt x="1001" y="1651"/>
                        <a:pt x="984" y="1649"/>
                      </a:cubicBezTo>
                      <a:cubicBezTo>
                        <a:pt x="972" y="1647"/>
                        <a:pt x="951" y="1661"/>
                        <a:pt x="933" y="1635"/>
                      </a:cubicBezTo>
                      <a:close/>
                      <a:moveTo>
                        <a:pt x="967" y="1517"/>
                      </a:moveTo>
                      <a:cubicBezTo>
                        <a:pt x="953" y="1522"/>
                        <a:pt x="947" y="1502"/>
                        <a:pt x="944" y="1496"/>
                      </a:cubicBezTo>
                      <a:cubicBezTo>
                        <a:pt x="942" y="1491"/>
                        <a:pt x="939" y="1488"/>
                        <a:pt x="934" y="1487"/>
                      </a:cubicBezTo>
                      <a:cubicBezTo>
                        <a:pt x="940" y="1485"/>
                        <a:pt x="955" y="1486"/>
                        <a:pt x="962" y="1489"/>
                      </a:cubicBezTo>
                      <a:cubicBezTo>
                        <a:pt x="971" y="1493"/>
                        <a:pt x="977" y="1503"/>
                        <a:pt x="971" y="1514"/>
                      </a:cubicBezTo>
                      <a:cubicBezTo>
                        <a:pt x="970" y="1508"/>
                        <a:pt x="965" y="1501"/>
                        <a:pt x="959" y="1500"/>
                      </a:cubicBezTo>
                      <a:cubicBezTo>
                        <a:pt x="961" y="1502"/>
                        <a:pt x="966" y="1509"/>
                        <a:pt x="967" y="1517"/>
                      </a:cubicBezTo>
                      <a:close/>
                      <a:moveTo>
                        <a:pt x="726" y="1703"/>
                      </a:moveTo>
                      <a:cubicBezTo>
                        <a:pt x="723" y="1683"/>
                        <a:pt x="727" y="1669"/>
                        <a:pt x="727" y="1649"/>
                      </a:cubicBezTo>
                      <a:cubicBezTo>
                        <a:pt x="727" y="1639"/>
                        <a:pt x="726" y="1631"/>
                        <a:pt x="719" y="1623"/>
                      </a:cubicBezTo>
                      <a:cubicBezTo>
                        <a:pt x="713" y="1617"/>
                        <a:pt x="705" y="1614"/>
                        <a:pt x="697" y="1616"/>
                      </a:cubicBezTo>
                      <a:cubicBezTo>
                        <a:pt x="690" y="1618"/>
                        <a:pt x="684" y="1623"/>
                        <a:pt x="683" y="1630"/>
                      </a:cubicBezTo>
                      <a:cubicBezTo>
                        <a:pt x="682" y="1635"/>
                        <a:pt x="683" y="1639"/>
                        <a:pt x="686" y="1643"/>
                      </a:cubicBezTo>
                      <a:cubicBezTo>
                        <a:pt x="690" y="1648"/>
                        <a:pt x="698" y="1650"/>
                        <a:pt x="703" y="1645"/>
                      </a:cubicBezTo>
                      <a:cubicBezTo>
                        <a:pt x="706" y="1642"/>
                        <a:pt x="706" y="1638"/>
                        <a:pt x="704" y="1634"/>
                      </a:cubicBezTo>
                      <a:cubicBezTo>
                        <a:pt x="701" y="1630"/>
                        <a:pt x="696" y="1629"/>
                        <a:pt x="692" y="1632"/>
                      </a:cubicBezTo>
                      <a:cubicBezTo>
                        <a:pt x="688" y="1635"/>
                        <a:pt x="687" y="1640"/>
                        <a:pt x="690" y="1644"/>
                      </a:cubicBezTo>
                      <a:cubicBezTo>
                        <a:pt x="690" y="1645"/>
                        <a:pt x="691" y="1645"/>
                        <a:pt x="692" y="1646"/>
                      </a:cubicBezTo>
                      <a:cubicBezTo>
                        <a:pt x="690" y="1645"/>
                        <a:pt x="689" y="1644"/>
                        <a:pt x="687" y="1642"/>
                      </a:cubicBezTo>
                      <a:cubicBezTo>
                        <a:pt x="685" y="1639"/>
                        <a:pt x="684" y="1635"/>
                        <a:pt x="685" y="1631"/>
                      </a:cubicBezTo>
                      <a:cubicBezTo>
                        <a:pt x="687" y="1625"/>
                        <a:pt x="692" y="1620"/>
                        <a:pt x="698" y="1619"/>
                      </a:cubicBezTo>
                      <a:cubicBezTo>
                        <a:pt x="705" y="1617"/>
                        <a:pt x="711" y="1620"/>
                        <a:pt x="716" y="1625"/>
                      </a:cubicBezTo>
                      <a:cubicBezTo>
                        <a:pt x="722" y="1632"/>
                        <a:pt x="723" y="1640"/>
                        <a:pt x="723" y="1649"/>
                      </a:cubicBezTo>
                      <a:cubicBezTo>
                        <a:pt x="722" y="1669"/>
                        <a:pt x="718" y="1683"/>
                        <a:pt x="722" y="1704"/>
                      </a:cubicBezTo>
                      <a:cubicBezTo>
                        <a:pt x="725" y="1724"/>
                        <a:pt x="733" y="1741"/>
                        <a:pt x="748" y="1755"/>
                      </a:cubicBezTo>
                      <a:cubicBezTo>
                        <a:pt x="762" y="1767"/>
                        <a:pt x="779" y="1771"/>
                        <a:pt x="796" y="1764"/>
                      </a:cubicBezTo>
                      <a:cubicBezTo>
                        <a:pt x="812" y="1757"/>
                        <a:pt x="823" y="1741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18" y="1731"/>
                        <a:pt x="810" y="1738"/>
                        <a:pt x="800" y="1738"/>
                      </a:cubicBezTo>
                      <a:cubicBezTo>
                        <a:pt x="783" y="1740"/>
                        <a:pt x="772" y="1729"/>
                        <a:pt x="770" y="1712"/>
                      </a:cubicBezTo>
                      <a:cubicBezTo>
                        <a:pt x="766" y="1682"/>
                        <a:pt x="730" y="1687"/>
                        <a:pt x="734" y="1719"/>
                      </a:cubicBezTo>
                      <a:cubicBezTo>
                        <a:pt x="736" y="1736"/>
                        <a:pt x="750" y="1748"/>
                        <a:pt x="762" y="1753"/>
                      </a:cubicBezTo>
                      <a:cubicBezTo>
                        <a:pt x="787" y="1762"/>
                        <a:pt x="821" y="1750"/>
                        <a:pt x="822" y="1724"/>
                      </a:cubicBezTo>
                      <a:cubicBezTo>
                        <a:pt x="821" y="1741"/>
                        <a:pt x="810" y="1755"/>
                        <a:pt x="795" y="1761"/>
                      </a:cubicBezTo>
                      <a:cubicBezTo>
                        <a:pt x="779" y="1767"/>
                        <a:pt x="764" y="1763"/>
                        <a:pt x="751" y="1752"/>
                      </a:cubicBezTo>
                      <a:cubicBezTo>
                        <a:pt x="737" y="1739"/>
                        <a:pt x="730" y="1722"/>
                        <a:pt x="726" y="1703"/>
                      </a:cubicBezTo>
                      <a:close/>
                      <a:moveTo>
                        <a:pt x="867" y="1621"/>
                      </a:moveTo>
                      <a:cubicBezTo>
                        <a:pt x="899" y="1608"/>
                        <a:pt x="924" y="1623"/>
                        <a:pt x="941" y="1622"/>
                      </a:cubicBezTo>
                      <a:cubicBezTo>
                        <a:pt x="959" y="1621"/>
                        <a:pt x="958" y="1600"/>
                        <a:pt x="939" y="1596"/>
                      </a:cubicBezTo>
                      <a:cubicBezTo>
                        <a:pt x="917" y="1592"/>
                        <a:pt x="888" y="1604"/>
                        <a:pt x="867" y="1621"/>
                      </a:cubicBezTo>
                      <a:close/>
                      <a:moveTo>
                        <a:pt x="836" y="1651"/>
                      </a:moveTo>
                      <a:cubicBezTo>
                        <a:pt x="831" y="1636"/>
                        <a:pt x="819" y="1625"/>
                        <a:pt x="805" y="1620"/>
                      </a:cubicBezTo>
                      <a:cubicBezTo>
                        <a:pt x="792" y="1615"/>
                        <a:pt x="777" y="1617"/>
                        <a:pt x="769" y="1627"/>
                      </a:cubicBezTo>
                      <a:cubicBezTo>
                        <a:pt x="764" y="1624"/>
                        <a:pt x="765" y="1615"/>
                        <a:pt x="772" y="1609"/>
                      </a:cubicBezTo>
                      <a:cubicBezTo>
                        <a:pt x="778" y="1604"/>
                        <a:pt x="792" y="1603"/>
                        <a:pt x="800" y="1611"/>
                      </a:cubicBezTo>
                      <a:cubicBezTo>
                        <a:pt x="807" y="1603"/>
                        <a:pt x="835" y="1621"/>
                        <a:pt x="836" y="1651"/>
                      </a:cubicBezTo>
                      <a:close/>
                      <a:moveTo>
                        <a:pt x="807" y="1786"/>
                      </a:moveTo>
                      <a:cubicBezTo>
                        <a:pt x="818" y="1788"/>
                        <a:pt x="835" y="1786"/>
                        <a:pt x="843" y="1781"/>
                      </a:cubicBezTo>
                      <a:cubicBezTo>
                        <a:pt x="855" y="1776"/>
                        <a:pt x="868" y="1762"/>
                        <a:pt x="866" y="1749"/>
                      </a:cubicBezTo>
                      <a:cubicBezTo>
                        <a:pt x="879" y="1747"/>
                        <a:pt x="888" y="1738"/>
                        <a:pt x="896" y="1729"/>
                      </a:cubicBezTo>
                      <a:cubicBezTo>
                        <a:pt x="907" y="1716"/>
                        <a:pt x="920" y="1704"/>
                        <a:pt x="933" y="1710"/>
                      </a:cubicBezTo>
                      <a:cubicBezTo>
                        <a:pt x="922" y="1697"/>
                        <a:pt x="899" y="1699"/>
                        <a:pt x="886" y="1707"/>
                      </a:cubicBezTo>
                      <a:cubicBezTo>
                        <a:pt x="868" y="1718"/>
                        <a:pt x="863" y="1732"/>
                        <a:pt x="853" y="1752"/>
                      </a:cubicBezTo>
                      <a:cubicBezTo>
                        <a:pt x="847" y="1764"/>
                        <a:pt x="825" y="1783"/>
                        <a:pt x="807" y="1786"/>
                      </a:cubicBezTo>
                      <a:close/>
                      <a:moveTo>
                        <a:pt x="836" y="1662"/>
                      </a:moveTo>
                      <a:cubicBezTo>
                        <a:pt x="834" y="1648"/>
                        <a:pt x="811" y="1646"/>
                        <a:pt x="798" y="1650"/>
                      </a:cubicBezTo>
                      <a:cubicBezTo>
                        <a:pt x="783" y="1654"/>
                        <a:pt x="767" y="1664"/>
                        <a:pt x="751" y="1655"/>
                      </a:cubicBezTo>
                      <a:cubicBezTo>
                        <a:pt x="743" y="1651"/>
                        <a:pt x="737" y="1642"/>
                        <a:pt x="738" y="1633"/>
                      </a:cubicBezTo>
                      <a:cubicBezTo>
                        <a:pt x="738" y="1627"/>
                        <a:pt x="742" y="1622"/>
                        <a:pt x="748" y="1622"/>
                      </a:cubicBezTo>
                      <a:cubicBezTo>
                        <a:pt x="744" y="1625"/>
                        <a:pt x="743" y="1633"/>
                        <a:pt x="747" y="1638"/>
                      </a:cubicBezTo>
                      <a:cubicBezTo>
                        <a:pt x="751" y="1642"/>
                        <a:pt x="759" y="1643"/>
                        <a:pt x="766" y="1640"/>
                      </a:cubicBezTo>
                      <a:cubicBezTo>
                        <a:pt x="779" y="1635"/>
                        <a:pt x="790" y="1627"/>
                        <a:pt x="803" y="1627"/>
                      </a:cubicBezTo>
                      <a:cubicBezTo>
                        <a:pt x="820" y="1627"/>
                        <a:pt x="837" y="1641"/>
                        <a:pt x="836" y="1662"/>
                      </a:cubicBezTo>
                      <a:close/>
                      <a:moveTo>
                        <a:pt x="899" y="1540"/>
                      </a:moveTo>
                      <a:cubicBezTo>
                        <a:pt x="914" y="1532"/>
                        <a:pt x="925" y="1510"/>
                        <a:pt x="924" y="1493"/>
                      </a:cubicBezTo>
                      <a:cubicBezTo>
                        <a:pt x="922" y="1476"/>
                        <a:pt x="906" y="1472"/>
                        <a:pt x="904" y="1491"/>
                      </a:cubicBezTo>
                      <a:cubicBezTo>
                        <a:pt x="903" y="1506"/>
                        <a:pt x="909" y="1528"/>
                        <a:pt x="899" y="1540"/>
                      </a:cubicBezTo>
                      <a:close/>
                      <a:moveTo>
                        <a:pt x="877" y="1551"/>
                      </a:moveTo>
                      <a:cubicBezTo>
                        <a:pt x="874" y="1552"/>
                        <a:pt x="872" y="1555"/>
                        <a:pt x="871" y="1558"/>
                      </a:cubicBezTo>
                      <a:cubicBezTo>
                        <a:pt x="870" y="1561"/>
                        <a:pt x="871" y="1566"/>
                        <a:pt x="875" y="1569"/>
                      </a:cubicBezTo>
                      <a:cubicBezTo>
                        <a:pt x="880" y="1573"/>
                        <a:pt x="886" y="1572"/>
                        <a:pt x="889" y="1569"/>
                      </a:cubicBezTo>
                      <a:cubicBezTo>
                        <a:pt x="895" y="1563"/>
                        <a:pt x="891" y="1558"/>
                        <a:pt x="891" y="1552"/>
                      </a:cubicBezTo>
                      <a:cubicBezTo>
                        <a:pt x="892" y="1547"/>
                        <a:pt x="898" y="1542"/>
                        <a:pt x="905" y="1541"/>
                      </a:cubicBezTo>
                      <a:cubicBezTo>
                        <a:pt x="914" y="1540"/>
                        <a:pt x="922" y="1544"/>
                        <a:pt x="926" y="1552"/>
                      </a:cubicBezTo>
                      <a:cubicBezTo>
                        <a:pt x="928" y="1557"/>
                        <a:pt x="927" y="1563"/>
                        <a:pt x="922" y="1565"/>
                      </a:cubicBezTo>
                      <a:cubicBezTo>
                        <a:pt x="923" y="1560"/>
                        <a:pt x="918" y="1554"/>
                        <a:pt x="912" y="1557"/>
                      </a:cubicBezTo>
                      <a:cubicBezTo>
                        <a:pt x="908" y="1559"/>
                        <a:pt x="904" y="1566"/>
                        <a:pt x="899" y="1573"/>
                      </a:cubicBezTo>
                      <a:cubicBezTo>
                        <a:pt x="894" y="1580"/>
                        <a:pt x="888" y="1585"/>
                        <a:pt x="881" y="1588"/>
                      </a:cubicBezTo>
                      <a:cubicBezTo>
                        <a:pt x="867" y="1592"/>
                        <a:pt x="852" y="1582"/>
                        <a:pt x="851" y="1568"/>
                      </a:cubicBezTo>
                      <a:cubicBezTo>
                        <a:pt x="850" y="1560"/>
                        <a:pt x="854" y="1553"/>
                        <a:pt x="858" y="1548"/>
                      </a:cubicBezTo>
                      <a:cubicBezTo>
                        <a:pt x="863" y="1542"/>
                        <a:pt x="879" y="1529"/>
                        <a:pt x="879" y="1519"/>
                      </a:cubicBezTo>
                      <a:cubicBezTo>
                        <a:pt x="880" y="1512"/>
                        <a:pt x="874" y="1509"/>
                        <a:pt x="870" y="1510"/>
                      </a:cubicBezTo>
                      <a:cubicBezTo>
                        <a:pt x="871" y="1504"/>
                        <a:pt x="879" y="1502"/>
                        <a:pt x="885" y="1505"/>
                      </a:cubicBezTo>
                      <a:cubicBezTo>
                        <a:pt x="896" y="1510"/>
                        <a:pt x="901" y="1526"/>
                        <a:pt x="893" y="1539"/>
                      </a:cubicBezTo>
                      <a:cubicBezTo>
                        <a:pt x="890" y="1544"/>
                        <a:pt x="884" y="1547"/>
                        <a:pt x="877" y="1551"/>
                      </a:cubicBezTo>
                      <a:close/>
                      <a:moveTo>
                        <a:pt x="878" y="1553"/>
                      </a:moveTo>
                      <a:cubicBezTo>
                        <a:pt x="873" y="1556"/>
                        <a:pt x="871" y="1561"/>
                        <a:pt x="874" y="1565"/>
                      </a:cubicBezTo>
                      <a:cubicBezTo>
                        <a:pt x="878" y="1573"/>
                        <a:pt x="889" y="1569"/>
                        <a:pt x="890" y="1561"/>
                      </a:cubicBezTo>
                      <a:cubicBezTo>
                        <a:pt x="891" y="1556"/>
                        <a:pt x="888" y="1552"/>
                        <a:pt x="892" y="1546"/>
                      </a:cubicBezTo>
                      <a:cubicBezTo>
                        <a:pt x="886" y="1551"/>
                        <a:pt x="883" y="1550"/>
                        <a:pt x="878" y="1553"/>
                      </a:cubicBezTo>
                      <a:close/>
                      <a:moveTo>
                        <a:pt x="854" y="1582"/>
                      </a:moveTo>
                      <a:cubicBezTo>
                        <a:pt x="858" y="1589"/>
                        <a:pt x="868" y="1592"/>
                        <a:pt x="874" y="1591"/>
                      </a:cubicBezTo>
                      <a:cubicBezTo>
                        <a:pt x="877" y="1599"/>
                        <a:pt x="863" y="1611"/>
                        <a:pt x="853" y="1603"/>
                      </a:cubicBezTo>
                      <a:cubicBezTo>
                        <a:pt x="847" y="1597"/>
                        <a:pt x="847" y="1586"/>
                        <a:pt x="854" y="1582"/>
                      </a:cubicBezTo>
                      <a:close/>
                      <a:moveTo>
                        <a:pt x="985" y="1813"/>
                      </a:moveTo>
                      <a:cubicBezTo>
                        <a:pt x="965" y="1799"/>
                        <a:pt x="945" y="1814"/>
                        <a:pt x="936" y="1823"/>
                      </a:cubicBezTo>
                      <a:cubicBezTo>
                        <a:pt x="926" y="1833"/>
                        <a:pt x="918" y="1847"/>
                        <a:pt x="902" y="1847"/>
                      </a:cubicBezTo>
                      <a:cubicBezTo>
                        <a:pt x="893" y="1847"/>
                        <a:pt x="885" y="1843"/>
                        <a:pt x="881" y="1835"/>
                      </a:cubicBezTo>
                      <a:cubicBezTo>
                        <a:pt x="879" y="1830"/>
                        <a:pt x="880" y="1825"/>
                        <a:pt x="885" y="1822"/>
                      </a:cubicBezTo>
                      <a:cubicBezTo>
                        <a:pt x="883" y="1826"/>
                        <a:pt x="886" y="1833"/>
                        <a:pt x="891" y="1835"/>
                      </a:cubicBezTo>
                      <a:cubicBezTo>
                        <a:pt x="896" y="1837"/>
                        <a:pt x="903" y="1834"/>
                        <a:pt x="907" y="1829"/>
                      </a:cubicBezTo>
                      <a:cubicBezTo>
                        <a:pt x="916" y="1816"/>
                        <a:pt x="928" y="1805"/>
                        <a:pt x="941" y="1800"/>
                      </a:cubicBezTo>
                      <a:cubicBezTo>
                        <a:pt x="955" y="1795"/>
                        <a:pt x="975" y="1798"/>
                        <a:pt x="985" y="1813"/>
                      </a:cubicBezTo>
                      <a:close/>
                      <a:moveTo>
                        <a:pt x="793" y="1968"/>
                      </a:moveTo>
                      <a:cubicBezTo>
                        <a:pt x="792" y="1970"/>
                        <a:pt x="789" y="1971"/>
                        <a:pt x="787" y="1971"/>
                      </a:cubicBezTo>
                      <a:cubicBezTo>
                        <a:pt x="784" y="1971"/>
                        <a:pt x="781" y="1969"/>
                        <a:pt x="780" y="1965"/>
                      </a:cubicBezTo>
                      <a:cubicBezTo>
                        <a:pt x="778" y="1961"/>
                        <a:pt x="780" y="1957"/>
                        <a:pt x="783" y="1956"/>
                      </a:cubicBezTo>
                      <a:cubicBezTo>
                        <a:pt x="789" y="1952"/>
                        <a:pt x="792" y="1957"/>
                        <a:pt x="795" y="1957"/>
                      </a:cubicBezTo>
                      <a:cubicBezTo>
                        <a:pt x="799" y="1958"/>
                        <a:pt x="804" y="1955"/>
                        <a:pt x="806" y="1950"/>
                      </a:cubicBezTo>
                      <a:cubicBezTo>
                        <a:pt x="809" y="1944"/>
                        <a:pt x="808" y="1938"/>
                        <a:pt x="803" y="1933"/>
                      </a:cubicBezTo>
                      <a:cubicBezTo>
                        <a:pt x="800" y="1931"/>
                        <a:pt x="796" y="1930"/>
                        <a:pt x="793" y="1933"/>
                      </a:cubicBezTo>
                      <a:cubicBezTo>
                        <a:pt x="797" y="1933"/>
                        <a:pt x="800" y="1938"/>
                        <a:pt x="796" y="1942"/>
                      </a:cubicBezTo>
                      <a:cubicBezTo>
                        <a:pt x="794" y="1944"/>
                        <a:pt x="788" y="1946"/>
                        <a:pt x="782" y="1948"/>
                      </a:cubicBezTo>
                      <a:cubicBezTo>
                        <a:pt x="776" y="1950"/>
                        <a:pt x="771" y="1952"/>
                        <a:pt x="768" y="1957"/>
                      </a:cubicBezTo>
                      <a:cubicBezTo>
                        <a:pt x="762" y="1966"/>
                        <a:pt x="766" y="1979"/>
                        <a:pt x="775" y="1983"/>
                      </a:cubicBezTo>
                      <a:cubicBezTo>
                        <a:pt x="781" y="1985"/>
                        <a:pt x="786" y="1984"/>
                        <a:pt x="791" y="1982"/>
                      </a:cubicBezTo>
                      <a:cubicBezTo>
                        <a:pt x="797" y="1980"/>
                        <a:pt x="809" y="1972"/>
                        <a:pt x="816" y="1974"/>
                      </a:cubicBezTo>
                      <a:cubicBezTo>
                        <a:pt x="821" y="1975"/>
                        <a:pt x="822" y="1979"/>
                        <a:pt x="821" y="1982"/>
                      </a:cubicBezTo>
                      <a:cubicBezTo>
                        <a:pt x="825" y="1983"/>
                        <a:pt x="828" y="1978"/>
                        <a:pt x="828" y="1973"/>
                      </a:cubicBezTo>
                      <a:cubicBezTo>
                        <a:pt x="827" y="1964"/>
                        <a:pt x="816" y="1956"/>
                        <a:pt x="805" y="1959"/>
                      </a:cubicBezTo>
                      <a:cubicBezTo>
                        <a:pt x="801" y="1960"/>
                        <a:pt x="798" y="1964"/>
                        <a:pt x="793" y="1968"/>
                      </a:cubicBezTo>
                      <a:close/>
                      <a:moveTo>
                        <a:pt x="638" y="1942"/>
                      </a:moveTo>
                      <a:cubicBezTo>
                        <a:pt x="653" y="1934"/>
                        <a:pt x="654" y="1919"/>
                        <a:pt x="657" y="1914"/>
                      </a:cubicBezTo>
                      <a:cubicBezTo>
                        <a:pt x="660" y="1908"/>
                        <a:pt x="667" y="1912"/>
                        <a:pt x="665" y="1919"/>
                      </a:cubicBezTo>
                      <a:cubicBezTo>
                        <a:pt x="663" y="1927"/>
                        <a:pt x="652" y="1939"/>
                        <a:pt x="638" y="1942"/>
                      </a:cubicBezTo>
                      <a:close/>
                      <a:moveTo>
                        <a:pt x="683" y="1894"/>
                      </a:moveTo>
                      <a:cubicBezTo>
                        <a:pt x="684" y="1895"/>
                        <a:pt x="684" y="1897"/>
                        <a:pt x="683" y="1898"/>
                      </a:cubicBezTo>
                      <a:cubicBezTo>
                        <a:pt x="682" y="1899"/>
                        <a:pt x="680" y="1901"/>
                        <a:pt x="678" y="1900"/>
                      </a:cubicBezTo>
                      <a:cubicBezTo>
                        <a:pt x="676" y="1900"/>
                        <a:pt x="674" y="1898"/>
                        <a:pt x="674" y="1896"/>
                      </a:cubicBezTo>
                      <a:cubicBezTo>
                        <a:pt x="674" y="1892"/>
                        <a:pt x="677" y="1892"/>
                        <a:pt x="679" y="1890"/>
                      </a:cubicBezTo>
                      <a:cubicBezTo>
                        <a:pt x="680" y="1888"/>
                        <a:pt x="680" y="1885"/>
                        <a:pt x="678" y="1882"/>
                      </a:cubicBezTo>
                      <a:cubicBezTo>
                        <a:pt x="676" y="1879"/>
                        <a:pt x="672" y="1878"/>
                        <a:pt x="668" y="1879"/>
                      </a:cubicBezTo>
                      <a:cubicBezTo>
                        <a:pt x="666" y="1880"/>
                        <a:pt x="665" y="1882"/>
                        <a:pt x="665" y="1884"/>
                      </a:cubicBezTo>
                      <a:cubicBezTo>
                        <a:pt x="667" y="1882"/>
                        <a:pt x="670" y="1882"/>
                        <a:pt x="671" y="1885"/>
                      </a:cubicBezTo>
                      <a:cubicBezTo>
                        <a:pt x="671" y="1887"/>
                        <a:pt x="671" y="1890"/>
                        <a:pt x="670" y="1894"/>
                      </a:cubicBezTo>
                      <a:cubicBezTo>
                        <a:pt x="669" y="1898"/>
                        <a:pt x="669" y="1901"/>
                        <a:pt x="671" y="1904"/>
                      </a:cubicBezTo>
                      <a:cubicBezTo>
                        <a:pt x="673" y="1910"/>
                        <a:pt x="681" y="1911"/>
                        <a:pt x="686" y="1907"/>
                      </a:cubicBezTo>
                      <a:cubicBezTo>
                        <a:pt x="689" y="1905"/>
                        <a:pt x="690" y="1902"/>
                        <a:pt x="690" y="1899"/>
                      </a:cubicBezTo>
                      <a:cubicBezTo>
                        <a:pt x="691" y="1896"/>
                        <a:pt x="690" y="1887"/>
                        <a:pt x="693" y="1884"/>
                      </a:cubicBezTo>
                      <a:cubicBezTo>
                        <a:pt x="695" y="1882"/>
                        <a:pt x="697" y="1882"/>
                        <a:pt x="699" y="1884"/>
                      </a:cubicBezTo>
                      <a:cubicBezTo>
                        <a:pt x="700" y="1882"/>
                        <a:pt x="698" y="1879"/>
                        <a:pt x="696" y="1878"/>
                      </a:cubicBezTo>
                      <a:cubicBezTo>
                        <a:pt x="691" y="1876"/>
                        <a:pt x="684" y="1879"/>
                        <a:pt x="682" y="1886"/>
                      </a:cubicBezTo>
                      <a:cubicBezTo>
                        <a:pt x="682" y="1888"/>
                        <a:pt x="682" y="1891"/>
                        <a:pt x="683" y="1894"/>
                      </a:cubicBezTo>
                      <a:close/>
                      <a:moveTo>
                        <a:pt x="683" y="1894"/>
                      </a:moveTo>
                      <a:cubicBezTo>
                        <a:pt x="683" y="1897"/>
                        <a:pt x="682" y="1899"/>
                        <a:pt x="680" y="1899"/>
                      </a:cubicBezTo>
                      <a:cubicBezTo>
                        <a:pt x="676" y="1900"/>
                        <a:pt x="674" y="1896"/>
                        <a:pt x="676" y="1893"/>
                      </a:cubicBezTo>
                      <a:cubicBezTo>
                        <a:pt x="678" y="1891"/>
                        <a:pt x="680" y="1891"/>
                        <a:pt x="681" y="1888"/>
                      </a:cubicBezTo>
                      <a:cubicBezTo>
                        <a:pt x="681" y="1891"/>
                        <a:pt x="682" y="1892"/>
                        <a:pt x="683" y="1894"/>
                      </a:cubicBezTo>
                      <a:close/>
                      <a:moveTo>
                        <a:pt x="680" y="1911"/>
                      </a:moveTo>
                      <a:cubicBezTo>
                        <a:pt x="677" y="1912"/>
                        <a:pt x="673" y="1909"/>
                        <a:pt x="671" y="1907"/>
                      </a:cubicBezTo>
                      <a:cubicBezTo>
                        <a:pt x="668" y="1909"/>
                        <a:pt x="668" y="1917"/>
                        <a:pt x="674" y="1917"/>
                      </a:cubicBezTo>
                      <a:cubicBezTo>
                        <a:pt x="678" y="1918"/>
                        <a:pt x="681" y="1914"/>
                        <a:pt x="680" y="1911"/>
                      </a:cubicBezTo>
                      <a:close/>
                      <a:moveTo>
                        <a:pt x="674" y="1918"/>
                      </a:moveTo>
                      <a:cubicBezTo>
                        <a:pt x="673" y="1918"/>
                        <a:pt x="672" y="1918"/>
                        <a:pt x="672" y="1917"/>
                      </a:cubicBezTo>
                      <a:cubicBezTo>
                        <a:pt x="669" y="1925"/>
                        <a:pt x="664" y="1932"/>
                        <a:pt x="657" y="1937"/>
                      </a:cubicBezTo>
                      <a:cubicBezTo>
                        <a:pt x="645" y="1946"/>
                        <a:pt x="631" y="1943"/>
                        <a:pt x="612" y="1953"/>
                      </a:cubicBezTo>
                      <a:cubicBezTo>
                        <a:pt x="603" y="1958"/>
                        <a:pt x="597" y="1964"/>
                        <a:pt x="593" y="1969"/>
                      </a:cubicBezTo>
                      <a:cubicBezTo>
                        <a:pt x="584" y="1982"/>
                        <a:pt x="580" y="1999"/>
                        <a:pt x="566" y="2010"/>
                      </a:cubicBezTo>
                      <a:cubicBezTo>
                        <a:pt x="571" y="2004"/>
                        <a:pt x="569" y="1995"/>
                        <a:pt x="558" y="1995"/>
                      </a:cubicBezTo>
                      <a:cubicBezTo>
                        <a:pt x="551" y="1995"/>
                        <a:pt x="541" y="2005"/>
                        <a:pt x="529" y="1992"/>
                      </a:cubicBezTo>
                      <a:cubicBezTo>
                        <a:pt x="532" y="2001"/>
                        <a:pt x="536" y="2009"/>
                        <a:pt x="544" y="2013"/>
                      </a:cubicBezTo>
                      <a:cubicBezTo>
                        <a:pt x="549" y="2016"/>
                        <a:pt x="554" y="2016"/>
                        <a:pt x="559" y="2015"/>
                      </a:cubicBezTo>
                      <a:cubicBezTo>
                        <a:pt x="583" y="2009"/>
                        <a:pt x="585" y="1974"/>
                        <a:pt x="602" y="1964"/>
                      </a:cubicBezTo>
                      <a:cubicBezTo>
                        <a:pt x="601" y="1964"/>
                        <a:pt x="601" y="1965"/>
                        <a:pt x="600" y="1965"/>
                      </a:cubicBezTo>
                      <a:cubicBezTo>
                        <a:pt x="585" y="1978"/>
                        <a:pt x="586" y="2002"/>
                        <a:pt x="600" y="2015"/>
                      </a:cubicBezTo>
                      <a:cubicBezTo>
                        <a:pt x="607" y="2021"/>
                        <a:pt x="617" y="2024"/>
                        <a:pt x="628" y="2022"/>
                      </a:cubicBezTo>
                      <a:cubicBezTo>
                        <a:pt x="640" y="2020"/>
                        <a:pt x="649" y="2013"/>
                        <a:pt x="653" y="2001"/>
                      </a:cubicBezTo>
                      <a:cubicBezTo>
                        <a:pt x="657" y="1990"/>
                        <a:pt x="655" y="1978"/>
                        <a:pt x="645" y="1971"/>
                      </a:cubicBezTo>
                      <a:cubicBezTo>
                        <a:pt x="638" y="1967"/>
                        <a:pt x="630" y="1967"/>
                        <a:pt x="624" y="1971"/>
                      </a:cubicBezTo>
                      <a:cubicBezTo>
                        <a:pt x="616" y="1977"/>
                        <a:pt x="614" y="1987"/>
                        <a:pt x="618" y="1994"/>
                      </a:cubicBezTo>
                      <a:cubicBezTo>
                        <a:pt x="622" y="2001"/>
                        <a:pt x="632" y="2004"/>
                        <a:pt x="640" y="1998"/>
                      </a:cubicBezTo>
                      <a:cubicBezTo>
                        <a:pt x="631" y="2004"/>
                        <a:pt x="622" y="2000"/>
                        <a:pt x="619" y="1992"/>
                      </a:cubicBezTo>
                      <a:cubicBezTo>
                        <a:pt x="617" y="1986"/>
                        <a:pt x="618" y="1978"/>
                        <a:pt x="625" y="1974"/>
                      </a:cubicBezTo>
                      <a:cubicBezTo>
                        <a:pt x="631" y="1970"/>
                        <a:pt x="638" y="1970"/>
                        <a:pt x="643" y="1974"/>
                      </a:cubicBezTo>
                      <a:cubicBezTo>
                        <a:pt x="652" y="1980"/>
                        <a:pt x="654" y="1990"/>
                        <a:pt x="650" y="2000"/>
                      </a:cubicBezTo>
                      <a:cubicBezTo>
                        <a:pt x="646" y="2010"/>
                        <a:pt x="638" y="2017"/>
                        <a:pt x="627" y="2019"/>
                      </a:cubicBezTo>
                      <a:cubicBezTo>
                        <a:pt x="617" y="2021"/>
                        <a:pt x="608" y="2017"/>
                        <a:pt x="601" y="2011"/>
                      </a:cubicBezTo>
                      <a:cubicBezTo>
                        <a:pt x="589" y="1999"/>
                        <a:pt x="588" y="1978"/>
                        <a:pt x="601" y="1967"/>
                      </a:cubicBezTo>
                      <a:cubicBezTo>
                        <a:pt x="612" y="1957"/>
                        <a:pt x="623" y="1956"/>
                        <a:pt x="636" y="1960"/>
                      </a:cubicBezTo>
                      <a:cubicBezTo>
                        <a:pt x="658" y="1968"/>
                        <a:pt x="674" y="1988"/>
                        <a:pt x="675" y="2005"/>
                      </a:cubicBezTo>
                      <a:cubicBezTo>
                        <a:pt x="676" y="2015"/>
                        <a:pt x="670" y="2025"/>
                        <a:pt x="660" y="2024"/>
                      </a:cubicBezTo>
                      <a:cubicBezTo>
                        <a:pt x="653" y="2023"/>
                        <a:pt x="650" y="2019"/>
                        <a:pt x="651" y="2012"/>
                      </a:cubicBezTo>
                      <a:cubicBezTo>
                        <a:pt x="643" y="2018"/>
                        <a:pt x="650" y="2033"/>
                        <a:pt x="662" y="2037"/>
                      </a:cubicBezTo>
                      <a:cubicBezTo>
                        <a:pt x="675" y="2040"/>
                        <a:pt x="684" y="2035"/>
                        <a:pt x="690" y="2027"/>
                      </a:cubicBezTo>
                      <a:cubicBezTo>
                        <a:pt x="698" y="2016"/>
                        <a:pt x="697" y="1999"/>
                        <a:pt x="687" y="1985"/>
                      </a:cubicBezTo>
                      <a:cubicBezTo>
                        <a:pt x="676" y="1971"/>
                        <a:pt x="660" y="1961"/>
                        <a:pt x="642" y="1958"/>
                      </a:cubicBezTo>
                      <a:cubicBezTo>
                        <a:pt x="644" y="1958"/>
                        <a:pt x="647" y="1959"/>
                        <a:pt x="649" y="1959"/>
                      </a:cubicBezTo>
                      <a:cubicBezTo>
                        <a:pt x="679" y="1966"/>
                        <a:pt x="700" y="1985"/>
                        <a:pt x="708" y="2015"/>
                      </a:cubicBezTo>
                      <a:cubicBezTo>
                        <a:pt x="713" y="2037"/>
                        <a:pt x="707" y="2057"/>
                        <a:pt x="690" y="2072"/>
                      </a:cubicBezTo>
                      <a:cubicBezTo>
                        <a:pt x="679" y="2081"/>
                        <a:pt x="667" y="2086"/>
                        <a:pt x="654" y="2088"/>
                      </a:cubicBezTo>
                      <a:cubicBezTo>
                        <a:pt x="641" y="2090"/>
                        <a:pt x="626" y="2089"/>
                        <a:pt x="613" y="2084"/>
                      </a:cubicBezTo>
                      <a:cubicBezTo>
                        <a:pt x="607" y="2082"/>
                        <a:pt x="603" y="2079"/>
                        <a:pt x="597" y="2074"/>
                      </a:cubicBezTo>
                      <a:cubicBezTo>
                        <a:pt x="588" y="2066"/>
                        <a:pt x="582" y="2055"/>
                        <a:pt x="582" y="2042"/>
                      </a:cubicBezTo>
                      <a:cubicBezTo>
                        <a:pt x="582" y="2032"/>
                        <a:pt x="586" y="2024"/>
                        <a:pt x="595" y="2019"/>
                      </a:cubicBezTo>
                      <a:cubicBezTo>
                        <a:pt x="582" y="2013"/>
                        <a:pt x="562" y="2031"/>
                        <a:pt x="575" y="2050"/>
                      </a:cubicBezTo>
                      <a:cubicBezTo>
                        <a:pt x="567" y="2062"/>
                        <a:pt x="586" y="2076"/>
                        <a:pt x="601" y="2082"/>
                      </a:cubicBezTo>
                      <a:cubicBezTo>
                        <a:pt x="582" y="2076"/>
                        <a:pt x="561" y="2057"/>
                        <a:pt x="552" y="2048"/>
                      </a:cubicBezTo>
                      <a:cubicBezTo>
                        <a:pt x="551" y="2048"/>
                        <a:pt x="550" y="2049"/>
                        <a:pt x="550" y="2049"/>
                      </a:cubicBezTo>
                      <a:cubicBezTo>
                        <a:pt x="553" y="2053"/>
                        <a:pt x="558" y="2058"/>
                        <a:pt x="564" y="2064"/>
                      </a:cubicBezTo>
                      <a:cubicBezTo>
                        <a:pt x="554" y="2061"/>
                        <a:pt x="542" y="2062"/>
                        <a:pt x="534" y="2070"/>
                      </a:cubicBezTo>
                      <a:cubicBezTo>
                        <a:pt x="520" y="2084"/>
                        <a:pt x="517" y="2109"/>
                        <a:pt x="497" y="2123"/>
                      </a:cubicBezTo>
                      <a:cubicBezTo>
                        <a:pt x="519" y="2119"/>
                        <a:pt x="530" y="2097"/>
                        <a:pt x="540" y="2087"/>
                      </a:cubicBezTo>
                      <a:cubicBezTo>
                        <a:pt x="560" y="2067"/>
                        <a:pt x="571" y="2072"/>
                        <a:pt x="590" y="2081"/>
                      </a:cubicBezTo>
                      <a:cubicBezTo>
                        <a:pt x="587" y="2080"/>
                        <a:pt x="583" y="2080"/>
                        <a:pt x="580" y="2080"/>
                      </a:cubicBezTo>
                      <a:cubicBezTo>
                        <a:pt x="558" y="2081"/>
                        <a:pt x="538" y="2094"/>
                        <a:pt x="531" y="2113"/>
                      </a:cubicBezTo>
                      <a:cubicBezTo>
                        <a:pt x="524" y="2129"/>
                        <a:pt x="527" y="2145"/>
                        <a:pt x="538" y="2158"/>
                      </a:cubicBezTo>
                      <a:cubicBezTo>
                        <a:pt x="552" y="2175"/>
                        <a:pt x="574" y="2180"/>
                        <a:pt x="594" y="2172"/>
                      </a:cubicBezTo>
                      <a:cubicBezTo>
                        <a:pt x="603" y="2168"/>
                        <a:pt x="610" y="2161"/>
                        <a:pt x="614" y="2153"/>
                      </a:cubicBezTo>
                      <a:cubicBezTo>
                        <a:pt x="621" y="2138"/>
                        <a:pt x="615" y="2125"/>
                        <a:pt x="603" y="2115"/>
                      </a:cubicBezTo>
                      <a:cubicBezTo>
                        <a:pt x="610" y="2130"/>
                        <a:pt x="597" y="2136"/>
                        <a:pt x="595" y="2142"/>
                      </a:cubicBezTo>
                      <a:cubicBezTo>
                        <a:pt x="589" y="2156"/>
                        <a:pt x="608" y="2161"/>
                        <a:pt x="614" y="2147"/>
                      </a:cubicBezTo>
                      <a:cubicBezTo>
                        <a:pt x="615" y="2146"/>
                        <a:pt x="615" y="2144"/>
                        <a:pt x="616" y="2142"/>
                      </a:cubicBezTo>
                      <a:cubicBezTo>
                        <a:pt x="615" y="2155"/>
                        <a:pt x="606" y="2165"/>
                        <a:pt x="594" y="2170"/>
                      </a:cubicBezTo>
                      <a:cubicBezTo>
                        <a:pt x="574" y="2178"/>
                        <a:pt x="554" y="2172"/>
                        <a:pt x="540" y="2157"/>
                      </a:cubicBezTo>
                      <a:cubicBezTo>
                        <a:pt x="531" y="2145"/>
                        <a:pt x="528" y="2129"/>
                        <a:pt x="534" y="2115"/>
                      </a:cubicBezTo>
                      <a:cubicBezTo>
                        <a:pt x="541" y="2098"/>
                        <a:pt x="560" y="2086"/>
                        <a:pt x="579" y="2086"/>
                      </a:cubicBezTo>
                      <a:cubicBezTo>
                        <a:pt x="586" y="2085"/>
                        <a:pt x="593" y="2086"/>
                        <a:pt x="600" y="2088"/>
                      </a:cubicBezTo>
                      <a:cubicBezTo>
                        <a:pt x="596" y="2087"/>
                        <a:pt x="591" y="2087"/>
                        <a:pt x="587" y="2088"/>
                      </a:cubicBezTo>
                      <a:cubicBezTo>
                        <a:pt x="575" y="2091"/>
                        <a:pt x="563" y="2102"/>
                        <a:pt x="565" y="2115"/>
                      </a:cubicBezTo>
                      <a:cubicBezTo>
                        <a:pt x="566" y="2121"/>
                        <a:pt x="571" y="2125"/>
                        <a:pt x="576" y="2127"/>
                      </a:cubicBezTo>
                      <a:cubicBezTo>
                        <a:pt x="581" y="2128"/>
                        <a:pt x="585" y="2127"/>
                        <a:pt x="588" y="2124"/>
                      </a:cubicBezTo>
                      <a:cubicBezTo>
                        <a:pt x="592" y="2121"/>
                        <a:pt x="594" y="2117"/>
                        <a:pt x="594" y="2112"/>
                      </a:cubicBezTo>
                      <a:cubicBezTo>
                        <a:pt x="594" y="2106"/>
                        <a:pt x="589" y="2101"/>
                        <a:pt x="583" y="2101"/>
                      </a:cubicBezTo>
                      <a:cubicBezTo>
                        <a:pt x="579" y="2101"/>
                        <a:pt x="576" y="2103"/>
                        <a:pt x="575" y="2107"/>
                      </a:cubicBezTo>
                      <a:cubicBezTo>
                        <a:pt x="574" y="2109"/>
                        <a:pt x="575" y="2112"/>
                        <a:pt x="578" y="2112"/>
                      </a:cubicBezTo>
                      <a:cubicBezTo>
                        <a:pt x="577" y="2111"/>
                        <a:pt x="577" y="2109"/>
                        <a:pt x="578" y="2107"/>
                      </a:cubicBezTo>
                      <a:cubicBezTo>
                        <a:pt x="580" y="2104"/>
                        <a:pt x="584" y="2105"/>
                        <a:pt x="585" y="2107"/>
                      </a:cubicBezTo>
                      <a:cubicBezTo>
                        <a:pt x="587" y="2109"/>
                        <a:pt x="587" y="2111"/>
                        <a:pt x="586" y="2114"/>
                      </a:cubicBezTo>
                      <a:cubicBezTo>
                        <a:pt x="585" y="2117"/>
                        <a:pt x="582" y="2119"/>
                        <a:pt x="579" y="2118"/>
                      </a:cubicBezTo>
                      <a:cubicBezTo>
                        <a:pt x="575" y="2118"/>
                        <a:pt x="572" y="2115"/>
                        <a:pt x="571" y="2111"/>
                      </a:cubicBezTo>
                      <a:cubicBezTo>
                        <a:pt x="570" y="2101"/>
                        <a:pt x="582" y="2091"/>
                        <a:pt x="591" y="2090"/>
                      </a:cubicBezTo>
                      <a:cubicBezTo>
                        <a:pt x="603" y="2088"/>
                        <a:pt x="616" y="2092"/>
                        <a:pt x="626" y="2093"/>
                      </a:cubicBezTo>
                      <a:cubicBezTo>
                        <a:pt x="639" y="2095"/>
                        <a:pt x="652" y="2095"/>
                        <a:pt x="668" y="2088"/>
                      </a:cubicBezTo>
                      <a:cubicBezTo>
                        <a:pt x="665" y="2090"/>
                        <a:pt x="662" y="2092"/>
                        <a:pt x="660" y="2094"/>
                      </a:cubicBezTo>
                      <a:cubicBezTo>
                        <a:pt x="643" y="2109"/>
                        <a:pt x="637" y="2129"/>
                        <a:pt x="644" y="2150"/>
                      </a:cubicBezTo>
                      <a:cubicBezTo>
                        <a:pt x="652" y="2170"/>
                        <a:pt x="669" y="2184"/>
                        <a:pt x="690" y="2185"/>
                      </a:cubicBezTo>
                      <a:cubicBezTo>
                        <a:pt x="709" y="2187"/>
                        <a:pt x="730" y="2178"/>
                        <a:pt x="739" y="2160"/>
                      </a:cubicBezTo>
                      <a:cubicBezTo>
                        <a:pt x="747" y="2144"/>
                        <a:pt x="746" y="2126"/>
                        <a:pt x="735" y="2115"/>
                      </a:cubicBezTo>
                      <a:cubicBezTo>
                        <a:pt x="728" y="2107"/>
                        <a:pt x="718" y="2103"/>
                        <a:pt x="709" y="2104"/>
                      </a:cubicBezTo>
                      <a:cubicBezTo>
                        <a:pt x="703" y="2104"/>
                        <a:pt x="698" y="2106"/>
                        <a:pt x="693" y="2109"/>
                      </a:cubicBezTo>
                      <a:cubicBezTo>
                        <a:pt x="684" y="2115"/>
                        <a:pt x="682" y="2126"/>
                        <a:pt x="686" y="2135"/>
                      </a:cubicBezTo>
                      <a:cubicBezTo>
                        <a:pt x="691" y="2145"/>
                        <a:pt x="703" y="2149"/>
                        <a:pt x="713" y="2144"/>
                      </a:cubicBezTo>
                      <a:cubicBezTo>
                        <a:pt x="723" y="2139"/>
                        <a:pt x="727" y="2127"/>
                        <a:pt x="723" y="2117"/>
                      </a:cubicBezTo>
                      <a:cubicBezTo>
                        <a:pt x="718" y="2108"/>
                        <a:pt x="709" y="2104"/>
                        <a:pt x="700" y="2106"/>
                      </a:cubicBezTo>
                      <a:cubicBezTo>
                        <a:pt x="712" y="2102"/>
                        <a:pt x="725" y="2106"/>
                        <a:pt x="734" y="2116"/>
                      </a:cubicBezTo>
                      <a:cubicBezTo>
                        <a:pt x="744" y="2127"/>
                        <a:pt x="745" y="2144"/>
                        <a:pt x="737" y="2159"/>
                      </a:cubicBezTo>
                      <a:cubicBezTo>
                        <a:pt x="728" y="2175"/>
                        <a:pt x="709" y="2183"/>
                        <a:pt x="691" y="2182"/>
                      </a:cubicBezTo>
                      <a:cubicBezTo>
                        <a:pt x="671" y="2180"/>
                        <a:pt x="655" y="2167"/>
                        <a:pt x="648" y="2149"/>
                      </a:cubicBezTo>
                      <a:cubicBezTo>
                        <a:pt x="642" y="2130"/>
                        <a:pt x="648" y="2112"/>
                        <a:pt x="663" y="2099"/>
                      </a:cubicBezTo>
                      <a:cubicBezTo>
                        <a:pt x="673" y="2090"/>
                        <a:pt x="687" y="2085"/>
                        <a:pt x="698" y="2073"/>
                      </a:cubicBezTo>
                      <a:cubicBezTo>
                        <a:pt x="712" y="2057"/>
                        <a:pt x="718" y="2037"/>
                        <a:pt x="713" y="2014"/>
                      </a:cubicBezTo>
                      <a:cubicBezTo>
                        <a:pt x="705" y="1982"/>
                        <a:pt x="682" y="1959"/>
                        <a:pt x="650" y="1953"/>
                      </a:cubicBezTo>
                      <a:cubicBezTo>
                        <a:pt x="635" y="1951"/>
                        <a:pt x="623" y="1951"/>
                        <a:pt x="611" y="1956"/>
                      </a:cubicBezTo>
                      <a:cubicBezTo>
                        <a:pt x="622" y="1950"/>
                        <a:pt x="635" y="1947"/>
                        <a:pt x="648" y="1947"/>
                      </a:cubicBezTo>
                      <a:cubicBezTo>
                        <a:pt x="666" y="1948"/>
                        <a:pt x="687" y="1955"/>
                        <a:pt x="702" y="1964"/>
                      </a:cubicBezTo>
                      <a:cubicBezTo>
                        <a:pt x="709" y="1968"/>
                        <a:pt x="714" y="1970"/>
                        <a:pt x="722" y="1972"/>
                      </a:cubicBezTo>
                      <a:cubicBezTo>
                        <a:pt x="723" y="1973"/>
                        <a:pt x="725" y="1973"/>
                        <a:pt x="727" y="1974"/>
                      </a:cubicBezTo>
                      <a:cubicBezTo>
                        <a:pt x="731" y="1974"/>
                        <a:pt x="734" y="1975"/>
                        <a:pt x="737" y="1975"/>
                      </a:cubicBezTo>
                      <a:cubicBezTo>
                        <a:pt x="738" y="1975"/>
                        <a:pt x="749" y="1974"/>
                        <a:pt x="749" y="1972"/>
                      </a:cubicBezTo>
                      <a:cubicBezTo>
                        <a:pt x="748" y="1971"/>
                        <a:pt x="742" y="1972"/>
                        <a:pt x="741" y="1972"/>
                      </a:cubicBezTo>
                      <a:cubicBezTo>
                        <a:pt x="737" y="1971"/>
                        <a:pt x="732" y="1971"/>
                        <a:pt x="728" y="1970"/>
                      </a:cubicBezTo>
                      <a:cubicBezTo>
                        <a:pt x="726" y="1970"/>
                        <a:pt x="724" y="1969"/>
                        <a:pt x="722" y="1969"/>
                      </a:cubicBezTo>
                      <a:cubicBezTo>
                        <a:pt x="716" y="1967"/>
                        <a:pt x="710" y="1965"/>
                        <a:pt x="704" y="1962"/>
                      </a:cubicBezTo>
                      <a:cubicBezTo>
                        <a:pt x="703" y="1961"/>
                        <a:pt x="702" y="1961"/>
                        <a:pt x="701" y="1960"/>
                      </a:cubicBezTo>
                      <a:cubicBezTo>
                        <a:pt x="703" y="1961"/>
                        <a:pt x="706" y="1961"/>
                        <a:pt x="708" y="1962"/>
                      </a:cubicBezTo>
                      <a:cubicBezTo>
                        <a:pt x="714" y="1963"/>
                        <a:pt x="719" y="1963"/>
                        <a:pt x="726" y="1962"/>
                      </a:cubicBezTo>
                      <a:cubicBezTo>
                        <a:pt x="742" y="1959"/>
                        <a:pt x="748" y="1944"/>
                        <a:pt x="746" y="1929"/>
                      </a:cubicBezTo>
                      <a:cubicBezTo>
                        <a:pt x="744" y="1917"/>
                        <a:pt x="737" y="1905"/>
                        <a:pt x="725" y="1900"/>
                      </a:cubicBezTo>
                      <a:cubicBezTo>
                        <a:pt x="715" y="1896"/>
                        <a:pt x="705" y="1899"/>
                        <a:pt x="698" y="1908"/>
                      </a:cubicBezTo>
                      <a:cubicBezTo>
                        <a:pt x="693" y="1914"/>
                        <a:pt x="691" y="1924"/>
                        <a:pt x="696" y="1931"/>
                      </a:cubicBezTo>
                      <a:cubicBezTo>
                        <a:pt x="699" y="1935"/>
                        <a:pt x="704" y="1937"/>
                        <a:pt x="709" y="1937"/>
                      </a:cubicBezTo>
                      <a:cubicBezTo>
                        <a:pt x="712" y="1937"/>
                        <a:pt x="714" y="1936"/>
                        <a:pt x="716" y="1933"/>
                      </a:cubicBezTo>
                      <a:cubicBezTo>
                        <a:pt x="718" y="1930"/>
                        <a:pt x="719" y="1927"/>
                        <a:pt x="718" y="1924"/>
                      </a:cubicBezTo>
                      <a:cubicBezTo>
                        <a:pt x="716" y="1920"/>
                        <a:pt x="714" y="1917"/>
                        <a:pt x="710" y="1917"/>
                      </a:cubicBezTo>
                      <a:cubicBezTo>
                        <a:pt x="706" y="1916"/>
                        <a:pt x="702" y="1918"/>
                        <a:pt x="701" y="1922"/>
                      </a:cubicBezTo>
                      <a:cubicBezTo>
                        <a:pt x="700" y="1927"/>
                        <a:pt x="702" y="1931"/>
                        <a:pt x="706" y="1933"/>
                      </a:cubicBezTo>
                      <a:cubicBezTo>
                        <a:pt x="711" y="1934"/>
                        <a:pt x="715" y="1932"/>
                        <a:pt x="717" y="1928"/>
                      </a:cubicBezTo>
                      <a:cubicBezTo>
                        <a:pt x="717" y="1926"/>
                        <a:pt x="717" y="1924"/>
                        <a:pt x="717" y="1923"/>
                      </a:cubicBezTo>
                      <a:cubicBezTo>
                        <a:pt x="717" y="1924"/>
                        <a:pt x="717" y="1924"/>
                        <a:pt x="717" y="1924"/>
                      </a:cubicBezTo>
                      <a:cubicBezTo>
                        <a:pt x="718" y="1927"/>
                        <a:pt x="718" y="1930"/>
                        <a:pt x="716" y="1933"/>
                      </a:cubicBezTo>
                      <a:cubicBezTo>
                        <a:pt x="714" y="1935"/>
                        <a:pt x="712" y="1936"/>
                        <a:pt x="709" y="1936"/>
                      </a:cubicBezTo>
                      <a:cubicBezTo>
                        <a:pt x="704" y="1937"/>
                        <a:pt x="700" y="1935"/>
                        <a:pt x="697" y="1931"/>
                      </a:cubicBezTo>
                      <a:cubicBezTo>
                        <a:pt x="692" y="1925"/>
                        <a:pt x="695" y="1914"/>
                        <a:pt x="699" y="1909"/>
                      </a:cubicBezTo>
                      <a:cubicBezTo>
                        <a:pt x="706" y="1901"/>
                        <a:pt x="715" y="1898"/>
                        <a:pt x="724" y="1902"/>
                      </a:cubicBezTo>
                      <a:cubicBezTo>
                        <a:pt x="736" y="1907"/>
                        <a:pt x="742" y="1919"/>
                        <a:pt x="743" y="1931"/>
                      </a:cubicBezTo>
                      <a:cubicBezTo>
                        <a:pt x="745" y="1944"/>
                        <a:pt x="740" y="1956"/>
                        <a:pt x="725" y="1959"/>
                      </a:cubicBezTo>
                      <a:cubicBezTo>
                        <a:pt x="719" y="1960"/>
                        <a:pt x="714" y="1960"/>
                        <a:pt x="709" y="1958"/>
                      </a:cubicBezTo>
                      <a:cubicBezTo>
                        <a:pt x="705" y="1958"/>
                        <a:pt x="702" y="1957"/>
                        <a:pt x="698" y="1955"/>
                      </a:cubicBezTo>
                      <a:cubicBezTo>
                        <a:pt x="690" y="1952"/>
                        <a:pt x="680" y="1948"/>
                        <a:pt x="671" y="1946"/>
                      </a:cubicBezTo>
                      <a:cubicBezTo>
                        <a:pt x="665" y="1944"/>
                        <a:pt x="658" y="1943"/>
                        <a:pt x="652" y="1943"/>
                      </a:cubicBezTo>
                      <a:cubicBezTo>
                        <a:pt x="655" y="1942"/>
                        <a:pt x="658" y="1940"/>
                        <a:pt x="660" y="1938"/>
                      </a:cubicBezTo>
                      <a:cubicBezTo>
                        <a:pt x="667" y="1932"/>
                        <a:pt x="672" y="1925"/>
                        <a:pt x="674" y="1918"/>
                      </a:cubicBezTo>
                      <a:close/>
                      <a:moveTo>
                        <a:pt x="792" y="1967"/>
                      </a:moveTo>
                      <a:cubicBezTo>
                        <a:pt x="789" y="1970"/>
                        <a:pt x="785" y="1970"/>
                        <a:pt x="782" y="1967"/>
                      </a:cubicBezTo>
                      <a:cubicBezTo>
                        <a:pt x="778" y="1962"/>
                        <a:pt x="783" y="1956"/>
                        <a:pt x="789" y="1956"/>
                      </a:cubicBezTo>
                      <a:cubicBezTo>
                        <a:pt x="793" y="1957"/>
                        <a:pt x="794" y="1960"/>
                        <a:pt x="800" y="1958"/>
                      </a:cubicBezTo>
                      <a:cubicBezTo>
                        <a:pt x="795" y="1962"/>
                        <a:pt x="795" y="1964"/>
                        <a:pt x="792" y="1967"/>
                      </a:cubicBezTo>
                      <a:close/>
                      <a:moveTo>
                        <a:pt x="707" y="1969"/>
                      </a:moveTo>
                      <a:cubicBezTo>
                        <a:pt x="718" y="1975"/>
                        <a:pt x="724" y="1991"/>
                        <a:pt x="721" y="2000"/>
                      </a:cubicBezTo>
                      <a:cubicBezTo>
                        <a:pt x="719" y="2009"/>
                        <a:pt x="717" y="2016"/>
                        <a:pt x="719" y="2023"/>
                      </a:cubicBezTo>
                      <a:cubicBezTo>
                        <a:pt x="722" y="2029"/>
                        <a:pt x="729" y="2035"/>
                        <a:pt x="734" y="2032"/>
                      </a:cubicBezTo>
                      <a:cubicBezTo>
                        <a:pt x="729" y="2032"/>
                        <a:pt x="727" y="2026"/>
                        <a:pt x="727" y="2020"/>
                      </a:cubicBezTo>
                      <a:cubicBezTo>
                        <a:pt x="727" y="2015"/>
                        <a:pt x="727" y="2011"/>
                        <a:pt x="724" y="2007"/>
                      </a:cubicBezTo>
                      <a:cubicBezTo>
                        <a:pt x="732" y="2000"/>
                        <a:pt x="730" y="1991"/>
                        <a:pt x="727" y="1985"/>
                      </a:cubicBezTo>
                      <a:cubicBezTo>
                        <a:pt x="723" y="1978"/>
                        <a:pt x="715" y="1971"/>
                        <a:pt x="707" y="1969"/>
                      </a:cubicBezTo>
                      <a:close/>
                      <a:moveTo>
                        <a:pt x="797" y="1896"/>
                      </a:moveTo>
                      <a:cubicBezTo>
                        <a:pt x="804" y="1877"/>
                        <a:pt x="824" y="1877"/>
                        <a:pt x="832" y="1874"/>
                      </a:cubicBezTo>
                      <a:cubicBezTo>
                        <a:pt x="844" y="1870"/>
                        <a:pt x="840" y="1859"/>
                        <a:pt x="827" y="1861"/>
                      </a:cubicBezTo>
                      <a:cubicBezTo>
                        <a:pt x="816" y="1863"/>
                        <a:pt x="800" y="1876"/>
                        <a:pt x="797" y="1896"/>
                      </a:cubicBezTo>
                      <a:close/>
                      <a:moveTo>
                        <a:pt x="766" y="1977"/>
                      </a:moveTo>
                      <a:cubicBezTo>
                        <a:pt x="762" y="1973"/>
                        <a:pt x="762" y="1965"/>
                        <a:pt x="764" y="1961"/>
                      </a:cubicBezTo>
                      <a:cubicBezTo>
                        <a:pt x="759" y="1957"/>
                        <a:pt x="747" y="1964"/>
                        <a:pt x="751" y="1973"/>
                      </a:cubicBezTo>
                      <a:cubicBezTo>
                        <a:pt x="753" y="1979"/>
                        <a:pt x="761" y="1982"/>
                        <a:pt x="766" y="1977"/>
                      </a:cubicBezTo>
                      <a:close/>
                      <a:moveTo>
                        <a:pt x="718" y="1972"/>
                      </a:moveTo>
                      <a:cubicBezTo>
                        <a:pt x="738" y="1986"/>
                        <a:pt x="737" y="2012"/>
                        <a:pt x="739" y="2020"/>
                      </a:cubicBezTo>
                      <a:cubicBezTo>
                        <a:pt x="744" y="2035"/>
                        <a:pt x="761" y="2029"/>
                        <a:pt x="757" y="2012"/>
                      </a:cubicBezTo>
                      <a:cubicBezTo>
                        <a:pt x="754" y="2002"/>
                        <a:pt x="743" y="1982"/>
                        <a:pt x="718" y="1972"/>
                      </a:cubicBezTo>
                      <a:close/>
                      <a:moveTo>
                        <a:pt x="746" y="1909"/>
                      </a:moveTo>
                      <a:cubicBezTo>
                        <a:pt x="736" y="1905"/>
                        <a:pt x="727" y="1898"/>
                        <a:pt x="723" y="1889"/>
                      </a:cubicBezTo>
                      <a:cubicBezTo>
                        <a:pt x="718" y="1879"/>
                        <a:pt x="719" y="1868"/>
                        <a:pt x="725" y="1860"/>
                      </a:cubicBezTo>
                      <a:cubicBezTo>
                        <a:pt x="729" y="1856"/>
                        <a:pt x="734" y="1852"/>
                        <a:pt x="740" y="1851"/>
                      </a:cubicBezTo>
                      <a:cubicBezTo>
                        <a:pt x="747" y="1850"/>
                        <a:pt x="752" y="1850"/>
                        <a:pt x="759" y="1851"/>
                      </a:cubicBezTo>
                      <a:cubicBezTo>
                        <a:pt x="765" y="1853"/>
                        <a:pt x="769" y="1856"/>
                        <a:pt x="774" y="1860"/>
                      </a:cubicBezTo>
                      <a:cubicBezTo>
                        <a:pt x="777" y="1862"/>
                        <a:pt x="778" y="1863"/>
                        <a:pt x="780" y="1865"/>
                      </a:cubicBezTo>
                      <a:cubicBezTo>
                        <a:pt x="785" y="1871"/>
                        <a:pt x="788" y="1877"/>
                        <a:pt x="791" y="1884"/>
                      </a:cubicBezTo>
                      <a:cubicBezTo>
                        <a:pt x="795" y="1895"/>
                        <a:pt x="796" y="1903"/>
                        <a:pt x="793" y="1914"/>
                      </a:cubicBezTo>
                      <a:cubicBezTo>
                        <a:pt x="793" y="1915"/>
                        <a:pt x="793" y="1916"/>
                        <a:pt x="793" y="1916"/>
                      </a:cubicBezTo>
                      <a:cubicBezTo>
                        <a:pt x="798" y="1911"/>
                        <a:pt x="806" y="1907"/>
                        <a:pt x="813" y="1905"/>
                      </a:cubicBezTo>
                      <a:cubicBezTo>
                        <a:pt x="822" y="1904"/>
                        <a:pt x="832" y="1905"/>
                        <a:pt x="840" y="1910"/>
                      </a:cubicBezTo>
                      <a:cubicBezTo>
                        <a:pt x="843" y="1912"/>
                        <a:pt x="846" y="1915"/>
                        <a:pt x="848" y="1920"/>
                      </a:cubicBezTo>
                      <a:cubicBezTo>
                        <a:pt x="845" y="1916"/>
                        <a:pt x="842" y="1913"/>
                        <a:pt x="839" y="1911"/>
                      </a:cubicBezTo>
                      <a:cubicBezTo>
                        <a:pt x="831" y="1907"/>
                        <a:pt x="822" y="1906"/>
                        <a:pt x="814" y="1908"/>
                      </a:cubicBezTo>
                      <a:cubicBezTo>
                        <a:pt x="807" y="1910"/>
                        <a:pt x="802" y="1913"/>
                        <a:pt x="798" y="1916"/>
                      </a:cubicBezTo>
                      <a:cubicBezTo>
                        <a:pt x="790" y="1923"/>
                        <a:pt x="786" y="1932"/>
                        <a:pt x="778" y="1939"/>
                      </a:cubicBezTo>
                      <a:cubicBezTo>
                        <a:pt x="777" y="1940"/>
                        <a:pt x="777" y="1940"/>
                        <a:pt x="777" y="1940"/>
                      </a:cubicBezTo>
                      <a:cubicBezTo>
                        <a:pt x="773" y="1944"/>
                        <a:pt x="769" y="1948"/>
                        <a:pt x="763" y="1951"/>
                      </a:cubicBezTo>
                      <a:cubicBezTo>
                        <a:pt x="762" y="1951"/>
                        <a:pt x="749" y="1958"/>
                        <a:pt x="748" y="1957"/>
                      </a:cubicBezTo>
                      <a:cubicBezTo>
                        <a:pt x="748" y="1956"/>
                        <a:pt x="756" y="1951"/>
                        <a:pt x="757" y="1950"/>
                      </a:cubicBezTo>
                      <a:cubicBezTo>
                        <a:pt x="764" y="1946"/>
                        <a:pt x="769" y="1943"/>
                        <a:pt x="775" y="1937"/>
                      </a:cubicBezTo>
                      <a:cubicBezTo>
                        <a:pt x="776" y="1937"/>
                        <a:pt x="776" y="1937"/>
                        <a:pt x="776" y="1937"/>
                      </a:cubicBezTo>
                      <a:cubicBezTo>
                        <a:pt x="783" y="1930"/>
                        <a:pt x="787" y="1923"/>
                        <a:pt x="790" y="1913"/>
                      </a:cubicBezTo>
                      <a:cubicBezTo>
                        <a:pt x="793" y="1902"/>
                        <a:pt x="792" y="1889"/>
                        <a:pt x="784" y="1879"/>
                      </a:cubicBezTo>
                      <a:cubicBezTo>
                        <a:pt x="780" y="1874"/>
                        <a:pt x="771" y="1869"/>
                        <a:pt x="765" y="1874"/>
                      </a:cubicBezTo>
                      <a:cubicBezTo>
                        <a:pt x="762" y="1876"/>
                        <a:pt x="762" y="1878"/>
                        <a:pt x="763" y="1881"/>
                      </a:cubicBezTo>
                      <a:cubicBezTo>
                        <a:pt x="764" y="1883"/>
                        <a:pt x="766" y="1884"/>
                        <a:pt x="768" y="1884"/>
                      </a:cubicBezTo>
                      <a:cubicBezTo>
                        <a:pt x="770" y="1884"/>
                        <a:pt x="771" y="1883"/>
                        <a:pt x="772" y="1881"/>
                      </a:cubicBezTo>
                      <a:cubicBezTo>
                        <a:pt x="773" y="1879"/>
                        <a:pt x="772" y="1877"/>
                        <a:pt x="769" y="1877"/>
                      </a:cubicBezTo>
                      <a:cubicBezTo>
                        <a:pt x="768" y="1877"/>
                        <a:pt x="767" y="1877"/>
                        <a:pt x="766" y="1878"/>
                      </a:cubicBezTo>
                      <a:cubicBezTo>
                        <a:pt x="766" y="1877"/>
                        <a:pt x="767" y="1875"/>
                        <a:pt x="768" y="1875"/>
                      </a:cubicBezTo>
                      <a:cubicBezTo>
                        <a:pt x="771" y="1874"/>
                        <a:pt x="774" y="1875"/>
                        <a:pt x="775" y="1878"/>
                      </a:cubicBezTo>
                      <a:cubicBezTo>
                        <a:pt x="777" y="1881"/>
                        <a:pt x="775" y="1886"/>
                        <a:pt x="771" y="1888"/>
                      </a:cubicBezTo>
                      <a:cubicBezTo>
                        <a:pt x="769" y="1890"/>
                        <a:pt x="765" y="1890"/>
                        <a:pt x="762" y="1889"/>
                      </a:cubicBezTo>
                      <a:cubicBezTo>
                        <a:pt x="759" y="1888"/>
                        <a:pt x="757" y="1885"/>
                        <a:pt x="757" y="1882"/>
                      </a:cubicBezTo>
                      <a:cubicBezTo>
                        <a:pt x="756" y="1878"/>
                        <a:pt x="757" y="1874"/>
                        <a:pt x="760" y="1871"/>
                      </a:cubicBezTo>
                      <a:cubicBezTo>
                        <a:pt x="768" y="1866"/>
                        <a:pt x="778" y="1869"/>
                        <a:pt x="784" y="1876"/>
                      </a:cubicBezTo>
                      <a:cubicBezTo>
                        <a:pt x="786" y="1878"/>
                        <a:pt x="787" y="1880"/>
                        <a:pt x="788" y="1883"/>
                      </a:cubicBezTo>
                      <a:cubicBezTo>
                        <a:pt x="785" y="1874"/>
                        <a:pt x="780" y="1868"/>
                        <a:pt x="773" y="1861"/>
                      </a:cubicBezTo>
                      <a:cubicBezTo>
                        <a:pt x="768" y="1857"/>
                        <a:pt x="764" y="1855"/>
                        <a:pt x="758" y="1853"/>
                      </a:cubicBezTo>
                      <a:cubicBezTo>
                        <a:pt x="752" y="1851"/>
                        <a:pt x="747" y="1851"/>
                        <a:pt x="740" y="1852"/>
                      </a:cubicBezTo>
                      <a:cubicBezTo>
                        <a:pt x="737" y="1853"/>
                        <a:pt x="734" y="1854"/>
                        <a:pt x="731" y="1856"/>
                      </a:cubicBezTo>
                      <a:cubicBezTo>
                        <a:pt x="731" y="1856"/>
                        <a:pt x="731" y="1856"/>
                        <a:pt x="731" y="1856"/>
                      </a:cubicBezTo>
                      <a:cubicBezTo>
                        <a:pt x="740" y="1853"/>
                        <a:pt x="750" y="1857"/>
                        <a:pt x="748" y="1870"/>
                      </a:cubicBezTo>
                      <a:cubicBezTo>
                        <a:pt x="746" y="1879"/>
                        <a:pt x="732" y="1891"/>
                        <a:pt x="746" y="1909"/>
                      </a:cubicBezTo>
                      <a:close/>
                      <a:moveTo>
                        <a:pt x="838" y="1912"/>
                      </a:moveTo>
                      <a:cubicBezTo>
                        <a:pt x="831" y="1921"/>
                        <a:pt x="844" y="1929"/>
                        <a:pt x="847" y="1933"/>
                      </a:cubicBezTo>
                      <a:cubicBezTo>
                        <a:pt x="850" y="1936"/>
                        <a:pt x="852" y="1938"/>
                        <a:pt x="852" y="1942"/>
                      </a:cubicBezTo>
                      <a:cubicBezTo>
                        <a:pt x="854" y="1938"/>
                        <a:pt x="857" y="1927"/>
                        <a:pt x="856" y="1922"/>
                      </a:cubicBezTo>
                      <a:cubicBezTo>
                        <a:pt x="856" y="1914"/>
                        <a:pt x="850" y="1908"/>
                        <a:pt x="841" y="1909"/>
                      </a:cubicBezTo>
                      <a:cubicBezTo>
                        <a:pt x="844" y="1912"/>
                        <a:pt x="848" y="1917"/>
                        <a:pt x="848" y="1922"/>
                      </a:cubicBezTo>
                      <a:cubicBezTo>
                        <a:pt x="847" y="1919"/>
                        <a:pt x="843" y="1914"/>
                        <a:pt x="838" y="1912"/>
                      </a:cubicBezTo>
                      <a:close/>
                      <a:moveTo>
                        <a:pt x="741" y="1959"/>
                      </a:moveTo>
                      <a:cubicBezTo>
                        <a:pt x="758" y="1939"/>
                        <a:pt x="753" y="1918"/>
                        <a:pt x="757" y="1907"/>
                      </a:cubicBezTo>
                      <a:cubicBezTo>
                        <a:pt x="762" y="1894"/>
                        <a:pt x="777" y="1899"/>
                        <a:pt x="775" y="1914"/>
                      </a:cubicBezTo>
                      <a:cubicBezTo>
                        <a:pt x="773" y="1930"/>
                        <a:pt x="758" y="1948"/>
                        <a:pt x="741" y="1959"/>
                      </a:cubicBezTo>
                      <a:close/>
                      <a:moveTo>
                        <a:pt x="796" y="1890"/>
                      </a:moveTo>
                      <a:cubicBezTo>
                        <a:pt x="796" y="1869"/>
                        <a:pt x="771" y="1838"/>
                        <a:pt x="752" y="1848"/>
                      </a:cubicBezTo>
                      <a:cubicBezTo>
                        <a:pt x="750" y="1845"/>
                        <a:pt x="753" y="1839"/>
                        <a:pt x="759" y="1837"/>
                      </a:cubicBezTo>
                      <a:cubicBezTo>
                        <a:pt x="765" y="1835"/>
                        <a:pt x="774" y="1838"/>
                        <a:pt x="778" y="1846"/>
                      </a:cubicBezTo>
                      <a:cubicBezTo>
                        <a:pt x="783" y="1843"/>
                        <a:pt x="793" y="1853"/>
                        <a:pt x="796" y="1868"/>
                      </a:cubicBezTo>
                      <a:cubicBezTo>
                        <a:pt x="798" y="1859"/>
                        <a:pt x="802" y="1850"/>
                        <a:pt x="808" y="1844"/>
                      </a:cubicBezTo>
                      <a:cubicBezTo>
                        <a:pt x="815" y="1837"/>
                        <a:pt x="824" y="1830"/>
                        <a:pt x="833" y="1827"/>
                      </a:cubicBezTo>
                      <a:cubicBezTo>
                        <a:pt x="843" y="1825"/>
                        <a:pt x="854" y="1827"/>
                        <a:pt x="861" y="1834"/>
                      </a:cubicBezTo>
                      <a:cubicBezTo>
                        <a:pt x="866" y="1840"/>
                        <a:pt x="869" y="1848"/>
                        <a:pt x="867" y="1855"/>
                      </a:cubicBezTo>
                      <a:cubicBezTo>
                        <a:pt x="864" y="1860"/>
                        <a:pt x="858" y="1864"/>
                        <a:pt x="852" y="1864"/>
                      </a:cubicBezTo>
                      <a:cubicBezTo>
                        <a:pt x="846" y="1865"/>
                        <a:pt x="840" y="1862"/>
                        <a:pt x="834" y="1858"/>
                      </a:cubicBezTo>
                      <a:cubicBezTo>
                        <a:pt x="848" y="1860"/>
                        <a:pt x="850" y="1849"/>
                        <a:pt x="854" y="1846"/>
                      </a:cubicBezTo>
                      <a:cubicBezTo>
                        <a:pt x="861" y="1841"/>
                        <a:pt x="866" y="1845"/>
                        <a:pt x="866" y="1851"/>
                      </a:cubicBezTo>
                      <a:cubicBezTo>
                        <a:pt x="866" y="1851"/>
                        <a:pt x="866" y="1851"/>
                        <a:pt x="866" y="1851"/>
                      </a:cubicBezTo>
                      <a:cubicBezTo>
                        <a:pt x="867" y="1845"/>
                        <a:pt x="864" y="1840"/>
                        <a:pt x="861" y="1836"/>
                      </a:cubicBezTo>
                      <a:cubicBezTo>
                        <a:pt x="854" y="1829"/>
                        <a:pt x="846" y="1826"/>
                        <a:pt x="836" y="1828"/>
                      </a:cubicBezTo>
                      <a:cubicBezTo>
                        <a:pt x="839" y="1828"/>
                        <a:pt x="841" y="1828"/>
                        <a:pt x="843" y="1829"/>
                      </a:cubicBezTo>
                      <a:cubicBezTo>
                        <a:pt x="847" y="1831"/>
                        <a:pt x="851" y="1835"/>
                        <a:pt x="850" y="1840"/>
                      </a:cubicBezTo>
                      <a:cubicBezTo>
                        <a:pt x="850" y="1842"/>
                        <a:pt x="848" y="1844"/>
                        <a:pt x="846" y="1845"/>
                      </a:cubicBezTo>
                      <a:cubicBezTo>
                        <a:pt x="844" y="1845"/>
                        <a:pt x="842" y="1845"/>
                        <a:pt x="840" y="1844"/>
                      </a:cubicBezTo>
                      <a:cubicBezTo>
                        <a:pt x="839" y="1843"/>
                        <a:pt x="838" y="1841"/>
                        <a:pt x="838" y="1839"/>
                      </a:cubicBezTo>
                      <a:cubicBezTo>
                        <a:pt x="838" y="1836"/>
                        <a:pt x="840" y="1834"/>
                        <a:pt x="843" y="1834"/>
                      </a:cubicBezTo>
                      <a:cubicBezTo>
                        <a:pt x="844" y="1834"/>
                        <a:pt x="846" y="1835"/>
                        <a:pt x="846" y="1836"/>
                      </a:cubicBezTo>
                      <a:cubicBezTo>
                        <a:pt x="846" y="1837"/>
                        <a:pt x="846" y="1838"/>
                        <a:pt x="845" y="1839"/>
                      </a:cubicBezTo>
                      <a:cubicBezTo>
                        <a:pt x="845" y="1838"/>
                        <a:pt x="845" y="1837"/>
                        <a:pt x="845" y="1837"/>
                      </a:cubicBezTo>
                      <a:cubicBezTo>
                        <a:pt x="844" y="1835"/>
                        <a:pt x="843" y="1836"/>
                        <a:pt x="842" y="1837"/>
                      </a:cubicBezTo>
                      <a:cubicBezTo>
                        <a:pt x="841" y="1837"/>
                        <a:pt x="841" y="1838"/>
                        <a:pt x="842" y="1839"/>
                      </a:cubicBezTo>
                      <a:cubicBezTo>
                        <a:pt x="842" y="1841"/>
                        <a:pt x="843" y="1841"/>
                        <a:pt x="845" y="1841"/>
                      </a:cubicBezTo>
                      <a:cubicBezTo>
                        <a:pt x="846" y="1841"/>
                        <a:pt x="847" y="1840"/>
                        <a:pt x="848" y="1838"/>
                      </a:cubicBezTo>
                      <a:cubicBezTo>
                        <a:pt x="848" y="1834"/>
                        <a:pt x="843" y="1830"/>
                        <a:pt x="839" y="1829"/>
                      </a:cubicBezTo>
                      <a:cubicBezTo>
                        <a:pt x="833" y="1828"/>
                        <a:pt x="825" y="1832"/>
                        <a:pt x="820" y="1836"/>
                      </a:cubicBezTo>
                      <a:cubicBezTo>
                        <a:pt x="806" y="1845"/>
                        <a:pt x="798" y="1859"/>
                        <a:pt x="797" y="1874"/>
                      </a:cubicBezTo>
                      <a:cubicBezTo>
                        <a:pt x="797" y="1879"/>
                        <a:pt x="797" y="1884"/>
                        <a:pt x="796" y="1890"/>
                      </a:cubicBezTo>
                      <a:close/>
                      <a:moveTo>
                        <a:pt x="798" y="1909"/>
                      </a:moveTo>
                      <a:cubicBezTo>
                        <a:pt x="798" y="1899"/>
                        <a:pt x="815" y="1895"/>
                        <a:pt x="825" y="1897"/>
                      </a:cubicBezTo>
                      <a:cubicBezTo>
                        <a:pt x="836" y="1899"/>
                        <a:pt x="849" y="1904"/>
                        <a:pt x="860" y="1896"/>
                      </a:cubicBezTo>
                      <a:cubicBezTo>
                        <a:pt x="866" y="1892"/>
                        <a:pt x="869" y="1885"/>
                        <a:pt x="868" y="1878"/>
                      </a:cubicBezTo>
                      <a:cubicBezTo>
                        <a:pt x="867" y="1874"/>
                        <a:pt x="864" y="1871"/>
                        <a:pt x="859" y="1871"/>
                      </a:cubicBezTo>
                      <a:cubicBezTo>
                        <a:pt x="862" y="1873"/>
                        <a:pt x="864" y="1879"/>
                        <a:pt x="861" y="1883"/>
                      </a:cubicBezTo>
                      <a:cubicBezTo>
                        <a:pt x="859" y="1887"/>
                        <a:pt x="853" y="1888"/>
                        <a:pt x="848" y="1887"/>
                      </a:cubicBezTo>
                      <a:cubicBezTo>
                        <a:pt x="838" y="1884"/>
                        <a:pt x="829" y="1879"/>
                        <a:pt x="819" y="1881"/>
                      </a:cubicBezTo>
                      <a:cubicBezTo>
                        <a:pt x="806" y="1882"/>
                        <a:pt x="795" y="1894"/>
                        <a:pt x="798" y="1909"/>
                      </a:cubicBezTo>
                      <a:close/>
                      <a:moveTo>
                        <a:pt x="805" y="1956"/>
                      </a:moveTo>
                      <a:cubicBezTo>
                        <a:pt x="816" y="1956"/>
                        <a:pt x="829" y="1945"/>
                        <a:pt x="833" y="1935"/>
                      </a:cubicBezTo>
                      <a:cubicBezTo>
                        <a:pt x="836" y="1924"/>
                        <a:pt x="828" y="1918"/>
                        <a:pt x="821" y="1929"/>
                      </a:cubicBezTo>
                      <a:cubicBezTo>
                        <a:pt x="816" y="1937"/>
                        <a:pt x="814" y="1952"/>
                        <a:pt x="805" y="1956"/>
                      </a:cubicBezTo>
                      <a:close/>
                      <a:moveTo>
                        <a:pt x="655" y="2096"/>
                      </a:moveTo>
                      <a:cubicBezTo>
                        <a:pt x="630" y="2117"/>
                        <a:pt x="629" y="2168"/>
                        <a:pt x="659" y="2176"/>
                      </a:cubicBezTo>
                      <a:cubicBezTo>
                        <a:pt x="657" y="2182"/>
                        <a:pt x="647" y="2185"/>
                        <a:pt x="639" y="2180"/>
                      </a:cubicBezTo>
                      <a:cubicBezTo>
                        <a:pt x="631" y="2175"/>
                        <a:pt x="627" y="2162"/>
                        <a:pt x="633" y="2149"/>
                      </a:cubicBezTo>
                      <a:cubicBezTo>
                        <a:pt x="621" y="2145"/>
                        <a:pt x="626" y="2110"/>
                        <a:pt x="655" y="2096"/>
                      </a:cubicBezTo>
                      <a:close/>
                      <a:moveTo>
                        <a:pt x="535" y="2026"/>
                      </a:moveTo>
                      <a:cubicBezTo>
                        <a:pt x="536" y="2023"/>
                        <a:pt x="539" y="2022"/>
                        <a:pt x="542" y="2024"/>
                      </a:cubicBezTo>
                      <a:cubicBezTo>
                        <a:pt x="544" y="2025"/>
                        <a:pt x="545" y="2028"/>
                        <a:pt x="544" y="2030"/>
                      </a:cubicBezTo>
                      <a:cubicBezTo>
                        <a:pt x="542" y="2033"/>
                        <a:pt x="539" y="2034"/>
                        <a:pt x="537" y="2033"/>
                      </a:cubicBezTo>
                      <a:cubicBezTo>
                        <a:pt x="535" y="2031"/>
                        <a:pt x="534" y="2028"/>
                        <a:pt x="535" y="2026"/>
                      </a:cubicBezTo>
                      <a:close/>
                      <a:moveTo>
                        <a:pt x="537" y="2016"/>
                      </a:moveTo>
                      <a:cubicBezTo>
                        <a:pt x="538" y="2014"/>
                        <a:pt x="540" y="2014"/>
                        <a:pt x="542" y="2015"/>
                      </a:cubicBezTo>
                      <a:cubicBezTo>
                        <a:pt x="544" y="2016"/>
                        <a:pt x="545" y="2018"/>
                        <a:pt x="544" y="2020"/>
                      </a:cubicBezTo>
                      <a:cubicBezTo>
                        <a:pt x="543" y="2022"/>
                        <a:pt x="541" y="2022"/>
                        <a:pt x="539" y="2022"/>
                      </a:cubicBezTo>
                      <a:cubicBezTo>
                        <a:pt x="537" y="2021"/>
                        <a:pt x="536" y="2018"/>
                        <a:pt x="537" y="2016"/>
                      </a:cubicBezTo>
                      <a:close/>
                      <a:moveTo>
                        <a:pt x="538" y="2038"/>
                      </a:moveTo>
                      <a:cubicBezTo>
                        <a:pt x="540" y="2034"/>
                        <a:pt x="545" y="2033"/>
                        <a:pt x="548" y="2035"/>
                      </a:cubicBezTo>
                      <a:cubicBezTo>
                        <a:pt x="552" y="2037"/>
                        <a:pt x="554" y="2041"/>
                        <a:pt x="552" y="2045"/>
                      </a:cubicBezTo>
                      <a:cubicBezTo>
                        <a:pt x="550" y="2049"/>
                        <a:pt x="545" y="2050"/>
                        <a:pt x="541" y="2048"/>
                      </a:cubicBezTo>
                      <a:cubicBezTo>
                        <a:pt x="538" y="2046"/>
                        <a:pt x="536" y="2042"/>
                        <a:pt x="538" y="2038"/>
                      </a:cubicBezTo>
                      <a:close/>
                      <a:moveTo>
                        <a:pt x="699" y="2000"/>
                      </a:moveTo>
                      <a:cubicBezTo>
                        <a:pt x="706" y="2008"/>
                        <a:pt x="710" y="2024"/>
                        <a:pt x="707" y="2039"/>
                      </a:cubicBezTo>
                      <a:cubicBezTo>
                        <a:pt x="704" y="2050"/>
                        <a:pt x="697" y="2060"/>
                        <a:pt x="689" y="2066"/>
                      </a:cubicBezTo>
                      <a:cubicBezTo>
                        <a:pt x="684" y="2070"/>
                        <a:pt x="679" y="2072"/>
                        <a:pt x="674" y="2072"/>
                      </a:cubicBezTo>
                      <a:cubicBezTo>
                        <a:pt x="665" y="2072"/>
                        <a:pt x="657" y="2068"/>
                        <a:pt x="655" y="2062"/>
                      </a:cubicBezTo>
                      <a:cubicBezTo>
                        <a:pt x="652" y="2055"/>
                        <a:pt x="656" y="2048"/>
                        <a:pt x="662" y="2047"/>
                      </a:cubicBezTo>
                      <a:cubicBezTo>
                        <a:pt x="659" y="2057"/>
                        <a:pt x="668" y="2064"/>
                        <a:pt x="678" y="2062"/>
                      </a:cubicBezTo>
                      <a:cubicBezTo>
                        <a:pt x="689" y="2059"/>
                        <a:pt x="699" y="2047"/>
                        <a:pt x="702" y="2037"/>
                      </a:cubicBezTo>
                      <a:cubicBezTo>
                        <a:pt x="707" y="2019"/>
                        <a:pt x="702" y="2007"/>
                        <a:pt x="699" y="2000"/>
                      </a:cubicBezTo>
                      <a:close/>
                      <a:moveTo>
                        <a:pt x="674" y="2079"/>
                      </a:moveTo>
                      <a:cubicBezTo>
                        <a:pt x="643" y="2094"/>
                        <a:pt x="604" y="2083"/>
                        <a:pt x="592" y="2061"/>
                      </a:cubicBezTo>
                      <a:cubicBezTo>
                        <a:pt x="580" y="2037"/>
                        <a:pt x="601" y="2027"/>
                        <a:pt x="612" y="2048"/>
                      </a:cubicBezTo>
                      <a:cubicBezTo>
                        <a:pt x="618" y="2059"/>
                        <a:pt x="641" y="2089"/>
                        <a:pt x="674" y="2079"/>
                      </a:cubicBezTo>
                      <a:close/>
                      <a:moveTo>
                        <a:pt x="974" y="1825"/>
                      </a:moveTo>
                      <a:cubicBezTo>
                        <a:pt x="957" y="1845"/>
                        <a:pt x="962" y="1865"/>
                        <a:pt x="958" y="1876"/>
                      </a:cubicBezTo>
                      <a:cubicBezTo>
                        <a:pt x="953" y="1889"/>
                        <a:pt x="939" y="1884"/>
                        <a:pt x="941" y="1869"/>
                      </a:cubicBezTo>
                      <a:cubicBezTo>
                        <a:pt x="943" y="1853"/>
                        <a:pt x="957" y="1836"/>
                        <a:pt x="974" y="1825"/>
                      </a:cubicBezTo>
                      <a:close/>
                      <a:moveTo>
                        <a:pt x="905" y="1875"/>
                      </a:moveTo>
                      <a:cubicBezTo>
                        <a:pt x="905" y="1873"/>
                        <a:pt x="906" y="1871"/>
                        <a:pt x="908" y="1870"/>
                      </a:cubicBezTo>
                      <a:cubicBezTo>
                        <a:pt x="910" y="1868"/>
                        <a:pt x="914" y="1868"/>
                        <a:pt x="917" y="1870"/>
                      </a:cubicBezTo>
                      <a:cubicBezTo>
                        <a:pt x="920" y="1872"/>
                        <a:pt x="920" y="1877"/>
                        <a:pt x="919" y="1879"/>
                      </a:cubicBezTo>
                      <a:cubicBezTo>
                        <a:pt x="917" y="1885"/>
                        <a:pt x="912" y="1883"/>
                        <a:pt x="909" y="1884"/>
                      </a:cubicBezTo>
                      <a:cubicBezTo>
                        <a:pt x="905" y="1886"/>
                        <a:pt x="903" y="1891"/>
                        <a:pt x="904" y="1896"/>
                      </a:cubicBezTo>
                      <a:cubicBezTo>
                        <a:pt x="905" y="1902"/>
                        <a:pt x="910" y="1907"/>
                        <a:pt x="916" y="1907"/>
                      </a:cubicBezTo>
                      <a:cubicBezTo>
                        <a:pt x="919" y="1908"/>
                        <a:pt x="923" y="1906"/>
                        <a:pt x="924" y="1902"/>
                      </a:cubicBezTo>
                      <a:cubicBezTo>
                        <a:pt x="920" y="1904"/>
                        <a:pt x="915" y="1902"/>
                        <a:pt x="916" y="1897"/>
                      </a:cubicBezTo>
                      <a:cubicBezTo>
                        <a:pt x="917" y="1894"/>
                        <a:pt x="921" y="1890"/>
                        <a:pt x="924" y="1885"/>
                      </a:cubicBezTo>
                      <a:cubicBezTo>
                        <a:pt x="928" y="1880"/>
                        <a:pt x="930" y="1875"/>
                        <a:pt x="930" y="1870"/>
                      </a:cubicBezTo>
                      <a:cubicBezTo>
                        <a:pt x="930" y="1860"/>
                        <a:pt x="920" y="1852"/>
                        <a:pt x="911" y="1854"/>
                      </a:cubicBezTo>
                      <a:cubicBezTo>
                        <a:pt x="905" y="1855"/>
                        <a:pt x="902" y="1859"/>
                        <a:pt x="899" y="1863"/>
                      </a:cubicBezTo>
                      <a:cubicBezTo>
                        <a:pt x="896" y="1867"/>
                        <a:pt x="891" y="1881"/>
                        <a:pt x="884" y="1883"/>
                      </a:cubicBezTo>
                      <a:cubicBezTo>
                        <a:pt x="880" y="1885"/>
                        <a:pt x="876" y="1882"/>
                        <a:pt x="876" y="1879"/>
                      </a:cubicBezTo>
                      <a:cubicBezTo>
                        <a:pt x="872" y="1880"/>
                        <a:pt x="872" y="1887"/>
                        <a:pt x="875" y="1890"/>
                      </a:cubicBezTo>
                      <a:cubicBezTo>
                        <a:pt x="881" y="1896"/>
                        <a:pt x="893" y="1896"/>
                        <a:pt x="900" y="1888"/>
                      </a:cubicBezTo>
                      <a:cubicBezTo>
                        <a:pt x="903" y="1885"/>
                        <a:pt x="904" y="1881"/>
                        <a:pt x="905" y="1875"/>
                      </a:cubicBezTo>
                      <a:close/>
                      <a:moveTo>
                        <a:pt x="902" y="1892"/>
                      </a:moveTo>
                      <a:cubicBezTo>
                        <a:pt x="899" y="1903"/>
                        <a:pt x="887" y="1916"/>
                        <a:pt x="875" y="1918"/>
                      </a:cubicBezTo>
                      <a:cubicBezTo>
                        <a:pt x="864" y="1921"/>
                        <a:pt x="858" y="1911"/>
                        <a:pt x="870" y="1906"/>
                      </a:cubicBezTo>
                      <a:cubicBezTo>
                        <a:pt x="880" y="1901"/>
                        <a:pt x="896" y="1901"/>
                        <a:pt x="902" y="1892"/>
                      </a:cubicBezTo>
                      <a:close/>
                      <a:moveTo>
                        <a:pt x="921" y="1853"/>
                      </a:moveTo>
                      <a:cubicBezTo>
                        <a:pt x="927" y="1855"/>
                        <a:pt x="931" y="1861"/>
                        <a:pt x="931" y="1865"/>
                      </a:cubicBezTo>
                      <a:cubicBezTo>
                        <a:pt x="937" y="1865"/>
                        <a:pt x="942" y="1854"/>
                        <a:pt x="935" y="1848"/>
                      </a:cubicBezTo>
                      <a:cubicBezTo>
                        <a:pt x="930" y="1845"/>
                        <a:pt x="922" y="1848"/>
                        <a:pt x="921" y="1853"/>
                      </a:cubicBezTo>
                      <a:close/>
                      <a:moveTo>
                        <a:pt x="713" y="1577"/>
                      </a:moveTo>
                      <a:cubicBezTo>
                        <a:pt x="716" y="1574"/>
                        <a:pt x="719" y="1574"/>
                        <a:pt x="722" y="1576"/>
                      </a:cubicBezTo>
                      <a:cubicBezTo>
                        <a:pt x="726" y="1581"/>
                        <a:pt x="722" y="1587"/>
                        <a:pt x="717" y="1587"/>
                      </a:cubicBezTo>
                      <a:cubicBezTo>
                        <a:pt x="713" y="1587"/>
                        <a:pt x="711" y="1584"/>
                        <a:pt x="706" y="1586"/>
                      </a:cubicBezTo>
                      <a:cubicBezTo>
                        <a:pt x="711" y="1583"/>
                        <a:pt x="710" y="1580"/>
                        <a:pt x="713" y="1577"/>
                      </a:cubicBezTo>
                      <a:close/>
                      <a:moveTo>
                        <a:pt x="930" y="1386"/>
                      </a:moveTo>
                      <a:cubicBezTo>
                        <a:pt x="951" y="1402"/>
                        <a:pt x="955" y="1424"/>
                        <a:pt x="950" y="1442"/>
                      </a:cubicBezTo>
                      <a:cubicBezTo>
                        <a:pt x="946" y="1458"/>
                        <a:pt x="933" y="1463"/>
                        <a:pt x="930" y="1473"/>
                      </a:cubicBezTo>
                      <a:cubicBezTo>
                        <a:pt x="929" y="1477"/>
                        <a:pt x="929" y="1481"/>
                        <a:pt x="932" y="1485"/>
                      </a:cubicBezTo>
                      <a:cubicBezTo>
                        <a:pt x="920" y="1483"/>
                        <a:pt x="915" y="1471"/>
                        <a:pt x="919" y="1460"/>
                      </a:cubicBezTo>
                      <a:cubicBezTo>
                        <a:pt x="924" y="1447"/>
                        <a:pt x="935" y="1443"/>
                        <a:pt x="938" y="1428"/>
                      </a:cubicBezTo>
                      <a:cubicBezTo>
                        <a:pt x="942" y="1413"/>
                        <a:pt x="939" y="1397"/>
                        <a:pt x="930" y="1386"/>
                      </a:cubicBezTo>
                      <a:close/>
                      <a:moveTo>
                        <a:pt x="904" y="1335"/>
                      </a:moveTo>
                      <a:cubicBezTo>
                        <a:pt x="925" y="1347"/>
                        <a:pt x="927" y="1372"/>
                        <a:pt x="932" y="1382"/>
                      </a:cubicBezTo>
                      <a:cubicBezTo>
                        <a:pt x="939" y="1397"/>
                        <a:pt x="952" y="1393"/>
                        <a:pt x="948" y="1375"/>
                      </a:cubicBezTo>
                      <a:cubicBezTo>
                        <a:pt x="944" y="1357"/>
                        <a:pt x="924" y="1338"/>
                        <a:pt x="904" y="1335"/>
                      </a:cubicBezTo>
                      <a:close/>
                      <a:moveTo>
                        <a:pt x="325" y="1598"/>
                      </a:moveTo>
                      <a:cubicBezTo>
                        <a:pt x="305" y="1586"/>
                        <a:pt x="280" y="1593"/>
                        <a:pt x="267" y="1606"/>
                      </a:cubicBezTo>
                      <a:cubicBezTo>
                        <a:pt x="256" y="1617"/>
                        <a:pt x="263" y="1631"/>
                        <a:pt x="277" y="1617"/>
                      </a:cubicBezTo>
                      <a:cubicBezTo>
                        <a:pt x="288" y="1606"/>
                        <a:pt x="301" y="1593"/>
                        <a:pt x="325" y="1598"/>
                      </a:cubicBezTo>
                      <a:close/>
                      <a:moveTo>
                        <a:pt x="212" y="1875"/>
                      </a:moveTo>
                      <a:cubicBezTo>
                        <a:pt x="196" y="1866"/>
                        <a:pt x="183" y="1842"/>
                        <a:pt x="183" y="1824"/>
                      </a:cubicBezTo>
                      <a:cubicBezTo>
                        <a:pt x="183" y="1806"/>
                        <a:pt x="199" y="1803"/>
                        <a:pt x="202" y="1823"/>
                      </a:cubicBezTo>
                      <a:cubicBezTo>
                        <a:pt x="205" y="1839"/>
                        <a:pt x="198" y="1859"/>
                        <a:pt x="212" y="1875"/>
                      </a:cubicBezTo>
                      <a:close/>
                      <a:moveTo>
                        <a:pt x="274" y="1590"/>
                      </a:moveTo>
                      <a:cubicBezTo>
                        <a:pt x="250" y="1592"/>
                        <a:pt x="240" y="1611"/>
                        <a:pt x="236" y="1630"/>
                      </a:cubicBezTo>
                      <a:cubicBezTo>
                        <a:pt x="234" y="1640"/>
                        <a:pt x="235" y="1655"/>
                        <a:pt x="227" y="1662"/>
                      </a:cubicBezTo>
                      <a:cubicBezTo>
                        <a:pt x="243" y="1666"/>
                        <a:pt x="246" y="1634"/>
                        <a:pt x="248" y="1624"/>
                      </a:cubicBezTo>
                      <a:cubicBezTo>
                        <a:pt x="251" y="1607"/>
                        <a:pt x="260" y="1595"/>
                        <a:pt x="274" y="1590"/>
                      </a:cubicBezTo>
                      <a:close/>
                      <a:moveTo>
                        <a:pt x="258" y="1744"/>
                      </a:moveTo>
                      <a:cubicBezTo>
                        <a:pt x="276" y="1725"/>
                        <a:pt x="304" y="1711"/>
                        <a:pt x="321" y="1715"/>
                      </a:cubicBezTo>
                      <a:cubicBezTo>
                        <a:pt x="339" y="1719"/>
                        <a:pt x="341" y="1737"/>
                        <a:pt x="320" y="1736"/>
                      </a:cubicBezTo>
                      <a:cubicBezTo>
                        <a:pt x="304" y="1735"/>
                        <a:pt x="279" y="1731"/>
                        <a:pt x="258" y="1744"/>
                      </a:cubicBezTo>
                      <a:close/>
                      <a:moveTo>
                        <a:pt x="126" y="1815"/>
                      </a:moveTo>
                      <a:cubicBezTo>
                        <a:pt x="122" y="1815"/>
                        <a:pt x="119" y="1811"/>
                        <a:pt x="120" y="1807"/>
                      </a:cubicBezTo>
                      <a:cubicBezTo>
                        <a:pt x="121" y="1801"/>
                        <a:pt x="130" y="1801"/>
                        <a:pt x="133" y="1805"/>
                      </a:cubicBezTo>
                      <a:cubicBezTo>
                        <a:pt x="135" y="1809"/>
                        <a:pt x="134" y="1813"/>
                        <a:pt x="139" y="1816"/>
                      </a:cubicBezTo>
                      <a:cubicBezTo>
                        <a:pt x="133" y="1814"/>
                        <a:pt x="131" y="1816"/>
                        <a:pt x="126" y="1815"/>
                      </a:cubicBezTo>
                      <a:close/>
                      <a:moveTo>
                        <a:pt x="126" y="1817"/>
                      </a:moveTo>
                      <a:cubicBezTo>
                        <a:pt x="124" y="1817"/>
                        <a:pt x="121" y="1816"/>
                        <a:pt x="120" y="1814"/>
                      </a:cubicBezTo>
                      <a:cubicBezTo>
                        <a:pt x="118" y="1811"/>
                        <a:pt x="117" y="1808"/>
                        <a:pt x="119" y="1804"/>
                      </a:cubicBezTo>
                      <a:cubicBezTo>
                        <a:pt x="122" y="1800"/>
                        <a:pt x="126" y="1799"/>
                        <a:pt x="130" y="1801"/>
                      </a:cubicBezTo>
                      <a:cubicBezTo>
                        <a:pt x="136" y="1803"/>
                        <a:pt x="134" y="1808"/>
                        <a:pt x="136" y="1812"/>
                      </a:cubicBezTo>
                      <a:cubicBezTo>
                        <a:pt x="138" y="1816"/>
                        <a:pt x="144" y="1817"/>
                        <a:pt x="149" y="1816"/>
                      </a:cubicBezTo>
                      <a:cubicBezTo>
                        <a:pt x="156" y="1814"/>
                        <a:pt x="161" y="1809"/>
                        <a:pt x="161" y="1802"/>
                      </a:cubicBezTo>
                      <a:cubicBezTo>
                        <a:pt x="161" y="1798"/>
                        <a:pt x="159" y="1794"/>
                        <a:pt x="155" y="1794"/>
                      </a:cubicBezTo>
                      <a:cubicBezTo>
                        <a:pt x="157" y="1797"/>
                        <a:pt x="155" y="1803"/>
                        <a:pt x="149" y="1802"/>
                      </a:cubicBezTo>
                      <a:cubicBezTo>
                        <a:pt x="146" y="1802"/>
                        <a:pt x="141" y="1798"/>
                        <a:pt x="136" y="1795"/>
                      </a:cubicBezTo>
                      <a:cubicBezTo>
                        <a:pt x="130" y="1791"/>
                        <a:pt x="124" y="1789"/>
                        <a:pt x="119" y="1789"/>
                      </a:cubicBezTo>
                      <a:cubicBezTo>
                        <a:pt x="107" y="1790"/>
                        <a:pt x="99" y="1801"/>
                        <a:pt x="102" y="1812"/>
                      </a:cubicBezTo>
                      <a:cubicBezTo>
                        <a:pt x="104" y="1818"/>
                        <a:pt x="108" y="1822"/>
                        <a:pt x="113" y="1825"/>
                      </a:cubicBezTo>
                      <a:cubicBezTo>
                        <a:pt x="118" y="1828"/>
                        <a:pt x="134" y="1832"/>
                        <a:pt x="137" y="1839"/>
                      </a:cubicBezTo>
                      <a:cubicBezTo>
                        <a:pt x="139" y="1844"/>
                        <a:pt x="136" y="1848"/>
                        <a:pt x="133" y="1849"/>
                      </a:cubicBezTo>
                      <a:cubicBezTo>
                        <a:pt x="135" y="1853"/>
                        <a:pt x="142" y="1852"/>
                        <a:pt x="145" y="1848"/>
                      </a:cubicBezTo>
                      <a:cubicBezTo>
                        <a:pt x="152" y="1841"/>
                        <a:pt x="151" y="1828"/>
                        <a:pt x="141" y="1821"/>
                      </a:cubicBezTo>
                      <a:cubicBezTo>
                        <a:pt x="137" y="1818"/>
                        <a:pt x="133" y="1818"/>
                        <a:pt x="126" y="1817"/>
                      </a:cubicBezTo>
                      <a:close/>
                      <a:moveTo>
                        <a:pt x="145" y="1819"/>
                      </a:moveTo>
                      <a:cubicBezTo>
                        <a:pt x="158" y="1820"/>
                        <a:pt x="173" y="1833"/>
                        <a:pt x="177" y="1846"/>
                      </a:cubicBezTo>
                      <a:cubicBezTo>
                        <a:pt x="180" y="1859"/>
                        <a:pt x="170" y="1866"/>
                        <a:pt x="163" y="1853"/>
                      </a:cubicBezTo>
                      <a:cubicBezTo>
                        <a:pt x="158" y="1843"/>
                        <a:pt x="156" y="1824"/>
                        <a:pt x="145" y="1819"/>
                      </a:cubicBezTo>
                      <a:close/>
                      <a:moveTo>
                        <a:pt x="91" y="1784"/>
                      </a:moveTo>
                      <a:cubicBezTo>
                        <a:pt x="91" y="1783"/>
                        <a:pt x="93" y="1782"/>
                        <a:pt x="94" y="1782"/>
                      </a:cubicBezTo>
                      <a:cubicBezTo>
                        <a:pt x="85" y="1776"/>
                        <a:pt x="73" y="1763"/>
                        <a:pt x="64" y="1748"/>
                      </a:cubicBezTo>
                      <a:cubicBezTo>
                        <a:pt x="68" y="1751"/>
                        <a:pt x="71" y="1754"/>
                        <a:pt x="75" y="1756"/>
                      </a:cubicBezTo>
                      <a:cubicBezTo>
                        <a:pt x="104" y="1772"/>
                        <a:pt x="120" y="1755"/>
                        <a:pt x="147" y="1756"/>
                      </a:cubicBezTo>
                      <a:cubicBezTo>
                        <a:pt x="157" y="1756"/>
                        <a:pt x="167" y="1762"/>
                        <a:pt x="164" y="1774"/>
                      </a:cubicBezTo>
                      <a:cubicBezTo>
                        <a:pt x="163" y="1780"/>
                        <a:pt x="159" y="1784"/>
                        <a:pt x="153" y="1786"/>
                      </a:cubicBezTo>
                      <a:cubicBezTo>
                        <a:pt x="149" y="1787"/>
                        <a:pt x="146" y="1786"/>
                        <a:pt x="143" y="1784"/>
                      </a:cubicBezTo>
                      <a:cubicBezTo>
                        <a:pt x="141" y="1783"/>
                        <a:pt x="140" y="1781"/>
                        <a:pt x="139" y="1780"/>
                      </a:cubicBezTo>
                      <a:cubicBezTo>
                        <a:pt x="140" y="1780"/>
                        <a:pt x="139" y="1780"/>
                        <a:pt x="141" y="1782"/>
                      </a:cubicBezTo>
                      <a:cubicBezTo>
                        <a:pt x="144" y="1783"/>
                        <a:pt x="150" y="1783"/>
                        <a:pt x="152" y="1780"/>
                      </a:cubicBezTo>
                      <a:cubicBezTo>
                        <a:pt x="155" y="1776"/>
                        <a:pt x="154" y="1771"/>
                        <a:pt x="150" y="1769"/>
                      </a:cubicBezTo>
                      <a:cubicBezTo>
                        <a:pt x="147" y="1766"/>
                        <a:pt x="143" y="1767"/>
                        <a:pt x="140" y="1770"/>
                      </a:cubicBezTo>
                      <a:cubicBezTo>
                        <a:pt x="135" y="1774"/>
                        <a:pt x="138" y="1781"/>
                        <a:pt x="142" y="1785"/>
                      </a:cubicBezTo>
                      <a:cubicBezTo>
                        <a:pt x="146" y="1787"/>
                        <a:pt x="149" y="1788"/>
                        <a:pt x="154" y="1788"/>
                      </a:cubicBezTo>
                      <a:cubicBezTo>
                        <a:pt x="160" y="1786"/>
                        <a:pt x="165" y="1781"/>
                        <a:pt x="167" y="1775"/>
                      </a:cubicBezTo>
                      <a:cubicBezTo>
                        <a:pt x="171" y="1760"/>
                        <a:pt x="159" y="1753"/>
                        <a:pt x="148" y="1753"/>
                      </a:cubicBezTo>
                      <a:cubicBezTo>
                        <a:pt x="120" y="1752"/>
                        <a:pt x="103" y="1770"/>
                        <a:pt x="75" y="1751"/>
                      </a:cubicBezTo>
                      <a:cubicBezTo>
                        <a:pt x="64" y="1744"/>
                        <a:pt x="55" y="1731"/>
                        <a:pt x="55" y="1715"/>
                      </a:cubicBezTo>
                      <a:cubicBezTo>
                        <a:pt x="56" y="1694"/>
                        <a:pt x="71" y="1676"/>
                        <a:pt x="93" y="1675"/>
                      </a:cubicBezTo>
                      <a:cubicBezTo>
                        <a:pt x="69" y="1676"/>
                        <a:pt x="58" y="1707"/>
                        <a:pt x="66" y="1729"/>
                      </a:cubicBezTo>
                      <a:cubicBezTo>
                        <a:pt x="71" y="1741"/>
                        <a:pt x="82" y="1753"/>
                        <a:pt x="97" y="1755"/>
                      </a:cubicBezTo>
                      <a:cubicBezTo>
                        <a:pt x="127" y="1759"/>
                        <a:pt x="131" y="1726"/>
                        <a:pt x="103" y="1722"/>
                      </a:cubicBezTo>
                      <a:cubicBezTo>
                        <a:pt x="89" y="1720"/>
                        <a:pt x="78" y="1710"/>
                        <a:pt x="79" y="1695"/>
                      </a:cubicBezTo>
                      <a:cubicBezTo>
                        <a:pt x="80" y="1686"/>
                        <a:pt x="86" y="1678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2" y="1675"/>
                        <a:pt x="91" y="1675"/>
                        <a:pt x="90" y="1675"/>
                      </a:cubicBezTo>
                      <a:cubicBezTo>
                        <a:pt x="96" y="1674"/>
                        <a:pt x="102" y="1673"/>
                        <a:pt x="108" y="1671"/>
                      </a:cubicBezTo>
                      <a:cubicBezTo>
                        <a:pt x="121" y="1666"/>
                        <a:pt x="130" y="1660"/>
                        <a:pt x="139" y="1649"/>
                      </a:cubicBezTo>
                      <a:cubicBezTo>
                        <a:pt x="139" y="1648"/>
                        <a:pt x="139" y="1648"/>
                        <a:pt x="139" y="1648"/>
                      </a:cubicBezTo>
                      <a:cubicBezTo>
                        <a:pt x="137" y="1661"/>
                        <a:pt x="127" y="1680"/>
                        <a:pt x="117" y="1686"/>
                      </a:cubicBezTo>
                      <a:cubicBezTo>
                        <a:pt x="117" y="1686"/>
                        <a:pt x="118" y="1687"/>
                        <a:pt x="118" y="1688"/>
                      </a:cubicBezTo>
                      <a:cubicBezTo>
                        <a:pt x="127" y="1683"/>
                        <a:pt x="137" y="1668"/>
                        <a:pt x="140" y="1656"/>
                      </a:cubicBezTo>
                      <a:cubicBezTo>
                        <a:pt x="141" y="1657"/>
                        <a:pt x="141" y="1659"/>
                        <a:pt x="141" y="1661"/>
                      </a:cubicBezTo>
                      <a:cubicBezTo>
                        <a:pt x="141" y="1661"/>
                        <a:pt x="141" y="1661"/>
                        <a:pt x="141" y="1661"/>
                      </a:cubicBezTo>
                      <a:cubicBezTo>
                        <a:pt x="143" y="1670"/>
                        <a:pt x="145" y="1678"/>
                        <a:pt x="148" y="1686"/>
                      </a:cubicBezTo>
                      <a:cubicBezTo>
                        <a:pt x="152" y="1695"/>
                        <a:pt x="159" y="1706"/>
                        <a:pt x="157" y="1716"/>
                      </a:cubicBezTo>
                      <a:cubicBezTo>
                        <a:pt x="155" y="1724"/>
                        <a:pt x="148" y="1730"/>
                        <a:pt x="139" y="1732"/>
                      </a:cubicBezTo>
                      <a:cubicBezTo>
                        <a:pt x="131" y="1733"/>
                        <a:pt x="123" y="1730"/>
                        <a:pt x="118" y="1723"/>
                      </a:cubicBezTo>
                      <a:cubicBezTo>
                        <a:pt x="114" y="1717"/>
                        <a:pt x="114" y="1709"/>
                        <a:pt x="118" y="1704"/>
                      </a:cubicBezTo>
                      <a:cubicBezTo>
                        <a:pt x="121" y="1699"/>
                        <a:pt x="127" y="1697"/>
                        <a:pt x="133" y="1698"/>
                      </a:cubicBezTo>
                      <a:cubicBezTo>
                        <a:pt x="129" y="1698"/>
                        <a:pt x="125" y="1700"/>
                        <a:pt x="123" y="1704"/>
                      </a:cubicBezTo>
                      <a:cubicBezTo>
                        <a:pt x="121" y="1709"/>
                        <a:pt x="123" y="1714"/>
                        <a:pt x="128" y="1716"/>
                      </a:cubicBezTo>
                      <a:cubicBezTo>
                        <a:pt x="133" y="1717"/>
                        <a:pt x="138" y="1715"/>
                        <a:pt x="140" y="1710"/>
                      </a:cubicBezTo>
                      <a:cubicBezTo>
                        <a:pt x="141" y="1706"/>
                        <a:pt x="140" y="1702"/>
                        <a:pt x="136" y="1699"/>
                      </a:cubicBezTo>
                      <a:cubicBezTo>
                        <a:pt x="134" y="1698"/>
                        <a:pt x="131" y="1698"/>
                        <a:pt x="129" y="1698"/>
                      </a:cubicBezTo>
                      <a:cubicBezTo>
                        <a:pt x="124" y="1698"/>
                        <a:pt x="120" y="1700"/>
                        <a:pt x="118" y="1703"/>
                      </a:cubicBezTo>
                      <a:cubicBezTo>
                        <a:pt x="113" y="1709"/>
                        <a:pt x="113" y="1717"/>
                        <a:pt x="117" y="1724"/>
                      </a:cubicBezTo>
                      <a:cubicBezTo>
                        <a:pt x="122" y="1731"/>
                        <a:pt x="131" y="1734"/>
                        <a:pt x="140" y="1733"/>
                      </a:cubicBezTo>
                      <a:cubicBezTo>
                        <a:pt x="149" y="1732"/>
                        <a:pt x="156" y="1725"/>
                        <a:pt x="159" y="1716"/>
                      </a:cubicBezTo>
                      <a:cubicBezTo>
                        <a:pt x="160" y="1713"/>
                        <a:pt x="160" y="1711"/>
                        <a:pt x="160" y="1708"/>
                      </a:cubicBezTo>
                      <a:cubicBezTo>
                        <a:pt x="160" y="1709"/>
                        <a:pt x="161" y="1711"/>
                        <a:pt x="162" y="1712"/>
                      </a:cubicBezTo>
                      <a:cubicBezTo>
                        <a:pt x="174" y="1729"/>
                        <a:pt x="194" y="1740"/>
                        <a:pt x="197" y="1762"/>
                      </a:cubicBezTo>
                      <a:cubicBezTo>
                        <a:pt x="197" y="1762"/>
                        <a:pt x="199" y="1762"/>
                        <a:pt x="199" y="1762"/>
                      </a:cubicBezTo>
                      <a:cubicBezTo>
                        <a:pt x="199" y="1759"/>
                        <a:pt x="198" y="1756"/>
                        <a:pt x="197" y="1752"/>
                      </a:cubicBezTo>
                      <a:cubicBezTo>
                        <a:pt x="196" y="1748"/>
                        <a:pt x="194" y="1744"/>
                        <a:pt x="192" y="1740"/>
                      </a:cubicBezTo>
                      <a:cubicBezTo>
                        <a:pt x="196" y="1742"/>
                        <a:pt x="200" y="1744"/>
                        <a:pt x="205" y="1745"/>
                      </a:cubicBezTo>
                      <a:cubicBezTo>
                        <a:pt x="214" y="1747"/>
                        <a:pt x="222" y="1748"/>
                        <a:pt x="232" y="1747"/>
                      </a:cubicBezTo>
                      <a:cubicBezTo>
                        <a:pt x="235" y="1747"/>
                        <a:pt x="238" y="1746"/>
                        <a:pt x="242" y="1745"/>
                      </a:cubicBezTo>
                      <a:cubicBezTo>
                        <a:pt x="250" y="1743"/>
                        <a:pt x="255" y="1740"/>
                        <a:pt x="262" y="1735"/>
                      </a:cubicBezTo>
                      <a:cubicBezTo>
                        <a:pt x="268" y="1729"/>
                        <a:pt x="272" y="1724"/>
                        <a:pt x="275" y="1716"/>
                      </a:cubicBezTo>
                      <a:cubicBezTo>
                        <a:pt x="278" y="1709"/>
                        <a:pt x="279" y="1701"/>
                        <a:pt x="277" y="1694"/>
                      </a:cubicBezTo>
                      <a:cubicBezTo>
                        <a:pt x="273" y="1681"/>
                        <a:pt x="262" y="1673"/>
                        <a:pt x="249" y="1671"/>
                      </a:cubicBezTo>
                      <a:cubicBezTo>
                        <a:pt x="237" y="1669"/>
                        <a:pt x="223" y="1674"/>
                        <a:pt x="211" y="1681"/>
                      </a:cubicBezTo>
                      <a:cubicBezTo>
                        <a:pt x="240" y="1679"/>
                        <a:pt x="242" y="1702"/>
                        <a:pt x="250" y="1711"/>
                      </a:cubicBezTo>
                      <a:cubicBezTo>
                        <a:pt x="262" y="1722"/>
                        <a:pt x="274" y="1715"/>
                        <a:pt x="277" y="1703"/>
                      </a:cubicBezTo>
                      <a:cubicBezTo>
                        <a:pt x="277" y="1704"/>
                        <a:pt x="277" y="1704"/>
                        <a:pt x="277" y="1704"/>
                      </a:cubicBezTo>
                      <a:cubicBezTo>
                        <a:pt x="276" y="1708"/>
                        <a:pt x="276" y="1711"/>
                        <a:pt x="274" y="1716"/>
                      </a:cubicBezTo>
                      <a:cubicBezTo>
                        <a:pt x="271" y="1723"/>
                        <a:pt x="267" y="1728"/>
                        <a:pt x="261" y="1733"/>
                      </a:cubicBezTo>
                      <a:cubicBezTo>
                        <a:pt x="254" y="1738"/>
                        <a:pt x="249" y="1741"/>
                        <a:pt x="241" y="1743"/>
                      </a:cubicBezTo>
                      <a:cubicBezTo>
                        <a:pt x="229" y="1746"/>
                        <a:pt x="219" y="1746"/>
                        <a:pt x="208" y="1743"/>
                      </a:cubicBezTo>
                      <a:cubicBezTo>
                        <a:pt x="211" y="1743"/>
                        <a:pt x="215" y="1744"/>
                        <a:pt x="219" y="1743"/>
                      </a:cubicBezTo>
                      <a:cubicBezTo>
                        <a:pt x="229" y="1742"/>
                        <a:pt x="241" y="1734"/>
                        <a:pt x="240" y="1722"/>
                      </a:cubicBezTo>
                      <a:cubicBezTo>
                        <a:pt x="240" y="1717"/>
                        <a:pt x="236" y="1713"/>
                        <a:pt x="231" y="1711"/>
                      </a:cubicBezTo>
                      <a:cubicBezTo>
                        <a:pt x="228" y="1709"/>
                        <a:pt x="224" y="1710"/>
                        <a:pt x="220" y="1712"/>
                      </a:cubicBezTo>
                      <a:cubicBezTo>
                        <a:pt x="217" y="1714"/>
                        <a:pt x="215" y="1718"/>
                        <a:pt x="215" y="1722"/>
                      </a:cubicBezTo>
                      <a:cubicBezTo>
                        <a:pt x="214" y="1727"/>
                        <a:pt x="218" y="1732"/>
                        <a:pt x="223" y="1733"/>
                      </a:cubicBezTo>
                      <a:cubicBezTo>
                        <a:pt x="226" y="1733"/>
                        <a:pt x="229" y="1731"/>
                        <a:pt x="231" y="1728"/>
                      </a:cubicBezTo>
                      <a:cubicBezTo>
                        <a:pt x="231" y="1726"/>
                        <a:pt x="231" y="1724"/>
                        <a:pt x="229" y="1723"/>
                      </a:cubicBezTo>
                      <a:cubicBezTo>
                        <a:pt x="229" y="1725"/>
                        <a:pt x="229" y="1726"/>
                        <a:pt x="228" y="1727"/>
                      </a:cubicBezTo>
                      <a:cubicBezTo>
                        <a:pt x="226" y="1730"/>
                        <a:pt x="223" y="1729"/>
                        <a:pt x="221" y="1727"/>
                      </a:cubicBezTo>
                      <a:cubicBezTo>
                        <a:pt x="221" y="1725"/>
                        <a:pt x="221" y="1723"/>
                        <a:pt x="222" y="1721"/>
                      </a:cubicBezTo>
                      <a:cubicBezTo>
                        <a:pt x="223" y="1718"/>
                        <a:pt x="226" y="1717"/>
                        <a:pt x="228" y="1718"/>
                      </a:cubicBezTo>
                      <a:cubicBezTo>
                        <a:pt x="232" y="1718"/>
                        <a:pt x="234" y="1721"/>
                        <a:pt x="234" y="1725"/>
                      </a:cubicBezTo>
                      <a:cubicBezTo>
                        <a:pt x="235" y="1734"/>
                        <a:pt x="223" y="1741"/>
                        <a:pt x="215" y="1742"/>
                      </a:cubicBezTo>
                      <a:cubicBezTo>
                        <a:pt x="186" y="1744"/>
                        <a:pt x="160" y="1708"/>
                        <a:pt x="150" y="1681"/>
                      </a:cubicBezTo>
                      <a:cubicBezTo>
                        <a:pt x="155" y="1689"/>
                        <a:pt x="163" y="1695"/>
                        <a:pt x="172" y="1698"/>
                      </a:cubicBezTo>
                      <a:cubicBezTo>
                        <a:pt x="176" y="1699"/>
                        <a:pt x="182" y="1699"/>
                        <a:pt x="187" y="1698"/>
                      </a:cubicBezTo>
                      <a:cubicBezTo>
                        <a:pt x="181" y="1698"/>
                        <a:pt x="176" y="1697"/>
                        <a:pt x="172" y="1696"/>
                      </a:cubicBezTo>
                      <a:cubicBezTo>
                        <a:pt x="162" y="1692"/>
                        <a:pt x="154" y="1684"/>
                        <a:pt x="149" y="1674"/>
                      </a:cubicBezTo>
                      <a:cubicBezTo>
                        <a:pt x="146" y="1666"/>
                        <a:pt x="145" y="1659"/>
                        <a:pt x="145" y="1652"/>
                      </a:cubicBezTo>
                      <a:cubicBezTo>
                        <a:pt x="145" y="1638"/>
                        <a:pt x="150" y="1627"/>
                        <a:pt x="152" y="1614"/>
                      </a:cubicBezTo>
                      <a:cubicBezTo>
                        <a:pt x="152" y="1613"/>
                        <a:pt x="152" y="1613"/>
                        <a:pt x="152" y="1613"/>
                      </a:cubicBezTo>
                      <a:cubicBezTo>
                        <a:pt x="152" y="1605"/>
                        <a:pt x="152" y="1598"/>
                        <a:pt x="151" y="1591"/>
                      </a:cubicBezTo>
                      <a:cubicBezTo>
                        <a:pt x="151" y="1588"/>
                        <a:pt x="147" y="1571"/>
                        <a:pt x="145" y="1570"/>
                      </a:cubicBezTo>
                      <a:cubicBezTo>
                        <a:pt x="144" y="1572"/>
                        <a:pt x="146" y="1583"/>
                        <a:pt x="146" y="1585"/>
                      </a:cubicBezTo>
                      <a:cubicBezTo>
                        <a:pt x="147" y="1594"/>
                        <a:pt x="148" y="1603"/>
                        <a:pt x="147" y="1612"/>
                      </a:cubicBezTo>
                      <a:cubicBezTo>
                        <a:pt x="147" y="1613"/>
                        <a:pt x="147" y="1613"/>
                        <a:pt x="147" y="1613"/>
                      </a:cubicBezTo>
                      <a:cubicBezTo>
                        <a:pt x="146" y="1626"/>
                        <a:pt x="143" y="1636"/>
                        <a:pt x="136" y="1647"/>
                      </a:cubicBezTo>
                      <a:cubicBezTo>
                        <a:pt x="126" y="1658"/>
                        <a:pt x="113" y="1668"/>
                        <a:pt x="97" y="1668"/>
                      </a:cubicBezTo>
                      <a:cubicBezTo>
                        <a:pt x="89" y="1668"/>
                        <a:pt x="77" y="1662"/>
                        <a:pt x="77" y="1652"/>
                      </a:cubicBezTo>
                      <a:cubicBezTo>
                        <a:pt x="77" y="1649"/>
                        <a:pt x="79" y="1646"/>
                        <a:pt x="82" y="1645"/>
                      </a:cubicBezTo>
                      <a:cubicBezTo>
                        <a:pt x="85" y="1644"/>
                        <a:pt x="88" y="1645"/>
                        <a:pt x="89" y="1648"/>
                      </a:cubicBezTo>
                      <a:cubicBezTo>
                        <a:pt x="90" y="1650"/>
                        <a:pt x="90" y="1652"/>
                        <a:pt x="90" y="1654"/>
                      </a:cubicBezTo>
                      <a:cubicBezTo>
                        <a:pt x="88" y="1656"/>
                        <a:pt x="85" y="1657"/>
                        <a:pt x="83" y="1655"/>
                      </a:cubicBezTo>
                      <a:cubicBezTo>
                        <a:pt x="82" y="1654"/>
                        <a:pt x="81" y="1652"/>
                        <a:pt x="82" y="1651"/>
                      </a:cubicBezTo>
                      <a:cubicBezTo>
                        <a:pt x="80" y="1652"/>
                        <a:pt x="80" y="1654"/>
                        <a:pt x="81" y="1656"/>
                      </a:cubicBezTo>
                      <a:cubicBezTo>
                        <a:pt x="82" y="1659"/>
                        <a:pt x="85" y="1660"/>
                        <a:pt x="88" y="1660"/>
                      </a:cubicBezTo>
                      <a:cubicBezTo>
                        <a:pt x="94" y="1659"/>
                        <a:pt x="97" y="1653"/>
                        <a:pt x="96" y="1648"/>
                      </a:cubicBezTo>
                      <a:cubicBezTo>
                        <a:pt x="96" y="1644"/>
                        <a:pt x="93" y="1640"/>
                        <a:pt x="89" y="1639"/>
                      </a:cubicBezTo>
                      <a:cubicBezTo>
                        <a:pt x="86" y="1637"/>
                        <a:pt x="82" y="1637"/>
                        <a:pt x="78" y="1638"/>
                      </a:cubicBezTo>
                      <a:cubicBezTo>
                        <a:pt x="74" y="1641"/>
                        <a:pt x="70" y="1645"/>
                        <a:pt x="71" y="1651"/>
                      </a:cubicBezTo>
                      <a:cubicBezTo>
                        <a:pt x="71" y="1662"/>
                        <a:pt x="83" y="1670"/>
                        <a:pt x="94" y="1670"/>
                      </a:cubicBezTo>
                      <a:cubicBezTo>
                        <a:pt x="97" y="1670"/>
                        <a:pt x="101" y="1669"/>
                        <a:pt x="104" y="1669"/>
                      </a:cubicBezTo>
                      <a:cubicBezTo>
                        <a:pt x="93" y="1672"/>
                        <a:pt x="83" y="1673"/>
                        <a:pt x="71" y="1671"/>
                      </a:cubicBezTo>
                      <a:cubicBezTo>
                        <a:pt x="63" y="1670"/>
                        <a:pt x="57" y="1668"/>
                        <a:pt x="51" y="1663"/>
                      </a:cubicBezTo>
                      <a:cubicBezTo>
                        <a:pt x="44" y="1658"/>
                        <a:pt x="40" y="1654"/>
                        <a:pt x="36" y="1646"/>
                      </a:cubicBezTo>
                      <a:cubicBezTo>
                        <a:pt x="34" y="1642"/>
                        <a:pt x="33" y="1639"/>
                        <a:pt x="33" y="1634"/>
                      </a:cubicBezTo>
                      <a:cubicBezTo>
                        <a:pt x="33" y="1634"/>
                        <a:pt x="33" y="1634"/>
                        <a:pt x="33" y="1634"/>
                      </a:cubicBezTo>
                      <a:cubicBezTo>
                        <a:pt x="36" y="1645"/>
                        <a:pt x="48" y="1652"/>
                        <a:pt x="59" y="1639"/>
                      </a:cubicBezTo>
                      <a:cubicBezTo>
                        <a:pt x="67" y="1631"/>
                        <a:pt x="67" y="1607"/>
                        <a:pt x="97" y="1607"/>
                      </a:cubicBezTo>
                      <a:cubicBezTo>
                        <a:pt x="84" y="1600"/>
                        <a:pt x="70" y="1597"/>
                        <a:pt x="58" y="1600"/>
                      </a:cubicBezTo>
                      <a:cubicBezTo>
                        <a:pt x="45" y="1603"/>
                        <a:pt x="34" y="1612"/>
                        <a:pt x="32" y="1625"/>
                      </a:cubicBezTo>
                      <a:cubicBezTo>
                        <a:pt x="30" y="1632"/>
                        <a:pt x="32" y="1640"/>
                        <a:pt x="35" y="1647"/>
                      </a:cubicBezTo>
                      <a:cubicBezTo>
                        <a:pt x="39" y="1655"/>
                        <a:pt x="43" y="1660"/>
                        <a:pt x="50" y="1665"/>
                      </a:cubicBezTo>
                      <a:cubicBezTo>
                        <a:pt x="56" y="1670"/>
                        <a:pt x="62" y="1672"/>
                        <a:pt x="70" y="1674"/>
                      </a:cubicBezTo>
                      <a:cubicBezTo>
                        <a:pt x="74" y="1674"/>
                        <a:pt x="77" y="1675"/>
                        <a:pt x="81" y="1675"/>
                      </a:cubicBezTo>
                      <a:cubicBezTo>
                        <a:pt x="82" y="1675"/>
                        <a:pt x="84" y="1675"/>
                        <a:pt x="86" y="1675"/>
                      </a:cubicBezTo>
                      <a:cubicBezTo>
                        <a:pt x="65" y="1677"/>
                        <a:pt x="52" y="1697"/>
                        <a:pt x="52" y="1718"/>
                      </a:cubicBezTo>
                      <a:cubicBezTo>
                        <a:pt x="52" y="1718"/>
                        <a:pt x="52" y="1718"/>
                        <a:pt x="52" y="1718"/>
                      </a:cubicBezTo>
                      <a:cubicBezTo>
                        <a:pt x="52" y="1720"/>
                        <a:pt x="52" y="1722"/>
                        <a:pt x="52" y="1724"/>
                      </a:cubicBezTo>
                      <a:cubicBezTo>
                        <a:pt x="55" y="1747"/>
                        <a:pt x="70" y="1771"/>
                        <a:pt x="91" y="1784"/>
                      </a:cubicBezTo>
                      <a:close/>
                      <a:moveTo>
                        <a:pt x="101" y="1801"/>
                      </a:moveTo>
                      <a:cubicBezTo>
                        <a:pt x="102" y="1794"/>
                        <a:pt x="108" y="1789"/>
                        <a:pt x="113" y="1788"/>
                      </a:cubicBezTo>
                      <a:cubicBezTo>
                        <a:pt x="113" y="1781"/>
                        <a:pt x="99" y="1777"/>
                        <a:pt x="94" y="1786"/>
                      </a:cubicBezTo>
                      <a:cubicBezTo>
                        <a:pt x="91" y="1792"/>
                        <a:pt x="94" y="1800"/>
                        <a:pt x="101" y="1801"/>
                      </a:cubicBezTo>
                      <a:close/>
                      <a:moveTo>
                        <a:pt x="88" y="1796"/>
                      </a:moveTo>
                      <a:cubicBezTo>
                        <a:pt x="87" y="1807"/>
                        <a:pt x="90" y="1819"/>
                        <a:pt x="95" y="1827"/>
                      </a:cubicBezTo>
                      <a:cubicBezTo>
                        <a:pt x="101" y="1836"/>
                        <a:pt x="108" y="1843"/>
                        <a:pt x="117" y="1849"/>
                      </a:cubicBezTo>
                      <a:cubicBezTo>
                        <a:pt x="132" y="1859"/>
                        <a:pt x="151" y="1865"/>
                        <a:pt x="160" y="1882"/>
                      </a:cubicBezTo>
                      <a:cubicBezTo>
                        <a:pt x="168" y="1896"/>
                        <a:pt x="163" y="1911"/>
                        <a:pt x="154" y="1918"/>
                      </a:cubicBezTo>
                      <a:cubicBezTo>
                        <a:pt x="147" y="1923"/>
                        <a:pt x="134" y="1923"/>
                        <a:pt x="127" y="1917"/>
                      </a:cubicBezTo>
                      <a:cubicBezTo>
                        <a:pt x="121" y="1912"/>
                        <a:pt x="117" y="1901"/>
                        <a:pt x="123" y="1895"/>
                      </a:cubicBezTo>
                      <a:cubicBezTo>
                        <a:pt x="126" y="1892"/>
                        <a:pt x="131" y="1891"/>
                        <a:pt x="132" y="1894"/>
                      </a:cubicBezTo>
                      <a:cubicBezTo>
                        <a:pt x="128" y="1895"/>
                        <a:pt x="128" y="1900"/>
                        <a:pt x="131" y="1904"/>
                      </a:cubicBezTo>
                      <a:cubicBezTo>
                        <a:pt x="133" y="1906"/>
                        <a:pt x="137" y="1908"/>
                        <a:pt x="140" y="1907"/>
                      </a:cubicBezTo>
                      <a:cubicBezTo>
                        <a:pt x="146" y="1907"/>
                        <a:pt x="150" y="1903"/>
                        <a:pt x="151" y="1897"/>
                      </a:cubicBezTo>
                      <a:cubicBezTo>
                        <a:pt x="152" y="1884"/>
                        <a:pt x="134" y="1872"/>
                        <a:pt x="123" y="1867"/>
                      </a:cubicBezTo>
                      <a:cubicBezTo>
                        <a:pt x="106" y="1858"/>
                        <a:pt x="93" y="1845"/>
                        <a:pt x="86" y="1827"/>
                      </a:cubicBezTo>
                      <a:cubicBezTo>
                        <a:pt x="83" y="1816"/>
                        <a:pt x="82" y="1806"/>
                        <a:pt x="88" y="1796"/>
                      </a:cubicBezTo>
                      <a:close/>
                      <a:moveTo>
                        <a:pt x="64" y="1594"/>
                      </a:moveTo>
                      <a:cubicBezTo>
                        <a:pt x="50" y="1595"/>
                        <a:pt x="47" y="1581"/>
                        <a:pt x="44" y="1572"/>
                      </a:cubicBezTo>
                      <a:cubicBezTo>
                        <a:pt x="40" y="1562"/>
                        <a:pt x="32" y="1553"/>
                        <a:pt x="21" y="1558"/>
                      </a:cubicBezTo>
                      <a:cubicBezTo>
                        <a:pt x="29" y="1568"/>
                        <a:pt x="21" y="1572"/>
                        <a:pt x="25" y="1584"/>
                      </a:cubicBezTo>
                      <a:cubicBezTo>
                        <a:pt x="28" y="1596"/>
                        <a:pt x="45" y="1604"/>
                        <a:pt x="64" y="1594"/>
                      </a:cubicBezTo>
                      <a:close/>
                      <a:moveTo>
                        <a:pt x="51" y="1506"/>
                      </a:moveTo>
                      <a:cubicBezTo>
                        <a:pt x="25" y="1524"/>
                        <a:pt x="6" y="1492"/>
                        <a:pt x="11" y="1474"/>
                      </a:cubicBezTo>
                      <a:cubicBezTo>
                        <a:pt x="13" y="1490"/>
                        <a:pt x="35" y="1509"/>
                        <a:pt x="51" y="1506"/>
                      </a:cubicBezTo>
                      <a:close/>
                      <a:moveTo>
                        <a:pt x="67" y="1499"/>
                      </a:moveTo>
                      <a:cubicBezTo>
                        <a:pt x="71" y="1517"/>
                        <a:pt x="62" y="1538"/>
                        <a:pt x="49" y="1546"/>
                      </a:cubicBezTo>
                      <a:cubicBezTo>
                        <a:pt x="19" y="1563"/>
                        <a:pt x="1" y="1530"/>
                        <a:pt x="31" y="1522"/>
                      </a:cubicBezTo>
                      <a:cubicBezTo>
                        <a:pt x="48" y="1517"/>
                        <a:pt x="58" y="1514"/>
                        <a:pt x="67" y="1499"/>
                      </a:cubicBezTo>
                      <a:close/>
                      <a:moveTo>
                        <a:pt x="28" y="1349"/>
                      </a:moveTo>
                      <a:cubicBezTo>
                        <a:pt x="0" y="1370"/>
                        <a:pt x="2" y="1401"/>
                        <a:pt x="11" y="1427"/>
                      </a:cubicBezTo>
                      <a:cubicBezTo>
                        <a:pt x="16" y="1441"/>
                        <a:pt x="30" y="1458"/>
                        <a:pt x="25" y="1473"/>
                      </a:cubicBezTo>
                      <a:cubicBezTo>
                        <a:pt x="48" y="1467"/>
                        <a:pt x="26" y="1425"/>
                        <a:pt x="21" y="1410"/>
                      </a:cubicBezTo>
                      <a:cubicBezTo>
                        <a:pt x="13" y="1387"/>
                        <a:pt x="15" y="1365"/>
                        <a:pt x="28" y="1349"/>
                      </a:cubicBezTo>
                      <a:close/>
                      <a:moveTo>
                        <a:pt x="669" y="1450"/>
                      </a:moveTo>
                      <a:cubicBezTo>
                        <a:pt x="677" y="1474"/>
                        <a:pt x="712" y="1480"/>
                        <a:pt x="724" y="1488"/>
                      </a:cubicBezTo>
                      <a:cubicBezTo>
                        <a:pt x="743" y="1501"/>
                        <a:pt x="734" y="1519"/>
                        <a:pt x="713" y="1510"/>
                      </a:cubicBezTo>
                      <a:cubicBezTo>
                        <a:pt x="693" y="1502"/>
                        <a:pt x="671" y="1474"/>
                        <a:pt x="669" y="1450"/>
                      </a:cubicBezTo>
                      <a:close/>
                      <a:moveTo>
                        <a:pt x="810" y="1505"/>
                      </a:moveTo>
                      <a:cubicBezTo>
                        <a:pt x="812" y="1473"/>
                        <a:pt x="840" y="1461"/>
                        <a:pt x="849" y="1448"/>
                      </a:cubicBezTo>
                      <a:cubicBezTo>
                        <a:pt x="859" y="1434"/>
                        <a:pt x="847" y="1423"/>
                        <a:pt x="833" y="1435"/>
                      </a:cubicBezTo>
                      <a:cubicBezTo>
                        <a:pt x="815" y="1451"/>
                        <a:pt x="806" y="1480"/>
                        <a:pt x="810" y="1505"/>
                      </a:cubicBezTo>
                      <a:close/>
                      <a:moveTo>
                        <a:pt x="340" y="1494"/>
                      </a:moveTo>
                      <a:cubicBezTo>
                        <a:pt x="353" y="1508"/>
                        <a:pt x="366" y="1505"/>
                        <a:pt x="383" y="1493"/>
                      </a:cubicBezTo>
                      <a:cubicBezTo>
                        <a:pt x="395" y="1483"/>
                        <a:pt x="410" y="1482"/>
                        <a:pt x="417" y="1491"/>
                      </a:cubicBezTo>
                      <a:cubicBezTo>
                        <a:pt x="418" y="1481"/>
                        <a:pt x="409" y="1471"/>
                        <a:pt x="397" y="1471"/>
                      </a:cubicBezTo>
                      <a:cubicBezTo>
                        <a:pt x="382" y="1472"/>
                        <a:pt x="374" y="1487"/>
                        <a:pt x="360" y="1494"/>
                      </a:cubicBezTo>
                      <a:cubicBezTo>
                        <a:pt x="356" y="1497"/>
                        <a:pt x="348" y="1498"/>
                        <a:pt x="340" y="1494"/>
                      </a:cubicBezTo>
                      <a:close/>
                      <a:moveTo>
                        <a:pt x="682" y="1613"/>
                      </a:moveTo>
                      <a:cubicBezTo>
                        <a:pt x="684" y="1615"/>
                        <a:pt x="683" y="1618"/>
                        <a:pt x="681" y="1619"/>
                      </a:cubicBezTo>
                      <a:cubicBezTo>
                        <a:pt x="680" y="1620"/>
                        <a:pt x="677" y="1619"/>
                        <a:pt x="676" y="1618"/>
                      </a:cubicBezTo>
                      <a:cubicBezTo>
                        <a:pt x="675" y="1616"/>
                        <a:pt x="675" y="1614"/>
                        <a:pt x="677" y="1612"/>
                      </a:cubicBezTo>
                      <a:cubicBezTo>
                        <a:pt x="679" y="1611"/>
                        <a:pt x="681" y="1612"/>
                        <a:pt x="682" y="1613"/>
                      </a:cubicBezTo>
                      <a:close/>
                      <a:moveTo>
                        <a:pt x="663" y="1604"/>
                      </a:moveTo>
                      <a:cubicBezTo>
                        <a:pt x="666" y="1607"/>
                        <a:pt x="665" y="1612"/>
                        <a:pt x="661" y="1614"/>
                      </a:cubicBezTo>
                      <a:cubicBezTo>
                        <a:pt x="658" y="1617"/>
                        <a:pt x="653" y="1616"/>
                        <a:pt x="651" y="1612"/>
                      </a:cubicBezTo>
                      <a:cubicBezTo>
                        <a:pt x="648" y="1609"/>
                        <a:pt x="649" y="1604"/>
                        <a:pt x="653" y="1602"/>
                      </a:cubicBezTo>
                      <a:cubicBezTo>
                        <a:pt x="656" y="1599"/>
                        <a:pt x="661" y="1600"/>
                        <a:pt x="663" y="1604"/>
                      </a:cubicBezTo>
                      <a:close/>
                      <a:moveTo>
                        <a:pt x="675" y="1607"/>
                      </a:moveTo>
                      <a:cubicBezTo>
                        <a:pt x="677" y="1609"/>
                        <a:pt x="676" y="1612"/>
                        <a:pt x="674" y="1614"/>
                      </a:cubicBezTo>
                      <a:cubicBezTo>
                        <a:pt x="672" y="1615"/>
                        <a:pt x="668" y="1615"/>
                        <a:pt x="667" y="1612"/>
                      </a:cubicBezTo>
                      <a:cubicBezTo>
                        <a:pt x="665" y="1610"/>
                        <a:pt x="666" y="1607"/>
                        <a:pt x="668" y="1606"/>
                      </a:cubicBezTo>
                      <a:cubicBezTo>
                        <a:pt x="671" y="1604"/>
                        <a:pt x="674" y="1605"/>
                        <a:pt x="675" y="1607"/>
                      </a:cubicBezTo>
                      <a:close/>
                      <a:moveTo>
                        <a:pt x="476" y="1361"/>
                      </a:moveTo>
                      <a:cubicBezTo>
                        <a:pt x="476" y="1365"/>
                        <a:pt x="476" y="1368"/>
                        <a:pt x="478" y="1370"/>
                      </a:cubicBezTo>
                      <a:cubicBezTo>
                        <a:pt x="480" y="1373"/>
                        <a:pt x="485" y="1375"/>
                        <a:pt x="489" y="1374"/>
                      </a:cubicBezTo>
                      <a:cubicBezTo>
                        <a:pt x="495" y="1372"/>
                        <a:pt x="497" y="1367"/>
                        <a:pt x="497" y="1363"/>
                      </a:cubicBezTo>
                      <a:cubicBezTo>
                        <a:pt x="496" y="1355"/>
                        <a:pt x="490" y="1355"/>
                        <a:pt x="486" y="1352"/>
                      </a:cubicBezTo>
                      <a:cubicBezTo>
                        <a:pt x="482" y="1348"/>
                        <a:pt x="482" y="1341"/>
                        <a:pt x="486" y="1335"/>
                      </a:cubicBezTo>
                      <a:cubicBezTo>
                        <a:pt x="490" y="1328"/>
                        <a:pt x="498" y="1324"/>
                        <a:pt x="506" y="1326"/>
                      </a:cubicBezTo>
                      <a:cubicBezTo>
                        <a:pt x="511" y="1327"/>
                        <a:pt x="515" y="1331"/>
                        <a:pt x="514" y="1336"/>
                      </a:cubicBezTo>
                      <a:cubicBezTo>
                        <a:pt x="510" y="1332"/>
                        <a:pt x="503" y="1332"/>
                        <a:pt x="502" y="1339"/>
                      </a:cubicBezTo>
                      <a:cubicBezTo>
                        <a:pt x="501" y="1343"/>
                        <a:pt x="504" y="1350"/>
                        <a:pt x="506" y="1358"/>
                      </a:cubicBezTo>
                      <a:cubicBezTo>
                        <a:pt x="508" y="1366"/>
                        <a:pt x="509" y="1373"/>
                        <a:pt x="507" y="1380"/>
                      </a:cubicBezTo>
                      <a:cubicBezTo>
                        <a:pt x="502" y="1393"/>
                        <a:pt x="486" y="1398"/>
                        <a:pt x="474" y="1391"/>
                      </a:cubicBezTo>
                      <a:cubicBezTo>
                        <a:pt x="468" y="1387"/>
                        <a:pt x="465" y="1381"/>
                        <a:pt x="463" y="1374"/>
                      </a:cubicBezTo>
                      <a:cubicBezTo>
                        <a:pt x="461" y="1367"/>
                        <a:pt x="461" y="1348"/>
                        <a:pt x="454" y="1341"/>
                      </a:cubicBezTo>
                      <a:cubicBezTo>
                        <a:pt x="449" y="1337"/>
                        <a:pt x="443" y="1339"/>
                        <a:pt x="441" y="1343"/>
                      </a:cubicBezTo>
                      <a:cubicBezTo>
                        <a:pt x="438" y="1339"/>
                        <a:pt x="441" y="1331"/>
                        <a:pt x="446" y="1328"/>
                      </a:cubicBezTo>
                      <a:cubicBezTo>
                        <a:pt x="457" y="1323"/>
                        <a:pt x="472" y="1329"/>
                        <a:pt x="477" y="1343"/>
                      </a:cubicBezTo>
                      <a:cubicBezTo>
                        <a:pt x="479" y="1348"/>
                        <a:pt x="478" y="1354"/>
                        <a:pt x="476" y="1361"/>
                      </a:cubicBezTo>
                      <a:close/>
                      <a:moveTo>
                        <a:pt x="197" y="1792"/>
                      </a:moveTo>
                      <a:cubicBezTo>
                        <a:pt x="194" y="1793"/>
                        <a:pt x="191" y="1792"/>
                        <a:pt x="190" y="1790"/>
                      </a:cubicBezTo>
                      <a:cubicBezTo>
                        <a:pt x="189" y="1787"/>
                        <a:pt x="190" y="1784"/>
                        <a:pt x="192" y="1782"/>
                      </a:cubicBezTo>
                      <a:cubicBezTo>
                        <a:pt x="195" y="1781"/>
                        <a:pt x="198" y="1782"/>
                        <a:pt x="200" y="1785"/>
                      </a:cubicBezTo>
                      <a:cubicBezTo>
                        <a:pt x="201" y="1787"/>
                        <a:pt x="200" y="1791"/>
                        <a:pt x="197" y="1792"/>
                      </a:cubicBezTo>
                      <a:close/>
                      <a:moveTo>
                        <a:pt x="189" y="1799"/>
                      </a:moveTo>
                      <a:cubicBezTo>
                        <a:pt x="187" y="1800"/>
                        <a:pt x="184" y="1799"/>
                        <a:pt x="183" y="1797"/>
                      </a:cubicBezTo>
                      <a:cubicBezTo>
                        <a:pt x="182" y="1795"/>
                        <a:pt x="183" y="1792"/>
                        <a:pt x="185" y="1791"/>
                      </a:cubicBezTo>
                      <a:cubicBezTo>
                        <a:pt x="187" y="1790"/>
                        <a:pt x="190" y="1791"/>
                        <a:pt x="191" y="1793"/>
                      </a:cubicBezTo>
                      <a:cubicBezTo>
                        <a:pt x="192" y="1795"/>
                        <a:pt x="191" y="1798"/>
                        <a:pt x="189" y="1799"/>
                      </a:cubicBezTo>
                      <a:close/>
                      <a:moveTo>
                        <a:pt x="202" y="1780"/>
                      </a:moveTo>
                      <a:cubicBezTo>
                        <a:pt x="198" y="1782"/>
                        <a:pt x="193" y="1780"/>
                        <a:pt x="191" y="1776"/>
                      </a:cubicBezTo>
                      <a:cubicBezTo>
                        <a:pt x="189" y="1772"/>
                        <a:pt x="191" y="1767"/>
                        <a:pt x="195" y="1765"/>
                      </a:cubicBezTo>
                      <a:cubicBezTo>
                        <a:pt x="199" y="1763"/>
                        <a:pt x="204" y="1764"/>
                        <a:pt x="206" y="1768"/>
                      </a:cubicBezTo>
                      <a:cubicBezTo>
                        <a:pt x="208" y="1773"/>
                        <a:pt x="206" y="1778"/>
                        <a:pt x="202" y="1780"/>
                      </a:cubicBezTo>
                      <a:close/>
                      <a:moveTo>
                        <a:pt x="469" y="1473"/>
                      </a:moveTo>
                      <a:cubicBezTo>
                        <a:pt x="467" y="1480"/>
                        <a:pt x="462" y="1486"/>
                        <a:pt x="456" y="1488"/>
                      </a:cubicBezTo>
                      <a:cubicBezTo>
                        <a:pt x="450" y="1491"/>
                        <a:pt x="442" y="1491"/>
                        <a:pt x="437" y="1487"/>
                      </a:cubicBezTo>
                      <a:cubicBezTo>
                        <a:pt x="431" y="1481"/>
                        <a:pt x="430" y="1472"/>
                        <a:pt x="432" y="1465"/>
                      </a:cubicBezTo>
                      <a:cubicBezTo>
                        <a:pt x="435" y="1454"/>
                        <a:pt x="445" y="1446"/>
                        <a:pt x="456" y="1444"/>
                      </a:cubicBezTo>
                      <a:cubicBezTo>
                        <a:pt x="464" y="1442"/>
                        <a:pt x="474" y="1443"/>
                        <a:pt x="483" y="1446"/>
                      </a:cubicBezTo>
                      <a:cubicBezTo>
                        <a:pt x="481" y="1445"/>
                        <a:pt x="480" y="1444"/>
                        <a:pt x="479" y="1443"/>
                      </a:cubicBezTo>
                      <a:cubicBezTo>
                        <a:pt x="459" y="1431"/>
                        <a:pt x="442" y="1416"/>
                        <a:pt x="427" y="1398"/>
                      </a:cubicBezTo>
                      <a:cubicBezTo>
                        <a:pt x="410" y="1377"/>
                        <a:pt x="403" y="1359"/>
                        <a:pt x="376" y="1347"/>
                      </a:cubicBezTo>
                      <a:cubicBezTo>
                        <a:pt x="371" y="1345"/>
                        <a:pt x="366" y="1343"/>
                        <a:pt x="359" y="1342"/>
                      </a:cubicBezTo>
                      <a:cubicBezTo>
                        <a:pt x="351" y="1341"/>
                        <a:pt x="344" y="1341"/>
                        <a:pt x="335" y="1344"/>
                      </a:cubicBezTo>
                      <a:cubicBezTo>
                        <a:pt x="327" y="1346"/>
                        <a:pt x="321" y="1349"/>
                        <a:pt x="314" y="1354"/>
                      </a:cubicBezTo>
                      <a:cubicBezTo>
                        <a:pt x="290" y="1373"/>
                        <a:pt x="285" y="1400"/>
                        <a:pt x="296" y="1428"/>
                      </a:cubicBezTo>
                      <a:cubicBezTo>
                        <a:pt x="302" y="1440"/>
                        <a:pt x="310" y="1448"/>
                        <a:pt x="323" y="1451"/>
                      </a:cubicBezTo>
                      <a:cubicBezTo>
                        <a:pt x="334" y="1453"/>
                        <a:pt x="345" y="1451"/>
                        <a:pt x="353" y="1442"/>
                      </a:cubicBezTo>
                      <a:cubicBezTo>
                        <a:pt x="359" y="1436"/>
                        <a:pt x="361" y="1428"/>
                        <a:pt x="361" y="1419"/>
                      </a:cubicBezTo>
                      <a:cubicBezTo>
                        <a:pt x="361" y="1415"/>
                        <a:pt x="360" y="1412"/>
                        <a:pt x="359" y="1409"/>
                      </a:cubicBezTo>
                      <a:cubicBezTo>
                        <a:pt x="359" y="1410"/>
                        <a:pt x="359" y="1411"/>
                        <a:pt x="359" y="1412"/>
                      </a:cubicBezTo>
                      <a:cubicBezTo>
                        <a:pt x="360" y="1420"/>
                        <a:pt x="354" y="1426"/>
                        <a:pt x="346" y="1427"/>
                      </a:cubicBezTo>
                      <a:cubicBezTo>
                        <a:pt x="338" y="1427"/>
                        <a:pt x="331" y="1421"/>
                        <a:pt x="331" y="1414"/>
                      </a:cubicBezTo>
                      <a:cubicBezTo>
                        <a:pt x="331" y="1406"/>
                        <a:pt x="337" y="1399"/>
                        <a:pt x="344" y="1399"/>
                      </a:cubicBezTo>
                      <a:cubicBezTo>
                        <a:pt x="355" y="1398"/>
                        <a:pt x="362" y="1409"/>
                        <a:pt x="363" y="1419"/>
                      </a:cubicBezTo>
                      <a:cubicBezTo>
                        <a:pt x="364" y="1428"/>
                        <a:pt x="361" y="1437"/>
                        <a:pt x="355" y="1445"/>
                      </a:cubicBezTo>
                      <a:cubicBezTo>
                        <a:pt x="348" y="1453"/>
                        <a:pt x="338" y="1456"/>
                        <a:pt x="327" y="1455"/>
                      </a:cubicBezTo>
                      <a:cubicBezTo>
                        <a:pt x="337" y="1457"/>
                        <a:pt x="347" y="1457"/>
                        <a:pt x="355" y="1455"/>
                      </a:cubicBezTo>
                      <a:cubicBezTo>
                        <a:pt x="355" y="1456"/>
                        <a:pt x="356" y="1458"/>
                        <a:pt x="358" y="1459"/>
                      </a:cubicBezTo>
                      <a:cubicBezTo>
                        <a:pt x="343" y="1463"/>
                        <a:pt x="330" y="1460"/>
                        <a:pt x="320" y="1456"/>
                      </a:cubicBezTo>
                      <a:cubicBezTo>
                        <a:pt x="338" y="1466"/>
                        <a:pt x="356" y="1468"/>
                        <a:pt x="374" y="1462"/>
                      </a:cubicBezTo>
                      <a:cubicBezTo>
                        <a:pt x="384" y="1458"/>
                        <a:pt x="394" y="1452"/>
                        <a:pt x="402" y="1442"/>
                      </a:cubicBezTo>
                      <a:cubicBezTo>
                        <a:pt x="406" y="1437"/>
                        <a:pt x="410" y="1431"/>
                        <a:pt x="415" y="1425"/>
                      </a:cubicBezTo>
                      <a:cubicBezTo>
                        <a:pt x="419" y="1421"/>
                        <a:pt x="424" y="1417"/>
                        <a:pt x="431" y="1416"/>
                      </a:cubicBezTo>
                      <a:cubicBezTo>
                        <a:pt x="436" y="1416"/>
                        <a:pt x="441" y="1418"/>
                        <a:pt x="444" y="1423"/>
                      </a:cubicBezTo>
                      <a:cubicBezTo>
                        <a:pt x="447" y="1427"/>
                        <a:pt x="447" y="1432"/>
                        <a:pt x="445" y="1436"/>
                      </a:cubicBezTo>
                      <a:cubicBezTo>
                        <a:pt x="443" y="1438"/>
                        <a:pt x="441" y="1440"/>
                        <a:pt x="438" y="1440"/>
                      </a:cubicBezTo>
                      <a:cubicBezTo>
                        <a:pt x="434" y="1441"/>
                        <a:pt x="429" y="1439"/>
                        <a:pt x="429" y="1434"/>
                      </a:cubicBezTo>
                      <a:cubicBezTo>
                        <a:pt x="429" y="1431"/>
                        <a:pt x="430" y="1429"/>
                        <a:pt x="433" y="1428"/>
                      </a:cubicBezTo>
                      <a:cubicBezTo>
                        <a:pt x="436" y="1428"/>
                        <a:pt x="439" y="1430"/>
                        <a:pt x="440" y="1433"/>
                      </a:cubicBezTo>
                      <a:cubicBezTo>
                        <a:pt x="440" y="1436"/>
                        <a:pt x="439" y="1439"/>
                        <a:pt x="436" y="1439"/>
                      </a:cubicBezTo>
                      <a:cubicBezTo>
                        <a:pt x="435" y="1439"/>
                        <a:pt x="434" y="1439"/>
                        <a:pt x="434" y="1439"/>
                      </a:cubicBezTo>
                      <a:cubicBezTo>
                        <a:pt x="435" y="1440"/>
                        <a:pt x="436" y="1440"/>
                        <a:pt x="437" y="1439"/>
                      </a:cubicBezTo>
                      <a:cubicBezTo>
                        <a:pt x="440" y="1439"/>
                        <a:pt x="442" y="1437"/>
                        <a:pt x="443" y="1435"/>
                      </a:cubicBezTo>
                      <a:cubicBezTo>
                        <a:pt x="445" y="1431"/>
                        <a:pt x="445" y="1427"/>
                        <a:pt x="443" y="1424"/>
                      </a:cubicBezTo>
                      <a:cubicBezTo>
                        <a:pt x="440" y="1420"/>
                        <a:pt x="435" y="1418"/>
                        <a:pt x="431" y="1419"/>
                      </a:cubicBezTo>
                      <a:cubicBezTo>
                        <a:pt x="425" y="1420"/>
                        <a:pt x="421" y="1423"/>
                        <a:pt x="417" y="1427"/>
                      </a:cubicBezTo>
                      <a:cubicBezTo>
                        <a:pt x="413" y="1433"/>
                        <a:pt x="409" y="1438"/>
                        <a:pt x="405" y="1443"/>
                      </a:cubicBezTo>
                      <a:cubicBezTo>
                        <a:pt x="397" y="1453"/>
                        <a:pt x="386" y="1461"/>
                        <a:pt x="374" y="1464"/>
                      </a:cubicBezTo>
                      <a:cubicBezTo>
                        <a:pt x="363" y="1468"/>
                        <a:pt x="351" y="1469"/>
                        <a:pt x="340" y="1466"/>
                      </a:cubicBezTo>
                      <a:cubicBezTo>
                        <a:pt x="322" y="1463"/>
                        <a:pt x="306" y="1452"/>
                        <a:pt x="296" y="1437"/>
                      </a:cubicBezTo>
                      <a:cubicBezTo>
                        <a:pt x="296" y="1438"/>
                        <a:pt x="296" y="1439"/>
                        <a:pt x="296" y="1440"/>
                      </a:cubicBezTo>
                      <a:cubicBezTo>
                        <a:pt x="297" y="1445"/>
                        <a:pt x="297" y="1450"/>
                        <a:pt x="296" y="1455"/>
                      </a:cubicBezTo>
                      <a:cubicBezTo>
                        <a:pt x="296" y="1463"/>
                        <a:pt x="294" y="1469"/>
                        <a:pt x="291" y="1476"/>
                      </a:cubicBezTo>
                      <a:cubicBezTo>
                        <a:pt x="278" y="1500"/>
                        <a:pt x="248" y="1501"/>
                        <a:pt x="229" y="1487"/>
                      </a:cubicBezTo>
                      <a:cubicBezTo>
                        <a:pt x="222" y="1481"/>
                        <a:pt x="217" y="1473"/>
                        <a:pt x="214" y="1464"/>
                      </a:cubicBezTo>
                      <a:cubicBezTo>
                        <a:pt x="217" y="1465"/>
                        <a:pt x="217" y="1465"/>
                        <a:pt x="217" y="1465"/>
                      </a:cubicBezTo>
                      <a:cubicBezTo>
                        <a:pt x="220" y="1472"/>
                        <a:pt x="225" y="1479"/>
                        <a:pt x="232" y="1484"/>
                      </a:cubicBezTo>
                      <a:cubicBezTo>
                        <a:pt x="249" y="1496"/>
                        <a:pt x="276" y="1496"/>
                        <a:pt x="287" y="1475"/>
                      </a:cubicBezTo>
                      <a:cubicBezTo>
                        <a:pt x="290" y="1468"/>
                        <a:pt x="291" y="1462"/>
                        <a:pt x="292" y="1454"/>
                      </a:cubicBezTo>
                      <a:cubicBezTo>
                        <a:pt x="292" y="1450"/>
                        <a:pt x="292" y="1445"/>
                        <a:pt x="292" y="1440"/>
                      </a:cubicBezTo>
                      <a:cubicBezTo>
                        <a:pt x="290" y="1419"/>
                        <a:pt x="282" y="1405"/>
                        <a:pt x="288" y="1383"/>
                      </a:cubicBezTo>
                      <a:cubicBezTo>
                        <a:pt x="292" y="1371"/>
                        <a:pt x="299" y="1359"/>
                        <a:pt x="312" y="1350"/>
                      </a:cubicBezTo>
                      <a:cubicBezTo>
                        <a:pt x="319" y="1345"/>
                        <a:pt x="326" y="1342"/>
                        <a:pt x="334" y="1339"/>
                      </a:cubicBezTo>
                      <a:cubicBezTo>
                        <a:pt x="344" y="1337"/>
                        <a:pt x="351" y="1337"/>
                        <a:pt x="360" y="1339"/>
                      </a:cubicBezTo>
                      <a:cubicBezTo>
                        <a:pt x="374" y="1341"/>
                        <a:pt x="384" y="1346"/>
                        <a:pt x="394" y="1355"/>
                      </a:cubicBezTo>
                      <a:cubicBezTo>
                        <a:pt x="389" y="1349"/>
                        <a:pt x="385" y="1345"/>
                        <a:pt x="383" y="1344"/>
                      </a:cubicBezTo>
                      <a:cubicBezTo>
                        <a:pt x="362" y="1324"/>
                        <a:pt x="341" y="1306"/>
                        <a:pt x="317" y="1292"/>
                      </a:cubicBezTo>
                      <a:cubicBezTo>
                        <a:pt x="311" y="1288"/>
                        <a:pt x="305" y="1286"/>
                        <a:pt x="299" y="1287"/>
                      </a:cubicBezTo>
                      <a:cubicBezTo>
                        <a:pt x="295" y="1288"/>
                        <a:pt x="291" y="1290"/>
                        <a:pt x="289" y="1292"/>
                      </a:cubicBezTo>
                      <a:cubicBezTo>
                        <a:pt x="285" y="1296"/>
                        <a:pt x="283" y="1303"/>
                        <a:pt x="287" y="1308"/>
                      </a:cubicBezTo>
                      <a:cubicBezTo>
                        <a:pt x="289" y="1310"/>
                        <a:pt x="293" y="1311"/>
                        <a:pt x="296" y="1311"/>
                      </a:cubicBezTo>
                      <a:cubicBezTo>
                        <a:pt x="300" y="1310"/>
                        <a:pt x="302" y="1305"/>
                        <a:pt x="300" y="1302"/>
                      </a:cubicBezTo>
                      <a:cubicBezTo>
                        <a:pt x="299" y="1299"/>
                        <a:pt x="296" y="1298"/>
                        <a:pt x="293" y="1299"/>
                      </a:cubicBezTo>
                      <a:cubicBezTo>
                        <a:pt x="295" y="1296"/>
                        <a:pt x="300" y="1296"/>
                        <a:pt x="303" y="1299"/>
                      </a:cubicBezTo>
                      <a:cubicBezTo>
                        <a:pt x="310" y="1306"/>
                        <a:pt x="303" y="1319"/>
                        <a:pt x="292" y="1317"/>
                      </a:cubicBezTo>
                      <a:cubicBezTo>
                        <a:pt x="283" y="1316"/>
                        <a:pt x="278" y="1309"/>
                        <a:pt x="279" y="1300"/>
                      </a:cubicBezTo>
                      <a:cubicBezTo>
                        <a:pt x="280" y="1289"/>
                        <a:pt x="294" y="1281"/>
                        <a:pt x="306" y="1286"/>
                      </a:cubicBezTo>
                      <a:cubicBezTo>
                        <a:pt x="286" y="1275"/>
                        <a:pt x="266" y="1266"/>
                        <a:pt x="245" y="1261"/>
                      </a:cubicBezTo>
                      <a:cubicBezTo>
                        <a:pt x="252" y="1265"/>
                        <a:pt x="259" y="1271"/>
                        <a:pt x="264" y="1277"/>
                      </a:cubicBezTo>
                      <a:cubicBezTo>
                        <a:pt x="281" y="1298"/>
                        <a:pt x="277" y="1332"/>
                        <a:pt x="246" y="1339"/>
                      </a:cubicBezTo>
                      <a:cubicBezTo>
                        <a:pt x="237" y="1340"/>
                        <a:pt x="229" y="1339"/>
                        <a:pt x="220" y="1336"/>
                      </a:cubicBezTo>
                      <a:cubicBezTo>
                        <a:pt x="207" y="1331"/>
                        <a:pt x="196" y="1319"/>
                        <a:pt x="182" y="1318"/>
                      </a:cubicBezTo>
                      <a:cubicBezTo>
                        <a:pt x="176" y="1317"/>
                        <a:pt x="169" y="1320"/>
                        <a:pt x="165" y="1325"/>
                      </a:cubicBezTo>
                      <a:cubicBezTo>
                        <a:pt x="156" y="1336"/>
                        <a:pt x="162" y="1355"/>
                        <a:pt x="175" y="1359"/>
                      </a:cubicBezTo>
                      <a:cubicBezTo>
                        <a:pt x="180" y="1361"/>
                        <a:pt x="187" y="1358"/>
                        <a:pt x="190" y="1353"/>
                      </a:cubicBezTo>
                      <a:cubicBezTo>
                        <a:pt x="194" y="1346"/>
                        <a:pt x="191" y="1338"/>
                        <a:pt x="185" y="1337"/>
                      </a:cubicBezTo>
                      <a:cubicBezTo>
                        <a:pt x="188" y="1336"/>
                        <a:pt x="194" y="1338"/>
                        <a:pt x="196" y="1343"/>
                      </a:cubicBezTo>
                      <a:cubicBezTo>
                        <a:pt x="200" y="1351"/>
                        <a:pt x="193" y="1361"/>
                        <a:pt x="186" y="1364"/>
                      </a:cubicBezTo>
                      <a:cubicBezTo>
                        <a:pt x="176" y="1367"/>
                        <a:pt x="167" y="1363"/>
                        <a:pt x="161" y="1358"/>
                      </a:cubicBezTo>
                      <a:cubicBezTo>
                        <a:pt x="151" y="1347"/>
                        <a:pt x="151" y="1329"/>
                        <a:pt x="163" y="1320"/>
                      </a:cubicBezTo>
                      <a:cubicBezTo>
                        <a:pt x="170" y="1315"/>
                        <a:pt x="176" y="1313"/>
                        <a:pt x="182" y="1314"/>
                      </a:cubicBezTo>
                      <a:cubicBezTo>
                        <a:pt x="194" y="1315"/>
                        <a:pt x="204" y="1322"/>
                        <a:pt x="215" y="1322"/>
                      </a:cubicBezTo>
                      <a:cubicBezTo>
                        <a:pt x="233" y="1322"/>
                        <a:pt x="248" y="1311"/>
                        <a:pt x="248" y="1294"/>
                      </a:cubicBezTo>
                      <a:cubicBezTo>
                        <a:pt x="247" y="1275"/>
                        <a:pt x="223" y="1256"/>
                        <a:pt x="203" y="1254"/>
                      </a:cubicBezTo>
                      <a:cubicBezTo>
                        <a:pt x="191" y="1253"/>
                        <a:pt x="178" y="1258"/>
                        <a:pt x="172" y="1268"/>
                      </a:cubicBezTo>
                      <a:cubicBezTo>
                        <a:pt x="163" y="1281"/>
                        <a:pt x="170" y="1302"/>
                        <a:pt x="188" y="1301"/>
                      </a:cubicBezTo>
                      <a:cubicBezTo>
                        <a:pt x="194" y="1301"/>
                        <a:pt x="199" y="1298"/>
                        <a:pt x="202" y="1294"/>
                      </a:cubicBezTo>
                      <a:cubicBezTo>
                        <a:pt x="207" y="1287"/>
                        <a:pt x="202" y="1273"/>
                        <a:pt x="192" y="1274"/>
                      </a:cubicBezTo>
                      <a:cubicBezTo>
                        <a:pt x="185" y="1274"/>
                        <a:pt x="182" y="1280"/>
                        <a:pt x="185" y="1284"/>
                      </a:cubicBezTo>
                      <a:cubicBezTo>
                        <a:pt x="179" y="1282"/>
                        <a:pt x="180" y="1272"/>
                        <a:pt x="188" y="1270"/>
                      </a:cubicBezTo>
                      <a:cubicBezTo>
                        <a:pt x="203" y="1266"/>
                        <a:pt x="215" y="1285"/>
                        <a:pt x="204" y="1297"/>
                      </a:cubicBezTo>
                      <a:cubicBezTo>
                        <a:pt x="198" y="1304"/>
                        <a:pt x="185" y="1308"/>
                        <a:pt x="175" y="1301"/>
                      </a:cubicBezTo>
                      <a:cubicBezTo>
                        <a:pt x="161" y="1292"/>
                        <a:pt x="160" y="1269"/>
                        <a:pt x="176" y="1257"/>
                      </a:cubicBezTo>
                      <a:cubicBezTo>
                        <a:pt x="177" y="1256"/>
                        <a:pt x="179" y="1255"/>
                        <a:pt x="180" y="1254"/>
                      </a:cubicBezTo>
                      <a:cubicBezTo>
                        <a:pt x="174" y="1256"/>
                        <a:pt x="169" y="1258"/>
                        <a:pt x="162" y="1262"/>
                      </a:cubicBezTo>
                      <a:cubicBezTo>
                        <a:pt x="162" y="1262"/>
                        <a:pt x="162" y="1262"/>
                        <a:pt x="162" y="1262"/>
                      </a:cubicBezTo>
                      <a:cubicBezTo>
                        <a:pt x="152" y="1268"/>
                        <a:pt x="147" y="1272"/>
                        <a:pt x="141" y="1281"/>
                      </a:cubicBezTo>
                      <a:cubicBezTo>
                        <a:pt x="144" y="1271"/>
                        <a:pt x="151" y="1264"/>
                        <a:pt x="160" y="1259"/>
                      </a:cubicBezTo>
                      <a:cubicBezTo>
                        <a:pt x="160" y="1259"/>
                        <a:pt x="160" y="1259"/>
                        <a:pt x="160" y="1259"/>
                      </a:cubicBezTo>
                      <a:cubicBezTo>
                        <a:pt x="164" y="1257"/>
                        <a:pt x="169" y="1255"/>
                        <a:pt x="173" y="1254"/>
                      </a:cubicBezTo>
                      <a:cubicBezTo>
                        <a:pt x="158" y="1255"/>
                        <a:pt x="143" y="1257"/>
                        <a:pt x="128" y="1262"/>
                      </a:cubicBezTo>
                      <a:cubicBezTo>
                        <a:pt x="102" y="1271"/>
                        <a:pt x="84" y="1282"/>
                        <a:pt x="65" y="1302"/>
                      </a:cubicBezTo>
                      <a:cubicBezTo>
                        <a:pt x="48" y="1322"/>
                        <a:pt x="37" y="1345"/>
                        <a:pt x="33" y="1370"/>
                      </a:cubicBezTo>
                      <a:cubicBezTo>
                        <a:pt x="31" y="1382"/>
                        <a:pt x="31" y="1389"/>
                        <a:pt x="36" y="1401"/>
                      </a:cubicBezTo>
                      <a:cubicBezTo>
                        <a:pt x="45" y="1425"/>
                        <a:pt x="69" y="1443"/>
                        <a:pt x="89" y="1444"/>
                      </a:cubicBezTo>
                      <a:cubicBezTo>
                        <a:pt x="101" y="1444"/>
                        <a:pt x="113" y="1438"/>
                        <a:pt x="111" y="1425"/>
                      </a:cubicBezTo>
                      <a:cubicBezTo>
                        <a:pt x="110" y="1418"/>
                        <a:pt x="105" y="1414"/>
                        <a:pt x="96" y="1415"/>
                      </a:cubicBezTo>
                      <a:cubicBezTo>
                        <a:pt x="103" y="1406"/>
                        <a:pt x="121" y="1413"/>
                        <a:pt x="126" y="1427"/>
                      </a:cubicBezTo>
                      <a:cubicBezTo>
                        <a:pt x="130" y="1442"/>
                        <a:pt x="125" y="1454"/>
                        <a:pt x="116" y="1460"/>
                      </a:cubicBezTo>
                      <a:cubicBezTo>
                        <a:pt x="104" y="1470"/>
                        <a:pt x="83" y="1470"/>
                        <a:pt x="67" y="1459"/>
                      </a:cubicBezTo>
                      <a:cubicBezTo>
                        <a:pt x="51" y="1447"/>
                        <a:pt x="39" y="1429"/>
                        <a:pt x="33" y="1410"/>
                      </a:cubicBezTo>
                      <a:cubicBezTo>
                        <a:pt x="34" y="1414"/>
                        <a:pt x="35" y="1418"/>
                        <a:pt x="37" y="1423"/>
                      </a:cubicBezTo>
                      <a:cubicBezTo>
                        <a:pt x="46" y="1452"/>
                        <a:pt x="64" y="1477"/>
                        <a:pt x="90" y="1493"/>
                      </a:cubicBezTo>
                      <a:cubicBezTo>
                        <a:pt x="105" y="1500"/>
                        <a:pt x="118" y="1501"/>
                        <a:pt x="133" y="1493"/>
                      </a:cubicBezTo>
                      <a:cubicBezTo>
                        <a:pt x="142" y="1488"/>
                        <a:pt x="152" y="1476"/>
                        <a:pt x="152" y="1465"/>
                      </a:cubicBezTo>
                      <a:cubicBezTo>
                        <a:pt x="152" y="1456"/>
                        <a:pt x="144" y="1448"/>
                        <a:pt x="136" y="1453"/>
                      </a:cubicBezTo>
                      <a:cubicBezTo>
                        <a:pt x="135" y="1447"/>
                        <a:pt x="141" y="1441"/>
                        <a:pt x="148" y="1443"/>
                      </a:cubicBezTo>
                      <a:cubicBezTo>
                        <a:pt x="154" y="1444"/>
                        <a:pt x="160" y="1451"/>
                        <a:pt x="161" y="1459"/>
                      </a:cubicBezTo>
                      <a:cubicBezTo>
                        <a:pt x="162" y="1464"/>
                        <a:pt x="161" y="1470"/>
                        <a:pt x="159" y="1475"/>
                      </a:cubicBezTo>
                      <a:cubicBezTo>
                        <a:pt x="154" y="1484"/>
                        <a:pt x="146" y="1492"/>
                        <a:pt x="136" y="1497"/>
                      </a:cubicBezTo>
                      <a:cubicBezTo>
                        <a:pt x="129" y="1500"/>
                        <a:pt x="121" y="1502"/>
                        <a:pt x="114" y="1501"/>
                      </a:cubicBezTo>
                      <a:cubicBezTo>
                        <a:pt x="136" y="1505"/>
                        <a:pt x="158" y="1499"/>
                        <a:pt x="175" y="1481"/>
                      </a:cubicBezTo>
                      <a:cubicBezTo>
                        <a:pt x="183" y="1472"/>
                        <a:pt x="188" y="1462"/>
                        <a:pt x="190" y="1450"/>
                      </a:cubicBezTo>
                      <a:cubicBezTo>
                        <a:pt x="201" y="1398"/>
                        <a:pt x="157" y="1414"/>
                        <a:pt x="131" y="1409"/>
                      </a:cubicBezTo>
                      <a:cubicBezTo>
                        <a:pt x="99" y="1402"/>
                        <a:pt x="115" y="1361"/>
                        <a:pt x="148" y="1367"/>
                      </a:cubicBezTo>
                      <a:cubicBezTo>
                        <a:pt x="176" y="1372"/>
                        <a:pt x="189" y="1399"/>
                        <a:pt x="192" y="1425"/>
                      </a:cubicBezTo>
                      <a:cubicBezTo>
                        <a:pt x="193" y="1420"/>
                        <a:pt x="193" y="1415"/>
                        <a:pt x="195" y="1411"/>
                      </a:cubicBezTo>
                      <a:cubicBezTo>
                        <a:pt x="200" y="1401"/>
                        <a:pt x="211" y="1393"/>
                        <a:pt x="223" y="1397"/>
                      </a:cubicBezTo>
                      <a:cubicBezTo>
                        <a:pt x="228" y="1399"/>
                        <a:pt x="231" y="1404"/>
                        <a:pt x="231" y="1409"/>
                      </a:cubicBezTo>
                      <a:cubicBezTo>
                        <a:pt x="231" y="1413"/>
                        <a:pt x="230" y="1417"/>
                        <a:pt x="227" y="1419"/>
                      </a:cubicBezTo>
                      <a:cubicBezTo>
                        <a:pt x="223" y="1422"/>
                        <a:pt x="219" y="1423"/>
                        <a:pt x="215" y="1422"/>
                      </a:cubicBezTo>
                      <a:cubicBezTo>
                        <a:pt x="210" y="1421"/>
                        <a:pt x="206" y="1415"/>
                        <a:pt x="207" y="1410"/>
                      </a:cubicBezTo>
                      <a:cubicBezTo>
                        <a:pt x="208" y="1407"/>
                        <a:pt x="210" y="1404"/>
                        <a:pt x="214" y="1404"/>
                      </a:cubicBezTo>
                      <a:cubicBezTo>
                        <a:pt x="216" y="1404"/>
                        <a:pt x="218" y="1405"/>
                        <a:pt x="218" y="1408"/>
                      </a:cubicBezTo>
                      <a:cubicBezTo>
                        <a:pt x="217" y="1407"/>
                        <a:pt x="215" y="1406"/>
                        <a:pt x="214" y="1407"/>
                      </a:cubicBezTo>
                      <a:cubicBezTo>
                        <a:pt x="211" y="1408"/>
                        <a:pt x="210" y="1411"/>
                        <a:pt x="212" y="1413"/>
                      </a:cubicBezTo>
                      <a:cubicBezTo>
                        <a:pt x="213" y="1415"/>
                        <a:pt x="215" y="1416"/>
                        <a:pt x="218" y="1415"/>
                      </a:cubicBezTo>
                      <a:cubicBezTo>
                        <a:pt x="221" y="1415"/>
                        <a:pt x="223" y="1413"/>
                        <a:pt x="223" y="1410"/>
                      </a:cubicBezTo>
                      <a:cubicBezTo>
                        <a:pt x="224" y="1406"/>
                        <a:pt x="222" y="1403"/>
                        <a:pt x="218" y="1402"/>
                      </a:cubicBezTo>
                      <a:cubicBezTo>
                        <a:pt x="209" y="1398"/>
                        <a:pt x="199" y="1407"/>
                        <a:pt x="196" y="1415"/>
                      </a:cubicBezTo>
                      <a:cubicBezTo>
                        <a:pt x="195" y="1417"/>
                        <a:pt x="194" y="1420"/>
                        <a:pt x="194" y="1422"/>
                      </a:cubicBezTo>
                      <a:cubicBezTo>
                        <a:pt x="192" y="1430"/>
                        <a:pt x="193" y="1439"/>
                        <a:pt x="192" y="1447"/>
                      </a:cubicBezTo>
                      <a:cubicBezTo>
                        <a:pt x="191" y="1456"/>
                        <a:pt x="188" y="1463"/>
                        <a:pt x="184" y="1471"/>
                      </a:cubicBezTo>
                      <a:cubicBezTo>
                        <a:pt x="187" y="1468"/>
                        <a:pt x="189" y="1466"/>
                        <a:pt x="192" y="1465"/>
                      </a:cubicBezTo>
                      <a:cubicBezTo>
                        <a:pt x="208" y="1455"/>
                        <a:pt x="229" y="1461"/>
                        <a:pt x="241" y="1475"/>
                      </a:cubicBezTo>
                      <a:cubicBezTo>
                        <a:pt x="244" y="1480"/>
                        <a:pt x="247" y="1484"/>
                        <a:pt x="248" y="1489"/>
                      </a:cubicBezTo>
                      <a:cubicBezTo>
                        <a:pt x="245" y="1489"/>
                        <a:pt x="245" y="1489"/>
                        <a:pt x="245" y="1489"/>
                      </a:cubicBezTo>
                      <a:cubicBezTo>
                        <a:pt x="243" y="1485"/>
                        <a:pt x="241" y="1481"/>
                        <a:pt x="239" y="1477"/>
                      </a:cubicBezTo>
                      <a:cubicBezTo>
                        <a:pt x="227" y="1464"/>
                        <a:pt x="208" y="1458"/>
                        <a:pt x="193" y="1467"/>
                      </a:cubicBezTo>
                      <a:cubicBezTo>
                        <a:pt x="183" y="1472"/>
                        <a:pt x="181" y="1477"/>
                        <a:pt x="174" y="1484"/>
                      </a:cubicBezTo>
                      <a:cubicBezTo>
                        <a:pt x="151" y="1508"/>
                        <a:pt x="118" y="1510"/>
                        <a:pt x="89" y="1495"/>
                      </a:cubicBezTo>
                      <a:cubicBezTo>
                        <a:pt x="81" y="1490"/>
                        <a:pt x="74" y="1485"/>
                        <a:pt x="67" y="1479"/>
                      </a:cubicBezTo>
                      <a:cubicBezTo>
                        <a:pt x="79" y="1494"/>
                        <a:pt x="92" y="1507"/>
                        <a:pt x="106" y="1514"/>
                      </a:cubicBezTo>
                      <a:cubicBezTo>
                        <a:pt x="136" y="1528"/>
                        <a:pt x="173" y="1550"/>
                        <a:pt x="195" y="1556"/>
                      </a:cubicBezTo>
                      <a:cubicBezTo>
                        <a:pt x="205" y="1559"/>
                        <a:pt x="217" y="1558"/>
                        <a:pt x="225" y="1552"/>
                      </a:cubicBezTo>
                      <a:cubicBezTo>
                        <a:pt x="221" y="1557"/>
                        <a:pt x="215" y="1559"/>
                        <a:pt x="209" y="1559"/>
                      </a:cubicBezTo>
                      <a:cubicBezTo>
                        <a:pt x="209" y="1559"/>
                        <a:pt x="209" y="1559"/>
                        <a:pt x="209" y="1559"/>
                      </a:cubicBezTo>
                      <a:cubicBezTo>
                        <a:pt x="206" y="1560"/>
                        <a:pt x="202" y="1560"/>
                        <a:pt x="199" y="1559"/>
                      </a:cubicBezTo>
                      <a:cubicBezTo>
                        <a:pt x="210" y="1564"/>
                        <a:pt x="221" y="1566"/>
                        <a:pt x="232" y="1564"/>
                      </a:cubicBezTo>
                      <a:cubicBezTo>
                        <a:pt x="244" y="1561"/>
                        <a:pt x="253" y="1555"/>
                        <a:pt x="259" y="1545"/>
                      </a:cubicBezTo>
                      <a:cubicBezTo>
                        <a:pt x="259" y="1545"/>
                        <a:pt x="260" y="1546"/>
                        <a:pt x="261" y="1546"/>
                      </a:cubicBezTo>
                      <a:cubicBezTo>
                        <a:pt x="257" y="1553"/>
                        <a:pt x="250" y="1560"/>
                        <a:pt x="241" y="1564"/>
                      </a:cubicBezTo>
                      <a:cubicBezTo>
                        <a:pt x="233" y="1567"/>
                        <a:pt x="223" y="1568"/>
                        <a:pt x="217" y="1566"/>
                      </a:cubicBezTo>
                      <a:cubicBezTo>
                        <a:pt x="221" y="1568"/>
                        <a:pt x="225" y="1574"/>
                        <a:pt x="224" y="1578"/>
                      </a:cubicBezTo>
                      <a:cubicBezTo>
                        <a:pt x="224" y="1582"/>
                        <a:pt x="223" y="1585"/>
                        <a:pt x="220" y="1587"/>
                      </a:cubicBezTo>
                      <a:cubicBezTo>
                        <a:pt x="216" y="1589"/>
                        <a:pt x="210" y="1589"/>
                        <a:pt x="207" y="1584"/>
                      </a:cubicBezTo>
                      <a:cubicBezTo>
                        <a:pt x="205" y="1582"/>
                        <a:pt x="205" y="1578"/>
                        <a:pt x="207" y="1576"/>
                      </a:cubicBezTo>
                      <a:cubicBezTo>
                        <a:pt x="212" y="1572"/>
                        <a:pt x="218" y="1575"/>
                        <a:pt x="217" y="1579"/>
                      </a:cubicBezTo>
                      <a:cubicBezTo>
                        <a:pt x="216" y="1577"/>
                        <a:pt x="214" y="1576"/>
                        <a:pt x="212" y="1576"/>
                      </a:cubicBezTo>
                      <a:cubicBezTo>
                        <a:pt x="210" y="1576"/>
                        <a:pt x="208" y="1579"/>
                        <a:pt x="209" y="1582"/>
                      </a:cubicBezTo>
                      <a:cubicBezTo>
                        <a:pt x="209" y="1584"/>
                        <a:pt x="211" y="1585"/>
                        <a:pt x="213" y="1586"/>
                      </a:cubicBezTo>
                      <a:cubicBezTo>
                        <a:pt x="219" y="1587"/>
                        <a:pt x="225" y="1581"/>
                        <a:pt x="222" y="1574"/>
                      </a:cubicBezTo>
                      <a:cubicBezTo>
                        <a:pt x="220" y="1567"/>
                        <a:pt x="210" y="1565"/>
                        <a:pt x="204" y="1563"/>
                      </a:cubicBezTo>
                      <a:cubicBezTo>
                        <a:pt x="196" y="1560"/>
                        <a:pt x="187" y="1557"/>
                        <a:pt x="183" y="1556"/>
                      </a:cubicBezTo>
                      <a:cubicBezTo>
                        <a:pt x="177" y="1553"/>
                        <a:pt x="163" y="1547"/>
                        <a:pt x="146" y="1538"/>
                      </a:cubicBezTo>
                      <a:cubicBezTo>
                        <a:pt x="149" y="1540"/>
                        <a:pt x="151" y="1543"/>
                        <a:pt x="154" y="1546"/>
                      </a:cubicBezTo>
                      <a:cubicBezTo>
                        <a:pt x="155" y="1547"/>
                        <a:pt x="163" y="1558"/>
                        <a:pt x="160" y="1559"/>
                      </a:cubicBezTo>
                      <a:cubicBezTo>
                        <a:pt x="159" y="1559"/>
                        <a:pt x="155" y="1553"/>
                        <a:pt x="154" y="1552"/>
                      </a:cubicBezTo>
                      <a:cubicBezTo>
                        <a:pt x="150" y="1548"/>
                        <a:pt x="146" y="1544"/>
                        <a:pt x="142" y="1540"/>
                      </a:cubicBezTo>
                      <a:cubicBezTo>
                        <a:pt x="140" y="1539"/>
                        <a:pt x="138" y="1537"/>
                        <a:pt x="136" y="1536"/>
                      </a:cubicBezTo>
                      <a:cubicBezTo>
                        <a:pt x="129" y="1530"/>
                        <a:pt x="123" y="1527"/>
                        <a:pt x="114" y="1523"/>
                      </a:cubicBezTo>
                      <a:cubicBezTo>
                        <a:pt x="114" y="1523"/>
                        <a:pt x="113" y="1523"/>
                        <a:pt x="111" y="1522"/>
                      </a:cubicBezTo>
                      <a:cubicBezTo>
                        <a:pt x="113" y="1524"/>
                        <a:pt x="116" y="1525"/>
                        <a:pt x="118" y="1527"/>
                      </a:cubicBezTo>
                      <a:cubicBezTo>
                        <a:pt x="124" y="1532"/>
                        <a:pt x="128" y="1537"/>
                        <a:pt x="132" y="1544"/>
                      </a:cubicBezTo>
                      <a:cubicBezTo>
                        <a:pt x="142" y="1564"/>
                        <a:pt x="132" y="1581"/>
                        <a:pt x="116" y="1590"/>
                      </a:cubicBezTo>
                      <a:cubicBezTo>
                        <a:pt x="102" y="1598"/>
                        <a:pt x="85" y="1601"/>
                        <a:pt x="71" y="1593"/>
                      </a:cubicBezTo>
                      <a:cubicBezTo>
                        <a:pt x="59" y="1586"/>
                        <a:pt x="54" y="1574"/>
                        <a:pt x="57" y="1560"/>
                      </a:cubicBezTo>
                      <a:cubicBezTo>
                        <a:pt x="58" y="1554"/>
                        <a:pt x="61" y="1550"/>
                        <a:pt x="66" y="1545"/>
                      </a:cubicBezTo>
                      <a:cubicBezTo>
                        <a:pt x="69" y="1542"/>
                        <a:pt x="73" y="1540"/>
                        <a:pt x="79" y="1540"/>
                      </a:cubicBezTo>
                      <a:cubicBezTo>
                        <a:pt x="85" y="1540"/>
                        <a:pt x="91" y="1542"/>
                        <a:pt x="94" y="1547"/>
                      </a:cubicBezTo>
                      <a:cubicBezTo>
                        <a:pt x="96" y="1551"/>
                        <a:pt x="97" y="1554"/>
                        <a:pt x="96" y="1558"/>
                      </a:cubicBezTo>
                      <a:cubicBezTo>
                        <a:pt x="95" y="1562"/>
                        <a:pt x="92" y="1565"/>
                        <a:pt x="88" y="1567"/>
                      </a:cubicBezTo>
                      <a:cubicBezTo>
                        <a:pt x="84" y="1569"/>
                        <a:pt x="79" y="1569"/>
                        <a:pt x="75" y="1565"/>
                      </a:cubicBezTo>
                      <a:cubicBezTo>
                        <a:pt x="72" y="1562"/>
                        <a:pt x="71" y="1556"/>
                        <a:pt x="73" y="1552"/>
                      </a:cubicBezTo>
                      <a:cubicBezTo>
                        <a:pt x="77" y="1547"/>
                        <a:pt x="83" y="1545"/>
                        <a:pt x="88" y="1549"/>
                      </a:cubicBezTo>
                      <a:cubicBezTo>
                        <a:pt x="93" y="1552"/>
                        <a:pt x="95" y="1558"/>
                        <a:pt x="91" y="1563"/>
                      </a:cubicBezTo>
                      <a:cubicBezTo>
                        <a:pt x="90" y="1565"/>
                        <a:pt x="89" y="1566"/>
                        <a:pt x="87" y="1567"/>
                      </a:cubicBezTo>
                      <a:cubicBezTo>
                        <a:pt x="87" y="1567"/>
                        <a:pt x="88" y="1567"/>
                        <a:pt x="88" y="1567"/>
                      </a:cubicBezTo>
                      <a:cubicBezTo>
                        <a:pt x="92" y="1565"/>
                        <a:pt x="95" y="1562"/>
                        <a:pt x="96" y="1558"/>
                      </a:cubicBezTo>
                      <a:cubicBezTo>
                        <a:pt x="96" y="1554"/>
                        <a:pt x="96" y="1551"/>
                        <a:pt x="93" y="1548"/>
                      </a:cubicBezTo>
                      <a:cubicBezTo>
                        <a:pt x="90" y="1543"/>
                        <a:pt x="85" y="1541"/>
                        <a:pt x="79" y="1541"/>
                      </a:cubicBezTo>
                      <a:cubicBezTo>
                        <a:pt x="74" y="1541"/>
                        <a:pt x="70" y="1543"/>
                        <a:pt x="66" y="1546"/>
                      </a:cubicBezTo>
                      <a:cubicBezTo>
                        <a:pt x="62" y="1550"/>
                        <a:pt x="60" y="1555"/>
                        <a:pt x="58" y="1561"/>
                      </a:cubicBezTo>
                      <a:cubicBezTo>
                        <a:pt x="56" y="1574"/>
                        <a:pt x="61" y="1584"/>
                        <a:pt x="72" y="1591"/>
                      </a:cubicBezTo>
                      <a:cubicBezTo>
                        <a:pt x="86" y="1598"/>
                        <a:pt x="103" y="1595"/>
                        <a:pt x="116" y="1587"/>
                      </a:cubicBezTo>
                      <a:cubicBezTo>
                        <a:pt x="129" y="1578"/>
                        <a:pt x="137" y="1563"/>
                        <a:pt x="129" y="1546"/>
                      </a:cubicBezTo>
                      <a:cubicBezTo>
                        <a:pt x="125" y="1540"/>
                        <a:pt x="121" y="1535"/>
                        <a:pt x="115" y="1531"/>
                      </a:cubicBezTo>
                      <a:cubicBezTo>
                        <a:pt x="94" y="1514"/>
                        <a:pt x="77" y="1498"/>
                        <a:pt x="61" y="1475"/>
                      </a:cubicBezTo>
                      <a:cubicBezTo>
                        <a:pt x="62" y="1476"/>
                        <a:pt x="62" y="1478"/>
                        <a:pt x="62" y="1479"/>
                      </a:cubicBezTo>
                      <a:cubicBezTo>
                        <a:pt x="64" y="1489"/>
                        <a:pt x="61" y="1500"/>
                        <a:pt x="50" y="1502"/>
                      </a:cubicBezTo>
                      <a:cubicBezTo>
                        <a:pt x="42" y="1503"/>
                        <a:pt x="35" y="1498"/>
                        <a:pt x="32" y="1491"/>
                      </a:cubicBezTo>
                      <a:cubicBezTo>
                        <a:pt x="30" y="1485"/>
                        <a:pt x="31" y="1479"/>
                        <a:pt x="36" y="1475"/>
                      </a:cubicBezTo>
                      <a:cubicBezTo>
                        <a:pt x="40" y="1472"/>
                        <a:pt x="46" y="1473"/>
                        <a:pt x="46" y="1478"/>
                      </a:cubicBezTo>
                      <a:cubicBezTo>
                        <a:pt x="46" y="1484"/>
                        <a:pt x="41" y="1484"/>
                        <a:pt x="41" y="1489"/>
                      </a:cubicBezTo>
                      <a:cubicBezTo>
                        <a:pt x="41" y="1493"/>
                        <a:pt x="43" y="1497"/>
                        <a:pt x="48" y="1497"/>
                      </a:cubicBezTo>
                      <a:cubicBezTo>
                        <a:pt x="55" y="1497"/>
                        <a:pt x="59" y="1489"/>
                        <a:pt x="58" y="1482"/>
                      </a:cubicBezTo>
                      <a:cubicBezTo>
                        <a:pt x="57" y="1468"/>
                        <a:pt x="52" y="1462"/>
                        <a:pt x="45" y="1450"/>
                      </a:cubicBezTo>
                      <a:cubicBezTo>
                        <a:pt x="40" y="1442"/>
                        <a:pt x="37" y="1434"/>
                        <a:pt x="33" y="1424"/>
                      </a:cubicBezTo>
                      <a:cubicBezTo>
                        <a:pt x="24" y="1395"/>
                        <a:pt x="27" y="1365"/>
                        <a:pt x="38" y="1337"/>
                      </a:cubicBezTo>
                      <a:cubicBezTo>
                        <a:pt x="35" y="1342"/>
                        <a:pt x="29" y="1345"/>
                        <a:pt x="25" y="1345"/>
                      </a:cubicBezTo>
                      <a:cubicBezTo>
                        <a:pt x="20" y="1344"/>
                        <a:pt x="15" y="1341"/>
                        <a:pt x="14" y="1334"/>
                      </a:cubicBezTo>
                      <a:cubicBezTo>
                        <a:pt x="15" y="1335"/>
                        <a:pt x="17" y="1335"/>
                        <a:pt x="18" y="1334"/>
                      </a:cubicBezTo>
                      <a:cubicBezTo>
                        <a:pt x="19" y="1346"/>
                        <a:pt x="34" y="1342"/>
                        <a:pt x="40" y="1332"/>
                      </a:cubicBezTo>
                      <a:cubicBezTo>
                        <a:pt x="40" y="1333"/>
                        <a:pt x="40" y="1333"/>
                        <a:pt x="40" y="1333"/>
                      </a:cubicBezTo>
                      <a:cubicBezTo>
                        <a:pt x="44" y="1323"/>
                        <a:pt x="50" y="1315"/>
                        <a:pt x="56" y="1306"/>
                      </a:cubicBezTo>
                      <a:cubicBezTo>
                        <a:pt x="43" y="1313"/>
                        <a:pt x="27" y="1312"/>
                        <a:pt x="17" y="1301"/>
                      </a:cubicBezTo>
                      <a:cubicBezTo>
                        <a:pt x="11" y="1295"/>
                        <a:pt x="8" y="1288"/>
                        <a:pt x="8" y="1280"/>
                      </a:cubicBezTo>
                      <a:cubicBezTo>
                        <a:pt x="8" y="1272"/>
                        <a:pt x="11" y="1266"/>
                        <a:pt x="16" y="1259"/>
                      </a:cubicBezTo>
                      <a:cubicBezTo>
                        <a:pt x="21" y="1254"/>
                        <a:pt x="27" y="1250"/>
                        <a:pt x="35" y="1249"/>
                      </a:cubicBezTo>
                      <a:cubicBezTo>
                        <a:pt x="42" y="1248"/>
                        <a:pt x="49" y="1249"/>
                        <a:pt x="55" y="1253"/>
                      </a:cubicBezTo>
                      <a:cubicBezTo>
                        <a:pt x="62" y="1257"/>
                        <a:pt x="65" y="1263"/>
                        <a:pt x="66" y="1271"/>
                      </a:cubicBezTo>
                      <a:cubicBezTo>
                        <a:pt x="66" y="1276"/>
                        <a:pt x="64" y="1280"/>
                        <a:pt x="61" y="1284"/>
                      </a:cubicBezTo>
                      <a:cubicBezTo>
                        <a:pt x="56" y="1289"/>
                        <a:pt x="49" y="1290"/>
                        <a:pt x="42" y="1288"/>
                      </a:cubicBezTo>
                      <a:cubicBezTo>
                        <a:pt x="36" y="1286"/>
                        <a:pt x="32" y="1280"/>
                        <a:pt x="32" y="1274"/>
                      </a:cubicBezTo>
                      <a:cubicBezTo>
                        <a:pt x="32" y="1266"/>
                        <a:pt x="38" y="1259"/>
                        <a:pt x="46" y="1258"/>
                      </a:cubicBezTo>
                      <a:cubicBezTo>
                        <a:pt x="54" y="1258"/>
                        <a:pt x="61" y="1264"/>
                        <a:pt x="62" y="1272"/>
                      </a:cubicBezTo>
                      <a:cubicBezTo>
                        <a:pt x="62" y="1276"/>
                        <a:pt x="61" y="1280"/>
                        <a:pt x="59" y="1282"/>
                      </a:cubicBezTo>
                      <a:cubicBezTo>
                        <a:pt x="59" y="1282"/>
                        <a:pt x="59" y="1282"/>
                        <a:pt x="59" y="1282"/>
                      </a:cubicBezTo>
                      <a:cubicBezTo>
                        <a:pt x="62" y="1279"/>
                        <a:pt x="63" y="1275"/>
                        <a:pt x="63" y="1271"/>
                      </a:cubicBezTo>
                      <a:cubicBezTo>
                        <a:pt x="62" y="1264"/>
                        <a:pt x="59" y="1259"/>
                        <a:pt x="53" y="1256"/>
                      </a:cubicBezTo>
                      <a:cubicBezTo>
                        <a:pt x="48" y="1252"/>
                        <a:pt x="42" y="1251"/>
                        <a:pt x="35" y="1252"/>
                      </a:cubicBezTo>
                      <a:cubicBezTo>
                        <a:pt x="29" y="1253"/>
                        <a:pt x="23" y="1257"/>
                        <a:pt x="18" y="1262"/>
                      </a:cubicBezTo>
                      <a:cubicBezTo>
                        <a:pt x="14" y="1267"/>
                        <a:pt x="11" y="1273"/>
                        <a:pt x="11" y="1280"/>
                      </a:cubicBezTo>
                      <a:cubicBezTo>
                        <a:pt x="11" y="1287"/>
                        <a:pt x="14" y="1294"/>
                        <a:pt x="19" y="1299"/>
                      </a:cubicBezTo>
                      <a:cubicBezTo>
                        <a:pt x="31" y="1313"/>
                        <a:pt x="52" y="1310"/>
                        <a:pt x="61" y="1299"/>
                      </a:cubicBezTo>
                      <a:cubicBezTo>
                        <a:pt x="81" y="1278"/>
                        <a:pt x="99" y="1267"/>
                        <a:pt x="126" y="1257"/>
                      </a:cubicBezTo>
                      <a:cubicBezTo>
                        <a:pt x="129" y="1256"/>
                        <a:pt x="132" y="1255"/>
                        <a:pt x="134" y="1255"/>
                      </a:cubicBezTo>
                      <a:cubicBezTo>
                        <a:pt x="132" y="1255"/>
                        <a:pt x="130" y="1255"/>
                        <a:pt x="128" y="1255"/>
                      </a:cubicBezTo>
                      <a:cubicBezTo>
                        <a:pt x="117" y="1254"/>
                        <a:pt x="109" y="1252"/>
                        <a:pt x="100" y="1247"/>
                      </a:cubicBezTo>
                      <a:cubicBezTo>
                        <a:pt x="110" y="1249"/>
                        <a:pt x="117" y="1251"/>
                        <a:pt x="128" y="1251"/>
                      </a:cubicBezTo>
                      <a:cubicBezTo>
                        <a:pt x="129" y="1251"/>
                        <a:pt x="129" y="1251"/>
                        <a:pt x="130" y="1251"/>
                      </a:cubicBezTo>
                      <a:cubicBezTo>
                        <a:pt x="122" y="1249"/>
                        <a:pt x="117" y="1237"/>
                        <a:pt x="116" y="1229"/>
                      </a:cubicBezTo>
                      <a:cubicBezTo>
                        <a:pt x="116" y="1224"/>
                        <a:pt x="116" y="1219"/>
                        <a:pt x="117" y="1215"/>
                      </a:cubicBezTo>
                      <a:cubicBezTo>
                        <a:pt x="119" y="1207"/>
                        <a:pt x="126" y="1197"/>
                        <a:pt x="135" y="1197"/>
                      </a:cubicBezTo>
                      <a:cubicBezTo>
                        <a:pt x="134" y="1188"/>
                        <a:pt x="139" y="1182"/>
                        <a:pt x="143" y="1176"/>
                      </a:cubicBezTo>
                      <a:cubicBezTo>
                        <a:pt x="150" y="1168"/>
                        <a:pt x="153" y="1158"/>
                        <a:pt x="147" y="1151"/>
                      </a:cubicBezTo>
                      <a:cubicBezTo>
                        <a:pt x="158" y="1153"/>
                        <a:pt x="160" y="1171"/>
                        <a:pt x="158" y="1180"/>
                      </a:cubicBezTo>
                      <a:cubicBezTo>
                        <a:pt x="154" y="1192"/>
                        <a:pt x="143" y="1200"/>
                        <a:pt x="132" y="1209"/>
                      </a:cubicBezTo>
                      <a:cubicBezTo>
                        <a:pt x="124" y="1215"/>
                        <a:pt x="120" y="1221"/>
                        <a:pt x="120" y="1230"/>
                      </a:cubicBezTo>
                      <a:cubicBezTo>
                        <a:pt x="120" y="1237"/>
                        <a:pt x="123" y="1248"/>
                        <a:pt x="130" y="1251"/>
                      </a:cubicBezTo>
                      <a:cubicBezTo>
                        <a:pt x="129" y="1250"/>
                        <a:pt x="128" y="1249"/>
                        <a:pt x="127" y="1248"/>
                      </a:cubicBezTo>
                      <a:cubicBezTo>
                        <a:pt x="123" y="1245"/>
                        <a:pt x="123" y="1239"/>
                        <a:pt x="127" y="1234"/>
                      </a:cubicBezTo>
                      <a:cubicBezTo>
                        <a:pt x="127" y="1235"/>
                        <a:pt x="129" y="1236"/>
                        <a:pt x="130" y="1236"/>
                      </a:cubicBezTo>
                      <a:cubicBezTo>
                        <a:pt x="125" y="1243"/>
                        <a:pt x="128" y="1249"/>
                        <a:pt x="136" y="1251"/>
                      </a:cubicBezTo>
                      <a:cubicBezTo>
                        <a:pt x="139" y="1252"/>
                        <a:pt x="142" y="1252"/>
                        <a:pt x="145" y="1252"/>
                      </a:cubicBezTo>
                      <a:cubicBezTo>
                        <a:pt x="177" y="1245"/>
                        <a:pt x="209" y="1246"/>
                        <a:pt x="240" y="1253"/>
                      </a:cubicBezTo>
                      <a:cubicBezTo>
                        <a:pt x="215" y="1245"/>
                        <a:pt x="187" y="1233"/>
                        <a:pt x="174" y="1210"/>
                      </a:cubicBezTo>
                      <a:cubicBezTo>
                        <a:pt x="169" y="1198"/>
                        <a:pt x="168" y="1187"/>
                        <a:pt x="172" y="1174"/>
                      </a:cubicBezTo>
                      <a:cubicBezTo>
                        <a:pt x="176" y="1164"/>
                        <a:pt x="183" y="1155"/>
                        <a:pt x="192" y="1150"/>
                      </a:cubicBezTo>
                      <a:cubicBezTo>
                        <a:pt x="213" y="1136"/>
                        <a:pt x="242" y="1143"/>
                        <a:pt x="255" y="1164"/>
                      </a:cubicBezTo>
                      <a:cubicBezTo>
                        <a:pt x="267" y="1183"/>
                        <a:pt x="265" y="1211"/>
                        <a:pt x="242" y="1220"/>
                      </a:cubicBezTo>
                      <a:cubicBezTo>
                        <a:pt x="233" y="1224"/>
                        <a:pt x="221" y="1223"/>
                        <a:pt x="215" y="1214"/>
                      </a:cubicBezTo>
                      <a:cubicBezTo>
                        <a:pt x="212" y="1212"/>
                        <a:pt x="211" y="1208"/>
                        <a:pt x="211" y="1205"/>
                      </a:cubicBezTo>
                      <a:cubicBezTo>
                        <a:pt x="211" y="1205"/>
                        <a:pt x="211" y="1205"/>
                        <a:pt x="211" y="1205"/>
                      </a:cubicBezTo>
                      <a:cubicBezTo>
                        <a:pt x="211" y="1197"/>
                        <a:pt x="217" y="1188"/>
                        <a:pt x="227" y="1188"/>
                      </a:cubicBezTo>
                      <a:cubicBezTo>
                        <a:pt x="236" y="1187"/>
                        <a:pt x="243" y="1194"/>
                        <a:pt x="244" y="1203"/>
                      </a:cubicBezTo>
                      <a:cubicBezTo>
                        <a:pt x="244" y="1212"/>
                        <a:pt x="237" y="1220"/>
                        <a:pt x="228" y="1221"/>
                      </a:cubicBezTo>
                      <a:cubicBezTo>
                        <a:pt x="224" y="1221"/>
                        <a:pt x="221" y="1220"/>
                        <a:pt x="218" y="1218"/>
                      </a:cubicBezTo>
                      <a:cubicBezTo>
                        <a:pt x="218" y="1218"/>
                        <a:pt x="218" y="1218"/>
                        <a:pt x="218" y="1218"/>
                      </a:cubicBezTo>
                      <a:cubicBezTo>
                        <a:pt x="225" y="1223"/>
                        <a:pt x="234" y="1223"/>
                        <a:pt x="242" y="1220"/>
                      </a:cubicBezTo>
                      <a:cubicBezTo>
                        <a:pt x="263" y="1209"/>
                        <a:pt x="263" y="1183"/>
                        <a:pt x="252" y="1165"/>
                      </a:cubicBezTo>
                      <a:cubicBezTo>
                        <a:pt x="240" y="1146"/>
                        <a:pt x="213" y="1139"/>
                        <a:pt x="193" y="1152"/>
                      </a:cubicBezTo>
                      <a:cubicBezTo>
                        <a:pt x="190" y="1154"/>
                        <a:pt x="187" y="1156"/>
                        <a:pt x="184" y="1159"/>
                      </a:cubicBezTo>
                      <a:cubicBezTo>
                        <a:pt x="186" y="1158"/>
                        <a:pt x="188" y="1157"/>
                        <a:pt x="191" y="1156"/>
                      </a:cubicBezTo>
                      <a:cubicBezTo>
                        <a:pt x="199" y="1153"/>
                        <a:pt x="209" y="1156"/>
                        <a:pt x="213" y="1162"/>
                      </a:cubicBezTo>
                      <a:cubicBezTo>
                        <a:pt x="218" y="1169"/>
                        <a:pt x="217" y="1178"/>
                        <a:pt x="209" y="1183"/>
                      </a:cubicBezTo>
                      <a:cubicBezTo>
                        <a:pt x="205" y="1186"/>
                        <a:pt x="199" y="1185"/>
                        <a:pt x="196" y="1182"/>
                      </a:cubicBezTo>
                      <a:cubicBezTo>
                        <a:pt x="189" y="1175"/>
                        <a:pt x="195" y="1166"/>
                        <a:pt x="201" y="1168"/>
                      </a:cubicBezTo>
                      <a:cubicBezTo>
                        <a:pt x="198" y="1169"/>
                        <a:pt x="196" y="1172"/>
                        <a:pt x="196" y="1174"/>
                      </a:cubicBezTo>
                      <a:cubicBezTo>
                        <a:pt x="196" y="1179"/>
                        <a:pt x="200" y="1182"/>
                        <a:pt x="205" y="1181"/>
                      </a:cubicBezTo>
                      <a:cubicBezTo>
                        <a:pt x="208" y="1180"/>
                        <a:pt x="211" y="1177"/>
                        <a:pt x="211" y="1173"/>
                      </a:cubicBezTo>
                      <a:cubicBezTo>
                        <a:pt x="213" y="1167"/>
                        <a:pt x="208" y="1161"/>
                        <a:pt x="202" y="1159"/>
                      </a:cubicBezTo>
                      <a:cubicBezTo>
                        <a:pt x="190" y="1155"/>
                        <a:pt x="179" y="1164"/>
                        <a:pt x="175" y="1175"/>
                      </a:cubicBezTo>
                      <a:cubicBezTo>
                        <a:pt x="171" y="1187"/>
                        <a:pt x="172" y="1197"/>
                        <a:pt x="177" y="1208"/>
                      </a:cubicBezTo>
                      <a:cubicBezTo>
                        <a:pt x="195" y="1241"/>
                        <a:pt x="250" y="1250"/>
                        <a:pt x="286" y="1267"/>
                      </a:cubicBezTo>
                      <a:cubicBezTo>
                        <a:pt x="281" y="1261"/>
                        <a:pt x="277" y="1254"/>
                        <a:pt x="274" y="1245"/>
                      </a:cubicBezTo>
                      <a:cubicBezTo>
                        <a:pt x="273" y="1241"/>
                        <a:pt x="272" y="1237"/>
                        <a:pt x="272" y="1234"/>
                      </a:cubicBezTo>
                      <a:cubicBezTo>
                        <a:pt x="273" y="1234"/>
                        <a:pt x="274" y="1234"/>
                        <a:pt x="275" y="1234"/>
                      </a:cubicBezTo>
                      <a:cubicBezTo>
                        <a:pt x="276" y="1243"/>
                        <a:pt x="280" y="1253"/>
                        <a:pt x="286" y="1260"/>
                      </a:cubicBezTo>
                      <a:cubicBezTo>
                        <a:pt x="289" y="1266"/>
                        <a:pt x="294" y="1270"/>
                        <a:pt x="298" y="1273"/>
                      </a:cubicBezTo>
                      <a:cubicBezTo>
                        <a:pt x="294" y="1268"/>
                        <a:pt x="291" y="1260"/>
                        <a:pt x="292" y="1255"/>
                      </a:cubicBezTo>
                      <a:cubicBezTo>
                        <a:pt x="292" y="1250"/>
                        <a:pt x="295" y="1245"/>
                        <a:pt x="299" y="1242"/>
                      </a:cubicBezTo>
                      <a:cubicBezTo>
                        <a:pt x="305" y="1237"/>
                        <a:pt x="315" y="1237"/>
                        <a:pt x="320" y="1245"/>
                      </a:cubicBezTo>
                      <a:cubicBezTo>
                        <a:pt x="323" y="1250"/>
                        <a:pt x="322" y="1256"/>
                        <a:pt x="319" y="1259"/>
                      </a:cubicBezTo>
                      <a:cubicBezTo>
                        <a:pt x="312" y="1266"/>
                        <a:pt x="303" y="1260"/>
                        <a:pt x="304" y="1254"/>
                      </a:cubicBezTo>
                      <a:cubicBezTo>
                        <a:pt x="306" y="1257"/>
                        <a:pt x="309" y="1259"/>
                        <a:pt x="311" y="1259"/>
                      </a:cubicBezTo>
                      <a:cubicBezTo>
                        <a:pt x="316" y="1259"/>
                        <a:pt x="318" y="1254"/>
                        <a:pt x="317" y="1250"/>
                      </a:cubicBezTo>
                      <a:cubicBezTo>
                        <a:pt x="316" y="1247"/>
                        <a:pt x="313" y="1244"/>
                        <a:pt x="310" y="1243"/>
                      </a:cubicBezTo>
                      <a:cubicBezTo>
                        <a:pt x="303" y="1242"/>
                        <a:pt x="298" y="1248"/>
                        <a:pt x="296" y="1254"/>
                      </a:cubicBezTo>
                      <a:cubicBezTo>
                        <a:pt x="295" y="1258"/>
                        <a:pt x="296" y="1264"/>
                        <a:pt x="298" y="1268"/>
                      </a:cubicBezTo>
                      <a:cubicBezTo>
                        <a:pt x="301" y="1275"/>
                        <a:pt x="307" y="1278"/>
                        <a:pt x="314" y="1282"/>
                      </a:cubicBezTo>
                      <a:cubicBezTo>
                        <a:pt x="335" y="1293"/>
                        <a:pt x="354" y="1308"/>
                        <a:pt x="373" y="1324"/>
                      </a:cubicBezTo>
                      <a:cubicBezTo>
                        <a:pt x="376" y="1327"/>
                        <a:pt x="392" y="1344"/>
                        <a:pt x="404" y="1358"/>
                      </a:cubicBezTo>
                      <a:cubicBezTo>
                        <a:pt x="396" y="1338"/>
                        <a:pt x="395" y="1316"/>
                        <a:pt x="399" y="1294"/>
                      </a:cubicBezTo>
                      <a:cubicBezTo>
                        <a:pt x="400" y="1287"/>
                        <a:pt x="402" y="1282"/>
                        <a:pt x="404" y="1277"/>
                      </a:cubicBezTo>
                      <a:cubicBezTo>
                        <a:pt x="407" y="1267"/>
                        <a:pt x="414" y="1252"/>
                        <a:pt x="403" y="1245"/>
                      </a:cubicBezTo>
                      <a:cubicBezTo>
                        <a:pt x="399" y="1242"/>
                        <a:pt x="393" y="1242"/>
                        <a:pt x="389" y="1246"/>
                      </a:cubicBezTo>
                      <a:cubicBezTo>
                        <a:pt x="387" y="1248"/>
                        <a:pt x="387" y="1252"/>
                        <a:pt x="388" y="1254"/>
                      </a:cubicBezTo>
                      <a:cubicBezTo>
                        <a:pt x="390" y="1257"/>
                        <a:pt x="394" y="1258"/>
                        <a:pt x="397" y="1256"/>
                      </a:cubicBezTo>
                      <a:cubicBezTo>
                        <a:pt x="399" y="1255"/>
                        <a:pt x="399" y="1252"/>
                        <a:pt x="398" y="1250"/>
                      </a:cubicBezTo>
                      <a:cubicBezTo>
                        <a:pt x="402" y="1252"/>
                        <a:pt x="400" y="1261"/>
                        <a:pt x="392" y="1261"/>
                      </a:cubicBezTo>
                      <a:cubicBezTo>
                        <a:pt x="388" y="1260"/>
                        <a:pt x="385" y="1257"/>
                        <a:pt x="384" y="1253"/>
                      </a:cubicBezTo>
                      <a:cubicBezTo>
                        <a:pt x="383" y="1245"/>
                        <a:pt x="389" y="1240"/>
                        <a:pt x="395" y="1240"/>
                      </a:cubicBezTo>
                      <a:cubicBezTo>
                        <a:pt x="401" y="1239"/>
                        <a:pt x="408" y="1244"/>
                        <a:pt x="411" y="1250"/>
                      </a:cubicBezTo>
                      <a:cubicBezTo>
                        <a:pt x="412" y="1253"/>
                        <a:pt x="412" y="1256"/>
                        <a:pt x="412" y="1259"/>
                      </a:cubicBezTo>
                      <a:cubicBezTo>
                        <a:pt x="417" y="1247"/>
                        <a:pt x="422" y="1239"/>
                        <a:pt x="428" y="1231"/>
                      </a:cubicBezTo>
                      <a:cubicBezTo>
                        <a:pt x="439" y="1217"/>
                        <a:pt x="462" y="1200"/>
                        <a:pt x="466" y="1186"/>
                      </a:cubicBezTo>
                      <a:cubicBezTo>
                        <a:pt x="467" y="1183"/>
                        <a:pt x="467" y="1180"/>
                        <a:pt x="467" y="1177"/>
                      </a:cubicBezTo>
                      <a:cubicBezTo>
                        <a:pt x="466" y="1171"/>
                        <a:pt x="464" y="1166"/>
                        <a:pt x="459" y="1161"/>
                      </a:cubicBezTo>
                      <a:cubicBezTo>
                        <a:pt x="454" y="1157"/>
                        <a:pt x="448" y="1154"/>
                        <a:pt x="441" y="1155"/>
                      </a:cubicBezTo>
                      <a:cubicBezTo>
                        <a:pt x="433" y="1155"/>
                        <a:pt x="426" y="1158"/>
                        <a:pt x="420" y="1164"/>
                      </a:cubicBezTo>
                      <a:cubicBezTo>
                        <a:pt x="415" y="1169"/>
                        <a:pt x="412" y="1176"/>
                        <a:pt x="412" y="1184"/>
                      </a:cubicBezTo>
                      <a:cubicBezTo>
                        <a:pt x="411" y="1192"/>
                        <a:pt x="414" y="1199"/>
                        <a:pt x="421" y="1203"/>
                      </a:cubicBezTo>
                      <a:cubicBezTo>
                        <a:pt x="426" y="1205"/>
                        <a:pt x="432" y="1206"/>
                        <a:pt x="437" y="1203"/>
                      </a:cubicBezTo>
                      <a:cubicBezTo>
                        <a:pt x="437" y="1204"/>
                        <a:pt x="436" y="1204"/>
                        <a:pt x="436" y="1204"/>
                      </a:cubicBezTo>
                      <a:cubicBezTo>
                        <a:pt x="426" y="1206"/>
                        <a:pt x="421" y="1195"/>
                        <a:pt x="430" y="1192"/>
                      </a:cubicBezTo>
                      <a:cubicBezTo>
                        <a:pt x="434" y="1191"/>
                        <a:pt x="442" y="1195"/>
                        <a:pt x="447" y="1185"/>
                      </a:cubicBezTo>
                      <a:cubicBezTo>
                        <a:pt x="447" y="1189"/>
                        <a:pt x="446" y="1193"/>
                        <a:pt x="445" y="1196"/>
                      </a:cubicBezTo>
                      <a:cubicBezTo>
                        <a:pt x="444" y="1198"/>
                        <a:pt x="443" y="1199"/>
                        <a:pt x="442" y="1200"/>
                      </a:cubicBezTo>
                      <a:cubicBezTo>
                        <a:pt x="437" y="1206"/>
                        <a:pt x="428" y="1207"/>
                        <a:pt x="421" y="1203"/>
                      </a:cubicBezTo>
                      <a:cubicBezTo>
                        <a:pt x="413" y="1199"/>
                        <a:pt x="410" y="1192"/>
                        <a:pt x="410" y="1184"/>
                      </a:cubicBezTo>
                      <a:cubicBezTo>
                        <a:pt x="410" y="1175"/>
                        <a:pt x="413" y="1168"/>
                        <a:pt x="419" y="1163"/>
                      </a:cubicBezTo>
                      <a:cubicBezTo>
                        <a:pt x="425" y="1157"/>
                        <a:pt x="433" y="1153"/>
                        <a:pt x="441" y="1152"/>
                      </a:cubicBezTo>
                      <a:cubicBezTo>
                        <a:pt x="449" y="1152"/>
                        <a:pt x="456" y="1155"/>
                        <a:pt x="462" y="1160"/>
                      </a:cubicBezTo>
                      <a:cubicBezTo>
                        <a:pt x="466" y="1164"/>
                        <a:pt x="469" y="1170"/>
                        <a:pt x="470" y="1177"/>
                      </a:cubicBezTo>
                      <a:cubicBezTo>
                        <a:pt x="471" y="1180"/>
                        <a:pt x="471" y="1183"/>
                        <a:pt x="470" y="1187"/>
                      </a:cubicBezTo>
                      <a:cubicBezTo>
                        <a:pt x="469" y="1188"/>
                        <a:pt x="469" y="1188"/>
                        <a:pt x="469" y="1188"/>
                      </a:cubicBezTo>
                      <a:cubicBezTo>
                        <a:pt x="470" y="1188"/>
                        <a:pt x="470" y="1188"/>
                        <a:pt x="470" y="1188"/>
                      </a:cubicBezTo>
                      <a:cubicBezTo>
                        <a:pt x="471" y="1187"/>
                        <a:pt x="471" y="1187"/>
                        <a:pt x="471" y="1187"/>
                      </a:cubicBezTo>
                      <a:cubicBezTo>
                        <a:pt x="475" y="1184"/>
                        <a:pt x="480" y="1180"/>
                        <a:pt x="484" y="1177"/>
                      </a:cubicBezTo>
                      <a:cubicBezTo>
                        <a:pt x="496" y="1171"/>
                        <a:pt x="514" y="1165"/>
                        <a:pt x="527" y="1171"/>
                      </a:cubicBezTo>
                      <a:cubicBezTo>
                        <a:pt x="533" y="1174"/>
                        <a:pt x="536" y="1179"/>
                        <a:pt x="539" y="1185"/>
                      </a:cubicBezTo>
                      <a:cubicBezTo>
                        <a:pt x="539" y="1187"/>
                        <a:pt x="539" y="1187"/>
                        <a:pt x="539" y="1187"/>
                      </a:cubicBezTo>
                      <a:cubicBezTo>
                        <a:pt x="541" y="1194"/>
                        <a:pt x="541" y="1201"/>
                        <a:pt x="538" y="1207"/>
                      </a:cubicBezTo>
                      <a:cubicBezTo>
                        <a:pt x="535" y="1214"/>
                        <a:pt x="530" y="1219"/>
                        <a:pt x="524" y="1221"/>
                      </a:cubicBezTo>
                      <a:cubicBezTo>
                        <a:pt x="517" y="1224"/>
                        <a:pt x="509" y="1224"/>
                        <a:pt x="503" y="1219"/>
                      </a:cubicBezTo>
                      <a:cubicBezTo>
                        <a:pt x="499" y="1216"/>
                        <a:pt x="497" y="1213"/>
                        <a:pt x="497" y="1207"/>
                      </a:cubicBezTo>
                      <a:cubicBezTo>
                        <a:pt x="496" y="1202"/>
                        <a:pt x="498" y="1197"/>
                        <a:pt x="503" y="1193"/>
                      </a:cubicBezTo>
                      <a:cubicBezTo>
                        <a:pt x="505" y="1191"/>
                        <a:pt x="507" y="1191"/>
                        <a:pt x="510" y="1190"/>
                      </a:cubicBezTo>
                      <a:cubicBezTo>
                        <a:pt x="507" y="1191"/>
                        <a:pt x="505" y="1192"/>
                        <a:pt x="503" y="1193"/>
                      </a:cubicBezTo>
                      <a:cubicBezTo>
                        <a:pt x="499" y="1197"/>
                        <a:pt x="497" y="1202"/>
                        <a:pt x="497" y="1207"/>
                      </a:cubicBezTo>
                      <a:cubicBezTo>
                        <a:pt x="498" y="1212"/>
                        <a:pt x="500" y="1216"/>
                        <a:pt x="504" y="1219"/>
                      </a:cubicBezTo>
                      <a:cubicBezTo>
                        <a:pt x="510" y="1222"/>
                        <a:pt x="517" y="1223"/>
                        <a:pt x="523" y="1220"/>
                      </a:cubicBezTo>
                      <a:cubicBezTo>
                        <a:pt x="529" y="1217"/>
                        <a:pt x="533" y="1213"/>
                        <a:pt x="536" y="1207"/>
                      </a:cubicBezTo>
                      <a:cubicBezTo>
                        <a:pt x="539" y="1200"/>
                        <a:pt x="539" y="1193"/>
                        <a:pt x="536" y="1186"/>
                      </a:cubicBezTo>
                      <a:cubicBezTo>
                        <a:pt x="534" y="1181"/>
                        <a:pt x="531" y="1177"/>
                        <a:pt x="525" y="1174"/>
                      </a:cubicBezTo>
                      <a:cubicBezTo>
                        <a:pt x="513" y="1168"/>
                        <a:pt x="495" y="1175"/>
                        <a:pt x="484" y="1182"/>
                      </a:cubicBezTo>
                      <a:cubicBezTo>
                        <a:pt x="479" y="1186"/>
                        <a:pt x="473" y="1191"/>
                        <a:pt x="467" y="1197"/>
                      </a:cubicBezTo>
                      <a:cubicBezTo>
                        <a:pt x="468" y="1196"/>
                        <a:pt x="469" y="1196"/>
                        <a:pt x="470" y="1196"/>
                      </a:cubicBezTo>
                      <a:cubicBezTo>
                        <a:pt x="477" y="1194"/>
                        <a:pt x="485" y="1197"/>
                        <a:pt x="487" y="1203"/>
                      </a:cubicBezTo>
                      <a:cubicBezTo>
                        <a:pt x="490" y="1209"/>
                        <a:pt x="489" y="1216"/>
                        <a:pt x="482" y="1219"/>
                      </a:cubicBezTo>
                      <a:cubicBezTo>
                        <a:pt x="478" y="1221"/>
                        <a:pt x="474" y="1220"/>
                        <a:pt x="471" y="1217"/>
                      </a:cubicBezTo>
                      <a:cubicBezTo>
                        <a:pt x="467" y="1211"/>
                        <a:pt x="473" y="1204"/>
                        <a:pt x="477" y="1206"/>
                      </a:cubicBezTo>
                      <a:cubicBezTo>
                        <a:pt x="475" y="1206"/>
                        <a:pt x="473" y="1209"/>
                        <a:pt x="472" y="1211"/>
                      </a:cubicBezTo>
                      <a:cubicBezTo>
                        <a:pt x="472" y="1214"/>
                        <a:pt x="475" y="1217"/>
                        <a:pt x="479" y="1217"/>
                      </a:cubicBezTo>
                      <a:cubicBezTo>
                        <a:pt x="482" y="1216"/>
                        <a:pt x="484" y="1214"/>
                        <a:pt x="485" y="1212"/>
                      </a:cubicBezTo>
                      <a:cubicBezTo>
                        <a:pt x="487" y="1207"/>
                        <a:pt x="483" y="1202"/>
                        <a:pt x="479" y="1199"/>
                      </a:cubicBezTo>
                      <a:cubicBezTo>
                        <a:pt x="475" y="1198"/>
                        <a:pt x="471" y="1199"/>
                        <a:pt x="467" y="1200"/>
                      </a:cubicBezTo>
                      <a:cubicBezTo>
                        <a:pt x="454" y="1204"/>
                        <a:pt x="427" y="1236"/>
                        <a:pt x="422" y="1248"/>
                      </a:cubicBezTo>
                      <a:cubicBezTo>
                        <a:pt x="431" y="1238"/>
                        <a:pt x="444" y="1230"/>
                        <a:pt x="459" y="1226"/>
                      </a:cubicBezTo>
                      <a:cubicBezTo>
                        <a:pt x="494" y="1218"/>
                        <a:pt x="540" y="1235"/>
                        <a:pt x="545" y="1273"/>
                      </a:cubicBezTo>
                      <a:cubicBezTo>
                        <a:pt x="547" y="1286"/>
                        <a:pt x="541" y="1300"/>
                        <a:pt x="529" y="1305"/>
                      </a:cubicBezTo>
                      <a:cubicBezTo>
                        <a:pt x="519" y="1308"/>
                        <a:pt x="508" y="1305"/>
                        <a:pt x="503" y="1296"/>
                      </a:cubicBezTo>
                      <a:cubicBezTo>
                        <a:pt x="498" y="1288"/>
                        <a:pt x="499" y="1277"/>
                        <a:pt x="506" y="1270"/>
                      </a:cubicBezTo>
                      <a:cubicBezTo>
                        <a:pt x="510" y="1266"/>
                        <a:pt x="516" y="1265"/>
                        <a:pt x="522" y="1265"/>
                      </a:cubicBezTo>
                      <a:cubicBezTo>
                        <a:pt x="524" y="1266"/>
                        <a:pt x="526" y="1266"/>
                        <a:pt x="528" y="1267"/>
                      </a:cubicBezTo>
                      <a:cubicBezTo>
                        <a:pt x="532" y="1270"/>
                        <a:pt x="535" y="1275"/>
                        <a:pt x="536" y="1280"/>
                      </a:cubicBezTo>
                      <a:cubicBezTo>
                        <a:pt x="536" y="1289"/>
                        <a:pt x="530" y="1296"/>
                        <a:pt x="521" y="1297"/>
                      </a:cubicBezTo>
                      <a:cubicBezTo>
                        <a:pt x="512" y="1297"/>
                        <a:pt x="505" y="1291"/>
                        <a:pt x="504" y="1282"/>
                      </a:cubicBezTo>
                      <a:cubicBezTo>
                        <a:pt x="504" y="1277"/>
                        <a:pt x="506" y="1273"/>
                        <a:pt x="509" y="1270"/>
                      </a:cubicBezTo>
                      <a:cubicBezTo>
                        <a:pt x="508" y="1270"/>
                        <a:pt x="508" y="1271"/>
                        <a:pt x="507" y="1271"/>
                      </a:cubicBezTo>
                      <a:cubicBezTo>
                        <a:pt x="501" y="1278"/>
                        <a:pt x="500" y="1287"/>
                        <a:pt x="505" y="1295"/>
                      </a:cubicBezTo>
                      <a:cubicBezTo>
                        <a:pt x="510" y="1302"/>
                        <a:pt x="519" y="1304"/>
                        <a:pt x="527" y="1301"/>
                      </a:cubicBezTo>
                      <a:cubicBezTo>
                        <a:pt x="538" y="1297"/>
                        <a:pt x="543" y="1285"/>
                        <a:pt x="541" y="1274"/>
                      </a:cubicBezTo>
                      <a:cubicBezTo>
                        <a:pt x="536" y="1238"/>
                        <a:pt x="492" y="1224"/>
                        <a:pt x="461" y="1231"/>
                      </a:cubicBezTo>
                      <a:cubicBezTo>
                        <a:pt x="429" y="1240"/>
                        <a:pt x="411" y="1265"/>
                        <a:pt x="405" y="1296"/>
                      </a:cubicBezTo>
                      <a:cubicBezTo>
                        <a:pt x="393" y="1359"/>
                        <a:pt x="434" y="1410"/>
                        <a:pt x="485" y="1442"/>
                      </a:cubicBezTo>
                      <a:cubicBezTo>
                        <a:pt x="504" y="1453"/>
                        <a:pt x="519" y="1461"/>
                        <a:pt x="541" y="1465"/>
                      </a:cubicBezTo>
                      <a:cubicBezTo>
                        <a:pt x="562" y="1469"/>
                        <a:pt x="586" y="1468"/>
                        <a:pt x="602" y="1458"/>
                      </a:cubicBezTo>
                      <a:cubicBezTo>
                        <a:pt x="603" y="1458"/>
                        <a:pt x="603" y="1458"/>
                        <a:pt x="603" y="1458"/>
                      </a:cubicBezTo>
                      <a:cubicBezTo>
                        <a:pt x="591" y="1464"/>
                        <a:pt x="575" y="1464"/>
                        <a:pt x="564" y="1462"/>
                      </a:cubicBezTo>
                      <a:cubicBezTo>
                        <a:pt x="540" y="1457"/>
                        <a:pt x="512" y="1435"/>
                        <a:pt x="503" y="1412"/>
                      </a:cubicBezTo>
                      <a:cubicBezTo>
                        <a:pt x="505" y="1412"/>
                        <a:pt x="507" y="1411"/>
                        <a:pt x="508" y="1410"/>
                      </a:cubicBezTo>
                      <a:cubicBezTo>
                        <a:pt x="517" y="1432"/>
                        <a:pt x="541" y="1452"/>
                        <a:pt x="565" y="1458"/>
                      </a:cubicBezTo>
                      <a:cubicBezTo>
                        <a:pt x="580" y="1462"/>
                        <a:pt x="602" y="1461"/>
                        <a:pt x="612" y="1447"/>
                      </a:cubicBezTo>
                      <a:cubicBezTo>
                        <a:pt x="615" y="1443"/>
                        <a:pt x="617" y="1439"/>
                        <a:pt x="617" y="1434"/>
                      </a:cubicBezTo>
                      <a:cubicBezTo>
                        <a:pt x="617" y="1429"/>
                        <a:pt x="616" y="1425"/>
                        <a:pt x="612" y="1421"/>
                      </a:cubicBezTo>
                      <a:cubicBezTo>
                        <a:pt x="609" y="1418"/>
                        <a:pt x="605" y="1416"/>
                        <a:pt x="601" y="1416"/>
                      </a:cubicBezTo>
                      <a:cubicBezTo>
                        <a:pt x="597" y="1416"/>
                        <a:pt x="593" y="1417"/>
                        <a:pt x="590" y="1420"/>
                      </a:cubicBezTo>
                      <a:cubicBezTo>
                        <a:pt x="587" y="1423"/>
                        <a:pt x="586" y="1427"/>
                        <a:pt x="587" y="1431"/>
                      </a:cubicBezTo>
                      <a:cubicBezTo>
                        <a:pt x="588" y="1433"/>
                        <a:pt x="589" y="1434"/>
                        <a:pt x="590" y="1435"/>
                      </a:cubicBezTo>
                      <a:cubicBezTo>
                        <a:pt x="592" y="1436"/>
                        <a:pt x="594" y="1436"/>
                        <a:pt x="595" y="1436"/>
                      </a:cubicBezTo>
                      <a:cubicBezTo>
                        <a:pt x="597" y="1436"/>
                        <a:pt x="598" y="1435"/>
                        <a:pt x="599" y="1434"/>
                      </a:cubicBezTo>
                      <a:cubicBezTo>
                        <a:pt x="600" y="1434"/>
                        <a:pt x="600" y="1432"/>
                        <a:pt x="600" y="1431"/>
                      </a:cubicBezTo>
                      <a:cubicBezTo>
                        <a:pt x="600" y="1432"/>
                        <a:pt x="600" y="1434"/>
                        <a:pt x="599" y="1434"/>
                      </a:cubicBezTo>
                      <a:cubicBezTo>
                        <a:pt x="598" y="1435"/>
                        <a:pt x="597" y="1436"/>
                        <a:pt x="595" y="1436"/>
                      </a:cubicBezTo>
                      <a:cubicBezTo>
                        <a:pt x="593" y="1436"/>
                        <a:pt x="592" y="1436"/>
                        <a:pt x="590" y="1435"/>
                      </a:cubicBezTo>
                      <a:cubicBezTo>
                        <a:pt x="589" y="1434"/>
                        <a:pt x="588" y="1433"/>
                        <a:pt x="587" y="1431"/>
                      </a:cubicBezTo>
                      <a:cubicBezTo>
                        <a:pt x="586" y="1427"/>
                        <a:pt x="587" y="1423"/>
                        <a:pt x="589" y="1420"/>
                      </a:cubicBezTo>
                      <a:cubicBezTo>
                        <a:pt x="592" y="1416"/>
                        <a:pt x="596" y="1415"/>
                        <a:pt x="601" y="1415"/>
                      </a:cubicBezTo>
                      <a:cubicBezTo>
                        <a:pt x="606" y="1415"/>
                        <a:pt x="610" y="1417"/>
                        <a:pt x="613" y="1420"/>
                      </a:cubicBezTo>
                      <a:cubicBezTo>
                        <a:pt x="617" y="1424"/>
                        <a:pt x="619" y="1429"/>
                        <a:pt x="619" y="1434"/>
                      </a:cubicBezTo>
                      <a:cubicBezTo>
                        <a:pt x="619" y="1438"/>
                        <a:pt x="618" y="1441"/>
                        <a:pt x="617" y="1443"/>
                      </a:cubicBezTo>
                      <a:cubicBezTo>
                        <a:pt x="618" y="1441"/>
                        <a:pt x="619" y="1439"/>
                        <a:pt x="620" y="1437"/>
                      </a:cubicBezTo>
                      <a:cubicBezTo>
                        <a:pt x="625" y="1424"/>
                        <a:pt x="624" y="1412"/>
                        <a:pt x="622" y="1399"/>
                      </a:cubicBezTo>
                      <a:cubicBezTo>
                        <a:pt x="618" y="1383"/>
                        <a:pt x="612" y="1373"/>
                        <a:pt x="602" y="1359"/>
                      </a:cubicBezTo>
                      <a:cubicBezTo>
                        <a:pt x="584" y="1336"/>
                        <a:pt x="557" y="1313"/>
                        <a:pt x="557" y="1281"/>
                      </a:cubicBezTo>
                      <a:cubicBezTo>
                        <a:pt x="557" y="1276"/>
                        <a:pt x="558" y="1271"/>
                        <a:pt x="559" y="1267"/>
                      </a:cubicBezTo>
                      <a:cubicBezTo>
                        <a:pt x="560" y="1262"/>
                        <a:pt x="563" y="1257"/>
                        <a:pt x="565" y="1251"/>
                      </a:cubicBezTo>
                      <a:cubicBezTo>
                        <a:pt x="568" y="1238"/>
                        <a:pt x="560" y="1230"/>
                        <a:pt x="552" y="1230"/>
                      </a:cubicBezTo>
                      <a:cubicBezTo>
                        <a:pt x="549" y="1230"/>
                        <a:pt x="546" y="1232"/>
                        <a:pt x="544" y="1234"/>
                      </a:cubicBezTo>
                      <a:cubicBezTo>
                        <a:pt x="542" y="1237"/>
                        <a:pt x="542" y="1240"/>
                        <a:pt x="544" y="1242"/>
                      </a:cubicBezTo>
                      <a:cubicBezTo>
                        <a:pt x="545" y="1245"/>
                        <a:pt x="550" y="1246"/>
                        <a:pt x="552" y="1244"/>
                      </a:cubicBezTo>
                      <a:cubicBezTo>
                        <a:pt x="554" y="1242"/>
                        <a:pt x="554" y="1240"/>
                        <a:pt x="553" y="1237"/>
                      </a:cubicBezTo>
                      <a:cubicBezTo>
                        <a:pt x="555" y="1239"/>
                        <a:pt x="555" y="1243"/>
                        <a:pt x="554" y="1245"/>
                      </a:cubicBezTo>
                      <a:cubicBezTo>
                        <a:pt x="552" y="1247"/>
                        <a:pt x="550" y="1248"/>
                        <a:pt x="547" y="1247"/>
                      </a:cubicBezTo>
                      <a:cubicBezTo>
                        <a:pt x="539" y="1245"/>
                        <a:pt x="538" y="1235"/>
                        <a:pt x="544" y="1230"/>
                      </a:cubicBezTo>
                      <a:cubicBezTo>
                        <a:pt x="547" y="1228"/>
                        <a:pt x="552" y="1227"/>
                        <a:pt x="557" y="1228"/>
                      </a:cubicBezTo>
                      <a:cubicBezTo>
                        <a:pt x="564" y="1230"/>
                        <a:pt x="568" y="1238"/>
                        <a:pt x="567" y="1247"/>
                      </a:cubicBezTo>
                      <a:cubicBezTo>
                        <a:pt x="569" y="1244"/>
                        <a:pt x="570" y="1242"/>
                        <a:pt x="571" y="1239"/>
                      </a:cubicBezTo>
                      <a:cubicBezTo>
                        <a:pt x="573" y="1234"/>
                        <a:pt x="572" y="1228"/>
                        <a:pt x="567" y="1223"/>
                      </a:cubicBezTo>
                      <a:cubicBezTo>
                        <a:pt x="561" y="1216"/>
                        <a:pt x="550" y="1216"/>
                        <a:pt x="542" y="1222"/>
                      </a:cubicBezTo>
                      <a:cubicBezTo>
                        <a:pt x="537" y="1226"/>
                        <a:pt x="533" y="1230"/>
                        <a:pt x="525" y="1231"/>
                      </a:cubicBezTo>
                      <a:cubicBezTo>
                        <a:pt x="519" y="1231"/>
                        <a:pt x="513" y="1229"/>
                        <a:pt x="509" y="1223"/>
                      </a:cubicBezTo>
                      <a:cubicBezTo>
                        <a:pt x="526" y="1232"/>
                        <a:pt x="530" y="1217"/>
                        <a:pt x="543" y="1211"/>
                      </a:cubicBezTo>
                      <a:cubicBezTo>
                        <a:pt x="550" y="1208"/>
                        <a:pt x="559" y="1207"/>
                        <a:pt x="565" y="1212"/>
                      </a:cubicBezTo>
                      <a:cubicBezTo>
                        <a:pt x="571" y="1216"/>
                        <a:pt x="577" y="1226"/>
                        <a:pt x="573" y="1236"/>
                      </a:cubicBezTo>
                      <a:cubicBezTo>
                        <a:pt x="574" y="1235"/>
                        <a:pt x="574" y="1235"/>
                        <a:pt x="574" y="1234"/>
                      </a:cubicBezTo>
                      <a:cubicBezTo>
                        <a:pt x="584" y="1221"/>
                        <a:pt x="597" y="1214"/>
                        <a:pt x="613" y="1215"/>
                      </a:cubicBezTo>
                      <a:cubicBezTo>
                        <a:pt x="617" y="1216"/>
                        <a:pt x="620" y="1216"/>
                        <a:pt x="623" y="1217"/>
                      </a:cubicBezTo>
                      <a:cubicBezTo>
                        <a:pt x="622" y="1218"/>
                        <a:pt x="622" y="1219"/>
                        <a:pt x="622" y="1219"/>
                      </a:cubicBezTo>
                      <a:cubicBezTo>
                        <a:pt x="619" y="1219"/>
                        <a:pt x="616" y="1218"/>
                        <a:pt x="613" y="1218"/>
                      </a:cubicBezTo>
                      <a:cubicBezTo>
                        <a:pt x="597" y="1218"/>
                        <a:pt x="586" y="1224"/>
                        <a:pt x="577" y="1237"/>
                      </a:cubicBezTo>
                      <a:cubicBezTo>
                        <a:pt x="576" y="1238"/>
                        <a:pt x="575" y="1239"/>
                        <a:pt x="574" y="1241"/>
                      </a:cubicBezTo>
                      <a:cubicBezTo>
                        <a:pt x="578" y="1237"/>
                        <a:pt x="583" y="1234"/>
                        <a:pt x="589" y="1233"/>
                      </a:cubicBezTo>
                      <a:cubicBezTo>
                        <a:pt x="593" y="1232"/>
                        <a:pt x="596" y="1232"/>
                        <a:pt x="600" y="1233"/>
                      </a:cubicBezTo>
                      <a:cubicBezTo>
                        <a:pt x="604" y="1234"/>
                        <a:pt x="606" y="1235"/>
                        <a:pt x="609" y="1238"/>
                      </a:cubicBezTo>
                      <a:cubicBezTo>
                        <a:pt x="616" y="1243"/>
                        <a:pt x="618" y="1254"/>
                        <a:pt x="612" y="1260"/>
                      </a:cubicBezTo>
                      <a:cubicBezTo>
                        <a:pt x="609" y="1263"/>
                        <a:pt x="605" y="1265"/>
                        <a:pt x="602" y="1265"/>
                      </a:cubicBezTo>
                      <a:cubicBezTo>
                        <a:pt x="600" y="1265"/>
                        <a:pt x="598" y="1264"/>
                        <a:pt x="596" y="1263"/>
                      </a:cubicBezTo>
                      <a:cubicBezTo>
                        <a:pt x="593" y="1262"/>
                        <a:pt x="591" y="1259"/>
                        <a:pt x="590" y="1256"/>
                      </a:cubicBezTo>
                      <a:cubicBezTo>
                        <a:pt x="590" y="1255"/>
                        <a:pt x="590" y="1253"/>
                        <a:pt x="590" y="1252"/>
                      </a:cubicBezTo>
                      <a:cubicBezTo>
                        <a:pt x="590" y="1251"/>
                        <a:pt x="591" y="1250"/>
                        <a:pt x="591" y="1249"/>
                      </a:cubicBezTo>
                      <a:cubicBezTo>
                        <a:pt x="592" y="1247"/>
                        <a:pt x="595" y="1245"/>
                        <a:pt x="598" y="1245"/>
                      </a:cubicBezTo>
                      <a:cubicBezTo>
                        <a:pt x="599" y="1245"/>
                        <a:pt x="601" y="1246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1" y="1246"/>
                        <a:pt x="599" y="1246"/>
                        <a:pt x="598" y="1246"/>
                      </a:cubicBezTo>
                      <a:cubicBezTo>
                        <a:pt x="595" y="1246"/>
                        <a:pt x="593" y="1247"/>
                        <a:pt x="592" y="1249"/>
                      </a:cubicBezTo>
                      <a:cubicBezTo>
                        <a:pt x="592" y="1250"/>
                        <a:pt x="591" y="1251"/>
                        <a:pt x="591" y="1252"/>
                      </a:cubicBezTo>
                      <a:cubicBezTo>
                        <a:pt x="591" y="1253"/>
                        <a:pt x="591" y="1254"/>
                        <a:pt x="592" y="1256"/>
                      </a:cubicBezTo>
                      <a:cubicBezTo>
                        <a:pt x="593" y="1258"/>
                        <a:pt x="595" y="1260"/>
                        <a:pt x="597" y="1262"/>
                      </a:cubicBezTo>
                      <a:cubicBezTo>
                        <a:pt x="599" y="1262"/>
                        <a:pt x="600" y="1263"/>
                        <a:pt x="602" y="1263"/>
                      </a:cubicBezTo>
                      <a:cubicBezTo>
                        <a:pt x="605" y="1262"/>
                        <a:pt x="608" y="1261"/>
                        <a:pt x="610" y="1259"/>
                      </a:cubicBezTo>
                      <a:cubicBezTo>
                        <a:pt x="615" y="1253"/>
                        <a:pt x="613" y="1245"/>
                        <a:pt x="607" y="1240"/>
                      </a:cubicBezTo>
                      <a:cubicBezTo>
                        <a:pt x="605" y="1238"/>
                        <a:pt x="602" y="1237"/>
                        <a:pt x="599" y="1237"/>
                      </a:cubicBezTo>
                      <a:cubicBezTo>
                        <a:pt x="596" y="1236"/>
                        <a:pt x="593" y="1236"/>
                        <a:pt x="590" y="1237"/>
                      </a:cubicBezTo>
                      <a:cubicBezTo>
                        <a:pt x="587" y="1238"/>
                        <a:pt x="584" y="1239"/>
                        <a:pt x="581" y="1241"/>
                      </a:cubicBezTo>
                      <a:cubicBezTo>
                        <a:pt x="577" y="1244"/>
                        <a:pt x="573" y="1247"/>
                        <a:pt x="570" y="1252"/>
                      </a:cubicBezTo>
                      <a:cubicBezTo>
                        <a:pt x="565" y="1261"/>
                        <a:pt x="562" y="1271"/>
                        <a:pt x="562" y="1281"/>
                      </a:cubicBezTo>
                      <a:cubicBezTo>
                        <a:pt x="562" y="1307"/>
                        <a:pt x="583" y="1328"/>
                        <a:pt x="599" y="1349"/>
                      </a:cubicBezTo>
                      <a:cubicBezTo>
                        <a:pt x="597" y="1345"/>
                        <a:pt x="594" y="1341"/>
                        <a:pt x="592" y="1337"/>
                      </a:cubicBezTo>
                      <a:cubicBezTo>
                        <a:pt x="586" y="1324"/>
                        <a:pt x="587" y="1305"/>
                        <a:pt x="600" y="1297"/>
                      </a:cubicBezTo>
                      <a:cubicBezTo>
                        <a:pt x="608" y="1291"/>
                        <a:pt x="618" y="1290"/>
                        <a:pt x="621" y="1280"/>
                      </a:cubicBezTo>
                      <a:cubicBezTo>
                        <a:pt x="628" y="1284"/>
                        <a:pt x="629" y="1297"/>
                        <a:pt x="621" y="1306"/>
                      </a:cubicBezTo>
                      <a:cubicBezTo>
                        <a:pt x="613" y="1315"/>
                        <a:pt x="595" y="1321"/>
                        <a:pt x="598" y="1336"/>
                      </a:cubicBezTo>
                      <a:cubicBezTo>
                        <a:pt x="599" y="1345"/>
                        <a:pt x="606" y="1352"/>
                        <a:pt x="605" y="1356"/>
                      </a:cubicBezTo>
                      <a:cubicBezTo>
                        <a:pt x="604" y="1355"/>
                        <a:pt x="604" y="1355"/>
                        <a:pt x="604" y="1355"/>
                      </a:cubicBezTo>
                      <a:cubicBezTo>
                        <a:pt x="605" y="1356"/>
                        <a:pt x="605" y="1356"/>
                        <a:pt x="606" y="1357"/>
                      </a:cubicBezTo>
                      <a:cubicBezTo>
                        <a:pt x="616" y="1371"/>
                        <a:pt x="622" y="1381"/>
                        <a:pt x="625" y="1398"/>
                      </a:cubicBezTo>
                      <a:cubicBezTo>
                        <a:pt x="628" y="1412"/>
                        <a:pt x="628" y="1424"/>
                        <a:pt x="622" y="1438"/>
                      </a:cubicBezTo>
                      <a:cubicBezTo>
                        <a:pt x="618" y="1447"/>
                        <a:pt x="611" y="1455"/>
                        <a:pt x="603" y="1460"/>
                      </a:cubicBezTo>
                      <a:cubicBezTo>
                        <a:pt x="586" y="1470"/>
                        <a:pt x="562" y="1472"/>
                        <a:pt x="540" y="1468"/>
                      </a:cubicBezTo>
                      <a:cubicBezTo>
                        <a:pt x="531" y="1466"/>
                        <a:pt x="523" y="1464"/>
                        <a:pt x="515" y="1461"/>
                      </a:cubicBezTo>
                      <a:cubicBezTo>
                        <a:pt x="500" y="1456"/>
                        <a:pt x="488" y="1447"/>
                        <a:pt x="472" y="1445"/>
                      </a:cubicBezTo>
                      <a:cubicBezTo>
                        <a:pt x="465" y="1445"/>
                        <a:pt x="456" y="1445"/>
                        <a:pt x="451" y="1449"/>
                      </a:cubicBezTo>
                      <a:cubicBezTo>
                        <a:pt x="447" y="1452"/>
                        <a:pt x="444" y="1458"/>
                        <a:pt x="447" y="1462"/>
                      </a:cubicBezTo>
                      <a:cubicBezTo>
                        <a:pt x="448" y="1463"/>
                        <a:pt x="450" y="1464"/>
                        <a:pt x="452" y="1463"/>
                      </a:cubicBezTo>
                      <a:cubicBezTo>
                        <a:pt x="453" y="1462"/>
                        <a:pt x="454" y="1461"/>
                        <a:pt x="454" y="1460"/>
                      </a:cubicBezTo>
                      <a:cubicBezTo>
                        <a:pt x="453" y="1458"/>
                        <a:pt x="453" y="1458"/>
                        <a:pt x="452" y="1457"/>
                      </a:cubicBezTo>
                      <a:cubicBezTo>
                        <a:pt x="451" y="1457"/>
                        <a:pt x="449" y="1457"/>
                        <a:pt x="449" y="1459"/>
                      </a:cubicBezTo>
                      <a:cubicBezTo>
                        <a:pt x="449" y="1460"/>
                        <a:pt x="449" y="1460"/>
                        <a:pt x="450" y="1461"/>
                      </a:cubicBezTo>
                      <a:cubicBezTo>
                        <a:pt x="449" y="1461"/>
                        <a:pt x="448" y="1460"/>
                        <a:pt x="448" y="1459"/>
                      </a:cubicBezTo>
                      <a:cubicBezTo>
                        <a:pt x="447" y="1458"/>
                        <a:pt x="448" y="1456"/>
                        <a:pt x="450" y="1455"/>
                      </a:cubicBezTo>
                      <a:cubicBezTo>
                        <a:pt x="452" y="1454"/>
                        <a:pt x="455" y="1455"/>
                        <a:pt x="456" y="1457"/>
                      </a:cubicBezTo>
                      <a:cubicBezTo>
                        <a:pt x="457" y="1459"/>
                        <a:pt x="457" y="1461"/>
                        <a:pt x="457" y="1463"/>
                      </a:cubicBezTo>
                      <a:cubicBezTo>
                        <a:pt x="456" y="1465"/>
                        <a:pt x="454" y="1466"/>
                        <a:pt x="452" y="1467"/>
                      </a:cubicBezTo>
                      <a:cubicBezTo>
                        <a:pt x="450" y="1467"/>
                        <a:pt x="447" y="1467"/>
                        <a:pt x="445" y="1464"/>
                      </a:cubicBezTo>
                      <a:cubicBezTo>
                        <a:pt x="442" y="1460"/>
                        <a:pt x="444" y="1455"/>
                        <a:pt x="447" y="1451"/>
                      </a:cubicBezTo>
                      <a:cubicBezTo>
                        <a:pt x="449" y="1449"/>
                        <a:pt x="451" y="1447"/>
                        <a:pt x="453" y="1446"/>
                      </a:cubicBezTo>
                      <a:cubicBezTo>
                        <a:pt x="443" y="1449"/>
                        <a:pt x="437" y="1456"/>
                        <a:pt x="434" y="1466"/>
                      </a:cubicBezTo>
                      <a:cubicBezTo>
                        <a:pt x="432" y="1471"/>
                        <a:pt x="432" y="1477"/>
                        <a:pt x="436" y="1483"/>
                      </a:cubicBezTo>
                      <a:cubicBezTo>
                        <a:pt x="436" y="1483"/>
                        <a:pt x="436" y="1483"/>
                        <a:pt x="436" y="1483"/>
                      </a:cubicBezTo>
                      <a:cubicBezTo>
                        <a:pt x="434" y="1477"/>
                        <a:pt x="436" y="1471"/>
                        <a:pt x="445" y="1472"/>
                      </a:cubicBezTo>
                      <a:cubicBezTo>
                        <a:pt x="450" y="1473"/>
                        <a:pt x="458" y="1483"/>
                        <a:pt x="469" y="1473"/>
                      </a:cubicBezTo>
                      <a:close/>
                      <a:moveTo>
                        <a:pt x="108" y="1506"/>
                      </a:moveTo>
                      <a:cubicBezTo>
                        <a:pt x="135" y="1516"/>
                        <a:pt x="155" y="1504"/>
                        <a:pt x="169" y="1504"/>
                      </a:cubicBezTo>
                      <a:cubicBezTo>
                        <a:pt x="184" y="1504"/>
                        <a:pt x="183" y="1522"/>
                        <a:pt x="167" y="1525"/>
                      </a:cubicBezTo>
                      <a:cubicBezTo>
                        <a:pt x="149" y="1529"/>
                        <a:pt x="126" y="1519"/>
                        <a:pt x="108" y="1506"/>
                      </a:cubicBezTo>
                      <a:close/>
                      <a:moveTo>
                        <a:pt x="190" y="1626"/>
                      </a:moveTo>
                      <a:cubicBezTo>
                        <a:pt x="192" y="1638"/>
                        <a:pt x="184" y="1664"/>
                        <a:pt x="171" y="1674"/>
                      </a:cubicBezTo>
                      <a:cubicBezTo>
                        <a:pt x="158" y="1683"/>
                        <a:pt x="148" y="1675"/>
                        <a:pt x="160" y="1662"/>
                      </a:cubicBezTo>
                      <a:cubicBezTo>
                        <a:pt x="169" y="1652"/>
                        <a:pt x="188" y="1640"/>
                        <a:pt x="190" y="1626"/>
                      </a:cubicBezTo>
                      <a:close/>
                      <a:moveTo>
                        <a:pt x="266" y="1511"/>
                      </a:moveTo>
                      <a:cubicBezTo>
                        <a:pt x="264" y="1510"/>
                        <a:pt x="262" y="1510"/>
                        <a:pt x="260" y="1511"/>
                      </a:cubicBezTo>
                      <a:cubicBezTo>
                        <a:pt x="259" y="1512"/>
                        <a:pt x="258" y="1515"/>
                        <a:pt x="260" y="1516"/>
                      </a:cubicBezTo>
                      <a:cubicBezTo>
                        <a:pt x="261" y="1518"/>
                        <a:pt x="264" y="1518"/>
                        <a:pt x="265" y="1517"/>
                      </a:cubicBezTo>
                      <a:cubicBezTo>
                        <a:pt x="267" y="1515"/>
                        <a:pt x="267" y="1513"/>
                        <a:pt x="266" y="1511"/>
                      </a:cubicBezTo>
                      <a:close/>
                      <a:moveTo>
                        <a:pt x="217" y="1555"/>
                      </a:moveTo>
                      <a:cubicBezTo>
                        <a:pt x="213" y="1546"/>
                        <a:pt x="225" y="1542"/>
                        <a:pt x="229" y="1540"/>
                      </a:cubicBezTo>
                      <a:cubicBezTo>
                        <a:pt x="232" y="1539"/>
                        <a:pt x="234" y="1537"/>
                        <a:pt x="234" y="1534"/>
                      </a:cubicBezTo>
                      <a:cubicBezTo>
                        <a:pt x="236" y="1538"/>
                        <a:pt x="235" y="1547"/>
                        <a:pt x="234" y="1551"/>
                      </a:cubicBezTo>
                      <a:cubicBezTo>
                        <a:pt x="231" y="1557"/>
                        <a:pt x="226" y="1561"/>
                        <a:pt x="219" y="1557"/>
                      </a:cubicBezTo>
                      <a:cubicBezTo>
                        <a:pt x="222" y="1556"/>
                        <a:pt x="226" y="1553"/>
                        <a:pt x="227" y="1549"/>
                      </a:cubicBezTo>
                      <a:cubicBezTo>
                        <a:pt x="226" y="1551"/>
                        <a:pt x="221" y="1554"/>
                        <a:pt x="217" y="1555"/>
                      </a:cubicBezTo>
                      <a:close/>
                      <a:moveTo>
                        <a:pt x="270" y="1532"/>
                      </a:moveTo>
                      <a:cubicBezTo>
                        <a:pt x="267" y="1529"/>
                        <a:pt x="262" y="1529"/>
                        <a:pt x="259" y="1532"/>
                      </a:cubicBezTo>
                      <a:cubicBezTo>
                        <a:pt x="256" y="1534"/>
                        <a:pt x="255" y="1539"/>
                        <a:pt x="258" y="1542"/>
                      </a:cubicBezTo>
                      <a:cubicBezTo>
                        <a:pt x="261" y="1545"/>
                        <a:pt x="266" y="1546"/>
                        <a:pt x="269" y="1543"/>
                      </a:cubicBezTo>
                      <a:cubicBezTo>
                        <a:pt x="272" y="1540"/>
                        <a:pt x="272" y="1536"/>
                        <a:pt x="270" y="1532"/>
                      </a:cubicBezTo>
                      <a:close/>
                      <a:moveTo>
                        <a:pt x="270" y="1520"/>
                      </a:moveTo>
                      <a:cubicBezTo>
                        <a:pt x="268" y="1518"/>
                        <a:pt x="265" y="1518"/>
                        <a:pt x="263" y="1520"/>
                      </a:cubicBezTo>
                      <a:cubicBezTo>
                        <a:pt x="261" y="1521"/>
                        <a:pt x="261" y="1524"/>
                        <a:pt x="262" y="1527"/>
                      </a:cubicBezTo>
                      <a:cubicBezTo>
                        <a:pt x="264" y="1529"/>
                        <a:pt x="267" y="1529"/>
                        <a:pt x="269" y="1527"/>
                      </a:cubicBezTo>
                      <a:cubicBezTo>
                        <a:pt x="271" y="1525"/>
                        <a:pt x="272" y="1522"/>
                        <a:pt x="270" y="1520"/>
                      </a:cubicBezTo>
                      <a:close/>
                      <a:moveTo>
                        <a:pt x="192" y="1606"/>
                      </a:moveTo>
                      <a:cubicBezTo>
                        <a:pt x="192" y="1603"/>
                        <a:pt x="191" y="1600"/>
                        <a:pt x="190" y="1598"/>
                      </a:cubicBezTo>
                      <a:cubicBezTo>
                        <a:pt x="187" y="1595"/>
                        <a:pt x="183" y="1593"/>
                        <a:pt x="178" y="1595"/>
                      </a:cubicBezTo>
                      <a:cubicBezTo>
                        <a:pt x="173" y="1597"/>
                        <a:pt x="171" y="1602"/>
                        <a:pt x="172" y="1606"/>
                      </a:cubicBezTo>
                      <a:cubicBezTo>
                        <a:pt x="173" y="1614"/>
                        <a:pt x="179" y="1613"/>
                        <a:pt x="183" y="1616"/>
                      </a:cubicBezTo>
                      <a:cubicBezTo>
                        <a:pt x="187" y="1620"/>
                        <a:pt x="188" y="1627"/>
                        <a:pt x="184" y="1633"/>
                      </a:cubicBezTo>
                      <a:cubicBezTo>
                        <a:pt x="181" y="1640"/>
                        <a:pt x="174" y="1645"/>
                        <a:pt x="165" y="1643"/>
                      </a:cubicBezTo>
                      <a:cubicBezTo>
                        <a:pt x="161" y="1642"/>
                        <a:pt x="156" y="1639"/>
                        <a:pt x="157" y="1634"/>
                      </a:cubicBezTo>
                      <a:cubicBezTo>
                        <a:pt x="161" y="1637"/>
                        <a:pt x="168" y="1636"/>
                        <a:pt x="169" y="1630"/>
                      </a:cubicBezTo>
                      <a:cubicBezTo>
                        <a:pt x="169" y="1626"/>
                        <a:pt x="166" y="1619"/>
                        <a:pt x="163" y="1612"/>
                      </a:cubicBezTo>
                      <a:cubicBezTo>
                        <a:pt x="160" y="1604"/>
                        <a:pt x="159" y="1597"/>
                        <a:pt x="161" y="1590"/>
                      </a:cubicBezTo>
                      <a:cubicBezTo>
                        <a:pt x="164" y="1577"/>
                        <a:pt x="180" y="1571"/>
                        <a:pt x="192" y="1577"/>
                      </a:cubicBezTo>
                      <a:cubicBezTo>
                        <a:pt x="198" y="1580"/>
                        <a:pt x="202" y="1586"/>
                        <a:pt x="204" y="1592"/>
                      </a:cubicBezTo>
                      <a:cubicBezTo>
                        <a:pt x="206" y="1599"/>
                        <a:pt x="208" y="1618"/>
                        <a:pt x="215" y="1624"/>
                      </a:cubicBezTo>
                      <a:cubicBezTo>
                        <a:pt x="221" y="1628"/>
                        <a:pt x="226" y="1626"/>
                        <a:pt x="228" y="1621"/>
                      </a:cubicBezTo>
                      <a:cubicBezTo>
                        <a:pt x="232" y="1625"/>
                        <a:pt x="229" y="1633"/>
                        <a:pt x="224" y="1636"/>
                      </a:cubicBezTo>
                      <a:cubicBezTo>
                        <a:pt x="214" y="1642"/>
                        <a:pt x="198" y="1638"/>
                        <a:pt x="192" y="1624"/>
                      </a:cubicBezTo>
                      <a:cubicBezTo>
                        <a:pt x="190" y="1619"/>
                        <a:pt x="191" y="1614"/>
                        <a:pt x="192" y="1606"/>
                      </a:cubicBezTo>
                      <a:close/>
                      <a:moveTo>
                        <a:pt x="96" y="1695"/>
                      </a:moveTo>
                      <a:cubicBezTo>
                        <a:pt x="94" y="1694"/>
                        <a:pt x="94" y="1691"/>
                        <a:pt x="95" y="1689"/>
                      </a:cubicBezTo>
                      <a:cubicBezTo>
                        <a:pt x="97" y="1688"/>
                        <a:pt x="100" y="1687"/>
                        <a:pt x="101" y="1689"/>
                      </a:cubicBezTo>
                      <a:cubicBezTo>
                        <a:pt x="103" y="1690"/>
                        <a:pt x="103" y="1693"/>
                        <a:pt x="102" y="1695"/>
                      </a:cubicBezTo>
                      <a:cubicBezTo>
                        <a:pt x="100" y="1697"/>
                        <a:pt x="98" y="1697"/>
                        <a:pt x="96" y="1695"/>
                      </a:cubicBezTo>
                      <a:close/>
                      <a:moveTo>
                        <a:pt x="88" y="1691"/>
                      </a:moveTo>
                      <a:cubicBezTo>
                        <a:pt x="87" y="1690"/>
                        <a:pt x="87" y="1688"/>
                        <a:pt x="88" y="1687"/>
                      </a:cubicBezTo>
                      <a:cubicBezTo>
                        <a:pt x="89" y="1686"/>
                        <a:pt x="91" y="1685"/>
                        <a:pt x="93" y="1687"/>
                      </a:cubicBezTo>
                      <a:cubicBezTo>
                        <a:pt x="94" y="1688"/>
                        <a:pt x="94" y="1690"/>
                        <a:pt x="93" y="1691"/>
                      </a:cubicBezTo>
                      <a:cubicBezTo>
                        <a:pt x="92" y="1693"/>
                        <a:pt x="90" y="1693"/>
                        <a:pt x="88" y="1691"/>
                      </a:cubicBezTo>
                      <a:close/>
                      <a:moveTo>
                        <a:pt x="106" y="1695"/>
                      </a:moveTo>
                      <a:cubicBezTo>
                        <a:pt x="104" y="1693"/>
                        <a:pt x="103" y="1689"/>
                        <a:pt x="106" y="1686"/>
                      </a:cubicBezTo>
                      <a:cubicBezTo>
                        <a:pt x="108" y="1683"/>
                        <a:pt x="112" y="1683"/>
                        <a:pt x="115" y="1685"/>
                      </a:cubicBezTo>
                      <a:cubicBezTo>
                        <a:pt x="117" y="1688"/>
                        <a:pt x="118" y="1692"/>
                        <a:pt x="115" y="1694"/>
                      </a:cubicBezTo>
                      <a:cubicBezTo>
                        <a:pt x="113" y="1697"/>
                        <a:pt x="109" y="1697"/>
                        <a:pt x="106" y="1695"/>
                      </a:cubicBezTo>
                      <a:close/>
                      <a:moveTo>
                        <a:pt x="190" y="1605"/>
                      </a:moveTo>
                      <a:cubicBezTo>
                        <a:pt x="190" y="1600"/>
                        <a:pt x="187" y="1596"/>
                        <a:pt x="182" y="1596"/>
                      </a:cubicBezTo>
                      <a:cubicBezTo>
                        <a:pt x="174" y="1596"/>
                        <a:pt x="172" y="1606"/>
                        <a:pt x="177" y="1611"/>
                      </a:cubicBezTo>
                      <a:cubicBezTo>
                        <a:pt x="181" y="1614"/>
                        <a:pt x="185" y="1614"/>
                        <a:pt x="188" y="1620"/>
                      </a:cubicBezTo>
                      <a:cubicBezTo>
                        <a:pt x="187" y="1613"/>
                        <a:pt x="190" y="1611"/>
                        <a:pt x="190" y="1605"/>
                      </a:cubicBezTo>
                      <a:close/>
                      <a:moveTo>
                        <a:pt x="179" y="1572"/>
                      </a:moveTo>
                      <a:cubicBezTo>
                        <a:pt x="171" y="1571"/>
                        <a:pt x="164" y="1578"/>
                        <a:pt x="161" y="1583"/>
                      </a:cubicBezTo>
                      <a:cubicBezTo>
                        <a:pt x="153" y="1581"/>
                        <a:pt x="151" y="1564"/>
                        <a:pt x="163" y="1560"/>
                      </a:cubicBezTo>
                      <a:cubicBezTo>
                        <a:pt x="171" y="1558"/>
                        <a:pt x="180" y="1564"/>
                        <a:pt x="179" y="1572"/>
                      </a:cubicBezTo>
                      <a:close/>
                      <a:moveTo>
                        <a:pt x="172" y="1695"/>
                      </a:moveTo>
                      <a:cubicBezTo>
                        <a:pt x="175" y="1680"/>
                        <a:pt x="194" y="1686"/>
                        <a:pt x="200" y="1687"/>
                      </a:cubicBezTo>
                      <a:cubicBezTo>
                        <a:pt x="206" y="1688"/>
                        <a:pt x="209" y="1687"/>
                        <a:pt x="213" y="1684"/>
                      </a:cubicBezTo>
                      <a:cubicBezTo>
                        <a:pt x="211" y="1690"/>
                        <a:pt x="202" y="1701"/>
                        <a:pt x="196" y="1705"/>
                      </a:cubicBezTo>
                      <a:cubicBezTo>
                        <a:pt x="188" y="1710"/>
                        <a:pt x="178" y="1710"/>
                        <a:pt x="172" y="1699"/>
                      </a:cubicBezTo>
                      <a:cubicBezTo>
                        <a:pt x="177" y="1701"/>
                        <a:pt x="185" y="1700"/>
                        <a:pt x="190" y="1697"/>
                      </a:cubicBezTo>
                      <a:cubicBezTo>
                        <a:pt x="187" y="1698"/>
                        <a:pt x="178" y="1698"/>
                        <a:pt x="172" y="1695"/>
                      </a:cubicBezTo>
                      <a:close/>
                      <a:moveTo>
                        <a:pt x="142" y="1562"/>
                      </a:moveTo>
                      <a:cubicBezTo>
                        <a:pt x="135" y="1594"/>
                        <a:pt x="111" y="1606"/>
                        <a:pt x="103" y="1619"/>
                      </a:cubicBezTo>
                      <a:cubicBezTo>
                        <a:pt x="94" y="1634"/>
                        <a:pt x="111" y="1644"/>
                        <a:pt x="124" y="1631"/>
                      </a:cubicBezTo>
                      <a:cubicBezTo>
                        <a:pt x="138" y="1616"/>
                        <a:pt x="144" y="1587"/>
                        <a:pt x="142" y="1562"/>
                      </a:cubicBezTo>
                      <a:close/>
                      <a:moveTo>
                        <a:pt x="249" y="1496"/>
                      </a:moveTo>
                      <a:cubicBezTo>
                        <a:pt x="250" y="1500"/>
                        <a:pt x="250" y="1503"/>
                        <a:pt x="249" y="1507"/>
                      </a:cubicBezTo>
                      <a:cubicBezTo>
                        <a:pt x="248" y="1519"/>
                        <a:pt x="241" y="1529"/>
                        <a:pt x="231" y="1536"/>
                      </a:cubicBezTo>
                      <a:cubicBezTo>
                        <a:pt x="218" y="1543"/>
                        <a:pt x="200" y="1542"/>
                        <a:pt x="191" y="1531"/>
                      </a:cubicBezTo>
                      <a:cubicBezTo>
                        <a:pt x="187" y="1526"/>
                        <a:pt x="185" y="1520"/>
                        <a:pt x="185" y="1514"/>
                      </a:cubicBezTo>
                      <a:cubicBezTo>
                        <a:pt x="185" y="1510"/>
                        <a:pt x="186" y="1507"/>
                        <a:pt x="189" y="1504"/>
                      </a:cubicBezTo>
                      <a:cubicBezTo>
                        <a:pt x="193" y="1500"/>
                        <a:pt x="199" y="1498"/>
                        <a:pt x="204" y="1500"/>
                      </a:cubicBezTo>
                      <a:cubicBezTo>
                        <a:pt x="207" y="1501"/>
                        <a:pt x="210" y="1504"/>
                        <a:pt x="212" y="1507"/>
                      </a:cubicBezTo>
                      <a:cubicBezTo>
                        <a:pt x="214" y="1514"/>
                        <a:pt x="211" y="1521"/>
                        <a:pt x="205" y="1524"/>
                      </a:cubicBezTo>
                      <a:cubicBezTo>
                        <a:pt x="198" y="1527"/>
                        <a:pt x="191" y="1524"/>
                        <a:pt x="188" y="1517"/>
                      </a:cubicBezTo>
                      <a:cubicBezTo>
                        <a:pt x="186" y="1512"/>
                        <a:pt x="187" y="1506"/>
                        <a:pt x="191" y="1503"/>
                      </a:cubicBezTo>
                      <a:cubicBezTo>
                        <a:pt x="191" y="1503"/>
                        <a:pt x="190" y="1503"/>
                        <a:pt x="190" y="1504"/>
                      </a:cubicBezTo>
                      <a:cubicBezTo>
                        <a:pt x="187" y="1507"/>
                        <a:pt x="186" y="1510"/>
                        <a:pt x="185" y="1514"/>
                      </a:cubicBezTo>
                      <a:cubicBezTo>
                        <a:pt x="185" y="1520"/>
                        <a:pt x="188" y="1526"/>
                        <a:pt x="191" y="1530"/>
                      </a:cubicBezTo>
                      <a:cubicBezTo>
                        <a:pt x="201" y="1541"/>
                        <a:pt x="218" y="1541"/>
                        <a:pt x="230" y="1534"/>
                      </a:cubicBezTo>
                      <a:cubicBezTo>
                        <a:pt x="240" y="1528"/>
                        <a:pt x="246" y="1516"/>
                        <a:pt x="247" y="1504"/>
                      </a:cubicBezTo>
                      <a:cubicBezTo>
                        <a:pt x="247" y="1501"/>
                        <a:pt x="247" y="1499"/>
                        <a:pt x="246" y="1496"/>
                      </a:cubicBezTo>
                      <a:lnTo>
                        <a:pt x="249" y="1496"/>
                      </a:lnTo>
                      <a:close/>
                      <a:moveTo>
                        <a:pt x="213" y="1459"/>
                      </a:moveTo>
                      <a:cubicBezTo>
                        <a:pt x="211" y="1445"/>
                        <a:pt x="217" y="1430"/>
                        <a:pt x="233" y="1423"/>
                      </a:cubicBezTo>
                      <a:cubicBezTo>
                        <a:pt x="239" y="1421"/>
                        <a:pt x="245" y="1420"/>
                        <a:pt x="251" y="1422"/>
                      </a:cubicBezTo>
                      <a:cubicBezTo>
                        <a:pt x="256" y="1423"/>
                        <a:pt x="260" y="1425"/>
                        <a:pt x="263" y="1429"/>
                      </a:cubicBezTo>
                      <a:cubicBezTo>
                        <a:pt x="267" y="1434"/>
                        <a:pt x="268" y="1441"/>
                        <a:pt x="266" y="1447"/>
                      </a:cubicBezTo>
                      <a:cubicBezTo>
                        <a:pt x="264" y="1450"/>
                        <a:pt x="262" y="1453"/>
                        <a:pt x="258" y="1454"/>
                      </a:cubicBezTo>
                      <a:cubicBezTo>
                        <a:pt x="253" y="1456"/>
                        <a:pt x="247" y="1455"/>
                        <a:pt x="243" y="1451"/>
                      </a:cubicBezTo>
                      <a:cubicBezTo>
                        <a:pt x="241" y="1449"/>
                        <a:pt x="240" y="1446"/>
                        <a:pt x="240" y="1443"/>
                      </a:cubicBezTo>
                      <a:cubicBezTo>
                        <a:pt x="239" y="1438"/>
                        <a:pt x="244" y="1432"/>
                        <a:pt x="250" y="1432"/>
                      </a:cubicBezTo>
                      <a:cubicBezTo>
                        <a:pt x="256" y="1432"/>
                        <a:pt x="261" y="1436"/>
                        <a:pt x="261" y="1442"/>
                      </a:cubicBezTo>
                      <a:cubicBezTo>
                        <a:pt x="262" y="1448"/>
                        <a:pt x="257" y="1453"/>
                        <a:pt x="251" y="1454"/>
                      </a:cubicBezTo>
                      <a:cubicBezTo>
                        <a:pt x="249" y="1454"/>
                        <a:pt x="247" y="1453"/>
                        <a:pt x="246" y="1453"/>
                      </a:cubicBezTo>
                      <a:cubicBezTo>
                        <a:pt x="246" y="1453"/>
                        <a:pt x="246" y="1453"/>
                        <a:pt x="246" y="1453"/>
                      </a:cubicBezTo>
                      <a:cubicBezTo>
                        <a:pt x="250" y="1455"/>
                        <a:pt x="254" y="1455"/>
                        <a:pt x="258" y="1454"/>
                      </a:cubicBezTo>
                      <a:cubicBezTo>
                        <a:pt x="261" y="1452"/>
                        <a:pt x="264" y="1450"/>
                        <a:pt x="265" y="1446"/>
                      </a:cubicBezTo>
                      <a:cubicBezTo>
                        <a:pt x="267" y="1441"/>
                        <a:pt x="266" y="1435"/>
                        <a:pt x="262" y="1430"/>
                      </a:cubicBezTo>
                      <a:cubicBezTo>
                        <a:pt x="259" y="1426"/>
                        <a:pt x="255" y="1424"/>
                        <a:pt x="251" y="1423"/>
                      </a:cubicBezTo>
                      <a:cubicBezTo>
                        <a:pt x="245" y="1422"/>
                        <a:pt x="240" y="1423"/>
                        <a:pt x="234" y="1425"/>
                      </a:cubicBezTo>
                      <a:cubicBezTo>
                        <a:pt x="218" y="1432"/>
                        <a:pt x="213" y="1446"/>
                        <a:pt x="216" y="1459"/>
                      </a:cubicBezTo>
                      <a:lnTo>
                        <a:pt x="213" y="1459"/>
                      </a:lnTo>
                      <a:close/>
                      <a:moveTo>
                        <a:pt x="275" y="1199"/>
                      </a:moveTo>
                      <a:cubicBezTo>
                        <a:pt x="278" y="1197"/>
                        <a:pt x="282" y="1198"/>
                        <a:pt x="284" y="1202"/>
                      </a:cubicBezTo>
                      <a:cubicBezTo>
                        <a:pt x="285" y="1205"/>
                        <a:pt x="284" y="1209"/>
                        <a:pt x="281" y="1210"/>
                      </a:cubicBezTo>
                      <a:cubicBezTo>
                        <a:pt x="277" y="1212"/>
                        <a:pt x="274" y="1210"/>
                        <a:pt x="272" y="1207"/>
                      </a:cubicBezTo>
                      <a:cubicBezTo>
                        <a:pt x="271" y="1204"/>
                        <a:pt x="272" y="1200"/>
                        <a:pt x="275" y="1199"/>
                      </a:cubicBezTo>
                      <a:close/>
                      <a:moveTo>
                        <a:pt x="285" y="1191"/>
                      </a:moveTo>
                      <a:cubicBezTo>
                        <a:pt x="287" y="1189"/>
                        <a:pt x="290" y="1191"/>
                        <a:pt x="291" y="1193"/>
                      </a:cubicBezTo>
                      <a:cubicBezTo>
                        <a:pt x="292" y="1196"/>
                        <a:pt x="291" y="1198"/>
                        <a:pt x="289" y="1200"/>
                      </a:cubicBezTo>
                      <a:cubicBezTo>
                        <a:pt x="286" y="1201"/>
                        <a:pt x="283" y="1200"/>
                        <a:pt x="282" y="1197"/>
                      </a:cubicBezTo>
                      <a:cubicBezTo>
                        <a:pt x="281" y="1195"/>
                        <a:pt x="282" y="1192"/>
                        <a:pt x="285" y="1191"/>
                      </a:cubicBezTo>
                      <a:close/>
                      <a:moveTo>
                        <a:pt x="269" y="1213"/>
                      </a:moveTo>
                      <a:cubicBezTo>
                        <a:pt x="274" y="1211"/>
                        <a:pt x="280" y="1213"/>
                        <a:pt x="282" y="1218"/>
                      </a:cubicBezTo>
                      <a:cubicBezTo>
                        <a:pt x="284" y="1223"/>
                        <a:pt x="282" y="1229"/>
                        <a:pt x="277" y="1231"/>
                      </a:cubicBezTo>
                      <a:cubicBezTo>
                        <a:pt x="272" y="1233"/>
                        <a:pt x="267" y="1231"/>
                        <a:pt x="264" y="1226"/>
                      </a:cubicBezTo>
                      <a:cubicBezTo>
                        <a:pt x="262" y="1221"/>
                        <a:pt x="264" y="1215"/>
                        <a:pt x="269" y="1213"/>
                      </a:cubicBezTo>
                      <a:close/>
                      <a:moveTo>
                        <a:pt x="481" y="1339"/>
                      </a:moveTo>
                      <a:cubicBezTo>
                        <a:pt x="483" y="1323"/>
                        <a:pt x="474" y="1301"/>
                        <a:pt x="460" y="1292"/>
                      </a:cubicBezTo>
                      <a:cubicBezTo>
                        <a:pt x="446" y="1283"/>
                        <a:pt x="434" y="1293"/>
                        <a:pt x="447" y="1306"/>
                      </a:cubicBezTo>
                      <a:cubicBezTo>
                        <a:pt x="457" y="1316"/>
                        <a:pt x="478" y="1324"/>
                        <a:pt x="481" y="1339"/>
                      </a:cubicBezTo>
                      <a:close/>
                      <a:moveTo>
                        <a:pt x="300" y="1444"/>
                      </a:moveTo>
                      <a:cubicBezTo>
                        <a:pt x="307" y="1468"/>
                        <a:pt x="333" y="1494"/>
                        <a:pt x="353" y="1491"/>
                      </a:cubicBezTo>
                      <a:cubicBezTo>
                        <a:pt x="374" y="1488"/>
                        <a:pt x="370" y="1467"/>
                        <a:pt x="352" y="1470"/>
                      </a:cubicBezTo>
                      <a:cubicBezTo>
                        <a:pt x="342" y="1471"/>
                        <a:pt x="314" y="1467"/>
                        <a:pt x="300" y="1444"/>
                      </a:cubicBezTo>
                      <a:close/>
                      <a:moveTo>
                        <a:pt x="299" y="1457"/>
                      </a:moveTo>
                      <a:cubicBezTo>
                        <a:pt x="304" y="1465"/>
                        <a:pt x="304" y="1475"/>
                        <a:pt x="301" y="1484"/>
                      </a:cubicBezTo>
                      <a:cubicBezTo>
                        <a:pt x="295" y="1503"/>
                        <a:pt x="275" y="1520"/>
                        <a:pt x="279" y="1538"/>
                      </a:cubicBezTo>
                      <a:cubicBezTo>
                        <a:pt x="281" y="1546"/>
                        <a:pt x="287" y="1553"/>
                        <a:pt x="295" y="1554"/>
                      </a:cubicBezTo>
                      <a:cubicBezTo>
                        <a:pt x="300" y="1555"/>
                        <a:pt x="305" y="1553"/>
                        <a:pt x="307" y="1548"/>
                      </a:cubicBezTo>
                      <a:cubicBezTo>
                        <a:pt x="303" y="1550"/>
                        <a:pt x="296" y="1550"/>
                        <a:pt x="293" y="1545"/>
                      </a:cubicBezTo>
                      <a:cubicBezTo>
                        <a:pt x="290" y="1541"/>
                        <a:pt x="291" y="1534"/>
                        <a:pt x="295" y="1529"/>
                      </a:cubicBezTo>
                      <a:cubicBezTo>
                        <a:pt x="307" y="1514"/>
                        <a:pt x="320" y="1501"/>
                        <a:pt x="315" y="1480"/>
                      </a:cubicBezTo>
                      <a:cubicBezTo>
                        <a:pt x="313" y="1472"/>
                        <a:pt x="308" y="1465"/>
                        <a:pt x="299" y="1457"/>
                      </a:cubicBezTo>
                      <a:close/>
                      <a:moveTo>
                        <a:pt x="151" y="1271"/>
                      </a:moveTo>
                      <a:cubicBezTo>
                        <a:pt x="162" y="1281"/>
                        <a:pt x="147" y="1294"/>
                        <a:pt x="143" y="1300"/>
                      </a:cubicBezTo>
                      <a:cubicBezTo>
                        <a:pt x="139" y="1304"/>
                        <a:pt x="138" y="1307"/>
                        <a:pt x="139" y="1312"/>
                      </a:cubicBezTo>
                      <a:cubicBezTo>
                        <a:pt x="135" y="1308"/>
                        <a:pt x="129" y="1294"/>
                        <a:pt x="129" y="1287"/>
                      </a:cubicBezTo>
                      <a:cubicBezTo>
                        <a:pt x="129" y="1277"/>
                        <a:pt x="135" y="1268"/>
                        <a:pt x="147" y="1269"/>
                      </a:cubicBezTo>
                      <a:cubicBezTo>
                        <a:pt x="143" y="1272"/>
                        <a:pt x="139" y="1280"/>
                        <a:pt x="140" y="1285"/>
                      </a:cubicBezTo>
                      <a:cubicBezTo>
                        <a:pt x="141" y="1282"/>
                        <a:pt x="145" y="1275"/>
                        <a:pt x="151" y="1271"/>
                      </a:cubicBezTo>
                      <a:close/>
                      <a:moveTo>
                        <a:pt x="429" y="1177"/>
                      </a:moveTo>
                      <a:cubicBezTo>
                        <a:pt x="432" y="1177"/>
                        <a:pt x="436" y="1175"/>
                        <a:pt x="435" y="1171"/>
                      </a:cubicBezTo>
                      <a:cubicBezTo>
                        <a:pt x="435" y="1169"/>
                        <a:pt x="433" y="1168"/>
                        <a:pt x="432" y="1169"/>
                      </a:cubicBezTo>
                      <a:cubicBezTo>
                        <a:pt x="430" y="1169"/>
                        <a:pt x="430" y="1171"/>
                        <a:pt x="431" y="1171"/>
                      </a:cubicBezTo>
                      <a:cubicBezTo>
                        <a:pt x="430" y="1171"/>
                        <a:pt x="429" y="1170"/>
                        <a:pt x="429" y="1169"/>
                      </a:cubicBezTo>
                      <a:cubicBezTo>
                        <a:pt x="428" y="1167"/>
                        <a:pt x="429" y="1164"/>
                        <a:pt x="432" y="1162"/>
                      </a:cubicBezTo>
                      <a:cubicBezTo>
                        <a:pt x="434" y="1161"/>
                        <a:pt x="439" y="1161"/>
                        <a:pt x="441" y="1164"/>
                      </a:cubicBezTo>
                      <a:cubicBezTo>
                        <a:pt x="443" y="1167"/>
                        <a:pt x="443" y="1171"/>
                        <a:pt x="445" y="1173"/>
                      </a:cubicBezTo>
                      <a:cubicBezTo>
                        <a:pt x="447" y="1176"/>
                        <a:pt x="451" y="1175"/>
                        <a:pt x="453" y="1174"/>
                      </a:cubicBezTo>
                      <a:cubicBezTo>
                        <a:pt x="450" y="1178"/>
                        <a:pt x="450" y="1178"/>
                        <a:pt x="451" y="1182"/>
                      </a:cubicBezTo>
                      <a:cubicBezTo>
                        <a:pt x="453" y="1186"/>
                        <a:pt x="460" y="1196"/>
                        <a:pt x="450" y="1204"/>
                      </a:cubicBezTo>
                      <a:cubicBezTo>
                        <a:pt x="457" y="1201"/>
                        <a:pt x="461" y="1194"/>
                        <a:pt x="463" y="1187"/>
                      </a:cubicBezTo>
                      <a:cubicBezTo>
                        <a:pt x="464" y="1179"/>
                        <a:pt x="462" y="1170"/>
                        <a:pt x="457" y="1165"/>
                      </a:cubicBezTo>
                      <a:cubicBezTo>
                        <a:pt x="451" y="1158"/>
                        <a:pt x="437" y="1155"/>
                        <a:pt x="428" y="1161"/>
                      </a:cubicBezTo>
                      <a:cubicBezTo>
                        <a:pt x="424" y="1163"/>
                        <a:pt x="420" y="1169"/>
                        <a:pt x="423" y="1174"/>
                      </a:cubicBezTo>
                      <a:cubicBezTo>
                        <a:pt x="424" y="1176"/>
                        <a:pt x="426" y="1177"/>
                        <a:pt x="429" y="1177"/>
                      </a:cubicBezTo>
                      <a:close/>
                      <a:moveTo>
                        <a:pt x="472" y="1194"/>
                      </a:moveTo>
                      <a:cubicBezTo>
                        <a:pt x="490" y="1184"/>
                        <a:pt x="509" y="1188"/>
                        <a:pt x="519" y="1187"/>
                      </a:cubicBezTo>
                      <a:cubicBezTo>
                        <a:pt x="530" y="1186"/>
                        <a:pt x="531" y="1176"/>
                        <a:pt x="519" y="1174"/>
                      </a:cubicBezTo>
                      <a:cubicBezTo>
                        <a:pt x="505" y="1172"/>
                        <a:pt x="479" y="1185"/>
                        <a:pt x="472" y="1194"/>
                      </a:cubicBezTo>
                      <a:close/>
                      <a:moveTo>
                        <a:pt x="157" y="1227"/>
                      </a:moveTo>
                      <a:cubicBezTo>
                        <a:pt x="155" y="1229"/>
                        <a:pt x="155" y="1231"/>
                        <a:pt x="157" y="1233"/>
                      </a:cubicBezTo>
                      <a:cubicBezTo>
                        <a:pt x="158" y="1234"/>
                        <a:pt x="161" y="1234"/>
                        <a:pt x="162" y="1232"/>
                      </a:cubicBezTo>
                      <a:cubicBezTo>
                        <a:pt x="164" y="1231"/>
                        <a:pt x="164" y="1228"/>
                        <a:pt x="162" y="1227"/>
                      </a:cubicBezTo>
                      <a:cubicBezTo>
                        <a:pt x="160" y="1225"/>
                        <a:pt x="158" y="1225"/>
                        <a:pt x="157" y="1227"/>
                      </a:cubicBezTo>
                      <a:close/>
                      <a:moveTo>
                        <a:pt x="129" y="1225"/>
                      </a:moveTo>
                      <a:cubicBezTo>
                        <a:pt x="126" y="1228"/>
                        <a:pt x="126" y="1232"/>
                        <a:pt x="129" y="1235"/>
                      </a:cubicBezTo>
                      <a:cubicBezTo>
                        <a:pt x="132" y="1238"/>
                        <a:pt x="137" y="1237"/>
                        <a:pt x="140" y="1235"/>
                      </a:cubicBezTo>
                      <a:cubicBezTo>
                        <a:pt x="142" y="1232"/>
                        <a:pt x="142" y="1227"/>
                        <a:pt x="139" y="1224"/>
                      </a:cubicBezTo>
                      <a:cubicBezTo>
                        <a:pt x="136" y="1221"/>
                        <a:pt x="131" y="1222"/>
                        <a:pt x="129" y="1225"/>
                      </a:cubicBezTo>
                      <a:close/>
                      <a:moveTo>
                        <a:pt x="145" y="1224"/>
                      </a:moveTo>
                      <a:cubicBezTo>
                        <a:pt x="143" y="1226"/>
                        <a:pt x="143" y="1229"/>
                        <a:pt x="145" y="1231"/>
                      </a:cubicBezTo>
                      <a:cubicBezTo>
                        <a:pt x="147" y="1233"/>
                        <a:pt x="150" y="1233"/>
                        <a:pt x="152" y="1231"/>
                      </a:cubicBezTo>
                      <a:cubicBezTo>
                        <a:pt x="154" y="1229"/>
                        <a:pt x="154" y="1225"/>
                        <a:pt x="152" y="1223"/>
                      </a:cubicBezTo>
                      <a:cubicBezTo>
                        <a:pt x="150" y="1221"/>
                        <a:pt x="147" y="1221"/>
                        <a:pt x="145" y="1224"/>
                      </a:cubicBezTo>
                      <a:close/>
                      <a:moveTo>
                        <a:pt x="119" y="1248"/>
                      </a:moveTo>
                      <a:cubicBezTo>
                        <a:pt x="121" y="1229"/>
                        <a:pt x="95" y="1229"/>
                        <a:pt x="87" y="1228"/>
                      </a:cubicBezTo>
                      <a:cubicBezTo>
                        <a:pt x="80" y="1226"/>
                        <a:pt x="75" y="1224"/>
                        <a:pt x="72" y="1219"/>
                      </a:cubicBezTo>
                      <a:cubicBezTo>
                        <a:pt x="72" y="1227"/>
                        <a:pt x="79" y="1245"/>
                        <a:pt x="85" y="1252"/>
                      </a:cubicBezTo>
                      <a:cubicBezTo>
                        <a:pt x="93" y="1261"/>
                        <a:pt x="106" y="1264"/>
                        <a:pt x="117" y="1254"/>
                      </a:cubicBezTo>
                      <a:cubicBezTo>
                        <a:pt x="110" y="1254"/>
                        <a:pt x="100" y="1250"/>
                        <a:pt x="96" y="1244"/>
                      </a:cubicBezTo>
                      <a:cubicBezTo>
                        <a:pt x="100" y="1246"/>
                        <a:pt x="110" y="1249"/>
                        <a:pt x="119" y="1248"/>
                      </a:cubicBezTo>
                      <a:close/>
                      <a:moveTo>
                        <a:pt x="116" y="1268"/>
                      </a:moveTo>
                      <a:cubicBezTo>
                        <a:pt x="81" y="1280"/>
                        <a:pt x="59" y="1327"/>
                        <a:pt x="75" y="1353"/>
                      </a:cubicBezTo>
                      <a:cubicBezTo>
                        <a:pt x="89" y="1375"/>
                        <a:pt x="107" y="1362"/>
                        <a:pt x="100" y="1341"/>
                      </a:cubicBezTo>
                      <a:cubicBezTo>
                        <a:pt x="94" y="1326"/>
                        <a:pt x="83" y="1289"/>
                        <a:pt x="116" y="1268"/>
                      </a:cubicBezTo>
                      <a:close/>
                      <a:moveTo>
                        <a:pt x="383" y="1437"/>
                      </a:moveTo>
                      <a:cubicBezTo>
                        <a:pt x="384" y="1439"/>
                        <a:pt x="387" y="1440"/>
                        <a:pt x="389" y="1440"/>
                      </a:cubicBezTo>
                      <a:cubicBezTo>
                        <a:pt x="391" y="1439"/>
                        <a:pt x="392" y="1436"/>
                        <a:pt x="391" y="1433"/>
                      </a:cubicBezTo>
                      <a:cubicBezTo>
                        <a:pt x="390" y="1431"/>
                        <a:pt x="388" y="1430"/>
                        <a:pt x="385" y="1431"/>
                      </a:cubicBezTo>
                      <a:cubicBezTo>
                        <a:pt x="383" y="1432"/>
                        <a:pt x="382" y="1435"/>
                        <a:pt x="383" y="1437"/>
                      </a:cubicBezTo>
                      <a:close/>
                      <a:moveTo>
                        <a:pt x="373" y="1446"/>
                      </a:moveTo>
                      <a:cubicBezTo>
                        <a:pt x="374" y="1449"/>
                        <a:pt x="377" y="1451"/>
                        <a:pt x="380" y="1449"/>
                      </a:cubicBezTo>
                      <a:cubicBezTo>
                        <a:pt x="383" y="1448"/>
                        <a:pt x="384" y="1445"/>
                        <a:pt x="383" y="1442"/>
                      </a:cubicBezTo>
                      <a:cubicBezTo>
                        <a:pt x="382" y="1439"/>
                        <a:pt x="379" y="1438"/>
                        <a:pt x="376" y="1439"/>
                      </a:cubicBezTo>
                      <a:cubicBezTo>
                        <a:pt x="373" y="1440"/>
                        <a:pt x="371" y="1443"/>
                        <a:pt x="373" y="1446"/>
                      </a:cubicBezTo>
                      <a:close/>
                      <a:moveTo>
                        <a:pt x="358" y="1455"/>
                      </a:moveTo>
                      <a:cubicBezTo>
                        <a:pt x="359" y="1459"/>
                        <a:pt x="364" y="1461"/>
                        <a:pt x="368" y="1459"/>
                      </a:cubicBezTo>
                      <a:cubicBezTo>
                        <a:pt x="371" y="1458"/>
                        <a:pt x="373" y="1453"/>
                        <a:pt x="372" y="1449"/>
                      </a:cubicBezTo>
                      <a:cubicBezTo>
                        <a:pt x="370" y="1446"/>
                        <a:pt x="365" y="1444"/>
                        <a:pt x="362" y="1445"/>
                      </a:cubicBezTo>
                      <a:cubicBezTo>
                        <a:pt x="358" y="1447"/>
                        <a:pt x="356" y="1451"/>
                        <a:pt x="358" y="1455"/>
                      </a:cubicBezTo>
                      <a:close/>
                      <a:moveTo>
                        <a:pt x="332" y="1398"/>
                      </a:moveTo>
                      <a:cubicBezTo>
                        <a:pt x="336" y="1391"/>
                        <a:pt x="343" y="1384"/>
                        <a:pt x="353" y="1383"/>
                      </a:cubicBezTo>
                      <a:cubicBezTo>
                        <a:pt x="369" y="1382"/>
                        <a:pt x="380" y="1392"/>
                        <a:pt x="382" y="1407"/>
                      </a:cubicBezTo>
                      <a:cubicBezTo>
                        <a:pt x="387" y="1436"/>
                        <a:pt x="421" y="1431"/>
                        <a:pt x="416" y="1399"/>
                      </a:cubicBezTo>
                      <a:cubicBezTo>
                        <a:pt x="414" y="1384"/>
                        <a:pt x="400" y="1372"/>
                        <a:pt x="388" y="1368"/>
                      </a:cubicBezTo>
                      <a:cubicBezTo>
                        <a:pt x="365" y="1360"/>
                        <a:pt x="333" y="1373"/>
                        <a:pt x="332" y="1398"/>
                      </a:cubicBezTo>
                      <a:close/>
                      <a:moveTo>
                        <a:pt x="412" y="1356"/>
                      </a:moveTo>
                      <a:cubicBezTo>
                        <a:pt x="392" y="1309"/>
                        <a:pt x="419" y="1244"/>
                        <a:pt x="460" y="1236"/>
                      </a:cubicBezTo>
                      <a:cubicBezTo>
                        <a:pt x="494" y="1229"/>
                        <a:pt x="498" y="1260"/>
                        <a:pt x="470" y="1272"/>
                      </a:cubicBezTo>
                      <a:cubicBezTo>
                        <a:pt x="450" y="1280"/>
                        <a:pt x="403" y="1303"/>
                        <a:pt x="412" y="1356"/>
                      </a:cubicBezTo>
                      <a:close/>
                      <a:moveTo>
                        <a:pt x="397" y="1346"/>
                      </a:moveTo>
                      <a:cubicBezTo>
                        <a:pt x="363" y="1312"/>
                        <a:pt x="359" y="1294"/>
                        <a:pt x="349" y="1259"/>
                      </a:cubicBezTo>
                      <a:cubicBezTo>
                        <a:pt x="346" y="1249"/>
                        <a:pt x="340" y="1240"/>
                        <a:pt x="332" y="1236"/>
                      </a:cubicBezTo>
                      <a:cubicBezTo>
                        <a:pt x="322" y="1230"/>
                        <a:pt x="309" y="1230"/>
                        <a:pt x="302" y="1233"/>
                      </a:cubicBezTo>
                      <a:cubicBezTo>
                        <a:pt x="310" y="1215"/>
                        <a:pt x="337" y="1218"/>
                        <a:pt x="346" y="1222"/>
                      </a:cubicBezTo>
                      <a:cubicBezTo>
                        <a:pt x="365" y="1230"/>
                        <a:pt x="380" y="1249"/>
                        <a:pt x="385" y="1270"/>
                      </a:cubicBezTo>
                      <a:cubicBezTo>
                        <a:pt x="390" y="1292"/>
                        <a:pt x="389" y="1323"/>
                        <a:pt x="397" y="1346"/>
                      </a:cubicBezTo>
                      <a:close/>
                      <a:moveTo>
                        <a:pt x="346" y="1337"/>
                      </a:moveTo>
                      <a:cubicBezTo>
                        <a:pt x="336" y="1332"/>
                        <a:pt x="323" y="1332"/>
                        <a:pt x="313" y="1334"/>
                      </a:cubicBezTo>
                      <a:cubicBezTo>
                        <a:pt x="301" y="1336"/>
                        <a:pt x="285" y="1346"/>
                        <a:pt x="283" y="1359"/>
                      </a:cubicBezTo>
                      <a:cubicBezTo>
                        <a:pt x="269" y="1357"/>
                        <a:pt x="258" y="1363"/>
                        <a:pt x="249" y="1370"/>
                      </a:cubicBezTo>
                      <a:cubicBezTo>
                        <a:pt x="235" y="1379"/>
                        <a:pt x="218" y="1383"/>
                        <a:pt x="209" y="1372"/>
                      </a:cubicBezTo>
                      <a:cubicBezTo>
                        <a:pt x="210" y="1389"/>
                        <a:pt x="238" y="1396"/>
                        <a:pt x="252" y="1393"/>
                      </a:cubicBezTo>
                      <a:cubicBezTo>
                        <a:pt x="273" y="1389"/>
                        <a:pt x="286" y="1372"/>
                        <a:pt x="302" y="1355"/>
                      </a:cubicBezTo>
                      <a:cubicBezTo>
                        <a:pt x="311" y="1346"/>
                        <a:pt x="325" y="1337"/>
                        <a:pt x="346" y="1337"/>
                      </a:cubicBezTo>
                      <a:close/>
                      <a:moveTo>
                        <a:pt x="49" y="1325"/>
                      </a:moveTo>
                      <a:cubicBezTo>
                        <a:pt x="47" y="1339"/>
                        <a:pt x="46" y="1370"/>
                        <a:pt x="63" y="1381"/>
                      </a:cubicBezTo>
                      <a:cubicBezTo>
                        <a:pt x="62" y="1382"/>
                        <a:pt x="63" y="1385"/>
                        <a:pt x="65" y="1387"/>
                      </a:cubicBezTo>
                      <a:cubicBezTo>
                        <a:pt x="54" y="1384"/>
                        <a:pt x="47" y="1371"/>
                        <a:pt x="45" y="1357"/>
                      </a:cubicBezTo>
                      <a:cubicBezTo>
                        <a:pt x="44" y="1345"/>
                        <a:pt x="46" y="1332"/>
                        <a:pt x="49" y="1325"/>
                      </a:cubicBezTo>
                      <a:close/>
                      <a:moveTo>
                        <a:pt x="104" y="1371"/>
                      </a:moveTo>
                      <a:cubicBezTo>
                        <a:pt x="104" y="1374"/>
                        <a:pt x="107" y="1377"/>
                        <a:pt x="111" y="1377"/>
                      </a:cubicBezTo>
                      <a:cubicBezTo>
                        <a:pt x="114" y="1376"/>
                        <a:pt x="117" y="1374"/>
                        <a:pt x="117" y="1370"/>
                      </a:cubicBezTo>
                      <a:cubicBezTo>
                        <a:pt x="116" y="1367"/>
                        <a:pt x="113" y="1364"/>
                        <a:pt x="110" y="1364"/>
                      </a:cubicBezTo>
                      <a:cubicBezTo>
                        <a:pt x="107" y="1364"/>
                        <a:pt x="104" y="1367"/>
                        <a:pt x="104" y="1371"/>
                      </a:cubicBezTo>
                      <a:close/>
                      <a:moveTo>
                        <a:pt x="87" y="1378"/>
                      </a:moveTo>
                      <a:cubicBezTo>
                        <a:pt x="87" y="1382"/>
                        <a:pt x="91" y="1385"/>
                        <a:pt x="95" y="1385"/>
                      </a:cubicBezTo>
                      <a:cubicBezTo>
                        <a:pt x="99" y="1385"/>
                        <a:pt x="103" y="1381"/>
                        <a:pt x="102" y="1377"/>
                      </a:cubicBezTo>
                      <a:cubicBezTo>
                        <a:pt x="102" y="1373"/>
                        <a:pt x="98" y="1369"/>
                        <a:pt x="94" y="1370"/>
                      </a:cubicBezTo>
                      <a:cubicBezTo>
                        <a:pt x="90" y="1370"/>
                        <a:pt x="87" y="1373"/>
                        <a:pt x="87" y="1378"/>
                      </a:cubicBezTo>
                      <a:close/>
                      <a:moveTo>
                        <a:pt x="64" y="1382"/>
                      </a:moveTo>
                      <a:cubicBezTo>
                        <a:pt x="64" y="1388"/>
                        <a:pt x="69" y="1392"/>
                        <a:pt x="74" y="1392"/>
                      </a:cubicBezTo>
                      <a:cubicBezTo>
                        <a:pt x="80" y="1392"/>
                        <a:pt x="85" y="1387"/>
                        <a:pt x="84" y="1381"/>
                      </a:cubicBezTo>
                      <a:cubicBezTo>
                        <a:pt x="84" y="1375"/>
                        <a:pt x="79" y="1371"/>
                        <a:pt x="73" y="1371"/>
                      </a:cubicBezTo>
                      <a:cubicBezTo>
                        <a:pt x="68" y="1372"/>
                        <a:pt x="63" y="1377"/>
                        <a:pt x="64" y="1382"/>
                      </a:cubicBezTo>
                      <a:close/>
                      <a:moveTo>
                        <a:pt x="9" y="1326"/>
                      </a:moveTo>
                      <a:cubicBezTo>
                        <a:pt x="9" y="1331"/>
                        <a:pt x="13" y="1334"/>
                        <a:pt x="17" y="1333"/>
                      </a:cubicBezTo>
                      <a:cubicBezTo>
                        <a:pt x="21" y="1333"/>
                        <a:pt x="24" y="1330"/>
                        <a:pt x="24" y="1326"/>
                      </a:cubicBezTo>
                      <a:cubicBezTo>
                        <a:pt x="24" y="1322"/>
                        <a:pt x="20" y="1319"/>
                        <a:pt x="16" y="1319"/>
                      </a:cubicBezTo>
                      <a:cubicBezTo>
                        <a:pt x="12" y="1319"/>
                        <a:pt x="9" y="1322"/>
                        <a:pt x="9" y="1326"/>
                      </a:cubicBezTo>
                      <a:close/>
                      <a:moveTo>
                        <a:pt x="581" y="1397"/>
                      </a:moveTo>
                      <a:cubicBezTo>
                        <a:pt x="584" y="1390"/>
                        <a:pt x="578" y="1377"/>
                        <a:pt x="570" y="1379"/>
                      </a:cubicBezTo>
                      <a:cubicBezTo>
                        <a:pt x="566" y="1374"/>
                        <a:pt x="567" y="1367"/>
                        <a:pt x="571" y="1362"/>
                      </a:cubicBezTo>
                      <a:cubicBezTo>
                        <a:pt x="578" y="1354"/>
                        <a:pt x="593" y="1353"/>
                        <a:pt x="601" y="1360"/>
                      </a:cubicBezTo>
                      <a:cubicBezTo>
                        <a:pt x="589" y="1337"/>
                        <a:pt x="549" y="1347"/>
                        <a:pt x="544" y="1374"/>
                      </a:cubicBezTo>
                      <a:cubicBezTo>
                        <a:pt x="542" y="1389"/>
                        <a:pt x="549" y="1400"/>
                        <a:pt x="558" y="1404"/>
                      </a:cubicBezTo>
                      <a:cubicBezTo>
                        <a:pt x="567" y="1408"/>
                        <a:pt x="578" y="1406"/>
                        <a:pt x="581" y="1397"/>
                      </a:cubicBezTo>
                      <a:close/>
                      <a:moveTo>
                        <a:pt x="556" y="1454"/>
                      </a:moveTo>
                      <a:cubicBezTo>
                        <a:pt x="542" y="1434"/>
                        <a:pt x="547" y="1415"/>
                        <a:pt x="544" y="1404"/>
                      </a:cubicBezTo>
                      <a:cubicBezTo>
                        <a:pt x="541" y="1392"/>
                        <a:pt x="527" y="1396"/>
                        <a:pt x="527" y="1410"/>
                      </a:cubicBezTo>
                      <a:cubicBezTo>
                        <a:pt x="528" y="1425"/>
                        <a:pt x="541" y="1442"/>
                        <a:pt x="556" y="1454"/>
                      </a:cubicBezTo>
                      <a:close/>
                      <a:moveTo>
                        <a:pt x="487" y="1397"/>
                      </a:moveTo>
                      <a:cubicBezTo>
                        <a:pt x="494" y="1398"/>
                        <a:pt x="503" y="1392"/>
                        <a:pt x="506" y="1387"/>
                      </a:cubicBezTo>
                      <a:cubicBezTo>
                        <a:pt x="514" y="1390"/>
                        <a:pt x="514" y="1407"/>
                        <a:pt x="502" y="1410"/>
                      </a:cubicBezTo>
                      <a:cubicBezTo>
                        <a:pt x="494" y="1412"/>
                        <a:pt x="485" y="1405"/>
                        <a:pt x="487" y="1397"/>
                      </a:cubicBezTo>
                      <a:close/>
                      <a:moveTo>
                        <a:pt x="478" y="1362"/>
                      </a:moveTo>
                      <a:cubicBezTo>
                        <a:pt x="478" y="1367"/>
                        <a:pt x="480" y="1372"/>
                        <a:pt x="485" y="1372"/>
                      </a:cubicBezTo>
                      <a:cubicBezTo>
                        <a:pt x="494" y="1373"/>
                        <a:pt x="497" y="1363"/>
                        <a:pt x="492" y="1358"/>
                      </a:cubicBezTo>
                      <a:cubicBezTo>
                        <a:pt x="488" y="1354"/>
                        <a:pt x="484" y="1354"/>
                        <a:pt x="481" y="1347"/>
                      </a:cubicBezTo>
                      <a:cubicBezTo>
                        <a:pt x="482" y="1355"/>
                        <a:pt x="479" y="1356"/>
                        <a:pt x="478" y="1362"/>
                      </a:cubicBezTo>
                      <a:close/>
                      <a:moveTo>
                        <a:pt x="467" y="1442"/>
                      </a:moveTo>
                      <a:cubicBezTo>
                        <a:pt x="447" y="1440"/>
                        <a:pt x="414" y="1461"/>
                        <a:pt x="422" y="1480"/>
                      </a:cubicBezTo>
                      <a:cubicBezTo>
                        <a:pt x="418" y="1482"/>
                        <a:pt x="413" y="1478"/>
                        <a:pt x="411" y="1473"/>
                      </a:cubicBezTo>
                      <a:cubicBezTo>
                        <a:pt x="410" y="1466"/>
                        <a:pt x="414" y="1457"/>
                        <a:pt x="422" y="1455"/>
                      </a:cubicBezTo>
                      <a:cubicBezTo>
                        <a:pt x="420" y="1447"/>
                        <a:pt x="442" y="1434"/>
                        <a:pt x="467" y="1442"/>
                      </a:cubicBezTo>
                      <a:close/>
                      <a:moveTo>
                        <a:pt x="745" y="1353"/>
                      </a:moveTo>
                      <a:cubicBezTo>
                        <a:pt x="736" y="1345"/>
                        <a:pt x="726" y="1342"/>
                        <a:pt x="714" y="1345"/>
                      </a:cubicBezTo>
                      <a:cubicBezTo>
                        <a:pt x="705" y="1347"/>
                        <a:pt x="698" y="1353"/>
                        <a:pt x="694" y="1361"/>
                      </a:cubicBezTo>
                      <a:cubicBezTo>
                        <a:pt x="692" y="1364"/>
                        <a:pt x="691" y="1367"/>
                        <a:pt x="690" y="1371"/>
                      </a:cubicBezTo>
                      <a:cubicBezTo>
                        <a:pt x="691" y="1370"/>
                        <a:pt x="691" y="1369"/>
                        <a:pt x="692" y="1368"/>
                      </a:cubicBezTo>
                      <a:cubicBezTo>
                        <a:pt x="696" y="1361"/>
                        <a:pt x="705" y="1358"/>
                        <a:pt x="712" y="1362"/>
                      </a:cubicBezTo>
                      <a:cubicBezTo>
                        <a:pt x="719" y="1366"/>
                        <a:pt x="721" y="1375"/>
                        <a:pt x="718" y="1382"/>
                      </a:cubicBezTo>
                      <a:cubicBezTo>
                        <a:pt x="712" y="1393"/>
                        <a:pt x="698" y="1392"/>
                        <a:pt x="692" y="1383"/>
                      </a:cubicBezTo>
                      <a:cubicBezTo>
                        <a:pt x="688" y="1376"/>
                        <a:pt x="688" y="1367"/>
                        <a:pt x="692" y="1360"/>
                      </a:cubicBezTo>
                      <a:cubicBezTo>
                        <a:pt x="696" y="1351"/>
                        <a:pt x="704" y="1344"/>
                        <a:pt x="713" y="1341"/>
                      </a:cubicBezTo>
                      <a:cubicBezTo>
                        <a:pt x="726" y="1338"/>
                        <a:pt x="738" y="1341"/>
                        <a:pt x="748" y="1350"/>
                      </a:cubicBezTo>
                      <a:cubicBezTo>
                        <a:pt x="755" y="1357"/>
                        <a:pt x="759" y="1366"/>
                        <a:pt x="761" y="1375"/>
                      </a:cubicBezTo>
                      <a:cubicBezTo>
                        <a:pt x="761" y="1373"/>
                        <a:pt x="762" y="1370"/>
                        <a:pt x="763" y="1368"/>
                      </a:cubicBezTo>
                      <a:cubicBezTo>
                        <a:pt x="766" y="1358"/>
                        <a:pt x="769" y="1350"/>
                        <a:pt x="775" y="1342"/>
                      </a:cubicBezTo>
                      <a:cubicBezTo>
                        <a:pt x="776" y="1340"/>
                        <a:pt x="778" y="1338"/>
                        <a:pt x="779" y="1335"/>
                      </a:cubicBezTo>
                      <a:cubicBezTo>
                        <a:pt x="782" y="1332"/>
                        <a:pt x="785" y="1329"/>
                        <a:pt x="788" y="1326"/>
                      </a:cubicBezTo>
                      <a:cubicBezTo>
                        <a:pt x="789" y="1324"/>
                        <a:pt x="801" y="1315"/>
                        <a:pt x="802" y="1318"/>
                      </a:cubicBezTo>
                      <a:cubicBezTo>
                        <a:pt x="802" y="1319"/>
                        <a:pt x="796" y="1324"/>
                        <a:pt x="795" y="1325"/>
                      </a:cubicBezTo>
                      <a:cubicBezTo>
                        <a:pt x="791" y="1329"/>
                        <a:pt x="787" y="1334"/>
                        <a:pt x="783" y="1338"/>
                      </a:cubicBezTo>
                      <a:cubicBezTo>
                        <a:pt x="782" y="1340"/>
                        <a:pt x="780" y="1342"/>
                        <a:pt x="779" y="1345"/>
                      </a:cubicBezTo>
                      <a:cubicBezTo>
                        <a:pt x="774" y="1353"/>
                        <a:pt x="770" y="1360"/>
                        <a:pt x="767" y="1369"/>
                      </a:cubicBezTo>
                      <a:cubicBezTo>
                        <a:pt x="767" y="1369"/>
                        <a:pt x="766" y="1371"/>
                        <a:pt x="766" y="1372"/>
                      </a:cubicBezTo>
                      <a:cubicBezTo>
                        <a:pt x="767" y="1370"/>
                        <a:pt x="769" y="1367"/>
                        <a:pt x="771" y="1365"/>
                      </a:cubicBezTo>
                      <a:cubicBezTo>
                        <a:pt x="776" y="1358"/>
                        <a:pt x="781" y="1353"/>
                        <a:pt x="788" y="1348"/>
                      </a:cubicBezTo>
                      <a:cubicBezTo>
                        <a:pt x="808" y="1337"/>
                        <a:pt x="827" y="1346"/>
                        <a:pt x="838" y="1363"/>
                      </a:cubicBezTo>
                      <a:cubicBezTo>
                        <a:pt x="847" y="1377"/>
                        <a:pt x="851" y="1395"/>
                        <a:pt x="844" y="1411"/>
                      </a:cubicBezTo>
                      <a:cubicBezTo>
                        <a:pt x="837" y="1424"/>
                        <a:pt x="825" y="1430"/>
                        <a:pt x="810" y="1427"/>
                      </a:cubicBezTo>
                      <a:cubicBezTo>
                        <a:pt x="803" y="1426"/>
                        <a:pt x="798" y="1424"/>
                        <a:pt x="793" y="1419"/>
                      </a:cubicBezTo>
                      <a:cubicBezTo>
                        <a:pt x="789" y="1415"/>
                        <a:pt x="787" y="1411"/>
                        <a:pt x="787" y="1406"/>
                      </a:cubicBezTo>
                      <a:cubicBezTo>
                        <a:pt x="786" y="1399"/>
                        <a:pt x="789" y="1393"/>
                        <a:pt x="794" y="1389"/>
                      </a:cubicBezTo>
                      <a:cubicBezTo>
                        <a:pt x="797" y="1386"/>
                        <a:pt x="801" y="1385"/>
                        <a:pt x="805" y="1386"/>
                      </a:cubicBezTo>
                      <a:cubicBezTo>
                        <a:pt x="809" y="1387"/>
                        <a:pt x="813" y="1390"/>
                        <a:pt x="815" y="1394"/>
                      </a:cubicBezTo>
                      <a:cubicBezTo>
                        <a:pt x="817" y="1399"/>
                        <a:pt x="817" y="1404"/>
                        <a:pt x="814" y="1408"/>
                      </a:cubicBezTo>
                      <a:cubicBezTo>
                        <a:pt x="810" y="1412"/>
                        <a:pt x="805" y="1413"/>
                        <a:pt x="800" y="1410"/>
                      </a:cubicBezTo>
                      <a:cubicBezTo>
                        <a:pt x="794" y="1407"/>
                        <a:pt x="792" y="1400"/>
                        <a:pt x="795" y="1395"/>
                      </a:cubicBezTo>
                      <a:cubicBezTo>
                        <a:pt x="798" y="1390"/>
                        <a:pt x="805" y="1388"/>
                        <a:pt x="811" y="1391"/>
                      </a:cubicBezTo>
                      <a:cubicBezTo>
                        <a:pt x="813" y="1392"/>
                        <a:pt x="814" y="1393"/>
                        <a:pt x="815" y="1395"/>
                      </a:cubicBezTo>
                      <a:cubicBezTo>
                        <a:pt x="815" y="1395"/>
                        <a:pt x="815" y="1394"/>
                        <a:pt x="815" y="1394"/>
                      </a:cubicBezTo>
                      <a:cubicBezTo>
                        <a:pt x="813" y="1390"/>
                        <a:pt x="809" y="1387"/>
                        <a:pt x="805" y="1386"/>
                      </a:cubicBezTo>
                      <a:cubicBezTo>
                        <a:pt x="801" y="1386"/>
                        <a:pt x="798" y="1387"/>
                        <a:pt x="794" y="1389"/>
                      </a:cubicBezTo>
                      <a:cubicBezTo>
                        <a:pt x="790" y="1393"/>
                        <a:pt x="787" y="1399"/>
                        <a:pt x="788" y="1405"/>
                      </a:cubicBezTo>
                      <a:cubicBezTo>
                        <a:pt x="788" y="1411"/>
                        <a:pt x="791" y="1415"/>
                        <a:pt x="794" y="1418"/>
                      </a:cubicBezTo>
                      <a:cubicBezTo>
                        <a:pt x="799" y="1422"/>
                        <a:pt x="804" y="1424"/>
                        <a:pt x="810" y="1426"/>
                      </a:cubicBezTo>
                      <a:cubicBezTo>
                        <a:pt x="824" y="1428"/>
                        <a:pt x="835" y="1422"/>
                        <a:pt x="841" y="1409"/>
                      </a:cubicBezTo>
                      <a:cubicBezTo>
                        <a:pt x="848" y="1394"/>
                        <a:pt x="844" y="1376"/>
                        <a:pt x="834" y="1363"/>
                      </a:cubicBezTo>
                      <a:cubicBezTo>
                        <a:pt x="824" y="1350"/>
                        <a:pt x="808" y="1342"/>
                        <a:pt x="790" y="1352"/>
                      </a:cubicBezTo>
                      <a:cubicBezTo>
                        <a:pt x="784" y="1356"/>
                        <a:pt x="779" y="1361"/>
                        <a:pt x="775" y="1368"/>
                      </a:cubicBezTo>
                      <a:cubicBezTo>
                        <a:pt x="772" y="1372"/>
                        <a:pt x="770" y="1376"/>
                        <a:pt x="767" y="1380"/>
                      </a:cubicBezTo>
                      <a:cubicBezTo>
                        <a:pt x="759" y="1396"/>
                        <a:pt x="757" y="1412"/>
                        <a:pt x="745" y="1426"/>
                      </a:cubicBezTo>
                      <a:cubicBezTo>
                        <a:pt x="735" y="1439"/>
                        <a:pt x="720" y="1448"/>
                        <a:pt x="700" y="1449"/>
                      </a:cubicBezTo>
                      <a:cubicBezTo>
                        <a:pt x="690" y="1450"/>
                        <a:pt x="683" y="1449"/>
                        <a:pt x="674" y="1446"/>
                      </a:cubicBezTo>
                      <a:cubicBezTo>
                        <a:pt x="670" y="1445"/>
                        <a:pt x="666" y="1443"/>
                        <a:pt x="663" y="1442"/>
                      </a:cubicBezTo>
                      <a:cubicBezTo>
                        <a:pt x="665" y="1444"/>
                        <a:pt x="666" y="1447"/>
                        <a:pt x="667" y="1450"/>
                      </a:cubicBezTo>
                      <a:cubicBezTo>
                        <a:pt x="669" y="1461"/>
                        <a:pt x="665" y="1472"/>
                        <a:pt x="655" y="1479"/>
                      </a:cubicBezTo>
                      <a:cubicBezTo>
                        <a:pt x="647" y="1485"/>
                        <a:pt x="635" y="1486"/>
                        <a:pt x="626" y="1481"/>
                      </a:cubicBezTo>
                      <a:cubicBezTo>
                        <a:pt x="618" y="1476"/>
                        <a:pt x="614" y="1467"/>
                        <a:pt x="615" y="1459"/>
                      </a:cubicBezTo>
                      <a:cubicBezTo>
                        <a:pt x="617" y="1454"/>
                        <a:pt x="620" y="1449"/>
                        <a:pt x="624" y="1447"/>
                      </a:cubicBezTo>
                      <a:cubicBezTo>
                        <a:pt x="627" y="1446"/>
                        <a:pt x="630" y="1445"/>
                        <a:pt x="633" y="1445"/>
                      </a:cubicBezTo>
                      <a:cubicBezTo>
                        <a:pt x="638" y="1446"/>
                        <a:pt x="642" y="1450"/>
                        <a:pt x="643" y="1455"/>
                      </a:cubicBezTo>
                      <a:cubicBezTo>
                        <a:pt x="643" y="1461"/>
                        <a:pt x="639" y="1466"/>
                        <a:pt x="633" y="1466"/>
                      </a:cubicBezTo>
                      <a:cubicBezTo>
                        <a:pt x="627" y="1467"/>
                        <a:pt x="622" y="1463"/>
                        <a:pt x="622" y="1457"/>
                      </a:cubicBezTo>
                      <a:cubicBezTo>
                        <a:pt x="621" y="1452"/>
                        <a:pt x="624" y="1447"/>
                        <a:pt x="629" y="1446"/>
                      </a:cubicBezTo>
                      <a:cubicBezTo>
                        <a:pt x="622" y="1447"/>
                        <a:pt x="617" y="1453"/>
                        <a:pt x="616" y="1460"/>
                      </a:cubicBezTo>
                      <a:cubicBezTo>
                        <a:pt x="615" y="1467"/>
                        <a:pt x="619" y="1475"/>
                        <a:pt x="627" y="1480"/>
                      </a:cubicBezTo>
                      <a:cubicBezTo>
                        <a:pt x="635" y="1485"/>
                        <a:pt x="646" y="1483"/>
                        <a:pt x="654" y="1478"/>
                      </a:cubicBezTo>
                      <a:cubicBezTo>
                        <a:pt x="659" y="1474"/>
                        <a:pt x="663" y="1469"/>
                        <a:pt x="664" y="1463"/>
                      </a:cubicBezTo>
                      <a:cubicBezTo>
                        <a:pt x="669" y="1444"/>
                        <a:pt x="648" y="1435"/>
                        <a:pt x="637" y="1416"/>
                      </a:cubicBezTo>
                      <a:cubicBezTo>
                        <a:pt x="625" y="1397"/>
                        <a:pt x="621" y="1373"/>
                        <a:pt x="623" y="1351"/>
                      </a:cubicBezTo>
                      <a:cubicBezTo>
                        <a:pt x="624" y="1381"/>
                        <a:pt x="630" y="1410"/>
                        <a:pt x="653" y="1430"/>
                      </a:cubicBezTo>
                      <a:cubicBezTo>
                        <a:pt x="660" y="1436"/>
                        <a:pt x="666" y="1439"/>
                        <a:pt x="675" y="1442"/>
                      </a:cubicBezTo>
                      <a:cubicBezTo>
                        <a:pt x="684" y="1445"/>
                        <a:pt x="691" y="1445"/>
                        <a:pt x="699" y="1445"/>
                      </a:cubicBezTo>
                      <a:cubicBezTo>
                        <a:pt x="726" y="1442"/>
                        <a:pt x="744" y="1426"/>
                        <a:pt x="752" y="1403"/>
                      </a:cubicBezTo>
                      <a:cubicBezTo>
                        <a:pt x="759" y="1385"/>
                        <a:pt x="759" y="1367"/>
                        <a:pt x="745" y="1353"/>
                      </a:cubicBezTo>
                      <a:close/>
                      <a:moveTo>
                        <a:pt x="908" y="1226"/>
                      </a:moveTo>
                      <a:cubicBezTo>
                        <a:pt x="909" y="1229"/>
                        <a:pt x="907" y="1231"/>
                        <a:pt x="904" y="1232"/>
                      </a:cubicBezTo>
                      <a:cubicBezTo>
                        <a:pt x="901" y="1232"/>
                        <a:pt x="898" y="1230"/>
                        <a:pt x="898" y="1227"/>
                      </a:cubicBezTo>
                      <a:cubicBezTo>
                        <a:pt x="898" y="1224"/>
                        <a:pt x="900" y="1222"/>
                        <a:pt x="903" y="1221"/>
                      </a:cubicBezTo>
                      <a:cubicBezTo>
                        <a:pt x="906" y="1221"/>
                        <a:pt x="908" y="1223"/>
                        <a:pt x="908" y="1226"/>
                      </a:cubicBezTo>
                      <a:close/>
                      <a:moveTo>
                        <a:pt x="776" y="1264"/>
                      </a:moveTo>
                      <a:cubicBezTo>
                        <a:pt x="772" y="1262"/>
                        <a:pt x="765" y="1262"/>
                        <a:pt x="762" y="1266"/>
                      </a:cubicBezTo>
                      <a:cubicBezTo>
                        <a:pt x="760" y="1269"/>
                        <a:pt x="760" y="1272"/>
                        <a:pt x="762" y="1275"/>
                      </a:cubicBezTo>
                      <a:cubicBezTo>
                        <a:pt x="764" y="1278"/>
                        <a:pt x="768" y="1279"/>
                        <a:pt x="771" y="1276"/>
                      </a:cubicBezTo>
                      <a:cubicBezTo>
                        <a:pt x="772" y="1275"/>
                        <a:pt x="773" y="1272"/>
                        <a:pt x="772" y="1269"/>
                      </a:cubicBezTo>
                      <a:cubicBezTo>
                        <a:pt x="776" y="1272"/>
                        <a:pt x="774" y="1281"/>
                        <a:pt x="766" y="1281"/>
                      </a:cubicBezTo>
                      <a:cubicBezTo>
                        <a:pt x="762" y="1281"/>
                        <a:pt x="758" y="1278"/>
                        <a:pt x="757" y="1274"/>
                      </a:cubicBezTo>
                      <a:cubicBezTo>
                        <a:pt x="756" y="1266"/>
                        <a:pt x="761" y="1260"/>
                        <a:pt x="768" y="1259"/>
                      </a:cubicBezTo>
                      <a:cubicBezTo>
                        <a:pt x="774" y="1258"/>
                        <a:pt x="781" y="1262"/>
                        <a:pt x="784" y="1267"/>
                      </a:cubicBezTo>
                      <a:cubicBezTo>
                        <a:pt x="775" y="1251"/>
                        <a:pt x="747" y="1238"/>
                        <a:pt x="734" y="1237"/>
                      </a:cubicBezTo>
                      <a:cubicBezTo>
                        <a:pt x="735" y="1236"/>
                        <a:pt x="735" y="1235"/>
                        <a:pt x="735" y="1234"/>
                      </a:cubicBezTo>
                      <a:cubicBezTo>
                        <a:pt x="757" y="1236"/>
                        <a:pt x="782" y="1252"/>
                        <a:pt x="788" y="1269"/>
                      </a:cubicBezTo>
                      <a:cubicBezTo>
                        <a:pt x="794" y="1244"/>
                        <a:pt x="803" y="1229"/>
                        <a:pt x="804" y="1212"/>
                      </a:cubicBezTo>
                      <a:cubicBezTo>
                        <a:pt x="805" y="1204"/>
                        <a:pt x="804" y="1195"/>
                        <a:pt x="799" y="1189"/>
                      </a:cubicBezTo>
                      <a:cubicBezTo>
                        <a:pt x="799" y="1188"/>
                        <a:pt x="800" y="1185"/>
                        <a:pt x="799" y="1183"/>
                      </a:cubicBezTo>
                      <a:cubicBezTo>
                        <a:pt x="807" y="1189"/>
                        <a:pt x="810" y="1202"/>
                        <a:pt x="808" y="1215"/>
                      </a:cubicBezTo>
                      <a:cubicBezTo>
                        <a:pt x="808" y="1216"/>
                        <a:pt x="808" y="1216"/>
                        <a:pt x="808" y="1217"/>
                      </a:cubicBezTo>
                      <a:cubicBezTo>
                        <a:pt x="816" y="1204"/>
                        <a:pt x="818" y="1184"/>
                        <a:pt x="813" y="1167"/>
                      </a:cubicBezTo>
                      <a:cubicBezTo>
                        <a:pt x="812" y="1160"/>
                        <a:pt x="808" y="1152"/>
                        <a:pt x="802" y="1148"/>
                      </a:cubicBezTo>
                      <a:cubicBezTo>
                        <a:pt x="799" y="1146"/>
                        <a:pt x="792" y="1145"/>
                        <a:pt x="789" y="1149"/>
                      </a:cubicBezTo>
                      <a:cubicBezTo>
                        <a:pt x="788" y="1151"/>
                        <a:pt x="788" y="1152"/>
                        <a:pt x="790" y="1154"/>
                      </a:cubicBezTo>
                      <a:cubicBezTo>
                        <a:pt x="791" y="1155"/>
                        <a:pt x="792" y="1155"/>
                        <a:pt x="793" y="1154"/>
                      </a:cubicBezTo>
                      <a:cubicBezTo>
                        <a:pt x="794" y="1154"/>
                        <a:pt x="795" y="1153"/>
                        <a:pt x="795" y="1152"/>
                      </a:cubicBezTo>
                      <a:cubicBezTo>
                        <a:pt x="795" y="1150"/>
                        <a:pt x="794" y="1149"/>
                        <a:pt x="793" y="1150"/>
                      </a:cubicBezTo>
                      <a:cubicBezTo>
                        <a:pt x="792" y="1150"/>
                        <a:pt x="791" y="1151"/>
                        <a:pt x="791" y="1151"/>
                      </a:cubicBezTo>
                      <a:cubicBezTo>
                        <a:pt x="790" y="1150"/>
                        <a:pt x="791" y="1149"/>
                        <a:pt x="792" y="1149"/>
                      </a:cubicBezTo>
                      <a:cubicBezTo>
                        <a:pt x="793" y="1148"/>
                        <a:pt x="795" y="1148"/>
                        <a:pt x="796" y="1149"/>
                      </a:cubicBezTo>
                      <a:cubicBezTo>
                        <a:pt x="798" y="1151"/>
                        <a:pt x="798" y="1154"/>
                        <a:pt x="796" y="1156"/>
                      </a:cubicBezTo>
                      <a:cubicBezTo>
                        <a:pt x="795" y="1158"/>
                        <a:pt x="793" y="1159"/>
                        <a:pt x="791" y="1158"/>
                      </a:cubicBezTo>
                      <a:cubicBezTo>
                        <a:pt x="789" y="1158"/>
                        <a:pt x="787" y="1157"/>
                        <a:pt x="786" y="1156"/>
                      </a:cubicBezTo>
                      <a:cubicBezTo>
                        <a:pt x="785" y="1153"/>
                        <a:pt x="785" y="1151"/>
                        <a:pt x="786" y="1148"/>
                      </a:cubicBezTo>
                      <a:cubicBezTo>
                        <a:pt x="789" y="1144"/>
                        <a:pt x="795" y="1143"/>
                        <a:pt x="799" y="1145"/>
                      </a:cubicBezTo>
                      <a:cubicBezTo>
                        <a:pt x="802" y="1146"/>
                        <a:pt x="804" y="1147"/>
                        <a:pt x="806" y="1149"/>
                      </a:cubicBezTo>
                      <a:cubicBezTo>
                        <a:pt x="799" y="1140"/>
                        <a:pt x="791" y="1137"/>
                        <a:pt x="781" y="1138"/>
                      </a:cubicBezTo>
                      <a:cubicBezTo>
                        <a:pt x="775" y="1138"/>
                        <a:pt x="769" y="1141"/>
                        <a:pt x="766" y="1145"/>
                      </a:cubicBezTo>
                      <a:cubicBezTo>
                        <a:pt x="765" y="1145"/>
                        <a:pt x="765" y="1145"/>
                        <a:pt x="765" y="1145"/>
                      </a:cubicBezTo>
                      <a:cubicBezTo>
                        <a:pt x="770" y="1142"/>
                        <a:pt x="777" y="1142"/>
                        <a:pt x="778" y="1150"/>
                      </a:cubicBezTo>
                      <a:cubicBezTo>
                        <a:pt x="780" y="1156"/>
                        <a:pt x="773" y="1166"/>
                        <a:pt x="786" y="1174"/>
                      </a:cubicBezTo>
                      <a:cubicBezTo>
                        <a:pt x="779" y="1173"/>
                        <a:pt x="772" y="1171"/>
                        <a:pt x="767" y="1167"/>
                      </a:cubicBezTo>
                      <a:cubicBezTo>
                        <a:pt x="763" y="1162"/>
                        <a:pt x="760" y="1155"/>
                        <a:pt x="762" y="1148"/>
                      </a:cubicBezTo>
                      <a:cubicBezTo>
                        <a:pt x="765" y="1141"/>
                        <a:pt x="773" y="1137"/>
                        <a:pt x="781" y="1136"/>
                      </a:cubicBezTo>
                      <a:cubicBezTo>
                        <a:pt x="793" y="1135"/>
                        <a:pt x="803" y="1141"/>
                        <a:pt x="809" y="1151"/>
                      </a:cubicBezTo>
                      <a:cubicBezTo>
                        <a:pt x="814" y="1159"/>
                        <a:pt x="817" y="1175"/>
                        <a:pt x="817" y="1186"/>
                      </a:cubicBezTo>
                      <a:cubicBezTo>
                        <a:pt x="818" y="1195"/>
                        <a:pt x="815" y="1207"/>
                        <a:pt x="811" y="1215"/>
                      </a:cubicBezTo>
                      <a:cubicBezTo>
                        <a:pt x="815" y="1211"/>
                        <a:pt x="819" y="1207"/>
                        <a:pt x="824" y="1204"/>
                      </a:cubicBezTo>
                      <a:cubicBezTo>
                        <a:pt x="836" y="1197"/>
                        <a:pt x="845" y="1195"/>
                        <a:pt x="859" y="1196"/>
                      </a:cubicBezTo>
                      <a:cubicBezTo>
                        <a:pt x="863" y="1196"/>
                        <a:pt x="867" y="1197"/>
                        <a:pt x="871" y="1198"/>
                      </a:cubicBezTo>
                      <a:cubicBezTo>
                        <a:pt x="870" y="1199"/>
                        <a:pt x="870" y="1200"/>
                        <a:pt x="870" y="1201"/>
                      </a:cubicBezTo>
                      <a:cubicBezTo>
                        <a:pt x="866" y="1200"/>
                        <a:pt x="863" y="1200"/>
                        <a:pt x="858" y="1199"/>
                      </a:cubicBezTo>
                      <a:cubicBezTo>
                        <a:pt x="846" y="1199"/>
                        <a:pt x="837" y="1201"/>
                        <a:pt x="827" y="1208"/>
                      </a:cubicBezTo>
                      <a:cubicBezTo>
                        <a:pt x="813" y="1217"/>
                        <a:pt x="805" y="1230"/>
                        <a:pt x="800" y="1244"/>
                      </a:cubicBezTo>
                      <a:cubicBezTo>
                        <a:pt x="802" y="1241"/>
                        <a:pt x="805" y="1238"/>
                        <a:pt x="808" y="1235"/>
                      </a:cubicBezTo>
                      <a:cubicBezTo>
                        <a:pt x="808" y="1235"/>
                        <a:pt x="808" y="1235"/>
                        <a:pt x="808" y="1235"/>
                      </a:cubicBezTo>
                      <a:cubicBezTo>
                        <a:pt x="815" y="1230"/>
                        <a:pt x="823" y="1226"/>
                        <a:pt x="832" y="1226"/>
                      </a:cubicBezTo>
                      <a:cubicBezTo>
                        <a:pt x="823" y="1229"/>
                        <a:pt x="818" y="1232"/>
                        <a:pt x="810" y="1237"/>
                      </a:cubicBezTo>
                      <a:cubicBezTo>
                        <a:pt x="810" y="1237"/>
                        <a:pt x="810" y="1237"/>
                        <a:pt x="810" y="1237"/>
                      </a:cubicBezTo>
                      <a:cubicBezTo>
                        <a:pt x="796" y="1249"/>
                        <a:pt x="796" y="1253"/>
                        <a:pt x="792" y="1270"/>
                      </a:cubicBezTo>
                      <a:cubicBezTo>
                        <a:pt x="786" y="1297"/>
                        <a:pt x="782" y="1325"/>
                        <a:pt x="766" y="1344"/>
                      </a:cubicBezTo>
                      <a:cubicBezTo>
                        <a:pt x="775" y="1330"/>
                        <a:pt x="795" y="1274"/>
                        <a:pt x="776" y="1264"/>
                      </a:cubicBezTo>
                      <a:close/>
                      <a:moveTo>
                        <a:pt x="821" y="1231"/>
                      </a:moveTo>
                      <a:cubicBezTo>
                        <a:pt x="825" y="1243"/>
                        <a:pt x="841" y="1235"/>
                        <a:pt x="846" y="1234"/>
                      </a:cubicBezTo>
                      <a:cubicBezTo>
                        <a:pt x="851" y="1232"/>
                        <a:pt x="854" y="1232"/>
                        <a:pt x="857" y="1234"/>
                      </a:cubicBezTo>
                      <a:cubicBezTo>
                        <a:pt x="855" y="1230"/>
                        <a:pt x="846" y="1221"/>
                        <a:pt x="840" y="1219"/>
                      </a:cubicBezTo>
                      <a:cubicBezTo>
                        <a:pt x="832" y="1216"/>
                        <a:pt x="824" y="1218"/>
                        <a:pt x="820" y="1227"/>
                      </a:cubicBezTo>
                      <a:cubicBezTo>
                        <a:pt x="824" y="1225"/>
                        <a:pt x="831" y="1224"/>
                        <a:pt x="836" y="1227"/>
                      </a:cubicBezTo>
                      <a:cubicBezTo>
                        <a:pt x="833" y="1227"/>
                        <a:pt x="826" y="1228"/>
                        <a:pt x="821" y="1231"/>
                      </a:cubicBezTo>
                      <a:close/>
                      <a:moveTo>
                        <a:pt x="760" y="1188"/>
                      </a:moveTo>
                      <a:cubicBezTo>
                        <a:pt x="760" y="1184"/>
                        <a:pt x="758" y="1181"/>
                        <a:pt x="755" y="1181"/>
                      </a:cubicBezTo>
                      <a:cubicBezTo>
                        <a:pt x="752" y="1180"/>
                        <a:pt x="749" y="1182"/>
                        <a:pt x="749" y="1185"/>
                      </a:cubicBezTo>
                      <a:cubicBezTo>
                        <a:pt x="748" y="1188"/>
                        <a:pt x="750" y="1191"/>
                        <a:pt x="753" y="1192"/>
                      </a:cubicBezTo>
                      <a:cubicBezTo>
                        <a:pt x="756" y="1192"/>
                        <a:pt x="759" y="1191"/>
                        <a:pt x="760" y="1188"/>
                      </a:cubicBezTo>
                      <a:close/>
                      <a:moveTo>
                        <a:pt x="777" y="1186"/>
                      </a:moveTo>
                      <a:cubicBezTo>
                        <a:pt x="777" y="1182"/>
                        <a:pt x="775" y="1178"/>
                        <a:pt x="771" y="1177"/>
                      </a:cubicBezTo>
                      <a:cubicBezTo>
                        <a:pt x="768" y="1176"/>
                        <a:pt x="764" y="1179"/>
                        <a:pt x="763" y="1183"/>
                      </a:cubicBezTo>
                      <a:cubicBezTo>
                        <a:pt x="762" y="1186"/>
                        <a:pt x="764" y="1190"/>
                        <a:pt x="768" y="1191"/>
                      </a:cubicBezTo>
                      <a:cubicBezTo>
                        <a:pt x="772" y="1192"/>
                        <a:pt x="776" y="1190"/>
                        <a:pt x="777" y="1186"/>
                      </a:cubicBezTo>
                      <a:close/>
                      <a:moveTo>
                        <a:pt x="798" y="1188"/>
                      </a:moveTo>
                      <a:cubicBezTo>
                        <a:pt x="799" y="1183"/>
                        <a:pt x="796" y="1178"/>
                        <a:pt x="791" y="1177"/>
                      </a:cubicBezTo>
                      <a:cubicBezTo>
                        <a:pt x="786" y="1175"/>
                        <a:pt x="781" y="1178"/>
                        <a:pt x="780" y="1183"/>
                      </a:cubicBezTo>
                      <a:cubicBezTo>
                        <a:pt x="779" y="1189"/>
                        <a:pt x="782" y="1194"/>
                        <a:pt x="787" y="1195"/>
                      </a:cubicBezTo>
                      <a:cubicBezTo>
                        <a:pt x="792" y="1196"/>
                        <a:pt x="797" y="1193"/>
                        <a:pt x="798" y="1188"/>
                      </a:cubicBezTo>
                      <a:close/>
                      <a:moveTo>
                        <a:pt x="892" y="1202"/>
                      </a:moveTo>
                      <a:cubicBezTo>
                        <a:pt x="893" y="1208"/>
                        <a:pt x="888" y="1213"/>
                        <a:pt x="883" y="1213"/>
                      </a:cubicBezTo>
                      <a:cubicBezTo>
                        <a:pt x="877" y="1214"/>
                        <a:pt x="872" y="1210"/>
                        <a:pt x="872" y="1204"/>
                      </a:cubicBezTo>
                      <a:cubicBezTo>
                        <a:pt x="871" y="1198"/>
                        <a:pt x="876" y="1193"/>
                        <a:pt x="881" y="1193"/>
                      </a:cubicBezTo>
                      <a:cubicBezTo>
                        <a:pt x="887" y="1193"/>
                        <a:pt x="892" y="1197"/>
                        <a:pt x="892" y="1202"/>
                      </a:cubicBezTo>
                      <a:close/>
                      <a:moveTo>
                        <a:pt x="904" y="1214"/>
                      </a:moveTo>
                      <a:cubicBezTo>
                        <a:pt x="905" y="1217"/>
                        <a:pt x="902" y="1221"/>
                        <a:pt x="898" y="1221"/>
                      </a:cubicBezTo>
                      <a:cubicBezTo>
                        <a:pt x="894" y="1221"/>
                        <a:pt x="891" y="1219"/>
                        <a:pt x="891" y="1215"/>
                      </a:cubicBezTo>
                      <a:cubicBezTo>
                        <a:pt x="891" y="1211"/>
                        <a:pt x="893" y="1208"/>
                        <a:pt x="897" y="1208"/>
                      </a:cubicBezTo>
                      <a:cubicBezTo>
                        <a:pt x="901" y="1207"/>
                        <a:pt x="904" y="1210"/>
                        <a:pt x="904" y="1214"/>
                      </a:cubicBezTo>
                      <a:close/>
                      <a:moveTo>
                        <a:pt x="857" y="1382"/>
                      </a:moveTo>
                      <a:cubicBezTo>
                        <a:pt x="851" y="1396"/>
                        <a:pt x="848" y="1411"/>
                        <a:pt x="852" y="1424"/>
                      </a:cubicBezTo>
                      <a:cubicBezTo>
                        <a:pt x="855" y="1437"/>
                        <a:pt x="866" y="1448"/>
                        <a:pt x="880" y="1450"/>
                      </a:cubicBezTo>
                      <a:cubicBezTo>
                        <a:pt x="888" y="1451"/>
                        <a:pt x="896" y="1449"/>
                        <a:pt x="903" y="1446"/>
                      </a:cubicBezTo>
                      <a:cubicBezTo>
                        <a:pt x="911" y="1441"/>
                        <a:pt x="916" y="1436"/>
                        <a:pt x="921" y="1429"/>
                      </a:cubicBezTo>
                      <a:cubicBezTo>
                        <a:pt x="926" y="1421"/>
                        <a:pt x="928" y="1415"/>
                        <a:pt x="929" y="1406"/>
                      </a:cubicBezTo>
                      <a:cubicBezTo>
                        <a:pt x="930" y="1402"/>
                        <a:pt x="930" y="1399"/>
                        <a:pt x="930" y="1395"/>
                      </a:cubicBezTo>
                      <a:cubicBezTo>
                        <a:pt x="929" y="1385"/>
                        <a:pt x="928" y="1376"/>
                        <a:pt x="924" y="1367"/>
                      </a:cubicBezTo>
                      <a:cubicBezTo>
                        <a:pt x="918" y="1353"/>
                        <a:pt x="911" y="1344"/>
                        <a:pt x="899" y="1335"/>
                      </a:cubicBezTo>
                      <a:cubicBezTo>
                        <a:pt x="898" y="1335"/>
                        <a:pt x="897" y="1334"/>
                        <a:pt x="896" y="1334"/>
                      </a:cubicBezTo>
                      <a:cubicBezTo>
                        <a:pt x="906" y="1334"/>
                        <a:pt x="917" y="1331"/>
                        <a:pt x="926" y="1326"/>
                      </a:cubicBezTo>
                      <a:cubicBezTo>
                        <a:pt x="937" y="1319"/>
                        <a:pt x="946" y="1310"/>
                        <a:pt x="948" y="1297"/>
                      </a:cubicBezTo>
                      <a:cubicBezTo>
                        <a:pt x="949" y="1292"/>
                        <a:pt x="950" y="1287"/>
                        <a:pt x="948" y="1280"/>
                      </a:cubicBezTo>
                      <a:cubicBezTo>
                        <a:pt x="948" y="1287"/>
                        <a:pt x="948" y="1292"/>
                        <a:pt x="946" y="1297"/>
                      </a:cubicBezTo>
                      <a:cubicBezTo>
                        <a:pt x="943" y="1308"/>
                        <a:pt x="935" y="1317"/>
                        <a:pt x="924" y="1323"/>
                      </a:cubicBezTo>
                      <a:cubicBezTo>
                        <a:pt x="916" y="1327"/>
                        <a:pt x="909" y="1328"/>
                        <a:pt x="901" y="1329"/>
                      </a:cubicBezTo>
                      <a:cubicBezTo>
                        <a:pt x="887" y="1329"/>
                        <a:pt x="875" y="1325"/>
                        <a:pt x="861" y="1324"/>
                      </a:cubicBezTo>
                      <a:cubicBezTo>
                        <a:pt x="859" y="1324"/>
                        <a:pt x="859" y="1324"/>
                        <a:pt x="859" y="1324"/>
                      </a:cubicBezTo>
                      <a:cubicBezTo>
                        <a:pt x="851" y="1323"/>
                        <a:pt x="844" y="1324"/>
                        <a:pt x="836" y="1326"/>
                      </a:cubicBezTo>
                      <a:cubicBezTo>
                        <a:pt x="834" y="1326"/>
                        <a:pt x="815" y="1331"/>
                        <a:pt x="815" y="1334"/>
                      </a:cubicBezTo>
                      <a:cubicBezTo>
                        <a:pt x="817" y="1335"/>
                        <a:pt x="828" y="1332"/>
                        <a:pt x="830" y="1331"/>
                      </a:cubicBezTo>
                      <a:cubicBezTo>
                        <a:pt x="840" y="1329"/>
                        <a:pt x="849" y="1328"/>
                        <a:pt x="859" y="1329"/>
                      </a:cubicBezTo>
                      <a:cubicBezTo>
                        <a:pt x="860" y="1329"/>
                        <a:pt x="860" y="1329"/>
                        <a:pt x="861" y="1329"/>
                      </a:cubicBezTo>
                      <a:cubicBezTo>
                        <a:pt x="874" y="1329"/>
                        <a:pt x="885" y="1331"/>
                        <a:pt x="896" y="1339"/>
                      </a:cubicBezTo>
                      <a:cubicBezTo>
                        <a:pt x="910" y="1348"/>
                        <a:pt x="920" y="1361"/>
                        <a:pt x="922" y="1378"/>
                      </a:cubicBezTo>
                      <a:cubicBezTo>
                        <a:pt x="922" y="1387"/>
                        <a:pt x="917" y="1400"/>
                        <a:pt x="906" y="1401"/>
                      </a:cubicBezTo>
                      <a:cubicBezTo>
                        <a:pt x="903" y="1401"/>
                        <a:pt x="899" y="1399"/>
                        <a:pt x="898" y="1396"/>
                      </a:cubicBezTo>
                      <a:cubicBezTo>
                        <a:pt x="897" y="1393"/>
                        <a:pt x="898" y="1390"/>
                        <a:pt x="901" y="1388"/>
                      </a:cubicBezTo>
                      <a:cubicBezTo>
                        <a:pt x="903" y="1386"/>
                        <a:pt x="905" y="1386"/>
                        <a:pt x="907" y="1387"/>
                      </a:cubicBezTo>
                      <a:cubicBezTo>
                        <a:pt x="910" y="1388"/>
                        <a:pt x="911" y="1392"/>
                        <a:pt x="908" y="1394"/>
                      </a:cubicBezTo>
                      <a:cubicBezTo>
                        <a:pt x="907" y="1395"/>
                        <a:pt x="906" y="1396"/>
                        <a:pt x="904" y="1395"/>
                      </a:cubicBezTo>
                      <a:cubicBezTo>
                        <a:pt x="905" y="1397"/>
                        <a:pt x="908" y="1397"/>
                        <a:pt x="910" y="1396"/>
                      </a:cubicBezTo>
                      <a:cubicBezTo>
                        <a:pt x="913" y="1395"/>
                        <a:pt x="914" y="1391"/>
                        <a:pt x="913" y="1388"/>
                      </a:cubicBezTo>
                      <a:cubicBezTo>
                        <a:pt x="912" y="1382"/>
                        <a:pt x="906" y="1379"/>
                        <a:pt x="900" y="1380"/>
                      </a:cubicBezTo>
                      <a:cubicBezTo>
                        <a:pt x="896" y="1381"/>
                        <a:pt x="892" y="1384"/>
                        <a:pt x="891" y="1388"/>
                      </a:cubicBezTo>
                      <a:cubicBezTo>
                        <a:pt x="889" y="1392"/>
                        <a:pt x="889" y="1396"/>
                        <a:pt x="891" y="1400"/>
                      </a:cubicBezTo>
                      <a:cubicBezTo>
                        <a:pt x="894" y="1405"/>
                        <a:pt x="899" y="1408"/>
                        <a:pt x="905" y="1407"/>
                      </a:cubicBezTo>
                      <a:cubicBezTo>
                        <a:pt x="917" y="1406"/>
                        <a:pt x="924" y="1393"/>
                        <a:pt x="924" y="1382"/>
                      </a:cubicBezTo>
                      <a:cubicBezTo>
                        <a:pt x="924" y="1378"/>
                        <a:pt x="923" y="1374"/>
                        <a:pt x="922" y="1370"/>
                      </a:cubicBezTo>
                      <a:cubicBezTo>
                        <a:pt x="926" y="1382"/>
                        <a:pt x="928" y="1393"/>
                        <a:pt x="927" y="1406"/>
                      </a:cubicBezTo>
                      <a:cubicBezTo>
                        <a:pt x="925" y="1414"/>
                        <a:pt x="924" y="1420"/>
                        <a:pt x="919" y="1428"/>
                      </a:cubicBezTo>
                      <a:cubicBezTo>
                        <a:pt x="915" y="1435"/>
                        <a:pt x="910" y="1440"/>
                        <a:pt x="902" y="1444"/>
                      </a:cubicBezTo>
                      <a:cubicBezTo>
                        <a:pt x="898" y="1447"/>
                        <a:pt x="894" y="1448"/>
                        <a:pt x="890" y="1449"/>
                      </a:cubicBezTo>
                      <a:cubicBezTo>
                        <a:pt x="890" y="1449"/>
                        <a:pt x="890" y="1449"/>
                        <a:pt x="890" y="1449"/>
                      </a:cubicBezTo>
                      <a:cubicBezTo>
                        <a:pt x="901" y="1444"/>
                        <a:pt x="907" y="1431"/>
                        <a:pt x="894" y="1420"/>
                      </a:cubicBezTo>
                      <a:cubicBezTo>
                        <a:pt x="884" y="1412"/>
                        <a:pt x="859" y="1413"/>
                        <a:pt x="857" y="1382"/>
                      </a:cubicBezTo>
                      <a:close/>
                      <a:moveTo>
                        <a:pt x="945" y="1297"/>
                      </a:moveTo>
                      <a:cubicBezTo>
                        <a:pt x="930" y="1295"/>
                        <a:pt x="935" y="1274"/>
                        <a:pt x="935" y="1267"/>
                      </a:cubicBezTo>
                      <a:cubicBezTo>
                        <a:pt x="936" y="1262"/>
                        <a:pt x="935" y="1258"/>
                        <a:pt x="931" y="1255"/>
                      </a:cubicBezTo>
                      <a:cubicBezTo>
                        <a:pt x="938" y="1256"/>
                        <a:pt x="950" y="1265"/>
                        <a:pt x="955" y="1271"/>
                      </a:cubicBezTo>
                      <a:cubicBezTo>
                        <a:pt x="960" y="1279"/>
                        <a:pt x="961" y="1290"/>
                        <a:pt x="950" y="1297"/>
                      </a:cubicBezTo>
                      <a:cubicBezTo>
                        <a:pt x="952" y="1291"/>
                        <a:pt x="950" y="1282"/>
                        <a:pt x="946" y="1278"/>
                      </a:cubicBezTo>
                      <a:cubicBezTo>
                        <a:pt x="948" y="1281"/>
                        <a:pt x="948" y="1290"/>
                        <a:pt x="945" y="1297"/>
                      </a:cubicBezTo>
                      <a:close/>
                      <a:moveTo>
                        <a:pt x="643" y="1338"/>
                      </a:moveTo>
                      <a:cubicBezTo>
                        <a:pt x="651" y="1319"/>
                        <a:pt x="661" y="1309"/>
                        <a:pt x="671" y="1292"/>
                      </a:cubicBezTo>
                      <a:cubicBezTo>
                        <a:pt x="676" y="1283"/>
                        <a:pt x="679" y="1275"/>
                        <a:pt x="677" y="1265"/>
                      </a:cubicBezTo>
                      <a:cubicBezTo>
                        <a:pt x="675" y="1257"/>
                        <a:pt x="670" y="1250"/>
                        <a:pt x="661" y="1248"/>
                      </a:cubicBezTo>
                      <a:cubicBezTo>
                        <a:pt x="654" y="1246"/>
                        <a:pt x="647" y="1248"/>
                        <a:pt x="642" y="1253"/>
                      </a:cubicBezTo>
                      <a:cubicBezTo>
                        <a:pt x="639" y="1257"/>
                        <a:pt x="638" y="1261"/>
                        <a:pt x="638" y="1266"/>
                      </a:cubicBezTo>
                      <a:cubicBezTo>
                        <a:pt x="640" y="1272"/>
                        <a:pt x="645" y="1278"/>
                        <a:pt x="652" y="1276"/>
                      </a:cubicBezTo>
                      <a:cubicBezTo>
                        <a:pt x="656" y="1275"/>
                        <a:pt x="658" y="1271"/>
                        <a:pt x="658" y="1267"/>
                      </a:cubicBezTo>
                      <a:cubicBezTo>
                        <a:pt x="658" y="1262"/>
                        <a:pt x="654" y="1259"/>
                        <a:pt x="649" y="1259"/>
                      </a:cubicBezTo>
                      <a:cubicBezTo>
                        <a:pt x="644" y="1260"/>
                        <a:pt x="641" y="1264"/>
                        <a:pt x="641" y="1268"/>
                      </a:cubicBezTo>
                      <a:cubicBezTo>
                        <a:pt x="641" y="1269"/>
                        <a:pt x="641" y="1270"/>
                        <a:pt x="642" y="1271"/>
                      </a:cubicBezTo>
                      <a:cubicBezTo>
                        <a:pt x="641" y="1270"/>
                        <a:pt x="640" y="1268"/>
                        <a:pt x="640" y="1266"/>
                      </a:cubicBezTo>
                      <a:cubicBezTo>
                        <a:pt x="640" y="1262"/>
                        <a:pt x="641" y="1258"/>
                        <a:pt x="644" y="1255"/>
                      </a:cubicBezTo>
                      <a:cubicBezTo>
                        <a:pt x="648" y="1251"/>
                        <a:pt x="655" y="1249"/>
                        <a:pt x="660" y="1251"/>
                      </a:cubicBezTo>
                      <a:cubicBezTo>
                        <a:pt x="667" y="1253"/>
                        <a:pt x="672" y="1259"/>
                        <a:pt x="673" y="1266"/>
                      </a:cubicBezTo>
                      <a:cubicBezTo>
                        <a:pt x="675" y="1275"/>
                        <a:pt x="672" y="1282"/>
                        <a:pt x="667" y="1290"/>
                      </a:cubicBezTo>
                      <a:cubicBezTo>
                        <a:pt x="656" y="1307"/>
                        <a:pt x="647" y="1317"/>
                        <a:pt x="639" y="1337"/>
                      </a:cubicBezTo>
                      <a:cubicBezTo>
                        <a:pt x="632" y="1355"/>
                        <a:pt x="630" y="1375"/>
                        <a:pt x="636" y="1394"/>
                      </a:cubicBezTo>
                      <a:cubicBezTo>
                        <a:pt x="642" y="1411"/>
                        <a:pt x="655" y="1423"/>
                        <a:pt x="673" y="1426"/>
                      </a:cubicBezTo>
                      <a:cubicBezTo>
                        <a:pt x="690" y="1427"/>
                        <a:pt x="708" y="1420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09" y="1408"/>
                        <a:pt x="698" y="1410"/>
                        <a:pt x="689" y="1406"/>
                      </a:cubicBezTo>
                      <a:cubicBezTo>
                        <a:pt x="674" y="1398"/>
                        <a:pt x="670" y="1383"/>
                        <a:pt x="676" y="1368"/>
                      </a:cubicBezTo>
                      <a:cubicBezTo>
                        <a:pt x="688" y="1340"/>
                        <a:pt x="655" y="1326"/>
                        <a:pt x="642" y="1356"/>
                      </a:cubicBezTo>
                      <a:cubicBezTo>
                        <a:pt x="635" y="1371"/>
                        <a:pt x="641" y="1389"/>
                        <a:pt x="650" y="1399"/>
                      </a:cubicBezTo>
                      <a:cubicBezTo>
                        <a:pt x="666" y="1419"/>
                        <a:pt x="702" y="1426"/>
                        <a:pt x="716" y="1404"/>
                      </a:cubicBezTo>
                      <a:cubicBezTo>
                        <a:pt x="707" y="1418"/>
                        <a:pt x="690" y="1425"/>
                        <a:pt x="674" y="1423"/>
                      </a:cubicBezTo>
                      <a:cubicBezTo>
                        <a:pt x="657" y="1420"/>
                        <a:pt x="646" y="1409"/>
                        <a:pt x="640" y="1393"/>
                      </a:cubicBezTo>
                      <a:cubicBezTo>
                        <a:pt x="635" y="1374"/>
                        <a:pt x="637" y="1356"/>
                        <a:pt x="643" y="1338"/>
                      </a:cubicBezTo>
                      <a:close/>
                      <a:moveTo>
                        <a:pt x="806" y="1337"/>
                      </a:moveTo>
                      <a:cubicBezTo>
                        <a:pt x="841" y="1342"/>
                        <a:pt x="855" y="1368"/>
                        <a:pt x="869" y="1375"/>
                      </a:cubicBezTo>
                      <a:cubicBezTo>
                        <a:pt x="886" y="1384"/>
                        <a:pt x="896" y="1365"/>
                        <a:pt x="881" y="1352"/>
                      </a:cubicBezTo>
                      <a:cubicBezTo>
                        <a:pt x="864" y="1338"/>
                        <a:pt x="833" y="1333"/>
                        <a:pt x="806" y="1337"/>
                      </a:cubicBezTo>
                      <a:close/>
                      <a:moveTo>
                        <a:pt x="765" y="1348"/>
                      </a:moveTo>
                      <a:cubicBezTo>
                        <a:pt x="767" y="1332"/>
                        <a:pt x="763" y="1316"/>
                        <a:pt x="753" y="1305"/>
                      </a:cubicBezTo>
                      <a:cubicBezTo>
                        <a:pt x="744" y="1295"/>
                        <a:pt x="730" y="1288"/>
                        <a:pt x="718" y="1294"/>
                      </a:cubicBezTo>
                      <a:cubicBezTo>
                        <a:pt x="716" y="1289"/>
                        <a:pt x="721" y="1281"/>
                        <a:pt x="729" y="1280"/>
                      </a:cubicBezTo>
                      <a:cubicBezTo>
                        <a:pt x="738" y="1278"/>
                        <a:pt x="750" y="1284"/>
                        <a:pt x="753" y="1296"/>
                      </a:cubicBezTo>
                      <a:cubicBezTo>
                        <a:pt x="763" y="1292"/>
                        <a:pt x="778" y="1321"/>
                        <a:pt x="765" y="1348"/>
                      </a:cubicBezTo>
                      <a:close/>
                      <a:moveTo>
                        <a:pt x="672" y="1450"/>
                      </a:moveTo>
                      <a:cubicBezTo>
                        <a:pt x="680" y="1458"/>
                        <a:pt x="696" y="1464"/>
                        <a:pt x="706" y="1464"/>
                      </a:cubicBezTo>
                      <a:cubicBezTo>
                        <a:pt x="718" y="1465"/>
                        <a:pt x="736" y="1460"/>
                        <a:pt x="741" y="1447"/>
                      </a:cubicBezTo>
                      <a:cubicBezTo>
                        <a:pt x="754" y="1452"/>
                        <a:pt x="766" y="1449"/>
                        <a:pt x="777" y="1445"/>
                      </a:cubicBezTo>
                      <a:cubicBezTo>
                        <a:pt x="793" y="1440"/>
                        <a:pt x="810" y="1436"/>
                        <a:pt x="819" y="1447"/>
                      </a:cubicBezTo>
                      <a:cubicBezTo>
                        <a:pt x="816" y="1430"/>
                        <a:pt x="795" y="1421"/>
                        <a:pt x="779" y="1421"/>
                      </a:cubicBezTo>
                      <a:cubicBezTo>
                        <a:pt x="758" y="1421"/>
                        <a:pt x="748" y="1432"/>
                        <a:pt x="728" y="1444"/>
                      </a:cubicBezTo>
                      <a:cubicBezTo>
                        <a:pt x="717" y="1451"/>
                        <a:pt x="689" y="1456"/>
                        <a:pt x="672" y="1450"/>
                      </a:cubicBezTo>
                      <a:close/>
                      <a:moveTo>
                        <a:pt x="759" y="1357"/>
                      </a:moveTo>
                      <a:cubicBezTo>
                        <a:pt x="764" y="1344"/>
                        <a:pt x="745" y="1331"/>
                        <a:pt x="732" y="1328"/>
                      </a:cubicBezTo>
                      <a:cubicBezTo>
                        <a:pt x="717" y="1324"/>
                        <a:pt x="698" y="1325"/>
                        <a:pt x="689" y="1309"/>
                      </a:cubicBezTo>
                      <a:cubicBezTo>
                        <a:pt x="684" y="1301"/>
                        <a:pt x="683" y="1291"/>
                        <a:pt x="688" y="1283"/>
                      </a:cubicBezTo>
                      <a:cubicBezTo>
                        <a:pt x="692" y="1278"/>
                        <a:pt x="697" y="1276"/>
                        <a:pt x="703" y="1279"/>
                      </a:cubicBezTo>
                      <a:cubicBezTo>
                        <a:pt x="698" y="1279"/>
                        <a:pt x="693" y="1286"/>
                        <a:pt x="694" y="1292"/>
                      </a:cubicBezTo>
                      <a:cubicBezTo>
                        <a:pt x="695" y="1298"/>
                        <a:pt x="702" y="1302"/>
                        <a:pt x="709" y="1303"/>
                      </a:cubicBezTo>
                      <a:cubicBezTo>
                        <a:pt x="723" y="1305"/>
                        <a:pt x="736" y="1304"/>
                        <a:pt x="748" y="1311"/>
                      </a:cubicBezTo>
                      <a:cubicBezTo>
                        <a:pt x="763" y="1319"/>
                        <a:pt x="770" y="1340"/>
                        <a:pt x="759" y="1357"/>
                      </a:cubicBezTo>
                      <a:close/>
                      <a:moveTo>
                        <a:pt x="874" y="1283"/>
                      </a:moveTo>
                      <a:cubicBezTo>
                        <a:pt x="891" y="1283"/>
                        <a:pt x="912" y="1270"/>
                        <a:pt x="919" y="1255"/>
                      </a:cubicBezTo>
                      <a:cubicBezTo>
                        <a:pt x="927" y="1239"/>
                        <a:pt x="915" y="1228"/>
                        <a:pt x="903" y="1243"/>
                      </a:cubicBezTo>
                      <a:cubicBezTo>
                        <a:pt x="895" y="1255"/>
                        <a:pt x="889" y="1278"/>
                        <a:pt x="874" y="1283"/>
                      </a:cubicBezTo>
                      <a:close/>
                      <a:moveTo>
                        <a:pt x="850" y="1282"/>
                      </a:moveTo>
                      <a:cubicBezTo>
                        <a:pt x="847" y="1281"/>
                        <a:pt x="844" y="1282"/>
                        <a:pt x="841" y="1284"/>
                      </a:cubicBezTo>
                      <a:cubicBezTo>
                        <a:pt x="839" y="1287"/>
                        <a:pt x="837" y="1292"/>
                        <a:pt x="839" y="1297"/>
                      </a:cubicBezTo>
                      <a:cubicBezTo>
                        <a:pt x="841" y="1302"/>
                        <a:pt x="847" y="1304"/>
                        <a:pt x="851" y="1303"/>
                      </a:cubicBezTo>
                      <a:cubicBezTo>
                        <a:pt x="859" y="1301"/>
                        <a:pt x="859" y="1294"/>
                        <a:pt x="861" y="1290"/>
                      </a:cubicBezTo>
                      <a:cubicBezTo>
                        <a:pt x="865" y="1286"/>
                        <a:pt x="872" y="1285"/>
                        <a:pt x="879" y="1288"/>
                      </a:cubicBezTo>
                      <a:cubicBezTo>
                        <a:pt x="887" y="1291"/>
                        <a:pt x="892" y="1298"/>
                        <a:pt x="891" y="1307"/>
                      </a:cubicBezTo>
                      <a:cubicBezTo>
                        <a:pt x="890" y="1312"/>
                        <a:pt x="887" y="1317"/>
                        <a:pt x="881" y="1317"/>
                      </a:cubicBezTo>
                      <a:cubicBezTo>
                        <a:pt x="885" y="1313"/>
                        <a:pt x="884" y="1305"/>
                        <a:pt x="876" y="1305"/>
                      </a:cubicBezTo>
                      <a:cubicBezTo>
                        <a:pt x="872" y="1304"/>
                        <a:pt x="865" y="1308"/>
                        <a:pt x="858" y="1312"/>
                      </a:cubicBezTo>
                      <a:cubicBezTo>
                        <a:pt x="850" y="1315"/>
                        <a:pt x="842" y="1317"/>
                        <a:pt x="835" y="1315"/>
                      </a:cubicBezTo>
                      <a:cubicBezTo>
                        <a:pt x="821" y="1312"/>
                        <a:pt x="813" y="1296"/>
                        <a:pt x="819" y="1283"/>
                      </a:cubicBezTo>
                      <a:cubicBezTo>
                        <a:pt x="822" y="1276"/>
                        <a:pt x="828" y="1272"/>
                        <a:pt x="835" y="1269"/>
                      </a:cubicBezTo>
                      <a:cubicBezTo>
                        <a:pt x="842" y="1266"/>
                        <a:pt x="862" y="1264"/>
                        <a:pt x="868" y="1256"/>
                      </a:cubicBezTo>
                      <a:cubicBezTo>
                        <a:pt x="871" y="1250"/>
                        <a:pt x="869" y="1244"/>
                        <a:pt x="864" y="1243"/>
                      </a:cubicBezTo>
                      <a:cubicBezTo>
                        <a:pt x="868" y="1238"/>
                        <a:pt x="876" y="1240"/>
                        <a:pt x="880" y="1246"/>
                      </a:cubicBezTo>
                      <a:cubicBezTo>
                        <a:pt x="887" y="1256"/>
                        <a:pt x="883" y="1273"/>
                        <a:pt x="869" y="1280"/>
                      </a:cubicBezTo>
                      <a:cubicBezTo>
                        <a:pt x="864" y="1282"/>
                        <a:pt x="858" y="1282"/>
                        <a:pt x="850" y="1282"/>
                      </a:cubicBezTo>
                      <a:close/>
                      <a:moveTo>
                        <a:pt x="849" y="1284"/>
                      </a:moveTo>
                      <a:cubicBezTo>
                        <a:pt x="844" y="1284"/>
                        <a:pt x="840" y="1287"/>
                        <a:pt x="840" y="1292"/>
                      </a:cubicBezTo>
                      <a:cubicBezTo>
                        <a:pt x="840" y="1301"/>
                        <a:pt x="851" y="1303"/>
                        <a:pt x="856" y="1297"/>
                      </a:cubicBezTo>
                      <a:cubicBezTo>
                        <a:pt x="859" y="1293"/>
                        <a:pt x="858" y="1288"/>
                        <a:pt x="866" y="1285"/>
                      </a:cubicBezTo>
                      <a:cubicBezTo>
                        <a:pt x="857" y="1287"/>
                        <a:pt x="855" y="1283"/>
                        <a:pt x="849" y="1284"/>
                      </a:cubicBezTo>
                      <a:close/>
                      <a:moveTo>
                        <a:pt x="815" y="1297"/>
                      </a:moveTo>
                      <a:cubicBezTo>
                        <a:pt x="814" y="1305"/>
                        <a:pt x="822" y="1313"/>
                        <a:pt x="827" y="1315"/>
                      </a:cubicBezTo>
                      <a:cubicBezTo>
                        <a:pt x="826" y="1324"/>
                        <a:pt x="808" y="1327"/>
                        <a:pt x="803" y="1315"/>
                      </a:cubicBezTo>
                      <a:cubicBezTo>
                        <a:pt x="800" y="1307"/>
                        <a:pt x="806" y="1297"/>
                        <a:pt x="815" y="1297"/>
                      </a:cubicBezTo>
                      <a:close/>
                      <a:moveTo>
                        <a:pt x="812" y="1563"/>
                      </a:moveTo>
                      <a:cubicBezTo>
                        <a:pt x="802" y="1541"/>
                        <a:pt x="777" y="1544"/>
                        <a:pt x="765" y="1547"/>
                      </a:cubicBezTo>
                      <a:cubicBezTo>
                        <a:pt x="752" y="1550"/>
                        <a:pt x="737" y="1559"/>
                        <a:pt x="723" y="1551"/>
                      </a:cubicBezTo>
                      <a:cubicBezTo>
                        <a:pt x="716" y="1546"/>
                        <a:pt x="711" y="1539"/>
                        <a:pt x="712" y="1530"/>
                      </a:cubicBezTo>
                      <a:cubicBezTo>
                        <a:pt x="712" y="1525"/>
                        <a:pt x="715" y="1521"/>
                        <a:pt x="721" y="1520"/>
                      </a:cubicBezTo>
                      <a:cubicBezTo>
                        <a:pt x="718" y="1523"/>
                        <a:pt x="716" y="1530"/>
                        <a:pt x="720" y="1535"/>
                      </a:cubicBezTo>
                      <a:cubicBezTo>
                        <a:pt x="723" y="1539"/>
                        <a:pt x="731" y="1539"/>
                        <a:pt x="736" y="1537"/>
                      </a:cubicBezTo>
                      <a:cubicBezTo>
                        <a:pt x="751" y="1531"/>
                        <a:pt x="767" y="1527"/>
                        <a:pt x="780" y="1529"/>
                      </a:cubicBezTo>
                      <a:cubicBezTo>
                        <a:pt x="795" y="1532"/>
                        <a:pt x="811" y="1545"/>
                        <a:pt x="812" y="1563"/>
                      </a:cubicBezTo>
                      <a:close/>
                      <a:moveTo>
                        <a:pt x="569" y="1601"/>
                      </a:moveTo>
                      <a:cubicBezTo>
                        <a:pt x="566" y="1602"/>
                        <a:pt x="564" y="1602"/>
                        <a:pt x="562" y="1600"/>
                      </a:cubicBezTo>
                      <a:cubicBezTo>
                        <a:pt x="560" y="1599"/>
                        <a:pt x="558" y="1596"/>
                        <a:pt x="558" y="1592"/>
                      </a:cubicBezTo>
                      <a:cubicBezTo>
                        <a:pt x="559" y="1588"/>
                        <a:pt x="563" y="1585"/>
                        <a:pt x="566" y="1585"/>
                      </a:cubicBezTo>
                      <a:cubicBezTo>
                        <a:pt x="572" y="1585"/>
                        <a:pt x="573" y="1590"/>
                        <a:pt x="576" y="1593"/>
                      </a:cubicBezTo>
                      <a:cubicBezTo>
                        <a:pt x="579" y="1596"/>
                        <a:pt x="584" y="1595"/>
                        <a:pt x="589" y="1592"/>
                      </a:cubicBezTo>
                      <a:cubicBezTo>
                        <a:pt x="594" y="1588"/>
                        <a:pt x="597" y="1582"/>
                        <a:pt x="595" y="1576"/>
                      </a:cubicBezTo>
                      <a:cubicBezTo>
                        <a:pt x="593" y="1572"/>
                        <a:pt x="590" y="1569"/>
                        <a:pt x="586" y="1571"/>
                      </a:cubicBezTo>
                      <a:cubicBezTo>
                        <a:pt x="589" y="1573"/>
                        <a:pt x="590" y="1579"/>
                        <a:pt x="584" y="1580"/>
                      </a:cubicBezTo>
                      <a:cubicBezTo>
                        <a:pt x="581" y="1581"/>
                        <a:pt x="576" y="1579"/>
                        <a:pt x="569" y="1578"/>
                      </a:cubicBezTo>
                      <a:cubicBezTo>
                        <a:pt x="563" y="1577"/>
                        <a:pt x="557" y="1576"/>
                        <a:pt x="552" y="1579"/>
                      </a:cubicBezTo>
                      <a:cubicBezTo>
                        <a:pt x="543" y="1583"/>
                        <a:pt x="540" y="1596"/>
                        <a:pt x="546" y="1605"/>
                      </a:cubicBezTo>
                      <a:cubicBezTo>
                        <a:pt x="549" y="1609"/>
                        <a:pt x="554" y="1611"/>
                        <a:pt x="560" y="1612"/>
                      </a:cubicBezTo>
                      <a:cubicBezTo>
                        <a:pt x="565" y="1613"/>
                        <a:pt x="580" y="1612"/>
                        <a:pt x="586" y="1617"/>
                      </a:cubicBezTo>
                      <a:cubicBezTo>
                        <a:pt x="589" y="1621"/>
                        <a:pt x="588" y="1625"/>
                        <a:pt x="585" y="1627"/>
                      </a:cubicBezTo>
                      <a:cubicBezTo>
                        <a:pt x="589" y="1630"/>
                        <a:pt x="594" y="1627"/>
                        <a:pt x="596" y="1622"/>
                      </a:cubicBezTo>
                      <a:cubicBezTo>
                        <a:pt x="600" y="1614"/>
                        <a:pt x="594" y="1602"/>
                        <a:pt x="583" y="1599"/>
                      </a:cubicBezTo>
                      <a:cubicBezTo>
                        <a:pt x="579" y="1598"/>
                        <a:pt x="575" y="1599"/>
                        <a:pt x="569" y="1601"/>
                      </a:cubicBezTo>
                      <a:close/>
                      <a:moveTo>
                        <a:pt x="447" y="1501"/>
                      </a:moveTo>
                      <a:cubicBezTo>
                        <a:pt x="465" y="1501"/>
                        <a:pt x="472" y="1489"/>
                        <a:pt x="478" y="1486"/>
                      </a:cubicBezTo>
                      <a:cubicBezTo>
                        <a:pt x="484" y="1482"/>
                        <a:pt x="488" y="1489"/>
                        <a:pt x="482" y="1495"/>
                      </a:cubicBezTo>
                      <a:cubicBezTo>
                        <a:pt x="476" y="1500"/>
                        <a:pt x="461" y="1506"/>
                        <a:pt x="447" y="1501"/>
                      </a:cubicBezTo>
                      <a:close/>
                      <a:moveTo>
                        <a:pt x="511" y="1482"/>
                      </a:moveTo>
                      <a:cubicBezTo>
                        <a:pt x="510" y="1484"/>
                        <a:pt x="509" y="1485"/>
                        <a:pt x="508" y="1485"/>
                      </a:cubicBezTo>
                      <a:cubicBezTo>
                        <a:pt x="507" y="1486"/>
                        <a:pt x="505" y="1486"/>
                        <a:pt x="503" y="1485"/>
                      </a:cubicBezTo>
                      <a:cubicBezTo>
                        <a:pt x="501" y="1483"/>
                        <a:pt x="501" y="1481"/>
                        <a:pt x="502" y="1479"/>
                      </a:cubicBezTo>
                      <a:cubicBezTo>
                        <a:pt x="503" y="1476"/>
                        <a:pt x="506" y="1477"/>
                        <a:pt x="508" y="1476"/>
                      </a:cubicBezTo>
                      <a:cubicBezTo>
                        <a:pt x="511" y="1475"/>
                        <a:pt x="512" y="1472"/>
                        <a:pt x="512" y="1469"/>
                      </a:cubicBezTo>
                      <a:cubicBezTo>
                        <a:pt x="511" y="1465"/>
                        <a:pt x="509" y="1462"/>
                        <a:pt x="505" y="1462"/>
                      </a:cubicBezTo>
                      <a:cubicBezTo>
                        <a:pt x="503" y="1461"/>
                        <a:pt x="500" y="1462"/>
                        <a:pt x="500" y="1465"/>
                      </a:cubicBezTo>
                      <a:cubicBezTo>
                        <a:pt x="502" y="1463"/>
                        <a:pt x="505" y="1465"/>
                        <a:pt x="504" y="1468"/>
                      </a:cubicBezTo>
                      <a:cubicBezTo>
                        <a:pt x="504" y="1470"/>
                        <a:pt x="501" y="1472"/>
                        <a:pt x="499" y="1475"/>
                      </a:cubicBezTo>
                      <a:cubicBezTo>
                        <a:pt x="497" y="1478"/>
                        <a:pt x="495" y="1481"/>
                        <a:pt x="495" y="1484"/>
                      </a:cubicBezTo>
                      <a:cubicBezTo>
                        <a:pt x="494" y="1490"/>
                        <a:pt x="500" y="1496"/>
                        <a:pt x="506" y="1495"/>
                      </a:cubicBezTo>
                      <a:cubicBezTo>
                        <a:pt x="509" y="1494"/>
                        <a:pt x="512" y="1492"/>
                        <a:pt x="514" y="1490"/>
                      </a:cubicBezTo>
                      <a:cubicBezTo>
                        <a:pt x="516" y="1487"/>
                        <a:pt x="520" y="1479"/>
                        <a:pt x="524" y="1478"/>
                      </a:cubicBezTo>
                      <a:cubicBezTo>
                        <a:pt x="527" y="1477"/>
                        <a:pt x="529" y="1479"/>
                        <a:pt x="529" y="1481"/>
                      </a:cubicBezTo>
                      <a:cubicBezTo>
                        <a:pt x="531" y="1480"/>
                        <a:pt x="531" y="1476"/>
                        <a:pt x="529" y="1474"/>
                      </a:cubicBezTo>
                      <a:cubicBezTo>
                        <a:pt x="526" y="1470"/>
                        <a:pt x="518" y="1469"/>
                        <a:pt x="514" y="1474"/>
                      </a:cubicBezTo>
                      <a:cubicBezTo>
                        <a:pt x="512" y="1476"/>
                        <a:pt x="511" y="1479"/>
                        <a:pt x="511" y="1482"/>
                      </a:cubicBezTo>
                      <a:close/>
                      <a:moveTo>
                        <a:pt x="510" y="1482"/>
                      </a:moveTo>
                      <a:cubicBezTo>
                        <a:pt x="509" y="1484"/>
                        <a:pt x="507" y="1486"/>
                        <a:pt x="505" y="1485"/>
                      </a:cubicBezTo>
                      <a:cubicBezTo>
                        <a:pt x="501" y="1484"/>
                        <a:pt x="502" y="1479"/>
                        <a:pt x="505" y="1478"/>
                      </a:cubicBezTo>
                      <a:cubicBezTo>
                        <a:pt x="507" y="1477"/>
                        <a:pt x="509" y="1478"/>
                        <a:pt x="511" y="1475"/>
                      </a:cubicBezTo>
                      <a:cubicBezTo>
                        <a:pt x="509" y="1478"/>
                        <a:pt x="510" y="1480"/>
                        <a:pt x="510" y="1482"/>
                      </a:cubicBezTo>
                      <a:close/>
                      <a:moveTo>
                        <a:pt x="500" y="1495"/>
                      </a:moveTo>
                      <a:cubicBezTo>
                        <a:pt x="496" y="1494"/>
                        <a:pt x="494" y="1490"/>
                        <a:pt x="494" y="1487"/>
                      </a:cubicBezTo>
                      <a:cubicBezTo>
                        <a:pt x="490" y="1487"/>
                        <a:pt x="486" y="1494"/>
                        <a:pt x="491" y="1498"/>
                      </a:cubicBezTo>
                      <a:cubicBezTo>
                        <a:pt x="494" y="1500"/>
                        <a:pt x="499" y="1499"/>
                        <a:pt x="500" y="1495"/>
                      </a:cubicBezTo>
                      <a:close/>
                      <a:moveTo>
                        <a:pt x="490" y="1498"/>
                      </a:moveTo>
                      <a:cubicBezTo>
                        <a:pt x="489" y="1498"/>
                        <a:pt x="489" y="1497"/>
                        <a:pt x="489" y="1496"/>
                      </a:cubicBezTo>
                      <a:cubicBezTo>
                        <a:pt x="483" y="1502"/>
                        <a:pt x="475" y="1505"/>
                        <a:pt x="466" y="1506"/>
                      </a:cubicBezTo>
                      <a:cubicBezTo>
                        <a:pt x="451" y="1508"/>
                        <a:pt x="441" y="1498"/>
                        <a:pt x="419" y="1497"/>
                      </a:cubicBezTo>
                      <a:cubicBezTo>
                        <a:pt x="409" y="1497"/>
                        <a:pt x="401" y="1499"/>
                        <a:pt x="395" y="1502"/>
                      </a:cubicBezTo>
                      <a:cubicBezTo>
                        <a:pt x="380" y="1508"/>
                        <a:pt x="368" y="1521"/>
                        <a:pt x="351" y="1524"/>
                      </a:cubicBezTo>
                      <a:cubicBezTo>
                        <a:pt x="358" y="1521"/>
                        <a:pt x="361" y="1512"/>
                        <a:pt x="352" y="1507"/>
                      </a:cubicBezTo>
                      <a:cubicBezTo>
                        <a:pt x="346" y="1504"/>
                        <a:pt x="332" y="1507"/>
                        <a:pt x="328" y="1490"/>
                      </a:cubicBezTo>
                      <a:cubicBezTo>
                        <a:pt x="326" y="1499"/>
                        <a:pt x="326" y="1508"/>
                        <a:pt x="330" y="1515"/>
                      </a:cubicBezTo>
                      <a:cubicBezTo>
                        <a:pt x="333" y="1520"/>
                        <a:pt x="338" y="1523"/>
                        <a:pt x="342" y="1524"/>
                      </a:cubicBezTo>
                      <a:cubicBezTo>
                        <a:pt x="366" y="1531"/>
                        <a:pt x="386" y="1502"/>
                        <a:pt x="405" y="1502"/>
                      </a:cubicBezTo>
                      <a:cubicBezTo>
                        <a:pt x="404" y="1502"/>
                        <a:pt x="404" y="1502"/>
                        <a:pt x="403" y="1502"/>
                      </a:cubicBezTo>
                      <a:cubicBezTo>
                        <a:pt x="383" y="1506"/>
                        <a:pt x="373" y="1527"/>
                        <a:pt x="378" y="1545"/>
                      </a:cubicBezTo>
                      <a:cubicBezTo>
                        <a:pt x="381" y="1554"/>
                        <a:pt x="388" y="1562"/>
                        <a:pt x="399" y="1566"/>
                      </a:cubicBezTo>
                      <a:cubicBezTo>
                        <a:pt x="410" y="1569"/>
                        <a:pt x="422" y="1568"/>
                        <a:pt x="431" y="1560"/>
                      </a:cubicBezTo>
                      <a:cubicBezTo>
                        <a:pt x="440" y="1552"/>
                        <a:pt x="444" y="1541"/>
                        <a:pt x="438" y="1529"/>
                      </a:cubicBezTo>
                      <a:cubicBezTo>
                        <a:pt x="435" y="1522"/>
                        <a:pt x="428" y="1519"/>
                        <a:pt x="420" y="1519"/>
                      </a:cubicBezTo>
                      <a:cubicBezTo>
                        <a:pt x="410" y="1520"/>
                        <a:pt x="404" y="1528"/>
                        <a:pt x="404" y="1536"/>
                      </a:cubicBezTo>
                      <a:cubicBezTo>
                        <a:pt x="404" y="1544"/>
                        <a:pt x="411" y="1552"/>
                        <a:pt x="421" y="1550"/>
                      </a:cubicBezTo>
                      <a:cubicBezTo>
                        <a:pt x="410" y="1551"/>
                        <a:pt x="405" y="1543"/>
                        <a:pt x="406" y="1535"/>
                      </a:cubicBezTo>
                      <a:cubicBezTo>
                        <a:pt x="407" y="1528"/>
                        <a:pt x="412" y="1522"/>
                        <a:pt x="421" y="1522"/>
                      </a:cubicBezTo>
                      <a:cubicBezTo>
                        <a:pt x="427" y="1521"/>
                        <a:pt x="433" y="1525"/>
                        <a:pt x="436" y="1531"/>
                      </a:cubicBezTo>
                      <a:cubicBezTo>
                        <a:pt x="440" y="1541"/>
                        <a:pt x="436" y="1551"/>
                        <a:pt x="428" y="1557"/>
                      </a:cubicBezTo>
                      <a:cubicBezTo>
                        <a:pt x="420" y="1564"/>
                        <a:pt x="410" y="1565"/>
                        <a:pt x="400" y="1562"/>
                      </a:cubicBezTo>
                      <a:cubicBezTo>
                        <a:pt x="390" y="1559"/>
                        <a:pt x="383" y="1551"/>
                        <a:pt x="381" y="1542"/>
                      </a:cubicBezTo>
                      <a:cubicBezTo>
                        <a:pt x="377" y="1526"/>
                        <a:pt x="386" y="1508"/>
                        <a:pt x="403" y="1504"/>
                      </a:cubicBezTo>
                      <a:cubicBezTo>
                        <a:pt x="417" y="1501"/>
                        <a:pt x="428" y="1506"/>
                        <a:pt x="437" y="1516"/>
                      </a:cubicBezTo>
                      <a:cubicBezTo>
                        <a:pt x="451" y="1533"/>
                        <a:pt x="455" y="1559"/>
                        <a:pt x="448" y="1574"/>
                      </a:cubicBezTo>
                      <a:cubicBezTo>
                        <a:pt x="444" y="1583"/>
                        <a:pt x="434" y="1589"/>
                        <a:pt x="425" y="1583"/>
                      </a:cubicBezTo>
                      <a:cubicBezTo>
                        <a:pt x="420" y="1579"/>
                        <a:pt x="419" y="1574"/>
                        <a:pt x="424" y="1568"/>
                      </a:cubicBezTo>
                      <a:cubicBezTo>
                        <a:pt x="413" y="1569"/>
                        <a:pt x="412" y="1586"/>
                        <a:pt x="421" y="1595"/>
                      </a:cubicBezTo>
                      <a:cubicBezTo>
                        <a:pt x="430" y="1604"/>
                        <a:pt x="441" y="1604"/>
                        <a:pt x="450" y="1601"/>
                      </a:cubicBezTo>
                      <a:cubicBezTo>
                        <a:pt x="462" y="1595"/>
                        <a:pt x="470" y="1580"/>
                        <a:pt x="468" y="1563"/>
                      </a:cubicBezTo>
                      <a:cubicBezTo>
                        <a:pt x="466" y="1546"/>
                        <a:pt x="456" y="1529"/>
                        <a:pt x="443" y="1517"/>
                      </a:cubicBezTo>
                      <a:cubicBezTo>
                        <a:pt x="445" y="1518"/>
                        <a:pt x="446" y="1520"/>
                        <a:pt x="448" y="1521"/>
                      </a:cubicBezTo>
                      <a:cubicBezTo>
                        <a:pt x="471" y="1542"/>
                        <a:pt x="480" y="1569"/>
                        <a:pt x="471" y="1599"/>
                      </a:cubicBezTo>
                      <a:cubicBezTo>
                        <a:pt x="465" y="1621"/>
                        <a:pt x="450" y="1635"/>
                        <a:pt x="427" y="1639"/>
                      </a:cubicBezTo>
                      <a:cubicBezTo>
                        <a:pt x="413" y="1642"/>
                        <a:pt x="400" y="1640"/>
                        <a:pt x="388" y="1635"/>
                      </a:cubicBezTo>
                      <a:cubicBezTo>
                        <a:pt x="376" y="1630"/>
                        <a:pt x="364" y="1622"/>
                        <a:pt x="355" y="1612"/>
                      </a:cubicBezTo>
                      <a:cubicBezTo>
                        <a:pt x="351" y="1606"/>
                        <a:pt x="348" y="1602"/>
                        <a:pt x="346" y="1595"/>
                      </a:cubicBezTo>
                      <a:cubicBezTo>
                        <a:pt x="342" y="1583"/>
                        <a:pt x="343" y="1571"/>
                        <a:pt x="349" y="1560"/>
                      </a:cubicBezTo>
                      <a:cubicBezTo>
                        <a:pt x="354" y="1551"/>
                        <a:pt x="361" y="1546"/>
                        <a:pt x="371" y="1546"/>
                      </a:cubicBezTo>
                      <a:cubicBezTo>
                        <a:pt x="364" y="1535"/>
                        <a:pt x="336" y="1540"/>
                        <a:pt x="338" y="1563"/>
                      </a:cubicBezTo>
                      <a:cubicBezTo>
                        <a:pt x="326" y="1570"/>
                        <a:pt x="335" y="1591"/>
                        <a:pt x="345" y="1604"/>
                      </a:cubicBezTo>
                      <a:cubicBezTo>
                        <a:pt x="332" y="1589"/>
                        <a:pt x="323" y="1562"/>
                        <a:pt x="320" y="1549"/>
                      </a:cubicBezTo>
                      <a:cubicBezTo>
                        <a:pt x="319" y="1549"/>
                        <a:pt x="318" y="1550"/>
                        <a:pt x="317" y="1549"/>
                      </a:cubicBezTo>
                      <a:cubicBezTo>
                        <a:pt x="318" y="1555"/>
                        <a:pt x="320" y="1562"/>
                        <a:pt x="323" y="1569"/>
                      </a:cubicBezTo>
                      <a:cubicBezTo>
                        <a:pt x="315" y="1562"/>
                        <a:pt x="304" y="1557"/>
                        <a:pt x="293" y="1560"/>
                      </a:cubicBezTo>
                      <a:cubicBezTo>
                        <a:pt x="274" y="1564"/>
                        <a:pt x="259" y="1586"/>
                        <a:pt x="234" y="1587"/>
                      </a:cubicBezTo>
                      <a:cubicBezTo>
                        <a:pt x="256" y="1594"/>
                        <a:pt x="277" y="1581"/>
                        <a:pt x="290" y="1577"/>
                      </a:cubicBezTo>
                      <a:cubicBezTo>
                        <a:pt x="317" y="1570"/>
                        <a:pt x="324" y="1581"/>
                        <a:pt x="336" y="1597"/>
                      </a:cubicBezTo>
                      <a:cubicBezTo>
                        <a:pt x="334" y="1595"/>
                        <a:pt x="331" y="1593"/>
                        <a:pt x="328" y="1591"/>
                      </a:cubicBezTo>
                      <a:cubicBezTo>
                        <a:pt x="309" y="1581"/>
                        <a:pt x="285" y="1583"/>
                        <a:pt x="269" y="1595"/>
                      </a:cubicBezTo>
                      <a:cubicBezTo>
                        <a:pt x="256" y="1606"/>
                        <a:pt x="250" y="1622"/>
                        <a:pt x="252" y="1638"/>
                      </a:cubicBezTo>
                      <a:cubicBezTo>
                        <a:pt x="257" y="1660"/>
                        <a:pt x="273" y="1675"/>
                        <a:pt x="294" y="1678"/>
                      </a:cubicBezTo>
                      <a:cubicBezTo>
                        <a:pt x="304" y="1679"/>
                        <a:pt x="313" y="1677"/>
                        <a:pt x="320" y="1672"/>
                      </a:cubicBezTo>
                      <a:cubicBezTo>
                        <a:pt x="334" y="1662"/>
                        <a:pt x="336" y="1648"/>
                        <a:pt x="330" y="1633"/>
                      </a:cubicBezTo>
                      <a:cubicBezTo>
                        <a:pt x="328" y="1650"/>
                        <a:pt x="315" y="1649"/>
                        <a:pt x="310" y="1653"/>
                      </a:cubicBezTo>
                      <a:cubicBezTo>
                        <a:pt x="298" y="1662"/>
                        <a:pt x="312" y="1675"/>
                        <a:pt x="324" y="1667"/>
                      </a:cubicBezTo>
                      <a:cubicBezTo>
                        <a:pt x="326" y="1666"/>
                        <a:pt x="327" y="1665"/>
                        <a:pt x="328" y="1663"/>
                      </a:cubicBezTo>
                      <a:cubicBezTo>
                        <a:pt x="321" y="1673"/>
                        <a:pt x="308" y="1678"/>
                        <a:pt x="295" y="1677"/>
                      </a:cubicBezTo>
                      <a:cubicBezTo>
                        <a:pt x="274" y="1673"/>
                        <a:pt x="259" y="1658"/>
                        <a:pt x="255" y="1638"/>
                      </a:cubicBezTo>
                      <a:cubicBezTo>
                        <a:pt x="253" y="1623"/>
                        <a:pt x="259" y="1608"/>
                        <a:pt x="271" y="1599"/>
                      </a:cubicBezTo>
                      <a:cubicBezTo>
                        <a:pt x="286" y="1588"/>
                        <a:pt x="307" y="1587"/>
                        <a:pt x="324" y="1596"/>
                      </a:cubicBezTo>
                      <a:cubicBezTo>
                        <a:pt x="331" y="1599"/>
                        <a:pt x="336" y="1604"/>
                        <a:pt x="342" y="1608"/>
                      </a:cubicBezTo>
                      <a:cubicBezTo>
                        <a:pt x="338" y="1606"/>
                        <a:pt x="334" y="1603"/>
                        <a:pt x="330" y="1602"/>
                      </a:cubicBezTo>
                      <a:cubicBezTo>
                        <a:pt x="318" y="1598"/>
                        <a:pt x="302" y="1602"/>
                        <a:pt x="298" y="1614"/>
                      </a:cubicBezTo>
                      <a:cubicBezTo>
                        <a:pt x="296" y="1620"/>
                        <a:pt x="297" y="1626"/>
                        <a:pt x="301" y="1630"/>
                      </a:cubicBezTo>
                      <a:cubicBezTo>
                        <a:pt x="305" y="1633"/>
                        <a:pt x="309" y="1635"/>
                        <a:pt x="313" y="1634"/>
                      </a:cubicBezTo>
                      <a:cubicBezTo>
                        <a:pt x="318" y="1633"/>
                        <a:pt x="322" y="1630"/>
                        <a:pt x="324" y="1626"/>
                      </a:cubicBezTo>
                      <a:cubicBezTo>
                        <a:pt x="327" y="1621"/>
                        <a:pt x="325" y="1614"/>
                        <a:pt x="320" y="1611"/>
                      </a:cubicBezTo>
                      <a:cubicBezTo>
                        <a:pt x="317" y="1609"/>
                        <a:pt x="313" y="1610"/>
                        <a:pt x="310" y="1612"/>
                      </a:cubicBezTo>
                      <a:cubicBezTo>
                        <a:pt x="309" y="1614"/>
                        <a:pt x="308" y="1616"/>
                        <a:pt x="310" y="1618"/>
                      </a:cubicBezTo>
                      <a:cubicBezTo>
                        <a:pt x="310" y="1617"/>
                        <a:pt x="311" y="1615"/>
                        <a:pt x="312" y="1614"/>
                      </a:cubicBezTo>
                      <a:cubicBezTo>
                        <a:pt x="315" y="1612"/>
                        <a:pt x="319" y="1615"/>
                        <a:pt x="319" y="1618"/>
                      </a:cubicBezTo>
                      <a:cubicBezTo>
                        <a:pt x="319" y="1620"/>
                        <a:pt x="319" y="1622"/>
                        <a:pt x="316" y="1624"/>
                      </a:cubicBezTo>
                      <a:cubicBezTo>
                        <a:pt x="314" y="1626"/>
                        <a:pt x="310" y="1626"/>
                        <a:pt x="308" y="1624"/>
                      </a:cubicBezTo>
                      <a:cubicBezTo>
                        <a:pt x="305" y="1622"/>
                        <a:pt x="303" y="1618"/>
                        <a:pt x="305" y="1614"/>
                      </a:cubicBezTo>
                      <a:cubicBezTo>
                        <a:pt x="309" y="1604"/>
                        <a:pt x="324" y="1602"/>
                        <a:pt x="333" y="1605"/>
                      </a:cubicBezTo>
                      <a:cubicBezTo>
                        <a:pt x="344" y="1610"/>
                        <a:pt x="353" y="1619"/>
                        <a:pt x="362" y="1626"/>
                      </a:cubicBezTo>
                      <a:cubicBezTo>
                        <a:pt x="371" y="1634"/>
                        <a:pt x="383" y="1641"/>
                        <a:pt x="400" y="1642"/>
                      </a:cubicBezTo>
                      <a:cubicBezTo>
                        <a:pt x="397" y="1643"/>
                        <a:pt x="393" y="1643"/>
                        <a:pt x="390" y="1644"/>
                      </a:cubicBezTo>
                      <a:cubicBezTo>
                        <a:pt x="368" y="1648"/>
                        <a:pt x="353" y="1662"/>
                        <a:pt x="348" y="1684"/>
                      </a:cubicBezTo>
                      <a:cubicBezTo>
                        <a:pt x="345" y="1705"/>
                        <a:pt x="353" y="1725"/>
                        <a:pt x="370" y="1737"/>
                      </a:cubicBezTo>
                      <a:cubicBezTo>
                        <a:pt x="387" y="1748"/>
                        <a:pt x="409" y="1751"/>
                        <a:pt x="426" y="1740"/>
                      </a:cubicBezTo>
                      <a:cubicBezTo>
                        <a:pt x="441" y="1730"/>
                        <a:pt x="448" y="1714"/>
                        <a:pt x="445" y="1699"/>
                      </a:cubicBezTo>
                      <a:cubicBezTo>
                        <a:pt x="442" y="1689"/>
                        <a:pt x="436" y="1680"/>
                        <a:pt x="428" y="1676"/>
                      </a:cubicBezTo>
                      <a:cubicBezTo>
                        <a:pt x="423" y="1674"/>
                        <a:pt x="417" y="1673"/>
                        <a:pt x="412" y="1673"/>
                      </a:cubicBezTo>
                      <a:cubicBezTo>
                        <a:pt x="401" y="1674"/>
                        <a:pt x="394" y="1682"/>
                        <a:pt x="393" y="1692"/>
                      </a:cubicBezTo>
                      <a:cubicBezTo>
                        <a:pt x="392" y="1703"/>
                        <a:pt x="400" y="1713"/>
                        <a:pt x="411" y="1713"/>
                      </a:cubicBezTo>
                      <a:cubicBezTo>
                        <a:pt x="423" y="1714"/>
                        <a:pt x="432" y="1706"/>
                        <a:pt x="433" y="1695"/>
                      </a:cubicBezTo>
                      <a:cubicBezTo>
                        <a:pt x="434" y="1685"/>
                        <a:pt x="428" y="1677"/>
                        <a:pt x="419" y="1674"/>
                      </a:cubicBezTo>
                      <a:cubicBezTo>
                        <a:pt x="432" y="1676"/>
                        <a:pt x="441" y="1687"/>
                        <a:pt x="443" y="1700"/>
                      </a:cubicBezTo>
                      <a:cubicBezTo>
                        <a:pt x="446" y="1714"/>
                        <a:pt x="439" y="1729"/>
                        <a:pt x="424" y="1739"/>
                      </a:cubicBezTo>
                      <a:cubicBezTo>
                        <a:pt x="408" y="1748"/>
                        <a:pt x="388" y="1745"/>
                        <a:pt x="373" y="1735"/>
                      </a:cubicBezTo>
                      <a:cubicBezTo>
                        <a:pt x="357" y="1724"/>
                        <a:pt x="349" y="1705"/>
                        <a:pt x="353" y="1685"/>
                      </a:cubicBezTo>
                      <a:cubicBezTo>
                        <a:pt x="357" y="1666"/>
                        <a:pt x="371" y="1653"/>
                        <a:pt x="390" y="1649"/>
                      </a:cubicBezTo>
                      <a:cubicBezTo>
                        <a:pt x="404" y="1647"/>
                        <a:pt x="418" y="1649"/>
                        <a:pt x="433" y="1644"/>
                      </a:cubicBezTo>
                      <a:cubicBezTo>
                        <a:pt x="454" y="1638"/>
                        <a:pt x="469" y="1623"/>
                        <a:pt x="476" y="1600"/>
                      </a:cubicBezTo>
                      <a:cubicBezTo>
                        <a:pt x="486" y="1569"/>
                        <a:pt x="477" y="1538"/>
                        <a:pt x="452" y="1517"/>
                      </a:cubicBezTo>
                      <a:cubicBezTo>
                        <a:pt x="441" y="1507"/>
                        <a:pt x="429" y="1501"/>
                        <a:pt x="416" y="1500"/>
                      </a:cubicBezTo>
                      <a:cubicBezTo>
                        <a:pt x="429" y="1500"/>
                        <a:pt x="442" y="1504"/>
                        <a:pt x="453" y="1510"/>
                      </a:cubicBezTo>
                      <a:cubicBezTo>
                        <a:pt x="469" y="1520"/>
                        <a:pt x="483" y="1536"/>
                        <a:pt x="492" y="1552"/>
                      </a:cubicBezTo>
                      <a:cubicBezTo>
                        <a:pt x="495" y="1559"/>
                        <a:pt x="499" y="1564"/>
                        <a:pt x="504" y="1569"/>
                      </a:cubicBezTo>
                      <a:cubicBezTo>
                        <a:pt x="506" y="1570"/>
                        <a:pt x="507" y="1572"/>
                        <a:pt x="509" y="1573"/>
                      </a:cubicBezTo>
                      <a:cubicBezTo>
                        <a:pt x="511" y="1575"/>
                        <a:pt x="514" y="1577"/>
                        <a:pt x="517" y="1579"/>
                      </a:cubicBezTo>
                      <a:cubicBezTo>
                        <a:pt x="518" y="1579"/>
                        <a:pt x="527" y="1584"/>
                        <a:pt x="528" y="1582"/>
                      </a:cubicBezTo>
                      <a:cubicBezTo>
                        <a:pt x="528" y="1581"/>
                        <a:pt x="523" y="1579"/>
                        <a:pt x="522" y="1578"/>
                      </a:cubicBezTo>
                      <a:cubicBezTo>
                        <a:pt x="518" y="1576"/>
                        <a:pt x="515" y="1573"/>
                        <a:pt x="511" y="1570"/>
                      </a:cubicBezTo>
                      <a:cubicBezTo>
                        <a:pt x="510" y="1569"/>
                        <a:pt x="508" y="1568"/>
                        <a:pt x="507" y="1566"/>
                      </a:cubicBezTo>
                      <a:cubicBezTo>
                        <a:pt x="502" y="1561"/>
                        <a:pt x="498" y="1557"/>
                        <a:pt x="494" y="1551"/>
                      </a:cubicBezTo>
                      <a:cubicBezTo>
                        <a:pt x="494" y="1550"/>
                        <a:pt x="494" y="1549"/>
                        <a:pt x="493" y="1548"/>
                      </a:cubicBezTo>
                      <a:cubicBezTo>
                        <a:pt x="495" y="1550"/>
                        <a:pt x="496" y="1552"/>
                        <a:pt x="498" y="1553"/>
                      </a:cubicBezTo>
                      <a:cubicBezTo>
                        <a:pt x="503" y="1557"/>
                        <a:pt x="507" y="1560"/>
                        <a:pt x="513" y="1562"/>
                      </a:cubicBezTo>
                      <a:cubicBezTo>
                        <a:pt x="529" y="1568"/>
                        <a:pt x="542" y="1558"/>
                        <a:pt x="547" y="1544"/>
                      </a:cubicBezTo>
                      <a:cubicBezTo>
                        <a:pt x="552" y="1532"/>
                        <a:pt x="551" y="1518"/>
                        <a:pt x="544" y="1508"/>
                      </a:cubicBezTo>
                      <a:cubicBezTo>
                        <a:pt x="537" y="1500"/>
                        <a:pt x="527" y="1497"/>
                        <a:pt x="516" y="1501"/>
                      </a:cubicBezTo>
                      <a:cubicBezTo>
                        <a:pt x="509" y="1505"/>
                        <a:pt x="502" y="1512"/>
                        <a:pt x="503" y="1521"/>
                      </a:cubicBezTo>
                      <a:cubicBezTo>
                        <a:pt x="504" y="1526"/>
                        <a:pt x="506" y="1530"/>
                        <a:pt x="511" y="1532"/>
                      </a:cubicBezTo>
                      <a:cubicBezTo>
                        <a:pt x="514" y="1533"/>
                        <a:pt x="516" y="1533"/>
                        <a:pt x="519" y="1532"/>
                      </a:cubicBezTo>
                      <a:cubicBezTo>
                        <a:pt x="522" y="1531"/>
                        <a:pt x="525" y="1528"/>
                        <a:pt x="525" y="1525"/>
                      </a:cubicBezTo>
                      <a:cubicBezTo>
                        <a:pt x="526" y="1521"/>
                        <a:pt x="525" y="1517"/>
                        <a:pt x="522" y="1515"/>
                      </a:cubicBezTo>
                      <a:cubicBezTo>
                        <a:pt x="519" y="1513"/>
                        <a:pt x="515" y="1513"/>
                        <a:pt x="512" y="1515"/>
                      </a:cubicBezTo>
                      <a:cubicBezTo>
                        <a:pt x="508" y="1518"/>
                        <a:pt x="508" y="1524"/>
                        <a:pt x="511" y="1527"/>
                      </a:cubicBezTo>
                      <a:cubicBezTo>
                        <a:pt x="514" y="1531"/>
                        <a:pt x="519" y="1531"/>
                        <a:pt x="523" y="1528"/>
                      </a:cubicBezTo>
                      <a:cubicBezTo>
                        <a:pt x="524" y="1527"/>
                        <a:pt x="525" y="1525"/>
                        <a:pt x="525" y="1524"/>
                      </a:cubicBezTo>
                      <a:cubicBezTo>
                        <a:pt x="525" y="1525"/>
                        <a:pt x="525" y="1525"/>
                        <a:pt x="525" y="1525"/>
                      </a:cubicBezTo>
                      <a:cubicBezTo>
                        <a:pt x="524" y="1528"/>
                        <a:pt x="522" y="1530"/>
                        <a:pt x="519" y="1532"/>
                      </a:cubicBezTo>
                      <a:cubicBezTo>
                        <a:pt x="516" y="1533"/>
                        <a:pt x="514" y="1533"/>
                        <a:pt x="511" y="1531"/>
                      </a:cubicBezTo>
                      <a:cubicBezTo>
                        <a:pt x="507" y="1529"/>
                        <a:pt x="504" y="1525"/>
                        <a:pt x="504" y="1521"/>
                      </a:cubicBezTo>
                      <a:cubicBezTo>
                        <a:pt x="503" y="1513"/>
                        <a:pt x="510" y="1505"/>
                        <a:pt x="517" y="1502"/>
                      </a:cubicBezTo>
                      <a:cubicBezTo>
                        <a:pt x="526" y="1499"/>
                        <a:pt x="536" y="1501"/>
                        <a:pt x="542" y="1509"/>
                      </a:cubicBezTo>
                      <a:cubicBezTo>
                        <a:pt x="550" y="1519"/>
                        <a:pt x="549" y="1533"/>
                        <a:pt x="544" y="1544"/>
                      </a:cubicBezTo>
                      <a:cubicBezTo>
                        <a:pt x="539" y="1556"/>
                        <a:pt x="528" y="1564"/>
                        <a:pt x="514" y="1559"/>
                      </a:cubicBezTo>
                      <a:cubicBezTo>
                        <a:pt x="509" y="1557"/>
                        <a:pt x="505" y="1554"/>
                        <a:pt x="500" y="1550"/>
                      </a:cubicBezTo>
                      <a:cubicBezTo>
                        <a:pt x="498" y="1548"/>
                        <a:pt x="495" y="1545"/>
                        <a:pt x="493" y="1543"/>
                      </a:cubicBezTo>
                      <a:cubicBezTo>
                        <a:pt x="487" y="1536"/>
                        <a:pt x="481" y="1528"/>
                        <a:pt x="474" y="1521"/>
                      </a:cubicBezTo>
                      <a:cubicBezTo>
                        <a:pt x="469" y="1516"/>
                        <a:pt x="464" y="1512"/>
                        <a:pt x="459" y="1509"/>
                      </a:cubicBezTo>
                      <a:cubicBezTo>
                        <a:pt x="462" y="1509"/>
                        <a:pt x="465" y="1509"/>
                        <a:pt x="469" y="1509"/>
                      </a:cubicBezTo>
                      <a:cubicBezTo>
                        <a:pt x="477" y="1507"/>
                        <a:pt x="485" y="1503"/>
                        <a:pt x="490" y="1498"/>
                      </a:cubicBezTo>
                      <a:close/>
                      <a:moveTo>
                        <a:pt x="568" y="1600"/>
                      </a:moveTo>
                      <a:cubicBezTo>
                        <a:pt x="564" y="1600"/>
                        <a:pt x="560" y="1599"/>
                        <a:pt x="560" y="1595"/>
                      </a:cubicBezTo>
                      <a:cubicBezTo>
                        <a:pt x="558" y="1588"/>
                        <a:pt x="566" y="1585"/>
                        <a:pt x="570" y="1589"/>
                      </a:cubicBezTo>
                      <a:cubicBezTo>
                        <a:pt x="574" y="1591"/>
                        <a:pt x="574" y="1595"/>
                        <a:pt x="580" y="1596"/>
                      </a:cubicBezTo>
                      <a:cubicBezTo>
                        <a:pt x="573" y="1596"/>
                        <a:pt x="572" y="1599"/>
                        <a:pt x="568" y="1600"/>
                      </a:cubicBezTo>
                      <a:close/>
                      <a:moveTo>
                        <a:pt x="493" y="1558"/>
                      </a:moveTo>
                      <a:cubicBezTo>
                        <a:pt x="500" y="1570"/>
                        <a:pt x="497" y="1586"/>
                        <a:pt x="490" y="1593"/>
                      </a:cubicBezTo>
                      <a:cubicBezTo>
                        <a:pt x="484" y="1599"/>
                        <a:pt x="478" y="1604"/>
                        <a:pt x="477" y="1612"/>
                      </a:cubicBezTo>
                      <a:cubicBezTo>
                        <a:pt x="476" y="1618"/>
                        <a:pt x="479" y="1627"/>
                        <a:pt x="486" y="1627"/>
                      </a:cubicBezTo>
                      <a:cubicBezTo>
                        <a:pt x="482" y="1624"/>
                        <a:pt x="483" y="1618"/>
                        <a:pt x="486" y="1613"/>
                      </a:cubicBezTo>
                      <a:cubicBezTo>
                        <a:pt x="488" y="1609"/>
                        <a:pt x="490" y="1605"/>
                        <a:pt x="489" y="1600"/>
                      </a:cubicBezTo>
                      <a:cubicBezTo>
                        <a:pt x="499" y="1598"/>
                        <a:pt x="502" y="1590"/>
                        <a:pt x="502" y="1583"/>
                      </a:cubicBezTo>
                      <a:cubicBezTo>
                        <a:pt x="503" y="1575"/>
                        <a:pt x="500" y="1564"/>
                        <a:pt x="493" y="1558"/>
                      </a:cubicBezTo>
                      <a:close/>
                      <a:moveTo>
                        <a:pt x="608" y="1540"/>
                      </a:moveTo>
                      <a:cubicBezTo>
                        <a:pt x="624" y="1528"/>
                        <a:pt x="641" y="1538"/>
                        <a:pt x="649" y="1539"/>
                      </a:cubicBezTo>
                      <a:cubicBezTo>
                        <a:pt x="662" y="1542"/>
                        <a:pt x="664" y="1530"/>
                        <a:pt x="651" y="1525"/>
                      </a:cubicBezTo>
                      <a:cubicBezTo>
                        <a:pt x="641" y="1521"/>
                        <a:pt x="620" y="1525"/>
                        <a:pt x="608" y="1540"/>
                      </a:cubicBezTo>
                      <a:close/>
                      <a:moveTo>
                        <a:pt x="540" y="1595"/>
                      </a:moveTo>
                      <a:cubicBezTo>
                        <a:pt x="539" y="1589"/>
                        <a:pt x="543" y="1582"/>
                        <a:pt x="547" y="1580"/>
                      </a:cubicBezTo>
                      <a:cubicBezTo>
                        <a:pt x="544" y="1574"/>
                        <a:pt x="531" y="1575"/>
                        <a:pt x="529" y="1584"/>
                      </a:cubicBezTo>
                      <a:cubicBezTo>
                        <a:pt x="528" y="1591"/>
                        <a:pt x="534" y="1597"/>
                        <a:pt x="540" y="1595"/>
                      </a:cubicBezTo>
                      <a:close/>
                      <a:moveTo>
                        <a:pt x="501" y="1567"/>
                      </a:moveTo>
                      <a:cubicBezTo>
                        <a:pt x="512" y="1589"/>
                        <a:pt x="498" y="1611"/>
                        <a:pt x="496" y="1619"/>
                      </a:cubicBezTo>
                      <a:cubicBezTo>
                        <a:pt x="493" y="1634"/>
                        <a:pt x="510" y="1638"/>
                        <a:pt x="515" y="1621"/>
                      </a:cubicBezTo>
                      <a:cubicBezTo>
                        <a:pt x="518" y="1611"/>
                        <a:pt x="518" y="1588"/>
                        <a:pt x="501" y="1567"/>
                      </a:cubicBezTo>
                      <a:close/>
                      <a:moveTo>
                        <a:pt x="557" y="1527"/>
                      </a:moveTo>
                      <a:cubicBezTo>
                        <a:pt x="551" y="1518"/>
                        <a:pt x="547" y="1507"/>
                        <a:pt x="547" y="1497"/>
                      </a:cubicBezTo>
                      <a:cubicBezTo>
                        <a:pt x="548" y="1487"/>
                        <a:pt x="554" y="1477"/>
                        <a:pt x="564" y="1474"/>
                      </a:cubicBezTo>
                      <a:cubicBezTo>
                        <a:pt x="569" y="1472"/>
                        <a:pt x="576" y="1472"/>
                        <a:pt x="581" y="1473"/>
                      </a:cubicBezTo>
                      <a:cubicBezTo>
                        <a:pt x="588" y="1475"/>
                        <a:pt x="592" y="1478"/>
                        <a:pt x="597" y="1483"/>
                      </a:cubicBezTo>
                      <a:cubicBezTo>
                        <a:pt x="602" y="1487"/>
                        <a:pt x="604" y="1492"/>
                        <a:pt x="607" y="1498"/>
                      </a:cubicBezTo>
                      <a:cubicBezTo>
                        <a:pt x="608" y="1501"/>
                        <a:pt x="608" y="1503"/>
                        <a:pt x="609" y="1506"/>
                      </a:cubicBezTo>
                      <a:cubicBezTo>
                        <a:pt x="610" y="1513"/>
                        <a:pt x="610" y="1520"/>
                        <a:pt x="609" y="1527"/>
                      </a:cubicBezTo>
                      <a:cubicBezTo>
                        <a:pt x="607" y="1538"/>
                        <a:pt x="603" y="1546"/>
                        <a:pt x="596" y="1554"/>
                      </a:cubicBezTo>
                      <a:cubicBezTo>
                        <a:pt x="595" y="1555"/>
                        <a:pt x="595" y="1555"/>
                        <a:pt x="594" y="1556"/>
                      </a:cubicBezTo>
                      <a:cubicBezTo>
                        <a:pt x="602" y="1554"/>
                        <a:pt x="610" y="1555"/>
                        <a:pt x="617" y="1557"/>
                      </a:cubicBezTo>
                      <a:cubicBezTo>
                        <a:pt x="626" y="1560"/>
                        <a:pt x="634" y="1565"/>
                        <a:pt x="638" y="1574"/>
                      </a:cubicBezTo>
                      <a:cubicBezTo>
                        <a:pt x="639" y="1577"/>
                        <a:pt x="640" y="1581"/>
                        <a:pt x="640" y="1586"/>
                      </a:cubicBezTo>
                      <a:cubicBezTo>
                        <a:pt x="640" y="1582"/>
                        <a:pt x="638" y="1578"/>
                        <a:pt x="637" y="1575"/>
                      </a:cubicBezTo>
                      <a:cubicBezTo>
                        <a:pt x="632" y="1567"/>
                        <a:pt x="625" y="1562"/>
                        <a:pt x="616" y="1559"/>
                      </a:cubicBezTo>
                      <a:cubicBezTo>
                        <a:pt x="610" y="1558"/>
                        <a:pt x="604" y="1558"/>
                        <a:pt x="599" y="1559"/>
                      </a:cubicBezTo>
                      <a:cubicBezTo>
                        <a:pt x="588" y="1561"/>
                        <a:pt x="580" y="1566"/>
                        <a:pt x="570" y="1569"/>
                      </a:cubicBezTo>
                      <a:cubicBezTo>
                        <a:pt x="569" y="1569"/>
                        <a:pt x="569" y="1569"/>
                        <a:pt x="569" y="1569"/>
                      </a:cubicBezTo>
                      <a:cubicBezTo>
                        <a:pt x="563" y="1570"/>
                        <a:pt x="558" y="1571"/>
                        <a:pt x="552" y="1571"/>
                      </a:cubicBezTo>
                      <a:cubicBezTo>
                        <a:pt x="550" y="1571"/>
                        <a:pt x="536" y="1570"/>
                        <a:pt x="535" y="1569"/>
                      </a:cubicBezTo>
                      <a:cubicBezTo>
                        <a:pt x="536" y="1568"/>
                        <a:pt x="545" y="1568"/>
                        <a:pt x="546" y="1568"/>
                      </a:cubicBezTo>
                      <a:cubicBezTo>
                        <a:pt x="554" y="1568"/>
                        <a:pt x="561" y="1567"/>
                        <a:pt x="568" y="1565"/>
                      </a:cubicBezTo>
                      <a:cubicBezTo>
                        <a:pt x="569" y="1565"/>
                        <a:pt x="569" y="1565"/>
                        <a:pt x="569" y="1565"/>
                      </a:cubicBezTo>
                      <a:cubicBezTo>
                        <a:pt x="579" y="1563"/>
                        <a:pt x="586" y="1559"/>
                        <a:pt x="593" y="1552"/>
                      </a:cubicBezTo>
                      <a:cubicBezTo>
                        <a:pt x="602" y="1544"/>
                        <a:pt x="607" y="1532"/>
                        <a:pt x="606" y="1520"/>
                      </a:cubicBezTo>
                      <a:cubicBezTo>
                        <a:pt x="605" y="1513"/>
                        <a:pt x="598" y="1504"/>
                        <a:pt x="591" y="1505"/>
                      </a:cubicBezTo>
                      <a:cubicBezTo>
                        <a:pt x="588" y="1506"/>
                        <a:pt x="586" y="1508"/>
                        <a:pt x="586" y="1510"/>
                      </a:cubicBezTo>
                      <a:cubicBezTo>
                        <a:pt x="585" y="1513"/>
                        <a:pt x="587" y="1515"/>
                        <a:pt x="589" y="1516"/>
                      </a:cubicBezTo>
                      <a:cubicBezTo>
                        <a:pt x="591" y="1516"/>
                        <a:pt x="592" y="1516"/>
                        <a:pt x="593" y="1515"/>
                      </a:cubicBezTo>
                      <a:cubicBezTo>
                        <a:pt x="595" y="1514"/>
                        <a:pt x="595" y="1511"/>
                        <a:pt x="593" y="1510"/>
                      </a:cubicBezTo>
                      <a:cubicBezTo>
                        <a:pt x="592" y="1509"/>
                        <a:pt x="591" y="1509"/>
                        <a:pt x="590" y="1510"/>
                      </a:cubicBezTo>
                      <a:cubicBezTo>
                        <a:pt x="591" y="1508"/>
                        <a:pt x="592" y="1507"/>
                        <a:pt x="594" y="1508"/>
                      </a:cubicBezTo>
                      <a:cubicBezTo>
                        <a:pt x="596" y="1509"/>
                        <a:pt x="598" y="1511"/>
                        <a:pt x="598" y="1514"/>
                      </a:cubicBezTo>
                      <a:cubicBezTo>
                        <a:pt x="598" y="1518"/>
                        <a:pt x="594" y="1521"/>
                        <a:pt x="590" y="1521"/>
                      </a:cubicBezTo>
                      <a:cubicBezTo>
                        <a:pt x="587" y="1521"/>
                        <a:pt x="583" y="1520"/>
                        <a:pt x="581" y="1517"/>
                      </a:cubicBezTo>
                      <a:cubicBezTo>
                        <a:pt x="580" y="1515"/>
                        <a:pt x="579" y="1511"/>
                        <a:pt x="580" y="1508"/>
                      </a:cubicBezTo>
                      <a:cubicBezTo>
                        <a:pt x="581" y="1505"/>
                        <a:pt x="584" y="1501"/>
                        <a:pt x="589" y="1501"/>
                      </a:cubicBezTo>
                      <a:cubicBezTo>
                        <a:pt x="598" y="1500"/>
                        <a:pt x="605" y="1508"/>
                        <a:pt x="607" y="1516"/>
                      </a:cubicBezTo>
                      <a:cubicBezTo>
                        <a:pt x="607" y="1519"/>
                        <a:pt x="607" y="1522"/>
                        <a:pt x="607" y="1525"/>
                      </a:cubicBezTo>
                      <a:cubicBezTo>
                        <a:pt x="608" y="1516"/>
                        <a:pt x="608" y="1508"/>
                        <a:pt x="605" y="1498"/>
                      </a:cubicBezTo>
                      <a:cubicBezTo>
                        <a:pt x="603" y="1493"/>
                        <a:pt x="600" y="1488"/>
                        <a:pt x="596" y="1484"/>
                      </a:cubicBezTo>
                      <a:cubicBezTo>
                        <a:pt x="591" y="1479"/>
                        <a:pt x="587" y="1476"/>
                        <a:pt x="581" y="1474"/>
                      </a:cubicBezTo>
                      <a:cubicBezTo>
                        <a:pt x="578" y="1473"/>
                        <a:pt x="575" y="1473"/>
                        <a:pt x="571" y="1473"/>
                      </a:cubicBezTo>
                      <a:cubicBezTo>
                        <a:pt x="571" y="1473"/>
                        <a:pt x="571" y="1473"/>
                        <a:pt x="571" y="1473"/>
                      </a:cubicBezTo>
                      <a:cubicBezTo>
                        <a:pt x="580" y="1474"/>
                        <a:pt x="587" y="1483"/>
                        <a:pt x="578" y="1493"/>
                      </a:cubicBezTo>
                      <a:cubicBezTo>
                        <a:pt x="573" y="1501"/>
                        <a:pt x="554" y="1504"/>
                        <a:pt x="557" y="1527"/>
                      </a:cubicBezTo>
                      <a:close/>
                      <a:moveTo>
                        <a:pt x="636" y="1575"/>
                      </a:moveTo>
                      <a:cubicBezTo>
                        <a:pt x="625" y="1579"/>
                        <a:pt x="632" y="1593"/>
                        <a:pt x="633" y="1598"/>
                      </a:cubicBezTo>
                      <a:cubicBezTo>
                        <a:pt x="634" y="1602"/>
                        <a:pt x="634" y="1605"/>
                        <a:pt x="632" y="1608"/>
                      </a:cubicBezTo>
                      <a:cubicBezTo>
                        <a:pt x="637" y="1606"/>
                        <a:pt x="644" y="1598"/>
                        <a:pt x="647" y="1592"/>
                      </a:cubicBezTo>
                      <a:cubicBezTo>
                        <a:pt x="650" y="1586"/>
                        <a:pt x="648" y="1578"/>
                        <a:pt x="639" y="1574"/>
                      </a:cubicBezTo>
                      <a:cubicBezTo>
                        <a:pt x="641" y="1578"/>
                        <a:pt x="642" y="1584"/>
                        <a:pt x="639" y="1588"/>
                      </a:cubicBezTo>
                      <a:cubicBezTo>
                        <a:pt x="640" y="1586"/>
                        <a:pt x="639" y="1579"/>
                        <a:pt x="636" y="1575"/>
                      </a:cubicBezTo>
                      <a:close/>
                      <a:moveTo>
                        <a:pt x="528" y="1567"/>
                      </a:moveTo>
                      <a:cubicBezTo>
                        <a:pt x="552" y="1558"/>
                        <a:pt x="559" y="1538"/>
                        <a:pt x="568" y="1530"/>
                      </a:cubicBezTo>
                      <a:cubicBezTo>
                        <a:pt x="579" y="1521"/>
                        <a:pt x="589" y="1533"/>
                        <a:pt x="580" y="1545"/>
                      </a:cubicBezTo>
                      <a:cubicBezTo>
                        <a:pt x="570" y="1558"/>
                        <a:pt x="548" y="1566"/>
                        <a:pt x="528" y="1567"/>
                      </a:cubicBezTo>
                      <a:close/>
                      <a:moveTo>
                        <a:pt x="610" y="1534"/>
                      </a:moveTo>
                      <a:cubicBezTo>
                        <a:pt x="620" y="1516"/>
                        <a:pt x="614" y="1478"/>
                        <a:pt x="593" y="1477"/>
                      </a:cubicBezTo>
                      <a:cubicBezTo>
                        <a:pt x="593" y="1473"/>
                        <a:pt x="599" y="1469"/>
                        <a:pt x="605" y="1470"/>
                      </a:cubicBezTo>
                      <a:cubicBezTo>
                        <a:pt x="611" y="1472"/>
                        <a:pt x="618" y="1479"/>
                        <a:pt x="617" y="1488"/>
                      </a:cubicBezTo>
                      <a:cubicBezTo>
                        <a:pt x="622" y="1488"/>
                        <a:pt x="626" y="1501"/>
                        <a:pt x="621" y="1515"/>
                      </a:cubicBezTo>
                      <a:cubicBezTo>
                        <a:pt x="627" y="1509"/>
                        <a:pt x="635" y="1504"/>
                        <a:pt x="643" y="1501"/>
                      </a:cubicBezTo>
                      <a:cubicBezTo>
                        <a:pt x="653" y="1498"/>
                        <a:pt x="664" y="1496"/>
                        <a:pt x="673" y="1499"/>
                      </a:cubicBezTo>
                      <a:cubicBezTo>
                        <a:pt x="684" y="1502"/>
                        <a:pt x="692" y="1509"/>
                        <a:pt x="695" y="1519"/>
                      </a:cubicBezTo>
                      <a:cubicBezTo>
                        <a:pt x="696" y="1526"/>
                        <a:pt x="695" y="1535"/>
                        <a:pt x="689" y="1540"/>
                      </a:cubicBezTo>
                      <a:cubicBezTo>
                        <a:pt x="684" y="1543"/>
                        <a:pt x="676" y="1543"/>
                        <a:pt x="671" y="1541"/>
                      </a:cubicBezTo>
                      <a:cubicBezTo>
                        <a:pt x="666" y="1538"/>
                        <a:pt x="662" y="1532"/>
                        <a:pt x="659" y="1526"/>
                      </a:cubicBezTo>
                      <a:cubicBezTo>
                        <a:pt x="670" y="1535"/>
                        <a:pt x="677" y="1527"/>
                        <a:pt x="683" y="1526"/>
                      </a:cubicBezTo>
                      <a:cubicBezTo>
                        <a:pt x="690" y="1525"/>
                        <a:pt x="693" y="1531"/>
                        <a:pt x="691" y="1536"/>
                      </a:cubicBezTo>
                      <a:cubicBezTo>
                        <a:pt x="691" y="1536"/>
                        <a:pt x="691" y="1536"/>
                        <a:pt x="691" y="1536"/>
                      </a:cubicBezTo>
                      <a:cubicBezTo>
                        <a:pt x="694" y="1531"/>
                        <a:pt x="694" y="1526"/>
                        <a:pt x="693" y="1520"/>
                      </a:cubicBezTo>
                      <a:cubicBezTo>
                        <a:pt x="691" y="1511"/>
                        <a:pt x="685" y="1504"/>
                        <a:pt x="676" y="1501"/>
                      </a:cubicBezTo>
                      <a:cubicBezTo>
                        <a:pt x="678" y="1502"/>
                        <a:pt x="680" y="1504"/>
                        <a:pt x="681" y="1506"/>
                      </a:cubicBezTo>
                      <a:cubicBezTo>
                        <a:pt x="684" y="1509"/>
                        <a:pt x="685" y="1515"/>
                        <a:pt x="682" y="1518"/>
                      </a:cubicBezTo>
                      <a:cubicBezTo>
                        <a:pt x="681" y="1520"/>
                        <a:pt x="678" y="1521"/>
                        <a:pt x="676" y="1520"/>
                      </a:cubicBezTo>
                      <a:cubicBezTo>
                        <a:pt x="674" y="1520"/>
                        <a:pt x="672" y="1519"/>
                        <a:pt x="672" y="1517"/>
                      </a:cubicBezTo>
                      <a:cubicBezTo>
                        <a:pt x="671" y="1515"/>
                        <a:pt x="671" y="1513"/>
                        <a:pt x="672" y="1512"/>
                      </a:cubicBezTo>
                      <a:cubicBezTo>
                        <a:pt x="674" y="1509"/>
                        <a:pt x="676" y="1509"/>
                        <a:pt x="679" y="1510"/>
                      </a:cubicBezTo>
                      <a:cubicBezTo>
                        <a:pt x="680" y="1511"/>
                        <a:pt x="681" y="1512"/>
                        <a:pt x="680" y="1514"/>
                      </a:cubicBezTo>
                      <a:cubicBezTo>
                        <a:pt x="680" y="1515"/>
                        <a:pt x="679" y="1515"/>
                        <a:pt x="678" y="1515"/>
                      </a:cubicBezTo>
                      <a:cubicBezTo>
                        <a:pt x="679" y="1515"/>
                        <a:pt x="679" y="1514"/>
                        <a:pt x="679" y="1513"/>
                      </a:cubicBezTo>
                      <a:cubicBezTo>
                        <a:pt x="679" y="1512"/>
                        <a:pt x="678" y="1511"/>
                        <a:pt x="676" y="1512"/>
                      </a:cubicBezTo>
                      <a:cubicBezTo>
                        <a:pt x="676" y="1512"/>
                        <a:pt x="675" y="1513"/>
                        <a:pt x="675" y="1514"/>
                      </a:cubicBezTo>
                      <a:cubicBezTo>
                        <a:pt x="675" y="1515"/>
                        <a:pt x="675" y="1516"/>
                        <a:pt x="676" y="1517"/>
                      </a:cubicBezTo>
                      <a:cubicBezTo>
                        <a:pt x="678" y="1518"/>
                        <a:pt x="680" y="1517"/>
                        <a:pt x="681" y="1516"/>
                      </a:cubicBezTo>
                      <a:cubicBezTo>
                        <a:pt x="683" y="1512"/>
                        <a:pt x="681" y="1507"/>
                        <a:pt x="678" y="1504"/>
                      </a:cubicBezTo>
                      <a:cubicBezTo>
                        <a:pt x="673" y="1500"/>
                        <a:pt x="664" y="1499"/>
                        <a:pt x="658" y="1500"/>
                      </a:cubicBezTo>
                      <a:cubicBezTo>
                        <a:pt x="641" y="1501"/>
                        <a:pt x="627" y="1509"/>
                        <a:pt x="619" y="1521"/>
                      </a:cubicBezTo>
                      <a:cubicBezTo>
                        <a:pt x="617" y="1526"/>
                        <a:pt x="614" y="1530"/>
                        <a:pt x="610" y="1534"/>
                      </a:cubicBezTo>
                      <a:close/>
                      <a:moveTo>
                        <a:pt x="602" y="1553"/>
                      </a:moveTo>
                      <a:cubicBezTo>
                        <a:pt x="608" y="1544"/>
                        <a:pt x="624" y="1549"/>
                        <a:pt x="632" y="1555"/>
                      </a:cubicBezTo>
                      <a:cubicBezTo>
                        <a:pt x="641" y="1563"/>
                        <a:pt x="649" y="1574"/>
                        <a:pt x="662" y="1573"/>
                      </a:cubicBezTo>
                      <a:cubicBezTo>
                        <a:pt x="669" y="1572"/>
                        <a:pt x="676" y="1568"/>
                        <a:pt x="678" y="1561"/>
                      </a:cubicBezTo>
                      <a:cubicBezTo>
                        <a:pt x="679" y="1557"/>
                        <a:pt x="678" y="1552"/>
                        <a:pt x="674" y="1550"/>
                      </a:cubicBezTo>
                      <a:cubicBezTo>
                        <a:pt x="676" y="1553"/>
                        <a:pt x="674" y="1559"/>
                        <a:pt x="670" y="1561"/>
                      </a:cubicBezTo>
                      <a:cubicBezTo>
                        <a:pt x="666" y="1563"/>
                        <a:pt x="660" y="1562"/>
                        <a:pt x="657" y="1558"/>
                      </a:cubicBezTo>
                      <a:cubicBezTo>
                        <a:pt x="649" y="1550"/>
                        <a:pt x="644" y="1542"/>
                        <a:pt x="635" y="1538"/>
                      </a:cubicBezTo>
                      <a:cubicBezTo>
                        <a:pt x="623" y="1533"/>
                        <a:pt x="607" y="1538"/>
                        <a:pt x="602" y="1553"/>
                      </a:cubicBezTo>
                      <a:close/>
                      <a:moveTo>
                        <a:pt x="584" y="1597"/>
                      </a:moveTo>
                      <a:cubicBezTo>
                        <a:pt x="594" y="1601"/>
                        <a:pt x="611" y="1599"/>
                        <a:pt x="619" y="1592"/>
                      </a:cubicBezTo>
                      <a:cubicBezTo>
                        <a:pt x="628" y="1585"/>
                        <a:pt x="624" y="1575"/>
                        <a:pt x="613" y="1581"/>
                      </a:cubicBezTo>
                      <a:cubicBezTo>
                        <a:pt x="604" y="1586"/>
                        <a:pt x="594" y="1598"/>
                        <a:pt x="584" y="1597"/>
                      </a:cubicBezTo>
                      <a:close/>
                      <a:moveTo>
                        <a:pt x="385" y="1643"/>
                      </a:moveTo>
                      <a:cubicBezTo>
                        <a:pt x="353" y="1649"/>
                        <a:pt x="326" y="1692"/>
                        <a:pt x="348" y="1714"/>
                      </a:cubicBezTo>
                      <a:cubicBezTo>
                        <a:pt x="344" y="1718"/>
                        <a:pt x="333" y="1715"/>
                        <a:pt x="329" y="1707"/>
                      </a:cubicBezTo>
                      <a:cubicBezTo>
                        <a:pt x="325" y="1699"/>
                        <a:pt x="328" y="1685"/>
                        <a:pt x="339" y="1678"/>
                      </a:cubicBezTo>
                      <a:cubicBezTo>
                        <a:pt x="331" y="1668"/>
                        <a:pt x="353" y="1640"/>
                        <a:pt x="385" y="1643"/>
                      </a:cubicBezTo>
                      <a:close/>
                      <a:moveTo>
                        <a:pt x="316" y="1522"/>
                      </a:moveTo>
                      <a:cubicBezTo>
                        <a:pt x="318" y="1520"/>
                        <a:pt x="321" y="1521"/>
                        <a:pt x="323" y="1523"/>
                      </a:cubicBezTo>
                      <a:cubicBezTo>
                        <a:pt x="324" y="1526"/>
                        <a:pt x="324" y="1529"/>
                        <a:pt x="321" y="1530"/>
                      </a:cubicBezTo>
                      <a:cubicBezTo>
                        <a:pt x="319" y="1532"/>
                        <a:pt x="316" y="1531"/>
                        <a:pt x="315" y="1529"/>
                      </a:cubicBezTo>
                      <a:cubicBezTo>
                        <a:pt x="313" y="1526"/>
                        <a:pt x="314" y="1523"/>
                        <a:pt x="316" y="1522"/>
                      </a:cubicBezTo>
                      <a:close/>
                      <a:moveTo>
                        <a:pt x="323" y="1515"/>
                      </a:moveTo>
                      <a:cubicBezTo>
                        <a:pt x="325" y="1514"/>
                        <a:pt x="327" y="1514"/>
                        <a:pt x="328" y="1516"/>
                      </a:cubicBezTo>
                      <a:cubicBezTo>
                        <a:pt x="329" y="1518"/>
                        <a:pt x="329" y="1520"/>
                        <a:pt x="327" y="1521"/>
                      </a:cubicBezTo>
                      <a:cubicBezTo>
                        <a:pt x="325" y="1522"/>
                        <a:pt x="323" y="1522"/>
                        <a:pt x="322" y="1520"/>
                      </a:cubicBezTo>
                      <a:cubicBezTo>
                        <a:pt x="320" y="1518"/>
                        <a:pt x="321" y="1516"/>
                        <a:pt x="323" y="1515"/>
                      </a:cubicBezTo>
                      <a:close/>
                      <a:moveTo>
                        <a:pt x="313" y="1534"/>
                      </a:moveTo>
                      <a:cubicBezTo>
                        <a:pt x="316" y="1532"/>
                        <a:pt x="321" y="1533"/>
                        <a:pt x="323" y="1536"/>
                      </a:cubicBezTo>
                      <a:cubicBezTo>
                        <a:pt x="326" y="1540"/>
                        <a:pt x="325" y="1545"/>
                        <a:pt x="321" y="1547"/>
                      </a:cubicBezTo>
                      <a:cubicBezTo>
                        <a:pt x="317" y="1549"/>
                        <a:pt x="313" y="1548"/>
                        <a:pt x="310" y="1545"/>
                      </a:cubicBezTo>
                      <a:cubicBezTo>
                        <a:pt x="308" y="1541"/>
                        <a:pt x="309" y="1536"/>
                        <a:pt x="313" y="1534"/>
                      </a:cubicBezTo>
                      <a:close/>
                      <a:moveTo>
                        <a:pt x="471" y="1582"/>
                      </a:moveTo>
                      <a:cubicBezTo>
                        <a:pt x="473" y="1592"/>
                        <a:pt x="469" y="1608"/>
                        <a:pt x="458" y="1619"/>
                      </a:cubicBezTo>
                      <a:cubicBezTo>
                        <a:pt x="451" y="1627"/>
                        <a:pt x="440" y="1633"/>
                        <a:pt x="429" y="1634"/>
                      </a:cubicBezTo>
                      <a:cubicBezTo>
                        <a:pt x="423" y="1634"/>
                        <a:pt x="418" y="1634"/>
                        <a:pt x="413" y="1631"/>
                      </a:cubicBezTo>
                      <a:cubicBezTo>
                        <a:pt x="405" y="1627"/>
                        <a:pt x="401" y="1619"/>
                        <a:pt x="402" y="1613"/>
                      </a:cubicBezTo>
                      <a:cubicBezTo>
                        <a:pt x="402" y="1606"/>
                        <a:pt x="410" y="1601"/>
                        <a:pt x="416" y="1604"/>
                      </a:cubicBezTo>
                      <a:cubicBezTo>
                        <a:pt x="408" y="1611"/>
                        <a:pt x="413" y="1621"/>
                        <a:pt x="422" y="1624"/>
                      </a:cubicBezTo>
                      <a:cubicBezTo>
                        <a:pt x="432" y="1628"/>
                        <a:pt x="448" y="1622"/>
                        <a:pt x="455" y="1615"/>
                      </a:cubicBezTo>
                      <a:cubicBezTo>
                        <a:pt x="469" y="1602"/>
                        <a:pt x="470" y="1589"/>
                        <a:pt x="471" y="1582"/>
                      </a:cubicBezTo>
                      <a:close/>
                      <a:moveTo>
                        <a:pt x="410" y="1637"/>
                      </a:moveTo>
                      <a:cubicBezTo>
                        <a:pt x="376" y="1635"/>
                        <a:pt x="347" y="1606"/>
                        <a:pt x="348" y="1581"/>
                      </a:cubicBezTo>
                      <a:cubicBezTo>
                        <a:pt x="349" y="1554"/>
                        <a:pt x="373" y="1556"/>
                        <a:pt x="372" y="1580"/>
                      </a:cubicBezTo>
                      <a:cubicBezTo>
                        <a:pt x="371" y="1592"/>
                        <a:pt x="377" y="1630"/>
                        <a:pt x="410" y="1637"/>
                      </a:cubicBezTo>
                      <a:close/>
                      <a:moveTo>
                        <a:pt x="796" y="1567"/>
                      </a:moveTo>
                      <a:cubicBezTo>
                        <a:pt x="773" y="1576"/>
                        <a:pt x="766" y="1597"/>
                        <a:pt x="757" y="1604"/>
                      </a:cubicBezTo>
                      <a:cubicBezTo>
                        <a:pt x="747" y="1613"/>
                        <a:pt x="737" y="1601"/>
                        <a:pt x="746" y="1589"/>
                      </a:cubicBezTo>
                      <a:cubicBezTo>
                        <a:pt x="755" y="1576"/>
                        <a:pt x="777" y="1569"/>
                        <a:pt x="796" y="1567"/>
                      </a:cubicBezTo>
                      <a:close/>
                      <a:moveTo>
                        <a:pt x="712" y="1576"/>
                      </a:moveTo>
                      <a:cubicBezTo>
                        <a:pt x="713" y="1574"/>
                        <a:pt x="715" y="1573"/>
                        <a:pt x="717" y="1573"/>
                      </a:cubicBezTo>
                      <a:cubicBezTo>
                        <a:pt x="720" y="1573"/>
                        <a:pt x="723" y="1575"/>
                        <a:pt x="725" y="1578"/>
                      </a:cubicBezTo>
                      <a:cubicBezTo>
                        <a:pt x="726" y="1582"/>
                        <a:pt x="725" y="1585"/>
                        <a:pt x="722" y="1587"/>
                      </a:cubicBezTo>
                      <a:cubicBezTo>
                        <a:pt x="717" y="1591"/>
                        <a:pt x="714" y="1587"/>
                        <a:pt x="711" y="1586"/>
                      </a:cubicBezTo>
                      <a:cubicBezTo>
                        <a:pt x="707" y="1586"/>
                        <a:pt x="703" y="1589"/>
                        <a:pt x="701" y="1594"/>
                      </a:cubicBezTo>
                      <a:cubicBezTo>
                        <a:pt x="699" y="1600"/>
                        <a:pt x="700" y="1606"/>
                        <a:pt x="705" y="1610"/>
                      </a:cubicBezTo>
                      <a:cubicBezTo>
                        <a:pt x="708" y="1612"/>
                        <a:pt x="712" y="1612"/>
                        <a:pt x="715" y="1609"/>
                      </a:cubicBezTo>
                      <a:cubicBezTo>
                        <a:pt x="711" y="1609"/>
                        <a:pt x="708" y="1605"/>
                        <a:pt x="711" y="1601"/>
                      </a:cubicBezTo>
                      <a:cubicBezTo>
                        <a:pt x="713" y="1599"/>
                        <a:pt x="718" y="1597"/>
                        <a:pt x="723" y="1595"/>
                      </a:cubicBezTo>
                      <a:cubicBezTo>
                        <a:pt x="729" y="1592"/>
                        <a:pt x="734" y="1589"/>
                        <a:pt x="736" y="1585"/>
                      </a:cubicBezTo>
                      <a:cubicBezTo>
                        <a:pt x="741" y="1576"/>
                        <a:pt x="737" y="1564"/>
                        <a:pt x="727" y="1561"/>
                      </a:cubicBezTo>
                      <a:cubicBezTo>
                        <a:pt x="722" y="1560"/>
                        <a:pt x="717" y="1561"/>
                        <a:pt x="713" y="1563"/>
                      </a:cubicBezTo>
                      <a:cubicBezTo>
                        <a:pt x="708" y="1565"/>
                        <a:pt x="697" y="1574"/>
                        <a:pt x="690" y="1573"/>
                      </a:cubicBezTo>
                      <a:cubicBezTo>
                        <a:pt x="685" y="1572"/>
                        <a:pt x="683" y="1568"/>
                        <a:pt x="685" y="1565"/>
                      </a:cubicBezTo>
                      <a:cubicBezTo>
                        <a:pt x="681" y="1565"/>
                        <a:pt x="678" y="1570"/>
                        <a:pt x="679" y="1575"/>
                      </a:cubicBezTo>
                      <a:cubicBezTo>
                        <a:pt x="681" y="1583"/>
                        <a:pt x="691" y="1589"/>
                        <a:pt x="701" y="1585"/>
                      </a:cubicBezTo>
                      <a:cubicBezTo>
                        <a:pt x="705" y="1584"/>
                        <a:pt x="708" y="1581"/>
                        <a:pt x="712" y="1576"/>
                      </a:cubicBezTo>
                      <a:close/>
                      <a:moveTo>
                        <a:pt x="701" y="1589"/>
                      </a:moveTo>
                      <a:cubicBezTo>
                        <a:pt x="693" y="1598"/>
                        <a:pt x="676" y="1603"/>
                        <a:pt x="665" y="1599"/>
                      </a:cubicBezTo>
                      <a:cubicBezTo>
                        <a:pt x="653" y="1595"/>
                        <a:pt x="653" y="1584"/>
                        <a:pt x="667" y="1585"/>
                      </a:cubicBezTo>
                      <a:cubicBezTo>
                        <a:pt x="677" y="1587"/>
                        <a:pt x="691" y="1595"/>
                        <a:pt x="701" y="1589"/>
                      </a:cubicBezTo>
                      <a:close/>
                      <a:moveTo>
                        <a:pt x="737" y="1566"/>
                      </a:moveTo>
                      <a:cubicBezTo>
                        <a:pt x="741" y="1569"/>
                        <a:pt x="741" y="1577"/>
                        <a:pt x="740" y="1581"/>
                      </a:cubicBezTo>
                      <a:cubicBezTo>
                        <a:pt x="745" y="1584"/>
                        <a:pt x="755" y="1576"/>
                        <a:pt x="751" y="1568"/>
                      </a:cubicBezTo>
                      <a:cubicBezTo>
                        <a:pt x="748" y="1563"/>
                        <a:pt x="741" y="1561"/>
                        <a:pt x="737" y="1566"/>
                      </a:cubicBezTo>
                      <a:close/>
                      <a:moveTo>
                        <a:pt x="695" y="1222"/>
                      </a:moveTo>
                      <a:cubicBezTo>
                        <a:pt x="698" y="1221"/>
                        <a:pt x="702" y="1223"/>
                        <a:pt x="703" y="1226"/>
                      </a:cubicBezTo>
                      <a:cubicBezTo>
                        <a:pt x="705" y="1232"/>
                        <a:pt x="697" y="1236"/>
                        <a:pt x="693" y="1233"/>
                      </a:cubicBezTo>
                      <a:cubicBezTo>
                        <a:pt x="690" y="1231"/>
                        <a:pt x="690" y="1227"/>
                        <a:pt x="684" y="1226"/>
                      </a:cubicBezTo>
                      <a:cubicBezTo>
                        <a:pt x="690" y="1226"/>
                        <a:pt x="691" y="1223"/>
                        <a:pt x="695" y="1222"/>
                      </a:cubicBezTo>
                      <a:close/>
                      <a:moveTo>
                        <a:pt x="979" y="1165"/>
                      </a:moveTo>
                      <a:cubicBezTo>
                        <a:pt x="988" y="1189"/>
                        <a:pt x="981" y="1210"/>
                        <a:pt x="968" y="1224"/>
                      </a:cubicBezTo>
                      <a:cubicBezTo>
                        <a:pt x="956" y="1235"/>
                        <a:pt x="942" y="1234"/>
                        <a:pt x="935" y="1241"/>
                      </a:cubicBezTo>
                      <a:cubicBezTo>
                        <a:pt x="932" y="1244"/>
                        <a:pt x="930" y="1247"/>
                        <a:pt x="930" y="1252"/>
                      </a:cubicBezTo>
                      <a:cubicBezTo>
                        <a:pt x="921" y="1244"/>
                        <a:pt x="923" y="1231"/>
                        <a:pt x="932" y="1224"/>
                      </a:cubicBezTo>
                      <a:cubicBezTo>
                        <a:pt x="942" y="1215"/>
                        <a:pt x="954" y="1217"/>
                        <a:pt x="964" y="1206"/>
                      </a:cubicBezTo>
                      <a:cubicBezTo>
                        <a:pt x="975" y="1194"/>
                        <a:pt x="980" y="1179"/>
                        <a:pt x="979" y="1165"/>
                      </a:cubicBezTo>
                      <a:close/>
                      <a:moveTo>
                        <a:pt x="981" y="1108"/>
                      </a:moveTo>
                      <a:cubicBezTo>
                        <a:pt x="993" y="1129"/>
                        <a:pt x="983" y="1151"/>
                        <a:pt x="982" y="1163"/>
                      </a:cubicBezTo>
                      <a:cubicBezTo>
                        <a:pt x="981" y="1180"/>
                        <a:pt x="994" y="1182"/>
                        <a:pt x="999" y="1165"/>
                      </a:cubicBezTo>
                      <a:cubicBezTo>
                        <a:pt x="1005" y="1148"/>
                        <a:pt x="997" y="1121"/>
                        <a:pt x="981" y="1108"/>
                      </a:cubicBezTo>
                      <a:close/>
                      <a:moveTo>
                        <a:pt x="348" y="1047"/>
                      </a:moveTo>
                      <a:cubicBezTo>
                        <a:pt x="337" y="1026"/>
                        <a:pt x="311" y="1019"/>
                        <a:pt x="294" y="1024"/>
                      </a:cubicBezTo>
                      <a:cubicBezTo>
                        <a:pt x="279" y="1029"/>
                        <a:pt x="278" y="1044"/>
                        <a:pt x="297" y="1039"/>
                      </a:cubicBezTo>
                      <a:cubicBezTo>
                        <a:pt x="312" y="1035"/>
                        <a:pt x="330" y="1030"/>
                        <a:pt x="348" y="1047"/>
                      </a:cubicBezTo>
                      <a:close/>
                      <a:moveTo>
                        <a:pt x="112" y="1229"/>
                      </a:moveTo>
                      <a:cubicBezTo>
                        <a:pt x="103" y="1214"/>
                        <a:pt x="103" y="1187"/>
                        <a:pt x="112" y="1171"/>
                      </a:cubicBezTo>
                      <a:cubicBezTo>
                        <a:pt x="122" y="1156"/>
                        <a:pt x="136" y="1161"/>
                        <a:pt x="129" y="1180"/>
                      </a:cubicBezTo>
                      <a:cubicBezTo>
                        <a:pt x="124" y="1195"/>
                        <a:pt x="107" y="1209"/>
                        <a:pt x="112" y="1229"/>
                      </a:cubicBezTo>
                      <a:close/>
                      <a:moveTo>
                        <a:pt x="308" y="1014"/>
                      </a:moveTo>
                      <a:cubicBezTo>
                        <a:pt x="286" y="1004"/>
                        <a:pt x="268" y="1015"/>
                        <a:pt x="255" y="1029"/>
                      </a:cubicBezTo>
                      <a:cubicBezTo>
                        <a:pt x="248" y="1037"/>
                        <a:pt x="242" y="1051"/>
                        <a:pt x="231" y="1053"/>
                      </a:cubicBezTo>
                      <a:cubicBezTo>
                        <a:pt x="243" y="1065"/>
                        <a:pt x="261" y="1038"/>
                        <a:pt x="268" y="1030"/>
                      </a:cubicBezTo>
                      <a:cubicBezTo>
                        <a:pt x="280" y="1018"/>
                        <a:pt x="294" y="1011"/>
                        <a:pt x="308" y="1014"/>
                      </a:cubicBezTo>
                      <a:close/>
                      <a:moveTo>
                        <a:pt x="217" y="1139"/>
                      </a:moveTo>
                      <a:cubicBezTo>
                        <a:pt x="242" y="1132"/>
                        <a:pt x="273" y="1134"/>
                        <a:pt x="287" y="1146"/>
                      </a:cubicBezTo>
                      <a:cubicBezTo>
                        <a:pt x="300" y="1158"/>
                        <a:pt x="292" y="1174"/>
                        <a:pt x="275" y="1163"/>
                      </a:cubicBezTo>
                      <a:cubicBezTo>
                        <a:pt x="262" y="1155"/>
                        <a:pt x="242" y="1138"/>
                        <a:pt x="217" y="1139"/>
                      </a:cubicBezTo>
                      <a:close/>
                      <a:moveTo>
                        <a:pt x="67" y="1135"/>
                      </a:moveTo>
                      <a:cubicBezTo>
                        <a:pt x="64" y="1132"/>
                        <a:pt x="63" y="1128"/>
                        <a:pt x="66" y="1125"/>
                      </a:cubicBezTo>
                      <a:cubicBezTo>
                        <a:pt x="70" y="1120"/>
                        <a:pt x="78" y="1124"/>
                        <a:pt x="78" y="1130"/>
                      </a:cubicBezTo>
                      <a:cubicBezTo>
                        <a:pt x="78" y="1134"/>
                        <a:pt x="75" y="1137"/>
                        <a:pt x="78" y="1142"/>
                      </a:cubicBezTo>
                      <a:cubicBezTo>
                        <a:pt x="74" y="1137"/>
                        <a:pt x="71" y="1138"/>
                        <a:pt x="67" y="1135"/>
                      </a:cubicBezTo>
                      <a:close/>
                      <a:moveTo>
                        <a:pt x="67" y="1137"/>
                      </a:moveTo>
                      <a:cubicBezTo>
                        <a:pt x="64" y="1135"/>
                        <a:pt x="63" y="1133"/>
                        <a:pt x="63" y="1131"/>
                      </a:cubicBezTo>
                      <a:cubicBezTo>
                        <a:pt x="62" y="1128"/>
                        <a:pt x="64" y="1124"/>
                        <a:pt x="67" y="1122"/>
                      </a:cubicBezTo>
                      <a:cubicBezTo>
                        <a:pt x="71" y="1120"/>
                        <a:pt x="76" y="1122"/>
                        <a:pt x="78" y="1124"/>
                      </a:cubicBezTo>
                      <a:cubicBezTo>
                        <a:pt x="82" y="1129"/>
                        <a:pt x="78" y="1133"/>
                        <a:pt x="78" y="1137"/>
                      </a:cubicBezTo>
                      <a:cubicBezTo>
                        <a:pt x="77" y="1141"/>
                        <a:pt x="82" y="1146"/>
                        <a:pt x="87" y="1147"/>
                      </a:cubicBezTo>
                      <a:cubicBezTo>
                        <a:pt x="94" y="1149"/>
                        <a:pt x="101" y="1147"/>
                        <a:pt x="104" y="1141"/>
                      </a:cubicBezTo>
                      <a:cubicBezTo>
                        <a:pt x="106" y="1138"/>
                        <a:pt x="107" y="1133"/>
                        <a:pt x="103" y="1131"/>
                      </a:cubicBezTo>
                      <a:cubicBezTo>
                        <a:pt x="103" y="1135"/>
                        <a:pt x="99" y="1139"/>
                        <a:pt x="94" y="1136"/>
                      </a:cubicBezTo>
                      <a:cubicBezTo>
                        <a:pt x="91" y="1134"/>
                        <a:pt x="89" y="1128"/>
                        <a:pt x="86" y="1122"/>
                      </a:cubicBezTo>
                      <a:cubicBezTo>
                        <a:pt x="83" y="1116"/>
                        <a:pt x="79" y="1111"/>
                        <a:pt x="74" y="1109"/>
                      </a:cubicBezTo>
                      <a:cubicBezTo>
                        <a:pt x="64" y="1104"/>
                        <a:pt x="51" y="1110"/>
                        <a:pt x="49" y="1120"/>
                      </a:cubicBezTo>
                      <a:cubicBezTo>
                        <a:pt x="47" y="1126"/>
                        <a:pt x="49" y="1132"/>
                        <a:pt x="51" y="1137"/>
                      </a:cubicBezTo>
                      <a:cubicBezTo>
                        <a:pt x="54" y="1142"/>
                        <a:pt x="65" y="1154"/>
                        <a:pt x="65" y="1161"/>
                      </a:cubicBezTo>
                      <a:cubicBezTo>
                        <a:pt x="64" y="1167"/>
                        <a:pt x="60" y="1169"/>
                        <a:pt x="56" y="1167"/>
                      </a:cubicBezTo>
                      <a:cubicBezTo>
                        <a:pt x="56" y="1172"/>
                        <a:pt x="62" y="1175"/>
                        <a:pt x="67" y="1173"/>
                      </a:cubicBezTo>
                      <a:cubicBezTo>
                        <a:pt x="76" y="1171"/>
                        <a:pt x="82" y="1158"/>
                        <a:pt x="77" y="1147"/>
                      </a:cubicBezTo>
                      <a:cubicBezTo>
                        <a:pt x="76" y="1143"/>
                        <a:pt x="72" y="1140"/>
                        <a:pt x="67" y="1137"/>
                      </a:cubicBezTo>
                      <a:close/>
                      <a:moveTo>
                        <a:pt x="82" y="1148"/>
                      </a:moveTo>
                      <a:cubicBezTo>
                        <a:pt x="92" y="1156"/>
                        <a:pt x="99" y="1174"/>
                        <a:pt x="96" y="1187"/>
                      </a:cubicBezTo>
                      <a:cubicBezTo>
                        <a:pt x="93" y="1200"/>
                        <a:pt x="80" y="1201"/>
                        <a:pt x="81" y="1186"/>
                      </a:cubicBezTo>
                      <a:cubicBezTo>
                        <a:pt x="81" y="1175"/>
                        <a:pt x="89" y="1158"/>
                        <a:pt x="82" y="1148"/>
                      </a:cubicBezTo>
                      <a:close/>
                      <a:moveTo>
                        <a:pt x="52" y="1091"/>
                      </a:moveTo>
                      <a:cubicBezTo>
                        <a:pt x="53" y="1090"/>
                        <a:pt x="55" y="1090"/>
                        <a:pt x="56" y="1090"/>
                      </a:cubicBezTo>
                      <a:cubicBezTo>
                        <a:pt x="51" y="1081"/>
                        <a:pt x="47" y="1063"/>
                        <a:pt x="48" y="1046"/>
                      </a:cubicBezTo>
                      <a:cubicBezTo>
                        <a:pt x="49" y="1050"/>
                        <a:pt x="51" y="1055"/>
                        <a:pt x="53" y="1059"/>
                      </a:cubicBezTo>
                      <a:cubicBezTo>
                        <a:pt x="70" y="1087"/>
                        <a:pt x="92" y="1080"/>
                        <a:pt x="115" y="1094"/>
                      </a:cubicBezTo>
                      <a:cubicBezTo>
                        <a:pt x="123" y="1099"/>
                        <a:pt x="129" y="1110"/>
                        <a:pt x="121" y="1119"/>
                      </a:cubicBezTo>
                      <a:cubicBezTo>
                        <a:pt x="117" y="1123"/>
                        <a:pt x="111" y="1125"/>
                        <a:pt x="106" y="1123"/>
                      </a:cubicBezTo>
                      <a:cubicBezTo>
                        <a:pt x="102" y="1122"/>
                        <a:pt x="99" y="1120"/>
                        <a:pt x="98" y="1116"/>
                      </a:cubicBezTo>
                      <a:cubicBezTo>
                        <a:pt x="97" y="1115"/>
                        <a:pt x="97" y="1113"/>
                        <a:pt x="97" y="1111"/>
                      </a:cubicBezTo>
                      <a:cubicBezTo>
                        <a:pt x="97" y="1112"/>
                        <a:pt x="96" y="1111"/>
                        <a:pt x="97" y="1114"/>
                      </a:cubicBezTo>
                      <a:cubicBezTo>
                        <a:pt x="98" y="1116"/>
                        <a:pt x="104" y="1119"/>
                        <a:pt x="108" y="1117"/>
                      </a:cubicBezTo>
                      <a:cubicBezTo>
                        <a:pt x="112" y="1115"/>
                        <a:pt x="113" y="1111"/>
                        <a:pt x="111" y="1107"/>
                      </a:cubicBezTo>
                      <a:cubicBezTo>
                        <a:pt x="110" y="1103"/>
                        <a:pt x="106" y="1102"/>
                        <a:pt x="102" y="1103"/>
                      </a:cubicBezTo>
                      <a:cubicBezTo>
                        <a:pt x="96" y="1104"/>
                        <a:pt x="94" y="1111"/>
                        <a:pt x="96" y="1117"/>
                      </a:cubicBezTo>
                      <a:cubicBezTo>
                        <a:pt x="98" y="1121"/>
                        <a:pt x="101" y="1124"/>
                        <a:pt x="105" y="1125"/>
                      </a:cubicBezTo>
                      <a:cubicBezTo>
                        <a:pt x="111" y="1127"/>
                        <a:pt x="118" y="1125"/>
                        <a:pt x="123" y="1121"/>
                      </a:cubicBezTo>
                      <a:cubicBezTo>
                        <a:pt x="134" y="1109"/>
                        <a:pt x="127" y="1098"/>
                        <a:pt x="117" y="1092"/>
                      </a:cubicBezTo>
                      <a:cubicBezTo>
                        <a:pt x="93" y="1078"/>
                        <a:pt x="70" y="1085"/>
                        <a:pt x="55" y="1054"/>
                      </a:cubicBezTo>
                      <a:cubicBezTo>
                        <a:pt x="49" y="1042"/>
                        <a:pt x="48" y="1027"/>
                        <a:pt x="56" y="1013"/>
                      </a:cubicBezTo>
                      <a:cubicBezTo>
                        <a:pt x="67" y="995"/>
                        <a:pt x="89" y="987"/>
                        <a:pt x="109" y="997"/>
                      </a:cubicBezTo>
                      <a:cubicBezTo>
                        <a:pt x="87" y="986"/>
                        <a:pt x="62" y="1007"/>
                        <a:pt x="58" y="1031"/>
                      </a:cubicBezTo>
                      <a:cubicBezTo>
                        <a:pt x="57" y="1043"/>
                        <a:pt x="60" y="1060"/>
                        <a:pt x="72" y="1069"/>
                      </a:cubicBezTo>
                      <a:cubicBezTo>
                        <a:pt x="97" y="1087"/>
                        <a:pt x="116" y="1060"/>
                        <a:pt x="94" y="1043"/>
                      </a:cubicBezTo>
                      <a:cubicBezTo>
                        <a:pt x="82" y="1034"/>
                        <a:pt x="78" y="1021"/>
                        <a:pt x="87" y="1008"/>
                      </a:cubicBezTo>
                      <a:cubicBezTo>
                        <a:pt x="92" y="1000"/>
                        <a:pt x="101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8" y="996"/>
                        <a:pt x="107" y="996"/>
                        <a:pt x="107" y="995"/>
                      </a:cubicBezTo>
                      <a:cubicBezTo>
                        <a:pt x="112" y="998"/>
                        <a:pt x="117" y="999"/>
                        <a:pt x="124" y="1001"/>
                      </a:cubicBezTo>
                      <a:cubicBezTo>
                        <a:pt x="137" y="1003"/>
                        <a:pt x="148" y="1002"/>
                        <a:pt x="161" y="997"/>
                      </a:cubicBezTo>
                      <a:cubicBezTo>
                        <a:pt x="162" y="997"/>
                        <a:pt x="162" y="997"/>
                        <a:pt x="162" y="997"/>
                      </a:cubicBezTo>
                      <a:cubicBezTo>
                        <a:pt x="154" y="1007"/>
                        <a:pt x="136" y="1018"/>
                        <a:pt x="124" y="1019"/>
                      </a:cubicBezTo>
                      <a:cubicBezTo>
                        <a:pt x="124" y="1019"/>
                        <a:pt x="124" y="1020"/>
                        <a:pt x="124" y="1021"/>
                      </a:cubicBezTo>
                      <a:cubicBezTo>
                        <a:pt x="134" y="1021"/>
                        <a:pt x="150" y="1013"/>
                        <a:pt x="160" y="1004"/>
                      </a:cubicBezTo>
                      <a:cubicBezTo>
                        <a:pt x="159" y="1006"/>
                        <a:pt x="158" y="1007"/>
                        <a:pt x="158" y="1009"/>
                      </a:cubicBezTo>
                      <a:cubicBezTo>
                        <a:pt x="158" y="1009"/>
                        <a:pt x="158" y="1009"/>
                        <a:pt x="158" y="1009"/>
                      </a:cubicBezTo>
                      <a:cubicBezTo>
                        <a:pt x="154" y="1018"/>
                        <a:pt x="152" y="1026"/>
                        <a:pt x="151" y="1034"/>
                      </a:cubicBezTo>
                      <a:cubicBezTo>
                        <a:pt x="149" y="1044"/>
                        <a:pt x="151" y="1057"/>
                        <a:pt x="144" y="1064"/>
                      </a:cubicBezTo>
                      <a:cubicBezTo>
                        <a:pt x="138" y="1070"/>
                        <a:pt x="129" y="1073"/>
                        <a:pt x="121" y="1069"/>
                      </a:cubicBezTo>
                      <a:cubicBezTo>
                        <a:pt x="113" y="1066"/>
                        <a:pt x="107" y="1060"/>
                        <a:pt x="106" y="1051"/>
                      </a:cubicBezTo>
                      <a:cubicBezTo>
                        <a:pt x="106" y="1044"/>
                        <a:pt x="110" y="1037"/>
                        <a:pt x="116" y="1035"/>
                      </a:cubicBezTo>
                      <a:cubicBezTo>
                        <a:pt x="121" y="1032"/>
                        <a:pt x="127" y="1033"/>
                        <a:pt x="131" y="1037"/>
                      </a:cubicBezTo>
                      <a:cubicBezTo>
                        <a:pt x="128" y="1035"/>
                        <a:pt x="124" y="1035"/>
                        <a:pt x="120" y="1037"/>
                      </a:cubicBezTo>
                      <a:cubicBezTo>
                        <a:pt x="116" y="1040"/>
                        <a:pt x="116" y="1046"/>
                        <a:pt x="119" y="1050"/>
                      </a:cubicBezTo>
                      <a:cubicBezTo>
                        <a:pt x="122" y="1054"/>
                        <a:pt x="128" y="1054"/>
                        <a:pt x="131" y="1051"/>
                      </a:cubicBezTo>
                      <a:cubicBezTo>
                        <a:pt x="135" y="1049"/>
                        <a:pt x="136" y="1044"/>
                        <a:pt x="134" y="1040"/>
                      </a:cubicBezTo>
                      <a:cubicBezTo>
                        <a:pt x="132" y="1037"/>
                        <a:pt x="130" y="1036"/>
                        <a:pt x="128" y="1034"/>
                      </a:cubicBezTo>
                      <a:cubicBezTo>
                        <a:pt x="125" y="1032"/>
                        <a:pt x="120" y="1032"/>
                        <a:pt x="116" y="1034"/>
                      </a:cubicBezTo>
                      <a:cubicBezTo>
                        <a:pt x="109" y="1037"/>
                        <a:pt x="105" y="1043"/>
                        <a:pt x="105" y="1051"/>
                      </a:cubicBezTo>
                      <a:cubicBezTo>
                        <a:pt x="106" y="1060"/>
                        <a:pt x="112" y="1068"/>
                        <a:pt x="120" y="1071"/>
                      </a:cubicBezTo>
                      <a:cubicBezTo>
                        <a:pt x="129" y="1074"/>
                        <a:pt x="139" y="1072"/>
                        <a:pt x="145" y="1066"/>
                      </a:cubicBezTo>
                      <a:cubicBezTo>
                        <a:pt x="147" y="1064"/>
                        <a:pt x="149" y="1062"/>
                        <a:pt x="150" y="1059"/>
                      </a:cubicBezTo>
                      <a:cubicBezTo>
                        <a:pt x="150" y="1061"/>
                        <a:pt x="150" y="1062"/>
                        <a:pt x="150" y="1063"/>
                      </a:cubicBezTo>
                      <a:cubicBezTo>
                        <a:pt x="152" y="1084"/>
                        <a:pt x="163" y="1104"/>
                        <a:pt x="155" y="1125"/>
                      </a:cubicBezTo>
                      <a:cubicBezTo>
                        <a:pt x="156" y="1125"/>
                        <a:pt x="157" y="1125"/>
                        <a:pt x="157" y="1126"/>
                      </a:cubicBezTo>
                      <a:cubicBezTo>
                        <a:pt x="159" y="1123"/>
                        <a:pt x="160" y="1120"/>
                        <a:pt x="161" y="1116"/>
                      </a:cubicBezTo>
                      <a:cubicBezTo>
                        <a:pt x="162" y="1111"/>
                        <a:pt x="162" y="1107"/>
                        <a:pt x="162" y="1103"/>
                      </a:cubicBezTo>
                      <a:cubicBezTo>
                        <a:pt x="164" y="1107"/>
                        <a:pt x="167" y="1110"/>
                        <a:pt x="170" y="1114"/>
                      </a:cubicBezTo>
                      <a:cubicBezTo>
                        <a:pt x="177" y="1121"/>
                        <a:pt x="184" y="1125"/>
                        <a:pt x="193" y="1129"/>
                      </a:cubicBezTo>
                      <a:cubicBezTo>
                        <a:pt x="196" y="1130"/>
                        <a:pt x="199" y="1132"/>
                        <a:pt x="203" y="1132"/>
                      </a:cubicBezTo>
                      <a:cubicBezTo>
                        <a:pt x="211" y="1134"/>
                        <a:pt x="217" y="1135"/>
                        <a:pt x="225" y="1134"/>
                      </a:cubicBezTo>
                      <a:cubicBezTo>
                        <a:pt x="234" y="1132"/>
                        <a:pt x="239" y="1129"/>
                        <a:pt x="246" y="1124"/>
                      </a:cubicBezTo>
                      <a:cubicBezTo>
                        <a:pt x="252" y="1119"/>
                        <a:pt x="256" y="1113"/>
                        <a:pt x="258" y="1105"/>
                      </a:cubicBezTo>
                      <a:cubicBezTo>
                        <a:pt x="262" y="1093"/>
                        <a:pt x="256" y="1080"/>
                        <a:pt x="246" y="1072"/>
                      </a:cubicBezTo>
                      <a:cubicBezTo>
                        <a:pt x="236" y="1064"/>
                        <a:pt x="222" y="1061"/>
                        <a:pt x="208" y="1061"/>
                      </a:cubicBezTo>
                      <a:cubicBezTo>
                        <a:pt x="234" y="1074"/>
                        <a:pt x="224" y="1095"/>
                        <a:pt x="227" y="1107"/>
                      </a:cubicBezTo>
                      <a:cubicBezTo>
                        <a:pt x="232" y="1122"/>
                        <a:pt x="246" y="1122"/>
                        <a:pt x="254" y="1114"/>
                      </a:cubicBezTo>
                      <a:cubicBezTo>
                        <a:pt x="254" y="1114"/>
                        <a:pt x="254" y="1114"/>
                        <a:pt x="254" y="1114"/>
                      </a:cubicBezTo>
                      <a:cubicBezTo>
                        <a:pt x="251" y="1117"/>
                        <a:pt x="249" y="1120"/>
                        <a:pt x="245" y="1123"/>
                      </a:cubicBezTo>
                      <a:cubicBezTo>
                        <a:pt x="239" y="1128"/>
                        <a:pt x="233" y="1130"/>
                        <a:pt x="225" y="1132"/>
                      </a:cubicBezTo>
                      <a:cubicBezTo>
                        <a:pt x="217" y="1133"/>
                        <a:pt x="211" y="1132"/>
                        <a:pt x="203" y="1130"/>
                      </a:cubicBezTo>
                      <a:cubicBezTo>
                        <a:pt x="191" y="1127"/>
                        <a:pt x="183" y="1121"/>
                        <a:pt x="174" y="1113"/>
                      </a:cubicBezTo>
                      <a:cubicBezTo>
                        <a:pt x="177" y="1116"/>
                        <a:pt x="180" y="1118"/>
                        <a:pt x="183" y="1119"/>
                      </a:cubicBezTo>
                      <a:cubicBezTo>
                        <a:pt x="193" y="1124"/>
                        <a:pt x="207" y="1122"/>
                        <a:pt x="212" y="1112"/>
                      </a:cubicBezTo>
                      <a:cubicBezTo>
                        <a:pt x="215" y="1107"/>
                        <a:pt x="214" y="1101"/>
                        <a:pt x="211" y="1097"/>
                      </a:cubicBezTo>
                      <a:cubicBezTo>
                        <a:pt x="208" y="1094"/>
                        <a:pt x="205" y="1093"/>
                        <a:pt x="201" y="1093"/>
                      </a:cubicBezTo>
                      <a:cubicBezTo>
                        <a:pt x="197" y="1093"/>
                        <a:pt x="193" y="1095"/>
                        <a:pt x="191" y="1098"/>
                      </a:cubicBezTo>
                      <a:cubicBezTo>
                        <a:pt x="188" y="1103"/>
                        <a:pt x="188" y="1109"/>
                        <a:pt x="193" y="1112"/>
                      </a:cubicBezTo>
                      <a:cubicBezTo>
                        <a:pt x="195" y="1114"/>
                        <a:pt x="199" y="1114"/>
                        <a:pt x="201" y="1112"/>
                      </a:cubicBezTo>
                      <a:cubicBezTo>
                        <a:pt x="203" y="1111"/>
                        <a:pt x="203" y="1109"/>
                        <a:pt x="202" y="1107"/>
                      </a:cubicBezTo>
                      <a:cubicBezTo>
                        <a:pt x="202" y="1108"/>
                        <a:pt x="201" y="1110"/>
                        <a:pt x="200" y="1110"/>
                      </a:cubicBezTo>
                      <a:cubicBezTo>
                        <a:pt x="197" y="1111"/>
                        <a:pt x="194" y="1109"/>
                        <a:pt x="194" y="1106"/>
                      </a:cubicBezTo>
                      <a:cubicBezTo>
                        <a:pt x="194" y="1105"/>
                        <a:pt x="195" y="1103"/>
                        <a:pt x="197" y="1101"/>
                      </a:cubicBezTo>
                      <a:cubicBezTo>
                        <a:pt x="200" y="1100"/>
                        <a:pt x="202" y="1100"/>
                        <a:pt x="205" y="1102"/>
                      </a:cubicBezTo>
                      <a:cubicBezTo>
                        <a:pt x="207" y="1104"/>
                        <a:pt x="208" y="1108"/>
                        <a:pt x="206" y="1111"/>
                      </a:cubicBezTo>
                      <a:cubicBezTo>
                        <a:pt x="202" y="1119"/>
                        <a:pt x="188" y="1119"/>
                        <a:pt x="181" y="1116"/>
                      </a:cubicBezTo>
                      <a:cubicBezTo>
                        <a:pt x="155" y="1103"/>
                        <a:pt x="150" y="1059"/>
                        <a:pt x="155" y="1031"/>
                      </a:cubicBezTo>
                      <a:cubicBezTo>
                        <a:pt x="156" y="1040"/>
                        <a:pt x="159" y="1049"/>
                        <a:pt x="166" y="1056"/>
                      </a:cubicBezTo>
                      <a:cubicBezTo>
                        <a:pt x="169" y="1060"/>
                        <a:pt x="173" y="1063"/>
                        <a:pt x="179" y="1064"/>
                      </a:cubicBezTo>
                      <a:cubicBezTo>
                        <a:pt x="174" y="1062"/>
                        <a:pt x="170" y="1058"/>
                        <a:pt x="167" y="1055"/>
                      </a:cubicBezTo>
                      <a:cubicBezTo>
                        <a:pt x="160" y="1046"/>
                        <a:pt x="157" y="1035"/>
                        <a:pt x="158" y="1024"/>
                      </a:cubicBezTo>
                      <a:cubicBezTo>
                        <a:pt x="159" y="1016"/>
                        <a:pt x="161" y="1009"/>
                        <a:pt x="165" y="1003"/>
                      </a:cubicBezTo>
                      <a:cubicBezTo>
                        <a:pt x="172" y="991"/>
                        <a:pt x="182" y="984"/>
                        <a:pt x="190" y="973"/>
                      </a:cubicBezTo>
                      <a:cubicBezTo>
                        <a:pt x="191" y="973"/>
                        <a:pt x="191" y="973"/>
                        <a:pt x="191" y="973"/>
                      </a:cubicBezTo>
                      <a:cubicBezTo>
                        <a:pt x="195" y="966"/>
                        <a:pt x="198" y="960"/>
                        <a:pt x="201" y="953"/>
                      </a:cubicBezTo>
                      <a:cubicBezTo>
                        <a:pt x="202" y="951"/>
                        <a:pt x="208" y="934"/>
                        <a:pt x="206" y="932"/>
                      </a:cubicBezTo>
                      <a:cubicBezTo>
                        <a:pt x="204" y="933"/>
                        <a:pt x="201" y="944"/>
                        <a:pt x="200" y="946"/>
                      </a:cubicBezTo>
                      <a:cubicBezTo>
                        <a:pt x="196" y="954"/>
                        <a:pt x="192" y="962"/>
                        <a:pt x="187" y="970"/>
                      </a:cubicBezTo>
                      <a:cubicBezTo>
                        <a:pt x="186" y="971"/>
                        <a:pt x="186" y="971"/>
                        <a:pt x="186" y="971"/>
                      </a:cubicBezTo>
                      <a:cubicBezTo>
                        <a:pt x="179" y="981"/>
                        <a:pt x="172" y="988"/>
                        <a:pt x="160" y="994"/>
                      </a:cubicBezTo>
                      <a:cubicBezTo>
                        <a:pt x="146" y="1000"/>
                        <a:pt x="129" y="1001"/>
                        <a:pt x="116" y="993"/>
                      </a:cubicBezTo>
                      <a:cubicBezTo>
                        <a:pt x="109" y="989"/>
                        <a:pt x="101" y="978"/>
                        <a:pt x="106" y="969"/>
                      </a:cubicBezTo>
                      <a:cubicBezTo>
                        <a:pt x="107" y="966"/>
                        <a:pt x="111" y="965"/>
                        <a:pt x="114" y="966"/>
                      </a:cubicBezTo>
                      <a:cubicBezTo>
                        <a:pt x="117" y="966"/>
                        <a:pt x="119" y="969"/>
                        <a:pt x="119" y="972"/>
                      </a:cubicBezTo>
                      <a:cubicBezTo>
                        <a:pt x="119" y="974"/>
                        <a:pt x="118" y="976"/>
                        <a:pt x="116" y="977"/>
                      </a:cubicBezTo>
                      <a:cubicBezTo>
                        <a:pt x="114" y="979"/>
                        <a:pt x="111" y="978"/>
                        <a:pt x="110" y="975"/>
                      </a:cubicBezTo>
                      <a:cubicBezTo>
                        <a:pt x="110" y="973"/>
                        <a:pt x="110" y="972"/>
                        <a:pt x="111" y="971"/>
                      </a:cubicBezTo>
                      <a:cubicBezTo>
                        <a:pt x="109" y="970"/>
                        <a:pt x="108" y="972"/>
                        <a:pt x="108" y="974"/>
                      </a:cubicBezTo>
                      <a:cubicBezTo>
                        <a:pt x="107" y="978"/>
                        <a:pt x="109" y="980"/>
                        <a:pt x="112" y="982"/>
                      </a:cubicBezTo>
                      <a:cubicBezTo>
                        <a:pt x="118" y="983"/>
                        <a:pt x="123" y="980"/>
                        <a:pt x="125" y="975"/>
                      </a:cubicBezTo>
                      <a:cubicBezTo>
                        <a:pt x="126" y="972"/>
                        <a:pt x="126" y="967"/>
                        <a:pt x="124" y="964"/>
                      </a:cubicBezTo>
                      <a:cubicBezTo>
                        <a:pt x="122" y="960"/>
                        <a:pt x="118" y="958"/>
                        <a:pt x="115" y="958"/>
                      </a:cubicBezTo>
                      <a:cubicBezTo>
                        <a:pt x="109" y="958"/>
                        <a:pt x="104" y="960"/>
                        <a:pt x="102" y="965"/>
                      </a:cubicBezTo>
                      <a:cubicBezTo>
                        <a:pt x="96" y="975"/>
                        <a:pt x="102" y="987"/>
                        <a:pt x="112" y="993"/>
                      </a:cubicBezTo>
                      <a:cubicBezTo>
                        <a:pt x="115" y="995"/>
                        <a:pt x="118" y="996"/>
                        <a:pt x="122" y="997"/>
                      </a:cubicBezTo>
                      <a:cubicBezTo>
                        <a:pt x="110" y="995"/>
                        <a:pt x="101" y="991"/>
                        <a:pt x="91" y="983"/>
                      </a:cubicBezTo>
                      <a:cubicBezTo>
                        <a:pt x="85" y="978"/>
                        <a:pt x="82" y="973"/>
                        <a:pt x="78" y="966"/>
                      </a:cubicBezTo>
                      <a:cubicBezTo>
                        <a:pt x="75" y="958"/>
                        <a:pt x="73" y="952"/>
                        <a:pt x="74" y="944"/>
                      </a:cubicBezTo>
                      <a:cubicBezTo>
                        <a:pt x="74" y="939"/>
                        <a:pt x="75" y="936"/>
                        <a:pt x="77" y="932"/>
                      </a:cubicBezTo>
                      <a:cubicBezTo>
                        <a:pt x="77" y="932"/>
                        <a:pt x="77" y="932"/>
                        <a:pt x="77" y="932"/>
                      </a:cubicBezTo>
                      <a:cubicBezTo>
                        <a:pt x="74" y="943"/>
                        <a:pt x="82" y="955"/>
                        <a:pt x="97" y="950"/>
                      </a:cubicBezTo>
                      <a:cubicBezTo>
                        <a:pt x="109" y="946"/>
                        <a:pt x="120" y="926"/>
                        <a:pt x="146" y="940"/>
                      </a:cubicBezTo>
                      <a:cubicBezTo>
                        <a:pt x="138" y="928"/>
                        <a:pt x="128" y="918"/>
                        <a:pt x="116" y="914"/>
                      </a:cubicBezTo>
                      <a:cubicBezTo>
                        <a:pt x="103" y="910"/>
                        <a:pt x="89" y="913"/>
                        <a:pt x="81" y="923"/>
                      </a:cubicBezTo>
                      <a:cubicBezTo>
                        <a:pt x="76" y="929"/>
                        <a:pt x="73" y="936"/>
                        <a:pt x="72" y="944"/>
                      </a:cubicBezTo>
                      <a:cubicBezTo>
                        <a:pt x="72" y="952"/>
                        <a:pt x="73" y="959"/>
                        <a:pt x="76" y="967"/>
                      </a:cubicBezTo>
                      <a:cubicBezTo>
                        <a:pt x="80" y="974"/>
                        <a:pt x="84" y="979"/>
                        <a:pt x="90" y="985"/>
                      </a:cubicBezTo>
                      <a:cubicBezTo>
                        <a:pt x="93" y="987"/>
                        <a:pt x="95" y="989"/>
                        <a:pt x="98" y="991"/>
                      </a:cubicBezTo>
                      <a:cubicBezTo>
                        <a:pt x="100" y="992"/>
                        <a:pt x="101" y="993"/>
                        <a:pt x="103" y="993"/>
                      </a:cubicBezTo>
                      <a:cubicBezTo>
                        <a:pt x="83" y="985"/>
                        <a:pt x="63" y="996"/>
                        <a:pt x="52" y="1014"/>
                      </a:cubicBezTo>
                      <a:cubicBezTo>
                        <a:pt x="52" y="1014"/>
                        <a:pt x="52" y="1014"/>
                        <a:pt x="52" y="1014"/>
                      </a:cubicBezTo>
                      <a:cubicBezTo>
                        <a:pt x="51" y="1016"/>
                        <a:pt x="50" y="1017"/>
                        <a:pt x="49" y="1019"/>
                      </a:cubicBezTo>
                      <a:cubicBezTo>
                        <a:pt x="39" y="1040"/>
                        <a:pt x="41" y="1068"/>
                        <a:pt x="52" y="1091"/>
                      </a:cubicBezTo>
                      <a:close/>
                      <a:moveTo>
                        <a:pt x="53" y="1110"/>
                      </a:moveTo>
                      <a:cubicBezTo>
                        <a:pt x="56" y="1105"/>
                        <a:pt x="65" y="1104"/>
                        <a:pt x="69" y="1105"/>
                      </a:cubicBezTo>
                      <a:cubicBezTo>
                        <a:pt x="73" y="1099"/>
                        <a:pt x="63" y="1088"/>
                        <a:pt x="54" y="1094"/>
                      </a:cubicBezTo>
                      <a:cubicBezTo>
                        <a:pt x="48" y="1097"/>
                        <a:pt x="47" y="1106"/>
                        <a:pt x="53" y="1110"/>
                      </a:cubicBezTo>
                      <a:close/>
                      <a:moveTo>
                        <a:pt x="44" y="1100"/>
                      </a:moveTo>
                      <a:cubicBezTo>
                        <a:pt x="38" y="1108"/>
                        <a:pt x="34" y="1121"/>
                        <a:pt x="35" y="1130"/>
                      </a:cubicBezTo>
                      <a:cubicBezTo>
                        <a:pt x="35" y="1140"/>
                        <a:pt x="38" y="1151"/>
                        <a:pt x="43" y="1160"/>
                      </a:cubicBezTo>
                      <a:cubicBezTo>
                        <a:pt x="51" y="1176"/>
                        <a:pt x="64" y="1191"/>
                        <a:pt x="64" y="1210"/>
                      </a:cubicBezTo>
                      <a:cubicBezTo>
                        <a:pt x="63" y="1226"/>
                        <a:pt x="51" y="1237"/>
                        <a:pt x="40" y="1238"/>
                      </a:cubicBezTo>
                      <a:cubicBezTo>
                        <a:pt x="31" y="1239"/>
                        <a:pt x="21" y="1233"/>
                        <a:pt x="17" y="1223"/>
                      </a:cubicBezTo>
                      <a:cubicBezTo>
                        <a:pt x="15" y="1216"/>
                        <a:pt x="16" y="1205"/>
                        <a:pt x="25" y="1202"/>
                      </a:cubicBezTo>
                      <a:cubicBezTo>
                        <a:pt x="29" y="1201"/>
                        <a:pt x="33" y="1203"/>
                        <a:pt x="33" y="1206"/>
                      </a:cubicBezTo>
                      <a:cubicBezTo>
                        <a:pt x="29" y="1206"/>
                        <a:pt x="26" y="1210"/>
                        <a:pt x="27" y="1215"/>
                      </a:cubicBezTo>
                      <a:cubicBezTo>
                        <a:pt x="28" y="1217"/>
                        <a:pt x="31" y="1221"/>
                        <a:pt x="33" y="1222"/>
                      </a:cubicBezTo>
                      <a:cubicBezTo>
                        <a:pt x="38" y="1224"/>
                        <a:pt x="44" y="1223"/>
                        <a:pt x="48" y="1219"/>
                      </a:cubicBezTo>
                      <a:cubicBezTo>
                        <a:pt x="55" y="1208"/>
                        <a:pt x="46" y="1189"/>
                        <a:pt x="39" y="1178"/>
                      </a:cubicBezTo>
                      <a:cubicBezTo>
                        <a:pt x="28" y="1162"/>
                        <a:pt x="23" y="1144"/>
                        <a:pt x="27" y="1125"/>
                      </a:cubicBezTo>
                      <a:cubicBezTo>
                        <a:pt x="29" y="1114"/>
                        <a:pt x="34" y="1105"/>
                        <a:pt x="44" y="1100"/>
                      </a:cubicBezTo>
                      <a:close/>
                      <a:moveTo>
                        <a:pt x="124" y="913"/>
                      </a:moveTo>
                      <a:cubicBezTo>
                        <a:pt x="111" y="906"/>
                        <a:pt x="116" y="893"/>
                        <a:pt x="118" y="883"/>
                      </a:cubicBezTo>
                      <a:cubicBezTo>
                        <a:pt x="120" y="873"/>
                        <a:pt x="117" y="861"/>
                        <a:pt x="105" y="860"/>
                      </a:cubicBezTo>
                      <a:cubicBezTo>
                        <a:pt x="106" y="873"/>
                        <a:pt x="98" y="872"/>
                        <a:pt x="95" y="885"/>
                      </a:cubicBezTo>
                      <a:cubicBezTo>
                        <a:pt x="92" y="896"/>
                        <a:pt x="103" y="912"/>
                        <a:pt x="124" y="913"/>
                      </a:cubicBezTo>
                      <a:close/>
                      <a:moveTo>
                        <a:pt x="156" y="830"/>
                      </a:moveTo>
                      <a:cubicBezTo>
                        <a:pt x="125" y="832"/>
                        <a:pt x="125" y="795"/>
                        <a:pt x="138" y="782"/>
                      </a:cubicBezTo>
                      <a:cubicBezTo>
                        <a:pt x="132" y="796"/>
                        <a:pt x="142" y="824"/>
                        <a:pt x="156" y="830"/>
                      </a:cubicBezTo>
                      <a:close/>
                      <a:moveTo>
                        <a:pt x="175" y="831"/>
                      </a:moveTo>
                      <a:cubicBezTo>
                        <a:pt x="169" y="850"/>
                        <a:pt x="150" y="863"/>
                        <a:pt x="135" y="863"/>
                      </a:cubicBezTo>
                      <a:cubicBezTo>
                        <a:pt x="100" y="863"/>
                        <a:pt x="101" y="826"/>
                        <a:pt x="132" y="834"/>
                      </a:cubicBezTo>
                      <a:cubicBezTo>
                        <a:pt x="148" y="838"/>
                        <a:pt x="159" y="840"/>
                        <a:pt x="175" y="831"/>
                      </a:cubicBezTo>
                      <a:close/>
                      <a:moveTo>
                        <a:pt x="215" y="682"/>
                      </a:moveTo>
                      <a:cubicBezTo>
                        <a:pt x="181" y="687"/>
                        <a:pt x="167" y="714"/>
                        <a:pt x="162" y="741"/>
                      </a:cubicBezTo>
                      <a:cubicBezTo>
                        <a:pt x="159" y="756"/>
                        <a:pt x="162" y="777"/>
                        <a:pt x="150" y="788"/>
                      </a:cubicBezTo>
                      <a:cubicBezTo>
                        <a:pt x="173" y="794"/>
                        <a:pt x="176" y="747"/>
                        <a:pt x="179" y="732"/>
                      </a:cubicBezTo>
                      <a:cubicBezTo>
                        <a:pt x="184" y="708"/>
                        <a:pt x="196" y="689"/>
                        <a:pt x="215" y="682"/>
                      </a:cubicBezTo>
                      <a:close/>
                      <a:moveTo>
                        <a:pt x="721" y="1090"/>
                      </a:moveTo>
                      <a:cubicBezTo>
                        <a:pt x="714" y="1115"/>
                        <a:pt x="742" y="1138"/>
                        <a:pt x="749" y="1151"/>
                      </a:cubicBezTo>
                      <a:cubicBezTo>
                        <a:pt x="759" y="1171"/>
                        <a:pt x="742" y="1183"/>
                        <a:pt x="728" y="1165"/>
                      </a:cubicBezTo>
                      <a:cubicBezTo>
                        <a:pt x="715" y="1147"/>
                        <a:pt x="710" y="1112"/>
                        <a:pt x="721" y="1090"/>
                      </a:cubicBezTo>
                      <a:close/>
                      <a:moveTo>
                        <a:pt x="815" y="1209"/>
                      </a:moveTo>
                      <a:cubicBezTo>
                        <a:pt x="832" y="1181"/>
                        <a:pt x="863" y="1186"/>
                        <a:pt x="877" y="1179"/>
                      </a:cubicBezTo>
                      <a:cubicBezTo>
                        <a:pt x="892" y="1172"/>
                        <a:pt x="887" y="1156"/>
                        <a:pt x="869" y="1159"/>
                      </a:cubicBezTo>
                      <a:cubicBezTo>
                        <a:pt x="846" y="1164"/>
                        <a:pt x="823" y="1185"/>
                        <a:pt x="815" y="1209"/>
                      </a:cubicBezTo>
                      <a:close/>
                      <a:moveTo>
                        <a:pt x="413" y="964"/>
                      </a:moveTo>
                      <a:cubicBezTo>
                        <a:pt x="417" y="983"/>
                        <a:pt x="430" y="987"/>
                        <a:pt x="451" y="984"/>
                      </a:cubicBezTo>
                      <a:cubicBezTo>
                        <a:pt x="466" y="982"/>
                        <a:pt x="480" y="988"/>
                        <a:pt x="482" y="1000"/>
                      </a:cubicBezTo>
                      <a:cubicBezTo>
                        <a:pt x="487" y="992"/>
                        <a:pt x="484" y="978"/>
                        <a:pt x="474" y="973"/>
                      </a:cubicBezTo>
                      <a:cubicBezTo>
                        <a:pt x="460" y="966"/>
                        <a:pt x="446" y="976"/>
                        <a:pt x="430" y="974"/>
                      </a:cubicBezTo>
                      <a:cubicBezTo>
                        <a:pt x="426" y="974"/>
                        <a:pt x="418" y="971"/>
                        <a:pt x="413" y="964"/>
                      </a:cubicBezTo>
                      <a:close/>
                      <a:moveTo>
                        <a:pt x="650" y="1238"/>
                      </a:moveTo>
                      <a:cubicBezTo>
                        <a:pt x="650" y="1241"/>
                        <a:pt x="648" y="1242"/>
                        <a:pt x="646" y="1243"/>
                      </a:cubicBezTo>
                      <a:cubicBezTo>
                        <a:pt x="644" y="1243"/>
                        <a:pt x="642" y="1241"/>
                        <a:pt x="642" y="1239"/>
                      </a:cubicBezTo>
                      <a:cubicBezTo>
                        <a:pt x="642" y="1237"/>
                        <a:pt x="644" y="1235"/>
                        <a:pt x="646" y="1235"/>
                      </a:cubicBezTo>
                      <a:cubicBezTo>
                        <a:pt x="648" y="1235"/>
                        <a:pt x="650" y="1236"/>
                        <a:pt x="650" y="1238"/>
                      </a:cubicBezTo>
                      <a:close/>
                      <a:moveTo>
                        <a:pt x="638" y="1221"/>
                      </a:moveTo>
                      <a:cubicBezTo>
                        <a:pt x="638" y="1225"/>
                        <a:pt x="635" y="1229"/>
                        <a:pt x="631" y="1229"/>
                      </a:cubicBezTo>
                      <a:cubicBezTo>
                        <a:pt x="627" y="1229"/>
                        <a:pt x="623" y="1226"/>
                        <a:pt x="623" y="1222"/>
                      </a:cubicBezTo>
                      <a:cubicBezTo>
                        <a:pt x="623" y="1218"/>
                        <a:pt x="626" y="1214"/>
                        <a:pt x="630" y="1214"/>
                      </a:cubicBezTo>
                      <a:cubicBezTo>
                        <a:pt x="634" y="1213"/>
                        <a:pt x="638" y="1217"/>
                        <a:pt x="638" y="1221"/>
                      </a:cubicBezTo>
                      <a:close/>
                      <a:moveTo>
                        <a:pt x="647" y="1229"/>
                      </a:moveTo>
                      <a:cubicBezTo>
                        <a:pt x="647" y="1232"/>
                        <a:pt x="645" y="1234"/>
                        <a:pt x="642" y="1235"/>
                      </a:cubicBezTo>
                      <a:cubicBezTo>
                        <a:pt x="640" y="1235"/>
                        <a:pt x="637" y="1233"/>
                        <a:pt x="637" y="1230"/>
                      </a:cubicBezTo>
                      <a:cubicBezTo>
                        <a:pt x="637" y="1227"/>
                        <a:pt x="639" y="1225"/>
                        <a:pt x="642" y="1225"/>
                      </a:cubicBezTo>
                      <a:cubicBezTo>
                        <a:pt x="644" y="1225"/>
                        <a:pt x="647" y="1227"/>
                        <a:pt x="647" y="1229"/>
                      </a:cubicBezTo>
                      <a:close/>
                      <a:moveTo>
                        <a:pt x="598" y="917"/>
                      </a:moveTo>
                      <a:cubicBezTo>
                        <a:pt x="595" y="920"/>
                        <a:pt x="594" y="923"/>
                        <a:pt x="595" y="926"/>
                      </a:cubicBezTo>
                      <a:cubicBezTo>
                        <a:pt x="595" y="929"/>
                        <a:pt x="598" y="933"/>
                        <a:pt x="603" y="934"/>
                      </a:cubicBezTo>
                      <a:cubicBezTo>
                        <a:pt x="608" y="936"/>
                        <a:pt x="613" y="933"/>
                        <a:pt x="615" y="929"/>
                      </a:cubicBezTo>
                      <a:cubicBezTo>
                        <a:pt x="618" y="922"/>
                        <a:pt x="612" y="918"/>
                        <a:pt x="611" y="914"/>
                      </a:cubicBezTo>
                      <a:cubicBezTo>
                        <a:pt x="609" y="909"/>
                        <a:pt x="613" y="902"/>
                        <a:pt x="619" y="899"/>
                      </a:cubicBezTo>
                      <a:cubicBezTo>
                        <a:pt x="627" y="895"/>
                        <a:pt x="635" y="895"/>
                        <a:pt x="641" y="901"/>
                      </a:cubicBezTo>
                      <a:cubicBezTo>
                        <a:pt x="645" y="905"/>
                        <a:pt x="646" y="910"/>
                        <a:pt x="642" y="914"/>
                      </a:cubicBezTo>
                      <a:cubicBezTo>
                        <a:pt x="642" y="909"/>
                        <a:pt x="635" y="906"/>
                        <a:pt x="631" y="911"/>
                      </a:cubicBezTo>
                      <a:cubicBezTo>
                        <a:pt x="628" y="914"/>
                        <a:pt x="627" y="921"/>
                        <a:pt x="625" y="929"/>
                      </a:cubicBezTo>
                      <a:cubicBezTo>
                        <a:pt x="623" y="937"/>
                        <a:pt x="620" y="944"/>
                        <a:pt x="615" y="948"/>
                      </a:cubicBezTo>
                      <a:cubicBezTo>
                        <a:pt x="604" y="957"/>
                        <a:pt x="587" y="954"/>
                        <a:pt x="581" y="942"/>
                      </a:cubicBezTo>
                      <a:cubicBezTo>
                        <a:pt x="577" y="935"/>
                        <a:pt x="578" y="928"/>
                        <a:pt x="580" y="922"/>
                      </a:cubicBezTo>
                      <a:cubicBezTo>
                        <a:pt x="582" y="914"/>
                        <a:pt x="591" y="898"/>
                        <a:pt x="588" y="889"/>
                      </a:cubicBezTo>
                      <a:cubicBezTo>
                        <a:pt x="586" y="882"/>
                        <a:pt x="580" y="881"/>
                        <a:pt x="577" y="884"/>
                      </a:cubicBezTo>
                      <a:cubicBezTo>
                        <a:pt x="575" y="879"/>
                        <a:pt x="582" y="873"/>
                        <a:pt x="588" y="874"/>
                      </a:cubicBezTo>
                      <a:cubicBezTo>
                        <a:pt x="600" y="874"/>
                        <a:pt x="610" y="887"/>
                        <a:pt x="608" y="902"/>
                      </a:cubicBezTo>
                      <a:cubicBezTo>
                        <a:pt x="607" y="907"/>
                        <a:pt x="603" y="911"/>
                        <a:pt x="598" y="917"/>
                      </a:cubicBezTo>
                      <a:close/>
                      <a:moveTo>
                        <a:pt x="140" y="1151"/>
                      </a:moveTo>
                      <a:cubicBezTo>
                        <a:pt x="137" y="1150"/>
                        <a:pt x="135" y="1148"/>
                        <a:pt x="135" y="1145"/>
                      </a:cubicBezTo>
                      <a:cubicBezTo>
                        <a:pt x="136" y="1142"/>
                        <a:pt x="138" y="1140"/>
                        <a:pt x="141" y="1140"/>
                      </a:cubicBezTo>
                      <a:cubicBezTo>
                        <a:pt x="144" y="1140"/>
                        <a:pt x="146" y="1143"/>
                        <a:pt x="146" y="1146"/>
                      </a:cubicBezTo>
                      <a:cubicBezTo>
                        <a:pt x="146" y="1149"/>
                        <a:pt x="143" y="1151"/>
                        <a:pt x="140" y="1151"/>
                      </a:cubicBezTo>
                      <a:close/>
                      <a:moveTo>
                        <a:pt x="130" y="1152"/>
                      </a:moveTo>
                      <a:cubicBezTo>
                        <a:pt x="128" y="1152"/>
                        <a:pt x="126" y="1150"/>
                        <a:pt x="126" y="1148"/>
                      </a:cubicBezTo>
                      <a:cubicBezTo>
                        <a:pt x="126" y="1146"/>
                        <a:pt x="128" y="1144"/>
                        <a:pt x="131" y="1144"/>
                      </a:cubicBezTo>
                      <a:cubicBezTo>
                        <a:pt x="133" y="1144"/>
                        <a:pt x="135" y="1146"/>
                        <a:pt x="135" y="1149"/>
                      </a:cubicBezTo>
                      <a:cubicBezTo>
                        <a:pt x="134" y="1151"/>
                        <a:pt x="132" y="1153"/>
                        <a:pt x="130" y="1152"/>
                      </a:cubicBezTo>
                      <a:close/>
                      <a:moveTo>
                        <a:pt x="151" y="1142"/>
                      </a:moveTo>
                      <a:cubicBezTo>
                        <a:pt x="146" y="1142"/>
                        <a:pt x="143" y="1138"/>
                        <a:pt x="143" y="1133"/>
                      </a:cubicBezTo>
                      <a:cubicBezTo>
                        <a:pt x="144" y="1129"/>
                        <a:pt x="148" y="1125"/>
                        <a:pt x="152" y="1126"/>
                      </a:cubicBezTo>
                      <a:cubicBezTo>
                        <a:pt x="157" y="1126"/>
                        <a:pt x="160" y="1130"/>
                        <a:pt x="160" y="1135"/>
                      </a:cubicBezTo>
                      <a:cubicBezTo>
                        <a:pt x="160" y="1139"/>
                        <a:pt x="156" y="1143"/>
                        <a:pt x="151" y="1142"/>
                      </a:cubicBezTo>
                      <a:close/>
                      <a:moveTo>
                        <a:pt x="536" y="1011"/>
                      </a:moveTo>
                      <a:cubicBezTo>
                        <a:pt x="530" y="1015"/>
                        <a:pt x="523" y="1018"/>
                        <a:pt x="517" y="1017"/>
                      </a:cubicBezTo>
                      <a:cubicBezTo>
                        <a:pt x="510" y="1017"/>
                        <a:pt x="503" y="1012"/>
                        <a:pt x="501" y="1006"/>
                      </a:cubicBezTo>
                      <a:cubicBezTo>
                        <a:pt x="498" y="999"/>
                        <a:pt x="502" y="990"/>
                        <a:pt x="508" y="985"/>
                      </a:cubicBezTo>
                      <a:cubicBezTo>
                        <a:pt x="516" y="977"/>
                        <a:pt x="528" y="975"/>
                        <a:pt x="538" y="978"/>
                      </a:cubicBezTo>
                      <a:cubicBezTo>
                        <a:pt x="546" y="981"/>
                        <a:pt x="554" y="987"/>
                        <a:pt x="561" y="993"/>
                      </a:cubicBezTo>
                      <a:cubicBezTo>
                        <a:pt x="560" y="992"/>
                        <a:pt x="559" y="991"/>
                        <a:pt x="559" y="990"/>
                      </a:cubicBezTo>
                      <a:cubicBezTo>
                        <a:pt x="548" y="969"/>
                        <a:pt x="540" y="947"/>
                        <a:pt x="537" y="924"/>
                      </a:cubicBezTo>
                      <a:cubicBezTo>
                        <a:pt x="532" y="897"/>
                        <a:pt x="535" y="878"/>
                        <a:pt x="518" y="855"/>
                      </a:cubicBezTo>
                      <a:cubicBezTo>
                        <a:pt x="515" y="850"/>
                        <a:pt x="511" y="846"/>
                        <a:pt x="506" y="842"/>
                      </a:cubicBezTo>
                      <a:cubicBezTo>
                        <a:pt x="499" y="837"/>
                        <a:pt x="493" y="834"/>
                        <a:pt x="484" y="831"/>
                      </a:cubicBezTo>
                      <a:cubicBezTo>
                        <a:pt x="476" y="829"/>
                        <a:pt x="470" y="829"/>
                        <a:pt x="461" y="830"/>
                      </a:cubicBezTo>
                      <a:cubicBezTo>
                        <a:pt x="431" y="834"/>
                        <a:pt x="413" y="855"/>
                        <a:pt x="409" y="885"/>
                      </a:cubicBezTo>
                      <a:cubicBezTo>
                        <a:pt x="407" y="898"/>
                        <a:pt x="411" y="909"/>
                        <a:pt x="420" y="918"/>
                      </a:cubicBezTo>
                      <a:cubicBezTo>
                        <a:pt x="429" y="926"/>
                        <a:pt x="439" y="929"/>
                        <a:pt x="450" y="926"/>
                      </a:cubicBezTo>
                      <a:cubicBezTo>
                        <a:pt x="458" y="923"/>
                        <a:pt x="465" y="917"/>
                        <a:pt x="469" y="910"/>
                      </a:cubicBezTo>
                      <a:cubicBezTo>
                        <a:pt x="471" y="906"/>
                        <a:pt x="472" y="903"/>
                        <a:pt x="472" y="899"/>
                      </a:cubicBezTo>
                      <a:cubicBezTo>
                        <a:pt x="472" y="900"/>
                        <a:pt x="471" y="902"/>
                        <a:pt x="471" y="903"/>
                      </a:cubicBezTo>
                      <a:cubicBezTo>
                        <a:pt x="467" y="909"/>
                        <a:pt x="459" y="912"/>
                        <a:pt x="452" y="909"/>
                      </a:cubicBezTo>
                      <a:cubicBezTo>
                        <a:pt x="445" y="905"/>
                        <a:pt x="442" y="897"/>
                        <a:pt x="446" y="890"/>
                      </a:cubicBezTo>
                      <a:cubicBezTo>
                        <a:pt x="449" y="883"/>
                        <a:pt x="458" y="880"/>
                        <a:pt x="465" y="884"/>
                      </a:cubicBezTo>
                      <a:cubicBezTo>
                        <a:pt x="475" y="889"/>
                        <a:pt x="475" y="902"/>
                        <a:pt x="471" y="911"/>
                      </a:cubicBezTo>
                      <a:cubicBezTo>
                        <a:pt x="467" y="919"/>
                        <a:pt x="460" y="925"/>
                        <a:pt x="451" y="929"/>
                      </a:cubicBezTo>
                      <a:cubicBezTo>
                        <a:pt x="440" y="932"/>
                        <a:pt x="430" y="930"/>
                        <a:pt x="422" y="924"/>
                      </a:cubicBezTo>
                      <a:cubicBezTo>
                        <a:pt x="429" y="930"/>
                        <a:pt x="438" y="935"/>
                        <a:pt x="446" y="938"/>
                      </a:cubicBezTo>
                      <a:cubicBezTo>
                        <a:pt x="445" y="939"/>
                        <a:pt x="445" y="941"/>
                        <a:pt x="446" y="943"/>
                      </a:cubicBezTo>
                      <a:cubicBezTo>
                        <a:pt x="431" y="938"/>
                        <a:pt x="421" y="930"/>
                        <a:pt x="415" y="921"/>
                      </a:cubicBezTo>
                      <a:cubicBezTo>
                        <a:pt x="425" y="938"/>
                        <a:pt x="440" y="949"/>
                        <a:pt x="458" y="953"/>
                      </a:cubicBezTo>
                      <a:cubicBezTo>
                        <a:pt x="469" y="955"/>
                        <a:pt x="481" y="954"/>
                        <a:pt x="493" y="950"/>
                      </a:cubicBezTo>
                      <a:cubicBezTo>
                        <a:pt x="499" y="947"/>
                        <a:pt x="505" y="945"/>
                        <a:pt x="512" y="942"/>
                      </a:cubicBezTo>
                      <a:cubicBezTo>
                        <a:pt x="519" y="940"/>
                        <a:pt x="524" y="939"/>
                        <a:pt x="530" y="942"/>
                      </a:cubicBezTo>
                      <a:cubicBezTo>
                        <a:pt x="535" y="944"/>
                        <a:pt x="539" y="949"/>
                        <a:pt x="539" y="954"/>
                      </a:cubicBezTo>
                      <a:cubicBezTo>
                        <a:pt x="539" y="959"/>
                        <a:pt x="537" y="963"/>
                        <a:pt x="533" y="966"/>
                      </a:cubicBezTo>
                      <a:cubicBezTo>
                        <a:pt x="530" y="967"/>
                        <a:pt x="527" y="967"/>
                        <a:pt x="524" y="966"/>
                      </a:cubicBezTo>
                      <a:cubicBezTo>
                        <a:pt x="521" y="965"/>
                        <a:pt x="518" y="960"/>
                        <a:pt x="520" y="956"/>
                      </a:cubicBezTo>
                      <a:cubicBezTo>
                        <a:pt x="521" y="954"/>
                        <a:pt x="524" y="953"/>
                        <a:pt x="527" y="954"/>
                      </a:cubicBezTo>
                      <a:cubicBezTo>
                        <a:pt x="530" y="954"/>
                        <a:pt x="531" y="958"/>
                        <a:pt x="530" y="961"/>
                      </a:cubicBezTo>
                      <a:cubicBezTo>
                        <a:pt x="529" y="964"/>
                        <a:pt x="526" y="965"/>
                        <a:pt x="523" y="964"/>
                      </a:cubicBezTo>
                      <a:cubicBezTo>
                        <a:pt x="523" y="964"/>
                        <a:pt x="522" y="964"/>
                        <a:pt x="522" y="963"/>
                      </a:cubicBezTo>
                      <a:cubicBezTo>
                        <a:pt x="523" y="964"/>
                        <a:pt x="524" y="965"/>
                        <a:pt x="525" y="965"/>
                      </a:cubicBezTo>
                      <a:cubicBezTo>
                        <a:pt x="527" y="966"/>
                        <a:pt x="530" y="966"/>
                        <a:pt x="532" y="964"/>
                      </a:cubicBezTo>
                      <a:cubicBezTo>
                        <a:pt x="536" y="962"/>
                        <a:pt x="538" y="958"/>
                        <a:pt x="537" y="954"/>
                      </a:cubicBezTo>
                      <a:cubicBezTo>
                        <a:pt x="537" y="950"/>
                        <a:pt x="534" y="946"/>
                        <a:pt x="529" y="944"/>
                      </a:cubicBezTo>
                      <a:cubicBezTo>
                        <a:pt x="524" y="942"/>
                        <a:pt x="519" y="943"/>
                        <a:pt x="513" y="945"/>
                      </a:cubicBezTo>
                      <a:cubicBezTo>
                        <a:pt x="507" y="947"/>
                        <a:pt x="501" y="950"/>
                        <a:pt x="495" y="952"/>
                      </a:cubicBezTo>
                      <a:cubicBezTo>
                        <a:pt x="483" y="957"/>
                        <a:pt x="470" y="958"/>
                        <a:pt x="457" y="955"/>
                      </a:cubicBezTo>
                      <a:cubicBezTo>
                        <a:pt x="446" y="953"/>
                        <a:pt x="435" y="948"/>
                        <a:pt x="427" y="940"/>
                      </a:cubicBezTo>
                      <a:cubicBezTo>
                        <a:pt x="413" y="928"/>
                        <a:pt x="405" y="910"/>
                        <a:pt x="404" y="892"/>
                      </a:cubicBezTo>
                      <a:cubicBezTo>
                        <a:pt x="403" y="893"/>
                        <a:pt x="403" y="894"/>
                        <a:pt x="402" y="895"/>
                      </a:cubicBezTo>
                      <a:cubicBezTo>
                        <a:pt x="400" y="900"/>
                        <a:pt x="398" y="904"/>
                        <a:pt x="395" y="908"/>
                      </a:cubicBezTo>
                      <a:cubicBezTo>
                        <a:pt x="391" y="915"/>
                        <a:pt x="386" y="920"/>
                        <a:pt x="379" y="924"/>
                      </a:cubicBezTo>
                      <a:cubicBezTo>
                        <a:pt x="357" y="938"/>
                        <a:pt x="330" y="924"/>
                        <a:pt x="321" y="902"/>
                      </a:cubicBezTo>
                      <a:cubicBezTo>
                        <a:pt x="317" y="894"/>
                        <a:pt x="317" y="884"/>
                        <a:pt x="319" y="875"/>
                      </a:cubicBezTo>
                      <a:cubicBezTo>
                        <a:pt x="322" y="877"/>
                        <a:pt x="322" y="877"/>
                        <a:pt x="322" y="877"/>
                      </a:cubicBezTo>
                      <a:cubicBezTo>
                        <a:pt x="320" y="885"/>
                        <a:pt x="321" y="893"/>
                        <a:pt x="325" y="901"/>
                      </a:cubicBezTo>
                      <a:cubicBezTo>
                        <a:pt x="333" y="920"/>
                        <a:pt x="357" y="933"/>
                        <a:pt x="377" y="921"/>
                      </a:cubicBezTo>
                      <a:cubicBezTo>
                        <a:pt x="383" y="916"/>
                        <a:pt x="387" y="912"/>
                        <a:pt x="391" y="905"/>
                      </a:cubicBezTo>
                      <a:cubicBezTo>
                        <a:pt x="394" y="902"/>
                        <a:pt x="396" y="897"/>
                        <a:pt x="398" y="893"/>
                      </a:cubicBezTo>
                      <a:cubicBezTo>
                        <a:pt x="407" y="874"/>
                        <a:pt x="408" y="858"/>
                        <a:pt x="424" y="842"/>
                      </a:cubicBezTo>
                      <a:cubicBezTo>
                        <a:pt x="433" y="833"/>
                        <a:pt x="445" y="827"/>
                        <a:pt x="461" y="825"/>
                      </a:cubicBezTo>
                      <a:cubicBezTo>
                        <a:pt x="470" y="824"/>
                        <a:pt x="477" y="825"/>
                        <a:pt x="486" y="827"/>
                      </a:cubicBezTo>
                      <a:cubicBezTo>
                        <a:pt x="495" y="830"/>
                        <a:pt x="501" y="833"/>
                        <a:pt x="508" y="839"/>
                      </a:cubicBezTo>
                      <a:cubicBezTo>
                        <a:pt x="519" y="849"/>
                        <a:pt x="525" y="858"/>
                        <a:pt x="530" y="870"/>
                      </a:cubicBezTo>
                      <a:cubicBezTo>
                        <a:pt x="528" y="863"/>
                        <a:pt x="526" y="857"/>
                        <a:pt x="526" y="855"/>
                      </a:cubicBezTo>
                      <a:cubicBezTo>
                        <a:pt x="518" y="828"/>
                        <a:pt x="508" y="802"/>
                        <a:pt x="494" y="778"/>
                      </a:cubicBezTo>
                      <a:cubicBezTo>
                        <a:pt x="491" y="771"/>
                        <a:pt x="487" y="767"/>
                        <a:pt x="481" y="764"/>
                      </a:cubicBezTo>
                      <a:cubicBezTo>
                        <a:pt x="477" y="763"/>
                        <a:pt x="473" y="763"/>
                        <a:pt x="470" y="764"/>
                      </a:cubicBezTo>
                      <a:cubicBezTo>
                        <a:pt x="465" y="765"/>
                        <a:pt x="460" y="770"/>
                        <a:pt x="461" y="776"/>
                      </a:cubicBezTo>
                      <a:cubicBezTo>
                        <a:pt x="461" y="779"/>
                        <a:pt x="463" y="782"/>
                        <a:pt x="467" y="783"/>
                      </a:cubicBezTo>
                      <a:cubicBezTo>
                        <a:pt x="470" y="784"/>
                        <a:pt x="475" y="782"/>
                        <a:pt x="475" y="778"/>
                      </a:cubicBezTo>
                      <a:cubicBezTo>
                        <a:pt x="475" y="775"/>
                        <a:pt x="473" y="772"/>
                        <a:pt x="471" y="771"/>
                      </a:cubicBezTo>
                      <a:cubicBezTo>
                        <a:pt x="473" y="770"/>
                        <a:pt x="477" y="773"/>
                        <a:pt x="478" y="776"/>
                      </a:cubicBezTo>
                      <a:cubicBezTo>
                        <a:pt x="481" y="786"/>
                        <a:pt x="469" y="794"/>
                        <a:pt x="460" y="787"/>
                      </a:cubicBezTo>
                      <a:cubicBezTo>
                        <a:pt x="453" y="781"/>
                        <a:pt x="452" y="773"/>
                        <a:pt x="457" y="766"/>
                      </a:cubicBezTo>
                      <a:cubicBezTo>
                        <a:pt x="464" y="757"/>
                        <a:pt x="479" y="756"/>
                        <a:pt x="488" y="767"/>
                      </a:cubicBezTo>
                      <a:cubicBezTo>
                        <a:pt x="476" y="747"/>
                        <a:pt x="463" y="729"/>
                        <a:pt x="447" y="714"/>
                      </a:cubicBezTo>
                      <a:cubicBezTo>
                        <a:pt x="451" y="722"/>
                        <a:pt x="454" y="730"/>
                        <a:pt x="456" y="738"/>
                      </a:cubicBezTo>
                      <a:cubicBezTo>
                        <a:pt x="460" y="765"/>
                        <a:pt x="440" y="792"/>
                        <a:pt x="409" y="782"/>
                      </a:cubicBezTo>
                      <a:cubicBezTo>
                        <a:pt x="401" y="780"/>
                        <a:pt x="394" y="774"/>
                        <a:pt x="389" y="767"/>
                      </a:cubicBezTo>
                      <a:cubicBezTo>
                        <a:pt x="380" y="756"/>
                        <a:pt x="376" y="740"/>
                        <a:pt x="364" y="733"/>
                      </a:cubicBezTo>
                      <a:cubicBezTo>
                        <a:pt x="359" y="729"/>
                        <a:pt x="352" y="728"/>
                        <a:pt x="346" y="730"/>
                      </a:cubicBezTo>
                      <a:cubicBezTo>
                        <a:pt x="333" y="735"/>
                        <a:pt x="328" y="754"/>
                        <a:pt x="337" y="765"/>
                      </a:cubicBezTo>
                      <a:cubicBezTo>
                        <a:pt x="341" y="769"/>
                        <a:pt x="349" y="770"/>
                        <a:pt x="354" y="767"/>
                      </a:cubicBezTo>
                      <a:cubicBezTo>
                        <a:pt x="361" y="763"/>
                        <a:pt x="363" y="754"/>
                        <a:pt x="357" y="750"/>
                      </a:cubicBezTo>
                      <a:cubicBezTo>
                        <a:pt x="361" y="751"/>
                        <a:pt x="365" y="755"/>
                        <a:pt x="364" y="761"/>
                      </a:cubicBezTo>
                      <a:cubicBezTo>
                        <a:pt x="363" y="770"/>
                        <a:pt x="353" y="775"/>
                        <a:pt x="345" y="774"/>
                      </a:cubicBezTo>
                      <a:cubicBezTo>
                        <a:pt x="334" y="772"/>
                        <a:pt x="329" y="764"/>
                        <a:pt x="327" y="757"/>
                      </a:cubicBezTo>
                      <a:cubicBezTo>
                        <a:pt x="323" y="742"/>
                        <a:pt x="332" y="726"/>
                        <a:pt x="347" y="725"/>
                      </a:cubicBezTo>
                      <a:cubicBezTo>
                        <a:pt x="356" y="724"/>
                        <a:pt x="362" y="725"/>
                        <a:pt x="367" y="729"/>
                      </a:cubicBezTo>
                      <a:cubicBezTo>
                        <a:pt x="376" y="735"/>
                        <a:pt x="381" y="746"/>
                        <a:pt x="391" y="752"/>
                      </a:cubicBezTo>
                      <a:cubicBezTo>
                        <a:pt x="406" y="761"/>
                        <a:pt x="426" y="759"/>
                        <a:pt x="433" y="744"/>
                      </a:cubicBezTo>
                      <a:cubicBezTo>
                        <a:pt x="442" y="727"/>
                        <a:pt x="431" y="699"/>
                        <a:pt x="414" y="687"/>
                      </a:cubicBezTo>
                      <a:cubicBezTo>
                        <a:pt x="405" y="680"/>
                        <a:pt x="391" y="679"/>
                        <a:pt x="380" y="684"/>
                      </a:cubicBezTo>
                      <a:cubicBezTo>
                        <a:pt x="367" y="691"/>
                        <a:pt x="362" y="713"/>
                        <a:pt x="378" y="721"/>
                      </a:cubicBezTo>
                      <a:cubicBezTo>
                        <a:pt x="383" y="723"/>
                        <a:pt x="389" y="724"/>
                        <a:pt x="393" y="721"/>
                      </a:cubicBezTo>
                      <a:cubicBezTo>
                        <a:pt x="401" y="718"/>
                        <a:pt x="404" y="704"/>
                        <a:pt x="395" y="699"/>
                      </a:cubicBezTo>
                      <a:cubicBezTo>
                        <a:pt x="389" y="696"/>
                        <a:pt x="383" y="699"/>
                        <a:pt x="384" y="705"/>
                      </a:cubicBezTo>
                      <a:cubicBezTo>
                        <a:pt x="379" y="699"/>
                        <a:pt x="385" y="692"/>
                        <a:pt x="394" y="694"/>
                      </a:cubicBezTo>
                      <a:cubicBezTo>
                        <a:pt x="409" y="698"/>
                        <a:pt x="409" y="720"/>
                        <a:pt x="394" y="725"/>
                      </a:cubicBezTo>
                      <a:cubicBezTo>
                        <a:pt x="385" y="728"/>
                        <a:pt x="372" y="725"/>
                        <a:pt x="366" y="714"/>
                      </a:cubicBezTo>
                      <a:cubicBezTo>
                        <a:pt x="359" y="700"/>
                        <a:pt x="370" y="679"/>
                        <a:pt x="389" y="677"/>
                      </a:cubicBezTo>
                      <a:cubicBezTo>
                        <a:pt x="391" y="677"/>
                        <a:pt x="393" y="677"/>
                        <a:pt x="395" y="677"/>
                      </a:cubicBezTo>
                      <a:cubicBezTo>
                        <a:pt x="388" y="675"/>
                        <a:pt x="383" y="674"/>
                        <a:pt x="375" y="674"/>
                      </a:cubicBezTo>
                      <a:cubicBezTo>
                        <a:pt x="375" y="674"/>
                        <a:pt x="375" y="674"/>
                        <a:pt x="375" y="674"/>
                      </a:cubicBezTo>
                      <a:cubicBezTo>
                        <a:pt x="364" y="674"/>
                        <a:pt x="357" y="676"/>
                        <a:pt x="347" y="680"/>
                      </a:cubicBezTo>
                      <a:cubicBezTo>
                        <a:pt x="355" y="673"/>
                        <a:pt x="365" y="671"/>
                        <a:pt x="375" y="671"/>
                      </a:cubicBezTo>
                      <a:cubicBezTo>
                        <a:pt x="375" y="671"/>
                        <a:pt x="375" y="671"/>
                        <a:pt x="375" y="671"/>
                      </a:cubicBezTo>
                      <a:cubicBezTo>
                        <a:pt x="380" y="671"/>
                        <a:pt x="384" y="671"/>
                        <a:pt x="389" y="672"/>
                      </a:cubicBezTo>
                      <a:cubicBezTo>
                        <a:pt x="376" y="666"/>
                        <a:pt x="361" y="661"/>
                        <a:pt x="346" y="657"/>
                      </a:cubicBezTo>
                      <a:cubicBezTo>
                        <a:pt x="318" y="652"/>
                        <a:pt x="297" y="652"/>
                        <a:pt x="271" y="660"/>
                      </a:cubicBezTo>
                      <a:cubicBezTo>
                        <a:pt x="246" y="669"/>
                        <a:pt x="225" y="684"/>
                        <a:pt x="210" y="703"/>
                      </a:cubicBezTo>
                      <a:cubicBezTo>
                        <a:pt x="202" y="712"/>
                        <a:pt x="198" y="719"/>
                        <a:pt x="196" y="731"/>
                      </a:cubicBezTo>
                      <a:cubicBezTo>
                        <a:pt x="192" y="757"/>
                        <a:pt x="204" y="785"/>
                        <a:pt x="221" y="795"/>
                      </a:cubicBezTo>
                      <a:cubicBezTo>
                        <a:pt x="231" y="801"/>
                        <a:pt x="245" y="801"/>
                        <a:pt x="249" y="790"/>
                      </a:cubicBezTo>
                      <a:cubicBezTo>
                        <a:pt x="252" y="783"/>
                        <a:pt x="249" y="777"/>
                        <a:pt x="241" y="774"/>
                      </a:cubicBezTo>
                      <a:cubicBezTo>
                        <a:pt x="252" y="769"/>
                        <a:pt x="264" y="784"/>
                        <a:pt x="261" y="799"/>
                      </a:cubicBezTo>
                      <a:cubicBezTo>
                        <a:pt x="257" y="814"/>
                        <a:pt x="247" y="821"/>
                        <a:pt x="236" y="823"/>
                      </a:cubicBezTo>
                      <a:cubicBezTo>
                        <a:pt x="221" y="825"/>
                        <a:pt x="203" y="815"/>
                        <a:pt x="194" y="797"/>
                      </a:cubicBezTo>
                      <a:cubicBezTo>
                        <a:pt x="186" y="779"/>
                        <a:pt x="185" y="757"/>
                        <a:pt x="190" y="738"/>
                      </a:cubicBezTo>
                      <a:cubicBezTo>
                        <a:pt x="188" y="742"/>
                        <a:pt x="187" y="746"/>
                        <a:pt x="186" y="750"/>
                      </a:cubicBezTo>
                      <a:cubicBezTo>
                        <a:pt x="180" y="780"/>
                        <a:pt x="182" y="811"/>
                        <a:pt x="198" y="838"/>
                      </a:cubicBezTo>
                      <a:cubicBezTo>
                        <a:pt x="206" y="852"/>
                        <a:pt x="217" y="858"/>
                        <a:pt x="235" y="859"/>
                      </a:cubicBezTo>
                      <a:cubicBezTo>
                        <a:pt x="245" y="860"/>
                        <a:pt x="260" y="854"/>
                        <a:pt x="265" y="845"/>
                      </a:cubicBezTo>
                      <a:cubicBezTo>
                        <a:pt x="270" y="837"/>
                        <a:pt x="267" y="826"/>
                        <a:pt x="257" y="826"/>
                      </a:cubicBezTo>
                      <a:cubicBezTo>
                        <a:pt x="259" y="820"/>
                        <a:pt x="267" y="819"/>
                        <a:pt x="273" y="824"/>
                      </a:cubicBezTo>
                      <a:cubicBezTo>
                        <a:pt x="277" y="828"/>
                        <a:pt x="279" y="836"/>
                        <a:pt x="276" y="844"/>
                      </a:cubicBezTo>
                      <a:cubicBezTo>
                        <a:pt x="274" y="849"/>
                        <a:pt x="270" y="853"/>
                        <a:pt x="266" y="857"/>
                      </a:cubicBezTo>
                      <a:cubicBezTo>
                        <a:pt x="257" y="862"/>
                        <a:pt x="246" y="865"/>
                        <a:pt x="235" y="864"/>
                      </a:cubicBezTo>
                      <a:cubicBezTo>
                        <a:pt x="227" y="864"/>
                        <a:pt x="219" y="861"/>
                        <a:pt x="213" y="857"/>
                      </a:cubicBezTo>
                      <a:cubicBezTo>
                        <a:pt x="231" y="872"/>
                        <a:pt x="253" y="878"/>
                        <a:pt x="277" y="870"/>
                      </a:cubicBezTo>
                      <a:cubicBezTo>
                        <a:pt x="289" y="866"/>
                        <a:pt x="298" y="860"/>
                        <a:pt x="305" y="851"/>
                      </a:cubicBezTo>
                      <a:cubicBezTo>
                        <a:pt x="341" y="811"/>
                        <a:pt x="294" y="803"/>
                        <a:pt x="275" y="786"/>
                      </a:cubicBezTo>
                      <a:cubicBezTo>
                        <a:pt x="250" y="764"/>
                        <a:pt x="285" y="736"/>
                        <a:pt x="310" y="758"/>
                      </a:cubicBezTo>
                      <a:cubicBezTo>
                        <a:pt x="332" y="777"/>
                        <a:pt x="330" y="806"/>
                        <a:pt x="320" y="830"/>
                      </a:cubicBezTo>
                      <a:cubicBezTo>
                        <a:pt x="322" y="826"/>
                        <a:pt x="326" y="823"/>
                        <a:pt x="329" y="820"/>
                      </a:cubicBezTo>
                      <a:cubicBezTo>
                        <a:pt x="338" y="813"/>
                        <a:pt x="353" y="812"/>
                        <a:pt x="360" y="821"/>
                      </a:cubicBezTo>
                      <a:cubicBezTo>
                        <a:pt x="363" y="825"/>
                        <a:pt x="364" y="831"/>
                        <a:pt x="361" y="836"/>
                      </a:cubicBezTo>
                      <a:cubicBezTo>
                        <a:pt x="359" y="839"/>
                        <a:pt x="356" y="842"/>
                        <a:pt x="352" y="842"/>
                      </a:cubicBezTo>
                      <a:cubicBezTo>
                        <a:pt x="348" y="843"/>
                        <a:pt x="344" y="842"/>
                        <a:pt x="341" y="839"/>
                      </a:cubicBezTo>
                      <a:cubicBezTo>
                        <a:pt x="337" y="835"/>
                        <a:pt x="336" y="829"/>
                        <a:pt x="340" y="825"/>
                      </a:cubicBezTo>
                      <a:cubicBezTo>
                        <a:pt x="342" y="822"/>
                        <a:pt x="346" y="822"/>
                        <a:pt x="349" y="823"/>
                      </a:cubicBezTo>
                      <a:cubicBezTo>
                        <a:pt x="351" y="824"/>
                        <a:pt x="352" y="826"/>
                        <a:pt x="351" y="828"/>
                      </a:cubicBezTo>
                      <a:cubicBezTo>
                        <a:pt x="350" y="827"/>
                        <a:pt x="349" y="826"/>
                        <a:pt x="347" y="825"/>
                      </a:cubicBezTo>
                      <a:cubicBezTo>
                        <a:pt x="344" y="825"/>
                        <a:pt x="342" y="827"/>
                        <a:pt x="343" y="830"/>
                      </a:cubicBezTo>
                      <a:cubicBezTo>
                        <a:pt x="343" y="832"/>
                        <a:pt x="344" y="834"/>
                        <a:pt x="347" y="835"/>
                      </a:cubicBezTo>
                      <a:cubicBezTo>
                        <a:pt x="350" y="836"/>
                        <a:pt x="352" y="835"/>
                        <a:pt x="354" y="833"/>
                      </a:cubicBezTo>
                      <a:cubicBezTo>
                        <a:pt x="356" y="830"/>
                        <a:pt x="356" y="826"/>
                        <a:pt x="354" y="823"/>
                      </a:cubicBezTo>
                      <a:cubicBezTo>
                        <a:pt x="348" y="816"/>
                        <a:pt x="334" y="818"/>
                        <a:pt x="328" y="824"/>
                      </a:cubicBezTo>
                      <a:cubicBezTo>
                        <a:pt x="326" y="825"/>
                        <a:pt x="324" y="827"/>
                        <a:pt x="323" y="828"/>
                      </a:cubicBezTo>
                      <a:cubicBezTo>
                        <a:pt x="317" y="835"/>
                        <a:pt x="314" y="843"/>
                        <a:pt x="309" y="849"/>
                      </a:cubicBezTo>
                      <a:cubicBezTo>
                        <a:pt x="303" y="856"/>
                        <a:pt x="297" y="862"/>
                        <a:pt x="290" y="866"/>
                      </a:cubicBezTo>
                      <a:cubicBezTo>
                        <a:pt x="293" y="865"/>
                        <a:pt x="297" y="864"/>
                        <a:pt x="299" y="864"/>
                      </a:cubicBezTo>
                      <a:cubicBezTo>
                        <a:pt x="319" y="865"/>
                        <a:pt x="334" y="880"/>
                        <a:pt x="337" y="898"/>
                      </a:cubicBezTo>
                      <a:cubicBezTo>
                        <a:pt x="337" y="904"/>
                        <a:pt x="337" y="909"/>
                        <a:pt x="336" y="914"/>
                      </a:cubicBezTo>
                      <a:cubicBezTo>
                        <a:pt x="333" y="912"/>
                        <a:pt x="333" y="912"/>
                        <a:pt x="333" y="912"/>
                      </a:cubicBezTo>
                      <a:cubicBezTo>
                        <a:pt x="334" y="908"/>
                        <a:pt x="334" y="903"/>
                        <a:pt x="334" y="899"/>
                      </a:cubicBezTo>
                      <a:cubicBezTo>
                        <a:pt x="330" y="882"/>
                        <a:pt x="317" y="867"/>
                        <a:pt x="299" y="867"/>
                      </a:cubicBezTo>
                      <a:cubicBezTo>
                        <a:pt x="288" y="867"/>
                        <a:pt x="284" y="870"/>
                        <a:pt x="274" y="873"/>
                      </a:cubicBezTo>
                      <a:cubicBezTo>
                        <a:pt x="243" y="882"/>
                        <a:pt x="213" y="867"/>
                        <a:pt x="195" y="839"/>
                      </a:cubicBezTo>
                      <a:cubicBezTo>
                        <a:pt x="190" y="831"/>
                        <a:pt x="187" y="823"/>
                        <a:pt x="185" y="815"/>
                      </a:cubicBezTo>
                      <a:cubicBezTo>
                        <a:pt x="187" y="833"/>
                        <a:pt x="192" y="851"/>
                        <a:pt x="200" y="864"/>
                      </a:cubicBezTo>
                      <a:cubicBezTo>
                        <a:pt x="219" y="891"/>
                        <a:pt x="241" y="929"/>
                        <a:pt x="256" y="945"/>
                      </a:cubicBezTo>
                      <a:cubicBezTo>
                        <a:pt x="263" y="953"/>
                        <a:pt x="274" y="958"/>
                        <a:pt x="285" y="956"/>
                      </a:cubicBezTo>
                      <a:cubicBezTo>
                        <a:pt x="279" y="959"/>
                        <a:pt x="273" y="957"/>
                        <a:pt x="267" y="955"/>
                      </a:cubicBezTo>
                      <a:cubicBezTo>
                        <a:pt x="267" y="955"/>
                        <a:pt x="267" y="955"/>
                        <a:pt x="267" y="955"/>
                      </a:cubicBezTo>
                      <a:cubicBezTo>
                        <a:pt x="264" y="954"/>
                        <a:pt x="261" y="952"/>
                        <a:pt x="259" y="950"/>
                      </a:cubicBezTo>
                      <a:cubicBezTo>
                        <a:pt x="266" y="959"/>
                        <a:pt x="274" y="967"/>
                        <a:pt x="285" y="971"/>
                      </a:cubicBezTo>
                      <a:cubicBezTo>
                        <a:pt x="296" y="974"/>
                        <a:pt x="307" y="973"/>
                        <a:pt x="317" y="967"/>
                      </a:cubicBezTo>
                      <a:cubicBezTo>
                        <a:pt x="317" y="968"/>
                        <a:pt x="318" y="969"/>
                        <a:pt x="319" y="969"/>
                      </a:cubicBezTo>
                      <a:cubicBezTo>
                        <a:pt x="311" y="974"/>
                        <a:pt x="302" y="976"/>
                        <a:pt x="292" y="975"/>
                      </a:cubicBezTo>
                      <a:cubicBezTo>
                        <a:pt x="284" y="973"/>
                        <a:pt x="275" y="970"/>
                        <a:pt x="270" y="965"/>
                      </a:cubicBezTo>
                      <a:cubicBezTo>
                        <a:pt x="273" y="969"/>
                        <a:pt x="273" y="975"/>
                        <a:pt x="271" y="979"/>
                      </a:cubicBezTo>
                      <a:cubicBezTo>
                        <a:pt x="269" y="982"/>
                        <a:pt x="266" y="984"/>
                        <a:pt x="263" y="984"/>
                      </a:cubicBezTo>
                      <a:cubicBezTo>
                        <a:pt x="258" y="985"/>
                        <a:pt x="253" y="982"/>
                        <a:pt x="253" y="976"/>
                      </a:cubicBezTo>
                      <a:cubicBezTo>
                        <a:pt x="252" y="972"/>
                        <a:pt x="255" y="969"/>
                        <a:pt x="257" y="969"/>
                      </a:cubicBezTo>
                      <a:cubicBezTo>
                        <a:pt x="263" y="967"/>
                        <a:pt x="266" y="973"/>
                        <a:pt x="264" y="976"/>
                      </a:cubicBezTo>
                      <a:cubicBezTo>
                        <a:pt x="264" y="974"/>
                        <a:pt x="263" y="972"/>
                        <a:pt x="261" y="971"/>
                      </a:cubicBezTo>
                      <a:cubicBezTo>
                        <a:pt x="259" y="970"/>
                        <a:pt x="256" y="971"/>
                        <a:pt x="256" y="974"/>
                      </a:cubicBezTo>
                      <a:cubicBezTo>
                        <a:pt x="255" y="976"/>
                        <a:pt x="256" y="979"/>
                        <a:pt x="258" y="980"/>
                      </a:cubicBezTo>
                      <a:cubicBezTo>
                        <a:pt x="262" y="983"/>
                        <a:pt x="269" y="982"/>
                        <a:pt x="271" y="974"/>
                      </a:cubicBezTo>
                      <a:cubicBezTo>
                        <a:pt x="272" y="967"/>
                        <a:pt x="265" y="960"/>
                        <a:pt x="261" y="956"/>
                      </a:cubicBezTo>
                      <a:cubicBezTo>
                        <a:pt x="255" y="949"/>
                        <a:pt x="249" y="942"/>
                        <a:pt x="247" y="939"/>
                      </a:cubicBezTo>
                      <a:cubicBezTo>
                        <a:pt x="243" y="934"/>
                        <a:pt x="233" y="921"/>
                        <a:pt x="223" y="905"/>
                      </a:cubicBezTo>
                      <a:cubicBezTo>
                        <a:pt x="225" y="908"/>
                        <a:pt x="225" y="912"/>
                        <a:pt x="226" y="915"/>
                      </a:cubicBezTo>
                      <a:cubicBezTo>
                        <a:pt x="226" y="917"/>
                        <a:pt x="228" y="930"/>
                        <a:pt x="225" y="931"/>
                      </a:cubicBezTo>
                      <a:cubicBezTo>
                        <a:pt x="224" y="930"/>
                        <a:pt x="223" y="923"/>
                        <a:pt x="223" y="921"/>
                      </a:cubicBezTo>
                      <a:cubicBezTo>
                        <a:pt x="222" y="915"/>
                        <a:pt x="220" y="910"/>
                        <a:pt x="219" y="905"/>
                      </a:cubicBezTo>
                      <a:cubicBezTo>
                        <a:pt x="218" y="903"/>
                        <a:pt x="217" y="900"/>
                        <a:pt x="216" y="898"/>
                      </a:cubicBezTo>
                      <a:cubicBezTo>
                        <a:pt x="212" y="890"/>
                        <a:pt x="209" y="883"/>
                        <a:pt x="203" y="876"/>
                      </a:cubicBezTo>
                      <a:cubicBezTo>
                        <a:pt x="203" y="876"/>
                        <a:pt x="202" y="875"/>
                        <a:pt x="201" y="874"/>
                      </a:cubicBezTo>
                      <a:cubicBezTo>
                        <a:pt x="202" y="876"/>
                        <a:pt x="203" y="879"/>
                        <a:pt x="204" y="882"/>
                      </a:cubicBezTo>
                      <a:cubicBezTo>
                        <a:pt x="207" y="889"/>
                        <a:pt x="209" y="895"/>
                        <a:pt x="208" y="903"/>
                      </a:cubicBezTo>
                      <a:cubicBezTo>
                        <a:pt x="207" y="925"/>
                        <a:pt x="190" y="935"/>
                        <a:pt x="171" y="935"/>
                      </a:cubicBezTo>
                      <a:cubicBezTo>
                        <a:pt x="155" y="935"/>
                        <a:pt x="139" y="929"/>
                        <a:pt x="131" y="915"/>
                      </a:cubicBezTo>
                      <a:cubicBezTo>
                        <a:pt x="124" y="903"/>
                        <a:pt x="125" y="890"/>
                        <a:pt x="135" y="880"/>
                      </a:cubicBezTo>
                      <a:cubicBezTo>
                        <a:pt x="139" y="875"/>
                        <a:pt x="144" y="873"/>
                        <a:pt x="150" y="871"/>
                      </a:cubicBezTo>
                      <a:cubicBezTo>
                        <a:pt x="155" y="870"/>
                        <a:pt x="159" y="870"/>
                        <a:pt x="164" y="873"/>
                      </a:cubicBezTo>
                      <a:cubicBezTo>
                        <a:pt x="169" y="876"/>
                        <a:pt x="173" y="881"/>
                        <a:pt x="173" y="887"/>
                      </a:cubicBezTo>
                      <a:cubicBezTo>
                        <a:pt x="174" y="891"/>
                        <a:pt x="173" y="895"/>
                        <a:pt x="170" y="897"/>
                      </a:cubicBezTo>
                      <a:cubicBezTo>
                        <a:pt x="167" y="900"/>
                        <a:pt x="163" y="902"/>
                        <a:pt x="158" y="901"/>
                      </a:cubicBezTo>
                      <a:cubicBezTo>
                        <a:pt x="154" y="900"/>
                        <a:pt x="149" y="898"/>
                        <a:pt x="148" y="893"/>
                      </a:cubicBezTo>
                      <a:cubicBezTo>
                        <a:pt x="147" y="888"/>
                        <a:pt x="149" y="883"/>
                        <a:pt x="153" y="881"/>
                      </a:cubicBezTo>
                      <a:cubicBezTo>
                        <a:pt x="159" y="878"/>
                        <a:pt x="165" y="880"/>
                        <a:pt x="168" y="885"/>
                      </a:cubicBezTo>
                      <a:cubicBezTo>
                        <a:pt x="170" y="890"/>
                        <a:pt x="168" y="897"/>
                        <a:pt x="163" y="899"/>
                      </a:cubicBezTo>
                      <a:cubicBezTo>
                        <a:pt x="161" y="900"/>
                        <a:pt x="159" y="901"/>
                        <a:pt x="157" y="901"/>
                      </a:cubicBezTo>
                      <a:cubicBezTo>
                        <a:pt x="158" y="901"/>
                        <a:pt x="158" y="901"/>
                        <a:pt x="159" y="901"/>
                      </a:cubicBezTo>
                      <a:cubicBezTo>
                        <a:pt x="163" y="901"/>
                        <a:pt x="167" y="900"/>
                        <a:pt x="170" y="897"/>
                      </a:cubicBezTo>
                      <a:cubicBezTo>
                        <a:pt x="172" y="894"/>
                        <a:pt x="173" y="891"/>
                        <a:pt x="173" y="887"/>
                      </a:cubicBezTo>
                      <a:cubicBezTo>
                        <a:pt x="172" y="881"/>
                        <a:pt x="169" y="877"/>
                        <a:pt x="163" y="874"/>
                      </a:cubicBezTo>
                      <a:cubicBezTo>
                        <a:pt x="159" y="872"/>
                        <a:pt x="155" y="871"/>
                        <a:pt x="150" y="872"/>
                      </a:cubicBezTo>
                      <a:cubicBezTo>
                        <a:pt x="144" y="874"/>
                        <a:pt x="140" y="877"/>
                        <a:pt x="136" y="881"/>
                      </a:cubicBezTo>
                      <a:cubicBezTo>
                        <a:pt x="127" y="891"/>
                        <a:pt x="126" y="903"/>
                        <a:pt x="133" y="914"/>
                      </a:cubicBezTo>
                      <a:cubicBezTo>
                        <a:pt x="141" y="927"/>
                        <a:pt x="158" y="933"/>
                        <a:pt x="173" y="932"/>
                      </a:cubicBezTo>
                      <a:cubicBezTo>
                        <a:pt x="189" y="931"/>
                        <a:pt x="203" y="922"/>
                        <a:pt x="204" y="903"/>
                      </a:cubicBezTo>
                      <a:cubicBezTo>
                        <a:pt x="204" y="896"/>
                        <a:pt x="203" y="890"/>
                        <a:pt x="200" y="883"/>
                      </a:cubicBezTo>
                      <a:cubicBezTo>
                        <a:pt x="191" y="858"/>
                        <a:pt x="183" y="835"/>
                        <a:pt x="181" y="808"/>
                      </a:cubicBezTo>
                      <a:cubicBezTo>
                        <a:pt x="181" y="809"/>
                        <a:pt x="181" y="811"/>
                        <a:pt x="180" y="812"/>
                      </a:cubicBezTo>
                      <a:cubicBezTo>
                        <a:pt x="177" y="821"/>
                        <a:pt x="168" y="829"/>
                        <a:pt x="158" y="825"/>
                      </a:cubicBezTo>
                      <a:cubicBezTo>
                        <a:pt x="151" y="822"/>
                        <a:pt x="147" y="815"/>
                        <a:pt x="148" y="807"/>
                      </a:cubicBezTo>
                      <a:cubicBezTo>
                        <a:pt x="149" y="801"/>
                        <a:pt x="153" y="796"/>
                        <a:pt x="160" y="795"/>
                      </a:cubicBezTo>
                      <a:cubicBezTo>
                        <a:pt x="164" y="795"/>
                        <a:pt x="169" y="798"/>
                        <a:pt x="166" y="803"/>
                      </a:cubicBezTo>
                      <a:cubicBezTo>
                        <a:pt x="164" y="808"/>
                        <a:pt x="160" y="806"/>
                        <a:pt x="157" y="811"/>
                      </a:cubicBezTo>
                      <a:cubicBezTo>
                        <a:pt x="155" y="814"/>
                        <a:pt x="155" y="818"/>
                        <a:pt x="159" y="820"/>
                      </a:cubicBezTo>
                      <a:cubicBezTo>
                        <a:pt x="165" y="825"/>
                        <a:pt x="172" y="819"/>
                        <a:pt x="175" y="813"/>
                      </a:cubicBezTo>
                      <a:cubicBezTo>
                        <a:pt x="182" y="800"/>
                        <a:pt x="180" y="792"/>
                        <a:pt x="180" y="779"/>
                      </a:cubicBezTo>
                      <a:cubicBezTo>
                        <a:pt x="180" y="769"/>
                        <a:pt x="181" y="760"/>
                        <a:pt x="183" y="750"/>
                      </a:cubicBezTo>
                      <a:cubicBezTo>
                        <a:pt x="190" y="720"/>
                        <a:pt x="207" y="695"/>
                        <a:pt x="230" y="677"/>
                      </a:cubicBezTo>
                      <a:cubicBezTo>
                        <a:pt x="225" y="680"/>
                        <a:pt x="219" y="680"/>
                        <a:pt x="215" y="677"/>
                      </a:cubicBezTo>
                      <a:cubicBezTo>
                        <a:pt x="211" y="674"/>
                        <a:pt x="209" y="669"/>
                        <a:pt x="211" y="663"/>
                      </a:cubicBezTo>
                      <a:cubicBezTo>
                        <a:pt x="211" y="664"/>
                        <a:pt x="213" y="665"/>
                        <a:pt x="215" y="665"/>
                      </a:cubicBezTo>
                      <a:cubicBezTo>
                        <a:pt x="209" y="675"/>
                        <a:pt x="224" y="679"/>
                        <a:pt x="235" y="674"/>
                      </a:cubicBezTo>
                      <a:cubicBezTo>
                        <a:pt x="234" y="674"/>
                        <a:pt x="234" y="674"/>
                        <a:pt x="234" y="674"/>
                      </a:cubicBezTo>
                      <a:cubicBezTo>
                        <a:pt x="242" y="668"/>
                        <a:pt x="251" y="663"/>
                        <a:pt x="261" y="659"/>
                      </a:cubicBezTo>
                      <a:cubicBezTo>
                        <a:pt x="247" y="658"/>
                        <a:pt x="233" y="650"/>
                        <a:pt x="230" y="635"/>
                      </a:cubicBezTo>
                      <a:cubicBezTo>
                        <a:pt x="228" y="627"/>
                        <a:pt x="229" y="620"/>
                        <a:pt x="232" y="613"/>
                      </a:cubicBezTo>
                      <a:cubicBezTo>
                        <a:pt x="237" y="606"/>
                        <a:pt x="242" y="601"/>
                        <a:pt x="250" y="599"/>
                      </a:cubicBezTo>
                      <a:cubicBezTo>
                        <a:pt x="257" y="596"/>
                        <a:pt x="264" y="596"/>
                        <a:pt x="271" y="599"/>
                      </a:cubicBezTo>
                      <a:cubicBezTo>
                        <a:pt x="278" y="601"/>
                        <a:pt x="283" y="606"/>
                        <a:pt x="287" y="613"/>
                      </a:cubicBezTo>
                      <a:cubicBezTo>
                        <a:pt x="291" y="620"/>
                        <a:pt x="291" y="626"/>
                        <a:pt x="287" y="634"/>
                      </a:cubicBezTo>
                      <a:cubicBezTo>
                        <a:pt x="285" y="638"/>
                        <a:pt x="282" y="641"/>
                        <a:pt x="277" y="642"/>
                      </a:cubicBezTo>
                      <a:cubicBezTo>
                        <a:pt x="270" y="644"/>
                        <a:pt x="263" y="642"/>
                        <a:pt x="258" y="637"/>
                      </a:cubicBezTo>
                      <a:cubicBezTo>
                        <a:pt x="254" y="632"/>
                        <a:pt x="254" y="625"/>
                        <a:pt x="257" y="619"/>
                      </a:cubicBezTo>
                      <a:cubicBezTo>
                        <a:pt x="260" y="612"/>
                        <a:pt x="269" y="609"/>
                        <a:pt x="277" y="613"/>
                      </a:cubicBezTo>
                      <a:cubicBezTo>
                        <a:pt x="284" y="617"/>
                        <a:pt x="287" y="626"/>
                        <a:pt x="283" y="633"/>
                      </a:cubicBezTo>
                      <a:cubicBezTo>
                        <a:pt x="281" y="636"/>
                        <a:pt x="278" y="639"/>
                        <a:pt x="275" y="640"/>
                      </a:cubicBezTo>
                      <a:cubicBezTo>
                        <a:pt x="276" y="640"/>
                        <a:pt x="276" y="640"/>
                        <a:pt x="276" y="640"/>
                      </a:cubicBezTo>
                      <a:cubicBezTo>
                        <a:pt x="280" y="638"/>
                        <a:pt x="283" y="636"/>
                        <a:pt x="285" y="632"/>
                      </a:cubicBezTo>
                      <a:cubicBezTo>
                        <a:pt x="288" y="626"/>
                        <a:pt x="287" y="620"/>
                        <a:pt x="284" y="614"/>
                      </a:cubicBezTo>
                      <a:cubicBezTo>
                        <a:pt x="281" y="608"/>
                        <a:pt x="276" y="604"/>
                        <a:pt x="270" y="602"/>
                      </a:cubicBezTo>
                      <a:cubicBezTo>
                        <a:pt x="264" y="600"/>
                        <a:pt x="257" y="600"/>
                        <a:pt x="251" y="602"/>
                      </a:cubicBezTo>
                      <a:cubicBezTo>
                        <a:pt x="244" y="604"/>
                        <a:pt x="239" y="608"/>
                        <a:pt x="235" y="615"/>
                      </a:cubicBezTo>
                      <a:cubicBezTo>
                        <a:pt x="232" y="621"/>
                        <a:pt x="231" y="628"/>
                        <a:pt x="232" y="634"/>
                      </a:cubicBezTo>
                      <a:cubicBezTo>
                        <a:pt x="236" y="652"/>
                        <a:pt x="256" y="660"/>
                        <a:pt x="269" y="656"/>
                      </a:cubicBezTo>
                      <a:cubicBezTo>
                        <a:pt x="297" y="647"/>
                        <a:pt x="319" y="647"/>
                        <a:pt x="347" y="652"/>
                      </a:cubicBezTo>
                      <a:cubicBezTo>
                        <a:pt x="349" y="652"/>
                        <a:pt x="352" y="653"/>
                        <a:pt x="355" y="654"/>
                      </a:cubicBezTo>
                      <a:cubicBezTo>
                        <a:pt x="353" y="653"/>
                        <a:pt x="351" y="652"/>
                        <a:pt x="349" y="650"/>
                      </a:cubicBezTo>
                      <a:cubicBezTo>
                        <a:pt x="340" y="645"/>
                        <a:pt x="334" y="638"/>
                        <a:pt x="329" y="629"/>
                      </a:cubicBezTo>
                      <a:cubicBezTo>
                        <a:pt x="336" y="637"/>
                        <a:pt x="342" y="642"/>
                        <a:pt x="351" y="648"/>
                      </a:cubicBezTo>
                      <a:cubicBezTo>
                        <a:pt x="352" y="648"/>
                        <a:pt x="352" y="648"/>
                        <a:pt x="353" y="649"/>
                      </a:cubicBezTo>
                      <a:cubicBezTo>
                        <a:pt x="347" y="643"/>
                        <a:pt x="348" y="630"/>
                        <a:pt x="352" y="622"/>
                      </a:cubicBezTo>
                      <a:cubicBezTo>
                        <a:pt x="354" y="618"/>
                        <a:pt x="357" y="614"/>
                        <a:pt x="360" y="611"/>
                      </a:cubicBezTo>
                      <a:cubicBezTo>
                        <a:pt x="366" y="605"/>
                        <a:pt x="376" y="600"/>
                        <a:pt x="384" y="604"/>
                      </a:cubicBezTo>
                      <a:cubicBezTo>
                        <a:pt x="388" y="596"/>
                        <a:pt x="395" y="593"/>
                        <a:pt x="402" y="590"/>
                      </a:cubicBezTo>
                      <a:cubicBezTo>
                        <a:pt x="411" y="587"/>
                        <a:pt x="420" y="579"/>
                        <a:pt x="417" y="571"/>
                      </a:cubicBezTo>
                      <a:cubicBezTo>
                        <a:pt x="426" y="577"/>
                        <a:pt x="419" y="594"/>
                        <a:pt x="413" y="601"/>
                      </a:cubicBezTo>
                      <a:cubicBezTo>
                        <a:pt x="403" y="610"/>
                        <a:pt x="390" y="610"/>
                        <a:pt x="375" y="613"/>
                      </a:cubicBezTo>
                      <a:cubicBezTo>
                        <a:pt x="366" y="614"/>
                        <a:pt x="359" y="617"/>
                        <a:pt x="355" y="625"/>
                      </a:cubicBezTo>
                      <a:cubicBezTo>
                        <a:pt x="351" y="631"/>
                        <a:pt x="348" y="642"/>
                        <a:pt x="353" y="649"/>
                      </a:cubicBezTo>
                      <a:cubicBezTo>
                        <a:pt x="352" y="647"/>
                        <a:pt x="351" y="646"/>
                        <a:pt x="351" y="644"/>
                      </a:cubicBezTo>
                      <a:cubicBezTo>
                        <a:pt x="350" y="640"/>
                        <a:pt x="352" y="635"/>
                        <a:pt x="359" y="632"/>
                      </a:cubicBezTo>
                      <a:cubicBezTo>
                        <a:pt x="358" y="633"/>
                        <a:pt x="359" y="635"/>
                        <a:pt x="360" y="636"/>
                      </a:cubicBezTo>
                      <a:cubicBezTo>
                        <a:pt x="353" y="639"/>
                        <a:pt x="352" y="646"/>
                        <a:pt x="358" y="651"/>
                      </a:cubicBezTo>
                      <a:cubicBezTo>
                        <a:pt x="361" y="654"/>
                        <a:pt x="363" y="655"/>
                        <a:pt x="366" y="657"/>
                      </a:cubicBezTo>
                      <a:cubicBezTo>
                        <a:pt x="397" y="667"/>
                        <a:pt x="424" y="683"/>
                        <a:pt x="447" y="705"/>
                      </a:cubicBezTo>
                      <a:cubicBezTo>
                        <a:pt x="429" y="686"/>
                        <a:pt x="411" y="662"/>
                        <a:pt x="412" y="635"/>
                      </a:cubicBezTo>
                      <a:cubicBezTo>
                        <a:pt x="413" y="622"/>
                        <a:pt x="418" y="612"/>
                        <a:pt x="427" y="603"/>
                      </a:cubicBezTo>
                      <a:cubicBezTo>
                        <a:pt x="436" y="596"/>
                        <a:pt x="446" y="592"/>
                        <a:pt x="457" y="591"/>
                      </a:cubicBezTo>
                      <a:cubicBezTo>
                        <a:pt x="482" y="591"/>
                        <a:pt x="503" y="611"/>
                        <a:pt x="504" y="636"/>
                      </a:cubicBezTo>
                      <a:cubicBezTo>
                        <a:pt x="505" y="658"/>
                        <a:pt x="490" y="681"/>
                        <a:pt x="465" y="678"/>
                      </a:cubicBezTo>
                      <a:cubicBezTo>
                        <a:pt x="455" y="677"/>
                        <a:pt x="446" y="670"/>
                        <a:pt x="444" y="659"/>
                      </a:cubicBezTo>
                      <a:cubicBezTo>
                        <a:pt x="444" y="656"/>
                        <a:pt x="444" y="652"/>
                        <a:pt x="446" y="649"/>
                      </a:cubicBezTo>
                      <a:cubicBezTo>
                        <a:pt x="446" y="649"/>
                        <a:pt x="446" y="649"/>
                        <a:pt x="446" y="649"/>
                      </a:cubicBezTo>
                      <a:cubicBezTo>
                        <a:pt x="450" y="642"/>
                        <a:pt x="459" y="638"/>
                        <a:pt x="468" y="642"/>
                      </a:cubicBezTo>
                      <a:cubicBezTo>
                        <a:pt x="476" y="646"/>
                        <a:pt x="479" y="656"/>
                        <a:pt x="475" y="664"/>
                      </a:cubicBezTo>
                      <a:cubicBezTo>
                        <a:pt x="471" y="672"/>
                        <a:pt x="461" y="675"/>
                        <a:pt x="453" y="671"/>
                      </a:cubicBezTo>
                      <a:cubicBezTo>
                        <a:pt x="450" y="670"/>
                        <a:pt x="447" y="667"/>
                        <a:pt x="446" y="663"/>
                      </a:cubicBezTo>
                      <a:cubicBezTo>
                        <a:pt x="446" y="663"/>
                        <a:pt x="446" y="663"/>
                        <a:pt x="446" y="663"/>
                      </a:cubicBezTo>
                      <a:cubicBezTo>
                        <a:pt x="449" y="672"/>
                        <a:pt x="457" y="676"/>
                        <a:pt x="466" y="677"/>
                      </a:cubicBezTo>
                      <a:cubicBezTo>
                        <a:pt x="490" y="678"/>
                        <a:pt x="502" y="656"/>
                        <a:pt x="502" y="635"/>
                      </a:cubicBezTo>
                      <a:cubicBezTo>
                        <a:pt x="501" y="612"/>
                        <a:pt x="481" y="593"/>
                        <a:pt x="457" y="594"/>
                      </a:cubicBezTo>
                      <a:cubicBezTo>
                        <a:pt x="453" y="594"/>
                        <a:pt x="449" y="595"/>
                        <a:pt x="445" y="596"/>
                      </a:cubicBezTo>
                      <a:cubicBezTo>
                        <a:pt x="448" y="596"/>
                        <a:pt x="450" y="596"/>
                        <a:pt x="453" y="597"/>
                      </a:cubicBezTo>
                      <a:cubicBezTo>
                        <a:pt x="461" y="598"/>
                        <a:pt x="468" y="605"/>
                        <a:pt x="469" y="613"/>
                      </a:cubicBezTo>
                      <a:cubicBezTo>
                        <a:pt x="470" y="621"/>
                        <a:pt x="465" y="629"/>
                        <a:pt x="455" y="630"/>
                      </a:cubicBezTo>
                      <a:cubicBezTo>
                        <a:pt x="450" y="630"/>
                        <a:pt x="445" y="626"/>
                        <a:pt x="444" y="622"/>
                      </a:cubicBezTo>
                      <a:cubicBezTo>
                        <a:pt x="442" y="612"/>
                        <a:pt x="452" y="607"/>
                        <a:pt x="456" y="612"/>
                      </a:cubicBezTo>
                      <a:cubicBezTo>
                        <a:pt x="453" y="611"/>
                        <a:pt x="449" y="613"/>
                        <a:pt x="448" y="615"/>
                      </a:cubicBezTo>
                      <a:cubicBezTo>
                        <a:pt x="446" y="619"/>
                        <a:pt x="449" y="624"/>
                        <a:pt x="453" y="625"/>
                      </a:cubicBezTo>
                      <a:cubicBezTo>
                        <a:pt x="456" y="626"/>
                        <a:pt x="460" y="625"/>
                        <a:pt x="462" y="622"/>
                      </a:cubicBezTo>
                      <a:cubicBezTo>
                        <a:pt x="467" y="617"/>
                        <a:pt x="465" y="610"/>
                        <a:pt x="461" y="605"/>
                      </a:cubicBezTo>
                      <a:cubicBezTo>
                        <a:pt x="453" y="595"/>
                        <a:pt x="438" y="598"/>
                        <a:pt x="429" y="605"/>
                      </a:cubicBezTo>
                      <a:cubicBezTo>
                        <a:pt x="420" y="613"/>
                        <a:pt x="416" y="623"/>
                        <a:pt x="415" y="635"/>
                      </a:cubicBezTo>
                      <a:cubicBezTo>
                        <a:pt x="415" y="672"/>
                        <a:pt x="457" y="708"/>
                        <a:pt x="480" y="740"/>
                      </a:cubicBezTo>
                      <a:cubicBezTo>
                        <a:pt x="478" y="732"/>
                        <a:pt x="478" y="725"/>
                        <a:pt x="480" y="716"/>
                      </a:cubicBezTo>
                      <a:cubicBezTo>
                        <a:pt x="482" y="712"/>
                        <a:pt x="483" y="708"/>
                        <a:pt x="485" y="704"/>
                      </a:cubicBezTo>
                      <a:cubicBezTo>
                        <a:pt x="485" y="705"/>
                        <a:pt x="487" y="706"/>
                        <a:pt x="487" y="706"/>
                      </a:cubicBezTo>
                      <a:cubicBezTo>
                        <a:pt x="483" y="715"/>
                        <a:pt x="482" y="725"/>
                        <a:pt x="483" y="734"/>
                      </a:cubicBezTo>
                      <a:cubicBezTo>
                        <a:pt x="483" y="741"/>
                        <a:pt x="485" y="747"/>
                        <a:pt x="488" y="752"/>
                      </a:cubicBezTo>
                      <a:cubicBezTo>
                        <a:pt x="486" y="745"/>
                        <a:pt x="488" y="737"/>
                        <a:pt x="491" y="733"/>
                      </a:cubicBezTo>
                      <a:cubicBezTo>
                        <a:pt x="494" y="729"/>
                        <a:pt x="498" y="726"/>
                        <a:pt x="503" y="725"/>
                      </a:cubicBezTo>
                      <a:cubicBezTo>
                        <a:pt x="511" y="724"/>
                        <a:pt x="519" y="729"/>
                        <a:pt x="520" y="739"/>
                      </a:cubicBezTo>
                      <a:cubicBezTo>
                        <a:pt x="520" y="744"/>
                        <a:pt x="517" y="748"/>
                        <a:pt x="512" y="750"/>
                      </a:cubicBezTo>
                      <a:cubicBezTo>
                        <a:pt x="503" y="753"/>
                        <a:pt x="498" y="743"/>
                        <a:pt x="502" y="739"/>
                      </a:cubicBezTo>
                      <a:cubicBezTo>
                        <a:pt x="502" y="742"/>
                        <a:pt x="503" y="745"/>
                        <a:pt x="506" y="746"/>
                      </a:cubicBezTo>
                      <a:cubicBezTo>
                        <a:pt x="510" y="748"/>
                        <a:pt x="514" y="745"/>
                        <a:pt x="515" y="741"/>
                      </a:cubicBezTo>
                      <a:cubicBezTo>
                        <a:pt x="516" y="738"/>
                        <a:pt x="515" y="734"/>
                        <a:pt x="512" y="732"/>
                      </a:cubicBezTo>
                      <a:cubicBezTo>
                        <a:pt x="507" y="728"/>
                        <a:pt x="500" y="730"/>
                        <a:pt x="495" y="734"/>
                      </a:cubicBezTo>
                      <a:cubicBezTo>
                        <a:pt x="492" y="737"/>
                        <a:pt x="490" y="742"/>
                        <a:pt x="490" y="747"/>
                      </a:cubicBezTo>
                      <a:cubicBezTo>
                        <a:pt x="489" y="755"/>
                        <a:pt x="493" y="760"/>
                        <a:pt x="497" y="767"/>
                      </a:cubicBezTo>
                      <a:cubicBezTo>
                        <a:pt x="509" y="787"/>
                        <a:pt x="519" y="809"/>
                        <a:pt x="526" y="833"/>
                      </a:cubicBezTo>
                      <a:cubicBezTo>
                        <a:pt x="527" y="837"/>
                        <a:pt x="533" y="860"/>
                        <a:pt x="536" y="878"/>
                      </a:cubicBezTo>
                      <a:cubicBezTo>
                        <a:pt x="540" y="857"/>
                        <a:pt x="549" y="837"/>
                        <a:pt x="564" y="820"/>
                      </a:cubicBezTo>
                      <a:cubicBezTo>
                        <a:pt x="569" y="815"/>
                        <a:pt x="573" y="811"/>
                        <a:pt x="577" y="808"/>
                      </a:cubicBezTo>
                      <a:cubicBezTo>
                        <a:pt x="585" y="801"/>
                        <a:pt x="598" y="791"/>
                        <a:pt x="592" y="780"/>
                      </a:cubicBezTo>
                      <a:cubicBezTo>
                        <a:pt x="590" y="775"/>
                        <a:pt x="585" y="772"/>
                        <a:pt x="580" y="774"/>
                      </a:cubicBezTo>
                      <a:cubicBezTo>
                        <a:pt x="577" y="775"/>
                        <a:pt x="575" y="778"/>
                        <a:pt x="575" y="780"/>
                      </a:cubicBezTo>
                      <a:cubicBezTo>
                        <a:pt x="575" y="784"/>
                        <a:pt x="578" y="787"/>
                        <a:pt x="581" y="786"/>
                      </a:cubicBezTo>
                      <a:cubicBezTo>
                        <a:pt x="583" y="786"/>
                        <a:pt x="585" y="784"/>
                        <a:pt x="586" y="782"/>
                      </a:cubicBezTo>
                      <a:cubicBezTo>
                        <a:pt x="588" y="786"/>
                        <a:pt x="581" y="792"/>
                        <a:pt x="575" y="788"/>
                      </a:cubicBezTo>
                      <a:cubicBezTo>
                        <a:pt x="572" y="786"/>
                        <a:pt x="571" y="781"/>
                        <a:pt x="572" y="777"/>
                      </a:cubicBezTo>
                      <a:cubicBezTo>
                        <a:pt x="575" y="770"/>
                        <a:pt x="582" y="769"/>
                        <a:pt x="588" y="771"/>
                      </a:cubicBezTo>
                      <a:cubicBezTo>
                        <a:pt x="594" y="774"/>
                        <a:pt x="597" y="781"/>
                        <a:pt x="596" y="788"/>
                      </a:cubicBezTo>
                      <a:cubicBezTo>
                        <a:pt x="596" y="791"/>
                        <a:pt x="595" y="794"/>
                        <a:pt x="593" y="796"/>
                      </a:cubicBezTo>
                      <a:cubicBezTo>
                        <a:pt x="603" y="789"/>
                        <a:pt x="612" y="784"/>
                        <a:pt x="621" y="780"/>
                      </a:cubicBezTo>
                      <a:cubicBezTo>
                        <a:pt x="637" y="773"/>
                        <a:pt x="666" y="770"/>
                        <a:pt x="676" y="761"/>
                      </a:cubicBezTo>
                      <a:cubicBezTo>
                        <a:pt x="679" y="758"/>
                        <a:pt x="680" y="756"/>
                        <a:pt x="682" y="753"/>
                      </a:cubicBezTo>
                      <a:cubicBezTo>
                        <a:pt x="684" y="747"/>
                        <a:pt x="684" y="741"/>
                        <a:pt x="683" y="736"/>
                      </a:cubicBezTo>
                      <a:cubicBezTo>
                        <a:pt x="681" y="729"/>
                        <a:pt x="677" y="724"/>
                        <a:pt x="671" y="721"/>
                      </a:cubicBezTo>
                      <a:cubicBezTo>
                        <a:pt x="664" y="717"/>
                        <a:pt x="655" y="716"/>
                        <a:pt x="648" y="718"/>
                      </a:cubicBezTo>
                      <a:cubicBezTo>
                        <a:pt x="640" y="720"/>
                        <a:pt x="634" y="724"/>
                        <a:pt x="630" y="731"/>
                      </a:cubicBezTo>
                      <a:cubicBezTo>
                        <a:pt x="626" y="738"/>
                        <a:pt x="625" y="745"/>
                        <a:pt x="629" y="752"/>
                      </a:cubicBezTo>
                      <a:cubicBezTo>
                        <a:pt x="632" y="757"/>
                        <a:pt x="637" y="760"/>
                        <a:pt x="642" y="761"/>
                      </a:cubicBezTo>
                      <a:cubicBezTo>
                        <a:pt x="642" y="761"/>
                        <a:pt x="642" y="761"/>
                        <a:pt x="641" y="760"/>
                      </a:cubicBezTo>
                      <a:cubicBezTo>
                        <a:pt x="632" y="758"/>
                        <a:pt x="633" y="745"/>
                        <a:pt x="642" y="748"/>
                      </a:cubicBezTo>
                      <a:cubicBezTo>
                        <a:pt x="646" y="749"/>
                        <a:pt x="651" y="756"/>
                        <a:pt x="660" y="750"/>
                      </a:cubicBezTo>
                      <a:cubicBezTo>
                        <a:pt x="658" y="753"/>
                        <a:pt x="656" y="756"/>
                        <a:pt x="653" y="759"/>
                      </a:cubicBezTo>
                      <a:cubicBezTo>
                        <a:pt x="651" y="759"/>
                        <a:pt x="650" y="760"/>
                        <a:pt x="649" y="761"/>
                      </a:cubicBezTo>
                      <a:cubicBezTo>
                        <a:pt x="641" y="763"/>
                        <a:pt x="633" y="759"/>
                        <a:pt x="629" y="753"/>
                      </a:cubicBezTo>
                      <a:cubicBezTo>
                        <a:pt x="624" y="745"/>
                        <a:pt x="625" y="737"/>
                        <a:pt x="629" y="730"/>
                      </a:cubicBezTo>
                      <a:cubicBezTo>
                        <a:pt x="633" y="723"/>
                        <a:pt x="639" y="719"/>
                        <a:pt x="647" y="716"/>
                      </a:cubicBezTo>
                      <a:cubicBezTo>
                        <a:pt x="655" y="714"/>
                        <a:pt x="664" y="715"/>
                        <a:pt x="672" y="719"/>
                      </a:cubicBezTo>
                      <a:cubicBezTo>
                        <a:pt x="679" y="722"/>
                        <a:pt x="684" y="728"/>
                        <a:pt x="686" y="736"/>
                      </a:cubicBezTo>
                      <a:cubicBezTo>
                        <a:pt x="687" y="742"/>
                        <a:pt x="687" y="748"/>
                        <a:pt x="685" y="754"/>
                      </a:cubicBezTo>
                      <a:cubicBezTo>
                        <a:pt x="683" y="758"/>
                        <a:pt x="681" y="760"/>
                        <a:pt x="679" y="763"/>
                      </a:cubicBezTo>
                      <a:cubicBezTo>
                        <a:pt x="678" y="764"/>
                        <a:pt x="678" y="764"/>
                        <a:pt x="678" y="764"/>
                      </a:cubicBezTo>
                      <a:cubicBezTo>
                        <a:pt x="678" y="764"/>
                        <a:pt x="679" y="764"/>
                        <a:pt x="679" y="764"/>
                      </a:cubicBezTo>
                      <a:cubicBezTo>
                        <a:pt x="680" y="763"/>
                        <a:pt x="680" y="763"/>
                        <a:pt x="680" y="763"/>
                      </a:cubicBezTo>
                      <a:cubicBezTo>
                        <a:pt x="685" y="762"/>
                        <a:pt x="691" y="762"/>
                        <a:pt x="697" y="762"/>
                      </a:cubicBezTo>
                      <a:cubicBezTo>
                        <a:pt x="710" y="762"/>
                        <a:pt x="728" y="766"/>
                        <a:pt x="736" y="778"/>
                      </a:cubicBezTo>
                      <a:cubicBezTo>
                        <a:pt x="740" y="784"/>
                        <a:pt x="741" y="789"/>
                        <a:pt x="740" y="796"/>
                      </a:cubicBezTo>
                      <a:cubicBezTo>
                        <a:pt x="739" y="798"/>
                        <a:pt x="739" y="798"/>
                        <a:pt x="739" y="798"/>
                      </a:cubicBezTo>
                      <a:cubicBezTo>
                        <a:pt x="737" y="805"/>
                        <a:pt x="734" y="810"/>
                        <a:pt x="728" y="815"/>
                      </a:cubicBezTo>
                      <a:cubicBezTo>
                        <a:pt x="722" y="819"/>
                        <a:pt x="716" y="820"/>
                        <a:pt x="709" y="820"/>
                      </a:cubicBezTo>
                      <a:cubicBezTo>
                        <a:pt x="701" y="818"/>
                        <a:pt x="695" y="815"/>
                        <a:pt x="692" y="808"/>
                      </a:cubicBezTo>
                      <a:cubicBezTo>
                        <a:pt x="690" y="803"/>
                        <a:pt x="690" y="799"/>
                        <a:pt x="692" y="794"/>
                      </a:cubicBezTo>
                      <a:cubicBezTo>
                        <a:pt x="695" y="789"/>
                        <a:pt x="699" y="786"/>
                        <a:pt x="704" y="785"/>
                      </a:cubicBezTo>
                      <a:cubicBezTo>
                        <a:pt x="708" y="785"/>
                        <a:pt x="710" y="785"/>
                        <a:pt x="713" y="786"/>
                      </a:cubicBezTo>
                      <a:cubicBezTo>
                        <a:pt x="710" y="785"/>
                        <a:pt x="708" y="785"/>
                        <a:pt x="705" y="785"/>
                      </a:cubicBezTo>
                      <a:cubicBezTo>
                        <a:pt x="699" y="786"/>
                        <a:pt x="695" y="789"/>
                        <a:pt x="693" y="794"/>
                      </a:cubicBezTo>
                      <a:cubicBezTo>
                        <a:pt x="691" y="799"/>
                        <a:pt x="691" y="803"/>
                        <a:pt x="693" y="807"/>
                      </a:cubicBezTo>
                      <a:cubicBezTo>
                        <a:pt x="696" y="814"/>
                        <a:pt x="702" y="817"/>
                        <a:pt x="709" y="818"/>
                      </a:cubicBezTo>
                      <a:cubicBezTo>
                        <a:pt x="715" y="819"/>
                        <a:pt x="721" y="817"/>
                        <a:pt x="726" y="813"/>
                      </a:cubicBezTo>
                      <a:cubicBezTo>
                        <a:pt x="732" y="808"/>
                        <a:pt x="736" y="803"/>
                        <a:pt x="737" y="795"/>
                      </a:cubicBezTo>
                      <a:cubicBezTo>
                        <a:pt x="738" y="790"/>
                        <a:pt x="737" y="785"/>
                        <a:pt x="734" y="780"/>
                      </a:cubicBezTo>
                      <a:cubicBezTo>
                        <a:pt x="726" y="768"/>
                        <a:pt x="707" y="765"/>
                        <a:pt x="694" y="766"/>
                      </a:cubicBezTo>
                      <a:cubicBezTo>
                        <a:pt x="687" y="767"/>
                        <a:pt x="679" y="768"/>
                        <a:pt x="672" y="770"/>
                      </a:cubicBezTo>
                      <a:cubicBezTo>
                        <a:pt x="673" y="770"/>
                        <a:pt x="674" y="770"/>
                        <a:pt x="675" y="771"/>
                      </a:cubicBezTo>
                      <a:cubicBezTo>
                        <a:pt x="682" y="773"/>
                        <a:pt x="687" y="779"/>
                        <a:pt x="686" y="786"/>
                      </a:cubicBezTo>
                      <a:cubicBezTo>
                        <a:pt x="686" y="792"/>
                        <a:pt x="681" y="798"/>
                        <a:pt x="673" y="797"/>
                      </a:cubicBezTo>
                      <a:cubicBezTo>
                        <a:pt x="669" y="797"/>
                        <a:pt x="666" y="793"/>
                        <a:pt x="666" y="790"/>
                      </a:cubicBezTo>
                      <a:cubicBezTo>
                        <a:pt x="665" y="782"/>
                        <a:pt x="673" y="779"/>
                        <a:pt x="676" y="783"/>
                      </a:cubicBezTo>
                      <a:cubicBezTo>
                        <a:pt x="674" y="782"/>
                        <a:pt x="671" y="783"/>
                        <a:pt x="669" y="785"/>
                      </a:cubicBezTo>
                      <a:cubicBezTo>
                        <a:pt x="668" y="788"/>
                        <a:pt x="669" y="792"/>
                        <a:pt x="672" y="793"/>
                      </a:cubicBezTo>
                      <a:cubicBezTo>
                        <a:pt x="675" y="794"/>
                        <a:pt x="678" y="794"/>
                        <a:pt x="680" y="792"/>
                      </a:cubicBezTo>
                      <a:cubicBezTo>
                        <a:pt x="684" y="788"/>
                        <a:pt x="683" y="782"/>
                        <a:pt x="681" y="778"/>
                      </a:cubicBezTo>
                      <a:cubicBezTo>
                        <a:pt x="678" y="775"/>
                        <a:pt x="674" y="774"/>
                        <a:pt x="671" y="773"/>
                      </a:cubicBezTo>
                      <a:cubicBezTo>
                        <a:pt x="657" y="769"/>
                        <a:pt x="618" y="784"/>
                        <a:pt x="607" y="792"/>
                      </a:cubicBezTo>
                      <a:cubicBezTo>
                        <a:pt x="620" y="788"/>
                        <a:pt x="635" y="787"/>
                        <a:pt x="651" y="791"/>
                      </a:cubicBezTo>
                      <a:cubicBezTo>
                        <a:pt x="684" y="802"/>
                        <a:pt x="716" y="839"/>
                        <a:pt x="701" y="876"/>
                      </a:cubicBezTo>
                      <a:cubicBezTo>
                        <a:pt x="696" y="887"/>
                        <a:pt x="684" y="896"/>
                        <a:pt x="671" y="894"/>
                      </a:cubicBezTo>
                      <a:cubicBezTo>
                        <a:pt x="661" y="892"/>
                        <a:pt x="653" y="885"/>
                        <a:pt x="653" y="874"/>
                      </a:cubicBezTo>
                      <a:cubicBezTo>
                        <a:pt x="653" y="864"/>
                        <a:pt x="659" y="856"/>
                        <a:pt x="669" y="853"/>
                      </a:cubicBezTo>
                      <a:cubicBezTo>
                        <a:pt x="675" y="852"/>
                        <a:pt x="680" y="853"/>
                        <a:pt x="685" y="857"/>
                      </a:cubicBezTo>
                      <a:cubicBezTo>
                        <a:pt x="687" y="858"/>
                        <a:pt x="688" y="860"/>
                        <a:pt x="689" y="862"/>
                      </a:cubicBezTo>
                      <a:cubicBezTo>
                        <a:pt x="692" y="866"/>
                        <a:pt x="692" y="872"/>
                        <a:pt x="690" y="877"/>
                      </a:cubicBezTo>
                      <a:cubicBezTo>
                        <a:pt x="686" y="885"/>
                        <a:pt x="676" y="888"/>
                        <a:pt x="668" y="884"/>
                      </a:cubicBezTo>
                      <a:cubicBezTo>
                        <a:pt x="661" y="880"/>
                        <a:pt x="657" y="870"/>
                        <a:pt x="661" y="862"/>
                      </a:cubicBezTo>
                      <a:cubicBezTo>
                        <a:pt x="664" y="858"/>
                        <a:pt x="667" y="855"/>
                        <a:pt x="672" y="854"/>
                      </a:cubicBezTo>
                      <a:cubicBezTo>
                        <a:pt x="671" y="854"/>
                        <a:pt x="670" y="855"/>
                        <a:pt x="669" y="855"/>
                      </a:cubicBezTo>
                      <a:cubicBezTo>
                        <a:pt x="661" y="858"/>
                        <a:pt x="655" y="865"/>
                        <a:pt x="656" y="874"/>
                      </a:cubicBezTo>
                      <a:cubicBezTo>
                        <a:pt x="656" y="883"/>
                        <a:pt x="663" y="889"/>
                        <a:pt x="672" y="891"/>
                      </a:cubicBezTo>
                      <a:cubicBezTo>
                        <a:pt x="683" y="892"/>
                        <a:pt x="693" y="884"/>
                        <a:pt x="698" y="874"/>
                      </a:cubicBezTo>
                      <a:cubicBezTo>
                        <a:pt x="710" y="840"/>
                        <a:pt x="680" y="806"/>
                        <a:pt x="649" y="797"/>
                      </a:cubicBezTo>
                      <a:cubicBezTo>
                        <a:pt x="617" y="789"/>
                        <a:pt x="590" y="801"/>
                        <a:pt x="568" y="824"/>
                      </a:cubicBezTo>
                      <a:cubicBezTo>
                        <a:pt x="526" y="873"/>
                        <a:pt x="537" y="938"/>
                        <a:pt x="565" y="991"/>
                      </a:cubicBezTo>
                      <a:cubicBezTo>
                        <a:pt x="575" y="1010"/>
                        <a:pt x="585" y="1025"/>
                        <a:pt x="602" y="1039"/>
                      </a:cubicBezTo>
                      <a:cubicBezTo>
                        <a:pt x="618" y="1053"/>
                        <a:pt x="639" y="1065"/>
                        <a:pt x="658" y="1064"/>
                      </a:cubicBezTo>
                      <a:cubicBezTo>
                        <a:pt x="659" y="1064"/>
                        <a:pt x="659" y="1064"/>
                        <a:pt x="659" y="1064"/>
                      </a:cubicBezTo>
                      <a:cubicBezTo>
                        <a:pt x="646" y="1063"/>
                        <a:pt x="632" y="1056"/>
                        <a:pt x="623" y="1048"/>
                      </a:cubicBezTo>
                      <a:cubicBezTo>
                        <a:pt x="605" y="1032"/>
                        <a:pt x="592" y="999"/>
                        <a:pt x="595" y="974"/>
                      </a:cubicBezTo>
                      <a:cubicBezTo>
                        <a:pt x="597" y="975"/>
                        <a:pt x="599" y="976"/>
                        <a:pt x="600" y="975"/>
                      </a:cubicBezTo>
                      <a:cubicBezTo>
                        <a:pt x="597" y="999"/>
                        <a:pt x="609" y="1028"/>
                        <a:pt x="626" y="1045"/>
                      </a:cubicBezTo>
                      <a:cubicBezTo>
                        <a:pt x="637" y="1056"/>
                        <a:pt x="657" y="1066"/>
                        <a:pt x="673" y="1060"/>
                      </a:cubicBezTo>
                      <a:cubicBezTo>
                        <a:pt x="677" y="1057"/>
                        <a:pt x="680" y="1055"/>
                        <a:pt x="683" y="1051"/>
                      </a:cubicBezTo>
                      <a:cubicBezTo>
                        <a:pt x="686" y="1046"/>
                        <a:pt x="687" y="1042"/>
                        <a:pt x="685" y="1037"/>
                      </a:cubicBezTo>
                      <a:cubicBezTo>
                        <a:pt x="684" y="1033"/>
                        <a:pt x="682" y="1029"/>
                        <a:pt x="678" y="1027"/>
                      </a:cubicBezTo>
                      <a:cubicBezTo>
                        <a:pt x="675" y="1024"/>
                        <a:pt x="671" y="1024"/>
                        <a:pt x="666" y="1025"/>
                      </a:cubicBezTo>
                      <a:cubicBezTo>
                        <a:pt x="663" y="1026"/>
                        <a:pt x="660" y="1029"/>
                        <a:pt x="659" y="1033"/>
                      </a:cubicBezTo>
                      <a:cubicBezTo>
                        <a:pt x="659" y="1035"/>
                        <a:pt x="659" y="1036"/>
                        <a:pt x="660" y="1038"/>
                      </a:cubicBezTo>
                      <a:cubicBezTo>
                        <a:pt x="660" y="1039"/>
                        <a:pt x="662" y="1041"/>
                        <a:pt x="663" y="1041"/>
                      </a:cubicBezTo>
                      <a:cubicBezTo>
                        <a:pt x="665" y="1042"/>
                        <a:pt x="666" y="1042"/>
                        <a:pt x="667" y="1042"/>
                      </a:cubicBezTo>
                      <a:cubicBezTo>
                        <a:pt x="668" y="1041"/>
                        <a:pt x="669" y="1041"/>
                        <a:pt x="669" y="1039"/>
                      </a:cubicBezTo>
                      <a:cubicBezTo>
                        <a:pt x="669" y="1041"/>
                        <a:pt x="668" y="1041"/>
                        <a:pt x="667" y="1042"/>
                      </a:cubicBezTo>
                      <a:cubicBezTo>
                        <a:pt x="666" y="1042"/>
                        <a:pt x="664" y="1042"/>
                        <a:pt x="663" y="1041"/>
                      </a:cubicBezTo>
                      <a:cubicBezTo>
                        <a:pt x="661" y="1041"/>
                        <a:pt x="660" y="1040"/>
                        <a:pt x="659" y="1038"/>
                      </a:cubicBezTo>
                      <a:cubicBezTo>
                        <a:pt x="658" y="1036"/>
                        <a:pt x="658" y="1035"/>
                        <a:pt x="659" y="1033"/>
                      </a:cubicBezTo>
                      <a:cubicBezTo>
                        <a:pt x="659" y="1029"/>
                        <a:pt x="662" y="1026"/>
                        <a:pt x="666" y="1024"/>
                      </a:cubicBezTo>
                      <a:cubicBezTo>
                        <a:pt x="671" y="1023"/>
                        <a:pt x="675" y="1023"/>
                        <a:pt x="679" y="1026"/>
                      </a:cubicBezTo>
                      <a:cubicBezTo>
                        <a:pt x="683" y="1028"/>
                        <a:pt x="686" y="1032"/>
                        <a:pt x="687" y="1036"/>
                      </a:cubicBezTo>
                      <a:cubicBezTo>
                        <a:pt x="688" y="1042"/>
                        <a:pt x="687" y="1047"/>
                        <a:pt x="684" y="1052"/>
                      </a:cubicBezTo>
                      <a:cubicBezTo>
                        <a:pt x="683" y="1054"/>
                        <a:pt x="681" y="1057"/>
                        <a:pt x="678" y="1059"/>
                      </a:cubicBezTo>
                      <a:cubicBezTo>
                        <a:pt x="680" y="1057"/>
                        <a:pt x="682" y="1056"/>
                        <a:pt x="684" y="1054"/>
                      </a:cubicBezTo>
                      <a:cubicBezTo>
                        <a:pt x="695" y="1046"/>
                        <a:pt x="700" y="1035"/>
                        <a:pt x="705" y="1023"/>
                      </a:cubicBezTo>
                      <a:cubicBezTo>
                        <a:pt x="710" y="1007"/>
                        <a:pt x="709" y="995"/>
                        <a:pt x="708" y="978"/>
                      </a:cubicBezTo>
                      <a:cubicBezTo>
                        <a:pt x="704" y="949"/>
                        <a:pt x="692" y="915"/>
                        <a:pt x="708" y="888"/>
                      </a:cubicBezTo>
                      <a:cubicBezTo>
                        <a:pt x="710" y="884"/>
                        <a:pt x="713" y="880"/>
                        <a:pt x="717" y="877"/>
                      </a:cubicBezTo>
                      <a:cubicBezTo>
                        <a:pt x="720" y="873"/>
                        <a:pt x="725" y="870"/>
                        <a:pt x="729" y="866"/>
                      </a:cubicBezTo>
                      <a:cubicBezTo>
                        <a:pt x="739" y="856"/>
                        <a:pt x="736" y="845"/>
                        <a:pt x="729" y="842"/>
                      </a:cubicBezTo>
                      <a:cubicBezTo>
                        <a:pt x="726" y="840"/>
                        <a:pt x="723" y="840"/>
                        <a:pt x="720" y="841"/>
                      </a:cubicBezTo>
                      <a:cubicBezTo>
                        <a:pt x="717" y="842"/>
                        <a:pt x="715" y="845"/>
                        <a:pt x="715" y="848"/>
                      </a:cubicBezTo>
                      <a:cubicBezTo>
                        <a:pt x="715" y="851"/>
                        <a:pt x="719" y="854"/>
                        <a:pt x="722" y="853"/>
                      </a:cubicBezTo>
                      <a:cubicBezTo>
                        <a:pt x="724" y="853"/>
                        <a:pt x="726" y="851"/>
                        <a:pt x="726" y="848"/>
                      </a:cubicBezTo>
                      <a:cubicBezTo>
                        <a:pt x="727" y="851"/>
                        <a:pt x="725" y="854"/>
                        <a:pt x="723" y="855"/>
                      </a:cubicBezTo>
                      <a:cubicBezTo>
                        <a:pt x="721" y="856"/>
                        <a:pt x="718" y="855"/>
                        <a:pt x="716" y="854"/>
                      </a:cubicBezTo>
                      <a:cubicBezTo>
                        <a:pt x="710" y="848"/>
                        <a:pt x="714" y="839"/>
                        <a:pt x="721" y="837"/>
                      </a:cubicBezTo>
                      <a:cubicBezTo>
                        <a:pt x="726" y="837"/>
                        <a:pt x="730" y="838"/>
                        <a:pt x="734" y="842"/>
                      </a:cubicBezTo>
                      <a:cubicBezTo>
                        <a:pt x="739" y="847"/>
                        <a:pt x="739" y="856"/>
                        <a:pt x="734" y="864"/>
                      </a:cubicBezTo>
                      <a:cubicBezTo>
                        <a:pt x="736" y="862"/>
                        <a:pt x="738" y="860"/>
                        <a:pt x="741" y="859"/>
                      </a:cubicBezTo>
                      <a:cubicBezTo>
                        <a:pt x="744" y="855"/>
                        <a:pt x="747" y="849"/>
                        <a:pt x="746" y="843"/>
                      </a:cubicBezTo>
                      <a:cubicBezTo>
                        <a:pt x="744" y="833"/>
                        <a:pt x="734" y="829"/>
                        <a:pt x="724" y="830"/>
                      </a:cubicBezTo>
                      <a:cubicBezTo>
                        <a:pt x="718" y="830"/>
                        <a:pt x="712" y="832"/>
                        <a:pt x="705" y="829"/>
                      </a:cubicBezTo>
                      <a:cubicBezTo>
                        <a:pt x="699" y="826"/>
                        <a:pt x="695" y="821"/>
                        <a:pt x="694" y="814"/>
                      </a:cubicBezTo>
                      <a:cubicBezTo>
                        <a:pt x="706" y="830"/>
                        <a:pt x="717" y="819"/>
                        <a:pt x="730" y="820"/>
                      </a:cubicBezTo>
                      <a:cubicBezTo>
                        <a:pt x="738" y="821"/>
                        <a:pt x="746" y="825"/>
                        <a:pt x="749" y="832"/>
                      </a:cubicBezTo>
                      <a:cubicBezTo>
                        <a:pt x="753" y="839"/>
                        <a:pt x="752" y="851"/>
                        <a:pt x="744" y="857"/>
                      </a:cubicBezTo>
                      <a:cubicBezTo>
                        <a:pt x="745" y="857"/>
                        <a:pt x="746" y="856"/>
                        <a:pt x="746" y="856"/>
                      </a:cubicBezTo>
                      <a:cubicBezTo>
                        <a:pt x="761" y="849"/>
                        <a:pt x="775" y="850"/>
                        <a:pt x="789" y="859"/>
                      </a:cubicBezTo>
                      <a:cubicBezTo>
                        <a:pt x="792" y="861"/>
                        <a:pt x="794" y="863"/>
                        <a:pt x="796" y="865"/>
                      </a:cubicBezTo>
                      <a:cubicBezTo>
                        <a:pt x="796" y="866"/>
                        <a:pt x="795" y="866"/>
                        <a:pt x="794" y="867"/>
                      </a:cubicBezTo>
                      <a:cubicBezTo>
                        <a:pt x="792" y="865"/>
                        <a:pt x="790" y="863"/>
                        <a:pt x="788" y="862"/>
                      </a:cubicBezTo>
                      <a:cubicBezTo>
                        <a:pt x="774" y="853"/>
                        <a:pt x="762" y="853"/>
                        <a:pt x="747" y="860"/>
                      </a:cubicBezTo>
                      <a:cubicBezTo>
                        <a:pt x="746" y="860"/>
                        <a:pt x="744" y="861"/>
                        <a:pt x="743" y="862"/>
                      </a:cubicBezTo>
                      <a:cubicBezTo>
                        <a:pt x="748" y="861"/>
                        <a:pt x="754" y="861"/>
                        <a:pt x="759" y="863"/>
                      </a:cubicBezTo>
                      <a:cubicBezTo>
                        <a:pt x="763" y="864"/>
                        <a:pt x="766" y="866"/>
                        <a:pt x="769" y="868"/>
                      </a:cubicBezTo>
                      <a:cubicBezTo>
                        <a:pt x="771" y="871"/>
                        <a:pt x="773" y="873"/>
                        <a:pt x="775" y="877"/>
                      </a:cubicBezTo>
                      <a:cubicBezTo>
                        <a:pt x="778" y="885"/>
                        <a:pt x="774" y="895"/>
                        <a:pt x="765" y="897"/>
                      </a:cubicBezTo>
                      <a:cubicBezTo>
                        <a:pt x="762" y="898"/>
                        <a:pt x="758" y="898"/>
                        <a:pt x="754" y="896"/>
                      </a:cubicBezTo>
                      <a:cubicBezTo>
                        <a:pt x="753" y="895"/>
                        <a:pt x="752" y="894"/>
                        <a:pt x="750" y="892"/>
                      </a:cubicBezTo>
                      <a:cubicBezTo>
                        <a:pt x="749" y="889"/>
                        <a:pt x="748" y="886"/>
                        <a:pt x="749" y="883"/>
                      </a:cubicBezTo>
                      <a:cubicBezTo>
                        <a:pt x="749" y="882"/>
                        <a:pt x="750" y="880"/>
                        <a:pt x="751" y="879"/>
                      </a:cubicBezTo>
                      <a:cubicBezTo>
                        <a:pt x="751" y="878"/>
                        <a:pt x="752" y="878"/>
                        <a:pt x="753" y="877"/>
                      </a:cubicBezTo>
                      <a:cubicBezTo>
                        <a:pt x="755" y="876"/>
                        <a:pt x="758" y="876"/>
                        <a:pt x="761" y="877"/>
                      </a:cubicBezTo>
                      <a:cubicBezTo>
                        <a:pt x="762" y="878"/>
                        <a:pt x="763" y="880"/>
                        <a:pt x="763" y="881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1"/>
                        <a:pt x="763" y="881"/>
                        <a:pt x="763" y="881"/>
                      </a:cubicBezTo>
                      <a:cubicBezTo>
                        <a:pt x="763" y="880"/>
                        <a:pt x="762" y="878"/>
                        <a:pt x="760" y="878"/>
                      </a:cubicBezTo>
                      <a:cubicBezTo>
                        <a:pt x="758" y="876"/>
                        <a:pt x="756" y="877"/>
                        <a:pt x="754" y="878"/>
                      </a:cubicBezTo>
                      <a:cubicBezTo>
                        <a:pt x="753" y="878"/>
                        <a:pt x="752" y="879"/>
                        <a:pt x="752" y="880"/>
                      </a:cubicBezTo>
                      <a:cubicBezTo>
                        <a:pt x="751" y="881"/>
                        <a:pt x="750" y="882"/>
                        <a:pt x="750" y="883"/>
                      </a:cubicBezTo>
                      <a:cubicBezTo>
                        <a:pt x="750" y="886"/>
                        <a:pt x="750" y="889"/>
                        <a:pt x="752" y="891"/>
                      </a:cubicBezTo>
                      <a:cubicBezTo>
                        <a:pt x="753" y="893"/>
                        <a:pt x="754" y="894"/>
                        <a:pt x="755" y="894"/>
                      </a:cubicBezTo>
                      <a:cubicBezTo>
                        <a:pt x="758" y="896"/>
                        <a:pt x="761" y="896"/>
                        <a:pt x="765" y="895"/>
                      </a:cubicBezTo>
                      <a:cubicBezTo>
                        <a:pt x="772" y="893"/>
                        <a:pt x="774" y="885"/>
                        <a:pt x="772" y="878"/>
                      </a:cubicBezTo>
                      <a:cubicBezTo>
                        <a:pt x="770" y="875"/>
                        <a:pt x="769" y="873"/>
                        <a:pt x="766" y="871"/>
                      </a:cubicBezTo>
                      <a:cubicBezTo>
                        <a:pt x="764" y="869"/>
                        <a:pt x="761" y="867"/>
                        <a:pt x="758" y="866"/>
                      </a:cubicBezTo>
                      <a:cubicBezTo>
                        <a:pt x="755" y="865"/>
                        <a:pt x="752" y="865"/>
                        <a:pt x="748" y="865"/>
                      </a:cubicBezTo>
                      <a:cubicBezTo>
                        <a:pt x="743" y="865"/>
                        <a:pt x="738" y="867"/>
                        <a:pt x="734" y="869"/>
                      </a:cubicBezTo>
                      <a:cubicBezTo>
                        <a:pt x="725" y="874"/>
                        <a:pt x="717" y="882"/>
                        <a:pt x="712" y="890"/>
                      </a:cubicBezTo>
                      <a:cubicBezTo>
                        <a:pt x="699" y="913"/>
                        <a:pt x="706" y="942"/>
                        <a:pt x="710" y="968"/>
                      </a:cubicBezTo>
                      <a:cubicBezTo>
                        <a:pt x="710" y="963"/>
                        <a:pt x="710" y="958"/>
                        <a:pt x="710" y="954"/>
                      </a:cubicBezTo>
                      <a:cubicBezTo>
                        <a:pt x="711" y="940"/>
                        <a:pt x="722" y="924"/>
                        <a:pt x="737" y="923"/>
                      </a:cubicBezTo>
                      <a:cubicBezTo>
                        <a:pt x="747" y="922"/>
                        <a:pt x="756" y="927"/>
                        <a:pt x="764" y="919"/>
                      </a:cubicBezTo>
                      <a:cubicBezTo>
                        <a:pt x="768" y="926"/>
                        <a:pt x="762" y="938"/>
                        <a:pt x="751" y="942"/>
                      </a:cubicBezTo>
                      <a:cubicBezTo>
                        <a:pt x="739" y="946"/>
                        <a:pt x="721" y="942"/>
                        <a:pt x="715" y="956"/>
                      </a:cubicBezTo>
                      <a:cubicBezTo>
                        <a:pt x="712" y="964"/>
                        <a:pt x="714" y="974"/>
                        <a:pt x="712" y="977"/>
                      </a:cubicBezTo>
                      <a:cubicBezTo>
                        <a:pt x="712" y="977"/>
                        <a:pt x="712" y="976"/>
                        <a:pt x="712" y="976"/>
                      </a:cubicBezTo>
                      <a:cubicBezTo>
                        <a:pt x="712" y="976"/>
                        <a:pt x="712" y="977"/>
                        <a:pt x="712" y="978"/>
                      </a:cubicBezTo>
                      <a:cubicBezTo>
                        <a:pt x="714" y="995"/>
                        <a:pt x="714" y="1007"/>
                        <a:pt x="708" y="1024"/>
                      </a:cubicBezTo>
                      <a:cubicBezTo>
                        <a:pt x="703" y="1037"/>
                        <a:pt x="697" y="1047"/>
                        <a:pt x="686" y="1056"/>
                      </a:cubicBezTo>
                      <a:cubicBezTo>
                        <a:pt x="677" y="1063"/>
                        <a:pt x="668" y="1065"/>
                        <a:pt x="658" y="1066"/>
                      </a:cubicBezTo>
                      <a:cubicBezTo>
                        <a:pt x="638" y="1066"/>
                        <a:pt x="616" y="1055"/>
                        <a:pt x="599" y="1041"/>
                      </a:cubicBezTo>
                      <a:cubicBezTo>
                        <a:pt x="593" y="1036"/>
                        <a:pt x="586" y="1030"/>
                        <a:pt x="581" y="1023"/>
                      </a:cubicBezTo>
                      <a:cubicBezTo>
                        <a:pt x="571" y="1011"/>
                        <a:pt x="565" y="997"/>
                        <a:pt x="552" y="988"/>
                      </a:cubicBezTo>
                      <a:cubicBezTo>
                        <a:pt x="546" y="984"/>
                        <a:pt x="538" y="979"/>
                        <a:pt x="531" y="980"/>
                      </a:cubicBezTo>
                      <a:cubicBezTo>
                        <a:pt x="527" y="981"/>
                        <a:pt x="522" y="985"/>
                        <a:pt x="522" y="990"/>
                      </a:cubicBezTo>
                      <a:cubicBezTo>
                        <a:pt x="522" y="991"/>
                        <a:pt x="524" y="993"/>
                        <a:pt x="525" y="993"/>
                      </a:cubicBezTo>
                      <a:cubicBezTo>
                        <a:pt x="527" y="993"/>
                        <a:pt x="528" y="992"/>
                        <a:pt x="529" y="991"/>
                      </a:cubicBezTo>
                      <a:cubicBezTo>
                        <a:pt x="529" y="990"/>
                        <a:pt x="529" y="989"/>
                        <a:pt x="529" y="988"/>
                      </a:cubicBezTo>
                      <a:cubicBezTo>
                        <a:pt x="528" y="987"/>
                        <a:pt x="526" y="987"/>
                        <a:pt x="525" y="988"/>
                      </a:cubicBezTo>
                      <a:cubicBezTo>
                        <a:pt x="525" y="989"/>
                        <a:pt x="525" y="989"/>
                        <a:pt x="525" y="990"/>
                      </a:cubicBezTo>
                      <a:cubicBezTo>
                        <a:pt x="524" y="990"/>
                        <a:pt x="524" y="989"/>
                        <a:pt x="524" y="988"/>
                      </a:cubicBezTo>
                      <a:cubicBezTo>
                        <a:pt x="524" y="986"/>
                        <a:pt x="526" y="985"/>
                        <a:pt x="527" y="985"/>
                      </a:cubicBezTo>
                      <a:cubicBezTo>
                        <a:pt x="530" y="985"/>
                        <a:pt x="532" y="988"/>
                        <a:pt x="532" y="990"/>
                      </a:cubicBezTo>
                      <a:cubicBezTo>
                        <a:pt x="532" y="992"/>
                        <a:pt x="531" y="994"/>
                        <a:pt x="530" y="996"/>
                      </a:cubicBezTo>
                      <a:cubicBezTo>
                        <a:pt x="528" y="997"/>
                        <a:pt x="526" y="997"/>
                        <a:pt x="524" y="996"/>
                      </a:cubicBezTo>
                      <a:cubicBezTo>
                        <a:pt x="522" y="996"/>
                        <a:pt x="520" y="994"/>
                        <a:pt x="519" y="991"/>
                      </a:cubicBezTo>
                      <a:cubicBezTo>
                        <a:pt x="519" y="986"/>
                        <a:pt x="523" y="982"/>
                        <a:pt x="527" y="980"/>
                      </a:cubicBezTo>
                      <a:cubicBezTo>
                        <a:pt x="530" y="979"/>
                        <a:pt x="532" y="979"/>
                        <a:pt x="535" y="979"/>
                      </a:cubicBezTo>
                      <a:cubicBezTo>
                        <a:pt x="524" y="976"/>
                        <a:pt x="516" y="980"/>
                        <a:pt x="508" y="986"/>
                      </a:cubicBezTo>
                      <a:cubicBezTo>
                        <a:pt x="504" y="990"/>
                        <a:pt x="501" y="996"/>
                        <a:pt x="502" y="1002"/>
                      </a:cubicBezTo>
                      <a:cubicBezTo>
                        <a:pt x="502" y="1002"/>
                        <a:pt x="502" y="1002"/>
                        <a:pt x="502" y="1002"/>
                      </a:cubicBezTo>
                      <a:cubicBezTo>
                        <a:pt x="503" y="996"/>
                        <a:pt x="508" y="992"/>
                        <a:pt x="515" y="997"/>
                      </a:cubicBezTo>
                      <a:cubicBezTo>
                        <a:pt x="519" y="1001"/>
                        <a:pt x="521" y="1013"/>
                        <a:pt x="536" y="1011"/>
                      </a:cubicBezTo>
                      <a:close/>
                      <a:moveTo>
                        <a:pt x="206" y="858"/>
                      </a:moveTo>
                      <a:cubicBezTo>
                        <a:pt x="224" y="880"/>
                        <a:pt x="248" y="880"/>
                        <a:pt x="260" y="887"/>
                      </a:cubicBezTo>
                      <a:cubicBezTo>
                        <a:pt x="273" y="895"/>
                        <a:pt x="264" y="910"/>
                        <a:pt x="248" y="904"/>
                      </a:cubicBezTo>
                      <a:cubicBezTo>
                        <a:pt x="231" y="899"/>
                        <a:pt x="215" y="879"/>
                        <a:pt x="206" y="858"/>
                      </a:cubicBezTo>
                      <a:close/>
                      <a:moveTo>
                        <a:pt x="217" y="1003"/>
                      </a:moveTo>
                      <a:cubicBezTo>
                        <a:pt x="213" y="1015"/>
                        <a:pt x="193" y="1033"/>
                        <a:pt x="177" y="1035"/>
                      </a:cubicBezTo>
                      <a:cubicBezTo>
                        <a:pt x="161" y="1037"/>
                        <a:pt x="156" y="1025"/>
                        <a:pt x="173" y="1019"/>
                      </a:cubicBezTo>
                      <a:cubicBezTo>
                        <a:pt x="186" y="1015"/>
                        <a:pt x="209" y="1015"/>
                        <a:pt x="217" y="1003"/>
                      </a:cubicBezTo>
                      <a:close/>
                      <a:moveTo>
                        <a:pt x="340" y="942"/>
                      </a:moveTo>
                      <a:cubicBezTo>
                        <a:pt x="340" y="940"/>
                        <a:pt x="338" y="938"/>
                        <a:pt x="335" y="939"/>
                      </a:cubicBezTo>
                      <a:cubicBezTo>
                        <a:pt x="333" y="939"/>
                        <a:pt x="332" y="941"/>
                        <a:pt x="332" y="943"/>
                      </a:cubicBezTo>
                      <a:cubicBezTo>
                        <a:pt x="333" y="945"/>
                        <a:pt x="335" y="947"/>
                        <a:pt x="337" y="946"/>
                      </a:cubicBezTo>
                      <a:cubicBezTo>
                        <a:pt x="339" y="946"/>
                        <a:pt x="340" y="944"/>
                        <a:pt x="340" y="942"/>
                      </a:cubicBezTo>
                      <a:close/>
                      <a:moveTo>
                        <a:pt x="276" y="955"/>
                      </a:moveTo>
                      <a:cubicBezTo>
                        <a:pt x="277" y="946"/>
                        <a:pt x="290" y="949"/>
                        <a:pt x="294" y="949"/>
                      </a:cubicBezTo>
                      <a:cubicBezTo>
                        <a:pt x="297" y="949"/>
                        <a:pt x="300" y="948"/>
                        <a:pt x="302" y="946"/>
                      </a:cubicBezTo>
                      <a:cubicBezTo>
                        <a:pt x="301" y="950"/>
                        <a:pt x="296" y="958"/>
                        <a:pt x="292" y="960"/>
                      </a:cubicBezTo>
                      <a:cubicBezTo>
                        <a:pt x="288" y="964"/>
                        <a:pt x="281" y="964"/>
                        <a:pt x="276" y="958"/>
                      </a:cubicBezTo>
                      <a:cubicBezTo>
                        <a:pt x="280" y="959"/>
                        <a:pt x="285" y="958"/>
                        <a:pt x="288" y="955"/>
                      </a:cubicBezTo>
                      <a:cubicBezTo>
                        <a:pt x="286" y="956"/>
                        <a:pt x="280" y="957"/>
                        <a:pt x="276" y="955"/>
                      </a:cubicBezTo>
                      <a:close/>
                      <a:moveTo>
                        <a:pt x="333" y="962"/>
                      </a:moveTo>
                      <a:cubicBezTo>
                        <a:pt x="332" y="958"/>
                        <a:pt x="328" y="955"/>
                        <a:pt x="324" y="956"/>
                      </a:cubicBezTo>
                      <a:cubicBezTo>
                        <a:pt x="320" y="957"/>
                        <a:pt x="317" y="961"/>
                        <a:pt x="318" y="965"/>
                      </a:cubicBezTo>
                      <a:cubicBezTo>
                        <a:pt x="319" y="969"/>
                        <a:pt x="323" y="972"/>
                        <a:pt x="327" y="971"/>
                      </a:cubicBezTo>
                      <a:cubicBezTo>
                        <a:pt x="331" y="970"/>
                        <a:pt x="334" y="966"/>
                        <a:pt x="333" y="962"/>
                      </a:cubicBezTo>
                      <a:close/>
                      <a:moveTo>
                        <a:pt x="339" y="951"/>
                      </a:moveTo>
                      <a:cubicBezTo>
                        <a:pt x="339" y="949"/>
                        <a:pt x="336" y="947"/>
                        <a:pt x="334" y="947"/>
                      </a:cubicBezTo>
                      <a:cubicBezTo>
                        <a:pt x="331" y="948"/>
                        <a:pt x="329" y="951"/>
                        <a:pt x="330" y="953"/>
                      </a:cubicBezTo>
                      <a:cubicBezTo>
                        <a:pt x="330" y="956"/>
                        <a:pt x="333" y="958"/>
                        <a:pt x="335" y="957"/>
                      </a:cubicBezTo>
                      <a:cubicBezTo>
                        <a:pt x="338" y="957"/>
                        <a:pt x="340" y="954"/>
                        <a:pt x="339" y="951"/>
                      </a:cubicBezTo>
                      <a:close/>
                      <a:moveTo>
                        <a:pt x="229" y="987"/>
                      </a:moveTo>
                      <a:cubicBezTo>
                        <a:pt x="231" y="984"/>
                        <a:pt x="232" y="981"/>
                        <a:pt x="231" y="979"/>
                      </a:cubicBezTo>
                      <a:cubicBezTo>
                        <a:pt x="230" y="975"/>
                        <a:pt x="227" y="971"/>
                        <a:pt x="223" y="970"/>
                      </a:cubicBezTo>
                      <a:cubicBezTo>
                        <a:pt x="217" y="969"/>
                        <a:pt x="213" y="973"/>
                        <a:pt x="211" y="977"/>
                      </a:cubicBezTo>
                      <a:cubicBezTo>
                        <a:pt x="208" y="984"/>
                        <a:pt x="214" y="987"/>
                        <a:pt x="216" y="991"/>
                      </a:cubicBezTo>
                      <a:cubicBezTo>
                        <a:pt x="218" y="996"/>
                        <a:pt x="215" y="1003"/>
                        <a:pt x="209" y="1007"/>
                      </a:cubicBezTo>
                      <a:cubicBezTo>
                        <a:pt x="202" y="1011"/>
                        <a:pt x="194" y="1011"/>
                        <a:pt x="187" y="1006"/>
                      </a:cubicBezTo>
                      <a:cubicBezTo>
                        <a:pt x="184" y="1003"/>
                        <a:pt x="182" y="998"/>
                        <a:pt x="185" y="993"/>
                      </a:cubicBezTo>
                      <a:cubicBezTo>
                        <a:pt x="186" y="998"/>
                        <a:pt x="193" y="1001"/>
                        <a:pt x="197" y="996"/>
                      </a:cubicBezTo>
                      <a:cubicBezTo>
                        <a:pt x="199" y="993"/>
                        <a:pt x="200" y="985"/>
                        <a:pt x="201" y="977"/>
                      </a:cubicBezTo>
                      <a:cubicBezTo>
                        <a:pt x="203" y="969"/>
                        <a:pt x="205" y="962"/>
                        <a:pt x="210" y="958"/>
                      </a:cubicBezTo>
                      <a:cubicBezTo>
                        <a:pt x="220" y="948"/>
                        <a:pt x="236" y="950"/>
                        <a:pt x="243" y="961"/>
                      </a:cubicBezTo>
                      <a:cubicBezTo>
                        <a:pt x="247" y="968"/>
                        <a:pt x="247" y="975"/>
                        <a:pt x="246" y="981"/>
                      </a:cubicBezTo>
                      <a:cubicBezTo>
                        <a:pt x="245" y="988"/>
                        <a:pt x="236" y="1006"/>
                        <a:pt x="240" y="1014"/>
                      </a:cubicBezTo>
                      <a:cubicBezTo>
                        <a:pt x="243" y="1020"/>
                        <a:pt x="249" y="1021"/>
                        <a:pt x="252" y="1018"/>
                      </a:cubicBezTo>
                      <a:cubicBezTo>
                        <a:pt x="254" y="1023"/>
                        <a:pt x="248" y="1029"/>
                        <a:pt x="242" y="1029"/>
                      </a:cubicBezTo>
                      <a:cubicBezTo>
                        <a:pt x="230" y="1029"/>
                        <a:pt x="219" y="1017"/>
                        <a:pt x="220" y="1003"/>
                      </a:cubicBezTo>
                      <a:cubicBezTo>
                        <a:pt x="221" y="997"/>
                        <a:pt x="224" y="993"/>
                        <a:pt x="229" y="987"/>
                      </a:cubicBezTo>
                      <a:close/>
                      <a:moveTo>
                        <a:pt x="101" y="1016"/>
                      </a:moveTo>
                      <a:cubicBezTo>
                        <a:pt x="100" y="1014"/>
                        <a:pt x="102" y="1011"/>
                        <a:pt x="104" y="1011"/>
                      </a:cubicBezTo>
                      <a:cubicBezTo>
                        <a:pt x="106" y="1010"/>
                        <a:pt x="108" y="1011"/>
                        <a:pt x="109" y="1013"/>
                      </a:cubicBezTo>
                      <a:cubicBezTo>
                        <a:pt x="110" y="1016"/>
                        <a:pt x="109" y="1018"/>
                        <a:pt x="106" y="1019"/>
                      </a:cubicBezTo>
                      <a:cubicBezTo>
                        <a:pt x="104" y="1019"/>
                        <a:pt x="102" y="1018"/>
                        <a:pt x="101" y="1016"/>
                      </a:cubicBezTo>
                      <a:close/>
                      <a:moveTo>
                        <a:pt x="97" y="1009"/>
                      </a:moveTo>
                      <a:cubicBezTo>
                        <a:pt x="96" y="1007"/>
                        <a:pt x="97" y="1006"/>
                        <a:pt x="99" y="1005"/>
                      </a:cubicBezTo>
                      <a:cubicBezTo>
                        <a:pt x="100" y="1004"/>
                        <a:pt x="102" y="1005"/>
                        <a:pt x="103" y="1007"/>
                      </a:cubicBezTo>
                      <a:cubicBezTo>
                        <a:pt x="103" y="1009"/>
                        <a:pt x="102" y="1011"/>
                        <a:pt x="101" y="1011"/>
                      </a:cubicBezTo>
                      <a:cubicBezTo>
                        <a:pt x="99" y="1012"/>
                        <a:pt x="97" y="1011"/>
                        <a:pt x="97" y="1009"/>
                      </a:cubicBezTo>
                      <a:close/>
                      <a:moveTo>
                        <a:pt x="110" y="1021"/>
                      </a:moveTo>
                      <a:cubicBezTo>
                        <a:pt x="109" y="1018"/>
                        <a:pt x="111" y="1014"/>
                        <a:pt x="114" y="1013"/>
                      </a:cubicBezTo>
                      <a:cubicBezTo>
                        <a:pt x="118" y="1012"/>
                        <a:pt x="121" y="1014"/>
                        <a:pt x="122" y="1017"/>
                      </a:cubicBezTo>
                      <a:cubicBezTo>
                        <a:pt x="124" y="1020"/>
                        <a:pt x="122" y="1024"/>
                        <a:pt x="118" y="1025"/>
                      </a:cubicBezTo>
                      <a:cubicBezTo>
                        <a:pt x="115" y="1026"/>
                        <a:pt x="111" y="1024"/>
                        <a:pt x="110" y="1021"/>
                      </a:cubicBezTo>
                      <a:close/>
                      <a:moveTo>
                        <a:pt x="227" y="985"/>
                      </a:moveTo>
                      <a:cubicBezTo>
                        <a:pt x="230" y="981"/>
                        <a:pt x="230" y="976"/>
                        <a:pt x="226" y="973"/>
                      </a:cubicBezTo>
                      <a:cubicBezTo>
                        <a:pt x="219" y="969"/>
                        <a:pt x="211" y="977"/>
                        <a:pt x="213" y="983"/>
                      </a:cubicBezTo>
                      <a:cubicBezTo>
                        <a:pt x="215" y="988"/>
                        <a:pt x="219" y="990"/>
                        <a:pt x="218" y="997"/>
                      </a:cubicBezTo>
                      <a:cubicBezTo>
                        <a:pt x="221" y="990"/>
                        <a:pt x="224" y="990"/>
                        <a:pt x="227" y="985"/>
                      </a:cubicBezTo>
                      <a:close/>
                      <a:moveTo>
                        <a:pt x="235" y="951"/>
                      </a:moveTo>
                      <a:cubicBezTo>
                        <a:pt x="228" y="946"/>
                        <a:pt x="218" y="948"/>
                        <a:pt x="214" y="951"/>
                      </a:cubicBezTo>
                      <a:cubicBezTo>
                        <a:pt x="208" y="946"/>
                        <a:pt x="215" y="930"/>
                        <a:pt x="227" y="933"/>
                      </a:cubicBezTo>
                      <a:cubicBezTo>
                        <a:pt x="235" y="935"/>
                        <a:pt x="239" y="944"/>
                        <a:pt x="235" y="951"/>
                      </a:cubicBezTo>
                      <a:close/>
                      <a:moveTo>
                        <a:pt x="167" y="1054"/>
                      </a:moveTo>
                      <a:cubicBezTo>
                        <a:pt x="177" y="1043"/>
                        <a:pt x="190" y="1057"/>
                        <a:pt x="196" y="1061"/>
                      </a:cubicBezTo>
                      <a:cubicBezTo>
                        <a:pt x="200" y="1065"/>
                        <a:pt x="203" y="1066"/>
                        <a:pt x="208" y="1065"/>
                      </a:cubicBezTo>
                      <a:cubicBezTo>
                        <a:pt x="204" y="1069"/>
                        <a:pt x="190" y="1074"/>
                        <a:pt x="183" y="1075"/>
                      </a:cubicBezTo>
                      <a:cubicBezTo>
                        <a:pt x="174" y="1075"/>
                        <a:pt x="165" y="1070"/>
                        <a:pt x="165" y="1058"/>
                      </a:cubicBezTo>
                      <a:cubicBezTo>
                        <a:pt x="169" y="1062"/>
                        <a:pt x="176" y="1065"/>
                        <a:pt x="182" y="1064"/>
                      </a:cubicBezTo>
                      <a:cubicBezTo>
                        <a:pt x="179" y="1064"/>
                        <a:pt x="171" y="1059"/>
                        <a:pt x="167" y="1054"/>
                      </a:cubicBezTo>
                      <a:close/>
                      <a:moveTo>
                        <a:pt x="208" y="923"/>
                      </a:moveTo>
                      <a:cubicBezTo>
                        <a:pt x="186" y="948"/>
                        <a:pt x="158" y="946"/>
                        <a:pt x="145" y="954"/>
                      </a:cubicBezTo>
                      <a:cubicBezTo>
                        <a:pt x="130" y="962"/>
                        <a:pt x="139" y="980"/>
                        <a:pt x="157" y="974"/>
                      </a:cubicBezTo>
                      <a:cubicBezTo>
                        <a:pt x="178" y="969"/>
                        <a:pt x="197" y="946"/>
                        <a:pt x="208" y="923"/>
                      </a:cubicBezTo>
                      <a:close/>
                      <a:moveTo>
                        <a:pt x="333" y="921"/>
                      </a:moveTo>
                      <a:cubicBezTo>
                        <a:pt x="332" y="924"/>
                        <a:pt x="330" y="927"/>
                        <a:pt x="328" y="930"/>
                      </a:cubicBezTo>
                      <a:cubicBezTo>
                        <a:pt x="321" y="939"/>
                        <a:pt x="310" y="945"/>
                        <a:pt x="297" y="946"/>
                      </a:cubicBezTo>
                      <a:cubicBezTo>
                        <a:pt x="283" y="945"/>
                        <a:pt x="268" y="936"/>
                        <a:pt x="265" y="921"/>
                      </a:cubicBezTo>
                      <a:cubicBezTo>
                        <a:pt x="264" y="915"/>
                        <a:pt x="265" y="909"/>
                        <a:pt x="269" y="904"/>
                      </a:cubicBezTo>
                      <a:cubicBezTo>
                        <a:pt x="271" y="900"/>
                        <a:pt x="274" y="898"/>
                        <a:pt x="278" y="897"/>
                      </a:cubicBezTo>
                      <a:cubicBezTo>
                        <a:pt x="283" y="896"/>
                        <a:pt x="288" y="897"/>
                        <a:pt x="292" y="901"/>
                      </a:cubicBezTo>
                      <a:cubicBezTo>
                        <a:pt x="295" y="903"/>
                        <a:pt x="296" y="907"/>
                        <a:pt x="296" y="911"/>
                      </a:cubicBezTo>
                      <a:cubicBezTo>
                        <a:pt x="295" y="918"/>
                        <a:pt x="288" y="923"/>
                        <a:pt x="281" y="922"/>
                      </a:cubicBezTo>
                      <a:cubicBezTo>
                        <a:pt x="274" y="922"/>
                        <a:pt x="269" y="915"/>
                        <a:pt x="270" y="908"/>
                      </a:cubicBezTo>
                      <a:cubicBezTo>
                        <a:pt x="271" y="902"/>
                        <a:pt x="275" y="898"/>
                        <a:pt x="280" y="897"/>
                      </a:cubicBezTo>
                      <a:cubicBezTo>
                        <a:pt x="279" y="897"/>
                        <a:pt x="279" y="897"/>
                        <a:pt x="278" y="897"/>
                      </a:cubicBezTo>
                      <a:cubicBezTo>
                        <a:pt x="274" y="898"/>
                        <a:pt x="271" y="901"/>
                        <a:pt x="269" y="904"/>
                      </a:cubicBezTo>
                      <a:cubicBezTo>
                        <a:pt x="266" y="909"/>
                        <a:pt x="265" y="915"/>
                        <a:pt x="266" y="921"/>
                      </a:cubicBezTo>
                      <a:cubicBezTo>
                        <a:pt x="269" y="935"/>
                        <a:pt x="284" y="944"/>
                        <a:pt x="297" y="944"/>
                      </a:cubicBezTo>
                      <a:cubicBezTo>
                        <a:pt x="310" y="943"/>
                        <a:pt x="321" y="936"/>
                        <a:pt x="327" y="926"/>
                      </a:cubicBezTo>
                      <a:cubicBezTo>
                        <a:pt x="329" y="924"/>
                        <a:pt x="330" y="921"/>
                        <a:pt x="331" y="919"/>
                      </a:cubicBezTo>
                      <a:lnTo>
                        <a:pt x="333" y="921"/>
                      </a:lnTo>
                      <a:close/>
                      <a:moveTo>
                        <a:pt x="321" y="870"/>
                      </a:moveTo>
                      <a:cubicBezTo>
                        <a:pt x="326" y="857"/>
                        <a:pt x="339" y="847"/>
                        <a:pt x="356" y="849"/>
                      </a:cubicBezTo>
                      <a:cubicBezTo>
                        <a:pt x="362" y="850"/>
                        <a:pt x="367" y="852"/>
                        <a:pt x="372" y="857"/>
                      </a:cubicBezTo>
                      <a:cubicBezTo>
                        <a:pt x="376" y="860"/>
                        <a:pt x="378" y="864"/>
                        <a:pt x="379" y="869"/>
                      </a:cubicBezTo>
                      <a:cubicBezTo>
                        <a:pt x="380" y="876"/>
                        <a:pt x="377" y="882"/>
                        <a:pt x="372" y="886"/>
                      </a:cubicBezTo>
                      <a:cubicBezTo>
                        <a:pt x="369" y="888"/>
                        <a:pt x="366" y="889"/>
                        <a:pt x="362" y="889"/>
                      </a:cubicBezTo>
                      <a:cubicBezTo>
                        <a:pt x="356" y="888"/>
                        <a:pt x="352" y="883"/>
                        <a:pt x="351" y="878"/>
                      </a:cubicBezTo>
                      <a:cubicBezTo>
                        <a:pt x="350" y="875"/>
                        <a:pt x="350" y="873"/>
                        <a:pt x="352" y="870"/>
                      </a:cubicBezTo>
                      <a:cubicBezTo>
                        <a:pt x="354" y="865"/>
                        <a:pt x="361" y="863"/>
                        <a:pt x="366" y="865"/>
                      </a:cubicBezTo>
                      <a:cubicBezTo>
                        <a:pt x="371" y="868"/>
                        <a:pt x="373" y="875"/>
                        <a:pt x="371" y="880"/>
                      </a:cubicBezTo>
                      <a:cubicBezTo>
                        <a:pt x="368" y="885"/>
                        <a:pt x="362" y="887"/>
                        <a:pt x="356" y="884"/>
                      </a:cubicBezTo>
                      <a:cubicBezTo>
                        <a:pt x="355" y="884"/>
                        <a:pt x="353" y="882"/>
                        <a:pt x="352" y="881"/>
                      </a:cubicBezTo>
                      <a:cubicBezTo>
                        <a:pt x="352" y="881"/>
                        <a:pt x="352" y="881"/>
                        <a:pt x="352" y="881"/>
                      </a:cubicBezTo>
                      <a:cubicBezTo>
                        <a:pt x="355" y="885"/>
                        <a:pt x="358" y="887"/>
                        <a:pt x="362" y="888"/>
                      </a:cubicBezTo>
                      <a:cubicBezTo>
                        <a:pt x="366" y="889"/>
                        <a:pt x="369" y="888"/>
                        <a:pt x="372" y="885"/>
                      </a:cubicBezTo>
                      <a:cubicBezTo>
                        <a:pt x="377" y="881"/>
                        <a:pt x="378" y="876"/>
                        <a:pt x="378" y="870"/>
                      </a:cubicBezTo>
                      <a:cubicBezTo>
                        <a:pt x="377" y="865"/>
                        <a:pt x="375" y="861"/>
                        <a:pt x="371" y="858"/>
                      </a:cubicBezTo>
                      <a:cubicBezTo>
                        <a:pt x="367" y="854"/>
                        <a:pt x="362" y="852"/>
                        <a:pt x="356" y="851"/>
                      </a:cubicBezTo>
                      <a:cubicBezTo>
                        <a:pt x="339" y="849"/>
                        <a:pt x="327" y="859"/>
                        <a:pt x="323" y="872"/>
                      </a:cubicBezTo>
                      <a:lnTo>
                        <a:pt x="321" y="870"/>
                      </a:lnTo>
                      <a:close/>
                      <a:moveTo>
                        <a:pt x="505" y="676"/>
                      </a:moveTo>
                      <a:cubicBezTo>
                        <a:pt x="508" y="676"/>
                        <a:pt x="511" y="679"/>
                        <a:pt x="510" y="683"/>
                      </a:cubicBezTo>
                      <a:cubicBezTo>
                        <a:pt x="510" y="686"/>
                        <a:pt x="507" y="689"/>
                        <a:pt x="504" y="688"/>
                      </a:cubicBezTo>
                      <a:cubicBezTo>
                        <a:pt x="500" y="688"/>
                        <a:pt x="498" y="685"/>
                        <a:pt x="498" y="681"/>
                      </a:cubicBezTo>
                      <a:cubicBezTo>
                        <a:pt x="498" y="678"/>
                        <a:pt x="501" y="675"/>
                        <a:pt x="505" y="676"/>
                      </a:cubicBezTo>
                      <a:close/>
                      <a:moveTo>
                        <a:pt x="517" y="674"/>
                      </a:moveTo>
                      <a:cubicBezTo>
                        <a:pt x="520" y="674"/>
                        <a:pt x="522" y="676"/>
                        <a:pt x="521" y="679"/>
                      </a:cubicBezTo>
                      <a:cubicBezTo>
                        <a:pt x="521" y="682"/>
                        <a:pt x="519" y="684"/>
                        <a:pt x="516" y="683"/>
                      </a:cubicBezTo>
                      <a:cubicBezTo>
                        <a:pt x="513" y="683"/>
                        <a:pt x="511" y="681"/>
                        <a:pt x="512" y="678"/>
                      </a:cubicBezTo>
                      <a:cubicBezTo>
                        <a:pt x="512" y="675"/>
                        <a:pt x="514" y="673"/>
                        <a:pt x="517" y="674"/>
                      </a:cubicBezTo>
                      <a:close/>
                      <a:moveTo>
                        <a:pt x="492" y="685"/>
                      </a:moveTo>
                      <a:cubicBezTo>
                        <a:pt x="497" y="686"/>
                        <a:pt x="501" y="690"/>
                        <a:pt x="501" y="696"/>
                      </a:cubicBezTo>
                      <a:cubicBezTo>
                        <a:pt x="501" y="701"/>
                        <a:pt x="496" y="705"/>
                        <a:pt x="490" y="705"/>
                      </a:cubicBezTo>
                      <a:cubicBezTo>
                        <a:pt x="485" y="704"/>
                        <a:pt x="481" y="699"/>
                        <a:pt x="482" y="694"/>
                      </a:cubicBezTo>
                      <a:cubicBezTo>
                        <a:pt x="482" y="689"/>
                        <a:pt x="487" y="685"/>
                        <a:pt x="492" y="685"/>
                      </a:cubicBezTo>
                      <a:close/>
                      <a:moveTo>
                        <a:pt x="613" y="900"/>
                      </a:moveTo>
                      <a:cubicBezTo>
                        <a:pt x="623" y="887"/>
                        <a:pt x="625" y="864"/>
                        <a:pt x="618" y="849"/>
                      </a:cubicBezTo>
                      <a:cubicBezTo>
                        <a:pt x="610" y="835"/>
                        <a:pt x="595" y="837"/>
                        <a:pt x="600" y="855"/>
                      </a:cubicBezTo>
                      <a:cubicBezTo>
                        <a:pt x="604" y="868"/>
                        <a:pt x="618" y="886"/>
                        <a:pt x="613" y="900"/>
                      </a:cubicBezTo>
                      <a:close/>
                      <a:moveTo>
                        <a:pt x="403" y="901"/>
                      </a:moveTo>
                      <a:cubicBezTo>
                        <a:pt x="397" y="925"/>
                        <a:pt x="407" y="961"/>
                        <a:pt x="426" y="968"/>
                      </a:cubicBezTo>
                      <a:cubicBezTo>
                        <a:pt x="445" y="975"/>
                        <a:pt x="452" y="955"/>
                        <a:pt x="435" y="949"/>
                      </a:cubicBezTo>
                      <a:cubicBezTo>
                        <a:pt x="426" y="945"/>
                        <a:pt x="404" y="928"/>
                        <a:pt x="403" y="901"/>
                      </a:cubicBezTo>
                      <a:close/>
                      <a:moveTo>
                        <a:pt x="396" y="912"/>
                      </a:moveTo>
                      <a:cubicBezTo>
                        <a:pt x="396" y="921"/>
                        <a:pt x="391" y="929"/>
                        <a:pt x="385" y="936"/>
                      </a:cubicBezTo>
                      <a:cubicBezTo>
                        <a:pt x="370" y="949"/>
                        <a:pt x="344" y="954"/>
                        <a:pt x="339" y="972"/>
                      </a:cubicBezTo>
                      <a:cubicBezTo>
                        <a:pt x="336" y="979"/>
                        <a:pt x="338" y="988"/>
                        <a:pt x="345" y="994"/>
                      </a:cubicBezTo>
                      <a:cubicBezTo>
                        <a:pt x="348" y="997"/>
                        <a:pt x="353" y="997"/>
                        <a:pt x="357" y="994"/>
                      </a:cubicBezTo>
                      <a:cubicBezTo>
                        <a:pt x="353" y="994"/>
                        <a:pt x="348" y="990"/>
                        <a:pt x="347" y="985"/>
                      </a:cubicBezTo>
                      <a:cubicBezTo>
                        <a:pt x="347" y="980"/>
                        <a:pt x="351" y="974"/>
                        <a:pt x="357" y="972"/>
                      </a:cubicBezTo>
                      <a:cubicBezTo>
                        <a:pt x="374" y="965"/>
                        <a:pt x="392" y="960"/>
                        <a:pt x="399" y="940"/>
                      </a:cubicBezTo>
                      <a:cubicBezTo>
                        <a:pt x="401" y="932"/>
                        <a:pt x="400" y="923"/>
                        <a:pt x="396" y="912"/>
                      </a:cubicBezTo>
                      <a:close/>
                      <a:moveTo>
                        <a:pt x="361" y="676"/>
                      </a:moveTo>
                      <a:cubicBezTo>
                        <a:pt x="365" y="690"/>
                        <a:pt x="346" y="694"/>
                        <a:pt x="339" y="697"/>
                      </a:cubicBezTo>
                      <a:cubicBezTo>
                        <a:pt x="334" y="699"/>
                        <a:pt x="332" y="701"/>
                        <a:pt x="330" y="705"/>
                      </a:cubicBezTo>
                      <a:cubicBezTo>
                        <a:pt x="329" y="700"/>
                        <a:pt x="331" y="685"/>
                        <a:pt x="334" y="679"/>
                      </a:cubicBezTo>
                      <a:cubicBezTo>
                        <a:pt x="339" y="671"/>
                        <a:pt x="348" y="666"/>
                        <a:pt x="359" y="672"/>
                      </a:cubicBezTo>
                      <a:cubicBezTo>
                        <a:pt x="353" y="673"/>
                        <a:pt x="346" y="678"/>
                        <a:pt x="344" y="683"/>
                      </a:cubicBezTo>
                      <a:cubicBezTo>
                        <a:pt x="346" y="681"/>
                        <a:pt x="354" y="677"/>
                        <a:pt x="361" y="676"/>
                      </a:cubicBezTo>
                      <a:close/>
                      <a:moveTo>
                        <a:pt x="648" y="734"/>
                      </a:moveTo>
                      <a:cubicBezTo>
                        <a:pt x="651" y="736"/>
                        <a:pt x="656" y="735"/>
                        <a:pt x="657" y="732"/>
                      </a:cubicBezTo>
                      <a:cubicBezTo>
                        <a:pt x="657" y="730"/>
                        <a:pt x="656" y="728"/>
                        <a:pt x="655" y="728"/>
                      </a:cubicBezTo>
                      <a:cubicBezTo>
                        <a:pt x="654" y="728"/>
                        <a:pt x="653" y="729"/>
                        <a:pt x="653" y="730"/>
                      </a:cubicBezTo>
                      <a:cubicBezTo>
                        <a:pt x="652" y="729"/>
                        <a:pt x="652" y="728"/>
                        <a:pt x="652" y="727"/>
                      </a:cubicBezTo>
                      <a:cubicBezTo>
                        <a:pt x="652" y="725"/>
                        <a:pt x="655" y="722"/>
                        <a:pt x="659" y="723"/>
                      </a:cubicBezTo>
                      <a:cubicBezTo>
                        <a:pt x="661" y="723"/>
                        <a:pt x="665" y="725"/>
                        <a:pt x="665" y="728"/>
                      </a:cubicBezTo>
                      <a:cubicBezTo>
                        <a:pt x="666" y="732"/>
                        <a:pt x="664" y="736"/>
                        <a:pt x="664" y="738"/>
                      </a:cubicBezTo>
                      <a:cubicBezTo>
                        <a:pt x="665" y="742"/>
                        <a:pt x="668" y="743"/>
                        <a:pt x="671" y="743"/>
                      </a:cubicBezTo>
                      <a:cubicBezTo>
                        <a:pt x="667" y="745"/>
                        <a:pt x="666" y="745"/>
                        <a:pt x="665" y="749"/>
                      </a:cubicBezTo>
                      <a:cubicBezTo>
                        <a:pt x="665" y="753"/>
                        <a:pt x="666" y="766"/>
                        <a:pt x="653" y="767"/>
                      </a:cubicBezTo>
                      <a:cubicBezTo>
                        <a:pt x="661" y="769"/>
                        <a:pt x="668" y="765"/>
                        <a:pt x="673" y="759"/>
                      </a:cubicBezTo>
                      <a:cubicBezTo>
                        <a:pt x="678" y="753"/>
                        <a:pt x="681" y="745"/>
                        <a:pt x="679" y="737"/>
                      </a:cubicBezTo>
                      <a:cubicBezTo>
                        <a:pt x="677" y="728"/>
                        <a:pt x="666" y="719"/>
                        <a:pt x="656" y="719"/>
                      </a:cubicBezTo>
                      <a:cubicBezTo>
                        <a:pt x="651" y="719"/>
                        <a:pt x="645" y="722"/>
                        <a:pt x="645" y="728"/>
                      </a:cubicBezTo>
                      <a:cubicBezTo>
                        <a:pt x="645" y="730"/>
                        <a:pt x="646" y="733"/>
                        <a:pt x="648" y="734"/>
                      </a:cubicBezTo>
                      <a:close/>
                      <a:moveTo>
                        <a:pt x="677" y="770"/>
                      </a:moveTo>
                      <a:cubicBezTo>
                        <a:pt x="699" y="770"/>
                        <a:pt x="712" y="783"/>
                        <a:pt x="722" y="787"/>
                      </a:cubicBezTo>
                      <a:cubicBezTo>
                        <a:pt x="732" y="793"/>
                        <a:pt x="738" y="784"/>
                        <a:pt x="728" y="776"/>
                      </a:cubicBezTo>
                      <a:cubicBezTo>
                        <a:pt x="717" y="767"/>
                        <a:pt x="688" y="766"/>
                        <a:pt x="677" y="770"/>
                      </a:cubicBezTo>
                      <a:close/>
                      <a:moveTo>
                        <a:pt x="388" y="641"/>
                      </a:moveTo>
                      <a:cubicBezTo>
                        <a:pt x="386" y="642"/>
                        <a:pt x="385" y="644"/>
                        <a:pt x="385" y="646"/>
                      </a:cubicBezTo>
                      <a:cubicBezTo>
                        <a:pt x="386" y="648"/>
                        <a:pt x="388" y="649"/>
                        <a:pt x="390" y="648"/>
                      </a:cubicBezTo>
                      <a:cubicBezTo>
                        <a:pt x="392" y="648"/>
                        <a:pt x="393" y="646"/>
                        <a:pt x="393" y="644"/>
                      </a:cubicBezTo>
                      <a:cubicBezTo>
                        <a:pt x="392" y="641"/>
                        <a:pt x="390" y="640"/>
                        <a:pt x="388" y="641"/>
                      </a:cubicBezTo>
                      <a:close/>
                      <a:moveTo>
                        <a:pt x="365" y="625"/>
                      </a:moveTo>
                      <a:cubicBezTo>
                        <a:pt x="361" y="626"/>
                        <a:pt x="359" y="630"/>
                        <a:pt x="360" y="634"/>
                      </a:cubicBezTo>
                      <a:cubicBezTo>
                        <a:pt x="361" y="638"/>
                        <a:pt x="365" y="640"/>
                        <a:pt x="369" y="639"/>
                      </a:cubicBezTo>
                      <a:cubicBezTo>
                        <a:pt x="373" y="638"/>
                        <a:pt x="375" y="634"/>
                        <a:pt x="374" y="630"/>
                      </a:cubicBezTo>
                      <a:cubicBezTo>
                        <a:pt x="373" y="626"/>
                        <a:pt x="369" y="624"/>
                        <a:pt x="365" y="625"/>
                      </a:cubicBezTo>
                      <a:close/>
                      <a:moveTo>
                        <a:pt x="379" y="632"/>
                      </a:moveTo>
                      <a:cubicBezTo>
                        <a:pt x="376" y="633"/>
                        <a:pt x="375" y="636"/>
                        <a:pt x="376" y="639"/>
                      </a:cubicBezTo>
                      <a:cubicBezTo>
                        <a:pt x="376" y="642"/>
                        <a:pt x="379" y="643"/>
                        <a:pt x="382" y="642"/>
                      </a:cubicBezTo>
                      <a:cubicBezTo>
                        <a:pt x="385" y="641"/>
                        <a:pt x="387" y="638"/>
                        <a:pt x="386" y="636"/>
                      </a:cubicBezTo>
                      <a:cubicBezTo>
                        <a:pt x="385" y="633"/>
                        <a:pt x="382" y="631"/>
                        <a:pt x="379" y="632"/>
                      </a:cubicBezTo>
                      <a:close/>
                      <a:moveTo>
                        <a:pt x="345" y="640"/>
                      </a:moveTo>
                      <a:cubicBezTo>
                        <a:pt x="356" y="625"/>
                        <a:pt x="333" y="612"/>
                        <a:pt x="327" y="607"/>
                      </a:cubicBezTo>
                      <a:cubicBezTo>
                        <a:pt x="321" y="602"/>
                        <a:pt x="319" y="598"/>
                        <a:pt x="319" y="592"/>
                      </a:cubicBezTo>
                      <a:cubicBezTo>
                        <a:pt x="315" y="599"/>
                        <a:pt x="312" y="617"/>
                        <a:pt x="313" y="626"/>
                      </a:cubicBezTo>
                      <a:cubicBezTo>
                        <a:pt x="316" y="639"/>
                        <a:pt x="325" y="648"/>
                        <a:pt x="341" y="645"/>
                      </a:cubicBezTo>
                      <a:cubicBezTo>
                        <a:pt x="334" y="641"/>
                        <a:pt x="327" y="633"/>
                        <a:pt x="327" y="625"/>
                      </a:cubicBezTo>
                      <a:cubicBezTo>
                        <a:pt x="329" y="629"/>
                        <a:pt x="337" y="637"/>
                        <a:pt x="345" y="640"/>
                      </a:cubicBezTo>
                      <a:close/>
                      <a:moveTo>
                        <a:pt x="332" y="656"/>
                      </a:moveTo>
                      <a:cubicBezTo>
                        <a:pt x="296" y="649"/>
                        <a:pt x="254" y="679"/>
                        <a:pt x="254" y="710"/>
                      </a:cubicBezTo>
                      <a:cubicBezTo>
                        <a:pt x="255" y="735"/>
                        <a:pt x="278" y="733"/>
                        <a:pt x="282" y="711"/>
                      </a:cubicBezTo>
                      <a:cubicBezTo>
                        <a:pt x="284" y="696"/>
                        <a:pt x="293" y="658"/>
                        <a:pt x="332" y="656"/>
                      </a:cubicBezTo>
                      <a:close/>
                      <a:moveTo>
                        <a:pt x="479" y="936"/>
                      </a:moveTo>
                      <a:cubicBezTo>
                        <a:pt x="479" y="939"/>
                        <a:pt x="480" y="941"/>
                        <a:pt x="483" y="941"/>
                      </a:cubicBezTo>
                      <a:cubicBezTo>
                        <a:pt x="485" y="942"/>
                        <a:pt x="488" y="940"/>
                        <a:pt x="488" y="937"/>
                      </a:cubicBezTo>
                      <a:cubicBezTo>
                        <a:pt x="488" y="935"/>
                        <a:pt x="487" y="932"/>
                        <a:pt x="484" y="932"/>
                      </a:cubicBezTo>
                      <a:cubicBezTo>
                        <a:pt x="481" y="932"/>
                        <a:pt x="479" y="934"/>
                        <a:pt x="479" y="936"/>
                      </a:cubicBezTo>
                      <a:close/>
                      <a:moveTo>
                        <a:pt x="465" y="939"/>
                      </a:moveTo>
                      <a:cubicBezTo>
                        <a:pt x="465" y="942"/>
                        <a:pt x="467" y="945"/>
                        <a:pt x="470" y="945"/>
                      </a:cubicBezTo>
                      <a:cubicBezTo>
                        <a:pt x="473" y="946"/>
                        <a:pt x="476" y="944"/>
                        <a:pt x="477" y="940"/>
                      </a:cubicBezTo>
                      <a:cubicBezTo>
                        <a:pt x="477" y="937"/>
                        <a:pt x="475" y="934"/>
                        <a:pt x="472" y="934"/>
                      </a:cubicBezTo>
                      <a:cubicBezTo>
                        <a:pt x="469" y="934"/>
                        <a:pt x="466" y="936"/>
                        <a:pt x="465" y="939"/>
                      </a:cubicBezTo>
                      <a:close/>
                      <a:moveTo>
                        <a:pt x="448" y="939"/>
                      </a:moveTo>
                      <a:cubicBezTo>
                        <a:pt x="447" y="943"/>
                        <a:pt x="450" y="947"/>
                        <a:pt x="454" y="948"/>
                      </a:cubicBezTo>
                      <a:cubicBezTo>
                        <a:pt x="459" y="948"/>
                        <a:pt x="462" y="945"/>
                        <a:pt x="463" y="941"/>
                      </a:cubicBezTo>
                      <a:cubicBezTo>
                        <a:pt x="463" y="937"/>
                        <a:pt x="460" y="933"/>
                        <a:pt x="456" y="933"/>
                      </a:cubicBezTo>
                      <a:cubicBezTo>
                        <a:pt x="452" y="932"/>
                        <a:pt x="448" y="935"/>
                        <a:pt x="448" y="939"/>
                      </a:cubicBezTo>
                      <a:close/>
                      <a:moveTo>
                        <a:pt x="455" y="877"/>
                      </a:moveTo>
                      <a:cubicBezTo>
                        <a:pt x="461" y="873"/>
                        <a:pt x="471" y="870"/>
                        <a:pt x="480" y="874"/>
                      </a:cubicBezTo>
                      <a:cubicBezTo>
                        <a:pt x="495" y="881"/>
                        <a:pt x="499" y="895"/>
                        <a:pt x="493" y="910"/>
                      </a:cubicBezTo>
                      <a:cubicBezTo>
                        <a:pt x="483" y="937"/>
                        <a:pt x="515" y="950"/>
                        <a:pt x="527" y="920"/>
                      </a:cubicBezTo>
                      <a:cubicBezTo>
                        <a:pt x="532" y="906"/>
                        <a:pt x="526" y="889"/>
                        <a:pt x="518" y="879"/>
                      </a:cubicBezTo>
                      <a:cubicBezTo>
                        <a:pt x="502" y="860"/>
                        <a:pt x="467" y="856"/>
                        <a:pt x="455" y="877"/>
                      </a:cubicBezTo>
                      <a:close/>
                      <a:moveTo>
                        <a:pt x="545" y="881"/>
                      </a:moveTo>
                      <a:cubicBezTo>
                        <a:pt x="550" y="830"/>
                        <a:pt x="606" y="787"/>
                        <a:pt x="646" y="801"/>
                      </a:cubicBezTo>
                      <a:cubicBezTo>
                        <a:pt x="679" y="812"/>
                        <a:pt x="667" y="840"/>
                        <a:pt x="637" y="836"/>
                      </a:cubicBezTo>
                      <a:cubicBezTo>
                        <a:pt x="616" y="834"/>
                        <a:pt x="563" y="830"/>
                        <a:pt x="545" y="881"/>
                      </a:cubicBezTo>
                      <a:close/>
                      <a:moveTo>
                        <a:pt x="537" y="865"/>
                      </a:moveTo>
                      <a:cubicBezTo>
                        <a:pt x="524" y="818"/>
                        <a:pt x="530" y="801"/>
                        <a:pt x="538" y="765"/>
                      </a:cubicBezTo>
                      <a:cubicBezTo>
                        <a:pt x="541" y="755"/>
                        <a:pt x="540" y="744"/>
                        <a:pt x="535" y="737"/>
                      </a:cubicBezTo>
                      <a:cubicBezTo>
                        <a:pt x="529" y="726"/>
                        <a:pt x="518" y="720"/>
                        <a:pt x="511" y="718"/>
                      </a:cubicBezTo>
                      <a:cubicBezTo>
                        <a:pt x="527" y="707"/>
                        <a:pt x="548" y="724"/>
                        <a:pt x="554" y="732"/>
                      </a:cubicBezTo>
                      <a:cubicBezTo>
                        <a:pt x="567" y="748"/>
                        <a:pt x="571" y="772"/>
                        <a:pt x="564" y="792"/>
                      </a:cubicBezTo>
                      <a:cubicBezTo>
                        <a:pt x="557" y="814"/>
                        <a:pt x="541" y="840"/>
                        <a:pt x="537" y="865"/>
                      </a:cubicBezTo>
                      <a:close/>
                      <a:moveTo>
                        <a:pt x="497" y="831"/>
                      </a:moveTo>
                      <a:cubicBezTo>
                        <a:pt x="491" y="822"/>
                        <a:pt x="479" y="815"/>
                        <a:pt x="470" y="812"/>
                      </a:cubicBezTo>
                      <a:cubicBezTo>
                        <a:pt x="458" y="808"/>
                        <a:pt x="440" y="808"/>
                        <a:pt x="431" y="818"/>
                      </a:cubicBezTo>
                      <a:cubicBezTo>
                        <a:pt x="420" y="810"/>
                        <a:pt x="408" y="810"/>
                        <a:pt x="396" y="811"/>
                      </a:cubicBezTo>
                      <a:cubicBezTo>
                        <a:pt x="380" y="812"/>
                        <a:pt x="363" y="807"/>
                        <a:pt x="361" y="793"/>
                      </a:cubicBezTo>
                      <a:cubicBezTo>
                        <a:pt x="353" y="808"/>
                        <a:pt x="374" y="828"/>
                        <a:pt x="387" y="833"/>
                      </a:cubicBezTo>
                      <a:cubicBezTo>
                        <a:pt x="407" y="840"/>
                        <a:pt x="427" y="831"/>
                        <a:pt x="450" y="825"/>
                      </a:cubicBezTo>
                      <a:cubicBezTo>
                        <a:pt x="462" y="821"/>
                        <a:pt x="479" y="821"/>
                        <a:pt x="497" y="831"/>
                      </a:cubicBezTo>
                      <a:close/>
                      <a:moveTo>
                        <a:pt x="246" y="672"/>
                      </a:moveTo>
                      <a:cubicBezTo>
                        <a:pt x="237" y="683"/>
                        <a:pt x="221" y="710"/>
                        <a:pt x="230" y="727"/>
                      </a:cubicBezTo>
                      <a:cubicBezTo>
                        <a:pt x="229" y="728"/>
                        <a:pt x="228" y="731"/>
                        <a:pt x="228" y="734"/>
                      </a:cubicBezTo>
                      <a:cubicBezTo>
                        <a:pt x="221" y="725"/>
                        <a:pt x="221" y="711"/>
                        <a:pt x="226" y="698"/>
                      </a:cubicBezTo>
                      <a:cubicBezTo>
                        <a:pt x="231" y="686"/>
                        <a:pt x="239" y="677"/>
                        <a:pt x="246" y="672"/>
                      </a:cubicBezTo>
                      <a:close/>
                      <a:moveTo>
                        <a:pt x="271" y="739"/>
                      </a:moveTo>
                      <a:cubicBezTo>
                        <a:pt x="269" y="742"/>
                        <a:pt x="270" y="746"/>
                        <a:pt x="273" y="748"/>
                      </a:cubicBezTo>
                      <a:cubicBezTo>
                        <a:pt x="276" y="749"/>
                        <a:pt x="280" y="748"/>
                        <a:pt x="282" y="745"/>
                      </a:cubicBezTo>
                      <a:cubicBezTo>
                        <a:pt x="283" y="742"/>
                        <a:pt x="282" y="738"/>
                        <a:pt x="279" y="737"/>
                      </a:cubicBezTo>
                      <a:cubicBezTo>
                        <a:pt x="276" y="735"/>
                        <a:pt x="272" y="736"/>
                        <a:pt x="271" y="739"/>
                      </a:cubicBezTo>
                      <a:close/>
                      <a:moveTo>
                        <a:pt x="252" y="737"/>
                      </a:moveTo>
                      <a:cubicBezTo>
                        <a:pt x="250" y="740"/>
                        <a:pt x="252" y="745"/>
                        <a:pt x="255" y="747"/>
                      </a:cubicBezTo>
                      <a:cubicBezTo>
                        <a:pt x="259" y="749"/>
                        <a:pt x="264" y="748"/>
                        <a:pt x="266" y="744"/>
                      </a:cubicBezTo>
                      <a:cubicBezTo>
                        <a:pt x="268" y="740"/>
                        <a:pt x="266" y="735"/>
                        <a:pt x="263" y="733"/>
                      </a:cubicBezTo>
                      <a:cubicBezTo>
                        <a:pt x="259" y="731"/>
                        <a:pt x="254" y="733"/>
                        <a:pt x="252" y="737"/>
                      </a:cubicBezTo>
                      <a:close/>
                      <a:moveTo>
                        <a:pt x="230" y="729"/>
                      </a:moveTo>
                      <a:cubicBezTo>
                        <a:pt x="227" y="734"/>
                        <a:pt x="229" y="740"/>
                        <a:pt x="234" y="743"/>
                      </a:cubicBezTo>
                      <a:cubicBezTo>
                        <a:pt x="239" y="745"/>
                        <a:pt x="246" y="743"/>
                        <a:pt x="248" y="738"/>
                      </a:cubicBezTo>
                      <a:cubicBezTo>
                        <a:pt x="251" y="733"/>
                        <a:pt x="249" y="727"/>
                        <a:pt x="244" y="724"/>
                      </a:cubicBezTo>
                      <a:cubicBezTo>
                        <a:pt x="239" y="722"/>
                        <a:pt x="232" y="724"/>
                        <a:pt x="230" y="729"/>
                      </a:cubicBezTo>
                      <a:close/>
                      <a:moveTo>
                        <a:pt x="210" y="653"/>
                      </a:moveTo>
                      <a:cubicBezTo>
                        <a:pt x="209" y="657"/>
                        <a:pt x="210" y="661"/>
                        <a:pt x="214" y="663"/>
                      </a:cubicBezTo>
                      <a:cubicBezTo>
                        <a:pt x="217" y="665"/>
                        <a:pt x="222" y="664"/>
                        <a:pt x="224" y="660"/>
                      </a:cubicBezTo>
                      <a:cubicBezTo>
                        <a:pt x="225" y="656"/>
                        <a:pt x="224" y="652"/>
                        <a:pt x="220" y="650"/>
                      </a:cubicBezTo>
                      <a:cubicBezTo>
                        <a:pt x="217" y="648"/>
                        <a:pt x="212" y="650"/>
                        <a:pt x="210" y="653"/>
                      </a:cubicBezTo>
                      <a:close/>
                      <a:moveTo>
                        <a:pt x="670" y="1001"/>
                      </a:moveTo>
                      <a:cubicBezTo>
                        <a:pt x="677" y="995"/>
                        <a:pt x="678" y="982"/>
                        <a:pt x="670" y="979"/>
                      </a:cubicBezTo>
                      <a:cubicBezTo>
                        <a:pt x="669" y="973"/>
                        <a:pt x="673" y="967"/>
                        <a:pt x="679" y="965"/>
                      </a:cubicBezTo>
                      <a:cubicBezTo>
                        <a:pt x="689" y="962"/>
                        <a:pt x="703" y="969"/>
                        <a:pt x="706" y="979"/>
                      </a:cubicBezTo>
                      <a:cubicBezTo>
                        <a:pt x="707" y="952"/>
                        <a:pt x="667" y="941"/>
                        <a:pt x="650" y="962"/>
                      </a:cubicBezTo>
                      <a:cubicBezTo>
                        <a:pt x="640" y="974"/>
                        <a:pt x="641" y="987"/>
                        <a:pt x="647" y="995"/>
                      </a:cubicBezTo>
                      <a:cubicBezTo>
                        <a:pt x="653" y="1003"/>
                        <a:pt x="663" y="1007"/>
                        <a:pt x="670" y="1001"/>
                      </a:cubicBezTo>
                      <a:close/>
                      <a:moveTo>
                        <a:pt x="620" y="1037"/>
                      </a:moveTo>
                      <a:cubicBezTo>
                        <a:pt x="618" y="1013"/>
                        <a:pt x="632" y="999"/>
                        <a:pt x="635" y="988"/>
                      </a:cubicBezTo>
                      <a:cubicBezTo>
                        <a:pt x="638" y="976"/>
                        <a:pt x="624" y="972"/>
                        <a:pt x="618" y="985"/>
                      </a:cubicBezTo>
                      <a:cubicBezTo>
                        <a:pt x="611" y="998"/>
                        <a:pt x="613" y="1020"/>
                        <a:pt x="620" y="1037"/>
                      </a:cubicBezTo>
                      <a:close/>
                      <a:moveTo>
                        <a:pt x="589" y="953"/>
                      </a:moveTo>
                      <a:cubicBezTo>
                        <a:pt x="595" y="958"/>
                        <a:pt x="605" y="957"/>
                        <a:pt x="610" y="954"/>
                      </a:cubicBezTo>
                      <a:cubicBezTo>
                        <a:pt x="616" y="960"/>
                        <a:pt x="607" y="976"/>
                        <a:pt x="595" y="972"/>
                      </a:cubicBezTo>
                      <a:cubicBezTo>
                        <a:pt x="588" y="970"/>
                        <a:pt x="584" y="959"/>
                        <a:pt x="589" y="953"/>
                      </a:cubicBezTo>
                      <a:close/>
                      <a:moveTo>
                        <a:pt x="599" y="919"/>
                      </a:moveTo>
                      <a:cubicBezTo>
                        <a:pt x="596" y="923"/>
                        <a:pt x="596" y="928"/>
                        <a:pt x="600" y="931"/>
                      </a:cubicBezTo>
                      <a:cubicBezTo>
                        <a:pt x="607" y="936"/>
                        <a:pt x="615" y="929"/>
                        <a:pt x="613" y="922"/>
                      </a:cubicBezTo>
                      <a:cubicBezTo>
                        <a:pt x="612" y="917"/>
                        <a:pt x="608" y="915"/>
                        <a:pt x="609" y="907"/>
                      </a:cubicBezTo>
                      <a:cubicBezTo>
                        <a:pt x="606" y="915"/>
                        <a:pt x="602" y="914"/>
                        <a:pt x="599" y="919"/>
                      </a:cubicBezTo>
                      <a:close/>
                      <a:moveTo>
                        <a:pt x="549" y="983"/>
                      </a:moveTo>
                      <a:cubicBezTo>
                        <a:pt x="533" y="971"/>
                        <a:pt x="494" y="972"/>
                        <a:pt x="491" y="993"/>
                      </a:cubicBezTo>
                      <a:cubicBezTo>
                        <a:pt x="487" y="993"/>
                        <a:pt x="484" y="987"/>
                        <a:pt x="486" y="981"/>
                      </a:cubicBezTo>
                      <a:cubicBezTo>
                        <a:pt x="488" y="975"/>
                        <a:pt x="496" y="969"/>
                        <a:pt x="504" y="971"/>
                      </a:cubicBezTo>
                      <a:cubicBezTo>
                        <a:pt x="505" y="963"/>
                        <a:pt x="532" y="963"/>
                        <a:pt x="549" y="983"/>
                      </a:cubicBezTo>
                      <a:close/>
                      <a:moveTo>
                        <a:pt x="834" y="1044"/>
                      </a:moveTo>
                      <a:cubicBezTo>
                        <a:pt x="831" y="1033"/>
                        <a:pt x="823" y="1025"/>
                        <a:pt x="812" y="1022"/>
                      </a:cubicBezTo>
                      <a:cubicBezTo>
                        <a:pt x="803" y="1019"/>
                        <a:pt x="794" y="1021"/>
                        <a:pt x="786" y="1025"/>
                      </a:cubicBezTo>
                      <a:cubicBezTo>
                        <a:pt x="783" y="1027"/>
                        <a:pt x="780" y="1030"/>
                        <a:pt x="778" y="1033"/>
                      </a:cubicBezTo>
                      <a:cubicBezTo>
                        <a:pt x="779" y="1032"/>
                        <a:pt x="780" y="1031"/>
                        <a:pt x="781" y="1031"/>
                      </a:cubicBezTo>
                      <a:cubicBezTo>
                        <a:pt x="788" y="1026"/>
                        <a:pt x="797" y="1029"/>
                        <a:pt x="801" y="1036"/>
                      </a:cubicBezTo>
                      <a:cubicBezTo>
                        <a:pt x="805" y="1043"/>
                        <a:pt x="803" y="1052"/>
                        <a:pt x="796" y="1056"/>
                      </a:cubicBezTo>
                      <a:cubicBezTo>
                        <a:pt x="786" y="1062"/>
                        <a:pt x="774" y="1055"/>
                        <a:pt x="773" y="1043"/>
                      </a:cubicBezTo>
                      <a:cubicBezTo>
                        <a:pt x="773" y="1035"/>
                        <a:pt x="779" y="1028"/>
                        <a:pt x="785" y="1023"/>
                      </a:cubicBezTo>
                      <a:cubicBezTo>
                        <a:pt x="793" y="1018"/>
                        <a:pt x="803" y="1016"/>
                        <a:pt x="813" y="1018"/>
                      </a:cubicBezTo>
                      <a:cubicBezTo>
                        <a:pt x="826" y="1022"/>
                        <a:pt x="834" y="1031"/>
                        <a:pt x="838" y="1043"/>
                      </a:cubicBezTo>
                      <a:cubicBezTo>
                        <a:pt x="841" y="1053"/>
                        <a:pt x="841" y="1062"/>
                        <a:pt x="837" y="1071"/>
                      </a:cubicBezTo>
                      <a:cubicBezTo>
                        <a:pt x="839" y="1070"/>
                        <a:pt x="841" y="1068"/>
                        <a:pt x="843" y="1066"/>
                      </a:cubicBezTo>
                      <a:cubicBezTo>
                        <a:pt x="850" y="1059"/>
                        <a:pt x="857" y="1054"/>
                        <a:pt x="866" y="1050"/>
                      </a:cubicBezTo>
                      <a:cubicBezTo>
                        <a:pt x="868" y="1048"/>
                        <a:pt x="870" y="1047"/>
                        <a:pt x="873" y="1046"/>
                      </a:cubicBezTo>
                      <a:cubicBezTo>
                        <a:pt x="877" y="1044"/>
                        <a:pt x="881" y="1043"/>
                        <a:pt x="886" y="1042"/>
                      </a:cubicBezTo>
                      <a:cubicBezTo>
                        <a:pt x="887" y="1042"/>
                        <a:pt x="901" y="1040"/>
                        <a:pt x="902" y="1042"/>
                      </a:cubicBezTo>
                      <a:cubicBezTo>
                        <a:pt x="901" y="1044"/>
                        <a:pt x="893" y="1045"/>
                        <a:pt x="892" y="1045"/>
                      </a:cubicBezTo>
                      <a:cubicBezTo>
                        <a:pt x="886" y="1047"/>
                        <a:pt x="881" y="1048"/>
                        <a:pt x="875" y="1051"/>
                      </a:cubicBezTo>
                      <a:cubicBezTo>
                        <a:pt x="872" y="1052"/>
                        <a:pt x="870" y="1053"/>
                        <a:pt x="868" y="1054"/>
                      </a:cubicBezTo>
                      <a:cubicBezTo>
                        <a:pt x="859" y="1058"/>
                        <a:pt x="853" y="1063"/>
                        <a:pt x="845" y="1069"/>
                      </a:cubicBezTo>
                      <a:cubicBezTo>
                        <a:pt x="845" y="1069"/>
                        <a:pt x="844" y="1070"/>
                        <a:pt x="843" y="1071"/>
                      </a:cubicBezTo>
                      <a:cubicBezTo>
                        <a:pt x="845" y="1070"/>
                        <a:pt x="848" y="1069"/>
                        <a:pt x="851" y="1067"/>
                      </a:cubicBezTo>
                      <a:cubicBezTo>
                        <a:pt x="859" y="1064"/>
                        <a:pt x="865" y="1062"/>
                        <a:pt x="874" y="1062"/>
                      </a:cubicBezTo>
                      <a:cubicBezTo>
                        <a:pt x="897" y="1062"/>
                        <a:pt x="909" y="1080"/>
                        <a:pt x="910" y="1099"/>
                      </a:cubicBezTo>
                      <a:cubicBezTo>
                        <a:pt x="911" y="1116"/>
                        <a:pt x="905" y="1134"/>
                        <a:pt x="891" y="1143"/>
                      </a:cubicBezTo>
                      <a:cubicBezTo>
                        <a:pt x="879" y="1151"/>
                        <a:pt x="865" y="1151"/>
                        <a:pt x="853" y="1141"/>
                      </a:cubicBezTo>
                      <a:cubicBezTo>
                        <a:pt x="848" y="1137"/>
                        <a:pt x="845" y="1132"/>
                        <a:pt x="843" y="1126"/>
                      </a:cubicBezTo>
                      <a:cubicBezTo>
                        <a:pt x="842" y="1120"/>
                        <a:pt x="842" y="1116"/>
                        <a:pt x="844" y="1111"/>
                      </a:cubicBezTo>
                      <a:cubicBezTo>
                        <a:pt x="847" y="1105"/>
                        <a:pt x="852" y="1101"/>
                        <a:pt x="859" y="1100"/>
                      </a:cubicBezTo>
                      <a:cubicBezTo>
                        <a:pt x="863" y="1099"/>
                        <a:pt x="867" y="1100"/>
                        <a:pt x="870" y="1103"/>
                      </a:cubicBezTo>
                      <a:cubicBezTo>
                        <a:pt x="873" y="1106"/>
                        <a:pt x="875" y="1110"/>
                        <a:pt x="875" y="1115"/>
                      </a:cubicBezTo>
                      <a:cubicBezTo>
                        <a:pt x="874" y="1120"/>
                        <a:pt x="871" y="1124"/>
                        <a:pt x="866" y="1126"/>
                      </a:cubicBezTo>
                      <a:cubicBezTo>
                        <a:pt x="862" y="1128"/>
                        <a:pt x="856" y="1126"/>
                        <a:pt x="853" y="1121"/>
                      </a:cubicBezTo>
                      <a:cubicBezTo>
                        <a:pt x="850" y="1116"/>
                        <a:pt x="852" y="1109"/>
                        <a:pt x="857" y="1106"/>
                      </a:cubicBezTo>
                      <a:cubicBezTo>
                        <a:pt x="862" y="1103"/>
                        <a:pt x="869" y="1104"/>
                        <a:pt x="872" y="1110"/>
                      </a:cubicBezTo>
                      <a:cubicBezTo>
                        <a:pt x="874" y="1112"/>
                        <a:pt x="874" y="1114"/>
                        <a:pt x="874" y="1116"/>
                      </a:cubicBezTo>
                      <a:cubicBezTo>
                        <a:pt x="874" y="1116"/>
                        <a:pt x="874" y="1115"/>
                        <a:pt x="874" y="1115"/>
                      </a:cubicBezTo>
                      <a:cubicBezTo>
                        <a:pt x="874" y="1110"/>
                        <a:pt x="873" y="1106"/>
                        <a:pt x="869" y="1103"/>
                      </a:cubicBezTo>
                      <a:cubicBezTo>
                        <a:pt x="866" y="1101"/>
                        <a:pt x="863" y="1100"/>
                        <a:pt x="859" y="1100"/>
                      </a:cubicBezTo>
                      <a:cubicBezTo>
                        <a:pt x="853" y="1101"/>
                        <a:pt x="848" y="1105"/>
                        <a:pt x="845" y="1111"/>
                      </a:cubicBezTo>
                      <a:cubicBezTo>
                        <a:pt x="843" y="1116"/>
                        <a:pt x="843" y="1120"/>
                        <a:pt x="845" y="1125"/>
                      </a:cubicBezTo>
                      <a:cubicBezTo>
                        <a:pt x="847" y="1131"/>
                        <a:pt x="850" y="1136"/>
                        <a:pt x="855" y="1140"/>
                      </a:cubicBezTo>
                      <a:cubicBezTo>
                        <a:pt x="865" y="1148"/>
                        <a:pt x="878" y="1149"/>
                        <a:pt x="890" y="1141"/>
                      </a:cubicBezTo>
                      <a:cubicBezTo>
                        <a:pt x="903" y="1132"/>
                        <a:pt x="908" y="1114"/>
                        <a:pt x="906" y="1098"/>
                      </a:cubicBezTo>
                      <a:cubicBezTo>
                        <a:pt x="904" y="1081"/>
                        <a:pt x="894" y="1066"/>
                        <a:pt x="874" y="1066"/>
                      </a:cubicBezTo>
                      <a:cubicBezTo>
                        <a:pt x="866" y="1067"/>
                        <a:pt x="860" y="1069"/>
                        <a:pt x="853" y="1072"/>
                      </a:cubicBezTo>
                      <a:cubicBezTo>
                        <a:pt x="848" y="1074"/>
                        <a:pt x="844" y="1076"/>
                        <a:pt x="840" y="1079"/>
                      </a:cubicBezTo>
                      <a:cubicBezTo>
                        <a:pt x="825" y="1088"/>
                        <a:pt x="815" y="1101"/>
                        <a:pt x="798" y="1108"/>
                      </a:cubicBezTo>
                      <a:cubicBezTo>
                        <a:pt x="782" y="1114"/>
                        <a:pt x="765" y="1113"/>
                        <a:pt x="747" y="1105"/>
                      </a:cubicBezTo>
                      <a:cubicBezTo>
                        <a:pt x="738" y="1101"/>
                        <a:pt x="733" y="1096"/>
                        <a:pt x="726" y="1089"/>
                      </a:cubicBezTo>
                      <a:cubicBezTo>
                        <a:pt x="723" y="1086"/>
                        <a:pt x="721" y="1083"/>
                        <a:pt x="719" y="1080"/>
                      </a:cubicBezTo>
                      <a:cubicBezTo>
                        <a:pt x="719" y="1083"/>
                        <a:pt x="719" y="1086"/>
                        <a:pt x="718" y="1089"/>
                      </a:cubicBezTo>
                      <a:cubicBezTo>
                        <a:pt x="714" y="1100"/>
                        <a:pt x="705" y="1107"/>
                        <a:pt x="694" y="1108"/>
                      </a:cubicBezTo>
                      <a:cubicBezTo>
                        <a:pt x="684" y="1109"/>
                        <a:pt x="673" y="1105"/>
                        <a:pt x="667" y="1096"/>
                      </a:cubicBezTo>
                      <a:cubicBezTo>
                        <a:pt x="663" y="1087"/>
                        <a:pt x="663" y="1078"/>
                        <a:pt x="669" y="1071"/>
                      </a:cubicBezTo>
                      <a:cubicBezTo>
                        <a:pt x="673" y="1067"/>
                        <a:pt x="678" y="1065"/>
                        <a:pt x="683" y="1065"/>
                      </a:cubicBezTo>
                      <a:cubicBezTo>
                        <a:pt x="686" y="1065"/>
                        <a:pt x="689" y="1066"/>
                        <a:pt x="691" y="1068"/>
                      </a:cubicBezTo>
                      <a:cubicBezTo>
                        <a:pt x="696" y="1071"/>
                        <a:pt x="697" y="1077"/>
                        <a:pt x="695" y="1081"/>
                      </a:cubicBezTo>
                      <a:cubicBezTo>
                        <a:pt x="693" y="1087"/>
                        <a:pt x="686" y="1089"/>
                        <a:pt x="681" y="1087"/>
                      </a:cubicBezTo>
                      <a:cubicBezTo>
                        <a:pt x="675" y="1084"/>
                        <a:pt x="673" y="1078"/>
                        <a:pt x="676" y="1072"/>
                      </a:cubicBezTo>
                      <a:cubicBezTo>
                        <a:pt x="678" y="1068"/>
                        <a:pt x="683" y="1065"/>
                        <a:pt x="687" y="1066"/>
                      </a:cubicBezTo>
                      <a:cubicBezTo>
                        <a:pt x="681" y="1064"/>
                        <a:pt x="674" y="1067"/>
                        <a:pt x="669" y="1072"/>
                      </a:cubicBezTo>
                      <a:cubicBezTo>
                        <a:pt x="664" y="1078"/>
                        <a:pt x="664" y="1087"/>
                        <a:pt x="668" y="1095"/>
                      </a:cubicBezTo>
                      <a:cubicBezTo>
                        <a:pt x="673" y="1104"/>
                        <a:pt x="684" y="1108"/>
                        <a:pt x="693" y="1107"/>
                      </a:cubicBezTo>
                      <a:cubicBezTo>
                        <a:pt x="700" y="1106"/>
                        <a:pt x="705" y="1103"/>
                        <a:pt x="709" y="1099"/>
                      </a:cubicBezTo>
                      <a:cubicBezTo>
                        <a:pt x="723" y="1085"/>
                        <a:pt x="710" y="1067"/>
                        <a:pt x="709" y="1045"/>
                      </a:cubicBezTo>
                      <a:cubicBezTo>
                        <a:pt x="709" y="1022"/>
                        <a:pt x="717" y="999"/>
                        <a:pt x="730" y="982"/>
                      </a:cubicBezTo>
                      <a:cubicBezTo>
                        <a:pt x="716" y="1008"/>
                        <a:pt x="707" y="1036"/>
                        <a:pt x="716" y="1065"/>
                      </a:cubicBezTo>
                      <a:cubicBezTo>
                        <a:pt x="719" y="1074"/>
                        <a:pt x="723" y="1080"/>
                        <a:pt x="729" y="1086"/>
                      </a:cubicBezTo>
                      <a:cubicBezTo>
                        <a:pt x="735" y="1093"/>
                        <a:pt x="741" y="1097"/>
                        <a:pt x="749" y="1101"/>
                      </a:cubicBezTo>
                      <a:cubicBezTo>
                        <a:pt x="774" y="1112"/>
                        <a:pt x="797" y="1107"/>
                        <a:pt x="816" y="1091"/>
                      </a:cubicBezTo>
                      <a:cubicBezTo>
                        <a:pt x="830" y="1079"/>
                        <a:pt x="840" y="1064"/>
                        <a:pt x="834" y="1044"/>
                      </a:cubicBezTo>
                      <a:close/>
                      <a:moveTo>
                        <a:pt x="1039" y="1016"/>
                      </a:moveTo>
                      <a:cubicBezTo>
                        <a:pt x="1038" y="1019"/>
                        <a:pt x="1035" y="1020"/>
                        <a:pt x="1032" y="1019"/>
                      </a:cubicBezTo>
                      <a:cubicBezTo>
                        <a:pt x="1030" y="1017"/>
                        <a:pt x="1029" y="1014"/>
                        <a:pt x="1030" y="1012"/>
                      </a:cubicBezTo>
                      <a:cubicBezTo>
                        <a:pt x="1031" y="1009"/>
                        <a:pt x="1034" y="1008"/>
                        <a:pt x="1037" y="1009"/>
                      </a:cubicBezTo>
                      <a:cubicBezTo>
                        <a:pt x="1040" y="1011"/>
                        <a:pt x="1041" y="1014"/>
                        <a:pt x="1039" y="1016"/>
                      </a:cubicBezTo>
                      <a:close/>
                      <a:moveTo>
                        <a:pt x="906" y="983"/>
                      </a:moveTo>
                      <a:cubicBezTo>
                        <a:pt x="903" y="979"/>
                        <a:pt x="898" y="975"/>
                        <a:pt x="893" y="978"/>
                      </a:cubicBezTo>
                      <a:cubicBezTo>
                        <a:pt x="890" y="979"/>
                        <a:pt x="888" y="982"/>
                        <a:pt x="888" y="985"/>
                      </a:cubicBezTo>
                      <a:cubicBezTo>
                        <a:pt x="888" y="988"/>
                        <a:pt x="891" y="991"/>
                        <a:pt x="895" y="991"/>
                      </a:cubicBezTo>
                      <a:cubicBezTo>
                        <a:pt x="897" y="990"/>
                        <a:pt x="899" y="988"/>
                        <a:pt x="899" y="985"/>
                      </a:cubicBezTo>
                      <a:cubicBezTo>
                        <a:pt x="902" y="990"/>
                        <a:pt x="896" y="997"/>
                        <a:pt x="889" y="992"/>
                      </a:cubicBezTo>
                      <a:cubicBezTo>
                        <a:pt x="885" y="990"/>
                        <a:pt x="884" y="986"/>
                        <a:pt x="885" y="982"/>
                      </a:cubicBezTo>
                      <a:cubicBezTo>
                        <a:pt x="887" y="974"/>
                        <a:pt x="895" y="972"/>
                        <a:pt x="901" y="974"/>
                      </a:cubicBezTo>
                      <a:cubicBezTo>
                        <a:pt x="907" y="976"/>
                        <a:pt x="911" y="983"/>
                        <a:pt x="911" y="990"/>
                      </a:cubicBezTo>
                      <a:cubicBezTo>
                        <a:pt x="912" y="971"/>
                        <a:pt x="894" y="946"/>
                        <a:pt x="883" y="938"/>
                      </a:cubicBezTo>
                      <a:cubicBezTo>
                        <a:pt x="884" y="938"/>
                        <a:pt x="885" y="937"/>
                        <a:pt x="886" y="936"/>
                      </a:cubicBezTo>
                      <a:cubicBezTo>
                        <a:pt x="903" y="949"/>
                        <a:pt x="917" y="976"/>
                        <a:pt x="914" y="993"/>
                      </a:cubicBezTo>
                      <a:cubicBezTo>
                        <a:pt x="931" y="974"/>
                        <a:pt x="947" y="966"/>
                        <a:pt x="956" y="952"/>
                      </a:cubicBezTo>
                      <a:cubicBezTo>
                        <a:pt x="961" y="945"/>
                        <a:pt x="964" y="937"/>
                        <a:pt x="963" y="929"/>
                      </a:cubicBezTo>
                      <a:cubicBezTo>
                        <a:pt x="964" y="929"/>
                        <a:pt x="966" y="926"/>
                        <a:pt x="966" y="924"/>
                      </a:cubicBezTo>
                      <a:cubicBezTo>
                        <a:pt x="970" y="933"/>
                        <a:pt x="966" y="946"/>
                        <a:pt x="958" y="956"/>
                      </a:cubicBezTo>
                      <a:cubicBezTo>
                        <a:pt x="957" y="957"/>
                        <a:pt x="957" y="957"/>
                        <a:pt x="956" y="958"/>
                      </a:cubicBezTo>
                      <a:cubicBezTo>
                        <a:pt x="970" y="951"/>
                        <a:pt x="982" y="934"/>
                        <a:pt x="987" y="917"/>
                      </a:cubicBezTo>
                      <a:cubicBezTo>
                        <a:pt x="989" y="910"/>
                        <a:pt x="990" y="901"/>
                        <a:pt x="986" y="895"/>
                      </a:cubicBezTo>
                      <a:cubicBezTo>
                        <a:pt x="984" y="891"/>
                        <a:pt x="979" y="888"/>
                        <a:pt x="975" y="890"/>
                      </a:cubicBezTo>
                      <a:cubicBezTo>
                        <a:pt x="973" y="891"/>
                        <a:pt x="972" y="892"/>
                        <a:pt x="973" y="894"/>
                      </a:cubicBezTo>
                      <a:cubicBezTo>
                        <a:pt x="973" y="895"/>
                        <a:pt x="974" y="896"/>
                        <a:pt x="976" y="896"/>
                      </a:cubicBezTo>
                      <a:cubicBezTo>
                        <a:pt x="977" y="896"/>
                        <a:pt x="978" y="896"/>
                        <a:pt x="978" y="895"/>
                      </a:cubicBezTo>
                      <a:cubicBezTo>
                        <a:pt x="979" y="894"/>
                        <a:pt x="979" y="892"/>
                        <a:pt x="977" y="892"/>
                      </a:cubicBezTo>
                      <a:cubicBezTo>
                        <a:pt x="977" y="892"/>
                        <a:pt x="976" y="892"/>
                        <a:pt x="975" y="893"/>
                      </a:cubicBezTo>
                      <a:cubicBezTo>
                        <a:pt x="975" y="892"/>
                        <a:pt x="976" y="891"/>
                        <a:pt x="977" y="891"/>
                      </a:cubicBezTo>
                      <a:cubicBezTo>
                        <a:pt x="979" y="891"/>
                        <a:pt x="980" y="892"/>
                        <a:pt x="981" y="893"/>
                      </a:cubicBezTo>
                      <a:cubicBezTo>
                        <a:pt x="981" y="896"/>
                        <a:pt x="980" y="899"/>
                        <a:pt x="977" y="899"/>
                      </a:cubicBezTo>
                      <a:cubicBezTo>
                        <a:pt x="976" y="900"/>
                        <a:pt x="973" y="900"/>
                        <a:pt x="972" y="899"/>
                      </a:cubicBezTo>
                      <a:cubicBezTo>
                        <a:pt x="970" y="898"/>
                        <a:pt x="969" y="896"/>
                        <a:pt x="969" y="894"/>
                      </a:cubicBezTo>
                      <a:cubicBezTo>
                        <a:pt x="969" y="891"/>
                        <a:pt x="970" y="889"/>
                        <a:pt x="972" y="888"/>
                      </a:cubicBezTo>
                      <a:cubicBezTo>
                        <a:pt x="977" y="885"/>
                        <a:pt x="982" y="888"/>
                        <a:pt x="985" y="891"/>
                      </a:cubicBezTo>
                      <a:cubicBezTo>
                        <a:pt x="987" y="893"/>
                        <a:pt x="988" y="895"/>
                        <a:pt x="989" y="898"/>
                      </a:cubicBezTo>
                      <a:cubicBezTo>
                        <a:pt x="988" y="887"/>
                        <a:pt x="982" y="880"/>
                        <a:pt x="973" y="876"/>
                      </a:cubicBezTo>
                      <a:cubicBezTo>
                        <a:pt x="968" y="873"/>
                        <a:pt x="962" y="872"/>
                        <a:pt x="956" y="875"/>
                      </a:cubicBezTo>
                      <a:cubicBezTo>
                        <a:pt x="956" y="875"/>
                        <a:pt x="956" y="875"/>
                        <a:pt x="956" y="875"/>
                      </a:cubicBezTo>
                      <a:cubicBezTo>
                        <a:pt x="962" y="874"/>
                        <a:pt x="967" y="878"/>
                        <a:pt x="965" y="885"/>
                      </a:cubicBezTo>
                      <a:cubicBezTo>
                        <a:pt x="963" y="891"/>
                        <a:pt x="952" y="897"/>
                        <a:pt x="959" y="910"/>
                      </a:cubicBezTo>
                      <a:cubicBezTo>
                        <a:pt x="954" y="906"/>
                        <a:pt x="949" y="900"/>
                        <a:pt x="947" y="894"/>
                      </a:cubicBezTo>
                      <a:cubicBezTo>
                        <a:pt x="945" y="888"/>
                        <a:pt x="947" y="880"/>
                        <a:pt x="952" y="876"/>
                      </a:cubicBezTo>
                      <a:cubicBezTo>
                        <a:pt x="958" y="871"/>
                        <a:pt x="967" y="871"/>
                        <a:pt x="974" y="874"/>
                      </a:cubicBezTo>
                      <a:cubicBezTo>
                        <a:pt x="985" y="880"/>
                        <a:pt x="990" y="890"/>
                        <a:pt x="991" y="901"/>
                      </a:cubicBezTo>
                      <a:cubicBezTo>
                        <a:pt x="991" y="911"/>
                        <a:pt x="986" y="927"/>
                        <a:pt x="981" y="936"/>
                      </a:cubicBezTo>
                      <a:cubicBezTo>
                        <a:pt x="976" y="944"/>
                        <a:pt x="968" y="953"/>
                        <a:pt x="960" y="958"/>
                      </a:cubicBezTo>
                      <a:cubicBezTo>
                        <a:pt x="966" y="956"/>
                        <a:pt x="971" y="955"/>
                        <a:pt x="977" y="955"/>
                      </a:cubicBezTo>
                      <a:cubicBezTo>
                        <a:pt x="991" y="955"/>
                        <a:pt x="1000" y="958"/>
                        <a:pt x="1012" y="965"/>
                      </a:cubicBezTo>
                      <a:cubicBezTo>
                        <a:pt x="1015" y="967"/>
                        <a:pt x="1018" y="970"/>
                        <a:pt x="1021" y="973"/>
                      </a:cubicBezTo>
                      <a:cubicBezTo>
                        <a:pt x="1020" y="974"/>
                        <a:pt x="1019" y="974"/>
                        <a:pt x="1019" y="975"/>
                      </a:cubicBezTo>
                      <a:cubicBezTo>
                        <a:pt x="1016" y="973"/>
                        <a:pt x="1013" y="970"/>
                        <a:pt x="1010" y="968"/>
                      </a:cubicBezTo>
                      <a:cubicBezTo>
                        <a:pt x="999" y="962"/>
                        <a:pt x="990" y="959"/>
                        <a:pt x="978" y="959"/>
                      </a:cubicBezTo>
                      <a:cubicBezTo>
                        <a:pt x="962" y="961"/>
                        <a:pt x="948" y="968"/>
                        <a:pt x="936" y="977"/>
                      </a:cubicBezTo>
                      <a:cubicBezTo>
                        <a:pt x="940" y="976"/>
                        <a:pt x="944" y="975"/>
                        <a:pt x="948" y="974"/>
                      </a:cubicBezTo>
                      <a:cubicBezTo>
                        <a:pt x="948" y="974"/>
                        <a:pt x="948" y="974"/>
                        <a:pt x="948" y="974"/>
                      </a:cubicBezTo>
                      <a:cubicBezTo>
                        <a:pt x="957" y="973"/>
                        <a:pt x="966" y="973"/>
                        <a:pt x="973" y="978"/>
                      </a:cubicBezTo>
                      <a:cubicBezTo>
                        <a:pt x="964" y="976"/>
                        <a:pt x="958" y="975"/>
                        <a:pt x="949" y="977"/>
                      </a:cubicBezTo>
                      <a:cubicBezTo>
                        <a:pt x="949" y="977"/>
                        <a:pt x="949" y="977"/>
                        <a:pt x="949" y="977"/>
                      </a:cubicBezTo>
                      <a:cubicBezTo>
                        <a:pt x="931" y="980"/>
                        <a:pt x="929" y="984"/>
                        <a:pt x="917" y="996"/>
                      </a:cubicBezTo>
                      <a:cubicBezTo>
                        <a:pt x="898" y="1016"/>
                        <a:pt x="881" y="1038"/>
                        <a:pt x="857" y="1047"/>
                      </a:cubicBezTo>
                      <a:cubicBezTo>
                        <a:pt x="872" y="1039"/>
                        <a:pt x="917" y="1001"/>
                        <a:pt x="906" y="983"/>
                      </a:cubicBezTo>
                      <a:close/>
                      <a:moveTo>
                        <a:pt x="961" y="977"/>
                      </a:moveTo>
                      <a:cubicBezTo>
                        <a:pt x="959" y="989"/>
                        <a:pt x="976" y="990"/>
                        <a:pt x="982" y="991"/>
                      </a:cubicBezTo>
                      <a:cubicBezTo>
                        <a:pt x="986" y="992"/>
                        <a:pt x="989" y="994"/>
                        <a:pt x="991" y="997"/>
                      </a:cubicBezTo>
                      <a:cubicBezTo>
                        <a:pt x="991" y="992"/>
                        <a:pt x="987" y="980"/>
                        <a:pt x="984" y="976"/>
                      </a:cubicBezTo>
                      <a:cubicBezTo>
                        <a:pt x="979" y="969"/>
                        <a:pt x="970" y="966"/>
                        <a:pt x="962" y="973"/>
                      </a:cubicBezTo>
                      <a:cubicBezTo>
                        <a:pt x="967" y="973"/>
                        <a:pt x="973" y="976"/>
                        <a:pt x="976" y="980"/>
                      </a:cubicBezTo>
                      <a:cubicBezTo>
                        <a:pt x="974" y="979"/>
                        <a:pt x="967" y="976"/>
                        <a:pt x="961" y="977"/>
                      </a:cubicBezTo>
                      <a:close/>
                      <a:moveTo>
                        <a:pt x="930" y="908"/>
                      </a:moveTo>
                      <a:cubicBezTo>
                        <a:pt x="932" y="906"/>
                        <a:pt x="932" y="902"/>
                        <a:pt x="930" y="900"/>
                      </a:cubicBezTo>
                      <a:cubicBezTo>
                        <a:pt x="927" y="898"/>
                        <a:pt x="924" y="898"/>
                        <a:pt x="921" y="901"/>
                      </a:cubicBezTo>
                      <a:cubicBezTo>
                        <a:pt x="919" y="903"/>
                        <a:pt x="919" y="906"/>
                        <a:pt x="922" y="909"/>
                      </a:cubicBezTo>
                      <a:cubicBezTo>
                        <a:pt x="924" y="911"/>
                        <a:pt x="928" y="911"/>
                        <a:pt x="930" y="908"/>
                      </a:cubicBezTo>
                      <a:close/>
                      <a:moveTo>
                        <a:pt x="945" y="915"/>
                      </a:moveTo>
                      <a:cubicBezTo>
                        <a:pt x="948" y="912"/>
                        <a:pt x="948" y="908"/>
                        <a:pt x="945" y="905"/>
                      </a:cubicBezTo>
                      <a:cubicBezTo>
                        <a:pt x="942" y="903"/>
                        <a:pt x="938" y="903"/>
                        <a:pt x="935" y="906"/>
                      </a:cubicBezTo>
                      <a:cubicBezTo>
                        <a:pt x="932" y="908"/>
                        <a:pt x="933" y="913"/>
                        <a:pt x="935" y="916"/>
                      </a:cubicBezTo>
                      <a:cubicBezTo>
                        <a:pt x="938" y="918"/>
                        <a:pt x="943" y="918"/>
                        <a:pt x="945" y="915"/>
                      </a:cubicBezTo>
                      <a:close/>
                      <a:moveTo>
                        <a:pt x="963" y="928"/>
                      </a:moveTo>
                      <a:cubicBezTo>
                        <a:pt x="967" y="924"/>
                        <a:pt x="966" y="918"/>
                        <a:pt x="963" y="915"/>
                      </a:cubicBezTo>
                      <a:cubicBezTo>
                        <a:pt x="959" y="911"/>
                        <a:pt x="953" y="911"/>
                        <a:pt x="949" y="915"/>
                      </a:cubicBezTo>
                      <a:cubicBezTo>
                        <a:pt x="946" y="919"/>
                        <a:pt x="946" y="925"/>
                        <a:pt x="950" y="928"/>
                      </a:cubicBezTo>
                      <a:cubicBezTo>
                        <a:pt x="953" y="932"/>
                        <a:pt x="959" y="932"/>
                        <a:pt x="963" y="928"/>
                      </a:cubicBezTo>
                      <a:close/>
                      <a:moveTo>
                        <a:pt x="1037" y="988"/>
                      </a:moveTo>
                      <a:cubicBezTo>
                        <a:pt x="1035" y="993"/>
                        <a:pt x="1029" y="995"/>
                        <a:pt x="1024" y="992"/>
                      </a:cubicBezTo>
                      <a:cubicBezTo>
                        <a:pt x="1018" y="990"/>
                        <a:pt x="1016" y="984"/>
                        <a:pt x="1019" y="979"/>
                      </a:cubicBezTo>
                      <a:cubicBezTo>
                        <a:pt x="1021" y="974"/>
                        <a:pt x="1027" y="971"/>
                        <a:pt x="1032" y="974"/>
                      </a:cubicBezTo>
                      <a:cubicBezTo>
                        <a:pt x="1037" y="976"/>
                        <a:pt x="1040" y="982"/>
                        <a:pt x="1037" y="988"/>
                      </a:cubicBezTo>
                      <a:close/>
                      <a:moveTo>
                        <a:pt x="1042" y="1003"/>
                      </a:moveTo>
                      <a:cubicBezTo>
                        <a:pt x="1040" y="1007"/>
                        <a:pt x="1036" y="1008"/>
                        <a:pt x="1033" y="1007"/>
                      </a:cubicBezTo>
                      <a:cubicBezTo>
                        <a:pt x="1030" y="1005"/>
                        <a:pt x="1028" y="1001"/>
                        <a:pt x="1030" y="998"/>
                      </a:cubicBezTo>
                      <a:cubicBezTo>
                        <a:pt x="1031" y="994"/>
                        <a:pt x="1035" y="993"/>
                        <a:pt x="1039" y="995"/>
                      </a:cubicBezTo>
                      <a:cubicBezTo>
                        <a:pt x="1042" y="996"/>
                        <a:pt x="1043" y="1000"/>
                        <a:pt x="1042" y="1003"/>
                      </a:cubicBezTo>
                      <a:close/>
                      <a:moveTo>
                        <a:pt x="916" y="1125"/>
                      </a:moveTo>
                      <a:cubicBezTo>
                        <a:pt x="904" y="1134"/>
                        <a:pt x="894" y="1146"/>
                        <a:pt x="891" y="1159"/>
                      </a:cubicBezTo>
                      <a:cubicBezTo>
                        <a:pt x="888" y="1172"/>
                        <a:pt x="892" y="1187"/>
                        <a:pt x="903" y="1196"/>
                      </a:cubicBezTo>
                      <a:cubicBezTo>
                        <a:pt x="909" y="1201"/>
                        <a:pt x="917" y="1203"/>
                        <a:pt x="925" y="1203"/>
                      </a:cubicBezTo>
                      <a:cubicBezTo>
                        <a:pt x="934" y="1203"/>
                        <a:pt x="941" y="1202"/>
                        <a:pt x="949" y="1198"/>
                      </a:cubicBezTo>
                      <a:cubicBezTo>
                        <a:pt x="957" y="1194"/>
                        <a:pt x="962" y="1189"/>
                        <a:pt x="967" y="1182"/>
                      </a:cubicBezTo>
                      <a:cubicBezTo>
                        <a:pt x="970" y="1179"/>
                        <a:pt x="972" y="1176"/>
                        <a:pt x="973" y="1173"/>
                      </a:cubicBezTo>
                      <a:cubicBezTo>
                        <a:pt x="978" y="1164"/>
                        <a:pt x="981" y="1156"/>
                        <a:pt x="982" y="1145"/>
                      </a:cubicBezTo>
                      <a:cubicBezTo>
                        <a:pt x="984" y="1131"/>
                        <a:pt x="983" y="1119"/>
                        <a:pt x="976" y="1106"/>
                      </a:cubicBezTo>
                      <a:cubicBezTo>
                        <a:pt x="976" y="1105"/>
                        <a:pt x="975" y="1104"/>
                        <a:pt x="975" y="1103"/>
                      </a:cubicBezTo>
                      <a:cubicBezTo>
                        <a:pt x="984" y="1108"/>
                        <a:pt x="995" y="1111"/>
                        <a:pt x="1005" y="1111"/>
                      </a:cubicBezTo>
                      <a:cubicBezTo>
                        <a:pt x="1017" y="1111"/>
                        <a:pt x="1030" y="1107"/>
                        <a:pt x="1039" y="1098"/>
                      </a:cubicBezTo>
                      <a:cubicBezTo>
                        <a:pt x="1042" y="1094"/>
                        <a:pt x="1045" y="1089"/>
                        <a:pt x="1046" y="1083"/>
                      </a:cubicBezTo>
                      <a:cubicBezTo>
                        <a:pt x="1044" y="1089"/>
                        <a:pt x="1040" y="1093"/>
                        <a:pt x="1037" y="1096"/>
                      </a:cubicBezTo>
                      <a:cubicBezTo>
                        <a:pt x="1028" y="1105"/>
                        <a:pt x="1017" y="1108"/>
                        <a:pt x="1005" y="1108"/>
                      </a:cubicBezTo>
                      <a:cubicBezTo>
                        <a:pt x="996" y="1107"/>
                        <a:pt x="989" y="1105"/>
                        <a:pt x="982" y="1101"/>
                      </a:cubicBezTo>
                      <a:cubicBezTo>
                        <a:pt x="969" y="1095"/>
                        <a:pt x="961" y="1085"/>
                        <a:pt x="949" y="1077"/>
                      </a:cubicBezTo>
                      <a:cubicBezTo>
                        <a:pt x="948" y="1076"/>
                        <a:pt x="948" y="1076"/>
                        <a:pt x="948" y="1076"/>
                      </a:cubicBezTo>
                      <a:cubicBezTo>
                        <a:pt x="941" y="1072"/>
                        <a:pt x="935" y="1069"/>
                        <a:pt x="927" y="1066"/>
                      </a:cubicBezTo>
                      <a:cubicBezTo>
                        <a:pt x="925" y="1066"/>
                        <a:pt x="906" y="1060"/>
                        <a:pt x="905" y="1063"/>
                      </a:cubicBezTo>
                      <a:cubicBezTo>
                        <a:pt x="906" y="1064"/>
                        <a:pt x="917" y="1068"/>
                        <a:pt x="919" y="1068"/>
                      </a:cubicBezTo>
                      <a:cubicBezTo>
                        <a:pt x="929" y="1072"/>
                        <a:pt x="937" y="1075"/>
                        <a:pt x="946" y="1080"/>
                      </a:cubicBezTo>
                      <a:cubicBezTo>
                        <a:pt x="947" y="1081"/>
                        <a:pt x="947" y="1081"/>
                        <a:pt x="947" y="1081"/>
                      </a:cubicBezTo>
                      <a:cubicBezTo>
                        <a:pt x="958" y="1088"/>
                        <a:pt x="966" y="1095"/>
                        <a:pt x="973" y="1108"/>
                      </a:cubicBezTo>
                      <a:cubicBezTo>
                        <a:pt x="980" y="1122"/>
                        <a:pt x="982" y="1139"/>
                        <a:pt x="975" y="1154"/>
                      </a:cubicBezTo>
                      <a:cubicBezTo>
                        <a:pt x="971" y="1162"/>
                        <a:pt x="959" y="1171"/>
                        <a:pt x="950" y="1166"/>
                      </a:cubicBezTo>
                      <a:cubicBezTo>
                        <a:pt x="947" y="1165"/>
                        <a:pt x="945" y="1161"/>
                        <a:pt x="946" y="1158"/>
                      </a:cubicBezTo>
                      <a:cubicBezTo>
                        <a:pt x="946" y="1155"/>
                        <a:pt x="949" y="1153"/>
                        <a:pt x="952" y="1152"/>
                      </a:cubicBezTo>
                      <a:cubicBezTo>
                        <a:pt x="955" y="1152"/>
                        <a:pt x="956" y="1153"/>
                        <a:pt x="958" y="1155"/>
                      </a:cubicBezTo>
                      <a:cubicBezTo>
                        <a:pt x="959" y="1157"/>
                        <a:pt x="959" y="1161"/>
                        <a:pt x="955" y="1161"/>
                      </a:cubicBezTo>
                      <a:cubicBezTo>
                        <a:pt x="954" y="1162"/>
                        <a:pt x="952" y="1161"/>
                        <a:pt x="951" y="1160"/>
                      </a:cubicBezTo>
                      <a:cubicBezTo>
                        <a:pt x="951" y="1163"/>
                        <a:pt x="953" y="1164"/>
                        <a:pt x="955" y="1164"/>
                      </a:cubicBezTo>
                      <a:cubicBezTo>
                        <a:pt x="959" y="1164"/>
                        <a:pt x="962" y="1162"/>
                        <a:pt x="963" y="1159"/>
                      </a:cubicBezTo>
                      <a:cubicBezTo>
                        <a:pt x="964" y="1153"/>
                        <a:pt x="961" y="1147"/>
                        <a:pt x="955" y="1146"/>
                      </a:cubicBezTo>
                      <a:cubicBezTo>
                        <a:pt x="951" y="1144"/>
                        <a:pt x="946" y="1145"/>
                        <a:pt x="943" y="1148"/>
                      </a:cubicBezTo>
                      <a:cubicBezTo>
                        <a:pt x="940" y="1150"/>
                        <a:pt x="938" y="1154"/>
                        <a:pt x="938" y="1158"/>
                      </a:cubicBezTo>
                      <a:cubicBezTo>
                        <a:pt x="938" y="1163"/>
                        <a:pt x="940" y="1169"/>
                        <a:pt x="945" y="1171"/>
                      </a:cubicBezTo>
                      <a:cubicBezTo>
                        <a:pt x="957" y="1177"/>
                        <a:pt x="970" y="1169"/>
                        <a:pt x="975" y="1158"/>
                      </a:cubicBezTo>
                      <a:cubicBezTo>
                        <a:pt x="977" y="1155"/>
                        <a:pt x="978" y="1151"/>
                        <a:pt x="979" y="1148"/>
                      </a:cubicBezTo>
                      <a:cubicBezTo>
                        <a:pt x="977" y="1160"/>
                        <a:pt x="973" y="1170"/>
                        <a:pt x="965" y="1181"/>
                      </a:cubicBezTo>
                      <a:cubicBezTo>
                        <a:pt x="960" y="1187"/>
                        <a:pt x="955" y="1192"/>
                        <a:pt x="948" y="1196"/>
                      </a:cubicBezTo>
                      <a:cubicBezTo>
                        <a:pt x="940" y="1200"/>
                        <a:pt x="934" y="1202"/>
                        <a:pt x="925" y="1202"/>
                      </a:cubicBezTo>
                      <a:cubicBezTo>
                        <a:pt x="920" y="1202"/>
                        <a:pt x="916" y="1201"/>
                        <a:pt x="912" y="1200"/>
                      </a:cubicBezTo>
                      <a:cubicBezTo>
                        <a:pt x="912" y="1199"/>
                        <a:pt x="912" y="1199"/>
                        <a:pt x="912" y="1199"/>
                      </a:cubicBezTo>
                      <a:cubicBezTo>
                        <a:pt x="924" y="1201"/>
                        <a:pt x="936" y="1193"/>
                        <a:pt x="930" y="1177"/>
                      </a:cubicBezTo>
                      <a:cubicBezTo>
                        <a:pt x="925" y="1165"/>
                        <a:pt x="903" y="1154"/>
                        <a:pt x="916" y="1125"/>
                      </a:cubicBezTo>
                      <a:close/>
                      <a:moveTo>
                        <a:pt x="1036" y="1096"/>
                      </a:moveTo>
                      <a:cubicBezTo>
                        <a:pt x="1024" y="1086"/>
                        <a:pt x="1038" y="1071"/>
                        <a:pt x="1042" y="1065"/>
                      </a:cubicBezTo>
                      <a:cubicBezTo>
                        <a:pt x="1045" y="1061"/>
                        <a:pt x="1046" y="1057"/>
                        <a:pt x="1045" y="1052"/>
                      </a:cubicBezTo>
                      <a:cubicBezTo>
                        <a:pt x="1050" y="1057"/>
                        <a:pt x="1056" y="1070"/>
                        <a:pt x="1057" y="1078"/>
                      </a:cubicBezTo>
                      <a:cubicBezTo>
                        <a:pt x="1058" y="1088"/>
                        <a:pt x="1053" y="1097"/>
                        <a:pt x="1040" y="1098"/>
                      </a:cubicBezTo>
                      <a:cubicBezTo>
                        <a:pt x="1044" y="1094"/>
                        <a:pt x="1048" y="1086"/>
                        <a:pt x="1046" y="1080"/>
                      </a:cubicBezTo>
                      <a:cubicBezTo>
                        <a:pt x="1046" y="1083"/>
                        <a:pt x="1042" y="1092"/>
                        <a:pt x="1036" y="1096"/>
                      </a:cubicBezTo>
                      <a:close/>
                      <a:moveTo>
                        <a:pt x="753" y="981"/>
                      </a:moveTo>
                      <a:cubicBezTo>
                        <a:pt x="770" y="968"/>
                        <a:pt x="783" y="964"/>
                        <a:pt x="801" y="954"/>
                      </a:cubicBezTo>
                      <a:cubicBezTo>
                        <a:pt x="809" y="949"/>
                        <a:pt x="816" y="944"/>
                        <a:pt x="819" y="934"/>
                      </a:cubicBezTo>
                      <a:cubicBezTo>
                        <a:pt x="822" y="926"/>
                        <a:pt x="821" y="918"/>
                        <a:pt x="815" y="911"/>
                      </a:cubicBezTo>
                      <a:cubicBezTo>
                        <a:pt x="809" y="906"/>
                        <a:pt x="802" y="904"/>
                        <a:pt x="795" y="907"/>
                      </a:cubicBezTo>
                      <a:cubicBezTo>
                        <a:pt x="790" y="908"/>
                        <a:pt x="787" y="911"/>
                        <a:pt x="786" y="916"/>
                      </a:cubicBezTo>
                      <a:cubicBezTo>
                        <a:pt x="784" y="922"/>
                        <a:pt x="785" y="930"/>
                        <a:pt x="792" y="931"/>
                      </a:cubicBezTo>
                      <a:cubicBezTo>
                        <a:pt x="796" y="932"/>
                        <a:pt x="800" y="930"/>
                        <a:pt x="802" y="926"/>
                      </a:cubicBezTo>
                      <a:cubicBezTo>
                        <a:pt x="804" y="922"/>
                        <a:pt x="802" y="917"/>
                        <a:pt x="798" y="915"/>
                      </a:cubicBezTo>
                      <a:cubicBezTo>
                        <a:pt x="794" y="913"/>
                        <a:pt x="789" y="915"/>
                        <a:pt x="787" y="919"/>
                      </a:cubicBezTo>
                      <a:cubicBezTo>
                        <a:pt x="786" y="920"/>
                        <a:pt x="786" y="921"/>
                        <a:pt x="786" y="922"/>
                      </a:cubicBezTo>
                      <a:cubicBezTo>
                        <a:pt x="786" y="920"/>
                        <a:pt x="786" y="918"/>
                        <a:pt x="787" y="916"/>
                      </a:cubicBezTo>
                      <a:cubicBezTo>
                        <a:pt x="789" y="912"/>
                        <a:pt x="792" y="910"/>
                        <a:pt x="796" y="909"/>
                      </a:cubicBezTo>
                      <a:cubicBezTo>
                        <a:pt x="802" y="907"/>
                        <a:pt x="808" y="909"/>
                        <a:pt x="812" y="913"/>
                      </a:cubicBezTo>
                      <a:cubicBezTo>
                        <a:pt x="817" y="919"/>
                        <a:pt x="818" y="926"/>
                        <a:pt x="816" y="933"/>
                      </a:cubicBezTo>
                      <a:cubicBezTo>
                        <a:pt x="813" y="941"/>
                        <a:pt x="806" y="946"/>
                        <a:pt x="799" y="950"/>
                      </a:cubicBezTo>
                      <a:cubicBezTo>
                        <a:pt x="781" y="960"/>
                        <a:pt x="767" y="964"/>
                        <a:pt x="750" y="977"/>
                      </a:cubicBezTo>
                      <a:cubicBezTo>
                        <a:pt x="735" y="990"/>
                        <a:pt x="724" y="1006"/>
                        <a:pt x="720" y="1025"/>
                      </a:cubicBezTo>
                      <a:cubicBezTo>
                        <a:pt x="716" y="1044"/>
                        <a:pt x="721" y="1060"/>
                        <a:pt x="736" y="1071"/>
                      </a:cubicBezTo>
                      <a:cubicBezTo>
                        <a:pt x="750" y="1081"/>
                        <a:pt x="769" y="1083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76" y="1074"/>
                        <a:pt x="765" y="1071"/>
                        <a:pt x="760" y="1062"/>
                      </a:cubicBezTo>
                      <a:cubicBezTo>
                        <a:pt x="750" y="1048"/>
                        <a:pt x="754" y="1033"/>
                        <a:pt x="767" y="1023"/>
                      </a:cubicBezTo>
                      <a:cubicBezTo>
                        <a:pt x="792" y="1005"/>
                        <a:pt x="770" y="975"/>
                        <a:pt x="743" y="995"/>
                      </a:cubicBezTo>
                      <a:cubicBezTo>
                        <a:pt x="730" y="1005"/>
                        <a:pt x="726" y="1024"/>
                        <a:pt x="729" y="1037"/>
                      </a:cubicBezTo>
                      <a:cubicBezTo>
                        <a:pt x="733" y="1062"/>
                        <a:pt x="761" y="1085"/>
                        <a:pt x="784" y="1074"/>
                      </a:cubicBezTo>
                      <a:cubicBezTo>
                        <a:pt x="769" y="1082"/>
                        <a:pt x="751" y="1079"/>
                        <a:pt x="738" y="1069"/>
                      </a:cubicBezTo>
                      <a:cubicBezTo>
                        <a:pt x="724" y="1058"/>
                        <a:pt x="721" y="1043"/>
                        <a:pt x="724" y="1026"/>
                      </a:cubicBezTo>
                      <a:cubicBezTo>
                        <a:pt x="728" y="1008"/>
                        <a:pt x="739" y="993"/>
                        <a:pt x="753" y="981"/>
                      </a:cubicBezTo>
                      <a:close/>
                      <a:moveTo>
                        <a:pt x="895" y="1061"/>
                      </a:moveTo>
                      <a:cubicBezTo>
                        <a:pt x="922" y="1083"/>
                        <a:pt x="922" y="1112"/>
                        <a:pt x="931" y="1126"/>
                      </a:cubicBezTo>
                      <a:cubicBezTo>
                        <a:pt x="941" y="1141"/>
                        <a:pt x="959" y="1130"/>
                        <a:pt x="952" y="1111"/>
                      </a:cubicBezTo>
                      <a:cubicBezTo>
                        <a:pt x="945" y="1090"/>
                        <a:pt x="920" y="1071"/>
                        <a:pt x="895" y="1061"/>
                      </a:cubicBezTo>
                      <a:close/>
                      <a:moveTo>
                        <a:pt x="854" y="1050"/>
                      </a:moveTo>
                      <a:cubicBezTo>
                        <a:pt x="864" y="1037"/>
                        <a:pt x="868" y="1021"/>
                        <a:pt x="865" y="1007"/>
                      </a:cubicBezTo>
                      <a:cubicBezTo>
                        <a:pt x="863" y="994"/>
                        <a:pt x="854" y="981"/>
                        <a:pt x="841" y="980"/>
                      </a:cubicBezTo>
                      <a:cubicBezTo>
                        <a:pt x="841" y="974"/>
                        <a:pt x="850" y="970"/>
                        <a:pt x="857" y="973"/>
                      </a:cubicBezTo>
                      <a:cubicBezTo>
                        <a:pt x="865" y="976"/>
                        <a:pt x="873" y="987"/>
                        <a:pt x="870" y="999"/>
                      </a:cubicBezTo>
                      <a:cubicBezTo>
                        <a:pt x="881" y="1001"/>
                        <a:pt x="879" y="1033"/>
                        <a:pt x="854" y="1050"/>
                      </a:cubicBezTo>
                      <a:close/>
                      <a:moveTo>
                        <a:pt x="722" y="1092"/>
                      </a:moveTo>
                      <a:cubicBezTo>
                        <a:pt x="726" y="1103"/>
                        <a:pt x="736" y="1116"/>
                        <a:pt x="745" y="1121"/>
                      </a:cubicBezTo>
                      <a:cubicBezTo>
                        <a:pt x="755" y="1128"/>
                        <a:pt x="773" y="1132"/>
                        <a:pt x="784" y="1124"/>
                      </a:cubicBezTo>
                      <a:cubicBezTo>
                        <a:pt x="793" y="1135"/>
                        <a:pt x="805" y="1138"/>
                        <a:pt x="816" y="1140"/>
                      </a:cubicBezTo>
                      <a:cubicBezTo>
                        <a:pt x="832" y="1143"/>
                        <a:pt x="849" y="1149"/>
                        <a:pt x="851" y="1163"/>
                      </a:cubicBezTo>
                      <a:cubicBezTo>
                        <a:pt x="857" y="1147"/>
                        <a:pt x="844" y="1128"/>
                        <a:pt x="830" y="1121"/>
                      </a:cubicBezTo>
                      <a:cubicBezTo>
                        <a:pt x="812" y="1110"/>
                        <a:pt x="797" y="1114"/>
                        <a:pt x="774" y="1114"/>
                      </a:cubicBezTo>
                      <a:cubicBezTo>
                        <a:pt x="761" y="1115"/>
                        <a:pt x="734" y="1106"/>
                        <a:pt x="722" y="1092"/>
                      </a:cubicBezTo>
                      <a:close/>
                      <a:moveTo>
                        <a:pt x="844" y="1055"/>
                      </a:moveTo>
                      <a:cubicBezTo>
                        <a:pt x="855" y="1046"/>
                        <a:pt x="845" y="1026"/>
                        <a:pt x="835" y="1016"/>
                      </a:cubicBezTo>
                      <a:cubicBezTo>
                        <a:pt x="824" y="1005"/>
                        <a:pt x="808" y="996"/>
                        <a:pt x="807" y="978"/>
                      </a:cubicBezTo>
                      <a:cubicBezTo>
                        <a:pt x="807" y="969"/>
                        <a:pt x="812" y="959"/>
                        <a:pt x="820" y="955"/>
                      </a:cubicBezTo>
                      <a:cubicBezTo>
                        <a:pt x="826" y="953"/>
                        <a:pt x="831" y="954"/>
                        <a:pt x="835" y="959"/>
                      </a:cubicBezTo>
                      <a:cubicBezTo>
                        <a:pt x="831" y="957"/>
                        <a:pt x="823" y="960"/>
                        <a:pt x="821" y="966"/>
                      </a:cubicBezTo>
                      <a:cubicBezTo>
                        <a:pt x="819" y="972"/>
                        <a:pt x="822" y="979"/>
                        <a:pt x="828" y="983"/>
                      </a:cubicBezTo>
                      <a:cubicBezTo>
                        <a:pt x="839" y="992"/>
                        <a:pt x="851" y="997"/>
                        <a:pt x="858" y="1009"/>
                      </a:cubicBezTo>
                      <a:cubicBezTo>
                        <a:pt x="867" y="1024"/>
                        <a:pt x="863" y="1045"/>
                        <a:pt x="844" y="1055"/>
                      </a:cubicBezTo>
                      <a:close/>
                      <a:moveTo>
                        <a:pt x="981" y="1048"/>
                      </a:moveTo>
                      <a:cubicBezTo>
                        <a:pt x="996" y="1057"/>
                        <a:pt x="1021" y="1056"/>
                        <a:pt x="1035" y="1046"/>
                      </a:cubicBezTo>
                      <a:cubicBezTo>
                        <a:pt x="1049" y="1037"/>
                        <a:pt x="1044" y="1021"/>
                        <a:pt x="1026" y="1029"/>
                      </a:cubicBezTo>
                      <a:cubicBezTo>
                        <a:pt x="1013" y="1034"/>
                        <a:pt x="996" y="1051"/>
                        <a:pt x="981" y="1048"/>
                      </a:cubicBezTo>
                      <a:close/>
                      <a:moveTo>
                        <a:pt x="961" y="1035"/>
                      </a:moveTo>
                      <a:cubicBezTo>
                        <a:pt x="958" y="1033"/>
                        <a:pt x="955" y="1032"/>
                        <a:pt x="952" y="1033"/>
                      </a:cubicBezTo>
                      <a:cubicBezTo>
                        <a:pt x="948" y="1034"/>
                        <a:pt x="945" y="1037"/>
                        <a:pt x="944" y="1042"/>
                      </a:cubicBezTo>
                      <a:cubicBezTo>
                        <a:pt x="943" y="1048"/>
                        <a:pt x="947" y="1053"/>
                        <a:pt x="951" y="1054"/>
                      </a:cubicBezTo>
                      <a:cubicBezTo>
                        <a:pt x="959" y="1057"/>
                        <a:pt x="962" y="1050"/>
                        <a:pt x="967" y="1048"/>
                      </a:cubicBezTo>
                      <a:cubicBezTo>
                        <a:pt x="972" y="1046"/>
                        <a:pt x="979" y="1049"/>
                        <a:pt x="983" y="1055"/>
                      </a:cubicBezTo>
                      <a:cubicBezTo>
                        <a:pt x="988" y="1062"/>
                        <a:pt x="989" y="1071"/>
                        <a:pt x="984" y="1078"/>
                      </a:cubicBezTo>
                      <a:cubicBezTo>
                        <a:pt x="981" y="1082"/>
                        <a:pt x="975" y="1084"/>
                        <a:pt x="971" y="1081"/>
                      </a:cubicBezTo>
                      <a:cubicBezTo>
                        <a:pt x="976" y="1079"/>
                        <a:pt x="978" y="1072"/>
                        <a:pt x="972" y="1068"/>
                      </a:cubicBezTo>
                      <a:cubicBezTo>
                        <a:pt x="969" y="1066"/>
                        <a:pt x="961" y="1066"/>
                        <a:pt x="953" y="1065"/>
                      </a:cubicBezTo>
                      <a:cubicBezTo>
                        <a:pt x="944" y="1064"/>
                        <a:pt x="937" y="1062"/>
                        <a:pt x="931" y="1057"/>
                      </a:cubicBezTo>
                      <a:cubicBezTo>
                        <a:pt x="920" y="1047"/>
                        <a:pt x="922" y="1029"/>
                        <a:pt x="933" y="1021"/>
                      </a:cubicBezTo>
                      <a:cubicBezTo>
                        <a:pt x="940" y="1016"/>
                        <a:pt x="947" y="1016"/>
                        <a:pt x="954" y="1017"/>
                      </a:cubicBezTo>
                      <a:cubicBezTo>
                        <a:pt x="962" y="1018"/>
                        <a:pt x="981" y="1026"/>
                        <a:pt x="989" y="1021"/>
                      </a:cubicBezTo>
                      <a:cubicBezTo>
                        <a:pt x="996" y="1018"/>
                        <a:pt x="996" y="1012"/>
                        <a:pt x="993" y="1008"/>
                      </a:cubicBezTo>
                      <a:cubicBezTo>
                        <a:pt x="998" y="1006"/>
                        <a:pt x="1004" y="1012"/>
                        <a:pt x="1005" y="1019"/>
                      </a:cubicBezTo>
                      <a:cubicBezTo>
                        <a:pt x="1006" y="1031"/>
                        <a:pt x="994" y="1044"/>
                        <a:pt x="979" y="1043"/>
                      </a:cubicBezTo>
                      <a:cubicBezTo>
                        <a:pt x="973" y="1043"/>
                        <a:pt x="968" y="1039"/>
                        <a:pt x="961" y="1035"/>
                      </a:cubicBezTo>
                      <a:close/>
                      <a:moveTo>
                        <a:pt x="960" y="1036"/>
                      </a:moveTo>
                      <a:cubicBezTo>
                        <a:pt x="955" y="1034"/>
                        <a:pt x="949" y="1035"/>
                        <a:pt x="947" y="1039"/>
                      </a:cubicBezTo>
                      <a:cubicBezTo>
                        <a:pt x="943" y="1047"/>
                        <a:pt x="951" y="1054"/>
                        <a:pt x="958" y="1052"/>
                      </a:cubicBezTo>
                      <a:cubicBezTo>
                        <a:pt x="964" y="1049"/>
                        <a:pt x="965" y="1045"/>
                        <a:pt x="973" y="1045"/>
                      </a:cubicBezTo>
                      <a:cubicBezTo>
                        <a:pt x="965" y="1043"/>
                        <a:pt x="965" y="1039"/>
                        <a:pt x="960" y="1036"/>
                      </a:cubicBezTo>
                      <a:close/>
                      <a:moveTo>
                        <a:pt x="922" y="1031"/>
                      </a:moveTo>
                      <a:cubicBezTo>
                        <a:pt x="918" y="1038"/>
                        <a:pt x="921" y="1048"/>
                        <a:pt x="924" y="1053"/>
                      </a:cubicBezTo>
                      <a:cubicBezTo>
                        <a:pt x="919" y="1060"/>
                        <a:pt x="902" y="1053"/>
                        <a:pt x="904" y="1040"/>
                      </a:cubicBezTo>
                      <a:cubicBezTo>
                        <a:pt x="905" y="1032"/>
                        <a:pt x="915" y="1026"/>
                        <a:pt x="922" y="1031"/>
                      </a:cubicBezTo>
                      <a:close/>
                      <a:moveTo>
                        <a:pt x="788" y="1260"/>
                      </a:moveTo>
                      <a:cubicBezTo>
                        <a:pt x="790" y="1236"/>
                        <a:pt x="767" y="1226"/>
                        <a:pt x="755" y="1222"/>
                      </a:cubicBezTo>
                      <a:cubicBezTo>
                        <a:pt x="742" y="1219"/>
                        <a:pt x="725" y="1218"/>
                        <a:pt x="717" y="1205"/>
                      </a:cubicBezTo>
                      <a:cubicBezTo>
                        <a:pt x="712" y="1197"/>
                        <a:pt x="712" y="1188"/>
                        <a:pt x="717" y="1181"/>
                      </a:cubicBezTo>
                      <a:cubicBezTo>
                        <a:pt x="720" y="1177"/>
                        <a:pt x="725" y="1175"/>
                        <a:pt x="730" y="1177"/>
                      </a:cubicBezTo>
                      <a:cubicBezTo>
                        <a:pt x="726" y="1178"/>
                        <a:pt x="721" y="1183"/>
                        <a:pt x="722" y="1189"/>
                      </a:cubicBezTo>
                      <a:cubicBezTo>
                        <a:pt x="723" y="1195"/>
                        <a:pt x="729" y="1199"/>
                        <a:pt x="735" y="1199"/>
                      </a:cubicBezTo>
                      <a:cubicBezTo>
                        <a:pt x="751" y="1202"/>
                        <a:pt x="766" y="1206"/>
                        <a:pt x="777" y="1215"/>
                      </a:cubicBezTo>
                      <a:cubicBezTo>
                        <a:pt x="788" y="1224"/>
                        <a:pt x="796" y="1244"/>
                        <a:pt x="788" y="1260"/>
                      </a:cubicBezTo>
                      <a:close/>
                      <a:moveTo>
                        <a:pt x="558" y="1171"/>
                      </a:moveTo>
                      <a:cubicBezTo>
                        <a:pt x="555" y="1170"/>
                        <a:pt x="553" y="1169"/>
                        <a:pt x="552" y="1167"/>
                      </a:cubicBezTo>
                      <a:cubicBezTo>
                        <a:pt x="551" y="1164"/>
                        <a:pt x="551" y="1161"/>
                        <a:pt x="553" y="1158"/>
                      </a:cubicBezTo>
                      <a:cubicBezTo>
                        <a:pt x="556" y="1154"/>
                        <a:pt x="561" y="1154"/>
                        <a:pt x="564" y="1156"/>
                      </a:cubicBezTo>
                      <a:cubicBezTo>
                        <a:pt x="569" y="1159"/>
                        <a:pt x="567" y="1164"/>
                        <a:pt x="568" y="1167"/>
                      </a:cubicBezTo>
                      <a:cubicBezTo>
                        <a:pt x="569" y="1171"/>
                        <a:pt x="574" y="1174"/>
                        <a:pt x="580" y="1173"/>
                      </a:cubicBezTo>
                      <a:cubicBezTo>
                        <a:pt x="586" y="1173"/>
                        <a:pt x="591" y="1169"/>
                        <a:pt x="593" y="1162"/>
                      </a:cubicBezTo>
                      <a:cubicBezTo>
                        <a:pt x="593" y="1158"/>
                        <a:pt x="592" y="1154"/>
                        <a:pt x="588" y="1153"/>
                      </a:cubicBezTo>
                      <a:cubicBezTo>
                        <a:pt x="590" y="1157"/>
                        <a:pt x="587" y="1162"/>
                        <a:pt x="582" y="1161"/>
                      </a:cubicBezTo>
                      <a:cubicBezTo>
                        <a:pt x="579" y="1160"/>
                        <a:pt x="575" y="1156"/>
                        <a:pt x="570" y="1151"/>
                      </a:cubicBezTo>
                      <a:cubicBezTo>
                        <a:pt x="565" y="1147"/>
                        <a:pt x="560" y="1144"/>
                        <a:pt x="555" y="1144"/>
                      </a:cubicBezTo>
                      <a:cubicBezTo>
                        <a:pt x="544" y="1143"/>
                        <a:pt x="535" y="1152"/>
                        <a:pt x="536" y="1163"/>
                      </a:cubicBezTo>
                      <a:cubicBezTo>
                        <a:pt x="537" y="1169"/>
                        <a:pt x="540" y="1173"/>
                        <a:pt x="544" y="1176"/>
                      </a:cubicBezTo>
                      <a:cubicBezTo>
                        <a:pt x="549" y="1180"/>
                        <a:pt x="562" y="1186"/>
                        <a:pt x="564" y="1193"/>
                      </a:cubicBezTo>
                      <a:cubicBezTo>
                        <a:pt x="566" y="1199"/>
                        <a:pt x="562" y="1202"/>
                        <a:pt x="559" y="1202"/>
                      </a:cubicBezTo>
                      <a:cubicBezTo>
                        <a:pt x="560" y="1206"/>
                        <a:pt x="567" y="1206"/>
                        <a:pt x="571" y="1203"/>
                      </a:cubicBezTo>
                      <a:cubicBezTo>
                        <a:pt x="578" y="1198"/>
                        <a:pt x="579" y="1185"/>
                        <a:pt x="571" y="1177"/>
                      </a:cubicBezTo>
                      <a:cubicBezTo>
                        <a:pt x="568" y="1174"/>
                        <a:pt x="564" y="1172"/>
                        <a:pt x="558" y="1171"/>
                      </a:cubicBezTo>
                      <a:close/>
                      <a:moveTo>
                        <a:pt x="503" y="1024"/>
                      </a:moveTo>
                      <a:cubicBezTo>
                        <a:pt x="518" y="1033"/>
                        <a:pt x="530" y="1026"/>
                        <a:pt x="536" y="1026"/>
                      </a:cubicBezTo>
                      <a:cubicBezTo>
                        <a:pt x="543" y="1026"/>
                        <a:pt x="544" y="1034"/>
                        <a:pt x="536" y="1036"/>
                      </a:cubicBezTo>
                      <a:cubicBezTo>
                        <a:pt x="528" y="1038"/>
                        <a:pt x="512" y="1034"/>
                        <a:pt x="503" y="1024"/>
                      </a:cubicBezTo>
                      <a:close/>
                      <a:moveTo>
                        <a:pt x="567" y="1039"/>
                      </a:moveTo>
                      <a:cubicBezTo>
                        <a:pt x="566" y="1040"/>
                        <a:pt x="565" y="1041"/>
                        <a:pt x="563" y="1041"/>
                      </a:cubicBezTo>
                      <a:cubicBezTo>
                        <a:pt x="562" y="1041"/>
                        <a:pt x="560" y="1040"/>
                        <a:pt x="559" y="1037"/>
                      </a:cubicBezTo>
                      <a:cubicBezTo>
                        <a:pt x="558" y="1035"/>
                        <a:pt x="559" y="1033"/>
                        <a:pt x="561" y="1032"/>
                      </a:cubicBezTo>
                      <a:cubicBezTo>
                        <a:pt x="564" y="1030"/>
                        <a:pt x="566" y="1032"/>
                        <a:pt x="568" y="1033"/>
                      </a:cubicBezTo>
                      <a:cubicBezTo>
                        <a:pt x="570" y="1033"/>
                        <a:pt x="573" y="1031"/>
                        <a:pt x="574" y="1028"/>
                      </a:cubicBezTo>
                      <a:cubicBezTo>
                        <a:pt x="576" y="1025"/>
                        <a:pt x="575" y="1021"/>
                        <a:pt x="572" y="1018"/>
                      </a:cubicBezTo>
                      <a:cubicBezTo>
                        <a:pt x="570" y="1017"/>
                        <a:pt x="568" y="1016"/>
                        <a:pt x="566" y="1018"/>
                      </a:cubicBezTo>
                      <a:cubicBezTo>
                        <a:pt x="569" y="1018"/>
                        <a:pt x="570" y="1021"/>
                        <a:pt x="568" y="1024"/>
                      </a:cubicBezTo>
                      <a:cubicBezTo>
                        <a:pt x="567" y="1025"/>
                        <a:pt x="564" y="1026"/>
                        <a:pt x="560" y="1027"/>
                      </a:cubicBezTo>
                      <a:cubicBezTo>
                        <a:pt x="557" y="1028"/>
                        <a:pt x="554" y="1030"/>
                        <a:pt x="552" y="1033"/>
                      </a:cubicBezTo>
                      <a:cubicBezTo>
                        <a:pt x="548" y="1038"/>
                        <a:pt x="551" y="1045"/>
                        <a:pt x="557" y="1048"/>
                      </a:cubicBezTo>
                      <a:cubicBezTo>
                        <a:pt x="560" y="1049"/>
                        <a:pt x="563" y="1048"/>
                        <a:pt x="566" y="1047"/>
                      </a:cubicBezTo>
                      <a:cubicBezTo>
                        <a:pt x="569" y="1046"/>
                        <a:pt x="576" y="1041"/>
                        <a:pt x="580" y="1042"/>
                      </a:cubicBezTo>
                      <a:cubicBezTo>
                        <a:pt x="583" y="1043"/>
                        <a:pt x="584" y="1045"/>
                        <a:pt x="583" y="1047"/>
                      </a:cubicBezTo>
                      <a:cubicBezTo>
                        <a:pt x="586" y="1047"/>
                        <a:pt x="588" y="1044"/>
                        <a:pt x="587" y="1041"/>
                      </a:cubicBezTo>
                      <a:cubicBezTo>
                        <a:pt x="586" y="1036"/>
                        <a:pt x="580" y="1032"/>
                        <a:pt x="574" y="1034"/>
                      </a:cubicBezTo>
                      <a:cubicBezTo>
                        <a:pt x="571" y="1034"/>
                        <a:pt x="569" y="1036"/>
                        <a:pt x="567" y="1039"/>
                      </a:cubicBezTo>
                      <a:close/>
                      <a:moveTo>
                        <a:pt x="566" y="1038"/>
                      </a:moveTo>
                      <a:cubicBezTo>
                        <a:pt x="564" y="1040"/>
                        <a:pt x="562" y="1040"/>
                        <a:pt x="560" y="1038"/>
                      </a:cubicBezTo>
                      <a:cubicBezTo>
                        <a:pt x="558" y="1036"/>
                        <a:pt x="561" y="1032"/>
                        <a:pt x="564" y="1032"/>
                      </a:cubicBezTo>
                      <a:cubicBezTo>
                        <a:pt x="566" y="1032"/>
                        <a:pt x="567" y="1034"/>
                        <a:pt x="571" y="1033"/>
                      </a:cubicBezTo>
                      <a:cubicBezTo>
                        <a:pt x="568" y="1035"/>
                        <a:pt x="568" y="1037"/>
                        <a:pt x="566" y="1038"/>
                      </a:cubicBezTo>
                      <a:close/>
                      <a:moveTo>
                        <a:pt x="551" y="1045"/>
                      </a:moveTo>
                      <a:cubicBezTo>
                        <a:pt x="548" y="1042"/>
                        <a:pt x="548" y="1037"/>
                        <a:pt x="549" y="1035"/>
                      </a:cubicBezTo>
                      <a:cubicBezTo>
                        <a:pt x="546" y="1033"/>
                        <a:pt x="540" y="1037"/>
                        <a:pt x="542" y="1042"/>
                      </a:cubicBezTo>
                      <a:cubicBezTo>
                        <a:pt x="544" y="1046"/>
                        <a:pt x="548" y="1047"/>
                        <a:pt x="551" y="1045"/>
                      </a:cubicBezTo>
                      <a:close/>
                      <a:moveTo>
                        <a:pt x="541" y="1043"/>
                      </a:moveTo>
                      <a:cubicBezTo>
                        <a:pt x="540" y="1042"/>
                        <a:pt x="540" y="1041"/>
                        <a:pt x="541" y="1040"/>
                      </a:cubicBezTo>
                      <a:cubicBezTo>
                        <a:pt x="533" y="1042"/>
                        <a:pt x="524" y="1041"/>
                        <a:pt x="516" y="1038"/>
                      </a:cubicBezTo>
                      <a:cubicBezTo>
                        <a:pt x="503" y="1032"/>
                        <a:pt x="499" y="1018"/>
                        <a:pt x="480" y="1006"/>
                      </a:cubicBezTo>
                      <a:cubicBezTo>
                        <a:pt x="471" y="1001"/>
                        <a:pt x="463" y="999"/>
                        <a:pt x="457" y="998"/>
                      </a:cubicBezTo>
                      <a:cubicBezTo>
                        <a:pt x="441" y="996"/>
                        <a:pt x="424" y="1002"/>
                        <a:pt x="408" y="995"/>
                      </a:cubicBezTo>
                      <a:cubicBezTo>
                        <a:pt x="415" y="996"/>
                        <a:pt x="422" y="990"/>
                        <a:pt x="417" y="981"/>
                      </a:cubicBezTo>
                      <a:cubicBezTo>
                        <a:pt x="413" y="975"/>
                        <a:pt x="400" y="971"/>
                        <a:pt x="405" y="954"/>
                      </a:cubicBezTo>
                      <a:cubicBezTo>
                        <a:pt x="399" y="961"/>
                        <a:pt x="394" y="969"/>
                        <a:pt x="394" y="977"/>
                      </a:cubicBezTo>
                      <a:cubicBezTo>
                        <a:pt x="394" y="983"/>
                        <a:pt x="397" y="988"/>
                        <a:pt x="400" y="991"/>
                      </a:cubicBezTo>
                      <a:cubicBezTo>
                        <a:pt x="417" y="1009"/>
                        <a:pt x="449" y="994"/>
                        <a:pt x="466" y="1003"/>
                      </a:cubicBezTo>
                      <a:cubicBezTo>
                        <a:pt x="465" y="1003"/>
                        <a:pt x="464" y="1003"/>
                        <a:pt x="463" y="1002"/>
                      </a:cubicBezTo>
                      <a:cubicBezTo>
                        <a:pt x="445" y="996"/>
                        <a:pt x="425" y="1009"/>
                        <a:pt x="421" y="1027"/>
                      </a:cubicBezTo>
                      <a:cubicBezTo>
                        <a:pt x="419" y="1037"/>
                        <a:pt x="421" y="1047"/>
                        <a:pt x="428" y="1055"/>
                      </a:cubicBezTo>
                      <a:cubicBezTo>
                        <a:pt x="436" y="1064"/>
                        <a:pt x="447" y="1069"/>
                        <a:pt x="459" y="1066"/>
                      </a:cubicBezTo>
                      <a:cubicBezTo>
                        <a:pt x="471" y="1064"/>
                        <a:pt x="480" y="1056"/>
                        <a:pt x="481" y="1044"/>
                      </a:cubicBezTo>
                      <a:cubicBezTo>
                        <a:pt x="481" y="1036"/>
                        <a:pt x="477" y="1029"/>
                        <a:pt x="470" y="1026"/>
                      </a:cubicBezTo>
                      <a:cubicBezTo>
                        <a:pt x="461" y="1022"/>
                        <a:pt x="452" y="1026"/>
                        <a:pt x="448" y="1032"/>
                      </a:cubicBezTo>
                      <a:cubicBezTo>
                        <a:pt x="443" y="1040"/>
                        <a:pt x="446" y="1050"/>
                        <a:pt x="455" y="1053"/>
                      </a:cubicBezTo>
                      <a:cubicBezTo>
                        <a:pt x="445" y="1048"/>
                        <a:pt x="445" y="1039"/>
                        <a:pt x="450" y="1032"/>
                      </a:cubicBezTo>
                      <a:cubicBezTo>
                        <a:pt x="454" y="1027"/>
                        <a:pt x="461" y="1025"/>
                        <a:pt x="469" y="1028"/>
                      </a:cubicBezTo>
                      <a:cubicBezTo>
                        <a:pt x="475" y="1031"/>
                        <a:pt x="478" y="1037"/>
                        <a:pt x="478" y="1043"/>
                      </a:cubicBezTo>
                      <a:cubicBezTo>
                        <a:pt x="477" y="1054"/>
                        <a:pt x="468" y="1061"/>
                        <a:pt x="458" y="1063"/>
                      </a:cubicBezTo>
                      <a:cubicBezTo>
                        <a:pt x="448" y="1065"/>
                        <a:pt x="438" y="1061"/>
                        <a:pt x="431" y="1053"/>
                      </a:cubicBezTo>
                      <a:cubicBezTo>
                        <a:pt x="424" y="1045"/>
                        <a:pt x="422" y="1035"/>
                        <a:pt x="425" y="1026"/>
                      </a:cubicBezTo>
                      <a:cubicBezTo>
                        <a:pt x="429" y="1010"/>
                        <a:pt x="446" y="999"/>
                        <a:pt x="463" y="1004"/>
                      </a:cubicBezTo>
                      <a:cubicBezTo>
                        <a:pt x="476" y="1009"/>
                        <a:pt x="483" y="1018"/>
                        <a:pt x="486" y="1031"/>
                      </a:cubicBezTo>
                      <a:cubicBezTo>
                        <a:pt x="490" y="1053"/>
                        <a:pt x="481" y="1078"/>
                        <a:pt x="467" y="1087"/>
                      </a:cubicBezTo>
                      <a:cubicBezTo>
                        <a:pt x="459" y="1093"/>
                        <a:pt x="447" y="1093"/>
                        <a:pt x="443" y="1083"/>
                      </a:cubicBezTo>
                      <a:cubicBezTo>
                        <a:pt x="440" y="1078"/>
                        <a:pt x="442" y="1073"/>
                        <a:pt x="449" y="1069"/>
                      </a:cubicBezTo>
                      <a:cubicBezTo>
                        <a:pt x="439" y="1066"/>
                        <a:pt x="429" y="1079"/>
                        <a:pt x="433" y="1092"/>
                      </a:cubicBezTo>
                      <a:cubicBezTo>
                        <a:pt x="436" y="1104"/>
                        <a:pt x="446" y="1110"/>
                        <a:pt x="455" y="1111"/>
                      </a:cubicBezTo>
                      <a:cubicBezTo>
                        <a:pt x="468" y="1112"/>
                        <a:pt x="483" y="1103"/>
                        <a:pt x="490" y="1088"/>
                      </a:cubicBezTo>
                      <a:cubicBezTo>
                        <a:pt x="496" y="1071"/>
                        <a:pt x="497" y="1052"/>
                        <a:pt x="491" y="1035"/>
                      </a:cubicBezTo>
                      <a:cubicBezTo>
                        <a:pt x="492" y="1037"/>
                        <a:pt x="493" y="1039"/>
                        <a:pt x="493" y="1042"/>
                      </a:cubicBezTo>
                      <a:cubicBezTo>
                        <a:pt x="503" y="1070"/>
                        <a:pt x="497" y="1099"/>
                        <a:pt x="475" y="1121"/>
                      </a:cubicBezTo>
                      <a:cubicBezTo>
                        <a:pt x="458" y="1136"/>
                        <a:pt x="438" y="1141"/>
                        <a:pt x="416" y="1134"/>
                      </a:cubicBezTo>
                      <a:cubicBezTo>
                        <a:pt x="403" y="1128"/>
                        <a:pt x="393" y="1121"/>
                        <a:pt x="384" y="1110"/>
                      </a:cubicBezTo>
                      <a:cubicBezTo>
                        <a:pt x="376" y="1100"/>
                        <a:pt x="370" y="1087"/>
                        <a:pt x="367" y="1073"/>
                      </a:cubicBezTo>
                      <a:cubicBezTo>
                        <a:pt x="366" y="1067"/>
                        <a:pt x="366" y="1061"/>
                        <a:pt x="368" y="1054"/>
                      </a:cubicBezTo>
                      <a:cubicBezTo>
                        <a:pt x="370" y="1042"/>
                        <a:pt x="377" y="1031"/>
                        <a:pt x="388" y="1025"/>
                      </a:cubicBezTo>
                      <a:cubicBezTo>
                        <a:pt x="397" y="1020"/>
                        <a:pt x="405" y="1020"/>
                        <a:pt x="415" y="1024"/>
                      </a:cubicBezTo>
                      <a:cubicBezTo>
                        <a:pt x="413" y="1011"/>
                        <a:pt x="387" y="1002"/>
                        <a:pt x="377" y="1023"/>
                      </a:cubicBezTo>
                      <a:cubicBezTo>
                        <a:pt x="363" y="1023"/>
                        <a:pt x="361" y="1046"/>
                        <a:pt x="363" y="1061"/>
                      </a:cubicBezTo>
                      <a:cubicBezTo>
                        <a:pt x="359" y="1042"/>
                        <a:pt x="364" y="1014"/>
                        <a:pt x="368" y="1001"/>
                      </a:cubicBezTo>
                      <a:cubicBezTo>
                        <a:pt x="367" y="1002"/>
                        <a:pt x="366" y="1001"/>
                        <a:pt x="366" y="1001"/>
                      </a:cubicBezTo>
                      <a:cubicBezTo>
                        <a:pt x="364" y="1006"/>
                        <a:pt x="362" y="1013"/>
                        <a:pt x="360" y="1020"/>
                      </a:cubicBezTo>
                      <a:cubicBezTo>
                        <a:pt x="358" y="1010"/>
                        <a:pt x="351" y="1001"/>
                        <a:pt x="340" y="998"/>
                      </a:cubicBezTo>
                      <a:cubicBezTo>
                        <a:pt x="321" y="992"/>
                        <a:pt x="297" y="1003"/>
                        <a:pt x="275" y="991"/>
                      </a:cubicBezTo>
                      <a:cubicBezTo>
                        <a:pt x="290" y="1008"/>
                        <a:pt x="315" y="1008"/>
                        <a:pt x="328" y="1011"/>
                      </a:cubicBezTo>
                      <a:cubicBezTo>
                        <a:pt x="355" y="1018"/>
                        <a:pt x="356" y="1031"/>
                        <a:pt x="359" y="1051"/>
                      </a:cubicBezTo>
                      <a:cubicBezTo>
                        <a:pt x="357" y="1048"/>
                        <a:pt x="356" y="1045"/>
                        <a:pt x="354" y="1042"/>
                      </a:cubicBezTo>
                      <a:cubicBezTo>
                        <a:pt x="342" y="1024"/>
                        <a:pt x="321" y="1013"/>
                        <a:pt x="301" y="1016"/>
                      </a:cubicBezTo>
                      <a:cubicBezTo>
                        <a:pt x="284" y="1019"/>
                        <a:pt x="271" y="1029"/>
                        <a:pt x="265" y="1045"/>
                      </a:cubicBezTo>
                      <a:cubicBezTo>
                        <a:pt x="258" y="1066"/>
                        <a:pt x="265" y="1087"/>
                        <a:pt x="282" y="1101"/>
                      </a:cubicBezTo>
                      <a:cubicBezTo>
                        <a:pt x="289" y="1106"/>
                        <a:pt x="298" y="1109"/>
                        <a:pt x="307" y="1108"/>
                      </a:cubicBezTo>
                      <a:cubicBezTo>
                        <a:pt x="324" y="1107"/>
                        <a:pt x="333" y="1095"/>
                        <a:pt x="335" y="1080"/>
                      </a:cubicBezTo>
                      <a:cubicBezTo>
                        <a:pt x="325" y="1093"/>
                        <a:pt x="314" y="1085"/>
                        <a:pt x="307" y="1086"/>
                      </a:cubicBezTo>
                      <a:cubicBezTo>
                        <a:pt x="293" y="1088"/>
                        <a:pt x="298" y="1107"/>
                        <a:pt x="313" y="1105"/>
                      </a:cubicBezTo>
                      <a:cubicBezTo>
                        <a:pt x="315" y="1105"/>
                        <a:pt x="316" y="1105"/>
                        <a:pt x="318" y="1105"/>
                      </a:cubicBezTo>
                      <a:cubicBezTo>
                        <a:pt x="307" y="1110"/>
                        <a:pt x="293" y="1107"/>
                        <a:pt x="283" y="1099"/>
                      </a:cubicBezTo>
                      <a:cubicBezTo>
                        <a:pt x="267" y="1086"/>
                        <a:pt x="261" y="1066"/>
                        <a:pt x="268" y="1046"/>
                      </a:cubicBezTo>
                      <a:cubicBezTo>
                        <a:pt x="273" y="1032"/>
                        <a:pt x="286" y="1022"/>
                        <a:pt x="301" y="1020"/>
                      </a:cubicBezTo>
                      <a:cubicBezTo>
                        <a:pt x="319" y="1018"/>
                        <a:pt x="338" y="1028"/>
                        <a:pt x="349" y="1044"/>
                      </a:cubicBezTo>
                      <a:cubicBezTo>
                        <a:pt x="353" y="1050"/>
                        <a:pt x="355" y="1057"/>
                        <a:pt x="357" y="1064"/>
                      </a:cubicBezTo>
                      <a:cubicBezTo>
                        <a:pt x="356" y="1060"/>
                        <a:pt x="353" y="1056"/>
                        <a:pt x="350" y="1052"/>
                      </a:cubicBezTo>
                      <a:cubicBezTo>
                        <a:pt x="342" y="1043"/>
                        <a:pt x="327" y="1038"/>
                        <a:pt x="316" y="1047"/>
                      </a:cubicBezTo>
                      <a:cubicBezTo>
                        <a:pt x="312" y="1050"/>
                        <a:pt x="310" y="1057"/>
                        <a:pt x="312" y="1062"/>
                      </a:cubicBezTo>
                      <a:cubicBezTo>
                        <a:pt x="313" y="1067"/>
                        <a:pt x="316" y="1070"/>
                        <a:pt x="320" y="1072"/>
                      </a:cubicBezTo>
                      <a:cubicBezTo>
                        <a:pt x="324" y="1073"/>
                        <a:pt x="329" y="1073"/>
                        <a:pt x="333" y="1071"/>
                      </a:cubicBezTo>
                      <a:cubicBezTo>
                        <a:pt x="338" y="1067"/>
                        <a:pt x="340" y="1061"/>
                        <a:pt x="337" y="1055"/>
                      </a:cubicBezTo>
                      <a:cubicBezTo>
                        <a:pt x="336" y="1052"/>
                        <a:pt x="332" y="1050"/>
                        <a:pt x="328" y="1051"/>
                      </a:cubicBezTo>
                      <a:cubicBezTo>
                        <a:pt x="326" y="1052"/>
                        <a:pt x="324" y="1054"/>
                        <a:pt x="325" y="1056"/>
                      </a:cubicBezTo>
                      <a:cubicBezTo>
                        <a:pt x="326" y="1055"/>
                        <a:pt x="328" y="1054"/>
                        <a:pt x="329" y="1054"/>
                      </a:cubicBezTo>
                      <a:cubicBezTo>
                        <a:pt x="333" y="1054"/>
                        <a:pt x="334" y="1058"/>
                        <a:pt x="333" y="1061"/>
                      </a:cubicBezTo>
                      <a:cubicBezTo>
                        <a:pt x="332" y="1062"/>
                        <a:pt x="331" y="1064"/>
                        <a:pt x="328" y="1064"/>
                      </a:cubicBezTo>
                      <a:cubicBezTo>
                        <a:pt x="324" y="1065"/>
                        <a:pt x="322" y="1063"/>
                        <a:pt x="320" y="1060"/>
                      </a:cubicBezTo>
                      <a:cubicBezTo>
                        <a:pt x="319" y="1057"/>
                        <a:pt x="320" y="1053"/>
                        <a:pt x="323" y="1050"/>
                      </a:cubicBezTo>
                      <a:cubicBezTo>
                        <a:pt x="331" y="1044"/>
                        <a:pt x="345" y="1050"/>
                        <a:pt x="351" y="1057"/>
                      </a:cubicBezTo>
                      <a:cubicBezTo>
                        <a:pt x="359" y="1066"/>
                        <a:pt x="362" y="1079"/>
                        <a:pt x="366" y="1089"/>
                      </a:cubicBezTo>
                      <a:cubicBezTo>
                        <a:pt x="370" y="1101"/>
                        <a:pt x="377" y="1113"/>
                        <a:pt x="391" y="1122"/>
                      </a:cubicBezTo>
                      <a:cubicBezTo>
                        <a:pt x="388" y="1121"/>
                        <a:pt x="385" y="1120"/>
                        <a:pt x="382" y="1118"/>
                      </a:cubicBezTo>
                      <a:cubicBezTo>
                        <a:pt x="360" y="1111"/>
                        <a:pt x="340" y="1116"/>
                        <a:pt x="325" y="1133"/>
                      </a:cubicBezTo>
                      <a:cubicBezTo>
                        <a:pt x="312" y="1149"/>
                        <a:pt x="309" y="1171"/>
                        <a:pt x="318" y="1190"/>
                      </a:cubicBezTo>
                      <a:cubicBezTo>
                        <a:pt x="326" y="1207"/>
                        <a:pt x="344" y="1221"/>
                        <a:pt x="364" y="1220"/>
                      </a:cubicBezTo>
                      <a:cubicBezTo>
                        <a:pt x="382" y="1219"/>
                        <a:pt x="397" y="1209"/>
                        <a:pt x="401" y="1193"/>
                      </a:cubicBezTo>
                      <a:cubicBezTo>
                        <a:pt x="404" y="1184"/>
                        <a:pt x="403" y="1174"/>
                        <a:pt x="398" y="1166"/>
                      </a:cubicBezTo>
                      <a:cubicBezTo>
                        <a:pt x="395" y="1161"/>
                        <a:pt x="391" y="1157"/>
                        <a:pt x="386" y="1155"/>
                      </a:cubicBezTo>
                      <a:cubicBezTo>
                        <a:pt x="376" y="1150"/>
                        <a:pt x="365" y="1154"/>
                        <a:pt x="360" y="1162"/>
                      </a:cubicBezTo>
                      <a:cubicBezTo>
                        <a:pt x="354" y="1171"/>
                        <a:pt x="356" y="1183"/>
                        <a:pt x="365" y="1190"/>
                      </a:cubicBezTo>
                      <a:cubicBezTo>
                        <a:pt x="375" y="1196"/>
                        <a:pt x="387" y="1193"/>
                        <a:pt x="393" y="1184"/>
                      </a:cubicBezTo>
                      <a:cubicBezTo>
                        <a:pt x="399" y="1176"/>
                        <a:pt x="398" y="1166"/>
                        <a:pt x="391" y="1159"/>
                      </a:cubicBezTo>
                      <a:cubicBezTo>
                        <a:pt x="401" y="1168"/>
                        <a:pt x="404" y="1181"/>
                        <a:pt x="400" y="1194"/>
                      </a:cubicBezTo>
                      <a:cubicBezTo>
                        <a:pt x="395" y="1208"/>
                        <a:pt x="381" y="1217"/>
                        <a:pt x="364" y="1218"/>
                      </a:cubicBezTo>
                      <a:cubicBezTo>
                        <a:pt x="346" y="1218"/>
                        <a:pt x="329" y="1205"/>
                        <a:pt x="321" y="1189"/>
                      </a:cubicBezTo>
                      <a:cubicBezTo>
                        <a:pt x="313" y="1171"/>
                        <a:pt x="316" y="1151"/>
                        <a:pt x="328" y="1136"/>
                      </a:cubicBezTo>
                      <a:cubicBezTo>
                        <a:pt x="342" y="1121"/>
                        <a:pt x="360" y="1117"/>
                        <a:pt x="379" y="1123"/>
                      </a:cubicBezTo>
                      <a:cubicBezTo>
                        <a:pt x="392" y="1128"/>
                        <a:pt x="403" y="1137"/>
                        <a:pt x="419" y="1141"/>
                      </a:cubicBezTo>
                      <a:cubicBezTo>
                        <a:pt x="440" y="1145"/>
                        <a:pt x="461" y="1140"/>
                        <a:pt x="478" y="1124"/>
                      </a:cubicBezTo>
                      <a:cubicBezTo>
                        <a:pt x="502" y="1102"/>
                        <a:pt x="510" y="1070"/>
                        <a:pt x="499" y="1039"/>
                      </a:cubicBezTo>
                      <a:cubicBezTo>
                        <a:pt x="494" y="1026"/>
                        <a:pt x="487" y="1015"/>
                        <a:pt x="477" y="1007"/>
                      </a:cubicBezTo>
                      <a:cubicBezTo>
                        <a:pt x="488" y="1013"/>
                        <a:pt x="497" y="1023"/>
                        <a:pt x="503" y="1035"/>
                      </a:cubicBezTo>
                      <a:cubicBezTo>
                        <a:pt x="512" y="1051"/>
                        <a:pt x="516" y="1072"/>
                        <a:pt x="515" y="1090"/>
                      </a:cubicBezTo>
                      <a:cubicBezTo>
                        <a:pt x="515" y="1098"/>
                        <a:pt x="516" y="1104"/>
                        <a:pt x="518" y="1111"/>
                      </a:cubicBezTo>
                      <a:cubicBezTo>
                        <a:pt x="518" y="1113"/>
                        <a:pt x="519" y="1115"/>
                        <a:pt x="520" y="1117"/>
                      </a:cubicBezTo>
                      <a:cubicBezTo>
                        <a:pt x="521" y="1120"/>
                        <a:pt x="522" y="1123"/>
                        <a:pt x="524" y="1126"/>
                      </a:cubicBezTo>
                      <a:cubicBezTo>
                        <a:pt x="524" y="1127"/>
                        <a:pt x="530" y="1136"/>
                        <a:pt x="532" y="1135"/>
                      </a:cubicBezTo>
                      <a:cubicBezTo>
                        <a:pt x="532" y="1134"/>
                        <a:pt x="529" y="1129"/>
                        <a:pt x="529" y="1128"/>
                      </a:cubicBezTo>
                      <a:cubicBezTo>
                        <a:pt x="526" y="1124"/>
                        <a:pt x="525" y="1120"/>
                        <a:pt x="523" y="1115"/>
                      </a:cubicBezTo>
                      <a:cubicBezTo>
                        <a:pt x="523" y="1114"/>
                        <a:pt x="522" y="1112"/>
                        <a:pt x="521" y="1110"/>
                      </a:cubicBezTo>
                      <a:cubicBezTo>
                        <a:pt x="520" y="1103"/>
                        <a:pt x="519" y="1097"/>
                        <a:pt x="518" y="1090"/>
                      </a:cubicBezTo>
                      <a:cubicBezTo>
                        <a:pt x="518" y="1090"/>
                        <a:pt x="518" y="1089"/>
                        <a:pt x="519" y="1087"/>
                      </a:cubicBezTo>
                      <a:cubicBezTo>
                        <a:pt x="519" y="1090"/>
                        <a:pt x="520" y="1092"/>
                        <a:pt x="520" y="1094"/>
                      </a:cubicBezTo>
                      <a:cubicBezTo>
                        <a:pt x="522" y="1100"/>
                        <a:pt x="525" y="1105"/>
                        <a:pt x="529" y="1109"/>
                      </a:cubicBezTo>
                      <a:cubicBezTo>
                        <a:pt x="540" y="1122"/>
                        <a:pt x="556" y="1120"/>
                        <a:pt x="568" y="1111"/>
                      </a:cubicBezTo>
                      <a:cubicBezTo>
                        <a:pt x="577" y="1103"/>
                        <a:pt x="584" y="1091"/>
                        <a:pt x="582" y="1078"/>
                      </a:cubicBezTo>
                      <a:cubicBezTo>
                        <a:pt x="581" y="1067"/>
                        <a:pt x="573" y="1060"/>
                        <a:pt x="562" y="1058"/>
                      </a:cubicBezTo>
                      <a:cubicBezTo>
                        <a:pt x="554" y="1057"/>
                        <a:pt x="544" y="1060"/>
                        <a:pt x="541" y="1069"/>
                      </a:cubicBezTo>
                      <a:cubicBezTo>
                        <a:pt x="539" y="1073"/>
                        <a:pt x="539" y="1078"/>
                        <a:pt x="542" y="1082"/>
                      </a:cubicBezTo>
                      <a:cubicBezTo>
                        <a:pt x="544" y="1085"/>
                        <a:pt x="546" y="1086"/>
                        <a:pt x="549" y="1087"/>
                      </a:cubicBezTo>
                      <a:cubicBezTo>
                        <a:pt x="553" y="1087"/>
                        <a:pt x="556" y="1086"/>
                        <a:pt x="558" y="1083"/>
                      </a:cubicBezTo>
                      <a:cubicBezTo>
                        <a:pt x="561" y="1080"/>
                        <a:pt x="562" y="1077"/>
                        <a:pt x="561" y="1073"/>
                      </a:cubicBezTo>
                      <a:cubicBezTo>
                        <a:pt x="559" y="1070"/>
                        <a:pt x="555" y="1067"/>
                        <a:pt x="551" y="1068"/>
                      </a:cubicBezTo>
                      <a:cubicBezTo>
                        <a:pt x="547" y="1069"/>
                        <a:pt x="544" y="1073"/>
                        <a:pt x="545" y="1078"/>
                      </a:cubicBezTo>
                      <a:cubicBezTo>
                        <a:pt x="546" y="1083"/>
                        <a:pt x="550" y="1086"/>
                        <a:pt x="554" y="1085"/>
                      </a:cubicBezTo>
                      <a:cubicBezTo>
                        <a:pt x="556" y="1084"/>
                        <a:pt x="558" y="1083"/>
                        <a:pt x="559" y="1082"/>
                      </a:cubicBezTo>
                      <a:cubicBezTo>
                        <a:pt x="558" y="1083"/>
                        <a:pt x="558" y="1083"/>
                        <a:pt x="558" y="1083"/>
                      </a:cubicBezTo>
                      <a:cubicBezTo>
                        <a:pt x="556" y="1085"/>
                        <a:pt x="553" y="1087"/>
                        <a:pt x="549" y="1086"/>
                      </a:cubicBezTo>
                      <a:cubicBezTo>
                        <a:pt x="546" y="1086"/>
                        <a:pt x="544" y="1084"/>
                        <a:pt x="543" y="1082"/>
                      </a:cubicBezTo>
                      <a:cubicBezTo>
                        <a:pt x="540" y="1078"/>
                        <a:pt x="540" y="1073"/>
                        <a:pt x="542" y="1069"/>
                      </a:cubicBezTo>
                      <a:cubicBezTo>
                        <a:pt x="545" y="1062"/>
                        <a:pt x="555" y="1059"/>
                        <a:pt x="562" y="1060"/>
                      </a:cubicBezTo>
                      <a:cubicBezTo>
                        <a:pt x="572" y="1061"/>
                        <a:pt x="579" y="1068"/>
                        <a:pt x="581" y="1078"/>
                      </a:cubicBezTo>
                      <a:cubicBezTo>
                        <a:pt x="582" y="1090"/>
                        <a:pt x="575" y="1102"/>
                        <a:pt x="565" y="1109"/>
                      </a:cubicBezTo>
                      <a:cubicBezTo>
                        <a:pt x="555" y="1117"/>
                        <a:pt x="541" y="1119"/>
                        <a:pt x="531" y="1107"/>
                      </a:cubicBezTo>
                      <a:cubicBezTo>
                        <a:pt x="528" y="1103"/>
                        <a:pt x="526" y="1098"/>
                        <a:pt x="524" y="1093"/>
                      </a:cubicBezTo>
                      <a:cubicBezTo>
                        <a:pt x="523" y="1089"/>
                        <a:pt x="522" y="1086"/>
                        <a:pt x="521" y="1082"/>
                      </a:cubicBezTo>
                      <a:cubicBezTo>
                        <a:pt x="520" y="1074"/>
                        <a:pt x="518" y="1063"/>
                        <a:pt x="516" y="1054"/>
                      </a:cubicBezTo>
                      <a:cubicBezTo>
                        <a:pt x="514" y="1048"/>
                        <a:pt x="512" y="1042"/>
                        <a:pt x="509" y="1036"/>
                      </a:cubicBezTo>
                      <a:cubicBezTo>
                        <a:pt x="511" y="1038"/>
                        <a:pt x="514" y="1040"/>
                        <a:pt x="517" y="1041"/>
                      </a:cubicBezTo>
                      <a:cubicBezTo>
                        <a:pt x="525" y="1044"/>
                        <a:pt x="534" y="1044"/>
                        <a:pt x="541" y="1043"/>
                      </a:cubicBezTo>
                      <a:close/>
                      <a:moveTo>
                        <a:pt x="558" y="1169"/>
                      </a:moveTo>
                      <a:cubicBezTo>
                        <a:pt x="554" y="1168"/>
                        <a:pt x="552" y="1165"/>
                        <a:pt x="553" y="1161"/>
                      </a:cubicBezTo>
                      <a:cubicBezTo>
                        <a:pt x="555" y="1155"/>
                        <a:pt x="564" y="1156"/>
                        <a:pt x="565" y="1161"/>
                      </a:cubicBezTo>
                      <a:cubicBezTo>
                        <a:pt x="567" y="1165"/>
                        <a:pt x="565" y="1168"/>
                        <a:pt x="569" y="1172"/>
                      </a:cubicBezTo>
                      <a:cubicBezTo>
                        <a:pt x="564" y="1169"/>
                        <a:pt x="562" y="1171"/>
                        <a:pt x="558" y="1169"/>
                      </a:cubicBezTo>
                      <a:close/>
                      <a:moveTo>
                        <a:pt x="514" y="1096"/>
                      </a:moveTo>
                      <a:cubicBezTo>
                        <a:pt x="514" y="1109"/>
                        <a:pt x="503" y="1122"/>
                        <a:pt x="494" y="1125"/>
                      </a:cubicBezTo>
                      <a:cubicBezTo>
                        <a:pt x="486" y="1127"/>
                        <a:pt x="478" y="1129"/>
                        <a:pt x="473" y="1135"/>
                      </a:cubicBezTo>
                      <a:cubicBezTo>
                        <a:pt x="469" y="1140"/>
                        <a:pt x="467" y="1149"/>
                        <a:pt x="473" y="1152"/>
                      </a:cubicBezTo>
                      <a:cubicBezTo>
                        <a:pt x="471" y="1147"/>
                        <a:pt x="475" y="1143"/>
                        <a:pt x="480" y="1140"/>
                      </a:cubicBezTo>
                      <a:cubicBezTo>
                        <a:pt x="484" y="1138"/>
                        <a:pt x="488" y="1135"/>
                        <a:pt x="489" y="1130"/>
                      </a:cubicBezTo>
                      <a:cubicBezTo>
                        <a:pt x="499" y="1134"/>
                        <a:pt x="506" y="1128"/>
                        <a:pt x="510" y="1122"/>
                      </a:cubicBezTo>
                      <a:cubicBezTo>
                        <a:pt x="513" y="1115"/>
                        <a:pt x="516" y="1105"/>
                        <a:pt x="514" y="1096"/>
                      </a:cubicBezTo>
                      <a:close/>
                      <a:moveTo>
                        <a:pt x="622" y="1138"/>
                      </a:moveTo>
                      <a:cubicBezTo>
                        <a:pt x="642" y="1135"/>
                        <a:pt x="652" y="1152"/>
                        <a:pt x="658" y="1158"/>
                      </a:cubicBezTo>
                      <a:cubicBezTo>
                        <a:pt x="668" y="1166"/>
                        <a:pt x="675" y="1157"/>
                        <a:pt x="667" y="1147"/>
                      </a:cubicBezTo>
                      <a:cubicBezTo>
                        <a:pt x="660" y="1138"/>
                        <a:pt x="640" y="1131"/>
                        <a:pt x="622" y="1138"/>
                      </a:cubicBezTo>
                      <a:close/>
                      <a:moveTo>
                        <a:pt x="536" y="1152"/>
                      </a:moveTo>
                      <a:cubicBezTo>
                        <a:pt x="538" y="1146"/>
                        <a:pt x="545" y="1142"/>
                        <a:pt x="549" y="1142"/>
                      </a:cubicBezTo>
                      <a:cubicBezTo>
                        <a:pt x="550" y="1135"/>
                        <a:pt x="538" y="1129"/>
                        <a:pt x="532" y="1137"/>
                      </a:cubicBezTo>
                      <a:cubicBezTo>
                        <a:pt x="528" y="1142"/>
                        <a:pt x="530" y="1150"/>
                        <a:pt x="536" y="1152"/>
                      </a:cubicBezTo>
                      <a:close/>
                      <a:moveTo>
                        <a:pt x="516" y="1108"/>
                      </a:moveTo>
                      <a:cubicBezTo>
                        <a:pt x="515" y="1133"/>
                        <a:pt x="491" y="1144"/>
                        <a:pt x="486" y="1150"/>
                      </a:cubicBezTo>
                      <a:cubicBezTo>
                        <a:pt x="475" y="1162"/>
                        <a:pt x="489" y="1174"/>
                        <a:pt x="501" y="1161"/>
                      </a:cubicBezTo>
                      <a:cubicBezTo>
                        <a:pt x="509" y="1154"/>
                        <a:pt x="521" y="1134"/>
                        <a:pt x="516" y="1108"/>
                      </a:cubicBezTo>
                      <a:close/>
                      <a:moveTo>
                        <a:pt x="585" y="1101"/>
                      </a:moveTo>
                      <a:cubicBezTo>
                        <a:pt x="584" y="1090"/>
                        <a:pt x="585" y="1079"/>
                        <a:pt x="591" y="1070"/>
                      </a:cubicBezTo>
                      <a:cubicBezTo>
                        <a:pt x="597" y="1062"/>
                        <a:pt x="607" y="1056"/>
                        <a:pt x="617" y="1058"/>
                      </a:cubicBezTo>
                      <a:cubicBezTo>
                        <a:pt x="623" y="1059"/>
                        <a:pt x="628" y="1062"/>
                        <a:pt x="633" y="1066"/>
                      </a:cubicBezTo>
                      <a:cubicBezTo>
                        <a:pt x="637" y="1072"/>
                        <a:pt x="640" y="1076"/>
                        <a:pt x="641" y="1083"/>
                      </a:cubicBezTo>
                      <a:cubicBezTo>
                        <a:pt x="643" y="1089"/>
                        <a:pt x="643" y="1094"/>
                        <a:pt x="642" y="1101"/>
                      </a:cubicBezTo>
                      <a:cubicBezTo>
                        <a:pt x="642" y="1103"/>
                        <a:pt x="641" y="1106"/>
                        <a:pt x="640" y="1108"/>
                      </a:cubicBezTo>
                      <a:cubicBezTo>
                        <a:pt x="637" y="1116"/>
                        <a:pt x="634" y="1121"/>
                        <a:pt x="629" y="1127"/>
                      </a:cubicBezTo>
                      <a:cubicBezTo>
                        <a:pt x="622" y="1136"/>
                        <a:pt x="615" y="1141"/>
                        <a:pt x="604" y="1144"/>
                      </a:cubicBezTo>
                      <a:cubicBezTo>
                        <a:pt x="604" y="1144"/>
                        <a:pt x="603" y="1144"/>
                        <a:pt x="602" y="1144"/>
                      </a:cubicBezTo>
                      <a:cubicBezTo>
                        <a:pt x="610" y="1147"/>
                        <a:pt x="617" y="1151"/>
                        <a:pt x="622" y="1157"/>
                      </a:cubicBezTo>
                      <a:cubicBezTo>
                        <a:pt x="628" y="1164"/>
                        <a:pt x="632" y="1173"/>
                        <a:pt x="631" y="1182"/>
                      </a:cubicBezTo>
                      <a:cubicBezTo>
                        <a:pt x="631" y="1186"/>
                        <a:pt x="630" y="1190"/>
                        <a:pt x="627" y="1194"/>
                      </a:cubicBezTo>
                      <a:cubicBezTo>
                        <a:pt x="629" y="1190"/>
                        <a:pt x="630" y="1186"/>
                        <a:pt x="630" y="1182"/>
                      </a:cubicBezTo>
                      <a:cubicBezTo>
                        <a:pt x="630" y="1173"/>
                        <a:pt x="626" y="1165"/>
                        <a:pt x="620" y="1159"/>
                      </a:cubicBezTo>
                      <a:cubicBezTo>
                        <a:pt x="615" y="1154"/>
                        <a:pt x="610" y="1151"/>
                        <a:pt x="605" y="1149"/>
                      </a:cubicBezTo>
                      <a:cubicBezTo>
                        <a:pt x="595" y="1145"/>
                        <a:pt x="585" y="1146"/>
                        <a:pt x="575" y="1144"/>
                      </a:cubicBezTo>
                      <a:cubicBezTo>
                        <a:pt x="574" y="1143"/>
                        <a:pt x="574" y="1143"/>
                        <a:pt x="574" y="1143"/>
                      </a:cubicBezTo>
                      <a:cubicBezTo>
                        <a:pt x="568" y="1142"/>
                        <a:pt x="563" y="1139"/>
                        <a:pt x="558" y="1136"/>
                      </a:cubicBezTo>
                      <a:cubicBezTo>
                        <a:pt x="556" y="1136"/>
                        <a:pt x="544" y="1128"/>
                        <a:pt x="545" y="1126"/>
                      </a:cubicBezTo>
                      <a:cubicBezTo>
                        <a:pt x="546" y="1126"/>
                        <a:pt x="554" y="1130"/>
                        <a:pt x="555" y="1131"/>
                      </a:cubicBezTo>
                      <a:cubicBezTo>
                        <a:pt x="562" y="1135"/>
                        <a:pt x="568" y="1138"/>
                        <a:pt x="575" y="1140"/>
                      </a:cubicBezTo>
                      <a:cubicBezTo>
                        <a:pt x="576" y="1140"/>
                        <a:pt x="576" y="1140"/>
                        <a:pt x="576" y="1140"/>
                      </a:cubicBezTo>
                      <a:cubicBezTo>
                        <a:pt x="586" y="1143"/>
                        <a:pt x="594" y="1143"/>
                        <a:pt x="604" y="1141"/>
                      </a:cubicBezTo>
                      <a:cubicBezTo>
                        <a:pt x="615" y="1138"/>
                        <a:pt x="626" y="1130"/>
                        <a:pt x="630" y="1119"/>
                      </a:cubicBezTo>
                      <a:cubicBezTo>
                        <a:pt x="633" y="1113"/>
                        <a:pt x="632" y="1102"/>
                        <a:pt x="625" y="1099"/>
                      </a:cubicBezTo>
                      <a:cubicBezTo>
                        <a:pt x="622" y="1098"/>
                        <a:pt x="619" y="1099"/>
                        <a:pt x="618" y="1101"/>
                      </a:cubicBezTo>
                      <a:cubicBezTo>
                        <a:pt x="616" y="1103"/>
                        <a:pt x="616" y="1105"/>
                        <a:pt x="618" y="1107"/>
                      </a:cubicBezTo>
                      <a:cubicBezTo>
                        <a:pt x="619" y="1109"/>
                        <a:pt x="621" y="1109"/>
                        <a:pt x="622" y="1109"/>
                      </a:cubicBezTo>
                      <a:cubicBezTo>
                        <a:pt x="624" y="1109"/>
                        <a:pt x="626" y="1107"/>
                        <a:pt x="625" y="1104"/>
                      </a:cubicBezTo>
                      <a:cubicBezTo>
                        <a:pt x="624" y="1103"/>
                        <a:pt x="623" y="1103"/>
                        <a:pt x="622" y="1103"/>
                      </a:cubicBezTo>
                      <a:cubicBezTo>
                        <a:pt x="623" y="1101"/>
                        <a:pt x="625" y="1102"/>
                        <a:pt x="626" y="1103"/>
                      </a:cubicBezTo>
                      <a:cubicBezTo>
                        <a:pt x="628" y="1105"/>
                        <a:pt x="628" y="1108"/>
                        <a:pt x="627" y="1110"/>
                      </a:cubicBezTo>
                      <a:cubicBezTo>
                        <a:pt x="624" y="1113"/>
                        <a:pt x="620" y="1114"/>
                        <a:pt x="616" y="1112"/>
                      </a:cubicBezTo>
                      <a:cubicBezTo>
                        <a:pt x="613" y="1111"/>
                        <a:pt x="611" y="1108"/>
                        <a:pt x="611" y="1105"/>
                      </a:cubicBezTo>
                      <a:cubicBezTo>
                        <a:pt x="610" y="1101"/>
                        <a:pt x="612" y="1099"/>
                        <a:pt x="614" y="1096"/>
                      </a:cubicBezTo>
                      <a:cubicBezTo>
                        <a:pt x="617" y="1094"/>
                        <a:pt x="621" y="1092"/>
                        <a:pt x="625" y="1094"/>
                      </a:cubicBezTo>
                      <a:cubicBezTo>
                        <a:pt x="634" y="1098"/>
                        <a:pt x="636" y="1108"/>
                        <a:pt x="633" y="1117"/>
                      </a:cubicBezTo>
                      <a:cubicBezTo>
                        <a:pt x="632" y="1119"/>
                        <a:pt x="630" y="1122"/>
                        <a:pt x="629" y="1124"/>
                      </a:cubicBezTo>
                      <a:cubicBezTo>
                        <a:pt x="635" y="1117"/>
                        <a:pt x="638" y="1110"/>
                        <a:pt x="640" y="1100"/>
                      </a:cubicBezTo>
                      <a:cubicBezTo>
                        <a:pt x="641" y="1094"/>
                        <a:pt x="641" y="1089"/>
                        <a:pt x="640" y="1083"/>
                      </a:cubicBezTo>
                      <a:cubicBezTo>
                        <a:pt x="638" y="1077"/>
                        <a:pt x="636" y="1072"/>
                        <a:pt x="632" y="1067"/>
                      </a:cubicBezTo>
                      <a:cubicBezTo>
                        <a:pt x="629" y="1065"/>
                        <a:pt x="627" y="1063"/>
                        <a:pt x="624" y="1061"/>
                      </a:cubicBezTo>
                      <a:cubicBezTo>
                        <a:pt x="624" y="1061"/>
                        <a:pt x="624" y="1061"/>
                        <a:pt x="624" y="1061"/>
                      </a:cubicBezTo>
                      <a:cubicBezTo>
                        <a:pt x="631" y="1067"/>
                        <a:pt x="632" y="1078"/>
                        <a:pt x="620" y="1083"/>
                      </a:cubicBezTo>
                      <a:cubicBezTo>
                        <a:pt x="611" y="1086"/>
                        <a:pt x="594" y="1079"/>
                        <a:pt x="585" y="1101"/>
                      </a:cubicBezTo>
                      <a:close/>
                      <a:moveTo>
                        <a:pt x="629" y="1182"/>
                      </a:moveTo>
                      <a:cubicBezTo>
                        <a:pt x="617" y="1180"/>
                        <a:pt x="617" y="1195"/>
                        <a:pt x="615" y="1200"/>
                      </a:cubicBezTo>
                      <a:cubicBezTo>
                        <a:pt x="614" y="1204"/>
                        <a:pt x="613" y="1207"/>
                        <a:pt x="610" y="1208"/>
                      </a:cubicBezTo>
                      <a:cubicBezTo>
                        <a:pt x="614" y="1209"/>
                        <a:pt x="625" y="1206"/>
                        <a:pt x="629" y="1202"/>
                      </a:cubicBezTo>
                      <a:cubicBezTo>
                        <a:pt x="636" y="1198"/>
                        <a:pt x="638" y="1190"/>
                        <a:pt x="632" y="1183"/>
                      </a:cubicBezTo>
                      <a:cubicBezTo>
                        <a:pt x="632" y="1187"/>
                        <a:pt x="629" y="1193"/>
                        <a:pt x="625" y="1195"/>
                      </a:cubicBezTo>
                      <a:cubicBezTo>
                        <a:pt x="627" y="1193"/>
                        <a:pt x="629" y="1187"/>
                        <a:pt x="629" y="1182"/>
                      </a:cubicBezTo>
                      <a:close/>
                      <a:moveTo>
                        <a:pt x="539" y="1121"/>
                      </a:moveTo>
                      <a:cubicBezTo>
                        <a:pt x="565" y="1126"/>
                        <a:pt x="581" y="1111"/>
                        <a:pt x="593" y="1109"/>
                      </a:cubicBezTo>
                      <a:cubicBezTo>
                        <a:pt x="606" y="1107"/>
                        <a:pt x="609" y="1122"/>
                        <a:pt x="595" y="1128"/>
                      </a:cubicBezTo>
                      <a:cubicBezTo>
                        <a:pt x="580" y="1134"/>
                        <a:pt x="557" y="1130"/>
                        <a:pt x="539" y="1121"/>
                      </a:cubicBezTo>
                      <a:close/>
                      <a:moveTo>
                        <a:pt x="627" y="1134"/>
                      </a:moveTo>
                      <a:cubicBezTo>
                        <a:pt x="645" y="1124"/>
                        <a:pt x="659" y="1087"/>
                        <a:pt x="641" y="1076"/>
                      </a:cubicBezTo>
                      <a:cubicBezTo>
                        <a:pt x="643" y="1072"/>
                        <a:pt x="650" y="1071"/>
                        <a:pt x="654" y="1076"/>
                      </a:cubicBezTo>
                      <a:cubicBezTo>
                        <a:pt x="659" y="1080"/>
                        <a:pt x="661" y="1089"/>
                        <a:pt x="656" y="1097"/>
                      </a:cubicBezTo>
                      <a:cubicBezTo>
                        <a:pt x="661" y="1100"/>
                        <a:pt x="657" y="1113"/>
                        <a:pt x="646" y="1123"/>
                      </a:cubicBezTo>
                      <a:cubicBezTo>
                        <a:pt x="654" y="1120"/>
                        <a:pt x="664" y="1120"/>
                        <a:pt x="672" y="1122"/>
                      </a:cubicBezTo>
                      <a:cubicBezTo>
                        <a:pt x="682" y="1124"/>
                        <a:pt x="693" y="1128"/>
                        <a:pt x="699" y="1135"/>
                      </a:cubicBezTo>
                      <a:cubicBezTo>
                        <a:pt x="707" y="1142"/>
                        <a:pt x="711" y="1153"/>
                        <a:pt x="708" y="1163"/>
                      </a:cubicBezTo>
                      <a:cubicBezTo>
                        <a:pt x="705" y="1170"/>
                        <a:pt x="700" y="1177"/>
                        <a:pt x="693" y="1178"/>
                      </a:cubicBezTo>
                      <a:cubicBezTo>
                        <a:pt x="686" y="1179"/>
                        <a:pt x="680" y="1175"/>
                        <a:pt x="677" y="1170"/>
                      </a:cubicBezTo>
                      <a:cubicBezTo>
                        <a:pt x="674" y="1165"/>
                        <a:pt x="673" y="1158"/>
                        <a:pt x="674" y="1151"/>
                      </a:cubicBezTo>
                      <a:cubicBezTo>
                        <a:pt x="678" y="1164"/>
                        <a:pt x="689" y="1161"/>
                        <a:pt x="694" y="1163"/>
                      </a:cubicBezTo>
                      <a:cubicBezTo>
                        <a:pt x="701" y="1166"/>
                        <a:pt x="700" y="1172"/>
                        <a:pt x="696" y="1176"/>
                      </a:cubicBezTo>
                      <a:cubicBezTo>
                        <a:pt x="696" y="1176"/>
                        <a:pt x="696" y="1176"/>
                        <a:pt x="696" y="1176"/>
                      </a:cubicBezTo>
                      <a:cubicBezTo>
                        <a:pt x="701" y="1173"/>
                        <a:pt x="704" y="1168"/>
                        <a:pt x="706" y="1163"/>
                      </a:cubicBezTo>
                      <a:cubicBezTo>
                        <a:pt x="708" y="1154"/>
                        <a:pt x="707" y="1146"/>
                        <a:pt x="701" y="1138"/>
                      </a:cubicBezTo>
                      <a:cubicBezTo>
                        <a:pt x="702" y="1140"/>
                        <a:pt x="702" y="1142"/>
                        <a:pt x="703" y="1145"/>
                      </a:cubicBezTo>
                      <a:cubicBezTo>
                        <a:pt x="703" y="1149"/>
                        <a:pt x="702" y="1154"/>
                        <a:pt x="697" y="1156"/>
                      </a:cubicBezTo>
                      <a:cubicBezTo>
                        <a:pt x="695" y="1157"/>
                        <a:pt x="692" y="1156"/>
                        <a:pt x="691" y="1155"/>
                      </a:cubicBezTo>
                      <a:cubicBezTo>
                        <a:pt x="689" y="1153"/>
                        <a:pt x="689" y="1152"/>
                        <a:pt x="689" y="1150"/>
                      </a:cubicBezTo>
                      <a:cubicBezTo>
                        <a:pt x="689" y="1148"/>
                        <a:pt x="691" y="1146"/>
                        <a:pt x="692" y="1145"/>
                      </a:cubicBezTo>
                      <a:cubicBezTo>
                        <a:pt x="694" y="1144"/>
                        <a:pt x="697" y="1145"/>
                        <a:pt x="699" y="1147"/>
                      </a:cubicBezTo>
                      <a:cubicBezTo>
                        <a:pt x="699" y="1148"/>
                        <a:pt x="699" y="1150"/>
                        <a:pt x="698" y="1151"/>
                      </a:cubicBezTo>
                      <a:cubicBezTo>
                        <a:pt x="697" y="1152"/>
                        <a:pt x="696" y="1152"/>
                        <a:pt x="696" y="1151"/>
                      </a:cubicBezTo>
                      <a:cubicBezTo>
                        <a:pt x="696" y="1151"/>
                        <a:pt x="697" y="1151"/>
                        <a:pt x="697" y="1150"/>
                      </a:cubicBezTo>
                      <a:cubicBezTo>
                        <a:pt x="698" y="1149"/>
                        <a:pt x="697" y="1147"/>
                        <a:pt x="696" y="1147"/>
                      </a:cubicBezTo>
                      <a:cubicBezTo>
                        <a:pt x="695" y="1147"/>
                        <a:pt x="694" y="1148"/>
                        <a:pt x="693" y="1148"/>
                      </a:cubicBezTo>
                      <a:cubicBezTo>
                        <a:pt x="692" y="1149"/>
                        <a:pt x="692" y="1151"/>
                        <a:pt x="693" y="1152"/>
                      </a:cubicBezTo>
                      <a:cubicBezTo>
                        <a:pt x="694" y="1153"/>
                        <a:pt x="696" y="1154"/>
                        <a:pt x="697" y="1153"/>
                      </a:cubicBezTo>
                      <a:cubicBezTo>
                        <a:pt x="701" y="1152"/>
                        <a:pt x="702" y="1145"/>
                        <a:pt x="701" y="1142"/>
                      </a:cubicBezTo>
                      <a:cubicBezTo>
                        <a:pt x="699" y="1135"/>
                        <a:pt x="691" y="1131"/>
                        <a:pt x="686" y="1128"/>
                      </a:cubicBezTo>
                      <a:cubicBezTo>
                        <a:pt x="671" y="1120"/>
                        <a:pt x="654" y="1121"/>
                        <a:pt x="641" y="1127"/>
                      </a:cubicBezTo>
                      <a:cubicBezTo>
                        <a:pt x="637" y="1130"/>
                        <a:pt x="632" y="1132"/>
                        <a:pt x="627" y="1134"/>
                      </a:cubicBezTo>
                      <a:close/>
                      <a:moveTo>
                        <a:pt x="611" y="1146"/>
                      </a:moveTo>
                      <a:cubicBezTo>
                        <a:pt x="620" y="1141"/>
                        <a:pt x="631" y="1153"/>
                        <a:pt x="635" y="1163"/>
                      </a:cubicBezTo>
                      <a:cubicBezTo>
                        <a:pt x="639" y="1174"/>
                        <a:pt x="641" y="1188"/>
                        <a:pt x="653" y="1193"/>
                      </a:cubicBezTo>
                      <a:cubicBezTo>
                        <a:pt x="659" y="1196"/>
                        <a:pt x="667" y="1196"/>
                        <a:pt x="673" y="1191"/>
                      </a:cubicBezTo>
                      <a:cubicBezTo>
                        <a:pt x="676" y="1188"/>
                        <a:pt x="677" y="1184"/>
                        <a:pt x="675" y="1180"/>
                      </a:cubicBezTo>
                      <a:cubicBezTo>
                        <a:pt x="674" y="1183"/>
                        <a:pt x="670" y="1188"/>
                        <a:pt x="665" y="1187"/>
                      </a:cubicBezTo>
                      <a:cubicBezTo>
                        <a:pt x="661" y="1187"/>
                        <a:pt x="657" y="1183"/>
                        <a:pt x="656" y="1178"/>
                      </a:cubicBezTo>
                      <a:cubicBezTo>
                        <a:pt x="653" y="1167"/>
                        <a:pt x="652" y="1158"/>
                        <a:pt x="646" y="1149"/>
                      </a:cubicBezTo>
                      <a:cubicBezTo>
                        <a:pt x="639" y="1139"/>
                        <a:pt x="623" y="1135"/>
                        <a:pt x="611" y="1146"/>
                      </a:cubicBezTo>
                      <a:close/>
                      <a:moveTo>
                        <a:pt x="574" y="1175"/>
                      </a:moveTo>
                      <a:cubicBezTo>
                        <a:pt x="580" y="1184"/>
                        <a:pt x="595" y="1190"/>
                        <a:pt x="606" y="1188"/>
                      </a:cubicBezTo>
                      <a:cubicBezTo>
                        <a:pt x="617" y="1186"/>
                        <a:pt x="619" y="1176"/>
                        <a:pt x="606" y="1175"/>
                      </a:cubicBezTo>
                      <a:cubicBezTo>
                        <a:pt x="596" y="1175"/>
                        <a:pt x="582" y="1181"/>
                        <a:pt x="574" y="1175"/>
                      </a:cubicBezTo>
                      <a:close/>
                      <a:moveTo>
                        <a:pt x="377" y="1115"/>
                      </a:moveTo>
                      <a:cubicBezTo>
                        <a:pt x="347" y="1104"/>
                        <a:pt x="302" y="1128"/>
                        <a:pt x="311" y="1159"/>
                      </a:cubicBezTo>
                      <a:cubicBezTo>
                        <a:pt x="304" y="1160"/>
                        <a:pt x="297" y="1152"/>
                        <a:pt x="297" y="1143"/>
                      </a:cubicBezTo>
                      <a:cubicBezTo>
                        <a:pt x="297" y="1133"/>
                        <a:pt x="307" y="1123"/>
                        <a:pt x="320" y="1123"/>
                      </a:cubicBezTo>
                      <a:cubicBezTo>
                        <a:pt x="319" y="1110"/>
                        <a:pt x="352" y="1097"/>
                        <a:pt x="377" y="1115"/>
                      </a:cubicBezTo>
                      <a:close/>
                      <a:moveTo>
                        <a:pt x="378" y="976"/>
                      </a:moveTo>
                      <a:cubicBezTo>
                        <a:pt x="381" y="976"/>
                        <a:pt x="384" y="978"/>
                        <a:pt x="384" y="981"/>
                      </a:cubicBezTo>
                      <a:cubicBezTo>
                        <a:pt x="384" y="984"/>
                        <a:pt x="382" y="986"/>
                        <a:pt x="379" y="986"/>
                      </a:cubicBezTo>
                      <a:cubicBezTo>
                        <a:pt x="376" y="986"/>
                        <a:pt x="374" y="984"/>
                        <a:pt x="374" y="981"/>
                      </a:cubicBezTo>
                      <a:cubicBezTo>
                        <a:pt x="374" y="979"/>
                        <a:pt x="376" y="976"/>
                        <a:pt x="378" y="976"/>
                      </a:cubicBezTo>
                      <a:close/>
                      <a:moveTo>
                        <a:pt x="388" y="973"/>
                      </a:moveTo>
                      <a:cubicBezTo>
                        <a:pt x="390" y="973"/>
                        <a:pt x="392" y="975"/>
                        <a:pt x="392" y="977"/>
                      </a:cubicBezTo>
                      <a:cubicBezTo>
                        <a:pt x="392" y="979"/>
                        <a:pt x="390" y="981"/>
                        <a:pt x="388" y="981"/>
                      </a:cubicBezTo>
                      <a:cubicBezTo>
                        <a:pt x="386" y="981"/>
                        <a:pt x="384" y="979"/>
                        <a:pt x="384" y="977"/>
                      </a:cubicBezTo>
                      <a:cubicBezTo>
                        <a:pt x="384" y="975"/>
                        <a:pt x="386" y="973"/>
                        <a:pt x="388" y="973"/>
                      </a:cubicBezTo>
                      <a:close/>
                      <a:moveTo>
                        <a:pt x="370" y="985"/>
                      </a:moveTo>
                      <a:cubicBezTo>
                        <a:pt x="374" y="985"/>
                        <a:pt x="377" y="988"/>
                        <a:pt x="378" y="992"/>
                      </a:cubicBezTo>
                      <a:cubicBezTo>
                        <a:pt x="378" y="996"/>
                        <a:pt x="375" y="1000"/>
                        <a:pt x="370" y="1000"/>
                      </a:cubicBezTo>
                      <a:cubicBezTo>
                        <a:pt x="366" y="1000"/>
                        <a:pt x="362" y="997"/>
                        <a:pt x="362" y="993"/>
                      </a:cubicBezTo>
                      <a:cubicBezTo>
                        <a:pt x="362" y="989"/>
                        <a:pt x="365" y="985"/>
                        <a:pt x="370" y="985"/>
                      </a:cubicBezTo>
                      <a:close/>
                      <a:moveTo>
                        <a:pt x="482" y="1105"/>
                      </a:moveTo>
                      <a:cubicBezTo>
                        <a:pt x="479" y="1116"/>
                        <a:pt x="468" y="1127"/>
                        <a:pt x="453" y="1131"/>
                      </a:cubicBezTo>
                      <a:cubicBezTo>
                        <a:pt x="442" y="1134"/>
                        <a:pt x="430" y="1134"/>
                        <a:pt x="420" y="1130"/>
                      </a:cubicBezTo>
                      <a:cubicBezTo>
                        <a:pt x="415" y="1127"/>
                        <a:pt x="411" y="1124"/>
                        <a:pt x="408" y="1119"/>
                      </a:cubicBezTo>
                      <a:cubicBezTo>
                        <a:pt x="403" y="1112"/>
                        <a:pt x="403" y="1103"/>
                        <a:pt x="407" y="1098"/>
                      </a:cubicBezTo>
                      <a:cubicBezTo>
                        <a:pt x="411" y="1092"/>
                        <a:pt x="420" y="1092"/>
                        <a:pt x="424" y="1097"/>
                      </a:cubicBezTo>
                      <a:cubicBezTo>
                        <a:pt x="413" y="1099"/>
                        <a:pt x="412" y="1110"/>
                        <a:pt x="419" y="1118"/>
                      </a:cubicBezTo>
                      <a:cubicBezTo>
                        <a:pt x="426" y="1126"/>
                        <a:pt x="442" y="1129"/>
                        <a:pt x="452" y="1126"/>
                      </a:cubicBezTo>
                      <a:cubicBezTo>
                        <a:pt x="471" y="1122"/>
                        <a:pt x="478" y="1111"/>
                        <a:pt x="482" y="1105"/>
                      </a:cubicBezTo>
                      <a:close/>
                      <a:moveTo>
                        <a:pt x="402" y="1123"/>
                      </a:moveTo>
                      <a:cubicBezTo>
                        <a:pt x="373" y="1104"/>
                        <a:pt x="363" y="1065"/>
                        <a:pt x="377" y="1043"/>
                      </a:cubicBezTo>
                      <a:cubicBezTo>
                        <a:pt x="391" y="1021"/>
                        <a:pt x="410" y="1034"/>
                        <a:pt x="398" y="1054"/>
                      </a:cubicBezTo>
                      <a:cubicBezTo>
                        <a:pt x="391" y="1064"/>
                        <a:pt x="377" y="1100"/>
                        <a:pt x="402" y="1123"/>
                      </a:cubicBezTo>
                      <a:close/>
                      <a:moveTo>
                        <a:pt x="772" y="1256"/>
                      </a:moveTo>
                      <a:cubicBezTo>
                        <a:pt x="747" y="1251"/>
                        <a:pt x="731" y="1266"/>
                        <a:pt x="719" y="1268"/>
                      </a:cubicBezTo>
                      <a:cubicBezTo>
                        <a:pt x="706" y="1270"/>
                        <a:pt x="703" y="1255"/>
                        <a:pt x="717" y="1249"/>
                      </a:cubicBezTo>
                      <a:cubicBezTo>
                        <a:pt x="732" y="1243"/>
                        <a:pt x="754" y="1247"/>
                        <a:pt x="772" y="1256"/>
                      </a:cubicBezTo>
                      <a:close/>
                      <a:moveTo>
                        <a:pt x="694" y="1221"/>
                      </a:moveTo>
                      <a:cubicBezTo>
                        <a:pt x="696" y="1220"/>
                        <a:pt x="698" y="1220"/>
                        <a:pt x="700" y="1221"/>
                      </a:cubicBezTo>
                      <a:cubicBezTo>
                        <a:pt x="703" y="1222"/>
                        <a:pt x="705" y="1225"/>
                        <a:pt x="704" y="1229"/>
                      </a:cubicBezTo>
                      <a:cubicBezTo>
                        <a:pt x="704" y="1233"/>
                        <a:pt x="701" y="1235"/>
                        <a:pt x="697" y="1236"/>
                      </a:cubicBezTo>
                      <a:cubicBezTo>
                        <a:pt x="692" y="1236"/>
                        <a:pt x="691" y="1231"/>
                        <a:pt x="688" y="1229"/>
                      </a:cubicBezTo>
                      <a:cubicBezTo>
                        <a:pt x="685" y="1227"/>
                        <a:pt x="680" y="1228"/>
                        <a:pt x="676" y="1231"/>
                      </a:cubicBezTo>
                      <a:cubicBezTo>
                        <a:pt x="671" y="1235"/>
                        <a:pt x="669" y="1241"/>
                        <a:pt x="672" y="1247"/>
                      </a:cubicBezTo>
                      <a:cubicBezTo>
                        <a:pt x="673" y="1250"/>
                        <a:pt x="676" y="1253"/>
                        <a:pt x="680" y="1251"/>
                      </a:cubicBezTo>
                      <a:cubicBezTo>
                        <a:pt x="677" y="1249"/>
                        <a:pt x="676" y="1244"/>
                        <a:pt x="681" y="1242"/>
                      </a:cubicBezTo>
                      <a:cubicBezTo>
                        <a:pt x="684" y="1241"/>
                        <a:pt x="689" y="1242"/>
                        <a:pt x="695" y="1243"/>
                      </a:cubicBezTo>
                      <a:cubicBezTo>
                        <a:pt x="701" y="1243"/>
                        <a:pt x="706" y="1243"/>
                        <a:pt x="711" y="1241"/>
                      </a:cubicBezTo>
                      <a:cubicBezTo>
                        <a:pt x="720" y="1236"/>
                        <a:pt x="722" y="1223"/>
                        <a:pt x="715" y="1216"/>
                      </a:cubicBezTo>
                      <a:cubicBezTo>
                        <a:pt x="711" y="1212"/>
                        <a:pt x="707" y="1210"/>
                        <a:pt x="702" y="1210"/>
                      </a:cubicBezTo>
                      <a:cubicBezTo>
                        <a:pt x="696" y="1209"/>
                        <a:pt x="682" y="1212"/>
                        <a:pt x="677" y="1207"/>
                      </a:cubicBezTo>
                      <a:cubicBezTo>
                        <a:pt x="673" y="1204"/>
                        <a:pt x="674" y="1200"/>
                        <a:pt x="676" y="1198"/>
                      </a:cubicBezTo>
                      <a:cubicBezTo>
                        <a:pt x="673" y="1196"/>
                        <a:pt x="668" y="1199"/>
                        <a:pt x="666" y="1203"/>
                      </a:cubicBezTo>
                      <a:cubicBezTo>
                        <a:pt x="664" y="1211"/>
                        <a:pt x="670" y="1222"/>
                        <a:pt x="681" y="1224"/>
                      </a:cubicBezTo>
                      <a:cubicBezTo>
                        <a:pt x="685" y="1224"/>
                        <a:pt x="688" y="1223"/>
                        <a:pt x="694" y="1221"/>
                      </a:cubicBezTo>
                      <a:close/>
                      <a:moveTo>
                        <a:pt x="678" y="1227"/>
                      </a:moveTo>
                      <a:cubicBezTo>
                        <a:pt x="667" y="1231"/>
                        <a:pt x="650" y="1226"/>
                        <a:pt x="642" y="1217"/>
                      </a:cubicBezTo>
                      <a:cubicBezTo>
                        <a:pt x="634" y="1208"/>
                        <a:pt x="640" y="1198"/>
                        <a:pt x="650" y="1206"/>
                      </a:cubicBezTo>
                      <a:cubicBezTo>
                        <a:pt x="659" y="1213"/>
                        <a:pt x="667" y="1227"/>
                        <a:pt x="678" y="1227"/>
                      </a:cubicBezTo>
                      <a:close/>
                      <a:moveTo>
                        <a:pt x="721" y="1224"/>
                      </a:moveTo>
                      <a:cubicBezTo>
                        <a:pt x="723" y="1230"/>
                        <a:pt x="719" y="1236"/>
                        <a:pt x="716" y="1239"/>
                      </a:cubicBezTo>
                      <a:cubicBezTo>
                        <a:pt x="719" y="1245"/>
                        <a:pt x="731" y="1243"/>
                        <a:pt x="732" y="1234"/>
                      </a:cubicBezTo>
                      <a:cubicBezTo>
                        <a:pt x="732" y="1228"/>
                        <a:pt x="726" y="1222"/>
                        <a:pt x="721" y="1224"/>
                      </a:cubicBezTo>
                      <a:close/>
                      <a:moveTo>
                        <a:pt x="1131" y="998"/>
                      </a:moveTo>
                      <a:cubicBezTo>
                        <a:pt x="1127" y="1024"/>
                        <a:pt x="1110" y="1039"/>
                        <a:pt x="1092" y="1044"/>
                      </a:cubicBezTo>
                      <a:cubicBezTo>
                        <a:pt x="1076" y="1048"/>
                        <a:pt x="1065" y="1040"/>
                        <a:pt x="1054" y="1042"/>
                      </a:cubicBezTo>
                      <a:cubicBezTo>
                        <a:pt x="1051" y="1043"/>
                        <a:pt x="1047" y="1045"/>
                        <a:pt x="1045" y="1049"/>
                      </a:cubicBezTo>
                      <a:cubicBezTo>
                        <a:pt x="1041" y="1038"/>
                        <a:pt x="1049" y="1028"/>
                        <a:pt x="1060" y="1026"/>
                      </a:cubicBezTo>
                      <a:cubicBezTo>
                        <a:pt x="1074" y="1024"/>
                        <a:pt x="1083" y="1031"/>
                        <a:pt x="1098" y="1026"/>
                      </a:cubicBezTo>
                      <a:cubicBezTo>
                        <a:pt x="1113" y="1022"/>
                        <a:pt x="1125" y="1011"/>
                        <a:pt x="1131" y="998"/>
                      </a:cubicBezTo>
                      <a:close/>
                      <a:moveTo>
                        <a:pt x="1161" y="950"/>
                      </a:moveTo>
                      <a:cubicBezTo>
                        <a:pt x="1161" y="975"/>
                        <a:pt x="1141" y="989"/>
                        <a:pt x="1134" y="999"/>
                      </a:cubicBezTo>
                      <a:cubicBezTo>
                        <a:pt x="1125" y="1012"/>
                        <a:pt x="1135" y="1021"/>
                        <a:pt x="1149" y="1009"/>
                      </a:cubicBezTo>
                      <a:cubicBezTo>
                        <a:pt x="1162" y="997"/>
                        <a:pt x="1169" y="969"/>
                        <a:pt x="1161" y="950"/>
                      </a:cubicBezTo>
                      <a:close/>
                      <a:moveTo>
                        <a:pt x="644" y="581"/>
                      </a:moveTo>
                      <a:cubicBezTo>
                        <a:pt x="645" y="557"/>
                        <a:pt x="626" y="538"/>
                        <a:pt x="608" y="534"/>
                      </a:cubicBezTo>
                      <a:cubicBezTo>
                        <a:pt x="593" y="530"/>
                        <a:pt x="585" y="543"/>
                        <a:pt x="604" y="548"/>
                      </a:cubicBezTo>
                      <a:cubicBezTo>
                        <a:pt x="619" y="552"/>
                        <a:pt x="637" y="557"/>
                        <a:pt x="644" y="581"/>
                      </a:cubicBezTo>
                      <a:close/>
                      <a:moveTo>
                        <a:pt x="348" y="621"/>
                      </a:moveTo>
                      <a:cubicBezTo>
                        <a:pt x="347" y="603"/>
                        <a:pt x="362" y="579"/>
                        <a:pt x="377" y="571"/>
                      </a:cubicBezTo>
                      <a:cubicBezTo>
                        <a:pt x="393" y="562"/>
                        <a:pt x="403" y="574"/>
                        <a:pt x="388" y="587"/>
                      </a:cubicBezTo>
                      <a:cubicBezTo>
                        <a:pt x="376" y="597"/>
                        <a:pt x="354" y="601"/>
                        <a:pt x="348" y="621"/>
                      </a:cubicBezTo>
                      <a:close/>
                      <a:moveTo>
                        <a:pt x="625" y="532"/>
                      </a:moveTo>
                      <a:cubicBezTo>
                        <a:pt x="611" y="512"/>
                        <a:pt x="590" y="513"/>
                        <a:pt x="572" y="519"/>
                      </a:cubicBezTo>
                      <a:cubicBezTo>
                        <a:pt x="562" y="522"/>
                        <a:pt x="550" y="531"/>
                        <a:pt x="540" y="527"/>
                      </a:cubicBezTo>
                      <a:cubicBezTo>
                        <a:pt x="544" y="543"/>
                        <a:pt x="573" y="530"/>
                        <a:pt x="583" y="526"/>
                      </a:cubicBezTo>
                      <a:cubicBezTo>
                        <a:pt x="599" y="521"/>
                        <a:pt x="615" y="523"/>
                        <a:pt x="625" y="532"/>
                      </a:cubicBezTo>
                      <a:close/>
                      <a:moveTo>
                        <a:pt x="484" y="595"/>
                      </a:moveTo>
                      <a:cubicBezTo>
                        <a:pt x="509" y="601"/>
                        <a:pt x="536" y="619"/>
                        <a:pt x="541" y="636"/>
                      </a:cubicBezTo>
                      <a:cubicBezTo>
                        <a:pt x="546" y="653"/>
                        <a:pt x="532" y="663"/>
                        <a:pt x="522" y="645"/>
                      </a:cubicBezTo>
                      <a:cubicBezTo>
                        <a:pt x="515" y="631"/>
                        <a:pt x="506" y="607"/>
                        <a:pt x="484" y="595"/>
                      </a:cubicBezTo>
                      <a:close/>
                      <a:moveTo>
                        <a:pt x="356" y="517"/>
                      </a:moveTo>
                      <a:cubicBezTo>
                        <a:pt x="355" y="513"/>
                        <a:pt x="356" y="509"/>
                        <a:pt x="360" y="507"/>
                      </a:cubicBezTo>
                      <a:cubicBezTo>
                        <a:pt x="366" y="505"/>
                        <a:pt x="371" y="513"/>
                        <a:pt x="368" y="518"/>
                      </a:cubicBezTo>
                      <a:cubicBezTo>
                        <a:pt x="366" y="522"/>
                        <a:pt x="362" y="522"/>
                        <a:pt x="362" y="528"/>
                      </a:cubicBezTo>
                      <a:cubicBezTo>
                        <a:pt x="361" y="522"/>
                        <a:pt x="358" y="521"/>
                        <a:pt x="356" y="517"/>
                      </a:cubicBezTo>
                      <a:close/>
                      <a:moveTo>
                        <a:pt x="355" y="518"/>
                      </a:moveTo>
                      <a:cubicBezTo>
                        <a:pt x="354" y="515"/>
                        <a:pt x="354" y="513"/>
                        <a:pt x="355" y="511"/>
                      </a:cubicBezTo>
                      <a:cubicBezTo>
                        <a:pt x="356" y="508"/>
                        <a:pt x="359" y="505"/>
                        <a:pt x="363" y="506"/>
                      </a:cubicBezTo>
                      <a:cubicBezTo>
                        <a:pt x="367" y="506"/>
                        <a:pt x="370" y="509"/>
                        <a:pt x="371" y="513"/>
                      </a:cubicBezTo>
                      <a:cubicBezTo>
                        <a:pt x="372" y="519"/>
                        <a:pt x="367" y="520"/>
                        <a:pt x="365" y="524"/>
                      </a:cubicBezTo>
                      <a:cubicBezTo>
                        <a:pt x="362" y="527"/>
                        <a:pt x="364" y="533"/>
                        <a:pt x="368" y="537"/>
                      </a:cubicBezTo>
                      <a:cubicBezTo>
                        <a:pt x="372" y="542"/>
                        <a:pt x="379" y="544"/>
                        <a:pt x="385" y="540"/>
                      </a:cubicBezTo>
                      <a:cubicBezTo>
                        <a:pt x="389" y="539"/>
                        <a:pt x="392" y="535"/>
                        <a:pt x="389" y="531"/>
                      </a:cubicBezTo>
                      <a:cubicBezTo>
                        <a:pt x="388" y="535"/>
                        <a:pt x="382" y="536"/>
                        <a:pt x="379" y="530"/>
                      </a:cubicBezTo>
                      <a:cubicBezTo>
                        <a:pt x="378" y="528"/>
                        <a:pt x="379" y="521"/>
                        <a:pt x="379" y="515"/>
                      </a:cubicBezTo>
                      <a:cubicBezTo>
                        <a:pt x="379" y="508"/>
                        <a:pt x="379" y="502"/>
                        <a:pt x="375" y="497"/>
                      </a:cubicBezTo>
                      <a:cubicBezTo>
                        <a:pt x="369" y="488"/>
                        <a:pt x="355" y="487"/>
                        <a:pt x="348" y="495"/>
                      </a:cubicBezTo>
                      <a:cubicBezTo>
                        <a:pt x="343" y="499"/>
                        <a:pt x="342" y="505"/>
                        <a:pt x="342" y="510"/>
                      </a:cubicBezTo>
                      <a:cubicBezTo>
                        <a:pt x="342" y="516"/>
                        <a:pt x="346" y="532"/>
                        <a:pt x="341" y="538"/>
                      </a:cubicBezTo>
                      <a:cubicBezTo>
                        <a:pt x="338" y="542"/>
                        <a:pt x="333" y="542"/>
                        <a:pt x="331" y="539"/>
                      </a:cubicBezTo>
                      <a:cubicBezTo>
                        <a:pt x="328" y="543"/>
                        <a:pt x="332" y="549"/>
                        <a:pt x="337" y="550"/>
                      </a:cubicBezTo>
                      <a:cubicBezTo>
                        <a:pt x="346" y="552"/>
                        <a:pt x="358" y="544"/>
                        <a:pt x="359" y="532"/>
                      </a:cubicBezTo>
                      <a:cubicBezTo>
                        <a:pt x="360" y="528"/>
                        <a:pt x="358" y="524"/>
                        <a:pt x="355" y="518"/>
                      </a:cubicBezTo>
                      <a:close/>
                      <a:moveTo>
                        <a:pt x="363" y="535"/>
                      </a:moveTo>
                      <a:cubicBezTo>
                        <a:pt x="368" y="547"/>
                        <a:pt x="364" y="566"/>
                        <a:pt x="355" y="576"/>
                      </a:cubicBezTo>
                      <a:cubicBezTo>
                        <a:pt x="346" y="586"/>
                        <a:pt x="334" y="580"/>
                        <a:pt x="342" y="567"/>
                      </a:cubicBezTo>
                      <a:cubicBezTo>
                        <a:pt x="349" y="558"/>
                        <a:pt x="364" y="547"/>
                        <a:pt x="363" y="535"/>
                      </a:cubicBezTo>
                      <a:close/>
                      <a:moveTo>
                        <a:pt x="366" y="471"/>
                      </a:moveTo>
                      <a:cubicBezTo>
                        <a:pt x="367" y="471"/>
                        <a:pt x="369" y="471"/>
                        <a:pt x="369" y="472"/>
                      </a:cubicBezTo>
                      <a:cubicBezTo>
                        <a:pt x="369" y="462"/>
                        <a:pt x="375" y="444"/>
                        <a:pt x="384" y="429"/>
                      </a:cubicBezTo>
                      <a:cubicBezTo>
                        <a:pt x="383" y="434"/>
                        <a:pt x="382" y="439"/>
                        <a:pt x="382" y="443"/>
                      </a:cubicBezTo>
                      <a:cubicBezTo>
                        <a:pt x="383" y="476"/>
                        <a:pt x="406" y="482"/>
                        <a:pt x="418" y="505"/>
                      </a:cubicBezTo>
                      <a:cubicBezTo>
                        <a:pt x="423" y="513"/>
                        <a:pt x="423" y="525"/>
                        <a:pt x="411" y="529"/>
                      </a:cubicBezTo>
                      <a:cubicBezTo>
                        <a:pt x="406" y="531"/>
                        <a:pt x="400" y="530"/>
                        <a:pt x="396" y="526"/>
                      </a:cubicBezTo>
                      <a:cubicBezTo>
                        <a:pt x="393" y="523"/>
                        <a:pt x="392" y="519"/>
                        <a:pt x="392" y="515"/>
                      </a:cubicBezTo>
                      <a:cubicBezTo>
                        <a:pt x="392" y="514"/>
                        <a:pt x="393" y="512"/>
                        <a:pt x="394" y="511"/>
                      </a:cubicBezTo>
                      <a:cubicBezTo>
                        <a:pt x="393" y="511"/>
                        <a:pt x="393" y="511"/>
                        <a:pt x="393" y="513"/>
                      </a:cubicBezTo>
                      <a:cubicBezTo>
                        <a:pt x="393" y="516"/>
                        <a:pt x="396" y="521"/>
                        <a:pt x="400" y="522"/>
                      </a:cubicBezTo>
                      <a:cubicBezTo>
                        <a:pt x="405" y="522"/>
                        <a:pt x="408" y="518"/>
                        <a:pt x="409" y="514"/>
                      </a:cubicBezTo>
                      <a:cubicBezTo>
                        <a:pt x="409" y="510"/>
                        <a:pt x="406" y="507"/>
                        <a:pt x="403" y="506"/>
                      </a:cubicBezTo>
                      <a:cubicBezTo>
                        <a:pt x="397" y="504"/>
                        <a:pt x="392" y="510"/>
                        <a:pt x="391" y="515"/>
                      </a:cubicBezTo>
                      <a:cubicBezTo>
                        <a:pt x="390" y="520"/>
                        <a:pt x="391" y="524"/>
                        <a:pt x="394" y="527"/>
                      </a:cubicBezTo>
                      <a:cubicBezTo>
                        <a:pt x="399" y="532"/>
                        <a:pt x="405" y="534"/>
                        <a:pt x="412" y="532"/>
                      </a:cubicBezTo>
                      <a:cubicBezTo>
                        <a:pt x="427" y="528"/>
                        <a:pt x="427" y="515"/>
                        <a:pt x="421" y="504"/>
                      </a:cubicBezTo>
                      <a:cubicBezTo>
                        <a:pt x="408" y="480"/>
                        <a:pt x="384" y="475"/>
                        <a:pt x="386" y="441"/>
                      </a:cubicBezTo>
                      <a:cubicBezTo>
                        <a:pt x="387" y="427"/>
                        <a:pt x="394" y="413"/>
                        <a:pt x="408" y="405"/>
                      </a:cubicBezTo>
                      <a:cubicBezTo>
                        <a:pt x="426" y="396"/>
                        <a:pt x="450" y="399"/>
                        <a:pt x="461" y="417"/>
                      </a:cubicBezTo>
                      <a:cubicBezTo>
                        <a:pt x="448" y="398"/>
                        <a:pt x="416" y="404"/>
                        <a:pt x="401" y="422"/>
                      </a:cubicBezTo>
                      <a:cubicBezTo>
                        <a:pt x="393" y="431"/>
                        <a:pt x="388" y="448"/>
                        <a:pt x="394" y="462"/>
                      </a:cubicBezTo>
                      <a:cubicBezTo>
                        <a:pt x="406" y="489"/>
                        <a:pt x="436" y="476"/>
                        <a:pt x="426" y="451"/>
                      </a:cubicBezTo>
                      <a:cubicBezTo>
                        <a:pt x="420" y="437"/>
                        <a:pt x="423" y="423"/>
                        <a:pt x="437" y="416"/>
                      </a:cubicBezTo>
                      <a:cubicBezTo>
                        <a:pt x="446" y="412"/>
                        <a:pt x="455" y="414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7"/>
                        <a:pt x="461" y="416"/>
                        <a:pt x="460" y="415"/>
                      </a:cubicBezTo>
                      <a:cubicBezTo>
                        <a:pt x="464" y="420"/>
                        <a:pt x="468" y="424"/>
                        <a:pt x="472" y="429"/>
                      </a:cubicBezTo>
                      <a:cubicBezTo>
                        <a:pt x="483" y="437"/>
                        <a:pt x="493" y="442"/>
                        <a:pt x="507" y="445"/>
                      </a:cubicBezTo>
                      <a:cubicBezTo>
                        <a:pt x="508" y="445"/>
                        <a:pt x="508" y="445"/>
                        <a:pt x="508" y="445"/>
                      </a:cubicBezTo>
                      <a:cubicBezTo>
                        <a:pt x="496" y="449"/>
                        <a:pt x="474" y="450"/>
                        <a:pt x="464" y="444"/>
                      </a:cubicBezTo>
                      <a:cubicBezTo>
                        <a:pt x="464" y="445"/>
                        <a:pt x="463" y="445"/>
                        <a:pt x="463" y="446"/>
                      </a:cubicBezTo>
                      <a:cubicBezTo>
                        <a:pt x="472" y="451"/>
                        <a:pt x="489" y="452"/>
                        <a:pt x="502" y="449"/>
                      </a:cubicBezTo>
                      <a:cubicBezTo>
                        <a:pt x="500" y="450"/>
                        <a:pt x="499" y="452"/>
                        <a:pt x="498" y="453"/>
                      </a:cubicBezTo>
                      <a:cubicBezTo>
                        <a:pt x="498" y="453"/>
                        <a:pt x="498" y="453"/>
                        <a:pt x="498" y="453"/>
                      </a:cubicBezTo>
                      <a:cubicBezTo>
                        <a:pt x="490" y="459"/>
                        <a:pt x="484" y="465"/>
                        <a:pt x="479" y="471"/>
                      </a:cubicBezTo>
                      <a:cubicBezTo>
                        <a:pt x="473" y="479"/>
                        <a:pt x="468" y="491"/>
                        <a:pt x="458" y="494"/>
                      </a:cubicBezTo>
                      <a:cubicBezTo>
                        <a:pt x="450" y="496"/>
                        <a:pt x="441" y="493"/>
                        <a:pt x="435" y="486"/>
                      </a:cubicBezTo>
                      <a:cubicBezTo>
                        <a:pt x="430" y="480"/>
                        <a:pt x="429" y="471"/>
                        <a:pt x="432" y="464"/>
                      </a:cubicBezTo>
                      <a:cubicBezTo>
                        <a:pt x="436" y="457"/>
                        <a:pt x="442" y="453"/>
                        <a:pt x="449" y="454"/>
                      </a:cubicBezTo>
                      <a:cubicBezTo>
                        <a:pt x="455" y="455"/>
                        <a:pt x="459" y="458"/>
                        <a:pt x="461" y="464"/>
                      </a:cubicBezTo>
                      <a:cubicBezTo>
                        <a:pt x="459" y="460"/>
                        <a:pt x="455" y="458"/>
                        <a:pt x="451" y="458"/>
                      </a:cubicBezTo>
                      <a:cubicBezTo>
                        <a:pt x="446" y="459"/>
                        <a:pt x="443" y="464"/>
                        <a:pt x="444" y="469"/>
                      </a:cubicBezTo>
                      <a:cubicBezTo>
                        <a:pt x="444" y="474"/>
                        <a:pt x="449" y="477"/>
                        <a:pt x="454" y="476"/>
                      </a:cubicBezTo>
                      <a:cubicBezTo>
                        <a:pt x="458" y="475"/>
                        <a:pt x="461" y="472"/>
                        <a:pt x="462" y="467"/>
                      </a:cubicBezTo>
                      <a:cubicBezTo>
                        <a:pt x="462" y="465"/>
                        <a:pt x="461" y="462"/>
                        <a:pt x="460" y="460"/>
                      </a:cubicBezTo>
                      <a:cubicBezTo>
                        <a:pt x="457" y="457"/>
                        <a:pt x="454" y="454"/>
                        <a:pt x="449" y="453"/>
                      </a:cubicBezTo>
                      <a:cubicBezTo>
                        <a:pt x="442" y="452"/>
                        <a:pt x="435" y="456"/>
                        <a:pt x="431" y="463"/>
                      </a:cubicBezTo>
                      <a:cubicBezTo>
                        <a:pt x="427" y="471"/>
                        <a:pt x="429" y="481"/>
                        <a:pt x="435" y="488"/>
                      </a:cubicBezTo>
                      <a:cubicBezTo>
                        <a:pt x="440" y="495"/>
                        <a:pt x="450" y="498"/>
                        <a:pt x="459" y="496"/>
                      </a:cubicBezTo>
                      <a:cubicBezTo>
                        <a:pt x="461" y="495"/>
                        <a:pt x="464" y="494"/>
                        <a:pt x="466" y="492"/>
                      </a:cubicBezTo>
                      <a:cubicBezTo>
                        <a:pt x="465" y="494"/>
                        <a:pt x="465" y="495"/>
                        <a:pt x="464" y="496"/>
                      </a:cubicBezTo>
                      <a:cubicBezTo>
                        <a:pt x="455" y="515"/>
                        <a:pt x="455" y="538"/>
                        <a:pt x="438" y="552"/>
                      </a:cubicBezTo>
                      <a:cubicBezTo>
                        <a:pt x="438" y="552"/>
                        <a:pt x="439" y="553"/>
                        <a:pt x="439" y="554"/>
                      </a:cubicBezTo>
                      <a:cubicBezTo>
                        <a:pt x="442" y="552"/>
                        <a:pt x="444" y="550"/>
                        <a:pt x="447" y="547"/>
                      </a:cubicBezTo>
                      <a:cubicBezTo>
                        <a:pt x="450" y="543"/>
                        <a:pt x="452" y="540"/>
                        <a:pt x="454" y="536"/>
                      </a:cubicBezTo>
                      <a:cubicBezTo>
                        <a:pt x="455" y="540"/>
                        <a:pt x="455" y="545"/>
                        <a:pt x="457" y="550"/>
                      </a:cubicBezTo>
                      <a:cubicBezTo>
                        <a:pt x="459" y="559"/>
                        <a:pt x="462" y="566"/>
                        <a:pt x="468" y="574"/>
                      </a:cubicBezTo>
                      <a:cubicBezTo>
                        <a:pt x="470" y="577"/>
                        <a:pt x="472" y="580"/>
                        <a:pt x="475" y="582"/>
                      </a:cubicBezTo>
                      <a:cubicBezTo>
                        <a:pt x="481" y="588"/>
                        <a:pt x="486" y="591"/>
                        <a:pt x="494" y="594"/>
                      </a:cubicBezTo>
                      <a:cubicBezTo>
                        <a:pt x="502" y="597"/>
                        <a:pt x="508" y="598"/>
                        <a:pt x="517" y="597"/>
                      </a:cubicBezTo>
                      <a:cubicBezTo>
                        <a:pt x="524" y="595"/>
                        <a:pt x="531" y="592"/>
                        <a:pt x="537" y="587"/>
                      </a:cubicBezTo>
                      <a:cubicBezTo>
                        <a:pt x="546" y="577"/>
                        <a:pt x="548" y="563"/>
                        <a:pt x="543" y="551"/>
                      </a:cubicBezTo>
                      <a:cubicBezTo>
                        <a:pt x="538" y="539"/>
                        <a:pt x="527" y="530"/>
                        <a:pt x="515" y="523"/>
                      </a:cubicBezTo>
                      <a:cubicBezTo>
                        <a:pt x="531" y="547"/>
                        <a:pt x="512" y="561"/>
                        <a:pt x="509" y="572"/>
                      </a:cubicBezTo>
                      <a:cubicBezTo>
                        <a:pt x="505" y="588"/>
                        <a:pt x="517" y="595"/>
                        <a:pt x="529" y="591"/>
                      </a:cubicBezTo>
                      <a:cubicBezTo>
                        <a:pt x="528" y="591"/>
                        <a:pt x="528" y="591"/>
                        <a:pt x="528" y="591"/>
                      </a:cubicBezTo>
                      <a:cubicBezTo>
                        <a:pt x="525" y="593"/>
                        <a:pt x="521" y="595"/>
                        <a:pt x="517" y="595"/>
                      </a:cubicBezTo>
                      <a:cubicBezTo>
                        <a:pt x="509" y="596"/>
                        <a:pt x="502" y="595"/>
                        <a:pt x="495" y="593"/>
                      </a:cubicBezTo>
                      <a:cubicBezTo>
                        <a:pt x="487" y="590"/>
                        <a:pt x="482" y="586"/>
                        <a:pt x="477" y="580"/>
                      </a:cubicBezTo>
                      <a:cubicBezTo>
                        <a:pt x="468" y="571"/>
                        <a:pt x="463" y="563"/>
                        <a:pt x="460" y="551"/>
                      </a:cubicBezTo>
                      <a:cubicBezTo>
                        <a:pt x="461" y="555"/>
                        <a:pt x="463" y="558"/>
                        <a:pt x="465" y="561"/>
                      </a:cubicBezTo>
                      <a:cubicBezTo>
                        <a:pt x="471" y="570"/>
                        <a:pt x="484" y="575"/>
                        <a:pt x="494" y="569"/>
                      </a:cubicBezTo>
                      <a:cubicBezTo>
                        <a:pt x="498" y="566"/>
                        <a:pt x="500" y="561"/>
                        <a:pt x="499" y="556"/>
                      </a:cubicBezTo>
                      <a:cubicBezTo>
                        <a:pt x="499" y="552"/>
                        <a:pt x="497" y="549"/>
                        <a:pt x="493" y="547"/>
                      </a:cubicBezTo>
                      <a:cubicBezTo>
                        <a:pt x="490" y="545"/>
                        <a:pt x="485" y="545"/>
                        <a:pt x="482" y="547"/>
                      </a:cubicBezTo>
                      <a:cubicBezTo>
                        <a:pt x="477" y="549"/>
                        <a:pt x="474" y="555"/>
                        <a:pt x="476" y="560"/>
                      </a:cubicBezTo>
                      <a:cubicBezTo>
                        <a:pt x="478" y="563"/>
                        <a:pt x="481" y="564"/>
                        <a:pt x="484" y="564"/>
                      </a:cubicBezTo>
                      <a:cubicBezTo>
                        <a:pt x="486" y="563"/>
                        <a:pt x="488" y="562"/>
                        <a:pt x="487" y="560"/>
                      </a:cubicBezTo>
                      <a:cubicBezTo>
                        <a:pt x="487" y="561"/>
                        <a:pt x="485" y="561"/>
                        <a:pt x="483" y="561"/>
                      </a:cubicBezTo>
                      <a:cubicBezTo>
                        <a:pt x="480" y="561"/>
                        <a:pt x="479" y="558"/>
                        <a:pt x="481" y="555"/>
                      </a:cubicBezTo>
                      <a:cubicBezTo>
                        <a:pt x="481" y="554"/>
                        <a:pt x="483" y="553"/>
                        <a:pt x="486" y="552"/>
                      </a:cubicBezTo>
                      <a:cubicBezTo>
                        <a:pt x="489" y="552"/>
                        <a:pt x="491" y="554"/>
                        <a:pt x="492" y="557"/>
                      </a:cubicBezTo>
                      <a:cubicBezTo>
                        <a:pt x="493" y="560"/>
                        <a:pt x="492" y="563"/>
                        <a:pt x="489" y="565"/>
                      </a:cubicBezTo>
                      <a:cubicBezTo>
                        <a:pt x="481" y="570"/>
                        <a:pt x="469" y="564"/>
                        <a:pt x="465" y="557"/>
                      </a:cubicBezTo>
                      <a:cubicBezTo>
                        <a:pt x="448" y="533"/>
                        <a:pt x="466" y="492"/>
                        <a:pt x="484" y="470"/>
                      </a:cubicBezTo>
                      <a:cubicBezTo>
                        <a:pt x="480" y="479"/>
                        <a:pt x="479" y="488"/>
                        <a:pt x="481" y="498"/>
                      </a:cubicBezTo>
                      <a:cubicBezTo>
                        <a:pt x="482" y="502"/>
                        <a:pt x="484" y="507"/>
                        <a:pt x="489" y="511"/>
                      </a:cubicBezTo>
                      <a:cubicBezTo>
                        <a:pt x="485" y="506"/>
                        <a:pt x="484" y="501"/>
                        <a:pt x="483" y="497"/>
                      </a:cubicBezTo>
                      <a:cubicBezTo>
                        <a:pt x="481" y="486"/>
                        <a:pt x="484" y="475"/>
                        <a:pt x="491" y="466"/>
                      </a:cubicBezTo>
                      <a:cubicBezTo>
                        <a:pt x="496" y="459"/>
                        <a:pt x="501" y="455"/>
                        <a:pt x="507" y="451"/>
                      </a:cubicBezTo>
                      <a:cubicBezTo>
                        <a:pt x="519" y="444"/>
                        <a:pt x="531" y="444"/>
                        <a:pt x="544" y="438"/>
                      </a:cubicBezTo>
                      <a:cubicBezTo>
                        <a:pt x="545" y="438"/>
                        <a:pt x="545" y="438"/>
                        <a:pt x="545" y="438"/>
                      </a:cubicBezTo>
                      <a:cubicBezTo>
                        <a:pt x="552" y="434"/>
                        <a:pt x="557" y="431"/>
                        <a:pt x="563" y="426"/>
                      </a:cubicBezTo>
                      <a:cubicBezTo>
                        <a:pt x="565" y="425"/>
                        <a:pt x="579" y="413"/>
                        <a:pt x="578" y="410"/>
                      </a:cubicBezTo>
                      <a:cubicBezTo>
                        <a:pt x="576" y="410"/>
                        <a:pt x="568" y="418"/>
                        <a:pt x="566" y="419"/>
                      </a:cubicBezTo>
                      <a:cubicBezTo>
                        <a:pt x="558" y="425"/>
                        <a:pt x="551" y="429"/>
                        <a:pt x="543" y="433"/>
                      </a:cubicBezTo>
                      <a:cubicBezTo>
                        <a:pt x="542" y="434"/>
                        <a:pt x="542" y="434"/>
                        <a:pt x="542" y="434"/>
                      </a:cubicBezTo>
                      <a:cubicBezTo>
                        <a:pt x="530" y="439"/>
                        <a:pt x="520" y="442"/>
                        <a:pt x="507" y="441"/>
                      </a:cubicBezTo>
                      <a:cubicBezTo>
                        <a:pt x="492" y="439"/>
                        <a:pt x="477" y="432"/>
                        <a:pt x="470" y="418"/>
                      </a:cubicBezTo>
                      <a:cubicBezTo>
                        <a:pt x="465" y="411"/>
                        <a:pt x="464" y="398"/>
                        <a:pt x="473" y="393"/>
                      </a:cubicBezTo>
                      <a:cubicBezTo>
                        <a:pt x="476" y="391"/>
                        <a:pt x="479" y="391"/>
                        <a:pt x="482" y="393"/>
                      </a:cubicBezTo>
                      <a:cubicBezTo>
                        <a:pt x="484" y="395"/>
                        <a:pt x="484" y="398"/>
                        <a:pt x="483" y="401"/>
                      </a:cubicBezTo>
                      <a:cubicBezTo>
                        <a:pt x="481" y="403"/>
                        <a:pt x="480" y="404"/>
                        <a:pt x="478" y="404"/>
                      </a:cubicBezTo>
                      <a:cubicBezTo>
                        <a:pt x="475" y="405"/>
                        <a:pt x="473" y="402"/>
                        <a:pt x="474" y="399"/>
                      </a:cubicBezTo>
                      <a:cubicBezTo>
                        <a:pt x="474" y="398"/>
                        <a:pt x="475" y="397"/>
                        <a:pt x="477" y="396"/>
                      </a:cubicBezTo>
                      <a:cubicBezTo>
                        <a:pt x="475" y="395"/>
                        <a:pt x="473" y="396"/>
                        <a:pt x="472" y="398"/>
                      </a:cubicBezTo>
                      <a:cubicBezTo>
                        <a:pt x="470" y="400"/>
                        <a:pt x="470" y="404"/>
                        <a:pt x="472" y="406"/>
                      </a:cubicBezTo>
                      <a:cubicBezTo>
                        <a:pt x="476" y="410"/>
                        <a:pt x="482" y="411"/>
                        <a:pt x="486" y="407"/>
                      </a:cubicBezTo>
                      <a:cubicBezTo>
                        <a:pt x="489" y="405"/>
                        <a:pt x="491" y="401"/>
                        <a:pt x="491" y="397"/>
                      </a:cubicBezTo>
                      <a:cubicBezTo>
                        <a:pt x="491" y="393"/>
                        <a:pt x="489" y="389"/>
                        <a:pt x="486" y="387"/>
                      </a:cubicBezTo>
                      <a:cubicBezTo>
                        <a:pt x="482" y="384"/>
                        <a:pt x="476" y="384"/>
                        <a:pt x="471" y="386"/>
                      </a:cubicBezTo>
                      <a:cubicBezTo>
                        <a:pt x="461" y="392"/>
                        <a:pt x="461" y="406"/>
                        <a:pt x="466" y="416"/>
                      </a:cubicBezTo>
                      <a:cubicBezTo>
                        <a:pt x="468" y="419"/>
                        <a:pt x="470" y="422"/>
                        <a:pt x="473" y="425"/>
                      </a:cubicBezTo>
                      <a:cubicBezTo>
                        <a:pt x="464" y="417"/>
                        <a:pt x="458" y="409"/>
                        <a:pt x="453" y="397"/>
                      </a:cubicBezTo>
                      <a:cubicBezTo>
                        <a:pt x="451" y="390"/>
                        <a:pt x="450" y="383"/>
                        <a:pt x="450" y="375"/>
                      </a:cubicBezTo>
                      <a:cubicBezTo>
                        <a:pt x="451" y="367"/>
                        <a:pt x="453" y="361"/>
                        <a:pt x="458" y="354"/>
                      </a:cubicBezTo>
                      <a:cubicBezTo>
                        <a:pt x="460" y="351"/>
                        <a:pt x="463" y="348"/>
                        <a:pt x="466" y="345"/>
                      </a:cubicBezTo>
                      <a:cubicBezTo>
                        <a:pt x="466" y="345"/>
                        <a:pt x="466" y="345"/>
                        <a:pt x="466" y="345"/>
                      </a:cubicBezTo>
                      <a:cubicBezTo>
                        <a:pt x="458" y="354"/>
                        <a:pt x="459" y="368"/>
                        <a:pt x="475" y="371"/>
                      </a:cubicBezTo>
                      <a:cubicBezTo>
                        <a:pt x="487" y="374"/>
                        <a:pt x="507" y="362"/>
                        <a:pt x="522" y="387"/>
                      </a:cubicBezTo>
                      <a:cubicBezTo>
                        <a:pt x="522" y="373"/>
                        <a:pt x="518" y="359"/>
                        <a:pt x="509" y="350"/>
                      </a:cubicBezTo>
                      <a:cubicBezTo>
                        <a:pt x="500" y="340"/>
                        <a:pt x="486" y="336"/>
                        <a:pt x="474" y="340"/>
                      </a:cubicBezTo>
                      <a:cubicBezTo>
                        <a:pt x="467" y="342"/>
                        <a:pt x="461" y="347"/>
                        <a:pt x="456" y="353"/>
                      </a:cubicBezTo>
                      <a:cubicBezTo>
                        <a:pt x="452" y="361"/>
                        <a:pt x="449" y="367"/>
                        <a:pt x="448" y="375"/>
                      </a:cubicBezTo>
                      <a:cubicBezTo>
                        <a:pt x="448" y="384"/>
                        <a:pt x="449" y="390"/>
                        <a:pt x="451" y="398"/>
                      </a:cubicBezTo>
                      <a:cubicBezTo>
                        <a:pt x="452" y="401"/>
                        <a:pt x="454" y="404"/>
                        <a:pt x="455" y="407"/>
                      </a:cubicBezTo>
                      <a:cubicBezTo>
                        <a:pt x="456" y="409"/>
                        <a:pt x="457" y="410"/>
                        <a:pt x="458" y="412"/>
                      </a:cubicBezTo>
                      <a:cubicBezTo>
                        <a:pt x="445" y="395"/>
                        <a:pt x="422" y="394"/>
                        <a:pt x="404" y="404"/>
                      </a:cubicBezTo>
                      <a:cubicBezTo>
                        <a:pt x="402" y="405"/>
                        <a:pt x="400" y="406"/>
                        <a:pt x="399" y="407"/>
                      </a:cubicBezTo>
                      <a:cubicBezTo>
                        <a:pt x="380" y="421"/>
                        <a:pt x="367" y="446"/>
                        <a:pt x="366" y="471"/>
                      </a:cubicBezTo>
                      <a:close/>
                      <a:moveTo>
                        <a:pt x="356" y="487"/>
                      </a:moveTo>
                      <a:cubicBezTo>
                        <a:pt x="362" y="485"/>
                        <a:pt x="370" y="488"/>
                        <a:pt x="373" y="492"/>
                      </a:cubicBezTo>
                      <a:cubicBezTo>
                        <a:pt x="379" y="488"/>
                        <a:pt x="376" y="474"/>
                        <a:pt x="366" y="474"/>
                      </a:cubicBezTo>
                      <a:cubicBezTo>
                        <a:pt x="359" y="474"/>
                        <a:pt x="354" y="481"/>
                        <a:pt x="356" y="487"/>
                      </a:cubicBezTo>
                      <a:close/>
                      <a:moveTo>
                        <a:pt x="354" y="474"/>
                      </a:moveTo>
                      <a:cubicBezTo>
                        <a:pt x="344" y="479"/>
                        <a:pt x="335" y="488"/>
                        <a:pt x="331" y="496"/>
                      </a:cubicBezTo>
                      <a:cubicBezTo>
                        <a:pt x="326" y="505"/>
                        <a:pt x="323" y="516"/>
                        <a:pt x="323" y="526"/>
                      </a:cubicBezTo>
                      <a:cubicBezTo>
                        <a:pt x="322" y="544"/>
                        <a:pt x="326" y="564"/>
                        <a:pt x="316" y="580"/>
                      </a:cubicBezTo>
                      <a:cubicBezTo>
                        <a:pt x="307" y="593"/>
                        <a:pt x="292" y="597"/>
                        <a:pt x="282" y="592"/>
                      </a:cubicBezTo>
                      <a:cubicBezTo>
                        <a:pt x="273" y="588"/>
                        <a:pt x="267" y="578"/>
                        <a:pt x="269" y="568"/>
                      </a:cubicBezTo>
                      <a:cubicBezTo>
                        <a:pt x="270" y="561"/>
                        <a:pt x="278" y="552"/>
                        <a:pt x="286" y="554"/>
                      </a:cubicBezTo>
                      <a:cubicBezTo>
                        <a:pt x="290" y="555"/>
                        <a:pt x="293" y="559"/>
                        <a:pt x="291" y="561"/>
                      </a:cubicBezTo>
                      <a:cubicBezTo>
                        <a:pt x="288" y="559"/>
                        <a:pt x="284" y="561"/>
                        <a:pt x="282" y="566"/>
                      </a:cubicBezTo>
                      <a:cubicBezTo>
                        <a:pt x="281" y="568"/>
                        <a:pt x="282" y="572"/>
                        <a:pt x="284" y="575"/>
                      </a:cubicBezTo>
                      <a:cubicBezTo>
                        <a:pt x="287" y="579"/>
                        <a:pt x="292" y="582"/>
                        <a:pt x="298" y="579"/>
                      </a:cubicBezTo>
                      <a:cubicBezTo>
                        <a:pt x="310" y="574"/>
                        <a:pt x="311" y="553"/>
                        <a:pt x="310" y="540"/>
                      </a:cubicBezTo>
                      <a:cubicBezTo>
                        <a:pt x="309" y="521"/>
                        <a:pt x="314" y="503"/>
                        <a:pt x="327" y="488"/>
                      </a:cubicBezTo>
                      <a:cubicBezTo>
                        <a:pt x="334" y="480"/>
                        <a:pt x="343" y="474"/>
                        <a:pt x="354" y="474"/>
                      </a:cubicBezTo>
                      <a:close/>
                      <a:moveTo>
                        <a:pt x="517" y="353"/>
                      </a:moveTo>
                      <a:cubicBezTo>
                        <a:pt x="509" y="340"/>
                        <a:pt x="520" y="331"/>
                        <a:pt x="526" y="324"/>
                      </a:cubicBezTo>
                      <a:cubicBezTo>
                        <a:pt x="533" y="316"/>
                        <a:pt x="536" y="304"/>
                        <a:pt x="527" y="297"/>
                      </a:cubicBezTo>
                      <a:cubicBezTo>
                        <a:pt x="521" y="309"/>
                        <a:pt x="514" y="305"/>
                        <a:pt x="506" y="314"/>
                      </a:cubicBezTo>
                      <a:cubicBezTo>
                        <a:pt x="498" y="322"/>
                        <a:pt x="499" y="341"/>
                        <a:pt x="517" y="353"/>
                      </a:cubicBezTo>
                      <a:close/>
                      <a:moveTo>
                        <a:pt x="586" y="297"/>
                      </a:moveTo>
                      <a:cubicBezTo>
                        <a:pt x="558" y="283"/>
                        <a:pt x="577" y="251"/>
                        <a:pt x="594" y="247"/>
                      </a:cubicBezTo>
                      <a:cubicBezTo>
                        <a:pt x="582" y="256"/>
                        <a:pt x="576" y="285"/>
                        <a:pt x="586" y="297"/>
                      </a:cubicBezTo>
                      <a:close/>
                      <a:moveTo>
                        <a:pt x="601" y="307"/>
                      </a:moveTo>
                      <a:cubicBezTo>
                        <a:pt x="587" y="320"/>
                        <a:pt x="564" y="323"/>
                        <a:pt x="551" y="315"/>
                      </a:cubicBezTo>
                      <a:cubicBezTo>
                        <a:pt x="521" y="298"/>
                        <a:pt x="541" y="266"/>
                        <a:pt x="563" y="288"/>
                      </a:cubicBezTo>
                      <a:cubicBezTo>
                        <a:pt x="575" y="300"/>
                        <a:pt x="583" y="307"/>
                        <a:pt x="601" y="307"/>
                      </a:cubicBezTo>
                      <a:close/>
                      <a:moveTo>
                        <a:pt x="711" y="198"/>
                      </a:moveTo>
                      <a:cubicBezTo>
                        <a:pt x="679" y="185"/>
                        <a:pt x="653" y="202"/>
                        <a:pt x="635" y="223"/>
                      </a:cubicBezTo>
                      <a:cubicBezTo>
                        <a:pt x="626" y="235"/>
                        <a:pt x="618" y="254"/>
                        <a:pt x="602" y="258"/>
                      </a:cubicBezTo>
                      <a:cubicBezTo>
                        <a:pt x="619" y="275"/>
                        <a:pt x="645" y="235"/>
                        <a:pt x="655" y="224"/>
                      </a:cubicBezTo>
                      <a:cubicBezTo>
                        <a:pt x="671" y="205"/>
                        <a:pt x="691" y="195"/>
                        <a:pt x="711" y="198"/>
                      </a:cubicBezTo>
                      <a:close/>
                      <a:moveTo>
                        <a:pt x="945" y="804"/>
                      </a:moveTo>
                      <a:cubicBezTo>
                        <a:pt x="927" y="823"/>
                        <a:pt x="940" y="857"/>
                        <a:pt x="939" y="871"/>
                      </a:cubicBezTo>
                      <a:cubicBezTo>
                        <a:pt x="937" y="894"/>
                        <a:pt x="916" y="895"/>
                        <a:pt x="914" y="873"/>
                      </a:cubicBezTo>
                      <a:cubicBezTo>
                        <a:pt x="911" y="851"/>
                        <a:pt x="924" y="818"/>
                        <a:pt x="945" y="804"/>
                      </a:cubicBezTo>
                      <a:close/>
                      <a:moveTo>
                        <a:pt x="967" y="954"/>
                      </a:moveTo>
                      <a:cubicBezTo>
                        <a:pt x="996" y="939"/>
                        <a:pt x="1020" y="959"/>
                        <a:pt x="1036" y="960"/>
                      </a:cubicBezTo>
                      <a:cubicBezTo>
                        <a:pt x="1053" y="961"/>
                        <a:pt x="1056" y="945"/>
                        <a:pt x="1039" y="939"/>
                      </a:cubicBezTo>
                      <a:cubicBezTo>
                        <a:pt x="1017" y="931"/>
                        <a:pt x="986" y="938"/>
                        <a:pt x="967" y="954"/>
                      </a:cubicBezTo>
                      <a:close/>
                      <a:moveTo>
                        <a:pt x="742" y="542"/>
                      </a:moveTo>
                      <a:cubicBezTo>
                        <a:pt x="736" y="560"/>
                        <a:pt x="745" y="570"/>
                        <a:pt x="764" y="578"/>
                      </a:cubicBezTo>
                      <a:cubicBezTo>
                        <a:pt x="778" y="584"/>
                        <a:pt x="787" y="596"/>
                        <a:pt x="783" y="607"/>
                      </a:cubicBezTo>
                      <a:cubicBezTo>
                        <a:pt x="792" y="603"/>
                        <a:pt x="796" y="589"/>
                        <a:pt x="790" y="580"/>
                      </a:cubicBezTo>
                      <a:cubicBezTo>
                        <a:pt x="782" y="566"/>
                        <a:pt x="764" y="568"/>
                        <a:pt x="751" y="559"/>
                      </a:cubicBezTo>
                      <a:cubicBezTo>
                        <a:pt x="747" y="556"/>
                        <a:pt x="742" y="550"/>
                        <a:pt x="742" y="542"/>
                      </a:cubicBezTo>
                      <a:close/>
                      <a:moveTo>
                        <a:pt x="809" y="898"/>
                      </a:moveTo>
                      <a:cubicBezTo>
                        <a:pt x="808" y="899"/>
                        <a:pt x="806" y="900"/>
                        <a:pt x="804" y="899"/>
                      </a:cubicBezTo>
                      <a:cubicBezTo>
                        <a:pt x="802" y="898"/>
                        <a:pt x="802" y="896"/>
                        <a:pt x="802" y="894"/>
                      </a:cubicBezTo>
                      <a:cubicBezTo>
                        <a:pt x="803" y="892"/>
                        <a:pt x="806" y="892"/>
                        <a:pt x="808" y="892"/>
                      </a:cubicBezTo>
                      <a:cubicBezTo>
                        <a:pt x="810" y="893"/>
                        <a:pt x="810" y="896"/>
                        <a:pt x="809" y="898"/>
                      </a:cubicBezTo>
                      <a:close/>
                      <a:moveTo>
                        <a:pt x="808" y="876"/>
                      </a:moveTo>
                      <a:cubicBezTo>
                        <a:pt x="806" y="880"/>
                        <a:pt x="802" y="882"/>
                        <a:pt x="798" y="880"/>
                      </a:cubicBezTo>
                      <a:cubicBezTo>
                        <a:pt x="794" y="878"/>
                        <a:pt x="793" y="873"/>
                        <a:pt x="794" y="870"/>
                      </a:cubicBezTo>
                      <a:cubicBezTo>
                        <a:pt x="796" y="866"/>
                        <a:pt x="801" y="864"/>
                        <a:pt x="805" y="866"/>
                      </a:cubicBezTo>
                      <a:cubicBezTo>
                        <a:pt x="808" y="868"/>
                        <a:pt x="810" y="873"/>
                        <a:pt x="808" y="876"/>
                      </a:cubicBezTo>
                      <a:close/>
                      <a:moveTo>
                        <a:pt x="811" y="888"/>
                      </a:moveTo>
                      <a:cubicBezTo>
                        <a:pt x="810" y="891"/>
                        <a:pt x="807" y="892"/>
                        <a:pt x="805" y="890"/>
                      </a:cubicBezTo>
                      <a:cubicBezTo>
                        <a:pt x="802" y="889"/>
                        <a:pt x="801" y="886"/>
                        <a:pt x="802" y="884"/>
                      </a:cubicBezTo>
                      <a:cubicBezTo>
                        <a:pt x="804" y="881"/>
                        <a:pt x="807" y="880"/>
                        <a:pt x="809" y="882"/>
                      </a:cubicBezTo>
                      <a:cubicBezTo>
                        <a:pt x="812" y="883"/>
                        <a:pt x="813" y="886"/>
                        <a:pt x="811" y="888"/>
                      </a:cubicBezTo>
                      <a:close/>
                      <a:moveTo>
                        <a:pt x="925" y="593"/>
                      </a:moveTo>
                      <a:cubicBezTo>
                        <a:pt x="922" y="594"/>
                        <a:pt x="919" y="596"/>
                        <a:pt x="918" y="599"/>
                      </a:cubicBezTo>
                      <a:cubicBezTo>
                        <a:pt x="917" y="602"/>
                        <a:pt x="917" y="607"/>
                        <a:pt x="920" y="611"/>
                      </a:cubicBezTo>
                      <a:cubicBezTo>
                        <a:pt x="924" y="615"/>
                        <a:pt x="930" y="614"/>
                        <a:pt x="934" y="612"/>
                      </a:cubicBezTo>
                      <a:cubicBezTo>
                        <a:pt x="940" y="607"/>
                        <a:pt x="937" y="602"/>
                        <a:pt x="938" y="597"/>
                      </a:cubicBezTo>
                      <a:cubicBezTo>
                        <a:pt x="939" y="592"/>
                        <a:pt x="945" y="588"/>
                        <a:pt x="953" y="588"/>
                      </a:cubicBezTo>
                      <a:cubicBezTo>
                        <a:pt x="961" y="588"/>
                        <a:pt x="968" y="593"/>
                        <a:pt x="970" y="601"/>
                      </a:cubicBezTo>
                      <a:cubicBezTo>
                        <a:pt x="972" y="606"/>
                        <a:pt x="970" y="611"/>
                        <a:pt x="965" y="613"/>
                      </a:cubicBezTo>
                      <a:cubicBezTo>
                        <a:pt x="967" y="608"/>
                        <a:pt x="963" y="602"/>
                        <a:pt x="956" y="604"/>
                      </a:cubicBezTo>
                      <a:cubicBezTo>
                        <a:pt x="953" y="605"/>
                        <a:pt x="948" y="611"/>
                        <a:pt x="942" y="617"/>
                      </a:cubicBezTo>
                      <a:cubicBezTo>
                        <a:pt x="937" y="623"/>
                        <a:pt x="931" y="628"/>
                        <a:pt x="924" y="629"/>
                      </a:cubicBezTo>
                      <a:cubicBezTo>
                        <a:pt x="910" y="631"/>
                        <a:pt x="897" y="620"/>
                        <a:pt x="898" y="606"/>
                      </a:cubicBezTo>
                      <a:cubicBezTo>
                        <a:pt x="898" y="599"/>
                        <a:pt x="902" y="593"/>
                        <a:pt x="907" y="588"/>
                      </a:cubicBezTo>
                      <a:cubicBezTo>
                        <a:pt x="912" y="583"/>
                        <a:pt x="929" y="573"/>
                        <a:pt x="931" y="564"/>
                      </a:cubicBezTo>
                      <a:cubicBezTo>
                        <a:pt x="932" y="557"/>
                        <a:pt x="928" y="553"/>
                        <a:pt x="923" y="554"/>
                      </a:cubicBezTo>
                      <a:cubicBezTo>
                        <a:pt x="925" y="549"/>
                        <a:pt x="933" y="547"/>
                        <a:pt x="938" y="551"/>
                      </a:cubicBezTo>
                      <a:cubicBezTo>
                        <a:pt x="948" y="557"/>
                        <a:pt x="951" y="573"/>
                        <a:pt x="941" y="585"/>
                      </a:cubicBezTo>
                      <a:cubicBezTo>
                        <a:pt x="937" y="589"/>
                        <a:pt x="932" y="591"/>
                        <a:pt x="925" y="593"/>
                      </a:cubicBezTo>
                      <a:close/>
                      <a:moveTo>
                        <a:pt x="412" y="567"/>
                      </a:moveTo>
                      <a:cubicBezTo>
                        <a:pt x="410" y="565"/>
                        <a:pt x="409" y="562"/>
                        <a:pt x="411" y="559"/>
                      </a:cubicBezTo>
                      <a:cubicBezTo>
                        <a:pt x="412" y="557"/>
                        <a:pt x="416" y="556"/>
                        <a:pt x="418" y="558"/>
                      </a:cubicBezTo>
                      <a:cubicBezTo>
                        <a:pt x="421" y="559"/>
                        <a:pt x="421" y="563"/>
                        <a:pt x="420" y="565"/>
                      </a:cubicBezTo>
                      <a:cubicBezTo>
                        <a:pt x="418" y="568"/>
                        <a:pt x="415" y="568"/>
                        <a:pt x="412" y="567"/>
                      </a:cubicBezTo>
                      <a:close/>
                      <a:moveTo>
                        <a:pt x="402" y="563"/>
                      </a:moveTo>
                      <a:cubicBezTo>
                        <a:pt x="400" y="562"/>
                        <a:pt x="400" y="559"/>
                        <a:pt x="401" y="557"/>
                      </a:cubicBezTo>
                      <a:cubicBezTo>
                        <a:pt x="402" y="555"/>
                        <a:pt x="405" y="555"/>
                        <a:pt x="407" y="556"/>
                      </a:cubicBezTo>
                      <a:cubicBezTo>
                        <a:pt x="409" y="557"/>
                        <a:pt x="409" y="560"/>
                        <a:pt x="408" y="562"/>
                      </a:cubicBezTo>
                      <a:cubicBezTo>
                        <a:pt x="407" y="564"/>
                        <a:pt x="404" y="564"/>
                        <a:pt x="402" y="563"/>
                      </a:cubicBezTo>
                      <a:close/>
                      <a:moveTo>
                        <a:pt x="425" y="565"/>
                      </a:moveTo>
                      <a:cubicBezTo>
                        <a:pt x="422" y="562"/>
                        <a:pt x="421" y="557"/>
                        <a:pt x="423" y="553"/>
                      </a:cubicBezTo>
                      <a:cubicBezTo>
                        <a:pt x="426" y="550"/>
                        <a:pt x="431" y="549"/>
                        <a:pt x="435" y="551"/>
                      </a:cubicBezTo>
                      <a:cubicBezTo>
                        <a:pt x="439" y="554"/>
                        <a:pt x="440" y="559"/>
                        <a:pt x="437" y="563"/>
                      </a:cubicBezTo>
                      <a:cubicBezTo>
                        <a:pt x="434" y="566"/>
                        <a:pt x="429" y="567"/>
                        <a:pt x="425" y="565"/>
                      </a:cubicBezTo>
                      <a:close/>
                      <a:moveTo>
                        <a:pt x="615" y="347"/>
                      </a:moveTo>
                      <a:cubicBezTo>
                        <a:pt x="620" y="375"/>
                        <a:pt x="641" y="386"/>
                        <a:pt x="647" y="398"/>
                      </a:cubicBezTo>
                      <a:cubicBezTo>
                        <a:pt x="654" y="411"/>
                        <a:pt x="639" y="420"/>
                        <a:pt x="628" y="407"/>
                      </a:cubicBezTo>
                      <a:cubicBezTo>
                        <a:pt x="616" y="394"/>
                        <a:pt x="612" y="368"/>
                        <a:pt x="615" y="347"/>
                      </a:cubicBezTo>
                      <a:close/>
                      <a:moveTo>
                        <a:pt x="552" y="477"/>
                      </a:moveTo>
                      <a:cubicBezTo>
                        <a:pt x="543" y="486"/>
                        <a:pt x="516" y="491"/>
                        <a:pt x="502" y="485"/>
                      </a:cubicBezTo>
                      <a:cubicBezTo>
                        <a:pt x="487" y="479"/>
                        <a:pt x="488" y="465"/>
                        <a:pt x="506" y="469"/>
                      </a:cubicBezTo>
                      <a:cubicBezTo>
                        <a:pt x="520" y="472"/>
                        <a:pt x="539" y="483"/>
                        <a:pt x="552" y="477"/>
                      </a:cubicBezTo>
                      <a:close/>
                      <a:moveTo>
                        <a:pt x="689" y="486"/>
                      </a:moveTo>
                      <a:cubicBezTo>
                        <a:pt x="690" y="484"/>
                        <a:pt x="689" y="481"/>
                        <a:pt x="687" y="481"/>
                      </a:cubicBezTo>
                      <a:cubicBezTo>
                        <a:pt x="685" y="480"/>
                        <a:pt x="683" y="481"/>
                        <a:pt x="682" y="483"/>
                      </a:cubicBezTo>
                      <a:cubicBezTo>
                        <a:pt x="681" y="485"/>
                        <a:pt x="682" y="487"/>
                        <a:pt x="684" y="488"/>
                      </a:cubicBezTo>
                      <a:cubicBezTo>
                        <a:pt x="686" y="489"/>
                        <a:pt x="689" y="488"/>
                        <a:pt x="689" y="486"/>
                      </a:cubicBezTo>
                      <a:close/>
                      <a:moveTo>
                        <a:pt x="627" y="465"/>
                      </a:moveTo>
                      <a:cubicBezTo>
                        <a:pt x="633" y="458"/>
                        <a:pt x="642" y="466"/>
                        <a:pt x="646" y="469"/>
                      </a:cubicBezTo>
                      <a:cubicBezTo>
                        <a:pt x="649" y="470"/>
                        <a:pt x="651" y="471"/>
                        <a:pt x="654" y="470"/>
                      </a:cubicBezTo>
                      <a:cubicBezTo>
                        <a:pt x="652" y="473"/>
                        <a:pt x="643" y="477"/>
                        <a:pt x="639" y="478"/>
                      </a:cubicBezTo>
                      <a:cubicBezTo>
                        <a:pt x="633" y="479"/>
                        <a:pt x="627" y="476"/>
                        <a:pt x="626" y="468"/>
                      </a:cubicBezTo>
                      <a:cubicBezTo>
                        <a:pt x="629" y="470"/>
                        <a:pt x="634" y="472"/>
                        <a:pt x="637" y="471"/>
                      </a:cubicBezTo>
                      <a:cubicBezTo>
                        <a:pt x="635" y="471"/>
                        <a:pt x="630" y="469"/>
                        <a:pt x="627" y="465"/>
                      </a:cubicBezTo>
                      <a:close/>
                      <a:moveTo>
                        <a:pt x="673" y="500"/>
                      </a:moveTo>
                      <a:cubicBezTo>
                        <a:pt x="675" y="496"/>
                        <a:pt x="672" y="491"/>
                        <a:pt x="668" y="490"/>
                      </a:cubicBezTo>
                      <a:cubicBezTo>
                        <a:pt x="665" y="489"/>
                        <a:pt x="660" y="491"/>
                        <a:pt x="659" y="495"/>
                      </a:cubicBezTo>
                      <a:cubicBezTo>
                        <a:pt x="657" y="499"/>
                        <a:pt x="660" y="503"/>
                        <a:pt x="663" y="504"/>
                      </a:cubicBezTo>
                      <a:cubicBezTo>
                        <a:pt x="667" y="506"/>
                        <a:pt x="672" y="504"/>
                        <a:pt x="673" y="500"/>
                      </a:cubicBezTo>
                      <a:close/>
                      <a:moveTo>
                        <a:pt x="684" y="494"/>
                      </a:moveTo>
                      <a:cubicBezTo>
                        <a:pt x="685" y="491"/>
                        <a:pt x="683" y="488"/>
                        <a:pt x="681" y="487"/>
                      </a:cubicBezTo>
                      <a:cubicBezTo>
                        <a:pt x="678" y="486"/>
                        <a:pt x="675" y="488"/>
                        <a:pt x="675" y="490"/>
                      </a:cubicBezTo>
                      <a:cubicBezTo>
                        <a:pt x="674" y="493"/>
                        <a:pt x="675" y="496"/>
                        <a:pt x="678" y="497"/>
                      </a:cubicBezTo>
                      <a:cubicBezTo>
                        <a:pt x="680" y="498"/>
                        <a:pt x="683" y="496"/>
                        <a:pt x="684" y="494"/>
                      </a:cubicBezTo>
                      <a:close/>
                      <a:moveTo>
                        <a:pt x="570" y="469"/>
                      </a:moveTo>
                      <a:cubicBezTo>
                        <a:pt x="573" y="468"/>
                        <a:pt x="576" y="466"/>
                        <a:pt x="577" y="463"/>
                      </a:cubicBezTo>
                      <a:cubicBezTo>
                        <a:pt x="578" y="460"/>
                        <a:pt x="577" y="455"/>
                        <a:pt x="573" y="452"/>
                      </a:cubicBezTo>
                      <a:cubicBezTo>
                        <a:pt x="569" y="448"/>
                        <a:pt x="564" y="449"/>
                        <a:pt x="560" y="452"/>
                      </a:cubicBezTo>
                      <a:cubicBezTo>
                        <a:pt x="554" y="456"/>
                        <a:pt x="558" y="462"/>
                        <a:pt x="557" y="467"/>
                      </a:cubicBezTo>
                      <a:cubicBezTo>
                        <a:pt x="556" y="472"/>
                        <a:pt x="550" y="476"/>
                        <a:pt x="543" y="476"/>
                      </a:cubicBezTo>
                      <a:cubicBezTo>
                        <a:pt x="535" y="477"/>
                        <a:pt x="528" y="473"/>
                        <a:pt x="525" y="465"/>
                      </a:cubicBezTo>
                      <a:cubicBezTo>
                        <a:pt x="523" y="460"/>
                        <a:pt x="524" y="455"/>
                        <a:pt x="529" y="453"/>
                      </a:cubicBezTo>
                      <a:cubicBezTo>
                        <a:pt x="528" y="458"/>
                        <a:pt x="532" y="464"/>
                        <a:pt x="538" y="461"/>
                      </a:cubicBezTo>
                      <a:cubicBezTo>
                        <a:pt x="542" y="459"/>
                        <a:pt x="546" y="453"/>
                        <a:pt x="551" y="447"/>
                      </a:cubicBezTo>
                      <a:cubicBezTo>
                        <a:pt x="556" y="441"/>
                        <a:pt x="562" y="436"/>
                        <a:pt x="569" y="434"/>
                      </a:cubicBezTo>
                      <a:cubicBezTo>
                        <a:pt x="582" y="431"/>
                        <a:pt x="595" y="441"/>
                        <a:pt x="596" y="454"/>
                      </a:cubicBezTo>
                      <a:cubicBezTo>
                        <a:pt x="596" y="462"/>
                        <a:pt x="593" y="468"/>
                        <a:pt x="588" y="473"/>
                      </a:cubicBezTo>
                      <a:cubicBezTo>
                        <a:pt x="583" y="478"/>
                        <a:pt x="568" y="489"/>
                        <a:pt x="567" y="498"/>
                      </a:cubicBezTo>
                      <a:cubicBezTo>
                        <a:pt x="566" y="505"/>
                        <a:pt x="571" y="509"/>
                        <a:pt x="575" y="508"/>
                      </a:cubicBezTo>
                      <a:cubicBezTo>
                        <a:pt x="574" y="513"/>
                        <a:pt x="566" y="515"/>
                        <a:pt x="560" y="512"/>
                      </a:cubicBezTo>
                      <a:cubicBezTo>
                        <a:pt x="551" y="507"/>
                        <a:pt x="546" y="491"/>
                        <a:pt x="555" y="479"/>
                      </a:cubicBezTo>
                      <a:cubicBezTo>
                        <a:pt x="558" y="474"/>
                        <a:pt x="563" y="472"/>
                        <a:pt x="570" y="469"/>
                      </a:cubicBezTo>
                      <a:close/>
                      <a:moveTo>
                        <a:pt x="445" y="431"/>
                      </a:moveTo>
                      <a:cubicBezTo>
                        <a:pt x="446" y="428"/>
                        <a:pt x="448" y="427"/>
                        <a:pt x="450" y="427"/>
                      </a:cubicBezTo>
                      <a:cubicBezTo>
                        <a:pt x="452" y="428"/>
                        <a:pt x="454" y="430"/>
                        <a:pt x="453" y="432"/>
                      </a:cubicBezTo>
                      <a:cubicBezTo>
                        <a:pt x="453" y="434"/>
                        <a:pt x="451" y="436"/>
                        <a:pt x="449" y="435"/>
                      </a:cubicBezTo>
                      <a:cubicBezTo>
                        <a:pt x="446" y="435"/>
                        <a:pt x="445" y="433"/>
                        <a:pt x="445" y="431"/>
                      </a:cubicBezTo>
                      <a:close/>
                      <a:moveTo>
                        <a:pt x="445" y="422"/>
                      </a:moveTo>
                      <a:cubicBezTo>
                        <a:pt x="445" y="421"/>
                        <a:pt x="447" y="419"/>
                        <a:pt x="449" y="420"/>
                      </a:cubicBezTo>
                      <a:cubicBezTo>
                        <a:pt x="450" y="420"/>
                        <a:pt x="452" y="422"/>
                        <a:pt x="451" y="424"/>
                      </a:cubicBezTo>
                      <a:cubicBezTo>
                        <a:pt x="451" y="425"/>
                        <a:pt x="449" y="427"/>
                        <a:pt x="447" y="426"/>
                      </a:cubicBezTo>
                      <a:cubicBezTo>
                        <a:pt x="446" y="426"/>
                        <a:pt x="444" y="424"/>
                        <a:pt x="445" y="422"/>
                      </a:cubicBezTo>
                      <a:close/>
                      <a:moveTo>
                        <a:pt x="451" y="439"/>
                      </a:moveTo>
                      <a:cubicBezTo>
                        <a:pt x="451" y="436"/>
                        <a:pt x="455" y="434"/>
                        <a:pt x="458" y="434"/>
                      </a:cubicBezTo>
                      <a:cubicBezTo>
                        <a:pt x="462" y="435"/>
                        <a:pt x="464" y="438"/>
                        <a:pt x="463" y="442"/>
                      </a:cubicBezTo>
                      <a:cubicBezTo>
                        <a:pt x="463" y="445"/>
                        <a:pt x="459" y="448"/>
                        <a:pt x="456" y="447"/>
                      </a:cubicBezTo>
                      <a:cubicBezTo>
                        <a:pt x="452" y="446"/>
                        <a:pt x="450" y="443"/>
                        <a:pt x="451" y="439"/>
                      </a:cubicBezTo>
                      <a:close/>
                      <a:moveTo>
                        <a:pt x="570" y="467"/>
                      </a:moveTo>
                      <a:cubicBezTo>
                        <a:pt x="575" y="465"/>
                        <a:pt x="577" y="460"/>
                        <a:pt x="574" y="456"/>
                      </a:cubicBezTo>
                      <a:cubicBezTo>
                        <a:pt x="571" y="448"/>
                        <a:pt x="560" y="452"/>
                        <a:pt x="559" y="458"/>
                      </a:cubicBezTo>
                      <a:cubicBezTo>
                        <a:pt x="558" y="464"/>
                        <a:pt x="561" y="467"/>
                        <a:pt x="556" y="473"/>
                      </a:cubicBezTo>
                      <a:cubicBezTo>
                        <a:pt x="562" y="468"/>
                        <a:pt x="565" y="470"/>
                        <a:pt x="570" y="467"/>
                      </a:cubicBezTo>
                      <a:close/>
                      <a:moveTo>
                        <a:pt x="594" y="441"/>
                      </a:moveTo>
                      <a:cubicBezTo>
                        <a:pt x="590" y="434"/>
                        <a:pt x="581" y="430"/>
                        <a:pt x="575" y="431"/>
                      </a:cubicBezTo>
                      <a:cubicBezTo>
                        <a:pt x="573" y="423"/>
                        <a:pt x="587" y="413"/>
                        <a:pt x="596" y="421"/>
                      </a:cubicBezTo>
                      <a:cubicBezTo>
                        <a:pt x="602" y="427"/>
                        <a:pt x="601" y="438"/>
                        <a:pt x="594" y="441"/>
                      </a:cubicBezTo>
                      <a:close/>
                      <a:moveTo>
                        <a:pt x="484" y="496"/>
                      </a:moveTo>
                      <a:cubicBezTo>
                        <a:pt x="498" y="492"/>
                        <a:pt x="502" y="511"/>
                        <a:pt x="504" y="517"/>
                      </a:cubicBezTo>
                      <a:cubicBezTo>
                        <a:pt x="507" y="522"/>
                        <a:pt x="509" y="525"/>
                        <a:pt x="513" y="526"/>
                      </a:cubicBezTo>
                      <a:cubicBezTo>
                        <a:pt x="508" y="528"/>
                        <a:pt x="493" y="526"/>
                        <a:pt x="487" y="523"/>
                      </a:cubicBezTo>
                      <a:cubicBezTo>
                        <a:pt x="479" y="518"/>
                        <a:pt x="474" y="509"/>
                        <a:pt x="480" y="499"/>
                      </a:cubicBezTo>
                      <a:cubicBezTo>
                        <a:pt x="481" y="504"/>
                        <a:pt x="486" y="511"/>
                        <a:pt x="491" y="513"/>
                      </a:cubicBezTo>
                      <a:cubicBezTo>
                        <a:pt x="489" y="511"/>
                        <a:pt x="484" y="503"/>
                        <a:pt x="484" y="496"/>
                      </a:cubicBezTo>
                      <a:close/>
                      <a:moveTo>
                        <a:pt x="584" y="403"/>
                      </a:moveTo>
                      <a:cubicBezTo>
                        <a:pt x="553" y="414"/>
                        <a:pt x="530" y="399"/>
                        <a:pt x="514" y="398"/>
                      </a:cubicBezTo>
                      <a:cubicBezTo>
                        <a:pt x="497" y="398"/>
                        <a:pt x="497" y="418"/>
                        <a:pt x="515" y="423"/>
                      </a:cubicBezTo>
                      <a:cubicBezTo>
                        <a:pt x="535" y="428"/>
                        <a:pt x="563" y="418"/>
                        <a:pt x="584" y="403"/>
                      </a:cubicBezTo>
                      <a:close/>
                      <a:moveTo>
                        <a:pt x="694" y="464"/>
                      </a:moveTo>
                      <a:cubicBezTo>
                        <a:pt x="691" y="466"/>
                        <a:pt x="688" y="468"/>
                        <a:pt x="685" y="469"/>
                      </a:cubicBezTo>
                      <a:cubicBezTo>
                        <a:pt x="674" y="474"/>
                        <a:pt x="662" y="474"/>
                        <a:pt x="650" y="468"/>
                      </a:cubicBezTo>
                      <a:cubicBezTo>
                        <a:pt x="638" y="460"/>
                        <a:pt x="630" y="445"/>
                        <a:pt x="635" y="431"/>
                      </a:cubicBezTo>
                      <a:cubicBezTo>
                        <a:pt x="637" y="425"/>
                        <a:pt x="641" y="420"/>
                        <a:pt x="646" y="417"/>
                      </a:cubicBezTo>
                      <a:cubicBezTo>
                        <a:pt x="650" y="415"/>
                        <a:pt x="654" y="415"/>
                        <a:pt x="658" y="416"/>
                      </a:cubicBezTo>
                      <a:cubicBezTo>
                        <a:pt x="663" y="417"/>
                        <a:pt x="667" y="421"/>
                        <a:pt x="668" y="426"/>
                      </a:cubicBezTo>
                      <a:cubicBezTo>
                        <a:pt x="669" y="430"/>
                        <a:pt x="668" y="434"/>
                        <a:pt x="666" y="437"/>
                      </a:cubicBezTo>
                      <a:cubicBezTo>
                        <a:pt x="662" y="442"/>
                        <a:pt x="654" y="444"/>
                        <a:pt x="648" y="439"/>
                      </a:cubicBezTo>
                      <a:cubicBezTo>
                        <a:pt x="642" y="435"/>
                        <a:pt x="641" y="427"/>
                        <a:pt x="645" y="421"/>
                      </a:cubicBezTo>
                      <a:cubicBezTo>
                        <a:pt x="649" y="417"/>
                        <a:pt x="655" y="415"/>
                        <a:pt x="660" y="417"/>
                      </a:cubicBezTo>
                      <a:cubicBezTo>
                        <a:pt x="659" y="417"/>
                        <a:pt x="659" y="416"/>
                        <a:pt x="658" y="416"/>
                      </a:cubicBezTo>
                      <a:cubicBezTo>
                        <a:pt x="654" y="415"/>
                        <a:pt x="650" y="416"/>
                        <a:pt x="647" y="418"/>
                      </a:cubicBezTo>
                      <a:cubicBezTo>
                        <a:pt x="642" y="421"/>
                        <a:pt x="638" y="425"/>
                        <a:pt x="636" y="431"/>
                      </a:cubicBezTo>
                      <a:cubicBezTo>
                        <a:pt x="631" y="444"/>
                        <a:pt x="639" y="459"/>
                        <a:pt x="651" y="466"/>
                      </a:cubicBezTo>
                      <a:cubicBezTo>
                        <a:pt x="663" y="472"/>
                        <a:pt x="675" y="471"/>
                        <a:pt x="686" y="466"/>
                      </a:cubicBezTo>
                      <a:cubicBezTo>
                        <a:pt x="689" y="464"/>
                        <a:pt x="691" y="463"/>
                        <a:pt x="693" y="461"/>
                      </a:cubicBezTo>
                      <a:lnTo>
                        <a:pt x="694" y="464"/>
                      </a:lnTo>
                      <a:close/>
                      <a:moveTo>
                        <a:pt x="708" y="414"/>
                      </a:moveTo>
                      <a:cubicBezTo>
                        <a:pt x="720" y="405"/>
                        <a:pt x="736" y="403"/>
                        <a:pt x="750" y="414"/>
                      </a:cubicBezTo>
                      <a:cubicBezTo>
                        <a:pt x="754" y="418"/>
                        <a:pt x="758" y="422"/>
                        <a:pt x="760" y="428"/>
                      </a:cubicBezTo>
                      <a:cubicBezTo>
                        <a:pt x="761" y="433"/>
                        <a:pt x="761" y="438"/>
                        <a:pt x="759" y="442"/>
                      </a:cubicBezTo>
                      <a:cubicBezTo>
                        <a:pt x="757" y="448"/>
                        <a:pt x="752" y="452"/>
                        <a:pt x="745" y="453"/>
                      </a:cubicBezTo>
                      <a:cubicBezTo>
                        <a:pt x="741" y="454"/>
                        <a:pt x="738" y="453"/>
                        <a:pt x="735" y="451"/>
                      </a:cubicBezTo>
                      <a:cubicBezTo>
                        <a:pt x="730" y="447"/>
                        <a:pt x="729" y="441"/>
                        <a:pt x="731" y="436"/>
                      </a:cubicBezTo>
                      <a:cubicBezTo>
                        <a:pt x="731" y="433"/>
                        <a:pt x="733" y="431"/>
                        <a:pt x="735" y="429"/>
                      </a:cubicBezTo>
                      <a:cubicBezTo>
                        <a:pt x="740" y="426"/>
                        <a:pt x="747" y="428"/>
                        <a:pt x="750" y="433"/>
                      </a:cubicBezTo>
                      <a:cubicBezTo>
                        <a:pt x="753" y="438"/>
                        <a:pt x="752" y="444"/>
                        <a:pt x="747" y="447"/>
                      </a:cubicBezTo>
                      <a:cubicBezTo>
                        <a:pt x="742" y="451"/>
                        <a:pt x="735" y="449"/>
                        <a:pt x="732" y="444"/>
                      </a:cubicBezTo>
                      <a:cubicBezTo>
                        <a:pt x="731" y="443"/>
                        <a:pt x="730" y="441"/>
                        <a:pt x="730" y="439"/>
                      </a:cubicBezTo>
                      <a:cubicBezTo>
                        <a:pt x="730" y="439"/>
                        <a:pt x="730" y="439"/>
                        <a:pt x="730" y="439"/>
                      </a:cubicBezTo>
                      <a:cubicBezTo>
                        <a:pt x="730" y="444"/>
                        <a:pt x="732" y="448"/>
                        <a:pt x="735" y="450"/>
                      </a:cubicBezTo>
                      <a:cubicBezTo>
                        <a:pt x="738" y="453"/>
                        <a:pt x="742" y="453"/>
                        <a:pt x="745" y="453"/>
                      </a:cubicBezTo>
                      <a:cubicBezTo>
                        <a:pt x="751" y="451"/>
                        <a:pt x="756" y="448"/>
                        <a:pt x="758" y="442"/>
                      </a:cubicBezTo>
                      <a:cubicBezTo>
                        <a:pt x="760" y="437"/>
                        <a:pt x="760" y="433"/>
                        <a:pt x="758" y="429"/>
                      </a:cubicBezTo>
                      <a:cubicBezTo>
                        <a:pt x="756" y="423"/>
                        <a:pt x="753" y="419"/>
                        <a:pt x="748" y="415"/>
                      </a:cubicBezTo>
                      <a:cubicBezTo>
                        <a:pt x="735" y="405"/>
                        <a:pt x="720" y="407"/>
                        <a:pt x="709" y="417"/>
                      </a:cubicBezTo>
                      <a:lnTo>
                        <a:pt x="708" y="414"/>
                      </a:lnTo>
                      <a:close/>
                      <a:moveTo>
                        <a:pt x="965" y="338"/>
                      </a:moveTo>
                      <a:cubicBezTo>
                        <a:pt x="968" y="340"/>
                        <a:pt x="969" y="344"/>
                        <a:pt x="967" y="346"/>
                      </a:cubicBezTo>
                      <a:cubicBezTo>
                        <a:pt x="965" y="349"/>
                        <a:pt x="961" y="350"/>
                        <a:pt x="958" y="348"/>
                      </a:cubicBezTo>
                      <a:cubicBezTo>
                        <a:pt x="955" y="346"/>
                        <a:pt x="954" y="342"/>
                        <a:pt x="956" y="339"/>
                      </a:cubicBezTo>
                      <a:cubicBezTo>
                        <a:pt x="958" y="336"/>
                        <a:pt x="962" y="336"/>
                        <a:pt x="965" y="338"/>
                      </a:cubicBezTo>
                      <a:close/>
                      <a:moveTo>
                        <a:pt x="977" y="342"/>
                      </a:moveTo>
                      <a:cubicBezTo>
                        <a:pt x="979" y="343"/>
                        <a:pt x="979" y="347"/>
                        <a:pt x="978" y="349"/>
                      </a:cubicBezTo>
                      <a:cubicBezTo>
                        <a:pt x="976" y="351"/>
                        <a:pt x="973" y="352"/>
                        <a:pt x="971" y="350"/>
                      </a:cubicBezTo>
                      <a:cubicBezTo>
                        <a:pt x="969" y="348"/>
                        <a:pt x="968" y="345"/>
                        <a:pt x="970" y="343"/>
                      </a:cubicBezTo>
                      <a:cubicBezTo>
                        <a:pt x="971" y="341"/>
                        <a:pt x="974" y="340"/>
                        <a:pt x="977" y="342"/>
                      </a:cubicBezTo>
                      <a:close/>
                      <a:moveTo>
                        <a:pt x="949" y="339"/>
                      </a:moveTo>
                      <a:cubicBezTo>
                        <a:pt x="954" y="343"/>
                        <a:pt x="955" y="349"/>
                        <a:pt x="952" y="353"/>
                      </a:cubicBezTo>
                      <a:cubicBezTo>
                        <a:pt x="949" y="358"/>
                        <a:pt x="943" y="359"/>
                        <a:pt x="938" y="356"/>
                      </a:cubicBezTo>
                      <a:cubicBezTo>
                        <a:pt x="934" y="352"/>
                        <a:pt x="933" y="346"/>
                        <a:pt x="936" y="342"/>
                      </a:cubicBezTo>
                      <a:cubicBezTo>
                        <a:pt x="939" y="337"/>
                        <a:pt x="945" y="336"/>
                        <a:pt x="949" y="339"/>
                      </a:cubicBezTo>
                      <a:close/>
                      <a:moveTo>
                        <a:pt x="947" y="586"/>
                      </a:moveTo>
                      <a:cubicBezTo>
                        <a:pt x="962" y="580"/>
                        <a:pt x="976" y="561"/>
                        <a:pt x="976" y="544"/>
                      </a:cubicBezTo>
                      <a:cubicBezTo>
                        <a:pt x="977" y="528"/>
                        <a:pt x="962" y="523"/>
                        <a:pt x="958" y="540"/>
                      </a:cubicBezTo>
                      <a:cubicBezTo>
                        <a:pt x="955" y="554"/>
                        <a:pt x="958" y="576"/>
                        <a:pt x="947" y="586"/>
                      </a:cubicBezTo>
                      <a:close/>
                      <a:moveTo>
                        <a:pt x="765" y="482"/>
                      </a:moveTo>
                      <a:cubicBezTo>
                        <a:pt x="747" y="500"/>
                        <a:pt x="738" y="535"/>
                        <a:pt x="750" y="551"/>
                      </a:cubicBezTo>
                      <a:cubicBezTo>
                        <a:pt x="764" y="567"/>
                        <a:pt x="780" y="554"/>
                        <a:pt x="768" y="539"/>
                      </a:cubicBezTo>
                      <a:cubicBezTo>
                        <a:pt x="762" y="532"/>
                        <a:pt x="752" y="506"/>
                        <a:pt x="765" y="482"/>
                      </a:cubicBezTo>
                      <a:close/>
                      <a:moveTo>
                        <a:pt x="753" y="488"/>
                      </a:moveTo>
                      <a:cubicBezTo>
                        <a:pt x="748" y="496"/>
                        <a:pt x="740" y="500"/>
                        <a:pt x="731" y="503"/>
                      </a:cubicBezTo>
                      <a:cubicBezTo>
                        <a:pt x="712" y="507"/>
                        <a:pt x="686" y="498"/>
                        <a:pt x="673" y="511"/>
                      </a:cubicBezTo>
                      <a:cubicBezTo>
                        <a:pt x="667" y="516"/>
                        <a:pt x="664" y="525"/>
                        <a:pt x="667" y="533"/>
                      </a:cubicBezTo>
                      <a:cubicBezTo>
                        <a:pt x="669" y="537"/>
                        <a:pt x="673" y="540"/>
                        <a:pt x="678" y="539"/>
                      </a:cubicBezTo>
                      <a:cubicBezTo>
                        <a:pt x="675" y="538"/>
                        <a:pt x="672" y="532"/>
                        <a:pt x="674" y="526"/>
                      </a:cubicBezTo>
                      <a:cubicBezTo>
                        <a:pt x="676" y="522"/>
                        <a:pt x="683" y="519"/>
                        <a:pt x="688" y="520"/>
                      </a:cubicBezTo>
                      <a:cubicBezTo>
                        <a:pt x="707" y="523"/>
                        <a:pt x="725" y="528"/>
                        <a:pt x="741" y="513"/>
                      </a:cubicBezTo>
                      <a:cubicBezTo>
                        <a:pt x="747" y="507"/>
                        <a:pt x="751" y="499"/>
                        <a:pt x="753" y="488"/>
                      </a:cubicBezTo>
                      <a:close/>
                      <a:moveTo>
                        <a:pt x="840" y="266"/>
                      </a:moveTo>
                      <a:cubicBezTo>
                        <a:pt x="837" y="281"/>
                        <a:pt x="818" y="274"/>
                        <a:pt x="811" y="273"/>
                      </a:cubicBezTo>
                      <a:cubicBezTo>
                        <a:pt x="806" y="272"/>
                        <a:pt x="802" y="273"/>
                        <a:pt x="799" y="276"/>
                      </a:cubicBezTo>
                      <a:cubicBezTo>
                        <a:pt x="800" y="270"/>
                        <a:pt x="810" y="259"/>
                        <a:pt x="816" y="255"/>
                      </a:cubicBezTo>
                      <a:cubicBezTo>
                        <a:pt x="824" y="250"/>
                        <a:pt x="834" y="251"/>
                        <a:pt x="840" y="262"/>
                      </a:cubicBezTo>
                      <a:cubicBezTo>
                        <a:pt x="835" y="260"/>
                        <a:pt x="827" y="260"/>
                        <a:pt x="822" y="264"/>
                      </a:cubicBezTo>
                      <a:cubicBezTo>
                        <a:pt x="825" y="263"/>
                        <a:pt x="834" y="263"/>
                        <a:pt x="840" y="266"/>
                      </a:cubicBezTo>
                      <a:close/>
                      <a:moveTo>
                        <a:pt x="1060" y="460"/>
                      </a:moveTo>
                      <a:cubicBezTo>
                        <a:pt x="1062" y="463"/>
                        <a:pt x="1066" y="465"/>
                        <a:pt x="1069" y="462"/>
                      </a:cubicBezTo>
                      <a:cubicBezTo>
                        <a:pt x="1070" y="461"/>
                        <a:pt x="1070" y="459"/>
                        <a:pt x="1069" y="458"/>
                      </a:cubicBezTo>
                      <a:cubicBezTo>
                        <a:pt x="1068" y="457"/>
                        <a:pt x="1067" y="458"/>
                        <a:pt x="1067" y="458"/>
                      </a:cubicBezTo>
                      <a:cubicBezTo>
                        <a:pt x="1066" y="457"/>
                        <a:pt x="1066" y="457"/>
                        <a:pt x="1067" y="456"/>
                      </a:cubicBezTo>
                      <a:cubicBezTo>
                        <a:pt x="1068" y="454"/>
                        <a:pt x="1072" y="453"/>
                        <a:pt x="1075" y="455"/>
                      </a:cubicBezTo>
                      <a:cubicBezTo>
                        <a:pt x="1077" y="457"/>
                        <a:pt x="1079" y="460"/>
                        <a:pt x="1078" y="464"/>
                      </a:cubicBezTo>
                      <a:cubicBezTo>
                        <a:pt x="1076" y="467"/>
                        <a:pt x="1073" y="469"/>
                        <a:pt x="1072" y="472"/>
                      </a:cubicBezTo>
                      <a:cubicBezTo>
                        <a:pt x="1071" y="475"/>
                        <a:pt x="1073" y="478"/>
                        <a:pt x="1075" y="479"/>
                      </a:cubicBezTo>
                      <a:cubicBezTo>
                        <a:pt x="1071" y="479"/>
                        <a:pt x="1070" y="479"/>
                        <a:pt x="1067" y="482"/>
                      </a:cubicBezTo>
                      <a:cubicBezTo>
                        <a:pt x="1065" y="485"/>
                        <a:pt x="1060" y="496"/>
                        <a:pt x="1048" y="491"/>
                      </a:cubicBezTo>
                      <a:cubicBezTo>
                        <a:pt x="1054" y="496"/>
                        <a:pt x="1062" y="496"/>
                        <a:pt x="1069" y="494"/>
                      </a:cubicBezTo>
                      <a:cubicBezTo>
                        <a:pt x="1077" y="492"/>
                        <a:pt x="1083" y="485"/>
                        <a:pt x="1085" y="478"/>
                      </a:cubicBezTo>
                      <a:cubicBezTo>
                        <a:pt x="1088" y="469"/>
                        <a:pt x="1083" y="456"/>
                        <a:pt x="1075" y="451"/>
                      </a:cubicBezTo>
                      <a:cubicBezTo>
                        <a:pt x="1070" y="449"/>
                        <a:pt x="1063" y="448"/>
                        <a:pt x="1060" y="453"/>
                      </a:cubicBezTo>
                      <a:cubicBezTo>
                        <a:pt x="1059" y="455"/>
                        <a:pt x="1059" y="457"/>
                        <a:pt x="1060" y="460"/>
                      </a:cubicBezTo>
                      <a:close/>
                      <a:moveTo>
                        <a:pt x="1068" y="505"/>
                      </a:moveTo>
                      <a:cubicBezTo>
                        <a:pt x="1085" y="517"/>
                        <a:pt x="1091" y="534"/>
                        <a:pt x="1097" y="543"/>
                      </a:cubicBezTo>
                      <a:cubicBezTo>
                        <a:pt x="1103" y="552"/>
                        <a:pt x="1112" y="548"/>
                        <a:pt x="1108" y="536"/>
                      </a:cubicBezTo>
                      <a:cubicBezTo>
                        <a:pt x="1103" y="523"/>
                        <a:pt x="1078" y="507"/>
                        <a:pt x="1068" y="505"/>
                      </a:cubicBezTo>
                      <a:close/>
                      <a:moveTo>
                        <a:pt x="881" y="249"/>
                      </a:moveTo>
                      <a:cubicBezTo>
                        <a:pt x="879" y="249"/>
                        <a:pt x="877" y="250"/>
                        <a:pt x="876" y="252"/>
                      </a:cubicBezTo>
                      <a:cubicBezTo>
                        <a:pt x="876" y="254"/>
                        <a:pt x="877" y="256"/>
                        <a:pt x="879" y="257"/>
                      </a:cubicBezTo>
                      <a:cubicBezTo>
                        <a:pt x="881" y="257"/>
                        <a:pt x="884" y="256"/>
                        <a:pt x="884" y="254"/>
                      </a:cubicBezTo>
                      <a:cubicBezTo>
                        <a:pt x="884" y="252"/>
                        <a:pt x="883" y="250"/>
                        <a:pt x="881" y="249"/>
                      </a:cubicBezTo>
                      <a:close/>
                      <a:moveTo>
                        <a:pt x="869" y="224"/>
                      </a:moveTo>
                      <a:cubicBezTo>
                        <a:pt x="865" y="223"/>
                        <a:pt x="861" y="225"/>
                        <a:pt x="861" y="229"/>
                      </a:cubicBezTo>
                      <a:cubicBezTo>
                        <a:pt x="860" y="233"/>
                        <a:pt x="862" y="237"/>
                        <a:pt x="866" y="238"/>
                      </a:cubicBezTo>
                      <a:cubicBezTo>
                        <a:pt x="870" y="239"/>
                        <a:pt x="874" y="236"/>
                        <a:pt x="875" y="233"/>
                      </a:cubicBezTo>
                      <a:cubicBezTo>
                        <a:pt x="876" y="229"/>
                        <a:pt x="873" y="225"/>
                        <a:pt x="869" y="224"/>
                      </a:cubicBezTo>
                      <a:close/>
                      <a:moveTo>
                        <a:pt x="878" y="237"/>
                      </a:moveTo>
                      <a:cubicBezTo>
                        <a:pt x="875" y="236"/>
                        <a:pt x="872" y="238"/>
                        <a:pt x="872" y="241"/>
                      </a:cubicBezTo>
                      <a:cubicBezTo>
                        <a:pt x="871" y="244"/>
                        <a:pt x="873" y="247"/>
                        <a:pt x="876" y="247"/>
                      </a:cubicBezTo>
                      <a:cubicBezTo>
                        <a:pt x="879" y="248"/>
                        <a:pt x="881" y="246"/>
                        <a:pt x="882" y="243"/>
                      </a:cubicBezTo>
                      <a:cubicBezTo>
                        <a:pt x="883" y="240"/>
                        <a:pt x="881" y="238"/>
                        <a:pt x="878" y="237"/>
                      </a:cubicBezTo>
                      <a:close/>
                      <a:moveTo>
                        <a:pt x="844" y="227"/>
                      </a:moveTo>
                      <a:cubicBezTo>
                        <a:pt x="862" y="219"/>
                        <a:pt x="848" y="197"/>
                        <a:pt x="846" y="189"/>
                      </a:cubicBezTo>
                      <a:cubicBezTo>
                        <a:pt x="843" y="182"/>
                        <a:pt x="843" y="177"/>
                        <a:pt x="846" y="172"/>
                      </a:cubicBezTo>
                      <a:cubicBezTo>
                        <a:pt x="839" y="176"/>
                        <a:pt x="827" y="190"/>
                        <a:pt x="824" y="199"/>
                      </a:cubicBezTo>
                      <a:cubicBezTo>
                        <a:pt x="820" y="211"/>
                        <a:pt x="823" y="224"/>
                        <a:pt x="838" y="229"/>
                      </a:cubicBezTo>
                      <a:cubicBezTo>
                        <a:pt x="835" y="222"/>
                        <a:pt x="833" y="212"/>
                        <a:pt x="836" y="205"/>
                      </a:cubicBezTo>
                      <a:cubicBezTo>
                        <a:pt x="836" y="209"/>
                        <a:pt x="839" y="220"/>
                        <a:pt x="844" y="227"/>
                      </a:cubicBezTo>
                      <a:close/>
                      <a:moveTo>
                        <a:pt x="825" y="235"/>
                      </a:moveTo>
                      <a:cubicBezTo>
                        <a:pt x="797" y="210"/>
                        <a:pt x="746" y="215"/>
                        <a:pt x="731" y="242"/>
                      </a:cubicBezTo>
                      <a:cubicBezTo>
                        <a:pt x="719" y="264"/>
                        <a:pt x="740" y="274"/>
                        <a:pt x="754" y="257"/>
                      </a:cubicBezTo>
                      <a:cubicBezTo>
                        <a:pt x="764" y="245"/>
                        <a:pt x="791" y="216"/>
                        <a:pt x="825" y="235"/>
                      </a:cubicBezTo>
                      <a:close/>
                      <a:moveTo>
                        <a:pt x="812" y="550"/>
                      </a:moveTo>
                      <a:cubicBezTo>
                        <a:pt x="811" y="552"/>
                        <a:pt x="811" y="555"/>
                        <a:pt x="813" y="557"/>
                      </a:cubicBezTo>
                      <a:cubicBezTo>
                        <a:pt x="815" y="558"/>
                        <a:pt x="818" y="558"/>
                        <a:pt x="820" y="556"/>
                      </a:cubicBezTo>
                      <a:cubicBezTo>
                        <a:pt x="821" y="554"/>
                        <a:pt x="821" y="551"/>
                        <a:pt x="819" y="549"/>
                      </a:cubicBezTo>
                      <a:cubicBezTo>
                        <a:pt x="817" y="548"/>
                        <a:pt x="814" y="548"/>
                        <a:pt x="812" y="550"/>
                      </a:cubicBezTo>
                      <a:close/>
                      <a:moveTo>
                        <a:pt x="799" y="546"/>
                      </a:moveTo>
                      <a:cubicBezTo>
                        <a:pt x="797" y="548"/>
                        <a:pt x="798" y="552"/>
                        <a:pt x="800" y="554"/>
                      </a:cubicBezTo>
                      <a:cubicBezTo>
                        <a:pt x="803" y="556"/>
                        <a:pt x="806" y="555"/>
                        <a:pt x="808" y="553"/>
                      </a:cubicBezTo>
                      <a:cubicBezTo>
                        <a:pt x="810" y="550"/>
                        <a:pt x="810" y="547"/>
                        <a:pt x="807" y="545"/>
                      </a:cubicBezTo>
                      <a:cubicBezTo>
                        <a:pt x="805" y="543"/>
                        <a:pt x="801" y="543"/>
                        <a:pt x="799" y="546"/>
                      </a:cubicBezTo>
                      <a:close/>
                      <a:moveTo>
                        <a:pt x="784" y="537"/>
                      </a:moveTo>
                      <a:cubicBezTo>
                        <a:pt x="781" y="541"/>
                        <a:pt x="782" y="545"/>
                        <a:pt x="785" y="548"/>
                      </a:cubicBezTo>
                      <a:cubicBezTo>
                        <a:pt x="789" y="551"/>
                        <a:pt x="793" y="550"/>
                        <a:pt x="796" y="546"/>
                      </a:cubicBezTo>
                      <a:cubicBezTo>
                        <a:pt x="799" y="543"/>
                        <a:pt x="798" y="538"/>
                        <a:pt x="795" y="536"/>
                      </a:cubicBezTo>
                      <a:cubicBezTo>
                        <a:pt x="791" y="533"/>
                        <a:pt x="786" y="534"/>
                        <a:pt x="784" y="537"/>
                      </a:cubicBezTo>
                      <a:close/>
                      <a:moveTo>
                        <a:pt x="821" y="487"/>
                      </a:moveTo>
                      <a:cubicBezTo>
                        <a:pt x="829" y="486"/>
                        <a:pt x="838" y="489"/>
                        <a:pt x="844" y="497"/>
                      </a:cubicBezTo>
                      <a:cubicBezTo>
                        <a:pt x="854" y="510"/>
                        <a:pt x="850" y="525"/>
                        <a:pt x="838" y="535"/>
                      </a:cubicBezTo>
                      <a:cubicBezTo>
                        <a:pt x="816" y="553"/>
                        <a:pt x="837" y="580"/>
                        <a:pt x="862" y="560"/>
                      </a:cubicBezTo>
                      <a:cubicBezTo>
                        <a:pt x="874" y="551"/>
                        <a:pt x="877" y="533"/>
                        <a:pt x="875" y="520"/>
                      </a:cubicBezTo>
                      <a:cubicBezTo>
                        <a:pt x="870" y="496"/>
                        <a:pt x="843" y="475"/>
                        <a:pt x="821" y="487"/>
                      </a:cubicBezTo>
                      <a:close/>
                      <a:moveTo>
                        <a:pt x="897" y="535"/>
                      </a:moveTo>
                      <a:cubicBezTo>
                        <a:pt x="927" y="494"/>
                        <a:pt x="997" y="485"/>
                        <a:pt x="1025" y="516"/>
                      </a:cubicBezTo>
                      <a:cubicBezTo>
                        <a:pt x="1048" y="542"/>
                        <a:pt x="1023" y="561"/>
                        <a:pt x="999" y="543"/>
                      </a:cubicBezTo>
                      <a:cubicBezTo>
                        <a:pt x="982" y="530"/>
                        <a:pt x="938" y="500"/>
                        <a:pt x="897" y="535"/>
                      </a:cubicBezTo>
                      <a:close/>
                      <a:moveTo>
                        <a:pt x="898" y="517"/>
                      </a:moveTo>
                      <a:cubicBezTo>
                        <a:pt x="910" y="470"/>
                        <a:pt x="924" y="458"/>
                        <a:pt x="950" y="432"/>
                      </a:cubicBezTo>
                      <a:cubicBezTo>
                        <a:pt x="957" y="424"/>
                        <a:pt x="961" y="414"/>
                        <a:pt x="961" y="406"/>
                      </a:cubicBezTo>
                      <a:cubicBezTo>
                        <a:pt x="961" y="394"/>
                        <a:pt x="955" y="383"/>
                        <a:pt x="949" y="378"/>
                      </a:cubicBezTo>
                      <a:cubicBezTo>
                        <a:pt x="968" y="376"/>
                        <a:pt x="978" y="401"/>
                        <a:pt x="980" y="411"/>
                      </a:cubicBezTo>
                      <a:cubicBezTo>
                        <a:pt x="983" y="431"/>
                        <a:pt x="974" y="454"/>
                        <a:pt x="958" y="468"/>
                      </a:cubicBezTo>
                      <a:cubicBezTo>
                        <a:pt x="941" y="484"/>
                        <a:pt x="914" y="498"/>
                        <a:pt x="898" y="517"/>
                      </a:cubicBezTo>
                      <a:close/>
                      <a:moveTo>
                        <a:pt x="881" y="468"/>
                      </a:moveTo>
                      <a:cubicBezTo>
                        <a:pt x="880" y="457"/>
                        <a:pt x="873" y="446"/>
                        <a:pt x="867" y="438"/>
                      </a:cubicBezTo>
                      <a:cubicBezTo>
                        <a:pt x="859" y="429"/>
                        <a:pt x="842" y="420"/>
                        <a:pt x="830" y="425"/>
                      </a:cubicBezTo>
                      <a:cubicBezTo>
                        <a:pt x="825" y="412"/>
                        <a:pt x="814" y="406"/>
                        <a:pt x="804" y="400"/>
                      </a:cubicBezTo>
                      <a:cubicBezTo>
                        <a:pt x="789" y="393"/>
                        <a:pt x="777" y="380"/>
                        <a:pt x="782" y="367"/>
                      </a:cubicBezTo>
                      <a:cubicBezTo>
                        <a:pt x="768" y="376"/>
                        <a:pt x="775" y="404"/>
                        <a:pt x="785" y="415"/>
                      </a:cubicBezTo>
                      <a:cubicBezTo>
                        <a:pt x="799" y="431"/>
                        <a:pt x="820" y="434"/>
                        <a:pt x="843" y="439"/>
                      </a:cubicBezTo>
                      <a:cubicBezTo>
                        <a:pt x="855" y="442"/>
                        <a:pt x="870" y="450"/>
                        <a:pt x="881" y="468"/>
                      </a:cubicBezTo>
                      <a:close/>
                      <a:moveTo>
                        <a:pt x="743" y="205"/>
                      </a:moveTo>
                      <a:cubicBezTo>
                        <a:pt x="729" y="210"/>
                        <a:pt x="702" y="225"/>
                        <a:pt x="701" y="245"/>
                      </a:cubicBezTo>
                      <a:cubicBezTo>
                        <a:pt x="700" y="245"/>
                        <a:pt x="697" y="247"/>
                        <a:pt x="696" y="250"/>
                      </a:cubicBezTo>
                      <a:cubicBezTo>
                        <a:pt x="694" y="238"/>
                        <a:pt x="702" y="226"/>
                        <a:pt x="713" y="218"/>
                      </a:cubicBezTo>
                      <a:cubicBezTo>
                        <a:pt x="723" y="210"/>
                        <a:pt x="734" y="206"/>
                        <a:pt x="743" y="205"/>
                      </a:cubicBezTo>
                      <a:close/>
                      <a:moveTo>
                        <a:pt x="730" y="276"/>
                      </a:moveTo>
                      <a:cubicBezTo>
                        <a:pt x="728" y="277"/>
                        <a:pt x="727" y="281"/>
                        <a:pt x="729" y="284"/>
                      </a:cubicBezTo>
                      <a:cubicBezTo>
                        <a:pt x="730" y="287"/>
                        <a:pt x="734" y="288"/>
                        <a:pt x="737" y="286"/>
                      </a:cubicBezTo>
                      <a:cubicBezTo>
                        <a:pt x="740" y="284"/>
                        <a:pt x="741" y="280"/>
                        <a:pt x="739" y="277"/>
                      </a:cubicBezTo>
                      <a:cubicBezTo>
                        <a:pt x="737" y="275"/>
                        <a:pt x="733" y="274"/>
                        <a:pt x="730" y="276"/>
                      </a:cubicBezTo>
                      <a:close/>
                      <a:moveTo>
                        <a:pt x="716" y="264"/>
                      </a:moveTo>
                      <a:cubicBezTo>
                        <a:pt x="712" y="266"/>
                        <a:pt x="711" y="271"/>
                        <a:pt x="713" y="275"/>
                      </a:cubicBezTo>
                      <a:cubicBezTo>
                        <a:pt x="716" y="278"/>
                        <a:pt x="721" y="279"/>
                        <a:pt x="724" y="277"/>
                      </a:cubicBezTo>
                      <a:cubicBezTo>
                        <a:pt x="728" y="275"/>
                        <a:pt x="729" y="270"/>
                        <a:pt x="726" y="266"/>
                      </a:cubicBezTo>
                      <a:cubicBezTo>
                        <a:pt x="724" y="263"/>
                        <a:pt x="719" y="262"/>
                        <a:pt x="716" y="264"/>
                      </a:cubicBezTo>
                      <a:close/>
                      <a:moveTo>
                        <a:pt x="700" y="246"/>
                      </a:moveTo>
                      <a:cubicBezTo>
                        <a:pt x="696" y="249"/>
                        <a:pt x="694" y="256"/>
                        <a:pt x="697" y="260"/>
                      </a:cubicBezTo>
                      <a:cubicBezTo>
                        <a:pt x="700" y="265"/>
                        <a:pt x="707" y="267"/>
                        <a:pt x="711" y="263"/>
                      </a:cubicBezTo>
                      <a:cubicBezTo>
                        <a:pt x="716" y="260"/>
                        <a:pt x="718" y="254"/>
                        <a:pt x="714" y="249"/>
                      </a:cubicBezTo>
                      <a:cubicBezTo>
                        <a:pt x="711" y="245"/>
                        <a:pt x="705" y="243"/>
                        <a:pt x="700" y="246"/>
                      </a:cubicBezTo>
                      <a:close/>
                      <a:moveTo>
                        <a:pt x="721" y="171"/>
                      </a:moveTo>
                      <a:cubicBezTo>
                        <a:pt x="718" y="173"/>
                        <a:pt x="717" y="178"/>
                        <a:pt x="719" y="181"/>
                      </a:cubicBezTo>
                      <a:cubicBezTo>
                        <a:pt x="721" y="185"/>
                        <a:pt x="726" y="186"/>
                        <a:pt x="729" y="184"/>
                      </a:cubicBezTo>
                      <a:cubicBezTo>
                        <a:pt x="733" y="181"/>
                        <a:pt x="734" y="177"/>
                        <a:pt x="731" y="173"/>
                      </a:cubicBezTo>
                      <a:cubicBezTo>
                        <a:pt x="729" y="170"/>
                        <a:pt x="725" y="169"/>
                        <a:pt x="721" y="171"/>
                      </a:cubicBezTo>
                      <a:close/>
                      <a:moveTo>
                        <a:pt x="946" y="702"/>
                      </a:moveTo>
                      <a:cubicBezTo>
                        <a:pt x="954" y="701"/>
                        <a:pt x="962" y="690"/>
                        <a:pt x="956" y="683"/>
                      </a:cubicBezTo>
                      <a:cubicBezTo>
                        <a:pt x="958" y="677"/>
                        <a:pt x="965" y="674"/>
                        <a:pt x="972" y="676"/>
                      </a:cubicBezTo>
                      <a:cubicBezTo>
                        <a:pt x="982" y="678"/>
                        <a:pt x="990" y="691"/>
                        <a:pt x="988" y="701"/>
                      </a:cubicBezTo>
                      <a:cubicBezTo>
                        <a:pt x="1002" y="678"/>
                        <a:pt x="973" y="649"/>
                        <a:pt x="948" y="658"/>
                      </a:cubicBezTo>
                      <a:cubicBezTo>
                        <a:pt x="933" y="664"/>
                        <a:pt x="927" y="676"/>
                        <a:pt x="928" y="686"/>
                      </a:cubicBezTo>
                      <a:cubicBezTo>
                        <a:pt x="929" y="695"/>
                        <a:pt x="937" y="703"/>
                        <a:pt x="946" y="702"/>
                      </a:cubicBezTo>
                      <a:close/>
                      <a:moveTo>
                        <a:pt x="884" y="708"/>
                      </a:moveTo>
                      <a:cubicBezTo>
                        <a:pt x="894" y="686"/>
                        <a:pt x="914" y="681"/>
                        <a:pt x="921" y="673"/>
                      </a:cubicBezTo>
                      <a:cubicBezTo>
                        <a:pt x="930" y="664"/>
                        <a:pt x="920" y="654"/>
                        <a:pt x="908" y="661"/>
                      </a:cubicBezTo>
                      <a:cubicBezTo>
                        <a:pt x="895" y="670"/>
                        <a:pt x="887" y="690"/>
                        <a:pt x="884" y="708"/>
                      </a:cubicBezTo>
                      <a:close/>
                      <a:moveTo>
                        <a:pt x="899" y="620"/>
                      </a:moveTo>
                      <a:cubicBezTo>
                        <a:pt x="902" y="627"/>
                        <a:pt x="911" y="632"/>
                        <a:pt x="917" y="631"/>
                      </a:cubicBezTo>
                      <a:cubicBezTo>
                        <a:pt x="919" y="640"/>
                        <a:pt x="904" y="649"/>
                        <a:pt x="895" y="639"/>
                      </a:cubicBezTo>
                      <a:cubicBezTo>
                        <a:pt x="890" y="634"/>
                        <a:pt x="891" y="623"/>
                        <a:pt x="899" y="620"/>
                      </a:cubicBezTo>
                      <a:close/>
                      <a:moveTo>
                        <a:pt x="925" y="595"/>
                      </a:moveTo>
                      <a:cubicBezTo>
                        <a:pt x="920" y="597"/>
                        <a:pt x="918" y="602"/>
                        <a:pt x="920" y="606"/>
                      </a:cubicBezTo>
                      <a:cubicBezTo>
                        <a:pt x="923" y="614"/>
                        <a:pt x="934" y="612"/>
                        <a:pt x="936" y="605"/>
                      </a:cubicBezTo>
                      <a:cubicBezTo>
                        <a:pt x="937" y="600"/>
                        <a:pt x="935" y="596"/>
                        <a:pt x="940" y="590"/>
                      </a:cubicBezTo>
                      <a:cubicBezTo>
                        <a:pt x="933" y="595"/>
                        <a:pt x="930" y="593"/>
                        <a:pt x="925" y="595"/>
                      </a:cubicBezTo>
                      <a:close/>
                      <a:moveTo>
                        <a:pt x="850" y="626"/>
                      </a:moveTo>
                      <a:cubicBezTo>
                        <a:pt x="842" y="607"/>
                        <a:pt x="808" y="589"/>
                        <a:pt x="795" y="606"/>
                      </a:cubicBezTo>
                      <a:cubicBezTo>
                        <a:pt x="791" y="603"/>
                        <a:pt x="791" y="597"/>
                        <a:pt x="796" y="593"/>
                      </a:cubicBezTo>
                      <a:cubicBezTo>
                        <a:pt x="801" y="588"/>
                        <a:pt x="810" y="587"/>
                        <a:pt x="817" y="593"/>
                      </a:cubicBezTo>
                      <a:cubicBezTo>
                        <a:pt x="822" y="587"/>
                        <a:pt x="845" y="600"/>
                        <a:pt x="850" y="626"/>
                      </a:cubicBezTo>
                      <a:close/>
                      <a:moveTo>
                        <a:pt x="1066" y="822"/>
                      </a:moveTo>
                      <a:cubicBezTo>
                        <a:pt x="1068" y="810"/>
                        <a:pt x="1066" y="799"/>
                        <a:pt x="1058" y="791"/>
                      </a:cubicBezTo>
                      <a:cubicBezTo>
                        <a:pt x="1052" y="784"/>
                        <a:pt x="1043" y="781"/>
                        <a:pt x="1034" y="781"/>
                      </a:cubicBezTo>
                      <a:cubicBezTo>
                        <a:pt x="1030" y="781"/>
                        <a:pt x="1027" y="782"/>
                        <a:pt x="1023" y="783"/>
                      </a:cubicBezTo>
                      <a:cubicBezTo>
                        <a:pt x="1024" y="783"/>
                        <a:pt x="1025" y="783"/>
                        <a:pt x="1026" y="783"/>
                      </a:cubicBezTo>
                      <a:cubicBezTo>
                        <a:pt x="1035" y="783"/>
                        <a:pt x="1041" y="789"/>
                        <a:pt x="1042" y="797"/>
                      </a:cubicBezTo>
                      <a:cubicBezTo>
                        <a:pt x="1042" y="806"/>
                        <a:pt x="1035" y="812"/>
                        <a:pt x="1027" y="813"/>
                      </a:cubicBezTo>
                      <a:cubicBezTo>
                        <a:pt x="1015" y="813"/>
                        <a:pt x="1008" y="800"/>
                        <a:pt x="1014" y="790"/>
                      </a:cubicBezTo>
                      <a:cubicBezTo>
                        <a:pt x="1018" y="783"/>
                        <a:pt x="1026" y="779"/>
                        <a:pt x="1034" y="779"/>
                      </a:cubicBezTo>
                      <a:cubicBezTo>
                        <a:pt x="1044" y="778"/>
                        <a:pt x="1053" y="782"/>
                        <a:pt x="1060" y="788"/>
                      </a:cubicBezTo>
                      <a:cubicBezTo>
                        <a:pt x="1070" y="798"/>
                        <a:pt x="1073" y="810"/>
                        <a:pt x="1070" y="823"/>
                      </a:cubicBezTo>
                      <a:cubicBezTo>
                        <a:pt x="1068" y="833"/>
                        <a:pt x="1062" y="841"/>
                        <a:pt x="1055" y="846"/>
                      </a:cubicBezTo>
                      <a:cubicBezTo>
                        <a:pt x="1057" y="846"/>
                        <a:pt x="1060" y="845"/>
                        <a:pt x="1062" y="844"/>
                      </a:cubicBezTo>
                      <a:cubicBezTo>
                        <a:pt x="1072" y="842"/>
                        <a:pt x="1081" y="842"/>
                        <a:pt x="1091" y="842"/>
                      </a:cubicBezTo>
                      <a:cubicBezTo>
                        <a:pt x="1093" y="842"/>
                        <a:pt x="1096" y="842"/>
                        <a:pt x="1099" y="843"/>
                      </a:cubicBezTo>
                      <a:cubicBezTo>
                        <a:pt x="1103" y="843"/>
                        <a:pt x="1107" y="844"/>
                        <a:pt x="1112" y="845"/>
                      </a:cubicBezTo>
                      <a:cubicBezTo>
                        <a:pt x="1113" y="846"/>
                        <a:pt x="1126" y="851"/>
                        <a:pt x="1126" y="854"/>
                      </a:cubicBezTo>
                      <a:cubicBezTo>
                        <a:pt x="1124" y="854"/>
                        <a:pt x="1117" y="852"/>
                        <a:pt x="1115" y="851"/>
                      </a:cubicBezTo>
                      <a:cubicBezTo>
                        <a:pt x="1109" y="849"/>
                        <a:pt x="1104" y="848"/>
                        <a:pt x="1098" y="847"/>
                      </a:cubicBezTo>
                      <a:cubicBezTo>
                        <a:pt x="1095" y="847"/>
                        <a:pt x="1093" y="847"/>
                        <a:pt x="1090" y="847"/>
                      </a:cubicBezTo>
                      <a:cubicBezTo>
                        <a:pt x="1081" y="846"/>
                        <a:pt x="1073" y="847"/>
                        <a:pt x="1063" y="849"/>
                      </a:cubicBezTo>
                      <a:cubicBezTo>
                        <a:pt x="1063" y="849"/>
                        <a:pt x="1062" y="849"/>
                        <a:pt x="1060" y="849"/>
                      </a:cubicBezTo>
                      <a:cubicBezTo>
                        <a:pt x="1063" y="849"/>
                        <a:pt x="1066" y="850"/>
                        <a:pt x="1069" y="850"/>
                      </a:cubicBezTo>
                      <a:cubicBezTo>
                        <a:pt x="1077" y="851"/>
                        <a:pt x="1084" y="852"/>
                        <a:pt x="1092" y="856"/>
                      </a:cubicBezTo>
                      <a:cubicBezTo>
                        <a:pt x="1112" y="868"/>
                        <a:pt x="1113" y="889"/>
                        <a:pt x="1104" y="907"/>
                      </a:cubicBezTo>
                      <a:cubicBezTo>
                        <a:pt x="1097" y="922"/>
                        <a:pt x="1083" y="934"/>
                        <a:pt x="1066" y="936"/>
                      </a:cubicBezTo>
                      <a:cubicBezTo>
                        <a:pt x="1051" y="936"/>
                        <a:pt x="1039" y="929"/>
                        <a:pt x="1034" y="915"/>
                      </a:cubicBezTo>
                      <a:cubicBezTo>
                        <a:pt x="1032" y="909"/>
                        <a:pt x="1032" y="903"/>
                        <a:pt x="1033" y="896"/>
                      </a:cubicBezTo>
                      <a:cubicBezTo>
                        <a:pt x="1034" y="891"/>
                        <a:pt x="1037" y="887"/>
                        <a:pt x="1041" y="884"/>
                      </a:cubicBezTo>
                      <a:cubicBezTo>
                        <a:pt x="1047" y="880"/>
                        <a:pt x="1054" y="879"/>
                        <a:pt x="1060" y="882"/>
                      </a:cubicBezTo>
                      <a:cubicBezTo>
                        <a:pt x="1064" y="883"/>
                        <a:pt x="1066" y="886"/>
                        <a:pt x="1068" y="890"/>
                      </a:cubicBezTo>
                      <a:cubicBezTo>
                        <a:pt x="1069" y="894"/>
                        <a:pt x="1068" y="899"/>
                        <a:pt x="1066" y="903"/>
                      </a:cubicBezTo>
                      <a:cubicBezTo>
                        <a:pt x="1063" y="907"/>
                        <a:pt x="1058" y="910"/>
                        <a:pt x="1053" y="909"/>
                      </a:cubicBezTo>
                      <a:cubicBezTo>
                        <a:pt x="1048" y="908"/>
                        <a:pt x="1044" y="903"/>
                        <a:pt x="1044" y="898"/>
                      </a:cubicBezTo>
                      <a:cubicBezTo>
                        <a:pt x="1044" y="892"/>
                        <a:pt x="1049" y="886"/>
                        <a:pt x="1055" y="886"/>
                      </a:cubicBezTo>
                      <a:cubicBezTo>
                        <a:pt x="1061" y="886"/>
                        <a:pt x="1066" y="891"/>
                        <a:pt x="1066" y="897"/>
                      </a:cubicBezTo>
                      <a:cubicBezTo>
                        <a:pt x="1067" y="900"/>
                        <a:pt x="1066" y="902"/>
                        <a:pt x="1065" y="904"/>
                      </a:cubicBezTo>
                      <a:cubicBezTo>
                        <a:pt x="1065" y="903"/>
                        <a:pt x="1065" y="903"/>
                        <a:pt x="1066" y="903"/>
                      </a:cubicBezTo>
                      <a:cubicBezTo>
                        <a:pt x="1068" y="899"/>
                        <a:pt x="1069" y="894"/>
                        <a:pt x="1067" y="890"/>
                      </a:cubicBezTo>
                      <a:cubicBezTo>
                        <a:pt x="1066" y="886"/>
                        <a:pt x="1063" y="884"/>
                        <a:pt x="1059" y="883"/>
                      </a:cubicBezTo>
                      <a:cubicBezTo>
                        <a:pt x="1054" y="880"/>
                        <a:pt x="1047" y="881"/>
                        <a:pt x="1042" y="885"/>
                      </a:cubicBezTo>
                      <a:cubicBezTo>
                        <a:pt x="1038" y="888"/>
                        <a:pt x="1036" y="892"/>
                        <a:pt x="1034" y="897"/>
                      </a:cubicBezTo>
                      <a:cubicBezTo>
                        <a:pt x="1033" y="903"/>
                        <a:pt x="1034" y="908"/>
                        <a:pt x="1036" y="914"/>
                      </a:cubicBezTo>
                      <a:cubicBezTo>
                        <a:pt x="1041" y="927"/>
                        <a:pt x="1052" y="934"/>
                        <a:pt x="1065" y="933"/>
                      </a:cubicBezTo>
                      <a:cubicBezTo>
                        <a:pt x="1082" y="932"/>
                        <a:pt x="1095" y="919"/>
                        <a:pt x="1102" y="904"/>
                      </a:cubicBezTo>
                      <a:cubicBezTo>
                        <a:pt x="1109" y="888"/>
                        <a:pt x="1107" y="870"/>
                        <a:pt x="1090" y="860"/>
                      </a:cubicBezTo>
                      <a:cubicBezTo>
                        <a:pt x="1083" y="857"/>
                        <a:pt x="1076" y="856"/>
                        <a:pt x="1069" y="855"/>
                      </a:cubicBezTo>
                      <a:cubicBezTo>
                        <a:pt x="1064" y="854"/>
                        <a:pt x="1059" y="854"/>
                        <a:pt x="1054" y="854"/>
                      </a:cubicBezTo>
                      <a:cubicBezTo>
                        <a:pt x="1036" y="855"/>
                        <a:pt x="1021" y="861"/>
                        <a:pt x="1003" y="858"/>
                      </a:cubicBezTo>
                      <a:cubicBezTo>
                        <a:pt x="986" y="856"/>
                        <a:pt x="972" y="847"/>
                        <a:pt x="960" y="831"/>
                      </a:cubicBezTo>
                      <a:cubicBezTo>
                        <a:pt x="955" y="823"/>
                        <a:pt x="952" y="816"/>
                        <a:pt x="950" y="807"/>
                      </a:cubicBezTo>
                      <a:cubicBezTo>
                        <a:pt x="949" y="803"/>
                        <a:pt x="949" y="799"/>
                        <a:pt x="948" y="795"/>
                      </a:cubicBezTo>
                      <a:cubicBezTo>
                        <a:pt x="947" y="798"/>
                        <a:pt x="945" y="800"/>
                        <a:pt x="943" y="802"/>
                      </a:cubicBezTo>
                      <a:cubicBezTo>
                        <a:pt x="934" y="810"/>
                        <a:pt x="923" y="812"/>
                        <a:pt x="912" y="807"/>
                      </a:cubicBezTo>
                      <a:cubicBezTo>
                        <a:pt x="903" y="803"/>
                        <a:pt x="896" y="793"/>
                        <a:pt x="896" y="783"/>
                      </a:cubicBezTo>
                      <a:cubicBezTo>
                        <a:pt x="896" y="773"/>
                        <a:pt x="901" y="765"/>
                        <a:pt x="910" y="762"/>
                      </a:cubicBezTo>
                      <a:cubicBezTo>
                        <a:pt x="915" y="761"/>
                        <a:pt x="920" y="761"/>
                        <a:pt x="924" y="764"/>
                      </a:cubicBezTo>
                      <a:cubicBezTo>
                        <a:pt x="927" y="765"/>
                        <a:pt x="929" y="768"/>
                        <a:pt x="930" y="770"/>
                      </a:cubicBezTo>
                      <a:cubicBezTo>
                        <a:pt x="933" y="776"/>
                        <a:pt x="931" y="781"/>
                        <a:pt x="927" y="784"/>
                      </a:cubicBezTo>
                      <a:cubicBezTo>
                        <a:pt x="922" y="788"/>
                        <a:pt x="915" y="786"/>
                        <a:pt x="912" y="782"/>
                      </a:cubicBezTo>
                      <a:cubicBezTo>
                        <a:pt x="909" y="777"/>
                        <a:pt x="910" y="770"/>
                        <a:pt x="915" y="767"/>
                      </a:cubicBezTo>
                      <a:cubicBezTo>
                        <a:pt x="919" y="764"/>
                        <a:pt x="924" y="764"/>
                        <a:pt x="928" y="767"/>
                      </a:cubicBezTo>
                      <a:cubicBezTo>
                        <a:pt x="923" y="762"/>
                        <a:pt x="916" y="761"/>
                        <a:pt x="909" y="763"/>
                      </a:cubicBezTo>
                      <a:cubicBezTo>
                        <a:pt x="902" y="766"/>
                        <a:pt x="897" y="774"/>
                        <a:pt x="897" y="783"/>
                      </a:cubicBezTo>
                      <a:cubicBezTo>
                        <a:pt x="897" y="793"/>
                        <a:pt x="904" y="801"/>
                        <a:pt x="913" y="805"/>
                      </a:cubicBezTo>
                      <a:cubicBezTo>
                        <a:pt x="919" y="808"/>
                        <a:pt x="925" y="808"/>
                        <a:pt x="931" y="807"/>
                      </a:cubicBezTo>
                      <a:cubicBezTo>
                        <a:pt x="950" y="802"/>
                        <a:pt x="947" y="779"/>
                        <a:pt x="958" y="759"/>
                      </a:cubicBezTo>
                      <a:cubicBezTo>
                        <a:pt x="968" y="740"/>
                        <a:pt x="987" y="724"/>
                        <a:pt x="1007" y="715"/>
                      </a:cubicBezTo>
                      <a:cubicBezTo>
                        <a:pt x="982" y="731"/>
                        <a:pt x="960" y="750"/>
                        <a:pt x="953" y="780"/>
                      </a:cubicBezTo>
                      <a:cubicBezTo>
                        <a:pt x="952" y="790"/>
                        <a:pt x="952" y="797"/>
                        <a:pt x="954" y="806"/>
                      </a:cubicBezTo>
                      <a:cubicBezTo>
                        <a:pt x="956" y="814"/>
                        <a:pt x="959" y="821"/>
                        <a:pt x="964" y="828"/>
                      </a:cubicBezTo>
                      <a:cubicBezTo>
                        <a:pt x="980" y="850"/>
                        <a:pt x="1002" y="857"/>
                        <a:pt x="1026" y="853"/>
                      </a:cubicBezTo>
                      <a:cubicBezTo>
                        <a:pt x="1045" y="850"/>
                        <a:pt x="1061" y="841"/>
                        <a:pt x="1066" y="822"/>
                      </a:cubicBezTo>
                      <a:close/>
                      <a:moveTo>
                        <a:pt x="1258" y="900"/>
                      </a:moveTo>
                      <a:cubicBezTo>
                        <a:pt x="1255" y="901"/>
                        <a:pt x="1252" y="901"/>
                        <a:pt x="1251" y="898"/>
                      </a:cubicBezTo>
                      <a:cubicBezTo>
                        <a:pt x="1249" y="896"/>
                        <a:pt x="1250" y="893"/>
                        <a:pt x="1252" y="891"/>
                      </a:cubicBezTo>
                      <a:cubicBezTo>
                        <a:pt x="1254" y="890"/>
                        <a:pt x="1257" y="890"/>
                        <a:pt x="1259" y="893"/>
                      </a:cubicBezTo>
                      <a:cubicBezTo>
                        <a:pt x="1261" y="895"/>
                        <a:pt x="1260" y="898"/>
                        <a:pt x="1258" y="900"/>
                      </a:cubicBezTo>
                      <a:close/>
                      <a:moveTo>
                        <a:pt x="1209" y="826"/>
                      </a:moveTo>
                      <a:cubicBezTo>
                        <a:pt x="1201" y="836"/>
                        <a:pt x="1216" y="846"/>
                        <a:pt x="1220" y="849"/>
                      </a:cubicBezTo>
                      <a:cubicBezTo>
                        <a:pt x="1224" y="853"/>
                        <a:pt x="1225" y="855"/>
                        <a:pt x="1225" y="859"/>
                      </a:cubicBezTo>
                      <a:cubicBezTo>
                        <a:pt x="1228" y="855"/>
                        <a:pt x="1231" y="843"/>
                        <a:pt x="1230" y="837"/>
                      </a:cubicBezTo>
                      <a:cubicBezTo>
                        <a:pt x="1229" y="829"/>
                        <a:pt x="1223" y="822"/>
                        <a:pt x="1212" y="824"/>
                      </a:cubicBezTo>
                      <a:cubicBezTo>
                        <a:pt x="1216" y="826"/>
                        <a:pt x="1221" y="832"/>
                        <a:pt x="1221" y="837"/>
                      </a:cubicBezTo>
                      <a:cubicBezTo>
                        <a:pt x="1220" y="835"/>
                        <a:pt x="1215" y="829"/>
                        <a:pt x="1209" y="826"/>
                      </a:cubicBezTo>
                      <a:close/>
                      <a:moveTo>
                        <a:pt x="1217" y="752"/>
                      </a:moveTo>
                      <a:cubicBezTo>
                        <a:pt x="1220" y="751"/>
                        <a:pt x="1221" y="747"/>
                        <a:pt x="1221" y="744"/>
                      </a:cubicBezTo>
                      <a:cubicBezTo>
                        <a:pt x="1220" y="741"/>
                        <a:pt x="1217" y="740"/>
                        <a:pt x="1214" y="741"/>
                      </a:cubicBezTo>
                      <a:cubicBezTo>
                        <a:pt x="1210" y="742"/>
                        <a:pt x="1209" y="745"/>
                        <a:pt x="1210" y="748"/>
                      </a:cubicBezTo>
                      <a:cubicBezTo>
                        <a:pt x="1211" y="751"/>
                        <a:pt x="1214" y="752"/>
                        <a:pt x="1217" y="752"/>
                      </a:cubicBezTo>
                      <a:close/>
                      <a:moveTo>
                        <a:pt x="1227" y="765"/>
                      </a:moveTo>
                      <a:cubicBezTo>
                        <a:pt x="1231" y="764"/>
                        <a:pt x="1233" y="760"/>
                        <a:pt x="1232" y="757"/>
                      </a:cubicBezTo>
                      <a:cubicBezTo>
                        <a:pt x="1230" y="753"/>
                        <a:pt x="1226" y="751"/>
                        <a:pt x="1223" y="752"/>
                      </a:cubicBezTo>
                      <a:cubicBezTo>
                        <a:pt x="1219" y="753"/>
                        <a:pt x="1217" y="757"/>
                        <a:pt x="1218" y="761"/>
                      </a:cubicBezTo>
                      <a:cubicBezTo>
                        <a:pt x="1219" y="764"/>
                        <a:pt x="1223" y="767"/>
                        <a:pt x="1227" y="765"/>
                      </a:cubicBezTo>
                      <a:close/>
                      <a:moveTo>
                        <a:pt x="1236" y="785"/>
                      </a:moveTo>
                      <a:cubicBezTo>
                        <a:pt x="1241" y="784"/>
                        <a:pt x="1244" y="778"/>
                        <a:pt x="1242" y="773"/>
                      </a:cubicBezTo>
                      <a:cubicBezTo>
                        <a:pt x="1241" y="768"/>
                        <a:pt x="1235" y="766"/>
                        <a:pt x="1230" y="767"/>
                      </a:cubicBezTo>
                      <a:cubicBezTo>
                        <a:pt x="1225" y="769"/>
                        <a:pt x="1223" y="774"/>
                        <a:pt x="1224" y="779"/>
                      </a:cubicBezTo>
                      <a:cubicBezTo>
                        <a:pt x="1226" y="784"/>
                        <a:pt x="1231" y="787"/>
                        <a:pt x="1236" y="785"/>
                      </a:cubicBezTo>
                      <a:close/>
                      <a:moveTo>
                        <a:pt x="1270" y="874"/>
                      </a:moveTo>
                      <a:cubicBezTo>
                        <a:pt x="1266" y="877"/>
                        <a:pt x="1259" y="876"/>
                        <a:pt x="1256" y="871"/>
                      </a:cubicBezTo>
                      <a:cubicBezTo>
                        <a:pt x="1253" y="867"/>
                        <a:pt x="1254" y="860"/>
                        <a:pt x="1259" y="857"/>
                      </a:cubicBezTo>
                      <a:cubicBezTo>
                        <a:pt x="1263" y="854"/>
                        <a:pt x="1270" y="855"/>
                        <a:pt x="1273" y="860"/>
                      </a:cubicBezTo>
                      <a:cubicBezTo>
                        <a:pt x="1276" y="864"/>
                        <a:pt x="1275" y="871"/>
                        <a:pt x="1270" y="874"/>
                      </a:cubicBezTo>
                      <a:close/>
                      <a:moveTo>
                        <a:pt x="1266" y="890"/>
                      </a:moveTo>
                      <a:cubicBezTo>
                        <a:pt x="1263" y="892"/>
                        <a:pt x="1259" y="891"/>
                        <a:pt x="1257" y="888"/>
                      </a:cubicBezTo>
                      <a:cubicBezTo>
                        <a:pt x="1255" y="885"/>
                        <a:pt x="1256" y="881"/>
                        <a:pt x="1259" y="879"/>
                      </a:cubicBezTo>
                      <a:cubicBezTo>
                        <a:pt x="1262" y="877"/>
                        <a:pt x="1266" y="878"/>
                        <a:pt x="1268" y="881"/>
                      </a:cubicBezTo>
                      <a:cubicBezTo>
                        <a:pt x="1270" y="884"/>
                        <a:pt x="1269" y="888"/>
                        <a:pt x="1266" y="890"/>
                      </a:cubicBezTo>
                      <a:close/>
                      <a:moveTo>
                        <a:pt x="1097" y="933"/>
                      </a:moveTo>
                      <a:cubicBezTo>
                        <a:pt x="1082" y="935"/>
                        <a:pt x="1067" y="940"/>
                        <a:pt x="1058" y="950"/>
                      </a:cubicBezTo>
                      <a:cubicBezTo>
                        <a:pt x="1048" y="959"/>
                        <a:pt x="1044" y="974"/>
                        <a:pt x="1050" y="987"/>
                      </a:cubicBezTo>
                      <a:cubicBezTo>
                        <a:pt x="1053" y="994"/>
                        <a:pt x="1058" y="1001"/>
                        <a:pt x="1065" y="1005"/>
                      </a:cubicBezTo>
                      <a:cubicBezTo>
                        <a:pt x="1073" y="1009"/>
                        <a:pt x="1079" y="1011"/>
                        <a:pt x="1089" y="1012"/>
                      </a:cubicBezTo>
                      <a:cubicBezTo>
                        <a:pt x="1097" y="1012"/>
                        <a:pt x="1104" y="1011"/>
                        <a:pt x="1112" y="1008"/>
                      </a:cubicBezTo>
                      <a:cubicBezTo>
                        <a:pt x="1116" y="1006"/>
                        <a:pt x="1119" y="1005"/>
                        <a:pt x="1122" y="1003"/>
                      </a:cubicBezTo>
                      <a:cubicBezTo>
                        <a:pt x="1131" y="997"/>
                        <a:pt x="1137" y="991"/>
                        <a:pt x="1144" y="983"/>
                      </a:cubicBezTo>
                      <a:cubicBezTo>
                        <a:pt x="1152" y="971"/>
                        <a:pt x="1157" y="961"/>
                        <a:pt x="1158" y="946"/>
                      </a:cubicBezTo>
                      <a:cubicBezTo>
                        <a:pt x="1158" y="945"/>
                        <a:pt x="1159" y="944"/>
                        <a:pt x="1159" y="943"/>
                      </a:cubicBezTo>
                      <a:cubicBezTo>
                        <a:pt x="1164" y="952"/>
                        <a:pt x="1172" y="960"/>
                        <a:pt x="1180" y="965"/>
                      </a:cubicBezTo>
                      <a:cubicBezTo>
                        <a:pt x="1191" y="971"/>
                        <a:pt x="1204" y="974"/>
                        <a:pt x="1216" y="970"/>
                      </a:cubicBezTo>
                      <a:cubicBezTo>
                        <a:pt x="1221" y="968"/>
                        <a:pt x="1226" y="966"/>
                        <a:pt x="1230" y="961"/>
                      </a:cubicBezTo>
                      <a:cubicBezTo>
                        <a:pt x="1225" y="965"/>
                        <a:pt x="1220" y="967"/>
                        <a:pt x="1216" y="968"/>
                      </a:cubicBezTo>
                      <a:cubicBezTo>
                        <a:pt x="1204" y="971"/>
                        <a:pt x="1192" y="968"/>
                        <a:pt x="1182" y="962"/>
                      </a:cubicBezTo>
                      <a:cubicBezTo>
                        <a:pt x="1175" y="957"/>
                        <a:pt x="1170" y="951"/>
                        <a:pt x="1166" y="945"/>
                      </a:cubicBezTo>
                      <a:cubicBezTo>
                        <a:pt x="1158" y="932"/>
                        <a:pt x="1156" y="920"/>
                        <a:pt x="1149" y="907"/>
                      </a:cubicBezTo>
                      <a:cubicBezTo>
                        <a:pt x="1149" y="906"/>
                        <a:pt x="1149" y="906"/>
                        <a:pt x="1149" y="906"/>
                      </a:cubicBezTo>
                      <a:cubicBezTo>
                        <a:pt x="1145" y="899"/>
                        <a:pt x="1141" y="893"/>
                        <a:pt x="1135" y="887"/>
                      </a:cubicBezTo>
                      <a:cubicBezTo>
                        <a:pt x="1134" y="885"/>
                        <a:pt x="1120" y="872"/>
                        <a:pt x="1118" y="873"/>
                      </a:cubicBezTo>
                      <a:cubicBezTo>
                        <a:pt x="1118" y="874"/>
                        <a:pt x="1126" y="883"/>
                        <a:pt x="1128" y="885"/>
                      </a:cubicBezTo>
                      <a:cubicBezTo>
                        <a:pt x="1134" y="892"/>
                        <a:pt x="1140" y="900"/>
                        <a:pt x="1145" y="908"/>
                      </a:cubicBezTo>
                      <a:cubicBezTo>
                        <a:pt x="1145" y="909"/>
                        <a:pt x="1145" y="909"/>
                        <a:pt x="1145" y="909"/>
                      </a:cubicBezTo>
                      <a:cubicBezTo>
                        <a:pt x="1151" y="922"/>
                        <a:pt x="1155" y="932"/>
                        <a:pt x="1154" y="946"/>
                      </a:cubicBezTo>
                      <a:cubicBezTo>
                        <a:pt x="1153" y="961"/>
                        <a:pt x="1147" y="978"/>
                        <a:pt x="1133" y="987"/>
                      </a:cubicBezTo>
                      <a:cubicBezTo>
                        <a:pt x="1125" y="992"/>
                        <a:pt x="1111" y="994"/>
                        <a:pt x="1105" y="985"/>
                      </a:cubicBezTo>
                      <a:cubicBezTo>
                        <a:pt x="1103" y="982"/>
                        <a:pt x="1104" y="978"/>
                        <a:pt x="1106" y="976"/>
                      </a:cubicBezTo>
                      <a:cubicBezTo>
                        <a:pt x="1108" y="973"/>
                        <a:pt x="1111" y="972"/>
                        <a:pt x="1114" y="974"/>
                      </a:cubicBezTo>
                      <a:cubicBezTo>
                        <a:pt x="1116" y="975"/>
                        <a:pt x="1117" y="977"/>
                        <a:pt x="1118" y="979"/>
                      </a:cubicBezTo>
                      <a:cubicBezTo>
                        <a:pt x="1118" y="982"/>
                        <a:pt x="1116" y="984"/>
                        <a:pt x="1112" y="984"/>
                      </a:cubicBezTo>
                      <a:cubicBezTo>
                        <a:pt x="1111" y="983"/>
                        <a:pt x="1110" y="982"/>
                        <a:pt x="1109" y="980"/>
                      </a:cubicBezTo>
                      <a:cubicBezTo>
                        <a:pt x="1108" y="982"/>
                        <a:pt x="1109" y="985"/>
                        <a:pt x="1111" y="986"/>
                      </a:cubicBezTo>
                      <a:cubicBezTo>
                        <a:pt x="1114" y="988"/>
                        <a:pt x="1118" y="987"/>
                        <a:pt x="1120" y="985"/>
                      </a:cubicBezTo>
                      <a:cubicBezTo>
                        <a:pt x="1124" y="981"/>
                        <a:pt x="1124" y="974"/>
                        <a:pt x="1120" y="970"/>
                      </a:cubicBezTo>
                      <a:cubicBezTo>
                        <a:pt x="1117" y="967"/>
                        <a:pt x="1113" y="965"/>
                        <a:pt x="1109" y="965"/>
                      </a:cubicBezTo>
                      <a:cubicBezTo>
                        <a:pt x="1105" y="966"/>
                        <a:pt x="1101" y="968"/>
                        <a:pt x="1099" y="972"/>
                      </a:cubicBezTo>
                      <a:cubicBezTo>
                        <a:pt x="1096" y="976"/>
                        <a:pt x="1096" y="982"/>
                        <a:pt x="1099" y="987"/>
                      </a:cubicBezTo>
                      <a:cubicBezTo>
                        <a:pt x="1106" y="997"/>
                        <a:pt x="1121" y="997"/>
                        <a:pt x="1131" y="991"/>
                      </a:cubicBezTo>
                      <a:cubicBezTo>
                        <a:pt x="1134" y="989"/>
                        <a:pt x="1137" y="986"/>
                        <a:pt x="1139" y="983"/>
                      </a:cubicBezTo>
                      <a:cubicBezTo>
                        <a:pt x="1132" y="993"/>
                        <a:pt x="1123" y="1000"/>
                        <a:pt x="1111" y="1005"/>
                      </a:cubicBezTo>
                      <a:cubicBezTo>
                        <a:pt x="1104" y="1009"/>
                        <a:pt x="1097" y="1010"/>
                        <a:pt x="1089" y="1010"/>
                      </a:cubicBezTo>
                      <a:cubicBezTo>
                        <a:pt x="1080" y="1010"/>
                        <a:pt x="1073" y="1008"/>
                        <a:pt x="1066" y="1003"/>
                      </a:cubicBezTo>
                      <a:cubicBezTo>
                        <a:pt x="1062" y="1001"/>
                        <a:pt x="1059" y="999"/>
                        <a:pt x="1056" y="995"/>
                      </a:cubicBezTo>
                      <a:cubicBezTo>
                        <a:pt x="1056" y="995"/>
                        <a:pt x="1056" y="995"/>
                        <a:pt x="1056" y="995"/>
                      </a:cubicBezTo>
                      <a:cubicBezTo>
                        <a:pt x="1065" y="1003"/>
                        <a:pt x="1080" y="1001"/>
                        <a:pt x="1083" y="984"/>
                      </a:cubicBezTo>
                      <a:cubicBezTo>
                        <a:pt x="1084" y="971"/>
                        <a:pt x="1071" y="950"/>
                        <a:pt x="1097" y="933"/>
                      </a:cubicBezTo>
                      <a:close/>
                      <a:moveTo>
                        <a:pt x="1215" y="967"/>
                      </a:moveTo>
                      <a:cubicBezTo>
                        <a:pt x="1209" y="953"/>
                        <a:pt x="1229" y="947"/>
                        <a:pt x="1235" y="944"/>
                      </a:cubicBezTo>
                      <a:cubicBezTo>
                        <a:pt x="1241" y="941"/>
                        <a:pt x="1243" y="939"/>
                        <a:pt x="1245" y="934"/>
                      </a:cubicBezTo>
                      <a:cubicBezTo>
                        <a:pt x="1247" y="940"/>
                        <a:pt x="1245" y="955"/>
                        <a:pt x="1242" y="962"/>
                      </a:cubicBezTo>
                      <a:cubicBezTo>
                        <a:pt x="1238" y="971"/>
                        <a:pt x="1229" y="977"/>
                        <a:pt x="1217" y="971"/>
                      </a:cubicBezTo>
                      <a:cubicBezTo>
                        <a:pt x="1223" y="970"/>
                        <a:pt x="1230" y="964"/>
                        <a:pt x="1232" y="959"/>
                      </a:cubicBezTo>
                      <a:cubicBezTo>
                        <a:pt x="1230" y="961"/>
                        <a:pt x="1222" y="966"/>
                        <a:pt x="1215" y="967"/>
                      </a:cubicBezTo>
                      <a:close/>
                      <a:moveTo>
                        <a:pt x="1028" y="726"/>
                      </a:moveTo>
                      <a:cubicBezTo>
                        <a:pt x="1049" y="723"/>
                        <a:pt x="1062" y="726"/>
                        <a:pt x="1082" y="727"/>
                      </a:cubicBezTo>
                      <a:cubicBezTo>
                        <a:pt x="1092" y="727"/>
                        <a:pt x="1101" y="726"/>
                        <a:pt x="1108" y="719"/>
                      </a:cubicBezTo>
                      <a:cubicBezTo>
                        <a:pt x="1115" y="713"/>
                        <a:pt x="1118" y="705"/>
                        <a:pt x="1115" y="697"/>
                      </a:cubicBezTo>
                      <a:cubicBezTo>
                        <a:pt x="1113" y="690"/>
                        <a:pt x="1108" y="684"/>
                        <a:pt x="1101" y="683"/>
                      </a:cubicBezTo>
                      <a:cubicBezTo>
                        <a:pt x="1096" y="682"/>
                        <a:pt x="1092" y="683"/>
                        <a:pt x="1088" y="686"/>
                      </a:cubicBezTo>
                      <a:cubicBezTo>
                        <a:pt x="1084" y="690"/>
                        <a:pt x="1081" y="698"/>
                        <a:pt x="1086" y="702"/>
                      </a:cubicBezTo>
                      <a:cubicBezTo>
                        <a:pt x="1089" y="705"/>
                        <a:pt x="1094" y="706"/>
                        <a:pt x="1097" y="703"/>
                      </a:cubicBezTo>
                      <a:cubicBezTo>
                        <a:pt x="1101" y="701"/>
                        <a:pt x="1102" y="695"/>
                        <a:pt x="1099" y="692"/>
                      </a:cubicBezTo>
                      <a:cubicBezTo>
                        <a:pt x="1097" y="688"/>
                        <a:pt x="1091" y="687"/>
                        <a:pt x="1087" y="689"/>
                      </a:cubicBezTo>
                      <a:cubicBezTo>
                        <a:pt x="1087" y="690"/>
                        <a:pt x="1086" y="691"/>
                        <a:pt x="1085" y="691"/>
                      </a:cubicBezTo>
                      <a:cubicBezTo>
                        <a:pt x="1086" y="690"/>
                        <a:pt x="1088" y="688"/>
                        <a:pt x="1089" y="687"/>
                      </a:cubicBezTo>
                      <a:cubicBezTo>
                        <a:pt x="1093" y="685"/>
                        <a:pt x="1096" y="684"/>
                        <a:pt x="1100" y="685"/>
                      </a:cubicBezTo>
                      <a:cubicBezTo>
                        <a:pt x="1106" y="686"/>
                        <a:pt x="1111" y="691"/>
                        <a:pt x="1112" y="697"/>
                      </a:cubicBezTo>
                      <a:cubicBezTo>
                        <a:pt x="1114" y="705"/>
                        <a:pt x="1111" y="711"/>
                        <a:pt x="1106" y="716"/>
                      </a:cubicBezTo>
                      <a:cubicBezTo>
                        <a:pt x="1099" y="722"/>
                        <a:pt x="1091" y="723"/>
                        <a:pt x="1082" y="722"/>
                      </a:cubicBezTo>
                      <a:cubicBezTo>
                        <a:pt x="1062" y="722"/>
                        <a:pt x="1049" y="718"/>
                        <a:pt x="1027" y="721"/>
                      </a:cubicBezTo>
                      <a:cubicBezTo>
                        <a:pt x="1007" y="725"/>
                        <a:pt x="990" y="733"/>
                        <a:pt x="976" y="748"/>
                      </a:cubicBezTo>
                      <a:cubicBezTo>
                        <a:pt x="964" y="762"/>
                        <a:pt x="960" y="778"/>
                        <a:pt x="967" y="796"/>
                      </a:cubicBezTo>
                      <a:cubicBezTo>
                        <a:pt x="974" y="812"/>
                        <a:pt x="990" y="823"/>
                        <a:pt x="1007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0" y="818"/>
                        <a:pt x="993" y="810"/>
                        <a:pt x="993" y="800"/>
                      </a:cubicBezTo>
                      <a:cubicBezTo>
                        <a:pt x="992" y="783"/>
                        <a:pt x="1003" y="772"/>
                        <a:pt x="1019" y="770"/>
                      </a:cubicBezTo>
                      <a:cubicBezTo>
                        <a:pt x="1049" y="766"/>
                        <a:pt x="1045" y="730"/>
                        <a:pt x="1012" y="734"/>
                      </a:cubicBezTo>
                      <a:cubicBezTo>
                        <a:pt x="996" y="736"/>
                        <a:pt x="983" y="750"/>
                        <a:pt x="978" y="762"/>
                      </a:cubicBezTo>
                      <a:cubicBezTo>
                        <a:pt x="969" y="787"/>
                        <a:pt x="982" y="820"/>
                        <a:pt x="1007" y="822"/>
                      </a:cubicBezTo>
                      <a:cubicBezTo>
                        <a:pt x="991" y="821"/>
                        <a:pt x="976" y="810"/>
                        <a:pt x="970" y="795"/>
                      </a:cubicBezTo>
                      <a:cubicBezTo>
                        <a:pt x="964" y="778"/>
                        <a:pt x="968" y="764"/>
                        <a:pt x="980" y="751"/>
                      </a:cubicBezTo>
                      <a:cubicBezTo>
                        <a:pt x="993" y="737"/>
                        <a:pt x="1009" y="729"/>
                        <a:pt x="1028" y="726"/>
                      </a:cubicBezTo>
                      <a:close/>
                      <a:moveTo>
                        <a:pt x="1110" y="867"/>
                      </a:moveTo>
                      <a:cubicBezTo>
                        <a:pt x="1123" y="899"/>
                        <a:pt x="1108" y="924"/>
                        <a:pt x="1109" y="941"/>
                      </a:cubicBezTo>
                      <a:cubicBezTo>
                        <a:pt x="1110" y="959"/>
                        <a:pt x="1131" y="958"/>
                        <a:pt x="1135" y="939"/>
                      </a:cubicBezTo>
                      <a:cubicBezTo>
                        <a:pt x="1139" y="917"/>
                        <a:pt x="1127" y="888"/>
                        <a:pt x="1110" y="867"/>
                      </a:cubicBezTo>
                      <a:close/>
                      <a:moveTo>
                        <a:pt x="1080" y="836"/>
                      </a:moveTo>
                      <a:cubicBezTo>
                        <a:pt x="1096" y="830"/>
                        <a:pt x="1107" y="818"/>
                        <a:pt x="1112" y="804"/>
                      </a:cubicBezTo>
                      <a:cubicBezTo>
                        <a:pt x="1116" y="792"/>
                        <a:pt x="1115" y="776"/>
                        <a:pt x="1104" y="769"/>
                      </a:cubicBezTo>
                      <a:cubicBezTo>
                        <a:pt x="1107" y="764"/>
                        <a:pt x="1117" y="765"/>
                        <a:pt x="1122" y="771"/>
                      </a:cubicBezTo>
                      <a:cubicBezTo>
                        <a:pt x="1127" y="778"/>
                        <a:pt x="1128" y="791"/>
                        <a:pt x="1120" y="800"/>
                      </a:cubicBezTo>
                      <a:cubicBezTo>
                        <a:pt x="1128" y="807"/>
                        <a:pt x="1110" y="834"/>
                        <a:pt x="1080" y="836"/>
                      </a:cubicBezTo>
                      <a:close/>
                      <a:moveTo>
                        <a:pt x="945" y="807"/>
                      </a:moveTo>
                      <a:cubicBezTo>
                        <a:pt x="943" y="818"/>
                        <a:pt x="946" y="834"/>
                        <a:pt x="950" y="843"/>
                      </a:cubicBezTo>
                      <a:cubicBezTo>
                        <a:pt x="955" y="854"/>
                        <a:pt x="969" y="867"/>
                        <a:pt x="982" y="865"/>
                      </a:cubicBezTo>
                      <a:cubicBezTo>
                        <a:pt x="985" y="879"/>
                        <a:pt x="994" y="888"/>
                        <a:pt x="1002" y="895"/>
                      </a:cubicBezTo>
                      <a:cubicBezTo>
                        <a:pt x="1015" y="906"/>
                        <a:pt x="1027" y="920"/>
                        <a:pt x="1021" y="933"/>
                      </a:cubicBezTo>
                      <a:cubicBezTo>
                        <a:pt x="1035" y="921"/>
                        <a:pt x="1032" y="899"/>
                        <a:pt x="1024" y="886"/>
                      </a:cubicBezTo>
                      <a:cubicBezTo>
                        <a:pt x="1014" y="867"/>
                        <a:pt x="999" y="863"/>
                        <a:pt x="979" y="852"/>
                      </a:cubicBezTo>
                      <a:cubicBezTo>
                        <a:pt x="968" y="846"/>
                        <a:pt x="949" y="825"/>
                        <a:pt x="945" y="807"/>
                      </a:cubicBezTo>
                      <a:close/>
                      <a:moveTo>
                        <a:pt x="1070" y="836"/>
                      </a:moveTo>
                      <a:cubicBezTo>
                        <a:pt x="1083" y="833"/>
                        <a:pt x="1085" y="811"/>
                        <a:pt x="1081" y="798"/>
                      </a:cubicBezTo>
                      <a:cubicBezTo>
                        <a:pt x="1077" y="783"/>
                        <a:pt x="1067" y="767"/>
                        <a:pt x="1076" y="751"/>
                      </a:cubicBezTo>
                      <a:cubicBezTo>
                        <a:pt x="1080" y="743"/>
                        <a:pt x="1089" y="737"/>
                        <a:pt x="1099" y="738"/>
                      </a:cubicBezTo>
                      <a:cubicBezTo>
                        <a:pt x="1104" y="738"/>
                        <a:pt x="1109" y="741"/>
                        <a:pt x="1109" y="748"/>
                      </a:cubicBezTo>
                      <a:cubicBezTo>
                        <a:pt x="1106" y="744"/>
                        <a:pt x="1099" y="743"/>
                        <a:pt x="1094" y="747"/>
                      </a:cubicBezTo>
                      <a:cubicBezTo>
                        <a:pt x="1089" y="751"/>
                        <a:pt x="1088" y="759"/>
                        <a:pt x="1091" y="765"/>
                      </a:cubicBezTo>
                      <a:cubicBezTo>
                        <a:pt x="1097" y="778"/>
                        <a:pt x="1104" y="789"/>
                        <a:pt x="1104" y="803"/>
                      </a:cubicBezTo>
                      <a:cubicBezTo>
                        <a:pt x="1104" y="820"/>
                        <a:pt x="1090" y="837"/>
                        <a:pt x="1070" y="836"/>
                      </a:cubicBezTo>
                      <a:close/>
                      <a:moveTo>
                        <a:pt x="1192" y="899"/>
                      </a:moveTo>
                      <a:cubicBezTo>
                        <a:pt x="1199" y="913"/>
                        <a:pt x="1222" y="925"/>
                        <a:pt x="1238" y="924"/>
                      </a:cubicBezTo>
                      <a:cubicBezTo>
                        <a:pt x="1255" y="922"/>
                        <a:pt x="1259" y="906"/>
                        <a:pt x="1240" y="904"/>
                      </a:cubicBezTo>
                      <a:cubicBezTo>
                        <a:pt x="1226" y="902"/>
                        <a:pt x="1203" y="909"/>
                        <a:pt x="1192" y="899"/>
                      </a:cubicBezTo>
                      <a:close/>
                      <a:moveTo>
                        <a:pt x="1181" y="877"/>
                      </a:moveTo>
                      <a:cubicBezTo>
                        <a:pt x="1179" y="874"/>
                        <a:pt x="1177" y="872"/>
                        <a:pt x="1174" y="871"/>
                      </a:cubicBezTo>
                      <a:cubicBezTo>
                        <a:pt x="1170" y="870"/>
                        <a:pt x="1165" y="871"/>
                        <a:pt x="1162" y="875"/>
                      </a:cubicBezTo>
                      <a:cubicBezTo>
                        <a:pt x="1158" y="879"/>
                        <a:pt x="1160" y="885"/>
                        <a:pt x="1163" y="889"/>
                      </a:cubicBezTo>
                      <a:cubicBezTo>
                        <a:pt x="1168" y="895"/>
                        <a:pt x="1174" y="891"/>
                        <a:pt x="1179" y="891"/>
                      </a:cubicBezTo>
                      <a:cubicBezTo>
                        <a:pt x="1184" y="892"/>
                        <a:pt x="1189" y="898"/>
                        <a:pt x="1190" y="905"/>
                      </a:cubicBezTo>
                      <a:cubicBezTo>
                        <a:pt x="1191" y="914"/>
                        <a:pt x="1187" y="922"/>
                        <a:pt x="1179" y="925"/>
                      </a:cubicBezTo>
                      <a:cubicBezTo>
                        <a:pt x="1174" y="927"/>
                        <a:pt x="1168" y="927"/>
                        <a:pt x="1166" y="922"/>
                      </a:cubicBezTo>
                      <a:cubicBezTo>
                        <a:pt x="1171" y="923"/>
                        <a:pt x="1177" y="918"/>
                        <a:pt x="1174" y="911"/>
                      </a:cubicBezTo>
                      <a:cubicBezTo>
                        <a:pt x="1172" y="908"/>
                        <a:pt x="1165" y="903"/>
                        <a:pt x="1158" y="898"/>
                      </a:cubicBezTo>
                      <a:cubicBezTo>
                        <a:pt x="1151" y="893"/>
                        <a:pt x="1146" y="888"/>
                        <a:pt x="1144" y="881"/>
                      </a:cubicBezTo>
                      <a:cubicBezTo>
                        <a:pt x="1139" y="867"/>
                        <a:pt x="1149" y="852"/>
                        <a:pt x="1163" y="851"/>
                      </a:cubicBezTo>
                      <a:cubicBezTo>
                        <a:pt x="1171" y="850"/>
                        <a:pt x="1178" y="853"/>
                        <a:pt x="1183" y="858"/>
                      </a:cubicBezTo>
                      <a:cubicBezTo>
                        <a:pt x="1190" y="863"/>
                        <a:pt x="1202" y="879"/>
                        <a:pt x="1212" y="879"/>
                      </a:cubicBezTo>
                      <a:cubicBezTo>
                        <a:pt x="1219" y="879"/>
                        <a:pt x="1222" y="874"/>
                        <a:pt x="1221" y="870"/>
                      </a:cubicBezTo>
                      <a:cubicBezTo>
                        <a:pt x="1227" y="871"/>
                        <a:pt x="1229" y="879"/>
                        <a:pt x="1227" y="885"/>
                      </a:cubicBezTo>
                      <a:cubicBezTo>
                        <a:pt x="1222" y="896"/>
                        <a:pt x="1205" y="901"/>
                        <a:pt x="1192" y="893"/>
                      </a:cubicBezTo>
                      <a:cubicBezTo>
                        <a:pt x="1187" y="889"/>
                        <a:pt x="1184" y="884"/>
                        <a:pt x="1181" y="877"/>
                      </a:cubicBezTo>
                      <a:close/>
                      <a:moveTo>
                        <a:pt x="1178" y="877"/>
                      </a:moveTo>
                      <a:cubicBezTo>
                        <a:pt x="1176" y="873"/>
                        <a:pt x="1171" y="871"/>
                        <a:pt x="1166" y="873"/>
                      </a:cubicBezTo>
                      <a:cubicBezTo>
                        <a:pt x="1159" y="878"/>
                        <a:pt x="1163" y="889"/>
                        <a:pt x="1170" y="890"/>
                      </a:cubicBezTo>
                      <a:cubicBezTo>
                        <a:pt x="1176" y="891"/>
                        <a:pt x="1179" y="888"/>
                        <a:pt x="1186" y="892"/>
                      </a:cubicBezTo>
                      <a:cubicBezTo>
                        <a:pt x="1180" y="886"/>
                        <a:pt x="1182" y="883"/>
                        <a:pt x="1178" y="877"/>
                      </a:cubicBezTo>
                      <a:close/>
                      <a:moveTo>
                        <a:pt x="1149" y="854"/>
                      </a:moveTo>
                      <a:cubicBezTo>
                        <a:pt x="1142" y="858"/>
                        <a:pt x="1139" y="868"/>
                        <a:pt x="1140" y="874"/>
                      </a:cubicBezTo>
                      <a:cubicBezTo>
                        <a:pt x="1132" y="877"/>
                        <a:pt x="1120" y="863"/>
                        <a:pt x="1129" y="853"/>
                      </a:cubicBezTo>
                      <a:cubicBezTo>
                        <a:pt x="1134" y="846"/>
                        <a:pt x="1145" y="847"/>
                        <a:pt x="1149" y="854"/>
                      </a:cubicBezTo>
                      <a:close/>
                      <a:moveTo>
                        <a:pt x="918" y="985"/>
                      </a:moveTo>
                      <a:cubicBezTo>
                        <a:pt x="932" y="965"/>
                        <a:pt x="917" y="945"/>
                        <a:pt x="909" y="936"/>
                      </a:cubicBezTo>
                      <a:cubicBezTo>
                        <a:pt x="899" y="926"/>
                        <a:pt x="884" y="918"/>
                        <a:pt x="884" y="902"/>
                      </a:cubicBezTo>
                      <a:cubicBezTo>
                        <a:pt x="884" y="893"/>
                        <a:pt x="888" y="885"/>
                        <a:pt x="896" y="881"/>
                      </a:cubicBezTo>
                      <a:cubicBezTo>
                        <a:pt x="901" y="879"/>
                        <a:pt x="906" y="880"/>
                        <a:pt x="909" y="884"/>
                      </a:cubicBezTo>
                      <a:cubicBezTo>
                        <a:pt x="905" y="883"/>
                        <a:pt x="898" y="885"/>
                        <a:pt x="896" y="891"/>
                      </a:cubicBezTo>
                      <a:cubicBezTo>
                        <a:pt x="894" y="896"/>
                        <a:pt x="898" y="902"/>
                        <a:pt x="902" y="906"/>
                      </a:cubicBezTo>
                      <a:cubicBezTo>
                        <a:pt x="915" y="916"/>
                        <a:pt x="926" y="928"/>
                        <a:pt x="931" y="940"/>
                      </a:cubicBezTo>
                      <a:cubicBezTo>
                        <a:pt x="937" y="954"/>
                        <a:pt x="933" y="975"/>
                        <a:pt x="918" y="985"/>
                      </a:cubicBezTo>
                      <a:close/>
                      <a:moveTo>
                        <a:pt x="763" y="793"/>
                      </a:moveTo>
                      <a:cubicBezTo>
                        <a:pt x="761" y="791"/>
                        <a:pt x="760" y="789"/>
                        <a:pt x="760" y="787"/>
                      </a:cubicBezTo>
                      <a:cubicBezTo>
                        <a:pt x="761" y="784"/>
                        <a:pt x="762" y="781"/>
                        <a:pt x="766" y="779"/>
                      </a:cubicBezTo>
                      <a:cubicBezTo>
                        <a:pt x="770" y="778"/>
                        <a:pt x="774" y="780"/>
                        <a:pt x="776" y="783"/>
                      </a:cubicBezTo>
                      <a:cubicBezTo>
                        <a:pt x="779" y="788"/>
                        <a:pt x="775" y="791"/>
                        <a:pt x="774" y="795"/>
                      </a:cubicBezTo>
                      <a:cubicBezTo>
                        <a:pt x="773" y="799"/>
                        <a:pt x="776" y="804"/>
                        <a:pt x="781" y="806"/>
                      </a:cubicBezTo>
                      <a:cubicBezTo>
                        <a:pt x="787" y="809"/>
                        <a:pt x="794" y="808"/>
                        <a:pt x="798" y="803"/>
                      </a:cubicBezTo>
                      <a:cubicBezTo>
                        <a:pt x="800" y="800"/>
                        <a:pt x="801" y="796"/>
                        <a:pt x="798" y="793"/>
                      </a:cubicBezTo>
                      <a:cubicBezTo>
                        <a:pt x="798" y="797"/>
                        <a:pt x="793" y="800"/>
                        <a:pt x="789" y="796"/>
                      </a:cubicBezTo>
                      <a:cubicBezTo>
                        <a:pt x="787" y="794"/>
                        <a:pt x="786" y="788"/>
                        <a:pt x="784" y="782"/>
                      </a:cubicBezTo>
                      <a:cubicBezTo>
                        <a:pt x="782" y="776"/>
                        <a:pt x="779" y="771"/>
                        <a:pt x="774" y="768"/>
                      </a:cubicBezTo>
                      <a:cubicBezTo>
                        <a:pt x="766" y="762"/>
                        <a:pt x="753" y="765"/>
                        <a:pt x="749" y="775"/>
                      </a:cubicBezTo>
                      <a:cubicBezTo>
                        <a:pt x="746" y="780"/>
                        <a:pt x="747" y="786"/>
                        <a:pt x="749" y="791"/>
                      </a:cubicBezTo>
                      <a:cubicBezTo>
                        <a:pt x="751" y="796"/>
                        <a:pt x="760" y="809"/>
                        <a:pt x="758" y="816"/>
                      </a:cubicBezTo>
                      <a:cubicBezTo>
                        <a:pt x="756" y="821"/>
                        <a:pt x="752" y="822"/>
                        <a:pt x="749" y="820"/>
                      </a:cubicBezTo>
                      <a:cubicBezTo>
                        <a:pt x="748" y="825"/>
                        <a:pt x="754" y="828"/>
                        <a:pt x="758" y="828"/>
                      </a:cubicBezTo>
                      <a:cubicBezTo>
                        <a:pt x="767" y="826"/>
                        <a:pt x="775" y="816"/>
                        <a:pt x="772" y="805"/>
                      </a:cubicBezTo>
                      <a:cubicBezTo>
                        <a:pt x="771" y="800"/>
                        <a:pt x="768" y="797"/>
                        <a:pt x="763" y="793"/>
                      </a:cubicBezTo>
                      <a:close/>
                      <a:moveTo>
                        <a:pt x="789" y="638"/>
                      </a:moveTo>
                      <a:cubicBezTo>
                        <a:pt x="798" y="653"/>
                        <a:pt x="812" y="654"/>
                        <a:pt x="817" y="657"/>
                      </a:cubicBezTo>
                      <a:cubicBezTo>
                        <a:pt x="823" y="660"/>
                        <a:pt x="820" y="667"/>
                        <a:pt x="812" y="665"/>
                      </a:cubicBezTo>
                      <a:cubicBezTo>
                        <a:pt x="804" y="663"/>
                        <a:pt x="792" y="652"/>
                        <a:pt x="789" y="638"/>
                      </a:cubicBezTo>
                      <a:close/>
                      <a:moveTo>
                        <a:pt x="837" y="683"/>
                      </a:moveTo>
                      <a:cubicBezTo>
                        <a:pt x="836" y="684"/>
                        <a:pt x="834" y="684"/>
                        <a:pt x="833" y="683"/>
                      </a:cubicBezTo>
                      <a:cubicBezTo>
                        <a:pt x="832" y="682"/>
                        <a:pt x="831" y="680"/>
                        <a:pt x="831" y="678"/>
                      </a:cubicBezTo>
                      <a:cubicBezTo>
                        <a:pt x="831" y="675"/>
                        <a:pt x="834" y="674"/>
                        <a:pt x="836" y="674"/>
                      </a:cubicBezTo>
                      <a:cubicBezTo>
                        <a:pt x="839" y="674"/>
                        <a:pt x="840" y="677"/>
                        <a:pt x="841" y="678"/>
                      </a:cubicBezTo>
                      <a:cubicBezTo>
                        <a:pt x="843" y="680"/>
                        <a:pt x="846" y="680"/>
                        <a:pt x="849" y="678"/>
                      </a:cubicBezTo>
                      <a:cubicBezTo>
                        <a:pt x="852" y="675"/>
                        <a:pt x="853" y="672"/>
                        <a:pt x="852" y="668"/>
                      </a:cubicBezTo>
                      <a:cubicBezTo>
                        <a:pt x="851" y="666"/>
                        <a:pt x="849" y="664"/>
                        <a:pt x="847" y="665"/>
                      </a:cubicBezTo>
                      <a:cubicBezTo>
                        <a:pt x="849" y="666"/>
                        <a:pt x="849" y="670"/>
                        <a:pt x="846" y="671"/>
                      </a:cubicBezTo>
                      <a:cubicBezTo>
                        <a:pt x="844" y="671"/>
                        <a:pt x="841" y="670"/>
                        <a:pt x="837" y="670"/>
                      </a:cubicBezTo>
                      <a:cubicBezTo>
                        <a:pt x="834" y="669"/>
                        <a:pt x="830" y="669"/>
                        <a:pt x="827" y="670"/>
                      </a:cubicBezTo>
                      <a:cubicBezTo>
                        <a:pt x="822" y="673"/>
                        <a:pt x="820" y="681"/>
                        <a:pt x="824" y="686"/>
                      </a:cubicBezTo>
                      <a:cubicBezTo>
                        <a:pt x="826" y="688"/>
                        <a:pt x="829" y="689"/>
                        <a:pt x="832" y="690"/>
                      </a:cubicBezTo>
                      <a:cubicBezTo>
                        <a:pt x="835" y="690"/>
                        <a:pt x="844" y="689"/>
                        <a:pt x="847" y="692"/>
                      </a:cubicBezTo>
                      <a:cubicBezTo>
                        <a:pt x="850" y="695"/>
                        <a:pt x="849" y="697"/>
                        <a:pt x="847" y="698"/>
                      </a:cubicBezTo>
                      <a:cubicBezTo>
                        <a:pt x="849" y="700"/>
                        <a:pt x="853" y="698"/>
                        <a:pt x="854" y="695"/>
                      </a:cubicBezTo>
                      <a:cubicBezTo>
                        <a:pt x="855" y="690"/>
                        <a:pt x="852" y="684"/>
                        <a:pt x="846" y="682"/>
                      </a:cubicBezTo>
                      <a:cubicBezTo>
                        <a:pt x="843" y="681"/>
                        <a:pt x="841" y="682"/>
                        <a:pt x="837" y="683"/>
                      </a:cubicBezTo>
                      <a:close/>
                      <a:moveTo>
                        <a:pt x="837" y="682"/>
                      </a:moveTo>
                      <a:cubicBezTo>
                        <a:pt x="834" y="683"/>
                        <a:pt x="832" y="682"/>
                        <a:pt x="832" y="680"/>
                      </a:cubicBezTo>
                      <a:cubicBezTo>
                        <a:pt x="831" y="676"/>
                        <a:pt x="836" y="674"/>
                        <a:pt x="838" y="676"/>
                      </a:cubicBezTo>
                      <a:cubicBezTo>
                        <a:pt x="840" y="677"/>
                        <a:pt x="840" y="679"/>
                        <a:pt x="843" y="680"/>
                      </a:cubicBezTo>
                      <a:cubicBezTo>
                        <a:pt x="840" y="680"/>
                        <a:pt x="839" y="682"/>
                        <a:pt x="837" y="682"/>
                      </a:cubicBezTo>
                      <a:close/>
                      <a:moveTo>
                        <a:pt x="821" y="680"/>
                      </a:moveTo>
                      <a:cubicBezTo>
                        <a:pt x="820" y="677"/>
                        <a:pt x="822" y="673"/>
                        <a:pt x="824" y="671"/>
                      </a:cubicBezTo>
                      <a:cubicBezTo>
                        <a:pt x="823" y="668"/>
                        <a:pt x="815" y="668"/>
                        <a:pt x="814" y="674"/>
                      </a:cubicBezTo>
                      <a:cubicBezTo>
                        <a:pt x="814" y="678"/>
                        <a:pt x="817" y="681"/>
                        <a:pt x="821" y="680"/>
                      </a:cubicBezTo>
                      <a:close/>
                      <a:moveTo>
                        <a:pt x="813" y="673"/>
                      </a:moveTo>
                      <a:cubicBezTo>
                        <a:pt x="813" y="673"/>
                        <a:pt x="813" y="672"/>
                        <a:pt x="814" y="671"/>
                      </a:cubicBezTo>
                      <a:cubicBezTo>
                        <a:pt x="806" y="669"/>
                        <a:pt x="799" y="664"/>
                        <a:pt x="794" y="657"/>
                      </a:cubicBezTo>
                      <a:cubicBezTo>
                        <a:pt x="785" y="645"/>
                        <a:pt x="789" y="631"/>
                        <a:pt x="778" y="612"/>
                      </a:cubicBezTo>
                      <a:cubicBezTo>
                        <a:pt x="773" y="603"/>
                        <a:pt x="767" y="597"/>
                        <a:pt x="762" y="593"/>
                      </a:cubicBezTo>
                      <a:cubicBezTo>
                        <a:pt x="749" y="583"/>
                        <a:pt x="732" y="579"/>
                        <a:pt x="721" y="566"/>
                      </a:cubicBezTo>
                      <a:cubicBezTo>
                        <a:pt x="727" y="570"/>
                        <a:pt x="736" y="568"/>
                        <a:pt x="736" y="558"/>
                      </a:cubicBezTo>
                      <a:cubicBezTo>
                        <a:pt x="736" y="551"/>
                        <a:pt x="727" y="541"/>
                        <a:pt x="739" y="529"/>
                      </a:cubicBezTo>
                      <a:cubicBezTo>
                        <a:pt x="730" y="531"/>
                        <a:pt x="722" y="536"/>
                        <a:pt x="718" y="544"/>
                      </a:cubicBezTo>
                      <a:cubicBezTo>
                        <a:pt x="716" y="549"/>
                        <a:pt x="715" y="554"/>
                        <a:pt x="716" y="559"/>
                      </a:cubicBezTo>
                      <a:cubicBezTo>
                        <a:pt x="722" y="582"/>
                        <a:pt x="757" y="585"/>
                        <a:pt x="767" y="602"/>
                      </a:cubicBezTo>
                      <a:cubicBezTo>
                        <a:pt x="767" y="601"/>
                        <a:pt x="766" y="600"/>
                        <a:pt x="766" y="600"/>
                      </a:cubicBezTo>
                      <a:cubicBezTo>
                        <a:pt x="753" y="585"/>
                        <a:pt x="729" y="586"/>
                        <a:pt x="717" y="600"/>
                      </a:cubicBezTo>
                      <a:cubicBezTo>
                        <a:pt x="710" y="607"/>
                        <a:pt x="707" y="617"/>
                        <a:pt x="709" y="628"/>
                      </a:cubicBezTo>
                      <a:cubicBezTo>
                        <a:pt x="711" y="639"/>
                        <a:pt x="719" y="649"/>
                        <a:pt x="730" y="653"/>
                      </a:cubicBezTo>
                      <a:cubicBezTo>
                        <a:pt x="741" y="657"/>
                        <a:pt x="753" y="655"/>
                        <a:pt x="760" y="644"/>
                      </a:cubicBezTo>
                      <a:cubicBezTo>
                        <a:pt x="765" y="638"/>
                        <a:pt x="764" y="630"/>
                        <a:pt x="760" y="624"/>
                      </a:cubicBezTo>
                      <a:cubicBezTo>
                        <a:pt x="754" y="615"/>
                        <a:pt x="744" y="614"/>
                        <a:pt x="738" y="618"/>
                      </a:cubicBezTo>
                      <a:cubicBezTo>
                        <a:pt x="730" y="622"/>
                        <a:pt x="727" y="632"/>
                        <a:pt x="733" y="640"/>
                      </a:cubicBezTo>
                      <a:cubicBezTo>
                        <a:pt x="727" y="630"/>
                        <a:pt x="731" y="622"/>
                        <a:pt x="739" y="619"/>
                      </a:cubicBezTo>
                      <a:cubicBezTo>
                        <a:pt x="745" y="617"/>
                        <a:pt x="753" y="618"/>
                        <a:pt x="758" y="625"/>
                      </a:cubicBezTo>
                      <a:cubicBezTo>
                        <a:pt x="761" y="630"/>
                        <a:pt x="762" y="637"/>
                        <a:pt x="758" y="643"/>
                      </a:cubicBezTo>
                      <a:cubicBezTo>
                        <a:pt x="751" y="652"/>
                        <a:pt x="741" y="653"/>
                        <a:pt x="731" y="650"/>
                      </a:cubicBezTo>
                      <a:cubicBezTo>
                        <a:pt x="721" y="646"/>
                        <a:pt x="715" y="637"/>
                        <a:pt x="712" y="627"/>
                      </a:cubicBezTo>
                      <a:cubicBezTo>
                        <a:pt x="710" y="617"/>
                        <a:pt x="714" y="607"/>
                        <a:pt x="720" y="601"/>
                      </a:cubicBezTo>
                      <a:cubicBezTo>
                        <a:pt x="732" y="589"/>
                        <a:pt x="753" y="588"/>
                        <a:pt x="765" y="601"/>
                      </a:cubicBezTo>
                      <a:cubicBezTo>
                        <a:pt x="774" y="612"/>
                        <a:pt x="775" y="623"/>
                        <a:pt x="771" y="636"/>
                      </a:cubicBezTo>
                      <a:cubicBezTo>
                        <a:pt x="763" y="657"/>
                        <a:pt x="743" y="674"/>
                        <a:pt x="726" y="675"/>
                      </a:cubicBezTo>
                      <a:cubicBezTo>
                        <a:pt x="717" y="676"/>
                        <a:pt x="706" y="670"/>
                        <a:pt x="707" y="660"/>
                      </a:cubicBezTo>
                      <a:cubicBezTo>
                        <a:pt x="708" y="653"/>
                        <a:pt x="712" y="650"/>
                        <a:pt x="720" y="651"/>
                      </a:cubicBezTo>
                      <a:cubicBezTo>
                        <a:pt x="713" y="643"/>
                        <a:pt x="698" y="649"/>
                        <a:pt x="695" y="662"/>
                      </a:cubicBezTo>
                      <a:cubicBezTo>
                        <a:pt x="691" y="675"/>
                        <a:pt x="697" y="684"/>
                        <a:pt x="704" y="690"/>
                      </a:cubicBezTo>
                      <a:cubicBezTo>
                        <a:pt x="715" y="698"/>
                        <a:pt x="732" y="697"/>
                        <a:pt x="746" y="687"/>
                      </a:cubicBezTo>
                      <a:cubicBezTo>
                        <a:pt x="760" y="676"/>
                        <a:pt x="770" y="659"/>
                        <a:pt x="773" y="642"/>
                      </a:cubicBezTo>
                      <a:cubicBezTo>
                        <a:pt x="773" y="644"/>
                        <a:pt x="773" y="646"/>
                        <a:pt x="772" y="649"/>
                      </a:cubicBezTo>
                      <a:cubicBezTo>
                        <a:pt x="766" y="678"/>
                        <a:pt x="746" y="700"/>
                        <a:pt x="716" y="708"/>
                      </a:cubicBezTo>
                      <a:cubicBezTo>
                        <a:pt x="694" y="713"/>
                        <a:pt x="674" y="707"/>
                        <a:pt x="659" y="690"/>
                      </a:cubicBezTo>
                      <a:cubicBezTo>
                        <a:pt x="650" y="679"/>
                        <a:pt x="645" y="667"/>
                        <a:pt x="643" y="654"/>
                      </a:cubicBezTo>
                      <a:cubicBezTo>
                        <a:pt x="641" y="640"/>
                        <a:pt x="642" y="626"/>
                        <a:pt x="647" y="613"/>
                      </a:cubicBezTo>
                      <a:cubicBezTo>
                        <a:pt x="650" y="607"/>
                        <a:pt x="652" y="602"/>
                        <a:pt x="657" y="597"/>
                      </a:cubicBezTo>
                      <a:cubicBezTo>
                        <a:pt x="665" y="588"/>
                        <a:pt x="677" y="582"/>
                        <a:pt x="689" y="582"/>
                      </a:cubicBezTo>
                      <a:cubicBezTo>
                        <a:pt x="699" y="582"/>
                        <a:pt x="707" y="586"/>
                        <a:pt x="713" y="594"/>
                      </a:cubicBezTo>
                      <a:cubicBezTo>
                        <a:pt x="718" y="582"/>
                        <a:pt x="700" y="561"/>
                        <a:pt x="681" y="575"/>
                      </a:cubicBezTo>
                      <a:cubicBezTo>
                        <a:pt x="669" y="567"/>
                        <a:pt x="655" y="586"/>
                        <a:pt x="649" y="601"/>
                      </a:cubicBezTo>
                      <a:cubicBezTo>
                        <a:pt x="655" y="582"/>
                        <a:pt x="674" y="561"/>
                        <a:pt x="684" y="551"/>
                      </a:cubicBezTo>
                      <a:cubicBezTo>
                        <a:pt x="683" y="551"/>
                        <a:pt x="682" y="550"/>
                        <a:pt x="682" y="549"/>
                      </a:cubicBezTo>
                      <a:cubicBezTo>
                        <a:pt x="678" y="553"/>
                        <a:pt x="673" y="558"/>
                        <a:pt x="668" y="564"/>
                      </a:cubicBezTo>
                      <a:cubicBezTo>
                        <a:pt x="671" y="554"/>
                        <a:pt x="669" y="542"/>
                        <a:pt x="661" y="534"/>
                      </a:cubicBezTo>
                      <a:cubicBezTo>
                        <a:pt x="647" y="519"/>
                        <a:pt x="622" y="517"/>
                        <a:pt x="609" y="496"/>
                      </a:cubicBezTo>
                      <a:cubicBezTo>
                        <a:pt x="613" y="518"/>
                        <a:pt x="635" y="530"/>
                        <a:pt x="644" y="540"/>
                      </a:cubicBezTo>
                      <a:cubicBezTo>
                        <a:pt x="664" y="559"/>
                        <a:pt x="659" y="571"/>
                        <a:pt x="651" y="590"/>
                      </a:cubicBezTo>
                      <a:cubicBezTo>
                        <a:pt x="651" y="586"/>
                        <a:pt x="651" y="583"/>
                        <a:pt x="651" y="579"/>
                      </a:cubicBezTo>
                      <a:cubicBezTo>
                        <a:pt x="650" y="558"/>
                        <a:pt x="637" y="538"/>
                        <a:pt x="618" y="531"/>
                      </a:cubicBezTo>
                      <a:cubicBezTo>
                        <a:pt x="603" y="524"/>
                        <a:pt x="586" y="527"/>
                        <a:pt x="573" y="538"/>
                      </a:cubicBezTo>
                      <a:cubicBezTo>
                        <a:pt x="557" y="552"/>
                        <a:pt x="551" y="574"/>
                        <a:pt x="559" y="594"/>
                      </a:cubicBezTo>
                      <a:cubicBezTo>
                        <a:pt x="563" y="603"/>
                        <a:pt x="570" y="610"/>
                        <a:pt x="578" y="613"/>
                      </a:cubicBezTo>
                      <a:cubicBezTo>
                        <a:pt x="593" y="620"/>
                        <a:pt x="607" y="615"/>
                        <a:pt x="616" y="603"/>
                      </a:cubicBezTo>
                      <a:cubicBezTo>
                        <a:pt x="601" y="609"/>
                        <a:pt x="595" y="597"/>
                        <a:pt x="589" y="594"/>
                      </a:cubicBezTo>
                      <a:cubicBezTo>
                        <a:pt x="575" y="589"/>
                        <a:pt x="571" y="608"/>
                        <a:pt x="584" y="614"/>
                      </a:cubicBezTo>
                      <a:cubicBezTo>
                        <a:pt x="586" y="615"/>
                        <a:pt x="587" y="615"/>
                        <a:pt x="589" y="616"/>
                      </a:cubicBezTo>
                      <a:cubicBezTo>
                        <a:pt x="577" y="614"/>
                        <a:pt x="566" y="606"/>
                        <a:pt x="561" y="593"/>
                      </a:cubicBezTo>
                      <a:cubicBezTo>
                        <a:pt x="554" y="574"/>
                        <a:pt x="559" y="553"/>
                        <a:pt x="575" y="540"/>
                      </a:cubicBezTo>
                      <a:cubicBezTo>
                        <a:pt x="587" y="530"/>
                        <a:pt x="602" y="528"/>
                        <a:pt x="616" y="534"/>
                      </a:cubicBezTo>
                      <a:cubicBezTo>
                        <a:pt x="633" y="541"/>
                        <a:pt x="645" y="559"/>
                        <a:pt x="646" y="579"/>
                      </a:cubicBezTo>
                      <a:cubicBezTo>
                        <a:pt x="646" y="586"/>
                        <a:pt x="645" y="593"/>
                        <a:pt x="643" y="600"/>
                      </a:cubicBezTo>
                      <a:cubicBezTo>
                        <a:pt x="644" y="596"/>
                        <a:pt x="644" y="591"/>
                        <a:pt x="643" y="586"/>
                      </a:cubicBezTo>
                      <a:cubicBezTo>
                        <a:pt x="640" y="574"/>
                        <a:pt x="630" y="563"/>
                        <a:pt x="616" y="565"/>
                      </a:cubicBezTo>
                      <a:cubicBezTo>
                        <a:pt x="611" y="566"/>
                        <a:pt x="606" y="570"/>
                        <a:pt x="605" y="576"/>
                      </a:cubicBezTo>
                      <a:cubicBezTo>
                        <a:pt x="603" y="580"/>
                        <a:pt x="604" y="585"/>
                        <a:pt x="607" y="588"/>
                      </a:cubicBezTo>
                      <a:cubicBezTo>
                        <a:pt x="610" y="592"/>
                        <a:pt x="614" y="594"/>
                        <a:pt x="619" y="594"/>
                      </a:cubicBezTo>
                      <a:cubicBezTo>
                        <a:pt x="625" y="594"/>
                        <a:pt x="630" y="589"/>
                        <a:pt x="630" y="583"/>
                      </a:cubicBezTo>
                      <a:cubicBezTo>
                        <a:pt x="630" y="579"/>
                        <a:pt x="628" y="576"/>
                        <a:pt x="624" y="575"/>
                      </a:cubicBezTo>
                      <a:cubicBezTo>
                        <a:pt x="622" y="574"/>
                        <a:pt x="620" y="575"/>
                        <a:pt x="619" y="577"/>
                      </a:cubicBezTo>
                      <a:cubicBezTo>
                        <a:pt x="620" y="577"/>
                        <a:pt x="622" y="577"/>
                        <a:pt x="624" y="578"/>
                      </a:cubicBezTo>
                      <a:cubicBezTo>
                        <a:pt x="627" y="579"/>
                        <a:pt x="627" y="583"/>
                        <a:pt x="624" y="585"/>
                      </a:cubicBezTo>
                      <a:cubicBezTo>
                        <a:pt x="622" y="586"/>
                        <a:pt x="620" y="587"/>
                        <a:pt x="617" y="586"/>
                      </a:cubicBezTo>
                      <a:cubicBezTo>
                        <a:pt x="614" y="585"/>
                        <a:pt x="612" y="582"/>
                        <a:pt x="613" y="579"/>
                      </a:cubicBezTo>
                      <a:cubicBezTo>
                        <a:pt x="613" y="575"/>
                        <a:pt x="616" y="572"/>
                        <a:pt x="620" y="571"/>
                      </a:cubicBezTo>
                      <a:cubicBezTo>
                        <a:pt x="631" y="569"/>
                        <a:pt x="640" y="581"/>
                        <a:pt x="641" y="591"/>
                      </a:cubicBezTo>
                      <a:cubicBezTo>
                        <a:pt x="644" y="603"/>
                        <a:pt x="639" y="615"/>
                        <a:pt x="638" y="626"/>
                      </a:cubicBezTo>
                      <a:cubicBezTo>
                        <a:pt x="636" y="639"/>
                        <a:pt x="636" y="652"/>
                        <a:pt x="643" y="668"/>
                      </a:cubicBezTo>
                      <a:cubicBezTo>
                        <a:pt x="641" y="665"/>
                        <a:pt x="639" y="662"/>
                        <a:pt x="637" y="659"/>
                      </a:cubicBezTo>
                      <a:cubicBezTo>
                        <a:pt x="622" y="643"/>
                        <a:pt x="602" y="636"/>
                        <a:pt x="581" y="644"/>
                      </a:cubicBezTo>
                      <a:cubicBezTo>
                        <a:pt x="561" y="651"/>
                        <a:pt x="548" y="668"/>
                        <a:pt x="546" y="689"/>
                      </a:cubicBezTo>
                      <a:cubicBezTo>
                        <a:pt x="545" y="709"/>
                        <a:pt x="554" y="729"/>
                        <a:pt x="571" y="739"/>
                      </a:cubicBezTo>
                      <a:cubicBezTo>
                        <a:pt x="587" y="747"/>
                        <a:pt x="605" y="745"/>
                        <a:pt x="617" y="734"/>
                      </a:cubicBezTo>
                      <a:cubicBezTo>
                        <a:pt x="624" y="727"/>
                        <a:pt x="628" y="718"/>
                        <a:pt x="628" y="709"/>
                      </a:cubicBezTo>
                      <a:cubicBezTo>
                        <a:pt x="627" y="703"/>
                        <a:pt x="625" y="697"/>
                        <a:pt x="622" y="693"/>
                      </a:cubicBezTo>
                      <a:cubicBezTo>
                        <a:pt x="616" y="684"/>
                        <a:pt x="605" y="682"/>
                        <a:pt x="597" y="686"/>
                      </a:cubicBezTo>
                      <a:cubicBezTo>
                        <a:pt x="587" y="691"/>
                        <a:pt x="583" y="703"/>
                        <a:pt x="587" y="713"/>
                      </a:cubicBezTo>
                      <a:cubicBezTo>
                        <a:pt x="592" y="723"/>
                        <a:pt x="604" y="727"/>
                        <a:pt x="614" y="722"/>
                      </a:cubicBezTo>
                      <a:cubicBezTo>
                        <a:pt x="623" y="718"/>
                        <a:pt x="627" y="709"/>
                        <a:pt x="625" y="700"/>
                      </a:cubicBezTo>
                      <a:cubicBezTo>
                        <a:pt x="630" y="712"/>
                        <a:pt x="625" y="725"/>
                        <a:pt x="615" y="734"/>
                      </a:cubicBezTo>
                      <a:cubicBezTo>
                        <a:pt x="604" y="744"/>
                        <a:pt x="587" y="745"/>
                        <a:pt x="572" y="737"/>
                      </a:cubicBezTo>
                      <a:cubicBezTo>
                        <a:pt x="556" y="728"/>
                        <a:pt x="548" y="709"/>
                        <a:pt x="549" y="691"/>
                      </a:cubicBezTo>
                      <a:cubicBezTo>
                        <a:pt x="551" y="671"/>
                        <a:pt x="564" y="655"/>
                        <a:pt x="582" y="648"/>
                      </a:cubicBezTo>
                      <a:cubicBezTo>
                        <a:pt x="601" y="642"/>
                        <a:pt x="619" y="648"/>
                        <a:pt x="632" y="662"/>
                      </a:cubicBezTo>
                      <a:cubicBezTo>
                        <a:pt x="641" y="673"/>
                        <a:pt x="646" y="687"/>
                        <a:pt x="658" y="697"/>
                      </a:cubicBezTo>
                      <a:cubicBezTo>
                        <a:pt x="674" y="712"/>
                        <a:pt x="695" y="718"/>
                        <a:pt x="718" y="713"/>
                      </a:cubicBezTo>
                      <a:cubicBezTo>
                        <a:pt x="750" y="705"/>
                        <a:pt x="772" y="682"/>
                        <a:pt x="778" y="650"/>
                      </a:cubicBezTo>
                      <a:cubicBezTo>
                        <a:pt x="780" y="635"/>
                        <a:pt x="780" y="623"/>
                        <a:pt x="775" y="610"/>
                      </a:cubicBezTo>
                      <a:cubicBezTo>
                        <a:pt x="781" y="622"/>
                        <a:pt x="784" y="635"/>
                        <a:pt x="784" y="648"/>
                      </a:cubicBezTo>
                      <a:cubicBezTo>
                        <a:pt x="784" y="666"/>
                        <a:pt x="777" y="687"/>
                        <a:pt x="767" y="702"/>
                      </a:cubicBezTo>
                      <a:cubicBezTo>
                        <a:pt x="763" y="708"/>
                        <a:pt x="761" y="714"/>
                        <a:pt x="759" y="721"/>
                      </a:cubicBezTo>
                      <a:cubicBezTo>
                        <a:pt x="758" y="723"/>
                        <a:pt x="758" y="725"/>
                        <a:pt x="757" y="727"/>
                      </a:cubicBezTo>
                      <a:cubicBezTo>
                        <a:pt x="757" y="730"/>
                        <a:pt x="757" y="733"/>
                        <a:pt x="756" y="737"/>
                      </a:cubicBezTo>
                      <a:cubicBezTo>
                        <a:pt x="756" y="738"/>
                        <a:pt x="757" y="749"/>
                        <a:pt x="759" y="749"/>
                      </a:cubicBezTo>
                      <a:cubicBezTo>
                        <a:pt x="760" y="748"/>
                        <a:pt x="760" y="742"/>
                        <a:pt x="760" y="741"/>
                      </a:cubicBezTo>
                      <a:cubicBezTo>
                        <a:pt x="760" y="736"/>
                        <a:pt x="760" y="732"/>
                        <a:pt x="761" y="728"/>
                      </a:cubicBezTo>
                      <a:cubicBezTo>
                        <a:pt x="761" y="726"/>
                        <a:pt x="762" y="724"/>
                        <a:pt x="762" y="722"/>
                      </a:cubicBezTo>
                      <a:cubicBezTo>
                        <a:pt x="764" y="715"/>
                        <a:pt x="766" y="710"/>
                        <a:pt x="770" y="703"/>
                      </a:cubicBezTo>
                      <a:cubicBezTo>
                        <a:pt x="770" y="703"/>
                        <a:pt x="770" y="702"/>
                        <a:pt x="771" y="701"/>
                      </a:cubicBezTo>
                      <a:cubicBezTo>
                        <a:pt x="770" y="703"/>
                        <a:pt x="770" y="705"/>
                        <a:pt x="769" y="708"/>
                      </a:cubicBezTo>
                      <a:cubicBezTo>
                        <a:pt x="768" y="714"/>
                        <a:pt x="768" y="719"/>
                        <a:pt x="769" y="725"/>
                      </a:cubicBezTo>
                      <a:cubicBezTo>
                        <a:pt x="773" y="742"/>
                        <a:pt x="787" y="748"/>
                        <a:pt x="802" y="746"/>
                      </a:cubicBezTo>
                      <a:cubicBezTo>
                        <a:pt x="814" y="744"/>
                        <a:pt x="826" y="737"/>
                        <a:pt x="831" y="725"/>
                      </a:cubicBezTo>
                      <a:cubicBezTo>
                        <a:pt x="835" y="714"/>
                        <a:pt x="832" y="705"/>
                        <a:pt x="824" y="698"/>
                      </a:cubicBezTo>
                      <a:cubicBezTo>
                        <a:pt x="817" y="693"/>
                        <a:pt x="807" y="690"/>
                        <a:pt x="800" y="696"/>
                      </a:cubicBezTo>
                      <a:cubicBezTo>
                        <a:pt x="796" y="699"/>
                        <a:pt x="794" y="703"/>
                        <a:pt x="794" y="708"/>
                      </a:cubicBezTo>
                      <a:cubicBezTo>
                        <a:pt x="794" y="711"/>
                        <a:pt x="796" y="714"/>
                        <a:pt x="798" y="716"/>
                      </a:cubicBezTo>
                      <a:cubicBezTo>
                        <a:pt x="801" y="718"/>
                        <a:pt x="804" y="718"/>
                        <a:pt x="808" y="717"/>
                      </a:cubicBezTo>
                      <a:cubicBezTo>
                        <a:pt x="811" y="716"/>
                        <a:pt x="814" y="714"/>
                        <a:pt x="815" y="710"/>
                      </a:cubicBezTo>
                      <a:cubicBezTo>
                        <a:pt x="815" y="706"/>
                        <a:pt x="813" y="702"/>
                        <a:pt x="809" y="701"/>
                      </a:cubicBezTo>
                      <a:cubicBezTo>
                        <a:pt x="805" y="699"/>
                        <a:pt x="800" y="702"/>
                        <a:pt x="798" y="706"/>
                      </a:cubicBezTo>
                      <a:cubicBezTo>
                        <a:pt x="797" y="710"/>
                        <a:pt x="799" y="715"/>
                        <a:pt x="804" y="717"/>
                      </a:cubicBezTo>
                      <a:cubicBezTo>
                        <a:pt x="805" y="717"/>
                        <a:pt x="807" y="717"/>
                        <a:pt x="808" y="717"/>
                      </a:cubicBezTo>
                      <a:cubicBezTo>
                        <a:pt x="808" y="717"/>
                        <a:pt x="808" y="717"/>
                        <a:pt x="808" y="717"/>
                      </a:cubicBezTo>
                      <a:cubicBezTo>
                        <a:pt x="804" y="718"/>
                        <a:pt x="801" y="717"/>
                        <a:pt x="798" y="715"/>
                      </a:cubicBezTo>
                      <a:cubicBezTo>
                        <a:pt x="796" y="714"/>
                        <a:pt x="795" y="711"/>
                        <a:pt x="795" y="708"/>
                      </a:cubicBezTo>
                      <a:cubicBezTo>
                        <a:pt x="794" y="704"/>
                        <a:pt x="797" y="699"/>
                        <a:pt x="800" y="697"/>
                      </a:cubicBezTo>
                      <a:cubicBezTo>
                        <a:pt x="807" y="692"/>
                        <a:pt x="817" y="694"/>
                        <a:pt x="823" y="699"/>
                      </a:cubicBezTo>
                      <a:cubicBezTo>
                        <a:pt x="831" y="705"/>
                        <a:pt x="833" y="714"/>
                        <a:pt x="829" y="724"/>
                      </a:cubicBezTo>
                      <a:cubicBezTo>
                        <a:pt x="825" y="735"/>
                        <a:pt x="812" y="742"/>
                        <a:pt x="800" y="743"/>
                      </a:cubicBezTo>
                      <a:cubicBezTo>
                        <a:pt x="788" y="745"/>
                        <a:pt x="775" y="739"/>
                        <a:pt x="772" y="725"/>
                      </a:cubicBezTo>
                      <a:cubicBezTo>
                        <a:pt x="771" y="719"/>
                        <a:pt x="772" y="714"/>
                        <a:pt x="773" y="708"/>
                      </a:cubicBezTo>
                      <a:cubicBezTo>
                        <a:pt x="774" y="705"/>
                        <a:pt x="775" y="701"/>
                        <a:pt x="776" y="698"/>
                      </a:cubicBezTo>
                      <a:cubicBezTo>
                        <a:pt x="779" y="690"/>
                        <a:pt x="783" y="680"/>
                        <a:pt x="785" y="670"/>
                      </a:cubicBezTo>
                      <a:cubicBezTo>
                        <a:pt x="787" y="664"/>
                        <a:pt x="788" y="658"/>
                        <a:pt x="788" y="652"/>
                      </a:cubicBezTo>
                      <a:cubicBezTo>
                        <a:pt x="789" y="655"/>
                        <a:pt x="791" y="658"/>
                        <a:pt x="793" y="660"/>
                      </a:cubicBezTo>
                      <a:cubicBezTo>
                        <a:pt x="799" y="666"/>
                        <a:pt x="806" y="672"/>
                        <a:pt x="813" y="673"/>
                      </a:cubicBezTo>
                      <a:close/>
                      <a:moveTo>
                        <a:pt x="764" y="792"/>
                      </a:moveTo>
                      <a:cubicBezTo>
                        <a:pt x="761" y="789"/>
                        <a:pt x="761" y="785"/>
                        <a:pt x="764" y="782"/>
                      </a:cubicBezTo>
                      <a:cubicBezTo>
                        <a:pt x="769" y="778"/>
                        <a:pt x="776" y="783"/>
                        <a:pt x="775" y="788"/>
                      </a:cubicBezTo>
                      <a:cubicBezTo>
                        <a:pt x="774" y="793"/>
                        <a:pt x="771" y="794"/>
                        <a:pt x="773" y="800"/>
                      </a:cubicBezTo>
                      <a:cubicBezTo>
                        <a:pt x="770" y="795"/>
                        <a:pt x="767" y="795"/>
                        <a:pt x="764" y="792"/>
                      </a:cubicBezTo>
                      <a:close/>
                      <a:moveTo>
                        <a:pt x="763" y="706"/>
                      </a:moveTo>
                      <a:cubicBezTo>
                        <a:pt x="756" y="718"/>
                        <a:pt x="740" y="723"/>
                        <a:pt x="731" y="721"/>
                      </a:cubicBezTo>
                      <a:cubicBezTo>
                        <a:pt x="723" y="719"/>
                        <a:pt x="715" y="716"/>
                        <a:pt x="708" y="719"/>
                      </a:cubicBezTo>
                      <a:cubicBezTo>
                        <a:pt x="702" y="722"/>
                        <a:pt x="696" y="729"/>
                        <a:pt x="699" y="734"/>
                      </a:cubicBezTo>
                      <a:cubicBezTo>
                        <a:pt x="700" y="729"/>
                        <a:pt x="706" y="727"/>
                        <a:pt x="712" y="727"/>
                      </a:cubicBezTo>
                      <a:cubicBezTo>
                        <a:pt x="716" y="727"/>
                        <a:pt x="720" y="727"/>
                        <a:pt x="724" y="724"/>
                      </a:cubicBezTo>
                      <a:cubicBezTo>
                        <a:pt x="731" y="731"/>
                        <a:pt x="740" y="730"/>
                        <a:pt x="746" y="726"/>
                      </a:cubicBezTo>
                      <a:cubicBezTo>
                        <a:pt x="753" y="723"/>
                        <a:pt x="760" y="715"/>
                        <a:pt x="763" y="706"/>
                      </a:cubicBezTo>
                      <a:close/>
                      <a:moveTo>
                        <a:pt x="836" y="796"/>
                      </a:moveTo>
                      <a:cubicBezTo>
                        <a:pt x="855" y="804"/>
                        <a:pt x="854" y="824"/>
                        <a:pt x="857" y="832"/>
                      </a:cubicBezTo>
                      <a:cubicBezTo>
                        <a:pt x="861" y="844"/>
                        <a:pt x="872" y="840"/>
                        <a:pt x="870" y="827"/>
                      </a:cubicBezTo>
                      <a:cubicBezTo>
                        <a:pt x="868" y="815"/>
                        <a:pt x="855" y="799"/>
                        <a:pt x="836" y="796"/>
                      </a:cubicBezTo>
                      <a:close/>
                      <a:moveTo>
                        <a:pt x="754" y="766"/>
                      </a:moveTo>
                      <a:cubicBezTo>
                        <a:pt x="758" y="761"/>
                        <a:pt x="766" y="762"/>
                        <a:pt x="770" y="763"/>
                      </a:cubicBezTo>
                      <a:cubicBezTo>
                        <a:pt x="775" y="758"/>
                        <a:pt x="767" y="747"/>
                        <a:pt x="758" y="751"/>
                      </a:cubicBezTo>
                      <a:cubicBezTo>
                        <a:pt x="752" y="753"/>
                        <a:pt x="750" y="761"/>
                        <a:pt x="754" y="766"/>
                      </a:cubicBezTo>
                      <a:close/>
                      <a:moveTo>
                        <a:pt x="759" y="718"/>
                      </a:moveTo>
                      <a:cubicBezTo>
                        <a:pt x="745" y="738"/>
                        <a:pt x="719" y="737"/>
                        <a:pt x="711" y="739"/>
                      </a:cubicBezTo>
                      <a:cubicBezTo>
                        <a:pt x="696" y="744"/>
                        <a:pt x="702" y="761"/>
                        <a:pt x="719" y="756"/>
                      </a:cubicBezTo>
                      <a:cubicBezTo>
                        <a:pt x="730" y="754"/>
                        <a:pt x="749" y="743"/>
                        <a:pt x="759" y="718"/>
                      </a:cubicBezTo>
                      <a:close/>
                      <a:moveTo>
                        <a:pt x="822" y="746"/>
                      </a:moveTo>
                      <a:cubicBezTo>
                        <a:pt x="827" y="736"/>
                        <a:pt x="833" y="727"/>
                        <a:pt x="843" y="722"/>
                      </a:cubicBezTo>
                      <a:cubicBezTo>
                        <a:pt x="852" y="718"/>
                        <a:pt x="863" y="718"/>
                        <a:pt x="871" y="725"/>
                      </a:cubicBezTo>
                      <a:cubicBezTo>
                        <a:pt x="876" y="729"/>
                        <a:pt x="879" y="734"/>
                        <a:pt x="880" y="740"/>
                      </a:cubicBezTo>
                      <a:cubicBezTo>
                        <a:pt x="882" y="747"/>
                        <a:pt x="882" y="752"/>
                        <a:pt x="880" y="758"/>
                      </a:cubicBezTo>
                      <a:cubicBezTo>
                        <a:pt x="878" y="765"/>
                        <a:pt x="876" y="769"/>
                        <a:pt x="872" y="774"/>
                      </a:cubicBezTo>
                      <a:cubicBezTo>
                        <a:pt x="870" y="776"/>
                        <a:pt x="868" y="778"/>
                        <a:pt x="866" y="780"/>
                      </a:cubicBezTo>
                      <a:cubicBezTo>
                        <a:pt x="860" y="785"/>
                        <a:pt x="854" y="788"/>
                        <a:pt x="847" y="791"/>
                      </a:cubicBezTo>
                      <a:cubicBezTo>
                        <a:pt x="837" y="794"/>
                        <a:pt x="828" y="795"/>
                        <a:pt x="817" y="793"/>
                      </a:cubicBezTo>
                      <a:cubicBezTo>
                        <a:pt x="816" y="793"/>
                        <a:pt x="816" y="793"/>
                        <a:pt x="815" y="792"/>
                      </a:cubicBezTo>
                      <a:cubicBezTo>
                        <a:pt x="820" y="798"/>
                        <a:pt x="824" y="805"/>
                        <a:pt x="826" y="813"/>
                      </a:cubicBezTo>
                      <a:cubicBezTo>
                        <a:pt x="828" y="822"/>
                        <a:pt x="827" y="832"/>
                        <a:pt x="821" y="839"/>
                      </a:cubicBezTo>
                      <a:cubicBezTo>
                        <a:pt x="819" y="842"/>
                        <a:pt x="816" y="845"/>
                        <a:pt x="812" y="847"/>
                      </a:cubicBezTo>
                      <a:cubicBezTo>
                        <a:pt x="815" y="845"/>
                        <a:pt x="818" y="842"/>
                        <a:pt x="820" y="839"/>
                      </a:cubicBezTo>
                      <a:cubicBezTo>
                        <a:pt x="825" y="831"/>
                        <a:pt x="825" y="822"/>
                        <a:pt x="823" y="813"/>
                      </a:cubicBezTo>
                      <a:cubicBezTo>
                        <a:pt x="821" y="807"/>
                        <a:pt x="819" y="802"/>
                        <a:pt x="815" y="798"/>
                      </a:cubicBezTo>
                      <a:cubicBezTo>
                        <a:pt x="808" y="789"/>
                        <a:pt x="800" y="785"/>
                        <a:pt x="792" y="778"/>
                      </a:cubicBezTo>
                      <a:cubicBezTo>
                        <a:pt x="791" y="777"/>
                        <a:pt x="791" y="777"/>
                        <a:pt x="791" y="777"/>
                      </a:cubicBezTo>
                      <a:cubicBezTo>
                        <a:pt x="787" y="773"/>
                        <a:pt x="784" y="768"/>
                        <a:pt x="781" y="763"/>
                      </a:cubicBezTo>
                      <a:cubicBezTo>
                        <a:pt x="780" y="762"/>
                        <a:pt x="773" y="749"/>
                        <a:pt x="774" y="748"/>
                      </a:cubicBezTo>
                      <a:cubicBezTo>
                        <a:pt x="776" y="748"/>
                        <a:pt x="780" y="756"/>
                        <a:pt x="781" y="757"/>
                      </a:cubicBezTo>
                      <a:cubicBezTo>
                        <a:pt x="785" y="764"/>
                        <a:pt x="789" y="769"/>
                        <a:pt x="794" y="775"/>
                      </a:cubicBezTo>
                      <a:cubicBezTo>
                        <a:pt x="794" y="775"/>
                        <a:pt x="794" y="775"/>
                        <a:pt x="794" y="775"/>
                      </a:cubicBezTo>
                      <a:cubicBezTo>
                        <a:pt x="802" y="782"/>
                        <a:pt x="808" y="787"/>
                        <a:pt x="818" y="790"/>
                      </a:cubicBezTo>
                      <a:cubicBezTo>
                        <a:pt x="829" y="793"/>
                        <a:pt x="843" y="792"/>
                        <a:pt x="852" y="784"/>
                      </a:cubicBezTo>
                      <a:cubicBezTo>
                        <a:pt x="857" y="780"/>
                        <a:pt x="862" y="770"/>
                        <a:pt x="857" y="764"/>
                      </a:cubicBezTo>
                      <a:cubicBezTo>
                        <a:pt x="856" y="762"/>
                        <a:pt x="853" y="761"/>
                        <a:pt x="850" y="762"/>
                      </a:cubicBezTo>
                      <a:cubicBezTo>
                        <a:pt x="848" y="763"/>
                        <a:pt x="847" y="765"/>
                        <a:pt x="847" y="768"/>
                      </a:cubicBezTo>
                      <a:cubicBezTo>
                        <a:pt x="848" y="770"/>
                        <a:pt x="849" y="771"/>
                        <a:pt x="850" y="771"/>
                      </a:cubicBezTo>
                      <a:cubicBezTo>
                        <a:pt x="852" y="772"/>
                        <a:pt x="854" y="771"/>
                        <a:pt x="854" y="769"/>
                      </a:cubicBezTo>
                      <a:cubicBezTo>
                        <a:pt x="854" y="768"/>
                        <a:pt x="854" y="766"/>
                        <a:pt x="853" y="766"/>
                      </a:cubicBezTo>
                      <a:cubicBezTo>
                        <a:pt x="855" y="765"/>
                        <a:pt x="856" y="767"/>
                        <a:pt x="856" y="768"/>
                      </a:cubicBezTo>
                      <a:cubicBezTo>
                        <a:pt x="857" y="771"/>
                        <a:pt x="856" y="773"/>
                        <a:pt x="854" y="775"/>
                      </a:cubicBezTo>
                      <a:cubicBezTo>
                        <a:pt x="850" y="777"/>
                        <a:pt x="845" y="775"/>
                        <a:pt x="843" y="771"/>
                      </a:cubicBezTo>
                      <a:cubicBezTo>
                        <a:pt x="841" y="768"/>
                        <a:pt x="841" y="765"/>
                        <a:pt x="842" y="762"/>
                      </a:cubicBezTo>
                      <a:cubicBezTo>
                        <a:pt x="844" y="759"/>
                        <a:pt x="846" y="757"/>
                        <a:pt x="849" y="757"/>
                      </a:cubicBezTo>
                      <a:cubicBezTo>
                        <a:pt x="853" y="756"/>
                        <a:pt x="857" y="757"/>
                        <a:pt x="860" y="760"/>
                      </a:cubicBezTo>
                      <a:cubicBezTo>
                        <a:pt x="866" y="767"/>
                        <a:pt x="862" y="778"/>
                        <a:pt x="855" y="784"/>
                      </a:cubicBezTo>
                      <a:cubicBezTo>
                        <a:pt x="853" y="785"/>
                        <a:pt x="851" y="787"/>
                        <a:pt x="848" y="788"/>
                      </a:cubicBezTo>
                      <a:cubicBezTo>
                        <a:pt x="857" y="785"/>
                        <a:pt x="864" y="780"/>
                        <a:pt x="870" y="773"/>
                      </a:cubicBezTo>
                      <a:cubicBezTo>
                        <a:pt x="874" y="768"/>
                        <a:pt x="877" y="764"/>
                        <a:pt x="879" y="758"/>
                      </a:cubicBezTo>
                      <a:cubicBezTo>
                        <a:pt x="880" y="752"/>
                        <a:pt x="880" y="747"/>
                        <a:pt x="879" y="740"/>
                      </a:cubicBezTo>
                      <a:cubicBezTo>
                        <a:pt x="878" y="737"/>
                        <a:pt x="877" y="734"/>
                        <a:pt x="875" y="731"/>
                      </a:cubicBezTo>
                      <a:cubicBezTo>
                        <a:pt x="875" y="731"/>
                        <a:pt x="875" y="731"/>
                        <a:pt x="875" y="731"/>
                      </a:cubicBezTo>
                      <a:cubicBezTo>
                        <a:pt x="879" y="740"/>
                        <a:pt x="874" y="750"/>
                        <a:pt x="861" y="748"/>
                      </a:cubicBezTo>
                      <a:cubicBezTo>
                        <a:pt x="852" y="746"/>
                        <a:pt x="840" y="732"/>
                        <a:pt x="822" y="746"/>
                      </a:cubicBezTo>
                      <a:close/>
                      <a:moveTo>
                        <a:pt x="820" y="838"/>
                      </a:moveTo>
                      <a:cubicBezTo>
                        <a:pt x="811" y="830"/>
                        <a:pt x="802" y="844"/>
                        <a:pt x="798" y="847"/>
                      </a:cubicBezTo>
                      <a:cubicBezTo>
                        <a:pt x="795" y="850"/>
                        <a:pt x="793" y="852"/>
                        <a:pt x="789" y="851"/>
                      </a:cubicBezTo>
                      <a:cubicBezTo>
                        <a:pt x="793" y="854"/>
                        <a:pt x="804" y="857"/>
                        <a:pt x="810" y="856"/>
                      </a:cubicBezTo>
                      <a:cubicBezTo>
                        <a:pt x="817" y="855"/>
                        <a:pt x="823" y="850"/>
                        <a:pt x="822" y="841"/>
                      </a:cubicBezTo>
                      <a:cubicBezTo>
                        <a:pt x="819" y="844"/>
                        <a:pt x="814" y="848"/>
                        <a:pt x="810" y="848"/>
                      </a:cubicBezTo>
                      <a:cubicBezTo>
                        <a:pt x="812" y="847"/>
                        <a:pt x="817" y="843"/>
                        <a:pt x="820" y="838"/>
                      </a:cubicBezTo>
                      <a:close/>
                      <a:moveTo>
                        <a:pt x="772" y="741"/>
                      </a:moveTo>
                      <a:cubicBezTo>
                        <a:pt x="792" y="757"/>
                        <a:pt x="813" y="753"/>
                        <a:pt x="825" y="757"/>
                      </a:cubicBezTo>
                      <a:cubicBezTo>
                        <a:pt x="837" y="762"/>
                        <a:pt x="832" y="776"/>
                        <a:pt x="817" y="775"/>
                      </a:cubicBezTo>
                      <a:cubicBezTo>
                        <a:pt x="801" y="773"/>
                        <a:pt x="783" y="757"/>
                        <a:pt x="772" y="741"/>
                      </a:cubicBezTo>
                      <a:close/>
                      <a:moveTo>
                        <a:pt x="842" y="796"/>
                      </a:moveTo>
                      <a:cubicBezTo>
                        <a:pt x="862" y="795"/>
                        <a:pt x="893" y="771"/>
                        <a:pt x="883" y="752"/>
                      </a:cubicBezTo>
                      <a:cubicBezTo>
                        <a:pt x="886" y="749"/>
                        <a:pt x="893" y="753"/>
                        <a:pt x="895" y="759"/>
                      </a:cubicBezTo>
                      <a:cubicBezTo>
                        <a:pt x="896" y="765"/>
                        <a:pt x="894" y="774"/>
                        <a:pt x="885" y="778"/>
                      </a:cubicBezTo>
                      <a:cubicBezTo>
                        <a:pt x="888" y="783"/>
                        <a:pt x="878" y="792"/>
                        <a:pt x="864" y="796"/>
                      </a:cubicBezTo>
                      <a:cubicBezTo>
                        <a:pt x="872" y="797"/>
                        <a:pt x="881" y="802"/>
                        <a:pt x="887" y="807"/>
                      </a:cubicBezTo>
                      <a:cubicBezTo>
                        <a:pt x="895" y="814"/>
                        <a:pt x="902" y="823"/>
                        <a:pt x="904" y="833"/>
                      </a:cubicBezTo>
                      <a:cubicBezTo>
                        <a:pt x="907" y="843"/>
                        <a:pt x="905" y="854"/>
                        <a:pt x="897" y="861"/>
                      </a:cubicBezTo>
                      <a:cubicBezTo>
                        <a:pt x="892" y="866"/>
                        <a:pt x="884" y="869"/>
                        <a:pt x="877" y="866"/>
                      </a:cubicBezTo>
                      <a:cubicBezTo>
                        <a:pt x="871" y="864"/>
                        <a:pt x="867" y="858"/>
                        <a:pt x="867" y="852"/>
                      </a:cubicBezTo>
                      <a:cubicBezTo>
                        <a:pt x="867" y="845"/>
                        <a:pt x="870" y="839"/>
                        <a:pt x="874" y="834"/>
                      </a:cubicBezTo>
                      <a:cubicBezTo>
                        <a:pt x="871" y="848"/>
                        <a:pt x="882" y="850"/>
                        <a:pt x="885" y="854"/>
                      </a:cubicBezTo>
                      <a:cubicBezTo>
                        <a:pt x="890" y="860"/>
                        <a:pt x="886" y="865"/>
                        <a:pt x="881" y="866"/>
                      </a:cubicBezTo>
                      <a:cubicBezTo>
                        <a:pt x="881" y="866"/>
                        <a:pt x="881" y="866"/>
                        <a:pt x="881" y="866"/>
                      </a:cubicBezTo>
                      <a:cubicBezTo>
                        <a:pt x="886" y="867"/>
                        <a:pt x="891" y="864"/>
                        <a:pt x="896" y="860"/>
                      </a:cubicBezTo>
                      <a:cubicBezTo>
                        <a:pt x="902" y="854"/>
                        <a:pt x="905" y="846"/>
                        <a:pt x="903" y="836"/>
                      </a:cubicBezTo>
                      <a:cubicBezTo>
                        <a:pt x="903" y="838"/>
                        <a:pt x="903" y="841"/>
                        <a:pt x="902" y="843"/>
                      </a:cubicBezTo>
                      <a:cubicBezTo>
                        <a:pt x="900" y="847"/>
                        <a:pt x="896" y="851"/>
                        <a:pt x="891" y="850"/>
                      </a:cubicBezTo>
                      <a:cubicBezTo>
                        <a:pt x="889" y="850"/>
                        <a:pt x="887" y="848"/>
                        <a:pt x="887" y="845"/>
                      </a:cubicBezTo>
                      <a:cubicBezTo>
                        <a:pt x="886" y="843"/>
                        <a:pt x="886" y="842"/>
                        <a:pt x="888" y="840"/>
                      </a:cubicBezTo>
                      <a:cubicBezTo>
                        <a:pt x="889" y="839"/>
                        <a:pt x="891" y="838"/>
                        <a:pt x="893" y="838"/>
                      </a:cubicBezTo>
                      <a:cubicBezTo>
                        <a:pt x="895" y="838"/>
                        <a:pt x="897" y="840"/>
                        <a:pt x="897" y="843"/>
                      </a:cubicBezTo>
                      <a:cubicBezTo>
                        <a:pt x="897" y="844"/>
                        <a:pt x="896" y="845"/>
                        <a:pt x="895" y="846"/>
                      </a:cubicBezTo>
                      <a:cubicBezTo>
                        <a:pt x="894" y="846"/>
                        <a:pt x="893" y="846"/>
                        <a:pt x="893" y="845"/>
                      </a:cubicBezTo>
                      <a:cubicBezTo>
                        <a:pt x="893" y="845"/>
                        <a:pt x="894" y="845"/>
                        <a:pt x="895" y="845"/>
                      </a:cubicBezTo>
                      <a:cubicBezTo>
                        <a:pt x="896" y="844"/>
                        <a:pt x="896" y="842"/>
                        <a:pt x="895" y="842"/>
                      </a:cubicBezTo>
                      <a:cubicBezTo>
                        <a:pt x="894" y="841"/>
                        <a:pt x="893" y="841"/>
                        <a:pt x="892" y="841"/>
                      </a:cubicBezTo>
                      <a:cubicBezTo>
                        <a:pt x="891" y="842"/>
                        <a:pt x="890" y="843"/>
                        <a:pt x="890" y="844"/>
                      </a:cubicBezTo>
                      <a:cubicBezTo>
                        <a:pt x="890" y="846"/>
                        <a:pt x="891" y="847"/>
                        <a:pt x="893" y="847"/>
                      </a:cubicBezTo>
                      <a:cubicBezTo>
                        <a:pt x="897" y="848"/>
                        <a:pt x="901" y="843"/>
                        <a:pt x="902" y="839"/>
                      </a:cubicBezTo>
                      <a:cubicBezTo>
                        <a:pt x="903" y="833"/>
                        <a:pt x="899" y="825"/>
                        <a:pt x="896" y="820"/>
                      </a:cubicBezTo>
                      <a:cubicBezTo>
                        <a:pt x="886" y="805"/>
                        <a:pt x="872" y="798"/>
                        <a:pt x="857" y="797"/>
                      </a:cubicBezTo>
                      <a:cubicBezTo>
                        <a:pt x="852" y="797"/>
                        <a:pt x="847" y="797"/>
                        <a:pt x="842" y="796"/>
                      </a:cubicBezTo>
                      <a:close/>
                      <a:moveTo>
                        <a:pt x="822" y="798"/>
                      </a:moveTo>
                      <a:cubicBezTo>
                        <a:pt x="832" y="798"/>
                        <a:pt x="836" y="815"/>
                        <a:pt x="834" y="825"/>
                      </a:cubicBezTo>
                      <a:cubicBezTo>
                        <a:pt x="832" y="836"/>
                        <a:pt x="827" y="849"/>
                        <a:pt x="835" y="860"/>
                      </a:cubicBezTo>
                      <a:cubicBezTo>
                        <a:pt x="839" y="866"/>
                        <a:pt x="846" y="869"/>
                        <a:pt x="853" y="868"/>
                      </a:cubicBezTo>
                      <a:cubicBezTo>
                        <a:pt x="857" y="867"/>
                        <a:pt x="860" y="864"/>
                        <a:pt x="860" y="859"/>
                      </a:cubicBezTo>
                      <a:cubicBezTo>
                        <a:pt x="858" y="862"/>
                        <a:pt x="852" y="864"/>
                        <a:pt x="848" y="861"/>
                      </a:cubicBezTo>
                      <a:cubicBezTo>
                        <a:pt x="844" y="859"/>
                        <a:pt x="843" y="853"/>
                        <a:pt x="845" y="848"/>
                      </a:cubicBezTo>
                      <a:cubicBezTo>
                        <a:pt x="848" y="838"/>
                        <a:pt x="852" y="829"/>
                        <a:pt x="851" y="819"/>
                      </a:cubicBezTo>
                      <a:cubicBezTo>
                        <a:pt x="849" y="806"/>
                        <a:pt x="837" y="795"/>
                        <a:pt x="822" y="798"/>
                      </a:cubicBezTo>
                      <a:close/>
                      <a:moveTo>
                        <a:pt x="775" y="804"/>
                      </a:moveTo>
                      <a:cubicBezTo>
                        <a:pt x="776" y="815"/>
                        <a:pt x="786" y="829"/>
                        <a:pt x="796" y="832"/>
                      </a:cubicBezTo>
                      <a:cubicBezTo>
                        <a:pt x="807" y="836"/>
                        <a:pt x="814" y="828"/>
                        <a:pt x="803" y="821"/>
                      </a:cubicBezTo>
                      <a:cubicBezTo>
                        <a:pt x="794" y="816"/>
                        <a:pt x="779" y="814"/>
                        <a:pt x="775" y="804"/>
                      </a:cubicBezTo>
                      <a:close/>
                      <a:moveTo>
                        <a:pt x="635" y="654"/>
                      </a:moveTo>
                      <a:cubicBezTo>
                        <a:pt x="614" y="630"/>
                        <a:pt x="563" y="628"/>
                        <a:pt x="555" y="659"/>
                      </a:cubicBezTo>
                      <a:cubicBezTo>
                        <a:pt x="549" y="657"/>
                        <a:pt x="547" y="646"/>
                        <a:pt x="552" y="639"/>
                      </a:cubicBezTo>
                      <a:cubicBezTo>
                        <a:pt x="557" y="630"/>
                        <a:pt x="570" y="626"/>
                        <a:pt x="582" y="632"/>
                      </a:cubicBezTo>
                      <a:cubicBezTo>
                        <a:pt x="587" y="621"/>
                        <a:pt x="622" y="626"/>
                        <a:pt x="635" y="654"/>
                      </a:cubicBezTo>
                      <a:close/>
                      <a:moveTo>
                        <a:pt x="705" y="535"/>
                      </a:moveTo>
                      <a:cubicBezTo>
                        <a:pt x="708" y="536"/>
                        <a:pt x="709" y="539"/>
                        <a:pt x="708" y="541"/>
                      </a:cubicBezTo>
                      <a:cubicBezTo>
                        <a:pt x="706" y="544"/>
                        <a:pt x="703" y="545"/>
                        <a:pt x="701" y="544"/>
                      </a:cubicBezTo>
                      <a:cubicBezTo>
                        <a:pt x="698" y="542"/>
                        <a:pt x="697" y="539"/>
                        <a:pt x="699" y="537"/>
                      </a:cubicBezTo>
                      <a:cubicBezTo>
                        <a:pt x="700" y="534"/>
                        <a:pt x="703" y="533"/>
                        <a:pt x="705" y="535"/>
                      </a:cubicBezTo>
                      <a:close/>
                      <a:moveTo>
                        <a:pt x="715" y="537"/>
                      </a:moveTo>
                      <a:cubicBezTo>
                        <a:pt x="717" y="538"/>
                        <a:pt x="718" y="540"/>
                        <a:pt x="717" y="542"/>
                      </a:cubicBezTo>
                      <a:cubicBezTo>
                        <a:pt x="716" y="544"/>
                        <a:pt x="713" y="545"/>
                        <a:pt x="711" y="544"/>
                      </a:cubicBezTo>
                      <a:cubicBezTo>
                        <a:pt x="709" y="543"/>
                        <a:pt x="709" y="540"/>
                        <a:pt x="710" y="538"/>
                      </a:cubicBezTo>
                      <a:cubicBezTo>
                        <a:pt x="711" y="537"/>
                        <a:pt x="713" y="536"/>
                        <a:pt x="715" y="537"/>
                      </a:cubicBezTo>
                      <a:close/>
                      <a:moveTo>
                        <a:pt x="693" y="538"/>
                      </a:moveTo>
                      <a:cubicBezTo>
                        <a:pt x="697" y="540"/>
                        <a:pt x="699" y="544"/>
                        <a:pt x="697" y="548"/>
                      </a:cubicBezTo>
                      <a:cubicBezTo>
                        <a:pt x="695" y="552"/>
                        <a:pt x="690" y="553"/>
                        <a:pt x="686" y="551"/>
                      </a:cubicBezTo>
                      <a:cubicBezTo>
                        <a:pt x="683" y="549"/>
                        <a:pt x="681" y="545"/>
                        <a:pt x="683" y="541"/>
                      </a:cubicBezTo>
                      <a:cubicBezTo>
                        <a:pt x="685" y="537"/>
                        <a:pt x="690" y="536"/>
                        <a:pt x="693" y="538"/>
                      </a:cubicBezTo>
                      <a:close/>
                      <a:moveTo>
                        <a:pt x="731" y="698"/>
                      </a:moveTo>
                      <a:cubicBezTo>
                        <a:pt x="723" y="706"/>
                        <a:pt x="707" y="710"/>
                        <a:pt x="692" y="706"/>
                      </a:cubicBezTo>
                      <a:cubicBezTo>
                        <a:pt x="682" y="704"/>
                        <a:pt x="671" y="697"/>
                        <a:pt x="665" y="689"/>
                      </a:cubicBezTo>
                      <a:cubicBezTo>
                        <a:pt x="662" y="684"/>
                        <a:pt x="660" y="679"/>
                        <a:pt x="659" y="673"/>
                      </a:cubicBezTo>
                      <a:cubicBezTo>
                        <a:pt x="659" y="665"/>
                        <a:pt x="664" y="657"/>
                        <a:pt x="669" y="654"/>
                      </a:cubicBezTo>
                      <a:cubicBezTo>
                        <a:pt x="676" y="651"/>
                        <a:pt x="684" y="655"/>
                        <a:pt x="684" y="662"/>
                      </a:cubicBezTo>
                      <a:cubicBezTo>
                        <a:pt x="674" y="659"/>
                        <a:pt x="668" y="668"/>
                        <a:pt x="670" y="678"/>
                      </a:cubicBezTo>
                      <a:cubicBezTo>
                        <a:pt x="672" y="688"/>
                        <a:pt x="684" y="699"/>
                        <a:pt x="694" y="702"/>
                      </a:cubicBezTo>
                      <a:cubicBezTo>
                        <a:pt x="713" y="707"/>
                        <a:pt x="724" y="702"/>
                        <a:pt x="731" y="698"/>
                      </a:cubicBezTo>
                      <a:close/>
                      <a:moveTo>
                        <a:pt x="652" y="673"/>
                      </a:moveTo>
                      <a:cubicBezTo>
                        <a:pt x="637" y="643"/>
                        <a:pt x="648" y="604"/>
                        <a:pt x="670" y="592"/>
                      </a:cubicBezTo>
                      <a:cubicBezTo>
                        <a:pt x="694" y="580"/>
                        <a:pt x="704" y="601"/>
                        <a:pt x="683" y="612"/>
                      </a:cubicBezTo>
                      <a:cubicBezTo>
                        <a:pt x="673" y="617"/>
                        <a:pt x="642" y="641"/>
                        <a:pt x="652" y="673"/>
                      </a:cubicBezTo>
                      <a:close/>
                      <a:moveTo>
                        <a:pt x="906" y="973"/>
                      </a:moveTo>
                      <a:cubicBezTo>
                        <a:pt x="887" y="957"/>
                        <a:pt x="866" y="962"/>
                        <a:pt x="855" y="958"/>
                      </a:cubicBezTo>
                      <a:cubicBezTo>
                        <a:pt x="842" y="953"/>
                        <a:pt x="847" y="939"/>
                        <a:pt x="862" y="940"/>
                      </a:cubicBezTo>
                      <a:cubicBezTo>
                        <a:pt x="878" y="942"/>
                        <a:pt x="895" y="957"/>
                        <a:pt x="906" y="973"/>
                      </a:cubicBezTo>
                      <a:close/>
                      <a:moveTo>
                        <a:pt x="856" y="904"/>
                      </a:moveTo>
                      <a:cubicBezTo>
                        <a:pt x="858" y="905"/>
                        <a:pt x="860" y="906"/>
                        <a:pt x="862" y="908"/>
                      </a:cubicBezTo>
                      <a:cubicBezTo>
                        <a:pt x="863" y="910"/>
                        <a:pt x="863" y="913"/>
                        <a:pt x="861" y="916"/>
                      </a:cubicBezTo>
                      <a:cubicBezTo>
                        <a:pt x="859" y="920"/>
                        <a:pt x="855" y="920"/>
                        <a:pt x="852" y="919"/>
                      </a:cubicBezTo>
                      <a:cubicBezTo>
                        <a:pt x="847" y="916"/>
                        <a:pt x="848" y="912"/>
                        <a:pt x="847" y="909"/>
                      </a:cubicBezTo>
                      <a:cubicBezTo>
                        <a:pt x="845" y="905"/>
                        <a:pt x="840" y="903"/>
                        <a:pt x="835" y="904"/>
                      </a:cubicBezTo>
                      <a:cubicBezTo>
                        <a:pt x="829" y="905"/>
                        <a:pt x="825" y="909"/>
                        <a:pt x="824" y="916"/>
                      </a:cubicBezTo>
                      <a:cubicBezTo>
                        <a:pt x="824" y="919"/>
                        <a:pt x="825" y="923"/>
                        <a:pt x="829" y="923"/>
                      </a:cubicBezTo>
                      <a:cubicBezTo>
                        <a:pt x="827" y="920"/>
                        <a:pt x="829" y="915"/>
                        <a:pt x="834" y="916"/>
                      </a:cubicBezTo>
                      <a:cubicBezTo>
                        <a:pt x="837" y="917"/>
                        <a:pt x="842" y="920"/>
                        <a:pt x="846" y="924"/>
                      </a:cubicBezTo>
                      <a:cubicBezTo>
                        <a:pt x="851" y="927"/>
                        <a:pt x="856" y="930"/>
                        <a:pt x="861" y="930"/>
                      </a:cubicBezTo>
                      <a:cubicBezTo>
                        <a:pt x="871" y="930"/>
                        <a:pt x="879" y="920"/>
                        <a:pt x="877" y="911"/>
                      </a:cubicBezTo>
                      <a:cubicBezTo>
                        <a:pt x="876" y="905"/>
                        <a:pt x="872" y="902"/>
                        <a:pt x="868" y="899"/>
                      </a:cubicBezTo>
                      <a:cubicBezTo>
                        <a:pt x="864" y="895"/>
                        <a:pt x="851" y="890"/>
                        <a:pt x="848" y="884"/>
                      </a:cubicBezTo>
                      <a:cubicBezTo>
                        <a:pt x="847" y="879"/>
                        <a:pt x="849" y="876"/>
                        <a:pt x="853" y="876"/>
                      </a:cubicBezTo>
                      <a:cubicBezTo>
                        <a:pt x="851" y="872"/>
                        <a:pt x="845" y="872"/>
                        <a:pt x="841" y="875"/>
                      </a:cubicBezTo>
                      <a:cubicBezTo>
                        <a:pt x="835" y="881"/>
                        <a:pt x="835" y="893"/>
                        <a:pt x="843" y="900"/>
                      </a:cubicBezTo>
                      <a:cubicBezTo>
                        <a:pt x="846" y="903"/>
                        <a:pt x="850" y="904"/>
                        <a:pt x="856" y="904"/>
                      </a:cubicBezTo>
                      <a:close/>
                      <a:moveTo>
                        <a:pt x="839" y="902"/>
                      </a:moveTo>
                      <a:cubicBezTo>
                        <a:pt x="828" y="899"/>
                        <a:pt x="815" y="887"/>
                        <a:pt x="813" y="875"/>
                      </a:cubicBezTo>
                      <a:cubicBezTo>
                        <a:pt x="811" y="863"/>
                        <a:pt x="820" y="858"/>
                        <a:pt x="826" y="870"/>
                      </a:cubicBezTo>
                      <a:cubicBezTo>
                        <a:pt x="830" y="880"/>
                        <a:pt x="830" y="896"/>
                        <a:pt x="839" y="902"/>
                      </a:cubicBezTo>
                      <a:close/>
                      <a:moveTo>
                        <a:pt x="878" y="921"/>
                      </a:moveTo>
                      <a:cubicBezTo>
                        <a:pt x="877" y="926"/>
                        <a:pt x="870" y="931"/>
                        <a:pt x="866" y="931"/>
                      </a:cubicBezTo>
                      <a:cubicBezTo>
                        <a:pt x="866" y="937"/>
                        <a:pt x="878" y="942"/>
                        <a:pt x="883" y="934"/>
                      </a:cubicBezTo>
                      <a:cubicBezTo>
                        <a:pt x="886" y="929"/>
                        <a:pt x="884" y="922"/>
                        <a:pt x="878" y="921"/>
                      </a:cubicBezTo>
                      <a:close/>
                    </a:path>
                  </a:pathLst>
                </a:custGeom>
                <a:solidFill>
                  <a:srgbClr val="DBC9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" name="椭圆 27"/>
                <p:cNvSpPr/>
                <p:nvPr/>
              </p:nvSpPr>
              <p:spPr>
                <a:xfrm>
                  <a:off x="5800296" y="3133296"/>
                  <a:ext cx="591408" cy="591409"/>
                </a:xfrm>
                <a:prstGeom prst="ellipse">
                  <a:avLst/>
                </a:prstGeom>
                <a:solidFill>
                  <a:srgbClr val="5C4A4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3200" dirty="0">
                    <a:latin typeface="方正铁筋隶书简体" panose="03000509000000000000" pitchFamily="65" charset="-122"/>
                    <a:ea typeface="方正铁筋隶书简体" panose="03000509000000000000" pitchFamily="65" charset="-122"/>
                  </a:endParaRPr>
                </a:p>
              </p:txBody>
            </p:sp>
          </p:grpSp>
          <p:sp>
            <p:nvSpPr>
              <p:cNvPr id="26" name="KSO_Shape"/>
              <p:cNvSpPr/>
              <p:nvPr/>
            </p:nvSpPr>
            <p:spPr bwMode="auto">
              <a:xfrm>
                <a:off x="6910923" y="2306030"/>
                <a:ext cx="302677" cy="291074"/>
              </a:xfrm>
              <a:custGeom>
                <a:avLst/>
                <a:gdLst/>
                <a:ahLst/>
                <a:cxnLst/>
                <a:rect l="0" t="0" r="r" b="b"/>
                <a:pathLst>
                  <a:path w="2217738" h="2133600">
                    <a:moveTo>
                      <a:pt x="264726" y="2054225"/>
                    </a:moveTo>
                    <a:lnTo>
                      <a:pt x="1954996" y="2054225"/>
                    </a:lnTo>
                    <a:lnTo>
                      <a:pt x="1960156" y="2054622"/>
                    </a:lnTo>
                    <a:lnTo>
                      <a:pt x="1964920" y="2055019"/>
                    </a:lnTo>
                    <a:lnTo>
                      <a:pt x="1969286" y="2056210"/>
                    </a:lnTo>
                    <a:lnTo>
                      <a:pt x="1973653" y="2057400"/>
                    </a:lnTo>
                    <a:lnTo>
                      <a:pt x="1978019" y="2058988"/>
                    </a:lnTo>
                    <a:lnTo>
                      <a:pt x="1981989" y="2061369"/>
                    </a:lnTo>
                    <a:lnTo>
                      <a:pt x="1985959" y="2063353"/>
                    </a:lnTo>
                    <a:lnTo>
                      <a:pt x="1989134" y="2066131"/>
                    </a:lnTo>
                    <a:lnTo>
                      <a:pt x="1992310" y="2068910"/>
                    </a:lnTo>
                    <a:lnTo>
                      <a:pt x="1995089" y="2071688"/>
                    </a:lnTo>
                    <a:lnTo>
                      <a:pt x="1997470" y="2074863"/>
                    </a:lnTo>
                    <a:lnTo>
                      <a:pt x="1999455" y="2078435"/>
                    </a:lnTo>
                    <a:lnTo>
                      <a:pt x="2001440" y="2082403"/>
                    </a:lnTo>
                    <a:lnTo>
                      <a:pt x="2002631" y="2085975"/>
                    </a:lnTo>
                    <a:lnTo>
                      <a:pt x="2003028" y="2089944"/>
                    </a:lnTo>
                    <a:lnTo>
                      <a:pt x="2003425" y="2093913"/>
                    </a:lnTo>
                    <a:lnTo>
                      <a:pt x="2003028" y="2098278"/>
                    </a:lnTo>
                    <a:lnTo>
                      <a:pt x="2002631" y="2101850"/>
                    </a:lnTo>
                    <a:lnTo>
                      <a:pt x="2001440" y="2105819"/>
                    </a:lnTo>
                    <a:lnTo>
                      <a:pt x="1999455" y="2108994"/>
                    </a:lnTo>
                    <a:lnTo>
                      <a:pt x="1997470" y="2112566"/>
                    </a:lnTo>
                    <a:lnTo>
                      <a:pt x="1995089" y="2116138"/>
                    </a:lnTo>
                    <a:lnTo>
                      <a:pt x="1992310" y="2119313"/>
                    </a:lnTo>
                    <a:lnTo>
                      <a:pt x="1989134" y="2122091"/>
                    </a:lnTo>
                    <a:lnTo>
                      <a:pt x="1985959" y="2124472"/>
                    </a:lnTo>
                    <a:lnTo>
                      <a:pt x="1981989" y="2126853"/>
                    </a:lnTo>
                    <a:lnTo>
                      <a:pt x="1978019" y="2128838"/>
                    </a:lnTo>
                    <a:lnTo>
                      <a:pt x="1973653" y="2130822"/>
                    </a:lnTo>
                    <a:lnTo>
                      <a:pt x="1969286" y="2132013"/>
                    </a:lnTo>
                    <a:lnTo>
                      <a:pt x="1964920" y="2132806"/>
                    </a:lnTo>
                    <a:lnTo>
                      <a:pt x="1960156" y="2133203"/>
                    </a:lnTo>
                    <a:lnTo>
                      <a:pt x="1954996" y="2133600"/>
                    </a:lnTo>
                    <a:lnTo>
                      <a:pt x="264726" y="2133600"/>
                    </a:lnTo>
                    <a:lnTo>
                      <a:pt x="259566" y="2133203"/>
                    </a:lnTo>
                    <a:lnTo>
                      <a:pt x="254802" y="2132806"/>
                    </a:lnTo>
                    <a:lnTo>
                      <a:pt x="250436" y="2132013"/>
                    </a:lnTo>
                    <a:lnTo>
                      <a:pt x="246069" y="2130822"/>
                    </a:lnTo>
                    <a:lnTo>
                      <a:pt x="241306" y="2128838"/>
                    </a:lnTo>
                    <a:lnTo>
                      <a:pt x="237733" y="2126853"/>
                    </a:lnTo>
                    <a:lnTo>
                      <a:pt x="233763" y="2124472"/>
                    </a:lnTo>
                    <a:lnTo>
                      <a:pt x="230588" y="2122091"/>
                    </a:lnTo>
                    <a:lnTo>
                      <a:pt x="227015" y="2119313"/>
                    </a:lnTo>
                    <a:lnTo>
                      <a:pt x="224236" y="2116138"/>
                    </a:lnTo>
                    <a:lnTo>
                      <a:pt x="222251" y="2112566"/>
                    </a:lnTo>
                    <a:lnTo>
                      <a:pt x="219870" y="2108994"/>
                    </a:lnTo>
                    <a:lnTo>
                      <a:pt x="218282" y="2105819"/>
                    </a:lnTo>
                    <a:lnTo>
                      <a:pt x="217091" y="2101850"/>
                    </a:lnTo>
                    <a:lnTo>
                      <a:pt x="216297" y="2098278"/>
                    </a:lnTo>
                    <a:lnTo>
                      <a:pt x="215900" y="2093913"/>
                    </a:lnTo>
                    <a:lnTo>
                      <a:pt x="216297" y="2089944"/>
                    </a:lnTo>
                    <a:lnTo>
                      <a:pt x="217091" y="2085975"/>
                    </a:lnTo>
                    <a:lnTo>
                      <a:pt x="218282" y="2082403"/>
                    </a:lnTo>
                    <a:lnTo>
                      <a:pt x="219870" y="2078435"/>
                    </a:lnTo>
                    <a:lnTo>
                      <a:pt x="222251" y="2074863"/>
                    </a:lnTo>
                    <a:lnTo>
                      <a:pt x="224236" y="2071688"/>
                    </a:lnTo>
                    <a:lnTo>
                      <a:pt x="227015" y="2068910"/>
                    </a:lnTo>
                    <a:lnTo>
                      <a:pt x="230588" y="2066131"/>
                    </a:lnTo>
                    <a:lnTo>
                      <a:pt x="233763" y="2063353"/>
                    </a:lnTo>
                    <a:lnTo>
                      <a:pt x="237733" y="2061369"/>
                    </a:lnTo>
                    <a:lnTo>
                      <a:pt x="241306" y="2058988"/>
                    </a:lnTo>
                    <a:lnTo>
                      <a:pt x="246069" y="2057400"/>
                    </a:lnTo>
                    <a:lnTo>
                      <a:pt x="250436" y="2056210"/>
                    </a:lnTo>
                    <a:lnTo>
                      <a:pt x="254802" y="2055019"/>
                    </a:lnTo>
                    <a:lnTo>
                      <a:pt x="259566" y="2054622"/>
                    </a:lnTo>
                    <a:lnTo>
                      <a:pt x="264726" y="2054225"/>
                    </a:lnTo>
                    <a:close/>
                    <a:moveTo>
                      <a:pt x="259566" y="1952625"/>
                    </a:moveTo>
                    <a:lnTo>
                      <a:pt x="264726" y="1952625"/>
                    </a:lnTo>
                    <a:lnTo>
                      <a:pt x="1954996" y="1952625"/>
                    </a:lnTo>
                    <a:lnTo>
                      <a:pt x="1960156" y="1952625"/>
                    </a:lnTo>
                    <a:lnTo>
                      <a:pt x="1964920" y="1953423"/>
                    </a:lnTo>
                    <a:lnTo>
                      <a:pt x="1969286" y="1954220"/>
                    </a:lnTo>
                    <a:lnTo>
                      <a:pt x="1973653" y="1955417"/>
                    </a:lnTo>
                    <a:lnTo>
                      <a:pt x="1978019" y="1957411"/>
                    </a:lnTo>
                    <a:lnTo>
                      <a:pt x="1981989" y="1959007"/>
                    </a:lnTo>
                    <a:lnTo>
                      <a:pt x="1985959" y="1961799"/>
                    </a:lnTo>
                    <a:lnTo>
                      <a:pt x="1989134" y="1963793"/>
                    </a:lnTo>
                    <a:lnTo>
                      <a:pt x="1992310" y="1966984"/>
                    </a:lnTo>
                    <a:lnTo>
                      <a:pt x="1995089" y="1970175"/>
                    </a:lnTo>
                    <a:lnTo>
                      <a:pt x="1997470" y="1973366"/>
                    </a:lnTo>
                    <a:lnTo>
                      <a:pt x="1999455" y="1976956"/>
                    </a:lnTo>
                    <a:lnTo>
                      <a:pt x="2001440" y="1980147"/>
                    </a:lnTo>
                    <a:lnTo>
                      <a:pt x="2002631" y="1984136"/>
                    </a:lnTo>
                    <a:lnTo>
                      <a:pt x="2003028" y="1988124"/>
                    </a:lnTo>
                    <a:lnTo>
                      <a:pt x="2003425" y="1992113"/>
                    </a:lnTo>
                    <a:lnTo>
                      <a:pt x="2003028" y="1996501"/>
                    </a:lnTo>
                    <a:lnTo>
                      <a:pt x="2002631" y="2000489"/>
                    </a:lnTo>
                    <a:lnTo>
                      <a:pt x="2001440" y="2004079"/>
                    </a:lnTo>
                    <a:lnTo>
                      <a:pt x="1999455" y="2007669"/>
                    </a:lnTo>
                    <a:lnTo>
                      <a:pt x="1997470" y="2011259"/>
                    </a:lnTo>
                    <a:lnTo>
                      <a:pt x="1995089" y="2014848"/>
                    </a:lnTo>
                    <a:lnTo>
                      <a:pt x="1992310" y="2017641"/>
                    </a:lnTo>
                    <a:lnTo>
                      <a:pt x="1989134" y="2020433"/>
                    </a:lnTo>
                    <a:lnTo>
                      <a:pt x="1985959" y="2023225"/>
                    </a:lnTo>
                    <a:lnTo>
                      <a:pt x="1981989" y="2025219"/>
                    </a:lnTo>
                    <a:lnTo>
                      <a:pt x="1978019" y="2027612"/>
                    </a:lnTo>
                    <a:lnTo>
                      <a:pt x="1973653" y="2028809"/>
                    </a:lnTo>
                    <a:lnTo>
                      <a:pt x="1969286" y="2030006"/>
                    </a:lnTo>
                    <a:lnTo>
                      <a:pt x="1964920" y="2031601"/>
                    </a:lnTo>
                    <a:lnTo>
                      <a:pt x="1960156" y="2032000"/>
                    </a:lnTo>
                    <a:lnTo>
                      <a:pt x="1954996" y="2032000"/>
                    </a:lnTo>
                    <a:lnTo>
                      <a:pt x="264726" y="2032000"/>
                    </a:lnTo>
                    <a:lnTo>
                      <a:pt x="259566" y="2032000"/>
                    </a:lnTo>
                    <a:lnTo>
                      <a:pt x="254802" y="2031601"/>
                    </a:lnTo>
                    <a:lnTo>
                      <a:pt x="250436" y="2030006"/>
                    </a:lnTo>
                    <a:lnTo>
                      <a:pt x="246069" y="2028809"/>
                    </a:lnTo>
                    <a:lnTo>
                      <a:pt x="241306" y="2027612"/>
                    </a:lnTo>
                    <a:lnTo>
                      <a:pt x="237733" y="2025219"/>
                    </a:lnTo>
                    <a:lnTo>
                      <a:pt x="233763" y="2023225"/>
                    </a:lnTo>
                    <a:lnTo>
                      <a:pt x="230588" y="2020433"/>
                    </a:lnTo>
                    <a:lnTo>
                      <a:pt x="227015" y="2017641"/>
                    </a:lnTo>
                    <a:lnTo>
                      <a:pt x="224236" y="2014848"/>
                    </a:lnTo>
                    <a:lnTo>
                      <a:pt x="222251" y="2011259"/>
                    </a:lnTo>
                    <a:lnTo>
                      <a:pt x="219870" y="2007669"/>
                    </a:lnTo>
                    <a:lnTo>
                      <a:pt x="218282" y="2004079"/>
                    </a:lnTo>
                    <a:lnTo>
                      <a:pt x="217091" y="2000489"/>
                    </a:lnTo>
                    <a:lnTo>
                      <a:pt x="216297" y="1996501"/>
                    </a:lnTo>
                    <a:lnTo>
                      <a:pt x="215900" y="1992113"/>
                    </a:lnTo>
                    <a:lnTo>
                      <a:pt x="216297" y="1988124"/>
                    </a:lnTo>
                    <a:lnTo>
                      <a:pt x="217091" y="1984136"/>
                    </a:lnTo>
                    <a:lnTo>
                      <a:pt x="218282" y="1980147"/>
                    </a:lnTo>
                    <a:lnTo>
                      <a:pt x="219870" y="1976956"/>
                    </a:lnTo>
                    <a:lnTo>
                      <a:pt x="222251" y="1973366"/>
                    </a:lnTo>
                    <a:lnTo>
                      <a:pt x="224236" y="1970175"/>
                    </a:lnTo>
                    <a:lnTo>
                      <a:pt x="227015" y="1966984"/>
                    </a:lnTo>
                    <a:lnTo>
                      <a:pt x="230588" y="1963793"/>
                    </a:lnTo>
                    <a:lnTo>
                      <a:pt x="233763" y="1961799"/>
                    </a:lnTo>
                    <a:lnTo>
                      <a:pt x="237733" y="1959007"/>
                    </a:lnTo>
                    <a:lnTo>
                      <a:pt x="241306" y="1957411"/>
                    </a:lnTo>
                    <a:lnTo>
                      <a:pt x="246069" y="1955417"/>
                    </a:lnTo>
                    <a:lnTo>
                      <a:pt x="250436" y="1954220"/>
                    </a:lnTo>
                    <a:lnTo>
                      <a:pt x="254802" y="1953423"/>
                    </a:lnTo>
                    <a:lnTo>
                      <a:pt x="259566" y="1952625"/>
                    </a:lnTo>
                    <a:close/>
                    <a:moveTo>
                      <a:pt x="259566" y="1851025"/>
                    </a:moveTo>
                    <a:lnTo>
                      <a:pt x="264726" y="1851025"/>
                    </a:lnTo>
                    <a:lnTo>
                      <a:pt x="1954996" y="1851025"/>
                    </a:lnTo>
                    <a:lnTo>
                      <a:pt x="1960156" y="1851025"/>
                    </a:lnTo>
                    <a:lnTo>
                      <a:pt x="1964920" y="1851823"/>
                    </a:lnTo>
                    <a:lnTo>
                      <a:pt x="1969286" y="1853019"/>
                    </a:lnTo>
                    <a:lnTo>
                      <a:pt x="1973653" y="1854216"/>
                    </a:lnTo>
                    <a:lnTo>
                      <a:pt x="1978019" y="1855811"/>
                    </a:lnTo>
                    <a:lnTo>
                      <a:pt x="1981989" y="1857806"/>
                    </a:lnTo>
                    <a:lnTo>
                      <a:pt x="1985959" y="1860199"/>
                    </a:lnTo>
                    <a:lnTo>
                      <a:pt x="1989134" y="1862592"/>
                    </a:lnTo>
                    <a:lnTo>
                      <a:pt x="1992310" y="1865783"/>
                    </a:lnTo>
                    <a:lnTo>
                      <a:pt x="1995089" y="1868575"/>
                    </a:lnTo>
                    <a:lnTo>
                      <a:pt x="1997470" y="1871766"/>
                    </a:lnTo>
                    <a:lnTo>
                      <a:pt x="1999455" y="1875356"/>
                    </a:lnTo>
                    <a:lnTo>
                      <a:pt x="2001440" y="1878946"/>
                    </a:lnTo>
                    <a:lnTo>
                      <a:pt x="2002631" y="1882934"/>
                    </a:lnTo>
                    <a:lnTo>
                      <a:pt x="2003028" y="1886923"/>
                    </a:lnTo>
                    <a:lnTo>
                      <a:pt x="2003425" y="1890912"/>
                    </a:lnTo>
                    <a:lnTo>
                      <a:pt x="2003028" y="1895299"/>
                    </a:lnTo>
                    <a:lnTo>
                      <a:pt x="2002631" y="1898889"/>
                    </a:lnTo>
                    <a:lnTo>
                      <a:pt x="2001440" y="1902878"/>
                    </a:lnTo>
                    <a:lnTo>
                      <a:pt x="1999455" y="1906069"/>
                    </a:lnTo>
                    <a:lnTo>
                      <a:pt x="1997470" y="1909659"/>
                    </a:lnTo>
                    <a:lnTo>
                      <a:pt x="1995089" y="1913248"/>
                    </a:lnTo>
                    <a:lnTo>
                      <a:pt x="1992310" y="1916439"/>
                    </a:lnTo>
                    <a:lnTo>
                      <a:pt x="1989134" y="1918833"/>
                    </a:lnTo>
                    <a:lnTo>
                      <a:pt x="1985959" y="1921625"/>
                    </a:lnTo>
                    <a:lnTo>
                      <a:pt x="1981989" y="1924018"/>
                    </a:lnTo>
                    <a:lnTo>
                      <a:pt x="1978019" y="1926012"/>
                    </a:lnTo>
                    <a:lnTo>
                      <a:pt x="1973653" y="1927209"/>
                    </a:lnTo>
                    <a:lnTo>
                      <a:pt x="1969286" y="1928804"/>
                    </a:lnTo>
                    <a:lnTo>
                      <a:pt x="1964920" y="1930001"/>
                    </a:lnTo>
                    <a:lnTo>
                      <a:pt x="1960156" y="1930400"/>
                    </a:lnTo>
                    <a:lnTo>
                      <a:pt x="1954996" y="1930400"/>
                    </a:lnTo>
                    <a:lnTo>
                      <a:pt x="264726" y="1930400"/>
                    </a:lnTo>
                    <a:lnTo>
                      <a:pt x="259566" y="1930400"/>
                    </a:lnTo>
                    <a:lnTo>
                      <a:pt x="254802" y="1930001"/>
                    </a:lnTo>
                    <a:lnTo>
                      <a:pt x="250436" y="1928804"/>
                    </a:lnTo>
                    <a:lnTo>
                      <a:pt x="246069" y="1927209"/>
                    </a:lnTo>
                    <a:lnTo>
                      <a:pt x="241306" y="1926012"/>
                    </a:lnTo>
                    <a:lnTo>
                      <a:pt x="237733" y="1924018"/>
                    </a:lnTo>
                    <a:lnTo>
                      <a:pt x="233763" y="1921625"/>
                    </a:lnTo>
                    <a:lnTo>
                      <a:pt x="230588" y="1918833"/>
                    </a:lnTo>
                    <a:lnTo>
                      <a:pt x="227015" y="1916439"/>
                    </a:lnTo>
                    <a:lnTo>
                      <a:pt x="224236" y="1913248"/>
                    </a:lnTo>
                    <a:lnTo>
                      <a:pt x="222251" y="1909659"/>
                    </a:lnTo>
                    <a:lnTo>
                      <a:pt x="219870" y="1906069"/>
                    </a:lnTo>
                    <a:lnTo>
                      <a:pt x="218282" y="1902878"/>
                    </a:lnTo>
                    <a:lnTo>
                      <a:pt x="217091" y="1898889"/>
                    </a:lnTo>
                    <a:lnTo>
                      <a:pt x="216297" y="1895299"/>
                    </a:lnTo>
                    <a:lnTo>
                      <a:pt x="215900" y="1890912"/>
                    </a:lnTo>
                    <a:lnTo>
                      <a:pt x="216297" y="1886923"/>
                    </a:lnTo>
                    <a:lnTo>
                      <a:pt x="217091" y="1882934"/>
                    </a:lnTo>
                    <a:lnTo>
                      <a:pt x="218282" y="1878946"/>
                    </a:lnTo>
                    <a:lnTo>
                      <a:pt x="219870" y="1875356"/>
                    </a:lnTo>
                    <a:lnTo>
                      <a:pt x="222251" y="1871766"/>
                    </a:lnTo>
                    <a:lnTo>
                      <a:pt x="224236" y="1868575"/>
                    </a:lnTo>
                    <a:lnTo>
                      <a:pt x="227015" y="1865783"/>
                    </a:lnTo>
                    <a:lnTo>
                      <a:pt x="230588" y="1862592"/>
                    </a:lnTo>
                    <a:lnTo>
                      <a:pt x="233763" y="1860199"/>
                    </a:lnTo>
                    <a:lnTo>
                      <a:pt x="237733" y="1857806"/>
                    </a:lnTo>
                    <a:lnTo>
                      <a:pt x="241306" y="1855811"/>
                    </a:lnTo>
                    <a:lnTo>
                      <a:pt x="246069" y="1854216"/>
                    </a:lnTo>
                    <a:lnTo>
                      <a:pt x="250436" y="1853019"/>
                    </a:lnTo>
                    <a:lnTo>
                      <a:pt x="254802" y="1851823"/>
                    </a:lnTo>
                    <a:lnTo>
                      <a:pt x="259566" y="1851025"/>
                    </a:lnTo>
                    <a:close/>
                    <a:moveTo>
                      <a:pt x="558571" y="627063"/>
                    </a:moveTo>
                    <a:lnTo>
                      <a:pt x="563363" y="627063"/>
                    </a:lnTo>
                    <a:lnTo>
                      <a:pt x="568555" y="627063"/>
                    </a:lnTo>
                    <a:lnTo>
                      <a:pt x="573348" y="627461"/>
                    </a:lnTo>
                    <a:lnTo>
                      <a:pt x="578140" y="627858"/>
                    </a:lnTo>
                    <a:lnTo>
                      <a:pt x="582932" y="629449"/>
                    </a:lnTo>
                    <a:lnTo>
                      <a:pt x="591719" y="631835"/>
                    </a:lnTo>
                    <a:lnTo>
                      <a:pt x="600505" y="635413"/>
                    </a:lnTo>
                    <a:lnTo>
                      <a:pt x="608892" y="639787"/>
                    </a:lnTo>
                    <a:lnTo>
                      <a:pt x="616879" y="645354"/>
                    </a:lnTo>
                    <a:lnTo>
                      <a:pt x="624068" y="651318"/>
                    </a:lnTo>
                    <a:lnTo>
                      <a:pt x="631256" y="658475"/>
                    </a:lnTo>
                    <a:lnTo>
                      <a:pt x="637247" y="666030"/>
                    </a:lnTo>
                    <a:lnTo>
                      <a:pt x="642439" y="673584"/>
                    </a:lnTo>
                    <a:lnTo>
                      <a:pt x="647631" y="682730"/>
                    </a:lnTo>
                    <a:lnTo>
                      <a:pt x="651624" y="692272"/>
                    </a:lnTo>
                    <a:lnTo>
                      <a:pt x="654420" y="701815"/>
                    </a:lnTo>
                    <a:lnTo>
                      <a:pt x="656816" y="712153"/>
                    </a:lnTo>
                    <a:lnTo>
                      <a:pt x="658414" y="722491"/>
                    </a:lnTo>
                    <a:lnTo>
                      <a:pt x="658813" y="733625"/>
                    </a:lnTo>
                    <a:lnTo>
                      <a:pt x="658414" y="743962"/>
                    </a:lnTo>
                    <a:lnTo>
                      <a:pt x="656816" y="754698"/>
                    </a:lnTo>
                    <a:lnTo>
                      <a:pt x="654420" y="765036"/>
                    </a:lnTo>
                    <a:lnTo>
                      <a:pt x="651624" y="774976"/>
                    </a:lnTo>
                    <a:lnTo>
                      <a:pt x="647631" y="784122"/>
                    </a:lnTo>
                    <a:lnTo>
                      <a:pt x="642439" y="792869"/>
                    </a:lnTo>
                    <a:lnTo>
                      <a:pt x="637247" y="801219"/>
                    </a:lnTo>
                    <a:lnTo>
                      <a:pt x="631256" y="808774"/>
                    </a:lnTo>
                    <a:lnTo>
                      <a:pt x="624068" y="815533"/>
                    </a:lnTo>
                    <a:lnTo>
                      <a:pt x="616879" y="821498"/>
                    </a:lnTo>
                    <a:lnTo>
                      <a:pt x="608892" y="826667"/>
                    </a:lnTo>
                    <a:lnTo>
                      <a:pt x="600505" y="831438"/>
                    </a:lnTo>
                    <a:lnTo>
                      <a:pt x="591719" y="835017"/>
                    </a:lnTo>
                    <a:lnTo>
                      <a:pt x="582932" y="837800"/>
                    </a:lnTo>
                    <a:lnTo>
                      <a:pt x="578140" y="838595"/>
                    </a:lnTo>
                    <a:lnTo>
                      <a:pt x="573348" y="838993"/>
                    </a:lnTo>
                    <a:lnTo>
                      <a:pt x="568555" y="839390"/>
                    </a:lnTo>
                    <a:lnTo>
                      <a:pt x="563363" y="839788"/>
                    </a:lnTo>
                    <a:lnTo>
                      <a:pt x="558571" y="839390"/>
                    </a:lnTo>
                    <a:lnTo>
                      <a:pt x="553778" y="838993"/>
                    </a:lnTo>
                    <a:lnTo>
                      <a:pt x="548986" y="838595"/>
                    </a:lnTo>
                    <a:lnTo>
                      <a:pt x="544593" y="837800"/>
                    </a:lnTo>
                    <a:lnTo>
                      <a:pt x="535407" y="835017"/>
                    </a:lnTo>
                    <a:lnTo>
                      <a:pt x="526621" y="831438"/>
                    </a:lnTo>
                    <a:lnTo>
                      <a:pt x="518234" y="826667"/>
                    </a:lnTo>
                    <a:lnTo>
                      <a:pt x="510646" y="821498"/>
                    </a:lnTo>
                    <a:lnTo>
                      <a:pt x="503058" y="815533"/>
                    </a:lnTo>
                    <a:lnTo>
                      <a:pt x="496269" y="808774"/>
                    </a:lnTo>
                    <a:lnTo>
                      <a:pt x="492126" y="803549"/>
                    </a:lnTo>
                    <a:lnTo>
                      <a:pt x="492126" y="1749822"/>
                    </a:lnTo>
                    <a:lnTo>
                      <a:pt x="491728" y="1754982"/>
                    </a:lnTo>
                    <a:lnTo>
                      <a:pt x="491331" y="1760141"/>
                    </a:lnTo>
                    <a:lnTo>
                      <a:pt x="490138" y="1764904"/>
                    </a:lnTo>
                    <a:lnTo>
                      <a:pt x="488548" y="1769666"/>
                    </a:lnTo>
                    <a:lnTo>
                      <a:pt x="486957" y="1774825"/>
                    </a:lnTo>
                    <a:lnTo>
                      <a:pt x="484174" y="1778794"/>
                    </a:lnTo>
                    <a:lnTo>
                      <a:pt x="482186" y="1783160"/>
                    </a:lnTo>
                    <a:lnTo>
                      <a:pt x="479006" y="1786732"/>
                    </a:lnTo>
                    <a:lnTo>
                      <a:pt x="475825" y="1789907"/>
                    </a:lnTo>
                    <a:lnTo>
                      <a:pt x="472246" y="1793082"/>
                    </a:lnTo>
                    <a:lnTo>
                      <a:pt x="468271" y="1795860"/>
                    </a:lnTo>
                    <a:lnTo>
                      <a:pt x="464295" y="1797844"/>
                    </a:lnTo>
                    <a:lnTo>
                      <a:pt x="460716" y="1799828"/>
                    </a:lnTo>
                    <a:lnTo>
                      <a:pt x="455945" y="1801019"/>
                    </a:lnTo>
                    <a:lnTo>
                      <a:pt x="451572" y="1801416"/>
                    </a:lnTo>
                    <a:lnTo>
                      <a:pt x="446801" y="1801813"/>
                    </a:lnTo>
                    <a:lnTo>
                      <a:pt x="316391" y="1801813"/>
                    </a:lnTo>
                    <a:lnTo>
                      <a:pt x="312017" y="1801416"/>
                    </a:lnTo>
                    <a:lnTo>
                      <a:pt x="307644" y="1801019"/>
                    </a:lnTo>
                    <a:lnTo>
                      <a:pt x="303270" y="1799828"/>
                    </a:lnTo>
                    <a:lnTo>
                      <a:pt x="298499" y="1797844"/>
                    </a:lnTo>
                    <a:lnTo>
                      <a:pt x="294921" y="1795860"/>
                    </a:lnTo>
                    <a:lnTo>
                      <a:pt x="291343" y="1793082"/>
                    </a:lnTo>
                    <a:lnTo>
                      <a:pt x="287764" y="1789907"/>
                    </a:lnTo>
                    <a:lnTo>
                      <a:pt x="284584" y="1786732"/>
                    </a:lnTo>
                    <a:lnTo>
                      <a:pt x="281403" y="1783160"/>
                    </a:lnTo>
                    <a:lnTo>
                      <a:pt x="279017" y="1778794"/>
                    </a:lnTo>
                    <a:lnTo>
                      <a:pt x="276632" y="1774825"/>
                    </a:lnTo>
                    <a:lnTo>
                      <a:pt x="275041" y="1769666"/>
                    </a:lnTo>
                    <a:lnTo>
                      <a:pt x="273053" y="1764904"/>
                    </a:lnTo>
                    <a:lnTo>
                      <a:pt x="272258" y="1760141"/>
                    </a:lnTo>
                    <a:lnTo>
                      <a:pt x="271463" y="1754982"/>
                    </a:lnTo>
                    <a:lnTo>
                      <a:pt x="271463" y="1749822"/>
                    </a:lnTo>
                    <a:lnTo>
                      <a:pt x="271463" y="803989"/>
                    </a:lnTo>
                    <a:lnTo>
                      <a:pt x="267660" y="808774"/>
                    </a:lnTo>
                    <a:lnTo>
                      <a:pt x="260857" y="815533"/>
                    </a:lnTo>
                    <a:lnTo>
                      <a:pt x="253253" y="821498"/>
                    </a:lnTo>
                    <a:lnTo>
                      <a:pt x="245249" y="826667"/>
                    </a:lnTo>
                    <a:lnTo>
                      <a:pt x="237645" y="831438"/>
                    </a:lnTo>
                    <a:lnTo>
                      <a:pt x="228440" y="835017"/>
                    </a:lnTo>
                    <a:lnTo>
                      <a:pt x="219235" y="837800"/>
                    </a:lnTo>
                    <a:lnTo>
                      <a:pt x="214433" y="838595"/>
                    </a:lnTo>
                    <a:lnTo>
                      <a:pt x="210030" y="838993"/>
                    </a:lnTo>
                    <a:lnTo>
                      <a:pt x="205228" y="839390"/>
                    </a:lnTo>
                    <a:lnTo>
                      <a:pt x="200425" y="839788"/>
                    </a:lnTo>
                    <a:lnTo>
                      <a:pt x="195222" y="839390"/>
                    </a:lnTo>
                    <a:lnTo>
                      <a:pt x="190420" y="838993"/>
                    </a:lnTo>
                    <a:lnTo>
                      <a:pt x="185617" y="838595"/>
                    </a:lnTo>
                    <a:lnTo>
                      <a:pt x="180815" y="837800"/>
                    </a:lnTo>
                    <a:lnTo>
                      <a:pt x="171610" y="835017"/>
                    </a:lnTo>
                    <a:lnTo>
                      <a:pt x="163206" y="831438"/>
                    </a:lnTo>
                    <a:lnTo>
                      <a:pt x="154801" y="826667"/>
                    </a:lnTo>
                    <a:lnTo>
                      <a:pt x="146797" y="821498"/>
                    </a:lnTo>
                    <a:lnTo>
                      <a:pt x="139193" y="815533"/>
                    </a:lnTo>
                    <a:lnTo>
                      <a:pt x="132389" y="808774"/>
                    </a:lnTo>
                    <a:lnTo>
                      <a:pt x="126386" y="801219"/>
                    </a:lnTo>
                    <a:lnTo>
                      <a:pt x="121184" y="792869"/>
                    </a:lnTo>
                    <a:lnTo>
                      <a:pt x="115981" y="784122"/>
                    </a:lnTo>
                    <a:lnTo>
                      <a:pt x="112379" y="774976"/>
                    </a:lnTo>
                    <a:lnTo>
                      <a:pt x="109177" y="765036"/>
                    </a:lnTo>
                    <a:lnTo>
                      <a:pt x="106376" y="754698"/>
                    </a:lnTo>
                    <a:lnTo>
                      <a:pt x="105175" y="743962"/>
                    </a:lnTo>
                    <a:lnTo>
                      <a:pt x="104775" y="733625"/>
                    </a:lnTo>
                    <a:lnTo>
                      <a:pt x="105175" y="722491"/>
                    </a:lnTo>
                    <a:lnTo>
                      <a:pt x="106376" y="712153"/>
                    </a:lnTo>
                    <a:lnTo>
                      <a:pt x="109177" y="701815"/>
                    </a:lnTo>
                    <a:lnTo>
                      <a:pt x="112379" y="692273"/>
                    </a:lnTo>
                    <a:lnTo>
                      <a:pt x="115981" y="682730"/>
                    </a:lnTo>
                    <a:lnTo>
                      <a:pt x="121184" y="673585"/>
                    </a:lnTo>
                    <a:lnTo>
                      <a:pt x="126386" y="666030"/>
                    </a:lnTo>
                    <a:lnTo>
                      <a:pt x="132389" y="658475"/>
                    </a:lnTo>
                    <a:lnTo>
                      <a:pt x="139193" y="651318"/>
                    </a:lnTo>
                    <a:lnTo>
                      <a:pt x="146797" y="645354"/>
                    </a:lnTo>
                    <a:lnTo>
                      <a:pt x="154801" y="639787"/>
                    </a:lnTo>
                    <a:lnTo>
                      <a:pt x="163206" y="635413"/>
                    </a:lnTo>
                    <a:lnTo>
                      <a:pt x="171610" y="631835"/>
                    </a:lnTo>
                    <a:lnTo>
                      <a:pt x="180815" y="629449"/>
                    </a:lnTo>
                    <a:lnTo>
                      <a:pt x="185617" y="627859"/>
                    </a:lnTo>
                    <a:lnTo>
                      <a:pt x="190420" y="627461"/>
                    </a:lnTo>
                    <a:lnTo>
                      <a:pt x="195222" y="627063"/>
                    </a:lnTo>
                    <a:lnTo>
                      <a:pt x="197222" y="627063"/>
                    </a:lnTo>
                    <a:lnTo>
                      <a:pt x="200394" y="627063"/>
                    </a:lnTo>
                    <a:lnTo>
                      <a:pt x="200425" y="627063"/>
                    </a:lnTo>
                    <a:lnTo>
                      <a:pt x="205228" y="627063"/>
                    </a:lnTo>
                    <a:lnTo>
                      <a:pt x="558570" y="627063"/>
                    </a:lnTo>
                    <a:lnTo>
                      <a:pt x="558571" y="627063"/>
                    </a:lnTo>
                    <a:close/>
                    <a:moveTo>
                      <a:pt x="922944" y="627063"/>
                    </a:moveTo>
                    <a:lnTo>
                      <a:pt x="927696" y="627063"/>
                    </a:lnTo>
                    <a:lnTo>
                      <a:pt x="932449" y="627063"/>
                    </a:lnTo>
                    <a:lnTo>
                      <a:pt x="932450" y="627063"/>
                    </a:lnTo>
                    <a:lnTo>
                      <a:pt x="1286688" y="627063"/>
                    </a:lnTo>
                    <a:lnTo>
                      <a:pt x="1286689" y="627063"/>
                    </a:lnTo>
                    <a:lnTo>
                      <a:pt x="1291432" y="627063"/>
                    </a:lnTo>
                    <a:lnTo>
                      <a:pt x="1296174" y="627063"/>
                    </a:lnTo>
                    <a:lnTo>
                      <a:pt x="1300917" y="627461"/>
                    </a:lnTo>
                    <a:lnTo>
                      <a:pt x="1306054" y="627858"/>
                    </a:lnTo>
                    <a:lnTo>
                      <a:pt x="1310402" y="629449"/>
                    </a:lnTo>
                    <a:lnTo>
                      <a:pt x="1319492" y="631835"/>
                    </a:lnTo>
                    <a:lnTo>
                      <a:pt x="1328187" y="635413"/>
                    </a:lnTo>
                    <a:lnTo>
                      <a:pt x="1336486" y="639787"/>
                    </a:lnTo>
                    <a:lnTo>
                      <a:pt x="1343995" y="645353"/>
                    </a:lnTo>
                    <a:lnTo>
                      <a:pt x="1351504" y="651318"/>
                    </a:lnTo>
                    <a:lnTo>
                      <a:pt x="1357828" y="658475"/>
                    </a:lnTo>
                    <a:lnTo>
                      <a:pt x="1364151" y="666030"/>
                    </a:lnTo>
                    <a:lnTo>
                      <a:pt x="1369684" y="673584"/>
                    </a:lnTo>
                    <a:lnTo>
                      <a:pt x="1374427" y="682729"/>
                    </a:lnTo>
                    <a:lnTo>
                      <a:pt x="1378379" y="692272"/>
                    </a:lnTo>
                    <a:lnTo>
                      <a:pt x="1381541" y="701815"/>
                    </a:lnTo>
                    <a:lnTo>
                      <a:pt x="1383912" y="712153"/>
                    </a:lnTo>
                    <a:lnTo>
                      <a:pt x="1385493" y="722491"/>
                    </a:lnTo>
                    <a:lnTo>
                      <a:pt x="1385888" y="733624"/>
                    </a:lnTo>
                    <a:lnTo>
                      <a:pt x="1385493" y="743962"/>
                    </a:lnTo>
                    <a:lnTo>
                      <a:pt x="1383912" y="754698"/>
                    </a:lnTo>
                    <a:lnTo>
                      <a:pt x="1381541" y="765036"/>
                    </a:lnTo>
                    <a:lnTo>
                      <a:pt x="1378379" y="774976"/>
                    </a:lnTo>
                    <a:lnTo>
                      <a:pt x="1374427" y="784122"/>
                    </a:lnTo>
                    <a:lnTo>
                      <a:pt x="1369684" y="792869"/>
                    </a:lnTo>
                    <a:lnTo>
                      <a:pt x="1364151" y="801219"/>
                    </a:lnTo>
                    <a:lnTo>
                      <a:pt x="1357828" y="808774"/>
                    </a:lnTo>
                    <a:lnTo>
                      <a:pt x="1351504" y="815533"/>
                    </a:lnTo>
                    <a:lnTo>
                      <a:pt x="1343995" y="821498"/>
                    </a:lnTo>
                    <a:lnTo>
                      <a:pt x="1336486" y="826667"/>
                    </a:lnTo>
                    <a:lnTo>
                      <a:pt x="1328187" y="831438"/>
                    </a:lnTo>
                    <a:lnTo>
                      <a:pt x="1319492" y="835017"/>
                    </a:lnTo>
                    <a:lnTo>
                      <a:pt x="1310402" y="837800"/>
                    </a:lnTo>
                    <a:lnTo>
                      <a:pt x="1306054" y="838595"/>
                    </a:lnTo>
                    <a:lnTo>
                      <a:pt x="1300917" y="838993"/>
                    </a:lnTo>
                    <a:lnTo>
                      <a:pt x="1296174" y="839390"/>
                    </a:lnTo>
                    <a:lnTo>
                      <a:pt x="1291432" y="839788"/>
                    </a:lnTo>
                    <a:lnTo>
                      <a:pt x="1286689" y="839390"/>
                    </a:lnTo>
                    <a:lnTo>
                      <a:pt x="1281946" y="838993"/>
                    </a:lnTo>
                    <a:lnTo>
                      <a:pt x="1277204" y="838595"/>
                    </a:lnTo>
                    <a:lnTo>
                      <a:pt x="1272066" y="837800"/>
                    </a:lnTo>
                    <a:lnTo>
                      <a:pt x="1263371" y="835017"/>
                    </a:lnTo>
                    <a:lnTo>
                      <a:pt x="1254676" y="831438"/>
                    </a:lnTo>
                    <a:lnTo>
                      <a:pt x="1246377" y="826667"/>
                    </a:lnTo>
                    <a:lnTo>
                      <a:pt x="1238473" y="821498"/>
                    </a:lnTo>
                    <a:lnTo>
                      <a:pt x="1231754" y="815533"/>
                    </a:lnTo>
                    <a:lnTo>
                      <a:pt x="1224640" y="808774"/>
                    </a:lnTo>
                    <a:lnTo>
                      <a:pt x="1219201" y="802275"/>
                    </a:lnTo>
                    <a:lnTo>
                      <a:pt x="1219201" y="1749822"/>
                    </a:lnTo>
                    <a:lnTo>
                      <a:pt x="1218804" y="1754982"/>
                    </a:lnTo>
                    <a:lnTo>
                      <a:pt x="1218407" y="1760141"/>
                    </a:lnTo>
                    <a:lnTo>
                      <a:pt x="1216820" y="1764904"/>
                    </a:lnTo>
                    <a:lnTo>
                      <a:pt x="1215629" y="1769666"/>
                    </a:lnTo>
                    <a:lnTo>
                      <a:pt x="1213248" y="1774825"/>
                    </a:lnTo>
                    <a:lnTo>
                      <a:pt x="1211263" y="1778794"/>
                    </a:lnTo>
                    <a:lnTo>
                      <a:pt x="1208485" y="1783160"/>
                    </a:lnTo>
                    <a:lnTo>
                      <a:pt x="1206104" y="1786732"/>
                    </a:lnTo>
                    <a:lnTo>
                      <a:pt x="1202532" y="1789907"/>
                    </a:lnTo>
                    <a:lnTo>
                      <a:pt x="1198960" y="1793082"/>
                    </a:lnTo>
                    <a:lnTo>
                      <a:pt x="1195388" y="1795860"/>
                    </a:lnTo>
                    <a:lnTo>
                      <a:pt x="1191420" y="1797844"/>
                    </a:lnTo>
                    <a:lnTo>
                      <a:pt x="1187451" y="1799828"/>
                    </a:lnTo>
                    <a:lnTo>
                      <a:pt x="1183085" y="1801019"/>
                    </a:lnTo>
                    <a:lnTo>
                      <a:pt x="1178720" y="1801416"/>
                    </a:lnTo>
                    <a:lnTo>
                      <a:pt x="1173957" y="1801813"/>
                    </a:lnTo>
                    <a:lnTo>
                      <a:pt x="1043385" y="1801813"/>
                    </a:lnTo>
                    <a:lnTo>
                      <a:pt x="1038622" y="1801416"/>
                    </a:lnTo>
                    <a:lnTo>
                      <a:pt x="1034257" y="1801019"/>
                    </a:lnTo>
                    <a:lnTo>
                      <a:pt x="1030288" y="1799828"/>
                    </a:lnTo>
                    <a:lnTo>
                      <a:pt x="1025922" y="1797844"/>
                    </a:lnTo>
                    <a:lnTo>
                      <a:pt x="1021954" y="1795860"/>
                    </a:lnTo>
                    <a:lnTo>
                      <a:pt x="1018382" y="1793082"/>
                    </a:lnTo>
                    <a:lnTo>
                      <a:pt x="1015207" y="1789907"/>
                    </a:lnTo>
                    <a:lnTo>
                      <a:pt x="1012032" y="1786732"/>
                    </a:lnTo>
                    <a:lnTo>
                      <a:pt x="1008857" y="1783160"/>
                    </a:lnTo>
                    <a:lnTo>
                      <a:pt x="1006079" y="1778794"/>
                    </a:lnTo>
                    <a:lnTo>
                      <a:pt x="1004094" y="1774825"/>
                    </a:lnTo>
                    <a:lnTo>
                      <a:pt x="1002110" y="1769666"/>
                    </a:lnTo>
                    <a:lnTo>
                      <a:pt x="1000522" y="1764904"/>
                    </a:lnTo>
                    <a:lnTo>
                      <a:pt x="999729" y="1760141"/>
                    </a:lnTo>
                    <a:lnTo>
                      <a:pt x="998935" y="1754982"/>
                    </a:lnTo>
                    <a:lnTo>
                      <a:pt x="998538" y="1749822"/>
                    </a:lnTo>
                    <a:lnTo>
                      <a:pt x="998538" y="804112"/>
                    </a:lnTo>
                    <a:lnTo>
                      <a:pt x="994628" y="808774"/>
                    </a:lnTo>
                    <a:lnTo>
                      <a:pt x="987895" y="815533"/>
                    </a:lnTo>
                    <a:lnTo>
                      <a:pt x="980766" y="821498"/>
                    </a:lnTo>
                    <a:lnTo>
                      <a:pt x="972846" y="826667"/>
                    </a:lnTo>
                    <a:lnTo>
                      <a:pt x="964529" y="831438"/>
                    </a:lnTo>
                    <a:lnTo>
                      <a:pt x="955816" y="835017"/>
                    </a:lnTo>
                    <a:lnTo>
                      <a:pt x="947103" y="837800"/>
                    </a:lnTo>
                    <a:lnTo>
                      <a:pt x="942350" y="838595"/>
                    </a:lnTo>
                    <a:lnTo>
                      <a:pt x="937598" y="838993"/>
                    </a:lnTo>
                    <a:lnTo>
                      <a:pt x="932449" y="839390"/>
                    </a:lnTo>
                    <a:lnTo>
                      <a:pt x="927696" y="839788"/>
                    </a:lnTo>
                    <a:lnTo>
                      <a:pt x="922944" y="839390"/>
                    </a:lnTo>
                    <a:lnTo>
                      <a:pt x="918191" y="838993"/>
                    </a:lnTo>
                    <a:lnTo>
                      <a:pt x="913439" y="838595"/>
                    </a:lnTo>
                    <a:lnTo>
                      <a:pt x="909082" y="837800"/>
                    </a:lnTo>
                    <a:lnTo>
                      <a:pt x="899577" y="835017"/>
                    </a:lnTo>
                    <a:lnTo>
                      <a:pt x="890864" y="831438"/>
                    </a:lnTo>
                    <a:lnTo>
                      <a:pt x="882547" y="826667"/>
                    </a:lnTo>
                    <a:lnTo>
                      <a:pt x="875419" y="821498"/>
                    </a:lnTo>
                    <a:lnTo>
                      <a:pt x="867894" y="815533"/>
                    </a:lnTo>
                    <a:lnTo>
                      <a:pt x="861161" y="808774"/>
                    </a:lnTo>
                    <a:lnTo>
                      <a:pt x="855220" y="801219"/>
                    </a:lnTo>
                    <a:lnTo>
                      <a:pt x="849280" y="792869"/>
                    </a:lnTo>
                    <a:lnTo>
                      <a:pt x="844923" y="784122"/>
                    </a:lnTo>
                    <a:lnTo>
                      <a:pt x="840567" y="774976"/>
                    </a:lnTo>
                    <a:lnTo>
                      <a:pt x="837398" y="765036"/>
                    </a:lnTo>
                    <a:lnTo>
                      <a:pt x="835418" y="754698"/>
                    </a:lnTo>
                    <a:lnTo>
                      <a:pt x="834230" y="743962"/>
                    </a:lnTo>
                    <a:lnTo>
                      <a:pt x="833438" y="733625"/>
                    </a:lnTo>
                    <a:lnTo>
                      <a:pt x="834230" y="722491"/>
                    </a:lnTo>
                    <a:lnTo>
                      <a:pt x="835418" y="712153"/>
                    </a:lnTo>
                    <a:lnTo>
                      <a:pt x="837398" y="701815"/>
                    </a:lnTo>
                    <a:lnTo>
                      <a:pt x="840567" y="692272"/>
                    </a:lnTo>
                    <a:lnTo>
                      <a:pt x="844923" y="682729"/>
                    </a:lnTo>
                    <a:lnTo>
                      <a:pt x="849280" y="673584"/>
                    </a:lnTo>
                    <a:lnTo>
                      <a:pt x="855220" y="666030"/>
                    </a:lnTo>
                    <a:lnTo>
                      <a:pt x="861161" y="658475"/>
                    </a:lnTo>
                    <a:lnTo>
                      <a:pt x="867894" y="651318"/>
                    </a:lnTo>
                    <a:lnTo>
                      <a:pt x="875419" y="645354"/>
                    </a:lnTo>
                    <a:lnTo>
                      <a:pt x="882547" y="639787"/>
                    </a:lnTo>
                    <a:lnTo>
                      <a:pt x="890864" y="635413"/>
                    </a:lnTo>
                    <a:lnTo>
                      <a:pt x="899577" y="631835"/>
                    </a:lnTo>
                    <a:lnTo>
                      <a:pt x="909082" y="629449"/>
                    </a:lnTo>
                    <a:lnTo>
                      <a:pt x="913439" y="627858"/>
                    </a:lnTo>
                    <a:lnTo>
                      <a:pt x="918191" y="627461"/>
                    </a:lnTo>
                    <a:lnTo>
                      <a:pt x="922944" y="627063"/>
                    </a:lnTo>
                    <a:close/>
                    <a:moveTo>
                      <a:pt x="1650227" y="627063"/>
                    </a:moveTo>
                    <a:lnTo>
                      <a:pt x="1654970" y="627063"/>
                    </a:lnTo>
                    <a:lnTo>
                      <a:pt x="1659712" y="627063"/>
                    </a:lnTo>
                    <a:lnTo>
                      <a:pt x="1659713" y="627063"/>
                    </a:lnTo>
                    <a:lnTo>
                      <a:pt x="2013555" y="627063"/>
                    </a:lnTo>
                    <a:lnTo>
                      <a:pt x="2013556" y="627063"/>
                    </a:lnTo>
                    <a:lnTo>
                      <a:pt x="2018705" y="627063"/>
                    </a:lnTo>
                    <a:lnTo>
                      <a:pt x="2023457" y="627063"/>
                    </a:lnTo>
                    <a:lnTo>
                      <a:pt x="2028210" y="627461"/>
                    </a:lnTo>
                    <a:lnTo>
                      <a:pt x="2032566" y="627858"/>
                    </a:lnTo>
                    <a:lnTo>
                      <a:pt x="2037319" y="629449"/>
                    </a:lnTo>
                    <a:lnTo>
                      <a:pt x="2046824" y="631834"/>
                    </a:lnTo>
                    <a:lnTo>
                      <a:pt x="2055141" y="635413"/>
                    </a:lnTo>
                    <a:lnTo>
                      <a:pt x="2063458" y="639787"/>
                    </a:lnTo>
                    <a:lnTo>
                      <a:pt x="2071378" y="645353"/>
                    </a:lnTo>
                    <a:lnTo>
                      <a:pt x="2078507" y="651318"/>
                    </a:lnTo>
                    <a:lnTo>
                      <a:pt x="2085240" y="658475"/>
                    </a:lnTo>
                    <a:lnTo>
                      <a:pt x="2091181" y="666029"/>
                    </a:lnTo>
                    <a:lnTo>
                      <a:pt x="2096725" y="673584"/>
                    </a:lnTo>
                    <a:lnTo>
                      <a:pt x="2101478" y="682729"/>
                    </a:lnTo>
                    <a:lnTo>
                      <a:pt x="2105438" y="692272"/>
                    </a:lnTo>
                    <a:lnTo>
                      <a:pt x="2109003" y="701815"/>
                    </a:lnTo>
                    <a:lnTo>
                      <a:pt x="2110983" y="712153"/>
                    </a:lnTo>
                    <a:lnTo>
                      <a:pt x="2112567" y="722491"/>
                    </a:lnTo>
                    <a:lnTo>
                      <a:pt x="2112963" y="733624"/>
                    </a:lnTo>
                    <a:lnTo>
                      <a:pt x="2112567" y="743962"/>
                    </a:lnTo>
                    <a:lnTo>
                      <a:pt x="2110983" y="754698"/>
                    </a:lnTo>
                    <a:lnTo>
                      <a:pt x="2109003" y="765036"/>
                    </a:lnTo>
                    <a:lnTo>
                      <a:pt x="2105438" y="774976"/>
                    </a:lnTo>
                    <a:lnTo>
                      <a:pt x="2101478" y="784122"/>
                    </a:lnTo>
                    <a:lnTo>
                      <a:pt x="2096725" y="792869"/>
                    </a:lnTo>
                    <a:lnTo>
                      <a:pt x="2091181" y="801219"/>
                    </a:lnTo>
                    <a:lnTo>
                      <a:pt x="2085240" y="808774"/>
                    </a:lnTo>
                    <a:lnTo>
                      <a:pt x="2078507" y="815533"/>
                    </a:lnTo>
                    <a:lnTo>
                      <a:pt x="2071378" y="821498"/>
                    </a:lnTo>
                    <a:lnTo>
                      <a:pt x="2063458" y="826667"/>
                    </a:lnTo>
                    <a:lnTo>
                      <a:pt x="2055141" y="831438"/>
                    </a:lnTo>
                    <a:lnTo>
                      <a:pt x="2046824" y="835017"/>
                    </a:lnTo>
                    <a:lnTo>
                      <a:pt x="2037319" y="837800"/>
                    </a:lnTo>
                    <a:lnTo>
                      <a:pt x="2032566" y="838595"/>
                    </a:lnTo>
                    <a:lnTo>
                      <a:pt x="2028210" y="838993"/>
                    </a:lnTo>
                    <a:lnTo>
                      <a:pt x="2023457" y="839390"/>
                    </a:lnTo>
                    <a:lnTo>
                      <a:pt x="2018705" y="839788"/>
                    </a:lnTo>
                    <a:lnTo>
                      <a:pt x="2013556" y="839390"/>
                    </a:lnTo>
                    <a:lnTo>
                      <a:pt x="2008407" y="838993"/>
                    </a:lnTo>
                    <a:lnTo>
                      <a:pt x="2004051" y="838595"/>
                    </a:lnTo>
                    <a:lnTo>
                      <a:pt x="1999298" y="837800"/>
                    </a:lnTo>
                    <a:lnTo>
                      <a:pt x="1990189" y="835017"/>
                    </a:lnTo>
                    <a:lnTo>
                      <a:pt x="1981872" y="831438"/>
                    </a:lnTo>
                    <a:lnTo>
                      <a:pt x="1973556" y="826667"/>
                    </a:lnTo>
                    <a:lnTo>
                      <a:pt x="1965635" y="821498"/>
                    </a:lnTo>
                    <a:lnTo>
                      <a:pt x="1958110" y="815533"/>
                    </a:lnTo>
                    <a:lnTo>
                      <a:pt x="1951773" y="808774"/>
                    </a:lnTo>
                    <a:lnTo>
                      <a:pt x="1946276" y="802221"/>
                    </a:lnTo>
                    <a:lnTo>
                      <a:pt x="1946276" y="1749822"/>
                    </a:lnTo>
                    <a:lnTo>
                      <a:pt x="1946276" y="1754982"/>
                    </a:lnTo>
                    <a:lnTo>
                      <a:pt x="1945481" y="1760141"/>
                    </a:lnTo>
                    <a:lnTo>
                      <a:pt x="1944686" y="1764904"/>
                    </a:lnTo>
                    <a:lnTo>
                      <a:pt x="1943095" y="1769666"/>
                    </a:lnTo>
                    <a:lnTo>
                      <a:pt x="1941107" y="1774825"/>
                    </a:lnTo>
                    <a:lnTo>
                      <a:pt x="1939119" y="1778794"/>
                    </a:lnTo>
                    <a:lnTo>
                      <a:pt x="1936336" y="1783160"/>
                    </a:lnTo>
                    <a:lnTo>
                      <a:pt x="1933156" y="1786732"/>
                    </a:lnTo>
                    <a:lnTo>
                      <a:pt x="1930372" y="1789907"/>
                    </a:lnTo>
                    <a:lnTo>
                      <a:pt x="1926794" y="1793082"/>
                    </a:lnTo>
                    <a:lnTo>
                      <a:pt x="1923216" y="1795860"/>
                    </a:lnTo>
                    <a:lnTo>
                      <a:pt x="1919240" y="1797844"/>
                    </a:lnTo>
                    <a:lnTo>
                      <a:pt x="1914866" y="1799828"/>
                    </a:lnTo>
                    <a:lnTo>
                      <a:pt x="1910493" y="1801019"/>
                    </a:lnTo>
                    <a:lnTo>
                      <a:pt x="1906119" y="1801416"/>
                    </a:lnTo>
                    <a:lnTo>
                      <a:pt x="1901746" y="1801813"/>
                    </a:lnTo>
                    <a:lnTo>
                      <a:pt x="1770541" y="1801813"/>
                    </a:lnTo>
                    <a:lnTo>
                      <a:pt x="1766167" y="1801416"/>
                    </a:lnTo>
                    <a:lnTo>
                      <a:pt x="1761794" y="1801019"/>
                    </a:lnTo>
                    <a:lnTo>
                      <a:pt x="1757420" y="1799828"/>
                    </a:lnTo>
                    <a:lnTo>
                      <a:pt x="1753444" y="1797844"/>
                    </a:lnTo>
                    <a:lnTo>
                      <a:pt x="1749468" y="1795860"/>
                    </a:lnTo>
                    <a:lnTo>
                      <a:pt x="1745493" y="1793082"/>
                    </a:lnTo>
                    <a:lnTo>
                      <a:pt x="1741914" y="1789907"/>
                    </a:lnTo>
                    <a:lnTo>
                      <a:pt x="1738734" y="1786732"/>
                    </a:lnTo>
                    <a:lnTo>
                      <a:pt x="1735950" y="1783160"/>
                    </a:lnTo>
                    <a:lnTo>
                      <a:pt x="1733565" y="1778794"/>
                    </a:lnTo>
                    <a:lnTo>
                      <a:pt x="1731179" y="1774825"/>
                    </a:lnTo>
                    <a:lnTo>
                      <a:pt x="1729191" y="1769666"/>
                    </a:lnTo>
                    <a:lnTo>
                      <a:pt x="1727999" y="1764904"/>
                    </a:lnTo>
                    <a:lnTo>
                      <a:pt x="1726408" y="1760141"/>
                    </a:lnTo>
                    <a:lnTo>
                      <a:pt x="1726011" y="1754982"/>
                    </a:lnTo>
                    <a:lnTo>
                      <a:pt x="1725613" y="1749822"/>
                    </a:lnTo>
                    <a:lnTo>
                      <a:pt x="1725613" y="803700"/>
                    </a:lnTo>
                    <a:lnTo>
                      <a:pt x="1721366" y="808774"/>
                    </a:lnTo>
                    <a:lnTo>
                      <a:pt x="1714647" y="815533"/>
                    </a:lnTo>
                    <a:lnTo>
                      <a:pt x="1707928" y="821498"/>
                    </a:lnTo>
                    <a:lnTo>
                      <a:pt x="1700024" y="826667"/>
                    </a:lnTo>
                    <a:lnTo>
                      <a:pt x="1691725" y="831438"/>
                    </a:lnTo>
                    <a:lnTo>
                      <a:pt x="1683030" y="835017"/>
                    </a:lnTo>
                    <a:lnTo>
                      <a:pt x="1673940" y="837800"/>
                    </a:lnTo>
                    <a:lnTo>
                      <a:pt x="1669197" y="838595"/>
                    </a:lnTo>
                    <a:lnTo>
                      <a:pt x="1664455" y="838993"/>
                    </a:lnTo>
                    <a:lnTo>
                      <a:pt x="1659712" y="839390"/>
                    </a:lnTo>
                    <a:lnTo>
                      <a:pt x="1654970" y="839788"/>
                    </a:lnTo>
                    <a:lnTo>
                      <a:pt x="1650227" y="839390"/>
                    </a:lnTo>
                    <a:lnTo>
                      <a:pt x="1645484" y="838993"/>
                    </a:lnTo>
                    <a:lnTo>
                      <a:pt x="1640347" y="838595"/>
                    </a:lnTo>
                    <a:lnTo>
                      <a:pt x="1635604" y="837800"/>
                    </a:lnTo>
                    <a:lnTo>
                      <a:pt x="1626909" y="835017"/>
                    </a:lnTo>
                    <a:lnTo>
                      <a:pt x="1618214" y="831438"/>
                    </a:lnTo>
                    <a:lnTo>
                      <a:pt x="1609915" y="826667"/>
                    </a:lnTo>
                    <a:lnTo>
                      <a:pt x="1602011" y="821498"/>
                    </a:lnTo>
                    <a:lnTo>
                      <a:pt x="1594897" y="815533"/>
                    </a:lnTo>
                    <a:lnTo>
                      <a:pt x="1588178" y="808774"/>
                    </a:lnTo>
                    <a:lnTo>
                      <a:pt x="1581855" y="801219"/>
                    </a:lnTo>
                    <a:lnTo>
                      <a:pt x="1576717" y="792869"/>
                    </a:lnTo>
                    <a:lnTo>
                      <a:pt x="1571974" y="784122"/>
                    </a:lnTo>
                    <a:lnTo>
                      <a:pt x="1568022" y="774976"/>
                    </a:lnTo>
                    <a:lnTo>
                      <a:pt x="1564860" y="765036"/>
                    </a:lnTo>
                    <a:lnTo>
                      <a:pt x="1562094" y="754698"/>
                    </a:lnTo>
                    <a:lnTo>
                      <a:pt x="1560908" y="743962"/>
                    </a:lnTo>
                    <a:lnTo>
                      <a:pt x="1560513" y="733624"/>
                    </a:lnTo>
                    <a:lnTo>
                      <a:pt x="1560908" y="722491"/>
                    </a:lnTo>
                    <a:lnTo>
                      <a:pt x="1562094" y="712153"/>
                    </a:lnTo>
                    <a:lnTo>
                      <a:pt x="1564860" y="701815"/>
                    </a:lnTo>
                    <a:lnTo>
                      <a:pt x="1568022" y="692272"/>
                    </a:lnTo>
                    <a:lnTo>
                      <a:pt x="1571974" y="682729"/>
                    </a:lnTo>
                    <a:lnTo>
                      <a:pt x="1576717" y="673584"/>
                    </a:lnTo>
                    <a:lnTo>
                      <a:pt x="1581855" y="666029"/>
                    </a:lnTo>
                    <a:lnTo>
                      <a:pt x="1588178" y="658475"/>
                    </a:lnTo>
                    <a:lnTo>
                      <a:pt x="1594897" y="651318"/>
                    </a:lnTo>
                    <a:lnTo>
                      <a:pt x="1602011" y="645353"/>
                    </a:lnTo>
                    <a:lnTo>
                      <a:pt x="1609915" y="639787"/>
                    </a:lnTo>
                    <a:lnTo>
                      <a:pt x="1618214" y="635413"/>
                    </a:lnTo>
                    <a:lnTo>
                      <a:pt x="1626909" y="631834"/>
                    </a:lnTo>
                    <a:lnTo>
                      <a:pt x="1635604" y="629449"/>
                    </a:lnTo>
                    <a:lnTo>
                      <a:pt x="1640347" y="627858"/>
                    </a:lnTo>
                    <a:lnTo>
                      <a:pt x="1645484" y="627461"/>
                    </a:lnTo>
                    <a:lnTo>
                      <a:pt x="1650227" y="627063"/>
                    </a:lnTo>
                    <a:close/>
                    <a:moveTo>
                      <a:pt x="1109068" y="0"/>
                    </a:moveTo>
                    <a:lnTo>
                      <a:pt x="1663204" y="293093"/>
                    </a:lnTo>
                    <a:lnTo>
                      <a:pt x="2217738" y="585788"/>
                    </a:lnTo>
                    <a:lnTo>
                      <a:pt x="1109068" y="585788"/>
                    </a:lnTo>
                    <a:lnTo>
                      <a:pt x="0" y="585788"/>
                    </a:lnTo>
                    <a:lnTo>
                      <a:pt x="554534" y="293093"/>
                    </a:lnTo>
                    <a:lnTo>
                      <a:pt x="110906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>
                <a:scene3d>
                  <a:camera prst="orthographicFront"/>
                  <a:lightRig rig="threePt" dir="t"/>
                </a:scene3d>
                <a:sp3d>
                  <a:contourClr>
                    <a:srgbClr val="FFFFFF"/>
                  </a:contourClr>
                </a:sp3d>
              </a:bodyPr>
              <a:lstStyle>
                <a:defPPr>
                  <a:defRPr lang="zh-CN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4" name="矩形 3"/>
            <p:cNvSpPr>
              <a:spLocks noChangeArrowheads="1"/>
            </p:cNvSpPr>
            <p:nvPr/>
          </p:nvSpPr>
          <p:spPr bwMode="auto">
            <a:xfrm>
              <a:off x="7682732" y="2113911"/>
              <a:ext cx="4045621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</p:grpSp>
      <p:grpSp>
        <p:nvGrpSpPr>
          <p:cNvPr id="29" name="组合 28"/>
          <p:cNvGrpSpPr/>
          <p:nvPr/>
        </p:nvGrpSpPr>
        <p:grpSpPr>
          <a:xfrm>
            <a:off x="6660479" y="5092194"/>
            <a:ext cx="5183988" cy="1030135"/>
            <a:chOff x="6544365" y="1952787"/>
            <a:chExt cx="5183988" cy="1030135"/>
          </a:xfrm>
        </p:grpSpPr>
        <p:grpSp>
          <p:nvGrpSpPr>
            <p:cNvPr id="30" name="组合 29"/>
            <p:cNvGrpSpPr/>
            <p:nvPr/>
          </p:nvGrpSpPr>
          <p:grpSpPr>
            <a:xfrm>
              <a:off x="6544365" y="1952787"/>
              <a:ext cx="1030514" cy="1030135"/>
              <a:chOff x="6544365" y="1952787"/>
              <a:chExt cx="1030514" cy="1030135"/>
            </a:xfrm>
          </p:grpSpPr>
          <p:grpSp>
            <p:nvGrpSpPr>
              <p:cNvPr id="32" name="组合 31"/>
              <p:cNvGrpSpPr/>
              <p:nvPr/>
            </p:nvGrpSpPr>
            <p:grpSpPr>
              <a:xfrm>
                <a:off x="6544365" y="1952787"/>
                <a:ext cx="1030514" cy="1030135"/>
                <a:chOff x="5580743" y="2913933"/>
                <a:chExt cx="1030514" cy="1030135"/>
              </a:xfrm>
            </p:grpSpPr>
            <p:sp>
              <p:nvSpPr>
                <p:cNvPr id="34" name="Freeform 7"/>
                <p:cNvSpPr>
                  <a:spLocks noEditPoints="1"/>
                </p:cNvSpPr>
                <p:nvPr/>
              </p:nvSpPr>
              <p:spPr bwMode="auto">
                <a:xfrm>
                  <a:off x="5580743" y="2913933"/>
                  <a:ext cx="1030514" cy="1030135"/>
                </a:xfrm>
                <a:custGeom>
                  <a:avLst/>
                  <a:gdLst>
                    <a:gd name="T0" fmla="*/ 1074 w 2732"/>
                    <a:gd name="T1" fmla="*/ 640 h 2731"/>
                    <a:gd name="T2" fmla="*/ 946 w 2732"/>
                    <a:gd name="T3" fmla="*/ 257 h 2731"/>
                    <a:gd name="T4" fmla="*/ 1324 w 2732"/>
                    <a:gd name="T5" fmla="*/ 218 h 2731"/>
                    <a:gd name="T6" fmla="*/ 1473 w 2732"/>
                    <a:gd name="T7" fmla="*/ 610 h 2731"/>
                    <a:gd name="T8" fmla="*/ 1371 w 2732"/>
                    <a:gd name="T9" fmla="*/ 693 h 2731"/>
                    <a:gd name="T10" fmla="*/ 1246 w 2732"/>
                    <a:gd name="T11" fmla="*/ 503 h 2731"/>
                    <a:gd name="T12" fmla="*/ 1146 w 2732"/>
                    <a:gd name="T13" fmla="*/ 736 h 2731"/>
                    <a:gd name="T14" fmla="*/ 1765 w 2732"/>
                    <a:gd name="T15" fmla="*/ 524 h 2731"/>
                    <a:gd name="T16" fmla="*/ 1952 w 2732"/>
                    <a:gd name="T17" fmla="*/ 733 h 2731"/>
                    <a:gd name="T18" fmla="*/ 2102 w 2732"/>
                    <a:gd name="T19" fmla="*/ 374 h 2731"/>
                    <a:gd name="T20" fmla="*/ 1809 w 2732"/>
                    <a:gd name="T21" fmla="*/ 786 h 2731"/>
                    <a:gd name="T22" fmla="*/ 1648 w 2732"/>
                    <a:gd name="T23" fmla="*/ 640 h 2731"/>
                    <a:gd name="T24" fmla="*/ 2434 w 2732"/>
                    <a:gd name="T25" fmla="*/ 527 h 2731"/>
                    <a:gd name="T26" fmla="*/ 2528 w 2732"/>
                    <a:gd name="T27" fmla="*/ 941 h 2731"/>
                    <a:gd name="T28" fmla="*/ 2235 w 2732"/>
                    <a:gd name="T29" fmla="*/ 484 h 2731"/>
                    <a:gd name="T30" fmla="*/ 1916 w 2732"/>
                    <a:gd name="T31" fmla="*/ 1235 h 2731"/>
                    <a:gd name="T32" fmla="*/ 2083 w 2732"/>
                    <a:gd name="T33" fmla="*/ 582 h 2731"/>
                    <a:gd name="T34" fmla="*/ 2603 w 2732"/>
                    <a:gd name="T35" fmla="*/ 1033 h 2731"/>
                    <a:gd name="T36" fmla="*/ 2557 w 2732"/>
                    <a:gd name="T37" fmla="*/ 1247 h 2731"/>
                    <a:gd name="T38" fmla="*/ 2127 w 2732"/>
                    <a:gd name="T39" fmla="*/ 1376 h 2731"/>
                    <a:gd name="T40" fmla="*/ 1929 w 2732"/>
                    <a:gd name="T41" fmla="*/ 1413 h 2731"/>
                    <a:gd name="T42" fmla="*/ 2208 w 2732"/>
                    <a:gd name="T43" fmla="*/ 1253 h 2731"/>
                    <a:gd name="T44" fmla="*/ 2031 w 2732"/>
                    <a:gd name="T45" fmla="*/ 1142 h 2731"/>
                    <a:gd name="T46" fmla="*/ 2329 w 2732"/>
                    <a:gd name="T47" fmla="*/ 1836 h 2731"/>
                    <a:gd name="T48" fmla="*/ 2030 w 2732"/>
                    <a:gd name="T49" fmla="*/ 1855 h 2731"/>
                    <a:gd name="T50" fmla="*/ 2477 w 2732"/>
                    <a:gd name="T51" fmla="*/ 2021 h 2731"/>
                    <a:gd name="T52" fmla="*/ 1948 w 2732"/>
                    <a:gd name="T53" fmla="*/ 1657 h 2731"/>
                    <a:gd name="T54" fmla="*/ 2136 w 2732"/>
                    <a:gd name="T55" fmla="*/ 1603 h 2731"/>
                    <a:gd name="T56" fmla="*/ 1787 w 2732"/>
                    <a:gd name="T57" fmla="*/ 1927 h 2731"/>
                    <a:gd name="T58" fmla="*/ 1802 w 2732"/>
                    <a:gd name="T59" fmla="*/ 2411 h 2731"/>
                    <a:gd name="T60" fmla="*/ 2085 w 2732"/>
                    <a:gd name="T61" fmla="*/ 2313 h 2731"/>
                    <a:gd name="T62" fmla="*/ 1506 w 2732"/>
                    <a:gd name="T63" fmla="*/ 1872 h 2731"/>
                    <a:gd name="T64" fmla="*/ 1962 w 2732"/>
                    <a:gd name="T65" fmla="*/ 2023 h 2731"/>
                    <a:gd name="T66" fmla="*/ 1671 w 2732"/>
                    <a:gd name="T67" fmla="*/ 2482 h 2731"/>
                    <a:gd name="T68" fmla="*/ 1576 w 2732"/>
                    <a:gd name="T69" fmla="*/ 2524 h 2731"/>
                    <a:gd name="T70" fmla="*/ 1458 w 2732"/>
                    <a:gd name="T71" fmla="*/ 2275 h 2731"/>
                    <a:gd name="T72" fmla="*/ 1411 w 2732"/>
                    <a:gd name="T73" fmla="*/ 1931 h 2731"/>
                    <a:gd name="T74" fmla="*/ 1524 w 2732"/>
                    <a:gd name="T75" fmla="*/ 2380 h 2731"/>
                    <a:gd name="T76" fmla="*/ 1165 w 2732"/>
                    <a:gd name="T77" fmla="*/ 1732 h 2731"/>
                    <a:gd name="T78" fmla="*/ 765 w 2732"/>
                    <a:gd name="T79" fmla="*/ 2250 h 2731"/>
                    <a:gd name="T80" fmla="*/ 1039 w 2732"/>
                    <a:gd name="T81" fmla="*/ 2130 h 2731"/>
                    <a:gd name="T82" fmla="*/ 939 w 2732"/>
                    <a:gd name="T83" fmla="*/ 2284 h 2731"/>
                    <a:gd name="T84" fmla="*/ 1140 w 2732"/>
                    <a:gd name="T85" fmla="*/ 1915 h 2731"/>
                    <a:gd name="T86" fmla="*/ 1139 w 2732"/>
                    <a:gd name="T87" fmla="*/ 2031 h 2731"/>
                    <a:gd name="T88" fmla="*/ 893 w 2732"/>
                    <a:gd name="T89" fmla="*/ 1924 h 2731"/>
                    <a:gd name="T90" fmla="*/ 258 w 2732"/>
                    <a:gd name="T91" fmla="*/ 1777 h 2731"/>
                    <a:gd name="T92" fmla="*/ 448 w 2732"/>
                    <a:gd name="T93" fmla="*/ 1984 h 2731"/>
                    <a:gd name="T94" fmla="*/ 785 w 2732"/>
                    <a:gd name="T95" fmla="*/ 1495 h 2731"/>
                    <a:gd name="T96" fmla="*/ 717 w 2732"/>
                    <a:gd name="T97" fmla="*/ 1924 h 2731"/>
                    <a:gd name="T98" fmla="*/ 220 w 2732"/>
                    <a:gd name="T99" fmla="*/ 1712 h 2731"/>
                    <a:gd name="T100" fmla="*/ 154 w 2732"/>
                    <a:gd name="T101" fmla="*/ 1552 h 2731"/>
                    <a:gd name="T102" fmla="*/ 108 w 2732"/>
                    <a:gd name="T103" fmla="*/ 1506 h 2731"/>
                    <a:gd name="T104" fmla="*/ 834 w 2732"/>
                    <a:gd name="T105" fmla="*/ 1363 h 2731"/>
                    <a:gd name="T106" fmla="*/ 420 w 2732"/>
                    <a:gd name="T107" fmla="*/ 1519 h 2731"/>
                    <a:gd name="T108" fmla="*/ 255 w 2732"/>
                    <a:gd name="T109" fmla="*/ 1029 h 2731"/>
                    <a:gd name="T110" fmla="*/ 457 w 2732"/>
                    <a:gd name="T111" fmla="*/ 766 h 2731"/>
                    <a:gd name="T112" fmla="*/ 683 w 2732"/>
                    <a:gd name="T113" fmla="*/ 1051 h 2731"/>
                    <a:gd name="T114" fmla="*/ 646 w 2732"/>
                    <a:gd name="T115" fmla="*/ 801 h 2731"/>
                    <a:gd name="T116" fmla="*/ 807 w 2732"/>
                    <a:gd name="T117" fmla="*/ 978 h 2731"/>
                    <a:gd name="T118" fmla="*/ 698 w 2732"/>
                    <a:gd name="T119" fmla="*/ 1151 h 2731"/>
                    <a:gd name="T120" fmla="*/ 925 w 2732"/>
                    <a:gd name="T121" fmla="*/ 593 h 2731"/>
                    <a:gd name="T122" fmla="*/ 1055 w 2732"/>
                    <a:gd name="T123" fmla="*/ 846 h 2731"/>
                    <a:gd name="T124" fmla="*/ 681 w 2732"/>
                    <a:gd name="T125" fmla="*/ 575 h 27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732" h="2731">
                      <a:moveTo>
                        <a:pt x="856" y="906"/>
                      </a:moveTo>
                      <a:cubicBezTo>
                        <a:pt x="860" y="907"/>
                        <a:pt x="862" y="910"/>
                        <a:pt x="861" y="913"/>
                      </a:cubicBezTo>
                      <a:cubicBezTo>
                        <a:pt x="860" y="919"/>
                        <a:pt x="852" y="919"/>
                        <a:pt x="850" y="914"/>
                      </a:cubicBezTo>
                      <a:cubicBezTo>
                        <a:pt x="848" y="911"/>
                        <a:pt x="849" y="908"/>
                        <a:pt x="845" y="904"/>
                      </a:cubicBezTo>
                      <a:cubicBezTo>
                        <a:pt x="850" y="907"/>
                        <a:pt x="852" y="905"/>
                        <a:pt x="856" y="906"/>
                      </a:cubicBezTo>
                      <a:close/>
                      <a:moveTo>
                        <a:pt x="1154" y="713"/>
                      </a:moveTo>
                      <a:cubicBezTo>
                        <a:pt x="1157" y="715"/>
                        <a:pt x="1157" y="719"/>
                        <a:pt x="1155" y="722"/>
                      </a:cubicBezTo>
                      <a:cubicBezTo>
                        <a:pt x="1151" y="726"/>
                        <a:pt x="1144" y="722"/>
                        <a:pt x="1144" y="717"/>
                      </a:cubicBezTo>
                      <a:cubicBezTo>
                        <a:pt x="1145" y="713"/>
                        <a:pt x="1147" y="711"/>
                        <a:pt x="1145" y="706"/>
                      </a:cubicBezTo>
                      <a:cubicBezTo>
                        <a:pt x="1149" y="710"/>
                        <a:pt x="1151" y="710"/>
                        <a:pt x="1154" y="713"/>
                      </a:cubicBezTo>
                      <a:close/>
                      <a:moveTo>
                        <a:pt x="1346" y="930"/>
                      </a:moveTo>
                      <a:cubicBezTo>
                        <a:pt x="1330" y="951"/>
                        <a:pt x="1308" y="955"/>
                        <a:pt x="1290" y="950"/>
                      </a:cubicBezTo>
                      <a:cubicBezTo>
                        <a:pt x="1273" y="946"/>
                        <a:pt x="1268" y="933"/>
                        <a:pt x="1258" y="930"/>
                      </a:cubicBezTo>
                      <a:cubicBezTo>
                        <a:pt x="1254" y="929"/>
                        <a:pt x="1250" y="929"/>
                        <a:pt x="1246" y="931"/>
                      </a:cubicBezTo>
                      <a:cubicBezTo>
                        <a:pt x="1248" y="920"/>
                        <a:pt x="1261" y="915"/>
                        <a:pt x="1271" y="919"/>
                      </a:cubicBezTo>
                      <a:cubicBezTo>
                        <a:pt x="1284" y="924"/>
                        <a:pt x="1288" y="934"/>
                        <a:pt x="1303" y="938"/>
                      </a:cubicBezTo>
                      <a:cubicBezTo>
                        <a:pt x="1319" y="942"/>
                        <a:pt x="1334" y="939"/>
                        <a:pt x="1346" y="930"/>
                      </a:cubicBezTo>
                      <a:close/>
                      <a:moveTo>
                        <a:pt x="1396" y="903"/>
                      </a:moveTo>
                      <a:cubicBezTo>
                        <a:pt x="1384" y="925"/>
                        <a:pt x="1360" y="927"/>
                        <a:pt x="1349" y="932"/>
                      </a:cubicBezTo>
                      <a:cubicBezTo>
                        <a:pt x="1334" y="939"/>
                        <a:pt x="1339" y="952"/>
                        <a:pt x="1356" y="948"/>
                      </a:cubicBezTo>
                      <a:cubicBezTo>
                        <a:pt x="1374" y="944"/>
                        <a:pt x="1393" y="924"/>
                        <a:pt x="1396" y="903"/>
                      </a:cubicBezTo>
                      <a:close/>
                      <a:moveTo>
                        <a:pt x="1133" y="325"/>
                      </a:moveTo>
                      <a:cubicBezTo>
                        <a:pt x="1145" y="305"/>
                        <a:pt x="1139" y="279"/>
                        <a:pt x="1126" y="267"/>
                      </a:cubicBezTo>
                      <a:cubicBezTo>
                        <a:pt x="1114" y="256"/>
                        <a:pt x="1101" y="263"/>
                        <a:pt x="1114" y="277"/>
                      </a:cubicBezTo>
                      <a:cubicBezTo>
                        <a:pt x="1125" y="288"/>
                        <a:pt x="1139" y="301"/>
                        <a:pt x="1133" y="325"/>
                      </a:cubicBezTo>
                      <a:close/>
                      <a:moveTo>
                        <a:pt x="857" y="211"/>
                      </a:moveTo>
                      <a:cubicBezTo>
                        <a:pt x="865" y="196"/>
                        <a:pt x="889" y="182"/>
                        <a:pt x="907" y="183"/>
                      </a:cubicBezTo>
                      <a:cubicBezTo>
                        <a:pt x="925" y="183"/>
                        <a:pt x="928" y="199"/>
                        <a:pt x="908" y="202"/>
                      </a:cubicBezTo>
                      <a:cubicBezTo>
                        <a:pt x="892" y="205"/>
                        <a:pt x="872" y="197"/>
                        <a:pt x="857" y="211"/>
                      </a:cubicBezTo>
                      <a:close/>
                      <a:moveTo>
                        <a:pt x="1141" y="274"/>
                      </a:moveTo>
                      <a:cubicBezTo>
                        <a:pt x="1139" y="249"/>
                        <a:pt x="1120" y="240"/>
                        <a:pt x="1102" y="236"/>
                      </a:cubicBezTo>
                      <a:cubicBezTo>
                        <a:pt x="1091" y="233"/>
                        <a:pt x="1077" y="235"/>
                        <a:pt x="1069" y="227"/>
                      </a:cubicBezTo>
                      <a:cubicBezTo>
                        <a:pt x="1065" y="242"/>
                        <a:pt x="1097" y="245"/>
                        <a:pt x="1108" y="248"/>
                      </a:cubicBezTo>
                      <a:cubicBezTo>
                        <a:pt x="1124" y="251"/>
                        <a:pt x="1137" y="260"/>
                        <a:pt x="1141" y="274"/>
                      </a:cubicBezTo>
                      <a:close/>
                      <a:moveTo>
                        <a:pt x="987" y="257"/>
                      </a:moveTo>
                      <a:cubicBezTo>
                        <a:pt x="1006" y="275"/>
                        <a:pt x="1020" y="304"/>
                        <a:pt x="1016" y="321"/>
                      </a:cubicBezTo>
                      <a:cubicBezTo>
                        <a:pt x="1012" y="339"/>
                        <a:pt x="995" y="340"/>
                        <a:pt x="995" y="320"/>
                      </a:cubicBezTo>
                      <a:cubicBezTo>
                        <a:pt x="996" y="304"/>
                        <a:pt x="1001" y="279"/>
                        <a:pt x="987" y="257"/>
                      </a:cubicBezTo>
                      <a:close/>
                      <a:moveTo>
                        <a:pt x="916" y="126"/>
                      </a:moveTo>
                      <a:cubicBezTo>
                        <a:pt x="917" y="122"/>
                        <a:pt x="920" y="119"/>
                        <a:pt x="924" y="119"/>
                      </a:cubicBezTo>
                      <a:cubicBezTo>
                        <a:pt x="931" y="121"/>
                        <a:pt x="931" y="130"/>
                        <a:pt x="926" y="132"/>
                      </a:cubicBezTo>
                      <a:cubicBezTo>
                        <a:pt x="922" y="135"/>
                        <a:pt x="919" y="133"/>
                        <a:pt x="915" y="138"/>
                      </a:cubicBezTo>
                      <a:cubicBezTo>
                        <a:pt x="917" y="132"/>
                        <a:pt x="915" y="130"/>
                        <a:pt x="916" y="126"/>
                      </a:cubicBezTo>
                      <a:close/>
                      <a:moveTo>
                        <a:pt x="914" y="126"/>
                      </a:moveTo>
                      <a:cubicBezTo>
                        <a:pt x="914" y="123"/>
                        <a:pt x="916" y="121"/>
                        <a:pt x="918" y="120"/>
                      </a:cubicBezTo>
                      <a:cubicBezTo>
                        <a:pt x="920" y="118"/>
                        <a:pt x="924" y="117"/>
                        <a:pt x="927" y="119"/>
                      </a:cubicBezTo>
                      <a:cubicBezTo>
                        <a:pt x="931" y="122"/>
                        <a:pt x="932" y="126"/>
                        <a:pt x="931" y="130"/>
                      </a:cubicBezTo>
                      <a:cubicBezTo>
                        <a:pt x="928" y="136"/>
                        <a:pt x="923" y="134"/>
                        <a:pt x="920" y="136"/>
                      </a:cubicBezTo>
                      <a:cubicBezTo>
                        <a:pt x="916" y="138"/>
                        <a:pt x="914" y="144"/>
                        <a:pt x="916" y="149"/>
                      </a:cubicBezTo>
                      <a:cubicBezTo>
                        <a:pt x="917" y="156"/>
                        <a:pt x="922" y="161"/>
                        <a:pt x="929" y="161"/>
                      </a:cubicBezTo>
                      <a:cubicBezTo>
                        <a:pt x="933" y="161"/>
                        <a:pt x="937" y="159"/>
                        <a:pt x="938" y="154"/>
                      </a:cubicBezTo>
                      <a:cubicBezTo>
                        <a:pt x="934" y="157"/>
                        <a:pt x="928" y="155"/>
                        <a:pt x="929" y="149"/>
                      </a:cubicBezTo>
                      <a:cubicBezTo>
                        <a:pt x="929" y="146"/>
                        <a:pt x="933" y="141"/>
                        <a:pt x="937" y="135"/>
                      </a:cubicBezTo>
                      <a:cubicBezTo>
                        <a:pt x="940" y="130"/>
                        <a:pt x="943" y="124"/>
                        <a:pt x="942" y="118"/>
                      </a:cubicBezTo>
                      <a:cubicBezTo>
                        <a:pt x="942" y="107"/>
                        <a:pt x="930" y="99"/>
                        <a:pt x="919" y="102"/>
                      </a:cubicBezTo>
                      <a:cubicBezTo>
                        <a:pt x="913" y="104"/>
                        <a:pt x="910" y="108"/>
                        <a:pt x="907" y="113"/>
                      </a:cubicBezTo>
                      <a:cubicBezTo>
                        <a:pt x="904" y="118"/>
                        <a:pt x="899" y="133"/>
                        <a:pt x="892" y="137"/>
                      </a:cubicBezTo>
                      <a:cubicBezTo>
                        <a:pt x="887" y="139"/>
                        <a:pt x="883" y="136"/>
                        <a:pt x="882" y="132"/>
                      </a:cubicBezTo>
                      <a:cubicBezTo>
                        <a:pt x="879" y="135"/>
                        <a:pt x="879" y="141"/>
                        <a:pt x="883" y="145"/>
                      </a:cubicBezTo>
                      <a:cubicBezTo>
                        <a:pt x="890" y="151"/>
                        <a:pt x="903" y="151"/>
                        <a:pt x="911" y="141"/>
                      </a:cubicBezTo>
                      <a:cubicBezTo>
                        <a:pt x="913" y="137"/>
                        <a:pt x="914" y="132"/>
                        <a:pt x="914" y="126"/>
                      </a:cubicBezTo>
                      <a:close/>
                      <a:moveTo>
                        <a:pt x="912" y="145"/>
                      </a:moveTo>
                      <a:cubicBezTo>
                        <a:pt x="911" y="158"/>
                        <a:pt x="898" y="173"/>
                        <a:pt x="885" y="176"/>
                      </a:cubicBezTo>
                      <a:cubicBezTo>
                        <a:pt x="872" y="180"/>
                        <a:pt x="865" y="170"/>
                        <a:pt x="879" y="163"/>
                      </a:cubicBezTo>
                      <a:cubicBezTo>
                        <a:pt x="889" y="157"/>
                        <a:pt x="907" y="155"/>
                        <a:pt x="912" y="145"/>
                      </a:cubicBezTo>
                      <a:close/>
                      <a:moveTo>
                        <a:pt x="947" y="91"/>
                      </a:moveTo>
                      <a:cubicBezTo>
                        <a:pt x="948" y="91"/>
                        <a:pt x="949" y="93"/>
                        <a:pt x="950" y="94"/>
                      </a:cubicBezTo>
                      <a:cubicBezTo>
                        <a:pt x="955" y="85"/>
                        <a:pt x="968" y="72"/>
                        <a:pt x="984" y="64"/>
                      </a:cubicBezTo>
                      <a:cubicBezTo>
                        <a:pt x="980" y="67"/>
                        <a:pt x="977" y="71"/>
                        <a:pt x="975" y="75"/>
                      </a:cubicBezTo>
                      <a:cubicBezTo>
                        <a:pt x="959" y="104"/>
                        <a:pt x="976" y="120"/>
                        <a:pt x="976" y="147"/>
                      </a:cubicBezTo>
                      <a:cubicBezTo>
                        <a:pt x="975" y="156"/>
                        <a:pt x="969" y="166"/>
                        <a:pt x="957" y="164"/>
                      </a:cubicBezTo>
                      <a:cubicBezTo>
                        <a:pt x="951" y="163"/>
                        <a:pt x="947" y="158"/>
                        <a:pt x="946" y="153"/>
                      </a:cubicBezTo>
                      <a:cubicBezTo>
                        <a:pt x="945" y="149"/>
                        <a:pt x="945" y="146"/>
                        <a:pt x="948" y="143"/>
                      </a:cubicBezTo>
                      <a:cubicBezTo>
                        <a:pt x="949" y="141"/>
                        <a:pt x="950" y="140"/>
                        <a:pt x="951" y="139"/>
                      </a:cubicBezTo>
                      <a:cubicBezTo>
                        <a:pt x="951" y="140"/>
                        <a:pt x="951" y="139"/>
                        <a:pt x="950" y="141"/>
                      </a:cubicBezTo>
                      <a:cubicBezTo>
                        <a:pt x="948" y="143"/>
                        <a:pt x="948" y="150"/>
                        <a:pt x="952" y="152"/>
                      </a:cubicBezTo>
                      <a:cubicBezTo>
                        <a:pt x="955" y="154"/>
                        <a:pt x="960" y="153"/>
                        <a:pt x="963" y="150"/>
                      </a:cubicBezTo>
                      <a:cubicBezTo>
                        <a:pt x="965" y="147"/>
                        <a:pt x="964" y="142"/>
                        <a:pt x="961" y="140"/>
                      </a:cubicBezTo>
                      <a:cubicBezTo>
                        <a:pt x="957" y="135"/>
                        <a:pt x="950" y="137"/>
                        <a:pt x="946" y="142"/>
                      </a:cubicBezTo>
                      <a:cubicBezTo>
                        <a:pt x="944" y="145"/>
                        <a:pt x="943" y="149"/>
                        <a:pt x="944" y="153"/>
                      </a:cubicBezTo>
                      <a:cubicBezTo>
                        <a:pt x="945" y="160"/>
                        <a:pt x="950" y="165"/>
                        <a:pt x="956" y="167"/>
                      </a:cubicBezTo>
                      <a:cubicBezTo>
                        <a:pt x="971" y="170"/>
                        <a:pt x="978" y="159"/>
                        <a:pt x="979" y="147"/>
                      </a:cubicBezTo>
                      <a:cubicBezTo>
                        <a:pt x="979" y="120"/>
                        <a:pt x="961" y="103"/>
                        <a:pt x="980" y="75"/>
                      </a:cubicBezTo>
                      <a:cubicBezTo>
                        <a:pt x="988" y="63"/>
                        <a:pt x="1000" y="55"/>
                        <a:pt x="1016" y="55"/>
                      </a:cubicBezTo>
                      <a:cubicBezTo>
                        <a:pt x="1037" y="56"/>
                        <a:pt x="1056" y="71"/>
                        <a:pt x="1057" y="92"/>
                      </a:cubicBezTo>
                      <a:cubicBezTo>
                        <a:pt x="1055" y="69"/>
                        <a:pt x="1024" y="57"/>
                        <a:pt x="1002" y="66"/>
                      </a:cubicBezTo>
                      <a:cubicBezTo>
                        <a:pt x="991" y="70"/>
                        <a:pt x="978" y="82"/>
                        <a:pt x="976" y="97"/>
                      </a:cubicBezTo>
                      <a:cubicBezTo>
                        <a:pt x="973" y="127"/>
                        <a:pt x="1006" y="131"/>
                        <a:pt x="1009" y="103"/>
                      </a:cubicBezTo>
                      <a:cubicBezTo>
                        <a:pt x="1011" y="88"/>
                        <a:pt x="1021" y="78"/>
                        <a:pt x="1036" y="79"/>
                      </a:cubicBezTo>
                      <a:cubicBezTo>
                        <a:pt x="1046" y="80"/>
                        <a:pt x="1053" y="86"/>
                        <a:pt x="1057" y="92"/>
                      </a:cubicBezTo>
                      <a:cubicBezTo>
                        <a:pt x="1057" y="92"/>
                        <a:pt x="1057" y="92"/>
                        <a:pt x="1057" y="92"/>
                      </a:cubicBezTo>
                      <a:cubicBezTo>
                        <a:pt x="1057" y="92"/>
                        <a:pt x="1057" y="91"/>
                        <a:pt x="1057" y="90"/>
                      </a:cubicBezTo>
                      <a:cubicBezTo>
                        <a:pt x="1057" y="96"/>
                        <a:pt x="1058" y="101"/>
                        <a:pt x="1061" y="108"/>
                      </a:cubicBezTo>
                      <a:cubicBezTo>
                        <a:pt x="1065" y="121"/>
                        <a:pt x="1071" y="130"/>
                        <a:pt x="1082" y="138"/>
                      </a:cubicBezTo>
                      <a:cubicBezTo>
                        <a:pt x="1083" y="139"/>
                        <a:pt x="1083" y="139"/>
                        <a:pt x="1083" y="139"/>
                      </a:cubicBezTo>
                      <a:cubicBezTo>
                        <a:pt x="1070" y="137"/>
                        <a:pt x="1051" y="127"/>
                        <a:pt x="1045" y="117"/>
                      </a:cubicBezTo>
                      <a:cubicBezTo>
                        <a:pt x="1045" y="117"/>
                        <a:pt x="1044" y="117"/>
                        <a:pt x="1043" y="117"/>
                      </a:cubicBezTo>
                      <a:cubicBezTo>
                        <a:pt x="1048" y="127"/>
                        <a:pt x="1063" y="136"/>
                        <a:pt x="1076" y="140"/>
                      </a:cubicBezTo>
                      <a:cubicBezTo>
                        <a:pt x="1074" y="140"/>
                        <a:pt x="1072" y="141"/>
                        <a:pt x="1071" y="141"/>
                      </a:cubicBezTo>
                      <a:cubicBezTo>
                        <a:pt x="1070" y="141"/>
                        <a:pt x="1070" y="141"/>
                        <a:pt x="1070" y="141"/>
                      </a:cubicBezTo>
                      <a:cubicBezTo>
                        <a:pt x="1061" y="142"/>
                        <a:pt x="1053" y="145"/>
                        <a:pt x="1045" y="148"/>
                      </a:cubicBezTo>
                      <a:cubicBezTo>
                        <a:pt x="1036" y="151"/>
                        <a:pt x="1025" y="159"/>
                        <a:pt x="1016" y="157"/>
                      </a:cubicBezTo>
                      <a:cubicBezTo>
                        <a:pt x="1007" y="154"/>
                        <a:pt x="1001" y="148"/>
                        <a:pt x="1000" y="139"/>
                      </a:cubicBezTo>
                      <a:cubicBezTo>
                        <a:pt x="998" y="131"/>
                        <a:pt x="1001" y="122"/>
                        <a:pt x="1008" y="118"/>
                      </a:cubicBezTo>
                      <a:cubicBezTo>
                        <a:pt x="1014" y="114"/>
                        <a:pt x="1022" y="114"/>
                        <a:pt x="1027" y="118"/>
                      </a:cubicBezTo>
                      <a:cubicBezTo>
                        <a:pt x="1032" y="121"/>
                        <a:pt x="1034" y="127"/>
                        <a:pt x="1033" y="132"/>
                      </a:cubicBezTo>
                      <a:cubicBezTo>
                        <a:pt x="1033" y="128"/>
                        <a:pt x="1031" y="124"/>
                        <a:pt x="1027" y="123"/>
                      </a:cubicBezTo>
                      <a:cubicBezTo>
                        <a:pt x="1023" y="121"/>
                        <a:pt x="1017" y="123"/>
                        <a:pt x="1016" y="128"/>
                      </a:cubicBezTo>
                      <a:cubicBezTo>
                        <a:pt x="1014" y="132"/>
                        <a:pt x="1016" y="138"/>
                        <a:pt x="1021" y="139"/>
                      </a:cubicBezTo>
                      <a:cubicBezTo>
                        <a:pt x="1025" y="141"/>
                        <a:pt x="1029" y="140"/>
                        <a:pt x="1032" y="135"/>
                      </a:cubicBezTo>
                      <a:cubicBezTo>
                        <a:pt x="1033" y="133"/>
                        <a:pt x="1034" y="131"/>
                        <a:pt x="1034" y="128"/>
                      </a:cubicBezTo>
                      <a:cubicBezTo>
                        <a:pt x="1034" y="124"/>
                        <a:pt x="1031" y="120"/>
                        <a:pt x="1028" y="117"/>
                      </a:cubicBezTo>
                      <a:cubicBezTo>
                        <a:pt x="1022" y="113"/>
                        <a:pt x="1014" y="113"/>
                        <a:pt x="1008" y="117"/>
                      </a:cubicBezTo>
                      <a:cubicBezTo>
                        <a:pt x="1000" y="122"/>
                        <a:pt x="997" y="131"/>
                        <a:pt x="998" y="140"/>
                      </a:cubicBezTo>
                      <a:cubicBezTo>
                        <a:pt x="1000" y="149"/>
                        <a:pt x="1006" y="156"/>
                        <a:pt x="1015" y="159"/>
                      </a:cubicBezTo>
                      <a:cubicBezTo>
                        <a:pt x="1018" y="159"/>
                        <a:pt x="1020" y="160"/>
                        <a:pt x="1023" y="159"/>
                      </a:cubicBezTo>
                      <a:cubicBezTo>
                        <a:pt x="1022" y="160"/>
                        <a:pt x="1021" y="161"/>
                        <a:pt x="1020" y="162"/>
                      </a:cubicBezTo>
                      <a:cubicBezTo>
                        <a:pt x="1002" y="174"/>
                        <a:pt x="991" y="193"/>
                        <a:pt x="969" y="197"/>
                      </a:cubicBezTo>
                      <a:cubicBezTo>
                        <a:pt x="969" y="197"/>
                        <a:pt x="969" y="198"/>
                        <a:pt x="969" y="199"/>
                      </a:cubicBezTo>
                      <a:cubicBezTo>
                        <a:pt x="972" y="199"/>
                        <a:pt x="976" y="198"/>
                        <a:pt x="979" y="197"/>
                      </a:cubicBezTo>
                      <a:cubicBezTo>
                        <a:pt x="984" y="196"/>
                        <a:pt x="988" y="194"/>
                        <a:pt x="991" y="191"/>
                      </a:cubicBezTo>
                      <a:cubicBezTo>
                        <a:pt x="989" y="195"/>
                        <a:pt x="988" y="200"/>
                        <a:pt x="986" y="204"/>
                      </a:cubicBezTo>
                      <a:cubicBezTo>
                        <a:pt x="984" y="214"/>
                        <a:pt x="983" y="222"/>
                        <a:pt x="984" y="232"/>
                      </a:cubicBezTo>
                      <a:cubicBezTo>
                        <a:pt x="984" y="235"/>
                        <a:pt x="985" y="238"/>
                        <a:pt x="986" y="242"/>
                      </a:cubicBezTo>
                      <a:cubicBezTo>
                        <a:pt x="988" y="250"/>
                        <a:pt x="991" y="255"/>
                        <a:pt x="996" y="262"/>
                      </a:cubicBezTo>
                      <a:cubicBezTo>
                        <a:pt x="1002" y="268"/>
                        <a:pt x="1007" y="272"/>
                        <a:pt x="1015" y="275"/>
                      </a:cubicBezTo>
                      <a:cubicBezTo>
                        <a:pt x="1022" y="278"/>
                        <a:pt x="1030" y="278"/>
                        <a:pt x="1037" y="276"/>
                      </a:cubicBezTo>
                      <a:cubicBezTo>
                        <a:pt x="1050" y="273"/>
                        <a:pt x="1058" y="262"/>
                        <a:pt x="1060" y="249"/>
                      </a:cubicBezTo>
                      <a:cubicBezTo>
                        <a:pt x="1062" y="236"/>
                        <a:pt x="1058" y="223"/>
                        <a:pt x="1050" y="211"/>
                      </a:cubicBezTo>
                      <a:cubicBezTo>
                        <a:pt x="1052" y="240"/>
                        <a:pt x="1029" y="242"/>
                        <a:pt x="1021" y="250"/>
                      </a:cubicBezTo>
                      <a:cubicBezTo>
                        <a:pt x="1010" y="262"/>
                        <a:pt x="1017" y="274"/>
                        <a:pt x="1028" y="276"/>
                      </a:cubicBezTo>
                      <a:cubicBezTo>
                        <a:pt x="1028" y="276"/>
                        <a:pt x="1028" y="276"/>
                        <a:pt x="1028" y="276"/>
                      </a:cubicBezTo>
                      <a:cubicBezTo>
                        <a:pt x="1023" y="276"/>
                        <a:pt x="1020" y="276"/>
                        <a:pt x="1016" y="274"/>
                      </a:cubicBezTo>
                      <a:cubicBezTo>
                        <a:pt x="1008" y="271"/>
                        <a:pt x="1003" y="267"/>
                        <a:pt x="998" y="260"/>
                      </a:cubicBezTo>
                      <a:cubicBezTo>
                        <a:pt x="993" y="254"/>
                        <a:pt x="990" y="249"/>
                        <a:pt x="988" y="241"/>
                      </a:cubicBezTo>
                      <a:cubicBezTo>
                        <a:pt x="985" y="229"/>
                        <a:pt x="986" y="219"/>
                        <a:pt x="989" y="208"/>
                      </a:cubicBezTo>
                      <a:cubicBezTo>
                        <a:pt x="988" y="211"/>
                        <a:pt x="988" y="215"/>
                        <a:pt x="988" y="218"/>
                      </a:cubicBezTo>
                      <a:cubicBezTo>
                        <a:pt x="989" y="229"/>
                        <a:pt x="997" y="240"/>
                        <a:pt x="1009" y="240"/>
                      </a:cubicBezTo>
                      <a:cubicBezTo>
                        <a:pt x="1014" y="240"/>
                        <a:pt x="1019" y="236"/>
                        <a:pt x="1020" y="231"/>
                      </a:cubicBezTo>
                      <a:cubicBezTo>
                        <a:pt x="1022" y="227"/>
                        <a:pt x="1022" y="224"/>
                        <a:pt x="1019" y="220"/>
                      </a:cubicBezTo>
                      <a:cubicBezTo>
                        <a:pt x="1017" y="217"/>
                        <a:pt x="1013" y="215"/>
                        <a:pt x="1010" y="214"/>
                      </a:cubicBezTo>
                      <a:cubicBezTo>
                        <a:pt x="1004" y="214"/>
                        <a:pt x="999" y="217"/>
                        <a:pt x="999" y="223"/>
                      </a:cubicBezTo>
                      <a:cubicBezTo>
                        <a:pt x="998" y="226"/>
                        <a:pt x="1000" y="229"/>
                        <a:pt x="1003" y="230"/>
                      </a:cubicBezTo>
                      <a:cubicBezTo>
                        <a:pt x="1005" y="231"/>
                        <a:pt x="1007" y="230"/>
                        <a:pt x="1008" y="228"/>
                      </a:cubicBezTo>
                      <a:cubicBezTo>
                        <a:pt x="1007" y="229"/>
                        <a:pt x="1005" y="229"/>
                        <a:pt x="1004" y="228"/>
                      </a:cubicBezTo>
                      <a:cubicBezTo>
                        <a:pt x="1001" y="226"/>
                        <a:pt x="1002" y="223"/>
                        <a:pt x="1004" y="221"/>
                      </a:cubicBezTo>
                      <a:cubicBezTo>
                        <a:pt x="1006" y="220"/>
                        <a:pt x="1008" y="220"/>
                        <a:pt x="1010" y="221"/>
                      </a:cubicBezTo>
                      <a:cubicBezTo>
                        <a:pt x="1013" y="223"/>
                        <a:pt x="1014" y="225"/>
                        <a:pt x="1013" y="228"/>
                      </a:cubicBezTo>
                      <a:cubicBezTo>
                        <a:pt x="1013" y="231"/>
                        <a:pt x="1010" y="234"/>
                        <a:pt x="1007" y="234"/>
                      </a:cubicBezTo>
                      <a:cubicBezTo>
                        <a:pt x="997" y="234"/>
                        <a:pt x="990" y="223"/>
                        <a:pt x="990" y="215"/>
                      </a:cubicBezTo>
                      <a:cubicBezTo>
                        <a:pt x="988" y="186"/>
                        <a:pt x="1023" y="159"/>
                        <a:pt x="1050" y="149"/>
                      </a:cubicBezTo>
                      <a:cubicBezTo>
                        <a:pt x="1042" y="155"/>
                        <a:pt x="1036" y="162"/>
                        <a:pt x="1034" y="172"/>
                      </a:cubicBezTo>
                      <a:cubicBezTo>
                        <a:pt x="1032" y="176"/>
                        <a:pt x="1032" y="181"/>
                        <a:pt x="1033" y="187"/>
                      </a:cubicBezTo>
                      <a:cubicBezTo>
                        <a:pt x="1033" y="181"/>
                        <a:pt x="1034" y="176"/>
                        <a:pt x="1035" y="172"/>
                      </a:cubicBezTo>
                      <a:cubicBezTo>
                        <a:pt x="1039" y="161"/>
                        <a:pt x="1047" y="154"/>
                        <a:pt x="1058" y="149"/>
                      </a:cubicBezTo>
                      <a:cubicBezTo>
                        <a:pt x="1065" y="146"/>
                        <a:pt x="1072" y="144"/>
                        <a:pt x="1079" y="144"/>
                      </a:cubicBezTo>
                      <a:cubicBezTo>
                        <a:pt x="1093" y="145"/>
                        <a:pt x="1104" y="150"/>
                        <a:pt x="1117" y="151"/>
                      </a:cubicBezTo>
                      <a:cubicBezTo>
                        <a:pt x="1119" y="151"/>
                        <a:pt x="1119" y="151"/>
                        <a:pt x="1119" y="151"/>
                      </a:cubicBezTo>
                      <a:cubicBezTo>
                        <a:pt x="1126" y="152"/>
                        <a:pt x="1133" y="152"/>
                        <a:pt x="1141" y="151"/>
                      </a:cubicBezTo>
                      <a:cubicBezTo>
                        <a:pt x="1143" y="150"/>
                        <a:pt x="1161" y="147"/>
                        <a:pt x="1161" y="144"/>
                      </a:cubicBezTo>
                      <a:cubicBezTo>
                        <a:pt x="1160" y="144"/>
                        <a:pt x="1148" y="145"/>
                        <a:pt x="1146" y="146"/>
                      </a:cubicBezTo>
                      <a:cubicBezTo>
                        <a:pt x="1137" y="147"/>
                        <a:pt x="1129" y="148"/>
                        <a:pt x="1119" y="147"/>
                      </a:cubicBezTo>
                      <a:cubicBezTo>
                        <a:pt x="1119" y="147"/>
                        <a:pt x="1118" y="147"/>
                        <a:pt x="1118" y="147"/>
                      </a:cubicBezTo>
                      <a:cubicBezTo>
                        <a:pt x="1105" y="145"/>
                        <a:pt x="1095" y="143"/>
                        <a:pt x="1085" y="135"/>
                      </a:cubicBezTo>
                      <a:cubicBezTo>
                        <a:pt x="1073" y="126"/>
                        <a:pt x="1063" y="113"/>
                        <a:pt x="1063" y="97"/>
                      </a:cubicBezTo>
                      <a:cubicBezTo>
                        <a:pt x="1063" y="89"/>
                        <a:pt x="1069" y="77"/>
                        <a:pt x="1079" y="76"/>
                      </a:cubicBezTo>
                      <a:cubicBezTo>
                        <a:pt x="1082" y="76"/>
                        <a:pt x="1085" y="78"/>
                        <a:pt x="1086" y="82"/>
                      </a:cubicBezTo>
                      <a:cubicBezTo>
                        <a:pt x="1087" y="84"/>
                        <a:pt x="1086" y="87"/>
                        <a:pt x="1083" y="89"/>
                      </a:cubicBezTo>
                      <a:cubicBezTo>
                        <a:pt x="1081" y="90"/>
                        <a:pt x="1079" y="90"/>
                        <a:pt x="1078" y="89"/>
                      </a:cubicBezTo>
                      <a:cubicBezTo>
                        <a:pt x="1075" y="88"/>
                        <a:pt x="1074" y="85"/>
                        <a:pt x="1076" y="83"/>
                      </a:cubicBezTo>
                      <a:cubicBezTo>
                        <a:pt x="1077" y="82"/>
                        <a:pt x="1079" y="81"/>
                        <a:pt x="1081" y="82"/>
                      </a:cubicBezTo>
                      <a:cubicBezTo>
                        <a:pt x="1080" y="80"/>
                        <a:pt x="1077" y="79"/>
                        <a:pt x="1075" y="80"/>
                      </a:cubicBezTo>
                      <a:cubicBezTo>
                        <a:pt x="1072" y="82"/>
                        <a:pt x="1071" y="85"/>
                        <a:pt x="1072" y="88"/>
                      </a:cubicBezTo>
                      <a:cubicBezTo>
                        <a:pt x="1073" y="93"/>
                        <a:pt x="1078" y="97"/>
                        <a:pt x="1083" y="96"/>
                      </a:cubicBezTo>
                      <a:cubicBezTo>
                        <a:pt x="1087" y="95"/>
                        <a:pt x="1091" y="93"/>
                        <a:pt x="1093" y="89"/>
                      </a:cubicBezTo>
                      <a:cubicBezTo>
                        <a:pt x="1095" y="86"/>
                        <a:pt x="1095" y="82"/>
                        <a:pt x="1093" y="78"/>
                      </a:cubicBezTo>
                      <a:cubicBezTo>
                        <a:pt x="1091" y="74"/>
                        <a:pt x="1086" y="70"/>
                        <a:pt x="1081" y="70"/>
                      </a:cubicBezTo>
                      <a:cubicBezTo>
                        <a:pt x="1069" y="71"/>
                        <a:pt x="1061" y="82"/>
                        <a:pt x="1061" y="93"/>
                      </a:cubicBezTo>
                      <a:cubicBezTo>
                        <a:pt x="1061" y="97"/>
                        <a:pt x="1062" y="101"/>
                        <a:pt x="1063" y="104"/>
                      </a:cubicBezTo>
                      <a:cubicBezTo>
                        <a:pt x="1059" y="93"/>
                        <a:pt x="1058" y="83"/>
                        <a:pt x="1060" y="71"/>
                      </a:cubicBezTo>
                      <a:cubicBezTo>
                        <a:pt x="1061" y="63"/>
                        <a:pt x="1064" y="57"/>
                        <a:pt x="1068" y="50"/>
                      </a:cubicBezTo>
                      <a:cubicBezTo>
                        <a:pt x="1073" y="44"/>
                        <a:pt x="1078" y="40"/>
                        <a:pt x="1085" y="36"/>
                      </a:cubicBezTo>
                      <a:cubicBezTo>
                        <a:pt x="1089" y="34"/>
                        <a:pt x="1092" y="33"/>
                        <a:pt x="1097" y="32"/>
                      </a:cubicBezTo>
                      <a:cubicBezTo>
                        <a:pt x="1097" y="32"/>
                        <a:pt x="1097" y="32"/>
                        <a:pt x="1097" y="32"/>
                      </a:cubicBezTo>
                      <a:cubicBezTo>
                        <a:pt x="1086" y="36"/>
                        <a:pt x="1080" y="48"/>
                        <a:pt x="1092" y="59"/>
                      </a:cubicBezTo>
                      <a:cubicBezTo>
                        <a:pt x="1101" y="67"/>
                        <a:pt x="1124" y="67"/>
                        <a:pt x="1125" y="96"/>
                      </a:cubicBezTo>
                      <a:cubicBezTo>
                        <a:pt x="1131" y="84"/>
                        <a:pt x="1134" y="70"/>
                        <a:pt x="1132" y="57"/>
                      </a:cubicBezTo>
                      <a:cubicBezTo>
                        <a:pt x="1129" y="45"/>
                        <a:pt x="1119" y="34"/>
                        <a:pt x="1106" y="32"/>
                      </a:cubicBezTo>
                      <a:cubicBezTo>
                        <a:pt x="1099" y="30"/>
                        <a:pt x="1091" y="31"/>
                        <a:pt x="1084" y="34"/>
                      </a:cubicBezTo>
                      <a:cubicBezTo>
                        <a:pt x="1077" y="38"/>
                        <a:pt x="1072" y="42"/>
                        <a:pt x="1066" y="49"/>
                      </a:cubicBezTo>
                      <a:cubicBezTo>
                        <a:pt x="1062" y="56"/>
                        <a:pt x="1059" y="62"/>
                        <a:pt x="1058" y="70"/>
                      </a:cubicBezTo>
                      <a:cubicBezTo>
                        <a:pt x="1057" y="74"/>
                        <a:pt x="1057" y="77"/>
                        <a:pt x="1056" y="80"/>
                      </a:cubicBezTo>
                      <a:cubicBezTo>
                        <a:pt x="1056" y="82"/>
                        <a:pt x="1056" y="84"/>
                        <a:pt x="1056" y="86"/>
                      </a:cubicBezTo>
                      <a:cubicBezTo>
                        <a:pt x="1054" y="65"/>
                        <a:pt x="1034" y="52"/>
                        <a:pt x="1013" y="52"/>
                      </a:cubicBezTo>
                      <a:cubicBezTo>
                        <a:pt x="1013" y="52"/>
                        <a:pt x="1013" y="52"/>
                        <a:pt x="1013" y="52"/>
                      </a:cubicBezTo>
                      <a:cubicBezTo>
                        <a:pt x="1011" y="52"/>
                        <a:pt x="1010" y="52"/>
                        <a:pt x="1008" y="52"/>
                      </a:cubicBezTo>
                      <a:cubicBezTo>
                        <a:pt x="984" y="54"/>
                        <a:pt x="961" y="70"/>
                        <a:pt x="947" y="91"/>
                      </a:cubicBezTo>
                      <a:close/>
                      <a:moveTo>
                        <a:pt x="931" y="100"/>
                      </a:moveTo>
                      <a:cubicBezTo>
                        <a:pt x="937" y="101"/>
                        <a:pt x="942" y="108"/>
                        <a:pt x="943" y="112"/>
                      </a:cubicBezTo>
                      <a:cubicBezTo>
                        <a:pt x="950" y="112"/>
                        <a:pt x="954" y="99"/>
                        <a:pt x="945" y="94"/>
                      </a:cubicBezTo>
                      <a:cubicBezTo>
                        <a:pt x="940" y="90"/>
                        <a:pt x="931" y="94"/>
                        <a:pt x="931" y="100"/>
                      </a:cubicBezTo>
                      <a:close/>
                      <a:moveTo>
                        <a:pt x="935" y="88"/>
                      </a:moveTo>
                      <a:cubicBezTo>
                        <a:pt x="925" y="87"/>
                        <a:pt x="912" y="90"/>
                        <a:pt x="904" y="95"/>
                      </a:cubicBezTo>
                      <a:cubicBezTo>
                        <a:pt x="895" y="100"/>
                        <a:pt x="888" y="108"/>
                        <a:pt x="882" y="117"/>
                      </a:cubicBezTo>
                      <a:cubicBezTo>
                        <a:pt x="872" y="132"/>
                        <a:pt x="866" y="151"/>
                        <a:pt x="849" y="160"/>
                      </a:cubicBezTo>
                      <a:cubicBezTo>
                        <a:pt x="835" y="168"/>
                        <a:pt x="820" y="163"/>
                        <a:pt x="814" y="154"/>
                      </a:cubicBezTo>
                      <a:cubicBezTo>
                        <a:pt x="808" y="146"/>
                        <a:pt x="808" y="134"/>
                        <a:pt x="815" y="127"/>
                      </a:cubicBezTo>
                      <a:cubicBezTo>
                        <a:pt x="819" y="121"/>
                        <a:pt x="830" y="116"/>
                        <a:pt x="836" y="122"/>
                      </a:cubicBezTo>
                      <a:cubicBezTo>
                        <a:pt x="840" y="126"/>
                        <a:pt x="840" y="131"/>
                        <a:pt x="837" y="132"/>
                      </a:cubicBezTo>
                      <a:cubicBezTo>
                        <a:pt x="836" y="128"/>
                        <a:pt x="831" y="128"/>
                        <a:pt x="827" y="131"/>
                      </a:cubicBezTo>
                      <a:cubicBezTo>
                        <a:pt x="825" y="133"/>
                        <a:pt x="824" y="137"/>
                        <a:pt x="824" y="140"/>
                      </a:cubicBezTo>
                      <a:cubicBezTo>
                        <a:pt x="824" y="145"/>
                        <a:pt x="828" y="150"/>
                        <a:pt x="834" y="151"/>
                      </a:cubicBezTo>
                      <a:cubicBezTo>
                        <a:pt x="847" y="152"/>
                        <a:pt x="859" y="134"/>
                        <a:pt x="865" y="123"/>
                      </a:cubicBezTo>
                      <a:cubicBezTo>
                        <a:pt x="873" y="105"/>
                        <a:pt x="886" y="92"/>
                        <a:pt x="905" y="86"/>
                      </a:cubicBezTo>
                      <a:cubicBezTo>
                        <a:pt x="915" y="82"/>
                        <a:pt x="926" y="82"/>
                        <a:pt x="935" y="88"/>
                      </a:cubicBezTo>
                      <a:close/>
                      <a:moveTo>
                        <a:pt x="1137" y="64"/>
                      </a:moveTo>
                      <a:cubicBezTo>
                        <a:pt x="1137" y="49"/>
                        <a:pt x="1150" y="47"/>
                        <a:pt x="1160" y="43"/>
                      </a:cubicBezTo>
                      <a:cubicBezTo>
                        <a:pt x="1169" y="40"/>
                        <a:pt x="1178" y="32"/>
                        <a:pt x="1173" y="21"/>
                      </a:cubicBezTo>
                      <a:cubicBezTo>
                        <a:pt x="1163" y="28"/>
                        <a:pt x="1159" y="21"/>
                        <a:pt x="1147" y="25"/>
                      </a:cubicBezTo>
                      <a:cubicBezTo>
                        <a:pt x="1135" y="28"/>
                        <a:pt x="1127" y="45"/>
                        <a:pt x="1137" y="64"/>
                      </a:cubicBezTo>
                      <a:close/>
                      <a:moveTo>
                        <a:pt x="1225" y="50"/>
                      </a:moveTo>
                      <a:cubicBezTo>
                        <a:pt x="1207" y="24"/>
                        <a:pt x="1240" y="6"/>
                        <a:pt x="1257" y="11"/>
                      </a:cubicBezTo>
                      <a:cubicBezTo>
                        <a:pt x="1242" y="12"/>
                        <a:pt x="1222" y="35"/>
                        <a:pt x="1225" y="50"/>
                      </a:cubicBezTo>
                      <a:close/>
                      <a:moveTo>
                        <a:pt x="1233" y="67"/>
                      </a:moveTo>
                      <a:cubicBezTo>
                        <a:pt x="1214" y="71"/>
                        <a:pt x="1193" y="62"/>
                        <a:pt x="1185" y="48"/>
                      </a:cubicBezTo>
                      <a:cubicBezTo>
                        <a:pt x="1168" y="19"/>
                        <a:pt x="1201" y="1"/>
                        <a:pt x="1209" y="31"/>
                      </a:cubicBezTo>
                      <a:cubicBezTo>
                        <a:pt x="1214" y="47"/>
                        <a:pt x="1217" y="57"/>
                        <a:pt x="1233" y="67"/>
                      </a:cubicBezTo>
                      <a:close/>
                      <a:moveTo>
                        <a:pt x="1383" y="28"/>
                      </a:moveTo>
                      <a:cubicBezTo>
                        <a:pt x="1361" y="0"/>
                        <a:pt x="1330" y="2"/>
                        <a:pt x="1304" y="11"/>
                      </a:cubicBezTo>
                      <a:cubicBezTo>
                        <a:pt x="1290" y="16"/>
                        <a:pt x="1273" y="29"/>
                        <a:pt x="1258" y="24"/>
                      </a:cubicBezTo>
                      <a:cubicBezTo>
                        <a:pt x="1264" y="47"/>
                        <a:pt x="1307" y="26"/>
                        <a:pt x="1321" y="21"/>
                      </a:cubicBezTo>
                      <a:cubicBezTo>
                        <a:pt x="1344" y="13"/>
                        <a:pt x="1366" y="14"/>
                        <a:pt x="1383" y="28"/>
                      </a:cubicBezTo>
                      <a:close/>
                      <a:moveTo>
                        <a:pt x="1282" y="669"/>
                      </a:moveTo>
                      <a:cubicBezTo>
                        <a:pt x="1257" y="676"/>
                        <a:pt x="1251" y="712"/>
                        <a:pt x="1243" y="724"/>
                      </a:cubicBezTo>
                      <a:cubicBezTo>
                        <a:pt x="1231" y="743"/>
                        <a:pt x="1212" y="734"/>
                        <a:pt x="1221" y="713"/>
                      </a:cubicBezTo>
                      <a:cubicBezTo>
                        <a:pt x="1229" y="693"/>
                        <a:pt x="1257" y="670"/>
                        <a:pt x="1282" y="669"/>
                      </a:cubicBezTo>
                      <a:close/>
                      <a:moveTo>
                        <a:pt x="1226" y="810"/>
                      </a:moveTo>
                      <a:cubicBezTo>
                        <a:pt x="1258" y="812"/>
                        <a:pt x="1270" y="840"/>
                        <a:pt x="1283" y="849"/>
                      </a:cubicBezTo>
                      <a:cubicBezTo>
                        <a:pt x="1297" y="859"/>
                        <a:pt x="1308" y="846"/>
                        <a:pt x="1296" y="833"/>
                      </a:cubicBezTo>
                      <a:cubicBezTo>
                        <a:pt x="1280" y="815"/>
                        <a:pt x="1251" y="805"/>
                        <a:pt x="1226" y="810"/>
                      </a:cubicBezTo>
                      <a:close/>
                      <a:moveTo>
                        <a:pt x="1237" y="340"/>
                      </a:moveTo>
                      <a:cubicBezTo>
                        <a:pt x="1223" y="352"/>
                        <a:pt x="1226" y="366"/>
                        <a:pt x="1238" y="382"/>
                      </a:cubicBezTo>
                      <a:cubicBezTo>
                        <a:pt x="1248" y="395"/>
                        <a:pt x="1250" y="409"/>
                        <a:pt x="1240" y="417"/>
                      </a:cubicBezTo>
                      <a:cubicBezTo>
                        <a:pt x="1250" y="418"/>
                        <a:pt x="1260" y="408"/>
                        <a:pt x="1260" y="397"/>
                      </a:cubicBezTo>
                      <a:cubicBezTo>
                        <a:pt x="1259" y="381"/>
                        <a:pt x="1244" y="374"/>
                        <a:pt x="1237" y="360"/>
                      </a:cubicBezTo>
                      <a:cubicBezTo>
                        <a:pt x="1235" y="356"/>
                        <a:pt x="1233" y="348"/>
                        <a:pt x="1237" y="340"/>
                      </a:cubicBezTo>
                      <a:close/>
                      <a:moveTo>
                        <a:pt x="1242" y="768"/>
                      </a:moveTo>
                      <a:cubicBezTo>
                        <a:pt x="1239" y="761"/>
                        <a:pt x="1237" y="754"/>
                        <a:pt x="1239" y="748"/>
                      </a:cubicBezTo>
                      <a:cubicBezTo>
                        <a:pt x="1240" y="742"/>
                        <a:pt x="1246" y="736"/>
                        <a:pt x="1252" y="734"/>
                      </a:cubicBezTo>
                      <a:cubicBezTo>
                        <a:pt x="1260" y="733"/>
                        <a:pt x="1268" y="738"/>
                        <a:pt x="1272" y="744"/>
                      </a:cubicBezTo>
                      <a:cubicBezTo>
                        <a:pt x="1279" y="754"/>
                        <a:pt x="1278" y="766"/>
                        <a:pt x="1273" y="776"/>
                      </a:cubicBezTo>
                      <a:cubicBezTo>
                        <a:pt x="1269" y="785"/>
                        <a:pt x="1256" y="796"/>
                        <a:pt x="1247" y="801"/>
                      </a:cubicBezTo>
                      <a:cubicBezTo>
                        <a:pt x="1239" y="806"/>
                        <a:pt x="1228" y="809"/>
                        <a:pt x="1219" y="810"/>
                      </a:cubicBezTo>
                      <a:cubicBezTo>
                        <a:pt x="1224" y="811"/>
                        <a:pt x="1229" y="813"/>
                        <a:pt x="1235" y="816"/>
                      </a:cubicBezTo>
                      <a:cubicBezTo>
                        <a:pt x="1246" y="822"/>
                        <a:pt x="1253" y="830"/>
                        <a:pt x="1259" y="841"/>
                      </a:cubicBezTo>
                      <a:cubicBezTo>
                        <a:pt x="1261" y="846"/>
                        <a:pt x="1263" y="849"/>
                        <a:pt x="1264" y="853"/>
                      </a:cubicBezTo>
                      <a:cubicBezTo>
                        <a:pt x="1262" y="853"/>
                        <a:pt x="1261" y="853"/>
                        <a:pt x="1260" y="854"/>
                      </a:cubicBezTo>
                      <a:cubicBezTo>
                        <a:pt x="1259" y="850"/>
                        <a:pt x="1258" y="847"/>
                        <a:pt x="1256" y="843"/>
                      </a:cubicBezTo>
                      <a:cubicBezTo>
                        <a:pt x="1250" y="832"/>
                        <a:pt x="1244" y="826"/>
                        <a:pt x="1233" y="820"/>
                      </a:cubicBezTo>
                      <a:cubicBezTo>
                        <a:pt x="1218" y="813"/>
                        <a:pt x="1203" y="812"/>
                        <a:pt x="1188" y="815"/>
                      </a:cubicBezTo>
                      <a:cubicBezTo>
                        <a:pt x="1192" y="815"/>
                        <a:pt x="1196" y="816"/>
                        <a:pt x="1200" y="818"/>
                      </a:cubicBezTo>
                      <a:cubicBezTo>
                        <a:pt x="1200" y="818"/>
                        <a:pt x="1200" y="818"/>
                        <a:pt x="1200" y="818"/>
                      </a:cubicBezTo>
                      <a:cubicBezTo>
                        <a:pt x="1208" y="821"/>
                        <a:pt x="1215" y="826"/>
                        <a:pt x="1219" y="834"/>
                      </a:cubicBezTo>
                      <a:cubicBezTo>
                        <a:pt x="1213" y="827"/>
                        <a:pt x="1208" y="824"/>
                        <a:pt x="1199" y="820"/>
                      </a:cubicBezTo>
                      <a:cubicBezTo>
                        <a:pt x="1199" y="820"/>
                        <a:pt x="1199" y="820"/>
                        <a:pt x="1199" y="820"/>
                      </a:cubicBezTo>
                      <a:cubicBezTo>
                        <a:pt x="1182" y="814"/>
                        <a:pt x="1178" y="816"/>
                        <a:pt x="1161" y="821"/>
                      </a:cubicBezTo>
                      <a:cubicBezTo>
                        <a:pt x="1135" y="829"/>
                        <a:pt x="1109" y="840"/>
                        <a:pt x="1085" y="836"/>
                      </a:cubicBezTo>
                      <a:cubicBezTo>
                        <a:pt x="1101" y="836"/>
                        <a:pt x="1159" y="826"/>
                        <a:pt x="1159" y="804"/>
                      </a:cubicBezTo>
                      <a:cubicBezTo>
                        <a:pt x="1159" y="799"/>
                        <a:pt x="1155" y="794"/>
                        <a:pt x="1150" y="793"/>
                      </a:cubicBezTo>
                      <a:cubicBezTo>
                        <a:pt x="1147" y="793"/>
                        <a:pt x="1144" y="794"/>
                        <a:pt x="1142" y="797"/>
                      </a:cubicBezTo>
                      <a:cubicBezTo>
                        <a:pt x="1141" y="800"/>
                        <a:pt x="1142" y="804"/>
                        <a:pt x="1145" y="805"/>
                      </a:cubicBezTo>
                      <a:cubicBezTo>
                        <a:pt x="1148" y="806"/>
                        <a:pt x="1150" y="805"/>
                        <a:pt x="1152" y="803"/>
                      </a:cubicBezTo>
                      <a:cubicBezTo>
                        <a:pt x="1152" y="808"/>
                        <a:pt x="1143" y="811"/>
                        <a:pt x="1139" y="804"/>
                      </a:cubicBezTo>
                      <a:cubicBezTo>
                        <a:pt x="1137" y="800"/>
                        <a:pt x="1138" y="796"/>
                        <a:pt x="1141" y="793"/>
                      </a:cubicBezTo>
                      <a:cubicBezTo>
                        <a:pt x="1147" y="787"/>
                        <a:pt x="1155" y="789"/>
                        <a:pt x="1159" y="794"/>
                      </a:cubicBezTo>
                      <a:cubicBezTo>
                        <a:pt x="1163" y="799"/>
                        <a:pt x="1163" y="807"/>
                        <a:pt x="1160" y="813"/>
                      </a:cubicBezTo>
                      <a:cubicBezTo>
                        <a:pt x="1170" y="797"/>
                        <a:pt x="1167" y="766"/>
                        <a:pt x="1161" y="754"/>
                      </a:cubicBezTo>
                      <a:cubicBezTo>
                        <a:pt x="1162" y="754"/>
                        <a:pt x="1164" y="754"/>
                        <a:pt x="1165" y="753"/>
                      </a:cubicBezTo>
                      <a:cubicBezTo>
                        <a:pt x="1173" y="774"/>
                        <a:pt x="1172" y="804"/>
                        <a:pt x="1160" y="817"/>
                      </a:cubicBezTo>
                      <a:cubicBezTo>
                        <a:pt x="1185" y="810"/>
                        <a:pt x="1203" y="810"/>
                        <a:pt x="1218" y="803"/>
                      </a:cubicBezTo>
                      <a:cubicBezTo>
                        <a:pt x="1226" y="799"/>
                        <a:pt x="1232" y="794"/>
                        <a:pt x="1235" y="786"/>
                      </a:cubicBezTo>
                      <a:cubicBezTo>
                        <a:pt x="1236" y="786"/>
                        <a:pt x="1239" y="785"/>
                        <a:pt x="1240" y="783"/>
                      </a:cubicBezTo>
                      <a:cubicBezTo>
                        <a:pt x="1239" y="794"/>
                        <a:pt x="1229" y="803"/>
                        <a:pt x="1217" y="807"/>
                      </a:cubicBezTo>
                      <a:cubicBezTo>
                        <a:pt x="1217" y="807"/>
                        <a:pt x="1216" y="808"/>
                        <a:pt x="1215" y="808"/>
                      </a:cubicBezTo>
                      <a:cubicBezTo>
                        <a:pt x="1231" y="809"/>
                        <a:pt x="1249" y="800"/>
                        <a:pt x="1262" y="788"/>
                      </a:cubicBezTo>
                      <a:cubicBezTo>
                        <a:pt x="1267" y="783"/>
                        <a:pt x="1272" y="776"/>
                        <a:pt x="1272" y="769"/>
                      </a:cubicBezTo>
                      <a:cubicBezTo>
                        <a:pt x="1273" y="764"/>
                        <a:pt x="1270" y="758"/>
                        <a:pt x="1265" y="758"/>
                      </a:cubicBezTo>
                      <a:cubicBezTo>
                        <a:pt x="1263" y="758"/>
                        <a:pt x="1262" y="759"/>
                        <a:pt x="1261" y="761"/>
                      </a:cubicBezTo>
                      <a:cubicBezTo>
                        <a:pt x="1261" y="762"/>
                        <a:pt x="1261" y="763"/>
                        <a:pt x="1262" y="764"/>
                      </a:cubicBezTo>
                      <a:cubicBezTo>
                        <a:pt x="1264" y="765"/>
                        <a:pt x="1265" y="765"/>
                        <a:pt x="1265" y="764"/>
                      </a:cubicBezTo>
                      <a:cubicBezTo>
                        <a:pt x="1267" y="764"/>
                        <a:pt x="1267" y="762"/>
                        <a:pt x="1266" y="761"/>
                      </a:cubicBezTo>
                      <a:cubicBezTo>
                        <a:pt x="1265" y="761"/>
                        <a:pt x="1265" y="760"/>
                        <a:pt x="1264" y="761"/>
                      </a:cubicBezTo>
                      <a:cubicBezTo>
                        <a:pt x="1264" y="760"/>
                        <a:pt x="1266" y="760"/>
                        <a:pt x="1267" y="760"/>
                      </a:cubicBezTo>
                      <a:cubicBezTo>
                        <a:pt x="1268" y="761"/>
                        <a:pt x="1269" y="762"/>
                        <a:pt x="1268" y="764"/>
                      </a:cubicBezTo>
                      <a:cubicBezTo>
                        <a:pt x="1268" y="767"/>
                        <a:pt x="1265" y="768"/>
                        <a:pt x="1262" y="768"/>
                      </a:cubicBezTo>
                      <a:cubicBezTo>
                        <a:pt x="1260" y="767"/>
                        <a:pt x="1259" y="766"/>
                        <a:pt x="1258" y="764"/>
                      </a:cubicBezTo>
                      <a:cubicBezTo>
                        <a:pt x="1257" y="762"/>
                        <a:pt x="1257" y="761"/>
                        <a:pt x="1258" y="759"/>
                      </a:cubicBezTo>
                      <a:cubicBezTo>
                        <a:pt x="1259" y="756"/>
                        <a:pt x="1261" y="755"/>
                        <a:pt x="1264" y="755"/>
                      </a:cubicBezTo>
                      <a:cubicBezTo>
                        <a:pt x="1269" y="755"/>
                        <a:pt x="1272" y="760"/>
                        <a:pt x="1273" y="765"/>
                      </a:cubicBezTo>
                      <a:cubicBezTo>
                        <a:pt x="1274" y="767"/>
                        <a:pt x="1274" y="770"/>
                        <a:pt x="1273" y="772"/>
                      </a:cubicBezTo>
                      <a:cubicBezTo>
                        <a:pt x="1278" y="762"/>
                        <a:pt x="1276" y="753"/>
                        <a:pt x="1271" y="745"/>
                      </a:cubicBezTo>
                      <a:cubicBezTo>
                        <a:pt x="1267" y="740"/>
                        <a:pt x="1262" y="736"/>
                        <a:pt x="1256" y="736"/>
                      </a:cubicBezTo>
                      <a:cubicBezTo>
                        <a:pt x="1256" y="736"/>
                        <a:pt x="1256" y="736"/>
                        <a:pt x="1256" y="736"/>
                      </a:cubicBezTo>
                      <a:cubicBezTo>
                        <a:pt x="1262" y="738"/>
                        <a:pt x="1265" y="744"/>
                        <a:pt x="1259" y="749"/>
                      </a:cubicBezTo>
                      <a:cubicBezTo>
                        <a:pt x="1254" y="753"/>
                        <a:pt x="1242" y="753"/>
                        <a:pt x="1242" y="768"/>
                      </a:cubicBezTo>
                      <a:close/>
                      <a:moveTo>
                        <a:pt x="1069" y="615"/>
                      </a:moveTo>
                      <a:cubicBezTo>
                        <a:pt x="1072" y="614"/>
                        <a:pt x="1075" y="614"/>
                        <a:pt x="1078" y="614"/>
                      </a:cubicBezTo>
                      <a:cubicBezTo>
                        <a:pt x="1083" y="613"/>
                        <a:pt x="1088" y="609"/>
                        <a:pt x="1090" y="603"/>
                      </a:cubicBezTo>
                      <a:cubicBezTo>
                        <a:pt x="1093" y="594"/>
                        <a:pt x="1087" y="585"/>
                        <a:pt x="1078" y="581"/>
                      </a:cubicBezTo>
                      <a:cubicBezTo>
                        <a:pt x="1072" y="578"/>
                        <a:pt x="1067" y="577"/>
                        <a:pt x="1062" y="570"/>
                      </a:cubicBezTo>
                      <a:cubicBezTo>
                        <a:pt x="1058" y="565"/>
                        <a:pt x="1057" y="558"/>
                        <a:pt x="1060" y="552"/>
                      </a:cubicBezTo>
                      <a:cubicBezTo>
                        <a:pt x="1062" y="572"/>
                        <a:pt x="1077" y="568"/>
                        <a:pt x="1088" y="576"/>
                      </a:cubicBezTo>
                      <a:cubicBezTo>
                        <a:pt x="1094" y="580"/>
                        <a:pt x="1099" y="588"/>
                        <a:pt x="1099" y="595"/>
                      </a:cubicBezTo>
                      <a:cubicBezTo>
                        <a:pt x="1098" y="603"/>
                        <a:pt x="1092" y="613"/>
                        <a:pt x="1082" y="614"/>
                      </a:cubicBezTo>
                      <a:cubicBezTo>
                        <a:pt x="1082" y="614"/>
                        <a:pt x="1083" y="614"/>
                        <a:pt x="1084" y="615"/>
                      </a:cubicBezTo>
                      <a:cubicBezTo>
                        <a:pt x="1100" y="616"/>
                        <a:pt x="1112" y="624"/>
                        <a:pt x="1120" y="639"/>
                      </a:cubicBezTo>
                      <a:cubicBezTo>
                        <a:pt x="1121" y="642"/>
                        <a:pt x="1122" y="645"/>
                        <a:pt x="1123" y="648"/>
                      </a:cubicBezTo>
                      <a:cubicBezTo>
                        <a:pt x="1122" y="648"/>
                        <a:pt x="1121" y="648"/>
                        <a:pt x="1120" y="648"/>
                      </a:cubicBezTo>
                      <a:cubicBezTo>
                        <a:pt x="1119" y="645"/>
                        <a:pt x="1118" y="643"/>
                        <a:pt x="1117" y="640"/>
                      </a:cubicBezTo>
                      <a:cubicBezTo>
                        <a:pt x="1109" y="626"/>
                        <a:pt x="1099" y="620"/>
                        <a:pt x="1083" y="618"/>
                      </a:cubicBezTo>
                      <a:cubicBezTo>
                        <a:pt x="1081" y="618"/>
                        <a:pt x="1080" y="618"/>
                        <a:pt x="1078" y="618"/>
                      </a:cubicBezTo>
                      <a:cubicBezTo>
                        <a:pt x="1083" y="619"/>
                        <a:pt x="1088" y="622"/>
                        <a:pt x="1092" y="627"/>
                      </a:cubicBezTo>
                      <a:cubicBezTo>
                        <a:pt x="1095" y="630"/>
                        <a:pt x="1096" y="633"/>
                        <a:pt x="1097" y="636"/>
                      </a:cubicBezTo>
                      <a:cubicBezTo>
                        <a:pt x="1098" y="640"/>
                        <a:pt x="1099" y="643"/>
                        <a:pt x="1098" y="646"/>
                      </a:cubicBezTo>
                      <a:cubicBezTo>
                        <a:pt x="1097" y="655"/>
                        <a:pt x="1089" y="662"/>
                        <a:pt x="1080" y="660"/>
                      </a:cubicBezTo>
                      <a:cubicBezTo>
                        <a:pt x="1076" y="659"/>
                        <a:pt x="1073" y="657"/>
                        <a:pt x="1071" y="653"/>
                      </a:cubicBezTo>
                      <a:cubicBezTo>
                        <a:pt x="1070" y="652"/>
                        <a:pt x="1070" y="650"/>
                        <a:pt x="1070" y="648"/>
                      </a:cubicBezTo>
                      <a:cubicBezTo>
                        <a:pt x="1069" y="645"/>
                        <a:pt x="1071" y="642"/>
                        <a:pt x="1073" y="639"/>
                      </a:cubicBezTo>
                      <a:cubicBezTo>
                        <a:pt x="1074" y="638"/>
                        <a:pt x="1075" y="637"/>
                        <a:pt x="1076" y="637"/>
                      </a:cubicBezTo>
                      <a:cubicBezTo>
                        <a:pt x="1077" y="636"/>
                        <a:pt x="1078" y="636"/>
                        <a:pt x="1079" y="636"/>
                      </a:cubicBezTo>
                      <a:cubicBezTo>
                        <a:pt x="1082" y="636"/>
                        <a:pt x="1084" y="637"/>
                        <a:pt x="1086" y="640"/>
                      </a:cubicBezTo>
                      <a:cubicBezTo>
                        <a:pt x="1087" y="642"/>
                        <a:pt x="1087" y="643"/>
                        <a:pt x="1086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6" y="645"/>
                        <a:pt x="1086" y="645"/>
                        <a:pt x="1086" y="645"/>
                      </a:cubicBezTo>
                      <a:cubicBezTo>
                        <a:pt x="1087" y="643"/>
                        <a:pt x="1086" y="642"/>
                        <a:pt x="1085" y="640"/>
                      </a:cubicBezTo>
                      <a:cubicBezTo>
                        <a:pt x="1084" y="638"/>
                        <a:pt x="1082" y="637"/>
                        <a:pt x="1080" y="637"/>
                      </a:cubicBezTo>
                      <a:cubicBezTo>
                        <a:pt x="1079" y="637"/>
                        <a:pt x="1078" y="637"/>
                        <a:pt x="1077" y="638"/>
                      </a:cubicBezTo>
                      <a:cubicBezTo>
                        <a:pt x="1076" y="638"/>
                        <a:pt x="1075" y="639"/>
                        <a:pt x="1074" y="640"/>
                      </a:cubicBezTo>
                      <a:cubicBezTo>
                        <a:pt x="1072" y="642"/>
                        <a:pt x="1071" y="645"/>
                        <a:pt x="1071" y="648"/>
                      </a:cubicBezTo>
                      <a:cubicBezTo>
                        <a:pt x="1071" y="650"/>
                        <a:pt x="1072" y="651"/>
                        <a:pt x="1073" y="652"/>
                      </a:cubicBezTo>
                      <a:cubicBezTo>
                        <a:pt x="1075" y="655"/>
                        <a:pt x="1077" y="657"/>
                        <a:pt x="1080" y="657"/>
                      </a:cubicBezTo>
                      <a:cubicBezTo>
                        <a:pt x="1088" y="659"/>
                        <a:pt x="1094" y="653"/>
                        <a:pt x="1095" y="646"/>
                      </a:cubicBezTo>
                      <a:cubicBezTo>
                        <a:pt x="1095" y="643"/>
                        <a:pt x="1095" y="640"/>
                        <a:pt x="1094" y="637"/>
                      </a:cubicBezTo>
                      <a:cubicBezTo>
                        <a:pt x="1093" y="634"/>
                        <a:pt x="1092" y="632"/>
                        <a:pt x="1089" y="629"/>
                      </a:cubicBezTo>
                      <a:cubicBezTo>
                        <a:pt x="1087" y="627"/>
                        <a:pt x="1084" y="625"/>
                        <a:pt x="1081" y="623"/>
                      </a:cubicBezTo>
                      <a:cubicBezTo>
                        <a:pt x="1077" y="621"/>
                        <a:pt x="1072" y="620"/>
                        <a:pt x="1066" y="620"/>
                      </a:cubicBezTo>
                      <a:cubicBezTo>
                        <a:pt x="1056" y="619"/>
                        <a:pt x="1045" y="622"/>
                        <a:pt x="1037" y="627"/>
                      </a:cubicBezTo>
                      <a:cubicBezTo>
                        <a:pt x="1014" y="640"/>
                        <a:pt x="1006" y="669"/>
                        <a:pt x="997" y="693"/>
                      </a:cubicBezTo>
                      <a:cubicBezTo>
                        <a:pt x="999" y="689"/>
                        <a:pt x="1001" y="685"/>
                        <a:pt x="1003" y="682"/>
                      </a:cubicBezTo>
                      <a:cubicBezTo>
                        <a:pt x="1011" y="670"/>
                        <a:pt x="1029" y="661"/>
                        <a:pt x="1043" y="668"/>
                      </a:cubicBezTo>
                      <a:cubicBezTo>
                        <a:pt x="1052" y="672"/>
                        <a:pt x="1057" y="681"/>
                        <a:pt x="1068" y="678"/>
                      </a:cubicBezTo>
                      <a:cubicBezTo>
                        <a:pt x="1067" y="686"/>
                        <a:pt x="1056" y="693"/>
                        <a:pt x="1045" y="691"/>
                      </a:cubicBezTo>
                      <a:cubicBezTo>
                        <a:pt x="1033" y="688"/>
                        <a:pt x="1019" y="676"/>
                        <a:pt x="1007" y="686"/>
                      </a:cubicBezTo>
                      <a:cubicBezTo>
                        <a:pt x="1001" y="691"/>
                        <a:pt x="997" y="701"/>
                        <a:pt x="994" y="702"/>
                      </a:cubicBezTo>
                      <a:cubicBezTo>
                        <a:pt x="994" y="702"/>
                        <a:pt x="994" y="701"/>
                        <a:pt x="994" y="701"/>
                      </a:cubicBezTo>
                      <a:cubicBezTo>
                        <a:pt x="994" y="701"/>
                        <a:pt x="994" y="702"/>
                        <a:pt x="993" y="703"/>
                      </a:cubicBezTo>
                      <a:cubicBezTo>
                        <a:pt x="986" y="719"/>
                        <a:pt x="980" y="729"/>
                        <a:pt x="967" y="741"/>
                      </a:cubicBezTo>
                      <a:cubicBezTo>
                        <a:pt x="956" y="750"/>
                        <a:pt x="946" y="756"/>
                        <a:pt x="932" y="758"/>
                      </a:cubicBezTo>
                      <a:cubicBezTo>
                        <a:pt x="921" y="759"/>
                        <a:pt x="911" y="756"/>
                        <a:pt x="903" y="752"/>
                      </a:cubicBezTo>
                      <a:cubicBezTo>
                        <a:pt x="885" y="743"/>
                        <a:pt x="872" y="722"/>
                        <a:pt x="864" y="701"/>
                      </a:cubicBezTo>
                      <a:cubicBezTo>
                        <a:pt x="861" y="693"/>
                        <a:pt x="859" y="685"/>
                        <a:pt x="857" y="677"/>
                      </a:cubicBezTo>
                      <a:cubicBezTo>
                        <a:pt x="855" y="661"/>
                        <a:pt x="856" y="646"/>
                        <a:pt x="850" y="632"/>
                      </a:cubicBezTo>
                      <a:cubicBezTo>
                        <a:pt x="847" y="625"/>
                        <a:pt x="842" y="617"/>
                        <a:pt x="836" y="615"/>
                      </a:cubicBezTo>
                      <a:cubicBezTo>
                        <a:pt x="832" y="613"/>
                        <a:pt x="825" y="614"/>
                        <a:pt x="823" y="618"/>
                      </a:cubicBezTo>
                      <a:cubicBezTo>
                        <a:pt x="822" y="620"/>
                        <a:pt x="823" y="622"/>
                        <a:pt x="824" y="623"/>
                      </a:cubicBezTo>
                      <a:cubicBezTo>
                        <a:pt x="825" y="624"/>
                        <a:pt x="827" y="624"/>
                        <a:pt x="828" y="623"/>
                      </a:cubicBezTo>
                      <a:cubicBezTo>
                        <a:pt x="829" y="622"/>
                        <a:pt x="829" y="621"/>
                        <a:pt x="829" y="620"/>
                      </a:cubicBezTo>
                      <a:cubicBezTo>
                        <a:pt x="829" y="619"/>
                        <a:pt x="828" y="618"/>
                        <a:pt x="827" y="618"/>
                      </a:cubicBezTo>
                      <a:cubicBezTo>
                        <a:pt x="826" y="619"/>
                        <a:pt x="825" y="619"/>
                        <a:pt x="825" y="620"/>
                      </a:cubicBezTo>
                      <a:cubicBezTo>
                        <a:pt x="825" y="619"/>
                        <a:pt x="825" y="618"/>
                        <a:pt x="826" y="617"/>
                      </a:cubicBezTo>
                      <a:cubicBezTo>
                        <a:pt x="827" y="616"/>
                        <a:pt x="829" y="616"/>
                        <a:pt x="830" y="617"/>
                      </a:cubicBezTo>
                      <a:cubicBezTo>
                        <a:pt x="832" y="618"/>
                        <a:pt x="833" y="622"/>
                        <a:pt x="831" y="624"/>
                      </a:cubicBezTo>
                      <a:cubicBezTo>
                        <a:pt x="830" y="626"/>
                        <a:pt x="829" y="627"/>
                        <a:pt x="827" y="627"/>
                      </a:cubicBezTo>
                      <a:cubicBezTo>
                        <a:pt x="825" y="627"/>
                        <a:pt x="823" y="627"/>
                        <a:pt x="821" y="625"/>
                      </a:cubicBezTo>
                      <a:cubicBezTo>
                        <a:pt x="820" y="623"/>
                        <a:pt x="819" y="620"/>
                        <a:pt x="820" y="618"/>
                      </a:cubicBezTo>
                      <a:cubicBezTo>
                        <a:pt x="822" y="613"/>
                        <a:pt x="828" y="612"/>
                        <a:pt x="832" y="613"/>
                      </a:cubicBezTo>
                      <a:cubicBezTo>
                        <a:pt x="835" y="613"/>
                        <a:pt x="837" y="614"/>
                        <a:pt x="839" y="615"/>
                      </a:cubicBezTo>
                      <a:cubicBezTo>
                        <a:pt x="832" y="608"/>
                        <a:pt x="822" y="606"/>
                        <a:pt x="813" y="608"/>
                      </a:cubicBezTo>
                      <a:cubicBezTo>
                        <a:pt x="807" y="610"/>
                        <a:pt x="802" y="613"/>
                        <a:pt x="799" y="619"/>
                      </a:cubicBezTo>
                      <a:cubicBezTo>
                        <a:pt x="799" y="619"/>
                        <a:pt x="799" y="619"/>
                        <a:pt x="799" y="619"/>
                      </a:cubicBezTo>
                      <a:cubicBezTo>
                        <a:pt x="803" y="614"/>
                        <a:pt x="810" y="613"/>
                        <a:pt x="813" y="621"/>
                      </a:cubicBezTo>
                      <a:cubicBezTo>
                        <a:pt x="815" y="627"/>
                        <a:pt x="810" y="638"/>
                        <a:pt x="824" y="643"/>
                      </a:cubicBezTo>
                      <a:cubicBezTo>
                        <a:pt x="817" y="644"/>
                        <a:pt x="810" y="643"/>
                        <a:pt x="805" y="639"/>
                      </a:cubicBezTo>
                      <a:cubicBezTo>
                        <a:pt x="799" y="636"/>
                        <a:pt x="795" y="629"/>
                        <a:pt x="797" y="622"/>
                      </a:cubicBezTo>
                      <a:cubicBezTo>
                        <a:pt x="798" y="614"/>
                        <a:pt x="805" y="609"/>
                        <a:pt x="813" y="607"/>
                      </a:cubicBezTo>
                      <a:cubicBezTo>
                        <a:pt x="824" y="604"/>
                        <a:pt x="835" y="608"/>
                        <a:pt x="843" y="617"/>
                      </a:cubicBezTo>
                      <a:cubicBezTo>
                        <a:pt x="849" y="623"/>
                        <a:pt x="852" y="632"/>
                        <a:pt x="855" y="641"/>
                      </a:cubicBezTo>
                      <a:cubicBezTo>
                        <a:pt x="855" y="639"/>
                        <a:pt x="855" y="638"/>
                        <a:pt x="855" y="636"/>
                      </a:cubicBezTo>
                      <a:cubicBezTo>
                        <a:pt x="856" y="613"/>
                        <a:pt x="860" y="590"/>
                        <a:pt x="868" y="568"/>
                      </a:cubicBezTo>
                      <a:cubicBezTo>
                        <a:pt x="878" y="544"/>
                        <a:pt x="890" y="528"/>
                        <a:pt x="887" y="499"/>
                      </a:cubicBezTo>
                      <a:cubicBezTo>
                        <a:pt x="886" y="494"/>
                        <a:pt x="885" y="488"/>
                        <a:pt x="883" y="482"/>
                      </a:cubicBezTo>
                      <a:cubicBezTo>
                        <a:pt x="879" y="474"/>
                        <a:pt x="876" y="469"/>
                        <a:pt x="870" y="462"/>
                      </a:cubicBezTo>
                      <a:cubicBezTo>
                        <a:pt x="864" y="456"/>
                        <a:pt x="858" y="453"/>
                        <a:pt x="850" y="449"/>
                      </a:cubicBezTo>
                      <a:cubicBezTo>
                        <a:pt x="822" y="437"/>
                        <a:pt x="796" y="447"/>
                        <a:pt x="777" y="470"/>
                      </a:cubicBezTo>
                      <a:cubicBezTo>
                        <a:pt x="769" y="481"/>
                        <a:pt x="767" y="493"/>
                        <a:pt x="771" y="506"/>
                      </a:cubicBezTo>
                      <a:cubicBezTo>
                        <a:pt x="774" y="516"/>
                        <a:pt x="782" y="524"/>
                        <a:pt x="793" y="527"/>
                      </a:cubicBezTo>
                      <a:cubicBezTo>
                        <a:pt x="801" y="529"/>
                        <a:pt x="810" y="527"/>
                        <a:pt x="817" y="522"/>
                      </a:cubicBezTo>
                      <a:cubicBezTo>
                        <a:pt x="820" y="520"/>
                        <a:pt x="823" y="518"/>
                        <a:pt x="825" y="515"/>
                      </a:cubicBezTo>
                      <a:cubicBezTo>
                        <a:pt x="824" y="516"/>
                        <a:pt x="823" y="516"/>
                        <a:pt x="822" y="517"/>
                      </a:cubicBezTo>
                      <a:cubicBezTo>
                        <a:pt x="816" y="521"/>
                        <a:pt x="807" y="519"/>
                        <a:pt x="803" y="513"/>
                      </a:cubicBezTo>
                      <a:cubicBezTo>
                        <a:pt x="798" y="506"/>
                        <a:pt x="800" y="498"/>
                        <a:pt x="807" y="493"/>
                      </a:cubicBezTo>
                      <a:cubicBezTo>
                        <a:pt x="813" y="489"/>
                        <a:pt x="822" y="491"/>
                        <a:pt x="826" y="497"/>
                      </a:cubicBezTo>
                      <a:cubicBezTo>
                        <a:pt x="832" y="507"/>
                        <a:pt x="826" y="518"/>
                        <a:pt x="818" y="524"/>
                      </a:cubicBezTo>
                      <a:cubicBezTo>
                        <a:pt x="810" y="529"/>
                        <a:pt x="801" y="531"/>
                        <a:pt x="792" y="530"/>
                      </a:cubicBezTo>
                      <a:cubicBezTo>
                        <a:pt x="781" y="527"/>
                        <a:pt x="773" y="521"/>
                        <a:pt x="769" y="511"/>
                      </a:cubicBezTo>
                      <a:cubicBezTo>
                        <a:pt x="772" y="520"/>
                        <a:pt x="777" y="529"/>
                        <a:pt x="783" y="535"/>
                      </a:cubicBezTo>
                      <a:cubicBezTo>
                        <a:pt x="782" y="536"/>
                        <a:pt x="780" y="537"/>
                        <a:pt x="781" y="539"/>
                      </a:cubicBezTo>
                      <a:cubicBezTo>
                        <a:pt x="770" y="528"/>
                        <a:pt x="766" y="516"/>
                        <a:pt x="764" y="505"/>
                      </a:cubicBezTo>
                      <a:cubicBezTo>
                        <a:pt x="765" y="525"/>
                        <a:pt x="773" y="542"/>
                        <a:pt x="786" y="554"/>
                      </a:cubicBezTo>
                      <a:cubicBezTo>
                        <a:pt x="794" y="562"/>
                        <a:pt x="805" y="567"/>
                        <a:pt x="818" y="569"/>
                      </a:cubicBezTo>
                      <a:cubicBezTo>
                        <a:pt x="825" y="570"/>
                        <a:pt x="831" y="571"/>
                        <a:pt x="838" y="572"/>
                      </a:cubicBezTo>
                      <a:cubicBezTo>
                        <a:pt x="845" y="573"/>
                        <a:pt x="850" y="576"/>
                        <a:pt x="854" y="581"/>
                      </a:cubicBezTo>
                      <a:cubicBezTo>
                        <a:pt x="857" y="586"/>
                        <a:pt x="858" y="591"/>
                        <a:pt x="856" y="596"/>
                      </a:cubicBezTo>
                      <a:cubicBezTo>
                        <a:pt x="853" y="600"/>
                        <a:pt x="849" y="603"/>
                        <a:pt x="845" y="603"/>
                      </a:cubicBezTo>
                      <a:cubicBezTo>
                        <a:pt x="841" y="603"/>
                        <a:pt x="839" y="602"/>
                        <a:pt x="837" y="599"/>
                      </a:cubicBezTo>
                      <a:cubicBezTo>
                        <a:pt x="834" y="596"/>
                        <a:pt x="834" y="591"/>
                        <a:pt x="838" y="588"/>
                      </a:cubicBezTo>
                      <a:cubicBezTo>
                        <a:pt x="840" y="587"/>
                        <a:pt x="843" y="587"/>
                        <a:pt x="845" y="589"/>
                      </a:cubicBezTo>
                      <a:cubicBezTo>
                        <a:pt x="847" y="591"/>
                        <a:pt x="847" y="595"/>
                        <a:pt x="845" y="597"/>
                      </a:cubicBezTo>
                      <a:cubicBezTo>
                        <a:pt x="842" y="599"/>
                        <a:pt x="839" y="599"/>
                        <a:pt x="837" y="597"/>
                      </a:cubicBezTo>
                      <a:cubicBezTo>
                        <a:pt x="836" y="596"/>
                        <a:pt x="836" y="596"/>
                        <a:pt x="836" y="595"/>
                      </a:cubicBezTo>
                      <a:cubicBezTo>
                        <a:pt x="836" y="596"/>
                        <a:pt x="837" y="598"/>
                        <a:pt x="838" y="599"/>
                      </a:cubicBezTo>
                      <a:cubicBezTo>
                        <a:pt x="839" y="601"/>
                        <a:pt x="842" y="602"/>
                        <a:pt x="845" y="602"/>
                      </a:cubicBezTo>
                      <a:cubicBezTo>
                        <a:pt x="849" y="601"/>
                        <a:pt x="852" y="599"/>
                        <a:pt x="854" y="595"/>
                      </a:cubicBezTo>
                      <a:cubicBezTo>
                        <a:pt x="856" y="591"/>
                        <a:pt x="855" y="586"/>
                        <a:pt x="852" y="582"/>
                      </a:cubicBezTo>
                      <a:cubicBezTo>
                        <a:pt x="848" y="578"/>
                        <a:pt x="844" y="576"/>
                        <a:pt x="838" y="575"/>
                      </a:cubicBezTo>
                      <a:cubicBezTo>
                        <a:pt x="831" y="574"/>
                        <a:pt x="825" y="573"/>
                        <a:pt x="819" y="572"/>
                      </a:cubicBezTo>
                      <a:cubicBezTo>
                        <a:pt x="805" y="570"/>
                        <a:pt x="793" y="564"/>
                        <a:pt x="784" y="556"/>
                      </a:cubicBezTo>
                      <a:cubicBezTo>
                        <a:pt x="775" y="548"/>
                        <a:pt x="769" y="538"/>
                        <a:pt x="765" y="527"/>
                      </a:cubicBezTo>
                      <a:cubicBezTo>
                        <a:pt x="760" y="510"/>
                        <a:pt x="761" y="491"/>
                        <a:pt x="769" y="475"/>
                      </a:cubicBezTo>
                      <a:cubicBezTo>
                        <a:pt x="768" y="475"/>
                        <a:pt x="768" y="476"/>
                        <a:pt x="767" y="477"/>
                      </a:cubicBezTo>
                      <a:cubicBezTo>
                        <a:pt x="762" y="479"/>
                        <a:pt x="758" y="482"/>
                        <a:pt x="754" y="484"/>
                      </a:cubicBezTo>
                      <a:cubicBezTo>
                        <a:pt x="747" y="487"/>
                        <a:pt x="740" y="490"/>
                        <a:pt x="732" y="490"/>
                      </a:cubicBezTo>
                      <a:cubicBezTo>
                        <a:pt x="706" y="491"/>
                        <a:pt x="690" y="465"/>
                        <a:pt x="692" y="442"/>
                      </a:cubicBezTo>
                      <a:cubicBezTo>
                        <a:pt x="694" y="433"/>
                        <a:pt x="698" y="424"/>
                        <a:pt x="704" y="418"/>
                      </a:cubicBezTo>
                      <a:cubicBezTo>
                        <a:pt x="706" y="421"/>
                        <a:pt x="706" y="421"/>
                        <a:pt x="706" y="421"/>
                      </a:cubicBezTo>
                      <a:cubicBezTo>
                        <a:pt x="701" y="427"/>
                        <a:pt x="697" y="434"/>
                        <a:pt x="697" y="443"/>
                      </a:cubicBezTo>
                      <a:cubicBezTo>
                        <a:pt x="695" y="463"/>
                        <a:pt x="708" y="487"/>
                        <a:pt x="732" y="486"/>
                      </a:cubicBezTo>
                      <a:cubicBezTo>
                        <a:pt x="739" y="485"/>
                        <a:pt x="745" y="483"/>
                        <a:pt x="752" y="480"/>
                      </a:cubicBezTo>
                      <a:cubicBezTo>
                        <a:pt x="756" y="478"/>
                        <a:pt x="760" y="475"/>
                        <a:pt x="764" y="473"/>
                      </a:cubicBezTo>
                      <a:cubicBezTo>
                        <a:pt x="781" y="461"/>
                        <a:pt x="790" y="447"/>
                        <a:pt x="812" y="441"/>
                      </a:cubicBezTo>
                      <a:cubicBezTo>
                        <a:pt x="824" y="438"/>
                        <a:pt x="838" y="439"/>
                        <a:pt x="852" y="445"/>
                      </a:cubicBezTo>
                      <a:cubicBezTo>
                        <a:pt x="860" y="449"/>
                        <a:pt x="866" y="453"/>
                        <a:pt x="873" y="459"/>
                      </a:cubicBezTo>
                      <a:cubicBezTo>
                        <a:pt x="879" y="466"/>
                        <a:pt x="883" y="472"/>
                        <a:pt x="886" y="481"/>
                      </a:cubicBezTo>
                      <a:cubicBezTo>
                        <a:pt x="891" y="494"/>
                        <a:pt x="891" y="505"/>
                        <a:pt x="889" y="519"/>
                      </a:cubicBezTo>
                      <a:cubicBezTo>
                        <a:pt x="891" y="511"/>
                        <a:pt x="893" y="505"/>
                        <a:pt x="893" y="504"/>
                      </a:cubicBezTo>
                      <a:cubicBezTo>
                        <a:pt x="900" y="476"/>
                        <a:pt x="905" y="448"/>
                        <a:pt x="905" y="421"/>
                      </a:cubicBezTo>
                      <a:cubicBezTo>
                        <a:pt x="905" y="413"/>
                        <a:pt x="904" y="407"/>
                        <a:pt x="900" y="402"/>
                      </a:cubicBezTo>
                      <a:cubicBezTo>
                        <a:pt x="898" y="399"/>
                        <a:pt x="894" y="397"/>
                        <a:pt x="891" y="396"/>
                      </a:cubicBezTo>
                      <a:cubicBezTo>
                        <a:pt x="885" y="395"/>
                        <a:pt x="879" y="397"/>
                        <a:pt x="877" y="403"/>
                      </a:cubicBezTo>
                      <a:cubicBezTo>
                        <a:pt x="875" y="406"/>
                        <a:pt x="876" y="409"/>
                        <a:pt x="878" y="412"/>
                      </a:cubicBezTo>
                      <a:cubicBezTo>
                        <a:pt x="881" y="414"/>
                        <a:pt x="886" y="414"/>
                        <a:pt x="888" y="411"/>
                      </a:cubicBezTo>
                      <a:cubicBezTo>
                        <a:pt x="890" y="409"/>
                        <a:pt x="889" y="406"/>
                        <a:pt x="888" y="403"/>
                      </a:cubicBezTo>
                      <a:cubicBezTo>
                        <a:pt x="891" y="404"/>
                        <a:pt x="893" y="408"/>
                        <a:pt x="892" y="412"/>
                      </a:cubicBezTo>
                      <a:cubicBezTo>
                        <a:pt x="890" y="421"/>
                        <a:pt x="875" y="422"/>
                        <a:pt x="871" y="412"/>
                      </a:cubicBezTo>
                      <a:cubicBezTo>
                        <a:pt x="868" y="403"/>
                        <a:pt x="871" y="395"/>
                        <a:pt x="879" y="392"/>
                      </a:cubicBezTo>
                      <a:cubicBezTo>
                        <a:pt x="889" y="387"/>
                        <a:pt x="903" y="395"/>
                        <a:pt x="905" y="408"/>
                      </a:cubicBezTo>
                      <a:cubicBezTo>
                        <a:pt x="905" y="385"/>
                        <a:pt x="902" y="363"/>
                        <a:pt x="896" y="342"/>
                      </a:cubicBezTo>
                      <a:cubicBezTo>
                        <a:pt x="896" y="351"/>
                        <a:pt x="894" y="359"/>
                        <a:pt x="892" y="367"/>
                      </a:cubicBezTo>
                      <a:cubicBezTo>
                        <a:pt x="882" y="392"/>
                        <a:pt x="850" y="406"/>
                        <a:pt x="829" y="382"/>
                      </a:cubicBezTo>
                      <a:cubicBezTo>
                        <a:pt x="823" y="376"/>
                        <a:pt x="820" y="368"/>
                        <a:pt x="819" y="359"/>
                      </a:cubicBezTo>
                      <a:cubicBezTo>
                        <a:pt x="816" y="345"/>
                        <a:pt x="821" y="329"/>
                        <a:pt x="815" y="317"/>
                      </a:cubicBezTo>
                      <a:cubicBezTo>
                        <a:pt x="812" y="311"/>
                        <a:pt x="807" y="306"/>
                        <a:pt x="800" y="305"/>
                      </a:cubicBezTo>
                      <a:cubicBezTo>
                        <a:pt x="786" y="303"/>
                        <a:pt x="773" y="317"/>
                        <a:pt x="776" y="331"/>
                      </a:cubicBezTo>
                      <a:cubicBezTo>
                        <a:pt x="777" y="337"/>
                        <a:pt x="783" y="341"/>
                        <a:pt x="788" y="341"/>
                      </a:cubicBezTo>
                      <a:cubicBezTo>
                        <a:pt x="797" y="342"/>
                        <a:pt x="803" y="334"/>
                        <a:pt x="800" y="329"/>
                      </a:cubicBezTo>
                      <a:cubicBezTo>
                        <a:pt x="803" y="331"/>
                        <a:pt x="804" y="337"/>
                        <a:pt x="801" y="341"/>
                      </a:cubicBezTo>
                      <a:cubicBezTo>
                        <a:pt x="795" y="349"/>
                        <a:pt x="784" y="348"/>
                        <a:pt x="777" y="343"/>
                      </a:cubicBezTo>
                      <a:cubicBezTo>
                        <a:pt x="769" y="336"/>
                        <a:pt x="768" y="326"/>
                        <a:pt x="770" y="319"/>
                      </a:cubicBezTo>
                      <a:cubicBezTo>
                        <a:pt x="774" y="305"/>
                        <a:pt x="790" y="295"/>
                        <a:pt x="804" y="301"/>
                      </a:cubicBezTo>
                      <a:cubicBezTo>
                        <a:pt x="812" y="305"/>
                        <a:pt x="816" y="309"/>
                        <a:pt x="819" y="315"/>
                      </a:cubicBezTo>
                      <a:cubicBezTo>
                        <a:pt x="824" y="325"/>
                        <a:pt x="823" y="337"/>
                        <a:pt x="828" y="347"/>
                      </a:cubicBezTo>
                      <a:cubicBezTo>
                        <a:pt x="837" y="362"/>
                        <a:pt x="855" y="370"/>
                        <a:pt x="869" y="361"/>
                      </a:cubicBezTo>
                      <a:cubicBezTo>
                        <a:pt x="885" y="351"/>
                        <a:pt x="889" y="321"/>
                        <a:pt x="881" y="302"/>
                      </a:cubicBezTo>
                      <a:cubicBezTo>
                        <a:pt x="876" y="292"/>
                        <a:pt x="865" y="283"/>
                        <a:pt x="853" y="283"/>
                      </a:cubicBezTo>
                      <a:cubicBezTo>
                        <a:pt x="838" y="282"/>
                        <a:pt x="823" y="298"/>
                        <a:pt x="833" y="313"/>
                      </a:cubicBezTo>
                      <a:cubicBezTo>
                        <a:pt x="836" y="318"/>
                        <a:pt x="841" y="321"/>
                        <a:pt x="846" y="322"/>
                      </a:cubicBezTo>
                      <a:cubicBezTo>
                        <a:pt x="854" y="322"/>
                        <a:pt x="864" y="312"/>
                        <a:pt x="858" y="303"/>
                      </a:cubicBezTo>
                      <a:cubicBezTo>
                        <a:pt x="855" y="297"/>
                        <a:pt x="848" y="297"/>
                        <a:pt x="846" y="303"/>
                      </a:cubicBezTo>
                      <a:cubicBezTo>
                        <a:pt x="845" y="296"/>
                        <a:pt x="854" y="292"/>
                        <a:pt x="860" y="298"/>
                      </a:cubicBezTo>
                      <a:cubicBezTo>
                        <a:pt x="871" y="309"/>
                        <a:pt x="860" y="328"/>
                        <a:pt x="844" y="325"/>
                      </a:cubicBezTo>
                      <a:cubicBezTo>
                        <a:pt x="835" y="323"/>
                        <a:pt x="825" y="314"/>
                        <a:pt x="826" y="302"/>
                      </a:cubicBezTo>
                      <a:cubicBezTo>
                        <a:pt x="827" y="286"/>
                        <a:pt x="847" y="273"/>
                        <a:pt x="864" y="281"/>
                      </a:cubicBezTo>
                      <a:cubicBezTo>
                        <a:pt x="866" y="282"/>
                        <a:pt x="868" y="282"/>
                        <a:pt x="869" y="283"/>
                      </a:cubicBezTo>
                      <a:cubicBezTo>
                        <a:pt x="865" y="279"/>
                        <a:pt x="860" y="275"/>
                        <a:pt x="853" y="271"/>
                      </a:cubicBezTo>
                      <a:cubicBezTo>
                        <a:pt x="853" y="271"/>
                        <a:pt x="853" y="271"/>
                        <a:pt x="853" y="271"/>
                      </a:cubicBezTo>
                      <a:cubicBezTo>
                        <a:pt x="844" y="266"/>
                        <a:pt x="837" y="263"/>
                        <a:pt x="826" y="262"/>
                      </a:cubicBezTo>
                      <a:cubicBezTo>
                        <a:pt x="836" y="260"/>
                        <a:pt x="846" y="263"/>
                        <a:pt x="855" y="268"/>
                      </a:cubicBezTo>
                      <a:cubicBezTo>
                        <a:pt x="855" y="268"/>
                        <a:pt x="855" y="268"/>
                        <a:pt x="855" y="268"/>
                      </a:cubicBezTo>
                      <a:cubicBezTo>
                        <a:pt x="859" y="271"/>
                        <a:pt x="863" y="274"/>
                        <a:pt x="866" y="277"/>
                      </a:cubicBezTo>
                      <a:cubicBezTo>
                        <a:pt x="858" y="265"/>
                        <a:pt x="848" y="253"/>
                        <a:pt x="837" y="242"/>
                      </a:cubicBezTo>
                      <a:cubicBezTo>
                        <a:pt x="816" y="224"/>
                        <a:pt x="797" y="213"/>
                        <a:pt x="770" y="207"/>
                      </a:cubicBezTo>
                      <a:cubicBezTo>
                        <a:pt x="745" y="203"/>
                        <a:pt x="719" y="205"/>
                        <a:pt x="696" y="213"/>
                      </a:cubicBezTo>
                      <a:cubicBezTo>
                        <a:pt x="684" y="218"/>
                        <a:pt x="678" y="221"/>
                        <a:pt x="670" y="231"/>
                      </a:cubicBezTo>
                      <a:cubicBezTo>
                        <a:pt x="654" y="252"/>
                        <a:pt x="650" y="282"/>
                        <a:pt x="660" y="299"/>
                      </a:cubicBezTo>
                      <a:cubicBezTo>
                        <a:pt x="665" y="309"/>
                        <a:pt x="677" y="316"/>
                        <a:pt x="687" y="309"/>
                      </a:cubicBezTo>
                      <a:cubicBezTo>
                        <a:pt x="693" y="304"/>
                        <a:pt x="693" y="298"/>
                        <a:pt x="688" y="291"/>
                      </a:cubicBezTo>
                      <a:cubicBezTo>
                        <a:pt x="700" y="292"/>
                        <a:pt x="703" y="311"/>
                        <a:pt x="692" y="322"/>
                      </a:cubicBezTo>
                      <a:cubicBezTo>
                        <a:pt x="682" y="334"/>
                        <a:pt x="669" y="335"/>
                        <a:pt x="659" y="331"/>
                      </a:cubicBezTo>
                      <a:cubicBezTo>
                        <a:pt x="644" y="325"/>
                        <a:pt x="634" y="307"/>
                        <a:pt x="636" y="287"/>
                      </a:cubicBezTo>
                      <a:cubicBezTo>
                        <a:pt x="637" y="268"/>
                        <a:pt x="647" y="248"/>
                        <a:pt x="661" y="234"/>
                      </a:cubicBezTo>
                      <a:cubicBezTo>
                        <a:pt x="658" y="237"/>
                        <a:pt x="655" y="240"/>
                        <a:pt x="652" y="243"/>
                      </a:cubicBezTo>
                      <a:cubicBezTo>
                        <a:pt x="631" y="266"/>
                        <a:pt x="618" y="294"/>
                        <a:pt x="618" y="324"/>
                      </a:cubicBezTo>
                      <a:cubicBezTo>
                        <a:pt x="618" y="341"/>
                        <a:pt x="625" y="352"/>
                        <a:pt x="639" y="362"/>
                      </a:cubicBezTo>
                      <a:cubicBezTo>
                        <a:pt x="648" y="367"/>
                        <a:pt x="663" y="370"/>
                        <a:pt x="673" y="365"/>
                      </a:cubicBezTo>
                      <a:cubicBezTo>
                        <a:pt x="681" y="360"/>
                        <a:pt x="684" y="349"/>
                        <a:pt x="675" y="344"/>
                      </a:cubicBezTo>
                      <a:cubicBezTo>
                        <a:pt x="680" y="340"/>
                        <a:pt x="688" y="343"/>
                        <a:pt x="690" y="350"/>
                      </a:cubicBezTo>
                      <a:cubicBezTo>
                        <a:pt x="692" y="356"/>
                        <a:pt x="689" y="364"/>
                        <a:pt x="682" y="369"/>
                      </a:cubicBezTo>
                      <a:cubicBezTo>
                        <a:pt x="678" y="373"/>
                        <a:pt x="673" y="374"/>
                        <a:pt x="668" y="375"/>
                      </a:cubicBezTo>
                      <a:cubicBezTo>
                        <a:pt x="657" y="376"/>
                        <a:pt x="646" y="372"/>
                        <a:pt x="637" y="366"/>
                      </a:cubicBezTo>
                      <a:cubicBezTo>
                        <a:pt x="630" y="362"/>
                        <a:pt x="625" y="355"/>
                        <a:pt x="622" y="349"/>
                      </a:cubicBezTo>
                      <a:cubicBezTo>
                        <a:pt x="630" y="370"/>
                        <a:pt x="646" y="387"/>
                        <a:pt x="670" y="392"/>
                      </a:cubicBezTo>
                      <a:cubicBezTo>
                        <a:pt x="682" y="395"/>
                        <a:pt x="694" y="394"/>
                        <a:pt x="705" y="390"/>
                      </a:cubicBezTo>
                      <a:cubicBezTo>
                        <a:pt x="755" y="373"/>
                        <a:pt x="719" y="343"/>
                        <a:pt x="711" y="318"/>
                      </a:cubicBezTo>
                      <a:cubicBezTo>
                        <a:pt x="701" y="287"/>
                        <a:pt x="744" y="280"/>
                        <a:pt x="755" y="312"/>
                      </a:cubicBezTo>
                      <a:cubicBezTo>
                        <a:pt x="765" y="339"/>
                        <a:pt x="748" y="363"/>
                        <a:pt x="727" y="379"/>
                      </a:cubicBezTo>
                      <a:cubicBezTo>
                        <a:pt x="732" y="377"/>
                        <a:pt x="736" y="375"/>
                        <a:pt x="741" y="375"/>
                      </a:cubicBezTo>
                      <a:cubicBezTo>
                        <a:pt x="752" y="373"/>
                        <a:pt x="765" y="379"/>
                        <a:pt x="767" y="391"/>
                      </a:cubicBezTo>
                      <a:cubicBezTo>
                        <a:pt x="768" y="396"/>
                        <a:pt x="765" y="402"/>
                        <a:pt x="761" y="404"/>
                      </a:cubicBezTo>
                      <a:cubicBezTo>
                        <a:pt x="757" y="407"/>
                        <a:pt x="753" y="407"/>
                        <a:pt x="750" y="406"/>
                      </a:cubicBezTo>
                      <a:cubicBezTo>
                        <a:pt x="746" y="404"/>
                        <a:pt x="743" y="401"/>
                        <a:pt x="742" y="397"/>
                      </a:cubicBezTo>
                      <a:cubicBezTo>
                        <a:pt x="740" y="392"/>
                        <a:pt x="743" y="386"/>
                        <a:pt x="748" y="384"/>
                      </a:cubicBezTo>
                      <a:cubicBezTo>
                        <a:pt x="751" y="383"/>
                        <a:pt x="754" y="384"/>
                        <a:pt x="756" y="387"/>
                      </a:cubicBezTo>
                      <a:cubicBezTo>
                        <a:pt x="757" y="389"/>
                        <a:pt x="757" y="391"/>
                        <a:pt x="755" y="393"/>
                      </a:cubicBezTo>
                      <a:cubicBezTo>
                        <a:pt x="756" y="391"/>
                        <a:pt x="755" y="389"/>
                        <a:pt x="754" y="389"/>
                      </a:cubicBezTo>
                      <a:cubicBezTo>
                        <a:pt x="752" y="386"/>
                        <a:pt x="748" y="388"/>
                        <a:pt x="747" y="391"/>
                      </a:cubicBezTo>
                      <a:cubicBezTo>
                        <a:pt x="747" y="392"/>
                        <a:pt x="747" y="394"/>
                        <a:pt x="749" y="396"/>
                      </a:cubicBezTo>
                      <a:cubicBezTo>
                        <a:pt x="751" y="399"/>
                        <a:pt x="754" y="399"/>
                        <a:pt x="756" y="398"/>
                      </a:cubicBezTo>
                      <a:cubicBezTo>
                        <a:pt x="759" y="397"/>
                        <a:pt x="761" y="393"/>
                        <a:pt x="761" y="390"/>
                      </a:cubicBezTo>
                      <a:cubicBezTo>
                        <a:pt x="759" y="380"/>
                        <a:pt x="746" y="376"/>
                        <a:pt x="738" y="377"/>
                      </a:cubicBezTo>
                      <a:cubicBezTo>
                        <a:pt x="735" y="377"/>
                        <a:pt x="733" y="378"/>
                        <a:pt x="731" y="379"/>
                      </a:cubicBezTo>
                      <a:cubicBezTo>
                        <a:pt x="723" y="382"/>
                        <a:pt x="716" y="387"/>
                        <a:pt x="708" y="390"/>
                      </a:cubicBezTo>
                      <a:cubicBezTo>
                        <a:pt x="700" y="393"/>
                        <a:pt x="692" y="395"/>
                        <a:pt x="684" y="395"/>
                      </a:cubicBezTo>
                      <a:cubicBezTo>
                        <a:pt x="687" y="396"/>
                        <a:pt x="690" y="397"/>
                        <a:pt x="693" y="398"/>
                      </a:cubicBezTo>
                      <a:cubicBezTo>
                        <a:pt x="709" y="408"/>
                        <a:pt x="715" y="429"/>
                        <a:pt x="708" y="446"/>
                      </a:cubicBezTo>
                      <a:cubicBezTo>
                        <a:pt x="706" y="451"/>
                        <a:pt x="703" y="456"/>
                        <a:pt x="700" y="459"/>
                      </a:cubicBezTo>
                      <a:cubicBezTo>
                        <a:pt x="698" y="456"/>
                        <a:pt x="698" y="456"/>
                        <a:pt x="698" y="456"/>
                      </a:cubicBezTo>
                      <a:cubicBezTo>
                        <a:pt x="701" y="453"/>
                        <a:pt x="704" y="449"/>
                        <a:pt x="705" y="445"/>
                      </a:cubicBezTo>
                      <a:cubicBezTo>
                        <a:pt x="711" y="429"/>
                        <a:pt x="707" y="409"/>
                        <a:pt x="692" y="400"/>
                      </a:cubicBezTo>
                      <a:cubicBezTo>
                        <a:pt x="682" y="395"/>
                        <a:pt x="677" y="396"/>
                        <a:pt x="667" y="393"/>
                      </a:cubicBezTo>
                      <a:cubicBezTo>
                        <a:pt x="635" y="385"/>
                        <a:pt x="617" y="357"/>
                        <a:pt x="615" y="325"/>
                      </a:cubicBezTo>
                      <a:cubicBezTo>
                        <a:pt x="615" y="315"/>
                        <a:pt x="616" y="306"/>
                        <a:pt x="618" y="298"/>
                      </a:cubicBezTo>
                      <a:cubicBezTo>
                        <a:pt x="611" y="315"/>
                        <a:pt x="606" y="333"/>
                        <a:pt x="608" y="348"/>
                      </a:cubicBezTo>
                      <a:cubicBezTo>
                        <a:pt x="610" y="381"/>
                        <a:pt x="610" y="425"/>
                        <a:pt x="615" y="447"/>
                      </a:cubicBezTo>
                      <a:cubicBezTo>
                        <a:pt x="617" y="457"/>
                        <a:pt x="624" y="467"/>
                        <a:pt x="634" y="471"/>
                      </a:cubicBezTo>
                      <a:cubicBezTo>
                        <a:pt x="628" y="470"/>
                        <a:pt x="623" y="465"/>
                        <a:pt x="619" y="460"/>
                      </a:cubicBezTo>
                      <a:cubicBezTo>
                        <a:pt x="619" y="460"/>
                        <a:pt x="619" y="460"/>
                        <a:pt x="619" y="460"/>
                      </a:cubicBezTo>
                      <a:cubicBezTo>
                        <a:pt x="617" y="458"/>
                        <a:pt x="616" y="455"/>
                        <a:pt x="615" y="452"/>
                      </a:cubicBezTo>
                      <a:cubicBezTo>
                        <a:pt x="616" y="464"/>
                        <a:pt x="619" y="474"/>
                        <a:pt x="627" y="483"/>
                      </a:cubicBezTo>
                      <a:cubicBezTo>
                        <a:pt x="635" y="492"/>
                        <a:pt x="645" y="496"/>
                        <a:pt x="657" y="496"/>
                      </a:cubicBezTo>
                      <a:cubicBezTo>
                        <a:pt x="657" y="497"/>
                        <a:pt x="657" y="498"/>
                        <a:pt x="657" y="499"/>
                      </a:cubicBezTo>
                      <a:cubicBezTo>
                        <a:pt x="648" y="499"/>
                        <a:pt x="640" y="496"/>
                        <a:pt x="632" y="490"/>
                      </a:cubicBezTo>
                      <a:cubicBezTo>
                        <a:pt x="625" y="485"/>
                        <a:pt x="619" y="478"/>
                        <a:pt x="617" y="471"/>
                      </a:cubicBezTo>
                      <a:cubicBezTo>
                        <a:pt x="618" y="476"/>
                        <a:pt x="615" y="481"/>
                        <a:pt x="611" y="483"/>
                      </a:cubicBezTo>
                      <a:cubicBezTo>
                        <a:pt x="608" y="485"/>
                        <a:pt x="604" y="485"/>
                        <a:pt x="601" y="484"/>
                      </a:cubicBezTo>
                      <a:cubicBezTo>
                        <a:pt x="597" y="482"/>
                        <a:pt x="594" y="477"/>
                        <a:pt x="597" y="471"/>
                      </a:cubicBezTo>
                      <a:cubicBezTo>
                        <a:pt x="598" y="468"/>
                        <a:pt x="601" y="467"/>
                        <a:pt x="604" y="468"/>
                      </a:cubicBezTo>
                      <a:cubicBezTo>
                        <a:pt x="610" y="469"/>
                        <a:pt x="610" y="476"/>
                        <a:pt x="606" y="477"/>
                      </a:cubicBezTo>
                      <a:cubicBezTo>
                        <a:pt x="607" y="475"/>
                        <a:pt x="608" y="473"/>
                        <a:pt x="607" y="472"/>
                      </a:cubicBezTo>
                      <a:cubicBezTo>
                        <a:pt x="605" y="470"/>
                        <a:pt x="602" y="469"/>
                        <a:pt x="600" y="471"/>
                      </a:cubicBezTo>
                      <a:cubicBezTo>
                        <a:pt x="598" y="473"/>
                        <a:pt x="598" y="475"/>
                        <a:pt x="599" y="478"/>
                      </a:cubicBezTo>
                      <a:cubicBezTo>
                        <a:pt x="601" y="483"/>
                        <a:pt x="608" y="485"/>
                        <a:pt x="613" y="479"/>
                      </a:cubicBezTo>
                      <a:cubicBezTo>
                        <a:pt x="618" y="474"/>
                        <a:pt x="615" y="464"/>
                        <a:pt x="614" y="458"/>
                      </a:cubicBezTo>
                      <a:cubicBezTo>
                        <a:pt x="612" y="450"/>
                        <a:pt x="611" y="441"/>
                        <a:pt x="610" y="437"/>
                      </a:cubicBezTo>
                      <a:cubicBezTo>
                        <a:pt x="609" y="430"/>
                        <a:pt x="607" y="414"/>
                        <a:pt x="607" y="395"/>
                      </a:cubicBezTo>
                      <a:cubicBezTo>
                        <a:pt x="606" y="399"/>
                        <a:pt x="605" y="402"/>
                        <a:pt x="604" y="406"/>
                      </a:cubicBezTo>
                      <a:cubicBezTo>
                        <a:pt x="603" y="407"/>
                        <a:pt x="598" y="420"/>
                        <a:pt x="595" y="419"/>
                      </a:cubicBezTo>
                      <a:cubicBezTo>
                        <a:pt x="595" y="417"/>
                        <a:pt x="598" y="411"/>
                        <a:pt x="598" y="409"/>
                      </a:cubicBezTo>
                      <a:cubicBezTo>
                        <a:pt x="600" y="404"/>
                        <a:pt x="601" y="399"/>
                        <a:pt x="603" y="393"/>
                      </a:cubicBezTo>
                      <a:cubicBezTo>
                        <a:pt x="603" y="391"/>
                        <a:pt x="603" y="388"/>
                        <a:pt x="604" y="386"/>
                      </a:cubicBezTo>
                      <a:cubicBezTo>
                        <a:pt x="605" y="377"/>
                        <a:pt x="605" y="369"/>
                        <a:pt x="603" y="360"/>
                      </a:cubicBezTo>
                      <a:cubicBezTo>
                        <a:pt x="603" y="360"/>
                        <a:pt x="603" y="359"/>
                        <a:pt x="603" y="357"/>
                      </a:cubicBezTo>
                      <a:cubicBezTo>
                        <a:pt x="603" y="360"/>
                        <a:pt x="602" y="363"/>
                        <a:pt x="602" y="366"/>
                      </a:cubicBezTo>
                      <a:cubicBezTo>
                        <a:pt x="600" y="374"/>
                        <a:pt x="599" y="380"/>
                        <a:pt x="594" y="387"/>
                      </a:cubicBezTo>
                      <a:cubicBezTo>
                        <a:pt x="582" y="405"/>
                        <a:pt x="562" y="405"/>
                        <a:pt x="546" y="396"/>
                      </a:cubicBezTo>
                      <a:cubicBezTo>
                        <a:pt x="533" y="388"/>
                        <a:pt x="522" y="374"/>
                        <a:pt x="521" y="358"/>
                      </a:cubicBezTo>
                      <a:cubicBezTo>
                        <a:pt x="521" y="344"/>
                        <a:pt x="529" y="333"/>
                        <a:pt x="542" y="329"/>
                      </a:cubicBezTo>
                      <a:cubicBezTo>
                        <a:pt x="549" y="328"/>
                        <a:pt x="554" y="328"/>
                        <a:pt x="560" y="329"/>
                      </a:cubicBezTo>
                      <a:cubicBezTo>
                        <a:pt x="565" y="331"/>
                        <a:pt x="569" y="334"/>
                        <a:pt x="571" y="338"/>
                      </a:cubicBezTo>
                      <a:cubicBezTo>
                        <a:pt x="574" y="343"/>
                        <a:pt x="575" y="350"/>
                        <a:pt x="572" y="355"/>
                      </a:cubicBezTo>
                      <a:cubicBezTo>
                        <a:pt x="571" y="359"/>
                        <a:pt x="568" y="361"/>
                        <a:pt x="564" y="362"/>
                      </a:cubicBezTo>
                      <a:cubicBezTo>
                        <a:pt x="560" y="363"/>
                        <a:pt x="556" y="362"/>
                        <a:pt x="552" y="360"/>
                      </a:cubicBezTo>
                      <a:cubicBezTo>
                        <a:pt x="549" y="357"/>
                        <a:pt x="546" y="352"/>
                        <a:pt x="548" y="347"/>
                      </a:cubicBezTo>
                      <a:cubicBezTo>
                        <a:pt x="549" y="343"/>
                        <a:pt x="553" y="339"/>
                        <a:pt x="558" y="340"/>
                      </a:cubicBezTo>
                      <a:cubicBezTo>
                        <a:pt x="564" y="340"/>
                        <a:pt x="569" y="345"/>
                        <a:pt x="568" y="350"/>
                      </a:cubicBezTo>
                      <a:cubicBezTo>
                        <a:pt x="568" y="356"/>
                        <a:pt x="563" y="361"/>
                        <a:pt x="557" y="361"/>
                      </a:cubicBezTo>
                      <a:cubicBezTo>
                        <a:pt x="555" y="361"/>
                        <a:pt x="553" y="360"/>
                        <a:pt x="552" y="359"/>
                      </a:cubicBezTo>
                      <a:cubicBezTo>
                        <a:pt x="553" y="360"/>
                        <a:pt x="553" y="360"/>
                        <a:pt x="553" y="360"/>
                      </a:cubicBezTo>
                      <a:cubicBezTo>
                        <a:pt x="556" y="362"/>
                        <a:pt x="560" y="363"/>
                        <a:pt x="564" y="362"/>
                      </a:cubicBezTo>
                      <a:cubicBezTo>
                        <a:pt x="568" y="361"/>
                        <a:pt x="570" y="358"/>
                        <a:pt x="572" y="355"/>
                      </a:cubicBezTo>
                      <a:cubicBezTo>
                        <a:pt x="574" y="349"/>
                        <a:pt x="573" y="344"/>
                        <a:pt x="570" y="338"/>
                      </a:cubicBezTo>
                      <a:cubicBezTo>
                        <a:pt x="568" y="334"/>
                        <a:pt x="564" y="332"/>
                        <a:pt x="560" y="331"/>
                      </a:cubicBezTo>
                      <a:cubicBezTo>
                        <a:pt x="554" y="329"/>
                        <a:pt x="549" y="329"/>
                        <a:pt x="543" y="331"/>
                      </a:cubicBezTo>
                      <a:cubicBezTo>
                        <a:pt x="531" y="335"/>
                        <a:pt x="524" y="345"/>
                        <a:pt x="524" y="358"/>
                      </a:cubicBezTo>
                      <a:cubicBezTo>
                        <a:pt x="524" y="373"/>
                        <a:pt x="536" y="387"/>
                        <a:pt x="549" y="394"/>
                      </a:cubicBezTo>
                      <a:cubicBezTo>
                        <a:pt x="564" y="401"/>
                        <a:pt x="581" y="400"/>
                        <a:pt x="591" y="384"/>
                      </a:cubicBezTo>
                      <a:cubicBezTo>
                        <a:pt x="595" y="378"/>
                        <a:pt x="596" y="372"/>
                        <a:pt x="597" y="365"/>
                      </a:cubicBezTo>
                      <a:cubicBezTo>
                        <a:pt x="602" y="339"/>
                        <a:pt x="607" y="315"/>
                        <a:pt x="619" y="290"/>
                      </a:cubicBezTo>
                      <a:cubicBezTo>
                        <a:pt x="618" y="291"/>
                        <a:pt x="617" y="293"/>
                        <a:pt x="616" y="293"/>
                      </a:cubicBezTo>
                      <a:cubicBezTo>
                        <a:pt x="608" y="300"/>
                        <a:pt x="597" y="302"/>
                        <a:pt x="590" y="294"/>
                      </a:cubicBezTo>
                      <a:cubicBezTo>
                        <a:pt x="585" y="288"/>
                        <a:pt x="586" y="279"/>
                        <a:pt x="590" y="273"/>
                      </a:cubicBezTo>
                      <a:cubicBezTo>
                        <a:pt x="594" y="269"/>
                        <a:pt x="600" y="266"/>
                        <a:pt x="606" y="269"/>
                      </a:cubicBezTo>
                      <a:cubicBezTo>
                        <a:pt x="611" y="270"/>
                        <a:pt x="613" y="276"/>
                        <a:pt x="608" y="279"/>
                      </a:cubicBezTo>
                      <a:cubicBezTo>
                        <a:pt x="604" y="282"/>
                        <a:pt x="601" y="278"/>
                        <a:pt x="596" y="281"/>
                      </a:cubicBezTo>
                      <a:cubicBezTo>
                        <a:pt x="593" y="283"/>
                        <a:pt x="591" y="286"/>
                        <a:pt x="593" y="290"/>
                      </a:cubicBezTo>
                      <a:cubicBezTo>
                        <a:pt x="596" y="297"/>
                        <a:pt x="605" y="295"/>
                        <a:pt x="611" y="291"/>
                      </a:cubicBezTo>
                      <a:cubicBezTo>
                        <a:pt x="623" y="283"/>
                        <a:pt x="625" y="276"/>
                        <a:pt x="632" y="264"/>
                      </a:cubicBezTo>
                      <a:cubicBezTo>
                        <a:pt x="637" y="256"/>
                        <a:pt x="642" y="249"/>
                        <a:pt x="649" y="241"/>
                      </a:cubicBezTo>
                      <a:cubicBezTo>
                        <a:pt x="670" y="219"/>
                        <a:pt x="697" y="206"/>
                        <a:pt x="726" y="202"/>
                      </a:cubicBezTo>
                      <a:cubicBezTo>
                        <a:pt x="720" y="201"/>
                        <a:pt x="715" y="198"/>
                        <a:pt x="713" y="194"/>
                      </a:cubicBezTo>
                      <a:cubicBezTo>
                        <a:pt x="711" y="189"/>
                        <a:pt x="712" y="184"/>
                        <a:pt x="717" y="179"/>
                      </a:cubicBezTo>
                      <a:cubicBezTo>
                        <a:pt x="717" y="181"/>
                        <a:pt x="718" y="182"/>
                        <a:pt x="719" y="183"/>
                      </a:cubicBezTo>
                      <a:cubicBezTo>
                        <a:pt x="709" y="190"/>
                        <a:pt x="720" y="200"/>
                        <a:pt x="732" y="201"/>
                      </a:cubicBezTo>
                      <a:cubicBezTo>
                        <a:pt x="731" y="201"/>
                        <a:pt x="731" y="201"/>
                        <a:pt x="731" y="201"/>
                      </a:cubicBezTo>
                      <a:cubicBezTo>
                        <a:pt x="741" y="200"/>
                        <a:pt x="752" y="200"/>
                        <a:pt x="762" y="201"/>
                      </a:cubicBezTo>
                      <a:cubicBezTo>
                        <a:pt x="750" y="194"/>
                        <a:pt x="742" y="180"/>
                        <a:pt x="747" y="165"/>
                      </a:cubicBezTo>
                      <a:cubicBezTo>
                        <a:pt x="750" y="157"/>
                        <a:pt x="754" y="151"/>
                        <a:pt x="761" y="147"/>
                      </a:cubicBezTo>
                      <a:cubicBezTo>
                        <a:pt x="768" y="143"/>
                        <a:pt x="775" y="142"/>
                        <a:pt x="783" y="143"/>
                      </a:cubicBezTo>
                      <a:cubicBezTo>
                        <a:pt x="790" y="145"/>
                        <a:pt x="796" y="149"/>
                        <a:pt x="801" y="154"/>
                      </a:cubicBezTo>
                      <a:cubicBezTo>
                        <a:pt x="806" y="160"/>
                        <a:pt x="808" y="167"/>
                        <a:pt x="808" y="174"/>
                      </a:cubicBezTo>
                      <a:cubicBezTo>
                        <a:pt x="808" y="182"/>
                        <a:pt x="804" y="188"/>
                        <a:pt x="798" y="192"/>
                      </a:cubicBezTo>
                      <a:cubicBezTo>
                        <a:pt x="794" y="195"/>
                        <a:pt x="789" y="196"/>
                        <a:pt x="784" y="195"/>
                      </a:cubicBezTo>
                      <a:cubicBezTo>
                        <a:pt x="777" y="193"/>
                        <a:pt x="772" y="187"/>
                        <a:pt x="771" y="181"/>
                      </a:cubicBezTo>
                      <a:cubicBezTo>
                        <a:pt x="770" y="174"/>
                        <a:pt x="773" y="168"/>
                        <a:pt x="778" y="165"/>
                      </a:cubicBezTo>
                      <a:cubicBezTo>
                        <a:pt x="785" y="160"/>
                        <a:pt x="794" y="162"/>
                        <a:pt x="799" y="169"/>
                      </a:cubicBezTo>
                      <a:cubicBezTo>
                        <a:pt x="803" y="176"/>
                        <a:pt x="801" y="185"/>
                        <a:pt x="794" y="190"/>
                      </a:cubicBezTo>
                      <a:cubicBezTo>
                        <a:pt x="791" y="192"/>
                        <a:pt x="788" y="192"/>
                        <a:pt x="784" y="192"/>
                      </a:cubicBezTo>
                      <a:cubicBezTo>
                        <a:pt x="785" y="192"/>
                        <a:pt x="785" y="192"/>
                        <a:pt x="785" y="192"/>
                      </a:cubicBezTo>
                      <a:cubicBezTo>
                        <a:pt x="789" y="193"/>
                        <a:pt x="793" y="192"/>
                        <a:pt x="796" y="190"/>
                      </a:cubicBezTo>
                      <a:cubicBezTo>
                        <a:pt x="802" y="186"/>
                        <a:pt x="804" y="181"/>
                        <a:pt x="805" y="174"/>
                      </a:cubicBezTo>
                      <a:cubicBezTo>
                        <a:pt x="805" y="167"/>
                        <a:pt x="803" y="161"/>
                        <a:pt x="799" y="156"/>
                      </a:cubicBezTo>
                      <a:cubicBezTo>
                        <a:pt x="794" y="151"/>
                        <a:pt x="789" y="148"/>
                        <a:pt x="782" y="147"/>
                      </a:cubicBezTo>
                      <a:cubicBezTo>
                        <a:pt x="775" y="145"/>
                        <a:pt x="769" y="146"/>
                        <a:pt x="762" y="150"/>
                      </a:cubicBezTo>
                      <a:cubicBezTo>
                        <a:pt x="756" y="154"/>
                        <a:pt x="752" y="159"/>
                        <a:pt x="750" y="166"/>
                      </a:cubicBezTo>
                      <a:cubicBezTo>
                        <a:pt x="744" y="183"/>
                        <a:pt x="757" y="200"/>
                        <a:pt x="771" y="203"/>
                      </a:cubicBezTo>
                      <a:cubicBezTo>
                        <a:pt x="799" y="209"/>
                        <a:pt x="818" y="219"/>
                        <a:pt x="840" y="238"/>
                      </a:cubicBezTo>
                      <a:cubicBezTo>
                        <a:pt x="842" y="240"/>
                        <a:pt x="844" y="242"/>
                        <a:pt x="846" y="244"/>
                      </a:cubicBezTo>
                      <a:cubicBezTo>
                        <a:pt x="845" y="242"/>
                        <a:pt x="844" y="240"/>
                        <a:pt x="843" y="238"/>
                      </a:cubicBezTo>
                      <a:cubicBezTo>
                        <a:pt x="838" y="229"/>
                        <a:pt x="836" y="220"/>
                        <a:pt x="836" y="210"/>
                      </a:cubicBezTo>
                      <a:cubicBezTo>
                        <a:pt x="839" y="220"/>
                        <a:pt x="841" y="227"/>
                        <a:pt x="846" y="236"/>
                      </a:cubicBezTo>
                      <a:cubicBezTo>
                        <a:pt x="846" y="237"/>
                        <a:pt x="847" y="238"/>
                        <a:pt x="847" y="238"/>
                      </a:cubicBezTo>
                      <a:cubicBezTo>
                        <a:pt x="844" y="230"/>
                        <a:pt x="853" y="219"/>
                        <a:pt x="859" y="215"/>
                      </a:cubicBezTo>
                      <a:cubicBezTo>
                        <a:pt x="863" y="212"/>
                        <a:pt x="868" y="210"/>
                        <a:pt x="872" y="209"/>
                      </a:cubicBezTo>
                      <a:cubicBezTo>
                        <a:pt x="880" y="207"/>
                        <a:pt x="892" y="208"/>
                        <a:pt x="896" y="215"/>
                      </a:cubicBezTo>
                      <a:cubicBezTo>
                        <a:pt x="903" y="211"/>
                        <a:pt x="911" y="211"/>
                        <a:pt x="918" y="212"/>
                      </a:cubicBezTo>
                      <a:cubicBezTo>
                        <a:pt x="929" y="214"/>
                        <a:pt x="939" y="212"/>
                        <a:pt x="942" y="203"/>
                      </a:cubicBezTo>
                      <a:cubicBezTo>
                        <a:pt x="946" y="213"/>
                        <a:pt x="932" y="224"/>
                        <a:pt x="923" y="227"/>
                      </a:cubicBezTo>
                      <a:cubicBezTo>
                        <a:pt x="910" y="230"/>
                        <a:pt x="898" y="223"/>
                        <a:pt x="884" y="218"/>
                      </a:cubicBezTo>
                      <a:cubicBezTo>
                        <a:pt x="875" y="215"/>
                        <a:pt x="868" y="214"/>
                        <a:pt x="861" y="219"/>
                      </a:cubicBezTo>
                      <a:cubicBezTo>
                        <a:pt x="854" y="222"/>
                        <a:pt x="846" y="230"/>
                        <a:pt x="847" y="238"/>
                      </a:cubicBezTo>
                      <a:cubicBezTo>
                        <a:pt x="847" y="237"/>
                        <a:pt x="847" y="235"/>
                        <a:pt x="848" y="234"/>
                      </a:cubicBezTo>
                      <a:cubicBezTo>
                        <a:pt x="849" y="229"/>
                        <a:pt x="854" y="226"/>
                        <a:pt x="861" y="227"/>
                      </a:cubicBezTo>
                      <a:cubicBezTo>
                        <a:pt x="860" y="227"/>
                        <a:pt x="859" y="229"/>
                        <a:pt x="859" y="230"/>
                      </a:cubicBezTo>
                      <a:cubicBezTo>
                        <a:pt x="852" y="230"/>
                        <a:pt x="848" y="236"/>
                        <a:pt x="850" y="243"/>
                      </a:cubicBezTo>
                      <a:cubicBezTo>
                        <a:pt x="851" y="246"/>
                        <a:pt x="853" y="249"/>
                        <a:pt x="854" y="252"/>
                      </a:cubicBezTo>
                      <a:cubicBezTo>
                        <a:pt x="876" y="276"/>
                        <a:pt x="891" y="304"/>
                        <a:pt x="901" y="334"/>
                      </a:cubicBezTo>
                      <a:cubicBezTo>
                        <a:pt x="895" y="309"/>
                        <a:pt x="891" y="279"/>
                        <a:pt x="905" y="256"/>
                      </a:cubicBezTo>
                      <a:cubicBezTo>
                        <a:pt x="912" y="245"/>
                        <a:pt x="921" y="239"/>
                        <a:pt x="934" y="236"/>
                      </a:cubicBezTo>
                      <a:cubicBezTo>
                        <a:pt x="946" y="234"/>
                        <a:pt x="956" y="236"/>
                        <a:pt x="966" y="241"/>
                      </a:cubicBezTo>
                      <a:cubicBezTo>
                        <a:pt x="988" y="253"/>
                        <a:pt x="996" y="281"/>
                        <a:pt x="984" y="303"/>
                      </a:cubicBezTo>
                      <a:cubicBezTo>
                        <a:pt x="974" y="323"/>
                        <a:pt x="949" y="335"/>
                        <a:pt x="930" y="320"/>
                      </a:cubicBezTo>
                      <a:cubicBezTo>
                        <a:pt x="922" y="314"/>
                        <a:pt x="917" y="303"/>
                        <a:pt x="921" y="293"/>
                      </a:cubicBezTo>
                      <a:cubicBezTo>
                        <a:pt x="922" y="290"/>
                        <a:pt x="925" y="287"/>
                        <a:pt x="927" y="285"/>
                      </a:cubicBezTo>
                      <a:cubicBezTo>
                        <a:pt x="927" y="285"/>
                        <a:pt x="927" y="285"/>
                        <a:pt x="927" y="285"/>
                      </a:cubicBezTo>
                      <a:cubicBezTo>
                        <a:pt x="934" y="281"/>
                        <a:pt x="945" y="282"/>
                        <a:pt x="950" y="290"/>
                      </a:cubicBezTo>
                      <a:cubicBezTo>
                        <a:pt x="955" y="298"/>
                        <a:pt x="953" y="308"/>
                        <a:pt x="945" y="313"/>
                      </a:cubicBezTo>
                      <a:cubicBezTo>
                        <a:pt x="938" y="318"/>
                        <a:pt x="927" y="316"/>
                        <a:pt x="923" y="308"/>
                      </a:cubicBezTo>
                      <a:cubicBezTo>
                        <a:pt x="920" y="305"/>
                        <a:pt x="920" y="301"/>
                        <a:pt x="920" y="298"/>
                      </a:cubicBezTo>
                      <a:cubicBezTo>
                        <a:pt x="920" y="298"/>
                        <a:pt x="920" y="298"/>
                        <a:pt x="920" y="298"/>
                      </a:cubicBezTo>
                      <a:cubicBezTo>
                        <a:pt x="919" y="306"/>
                        <a:pt x="923" y="315"/>
                        <a:pt x="930" y="320"/>
                      </a:cubicBezTo>
                      <a:cubicBezTo>
                        <a:pt x="950" y="332"/>
                        <a:pt x="973" y="319"/>
                        <a:pt x="982" y="301"/>
                      </a:cubicBezTo>
                      <a:cubicBezTo>
                        <a:pt x="993" y="280"/>
                        <a:pt x="985" y="254"/>
                        <a:pt x="965" y="243"/>
                      </a:cubicBezTo>
                      <a:cubicBezTo>
                        <a:pt x="961" y="241"/>
                        <a:pt x="957" y="240"/>
                        <a:pt x="953" y="239"/>
                      </a:cubicBezTo>
                      <a:cubicBezTo>
                        <a:pt x="956" y="240"/>
                        <a:pt x="958" y="241"/>
                        <a:pt x="960" y="243"/>
                      </a:cubicBezTo>
                      <a:cubicBezTo>
                        <a:pt x="966" y="249"/>
                        <a:pt x="969" y="259"/>
                        <a:pt x="965" y="266"/>
                      </a:cubicBezTo>
                      <a:cubicBezTo>
                        <a:pt x="962" y="273"/>
                        <a:pt x="954" y="277"/>
                        <a:pt x="945" y="273"/>
                      </a:cubicBezTo>
                      <a:cubicBezTo>
                        <a:pt x="940" y="270"/>
                        <a:pt x="938" y="265"/>
                        <a:pt x="939" y="260"/>
                      </a:cubicBezTo>
                      <a:cubicBezTo>
                        <a:pt x="942" y="251"/>
                        <a:pt x="953" y="252"/>
                        <a:pt x="955" y="258"/>
                      </a:cubicBezTo>
                      <a:cubicBezTo>
                        <a:pt x="952" y="256"/>
                        <a:pt x="949" y="255"/>
                        <a:pt x="946" y="257"/>
                      </a:cubicBezTo>
                      <a:cubicBezTo>
                        <a:pt x="943" y="259"/>
                        <a:pt x="942" y="264"/>
                        <a:pt x="945" y="267"/>
                      </a:cubicBezTo>
                      <a:cubicBezTo>
                        <a:pt x="948" y="270"/>
                        <a:pt x="952" y="271"/>
                        <a:pt x="955" y="270"/>
                      </a:cubicBezTo>
                      <a:cubicBezTo>
                        <a:pt x="961" y="268"/>
                        <a:pt x="964" y="260"/>
                        <a:pt x="962" y="254"/>
                      </a:cubicBezTo>
                      <a:cubicBezTo>
                        <a:pt x="960" y="242"/>
                        <a:pt x="946" y="237"/>
                        <a:pt x="935" y="239"/>
                      </a:cubicBezTo>
                      <a:cubicBezTo>
                        <a:pt x="923" y="241"/>
                        <a:pt x="914" y="248"/>
                        <a:pt x="908" y="258"/>
                      </a:cubicBezTo>
                      <a:cubicBezTo>
                        <a:pt x="889" y="290"/>
                        <a:pt x="908" y="341"/>
                        <a:pt x="911" y="381"/>
                      </a:cubicBezTo>
                      <a:cubicBezTo>
                        <a:pt x="914" y="373"/>
                        <a:pt x="918" y="367"/>
                        <a:pt x="924" y="360"/>
                      </a:cubicBezTo>
                      <a:cubicBezTo>
                        <a:pt x="927" y="357"/>
                        <a:pt x="930" y="355"/>
                        <a:pt x="933" y="352"/>
                      </a:cubicBezTo>
                      <a:cubicBezTo>
                        <a:pt x="933" y="353"/>
                        <a:pt x="934" y="355"/>
                        <a:pt x="935" y="355"/>
                      </a:cubicBezTo>
                      <a:cubicBezTo>
                        <a:pt x="927" y="361"/>
                        <a:pt x="921" y="369"/>
                        <a:pt x="917" y="377"/>
                      </a:cubicBezTo>
                      <a:cubicBezTo>
                        <a:pt x="914" y="383"/>
                        <a:pt x="912" y="389"/>
                        <a:pt x="912" y="395"/>
                      </a:cubicBezTo>
                      <a:cubicBezTo>
                        <a:pt x="914" y="388"/>
                        <a:pt x="920" y="382"/>
                        <a:pt x="924" y="380"/>
                      </a:cubicBezTo>
                      <a:cubicBezTo>
                        <a:pt x="929" y="378"/>
                        <a:pt x="934" y="378"/>
                        <a:pt x="939" y="380"/>
                      </a:cubicBezTo>
                      <a:cubicBezTo>
                        <a:pt x="946" y="383"/>
                        <a:pt x="951" y="391"/>
                        <a:pt x="947" y="400"/>
                      </a:cubicBezTo>
                      <a:cubicBezTo>
                        <a:pt x="944" y="404"/>
                        <a:pt x="939" y="407"/>
                        <a:pt x="935" y="406"/>
                      </a:cubicBezTo>
                      <a:cubicBezTo>
                        <a:pt x="925" y="404"/>
                        <a:pt x="926" y="392"/>
                        <a:pt x="931" y="391"/>
                      </a:cubicBezTo>
                      <a:cubicBezTo>
                        <a:pt x="929" y="393"/>
                        <a:pt x="929" y="397"/>
                        <a:pt x="931" y="399"/>
                      </a:cubicBezTo>
                      <a:cubicBezTo>
                        <a:pt x="933" y="403"/>
                        <a:pt x="939" y="403"/>
                        <a:pt x="941" y="400"/>
                      </a:cubicBezTo>
                      <a:cubicBezTo>
                        <a:pt x="944" y="397"/>
                        <a:pt x="945" y="393"/>
                        <a:pt x="943" y="390"/>
                      </a:cubicBezTo>
                      <a:cubicBezTo>
                        <a:pt x="941" y="384"/>
                        <a:pt x="934" y="382"/>
                        <a:pt x="928" y="383"/>
                      </a:cubicBezTo>
                      <a:cubicBezTo>
                        <a:pt x="923" y="384"/>
                        <a:pt x="919" y="388"/>
                        <a:pt x="916" y="392"/>
                      </a:cubicBezTo>
                      <a:cubicBezTo>
                        <a:pt x="912" y="398"/>
                        <a:pt x="912" y="405"/>
                        <a:pt x="912" y="413"/>
                      </a:cubicBezTo>
                      <a:cubicBezTo>
                        <a:pt x="913" y="437"/>
                        <a:pt x="910" y="460"/>
                        <a:pt x="905" y="485"/>
                      </a:cubicBezTo>
                      <a:cubicBezTo>
                        <a:pt x="904" y="489"/>
                        <a:pt x="897" y="512"/>
                        <a:pt x="891" y="529"/>
                      </a:cubicBezTo>
                      <a:cubicBezTo>
                        <a:pt x="905" y="512"/>
                        <a:pt x="923" y="500"/>
                        <a:pt x="944" y="493"/>
                      </a:cubicBezTo>
                      <a:cubicBezTo>
                        <a:pt x="951" y="490"/>
                        <a:pt x="956" y="489"/>
                        <a:pt x="962" y="488"/>
                      </a:cubicBezTo>
                      <a:cubicBezTo>
                        <a:pt x="972" y="486"/>
                        <a:pt x="988" y="484"/>
                        <a:pt x="989" y="471"/>
                      </a:cubicBezTo>
                      <a:cubicBezTo>
                        <a:pt x="989" y="466"/>
                        <a:pt x="986" y="461"/>
                        <a:pt x="981" y="460"/>
                      </a:cubicBezTo>
                      <a:cubicBezTo>
                        <a:pt x="978" y="460"/>
                        <a:pt x="975" y="461"/>
                        <a:pt x="973" y="463"/>
                      </a:cubicBezTo>
                      <a:cubicBezTo>
                        <a:pt x="972" y="466"/>
                        <a:pt x="973" y="470"/>
                        <a:pt x="976" y="472"/>
                      </a:cubicBezTo>
                      <a:cubicBezTo>
                        <a:pt x="978" y="473"/>
                        <a:pt x="981" y="472"/>
                        <a:pt x="982" y="470"/>
                      </a:cubicBezTo>
                      <a:cubicBezTo>
                        <a:pt x="982" y="475"/>
                        <a:pt x="973" y="477"/>
                        <a:pt x="970" y="470"/>
                      </a:cubicBezTo>
                      <a:cubicBezTo>
                        <a:pt x="968" y="466"/>
                        <a:pt x="969" y="462"/>
                        <a:pt x="972" y="459"/>
                      </a:cubicBezTo>
                      <a:cubicBezTo>
                        <a:pt x="978" y="454"/>
                        <a:pt x="986" y="457"/>
                        <a:pt x="989" y="462"/>
                      </a:cubicBezTo>
                      <a:cubicBezTo>
                        <a:pt x="993" y="467"/>
                        <a:pt x="992" y="475"/>
                        <a:pt x="988" y="481"/>
                      </a:cubicBezTo>
                      <a:cubicBezTo>
                        <a:pt x="986" y="483"/>
                        <a:pt x="984" y="485"/>
                        <a:pt x="982" y="486"/>
                      </a:cubicBezTo>
                      <a:cubicBezTo>
                        <a:pt x="994" y="485"/>
                        <a:pt x="1004" y="485"/>
                        <a:pt x="1014" y="486"/>
                      </a:cubicBezTo>
                      <a:cubicBezTo>
                        <a:pt x="1031" y="488"/>
                        <a:pt x="1057" y="500"/>
                        <a:pt x="1071" y="497"/>
                      </a:cubicBezTo>
                      <a:cubicBezTo>
                        <a:pt x="1075" y="496"/>
                        <a:pt x="1077" y="495"/>
                        <a:pt x="1080" y="493"/>
                      </a:cubicBezTo>
                      <a:cubicBezTo>
                        <a:pt x="1085" y="489"/>
                        <a:pt x="1088" y="484"/>
                        <a:pt x="1089" y="479"/>
                      </a:cubicBezTo>
                      <a:cubicBezTo>
                        <a:pt x="1091" y="472"/>
                        <a:pt x="1090" y="465"/>
                        <a:pt x="1086" y="459"/>
                      </a:cubicBezTo>
                      <a:cubicBezTo>
                        <a:pt x="1082" y="453"/>
                        <a:pt x="1075" y="448"/>
                        <a:pt x="1068" y="446"/>
                      </a:cubicBezTo>
                      <a:cubicBezTo>
                        <a:pt x="1060" y="444"/>
                        <a:pt x="1053" y="445"/>
                        <a:pt x="1046" y="448"/>
                      </a:cubicBezTo>
                      <a:cubicBezTo>
                        <a:pt x="1039" y="452"/>
                        <a:pt x="1034" y="458"/>
                        <a:pt x="1034" y="466"/>
                      </a:cubicBezTo>
                      <a:cubicBezTo>
                        <a:pt x="1035" y="472"/>
                        <a:pt x="1037" y="477"/>
                        <a:pt x="1042" y="480"/>
                      </a:cubicBezTo>
                      <a:cubicBezTo>
                        <a:pt x="1041" y="479"/>
                        <a:pt x="1041" y="479"/>
                        <a:pt x="1041" y="479"/>
                      </a:cubicBezTo>
                      <a:cubicBezTo>
                        <a:pt x="1034" y="472"/>
                        <a:pt x="1041" y="462"/>
                        <a:pt x="1048" y="469"/>
                      </a:cubicBezTo>
                      <a:cubicBezTo>
                        <a:pt x="1051" y="472"/>
                        <a:pt x="1052" y="480"/>
                        <a:pt x="1063" y="479"/>
                      </a:cubicBezTo>
                      <a:cubicBezTo>
                        <a:pt x="1059" y="482"/>
                        <a:pt x="1055" y="483"/>
                        <a:pt x="1052" y="483"/>
                      </a:cubicBezTo>
                      <a:cubicBezTo>
                        <a:pt x="1050" y="483"/>
                        <a:pt x="1049" y="483"/>
                        <a:pt x="1047" y="483"/>
                      </a:cubicBezTo>
                      <a:cubicBezTo>
                        <a:pt x="1039" y="481"/>
                        <a:pt x="1034" y="474"/>
                        <a:pt x="1034" y="466"/>
                      </a:cubicBezTo>
                      <a:cubicBezTo>
                        <a:pt x="1033" y="458"/>
                        <a:pt x="1038" y="451"/>
                        <a:pt x="1045" y="447"/>
                      </a:cubicBezTo>
                      <a:cubicBezTo>
                        <a:pt x="1053" y="443"/>
                        <a:pt x="1060" y="442"/>
                        <a:pt x="1068" y="444"/>
                      </a:cubicBezTo>
                      <a:cubicBezTo>
                        <a:pt x="1076" y="446"/>
                        <a:pt x="1083" y="451"/>
                        <a:pt x="1088" y="458"/>
                      </a:cubicBezTo>
                      <a:cubicBezTo>
                        <a:pt x="1092" y="465"/>
                        <a:pt x="1094" y="472"/>
                        <a:pt x="1092" y="480"/>
                      </a:cubicBezTo>
                      <a:cubicBezTo>
                        <a:pt x="1090" y="486"/>
                        <a:pt x="1087" y="491"/>
                        <a:pt x="1082" y="495"/>
                      </a:cubicBezTo>
                      <a:cubicBezTo>
                        <a:pt x="1078" y="498"/>
                        <a:pt x="1076" y="499"/>
                        <a:pt x="1072" y="500"/>
                      </a:cubicBezTo>
                      <a:cubicBezTo>
                        <a:pt x="1072" y="500"/>
                        <a:pt x="1071" y="500"/>
                        <a:pt x="1071" y="501"/>
                      </a:cubicBezTo>
                      <a:cubicBezTo>
                        <a:pt x="1071" y="501"/>
                        <a:pt x="1072" y="501"/>
                        <a:pt x="1072" y="501"/>
                      </a:cubicBezTo>
                      <a:cubicBezTo>
                        <a:pt x="1073" y="501"/>
                        <a:pt x="1073" y="501"/>
                        <a:pt x="1073" y="501"/>
                      </a:cubicBezTo>
                      <a:cubicBezTo>
                        <a:pt x="1078" y="503"/>
                        <a:pt x="1083" y="505"/>
                        <a:pt x="1088" y="508"/>
                      </a:cubicBezTo>
                      <a:cubicBezTo>
                        <a:pt x="1100" y="515"/>
                        <a:pt x="1113" y="527"/>
                        <a:pt x="1114" y="542"/>
                      </a:cubicBezTo>
                      <a:cubicBezTo>
                        <a:pt x="1115" y="549"/>
                        <a:pt x="1113" y="554"/>
                        <a:pt x="1108" y="559"/>
                      </a:cubicBezTo>
                      <a:cubicBezTo>
                        <a:pt x="1107" y="560"/>
                        <a:pt x="1107" y="560"/>
                        <a:pt x="1107" y="560"/>
                      </a:cubicBezTo>
                      <a:cubicBezTo>
                        <a:pt x="1102" y="566"/>
                        <a:pt x="1096" y="569"/>
                        <a:pt x="1089" y="569"/>
                      </a:cubicBezTo>
                      <a:cubicBezTo>
                        <a:pt x="1082" y="570"/>
                        <a:pt x="1075" y="568"/>
                        <a:pt x="1070" y="564"/>
                      </a:cubicBezTo>
                      <a:cubicBezTo>
                        <a:pt x="1064" y="559"/>
                        <a:pt x="1060" y="553"/>
                        <a:pt x="1061" y="546"/>
                      </a:cubicBezTo>
                      <a:cubicBezTo>
                        <a:pt x="1061" y="540"/>
                        <a:pt x="1064" y="537"/>
                        <a:pt x="1068" y="534"/>
                      </a:cubicBezTo>
                      <a:cubicBezTo>
                        <a:pt x="1073" y="531"/>
                        <a:pt x="1078" y="530"/>
                        <a:pt x="1083" y="532"/>
                      </a:cubicBezTo>
                      <a:cubicBezTo>
                        <a:pt x="1086" y="533"/>
                        <a:pt x="1088" y="535"/>
                        <a:pt x="1090" y="537"/>
                      </a:cubicBezTo>
                      <a:cubicBezTo>
                        <a:pt x="1088" y="535"/>
                        <a:pt x="1086" y="533"/>
                        <a:pt x="1083" y="532"/>
                      </a:cubicBezTo>
                      <a:cubicBezTo>
                        <a:pt x="1078" y="530"/>
                        <a:pt x="1073" y="531"/>
                        <a:pt x="1068" y="534"/>
                      </a:cubicBezTo>
                      <a:cubicBezTo>
                        <a:pt x="1064" y="537"/>
                        <a:pt x="1062" y="541"/>
                        <a:pt x="1062" y="546"/>
                      </a:cubicBezTo>
                      <a:cubicBezTo>
                        <a:pt x="1062" y="553"/>
                        <a:pt x="1065" y="559"/>
                        <a:pt x="1071" y="563"/>
                      </a:cubicBezTo>
                      <a:cubicBezTo>
                        <a:pt x="1076" y="567"/>
                        <a:pt x="1082" y="568"/>
                        <a:pt x="1088" y="567"/>
                      </a:cubicBezTo>
                      <a:cubicBezTo>
                        <a:pt x="1096" y="566"/>
                        <a:pt x="1102" y="563"/>
                        <a:pt x="1106" y="557"/>
                      </a:cubicBezTo>
                      <a:cubicBezTo>
                        <a:pt x="1110" y="553"/>
                        <a:pt x="1112" y="548"/>
                        <a:pt x="1111" y="542"/>
                      </a:cubicBezTo>
                      <a:cubicBezTo>
                        <a:pt x="1110" y="528"/>
                        <a:pt x="1095" y="516"/>
                        <a:pt x="1083" y="510"/>
                      </a:cubicBezTo>
                      <a:cubicBezTo>
                        <a:pt x="1078" y="508"/>
                        <a:pt x="1070" y="505"/>
                        <a:pt x="1062" y="503"/>
                      </a:cubicBezTo>
                      <a:cubicBezTo>
                        <a:pt x="1063" y="503"/>
                        <a:pt x="1064" y="504"/>
                        <a:pt x="1065" y="505"/>
                      </a:cubicBezTo>
                      <a:cubicBezTo>
                        <a:pt x="1070" y="510"/>
                        <a:pt x="1071" y="518"/>
                        <a:pt x="1067" y="524"/>
                      </a:cubicBezTo>
                      <a:cubicBezTo>
                        <a:pt x="1064" y="529"/>
                        <a:pt x="1057" y="532"/>
                        <a:pt x="1050" y="527"/>
                      </a:cubicBezTo>
                      <a:cubicBezTo>
                        <a:pt x="1047" y="525"/>
                        <a:pt x="1046" y="520"/>
                        <a:pt x="1047" y="517"/>
                      </a:cubicBezTo>
                      <a:cubicBezTo>
                        <a:pt x="1050" y="509"/>
                        <a:pt x="1059" y="511"/>
                        <a:pt x="1060" y="516"/>
                      </a:cubicBezTo>
                      <a:cubicBezTo>
                        <a:pt x="1058" y="514"/>
                        <a:pt x="1055" y="514"/>
                        <a:pt x="1053" y="515"/>
                      </a:cubicBezTo>
                      <a:cubicBezTo>
                        <a:pt x="1050" y="516"/>
                        <a:pt x="1049" y="520"/>
                        <a:pt x="1051" y="523"/>
                      </a:cubicBezTo>
                      <a:cubicBezTo>
                        <a:pt x="1053" y="525"/>
                        <a:pt x="1056" y="526"/>
                        <a:pt x="1059" y="526"/>
                      </a:cubicBezTo>
                      <a:cubicBezTo>
                        <a:pt x="1064" y="525"/>
                        <a:pt x="1066" y="519"/>
                        <a:pt x="1066" y="514"/>
                      </a:cubicBezTo>
                      <a:cubicBezTo>
                        <a:pt x="1066" y="511"/>
                        <a:pt x="1063" y="507"/>
                        <a:pt x="1060" y="505"/>
                      </a:cubicBezTo>
                      <a:cubicBezTo>
                        <a:pt x="1050" y="495"/>
                        <a:pt x="1009" y="487"/>
                        <a:pt x="995" y="489"/>
                      </a:cubicBezTo>
                      <a:cubicBezTo>
                        <a:pt x="1009" y="492"/>
                        <a:pt x="1022" y="499"/>
                        <a:pt x="1033" y="511"/>
                      </a:cubicBezTo>
                      <a:cubicBezTo>
                        <a:pt x="1057" y="537"/>
                        <a:pt x="1066" y="585"/>
                        <a:pt x="1035" y="609"/>
                      </a:cubicBezTo>
                      <a:cubicBezTo>
                        <a:pt x="1025" y="616"/>
                        <a:pt x="1010" y="618"/>
                        <a:pt x="1000" y="610"/>
                      </a:cubicBezTo>
                      <a:cubicBezTo>
                        <a:pt x="992" y="603"/>
                        <a:pt x="989" y="593"/>
                        <a:pt x="994" y="584"/>
                      </a:cubicBezTo>
                      <a:cubicBezTo>
                        <a:pt x="999" y="575"/>
                        <a:pt x="1009" y="571"/>
                        <a:pt x="1018" y="573"/>
                      </a:cubicBezTo>
                      <a:cubicBezTo>
                        <a:pt x="1024" y="575"/>
                        <a:pt x="1028" y="579"/>
                        <a:pt x="1031" y="585"/>
                      </a:cubicBezTo>
                      <a:cubicBezTo>
                        <a:pt x="1031" y="587"/>
                        <a:pt x="1032" y="589"/>
                        <a:pt x="1032" y="591"/>
                      </a:cubicBezTo>
                      <a:cubicBezTo>
                        <a:pt x="1032" y="596"/>
                        <a:pt x="1029" y="601"/>
                        <a:pt x="1024" y="604"/>
                      </a:cubicBezTo>
                      <a:cubicBezTo>
                        <a:pt x="1017" y="609"/>
                        <a:pt x="1007" y="607"/>
                        <a:pt x="1003" y="599"/>
                      </a:cubicBezTo>
                      <a:cubicBezTo>
                        <a:pt x="998" y="592"/>
                        <a:pt x="1000" y="582"/>
                        <a:pt x="1007" y="578"/>
                      </a:cubicBezTo>
                      <a:cubicBezTo>
                        <a:pt x="1011" y="575"/>
                        <a:pt x="1016" y="575"/>
                        <a:pt x="1020" y="576"/>
                      </a:cubicBezTo>
                      <a:cubicBezTo>
                        <a:pt x="1019" y="575"/>
                        <a:pt x="1019" y="575"/>
                        <a:pt x="1018" y="575"/>
                      </a:cubicBezTo>
                      <a:cubicBezTo>
                        <a:pt x="1009" y="573"/>
                        <a:pt x="1001" y="577"/>
                        <a:pt x="996" y="585"/>
                      </a:cubicBezTo>
                      <a:cubicBezTo>
                        <a:pt x="993" y="593"/>
                        <a:pt x="995" y="602"/>
                        <a:pt x="1002" y="607"/>
                      </a:cubicBezTo>
                      <a:cubicBezTo>
                        <a:pt x="1011" y="614"/>
                        <a:pt x="1024" y="612"/>
                        <a:pt x="1033" y="606"/>
                      </a:cubicBezTo>
                      <a:cubicBezTo>
                        <a:pt x="1061" y="583"/>
                        <a:pt x="1051" y="538"/>
                        <a:pt x="1029" y="515"/>
                      </a:cubicBezTo>
                      <a:cubicBezTo>
                        <a:pt x="1006" y="492"/>
                        <a:pt x="976" y="488"/>
                        <a:pt x="946" y="498"/>
                      </a:cubicBezTo>
                      <a:cubicBezTo>
                        <a:pt x="885" y="520"/>
                        <a:pt x="862" y="581"/>
                        <a:pt x="859" y="641"/>
                      </a:cubicBezTo>
                      <a:cubicBezTo>
                        <a:pt x="859" y="663"/>
                        <a:pt x="860" y="680"/>
                        <a:pt x="867" y="701"/>
                      </a:cubicBezTo>
                      <a:cubicBezTo>
                        <a:pt x="875" y="721"/>
                        <a:pt x="887" y="742"/>
                        <a:pt x="904" y="751"/>
                      </a:cubicBezTo>
                      <a:cubicBezTo>
                        <a:pt x="904" y="751"/>
                        <a:pt x="904" y="751"/>
                        <a:pt x="904" y="751"/>
                      </a:cubicBezTo>
                      <a:cubicBezTo>
                        <a:pt x="893" y="744"/>
                        <a:pt x="885" y="731"/>
                        <a:pt x="881" y="719"/>
                      </a:cubicBezTo>
                      <a:cubicBezTo>
                        <a:pt x="874" y="696"/>
                        <a:pt x="879" y="661"/>
                        <a:pt x="894" y="642"/>
                      </a:cubicBezTo>
                      <a:cubicBezTo>
                        <a:pt x="895" y="643"/>
                        <a:pt x="897" y="645"/>
                        <a:pt x="898" y="645"/>
                      </a:cubicBezTo>
                      <a:cubicBezTo>
                        <a:pt x="883" y="664"/>
                        <a:pt x="879" y="695"/>
                        <a:pt x="885" y="718"/>
                      </a:cubicBezTo>
                      <a:cubicBezTo>
                        <a:pt x="889" y="733"/>
                        <a:pt x="901" y="752"/>
                        <a:pt x="918" y="754"/>
                      </a:cubicBezTo>
                      <a:cubicBezTo>
                        <a:pt x="923" y="754"/>
                        <a:pt x="927" y="754"/>
                        <a:pt x="932" y="751"/>
                      </a:cubicBezTo>
                      <a:cubicBezTo>
                        <a:pt x="936" y="749"/>
                        <a:pt x="939" y="746"/>
                        <a:pt x="941" y="741"/>
                      </a:cubicBezTo>
                      <a:cubicBezTo>
                        <a:pt x="942" y="736"/>
                        <a:pt x="942" y="732"/>
                        <a:pt x="940" y="728"/>
                      </a:cubicBezTo>
                      <a:cubicBezTo>
                        <a:pt x="938" y="724"/>
                        <a:pt x="935" y="722"/>
                        <a:pt x="930" y="721"/>
                      </a:cubicBezTo>
                      <a:cubicBezTo>
                        <a:pt x="926" y="720"/>
                        <a:pt x="923" y="721"/>
                        <a:pt x="920" y="724"/>
                      </a:cubicBezTo>
                      <a:cubicBezTo>
                        <a:pt x="919" y="726"/>
                        <a:pt x="918" y="727"/>
                        <a:pt x="918" y="729"/>
                      </a:cubicBezTo>
                      <a:cubicBezTo>
                        <a:pt x="918" y="730"/>
                        <a:pt x="918" y="732"/>
                        <a:pt x="920" y="734"/>
                      </a:cubicBezTo>
                      <a:cubicBezTo>
                        <a:pt x="920" y="735"/>
                        <a:pt x="921" y="735"/>
                        <a:pt x="923" y="736"/>
                      </a:cubicBezTo>
                      <a:cubicBezTo>
                        <a:pt x="924" y="736"/>
                        <a:pt x="925" y="736"/>
                        <a:pt x="926" y="735"/>
                      </a:cubicBezTo>
                      <a:cubicBezTo>
                        <a:pt x="925" y="736"/>
                        <a:pt x="924" y="736"/>
                        <a:pt x="923" y="736"/>
                      </a:cubicBezTo>
                      <a:cubicBezTo>
                        <a:pt x="921" y="735"/>
                        <a:pt x="920" y="735"/>
                        <a:pt x="919" y="734"/>
                      </a:cubicBezTo>
                      <a:cubicBezTo>
                        <a:pt x="918" y="732"/>
                        <a:pt x="918" y="731"/>
                        <a:pt x="918" y="729"/>
                      </a:cubicBezTo>
                      <a:cubicBezTo>
                        <a:pt x="918" y="727"/>
                        <a:pt x="918" y="725"/>
                        <a:pt x="920" y="724"/>
                      </a:cubicBezTo>
                      <a:cubicBezTo>
                        <a:pt x="922" y="721"/>
                        <a:pt x="926" y="720"/>
                        <a:pt x="930" y="720"/>
                      </a:cubicBezTo>
                      <a:cubicBezTo>
                        <a:pt x="935" y="721"/>
                        <a:pt x="938" y="724"/>
                        <a:pt x="941" y="728"/>
                      </a:cubicBezTo>
                      <a:cubicBezTo>
                        <a:pt x="943" y="732"/>
                        <a:pt x="944" y="737"/>
                        <a:pt x="942" y="741"/>
                      </a:cubicBezTo>
                      <a:cubicBezTo>
                        <a:pt x="941" y="746"/>
                        <a:pt x="937" y="750"/>
                        <a:pt x="933" y="753"/>
                      </a:cubicBezTo>
                      <a:cubicBezTo>
                        <a:pt x="930" y="755"/>
                        <a:pt x="927" y="755"/>
                        <a:pt x="924" y="756"/>
                      </a:cubicBezTo>
                      <a:cubicBezTo>
                        <a:pt x="926" y="756"/>
                        <a:pt x="929" y="756"/>
                        <a:pt x="931" y="755"/>
                      </a:cubicBezTo>
                      <a:cubicBezTo>
                        <a:pt x="945" y="753"/>
                        <a:pt x="954" y="747"/>
                        <a:pt x="965" y="738"/>
                      </a:cubicBezTo>
                      <a:cubicBezTo>
                        <a:pt x="977" y="727"/>
                        <a:pt x="983" y="716"/>
                        <a:pt x="989" y="701"/>
                      </a:cubicBezTo>
                      <a:cubicBezTo>
                        <a:pt x="1001" y="674"/>
                        <a:pt x="1007" y="639"/>
                        <a:pt x="1035" y="623"/>
                      </a:cubicBezTo>
                      <a:cubicBezTo>
                        <a:pt x="1039" y="621"/>
                        <a:pt x="1043" y="619"/>
                        <a:pt x="1048" y="618"/>
                      </a:cubicBezTo>
                      <a:cubicBezTo>
                        <a:pt x="1052" y="616"/>
                        <a:pt x="1059" y="616"/>
                        <a:pt x="1065" y="615"/>
                      </a:cubicBezTo>
                      <a:cubicBezTo>
                        <a:pt x="1077" y="611"/>
                        <a:pt x="1080" y="600"/>
                        <a:pt x="1076" y="593"/>
                      </a:cubicBezTo>
                      <a:cubicBezTo>
                        <a:pt x="1075" y="591"/>
                        <a:pt x="1072" y="589"/>
                        <a:pt x="1069" y="588"/>
                      </a:cubicBezTo>
                      <a:cubicBezTo>
                        <a:pt x="1066" y="588"/>
                        <a:pt x="1063" y="589"/>
                        <a:pt x="1061" y="592"/>
                      </a:cubicBezTo>
                      <a:cubicBezTo>
                        <a:pt x="1060" y="595"/>
                        <a:pt x="1061" y="599"/>
                        <a:pt x="1064" y="600"/>
                      </a:cubicBezTo>
                      <a:cubicBezTo>
                        <a:pt x="1066" y="601"/>
                        <a:pt x="1069" y="600"/>
                        <a:pt x="1071" y="598"/>
                      </a:cubicBezTo>
                      <a:cubicBezTo>
                        <a:pt x="1070" y="600"/>
                        <a:pt x="1067" y="602"/>
                        <a:pt x="1064" y="602"/>
                      </a:cubicBezTo>
                      <a:cubicBezTo>
                        <a:pt x="1062" y="601"/>
                        <a:pt x="1060" y="600"/>
                        <a:pt x="1059" y="597"/>
                      </a:cubicBezTo>
                      <a:cubicBezTo>
                        <a:pt x="1056" y="589"/>
                        <a:pt x="1065" y="584"/>
                        <a:pt x="1072" y="586"/>
                      </a:cubicBezTo>
                      <a:cubicBezTo>
                        <a:pt x="1076" y="587"/>
                        <a:pt x="1079" y="591"/>
                        <a:pt x="1080" y="596"/>
                      </a:cubicBezTo>
                      <a:cubicBezTo>
                        <a:pt x="1082" y="603"/>
                        <a:pt x="1078" y="611"/>
                        <a:pt x="1069" y="615"/>
                      </a:cubicBezTo>
                      <a:close/>
                      <a:moveTo>
                        <a:pt x="1118" y="682"/>
                      </a:moveTo>
                      <a:cubicBezTo>
                        <a:pt x="1116" y="683"/>
                        <a:pt x="1114" y="683"/>
                        <a:pt x="1113" y="681"/>
                      </a:cubicBezTo>
                      <a:cubicBezTo>
                        <a:pt x="1111" y="679"/>
                        <a:pt x="1112" y="677"/>
                        <a:pt x="1114" y="676"/>
                      </a:cubicBezTo>
                      <a:cubicBezTo>
                        <a:pt x="1115" y="675"/>
                        <a:pt x="1118" y="675"/>
                        <a:pt x="1119" y="677"/>
                      </a:cubicBezTo>
                      <a:cubicBezTo>
                        <a:pt x="1120" y="679"/>
                        <a:pt x="1120" y="681"/>
                        <a:pt x="1118" y="682"/>
                      </a:cubicBezTo>
                      <a:close/>
                      <a:moveTo>
                        <a:pt x="1127" y="663"/>
                      </a:moveTo>
                      <a:cubicBezTo>
                        <a:pt x="1124" y="665"/>
                        <a:pt x="1119" y="664"/>
                        <a:pt x="1117" y="661"/>
                      </a:cubicBezTo>
                      <a:cubicBezTo>
                        <a:pt x="1114" y="657"/>
                        <a:pt x="1115" y="653"/>
                        <a:pt x="1119" y="650"/>
                      </a:cubicBezTo>
                      <a:cubicBezTo>
                        <a:pt x="1122" y="648"/>
                        <a:pt x="1127" y="649"/>
                        <a:pt x="1129" y="652"/>
                      </a:cubicBezTo>
                      <a:cubicBezTo>
                        <a:pt x="1132" y="656"/>
                        <a:pt x="1131" y="661"/>
                        <a:pt x="1127" y="663"/>
                      </a:cubicBezTo>
                      <a:close/>
                      <a:moveTo>
                        <a:pt x="1124" y="675"/>
                      </a:moveTo>
                      <a:cubicBezTo>
                        <a:pt x="1122" y="676"/>
                        <a:pt x="1119" y="676"/>
                        <a:pt x="1117" y="674"/>
                      </a:cubicBezTo>
                      <a:cubicBezTo>
                        <a:pt x="1116" y="671"/>
                        <a:pt x="1117" y="668"/>
                        <a:pt x="1119" y="667"/>
                      </a:cubicBezTo>
                      <a:cubicBezTo>
                        <a:pt x="1121" y="665"/>
                        <a:pt x="1124" y="666"/>
                        <a:pt x="1126" y="668"/>
                      </a:cubicBezTo>
                      <a:cubicBezTo>
                        <a:pt x="1127" y="670"/>
                        <a:pt x="1127" y="673"/>
                        <a:pt x="1124" y="675"/>
                      </a:cubicBezTo>
                      <a:close/>
                      <a:moveTo>
                        <a:pt x="1370" y="476"/>
                      </a:moveTo>
                      <a:cubicBezTo>
                        <a:pt x="1367" y="476"/>
                        <a:pt x="1364" y="476"/>
                        <a:pt x="1361" y="478"/>
                      </a:cubicBezTo>
                      <a:cubicBezTo>
                        <a:pt x="1358" y="480"/>
                        <a:pt x="1356" y="484"/>
                        <a:pt x="1358" y="489"/>
                      </a:cubicBezTo>
                      <a:cubicBezTo>
                        <a:pt x="1359" y="494"/>
                        <a:pt x="1364" y="497"/>
                        <a:pt x="1368" y="497"/>
                      </a:cubicBezTo>
                      <a:cubicBezTo>
                        <a:pt x="1376" y="496"/>
                        <a:pt x="1376" y="490"/>
                        <a:pt x="1380" y="486"/>
                      </a:cubicBezTo>
                      <a:cubicBezTo>
                        <a:pt x="1383" y="482"/>
                        <a:pt x="1390" y="482"/>
                        <a:pt x="1397" y="486"/>
                      </a:cubicBezTo>
                      <a:cubicBezTo>
                        <a:pt x="1404" y="490"/>
                        <a:pt x="1408" y="498"/>
                        <a:pt x="1405" y="506"/>
                      </a:cubicBezTo>
                      <a:cubicBezTo>
                        <a:pt x="1404" y="511"/>
                        <a:pt x="1400" y="515"/>
                        <a:pt x="1395" y="513"/>
                      </a:cubicBezTo>
                      <a:cubicBezTo>
                        <a:pt x="1399" y="510"/>
                        <a:pt x="1399" y="503"/>
                        <a:pt x="1392" y="502"/>
                      </a:cubicBezTo>
                      <a:cubicBezTo>
                        <a:pt x="1388" y="501"/>
                        <a:pt x="1381" y="503"/>
                        <a:pt x="1373" y="506"/>
                      </a:cubicBezTo>
                      <a:cubicBezTo>
                        <a:pt x="1365" y="508"/>
                        <a:pt x="1358" y="509"/>
                        <a:pt x="1351" y="506"/>
                      </a:cubicBezTo>
                      <a:cubicBezTo>
                        <a:pt x="1338" y="502"/>
                        <a:pt x="1333" y="485"/>
                        <a:pt x="1340" y="474"/>
                      </a:cubicBezTo>
                      <a:cubicBezTo>
                        <a:pt x="1344" y="468"/>
                        <a:pt x="1351" y="465"/>
                        <a:pt x="1357" y="463"/>
                      </a:cubicBezTo>
                      <a:cubicBezTo>
                        <a:pt x="1364" y="461"/>
                        <a:pt x="1384" y="461"/>
                        <a:pt x="1390" y="454"/>
                      </a:cubicBezTo>
                      <a:cubicBezTo>
                        <a:pt x="1394" y="449"/>
                        <a:pt x="1392" y="443"/>
                        <a:pt x="1388" y="441"/>
                      </a:cubicBezTo>
                      <a:cubicBezTo>
                        <a:pt x="1392" y="437"/>
                        <a:pt x="1400" y="440"/>
                        <a:pt x="1403" y="446"/>
                      </a:cubicBezTo>
                      <a:cubicBezTo>
                        <a:pt x="1408" y="456"/>
                        <a:pt x="1402" y="472"/>
                        <a:pt x="1388" y="477"/>
                      </a:cubicBezTo>
                      <a:cubicBezTo>
                        <a:pt x="1383" y="479"/>
                        <a:pt x="1378" y="478"/>
                        <a:pt x="1370" y="476"/>
                      </a:cubicBezTo>
                      <a:close/>
                      <a:moveTo>
                        <a:pt x="939" y="197"/>
                      </a:moveTo>
                      <a:cubicBezTo>
                        <a:pt x="938" y="194"/>
                        <a:pt x="939" y="191"/>
                        <a:pt x="942" y="190"/>
                      </a:cubicBezTo>
                      <a:cubicBezTo>
                        <a:pt x="944" y="188"/>
                        <a:pt x="948" y="189"/>
                        <a:pt x="949" y="192"/>
                      </a:cubicBezTo>
                      <a:cubicBezTo>
                        <a:pt x="950" y="195"/>
                        <a:pt x="949" y="198"/>
                        <a:pt x="946" y="199"/>
                      </a:cubicBezTo>
                      <a:cubicBezTo>
                        <a:pt x="944" y="201"/>
                        <a:pt x="941" y="200"/>
                        <a:pt x="939" y="197"/>
                      </a:cubicBezTo>
                      <a:close/>
                      <a:moveTo>
                        <a:pt x="932" y="189"/>
                      </a:moveTo>
                      <a:cubicBezTo>
                        <a:pt x="931" y="187"/>
                        <a:pt x="932" y="184"/>
                        <a:pt x="934" y="183"/>
                      </a:cubicBezTo>
                      <a:cubicBezTo>
                        <a:pt x="936" y="182"/>
                        <a:pt x="939" y="183"/>
                        <a:pt x="940" y="185"/>
                      </a:cubicBezTo>
                      <a:cubicBezTo>
                        <a:pt x="941" y="187"/>
                        <a:pt x="940" y="190"/>
                        <a:pt x="938" y="191"/>
                      </a:cubicBezTo>
                      <a:cubicBezTo>
                        <a:pt x="936" y="192"/>
                        <a:pt x="933" y="191"/>
                        <a:pt x="932" y="189"/>
                      </a:cubicBezTo>
                      <a:close/>
                      <a:moveTo>
                        <a:pt x="952" y="202"/>
                      </a:moveTo>
                      <a:cubicBezTo>
                        <a:pt x="950" y="198"/>
                        <a:pt x="951" y="193"/>
                        <a:pt x="956" y="191"/>
                      </a:cubicBezTo>
                      <a:cubicBezTo>
                        <a:pt x="960" y="189"/>
                        <a:pt x="965" y="191"/>
                        <a:pt x="967" y="195"/>
                      </a:cubicBezTo>
                      <a:cubicBezTo>
                        <a:pt x="969" y="199"/>
                        <a:pt x="967" y="204"/>
                        <a:pt x="963" y="206"/>
                      </a:cubicBezTo>
                      <a:cubicBezTo>
                        <a:pt x="959" y="208"/>
                        <a:pt x="954" y="206"/>
                        <a:pt x="952" y="202"/>
                      </a:cubicBezTo>
                      <a:close/>
                      <a:moveTo>
                        <a:pt x="1258" y="469"/>
                      </a:moveTo>
                      <a:cubicBezTo>
                        <a:pt x="1251" y="466"/>
                        <a:pt x="1246" y="462"/>
                        <a:pt x="1243" y="456"/>
                      </a:cubicBezTo>
                      <a:cubicBezTo>
                        <a:pt x="1240" y="450"/>
                        <a:pt x="1240" y="442"/>
                        <a:pt x="1245" y="437"/>
                      </a:cubicBezTo>
                      <a:cubicBezTo>
                        <a:pt x="1250" y="431"/>
                        <a:pt x="1259" y="430"/>
                        <a:pt x="1267" y="432"/>
                      </a:cubicBezTo>
                      <a:cubicBezTo>
                        <a:pt x="1278" y="435"/>
                        <a:pt x="1285" y="444"/>
                        <a:pt x="1287" y="455"/>
                      </a:cubicBezTo>
                      <a:cubicBezTo>
                        <a:pt x="1289" y="464"/>
                        <a:pt x="1288" y="473"/>
                        <a:pt x="1286" y="482"/>
                      </a:cubicBezTo>
                      <a:cubicBezTo>
                        <a:pt x="1286" y="481"/>
                        <a:pt x="1287" y="480"/>
                        <a:pt x="1288" y="479"/>
                      </a:cubicBezTo>
                      <a:cubicBezTo>
                        <a:pt x="1300" y="459"/>
                        <a:pt x="1315" y="441"/>
                        <a:pt x="1334" y="427"/>
                      </a:cubicBezTo>
                      <a:cubicBezTo>
                        <a:pt x="1354" y="410"/>
                        <a:pt x="1372" y="403"/>
                        <a:pt x="1384" y="376"/>
                      </a:cubicBezTo>
                      <a:cubicBezTo>
                        <a:pt x="1386" y="371"/>
                        <a:pt x="1388" y="365"/>
                        <a:pt x="1389" y="359"/>
                      </a:cubicBezTo>
                      <a:cubicBezTo>
                        <a:pt x="1390" y="350"/>
                        <a:pt x="1390" y="344"/>
                        <a:pt x="1388" y="335"/>
                      </a:cubicBezTo>
                      <a:cubicBezTo>
                        <a:pt x="1385" y="327"/>
                        <a:pt x="1383" y="321"/>
                        <a:pt x="1378" y="314"/>
                      </a:cubicBezTo>
                      <a:cubicBezTo>
                        <a:pt x="1359" y="290"/>
                        <a:pt x="1332" y="285"/>
                        <a:pt x="1304" y="296"/>
                      </a:cubicBezTo>
                      <a:cubicBezTo>
                        <a:pt x="1292" y="301"/>
                        <a:pt x="1283" y="310"/>
                        <a:pt x="1280" y="323"/>
                      </a:cubicBezTo>
                      <a:cubicBezTo>
                        <a:pt x="1278" y="334"/>
                        <a:pt x="1281" y="345"/>
                        <a:pt x="1289" y="352"/>
                      </a:cubicBezTo>
                      <a:cubicBezTo>
                        <a:pt x="1295" y="358"/>
                        <a:pt x="1303" y="361"/>
                        <a:pt x="1312" y="361"/>
                      </a:cubicBezTo>
                      <a:cubicBezTo>
                        <a:pt x="1316" y="361"/>
                        <a:pt x="1319" y="360"/>
                        <a:pt x="1322" y="358"/>
                      </a:cubicBezTo>
                      <a:cubicBezTo>
                        <a:pt x="1321" y="359"/>
                        <a:pt x="1320" y="359"/>
                        <a:pt x="1319" y="359"/>
                      </a:cubicBezTo>
                      <a:cubicBezTo>
                        <a:pt x="1311" y="359"/>
                        <a:pt x="1305" y="353"/>
                        <a:pt x="1304" y="345"/>
                      </a:cubicBezTo>
                      <a:cubicBezTo>
                        <a:pt x="1304" y="338"/>
                        <a:pt x="1310" y="331"/>
                        <a:pt x="1318" y="331"/>
                      </a:cubicBezTo>
                      <a:cubicBezTo>
                        <a:pt x="1326" y="330"/>
                        <a:pt x="1332" y="336"/>
                        <a:pt x="1333" y="344"/>
                      </a:cubicBezTo>
                      <a:cubicBezTo>
                        <a:pt x="1333" y="355"/>
                        <a:pt x="1322" y="362"/>
                        <a:pt x="1312" y="363"/>
                      </a:cubicBezTo>
                      <a:cubicBezTo>
                        <a:pt x="1303" y="364"/>
                        <a:pt x="1294" y="361"/>
                        <a:pt x="1287" y="355"/>
                      </a:cubicBezTo>
                      <a:cubicBezTo>
                        <a:pt x="1279" y="347"/>
                        <a:pt x="1275" y="338"/>
                        <a:pt x="1276" y="327"/>
                      </a:cubicBezTo>
                      <a:cubicBezTo>
                        <a:pt x="1274" y="337"/>
                        <a:pt x="1274" y="347"/>
                        <a:pt x="1276" y="355"/>
                      </a:cubicBezTo>
                      <a:cubicBezTo>
                        <a:pt x="1275" y="355"/>
                        <a:pt x="1273" y="356"/>
                        <a:pt x="1272" y="357"/>
                      </a:cubicBezTo>
                      <a:cubicBezTo>
                        <a:pt x="1269" y="342"/>
                        <a:pt x="1271" y="329"/>
                        <a:pt x="1275" y="320"/>
                      </a:cubicBezTo>
                      <a:cubicBezTo>
                        <a:pt x="1265" y="338"/>
                        <a:pt x="1264" y="356"/>
                        <a:pt x="1269" y="373"/>
                      </a:cubicBezTo>
                      <a:cubicBezTo>
                        <a:pt x="1273" y="384"/>
                        <a:pt x="1279" y="393"/>
                        <a:pt x="1290" y="402"/>
                      </a:cubicBezTo>
                      <a:cubicBezTo>
                        <a:pt x="1295" y="406"/>
                        <a:pt x="1300" y="410"/>
                        <a:pt x="1306" y="415"/>
                      </a:cubicBezTo>
                      <a:cubicBezTo>
                        <a:pt x="1311" y="419"/>
                        <a:pt x="1314" y="424"/>
                        <a:pt x="1315" y="430"/>
                      </a:cubicBezTo>
                      <a:cubicBezTo>
                        <a:pt x="1315" y="436"/>
                        <a:pt x="1313" y="441"/>
                        <a:pt x="1309" y="444"/>
                      </a:cubicBezTo>
                      <a:cubicBezTo>
                        <a:pt x="1305" y="447"/>
                        <a:pt x="1300" y="447"/>
                        <a:pt x="1296" y="444"/>
                      </a:cubicBezTo>
                      <a:cubicBezTo>
                        <a:pt x="1293" y="443"/>
                        <a:pt x="1291" y="440"/>
                        <a:pt x="1291" y="437"/>
                      </a:cubicBezTo>
                      <a:cubicBezTo>
                        <a:pt x="1290" y="433"/>
                        <a:pt x="1293" y="429"/>
                        <a:pt x="1297" y="429"/>
                      </a:cubicBezTo>
                      <a:cubicBezTo>
                        <a:pt x="1300" y="428"/>
                        <a:pt x="1302" y="430"/>
                        <a:pt x="1303" y="433"/>
                      </a:cubicBezTo>
                      <a:cubicBezTo>
                        <a:pt x="1304" y="436"/>
                        <a:pt x="1302" y="439"/>
                        <a:pt x="1299" y="440"/>
                      </a:cubicBezTo>
                      <a:cubicBezTo>
                        <a:pt x="1296" y="440"/>
                        <a:pt x="1293" y="438"/>
                        <a:pt x="1292" y="435"/>
                      </a:cubicBezTo>
                      <a:cubicBezTo>
                        <a:pt x="1292" y="435"/>
                        <a:pt x="1292" y="434"/>
                        <a:pt x="1292" y="433"/>
                      </a:cubicBezTo>
                      <a:cubicBezTo>
                        <a:pt x="1292" y="435"/>
                        <a:pt x="1292" y="436"/>
                        <a:pt x="1292" y="437"/>
                      </a:cubicBezTo>
                      <a:cubicBezTo>
                        <a:pt x="1292" y="440"/>
                        <a:pt x="1294" y="442"/>
                        <a:pt x="1296" y="443"/>
                      </a:cubicBezTo>
                      <a:cubicBezTo>
                        <a:pt x="1300" y="445"/>
                        <a:pt x="1304" y="445"/>
                        <a:pt x="1308" y="442"/>
                      </a:cubicBezTo>
                      <a:cubicBezTo>
                        <a:pt x="1311" y="440"/>
                        <a:pt x="1313" y="435"/>
                        <a:pt x="1312" y="431"/>
                      </a:cubicBezTo>
                      <a:cubicBezTo>
                        <a:pt x="1312" y="425"/>
                        <a:pt x="1308" y="421"/>
                        <a:pt x="1304" y="417"/>
                      </a:cubicBezTo>
                      <a:cubicBezTo>
                        <a:pt x="1298" y="412"/>
                        <a:pt x="1293" y="409"/>
                        <a:pt x="1289" y="405"/>
                      </a:cubicBezTo>
                      <a:cubicBezTo>
                        <a:pt x="1278" y="397"/>
                        <a:pt x="1271" y="386"/>
                        <a:pt x="1267" y="374"/>
                      </a:cubicBezTo>
                      <a:cubicBezTo>
                        <a:pt x="1263" y="363"/>
                        <a:pt x="1262" y="351"/>
                        <a:pt x="1265" y="339"/>
                      </a:cubicBezTo>
                      <a:cubicBezTo>
                        <a:pt x="1268" y="322"/>
                        <a:pt x="1280" y="306"/>
                        <a:pt x="1295" y="296"/>
                      </a:cubicBezTo>
                      <a:cubicBezTo>
                        <a:pt x="1294" y="296"/>
                        <a:pt x="1292" y="296"/>
                        <a:pt x="1291" y="296"/>
                      </a:cubicBezTo>
                      <a:cubicBezTo>
                        <a:pt x="1286" y="297"/>
                        <a:pt x="1282" y="297"/>
                        <a:pt x="1277" y="296"/>
                      </a:cubicBezTo>
                      <a:cubicBezTo>
                        <a:pt x="1269" y="295"/>
                        <a:pt x="1262" y="294"/>
                        <a:pt x="1255" y="291"/>
                      </a:cubicBezTo>
                      <a:cubicBezTo>
                        <a:pt x="1231" y="278"/>
                        <a:pt x="1230" y="248"/>
                        <a:pt x="1244" y="229"/>
                      </a:cubicBezTo>
                      <a:cubicBezTo>
                        <a:pt x="1250" y="222"/>
                        <a:pt x="1258" y="216"/>
                        <a:pt x="1267" y="214"/>
                      </a:cubicBezTo>
                      <a:cubicBezTo>
                        <a:pt x="1266" y="217"/>
                        <a:pt x="1266" y="217"/>
                        <a:pt x="1266" y="217"/>
                      </a:cubicBezTo>
                      <a:cubicBezTo>
                        <a:pt x="1259" y="220"/>
                        <a:pt x="1252" y="225"/>
                        <a:pt x="1248" y="232"/>
                      </a:cubicBezTo>
                      <a:cubicBezTo>
                        <a:pt x="1236" y="249"/>
                        <a:pt x="1236" y="276"/>
                        <a:pt x="1257" y="287"/>
                      </a:cubicBezTo>
                      <a:cubicBezTo>
                        <a:pt x="1264" y="290"/>
                        <a:pt x="1270" y="291"/>
                        <a:pt x="1277" y="292"/>
                      </a:cubicBezTo>
                      <a:cubicBezTo>
                        <a:pt x="1282" y="292"/>
                        <a:pt x="1286" y="292"/>
                        <a:pt x="1291" y="291"/>
                      </a:cubicBezTo>
                      <a:cubicBezTo>
                        <a:pt x="1312" y="290"/>
                        <a:pt x="1326" y="282"/>
                        <a:pt x="1348" y="288"/>
                      </a:cubicBezTo>
                      <a:cubicBezTo>
                        <a:pt x="1361" y="291"/>
                        <a:pt x="1372" y="299"/>
                        <a:pt x="1381" y="311"/>
                      </a:cubicBezTo>
                      <a:cubicBezTo>
                        <a:pt x="1386" y="319"/>
                        <a:pt x="1389" y="325"/>
                        <a:pt x="1392" y="334"/>
                      </a:cubicBezTo>
                      <a:cubicBezTo>
                        <a:pt x="1394" y="343"/>
                        <a:pt x="1394" y="351"/>
                        <a:pt x="1393" y="360"/>
                      </a:cubicBezTo>
                      <a:cubicBezTo>
                        <a:pt x="1390" y="373"/>
                        <a:pt x="1385" y="383"/>
                        <a:pt x="1376" y="394"/>
                      </a:cubicBezTo>
                      <a:cubicBezTo>
                        <a:pt x="1382" y="389"/>
                        <a:pt x="1386" y="384"/>
                        <a:pt x="1388" y="383"/>
                      </a:cubicBezTo>
                      <a:cubicBezTo>
                        <a:pt x="1408" y="362"/>
                        <a:pt x="1425" y="340"/>
                        <a:pt x="1439" y="317"/>
                      </a:cubicBezTo>
                      <a:cubicBezTo>
                        <a:pt x="1443" y="310"/>
                        <a:pt x="1445" y="305"/>
                        <a:pt x="1444" y="299"/>
                      </a:cubicBezTo>
                      <a:cubicBezTo>
                        <a:pt x="1443" y="295"/>
                        <a:pt x="1442" y="291"/>
                        <a:pt x="1439" y="289"/>
                      </a:cubicBezTo>
                      <a:cubicBezTo>
                        <a:pt x="1435" y="285"/>
                        <a:pt x="1428" y="283"/>
                        <a:pt x="1424" y="287"/>
                      </a:cubicBezTo>
                      <a:cubicBezTo>
                        <a:pt x="1421" y="289"/>
                        <a:pt x="1420" y="292"/>
                        <a:pt x="1421" y="296"/>
                      </a:cubicBezTo>
                      <a:cubicBezTo>
                        <a:pt x="1422" y="299"/>
                        <a:pt x="1426" y="302"/>
                        <a:pt x="1429" y="300"/>
                      </a:cubicBezTo>
                      <a:cubicBezTo>
                        <a:pt x="1432" y="299"/>
                        <a:pt x="1433" y="296"/>
                        <a:pt x="1433" y="293"/>
                      </a:cubicBezTo>
                      <a:cubicBezTo>
                        <a:pt x="1435" y="295"/>
                        <a:pt x="1435" y="299"/>
                        <a:pt x="1432" y="302"/>
                      </a:cubicBezTo>
                      <a:cubicBezTo>
                        <a:pt x="1426" y="309"/>
                        <a:pt x="1412" y="303"/>
                        <a:pt x="1414" y="292"/>
                      </a:cubicBezTo>
                      <a:cubicBezTo>
                        <a:pt x="1415" y="283"/>
                        <a:pt x="1423" y="278"/>
                        <a:pt x="1431" y="279"/>
                      </a:cubicBezTo>
                      <a:cubicBezTo>
                        <a:pt x="1442" y="280"/>
                        <a:pt x="1450" y="293"/>
                        <a:pt x="1445" y="306"/>
                      </a:cubicBezTo>
                      <a:cubicBezTo>
                        <a:pt x="1456" y="286"/>
                        <a:pt x="1465" y="265"/>
                        <a:pt x="1471" y="244"/>
                      </a:cubicBezTo>
                      <a:cubicBezTo>
                        <a:pt x="1466" y="252"/>
                        <a:pt x="1461" y="258"/>
                        <a:pt x="1454" y="263"/>
                      </a:cubicBezTo>
                      <a:cubicBezTo>
                        <a:pt x="1433" y="280"/>
                        <a:pt x="1399" y="277"/>
                        <a:pt x="1392" y="245"/>
                      </a:cubicBezTo>
                      <a:cubicBezTo>
                        <a:pt x="1391" y="237"/>
                        <a:pt x="1392" y="229"/>
                        <a:pt x="1395" y="220"/>
                      </a:cubicBezTo>
                      <a:cubicBezTo>
                        <a:pt x="1400" y="207"/>
                        <a:pt x="1412" y="196"/>
                        <a:pt x="1413" y="182"/>
                      </a:cubicBezTo>
                      <a:cubicBezTo>
                        <a:pt x="1414" y="175"/>
                        <a:pt x="1411" y="169"/>
                        <a:pt x="1406" y="165"/>
                      </a:cubicBezTo>
                      <a:cubicBezTo>
                        <a:pt x="1395" y="156"/>
                        <a:pt x="1376" y="161"/>
                        <a:pt x="1372" y="174"/>
                      </a:cubicBezTo>
                      <a:cubicBezTo>
                        <a:pt x="1370" y="180"/>
                        <a:pt x="1373" y="187"/>
                        <a:pt x="1378" y="190"/>
                      </a:cubicBezTo>
                      <a:cubicBezTo>
                        <a:pt x="1385" y="194"/>
                        <a:pt x="1394" y="191"/>
                        <a:pt x="1394" y="185"/>
                      </a:cubicBezTo>
                      <a:cubicBezTo>
                        <a:pt x="1395" y="188"/>
                        <a:pt x="1394" y="194"/>
                        <a:pt x="1389" y="196"/>
                      </a:cubicBezTo>
                      <a:cubicBezTo>
                        <a:pt x="1380" y="200"/>
                        <a:pt x="1371" y="193"/>
                        <a:pt x="1368" y="185"/>
                      </a:cubicBezTo>
                      <a:cubicBezTo>
                        <a:pt x="1364" y="175"/>
                        <a:pt x="1368" y="167"/>
                        <a:pt x="1374" y="161"/>
                      </a:cubicBezTo>
                      <a:cubicBezTo>
                        <a:pt x="1384" y="151"/>
                        <a:pt x="1402" y="150"/>
                        <a:pt x="1412" y="163"/>
                      </a:cubicBezTo>
                      <a:cubicBezTo>
                        <a:pt x="1417" y="170"/>
                        <a:pt x="1418" y="176"/>
                        <a:pt x="1418" y="182"/>
                      </a:cubicBezTo>
                      <a:cubicBezTo>
                        <a:pt x="1417" y="194"/>
                        <a:pt x="1410" y="203"/>
                        <a:pt x="1410" y="214"/>
                      </a:cubicBezTo>
                      <a:cubicBezTo>
                        <a:pt x="1409" y="232"/>
                        <a:pt x="1421" y="248"/>
                        <a:pt x="1438" y="247"/>
                      </a:cubicBezTo>
                      <a:cubicBezTo>
                        <a:pt x="1457" y="246"/>
                        <a:pt x="1475" y="223"/>
                        <a:pt x="1477" y="202"/>
                      </a:cubicBezTo>
                      <a:cubicBezTo>
                        <a:pt x="1479" y="191"/>
                        <a:pt x="1473" y="178"/>
                        <a:pt x="1463" y="171"/>
                      </a:cubicBezTo>
                      <a:cubicBezTo>
                        <a:pt x="1450" y="163"/>
                        <a:pt x="1429" y="170"/>
                        <a:pt x="1430" y="188"/>
                      </a:cubicBezTo>
                      <a:cubicBezTo>
                        <a:pt x="1431" y="194"/>
                        <a:pt x="1433" y="198"/>
                        <a:pt x="1437" y="201"/>
                      </a:cubicBezTo>
                      <a:cubicBezTo>
                        <a:pt x="1444" y="206"/>
                        <a:pt x="1458" y="202"/>
                        <a:pt x="1458" y="191"/>
                      </a:cubicBezTo>
                      <a:cubicBezTo>
                        <a:pt x="1457" y="185"/>
                        <a:pt x="1451" y="181"/>
                        <a:pt x="1447" y="185"/>
                      </a:cubicBezTo>
                      <a:cubicBezTo>
                        <a:pt x="1449" y="178"/>
                        <a:pt x="1459" y="180"/>
                        <a:pt x="1461" y="188"/>
                      </a:cubicBezTo>
                      <a:cubicBezTo>
                        <a:pt x="1465" y="203"/>
                        <a:pt x="1446" y="214"/>
                        <a:pt x="1434" y="204"/>
                      </a:cubicBezTo>
                      <a:cubicBezTo>
                        <a:pt x="1427" y="197"/>
                        <a:pt x="1424" y="184"/>
                        <a:pt x="1430" y="174"/>
                      </a:cubicBezTo>
                      <a:cubicBezTo>
                        <a:pt x="1439" y="161"/>
                        <a:pt x="1462" y="160"/>
                        <a:pt x="1474" y="176"/>
                      </a:cubicBezTo>
                      <a:cubicBezTo>
                        <a:pt x="1475" y="177"/>
                        <a:pt x="1476" y="179"/>
                        <a:pt x="1477" y="180"/>
                      </a:cubicBezTo>
                      <a:cubicBezTo>
                        <a:pt x="1475" y="174"/>
                        <a:pt x="1473" y="168"/>
                        <a:pt x="1469" y="161"/>
                      </a:cubicBezTo>
                      <a:cubicBezTo>
                        <a:pt x="1469" y="161"/>
                        <a:pt x="1469" y="161"/>
                        <a:pt x="1469" y="161"/>
                      </a:cubicBezTo>
                      <a:cubicBezTo>
                        <a:pt x="1464" y="152"/>
                        <a:pt x="1459" y="147"/>
                        <a:pt x="1450" y="141"/>
                      </a:cubicBezTo>
                      <a:cubicBezTo>
                        <a:pt x="1460" y="144"/>
                        <a:pt x="1467" y="151"/>
                        <a:pt x="1472" y="160"/>
                      </a:cubicBezTo>
                      <a:cubicBezTo>
                        <a:pt x="1472" y="160"/>
                        <a:pt x="1472" y="160"/>
                        <a:pt x="1472" y="160"/>
                      </a:cubicBezTo>
                      <a:cubicBezTo>
                        <a:pt x="1474" y="164"/>
                        <a:pt x="1476" y="169"/>
                        <a:pt x="1478" y="173"/>
                      </a:cubicBezTo>
                      <a:cubicBezTo>
                        <a:pt x="1477" y="158"/>
                        <a:pt x="1474" y="143"/>
                        <a:pt x="1469" y="128"/>
                      </a:cubicBezTo>
                      <a:cubicBezTo>
                        <a:pt x="1460" y="102"/>
                        <a:pt x="1449" y="83"/>
                        <a:pt x="1429" y="65"/>
                      </a:cubicBezTo>
                      <a:cubicBezTo>
                        <a:pt x="1409" y="48"/>
                        <a:pt x="1386" y="37"/>
                        <a:pt x="1362" y="33"/>
                      </a:cubicBezTo>
                      <a:cubicBezTo>
                        <a:pt x="1349" y="31"/>
                        <a:pt x="1342" y="31"/>
                        <a:pt x="1330" y="35"/>
                      </a:cubicBezTo>
                      <a:cubicBezTo>
                        <a:pt x="1306" y="45"/>
                        <a:pt x="1288" y="69"/>
                        <a:pt x="1287" y="89"/>
                      </a:cubicBezTo>
                      <a:cubicBezTo>
                        <a:pt x="1287" y="101"/>
                        <a:pt x="1294" y="112"/>
                        <a:pt x="1306" y="111"/>
                      </a:cubicBezTo>
                      <a:cubicBezTo>
                        <a:pt x="1313" y="110"/>
                        <a:pt x="1317" y="104"/>
                        <a:pt x="1316" y="96"/>
                      </a:cubicBezTo>
                      <a:cubicBezTo>
                        <a:pt x="1326" y="103"/>
                        <a:pt x="1318" y="121"/>
                        <a:pt x="1304" y="125"/>
                      </a:cubicBezTo>
                      <a:cubicBezTo>
                        <a:pt x="1289" y="130"/>
                        <a:pt x="1278" y="124"/>
                        <a:pt x="1271" y="116"/>
                      </a:cubicBezTo>
                      <a:cubicBezTo>
                        <a:pt x="1261" y="104"/>
                        <a:pt x="1261" y="83"/>
                        <a:pt x="1273" y="67"/>
                      </a:cubicBezTo>
                      <a:cubicBezTo>
                        <a:pt x="1284" y="50"/>
                        <a:pt x="1302" y="38"/>
                        <a:pt x="1322" y="33"/>
                      </a:cubicBezTo>
                      <a:cubicBezTo>
                        <a:pt x="1317" y="34"/>
                        <a:pt x="1313" y="35"/>
                        <a:pt x="1308" y="36"/>
                      </a:cubicBezTo>
                      <a:cubicBezTo>
                        <a:pt x="1279" y="46"/>
                        <a:pt x="1254" y="63"/>
                        <a:pt x="1239" y="90"/>
                      </a:cubicBezTo>
                      <a:cubicBezTo>
                        <a:pt x="1231" y="105"/>
                        <a:pt x="1231" y="118"/>
                        <a:pt x="1238" y="133"/>
                      </a:cubicBezTo>
                      <a:cubicBezTo>
                        <a:pt x="1243" y="142"/>
                        <a:pt x="1255" y="152"/>
                        <a:pt x="1266" y="152"/>
                      </a:cubicBezTo>
                      <a:cubicBezTo>
                        <a:pt x="1276" y="152"/>
                        <a:pt x="1283" y="144"/>
                        <a:pt x="1278" y="135"/>
                      </a:cubicBezTo>
                      <a:cubicBezTo>
                        <a:pt x="1285" y="135"/>
                        <a:pt x="1290" y="141"/>
                        <a:pt x="1288" y="148"/>
                      </a:cubicBezTo>
                      <a:cubicBezTo>
                        <a:pt x="1287" y="154"/>
                        <a:pt x="1281" y="160"/>
                        <a:pt x="1272" y="161"/>
                      </a:cubicBezTo>
                      <a:cubicBezTo>
                        <a:pt x="1267" y="162"/>
                        <a:pt x="1261" y="161"/>
                        <a:pt x="1256" y="158"/>
                      </a:cubicBezTo>
                      <a:cubicBezTo>
                        <a:pt x="1247" y="154"/>
                        <a:pt x="1239" y="145"/>
                        <a:pt x="1234" y="136"/>
                      </a:cubicBezTo>
                      <a:cubicBezTo>
                        <a:pt x="1231" y="128"/>
                        <a:pt x="1230" y="120"/>
                        <a:pt x="1230" y="113"/>
                      </a:cubicBezTo>
                      <a:cubicBezTo>
                        <a:pt x="1226" y="135"/>
                        <a:pt x="1232" y="158"/>
                        <a:pt x="1250" y="175"/>
                      </a:cubicBezTo>
                      <a:cubicBezTo>
                        <a:pt x="1259" y="183"/>
                        <a:pt x="1270" y="188"/>
                        <a:pt x="1281" y="190"/>
                      </a:cubicBezTo>
                      <a:cubicBezTo>
                        <a:pt x="1334" y="201"/>
                        <a:pt x="1317" y="157"/>
                        <a:pt x="1322" y="131"/>
                      </a:cubicBezTo>
                      <a:cubicBezTo>
                        <a:pt x="1329" y="99"/>
                        <a:pt x="1370" y="115"/>
                        <a:pt x="1364" y="148"/>
                      </a:cubicBezTo>
                      <a:cubicBezTo>
                        <a:pt x="1359" y="176"/>
                        <a:pt x="1332" y="189"/>
                        <a:pt x="1306" y="192"/>
                      </a:cubicBezTo>
                      <a:cubicBezTo>
                        <a:pt x="1311" y="192"/>
                        <a:pt x="1316" y="193"/>
                        <a:pt x="1320" y="195"/>
                      </a:cubicBezTo>
                      <a:cubicBezTo>
                        <a:pt x="1330" y="200"/>
                        <a:pt x="1339" y="211"/>
                        <a:pt x="1334" y="222"/>
                      </a:cubicBezTo>
                      <a:cubicBezTo>
                        <a:pt x="1332" y="227"/>
                        <a:pt x="1327" y="230"/>
                        <a:pt x="1322" y="231"/>
                      </a:cubicBezTo>
                      <a:cubicBezTo>
                        <a:pt x="1318" y="231"/>
                        <a:pt x="1315" y="229"/>
                        <a:pt x="1312" y="226"/>
                      </a:cubicBezTo>
                      <a:cubicBezTo>
                        <a:pt x="1309" y="223"/>
                        <a:pt x="1308" y="219"/>
                        <a:pt x="1309" y="215"/>
                      </a:cubicBezTo>
                      <a:cubicBezTo>
                        <a:pt x="1311" y="210"/>
                        <a:pt x="1316" y="206"/>
                        <a:pt x="1321" y="207"/>
                      </a:cubicBezTo>
                      <a:cubicBezTo>
                        <a:pt x="1325" y="208"/>
                        <a:pt x="1327" y="210"/>
                        <a:pt x="1327" y="214"/>
                      </a:cubicBezTo>
                      <a:cubicBezTo>
                        <a:pt x="1327" y="216"/>
                        <a:pt x="1326" y="218"/>
                        <a:pt x="1324" y="218"/>
                      </a:cubicBezTo>
                      <a:cubicBezTo>
                        <a:pt x="1325" y="217"/>
                        <a:pt x="1325" y="215"/>
                        <a:pt x="1324" y="214"/>
                      </a:cubicBezTo>
                      <a:cubicBezTo>
                        <a:pt x="1323" y="211"/>
                        <a:pt x="1320" y="210"/>
                        <a:pt x="1318" y="212"/>
                      </a:cubicBezTo>
                      <a:cubicBezTo>
                        <a:pt x="1317" y="213"/>
                        <a:pt x="1316" y="215"/>
                        <a:pt x="1316" y="218"/>
                      </a:cubicBezTo>
                      <a:cubicBezTo>
                        <a:pt x="1316" y="221"/>
                        <a:pt x="1319" y="223"/>
                        <a:pt x="1322" y="223"/>
                      </a:cubicBezTo>
                      <a:cubicBezTo>
                        <a:pt x="1325" y="223"/>
                        <a:pt x="1328" y="221"/>
                        <a:pt x="1329" y="218"/>
                      </a:cubicBezTo>
                      <a:cubicBezTo>
                        <a:pt x="1333" y="209"/>
                        <a:pt x="1324" y="199"/>
                        <a:pt x="1316" y="196"/>
                      </a:cubicBezTo>
                      <a:cubicBezTo>
                        <a:pt x="1314" y="195"/>
                        <a:pt x="1312" y="194"/>
                        <a:pt x="1309" y="194"/>
                      </a:cubicBezTo>
                      <a:cubicBezTo>
                        <a:pt x="1301" y="192"/>
                        <a:pt x="1292" y="193"/>
                        <a:pt x="1284" y="192"/>
                      </a:cubicBezTo>
                      <a:cubicBezTo>
                        <a:pt x="1276" y="191"/>
                        <a:pt x="1268" y="188"/>
                        <a:pt x="1260" y="184"/>
                      </a:cubicBezTo>
                      <a:cubicBezTo>
                        <a:pt x="1263" y="186"/>
                        <a:pt x="1265" y="189"/>
                        <a:pt x="1266" y="191"/>
                      </a:cubicBezTo>
                      <a:cubicBezTo>
                        <a:pt x="1276" y="208"/>
                        <a:pt x="1270" y="229"/>
                        <a:pt x="1256" y="241"/>
                      </a:cubicBezTo>
                      <a:cubicBezTo>
                        <a:pt x="1252" y="244"/>
                        <a:pt x="1247" y="246"/>
                        <a:pt x="1242" y="248"/>
                      </a:cubicBezTo>
                      <a:cubicBezTo>
                        <a:pt x="1242" y="244"/>
                        <a:pt x="1242" y="244"/>
                        <a:pt x="1242" y="244"/>
                      </a:cubicBezTo>
                      <a:cubicBezTo>
                        <a:pt x="1247" y="243"/>
                        <a:pt x="1250" y="241"/>
                        <a:pt x="1254" y="238"/>
                      </a:cubicBezTo>
                      <a:cubicBezTo>
                        <a:pt x="1267" y="227"/>
                        <a:pt x="1273" y="208"/>
                        <a:pt x="1264" y="193"/>
                      </a:cubicBezTo>
                      <a:cubicBezTo>
                        <a:pt x="1259" y="183"/>
                        <a:pt x="1254" y="181"/>
                        <a:pt x="1247" y="174"/>
                      </a:cubicBezTo>
                      <a:cubicBezTo>
                        <a:pt x="1223" y="151"/>
                        <a:pt x="1221" y="118"/>
                        <a:pt x="1236" y="89"/>
                      </a:cubicBezTo>
                      <a:cubicBezTo>
                        <a:pt x="1241" y="80"/>
                        <a:pt x="1246" y="74"/>
                        <a:pt x="1252" y="67"/>
                      </a:cubicBezTo>
                      <a:cubicBezTo>
                        <a:pt x="1238" y="79"/>
                        <a:pt x="1224" y="92"/>
                        <a:pt x="1218" y="105"/>
                      </a:cubicBezTo>
                      <a:cubicBezTo>
                        <a:pt x="1203" y="135"/>
                        <a:pt x="1181" y="173"/>
                        <a:pt x="1175" y="195"/>
                      </a:cubicBezTo>
                      <a:cubicBezTo>
                        <a:pt x="1172" y="205"/>
                        <a:pt x="1173" y="216"/>
                        <a:pt x="1180" y="225"/>
                      </a:cubicBezTo>
                      <a:cubicBezTo>
                        <a:pt x="1175" y="221"/>
                        <a:pt x="1173" y="215"/>
                        <a:pt x="1172" y="208"/>
                      </a:cubicBezTo>
                      <a:cubicBezTo>
                        <a:pt x="1172" y="208"/>
                        <a:pt x="1172" y="208"/>
                        <a:pt x="1172" y="208"/>
                      </a:cubicBezTo>
                      <a:cubicBezTo>
                        <a:pt x="1172" y="205"/>
                        <a:pt x="1172" y="202"/>
                        <a:pt x="1172" y="199"/>
                      </a:cubicBezTo>
                      <a:cubicBezTo>
                        <a:pt x="1167" y="210"/>
                        <a:pt x="1165" y="221"/>
                        <a:pt x="1167" y="232"/>
                      </a:cubicBezTo>
                      <a:cubicBezTo>
                        <a:pt x="1170" y="244"/>
                        <a:pt x="1176" y="252"/>
                        <a:pt x="1186" y="258"/>
                      </a:cubicBezTo>
                      <a:cubicBezTo>
                        <a:pt x="1186" y="259"/>
                        <a:pt x="1186" y="260"/>
                        <a:pt x="1185" y="261"/>
                      </a:cubicBezTo>
                      <a:cubicBezTo>
                        <a:pt x="1178" y="256"/>
                        <a:pt x="1172" y="250"/>
                        <a:pt x="1168" y="240"/>
                      </a:cubicBezTo>
                      <a:cubicBezTo>
                        <a:pt x="1164" y="232"/>
                        <a:pt x="1163" y="223"/>
                        <a:pt x="1165" y="217"/>
                      </a:cubicBezTo>
                      <a:cubicBezTo>
                        <a:pt x="1163" y="221"/>
                        <a:pt x="1157" y="224"/>
                        <a:pt x="1153" y="224"/>
                      </a:cubicBezTo>
                      <a:cubicBezTo>
                        <a:pt x="1150" y="224"/>
                        <a:pt x="1147" y="222"/>
                        <a:pt x="1145" y="220"/>
                      </a:cubicBezTo>
                      <a:cubicBezTo>
                        <a:pt x="1142" y="216"/>
                        <a:pt x="1142" y="210"/>
                        <a:pt x="1147" y="207"/>
                      </a:cubicBezTo>
                      <a:cubicBezTo>
                        <a:pt x="1150" y="205"/>
                        <a:pt x="1153" y="205"/>
                        <a:pt x="1155" y="207"/>
                      </a:cubicBezTo>
                      <a:cubicBezTo>
                        <a:pt x="1160" y="211"/>
                        <a:pt x="1156" y="217"/>
                        <a:pt x="1152" y="216"/>
                      </a:cubicBezTo>
                      <a:cubicBezTo>
                        <a:pt x="1154" y="216"/>
                        <a:pt x="1155" y="214"/>
                        <a:pt x="1155" y="212"/>
                      </a:cubicBezTo>
                      <a:cubicBezTo>
                        <a:pt x="1155" y="209"/>
                        <a:pt x="1152" y="208"/>
                        <a:pt x="1150" y="208"/>
                      </a:cubicBezTo>
                      <a:cubicBezTo>
                        <a:pt x="1147" y="209"/>
                        <a:pt x="1146" y="211"/>
                        <a:pt x="1145" y="213"/>
                      </a:cubicBezTo>
                      <a:cubicBezTo>
                        <a:pt x="1145" y="218"/>
                        <a:pt x="1150" y="224"/>
                        <a:pt x="1157" y="222"/>
                      </a:cubicBezTo>
                      <a:cubicBezTo>
                        <a:pt x="1164" y="219"/>
                        <a:pt x="1166" y="209"/>
                        <a:pt x="1168" y="204"/>
                      </a:cubicBezTo>
                      <a:cubicBezTo>
                        <a:pt x="1171" y="196"/>
                        <a:pt x="1174" y="187"/>
                        <a:pt x="1176" y="183"/>
                      </a:cubicBezTo>
                      <a:cubicBezTo>
                        <a:pt x="1178" y="177"/>
                        <a:pt x="1184" y="162"/>
                        <a:pt x="1194" y="146"/>
                      </a:cubicBezTo>
                      <a:cubicBezTo>
                        <a:pt x="1191" y="149"/>
                        <a:pt x="1189" y="151"/>
                        <a:pt x="1186" y="154"/>
                      </a:cubicBezTo>
                      <a:cubicBezTo>
                        <a:pt x="1185" y="154"/>
                        <a:pt x="1174" y="162"/>
                        <a:pt x="1172" y="160"/>
                      </a:cubicBezTo>
                      <a:cubicBezTo>
                        <a:pt x="1172" y="159"/>
                        <a:pt x="1178" y="155"/>
                        <a:pt x="1179" y="154"/>
                      </a:cubicBezTo>
                      <a:cubicBezTo>
                        <a:pt x="1184" y="150"/>
                        <a:pt x="1187" y="146"/>
                        <a:pt x="1191" y="142"/>
                      </a:cubicBezTo>
                      <a:cubicBezTo>
                        <a:pt x="1193" y="140"/>
                        <a:pt x="1194" y="138"/>
                        <a:pt x="1196" y="136"/>
                      </a:cubicBezTo>
                      <a:cubicBezTo>
                        <a:pt x="1201" y="129"/>
                        <a:pt x="1205" y="122"/>
                        <a:pt x="1208" y="114"/>
                      </a:cubicBezTo>
                      <a:cubicBezTo>
                        <a:pt x="1208" y="113"/>
                        <a:pt x="1209" y="112"/>
                        <a:pt x="1209" y="111"/>
                      </a:cubicBezTo>
                      <a:cubicBezTo>
                        <a:pt x="1208" y="113"/>
                        <a:pt x="1206" y="115"/>
                        <a:pt x="1204" y="118"/>
                      </a:cubicBezTo>
                      <a:cubicBezTo>
                        <a:pt x="1199" y="124"/>
                        <a:pt x="1194" y="128"/>
                        <a:pt x="1187" y="132"/>
                      </a:cubicBezTo>
                      <a:cubicBezTo>
                        <a:pt x="1168" y="142"/>
                        <a:pt x="1150" y="132"/>
                        <a:pt x="1141" y="116"/>
                      </a:cubicBezTo>
                      <a:cubicBezTo>
                        <a:pt x="1133" y="102"/>
                        <a:pt x="1130" y="85"/>
                        <a:pt x="1138" y="71"/>
                      </a:cubicBezTo>
                      <a:cubicBezTo>
                        <a:pt x="1145" y="59"/>
                        <a:pt x="1157" y="53"/>
                        <a:pt x="1171" y="57"/>
                      </a:cubicBezTo>
                      <a:cubicBezTo>
                        <a:pt x="1177" y="58"/>
                        <a:pt x="1182" y="61"/>
                        <a:pt x="1186" y="65"/>
                      </a:cubicBezTo>
                      <a:cubicBezTo>
                        <a:pt x="1189" y="69"/>
                        <a:pt x="1191" y="73"/>
                        <a:pt x="1192" y="78"/>
                      </a:cubicBezTo>
                      <a:cubicBezTo>
                        <a:pt x="1192" y="85"/>
                        <a:pt x="1189" y="90"/>
                        <a:pt x="1184" y="94"/>
                      </a:cubicBezTo>
                      <a:cubicBezTo>
                        <a:pt x="1181" y="96"/>
                        <a:pt x="1177" y="97"/>
                        <a:pt x="1173" y="96"/>
                      </a:cubicBezTo>
                      <a:cubicBezTo>
                        <a:pt x="1169" y="95"/>
                        <a:pt x="1166" y="92"/>
                        <a:pt x="1164" y="88"/>
                      </a:cubicBezTo>
                      <a:cubicBezTo>
                        <a:pt x="1162" y="83"/>
                        <a:pt x="1163" y="78"/>
                        <a:pt x="1166" y="75"/>
                      </a:cubicBezTo>
                      <a:cubicBezTo>
                        <a:pt x="1170" y="71"/>
                        <a:pt x="1175" y="71"/>
                        <a:pt x="1179" y="73"/>
                      </a:cubicBezTo>
                      <a:cubicBezTo>
                        <a:pt x="1184" y="76"/>
                        <a:pt x="1186" y="83"/>
                        <a:pt x="1183" y="88"/>
                      </a:cubicBezTo>
                      <a:cubicBezTo>
                        <a:pt x="1180" y="93"/>
                        <a:pt x="1173" y="94"/>
                        <a:pt x="1168" y="91"/>
                      </a:cubicBezTo>
                      <a:cubicBezTo>
                        <a:pt x="1166" y="90"/>
                        <a:pt x="1165" y="88"/>
                        <a:pt x="1164" y="87"/>
                      </a:cubicBezTo>
                      <a:cubicBezTo>
                        <a:pt x="1164" y="87"/>
                        <a:pt x="1164" y="87"/>
                        <a:pt x="1165" y="88"/>
                      </a:cubicBezTo>
                      <a:cubicBezTo>
                        <a:pt x="1166" y="92"/>
                        <a:pt x="1169" y="94"/>
                        <a:pt x="1173" y="95"/>
                      </a:cubicBezTo>
                      <a:cubicBezTo>
                        <a:pt x="1177" y="96"/>
                        <a:pt x="1180" y="95"/>
                        <a:pt x="1183" y="93"/>
                      </a:cubicBezTo>
                      <a:cubicBezTo>
                        <a:pt x="1188" y="90"/>
                        <a:pt x="1191" y="84"/>
                        <a:pt x="1190" y="78"/>
                      </a:cubicBezTo>
                      <a:cubicBezTo>
                        <a:pt x="1190" y="74"/>
                        <a:pt x="1188" y="70"/>
                        <a:pt x="1185" y="66"/>
                      </a:cubicBezTo>
                      <a:cubicBezTo>
                        <a:pt x="1181" y="62"/>
                        <a:pt x="1176" y="60"/>
                        <a:pt x="1170" y="58"/>
                      </a:cubicBezTo>
                      <a:cubicBezTo>
                        <a:pt x="1158" y="56"/>
                        <a:pt x="1147" y="60"/>
                        <a:pt x="1140" y="72"/>
                      </a:cubicBezTo>
                      <a:cubicBezTo>
                        <a:pt x="1133" y="86"/>
                        <a:pt x="1136" y="103"/>
                        <a:pt x="1145" y="115"/>
                      </a:cubicBezTo>
                      <a:cubicBezTo>
                        <a:pt x="1153" y="129"/>
                        <a:pt x="1168" y="137"/>
                        <a:pt x="1185" y="128"/>
                      </a:cubicBezTo>
                      <a:cubicBezTo>
                        <a:pt x="1192" y="125"/>
                        <a:pt x="1196" y="120"/>
                        <a:pt x="1201" y="115"/>
                      </a:cubicBezTo>
                      <a:cubicBezTo>
                        <a:pt x="1217" y="94"/>
                        <a:pt x="1234" y="76"/>
                        <a:pt x="1256" y="61"/>
                      </a:cubicBezTo>
                      <a:cubicBezTo>
                        <a:pt x="1255" y="61"/>
                        <a:pt x="1254" y="62"/>
                        <a:pt x="1252" y="62"/>
                      </a:cubicBezTo>
                      <a:cubicBezTo>
                        <a:pt x="1242" y="64"/>
                        <a:pt x="1231" y="61"/>
                        <a:pt x="1230" y="49"/>
                      </a:cubicBezTo>
                      <a:cubicBezTo>
                        <a:pt x="1229" y="42"/>
                        <a:pt x="1233" y="35"/>
                        <a:pt x="1240" y="32"/>
                      </a:cubicBezTo>
                      <a:cubicBezTo>
                        <a:pt x="1246" y="30"/>
                        <a:pt x="1252" y="31"/>
                        <a:pt x="1256" y="36"/>
                      </a:cubicBezTo>
                      <a:cubicBezTo>
                        <a:pt x="1259" y="40"/>
                        <a:pt x="1258" y="45"/>
                        <a:pt x="1253" y="46"/>
                      </a:cubicBezTo>
                      <a:cubicBezTo>
                        <a:pt x="1248" y="46"/>
                        <a:pt x="1247" y="41"/>
                        <a:pt x="1242" y="41"/>
                      </a:cubicBezTo>
                      <a:cubicBezTo>
                        <a:pt x="1238" y="41"/>
                        <a:pt x="1235" y="43"/>
                        <a:pt x="1234" y="47"/>
                      </a:cubicBezTo>
                      <a:cubicBezTo>
                        <a:pt x="1234" y="55"/>
                        <a:pt x="1242" y="58"/>
                        <a:pt x="1249" y="58"/>
                      </a:cubicBezTo>
                      <a:cubicBezTo>
                        <a:pt x="1264" y="57"/>
                        <a:pt x="1269" y="52"/>
                        <a:pt x="1281" y="45"/>
                      </a:cubicBezTo>
                      <a:cubicBezTo>
                        <a:pt x="1289" y="40"/>
                        <a:pt x="1297" y="36"/>
                        <a:pt x="1307" y="33"/>
                      </a:cubicBezTo>
                      <a:cubicBezTo>
                        <a:pt x="1337" y="24"/>
                        <a:pt x="1367" y="27"/>
                        <a:pt x="1394" y="38"/>
                      </a:cubicBezTo>
                      <a:cubicBezTo>
                        <a:pt x="1389" y="35"/>
                        <a:pt x="1386" y="29"/>
                        <a:pt x="1387" y="24"/>
                      </a:cubicBezTo>
                      <a:cubicBezTo>
                        <a:pt x="1387" y="20"/>
                        <a:pt x="1390" y="15"/>
                        <a:pt x="1397" y="14"/>
                      </a:cubicBezTo>
                      <a:cubicBezTo>
                        <a:pt x="1396" y="15"/>
                        <a:pt x="1397" y="17"/>
                        <a:pt x="1397" y="18"/>
                      </a:cubicBezTo>
                      <a:cubicBezTo>
                        <a:pt x="1385" y="19"/>
                        <a:pt x="1389" y="34"/>
                        <a:pt x="1399" y="40"/>
                      </a:cubicBezTo>
                      <a:cubicBezTo>
                        <a:pt x="1399" y="40"/>
                        <a:pt x="1399" y="40"/>
                        <a:pt x="1399" y="40"/>
                      </a:cubicBezTo>
                      <a:cubicBezTo>
                        <a:pt x="1408" y="44"/>
                        <a:pt x="1417" y="49"/>
                        <a:pt x="1425" y="55"/>
                      </a:cubicBezTo>
                      <a:cubicBezTo>
                        <a:pt x="1419" y="43"/>
                        <a:pt x="1419" y="27"/>
                        <a:pt x="1430" y="16"/>
                      </a:cubicBezTo>
                      <a:cubicBezTo>
                        <a:pt x="1436" y="11"/>
                        <a:pt x="1443" y="8"/>
                        <a:pt x="1451" y="8"/>
                      </a:cubicBezTo>
                      <a:cubicBezTo>
                        <a:pt x="1459" y="8"/>
                        <a:pt x="1466" y="10"/>
                        <a:pt x="1472" y="16"/>
                      </a:cubicBezTo>
                      <a:cubicBezTo>
                        <a:pt x="1477" y="21"/>
                        <a:pt x="1481" y="27"/>
                        <a:pt x="1482" y="34"/>
                      </a:cubicBezTo>
                      <a:cubicBezTo>
                        <a:pt x="1484" y="42"/>
                        <a:pt x="1482" y="49"/>
                        <a:pt x="1478" y="55"/>
                      </a:cubicBezTo>
                      <a:cubicBezTo>
                        <a:pt x="1474" y="61"/>
                        <a:pt x="1468" y="65"/>
                        <a:pt x="1460" y="66"/>
                      </a:cubicBezTo>
                      <a:cubicBezTo>
                        <a:pt x="1455" y="66"/>
                        <a:pt x="1451" y="64"/>
                        <a:pt x="1448" y="61"/>
                      </a:cubicBezTo>
                      <a:cubicBezTo>
                        <a:pt x="1443" y="56"/>
                        <a:pt x="1441" y="49"/>
                        <a:pt x="1443" y="42"/>
                      </a:cubicBezTo>
                      <a:cubicBezTo>
                        <a:pt x="1445" y="36"/>
                        <a:pt x="1451" y="32"/>
                        <a:pt x="1457" y="32"/>
                      </a:cubicBezTo>
                      <a:cubicBezTo>
                        <a:pt x="1465" y="31"/>
                        <a:pt x="1472" y="38"/>
                        <a:pt x="1473" y="46"/>
                      </a:cubicBezTo>
                      <a:cubicBezTo>
                        <a:pt x="1473" y="54"/>
                        <a:pt x="1467" y="61"/>
                        <a:pt x="1459" y="62"/>
                      </a:cubicBezTo>
                      <a:cubicBezTo>
                        <a:pt x="1455" y="62"/>
                        <a:pt x="1452" y="60"/>
                        <a:pt x="1449" y="58"/>
                      </a:cubicBezTo>
                      <a:cubicBezTo>
                        <a:pt x="1449" y="59"/>
                        <a:pt x="1449" y="59"/>
                        <a:pt x="1449" y="59"/>
                      </a:cubicBezTo>
                      <a:cubicBezTo>
                        <a:pt x="1452" y="62"/>
                        <a:pt x="1456" y="63"/>
                        <a:pt x="1460" y="63"/>
                      </a:cubicBezTo>
                      <a:cubicBezTo>
                        <a:pt x="1467" y="62"/>
                        <a:pt x="1472" y="59"/>
                        <a:pt x="1476" y="53"/>
                      </a:cubicBezTo>
                      <a:cubicBezTo>
                        <a:pt x="1479" y="48"/>
                        <a:pt x="1480" y="41"/>
                        <a:pt x="1479" y="35"/>
                      </a:cubicBezTo>
                      <a:cubicBezTo>
                        <a:pt x="1478" y="28"/>
                        <a:pt x="1475" y="23"/>
                        <a:pt x="1470" y="18"/>
                      </a:cubicBezTo>
                      <a:cubicBezTo>
                        <a:pt x="1464" y="13"/>
                        <a:pt x="1458" y="11"/>
                        <a:pt x="1451" y="11"/>
                      </a:cubicBezTo>
                      <a:cubicBezTo>
                        <a:pt x="1444" y="11"/>
                        <a:pt x="1437" y="14"/>
                        <a:pt x="1432" y="18"/>
                      </a:cubicBezTo>
                      <a:cubicBezTo>
                        <a:pt x="1418" y="31"/>
                        <a:pt x="1421" y="51"/>
                        <a:pt x="1432" y="61"/>
                      </a:cubicBezTo>
                      <a:cubicBezTo>
                        <a:pt x="1453" y="80"/>
                        <a:pt x="1465" y="99"/>
                        <a:pt x="1474" y="126"/>
                      </a:cubicBezTo>
                      <a:cubicBezTo>
                        <a:pt x="1475" y="129"/>
                        <a:pt x="1476" y="131"/>
                        <a:pt x="1477" y="134"/>
                      </a:cubicBezTo>
                      <a:cubicBezTo>
                        <a:pt x="1477" y="132"/>
                        <a:pt x="1477" y="130"/>
                        <a:pt x="1477" y="127"/>
                      </a:cubicBezTo>
                      <a:cubicBezTo>
                        <a:pt x="1477" y="117"/>
                        <a:pt x="1479" y="108"/>
                        <a:pt x="1485" y="99"/>
                      </a:cubicBezTo>
                      <a:cubicBezTo>
                        <a:pt x="1482" y="110"/>
                        <a:pt x="1481" y="117"/>
                        <a:pt x="1480" y="128"/>
                      </a:cubicBezTo>
                      <a:cubicBezTo>
                        <a:pt x="1480" y="128"/>
                        <a:pt x="1480" y="129"/>
                        <a:pt x="1480" y="130"/>
                      </a:cubicBezTo>
                      <a:cubicBezTo>
                        <a:pt x="1482" y="122"/>
                        <a:pt x="1494" y="116"/>
                        <a:pt x="1503" y="116"/>
                      </a:cubicBezTo>
                      <a:cubicBezTo>
                        <a:pt x="1508" y="115"/>
                        <a:pt x="1513" y="116"/>
                        <a:pt x="1517" y="117"/>
                      </a:cubicBezTo>
                      <a:cubicBezTo>
                        <a:pt x="1524" y="119"/>
                        <a:pt x="1534" y="126"/>
                        <a:pt x="1534" y="134"/>
                      </a:cubicBezTo>
                      <a:cubicBezTo>
                        <a:pt x="1543" y="134"/>
                        <a:pt x="1549" y="139"/>
                        <a:pt x="1555" y="143"/>
                      </a:cubicBezTo>
                      <a:cubicBezTo>
                        <a:pt x="1563" y="150"/>
                        <a:pt x="1573" y="153"/>
                        <a:pt x="1580" y="147"/>
                      </a:cubicBezTo>
                      <a:cubicBezTo>
                        <a:pt x="1578" y="157"/>
                        <a:pt x="1561" y="160"/>
                        <a:pt x="1552" y="158"/>
                      </a:cubicBezTo>
                      <a:cubicBezTo>
                        <a:pt x="1539" y="154"/>
                        <a:pt x="1532" y="143"/>
                        <a:pt x="1522" y="131"/>
                      </a:cubicBezTo>
                      <a:cubicBezTo>
                        <a:pt x="1516" y="124"/>
                        <a:pt x="1510" y="120"/>
                        <a:pt x="1502" y="120"/>
                      </a:cubicBezTo>
                      <a:cubicBezTo>
                        <a:pt x="1494" y="120"/>
                        <a:pt x="1483" y="123"/>
                        <a:pt x="1480" y="130"/>
                      </a:cubicBezTo>
                      <a:cubicBezTo>
                        <a:pt x="1481" y="129"/>
                        <a:pt x="1482" y="127"/>
                        <a:pt x="1483" y="126"/>
                      </a:cubicBezTo>
                      <a:cubicBezTo>
                        <a:pt x="1487" y="123"/>
                        <a:pt x="1492" y="122"/>
                        <a:pt x="1498" y="127"/>
                      </a:cubicBezTo>
                      <a:cubicBezTo>
                        <a:pt x="1496" y="127"/>
                        <a:pt x="1495" y="128"/>
                        <a:pt x="1495" y="129"/>
                      </a:cubicBezTo>
                      <a:cubicBezTo>
                        <a:pt x="1488" y="125"/>
                        <a:pt x="1482" y="128"/>
                        <a:pt x="1481" y="136"/>
                      </a:cubicBezTo>
                      <a:cubicBezTo>
                        <a:pt x="1480" y="139"/>
                        <a:pt x="1479" y="142"/>
                        <a:pt x="1479" y="145"/>
                      </a:cubicBezTo>
                      <a:cubicBezTo>
                        <a:pt x="1486" y="177"/>
                        <a:pt x="1486" y="209"/>
                        <a:pt x="1479" y="240"/>
                      </a:cubicBezTo>
                      <a:cubicBezTo>
                        <a:pt x="1486" y="215"/>
                        <a:pt x="1498" y="187"/>
                        <a:pt x="1521" y="174"/>
                      </a:cubicBezTo>
                      <a:cubicBezTo>
                        <a:pt x="1533" y="168"/>
                        <a:pt x="1544" y="167"/>
                        <a:pt x="1557" y="172"/>
                      </a:cubicBezTo>
                      <a:cubicBezTo>
                        <a:pt x="1568" y="176"/>
                        <a:pt x="1576" y="182"/>
                        <a:pt x="1582" y="191"/>
                      </a:cubicBezTo>
                      <a:cubicBezTo>
                        <a:pt x="1595" y="213"/>
                        <a:pt x="1588" y="241"/>
                        <a:pt x="1567" y="255"/>
                      </a:cubicBezTo>
                      <a:cubicBezTo>
                        <a:pt x="1548" y="266"/>
                        <a:pt x="1520" y="265"/>
                        <a:pt x="1511" y="242"/>
                      </a:cubicBezTo>
                      <a:cubicBezTo>
                        <a:pt x="1507" y="232"/>
                        <a:pt x="1508" y="221"/>
                        <a:pt x="1517" y="214"/>
                      </a:cubicBezTo>
                      <a:cubicBezTo>
                        <a:pt x="1520" y="212"/>
                        <a:pt x="1523" y="211"/>
                        <a:pt x="1526" y="211"/>
                      </a:cubicBezTo>
                      <a:cubicBezTo>
                        <a:pt x="1526" y="211"/>
                        <a:pt x="1526" y="211"/>
                        <a:pt x="1526" y="211"/>
                      </a:cubicBezTo>
                      <a:cubicBezTo>
                        <a:pt x="1535" y="210"/>
                        <a:pt x="1543" y="217"/>
                        <a:pt x="1543" y="226"/>
                      </a:cubicBezTo>
                      <a:cubicBezTo>
                        <a:pt x="1544" y="235"/>
                        <a:pt x="1537" y="243"/>
                        <a:pt x="1528" y="244"/>
                      </a:cubicBezTo>
                      <a:cubicBezTo>
                        <a:pt x="1519" y="244"/>
                        <a:pt x="1511" y="237"/>
                        <a:pt x="1511" y="228"/>
                      </a:cubicBezTo>
                      <a:cubicBezTo>
                        <a:pt x="1510" y="224"/>
                        <a:pt x="1512" y="221"/>
                        <a:pt x="1514" y="218"/>
                      </a:cubicBezTo>
                      <a:cubicBezTo>
                        <a:pt x="1514" y="218"/>
                        <a:pt x="1514" y="218"/>
                        <a:pt x="1514" y="218"/>
                      </a:cubicBezTo>
                      <a:cubicBezTo>
                        <a:pt x="1508" y="225"/>
                        <a:pt x="1508" y="234"/>
                        <a:pt x="1512" y="242"/>
                      </a:cubicBezTo>
                      <a:cubicBezTo>
                        <a:pt x="1523" y="263"/>
                        <a:pt x="1548" y="263"/>
                        <a:pt x="1566" y="252"/>
                      </a:cubicBezTo>
                      <a:cubicBezTo>
                        <a:pt x="1586" y="240"/>
                        <a:pt x="1592" y="213"/>
                        <a:pt x="1580" y="193"/>
                      </a:cubicBezTo>
                      <a:cubicBezTo>
                        <a:pt x="1577" y="189"/>
                        <a:pt x="1575" y="186"/>
                        <a:pt x="1572" y="184"/>
                      </a:cubicBezTo>
                      <a:cubicBezTo>
                        <a:pt x="1573" y="186"/>
                        <a:pt x="1574" y="188"/>
                        <a:pt x="1575" y="191"/>
                      </a:cubicBezTo>
                      <a:cubicBezTo>
                        <a:pt x="1578" y="199"/>
                        <a:pt x="1575" y="208"/>
                        <a:pt x="1569" y="213"/>
                      </a:cubicBezTo>
                      <a:cubicBezTo>
                        <a:pt x="1562" y="217"/>
                        <a:pt x="1553" y="217"/>
                        <a:pt x="1548" y="209"/>
                      </a:cubicBezTo>
                      <a:cubicBezTo>
                        <a:pt x="1545" y="204"/>
                        <a:pt x="1546" y="199"/>
                        <a:pt x="1549" y="195"/>
                      </a:cubicBezTo>
                      <a:cubicBezTo>
                        <a:pt x="1556" y="188"/>
                        <a:pt x="1565" y="195"/>
                        <a:pt x="1564" y="201"/>
                      </a:cubicBezTo>
                      <a:cubicBezTo>
                        <a:pt x="1563" y="198"/>
                        <a:pt x="1560" y="195"/>
                        <a:pt x="1557" y="196"/>
                      </a:cubicBezTo>
                      <a:cubicBezTo>
                        <a:pt x="1553" y="196"/>
                        <a:pt x="1550" y="200"/>
                        <a:pt x="1551" y="204"/>
                      </a:cubicBezTo>
                      <a:cubicBezTo>
                        <a:pt x="1551" y="208"/>
                        <a:pt x="1554" y="211"/>
                        <a:pt x="1558" y="211"/>
                      </a:cubicBezTo>
                      <a:cubicBezTo>
                        <a:pt x="1564" y="212"/>
                        <a:pt x="1570" y="207"/>
                        <a:pt x="1572" y="202"/>
                      </a:cubicBezTo>
                      <a:cubicBezTo>
                        <a:pt x="1576" y="190"/>
                        <a:pt x="1567" y="178"/>
                        <a:pt x="1556" y="174"/>
                      </a:cubicBezTo>
                      <a:cubicBezTo>
                        <a:pt x="1544" y="171"/>
                        <a:pt x="1534" y="172"/>
                        <a:pt x="1523" y="177"/>
                      </a:cubicBezTo>
                      <a:cubicBezTo>
                        <a:pt x="1490" y="195"/>
                        <a:pt x="1481" y="249"/>
                        <a:pt x="1464" y="286"/>
                      </a:cubicBezTo>
                      <a:cubicBezTo>
                        <a:pt x="1470" y="280"/>
                        <a:pt x="1477" y="277"/>
                        <a:pt x="1486" y="274"/>
                      </a:cubicBezTo>
                      <a:cubicBezTo>
                        <a:pt x="1490" y="273"/>
                        <a:pt x="1494" y="272"/>
                        <a:pt x="1498" y="272"/>
                      </a:cubicBezTo>
                      <a:cubicBezTo>
                        <a:pt x="1497" y="273"/>
                        <a:pt x="1497" y="274"/>
                        <a:pt x="1498" y="275"/>
                      </a:cubicBezTo>
                      <a:cubicBezTo>
                        <a:pt x="1488" y="276"/>
                        <a:pt x="1479" y="280"/>
                        <a:pt x="1471" y="285"/>
                      </a:cubicBezTo>
                      <a:cubicBezTo>
                        <a:pt x="1465" y="289"/>
                        <a:pt x="1461" y="293"/>
                        <a:pt x="1458" y="298"/>
                      </a:cubicBezTo>
                      <a:cubicBezTo>
                        <a:pt x="1463" y="293"/>
                        <a:pt x="1471" y="291"/>
                        <a:pt x="1476" y="292"/>
                      </a:cubicBezTo>
                      <a:cubicBezTo>
                        <a:pt x="1481" y="292"/>
                        <a:pt x="1486" y="295"/>
                        <a:pt x="1489" y="298"/>
                      </a:cubicBezTo>
                      <a:cubicBezTo>
                        <a:pt x="1494" y="305"/>
                        <a:pt x="1494" y="314"/>
                        <a:pt x="1486" y="320"/>
                      </a:cubicBezTo>
                      <a:cubicBezTo>
                        <a:pt x="1481" y="323"/>
                        <a:pt x="1476" y="322"/>
                        <a:pt x="1472" y="319"/>
                      </a:cubicBezTo>
                      <a:cubicBezTo>
                        <a:pt x="1465" y="312"/>
                        <a:pt x="1471" y="303"/>
                        <a:pt x="1477" y="304"/>
                      </a:cubicBezTo>
                      <a:cubicBezTo>
                        <a:pt x="1474" y="305"/>
                        <a:pt x="1472" y="308"/>
                        <a:pt x="1472" y="311"/>
                      </a:cubicBezTo>
                      <a:cubicBezTo>
                        <a:pt x="1473" y="315"/>
                        <a:pt x="1477" y="318"/>
                        <a:pt x="1481" y="317"/>
                      </a:cubicBezTo>
                      <a:cubicBezTo>
                        <a:pt x="1485" y="316"/>
                        <a:pt x="1487" y="313"/>
                        <a:pt x="1488" y="309"/>
                      </a:cubicBezTo>
                      <a:cubicBezTo>
                        <a:pt x="1489" y="303"/>
                        <a:pt x="1483" y="298"/>
                        <a:pt x="1478" y="296"/>
                      </a:cubicBezTo>
                      <a:cubicBezTo>
                        <a:pt x="1473" y="294"/>
                        <a:pt x="1468" y="295"/>
                        <a:pt x="1463" y="298"/>
                      </a:cubicBezTo>
                      <a:cubicBezTo>
                        <a:pt x="1456" y="301"/>
                        <a:pt x="1454" y="307"/>
                        <a:pt x="1450" y="314"/>
                      </a:cubicBezTo>
                      <a:cubicBezTo>
                        <a:pt x="1438" y="334"/>
                        <a:pt x="1424" y="354"/>
                        <a:pt x="1407" y="372"/>
                      </a:cubicBezTo>
                      <a:cubicBezTo>
                        <a:pt x="1404" y="375"/>
                        <a:pt x="1387" y="392"/>
                        <a:pt x="1373" y="403"/>
                      </a:cubicBezTo>
                      <a:cubicBezTo>
                        <a:pt x="1394" y="396"/>
                        <a:pt x="1415" y="394"/>
                        <a:pt x="1437" y="399"/>
                      </a:cubicBezTo>
                      <a:cubicBezTo>
                        <a:pt x="1444" y="400"/>
                        <a:pt x="1449" y="402"/>
                        <a:pt x="1455" y="404"/>
                      </a:cubicBezTo>
                      <a:cubicBezTo>
                        <a:pt x="1464" y="407"/>
                        <a:pt x="1480" y="413"/>
                        <a:pt x="1486" y="403"/>
                      </a:cubicBezTo>
                      <a:cubicBezTo>
                        <a:pt x="1489" y="398"/>
                        <a:pt x="1489" y="392"/>
                        <a:pt x="1485" y="389"/>
                      </a:cubicBezTo>
                      <a:cubicBezTo>
                        <a:pt x="1483" y="387"/>
                        <a:pt x="1480" y="387"/>
                        <a:pt x="1477" y="388"/>
                      </a:cubicBezTo>
                      <a:cubicBezTo>
                        <a:pt x="1474" y="390"/>
                        <a:pt x="1473" y="394"/>
                        <a:pt x="1475" y="396"/>
                      </a:cubicBezTo>
                      <a:cubicBezTo>
                        <a:pt x="1476" y="398"/>
                        <a:pt x="1479" y="399"/>
                        <a:pt x="1481" y="398"/>
                      </a:cubicBezTo>
                      <a:cubicBezTo>
                        <a:pt x="1479" y="402"/>
                        <a:pt x="1470" y="400"/>
                        <a:pt x="1471" y="392"/>
                      </a:cubicBezTo>
                      <a:cubicBezTo>
                        <a:pt x="1471" y="388"/>
                        <a:pt x="1474" y="385"/>
                        <a:pt x="1478" y="384"/>
                      </a:cubicBezTo>
                      <a:cubicBezTo>
                        <a:pt x="1486" y="383"/>
                        <a:pt x="1491" y="388"/>
                        <a:pt x="1492" y="395"/>
                      </a:cubicBezTo>
                      <a:cubicBezTo>
                        <a:pt x="1492" y="401"/>
                        <a:pt x="1488" y="408"/>
                        <a:pt x="1481" y="410"/>
                      </a:cubicBezTo>
                      <a:cubicBezTo>
                        <a:pt x="1479" y="411"/>
                        <a:pt x="1476" y="412"/>
                        <a:pt x="1473" y="412"/>
                      </a:cubicBezTo>
                      <a:cubicBezTo>
                        <a:pt x="1484" y="417"/>
                        <a:pt x="1493" y="422"/>
                        <a:pt x="1500" y="428"/>
                      </a:cubicBezTo>
                      <a:cubicBezTo>
                        <a:pt x="1515" y="438"/>
                        <a:pt x="1531" y="462"/>
                        <a:pt x="1545" y="466"/>
                      </a:cubicBezTo>
                      <a:cubicBezTo>
                        <a:pt x="1548" y="467"/>
                        <a:pt x="1551" y="467"/>
                        <a:pt x="1554" y="467"/>
                      </a:cubicBezTo>
                      <a:cubicBezTo>
                        <a:pt x="1560" y="466"/>
                        <a:pt x="1566" y="463"/>
                        <a:pt x="1570" y="459"/>
                      </a:cubicBezTo>
                      <a:cubicBezTo>
                        <a:pt x="1575" y="454"/>
                        <a:pt x="1577" y="448"/>
                        <a:pt x="1577" y="441"/>
                      </a:cubicBezTo>
                      <a:cubicBezTo>
                        <a:pt x="1576" y="433"/>
                        <a:pt x="1573" y="426"/>
                        <a:pt x="1567" y="420"/>
                      </a:cubicBezTo>
                      <a:cubicBezTo>
                        <a:pt x="1562" y="414"/>
                        <a:pt x="1555" y="412"/>
                        <a:pt x="1548" y="411"/>
                      </a:cubicBezTo>
                      <a:cubicBezTo>
                        <a:pt x="1540" y="411"/>
                        <a:pt x="1533" y="414"/>
                        <a:pt x="1528" y="421"/>
                      </a:cubicBezTo>
                      <a:cubicBezTo>
                        <a:pt x="1526" y="426"/>
                        <a:pt x="1526" y="432"/>
                        <a:pt x="1528" y="437"/>
                      </a:cubicBezTo>
                      <a:cubicBezTo>
                        <a:pt x="1528" y="436"/>
                        <a:pt x="1528" y="436"/>
                        <a:pt x="1527" y="436"/>
                      </a:cubicBezTo>
                      <a:cubicBezTo>
                        <a:pt x="1525" y="426"/>
                        <a:pt x="1536" y="421"/>
                        <a:pt x="1539" y="430"/>
                      </a:cubicBezTo>
                      <a:cubicBezTo>
                        <a:pt x="1540" y="434"/>
                        <a:pt x="1536" y="442"/>
                        <a:pt x="1546" y="447"/>
                      </a:cubicBezTo>
                      <a:cubicBezTo>
                        <a:pt x="1542" y="447"/>
                        <a:pt x="1538" y="446"/>
                        <a:pt x="1535" y="444"/>
                      </a:cubicBezTo>
                      <a:cubicBezTo>
                        <a:pt x="1534" y="444"/>
                        <a:pt x="1532" y="443"/>
                        <a:pt x="1531" y="442"/>
                      </a:cubicBezTo>
                      <a:cubicBezTo>
                        <a:pt x="1525" y="436"/>
                        <a:pt x="1524" y="428"/>
                        <a:pt x="1528" y="421"/>
                      </a:cubicBezTo>
                      <a:cubicBezTo>
                        <a:pt x="1532" y="413"/>
                        <a:pt x="1539" y="410"/>
                        <a:pt x="1548" y="410"/>
                      </a:cubicBezTo>
                      <a:cubicBezTo>
                        <a:pt x="1556" y="410"/>
                        <a:pt x="1563" y="413"/>
                        <a:pt x="1569" y="419"/>
                      </a:cubicBezTo>
                      <a:cubicBezTo>
                        <a:pt x="1575" y="425"/>
                        <a:pt x="1578" y="433"/>
                        <a:pt x="1579" y="441"/>
                      </a:cubicBezTo>
                      <a:cubicBezTo>
                        <a:pt x="1579" y="449"/>
                        <a:pt x="1577" y="456"/>
                        <a:pt x="1571" y="462"/>
                      </a:cubicBezTo>
                      <a:cubicBezTo>
                        <a:pt x="1567" y="466"/>
                        <a:pt x="1561" y="469"/>
                        <a:pt x="1555" y="470"/>
                      </a:cubicBezTo>
                      <a:cubicBezTo>
                        <a:pt x="1551" y="470"/>
                        <a:pt x="1548" y="470"/>
                        <a:pt x="1544" y="469"/>
                      </a:cubicBezTo>
                      <a:cubicBezTo>
                        <a:pt x="1544" y="469"/>
                        <a:pt x="1543" y="469"/>
                        <a:pt x="1543" y="469"/>
                      </a:cubicBezTo>
                      <a:cubicBezTo>
                        <a:pt x="1544" y="470"/>
                        <a:pt x="1544" y="470"/>
                        <a:pt x="1544" y="470"/>
                      </a:cubicBezTo>
                      <a:cubicBezTo>
                        <a:pt x="1544" y="471"/>
                        <a:pt x="1544" y="471"/>
                        <a:pt x="1544" y="471"/>
                      </a:cubicBezTo>
                      <a:cubicBezTo>
                        <a:pt x="1548" y="475"/>
                        <a:pt x="1551" y="479"/>
                        <a:pt x="1554" y="484"/>
                      </a:cubicBezTo>
                      <a:cubicBezTo>
                        <a:pt x="1561" y="496"/>
                        <a:pt x="1566" y="513"/>
                        <a:pt x="1560" y="527"/>
                      </a:cubicBezTo>
                      <a:cubicBezTo>
                        <a:pt x="1557" y="532"/>
                        <a:pt x="1552" y="536"/>
                        <a:pt x="1546" y="538"/>
                      </a:cubicBezTo>
                      <a:cubicBezTo>
                        <a:pt x="1544" y="539"/>
                        <a:pt x="1544" y="539"/>
                        <a:pt x="1544" y="539"/>
                      </a:cubicBezTo>
                      <a:cubicBezTo>
                        <a:pt x="1537" y="541"/>
                        <a:pt x="1531" y="540"/>
                        <a:pt x="1524" y="537"/>
                      </a:cubicBezTo>
                      <a:cubicBezTo>
                        <a:pt x="1518" y="534"/>
                        <a:pt x="1513" y="530"/>
                        <a:pt x="1510" y="523"/>
                      </a:cubicBezTo>
                      <a:cubicBezTo>
                        <a:pt x="1507" y="516"/>
                        <a:pt x="1508" y="509"/>
                        <a:pt x="1512" y="503"/>
                      </a:cubicBezTo>
                      <a:cubicBezTo>
                        <a:pt x="1515" y="499"/>
                        <a:pt x="1519" y="497"/>
                        <a:pt x="1524" y="496"/>
                      </a:cubicBezTo>
                      <a:cubicBezTo>
                        <a:pt x="1529" y="496"/>
                        <a:pt x="1534" y="498"/>
                        <a:pt x="1538" y="503"/>
                      </a:cubicBezTo>
                      <a:cubicBezTo>
                        <a:pt x="1540" y="505"/>
                        <a:pt x="1541" y="507"/>
                        <a:pt x="1541" y="510"/>
                      </a:cubicBezTo>
                      <a:cubicBezTo>
                        <a:pt x="1540" y="507"/>
                        <a:pt x="1540" y="505"/>
                        <a:pt x="1538" y="503"/>
                      </a:cubicBezTo>
                      <a:cubicBezTo>
                        <a:pt x="1534" y="498"/>
                        <a:pt x="1529" y="497"/>
                        <a:pt x="1524" y="497"/>
                      </a:cubicBezTo>
                      <a:cubicBezTo>
                        <a:pt x="1519" y="497"/>
                        <a:pt x="1515" y="499"/>
                        <a:pt x="1513" y="504"/>
                      </a:cubicBezTo>
                      <a:cubicBezTo>
                        <a:pt x="1509" y="510"/>
                        <a:pt x="1509" y="516"/>
                        <a:pt x="1511" y="523"/>
                      </a:cubicBezTo>
                      <a:cubicBezTo>
                        <a:pt x="1514" y="529"/>
                        <a:pt x="1519" y="533"/>
                        <a:pt x="1525" y="536"/>
                      </a:cubicBezTo>
                      <a:cubicBezTo>
                        <a:pt x="1532" y="538"/>
                        <a:pt x="1538" y="538"/>
                        <a:pt x="1545" y="536"/>
                      </a:cubicBezTo>
                      <a:cubicBezTo>
                        <a:pt x="1551" y="534"/>
                        <a:pt x="1554" y="530"/>
                        <a:pt x="1557" y="525"/>
                      </a:cubicBezTo>
                      <a:cubicBezTo>
                        <a:pt x="1563" y="513"/>
                        <a:pt x="1556" y="494"/>
                        <a:pt x="1549" y="484"/>
                      </a:cubicBezTo>
                      <a:cubicBezTo>
                        <a:pt x="1545" y="478"/>
                        <a:pt x="1540" y="472"/>
                        <a:pt x="1535" y="467"/>
                      </a:cubicBezTo>
                      <a:cubicBezTo>
                        <a:pt x="1535" y="468"/>
                        <a:pt x="1535" y="469"/>
                        <a:pt x="1536" y="470"/>
                      </a:cubicBezTo>
                      <a:cubicBezTo>
                        <a:pt x="1537" y="477"/>
                        <a:pt x="1534" y="484"/>
                        <a:pt x="1528" y="487"/>
                      </a:cubicBezTo>
                      <a:cubicBezTo>
                        <a:pt x="1522" y="490"/>
                        <a:pt x="1515" y="489"/>
                        <a:pt x="1512" y="482"/>
                      </a:cubicBezTo>
                      <a:cubicBezTo>
                        <a:pt x="1510" y="478"/>
                        <a:pt x="1511" y="473"/>
                        <a:pt x="1514" y="471"/>
                      </a:cubicBezTo>
                      <a:cubicBezTo>
                        <a:pt x="1521" y="466"/>
                        <a:pt x="1527" y="473"/>
                        <a:pt x="1525" y="477"/>
                      </a:cubicBezTo>
                      <a:cubicBezTo>
                        <a:pt x="1525" y="474"/>
                        <a:pt x="1523" y="472"/>
                        <a:pt x="1520" y="472"/>
                      </a:cubicBezTo>
                      <a:cubicBezTo>
                        <a:pt x="1517" y="472"/>
                        <a:pt x="1514" y="475"/>
                        <a:pt x="1515" y="479"/>
                      </a:cubicBezTo>
                      <a:cubicBezTo>
                        <a:pt x="1515" y="481"/>
                        <a:pt x="1517" y="484"/>
                        <a:pt x="1520" y="485"/>
                      </a:cubicBezTo>
                      <a:cubicBezTo>
                        <a:pt x="1525" y="486"/>
                        <a:pt x="1530" y="483"/>
                        <a:pt x="1532" y="479"/>
                      </a:cubicBezTo>
                      <a:cubicBezTo>
                        <a:pt x="1533" y="475"/>
                        <a:pt x="1533" y="471"/>
                        <a:pt x="1532" y="467"/>
                      </a:cubicBezTo>
                      <a:cubicBezTo>
                        <a:pt x="1528" y="453"/>
                        <a:pt x="1496" y="427"/>
                        <a:pt x="1483" y="421"/>
                      </a:cubicBezTo>
                      <a:cubicBezTo>
                        <a:pt x="1493" y="431"/>
                        <a:pt x="1501" y="444"/>
                        <a:pt x="1505" y="459"/>
                      </a:cubicBezTo>
                      <a:cubicBezTo>
                        <a:pt x="1513" y="494"/>
                        <a:pt x="1497" y="540"/>
                        <a:pt x="1458" y="545"/>
                      </a:cubicBezTo>
                      <a:cubicBezTo>
                        <a:pt x="1445" y="546"/>
                        <a:pt x="1432" y="541"/>
                        <a:pt x="1427" y="528"/>
                      </a:cubicBezTo>
                      <a:cubicBezTo>
                        <a:pt x="1423" y="519"/>
                        <a:pt x="1426" y="508"/>
                        <a:pt x="1435" y="503"/>
                      </a:cubicBezTo>
                      <a:cubicBezTo>
                        <a:pt x="1444" y="498"/>
                        <a:pt x="1454" y="499"/>
                        <a:pt x="1461" y="506"/>
                      </a:cubicBezTo>
                      <a:cubicBezTo>
                        <a:pt x="1465" y="510"/>
                        <a:pt x="1467" y="516"/>
                        <a:pt x="1466" y="522"/>
                      </a:cubicBezTo>
                      <a:cubicBezTo>
                        <a:pt x="1465" y="524"/>
                        <a:pt x="1465" y="526"/>
                        <a:pt x="1464" y="528"/>
                      </a:cubicBezTo>
                      <a:cubicBezTo>
                        <a:pt x="1461" y="532"/>
                        <a:pt x="1456" y="535"/>
                        <a:pt x="1451" y="536"/>
                      </a:cubicBezTo>
                      <a:cubicBezTo>
                        <a:pt x="1442" y="536"/>
                        <a:pt x="1435" y="529"/>
                        <a:pt x="1434" y="521"/>
                      </a:cubicBezTo>
                      <a:cubicBezTo>
                        <a:pt x="1434" y="512"/>
                        <a:pt x="1441" y="504"/>
                        <a:pt x="1449" y="504"/>
                      </a:cubicBezTo>
                      <a:cubicBezTo>
                        <a:pt x="1454" y="504"/>
                        <a:pt x="1458" y="506"/>
                        <a:pt x="1461" y="509"/>
                      </a:cubicBezTo>
                      <a:cubicBezTo>
                        <a:pt x="1461" y="508"/>
                        <a:pt x="1460" y="508"/>
                        <a:pt x="1460" y="507"/>
                      </a:cubicBezTo>
                      <a:cubicBezTo>
                        <a:pt x="1453" y="501"/>
                        <a:pt x="1444" y="500"/>
                        <a:pt x="1436" y="505"/>
                      </a:cubicBezTo>
                      <a:cubicBezTo>
                        <a:pt x="1429" y="510"/>
                        <a:pt x="1427" y="519"/>
                        <a:pt x="1430" y="527"/>
                      </a:cubicBezTo>
                      <a:cubicBezTo>
                        <a:pt x="1434" y="538"/>
                        <a:pt x="1447" y="542"/>
                        <a:pt x="1457" y="541"/>
                      </a:cubicBezTo>
                      <a:cubicBezTo>
                        <a:pt x="1493" y="535"/>
                        <a:pt x="1507" y="492"/>
                        <a:pt x="1500" y="460"/>
                      </a:cubicBezTo>
                      <a:cubicBezTo>
                        <a:pt x="1491" y="429"/>
                        <a:pt x="1467" y="411"/>
                        <a:pt x="1436" y="404"/>
                      </a:cubicBezTo>
                      <a:cubicBezTo>
                        <a:pt x="1372" y="392"/>
                        <a:pt x="1321" y="434"/>
                        <a:pt x="1290" y="485"/>
                      </a:cubicBezTo>
                      <a:cubicBezTo>
                        <a:pt x="1278" y="503"/>
                        <a:pt x="1271" y="519"/>
                        <a:pt x="1266" y="541"/>
                      </a:cubicBezTo>
                      <a:cubicBezTo>
                        <a:pt x="1262" y="562"/>
                        <a:pt x="1263" y="586"/>
                        <a:pt x="1273" y="602"/>
                      </a:cubicBezTo>
                      <a:cubicBezTo>
                        <a:pt x="1273" y="602"/>
                        <a:pt x="1273" y="602"/>
                        <a:pt x="1273" y="602"/>
                      </a:cubicBezTo>
                      <a:cubicBezTo>
                        <a:pt x="1267" y="591"/>
                        <a:pt x="1267" y="575"/>
                        <a:pt x="1269" y="563"/>
                      </a:cubicBezTo>
                      <a:cubicBezTo>
                        <a:pt x="1274" y="540"/>
                        <a:pt x="1296" y="512"/>
                        <a:pt x="1319" y="503"/>
                      </a:cubicBezTo>
                      <a:cubicBezTo>
                        <a:pt x="1319" y="505"/>
                        <a:pt x="1320" y="507"/>
                        <a:pt x="1321" y="507"/>
                      </a:cubicBezTo>
                      <a:cubicBezTo>
                        <a:pt x="1299" y="516"/>
                        <a:pt x="1279" y="541"/>
                        <a:pt x="1273" y="564"/>
                      </a:cubicBezTo>
                      <a:cubicBezTo>
                        <a:pt x="1269" y="580"/>
                        <a:pt x="1271" y="602"/>
                        <a:pt x="1284" y="612"/>
                      </a:cubicBezTo>
                      <a:cubicBezTo>
                        <a:pt x="1288" y="615"/>
                        <a:pt x="1292" y="616"/>
                        <a:pt x="1297" y="617"/>
                      </a:cubicBezTo>
                      <a:cubicBezTo>
                        <a:pt x="1302" y="617"/>
                        <a:pt x="1306" y="615"/>
                        <a:pt x="1310" y="612"/>
                      </a:cubicBezTo>
                      <a:cubicBezTo>
                        <a:pt x="1313" y="609"/>
                        <a:pt x="1315" y="605"/>
                        <a:pt x="1315" y="601"/>
                      </a:cubicBezTo>
                      <a:cubicBezTo>
                        <a:pt x="1316" y="596"/>
                        <a:pt x="1314" y="593"/>
                        <a:pt x="1311" y="590"/>
                      </a:cubicBezTo>
                      <a:cubicBezTo>
                        <a:pt x="1308" y="587"/>
                        <a:pt x="1304" y="586"/>
                        <a:pt x="1300" y="587"/>
                      </a:cubicBezTo>
                      <a:cubicBezTo>
                        <a:pt x="1299" y="588"/>
                        <a:pt x="1297" y="589"/>
                        <a:pt x="1296" y="590"/>
                      </a:cubicBezTo>
                      <a:cubicBezTo>
                        <a:pt x="1295" y="592"/>
                        <a:pt x="1295" y="593"/>
                        <a:pt x="1295" y="595"/>
                      </a:cubicBezTo>
                      <a:cubicBezTo>
                        <a:pt x="1295" y="596"/>
                        <a:pt x="1296" y="598"/>
                        <a:pt x="1297" y="598"/>
                      </a:cubicBezTo>
                      <a:cubicBezTo>
                        <a:pt x="1298" y="599"/>
                        <a:pt x="1299" y="600"/>
                        <a:pt x="1300" y="599"/>
                      </a:cubicBezTo>
                      <a:cubicBezTo>
                        <a:pt x="1299" y="600"/>
                        <a:pt x="1298" y="599"/>
                        <a:pt x="1297" y="599"/>
                      </a:cubicBezTo>
                      <a:cubicBezTo>
                        <a:pt x="1296" y="598"/>
                        <a:pt x="1295" y="596"/>
                        <a:pt x="1295" y="595"/>
                      </a:cubicBezTo>
                      <a:cubicBezTo>
                        <a:pt x="1295" y="593"/>
                        <a:pt x="1295" y="592"/>
                        <a:pt x="1296" y="590"/>
                      </a:cubicBezTo>
                      <a:cubicBezTo>
                        <a:pt x="1297" y="588"/>
                        <a:pt x="1298" y="587"/>
                        <a:pt x="1300" y="587"/>
                      </a:cubicBezTo>
                      <a:cubicBezTo>
                        <a:pt x="1304" y="585"/>
                        <a:pt x="1308" y="586"/>
                        <a:pt x="1311" y="589"/>
                      </a:cubicBezTo>
                      <a:cubicBezTo>
                        <a:pt x="1315" y="592"/>
                        <a:pt x="1317" y="596"/>
                        <a:pt x="1317" y="601"/>
                      </a:cubicBezTo>
                      <a:cubicBezTo>
                        <a:pt x="1316" y="606"/>
                        <a:pt x="1315" y="610"/>
                        <a:pt x="1311" y="613"/>
                      </a:cubicBezTo>
                      <a:cubicBezTo>
                        <a:pt x="1307" y="617"/>
                        <a:pt x="1302" y="618"/>
                        <a:pt x="1297" y="618"/>
                      </a:cubicBezTo>
                      <a:cubicBezTo>
                        <a:pt x="1294" y="618"/>
                        <a:pt x="1291" y="618"/>
                        <a:pt x="1288" y="617"/>
                      </a:cubicBezTo>
                      <a:cubicBezTo>
                        <a:pt x="1290" y="618"/>
                        <a:pt x="1292" y="619"/>
                        <a:pt x="1294" y="620"/>
                      </a:cubicBezTo>
                      <a:cubicBezTo>
                        <a:pt x="1307" y="625"/>
                        <a:pt x="1319" y="624"/>
                        <a:pt x="1332" y="622"/>
                      </a:cubicBezTo>
                      <a:cubicBezTo>
                        <a:pt x="1348" y="618"/>
                        <a:pt x="1359" y="612"/>
                        <a:pt x="1372" y="602"/>
                      </a:cubicBezTo>
                      <a:cubicBezTo>
                        <a:pt x="1395" y="584"/>
                        <a:pt x="1419" y="557"/>
                        <a:pt x="1450" y="557"/>
                      </a:cubicBezTo>
                      <a:cubicBezTo>
                        <a:pt x="1455" y="557"/>
                        <a:pt x="1460" y="558"/>
                        <a:pt x="1465" y="559"/>
                      </a:cubicBezTo>
                      <a:cubicBezTo>
                        <a:pt x="1469" y="560"/>
                        <a:pt x="1475" y="563"/>
                        <a:pt x="1480" y="565"/>
                      </a:cubicBezTo>
                      <a:cubicBezTo>
                        <a:pt x="1493" y="568"/>
                        <a:pt x="1501" y="560"/>
                        <a:pt x="1501" y="552"/>
                      </a:cubicBezTo>
                      <a:cubicBezTo>
                        <a:pt x="1501" y="549"/>
                        <a:pt x="1499" y="546"/>
                        <a:pt x="1497" y="544"/>
                      </a:cubicBezTo>
                      <a:cubicBezTo>
                        <a:pt x="1495" y="542"/>
                        <a:pt x="1491" y="542"/>
                        <a:pt x="1489" y="543"/>
                      </a:cubicBezTo>
                      <a:cubicBezTo>
                        <a:pt x="1486" y="545"/>
                        <a:pt x="1485" y="549"/>
                        <a:pt x="1487" y="552"/>
                      </a:cubicBezTo>
                      <a:cubicBezTo>
                        <a:pt x="1489" y="554"/>
                        <a:pt x="1492" y="554"/>
                        <a:pt x="1494" y="553"/>
                      </a:cubicBezTo>
                      <a:cubicBezTo>
                        <a:pt x="1492" y="555"/>
                        <a:pt x="1488" y="555"/>
                        <a:pt x="1486" y="553"/>
                      </a:cubicBezTo>
                      <a:cubicBezTo>
                        <a:pt x="1485" y="552"/>
                        <a:pt x="1483" y="549"/>
                        <a:pt x="1484" y="547"/>
                      </a:cubicBezTo>
                      <a:cubicBezTo>
                        <a:pt x="1486" y="539"/>
                        <a:pt x="1496" y="538"/>
                        <a:pt x="1501" y="543"/>
                      </a:cubicBezTo>
                      <a:cubicBezTo>
                        <a:pt x="1504" y="547"/>
                        <a:pt x="1505" y="552"/>
                        <a:pt x="1503" y="557"/>
                      </a:cubicBezTo>
                      <a:cubicBezTo>
                        <a:pt x="1501" y="564"/>
                        <a:pt x="1494" y="568"/>
                        <a:pt x="1484" y="567"/>
                      </a:cubicBezTo>
                      <a:cubicBezTo>
                        <a:pt x="1487" y="568"/>
                        <a:pt x="1490" y="570"/>
                        <a:pt x="1492" y="571"/>
                      </a:cubicBezTo>
                      <a:cubicBezTo>
                        <a:pt x="1497" y="572"/>
                        <a:pt x="1504" y="571"/>
                        <a:pt x="1508" y="567"/>
                      </a:cubicBezTo>
                      <a:cubicBezTo>
                        <a:pt x="1516" y="561"/>
                        <a:pt x="1515" y="550"/>
                        <a:pt x="1509" y="542"/>
                      </a:cubicBezTo>
                      <a:cubicBezTo>
                        <a:pt x="1505" y="537"/>
                        <a:pt x="1501" y="533"/>
                        <a:pt x="1500" y="525"/>
                      </a:cubicBezTo>
                      <a:cubicBezTo>
                        <a:pt x="1500" y="518"/>
                        <a:pt x="1502" y="512"/>
                        <a:pt x="1508" y="508"/>
                      </a:cubicBezTo>
                      <a:cubicBezTo>
                        <a:pt x="1500" y="526"/>
                        <a:pt x="1514" y="530"/>
                        <a:pt x="1520" y="542"/>
                      </a:cubicBezTo>
                      <a:cubicBezTo>
                        <a:pt x="1523" y="550"/>
                        <a:pt x="1524" y="558"/>
                        <a:pt x="1520" y="565"/>
                      </a:cubicBezTo>
                      <a:cubicBezTo>
                        <a:pt x="1515" y="571"/>
                        <a:pt x="1505" y="577"/>
                        <a:pt x="1495" y="573"/>
                      </a:cubicBezTo>
                      <a:cubicBezTo>
                        <a:pt x="1496" y="573"/>
                        <a:pt x="1497" y="574"/>
                        <a:pt x="1497" y="574"/>
                      </a:cubicBezTo>
                      <a:cubicBezTo>
                        <a:pt x="1511" y="584"/>
                        <a:pt x="1517" y="596"/>
                        <a:pt x="1516" y="613"/>
                      </a:cubicBezTo>
                      <a:cubicBezTo>
                        <a:pt x="1516" y="616"/>
                        <a:pt x="1515" y="619"/>
                        <a:pt x="1514" y="622"/>
                      </a:cubicBezTo>
                      <a:cubicBezTo>
                        <a:pt x="1513" y="622"/>
                        <a:pt x="1512" y="621"/>
                        <a:pt x="1512" y="621"/>
                      </a:cubicBezTo>
                      <a:cubicBezTo>
                        <a:pt x="1513" y="619"/>
                        <a:pt x="1513" y="616"/>
                        <a:pt x="1513" y="613"/>
                      </a:cubicBezTo>
                      <a:cubicBezTo>
                        <a:pt x="1514" y="597"/>
                        <a:pt x="1507" y="586"/>
                        <a:pt x="1494" y="577"/>
                      </a:cubicBezTo>
                      <a:cubicBezTo>
                        <a:pt x="1493" y="576"/>
                        <a:pt x="1492" y="575"/>
                        <a:pt x="1490" y="574"/>
                      </a:cubicBezTo>
                      <a:cubicBezTo>
                        <a:pt x="1494" y="578"/>
                        <a:pt x="1497" y="583"/>
                        <a:pt x="1498" y="589"/>
                      </a:cubicBezTo>
                      <a:cubicBezTo>
                        <a:pt x="1499" y="593"/>
                        <a:pt x="1499" y="596"/>
                        <a:pt x="1498" y="600"/>
                      </a:cubicBezTo>
                      <a:cubicBezTo>
                        <a:pt x="1497" y="603"/>
                        <a:pt x="1496" y="606"/>
                        <a:pt x="1494" y="609"/>
                      </a:cubicBezTo>
                      <a:cubicBezTo>
                        <a:pt x="1488" y="616"/>
                        <a:pt x="1478" y="618"/>
                        <a:pt x="1471" y="611"/>
                      </a:cubicBezTo>
                      <a:cubicBezTo>
                        <a:pt x="1468" y="609"/>
                        <a:pt x="1467" y="605"/>
                        <a:pt x="1467" y="601"/>
                      </a:cubicBezTo>
                      <a:cubicBezTo>
                        <a:pt x="1467" y="599"/>
                        <a:pt x="1467" y="598"/>
                        <a:pt x="1468" y="596"/>
                      </a:cubicBezTo>
                      <a:cubicBezTo>
                        <a:pt x="1470" y="593"/>
                        <a:pt x="1472" y="591"/>
                        <a:pt x="1475" y="590"/>
                      </a:cubicBezTo>
                      <a:cubicBezTo>
                        <a:pt x="1477" y="590"/>
                        <a:pt x="1478" y="590"/>
                        <a:pt x="1480" y="590"/>
                      </a:cubicBezTo>
                      <a:cubicBezTo>
                        <a:pt x="1480" y="590"/>
                        <a:pt x="1481" y="590"/>
                        <a:pt x="1482" y="591"/>
                      </a:cubicBezTo>
                      <a:cubicBezTo>
                        <a:pt x="1485" y="592"/>
                        <a:pt x="1486" y="594"/>
                        <a:pt x="1486" y="597"/>
                      </a:cubicBezTo>
                      <a:cubicBezTo>
                        <a:pt x="1486" y="599"/>
                        <a:pt x="1485" y="601"/>
                        <a:pt x="1484" y="601"/>
                      </a:cubicBezTo>
                      <a:cubicBezTo>
                        <a:pt x="1483" y="601"/>
                        <a:pt x="1483" y="601"/>
                        <a:pt x="1483" y="601"/>
                      </a:cubicBezTo>
                      <a:cubicBezTo>
                        <a:pt x="1484" y="601"/>
                        <a:pt x="1484" y="601"/>
                        <a:pt x="1484" y="601"/>
                      </a:cubicBezTo>
                      <a:cubicBezTo>
                        <a:pt x="1485" y="601"/>
                        <a:pt x="1486" y="599"/>
                        <a:pt x="1486" y="597"/>
                      </a:cubicBezTo>
                      <a:cubicBezTo>
                        <a:pt x="1486" y="595"/>
                        <a:pt x="1484" y="593"/>
                        <a:pt x="1482" y="592"/>
                      </a:cubicBezTo>
                      <a:cubicBezTo>
                        <a:pt x="1481" y="591"/>
                        <a:pt x="1480" y="591"/>
                        <a:pt x="1479" y="591"/>
                      </a:cubicBezTo>
                      <a:cubicBezTo>
                        <a:pt x="1478" y="591"/>
                        <a:pt x="1477" y="591"/>
                        <a:pt x="1475" y="591"/>
                      </a:cubicBezTo>
                      <a:cubicBezTo>
                        <a:pt x="1473" y="592"/>
                        <a:pt x="1471" y="594"/>
                        <a:pt x="1469" y="597"/>
                      </a:cubicBezTo>
                      <a:cubicBezTo>
                        <a:pt x="1469" y="598"/>
                        <a:pt x="1469" y="600"/>
                        <a:pt x="1469" y="601"/>
                      </a:cubicBezTo>
                      <a:cubicBezTo>
                        <a:pt x="1469" y="605"/>
                        <a:pt x="1470" y="607"/>
                        <a:pt x="1473" y="610"/>
                      </a:cubicBezTo>
                      <a:cubicBezTo>
                        <a:pt x="1478" y="615"/>
                        <a:pt x="1486" y="613"/>
                        <a:pt x="1491" y="607"/>
                      </a:cubicBezTo>
                      <a:cubicBezTo>
                        <a:pt x="1493" y="604"/>
                        <a:pt x="1494" y="602"/>
                        <a:pt x="1495" y="599"/>
                      </a:cubicBezTo>
                      <a:cubicBezTo>
                        <a:pt x="1495" y="596"/>
                        <a:pt x="1495" y="593"/>
                        <a:pt x="1494" y="590"/>
                      </a:cubicBezTo>
                      <a:cubicBezTo>
                        <a:pt x="1494" y="586"/>
                        <a:pt x="1492" y="583"/>
                        <a:pt x="1490" y="581"/>
                      </a:cubicBezTo>
                      <a:cubicBezTo>
                        <a:pt x="1488" y="576"/>
                        <a:pt x="1484" y="573"/>
                        <a:pt x="1479" y="570"/>
                      </a:cubicBezTo>
                      <a:cubicBezTo>
                        <a:pt x="1471" y="565"/>
                        <a:pt x="1460" y="562"/>
                        <a:pt x="1450" y="561"/>
                      </a:cubicBezTo>
                      <a:cubicBezTo>
                        <a:pt x="1424" y="562"/>
                        <a:pt x="1403" y="583"/>
                        <a:pt x="1383" y="599"/>
                      </a:cubicBezTo>
                      <a:cubicBezTo>
                        <a:pt x="1386" y="596"/>
                        <a:pt x="1390" y="594"/>
                        <a:pt x="1394" y="592"/>
                      </a:cubicBezTo>
                      <a:cubicBezTo>
                        <a:pt x="1407" y="586"/>
                        <a:pt x="1426" y="587"/>
                        <a:pt x="1435" y="600"/>
                      </a:cubicBezTo>
                      <a:cubicBezTo>
                        <a:pt x="1440" y="608"/>
                        <a:pt x="1441" y="618"/>
                        <a:pt x="1451" y="621"/>
                      </a:cubicBezTo>
                      <a:cubicBezTo>
                        <a:pt x="1447" y="628"/>
                        <a:pt x="1434" y="629"/>
                        <a:pt x="1425" y="621"/>
                      </a:cubicBezTo>
                      <a:cubicBezTo>
                        <a:pt x="1416" y="613"/>
                        <a:pt x="1410" y="595"/>
                        <a:pt x="1395" y="598"/>
                      </a:cubicBezTo>
                      <a:cubicBezTo>
                        <a:pt x="1387" y="599"/>
                        <a:pt x="1379" y="605"/>
                        <a:pt x="1375" y="605"/>
                      </a:cubicBezTo>
                      <a:cubicBezTo>
                        <a:pt x="1376" y="604"/>
                        <a:pt x="1376" y="604"/>
                        <a:pt x="1376" y="604"/>
                      </a:cubicBezTo>
                      <a:cubicBezTo>
                        <a:pt x="1376" y="605"/>
                        <a:pt x="1375" y="605"/>
                        <a:pt x="1374" y="605"/>
                      </a:cubicBezTo>
                      <a:cubicBezTo>
                        <a:pt x="1361" y="615"/>
                        <a:pt x="1350" y="622"/>
                        <a:pt x="1333" y="625"/>
                      </a:cubicBezTo>
                      <a:cubicBezTo>
                        <a:pt x="1319" y="627"/>
                        <a:pt x="1307" y="627"/>
                        <a:pt x="1294" y="622"/>
                      </a:cubicBezTo>
                      <a:cubicBezTo>
                        <a:pt x="1284" y="618"/>
                        <a:pt x="1277" y="611"/>
                        <a:pt x="1271" y="603"/>
                      </a:cubicBezTo>
                      <a:cubicBezTo>
                        <a:pt x="1261" y="586"/>
                        <a:pt x="1260" y="562"/>
                        <a:pt x="1263" y="539"/>
                      </a:cubicBezTo>
                      <a:cubicBezTo>
                        <a:pt x="1265" y="531"/>
                        <a:pt x="1267" y="523"/>
                        <a:pt x="1270" y="515"/>
                      </a:cubicBezTo>
                      <a:cubicBezTo>
                        <a:pt x="1275" y="500"/>
                        <a:pt x="1284" y="488"/>
                        <a:pt x="1286" y="472"/>
                      </a:cubicBezTo>
                      <a:cubicBezTo>
                        <a:pt x="1287" y="465"/>
                        <a:pt x="1286" y="456"/>
                        <a:pt x="1282" y="450"/>
                      </a:cubicBezTo>
                      <a:cubicBezTo>
                        <a:pt x="1279" y="447"/>
                        <a:pt x="1273" y="444"/>
                        <a:pt x="1269" y="447"/>
                      </a:cubicBezTo>
                      <a:cubicBezTo>
                        <a:pt x="1268" y="448"/>
                        <a:pt x="1268" y="450"/>
                        <a:pt x="1268" y="451"/>
                      </a:cubicBezTo>
                      <a:cubicBezTo>
                        <a:pt x="1269" y="453"/>
                        <a:pt x="1270" y="454"/>
                        <a:pt x="1272" y="453"/>
                      </a:cubicBezTo>
                      <a:cubicBezTo>
                        <a:pt x="1273" y="453"/>
                        <a:pt x="1274" y="452"/>
                        <a:pt x="1274" y="452"/>
                      </a:cubicBezTo>
                      <a:cubicBezTo>
                        <a:pt x="1275" y="450"/>
                        <a:pt x="1274" y="449"/>
                        <a:pt x="1272" y="449"/>
                      </a:cubicBezTo>
                      <a:cubicBezTo>
                        <a:pt x="1272" y="449"/>
                        <a:pt x="1271" y="449"/>
                        <a:pt x="1270" y="450"/>
                      </a:cubicBezTo>
                      <a:cubicBezTo>
                        <a:pt x="1270" y="449"/>
                        <a:pt x="1271" y="448"/>
                        <a:pt x="1272" y="448"/>
                      </a:cubicBezTo>
                      <a:cubicBezTo>
                        <a:pt x="1274" y="447"/>
                        <a:pt x="1275" y="448"/>
                        <a:pt x="1276" y="449"/>
                      </a:cubicBezTo>
                      <a:cubicBezTo>
                        <a:pt x="1277" y="452"/>
                        <a:pt x="1276" y="455"/>
                        <a:pt x="1274" y="456"/>
                      </a:cubicBezTo>
                      <a:cubicBezTo>
                        <a:pt x="1272" y="457"/>
                        <a:pt x="1270" y="457"/>
                        <a:pt x="1268" y="456"/>
                      </a:cubicBezTo>
                      <a:cubicBezTo>
                        <a:pt x="1266" y="456"/>
                        <a:pt x="1265" y="454"/>
                        <a:pt x="1265" y="452"/>
                      </a:cubicBezTo>
                      <a:cubicBezTo>
                        <a:pt x="1264" y="450"/>
                        <a:pt x="1265" y="447"/>
                        <a:pt x="1267" y="445"/>
                      </a:cubicBezTo>
                      <a:cubicBezTo>
                        <a:pt x="1271" y="442"/>
                        <a:pt x="1277" y="444"/>
                        <a:pt x="1280" y="447"/>
                      </a:cubicBezTo>
                      <a:cubicBezTo>
                        <a:pt x="1282" y="448"/>
                        <a:pt x="1284" y="450"/>
                        <a:pt x="1285" y="453"/>
                      </a:cubicBezTo>
                      <a:cubicBezTo>
                        <a:pt x="1282" y="442"/>
                        <a:pt x="1275" y="436"/>
                        <a:pt x="1266" y="433"/>
                      </a:cubicBezTo>
                      <a:cubicBezTo>
                        <a:pt x="1260" y="432"/>
                        <a:pt x="1254" y="432"/>
                        <a:pt x="1249" y="435"/>
                      </a:cubicBezTo>
                      <a:cubicBezTo>
                        <a:pt x="1249" y="435"/>
                        <a:pt x="1249" y="435"/>
                        <a:pt x="1249" y="435"/>
                      </a:cubicBezTo>
                      <a:cubicBezTo>
                        <a:pt x="1254" y="433"/>
                        <a:pt x="1260" y="436"/>
                        <a:pt x="1259" y="444"/>
                      </a:cubicBezTo>
                      <a:cubicBezTo>
                        <a:pt x="1258" y="450"/>
                        <a:pt x="1249" y="458"/>
                        <a:pt x="1258" y="469"/>
                      </a:cubicBezTo>
                      <a:close/>
                      <a:moveTo>
                        <a:pt x="1225" y="108"/>
                      </a:moveTo>
                      <a:cubicBezTo>
                        <a:pt x="1215" y="135"/>
                        <a:pt x="1228" y="155"/>
                        <a:pt x="1227" y="168"/>
                      </a:cubicBezTo>
                      <a:cubicBezTo>
                        <a:pt x="1227" y="183"/>
                        <a:pt x="1210" y="183"/>
                        <a:pt x="1206" y="167"/>
                      </a:cubicBezTo>
                      <a:cubicBezTo>
                        <a:pt x="1203" y="149"/>
                        <a:pt x="1212" y="125"/>
                        <a:pt x="1225" y="108"/>
                      </a:cubicBezTo>
                      <a:close/>
                      <a:moveTo>
                        <a:pt x="1105" y="190"/>
                      </a:moveTo>
                      <a:cubicBezTo>
                        <a:pt x="1093" y="192"/>
                        <a:pt x="1067" y="184"/>
                        <a:pt x="1058" y="171"/>
                      </a:cubicBezTo>
                      <a:cubicBezTo>
                        <a:pt x="1048" y="158"/>
                        <a:pt x="1056" y="147"/>
                        <a:pt x="1069" y="160"/>
                      </a:cubicBezTo>
                      <a:cubicBezTo>
                        <a:pt x="1080" y="169"/>
                        <a:pt x="1091" y="188"/>
                        <a:pt x="1105" y="190"/>
                      </a:cubicBezTo>
                      <a:close/>
                      <a:moveTo>
                        <a:pt x="1220" y="265"/>
                      </a:moveTo>
                      <a:cubicBezTo>
                        <a:pt x="1221" y="264"/>
                        <a:pt x="1222" y="261"/>
                        <a:pt x="1220" y="260"/>
                      </a:cubicBezTo>
                      <a:cubicBezTo>
                        <a:pt x="1219" y="258"/>
                        <a:pt x="1216" y="258"/>
                        <a:pt x="1215" y="259"/>
                      </a:cubicBezTo>
                      <a:cubicBezTo>
                        <a:pt x="1213" y="261"/>
                        <a:pt x="1213" y="263"/>
                        <a:pt x="1214" y="265"/>
                      </a:cubicBezTo>
                      <a:cubicBezTo>
                        <a:pt x="1216" y="266"/>
                        <a:pt x="1218" y="267"/>
                        <a:pt x="1220" y="265"/>
                      </a:cubicBezTo>
                      <a:close/>
                      <a:moveTo>
                        <a:pt x="1176" y="217"/>
                      </a:moveTo>
                      <a:cubicBezTo>
                        <a:pt x="1185" y="213"/>
                        <a:pt x="1189" y="225"/>
                        <a:pt x="1191" y="229"/>
                      </a:cubicBezTo>
                      <a:cubicBezTo>
                        <a:pt x="1192" y="232"/>
                        <a:pt x="1194" y="233"/>
                        <a:pt x="1197" y="234"/>
                      </a:cubicBezTo>
                      <a:cubicBezTo>
                        <a:pt x="1193" y="235"/>
                        <a:pt x="1184" y="235"/>
                        <a:pt x="1180" y="233"/>
                      </a:cubicBezTo>
                      <a:cubicBezTo>
                        <a:pt x="1174" y="231"/>
                        <a:pt x="1171" y="225"/>
                        <a:pt x="1174" y="218"/>
                      </a:cubicBezTo>
                      <a:cubicBezTo>
                        <a:pt x="1175" y="222"/>
                        <a:pt x="1178" y="226"/>
                        <a:pt x="1182" y="227"/>
                      </a:cubicBezTo>
                      <a:cubicBezTo>
                        <a:pt x="1180" y="226"/>
                        <a:pt x="1177" y="221"/>
                        <a:pt x="1176" y="217"/>
                      </a:cubicBezTo>
                      <a:close/>
                      <a:moveTo>
                        <a:pt x="1199" y="269"/>
                      </a:moveTo>
                      <a:cubicBezTo>
                        <a:pt x="1202" y="267"/>
                        <a:pt x="1202" y="262"/>
                        <a:pt x="1200" y="259"/>
                      </a:cubicBezTo>
                      <a:cubicBezTo>
                        <a:pt x="1197" y="255"/>
                        <a:pt x="1192" y="255"/>
                        <a:pt x="1189" y="258"/>
                      </a:cubicBezTo>
                      <a:cubicBezTo>
                        <a:pt x="1186" y="261"/>
                        <a:pt x="1185" y="265"/>
                        <a:pt x="1188" y="268"/>
                      </a:cubicBezTo>
                      <a:cubicBezTo>
                        <a:pt x="1191" y="272"/>
                        <a:pt x="1196" y="272"/>
                        <a:pt x="1199" y="269"/>
                      </a:cubicBezTo>
                      <a:close/>
                      <a:moveTo>
                        <a:pt x="1211" y="270"/>
                      </a:moveTo>
                      <a:cubicBezTo>
                        <a:pt x="1213" y="268"/>
                        <a:pt x="1213" y="265"/>
                        <a:pt x="1212" y="263"/>
                      </a:cubicBezTo>
                      <a:cubicBezTo>
                        <a:pt x="1210" y="261"/>
                        <a:pt x="1207" y="260"/>
                        <a:pt x="1205" y="262"/>
                      </a:cubicBezTo>
                      <a:cubicBezTo>
                        <a:pt x="1203" y="264"/>
                        <a:pt x="1202" y="267"/>
                        <a:pt x="1204" y="269"/>
                      </a:cubicBezTo>
                      <a:cubicBezTo>
                        <a:pt x="1206" y="271"/>
                        <a:pt x="1209" y="271"/>
                        <a:pt x="1211" y="270"/>
                      </a:cubicBezTo>
                      <a:close/>
                      <a:moveTo>
                        <a:pt x="1125" y="192"/>
                      </a:moveTo>
                      <a:cubicBezTo>
                        <a:pt x="1128" y="192"/>
                        <a:pt x="1131" y="191"/>
                        <a:pt x="1134" y="189"/>
                      </a:cubicBezTo>
                      <a:cubicBezTo>
                        <a:pt x="1136" y="187"/>
                        <a:pt x="1138" y="183"/>
                        <a:pt x="1136" y="178"/>
                      </a:cubicBezTo>
                      <a:cubicBezTo>
                        <a:pt x="1135" y="173"/>
                        <a:pt x="1129" y="171"/>
                        <a:pt x="1125" y="171"/>
                      </a:cubicBezTo>
                      <a:cubicBezTo>
                        <a:pt x="1117" y="172"/>
                        <a:pt x="1118" y="179"/>
                        <a:pt x="1115" y="183"/>
                      </a:cubicBezTo>
                      <a:cubicBezTo>
                        <a:pt x="1112" y="187"/>
                        <a:pt x="1105" y="187"/>
                        <a:pt x="1098" y="184"/>
                      </a:cubicBezTo>
                      <a:cubicBezTo>
                        <a:pt x="1091" y="181"/>
                        <a:pt x="1087" y="173"/>
                        <a:pt x="1088" y="165"/>
                      </a:cubicBezTo>
                      <a:cubicBezTo>
                        <a:pt x="1089" y="160"/>
                        <a:pt x="1092" y="156"/>
                        <a:pt x="1098" y="157"/>
                      </a:cubicBezTo>
                      <a:cubicBezTo>
                        <a:pt x="1094" y="160"/>
                        <a:pt x="1095" y="168"/>
                        <a:pt x="1102" y="168"/>
                      </a:cubicBezTo>
                      <a:cubicBezTo>
                        <a:pt x="1105" y="169"/>
                        <a:pt x="1112" y="166"/>
                        <a:pt x="1120" y="163"/>
                      </a:cubicBezTo>
                      <a:cubicBezTo>
                        <a:pt x="1127" y="160"/>
                        <a:pt x="1135" y="159"/>
                        <a:pt x="1141" y="160"/>
                      </a:cubicBezTo>
                      <a:cubicBezTo>
                        <a:pt x="1154" y="164"/>
                        <a:pt x="1161" y="180"/>
                        <a:pt x="1155" y="192"/>
                      </a:cubicBezTo>
                      <a:cubicBezTo>
                        <a:pt x="1151" y="198"/>
                        <a:pt x="1145" y="201"/>
                        <a:pt x="1139" y="204"/>
                      </a:cubicBezTo>
                      <a:cubicBezTo>
                        <a:pt x="1132" y="206"/>
                        <a:pt x="1113" y="208"/>
                        <a:pt x="1107" y="215"/>
                      </a:cubicBezTo>
                      <a:cubicBezTo>
                        <a:pt x="1103" y="220"/>
                        <a:pt x="1106" y="226"/>
                        <a:pt x="1110" y="227"/>
                      </a:cubicBezTo>
                      <a:cubicBezTo>
                        <a:pt x="1106" y="231"/>
                        <a:pt x="1098" y="229"/>
                        <a:pt x="1095" y="224"/>
                      </a:cubicBezTo>
                      <a:cubicBezTo>
                        <a:pt x="1089" y="214"/>
                        <a:pt x="1094" y="198"/>
                        <a:pt x="1107" y="192"/>
                      </a:cubicBezTo>
                      <a:cubicBezTo>
                        <a:pt x="1112" y="190"/>
                        <a:pt x="1118" y="191"/>
                        <a:pt x="1125" y="192"/>
                      </a:cubicBezTo>
                      <a:close/>
                      <a:moveTo>
                        <a:pt x="1036" y="96"/>
                      </a:moveTo>
                      <a:cubicBezTo>
                        <a:pt x="1038" y="94"/>
                        <a:pt x="1040" y="94"/>
                        <a:pt x="1042" y="95"/>
                      </a:cubicBezTo>
                      <a:cubicBezTo>
                        <a:pt x="1044" y="97"/>
                        <a:pt x="1044" y="99"/>
                        <a:pt x="1042" y="101"/>
                      </a:cubicBezTo>
                      <a:cubicBezTo>
                        <a:pt x="1041" y="103"/>
                        <a:pt x="1038" y="103"/>
                        <a:pt x="1036" y="101"/>
                      </a:cubicBezTo>
                      <a:cubicBezTo>
                        <a:pt x="1035" y="100"/>
                        <a:pt x="1035" y="97"/>
                        <a:pt x="1036" y="96"/>
                      </a:cubicBezTo>
                      <a:close/>
                      <a:moveTo>
                        <a:pt x="1040" y="88"/>
                      </a:moveTo>
                      <a:cubicBezTo>
                        <a:pt x="1041" y="87"/>
                        <a:pt x="1043" y="87"/>
                        <a:pt x="1044" y="88"/>
                      </a:cubicBezTo>
                      <a:cubicBezTo>
                        <a:pt x="1046" y="89"/>
                        <a:pt x="1046" y="91"/>
                        <a:pt x="1045" y="93"/>
                      </a:cubicBezTo>
                      <a:cubicBezTo>
                        <a:pt x="1043" y="94"/>
                        <a:pt x="1041" y="94"/>
                        <a:pt x="1040" y="93"/>
                      </a:cubicBezTo>
                      <a:cubicBezTo>
                        <a:pt x="1039" y="92"/>
                        <a:pt x="1039" y="90"/>
                        <a:pt x="1040" y="88"/>
                      </a:cubicBezTo>
                      <a:close/>
                      <a:moveTo>
                        <a:pt x="1036" y="106"/>
                      </a:moveTo>
                      <a:cubicBezTo>
                        <a:pt x="1039" y="103"/>
                        <a:pt x="1043" y="103"/>
                        <a:pt x="1045" y="105"/>
                      </a:cubicBezTo>
                      <a:cubicBezTo>
                        <a:pt x="1048" y="108"/>
                        <a:pt x="1048" y="112"/>
                        <a:pt x="1046" y="114"/>
                      </a:cubicBezTo>
                      <a:cubicBezTo>
                        <a:pt x="1044" y="117"/>
                        <a:pt x="1039" y="117"/>
                        <a:pt x="1037" y="115"/>
                      </a:cubicBezTo>
                      <a:cubicBezTo>
                        <a:pt x="1034" y="113"/>
                        <a:pt x="1034" y="109"/>
                        <a:pt x="1036" y="106"/>
                      </a:cubicBezTo>
                      <a:close/>
                      <a:moveTo>
                        <a:pt x="1126" y="190"/>
                      </a:moveTo>
                      <a:cubicBezTo>
                        <a:pt x="1131" y="190"/>
                        <a:pt x="1135" y="187"/>
                        <a:pt x="1135" y="182"/>
                      </a:cubicBezTo>
                      <a:cubicBezTo>
                        <a:pt x="1136" y="174"/>
                        <a:pt x="1125" y="171"/>
                        <a:pt x="1121" y="176"/>
                      </a:cubicBezTo>
                      <a:cubicBezTo>
                        <a:pt x="1117" y="180"/>
                        <a:pt x="1118" y="185"/>
                        <a:pt x="1111" y="188"/>
                      </a:cubicBezTo>
                      <a:cubicBezTo>
                        <a:pt x="1118" y="186"/>
                        <a:pt x="1120" y="189"/>
                        <a:pt x="1126" y="190"/>
                      </a:cubicBezTo>
                      <a:close/>
                      <a:moveTo>
                        <a:pt x="1159" y="179"/>
                      </a:moveTo>
                      <a:cubicBezTo>
                        <a:pt x="1160" y="171"/>
                        <a:pt x="1154" y="163"/>
                        <a:pt x="1149" y="161"/>
                      </a:cubicBezTo>
                      <a:cubicBezTo>
                        <a:pt x="1150" y="153"/>
                        <a:pt x="1167" y="151"/>
                        <a:pt x="1171" y="163"/>
                      </a:cubicBezTo>
                      <a:cubicBezTo>
                        <a:pt x="1173" y="171"/>
                        <a:pt x="1167" y="179"/>
                        <a:pt x="1159" y="179"/>
                      </a:cubicBezTo>
                      <a:close/>
                      <a:moveTo>
                        <a:pt x="1037" y="172"/>
                      </a:moveTo>
                      <a:cubicBezTo>
                        <a:pt x="1051" y="175"/>
                        <a:pt x="1045" y="194"/>
                        <a:pt x="1044" y="200"/>
                      </a:cubicBezTo>
                      <a:cubicBezTo>
                        <a:pt x="1043" y="205"/>
                        <a:pt x="1044" y="209"/>
                        <a:pt x="1047" y="212"/>
                      </a:cubicBezTo>
                      <a:cubicBezTo>
                        <a:pt x="1042" y="211"/>
                        <a:pt x="1030" y="202"/>
                        <a:pt x="1026" y="196"/>
                      </a:cubicBezTo>
                      <a:cubicBezTo>
                        <a:pt x="1021" y="188"/>
                        <a:pt x="1022" y="178"/>
                        <a:pt x="1032" y="172"/>
                      </a:cubicBezTo>
                      <a:cubicBezTo>
                        <a:pt x="1030" y="177"/>
                        <a:pt x="1031" y="185"/>
                        <a:pt x="1034" y="189"/>
                      </a:cubicBezTo>
                      <a:cubicBezTo>
                        <a:pt x="1033" y="187"/>
                        <a:pt x="1034" y="178"/>
                        <a:pt x="1037" y="172"/>
                      </a:cubicBezTo>
                      <a:close/>
                      <a:moveTo>
                        <a:pt x="1170" y="141"/>
                      </a:moveTo>
                      <a:cubicBezTo>
                        <a:pt x="1137" y="135"/>
                        <a:pt x="1125" y="110"/>
                        <a:pt x="1112" y="102"/>
                      </a:cubicBezTo>
                      <a:cubicBezTo>
                        <a:pt x="1097" y="94"/>
                        <a:pt x="1087" y="111"/>
                        <a:pt x="1100" y="124"/>
                      </a:cubicBezTo>
                      <a:cubicBezTo>
                        <a:pt x="1115" y="138"/>
                        <a:pt x="1144" y="144"/>
                        <a:pt x="1170" y="141"/>
                      </a:cubicBezTo>
                      <a:close/>
                      <a:moveTo>
                        <a:pt x="1235" y="249"/>
                      </a:moveTo>
                      <a:cubicBezTo>
                        <a:pt x="1231" y="249"/>
                        <a:pt x="1228" y="249"/>
                        <a:pt x="1224" y="249"/>
                      </a:cubicBezTo>
                      <a:cubicBezTo>
                        <a:pt x="1213" y="247"/>
                        <a:pt x="1202" y="241"/>
                        <a:pt x="1195" y="230"/>
                      </a:cubicBezTo>
                      <a:cubicBezTo>
                        <a:pt x="1188" y="218"/>
                        <a:pt x="1189" y="200"/>
                        <a:pt x="1200" y="190"/>
                      </a:cubicBezTo>
                      <a:cubicBezTo>
                        <a:pt x="1205" y="186"/>
                        <a:pt x="1211" y="184"/>
                        <a:pt x="1217" y="185"/>
                      </a:cubicBezTo>
                      <a:cubicBezTo>
                        <a:pt x="1221" y="185"/>
                        <a:pt x="1225" y="186"/>
                        <a:pt x="1228" y="189"/>
                      </a:cubicBezTo>
                      <a:cubicBezTo>
                        <a:pt x="1231" y="193"/>
                        <a:pt x="1233" y="198"/>
                        <a:pt x="1231" y="203"/>
                      </a:cubicBezTo>
                      <a:cubicBezTo>
                        <a:pt x="1230" y="207"/>
                        <a:pt x="1228" y="210"/>
                        <a:pt x="1224" y="211"/>
                      </a:cubicBezTo>
                      <a:cubicBezTo>
                        <a:pt x="1218" y="214"/>
                        <a:pt x="1210" y="211"/>
                        <a:pt x="1207" y="205"/>
                      </a:cubicBezTo>
                      <a:cubicBezTo>
                        <a:pt x="1204" y="198"/>
                        <a:pt x="1207" y="191"/>
                        <a:pt x="1214" y="188"/>
                      </a:cubicBezTo>
                      <a:cubicBezTo>
                        <a:pt x="1219" y="186"/>
                        <a:pt x="1225" y="187"/>
                        <a:pt x="1229" y="191"/>
                      </a:cubicBezTo>
                      <a:cubicBezTo>
                        <a:pt x="1228" y="190"/>
                        <a:pt x="1228" y="190"/>
                        <a:pt x="1227" y="189"/>
                      </a:cubicBezTo>
                      <a:cubicBezTo>
                        <a:pt x="1224" y="187"/>
                        <a:pt x="1221" y="185"/>
                        <a:pt x="1217" y="185"/>
                      </a:cubicBezTo>
                      <a:cubicBezTo>
                        <a:pt x="1211" y="185"/>
                        <a:pt x="1205" y="187"/>
                        <a:pt x="1201" y="191"/>
                      </a:cubicBezTo>
                      <a:cubicBezTo>
                        <a:pt x="1190" y="201"/>
                        <a:pt x="1190" y="218"/>
                        <a:pt x="1197" y="229"/>
                      </a:cubicBezTo>
                      <a:cubicBezTo>
                        <a:pt x="1204" y="240"/>
                        <a:pt x="1215" y="246"/>
                        <a:pt x="1227" y="246"/>
                      </a:cubicBezTo>
                      <a:cubicBezTo>
                        <a:pt x="1230" y="247"/>
                        <a:pt x="1233" y="246"/>
                        <a:pt x="1235" y="246"/>
                      </a:cubicBezTo>
                      <a:lnTo>
                        <a:pt x="1235" y="249"/>
                      </a:lnTo>
                      <a:close/>
                      <a:moveTo>
                        <a:pt x="1272" y="213"/>
                      </a:moveTo>
                      <a:cubicBezTo>
                        <a:pt x="1287" y="211"/>
                        <a:pt x="1301" y="217"/>
                        <a:pt x="1308" y="233"/>
                      </a:cubicBezTo>
                      <a:cubicBezTo>
                        <a:pt x="1310" y="239"/>
                        <a:pt x="1311" y="244"/>
                        <a:pt x="1310" y="251"/>
                      </a:cubicBezTo>
                      <a:cubicBezTo>
                        <a:pt x="1308" y="256"/>
                        <a:pt x="1306" y="260"/>
                        <a:pt x="1302" y="263"/>
                      </a:cubicBezTo>
                      <a:cubicBezTo>
                        <a:pt x="1297" y="267"/>
                        <a:pt x="1291" y="268"/>
                        <a:pt x="1285" y="265"/>
                      </a:cubicBezTo>
                      <a:cubicBezTo>
                        <a:pt x="1281" y="264"/>
                        <a:pt x="1278" y="262"/>
                        <a:pt x="1277" y="258"/>
                      </a:cubicBezTo>
                      <a:cubicBezTo>
                        <a:pt x="1275" y="252"/>
                        <a:pt x="1276" y="247"/>
                        <a:pt x="1281" y="243"/>
                      </a:cubicBezTo>
                      <a:cubicBezTo>
                        <a:pt x="1282" y="241"/>
                        <a:pt x="1285" y="240"/>
                        <a:pt x="1288" y="240"/>
                      </a:cubicBezTo>
                      <a:cubicBezTo>
                        <a:pt x="1294" y="239"/>
                        <a:pt x="1299" y="244"/>
                        <a:pt x="1299" y="250"/>
                      </a:cubicBezTo>
                      <a:cubicBezTo>
                        <a:pt x="1299" y="256"/>
                        <a:pt x="1295" y="261"/>
                        <a:pt x="1289" y="261"/>
                      </a:cubicBezTo>
                      <a:cubicBezTo>
                        <a:pt x="1283" y="261"/>
                        <a:pt x="1278" y="257"/>
                        <a:pt x="1278" y="251"/>
                      </a:cubicBezTo>
                      <a:cubicBezTo>
                        <a:pt x="1278" y="249"/>
                        <a:pt x="1278" y="247"/>
                        <a:pt x="1279" y="246"/>
                      </a:cubicBezTo>
                      <a:cubicBezTo>
                        <a:pt x="1278" y="246"/>
                        <a:pt x="1278" y="246"/>
                        <a:pt x="1278" y="246"/>
                      </a:cubicBezTo>
                      <a:cubicBezTo>
                        <a:pt x="1276" y="250"/>
                        <a:pt x="1276" y="254"/>
                        <a:pt x="1277" y="258"/>
                      </a:cubicBezTo>
                      <a:cubicBezTo>
                        <a:pt x="1279" y="261"/>
                        <a:pt x="1281" y="263"/>
                        <a:pt x="1285" y="265"/>
                      </a:cubicBezTo>
                      <a:cubicBezTo>
                        <a:pt x="1291" y="267"/>
                        <a:pt x="1296" y="266"/>
                        <a:pt x="1301" y="262"/>
                      </a:cubicBezTo>
                      <a:cubicBezTo>
                        <a:pt x="1305" y="259"/>
                        <a:pt x="1307" y="255"/>
                        <a:pt x="1308" y="250"/>
                      </a:cubicBezTo>
                      <a:cubicBezTo>
                        <a:pt x="1309" y="244"/>
                        <a:pt x="1309" y="239"/>
                        <a:pt x="1306" y="234"/>
                      </a:cubicBezTo>
                      <a:cubicBezTo>
                        <a:pt x="1300" y="218"/>
                        <a:pt x="1285" y="213"/>
                        <a:pt x="1272" y="216"/>
                      </a:cubicBezTo>
                      <a:lnTo>
                        <a:pt x="1272" y="213"/>
                      </a:lnTo>
                      <a:close/>
                      <a:moveTo>
                        <a:pt x="1533" y="275"/>
                      </a:moveTo>
                      <a:cubicBezTo>
                        <a:pt x="1534" y="278"/>
                        <a:pt x="1533" y="282"/>
                        <a:pt x="1530" y="283"/>
                      </a:cubicBezTo>
                      <a:cubicBezTo>
                        <a:pt x="1526" y="285"/>
                        <a:pt x="1523" y="283"/>
                        <a:pt x="1521" y="280"/>
                      </a:cubicBezTo>
                      <a:cubicBezTo>
                        <a:pt x="1520" y="277"/>
                        <a:pt x="1521" y="273"/>
                        <a:pt x="1524" y="272"/>
                      </a:cubicBezTo>
                      <a:cubicBezTo>
                        <a:pt x="1527" y="270"/>
                        <a:pt x="1531" y="272"/>
                        <a:pt x="1533" y="275"/>
                      </a:cubicBezTo>
                      <a:close/>
                      <a:moveTo>
                        <a:pt x="1541" y="284"/>
                      </a:moveTo>
                      <a:cubicBezTo>
                        <a:pt x="1542" y="287"/>
                        <a:pt x="1541" y="290"/>
                        <a:pt x="1538" y="291"/>
                      </a:cubicBezTo>
                      <a:cubicBezTo>
                        <a:pt x="1536" y="292"/>
                        <a:pt x="1533" y="291"/>
                        <a:pt x="1532" y="289"/>
                      </a:cubicBezTo>
                      <a:cubicBezTo>
                        <a:pt x="1530" y="286"/>
                        <a:pt x="1532" y="283"/>
                        <a:pt x="1534" y="282"/>
                      </a:cubicBezTo>
                      <a:cubicBezTo>
                        <a:pt x="1536" y="281"/>
                        <a:pt x="1539" y="282"/>
                        <a:pt x="1541" y="284"/>
                      </a:cubicBezTo>
                      <a:close/>
                      <a:moveTo>
                        <a:pt x="1518" y="269"/>
                      </a:moveTo>
                      <a:cubicBezTo>
                        <a:pt x="1520" y="274"/>
                        <a:pt x="1518" y="279"/>
                        <a:pt x="1513" y="282"/>
                      </a:cubicBezTo>
                      <a:cubicBezTo>
                        <a:pt x="1508" y="284"/>
                        <a:pt x="1503" y="282"/>
                        <a:pt x="1500" y="277"/>
                      </a:cubicBezTo>
                      <a:cubicBezTo>
                        <a:pt x="1498" y="272"/>
                        <a:pt x="1500" y="266"/>
                        <a:pt x="1505" y="264"/>
                      </a:cubicBezTo>
                      <a:cubicBezTo>
                        <a:pt x="1510" y="262"/>
                        <a:pt x="1516" y="264"/>
                        <a:pt x="1518" y="269"/>
                      </a:cubicBezTo>
                      <a:close/>
                      <a:moveTo>
                        <a:pt x="1393" y="481"/>
                      </a:moveTo>
                      <a:cubicBezTo>
                        <a:pt x="1408" y="483"/>
                        <a:pt x="1430" y="473"/>
                        <a:pt x="1439" y="460"/>
                      </a:cubicBezTo>
                      <a:cubicBezTo>
                        <a:pt x="1448" y="446"/>
                        <a:pt x="1438" y="434"/>
                        <a:pt x="1425" y="447"/>
                      </a:cubicBezTo>
                      <a:cubicBezTo>
                        <a:pt x="1415" y="457"/>
                        <a:pt x="1407" y="478"/>
                        <a:pt x="1393" y="481"/>
                      </a:cubicBezTo>
                      <a:close/>
                      <a:moveTo>
                        <a:pt x="1287" y="300"/>
                      </a:moveTo>
                      <a:cubicBezTo>
                        <a:pt x="1263" y="306"/>
                        <a:pt x="1237" y="333"/>
                        <a:pt x="1240" y="352"/>
                      </a:cubicBezTo>
                      <a:cubicBezTo>
                        <a:pt x="1244" y="373"/>
                        <a:pt x="1264" y="369"/>
                        <a:pt x="1261" y="351"/>
                      </a:cubicBezTo>
                      <a:cubicBezTo>
                        <a:pt x="1260" y="342"/>
                        <a:pt x="1264" y="314"/>
                        <a:pt x="1287" y="300"/>
                      </a:cubicBezTo>
                      <a:close/>
                      <a:moveTo>
                        <a:pt x="1274" y="299"/>
                      </a:moveTo>
                      <a:cubicBezTo>
                        <a:pt x="1266" y="304"/>
                        <a:pt x="1256" y="303"/>
                        <a:pt x="1247" y="301"/>
                      </a:cubicBezTo>
                      <a:cubicBezTo>
                        <a:pt x="1228" y="295"/>
                        <a:pt x="1211" y="275"/>
                        <a:pt x="1193" y="279"/>
                      </a:cubicBezTo>
                      <a:cubicBezTo>
                        <a:pt x="1185" y="281"/>
                        <a:pt x="1178" y="287"/>
                        <a:pt x="1177" y="295"/>
                      </a:cubicBezTo>
                      <a:cubicBezTo>
                        <a:pt x="1176" y="300"/>
                        <a:pt x="1178" y="304"/>
                        <a:pt x="1183" y="306"/>
                      </a:cubicBezTo>
                      <a:cubicBezTo>
                        <a:pt x="1181" y="303"/>
                        <a:pt x="1182" y="296"/>
                        <a:pt x="1186" y="293"/>
                      </a:cubicBezTo>
                      <a:cubicBezTo>
                        <a:pt x="1190" y="290"/>
                        <a:pt x="1197" y="291"/>
                        <a:pt x="1202" y="295"/>
                      </a:cubicBezTo>
                      <a:cubicBezTo>
                        <a:pt x="1217" y="306"/>
                        <a:pt x="1230" y="320"/>
                        <a:pt x="1251" y="315"/>
                      </a:cubicBezTo>
                      <a:cubicBezTo>
                        <a:pt x="1259" y="313"/>
                        <a:pt x="1266" y="308"/>
                        <a:pt x="1274" y="299"/>
                      </a:cubicBezTo>
                      <a:close/>
                      <a:moveTo>
                        <a:pt x="1460" y="151"/>
                      </a:moveTo>
                      <a:cubicBezTo>
                        <a:pt x="1450" y="162"/>
                        <a:pt x="1437" y="146"/>
                        <a:pt x="1432" y="142"/>
                      </a:cubicBezTo>
                      <a:cubicBezTo>
                        <a:pt x="1427" y="139"/>
                        <a:pt x="1424" y="138"/>
                        <a:pt x="1420" y="139"/>
                      </a:cubicBezTo>
                      <a:cubicBezTo>
                        <a:pt x="1424" y="134"/>
                        <a:pt x="1437" y="129"/>
                        <a:pt x="1444" y="129"/>
                      </a:cubicBezTo>
                      <a:cubicBezTo>
                        <a:pt x="1454" y="129"/>
                        <a:pt x="1463" y="135"/>
                        <a:pt x="1463" y="147"/>
                      </a:cubicBezTo>
                      <a:cubicBezTo>
                        <a:pt x="1459" y="142"/>
                        <a:pt x="1452" y="139"/>
                        <a:pt x="1446" y="139"/>
                      </a:cubicBezTo>
                      <a:cubicBezTo>
                        <a:pt x="1449" y="140"/>
                        <a:pt x="1456" y="145"/>
                        <a:pt x="1460" y="151"/>
                      </a:cubicBezTo>
                      <a:close/>
                      <a:moveTo>
                        <a:pt x="1554" y="428"/>
                      </a:moveTo>
                      <a:cubicBezTo>
                        <a:pt x="1554" y="432"/>
                        <a:pt x="1556" y="436"/>
                        <a:pt x="1560" y="435"/>
                      </a:cubicBezTo>
                      <a:cubicBezTo>
                        <a:pt x="1562" y="434"/>
                        <a:pt x="1563" y="433"/>
                        <a:pt x="1562" y="431"/>
                      </a:cubicBezTo>
                      <a:cubicBezTo>
                        <a:pt x="1562" y="430"/>
                        <a:pt x="1561" y="430"/>
                        <a:pt x="1560" y="430"/>
                      </a:cubicBezTo>
                      <a:cubicBezTo>
                        <a:pt x="1560" y="429"/>
                        <a:pt x="1561" y="429"/>
                        <a:pt x="1562" y="428"/>
                      </a:cubicBezTo>
                      <a:cubicBezTo>
                        <a:pt x="1564" y="427"/>
                        <a:pt x="1567" y="429"/>
                        <a:pt x="1569" y="432"/>
                      </a:cubicBezTo>
                      <a:cubicBezTo>
                        <a:pt x="1570" y="434"/>
                        <a:pt x="1570" y="438"/>
                        <a:pt x="1567" y="440"/>
                      </a:cubicBezTo>
                      <a:cubicBezTo>
                        <a:pt x="1564" y="442"/>
                        <a:pt x="1560" y="443"/>
                        <a:pt x="1558" y="444"/>
                      </a:cubicBezTo>
                      <a:cubicBezTo>
                        <a:pt x="1555" y="447"/>
                        <a:pt x="1556" y="450"/>
                        <a:pt x="1558" y="453"/>
                      </a:cubicBezTo>
                      <a:cubicBezTo>
                        <a:pt x="1554" y="450"/>
                        <a:pt x="1553" y="450"/>
                        <a:pt x="1549" y="451"/>
                      </a:cubicBezTo>
                      <a:cubicBezTo>
                        <a:pt x="1546" y="452"/>
                        <a:pt x="1535" y="460"/>
                        <a:pt x="1527" y="450"/>
                      </a:cubicBezTo>
                      <a:cubicBezTo>
                        <a:pt x="1530" y="457"/>
                        <a:pt x="1537" y="461"/>
                        <a:pt x="1544" y="463"/>
                      </a:cubicBezTo>
                      <a:cubicBezTo>
                        <a:pt x="1552" y="464"/>
                        <a:pt x="1561" y="462"/>
                        <a:pt x="1566" y="457"/>
                      </a:cubicBezTo>
                      <a:cubicBezTo>
                        <a:pt x="1574" y="450"/>
                        <a:pt x="1576" y="437"/>
                        <a:pt x="1571" y="428"/>
                      </a:cubicBezTo>
                      <a:cubicBezTo>
                        <a:pt x="1568" y="424"/>
                        <a:pt x="1563" y="420"/>
                        <a:pt x="1558" y="422"/>
                      </a:cubicBezTo>
                      <a:cubicBezTo>
                        <a:pt x="1555" y="423"/>
                        <a:pt x="1554" y="425"/>
                        <a:pt x="1554" y="428"/>
                      </a:cubicBezTo>
                      <a:close/>
                      <a:moveTo>
                        <a:pt x="1537" y="472"/>
                      </a:moveTo>
                      <a:cubicBezTo>
                        <a:pt x="1547" y="490"/>
                        <a:pt x="1544" y="508"/>
                        <a:pt x="1544" y="519"/>
                      </a:cubicBezTo>
                      <a:cubicBezTo>
                        <a:pt x="1545" y="530"/>
                        <a:pt x="1555" y="531"/>
                        <a:pt x="1557" y="519"/>
                      </a:cubicBezTo>
                      <a:cubicBezTo>
                        <a:pt x="1559" y="505"/>
                        <a:pt x="1546" y="479"/>
                        <a:pt x="1537" y="472"/>
                      </a:cubicBezTo>
                      <a:close/>
                      <a:moveTo>
                        <a:pt x="1504" y="156"/>
                      </a:moveTo>
                      <a:cubicBezTo>
                        <a:pt x="1503" y="155"/>
                        <a:pt x="1500" y="155"/>
                        <a:pt x="1499" y="156"/>
                      </a:cubicBezTo>
                      <a:cubicBezTo>
                        <a:pt x="1497" y="158"/>
                        <a:pt x="1497" y="161"/>
                        <a:pt x="1499" y="162"/>
                      </a:cubicBezTo>
                      <a:cubicBezTo>
                        <a:pt x="1501" y="163"/>
                        <a:pt x="1503" y="163"/>
                        <a:pt x="1504" y="162"/>
                      </a:cubicBezTo>
                      <a:cubicBezTo>
                        <a:pt x="1506" y="160"/>
                        <a:pt x="1506" y="158"/>
                        <a:pt x="1504" y="156"/>
                      </a:cubicBezTo>
                      <a:close/>
                      <a:moveTo>
                        <a:pt x="1507" y="128"/>
                      </a:moveTo>
                      <a:cubicBezTo>
                        <a:pt x="1504" y="126"/>
                        <a:pt x="1499" y="126"/>
                        <a:pt x="1496" y="129"/>
                      </a:cubicBezTo>
                      <a:cubicBezTo>
                        <a:pt x="1494" y="132"/>
                        <a:pt x="1494" y="137"/>
                        <a:pt x="1497" y="139"/>
                      </a:cubicBezTo>
                      <a:cubicBezTo>
                        <a:pt x="1500" y="142"/>
                        <a:pt x="1504" y="142"/>
                        <a:pt x="1507" y="139"/>
                      </a:cubicBezTo>
                      <a:cubicBezTo>
                        <a:pt x="1510" y="136"/>
                        <a:pt x="1510" y="131"/>
                        <a:pt x="1507" y="128"/>
                      </a:cubicBezTo>
                      <a:close/>
                      <a:moveTo>
                        <a:pt x="1508" y="144"/>
                      </a:moveTo>
                      <a:cubicBezTo>
                        <a:pt x="1505" y="142"/>
                        <a:pt x="1502" y="142"/>
                        <a:pt x="1500" y="145"/>
                      </a:cubicBezTo>
                      <a:cubicBezTo>
                        <a:pt x="1498" y="147"/>
                        <a:pt x="1498" y="150"/>
                        <a:pt x="1500" y="152"/>
                      </a:cubicBezTo>
                      <a:cubicBezTo>
                        <a:pt x="1503" y="154"/>
                        <a:pt x="1506" y="154"/>
                        <a:pt x="1508" y="152"/>
                      </a:cubicBezTo>
                      <a:cubicBezTo>
                        <a:pt x="1510" y="150"/>
                        <a:pt x="1510" y="146"/>
                        <a:pt x="1508" y="144"/>
                      </a:cubicBezTo>
                      <a:close/>
                      <a:moveTo>
                        <a:pt x="1483" y="119"/>
                      </a:moveTo>
                      <a:cubicBezTo>
                        <a:pt x="1502" y="121"/>
                        <a:pt x="1502" y="95"/>
                        <a:pt x="1504" y="86"/>
                      </a:cubicBezTo>
                      <a:cubicBezTo>
                        <a:pt x="1505" y="79"/>
                        <a:pt x="1507" y="75"/>
                        <a:pt x="1512" y="72"/>
                      </a:cubicBezTo>
                      <a:cubicBezTo>
                        <a:pt x="1504" y="72"/>
                        <a:pt x="1487" y="78"/>
                        <a:pt x="1480" y="84"/>
                      </a:cubicBezTo>
                      <a:cubicBezTo>
                        <a:pt x="1470" y="93"/>
                        <a:pt x="1467" y="106"/>
                        <a:pt x="1478" y="117"/>
                      </a:cubicBezTo>
                      <a:cubicBezTo>
                        <a:pt x="1477" y="110"/>
                        <a:pt x="1481" y="100"/>
                        <a:pt x="1487" y="96"/>
                      </a:cubicBezTo>
                      <a:cubicBezTo>
                        <a:pt x="1485" y="99"/>
                        <a:pt x="1482" y="110"/>
                        <a:pt x="1483" y="119"/>
                      </a:cubicBezTo>
                      <a:close/>
                      <a:moveTo>
                        <a:pt x="1463" y="116"/>
                      </a:moveTo>
                      <a:cubicBezTo>
                        <a:pt x="1451" y="80"/>
                        <a:pt x="1404" y="59"/>
                        <a:pt x="1378" y="75"/>
                      </a:cubicBezTo>
                      <a:cubicBezTo>
                        <a:pt x="1356" y="88"/>
                        <a:pt x="1369" y="107"/>
                        <a:pt x="1390" y="99"/>
                      </a:cubicBezTo>
                      <a:cubicBezTo>
                        <a:pt x="1405" y="94"/>
                        <a:pt x="1442" y="83"/>
                        <a:pt x="1463" y="116"/>
                      </a:cubicBezTo>
                      <a:close/>
                      <a:moveTo>
                        <a:pt x="1294" y="383"/>
                      </a:moveTo>
                      <a:cubicBezTo>
                        <a:pt x="1292" y="384"/>
                        <a:pt x="1291" y="386"/>
                        <a:pt x="1292" y="389"/>
                      </a:cubicBezTo>
                      <a:cubicBezTo>
                        <a:pt x="1293" y="391"/>
                        <a:pt x="1295" y="392"/>
                        <a:pt x="1298" y="391"/>
                      </a:cubicBezTo>
                      <a:cubicBezTo>
                        <a:pt x="1300" y="390"/>
                        <a:pt x="1301" y="387"/>
                        <a:pt x="1300" y="385"/>
                      </a:cubicBezTo>
                      <a:cubicBezTo>
                        <a:pt x="1299" y="383"/>
                        <a:pt x="1297" y="382"/>
                        <a:pt x="1294" y="383"/>
                      </a:cubicBezTo>
                      <a:close/>
                      <a:moveTo>
                        <a:pt x="1285" y="372"/>
                      </a:moveTo>
                      <a:cubicBezTo>
                        <a:pt x="1282" y="374"/>
                        <a:pt x="1281" y="377"/>
                        <a:pt x="1282" y="380"/>
                      </a:cubicBezTo>
                      <a:cubicBezTo>
                        <a:pt x="1283" y="383"/>
                        <a:pt x="1286" y="384"/>
                        <a:pt x="1289" y="383"/>
                      </a:cubicBezTo>
                      <a:cubicBezTo>
                        <a:pt x="1292" y="382"/>
                        <a:pt x="1294" y="378"/>
                        <a:pt x="1292" y="375"/>
                      </a:cubicBezTo>
                      <a:cubicBezTo>
                        <a:pt x="1291" y="373"/>
                        <a:pt x="1288" y="371"/>
                        <a:pt x="1285" y="372"/>
                      </a:cubicBezTo>
                      <a:close/>
                      <a:moveTo>
                        <a:pt x="1276" y="357"/>
                      </a:moveTo>
                      <a:cubicBezTo>
                        <a:pt x="1272" y="359"/>
                        <a:pt x="1270" y="363"/>
                        <a:pt x="1272" y="367"/>
                      </a:cubicBezTo>
                      <a:cubicBezTo>
                        <a:pt x="1273" y="371"/>
                        <a:pt x="1278" y="373"/>
                        <a:pt x="1282" y="371"/>
                      </a:cubicBezTo>
                      <a:cubicBezTo>
                        <a:pt x="1286" y="370"/>
                        <a:pt x="1288" y="365"/>
                        <a:pt x="1286" y="361"/>
                      </a:cubicBezTo>
                      <a:cubicBezTo>
                        <a:pt x="1284" y="357"/>
                        <a:pt x="1280" y="356"/>
                        <a:pt x="1276" y="357"/>
                      </a:cubicBezTo>
                      <a:close/>
                      <a:moveTo>
                        <a:pt x="1333" y="332"/>
                      </a:moveTo>
                      <a:cubicBezTo>
                        <a:pt x="1340" y="336"/>
                        <a:pt x="1347" y="343"/>
                        <a:pt x="1348" y="353"/>
                      </a:cubicBezTo>
                      <a:cubicBezTo>
                        <a:pt x="1350" y="369"/>
                        <a:pt x="1339" y="380"/>
                        <a:pt x="1324" y="382"/>
                      </a:cubicBezTo>
                      <a:cubicBezTo>
                        <a:pt x="1296" y="387"/>
                        <a:pt x="1301" y="421"/>
                        <a:pt x="1332" y="416"/>
                      </a:cubicBezTo>
                      <a:cubicBezTo>
                        <a:pt x="1347" y="414"/>
                        <a:pt x="1359" y="400"/>
                        <a:pt x="1363" y="388"/>
                      </a:cubicBezTo>
                      <a:cubicBezTo>
                        <a:pt x="1371" y="365"/>
                        <a:pt x="1358" y="333"/>
                        <a:pt x="1333" y="332"/>
                      </a:cubicBezTo>
                      <a:close/>
                      <a:moveTo>
                        <a:pt x="1375" y="412"/>
                      </a:moveTo>
                      <a:cubicBezTo>
                        <a:pt x="1422" y="391"/>
                        <a:pt x="1487" y="419"/>
                        <a:pt x="1495" y="460"/>
                      </a:cubicBezTo>
                      <a:cubicBezTo>
                        <a:pt x="1502" y="493"/>
                        <a:pt x="1471" y="498"/>
                        <a:pt x="1459" y="470"/>
                      </a:cubicBezTo>
                      <a:cubicBezTo>
                        <a:pt x="1451" y="450"/>
                        <a:pt x="1428" y="402"/>
                        <a:pt x="1375" y="412"/>
                      </a:cubicBezTo>
                      <a:close/>
                      <a:moveTo>
                        <a:pt x="1385" y="397"/>
                      </a:moveTo>
                      <a:cubicBezTo>
                        <a:pt x="1419" y="363"/>
                        <a:pt x="1437" y="359"/>
                        <a:pt x="1472" y="349"/>
                      </a:cubicBezTo>
                      <a:cubicBezTo>
                        <a:pt x="1482" y="346"/>
                        <a:pt x="1491" y="339"/>
                        <a:pt x="1495" y="332"/>
                      </a:cubicBezTo>
                      <a:cubicBezTo>
                        <a:pt x="1501" y="322"/>
                        <a:pt x="1501" y="309"/>
                        <a:pt x="1499" y="301"/>
                      </a:cubicBezTo>
                      <a:cubicBezTo>
                        <a:pt x="1516" y="310"/>
                        <a:pt x="1513" y="336"/>
                        <a:pt x="1509" y="346"/>
                      </a:cubicBezTo>
                      <a:cubicBezTo>
                        <a:pt x="1501" y="365"/>
                        <a:pt x="1483" y="380"/>
                        <a:pt x="1462" y="385"/>
                      </a:cubicBezTo>
                      <a:cubicBezTo>
                        <a:pt x="1439" y="390"/>
                        <a:pt x="1408" y="389"/>
                        <a:pt x="1385" y="397"/>
                      </a:cubicBezTo>
                      <a:close/>
                      <a:moveTo>
                        <a:pt x="1394" y="346"/>
                      </a:moveTo>
                      <a:cubicBezTo>
                        <a:pt x="1399" y="336"/>
                        <a:pt x="1399" y="323"/>
                        <a:pt x="1397" y="313"/>
                      </a:cubicBezTo>
                      <a:cubicBezTo>
                        <a:pt x="1395" y="301"/>
                        <a:pt x="1386" y="285"/>
                        <a:pt x="1372" y="283"/>
                      </a:cubicBezTo>
                      <a:cubicBezTo>
                        <a:pt x="1374" y="269"/>
                        <a:pt x="1368" y="258"/>
                        <a:pt x="1362" y="249"/>
                      </a:cubicBezTo>
                      <a:cubicBezTo>
                        <a:pt x="1353" y="235"/>
                        <a:pt x="1349" y="218"/>
                        <a:pt x="1359" y="209"/>
                      </a:cubicBezTo>
                      <a:cubicBezTo>
                        <a:pt x="1342" y="210"/>
                        <a:pt x="1335" y="237"/>
                        <a:pt x="1338" y="252"/>
                      </a:cubicBezTo>
                      <a:cubicBezTo>
                        <a:pt x="1342" y="273"/>
                        <a:pt x="1359" y="286"/>
                        <a:pt x="1376" y="302"/>
                      </a:cubicBezTo>
                      <a:cubicBezTo>
                        <a:pt x="1385" y="311"/>
                        <a:pt x="1394" y="325"/>
                        <a:pt x="1394" y="346"/>
                      </a:cubicBezTo>
                      <a:close/>
                      <a:moveTo>
                        <a:pt x="1406" y="49"/>
                      </a:moveTo>
                      <a:cubicBezTo>
                        <a:pt x="1392" y="46"/>
                        <a:pt x="1361" y="46"/>
                        <a:pt x="1350" y="62"/>
                      </a:cubicBezTo>
                      <a:cubicBezTo>
                        <a:pt x="1349" y="62"/>
                        <a:pt x="1346" y="63"/>
                        <a:pt x="1344" y="64"/>
                      </a:cubicBezTo>
                      <a:cubicBezTo>
                        <a:pt x="1348" y="54"/>
                        <a:pt x="1360" y="47"/>
                        <a:pt x="1374" y="45"/>
                      </a:cubicBezTo>
                      <a:cubicBezTo>
                        <a:pt x="1387" y="44"/>
                        <a:pt x="1399" y="45"/>
                        <a:pt x="1406" y="49"/>
                      </a:cubicBezTo>
                      <a:close/>
                      <a:moveTo>
                        <a:pt x="1361" y="104"/>
                      </a:moveTo>
                      <a:cubicBezTo>
                        <a:pt x="1357" y="104"/>
                        <a:pt x="1354" y="107"/>
                        <a:pt x="1355" y="110"/>
                      </a:cubicBezTo>
                      <a:cubicBezTo>
                        <a:pt x="1355" y="114"/>
                        <a:pt x="1358" y="116"/>
                        <a:pt x="1361" y="116"/>
                      </a:cubicBezTo>
                      <a:cubicBezTo>
                        <a:pt x="1365" y="116"/>
                        <a:pt x="1367" y="113"/>
                        <a:pt x="1367" y="110"/>
                      </a:cubicBezTo>
                      <a:cubicBezTo>
                        <a:pt x="1367" y="106"/>
                        <a:pt x="1364" y="104"/>
                        <a:pt x="1361" y="104"/>
                      </a:cubicBezTo>
                      <a:close/>
                      <a:moveTo>
                        <a:pt x="1353" y="87"/>
                      </a:moveTo>
                      <a:cubicBezTo>
                        <a:pt x="1349" y="87"/>
                        <a:pt x="1346" y="91"/>
                        <a:pt x="1346" y="95"/>
                      </a:cubicBezTo>
                      <a:cubicBezTo>
                        <a:pt x="1346" y="99"/>
                        <a:pt x="1350" y="102"/>
                        <a:pt x="1354" y="102"/>
                      </a:cubicBezTo>
                      <a:cubicBezTo>
                        <a:pt x="1359" y="102"/>
                        <a:pt x="1362" y="98"/>
                        <a:pt x="1362" y="94"/>
                      </a:cubicBezTo>
                      <a:cubicBezTo>
                        <a:pt x="1361" y="90"/>
                        <a:pt x="1358" y="86"/>
                        <a:pt x="1353" y="87"/>
                      </a:cubicBezTo>
                      <a:close/>
                      <a:moveTo>
                        <a:pt x="1349" y="63"/>
                      </a:moveTo>
                      <a:cubicBezTo>
                        <a:pt x="1343" y="64"/>
                        <a:pt x="1339" y="69"/>
                        <a:pt x="1339" y="74"/>
                      </a:cubicBezTo>
                      <a:cubicBezTo>
                        <a:pt x="1340" y="80"/>
                        <a:pt x="1344" y="84"/>
                        <a:pt x="1350" y="84"/>
                      </a:cubicBezTo>
                      <a:cubicBezTo>
                        <a:pt x="1356" y="84"/>
                        <a:pt x="1360" y="79"/>
                        <a:pt x="1360" y="73"/>
                      </a:cubicBezTo>
                      <a:cubicBezTo>
                        <a:pt x="1360" y="68"/>
                        <a:pt x="1355" y="63"/>
                        <a:pt x="1349" y="63"/>
                      </a:cubicBezTo>
                      <a:close/>
                      <a:moveTo>
                        <a:pt x="1405" y="9"/>
                      </a:moveTo>
                      <a:cubicBezTo>
                        <a:pt x="1401" y="9"/>
                        <a:pt x="1398" y="13"/>
                        <a:pt x="1398" y="17"/>
                      </a:cubicBezTo>
                      <a:cubicBezTo>
                        <a:pt x="1398" y="21"/>
                        <a:pt x="1401" y="24"/>
                        <a:pt x="1406" y="24"/>
                      </a:cubicBezTo>
                      <a:cubicBezTo>
                        <a:pt x="1410" y="23"/>
                        <a:pt x="1413" y="20"/>
                        <a:pt x="1413" y="16"/>
                      </a:cubicBezTo>
                      <a:cubicBezTo>
                        <a:pt x="1412" y="12"/>
                        <a:pt x="1409" y="9"/>
                        <a:pt x="1405" y="9"/>
                      </a:cubicBezTo>
                      <a:close/>
                      <a:moveTo>
                        <a:pt x="1334" y="581"/>
                      </a:moveTo>
                      <a:cubicBezTo>
                        <a:pt x="1342" y="584"/>
                        <a:pt x="1354" y="578"/>
                        <a:pt x="1352" y="570"/>
                      </a:cubicBezTo>
                      <a:cubicBezTo>
                        <a:pt x="1357" y="566"/>
                        <a:pt x="1364" y="566"/>
                        <a:pt x="1369" y="571"/>
                      </a:cubicBezTo>
                      <a:cubicBezTo>
                        <a:pt x="1377" y="578"/>
                        <a:pt x="1378" y="593"/>
                        <a:pt x="1371" y="601"/>
                      </a:cubicBezTo>
                      <a:cubicBezTo>
                        <a:pt x="1395" y="589"/>
                        <a:pt x="1384" y="548"/>
                        <a:pt x="1357" y="544"/>
                      </a:cubicBezTo>
                      <a:cubicBezTo>
                        <a:pt x="1342" y="541"/>
                        <a:pt x="1331" y="549"/>
                        <a:pt x="1327" y="558"/>
                      </a:cubicBezTo>
                      <a:cubicBezTo>
                        <a:pt x="1323" y="567"/>
                        <a:pt x="1325" y="577"/>
                        <a:pt x="1334" y="581"/>
                      </a:cubicBezTo>
                      <a:close/>
                      <a:moveTo>
                        <a:pt x="1278" y="555"/>
                      </a:moveTo>
                      <a:cubicBezTo>
                        <a:pt x="1297" y="541"/>
                        <a:pt x="1316" y="547"/>
                        <a:pt x="1327" y="544"/>
                      </a:cubicBezTo>
                      <a:cubicBezTo>
                        <a:pt x="1339" y="540"/>
                        <a:pt x="1335" y="526"/>
                        <a:pt x="1322" y="527"/>
                      </a:cubicBezTo>
                      <a:cubicBezTo>
                        <a:pt x="1306" y="528"/>
                        <a:pt x="1289" y="541"/>
                        <a:pt x="1278" y="555"/>
                      </a:cubicBezTo>
                      <a:close/>
                      <a:moveTo>
                        <a:pt x="1334" y="487"/>
                      </a:moveTo>
                      <a:cubicBezTo>
                        <a:pt x="1333" y="494"/>
                        <a:pt x="1339" y="503"/>
                        <a:pt x="1344" y="505"/>
                      </a:cubicBezTo>
                      <a:cubicBezTo>
                        <a:pt x="1342" y="513"/>
                        <a:pt x="1324" y="514"/>
                        <a:pt x="1321" y="502"/>
                      </a:cubicBezTo>
                      <a:cubicBezTo>
                        <a:pt x="1319" y="494"/>
                        <a:pt x="1326" y="485"/>
                        <a:pt x="1334" y="487"/>
                      </a:cubicBezTo>
                      <a:close/>
                      <a:moveTo>
                        <a:pt x="1369" y="478"/>
                      </a:moveTo>
                      <a:cubicBezTo>
                        <a:pt x="1364" y="478"/>
                        <a:pt x="1359" y="480"/>
                        <a:pt x="1359" y="485"/>
                      </a:cubicBezTo>
                      <a:cubicBezTo>
                        <a:pt x="1358" y="493"/>
                        <a:pt x="1368" y="497"/>
                        <a:pt x="1373" y="492"/>
                      </a:cubicBezTo>
                      <a:cubicBezTo>
                        <a:pt x="1377" y="488"/>
                        <a:pt x="1377" y="484"/>
                        <a:pt x="1384" y="481"/>
                      </a:cubicBezTo>
                      <a:cubicBezTo>
                        <a:pt x="1376" y="482"/>
                        <a:pt x="1375" y="479"/>
                        <a:pt x="1369" y="478"/>
                      </a:cubicBezTo>
                      <a:close/>
                      <a:moveTo>
                        <a:pt x="1289" y="467"/>
                      </a:moveTo>
                      <a:cubicBezTo>
                        <a:pt x="1291" y="447"/>
                        <a:pt x="1270" y="414"/>
                        <a:pt x="1251" y="422"/>
                      </a:cubicBezTo>
                      <a:cubicBezTo>
                        <a:pt x="1249" y="418"/>
                        <a:pt x="1253" y="412"/>
                        <a:pt x="1259" y="411"/>
                      </a:cubicBezTo>
                      <a:cubicBezTo>
                        <a:pt x="1265" y="410"/>
                        <a:pt x="1274" y="414"/>
                        <a:pt x="1276" y="422"/>
                      </a:cubicBezTo>
                      <a:cubicBezTo>
                        <a:pt x="1284" y="419"/>
                        <a:pt x="1297" y="442"/>
                        <a:pt x="1289" y="467"/>
                      </a:cubicBezTo>
                      <a:close/>
                      <a:moveTo>
                        <a:pt x="1378" y="745"/>
                      </a:moveTo>
                      <a:cubicBezTo>
                        <a:pt x="1386" y="736"/>
                        <a:pt x="1390" y="725"/>
                        <a:pt x="1387" y="714"/>
                      </a:cubicBezTo>
                      <a:cubicBezTo>
                        <a:pt x="1384" y="705"/>
                        <a:pt x="1378" y="698"/>
                        <a:pt x="1371" y="693"/>
                      </a:cubicBezTo>
                      <a:cubicBezTo>
                        <a:pt x="1367" y="692"/>
                        <a:pt x="1364" y="690"/>
                        <a:pt x="1360" y="690"/>
                      </a:cubicBezTo>
                      <a:cubicBezTo>
                        <a:pt x="1361" y="690"/>
                        <a:pt x="1362" y="691"/>
                        <a:pt x="1363" y="691"/>
                      </a:cubicBezTo>
                      <a:cubicBezTo>
                        <a:pt x="1370" y="695"/>
                        <a:pt x="1373" y="704"/>
                        <a:pt x="1369" y="711"/>
                      </a:cubicBezTo>
                      <a:cubicBezTo>
                        <a:pt x="1365" y="719"/>
                        <a:pt x="1356" y="721"/>
                        <a:pt x="1349" y="717"/>
                      </a:cubicBezTo>
                      <a:cubicBezTo>
                        <a:pt x="1339" y="712"/>
                        <a:pt x="1339" y="697"/>
                        <a:pt x="1349" y="691"/>
                      </a:cubicBezTo>
                      <a:cubicBezTo>
                        <a:pt x="1355" y="687"/>
                        <a:pt x="1365" y="688"/>
                        <a:pt x="1372" y="691"/>
                      </a:cubicBezTo>
                      <a:cubicBezTo>
                        <a:pt x="1380" y="696"/>
                        <a:pt x="1387" y="704"/>
                        <a:pt x="1390" y="713"/>
                      </a:cubicBezTo>
                      <a:cubicBezTo>
                        <a:pt x="1393" y="726"/>
                        <a:pt x="1390" y="738"/>
                        <a:pt x="1381" y="747"/>
                      </a:cubicBezTo>
                      <a:cubicBezTo>
                        <a:pt x="1374" y="755"/>
                        <a:pt x="1366" y="759"/>
                        <a:pt x="1356" y="761"/>
                      </a:cubicBezTo>
                      <a:cubicBezTo>
                        <a:pt x="1358" y="761"/>
                        <a:pt x="1361" y="762"/>
                        <a:pt x="1364" y="763"/>
                      </a:cubicBezTo>
                      <a:cubicBezTo>
                        <a:pt x="1373" y="766"/>
                        <a:pt x="1381" y="769"/>
                        <a:pt x="1389" y="775"/>
                      </a:cubicBezTo>
                      <a:cubicBezTo>
                        <a:pt x="1392" y="776"/>
                        <a:pt x="1394" y="777"/>
                        <a:pt x="1396" y="779"/>
                      </a:cubicBezTo>
                      <a:cubicBezTo>
                        <a:pt x="1399" y="782"/>
                        <a:pt x="1403" y="785"/>
                        <a:pt x="1406" y="788"/>
                      </a:cubicBezTo>
                      <a:cubicBezTo>
                        <a:pt x="1407" y="789"/>
                        <a:pt x="1416" y="800"/>
                        <a:pt x="1414" y="802"/>
                      </a:cubicBezTo>
                      <a:cubicBezTo>
                        <a:pt x="1412" y="802"/>
                        <a:pt x="1407" y="796"/>
                        <a:pt x="1406" y="795"/>
                      </a:cubicBezTo>
                      <a:cubicBezTo>
                        <a:pt x="1402" y="790"/>
                        <a:pt x="1398" y="787"/>
                        <a:pt x="1393" y="783"/>
                      </a:cubicBezTo>
                      <a:cubicBezTo>
                        <a:pt x="1391" y="781"/>
                        <a:pt x="1389" y="780"/>
                        <a:pt x="1387" y="779"/>
                      </a:cubicBezTo>
                      <a:cubicBezTo>
                        <a:pt x="1379" y="773"/>
                        <a:pt x="1371" y="770"/>
                        <a:pt x="1362" y="767"/>
                      </a:cubicBezTo>
                      <a:cubicBezTo>
                        <a:pt x="1362" y="766"/>
                        <a:pt x="1361" y="766"/>
                        <a:pt x="1359" y="766"/>
                      </a:cubicBezTo>
                      <a:cubicBezTo>
                        <a:pt x="1362" y="767"/>
                        <a:pt x="1364" y="769"/>
                        <a:pt x="1367" y="771"/>
                      </a:cubicBezTo>
                      <a:cubicBezTo>
                        <a:pt x="1373" y="776"/>
                        <a:pt x="1378" y="780"/>
                        <a:pt x="1383" y="788"/>
                      </a:cubicBezTo>
                      <a:cubicBezTo>
                        <a:pt x="1395" y="808"/>
                        <a:pt x="1385" y="827"/>
                        <a:pt x="1368" y="838"/>
                      </a:cubicBezTo>
                      <a:cubicBezTo>
                        <a:pt x="1355" y="847"/>
                        <a:pt x="1336" y="851"/>
                        <a:pt x="1321" y="843"/>
                      </a:cubicBezTo>
                      <a:cubicBezTo>
                        <a:pt x="1308" y="837"/>
                        <a:pt x="1301" y="824"/>
                        <a:pt x="1304" y="810"/>
                      </a:cubicBezTo>
                      <a:cubicBezTo>
                        <a:pt x="1305" y="803"/>
                        <a:pt x="1307" y="798"/>
                        <a:pt x="1312" y="793"/>
                      </a:cubicBezTo>
                      <a:cubicBezTo>
                        <a:pt x="1316" y="789"/>
                        <a:pt x="1320" y="787"/>
                        <a:pt x="1326" y="786"/>
                      </a:cubicBezTo>
                      <a:cubicBezTo>
                        <a:pt x="1332" y="786"/>
                        <a:pt x="1338" y="788"/>
                        <a:pt x="1343" y="794"/>
                      </a:cubicBezTo>
                      <a:cubicBezTo>
                        <a:pt x="1345" y="797"/>
                        <a:pt x="1346" y="801"/>
                        <a:pt x="1345" y="805"/>
                      </a:cubicBezTo>
                      <a:cubicBezTo>
                        <a:pt x="1344" y="809"/>
                        <a:pt x="1342" y="813"/>
                        <a:pt x="1337" y="815"/>
                      </a:cubicBezTo>
                      <a:cubicBezTo>
                        <a:pt x="1333" y="817"/>
                        <a:pt x="1327" y="817"/>
                        <a:pt x="1323" y="813"/>
                      </a:cubicBezTo>
                      <a:cubicBezTo>
                        <a:pt x="1319" y="810"/>
                        <a:pt x="1318" y="804"/>
                        <a:pt x="1321" y="800"/>
                      </a:cubicBezTo>
                      <a:cubicBezTo>
                        <a:pt x="1324" y="794"/>
                        <a:pt x="1331" y="792"/>
                        <a:pt x="1336" y="795"/>
                      </a:cubicBezTo>
                      <a:cubicBezTo>
                        <a:pt x="1342" y="798"/>
                        <a:pt x="1344" y="805"/>
                        <a:pt x="1341" y="810"/>
                      </a:cubicBezTo>
                      <a:cubicBezTo>
                        <a:pt x="1340" y="812"/>
                        <a:pt x="1338" y="814"/>
                        <a:pt x="1336" y="815"/>
                      </a:cubicBezTo>
                      <a:cubicBezTo>
                        <a:pt x="1336" y="815"/>
                        <a:pt x="1337" y="815"/>
                        <a:pt x="1337" y="814"/>
                      </a:cubicBezTo>
                      <a:cubicBezTo>
                        <a:pt x="1341" y="812"/>
                        <a:pt x="1344" y="809"/>
                        <a:pt x="1345" y="805"/>
                      </a:cubicBezTo>
                      <a:cubicBezTo>
                        <a:pt x="1345" y="801"/>
                        <a:pt x="1344" y="797"/>
                        <a:pt x="1342" y="794"/>
                      </a:cubicBezTo>
                      <a:cubicBezTo>
                        <a:pt x="1338" y="789"/>
                        <a:pt x="1332" y="787"/>
                        <a:pt x="1326" y="787"/>
                      </a:cubicBezTo>
                      <a:cubicBezTo>
                        <a:pt x="1321" y="788"/>
                        <a:pt x="1317" y="790"/>
                        <a:pt x="1313" y="794"/>
                      </a:cubicBezTo>
                      <a:cubicBezTo>
                        <a:pt x="1309" y="799"/>
                        <a:pt x="1307" y="804"/>
                        <a:pt x="1306" y="810"/>
                      </a:cubicBezTo>
                      <a:cubicBezTo>
                        <a:pt x="1304" y="824"/>
                        <a:pt x="1309" y="835"/>
                        <a:pt x="1322" y="841"/>
                      </a:cubicBezTo>
                      <a:cubicBezTo>
                        <a:pt x="1337" y="848"/>
                        <a:pt x="1355" y="843"/>
                        <a:pt x="1368" y="834"/>
                      </a:cubicBezTo>
                      <a:cubicBezTo>
                        <a:pt x="1382" y="824"/>
                        <a:pt x="1389" y="807"/>
                        <a:pt x="1379" y="790"/>
                      </a:cubicBezTo>
                      <a:cubicBezTo>
                        <a:pt x="1375" y="783"/>
                        <a:pt x="1370" y="779"/>
                        <a:pt x="1364" y="775"/>
                      </a:cubicBezTo>
                      <a:cubicBezTo>
                        <a:pt x="1360" y="772"/>
                        <a:pt x="1356" y="769"/>
                        <a:pt x="1351" y="767"/>
                      </a:cubicBezTo>
                      <a:cubicBezTo>
                        <a:pt x="1335" y="759"/>
                        <a:pt x="1319" y="756"/>
                        <a:pt x="1305" y="745"/>
                      </a:cubicBezTo>
                      <a:cubicBezTo>
                        <a:pt x="1292" y="734"/>
                        <a:pt x="1284" y="719"/>
                        <a:pt x="1282" y="700"/>
                      </a:cubicBezTo>
                      <a:cubicBezTo>
                        <a:pt x="1281" y="690"/>
                        <a:pt x="1282" y="683"/>
                        <a:pt x="1285" y="673"/>
                      </a:cubicBezTo>
                      <a:cubicBezTo>
                        <a:pt x="1286" y="670"/>
                        <a:pt x="1288" y="666"/>
                        <a:pt x="1289" y="663"/>
                      </a:cubicBezTo>
                      <a:cubicBezTo>
                        <a:pt x="1287" y="665"/>
                        <a:pt x="1284" y="666"/>
                        <a:pt x="1281" y="666"/>
                      </a:cubicBezTo>
                      <a:cubicBezTo>
                        <a:pt x="1270" y="668"/>
                        <a:pt x="1259" y="664"/>
                        <a:pt x="1252" y="655"/>
                      </a:cubicBezTo>
                      <a:cubicBezTo>
                        <a:pt x="1246" y="647"/>
                        <a:pt x="1245" y="635"/>
                        <a:pt x="1250" y="626"/>
                      </a:cubicBezTo>
                      <a:cubicBezTo>
                        <a:pt x="1255" y="618"/>
                        <a:pt x="1264" y="613"/>
                        <a:pt x="1272" y="615"/>
                      </a:cubicBezTo>
                      <a:cubicBezTo>
                        <a:pt x="1278" y="616"/>
                        <a:pt x="1282" y="619"/>
                        <a:pt x="1284" y="624"/>
                      </a:cubicBezTo>
                      <a:cubicBezTo>
                        <a:pt x="1286" y="626"/>
                        <a:pt x="1286" y="629"/>
                        <a:pt x="1286" y="632"/>
                      </a:cubicBezTo>
                      <a:cubicBezTo>
                        <a:pt x="1286" y="638"/>
                        <a:pt x="1282" y="642"/>
                        <a:pt x="1276" y="643"/>
                      </a:cubicBezTo>
                      <a:cubicBezTo>
                        <a:pt x="1271" y="643"/>
                        <a:pt x="1265" y="639"/>
                        <a:pt x="1265" y="633"/>
                      </a:cubicBezTo>
                      <a:cubicBezTo>
                        <a:pt x="1264" y="627"/>
                        <a:pt x="1269" y="622"/>
                        <a:pt x="1274" y="621"/>
                      </a:cubicBezTo>
                      <a:cubicBezTo>
                        <a:pt x="1279" y="621"/>
                        <a:pt x="1284" y="624"/>
                        <a:pt x="1286" y="629"/>
                      </a:cubicBezTo>
                      <a:cubicBezTo>
                        <a:pt x="1284" y="622"/>
                        <a:pt x="1279" y="617"/>
                        <a:pt x="1272" y="616"/>
                      </a:cubicBezTo>
                      <a:cubicBezTo>
                        <a:pt x="1264" y="614"/>
                        <a:pt x="1256" y="619"/>
                        <a:pt x="1251" y="626"/>
                      </a:cubicBezTo>
                      <a:cubicBezTo>
                        <a:pt x="1246" y="635"/>
                        <a:pt x="1248" y="646"/>
                        <a:pt x="1254" y="654"/>
                      </a:cubicBezTo>
                      <a:cubicBezTo>
                        <a:pt x="1257" y="659"/>
                        <a:pt x="1262" y="662"/>
                        <a:pt x="1268" y="664"/>
                      </a:cubicBezTo>
                      <a:cubicBezTo>
                        <a:pt x="1287" y="669"/>
                        <a:pt x="1296" y="648"/>
                        <a:pt x="1315" y="637"/>
                      </a:cubicBezTo>
                      <a:cubicBezTo>
                        <a:pt x="1334" y="625"/>
                        <a:pt x="1359" y="620"/>
                        <a:pt x="1380" y="623"/>
                      </a:cubicBezTo>
                      <a:cubicBezTo>
                        <a:pt x="1351" y="624"/>
                        <a:pt x="1322" y="630"/>
                        <a:pt x="1301" y="653"/>
                      </a:cubicBezTo>
                      <a:cubicBezTo>
                        <a:pt x="1295" y="660"/>
                        <a:pt x="1292" y="666"/>
                        <a:pt x="1289" y="675"/>
                      </a:cubicBezTo>
                      <a:cubicBezTo>
                        <a:pt x="1287" y="683"/>
                        <a:pt x="1286" y="690"/>
                        <a:pt x="1287" y="699"/>
                      </a:cubicBezTo>
                      <a:cubicBezTo>
                        <a:pt x="1289" y="726"/>
                        <a:pt x="1305" y="744"/>
                        <a:pt x="1328" y="752"/>
                      </a:cubicBezTo>
                      <a:cubicBezTo>
                        <a:pt x="1346" y="758"/>
                        <a:pt x="1364" y="759"/>
                        <a:pt x="1378" y="745"/>
                      </a:cubicBezTo>
                      <a:close/>
                      <a:moveTo>
                        <a:pt x="1505" y="908"/>
                      </a:moveTo>
                      <a:cubicBezTo>
                        <a:pt x="1502" y="908"/>
                        <a:pt x="1500" y="906"/>
                        <a:pt x="1500" y="903"/>
                      </a:cubicBezTo>
                      <a:cubicBezTo>
                        <a:pt x="1499" y="901"/>
                        <a:pt x="1501" y="898"/>
                        <a:pt x="1504" y="898"/>
                      </a:cubicBezTo>
                      <a:cubicBezTo>
                        <a:pt x="1507" y="898"/>
                        <a:pt x="1510" y="900"/>
                        <a:pt x="1510" y="903"/>
                      </a:cubicBezTo>
                      <a:cubicBezTo>
                        <a:pt x="1510" y="905"/>
                        <a:pt x="1508" y="908"/>
                        <a:pt x="1505" y="908"/>
                      </a:cubicBezTo>
                      <a:close/>
                      <a:moveTo>
                        <a:pt x="1467" y="776"/>
                      </a:moveTo>
                      <a:cubicBezTo>
                        <a:pt x="1470" y="772"/>
                        <a:pt x="1470" y="765"/>
                        <a:pt x="1465" y="762"/>
                      </a:cubicBezTo>
                      <a:cubicBezTo>
                        <a:pt x="1463" y="760"/>
                        <a:pt x="1459" y="760"/>
                        <a:pt x="1457" y="761"/>
                      </a:cubicBezTo>
                      <a:cubicBezTo>
                        <a:pt x="1454" y="763"/>
                        <a:pt x="1453" y="768"/>
                        <a:pt x="1455" y="770"/>
                      </a:cubicBezTo>
                      <a:cubicBezTo>
                        <a:pt x="1456" y="772"/>
                        <a:pt x="1459" y="773"/>
                        <a:pt x="1462" y="772"/>
                      </a:cubicBezTo>
                      <a:cubicBezTo>
                        <a:pt x="1459" y="776"/>
                        <a:pt x="1450" y="774"/>
                        <a:pt x="1450" y="766"/>
                      </a:cubicBezTo>
                      <a:cubicBezTo>
                        <a:pt x="1450" y="762"/>
                        <a:pt x="1453" y="758"/>
                        <a:pt x="1458" y="757"/>
                      </a:cubicBezTo>
                      <a:cubicBezTo>
                        <a:pt x="1466" y="755"/>
                        <a:pt x="1471" y="761"/>
                        <a:pt x="1472" y="768"/>
                      </a:cubicBezTo>
                      <a:cubicBezTo>
                        <a:pt x="1473" y="774"/>
                        <a:pt x="1470" y="780"/>
                        <a:pt x="1464" y="784"/>
                      </a:cubicBezTo>
                      <a:cubicBezTo>
                        <a:pt x="1481" y="775"/>
                        <a:pt x="1493" y="747"/>
                        <a:pt x="1494" y="734"/>
                      </a:cubicBezTo>
                      <a:cubicBezTo>
                        <a:pt x="1495" y="734"/>
                        <a:pt x="1496" y="735"/>
                        <a:pt x="1498" y="735"/>
                      </a:cubicBezTo>
                      <a:cubicBezTo>
                        <a:pt x="1495" y="757"/>
                        <a:pt x="1479" y="782"/>
                        <a:pt x="1462" y="788"/>
                      </a:cubicBezTo>
                      <a:cubicBezTo>
                        <a:pt x="1487" y="794"/>
                        <a:pt x="1502" y="803"/>
                        <a:pt x="1519" y="804"/>
                      </a:cubicBezTo>
                      <a:cubicBezTo>
                        <a:pt x="1528" y="805"/>
                        <a:pt x="1536" y="803"/>
                        <a:pt x="1542" y="798"/>
                      </a:cubicBezTo>
                      <a:cubicBezTo>
                        <a:pt x="1543" y="799"/>
                        <a:pt x="1546" y="799"/>
                        <a:pt x="1548" y="798"/>
                      </a:cubicBezTo>
                      <a:cubicBezTo>
                        <a:pt x="1542" y="807"/>
                        <a:pt x="1529" y="810"/>
                        <a:pt x="1516" y="808"/>
                      </a:cubicBezTo>
                      <a:cubicBezTo>
                        <a:pt x="1516" y="808"/>
                        <a:pt x="1515" y="807"/>
                        <a:pt x="1514" y="807"/>
                      </a:cubicBezTo>
                      <a:cubicBezTo>
                        <a:pt x="1527" y="816"/>
                        <a:pt x="1547" y="818"/>
                        <a:pt x="1564" y="813"/>
                      </a:cubicBezTo>
                      <a:cubicBezTo>
                        <a:pt x="1571" y="811"/>
                        <a:pt x="1580" y="808"/>
                        <a:pt x="1583" y="802"/>
                      </a:cubicBezTo>
                      <a:cubicBezTo>
                        <a:pt x="1586" y="798"/>
                        <a:pt x="1586" y="792"/>
                        <a:pt x="1582" y="789"/>
                      </a:cubicBezTo>
                      <a:cubicBezTo>
                        <a:pt x="1581" y="788"/>
                        <a:pt x="1579" y="788"/>
                        <a:pt x="1578" y="789"/>
                      </a:cubicBezTo>
                      <a:cubicBezTo>
                        <a:pt x="1577" y="790"/>
                        <a:pt x="1576" y="792"/>
                        <a:pt x="1577" y="793"/>
                      </a:cubicBezTo>
                      <a:cubicBezTo>
                        <a:pt x="1578" y="794"/>
                        <a:pt x="1579" y="795"/>
                        <a:pt x="1579" y="795"/>
                      </a:cubicBezTo>
                      <a:cubicBezTo>
                        <a:pt x="1581" y="795"/>
                        <a:pt x="1582" y="794"/>
                        <a:pt x="1582" y="792"/>
                      </a:cubicBezTo>
                      <a:cubicBezTo>
                        <a:pt x="1581" y="792"/>
                        <a:pt x="1581" y="791"/>
                        <a:pt x="1580" y="791"/>
                      </a:cubicBezTo>
                      <a:cubicBezTo>
                        <a:pt x="1581" y="790"/>
                        <a:pt x="1582" y="791"/>
                        <a:pt x="1583" y="791"/>
                      </a:cubicBezTo>
                      <a:cubicBezTo>
                        <a:pt x="1583" y="793"/>
                        <a:pt x="1583" y="795"/>
                        <a:pt x="1582" y="796"/>
                      </a:cubicBezTo>
                      <a:cubicBezTo>
                        <a:pt x="1580" y="798"/>
                        <a:pt x="1577" y="798"/>
                        <a:pt x="1575" y="796"/>
                      </a:cubicBezTo>
                      <a:cubicBezTo>
                        <a:pt x="1574" y="795"/>
                        <a:pt x="1573" y="793"/>
                        <a:pt x="1573" y="791"/>
                      </a:cubicBezTo>
                      <a:cubicBezTo>
                        <a:pt x="1573" y="789"/>
                        <a:pt x="1574" y="787"/>
                        <a:pt x="1576" y="786"/>
                      </a:cubicBezTo>
                      <a:cubicBezTo>
                        <a:pt x="1578" y="785"/>
                        <a:pt x="1581" y="784"/>
                        <a:pt x="1583" y="786"/>
                      </a:cubicBezTo>
                      <a:cubicBezTo>
                        <a:pt x="1587" y="789"/>
                        <a:pt x="1588" y="794"/>
                        <a:pt x="1586" y="799"/>
                      </a:cubicBezTo>
                      <a:cubicBezTo>
                        <a:pt x="1585" y="801"/>
                        <a:pt x="1584" y="804"/>
                        <a:pt x="1582" y="805"/>
                      </a:cubicBezTo>
                      <a:cubicBezTo>
                        <a:pt x="1591" y="799"/>
                        <a:pt x="1594" y="790"/>
                        <a:pt x="1594" y="781"/>
                      </a:cubicBezTo>
                      <a:cubicBezTo>
                        <a:pt x="1593" y="775"/>
                        <a:pt x="1591" y="769"/>
                        <a:pt x="1586" y="765"/>
                      </a:cubicBezTo>
                      <a:cubicBezTo>
                        <a:pt x="1586" y="765"/>
                        <a:pt x="1586" y="765"/>
                        <a:pt x="1586" y="765"/>
                      </a:cubicBezTo>
                      <a:cubicBezTo>
                        <a:pt x="1590" y="770"/>
                        <a:pt x="1589" y="777"/>
                        <a:pt x="1581" y="778"/>
                      </a:cubicBezTo>
                      <a:cubicBezTo>
                        <a:pt x="1575" y="779"/>
                        <a:pt x="1565" y="773"/>
                        <a:pt x="1557" y="786"/>
                      </a:cubicBezTo>
                      <a:cubicBezTo>
                        <a:pt x="1558" y="779"/>
                        <a:pt x="1560" y="772"/>
                        <a:pt x="1564" y="767"/>
                      </a:cubicBezTo>
                      <a:cubicBezTo>
                        <a:pt x="1569" y="762"/>
                        <a:pt x="1577" y="760"/>
                        <a:pt x="1583" y="762"/>
                      </a:cubicBezTo>
                      <a:cubicBezTo>
                        <a:pt x="1590" y="765"/>
                        <a:pt x="1595" y="773"/>
                        <a:pt x="1595" y="781"/>
                      </a:cubicBezTo>
                      <a:cubicBezTo>
                        <a:pt x="1596" y="792"/>
                        <a:pt x="1590" y="802"/>
                        <a:pt x="1581" y="809"/>
                      </a:cubicBezTo>
                      <a:cubicBezTo>
                        <a:pt x="1572" y="814"/>
                        <a:pt x="1556" y="817"/>
                        <a:pt x="1545" y="817"/>
                      </a:cubicBezTo>
                      <a:cubicBezTo>
                        <a:pt x="1536" y="817"/>
                        <a:pt x="1524" y="815"/>
                        <a:pt x="1516" y="811"/>
                      </a:cubicBezTo>
                      <a:cubicBezTo>
                        <a:pt x="1520" y="814"/>
                        <a:pt x="1524" y="819"/>
                        <a:pt x="1527" y="824"/>
                      </a:cubicBezTo>
                      <a:cubicBezTo>
                        <a:pt x="1534" y="835"/>
                        <a:pt x="1536" y="845"/>
                        <a:pt x="1536" y="858"/>
                      </a:cubicBezTo>
                      <a:cubicBezTo>
                        <a:pt x="1535" y="863"/>
                        <a:pt x="1534" y="867"/>
                        <a:pt x="1533" y="871"/>
                      </a:cubicBezTo>
                      <a:cubicBezTo>
                        <a:pt x="1532" y="870"/>
                        <a:pt x="1531" y="870"/>
                        <a:pt x="1530" y="870"/>
                      </a:cubicBezTo>
                      <a:cubicBezTo>
                        <a:pt x="1531" y="866"/>
                        <a:pt x="1532" y="862"/>
                        <a:pt x="1532" y="858"/>
                      </a:cubicBezTo>
                      <a:cubicBezTo>
                        <a:pt x="1532" y="846"/>
                        <a:pt x="1530" y="837"/>
                        <a:pt x="1523" y="826"/>
                      </a:cubicBezTo>
                      <a:cubicBezTo>
                        <a:pt x="1514" y="813"/>
                        <a:pt x="1502" y="805"/>
                        <a:pt x="1487" y="800"/>
                      </a:cubicBezTo>
                      <a:cubicBezTo>
                        <a:pt x="1491" y="802"/>
                        <a:pt x="1494" y="805"/>
                        <a:pt x="1496" y="808"/>
                      </a:cubicBezTo>
                      <a:cubicBezTo>
                        <a:pt x="1496" y="808"/>
                        <a:pt x="1496" y="808"/>
                        <a:pt x="1496" y="808"/>
                      </a:cubicBezTo>
                      <a:cubicBezTo>
                        <a:pt x="1502" y="815"/>
                        <a:pt x="1506" y="823"/>
                        <a:pt x="1505" y="832"/>
                      </a:cubicBezTo>
                      <a:cubicBezTo>
                        <a:pt x="1503" y="823"/>
                        <a:pt x="1500" y="817"/>
                        <a:pt x="1494" y="810"/>
                      </a:cubicBezTo>
                      <a:cubicBezTo>
                        <a:pt x="1494" y="810"/>
                        <a:pt x="1494" y="810"/>
                        <a:pt x="1494" y="810"/>
                      </a:cubicBezTo>
                      <a:cubicBezTo>
                        <a:pt x="1482" y="796"/>
                        <a:pt x="1478" y="796"/>
                        <a:pt x="1461" y="792"/>
                      </a:cubicBezTo>
                      <a:cubicBezTo>
                        <a:pt x="1434" y="786"/>
                        <a:pt x="1406" y="782"/>
                        <a:pt x="1387" y="766"/>
                      </a:cubicBezTo>
                      <a:cubicBezTo>
                        <a:pt x="1401" y="775"/>
                        <a:pt x="1457" y="795"/>
                        <a:pt x="1467" y="776"/>
                      </a:cubicBezTo>
                      <a:close/>
                      <a:moveTo>
                        <a:pt x="1500" y="820"/>
                      </a:moveTo>
                      <a:cubicBezTo>
                        <a:pt x="1488" y="825"/>
                        <a:pt x="1496" y="840"/>
                        <a:pt x="1498" y="846"/>
                      </a:cubicBezTo>
                      <a:cubicBezTo>
                        <a:pt x="1499" y="850"/>
                        <a:pt x="1499" y="853"/>
                        <a:pt x="1497" y="857"/>
                      </a:cubicBezTo>
                      <a:cubicBezTo>
                        <a:pt x="1502" y="855"/>
                        <a:pt x="1510" y="845"/>
                        <a:pt x="1512" y="840"/>
                      </a:cubicBezTo>
                      <a:cubicBezTo>
                        <a:pt x="1516" y="832"/>
                        <a:pt x="1513" y="823"/>
                        <a:pt x="1504" y="820"/>
                      </a:cubicBezTo>
                      <a:cubicBezTo>
                        <a:pt x="1506" y="824"/>
                        <a:pt x="1507" y="831"/>
                        <a:pt x="1504" y="835"/>
                      </a:cubicBezTo>
                      <a:cubicBezTo>
                        <a:pt x="1505" y="833"/>
                        <a:pt x="1503" y="825"/>
                        <a:pt x="1500" y="820"/>
                      </a:cubicBezTo>
                      <a:close/>
                      <a:moveTo>
                        <a:pt x="1544" y="759"/>
                      </a:moveTo>
                      <a:cubicBezTo>
                        <a:pt x="1547" y="760"/>
                        <a:pt x="1550" y="758"/>
                        <a:pt x="1551" y="755"/>
                      </a:cubicBezTo>
                      <a:cubicBezTo>
                        <a:pt x="1551" y="752"/>
                        <a:pt x="1549" y="749"/>
                        <a:pt x="1546" y="748"/>
                      </a:cubicBezTo>
                      <a:cubicBezTo>
                        <a:pt x="1543" y="748"/>
                        <a:pt x="1540" y="749"/>
                        <a:pt x="1539" y="752"/>
                      </a:cubicBezTo>
                      <a:cubicBezTo>
                        <a:pt x="1539" y="756"/>
                        <a:pt x="1541" y="759"/>
                        <a:pt x="1544" y="759"/>
                      </a:cubicBezTo>
                      <a:close/>
                      <a:moveTo>
                        <a:pt x="1545" y="776"/>
                      </a:moveTo>
                      <a:cubicBezTo>
                        <a:pt x="1549" y="777"/>
                        <a:pt x="1553" y="775"/>
                        <a:pt x="1554" y="771"/>
                      </a:cubicBezTo>
                      <a:cubicBezTo>
                        <a:pt x="1555" y="767"/>
                        <a:pt x="1552" y="763"/>
                        <a:pt x="1549" y="763"/>
                      </a:cubicBezTo>
                      <a:cubicBezTo>
                        <a:pt x="1545" y="762"/>
                        <a:pt x="1541" y="764"/>
                        <a:pt x="1540" y="768"/>
                      </a:cubicBezTo>
                      <a:cubicBezTo>
                        <a:pt x="1539" y="772"/>
                        <a:pt x="1542" y="775"/>
                        <a:pt x="1545" y="776"/>
                      </a:cubicBezTo>
                      <a:close/>
                      <a:moveTo>
                        <a:pt x="1543" y="798"/>
                      </a:moveTo>
                      <a:cubicBezTo>
                        <a:pt x="1548" y="799"/>
                        <a:pt x="1554" y="796"/>
                        <a:pt x="1555" y="791"/>
                      </a:cubicBezTo>
                      <a:cubicBezTo>
                        <a:pt x="1556" y="786"/>
                        <a:pt x="1553" y="781"/>
                        <a:pt x="1548" y="780"/>
                      </a:cubicBezTo>
                      <a:cubicBezTo>
                        <a:pt x="1543" y="778"/>
                        <a:pt x="1538" y="781"/>
                        <a:pt x="1536" y="787"/>
                      </a:cubicBezTo>
                      <a:cubicBezTo>
                        <a:pt x="1535" y="792"/>
                        <a:pt x="1538" y="797"/>
                        <a:pt x="1543" y="798"/>
                      </a:cubicBezTo>
                      <a:close/>
                      <a:moveTo>
                        <a:pt x="1529" y="892"/>
                      </a:moveTo>
                      <a:cubicBezTo>
                        <a:pt x="1523" y="892"/>
                        <a:pt x="1518" y="888"/>
                        <a:pt x="1518" y="883"/>
                      </a:cubicBezTo>
                      <a:cubicBezTo>
                        <a:pt x="1517" y="877"/>
                        <a:pt x="1522" y="872"/>
                        <a:pt x="1527" y="872"/>
                      </a:cubicBezTo>
                      <a:cubicBezTo>
                        <a:pt x="1533" y="871"/>
                        <a:pt x="1538" y="875"/>
                        <a:pt x="1538" y="881"/>
                      </a:cubicBezTo>
                      <a:cubicBezTo>
                        <a:pt x="1539" y="887"/>
                        <a:pt x="1534" y="892"/>
                        <a:pt x="1529" y="892"/>
                      </a:cubicBezTo>
                      <a:close/>
                      <a:moveTo>
                        <a:pt x="1517" y="904"/>
                      </a:moveTo>
                      <a:cubicBezTo>
                        <a:pt x="1514" y="904"/>
                        <a:pt x="1511" y="902"/>
                        <a:pt x="1510" y="898"/>
                      </a:cubicBezTo>
                      <a:cubicBezTo>
                        <a:pt x="1510" y="894"/>
                        <a:pt x="1513" y="891"/>
                        <a:pt x="1516" y="891"/>
                      </a:cubicBezTo>
                      <a:cubicBezTo>
                        <a:pt x="1520" y="890"/>
                        <a:pt x="1523" y="893"/>
                        <a:pt x="1524" y="897"/>
                      </a:cubicBezTo>
                      <a:cubicBezTo>
                        <a:pt x="1524" y="900"/>
                        <a:pt x="1521" y="904"/>
                        <a:pt x="1517" y="904"/>
                      </a:cubicBezTo>
                      <a:close/>
                      <a:moveTo>
                        <a:pt x="1349" y="856"/>
                      </a:moveTo>
                      <a:cubicBezTo>
                        <a:pt x="1335" y="850"/>
                        <a:pt x="1320" y="847"/>
                        <a:pt x="1307" y="851"/>
                      </a:cubicBezTo>
                      <a:cubicBezTo>
                        <a:pt x="1294" y="855"/>
                        <a:pt x="1283" y="866"/>
                        <a:pt x="1281" y="880"/>
                      </a:cubicBezTo>
                      <a:cubicBezTo>
                        <a:pt x="1280" y="887"/>
                        <a:pt x="1282" y="896"/>
                        <a:pt x="1286" y="903"/>
                      </a:cubicBezTo>
                      <a:cubicBezTo>
                        <a:pt x="1290" y="911"/>
                        <a:pt x="1295" y="916"/>
                        <a:pt x="1303" y="921"/>
                      </a:cubicBezTo>
                      <a:cubicBezTo>
                        <a:pt x="1310" y="925"/>
                        <a:pt x="1317" y="927"/>
                        <a:pt x="1325" y="929"/>
                      </a:cubicBezTo>
                      <a:cubicBezTo>
                        <a:pt x="1329" y="929"/>
                        <a:pt x="1332" y="930"/>
                        <a:pt x="1336" y="929"/>
                      </a:cubicBezTo>
                      <a:cubicBezTo>
                        <a:pt x="1347" y="929"/>
                        <a:pt x="1355" y="927"/>
                        <a:pt x="1365" y="923"/>
                      </a:cubicBezTo>
                      <a:cubicBezTo>
                        <a:pt x="1378" y="917"/>
                        <a:pt x="1387" y="910"/>
                        <a:pt x="1396" y="898"/>
                      </a:cubicBezTo>
                      <a:cubicBezTo>
                        <a:pt x="1397" y="898"/>
                        <a:pt x="1397" y="897"/>
                        <a:pt x="1398" y="896"/>
                      </a:cubicBezTo>
                      <a:cubicBezTo>
                        <a:pt x="1397" y="906"/>
                        <a:pt x="1401" y="917"/>
                        <a:pt x="1405" y="926"/>
                      </a:cubicBezTo>
                      <a:cubicBezTo>
                        <a:pt x="1412" y="937"/>
                        <a:pt x="1422" y="945"/>
                        <a:pt x="1434" y="948"/>
                      </a:cubicBezTo>
                      <a:cubicBezTo>
                        <a:pt x="1439" y="949"/>
                        <a:pt x="1445" y="949"/>
                        <a:pt x="1451" y="947"/>
                      </a:cubicBezTo>
                      <a:cubicBezTo>
                        <a:pt x="1444" y="948"/>
                        <a:pt x="1439" y="947"/>
                        <a:pt x="1435" y="946"/>
                      </a:cubicBezTo>
                      <a:cubicBezTo>
                        <a:pt x="1423" y="943"/>
                        <a:pt x="1414" y="935"/>
                        <a:pt x="1409" y="924"/>
                      </a:cubicBezTo>
                      <a:cubicBezTo>
                        <a:pt x="1405" y="916"/>
                        <a:pt x="1403" y="909"/>
                        <a:pt x="1403" y="901"/>
                      </a:cubicBezTo>
                      <a:cubicBezTo>
                        <a:pt x="1402" y="886"/>
                        <a:pt x="1407" y="875"/>
                        <a:pt x="1408" y="860"/>
                      </a:cubicBezTo>
                      <a:cubicBezTo>
                        <a:pt x="1408" y="859"/>
                        <a:pt x="1408" y="859"/>
                        <a:pt x="1408" y="859"/>
                      </a:cubicBezTo>
                      <a:cubicBezTo>
                        <a:pt x="1408" y="851"/>
                        <a:pt x="1407" y="844"/>
                        <a:pt x="1406" y="836"/>
                      </a:cubicBezTo>
                      <a:cubicBezTo>
                        <a:pt x="1405" y="834"/>
                        <a:pt x="1400" y="815"/>
                        <a:pt x="1398" y="815"/>
                      </a:cubicBezTo>
                      <a:cubicBezTo>
                        <a:pt x="1397" y="816"/>
                        <a:pt x="1399" y="828"/>
                        <a:pt x="1400" y="830"/>
                      </a:cubicBezTo>
                      <a:cubicBezTo>
                        <a:pt x="1402" y="840"/>
                        <a:pt x="1403" y="849"/>
                        <a:pt x="1403" y="859"/>
                      </a:cubicBezTo>
                      <a:cubicBezTo>
                        <a:pt x="1403" y="859"/>
                        <a:pt x="1403" y="860"/>
                        <a:pt x="1403" y="860"/>
                      </a:cubicBezTo>
                      <a:cubicBezTo>
                        <a:pt x="1402" y="874"/>
                        <a:pt x="1400" y="884"/>
                        <a:pt x="1393" y="896"/>
                      </a:cubicBezTo>
                      <a:cubicBezTo>
                        <a:pt x="1384" y="909"/>
                        <a:pt x="1370" y="920"/>
                        <a:pt x="1353" y="921"/>
                      </a:cubicBezTo>
                      <a:cubicBezTo>
                        <a:pt x="1344" y="922"/>
                        <a:pt x="1331" y="916"/>
                        <a:pt x="1330" y="906"/>
                      </a:cubicBezTo>
                      <a:cubicBezTo>
                        <a:pt x="1330" y="902"/>
                        <a:pt x="1332" y="899"/>
                        <a:pt x="1336" y="898"/>
                      </a:cubicBezTo>
                      <a:cubicBezTo>
                        <a:pt x="1339" y="897"/>
                        <a:pt x="1342" y="898"/>
                        <a:pt x="1343" y="900"/>
                      </a:cubicBezTo>
                      <a:cubicBezTo>
                        <a:pt x="1345" y="903"/>
                        <a:pt x="1345" y="905"/>
                        <a:pt x="1344" y="907"/>
                      </a:cubicBezTo>
                      <a:cubicBezTo>
                        <a:pt x="1343" y="909"/>
                        <a:pt x="1340" y="910"/>
                        <a:pt x="1337" y="908"/>
                      </a:cubicBezTo>
                      <a:cubicBezTo>
                        <a:pt x="1336" y="907"/>
                        <a:pt x="1336" y="905"/>
                        <a:pt x="1336" y="904"/>
                      </a:cubicBezTo>
                      <a:cubicBezTo>
                        <a:pt x="1334" y="905"/>
                        <a:pt x="1334" y="907"/>
                        <a:pt x="1335" y="909"/>
                      </a:cubicBezTo>
                      <a:cubicBezTo>
                        <a:pt x="1336" y="912"/>
                        <a:pt x="1340" y="914"/>
                        <a:pt x="1343" y="913"/>
                      </a:cubicBezTo>
                      <a:cubicBezTo>
                        <a:pt x="1349" y="912"/>
                        <a:pt x="1352" y="906"/>
                        <a:pt x="1351" y="900"/>
                      </a:cubicBezTo>
                      <a:cubicBezTo>
                        <a:pt x="1350" y="896"/>
                        <a:pt x="1347" y="892"/>
                        <a:pt x="1343" y="890"/>
                      </a:cubicBezTo>
                      <a:cubicBezTo>
                        <a:pt x="1339" y="889"/>
                        <a:pt x="1335" y="889"/>
                        <a:pt x="1332" y="891"/>
                      </a:cubicBezTo>
                      <a:cubicBezTo>
                        <a:pt x="1327" y="894"/>
                        <a:pt x="1323" y="899"/>
                        <a:pt x="1324" y="904"/>
                      </a:cubicBezTo>
                      <a:cubicBezTo>
                        <a:pt x="1325" y="917"/>
                        <a:pt x="1338" y="924"/>
                        <a:pt x="1350" y="924"/>
                      </a:cubicBezTo>
                      <a:cubicBezTo>
                        <a:pt x="1353" y="923"/>
                        <a:pt x="1357" y="923"/>
                        <a:pt x="1361" y="921"/>
                      </a:cubicBezTo>
                      <a:cubicBezTo>
                        <a:pt x="1349" y="926"/>
                        <a:pt x="1339" y="928"/>
                        <a:pt x="1326" y="926"/>
                      </a:cubicBezTo>
                      <a:cubicBezTo>
                        <a:pt x="1317" y="925"/>
                        <a:pt x="1311" y="923"/>
                        <a:pt x="1304" y="919"/>
                      </a:cubicBezTo>
                      <a:cubicBezTo>
                        <a:pt x="1296" y="914"/>
                        <a:pt x="1292" y="910"/>
                        <a:pt x="1287" y="902"/>
                      </a:cubicBezTo>
                      <a:cubicBezTo>
                        <a:pt x="1285" y="898"/>
                        <a:pt x="1283" y="894"/>
                        <a:pt x="1283" y="890"/>
                      </a:cubicBezTo>
                      <a:cubicBezTo>
                        <a:pt x="1283" y="889"/>
                        <a:pt x="1283" y="889"/>
                        <a:pt x="1283" y="889"/>
                      </a:cubicBezTo>
                      <a:cubicBezTo>
                        <a:pt x="1287" y="901"/>
                        <a:pt x="1300" y="907"/>
                        <a:pt x="1311" y="893"/>
                      </a:cubicBezTo>
                      <a:cubicBezTo>
                        <a:pt x="1319" y="884"/>
                        <a:pt x="1318" y="859"/>
                        <a:pt x="1349" y="856"/>
                      </a:cubicBezTo>
                      <a:close/>
                      <a:moveTo>
                        <a:pt x="1434" y="945"/>
                      </a:moveTo>
                      <a:cubicBezTo>
                        <a:pt x="1436" y="930"/>
                        <a:pt x="1457" y="935"/>
                        <a:pt x="1464" y="935"/>
                      </a:cubicBezTo>
                      <a:cubicBezTo>
                        <a:pt x="1469" y="936"/>
                        <a:pt x="1473" y="935"/>
                        <a:pt x="1476" y="931"/>
                      </a:cubicBezTo>
                      <a:cubicBezTo>
                        <a:pt x="1475" y="937"/>
                        <a:pt x="1467" y="950"/>
                        <a:pt x="1461" y="954"/>
                      </a:cubicBezTo>
                      <a:cubicBezTo>
                        <a:pt x="1452" y="960"/>
                        <a:pt x="1441" y="960"/>
                        <a:pt x="1435" y="950"/>
                      </a:cubicBezTo>
                      <a:cubicBezTo>
                        <a:pt x="1440" y="951"/>
                        <a:pt x="1449" y="950"/>
                        <a:pt x="1453" y="946"/>
                      </a:cubicBezTo>
                      <a:cubicBezTo>
                        <a:pt x="1450" y="947"/>
                        <a:pt x="1441" y="948"/>
                        <a:pt x="1434" y="945"/>
                      </a:cubicBezTo>
                      <a:close/>
                      <a:moveTo>
                        <a:pt x="1393" y="643"/>
                      </a:moveTo>
                      <a:cubicBezTo>
                        <a:pt x="1412" y="651"/>
                        <a:pt x="1422" y="660"/>
                        <a:pt x="1439" y="671"/>
                      </a:cubicBezTo>
                      <a:cubicBezTo>
                        <a:pt x="1448" y="676"/>
                        <a:pt x="1456" y="679"/>
                        <a:pt x="1466" y="677"/>
                      </a:cubicBezTo>
                      <a:cubicBezTo>
                        <a:pt x="1475" y="675"/>
                        <a:pt x="1481" y="669"/>
                        <a:pt x="1483" y="661"/>
                      </a:cubicBezTo>
                      <a:cubicBezTo>
                        <a:pt x="1485" y="654"/>
                        <a:pt x="1483" y="647"/>
                        <a:pt x="1478" y="642"/>
                      </a:cubicBezTo>
                      <a:cubicBezTo>
                        <a:pt x="1474" y="639"/>
                        <a:pt x="1470" y="638"/>
                        <a:pt x="1465" y="638"/>
                      </a:cubicBezTo>
                      <a:cubicBezTo>
                        <a:pt x="1459" y="639"/>
                        <a:pt x="1453" y="645"/>
                        <a:pt x="1455" y="651"/>
                      </a:cubicBezTo>
                      <a:cubicBezTo>
                        <a:pt x="1456" y="655"/>
                        <a:pt x="1460" y="658"/>
                        <a:pt x="1464" y="658"/>
                      </a:cubicBezTo>
                      <a:cubicBezTo>
                        <a:pt x="1469" y="657"/>
                        <a:pt x="1472" y="653"/>
                        <a:pt x="1472" y="649"/>
                      </a:cubicBezTo>
                      <a:cubicBezTo>
                        <a:pt x="1472" y="644"/>
                        <a:pt x="1468" y="640"/>
                        <a:pt x="1463" y="641"/>
                      </a:cubicBezTo>
                      <a:cubicBezTo>
                        <a:pt x="1462" y="641"/>
                        <a:pt x="1461" y="641"/>
                        <a:pt x="1460" y="642"/>
                      </a:cubicBezTo>
                      <a:cubicBezTo>
                        <a:pt x="1462" y="641"/>
                        <a:pt x="1463" y="640"/>
                        <a:pt x="1465" y="640"/>
                      </a:cubicBezTo>
                      <a:cubicBezTo>
                        <a:pt x="1470" y="639"/>
                        <a:pt x="1473" y="640"/>
                        <a:pt x="1476" y="643"/>
                      </a:cubicBezTo>
                      <a:cubicBezTo>
                        <a:pt x="1481" y="648"/>
                        <a:pt x="1482" y="654"/>
                        <a:pt x="1480" y="660"/>
                      </a:cubicBezTo>
                      <a:cubicBezTo>
                        <a:pt x="1478" y="667"/>
                        <a:pt x="1472" y="671"/>
                        <a:pt x="1465" y="673"/>
                      </a:cubicBezTo>
                      <a:cubicBezTo>
                        <a:pt x="1457" y="674"/>
                        <a:pt x="1449" y="671"/>
                        <a:pt x="1442" y="667"/>
                      </a:cubicBezTo>
                      <a:cubicBezTo>
                        <a:pt x="1425" y="656"/>
                        <a:pt x="1415" y="646"/>
                        <a:pt x="1395" y="638"/>
                      </a:cubicBezTo>
                      <a:cubicBezTo>
                        <a:pt x="1376" y="631"/>
                        <a:pt x="1356" y="630"/>
                        <a:pt x="1337" y="636"/>
                      </a:cubicBezTo>
                      <a:cubicBezTo>
                        <a:pt x="1320" y="642"/>
                        <a:pt x="1308" y="654"/>
                        <a:pt x="1305" y="673"/>
                      </a:cubicBezTo>
                      <a:cubicBezTo>
                        <a:pt x="1304" y="690"/>
                        <a:pt x="1312" y="708"/>
                        <a:pt x="1327" y="716"/>
                      </a:cubicBezTo>
                      <a:cubicBezTo>
                        <a:pt x="1327" y="716"/>
                        <a:pt x="1327" y="716"/>
                        <a:pt x="1327" y="716"/>
                      </a:cubicBezTo>
                      <a:cubicBezTo>
                        <a:pt x="1323" y="709"/>
                        <a:pt x="1321" y="698"/>
                        <a:pt x="1326" y="689"/>
                      </a:cubicBezTo>
                      <a:cubicBezTo>
                        <a:pt x="1333" y="674"/>
                        <a:pt x="1348" y="670"/>
                        <a:pt x="1363" y="676"/>
                      </a:cubicBezTo>
                      <a:cubicBezTo>
                        <a:pt x="1391" y="688"/>
                        <a:pt x="1406" y="654"/>
                        <a:pt x="1375" y="641"/>
                      </a:cubicBezTo>
                      <a:cubicBezTo>
                        <a:pt x="1360" y="635"/>
                        <a:pt x="1342" y="641"/>
                        <a:pt x="1332" y="649"/>
                      </a:cubicBezTo>
                      <a:cubicBezTo>
                        <a:pt x="1312" y="666"/>
                        <a:pt x="1306" y="701"/>
                        <a:pt x="1327" y="715"/>
                      </a:cubicBezTo>
                      <a:cubicBezTo>
                        <a:pt x="1313" y="707"/>
                        <a:pt x="1306" y="690"/>
                        <a:pt x="1309" y="673"/>
                      </a:cubicBezTo>
                      <a:cubicBezTo>
                        <a:pt x="1311" y="656"/>
                        <a:pt x="1322" y="646"/>
                        <a:pt x="1339" y="640"/>
                      </a:cubicBezTo>
                      <a:cubicBezTo>
                        <a:pt x="1357" y="635"/>
                        <a:pt x="1375" y="636"/>
                        <a:pt x="1393" y="643"/>
                      </a:cubicBezTo>
                      <a:close/>
                      <a:moveTo>
                        <a:pt x="1394" y="806"/>
                      </a:moveTo>
                      <a:cubicBezTo>
                        <a:pt x="1389" y="840"/>
                        <a:pt x="1364" y="855"/>
                        <a:pt x="1356" y="869"/>
                      </a:cubicBezTo>
                      <a:cubicBezTo>
                        <a:pt x="1348" y="886"/>
                        <a:pt x="1366" y="895"/>
                        <a:pt x="1379" y="880"/>
                      </a:cubicBezTo>
                      <a:cubicBezTo>
                        <a:pt x="1394" y="863"/>
                        <a:pt x="1398" y="832"/>
                        <a:pt x="1394" y="806"/>
                      </a:cubicBezTo>
                      <a:close/>
                      <a:moveTo>
                        <a:pt x="1383" y="764"/>
                      </a:moveTo>
                      <a:cubicBezTo>
                        <a:pt x="1399" y="767"/>
                        <a:pt x="1415" y="762"/>
                        <a:pt x="1426" y="752"/>
                      </a:cubicBezTo>
                      <a:cubicBezTo>
                        <a:pt x="1436" y="744"/>
                        <a:pt x="1443" y="730"/>
                        <a:pt x="1437" y="718"/>
                      </a:cubicBezTo>
                      <a:cubicBezTo>
                        <a:pt x="1442" y="715"/>
                        <a:pt x="1450" y="721"/>
                        <a:pt x="1451" y="729"/>
                      </a:cubicBezTo>
                      <a:cubicBezTo>
                        <a:pt x="1453" y="738"/>
                        <a:pt x="1447" y="750"/>
                        <a:pt x="1436" y="753"/>
                      </a:cubicBezTo>
                      <a:cubicBezTo>
                        <a:pt x="1439" y="763"/>
                        <a:pt x="1410" y="778"/>
                        <a:pt x="1383" y="764"/>
                      </a:cubicBezTo>
                      <a:close/>
                      <a:moveTo>
                        <a:pt x="1281" y="671"/>
                      </a:moveTo>
                      <a:cubicBezTo>
                        <a:pt x="1274" y="680"/>
                        <a:pt x="1267" y="695"/>
                        <a:pt x="1267" y="705"/>
                      </a:cubicBezTo>
                      <a:cubicBezTo>
                        <a:pt x="1266" y="718"/>
                        <a:pt x="1271" y="736"/>
                        <a:pt x="1284" y="741"/>
                      </a:cubicBezTo>
                      <a:cubicBezTo>
                        <a:pt x="1279" y="754"/>
                        <a:pt x="1282" y="766"/>
                        <a:pt x="1286" y="777"/>
                      </a:cubicBezTo>
                      <a:cubicBezTo>
                        <a:pt x="1292" y="792"/>
                        <a:pt x="1295" y="810"/>
                        <a:pt x="1284" y="818"/>
                      </a:cubicBezTo>
                      <a:cubicBezTo>
                        <a:pt x="1301" y="815"/>
                        <a:pt x="1310" y="795"/>
                        <a:pt x="1310" y="779"/>
                      </a:cubicBezTo>
                      <a:cubicBezTo>
                        <a:pt x="1310" y="758"/>
                        <a:pt x="1300" y="747"/>
                        <a:pt x="1287" y="728"/>
                      </a:cubicBezTo>
                      <a:cubicBezTo>
                        <a:pt x="1281" y="717"/>
                        <a:pt x="1275" y="689"/>
                        <a:pt x="1281" y="671"/>
                      </a:cubicBezTo>
                      <a:close/>
                      <a:moveTo>
                        <a:pt x="1374" y="758"/>
                      </a:moveTo>
                      <a:cubicBezTo>
                        <a:pt x="1387" y="763"/>
                        <a:pt x="1400" y="745"/>
                        <a:pt x="1403" y="731"/>
                      </a:cubicBezTo>
                      <a:cubicBezTo>
                        <a:pt x="1407" y="716"/>
                        <a:pt x="1407" y="698"/>
                        <a:pt x="1422" y="688"/>
                      </a:cubicBezTo>
                      <a:cubicBezTo>
                        <a:pt x="1430" y="683"/>
                        <a:pt x="1440" y="683"/>
                        <a:pt x="1448" y="688"/>
                      </a:cubicBezTo>
                      <a:cubicBezTo>
                        <a:pt x="1453" y="691"/>
                        <a:pt x="1455" y="697"/>
                        <a:pt x="1453" y="702"/>
                      </a:cubicBezTo>
                      <a:cubicBezTo>
                        <a:pt x="1452" y="698"/>
                        <a:pt x="1446" y="693"/>
                        <a:pt x="1439" y="694"/>
                      </a:cubicBezTo>
                      <a:cubicBezTo>
                        <a:pt x="1433" y="695"/>
                        <a:pt x="1429" y="702"/>
                        <a:pt x="1428" y="708"/>
                      </a:cubicBezTo>
                      <a:cubicBezTo>
                        <a:pt x="1426" y="722"/>
                        <a:pt x="1427" y="736"/>
                        <a:pt x="1420" y="748"/>
                      </a:cubicBezTo>
                      <a:cubicBezTo>
                        <a:pt x="1412" y="762"/>
                        <a:pt x="1392" y="770"/>
                        <a:pt x="1374" y="758"/>
                      </a:cubicBezTo>
                      <a:close/>
                      <a:moveTo>
                        <a:pt x="1448" y="874"/>
                      </a:moveTo>
                      <a:cubicBezTo>
                        <a:pt x="1448" y="891"/>
                        <a:pt x="1461" y="912"/>
                        <a:pt x="1476" y="919"/>
                      </a:cubicBezTo>
                      <a:cubicBezTo>
                        <a:pt x="1492" y="926"/>
                        <a:pt x="1503" y="914"/>
                        <a:pt x="1488" y="903"/>
                      </a:cubicBezTo>
                      <a:cubicBezTo>
                        <a:pt x="1476" y="894"/>
                        <a:pt x="1453" y="888"/>
                        <a:pt x="1448" y="874"/>
                      </a:cubicBezTo>
                      <a:close/>
                      <a:moveTo>
                        <a:pt x="1450" y="850"/>
                      </a:moveTo>
                      <a:cubicBezTo>
                        <a:pt x="1450" y="846"/>
                        <a:pt x="1449" y="843"/>
                        <a:pt x="1447" y="841"/>
                      </a:cubicBezTo>
                      <a:cubicBezTo>
                        <a:pt x="1444" y="838"/>
                        <a:pt x="1439" y="837"/>
                        <a:pt x="1435" y="839"/>
                      </a:cubicBezTo>
                      <a:cubicBezTo>
                        <a:pt x="1429" y="841"/>
                        <a:pt x="1427" y="847"/>
                        <a:pt x="1428" y="851"/>
                      </a:cubicBezTo>
                      <a:cubicBezTo>
                        <a:pt x="1430" y="859"/>
                        <a:pt x="1437" y="858"/>
                        <a:pt x="1441" y="861"/>
                      </a:cubicBezTo>
                      <a:cubicBezTo>
                        <a:pt x="1446" y="864"/>
                        <a:pt x="1447" y="872"/>
                        <a:pt x="1444" y="879"/>
                      </a:cubicBezTo>
                      <a:cubicBezTo>
                        <a:pt x="1440" y="887"/>
                        <a:pt x="1433" y="892"/>
                        <a:pt x="1424" y="891"/>
                      </a:cubicBezTo>
                      <a:cubicBezTo>
                        <a:pt x="1419" y="890"/>
                        <a:pt x="1414" y="887"/>
                        <a:pt x="1415" y="881"/>
                      </a:cubicBezTo>
                      <a:cubicBezTo>
                        <a:pt x="1419" y="885"/>
                        <a:pt x="1426" y="883"/>
                        <a:pt x="1427" y="876"/>
                      </a:cubicBezTo>
                      <a:cubicBezTo>
                        <a:pt x="1427" y="872"/>
                        <a:pt x="1423" y="865"/>
                        <a:pt x="1420" y="857"/>
                      </a:cubicBezTo>
                      <a:cubicBezTo>
                        <a:pt x="1416" y="850"/>
                        <a:pt x="1414" y="842"/>
                        <a:pt x="1416" y="835"/>
                      </a:cubicBezTo>
                      <a:cubicBezTo>
                        <a:pt x="1419" y="821"/>
                        <a:pt x="1435" y="813"/>
                        <a:pt x="1448" y="819"/>
                      </a:cubicBezTo>
                      <a:cubicBezTo>
                        <a:pt x="1455" y="822"/>
                        <a:pt x="1459" y="828"/>
                        <a:pt x="1462" y="835"/>
                      </a:cubicBezTo>
                      <a:cubicBezTo>
                        <a:pt x="1465" y="842"/>
                        <a:pt x="1467" y="862"/>
                        <a:pt x="1476" y="867"/>
                      </a:cubicBezTo>
                      <a:cubicBezTo>
                        <a:pt x="1482" y="871"/>
                        <a:pt x="1487" y="868"/>
                        <a:pt x="1489" y="864"/>
                      </a:cubicBezTo>
                      <a:cubicBezTo>
                        <a:pt x="1493" y="867"/>
                        <a:pt x="1491" y="876"/>
                        <a:pt x="1486" y="880"/>
                      </a:cubicBezTo>
                      <a:cubicBezTo>
                        <a:pt x="1476" y="887"/>
                        <a:pt x="1459" y="883"/>
                        <a:pt x="1452" y="869"/>
                      </a:cubicBezTo>
                      <a:cubicBezTo>
                        <a:pt x="1449" y="864"/>
                        <a:pt x="1449" y="858"/>
                        <a:pt x="1450" y="850"/>
                      </a:cubicBezTo>
                      <a:close/>
                      <a:moveTo>
                        <a:pt x="1448" y="849"/>
                      </a:moveTo>
                      <a:cubicBezTo>
                        <a:pt x="1447" y="844"/>
                        <a:pt x="1444" y="840"/>
                        <a:pt x="1439" y="840"/>
                      </a:cubicBezTo>
                      <a:cubicBezTo>
                        <a:pt x="1430" y="840"/>
                        <a:pt x="1428" y="851"/>
                        <a:pt x="1434" y="856"/>
                      </a:cubicBezTo>
                      <a:cubicBezTo>
                        <a:pt x="1438" y="859"/>
                        <a:pt x="1443" y="858"/>
                        <a:pt x="1446" y="865"/>
                      </a:cubicBezTo>
                      <a:cubicBezTo>
                        <a:pt x="1445" y="857"/>
                        <a:pt x="1448" y="855"/>
                        <a:pt x="1448" y="849"/>
                      </a:cubicBezTo>
                      <a:close/>
                      <a:moveTo>
                        <a:pt x="1434" y="814"/>
                      </a:moveTo>
                      <a:cubicBezTo>
                        <a:pt x="1426" y="814"/>
                        <a:pt x="1418" y="821"/>
                        <a:pt x="1416" y="827"/>
                      </a:cubicBezTo>
                      <a:cubicBezTo>
                        <a:pt x="1407" y="826"/>
                        <a:pt x="1404" y="808"/>
                        <a:pt x="1417" y="803"/>
                      </a:cubicBezTo>
                      <a:cubicBezTo>
                        <a:pt x="1425" y="800"/>
                        <a:pt x="1434" y="806"/>
                        <a:pt x="1434" y="814"/>
                      </a:cubicBezTo>
                      <a:close/>
                      <a:moveTo>
                        <a:pt x="1168" y="812"/>
                      </a:moveTo>
                      <a:cubicBezTo>
                        <a:pt x="1190" y="802"/>
                        <a:pt x="1188" y="777"/>
                        <a:pt x="1184" y="765"/>
                      </a:cubicBezTo>
                      <a:cubicBezTo>
                        <a:pt x="1181" y="752"/>
                        <a:pt x="1173" y="737"/>
                        <a:pt x="1181" y="723"/>
                      </a:cubicBezTo>
                      <a:cubicBezTo>
                        <a:pt x="1185" y="716"/>
                        <a:pt x="1193" y="710"/>
                        <a:pt x="1201" y="711"/>
                      </a:cubicBezTo>
                      <a:cubicBezTo>
                        <a:pt x="1206" y="712"/>
                        <a:pt x="1210" y="715"/>
                        <a:pt x="1211" y="721"/>
                      </a:cubicBezTo>
                      <a:cubicBezTo>
                        <a:pt x="1208" y="717"/>
                        <a:pt x="1201" y="716"/>
                        <a:pt x="1197" y="720"/>
                      </a:cubicBezTo>
                      <a:cubicBezTo>
                        <a:pt x="1192" y="723"/>
                        <a:pt x="1192" y="730"/>
                        <a:pt x="1194" y="736"/>
                      </a:cubicBezTo>
                      <a:cubicBezTo>
                        <a:pt x="1200" y="751"/>
                        <a:pt x="1204" y="767"/>
                        <a:pt x="1202" y="780"/>
                      </a:cubicBezTo>
                      <a:cubicBezTo>
                        <a:pt x="1200" y="795"/>
                        <a:pt x="1186" y="811"/>
                        <a:pt x="1168" y="812"/>
                      </a:cubicBezTo>
                      <a:close/>
                      <a:moveTo>
                        <a:pt x="1130" y="569"/>
                      </a:moveTo>
                      <a:cubicBezTo>
                        <a:pt x="1129" y="566"/>
                        <a:pt x="1130" y="564"/>
                        <a:pt x="1131" y="562"/>
                      </a:cubicBezTo>
                      <a:cubicBezTo>
                        <a:pt x="1132" y="559"/>
                        <a:pt x="1136" y="557"/>
                        <a:pt x="1139" y="558"/>
                      </a:cubicBezTo>
                      <a:cubicBezTo>
                        <a:pt x="1144" y="559"/>
                        <a:pt x="1146" y="563"/>
                        <a:pt x="1146" y="566"/>
                      </a:cubicBezTo>
                      <a:cubicBezTo>
                        <a:pt x="1146" y="572"/>
                        <a:pt x="1141" y="573"/>
                        <a:pt x="1138" y="575"/>
                      </a:cubicBezTo>
                      <a:cubicBezTo>
                        <a:pt x="1135" y="579"/>
                        <a:pt x="1136" y="584"/>
                        <a:pt x="1139" y="589"/>
                      </a:cubicBezTo>
                      <a:cubicBezTo>
                        <a:pt x="1143" y="594"/>
                        <a:pt x="1149" y="596"/>
                        <a:pt x="1155" y="594"/>
                      </a:cubicBezTo>
                      <a:cubicBezTo>
                        <a:pt x="1159" y="593"/>
                        <a:pt x="1162" y="590"/>
                        <a:pt x="1161" y="586"/>
                      </a:cubicBezTo>
                      <a:cubicBezTo>
                        <a:pt x="1158" y="589"/>
                        <a:pt x="1153" y="589"/>
                        <a:pt x="1151" y="584"/>
                      </a:cubicBezTo>
                      <a:cubicBezTo>
                        <a:pt x="1150" y="581"/>
                        <a:pt x="1152" y="575"/>
                        <a:pt x="1153" y="569"/>
                      </a:cubicBezTo>
                      <a:cubicBezTo>
                        <a:pt x="1155" y="563"/>
                        <a:pt x="1155" y="557"/>
                        <a:pt x="1152" y="552"/>
                      </a:cubicBezTo>
                      <a:cubicBezTo>
                        <a:pt x="1148" y="542"/>
                        <a:pt x="1135" y="539"/>
                        <a:pt x="1127" y="546"/>
                      </a:cubicBezTo>
                      <a:cubicBezTo>
                        <a:pt x="1122" y="549"/>
                        <a:pt x="1120" y="554"/>
                        <a:pt x="1119" y="559"/>
                      </a:cubicBezTo>
                      <a:cubicBezTo>
                        <a:pt x="1118" y="565"/>
                        <a:pt x="1119" y="580"/>
                        <a:pt x="1114" y="585"/>
                      </a:cubicBezTo>
                      <a:cubicBezTo>
                        <a:pt x="1110" y="589"/>
                        <a:pt x="1106" y="588"/>
                        <a:pt x="1104" y="585"/>
                      </a:cubicBezTo>
                      <a:cubicBezTo>
                        <a:pt x="1101" y="588"/>
                        <a:pt x="1104" y="594"/>
                        <a:pt x="1109" y="596"/>
                      </a:cubicBezTo>
                      <a:cubicBezTo>
                        <a:pt x="1117" y="599"/>
                        <a:pt x="1129" y="594"/>
                        <a:pt x="1132" y="583"/>
                      </a:cubicBezTo>
                      <a:cubicBezTo>
                        <a:pt x="1133" y="579"/>
                        <a:pt x="1132" y="574"/>
                        <a:pt x="1130" y="569"/>
                      </a:cubicBezTo>
                      <a:close/>
                      <a:moveTo>
                        <a:pt x="1230" y="447"/>
                      </a:moveTo>
                      <a:cubicBezTo>
                        <a:pt x="1230" y="464"/>
                        <a:pt x="1242" y="472"/>
                        <a:pt x="1245" y="477"/>
                      </a:cubicBezTo>
                      <a:cubicBezTo>
                        <a:pt x="1249" y="484"/>
                        <a:pt x="1242" y="488"/>
                        <a:pt x="1237" y="482"/>
                      </a:cubicBezTo>
                      <a:cubicBezTo>
                        <a:pt x="1231" y="476"/>
                        <a:pt x="1226" y="461"/>
                        <a:pt x="1230" y="447"/>
                      </a:cubicBezTo>
                      <a:close/>
                      <a:moveTo>
                        <a:pt x="1249" y="510"/>
                      </a:moveTo>
                      <a:cubicBezTo>
                        <a:pt x="1248" y="510"/>
                        <a:pt x="1247" y="509"/>
                        <a:pt x="1246" y="508"/>
                      </a:cubicBezTo>
                      <a:cubicBezTo>
                        <a:pt x="1245" y="507"/>
                        <a:pt x="1245" y="504"/>
                        <a:pt x="1246" y="503"/>
                      </a:cubicBezTo>
                      <a:cubicBezTo>
                        <a:pt x="1248" y="501"/>
                        <a:pt x="1251" y="501"/>
                        <a:pt x="1252" y="502"/>
                      </a:cubicBezTo>
                      <a:cubicBezTo>
                        <a:pt x="1256" y="503"/>
                        <a:pt x="1254" y="506"/>
                        <a:pt x="1255" y="508"/>
                      </a:cubicBezTo>
                      <a:cubicBezTo>
                        <a:pt x="1256" y="510"/>
                        <a:pt x="1259" y="512"/>
                        <a:pt x="1262" y="511"/>
                      </a:cubicBezTo>
                      <a:cubicBezTo>
                        <a:pt x="1266" y="511"/>
                        <a:pt x="1269" y="508"/>
                        <a:pt x="1270" y="505"/>
                      </a:cubicBezTo>
                      <a:cubicBezTo>
                        <a:pt x="1270" y="502"/>
                        <a:pt x="1269" y="500"/>
                        <a:pt x="1267" y="500"/>
                      </a:cubicBezTo>
                      <a:cubicBezTo>
                        <a:pt x="1268" y="502"/>
                        <a:pt x="1266" y="505"/>
                        <a:pt x="1263" y="504"/>
                      </a:cubicBezTo>
                      <a:cubicBezTo>
                        <a:pt x="1261" y="504"/>
                        <a:pt x="1259" y="501"/>
                        <a:pt x="1256" y="499"/>
                      </a:cubicBezTo>
                      <a:cubicBezTo>
                        <a:pt x="1253" y="496"/>
                        <a:pt x="1250" y="495"/>
                        <a:pt x="1247" y="494"/>
                      </a:cubicBezTo>
                      <a:cubicBezTo>
                        <a:pt x="1241" y="494"/>
                        <a:pt x="1236" y="500"/>
                        <a:pt x="1236" y="506"/>
                      </a:cubicBezTo>
                      <a:cubicBezTo>
                        <a:pt x="1237" y="509"/>
                        <a:pt x="1239" y="512"/>
                        <a:pt x="1241" y="514"/>
                      </a:cubicBezTo>
                      <a:cubicBezTo>
                        <a:pt x="1244" y="516"/>
                        <a:pt x="1252" y="519"/>
                        <a:pt x="1253" y="523"/>
                      </a:cubicBezTo>
                      <a:cubicBezTo>
                        <a:pt x="1254" y="526"/>
                        <a:pt x="1252" y="528"/>
                        <a:pt x="1250" y="528"/>
                      </a:cubicBezTo>
                      <a:cubicBezTo>
                        <a:pt x="1251" y="531"/>
                        <a:pt x="1255" y="531"/>
                        <a:pt x="1257" y="529"/>
                      </a:cubicBezTo>
                      <a:cubicBezTo>
                        <a:pt x="1261" y="526"/>
                        <a:pt x="1262" y="518"/>
                        <a:pt x="1257" y="514"/>
                      </a:cubicBezTo>
                      <a:cubicBezTo>
                        <a:pt x="1255" y="512"/>
                        <a:pt x="1253" y="511"/>
                        <a:pt x="1249" y="510"/>
                      </a:cubicBezTo>
                      <a:close/>
                      <a:moveTo>
                        <a:pt x="1249" y="509"/>
                      </a:moveTo>
                      <a:cubicBezTo>
                        <a:pt x="1247" y="509"/>
                        <a:pt x="1246" y="507"/>
                        <a:pt x="1246" y="505"/>
                      </a:cubicBezTo>
                      <a:cubicBezTo>
                        <a:pt x="1247" y="501"/>
                        <a:pt x="1252" y="502"/>
                        <a:pt x="1254" y="504"/>
                      </a:cubicBezTo>
                      <a:cubicBezTo>
                        <a:pt x="1255" y="507"/>
                        <a:pt x="1254" y="509"/>
                        <a:pt x="1256" y="511"/>
                      </a:cubicBezTo>
                      <a:cubicBezTo>
                        <a:pt x="1253" y="509"/>
                        <a:pt x="1252" y="510"/>
                        <a:pt x="1249" y="509"/>
                      </a:cubicBezTo>
                      <a:close/>
                      <a:moveTo>
                        <a:pt x="1236" y="499"/>
                      </a:moveTo>
                      <a:cubicBezTo>
                        <a:pt x="1237" y="496"/>
                        <a:pt x="1241" y="494"/>
                        <a:pt x="1244" y="493"/>
                      </a:cubicBezTo>
                      <a:cubicBezTo>
                        <a:pt x="1244" y="490"/>
                        <a:pt x="1237" y="486"/>
                        <a:pt x="1234" y="491"/>
                      </a:cubicBezTo>
                      <a:cubicBezTo>
                        <a:pt x="1231" y="494"/>
                        <a:pt x="1233" y="498"/>
                        <a:pt x="1236" y="499"/>
                      </a:cubicBezTo>
                      <a:close/>
                      <a:moveTo>
                        <a:pt x="1233" y="490"/>
                      </a:moveTo>
                      <a:cubicBezTo>
                        <a:pt x="1233" y="489"/>
                        <a:pt x="1234" y="488"/>
                        <a:pt x="1235" y="488"/>
                      </a:cubicBezTo>
                      <a:cubicBezTo>
                        <a:pt x="1229" y="483"/>
                        <a:pt x="1226" y="474"/>
                        <a:pt x="1225" y="466"/>
                      </a:cubicBezTo>
                      <a:cubicBezTo>
                        <a:pt x="1223" y="451"/>
                        <a:pt x="1233" y="441"/>
                        <a:pt x="1234" y="419"/>
                      </a:cubicBezTo>
                      <a:cubicBezTo>
                        <a:pt x="1234" y="409"/>
                        <a:pt x="1232" y="400"/>
                        <a:pt x="1229" y="394"/>
                      </a:cubicBezTo>
                      <a:cubicBezTo>
                        <a:pt x="1223" y="380"/>
                        <a:pt x="1210" y="368"/>
                        <a:pt x="1208" y="351"/>
                      </a:cubicBezTo>
                      <a:cubicBezTo>
                        <a:pt x="1211" y="358"/>
                        <a:pt x="1219" y="360"/>
                        <a:pt x="1224" y="351"/>
                      </a:cubicBezTo>
                      <a:cubicBezTo>
                        <a:pt x="1228" y="345"/>
                        <a:pt x="1225" y="332"/>
                        <a:pt x="1241" y="328"/>
                      </a:cubicBezTo>
                      <a:cubicBezTo>
                        <a:pt x="1233" y="326"/>
                        <a:pt x="1223" y="326"/>
                        <a:pt x="1216" y="330"/>
                      </a:cubicBezTo>
                      <a:cubicBezTo>
                        <a:pt x="1211" y="333"/>
                        <a:pt x="1208" y="337"/>
                        <a:pt x="1207" y="342"/>
                      </a:cubicBezTo>
                      <a:cubicBezTo>
                        <a:pt x="1200" y="365"/>
                        <a:pt x="1229" y="385"/>
                        <a:pt x="1229" y="405"/>
                      </a:cubicBezTo>
                      <a:cubicBezTo>
                        <a:pt x="1229" y="404"/>
                        <a:pt x="1229" y="403"/>
                        <a:pt x="1229" y="402"/>
                      </a:cubicBezTo>
                      <a:cubicBezTo>
                        <a:pt x="1226" y="383"/>
                        <a:pt x="1204" y="372"/>
                        <a:pt x="1186" y="378"/>
                      </a:cubicBezTo>
                      <a:cubicBezTo>
                        <a:pt x="1177" y="381"/>
                        <a:pt x="1169" y="388"/>
                        <a:pt x="1166" y="398"/>
                      </a:cubicBezTo>
                      <a:cubicBezTo>
                        <a:pt x="1162" y="409"/>
                        <a:pt x="1164" y="421"/>
                        <a:pt x="1171" y="430"/>
                      </a:cubicBezTo>
                      <a:cubicBezTo>
                        <a:pt x="1179" y="440"/>
                        <a:pt x="1191" y="444"/>
                        <a:pt x="1202" y="438"/>
                      </a:cubicBezTo>
                      <a:cubicBezTo>
                        <a:pt x="1209" y="435"/>
                        <a:pt x="1213" y="428"/>
                        <a:pt x="1212" y="420"/>
                      </a:cubicBezTo>
                      <a:cubicBezTo>
                        <a:pt x="1211" y="410"/>
                        <a:pt x="1203" y="404"/>
                        <a:pt x="1196" y="404"/>
                      </a:cubicBezTo>
                      <a:cubicBezTo>
                        <a:pt x="1187" y="404"/>
                        <a:pt x="1179" y="411"/>
                        <a:pt x="1181" y="421"/>
                      </a:cubicBezTo>
                      <a:cubicBezTo>
                        <a:pt x="1180" y="410"/>
                        <a:pt x="1188" y="404"/>
                        <a:pt x="1197" y="406"/>
                      </a:cubicBezTo>
                      <a:cubicBezTo>
                        <a:pt x="1203" y="407"/>
                        <a:pt x="1209" y="412"/>
                        <a:pt x="1209" y="420"/>
                      </a:cubicBezTo>
                      <a:cubicBezTo>
                        <a:pt x="1210" y="427"/>
                        <a:pt x="1207" y="433"/>
                        <a:pt x="1201" y="435"/>
                      </a:cubicBezTo>
                      <a:cubicBezTo>
                        <a:pt x="1191" y="440"/>
                        <a:pt x="1181" y="436"/>
                        <a:pt x="1174" y="428"/>
                      </a:cubicBezTo>
                      <a:cubicBezTo>
                        <a:pt x="1167" y="420"/>
                        <a:pt x="1166" y="409"/>
                        <a:pt x="1169" y="399"/>
                      </a:cubicBezTo>
                      <a:cubicBezTo>
                        <a:pt x="1173" y="389"/>
                        <a:pt x="1180" y="383"/>
                        <a:pt x="1189" y="381"/>
                      </a:cubicBezTo>
                      <a:cubicBezTo>
                        <a:pt x="1205" y="376"/>
                        <a:pt x="1224" y="386"/>
                        <a:pt x="1227" y="403"/>
                      </a:cubicBezTo>
                      <a:cubicBezTo>
                        <a:pt x="1230" y="417"/>
                        <a:pt x="1226" y="427"/>
                        <a:pt x="1215" y="436"/>
                      </a:cubicBezTo>
                      <a:cubicBezTo>
                        <a:pt x="1198" y="451"/>
                        <a:pt x="1173" y="455"/>
                        <a:pt x="1157" y="448"/>
                      </a:cubicBezTo>
                      <a:cubicBezTo>
                        <a:pt x="1148" y="443"/>
                        <a:pt x="1142" y="434"/>
                        <a:pt x="1148" y="425"/>
                      </a:cubicBezTo>
                      <a:cubicBezTo>
                        <a:pt x="1152" y="420"/>
                        <a:pt x="1158" y="419"/>
                        <a:pt x="1164" y="423"/>
                      </a:cubicBezTo>
                      <a:cubicBezTo>
                        <a:pt x="1162" y="413"/>
                        <a:pt x="1146" y="411"/>
                        <a:pt x="1136" y="421"/>
                      </a:cubicBezTo>
                      <a:cubicBezTo>
                        <a:pt x="1127" y="430"/>
                        <a:pt x="1127" y="441"/>
                        <a:pt x="1131" y="449"/>
                      </a:cubicBezTo>
                      <a:cubicBezTo>
                        <a:pt x="1136" y="462"/>
                        <a:pt x="1152" y="470"/>
                        <a:pt x="1168" y="468"/>
                      </a:cubicBezTo>
                      <a:cubicBezTo>
                        <a:pt x="1186" y="466"/>
                        <a:pt x="1203" y="456"/>
                        <a:pt x="1214" y="442"/>
                      </a:cubicBezTo>
                      <a:cubicBezTo>
                        <a:pt x="1213" y="444"/>
                        <a:pt x="1212" y="446"/>
                        <a:pt x="1210" y="448"/>
                      </a:cubicBezTo>
                      <a:cubicBezTo>
                        <a:pt x="1190" y="470"/>
                        <a:pt x="1162" y="479"/>
                        <a:pt x="1132" y="471"/>
                      </a:cubicBezTo>
                      <a:cubicBezTo>
                        <a:pt x="1110" y="465"/>
                        <a:pt x="1096" y="449"/>
                        <a:pt x="1092" y="427"/>
                      </a:cubicBezTo>
                      <a:cubicBezTo>
                        <a:pt x="1090" y="413"/>
                        <a:pt x="1091" y="400"/>
                        <a:pt x="1096" y="388"/>
                      </a:cubicBezTo>
                      <a:cubicBezTo>
                        <a:pt x="1101" y="375"/>
                        <a:pt x="1109" y="363"/>
                        <a:pt x="1120" y="355"/>
                      </a:cubicBezTo>
                      <a:cubicBezTo>
                        <a:pt x="1125" y="350"/>
                        <a:pt x="1130" y="348"/>
                        <a:pt x="1136" y="346"/>
                      </a:cubicBezTo>
                      <a:cubicBezTo>
                        <a:pt x="1148" y="342"/>
                        <a:pt x="1161" y="342"/>
                        <a:pt x="1172" y="348"/>
                      </a:cubicBezTo>
                      <a:cubicBezTo>
                        <a:pt x="1180" y="354"/>
                        <a:pt x="1185" y="361"/>
                        <a:pt x="1186" y="371"/>
                      </a:cubicBezTo>
                      <a:cubicBezTo>
                        <a:pt x="1197" y="363"/>
                        <a:pt x="1191" y="336"/>
                        <a:pt x="1168" y="338"/>
                      </a:cubicBezTo>
                      <a:cubicBezTo>
                        <a:pt x="1161" y="326"/>
                        <a:pt x="1140" y="335"/>
                        <a:pt x="1128" y="345"/>
                      </a:cubicBezTo>
                      <a:cubicBezTo>
                        <a:pt x="1142" y="332"/>
                        <a:pt x="1169" y="323"/>
                        <a:pt x="1182" y="319"/>
                      </a:cubicBezTo>
                      <a:cubicBezTo>
                        <a:pt x="1182" y="319"/>
                        <a:pt x="1182" y="318"/>
                        <a:pt x="1182" y="317"/>
                      </a:cubicBezTo>
                      <a:cubicBezTo>
                        <a:pt x="1176" y="318"/>
                        <a:pt x="1169" y="320"/>
                        <a:pt x="1162" y="322"/>
                      </a:cubicBezTo>
                      <a:cubicBezTo>
                        <a:pt x="1170" y="315"/>
                        <a:pt x="1174" y="304"/>
                        <a:pt x="1171" y="293"/>
                      </a:cubicBezTo>
                      <a:cubicBezTo>
                        <a:pt x="1167" y="273"/>
                        <a:pt x="1146" y="259"/>
                        <a:pt x="1145" y="234"/>
                      </a:cubicBezTo>
                      <a:cubicBezTo>
                        <a:pt x="1137" y="255"/>
                        <a:pt x="1150" y="276"/>
                        <a:pt x="1154" y="290"/>
                      </a:cubicBezTo>
                      <a:cubicBezTo>
                        <a:pt x="1161" y="317"/>
                        <a:pt x="1151" y="324"/>
                        <a:pt x="1134" y="336"/>
                      </a:cubicBezTo>
                      <a:cubicBezTo>
                        <a:pt x="1136" y="333"/>
                        <a:pt x="1138" y="331"/>
                        <a:pt x="1140" y="327"/>
                      </a:cubicBezTo>
                      <a:cubicBezTo>
                        <a:pt x="1150" y="308"/>
                        <a:pt x="1148" y="285"/>
                        <a:pt x="1136" y="269"/>
                      </a:cubicBezTo>
                      <a:cubicBezTo>
                        <a:pt x="1125" y="255"/>
                        <a:pt x="1110" y="249"/>
                        <a:pt x="1093" y="252"/>
                      </a:cubicBezTo>
                      <a:cubicBezTo>
                        <a:pt x="1072" y="256"/>
                        <a:pt x="1056" y="273"/>
                        <a:pt x="1053" y="294"/>
                      </a:cubicBezTo>
                      <a:cubicBezTo>
                        <a:pt x="1052" y="304"/>
                        <a:pt x="1054" y="313"/>
                        <a:pt x="1059" y="320"/>
                      </a:cubicBezTo>
                      <a:cubicBezTo>
                        <a:pt x="1069" y="334"/>
                        <a:pt x="1084" y="336"/>
                        <a:pt x="1098" y="330"/>
                      </a:cubicBezTo>
                      <a:cubicBezTo>
                        <a:pt x="1081" y="328"/>
                        <a:pt x="1083" y="315"/>
                        <a:pt x="1078" y="309"/>
                      </a:cubicBezTo>
                      <a:cubicBezTo>
                        <a:pt x="1070" y="297"/>
                        <a:pt x="1056" y="312"/>
                        <a:pt x="1065" y="324"/>
                      </a:cubicBezTo>
                      <a:cubicBezTo>
                        <a:pt x="1066" y="325"/>
                        <a:pt x="1067" y="326"/>
                        <a:pt x="1068" y="328"/>
                      </a:cubicBezTo>
                      <a:cubicBezTo>
                        <a:pt x="1058" y="320"/>
                        <a:pt x="1053" y="307"/>
                        <a:pt x="1055" y="294"/>
                      </a:cubicBezTo>
                      <a:cubicBezTo>
                        <a:pt x="1058" y="274"/>
                        <a:pt x="1073" y="259"/>
                        <a:pt x="1094" y="255"/>
                      </a:cubicBezTo>
                      <a:cubicBezTo>
                        <a:pt x="1109" y="253"/>
                        <a:pt x="1123" y="259"/>
                        <a:pt x="1132" y="271"/>
                      </a:cubicBezTo>
                      <a:cubicBezTo>
                        <a:pt x="1144" y="286"/>
                        <a:pt x="1145" y="307"/>
                        <a:pt x="1136" y="324"/>
                      </a:cubicBezTo>
                      <a:cubicBezTo>
                        <a:pt x="1132" y="331"/>
                        <a:pt x="1128" y="336"/>
                        <a:pt x="1123" y="341"/>
                      </a:cubicBezTo>
                      <a:cubicBezTo>
                        <a:pt x="1126" y="338"/>
                        <a:pt x="1128" y="334"/>
                        <a:pt x="1129" y="329"/>
                      </a:cubicBezTo>
                      <a:cubicBezTo>
                        <a:pt x="1133" y="318"/>
                        <a:pt x="1130" y="302"/>
                        <a:pt x="1117" y="297"/>
                      </a:cubicBezTo>
                      <a:cubicBezTo>
                        <a:pt x="1112" y="295"/>
                        <a:pt x="1105" y="297"/>
                        <a:pt x="1101" y="301"/>
                      </a:cubicBezTo>
                      <a:cubicBezTo>
                        <a:pt x="1098" y="304"/>
                        <a:pt x="1097" y="309"/>
                        <a:pt x="1097" y="313"/>
                      </a:cubicBezTo>
                      <a:cubicBezTo>
                        <a:pt x="1098" y="317"/>
                        <a:pt x="1101" y="322"/>
                        <a:pt x="1105" y="324"/>
                      </a:cubicBezTo>
                      <a:cubicBezTo>
                        <a:pt x="1110" y="327"/>
                        <a:pt x="1117" y="325"/>
                        <a:pt x="1120" y="320"/>
                      </a:cubicBezTo>
                      <a:cubicBezTo>
                        <a:pt x="1122" y="317"/>
                        <a:pt x="1122" y="313"/>
                        <a:pt x="1119" y="310"/>
                      </a:cubicBezTo>
                      <a:cubicBezTo>
                        <a:pt x="1117" y="308"/>
                        <a:pt x="1115" y="308"/>
                        <a:pt x="1113" y="310"/>
                      </a:cubicBezTo>
                      <a:cubicBezTo>
                        <a:pt x="1115" y="310"/>
                        <a:pt x="1116" y="311"/>
                        <a:pt x="1117" y="312"/>
                      </a:cubicBezTo>
                      <a:cubicBezTo>
                        <a:pt x="1119" y="315"/>
                        <a:pt x="1117" y="318"/>
                        <a:pt x="1113" y="319"/>
                      </a:cubicBezTo>
                      <a:cubicBezTo>
                        <a:pt x="1112" y="319"/>
                        <a:pt x="1109" y="318"/>
                        <a:pt x="1107" y="316"/>
                      </a:cubicBezTo>
                      <a:cubicBezTo>
                        <a:pt x="1105" y="314"/>
                        <a:pt x="1105" y="310"/>
                        <a:pt x="1107" y="307"/>
                      </a:cubicBezTo>
                      <a:cubicBezTo>
                        <a:pt x="1109" y="304"/>
                        <a:pt x="1113" y="303"/>
                        <a:pt x="1117" y="305"/>
                      </a:cubicBezTo>
                      <a:cubicBezTo>
                        <a:pt x="1127" y="308"/>
                        <a:pt x="1129" y="324"/>
                        <a:pt x="1126" y="333"/>
                      </a:cubicBezTo>
                      <a:cubicBezTo>
                        <a:pt x="1122" y="344"/>
                        <a:pt x="1112" y="353"/>
                        <a:pt x="1105" y="361"/>
                      </a:cubicBezTo>
                      <a:cubicBezTo>
                        <a:pt x="1097" y="371"/>
                        <a:pt x="1091" y="383"/>
                        <a:pt x="1089" y="400"/>
                      </a:cubicBezTo>
                      <a:cubicBezTo>
                        <a:pt x="1089" y="397"/>
                        <a:pt x="1088" y="393"/>
                        <a:pt x="1088" y="390"/>
                      </a:cubicBezTo>
                      <a:cubicBezTo>
                        <a:pt x="1083" y="368"/>
                        <a:pt x="1069" y="352"/>
                        <a:pt x="1047" y="348"/>
                      </a:cubicBezTo>
                      <a:cubicBezTo>
                        <a:pt x="1026" y="345"/>
                        <a:pt x="1006" y="353"/>
                        <a:pt x="994" y="370"/>
                      </a:cubicBezTo>
                      <a:cubicBezTo>
                        <a:pt x="983" y="386"/>
                        <a:pt x="980" y="408"/>
                        <a:pt x="991" y="425"/>
                      </a:cubicBezTo>
                      <a:cubicBezTo>
                        <a:pt x="1001" y="441"/>
                        <a:pt x="1017" y="448"/>
                        <a:pt x="1033" y="444"/>
                      </a:cubicBezTo>
                      <a:cubicBezTo>
                        <a:pt x="1043" y="442"/>
                        <a:pt x="1051" y="436"/>
                        <a:pt x="1055" y="428"/>
                      </a:cubicBezTo>
                      <a:cubicBezTo>
                        <a:pt x="1057" y="423"/>
                        <a:pt x="1059" y="417"/>
                        <a:pt x="1058" y="411"/>
                      </a:cubicBezTo>
                      <a:cubicBezTo>
                        <a:pt x="1057" y="400"/>
                        <a:pt x="1049" y="393"/>
                        <a:pt x="1039" y="393"/>
                      </a:cubicBezTo>
                      <a:cubicBezTo>
                        <a:pt x="1028" y="392"/>
                        <a:pt x="1019" y="400"/>
                        <a:pt x="1018" y="411"/>
                      </a:cubicBezTo>
                      <a:cubicBezTo>
                        <a:pt x="1017" y="422"/>
                        <a:pt x="1025" y="432"/>
                        <a:pt x="1037" y="433"/>
                      </a:cubicBezTo>
                      <a:cubicBezTo>
                        <a:pt x="1046" y="433"/>
                        <a:pt x="1055" y="427"/>
                        <a:pt x="1057" y="419"/>
                      </a:cubicBezTo>
                      <a:cubicBezTo>
                        <a:pt x="1055" y="431"/>
                        <a:pt x="1045" y="441"/>
                        <a:pt x="1032" y="443"/>
                      </a:cubicBezTo>
                      <a:cubicBezTo>
                        <a:pt x="1017" y="446"/>
                        <a:pt x="1002" y="439"/>
                        <a:pt x="993" y="424"/>
                      </a:cubicBezTo>
                      <a:cubicBezTo>
                        <a:pt x="983" y="408"/>
                        <a:pt x="986" y="388"/>
                        <a:pt x="996" y="373"/>
                      </a:cubicBezTo>
                      <a:cubicBezTo>
                        <a:pt x="1007" y="356"/>
                        <a:pt x="1027" y="349"/>
                        <a:pt x="1046" y="352"/>
                      </a:cubicBezTo>
                      <a:cubicBezTo>
                        <a:pt x="1065" y="357"/>
                        <a:pt x="1078" y="370"/>
                        <a:pt x="1082" y="390"/>
                      </a:cubicBezTo>
                      <a:cubicBezTo>
                        <a:pt x="1084" y="404"/>
                        <a:pt x="1082" y="418"/>
                        <a:pt x="1087" y="433"/>
                      </a:cubicBezTo>
                      <a:cubicBezTo>
                        <a:pt x="1093" y="454"/>
                        <a:pt x="1109" y="469"/>
                        <a:pt x="1131" y="476"/>
                      </a:cubicBezTo>
                      <a:cubicBezTo>
                        <a:pt x="1162" y="485"/>
                        <a:pt x="1193" y="476"/>
                        <a:pt x="1215" y="451"/>
                      </a:cubicBezTo>
                      <a:cubicBezTo>
                        <a:pt x="1224" y="440"/>
                        <a:pt x="1230" y="429"/>
                        <a:pt x="1232" y="416"/>
                      </a:cubicBezTo>
                      <a:cubicBezTo>
                        <a:pt x="1232" y="429"/>
                        <a:pt x="1228" y="442"/>
                        <a:pt x="1221" y="453"/>
                      </a:cubicBezTo>
                      <a:cubicBezTo>
                        <a:pt x="1211" y="469"/>
                        <a:pt x="1195" y="483"/>
                        <a:pt x="1179" y="491"/>
                      </a:cubicBezTo>
                      <a:cubicBezTo>
                        <a:pt x="1173" y="495"/>
                        <a:pt x="1168" y="499"/>
                        <a:pt x="1162" y="504"/>
                      </a:cubicBezTo>
                      <a:cubicBezTo>
                        <a:pt x="1161" y="506"/>
                        <a:pt x="1159" y="507"/>
                        <a:pt x="1158" y="508"/>
                      </a:cubicBezTo>
                      <a:cubicBezTo>
                        <a:pt x="1156" y="511"/>
                        <a:pt x="1154" y="514"/>
                        <a:pt x="1152" y="516"/>
                      </a:cubicBezTo>
                      <a:cubicBezTo>
                        <a:pt x="1152" y="518"/>
                        <a:pt x="1147" y="527"/>
                        <a:pt x="1149" y="528"/>
                      </a:cubicBezTo>
                      <a:cubicBezTo>
                        <a:pt x="1150" y="528"/>
                        <a:pt x="1153" y="523"/>
                        <a:pt x="1153" y="522"/>
                      </a:cubicBezTo>
                      <a:cubicBezTo>
                        <a:pt x="1156" y="518"/>
                        <a:pt x="1158" y="514"/>
                        <a:pt x="1161" y="511"/>
                      </a:cubicBezTo>
                      <a:cubicBezTo>
                        <a:pt x="1162" y="509"/>
                        <a:pt x="1163" y="508"/>
                        <a:pt x="1165" y="507"/>
                      </a:cubicBezTo>
                      <a:cubicBezTo>
                        <a:pt x="1170" y="502"/>
                        <a:pt x="1174" y="498"/>
                        <a:pt x="1181" y="494"/>
                      </a:cubicBezTo>
                      <a:cubicBezTo>
                        <a:pt x="1181" y="494"/>
                        <a:pt x="1182" y="493"/>
                        <a:pt x="1183" y="493"/>
                      </a:cubicBezTo>
                      <a:cubicBezTo>
                        <a:pt x="1181" y="494"/>
                        <a:pt x="1180" y="496"/>
                        <a:pt x="1178" y="498"/>
                      </a:cubicBezTo>
                      <a:cubicBezTo>
                        <a:pt x="1174" y="502"/>
                        <a:pt x="1171" y="507"/>
                        <a:pt x="1169" y="513"/>
                      </a:cubicBezTo>
                      <a:cubicBezTo>
                        <a:pt x="1164" y="529"/>
                        <a:pt x="1174" y="541"/>
                        <a:pt x="1187" y="547"/>
                      </a:cubicBezTo>
                      <a:cubicBezTo>
                        <a:pt x="1199" y="551"/>
                        <a:pt x="1213" y="551"/>
                        <a:pt x="1223" y="543"/>
                      </a:cubicBezTo>
                      <a:cubicBezTo>
                        <a:pt x="1232" y="536"/>
                        <a:pt x="1234" y="526"/>
                        <a:pt x="1230" y="516"/>
                      </a:cubicBezTo>
                      <a:cubicBezTo>
                        <a:pt x="1227" y="509"/>
                        <a:pt x="1219" y="501"/>
                        <a:pt x="1210" y="503"/>
                      </a:cubicBezTo>
                      <a:cubicBezTo>
                        <a:pt x="1206" y="503"/>
                        <a:pt x="1201" y="506"/>
                        <a:pt x="1199" y="511"/>
                      </a:cubicBezTo>
                      <a:cubicBezTo>
                        <a:pt x="1198" y="513"/>
                        <a:pt x="1198" y="516"/>
                        <a:pt x="1199" y="519"/>
                      </a:cubicBezTo>
                      <a:cubicBezTo>
                        <a:pt x="1200" y="522"/>
                        <a:pt x="1203" y="524"/>
                        <a:pt x="1206" y="525"/>
                      </a:cubicBezTo>
                      <a:cubicBezTo>
                        <a:pt x="1210" y="526"/>
                        <a:pt x="1214" y="525"/>
                        <a:pt x="1216" y="522"/>
                      </a:cubicBezTo>
                      <a:cubicBezTo>
                        <a:pt x="1219" y="519"/>
                        <a:pt x="1219" y="514"/>
                        <a:pt x="1216" y="511"/>
                      </a:cubicBezTo>
                      <a:cubicBezTo>
                        <a:pt x="1213" y="508"/>
                        <a:pt x="1208" y="508"/>
                        <a:pt x="1204" y="511"/>
                      </a:cubicBezTo>
                      <a:cubicBezTo>
                        <a:pt x="1201" y="514"/>
                        <a:pt x="1200" y="519"/>
                        <a:pt x="1203" y="523"/>
                      </a:cubicBezTo>
                      <a:cubicBezTo>
                        <a:pt x="1204" y="524"/>
                        <a:pt x="1206" y="525"/>
                        <a:pt x="1207" y="525"/>
                      </a:cubicBezTo>
                      <a:cubicBezTo>
                        <a:pt x="1206" y="525"/>
                        <a:pt x="1206" y="525"/>
                        <a:pt x="1206" y="525"/>
                      </a:cubicBezTo>
                      <a:cubicBezTo>
                        <a:pt x="1203" y="524"/>
                        <a:pt x="1201" y="522"/>
                        <a:pt x="1199" y="519"/>
                      </a:cubicBezTo>
                      <a:cubicBezTo>
                        <a:pt x="1198" y="516"/>
                        <a:pt x="1199" y="514"/>
                        <a:pt x="1200" y="511"/>
                      </a:cubicBezTo>
                      <a:cubicBezTo>
                        <a:pt x="1202" y="507"/>
                        <a:pt x="1206" y="504"/>
                        <a:pt x="1211" y="503"/>
                      </a:cubicBezTo>
                      <a:cubicBezTo>
                        <a:pt x="1218" y="503"/>
                        <a:pt x="1226" y="510"/>
                        <a:pt x="1229" y="517"/>
                      </a:cubicBezTo>
                      <a:cubicBezTo>
                        <a:pt x="1232" y="526"/>
                        <a:pt x="1230" y="535"/>
                        <a:pt x="1222" y="542"/>
                      </a:cubicBezTo>
                      <a:cubicBezTo>
                        <a:pt x="1212" y="549"/>
                        <a:pt x="1198" y="549"/>
                        <a:pt x="1187" y="544"/>
                      </a:cubicBezTo>
                      <a:cubicBezTo>
                        <a:pt x="1176" y="539"/>
                        <a:pt x="1167" y="528"/>
                        <a:pt x="1172" y="514"/>
                      </a:cubicBezTo>
                      <a:cubicBezTo>
                        <a:pt x="1174" y="508"/>
                        <a:pt x="1177" y="504"/>
                        <a:pt x="1181" y="500"/>
                      </a:cubicBezTo>
                      <a:cubicBezTo>
                        <a:pt x="1183" y="497"/>
                        <a:pt x="1186" y="495"/>
                        <a:pt x="1189" y="493"/>
                      </a:cubicBezTo>
                      <a:cubicBezTo>
                        <a:pt x="1195" y="487"/>
                        <a:pt x="1204" y="480"/>
                        <a:pt x="1211" y="473"/>
                      </a:cubicBezTo>
                      <a:cubicBezTo>
                        <a:pt x="1215" y="469"/>
                        <a:pt x="1219" y="464"/>
                        <a:pt x="1222" y="459"/>
                      </a:cubicBezTo>
                      <a:cubicBezTo>
                        <a:pt x="1222" y="462"/>
                        <a:pt x="1222" y="465"/>
                        <a:pt x="1223" y="468"/>
                      </a:cubicBezTo>
                      <a:cubicBezTo>
                        <a:pt x="1224" y="477"/>
                        <a:pt x="1228" y="485"/>
                        <a:pt x="1233" y="490"/>
                      </a:cubicBezTo>
                      <a:close/>
                      <a:moveTo>
                        <a:pt x="1132" y="568"/>
                      </a:moveTo>
                      <a:cubicBezTo>
                        <a:pt x="1131" y="564"/>
                        <a:pt x="1133" y="560"/>
                        <a:pt x="1136" y="559"/>
                      </a:cubicBezTo>
                      <a:cubicBezTo>
                        <a:pt x="1143" y="558"/>
                        <a:pt x="1146" y="566"/>
                        <a:pt x="1143" y="570"/>
                      </a:cubicBezTo>
                      <a:cubicBezTo>
                        <a:pt x="1140" y="574"/>
                        <a:pt x="1136" y="573"/>
                        <a:pt x="1135" y="579"/>
                      </a:cubicBezTo>
                      <a:cubicBezTo>
                        <a:pt x="1135" y="573"/>
                        <a:pt x="1132" y="572"/>
                        <a:pt x="1132" y="568"/>
                      </a:cubicBezTo>
                      <a:close/>
                      <a:moveTo>
                        <a:pt x="1173" y="493"/>
                      </a:moveTo>
                      <a:cubicBezTo>
                        <a:pt x="1162" y="500"/>
                        <a:pt x="1145" y="497"/>
                        <a:pt x="1138" y="490"/>
                      </a:cubicBezTo>
                      <a:cubicBezTo>
                        <a:pt x="1132" y="484"/>
                        <a:pt x="1127" y="478"/>
                        <a:pt x="1119" y="477"/>
                      </a:cubicBezTo>
                      <a:cubicBezTo>
                        <a:pt x="1113" y="476"/>
                        <a:pt x="1104" y="479"/>
                        <a:pt x="1104" y="485"/>
                      </a:cubicBezTo>
                      <a:cubicBezTo>
                        <a:pt x="1107" y="481"/>
                        <a:pt x="1113" y="483"/>
                        <a:pt x="1118" y="486"/>
                      </a:cubicBezTo>
                      <a:cubicBezTo>
                        <a:pt x="1122" y="488"/>
                        <a:pt x="1126" y="490"/>
                        <a:pt x="1131" y="489"/>
                      </a:cubicBezTo>
                      <a:cubicBezTo>
                        <a:pt x="1133" y="499"/>
                        <a:pt x="1142" y="502"/>
                        <a:pt x="1149" y="502"/>
                      </a:cubicBezTo>
                      <a:cubicBezTo>
                        <a:pt x="1156" y="502"/>
                        <a:pt x="1167" y="499"/>
                        <a:pt x="1173" y="493"/>
                      </a:cubicBezTo>
                      <a:close/>
                      <a:moveTo>
                        <a:pt x="1191" y="607"/>
                      </a:moveTo>
                      <a:cubicBezTo>
                        <a:pt x="1204" y="624"/>
                        <a:pt x="1194" y="641"/>
                        <a:pt x="1192" y="649"/>
                      </a:cubicBezTo>
                      <a:cubicBezTo>
                        <a:pt x="1189" y="661"/>
                        <a:pt x="1201" y="663"/>
                        <a:pt x="1206" y="651"/>
                      </a:cubicBezTo>
                      <a:cubicBezTo>
                        <a:pt x="1210" y="640"/>
                        <a:pt x="1206" y="620"/>
                        <a:pt x="1191" y="607"/>
                      </a:cubicBezTo>
                      <a:close/>
                      <a:moveTo>
                        <a:pt x="1136" y="540"/>
                      </a:moveTo>
                      <a:cubicBezTo>
                        <a:pt x="1142" y="539"/>
                        <a:pt x="1149" y="543"/>
                        <a:pt x="1151" y="546"/>
                      </a:cubicBezTo>
                      <a:cubicBezTo>
                        <a:pt x="1157" y="544"/>
                        <a:pt x="1157" y="531"/>
                        <a:pt x="1147" y="529"/>
                      </a:cubicBezTo>
                      <a:cubicBezTo>
                        <a:pt x="1141" y="528"/>
                        <a:pt x="1134" y="534"/>
                        <a:pt x="1136" y="540"/>
                      </a:cubicBezTo>
                      <a:close/>
                      <a:moveTo>
                        <a:pt x="1164" y="501"/>
                      </a:moveTo>
                      <a:cubicBezTo>
                        <a:pt x="1142" y="512"/>
                        <a:pt x="1120" y="498"/>
                        <a:pt x="1112" y="496"/>
                      </a:cubicBezTo>
                      <a:cubicBezTo>
                        <a:pt x="1097" y="493"/>
                        <a:pt x="1093" y="510"/>
                        <a:pt x="1110" y="515"/>
                      </a:cubicBezTo>
                      <a:cubicBezTo>
                        <a:pt x="1121" y="518"/>
                        <a:pt x="1143" y="518"/>
                        <a:pt x="1164" y="501"/>
                      </a:cubicBezTo>
                      <a:close/>
                      <a:moveTo>
                        <a:pt x="1205" y="557"/>
                      </a:moveTo>
                      <a:cubicBezTo>
                        <a:pt x="1214" y="551"/>
                        <a:pt x="1224" y="546"/>
                        <a:pt x="1234" y="547"/>
                      </a:cubicBezTo>
                      <a:cubicBezTo>
                        <a:pt x="1244" y="548"/>
                        <a:pt x="1254" y="554"/>
                        <a:pt x="1258" y="563"/>
                      </a:cubicBezTo>
                      <a:cubicBezTo>
                        <a:pt x="1260" y="569"/>
                        <a:pt x="1260" y="575"/>
                        <a:pt x="1258" y="581"/>
                      </a:cubicBezTo>
                      <a:cubicBezTo>
                        <a:pt x="1256" y="587"/>
                        <a:pt x="1253" y="592"/>
                        <a:pt x="1249" y="597"/>
                      </a:cubicBezTo>
                      <a:cubicBezTo>
                        <a:pt x="1244" y="601"/>
                        <a:pt x="1240" y="604"/>
                        <a:pt x="1233" y="606"/>
                      </a:cubicBezTo>
                      <a:cubicBezTo>
                        <a:pt x="1231" y="607"/>
                        <a:pt x="1228" y="608"/>
                        <a:pt x="1225" y="609"/>
                      </a:cubicBezTo>
                      <a:cubicBezTo>
                        <a:pt x="1218" y="610"/>
                        <a:pt x="1212" y="610"/>
                        <a:pt x="1204" y="609"/>
                      </a:cubicBezTo>
                      <a:cubicBezTo>
                        <a:pt x="1193" y="606"/>
                        <a:pt x="1185" y="603"/>
                        <a:pt x="1177" y="595"/>
                      </a:cubicBezTo>
                      <a:cubicBezTo>
                        <a:pt x="1176" y="595"/>
                        <a:pt x="1176" y="594"/>
                        <a:pt x="1175" y="594"/>
                      </a:cubicBezTo>
                      <a:cubicBezTo>
                        <a:pt x="1177" y="601"/>
                        <a:pt x="1177" y="610"/>
                        <a:pt x="1174" y="617"/>
                      </a:cubicBezTo>
                      <a:cubicBezTo>
                        <a:pt x="1171" y="626"/>
                        <a:pt x="1166" y="634"/>
                        <a:pt x="1157" y="638"/>
                      </a:cubicBezTo>
                      <a:cubicBezTo>
                        <a:pt x="1154" y="639"/>
                        <a:pt x="1150" y="640"/>
                        <a:pt x="1145" y="640"/>
                      </a:cubicBezTo>
                      <a:cubicBezTo>
                        <a:pt x="1150" y="639"/>
                        <a:pt x="1153" y="638"/>
                        <a:pt x="1156" y="636"/>
                      </a:cubicBezTo>
                      <a:cubicBezTo>
                        <a:pt x="1164" y="632"/>
                        <a:pt x="1169" y="625"/>
                        <a:pt x="1172" y="616"/>
                      </a:cubicBezTo>
                      <a:cubicBezTo>
                        <a:pt x="1173" y="610"/>
                        <a:pt x="1174" y="604"/>
                        <a:pt x="1173" y="598"/>
                      </a:cubicBezTo>
                      <a:cubicBezTo>
                        <a:pt x="1171" y="588"/>
                        <a:pt x="1166" y="580"/>
                        <a:pt x="1163" y="570"/>
                      </a:cubicBezTo>
                      <a:cubicBezTo>
                        <a:pt x="1162" y="569"/>
                        <a:pt x="1162" y="569"/>
                        <a:pt x="1162" y="569"/>
                      </a:cubicBezTo>
                      <a:cubicBezTo>
                        <a:pt x="1161" y="563"/>
                        <a:pt x="1160" y="557"/>
                        <a:pt x="1160" y="551"/>
                      </a:cubicBezTo>
                      <a:cubicBezTo>
                        <a:pt x="1160" y="550"/>
                        <a:pt x="1161" y="535"/>
                        <a:pt x="1163" y="535"/>
                      </a:cubicBezTo>
                      <a:cubicBezTo>
                        <a:pt x="1163" y="536"/>
                        <a:pt x="1163" y="545"/>
                        <a:pt x="1163" y="546"/>
                      </a:cubicBezTo>
                      <a:cubicBezTo>
                        <a:pt x="1164" y="554"/>
                        <a:pt x="1164" y="560"/>
                        <a:pt x="1166" y="568"/>
                      </a:cubicBezTo>
                      <a:cubicBezTo>
                        <a:pt x="1166" y="569"/>
                        <a:pt x="1166" y="569"/>
                        <a:pt x="1166" y="569"/>
                      </a:cubicBezTo>
                      <a:cubicBezTo>
                        <a:pt x="1169" y="578"/>
                        <a:pt x="1172" y="586"/>
                        <a:pt x="1179" y="593"/>
                      </a:cubicBezTo>
                      <a:cubicBezTo>
                        <a:pt x="1188" y="601"/>
                        <a:pt x="1200" y="607"/>
                        <a:pt x="1212" y="605"/>
                      </a:cubicBezTo>
                      <a:cubicBezTo>
                        <a:pt x="1218" y="604"/>
                        <a:pt x="1227" y="598"/>
                        <a:pt x="1226" y="591"/>
                      </a:cubicBezTo>
                      <a:cubicBezTo>
                        <a:pt x="1226" y="588"/>
                        <a:pt x="1224" y="586"/>
                        <a:pt x="1221" y="585"/>
                      </a:cubicBezTo>
                      <a:cubicBezTo>
                        <a:pt x="1219" y="585"/>
                        <a:pt x="1217" y="586"/>
                        <a:pt x="1216" y="589"/>
                      </a:cubicBezTo>
                      <a:cubicBezTo>
                        <a:pt x="1215" y="590"/>
                        <a:pt x="1215" y="592"/>
                        <a:pt x="1216" y="593"/>
                      </a:cubicBezTo>
                      <a:cubicBezTo>
                        <a:pt x="1217" y="595"/>
                        <a:pt x="1220" y="595"/>
                        <a:pt x="1221" y="593"/>
                      </a:cubicBezTo>
                      <a:cubicBezTo>
                        <a:pt x="1222" y="592"/>
                        <a:pt x="1222" y="591"/>
                        <a:pt x="1222" y="590"/>
                      </a:cubicBezTo>
                      <a:cubicBezTo>
                        <a:pt x="1223" y="590"/>
                        <a:pt x="1224" y="592"/>
                        <a:pt x="1223" y="594"/>
                      </a:cubicBezTo>
                      <a:cubicBezTo>
                        <a:pt x="1223" y="596"/>
                        <a:pt x="1220" y="598"/>
                        <a:pt x="1218" y="598"/>
                      </a:cubicBezTo>
                      <a:cubicBezTo>
                        <a:pt x="1213" y="597"/>
                        <a:pt x="1210" y="594"/>
                        <a:pt x="1210" y="589"/>
                      </a:cubicBezTo>
                      <a:cubicBezTo>
                        <a:pt x="1210" y="586"/>
                        <a:pt x="1212" y="583"/>
                        <a:pt x="1214" y="581"/>
                      </a:cubicBezTo>
                      <a:cubicBezTo>
                        <a:pt x="1217" y="579"/>
                        <a:pt x="1220" y="579"/>
                        <a:pt x="1223" y="580"/>
                      </a:cubicBezTo>
                      <a:cubicBezTo>
                        <a:pt x="1227" y="581"/>
                        <a:pt x="1230" y="584"/>
                        <a:pt x="1230" y="588"/>
                      </a:cubicBezTo>
                      <a:cubicBezTo>
                        <a:pt x="1232" y="598"/>
                        <a:pt x="1223" y="605"/>
                        <a:pt x="1215" y="606"/>
                      </a:cubicBezTo>
                      <a:cubicBezTo>
                        <a:pt x="1212" y="607"/>
                        <a:pt x="1209" y="607"/>
                        <a:pt x="1206" y="607"/>
                      </a:cubicBezTo>
                      <a:cubicBezTo>
                        <a:pt x="1216" y="608"/>
                        <a:pt x="1223" y="608"/>
                        <a:pt x="1233" y="605"/>
                      </a:cubicBezTo>
                      <a:cubicBezTo>
                        <a:pt x="1239" y="602"/>
                        <a:pt x="1243" y="600"/>
                        <a:pt x="1248" y="596"/>
                      </a:cubicBezTo>
                      <a:cubicBezTo>
                        <a:pt x="1252" y="591"/>
                        <a:pt x="1255" y="587"/>
                        <a:pt x="1257" y="581"/>
                      </a:cubicBezTo>
                      <a:cubicBezTo>
                        <a:pt x="1258" y="577"/>
                        <a:pt x="1258" y="574"/>
                        <a:pt x="1258" y="571"/>
                      </a:cubicBezTo>
                      <a:cubicBezTo>
                        <a:pt x="1258" y="571"/>
                        <a:pt x="1258" y="571"/>
                        <a:pt x="1258" y="571"/>
                      </a:cubicBezTo>
                      <a:cubicBezTo>
                        <a:pt x="1257" y="580"/>
                        <a:pt x="1248" y="586"/>
                        <a:pt x="1238" y="578"/>
                      </a:cubicBezTo>
                      <a:cubicBezTo>
                        <a:pt x="1231" y="572"/>
                        <a:pt x="1228" y="554"/>
                        <a:pt x="1205" y="557"/>
                      </a:cubicBezTo>
                      <a:close/>
                      <a:moveTo>
                        <a:pt x="1157" y="635"/>
                      </a:moveTo>
                      <a:cubicBezTo>
                        <a:pt x="1152" y="625"/>
                        <a:pt x="1138" y="632"/>
                        <a:pt x="1134" y="633"/>
                      </a:cubicBezTo>
                      <a:cubicBezTo>
                        <a:pt x="1129" y="634"/>
                        <a:pt x="1127" y="634"/>
                        <a:pt x="1124" y="632"/>
                      </a:cubicBezTo>
                      <a:cubicBezTo>
                        <a:pt x="1125" y="636"/>
                        <a:pt x="1134" y="644"/>
                        <a:pt x="1139" y="646"/>
                      </a:cubicBezTo>
                      <a:cubicBezTo>
                        <a:pt x="1146" y="649"/>
                        <a:pt x="1154" y="648"/>
                        <a:pt x="1157" y="639"/>
                      </a:cubicBezTo>
                      <a:cubicBezTo>
                        <a:pt x="1153" y="641"/>
                        <a:pt x="1147" y="642"/>
                        <a:pt x="1143" y="639"/>
                      </a:cubicBezTo>
                      <a:cubicBezTo>
                        <a:pt x="1145" y="640"/>
                        <a:pt x="1152" y="638"/>
                        <a:pt x="1157" y="635"/>
                      </a:cubicBezTo>
                      <a:close/>
                      <a:moveTo>
                        <a:pt x="1164" y="528"/>
                      </a:moveTo>
                      <a:cubicBezTo>
                        <a:pt x="1173" y="552"/>
                        <a:pt x="1194" y="558"/>
                        <a:pt x="1201" y="568"/>
                      </a:cubicBezTo>
                      <a:cubicBezTo>
                        <a:pt x="1210" y="578"/>
                        <a:pt x="1198" y="589"/>
                        <a:pt x="1186" y="580"/>
                      </a:cubicBezTo>
                      <a:cubicBezTo>
                        <a:pt x="1173" y="570"/>
                        <a:pt x="1165" y="548"/>
                        <a:pt x="1164" y="528"/>
                      </a:cubicBezTo>
                      <a:close/>
                      <a:moveTo>
                        <a:pt x="1197" y="610"/>
                      </a:moveTo>
                      <a:cubicBezTo>
                        <a:pt x="1215" y="620"/>
                        <a:pt x="1254" y="614"/>
                        <a:pt x="1254" y="593"/>
                      </a:cubicBezTo>
                      <a:cubicBezTo>
                        <a:pt x="1259" y="592"/>
                        <a:pt x="1262" y="598"/>
                        <a:pt x="1261" y="604"/>
                      </a:cubicBezTo>
                      <a:cubicBezTo>
                        <a:pt x="1260" y="611"/>
                        <a:pt x="1253" y="617"/>
                        <a:pt x="1244" y="616"/>
                      </a:cubicBezTo>
                      <a:cubicBezTo>
                        <a:pt x="1243" y="622"/>
                        <a:pt x="1230" y="625"/>
                        <a:pt x="1216" y="621"/>
                      </a:cubicBezTo>
                      <a:cubicBezTo>
                        <a:pt x="1222" y="627"/>
                        <a:pt x="1228" y="635"/>
                        <a:pt x="1230" y="643"/>
                      </a:cubicBezTo>
                      <a:cubicBezTo>
                        <a:pt x="1233" y="653"/>
                        <a:pt x="1235" y="664"/>
                        <a:pt x="1232" y="673"/>
                      </a:cubicBezTo>
                      <a:cubicBezTo>
                        <a:pt x="1229" y="683"/>
                        <a:pt x="1222" y="692"/>
                        <a:pt x="1212" y="694"/>
                      </a:cubicBezTo>
                      <a:cubicBezTo>
                        <a:pt x="1205" y="696"/>
                        <a:pt x="1196" y="695"/>
                        <a:pt x="1192" y="689"/>
                      </a:cubicBezTo>
                      <a:cubicBezTo>
                        <a:pt x="1188" y="684"/>
                        <a:pt x="1188" y="676"/>
                        <a:pt x="1191" y="671"/>
                      </a:cubicBezTo>
                      <a:cubicBezTo>
                        <a:pt x="1194" y="666"/>
                        <a:pt x="1199" y="662"/>
                        <a:pt x="1205" y="659"/>
                      </a:cubicBezTo>
                      <a:cubicBezTo>
                        <a:pt x="1196" y="670"/>
                        <a:pt x="1205" y="677"/>
                        <a:pt x="1205" y="682"/>
                      </a:cubicBezTo>
                      <a:cubicBezTo>
                        <a:pt x="1206" y="690"/>
                        <a:pt x="1200" y="693"/>
                        <a:pt x="1195" y="690"/>
                      </a:cubicBezTo>
                      <a:cubicBezTo>
                        <a:pt x="1195" y="690"/>
                        <a:pt x="1195" y="690"/>
                        <a:pt x="1195" y="690"/>
                      </a:cubicBezTo>
                      <a:cubicBezTo>
                        <a:pt x="1200" y="694"/>
                        <a:pt x="1206" y="694"/>
                        <a:pt x="1211" y="693"/>
                      </a:cubicBezTo>
                      <a:cubicBezTo>
                        <a:pt x="1220" y="690"/>
                        <a:pt x="1227" y="685"/>
                        <a:pt x="1230" y="676"/>
                      </a:cubicBezTo>
                      <a:cubicBezTo>
                        <a:pt x="1229" y="678"/>
                        <a:pt x="1227" y="680"/>
                        <a:pt x="1225" y="681"/>
                      </a:cubicBezTo>
                      <a:cubicBezTo>
                        <a:pt x="1222" y="684"/>
                        <a:pt x="1217" y="685"/>
                        <a:pt x="1213" y="682"/>
                      </a:cubicBezTo>
                      <a:cubicBezTo>
                        <a:pt x="1211" y="680"/>
                        <a:pt x="1210" y="678"/>
                        <a:pt x="1211" y="675"/>
                      </a:cubicBezTo>
                      <a:cubicBezTo>
                        <a:pt x="1211" y="674"/>
                        <a:pt x="1213" y="672"/>
                        <a:pt x="1214" y="672"/>
                      </a:cubicBezTo>
                      <a:cubicBezTo>
                        <a:pt x="1216" y="671"/>
                        <a:pt x="1218" y="671"/>
                        <a:pt x="1220" y="672"/>
                      </a:cubicBezTo>
                      <a:cubicBezTo>
                        <a:pt x="1222" y="673"/>
                        <a:pt x="1223" y="676"/>
                        <a:pt x="1221" y="678"/>
                      </a:cubicBezTo>
                      <a:cubicBezTo>
                        <a:pt x="1221" y="680"/>
                        <a:pt x="1219" y="680"/>
                        <a:pt x="1218" y="680"/>
                      </a:cubicBezTo>
                      <a:cubicBezTo>
                        <a:pt x="1217" y="680"/>
                        <a:pt x="1216" y="679"/>
                        <a:pt x="1216" y="678"/>
                      </a:cubicBezTo>
                      <a:cubicBezTo>
                        <a:pt x="1217" y="678"/>
                        <a:pt x="1217" y="679"/>
                        <a:pt x="1218" y="679"/>
                      </a:cubicBezTo>
                      <a:cubicBezTo>
                        <a:pt x="1220" y="679"/>
                        <a:pt x="1220" y="677"/>
                        <a:pt x="1220" y="676"/>
                      </a:cubicBezTo>
                      <a:cubicBezTo>
                        <a:pt x="1219" y="675"/>
                        <a:pt x="1219" y="675"/>
                        <a:pt x="1217" y="675"/>
                      </a:cubicBezTo>
                      <a:cubicBezTo>
                        <a:pt x="1216" y="674"/>
                        <a:pt x="1215" y="675"/>
                        <a:pt x="1214" y="676"/>
                      </a:cubicBezTo>
                      <a:cubicBezTo>
                        <a:pt x="1214" y="678"/>
                        <a:pt x="1214" y="679"/>
                        <a:pt x="1215" y="680"/>
                      </a:cubicBezTo>
                      <a:cubicBezTo>
                        <a:pt x="1219" y="683"/>
                        <a:pt x="1225" y="681"/>
                        <a:pt x="1227" y="678"/>
                      </a:cubicBezTo>
                      <a:cubicBezTo>
                        <a:pt x="1232" y="673"/>
                        <a:pt x="1232" y="664"/>
                        <a:pt x="1232" y="658"/>
                      </a:cubicBezTo>
                      <a:cubicBezTo>
                        <a:pt x="1231" y="641"/>
                        <a:pt x="1222" y="627"/>
                        <a:pt x="1210" y="619"/>
                      </a:cubicBezTo>
                      <a:cubicBezTo>
                        <a:pt x="1205" y="616"/>
                        <a:pt x="1201" y="614"/>
                        <a:pt x="1197" y="610"/>
                      </a:cubicBezTo>
                      <a:close/>
                      <a:moveTo>
                        <a:pt x="1179" y="602"/>
                      </a:moveTo>
                      <a:cubicBezTo>
                        <a:pt x="1187" y="607"/>
                        <a:pt x="1182" y="623"/>
                        <a:pt x="1176" y="631"/>
                      </a:cubicBezTo>
                      <a:cubicBezTo>
                        <a:pt x="1169" y="640"/>
                        <a:pt x="1157" y="649"/>
                        <a:pt x="1159" y="662"/>
                      </a:cubicBezTo>
                      <a:cubicBezTo>
                        <a:pt x="1159" y="669"/>
                        <a:pt x="1164" y="676"/>
                        <a:pt x="1171" y="678"/>
                      </a:cubicBezTo>
                      <a:cubicBezTo>
                        <a:pt x="1175" y="679"/>
                        <a:pt x="1179" y="678"/>
                        <a:pt x="1181" y="674"/>
                      </a:cubicBezTo>
                      <a:cubicBezTo>
                        <a:pt x="1178" y="676"/>
                        <a:pt x="1172" y="674"/>
                        <a:pt x="1170" y="670"/>
                      </a:cubicBezTo>
                      <a:cubicBezTo>
                        <a:pt x="1168" y="666"/>
                        <a:pt x="1170" y="660"/>
                        <a:pt x="1173" y="657"/>
                      </a:cubicBezTo>
                      <a:cubicBezTo>
                        <a:pt x="1181" y="649"/>
                        <a:pt x="1189" y="644"/>
                        <a:pt x="1193" y="634"/>
                      </a:cubicBezTo>
                      <a:cubicBezTo>
                        <a:pt x="1198" y="623"/>
                        <a:pt x="1193" y="607"/>
                        <a:pt x="1179" y="602"/>
                      </a:cubicBezTo>
                      <a:close/>
                      <a:moveTo>
                        <a:pt x="1135" y="584"/>
                      </a:moveTo>
                      <a:cubicBezTo>
                        <a:pt x="1130" y="594"/>
                        <a:pt x="1132" y="611"/>
                        <a:pt x="1139" y="619"/>
                      </a:cubicBezTo>
                      <a:cubicBezTo>
                        <a:pt x="1147" y="628"/>
                        <a:pt x="1157" y="623"/>
                        <a:pt x="1150" y="612"/>
                      </a:cubicBezTo>
                      <a:cubicBezTo>
                        <a:pt x="1146" y="604"/>
                        <a:pt x="1134" y="594"/>
                        <a:pt x="1135" y="584"/>
                      </a:cubicBezTo>
                      <a:close/>
                      <a:moveTo>
                        <a:pt x="1088" y="384"/>
                      </a:moveTo>
                      <a:cubicBezTo>
                        <a:pt x="1083" y="352"/>
                        <a:pt x="1040" y="326"/>
                        <a:pt x="1017" y="348"/>
                      </a:cubicBezTo>
                      <a:cubicBezTo>
                        <a:pt x="1013" y="344"/>
                        <a:pt x="1016" y="333"/>
                        <a:pt x="1024" y="329"/>
                      </a:cubicBezTo>
                      <a:cubicBezTo>
                        <a:pt x="1033" y="324"/>
                        <a:pt x="1046" y="327"/>
                        <a:pt x="1053" y="339"/>
                      </a:cubicBezTo>
                      <a:cubicBezTo>
                        <a:pt x="1063" y="331"/>
                        <a:pt x="1091" y="353"/>
                        <a:pt x="1088" y="384"/>
                      </a:cubicBezTo>
                      <a:close/>
                      <a:moveTo>
                        <a:pt x="1209" y="316"/>
                      </a:moveTo>
                      <a:cubicBezTo>
                        <a:pt x="1211" y="318"/>
                        <a:pt x="1210" y="321"/>
                        <a:pt x="1208" y="323"/>
                      </a:cubicBezTo>
                      <a:cubicBezTo>
                        <a:pt x="1205" y="324"/>
                        <a:pt x="1202" y="324"/>
                        <a:pt x="1201" y="321"/>
                      </a:cubicBezTo>
                      <a:cubicBezTo>
                        <a:pt x="1199" y="319"/>
                        <a:pt x="1200" y="316"/>
                        <a:pt x="1202" y="314"/>
                      </a:cubicBezTo>
                      <a:cubicBezTo>
                        <a:pt x="1205" y="313"/>
                        <a:pt x="1208" y="313"/>
                        <a:pt x="1209" y="316"/>
                      </a:cubicBezTo>
                      <a:close/>
                      <a:moveTo>
                        <a:pt x="1216" y="322"/>
                      </a:moveTo>
                      <a:cubicBezTo>
                        <a:pt x="1218" y="324"/>
                        <a:pt x="1217" y="327"/>
                        <a:pt x="1215" y="328"/>
                      </a:cubicBezTo>
                      <a:cubicBezTo>
                        <a:pt x="1213" y="329"/>
                        <a:pt x="1211" y="328"/>
                        <a:pt x="1210" y="327"/>
                      </a:cubicBezTo>
                      <a:cubicBezTo>
                        <a:pt x="1209" y="325"/>
                        <a:pt x="1209" y="322"/>
                        <a:pt x="1211" y="321"/>
                      </a:cubicBezTo>
                      <a:cubicBezTo>
                        <a:pt x="1213" y="320"/>
                        <a:pt x="1215" y="321"/>
                        <a:pt x="1216" y="322"/>
                      </a:cubicBezTo>
                      <a:close/>
                      <a:moveTo>
                        <a:pt x="1197" y="312"/>
                      </a:moveTo>
                      <a:cubicBezTo>
                        <a:pt x="1200" y="316"/>
                        <a:pt x="1199" y="321"/>
                        <a:pt x="1195" y="323"/>
                      </a:cubicBezTo>
                      <a:cubicBezTo>
                        <a:pt x="1191" y="325"/>
                        <a:pt x="1187" y="324"/>
                        <a:pt x="1184" y="321"/>
                      </a:cubicBezTo>
                      <a:cubicBezTo>
                        <a:pt x="1182" y="317"/>
                        <a:pt x="1183" y="312"/>
                        <a:pt x="1187" y="310"/>
                      </a:cubicBezTo>
                      <a:cubicBezTo>
                        <a:pt x="1190" y="308"/>
                        <a:pt x="1195" y="309"/>
                        <a:pt x="1197" y="312"/>
                      </a:cubicBezTo>
                      <a:close/>
                      <a:moveTo>
                        <a:pt x="1150" y="470"/>
                      </a:moveTo>
                      <a:cubicBezTo>
                        <a:pt x="1139" y="473"/>
                        <a:pt x="1123" y="469"/>
                        <a:pt x="1112" y="458"/>
                      </a:cubicBezTo>
                      <a:cubicBezTo>
                        <a:pt x="1104" y="450"/>
                        <a:pt x="1098" y="439"/>
                        <a:pt x="1097" y="429"/>
                      </a:cubicBezTo>
                      <a:cubicBezTo>
                        <a:pt x="1097" y="423"/>
                        <a:pt x="1097" y="418"/>
                        <a:pt x="1100" y="413"/>
                      </a:cubicBezTo>
                      <a:cubicBezTo>
                        <a:pt x="1104" y="405"/>
                        <a:pt x="1112" y="401"/>
                        <a:pt x="1118" y="401"/>
                      </a:cubicBezTo>
                      <a:cubicBezTo>
                        <a:pt x="1126" y="402"/>
                        <a:pt x="1130" y="409"/>
                        <a:pt x="1127" y="415"/>
                      </a:cubicBezTo>
                      <a:cubicBezTo>
                        <a:pt x="1120" y="407"/>
                        <a:pt x="1110" y="412"/>
                        <a:pt x="1107" y="422"/>
                      </a:cubicBezTo>
                      <a:cubicBezTo>
                        <a:pt x="1103" y="432"/>
                        <a:pt x="1109" y="447"/>
                        <a:pt x="1116" y="455"/>
                      </a:cubicBezTo>
                      <a:cubicBezTo>
                        <a:pt x="1129" y="469"/>
                        <a:pt x="1142" y="470"/>
                        <a:pt x="1150" y="470"/>
                      </a:cubicBezTo>
                      <a:close/>
                      <a:moveTo>
                        <a:pt x="1094" y="409"/>
                      </a:moveTo>
                      <a:cubicBezTo>
                        <a:pt x="1096" y="375"/>
                        <a:pt x="1125" y="347"/>
                        <a:pt x="1150" y="348"/>
                      </a:cubicBezTo>
                      <a:cubicBezTo>
                        <a:pt x="1177" y="349"/>
                        <a:pt x="1175" y="372"/>
                        <a:pt x="1152" y="372"/>
                      </a:cubicBezTo>
                      <a:cubicBezTo>
                        <a:pt x="1139" y="371"/>
                        <a:pt x="1102" y="376"/>
                        <a:pt x="1094" y="409"/>
                      </a:cubicBezTo>
                      <a:close/>
                      <a:moveTo>
                        <a:pt x="1164" y="796"/>
                      </a:moveTo>
                      <a:cubicBezTo>
                        <a:pt x="1155" y="772"/>
                        <a:pt x="1135" y="766"/>
                        <a:pt x="1127" y="757"/>
                      </a:cubicBezTo>
                      <a:cubicBezTo>
                        <a:pt x="1119" y="747"/>
                        <a:pt x="1130" y="737"/>
                        <a:pt x="1142" y="745"/>
                      </a:cubicBezTo>
                      <a:cubicBezTo>
                        <a:pt x="1155" y="755"/>
                        <a:pt x="1163" y="777"/>
                        <a:pt x="1164" y="796"/>
                      </a:cubicBezTo>
                      <a:close/>
                      <a:moveTo>
                        <a:pt x="1155" y="711"/>
                      </a:moveTo>
                      <a:cubicBezTo>
                        <a:pt x="1157" y="713"/>
                        <a:pt x="1158" y="715"/>
                        <a:pt x="1158" y="717"/>
                      </a:cubicBezTo>
                      <a:cubicBezTo>
                        <a:pt x="1158" y="720"/>
                        <a:pt x="1157" y="723"/>
                        <a:pt x="1153" y="724"/>
                      </a:cubicBezTo>
                      <a:cubicBezTo>
                        <a:pt x="1150" y="726"/>
                        <a:pt x="1146" y="724"/>
                        <a:pt x="1144" y="722"/>
                      </a:cubicBezTo>
                      <a:cubicBezTo>
                        <a:pt x="1141" y="717"/>
                        <a:pt x="1144" y="714"/>
                        <a:pt x="1145" y="710"/>
                      </a:cubicBezTo>
                      <a:cubicBezTo>
                        <a:pt x="1146" y="706"/>
                        <a:pt x="1142" y="702"/>
                        <a:pt x="1137" y="701"/>
                      </a:cubicBezTo>
                      <a:cubicBezTo>
                        <a:pt x="1131" y="699"/>
                        <a:pt x="1125" y="700"/>
                        <a:pt x="1122" y="705"/>
                      </a:cubicBezTo>
                      <a:cubicBezTo>
                        <a:pt x="1120" y="708"/>
                        <a:pt x="1119" y="712"/>
                        <a:pt x="1122" y="714"/>
                      </a:cubicBezTo>
                      <a:cubicBezTo>
                        <a:pt x="1122" y="711"/>
                        <a:pt x="1126" y="707"/>
                        <a:pt x="1130" y="711"/>
                      </a:cubicBezTo>
                      <a:cubicBezTo>
                        <a:pt x="1132" y="712"/>
                        <a:pt x="1134" y="718"/>
                        <a:pt x="1137" y="723"/>
                      </a:cubicBezTo>
                      <a:cubicBezTo>
                        <a:pt x="1139" y="729"/>
                        <a:pt x="1142" y="733"/>
                        <a:pt x="1146" y="736"/>
                      </a:cubicBezTo>
                      <a:cubicBezTo>
                        <a:pt x="1155" y="741"/>
                        <a:pt x="1167" y="737"/>
                        <a:pt x="1170" y="727"/>
                      </a:cubicBezTo>
                      <a:cubicBezTo>
                        <a:pt x="1172" y="722"/>
                        <a:pt x="1170" y="717"/>
                        <a:pt x="1168" y="712"/>
                      </a:cubicBezTo>
                      <a:cubicBezTo>
                        <a:pt x="1166" y="707"/>
                        <a:pt x="1157" y="696"/>
                        <a:pt x="1158" y="690"/>
                      </a:cubicBezTo>
                      <a:cubicBezTo>
                        <a:pt x="1159" y="685"/>
                        <a:pt x="1163" y="683"/>
                        <a:pt x="1166" y="685"/>
                      </a:cubicBezTo>
                      <a:cubicBezTo>
                        <a:pt x="1167" y="681"/>
                        <a:pt x="1161" y="678"/>
                        <a:pt x="1157" y="679"/>
                      </a:cubicBezTo>
                      <a:cubicBezTo>
                        <a:pt x="1148" y="680"/>
                        <a:pt x="1142" y="691"/>
                        <a:pt x="1146" y="701"/>
                      </a:cubicBezTo>
                      <a:cubicBezTo>
                        <a:pt x="1147" y="705"/>
                        <a:pt x="1150" y="708"/>
                        <a:pt x="1155" y="711"/>
                      </a:cubicBezTo>
                      <a:close/>
                      <a:moveTo>
                        <a:pt x="1142" y="700"/>
                      </a:moveTo>
                      <a:cubicBezTo>
                        <a:pt x="1133" y="693"/>
                        <a:pt x="1129" y="676"/>
                        <a:pt x="1132" y="665"/>
                      </a:cubicBezTo>
                      <a:cubicBezTo>
                        <a:pt x="1136" y="653"/>
                        <a:pt x="1147" y="653"/>
                        <a:pt x="1146" y="666"/>
                      </a:cubicBezTo>
                      <a:cubicBezTo>
                        <a:pt x="1145" y="677"/>
                        <a:pt x="1137" y="691"/>
                        <a:pt x="1142" y="700"/>
                      </a:cubicBezTo>
                      <a:close/>
                      <a:moveTo>
                        <a:pt x="1166" y="736"/>
                      </a:moveTo>
                      <a:cubicBezTo>
                        <a:pt x="1162" y="741"/>
                        <a:pt x="1154" y="741"/>
                        <a:pt x="1151" y="740"/>
                      </a:cubicBezTo>
                      <a:cubicBezTo>
                        <a:pt x="1147" y="745"/>
                        <a:pt x="1155" y="755"/>
                        <a:pt x="1163" y="751"/>
                      </a:cubicBezTo>
                      <a:cubicBezTo>
                        <a:pt x="1168" y="748"/>
                        <a:pt x="1170" y="740"/>
                        <a:pt x="1166" y="736"/>
                      </a:cubicBezTo>
                      <a:close/>
                      <a:moveTo>
                        <a:pt x="1509" y="694"/>
                      </a:moveTo>
                      <a:cubicBezTo>
                        <a:pt x="1510" y="698"/>
                        <a:pt x="1509" y="702"/>
                        <a:pt x="1505" y="703"/>
                      </a:cubicBezTo>
                      <a:cubicBezTo>
                        <a:pt x="1499" y="704"/>
                        <a:pt x="1496" y="697"/>
                        <a:pt x="1498" y="693"/>
                      </a:cubicBezTo>
                      <a:cubicBezTo>
                        <a:pt x="1501" y="690"/>
                        <a:pt x="1504" y="689"/>
                        <a:pt x="1505" y="684"/>
                      </a:cubicBezTo>
                      <a:cubicBezTo>
                        <a:pt x="1505" y="690"/>
                        <a:pt x="1508" y="690"/>
                        <a:pt x="1509" y="694"/>
                      </a:cubicBezTo>
                      <a:close/>
                      <a:moveTo>
                        <a:pt x="1566" y="978"/>
                      </a:moveTo>
                      <a:cubicBezTo>
                        <a:pt x="1542" y="988"/>
                        <a:pt x="1521" y="981"/>
                        <a:pt x="1508" y="967"/>
                      </a:cubicBezTo>
                      <a:cubicBezTo>
                        <a:pt x="1496" y="956"/>
                        <a:pt x="1497" y="942"/>
                        <a:pt x="1490" y="934"/>
                      </a:cubicBezTo>
                      <a:cubicBezTo>
                        <a:pt x="1488" y="931"/>
                        <a:pt x="1484" y="930"/>
                        <a:pt x="1479" y="930"/>
                      </a:cubicBezTo>
                      <a:cubicBezTo>
                        <a:pt x="1487" y="921"/>
                        <a:pt x="1500" y="923"/>
                        <a:pt x="1507" y="931"/>
                      </a:cubicBezTo>
                      <a:cubicBezTo>
                        <a:pt x="1516" y="942"/>
                        <a:pt x="1514" y="954"/>
                        <a:pt x="1525" y="964"/>
                      </a:cubicBezTo>
                      <a:cubicBezTo>
                        <a:pt x="1537" y="975"/>
                        <a:pt x="1552" y="980"/>
                        <a:pt x="1566" y="978"/>
                      </a:cubicBezTo>
                      <a:close/>
                      <a:moveTo>
                        <a:pt x="1623" y="981"/>
                      </a:moveTo>
                      <a:cubicBezTo>
                        <a:pt x="1602" y="993"/>
                        <a:pt x="1580" y="983"/>
                        <a:pt x="1568" y="982"/>
                      </a:cubicBezTo>
                      <a:cubicBezTo>
                        <a:pt x="1552" y="980"/>
                        <a:pt x="1549" y="994"/>
                        <a:pt x="1566" y="999"/>
                      </a:cubicBezTo>
                      <a:cubicBezTo>
                        <a:pt x="1583" y="1005"/>
                        <a:pt x="1610" y="997"/>
                        <a:pt x="1623" y="981"/>
                      </a:cubicBezTo>
                      <a:close/>
                      <a:moveTo>
                        <a:pt x="1684" y="348"/>
                      </a:moveTo>
                      <a:cubicBezTo>
                        <a:pt x="1705" y="337"/>
                        <a:pt x="1712" y="311"/>
                        <a:pt x="1707" y="294"/>
                      </a:cubicBezTo>
                      <a:cubicBezTo>
                        <a:pt x="1703" y="279"/>
                        <a:pt x="1687" y="278"/>
                        <a:pt x="1692" y="297"/>
                      </a:cubicBezTo>
                      <a:cubicBezTo>
                        <a:pt x="1697" y="312"/>
                        <a:pt x="1701" y="330"/>
                        <a:pt x="1684" y="348"/>
                      </a:cubicBezTo>
                      <a:close/>
                      <a:moveTo>
                        <a:pt x="1502" y="111"/>
                      </a:moveTo>
                      <a:cubicBezTo>
                        <a:pt x="1517" y="102"/>
                        <a:pt x="1545" y="103"/>
                        <a:pt x="1560" y="112"/>
                      </a:cubicBezTo>
                      <a:cubicBezTo>
                        <a:pt x="1576" y="121"/>
                        <a:pt x="1570" y="136"/>
                        <a:pt x="1551" y="129"/>
                      </a:cubicBezTo>
                      <a:cubicBezTo>
                        <a:pt x="1536" y="124"/>
                        <a:pt x="1522" y="107"/>
                        <a:pt x="1502" y="111"/>
                      </a:cubicBezTo>
                      <a:close/>
                      <a:moveTo>
                        <a:pt x="1717" y="308"/>
                      </a:moveTo>
                      <a:cubicBezTo>
                        <a:pt x="1727" y="285"/>
                        <a:pt x="1716" y="268"/>
                        <a:pt x="1702" y="255"/>
                      </a:cubicBezTo>
                      <a:cubicBezTo>
                        <a:pt x="1694" y="248"/>
                        <a:pt x="1681" y="242"/>
                        <a:pt x="1679" y="231"/>
                      </a:cubicBezTo>
                      <a:cubicBezTo>
                        <a:pt x="1667" y="242"/>
                        <a:pt x="1693" y="261"/>
                        <a:pt x="1701" y="268"/>
                      </a:cubicBezTo>
                      <a:cubicBezTo>
                        <a:pt x="1714" y="280"/>
                        <a:pt x="1720" y="294"/>
                        <a:pt x="1717" y="308"/>
                      </a:cubicBezTo>
                      <a:close/>
                      <a:moveTo>
                        <a:pt x="1592" y="217"/>
                      </a:moveTo>
                      <a:cubicBezTo>
                        <a:pt x="1599" y="242"/>
                        <a:pt x="1598" y="273"/>
                        <a:pt x="1585" y="286"/>
                      </a:cubicBezTo>
                      <a:cubicBezTo>
                        <a:pt x="1573" y="300"/>
                        <a:pt x="1557" y="292"/>
                        <a:pt x="1568" y="275"/>
                      </a:cubicBezTo>
                      <a:cubicBezTo>
                        <a:pt x="1576" y="262"/>
                        <a:pt x="1593" y="242"/>
                        <a:pt x="1592" y="217"/>
                      </a:cubicBezTo>
                      <a:close/>
                      <a:moveTo>
                        <a:pt x="1596" y="67"/>
                      </a:moveTo>
                      <a:cubicBezTo>
                        <a:pt x="1599" y="64"/>
                        <a:pt x="1603" y="63"/>
                        <a:pt x="1606" y="65"/>
                      </a:cubicBezTo>
                      <a:cubicBezTo>
                        <a:pt x="1611" y="70"/>
                        <a:pt x="1607" y="78"/>
                        <a:pt x="1601" y="78"/>
                      </a:cubicBezTo>
                      <a:cubicBezTo>
                        <a:pt x="1597" y="78"/>
                        <a:pt x="1595" y="75"/>
                        <a:pt x="1589" y="77"/>
                      </a:cubicBezTo>
                      <a:cubicBezTo>
                        <a:pt x="1594" y="73"/>
                        <a:pt x="1593" y="71"/>
                        <a:pt x="1596" y="67"/>
                      </a:cubicBezTo>
                      <a:close/>
                      <a:moveTo>
                        <a:pt x="1594" y="66"/>
                      </a:moveTo>
                      <a:cubicBezTo>
                        <a:pt x="1596" y="64"/>
                        <a:pt x="1598" y="63"/>
                        <a:pt x="1600" y="62"/>
                      </a:cubicBezTo>
                      <a:cubicBezTo>
                        <a:pt x="1603" y="62"/>
                        <a:pt x="1607" y="63"/>
                        <a:pt x="1609" y="67"/>
                      </a:cubicBezTo>
                      <a:cubicBezTo>
                        <a:pt x="1611" y="71"/>
                        <a:pt x="1610" y="75"/>
                        <a:pt x="1607" y="78"/>
                      </a:cubicBezTo>
                      <a:cubicBezTo>
                        <a:pt x="1602" y="82"/>
                        <a:pt x="1598" y="78"/>
                        <a:pt x="1594" y="78"/>
                      </a:cubicBezTo>
                      <a:cubicBezTo>
                        <a:pt x="1590" y="77"/>
                        <a:pt x="1586" y="81"/>
                        <a:pt x="1584" y="87"/>
                      </a:cubicBezTo>
                      <a:cubicBezTo>
                        <a:pt x="1582" y="94"/>
                        <a:pt x="1584" y="100"/>
                        <a:pt x="1590" y="104"/>
                      </a:cubicBezTo>
                      <a:cubicBezTo>
                        <a:pt x="1593" y="106"/>
                        <a:pt x="1598" y="106"/>
                        <a:pt x="1600" y="103"/>
                      </a:cubicBezTo>
                      <a:cubicBezTo>
                        <a:pt x="1596" y="103"/>
                        <a:pt x="1592" y="98"/>
                        <a:pt x="1596" y="94"/>
                      </a:cubicBezTo>
                      <a:cubicBezTo>
                        <a:pt x="1597" y="91"/>
                        <a:pt x="1603" y="89"/>
                        <a:pt x="1609" y="86"/>
                      </a:cubicBezTo>
                      <a:cubicBezTo>
                        <a:pt x="1615" y="83"/>
                        <a:pt x="1620" y="79"/>
                        <a:pt x="1622" y="74"/>
                      </a:cubicBezTo>
                      <a:cubicBezTo>
                        <a:pt x="1628" y="64"/>
                        <a:pt x="1621" y="51"/>
                        <a:pt x="1611" y="48"/>
                      </a:cubicBezTo>
                      <a:cubicBezTo>
                        <a:pt x="1605" y="47"/>
                        <a:pt x="1599" y="49"/>
                        <a:pt x="1595" y="51"/>
                      </a:cubicBezTo>
                      <a:cubicBezTo>
                        <a:pt x="1589" y="54"/>
                        <a:pt x="1578" y="65"/>
                        <a:pt x="1570" y="64"/>
                      </a:cubicBezTo>
                      <a:cubicBezTo>
                        <a:pt x="1565" y="64"/>
                        <a:pt x="1562" y="59"/>
                        <a:pt x="1564" y="56"/>
                      </a:cubicBezTo>
                      <a:cubicBezTo>
                        <a:pt x="1559" y="56"/>
                        <a:pt x="1556" y="62"/>
                        <a:pt x="1558" y="67"/>
                      </a:cubicBezTo>
                      <a:cubicBezTo>
                        <a:pt x="1561" y="76"/>
                        <a:pt x="1573" y="82"/>
                        <a:pt x="1584" y="77"/>
                      </a:cubicBezTo>
                      <a:cubicBezTo>
                        <a:pt x="1588" y="75"/>
                        <a:pt x="1591" y="72"/>
                        <a:pt x="1594" y="66"/>
                      </a:cubicBezTo>
                      <a:close/>
                      <a:moveTo>
                        <a:pt x="1583" y="82"/>
                      </a:moveTo>
                      <a:cubicBezTo>
                        <a:pt x="1576" y="92"/>
                        <a:pt x="1557" y="99"/>
                        <a:pt x="1544" y="96"/>
                      </a:cubicBezTo>
                      <a:cubicBezTo>
                        <a:pt x="1531" y="92"/>
                        <a:pt x="1530" y="80"/>
                        <a:pt x="1545" y="80"/>
                      </a:cubicBezTo>
                      <a:cubicBezTo>
                        <a:pt x="1557" y="81"/>
                        <a:pt x="1574" y="88"/>
                        <a:pt x="1583" y="82"/>
                      </a:cubicBezTo>
                      <a:close/>
                      <a:moveTo>
                        <a:pt x="1640" y="52"/>
                      </a:moveTo>
                      <a:cubicBezTo>
                        <a:pt x="1641" y="53"/>
                        <a:pt x="1642" y="55"/>
                        <a:pt x="1641" y="56"/>
                      </a:cubicBezTo>
                      <a:cubicBezTo>
                        <a:pt x="1650" y="51"/>
                        <a:pt x="1668" y="47"/>
                        <a:pt x="1686" y="47"/>
                      </a:cubicBezTo>
                      <a:cubicBezTo>
                        <a:pt x="1681" y="48"/>
                        <a:pt x="1677" y="50"/>
                        <a:pt x="1673" y="53"/>
                      </a:cubicBezTo>
                      <a:cubicBezTo>
                        <a:pt x="1644" y="69"/>
                        <a:pt x="1651" y="92"/>
                        <a:pt x="1637" y="115"/>
                      </a:cubicBezTo>
                      <a:cubicBezTo>
                        <a:pt x="1632" y="123"/>
                        <a:pt x="1622" y="129"/>
                        <a:pt x="1613" y="121"/>
                      </a:cubicBezTo>
                      <a:cubicBezTo>
                        <a:pt x="1608" y="117"/>
                        <a:pt x="1607" y="111"/>
                        <a:pt x="1608" y="105"/>
                      </a:cubicBezTo>
                      <a:cubicBezTo>
                        <a:pt x="1609" y="102"/>
                        <a:pt x="1611" y="99"/>
                        <a:pt x="1615" y="97"/>
                      </a:cubicBezTo>
                      <a:cubicBezTo>
                        <a:pt x="1617" y="97"/>
                        <a:pt x="1618" y="96"/>
                        <a:pt x="1620" y="96"/>
                      </a:cubicBezTo>
                      <a:cubicBezTo>
                        <a:pt x="1619" y="96"/>
                        <a:pt x="1620" y="96"/>
                        <a:pt x="1618" y="97"/>
                      </a:cubicBezTo>
                      <a:cubicBezTo>
                        <a:pt x="1615" y="98"/>
                        <a:pt x="1612" y="104"/>
                        <a:pt x="1614" y="108"/>
                      </a:cubicBezTo>
                      <a:cubicBezTo>
                        <a:pt x="1616" y="111"/>
                        <a:pt x="1621" y="113"/>
                        <a:pt x="1624" y="111"/>
                      </a:cubicBezTo>
                      <a:cubicBezTo>
                        <a:pt x="1628" y="109"/>
                        <a:pt x="1629" y="106"/>
                        <a:pt x="1628" y="102"/>
                      </a:cubicBezTo>
                      <a:cubicBezTo>
                        <a:pt x="1627" y="96"/>
                        <a:pt x="1620" y="94"/>
                        <a:pt x="1615" y="96"/>
                      </a:cubicBezTo>
                      <a:cubicBezTo>
                        <a:pt x="1610" y="98"/>
                        <a:pt x="1608" y="101"/>
                        <a:pt x="1606" y="105"/>
                      </a:cubicBezTo>
                      <a:cubicBezTo>
                        <a:pt x="1604" y="111"/>
                        <a:pt x="1606" y="118"/>
                        <a:pt x="1611" y="123"/>
                      </a:cubicBezTo>
                      <a:cubicBezTo>
                        <a:pt x="1622" y="133"/>
                        <a:pt x="1633" y="127"/>
                        <a:pt x="1640" y="117"/>
                      </a:cubicBezTo>
                      <a:cubicBezTo>
                        <a:pt x="1654" y="93"/>
                        <a:pt x="1646" y="70"/>
                        <a:pt x="1677" y="55"/>
                      </a:cubicBezTo>
                      <a:cubicBezTo>
                        <a:pt x="1689" y="49"/>
                        <a:pt x="1704" y="47"/>
                        <a:pt x="1718" y="56"/>
                      </a:cubicBezTo>
                      <a:cubicBezTo>
                        <a:pt x="1736" y="67"/>
                        <a:pt x="1745" y="89"/>
                        <a:pt x="1735" y="108"/>
                      </a:cubicBezTo>
                      <a:cubicBezTo>
                        <a:pt x="1745" y="87"/>
                        <a:pt x="1724" y="62"/>
                        <a:pt x="1700" y="58"/>
                      </a:cubicBezTo>
                      <a:cubicBezTo>
                        <a:pt x="1688" y="56"/>
                        <a:pt x="1672" y="60"/>
                        <a:pt x="1663" y="72"/>
                      </a:cubicBezTo>
                      <a:cubicBezTo>
                        <a:pt x="1645" y="96"/>
                        <a:pt x="1671" y="116"/>
                        <a:pt x="1688" y="94"/>
                      </a:cubicBezTo>
                      <a:cubicBezTo>
                        <a:pt x="1697" y="82"/>
                        <a:pt x="1711" y="78"/>
                        <a:pt x="1724" y="87"/>
                      </a:cubicBezTo>
                      <a:cubicBezTo>
                        <a:pt x="1732" y="92"/>
                        <a:pt x="1735" y="101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7"/>
                        <a:pt x="1736" y="106"/>
                      </a:cubicBezTo>
                      <a:cubicBezTo>
                        <a:pt x="1733" y="112"/>
                        <a:pt x="1732" y="117"/>
                        <a:pt x="1730" y="123"/>
                      </a:cubicBezTo>
                      <a:cubicBezTo>
                        <a:pt x="1728" y="137"/>
                        <a:pt x="1729" y="148"/>
                        <a:pt x="1734" y="161"/>
                      </a:cubicBezTo>
                      <a:cubicBezTo>
                        <a:pt x="1734" y="162"/>
                        <a:pt x="1734" y="162"/>
                        <a:pt x="1734" y="162"/>
                      </a:cubicBezTo>
                      <a:cubicBezTo>
                        <a:pt x="1724" y="154"/>
                        <a:pt x="1713" y="135"/>
                        <a:pt x="1713" y="124"/>
                      </a:cubicBezTo>
                      <a:cubicBezTo>
                        <a:pt x="1712" y="124"/>
                        <a:pt x="1711" y="124"/>
                        <a:pt x="1711" y="123"/>
                      </a:cubicBezTo>
                      <a:cubicBezTo>
                        <a:pt x="1710" y="134"/>
                        <a:pt x="1718" y="150"/>
                        <a:pt x="1727" y="159"/>
                      </a:cubicBezTo>
                      <a:cubicBezTo>
                        <a:pt x="1726" y="159"/>
                        <a:pt x="1724" y="158"/>
                        <a:pt x="1722" y="157"/>
                      </a:cubicBezTo>
                      <a:cubicBezTo>
                        <a:pt x="1722" y="157"/>
                        <a:pt x="1722" y="157"/>
                        <a:pt x="1722" y="157"/>
                      </a:cubicBezTo>
                      <a:cubicBezTo>
                        <a:pt x="1714" y="154"/>
                        <a:pt x="1705" y="152"/>
                        <a:pt x="1697" y="151"/>
                      </a:cubicBezTo>
                      <a:cubicBezTo>
                        <a:pt x="1687" y="149"/>
                        <a:pt x="1674" y="150"/>
                        <a:pt x="1667" y="144"/>
                      </a:cubicBezTo>
                      <a:cubicBezTo>
                        <a:pt x="1661" y="137"/>
                        <a:pt x="1659" y="129"/>
                        <a:pt x="1662" y="120"/>
                      </a:cubicBezTo>
                      <a:cubicBezTo>
                        <a:pt x="1665" y="113"/>
                        <a:pt x="1672" y="107"/>
                        <a:pt x="1680" y="106"/>
                      </a:cubicBezTo>
                      <a:cubicBezTo>
                        <a:pt x="1687" y="106"/>
                        <a:pt x="1694" y="109"/>
                        <a:pt x="1697" y="116"/>
                      </a:cubicBezTo>
                      <a:cubicBezTo>
                        <a:pt x="1699" y="121"/>
                        <a:pt x="1698" y="127"/>
                        <a:pt x="1694" y="131"/>
                      </a:cubicBezTo>
                      <a:cubicBezTo>
                        <a:pt x="1697" y="128"/>
                        <a:pt x="1697" y="123"/>
                        <a:pt x="1694" y="120"/>
                      </a:cubicBezTo>
                      <a:cubicBezTo>
                        <a:pt x="1691" y="116"/>
                        <a:pt x="1685" y="115"/>
                        <a:pt x="1681" y="119"/>
                      </a:cubicBezTo>
                      <a:cubicBezTo>
                        <a:pt x="1678" y="122"/>
                        <a:pt x="1677" y="127"/>
                        <a:pt x="1680" y="131"/>
                      </a:cubicBezTo>
                      <a:cubicBezTo>
                        <a:pt x="1683" y="134"/>
                        <a:pt x="1687" y="136"/>
                        <a:pt x="1692" y="133"/>
                      </a:cubicBezTo>
                      <a:cubicBezTo>
                        <a:pt x="1694" y="132"/>
                        <a:pt x="1696" y="130"/>
                        <a:pt x="1697" y="128"/>
                      </a:cubicBezTo>
                      <a:cubicBezTo>
                        <a:pt x="1699" y="124"/>
                        <a:pt x="1699" y="120"/>
                        <a:pt x="1697" y="116"/>
                      </a:cubicBezTo>
                      <a:cubicBezTo>
                        <a:pt x="1695" y="109"/>
                        <a:pt x="1688" y="105"/>
                        <a:pt x="1680" y="105"/>
                      </a:cubicBezTo>
                      <a:cubicBezTo>
                        <a:pt x="1671" y="106"/>
                        <a:pt x="1664" y="112"/>
                        <a:pt x="1660" y="120"/>
                      </a:cubicBezTo>
                      <a:cubicBezTo>
                        <a:pt x="1657" y="129"/>
                        <a:pt x="1659" y="138"/>
                        <a:pt x="1666" y="145"/>
                      </a:cubicBezTo>
                      <a:cubicBezTo>
                        <a:pt x="1668" y="147"/>
                        <a:pt x="1670" y="149"/>
                        <a:pt x="1672" y="150"/>
                      </a:cubicBezTo>
                      <a:cubicBezTo>
                        <a:pt x="1671" y="150"/>
                        <a:pt x="1669" y="150"/>
                        <a:pt x="1668" y="150"/>
                      </a:cubicBezTo>
                      <a:cubicBezTo>
                        <a:pt x="1647" y="152"/>
                        <a:pt x="1628" y="163"/>
                        <a:pt x="1607" y="155"/>
                      </a:cubicBezTo>
                      <a:cubicBezTo>
                        <a:pt x="1607" y="155"/>
                        <a:pt x="1606" y="156"/>
                        <a:pt x="1605" y="157"/>
                      </a:cubicBezTo>
                      <a:cubicBezTo>
                        <a:pt x="1608" y="158"/>
                        <a:pt x="1612" y="159"/>
                        <a:pt x="1615" y="160"/>
                      </a:cubicBezTo>
                      <a:cubicBezTo>
                        <a:pt x="1620" y="161"/>
                        <a:pt x="1624" y="162"/>
                        <a:pt x="1628" y="161"/>
                      </a:cubicBezTo>
                      <a:cubicBezTo>
                        <a:pt x="1625" y="164"/>
                        <a:pt x="1621" y="167"/>
                        <a:pt x="1618" y="170"/>
                      </a:cubicBezTo>
                      <a:cubicBezTo>
                        <a:pt x="1611" y="177"/>
                        <a:pt x="1606" y="184"/>
                        <a:pt x="1602" y="193"/>
                      </a:cubicBezTo>
                      <a:cubicBezTo>
                        <a:pt x="1601" y="196"/>
                        <a:pt x="1600" y="199"/>
                        <a:pt x="1599" y="202"/>
                      </a:cubicBezTo>
                      <a:cubicBezTo>
                        <a:pt x="1597" y="210"/>
                        <a:pt x="1596" y="217"/>
                        <a:pt x="1598" y="225"/>
                      </a:cubicBezTo>
                      <a:cubicBezTo>
                        <a:pt x="1599" y="233"/>
                        <a:pt x="1602" y="239"/>
                        <a:pt x="1607" y="246"/>
                      </a:cubicBezTo>
                      <a:cubicBezTo>
                        <a:pt x="1612" y="252"/>
                        <a:pt x="1619" y="256"/>
                        <a:pt x="1626" y="258"/>
                      </a:cubicBezTo>
                      <a:cubicBezTo>
                        <a:pt x="1638" y="261"/>
                        <a:pt x="1652" y="256"/>
                        <a:pt x="1659" y="246"/>
                      </a:cubicBezTo>
                      <a:cubicBezTo>
                        <a:pt x="1667" y="236"/>
                        <a:pt x="1670" y="222"/>
                        <a:pt x="1670" y="208"/>
                      </a:cubicBezTo>
                      <a:cubicBezTo>
                        <a:pt x="1657" y="234"/>
                        <a:pt x="1636" y="224"/>
                        <a:pt x="1625" y="227"/>
                      </a:cubicBezTo>
                      <a:cubicBezTo>
                        <a:pt x="1609" y="232"/>
                        <a:pt x="1609" y="245"/>
                        <a:pt x="1618" y="253"/>
                      </a:cubicBezTo>
                      <a:cubicBezTo>
                        <a:pt x="1618" y="253"/>
                        <a:pt x="1618" y="253"/>
                        <a:pt x="1618" y="253"/>
                      </a:cubicBezTo>
                      <a:cubicBezTo>
                        <a:pt x="1614" y="251"/>
                        <a:pt x="1611" y="249"/>
                        <a:pt x="1608" y="245"/>
                      </a:cubicBezTo>
                      <a:cubicBezTo>
                        <a:pt x="1603" y="238"/>
                        <a:pt x="1601" y="233"/>
                        <a:pt x="1600" y="225"/>
                      </a:cubicBezTo>
                      <a:cubicBezTo>
                        <a:pt x="1599" y="217"/>
                        <a:pt x="1599" y="211"/>
                        <a:pt x="1601" y="203"/>
                      </a:cubicBezTo>
                      <a:cubicBezTo>
                        <a:pt x="1605" y="191"/>
                        <a:pt x="1610" y="183"/>
                        <a:pt x="1618" y="174"/>
                      </a:cubicBezTo>
                      <a:cubicBezTo>
                        <a:pt x="1616" y="177"/>
                        <a:pt x="1614" y="180"/>
                        <a:pt x="1612" y="183"/>
                      </a:cubicBezTo>
                      <a:cubicBezTo>
                        <a:pt x="1608" y="193"/>
                        <a:pt x="1609" y="207"/>
                        <a:pt x="1620" y="212"/>
                      </a:cubicBezTo>
                      <a:cubicBezTo>
                        <a:pt x="1624" y="215"/>
                        <a:pt x="1630" y="214"/>
                        <a:pt x="1634" y="210"/>
                      </a:cubicBezTo>
                      <a:cubicBezTo>
                        <a:pt x="1637" y="208"/>
                        <a:pt x="1639" y="204"/>
                        <a:pt x="1638" y="201"/>
                      </a:cubicBezTo>
                      <a:cubicBezTo>
                        <a:pt x="1638" y="197"/>
                        <a:pt x="1636" y="193"/>
                        <a:pt x="1633" y="190"/>
                      </a:cubicBezTo>
                      <a:cubicBezTo>
                        <a:pt x="1628" y="187"/>
                        <a:pt x="1622" y="188"/>
                        <a:pt x="1619" y="192"/>
                      </a:cubicBezTo>
                      <a:cubicBezTo>
                        <a:pt x="1617" y="195"/>
                        <a:pt x="1617" y="198"/>
                        <a:pt x="1619" y="201"/>
                      </a:cubicBezTo>
                      <a:cubicBezTo>
                        <a:pt x="1621" y="203"/>
                        <a:pt x="1623" y="203"/>
                        <a:pt x="1624" y="202"/>
                      </a:cubicBezTo>
                      <a:cubicBezTo>
                        <a:pt x="1623" y="202"/>
                        <a:pt x="1622" y="201"/>
                        <a:pt x="1621" y="199"/>
                      </a:cubicBezTo>
                      <a:cubicBezTo>
                        <a:pt x="1620" y="196"/>
                        <a:pt x="1622" y="194"/>
                        <a:pt x="1625" y="194"/>
                      </a:cubicBezTo>
                      <a:cubicBezTo>
                        <a:pt x="1627" y="194"/>
                        <a:pt x="1628" y="195"/>
                        <a:pt x="1630" y="197"/>
                      </a:cubicBezTo>
                      <a:cubicBezTo>
                        <a:pt x="1632" y="199"/>
                        <a:pt x="1631" y="202"/>
                        <a:pt x="1629" y="204"/>
                      </a:cubicBezTo>
                      <a:cubicBezTo>
                        <a:pt x="1627" y="207"/>
                        <a:pt x="1623" y="207"/>
                        <a:pt x="1620" y="206"/>
                      </a:cubicBezTo>
                      <a:cubicBezTo>
                        <a:pt x="1612" y="202"/>
                        <a:pt x="1612" y="188"/>
                        <a:pt x="1615" y="181"/>
                      </a:cubicBezTo>
                      <a:cubicBezTo>
                        <a:pt x="1628" y="155"/>
                        <a:pt x="1672" y="150"/>
                        <a:pt x="1701" y="155"/>
                      </a:cubicBezTo>
                      <a:cubicBezTo>
                        <a:pt x="1691" y="155"/>
                        <a:pt x="1682" y="159"/>
                        <a:pt x="1675" y="165"/>
                      </a:cubicBezTo>
                      <a:cubicBezTo>
                        <a:pt x="1672" y="169"/>
                        <a:pt x="1669" y="173"/>
                        <a:pt x="1667" y="179"/>
                      </a:cubicBezTo>
                      <a:cubicBezTo>
                        <a:pt x="1670" y="174"/>
                        <a:pt x="1673" y="170"/>
                        <a:pt x="1676" y="167"/>
                      </a:cubicBezTo>
                      <a:cubicBezTo>
                        <a:pt x="1685" y="159"/>
                        <a:pt x="1696" y="157"/>
                        <a:pt x="1707" y="158"/>
                      </a:cubicBezTo>
                      <a:cubicBezTo>
                        <a:pt x="1716" y="159"/>
                        <a:pt x="1722" y="161"/>
                        <a:pt x="1728" y="165"/>
                      </a:cubicBezTo>
                      <a:cubicBezTo>
                        <a:pt x="1740" y="172"/>
                        <a:pt x="1747" y="182"/>
                        <a:pt x="1758" y="190"/>
                      </a:cubicBezTo>
                      <a:cubicBezTo>
                        <a:pt x="1759" y="191"/>
                        <a:pt x="1759" y="191"/>
                        <a:pt x="1759" y="191"/>
                      </a:cubicBezTo>
                      <a:cubicBezTo>
                        <a:pt x="1765" y="195"/>
                        <a:pt x="1771" y="198"/>
                        <a:pt x="1778" y="201"/>
                      </a:cubicBezTo>
                      <a:cubicBezTo>
                        <a:pt x="1780" y="202"/>
                        <a:pt x="1797" y="208"/>
                        <a:pt x="1799" y="206"/>
                      </a:cubicBezTo>
                      <a:cubicBezTo>
                        <a:pt x="1798" y="204"/>
                        <a:pt x="1788" y="200"/>
                        <a:pt x="1786" y="200"/>
                      </a:cubicBezTo>
                      <a:cubicBezTo>
                        <a:pt x="1777" y="196"/>
                        <a:pt x="1769" y="192"/>
                        <a:pt x="1761" y="187"/>
                      </a:cubicBezTo>
                      <a:cubicBezTo>
                        <a:pt x="1760" y="186"/>
                        <a:pt x="1760" y="186"/>
                        <a:pt x="1760" y="186"/>
                      </a:cubicBezTo>
                      <a:cubicBezTo>
                        <a:pt x="1750" y="179"/>
                        <a:pt x="1743" y="171"/>
                        <a:pt x="1737" y="160"/>
                      </a:cubicBezTo>
                      <a:cubicBezTo>
                        <a:pt x="1732" y="146"/>
                        <a:pt x="1730" y="129"/>
                        <a:pt x="1738" y="116"/>
                      </a:cubicBezTo>
                      <a:cubicBezTo>
                        <a:pt x="1742" y="108"/>
                        <a:pt x="1753" y="101"/>
                        <a:pt x="1762" y="106"/>
                      </a:cubicBezTo>
                      <a:cubicBezTo>
                        <a:pt x="1765" y="107"/>
                        <a:pt x="1766" y="111"/>
                        <a:pt x="1766" y="114"/>
                      </a:cubicBezTo>
                      <a:cubicBezTo>
                        <a:pt x="1765" y="117"/>
                        <a:pt x="1763" y="119"/>
                        <a:pt x="1760" y="119"/>
                      </a:cubicBezTo>
                      <a:cubicBezTo>
                        <a:pt x="1757" y="119"/>
                        <a:pt x="1755" y="117"/>
                        <a:pt x="1754" y="116"/>
                      </a:cubicBezTo>
                      <a:cubicBezTo>
                        <a:pt x="1753" y="114"/>
                        <a:pt x="1754" y="111"/>
                        <a:pt x="1757" y="110"/>
                      </a:cubicBezTo>
                      <a:cubicBezTo>
                        <a:pt x="1758" y="110"/>
                        <a:pt x="1760" y="110"/>
                        <a:pt x="1761" y="111"/>
                      </a:cubicBezTo>
                      <a:cubicBezTo>
                        <a:pt x="1761" y="109"/>
                        <a:pt x="1759" y="108"/>
                        <a:pt x="1757" y="107"/>
                      </a:cubicBezTo>
                      <a:cubicBezTo>
                        <a:pt x="1754" y="107"/>
                        <a:pt x="1751" y="109"/>
                        <a:pt x="1750" y="112"/>
                      </a:cubicBezTo>
                      <a:cubicBezTo>
                        <a:pt x="1748" y="117"/>
                        <a:pt x="1751" y="123"/>
                        <a:pt x="1756" y="125"/>
                      </a:cubicBezTo>
                      <a:cubicBezTo>
                        <a:pt x="1760" y="126"/>
                        <a:pt x="1764" y="126"/>
                        <a:pt x="1767" y="124"/>
                      </a:cubicBezTo>
                      <a:cubicBezTo>
                        <a:pt x="1771" y="122"/>
                        <a:pt x="1773" y="118"/>
                        <a:pt x="1773" y="114"/>
                      </a:cubicBezTo>
                      <a:cubicBezTo>
                        <a:pt x="1774" y="109"/>
                        <a:pt x="1771" y="104"/>
                        <a:pt x="1766" y="101"/>
                      </a:cubicBezTo>
                      <a:cubicBezTo>
                        <a:pt x="1756" y="96"/>
                        <a:pt x="1744" y="102"/>
                        <a:pt x="1738" y="112"/>
                      </a:cubicBezTo>
                      <a:cubicBezTo>
                        <a:pt x="1736" y="115"/>
                        <a:pt x="1735" y="118"/>
                        <a:pt x="1734" y="122"/>
                      </a:cubicBezTo>
                      <a:cubicBezTo>
                        <a:pt x="1736" y="110"/>
                        <a:pt x="1741" y="101"/>
                        <a:pt x="1748" y="91"/>
                      </a:cubicBezTo>
                      <a:cubicBezTo>
                        <a:pt x="1754" y="85"/>
                        <a:pt x="1758" y="81"/>
                        <a:pt x="1765" y="78"/>
                      </a:cubicBezTo>
                      <a:cubicBezTo>
                        <a:pt x="1773" y="74"/>
                        <a:pt x="1779" y="73"/>
                        <a:pt x="1788" y="73"/>
                      </a:cubicBezTo>
                      <a:cubicBezTo>
                        <a:pt x="1792" y="74"/>
                        <a:pt x="1795" y="75"/>
                        <a:pt x="1799" y="76"/>
                      </a:cubicBezTo>
                      <a:cubicBezTo>
                        <a:pt x="1800" y="76"/>
                        <a:pt x="1800" y="76"/>
                        <a:pt x="1800" y="76"/>
                      </a:cubicBezTo>
                      <a:cubicBezTo>
                        <a:pt x="1788" y="74"/>
                        <a:pt x="1777" y="82"/>
                        <a:pt x="1782" y="97"/>
                      </a:cubicBezTo>
                      <a:cubicBezTo>
                        <a:pt x="1785" y="108"/>
                        <a:pt x="1806" y="120"/>
                        <a:pt x="1791" y="146"/>
                      </a:cubicBezTo>
                      <a:cubicBezTo>
                        <a:pt x="1803" y="138"/>
                        <a:pt x="1813" y="128"/>
                        <a:pt x="1817" y="115"/>
                      </a:cubicBezTo>
                      <a:cubicBezTo>
                        <a:pt x="1821" y="103"/>
                        <a:pt x="1818" y="89"/>
                        <a:pt x="1808" y="81"/>
                      </a:cubicBezTo>
                      <a:cubicBezTo>
                        <a:pt x="1802" y="76"/>
                        <a:pt x="1795" y="73"/>
                        <a:pt x="1788" y="72"/>
                      </a:cubicBezTo>
                      <a:cubicBezTo>
                        <a:pt x="1779" y="72"/>
                        <a:pt x="1773" y="73"/>
                        <a:pt x="1765" y="76"/>
                      </a:cubicBezTo>
                      <a:cubicBezTo>
                        <a:pt x="1757" y="80"/>
                        <a:pt x="1752" y="84"/>
                        <a:pt x="1747" y="90"/>
                      </a:cubicBezTo>
                      <a:cubicBezTo>
                        <a:pt x="1744" y="92"/>
                        <a:pt x="1742" y="95"/>
                        <a:pt x="1740" y="98"/>
                      </a:cubicBezTo>
                      <a:cubicBezTo>
                        <a:pt x="1739" y="99"/>
                        <a:pt x="1739" y="101"/>
                        <a:pt x="1738" y="102"/>
                      </a:cubicBezTo>
                      <a:cubicBezTo>
                        <a:pt x="1746" y="83"/>
                        <a:pt x="1735" y="62"/>
                        <a:pt x="1717" y="52"/>
                      </a:cubicBezTo>
                      <a:cubicBezTo>
                        <a:pt x="1716" y="51"/>
                        <a:pt x="1714" y="50"/>
                        <a:pt x="1712" y="49"/>
                      </a:cubicBezTo>
                      <a:cubicBezTo>
                        <a:pt x="1691" y="39"/>
                        <a:pt x="1663" y="41"/>
                        <a:pt x="1640" y="52"/>
                      </a:cubicBezTo>
                      <a:close/>
                      <a:moveTo>
                        <a:pt x="1621" y="52"/>
                      </a:moveTo>
                      <a:cubicBezTo>
                        <a:pt x="1626" y="56"/>
                        <a:pt x="1628" y="65"/>
                        <a:pt x="1626" y="69"/>
                      </a:cubicBezTo>
                      <a:cubicBezTo>
                        <a:pt x="1632" y="72"/>
                        <a:pt x="1643" y="63"/>
                        <a:pt x="1638" y="54"/>
                      </a:cubicBezTo>
                      <a:cubicBezTo>
                        <a:pt x="1634" y="48"/>
                        <a:pt x="1625" y="47"/>
                        <a:pt x="1621" y="52"/>
                      </a:cubicBezTo>
                      <a:close/>
                      <a:moveTo>
                        <a:pt x="1631" y="43"/>
                      </a:moveTo>
                      <a:cubicBezTo>
                        <a:pt x="1623" y="38"/>
                        <a:pt x="1611" y="34"/>
                        <a:pt x="1601" y="34"/>
                      </a:cubicBezTo>
                      <a:cubicBezTo>
                        <a:pt x="1591" y="34"/>
                        <a:pt x="1581" y="38"/>
                        <a:pt x="1571" y="42"/>
                      </a:cubicBezTo>
                      <a:cubicBezTo>
                        <a:pt x="1555" y="51"/>
                        <a:pt x="1540" y="64"/>
                        <a:pt x="1521" y="63"/>
                      </a:cubicBezTo>
                      <a:cubicBezTo>
                        <a:pt x="1505" y="63"/>
                        <a:pt x="1494" y="51"/>
                        <a:pt x="1493" y="40"/>
                      </a:cubicBezTo>
                      <a:cubicBezTo>
                        <a:pt x="1493" y="31"/>
                        <a:pt x="1498" y="20"/>
                        <a:pt x="1508" y="17"/>
                      </a:cubicBezTo>
                      <a:cubicBezTo>
                        <a:pt x="1515" y="15"/>
                        <a:pt x="1527" y="16"/>
                        <a:pt x="1529" y="24"/>
                      </a:cubicBezTo>
                      <a:cubicBezTo>
                        <a:pt x="1530" y="29"/>
                        <a:pt x="1528" y="33"/>
                        <a:pt x="1525" y="33"/>
                      </a:cubicBezTo>
                      <a:cubicBezTo>
                        <a:pt x="1526" y="29"/>
                        <a:pt x="1522" y="26"/>
                        <a:pt x="1517" y="27"/>
                      </a:cubicBezTo>
                      <a:cubicBezTo>
                        <a:pt x="1514" y="28"/>
                        <a:pt x="1511" y="30"/>
                        <a:pt x="1509" y="33"/>
                      </a:cubicBezTo>
                      <a:cubicBezTo>
                        <a:pt x="1507" y="38"/>
                        <a:pt x="1508" y="44"/>
                        <a:pt x="1513" y="48"/>
                      </a:cubicBezTo>
                      <a:cubicBezTo>
                        <a:pt x="1523" y="55"/>
                        <a:pt x="1542" y="46"/>
                        <a:pt x="1553" y="39"/>
                      </a:cubicBezTo>
                      <a:cubicBezTo>
                        <a:pt x="1569" y="28"/>
                        <a:pt x="1587" y="23"/>
                        <a:pt x="1606" y="27"/>
                      </a:cubicBezTo>
                      <a:cubicBezTo>
                        <a:pt x="1617" y="29"/>
                        <a:pt x="1627" y="34"/>
                        <a:pt x="1631" y="43"/>
                      </a:cubicBezTo>
                      <a:close/>
                      <a:moveTo>
                        <a:pt x="1818" y="124"/>
                      </a:moveTo>
                      <a:cubicBezTo>
                        <a:pt x="1825" y="111"/>
                        <a:pt x="1838" y="116"/>
                        <a:pt x="1848" y="118"/>
                      </a:cubicBezTo>
                      <a:cubicBezTo>
                        <a:pt x="1858" y="119"/>
                        <a:pt x="1870" y="116"/>
                        <a:pt x="1872" y="105"/>
                      </a:cubicBezTo>
                      <a:cubicBezTo>
                        <a:pt x="1859" y="106"/>
                        <a:pt x="1859" y="98"/>
                        <a:pt x="1847" y="95"/>
                      </a:cubicBezTo>
                      <a:cubicBezTo>
                        <a:pt x="1835" y="92"/>
                        <a:pt x="1819" y="103"/>
                        <a:pt x="1818" y="124"/>
                      </a:cubicBezTo>
                      <a:close/>
                      <a:moveTo>
                        <a:pt x="1902" y="156"/>
                      </a:moveTo>
                      <a:cubicBezTo>
                        <a:pt x="1899" y="125"/>
                        <a:pt x="1936" y="125"/>
                        <a:pt x="1949" y="138"/>
                      </a:cubicBezTo>
                      <a:cubicBezTo>
                        <a:pt x="1935" y="132"/>
                        <a:pt x="1907" y="142"/>
                        <a:pt x="1902" y="156"/>
                      </a:cubicBezTo>
                      <a:close/>
                      <a:moveTo>
                        <a:pt x="1900" y="174"/>
                      </a:moveTo>
                      <a:cubicBezTo>
                        <a:pt x="1882" y="169"/>
                        <a:pt x="1868" y="150"/>
                        <a:pt x="1868" y="135"/>
                      </a:cubicBezTo>
                      <a:cubicBezTo>
                        <a:pt x="1868" y="100"/>
                        <a:pt x="1905" y="101"/>
                        <a:pt x="1898" y="132"/>
                      </a:cubicBezTo>
                      <a:cubicBezTo>
                        <a:pt x="1893" y="148"/>
                        <a:pt x="1891" y="158"/>
                        <a:pt x="1900" y="174"/>
                      </a:cubicBezTo>
                      <a:close/>
                      <a:moveTo>
                        <a:pt x="2049" y="215"/>
                      </a:moveTo>
                      <a:cubicBezTo>
                        <a:pt x="2045" y="180"/>
                        <a:pt x="2017" y="167"/>
                        <a:pt x="1990" y="162"/>
                      </a:cubicBezTo>
                      <a:cubicBezTo>
                        <a:pt x="1975" y="159"/>
                        <a:pt x="1954" y="162"/>
                        <a:pt x="1943" y="150"/>
                      </a:cubicBezTo>
                      <a:cubicBezTo>
                        <a:pt x="1937" y="173"/>
                        <a:pt x="1984" y="176"/>
                        <a:pt x="1999" y="179"/>
                      </a:cubicBezTo>
                      <a:cubicBezTo>
                        <a:pt x="2023" y="183"/>
                        <a:pt x="2042" y="196"/>
                        <a:pt x="2049" y="215"/>
                      </a:cubicBezTo>
                      <a:close/>
                      <a:moveTo>
                        <a:pt x="1641" y="720"/>
                      </a:moveTo>
                      <a:cubicBezTo>
                        <a:pt x="1616" y="714"/>
                        <a:pt x="1593" y="742"/>
                        <a:pt x="1580" y="749"/>
                      </a:cubicBezTo>
                      <a:cubicBezTo>
                        <a:pt x="1560" y="758"/>
                        <a:pt x="1548" y="741"/>
                        <a:pt x="1567" y="728"/>
                      </a:cubicBezTo>
                      <a:cubicBezTo>
                        <a:pt x="1584" y="715"/>
                        <a:pt x="1619" y="709"/>
                        <a:pt x="1641" y="720"/>
                      </a:cubicBezTo>
                      <a:close/>
                      <a:moveTo>
                        <a:pt x="1522" y="814"/>
                      </a:moveTo>
                      <a:cubicBezTo>
                        <a:pt x="1550" y="832"/>
                        <a:pt x="1545" y="863"/>
                        <a:pt x="1552" y="877"/>
                      </a:cubicBezTo>
                      <a:cubicBezTo>
                        <a:pt x="1560" y="892"/>
                        <a:pt x="1575" y="887"/>
                        <a:pt x="1572" y="869"/>
                      </a:cubicBezTo>
                      <a:cubicBezTo>
                        <a:pt x="1567" y="846"/>
                        <a:pt x="1547" y="823"/>
                        <a:pt x="1522" y="814"/>
                      </a:cubicBezTo>
                      <a:close/>
                      <a:moveTo>
                        <a:pt x="1767" y="413"/>
                      </a:moveTo>
                      <a:cubicBezTo>
                        <a:pt x="1749" y="417"/>
                        <a:pt x="1744" y="430"/>
                        <a:pt x="1747" y="450"/>
                      </a:cubicBezTo>
                      <a:cubicBezTo>
                        <a:pt x="1749" y="466"/>
                        <a:pt x="1743" y="479"/>
                        <a:pt x="1731" y="482"/>
                      </a:cubicBezTo>
                      <a:cubicBezTo>
                        <a:pt x="1739" y="487"/>
                        <a:pt x="1753" y="484"/>
                        <a:pt x="1758" y="474"/>
                      </a:cubicBezTo>
                      <a:cubicBezTo>
                        <a:pt x="1766" y="460"/>
                        <a:pt x="1756" y="446"/>
                        <a:pt x="1757" y="430"/>
                      </a:cubicBezTo>
                      <a:cubicBezTo>
                        <a:pt x="1757" y="425"/>
                        <a:pt x="1760" y="418"/>
                        <a:pt x="1767" y="413"/>
                      </a:cubicBezTo>
                      <a:close/>
                      <a:moveTo>
                        <a:pt x="1493" y="650"/>
                      </a:moveTo>
                      <a:cubicBezTo>
                        <a:pt x="1491" y="650"/>
                        <a:pt x="1489" y="648"/>
                        <a:pt x="1489" y="646"/>
                      </a:cubicBezTo>
                      <a:cubicBezTo>
                        <a:pt x="1489" y="644"/>
                        <a:pt x="1490" y="642"/>
                        <a:pt x="1492" y="642"/>
                      </a:cubicBezTo>
                      <a:cubicBezTo>
                        <a:pt x="1494" y="642"/>
                        <a:pt x="1496" y="644"/>
                        <a:pt x="1496" y="646"/>
                      </a:cubicBezTo>
                      <a:cubicBezTo>
                        <a:pt x="1496" y="648"/>
                        <a:pt x="1495" y="650"/>
                        <a:pt x="1493" y="650"/>
                      </a:cubicBezTo>
                      <a:close/>
                      <a:moveTo>
                        <a:pt x="1510" y="638"/>
                      </a:moveTo>
                      <a:cubicBezTo>
                        <a:pt x="1506" y="638"/>
                        <a:pt x="1503" y="635"/>
                        <a:pt x="1502" y="631"/>
                      </a:cubicBezTo>
                      <a:cubicBezTo>
                        <a:pt x="1502" y="627"/>
                        <a:pt x="1505" y="623"/>
                        <a:pt x="1510" y="623"/>
                      </a:cubicBezTo>
                      <a:cubicBezTo>
                        <a:pt x="1514" y="622"/>
                        <a:pt x="1517" y="626"/>
                        <a:pt x="1518" y="630"/>
                      </a:cubicBezTo>
                      <a:cubicBezTo>
                        <a:pt x="1518" y="634"/>
                        <a:pt x="1515" y="638"/>
                        <a:pt x="1510" y="638"/>
                      </a:cubicBezTo>
                      <a:close/>
                      <a:moveTo>
                        <a:pt x="1502" y="647"/>
                      </a:moveTo>
                      <a:cubicBezTo>
                        <a:pt x="1499" y="647"/>
                        <a:pt x="1497" y="645"/>
                        <a:pt x="1497" y="642"/>
                      </a:cubicBezTo>
                      <a:cubicBezTo>
                        <a:pt x="1497" y="639"/>
                        <a:pt x="1499" y="637"/>
                        <a:pt x="1501" y="637"/>
                      </a:cubicBezTo>
                      <a:cubicBezTo>
                        <a:pt x="1504" y="637"/>
                        <a:pt x="1506" y="639"/>
                        <a:pt x="1507" y="641"/>
                      </a:cubicBezTo>
                      <a:cubicBezTo>
                        <a:pt x="1507" y="644"/>
                        <a:pt x="1505" y="647"/>
                        <a:pt x="1502" y="647"/>
                      </a:cubicBezTo>
                      <a:close/>
                      <a:moveTo>
                        <a:pt x="1814" y="598"/>
                      </a:moveTo>
                      <a:cubicBezTo>
                        <a:pt x="1812" y="595"/>
                        <a:pt x="1809" y="594"/>
                        <a:pt x="1806" y="595"/>
                      </a:cubicBezTo>
                      <a:cubicBezTo>
                        <a:pt x="1802" y="595"/>
                        <a:pt x="1798" y="598"/>
                        <a:pt x="1797" y="602"/>
                      </a:cubicBezTo>
                      <a:cubicBezTo>
                        <a:pt x="1795" y="608"/>
                        <a:pt x="1799" y="612"/>
                        <a:pt x="1802" y="614"/>
                      </a:cubicBezTo>
                      <a:cubicBezTo>
                        <a:pt x="1810" y="618"/>
                        <a:pt x="1813" y="612"/>
                        <a:pt x="1818" y="611"/>
                      </a:cubicBezTo>
                      <a:cubicBezTo>
                        <a:pt x="1823" y="609"/>
                        <a:pt x="1829" y="613"/>
                        <a:pt x="1832" y="619"/>
                      </a:cubicBezTo>
                      <a:cubicBezTo>
                        <a:pt x="1836" y="626"/>
                        <a:pt x="1836" y="635"/>
                        <a:pt x="1830" y="641"/>
                      </a:cubicBezTo>
                      <a:cubicBezTo>
                        <a:pt x="1827" y="644"/>
                        <a:pt x="1821" y="646"/>
                        <a:pt x="1817" y="642"/>
                      </a:cubicBezTo>
                      <a:cubicBezTo>
                        <a:pt x="1822" y="642"/>
                        <a:pt x="1826" y="635"/>
                        <a:pt x="1820" y="630"/>
                      </a:cubicBezTo>
                      <a:cubicBezTo>
                        <a:pt x="1818" y="628"/>
                        <a:pt x="1810" y="626"/>
                        <a:pt x="1802" y="625"/>
                      </a:cubicBezTo>
                      <a:cubicBezTo>
                        <a:pt x="1794" y="623"/>
                        <a:pt x="1787" y="620"/>
                        <a:pt x="1783" y="614"/>
                      </a:cubicBezTo>
                      <a:cubicBezTo>
                        <a:pt x="1774" y="604"/>
                        <a:pt x="1778" y="587"/>
                        <a:pt x="1789" y="581"/>
                      </a:cubicBezTo>
                      <a:cubicBezTo>
                        <a:pt x="1796" y="577"/>
                        <a:pt x="1803" y="578"/>
                        <a:pt x="1810" y="579"/>
                      </a:cubicBezTo>
                      <a:cubicBezTo>
                        <a:pt x="1817" y="581"/>
                        <a:pt x="1834" y="591"/>
                        <a:pt x="1842" y="588"/>
                      </a:cubicBezTo>
                      <a:cubicBezTo>
                        <a:pt x="1849" y="586"/>
                        <a:pt x="1850" y="580"/>
                        <a:pt x="1847" y="576"/>
                      </a:cubicBezTo>
                      <a:cubicBezTo>
                        <a:pt x="1853" y="575"/>
                        <a:pt x="1858" y="582"/>
                        <a:pt x="1858" y="588"/>
                      </a:cubicBezTo>
                      <a:cubicBezTo>
                        <a:pt x="1857" y="599"/>
                        <a:pt x="1844" y="610"/>
                        <a:pt x="1830" y="607"/>
                      </a:cubicBezTo>
                      <a:cubicBezTo>
                        <a:pt x="1824" y="606"/>
                        <a:pt x="1820" y="603"/>
                        <a:pt x="1814" y="598"/>
                      </a:cubicBezTo>
                      <a:close/>
                      <a:moveTo>
                        <a:pt x="1581" y="140"/>
                      </a:moveTo>
                      <a:cubicBezTo>
                        <a:pt x="1581" y="137"/>
                        <a:pt x="1583" y="135"/>
                        <a:pt x="1586" y="135"/>
                      </a:cubicBezTo>
                      <a:cubicBezTo>
                        <a:pt x="1589" y="135"/>
                        <a:pt x="1592" y="138"/>
                        <a:pt x="1591" y="141"/>
                      </a:cubicBezTo>
                      <a:cubicBezTo>
                        <a:pt x="1591" y="144"/>
                        <a:pt x="1589" y="146"/>
                        <a:pt x="1586" y="146"/>
                      </a:cubicBezTo>
                      <a:cubicBezTo>
                        <a:pt x="1583" y="146"/>
                        <a:pt x="1580" y="143"/>
                        <a:pt x="1581" y="140"/>
                      </a:cubicBezTo>
                      <a:close/>
                      <a:moveTo>
                        <a:pt x="1579" y="130"/>
                      </a:moveTo>
                      <a:cubicBezTo>
                        <a:pt x="1579" y="127"/>
                        <a:pt x="1581" y="126"/>
                        <a:pt x="1583" y="126"/>
                      </a:cubicBezTo>
                      <a:cubicBezTo>
                        <a:pt x="1586" y="126"/>
                        <a:pt x="1587" y="128"/>
                        <a:pt x="1587" y="130"/>
                      </a:cubicBezTo>
                      <a:cubicBezTo>
                        <a:pt x="1587" y="133"/>
                        <a:pt x="1585" y="134"/>
                        <a:pt x="1583" y="134"/>
                      </a:cubicBezTo>
                      <a:cubicBezTo>
                        <a:pt x="1580" y="134"/>
                        <a:pt x="1579" y="132"/>
                        <a:pt x="1579" y="130"/>
                      </a:cubicBezTo>
                      <a:close/>
                      <a:moveTo>
                        <a:pt x="1589" y="151"/>
                      </a:moveTo>
                      <a:cubicBezTo>
                        <a:pt x="1589" y="146"/>
                        <a:pt x="1593" y="143"/>
                        <a:pt x="1598" y="143"/>
                      </a:cubicBezTo>
                      <a:cubicBezTo>
                        <a:pt x="1602" y="143"/>
                        <a:pt x="1606" y="147"/>
                        <a:pt x="1606" y="152"/>
                      </a:cubicBezTo>
                      <a:cubicBezTo>
                        <a:pt x="1605" y="157"/>
                        <a:pt x="1601" y="160"/>
                        <a:pt x="1597" y="160"/>
                      </a:cubicBezTo>
                      <a:cubicBezTo>
                        <a:pt x="1592" y="159"/>
                        <a:pt x="1589" y="155"/>
                        <a:pt x="1589" y="151"/>
                      </a:cubicBezTo>
                      <a:close/>
                      <a:moveTo>
                        <a:pt x="1720" y="535"/>
                      </a:moveTo>
                      <a:cubicBezTo>
                        <a:pt x="1716" y="530"/>
                        <a:pt x="1714" y="523"/>
                        <a:pt x="1714" y="516"/>
                      </a:cubicBezTo>
                      <a:cubicBezTo>
                        <a:pt x="1714" y="510"/>
                        <a:pt x="1719" y="503"/>
                        <a:pt x="1725" y="501"/>
                      </a:cubicBezTo>
                      <a:cubicBezTo>
                        <a:pt x="1733" y="498"/>
                        <a:pt x="1741" y="502"/>
                        <a:pt x="1747" y="507"/>
                      </a:cubicBezTo>
                      <a:cubicBezTo>
                        <a:pt x="1755" y="516"/>
                        <a:pt x="1756" y="527"/>
                        <a:pt x="1753" y="538"/>
                      </a:cubicBezTo>
                      <a:cubicBezTo>
                        <a:pt x="1750" y="546"/>
                        <a:pt x="1745" y="554"/>
                        <a:pt x="1738" y="561"/>
                      </a:cubicBezTo>
                      <a:cubicBezTo>
                        <a:pt x="1739" y="560"/>
                        <a:pt x="1740" y="559"/>
                        <a:pt x="1742" y="559"/>
                      </a:cubicBezTo>
                      <a:cubicBezTo>
                        <a:pt x="1762" y="547"/>
                        <a:pt x="1784" y="540"/>
                        <a:pt x="1807" y="536"/>
                      </a:cubicBezTo>
                      <a:cubicBezTo>
                        <a:pt x="1834" y="532"/>
                        <a:pt x="1853" y="535"/>
                        <a:pt x="1876" y="518"/>
                      </a:cubicBezTo>
                      <a:cubicBezTo>
                        <a:pt x="1881" y="514"/>
                        <a:pt x="1885" y="511"/>
                        <a:pt x="1889" y="506"/>
                      </a:cubicBezTo>
                      <a:cubicBezTo>
                        <a:pt x="1894" y="499"/>
                        <a:pt x="1897" y="493"/>
                        <a:pt x="1900" y="484"/>
                      </a:cubicBezTo>
                      <a:cubicBezTo>
                        <a:pt x="1902" y="476"/>
                        <a:pt x="1903" y="469"/>
                        <a:pt x="1902" y="461"/>
                      </a:cubicBezTo>
                      <a:cubicBezTo>
                        <a:pt x="1898" y="430"/>
                        <a:pt x="1876" y="413"/>
                        <a:pt x="1847" y="408"/>
                      </a:cubicBezTo>
                      <a:cubicBezTo>
                        <a:pt x="1834" y="407"/>
                        <a:pt x="1822" y="410"/>
                        <a:pt x="1813" y="420"/>
                      </a:cubicBezTo>
                      <a:cubicBezTo>
                        <a:pt x="1806" y="429"/>
                        <a:pt x="1802" y="439"/>
                        <a:pt x="1806" y="450"/>
                      </a:cubicBezTo>
                      <a:cubicBezTo>
                        <a:pt x="1808" y="458"/>
                        <a:pt x="1814" y="465"/>
                        <a:pt x="1822" y="469"/>
                      </a:cubicBezTo>
                      <a:cubicBezTo>
                        <a:pt x="1825" y="470"/>
                        <a:pt x="1828" y="471"/>
                        <a:pt x="1832" y="472"/>
                      </a:cubicBezTo>
                      <a:cubicBezTo>
                        <a:pt x="1831" y="471"/>
                        <a:pt x="1830" y="471"/>
                        <a:pt x="1829" y="470"/>
                      </a:cubicBezTo>
                      <a:cubicBezTo>
                        <a:pt x="1822" y="467"/>
                        <a:pt x="1819" y="458"/>
                        <a:pt x="1823" y="451"/>
                      </a:cubicBezTo>
                      <a:cubicBezTo>
                        <a:pt x="1826" y="445"/>
                        <a:pt x="1835" y="442"/>
                        <a:pt x="1842" y="445"/>
                      </a:cubicBezTo>
                      <a:cubicBezTo>
                        <a:pt x="1849" y="449"/>
                        <a:pt x="1851" y="457"/>
                        <a:pt x="1848" y="464"/>
                      </a:cubicBezTo>
                      <a:cubicBezTo>
                        <a:pt x="1843" y="474"/>
                        <a:pt x="1830" y="475"/>
                        <a:pt x="1821" y="471"/>
                      </a:cubicBezTo>
                      <a:cubicBezTo>
                        <a:pt x="1812" y="467"/>
                        <a:pt x="1806" y="460"/>
                        <a:pt x="1803" y="451"/>
                      </a:cubicBezTo>
                      <a:cubicBezTo>
                        <a:pt x="1799" y="440"/>
                        <a:pt x="1801" y="430"/>
                        <a:pt x="1807" y="421"/>
                      </a:cubicBezTo>
                      <a:cubicBezTo>
                        <a:pt x="1801" y="429"/>
                        <a:pt x="1796" y="438"/>
                        <a:pt x="1793" y="445"/>
                      </a:cubicBezTo>
                      <a:cubicBezTo>
                        <a:pt x="1792" y="445"/>
                        <a:pt x="1790" y="445"/>
                        <a:pt x="1789" y="446"/>
                      </a:cubicBezTo>
                      <a:cubicBezTo>
                        <a:pt x="1793" y="431"/>
                        <a:pt x="1802" y="421"/>
                        <a:pt x="1810" y="415"/>
                      </a:cubicBezTo>
                      <a:cubicBezTo>
                        <a:pt x="1793" y="425"/>
                        <a:pt x="1782" y="440"/>
                        <a:pt x="1778" y="458"/>
                      </a:cubicBezTo>
                      <a:cubicBezTo>
                        <a:pt x="1776" y="469"/>
                        <a:pt x="1777" y="480"/>
                        <a:pt x="1782" y="493"/>
                      </a:cubicBezTo>
                      <a:cubicBezTo>
                        <a:pt x="1784" y="499"/>
                        <a:pt x="1787" y="505"/>
                        <a:pt x="1789" y="512"/>
                      </a:cubicBezTo>
                      <a:cubicBezTo>
                        <a:pt x="1791" y="518"/>
                        <a:pt x="1792" y="524"/>
                        <a:pt x="1789" y="530"/>
                      </a:cubicBezTo>
                      <a:cubicBezTo>
                        <a:pt x="1787" y="535"/>
                        <a:pt x="1783" y="539"/>
                        <a:pt x="1777" y="539"/>
                      </a:cubicBezTo>
                      <a:cubicBezTo>
                        <a:pt x="1772" y="539"/>
                        <a:pt x="1768" y="537"/>
                        <a:pt x="1766" y="533"/>
                      </a:cubicBezTo>
                      <a:cubicBezTo>
                        <a:pt x="1764" y="530"/>
                        <a:pt x="1764" y="527"/>
                        <a:pt x="1765" y="524"/>
                      </a:cubicBezTo>
                      <a:cubicBezTo>
                        <a:pt x="1767" y="521"/>
                        <a:pt x="1771" y="517"/>
                        <a:pt x="1775" y="520"/>
                      </a:cubicBezTo>
                      <a:cubicBezTo>
                        <a:pt x="1777" y="521"/>
                        <a:pt x="1778" y="524"/>
                        <a:pt x="1778" y="526"/>
                      </a:cubicBezTo>
                      <a:cubicBezTo>
                        <a:pt x="1777" y="529"/>
                        <a:pt x="1774" y="531"/>
                        <a:pt x="1771" y="530"/>
                      </a:cubicBezTo>
                      <a:cubicBezTo>
                        <a:pt x="1768" y="529"/>
                        <a:pt x="1766" y="526"/>
                        <a:pt x="1767" y="523"/>
                      </a:cubicBezTo>
                      <a:cubicBezTo>
                        <a:pt x="1767" y="522"/>
                        <a:pt x="1767" y="522"/>
                        <a:pt x="1768" y="521"/>
                      </a:cubicBezTo>
                      <a:cubicBezTo>
                        <a:pt x="1767" y="522"/>
                        <a:pt x="1766" y="523"/>
                        <a:pt x="1766" y="525"/>
                      </a:cubicBezTo>
                      <a:cubicBezTo>
                        <a:pt x="1765" y="527"/>
                        <a:pt x="1765" y="530"/>
                        <a:pt x="1767" y="532"/>
                      </a:cubicBezTo>
                      <a:cubicBezTo>
                        <a:pt x="1769" y="535"/>
                        <a:pt x="1773" y="537"/>
                        <a:pt x="1777" y="537"/>
                      </a:cubicBezTo>
                      <a:cubicBezTo>
                        <a:pt x="1782" y="537"/>
                        <a:pt x="1785" y="533"/>
                        <a:pt x="1787" y="529"/>
                      </a:cubicBezTo>
                      <a:cubicBezTo>
                        <a:pt x="1789" y="524"/>
                        <a:pt x="1788" y="519"/>
                        <a:pt x="1786" y="513"/>
                      </a:cubicBezTo>
                      <a:cubicBezTo>
                        <a:pt x="1784" y="506"/>
                        <a:pt x="1781" y="501"/>
                        <a:pt x="1779" y="495"/>
                      </a:cubicBezTo>
                      <a:cubicBezTo>
                        <a:pt x="1774" y="482"/>
                        <a:pt x="1773" y="469"/>
                        <a:pt x="1776" y="457"/>
                      </a:cubicBezTo>
                      <a:cubicBezTo>
                        <a:pt x="1778" y="446"/>
                        <a:pt x="1784" y="435"/>
                        <a:pt x="1791" y="426"/>
                      </a:cubicBezTo>
                      <a:cubicBezTo>
                        <a:pt x="1803" y="413"/>
                        <a:pt x="1821" y="405"/>
                        <a:pt x="1839" y="404"/>
                      </a:cubicBezTo>
                      <a:cubicBezTo>
                        <a:pt x="1838" y="403"/>
                        <a:pt x="1837" y="403"/>
                        <a:pt x="1836" y="402"/>
                      </a:cubicBezTo>
                      <a:cubicBezTo>
                        <a:pt x="1831" y="400"/>
                        <a:pt x="1827" y="398"/>
                        <a:pt x="1823" y="395"/>
                      </a:cubicBezTo>
                      <a:cubicBezTo>
                        <a:pt x="1817" y="390"/>
                        <a:pt x="1812" y="386"/>
                        <a:pt x="1807" y="379"/>
                      </a:cubicBezTo>
                      <a:cubicBezTo>
                        <a:pt x="1793" y="356"/>
                        <a:pt x="1808" y="330"/>
                        <a:pt x="1829" y="321"/>
                      </a:cubicBezTo>
                      <a:cubicBezTo>
                        <a:pt x="1838" y="317"/>
                        <a:pt x="1847" y="317"/>
                        <a:pt x="1856" y="319"/>
                      </a:cubicBezTo>
                      <a:cubicBezTo>
                        <a:pt x="1854" y="321"/>
                        <a:pt x="1854" y="321"/>
                        <a:pt x="1854" y="321"/>
                      </a:cubicBezTo>
                      <a:cubicBezTo>
                        <a:pt x="1846" y="320"/>
                        <a:pt x="1838" y="321"/>
                        <a:pt x="1830" y="324"/>
                      </a:cubicBezTo>
                      <a:cubicBezTo>
                        <a:pt x="1811" y="333"/>
                        <a:pt x="1798" y="357"/>
                        <a:pt x="1811" y="377"/>
                      </a:cubicBezTo>
                      <a:cubicBezTo>
                        <a:pt x="1815" y="383"/>
                        <a:pt x="1820" y="387"/>
                        <a:pt x="1826" y="391"/>
                      </a:cubicBezTo>
                      <a:cubicBezTo>
                        <a:pt x="1830" y="394"/>
                        <a:pt x="1834" y="396"/>
                        <a:pt x="1838" y="398"/>
                      </a:cubicBezTo>
                      <a:cubicBezTo>
                        <a:pt x="1857" y="407"/>
                        <a:pt x="1873" y="407"/>
                        <a:pt x="1889" y="423"/>
                      </a:cubicBezTo>
                      <a:cubicBezTo>
                        <a:pt x="1898" y="433"/>
                        <a:pt x="1904" y="445"/>
                        <a:pt x="1906" y="460"/>
                      </a:cubicBezTo>
                      <a:cubicBezTo>
                        <a:pt x="1907" y="469"/>
                        <a:pt x="1906" y="477"/>
                        <a:pt x="1904" y="485"/>
                      </a:cubicBezTo>
                      <a:cubicBezTo>
                        <a:pt x="1901" y="494"/>
                        <a:pt x="1898" y="501"/>
                        <a:pt x="1892" y="508"/>
                      </a:cubicBezTo>
                      <a:cubicBezTo>
                        <a:pt x="1883" y="518"/>
                        <a:pt x="1873" y="525"/>
                        <a:pt x="1861" y="529"/>
                      </a:cubicBezTo>
                      <a:cubicBezTo>
                        <a:pt x="1868" y="528"/>
                        <a:pt x="1874" y="526"/>
                        <a:pt x="1876" y="526"/>
                      </a:cubicBezTo>
                      <a:cubicBezTo>
                        <a:pt x="1904" y="518"/>
                        <a:pt x="1930" y="507"/>
                        <a:pt x="1954" y="494"/>
                      </a:cubicBezTo>
                      <a:cubicBezTo>
                        <a:pt x="1960" y="490"/>
                        <a:pt x="1965" y="486"/>
                        <a:pt x="1967" y="481"/>
                      </a:cubicBezTo>
                      <a:cubicBezTo>
                        <a:pt x="1968" y="477"/>
                        <a:pt x="1969" y="473"/>
                        <a:pt x="1968" y="470"/>
                      </a:cubicBezTo>
                      <a:cubicBezTo>
                        <a:pt x="1966" y="464"/>
                        <a:pt x="1961" y="459"/>
                        <a:pt x="1955" y="460"/>
                      </a:cubicBezTo>
                      <a:cubicBezTo>
                        <a:pt x="1952" y="461"/>
                        <a:pt x="1949" y="463"/>
                        <a:pt x="1948" y="466"/>
                      </a:cubicBezTo>
                      <a:cubicBezTo>
                        <a:pt x="1947" y="470"/>
                        <a:pt x="1950" y="474"/>
                        <a:pt x="1954" y="475"/>
                      </a:cubicBezTo>
                      <a:cubicBezTo>
                        <a:pt x="1956" y="475"/>
                        <a:pt x="1959" y="473"/>
                        <a:pt x="1960" y="470"/>
                      </a:cubicBezTo>
                      <a:cubicBezTo>
                        <a:pt x="1961" y="473"/>
                        <a:pt x="1959" y="477"/>
                        <a:pt x="1955" y="478"/>
                      </a:cubicBezTo>
                      <a:cubicBezTo>
                        <a:pt x="1946" y="481"/>
                        <a:pt x="1937" y="469"/>
                        <a:pt x="1944" y="460"/>
                      </a:cubicBezTo>
                      <a:cubicBezTo>
                        <a:pt x="1950" y="453"/>
                        <a:pt x="1959" y="452"/>
                        <a:pt x="1965" y="457"/>
                      </a:cubicBezTo>
                      <a:cubicBezTo>
                        <a:pt x="1975" y="464"/>
                        <a:pt x="1975" y="479"/>
                        <a:pt x="1965" y="488"/>
                      </a:cubicBezTo>
                      <a:cubicBezTo>
                        <a:pt x="1984" y="476"/>
                        <a:pt x="2002" y="462"/>
                        <a:pt x="2017" y="447"/>
                      </a:cubicBezTo>
                      <a:cubicBezTo>
                        <a:pt x="2009" y="451"/>
                        <a:pt x="2001" y="454"/>
                        <a:pt x="1994" y="455"/>
                      </a:cubicBezTo>
                      <a:cubicBezTo>
                        <a:pt x="1967" y="460"/>
                        <a:pt x="1939" y="439"/>
                        <a:pt x="1949" y="409"/>
                      </a:cubicBezTo>
                      <a:cubicBezTo>
                        <a:pt x="1952" y="401"/>
                        <a:pt x="1957" y="394"/>
                        <a:pt x="1964" y="388"/>
                      </a:cubicBezTo>
                      <a:cubicBezTo>
                        <a:pt x="1975" y="379"/>
                        <a:pt x="1991" y="376"/>
                        <a:pt x="1999" y="364"/>
                      </a:cubicBezTo>
                      <a:cubicBezTo>
                        <a:pt x="2002" y="359"/>
                        <a:pt x="2003" y="352"/>
                        <a:pt x="2001" y="346"/>
                      </a:cubicBezTo>
                      <a:cubicBezTo>
                        <a:pt x="1996" y="332"/>
                        <a:pt x="1977" y="328"/>
                        <a:pt x="1967" y="337"/>
                      </a:cubicBezTo>
                      <a:cubicBezTo>
                        <a:pt x="1962" y="341"/>
                        <a:pt x="1961" y="349"/>
                        <a:pt x="1964" y="353"/>
                      </a:cubicBezTo>
                      <a:cubicBezTo>
                        <a:pt x="1968" y="361"/>
                        <a:pt x="1977" y="362"/>
                        <a:pt x="1981" y="357"/>
                      </a:cubicBezTo>
                      <a:cubicBezTo>
                        <a:pt x="1980" y="361"/>
                        <a:pt x="1976" y="365"/>
                        <a:pt x="1970" y="364"/>
                      </a:cubicBezTo>
                      <a:cubicBezTo>
                        <a:pt x="1961" y="363"/>
                        <a:pt x="1956" y="353"/>
                        <a:pt x="1957" y="344"/>
                      </a:cubicBezTo>
                      <a:cubicBezTo>
                        <a:pt x="1959" y="334"/>
                        <a:pt x="1967" y="328"/>
                        <a:pt x="1975" y="327"/>
                      </a:cubicBezTo>
                      <a:cubicBezTo>
                        <a:pt x="1989" y="323"/>
                        <a:pt x="2005" y="331"/>
                        <a:pt x="2007" y="347"/>
                      </a:cubicBezTo>
                      <a:cubicBezTo>
                        <a:pt x="2008" y="355"/>
                        <a:pt x="2006" y="361"/>
                        <a:pt x="2002" y="367"/>
                      </a:cubicBezTo>
                      <a:cubicBezTo>
                        <a:pt x="1996" y="376"/>
                        <a:pt x="1985" y="381"/>
                        <a:pt x="1979" y="391"/>
                      </a:cubicBezTo>
                      <a:cubicBezTo>
                        <a:pt x="1970" y="406"/>
                        <a:pt x="1972" y="425"/>
                        <a:pt x="1987" y="433"/>
                      </a:cubicBezTo>
                      <a:cubicBezTo>
                        <a:pt x="2004" y="442"/>
                        <a:pt x="2032" y="431"/>
                        <a:pt x="2044" y="414"/>
                      </a:cubicBezTo>
                      <a:cubicBezTo>
                        <a:pt x="2051" y="405"/>
                        <a:pt x="2053" y="390"/>
                        <a:pt x="2047" y="380"/>
                      </a:cubicBezTo>
                      <a:cubicBezTo>
                        <a:pt x="2040" y="367"/>
                        <a:pt x="2019" y="362"/>
                        <a:pt x="2010" y="378"/>
                      </a:cubicBezTo>
                      <a:cubicBezTo>
                        <a:pt x="2008" y="383"/>
                        <a:pt x="2008" y="389"/>
                        <a:pt x="2010" y="393"/>
                      </a:cubicBezTo>
                      <a:cubicBezTo>
                        <a:pt x="2013" y="401"/>
                        <a:pt x="2028" y="404"/>
                        <a:pt x="2032" y="395"/>
                      </a:cubicBezTo>
                      <a:cubicBezTo>
                        <a:pt x="2035" y="389"/>
                        <a:pt x="2032" y="383"/>
                        <a:pt x="2026" y="384"/>
                      </a:cubicBezTo>
                      <a:cubicBezTo>
                        <a:pt x="2032" y="379"/>
                        <a:pt x="2040" y="385"/>
                        <a:pt x="2037" y="394"/>
                      </a:cubicBezTo>
                      <a:cubicBezTo>
                        <a:pt x="2033" y="409"/>
                        <a:pt x="2011" y="409"/>
                        <a:pt x="2006" y="393"/>
                      </a:cubicBezTo>
                      <a:cubicBezTo>
                        <a:pt x="2003" y="384"/>
                        <a:pt x="2006" y="371"/>
                        <a:pt x="2017" y="366"/>
                      </a:cubicBezTo>
                      <a:cubicBezTo>
                        <a:pt x="2031" y="359"/>
                        <a:pt x="2052" y="370"/>
                        <a:pt x="2054" y="389"/>
                      </a:cubicBezTo>
                      <a:cubicBezTo>
                        <a:pt x="2055" y="391"/>
                        <a:pt x="2055" y="393"/>
                        <a:pt x="2055" y="395"/>
                      </a:cubicBezTo>
                      <a:cubicBezTo>
                        <a:pt x="2056" y="388"/>
                        <a:pt x="2057" y="382"/>
                        <a:pt x="2057" y="374"/>
                      </a:cubicBezTo>
                      <a:cubicBezTo>
                        <a:pt x="2057" y="374"/>
                        <a:pt x="2057" y="374"/>
                        <a:pt x="2057" y="374"/>
                      </a:cubicBezTo>
                      <a:cubicBezTo>
                        <a:pt x="2057" y="364"/>
                        <a:pt x="2056" y="357"/>
                        <a:pt x="2051" y="347"/>
                      </a:cubicBezTo>
                      <a:cubicBezTo>
                        <a:pt x="2058" y="354"/>
                        <a:pt x="2060" y="364"/>
                        <a:pt x="2061" y="374"/>
                      </a:cubicBezTo>
                      <a:cubicBezTo>
                        <a:pt x="2061" y="374"/>
                        <a:pt x="2061" y="374"/>
                        <a:pt x="2061" y="374"/>
                      </a:cubicBezTo>
                      <a:cubicBezTo>
                        <a:pt x="2061" y="379"/>
                        <a:pt x="2060" y="384"/>
                        <a:pt x="2059" y="389"/>
                      </a:cubicBezTo>
                      <a:cubicBezTo>
                        <a:pt x="2065" y="375"/>
                        <a:pt x="2071" y="361"/>
                        <a:pt x="2074" y="345"/>
                      </a:cubicBezTo>
                      <a:cubicBezTo>
                        <a:pt x="2079" y="318"/>
                        <a:pt x="2079" y="297"/>
                        <a:pt x="2071" y="270"/>
                      </a:cubicBezTo>
                      <a:cubicBezTo>
                        <a:pt x="2062" y="246"/>
                        <a:pt x="2048" y="225"/>
                        <a:pt x="2029" y="209"/>
                      </a:cubicBezTo>
                      <a:cubicBezTo>
                        <a:pt x="2019" y="202"/>
                        <a:pt x="2013" y="198"/>
                        <a:pt x="2000" y="196"/>
                      </a:cubicBezTo>
                      <a:cubicBezTo>
                        <a:pt x="1974" y="192"/>
                        <a:pt x="1947" y="204"/>
                        <a:pt x="1936" y="221"/>
                      </a:cubicBezTo>
                      <a:cubicBezTo>
                        <a:pt x="1930" y="231"/>
                        <a:pt x="1930" y="244"/>
                        <a:pt x="1941" y="249"/>
                      </a:cubicBezTo>
                      <a:cubicBezTo>
                        <a:pt x="1948" y="252"/>
                        <a:pt x="1954" y="249"/>
                        <a:pt x="1958" y="241"/>
                      </a:cubicBezTo>
                      <a:cubicBezTo>
                        <a:pt x="1962" y="252"/>
                        <a:pt x="1947" y="264"/>
                        <a:pt x="1932" y="261"/>
                      </a:cubicBezTo>
                      <a:cubicBezTo>
                        <a:pt x="1917" y="257"/>
                        <a:pt x="1910" y="247"/>
                        <a:pt x="1909" y="236"/>
                      </a:cubicBezTo>
                      <a:cubicBezTo>
                        <a:pt x="1906" y="220"/>
                        <a:pt x="1917" y="202"/>
                        <a:pt x="1934" y="194"/>
                      </a:cubicBezTo>
                      <a:cubicBezTo>
                        <a:pt x="1952" y="186"/>
                        <a:pt x="1974" y="184"/>
                        <a:pt x="1994" y="190"/>
                      </a:cubicBezTo>
                      <a:cubicBezTo>
                        <a:pt x="1990" y="188"/>
                        <a:pt x="1985" y="187"/>
                        <a:pt x="1981" y="186"/>
                      </a:cubicBezTo>
                      <a:cubicBezTo>
                        <a:pt x="1951" y="179"/>
                        <a:pt x="1920" y="182"/>
                        <a:pt x="1893" y="197"/>
                      </a:cubicBezTo>
                      <a:cubicBezTo>
                        <a:pt x="1879" y="206"/>
                        <a:pt x="1873" y="217"/>
                        <a:pt x="1872" y="234"/>
                      </a:cubicBezTo>
                      <a:cubicBezTo>
                        <a:pt x="1871" y="244"/>
                        <a:pt x="1877" y="259"/>
                        <a:pt x="1886" y="265"/>
                      </a:cubicBezTo>
                      <a:cubicBezTo>
                        <a:pt x="1894" y="270"/>
                        <a:pt x="1905" y="267"/>
                        <a:pt x="1905" y="256"/>
                      </a:cubicBezTo>
                      <a:cubicBezTo>
                        <a:pt x="1911" y="259"/>
                        <a:pt x="1912" y="267"/>
                        <a:pt x="1907" y="272"/>
                      </a:cubicBezTo>
                      <a:cubicBezTo>
                        <a:pt x="1903" y="277"/>
                        <a:pt x="1895" y="279"/>
                        <a:pt x="1887" y="276"/>
                      </a:cubicBezTo>
                      <a:cubicBezTo>
                        <a:pt x="1882" y="274"/>
                        <a:pt x="1878" y="270"/>
                        <a:pt x="1875" y="265"/>
                      </a:cubicBezTo>
                      <a:cubicBezTo>
                        <a:pt x="1869" y="257"/>
                        <a:pt x="1866" y="245"/>
                        <a:pt x="1867" y="235"/>
                      </a:cubicBezTo>
                      <a:cubicBezTo>
                        <a:pt x="1868" y="227"/>
                        <a:pt x="1870" y="219"/>
                        <a:pt x="1874" y="213"/>
                      </a:cubicBezTo>
                      <a:cubicBezTo>
                        <a:pt x="1860" y="230"/>
                        <a:pt x="1853" y="253"/>
                        <a:pt x="1861" y="277"/>
                      </a:cubicBezTo>
                      <a:cubicBezTo>
                        <a:pt x="1865" y="288"/>
                        <a:pt x="1871" y="298"/>
                        <a:pt x="1880" y="305"/>
                      </a:cubicBezTo>
                      <a:cubicBezTo>
                        <a:pt x="1920" y="341"/>
                        <a:pt x="1928" y="294"/>
                        <a:pt x="1945" y="275"/>
                      </a:cubicBezTo>
                      <a:cubicBezTo>
                        <a:pt x="1968" y="250"/>
                        <a:pt x="1995" y="284"/>
                        <a:pt x="1973" y="310"/>
                      </a:cubicBezTo>
                      <a:cubicBezTo>
                        <a:pt x="1955" y="332"/>
                        <a:pt x="1925" y="330"/>
                        <a:pt x="1901" y="319"/>
                      </a:cubicBezTo>
                      <a:cubicBezTo>
                        <a:pt x="1905" y="322"/>
                        <a:pt x="1909" y="325"/>
                        <a:pt x="1911" y="329"/>
                      </a:cubicBezTo>
                      <a:cubicBezTo>
                        <a:pt x="1918" y="338"/>
                        <a:pt x="1919" y="352"/>
                        <a:pt x="1910" y="360"/>
                      </a:cubicBezTo>
                      <a:cubicBezTo>
                        <a:pt x="1906" y="363"/>
                        <a:pt x="1900" y="363"/>
                        <a:pt x="1895" y="361"/>
                      </a:cubicBezTo>
                      <a:cubicBezTo>
                        <a:pt x="1892" y="359"/>
                        <a:pt x="1889" y="356"/>
                        <a:pt x="1889" y="352"/>
                      </a:cubicBezTo>
                      <a:cubicBezTo>
                        <a:pt x="1888" y="348"/>
                        <a:pt x="1889" y="344"/>
                        <a:pt x="1892" y="341"/>
                      </a:cubicBezTo>
                      <a:cubicBezTo>
                        <a:pt x="1896" y="337"/>
                        <a:pt x="1902" y="336"/>
                        <a:pt x="1907" y="340"/>
                      </a:cubicBezTo>
                      <a:cubicBezTo>
                        <a:pt x="1909" y="342"/>
                        <a:pt x="1910" y="345"/>
                        <a:pt x="1908" y="348"/>
                      </a:cubicBezTo>
                      <a:cubicBezTo>
                        <a:pt x="1907" y="350"/>
                        <a:pt x="1905" y="351"/>
                        <a:pt x="1903" y="350"/>
                      </a:cubicBezTo>
                      <a:cubicBezTo>
                        <a:pt x="1905" y="350"/>
                        <a:pt x="1906" y="349"/>
                        <a:pt x="1906" y="347"/>
                      </a:cubicBezTo>
                      <a:cubicBezTo>
                        <a:pt x="1906" y="344"/>
                        <a:pt x="1904" y="342"/>
                        <a:pt x="1901" y="343"/>
                      </a:cubicBezTo>
                      <a:cubicBezTo>
                        <a:pt x="1899" y="343"/>
                        <a:pt x="1898" y="344"/>
                        <a:pt x="1897" y="347"/>
                      </a:cubicBezTo>
                      <a:cubicBezTo>
                        <a:pt x="1895" y="349"/>
                        <a:pt x="1896" y="352"/>
                        <a:pt x="1899" y="354"/>
                      </a:cubicBezTo>
                      <a:cubicBezTo>
                        <a:pt x="1902" y="356"/>
                        <a:pt x="1905" y="356"/>
                        <a:pt x="1908" y="354"/>
                      </a:cubicBezTo>
                      <a:cubicBezTo>
                        <a:pt x="1916" y="348"/>
                        <a:pt x="1913" y="334"/>
                        <a:pt x="1908" y="327"/>
                      </a:cubicBezTo>
                      <a:cubicBezTo>
                        <a:pt x="1906" y="326"/>
                        <a:pt x="1905" y="324"/>
                        <a:pt x="1903" y="322"/>
                      </a:cubicBezTo>
                      <a:cubicBezTo>
                        <a:pt x="1897" y="317"/>
                        <a:pt x="1888" y="313"/>
                        <a:pt x="1882" y="308"/>
                      </a:cubicBezTo>
                      <a:cubicBezTo>
                        <a:pt x="1875" y="303"/>
                        <a:pt x="1870" y="297"/>
                        <a:pt x="1865" y="290"/>
                      </a:cubicBezTo>
                      <a:cubicBezTo>
                        <a:pt x="1866" y="293"/>
                        <a:pt x="1867" y="296"/>
                        <a:pt x="1867" y="299"/>
                      </a:cubicBezTo>
                      <a:cubicBezTo>
                        <a:pt x="1867" y="318"/>
                        <a:pt x="1851" y="334"/>
                        <a:pt x="1833" y="337"/>
                      </a:cubicBezTo>
                      <a:cubicBezTo>
                        <a:pt x="1828" y="337"/>
                        <a:pt x="1822" y="337"/>
                        <a:pt x="1817" y="335"/>
                      </a:cubicBezTo>
                      <a:cubicBezTo>
                        <a:pt x="1820" y="333"/>
                        <a:pt x="1820" y="333"/>
                        <a:pt x="1820" y="333"/>
                      </a:cubicBezTo>
                      <a:cubicBezTo>
                        <a:pt x="1824" y="334"/>
                        <a:pt x="1828" y="334"/>
                        <a:pt x="1832" y="333"/>
                      </a:cubicBezTo>
                      <a:cubicBezTo>
                        <a:pt x="1850" y="330"/>
                        <a:pt x="1864" y="317"/>
                        <a:pt x="1864" y="299"/>
                      </a:cubicBezTo>
                      <a:cubicBezTo>
                        <a:pt x="1864" y="288"/>
                        <a:pt x="1861" y="284"/>
                        <a:pt x="1858" y="274"/>
                      </a:cubicBezTo>
                      <a:cubicBezTo>
                        <a:pt x="1850" y="242"/>
                        <a:pt x="1865" y="212"/>
                        <a:pt x="1892" y="195"/>
                      </a:cubicBezTo>
                      <a:cubicBezTo>
                        <a:pt x="1901" y="190"/>
                        <a:pt x="1908" y="187"/>
                        <a:pt x="1917" y="184"/>
                      </a:cubicBezTo>
                      <a:cubicBezTo>
                        <a:pt x="1898" y="187"/>
                        <a:pt x="1880" y="192"/>
                        <a:pt x="1868" y="200"/>
                      </a:cubicBezTo>
                      <a:cubicBezTo>
                        <a:pt x="1840" y="219"/>
                        <a:pt x="1802" y="241"/>
                        <a:pt x="1786" y="256"/>
                      </a:cubicBezTo>
                      <a:cubicBezTo>
                        <a:pt x="1778" y="263"/>
                        <a:pt x="1773" y="274"/>
                        <a:pt x="1775" y="285"/>
                      </a:cubicBezTo>
                      <a:cubicBezTo>
                        <a:pt x="1772" y="279"/>
                        <a:pt x="1774" y="272"/>
                        <a:pt x="1776" y="266"/>
                      </a:cubicBezTo>
                      <a:cubicBezTo>
                        <a:pt x="1776" y="266"/>
                        <a:pt x="1776" y="266"/>
                        <a:pt x="1776" y="266"/>
                      </a:cubicBezTo>
                      <a:cubicBezTo>
                        <a:pt x="1778" y="264"/>
                        <a:pt x="1779" y="261"/>
                        <a:pt x="1781" y="259"/>
                      </a:cubicBezTo>
                      <a:cubicBezTo>
                        <a:pt x="1772" y="265"/>
                        <a:pt x="1764" y="274"/>
                        <a:pt x="1760" y="285"/>
                      </a:cubicBezTo>
                      <a:cubicBezTo>
                        <a:pt x="1757" y="296"/>
                        <a:pt x="1758" y="307"/>
                        <a:pt x="1764" y="317"/>
                      </a:cubicBezTo>
                      <a:cubicBezTo>
                        <a:pt x="1763" y="317"/>
                        <a:pt x="1763" y="318"/>
                        <a:pt x="1762" y="319"/>
                      </a:cubicBezTo>
                      <a:cubicBezTo>
                        <a:pt x="1758" y="311"/>
                        <a:pt x="1755" y="302"/>
                        <a:pt x="1757" y="292"/>
                      </a:cubicBezTo>
                      <a:cubicBezTo>
                        <a:pt x="1758" y="283"/>
                        <a:pt x="1761" y="275"/>
                        <a:pt x="1766" y="270"/>
                      </a:cubicBezTo>
                      <a:cubicBezTo>
                        <a:pt x="1762" y="273"/>
                        <a:pt x="1756" y="273"/>
                        <a:pt x="1752" y="271"/>
                      </a:cubicBezTo>
                      <a:cubicBezTo>
                        <a:pt x="1749" y="269"/>
                        <a:pt x="1747" y="266"/>
                        <a:pt x="1747" y="263"/>
                      </a:cubicBezTo>
                      <a:cubicBezTo>
                        <a:pt x="1747" y="258"/>
                        <a:pt x="1750" y="253"/>
                        <a:pt x="1756" y="252"/>
                      </a:cubicBezTo>
                      <a:cubicBezTo>
                        <a:pt x="1759" y="252"/>
                        <a:pt x="1762" y="254"/>
                        <a:pt x="1763" y="257"/>
                      </a:cubicBezTo>
                      <a:cubicBezTo>
                        <a:pt x="1764" y="263"/>
                        <a:pt x="1758" y="266"/>
                        <a:pt x="1755" y="263"/>
                      </a:cubicBezTo>
                      <a:cubicBezTo>
                        <a:pt x="1757" y="264"/>
                        <a:pt x="1759" y="263"/>
                        <a:pt x="1760" y="261"/>
                      </a:cubicBezTo>
                      <a:cubicBezTo>
                        <a:pt x="1761" y="259"/>
                        <a:pt x="1760" y="256"/>
                        <a:pt x="1757" y="255"/>
                      </a:cubicBezTo>
                      <a:cubicBezTo>
                        <a:pt x="1755" y="255"/>
                        <a:pt x="1753" y="256"/>
                        <a:pt x="1751" y="257"/>
                      </a:cubicBezTo>
                      <a:cubicBezTo>
                        <a:pt x="1748" y="262"/>
                        <a:pt x="1749" y="269"/>
                        <a:pt x="1757" y="271"/>
                      </a:cubicBezTo>
                      <a:cubicBezTo>
                        <a:pt x="1764" y="272"/>
                        <a:pt x="1771" y="264"/>
                        <a:pt x="1776" y="261"/>
                      </a:cubicBezTo>
                      <a:cubicBezTo>
                        <a:pt x="1782" y="255"/>
                        <a:pt x="1789" y="249"/>
                        <a:pt x="1792" y="247"/>
                      </a:cubicBezTo>
                      <a:cubicBezTo>
                        <a:pt x="1797" y="242"/>
                        <a:pt x="1810" y="233"/>
                        <a:pt x="1826" y="223"/>
                      </a:cubicBezTo>
                      <a:cubicBezTo>
                        <a:pt x="1823" y="224"/>
                        <a:pt x="1820" y="225"/>
                        <a:pt x="1816" y="226"/>
                      </a:cubicBezTo>
                      <a:cubicBezTo>
                        <a:pt x="1814" y="226"/>
                        <a:pt x="1801" y="227"/>
                        <a:pt x="1801" y="225"/>
                      </a:cubicBezTo>
                      <a:cubicBezTo>
                        <a:pt x="1801" y="224"/>
                        <a:pt x="1809" y="223"/>
                        <a:pt x="1810" y="223"/>
                      </a:cubicBezTo>
                      <a:cubicBezTo>
                        <a:pt x="1816" y="222"/>
                        <a:pt x="1821" y="220"/>
                        <a:pt x="1826" y="218"/>
                      </a:cubicBezTo>
                      <a:cubicBezTo>
                        <a:pt x="1829" y="217"/>
                        <a:pt x="1831" y="217"/>
                        <a:pt x="1833" y="216"/>
                      </a:cubicBezTo>
                      <a:cubicBezTo>
                        <a:pt x="1841" y="212"/>
                        <a:pt x="1848" y="208"/>
                        <a:pt x="1855" y="203"/>
                      </a:cubicBezTo>
                      <a:cubicBezTo>
                        <a:pt x="1855" y="202"/>
                        <a:pt x="1856" y="202"/>
                        <a:pt x="1858" y="201"/>
                      </a:cubicBezTo>
                      <a:cubicBezTo>
                        <a:pt x="1855" y="202"/>
                        <a:pt x="1852" y="203"/>
                        <a:pt x="1850" y="204"/>
                      </a:cubicBezTo>
                      <a:cubicBezTo>
                        <a:pt x="1842" y="207"/>
                        <a:pt x="1836" y="208"/>
                        <a:pt x="1828" y="208"/>
                      </a:cubicBezTo>
                      <a:cubicBezTo>
                        <a:pt x="1806" y="207"/>
                        <a:pt x="1796" y="189"/>
                        <a:pt x="1796" y="171"/>
                      </a:cubicBezTo>
                      <a:cubicBezTo>
                        <a:pt x="1796" y="155"/>
                        <a:pt x="1802" y="139"/>
                        <a:pt x="1816" y="130"/>
                      </a:cubicBezTo>
                      <a:cubicBezTo>
                        <a:pt x="1828" y="123"/>
                        <a:pt x="1841" y="125"/>
                        <a:pt x="1851" y="134"/>
                      </a:cubicBezTo>
                      <a:cubicBezTo>
                        <a:pt x="1856" y="139"/>
                        <a:pt x="1859" y="143"/>
                        <a:pt x="1860" y="150"/>
                      </a:cubicBezTo>
                      <a:cubicBezTo>
                        <a:pt x="1861" y="155"/>
                        <a:pt x="1861" y="159"/>
                        <a:pt x="1858" y="164"/>
                      </a:cubicBezTo>
                      <a:cubicBezTo>
                        <a:pt x="1855" y="169"/>
                        <a:pt x="1850" y="173"/>
                        <a:pt x="1844" y="173"/>
                      </a:cubicBezTo>
                      <a:cubicBezTo>
                        <a:pt x="1840" y="173"/>
                        <a:pt x="1837" y="172"/>
                        <a:pt x="1834" y="170"/>
                      </a:cubicBezTo>
                      <a:cubicBezTo>
                        <a:pt x="1831" y="167"/>
                        <a:pt x="1830" y="163"/>
                        <a:pt x="1830" y="158"/>
                      </a:cubicBezTo>
                      <a:cubicBezTo>
                        <a:pt x="1831" y="153"/>
                        <a:pt x="1834" y="149"/>
                        <a:pt x="1838" y="148"/>
                      </a:cubicBezTo>
                      <a:cubicBezTo>
                        <a:pt x="1843" y="147"/>
                        <a:pt x="1848" y="149"/>
                        <a:pt x="1850" y="153"/>
                      </a:cubicBezTo>
                      <a:cubicBezTo>
                        <a:pt x="1853" y="158"/>
                        <a:pt x="1851" y="165"/>
                        <a:pt x="1846" y="167"/>
                      </a:cubicBezTo>
                      <a:cubicBezTo>
                        <a:pt x="1841" y="170"/>
                        <a:pt x="1835" y="168"/>
                        <a:pt x="1832" y="163"/>
                      </a:cubicBezTo>
                      <a:cubicBezTo>
                        <a:pt x="1831" y="161"/>
                        <a:pt x="1830" y="159"/>
                        <a:pt x="1831" y="157"/>
                      </a:cubicBezTo>
                      <a:cubicBezTo>
                        <a:pt x="1831" y="157"/>
                        <a:pt x="1830" y="158"/>
                        <a:pt x="1830" y="158"/>
                      </a:cubicBezTo>
                      <a:cubicBezTo>
                        <a:pt x="1830" y="163"/>
                        <a:pt x="1831" y="166"/>
                        <a:pt x="1834" y="169"/>
                      </a:cubicBezTo>
                      <a:cubicBezTo>
                        <a:pt x="1837" y="172"/>
                        <a:pt x="1840" y="173"/>
                        <a:pt x="1844" y="172"/>
                      </a:cubicBezTo>
                      <a:cubicBezTo>
                        <a:pt x="1850" y="172"/>
                        <a:pt x="1855" y="168"/>
                        <a:pt x="1858" y="163"/>
                      </a:cubicBezTo>
                      <a:cubicBezTo>
                        <a:pt x="1860" y="159"/>
                        <a:pt x="1860" y="155"/>
                        <a:pt x="1859" y="150"/>
                      </a:cubicBezTo>
                      <a:cubicBezTo>
                        <a:pt x="1857" y="144"/>
                        <a:pt x="1855" y="140"/>
                        <a:pt x="1850" y="136"/>
                      </a:cubicBezTo>
                      <a:cubicBezTo>
                        <a:pt x="1841" y="127"/>
                        <a:pt x="1829" y="126"/>
                        <a:pt x="1817" y="132"/>
                      </a:cubicBezTo>
                      <a:cubicBezTo>
                        <a:pt x="1804" y="141"/>
                        <a:pt x="1798" y="157"/>
                        <a:pt x="1799" y="172"/>
                      </a:cubicBezTo>
                      <a:cubicBezTo>
                        <a:pt x="1800" y="188"/>
                        <a:pt x="1809" y="203"/>
                        <a:pt x="1828" y="204"/>
                      </a:cubicBezTo>
                      <a:cubicBezTo>
                        <a:pt x="1835" y="204"/>
                        <a:pt x="1841" y="202"/>
                        <a:pt x="1848" y="200"/>
                      </a:cubicBezTo>
                      <a:cubicBezTo>
                        <a:pt x="1873" y="190"/>
                        <a:pt x="1896" y="183"/>
                        <a:pt x="1923" y="181"/>
                      </a:cubicBezTo>
                      <a:cubicBezTo>
                        <a:pt x="1922" y="181"/>
                        <a:pt x="1920" y="180"/>
                        <a:pt x="1919" y="180"/>
                      </a:cubicBezTo>
                      <a:cubicBezTo>
                        <a:pt x="1910" y="176"/>
                        <a:pt x="1902" y="168"/>
                        <a:pt x="1906" y="158"/>
                      </a:cubicBezTo>
                      <a:cubicBezTo>
                        <a:pt x="1909" y="150"/>
                        <a:pt x="1916" y="147"/>
                        <a:pt x="1924" y="148"/>
                      </a:cubicBezTo>
                      <a:cubicBezTo>
                        <a:pt x="1930" y="149"/>
                        <a:pt x="1935" y="153"/>
                        <a:pt x="1936" y="159"/>
                      </a:cubicBezTo>
                      <a:cubicBezTo>
                        <a:pt x="1937" y="164"/>
                        <a:pt x="1933" y="169"/>
                        <a:pt x="1928" y="166"/>
                      </a:cubicBezTo>
                      <a:cubicBezTo>
                        <a:pt x="1923" y="164"/>
                        <a:pt x="1925" y="159"/>
                        <a:pt x="1921" y="157"/>
                      </a:cubicBezTo>
                      <a:cubicBezTo>
                        <a:pt x="1917" y="155"/>
                        <a:pt x="1913" y="154"/>
                        <a:pt x="1911" y="158"/>
                      </a:cubicBezTo>
                      <a:cubicBezTo>
                        <a:pt x="1907" y="165"/>
                        <a:pt x="1913" y="172"/>
                        <a:pt x="1919" y="175"/>
                      </a:cubicBezTo>
                      <a:cubicBezTo>
                        <a:pt x="1932" y="181"/>
                        <a:pt x="1939" y="179"/>
                        <a:pt x="1953" y="179"/>
                      </a:cubicBezTo>
                      <a:cubicBezTo>
                        <a:pt x="1962" y="179"/>
                        <a:pt x="1971" y="180"/>
                        <a:pt x="1981" y="182"/>
                      </a:cubicBezTo>
                      <a:cubicBezTo>
                        <a:pt x="2011" y="189"/>
                        <a:pt x="2036" y="206"/>
                        <a:pt x="2054" y="230"/>
                      </a:cubicBezTo>
                      <a:cubicBezTo>
                        <a:pt x="2051" y="225"/>
                        <a:pt x="2052" y="218"/>
                        <a:pt x="2054" y="214"/>
                      </a:cubicBezTo>
                      <a:cubicBezTo>
                        <a:pt x="2057" y="210"/>
                        <a:pt x="2062" y="208"/>
                        <a:pt x="2069" y="211"/>
                      </a:cubicBezTo>
                      <a:cubicBezTo>
                        <a:pt x="2067" y="211"/>
                        <a:pt x="2067" y="213"/>
                        <a:pt x="2067" y="214"/>
                      </a:cubicBezTo>
                      <a:cubicBezTo>
                        <a:pt x="2056" y="209"/>
                        <a:pt x="2052" y="224"/>
                        <a:pt x="2057" y="234"/>
                      </a:cubicBezTo>
                      <a:cubicBezTo>
                        <a:pt x="2057" y="234"/>
                        <a:pt x="2057" y="234"/>
                        <a:pt x="2057" y="234"/>
                      </a:cubicBezTo>
                      <a:cubicBezTo>
                        <a:pt x="2063" y="242"/>
                        <a:pt x="2068" y="251"/>
                        <a:pt x="2072" y="260"/>
                      </a:cubicBezTo>
                      <a:cubicBezTo>
                        <a:pt x="2073" y="247"/>
                        <a:pt x="2081" y="233"/>
                        <a:pt x="2096" y="229"/>
                      </a:cubicBezTo>
                      <a:cubicBezTo>
                        <a:pt x="2104" y="228"/>
                        <a:pt x="2111" y="229"/>
                        <a:pt x="2118" y="232"/>
                      </a:cubicBezTo>
                      <a:cubicBezTo>
                        <a:pt x="2125" y="236"/>
                        <a:pt x="2130" y="242"/>
                        <a:pt x="2133" y="250"/>
                      </a:cubicBezTo>
                      <a:cubicBezTo>
                        <a:pt x="2135" y="257"/>
                        <a:pt x="2135" y="264"/>
                        <a:pt x="2132" y="271"/>
                      </a:cubicBezTo>
                      <a:cubicBezTo>
                        <a:pt x="2130" y="278"/>
                        <a:pt x="2125" y="283"/>
                        <a:pt x="2119" y="287"/>
                      </a:cubicBezTo>
                      <a:cubicBezTo>
                        <a:pt x="2112" y="290"/>
                        <a:pt x="2105" y="291"/>
                        <a:pt x="2098" y="287"/>
                      </a:cubicBezTo>
                      <a:cubicBezTo>
                        <a:pt x="2093" y="285"/>
                        <a:pt x="2090" y="281"/>
                        <a:pt x="2089" y="276"/>
                      </a:cubicBezTo>
                      <a:cubicBezTo>
                        <a:pt x="2087" y="270"/>
                        <a:pt x="2089" y="263"/>
                        <a:pt x="2095" y="258"/>
                      </a:cubicBezTo>
                      <a:cubicBezTo>
                        <a:pt x="2099" y="254"/>
                        <a:pt x="2106" y="254"/>
                        <a:pt x="2112" y="256"/>
                      </a:cubicBezTo>
                      <a:cubicBezTo>
                        <a:pt x="2119" y="260"/>
                        <a:pt x="2122" y="269"/>
                        <a:pt x="2118" y="276"/>
                      </a:cubicBezTo>
                      <a:cubicBezTo>
                        <a:pt x="2115" y="284"/>
                        <a:pt x="2106" y="286"/>
                        <a:pt x="2098" y="283"/>
                      </a:cubicBezTo>
                      <a:cubicBezTo>
                        <a:pt x="2095" y="281"/>
                        <a:pt x="2093" y="278"/>
                        <a:pt x="2091" y="275"/>
                      </a:cubicBezTo>
                      <a:cubicBezTo>
                        <a:pt x="2091" y="276"/>
                        <a:pt x="2091" y="276"/>
                        <a:pt x="2091" y="276"/>
                      </a:cubicBezTo>
                      <a:cubicBezTo>
                        <a:pt x="2093" y="280"/>
                        <a:pt x="2095" y="283"/>
                        <a:pt x="2099" y="285"/>
                      </a:cubicBezTo>
                      <a:cubicBezTo>
                        <a:pt x="2105" y="287"/>
                        <a:pt x="2111" y="287"/>
                        <a:pt x="2117" y="284"/>
                      </a:cubicBezTo>
                      <a:cubicBezTo>
                        <a:pt x="2123" y="281"/>
                        <a:pt x="2127" y="276"/>
                        <a:pt x="2129" y="270"/>
                      </a:cubicBezTo>
                      <a:cubicBezTo>
                        <a:pt x="2131" y="263"/>
                        <a:pt x="2131" y="257"/>
                        <a:pt x="2129" y="251"/>
                      </a:cubicBezTo>
                      <a:cubicBezTo>
                        <a:pt x="2127" y="244"/>
                        <a:pt x="2123" y="239"/>
                        <a:pt x="2117" y="235"/>
                      </a:cubicBezTo>
                      <a:cubicBezTo>
                        <a:pt x="2110" y="232"/>
                        <a:pt x="2104" y="231"/>
                        <a:pt x="2097" y="232"/>
                      </a:cubicBezTo>
                      <a:cubicBezTo>
                        <a:pt x="2079" y="236"/>
                        <a:pt x="2071" y="255"/>
                        <a:pt x="2075" y="269"/>
                      </a:cubicBezTo>
                      <a:cubicBezTo>
                        <a:pt x="2084" y="296"/>
                        <a:pt x="2085" y="318"/>
                        <a:pt x="2080" y="346"/>
                      </a:cubicBezTo>
                      <a:cubicBezTo>
                        <a:pt x="2079" y="349"/>
                        <a:pt x="2078" y="352"/>
                        <a:pt x="2078" y="355"/>
                      </a:cubicBezTo>
                      <a:cubicBezTo>
                        <a:pt x="2079" y="353"/>
                        <a:pt x="2080" y="351"/>
                        <a:pt x="2081" y="349"/>
                      </a:cubicBezTo>
                      <a:cubicBezTo>
                        <a:pt x="2087" y="340"/>
                        <a:pt x="2093" y="334"/>
                        <a:pt x="2102" y="329"/>
                      </a:cubicBezTo>
                      <a:cubicBezTo>
                        <a:pt x="2095" y="336"/>
                        <a:pt x="2090" y="342"/>
                        <a:pt x="2084" y="351"/>
                      </a:cubicBezTo>
                      <a:cubicBezTo>
                        <a:pt x="2083" y="351"/>
                        <a:pt x="2083" y="352"/>
                        <a:pt x="2082" y="353"/>
                      </a:cubicBezTo>
                      <a:cubicBezTo>
                        <a:pt x="2088" y="346"/>
                        <a:pt x="2102" y="348"/>
                        <a:pt x="2109" y="352"/>
                      </a:cubicBezTo>
                      <a:cubicBezTo>
                        <a:pt x="2114" y="354"/>
                        <a:pt x="2118" y="357"/>
                        <a:pt x="2121" y="360"/>
                      </a:cubicBezTo>
                      <a:cubicBezTo>
                        <a:pt x="2126" y="365"/>
                        <a:pt x="2131" y="376"/>
                        <a:pt x="2127" y="384"/>
                      </a:cubicBezTo>
                      <a:cubicBezTo>
                        <a:pt x="2135" y="388"/>
                        <a:pt x="2138" y="395"/>
                        <a:pt x="2141" y="402"/>
                      </a:cubicBezTo>
                      <a:cubicBezTo>
                        <a:pt x="2145" y="411"/>
                        <a:pt x="2152" y="419"/>
                        <a:pt x="2160" y="417"/>
                      </a:cubicBezTo>
                      <a:cubicBezTo>
                        <a:pt x="2154" y="426"/>
                        <a:pt x="2137" y="419"/>
                        <a:pt x="2131" y="413"/>
                      </a:cubicBezTo>
                      <a:cubicBezTo>
                        <a:pt x="2121" y="403"/>
                        <a:pt x="2121" y="389"/>
                        <a:pt x="2119" y="375"/>
                      </a:cubicBezTo>
                      <a:cubicBezTo>
                        <a:pt x="2117" y="365"/>
                        <a:pt x="2114" y="359"/>
                        <a:pt x="2106" y="355"/>
                      </a:cubicBezTo>
                      <a:cubicBezTo>
                        <a:pt x="2100" y="351"/>
                        <a:pt x="2089" y="348"/>
                        <a:pt x="2082" y="353"/>
                      </a:cubicBezTo>
                      <a:cubicBezTo>
                        <a:pt x="2084" y="352"/>
                        <a:pt x="2085" y="351"/>
                        <a:pt x="2087" y="351"/>
                      </a:cubicBezTo>
                      <a:cubicBezTo>
                        <a:pt x="2092" y="350"/>
                        <a:pt x="2097" y="352"/>
                        <a:pt x="2099" y="359"/>
                      </a:cubicBezTo>
                      <a:cubicBezTo>
                        <a:pt x="2098" y="358"/>
                        <a:pt x="2096" y="359"/>
                        <a:pt x="2096" y="359"/>
                      </a:cubicBezTo>
                      <a:cubicBezTo>
                        <a:pt x="2092" y="353"/>
                        <a:pt x="2085" y="352"/>
                        <a:pt x="2080" y="358"/>
                      </a:cubicBezTo>
                      <a:cubicBezTo>
                        <a:pt x="2078" y="360"/>
                        <a:pt x="2076" y="363"/>
                        <a:pt x="2074" y="366"/>
                      </a:cubicBezTo>
                      <a:cubicBezTo>
                        <a:pt x="2064" y="397"/>
                        <a:pt x="2048" y="424"/>
                        <a:pt x="2026" y="447"/>
                      </a:cubicBezTo>
                      <a:cubicBezTo>
                        <a:pt x="2045" y="429"/>
                        <a:pt x="2069" y="411"/>
                        <a:pt x="2096" y="412"/>
                      </a:cubicBezTo>
                      <a:cubicBezTo>
                        <a:pt x="2109" y="412"/>
                        <a:pt x="2120" y="417"/>
                        <a:pt x="2128" y="427"/>
                      </a:cubicBezTo>
                      <a:cubicBezTo>
                        <a:pt x="2136" y="436"/>
                        <a:pt x="2140" y="446"/>
                        <a:pt x="2140" y="457"/>
                      </a:cubicBezTo>
                      <a:cubicBezTo>
                        <a:pt x="2140" y="482"/>
                        <a:pt x="2120" y="503"/>
                        <a:pt x="2095" y="504"/>
                      </a:cubicBezTo>
                      <a:cubicBezTo>
                        <a:pt x="2073" y="505"/>
                        <a:pt x="2050" y="490"/>
                        <a:pt x="2053" y="465"/>
                      </a:cubicBezTo>
                      <a:cubicBezTo>
                        <a:pt x="2055" y="455"/>
                        <a:pt x="2062" y="445"/>
                        <a:pt x="2072" y="444"/>
                      </a:cubicBezTo>
                      <a:cubicBezTo>
                        <a:pt x="2076" y="444"/>
                        <a:pt x="2079" y="444"/>
                        <a:pt x="2082" y="446"/>
                      </a:cubicBezTo>
                      <a:cubicBezTo>
                        <a:pt x="2082" y="446"/>
                        <a:pt x="2082" y="446"/>
                        <a:pt x="2082" y="446"/>
                      </a:cubicBezTo>
                      <a:cubicBezTo>
                        <a:pt x="2089" y="450"/>
                        <a:pt x="2094" y="459"/>
                        <a:pt x="2089" y="468"/>
                      </a:cubicBezTo>
                      <a:cubicBezTo>
                        <a:pt x="2085" y="476"/>
                        <a:pt x="2075" y="479"/>
                        <a:pt x="2067" y="475"/>
                      </a:cubicBezTo>
                      <a:cubicBezTo>
                        <a:pt x="2059" y="471"/>
                        <a:pt x="2056" y="461"/>
                        <a:pt x="2060" y="453"/>
                      </a:cubicBezTo>
                      <a:cubicBezTo>
                        <a:pt x="2062" y="449"/>
                        <a:pt x="2065" y="447"/>
                        <a:pt x="2068" y="445"/>
                      </a:cubicBezTo>
                      <a:cubicBezTo>
                        <a:pt x="2068" y="445"/>
                        <a:pt x="2068" y="445"/>
                        <a:pt x="2068" y="445"/>
                      </a:cubicBezTo>
                      <a:cubicBezTo>
                        <a:pt x="2060" y="449"/>
                        <a:pt x="2055" y="457"/>
                        <a:pt x="2054" y="465"/>
                      </a:cubicBezTo>
                      <a:cubicBezTo>
                        <a:pt x="2053" y="489"/>
                        <a:pt x="2075" y="502"/>
                        <a:pt x="2096" y="501"/>
                      </a:cubicBezTo>
                      <a:cubicBezTo>
                        <a:pt x="2119" y="500"/>
                        <a:pt x="2138" y="480"/>
                        <a:pt x="2137" y="457"/>
                      </a:cubicBezTo>
                      <a:cubicBezTo>
                        <a:pt x="2137" y="453"/>
                        <a:pt x="2136" y="449"/>
                        <a:pt x="2135" y="445"/>
                      </a:cubicBezTo>
                      <a:cubicBezTo>
                        <a:pt x="2135" y="448"/>
                        <a:pt x="2135" y="450"/>
                        <a:pt x="2135" y="453"/>
                      </a:cubicBezTo>
                      <a:cubicBezTo>
                        <a:pt x="2133" y="461"/>
                        <a:pt x="2126" y="468"/>
                        <a:pt x="2118" y="469"/>
                      </a:cubicBezTo>
                      <a:cubicBezTo>
                        <a:pt x="2110" y="469"/>
                        <a:pt x="2102" y="464"/>
                        <a:pt x="2102" y="455"/>
                      </a:cubicBezTo>
                      <a:cubicBezTo>
                        <a:pt x="2102" y="449"/>
                        <a:pt x="2105" y="445"/>
                        <a:pt x="2110" y="444"/>
                      </a:cubicBezTo>
                      <a:cubicBezTo>
                        <a:pt x="2119" y="441"/>
                        <a:pt x="2124" y="452"/>
                        <a:pt x="2120" y="456"/>
                      </a:cubicBezTo>
                      <a:cubicBezTo>
                        <a:pt x="2120" y="452"/>
                        <a:pt x="2119" y="449"/>
                        <a:pt x="2116" y="448"/>
                      </a:cubicBezTo>
                      <a:cubicBezTo>
                        <a:pt x="2112" y="446"/>
                        <a:pt x="2108" y="448"/>
                        <a:pt x="2106" y="452"/>
                      </a:cubicBezTo>
                      <a:cubicBezTo>
                        <a:pt x="2105" y="456"/>
                        <a:pt x="2107" y="460"/>
                        <a:pt x="2109" y="462"/>
                      </a:cubicBezTo>
                      <a:cubicBezTo>
                        <a:pt x="2114" y="466"/>
                        <a:pt x="2122" y="465"/>
                        <a:pt x="2126" y="461"/>
                      </a:cubicBezTo>
                      <a:cubicBezTo>
                        <a:pt x="2136" y="452"/>
                        <a:pt x="2134" y="438"/>
                        <a:pt x="2126" y="429"/>
                      </a:cubicBezTo>
                      <a:cubicBezTo>
                        <a:pt x="2118" y="420"/>
                        <a:pt x="2108" y="416"/>
                        <a:pt x="2096" y="415"/>
                      </a:cubicBezTo>
                      <a:cubicBezTo>
                        <a:pt x="2059" y="414"/>
                        <a:pt x="2024" y="457"/>
                        <a:pt x="1991" y="480"/>
                      </a:cubicBezTo>
                      <a:cubicBezTo>
                        <a:pt x="1999" y="478"/>
                        <a:pt x="2006" y="478"/>
                        <a:pt x="2016" y="480"/>
                      </a:cubicBezTo>
                      <a:cubicBezTo>
                        <a:pt x="2020" y="481"/>
                        <a:pt x="2023" y="483"/>
                        <a:pt x="2027" y="484"/>
                      </a:cubicBezTo>
                      <a:cubicBezTo>
                        <a:pt x="2026" y="485"/>
                        <a:pt x="2025" y="486"/>
                        <a:pt x="2025" y="487"/>
                      </a:cubicBezTo>
                      <a:cubicBezTo>
                        <a:pt x="2016" y="483"/>
                        <a:pt x="2007" y="482"/>
                        <a:pt x="1997" y="482"/>
                      </a:cubicBezTo>
                      <a:cubicBezTo>
                        <a:pt x="1990" y="483"/>
                        <a:pt x="1984" y="485"/>
                        <a:pt x="1979" y="487"/>
                      </a:cubicBezTo>
                      <a:cubicBezTo>
                        <a:pt x="1986" y="486"/>
                        <a:pt x="1994" y="488"/>
                        <a:pt x="1998" y="491"/>
                      </a:cubicBezTo>
                      <a:cubicBezTo>
                        <a:pt x="2002" y="494"/>
                        <a:pt x="2005" y="498"/>
                        <a:pt x="2006" y="503"/>
                      </a:cubicBezTo>
                      <a:cubicBezTo>
                        <a:pt x="2007" y="511"/>
                        <a:pt x="2002" y="519"/>
                        <a:pt x="1993" y="520"/>
                      </a:cubicBezTo>
                      <a:cubicBezTo>
                        <a:pt x="1987" y="520"/>
                        <a:pt x="1983" y="517"/>
                        <a:pt x="1981" y="512"/>
                      </a:cubicBezTo>
                      <a:cubicBezTo>
                        <a:pt x="1978" y="503"/>
                        <a:pt x="1989" y="498"/>
                        <a:pt x="1993" y="502"/>
                      </a:cubicBezTo>
                      <a:cubicBezTo>
                        <a:pt x="1990" y="501"/>
                        <a:pt x="1986" y="503"/>
                        <a:pt x="1985" y="506"/>
                      </a:cubicBezTo>
                      <a:cubicBezTo>
                        <a:pt x="1983" y="509"/>
                        <a:pt x="1986" y="514"/>
                        <a:pt x="1990" y="515"/>
                      </a:cubicBezTo>
                      <a:cubicBezTo>
                        <a:pt x="1994" y="516"/>
                        <a:pt x="1997" y="515"/>
                        <a:pt x="2000" y="512"/>
                      </a:cubicBezTo>
                      <a:cubicBezTo>
                        <a:pt x="2004" y="507"/>
                        <a:pt x="2002" y="499"/>
                        <a:pt x="1997" y="495"/>
                      </a:cubicBezTo>
                      <a:cubicBezTo>
                        <a:pt x="1994" y="492"/>
                        <a:pt x="1989" y="490"/>
                        <a:pt x="1984" y="489"/>
                      </a:cubicBezTo>
                      <a:cubicBezTo>
                        <a:pt x="1976" y="489"/>
                        <a:pt x="1971" y="492"/>
                        <a:pt x="1964" y="497"/>
                      </a:cubicBezTo>
                      <a:cubicBezTo>
                        <a:pt x="1944" y="509"/>
                        <a:pt x="1922" y="518"/>
                        <a:pt x="1898" y="526"/>
                      </a:cubicBezTo>
                      <a:cubicBezTo>
                        <a:pt x="1894" y="527"/>
                        <a:pt x="1871" y="533"/>
                        <a:pt x="1853" y="536"/>
                      </a:cubicBezTo>
                      <a:cubicBezTo>
                        <a:pt x="1874" y="540"/>
                        <a:pt x="1894" y="549"/>
                        <a:pt x="1911" y="564"/>
                      </a:cubicBezTo>
                      <a:cubicBezTo>
                        <a:pt x="1916" y="568"/>
                        <a:pt x="1920" y="573"/>
                        <a:pt x="1924" y="577"/>
                      </a:cubicBezTo>
                      <a:cubicBezTo>
                        <a:pt x="1930" y="585"/>
                        <a:pt x="1940" y="598"/>
                        <a:pt x="1952" y="592"/>
                      </a:cubicBezTo>
                      <a:cubicBezTo>
                        <a:pt x="1956" y="590"/>
                        <a:pt x="1959" y="584"/>
                        <a:pt x="1957" y="580"/>
                      </a:cubicBezTo>
                      <a:cubicBezTo>
                        <a:pt x="1956" y="577"/>
                        <a:pt x="1954" y="575"/>
                        <a:pt x="1951" y="575"/>
                      </a:cubicBezTo>
                      <a:cubicBezTo>
                        <a:pt x="1947" y="574"/>
                        <a:pt x="1944" y="577"/>
                        <a:pt x="1945" y="581"/>
                      </a:cubicBezTo>
                      <a:cubicBezTo>
                        <a:pt x="1945" y="583"/>
                        <a:pt x="1947" y="585"/>
                        <a:pt x="1950" y="585"/>
                      </a:cubicBezTo>
                      <a:cubicBezTo>
                        <a:pt x="1945" y="588"/>
                        <a:pt x="1939" y="581"/>
                        <a:pt x="1943" y="575"/>
                      </a:cubicBezTo>
                      <a:cubicBezTo>
                        <a:pt x="1946" y="572"/>
                        <a:pt x="1950" y="570"/>
                        <a:pt x="1954" y="572"/>
                      </a:cubicBezTo>
                      <a:cubicBezTo>
                        <a:pt x="1961" y="575"/>
                        <a:pt x="1963" y="582"/>
                        <a:pt x="1960" y="588"/>
                      </a:cubicBezTo>
                      <a:cubicBezTo>
                        <a:pt x="1957" y="594"/>
                        <a:pt x="1950" y="597"/>
                        <a:pt x="1943" y="596"/>
                      </a:cubicBezTo>
                      <a:cubicBezTo>
                        <a:pt x="1941" y="596"/>
                        <a:pt x="1938" y="595"/>
                        <a:pt x="1935" y="593"/>
                      </a:cubicBezTo>
                      <a:cubicBezTo>
                        <a:pt x="1942" y="603"/>
                        <a:pt x="1947" y="612"/>
                        <a:pt x="1951" y="621"/>
                      </a:cubicBezTo>
                      <a:cubicBezTo>
                        <a:pt x="1958" y="637"/>
                        <a:pt x="1961" y="665"/>
                        <a:pt x="1971" y="676"/>
                      </a:cubicBezTo>
                      <a:cubicBezTo>
                        <a:pt x="1973" y="679"/>
                        <a:pt x="1975" y="680"/>
                        <a:pt x="1978" y="681"/>
                      </a:cubicBezTo>
                      <a:cubicBezTo>
                        <a:pt x="1984" y="684"/>
                        <a:pt x="1990" y="684"/>
                        <a:pt x="1996" y="683"/>
                      </a:cubicBezTo>
                      <a:cubicBezTo>
                        <a:pt x="2002" y="681"/>
                        <a:pt x="2007" y="676"/>
                        <a:pt x="2011" y="670"/>
                      </a:cubicBezTo>
                      <a:cubicBezTo>
                        <a:pt x="2014" y="663"/>
                        <a:pt x="2015" y="655"/>
                        <a:pt x="2013" y="647"/>
                      </a:cubicBezTo>
                      <a:cubicBezTo>
                        <a:pt x="2011" y="640"/>
                        <a:pt x="2007" y="634"/>
                        <a:pt x="2000" y="630"/>
                      </a:cubicBezTo>
                      <a:cubicBezTo>
                        <a:pt x="1994" y="626"/>
                        <a:pt x="1986" y="625"/>
                        <a:pt x="1979" y="629"/>
                      </a:cubicBezTo>
                      <a:cubicBezTo>
                        <a:pt x="1974" y="632"/>
                        <a:pt x="1971" y="637"/>
                        <a:pt x="1970" y="642"/>
                      </a:cubicBezTo>
                      <a:cubicBezTo>
                        <a:pt x="1971" y="642"/>
                        <a:pt x="1971" y="641"/>
                        <a:pt x="1971" y="641"/>
                      </a:cubicBezTo>
                      <a:cubicBezTo>
                        <a:pt x="1973" y="632"/>
                        <a:pt x="1986" y="632"/>
                        <a:pt x="1984" y="642"/>
                      </a:cubicBezTo>
                      <a:cubicBezTo>
                        <a:pt x="1983" y="646"/>
                        <a:pt x="1975" y="651"/>
                        <a:pt x="1981" y="660"/>
                      </a:cubicBezTo>
                      <a:cubicBezTo>
                        <a:pt x="1978" y="658"/>
                        <a:pt x="1975" y="655"/>
                        <a:pt x="1973" y="652"/>
                      </a:cubicBezTo>
                      <a:cubicBezTo>
                        <a:pt x="1972" y="651"/>
                        <a:pt x="1971" y="650"/>
                        <a:pt x="1971" y="648"/>
                      </a:cubicBezTo>
                      <a:cubicBezTo>
                        <a:pt x="1968" y="641"/>
                        <a:pt x="1972" y="633"/>
                        <a:pt x="1978" y="628"/>
                      </a:cubicBezTo>
                      <a:cubicBezTo>
                        <a:pt x="1986" y="624"/>
                        <a:pt x="1994" y="625"/>
                        <a:pt x="2001" y="629"/>
                      </a:cubicBezTo>
                      <a:cubicBezTo>
                        <a:pt x="2008" y="633"/>
                        <a:pt x="2013" y="639"/>
                        <a:pt x="2015" y="647"/>
                      </a:cubicBezTo>
                      <a:cubicBezTo>
                        <a:pt x="2017" y="655"/>
                        <a:pt x="2016" y="664"/>
                        <a:pt x="2013" y="671"/>
                      </a:cubicBezTo>
                      <a:cubicBezTo>
                        <a:pt x="2009" y="678"/>
                        <a:pt x="2003" y="683"/>
                        <a:pt x="1996" y="685"/>
                      </a:cubicBezTo>
                      <a:cubicBezTo>
                        <a:pt x="1990" y="687"/>
                        <a:pt x="1983" y="687"/>
                        <a:pt x="1977" y="684"/>
                      </a:cubicBezTo>
                      <a:cubicBezTo>
                        <a:pt x="1973" y="683"/>
                        <a:pt x="1971" y="681"/>
                        <a:pt x="1968" y="678"/>
                      </a:cubicBezTo>
                      <a:cubicBezTo>
                        <a:pt x="1967" y="678"/>
                        <a:pt x="1967" y="678"/>
                        <a:pt x="1967" y="678"/>
                      </a:cubicBezTo>
                      <a:cubicBezTo>
                        <a:pt x="1967" y="678"/>
                        <a:pt x="1968" y="678"/>
                        <a:pt x="1968" y="679"/>
                      </a:cubicBezTo>
                      <a:cubicBezTo>
                        <a:pt x="1968" y="680"/>
                        <a:pt x="1968" y="680"/>
                        <a:pt x="1968" y="680"/>
                      </a:cubicBezTo>
                      <a:cubicBezTo>
                        <a:pt x="1969" y="685"/>
                        <a:pt x="1969" y="691"/>
                        <a:pt x="1969" y="696"/>
                      </a:cubicBezTo>
                      <a:cubicBezTo>
                        <a:pt x="1969" y="710"/>
                        <a:pt x="1966" y="728"/>
                        <a:pt x="1953" y="736"/>
                      </a:cubicBezTo>
                      <a:cubicBezTo>
                        <a:pt x="1948" y="740"/>
                        <a:pt x="1942" y="740"/>
                        <a:pt x="1936" y="739"/>
                      </a:cubicBezTo>
                      <a:cubicBezTo>
                        <a:pt x="1934" y="739"/>
                        <a:pt x="1934" y="739"/>
                        <a:pt x="1934" y="739"/>
                      </a:cubicBezTo>
                      <a:cubicBezTo>
                        <a:pt x="1927" y="737"/>
                        <a:pt x="1921" y="733"/>
                        <a:pt x="1917" y="727"/>
                      </a:cubicBezTo>
                      <a:cubicBezTo>
                        <a:pt x="1913" y="722"/>
                        <a:pt x="1911" y="715"/>
                        <a:pt x="1912" y="708"/>
                      </a:cubicBezTo>
                      <a:cubicBezTo>
                        <a:pt x="1913" y="701"/>
                        <a:pt x="1917" y="695"/>
                        <a:pt x="1923" y="692"/>
                      </a:cubicBezTo>
                      <a:cubicBezTo>
                        <a:pt x="1928" y="689"/>
                        <a:pt x="1933" y="690"/>
                        <a:pt x="1937" y="692"/>
                      </a:cubicBezTo>
                      <a:cubicBezTo>
                        <a:pt x="1942" y="694"/>
                        <a:pt x="1945" y="699"/>
                        <a:pt x="1946" y="704"/>
                      </a:cubicBezTo>
                      <a:cubicBezTo>
                        <a:pt x="1947" y="707"/>
                        <a:pt x="1946" y="710"/>
                        <a:pt x="1945" y="712"/>
                      </a:cubicBezTo>
                      <a:cubicBezTo>
                        <a:pt x="1946" y="710"/>
                        <a:pt x="1947" y="707"/>
                        <a:pt x="1946" y="704"/>
                      </a:cubicBezTo>
                      <a:cubicBezTo>
                        <a:pt x="1945" y="699"/>
                        <a:pt x="1942" y="695"/>
                        <a:pt x="1937" y="692"/>
                      </a:cubicBezTo>
                      <a:cubicBezTo>
                        <a:pt x="1932" y="690"/>
                        <a:pt x="1928" y="690"/>
                        <a:pt x="1924" y="692"/>
                      </a:cubicBezTo>
                      <a:cubicBezTo>
                        <a:pt x="1918" y="696"/>
                        <a:pt x="1914" y="702"/>
                        <a:pt x="1913" y="709"/>
                      </a:cubicBezTo>
                      <a:cubicBezTo>
                        <a:pt x="1913" y="715"/>
                        <a:pt x="1914" y="721"/>
                        <a:pt x="1918" y="726"/>
                      </a:cubicBezTo>
                      <a:cubicBezTo>
                        <a:pt x="1923" y="732"/>
                        <a:pt x="1929" y="735"/>
                        <a:pt x="1936" y="737"/>
                      </a:cubicBezTo>
                      <a:cubicBezTo>
                        <a:pt x="1942" y="738"/>
                        <a:pt x="1947" y="737"/>
                        <a:pt x="1952" y="733"/>
                      </a:cubicBezTo>
                      <a:cubicBezTo>
                        <a:pt x="1963" y="725"/>
                        <a:pt x="1966" y="706"/>
                        <a:pt x="1965" y="693"/>
                      </a:cubicBezTo>
                      <a:cubicBezTo>
                        <a:pt x="1965" y="687"/>
                        <a:pt x="1963" y="679"/>
                        <a:pt x="1961" y="671"/>
                      </a:cubicBezTo>
                      <a:cubicBezTo>
                        <a:pt x="1961" y="673"/>
                        <a:pt x="1961" y="674"/>
                        <a:pt x="1961" y="675"/>
                      </a:cubicBezTo>
                      <a:cubicBezTo>
                        <a:pt x="1958" y="682"/>
                        <a:pt x="1952" y="686"/>
                        <a:pt x="1945" y="686"/>
                      </a:cubicBezTo>
                      <a:cubicBezTo>
                        <a:pt x="1939" y="686"/>
                        <a:pt x="1933" y="681"/>
                        <a:pt x="1934" y="673"/>
                      </a:cubicBezTo>
                      <a:cubicBezTo>
                        <a:pt x="1935" y="669"/>
                        <a:pt x="1938" y="666"/>
                        <a:pt x="1942" y="665"/>
                      </a:cubicBezTo>
                      <a:cubicBezTo>
                        <a:pt x="1949" y="664"/>
                        <a:pt x="1952" y="673"/>
                        <a:pt x="1948" y="676"/>
                      </a:cubicBezTo>
                      <a:cubicBezTo>
                        <a:pt x="1949" y="673"/>
                        <a:pt x="1948" y="671"/>
                        <a:pt x="1946" y="669"/>
                      </a:cubicBezTo>
                      <a:cubicBezTo>
                        <a:pt x="1943" y="667"/>
                        <a:pt x="1939" y="669"/>
                        <a:pt x="1938" y="672"/>
                      </a:cubicBezTo>
                      <a:cubicBezTo>
                        <a:pt x="1937" y="674"/>
                        <a:pt x="1937" y="678"/>
                        <a:pt x="1939" y="680"/>
                      </a:cubicBezTo>
                      <a:cubicBezTo>
                        <a:pt x="1943" y="684"/>
                        <a:pt x="1949" y="683"/>
                        <a:pt x="1953" y="680"/>
                      </a:cubicBezTo>
                      <a:cubicBezTo>
                        <a:pt x="1956" y="678"/>
                        <a:pt x="1957" y="674"/>
                        <a:pt x="1958" y="670"/>
                      </a:cubicBezTo>
                      <a:cubicBezTo>
                        <a:pt x="1962" y="656"/>
                        <a:pt x="1948" y="617"/>
                        <a:pt x="1939" y="607"/>
                      </a:cubicBezTo>
                      <a:cubicBezTo>
                        <a:pt x="1944" y="620"/>
                        <a:pt x="1944" y="635"/>
                        <a:pt x="1940" y="650"/>
                      </a:cubicBezTo>
                      <a:cubicBezTo>
                        <a:pt x="1929" y="684"/>
                        <a:pt x="1892" y="716"/>
                        <a:pt x="1856" y="701"/>
                      </a:cubicBezTo>
                      <a:cubicBezTo>
                        <a:pt x="1844" y="696"/>
                        <a:pt x="1835" y="684"/>
                        <a:pt x="1837" y="671"/>
                      </a:cubicBezTo>
                      <a:cubicBezTo>
                        <a:pt x="1839" y="661"/>
                        <a:pt x="1847" y="653"/>
                        <a:pt x="1857" y="653"/>
                      </a:cubicBezTo>
                      <a:cubicBezTo>
                        <a:pt x="1867" y="653"/>
                        <a:pt x="1875" y="659"/>
                        <a:pt x="1878" y="669"/>
                      </a:cubicBezTo>
                      <a:cubicBezTo>
                        <a:pt x="1879" y="674"/>
                        <a:pt x="1878" y="680"/>
                        <a:pt x="1874" y="685"/>
                      </a:cubicBezTo>
                      <a:cubicBezTo>
                        <a:pt x="1873" y="687"/>
                        <a:pt x="1871" y="688"/>
                        <a:pt x="1870" y="689"/>
                      </a:cubicBezTo>
                      <a:cubicBezTo>
                        <a:pt x="1865" y="691"/>
                        <a:pt x="1859" y="692"/>
                        <a:pt x="1854" y="689"/>
                      </a:cubicBezTo>
                      <a:cubicBezTo>
                        <a:pt x="1847" y="685"/>
                        <a:pt x="1844" y="676"/>
                        <a:pt x="1848" y="668"/>
                      </a:cubicBezTo>
                      <a:cubicBezTo>
                        <a:pt x="1852" y="660"/>
                        <a:pt x="1861" y="657"/>
                        <a:pt x="1869" y="661"/>
                      </a:cubicBezTo>
                      <a:cubicBezTo>
                        <a:pt x="1873" y="663"/>
                        <a:pt x="1876" y="667"/>
                        <a:pt x="1877" y="671"/>
                      </a:cubicBezTo>
                      <a:cubicBezTo>
                        <a:pt x="1877" y="671"/>
                        <a:pt x="1877" y="670"/>
                        <a:pt x="1876" y="669"/>
                      </a:cubicBezTo>
                      <a:cubicBezTo>
                        <a:pt x="1874" y="660"/>
                        <a:pt x="1866" y="655"/>
                        <a:pt x="1857" y="655"/>
                      </a:cubicBezTo>
                      <a:cubicBezTo>
                        <a:pt x="1848" y="656"/>
                        <a:pt x="1842" y="663"/>
                        <a:pt x="1840" y="672"/>
                      </a:cubicBezTo>
                      <a:cubicBezTo>
                        <a:pt x="1839" y="683"/>
                        <a:pt x="1847" y="693"/>
                        <a:pt x="1857" y="697"/>
                      </a:cubicBezTo>
                      <a:cubicBezTo>
                        <a:pt x="1891" y="710"/>
                        <a:pt x="1925" y="679"/>
                        <a:pt x="1934" y="649"/>
                      </a:cubicBezTo>
                      <a:cubicBezTo>
                        <a:pt x="1943" y="617"/>
                        <a:pt x="1930" y="589"/>
                        <a:pt x="1907" y="568"/>
                      </a:cubicBezTo>
                      <a:cubicBezTo>
                        <a:pt x="1858" y="526"/>
                        <a:pt x="1793" y="537"/>
                        <a:pt x="1740" y="565"/>
                      </a:cubicBezTo>
                      <a:cubicBezTo>
                        <a:pt x="1721" y="575"/>
                        <a:pt x="1707" y="585"/>
                        <a:pt x="1692" y="601"/>
                      </a:cubicBezTo>
                      <a:cubicBezTo>
                        <a:pt x="1678" y="618"/>
                        <a:pt x="1667" y="639"/>
                        <a:pt x="1667" y="658"/>
                      </a:cubicBezTo>
                      <a:cubicBezTo>
                        <a:pt x="1667" y="658"/>
                        <a:pt x="1667" y="658"/>
                        <a:pt x="1667" y="658"/>
                      </a:cubicBezTo>
                      <a:cubicBezTo>
                        <a:pt x="1668" y="645"/>
                        <a:pt x="1675" y="632"/>
                        <a:pt x="1683" y="623"/>
                      </a:cubicBezTo>
                      <a:cubicBezTo>
                        <a:pt x="1700" y="605"/>
                        <a:pt x="1732" y="591"/>
                        <a:pt x="1757" y="595"/>
                      </a:cubicBezTo>
                      <a:cubicBezTo>
                        <a:pt x="1756" y="597"/>
                        <a:pt x="1756" y="599"/>
                        <a:pt x="1756" y="600"/>
                      </a:cubicBezTo>
                      <a:cubicBezTo>
                        <a:pt x="1732" y="597"/>
                        <a:pt x="1703" y="608"/>
                        <a:pt x="1686" y="625"/>
                      </a:cubicBezTo>
                      <a:cubicBezTo>
                        <a:pt x="1675" y="637"/>
                        <a:pt x="1665" y="656"/>
                        <a:pt x="1672" y="672"/>
                      </a:cubicBezTo>
                      <a:cubicBezTo>
                        <a:pt x="1674" y="677"/>
                        <a:pt x="1676" y="680"/>
                        <a:pt x="1681" y="683"/>
                      </a:cubicBezTo>
                      <a:cubicBezTo>
                        <a:pt x="1685" y="685"/>
                        <a:pt x="1689" y="686"/>
                        <a:pt x="1694" y="685"/>
                      </a:cubicBezTo>
                      <a:cubicBezTo>
                        <a:pt x="1699" y="684"/>
                        <a:pt x="1702" y="682"/>
                        <a:pt x="1705" y="678"/>
                      </a:cubicBezTo>
                      <a:cubicBezTo>
                        <a:pt x="1707" y="674"/>
                        <a:pt x="1708" y="670"/>
                        <a:pt x="1706" y="666"/>
                      </a:cubicBezTo>
                      <a:cubicBezTo>
                        <a:pt x="1705" y="662"/>
                        <a:pt x="1702" y="660"/>
                        <a:pt x="1698" y="659"/>
                      </a:cubicBezTo>
                      <a:cubicBezTo>
                        <a:pt x="1696" y="658"/>
                        <a:pt x="1695" y="659"/>
                        <a:pt x="1693" y="659"/>
                      </a:cubicBezTo>
                      <a:cubicBezTo>
                        <a:pt x="1692" y="660"/>
                        <a:pt x="1691" y="661"/>
                        <a:pt x="1690" y="663"/>
                      </a:cubicBezTo>
                      <a:cubicBezTo>
                        <a:pt x="1689" y="664"/>
                        <a:pt x="1689" y="665"/>
                        <a:pt x="1690" y="667"/>
                      </a:cubicBezTo>
                      <a:cubicBezTo>
                        <a:pt x="1690" y="668"/>
                        <a:pt x="1691" y="669"/>
                        <a:pt x="1692" y="669"/>
                      </a:cubicBezTo>
                      <a:cubicBezTo>
                        <a:pt x="1691" y="669"/>
                        <a:pt x="1690" y="668"/>
                        <a:pt x="1689" y="667"/>
                      </a:cubicBezTo>
                      <a:cubicBezTo>
                        <a:pt x="1689" y="665"/>
                        <a:pt x="1689" y="664"/>
                        <a:pt x="1690" y="663"/>
                      </a:cubicBezTo>
                      <a:cubicBezTo>
                        <a:pt x="1691" y="661"/>
                        <a:pt x="1692" y="660"/>
                        <a:pt x="1693" y="659"/>
                      </a:cubicBezTo>
                      <a:cubicBezTo>
                        <a:pt x="1695" y="658"/>
                        <a:pt x="1696" y="658"/>
                        <a:pt x="1698" y="658"/>
                      </a:cubicBezTo>
                      <a:cubicBezTo>
                        <a:pt x="1702" y="659"/>
                        <a:pt x="1705" y="662"/>
                        <a:pt x="1707" y="666"/>
                      </a:cubicBezTo>
                      <a:cubicBezTo>
                        <a:pt x="1709" y="670"/>
                        <a:pt x="1708" y="675"/>
                        <a:pt x="1705" y="679"/>
                      </a:cubicBezTo>
                      <a:cubicBezTo>
                        <a:pt x="1703" y="683"/>
                        <a:pt x="1699" y="685"/>
                        <a:pt x="1695" y="687"/>
                      </a:cubicBezTo>
                      <a:cubicBezTo>
                        <a:pt x="1689" y="688"/>
                        <a:pt x="1684" y="687"/>
                        <a:pt x="1680" y="684"/>
                      </a:cubicBezTo>
                      <a:cubicBezTo>
                        <a:pt x="1677" y="682"/>
                        <a:pt x="1675" y="680"/>
                        <a:pt x="1673" y="678"/>
                      </a:cubicBezTo>
                      <a:cubicBezTo>
                        <a:pt x="1674" y="680"/>
                        <a:pt x="1675" y="682"/>
                        <a:pt x="1677" y="684"/>
                      </a:cubicBezTo>
                      <a:cubicBezTo>
                        <a:pt x="1686" y="695"/>
                        <a:pt x="1696" y="700"/>
                        <a:pt x="1709" y="704"/>
                      </a:cubicBezTo>
                      <a:cubicBezTo>
                        <a:pt x="1725" y="709"/>
                        <a:pt x="1736" y="709"/>
                        <a:pt x="1753" y="707"/>
                      </a:cubicBezTo>
                      <a:cubicBezTo>
                        <a:pt x="1782" y="703"/>
                        <a:pt x="1816" y="692"/>
                        <a:pt x="1843" y="708"/>
                      </a:cubicBezTo>
                      <a:cubicBezTo>
                        <a:pt x="1847" y="710"/>
                        <a:pt x="1851" y="713"/>
                        <a:pt x="1855" y="717"/>
                      </a:cubicBezTo>
                      <a:cubicBezTo>
                        <a:pt x="1858" y="720"/>
                        <a:pt x="1861" y="725"/>
                        <a:pt x="1866" y="729"/>
                      </a:cubicBezTo>
                      <a:cubicBezTo>
                        <a:pt x="1875" y="738"/>
                        <a:pt x="1886" y="735"/>
                        <a:pt x="1890" y="729"/>
                      </a:cubicBezTo>
                      <a:cubicBezTo>
                        <a:pt x="1891" y="726"/>
                        <a:pt x="1892" y="722"/>
                        <a:pt x="1890" y="720"/>
                      </a:cubicBezTo>
                      <a:cubicBezTo>
                        <a:pt x="1889" y="717"/>
                        <a:pt x="1886" y="715"/>
                        <a:pt x="1883" y="715"/>
                      </a:cubicBezTo>
                      <a:cubicBezTo>
                        <a:pt x="1880" y="715"/>
                        <a:pt x="1877" y="718"/>
                        <a:pt x="1878" y="722"/>
                      </a:cubicBezTo>
                      <a:cubicBezTo>
                        <a:pt x="1878" y="724"/>
                        <a:pt x="1881" y="726"/>
                        <a:pt x="1883" y="726"/>
                      </a:cubicBezTo>
                      <a:cubicBezTo>
                        <a:pt x="1880" y="727"/>
                        <a:pt x="1877" y="725"/>
                        <a:pt x="1876" y="722"/>
                      </a:cubicBezTo>
                      <a:cubicBezTo>
                        <a:pt x="1875" y="720"/>
                        <a:pt x="1876" y="717"/>
                        <a:pt x="1878" y="716"/>
                      </a:cubicBezTo>
                      <a:cubicBezTo>
                        <a:pt x="1883" y="710"/>
                        <a:pt x="1893" y="714"/>
                        <a:pt x="1894" y="721"/>
                      </a:cubicBezTo>
                      <a:cubicBezTo>
                        <a:pt x="1895" y="725"/>
                        <a:pt x="1893" y="730"/>
                        <a:pt x="1889" y="734"/>
                      </a:cubicBezTo>
                      <a:cubicBezTo>
                        <a:pt x="1884" y="739"/>
                        <a:pt x="1875" y="739"/>
                        <a:pt x="1868" y="733"/>
                      </a:cubicBezTo>
                      <a:cubicBezTo>
                        <a:pt x="1869" y="736"/>
                        <a:pt x="1871" y="738"/>
                        <a:pt x="1872" y="741"/>
                      </a:cubicBezTo>
                      <a:cubicBezTo>
                        <a:pt x="1876" y="744"/>
                        <a:pt x="1882" y="747"/>
                        <a:pt x="1888" y="746"/>
                      </a:cubicBezTo>
                      <a:cubicBezTo>
                        <a:pt x="1898" y="744"/>
                        <a:pt x="1903" y="734"/>
                        <a:pt x="1902" y="724"/>
                      </a:cubicBezTo>
                      <a:cubicBezTo>
                        <a:pt x="1901" y="718"/>
                        <a:pt x="1899" y="712"/>
                        <a:pt x="1903" y="705"/>
                      </a:cubicBezTo>
                      <a:cubicBezTo>
                        <a:pt x="1905" y="699"/>
                        <a:pt x="1910" y="695"/>
                        <a:pt x="1917" y="694"/>
                      </a:cubicBezTo>
                      <a:cubicBezTo>
                        <a:pt x="1901" y="705"/>
                        <a:pt x="1912" y="716"/>
                        <a:pt x="1911" y="730"/>
                      </a:cubicBezTo>
                      <a:cubicBezTo>
                        <a:pt x="1910" y="738"/>
                        <a:pt x="1906" y="746"/>
                        <a:pt x="1899" y="749"/>
                      </a:cubicBezTo>
                      <a:cubicBezTo>
                        <a:pt x="1893" y="752"/>
                        <a:pt x="1881" y="752"/>
                        <a:pt x="1874" y="744"/>
                      </a:cubicBezTo>
                      <a:cubicBezTo>
                        <a:pt x="1875" y="745"/>
                        <a:pt x="1875" y="745"/>
                        <a:pt x="1875" y="746"/>
                      </a:cubicBezTo>
                      <a:cubicBezTo>
                        <a:pt x="1882" y="761"/>
                        <a:pt x="1881" y="775"/>
                        <a:pt x="1872" y="789"/>
                      </a:cubicBezTo>
                      <a:cubicBezTo>
                        <a:pt x="1870" y="792"/>
                        <a:pt x="1868" y="794"/>
                        <a:pt x="1866" y="796"/>
                      </a:cubicBezTo>
                      <a:cubicBezTo>
                        <a:pt x="1865" y="795"/>
                        <a:pt x="1865" y="794"/>
                        <a:pt x="1864" y="794"/>
                      </a:cubicBezTo>
                      <a:cubicBezTo>
                        <a:pt x="1866" y="792"/>
                        <a:pt x="1868" y="790"/>
                        <a:pt x="1870" y="787"/>
                      </a:cubicBezTo>
                      <a:cubicBezTo>
                        <a:pt x="1878" y="774"/>
                        <a:pt x="1878" y="761"/>
                        <a:pt x="1872" y="747"/>
                      </a:cubicBezTo>
                      <a:cubicBezTo>
                        <a:pt x="1871" y="745"/>
                        <a:pt x="1870" y="744"/>
                        <a:pt x="1869" y="742"/>
                      </a:cubicBezTo>
                      <a:cubicBezTo>
                        <a:pt x="1871" y="748"/>
                        <a:pt x="1870" y="754"/>
                        <a:pt x="1869" y="759"/>
                      </a:cubicBezTo>
                      <a:cubicBezTo>
                        <a:pt x="1867" y="763"/>
                        <a:pt x="1866" y="766"/>
                        <a:pt x="1863" y="769"/>
                      </a:cubicBezTo>
                      <a:cubicBezTo>
                        <a:pt x="1860" y="771"/>
                        <a:pt x="1858" y="773"/>
                        <a:pt x="1855" y="774"/>
                      </a:cubicBezTo>
                      <a:cubicBezTo>
                        <a:pt x="1846" y="777"/>
                        <a:pt x="1836" y="774"/>
                        <a:pt x="1834" y="765"/>
                      </a:cubicBezTo>
                      <a:cubicBezTo>
                        <a:pt x="1833" y="761"/>
                        <a:pt x="1833" y="758"/>
                        <a:pt x="1835" y="754"/>
                      </a:cubicBezTo>
                      <a:cubicBezTo>
                        <a:pt x="1836" y="752"/>
                        <a:pt x="1837" y="751"/>
                        <a:pt x="1839" y="750"/>
                      </a:cubicBezTo>
                      <a:cubicBezTo>
                        <a:pt x="1842" y="749"/>
                        <a:pt x="1845" y="748"/>
                        <a:pt x="1848" y="749"/>
                      </a:cubicBezTo>
                      <a:cubicBezTo>
                        <a:pt x="1850" y="749"/>
                        <a:pt x="1851" y="750"/>
                        <a:pt x="1852" y="751"/>
                      </a:cubicBezTo>
                      <a:cubicBezTo>
                        <a:pt x="1853" y="751"/>
                        <a:pt x="1853" y="752"/>
                        <a:pt x="1854" y="753"/>
                      </a:cubicBezTo>
                      <a:cubicBezTo>
                        <a:pt x="1855" y="755"/>
                        <a:pt x="1856" y="758"/>
                        <a:pt x="1854" y="760"/>
                      </a:cubicBezTo>
                      <a:cubicBezTo>
                        <a:pt x="1853" y="762"/>
                        <a:pt x="1852" y="763"/>
                        <a:pt x="1850" y="763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50" y="763"/>
                        <a:pt x="1850" y="763"/>
                        <a:pt x="1850" y="763"/>
                      </a:cubicBezTo>
                      <a:cubicBezTo>
                        <a:pt x="1852" y="763"/>
                        <a:pt x="1853" y="762"/>
                        <a:pt x="1854" y="760"/>
                      </a:cubicBezTo>
                      <a:cubicBezTo>
                        <a:pt x="1855" y="758"/>
                        <a:pt x="1855" y="756"/>
                        <a:pt x="1854" y="754"/>
                      </a:cubicBezTo>
                      <a:cubicBezTo>
                        <a:pt x="1853" y="753"/>
                        <a:pt x="1852" y="752"/>
                        <a:pt x="1851" y="751"/>
                      </a:cubicBezTo>
                      <a:cubicBezTo>
                        <a:pt x="1850" y="751"/>
                        <a:pt x="1849" y="750"/>
                        <a:pt x="1848" y="750"/>
                      </a:cubicBezTo>
                      <a:cubicBezTo>
                        <a:pt x="1845" y="749"/>
                        <a:pt x="1842" y="750"/>
                        <a:pt x="1840" y="752"/>
                      </a:cubicBezTo>
                      <a:cubicBezTo>
                        <a:pt x="1839" y="753"/>
                        <a:pt x="1838" y="754"/>
                        <a:pt x="1837" y="755"/>
                      </a:cubicBezTo>
                      <a:cubicBezTo>
                        <a:pt x="1835" y="758"/>
                        <a:pt x="1835" y="761"/>
                        <a:pt x="1836" y="764"/>
                      </a:cubicBezTo>
                      <a:cubicBezTo>
                        <a:pt x="1839" y="772"/>
                        <a:pt x="1847" y="774"/>
                        <a:pt x="1853" y="771"/>
                      </a:cubicBezTo>
                      <a:cubicBezTo>
                        <a:pt x="1856" y="770"/>
                        <a:pt x="1858" y="768"/>
                        <a:pt x="1860" y="766"/>
                      </a:cubicBezTo>
                      <a:cubicBezTo>
                        <a:pt x="1863" y="764"/>
                        <a:pt x="1864" y="761"/>
                        <a:pt x="1865" y="758"/>
                      </a:cubicBezTo>
                      <a:cubicBezTo>
                        <a:pt x="1866" y="755"/>
                        <a:pt x="1866" y="751"/>
                        <a:pt x="1866" y="748"/>
                      </a:cubicBezTo>
                      <a:cubicBezTo>
                        <a:pt x="1866" y="743"/>
                        <a:pt x="1864" y="738"/>
                        <a:pt x="1862" y="733"/>
                      </a:cubicBezTo>
                      <a:cubicBezTo>
                        <a:pt x="1857" y="724"/>
                        <a:pt x="1849" y="716"/>
                        <a:pt x="1841" y="712"/>
                      </a:cubicBezTo>
                      <a:cubicBezTo>
                        <a:pt x="1818" y="699"/>
                        <a:pt x="1789" y="706"/>
                        <a:pt x="1764" y="710"/>
                      </a:cubicBezTo>
                      <a:cubicBezTo>
                        <a:pt x="1768" y="710"/>
                        <a:pt x="1773" y="709"/>
                        <a:pt x="1777" y="710"/>
                      </a:cubicBezTo>
                      <a:cubicBezTo>
                        <a:pt x="1791" y="711"/>
                        <a:pt x="1807" y="722"/>
                        <a:pt x="1808" y="737"/>
                      </a:cubicBezTo>
                      <a:cubicBezTo>
                        <a:pt x="1809" y="747"/>
                        <a:pt x="1805" y="756"/>
                        <a:pt x="1812" y="764"/>
                      </a:cubicBezTo>
                      <a:cubicBezTo>
                        <a:pt x="1805" y="767"/>
                        <a:pt x="1793" y="761"/>
                        <a:pt x="1790" y="750"/>
                      </a:cubicBezTo>
                      <a:cubicBezTo>
                        <a:pt x="1786" y="739"/>
                        <a:pt x="1790" y="720"/>
                        <a:pt x="1775" y="715"/>
                      </a:cubicBezTo>
                      <a:cubicBezTo>
                        <a:pt x="1767" y="712"/>
                        <a:pt x="1757" y="714"/>
                        <a:pt x="1754" y="712"/>
                      </a:cubicBezTo>
                      <a:cubicBezTo>
                        <a:pt x="1755" y="712"/>
                        <a:pt x="1755" y="711"/>
                        <a:pt x="1756" y="711"/>
                      </a:cubicBezTo>
                      <a:cubicBezTo>
                        <a:pt x="1755" y="711"/>
                        <a:pt x="1754" y="712"/>
                        <a:pt x="1753" y="712"/>
                      </a:cubicBezTo>
                      <a:cubicBezTo>
                        <a:pt x="1736" y="713"/>
                        <a:pt x="1724" y="713"/>
                        <a:pt x="1708" y="708"/>
                      </a:cubicBezTo>
                      <a:cubicBezTo>
                        <a:pt x="1694" y="703"/>
                        <a:pt x="1684" y="697"/>
                        <a:pt x="1675" y="686"/>
                      </a:cubicBezTo>
                      <a:cubicBezTo>
                        <a:pt x="1669" y="677"/>
                        <a:pt x="1666" y="667"/>
                        <a:pt x="1665" y="658"/>
                      </a:cubicBezTo>
                      <a:cubicBezTo>
                        <a:pt x="1665" y="638"/>
                        <a:pt x="1676" y="616"/>
                        <a:pt x="1690" y="599"/>
                      </a:cubicBezTo>
                      <a:cubicBezTo>
                        <a:pt x="1696" y="592"/>
                        <a:pt x="1702" y="586"/>
                        <a:pt x="1708" y="581"/>
                      </a:cubicBezTo>
                      <a:cubicBezTo>
                        <a:pt x="1720" y="571"/>
                        <a:pt x="1734" y="565"/>
                        <a:pt x="1743" y="552"/>
                      </a:cubicBezTo>
                      <a:cubicBezTo>
                        <a:pt x="1747" y="546"/>
                        <a:pt x="1752" y="538"/>
                        <a:pt x="1751" y="531"/>
                      </a:cubicBezTo>
                      <a:cubicBezTo>
                        <a:pt x="1750" y="527"/>
                        <a:pt x="1746" y="521"/>
                        <a:pt x="1742" y="522"/>
                      </a:cubicBezTo>
                      <a:cubicBezTo>
                        <a:pt x="1740" y="522"/>
                        <a:pt x="1739" y="523"/>
                        <a:pt x="1738" y="525"/>
                      </a:cubicBezTo>
                      <a:cubicBezTo>
                        <a:pt x="1738" y="527"/>
                        <a:pt x="1739" y="528"/>
                        <a:pt x="1740" y="528"/>
                      </a:cubicBezTo>
                      <a:cubicBezTo>
                        <a:pt x="1742" y="529"/>
                        <a:pt x="1743" y="529"/>
                        <a:pt x="1743" y="528"/>
                      </a:cubicBezTo>
                      <a:cubicBezTo>
                        <a:pt x="1744" y="527"/>
                        <a:pt x="1745" y="526"/>
                        <a:pt x="1743" y="525"/>
                      </a:cubicBezTo>
                      <a:cubicBezTo>
                        <a:pt x="1743" y="525"/>
                        <a:pt x="1742" y="524"/>
                        <a:pt x="1741" y="525"/>
                      </a:cubicBezTo>
                      <a:cubicBezTo>
                        <a:pt x="1741" y="524"/>
                        <a:pt x="1743" y="523"/>
                        <a:pt x="1744" y="524"/>
                      </a:cubicBezTo>
                      <a:cubicBezTo>
                        <a:pt x="1745" y="524"/>
                        <a:pt x="1746" y="526"/>
                        <a:pt x="1746" y="527"/>
                      </a:cubicBezTo>
                      <a:cubicBezTo>
                        <a:pt x="1746" y="530"/>
                        <a:pt x="1744" y="532"/>
                        <a:pt x="1741" y="532"/>
                      </a:cubicBezTo>
                      <a:cubicBezTo>
                        <a:pt x="1739" y="532"/>
                        <a:pt x="1737" y="531"/>
                        <a:pt x="1736" y="529"/>
                      </a:cubicBezTo>
                      <a:cubicBezTo>
                        <a:pt x="1734" y="528"/>
                        <a:pt x="1734" y="526"/>
                        <a:pt x="1735" y="524"/>
                      </a:cubicBezTo>
                      <a:cubicBezTo>
                        <a:pt x="1735" y="521"/>
                        <a:pt x="1738" y="519"/>
                        <a:pt x="1740" y="519"/>
                      </a:cubicBezTo>
                      <a:cubicBezTo>
                        <a:pt x="1746" y="518"/>
                        <a:pt x="1749" y="523"/>
                        <a:pt x="1751" y="527"/>
                      </a:cubicBezTo>
                      <a:cubicBezTo>
                        <a:pt x="1752" y="529"/>
                        <a:pt x="1752" y="532"/>
                        <a:pt x="1752" y="534"/>
                      </a:cubicBezTo>
                      <a:cubicBezTo>
                        <a:pt x="1755" y="524"/>
                        <a:pt x="1752" y="515"/>
                        <a:pt x="1745" y="508"/>
                      </a:cubicBezTo>
                      <a:cubicBezTo>
                        <a:pt x="1741" y="504"/>
                        <a:pt x="1736" y="501"/>
                        <a:pt x="1729" y="501"/>
                      </a:cubicBezTo>
                      <a:cubicBezTo>
                        <a:pt x="1729" y="501"/>
                        <a:pt x="1729" y="501"/>
                        <a:pt x="1729" y="501"/>
                      </a:cubicBezTo>
                      <a:cubicBezTo>
                        <a:pt x="1735" y="502"/>
                        <a:pt x="1739" y="508"/>
                        <a:pt x="1734" y="514"/>
                      </a:cubicBezTo>
                      <a:cubicBezTo>
                        <a:pt x="1730" y="519"/>
                        <a:pt x="1718" y="521"/>
                        <a:pt x="1720" y="535"/>
                      </a:cubicBezTo>
                      <a:close/>
                      <a:moveTo>
                        <a:pt x="1873" y="206"/>
                      </a:moveTo>
                      <a:cubicBezTo>
                        <a:pt x="1851" y="224"/>
                        <a:pt x="1851" y="248"/>
                        <a:pt x="1844" y="259"/>
                      </a:cubicBezTo>
                      <a:cubicBezTo>
                        <a:pt x="1837" y="272"/>
                        <a:pt x="1822" y="263"/>
                        <a:pt x="1827" y="248"/>
                      </a:cubicBezTo>
                      <a:cubicBezTo>
                        <a:pt x="1833" y="231"/>
                        <a:pt x="1853" y="215"/>
                        <a:pt x="1873" y="206"/>
                      </a:cubicBezTo>
                      <a:close/>
                      <a:moveTo>
                        <a:pt x="1728" y="217"/>
                      </a:moveTo>
                      <a:cubicBezTo>
                        <a:pt x="1716" y="213"/>
                        <a:pt x="1698" y="193"/>
                        <a:pt x="1696" y="177"/>
                      </a:cubicBezTo>
                      <a:cubicBezTo>
                        <a:pt x="1694" y="161"/>
                        <a:pt x="1707" y="156"/>
                        <a:pt x="1712" y="173"/>
                      </a:cubicBezTo>
                      <a:cubicBezTo>
                        <a:pt x="1716" y="186"/>
                        <a:pt x="1717" y="208"/>
                        <a:pt x="1728" y="217"/>
                      </a:cubicBezTo>
                      <a:close/>
                      <a:moveTo>
                        <a:pt x="1789" y="340"/>
                      </a:moveTo>
                      <a:cubicBezTo>
                        <a:pt x="1792" y="339"/>
                        <a:pt x="1793" y="337"/>
                        <a:pt x="1793" y="335"/>
                      </a:cubicBezTo>
                      <a:cubicBezTo>
                        <a:pt x="1792" y="333"/>
                        <a:pt x="1790" y="332"/>
                        <a:pt x="1788" y="332"/>
                      </a:cubicBezTo>
                      <a:cubicBezTo>
                        <a:pt x="1786" y="333"/>
                        <a:pt x="1785" y="335"/>
                        <a:pt x="1785" y="337"/>
                      </a:cubicBezTo>
                      <a:cubicBezTo>
                        <a:pt x="1785" y="339"/>
                        <a:pt x="1787" y="340"/>
                        <a:pt x="1789" y="340"/>
                      </a:cubicBezTo>
                      <a:close/>
                      <a:moveTo>
                        <a:pt x="1776" y="276"/>
                      </a:moveTo>
                      <a:cubicBezTo>
                        <a:pt x="1786" y="277"/>
                        <a:pt x="1783" y="289"/>
                        <a:pt x="1783" y="294"/>
                      </a:cubicBezTo>
                      <a:cubicBezTo>
                        <a:pt x="1783" y="297"/>
                        <a:pt x="1783" y="299"/>
                        <a:pt x="1785" y="301"/>
                      </a:cubicBezTo>
                      <a:cubicBezTo>
                        <a:pt x="1782" y="301"/>
                        <a:pt x="1774" y="296"/>
                        <a:pt x="1771" y="292"/>
                      </a:cubicBezTo>
                      <a:cubicBezTo>
                        <a:pt x="1767" y="287"/>
                        <a:pt x="1767" y="281"/>
                        <a:pt x="1773" y="276"/>
                      </a:cubicBezTo>
                      <a:cubicBezTo>
                        <a:pt x="1772" y="280"/>
                        <a:pt x="1773" y="285"/>
                        <a:pt x="1776" y="287"/>
                      </a:cubicBezTo>
                      <a:cubicBezTo>
                        <a:pt x="1775" y="286"/>
                        <a:pt x="1775" y="280"/>
                        <a:pt x="1776" y="276"/>
                      </a:cubicBezTo>
                      <a:close/>
                      <a:moveTo>
                        <a:pt x="1769" y="333"/>
                      </a:moveTo>
                      <a:cubicBezTo>
                        <a:pt x="1773" y="332"/>
                        <a:pt x="1776" y="328"/>
                        <a:pt x="1775" y="324"/>
                      </a:cubicBezTo>
                      <a:cubicBezTo>
                        <a:pt x="1775" y="320"/>
                        <a:pt x="1771" y="317"/>
                        <a:pt x="1767" y="318"/>
                      </a:cubicBezTo>
                      <a:cubicBezTo>
                        <a:pt x="1762" y="319"/>
                        <a:pt x="1760" y="323"/>
                        <a:pt x="1760" y="327"/>
                      </a:cubicBezTo>
                      <a:cubicBezTo>
                        <a:pt x="1761" y="331"/>
                        <a:pt x="1765" y="334"/>
                        <a:pt x="1769" y="333"/>
                      </a:cubicBezTo>
                      <a:close/>
                      <a:moveTo>
                        <a:pt x="1780" y="339"/>
                      </a:moveTo>
                      <a:cubicBezTo>
                        <a:pt x="1783" y="339"/>
                        <a:pt x="1784" y="336"/>
                        <a:pt x="1784" y="333"/>
                      </a:cubicBezTo>
                      <a:cubicBezTo>
                        <a:pt x="1783" y="331"/>
                        <a:pt x="1781" y="329"/>
                        <a:pt x="1778" y="329"/>
                      </a:cubicBezTo>
                      <a:cubicBezTo>
                        <a:pt x="1775" y="330"/>
                        <a:pt x="1774" y="332"/>
                        <a:pt x="1774" y="335"/>
                      </a:cubicBezTo>
                      <a:cubicBezTo>
                        <a:pt x="1775" y="338"/>
                        <a:pt x="1777" y="340"/>
                        <a:pt x="1780" y="339"/>
                      </a:cubicBezTo>
                      <a:close/>
                      <a:moveTo>
                        <a:pt x="1744" y="228"/>
                      </a:moveTo>
                      <a:cubicBezTo>
                        <a:pt x="1747" y="231"/>
                        <a:pt x="1750" y="231"/>
                        <a:pt x="1753" y="231"/>
                      </a:cubicBezTo>
                      <a:cubicBezTo>
                        <a:pt x="1756" y="230"/>
                        <a:pt x="1760" y="227"/>
                        <a:pt x="1761" y="222"/>
                      </a:cubicBezTo>
                      <a:cubicBezTo>
                        <a:pt x="1762" y="217"/>
                        <a:pt x="1758" y="213"/>
                        <a:pt x="1754" y="211"/>
                      </a:cubicBezTo>
                      <a:cubicBezTo>
                        <a:pt x="1747" y="208"/>
                        <a:pt x="1744" y="214"/>
                        <a:pt x="1740" y="216"/>
                      </a:cubicBezTo>
                      <a:cubicBezTo>
                        <a:pt x="1735" y="218"/>
                        <a:pt x="1729" y="215"/>
                        <a:pt x="1725" y="209"/>
                      </a:cubicBezTo>
                      <a:cubicBezTo>
                        <a:pt x="1720" y="202"/>
                        <a:pt x="1720" y="193"/>
                        <a:pt x="1725" y="187"/>
                      </a:cubicBezTo>
                      <a:cubicBezTo>
                        <a:pt x="1728" y="183"/>
                        <a:pt x="1734" y="181"/>
                        <a:pt x="1738" y="185"/>
                      </a:cubicBezTo>
                      <a:cubicBezTo>
                        <a:pt x="1733" y="186"/>
                        <a:pt x="1730" y="193"/>
                        <a:pt x="1736" y="197"/>
                      </a:cubicBezTo>
                      <a:cubicBezTo>
                        <a:pt x="1739" y="199"/>
                        <a:pt x="1746" y="200"/>
                        <a:pt x="1754" y="201"/>
                      </a:cubicBezTo>
                      <a:cubicBezTo>
                        <a:pt x="1762" y="202"/>
                        <a:pt x="1769" y="205"/>
                        <a:pt x="1774" y="210"/>
                      </a:cubicBezTo>
                      <a:cubicBezTo>
                        <a:pt x="1783" y="219"/>
                        <a:pt x="1781" y="236"/>
                        <a:pt x="1770" y="243"/>
                      </a:cubicBezTo>
                      <a:cubicBezTo>
                        <a:pt x="1763" y="247"/>
                        <a:pt x="1757" y="247"/>
                        <a:pt x="1750" y="246"/>
                      </a:cubicBezTo>
                      <a:cubicBezTo>
                        <a:pt x="1743" y="244"/>
                        <a:pt x="1726" y="236"/>
                        <a:pt x="1717" y="240"/>
                      </a:cubicBezTo>
                      <a:cubicBezTo>
                        <a:pt x="1711" y="243"/>
                        <a:pt x="1710" y="248"/>
                        <a:pt x="1713" y="252"/>
                      </a:cubicBezTo>
                      <a:cubicBezTo>
                        <a:pt x="1708" y="253"/>
                        <a:pt x="1702" y="247"/>
                        <a:pt x="1702" y="241"/>
                      </a:cubicBezTo>
                      <a:cubicBezTo>
                        <a:pt x="1702" y="230"/>
                        <a:pt x="1714" y="219"/>
                        <a:pt x="1728" y="220"/>
                      </a:cubicBezTo>
                      <a:cubicBezTo>
                        <a:pt x="1734" y="221"/>
                        <a:pt x="1738" y="224"/>
                        <a:pt x="1744" y="228"/>
                      </a:cubicBezTo>
                      <a:close/>
                      <a:moveTo>
                        <a:pt x="1715" y="101"/>
                      </a:moveTo>
                      <a:cubicBezTo>
                        <a:pt x="1717" y="100"/>
                        <a:pt x="1720" y="101"/>
                        <a:pt x="1721" y="103"/>
                      </a:cubicBezTo>
                      <a:cubicBezTo>
                        <a:pt x="1721" y="106"/>
                        <a:pt x="1720" y="108"/>
                        <a:pt x="1718" y="109"/>
                      </a:cubicBezTo>
                      <a:cubicBezTo>
                        <a:pt x="1716" y="110"/>
                        <a:pt x="1713" y="108"/>
                        <a:pt x="1713" y="106"/>
                      </a:cubicBezTo>
                      <a:cubicBezTo>
                        <a:pt x="1712" y="104"/>
                        <a:pt x="1713" y="102"/>
                        <a:pt x="1715" y="101"/>
                      </a:cubicBezTo>
                      <a:close/>
                      <a:moveTo>
                        <a:pt x="1722" y="96"/>
                      </a:moveTo>
                      <a:cubicBezTo>
                        <a:pt x="1724" y="96"/>
                        <a:pt x="1726" y="97"/>
                        <a:pt x="1726" y="98"/>
                      </a:cubicBezTo>
                      <a:cubicBezTo>
                        <a:pt x="1727" y="100"/>
                        <a:pt x="1726" y="102"/>
                        <a:pt x="1724" y="103"/>
                      </a:cubicBezTo>
                      <a:cubicBezTo>
                        <a:pt x="1722" y="103"/>
                        <a:pt x="1721" y="102"/>
                        <a:pt x="1720" y="100"/>
                      </a:cubicBezTo>
                      <a:cubicBezTo>
                        <a:pt x="1719" y="99"/>
                        <a:pt x="1720" y="97"/>
                        <a:pt x="1722" y="96"/>
                      </a:cubicBezTo>
                      <a:close/>
                      <a:moveTo>
                        <a:pt x="1710" y="110"/>
                      </a:moveTo>
                      <a:cubicBezTo>
                        <a:pt x="1713" y="109"/>
                        <a:pt x="1717" y="111"/>
                        <a:pt x="1718" y="114"/>
                      </a:cubicBezTo>
                      <a:cubicBezTo>
                        <a:pt x="1719" y="117"/>
                        <a:pt x="1718" y="121"/>
                        <a:pt x="1714" y="122"/>
                      </a:cubicBezTo>
                      <a:cubicBezTo>
                        <a:pt x="1711" y="123"/>
                        <a:pt x="1707" y="121"/>
                        <a:pt x="1706" y="118"/>
                      </a:cubicBezTo>
                      <a:cubicBezTo>
                        <a:pt x="1705" y="115"/>
                        <a:pt x="1707" y="111"/>
                        <a:pt x="1710" y="110"/>
                      </a:cubicBezTo>
                      <a:close/>
                      <a:moveTo>
                        <a:pt x="1746" y="227"/>
                      </a:moveTo>
                      <a:cubicBezTo>
                        <a:pt x="1750" y="230"/>
                        <a:pt x="1755" y="229"/>
                        <a:pt x="1758" y="225"/>
                      </a:cubicBezTo>
                      <a:cubicBezTo>
                        <a:pt x="1762" y="218"/>
                        <a:pt x="1754" y="211"/>
                        <a:pt x="1748" y="213"/>
                      </a:cubicBezTo>
                      <a:cubicBezTo>
                        <a:pt x="1743" y="215"/>
                        <a:pt x="1741" y="219"/>
                        <a:pt x="1734" y="218"/>
                      </a:cubicBezTo>
                      <a:cubicBezTo>
                        <a:pt x="1741" y="221"/>
                        <a:pt x="1741" y="224"/>
                        <a:pt x="1746" y="227"/>
                      </a:cubicBezTo>
                      <a:close/>
                      <a:moveTo>
                        <a:pt x="1780" y="235"/>
                      </a:moveTo>
                      <a:cubicBezTo>
                        <a:pt x="1785" y="228"/>
                        <a:pt x="1783" y="218"/>
                        <a:pt x="1780" y="214"/>
                      </a:cubicBezTo>
                      <a:cubicBezTo>
                        <a:pt x="1785" y="208"/>
                        <a:pt x="1801" y="215"/>
                        <a:pt x="1798" y="227"/>
                      </a:cubicBezTo>
                      <a:cubicBezTo>
                        <a:pt x="1797" y="234"/>
                        <a:pt x="1787" y="239"/>
                        <a:pt x="1780" y="235"/>
                      </a:cubicBezTo>
                      <a:close/>
                      <a:moveTo>
                        <a:pt x="1678" y="167"/>
                      </a:moveTo>
                      <a:cubicBezTo>
                        <a:pt x="1688" y="177"/>
                        <a:pt x="1674" y="190"/>
                        <a:pt x="1670" y="195"/>
                      </a:cubicBezTo>
                      <a:cubicBezTo>
                        <a:pt x="1667" y="200"/>
                        <a:pt x="1665" y="203"/>
                        <a:pt x="1666" y="207"/>
                      </a:cubicBezTo>
                      <a:cubicBezTo>
                        <a:pt x="1662" y="203"/>
                        <a:pt x="1657" y="190"/>
                        <a:pt x="1656" y="183"/>
                      </a:cubicBezTo>
                      <a:cubicBezTo>
                        <a:pt x="1656" y="174"/>
                        <a:pt x="1662" y="165"/>
                        <a:pt x="1673" y="165"/>
                      </a:cubicBezTo>
                      <a:cubicBezTo>
                        <a:pt x="1669" y="168"/>
                        <a:pt x="1666" y="176"/>
                        <a:pt x="1667" y="181"/>
                      </a:cubicBezTo>
                      <a:cubicBezTo>
                        <a:pt x="1667" y="178"/>
                        <a:pt x="1672" y="171"/>
                        <a:pt x="1678" y="167"/>
                      </a:cubicBezTo>
                      <a:close/>
                      <a:moveTo>
                        <a:pt x="1808" y="207"/>
                      </a:moveTo>
                      <a:cubicBezTo>
                        <a:pt x="1783" y="186"/>
                        <a:pt x="1785" y="158"/>
                        <a:pt x="1778" y="145"/>
                      </a:cubicBezTo>
                      <a:cubicBezTo>
                        <a:pt x="1769" y="130"/>
                        <a:pt x="1752" y="139"/>
                        <a:pt x="1757" y="157"/>
                      </a:cubicBezTo>
                      <a:cubicBezTo>
                        <a:pt x="1763" y="177"/>
                        <a:pt x="1785" y="197"/>
                        <a:pt x="1808" y="207"/>
                      </a:cubicBezTo>
                      <a:close/>
                      <a:moveTo>
                        <a:pt x="1811" y="333"/>
                      </a:moveTo>
                      <a:cubicBezTo>
                        <a:pt x="1807" y="332"/>
                        <a:pt x="1804" y="330"/>
                        <a:pt x="1802" y="328"/>
                      </a:cubicBezTo>
                      <a:cubicBezTo>
                        <a:pt x="1792" y="321"/>
                        <a:pt x="1786" y="310"/>
                        <a:pt x="1786" y="297"/>
                      </a:cubicBezTo>
                      <a:cubicBezTo>
                        <a:pt x="1786" y="283"/>
                        <a:pt x="1795" y="268"/>
                        <a:pt x="1810" y="265"/>
                      </a:cubicBezTo>
                      <a:cubicBezTo>
                        <a:pt x="1816" y="264"/>
                        <a:pt x="1822" y="265"/>
                        <a:pt x="1827" y="268"/>
                      </a:cubicBezTo>
                      <a:cubicBezTo>
                        <a:pt x="1831" y="271"/>
                        <a:pt x="1833" y="274"/>
                        <a:pt x="1834" y="278"/>
                      </a:cubicBezTo>
                      <a:cubicBezTo>
                        <a:pt x="1836" y="283"/>
                        <a:pt x="1834" y="288"/>
                        <a:pt x="1831" y="292"/>
                      </a:cubicBezTo>
                      <a:cubicBezTo>
                        <a:pt x="1828" y="294"/>
                        <a:pt x="1824" y="296"/>
                        <a:pt x="1820" y="295"/>
                      </a:cubicBezTo>
                      <a:cubicBezTo>
                        <a:pt x="1813" y="294"/>
                        <a:pt x="1808" y="288"/>
                        <a:pt x="1809" y="281"/>
                      </a:cubicBezTo>
                      <a:cubicBezTo>
                        <a:pt x="1810" y="274"/>
                        <a:pt x="1816" y="269"/>
                        <a:pt x="1823" y="270"/>
                      </a:cubicBezTo>
                      <a:cubicBezTo>
                        <a:pt x="1829" y="270"/>
                        <a:pt x="1833" y="275"/>
                        <a:pt x="1834" y="280"/>
                      </a:cubicBezTo>
                      <a:cubicBezTo>
                        <a:pt x="1834" y="279"/>
                        <a:pt x="1834" y="279"/>
                        <a:pt x="1834" y="278"/>
                      </a:cubicBezTo>
                      <a:cubicBezTo>
                        <a:pt x="1833" y="274"/>
                        <a:pt x="1830" y="271"/>
                        <a:pt x="1827" y="269"/>
                      </a:cubicBezTo>
                      <a:cubicBezTo>
                        <a:pt x="1822" y="266"/>
                        <a:pt x="1816" y="265"/>
                        <a:pt x="1810" y="266"/>
                      </a:cubicBezTo>
                      <a:cubicBezTo>
                        <a:pt x="1796" y="269"/>
                        <a:pt x="1787" y="283"/>
                        <a:pt x="1788" y="297"/>
                      </a:cubicBezTo>
                      <a:cubicBezTo>
                        <a:pt x="1788" y="310"/>
                        <a:pt x="1795" y="320"/>
                        <a:pt x="1805" y="327"/>
                      </a:cubicBezTo>
                      <a:cubicBezTo>
                        <a:pt x="1807" y="329"/>
                        <a:pt x="1810" y="330"/>
                        <a:pt x="1813" y="331"/>
                      </a:cubicBezTo>
                      <a:lnTo>
                        <a:pt x="1811" y="333"/>
                      </a:lnTo>
                      <a:close/>
                      <a:moveTo>
                        <a:pt x="1861" y="320"/>
                      </a:moveTo>
                      <a:cubicBezTo>
                        <a:pt x="1875" y="326"/>
                        <a:pt x="1884" y="338"/>
                        <a:pt x="1882" y="356"/>
                      </a:cubicBezTo>
                      <a:cubicBezTo>
                        <a:pt x="1881" y="362"/>
                        <a:pt x="1879" y="367"/>
                        <a:pt x="1875" y="372"/>
                      </a:cubicBezTo>
                      <a:cubicBezTo>
                        <a:pt x="1871" y="376"/>
                        <a:pt x="1867" y="378"/>
                        <a:pt x="1862" y="379"/>
                      </a:cubicBezTo>
                      <a:cubicBezTo>
                        <a:pt x="1855" y="379"/>
                        <a:pt x="1850" y="377"/>
                        <a:pt x="1845" y="372"/>
                      </a:cubicBezTo>
                      <a:cubicBezTo>
                        <a:pt x="1843" y="369"/>
                        <a:pt x="1842" y="366"/>
                        <a:pt x="1842" y="362"/>
                      </a:cubicBezTo>
                      <a:cubicBezTo>
                        <a:pt x="1844" y="356"/>
                        <a:pt x="1848" y="352"/>
                        <a:pt x="1853" y="351"/>
                      </a:cubicBezTo>
                      <a:cubicBezTo>
                        <a:pt x="1856" y="350"/>
                        <a:pt x="1859" y="350"/>
                        <a:pt x="1861" y="351"/>
                      </a:cubicBezTo>
                      <a:cubicBezTo>
                        <a:pt x="1866" y="354"/>
                        <a:pt x="1869" y="361"/>
                        <a:pt x="1866" y="366"/>
                      </a:cubicBezTo>
                      <a:cubicBezTo>
                        <a:pt x="1863" y="371"/>
                        <a:pt x="1857" y="373"/>
                        <a:pt x="1851" y="371"/>
                      </a:cubicBezTo>
                      <a:cubicBezTo>
                        <a:pt x="1846" y="368"/>
                        <a:pt x="1844" y="361"/>
                        <a:pt x="1847" y="356"/>
                      </a:cubicBezTo>
                      <a:cubicBezTo>
                        <a:pt x="1848" y="354"/>
                        <a:pt x="1849" y="353"/>
                        <a:pt x="1850" y="352"/>
                      </a:cubicBezTo>
                      <a:cubicBezTo>
                        <a:pt x="1850" y="352"/>
                        <a:pt x="1850" y="352"/>
                        <a:pt x="1850" y="352"/>
                      </a:cubicBezTo>
                      <a:cubicBezTo>
                        <a:pt x="1846" y="354"/>
                        <a:pt x="1844" y="358"/>
                        <a:pt x="1843" y="362"/>
                      </a:cubicBezTo>
                      <a:cubicBezTo>
                        <a:pt x="1843" y="366"/>
                        <a:pt x="1844" y="369"/>
                        <a:pt x="1846" y="372"/>
                      </a:cubicBezTo>
                      <a:cubicBezTo>
                        <a:pt x="1850" y="376"/>
                        <a:pt x="1856" y="378"/>
                        <a:pt x="1862" y="378"/>
                      </a:cubicBezTo>
                      <a:cubicBezTo>
                        <a:pt x="1867" y="377"/>
                        <a:pt x="1870" y="375"/>
                        <a:pt x="1874" y="371"/>
                      </a:cubicBezTo>
                      <a:cubicBezTo>
                        <a:pt x="1878" y="366"/>
                        <a:pt x="1879" y="362"/>
                        <a:pt x="1880" y="356"/>
                      </a:cubicBezTo>
                      <a:cubicBezTo>
                        <a:pt x="1882" y="338"/>
                        <a:pt x="1872" y="327"/>
                        <a:pt x="1859" y="323"/>
                      </a:cubicBezTo>
                      <a:lnTo>
                        <a:pt x="1861" y="320"/>
                      </a:lnTo>
                      <a:close/>
                      <a:moveTo>
                        <a:pt x="2056" y="504"/>
                      </a:moveTo>
                      <a:cubicBezTo>
                        <a:pt x="2055" y="508"/>
                        <a:pt x="2052" y="511"/>
                        <a:pt x="2049" y="510"/>
                      </a:cubicBezTo>
                      <a:cubicBezTo>
                        <a:pt x="2045" y="510"/>
                        <a:pt x="2043" y="507"/>
                        <a:pt x="2043" y="503"/>
                      </a:cubicBezTo>
                      <a:cubicBezTo>
                        <a:pt x="2043" y="500"/>
                        <a:pt x="2046" y="497"/>
                        <a:pt x="2050" y="498"/>
                      </a:cubicBezTo>
                      <a:cubicBezTo>
                        <a:pt x="2053" y="498"/>
                        <a:pt x="2056" y="501"/>
                        <a:pt x="2056" y="504"/>
                      </a:cubicBezTo>
                      <a:close/>
                      <a:moveTo>
                        <a:pt x="2058" y="517"/>
                      </a:moveTo>
                      <a:cubicBezTo>
                        <a:pt x="2057" y="519"/>
                        <a:pt x="2055" y="521"/>
                        <a:pt x="2052" y="521"/>
                      </a:cubicBezTo>
                      <a:cubicBezTo>
                        <a:pt x="2050" y="521"/>
                        <a:pt x="2048" y="519"/>
                        <a:pt x="2048" y="516"/>
                      </a:cubicBezTo>
                      <a:cubicBezTo>
                        <a:pt x="2048" y="513"/>
                        <a:pt x="2050" y="511"/>
                        <a:pt x="2053" y="511"/>
                      </a:cubicBezTo>
                      <a:cubicBezTo>
                        <a:pt x="2056" y="512"/>
                        <a:pt x="2058" y="514"/>
                        <a:pt x="2058" y="517"/>
                      </a:cubicBezTo>
                      <a:close/>
                      <a:moveTo>
                        <a:pt x="2046" y="492"/>
                      </a:moveTo>
                      <a:cubicBezTo>
                        <a:pt x="2046" y="497"/>
                        <a:pt x="2041" y="501"/>
                        <a:pt x="2035" y="501"/>
                      </a:cubicBezTo>
                      <a:cubicBezTo>
                        <a:pt x="2030" y="500"/>
                        <a:pt x="2026" y="496"/>
                        <a:pt x="2027" y="490"/>
                      </a:cubicBezTo>
                      <a:cubicBezTo>
                        <a:pt x="2027" y="485"/>
                        <a:pt x="2032" y="481"/>
                        <a:pt x="2037" y="481"/>
                      </a:cubicBezTo>
                      <a:cubicBezTo>
                        <a:pt x="2043" y="482"/>
                        <a:pt x="2047" y="486"/>
                        <a:pt x="2046" y="492"/>
                      </a:cubicBezTo>
                      <a:close/>
                      <a:moveTo>
                        <a:pt x="1832" y="613"/>
                      </a:moveTo>
                      <a:cubicBezTo>
                        <a:pt x="1844" y="623"/>
                        <a:pt x="1868" y="625"/>
                        <a:pt x="1882" y="618"/>
                      </a:cubicBezTo>
                      <a:cubicBezTo>
                        <a:pt x="1897" y="610"/>
                        <a:pt x="1894" y="595"/>
                        <a:pt x="1876" y="600"/>
                      </a:cubicBezTo>
                      <a:cubicBezTo>
                        <a:pt x="1863" y="604"/>
                        <a:pt x="1845" y="617"/>
                        <a:pt x="1832" y="613"/>
                      </a:cubicBezTo>
                      <a:close/>
                      <a:moveTo>
                        <a:pt x="1831" y="403"/>
                      </a:moveTo>
                      <a:cubicBezTo>
                        <a:pt x="1806" y="397"/>
                        <a:pt x="1771" y="407"/>
                        <a:pt x="1764" y="425"/>
                      </a:cubicBezTo>
                      <a:cubicBezTo>
                        <a:pt x="1756" y="445"/>
                        <a:pt x="1776" y="452"/>
                        <a:pt x="1782" y="435"/>
                      </a:cubicBezTo>
                      <a:cubicBezTo>
                        <a:pt x="1786" y="426"/>
                        <a:pt x="1803" y="404"/>
                        <a:pt x="1831" y="403"/>
                      </a:cubicBezTo>
                      <a:close/>
                      <a:moveTo>
                        <a:pt x="1820" y="396"/>
                      </a:moveTo>
                      <a:cubicBezTo>
                        <a:pt x="1810" y="396"/>
                        <a:pt x="1802" y="391"/>
                        <a:pt x="1796" y="384"/>
                      </a:cubicBezTo>
                      <a:cubicBezTo>
                        <a:pt x="1782" y="370"/>
                        <a:pt x="1777" y="343"/>
                        <a:pt x="1760" y="338"/>
                      </a:cubicBezTo>
                      <a:cubicBezTo>
                        <a:pt x="1752" y="336"/>
                        <a:pt x="1743" y="338"/>
                        <a:pt x="1738" y="344"/>
                      </a:cubicBezTo>
                      <a:cubicBezTo>
                        <a:pt x="1735" y="348"/>
                        <a:pt x="1734" y="353"/>
                        <a:pt x="1737" y="357"/>
                      </a:cubicBezTo>
                      <a:cubicBezTo>
                        <a:pt x="1737" y="353"/>
                        <a:pt x="1741" y="347"/>
                        <a:pt x="1746" y="347"/>
                      </a:cubicBezTo>
                      <a:cubicBezTo>
                        <a:pt x="1752" y="346"/>
                        <a:pt x="1757" y="351"/>
                        <a:pt x="1759" y="356"/>
                      </a:cubicBezTo>
                      <a:cubicBezTo>
                        <a:pt x="1766" y="374"/>
                        <a:pt x="1771" y="392"/>
                        <a:pt x="1792" y="398"/>
                      </a:cubicBezTo>
                      <a:cubicBezTo>
                        <a:pt x="1800" y="401"/>
                        <a:pt x="1808" y="400"/>
                        <a:pt x="1820" y="396"/>
                      </a:cubicBezTo>
                      <a:close/>
                      <a:moveTo>
                        <a:pt x="2055" y="361"/>
                      </a:moveTo>
                      <a:cubicBezTo>
                        <a:pt x="2041" y="365"/>
                        <a:pt x="2037" y="345"/>
                        <a:pt x="2034" y="339"/>
                      </a:cubicBezTo>
                      <a:cubicBezTo>
                        <a:pt x="2032" y="334"/>
                        <a:pt x="2030" y="331"/>
                        <a:pt x="2026" y="330"/>
                      </a:cubicBezTo>
                      <a:cubicBezTo>
                        <a:pt x="2031" y="328"/>
                        <a:pt x="2046" y="331"/>
                        <a:pt x="2052" y="334"/>
                      </a:cubicBezTo>
                      <a:cubicBezTo>
                        <a:pt x="2061" y="339"/>
                        <a:pt x="2065" y="348"/>
                        <a:pt x="2059" y="358"/>
                      </a:cubicBezTo>
                      <a:cubicBezTo>
                        <a:pt x="2058" y="353"/>
                        <a:pt x="2054" y="346"/>
                        <a:pt x="2048" y="344"/>
                      </a:cubicBezTo>
                      <a:cubicBezTo>
                        <a:pt x="2050" y="346"/>
                        <a:pt x="2055" y="354"/>
                        <a:pt x="2055" y="361"/>
                      </a:cubicBezTo>
                      <a:close/>
                      <a:moveTo>
                        <a:pt x="1997" y="648"/>
                      </a:moveTo>
                      <a:cubicBezTo>
                        <a:pt x="1996" y="651"/>
                        <a:pt x="1996" y="656"/>
                        <a:pt x="2000" y="657"/>
                      </a:cubicBezTo>
                      <a:cubicBezTo>
                        <a:pt x="2001" y="657"/>
                        <a:pt x="2003" y="656"/>
                        <a:pt x="2003" y="655"/>
                      </a:cubicBezTo>
                      <a:cubicBezTo>
                        <a:pt x="2004" y="653"/>
                        <a:pt x="2002" y="653"/>
                        <a:pt x="2002" y="653"/>
                      </a:cubicBezTo>
                      <a:cubicBezTo>
                        <a:pt x="2002" y="652"/>
                        <a:pt x="2003" y="652"/>
                        <a:pt x="2004" y="652"/>
                      </a:cubicBezTo>
                      <a:cubicBezTo>
                        <a:pt x="2007" y="652"/>
                        <a:pt x="2009" y="655"/>
                        <a:pt x="2009" y="658"/>
                      </a:cubicBezTo>
                      <a:cubicBezTo>
                        <a:pt x="2009" y="661"/>
                        <a:pt x="2006" y="665"/>
                        <a:pt x="2003" y="665"/>
                      </a:cubicBezTo>
                      <a:cubicBezTo>
                        <a:pt x="1999" y="665"/>
                        <a:pt x="1995" y="664"/>
                        <a:pt x="1993" y="664"/>
                      </a:cubicBezTo>
                      <a:cubicBezTo>
                        <a:pt x="1989" y="665"/>
                        <a:pt x="1988" y="668"/>
                        <a:pt x="1988" y="671"/>
                      </a:cubicBezTo>
                      <a:cubicBezTo>
                        <a:pt x="1986" y="666"/>
                        <a:pt x="1986" y="666"/>
                        <a:pt x="1982" y="665"/>
                      </a:cubicBezTo>
                      <a:cubicBezTo>
                        <a:pt x="1978" y="665"/>
                        <a:pt x="1966" y="666"/>
                        <a:pt x="1964" y="653"/>
                      </a:cubicBezTo>
                      <a:cubicBezTo>
                        <a:pt x="1963" y="661"/>
                        <a:pt x="1967" y="668"/>
                        <a:pt x="1972" y="673"/>
                      </a:cubicBezTo>
                      <a:cubicBezTo>
                        <a:pt x="1978" y="678"/>
                        <a:pt x="1987" y="680"/>
                        <a:pt x="1994" y="679"/>
                      </a:cubicBezTo>
                      <a:cubicBezTo>
                        <a:pt x="2003" y="677"/>
                        <a:pt x="2012" y="666"/>
                        <a:pt x="2012" y="656"/>
                      </a:cubicBezTo>
                      <a:cubicBezTo>
                        <a:pt x="2012" y="651"/>
                        <a:pt x="2009" y="645"/>
                        <a:pt x="2003" y="645"/>
                      </a:cubicBezTo>
                      <a:cubicBezTo>
                        <a:pt x="2001" y="644"/>
                        <a:pt x="1999" y="645"/>
                        <a:pt x="1997" y="648"/>
                      </a:cubicBezTo>
                      <a:close/>
                      <a:moveTo>
                        <a:pt x="1961" y="677"/>
                      </a:moveTo>
                      <a:cubicBezTo>
                        <a:pt x="1961" y="698"/>
                        <a:pt x="1948" y="712"/>
                        <a:pt x="1944" y="721"/>
                      </a:cubicBezTo>
                      <a:cubicBezTo>
                        <a:pt x="1939" y="732"/>
                        <a:pt x="1947" y="737"/>
                        <a:pt x="1955" y="728"/>
                      </a:cubicBezTo>
                      <a:cubicBezTo>
                        <a:pt x="1964" y="717"/>
                        <a:pt x="1965" y="688"/>
                        <a:pt x="1961" y="677"/>
                      </a:cubicBezTo>
                      <a:close/>
                      <a:moveTo>
                        <a:pt x="2090" y="388"/>
                      </a:moveTo>
                      <a:cubicBezTo>
                        <a:pt x="2090" y="385"/>
                        <a:pt x="2087" y="384"/>
                        <a:pt x="2085" y="385"/>
                      </a:cubicBezTo>
                      <a:cubicBezTo>
                        <a:pt x="2083" y="386"/>
                        <a:pt x="2082" y="388"/>
                        <a:pt x="2083" y="390"/>
                      </a:cubicBezTo>
                      <a:cubicBezTo>
                        <a:pt x="2083" y="392"/>
                        <a:pt x="2086" y="393"/>
                        <a:pt x="2088" y="392"/>
                      </a:cubicBezTo>
                      <a:cubicBezTo>
                        <a:pt x="2090" y="392"/>
                        <a:pt x="2091" y="390"/>
                        <a:pt x="2090" y="388"/>
                      </a:cubicBezTo>
                      <a:close/>
                      <a:moveTo>
                        <a:pt x="2106" y="365"/>
                      </a:moveTo>
                      <a:cubicBezTo>
                        <a:pt x="2105" y="361"/>
                        <a:pt x="2101" y="359"/>
                        <a:pt x="2097" y="360"/>
                      </a:cubicBezTo>
                      <a:cubicBezTo>
                        <a:pt x="2093" y="361"/>
                        <a:pt x="2091" y="365"/>
                        <a:pt x="2092" y="369"/>
                      </a:cubicBezTo>
                      <a:cubicBezTo>
                        <a:pt x="2093" y="373"/>
                        <a:pt x="2098" y="375"/>
                        <a:pt x="2102" y="374"/>
                      </a:cubicBezTo>
                      <a:cubicBezTo>
                        <a:pt x="2105" y="373"/>
                        <a:pt x="2108" y="369"/>
                        <a:pt x="2106" y="365"/>
                      </a:cubicBezTo>
                      <a:close/>
                      <a:moveTo>
                        <a:pt x="2099" y="379"/>
                      </a:moveTo>
                      <a:cubicBezTo>
                        <a:pt x="2098" y="376"/>
                        <a:pt x="2095" y="374"/>
                        <a:pt x="2093" y="375"/>
                      </a:cubicBezTo>
                      <a:cubicBezTo>
                        <a:pt x="2090" y="376"/>
                        <a:pt x="2088" y="379"/>
                        <a:pt x="2089" y="382"/>
                      </a:cubicBezTo>
                      <a:cubicBezTo>
                        <a:pt x="2090" y="385"/>
                        <a:pt x="2093" y="386"/>
                        <a:pt x="2096" y="386"/>
                      </a:cubicBezTo>
                      <a:cubicBezTo>
                        <a:pt x="2099" y="385"/>
                        <a:pt x="2100" y="382"/>
                        <a:pt x="2099" y="379"/>
                      </a:cubicBezTo>
                      <a:close/>
                      <a:moveTo>
                        <a:pt x="2091" y="345"/>
                      </a:moveTo>
                      <a:cubicBezTo>
                        <a:pt x="2107" y="356"/>
                        <a:pt x="2119" y="333"/>
                        <a:pt x="2125" y="327"/>
                      </a:cubicBezTo>
                      <a:cubicBezTo>
                        <a:pt x="2129" y="321"/>
                        <a:pt x="2133" y="319"/>
                        <a:pt x="2139" y="319"/>
                      </a:cubicBezTo>
                      <a:cubicBezTo>
                        <a:pt x="2133" y="314"/>
                        <a:pt x="2114" y="311"/>
                        <a:pt x="2105" y="313"/>
                      </a:cubicBezTo>
                      <a:cubicBezTo>
                        <a:pt x="2093" y="315"/>
                        <a:pt x="2083" y="325"/>
                        <a:pt x="2087" y="340"/>
                      </a:cubicBezTo>
                      <a:cubicBezTo>
                        <a:pt x="2090" y="334"/>
                        <a:pt x="2098" y="327"/>
                        <a:pt x="2106" y="327"/>
                      </a:cubicBezTo>
                      <a:cubicBezTo>
                        <a:pt x="2102" y="329"/>
                        <a:pt x="2094" y="336"/>
                        <a:pt x="2091" y="345"/>
                      </a:cubicBezTo>
                      <a:close/>
                      <a:moveTo>
                        <a:pt x="2075" y="332"/>
                      </a:moveTo>
                      <a:cubicBezTo>
                        <a:pt x="2082" y="295"/>
                        <a:pt x="2052" y="253"/>
                        <a:pt x="2021" y="254"/>
                      </a:cubicBezTo>
                      <a:cubicBezTo>
                        <a:pt x="1996" y="255"/>
                        <a:pt x="1998" y="277"/>
                        <a:pt x="2020" y="281"/>
                      </a:cubicBezTo>
                      <a:cubicBezTo>
                        <a:pt x="2036" y="284"/>
                        <a:pt x="2074" y="293"/>
                        <a:pt x="2075" y="332"/>
                      </a:cubicBezTo>
                      <a:close/>
                      <a:moveTo>
                        <a:pt x="1795" y="479"/>
                      </a:moveTo>
                      <a:cubicBezTo>
                        <a:pt x="1793" y="478"/>
                        <a:pt x="1790" y="480"/>
                        <a:pt x="1790" y="483"/>
                      </a:cubicBezTo>
                      <a:cubicBezTo>
                        <a:pt x="1790" y="485"/>
                        <a:pt x="1792" y="487"/>
                        <a:pt x="1794" y="488"/>
                      </a:cubicBezTo>
                      <a:cubicBezTo>
                        <a:pt x="1797" y="488"/>
                        <a:pt x="1799" y="486"/>
                        <a:pt x="1799" y="484"/>
                      </a:cubicBezTo>
                      <a:cubicBezTo>
                        <a:pt x="1799" y="481"/>
                        <a:pt x="1798" y="479"/>
                        <a:pt x="1795" y="479"/>
                      </a:cubicBezTo>
                      <a:close/>
                      <a:moveTo>
                        <a:pt x="1792" y="465"/>
                      </a:moveTo>
                      <a:cubicBezTo>
                        <a:pt x="1789" y="465"/>
                        <a:pt x="1786" y="467"/>
                        <a:pt x="1786" y="470"/>
                      </a:cubicBezTo>
                      <a:cubicBezTo>
                        <a:pt x="1785" y="473"/>
                        <a:pt x="1788" y="476"/>
                        <a:pt x="1791" y="476"/>
                      </a:cubicBezTo>
                      <a:cubicBezTo>
                        <a:pt x="1794" y="477"/>
                        <a:pt x="1797" y="475"/>
                        <a:pt x="1797" y="471"/>
                      </a:cubicBezTo>
                      <a:cubicBezTo>
                        <a:pt x="1798" y="468"/>
                        <a:pt x="1795" y="465"/>
                        <a:pt x="1792" y="465"/>
                      </a:cubicBezTo>
                      <a:close/>
                      <a:moveTo>
                        <a:pt x="1792" y="447"/>
                      </a:moveTo>
                      <a:cubicBezTo>
                        <a:pt x="1788" y="447"/>
                        <a:pt x="1784" y="450"/>
                        <a:pt x="1784" y="454"/>
                      </a:cubicBezTo>
                      <a:cubicBezTo>
                        <a:pt x="1783" y="458"/>
                        <a:pt x="1786" y="462"/>
                        <a:pt x="1790" y="463"/>
                      </a:cubicBezTo>
                      <a:cubicBezTo>
                        <a:pt x="1794" y="463"/>
                        <a:pt x="1798" y="460"/>
                        <a:pt x="1799" y="456"/>
                      </a:cubicBezTo>
                      <a:cubicBezTo>
                        <a:pt x="1799" y="452"/>
                        <a:pt x="1796" y="448"/>
                        <a:pt x="1792" y="447"/>
                      </a:cubicBezTo>
                      <a:close/>
                      <a:moveTo>
                        <a:pt x="1855" y="454"/>
                      </a:moveTo>
                      <a:cubicBezTo>
                        <a:pt x="1859" y="461"/>
                        <a:pt x="1861" y="471"/>
                        <a:pt x="1857" y="480"/>
                      </a:cubicBezTo>
                      <a:cubicBezTo>
                        <a:pt x="1850" y="494"/>
                        <a:pt x="1836" y="499"/>
                        <a:pt x="1821" y="493"/>
                      </a:cubicBezTo>
                      <a:cubicBezTo>
                        <a:pt x="1794" y="483"/>
                        <a:pt x="1782" y="515"/>
                        <a:pt x="1811" y="526"/>
                      </a:cubicBezTo>
                      <a:cubicBezTo>
                        <a:pt x="1826" y="532"/>
                        <a:pt x="1843" y="526"/>
                        <a:pt x="1852" y="518"/>
                      </a:cubicBezTo>
                      <a:cubicBezTo>
                        <a:pt x="1871" y="501"/>
                        <a:pt x="1876" y="467"/>
                        <a:pt x="1855" y="454"/>
                      </a:cubicBezTo>
                      <a:close/>
                      <a:moveTo>
                        <a:pt x="1851" y="545"/>
                      </a:moveTo>
                      <a:cubicBezTo>
                        <a:pt x="1901" y="550"/>
                        <a:pt x="1944" y="606"/>
                        <a:pt x="1931" y="646"/>
                      </a:cubicBezTo>
                      <a:cubicBezTo>
                        <a:pt x="1920" y="678"/>
                        <a:pt x="1891" y="667"/>
                        <a:pt x="1895" y="636"/>
                      </a:cubicBezTo>
                      <a:cubicBezTo>
                        <a:pt x="1898" y="615"/>
                        <a:pt x="1901" y="562"/>
                        <a:pt x="1851" y="545"/>
                      </a:cubicBezTo>
                      <a:close/>
                      <a:moveTo>
                        <a:pt x="1867" y="537"/>
                      </a:moveTo>
                      <a:cubicBezTo>
                        <a:pt x="1913" y="524"/>
                        <a:pt x="1931" y="530"/>
                        <a:pt x="1966" y="538"/>
                      </a:cubicBezTo>
                      <a:cubicBezTo>
                        <a:pt x="1976" y="541"/>
                        <a:pt x="1987" y="539"/>
                        <a:pt x="1995" y="535"/>
                      </a:cubicBezTo>
                      <a:cubicBezTo>
                        <a:pt x="2005" y="529"/>
                        <a:pt x="2011" y="518"/>
                        <a:pt x="2013" y="510"/>
                      </a:cubicBezTo>
                      <a:cubicBezTo>
                        <a:pt x="2024" y="526"/>
                        <a:pt x="2008" y="548"/>
                        <a:pt x="1999" y="554"/>
                      </a:cubicBezTo>
                      <a:cubicBezTo>
                        <a:pt x="1983" y="567"/>
                        <a:pt x="1960" y="570"/>
                        <a:pt x="1939" y="564"/>
                      </a:cubicBezTo>
                      <a:cubicBezTo>
                        <a:pt x="1917" y="557"/>
                        <a:pt x="1891" y="541"/>
                        <a:pt x="1867" y="537"/>
                      </a:cubicBezTo>
                      <a:close/>
                      <a:moveTo>
                        <a:pt x="1900" y="497"/>
                      </a:moveTo>
                      <a:cubicBezTo>
                        <a:pt x="1909" y="491"/>
                        <a:pt x="1916" y="479"/>
                        <a:pt x="1919" y="470"/>
                      </a:cubicBezTo>
                      <a:cubicBezTo>
                        <a:pt x="1924" y="458"/>
                        <a:pt x="1923" y="439"/>
                        <a:pt x="1913" y="431"/>
                      </a:cubicBezTo>
                      <a:cubicBezTo>
                        <a:pt x="1921" y="420"/>
                        <a:pt x="1921" y="408"/>
                        <a:pt x="1921" y="396"/>
                      </a:cubicBezTo>
                      <a:cubicBezTo>
                        <a:pt x="1920" y="380"/>
                        <a:pt x="1925" y="363"/>
                        <a:pt x="1939" y="361"/>
                      </a:cubicBezTo>
                      <a:cubicBezTo>
                        <a:pt x="1923" y="353"/>
                        <a:pt x="1903" y="373"/>
                        <a:pt x="1898" y="387"/>
                      </a:cubicBezTo>
                      <a:cubicBezTo>
                        <a:pt x="1891" y="407"/>
                        <a:pt x="1900" y="427"/>
                        <a:pt x="1906" y="449"/>
                      </a:cubicBezTo>
                      <a:cubicBezTo>
                        <a:pt x="1910" y="462"/>
                        <a:pt x="1911" y="478"/>
                        <a:pt x="1900" y="497"/>
                      </a:cubicBezTo>
                      <a:close/>
                      <a:moveTo>
                        <a:pt x="2059" y="246"/>
                      </a:moveTo>
                      <a:cubicBezTo>
                        <a:pt x="2048" y="237"/>
                        <a:pt x="2022" y="221"/>
                        <a:pt x="2004" y="229"/>
                      </a:cubicBezTo>
                      <a:cubicBezTo>
                        <a:pt x="2003" y="228"/>
                        <a:pt x="2000" y="227"/>
                        <a:pt x="1997" y="228"/>
                      </a:cubicBezTo>
                      <a:cubicBezTo>
                        <a:pt x="2006" y="220"/>
                        <a:pt x="2021" y="221"/>
                        <a:pt x="2033" y="226"/>
                      </a:cubicBezTo>
                      <a:cubicBezTo>
                        <a:pt x="2045" y="231"/>
                        <a:pt x="2054" y="239"/>
                        <a:pt x="2059" y="246"/>
                      </a:cubicBezTo>
                      <a:close/>
                      <a:moveTo>
                        <a:pt x="1992" y="270"/>
                      </a:moveTo>
                      <a:cubicBezTo>
                        <a:pt x="1989" y="269"/>
                        <a:pt x="1985" y="270"/>
                        <a:pt x="1984" y="273"/>
                      </a:cubicBezTo>
                      <a:cubicBezTo>
                        <a:pt x="1982" y="276"/>
                        <a:pt x="1983" y="280"/>
                        <a:pt x="1986" y="281"/>
                      </a:cubicBezTo>
                      <a:cubicBezTo>
                        <a:pt x="1989" y="283"/>
                        <a:pt x="1993" y="282"/>
                        <a:pt x="1995" y="279"/>
                      </a:cubicBezTo>
                      <a:cubicBezTo>
                        <a:pt x="1996" y="276"/>
                        <a:pt x="1995" y="272"/>
                        <a:pt x="1992" y="270"/>
                      </a:cubicBezTo>
                      <a:close/>
                      <a:moveTo>
                        <a:pt x="1995" y="252"/>
                      </a:moveTo>
                      <a:cubicBezTo>
                        <a:pt x="1991" y="250"/>
                        <a:pt x="1986" y="251"/>
                        <a:pt x="1984" y="255"/>
                      </a:cubicBezTo>
                      <a:cubicBezTo>
                        <a:pt x="1982" y="259"/>
                        <a:pt x="1984" y="264"/>
                        <a:pt x="1988" y="266"/>
                      </a:cubicBezTo>
                      <a:cubicBezTo>
                        <a:pt x="1991" y="268"/>
                        <a:pt x="1996" y="266"/>
                        <a:pt x="1998" y="262"/>
                      </a:cubicBezTo>
                      <a:cubicBezTo>
                        <a:pt x="2000" y="258"/>
                        <a:pt x="1998" y="254"/>
                        <a:pt x="1995" y="252"/>
                      </a:cubicBezTo>
                      <a:close/>
                      <a:moveTo>
                        <a:pt x="2002" y="230"/>
                      </a:moveTo>
                      <a:cubicBezTo>
                        <a:pt x="1997" y="227"/>
                        <a:pt x="1991" y="229"/>
                        <a:pt x="1988" y="234"/>
                      </a:cubicBezTo>
                      <a:cubicBezTo>
                        <a:pt x="1986" y="239"/>
                        <a:pt x="1988" y="245"/>
                        <a:pt x="1993" y="248"/>
                      </a:cubicBezTo>
                      <a:cubicBezTo>
                        <a:pt x="1998" y="250"/>
                        <a:pt x="2004" y="248"/>
                        <a:pt x="2007" y="243"/>
                      </a:cubicBezTo>
                      <a:cubicBezTo>
                        <a:pt x="2009" y="238"/>
                        <a:pt x="2007" y="232"/>
                        <a:pt x="2002" y="230"/>
                      </a:cubicBezTo>
                      <a:close/>
                      <a:moveTo>
                        <a:pt x="2078" y="210"/>
                      </a:moveTo>
                      <a:cubicBezTo>
                        <a:pt x="2074" y="208"/>
                        <a:pt x="2070" y="210"/>
                        <a:pt x="2068" y="213"/>
                      </a:cubicBezTo>
                      <a:cubicBezTo>
                        <a:pt x="2066" y="217"/>
                        <a:pt x="2067" y="221"/>
                        <a:pt x="2071" y="223"/>
                      </a:cubicBezTo>
                      <a:cubicBezTo>
                        <a:pt x="2075" y="225"/>
                        <a:pt x="2079" y="224"/>
                        <a:pt x="2081" y="220"/>
                      </a:cubicBezTo>
                      <a:cubicBezTo>
                        <a:pt x="2083" y="216"/>
                        <a:pt x="2081" y="212"/>
                        <a:pt x="2078" y="210"/>
                      </a:cubicBezTo>
                      <a:close/>
                      <a:moveTo>
                        <a:pt x="1731" y="670"/>
                      </a:moveTo>
                      <a:cubicBezTo>
                        <a:pt x="1736" y="676"/>
                        <a:pt x="1749" y="678"/>
                        <a:pt x="1752" y="669"/>
                      </a:cubicBezTo>
                      <a:cubicBezTo>
                        <a:pt x="1758" y="669"/>
                        <a:pt x="1764" y="673"/>
                        <a:pt x="1766" y="679"/>
                      </a:cubicBezTo>
                      <a:cubicBezTo>
                        <a:pt x="1769" y="689"/>
                        <a:pt x="1762" y="703"/>
                        <a:pt x="1752" y="706"/>
                      </a:cubicBezTo>
                      <a:cubicBezTo>
                        <a:pt x="1779" y="707"/>
                        <a:pt x="1790" y="667"/>
                        <a:pt x="1769" y="650"/>
                      </a:cubicBezTo>
                      <a:cubicBezTo>
                        <a:pt x="1757" y="640"/>
                        <a:pt x="1744" y="641"/>
                        <a:pt x="1736" y="647"/>
                      </a:cubicBezTo>
                      <a:cubicBezTo>
                        <a:pt x="1728" y="652"/>
                        <a:pt x="1725" y="663"/>
                        <a:pt x="1731" y="670"/>
                      </a:cubicBezTo>
                      <a:close/>
                      <a:moveTo>
                        <a:pt x="1695" y="620"/>
                      </a:moveTo>
                      <a:cubicBezTo>
                        <a:pt x="1718" y="617"/>
                        <a:pt x="1732" y="632"/>
                        <a:pt x="1743" y="635"/>
                      </a:cubicBezTo>
                      <a:cubicBezTo>
                        <a:pt x="1755" y="638"/>
                        <a:pt x="1759" y="624"/>
                        <a:pt x="1747" y="617"/>
                      </a:cubicBezTo>
                      <a:cubicBezTo>
                        <a:pt x="1733" y="610"/>
                        <a:pt x="1712" y="613"/>
                        <a:pt x="1695" y="620"/>
                      </a:cubicBezTo>
                      <a:close/>
                      <a:moveTo>
                        <a:pt x="1778" y="589"/>
                      </a:moveTo>
                      <a:cubicBezTo>
                        <a:pt x="1773" y="595"/>
                        <a:pt x="1774" y="605"/>
                        <a:pt x="1777" y="610"/>
                      </a:cubicBezTo>
                      <a:cubicBezTo>
                        <a:pt x="1771" y="615"/>
                        <a:pt x="1756" y="607"/>
                        <a:pt x="1759" y="595"/>
                      </a:cubicBezTo>
                      <a:cubicBezTo>
                        <a:pt x="1762" y="587"/>
                        <a:pt x="1772" y="583"/>
                        <a:pt x="1778" y="589"/>
                      </a:cubicBezTo>
                      <a:close/>
                      <a:moveTo>
                        <a:pt x="1812" y="599"/>
                      </a:moveTo>
                      <a:cubicBezTo>
                        <a:pt x="1808" y="596"/>
                        <a:pt x="1803" y="596"/>
                        <a:pt x="1800" y="600"/>
                      </a:cubicBezTo>
                      <a:cubicBezTo>
                        <a:pt x="1795" y="606"/>
                        <a:pt x="1802" y="614"/>
                        <a:pt x="1809" y="613"/>
                      </a:cubicBezTo>
                      <a:cubicBezTo>
                        <a:pt x="1815" y="611"/>
                        <a:pt x="1816" y="607"/>
                        <a:pt x="1824" y="609"/>
                      </a:cubicBezTo>
                      <a:cubicBezTo>
                        <a:pt x="1817" y="606"/>
                        <a:pt x="1817" y="602"/>
                        <a:pt x="1812" y="599"/>
                      </a:cubicBezTo>
                      <a:close/>
                      <a:moveTo>
                        <a:pt x="1749" y="549"/>
                      </a:moveTo>
                      <a:cubicBezTo>
                        <a:pt x="1760" y="532"/>
                        <a:pt x="1759" y="494"/>
                        <a:pt x="1738" y="491"/>
                      </a:cubicBezTo>
                      <a:cubicBezTo>
                        <a:pt x="1738" y="487"/>
                        <a:pt x="1744" y="484"/>
                        <a:pt x="1750" y="486"/>
                      </a:cubicBezTo>
                      <a:cubicBezTo>
                        <a:pt x="1756" y="488"/>
                        <a:pt x="1762" y="495"/>
                        <a:pt x="1760" y="504"/>
                      </a:cubicBezTo>
                      <a:cubicBezTo>
                        <a:pt x="1768" y="505"/>
                        <a:pt x="1768" y="531"/>
                        <a:pt x="1749" y="549"/>
                      </a:cubicBezTo>
                      <a:close/>
                      <a:moveTo>
                        <a:pt x="1687" y="834"/>
                      </a:moveTo>
                      <a:cubicBezTo>
                        <a:pt x="1698" y="830"/>
                        <a:pt x="1706" y="823"/>
                        <a:pt x="1710" y="812"/>
                      </a:cubicBezTo>
                      <a:cubicBezTo>
                        <a:pt x="1712" y="803"/>
                        <a:pt x="1710" y="794"/>
                        <a:pt x="1706" y="786"/>
                      </a:cubicBezTo>
                      <a:cubicBezTo>
                        <a:pt x="1704" y="782"/>
                        <a:pt x="1702" y="780"/>
                        <a:pt x="1698" y="778"/>
                      </a:cubicBezTo>
                      <a:cubicBezTo>
                        <a:pt x="1699" y="779"/>
                        <a:pt x="1700" y="779"/>
                        <a:pt x="1701" y="780"/>
                      </a:cubicBezTo>
                      <a:cubicBezTo>
                        <a:pt x="1705" y="787"/>
                        <a:pt x="1703" y="796"/>
                        <a:pt x="1696" y="801"/>
                      </a:cubicBezTo>
                      <a:cubicBezTo>
                        <a:pt x="1689" y="805"/>
                        <a:pt x="1680" y="803"/>
                        <a:pt x="1675" y="796"/>
                      </a:cubicBezTo>
                      <a:cubicBezTo>
                        <a:pt x="1669" y="786"/>
                        <a:pt x="1677" y="773"/>
                        <a:pt x="1688" y="773"/>
                      </a:cubicBezTo>
                      <a:cubicBezTo>
                        <a:pt x="1696" y="773"/>
                        <a:pt x="1704" y="778"/>
                        <a:pt x="1708" y="785"/>
                      </a:cubicBezTo>
                      <a:cubicBezTo>
                        <a:pt x="1713" y="793"/>
                        <a:pt x="1715" y="803"/>
                        <a:pt x="1713" y="812"/>
                      </a:cubicBezTo>
                      <a:cubicBezTo>
                        <a:pt x="1710" y="825"/>
                        <a:pt x="1701" y="834"/>
                        <a:pt x="1688" y="838"/>
                      </a:cubicBezTo>
                      <a:cubicBezTo>
                        <a:pt x="1678" y="841"/>
                        <a:pt x="1669" y="840"/>
                        <a:pt x="1660" y="837"/>
                      </a:cubicBezTo>
                      <a:cubicBezTo>
                        <a:pt x="1662" y="838"/>
                        <a:pt x="1663" y="840"/>
                        <a:pt x="1665" y="842"/>
                      </a:cubicBezTo>
                      <a:cubicBezTo>
                        <a:pt x="1672" y="850"/>
                        <a:pt x="1677" y="857"/>
                        <a:pt x="1682" y="865"/>
                      </a:cubicBezTo>
                      <a:cubicBezTo>
                        <a:pt x="1683" y="868"/>
                        <a:pt x="1684" y="870"/>
                        <a:pt x="1685" y="873"/>
                      </a:cubicBezTo>
                      <a:cubicBezTo>
                        <a:pt x="1687" y="877"/>
                        <a:pt x="1688" y="881"/>
                        <a:pt x="1689" y="885"/>
                      </a:cubicBezTo>
                      <a:cubicBezTo>
                        <a:pt x="1689" y="887"/>
                        <a:pt x="1692" y="901"/>
                        <a:pt x="1689" y="902"/>
                      </a:cubicBezTo>
                      <a:cubicBezTo>
                        <a:pt x="1688" y="901"/>
                        <a:pt x="1686" y="893"/>
                        <a:pt x="1686" y="892"/>
                      </a:cubicBezTo>
                      <a:cubicBezTo>
                        <a:pt x="1685" y="886"/>
                        <a:pt x="1683" y="880"/>
                        <a:pt x="1680" y="875"/>
                      </a:cubicBezTo>
                      <a:cubicBezTo>
                        <a:pt x="1679" y="872"/>
                        <a:pt x="1678" y="870"/>
                        <a:pt x="1677" y="868"/>
                      </a:cubicBezTo>
                      <a:cubicBezTo>
                        <a:pt x="1673" y="859"/>
                        <a:pt x="1669" y="852"/>
                        <a:pt x="1662" y="845"/>
                      </a:cubicBezTo>
                      <a:cubicBezTo>
                        <a:pt x="1662" y="845"/>
                        <a:pt x="1661" y="844"/>
                        <a:pt x="1660" y="843"/>
                      </a:cubicBezTo>
                      <a:cubicBezTo>
                        <a:pt x="1661" y="845"/>
                        <a:pt x="1663" y="848"/>
                        <a:pt x="1664" y="851"/>
                      </a:cubicBezTo>
                      <a:cubicBezTo>
                        <a:pt x="1667" y="859"/>
                        <a:pt x="1669" y="865"/>
                        <a:pt x="1670" y="874"/>
                      </a:cubicBezTo>
                      <a:cubicBezTo>
                        <a:pt x="1670" y="897"/>
                        <a:pt x="1652" y="908"/>
                        <a:pt x="1632" y="910"/>
                      </a:cubicBezTo>
                      <a:cubicBezTo>
                        <a:pt x="1615" y="911"/>
                        <a:pt x="1598" y="905"/>
                        <a:pt x="1588" y="891"/>
                      </a:cubicBezTo>
                      <a:cubicBezTo>
                        <a:pt x="1580" y="878"/>
                        <a:pt x="1581" y="865"/>
                        <a:pt x="1590" y="853"/>
                      </a:cubicBezTo>
                      <a:cubicBezTo>
                        <a:pt x="1595" y="848"/>
                        <a:pt x="1599" y="845"/>
                        <a:pt x="1606" y="843"/>
                      </a:cubicBezTo>
                      <a:cubicBezTo>
                        <a:pt x="1611" y="841"/>
                        <a:pt x="1616" y="842"/>
                        <a:pt x="1621" y="844"/>
                      </a:cubicBezTo>
                      <a:cubicBezTo>
                        <a:pt x="1627" y="847"/>
                        <a:pt x="1631" y="852"/>
                        <a:pt x="1632" y="859"/>
                      </a:cubicBezTo>
                      <a:cubicBezTo>
                        <a:pt x="1632" y="863"/>
                        <a:pt x="1631" y="866"/>
                        <a:pt x="1629" y="870"/>
                      </a:cubicBezTo>
                      <a:cubicBezTo>
                        <a:pt x="1625" y="873"/>
                        <a:pt x="1621" y="875"/>
                        <a:pt x="1617" y="874"/>
                      </a:cubicBezTo>
                      <a:cubicBezTo>
                        <a:pt x="1611" y="874"/>
                        <a:pt x="1607" y="871"/>
                        <a:pt x="1605" y="866"/>
                      </a:cubicBezTo>
                      <a:cubicBezTo>
                        <a:pt x="1603" y="861"/>
                        <a:pt x="1605" y="856"/>
                        <a:pt x="1610" y="853"/>
                      </a:cubicBezTo>
                      <a:cubicBezTo>
                        <a:pt x="1615" y="850"/>
                        <a:pt x="1622" y="851"/>
                        <a:pt x="1625" y="857"/>
                      </a:cubicBezTo>
                      <a:cubicBezTo>
                        <a:pt x="1629" y="862"/>
                        <a:pt x="1627" y="869"/>
                        <a:pt x="1622" y="872"/>
                      </a:cubicBezTo>
                      <a:cubicBezTo>
                        <a:pt x="1620" y="873"/>
                        <a:pt x="1617" y="874"/>
                        <a:pt x="1615" y="874"/>
                      </a:cubicBezTo>
                      <a:cubicBezTo>
                        <a:pt x="1616" y="874"/>
                        <a:pt x="1616" y="874"/>
                        <a:pt x="1617" y="874"/>
                      </a:cubicBezTo>
                      <a:cubicBezTo>
                        <a:pt x="1621" y="874"/>
                        <a:pt x="1625" y="873"/>
                        <a:pt x="1628" y="869"/>
                      </a:cubicBezTo>
                      <a:cubicBezTo>
                        <a:pt x="1631" y="866"/>
                        <a:pt x="1631" y="863"/>
                        <a:pt x="1631" y="859"/>
                      </a:cubicBezTo>
                      <a:cubicBezTo>
                        <a:pt x="1630" y="853"/>
                        <a:pt x="1626" y="848"/>
                        <a:pt x="1620" y="845"/>
                      </a:cubicBezTo>
                      <a:cubicBezTo>
                        <a:pt x="1615" y="843"/>
                        <a:pt x="1611" y="843"/>
                        <a:pt x="1606" y="844"/>
                      </a:cubicBezTo>
                      <a:cubicBezTo>
                        <a:pt x="1600" y="846"/>
                        <a:pt x="1596" y="849"/>
                        <a:pt x="1591" y="854"/>
                      </a:cubicBezTo>
                      <a:cubicBezTo>
                        <a:pt x="1583" y="865"/>
                        <a:pt x="1582" y="878"/>
                        <a:pt x="1590" y="889"/>
                      </a:cubicBezTo>
                      <a:cubicBezTo>
                        <a:pt x="1599" y="903"/>
                        <a:pt x="1618" y="908"/>
                        <a:pt x="1633" y="906"/>
                      </a:cubicBezTo>
                      <a:cubicBezTo>
                        <a:pt x="1650" y="904"/>
                        <a:pt x="1665" y="894"/>
                        <a:pt x="1665" y="874"/>
                      </a:cubicBezTo>
                      <a:cubicBezTo>
                        <a:pt x="1665" y="866"/>
                        <a:pt x="1663" y="860"/>
                        <a:pt x="1659" y="853"/>
                      </a:cubicBezTo>
                      <a:cubicBezTo>
                        <a:pt x="1657" y="848"/>
                        <a:pt x="1655" y="844"/>
                        <a:pt x="1652" y="840"/>
                      </a:cubicBezTo>
                      <a:cubicBezTo>
                        <a:pt x="1643" y="825"/>
                        <a:pt x="1630" y="815"/>
                        <a:pt x="1624" y="798"/>
                      </a:cubicBezTo>
                      <a:cubicBezTo>
                        <a:pt x="1617" y="782"/>
                        <a:pt x="1618" y="765"/>
                        <a:pt x="1626" y="747"/>
                      </a:cubicBezTo>
                      <a:cubicBezTo>
                        <a:pt x="1630" y="738"/>
                        <a:pt x="1635" y="732"/>
                        <a:pt x="1642" y="726"/>
                      </a:cubicBezTo>
                      <a:cubicBezTo>
                        <a:pt x="1645" y="723"/>
                        <a:pt x="1648" y="721"/>
                        <a:pt x="1651" y="719"/>
                      </a:cubicBezTo>
                      <a:cubicBezTo>
                        <a:pt x="1648" y="719"/>
                        <a:pt x="1645" y="719"/>
                        <a:pt x="1642" y="718"/>
                      </a:cubicBezTo>
                      <a:cubicBezTo>
                        <a:pt x="1631" y="714"/>
                        <a:pt x="1624" y="705"/>
                        <a:pt x="1623" y="694"/>
                      </a:cubicBezTo>
                      <a:cubicBezTo>
                        <a:pt x="1622" y="683"/>
                        <a:pt x="1626" y="672"/>
                        <a:pt x="1636" y="667"/>
                      </a:cubicBezTo>
                      <a:cubicBezTo>
                        <a:pt x="1644" y="663"/>
                        <a:pt x="1654" y="663"/>
                        <a:pt x="1660" y="669"/>
                      </a:cubicBezTo>
                      <a:cubicBezTo>
                        <a:pt x="1664" y="673"/>
                        <a:pt x="1666" y="677"/>
                        <a:pt x="1666" y="682"/>
                      </a:cubicBezTo>
                      <a:cubicBezTo>
                        <a:pt x="1666" y="685"/>
                        <a:pt x="1665" y="688"/>
                        <a:pt x="1663" y="691"/>
                      </a:cubicBezTo>
                      <a:cubicBezTo>
                        <a:pt x="1660" y="696"/>
                        <a:pt x="1655" y="697"/>
                        <a:pt x="1650" y="695"/>
                      </a:cubicBezTo>
                      <a:cubicBezTo>
                        <a:pt x="1644" y="692"/>
                        <a:pt x="1642" y="686"/>
                        <a:pt x="1645" y="681"/>
                      </a:cubicBezTo>
                      <a:cubicBezTo>
                        <a:pt x="1647" y="675"/>
                        <a:pt x="1653" y="673"/>
                        <a:pt x="1659" y="675"/>
                      </a:cubicBezTo>
                      <a:cubicBezTo>
                        <a:pt x="1663" y="677"/>
                        <a:pt x="1666" y="682"/>
                        <a:pt x="1665" y="687"/>
                      </a:cubicBezTo>
                      <a:cubicBezTo>
                        <a:pt x="1667" y="681"/>
                        <a:pt x="1665" y="674"/>
                        <a:pt x="1659" y="669"/>
                      </a:cubicBezTo>
                      <a:cubicBezTo>
                        <a:pt x="1653" y="664"/>
                        <a:pt x="1644" y="664"/>
                        <a:pt x="1636" y="668"/>
                      </a:cubicBezTo>
                      <a:cubicBezTo>
                        <a:pt x="1628" y="673"/>
                        <a:pt x="1624" y="683"/>
                        <a:pt x="1625" y="693"/>
                      </a:cubicBezTo>
                      <a:cubicBezTo>
                        <a:pt x="1625" y="699"/>
                        <a:pt x="1628" y="705"/>
                        <a:pt x="1632" y="709"/>
                      </a:cubicBezTo>
                      <a:cubicBezTo>
                        <a:pt x="1646" y="723"/>
                        <a:pt x="1664" y="709"/>
                        <a:pt x="1686" y="709"/>
                      </a:cubicBezTo>
                      <a:cubicBezTo>
                        <a:pt x="1709" y="708"/>
                        <a:pt x="1732" y="717"/>
                        <a:pt x="1749" y="730"/>
                      </a:cubicBezTo>
                      <a:cubicBezTo>
                        <a:pt x="1724" y="716"/>
                        <a:pt x="1695" y="706"/>
                        <a:pt x="1666" y="716"/>
                      </a:cubicBezTo>
                      <a:cubicBezTo>
                        <a:pt x="1658" y="719"/>
                        <a:pt x="1652" y="723"/>
                        <a:pt x="1645" y="729"/>
                      </a:cubicBezTo>
                      <a:cubicBezTo>
                        <a:pt x="1638" y="735"/>
                        <a:pt x="1634" y="741"/>
                        <a:pt x="1630" y="749"/>
                      </a:cubicBezTo>
                      <a:cubicBezTo>
                        <a:pt x="1619" y="774"/>
                        <a:pt x="1624" y="797"/>
                        <a:pt x="1640" y="815"/>
                      </a:cubicBezTo>
                      <a:cubicBezTo>
                        <a:pt x="1652" y="830"/>
                        <a:pt x="1667" y="839"/>
                        <a:pt x="1687" y="834"/>
                      </a:cubicBezTo>
                      <a:close/>
                      <a:moveTo>
                        <a:pt x="1715" y="1039"/>
                      </a:moveTo>
                      <a:cubicBezTo>
                        <a:pt x="1712" y="1038"/>
                        <a:pt x="1711" y="1035"/>
                        <a:pt x="1713" y="1032"/>
                      </a:cubicBezTo>
                      <a:cubicBezTo>
                        <a:pt x="1714" y="1030"/>
                        <a:pt x="1717" y="1029"/>
                        <a:pt x="1720" y="1030"/>
                      </a:cubicBezTo>
                      <a:cubicBezTo>
                        <a:pt x="1722" y="1031"/>
                        <a:pt x="1723" y="1034"/>
                        <a:pt x="1722" y="1037"/>
                      </a:cubicBezTo>
                      <a:cubicBezTo>
                        <a:pt x="1721" y="1039"/>
                        <a:pt x="1718" y="1040"/>
                        <a:pt x="1715" y="1039"/>
                      </a:cubicBezTo>
                      <a:close/>
                      <a:moveTo>
                        <a:pt x="1748" y="906"/>
                      </a:moveTo>
                      <a:cubicBezTo>
                        <a:pt x="1753" y="903"/>
                        <a:pt x="1756" y="897"/>
                        <a:pt x="1754" y="892"/>
                      </a:cubicBezTo>
                      <a:cubicBezTo>
                        <a:pt x="1752" y="890"/>
                        <a:pt x="1749" y="888"/>
                        <a:pt x="1746" y="888"/>
                      </a:cubicBezTo>
                      <a:cubicBezTo>
                        <a:pt x="1743" y="888"/>
                        <a:pt x="1740" y="891"/>
                        <a:pt x="1741" y="895"/>
                      </a:cubicBezTo>
                      <a:cubicBezTo>
                        <a:pt x="1741" y="897"/>
                        <a:pt x="1743" y="899"/>
                        <a:pt x="1746" y="899"/>
                      </a:cubicBezTo>
                      <a:cubicBezTo>
                        <a:pt x="1742" y="902"/>
                        <a:pt x="1735" y="895"/>
                        <a:pt x="1739" y="888"/>
                      </a:cubicBezTo>
                      <a:cubicBezTo>
                        <a:pt x="1741" y="885"/>
                        <a:pt x="1745" y="883"/>
                        <a:pt x="1750" y="885"/>
                      </a:cubicBezTo>
                      <a:cubicBezTo>
                        <a:pt x="1757" y="887"/>
                        <a:pt x="1759" y="895"/>
                        <a:pt x="1757" y="901"/>
                      </a:cubicBezTo>
                      <a:cubicBezTo>
                        <a:pt x="1755" y="907"/>
                        <a:pt x="1748" y="911"/>
                        <a:pt x="1742" y="911"/>
                      </a:cubicBezTo>
                      <a:cubicBezTo>
                        <a:pt x="1761" y="912"/>
                        <a:pt x="1785" y="894"/>
                        <a:pt x="1793" y="882"/>
                      </a:cubicBezTo>
                      <a:cubicBezTo>
                        <a:pt x="1793" y="883"/>
                        <a:pt x="1794" y="885"/>
                        <a:pt x="1795" y="885"/>
                      </a:cubicBezTo>
                      <a:cubicBezTo>
                        <a:pt x="1782" y="903"/>
                        <a:pt x="1755" y="917"/>
                        <a:pt x="1738" y="913"/>
                      </a:cubicBezTo>
                      <a:cubicBezTo>
                        <a:pt x="1757" y="931"/>
                        <a:pt x="1765" y="947"/>
                        <a:pt x="1779" y="956"/>
                      </a:cubicBezTo>
                      <a:cubicBezTo>
                        <a:pt x="1786" y="961"/>
                        <a:pt x="1794" y="964"/>
                        <a:pt x="1802" y="962"/>
                      </a:cubicBezTo>
                      <a:cubicBezTo>
                        <a:pt x="1802" y="964"/>
                        <a:pt x="1805" y="965"/>
                        <a:pt x="1807" y="965"/>
                      </a:cubicBezTo>
                      <a:cubicBezTo>
                        <a:pt x="1798" y="970"/>
                        <a:pt x="1785" y="966"/>
                        <a:pt x="1775" y="958"/>
                      </a:cubicBezTo>
                      <a:cubicBezTo>
                        <a:pt x="1774" y="957"/>
                        <a:pt x="1774" y="957"/>
                        <a:pt x="1773" y="956"/>
                      </a:cubicBezTo>
                      <a:cubicBezTo>
                        <a:pt x="1780" y="970"/>
                        <a:pt x="1797" y="982"/>
                        <a:pt x="1814" y="986"/>
                      </a:cubicBezTo>
                      <a:cubicBezTo>
                        <a:pt x="1821" y="988"/>
                        <a:pt x="1830" y="990"/>
                        <a:pt x="1836" y="986"/>
                      </a:cubicBezTo>
                      <a:cubicBezTo>
                        <a:pt x="1840" y="984"/>
                        <a:pt x="1844" y="979"/>
                        <a:pt x="1841" y="974"/>
                      </a:cubicBezTo>
                      <a:cubicBezTo>
                        <a:pt x="1841" y="973"/>
                        <a:pt x="1839" y="972"/>
                        <a:pt x="1837" y="972"/>
                      </a:cubicBezTo>
                      <a:cubicBezTo>
                        <a:pt x="1836" y="973"/>
                        <a:pt x="1835" y="974"/>
                        <a:pt x="1835" y="975"/>
                      </a:cubicBezTo>
                      <a:cubicBezTo>
                        <a:pt x="1835" y="977"/>
                        <a:pt x="1835" y="978"/>
                        <a:pt x="1836" y="978"/>
                      </a:cubicBezTo>
                      <a:cubicBezTo>
                        <a:pt x="1837" y="979"/>
                        <a:pt x="1839" y="978"/>
                        <a:pt x="1839" y="977"/>
                      </a:cubicBezTo>
                      <a:cubicBezTo>
                        <a:pt x="1839" y="976"/>
                        <a:pt x="1839" y="975"/>
                        <a:pt x="1839" y="975"/>
                      </a:cubicBezTo>
                      <a:cubicBezTo>
                        <a:pt x="1840" y="975"/>
                        <a:pt x="1840" y="976"/>
                        <a:pt x="1841" y="977"/>
                      </a:cubicBezTo>
                      <a:cubicBezTo>
                        <a:pt x="1841" y="978"/>
                        <a:pt x="1840" y="980"/>
                        <a:pt x="1838" y="980"/>
                      </a:cubicBezTo>
                      <a:cubicBezTo>
                        <a:pt x="1835" y="981"/>
                        <a:pt x="1833" y="980"/>
                        <a:pt x="1832" y="977"/>
                      </a:cubicBezTo>
                      <a:cubicBezTo>
                        <a:pt x="1831" y="975"/>
                        <a:pt x="1831" y="973"/>
                        <a:pt x="1832" y="971"/>
                      </a:cubicBezTo>
                      <a:cubicBezTo>
                        <a:pt x="1834" y="970"/>
                        <a:pt x="1835" y="969"/>
                        <a:pt x="1837" y="969"/>
                      </a:cubicBezTo>
                      <a:cubicBezTo>
                        <a:pt x="1840" y="968"/>
                        <a:pt x="1842" y="970"/>
                        <a:pt x="1844" y="972"/>
                      </a:cubicBezTo>
                      <a:cubicBezTo>
                        <a:pt x="1846" y="977"/>
                        <a:pt x="1844" y="982"/>
                        <a:pt x="1840" y="985"/>
                      </a:cubicBezTo>
                      <a:cubicBezTo>
                        <a:pt x="1838" y="987"/>
                        <a:pt x="1836" y="988"/>
                        <a:pt x="1833" y="989"/>
                      </a:cubicBezTo>
                      <a:cubicBezTo>
                        <a:pt x="1844" y="988"/>
                        <a:pt x="1851" y="981"/>
                        <a:pt x="1855" y="973"/>
                      </a:cubicBezTo>
                      <a:cubicBezTo>
                        <a:pt x="1858" y="967"/>
                        <a:pt x="1859" y="961"/>
                        <a:pt x="1856" y="956"/>
                      </a:cubicBezTo>
                      <a:cubicBezTo>
                        <a:pt x="1856" y="956"/>
                        <a:pt x="1856" y="956"/>
                        <a:pt x="1856" y="956"/>
                      </a:cubicBezTo>
                      <a:cubicBezTo>
                        <a:pt x="1858" y="961"/>
                        <a:pt x="1854" y="967"/>
                        <a:pt x="1846" y="964"/>
                      </a:cubicBezTo>
                      <a:cubicBezTo>
                        <a:pt x="1840" y="963"/>
                        <a:pt x="1835" y="952"/>
                        <a:pt x="1822" y="959"/>
                      </a:cubicBezTo>
                      <a:cubicBezTo>
                        <a:pt x="1825" y="953"/>
                        <a:pt x="1831" y="948"/>
                        <a:pt x="1837" y="947"/>
                      </a:cubicBezTo>
                      <a:cubicBezTo>
                        <a:pt x="1843" y="945"/>
                        <a:pt x="1851" y="946"/>
                        <a:pt x="1855" y="951"/>
                      </a:cubicBezTo>
                      <a:cubicBezTo>
                        <a:pt x="1861" y="958"/>
                        <a:pt x="1860" y="967"/>
                        <a:pt x="1857" y="974"/>
                      </a:cubicBezTo>
                      <a:cubicBezTo>
                        <a:pt x="1852" y="984"/>
                        <a:pt x="1841" y="990"/>
                        <a:pt x="1830" y="991"/>
                      </a:cubicBezTo>
                      <a:cubicBezTo>
                        <a:pt x="1820" y="991"/>
                        <a:pt x="1805" y="986"/>
                        <a:pt x="1795" y="980"/>
                      </a:cubicBezTo>
                      <a:cubicBezTo>
                        <a:pt x="1787" y="976"/>
                        <a:pt x="1778" y="968"/>
                        <a:pt x="1773" y="960"/>
                      </a:cubicBezTo>
                      <a:cubicBezTo>
                        <a:pt x="1775" y="966"/>
                        <a:pt x="1776" y="971"/>
                        <a:pt x="1776" y="977"/>
                      </a:cubicBezTo>
                      <a:cubicBezTo>
                        <a:pt x="1777" y="991"/>
                        <a:pt x="1774" y="1000"/>
                        <a:pt x="1766" y="1011"/>
                      </a:cubicBezTo>
                      <a:cubicBezTo>
                        <a:pt x="1764" y="1015"/>
                        <a:pt x="1761" y="1018"/>
                        <a:pt x="1758" y="1021"/>
                      </a:cubicBezTo>
                      <a:cubicBezTo>
                        <a:pt x="1758" y="1020"/>
                        <a:pt x="1757" y="1019"/>
                        <a:pt x="1756" y="1018"/>
                      </a:cubicBezTo>
                      <a:cubicBezTo>
                        <a:pt x="1759" y="1016"/>
                        <a:pt x="1761" y="1013"/>
                        <a:pt x="1763" y="1009"/>
                      </a:cubicBezTo>
                      <a:cubicBezTo>
                        <a:pt x="1770" y="999"/>
                        <a:pt x="1772" y="990"/>
                        <a:pt x="1772" y="977"/>
                      </a:cubicBezTo>
                      <a:cubicBezTo>
                        <a:pt x="1771" y="961"/>
                        <a:pt x="1764" y="948"/>
                        <a:pt x="1754" y="936"/>
                      </a:cubicBezTo>
                      <a:cubicBezTo>
                        <a:pt x="1756" y="940"/>
                        <a:pt x="1757" y="944"/>
                        <a:pt x="1757" y="948"/>
                      </a:cubicBezTo>
                      <a:cubicBezTo>
                        <a:pt x="1757" y="948"/>
                        <a:pt x="1757" y="948"/>
                        <a:pt x="1757" y="948"/>
                      </a:cubicBezTo>
                      <a:cubicBezTo>
                        <a:pt x="1759" y="957"/>
                        <a:pt x="1758" y="965"/>
                        <a:pt x="1753" y="973"/>
                      </a:cubicBezTo>
                      <a:cubicBezTo>
                        <a:pt x="1756" y="964"/>
                        <a:pt x="1756" y="958"/>
                        <a:pt x="1755" y="949"/>
                      </a:cubicBezTo>
                      <a:cubicBezTo>
                        <a:pt x="1755" y="949"/>
                        <a:pt x="1755" y="949"/>
                        <a:pt x="1755" y="949"/>
                      </a:cubicBezTo>
                      <a:cubicBezTo>
                        <a:pt x="1751" y="931"/>
                        <a:pt x="1748" y="928"/>
                        <a:pt x="1735" y="916"/>
                      </a:cubicBezTo>
                      <a:cubicBezTo>
                        <a:pt x="1715" y="898"/>
                        <a:pt x="1693" y="880"/>
                        <a:pt x="1684" y="857"/>
                      </a:cubicBezTo>
                      <a:cubicBezTo>
                        <a:pt x="1692" y="871"/>
                        <a:pt x="1730" y="917"/>
                        <a:pt x="1748" y="906"/>
                      </a:cubicBezTo>
                      <a:close/>
                      <a:moveTo>
                        <a:pt x="1754" y="960"/>
                      </a:moveTo>
                      <a:cubicBezTo>
                        <a:pt x="1742" y="959"/>
                        <a:pt x="1741" y="976"/>
                        <a:pt x="1740" y="981"/>
                      </a:cubicBezTo>
                      <a:cubicBezTo>
                        <a:pt x="1739" y="986"/>
                        <a:pt x="1737" y="989"/>
                        <a:pt x="1734" y="991"/>
                      </a:cubicBezTo>
                      <a:cubicBezTo>
                        <a:pt x="1739" y="991"/>
                        <a:pt x="1751" y="987"/>
                        <a:pt x="1756" y="983"/>
                      </a:cubicBezTo>
                      <a:cubicBezTo>
                        <a:pt x="1762" y="978"/>
                        <a:pt x="1765" y="970"/>
                        <a:pt x="1758" y="962"/>
                      </a:cubicBezTo>
                      <a:cubicBezTo>
                        <a:pt x="1758" y="967"/>
                        <a:pt x="1755" y="973"/>
                        <a:pt x="1751" y="976"/>
                      </a:cubicBezTo>
                      <a:cubicBezTo>
                        <a:pt x="1753" y="973"/>
                        <a:pt x="1755" y="966"/>
                        <a:pt x="1754" y="960"/>
                      </a:cubicBezTo>
                      <a:close/>
                      <a:moveTo>
                        <a:pt x="1823" y="930"/>
                      </a:moveTo>
                      <a:cubicBezTo>
                        <a:pt x="1825" y="932"/>
                        <a:pt x="1829" y="932"/>
                        <a:pt x="1831" y="929"/>
                      </a:cubicBezTo>
                      <a:cubicBezTo>
                        <a:pt x="1833" y="927"/>
                        <a:pt x="1833" y="923"/>
                        <a:pt x="1831" y="921"/>
                      </a:cubicBezTo>
                      <a:cubicBezTo>
                        <a:pt x="1828" y="919"/>
                        <a:pt x="1825" y="919"/>
                        <a:pt x="1823" y="921"/>
                      </a:cubicBezTo>
                      <a:cubicBezTo>
                        <a:pt x="1821" y="924"/>
                        <a:pt x="1821" y="927"/>
                        <a:pt x="1823" y="930"/>
                      </a:cubicBezTo>
                      <a:close/>
                      <a:moveTo>
                        <a:pt x="1816" y="945"/>
                      </a:moveTo>
                      <a:cubicBezTo>
                        <a:pt x="1819" y="948"/>
                        <a:pt x="1823" y="948"/>
                        <a:pt x="1826" y="945"/>
                      </a:cubicBezTo>
                      <a:cubicBezTo>
                        <a:pt x="1829" y="942"/>
                        <a:pt x="1828" y="937"/>
                        <a:pt x="1826" y="935"/>
                      </a:cubicBezTo>
                      <a:cubicBezTo>
                        <a:pt x="1823" y="932"/>
                        <a:pt x="1818" y="932"/>
                        <a:pt x="1816" y="935"/>
                      </a:cubicBezTo>
                      <a:cubicBezTo>
                        <a:pt x="1813" y="938"/>
                        <a:pt x="1813" y="942"/>
                        <a:pt x="1816" y="945"/>
                      </a:cubicBezTo>
                      <a:close/>
                      <a:moveTo>
                        <a:pt x="1803" y="963"/>
                      </a:moveTo>
                      <a:cubicBezTo>
                        <a:pt x="1807" y="966"/>
                        <a:pt x="1813" y="966"/>
                        <a:pt x="1817" y="962"/>
                      </a:cubicBezTo>
                      <a:cubicBezTo>
                        <a:pt x="1820" y="959"/>
                        <a:pt x="1820" y="953"/>
                        <a:pt x="1816" y="949"/>
                      </a:cubicBezTo>
                      <a:cubicBezTo>
                        <a:pt x="1813" y="946"/>
                        <a:pt x="1807" y="946"/>
                        <a:pt x="1803" y="949"/>
                      </a:cubicBezTo>
                      <a:cubicBezTo>
                        <a:pt x="1799" y="953"/>
                        <a:pt x="1800" y="959"/>
                        <a:pt x="1803" y="963"/>
                      </a:cubicBezTo>
                      <a:close/>
                      <a:moveTo>
                        <a:pt x="1744" y="1037"/>
                      </a:moveTo>
                      <a:cubicBezTo>
                        <a:pt x="1739" y="1034"/>
                        <a:pt x="1736" y="1028"/>
                        <a:pt x="1739" y="1023"/>
                      </a:cubicBezTo>
                      <a:cubicBezTo>
                        <a:pt x="1741" y="1018"/>
                        <a:pt x="1747" y="1016"/>
                        <a:pt x="1753" y="1018"/>
                      </a:cubicBezTo>
                      <a:cubicBezTo>
                        <a:pt x="1758" y="1021"/>
                        <a:pt x="1760" y="1027"/>
                        <a:pt x="1757" y="1032"/>
                      </a:cubicBezTo>
                      <a:cubicBezTo>
                        <a:pt x="1755" y="1037"/>
                        <a:pt x="1749" y="1039"/>
                        <a:pt x="1744" y="1037"/>
                      </a:cubicBezTo>
                      <a:close/>
                      <a:moveTo>
                        <a:pt x="1728" y="1042"/>
                      </a:moveTo>
                      <a:cubicBezTo>
                        <a:pt x="1725" y="1040"/>
                        <a:pt x="1723" y="1036"/>
                        <a:pt x="1725" y="1033"/>
                      </a:cubicBezTo>
                      <a:cubicBezTo>
                        <a:pt x="1726" y="1029"/>
                        <a:pt x="1730" y="1028"/>
                        <a:pt x="1734" y="1030"/>
                      </a:cubicBezTo>
                      <a:cubicBezTo>
                        <a:pt x="1737" y="1031"/>
                        <a:pt x="1738" y="1035"/>
                        <a:pt x="1737" y="1038"/>
                      </a:cubicBezTo>
                      <a:cubicBezTo>
                        <a:pt x="1735" y="1042"/>
                        <a:pt x="1731" y="1043"/>
                        <a:pt x="1728" y="1042"/>
                      </a:cubicBezTo>
                      <a:close/>
                      <a:moveTo>
                        <a:pt x="1606" y="916"/>
                      </a:moveTo>
                      <a:cubicBezTo>
                        <a:pt x="1597" y="904"/>
                        <a:pt x="1585" y="894"/>
                        <a:pt x="1572" y="891"/>
                      </a:cubicBezTo>
                      <a:cubicBezTo>
                        <a:pt x="1559" y="888"/>
                        <a:pt x="1544" y="891"/>
                        <a:pt x="1536" y="902"/>
                      </a:cubicBezTo>
                      <a:cubicBezTo>
                        <a:pt x="1531" y="909"/>
                        <a:pt x="1528" y="917"/>
                        <a:pt x="1528" y="925"/>
                      </a:cubicBezTo>
                      <a:cubicBezTo>
                        <a:pt x="1528" y="934"/>
                        <a:pt x="1529" y="941"/>
                        <a:pt x="1533" y="949"/>
                      </a:cubicBezTo>
                      <a:cubicBezTo>
                        <a:pt x="1538" y="956"/>
                        <a:pt x="1542" y="962"/>
                        <a:pt x="1549" y="967"/>
                      </a:cubicBezTo>
                      <a:cubicBezTo>
                        <a:pt x="1552" y="969"/>
                        <a:pt x="1555" y="971"/>
                        <a:pt x="1558" y="973"/>
                      </a:cubicBezTo>
                      <a:cubicBezTo>
                        <a:pt x="1567" y="978"/>
                        <a:pt x="1575" y="981"/>
                        <a:pt x="1586" y="982"/>
                      </a:cubicBezTo>
                      <a:cubicBezTo>
                        <a:pt x="1600" y="984"/>
                        <a:pt x="1612" y="982"/>
                        <a:pt x="1626" y="976"/>
                      </a:cubicBezTo>
                      <a:cubicBezTo>
                        <a:pt x="1626" y="976"/>
                        <a:pt x="1627" y="975"/>
                        <a:pt x="1628" y="975"/>
                      </a:cubicBezTo>
                      <a:cubicBezTo>
                        <a:pt x="1623" y="984"/>
                        <a:pt x="1620" y="994"/>
                        <a:pt x="1620" y="1005"/>
                      </a:cubicBezTo>
                      <a:cubicBezTo>
                        <a:pt x="1620" y="1017"/>
                        <a:pt x="1624" y="1030"/>
                        <a:pt x="1634" y="1038"/>
                      </a:cubicBezTo>
                      <a:cubicBezTo>
                        <a:pt x="1637" y="1042"/>
                        <a:pt x="1642" y="1044"/>
                        <a:pt x="1648" y="1046"/>
                      </a:cubicBezTo>
                      <a:cubicBezTo>
                        <a:pt x="1643" y="1043"/>
                        <a:pt x="1638" y="1040"/>
                        <a:pt x="1635" y="1037"/>
                      </a:cubicBezTo>
                      <a:cubicBezTo>
                        <a:pt x="1627" y="1028"/>
                        <a:pt x="1623" y="1017"/>
                        <a:pt x="1624" y="1005"/>
                      </a:cubicBezTo>
                      <a:cubicBezTo>
                        <a:pt x="1624" y="996"/>
                        <a:pt x="1626" y="989"/>
                        <a:pt x="1630" y="982"/>
                      </a:cubicBezTo>
                      <a:cubicBezTo>
                        <a:pt x="1637" y="969"/>
                        <a:pt x="1646" y="961"/>
                        <a:pt x="1654" y="949"/>
                      </a:cubicBezTo>
                      <a:cubicBezTo>
                        <a:pt x="1655" y="948"/>
                        <a:pt x="1655" y="948"/>
                        <a:pt x="1655" y="948"/>
                      </a:cubicBezTo>
                      <a:cubicBezTo>
                        <a:pt x="1659" y="941"/>
                        <a:pt x="1662" y="934"/>
                        <a:pt x="1665" y="927"/>
                      </a:cubicBezTo>
                      <a:cubicBezTo>
                        <a:pt x="1666" y="925"/>
                        <a:pt x="1671" y="906"/>
                        <a:pt x="1669" y="905"/>
                      </a:cubicBezTo>
                      <a:cubicBezTo>
                        <a:pt x="1667" y="905"/>
                        <a:pt x="1664" y="917"/>
                        <a:pt x="1663" y="919"/>
                      </a:cubicBezTo>
                      <a:cubicBezTo>
                        <a:pt x="1660" y="928"/>
                        <a:pt x="1656" y="937"/>
                        <a:pt x="1651" y="945"/>
                      </a:cubicBezTo>
                      <a:cubicBezTo>
                        <a:pt x="1650" y="946"/>
                        <a:pt x="1650" y="946"/>
                        <a:pt x="1650" y="946"/>
                      </a:cubicBezTo>
                      <a:cubicBezTo>
                        <a:pt x="1643" y="958"/>
                        <a:pt x="1636" y="966"/>
                        <a:pt x="1624" y="972"/>
                      </a:cubicBezTo>
                      <a:cubicBezTo>
                        <a:pt x="1609" y="979"/>
                        <a:pt x="1592" y="982"/>
                        <a:pt x="1577" y="975"/>
                      </a:cubicBezTo>
                      <a:cubicBezTo>
                        <a:pt x="1569" y="971"/>
                        <a:pt x="1560" y="959"/>
                        <a:pt x="1565" y="950"/>
                      </a:cubicBezTo>
                      <a:cubicBezTo>
                        <a:pt x="1566" y="947"/>
                        <a:pt x="1570" y="945"/>
                        <a:pt x="1573" y="945"/>
                      </a:cubicBezTo>
                      <a:cubicBezTo>
                        <a:pt x="1577" y="946"/>
                        <a:pt x="1579" y="948"/>
                        <a:pt x="1579" y="952"/>
                      </a:cubicBezTo>
                      <a:cubicBezTo>
                        <a:pt x="1579" y="954"/>
                        <a:pt x="1578" y="956"/>
                        <a:pt x="1577" y="957"/>
                      </a:cubicBezTo>
                      <a:cubicBezTo>
                        <a:pt x="1574" y="959"/>
                        <a:pt x="1571" y="958"/>
                        <a:pt x="1570" y="955"/>
                      </a:cubicBezTo>
                      <a:cubicBezTo>
                        <a:pt x="1569" y="954"/>
                        <a:pt x="1570" y="952"/>
                        <a:pt x="1571" y="951"/>
                      </a:cubicBezTo>
                      <a:cubicBezTo>
                        <a:pt x="1569" y="951"/>
                        <a:pt x="1567" y="953"/>
                        <a:pt x="1567" y="955"/>
                      </a:cubicBezTo>
                      <a:cubicBezTo>
                        <a:pt x="1567" y="958"/>
                        <a:pt x="1569" y="961"/>
                        <a:pt x="1573" y="962"/>
                      </a:cubicBezTo>
                      <a:cubicBezTo>
                        <a:pt x="1578" y="964"/>
                        <a:pt x="1584" y="960"/>
                        <a:pt x="1586" y="955"/>
                      </a:cubicBezTo>
                      <a:cubicBezTo>
                        <a:pt x="1587" y="951"/>
                        <a:pt x="1586" y="946"/>
                        <a:pt x="1584" y="943"/>
                      </a:cubicBezTo>
                      <a:cubicBezTo>
                        <a:pt x="1581" y="939"/>
                        <a:pt x="1578" y="938"/>
                        <a:pt x="1573" y="937"/>
                      </a:cubicBezTo>
                      <a:cubicBezTo>
                        <a:pt x="1568" y="937"/>
                        <a:pt x="1562" y="940"/>
                        <a:pt x="1560" y="945"/>
                      </a:cubicBezTo>
                      <a:cubicBezTo>
                        <a:pt x="1555" y="957"/>
                        <a:pt x="1562" y="969"/>
                        <a:pt x="1573" y="975"/>
                      </a:cubicBezTo>
                      <a:cubicBezTo>
                        <a:pt x="1576" y="976"/>
                        <a:pt x="1580" y="978"/>
                        <a:pt x="1584" y="978"/>
                      </a:cubicBezTo>
                      <a:cubicBezTo>
                        <a:pt x="1571" y="977"/>
                        <a:pt x="1561" y="973"/>
                        <a:pt x="1551" y="965"/>
                      </a:cubicBezTo>
                      <a:cubicBezTo>
                        <a:pt x="1544" y="960"/>
                        <a:pt x="1539" y="955"/>
                        <a:pt x="1535" y="948"/>
                      </a:cubicBezTo>
                      <a:cubicBezTo>
                        <a:pt x="1531" y="940"/>
                        <a:pt x="1529" y="933"/>
                        <a:pt x="1529" y="925"/>
                      </a:cubicBezTo>
                      <a:cubicBezTo>
                        <a:pt x="1529" y="920"/>
                        <a:pt x="1530" y="916"/>
                        <a:pt x="1532" y="912"/>
                      </a:cubicBezTo>
                      <a:cubicBezTo>
                        <a:pt x="1532" y="912"/>
                        <a:pt x="1532" y="912"/>
                        <a:pt x="1532" y="912"/>
                      </a:cubicBezTo>
                      <a:cubicBezTo>
                        <a:pt x="1530" y="924"/>
                        <a:pt x="1539" y="936"/>
                        <a:pt x="1555" y="929"/>
                      </a:cubicBezTo>
                      <a:cubicBezTo>
                        <a:pt x="1566" y="925"/>
                        <a:pt x="1578" y="902"/>
                        <a:pt x="1606" y="916"/>
                      </a:cubicBezTo>
                      <a:close/>
                      <a:moveTo>
                        <a:pt x="1635" y="1035"/>
                      </a:moveTo>
                      <a:cubicBezTo>
                        <a:pt x="1645" y="1023"/>
                        <a:pt x="1660" y="1038"/>
                        <a:pt x="1666" y="1042"/>
                      </a:cubicBezTo>
                      <a:cubicBezTo>
                        <a:pt x="1670" y="1045"/>
                        <a:pt x="1674" y="1046"/>
                        <a:pt x="1679" y="1045"/>
                      </a:cubicBezTo>
                      <a:cubicBezTo>
                        <a:pt x="1675" y="1049"/>
                        <a:pt x="1661" y="1056"/>
                        <a:pt x="1654" y="1057"/>
                      </a:cubicBezTo>
                      <a:cubicBezTo>
                        <a:pt x="1643" y="1058"/>
                        <a:pt x="1634" y="1052"/>
                        <a:pt x="1633" y="1040"/>
                      </a:cubicBezTo>
                      <a:cubicBezTo>
                        <a:pt x="1637" y="1044"/>
                        <a:pt x="1645" y="1047"/>
                        <a:pt x="1651" y="1046"/>
                      </a:cubicBezTo>
                      <a:cubicBezTo>
                        <a:pt x="1648" y="1045"/>
                        <a:pt x="1640" y="1041"/>
                        <a:pt x="1635" y="1035"/>
                      </a:cubicBezTo>
                      <a:close/>
                      <a:moveTo>
                        <a:pt x="1750" y="753"/>
                      </a:moveTo>
                      <a:cubicBezTo>
                        <a:pt x="1763" y="770"/>
                        <a:pt x="1767" y="783"/>
                        <a:pt x="1777" y="801"/>
                      </a:cubicBezTo>
                      <a:cubicBezTo>
                        <a:pt x="1782" y="809"/>
                        <a:pt x="1787" y="816"/>
                        <a:pt x="1797" y="819"/>
                      </a:cubicBezTo>
                      <a:cubicBezTo>
                        <a:pt x="1805" y="822"/>
                        <a:pt x="1814" y="820"/>
                        <a:pt x="1820" y="814"/>
                      </a:cubicBezTo>
                      <a:cubicBezTo>
                        <a:pt x="1825" y="809"/>
                        <a:pt x="1827" y="802"/>
                        <a:pt x="1825" y="795"/>
                      </a:cubicBezTo>
                      <a:cubicBezTo>
                        <a:pt x="1823" y="790"/>
                        <a:pt x="1820" y="787"/>
                        <a:pt x="1815" y="785"/>
                      </a:cubicBezTo>
                      <a:cubicBezTo>
                        <a:pt x="1810" y="783"/>
                        <a:pt x="1802" y="785"/>
                        <a:pt x="1800" y="792"/>
                      </a:cubicBezTo>
                      <a:cubicBezTo>
                        <a:pt x="1799" y="796"/>
                        <a:pt x="1801" y="800"/>
                        <a:pt x="1805" y="802"/>
                      </a:cubicBezTo>
                      <a:cubicBezTo>
                        <a:pt x="1809" y="804"/>
                        <a:pt x="1814" y="802"/>
                        <a:pt x="1816" y="798"/>
                      </a:cubicBezTo>
                      <a:cubicBezTo>
                        <a:pt x="1818" y="794"/>
                        <a:pt x="1816" y="788"/>
                        <a:pt x="1812" y="786"/>
                      </a:cubicBezTo>
                      <a:cubicBezTo>
                        <a:pt x="1811" y="786"/>
                        <a:pt x="1810" y="786"/>
                        <a:pt x="1809" y="786"/>
                      </a:cubicBezTo>
                      <a:cubicBezTo>
                        <a:pt x="1811" y="786"/>
                        <a:pt x="1813" y="786"/>
                        <a:pt x="1815" y="787"/>
                      </a:cubicBezTo>
                      <a:cubicBezTo>
                        <a:pt x="1819" y="789"/>
                        <a:pt x="1821" y="791"/>
                        <a:pt x="1823" y="795"/>
                      </a:cubicBezTo>
                      <a:cubicBezTo>
                        <a:pt x="1824" y="801"/>
                        <a:pt x="1822" y="808"/>
                        <a:pt x="1818" y="812"/>
                      </a:cubicBezTo>
                      <a:cubicBezTo>
                        <a:pt x="1812" y="817"/>
                        <a:pt x="1805" y="818"/>
                        <a:pt x="1798" y="816"/>
                      </a:cubicBezTo>
                      <a:cubicBezTo>
                        <a:pt x="1790" y="812"/>
                        <a:pt x="1785" y="806"/>
                        <a:pt x="1781" y="798"/>
                      </a:cubicBezTo>
                      <a:cubicBezTo>
                        <a:pt x="1771" y="780"/>
                        <a:pt x="1768" y="767"/>
                        <a:pt x="1754" y="750"/>
                      </a:cubicBezTo>
                      <a:cubicBezTo>
                        <a:pt x="1742" y="735"/>
                        <a:pt x="1726" y="724"/>
                        <a:pt x="1706" y="719"/>
                      </a:cubicBezTo>
                      <a:cubicBezTo>
                        <a:pt x="1688" y="716"/>
                        <a:pt x="1671" y="721"/>
                        <a:pt x="1660" y="736"/>
                      </a:cubicBezTo>
                      <a:cubicBezTo>
                        <a:pt x="1650" y="750"/>
                        <a:pt x="1648" y="769"/>
                        <a:pt x="1657" y="783"/>
                      </a:cubicBezTo>
                      <a:cubicBezTo>
                        <a:pt x="1657" y="783"/>
                        <a:pt x="1657" y="783"/>
                        <a:pt x="1657" y="783"/>
                      </a:cubicBezTo>
                      <a:cubicBezTo>
                        <a:pt x="1657" y="775"/>
                        <a:pt x="1661" y="765"/>
                        <a:pt x="1669" y="760"/>
                      </a:cubicBezTo>
                      <a:cubicBezTo>
                        <a:pt x="1683" y="750"/>
                        <a:pt x="1698" y="754"/>
                        <a:pt x="1708" y="767"/>
                      </a:cubicBezTo>
                      <a:cubicBezTo>
                        <a:pt x="1727" y="791"/>
                        <a:pt x="1756" y="770"/>
                        <a:pt x="1736" y="743"/>
                      </a:cubicBezTo>
                      <a:cubicBezTo>
                        <a:pt x="1726" y="730"/>
                        <a:pt x="1708" y="726"/>
                        <a:pt x="1695" y="728"/>
                      </a:cubicBezTo>
                      <a:cubicBezTo>
                        <a:pt x="1669" y="733"/>
                        <a:pt x="1646" y="760"/>
                        <a:pt x="1657" y="783"/>
                      </a:cubicBezTo>
                      <a:cubicBezTo>
                        <a:pt x="1650" y="769"/>
                        <a:pt x="1652" y="751"/>
                        <a:pt x="1662" y="737"/>
                      </a:cubicBezTo>
                      <a:cubicBezTo>
                        <a:pt x="1673" y="724"/>
                        <a:pt x="1688" y="720"/>
                        <a:pt x="1705" y="724"/>
                      </a:cubicBezTo>
                      <a:cubicBezTo>
                        <a:pt x="1723" y="728"/>
                        <a:pt x="1738" y="739"/>
                        <a:pt x="1750" y="753"/>
                      </a:cubicBezTo>
                      <a:close/>
                      <a:moveTo>
                        <a:pt x="1670" y="895"/>
                      </a:moveTo>
                      <a:cubicBezTo>
                        <a:pt x="1648" y="922"/>
                        <a:pt x="1619" y="922"/>
                        <a:pt x="1605" y="931"/>
                      </a:cubicBezTo>
                      <a:cubicBezTo>
                        <a:pt x="1590" y="941"/>
                        <a:pt x="1601" y="959"/>
                        <a:pt x="1620" y="952"/>
                      </a:cubicBezTo>
                      <a:cubicBezTo>
                        <a:pt x="1641" y="945"/>
                        <a:pt x="1660" y="920"/>
                        <a:pt x="1670" y="895"/>
                      </a:cubicBezTo>
                      <a:close/>
                      <a:moveTo>
                        <a:pt x="1681" y="854"/>
                      </a:moveTo>
                      <a:cubicBezTo>
                        <a:pt x="1694" y="864"/>
                        <a:pt x="1710" y="868"/>
                        <a:pt x="1725" y="865"/>
                      </a:cubicBezTo>
                      <a:cubicBezTo>
                        <a:pt x="1738" y="862"/>
                        <a:pt x="1750" y="853"/>
                        <a:pt x="1751" y="840"/>
                      </a:cubicBezTo>
                      <a:cubicBezTo>
                        <a:pt x="1757" y="841"/>
                        <a:pt x="1761" y="849"/>
                        <a:pt x="1758" y="857"/>
                      </a:cubicBezTo>
                      <a:cubicBezTo>
                        <a:pt x="1755" y="865"/>
                        <a:pt x="1744" y="873"/>
                        <a:pt x="1733" y="870"/>
                      </a:cubicBezTo>
                      <a:cubicBezTo>
                        <a:pt x="1730" y="881"/>
                        <a:pt x="1698" y="878"/>
                        <a:pt x="1681" y="854"/>
                      </a:cubicBezTo>
                      <a:close/>
                      <a:moveTo>
                        <a:pt x="1639" y="722"/>
                      </a:moveTo>
                      <a:cubicBezTo>
                        <a:pt x="1629" y="726"/>
                        <a:pt x="1616" y="736"/>
                        <a:pt x="1610" y="744"/>
                      </a:cubicBezTo>
                      <a:cubicBezTo>
                        <a:pt x="1603" y="755"/>
                        <a:pt x="1599" y="773"/>
                        <a:pt x="1607" y="784"/>
                      </a:cubicBezTo>
                      <a:cubicBezTo>
                        <a:pt x="1596" y="792"/>
                        <a:pt x="1593" y="804"/>
                        <a:pt x="1591" y="816"/>
                      </a:cubicBezTo>
                      <a:cubicBezTo>
                        <a:pt x="1588" y="832"/>
                        <a:pt x="1582" y="849"/>
                        <a:pt x="1568" y="851"/>
                      </a:cubicBezTo>
                      <a:cubicBezTo>
                        <a:pt x="1585" y="857"/>
                        <a:pt x="1603" y="843"/>
                        <a:pt x="1611" y="830"/>
                      </a:cubicBezTo>
                      <a:cubicBezTo>
                        <a:pt x="1621" y="811"/>
                        <a:pt x="1618" y="797"/>
                        <a:pt x="1617" y="774"/>
                      </a:cubicBezTo>
                      <a:cubicBezTo>
                        <a:pt x="1616" y="761"/>
                        <a:pt x="1625" y="734"/>
                        <a:pt x="1639" y="722"/>
                      </a:cubicBezTo>
                      <a:close/>
                      <a:moveTo>
                        <a:pt x="1677" y="844"/>
                      </a:moveTo>
                      <a:cubicBezTo>
                        <a:pt x="1685" y="855"/>
                        <a:pt x="1706" y="845"/>
                        <a:pt x="1715" y="835"/>
                      </a:cubicBezTo>
                      <a:cubicBezTo>
                        <a:pt x="1726" y="824"/>
                        <a:pt x="1735" y="808"/>
                        <a:pt x="1753" y="807"/>
                      </a:cubicBezTo>
                      <a:cubicBezTo>
                        <a:pt x="1762" y="807"/>
                        <a:pt x="1772" y="811"/>
                        <a:pt x="1776" y="820"/>
                      </a:cubicBezTo>
                      <a:cubicBezTo>
                        <a:pt x="1778" y="825"/>
                        <a:pt x="1778" y="831"/>
                        <a:pt x="1773" y="835"/>
                      </a:cubicBezTo>
                      <a:cubicBezTo>
                        <a:pt x="1774" y="830"/>
                        <a:pt x="1771" y="823"/>
                        <a:pt x="1765" y="821"/>
                      </a:cubicBezTo>
                      <a:cubicBezTo>
                        <a:pt x="1759" y="818"/>
                        <a:pt x="1752" y="822"/>
                        <a:pt x="1748" y="828"/>
                      </a:cubicBezTo>
                      <a:cubicBezTo>
                        <a:pt x="1740" y="839"/>
                        <a:pt x="1734" y="851"/>
                        <a:pt x="1722" y="858"/>
                      </a:cubicBezTo>
                      <a:cubicBezTo>
                        <a:pt x="1707" y="866"/>
                        <a:pt x="1686" y="863"/>
                        <a:pt x="1677" y="844"/>
                      </a:cubicBezTo>
                      <a:close/>
                      <a:moveTo>
                        <a:pt x="1683" y="981"/>
                      </a:moveTo>
                      <a:cubicBezTo>
                        <a:pt x="1674" y="995"/>
                        <a:pt x="1675" y="1020"/>
                        <a:pt x="1685" y="1034"/>
                      </a:cubicBezTo>
                      <a:cubicBezTo>
                        <a:pt x="1695" y="1048"/>
                        <a:pt x="1710" y="1044"/>
                        <a:pt x="1703" y="1026"/>
                      </a:cubicBezTo>
                      <a:cubicBezTo>
                        <a:pt x="1697" y="1013"/>
                        <a:pt x="1680" y="996"/>
                        <a:pt x="1683" y="981"/>
                      </a:cubicBezTo>
                      <a:close/>
                      <a:moveTo>
                        <a:pt x="1696" y="961"/>
                      </a:moveTo>
                      <a:cubicBezTo>
                        <a:pt x="1698" y="958"/>
                        <a:pt x="1699" y="955"/>
                        <a:pt x="1698" y="952"/>
                      </a:cubicBezTo>
                      <a:cubicBezTo>
                        <a:pt x="1697" y="948"/>
                        <a:pt x="1694" y="944"/>
                        <a:pt x="1689" y="944"/>
                      </a:cubicBezTo>
                      <a:cubicBezTo>
                        <a:pt x="1683" y="943"/>
                        <a:pt x="1679" y="947"/>
                        <a:pt x="1677" y="951"/>
                      </a:cubicBezTo>
                      <a:cubicBezTo>
                        <a:pt x="1675" y="959"/>
                        <a:pt x="1681" y="962"/>
                        <a:pt x="1683" y="966"/>
                      </a:cubicBezTo>
                      <a:cubicBezTo>
                        <a:pt x="1686" y="972"/>
                        <a:pt x="1683" y="978"/>
                        <a:pt x="1676" y="983"/>
                      </a:cubicBezTo>
                      <a:cubicBezTo>
                        <a:pt x="1670" y="988"/>
                        <a:pt x="1661" y="989"/>
                        <a:pt x="1653" y="983"/>
                      </a:cubicBezTo>
                      <a:cubicBezTo>
                        <a:pt x="1649" y="980"/>
                        <a:pt x="1647" y="975"/>
                        <a:pt x="1650" y="971"/>
                      </a:cubicBezTo>
                      <a:cubicBezTo>
                        <a:pt x="1652" y="976"/>
                        <a:pt x="1659" y="978"/>
                        <a:pt x="1663" y="972"/>
                      </a:cubicBezTo>
                      <a:cubicBezTo>
                        <a:pt x="1665" y="969"/>
                        <a:pt x="1666" y="961"/>
                        <a:pt x="1666" y="952"/>
                      </a:cubicBezTo>
                      <a:cubicBezTo>
                        <a:pt x="1667" y="944"/>
                        <a:pt x="1670" y="936"/>
                        <a:pt x="1674" y="931"/>
                      </a:cubicBezTo>
                      <a:cubicBezTo>
                        <a:pt x="1684" y="920"/>
                        <a:pt x="1702" y="922"/>
                        <a:pt x="1710" y="933"/>
                      </a:cubicBezTo>
                      <a:cubicBezTo>
                        <a:pt x="1715" y="939"/>
                        <a:pt x="1715" y="947"/>
                        <a:pt x="1714" y="954"/>
                      </a:cubicBezTo>
                      <a:cubicBezTo>
                        <a:pt x="1713" y="962"/>
                        <a:pt x="1706" y="980"/>
                        <a:pt x="1710" y="989"/>
                      </a:cubicBezTo>
                      <a:cubicBezTo>
                        <a:pt x="1713" y="995"/>
                        <a:pt x="1720" y="996"/>
                        <a:pt x="1723" y="993"/>
                      </a:cubicBezTo>
                      <a:cubicBezTo>
                        <a:pt x="1725" y="998"/>
                        <a:pt x="1719" y="1004"/>
                        <a:pt x="1712" y="1005"/>
                      </a:cubicBezTo>
                      <a:cubicBezTo>
                        <a:pt x="1700" y="1006"/>
                        <a:pt x="1688" y="994"/>
                        <a:pt x="1688" y="978"/>
                      </a:cubicBezTo>
                      <a:cubicBezTo>
                        <a:pt x="1689" y="973"/>
                        <a:pt x="1692" y="968"/>
                        <a:pt x="1696" y="961"/>
                      </a:cubicBezTo>
                      <a:close/>
                      <a:moveTo>
                        <a:pt x="1695" y="959"/>
                      </a:moveTo>
                      <a:cubicBezTo>
                        <a:pt x="1697" y="955"/>
                        <a:pt x="1697" y="949"/>
                        <a:pt x="1692" y="947"/>
                      </a:cubicBezTo>
                      <a:cubicBezTo>
                        <a:pt x="1684" y="942"/>
                        <a:pt x="1677" y="951"/>
                        <a:pt x="1680" y="958"/>
                      </a:cubicBezTo>
                      <a:cubicBezTo>
                        <a:pt x="1682" y="963"/>
                        <a:pt x="1686" y="965"/>
                        <a:pt x="1686" y="973"/>
                      </a:cubicBezTo>
                      <a:cubicBezTo>
                        <a:pt x="1688" y="965"/>
                        <a:pt x="1692" y="965"/>
                        <a:pt x="1695" y="959"/>
                      </a:cubicBezTo>
                      <a:close/>
                      <a:moveTo>
                        <a:pt x="1700" y="922"/>
                      </a:moveTo>
                      <a:cubicBezTo>
                        <a:pt x="1694" y="918"/>
                        <a:pt x="1683" y="920"/>
                        <a:pt x="1679" y="924"/>
                      </a:cubicBezTo>
                      <a:cubicBezTo>
                        <a:pt x="1672" y="919"/>
                        <a:pt x="1678" y="902"/>
                        <a:pt x="1691" y="904"/>
                      </a:cubicBezTo>
                      <a:cubicBezTo>
                        <a:pt x="1699" y="905"/>
                        <a:pt x="1705" y="915"/>
                        <a:pt x="1700" y="922"/>
                      </a:cubicBezTo>
                      <a:close/>
                      <a:moveTo>
                        <a:pt x="1471" y="787"/>
                      </a:moveTo>
                      <a:cubicBezTo>
                        <a:pt x="1496" y="790"/>
                        <a:pt x="1506" y="767"/>
                        <a:pt x="1509" y="755"/>
                      </a:cubicBezTo>
                      <a:cubicBezTo>
                        <a:pt x="1513" y="741"/>
                        <a:pt x="1513" y="725"/>
                        <a:pt x="1527" y="716"/>
                      </a:cubicBezTo>
                      <a:cubicBezTo>
                        <a:pt x="1534" y="712"/>
                        <a:pt x="1543" y="712"/>
                        <a:pt x="1550" y="717"/>
                      </a:cubicBezTo>
                      <a:cubicBezTo>
                        <a:pt x="1554" y="720"/>
                        <a:pt x="1556" y="725"/>
                        <a:pt x="1554" y="730"/>
                      </a:cubicBezTo>
                      <a:cubicBezTo>
                        <a:pt x="1553" y="726"/>
                        <a:pt x="1548" y="721"/>
                        <a:pt x="1542" y="722"/>
                      </a:cubicBezTo>
                      <a:cubicBezTo>
                        <a:pt x="1537" y="723"/>
                        <a:pt x="1533" y="728"/>
                        <a:pt x="1532" y="735"/>
                      </a:cubicBezTo>
                      <a:cubicBezTo>
                        <a:pt x="1530" y="750"/>
                        <a:pt x="1525" y="766"/>
                        <a:pt x="1517" y="777"/>
                      </a:cubicBezTo>
                      <a:cubicBezTo>
                        <a:pt x="1507" y="788"/>
                        <a:pt x="1488" y="796"/>
                        <a:pt x="1471" y="787"/>
                      </a:cubicBezTo>
                      <a:close/>
                      <a:moveTo>
                        <a:pt x="1560" y="558"/>
                      </a:moveTo>
                      <a:cubicBezTo>
                        <a:pt x="1561" y="555"/>
                        <a:pt x="1562" y="553"/>
                        <a:pt x="1564" y="552"/>
                      </a:cubicBezTo>
                      <a:cubicBezTo>
                        <a:pt x="1567" y="551"/>
                        <a:pt x="1570" y="551"/>
                        <a:pt x="1573" y="553"/>
                      </a:cubicBezTo>
                      <a:cubicBezTo>
                        <a:pt x="1577" y="556"/>
                        <a:pt x="1577" y="560"/>
                        <a:pt x="1575" y="563"/>
                      </a:cubicBezTo>
                      <a:cubicBezTo>
                        <a:pt x="1572" y="569"/>
                        <a:pt x="1567" y="566"/>
                        <a:pt x="1564" y="568"/>
                      </a:cubicBezTo>
                      <a:cubicBezTo>
                        <a:pt x="1560" y="569"/>
                        <a:pt x="1557" y="574"/>
                        <a:pt x="1558" y="579"/>
                      </a:cubicBezTo>
                      <a:cubicBezTo>
                        <a:pt x="1559" y="586"/>
                        <a:pt x="1563" y="591"/>
                        <a:pt x="1569" y="592"/>
                      </a:cubicBezTo>
                      <a:cubicBezTo>
                        <a:pt x="1573" y="593"/>
                        <a:pt x="1577" y="592"/>
                        <a:pt x="1578" y="588"/>
                      </a:cubicBezTo>
                      <a:cubicBezTo>
                        <a:pt x="1574" y="589"/>
                        <a:pt x="1569" y="587"/>
                        <a:pt x="1571" y="581"/>
                      </a:cubicBezTo>
                      <a:cubicBezTo>
                        <a:pt x="1571" y="579"/>
                        <a:pt x="1576" y="574"/>
                        <a:pt x="1580" y="570"/>
                      </a:cubicBezTo>
                      <a:cubicBezTo>
                        <a:pt x="1584" y="565"/>
                        <a:pt x="1587" y="560"/>
                        <a:pt x="1588" y="555"/>
                      </a:cubicBezTo>
                      <a:cubicBezTo>
                        <a:pt x="1589" y="544"/>
                        <a:pt x="1579" y="535"/>
                        <a:pt x="1569" y="536"/>
                      </a:cubicBezTo>
                      <a:cubicBezTo>
                        <a:pt x="1563" y="537"/>
                        <a:pt x="1559" y="540"/>
                        <a:pt x="1555" y="544"/>
                      </a:cubicBezTo>
                      <a:cubicBezTo>
                        <a:pt x="1551" y="548"/>
                        <a:pt x="1545" y="562"/>
                        <a:pt x="1538" y="564"/>
                      </a:cubicBezTo>
                      <a:cubicBezTo>
                        <a:pt x="1533" y="565"/>
                        <a:pt x="1529" y="562"/>
                        <a:pt x="1529" y="559"/>
                      </a:cubicBezTo>
                      <a:cubicBezTo>
                        <a:pt x="1525" y="560"/>
                        <a:pt x="1525" y="567"/>
                        <a:pt x="1528" y="571"/>
                      </a:cubicBezTo>
                      <a:cubicBezTo>
                        <a:pt x="1533" y="578"/>
                        <a:pt x="1546" y="579"/>
                        <a:pt x="1555" y="571"/>
                      </a:cubicBezTo>
                      <a:cubicBezTo>
                        <a:pt x="1558" y="568"/>
                        <a:pt x="1559" y="563"/>
                        <a:pt x="1560" y="558"/>
                      </a:cubicBezTo>
                      <a:close/>
                      <a:moveTo>
                        <a:pt x="1707" y="502"/>
                      </a:moveTo>
                      <a:cubicBezTo>
                        <a:pt x="1699" y="517"/>
                        <a:pt x="1705" y="530"/>
                        <a:pt x="1705" y="536"/>
                      </a:cubicBezTo>
                      <a:cubicBezTo>
                        <a:pt x="1705" y="543"/>
                        <a:pt x="1697" y="543"/>
                        <a:pt x="1696" y="536"/>
                      </a:cubicBezTo>
                      <a:cubicBezTo>
                        <a:pt x="1694" y="528"/>
                        <a:pt x="1697" y="512"/>
                        <a:pt x="1707" y="502"/>
                      </a:cubicBezTo>
                      <a:close/>
                      <a:moveTo>
                        <a:pt x="1692" y="567"/>
                      </a:moveTo>
                      <a:cubicBezTo>
                        <a:pt x="1691" y="566"/>
                        <a:pt x="1691" y="564"/>
                        <a:pt x="1691" y="563"/>
                      </a:cubicBezTo>
                      <a:cubicBezTo>
                        <a:pt x="1691" y="561"/>
                        <a:pt x="1692" y="559"/>
                        <a:pt x="1694" y="559"/>
                      </a:cubicBezTo>
                      <a:cubicBezTo>
                        <a:pt x="1696" y="558"/>
                        <a:pt x="1699" y="559"/>
                        <a:pt x="1700" y="561"/>
                      </a:cubicBezTo>
                      <a:cubicBezTo>
                        <a:pt x="1701" y="564"/>
                        <a:pt x="1699" y="565"/>
                        <a:pt x="1699" y="568"/>
                      </a:cubicBezTo>
                      <a:cubicBezTo>
                        <a:pt x="1698" y="570"/>
                        <a:pt x="1700" y="573"/>
                        <a:pt x="1703" y="574"/>
                      </a:cubicBezTo>
                      <a:cubicBezTo>
                        <a:pt x="1707" y="575"/>
                        <a:pt x="1710" y="575"/>
                        <a:pt x="1713" y="572"/>
                      </a:cubicBezTo>
                      <a:cubicBezTo>
                        <a:pt x="1714" y="570"/>
                        <a:pt x="1715" y="568"/>
                        <a:pt x="1713" y="566"/>
                      </a:cubicBezTo>
                      <a:cubicBezTo>
                        <a:pt x="1713" y="568"/>
                        <a:pt x="1710" y="570"/>
                        <a:pt x="1708" y="568"/>
                      </a:cubicBezTo>
                      <a:cubicBezTo>
                        <a:pt x="1706" y="567"/>
                        <a:pt x="1705" y="563"/>
                        <a:pt x="1704" y="560"/>
                      </a:cubicBezTo>
                      <a:cubicBezTo>
                        <a:pt x="1703" y="556"/>
                        <a:pt x="1701" y="553"/>
                        <a:pt x="1699" y="552"/>
                      </a:cubicBezTo>
                      <a:cubicBezTo>
                        <a:pt x="1693" y="548"/>
                        <a:pt x="1686" y="551"/>
                        <a:pt x="1684" y="556"/>
                      </a:cubicBezTo>
                      <a:cubicBezTo>
                        <a:pt x="1682" y="559"/>
                        <a:pt x="1683" y="563"/>
                        <a:pt x="1684" y="565"/>
                      </a:cubicBezTo>
                      <a:cubicBezTo>
                        <a:pt x="1685" y="569"/>
                        <a:pt x="1690" y="576"/>
                        <a:pt x="1689" y="580"/>
                      </a:cubicBezTo>
                      <a:cubicBezTo>
                        <a:pt x="1689" y="583"/>
                        <a:pt x="1686" y="584"/>
                        <a:pt x="1684" y="583"/>
                      </a:cubicBezTo>
                      <a:cubicBezTo>
                        <a:pt x="1684" y="585"/>
                        <a:pt x="1687" y="587"/>
                        <a:pt x="1690" y="587"/>
                      </a:cubicBezTo>
                      <a:cubicBezTo>
                        <a:pt x="1695" y="586"/>
                        <a:pt x="1699" y="580"/>
                        <a:pt x="1698" y="573"/>
                      </a:cubicBezTo>
                      <a:cubicBezTo>
                        <a:pt x="1697" y="571"/>
                        <a:pt x="1695" y="569"/>
                        <a:pt x="1692" y="567"/>
                      </a:cubicBezTo>
                      <a:close/>
                      <a:moveTo>
                        <a:pt x="1693" y="566"/>
                      </a:moveTo>
                      <a:cubicBezTo>
                        <a:pt x="1691" y="564"/>
                        <a:pt x="1691" y="562"/>
                        <a:pt x="1693" y="560"/>
                      </a:cubicBezTo>
                      <a:cubicBezTo>
                        <a:pt x="1696" y="558"/>
                        <a:pt x="1700" y="561"/>
                        <a:pt x="1699" y="564"/>
                      </a:cubicBezTo>
                      <a:cubicBezTo>
                        <a:pt x="1699" y="566"/>
                        <a:pt x="1697" y="567"/>
                        <a:pt x="1698" y="571"/>
                      </a:cubicBezTo>
                      <a:cubicBezTo>
                        <a:pt x="1696" y="567"/>
                        <a:pt x="1695" y="568"/>
                        <a:pt x="1693" y="566"/>
                      </a:cubicBezTo>
                      <a:close/>
                      <a:moveTo>
                        <a:pt x="1687" y="551"/>
                      </a:moveTo>
                      <a:cubicBezTo>
                        <a:pt x="1689" y="548"/>
                        <a:pt x="1694" y="548"/>
                        <a:pt x="1696" y="549"/>
                      </a:cubicBezTo>
                      <a:cubicBezTo>
                        <a:pt x="1699" y="546"/>
                        <a:pt x="1694" y="540"/>
                        <a:pt x="1689" y="542"/>
                      </a:cubicBezTo>
                      <a:cubicBezTo>
                        <a:pt x="1685" y="543"/>
                        <a:pt x="1684" y="548"/>
                        <a:pt x="1687" y="551"/>
                      </a:cubicBezTo>
                      <a:close/>
                      <a:moveTo>
                        <a:pt x="1689" y="541"/>
                      </a:moveTo>
                      <a:cubicBezTo>
                        <a:pt x="1689" y="540"/>
                        <a:pt x="1690" y="540"/>
                        <a:pt x="1691" y="540"/>
                      </a:cubicBezTo>
                      <a:cubicBezTo>
                        <a:pt x="1689" y="533"/>
                        <a:pt x="1690" y="524"/>
                        <a:pt x="1694" y="516"/>
                      </a:cubicBezTo>
                      <a:cubicBezTo>
                        <a:pt x="1700" y="502"/>
                        <a:pt x="1713" y="499"/>
                        <a:pt x="1725" y="480"/>
                      </a:cubicBezTo>
                      <a:cubicBezTo>
                        <a:pt x="1730" y="471"/>
                        <a:pt x="1732" y="463"/>
                        <a:pt x="1733" y="456"/>
                      </a:cubicBezTo>
                      <a:cubicBezTo>
                        <a:pt x="1735" y="441"/>
                        <a:pt x="1730" y="423"/>
                        <a:pt x="1736" y="408"/>
                      </a:cubicBezTo>
                      <a:cubicBezTo>
                        <a:pt x="1735" y="415"/>
                        <a:pt x="1741" y="422"/>
                        <a:pt x="1750" y="417"/>
                      </a:cubicBezTo>
                      <a:cubicBezTo>
                        <a:pt x="1756" y="413"/>
                        <a:pt x="1760" y="400"/>
                        <a:pt x="1777" y="405"/>
                      </a:cubicBezTo>
                      <a:cubicBezTo>
                        <a:pt x="1770" y="398"/>
                        <a:pt x="1762" y="394"/>
                        <a:pt x="1754" y="394"/>
                      </a:cubicBezTo>
                      <a:cubicBezTo>
                        <a:pt x="1748" y="394"/>
                        <a:pt x="1744" y="396"/>
                        <a:pt x="1740" y="400"/>
                      </a:cubicBezTo>
                      <a:cubicBezTo>
                        <a:pt x="1722" y="417"/>
                        <a:pt x="1738" y="448"/>
                        <a:pt x="1728" y="466"/>
                      </a:cubicBezTo>
                      <a:cubicBezTo>
                        <a:pt x="1728" y="465"/>
                        <a:pt x="1729" y="464"/>
                        <a:pt x="1729" y="463"/>
                      </a:cubicBezTo>
                      <a:cubicBezTo>
                        <a:pt x="1736" y="445"/>
                        <a:pt x="1723" y="425"/>
                        <a:pt x="1704" y="421"/>
                      </a:cubicBezTo>
                      <a:cubicBezTo>
                        <a:pt x="1695" y="419"/>
                        <a:pt x="1685" y="421"/>
                        <a:pt x="1676" y="428"/>
                      </a:cubicBezTo>
                      <a:cubicBezTo>
                        <a:pt x="1667" y="436"/>
                        <a:pt x="1663" y="447"/>
                        <a:pt x="1665" y="458"/>
                      </a:cubicBezTo>
                      <a:cubicBezTo>
                        <a:pt x="1667" y="470"/>
                        <a:pt x="1675" y="480"/>
                        <a:pt x="1688" y="481"/>
                      </a:cubicBezTo>
                      <a:cubicBezTo>
                        <a:pt x="1695" y="481"/>
                        <a:pt x="1702" y="477"/>
                        <a:pt x="1705" y="470"/>
                      </a:cubicBezTo>
                      <a:cubicBezTo>
                        <a:pt x="1710" y="460"/>
                        <a:pt x="1706" y="452"/>
                        <a:pt x="1699" y="448"/>
                      </a:cubicBezTo>
                      <a:cubicBezTo>
                        <a:pt x="1692" y="443"/>
                        <a:pt x="1682" y="445"/>
                        <a:pt x="1678" y="455"/>
                      </a:cubicBezTo>
                      <a:cubicBezTo>
                        <a:pt x="1683" y="445"/>
                        <a:pt x="1692" y="444"/>
                        <a:pt x="1699" y="450"/>
                      </a:cubicBezTo>
                      <a:cubicBezTo>
                        <a:pt x="1704" y="454"/>
                        <a:pt x="1707" y="461"/>
                        <a:pt x="1703" y="469"/>
                      </a:cubicBezTo>
                      <a:cubicBezTo>
                        <a:pt x="1700" y="474"/>
                        <a:pt x="1694" y="478"/>
                        <a:pt x="1688" y="478"/>
                      </a:cubicBezTo>
                      <a:cubicBezTo>
                        <a:pt x="1677" y="477"/>
                        <a:pt x="1670" y="468"/>
                        <a:pt x="1668" y="458"/>
                      </a:cubicBezTo>
                      <a:cubicBezTo>
                        <a:pt x="1666" y="447"/>
                        <a:pt x="1671" y="438"/>
                        <a:pt x="1678" y="430"/>
                      </a:cubicBezTo>
                      <a:cubicBezTo>
                        <a:pt x="1687" y="423"/>
                        <a:pt x="1696" y="422"/>
                        <a:pt x="1705" y="424"/>
                      </a:cubicBezTo>
                      <a:cubicBezTo>
                        <a:pt x="1722" y="429"/>
                        <a:pt x="1733" y="446"/>
                        <a:pt x="1727" y="463"/>
                      </a:cubicBezTo>
                      <a:cubicBezTo>
                        <a:pt x="1723" y="476"/>
                        <a:pt x="1713" y="483"/>
                        <a:pt x="1700" y="486"/>
                      </a:cubicBezTo>
                      <a:cubicBezTo>
                        <a:pt x="1678" y="490"/>
                        <a:pt x="1654" y="481"/>
                        <a:pt x="1644" y="466"/>
                      </a:cubicBezTo>
                      <a:cubicBezTo>
                        <a:pt x="1639" y="458"/>
                        <a:pt x="1638" y="447"/>
                        <a:pt x="1648" y="442"/>
                      </a:cubicBezTo>
                      <a:cubicBezTo>
                        <a:pt x="1654" y="440"/>
                        <a:pt x="1659" y="442"/>
                        <a:pt x="1662" y="448"/>
                      </a:cubicBezTo>
                      <a:cubicBezTo>
                        <a:pt x="1665" y="439"/>
                        <a:pt x="1652" y="429"/>
                        <a:pt x="1640" y="433"/>
                      </a:cubicBezTo>
                      <a:cubicBezTo>
                        <a:pt x="1627" y="436"/>
                        <a:pt x="1621" y="445"/>
                        <a:pt x="1620" y="454"/>
                      </a:cubicBezTo>
                      <a:cubicBezTo>
                        <a:pt x="1619" y="468"/>
                        <a:pt x="1628" y="483"/>
                        <a:pt x="1644" y="489"/>
                      </a:cubicBezTo>
                      <a:cubicBezTo>
                        <a:pt x="1660" y="496"/>
                        <a:pt x="1679" y="496"/>
                        <a:pt x="1696" y="490"/>
                      </a:cubicBezTo>
                      <a:cubicBezTo>
                        <a:pt x="1694" y="491"/>
                        <a:pt x="1692" y="492"/>
                        <a:pt x="1690" y="493"/>
                      </a:cubicBezTo>
                      <a:cubicBezTo>
                        <a:pt x="1661" y="502"/>
                        <a:pt x="1632" y="496"/>
                        <a:pt x="1611" y="474"/>
                      </a:cubicBezTo>
                      <a:cubicBezTo>
                        <a:pt x="1595" y="458"/>
                        <a:pt x="1590" y="437"/>
                        <a:pt x="1598" y="416"/>
                      </a:cubicBezTo>
                      <a:cubicBezTo>
                        <a:pt x="1603" y="403"/>
                        <a:pt x="1611" y="392"/>
                        <a:pt x="1621" y="384"/>
                      </a:cubicBezTo>
                      <a:cubicBezTo>
                        <a:pt x="1632" y="376"/>
                        <a:pt x="1644" y="369"/>
                        <a:pt x="1658" y="367"/>
                      </a:cubicBezTo>
                      <a:cubicBezTo>
                        <a:pt x="1665" y="366"/>
                        <a:pt x="1670" y="366"/>
                        <a:pt x="1677" y="367"/>
                      </a:cubicBezTo>
                      <a:cubicBezTo>
                        <a:pt x="1689" y="370"/>
                        <a:pt x="1700" y="377"/>
                        <a:pt x="1706" y="388"/>
                      </a:cubicBezTo>
                      <a:cubicBezTo>
                        <a:pt x="1711" y="396"/>
                        <a:pt x="1711" y="405"/>
                        <a:pt x="1707" y="414"/>
                      </a:cubicBezTo>
                      <a:cubicBezTo>
                        <a:pt x="1720" y="413"/>
                        <a:pt x="1729" y="387"/>
                        <a:pt x="1708" y="377"/>
                      </a:cubicBezTo>
                      <a:cubicBezTo>
                        <a:pt x="1709" y="363"/>
                        <a:pt x="1685" y="360"/>
                        <a:pt x="1670" y="362"/>
                      </a:cubicBezTo>
                      <a:cubicBezTo>
                        <a:pt x="1689" y="358"/>
                        <a:pt x="1717" y="364"/>
                        <a:pt x="1730" y="368"/>
                      </a:cubicBezTo>
                      <a:cubicBezTo>
                        <a:pt x="1730" y="367"/>
                        <a:pt x="1730" y="366"/>
                        <a:pt x="1731" y="365"/>
                      </a:cubicBezTo>
                      <a:cubicBezTo>
                        <a:pt x="1725" y="364"/>
                        <a:pt x="1719" y="362"/>
                        <a:pt x="1711" y="360"/>
                      </a:cubicBezTo>
                      <a:cubicBezTo>
                        <a:pt x="1721" y="358"/>
                        <a:pt x="1730" y="350"/>
                        <a:pt x="1734" y="339"/>
                      </a:cubicBezTo>
                      <a:cubicBezTo>
                        <a:pt x="1739" y="320"/>
                        <a:pt x="1728" y="297"/>
                        <a:pt x="1740" y="275"/>
                      </a:cubicBezTo>
                      <a:cubicBezTo>
                        <a:pt x="1723" y="290"/>
                        <a:pt x="1724" y="315"/>
                        <a:pt x="1720" y="328"/>
                      </a:cubicBezTo>
                      <a:cubicBezTo>
                        <a:pt x="1713" y="355"/>
                        <a:pt x="1700" y="356"/>
                        <a:pt x="1680" y="358"/>
                      </a:cubicBezTo>
                      <a:cubicBezTo>
                        <a:pt x="1683" y="357"/>
                        <a:pt x="1686" y="355"/>
                        <a:pt x="1689" y="354"/>
                      </a:cubicBezTo>
                      <a:cubicBezTo>
                        <a:pt x="1707" y="342"/>
                        <a:pt x="1718" y="321"/>
                        <a:pt x="1715" y="301"/>
                      </a:cubicBezTo>
                      <a:cubicBezTo>
                        <a:pt x="1713" y="284"/>
                        <a:pt x="1702" y="271"/>
                        <a:pt x="1686" y="265"/>
                      </a:cubicBezTo>
                      <a:cubicBezTo>
                        <a:pt x="1666" y="258"/>
                        <a:pt x="1644" y="264"/>
                        <a:pt x="1631" y="281"/>
                      </a:cubicBezTo>
                      <a:cubicBezTo>
                        <a:pt x="1625" y="289"/>
                        <a:pt x="1622" y="298"/>
                        <a:pt x="1623" y="307"/>
                      </a:cubicBezTo>
                      <a:cubicBezTo>
                        <a:pt x="1625" y="324"/>
                        <a:pt x="1636" y="333"/>
                        <a:pt x="1652" y="335"/>
                      </a:cubicBezTo>
                      <a:cubicBezTo>
                        <a:pt x="1638" y="325"/>
                        <a:pt x="1646" y="314"/>
                        <a:pt x="1645" y="307"/>
                      </a:cubicBezTo>
                      <a:cubicBezTo>
                        <a:pt x="1643" y="292"/>
                        <a:pt x="1625" y="298"/>
                        <a:pt x="1626" y="313"/>
                      </a:cubicBezTo>
                      <a:cubicBezTo>
                        <a:pt x="1626" y="315"/>
                        <a:pt x="1626" y="316"/>
                        <a:pt x="1627" y="318"/>
                      </a:cubicBezTo>
                      <a:cubicBezTo>
                        <a:pt x="1622" y="306"/>
                        <a:pt x="1624" y="293"/>
                        <a:pt x="1632" y="282"/>
                      </a:cubicBezTo>
                      <a:cubicBezTo>
                        <a:pt x="1645" y="266"/>
                        <a:pt x="1666" y="261"/>
                        <a:pt x="1685" y="268"/>
                      </a:cubicBezTo>
                      <a:cubicBezTo>
                        <a:pt x="1699" y="273"/>
                        <a:pt x="1709" y="286"/>
                        <a:pt x="1711" y="301"/>
                      </a:cubicBezTo>
                      <a:cubicBezTo>
                        <a:pt x="1713" y="319"/>
                        <a:pt x="1704" y="338"/>
                        <a:pt x="1687" y="348"/>
                      </a:cubicBezTo>
                      <a:cubicBezTo>
                        <a:pt x="1681" y="352"/>
                        <a:pt x="1674" y="355"/>
                        <a:pt x="1667" y="357"/>
                      </a:cubicBezTo>
                      <a:cubicBezTo>
                        <a:pt x="1672" y="355"/>
                        <a:pt x="1676" y="353"/>
                        <a:pt x="1679" y="350"/>
                      </a:cubicBezTo>
                      <a:cubicBezTo>
                        <a:pt x="1688" y="342"/>
                        <a:pt x="1693" y="327"/>
                        <a:pt x="1685" y="316"/>
                      </a:cubicBezTo>
                      <a:cubicBezTo>
                        <a:pt x="1681" y="312"/>
                        <a:pt x="1674" y="310"/>
                        <a:pt x="1669" y="312"/>
                      </a:cubicBezTo>
                      <a:cubicBezTo>
                        <a:pt x="1665" y="313"/>
                        <a:pt x="1661" y="316"/>
                        <a:pt x="1659" y="320"/>
                      </a:cubicBezTo>
                      <a:cubicBezTo>
                        <a:pt x="1658" y="324"/>
                        <a:pt x="1658" y="329"/>
                        <a:pt x="1661" y="333"/>
                      </a:cubicBezTo>
                      <a:cubicBezTo>
                        <a:pt x="1664" y="338"/>
                        <a:pt x="1671" y="340"/>
                        <a:pt x="1676" y="337"/>
                      </a:cubicBezTo>
                      <a:cubicBezTo>
                        <a:pt x="1679" y="335"/>
                        <a:pt x="1681" y="332"/>
                        <a:pt x="1680" y="328"/>
                      </a:cubicBezTo>
                      <a:cubicBezTo>
                        <a:pt x="1679" y="326"/>
                        <a:pt x="1677" y="324"/>
                        <a:pt x="1675" y="325"/>
                      </a:cubicBezTo>
                      <a:cubicBezTo>
                        <a:pt x="1676" y="326"/>
                        <a:pt x="1677" y="327"/>
                        <a:pt x="1677" y="329"/>
                      </a:cubicBezTo>
                      <a:cubicBezTo>
                        <a:pt x="1677" y="332"/>
                        <a:pt x="1674" y="334"/>
                        <a:pt x="1671" y="333"/>
                      </a:cubicBezTo>
                      <a:cubicBezTo>
                        <a:pt x="1669" y="332"/>
                        <a:pt x="1667" y="330"/>
                        <a:pt x="1667" y="328"/>
                      </a:cubicBezTo>
                      <a:cubicBezTo>
                        <a:pt x="1666" y="324"/>
                        <a:pt x="1668" y="321"/>
                        <a:pt x="1671" y="320"/>
                      </a:cubicBezTo>
                      <a:cubicBezTo>
                        <a:pt x="1674" y="318"/>
                        <a:pt x="1678" y="319"/>
                        <a:pt x="1681" y="322"/>
                      </a:cubicBezTo>
                      <a:cubicBezTo>
                        <a:pt x="1688" y="331"/>
                        <a:pt x="1682" y="345"/>
                        <a:pt x="1674" y="351"/>
                      </a:cubicBezTo>
                      <a:cubicBezTo>
                        <a:pt x="1665" y="359"/>
                        <a:pt x="1652" y="361"/>
                        <a:pt x="1642" y="365"/>
                      </a:cubicBezTo>
                      <a:cubicBezTo>
                        <a:pt x="1630" y="370"/>
                        <a:pt x="1619" y="377"/>
                        <a:pt x="1609" y="391"/>
                      </a:cubicBezTo>
                      <a:cubicBezTo>
                        <a:pt x="1610" y="388"/>
                        <a:pt x="1612" y="385"/>
                        <a:pt x="1613" y="381"/>
                      </a:cubicBezTo>
                      <a:cubicBezTo>
                        <a:pt x="1620" y="360"/>
                        <a:pt x="1615" y="340"/>
                        <a:pt x="1598" y="325"/>
                      </a:cubicBezTo>
                      <a:cubicBezTo>
                        <a:pt x="1582" y="312"/>
                        <a:pt x="1560" y="308"/>
                        <a:pt x="1541" y="318"/>
                      </a:cubicBezTo>
                      <a:cubicBezTo>
                        <a:pt x="1524" y="326"/>
                        <a:pt x="1511" y="344"/>
                        <a:pt x="1511" y="364"/>
                      </a:cubicBezTo>
                      <a:cubicBezTo>
                        <a:pt x="1512" y="382"/>
                        <a:pt x="1523" y="397"/>
                        <a:pt x="1538" y="401"/>
                      </a:cubicBezTo>
                      <a:cubicBezTo>
                        <a:pt x="1548" y="404"/>
                        <a:pt x="1558" y="403"/>
                        <a:pt x="1566" y="398"/>
                      </a:cubicBezTo>
                      <a:cubicBezTo>
                        <a:pt x="1570" y="395"/>
                        <a:pt x="1574" y="390"/>
                        <a:pt x="1576" y="385"/>
                      </a:cubicBezTo>
                      <a:cubicBezTo>
                        <a:pt x="1581" y="375"/>
                        <a:pt x="1578" y="365"/>
                        <a:pt x="1570" y="360"/>
                      </a:cubicBezTo>
                      <a:cubicBezTo>
                        <a:pt x="1560" y="354"/>
                        <a:pt x="1548" y="356"/>
                        <a:pt x="1542" y="365"/>
                      </a:cubicBezTo>
                      <a:cubicBezTo>
                        <a:pt x="1535" y="374"/>
                        <a:pt x="1538" y="387"/>
                        <a:pt x="1547" y="393"/>
                      </a:cubicBezTo>
                      <a:cubicBezTo>
                        <a:pt x="1555" y="398"/>
                        <a:pt x="1565" y="397"/>
                        <a:pt x="1572" y="391"/>
                      </a:cubicBezTo>
                      <a:cubicBezTo>
                        <a:pt x="1564" y="401"/>
                        <a:pt x="1550" y="404"/>
                        <a:pt x="1537" y="400"/>
                      </a:cubicBezTo>
                      <a:cubicBezTo>
                        <a:pt x="1523" y="395"/>
                        <a:pt x="1514" y="381"/>
                        <a:pt x="1513" y="364"/>
                      </a:cubicBezTo>
                      <a:cubicBezTo>
                        <a:pt x="1513" y="345"/>
                        <a:pt x="1526" y="329"/>
                        <a:pt x="1542" y="321"/>
                      </a:cubicBezTo>
                      <a:cubicBezTo>
                        <a:pt x="1560" y="312"/>
                        <a:pt x="1580" y="316"/>
                        <a:pt x="1595" y="328"/>
                      </a:cubicBezTo>
                      <a:cubicBezTo>
                        <a:pt x="1610" y="342"/>
                        <a:pt x="1614" y="360"/>
                        <a:pt x="1608" y="378"/>
                      </a:cubicBezTo>
                      <a:cubicBezTo>
                        <a:pt x="1603" y="392"/>
                        <a:pt x="1594" y="403"/>
                        <a:pt x="1591" y="419"/>
                      </a:cubicBezTo>
                      <a:cubicBezTo>
                        <a:pt x="1586" y="440"/>
                        <a:pt x="1591" y="460"/>
                        <a:pt x="1607" y="478"/>
                      </a:cubicBezTo>
                      <a:cubicBezTo>
                        <a:pt x="1630" y="502"/>
                        <a:pt x="1661" y="509"/>
                        <a:pt x="1692" y="498"/>
                      </a:cubicBezTo>
                      <a:cubicBezTo>
                        <a:pt x="1706" y="493"/>
                        <a:pt x="1716" y="487"/>
                        <a:pt x="1724" y="476"/>
                      </a:cubicBezTo>
                      <a:cubicBezTo>
                        <a:pt x="1718" y="487"/>
                        <a:pt x="1708" y="496"/>
                        <a:pt x="1696" y="503"/>
                      </a:cubicBezTo>
                      <a:cubicBezTo>
                        <a:pt x="1680" y="512"/>
                        <a:pt x="1659" y="516"/>
                        <a:pt x="1641" y="515"/>
                      </a:cubicBezTo>
                      <a:cubicBezTo>
                        <a:pt x="1634" y="515"/>
                        <a:pt x="1627" y="516"/>
                        <a:pt x="1620" y="518"/>
                      </a:cubicBezTo>
                      <a:cubicBezTo>
                        <a:pt x="1618" y="518"/>
                        <a:pt x="1616" y="519"/>
                        <a:pt x="1615" y="519"/>
                      </a:cubicBezTo>
                      <a:cubicBezTo>
                        <a:pt x="1611" y="521"/>
                        <a:pt x="1608" y="522"/>
                        <a:pt x="1606" y="524"/>
                      </a:cubicBezTo>
                      <a:cubicBezTo>
                        <a:pt x="1604" y="524"/>
                        <a:pt x="1596" y="530"/>
                        <a:pt x="1597" y="532"/>
                      </a:cubicBezTo>
                      <a:cubicBezTo>
                        <a:pt x="1598" y="532"/>
                        <a:pt x="1603" y="529"/>
                        <a:pt x="1604" y="528"/>
                      </a:cubicBezTo>
                      <a:cubicBezTo>
                        <a:pt x="1608" y="526"/>
                        <a:pt x="1611" y="524"/>
                        <a:pt x="1616" y="523"/>
                      </a:cubicBezTo>
                      <a:cubicBezTo>
                        <a:pt x="1618" y="522"/>
                        <a:pt x="1619" y="522"/>
                        <a:pt x="1621" y="521"/>
                      </a:cubicBezTo>
                      <a:cubicBezTo>
                        <a:pt x="1628" y="519"/>
                        <a:pt x="1634" y="518"/>
                        <a:pt x="1641" y="518"/>
                      </a:cubicBezTo>
                      <a:cubicBezTo>
                        <a:pt x="1642" y="518"/>
                        <a:pt x="1642" y="518"/>
                        <a:pt x="1644" y="518"/>
                      </a:cubicBezTo>
                      <a:cubicBezTo>
                        <a:pt x="1642" y="519"/>
                        <a:pt x="1639" y="519"/>
                        <a:pt x="1637" y="520"/>
                      </a:cubicBezTo>
                      <a:cubicBezTo>
                        <a:pt x="1631" y="522"/>
                        <a:pt x="1627" y="524"/>
                        <a:pt x="1622" y="528"/>
                      </a:cubicBezTo>
                      <a:cubicBezTo>
                        <a:pt x="1609" y="540"/>
                        <a:pt x="1611" y="556"/>
                        <a:pt x="1621" y="567"/>
                      </a:cubicBezTo>
                      <a:cubicBezTo>
                        <a:pt x="1628" y="577"/>
                        <a:pt x="1641" y="584"/>
                        <a:pt x="1653" y="582"/>
                      </a:cubicBezTo>
                      <a:cubicBezTo>
                        <a:pt x="1664" y="580"/>
                        <a:pt x="1671" y="573"/>
                        <a:pt x="1673" y="562"/>
                      </a:cubicBezTo>
                      <a:cubicBezTo>
                        <a:pt x="1674" y="554"/>
                        <a:pt x="1671" y="544"/>
                        <a:pt x="1663" y="541"/>
                      </a:cubicBezTo>
                      <a:cubicBezTo>
                        <a:pt x="1658" y="539"/>
                        <a:pt x="1653" y="539"/>
                        <a:pt x="1649" y="542"/>
                      </a:cubicBezTo>
                      <a:cubicBezTo>
                        <a:pt x="1647" y="544"/>
                        <a:pt x="1645" y="546"/>
                        <a:pt x="1645" y="549"/>
                      </a:cubicBezTo>
                      <a:cubicBezTo>
                        <a:pt x="1644" y="553"/>
                        <a:pt x="1645" y="556"/>
                        <a:pt x="1648" y="558"/>
                      </a:cubicBezTo>
                      <a:cubicBezTo>
                        <a:pt x="1651" y="561"/>
                        <a:pt x="1655" y="562"/>
                        <a:pt x="1658" y="560"/>
                      </a:cubicBezTo>
                      <a:cubicBezTo>
                        <a:pt x="1662" y="559"/>
                        <a:pt x="1664" y="555"/>
                        <a:pt x="1663" y="551"/>
                      </a:cubicBezTo>
                      <a:cubicBezTo>
                        <a:pt x="1662" y="546"/>
                        <a:pt x="1658" y="544"/>
                        <a:pt x="1653" y="544"/>
                      </a:cubicBezTo>
                      <a:cubicBezTo>
                        <a:pt x="1649" y="545"/>
                        <a:pt x="1646" y="550"/>
                        <a:pt x="1647" y="554"/>
                      </a:cubicBezTo>
                      <a:cubicBezTo>
                        <a:pt x="1647" y="556"/>
                        <a:pt x="1648" y="557"/>
                        <a:pt x="1649" y="559"/>
                      </a:cubicBezTo>
                      <a:cubicBezTo>
                        <a:pt x="1648" y="558"/>
                        <a:pt x="1648" y="558"/>
                        <a:pt x="1648" y="558"/>
                      </a:cubicBezTo>
                      <a:cubicBezTo>
                        <a:pt x="1646" y="555"/>
                        <a:pt x="1645" y="552"/>
                        <a:pt x="1645" y="549"/>
                      </a:cubicBezTo>
                      <a:cubicBezTo>
                        <a:pt x="1645" y="546"/>
                        <a:pt x="1647" y="544"/>
                        <a:pt x="1649" y="542"/>
                      </a:cubicBezTo>
                      <a:cubicBezTo>
                        <a:pt x="1653" y="540"/>
                        <a:pt x="1658" y="540"/>
                        <a:pt x="1662" y="541"/>
                      </a:cubicBezTo>
                      <a:cubicBezTo>
                        <a:pt x="1669" y="545"/>
                        <a:pt x="1673" y="555"/>
                        <a:pt x="1672" y="562"/>
                      </a:cubicBezTo>
                      <a:cubicBezTo>
                        <a:pt x="1670" y="572"/>
                        <a:pt x="1663" y="579"/>
                        <a:pt x="1653" y="580"/>
                      </a:cubicBezTo>
                      <a:cubicBezTo>
                        <a:pt x="1641" y="582"/>
                        <a:pt x="1629" y="574"/>
                        <a:pt x="1622" y="565"/>
                      </a:cubicBezTo>
                      <a:cubicBezTo>
                        <a:pt x="1614" y="554"/>
                        <a:pt x="1613" y="541"/>
                        <a:pt x="1624" y="531"/>
                      </a:cubicBezTo>
                      <a:cubicBezTo>
                        <a:pt x="1628" y="527"/>
                        <a:pt x="1633" y="525"/>
                        <a:pt x="1638" y="524"/>
                      </a:cubicBezTo>
                      <a:cubicBezTo>
                        <a:pt x="1642" y="522"/>
                        <a:pt x="1645" y="522"/>
                        <a:pt x="1649" y="521"/>
                      </a:cubicBezTo>
                      <a:cubicBezTo>
                        <a:pt x="1657" y="520"/>
                        <a:pt x="1668" y="518"/>
                        <a:pt x="1678" y="515"/>
                      </a:cubicBezTo>
                      <a:cubicBezTo>
                        <a:pt x="1684" y="514"/>
                        <a:pt x="1689" y="511"/>
                        <a:pt x="1695" y="508"/>
                      </a:cubicBezTo>
                      <a:cubicBezTo>
                        <a:pt x="1693" y="511"/>
                        <a:pt x="1691" y="514"/>
                        <a:pt x="1690" y="517"/>
                      </a:cubicBezTo>
                      <a:cubicBezTo>
                        <a:pt x="1688" y="525"/>
                        <a:pt x="1687" y="534"/>
                        <a:pt x="1689" y="541"/>
                      </a:cubicBezTo>
                      <a:close/>
                      <a:moveTo>
                        <a:pt x="1562" y="558"/>
                      </a:moveTo>
                      <a:cubicBezTo>
                        <a:pt x="1563" y="554"/>
                        <a:pt x="1567" y="551"/>
                        <a:pt x="1570" y="553"/>
                      </a:cubicBezTo>
                      <a:cubicBezTo>
                        <a:pt x="1576" y="555"/>
                        <a:pt x="1575" y="563"/>
                        <a:pt x="1570" y="565"/>
                      </a:cubicBezTo>
                      <a:cubicBezTo>
                        <a:pt x="1566" y="567"/>
                        <a:pt x="1563" y="565"/>
                        <a:pt x="1559" y="569"/>
                      </a:cubicBezTo>
                      <a:cubicBezTo>
                        <a:pt x="1562" y="564"/>
                        <a:pt x="1560" y="562"/>
                        <a:pt x="1562" y="558"/>
                      </a:cubicBezTo>
                      <a:close/>
                      <a:moveTo>
                        <a:pt x="1635" y="514"/>
                      </a:moveTo>
                      <a:cubicBezTo>
                        <a:pt x="1622" y="514"/>
                        <a:pt x="1609" y="503"/>
                        <a:pt x="1606" y="493"/>
                      </a:cubicBezTo>
                      <a:cubicBezTo>
                        <a:pt x="1604" y="485"/>
                        <a:pt x="1603" y="478"/>
                        <a:pt x="1597" y="473"/>
                      </a:cubicBezTo>
                      <a:cubicBezTo>
                        <a:pt x="1592" y="469"/>
                        <a:pt x="1582" y="467"/>
                        <a:pt x="1579" y="472"/>
                      </a:cubicBezTo>
                      <a:cubicBezTo>
                        <a:pt x="1584" y="470"/>
                        <a:pt x="1589" y="475"/>
                        <a:pt x="1592" y="480"/>
                      </a:cubicBezTo>
                      <a:cubicBezTo>
                        <a:pt x="1594" y="483"/>
                        <a:pt x="1596" y="487"/>
                        <a:pt x="1601" y="489"/>
                      </a:cubicBezTo>
                      <a:cubicBezTo>
                        <a:pt x="1597" y="499"/>
                        <a:pt x="1603" y="506"/>
                        <a:pt x="1609" y="509"/>
                      </a:cubicBezTo>
                      <a:cubicBezTo>
                        <a:pt x="1616" y="513"/>
                        <a:pt x="1627" y="516"/>
                        <a:pt x="1635" y="514"/>
                      </a:cubicBezTo>
                      <a:close/>
                      <a:moveTo>
                        <a:pt x="1594" y="622"/>
                      </a:moveTo>
                      <a:cubicBezTo>
                        <a:pt x="1596" y="642"/>
                        <a:pt x="1579" y="652"/>
                        <a:pt x="1574" y="658"/>
                      </a:cubicBezTo>
                      <a:cubicBezTo>
                        <a:pt x="1565" y="668"/>
                        <a:pt x="1574" y="675"/>
                        <a:pt x="1585" y="667"/>
                      </a:cubicBezTo>
                      <a:cubicBezTo>
                        <a:pt x="1593" y="660"/>
                        <a:pt x="1601" y="640"/>
                        <a:pt x="1594" y="622"/>
                      </a:cubicBezTo>
                      <a:close/>
                      <a:moveTo>
                        <a:pt x="1579" y="536"/>
                      </a:moveTo>
                      <a:cubicBezTo>
                        <a:pt x="1585" y="538"/>
                        <a:pt x="1589" y="545"/>
                        <a:pt x="1589" y="549"/>
                      </a:cubicBezTo>
                      <a:cubicBezTo>
                        <a:pt x="1596" y="550"/>
                        <a:pt x="1602" y="538"/>
                        <a:pt x="1594" y="532"/>
                      </a:cubicBezTo>
                      <a:cubicBezTo>
                        <a:pt x="1589" y="528"/>
                        <a:pt x="1581" y="530"/>
                        <a:pt x="1579" y="536"/>
                      </a:cubicBezTo>
                      <a:close/>
                      <a:moveTo>
                        <a:pt x="1623" y="516"/>
                      </a:moveTo>
                      <a:cubicBezTo>
                        <a:pt x="1599" y="514"/>
                        <a:pt x="1587" y="491"/>
                        <a:pt x="1581" y="486"/>
                      </a:cubicBezTo>
                      <a:cubicBezTo>
                        <a:pt x="1569" y="475"/>
                        <a:pt x="1558" y="488"/>
                        <a:pt x="1570" y="501"/>
                      </a:cubicBezTo>
                      <a:cubicBezTo>
                        <a:pt x="1577" y="509"/>
                        <a:pt x="1597" y="520"/>
                        <a:pt x="1623" y="516"/>
                      </a:cubicBezTo>
                      <a:close/>
                      <a:moveTo>
                        <a:pt x="1630" y="585"/>
                      </a:moveTo>
                      <a:cubicBezTo>
                        <a:pt x="1641" y="584"/>
                        <a:pt x="1653" y="585"/>
                        <a:pt x="1661" y="591"/>
                      </a:cubicBezTo>
                      <a:cubicBezTo>
                        <a:pt x="1670" y="597"/>
                        <a:pt x="1675" y="607"/>
                        <a:pt x="1673" y="617"/>
                      </a:cubicBezTo>
                      <a:cubicBezTo>
                        <a:pt x="1672" y="623"/>
                        <a:pt x="1669" y="628"/>
                        <a:pt x="1665" y="632"/>
                      </a:cubicBezTo>
                      <a:cubicBezTo>
                        <a:pt x="1660" y="637"/>
                        <a:pt x="1655" y="639"/>
                        <a:pt x="1649" y="641"/>
                      </a:cubicBezTo>
                      <a:cubicBezTo>
                        <a:pt x="1642" y="643"/>
                        <a:pt x="1637" y="643"/>
                        <a:pt x="1631" y="642"/>
                      </a:cubicBezTo>
                      <a:cubicBezTo>
                        <a:pt x="1628" y="641"/>
                        <a:pt x="1625" y="641"/>
                        <a:pt x="1623" y="640"/>
                      </a:cubicBezTo>
                      <a:cubicBezTo>
                        <a:pt x="1615" y="637"/>
                        <a:pt x="1610" y="634"/>
                        <a:pt x="1604" y="629"/>
                      </a:cubicBezTo>
                      <a:cubicBezTo>
                        <a:pt x="1596" y="622"/>
                        <a:pt x="1591" y="615"/>
                        <a:pt x="1587" y="604"/>
                      </a:cubicBezTo>
                      <a:cubicBezTo>
                        <a:pt x="1587" y="603"/>
                        <a:pt x="1587" y="603"/>
                        <a:pt x="1587" y="602"/>
                      </a:cubicBezTo>
                      <a:cubicBezTo>
                        <a:pt x="1585" y="609"/>
                        <a:pt x="1580" y="616"/>
                        <a:pt x="1574" y="621"/>
                      </a:cubicBezTo>
                      <a:cubicBezTo>
                        <a:pt x="1567" y="628"/>
                        <a:pt x="1558" y="632"/>
                        <a:pt x="1549" y="631"/>
                      </a:cubicBezTo>
                      <a:cubicBezTo>
                        <a:pt x="1545" y="631"/>
                        <a:pt x="1541" y="629"/>
                        <a:pt x="1537" y="626"/>
                      </a:cubicBezTo>
                      <a:cubicBezTo>
                        <a:pt x="1542" y="629"/>
                        <a:pt x="1546" y="629"/>
                        <a:pt x="1549" y="629"/>
                      </a:cubicBezTo>
                      <a:cubicBezTo>
                        <a:pt x="1558" y="630"/>
                        <a:pt x="1566" y="626"/>
                        <a:pt x="1573" y="620"/>
                      </a:cubicBezTo>
                      <a:cubicBezTo>
                        <a:pt x="1577" y="615"/>
                        <a:pt x="1580" y="610"/>
                        <a:pt x="1582" y="605"/>
                      </a:cubicBezTo>
                      <a:cubicBezTo>
                        <a:pt x="1586" y="594"/>
                        <a:pt x="1585" y="585"/>
                        <a:pt x="1588" y="575"/>
                      </a:cubicBezTo>
                      <a:cubicBezTo>
                        <a:pt x="1588" y="574"/>
                        <a:pt x="1588" y="574"/>
                        <a:pt x="1588" y="574"/>
                      </a:cubicBezTo>
                      <a:cubicBezTo>
                        <a:pt x="1590" y="568"/>
                        <a:pt x="1592" y="563"/>
                        <a:pt x="1595" y="558"/>
                      </a:cubicBezTo>
                      <a:cubicBezTo>
                        <a:pt x="1596" y="556"/>
                        <a:pt x="1603" y="544"/>
                        <a:pt x="1605" y="544"/>
                      </a:cubicBezTo>
                      <a:cubicBezTo>
                        <a:pt x="1605" y="546"/>
                        <a:pt x="1601" y="553"/>
                        <a:pt x="1600" y="555"/>
                      </a:cubicBezTo>
                      <a:cubicBezTo>
                        <a:pt x="1597" y="561"/>
                        <a:pt x="1594" y="567"/>
                        <a:pt x="1591" y="575"/>
                      </a:cubicBezTo>
                      <a:cubicBezTo>
                        <a:pt x="1591" y="576"/>
                        <a:pt x="1591" y="576"/>
                        <a:pt x="1591" y="576"/>
                      </a:cubicBezTo>
                      <a:cubicBezTo>
                        <a:pt x="1589" y="585"/>
                        <a:pt x="1588" y="593"/>
                        <a:pt x="1590" y="603"/>
                      </a:cubicBezTo>
                      <a:cubicBezTo>
                        <a:pt x="1594" y="615"/>
                        <a:pt x="1601" y="626"/>
                        <a:pt x="1612" y="630"/>
                      </a:cubicBezTo>
                      <a:cubicBezTo>
                        <a:pt x="1619" y="633"/>
                        <a:pt x="1629" y="632"/>
                        <a:pt x="1632" y="624"/>
                      </a:cubicBezTo>
                      <a:cubicBezTo>
                        <a:pt x="1633" y="622"/>
                        <a:pt x="1632" y="619"/>
                        <a:pt x="1630" y="618"/>
                      </a:cubicBezTo>
                      <a:cubicBezTo>
                        <a:pt x="1628" y="616"/>
                        <a:pt x="1626" y="616"/>
                        <a:pt x="1624" y="618"/>
                      </a:cubicBezTo>
                      <a:cubicBezTo>
                        <a:pt x="1623" y="619"/>
                        <a:pt x="1622" y="620"/>
                        <a:pt x="1622" y="622"/>
                      </a:cubicBezTo>
                      <a:cubicBezTo>
                        <a:pt x="1622" y="624"/>
                        <a:pt x="1625" y="626"/>
                        <a:pt x="1627" y="624"/>
                      </a:cubicBezTo>
                      <a:cubicBezTo>
                        <a:pt x="1628" y="624"/>
                        <a:pt x="1629" y="623"/>
                        <a:pt x="1629" y="622"/>
                      </a:cubicBezTo>
                      <a:cubicBezTo>
                        <a:pt x="1630" y="623"/>
                        <a:pt x="1630" y="625"/>
                        <a:pt x="1628" y="626"/>
                      </a:cubicBezTo>
                      <a:cubicBezTo>
                        <a:pt x="1626" y="628"/>
                        <a:pt x="1624" y="628"/>
                        <a:pt x="1621" y="626"/>
                      </a:cubicBezTo>
                      <a:cubicBezTo>
                        <a:pt x="1618" y="624"/>
                        <a:pt x="1617" y="619"/>
                        <a:pt x="1619" y="616"/>
                      </a:cubicBezTo>
                      <a:cubicBezTo>
                        <a:pt x="1621" y="613"/>
                        <a:pt x="1624" y="611"/>
                        <a:pt x="1627" y="611"/>
                      </a:cubicBezTo>
                      <a:cubicBezTo>
                        <a:pt x="1630" y="610"/>
                        <a:pt x="1633" y="611"/>
                        <a:pt x="1635" y="614"/>
                      </a:cubicBezTo>
                      <a:cubicBezTo>
                        <a:pt x="1638" y="616"/>
                        <a:pt x="1639" y="621"/>
                        <a:pt x="1637" y="625"/>
                      </a:cubicBezTo>
                      <a:cubicBezTo>
                        <a:pt x="1634" y="633"/>
                        <a:pt x="1623" y="636"/>
                        <a:pt x="1615" y="633"/>
                      </a:cubicBezTo>
                      <a:cubicBezTo>
                        <a:pt x="1612" y="632"/>
                        <a:pt x="1609" y="630"/>
                        <a:pt x="1607" y="628"/>
                      </a:cubicBezTo>
                      <a:cubicBezTo>
                        <a:pt x="1614" y="634"/>
                        <a:pt x="1621" y="638"/>
                        <a:pt x="1631" y="640"/>
                      </a:cubicBezTo>
                      <a:cubicBezTo>
                        <a:pt x="1637" y="641"/>
                        <a:pt x="1642" y="641"/>
                        <a:pt x="1648" y="640"/>
                      </a:cubicBezTo>
                      <a:cubicBezTo>
                        <a:pt x="1655" y="638"/>
                        <a:pt x="1659" y="636"/>
                        <a:pt x="1664" y="631"/>
                      </a:cubicBezTo>
                      <a:cubicBezTo>
                        <a:pt x="1667" y="629"/>
                        <a:pt x="1668" y="627"/>
                        <a:pt x="1670" y="624"/>
                      </a:cubicBezTo>
                      <a:cubicBezTo>
                        <a:pt x="1670" y="624"/>
                        <a:pt x="1670" y="624"/>
                        <a:pt x="1670" y="624"/>
                      </a:cubicBezTo>
                      <a:cubicBezTo>
                        <a:pt x="1664" y="631"/>
                        <a:pt x="1653" y="632"/>
                        <a:pt x="1649" y="620"/>
                      </a:cubicBezTo>
                      <a:cubicBezTo>
                        <a:pt x="1645" y="611"/>
                        <a:pt x="1652" y="594"/>
                        <a:pt x="1630" y="585"/>
                      </a:cubicBezTo>
                      <a:close/>
                      <a:moveTo>
                        <a:pt x="1550" y="629"/>
                      </a:moveTo>
                      <a:cubicBezTo>
                        <a:pt x="1552" y="617"/>
                        <a:pt x="1536" y="616"/>
                        <a:pt x="1531" y="615"/>
                      </a:cubicBezTo>
                      <a:cubicBezTo>
                        <a:pt x="1527" y="614"/>
                        <a:pt x="1524" y="612"/>
                        <a:pt x="1523" y="609"/>
                      </a:cubicBezTo>
                      <a:cubicBezTo>
                        <a:pt x="1522" y="614"/>
                        <a:pt x="1525" y="625"/>
                        <a:pt x="1529" y="629"/>
                      </a:cubicBezTo>
                      <a:cubicBezTo>
                        <a:pt x="1533" y="635"/>
                        <a:pt x="1541" y="638"/>
                        <a:pt x="1548" y="632"/>
                      </a:cubicBezTo>
                      <a:cubicBezTo>
                        <a:pt x="1544" y="632"/>
                        <a:pt x="1538" y="629"/>
                        <a:pt x="1536" y="625"/>
                      </a:cubicBezTo>
                      <a:cubicBezTo>
                        <a:pt x="1538" y="627"/>
                        <a:pt x="1544" y="629"/>
                        <a:pt x="1550" y="629"/>
                      </a:cubicBezTo>
                      <a:close/>
                      <a:moveTo>
                        <a:pt x="1610" y="539"/>
                      </a:moveTo>
                      <a:cubicBezTo>
                        <a:pt x="1606" y="565"/>
                        <a:pt x="1620" y="581"/>
                        <a:pt x="1622" y="592"/>
                      </a:cubicBezTo>
                      <a:cubicBezTo>
                        <a:pt x="1625" y="606"/>
                        <a:pt x="1609" y="609"/>
                        <a:pt x="1603" y="595"/>
                      </a:cubicBezTo>
                      <a:cubicBezTo>
                        <a:pt x="1597" y="580"/>
                        <a:pt x="1601" y="557"/>
                        <a:pt x="1610" y="539"/>
                      </a:cubicBezTo>
                      <a:close/>
                      <a:moveTo>
                        <a:pt x="1597" y="627"/>
                      </a:moveTo>
                      <a:cubicBezTo>
                        <a:pt x="1608" y="644"/>
                        <a:pt x="1644" y="659"/>
                        <a:pt x="1656" y="640"/>
                      </a:cubicBezTo>
                      <a:cubicBezTo>
                        <a:pt x="1660" y="642"/>
                        <a:pt x="1660" y="649"/>
                        <a:pt x="1656" y="654"/>
                      </a:cubicBezTo>
                      <a:cubicBezTo>
                        <a:pt x="1651" y="659"/>
                        <a:pt x="1642" y="661"/>
                        <a:pt x="1635" y="656"/>
                      </a:cubicBezTo>
                      <a:cubicBezTo>
                        <a:pt x="1631" y="660"/>
                        <a:pt x="1619" y="657"/>
                        <a:pt x="1608" y="646"/>
                      </a:cubicBezTo>
                      <a:cubicBezTo>
                        <a:pt x="1611" y="654"/>
                        <a:pt x="1612" y="664"/>
                        <a:pt x="1610" y="672"/>
                      </a:cubicBezTo>
                      <a:cubicBezTo>
                        <a:pt x="1608" y="682"/>
                        <a:pt x="1603" y="692"/>
                        <a:pt x="1596" y="699"/>
                      </a:cubicBezTo>
                      <a:cubicBezTo>
                        <a:pt x="1589" y="707"/>
                        <a:pt x="1579" y="710"/>
                        <a:pt x="1568" y="707"/>
                      </a:cubicBezTo>
                      <a:cubicBezTo>
                        <a:pt x="1561" y="705"/>
                        <a:pt x="1554" y="700"/>
                        <a:pt x="1553" y="692"/>
                      </a:cubicBezTo>
                      <a:cubicBezTo>
                        <a:pt x="1552" y="686"/>
                        <a:pt x="1556" y="680"/>
                        <a:pt x="1561" y="676"/>
                      </a:cubicBezTo>
                      <a:cubicBezTo>
                        <a:pt x="1567" y="673"/>
                        <a:pt x="1573" y="673"/>
                        <a:pt x="1580" y="674"/>
                      </a:cubicBezTo>
                      <a:cubicBezTo>
                        <a:pt x="1567" y="678"/>
                        <a:pt x="1571" y="689"/>
                        <a:pt x="1568" y="694"/>
                      </a:cubicBezTo>
                      <a:cubicBezTo>
                        <a:pt x="1565" y="701"/>
                        <a:pt x="1559" y="700"/>
                        <a:pt x="1556" y="696"/>
                      </a:cubicBezTo>
                      <a:cubicBezTo>
                        <a:pt x="1556" y="696"/>
                        <a:pt x="1556" y="696"/>
                        <a:pt x="1556" y="696"/>
                      </a:cubicBezTo>
                      <a:cubicBezTo>
                        <a:pt x="1558" y="701"/>
                        <a:pt x="1563" y="704"/>
                        <a:pt x="1568" y="706"/>
                      </a:cubicBezTo>
                      <a:cubicBezTo>
                        <a:pt x="1577" y="708"/>
                        <a:pt x="1586" y="707"/>
                        <a:pt x="1593" y="700"/>
                      </a:cubicBezTo>
                      <a:cubicBezTo>
                        <a:pt x="1591" y="702"/>
                        <a:pt x="1589" y="702"/>
                        <a:pt x="1587" y="703"/>
                      </a:cubicBezTo>
                      <a:cubicBezTo>
                        <a:pt x="1582" y="703"/>
                        <a:pt x="1577" y="702"/>
                        <a:pt x="1575" y="697"/>
                      </a:cubicBezTo>
                      <a:cubicBezTo>
                        <a:pt x="1574" y="695"/>
                        <a:pt x="1575" y="692"/>
                        <a:pt x="1577" y="690"/>
                      </a:cubicBezTo>
                      <a:cubicBezTo>
                        <a:pt x="1578" y="689"/>
                        <a:pt x="1580" y="688"/>
                        <a:pt x="1582" y="689"/>
                      </a:cubicBezTo>
                      <a:cubicBezTo>
                        <a:pt x="1583" y="689"/>
                        <a:pt x="1585" y="690"/>
                        <a:pt x="1586" y="692"/>
                      </a:cubicBezTo>
                      <a:cubicBezTo>
                        <a:pt x="1587" y="694"/>
                        <a:pt x="1587" y="697"/>
                        <a:pt x="1584" y="698"/>
                      </a:cubicBezTo>
                      <a:cubicBezTo>
                        <a:pt x="1583" y="699"/>
                        <a:pt x="1581" y="699"/>
                        <a:pt x="1580" y="698"/>
                      </a:cubicBezTo>
                      <a:cubicBezTo>
                        <a:pt x="1580" y="697"/>
                        <a:pt x="1579" y="696"/>
                        <a:pt x="1580" y="695"/>
                      </a:cubicBezTo>
                      <a:cubicBezTo>
                        <a:pt x="1580" y="696"/>
                        <a:pt x="1581" y="697"/>
                        <a:pt x="1581" y="697"/>
                      </a:cubicBezTo>
                      <a:cubicBezTo>
                        <a:pt x="1582" y="698"/>
                        <a:pt x="1584" y="697"/>
                        <a:pt x="1584" y="695"/>
                      </a:cubicBezTo>
                      <a:cubicBezTo>
                        <a:pt x="1584" y="695"/>
                        <a:pt x="1584" y="694"/>
                        <a:pt x="1583" y="693"/>
                      </a:cubicBezTo>
                      <a:cubicBezTo>
                        <a:pt x="1582" y="692"/>
                        <a:pt x="1580" y="692"/>
                        <a:pt x="1579" y="693"/>
                      </a:cubicBezTo>
                      <a:cubicBezTo>
                        <a:pt x="1578" y="694"/>
                        <a:pt x="1577" y="695"/>
                        <a:pt x="1578" y="697"/>
                      </a:cubicBezTo>
                      <a:cubicBezTo>
                        <a:pt x="1580" y="701"/>
                        <a:pt x="1586" y="702"/>
                        <a:pt x="1590" y="701"/>
                      </a:cubicBezTo>
                      <a:cubicBezTo>
                        <a:pt x="1596" y="698"/>
                        <a:pt x="1601" y="691"/>
                        <a:pt x="1604" y="685"/>
                      </a:cubicBezTo>
                      <a:cubicBezTo>
                        <a:pt x="1611" y="670"/>
                        <a:pt x="1611" y="654"/>
                        <a:pt x="1604" y="641"/>
                      </a:cubicBezTo>
                      <a:cubicBezTo>
                        <a:pt x="1601" y="637"/>
                        <a:pt x="1599" y="632"/>
                        <a:pt x="1597" y="627"/>
                      </a:cubicBezTo>
                      <a:close/>
                      <a:moveTo>
                        <a:pt x="1585" y="611"/>
                      </a:moveTo>
                      <a:cubicBezTo>
                        <a:pt x="1590" y="620"/>
                        <a:pt x="1578" y="631"/>
                        <a:pt x="1568" y="635"/>
                      </a:cubicBezTo>
                      <a:cubicBezTo>
                        <a:pt x="1558" y="639"/>
                        <a:pt x="1544" y="641"/>
                        <a:pt x="1538" y="653"/>
                      </a:cubicBezTo>
                      <a:cubicBezTo>
                        <a:pt x="1535" y="659"/>
                        <a:pt x="1536" y="667"/>
                        <a:pt x="1541" y="672"/>
                      </a:cubicBezTo>
                      <a:cubicBezTo>
                        <a:pt x="1543" y="675"/>
                        <a:pt x="1548" y="677"/>
                        <a:pt x="1552" y="674"/>
                      </a:cubicBezTo>
                      <a:cubicBezTo>
                        <a:pt x="1548" y="674"/>
                        <a:pt x="1544" y="670"/>
                        <a:pt x="1544" y="665"/>
                      </a:cubicBezTo>
                      <a:cubicBezTo>
                        <a:pt x="1544" y="661"/>
                        <a:pt x="1549" y="657"/>
                        <a:pt x="1554" y="655"/>
                      </a:cubicBezTo>
                      <a:cubicBezTo>
                        <a:pt x="1564" y="653"/>
                        <a:pt x="1574" y="652"/>
                        <a:pt x="1582" y="646"/>
                      </a:cubicBezTo>
                      <a:cubicBezTo>
                        <a:pt x="1592" y="638"/>
                        <a:pt x="1596" y="623"/>
                        <a:pt x="1585" y="611"/>
                      </a:cubicBezTo>
                      <a:close/>
                      <a:moveTo>
                        <a:pt x="1556" y="573"/>
                      </a:moveTo>
                      <a:cubicBezTo>
                        <a:pt x="1547" y="579"/>
                        <a:pt x="1541" y="595"/>
                        <a:pt x="1543" y="606"/>
                      </a:cubicBezTo>
                      <a:cubicBezTo>
                        <a:pt x="1545" y="617"/>
                        <a:pt x="1556" y="618"/>
                        <a:pt x="1556" y="606"/>
                      </a:cubicBezTo>
                      <a:cubicBezTo>
                        <a:pt x="1556" y="596"/>
                        <a:pt x="1550" y="581"/>
                        <a:pt x="1556" y="573"/>
                      </a:cubicBezTo>
                      <a:close/>
                      <a:moveTo>
                        <a:pt x="1616" y="377"/>
                      </a:moveTo>
                      <a:cubicBezTo>
                        <a:pt x="1627" y="347"/>
                        <a:pt x="1603" y="302"/>
                        <a:pt x="1573" y="310"/>
                      </a:cubicBezTo>
                      <a:cubicBezTo>
                        <a:pt x="1571" y="304"/>
                        <a:pt x="1579" y="297"/>
                        <a:pt x="1588" y="297"/>
                      </a:cubicBezTo>
                      <a:cubicBezTo>
                        <a:pt x="1598" y="297"/>
                        <a:pt x="1608" y="307"/>
                        <a:pt x="1609" y="320"/>
                      </a:cubicBezTo>
                      <a:cubicBezTo>
                        <a:pt x="1621" y="318"/>
                        <a:pt x="1634" y="351"/>
                        <a:pt x="1616" y="377"/>
                      </a:cubicBezTo>
                      <a:close/>
                      <a:moveTo>
                        <a:pt x="1755" y="378"/>
                      </a:moveTo>
                      <a:cubicBezTo>
                        <a:pt x="1755" y="381"/>
                        <a:pt x="1753" y="383"/>
                        <a:pt x="1750" y="383"/>
                      </a:cubicBezTo>
                      <a:cubicBezTo>
                        <a:pt x="1748" y="384"/>
                        <a:pt x="1745" y="381"/>
                        <a:pt x="1745" y="379"/>
                      </a:cubicBezTo>
                      <a:cubicBezTo>
                        <a:pt x="1745" y="376"/>
                        <a:pt x="1747" y="374"/>
                        <a:pt x="1750" y="373"/>
                      </a:cubicBezTo>
                      <a:cubicBezTo>
                        <a:pt x="1753" y="373"/>
                        <a:pt x="1755" y="375"/>
                        <a:pt x="1755" y="378"/>
                      </a:cubicBezTo>
                      <a:close/>
                      <a:moveTo>
                        <a:pt x="1758" y="388"/>
                      </a:moveTo>
                      <a:cubicBezTo>
                        <a:pt x="1758" y="390"/>
                        <a:pt x="1756" y="392"/>
                        <a:pt x="1754" y="392"/>
                      </a:cubicBezTo>
                      <a:cubicBezTo>
                        <a:pt x="1752" y="392"/>
                        <a:pt x="1750" y="390"/>
                        <a:pt x="1750" y="388"/>
                      </a:cubicBezTo>
                      <a:cubicBezTo>
                        <a:pt x="1750" y="386"/>
                        <a:pt x="1752" y="384"/>
                        <a:pt x="1754" y="384"/>
                      </a:cubicBezTo>
                      <a:cubicBezTo>
                        <a:pt x="1756" y="384"/>
                        <a:pt x="1758" y="385"/>
                        <a:pt x="1758" y="388"/>
                      </a:cubicBezTo>
                      <a:close/>
                      <a:moveTo>
                        <a:pt x="1746" y="369"/>
                      </a:moveTo>
                      <a:cubicBezTo>
                        <a:pt x="1747" y="374"/>
                        <a:pt x="1743" y="377"/>
                        <a:pt x="1739" y="377"/>
                      </a:cubicBezTo>
                      <a:cubicBezTo>
                        <a:pt x="1735" y="378"/>
                        <a:pt x="1731" y="374"/>
                        <a:pt x="1731" y="370"/>
                      </a:cubicBezTo>
                      <a:cubicBezTo>
                        <a:pt x="1731" y="366"/>
                        <a:pt x="1734" y="362"/>
                        <a:pt x="1738" y="362"/>
                      </a:cubicBezTo>
                      <a:cubicBezTo>
                        <a:pt x="1743" y="362"/>
                        <a:pt x="1746" y="365"/>
                        <a:pt x="1746" y="369"/>
                      </a:cubicBezTo>
                      <a:close/>
                      <a:moveTo>
                        <a:pt x="1626" y="482"/>
                      </a:moveTo>
                      <a:cubicBezTo>
                        <a:pt x="1616" y="479"/>
                        <a:pt x="1604" y="468"/>
                        <a:pt x="1600" y="453"/>
                      </a:cubicBezTo>
                      <a:cubicBezTo>
                        <a:pt x="1597" y="442"/>
                        <a:pt x="1597" y="430"/>
                        <a:pt x="1602" y="420"/>
                      </a:cubicBezTo>
                      <a:cubicBezTo>
                        <a:pt x="1604" y="415"/>
                        <a:pt x="1607" y="411"/>
                        <a:pt x="1612" y="408"/>
                      </a:cubicBezTo>
                      <a:cubicBezTo>
                        <a:pt x="1619" y="403"/>
                        <a:pt x="1628" y="403"/>
                        <a:pt x="1633" y="407"/>
                      </a:cubicBezTo>
                      <a:cubicBezTo>
                        <a:pt x="1639" y="411"/>
                        <a:pt x="1640" y="420"/>
                        <a:pt x="1634" y="423"/>
                      </a:cubicBezTo>
                      <a:cubicBezTo>
                        <a:pt x="1632" y="413"/>
                        <a:pt x="1621" y="412"/>
                        <a:pt x="1613" y="419"/>
                      </a:cubicBezTo>
                      <a:cubicBezTo>
                        <a:pt x="1605" y="426"/>
                        <a:pt x="1603" y="442"/>
                        <a:pt x="1605" y="452"/>
                      </a:cubicBezTo>
                      <a:cubicBezTo>
                        <a:pt x="1610" y="471"/>
                        <a:pt x="1620" y="478"/>
                        <a:pt x="1626" y="482"/>
                      </a:cubicBezTo>
                      <a:close/>
                      <a:moveTo>
                        <a:pt x="1608" y="402"/>
                      </a:moveTo>
                      <a:cubicBezTo>
                        <a:pt x="1627" y="373"/>
                        <a:pt x="1667" y="363"/>
                        <a:pt x="1688" y="376"/>
                      </a:cubicBezTo>
                      <a:cubicBezTo>
                        <a:pt x="1711" y="391"/>
                        <a:pt x="1697" y="410"/>
                        <a:pt x="1677" y="398"/>
                      </a:cubicBezTo>
                      <a:cubicBezTo>
                        <a:pt x="1667" y="391"/>
                        <a:pt x="1631" y="377"/>
                        <a:pt x="1608" y="402"/>
                      </a:cubicBezTo>
                      <a:close/>
                      <a:moveTo>
                        <a:pt x="1475" y="772"/>
                      </a:moveTo>
                      <a:cubicBezTo>
                        <a:pt x="1480" y="746"/>
                        <a:pt x="1465" y="731"/>
                        <a:pt x="1463" y="719"/>
                      </a:cubicBezTo>
                      <a:cubicBezTo>
                        <a:pt x="1461" y="706"/>
                        <a:pt x="1476" y="703"/>
                        <a:pt x="1482" y="717"/>
                      </a:cubicBezTo>
                      <a:cubicBezTo>
                        <a:pt x="1488" y="731"/>
                        <a:pt x="1484" y="754"/>
                        <a:pt x="1475" y="772"/>
                      </a:cubicBezTo>
                      <a:close/>
                      <a:moveTo>
                        <a:pt x="1510" y="693"/>
                      </a:moveTo>
                      <a:cubicBezTo>
                        <a:pt x="1511" y="696"/>
                        <a:pt x="1511" y="698"/>
                        <a:pt x="1510" y="700"/>
                      </a:cubicBezTo>
                      <a:cubicBezTo>
                        <a:pt x="1509" y="702"/>
                        <a:pt x="1506" y="704"/>
                        <a:pt x="1502" y="704"/>
                      </a:cubicBezTo>
                      <a:cubicBezTo>
                        <a:pt x="1498" y="704"/>
                        <a:pt x="1496" y="700"/>
                        <a:pt x="1496" y="697"/>
                      </a:cubicBezTo>
                      <a:cubicBezTo>
                        <a:pt x="1495" y="691"/>
                        <a:pt x="1500" y="690"/>
                        <a:pt x="1502" y="688"/>
                      </a:cubicBezTo>
                      <a:cubicBezTo>
                        <a:pt x="1505" y="685"/>
                        <a:pt x="1504" y="679"/>
                        <a:pt x="1500" y="675"/>
                      </a:cubicBezTo>
                      <a:cubicBezTo>
                        <a:pt x="1496" y="671"/>
                        <a:pt x="1490" y="669"/>
                        <a:pt x="1485" y="671"/>
                      </a:cubicBezTo>
                      <a:cubicBezTo>
                        <a:pt x="1481" y="673"/>
                        <a:pt x="1479" y="676"/>
                        <a:pt x="1480" y="680"/>
                      </a:cubicBezTo>
                      <a:cubicBezTo>
                        <a:pt x="1482" y="676"/>
                        <a:pt x="1488" y="676"/>
                        <a:pt x="1489" y="681"/>
                      </a:cubicBezTo>
                      <a:cubicBezTo>
                        <a:pt x="1490" y="683"/>
                        <a:pt x="1489" y="689"/>
                        <a:pt x="1489" y="695"/>
                      </a:cubicBezTo>
                      <a:cubicBezTo>
                        <a:pt x="1488" y="701"/>
                        <a:pt x="1488" y="706"/>
                        <a:pt x="1491" y="711"/>
                      </a:cubicBezTo>
                      <a:cubicBezTo>
                        <a:pt x="1496" y="719"/>
                        <a:pt x="1508" y="721"/>
                        <a:pt x="1515" y="715"/>
                      </a:cubicBezTo>
                      <a:cubicBezTo>
                        <a:pt x="1519" y="711"/>
                        <a:pt x="1521" y="706"/>
                        <a:pt x="1521" y="701"/>
                      </a:cubicBezTo>
                      <a:cubicBezTo>
                        <a:pt x="1522" y="696"/>
                        <a:pt x="1520" y="682"/>
                        <a:pt x="1524" y="677"/>
                      </a:cubicBezTo>
                      <a:cubicBezTo>
                        <a:pt x="1527" y="673"/>
                        <a:pt x="1532" y="673"/>
                        <a:pt x="1533" y="676"/>
                      </a:cubicBezTo>
                      <a:cubicBezTo>
                        <a:pt x="1536" y="673"/>
                        <a:pt x="1532" y="668"/>
                        <a:pt x="1528" y="666"/>
                      </a:cubicBezTo>
                      <a:cubicBezTo>
                        <a:pt x="1520" y="664"/>
                        <a:pt x="1509" y="670"/>
                        <a:pt x="1507" y="680"/>
                      </a:cubicBezTo>
                      <a:cubicBezTo>
                        <a:pt x="1507" y="684"/>
                        <a:pt x="1508" y="688"/>
                        <a:pt x="1510" y="693"/>
                      </a:cubicBezTo>
                      <a:close/>
                      <a:moveTo>
                        <a:pt x="1504" y="678"/>
                      </a:moveTo>
                      <a:cubicBezTo>
                        <a:pt x="1501" y="667"/>
                        <a:pt x="1505" y="650"/>
                        <a:pt x="1514" y="642"/>
                      </a:cubicBezTo>
                      <a:cubicBezTo>
                        <a:pt x="1523" y="634"/>
                        <a:pt x="1533" y="639"/>
                        <a:pt x="1525" y="650"/>
                      </a:cubicBezTo>
                      <a:cubicBezTo>
                        <a:pt x="1519" y="658"/>
                        <a:pt x="1505" y="667"/>
                        <a:pt x="1504" y="678"/>
                      </a:cubicBezTo>
                      <a:close/>
                      <a:moveTo>
                        <a:pt x="1507" y="721"/>
                      </a:moveTo>
                      <a:cubicBezTo>
                        <a:pt x="1502" y="722"/>
                        <a:pt x="1495" y="719"/>
                        <a:pt x="1492" y="716"/>
                      </a:cubicBezTo>
                      <a:cubicBezTo>
                        <a:pt x="1487" y="718"/>
                        <a:pt x="1488" y="731"/>
                        <a:pt x="1498" y="732"/>
                      </a:cubicBezTo>
                      <a:cubicBezTo>
                        <a:pt x="1504" y="732"/>
                        <a:pt x="1509" y="726"/>
                        <a:pt x="1507" y="721"/>
                      </a:cubicBezTo>
                      <a:close/>
                      <a:moveTo>
                        <a:pt x="1825" y="856"/>
                      </a:moveTo>
                      <a:cubicBezTo>
                        <a:pt x="1824" y="860"/>
                        <a:pt x="1821" y="862"/>
                        <a:pt x="1818" y="861"/>
                      </a:cubicBezTo>
                      <a:cubicBezTo>
                        <a:pt x="1812" y="860"/>
                        <a:pt x="1812" y="852"/>
                        <a:pt x="1817" y="849"/>
                      </a:cubicBezTo>
                      <a:cubicBezTo>
                        <a:pt x="1821" y="848"/>
                        <a:pt x="1823" y="849"/>
                        <a:pt x="1827" y="845"/>
                      </a:cubicBezTo>
                      <a:cubicBezTo>
                        <a:pt x="1825" y="850"/>
                        <a:pt x="1826" y="852"/>
                        <a:pt x="1825" y="856"/>
                      </a:cubicBezTo>
                      <a:close/>
                      <a:moveTo>
                        <a:pt x="1733" y="1130"/>
                      </a:moveTo>
                      <a:cubicBezTo>
                        <a:pt x="1707" y="1127"/>
                        <a:pt x="1693" y="1110"/>
                        <a:pt x="1688" y="1092"/>
                      </a:cubicBezTo>
                      <a:cubicBezTo>
                        <a:pt x="1683" y="1076"/>
                        <a:pt x="1691" y="1065"/>
                        <a:pt x="1689" y="1054"/>
                      </a:cubicBezTo>
                      <a:cubicBezTo>
                        <a:pt x="1688" y="1051"/>
                        <a:pt x="1686" y="1047"/>
                        <a:pt x="1682" y="1045"/>
                      </a:cubicBezTo>
                      <a:cubicBezTo>
                        <a:pt x="1693" y="1041"/>
                        <a:pt x="1704" y="1049"/>
                        <a:pt x="1705" y="1060"/>
                      </a:cubicBezTo>
                      <a:cubicBezTo>
                        <a:pt x="1707" y="1074"/>
                        <a:pt x="1700" y="1083"/>
                        <a:pt x="1705" y="1098"/>
                      </a:cubicBezTo>
                      <a:cubicBezTo>
                        <a:pt x="1709" y="1113"/>
                        <a:pt x="1720" y="1125"/>
                        <a:pt x="1733" y="1130"/>
                      </a:cubicBezTo>
                      <a:close/>
                      <a:moveTo>
                        <a:pt x="1781" y="1161"/>
                      </a:moveTo>
                      <a:cubicBezTo>
                        <a:pt x="1756" y="1161"/>
                        <a:pt x="1743" y="1141"/>
                        <a:pt x="1733" y="1134"/>
                      </a:cubicBezTo>
                      <a:cubicBezTo>
                        <a:pt x="1719" y="1125"/>
                        <a:pt x="1711" y="1135"/>
                        <a:pt x="1723" y="1148"/>
                      </a:cubicBezTo>
                      <a:cubicBezTo>
                        <a:pt x="1735" y="1162"/>
                        <a:pt x="1762" y="1169"/>
                        <a:pt x="1781" y="1161"/>
                      </a:cubicBezTo>
                      <a:close/>
                      <a:moveTo>
                        <a:pt x="2150" y="644"/>
                      </a:moveTo>
                      <a:cubicBezTo>
                        <a:pt x="2174" y="644"/>
                        <a:pt x="2193" y="626"/>
                        <a:pt x="2197" y="608"/>
                      </a:cubicBezTo>
                      <a:cubicBezTo>
                        <a:pt x="2201" y="593"/>
                        <a:pt x="2188" y="585"/>
                        <a:pt x="2183" y="603"/>
                      </a:cubicBezTo>
                      <a:cubicBezTo>
                        <a:pt x="2179" y="618"/>
                        <a:pt x="2174" y="637"/>
                        <a:pt x="2150" y="644"/>
                      </a:cubicBezTo>
                      <a:close/>
                      <a:moveTo>
                        <a:pt x="2111" y="347"/>
                      </a:moveTo>
                      <a:cubicBezTo>
                        <a:pt x="2128" y="347"/>
                        <a:pt x="2152" y="361"/>
                        <a:pt x="2161" y="377"/>
                      </a:cubicBezTo>
                      <a:cubicBezTo>
                        <a:pt x="2169" y="393"/>
                        <a:pt x="2157" y="403"/>
                        <a:pt x="2144" y="387"/>
                      </a:cubicBezTo>
                      <a:cubicBezTo>
                        <a:pt x="2134" y="375"/>
                        <a:pt x="2131" y="354"/>
                        <a:pt x="2111" y="347"/>
                      </a:cubicBezTo>
                      <a:close/>
                      <a:moveTo>
                        <a:pt x="2199" y="625"/>
                      </a:moveTo>
                      <a:cubicBezTo>
                        <a:pt x="2219" y="611"/>
                        <a:pt x="2218" y="590"/>
                        <a:pt x="2212" y="572"/>
                      </a:cubicBezTo>
                      <a:cubicBezTo>
                        <a:pt x="2209" y="562"/>
                        <a:pt x="2200" y="550"/>
                        <a:pt x="2204" y="540"/>
                      </a:cubicBezTo>
                      <a:cubicBezTo>
                        <a:pt x="2188" y="543"/>
                        <a:pt x="2202" y="573"/>
                        <a:pt x="2205" y="583"/>
                      </a:cubicBezTo>
                      <a:cubicBezTo>
                        <a:pt x="2210" y="599"/>
                        <a:pt x="2209" y="614"/>
                        <a:pt x="2199" y="625"/>
                      </a:cubicBezTo>
                      <a:close/>
                      <a:moveTo>
                        <a:pt x="2136" y="484"/>
                      </a:moveTo>
                      <a:cubicBezTo>
                        <a:pt x="2130" y="509"/>
                        <a:pt x="2113" y="535"/>
                        <a:pt x="2095" y="541"/>
                      </a:cubicBezTo>
                      <a:cubicBezTo>
                        <a:pt x="2078" y="546"/>
                        <a:pt x="2068" y="532"/>
                        <a:pt x="2086" y="522"/>
                      </a:cubicBezTo>
                      <a:cubicBezTo>
                        <a:pt x="2100" y="515"/>
                        <a:pt x="2124" y="506"/>
                        <a:pt x="2136" y="484"/>
                      </a:cubicBezTo>
                      <a:close/>
                      <a:moveTo>
                        <a:pt x="2214" y="356"/>
                      </a:moveTo>
                      <a:cubicBezTo>
                        <a:pt x="2218" y="355"/>
                        <a:pt x="2222" y="356"/>
                        <a:pt x="2224" y="360"/>
                      </a:cubicBezTo>
                      <a:cubicBezTo>
                        <a:pt x="2226" y="366"/>
                        <a:pt x="2219" y="371"/>
                        <a:pt x="2214" y="368"/>
                      </a:cubicBezTo>
                      <a:cubicBezTo>
                        <a:pt x="2210" y="366"/>
                        <a:pt x="2209" y="362"/>
                        <a:pt x="2203" y="361"/>
                      </a:cubicBezTo>
                      <a:cubicBezTo>
                        <a:pt x="2209" y="361"/>
                        <a:pt x="2210" y="358"/>
                        <a:pt x="2214" y="356"/>
                      </a:cubicBezTo>
                      <a:close/>
                      <a:moveTo>
                        <a:pt x="2213" y="355"/>
                      </a:moveTo>
                      <a:cubicBezTo>
                        <a:pt x="2216" y="354"/>
                        <a:pt x="2218" y="353"/>
                        <a:pt x="2221" y="354"/>
                      </a:cubicBezTo>
                      <a:cubicBezTo>
                        <a:pt x="2223" y="356"/>
                        <a:pt x="2226" y="359"/>
                        <a:pt x="2226" y="363"/>
                      </a:cubicBezTo>
                      <a:cubicBezTo>
                        <a:pt x="2226" y="367"/>
                        <a:pt x="2222" y="370"/>
                        <a:pt x="2219" y="371"/>
                      </a:cubicBezTo>
                      <a:cubicBezTo>
                        <a:pt x="2212" y="372"/>
                        <a:pt x="2211" y="367"/>
                        <a:pt x="2208" y="364"/>
                      </a:cubicBezTo>
                      <a:cubicBezTo>
                        <a:pt x="2204" y="362"/>
                        <a:pt x="2198" y="363"/>
                        <a:pt x="2194" y="367"/>
                      </a:cubicBezTo>
                      <a:cubicBezTo>
                        <a:pt x="2189" y="372"/>
                        <a:pt x="2188" y="379"/>
                        <a:pt x="2191" y="385"/>
                      </a:cubicBezTo>
                      <a:cubicBezTo>
                        <a:pt x="2193" y="389"/>
                        <a:pt x="2196" y="391"/>
                        <a:pt x="2200" y="389"/>
                      </a:cubicBezTo>
                      <a:cubicBezTo>
                        <a:pt x="2197" y="387"/>
                        <a:pt x="2196" y="382"/>
                        <a:pt x="2201" y="379"/>
                      </a:cubicBezTo>
                      <a:cubicBezTo>
                        <a:pt x="2204" y="378"/>
                        <a:pt x="2210" y="378"/>
                        <a:pt x="2216" y="379"/>
                      </a:cubicBezTo>
                      <a:cubicBezTo>
                        <a:pt x="2223" y="379"/>
                        <a:pt x="2229" y="378"/>
                        <a:pt x="2234" y="375"/>
                      </a:cubicBezTo>
                      <a:cubicBezTo>
                        <a:pt x="2243" y="369"/>
                        <a:pt x="2244" y="355"/>
                        <a:pt x="2237" y="347"/>
                      </a:cubicBezTo>
                      <a:cubicBezTo>
                        <a:pt x="2232" y="343"/>
                        <a:pt x="2227" y="342"/>
                        <a:pt x="2221" y="342"/>
                      </a:cubicBezTo>
                      <a:cubicBezTo>
                        <a:pt x="2215" y="342"/>
                        <a:pt x="2199" y="345"/>
                        <a:pt x="2193" y="341"/>
                      </a:cubicBezTo>
                      <a:cubicBezTo>
                        <a:pt x="2189" y="338"/>
                        <a:pt x="2189" y="333"/>
                        <a:pt x="2192" y="330"/>
                      </a:cubicBezTo>
                      <a:cubicBezTo>
                        <a:pt x="2188" y="328"/>
                        <a:pt x="2183" y="332"/>
                        <a:pt x="2181" y="337"/>
                      </a:cubicBezTo>
                      <a:cubicBezTo>
                        <a:pt x="2179" y="346"/>
                        <a:pt x="2187" y="358"/>
                        <a:pt x="2199" y="359"/>
                      </a:cubicBezTo>
                      <a:cubicBezTo>
                        <a:pt x="2203" y="359"/>
                        <a:pt x="2208" y="357"/>
                        <a:pt x="2213" y="355"/>
                      </a:cubicBezTo>
                      <a:close/>
                      <a:moveTo>
                        <a:pt x="2196" y="363"/>
                      </a:moveTo>
                      <a:cubicBezTo>
                        <a:pt x="2184" y="368"/>
                        <a:pt x="2165" y="364"/>
                        <a:pt x="2155" y="355"/>
                      </a:cubicBezTo>
                      <a:cubicBezTo>
                        <a:pt x="2146" y="346"/>
                        <a:pt x="2151" y="334"/>
                        <a:pt x="2164" y="342"/>
                      </a:cubicBezTo>
                      <a:cubicBezTo>
                        <a:pt x="2173" y="348"/>
                        <a:pt x="2184" y="363"/>
                        <a:pt x="2196" y="363"/>
                      </a:cubicBezTo>
                      <a:close/>
                      <a:moveTo>
                        <a:pt x="2260" y="365"/>
                      </a:moveTo>
                      <a:cubicBezTo>
                        <a:pt x="2261" y="367"/>
                        <a:pt x="2260" y="368"/>
                        <a:pt x="2259" y="369"/>
                      </a:cubicBezTo>
                      <a:cubicBezTo>
                        <a:pt x="2270" y="369"/>
                        <a:pt x="2287" y="375"/>
                        <a:pt x="2302" y="384"/>
                      </a:cubicBezTo>
                      <a:cubicBezTo>
                        <a:pt x="2297" y="383"/>
                        <a:pt x="2293" y="382"/>
                        <a:pt x="2288" y="382"/>
                      </a:cubicBezTo>
                      <a:cubicBezTo>
                        <a:pt x="2255" y="382"/>
                        <a:pt x="2250" y="405"/>
                        <a:pt x="2226" y="418"/>
                      </a:cubicBezTo>
                      <a:cubicBezTo>
                        <a:pt x="2218" y="423"/>
                        <a:pt x="2206" y="422"/>
                        <a:pt x="2202" y="411"/>
                      </a:cubicBezTo>
                      <a:cubicBezTo>
                        <a:pt x="2200" y="405"/>
                        <a:pt x="2202" y="399"/>
                        <a:pt x="2206" y="395"/>
                      </a:cubicBezTo>
                      <a:cubicBezTo>
                        <a:pt x="2209" y="393"/>
                        <a:pt x="2212" y="392"/>
                        <a:pt x="2216" y="392"/>
                      </a:cubicBezTo>
                      <a:cubicBezTo>
                        <a:pt x="2217" y="392"/>
                        <a:pt x="2219" y="393"/>
                        <a:pt x="2221" y="394"/>
                      </a:cubicBezTo>
                      <a:cubicBezTo>
                        <a:pt x="2220" y="393"/>
                        <a:pt x="2221" y="393"/>
                        <a:pt x="2218" y="393"/>
                      </a:cubicBezTo>
                      <a:cubicBezTo>
                        <a:pt x="2215" y="393"/>
                        <a:pt x="2210" y="396"/>
                        <a:pt x="2210" y="400"/>
                      </a:cubicBezTo>
                      <a:cubicBezTo>
                        <a:pt x="2209" y="404"/>
                        <a:pt x="2213" y="408"/>
                        <a:pt x="2217" y="408"/>
                      </a:cubicBezTo>
                      <a:cubicBezTo>
                        <a:pt x="2221" y="409"/>
                        <a:pt x="2224" y="406"/>
                        <a:pt x="2225" y="403"/>
                      </a:cubicBezTo>
                      <a:cubicBezTo>
                        <a:pt x="2227" y="397"/>
                        <a:pt x="2221" y="392"/>
                        <a:pt x="2216" y="391"/>
                      </a:cubicBezTo>
                      <a:cubicBezTo>
                        <a:pt x="2211" y="390"/>
                        <a:pt x="2208" y="391"/>
                        <a:pt x="2204" y="394"/>
                      </a:cubicBezTo>
                      <a:cubicBezTo>
                        <a:pt x="2199" y="398"/>
                        <a:pt x="2198" y="405"/>
                        <a:pt x="2199" y="411"/>
                      </a:cubicBezTo>
                      <a:cubicBezTo>
                        <a:pt x="2204" y="426"/>
                        <a:pt x="2217" y="427"/>
                        <a:pt x="2227" y="421"/>
                      </a:cubicBezTo>
                      <a:cubicBezTo>
                        <a:pt x="2251" y="407"/>
                        <a:pt x="2257" y="384"/>
                        <a:pt x="2291" y="386"/>
                      </a:cubicBezTo>
                      <a:cubicBezTo>
                        <a:pt x="2304" y="387"/>
                        <a:pt x="2318" y="393"/>
                        <a:pt x="2326" y="408"/>
                      </a:cubicBezTo>
                      <a:cubicBezTo>
                        <a:pt x="2335" y="426"/>
                        <a:pt x="2332" y="450"/>
                        <a:pt x="2314" y="461"/>
                      </a:cubicBezTo>
                      <a:cubicBezTo>
                        <a:pt x="2333" y="448"/>
                        <a:pt x="2328" y="416"/>
                        <a:pt x="2309" y="401"/>
                      </a:cubicBezTo>
                      <a:cubicBezTo>
                        <a:pt x="2300" y="393"/>
                        <a:pt x="2283" y="388"/>
                        <a:pt x="2270" y="394"/>
                      </a:cubicBezTo>
                      <a:cubicBezTo>
                        <a:pt x="2242" y="406"/>
                        <a:pt x="2255" y="436"/>
                        <a:pt x="2281" y="425"/>
                      </a:cubicBezTo>
                      <a:cubicBezTo>
                        <a:pt x="2294" y="420"/>
                        <a:pt x="2308" y="423"/>
                        <a:pt x="2315" y="437"/>
                      </a:cubicBezTo>
                      <a:cubicBezTo>
                        <a:pt x="2319" y="445"/>
                        <a:pt x="2318" y="455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5" y="460"/>
                        <a:pt x="2316" y="460"/>
                      </a:cubicBezTo>
                      <a:cubicBezTo>
                        <a:pt x="2311" y="463"/>
                        <a:pt x="2307" y="467"/>
                        <a:pt x="2303" y="472"/>
                      </a:cubicBezTo>
                      <a:cubicBezTo>
                        <a:pt x="2294" y="483"/>
                        <a:pt x="2289" y="493"/>
                        <a:pt x="2287" y="507"/>
                      </a:cubicBezTo>
                      <a:cubicBezTo>
                        <a:pt x="2287" y="507"/>
                        <a:pt x="2287" y="507"/>
                        <a:pt x="2287" y="507"/>
                      </a:cubicBezTo>
                      <a:cubicBezTo>
                        <a:pt x="2282" y="496"/>
                        <a:pt x="2281" y="474"/>
                        <a:pt x="2287" y="464"/>
                      </a:cubicBezTo>
                      <a:cubicBezTo>
                        <a:pt x="2287" y="463"/>
                        <a:pt x="2286" y="463"/>
                        <a:pt x="2285" y="462"/>
                      </a:cubicBezTo>
                      <a:cubicBezTo>
                        <a:pt x="2280" y="471"/>
                        <a:pt x="2279" y="489"/>
                        <a:pt x="2282" y="502"/>
                      </a:cubicBezTo>
                      <a:cubicBezTo>
                        <a:pt x="2281" y="500"/>
                        <a:pt x="2280" y="499"/>
                        <a:pt x="2279" y="498"/>
                      </a:cubicBezTo>
                      <a:cubicBezTo>
                        <a:pt x="2278" y="497"/>
                        <a:pt x="2278" y="497"/>
                        <a:pt x="2278" y="497"/>
                      </a:cubicBezTo>
                      <a:cubicBezTo>
                        <a:pt x="2273" y="490"/>
                        <a:pt x="2267" y="484"/>
                        <a:pt x="2260" y="479"/>
                      </a:cubicBezTo>
                      <a:cubicBezTo>
                        <a:pt x="2252" y="473"/>
                        <a:pt x="2240" y="467"/>
                        <a:pt x="2238" y="458"/>
                      </a:cubicBezTo>
                      <a:cubicBezTo>
                        <a:pt x="2235" y="449"/>
                        <a:pt x="2238" y="441"/>
                        <a:pt x="2245" y="435"/>
                      </a:cubicBezTo>
                      <a:cubicBezTo>
                        <a:pt x="2251" y="430"/>
                        <a:pt x="2260" y="428"/>
                        <a:pt x="2267" y="432"/>
                      </a:cubicBezTo>
                      <a:cubicBezTo>
                        <a:pt x="2274" y="435"/>
                        <a:pt x="2278" y="442"/>
                        <a:pt x="2277" y="448"/>
                      </a:cubicBezTo>
                      <a:cubicBezTo>
                        <a:pt x="2277" y="454"/>
                        <a:pt x="2273" y="459"/>
                        <a:pt x="2267" y="461"/>
                      </a:cubicBezTo>
                      <a:cubicBezTo>
                        <a:pt x="2271" y="459"/>
                        <a:pt x="2273" y="455"/>
                        <a:pt x="2273" y="451"/>
                      </a:cubicBezTo>
                      <a:cubicBezTo>
                        <a:pt x="2272" y="446"/>
                        <a:pt x="2267" y="443"/>
                        <a:pt x="2263" y="443"/>
                      </a:cubicBezTo>
                      <a:cubicBezTo>
                        <a:pt x="2258" y="444"/>
                        <a:pt x="2254" y="449"/>
                        <a:pt x="2255" y="454"/>
                      </a:cubicBezTo>
                      <a:cubicBezTo>
                        <a:pt x="2256" y="458"/>
                        <a:pt x="2259" y="461"/>
                        <a:pt x="2264" y="461"/>
                      </a:cubicBezTo>
                      <a:cubicBezTo>
                        <a:pt x="2267" y="461"/>
                        <a:pt x="2269" y="461"/>
                        <a:pt x="2271" y="459"/>
                      </a:cubicBezTo>
                      <a:cubicBezTo>
                        <a:pt x="2275" y="457"/>
                        <a:pt x="2277" y="453"/>
                        <a:pt x="2278" y="449"/>
                      </a:cubicBezTo>
                      <a:cubicBezTo>
                        <a:pt x="2279" y="442"/>
                        <a:pt x="2275" y="435"/>
                        <a:pt x="2268" y="431"/>
                      </a:cubicBezTo>
                      <a:cubicBezTo>
                        <a:pt x="2260" y="427"/>
                        <a:pt x="2250" y="429"/>
                        <a:pt x="2244" y="434"/>
                      </a:cubicBezTo>
                      <a:cubicBezTo>
                        <a:pt x="2236" y="440"/>
                        <a:pt x="2233" y="449"/>
                        <a:pt x="2236" y="459"/>
                      </a:cubicBezTo>
                      <a:cubicBezTo>
                        <a:pt x="2236" y="461"/>
                        <a:pt x="2237" y="464"/>
                        <a:pt x="2239" y="466"/>
                      </a:cubicBezTo>
                      <a:cubicBezTo>
                        <a:pt x="2238" y="465"/>
                        <a:pt x="2236" y="464"/>
                        <a:pt x="2235" y="464"/>
                      </a:cubicBezTo>
                      <a:cubicBezTo>
                        <a:pt x="2216" y="455"/>
                        <a:pt x="2194" y="455"/>
                        <a:pt x="2180" y="437"/>
                      </a:cubicBezTo>
                      <a:cubicBezTo>
                        <a:pt x="2179" y="438"/>
                        <a:pt x="2178" y="438"/>
                        <a:pt x="2177" y="439"/>
                      </a:cubicBezTo>
                      <a:cubicBezTo>
                        <a:pt x="2179" y="441"/>
                        <a:pt x="2182" y="444"/>
                        <a:pt x="2184" y="446"/>
                      </a:cubicBezTo>
                      <a:cubicBezTo>
                        <a:pt x="2188" y="450"/>
                        <a:pt x="2191" y="452"/>
                        <a:pt x="2195" y="454"/>
                      </a:cubicBezTo>
                      <a:cubicBezTo>
                        <a:pt x="2191" y="454"/>
                        <a:pt x="2186" y="455"/>
                        <a:pt x="2182" y="456"/>
                      </a:cubicBezTo>
                      <a:cubicBezTo>
                        <a:pt x="2172" y="459"/>
                        <a:pt x="2165" y="462"/>
                        <a:pt x="2157" y="468"/>
                      </a:cubicBezTo>
                      <a:cubicBezTo>
                        <a:pt x="2154" y="470"/>
                        <a:pt x="2152" y="472"/>
                        <a:pt x="2149" y="475"/>
                      </a:cubicBezTo>
                      <a:cubicBezTo>
                        <a:pt x="2143" y="481"/>
                        <a:pt x="2140" y="486"/>
                        <a:pt x="2137" y="494"/>
                      </a:cubicBezTo>
                      <a:cubicBezTo>
                        <a:pt x="2134" y="502"/>
                        <a:pt x="2134" y="508"/>
                        <a:pt x="2135" y="517"/>
                      </a:cubicBezTo>
                      <a:cubicBezTo>
                        <a:pt x="2136" y="524"/>
                        <a:pt x="2139" y="531"/>
                        <a:pt x="2145" y="536"/>
                      </a:cubicBezTo>
                      <a:cubicBezTo>
                        <a:pt x="2154" y="546"/>
                        <a:pt x="2168" y="547"/>
                        <a:pt x="2180" y="543"/>
                      </a:cubicBezTo>
                      <a:cubicBezTo>
                        <a:pt x="2192" y="538"/>
                        <a:pt x="2202" y="527"/>
                        <a:pt x="2208" y="515"/>
                      </a:cubicBezTo>
                      <a:cubicBezTo>
                        <a:pt x="2184" y="531"/>
                        <a:pt x="2171" y="512"/>
                        <a:pt x="2159" y="509"/>
                      </a:cubicBezTo>
                      <a:cubicBezTo>
                        <a:pt x="2143" y="505"/>
                        <a:pt x="2137" y="517"/>
                        <a:pt x="2140" y="528"/>
                      </a:cubicBezTo>
                      <a:cubicBezTo>
                        <a:pt x="2140" y="528"/>
                        <a:pt x="2140" y="528"/>
                        <a:pt x="2140" y="528"/>
                      </a:cubicBezTo>
                      <a:cubicBezTo>
                        <a:pt x="2138" y="524"/>
                        <a:pt x="2137" y="521"/>
                        <a:pt x="2136" y="517"/>
                      </a:cubicBezTo>
                      <a:cubicBezTo>
                        <a:pt x="2135" y="508"/>
                        <a:pt x="2136" y="502"/>
                        <a:pt x="2139" y="494"/>
                      </a:cubicBezTo>
                      <a:cubicBezTo>
                        <a:pt x="2142" y="487"/>
                        <a:pt x="2145" y="482"/>
                        <a:pt x="2151" y="476"/>
                      </a:cubicBezTo>
                      <a:cubicBezTo>
                        <a:pt x="2160" y="468"/>
                        <a:pt x="2168" y="463"/>
                        <a:pt x="2180" y="460"/>
                      </a:cubicBezTo>
                      <a:cubicBezTo>
                        <a:pt x="2177" y="461"/>
                        <a:pt x="2173" y="463"/>
                        <a:pt x="2170" y="465"/>
                      </a:cubicBezTo>
                      <a:cubicBezTo>
                        <a:pt x="2161" y="471"/>
                        <a:pt x="2156" y="484"/>
                        <a:pt x="2162" y="494"/>
                      </a:cubicBezTo>
                      <a:cubicBezTo>
                        <a:pt x="2165" y="498"/>
                        <a:pt x="2170" y="500"/>
                        <a:pt x="2176" y="499"/>
                      </a:cubicBezTo>
                      <a:cubicBezTo>
                        <a:pt x="2179" y="499"/>
                        <a:pt x="2183" y="496"/>
                        <a:pt x="2184" y="493"/>
                      </a:cubicBezTo>
                      <a:cubicBezTo>
                        <a:pt x="2186" y="489"/>
                        <a:pt x="2186" y="485"/>
                        <a:pt x="2185" y="481"/>
                      </a:cubicBezTo>
                      <a:cubicBezTo>
                        <a:pt x="2182" y="477"/>
                        <a:pt x="2177" y="474"/>
                        <a:pt x="2172" y="476"/>
                      </a:cubicBezTo>
                      <a:cubicBezTo>
                        <a:pt x="2169" y="477"/>
                        <a:pt x="2167" y="480"/>
                        <a:pt x="2167" y="484"/>
                      </a:cubicBezTo>
                      <a:cubicBezTo>
                        <a:pt x="2168" y="486"/>
                        <a:pt x="2169" y="487"/>
                        <a:pt x="2172" y="487"/>
                      </a:cubicBezTo>
                      <a:cubicBezTo>
                        <a:pt x="2170" y="486"/>
                        <a:pt x="2170" y="485"/>
                        <a:pt x="2170" y="483"/>
                      </a:cubicBezTo>
                      <a:cubicBezTo>
                        <a:pt x="2170" y="480"/>
                        <a:pt x="2174" y="479"/>
                        <a:pt x="2176" y="480"/>
                      </a:cubicBezTo>
                      <a:cubicBezTo>
                        <a:pt x="2177" y="481"/>
                        <a:pt x="2179" y="483"/>
                        <a:pt x="2179" y="485"/>
                      </a:cubicBezTo>
                      <a:cubicBezTo>
                        <a:pt x="2179" y="488"/>
                        <a:pt x="2177" y="491"/>
                        <a:pt x="2175" y="492"/>
                      </a:cubicBezTo>
                      <a:cubicBezTo>
                        <a:pt x="2171" y="493"/>
                        <a:pt x="2168" y="491"/>
                        <a:pt x="2166" y="489"/>
                      </a:cubicBezTo>
                      <a:cubicBezTo>
                        <a:pt x="2161" y="481"/>
                        <a:pt x="2167" y="469"/>
                        <a:pt x="2174" y="464"/>
                      </a:cubicBezTo>
                      <a:cubicBezTo>
                        <a:pt x="2199" y="448"/>
                        <a:pt x="2239" y="466"/>
                        <a:pt x="2261" y="484"/>
                      </a:cubicBezTo>
                      <a:cubicBezTo>
                        <a:pt x="2253" y="480"/>
                        <a:pt x="2243" y="478"/>
                        <a:pt x="2234" y="481"/>
                      </a:cubicBezTo>
                      <a:cubicBezTo>
                        <a:pt x="2229" y="482"/>
                        <a:pt x="2224" y="484"/>
                        <a:pt x="2220" y="489"/>
                      </a:cubicBezTo>
                      <a:cubicBezTo>
                        <a:pt x="2225" y="485"/>
                        <a:pt x="2230" y="484"/>
                        <a:pt x="2234" y="483"/>
                      </a:cubicBezTo>
                      <a:cubicBezTo>
                        <a:pt x="2245" y="481"/>
                        <a:pt x="2256" y="484"/>
                        <a:pt x="2265" y="490"/>
                      </a:cubicBezTo>
                      <a:cubicBezTo>
                        <a:pt x="2272" y="495"/>
                        <a:pt x="2277" y="501"/>
                        <a:pt x="2280" y="507"/>
                      </a:cubicBezTo>
                      <a:cubicBezTo>
                        <a:pt x="2287" y="519"/>
                        <a:pt x="2288" y="531"/>
                        <a:pt x="2293" y="543"/>
                      </a:cubicBezTo>
                      <a:cubicBezTo>
                        <a:pt x="2294" y="544"/>
                        <a:pt x="2294" y="544"/>
                        <a:pt x="2294" y="544"/>
                      </a:cubicBezTo>
                      <a:cubicBezTo>
                        <a:pt x="2297" y="551"/>
                        <a:pt x="2300" y="557"/>
                        <a:pt x="2305" y="563"/>
                      </a:cubicBezTo>
                      <a:cubicBezTo>
                        <a:pt x="2307" y="565"/>
                        <a:pt x="2319" y="579"/>
                        <a:pt x="2321" y="578"/>
                      </a:cubicBezTo>
                      <a:cubicBezTo>
                        <a:pt x="2321" y="576"/>
                        <a:pt x="2314" y="567"/>
                        <a:pt x="2312" y="566"/>
                      </a:cubicBezTo>
                      <a:cubicBezTo>
                        <a:pt x="2307" y="558"/>
                        <a:pt x="2302" y="551"/>
                        <a:pt x="2298" y="542"/>
                      </a:cubicBezTo>
                      <a:cubicBezTo>
                        <a:pt x="2297" y="541"/>
                        <a:pt x="2297" y="541"/>
                        <a:pt x="2297" y="541"/>
                      </a:cubicBezTo>
                      <a:cubicBezTo>
                        <a:pt x="2292" y="530"/>
                        <a:pt x="2289" y="520"/>
                        <a:pt x="2291" y="507"/>
                      </a:cubicBezTo>
                      <a:cubicBezTo>
                        <a:pt x="2293" y="492"/>
                        <a:pt x="2300" y="477"/>
                        <a:pt x="2313" y="469"/>
                      </a:cubicBezTo>
                      <a:cubicBezTo>
                        <a:pt x="2320" y="465"/>
                        <a:pt x="2334" y="464"/>
                        <a:pt x="2339" y="472"/>
                      </a:cubicBezTo>
                      <a:cubicBezTo>
                        <a:pt x="2340" y="475"/>
                        <a:pt x="2340" y="479"/>
                        <a:pt x="2338" y="481"/>
                      </a:cubicBezTo>
                      <a:cubicBezTo>
                        <a:pt x="2336" y="484"/>
                        <a:pt x="2333" y="484"/>
                        <a:pt x="2330" y="483"/>
                      </a:cubicBezTo>
                      <a:cubicBezTo>
                        <a:pt x="2328" y="481"/>
                        <a:pt x="2327" y="479"/>
                        <a:pt x="2327" y="478"/>
                      </a:cubicBezTo>
                      <a:cubicBezTo>
                        <a:pt x="2327" y="475"/>
                        <a:pt x="2329" y="473"/>
                        <a:pt x="2332" y="474"/>
                      </a:cubicBezTo>
                      <a:cubicBezTo>
                        <a:pt x="2333" y="474"/>
                        <a:pt x="2335" y="475"/>
                        <a:pt x="2335" y="477"/>
                      </a:cubicBezTo>
                      <a:cubicBezTo>
                        <a:pt x="2336" y="475"/>
                        <a:pt x="2335" y="473"/>
                        <a:pt x="2334" y="471"/>
                      </a:cubicBezTo>
                      <a:cubicBezTo>
                        <a:pt x="2331" y="470"/>
                        <a:pt x="2327" y="470"/>
                        <a:pt x="2325" y="472"/>
                      </a:cubicBezTo>
                      <a:cubicBezTo>
                        <a:pt x="2321" y="476"/>
                        <a:pt x="2321" y="482"/>
                        <a:pt x="2324" y="486"/>
                      </a:cubicBezTo>
                      <a:cubicBezTo>
                        <a:pt x="2327" y="489"/>
                        <a:pt x="2331" y="491"/>
                        <a:pt x="2335" y="491"/>
                      </a:cubicBezTo>
                      <a:cubicBezTo>
                        <a:pt x="2338" y="491"/>
                        <a:pt x="2342" y="489"/>
                        <a:pt x="2344" y="486"/>
                      </a:cubicBezTo>
                      <a:cubicBezTo>
                        <a:pt x="2347" y="481"/>
                        <a:pt x="2348" y="476"/>
                        <a:pt x="2345" y="471"/>
                      </a:cubicBezTo>
                      <a:cubicBezTo>
                        <a:pt x="2339" y="461"/>
                        <a:pt x="2325" y="460"/>
                        <a:pt x="2315" y="466"/>
                      </a:cubicBezTo>
                      <a:cubicBezTo>
                        <a:pt x="2312" y="468"/>
                        <a:pt x="2309" y="470"/>
                        <a:pt x="2307" y="472"/>
                      </a:cubicBezTo>
                      <a:cubicBezTo>
                        <a:pt x="2315" y="463"/>
                        <a:pt x="2323" y="458"/>
                        <a:pt x="2334" y="453"/>
                      </a:cubicBezTo>
                      <a:cubicBezTo>
                        <a:pt x="2342" y="451"/>
                        <a:pt x="2348" y="450"/>
                        <a:pt x="2356" y="450"/>
                      </a:cubicBezTo>
                      <a:cubicBezTo>
                        <a:pt x="2364" y="451"/>
                        <a:pt x="2370" y="453"/>
                        <a:pt x="2377" y="457"/>
                      </a:cubicBezTo>
                      <a:cubicBezTo>
                        <a:pt x="2381" y="460"/>
                        <a:pt x="2383" y="462"/>
                        <a:pt x="2386" y="466"/>
                      </a:cubicBezTo>
                      <a:cubicBezTo>
                        <a:pt x="2386" y="466"/>
                        <a:pt x="2386" y="466"/>
                        <a:pt x="2386" y="466"/>
                      </a:cubicBezTo>
                      <a:cubicBezTo>
                        <a:pt x="2377" y="458"/>
                        <a:pt x="2364" y="459"/>
                        <a:pt x="2360" y="475"/>
                      </a:cubicBezTo>
                      <a:cubicBezTo>
                        <a:pt x="2358" y="487"/>
                        <a:pt x="2369" y="507"/>
                        <a:pt x="2344" y="522"/>
                      </a:cubicBezTo>
                      <a:cubicBezTo>
                        <a:pt x="2358" y="521"/>
                        <a:pt x="2372" y="517"/>
                        <a:pt x="2382" y="509"/>
                      </a:cubicBezTo>
                      <a:cubicBezTo>
                        <a:pt x="2391" y="500"/>
                        <a:pt x="2396" y="486"/>
                        <a:pt x="2391" y="474"/>
                      </a:cubicBezTo>
                      <a:cubicBezTo>
                        <a:pt x="2389" y="467"/>
                        <a:pt x="2384" y="460"/>
                        <a:pt x="2378" y="456"/>
                      </a:cubicBezTo>
                      <a:cubicBezTo>
                        <a:pt x="2371" y="452"/>
                        <a:pt x="2365" y="449"/>
                        <a:pt x="2356" y="448"/>
                      </a:cubicBezTo>
                      <a:cubicBezTo>
                        <a:pt x="2348" y="448"/>
                        <a:pt x="2341" y="448"/>
                        <a:pt x="2333" y="451"/>
                      </a:cubicBezTo>
                      <a:cubicBezTo>
                        <a:pt x="2330" y="452"/>
                        <a:pt x="2327" y="453"/>
                        <a:pt x="2324" y="455"/>
                      </a:cubicBezTo>
                      <a:cubicBezTo>
                        <a:pt x="2322" y="456"/>
                        <a:pt x="2321" y="457"/>
                        <a:pt x="2320" y="458"/>
                      </a:cubicBezTo>
                      <a:cubicBezTo>
                        <a:pt x="2337" y="445"/>
                        <a:pt x="2337" y="422"/>
                        <a:pt x="2327" y="403"/>
                      </a:cubicBezTo>
                      <a:cubicBezTo>
                        <a:pt x="2326" y="402"/>
                        <a:pt x="2325" y="400"/>
                        <a:pt x="2324" y="399"/>
                      </a:cubicBezTo>
                      <a:cubicBezTo>
                        <a:pt x="2310" y="379"/>
                        <a:pt x="2285" y="367"/>
                        <a:pt x="2260" y="365"/>
                      </a:cubicBezTo>
                      <a:close/>
                      <a:moveTo>
                        <a:pt x="2244" y="356"/>
                      </a:moveTo>
                      <a:cubicBezTo>
                        <a:pt x="2246" y="362"/>
                        <a:pt x="2243" y="370"/>
                        <a:pt x="2240" y="373"/>
                      </a:cubicBezTo>
                      <a:cubicBezTo>
                        <a:pt x="2243" y="379"/>
                        <a:pt x="2257" y="376"/>
                        <a:pt x="2257" y="366"/>
                      </a:cubicBezTo>
                      <a:cubicBezTo>
                        <a:pt x="2257" y="359"/>
                        <a:pt x="2250" y="353"/>
                        <a:pt x="2244" y="356"/>
                      </a:cubicBezTo>
                      <a:close/>
                      <a:moveTo>
                        <a:pt x="2257" y="353"/>
                      </a:moveTo>
                      <a:cubicBezTo>
                        <a:pt x="2253" y="344"/>
                        <a:pt x="2243" y="335"/>
                        <a:pt x="2235" y="330"/>
                      </a:cubicBezTo>
                      <a:cubicBezTo>
                        <a:pt x="2226" y="325"/>
                        <a:pt x="2216" y="323"/>
                        <a:pt x="2205" y="323"/>
                      </a:cubicBezTo>
                      <a:cubicBezTo>
                        <a:pt x="2187" y="321"/>
                        <a:pt x="2168" y="325"/>
                        <a:pt x="2151" y="315"/>
                      </a:cubicBezTo>
                      <a:cubicBezTo>
                        <a:pt x="2138" y="307"/>
                        <a:pt x="2134" y="291"/>
                        <a:pt x="2139" y="282"/>
                      </a:cubicBezTo>
                      <a:cubicBezTo>
                        <a:pt x="2143" y="273"/>
                        <a:pt x="2153" y="267"/>
                        <a:pt x="2163" y="269"/>
                      </a:cubicBezTo>
                      <a:cubicBezTo>
                        <a:pt x="2170" y="270"/>
                        <a:pt x="2180" y="277"/>
                        <a:pt x="2178" y="286"/>
                      </a:cubicBezTo>
                      <a:cubicBezTo>
                        <a:pt x="2176" y="290"/>
                        <a:pt x="2172" y="293"/>
                        <a:pt x="2170" y="291"/>
                      </a:cubicBezTo>
                      <a:cubicBezTo>
                        <a:pt x="2173" y="288"/>
                        <a:pt x="2170" y="284"/>
                        <a:pt x="2166" y="282"/>
                      </a:cubicBezTo>
                      <a:cubicBezTo>
                        <a:pt x="2163" y="281"/>
                        <a:pt x="2159" y="282"/>
                        <a:pt x="2156" y="283"/>
                      </a:cubicBezTo>
                      <a:cubicBezTo>
                        <a:pt x="2152" y="286"/>
                        <a:pt x="2149" y="292"/>
                        <a:pt x="2152" y="297"/>
                      </a:cubicBezTo>
                      <a:cubicBezTo>
                        <a:pt x="2157" y="310"/>
                        <a:pt x="2179" y="311"/>
                        <a:pt x="2191" y="310"/>
                      </a:cubicBezTo>
                      <a:cubicBezTo>
                        <a:pt x="2211" y="309"/>
                        <a:pt x="2228" y="313"/>
                        <a:pt x="2243" y="326"/>
                      </a:cubicBezTo>
                      <a:cubicBezTo>
                        <a:pt x="2251" y="333"/>
                        <a:pt x="2257" y="343"/>
                        <a:pt x="2257" y="353"/>
                      </a:cubicBezTo>
                      <a:close/>
                      <a:moveTo>
                        <a:pt x="2379" y="516"/>
                      </a:moveTo>
                      <a:cubicBezTo>
                        <a:pt x="2391" y="509"/>
                        <a:pt x="2400" y="519"/>
                        <a:pt x="2408" y="526"/>
                      </a:cubicBezTo>
                      <a:cubicBezTo>
                        <a:pt x="2415" y="533"/>
                        <a:pt x="2427" y="536"/>
                        <a:pt x="2434" y="527"/>
                      </a:cubicBezTo>
                      <a:cubicBezTo>
                        <a:pt x="2422" y="521"/>
                        <a:pt x="2427" y="514"/>
                        <a:pt x="2418" y="506"/>
                      </a:cubicBezTo>
                      <a:cubicBezTo>
                        <a:pt x="2409" y="497"/>
                        <a:pt x="2390" y="498"/>
                        <a:pt x="2379" y="516"/>
                      </a:cubicBezTo>
                      <a:close/>
                      <a:moveTo>
                        <a:pt x="2434" y="586"/>
                      </a:moveTo>
                      <a:cubicBezTo>
                        <a:pt x="2448" y="557"/>
                        <a:pt x="2480" y="576"/>
                        <a:pt x="2485" y="594"/>
                      </a:cubicBezTo>
                      <a:cubicBezTo>
                        <a:pt x="2476" y="581"/>
                        <a:pt x="2446" y="576"/>
                        <a:pt x="2434" y="586"/>
                      </a:cubicBezTo>
                      <a:close/>
                      <a:moveTo>
                        <a:pt x="2424" y="601"/>
                      </a:moveTo>
                      <a:cubicBezTo>
                        <a:pt x="2411" y="587"/>
                        <a:pt x="2409" y="564"/>
                        <a:pt x="2416" y="551"/>
                      </a:cubicBezTo>
                      <a:cubicBezTo>
                        <a:pt x="2433" y="521"/>
                        <a:pt x="2465" y="540"/>
                        <a:pt x="2443" y="563"/>
                      </a:cubicBezTo>
                      <a:cubicBezTo>
                        <a:pt x="2431" y="575"/>
                        <a:pt x="2424" y="583"/>
                        <a:pt x="2424" y="601"/>
                      </a:cubicBezTo>
                      <a:close/>
                      <a:moveTo>
                        <a:pt x="2533" y="711"/>
                      </a:moveTo>
                      <a:cubicBezTo>
                        <a:pt x="2546" y="678"/>
                        <a:pt x="2529" y="653"/>
                        <a:pt x="2508" y="635"/>
                      </a:cubicBezTo>
                      <a:cubicBezTo>
                        <a:pt x="2496" y="625"/>
                        <a:pt x="2477" y="617"/>
                        <a:pt x="2473" y="602"/>
                      </a:cubicBezTo>
                      <a:cubicBezTo>
                        <a:pt x="2457" y="619"/>
                        <a:pt x="2496" y="645"/>
                        <a:pt x="2508" y="655"/>
                      </a:cubicBezTo>
                      <a:cubicBezTo>
                        <a:pt x="2526" y="671"/>
                        <a:pt x="2536" y="690"/>
                        <a:pt x="2533" y="711"/>
                      </a:cubicBezTo>
                      <a:close/>
                      <a:moveTo>
                        <a:pt x="1927" y="944"/>
                      </a:moveTo>
                      <a:cubicBezTo>
                        <a:pt x="1908" y="927"/>
                        <a:pt x="1874" y="939"/>
                        <a:pt x="1860" y="938"/>
                      </a:cubicBezTo>
                      <a:cubicBezTo>
                        <a:pt x="1838" y="937"/>
                        <a:pt x="1836" y="916"/>
                        <a:pt x="1859" y="914"/>
                      </a:cubicBezTo>
                      <a:cubicBezTo>
                        <a:pt x="1880" y="911"/>
                        <a:pt x="1914" y="924"/>
                        <a:pt x="1927" y="944"/>
                      </a:cubicBezTo>
                      <a:close/>
                      <a:moveTo>
                        <a:pt x="1777" y="967"/>
                      </a:moveTo>
                      <a:cubicBezTo>
                        <a:pt x="1792" y="996"/>
                        <a:pt x="1773" y="1020"/>
                        <a:pt x="1772" y="1035"/>
                      </a:cubicBezTo>
                      <a:cubicBezTo>
                        <a:pt x="1770" y="1052"/>
                        <a:pt x="1787" y="1056"/>
                        <a:pt x="1792" y="1039"/>
                      </a:cubicBezTo>
                      <a:cubicBezTo>
                        <a:pt x="1800" y="1016"/>
                        <a:pt x="1794" y="986"/>
                        <a:pt x="1777" y="967"/>
                      </a:cubicBezTo>
                      <a:close/>
                      <a:moveTo>
                        <a:pt x="2190" y="741"/>
                      </a:moveTo>
                      <a:cubicBezTo>
                        <a:pt x="2172" y="735"/>
                        <a:pt x="2161" y="745"/>
                        <a:pt x="2153" y="763"/>
                      </a:cubicBezTo>
                      <a:cubicBezTo>
                        <a:pt x="2147" y="778"/>
                        <a:pt x="2136" y="787"/>
                        <a:pt x="2124" y="783"/>
                      </a:cubicBezTo>
                      <a:cubicBezTo>
                        <a:pt x="2128" y="791"/>
                        <a:pt x="2142" y="796"/>
                        <a:pt x="2152" y="790"/>
                      </a:cubicBezTo>
                      <a:cubicBezTo>
                        <a:pt x="2165" y="781"/>
                        <a:pt x="2163" y="764"/>
                        <a:pt x="2172" y="751"/>
                      </a:cubicBezTo>
                      <a:cubicBezTo>
                        <a:pt x="2175" y="747"/>
                        <a:pt x="2181" y="742"/>
                        <a:pt x="2190" y="741"/>
                      </a:cubicBezTo>
                      <a:close/>
                      <a:moveTo>
                        <a:pt x="1834" y="809"/>
                      </a:moveTo>
                      <a:cubicBezTo>
                        <a:pt x="1832" y="808"/>
                        <a:pt x="1831" y="806"/>
                        <a:pt x="1832" y="804"/>
                      </a:cubicBezTo>
                      <a:cubicBezTo>
                        <a:pt x="1833" y="802"/>
                        <a:pt x="1835" y="801"/>
                        <a:pt x="1837" y="802"/>
                      </a:cubicBezTo>
                      <a:cubicBezTo>
                        <a:pt x="1839" y="803"/>
                        <a:pt x="1840" y="805"/>
                        <a:pt x="1839" y="807"/>
                      </a:cubicBezTo>
                      <a:cubicBezTo>
                        <a:pt x="1838" y="809"/>
                        <a:pt x="1836" y="810"/>
                        <a:pt x="1834" y="809"/>
                      </a:cubicBezTo>
                      <a:close/>
                      <a:moveTo>
                        <a:pt x="1855" y="808"/>
                      </a:moveTo>
                      <a:cubicBezTo>
                        <a:pt x="1851" y="806"/>
                        <a:pt x="1850" y="801"/>
                        <a:pt x="1851" y="798"/>
                      </a:cubicBezTo>
                      <a:cubicBezTo>
                        <a:pt x="1853" y="794"/>
                        <a:pt x="1858" y="792"/>
                        <a:pt x="1862" y="794"/>
                      </a:cubicBezTo>
                      <a:cubicBezTo>
                        <a:pt x="1865" y="796"/>
                        <a:pt x="1867" y="801"/>
                        <a:pt x="1865" y="804"/>
                      </a:cubicBezTo>
                      <a:cubicBezTo>
                        <a:pt x="1863" y="808"/>
                        <a:pt x="1859" y="810"/>
                        <a:pt x="1855" y="808"/>
                      </a:cubicBezTo>
                      <a:close/>
                      <a:moveTo>
                        <a:pt x="1843" y="811"/>
                      </a:moveTo>
                      <a:cubicBezTo>
                        <a:pt x="1841" y="810"/>
                        <a:pt x="1840" y="807"/>
                        <a:pt x="1841" y="804"/>
                      </a:cubicBezTo>
                      <a:cubicBezTo>
                        <a:pt x="1842" y="802"/>
                        <a:pt x="1845" y="801"/>
                        <a:pt x="1847" y="802"/>
                      </a:cubicBezTo>
                      <a:cubicBezTo>
                        <a:pt x="1850" y="803"/>
                        <a:pt x="1851" y="806"/>
                        <a:pt x="1850" y="809"/>
                      </a:cubicBezTo>
                      <a:cubicBezTo>
                        <a:pt x="1848" y="811"/>
                        <a:pt x="1846" y="812"/>
                        <a:pt x="1843" y="811"/>
                      </a:cubicBezTo>
                      <a:close/>
                      <a:moveTo>
                        <a:pt x="2138" y="925"/>
                      </a:moveTo>
                      <a:cubicBezTo>
                        <a:pt x="2137" y="921"/>
                        <a:pt x="2135" y="919"/>
                        <a:pt x="2132" y="918"/>
                      </a:cubicBezTo>
                      <a:cubicBezTo>
                        <a:pt x="2129" y="916"/>
                        <a:pt x="2124" y="917"/>
                        <a:pt x="2121" y="920"/>
                      </a:cubicBezTo>
                      <a:cubicBezTo>
                        <a:pt x="2117" y="924"/>
                        <a:pt x="2117" y="930"/>
                        <a:pt x="2119" y="933"/>
                      </a:cubicBezTo>
                      <a:cubicBezTo>
                        <a:pt x="2124" y="940"/>
                        <a:pt x="2130" y="937"/>
                        <a:pt x="2134" y="938"/>
                      </a:cubicBezTo>
                      <a:cubicBezTo>
                        <a:pt x="2140" y="939"/>
                        <a:pt x="2143" y="945"/>
                        <a:pt x="2143" y="952"/>
                      </a:cubicBezTo>
                      <a:cubicBezTo>
                        <a:pt x="2143" y="961"/>
                        <a:pt x="2138" y="968"/>
                        <a:pt x="2130" y="970"/>
                      </a:cubicBezTo>
                      <a:cubicBezTo>
                        <a:pt x="2125" y="971"/>
                        <a:pt x="2120" y="970"/>
                        <a:pt x="2118" y="965"/>
                      </a:cubicBezTo>
                      <a:cubicBezTo>
                        <a:pt x="2123" y="967"/>
                        <a:pt x="2129" y="963"/>
                        <a:pt x="2127" y="956"/>
                      </a:cubicBezTo>
                      <a:cubicBezTo>
                        <a:pt x="2126" y="953"/>
                        <a:pt x="2120" y="948"/>
                        <a:pt x="2114" y="942"/>
                      </a:cubicBezTo>
                      <a:cubicBezTo>
                        <a:pt x="2108" y="936"/>
                        <a:pt x="2104" y="930"/>
                        <a:pt x="2103" y="924"/>
                      </a:cubicBezTo>
                      <a:cubicBezTo>
                        <a:pt x="2100" y="910"/>
                        <a:pt x="2112" y="897"/>
                        <a:pt x="2125" y="898"/>
                      </a:cubicBezTo>
                      <a:cubicBezTo>
                        <a:pt x="2133" y="898"/>
                        <a:pt x="2138" y="902"/>
                        <a:pt x="2143" y="907"/>
                      </a:cubicBezTo>
                      <a:cubicBezTo>
                        <a:pt x="2148" y="912"/>
                        <a:pt x="2158" y="929"/>
                        <a:pt x="2167" y="931"/>
                      </a:cubicBezTo>
                      <a:cubicBezTo>
                        <a:pt x="2174" y="932"/>
                        <a:pt x="2178" y="927"/>
                        <a:pt x="2177" y="923"/>
                      </a:cubicBezTo>
                      <a:cubicBezTo>
                        <a:pt x="2183" y="924"/>
                        <a:pt x="2184" y="933"/>
                        <a:pt x="2181" y="938"/>
                      </a:cubicBezTo>
                      <a:cubicBezTo>
                        <a:pt x="2174" y="948"/>
                        <a:pt x="2158" y="950"/>
                        <a:pt x="2147" y="941"/>
                      </a:cubicBezTo>
                      <a:cubicBezTo>
                        <a:pt x="2142" y="937"/>
                        <a:pt x="2140" y="932"/>
                        <a:pt x="2138" y="925"/>
                      </a:cubicBezTo>
                      <a:close/>
                      <a:moveTo>
                        <a:pt x="2165" y="412"/>
                      </a:moveTo>
                      <a:cubicBezTo>
                        <a:pt x="2166" y="409"/>
                        <a:pt x="2170" y="409"/>
                        <a:pt x="2172" y="410"/>
                      </a:cubicBezTo>
                      <a:cubicBezTo>
                        <a:pt x="2175" y="412"/>
                        <a:pt x="2175" y="415"/>
                        <a:pt x="2173" y="418"/>
                      </a:cubicBezTo>
                      <a:cubicBezTo>
                        <a:pt x="2172" y="420"/>
                        <a:pt x="2168" y="421"/>
                        <a:pt x="2166" y="419"/>
                      </a:cubicBezTo>
                      <a:cubicBezTo>
                        <a:pt x="2163" y="418"/>
                        <a:pt x="2163" y="414"/>
                        <a:pt x="2165" y="412"/>
                      </a:cubicBezTo>
                      <a:close/>
                      <a:moveTo>
                        <a:pt x="2168" y="402"/>
                      </a:moveTo>
                      <a:cubicBezTo>
                        <a:pt x="2169" y="400"/>
                        <a:pt x="2172" y="399"/>
                        <a:pt x="2174" y="401"/>
                      </a:cubicBezTo>
                      <a:cubicBezTo>
                        <a:pt x="2176" y="402"/>
                        <a:pt x="2176" y="405"/>
                        <a:pt x="2175" y="407"/>
                      </a:cubicBezTo>
                      <a:cubicBezTo>
                        <a:pt x="2174" y="408"/>
                        <a:pt x="2171" y="409"/>
                        <a:pt x="2169" y="408"/>
                      </a:cubicBezTo>
                      <a:cubicBezTo>
                        <a:pt x="2167" y="406"/>
                        <a:pt x="2167" y="404"/>
                        <a:pt x="2168" y="402"/>
                      </a:cubicBezTo>
                      <a:close/>
                      <a:moveTo>
                        <a:pt x="2166" y="425"/>
                      </a:moveTo>
                      <a:cubicBezTo>
                        <a:pt x="2169" y="421"/>
                        <a:pt x="2174" y="420"/>
                        <a:pt x="2178" y="423"/>
                      </a:cubicBezTo>
                      <a:cubicBezTo>
                        <a:pt x="2182" y="425"/>
                        <a:pt x="2183" y="431"/>
                        <a:pt x="2180" y="434"/>
                      </a:cubicBezTo>
                      <a:cubicBezTo>
                        <a:pt x="2178" y="438"/>
                        <a:pt x="2172" y="439"/>
                        <a:pt x="2169" y="437"/>
                      </a:cubicBezTo>
                      <a:cubicBezTo>
                        <a:pt x="2165" y="434"/>
                        <a:pt x="2164" y="429"/>
                        <a:pt x="2166" y="425"/>
                      </a:cubicBezTo>
                      <a:close/>
                      <a:moveTo>
                        <a:pt x="2088" y="824"/>
                      </a:moveTo>
                      <a:cubicBezTo>
                        <a:pt x="2087" y="817"/>
                        <a:pt x="2088" y="810"/>
                        <a:pt x="2092" y="804"/>
                      </a:cubicBezTo>
                      <a:cubicBezTo>
                        <a:pt x="2096" y="799"/>
                        <a:pt x="2103" y="795"/>
                        <a:pt x="2109" y="796"/>
                      </a:cubicBezTo>
                      <a:cubicBezTo>
                        <a:pt x="2117" y="798"/>
                        <a:pt x="2123" y="805"/>
                        <a:pt x="2125" y="813"/>
                      </a:cubicBezTo>
                      <a:cubicBezTo>
                        <a:pt x="2127" y="824"/>
                        <a:pt x="2123" y="835"/>
                        <a:pt x="2115" y="842"/>
                      </a:cubicBezTo>
                      <a:cubicBezTo>
                        <a:pt x="2108" y="848"/>
                        <a:pt x="2099" y="852"/>
                        <a:pt x="2091" y="855"/>
                      </a:cubicBezTo>
                      <a:cubicBezTo>
                        <a:pt x="2092" y="855"/>
                        <a:pt x="2093" y="855"/>
                        <a:pt x="2095" y="855"/>
                      </a:cubicBezTo>
                      <a:cubicBezTo>
                        <a:pt x="2118" y="855"/>
                        <a:pt x="2141" y="860"/>
                        <a:pt x="2163" y="868"/>
                      </a:cubicBezTo>
                      <a:cubicBezTo>
                        <a:pt x="2188" y="878"/>
                        <a:pt x="2203" y="890"/>
                        <a:pt x="2232" y="887"/>
                      </a:cubicBezTo>
                      <a:cubicBezTo>
                        <a:pt x="2237" y="886"/>
                        <a:pt x="2243" y="885"/>
                        <a:pt x="2249" y="882"/>
                      </a:cubicBezTo>
                      <a:cubicBezTo>
                        <a:pt x="2257" y="879"/>
                        <a:pt x="2263" y="875"/>
                        <a:pt x="2269" y="869"/>
                      </a:cubicBezTo>
                      <a:cubicBezTo>
                        <a:pt x="2275" y="863"/>
                        <a:pt x="2279" y="858"/>
                        <a:pt x="2282" y="850"/>
                      </a:cubicBezTo>
                      <a:cubicBezTo>
                        <a:pt x="2294" y="821"/>
                        <a:pt x="2284" y="796"/>
                        <a:pt x="2261" y="777"/>
                      </a:cubicBezTo>
                      <a:cubicBezTo>
                        <a:pt x="2250" y="769"/>
                        <a:pt x="2238" y="766"/>
                        <a:pt x="2226" y="770"/>
                      </a:cubicBezTo>
                      <a:cubicBezTo>
                        <a:pt x="2215" y="774"/>
                        <a:pt x="2207" y="781"/>
                        <a:pt x="2205" y="792"/>
                      </a:cubicBezTo>
                      <a:cubicBezTo>
                        <a:pt x="2203" y="801"/>
                        <a:pt x="2204" y="809"/>
                        <a:pt x="2209" y="817"/>
                      </a:cubicBezTo>
                      <a:cubicBezTo>
                        <a:pt x="2211" y="820"/>
                        <a:pt x="2213" y="822"/>
                        <a:pt x="2216" y="824"/>
                      </a:cubicBezTo>
                      <a:cubicBezTo>
                        <a:pt x="2216" y="824"/>
                        <a:pt x="2215" y="823"/>
                        <a:pt x="2214" y="822"/>
                      </a:cubicBezTo>
                      <a:cubicBezTo>
                        <a:pt x="2210" y="815"/>
                        <a:pt x="2212" y="807"/>
                        <a:pt x="2218" y="802"/>
                      </a:cubicBezTo>
                      <a:cubicBezTo>
                        <a:pt x="2225" y="798"/>
                        <a:pt x="2234" y="800"/>
                        <a:pt x="2238" y="806"/>
                      </a:cubicBezTo>
                      <a:cubicBezTo>
                        <a:pt x="2242" y="813"/>
                        <a:pt x="2240" y="822"/>
                        <a:pt x="2234" y="826"/>
                      </a:cubicBezTo>
                      <a:cubicBezTo>
                        <a:pt x="2224" y="832"/>
                        <a:pt x="2213" y="826"/>
                        <a:pt x="2207" y="818"/>
                      </a:cubicBezTo>
                      <a:cubicBezTo>
                        <a:pt x="2202" y="810"/>
                        <a:pt x="2200" y="801"/>
                        <a:pt x="2202" y="792"/>
                      </a:cubicBezTo>
                      <a:cubicBezTo>
                        <a:pt x="2204" y="781"/>
                        <a:pt x="2211" y="773"/>
                        <a:pt x="2220" y="769"/>
                      </a:cubicBezTo>
                      <a:cubicBezTo>
                        <a:pt x="2211" y="772"/>
                        <a:pt x="2202" y="777"/>
                        <a:pt x="2196" y="782"/>
                      </a:cubicBezTo>
                      <a:cubicBezTo>
                        <a:pt x="2196" y="782"/>
                        <a:pt x="2194" y="780"/>
                        <a:pt x="2192" y="780"/>
                      </a:cubicBezTo>
                      <a:cubicBezTo>
                        <a:pt x="2203" y="770"/>
                        <a:pt x="2216" y="765"/>
                        <a:pt x="2226" y="764"/>
                      </a:cubicBezTo>
                      <a:cubicBezTo>
                        <a:pt x="2206" y="765"/>
                        <a:pt x="2189" y="772"/>
                        <a:pt x="2177" y="786"/>
                      </a:cubicBezTo>
                      <a:cubicBezTo>
                        <a:pt x="2170" y="794"/>
                        <a:pt x="2165" y="805"/>
                        <a:pt x="2162" y="818"/>
                      </a:cubicBezTo>
                      <a:cubicBezTo>
                        <a:pt x="2161" y="824"/>
                        <a:pt x="2160" y="831"/>
                        <a:pt x="2159" y="838"/>
                      </a:cubicBezTo>
                      <a:cubicBezTo>
                        <a:pt x="2158" y="845"/>
                        <a:pt x="2156" y="850"/>
                        <a:pt x="2150" y="854"/>
                      </a:cubicBezTo>
                      <a:cubicBezTo>
                        <a:pt x="2146" y="857"/>
                        <a:pt x="2140" y="858"/>
                        <a:pt x="2135" y="855"/>
                      </a:cubicBezTo>
                      <a:cubicBezTo>
                        <a:pt x="2131" y="853"/>
                        <a:pt x="2128" y="849"/>
                        <a:pt x="2128" y="844"/>
                      </a:cubicBezTo>
                      <a:cubicBezTo>
                        <a:pt x="2128" y="841"/>
                        <a:pt x="2130" y="839"/>
                        <a:pt x="2132" y="837"/>
                      </a:cubicBezTo>
                      <a:cubicBezTo>
                        <a:pt x="2135" y="834"/>
                        <a:pt x="2141" y="834"/>
                        <a:pt x="2143" y="838"/>
                      </a:cubicBezTo>
                      <a:cubicBezTo>
                        <a:pt x="2144" y="840"/>
                        <a:pt x="2144" y="843"/>
                        <a:pt x="2142" y="845"/>
                      </a:cubicBezTo>
                      <a:cubicBezTo>
                        <a:pt x="2140" y="847"/>
                        <a:pt x="2136" y="847"/>
                        <a:pt x="2134" y="844"/>
                      </a:cubicBezTo>
                      <a:cubicBezTo>
                        <a:pt x="2132" y="842"/>
                        <a:pt x="2132" y="839"/>
                        <a:pt x="2134" y="837"/>
                      </a:cubicBezTo>
                      <a:cubicBezTo>
                        <a:pt x="2135" y="836"/>
                        <a:pt x="2135" y="836"/>
                        <a:pt x="2136" y="835"/>
                      </a:cubicBezTo>
                      <a:cubicBezTo>
                        <a:pt x="2135" y="836"/>
                        <a:pt x="2134" y="836"/>
                        <a:pt x="2133" y="837"/>
                      </a:cubicBezTo>
                      <a:cubicBezTo>
                        <a:pt x="2131" y="839"/>
                        <a:pt x="2130" y="841"/>
                        <a:pt x="2130" y="844"/>
                      </a:cubicBezTo>
                      <a:cubicBezTo>
                        <a:pt x="2130" y="848"/>
                        <a:pt x="2132" y="852"/>
                        <a:pt x="2136" y="854"/>
                      </a:cubicBezTo>
                      <a:cubicBezTo>
                        <a:pt x="2140" y="856"/>
                        <a:pt x="2145" y="855"/>
                        <a:pt x="2149" y="852"/>
                      </a:cubicBezTo>
                      <a:cubicBezTo>
                        <a:pt x="2153" y="848"/>
                        <a:pt x="2155" y="843"/>
                        <a:pt x="2156" y="838"/>
                      </a:cubicBezTo>
                      <a:cubicBezTo>
                        <a:pt x="2157" y="830"/>
                        <a:pt x="2158" y="825"/>
                        <a:pt x="2159" y="818"/>
                      </a:cubicBezTo>
                      <a:cubicBezTo>
                        <a:pt x="2161" y="805"/>
                        <a:pt x="2167" y="793"/>
                        <a:pt x="2175" y="784"/>
                      </a:cubicBezTo>
                      <a:cubicBezTo>
                        <a:pt x="2183" y="775"/>
                        <a:pt x="2193" y="769"/>
                        <a:pt x="2204" y="765"/>
                      </a:cubicBezTo>
                      <a:cubicBezTo>
                        <a:pt x="2221" y="759"/>
                        <a:pt x="2240" y="761"/>
                        <a:pt x="2257" y="769"/>
                      </a:cubicBezTo>
                      <a:cubicBezTo>
                        <a:pt x="2256" y="768"/>
                        <a:pt x="2255" y="767"/>
                        <a:pt x="2255" y="766"/>
                      </a:cubicBezTo>
                      <a:cubicBezTo>
                        <a:pt x="2252" y="762"/>
                        <a:pt x="2249" y="758"/>
                        <a:pt x="2247" y="754"/>
                      </a:cubicBezTo>
                      <a:cubicBezTo>
                        <a:pt x="2244" y="746"/>
                        <a:pt x="2242" y="740"/>
                        <a:pt x="2241" y="732"/>
                      </a:cubicBezTo>
                      <a:cubicBezTo>
                        <a:pt x="2240" y="705"/>
                        <a:pt x="2266" y="689"/>
                        <a:pt x="2289" y="692"/>
                      </a:cubicBezTo>
                      <a:cubicBezTo>
                        <a:pt x="2299" y="693"/>
                        <a:pt x="2307" y="698"/>
                        <a:pt x="2314" y="704"/>
                      </a:cubicBezTo>
                      <a:cubicBezTo>
                        <a:pt x="2311" y="705"/>
                        <a:pt x="2311" y="705"/>
                        <a:pt x="2311" y="705"/>
                      </a:cubicBezTo>
                      <a:cubicBezTo>
                        <a:pt x="2305" y="700"/>
                        <a:pt x="2297" y="697"/>
                        <a:pt x="2289" y="696"/>
                      </a:cubicBezTo>
                      <a:cubicBezTo>
                        <a:pt x="2268" y="694"/>
                        <a:pt x="2244" y="708"/>
                        <a:pt x="2245" y="732"/>
                      </a:cubicBezTo>
                      <a:cubicBezTo>
                        <a:pt x="2246" y="739"/>
                        <a:pt x="2248" y="745"/>
                        <a:pt x="2251" y="752"/>
                      </a:cubicBezTo>
                      <a:cubicBezTo>
                        <a:pt x="2253" y="756"/>
                        <a:pt x="2256" y="760"/>
                        <a:pt x="2258" y="764"/>
                      </a:cubicBezTo>
                      <a:cubicBezTo>
                        <a:pt x="2270" y="781"/>
                        <a:pt x="2284" y="790"/>
                        <a:pt x="2290" y="811"/>
                      </a:cubicBezTo>
                      <a:cubicBezTo>
                        <a:pt x="2293" y="824"/>
                        <a:pt x="2292" y="838"/>
                        <a:pt x="2286" y="852"/>
                      </a:cubicBezTo>
                      <a:cubicBezTo>
                        <a:pt x="2283" y="860"/>
                        <a:pt x="2278" y="866"/>
                        <a:pt x="2272" y="872"/>
                      </a:cubicBezTo>
                      <a:cubicBezTo>
                        <a:pt x="2265" y="879"/>
                        <a:pt x="2259" y="883"/>
                        <a:pt x="2250" y="886"/>
                      </a:cubicBezTo>
                      <a:cubicBezTo>
                        <a:pt x="2237" y="890"/>
                        <a:pt x="2226" y="891"/>
                        <a:pt x="2213" y="889"/>
                      </a:cubicBezTo>
                      <a:cubicBezTo>
                        <a:pt x="2220" y="891"/>
                        <a:pt x="2226" y="893"/>
                        <a:pt x="2228" y="893"/>
                      </a:cubicBezTo>
                      <a:cubicBezTo>
                        <a:pt x="2256" y="900"/>
                        <a:pt x="2283" y="904"/>
                        <a:pt x="2311" y="905"/>
                      </a:cubicBezTo>
                      <a:cubicBezTo>
                        <a:pt x="2318" y="905"/>
                        <a:pt x="2324" y="904"/>
                        <a:pt x="2329" y="900"/>
                      </a:cubicBezTo>
                      <a:cubicBezTo>
                        <a:pt x="2332" y="897"/>
                        <a:pt x="2334" y="894"/>
                        <a:pt x="2335" y="891"/>
                      </a:cubicBezTo>
                      <a:cubicBezTo>
                        <a:pt x="2336" y="885"/>
                        <a:pt x="2334" y="878"/>
                        <a:pt x="2329" y="876"/>
                      </a:cubicBezTo>
                      <a:cubicBezTo>
                        <a:pt x="2326" y="875"/>
                        <a:pt x="2322" y="876"/>
                        <a:pt x="2320" y="878"/>
                      </a:cubicBezTo>
                      <a:cubicBezTo>
                        <a:pt x="2317" y="881"/>
                        <a:pt x="2317" y="886"/>
                        <a:pt x="2320" y="888"/>
                      </a:cubicBezTo>
                      <a:cubicBezTo>
                        <a:pt x="2322" y="889"/>
                        <a:pt x="2326" y="889"/>
                        <a:pt x="2328" y="887"/>
                      </a:cubicBezTo>
                      <a:cubicBezTo>
                        <a:pt x="2327" y="890"/>
                        <a:pt x="2323" y="892"/>
                        <a:pt x="2320" y="891"/>
                      </a:cubicBezTo>
                      <a:cubicBezTo>
                        <a:pt x="2310" y="889"/>
                        <a:pt x="2309" y="875"/>
                        <a:pt x="2320" y="871"/>
                      </a:cubicBezTo>
                      <a:cubicBezTo>
                        <a:pt x="2328" y="867"/>
                        <a:pt x="2336" y="871"/>
                        <a:pt x="2339" y="879"/>
                      </a:cubicBezTo>
                      <a:cubicBezTo>
                        <a:pt x="2344" y="889"/>
                        <a:pt x="2336" y="902"/>
                        <a:pt x="2323" y="905"/>
                      </a:cubicBezTo>
                      <a:cubicBezTo>
                        <a:pt x="2346" y="904"/>
                        <a:pt x="2368" y="901"/>
                        <a:pt x="2389" y="896"/>
                      </a:cubicBezTo>
                      <a:cubicBezTo>
                        <a:pt x="2380" y="896"/>
                        <a:pt x="2372" y="894"/>
                        <a:pt x="2365" y="891"/>
                      </a:cubicBezTo>
                      <a:cubicBezTo>
                        <a:pt x="2339" y="881"/>
                        <a:pt x="2325" y="850"/>
                        <a:pt x="2349" y="829"/>
                      </a:cubicBezTo>
                      <a:cubicBezTo>
                        <a:pt x="2355" y="823"/>
                        <a:pt x="2364" y="820"/>
                        <a:pt x="2372" y="819"/>
                      </a:cubicBezTo>
                      <a:cubicBezTo>
                        <a:pt x="2386" y="816"/>
                        <a:pt x="2402" y="821"/>
                        <a:pt x="2415" y="815"/>
                      </a:cubicBezTo>
                      <a:cubicBezTo>
                        <a:pt x="2420" y="812"/>
                        <a:pt x="2425" y="806"/>
                        <a:pt x="2426" y="800"/>
                      </a:cubicBezTo>
                      <a:cubicBezTo>
                        <a:pt x="2428" y="786"/>
                        <a:pt x="2414" y="773"/>
                        <a:pt x="2400" y="775"/>
                      </a:cubicBezTo>
                      <a:cubicBezTo>
                        <a:pt x="2395" y="776"/>
                        <a:pt x="2390" y="783"/>
                        <a:pt x="2390" y="788"/>
                      </a:cubicBezTo>
                      <a:cubicBezTo>
                        <a:pt x="2390" y="796"/>
                        <a:pt x="2397" y="802"/>
                        <a:pt x="2403" y="800"/>
                      </a:cubicBezTo>
                      <a:cubicBezTo>
                        <a:pt x="2400" y="802"/>
                        <a:pt x="2395" y="804"/>
                        <a:pt x="2390" y="801"/>
                      </a:cubicBezTo>
                      <a:cubicBezTo>
                        <a:pt x="2382" y="795"/>
                        <a:pt x="2383" y="783"/>
                        <a:pt x="2389" y="777"/>
                      </a:cubicBezTo>
                      <a:cubicBezTo>
                        <a:pt x="2395" y="769"/>
                        <a:pt x="2405" y="768"/>
                        <a:pt x="2413" y="770"/>
                      </a:cubicBezTo>
                      <a:cubicBezTo>
                        <a:pt x="2427" y="774"/>
                        <a:pt x="2436" y="789"/>
                        <a:pt x="2430" y="804"/>
                      </a:cubicBezTo>
                      <a:cubicBezTo>
                        <a:pt x="2427" y="812"/>
                        <a:pt x="2422" y="816"/>
                        <a:pt x="2416" y="819"/>
                      </a:cubicBezTo>
                      <a:cubicBezTo>
                        <a:pt x="2406" y="824"/>
                        <a:pt x="2394" y="822"/>
                        <a:pt x="2385" y="828"/>
                      </a:cubicBezTo>
                      <a:cubicBezTo>
                        <a:pt x="2369" y="837"/>
                        <a:pt x="2361" y="854"/>
                        <a:pt x="2370" y="869"/>
                      </a:cubicBezTo>
                      <a:cubicBezTo>
                        <a:pt x="2381" y="885"/>
                        <a:pt x="2410" y="889"/>
                        <a:pt x="2429" y="881"/>
                      </a:cubicBezTo>
                      <a:cubicBezTo>
                        <a:pt x="2439" y="876"/>
                        <a:pt x="2448" y="864"/>
                        <a:pt x="2449" y="853"/>
                      </a:cubicBezTo>
                      <a:cubicBezTo>
                        <a:pt x="2449" y="838"/>
                        <a:pt x="2433" y="823"/>
                        <a:pt x="2418" y="833"/>
                      </a:cubicBezTo>
                      <a:cubicBezTo>
                        <a:pt x="2413" y="836"/>
                        <a:pt x="2410" y="840"/>
                        <a:pt x="2410" y="845"/>
                      </a:cubicBezTo>
                      <a:cubicBezTo>
                        <a:pt x="2409" y="854"/>
                        <a:pt x="2420" y="864"/>
                        <a:pt x="2429" y="858"/>
                      </a:cubicBezTo>
                      <a:cubicBezTo>
                        <a:pt x="2434" y="855"/>
                        <a:pt x="2434" y="847"/>
                        <a:pt x="2429" y="846"/>
                      </a:cubicBezTo>
                      <a:cubicBezTo>
                        <a:pt x="2436" y="844"/>
                        <a:pt x="2439" y="853"/>
                        <a:pt x="2433" y="860"/>
                      </a:cubicBezTo>
                      <a:cubicBezTo>
                        <a:pt x="2422" y="871"/>
                        <a:pt x="2403" y="860"/>
                        <a:pt x="2406" y="844"/>
                      </a:cubicBezTo>
                      <a:cubicBezTo>
                        <a:pt x="2408" y="834"/>
                        <a:pt x="2418" y="825"/>
                        <a:pt x="2429" y="826"/>
                      </a:cubicBezTo>
                      <a:cubicBezTo>
                        <a:pt x="2445" y="827"/>
                        <a:pt x="2458" y="847"/>
                        <a:pt x="2450" y="864"/>
                      </a:cubicBezTo>
                      <a:cubicBezTo>
                        <a:pt x="2450" y="866"/>
                        <a:pt x="2449" y="868"/>
                        <a:pt x="2448" y="869"/>
                      </a:cubicBezTo>
                      <a:cubicBezTo>
                        <a:pt x="2452" y="864"/>
                        <a:pt x="2456" y="860"/>
                        <a:pt x="2460" y="853"/>
                      </a:cubicBezTo>
                      <a:cubicBezTo>
                        <a:pt x="2460" y="853"/>
                        <a:pt x="2460" y="853"/>
                        <a:pt x="2460" y="853"/>
                      </a:cubicBezTo>
                      <a:cubicBezTo>
                        <a:pt x="2465" y="844"/>
                        <a:pt x="2468" y="837"/>
                        <a:pt x="2469" y="826"/>
                      </a:cubicBezTo>
                      <a:cubicBezTo>
                        <a:pt x="2471" y="836"/>
                        <a:pt x="2468" y="846"/>
                        <a:pt x="2463" y="855"/>
                      </a:cubicBezTo>
                      <a:cubicBezTo>
                        <a:pt x="2463" y="855"/>
                        <a:pt x="2463" y="855"/>
                        <a:pt x="2463" y="855"/>
                      </a:cubicBezTo>
                      <a:cubicBezTo>
                        <a:pt x="2461" y="859"/>
                        <a:pt x="2458" y="863"/>
                        <a:pt x="2454" y="866"/>
                      </a:cubicBezTo>
                      <a:cubicBezTo>
                        <a:pt x="2467" y="858"/>
                        <a:pt x="2478" y="848"/>
                        <a:pt x="2489" y="836"/>
                      </a:cubicBezTo>
                      <a:cubicBezTo>
                        <a:pt x="2507" y="815"/>
                        <a:pt x="2518" y="797"/>
                        <a:pt x="2524" y="770"/>
                      </a:cubicBezTo>
                      <a:cubicBezTo>
                        <a:pt x="2529" y="744"/>
                        <a:pt x="2527" y="719"/>
                        <a:pt x="2518" y="696"/>
                      </a:cubicBezTo>
                      <a:cubicBezTo>
                        <a:pt x="2513" y="684"/>
                        <a:pt x="2510" y="678"/>
                        <a:pt x="2500" y="670"/>
                      </a:cubicBezTo>
                      <a:cubicBezTo>
                        <a:pt x="2480" y="654"/>
                        <a:pt x="2449" y="650"/>
                        <a:pt x="2432" y="659"/>
                      </a:cubicBezTo>
                      <a:cubicBezTo>
                        <a:pt x="2422" y="665"/>
                        <a:pt x="2415" y="677"/>
                        <a:pt x="2423" y="686"/>
                      </a:cubicBezTo>
                      <a:cubicBezTo>
                        <a:pt x="2427" y="692"/>
                        <a:pt x="2434" y="693"/>
                        <a:pt x="2441" y="688"/>
                      </a:cubicBezTo>
                      <a:cubicBezTo>
                        <a:pt x="2439" y="700"/>
                        <a:pt x="2420" y="702"/>
                        <a:pt x="2409" y="692"/>
                      </a:cubicBezTo>
                      <a:cubicBezTo>
                        <a:pt x="2398" y="681"/>
                        <a:pt x="2397" y="669"/>
                        <a:pt x="2401" y="659"/>
                      </a:cubicBezTo>
                      <a:cubicBezTo>
                        <a:pt x="2406" y="644"/>
                        <a:pt x="2424" y="634"/>
                        <a:pt x="2444" y="635"/>
                      </a:cubicBezTo>
                      <a:cubicBezTo>
                        <a:pt x="2464" y="637"/>
                        <a:pt x="2483" y="647"/>
                        <a:pt x="2497" y="661"/>
                      </a:cubicBezTo>
                      <a:cubicBezTo>
                        <a:pt x="2495" y="658"/>
                        <a:pt x="2492" y="654"/>
                        <a:pt x="2488" y="651"/>
                      </a:cubicBezTo>
                      <a:cubicBezTo>
                        <a:pt x="2466" y="631"/>
                        <a:pt x="2438" y="618"/>
                        <a:pt x="2407" y="618"/>
                      </a:cubicBezTo>
                      <a:cubicBezTo>
                        <a:pt x="2390" y="618"/>
                        <a:pt x="2379" y="625"/>
                        <a:pt x="2370" y="639"/>
                      </a:cubicBezTo>
                      <a:cubicBezTo>
                        <a:pt x="2364" y="647"/>
                        <a:pt x="2362" y="663"/>
                        <a:pt x="2367" y="672"/>
                      </a:cubicBezTo>
                      <a:cubicBezTo>
                        <a:pt x="2371" y="681"/>
                        <a:pt x="2382" y="684"/>
                        <a:pt x="2387" y="675"/>
                      </a:cubicBezTo>
                      <a:cubicBezTo>
                        <a:pt x="2391" y="680"/>
                        <a:pt x="2388" y="688"/>
                        <a:pt x="2381" y="690"/>
                      </a:cubicBezTo>
                      <a:cubicBezTo>
                        <a:pt x="2376" y="692"/>
                        <a:pt x="2367" y="689"/>
                        <a:pt x="2362" y="682"/>
                      </a:cubicBezTo>
                      <a:cubicBezTo>
                        <a:pt x="2359" y="678"/>
                        <a:pt x="2357" y="673"/>
                        <a:pt x="2356" y="667"/>
                      </a:cubicBezTo>
                      <a:cubicBezTo>
                        <a:pt x="2356" y="657"/>
                        <a:pt x="2359" y="646"/>
                        <a:pt x="2365" y="637"/>
                      </a:cubicBezTo>
                      <a:cubicBezTo>
                        <a:pt x="2370" y="630"/>
                        <a:pt x="2376" y="625"/>
                        <a:pt x="2382" y="622"/>
                      </a:cubicBezTo>
                      <a:cubicBezTo>
                        <a:pt x="2361" y="629"/>
                        <a:pt x="2344" y="646"/>
                        <a:pt x="2339" y="670"/>
                      </a:cubicBezTo>
                      <a:cubicBezTo>
                        <a:pt x="2337" y="682"/>
                        <a:pt x="2338" y="693"/>
                        <a:pt x="2341" y="704"/>
                      </a:cubicBezTo>
                      <a:cubicBezTo>
                        <a:pt x="2358" y="755"/>
                        <a:pt x="2388" y="719"/>
                        <a:pt x="2413" y="711"/>
                      </a:cubicBezTo>
                      <a:cubicBezTo>
                        <a:pt x="2445" y="701"/>
                        <a:pt x="2451" y="744"/>
                        <a:pt x="2420" y="755"/>
                      </a:cubicBezTo>
                      <a:cubicBezTo>
                        <a:pt x="2392" y="765"/>
                        <a:pt x="2368" y="748"/>
                        <a:pt x="2352" y="727"/>
                      </a:cubicBezTo>
                      <a:cubicBezTo>
                        <a:pt x="2354" y="731"/>
                        <a:pt x="2356" y="736"/>
                        <a:pt x="2357" y="741"/>
                      </a:cubicBezTo>
                      <a:cubicBezTo>
                        <a:pt x="2358" y="752"/>
                        <a:pt x="2352" y="765"/>
                        <a:pt x="2340" y="767"/>
                      </a:cubicBezTo>
                      <a:cubicBezTo>
                        <a:pt x="2335" y="768"/>
                        <a:pt x="2330" y="765"/>
                        <a:pt x="2327" y="760"/>
                      </a:cubicBezTo>
                      <a:cubicBezTo>
                        <a:pt x="2325" y="757"/>
                        <a:pt x="2324" y="753"/>
                        <a:pt x="2325" y="749"/>
                      </a:cubicBezTo>
                      <a:cubicBezTo>
                        <a:pt x="2327" y="746"/>
                        <a:pt x="2330" y="742"/>
                        <a:pt x="2334" y="741"/>
                      </a:cubicBezTo>
                      <a:cubicBezTo>
                        <a:pt x="2339" y="740"/>
                        <a:pt x="2345" y="742"/>
                        <a:pt x="2347" y="748"/>
                      </a:cubicBezTo>
                      <a:cubicBezTo>
                        <a:pt x="2348" y="751"/>
                        <a:pt x="2347" y="754"/>
                        <a:pt x="2344" y="756"/>
                      </a:cubicBezTo>
                      <a:cubicBezTo>
                        <a:pt x="2342" y="757"/>
                        <a:pt x="2340" y="757"/>
                        <a:pt x="2339" y="755"/>
                      </a:cubicBezTo>
                      <a:cubicBezTo>
                        <a:pt x="2340" y="755"/>
                        <a:pt x="2342" y="755"/>
                        <a:pt x="2343" y="754"/>
                      </a:cubicBezTo>
                      <a:cubicBezTo>
                        <a:pt x="2345" y="751"/>
                        <a:pt x="2343" y="748"/>
                        <a:pt x="2341" y="747"/>
                      </a:cubicBezTo>
                      <a:cubicBezTo>
                        <a:pt x="2339" y="747"/>
                        <a:pt x="2337" y="747"/>
                        <a:pt x="2335" y="748"/>
                      </a:cubicBezTo>
                      <a:cubicBezTo>
                        <a:pt x="2333" y="750"/>
                        <a:pt x="2332" y="753"/>
                        <a:pt x="2333" y="756"/>
                      </a:cubicBezTo>
                      <a:cubicBezTo>
                        <a:pt x="2334" y="759"/>
                        <a:pt x="2338" y="761"/>
                        <a:pt x="2341" y="760"/>
                      </a:cubicBezTo>
                      <a:cubicBezTo>
                        <a:pt x="2351" y="759"/>
                        <a:pt x="2355" y="746"/>
                        <a:pt x="2354" y="737"/>
                      </a:cubicBezTo>
                      <a:cubicBezTo>
                        <a:pt x="2354" y="735"/>
                        <a:pt x="2353" y="733"/>
                        <a:pt x="2352" y="731"/>
                      </a:cubicBezTo>
                      <a:cubicBezTo>
                        <a:pt x="2350" y="723"/>
                        <a:pt x="2344" y="716"/>
                        <a:pt x="2341" y="708"/>
                      </a:cubicBezTo>
                      <a:cubicBezTo>
                        <a:pt x="2338" y="700"/>
                        <a:pt x="2336" y="692"/>
                        <a:pt x="2336" y="684"/>
                      </a:cubicBezTo>
                      <a:cubicBezTo>
                        <a:pt x="2335" y="687"/>
                        <a:pt x="2334" y="690"/>
                        <a:pt x="2333" y="693"/>
                      </a:cubicBezTo>
                      <a:cubicBezTo>
                        <a:pt x="2323" y="709"/>
                        <a:pt x="2302" y="715"/>
                        <a:pt x="2285" y="708"/>
                      </a:cubicBezTo>
                      <a:cubicBezTo>
                        <a:pt x="2280" y="706"/>
                        <a:pt x="2276" y="703"/>
                        <a:pt x="2272" y="699"/>
                      </a:cubicBezTo>
                      <a:cubicBezTo>
                        <a:pt x="2275" y="698"/>
                        <a:pt x="2275" y="698"/>
                        <a:pt x="2275" y="698"/>
                      </a:cubicBezTo>
                      <a:cubicBezTo>
                        <a:pt x="2278" y="701"/>
                        <a:pt x="2282" y="703"/>
                        <a:pt x="2286" y="705"/>
                      </a:cubicBezTo>
                      <a:cubicBezTo>
                        <a:pt x="2302" y="711"/>
                        <a:pt x="2322" y="707"/>
                        <a:pt x="2331" y="691"/>
                      </a:cubicBezTo>
                      <a:cubicBezTo>
                        <a:pt x="2336" y="682"/>
                        <a:pt x="2336" y="676"/>
                        <a:pt x="2338" y="667"/>
                      </a:cubicBezTo>
                      <a:cubicBezTo>
                        <a:pt x="2346" y="635"/>
                        <a:pt x="2374" y="616"/>
                        <a:pt x="2407" y="615"/>
                      </a:cubicBezTo>
                      <a:cubicBezTo>
                        <a:pt x="2416" y="615"/>
                        <a:pt x="2425" y="616"/>
                        <a:pt x="2433" y="618"/>
                      </a:cubicBezTo>
                      <a:cubicBezTo>
                        <a:pt x="2416" y="611"/>
                        <a:pt x="2398" y="606"/>
                        <a:pt x="2383" y="607"/>
                      </a:cubicBezTo>
                      <a:cubicBezTo>
                        <a:pt x="2350" y="610"/>
                        <a:pt x="2306" y="610"/>
                        <a:pt x="2284" y="615"/>
                      </a:cubicBezTo>
                      <a:cubicBezTo>
                        <a:pt x="2274" y="617"/>
                        <a:pt x="2264" y="624"/>
                        <a:pt x="2260" y="634"/>
                      </a:cubicBezTo>
                      <a:cubicBezTo>
                        <a:pt x="2261" y="628"/>
                        <a:pt x="2266" y="623"/>
                        <a:pt x="2271" y="619"/>
                      </a:cubicBezTo>
                      <a:cubicBezTo>
                        <a:pt x="2271" y="619"/>
                        <a:pt x="2271" y="619"/>
                        <a:pt x="2271" y="619"/>
                      </a:cubicBezTo>
                      <a:cubicBezTo>
                        <a:pt x="2273" y="617"/>
                        <a:pt x="2276" y="616"/>
                        <a:pt x="2279" y="615"/>
                      </a:cubicBezTo>
                      <a:cubicBezTo>
                        <a:pt x="2267" y="616"/>
                        <a:pt x="2257" y="619"/>
                        <a:pt x="2248" y="627"/>
                      </a:cubicBezTo>
                      <a:cubicBezTo>
                        <a:pt x="2239" y="635"/>
                        <a:pt x="2235" y="645"/>
                        <a:pt x="2235" y="657"/>
                      </a:cubicBezTo>
                      <a:cubicBezTo>
                        <a:pt x="2234" y="656"/>
                        <a:pt x="2233" y="657"/>
                        <a:pt x="2232" y="657"/>
                      </a:cubicBezTo>
                      <a:cubicBezTo>
                        <a:pt x="2232" y="648"/>
                        <a:pt x="2235" y="639"/>
                        <a:pt x="2241" y="631"/>
                      </a:cubicBezTo>
                      <a:cubicBezTo>
                        <a:pt x="2246" y="624"/>
                        <a:pt x="2254" y="619"/>
                        <a:pt x="2260" y="617"/>
                      </a:cubicBezTo>
                      <a:cubicBezTo>
                        <a:pt x="2256" y="618"/>
                        <a:pt x="2250" y="615"/>
                        <a:pt x="2248" y="611"/>
                      </a:cubicBezTo>
                      <a:cubicBezTo>
                        <a:pt x="2246" y="607"/>
                        <a:pt x="2246" y="604"/>
                        <a:pt x="2247" y="601"/>
                      </a:cubicBezTo>
                      <a:cubicBezTo>
                        <a:pt x="2250" y="597"/>
                        <a:pt x="2255" y="594"/>
                        <a:pt x="2260" y="596"/>
                      </a:cubicBezTo>
                      <a:cubicBezTo>
                        <a:pt x="2263" y="598"/>
                        <a:pt x="2264" y="601"/>
                        <a:pt x="2264" y="604"/>
                      </a:cubicBezTo>
                      <a:cubicBezTo>
                        <a:pt x="2262" y="610"/>
                        <a:pt x="2255" y="610"/>
                        <a:pt x="2254" y="606"/>
                      </a:cubicBezTo>
                      <a:cubicBezTo>
                        <a:pt x="2256" y="607"/>
                        <a:pt x="2258" y="607"/>
                        <a:pt x="2259" y="606"/>
                      </a:cubicBezTo>
                      <a:cubicBezTo>
                        <a:pt x="2262" y="605"/>
                        <a:pt x="2262" y="602"/>
                        <a:pt x="2260" y="600"/>
                      </a:cubicBezTo>
                      <a:cubicBezTo>
                        <a:pt x="2258" y="598"/>
                        <a:pt x="2256" y="598"/>
                        <a:pt x="2254" y="598"/>
                      </a:cubicBezTo>
                      <a:cubicBezTo>
                        <a:pt x="2249" y="600"/>
                        <a:pt x="2246" y="608"/>
                        <a:pt x="2252" y="613"/>
                      </a:cubicBezTo>
                      <a:cubicBezTo>
                        <a:pt x="2258" y="618"/>
                        <a:pt x="2267" y="615"/>
                        <a:pt x="2273" y="614"/>
                      </a:cubicBezTo>
                      <a:cubicBezTo>
                        <a:pt x="2281" y="612"/>
                        <a:pt x="2290" y="610"/>
                        <a:pt x="2295" y="610"/>
                      </a:cubicBezTo>
                      <a:cubicBezTo>
                        <a:pt x="2301" y="609"/>
                        <a:pt x="2317" y="607"/>
                        <a:pt x="2336" y="607"/>
                      </a:cubicBezTo>
                      <a:cubicBezTo>
                        <a:pt x="2332" y="606"/>
                        <a:pt x="2329" y="605"/>
                        <a:pt x="2325" y="604"/>
                      </a:cubicBezTo>
                      <a:cubicBezTo>
                        <a:pt x="2324" y="603"/>
                        <a:pt x="2312" y="597"/>
                        <a:pt x="2313" y="595"/>
                      </a:cubicBezTo>
                      <a:cubicBezTo>
                        <a:pt x="2314" y="594"/>
                        <a:pt x="2321" y="597"/>
                        <a:pt x="2322" y="598"/>
                      </a:cubicBezTo>
                      <a:cubicBezTo>
                        <a:pt x="2328" y="600"/>
                        <a:pt x="2333" y="601"/>
                        <a:pt x="2338" y="602"/>
                      </a:cubicBezTo>
                      <a:cubicBezTo>
                        <a:pt x="2341" y="603"/>
                        <a:pt x="2343" y="603"/>
                        <a:pt x="2345" y="603"/>
                      </a:cubicBezTo>
                      <a:cubicBezTo>
                        <a:pt x="2354" y="604"/>
                        <a:pt x="2362" y="604"/>
                        <a:pt x="2371" y="603"/>
                      </a:cubicBezTo>
                      <a:cubicBezTo>
                        <a:pt x="2371" y="603"/>
                        <a:pt x="2373" y="603"/>
                        <a:pt x="2374" y="603"/>
                      </a:cubicBezTo>
                      <a:cubicBezTo>
                        <a:pt x="2371" y="602"/>
                        <a:pt x="2369" y="602"/>
                        <a:pt x="2366" y="602"/>
                      </a:cubicBezTo>
                      <a:cubicBezTo>
                        <a:pt x="2358" y="600"/>
                        <a:pt x="2352" y="598"/>
                        <a:pt x="2345" y="594"/>
                      </a:cubicBezTo>
                      <a:cubicBezTo>
                        <a:pt x="2326" y="582"/>
                        <a:pt x="2326" y="562"/>
                        <a:pt x="2336" y="546"/>
                      </a:cubicBezTo>
                      <a:cubicBezTo>
                        <a:pt x="2343" y="532"/>
                        <a:pt x="2357" y="521"/>
                        <a:pt x="2373" y="521"/>
                      </a:cubicBezTo>
                      <a:cubicBezTo>
                        <a:pt x="2387" y="521"/>
                        <a:pt x="2398" y="529"/>
                        <a:pt x="2402" y="542"/>
                      </a:cubicBezTo>
                      <a:cubicBezTo>
                        <a:pt x="2404" y="548"/>
                        <a:pt x="2404" y="554"/>
                        <a:pt x="2402" y="560"/>
                      </a:cubicBezTo>
                      <a:cubicBezTo>
                        <a:pt x="2400" y="565"/>
                        <a:pt x="2398" y="568"/>
                        <a:pt x="2393" y="571"/>
                      </a:cubicBezTo>
                      <a:cubicBezTo>
                        <a:pt x="2388" y="574"/>
                        <a:pt x="2382" y="575"/>
                        <a:pt x="2376" y="572"/>
                      </a:cubicBezTo>
                      <a:cubicBezTo>
                        <a:pt x="2373" y="570"/>
                        <a:pt x="2370" y="568"/>
                        <a:pt x="2369" y="564"/>
                      </a:cubicBezTo>
                      <a:cubicBezTo>
                        <a:pt x="2368" y="560"/>
                        <a:pt x="2369" y="556"/>
                        <a:pt x="2371" y="552"/>
                      </a:cubicBezTo>
                      <a:cubicBezTo>
                        <a:pt x="2374" y="548"/>
                        <a:pt x="2379" y="546"/>
                        <a:pt x="2384" y="547"/>
                      </a:cubicBezTo>
                      <a:cubicBezTo>
                        <a:pt x="2389" y="549"/>
                        <a:pt x="2392" y="553"/>
                        <a:pt x="2392" y="558"/>
                      </a:cubicBezTo>
                      <a:cubicBezTo>
                        <a:pt x="2392" y="564"/>
                        <a:pt x="2387" y="568"/>
                        <a:pt x="2381" y="568"/>
                      </a:cubicBezTo>
                      <a:cubicBezTo>
                        <a:pt x="2375" y="568"/>
                        <a:pt x="2370" y="563"/>
                        <a:pt x="2371" y="557"/>
                      </a:cubicBezTo>
                      <a:cubicBezTo>
                        <a:pt x="2371" y="555"/>
                        <a:pt x="2371" y="553"/>
                        <a:pt x="2373" y="551"/>
                      </a:cubicBezTo>
                      <a:cubicBezTo>
                        <a:pt x="2372" y="552"/>
                        <a:pt x="2372" y="552"/>
                        <a:pt x="2372" y="552"/>
                      </a:cubicBezTo>
                      <a:cubicBezTo>
                        <a:pt x="2369" y="556"/>
                        <a:pt x="2368" y="560"/>
                        <a:pt x="2370" y="564"/>
                      </a:cubicBezTo>
                      <a:cubicBezTo>
                        <a:pt x="2371" y="567"/>
                        <a:pt x="2373" y="570"/>
                        <a:pt x="2376" y="571"/>
                      </a:cubicBezTo>
                      <a:cubicBezTo>
                        <a:pt x="2382" y="574"/>
                        <a:pt x="2388" y="573"/>
                        <a:pt x="2393" y="570"/>
                      </a:cubicBezTo>
                      <a:cubicBezTo>
                        <a:pt x="2397" y="568"/>
                        <a:pt x="2399" y="564"/>
                        <a:pt x="2401" y="559"/>
                      </a:cubicBezTo>
                      <a:cubicBezTo>
                        <a:pt x="2402" y="553"/>
                        <a:pt x="2402" y="549"/>
                        <a:pt x="2400" y="543"/>
                      </a:cubicBezTo>
                      <a:cubicBezTo>
                        <a:pt x="2396" y="530"/>
                        <a:pt x="2386" y="523"/>
                        <a:pt x="2373" y="523"/>
                      </a:cubicBezTo>
                      <a:cubicBezTo>
                        <a:pt x="2358" y="524"/>
                        <a:pt x="2345" y="536"/>
                        <a:pt x="2338" y="549"/>
                      </a:cubicBezTo>
                      <a:cubicBezTo>
                        <a:pt x="2330" y="563"/>
                        <a:pt x="2331" y="580"/>
                        <a:pt x="2347" y="591"/>
                      </a:cubicBezTo>
                      <a:cubicBezTo>
                        <a:pt x="2353" y="594"/>
                        <a:pt x="2359" y="596"/>
                        <a:pt x="2366" y="597"/>
                      </a:cubicBezTo>
                      <a:cubicBezTo>
                        <a:pt x="2393" y="601"/>
                        <a:pt x="2416" y="607"/>
                        <a:pt x="2441" y="619"/>
                      </a:cubicBezTo>
                      <a:cubicBezTo>
                        <a:pt x="2440" y="618"/>
                        <a:pt x="2439" y="616"/>
                        <a:pt x="2438" y="615"/>
                      </a:cubicBezTo>
                      <a:cubicBezTo>
                        <a:pt x="2432" y="608"/>
                        <a:pt x="2429" y="597"/>
                        <a:pt x="2438" y="590"/>
                      </a:cubicBezTo>
                      <a:cubicBezTo>
                        <a:pt x="2444" y="585"/>
                        <a:pt x="2452" y="585"/>
                        <a:pt x="2458" y="590"/>
                      </a:cubicBezTo>
                      <a:cubicBezTo>
                        <a:pt x="2463" y="594"/>
                        <a:pt x="2465" y="600"/>
                        <a:pt x="2463" y="606"/>
                      </a:cubicBezTo>
                      <a:cubicBezTo>
                        <a:pt x="2461" y="610"/>
                        <a:pt x="2455" y="612"/>
                        <a:pt x="2452" y="608"/>
                      </a:cubicBezTo>
                      <a:cubicBezTo>
                        <a:pt x="2450" y="603"/>
                        <a:pt x="2453" y="601"/>
                        <a:pt x="2451" y="596"/>
                      </a:cubicBezTo>
                      <a:cubicBezTo>
                        <a:pt x="2449" y="593"/>
                        <a:pt x="2446" y="591"/>
                        <a:pt x="2442" y="593"/>
                      </a:cubicBezTo>
                      <a:cubicBezTo>
                        <a:pt x="2435" y="596"/>
                        <a:pt x="2436" y="605"/>
                        <a:pt x="2440" y="611"/>
                      </a:cubicBezTo>
                      <a:cubicBezTo>
                        <a:pt x="2448" y="623"/>
                        <a:pt x="2455" y="625"/>
                        <a:pt x="2467" y="632"/>
                      </a:cubicBezTo>
                      <a:cubicBezTo>
                        <a:pt x="2475" y="636"/>
                        <a:pt x="2483" y="642"/>
                        <a:pt x="2491" y="649"/>
                      </a:cubicBezTo>
                      <a:cubicBezTo>
                        <a:pt x="2513" y="670"/>
                        <a:pt x="2526" y="697"/>
                        <a:pt x="2530" y="726"/>
                      </a:cubicBezTo>
                      <a:cubicBezTo>
                        <a:pt x="2530" y="720"/>
                        <a:pt x="2533" y="715"/>
                        <a:pt x="2538" y="713"/>
                      </a:cubicBezTo>
                      <a:cubicBezTo>
                        <a:pt x="2542" y="711"/>
                        <a:pt x="2547" y="712"/>
                        <a:pt x="2552" y="717"/>
                      </a:cubicBezTo>
                      <a:cubicBezTo>
                        <a:pt x="2551" y="717"/>
                        <a:pt x="2549" y="718"/>
                        <a:pt x="2548" y="719"/>
                      </a:cubicBezTo>
                      <a:cubicBezTo>
                        <a:pt x="2542" y="709"/>
                        <a:pt x="2531" y="720"/>
                        <a:pt x="2530" y="732"/>
                      </a:cubicBezTo>
                      <a:cubicBezTo>
                        <a:pt x="2530" y="731"/>
                        <a:pt x="2530" y="731"/>
                        <a:pt x="2530" y="731"/>
                      </a:cubicBezTo>
                      <a:cubicBezTo>
                        <a:pt x="2531" y="741"/>
                        <a:pt x="2531" y="751"/>
                        <a:pt x="2530" y="762"/>
                      </a:cubicBezTo>
                      <a:cubicBezTo>
                        <a:pt x="2538" y="750"/>
                        <a:pt x="2551" y="742"/>
                        <a:pt x="2566" y="747"/>
                      </a:cubicBezTo>
                      <a:cubicBezTo>
                        <a:pt x="2574" y="749"/>
                        <a:pt x="2580" y="754"/>
                        <a:pt x="2584" y="760"/>
                      </a:cubicBezTo>
                      <a:cubicBezTo>
                        <a:pt x="2588" y="767"/>
                        <a:pt x="2589" y="774"/>
                        <a:pt x="2588" y="782"/>
                      </a:cubicBezTo>
                      <a:cubicBezTo>
                        <a:pt x="2586" y="790"/>
                        <a:pt x="2583" y="796"/>
                        <a:pt x="2577" y="801"/>
                      </a:cubicBezTo>
                      <a:cubicBezTo>
                        <a:pt x="2571" y="806"/>
                        <a:pt x="2565" y="808"/>
                        <a:pt x="2557" y="808"/>
                      </a:cubicBezTo>
                      <a:cubicBezTo>
                        <a:pt x="2549" y="807"/>
                        <a:pt x="2543" y="804"/>
                        <a:pt x="2539" y="798"/>
                      </a:cubicBezTo>
                      <a:cubicBezTo>
                        <a:pt x="2536" y="793"/>
                        <a:pt x="2535" y="789"/>
                        <a:pt x="2537" y="784"/>
                      </a:cubicBezTo>
                      <a:cubicBezTo>
                        <a:pt x="2538" y="777"/>
                        <a:pt x="2544" y="772"/>
                        <a:pt x="2551" y="771"/>
                      </a:cubicBezTo>
                      <a:cubicBezTo>
                        <a:pt x="2557" y="770"/>
                        <a:pt x="2563" y="773"/>
                        <a:pt x="2566" y="778"/>
                      </a:cubicBezTo>
                      <a:cubicBezTo>
                        <a:pt x="2571" y="785"/>
                        <a:pt x="2569" y="794"/>
                        <a:pt x="2562" y="798"/>
                      </a:cubicBezTo>
                      <a:cubicBezTo>
                        <a:pt x="2555" y="803"/>
                        <a:pt x="2546" y="801"/>
                        <a:pt x="2542" y="794"/>
                      </a:cubicBezTo>
                      <a:cubicBezTo>
                        <a:pt x="2539" y="791"/>
                        <a:pt x="2539" y="787"/>
                        <a:pt x="2539" y="784"/>
                      </a:cubicBezTo>
                      <a:cubicBezTo>
                        <a:pt x="2539" y="785"/>
                        <a:pt x="2539" y="785"/>
                        <a:pt x="2539" y="785"/>
                      </a:cubicBezTo>
                      <a:cubicBezTo>
                        <a:pt x="2538" y="789"/>
                        <a:pt x="2539" y="792"/>
                        <a:pt x="2541" y="796"/>
                      </a:cubicBezTo>
                      <a:cubicBezTo>
                        <a:pt x="2545" y="802"/>
                        <a:pt x="2550" y="804"/>
                        <a:pt x="2557" y="804"/>
                      </a:cubicBezTo>
                      <a:cubicBezTo>
                        <a:pt x="2564" y="805"/>
                        <a:pt x="2570" y="802"/>
                        <a:pt x="2575" y="798"/>
                      </a:cubicBezTo>
                      <a:cubicBezTo>
                        <a:pt x="2580" y="794"/>
                        <a:pt x="2583" y="788"/>
                        <a:pt x="2585" y="782"/>
                      </a:cubicBezTo>
                      <a:cubicBezTo>
                        <a:pt x="2586" y="775"/>
                        <a:pt x="2585" y="768"/>
                        <a:pt x="2581" y="762"/>
                      </a:cubicBezTo>
                      <a:cubicBezTo>
                        <a:pt x="2578" y="756"/>
                        <a:pt x="2572" y="752"/>
                        <a:pt x="2566" y="749"/>
                      </a:cubicBezTo>
                      <a:cubicBezTo>
                        <a:pt x="2548" y="744"/>
                        <a:pt x="2532" y="757"/>
                        <a:pt x="2529" y="771"/>
                      </a:cubicBezTo>
                      <a:cubicBezTo>
                        <a:pt x="2522" y="799"/>
                        <a:pt x="2512" y="818"/>
                        <a:pt x="2493" y="840"/>
                      </a:cubicBezTo>
                      <a:cubicBezTo>
                        <a:pt x="2492" y="842"/>
                        <a:pt x="2490" y="844"/>
                        <a:pt x="2488" y="846"/>
                      </a:cubicBezTo>
                      <a:cubicBezTo>
                        <a:pt x="2490" y="845"/>
                        <a:pt x="2491" y="844"/>
                        <a:pt x="2493" y="843"/>
                      </a:cubicBezTo>
                      <a:cubicBezTo>
                        <a:pt x="2503" y="838"/>
                        <a:pt x="2511" y="835"/>
                        <a:pt x="2522" y="835"/>
                      </a:cubicBezTo>
                      <a:cubicBezTo>
                        <a:pt x="2512" y="838"/>
                        <a:pt x="2505" y="841"/>
                        <a:pt x="2495" y="846"/>
                      </a:cubicBezTo>
                      <a:cubicBezTo>
                        <a:pt x="2494" y="846"/>
                        <a:pt x="2494" y="846"/>
                        <a:pt x="2493" y="847"/>
                      </a:cubicBezTo>
                      <a:cubicBezTo>
                        <a:pt x="2501" y="844"/>
                        <a:pt x="2512" y="852"/>
                        <a:pt x="2517" y="859"/>
                      </a:cubicBezTo>
                      <a:cubicBezTo>
                        <a:pt x="2519" y="863"/>
                        <a:pt x="2521" y="868"/>
                        <a:pt x="2522" y="872"/>
                      </a:cubicBezTo>
                      <a:cubicBezTo>
                        <a:pt x="2524" y="880"/>
                        <a:pt x="2523" y="891"/>
                        <a:pt x="2516" y="896"/>
                      </a:cubicBezTo>
                      <a:cubicBezTo>
                        <a:pt x="2521" y="903"/>
                        <a:pt x="2520" y="911"/>
                        <a:pt x="2519" y="918"/>
                      </a:cubicBezTo>
                      <a:cubicBezTo>
                        <a:pt x="2518" y="928"/>
                        <a:pt x="2520" y="939"/>
                        <a:pt x="2528" y="941"/>
                      </a:cubicBezTo>
                      <a:cubicBezTo>
                        <a:pt x="2518" y="946"/>
                        <a:pt x="2507" y="932"/>
                        <a:pt x="2505" y="923"/>
                      </a:cubicBezTo>
                      <a:cubicBezTo>
                        <a:pt x="2501" y="910"/>
                        <a:pt x="2508" y="898"/>
                        <a:pt x="2513" y="884"/>
                      </a:cubicBezTo>
                      <a:cubicBezTo>
                        <a:pt x="2517" y="875"/>
                        <a:pt x="2517" y="868"/>
                        <a:pt x="2513" y="860"/>
                      </a:cubicBezTo>
                      <a:cubicBezTo>
                        <a:pt x="2509" y="854"/>
                        <a:pt x="2501" y="846"/>
                        <a:pt x="2493" y="847"/>
                      </a:cubicBezTo>
                      <a:cubicBezTo>
                        <a:pt x="2494" y="847"/>
                        <a:pt x="2496" y="847"/>
                        <a:pt x="2498" y="847"/>
                      </a:cubicBezTo>
                      <a:cubicBezTo>
                        <a:pt x="2502" y="849"/>
                        <a:pt x="2505" y="853"/>
                        <a:pt x="2505" y="860"/>
                      </a:cubicBezTo>
                      <a:cubicBezTo>
                        <a:pt x="2504" y="859"/>
                        <a:pt x="2502" y="859"/>
                        <a:pt x="2501" y="859"/>
                      </a:cubicBezTo>
                      <a:cubicBezTo>
                        <a:pt x="2501" y="851"/>
                        <a:pt x="2495" y="848"/>
                        <a:pt x="2488" y="850"/>
                      </a:cubicBezTo>
                      <a:cubicBezTo>
                        <a:pt x="2485" y="851"/>
                        <a:pt x="2482" y="852"/>
                        <a:pt x="2479" y="854"/>
                      </a:cubicBezTo>
                      <a:cubicBezTo>
                        <a:pt x="2455" y="876"/>
                        <a:pt x="2427" y="891"/>
                        <a:pt x="2397" y="900"/>
                      </a:cubicBezTo>
                      <a:cubicBezTo>
                        <a:pt x="2422" y="894"/>
                        <a:pt x="2453" y="890"/>
                        <a:pt x="2475" y="905"/>
                      </a:cubicBezTo>
                      <a:cubicBezTo>
                        <a:pt x="2486" y="912"/>
                        <a:pt x="2493" y="921"/>
                        <a:pt x="2495" y="934"/>
                      </a:cubicBezTo>
                      <a:cubicBezTo>
                        <a:pt x="2497" y="945"/>
                        <a:pt x="2496" y="956"/>
                        <a:pt x="2491" y="965"/>
                      </a:cubicBezTo>
                      <a:cubicBezTo>
                        <a:pt x="2478" y="988"/>
                        <a:pt x="2450" y="996"/>
                        <a:pt x="2428" y="984"/>
                      </a:cubicBezTo>
                      <a:cubicBezTo>
                        <a:pt x="2409" y="974"/>
                        <a:pt x="2396" y="949"/>
                        <a:pt x="2411" y="929"/>
                      </a:cubicBezTo>
                      <a:cubicBezTo>
                        <a:pt x="2418" y="921"/>
                        <a:pt x="2428" y="917"/>
                        <a:pt x="2438" y="921"/>
                      </a:cubicBezTo>
                      <a:cubicBezTo>
                        <a:pt x="2441" y="922"/>
                        <a:pt x="2444" y="924"/>
                        <a:pt x="2446" y="927"/>
                      </a:cubicBezTo>
                      <a:cubicBezTo>
                        <a:pt x="2446" y="927"/>
                        <a:pt x="2446" y="927"/>
                        <a:pt x="2446" y="927"/>
                      </a:cubicBezTo>
                      <a:cubicBezTo>
                        <a:pt x="2450" y="934"/>
                        <a:pt x="2449" y="944"/>
                        <a:pt x="2441" y="950"/>
                      </a:cubicBezTo>
                      <a:cubicBezTo>
                        <a:pt x="2433" y="955"/>
                        <a:pt x="2423" y="952"/>
                        <a:pt x="2418" y="945"/>
                      </a:cubicBezTo>
                      <a:cubicBezTo>
                        <a:pt x="2414" y="937"/>
                        <a:pt x="2416" y="927"/>
                        <a:pt x="2423" y="922"/>
                      </a:cubicBezTo>
                      <a:cubicBezTo>
                        <a:pt x="2426" y="920"/>
                        <a:pt x="2430" y="919"/>
                        <a:pt x="2434" y="920"/>
                      </a:cubicBezTo>
                      <a:cubicBezTo>
                        <a:pt x="2434" y="920"/>
                        <a:pt x="2434" y="920"/>
                        <a:pt x="2434" y="920"/>
                      </a:cubicBezTo>
                      <a:cubicBezTo>
                        <a:pt x="2425" y="919"/>
                        <a:pt x="2417" y="923"/>
                        <a:pt x="2412" y="930"/>
                      </a:cubicBezTo>
                      <a:cubicBezTo>
                        <a:pt x="2399" y="950"/>
                        <a:pt x="2412" y="972"/>
                        <a:pt x="2430" y="982"/>
                      </a:cubicBezTo>
                      <a:cubicBezTo>
                        <a:pt x="2451" y="993"/>
                        <a:pt x="2477" y="985"/>
                        <a:pt x="2488" y="964"/>
                      </a:cubicBezTo>
                      <a:cubicBezTo>
                        <a:pt x="2490" y="961"/>
                        <a:pt x="2492" y="957"/>
                        <a:pt x="2492" y="953"/>
                      </a:cubicBezTo>
                      <a:cubicBezTo>
                        <a:pt x="2491" y="955"/>
                        <a:pt x="2490" y="958"/>
                        <a:pt x="2488" y="959"/>
                      </a:cubicBezTo>
                      <a:cubicBezTo>
                        <a:pt x="2482" y="966"/>
                        <a:pt x="2473" y="968"/>
                        <a:pt x="2465" y="965"/>
                      </a:cubicBezTo>
                      <a:cubicBezTo>
                        <a:pt x="2458" y="962"/>
                        <a:pt x="2454" y="953"/>
                        <a:pt x="2458" y="945"/>
                      </a:cubicBezTo>
                      <a:cubicBezTo>
                        <a:pt x="2461" y="940"/>
                        <a:pt x="2466" y="938"/>
                        <a:pt x="2471" y="939"/>
                      </a:cubicBezTo>
                      <a:cubicBezTo>
                        <a:pt x="2480" y="942"/>
                        <a:pt x="2479" y="953"/>
                        <a:pt x="2474" y="954"/>
                      </a:cubicBezTo>
                      <a:cubicBezTo>
                        <a:pt x="2476" y="952"/>
                        <a:pt x="2476" y="948"/>
                        <a:pt x="2474" y="946"/>
                      </a:cubicBezTo>
                      <a:cubicBezTo>
                        <a:pt x="2472" y="942"/>
                        <a:pt x="2467" y="942"/>
                        <a:pt x="2464" y="945"/>
                      </a:cubicBezTo>
                      <a:cubicBezTo>
                        <a:pt x="2461" y="948"/>
                        <a:pt x="2460" y="951"/>
                        <a:pt x="2461" y="955"/>
                      </a:cubicBezTo>
                      <a:cubicBezTo>
                        <a:pt x="2464" y="961"/>
                        <a:pt x="2471" y="963"/>
                        <a:pt x="2477" y="962"/>
                      </a:cubicBezTo>
                      <a:cubicBezTo>
                        <a:pt x="2489" y="960"/>
                        <a:pt x="2494" y="946"/>
                        <a:pt x="2492" y="935"/>
                      </a:cubicBezTo>
                      <a:cubicBezTo>
                        <a:pt x="2490" y="923"/>
                        <a:pt x="2484" y="914"/>
                        <a:pt x="2473" y="907"/>
                      </a:cubicBezTo>
                      <a:cubicBezTo>
                        <a:pt x="2442" y="888"/>
                        <a:pt x="2390" y="907"/>
                        <a:pt x="2350" y="911"/>
                      </a:cubicBezTo>
                      <a:cubicBezTo>
                        <a:pt x="2358" y="913"/>
                        <a:pt x="2364" y="917"/>
                        <a:pt x="2371" y="924"/>
                      </a:cubicBezTo>
                      <a:cubicBezTo>
                        <a:pt x="2374" y="927"/>
                        <a:pt x="2377" y="930"/>
                        <a:pt x="2379" y="933"/>
                      </a:cubicBezTo>
                      <a:cubicBezTo>
                        <a:pt x="2378" y="933"/>
                        <a:pt x="2377" y="934"/>
                        <a:pt x="2376" y="934"/>
                      </a:cubicBezTo>
                      <a:cubicBezTo>
                        <a:pt x="2370" y="927"/>
                        <a:pt x="2363" y="920"/>
                        <a:pt x="2354" y="916"/>
                      </a:cubicBezTo>
                      <a:cubicBezTo>
                        <a:pt x="2348" y="914"/>
                        <a:pt x="2342" y="912"/>
                        <a:pt x="2336" y="912"/>
                      </a:cubicBezTo>
                      <a:cubicBezTo>
                        <a:pt x="2343" y="914"/>
                        <a:pt x="2349" y="920"/>
                        <a:pt x="2351" y="924"/>
                      </a:cubicBezTo>
                      <a:cubicBezTo>
                        <a:pt x="2353" y="929"/>
                        <a:pt x="2353" y="934"/>
                        <a:pt x="2351" y="939"/>
                      </a:cubicBezTo>
                      <a:cubicBezTo>
                        <a:pt x="2348" y="946"/>
                        <a:pt x="2340" y="951"/>
                        <a:pt x="2331" y="946"/>
                      </a:cubicBezTo>
                      <a:cubicBezTo>
                        <a:pt x="2327" y="944"/>
                        <a:pt x="2324" y="939"/>
                        <a:pt x="2326" y="934"/>
                      </a:cubicBezTo>
                      <a:cubicBezTo>
                        <a:pt x="2328" y="925"/>
                        <a:pt x="2339" y="925"/>
                        <a:pt x="2340" y="931"/>
                      </a:cubicBezTo>
                      <a:cubicBezTo>
                        <a:pt x="2338" y="929"/>
                        <a:pt x="2334" y="929"/>
                        <a:pt x="2332" y="931"/>
                      </a:cubicBezTo>
                      <a:cubicBezTo>
                        <a:pt x="2329" y="933"/>
                        <a:pt x="2329" y="938"/>
                        <a:pt x="2332" y="941"/>
                      </a:cubicBezTo>
                      <a:cubicBezTo>
                        <a:pt x="2334" y="944"/>
                        <a:pt x="2338" y="944"/>
                        <a:pt x="2341" y="943"/>
                      </a:cubicBezTo>
                      <a:cubicBezTo>
                        <a:pt x="2347" y="941"/>
                        <a:pt x="2349" y="933"/>
                        <a:pt x="2348" y="927"/>
                      </a:cubicBezTo>
                      <a:cubicBezTo>
                        <a:pt x="2347" y="923"/>
                        <a:pt x="2343" y="919"/>
                        <a:pt x="2339" y="916"/>
                      </a:cubicBezTo>
                      <a:cubicBezTo>
                        <a:pt x="2333" y="912"/>
                        <a:pt x="2327" y="912"/>
                        <a:pt x="2319" y="912"/>
                      </a:cubicBezTo>
                      <a:cubicBezTo>
                        <a:pt x="2295" y="912"/>
                        <a:pt x="2271" y="910"/>
                        <a:pt x="2247" y="905"/>
                      </a:cubicBezTo>
                      <a:cubicBezTo>
                        <a:pt x="2242" y="904"/>
                        <a:pt x="2220" y="897"/>
                        <a:pt x="2203" y="891"/>
                      </a:cubicBezTo>
                      <a:cubicBezTo>
                        <a:pt x="2219" y="905"/>
                        <a:pt x="2231" y="923"/>
                        <a:pt x="2239" y="944"/>
                      </a:cubicBezTo>
                      <a:cubicBezTo>
                        <a:pt x="2241" y="950"/>
                        <a:pt x="2242" y="956"/>
                        <a:pt x="2243" y="962"/>
                      </a:cubicBezTo>
                      <a:cubicBezTo>
                        <a:pt x="2245" y="971"/>
                        <a:pt x="2247" y="988"/>
                        <a:pt x="2260" y="989"/>
                      </a:cubicBezTo>
                      <a:cubicBezTo>
                        <a:pt x="2265" y="989"/>
                        <a:pt x="2270" y="986"/>
                        <a:pt x="2271" y="981"/>
                      </a:cubicBezTo>
                      <a:cubicBezTo>
                        <a:pt x="2271" y="978"/>
                        <a:pt x="2270" y="975"/>
                        <a:pt x="2268" y="973"/>
                      </a:cubicBezTo>
                      <a:cubicBezTo>
                        <a:pt x="2265" y="971"/>
                        <a:pt x="2261" y="972"/>
                        <a:pt x="2260" y="975"/>
                      </a:cubicBezTo>
                      <a:cubicBezTo>
                        <a:pt x="2259" y="978"/>
                        <a:pt x="2259" y="980"/>
                        <a:pt x="2261" y="982"/>
                      </a:cubicBezTo>
                      <a:cubicBezTo>
                        <a:pt x="2257" y="982"/>
                        <a:pt x="2254" y="973"/>
                        <a:pt x="2261" y="970"/>
                      </a:cubicBezTo>
                      <a:cubicBezTo>
                        <a:pt x="2265" y="968"/>
                        <a:pt x="2269" y="969"/>
                        <a:pt x="2272" y="972"/>
                      </a:cubicBezTo>
                      <a:cubicBezTo>
                        <a:pt x="2277" y="978"/>
                        <a:pt x="2275" y="985"/>
                        <a:pt x="2269" y="989"/>
                      </a:cubicBezTo>
                      <a:cubicBezTo>
                        <a:pt x="2264" y="993"/>
                        <a:pt x="2256" y="992"/>
                        <a:pt x="2251" y="988"/>
                      </a:cubicBezTo>
                      <a:cubicBezTo>
                        <a:pt x="2248" y="986"/>
                        <a:pt x="2246" y="984"/>
                        <a:pt x="2245" y="981"/>
                      </a:cubicBezTo>
                      <a:cubicBezTo>
                        <a:pt x="2246" y="993"/>
                        <a:pt x="2246" y="1004"/>
                        <a:pt x="2245" y="1013"/>
                      </a:cubicBezTo>
                      <a:cubicBezTo>
                        <a:pt x="2243" y="1031"/>
                        <a:pt x="2231" y="1057"/>
                        <a:pt x="2234" y="1071"/>
                      </a:cubicBezTo>
                      <a:cubicBezTo>
                        <a:pt x="2235" y="1074"/>
                        <a:pt x="2236" y="1077"/>
                        <a:pt x="2238" y="1079"/>
                      </a:cubicBezTo>
                      <a:cubicBezTo>
                        <a:pt x="2242" y="1084"/>
                        <a:pt x="2247" y="1088"/>
                        <a:pt x="2253" y="1089"/>
                      </a:cubicBezTo>
                      <a:cubicBezTo>
                        <a:pt x="2260" y="1091"/>
                        <a:pt x="2266" y="1089"/>
                        <a:pt x="2272" y="1086"/>
                      </a:cubicBezTo>
                      <a:cubicBezTo>
                        <a:pt x="2278" y="1082"/>
                        <a:pt x="2283" y="1075"/>
                        <a:pt x="2286" y="1067"/>
                      </a:cubicBezTo>
                      <a:cubicBezTo>
                        <a:pt x="2288" y="1060"/>
                        <a:pt x="2287" y="1053"/>
                        <a:pt x="2283" y="1046"/>
                      </a:cubicBezTo>
                      <a:cubicBezTo>
                        <a:pt x="2279" y="1039"/>
                        <a:pt x="2273" y="1034"/>
                        <a:pt x="2265" y="1034"/>
                      </a:cubicBezTo>
                      <a:cubicBezTo>
                        <a:pt x="2259" y="1035"/>
                        <a:pt x="2254" y="1037"/>
                        <a:pt x="2251" y="1041"/>
                      </a:cubicBezTo>
                      <a:cubicBezTo>
                        <a:pt x="2252" y="1041"/>
                        <a:pt x="2252" y="1041"/>
                        <a:pt x="2252" y="1041"/>
                      </a:cubicBezTo>
                      <a:cubicBezTo>
                        <a:pt x="2259" y="1034"/>
                        <a:pt x="2269" y="1041"/>
                        <a:pt x="2263" y="1048"/>
                      </a:cubicBezTo>
                      <a:cubicBezTo>
                        <a:pt x="2260" y="1051"/>
                        <a:pt x="2251" y="1051"/>
                        <a:pt x="2252" y="1062"/>
                      </a:cubicBezTo>
                      <a:cubicBezTo>
                        <a:pt x="2250" y="1059"/>
                        <a:pt x="2248" y="1055"/>
                        <a:pt x="2248" y="1051"/>
                      </a:cubicBezTo>
                      <a:cubicBezTo>
                        <a:pt x="2248" y="1050"/>
                        <a:pt x="2248" y="1048"/>
                        <a:pt x="2248" y="1047"/>
                      </a:cubicBezTo>
                      <a:cubicBezTo>
                        <a:pt x="2250" y="1039"/>
                        <a:pt x="2257" y="1034"/>
                        <a:pt x="2265" y="1033"/>
                      </a:cubicBezTo>
                      <a:cubicBezTo>
                        <a:pt x="2274" y="1033"/>
                        <a:pt x="2280" y="1038"/>
                        <a:pt x="2284" y="1045"/>
                      </a:cubicBezTo>
                      <a:cubicBezTo>
                        <a:pt x="2288" y="1052"/>
                        <a:pt x="2289" y="1060"/>
                        <a:pt x="2287" y="1068"/>
                      </a:cubicBezTo>
                      <a:cubicBezTo>
                        <a:pt x="2285" y="1076"/>
                        <a:pt x="2280" y="1083"/>
                        <a:pt x="2273" y="1088"/>
                      </a:cubicBezTo>
                      <a:cubicBezTo>
                        <a:pt x="2266" y="1092"/>
                        <a:pt x="2259" y="1093"/>
                        <a:pt x="2251" y="1091"/>
                      </a:cubicBezTo>
                      <a:cubicBezTo>
                        <a:pt x="2245" y="1090"/>
                        <a:pt x="2240" y="1086"/>
                        <a:pt x="2236" y="1081"/>
                      </a:cubicBezTo>
                      <a:cubicBezTo>
                        <a:pt x="2233" y="1078"/>
                        <a:pt x="2232" y="1076"/>
                        <a:pt x="2231" y="1072"/>
                      </a:cubicBezTo>
                      <a:cubicBezTo>
                        <a:pt x="2231" y="1071"/>
                        <a:pt x="2231" y="1071"/>
                        <a:pt x="2231" y="1071"/>
                      </a:cubicBezTo>
                      <a:cubicBezTo>
                        <a:pt x="2231" y="1071"/>
                        <a:pt x="2230" y="1071"/>
                        <a:pt x="2230" y="1072"/>
                      </a:cubicBezTo>
                      <a:cubicBezTo>
                        <a:pt x="2230" y="1073"/>
                        <a:pt x="2230" y="1073"/>
                        <a:pt x="2230" y="1073"/>
                      </a:cubicBezTo>
                      <a:cubicBezTo>
                        <a:pt x="2228" y="1078"/>
                        <a:pt x="2226" y="1083"/>
                        <a:pt x="2223" y="1088"/>
                      </a:cubicBezTo>
                      <a:cubicBezTo>
                        <a:pt x="2216" y="1100"/>
                        <a:pt x="2204" y="1113"/>
                        <a:pt x="2189" y="1114"/>
                      </a:cubicBezTo>
                      <a:cubicBezTo>
                        <a:pt x="2183" y="1114"/>
                        <a:pt x="2177" y="1112"/>
                        <a:pt x="2172" y="1108"/>
                      </a:cubicBezTo>
                      <a:cubicBezTo>
                        <a:pt x="2171" y="1107"/>
                        <a:pt x="2171" y="1107"/>
                        <a:pt x="2171" y="1107"/>
                      </a:cubicBezTo>
                      <a:cubicBezTo>
                        <a:pt x="2166" y="1102"/>
                        <a:pt x="2163" y="1096"/>
                        <a:pt x="2162" y="1088"/>
                      </a:cubicBezTo>
                      <a:cubicBezTo>
                        <a:pt x="2161" y="1081"/>
                        <a:pt x="2163" y="1075"/>
                        <a:pt x="2167" y="1069"/>
                      </a:cubicBezTo>
                      <a:cubicBezTo>
                        <a:pt x="2172" y="1064"/>
                        <a:pt x="2178" y="1060"/>
                        <a:pt x="2186" y="1061"/>
                      </a:cubicBezTo>
                      <a:cubicBezTo>
                        <a:pt x="2191" y="1061"/>
                        <a:pt x="2195" y="1063"/>
                        <a:pt x="2197" y="1068"/>
                      </a:cubicBezTo>
                      <a:cubicBezTo>
                        <a:pt x="2200" y="1072"/>
                        <a:pt x="2201" y="1078"/>
                        <a:pt x="2199" y="1083"/>
                      </a:cubicBezTo>
                      <a:cubicBezTo>
                        <a:pt x="2198" y="1086"/>
                        <a:pt x="2197" y="1088"/>
                        <a:pt x="2194" y="1089"/>
                      </a:cubicBezTo>
                      <a:cubicBezTo>
                        <a:pt x="2196" y="1088"/>
                        <a:pt x="2198" y="1086"/>
                        <a:pt x="2199" y="1083"/>
                      </a:cubicBezTo>
                      <a:cubicBezTo>
                        <a:pt x="2201" y="1078"/>
                        <a:pt x="2200" y="1073"/>
                        <a:pt x="2197" y="1068"/>
                      </a:cubicBezTo>
                      <a:cubicBezTo>
                        <a:pt x="2194" y="1064"/>
                        <a:pt x="2191" y="1062"/>
                        <a:pt x="2186" y="1062"/>
                      </a:cubicBezTo>
                      <a:cubicBezTo>
                        <a:pt x="2179" y="1061"/>
                        <a:pt x="2173" y="1065"/>
                        <a:pt x="2168" y="1070"/>
                      </a:cubicBezTo>
                      <a:cubicBezTo>
                        <a:pt x="2165" y="1076"/>
                        <a:pt x="2163" y="1082"/>
                        <a:pt x="2164" y="1088"/>
                      </a:cubicBezTo>
                      <a:cubicBezTo>
                        <a:pt x="2165" y="1096"/>
                        <a:pt x="2168" y="1101"/>
                        <a:pt x="2174" y="1106"/>
                      </a:cubicBezTo>
                      <a:cubicBezTo>
                        <a:pt x="2179" y="1110"/>
                        <a:pt x="2183" y="1111"/>
                        <a:pt x="2189" y="1111"/>
                      </a:cubicBezTo>
                      <a:cubicBezTo>
                        <a:pt x="2203" y="1110"/>
                        <a:pt x="2215" y="1095"/>
                        <a:pt x="2221" y="1083"/>
                      </a:cubicBezTo>
                      <a:cubicBezTo>
                        <a:pt x="2224" y="1077"/>
                        <a:pt x="2226" y="1070"/>
                        <a:pt x="2229" y="1062"/>
                      </a:cubicBezTo>
                      <a:cubicBezTo>
                        <a:pt x="2228" y="1063"/>
                        <a:pt x="2227" y="1064"/>
                        <a:pt x="2226" y="1065"/>
                      </a:cubicBezTo>
                      <a:cubicBezTo>
                        <a:pt x="2221" y="1069"/>
                        <a:pt x="2213" y="1070"/>
                        <a:pt x="2208" y="1067"/>
                      </a:cubicBezTo>
                      <a:cubicBezTo>
                        <a:pt x="2202" y="1063"/>
                        <a:pt x="2199" y="1056"/>
                        <a:pt x="2204" y="1050"/>
                      </a:cubicBezTo>
                      <a:cubicBezTo>
                        <a:pt x="2207" y="1047"/>
                        <a:pt x="2211" y="1046"/>
                        <a:pt x="2215" y="1047"/>
                      </a:cubicBezTo>
                      <a:cubicBezTo>
                        <a:pt x="2222" y="1050"/>
                        <a:pt x="2220" y="1059"/>
                        <a:pt x="2215" y="1059"/>
                      </a:cubicBezTo>
                      <a:cubicBezTo>
                        <a:pt x="2217" y="1058"/>
                        <a:pt x="2218" y="1055"/>
                        <a:pt x="2217" y="1053"/>
                      </a:cubicBezTo>
                      <a:cubicBezTo>
                        <a:pt x="2215" y="1050"/>
                        <a:pt x="2211" y="1049"/>
                        <a:pt x="2208" y="1051"/>
                      </a:cubicBezTo>
                      <a:cubicBezTo>
                        <a:pt x="2206" y="1053"/>
                        <a:pt x="2205" y="1056"/>
                        <a:pt x="2205" y="1058"/>
                      </a:cubicBezTo>
                      <a:cubicBezTo>
                        <a:pt x="2206" y="1064"/>
                        <a:pt x="2212" y="1066"/>
                        <a:pt x="2217" y="1066"/>
                      </a:cubicBezTo>
                      <a:cubicBezTo>
                        <a:pt x="2221" y="1065"/>
                        <a:pt x="2224" y="1063"/>
                        <a:pt x="2227" y="1060"/>
                      </a:cubicBezTo>
                      <a:cubicBezTo>
                        <a:pt x="2237" y="1050"/>
                        <a:pt x="2244" y="1009"/>
                        <a:pt x="2242" y="995"/>
                      </a:cubicBezTo>
                      <a:cubicBezTo>
                        <a:pt x="2239" y="1009"/>
                        <a:pt x="2232" y="1022"/>
                        <a:pt x="2220" y="1033"/>
                      </a:cubicBezTo>
                      <a:cubicBezTo>
                        <a:pt x="2194" y="1057"/>
                        <a:pt x="2146" y="1066"/>
                        <a:pt x="2122" y="1035"/>
                      </a:cubicBezTo>
                      <a:cubicBezTo>
                        <a:pt x="2115" y="1025"/>
                        <a:pt x="2113" y="1010"/>
                        <a:pt x="2121" y="1000"/>
                      </a:cubicBezTo>
                      <a:cubicBezTo>
                        <a:pt x="2128" y="992"/>
                        <a:pt x="2138" y="989"/>
                        <a:pt x="2148" y="994"/>
                      </a:cubicBezTo>
                      <a:cubicBezTo>
                        <a:pt x="2156" y="999"/>
                        <a:pt x="2160" y="1008"/>
                        <a:pt x="2158" y="1018"/>
                      </a:cubicBezTo>
                      <a:cubicBezTo>
                        <a:pt x="2156" y="1024"/>
                        <a:pt x="2152" y="1028"/>
                        <a:pt x="2147" y="1030"/>
                      </a:cubicBezTo>
                      <a:cubicBezTo>
                        <a:pt x="2144" y="1031"/>
                        <a:pt x="2143" y="1031"/>
                        <a:pt x="2140" y="1031"/>
                      </a:cubicBezTo>
                      <a:cubicBezTo>
                        <a:pt x="2135" y="1031"/>
                        <a:pt x="2130" y="1029"/>
                        <a:pt x="2127" y="1024"/>
                      </a:cubicBezTo>
                      <a:cubicBezTo>
                        <a:pt x="2122" y="1017"/>
                        <a:pt x="2124" y="1007"/>
                        <a:pt x="2132" y="1002"/>
                      </a:cubicBezTo>
                      <a:cubicBezTo>
                        <a:pt x="2139" y="998"/>
                        <a:pt x="2149" y="1000"/>
                        <a:pt x="2154" y="1007"/>
                      </a:cubicBezTo>
                      <a:cubicBezTo>
                        <a:pt x="2156" y="1011"/>
                        <a:pt x="2157" y="1016"/>
                        <a:pt x="2155" y="1020"/>
                      </a:cubicBezTo>
                      <a:cubicBezTo>
                        <a:pt x="2156" y="1019"/>
                        <a:pt x="2156" y="1018"/>
                        <a:pt x="2156" y="1018"/>
                      </a:cubicBezTo>
                      <a:cubicBezTo>
                        <a:pt x="2158" y="1009"/>
                        <a:pt x="2154" y="1001"/>
                        <a:pt x="2146" y="996"/>
                      </a:cubicBezTo>
                      <a:cubicBezTo>
                        <a:pt x="2138" y="992"/>
                        <a:pt x="2129" y="995"/>
                        <a:pt x="2124" y="1002"/>
                      </a:cubicBezTo>
                      <a:cubicBezTo>
                        <a:pt x="2117" y="1011"/>
                        <a:pt x="2119" y="1024"/>
                        <a:pt x="2126" y="1033"/>
                      </a:cubicBezTo>
                      <a:cubicBezTo>
                        <a:pt x="2148" y="1061"/>
                        <a:pt x="2193" y="1051"/>
                        <a:pt x="2217" y="1029"/>
                      </a:cubicBezTo>
                      <a:cubicBezTo>
                        <a:pt x="2239" y="1006"/>
                        <a:pt x="2243" y="976"/>
                        <a:pt x="2233" y="945"/>
                      </a:cubicBezTo>
                      <a:cubicBezTo>
                        <a:pt x="2212" y="884"/>
                        <a:pt x="2150" y="861"/>
                        <a:pt x="2090" y="859"/>
                      </a:cubicBezTo>
                      <a:cubicBezTo>
                        <a:pt x="2069" y="858"/>
                        <a:pt x="2051" y="860"/>
                        <a:pt x="2031" y="867"/>
                      </a:cubicBezTo>
                      <a:cubicBezTo>
                        <a:pt x="2010" y="874"/>
                        <a:pt x="1990" y="887"/>
                        <a:pt x="1981" y="903"/>
                      </a:cubicBezTo>
                      <a:cubicBezTo>
                        <a:pt x="1980" y="904"/>
                        <a:pt x="1980" y="904"/>
                        <a:pt x="1980" y="904"/>
                      </a:cubicBezTo>
                      <a:cubicBezTo>
                        <a:pt x="1988" y="893"/>
                        <a:pt x="2001" y="885"/>
                        <a:pt x="2012" y="881"/>
                      </a:cubicBezTo>
                      <a:cubicBezTo>
                        <a:pt x="2035" y="874"/>
                        <a:pt x="2070" y="879"/>
                        <a:pt x="2090" y="894"/>
                      </a:cubicBezTo>
                      <a:cubicBezTo>
                        <a:pt x="2088" y="895"/>
                        <a:pt x="2087" y="897"/>
                        <a:pt x="2087" y="898"/>
                      </a:cubicBezTo>
                      <a:cubicBezTo>
                        <a:pt x="2068" y="883"/>
                        <a:pt x="2036" y="879"/>
                        <a:pt x="2013" y="885"/>
                      </a:cubicBezTo>
                      <a:cubicBezTo>
                        <a:pt x="1998" y="889"/>
                        <a:pt x="1980" y="901"/>
                        <a:pt x="1977" y="918"/>
                      </a:cubicBezTo>
                      <a:cubicBezTo>
                        <a:pt x="1977" y="923"/>
                        <a:pt x="1978" y="927"/>
                        <a:pt x="1980" y="932"/>
                      </a:cubicBezTo>
                      <a:cubicBezTo>
                        <a:pt x="1982" y="936"/>
                        <a:pt x="1986" y="939"/>
                        <a:pt x="1991" y="941"/>
                      </a:cubicBezTo>
                      <a:cubicBezTo>
                        <a:pt x="1995" y="942"/>
                        <a:pt x="1999" y="942"/>
                        <a:pt x="2003" y="940"/>
                      </a:cubicBezTo>
                      <a:cubicBezTo>
                        <a:pt x="2007" y="937"/>
                        <a:pt x="2009" y="934"/>
                        <a:pt x="2010" y="930"/>
                      </a:cubicBezTo>
                      <a:cubicBezTo>
                        <a:pt x="2011" y="926"/>
                        <a:pt x="2010" y="922"/>
                        <a:pt x="2007" y="920"/>
                      </a:cubicBezTo>
                      <a:cubicBezTo>
                        <a:pt x="2006" y="919"/>
                        <a:pt x="2004" y="918"/>
                        <a:pt x="2003" y="918"/>
                      </a:cubicBezTo>
                      <a:cubicBezTo>
                        <a:pt x="2001" y="918"/>
                        <a:pt x="1999" y="918"/>
                        <a:pt x="1998" y="919"/>
                      </a:cubicBezTo>
                      <a:cubicBezTo>
                        <a:pt x="1997" y="920"/>
                        <a:pt x="1996" y="921"/>
                        <a:pt x="1996" y="922"/>
                      </a:cubicBezTo>
                      <a:cubicBezTo>
                        <a:pt x="1995" y="924"/>
                        <a:pt x="1996" y="925"/>
                        <a:pt x="1996" y="925"/>
                      </a:cubicBezTo>
                      <a:cubicBezTo>
                        <a:pt x="1995" y="925"/>
                        <a:pt x="1995" y="924"/>
                        <a:pt x="1995" y="922"/>
                      </a:cubicBezTo>
                      <a:cubicBezTo>
                        <a:pt x="1996" y="921"/>
                        <a:pt x="1997" y="920"/>
                        <a:pt x="1998" y="919"/>
                      </a:cubicBezTo>
                      <a:cubicBezTo>
                        <a:pt x="1999" y="918"/>
                        <a:pt x="2001" y="917"/>
                        <a:pt x="2003" y="917"/>
                      </a:cubicBezTo>
                      <a:cubicBezTo>
                        <a:pt x="2004" y="918"/>
                        <a:pt x="2006" y="918"/>
                        <a:pt x="2007" y="919"/>
                      </a:cubicBezTo>
                      <a:cubicBezTo>
                        <a:pt x="2011" y="922"/>
                        <a:pt x="2012" y="926"/>
                        <a:pt x="2011" y="930"/>
                      </a:cubicBezTo>
                      <a:cubicBezTo>
                        <a:pt x="2010" y="935"/>
                        <a:pt x="2008" y="938"/>
                        <a:pt x="2003" y="940"/>
                      </a:cubicBezTo>
                      <a:cubicBezTo>
                        <a:pt x="1999" y="943"/>
                        <a:pt x="1995" y="943"/>
                        <a:pt x="1990" y="942"/>
                      </a:cubicBezTo>
                      <a:cubicBezTo>
                        <a:pt x="1985" y="940"/>
                        <a:pt x="1981" y="937"/>
                        <a:pt x="1978" y="932"/>
                      </a:cubicBezTo>
                      <a:cubicBezTo>
                        <a:pt x="1977" y="929"/>
                        <a:pt x="1976" y="927"/>
                        <a:pt x="1975" y="924"/>
                      </a:cubicBezTo>
                      <a:cubicBezTo>
                        <a:pt x="1975" y="926"/>
                        <a:pt x="1975" y="928"/>
                        <a:pt x="1976" y="931"/>
                      </a:cubicBezTo>
                      <a:cubicBezTo>
                        <a:pt x="1978" y="944"/>
                        <a:pt x="1984" y="954"/>
                        <a:pt x="1993" y="964"/>
                      </a:cubicBezTo>
                      <a:cubicBezTo>
                        <a:pt x="2005" y="977"/>
                        <a:pt x="2015" y="982"/>
                        <a:pt x="2030" y="989"/>
                      </a:cubicBezTo>
                      <a:cubicBezTo>
                        <a:pt x="2058" y="1000"/>
                        <a:pt x="2092" y="1007"/>
                        <a:pt x="2108" y="1035"/>
                      </a:cubicBezTo>
                      <a:cubicBezTo>
                        <a:pt x="2111" y="1039"/>
                        <a:pt x="2112" y="1043"/>
                        <a:pt x="2114" y="1048"/>
                      </a:cubicBezTo>
                      <a:cubicBezTo>
                        <a:pt x="2115" y="1052"/>
                        <a:pt x="2115" y="1059"/>
                        <a:pt x="2117" y="1064"/>
                      </a:cubicBezTo>
                      <a:cubicBezTo>
                        <a:pt x="2120" y="1077"/>
                        <a:pt x="2131" y="1080"/>
                        <a:pt x="2138" y="1076"/>
                      </a:cubicBezTo>
                      <a:cubicBezTo>
                        <a:pt x="2141" y="1074"/>
                        <a:pt x="2143" y="1071"/>
                        <a:pt x="2143" y="1068"/>
                      </a:cubicBezTo>
                      <a:cubicBezTo>
                        <a:pt x="2143" y="1065"/>
                        <a:pt x="2142" y="1063"/>
                        <a:pt x="2139" y="1061"/>
                      </a:cubicBezTo>
                      <a:cubicBezTo>
                        <a:pt x="2136" y="1060"/>
                        <a:pt x="2132" y="1061"/>
                        <a:pt x="2131" y="1064"/>
                      </a:cubicBezTo>
                      <a:cubicBezTo>
                        <a:pt x="2130" y="1066"/>
                        <a:pt x="2131" y="1069"/>
                        <a:pt x="2133" y="1070"/>
                      </a:cubicBezTo>
                      <a:cubicBezTo>
                        <a:pt x="2131" y="1070"/>
                        <a:pt x="2129" y="1066"/>
                        <a:pt x="2129" y="1064"/>
                      </a:cubicBezTo>
                      <a:cubicBezTo>
                        <a:pt x="2130" y="1062"/>
                        <a:pt x="2132" y="1059"/>
                        <a:pt x="2134" y="1059"/>
                      </a:cubicBezTo>
                      <a:cubicBezTo>
                        <a:pt x="2142" y="1056"/>
                        <a:pt x="2148" y="1065"/>
                        <a:pt x="2145" y="1071"/>
                      </a:cubicBezTo>
                      <a:cubicBezTo>
                        <a:pt x="2144" y="1076"/>
                        <a:pt x="2140" y="1079"/>
                        <a:pt x="2135" y="1080"/>
                      </a:cubicBezTo>
                      <a:cubicBezTo>
                        <a:pt x="2128" y="1082"/>
                        <a:pt x="2120" y="1077"/>
                        <a:pt x="2116" y="1069"/>
                      </a:cubicBezTo>
                      <a:cubicBezTo>
                        <a:pt x="2117" y="1072"/>
                        <a:pt x="2117" y="1075"/>
                        <a:pt x="2117" y="1078"/>
                      </a:cubicBezTo>
                      <a:cubicBezTo>
                        <a:pt x="2118" y="1082"/>
                        <a:pt x="2122" y="1088"/>
                        <a:pt x="2128" y="1090"/>
                      </a:cubicBezTo>
                      <a:cubicBezTo>
                        <a:pt x="2137" y="1093"/>
                        <a:pt x="2147" y="1087"/>
                        <a:pt x="2151" y="1078"/>
                      </a:cubicBezTo>
                      <a:cubicBezTo>
                        <a:pt x="2153" y="1072"/>
                        <a:pt x="2154" y="1066"/>
                        <a:pt x="2161" y="1062"/>
                      </a:cubicBezTo>
                      <a:cubicBezTo>
                        <a:pt x="2166" y="1058"/>
                        <a:pt x="2173" y="1057"/>
                        <a:pt x="2179" y="1060"/>
                      </a:cubicBezTo>
                      <a:cubicBezTo>
                        <a:pt x="2160" y="1062"/>
                        <a:pt x="2163" y="1076"/>
                        <a:pt x="2156" y="1087"/>
                      </a:cubicBezTo>
                      <a:cubicBezTo>
                        <a:pt x="2151" y="1094"/>
                        <a:pt x="2144" y="1099"/>
                        <a:pt x="2136" y="1098"/>
                      </a:cubicBezTo>
                      <a:cubicBezTo>
                        <a:pt x="2129" y="1098"/>
                        <a:pt x="2119" y="1092"/>
                        <a:pt x="2117" y="1081"/>
                      </a:cubicBezTo>
                      <a:cubicBezTo>
                        <a:pt x="2117" y="1082"/>
                        <a:pt x="2117" y="1083"/>
                        <a:pt x="2117" y="1084"/>
                      </a:cubicBezTo>
                      <a:cubicBezTo>
                        <a:pt x="2115" y="1100"/>
                        <a:pt x="2107" y="1112"/>
                        <a:pt x="2092" y="1119"/>
                      </a:cubicBezTo>
                      <a:cubicBezTo>
                        <a:pt x="2089" y="1121"/>
                        <a:pt x="2086" y="1122"/>
                        <a:pt x="2084" y="1122"/>
                      </a:cubicBezTo>
                      <a:cubicBezTo>
                        <a:pt x="2084" y="1122"/>
                        <a:pt x="2083" y="1120"/>
                        <a:pt x="2083" y="1120"/>
                      </a:cubicBezTo>
                      <a:cubicBezTo>
                        <a:pt x="2086" y="1119"/>
                        <a:pt x="2088" y="1118"/>
                        <a:pt x="2091" y="1117"/>
                      </a:cubicBezTo>
                      <a:cubicBezTo>
                        <a:pt x="2106" y="1109"/>
                        <a:pt x="2112" y="1098"/>
                        <a:pt x="2113" y="1083"/>
                      </a:cubicBezTo>
                      <a:cubicBezTo>
                        <a:pt x="2113" y="1081"/>
                        <a:pt x="2113" y="1079"/>
                        <a:pt x="2114" y="1078"/>
                      </a:cubicBezTo>
                      <a:cubicBezTo>
                        <a:pt x="2112" y="1083"/>
                        <a:pt x="2109" y="1088"/>
                        <a:pt x="2104" y="1092"/>
                      </a:cubicBezTo>
                      <a:cubicBezTo>
                        <a:pt x="2101" y="1094"/>
                        <a:pt x="2099" y="1096"/>
                        <a:pt x="2095" y="1097"/>
                      </a:cubicBezTo>
                      <a:cubicBezTo>
                        <a:pt x="2091" y="1098"/>
                        <a:pt x="2088" y="1098"/>
                        <a:pt x="2085" y="1098"/>
                      </a:cubicBezTo>
                      <a:cubicBezTo>
                        <a:pt x="2076" y="1096"/>
                        <a:pt x="2069" y="1089"/>
                        <a:pt x="2071" y="1079"/>
                      </a:cubicBezTo>
                      <a:cubicBezTo>
                        <a:pt x="2072" y="1076"/>
                        <a:pt x="2075" y="1073"/>
                        <a:pt x="2078" y="1071"/>
                      </a:cubicBezTo>
                      <a:cubicBezTo>
                        <a:pt x="2080" y="1070"/>
                        <a:pt x="2081" y="1069"/>
                        <a:pt x="2083" y="1069"/>
                      </a:cubicBezTo>
                      <a:cubicBezTo>
                        <a:pt x="2086" y="1069"/>
                        <a:pt x="2089" y="1070"/>
                        <a:pt x="2092" y="1072"/>
                      </a:cubicBezTo>
                      <a:cubicBezTo>
                        <a:pt x="2093" y="1074"/>
                        <a:pt x="2094" y="1075"/>
                        <a:pt x="2094" y="1076"/>
                      </a:cubicBezTo>
                      <a:cubicBezTo>
                        <a:pt x="2095" y="1077"/>
                        <a:pt x="2095" y="1078"/>
                        <a:pt x="2095" y="1079"/>
                      </a:cubicBezTo>
                      <a:cubicBezTo>
                        <a:pt x="2095" y="1082"/>
                        <a:pt x="2094" y="1084"/>
                        <a:pt x="2091" y="1086"/>
                      </a:cubicBezTo>
                      <a:cubicBezTo>
                        <a:pt x="2090" y="1086"/>
                        <a:pt x="2088" y="1087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7" y="1085"/>
                        <a:pt x="2087" y="1085"/>
                        <a:pt x="2087" y="1085"/>
                      </a:cubicBezTo>
                      <a:cubicBezTo>
                        <a:pt x="2088" y="1086"/>
                        <a:pt x="2089" y="1086"/>
                        <a:pt x="2091" y="1085"/>
                      </a:cubicBezTo>
                      <a:cubicBezTo>
                        <a:pt x="2093" y="1084"/>
                        <a:pt x="2094" y="1082"/>
                        <a:pt x="2094" y="1080"/>
                      </a:cubicBezTo>
                      <a:cubicBezTo>
                        <a:pt x="2094" y="1079"/>
                        <a:pt x="2094" y="1078"/>
                        <a:pt x="2093" y="1077"/>
                      </a:cubicBezTo>
                      <a:cubicBezTo>
                        <a:pt x="2093" y="1075"/>
                        <a:pt x="2092" y="1074"/>
                        <a:pt x="2091" y="1073"/>
                      </a:cubicBezTo>
                      <a:cubicBezTo>
                        <a:pt x="2089" y="1072"/>
                        <a:pt x="2086" y="1071"/>
                        <a:pt x="2083" y="1071"/>
                      </a:cubicBezTo>
                      <a:cubicBezTo>
                        <a:pt x="2082" y="1071"/>
                        <a:pt x="2080" y="1072"/>
                        <a:pt x="2079" y="1073"/>
                      </a:cubicBezTo>
                      <a:cubicBezTo>
                        <a:pt x="2076" y="1074"/>
                        <a:pt x="2075" y="1077"/>
                        <a:pt x="2074" y="1080"/>
                      </a:cubicBezTo>
                      <a:cubicBezTo>
                        <a:pt x="2072" y="1088"/>
                        <a:pt x="2078" y="1094"/>
                        <a:pt x="2085" y="1095"/>
                      </a:cubicBezTo>
                      <a:cubicBezTo>
                        <a:pt x="2088" y="1095"/>
                        <a:pt x="2091" y="1095"/>
                        <a:pt x="2094" y="1094"/>
                      </a:cubicBezTo>
                      <a:cubicBezTo>
                        <a:pt x="2097" y="1093"/>
                        <a:pt x="2099" y="1091"/>
                        <a:pt x="2102" y="1089"/>
                      </a:cubicBezTo>
                      <a:cubicBezTo>
                        <a:pt x="2104" y="1087"/>
                        <a:pt x="2106" y="1084"/>
                        <a:pt x="2108" y="1081"/>
                      </a:cubicBezTo>
                      <a:cubicBezTo>
                        <a:pt x="2110" y="1077"/>
                        <a:pt x="2111" y="1071"/>
                        <a:pt x="2111" y="1066"/>
                      </a:cubicBezTo>
                      <a:cubicBezTo>
                        <a:pt x="2112" y="1056"/>
                        <a:pt x="2109" y="1045"/>
                        <a:pt x="2104" y="1037"/>
                      </a:cubicBezTo>
                      <a:cubicBezTo>
                        <a:pt x="2091" y="1014"/>
                        <a:pt x="2062" y="1006"/>
                        <a:pt x="2038" y="997"/>
                      </a:cubicBezTo>
                      <a:cubicBezTo>
                        <a:pt x="2042" y="999"/>
                        <a:pt x="2046" y="1001"/>
                        <a:pt x="2050" y="1003"/>
                      </a:cubicBezTo>
                      <a:cubicBezTo>
                        <a:pt x="2062" y="1011"/>
                        <a:pt x="2070" y="1029"/>
                        <a:pt x="2063" y="1042"/>
                      </a:cubicBezTo>
                      <a:cubicBezTo>
                        <a:pt x="2059" y="1051"/>
                        <a:pt x="2051" y="1057"/>
                        <a:pt x="2053" y="1067"/>
                      </a:cubicBezTo>
                      <a:cubicBezTo>
                        <a:pt x="2045" y="1067"/>
                        <a:pt x="2038" y="1056"/>
                        <a:pt x="2040" y="1045"/>
                      </a:cubicBezTo>
                      <a:cubicBezTo>
                        <a:pt x="2043" y="1032"/>
                        <a:pt x="2055" y="1019"/>
                        <a:pt x="2045" y="1007"/>
                      </a:cubicBezTo>
                      <a:cubicBezTo>
                        <a:pt x="2040" y="1000"/>
                        <a:pt x="2031" y="997"/>
                        <a:pt x="2029" y="993"/>
                      </a:cubicBezTo>
                      <a:cubicBezTo>
                        <a:pt x="2030" y="994"/>
                        <a:pt x="2030" y="994"/>
                        <a:pt x="2030" y="994"/>
                      </a:cubicBezTo>
                      <a:cubicBezTo>
                        <a:pt x="2030" y="994"/>
                        <a:pt x="2029" y="993"/>
                        <a:pt x="2028" y="993"/>
                      </a:cubicBezTo>
                      <a:cubicBezTo>
                        <a:pt x="2013" y="986"/>
                        <a:pt x="2002" y="980"/>
                        <a:pt x="1991" y="967"/>
                      </a:cubicBezTo>
                      <a:cubicBezTo>
                        <a:pt x="1982" y="956"/>
                        <a:pt x="1975" y="946"/>
                        <a:pt x="1973" y="931"/>
                      </a:cubicBezTo>
                      <a:cubicBezTo>
                        <a:pt x="1973" y="921"/>
                        <a:pt x="1975" y="911"/>
                        <a:pt x="1979" y="902"/>
                      </a:cubicBezTo>
                      <a:cubicBezTo>
                        <a:pt x="1989" y="885"/>
                        <a:pt x="2009" y="872"/>
                        <a:pt x="2030" y="864"/>
                      </a:cubicBezTo>
                      <a:cubicBezTo>
                        <a:pt x="2038" y="861"/>
                        <a:pt x="2046" y="859"/>
                        <a:pt x="2055" y="857"/>
                      </a:cubicBezTo>
                      <a:cubicBezTo>
                        <a:pt x="2070" y="854"/>
                        <a:pt x="2085" y="856"/>
                        <a:pt x="2100" y="850"/>
                      </a:cubicBezTo>
                      <a:cubicBezTo>
                        <a:pt x="2106" y="847"/>
                        <a:pt x="2114" y="842"/>
                        <a:pt x="2116" y="835"/>
                      </a:cubicBezTo>
                      <a:cubicBezTo>
                        <a:pt x="2118" y="831"/>
                        <a:pt x="2118" y="825"/>
                        <a:pt x="2113" y="823"/>
                      </a:cubicBezTo>
                      <a:cubicBezTo>
                        <a:pt x="2111" y="822"/>
                        <a:pt x="2110" y="823"/>
                        <a:pt x="2109" y="824"/>
                      </a:cubicBezTo>
                      <a:cubicBezTo>
                        <a:pt x="2108" y="825"/>
                        <a:pt x="2108" y="827"/>
                        <a:pt x="2109" y="828"/>
                      </a:cubicBezTo>
                      <a:cubicBezTo>
                        <a:pt x="2109" y="829"/>
                        <a:pt x="2110" y="829"/>
                        <a:pt x="2111" y="829"/>
                      </a:cubicBezTo>
                      <a:cubicBezTo>
                        <a:pt x="2113" y="829"/>
                        <a:pt x="2114" y="828"/>
                        <a:pt x="2113" y="826"/>
                      </a:cubicBezTo>
                      <a:cubicBezTo>
                        <a:pt x="2113" y="826"/>
                        <a:pt x="2112" y="825"/>
                        <a:pt x="2111" y="825"/>
                      </a:cubicBezTo>
                      <a:cubicBezTo>
                        <a:pt x="2112" y="824"/>
                        <a:pt x="2113" y="825"/>
                        <a:pt x="2114" y="825"/>
                      </a:cubicBezTo>
                      <a:cubicBezTo>
                        <a:pt x="2115" y="827"/>
                        <a:pt x="2115" y="828"/>
                        <a:pt x="2114" y="830"/>
                      </a:cubicBezTo>
                      <a:cubicBezTo>
                        <a:pt x="2113" y="832"/>
                        <a:pt x="2110" y="833"/>
                        <a:pt x="2107" y="831"/>
                      </a:cubicBezTo>
                      <a:cubicBezTo>
                        <a:pt x="2106" y="830"/>
                        <a:pt x="2104" y="828"/>
                        <a:pt x="2104" y="826"/>
                      </a:cubicBezTo>
                      <a:cubicBezTo>
                        <a:pt x="2104" y="824"/>
                        <a:pt x="2105" y="822"/>
                        <a:pt x="2106" y="821"/>
                      </a:cubicBezTo>
                      <a:cubicBezTo>
                        <a:pt x="2108" y="819"/>
                        <a:pt x="2111" y="819"/>
                        <a:pt x="2113" y="820"/>
                      </a:cubicBezTo>
                      <a:cubicBezTo>
                        <a:pt x="2118" y="822"/>
                        <a:pt x="2119" y="827"/>
                        <a:pt x="2119" y="832"/>
                      </a:cubicBezTo>
                      <a:cubicBezTo>
                        <a:pt x="2118" y="835"/>
                        <a:pt x="2117" y="837"/>
                        <a:pt x="2116" y="839"/>
                      </a:cubicBezTo>
                      <a:cubicBezTo>
                        <a:pt x="2123" y="831"/>
                        <a:pt x="2125" y="822"/>
                        <a:pt x="2123" y="813"/>
                      </a:cubicBezTo>
                      <a:cubicBezTo>
                        <a:pt x="2121" y="807"/>
                        <a:pt x="2118" y="802"/>
                        <a:pt x="2113" y="799"/>
                      </a:cubicBezTo>
                      <a:cubicBezTo>
                        <a:pt x="2113" y="799"/>
                        <a:pt x="2113" y="799"/>
                        <a:pt x="2113" y="799"/>
                      </a:cubicBezTo>
                      <a:cubicBezTo>
                        <a:pt x="2117" y="803"/>
                        <a:pt x="2118" y="810"/>
                        <a:pt x="2110" y="812"/>
                      </a:cubicBezTo>
                      <a:cubicBezTo>
                        <a:pt x="2105" y="815"/>
                        <a:pt x="2094" y="810"/>
                        <a:pt x="2088" y="824"/>
                      </a:cubicBezTo>
                      <a:close/>
                      <a:moveTo>
                        <a:pt x="2385" y="615"/>
                      </a:moveTo>
                      <a:cubicBezTo>
                        <a:pt x="2357" y="620"/>
                        <a:pt x="2345" y="641"/>
                        <a:pt x="2333" y="647"/>
                      </a:cubicBezTo>
                      <a:cubicBezTo>
                        <a:pt x="2320" y="654"/>
                        <a:pt x="2312" y="639"/>
                        <a:pt x="2324" y="628"/>
                      </a:cubicBezTo>
                      <a:cubicBezTo>
                        <a:pt x="2337" y="616"/>
                        <a:pt x="2363" y="612"/>
                        <a:pt x="2385" y="615"/>
                      </a:cubicBezTo>
                      <a:close/>
                      <a:moveTo>
                        <a:pt x="2254" y="552"/>
                      </a:moveTo>
                      <a:cubicBezTo>
                        <a:pt x="2246" y="543"/>
                        <a:pt x="2240" y="516"/>
                        <a:pt x="2246" y="501"/>
                      </a:cubicBezTo>
                      <a:cubicBezTo>
                        <a:pt x="2253" y="486"/>
                        <a:pt x="2266" y="488"/>
                        <a:pt x="2262" y="506"/>
                      </a:cubicBezTo>
                      <a:cubicBezTo>
                        <a:pt x="2259" y="519"/>
                        <a:pt x="2248" y="539"/>
                        <a:pt x="2254" y="552"/>
                      </a:cubicBezTo>
                      <a:close/>
                      <a:moveTo>
                        <a:pt x="2246" y="689"/>
                      </a:moveTo>
                      <a:cubicBezTo>
                        <a:pt x="2248" y="690"/>
                        <a:pt x="2250" y="689"/>
                        <a:pt x="2250" y="687"/>
                      </a:cubicBezTo>
                      <a:cubicBezTo>
                        <a:pt x="2251" y="685"/>
                        <a:pt x="2250" y="682"/>
                        <a:pt x="2248" y="682"/>
                      </a:cubicBezTo>
                      <a:cubicBezTo>
                        <a:pt x="2246" y="681"/>
                        <a:pt x="2244" y="682"/>
                        <a:pt x="2243" y="684"/>
                      </a:cubicBezTo>
                      <a:cubicBezTo>
                        <a:pt x="2243" y="686"/>
                        <a:pt x="2244" y="688"/>
                        <a:pt x="2246" y="689"/>
                      </a:cubicBezTo>
                      <a:close/>
                      <a:moveTo>
                        <a:pt x="2266" y="627"/>
                      </a:moveTo>
                      <a:cubicBezTo>
                        <a:pt x="2274" y="633"/>
                        <a:pt x="2265" y="642"/>
                        <a:pt x="2263" y="646"/>
                      </a:cubicBezTo>
                      <a:cubicBezTo>
                        <a:pt x="2261" y="649"/>
                        <a:pt x="2260" y="651"/>
                        <a:pt x="2261" y="654"/>
                      </a:cubicBezTo>
                      <a:cubicBezTo>
                        <a:pt x="2258" y="651"/>
                        <a:pt x="2254" y="643"/>
                        <a:pt x="2253" y="639"/>
                      </a:cubicBezTo>
                      <a:cubicBezTo>
                        <a:pt x="2252" y="632"/>
                        <a:pt x="2256" y="626"/>
                        <a:pt x="2263" y="626"/>
                      </a:cubicBezTo>
                      <a:cubicBezTo>
                        <a:pt x="2261" y="628"/>
                        <a:pt x="2259" y="633"/>
                        <a:pt x="2260" y="637"/>
                      </a:cubicBezTo>
                      <a:cubicBezTo>
                        <a:pt x="2260" y="635"/>
                        <a:pt x="2263" y="630"/>
                        <a:pt x="2266" y="627"/>
                      </a:cubicBezTo>
                      <a:close/>
                      <a:moveTo>
                        <a:pt x="2232" y="673"/>
                      </a:moveTo>
                      <a:cubicBezTo>
                        <a:pt x="2236" y="674"/>
                        <a:pt x="2240" y="672"/>
                        <a:pt x="2241" y="668"/>
                      </a:cubicBezTo>
                      <a:cubicBezTo>
                        <a:pt x="2243" y="664"/>
                        <a:pt x="2241" y="660"/>
                        <a:pt x="2237" y="659"/>
                      </a:cubicBezTo>
                      <a:cubicBezTo>
                        <a:pt x="2233" y="657"/>
                        <a:pt x="2228" y="659"/>
                        <a:pt x="2227" y="663"/>
                      </a:cubicBezTo>
                      <a:cubicBezTo>
                        <a:pt x="2226" y="667"/>
                        <a:pt x="2228" y="672"/>
                        <a:pt x="2232" y="673"/>
                      </a:cubicBezTo>
                      <a:close/>
                      <a:moveTo>
                        <a:pt x="2238" y="684"/>
                      </a:moveTo>
                      <a:cubicBezTo>
                        <a:pt x="2240" y="685"/>
                        <a:pt x="2243" y="683"/>
                        <a:pt x="2244" y="681"/>
                      </a:cubicBezTo>
                      <a:cubicBezTo>
                        <a:pt x="2245" y="678"/>
                        <a:pt x="2243" y="675"/>
                        <a:pt x="2241" y="674"/>
                      </a:cubicBezTo>
                      <a:cubicBezTo>
                        <a:pt x="2238" y="673"/>
                        <a:pt x="2235" y="675"/>
                        <a:pt x="2235" y="677"/>
                      </a:cubicBezTo>
                      <a:cubicBezTo>
                        <a:pt x="2234" y="680"/>
                        <a:pt x="2235" y="683"/>
                        <a:pt x="2238" y="684"/>
                      </a:cubicBezTo>
                      <a:close/>
                      <a:moveTo>
                        <a:pt x="2262" y="570"/>
                      </a:moveTo>
                      <a:cubicBezTo>
                        <a:pt x="2263" y="573"/>
                        <a:pt x="2266" y="575"/>
                        <a:pt x="2268" y="576"/>
                      </a:cubicBezTo>
                      <a:cubicBezTo>
                        <a:pt x="2272" y="577"/>
                        <a:pt x="2276" y="577"/>
                        <a:pt x="2279" y="573"/>
                      </a:cubicBezTo>
                      <a:cubicBezTo>
                        <a:pt x="2283" y="569"/>
                        <a:pt x="2282" y="563"/>
                        <a:pt x="2280" y="560"/>
                      </a:cubicBezTo>
                      <a:cubicBezTo>
                        <a:pt x="2275" y="554"/>
                        <a:pt x="2269" y="558"/>
                        <a:pt x="2265" y="557"/>
                      </a:cubicBezTo>
                      <a:cubicBezTo>
                        <a:pt x="2259" y="556"/>
                        <a:pt x="2255" y="550"/>
                        <a:pt x="2255" y="543"/>
                      </a:cubicBezTo>
                      <a:cubicBezTo>
                        <a:pt x="2255" y="535"/>
                        <a:pt x="2259" y="528"/>
                        <a:pt x="2266" y="525"/>
                      </a:cubicBezTo>
                      <a:cubicBezTo>
                        <a:pt x="2271" y="523"/>
                        <a:pt x="2276" y="524"/>
                        <a:pt x="2278" y="529"/>
                      </a:cubicBezTo>
                      <a:cubicBezTo>
                        <a:pt x="2274" y="527"/>
                        <a:pt x="2268" y="532"/>
                        <a:pt x="2270" y="538"/>
                      </a:cubicBezTo>
                      <a:cubicBezTo>
                        <a:pt x="2272" y="542"/>
                        <a:pt x="2278" y="546"/>
                        <a:pt x="2284" y="551"/>
                      </a:cubicBezTo>
                      <a:cubicBezTo>
                        <a:pt x="2290" y="556"/>
                        <a:pt x="2295" y="562"/>
                        <a:pt x="2297" y="568"/>
                      </a:cubicBezTo>
                      <a:cubicBezTo>
                        <a:pt x="2300" y="582"/>
                        <a:pt x="2290" y="595"/>
                        <a:pt x="2277" y="596"/>
                      </a:cubicBezTo>
                      <a:cubicBezTo>
                        <a:pt x="2269" y="596"/>
                        <a:pt x="2264" y="592"/>
                        <a:pt x="2258" y="588"/>
                      </a:cubicBezTo>
                      <a:cubicBezTo>
                        <a:pt x="2253" y="583"/>
                        <a:pt x="2242" y="567"/>
                        <a:pt x="2233" y="566"/>
                      </a:cubicBezTo>
                      <a:cubicBezTo>
                        <a:pt x="2226" y="566"/>
                        <a:pt x="2223" y="570"/>
                        <a:pt x="2223" y="575"/>
                      </a:cubicBezTo>
                      <a:cubicBezTo>
                        <a:pt x="2218" y="574"/>
                        <a:pt x="2216" y="566"/>
                        <a:pt x="2219" y="560"/>
                      </a:cubicBezTo>
                      <a:cubicBezTo>
                        <a:pt x="2225" y="550"/>
                        <a:pt x="2241" y="546"/>
                        <a:pt x="2252" y="555"/>
                      </a:cubicBezTo>
                      <a:cubicBezTo>
                        <a:pt x="2257" y="558"/>
                        <a:pt x="2259" y="563"/>
                        <a:pt x="2262" y="570"/>
                      </a:cubicBezTo>
                      <a:close/>
                      <a:moveTo>
                        <a:pt x="2301" y="445"/>
                      </a:moveTo>
                      <a:cubicBezTo>
                        <a:pt x="2303" y="445"/>
                        <a:pt x="2304" y="448"/>
                        <a:pt x="2304" y="450"/>
                      </a:cubicBezTo>
                      <a:cubicBezTo>
                        <a:pt x="2304" y="452"/>
                        <a:pt x="2301" y="454"/>
                        <a:pt x="2299" y="453"/>
                      </a:cubicBezTo>
                      <a:cubicBezTo>
                        <a:pt x="2297" y="453"/>
                        <a:pt x="2295" y="451"/>
                        <a:pt x="2296" y="448"/>
                      </a:cubicBezTo>
                      <a:cubicBezTo>
                        <a:pt x="2296" y="446"/>
                        <a:pt x="2298" y="445"/>
                        <a:pt x="2301" y="445"/>
                      </a:cubicBezTo>
                      <a:close/>
                      <a:moveTo>
                        <a:pt x="2309" y="445"/>
                      </a:moveTo>
                      <a:cubicBezTo>
                        <a:pt x="2311" y="445"/>
                        <a:pt x="2312" y="447"/>
                        <a:pt x="2311" y="448"/>
                      </a:cubicBezTo>
                      <a:cubicBezTo>
                        <a:pt x="2311" y="450"/>
                        <a:pt x="2309" y="451"/>
                        <a:pt x="2308" y="451"/>
                      </a:cubicBezTo>
                      <a:cubicBezTo>
                        <a:pt x="2306" y="451"/>
                        <a:pt x="2305" y="449"/>
                        <a:pt x="2305" y="447"/>
                      </a:cubicBezTo>
                      <a:cubicBezTo>
                        <a:pt x="2305" y="445"/>
                        <a:pt x="2307" y="444"/>
                        <a:pt x="2309" y="445"/>
                      </a:cubicBezTo>
                      <a:close/>
                      <a:moveTo>
                        <a:pt x="2292" y="450"/>
                      </a:moveTo>
                      <a:cubicBezTo>
                        <a:pt x="2295" y="451"/>
                        <a:pt x="2298" y="454"/>
                        <a:pt x="2297" y="458"/>
                      </a:cubicBezTo>
                      <a:cubicBezTo>
                        <a:pt x="2296" y="461"/>
                        <a:pt x="2293" y="464"/>
                        <a:pt x="2289" y="463"/>
                      </a:cubicBezTo>
                      <a:cubicBezTo>
                        <a:pt x="2286" y="462"/>
                        <a:pt x="2284" y="459"/>
                        <a:pt x="2284" y="455"/>
                      </a:cubicBezTo>
                      <a:cubicBezTo>
                        <a:pt x="2285" y="452"/>
                        <a:pt x="2288" y="450"/>
                        <a:pt x="2292" y="450"/>
                      </a:cubicBezTo>
                      <a:close/>
                      <a:moveTo>
                        <a:pt x="2264" y="570"/>
                      </a:moveTo>
                      <a:cubicBezTo>
                        <a:pt x="2267" y="574"/>
                        <a:pt x="2271" y="576"/>
                        <a:pt x="2275" y="574"/>
                      </a:cubicBezTo>
                      <a:cubicBezTo>
                        <a:pt x="2283" y="570"/>
                        <a:pt x="2280" y="560"/>
                        <a:pt x="2273" y="559"/>
                      </a:cubicBezTo>
                      <a:cubicBezTo>
                        <a:pt x="2268" y="557"/>
                        <a:pt x="2264" y="560"/>
                        <a:pt x="2258" y="556"/>
                      </a:cubicBezTo>
                      <a:cubicBezTo>
                        <a:pt x="2263" y="562"/>
                        <a:pt x="2261" y="565"/>
                        <a:pt x="2264" y="570"/>
                      </a:cubicBezTo>
                      <a:close/>
                      <a:moveTo>
                        <a:pt x="2290" y="593"/>
                      </a:moveTo>
                      <a:cubicBezTo>
                        <a:pt x="2297" y="590"/>
                        <a:pt x="2301" y="581"/>
                        <a:pt x="2300" y="575"/>
                      </a:cubicBezTo>
                      <a:cubicBezTo>
                        <a:pt x="2308" y="573"/>
                        <a:pt x="2318" y="586"/>
                        <a:pt x="2310" y="596"/>
                      </a:cubicBezTo>
                      <a:cubicBezTo>
                        <a:pt x="2304" y="601"/>
                        <a:pt x="2294" y="601"/>
                        <a:pt x="2290" y="593"/>
                      </a:cubicBezTo>
                      <a:close/>
                      <a:moveTo>
                        <a:pt x="2235" y="484"/>
                      </a:moveTo>
                      <a:cubicBezTo>
                        <a:pt x="2239" y="497"/>
                        <a:pt x="2220" y="502"/>
                        <a:pt x="2214" y="504"/>
                      </a:cubicBezTo>
                      <a:cubicBezTo>
                        <a:pt x="2209" y="506"/>
                        <a:pt x="2207" y="509"/>
                        <a:pt x="2205" y="513"/>
                      </a:cubicBezTo>
                      <a:cubicBezTo>
                        <a:pt x="2204" y="507"/>
                        <a:pt x="2205" y="493"/>
                        <a:pt x="2209" y="487"/>
                      </a:cubicBezTo>
                      <a:cubicBezTo>
                        <a:pt x="2213" y="478"/>
                        <a:pt x="2222" y="474"/>
                        <a:pt x="2233" y="480"/>
                      </a:cubicBezTo>
                      <a:cubicBezTo>
                        <a:pt x="2227" y="481"/>
                        <a:pt x="2220" y="485"/>
                        <a:pt x="2219" y="491"/>
                      </a:cubicBezTo>
                      <a:cubicBezTo>
                        <a:pt x="2221" y="488"/>
                        <a:pt x="2228" y="484"/>
                        <a:pt x="2235" y="484"/>
                      </a:cubicBezTo>
                      <a:close/>
                      <a:moveTo>
                        <a:pt x="2328" y="584"/>
                      </a:moveTo>
                      <a:cubicBezTo>
                        <a:pt x="2317" y="552"/>
                        <a:pt x="2333" y="530"/>
                        <a:pt x="2333" y="514"/>
                      </a:cubicBezTo>
                      <a:cubicBezTo>
                        <a:pt x="2333" y="497"/>
                        <a:pt x="2313" y="496"/>
                        <a:pt x="2309" y="515"/>
                      </a:cubicBezTo>
                      <a:cubicBezTo>
                        <a:pt x="2303" y="535"/>
                        <a:pt x="2313" y="563"/>
                        <a:pt x="2328" y="584"/>
                      </a:cubicBezTo>
                      <a:close/>
                      <a:moveTo>
                        <a:pt x="2267" y="694"/>
                      </a:moveTo>
                      <a:cubicBezTo>
                        <a:pt x="2265" y="691"/>
                        <a:pt x="2263" y="688"/>
                        <a:pt x="2262" y="685"/>
                      </a:cubicBezTo>
                      <a:cubicBezTo>
                        <a:pt x="2258" y="674"/>
                        <a:pt x="2258" y="661"/>
                        <a:pt x="2264" y="650"/>
                      </a:cubicBezTo>
                      <a:cubicBezTo>
                        <a:pt x="2271" y="638"/>
                        <a:pt x="2287" y="630"/>
                        <a:pt x="2301" y="635"/>
                      </a:cubicBezTo>
                      <a:cubicBezTo>
                        <a:pt x="2306" y="637"/>
                        <a:pt x="2311" y="641"/>
                        <a:pt x="2314" y="646"/>
                      </a:cubicBezTo>
                      <a:cubicBezTo>
                        <a:pt x="2316" y="650"/>
                        <a:pt x="2317" y="654"/>
                        <a:pt x="2315" y="658"/>
                      </a:cubicBezTo>
                      <a:cubicBezTo>
                        <a:pt x="2314" y="663"/>
                        <a:pt x="2310" y="667"/>
                        <a:pt x="2305" y="668"/>
                      </a:cubicBezTo>
                      <a:cubicBezTo>
                        <a:pt x="2301" y="669"/>
                        <a:pt x="2297" y="668"/>
                        <a:pt x="2294" y="666"/>
                      </a:cubicBezTo>
                      <a:cubicBezTo>
                        <a:pt x="2289" y="662"/>
                        <a:pt x="2288" y="654"/>
                        <a:pt x="2292" y="648"/>
                      </a:cubicBezTo>
                      <a:cubicBezTo>
                        <a:pt x="2296" y="642"/>
                        <a:pt x="2304" y="641"/>
                        <a:pt x="2310" y="645"/>
                      </a:cubicBezTo>
                      <a:cubicBezTo>
                        <a:pt x="2314" y="649"/>
                        <a:pt x="2316" y="654"/>
                        <a:pt x="2314" y="659"/>
                      </a:cubicBezTo>
                      <a:cubicBezTo>
                        <a:pt x="2315" y="659"/>
                        <a:pt x="2315" y="658"/>
                        <a:pt x="2315" y="658"/>
                      </a:cubicBezTo>
                      <a:cubicBezTo>
                        <a:pt x="2316" y="654"/>
                        <a:pt x="2315" y="650"/>
                        <a:pt x="2313" y="646"/>
                      </a:cubicBezTo>
                      <a:cubicBezTo>
                        <a:pt x="2311" y="641"/>
                        <a:pt x="2306" y="637"/>
                        <a:pt x="2300" y="636"/>
                      </a:cubicBezTo>
                      <a:cubicBezTo>
                        <a:pt x="2287" y="631"/>
                        <a:pt x="2272" y="639"/>
                        <a:pt x="2265" y="651"/>
                      </a:cubicBezTo>
                      <a:cubicBezTo>
                        <a:pt x="2259" y="662"/>
                        <a:pt x="2260" y="675"/>
                        <a:pt x="2265" y="686"/>
                      </a:cubicBezTo>
                      <a:cubicBezTo>
                        <a:pt x="2267" y="688"/>
                        <a:pt x="2268" y="691"/>
                        <a:pt x="2270" y="693"/>
                      </a:cubicBezTo>
                      <a:lnTo>
                        <a:pt x="2267" y="694"/>
                      </a:lnTo>
                      <a:close/>
                      <a:moveTo>
                        <a:pt x="2317" y="708"/>
                      </a:moveTo>
                      <a:cubicBezTo>
                        <a:pt x="2326" y="720"/>
                        <a:pt x="2329" y="735"/>
                        <a:pt x="2318" y="749"/>
                      </a:cubicBezTo>
                      <a:cubicBezTo>
                        <a:pt x="2314" y="754"/>
                        <a:pt x="2309" y="757"/>
                        <a:pt x="2303" y="759"/>
                      </a:cubicBezTo>
                      <a:cubicBezTo>
                        <a:pt x="2298" y="761"/>
                        <a:pt x="2294" y="761"/>
                        <a:pt x="2289" y="759"/>
                      </a:cubicBezTo>
                      <a:cubicBezTo>
                        <a:pt x="2283" y="756"/>
                        <a:pt x="2279" y="751"/>
                        <a:pt x="2278" y="745"/>
                      </a:cubicBezTo>
                      <a:cubicBezTo>
                        <a:pt x="2277" y="741"/>
                        <a:pt x="2278" y="738"/>
                        <a:pt x="2280" y="735"/>
                      </a:cubicBezTo>
                      <a:cubicBezTo>
                        <a:pt x="2284" y="730"/>
                        <a:pt x="2290" y="729"/>
                        <a:pt x="2296" y="730"/>
                      </a:cubicBezTo>
                      <a:cubicBezTo>
                        <a:pt x="2298" y="731"/>
                        <a:pt x="2300" y="733"/>
                        <a:pt x="2302" y="735"/>
                      </a:cubicBezTo>
                      <a:cubicBezTo>
                        <a:pt x="2305" y="740"/>
                        <a:pt x="2304" y="747"/>
                        <a:pt x="2299" y="750"/>
                      </a:cubicBezTo>
                      <a:cubicBezTo>
                        <a:pt x="2294" y="753"/>
                        <a:pt x="2287" y="752"/>
                        <a:pt x="2284" y="747"/>
                      </a:cubicBezTo>
                      <a:cubicBezTo>
                        <a:pt x="2281" y="742"/>
                        <a:pt x="2282" y="735"/>
                        <a:pt x="2287" y="732"/>
                      </a:cubicBezTo>
                      <a:cubicBezTo>
                        <a:pt x="2289" y="731"/>
                        <a:pt x="2290" y="730"/>
                        <a:pt x="2292" y="730"/>
                      </a:cubicBezTo>
                      <a:cubicBezTo>
                        <a:pt x="2292" y="730"/>
                        <a:pt x="2292" y="730"/>
                        <a:pt x="2292" y="730"/>
                      </a:cubicBezTo>
                      <a:cubicBezTo>
                        <a:pt x="2287" y="730"/>
                        <a:pt x="2284" y="732"/>
                        <a:pt x="2281" y="735"/>
                      </a:cubicBezTo>
                      <a:cubicBezTo>
                        <a:pt x="2279" y="738"/>
                        <a:pt x="2278" y="741"/>
                        <a:pt x="2279" y="745"/>
                      </a:cubicBezTo>
                      <a:cubicBezTo>
                        <a:pt x="2280" y="751"/>
                        <a:pt x="2284" y="755"/>
                        <a:pt x="2289" y="758"/>
                      </a:cubicBezTo>
                      <a:cubicBezTo>
                        <a:pt x="2294" y="760"/>
                        <a:pt x="2298" y="760"/>
                        <a:pt x="2303" y="758"/>
                      </a:cubicBezTo>
                      <a:cubicBezTo>
                        <a:pt x="2309" y="756"/>
                        <a:pt x="2313" y="753"/>
                        <a:pt x="2316" y="748"/>
                      </a:cubicBezTo>
                      <a:cubicBezTo>
                        <a:pt x="2327" y="734"/>
                        <a:pt x="2324" y="719"/>
                        <a:pt x="2315" y="709"/>
                      </a:cubicBezTo>
                      <a:lnTo>
                        <a:pt x="2317" y="708"/>
                      </a:lnTo>
                      <a:close/>
                      <a:moveTo>
                        <a:pt x="2394" y="965"/>
                      </a:moveTo>
                      <a:cubicBezTo>
                        <a:pt x="2392" y="968"/>
                        <a:pt x="2388" y="968"/>
                        <a:pt x="2385" y="966"/>
                      </a:cubicBezTo>
                      <a:cubicBezTo>
                        <a:pt x="2382" y="964"/>
                        <a:pt x="2381" y="960"/>
                        <a:pt x="2383" y="957"/>
                      </a:cubicBezTo>
                      <a:cubicBezTo>
                        <a:pt x="2385" y="955"/>
                        <a:pt x="2389" y="954"/>
                        <a:pt x="2392" y="956"/>
                      </a:cubicBezTo>
                      <a:cubicBezTo>
                        <a:pt x="2395" y="958"/>
                        <a:pt x="2396" y="962"/>
                        <a:pt x="2394" y="965"/>
                      </a:cubicBezTo>
                      <a:close/>
                      <a:moveTo>
                        <a:pt x="2389" y="976"/>
                      </a:moveTo>
                      <a:cubicBezTo>
                        <a:pt x="2388" y="979"/>
                        <a:pt x="2385" y="979"/>
                        <a:pt x="2382" y="978"/>
                      </a:cubicBezTo>
                      <a:cubicBezTo>
                        <a:pt x="2380" y="976"/>
                        <a:pt x="2380" y="973"/>
                        <a:pt x="2381" y="971"/>
                      </a:cubicBezTo>
                      <a:cubicBezTo>
                        <a:pt x="2383" y="968"/>
                        <a:pt x="2386" y="968"/>
                        <a:pt x="2388" y="970"/>
                      </a:cubicBezTo>
                      <a:cubicBezTo>
                        <a:pt x="2390" y="971"/>
                        <a:pt x="2391" y="974"/>
                        <a:pt x="2389" y="976"/>
                      </a:cubicBezTo>
                      <a:close/>
                      <a:moveTo>
                        <a:pt x="2392" y="949"/>
                      </a:moveTo>
                      <a:cubicBezTo>
                        <a:pt x="2389" y="953"/>
                        <a:pt x="2383" y="955"/>
                        <a:pt x="2378" y="951"/>
                      </a:cubicBezTo>
                      <a:cubicBezTo>
                        <a:pt x="2374" y="948"/>
                        <a:pt x="2373" y="942"/>
                        <a:pt x="2376" y="938"/>
                      </a:cubicBezTo>
                      <a:cubicBezTo>
                        <a:pt x="2379" y="933"/>
                        <a:pt x="2385" y="932"/>
                        <a:pt x="2389" y="935"/>
                      </a:cubicBezTo>
                      <a:cubicBezTo>
                        <a:pt x="2394" y="939"/>
                        <a:pt x="2395" y="945"/>
                        <a:pt x="2392" y="949"/>
                      </a:cubicBezTo>
                      <a:close/>
                      <a:moveTo>
                        <a:pt x="2146" y="946"/>
                      </a:moveTo>
                      <a:cubicBezTo>
                        <a:pt x="2151" y="961"/>
                        <a:pt x="2171" y="975"/>
                        <a:pt x="2187" y="976"/>
                      </a:cubicBezTo>
                      <a:cubicBezTo>
                        <a:pt x="2203" y="977"/>
                        <a:pt x="2209" y="962"/>
                        <a:pt x="2191" y="958"/>
                      </a:cubicBezTo>
                      <a:cubicBezTo>
                        <a:pt x="2177" y="954"/>
                        <a:pt x="2155" y="957"/>
                        <a:pt x="2146" y="946"/>
                      </a:cubicBezTo>
                      <a:close/>
                      <a:moveTo>
                        <a:pt x="2250" y="764"/>
                      </a:moveTo>
                      <a:cubicBezTo>
                        <a:pt x="2232" y="747"/>
                        <a:pt x="2196" y="738"/>
                        <a:pt x="2180" y="750"/>
                      </a:cubicBezTo>
                      <a:cubicBezTo>
                        <a:pt x="2164" y="764"/>
                        <a:pt x="2178" y="779"/>
                        <a:pt x="2192" y="768"/>
                      </a:cubicBezTo>
                      <a:cubicBezTo>
                        <a:pt x="2199" y="762"/>
                        <a:pt x="2225" y="752"/>
                        <a:pt x="2250" y="764"/>
                      </a:cubicBezTo>
                      <a:close/>
                      <a:moveTo>
                        <a:pt x="2244" y="753"/>
                      </a:moveTo>
                      <a:cubicBezTo>
                        <a:pt x="2235" y="748"/>
                        <a:pt x="2231" y="739"/>
                        <a:pt x="2229" y="731"/>
                      </a:cubicBezTo>
                      <a:cubicBezTo>
                        <a:pt x="2224" y="711"/>
                        <a:pt x="2233" y="686"/>
                        <a:pt x="2220" y="673"/>
                      </a:cubicBezTo>
                      <a:cubicBezTo>
                        <a:pt x="2215" y="667"/>
                        <a:pt x="2206" y="664"/>
                        <a:pt x="2198" y="667"/>
                      </a:cubicBezTo>
                      <a:cubicBezTo>
                        <a:pt x="2194" y="669"/>
                        <a:pt x="2191" y="673"/>
                        <a:pt x="2192" y="678"/>
                      </a:cubicBezTo>
                      <a:cubicBezTo>
                        <a:pt x="2193" y="674"/>
                        <a:pt x="2200" y="671"/>
                        <a:pt x="2205" y="674"/>
                      </a:cubicBezTo>
                      <a:cubicBezTo>
                        <a:pt x="2210" y="676"/>
                        <a:pt x="2212" y="682"/>
                        <a:pt x="2211" y="688"/>
                      </a:cubicBezTo>
                      <a:cubicBezTo>
                        <a:pt x="2209" y="707"/>
                        <a:pt x="2204" y="725"/>
                        <a:pt x="2218" y="741"/>
                      </a:cubicBezTo>
                      <a:cubicBezTo>
                        <a:pt x="2224" y="747"/>
                        <a:pt x="2232" y="751"/>
                        <a:pt x="2244" y="753"/>
                      </a:cubicBezTo>
                      <a:close/>
                      <a:moveTo>
                        <a:pt x="2465" y="840"/>
                      </a:moveTo>
                      <a:cubicBezTo>
                        <a:pt x="2451" y="837"/>
                        <a:pt x="2457" y="818"/>
                        <a:pt x="2458" y="811"/>
                      </a:cubicBezTo>
                      <a:cubicBezTo>
                        <a:pt x="2459" y="806"/>
                        <a:pt x="2458" y="802"/>
                        <a:pt x="2455" y="799"/>
                      </a:cubicBezTo>
                      <a:cubicBezTo>
                        <a:pt x="2461" y="800"/>
                        <a:pt x="2472" y="809"/>
                        <a:pt x="2476" y="815"/>
                      </a:cubicBezTo>
                      <a:cubicBezTo>
                        <a:pt x="2481" y="824"/>
                        <a:pt x="2480" y="834"/>
                        <a:pt x="2470" y="840"/>
                      </a:cubicBezTo>
                      <a:cubicBezTo>
                        <a:pt x="2472" y="835"/>
                        <a:pt x="2471" y="826"/>
                        <a:pt x="2468" y="822"/>
                      </a:cubicBezTo>
                      <a:cubicBezTo>
                        <a:pt x="2468" y="825"/>
                        <a:pt x="2468" y="834"/>
                        <a:pt x="2465" y="840"/>
                      </a:cubicBezTo>
                      <a:close/>
                      <a:moveTo>
                        <a:pt x="2271" y="1060"/>
                      </a:moveTo>
                      <a:cubicBezTo>
                        <a:pt x="2268" y="1062"/>
                        <a:pt x="2266" y="1066"/>
                        <a:pt x="2269" y="1069"/>
                      </a:cubicBezTo>
                      <a:cubicBezTo>
                        <a:pt x="2270" y="1070"/>
                        <a:pt x="2272" y="1070"/>
                        <a:pt x="2273" y="1069"/>
                      </a:cubicBezTo>
                      <a:cubicBezTo>
                        <a:pt x="2274" y="1068"/>
                        <a:pt x="2273" y="1066"/>
                        <a:pt x="2273" y="1066"/>
                      </a:cubicBezTo>
                      <a:cubicBezTo>
                        <a:pt x="2274" y="1066"/>
                        <a:pt x="2275" y="1066"/>
                        <a:pt x="2275" y="1067"/>
                      </a:cubicBezTo>
                      <a:cubicBezTo>
                        <a:pt x="2277" y="1068"/>
                        <a:pt x="2278" y="1072"/>
                        <a:pt x="2276" y="1074"/>
                      </a:cubicBezTo>
                      <a:cubicBezTo>
                        <a:pt x="2275" y="1077"/>
                        <a:pt x="2271" y="1079"/>
                        <a:pt x="2268" y="1077"/>
                      </a:cubicBezTo>
                      <a:cubicBezTo>
                        <a:pt x="2265" y="1076"/>
                        <a:pt x="2262" y="1072"/>
                        <a:pt x="2260" y="1072"/>
                      </a:cubicBezTo>
                      <a:cubicBezTo>
                        <a:pt x="2256" y="1070"/>
                        <a:pt x="2253" y="1073"/>
                        <a:pt x="2252" y="1075"/>
                      </a:cubicBezTo>
                      <a:cubicBezTo>
                        <a:pt x="2253" y="1070"/>
                        <a:pt x="2253" y="1070"/>
                        <a:pt x="2249" y="1067"/>
                      </a:cubicBezTo>
                      <a:cubicBezTo>
                        <a:pt x="2247" y="1065"/>
                        <a:pt x="2235" y="1059"/>
                        <a:pt x="2240" y="1048"/>
                      </a:cubicBezTo>
                      <a:cubicBezTo>
                        <a:pt x="2235" y="1054"/>
                        <a:pt x="2235" y="1062"/>
                        <a:pt x="2237" y="1069"/>
                      </a:cubicBezTo>
                      <a:cubicBezTo>
                        <a:pt x="2240" y="1076"/>
                        <a:pt x="2246" y="1083"/>
                        <a:pt x="2253" y="1085"/>
                      </a:cubicBezTo>
                      <a:cubicBezTo>
                        <a:pt x="2262" y="1088"/>
                        <a:pt x="2275" y="1083"/>
                        <a:pt x="2280" y="1074"/>
                      </a:cubicBezTo>
                      <a:cubicBezTo>
                        <a:pt x="2282" y="1070"/>
                        <a:pt x="2283" y="1063"/>
                        <a:pt x="2279" y="1060"/>
                      </a:cubicBezTo>
                      <a:cubicBezTo>
                        <a:pt x="2277" y="1059"/>
                        <a:pt x="2274" y="1058"/>
                        <a:pt x="2271" y="1060"/>
                      </a:cubicBezTo>
                      <a:close/>
                      <a:moveTo>
                        <a:pt x="2226" y="1067"/>
                      </a:moveTo>
                      <a:cubicBezTo>
                        <a:pt x="2215" y="1085"/>
                        <a:pt x="2197" y="1091"/>
                        <a:pt x="2188" y="1097"/>
                      </a:cubicBezTo>
                      <a:cubicBezTo>
                        <a:pt x="2179" y="1103"/>
                        <a:pt x="2183" y="1112"/>
                        <a:pt x="2195" y="1108"/>
                      </a:cubicBezTo>
                      <a:cubicBezTo>
                        <a:pt x="2208" y="1103"/>
                        <a:pt x="2224" y="1078"/>
                        <a:pt x="2226" y="1067"/>
                      </a:cubicBezTo>
                      <a:close/>
                      <a:moveTo>
                        <a:pt x="2482" y="881"/>
                      </a:moveTo>
                      <a:cubicBezTo>
                        <a:pt x="2483" y="879"/>
                        <a:pt x="2481" y="877"/>
                        <a:pt x="2479" y="876"/>
                      </a:cubicBezTo>
                      <a:cubicBezTo>
                        <a:pt x="2477" y="876"/>
                        <a:pt x="2475" y="877"/>
                        <a:pt x="2475" y="879"/>
                      </a:cubicBezTo>
                      <a:cubicBezTo>
                        <a:pt x="2474" y="881"/>
                        <a:pt x="2475" y="883"/>
                        <a:pt x="2478" y="884"/>
                      </a:cubicBezTo>
                      <a:cubicBezTo>
                        <a:pt x="2480" y="884"/>
                        <a:pt x="2482" y="883"/>
                        <a:pt x="2482" y="881"/>
                      </a:cubicBezTo>
                      <a:close/>
                      <a:moveTo>
                        <a:pt x="2508" y="869"/>
                      </a:moveTo>
                      <a:cubicBezTo>
                        <a:pt x="2508" y="865"/>
                        <a:pt x="2506" y="861"/>
                        <a:pt x="2502" y="860"/>
                      </a:cubicBezTo>
                      <a:cubicBezTo>
                        <a:pt x="2498" y="859"/>
                        <a:pt x="2494" y="862"/>
                        <a:pt x="2493" y="866"/>
                      </a:cubicBezTo>
                      <a:cubicBezTo>
                        <a:pt x="2492" y="870"/>
                        <a:pt x="2495" y="874"/>
                        <a:pt x="2499" y="875"/>
                      </a:cubicBezTo>
                      <a:cubicBezTo>
                        <a:pt x="2503" y="876"/>
                        <a:pt x="2507" y="873"/>
                        <a:pt x="2508" y="869"/>
                      </a:cubicBezTo>
                      <a:close/>
                      <a:moveTo>
                        <a:pt x="2494" y="878"/>
                      </a:moveTo>
                      <a:cubicBezTo>
                        <a:pt x="2495" y="875"/>
                        <a:pt x="2493" y="872"/>
                        <a:pt x="2490" y="871"/>
                      </a:cubicBezTo>
                      <a:cubicBezTo>
                        <a:pt x="2487" y="871"/>
                        <a:pt x="2484" y="873"/>
                        <a:pt x="2484" y="875"/>
                      </a:cubicBezTo>
                      <a:cubicBezTo>
                        <a:pt x="2483" y="878"/>
                        <a:pt x="2485" y="881"/>
                        <a:pt x="2488" y="882"/>
                      </a:cubicBezTo>
                      <a:cubicBezTo>
                        <a:pt x="2491" y="882"/>
                        <a:pt x="2494" y="881"/>
                        <a:pt x="2494" y="878"/>
                      </a:cubicBezTo>
                      <a:close/>
                      <a:moveTo>
                        <a:pt x="2504" y="844"/>
                      </a:moveTo>
                      <a:cubicBezTo>
                        <a:pt x="2512" y="861"/>
                        <a:pt x="2534" y="848"/>
                        <a:pt x="2542" y="845"/>
                      </a:cubicBezTo>
                      <a:cubicBezTo>
                        <a:pt x="2549" y="843"/>
                        <a:pt x="2554" y="843"/>
                        <a:pt x="2559" y="846"/>
                      </a:cubicBezTo>
                      <a:cubicBezTo>
                        <a:pt x="2555" y="839"/>
                        <a:pt x="2541" y="827"/>
                        <a:pt x="2532" y="824"/>
                      </a:cubicBezTo>
                      <a:cubicBezTo>
                        <a:pt x="2520" y="819"/>
                        <a:pt x="2507" y="823"/>
                        <a:pt x="2503" y="838"/>
                      </a:cubicBezTo>
                      <a:cubicBezTo>
                        <a:pt x="2509" y="834"/>
                        <a:pt x="2519" y="833"/>
                        <a:pt x="2526" y="836"/>
                      </a:cubicBezTo>
                      <a:cubicBezTo>
                        <a:pt x="2522" y="836"/>
                        <a:pt x="2511" y="838"/>
                        <a:pt x="2504" y="844"/>
                      </a:cubicBezTo>
                      <a:close/>
                      <a:moveTo>
                        <a:pt x="2497" y="825"/>
                      </a:moveTo>
                      <a:cubicBezTo>
                        <a:pt x="2521" y="797"/>
                        <a:pt x="2516" y="746"/>
                        <a:pt x="2489" y="731"/>
                      </a:cubicBezTo>
                      <a:cubicBezTo>
                        <a:pt x="2467" y="719"/>
                        <a:pt x="2457" y="739"/>
                        <a:pt x="2475" y="754"/>
                      </a:cubicBezTo>
                      <a:cubicBezTo>
                        <a:pt x="2487" y="764"/>
                        <a:pt x="2515" y="790"/>
                        <a:pt x="2497" y="825"/>
                      </a:cubicBezTo>
                      <a:close/>
                      <a:moveTo>
                        <a:pt x="2181" y="812"/>
                      </a:moveTo>
                      <a:cubicBezTo>
                        <a:pt x="2179" y="811"/>
                        <a:pt x="2176" y="811"/>
                        <a:pt x="2175" y="813"/>
                      </a:cubicBezTo>
                      <a:cubicBezTo>
                        <a:pt x="2173" y="815"/>
                        <a:pt x="2174" y="818"/>
                        <a:pt x="2176" y="819"/>
                      </a:cubicBezTo>
                      <a:cubicBezTo>
                        <a:pt x="2178" y="821"/>
                        <a:pt x="2180" y="821"/>
                        <a:pt x="2182" y="819"/>
                      </a:cubicBezTo>
                      <a:cubicBezTo>
                        <a:pt x="2184" y="817"/>
                        <a:pt x="2183" y="814"/>
                        <a:pt x="2181" y="812"/>
                      </a:cubicBezTo>
                      <a:close/>
                      <a:moveTo>
                        <a:pt x="2185" y="799"/>
                      </a:moveTo>
                      <a:cubicBezTo>
                        <a:pt x="2183" y="797"/>
                        <a:pt x="2179" y="798"/>
                        <a:pt x="2177" y="800"/>
                      </a:cubicBezTo>
                      <a:cubicBezTo>
                        <a:pt x="2175" y="803"/>
                        <a:pt x="2176" y="806"/>
                        <a:pt x="2178" y="808"/>
                      </a:cubicBezTo>
                      <a:cubicBezTo>
                        <a:pt x="2181" y="810"/>
                        <a:pt x="2185" y="809"/>
                        <a:pt x="2186" y="807"/>
                      </a:cubicBezTo>
                      <a:cubicBezTo>
                        <a:pt x="2188" y="804"/>
                        <a:pt x="2188" y="801"/>
                        <a:pt x="2185" y="799"/>
                      </a:cubicBezTo>
                      <a:close/>
                      <a:moveTo>
                        <a:pt x="2194" y="784"/>
                      </a:moveTo>
                      <a:cubicBezTo>
                        <a:pt x="2191" y="781"/>
                        <a:pt x="2186" y="782"/>
                        <a:pt x="2183" y="785"/>
                      </a:cubicBezTo>
                      <a:cubicBezTo>
                        <a:pt x="2181" y="788"/>
                        <a:pt x="2181" y="793"/>
                        <a:pt x="2185" y="796"/>
                      </a:cubicBezTo>
                      <a:cubicBezTo>
                        <a:pt x="2188" y="798"/>
                        <a:pt x="2193" y="798"/>
                        <a:pt x="2195" y="794"/>
                      </a:cubicBezTo>
                      <a:cubicBezTo>
                        <a:pt x="2198" y="791"/>
                        <a:pt x="2197" y="786"/>
                        <a:pt x="2194" y="784"/>
                      </a:cubicBezTo>
                      <a:close/>
                      <a:moveTo>
                        <a:pt x="2245" y="821"/>
                      </a:moveTo>
                      <a:cubicBezTo>
                        <a:pt x="2245" y="828"/>
                        <a:pt x="2242" y="838"/>
                        <a:pt x="2234" y="844"/>
                      </a:cubicBezTo>
                      <a:cubicBezTo>
                        <a:pt x="2221" y="853"/>
                        <a:pt x="2206" y="850"/>
                        <a:pt x="2197" y="838"/>
                      </a:cubicBezTo>
                      <a:cubicBezTo>
                        <a:pt x="2178" y="815"/>
                        <a:pt x="2151" y="837"/>
                        <a:pt x="2171" y="861"/>
                      </a:cubicBezTo>
                      <a:cubicBezTo>
                        <a:pt x="2181" y="874"/>
                        <a:pt x="2198" y="877"/>
                        <a:pt x="2211" y="874"/>
                      </a:cubicBezTo>
                      <a:cubicBezTo>
                        <a:pt x="2235" y="870"/>
                        <a:pt x="2257" y="843"/>
                        <a:pt x="2245" y="821"/>
                      </a:cubicBezTo>
                      <a:close/>
                      <a:moveTo>
                        <a:pt x="2196" y="897"/>
                      </a:moveTo>
                      <a:cubicBezTo>
                        <a:pt x="2237" y="927"/>
                        <a:pt x="2246" y="997"/>
                        <a:pt x="2215" y="1025"/>
                      </a:cubicBezTo>
                      <a:cubicBezTo>
                        <a:pt x="2189" y="1047"/>
                        <a:pt x="2170" y="1023"/>
                        <a:pt x="2188" y="999"/>
                      </a:cubicBezTo>
                      <a:cubicBezTo>
                        <a:pt x="2201" y="982"/>
                        <a:pt x="2231" y="938"/>
                        <a:pt x="2196" y="897"/>
                      </a:cubicBezTo>
                      <a:close/>
                      <a:moveTo>
                        <a:pt x="2214" y="898"/>
                      </a:moveTo>
                      <a:cubicBezTo>
                        <a:pt x="2261" y="910"/>
                        <a:pt x="2273" y="924"/>
                        <a:pt x="2299" y="949"/>
                      </a:cubicBezTo>
                      <a:cubicBezTo>
                        <a:pt x="2307" y="957"/>
                        <a:pt x="2317" y="961"/>
                        <a:pt x="2325" y="961"/>
                      </a:cubicBezTo>
                      <a:cubicBezTo>
                        <a:pt x="2337" y="961"/>
                        <a:pt x="2349" y="955"/>
                        <a:pt x="2354" y="949"/>
                      </a:cubicBezTo>
                      <a:cubicBezTo>
                        <a:pt x="2355" y="968"/>
                        <a:pt x="2331" y="978"/>
                        <a:pt x="2320" y="980"/>
                      </a:cubicBezTo>
                      <a:cubicBezTo>
                        <a:pt x="2300" y="983"/>
                        <a:pt x="2278" y="974"/>
                        <a:pt x="2263" y="958"/>
                      </a:cubicBezTo>
                      <a:cubicBezTo>
                        <a:pt x="2247" y="941"/>
                        <a:pt x="2233" y="914"/>
                        <a:pt x="2214" y="898"/>
                      </a:cubicBezTo>
                      <a:close/>
                      <a:moveTo>
                        <a:pt x="2263" y="881"/>
                      </a:moveTo>
                      <a:cubicBezTo>
                        <a:pt x="2274" y="880"/>
                        <a:pt x="2285" y="873"/>
                        <a:pt x="2293" y="867"/>
                      </a:cubicBezTo>
                      <a:cubicBezTo>
                        <a:pt x="2303" y="859"/>
                        <a:pt x="2312" y="842"/>
                        <a:pt x="2307" y="830"/>
                      </a:cubicBezTo>
                      <a:cubicBezTo>
                        <a:pt x="2319" y="824"/>
                        <a:pt x="2326" y="814"/>
                        <a:pt x="2331" y="803"/>
                      </a:cubicBezTo>
                      <a:cubicBezTo>
                        <a:pt x="2338" y="789"/>
                        <a:pt x="2351" y="777"/>
                        <a:pt x="2364" y="782"/>
                      </a:cubicBezTo>
                      <a:cubicBezTo>
                        <a:pt x="2355" y="767"/>
                        <a:pt x="2327" y="775"/>
                        <a:pt x="2316" y="785"/>
                      </a:cubicBezTo>
                      <a:cubicBezTo>
                        <a:pt x="2300" y="798"/>
                        <a:pt x="2298" y="820"/>
                        <a:pt x="2292" y="842"/>
                      </a:cubicBezTo>
                      <a:cubicBezTo>
                        <a:pt x="2289" y="855"/>
                        <a:pt x="2281" y="870"/>
                        <a:pt x="2263" y="881"/>
                      </a:cubicBezTo>
                      <a:close/>
                      <a:moveTo>
                        <a:pt x="2526" y="743"/>
                      </a:moveTo>
                      <a:cubicBezTo>
                        <a:pt x="2521" y="729"/>
                        <a:pt x="2506" y="702"/>
                        <a:pt x="2487" y="701"/>
                      </a:cubicBezTo>
                      <a:cubicBezTo>
                        <a:pt x="2486" y="699"/>
                        <a:pt x="2484" y="697"/>
                        <a:pt x="2482" y="696"/>
                      </a:cubicBezTo>
                      <a:cubicBezTo>
                        <a:pt x="2493" y="694"/>
                        <a:pt x="2505" y="701"/>
                        <a:pt x="2514" y="713"/>
                      </a:cubicBezTo>
                      <a:cubicBezTo>
                        <a:pt x="2521" y="723"/>
                        <a:pt x="2526" y="734"/>
                        <a:pt x="2526" y="743"/>
                      </a:cubicBezTo>
                      <a:close/>
                      <a:moveTo>
                        <a:pt x="2456" y="730"/>
                      </a:moveTo>
                      <a:cubicBezTo>
                        <a:pt x="2454" y="727"/>
                        <a:pt x="2450" y="726"/>
                        <a:pt x="2447" y="728"/>
                      </a:cubicBezTo>
                      <a:cubicBezTo>
                        <a:pt x="2444" y="730"/>
                        <a:pt x="2443" y="734"/>
                        <a:pt x="2445" y="737"/>
                      </a:cubicBezTo>
                      <a:cubicBezTo>
                        <a:pt x="2447" y="740"/>
                        <a:pt x="2451" y="741"/>
                        <a:pt x="2454" y="739"/>
                      </a:cubicBezTo>
                      <a:cubicBezTo>
                        <a:pt x="2457" y="737"/>
                        <a:pt x="2458" y="733"/>
                        <a:pt x="2456" y="730"/>
                      </a:cubicBezTo>
                      <a:close/>
                      <a:moveTo>
                        <a:pt x="2467" y="715"/>
                      </a:moveTo>
                      <a:cubicBezTo>
                        <a:pt x="2465" y="712"/>
                        <a:pt x="2460" y="711"/>
                        <a:pt x="2456" y="713"/>
                      </a:cubicBezTo>
                      <a:cubicBezTo>
                        <a:pt x="2453" y="716"/>
                        <a:pt x="2452" y="720"/>
                        <a:pt x="2454" y="724"/>
                      </a:cubicBezTo>
                      <a:cubicBezTo>
                        <a:pt x="2456" y="727"/>
                        <a:pt x="2461" y="728"/>
                        <a:pt x="2465" y="726"/>
                      </a:cubicBezTo>
                      <a:cubicBezTo>
                        <a:pt x="2468" y="724"/>
                        <a:pt x="2469" y="719"/>
                        <a:pt x="2467" y="715"/>
                      </a:cubicBezTo>
                      <a:close/>
                      <a:moveTo>
                        <a:pt x="2485" y="700"/>
                      </a:moveTo>
                      <a:cubicBezTo>
                        <a:pt x="2482" y="695"/>
                        <a:pt x="2476" y="694"/>
                        <a:pt x="2471" y="697"/>
                      </a:cubicBezTo>
                      <a:cubicBezTo>
                        <a:pt x="2466" y="700"/>
                        <a:pt x="2465" y="706"/>
                        <a:pt x="2468" y="711"/>
                      </a:cubicBezTo>
                      <a:cubicBezTo>
                        <a:pt x="2471" y="716"/>
                        <a:pt x="2477" y="717"/>
                        <a:pt x="2482" y="714"/>
                      </a:cubicBezTo>
                      <a:cubicBezTo>
                        <a:pt x="2487" y="711"/>
                        <a:pt x="2488" y="705"/>
                        <a:pt x="2485" y="700"/>
                      </a:cubicBezTo>
                      <a:close/>
                      <a:moveTo>
                        <a:pt x="2560" y="721"/>
                      </a:moveTo>
                      <a:cubicBezTo>
                        <a:pt x="2558" y="718"/>
                        <a:pt x="2553" y="717"/>
                        <a:pt x="2550" y="719"/>
                      </a:cubicBezTo>
                      <a:cubicBezTo>
                        <a:pt x="2546" y="721"/>
                        <a:pt x="2545" y="726"/>
                        <a:pt x="2548" y="729"/>
                      </a:cubicBezTo>
                      <a:cubicBezTo>
                        <a:pt x="2550" y="732"/>
                        <a:pt x="2554" y="733"/>
                        <a:pt x="2558" y="731"/>
                      </a:cubicBezTo>
                      <a:cubicBezTo>
                        <a:pt x="2561" y="729"/>
                        <a:pt x="2562" y="724"/>
                        <a:pt x="2560" y="721"/>
                      </a:cubicBezTo>
                      <a:close/>
                      <a:moveTo>
                        <a:pt x="2029" y="946"/>
                      </a:moveTo>
                      <a:cubicBezTo>
                        <a:pt x="2031" y="954"/>
                        <a:pt x="2042" y="962"/>
                        <a:pt x="2048" y="956"/>
                      </a:cubicBezTo>
                      <a:cubicBezTo>
                        <a:pt x="2054" y="958"/>
                        <a:pt x="2057" y="965"/>
                        <a:pt x="2056" y="971"/>
                      </a:cubicBezTo>
                      <a:cubicBezTo>
                        <a:pt x="2053" y="982"/>
                        <a:pt x="2041" y="990"/>
                        <a:pt x="2030" y="988"/>
                      </a:cubicBezTo>
                      <a:cubicBezTo>
                        <a:pt x="2053" y="1002"/>
                        <a:pt x="2083" y="973"/>
                        <a:pt x="2073" y="947"/>
                      </a:cubicBezTo>
                      <a:cubicBezTo>
                        <a:pt x="2068" y="933"/>
                        <a:pt x="2056" y="927"/>
                        <a:pt x="2046" y="928"/>
                      </a:cubicBezTo>
                      <a:cubicBezTo>
                        <a:pt x="2036" y="929"/>
                        <a:pt x="2028" y="936"/>
                        <a:pt x="2029" y="946"/>
                      </a:cubicBezTo>
                      <a:close/>
                      <a:moveTo>
                        <a:pt x="2023" y="884"/>
                      </a:moveTo>
                      <a:cubicBezTo>
                        <a:pt x="2045" y="894"/>
                        <a:pt x="2050" y="913"/>
                        <a:pt x="2058" y="921"/>
                      </a:cubicBezTo>
                      <a:cubicBezTo>
                        <a:pt x="2067" y="930"/>
                        <a:pt x="2077" y="920"/>
                        <a:pt x="2070" y="908"/>
                      </a:cubicBezTo>
                      <a:cubicBezTo>
                        <a:pt x="2061" y="895"/>
                        <a:pt x="2042" y="887"/>
                        <a:pt x="2023" y="884"/>
                      </a:cubicBezTo>
                      <a:close/>
                      <a:moveTo>
                        <a:pt x="2111" y="899"/>
                      </a:moveTo>
                      <a:cubicBezTo>
                        <a:pt x="2104" y="902"/>
                        <a:pt x="2100" y="911"/>
                        <a:pt x="2100" y="916"/>
                      </a:cubicBezTo>
                      <a:cubicBezTo>
                        <a:pt x="2092" y="919"/>
                        <a:pt x="2082" y="904"/>
                        <a:pt x="2092" y="895"/>
                      </a:cubicBezTo>
                      <a:cubicBezTo>
                        <a:pt x="2098" y="890"/>
                        <a:pt x="2108" y="891"/>
                        <a:pt x="2111" y="899"/>
                      </a:cubicBezTo>
                      <a:close/>
                      <a:moveTo>
                        <a:pt x="2136" y="925"/>
                      </a:moveTo>
                      <a:cubicBezTo>
                        <a:pt x="2134" y="920"/>
                        <a:pt x="2129" y="917"/>
                        <a:pt x="2125" y="919"/>
                      </a:cubicBezTo>
                      <a:cubicBezTo>
                        <a:pt x="2117" y="923"/>
                        <a:pt x="2119" y="933"/>
                        <a:pt x="2126" y="935"/>
                      </a:cubicBezTo>
                      <a:cubicBezTo>
                        <a:pt x="2131" y="937"/>
                        <a:pt x="2135" y="934"/>
                        <a:pt x="2141" y="939"/>
                      </a:cubicBezTo>
                      <a:cubicBezTo>
                        <a:pt x="2136" y="933"/>
                        <a:pt x="2138" y="930"/>
                        <a:pt x="2136" y="925"/>
                      </a:cubicBezTo>
                      <a:close/>
                      <a:moveTo>
                        <a:pt x="2106" y="850"/>
                      </a:moveTo>
                      <a:cubicBezTo>
                        <a:pt x="2124" y="841"/>
                        <a:pt x="2142" y="807"/>
                        <a:pt x="2125" y="794"/>
                      </a:cubicBezTo>
                      <a:cubicBezTo>
                        <a:pt x="2128" y="791"/>
                        <a:pt x="2135" y="791"/>
                        <a:pt x="2139" y="796"/>
                      </a:cubicBezTo>
                      <a:cubicBezTo>
                        <a:pt x="2143" y="800"/>
                        <a:pt x="2144" y="810"/>
                        <a:pt x="2138" y="816"/>
                      </a:cubicBezTo>
                      <a:cubicBezTo>
                        <a:pt x="2144" y="822"/>
                        <a:pt x="2132" y="844"/>
                        <a:pt x="2106" y="850"/>
                      </a:cubicBezTo>
                      <a:close/>
                      <a:moveTo>
                        <a:pt x="1910" y="1066"/>
                      </a:moveTo>
                      <a:cubicBezTo>
                        <a:pt x="1921" y="1068"/>
                        <a:pt x="1932" y="1066"/>
                        <a:pt x="1941" y="1058"/>
                      </a:cubicBezTo>
                      <a:cubicBezTo>
                        <a:pt x="1947" y="1051"/>
                        <a:pt x="1950" y="1043"/>
                        <a:pt x="1950" y="1034"/>
                      </a:cubicBezTo>
                      <a:cubicBezTo>
                        <a:pt x="1950" y="1030"/>
                        <a:pt x="1949" y="1026"/>
                        <a:pt x="1948" y="1023"/>
                      </a:cubicBezTo>
                      <a:cubicBezTo>
                        <a:pt x="1948" y="1024"/>
                        <a:pt x="1948" y="1025"/>
                        <a:pt x="1948" y="1026"/>
                      </a:cubicBezTo>
                      <a:cubicBezTo>
                        <a:pt x="1948" y="1034"/>
                        <a:pt x="1942" y="1041"/>
                        <a:pt x="1934" y="1041"/>
                      </a:cubicBezTo>
                      <a:cubicBezTo>
                        <a:pt x="1926" y="1041"/>
                        <a:pt x="1919" y="1035"/>
                        <a:pt x="1919" y="1027"/>
                      </a:cubicBezTo>
                      <a:cubicBezTo>
                        <a:pt x="1918" y="1015"/>
                        <a:pt x="1931" y="1008"/>
                        <a:pt x="1941" y="1014"/>
                      </a:cubicBezTo>
                      <a:cubicBezTo>
                        <a:pt x="1948" y="1017"/>
                        <a:pt x="1952" y="1026"/>
                        <a:pt x="1952" y="1034"/>
                      </a:cubicBezTo>
                      <a:cubicBezTo>
                        <a:pt x="1953" y="1043"/>
                        <a:pt x="1950" y="1053"/>
                        <a:pt x="1943" y="1060"/>
                      </a:cubicBezTo>
                      <a:cubicBezTo>
                        <a:pt x="1934" y="1070"/>
                        <a:pt x="1922" y="1072"/>
                        <a:pt x="1909" y="1070"/>
                      </a:cubicBezTo>
                      <a:cubicBezTo>
                        <a:pt x="1899" y="1067"/>
                        <a:pt x="1891" y="1062"/>
                        <a:pt x="1885" y="1055"/>
                      </a:cubicBezTo>
                      <a:cubicBezTo>
                        <a:pt x="1885" y="1057"/>
                        <a:pt x="1886" y="1059"/>
                        <a:pt x="1887" y="1062"/>
                      </a:cubicBezTo>
                      <a:cubicBezTo>
                        <a:pt x="1889" y="1072"/>
                        <a:pt x="1890" y="1080"/>
                        <a:pt x="1889" y="1090"/>
                      </a:cubicBezTo>
                      <a:cubicBezTo>
                        <a:pt x="1889" y="1093"/>
                        <a:pt x="1889" y="1096"/>
                        <a:pt x="1889" y="1098"/>
                      </a:cubicBezTo>
                      <a:cubicBezTo>
                        <a:pt x="1888" y="1103"/>
                        <a:pt x="1887" y="1107"/>
                        <a:pt x="1886" y="1111"/>
                      </a:cubicBezTo>
                      <a:cubicBezTo>
                        <a:pt x="1885" y="1113"/>
                        <a:pt x="1880" y="1126"/>
                        <a:pt x="1878" y="1125"/>
                      </a:cubicBezTo>
                      <a:cubicBezTo>
                        <a:pt x="1877" y="1124"/>
                        <a:pt x="1880" y="1117"/>
                        <a:pt x="1880" y="1115"/>
                      </a:cubicBezTo>
                      <a:cubicBezTo>
                        <a:pt x="1882" y="1109"/>
                        <a:pt x="1883" y="1104"/>
                        <a:pt x="1884" y="1098"/>
                      </a:cubicBezTo>
                      <a:cubicBezTo>
                        <a:pt x="1884" y="1095"/>
                        <a:pt x="1884" y="1093"/>
                        <a:pt x="1884" y="1090"/>
                      </a:cubicBezTo>
                      <a:cubicBezTo>
                        <a:pt x="1885" y="1081"/>
                        <a:pt x="1885" y="1073"/>
                        <a:pt x="1883" y="1063"/>
                      </a:cubicBezTo>
                      <a:cubicBezTo>
                        <a:pt x="1883" y="1063"/>
                        <a:pt x="1882" y="1061"/>
                        <a:pt x="1882" y="1060"/>
                      </a:cubicBezTo>
                      <a:cubicBezTo>
                        <a:pt x="1882" y="1063"/>
                        <a:pt x="1882" y="1066"/>
                        <a:pt x="1881" y="1069"/>
                      </a:cubicBezTo>
                      <a:cubicBezTo>
                        <a:pt x="1880" y="1077"/>
                        <a:pt x="1879" y="1084"/>
                        <a:pt x="1875" y="1091"/>
                      </a:cubicBezTo>
                      <a:cubicBezTo>
                        <a:pt x="1863" y="1112"/>
                        <a:pt x="1842" y="1113"/>
                        <a:pt x="1824" y="1104"/>
                      </a:cubicBezTo>
                      <a:cubicBezTo>
                        <a:pt x="1809" y="1097"/>
                        <a:pt x="1797" y="1083"/>
                        <a:pt x="1795" y="1065"/>
                      </a:cubicBezTo>
                      <a:cubicBezTo>
                        <a:pt x="1795" y="1051"/>
                        <a:pt x="1802" y="1039"/>
                        <a:pt x="1816" y="1034"/>
                      </a:cubicBezTo>
                      <a:cubicBezTo>
                        <a:pt x="1823" y="1032"/>
                        <a:pt x="1828" y="1031"/>
                        <a:pt x="1835" y="1033"/>
                      </a:cubicBezTo>
                      <a:cubicBezTo>
                        <a:pt x="1840" y="1034"/>
                        <a:pt x="1844" y="1037"/>
                        <a:pt x="1847" y="1041"/>
                      </a:cubicBezTo>
                      <a:cubicBezTo>
                        <a:pt x="1851" y="1047"/>
                        <a:pt x="1852" y="1053"/>
                        <a:pt x="1849" y="1060"/>
                      </a:cubicBezTo>
                      <a:cubicBezTo>
                        <a:pt x="1848" y="1063"/>
                        <a:pt x="1845" y="1066"/>
                        <a:pt x="1841" y="1067"/>
                      </a:cubicBezTo>
                      <a:cubicBezTo>
                        <a:pt x="1837" y="1069"/>
                        <a:pt x="1832" y="1068"/>
                        <a:pt x="1829" y="1066"/>
                      </a:cubicBezTo>
                      <a:cubicBezTo>
                        <a:pt x="1824" y="1063"/>
                        <a:pt x="1822" y="1058"/>
                        <a:pt x="1823" y="1053"/>
                      </a:cubicBezTo>
                      <a:cubicBezTo>
                        <a:pt x="1824" y="1048"/>
                        <a:pt x="1828" y="1044"/>
                        <a:pt x="1833" y="1044"/>
                      </a:cubicBezTo>
                      <a:cubicBezTo>
                        <a:pt x="1840" y="1044"/>
                        <a:pt x="1845" y="1049"/>
                        <a:pt x="1845" y="1055"/>
                      </a:cubicBezTo>
                      <a:cubicBezTo>
                        <a:pt x="1845" y="1061"/>
                        <a:pt x="1840" y="1066"/>
                        <a:pt x="1834" y="1066"/>
                      </a:cubicBezTo>
                      <a:cubicBezTo>
                        <a:pt x="1832" y="1066"/>
                        <a:pt x="1829" y="1066"/>
                        <a:pt x="1828" y="1064"/>
                      </a:cubicBezTo>
                      <a:cubicBezTo>
                        <a:pt x="1828" y="1065"/>
                        <a:pt x="1828" y="1065"/>
                        <a:pt x="1829" y="1065"/>
                      </a:cubicBezTo>
                      <a:cubicBezTo>
                        <a:pt x="1833" y="1068"/>
                        <a:pt x="1837" y="1068"/>
                        <a:pt x="1841" y="1067"/>
                      </a:cubicBezTo>
                      <a:cubicBezTo>
                        <a:pt x="1845" y="1065"/>
                        <a:pt x="1847" y="1063"/>
                        <a:pt x="1849" y="1059"/>
                      </a:cubicBezTo>
                      <a:cubicBezTo>
                        <a:pt x="1851" y="1053"/>
                        <a:pt x="1850" y="1047"/>
                        <a:pt x="1846" y="1042"/>
                      </a:cubicBezTo>
                      <a:cubicBezTo>
                        <a:pt x="1843" y="1038"/>
                        <a:pt x="1839" y="1035"/>
                        <a:pt x="1834" y="1034"/>
                      </a:cubicBezTo>
                      <a:cubicBezTo>
                        <a:pt x="1828" y="1033"/>
                        <a:pt x="1823" y="1033"/>
                        <a:pt x="1817" y="1036"/>
                      </a:cubicBezTo>
                      <a:cubicBezTo>
                        <a:pt x="1804" y="1041"/>
                        <a:pt x="1797" y="1051"/>
                        <a:pt x="1798" y="1065"/>
                      </a:cubicBezTo>
                      <a:cubicBezTo>
                        <a:pt x="1799" y="1082"/>
                        <a:pt x="1813" y="1095"/>
                        <a:pt x="1827" y="1102"/>
                      </a:cubicBezTo>
                      <a:cubicBezTo>
                        <a:pt x="1843" y="1108"/>
                        <a:pt x="1861" y="1107"/>
                        <a:pt x="1871" y="1089"/>
                      </a:cubicBezTo>
                      <a:cubicBezTo>
                        <a:pt x="1874" y="1082"/>
                        <a:pt x="1876" y="1076"/>
                        <a:pt x="1877" y="1068"/>
                      </a:cubicBezTo>
                      <a:cubicBezTo>
                        <a:pt x="1877" y="1063"/>
                        <a:pt x="1877" y="1059"/>
                        <a:pt x="1877" y="1054"/>
                      </a:cubicBezTo>
                      <a:cubicBezTo>
                        <a:pt x="1876" y="1036"/>
                        <a:pt x="1870" y="1021"/>
                        <a:pt x="1873" y="1003"/>
                      </a:cubicBezTo>
                      <a:cubicBezTo>
                        <a:pt x="1875" y="986"/>
                        <a:pt x="1884" y="971"/>
                        <a:pt x="1901" y="960"/>
                      </a:cubicBezTo>
                      <a:cubicBezTo>
                        <a:pt x="1909" y="955"/>
                        <a:pt x="1915" y="952"/>
                        <a:pt x="1925" y="950"/>
                      </a:cubicBezTo>
                      <a:cubicBezTo>
                        <a:pt x="1929" y="949"/>
                        <a:pt x="1932" y="948"/>
                        <a:pt x="1936" y="948"/>
                      </a:cubicBezTo>
                      <a:cubicBezTo>
                        <a:pt x="1933" y="947"/>
                        <a:pt x="1931" y="945"/>
                        <a:pt x="1929" y="942"/>
                      </a:cubicBezTo>
                      <a:cubicBezTo>
                        <a:pt x="1922" y="934"/>
                        <a:pt x="1920" y="922"/>
                        <a:pt x="1924" y="912"/>
                      </a:cubicBezTo>
                      <a:cubicBezTo>
                        <a:pt x="1929" y="903"/>
                        <a:pt x="1938" y="895"/>
                        <a:pt x="1949" y="895"/>
                      </a:cubicBezTo>
                      <a:cubicBezTo>
                        <a:pt x="1958" y="896"/>
                        <a:pt x="1966" y="901"/>
                        <a:pt x="1969" y="909"/>
                      </a:cubicBezTo>
                      <a:cubicBezTo>
                        <a:pt x="1970" y="914"/>
                        <a:pt x="1970" y="920"/>
                        <a:pt x="1967" y="924"/>
                      </a:cubicBezTo>
                      <a:cubicBezTo>
                        <a:pt x="1966" y="927"/>
                        <a:pt x="1963" y="929"/>
                        <a:pt x="1961" y="930"/>
                      </a:cubicBezTo>
                      <a:cubicBezTo>
                        <a:pt x="1956" y="933"/>
                        <a:pt x="1950" y="931"/>
                        <a:pt x="1947" y="927"/>
                      </a:cubicBezTo>
                      <a:cubicBezTo>
                        <a:pt x="1944" y="922"/>
                        <a:pt x="1945" y="915"/>
                        <a:pt x="1950" y="912"/>
                      </a:cubicBezTo>
                      <a:cubicBezTo>
                        <a:pt x="1954" y="908"/>
                        <a:pt x="1961" y="909"/>
                        <a:pt x="1965" y="914"/>
                      </a:cubicBezTo>
                      <a:cubicBezTo>
                        <a:pt x="1968" y="918"/>
                        <a:pt x="1967" y="924"/>
                        <a:pt x="1964" y="928"/>
                      </a:cubicBezTo>
                      <a:cubicBezTo>
                        <a:pt x="1969" y="923"/>
                        <a:pt x="1970" y="916"/>
                        <a:pt x="1968" y="909"/>
                      </a:cubicBezTo>
                      <a:cubicBezTo>
                        <a:pt x="1965" y="902"/>
                        <a:pt x="1958" y="897"/>
                        <a:pt x="1949" y="897"/>
                      </a:cubicBezTo>
                      <a:cubicBezTo>
                        <a:pt x="1939" y="897"/>
                        <a:pt x="1930" y="904"/>
                        <a:pt x="1926" y="913"/>
                      </a:cubicBezTo>
                      <a:cubicBezTo>
                        <a:pt x="1924" y="918"/>
                        <a:pt x="1923" y="925"/>
                        <a:pt x="1925" y="930"/>
                      </a:cubicBezTo>
                      <a:cubicBezTo>
                        <a:pt x="1930" y="949"/>
                        <a:pt x="1952" y="947"/>
                        <a:pt x="1972" y="957"/>
                      </a:cubicBezTo>
                      <a:cubicBezTo>
                        <a:pt x="1991" y="968"/>
                        <a:pt x="2008" y="987"/>
                        <a:pt x="2016" y="1007"/>
                      </a:cubicBezTo>
                      <a:cubicBezTo>
                        <a:pt x="2001" y="982"/>
                        <a:pt x="1981" y="959"/>
                        <a:pt x="1951" y="953"/>
                      </a:cubicBezTo>
                      <a:cubicBezTo>
                        <a:pt x="1942" y="952"/>
                        <a:pt x="1935" y="952"/>
                        <a:pt x="1926" y="954"/>
                      </a:cubicBezTo>
                      <a:cubicBezTo>
                        <a:pt x="1917" y="956"/>
                        <a:pt x="1911" y="959"/>
                        <a:pt x="1903" y="964"/>
                      </a:cubicBezTo>
                      <a:cubicBezTo>
                        <a:pt x="1881" y="980"/>
                        <a:pt x="1874" y="1002"/>
                        <a:pt x="1878" y="1026"/>
                      </a:cubicBezTo>
                      <a:cubicBezTo>
                        <a:pt x="1882" y="1045"/>
                        <a:pt x="1890" y="1061"/>
                        <a:pt x="1910" y="1066"/>
                      </a:cubicBezTo>
                      <a:close/>
                      <a:moveTo>
                        <a:pt x="1831" y="1258"/>
                      </a:moveTo>
                      <a:cubicBezTo>
                        <a:pt x="1830" y="1255"/>
                        <a:pt x="1830" y="1252"/>
                        <a:pt x="1833" y="1250"/>
                      </a:cubicBezTo>
                      <a:cubicBezTo>
                        <a:pt x="1835" y="1249"/>
                        <a:pt x="1838" y="1249"/>
                        <a:pt x="1840" y="1252"/>
                      </a:cubicBezTo>
                      <a:cubicBezTo>
                        <a:pt x="1842" y="1254"/>
                        <a:pt x="1841" y="1257"/>
                        <a:pt x="1839" y="1259"/>
                      </a:cubicBezTo>
                      <a:cubicBezTo>
                        <a:pt x="1836" y="1260"/>
                        <a:pt x="1833" y="1260"/>
                        <a:pt x="1831" y="1258"/>
                      </a:cubicBezTo>
                      <a:close/>
                      <a:moveTo>
                        <a:pt x="1927" y="1159"/>
                      </a:moveTo>
                      <a:cubicBezTo>
                        <a:pt x="1932" y="1158"/>
                        <a:pt x="1938" y="1155"/>
                        <a:pt x="1938" y="1150"/>
                      </a:cubicBezTo>
                      <a:cubicBezTo>
                        <a:pt x="1938" y="1147"/>
                        <a:pt x="1937" y="1144"/>
                        <a:pt x="1934" y="1142"/>
                      </a:cubicBezTo>
                      <a:cubicBezTo>
                        <a:pt x="1931" y="1140"/>
                        <a:pt x="1927" y="1142"/>
                        <a:pt x="1926" y="1145"/>
                      </a:cubicBezTo>
                      <a:cubicBezTo>
                        <a:pt x="1925" y="1147"/>
                        <a:pt x="1926" y="1150"/>
                        <a:pt x="1928" y="1152"/>
                      </a:cubicBezTo>
                      <a:cubicBezTo>
                        <a:pt x="1923" y="1152"/>
                        <a:pt x="1920" y="1143"/>
                        <a:pt x="1927" y="1139"/>
                      </a:cubicBezTo>
                      <a:cubicBezTo>
                        <a:pt x="1931" y="1137"/>
                        <a:pt x="1936" y="1138"/>
                        <a:pt x="1939" y="1141"/>
                      </a:cubicBezTo>
                      <a:cubicBezTo>
                        <a:pt x="1944" y="1147"/>
                        <a:pt x="1942" y="1155"/>
                        <a:pt x="1937" y="1159"/>
                      </a:cubicBezTo>
                      <a:cubicBezTo>
                        <a:pt x="1932" y="1163"/>
                        <a:pt x="1925" y="1163"/>
                        <a:pt x="1919" y="1160"/>
                      </a:cubicBezTo>
                      <a:cubicBezTo>
                        <a:pt x="1935" y="1170"/>
                        <a:pt x="1965" y="1167"/>
                        <a:pt x="1977" y="1161"/>
                      </a:cubicBezTo>
                      <a:cubicBezTo>
                        <a:pt x="1977" y="1162"/>
                        <a:pt x="1977" y="1163"/>
                        <a:pt x="1978" y="1164"/>
                      </a:cubicBezTo>
                      <a:cubicBezTo>
                        <a:pt x="1957" y="1173"/>
                        <a:pt x="1927" y="1172"/>
                        <a:pt x="1914" y="1160"/>
                      </a:cubicBezTo>
                      <a:cubicBezTo>
                        <a:pt x="1922" y="1185"/>
                        <a:pt x="1921" y="1202"/>
                        <a:pt x="1929" y="1218"/>
                      </a:cubicBezTo>
                      <a:cubicBezTo>
                        <a:pt x="1932" y="1225"/>
                        <a:pt x="1938" y="1232"/>
                        <a:pt x="1945" y="1235"/>
                      </a:cubicBezTo>
                      <a:cubicBezTo>
                        <a:pt x="1945" y="1236"/>
                        <a:pt x="1946" y="1238"/>
                        <a:pt x="1948" y="1240"/>
                      </a:cubicBezTo>
                      <a:cubicBezTo>
                        <a:pt x="1938" y="1239"/>
                        <a:pt x="1929" y="1229"/>
                        <a:pt x="1924" y="1217"/>
                      </a:cubicBezTo>
                      <a:cubicBezTo>
                        <a:pt x="1924" y="1216"/>
                        <a:pt x="1924" y="1216"/>
                        <a:pt x="1923" y="1215"/>
                      </a:cubicBezTo>
                      <a:cubicBezTo>
                        <a:pt x="1923" y="1230"/>
                        <a:pt x="1931" y="1249"/>
                        <a:pt x="1944" y="1261"/>
                      </a:cubicBezTo>
                      <a:cubicBezTo>
                        <a:pt x="1948" y="1266"/>
                        <a:pt x="1956" y="1272"/>
                        <a:pt x="1963" y="1272"/>
                      </a:cubicBezTo>
                      <a:cubicBezTo>
                        <a:pt x="1967" y="1272"/>
                        <a:pt x="1973" y="1269"/>
                        <a:pt x="1973" y="1265"/>
                      </a:cubicBezTo>
                      <a:cubicBezTo>
                        <a:pt x="1973" y="1263"/>
                        <a:pt x="1972" y="1261"/>
                        <a:pt x="1971" y="1261"/>
                      </a:cubicBezTo>
                      <a:cubicBezTo>
                        <a:pt x="1969" y="1260"/>
                        <a:pt x="1968" y="1261"/>
                        <a:pt x="1967" y="1262"/>
                      </a:cubicBezTo>
                      <a:cubicBezTo>
                        <a:pt x="1966" y="1263"/>
                        <a:pt x="1966" y="1264"/>
                        <a:pt x="1967" y="1265"/>
                      </a:cubicBezTo>
                      <a:cubicBezTo>
                        <a:pt x="1967" y="1266"/>
                        <a:pt x="1969" y="1267"/>
                        <a:pt x="1970" y="1266"/>
                      </a:cubicBezTo>
                      <a:cubicBezTo>
                        <a:pt x="1971" y="1265"/>
                        <a:pt x="1971" y="1264"/>
                        <a:pt x="1971" y="1264"/>
                      </a:cubicBezTo>
                      <a:cubicBezTo>
                        <a:pt x="1972" y="1264"/>
                        <a:pt x="1972" y="1265"/>
                        <a:pt x="1971" y="1266"/>
                      </a:cubicBezTo>
                      <a:cubicBezTo>
                        <a:pt x="1971" y="1268"/>
                        <a:pt x="1969" y="1268"/>
                        <a:pt x="1967" y="1268"/>
                      </a:cubicBezTo>
                      <a:cubicBezTo>
                        <a:pt x="1965" y="1268"/>
                        <a:pt x="1963" y="1265"/>
                        <a:pt x="1964" y="1262"/>
                      </a:cubicBezTo>
                      <a:cubicBezTo>
                        <a:pt x="1964" y="1260"/>
                        <a:pt x="1965" y="1258"/>
                        <a:pt x="1967" y="1257"/>
                      </a:cubicBezTo>
                      <a:cubicBezTo>
                        <a:pt x="1969" y="1257"/>
                        <a:pt x="1971" y="1257"/>
                        <a:pt x="1972" y="1258"/>
                      </a:cubicBezTo>
                      <a:cubicBezTo>
                        <a:pt x="1975" y="1259"/>
                        <a:pt x="1976" y="1261"/>
                        <a:pt x="1976" y="1264"/>
                      </a:cubicBezTo>
                      <a:cubicBezTo>
                        <a:pt x="1976" y="1269"/>
                        <a:pt x="1971" y="1272"/>
                        <a:pt x="1966" y="1273"/>
                      </a:cubicBezTo>
                      <a:cubicBezTo>
                        <a:pt x="1964" y="1274"/>
                        <a:pt x="1961" y="1274"/>
                        <a:pt x="1959" y="1273"/>
                      </a:cubicBezTo>
                      <a:cubicBezTo>
                        <a:pt x="1969" y="1277"/>
                        <a:pt x="1978" y="1275"/>
                        <a:pt x="1986" y="1270"/>
                      </a:cubicBezTo>
                      <a:cubicBezTo>
                        <a:pt x="1991" y="1267"/>
                        <a:pt x="1995" y="1262"/>
                        <a:pt x="1996" y="1256"/>
                      </a:cubicBezTo>
                      <a:cubicBezTo>
                        <a:pt x="1996" y="1256"/>
                        <a:pt x="1996" y="1256"/>
                        <a:pt x="1996" y="1256"/>
                      </a:cubicBezTo>
                      <a:cubicBezTo>
                        <a:pt x="1994" y="1261"/>
                        <a:pt x="1987" y="1264"/>
                        <a:pt x="1982" y="1258"/>
                      </a:cubicBezTo>
                      <a:cubicBezTo>
                        <a:pt x="1978" y="1254"/>
                        <a:pt x="1978" y="1242"/>
                        <a:pt x="1964" y="1241"/>
                      </a:cubicBezTo>
                      <a:cubicBezTo>
                        <a:pt x="1970" y="1238"/>
                        <a:pt x="1977" y="1237"/>
                        <a:pt x="1983" y="1238"/>
                      </a:cubicBezTo>
                      <a:cubicBezTo>
                        <a:pt x="1990" y="1240"/>
                        <a:pt x="1996" y="1245"/>
                        <a:pt x="1997" y="1252"/>
                      </a:cubicBezTo>
                      <a:cubicBezTo>
                        <a:pt x="1998" y="1260"/>
                        <a:pt x="1993" y="1267"/>
                        <a:pt x="1987" y="1272"/>
                      </a:cubicBezTo>
                      <a:cubicBezTo>
                        <a:pt x="1977" y="1278"/>
                        <a:pt x="1966" y="1278"/>
                        <a:pt x="1955" y="1273"/>
                      </a:cubicBezTo>
                      <a:cubicBezTo>
                        <a:pt x="1946" y="1268"/>
                        <a:pt x="1936" y="1256"/>
                        <a:pt x="1930" y="1247"/>
                      </a:cubicBezTo>
                      <a:cubicBezTo>
                        <a:pt x="1925" y="1239"/>
                        <a:pt x="1922" y="1227"/>
                        <a:pt x="1921" y="1218"/>
                      </a:cubicBezTo>
                      <a:cubicBezTo>
                        <a:pt x="1920" y="1224"/>
                        <a:pt x="1918" y="1229"/>
                        <a:pt x="1916" y="1235"/>
                      </a:cubicBezTo>
                      <a:cubicBezTo>
                        <a:pt x="1909" y="1246"/>
                        <a:pt x="1902" y="1253"/>
                        <a:pt x="1890" y="1259"/>
                      </a:cubicBezTo>
                      <a:cubicBezTo>
                        <a:pt x="1886" y="1261"/>
                        <a:pt x="1882" y="1262"/>
                        <a:pt x="1878" y="1263"/>
                      </a:cubicBezTo>
                      <a:cubicBezTo>
                        <a:pt x="1878" y="1262"/>
                        <a:pt x="1878" y="1261"/>
                        <a:pt x="1877" y="1260"/>
                      </a:cubicBezTo>
                      <a:cubicBezTo>
                        <a:pt x="1881" y="1259"/>
                        <a:pt x="1884" y="1258"/>
                        <a:pt x="1888" y="1256"/>
                      </a:cubicBezTo>
                      <a:cubicBezTo>
                        <a:pt x="1899" y="1250"/>
                        <a:pt x="1906" y="1243"/>
                        <a:pt x="1911" y="1232"/>
                      </a:cubicBezTo>
                      <a:cubicBezTo>
                        <a:pt x="1918" y="1218"/>
                        <a:pt x="1919" y="1203"/>
                        <a:pt x="1917" y="1188"/>
                      </a:cubicBezTo>
                      <a:cubicBezTo>
                        <a:pt x="1916" y="1192"/>
                        <a:pt x="1915" y="1196"/>
                        <a:pt x="1914" y="1200"/>
                      </a:cubicBezTo>
                      <a:cubicBezTo>
                        <a:pt x="1914" y="1200"/>
                        <a:pt x="1914" y="1200"/>
                        <a:pt x="1914" y="1200"/>
                      </a:cubicBezTo>
                      <a:cubicBezTo>
                        <a:pt x="1910" y="1208"/>
                        <a:pt x="1906" y="1215"/>
                        <a:pt x="1898" y="1219"/>
                      </a:cubicBezTo>
                      <a:cubicBezTo>
                        <a:pt x="1904" y="1213"/>
                        <a:pt x="1907" y="1207"/>
                        <a:pt x="1911" y="1199"/>
                      </a:cubicBezTo>
                      <a:cubicBezTo>
                        <a:pt x="1911" y="1199"/>
                        <a:pt x="1911" y="1199"/>
                        <a:pt x="1911" y="1199"/>
                      </a:cubicBezTo>
                      <a:cubicBezTo>
                        <a:pt x="1917" y="1182"/>
                        <a:pt x="1915" y="1178"/>
                        <a:pt x="1910" y="1161"/>
                      </a:cubicBezTo>
                      <a:cubicBezTo>
                        <a:pt x="1902" y="1135"/>
                        <a:pt x="1892" y="1109"/>
                        <a:pt x="1895" y="1084"/>
                      </a:cubicBezTo>
                      <a:cubicBezTo>
                        <a:pt x="1895" y="1101"/>
                        <a:pt x="1905" y="1159"/>
                        <a:pt x="1927" y="1159"/>
                      </a:cubicBezTo>
                      <a:close/>
                      <a:moveTo>
                        <a:pt x="1905" y="1209"/>
                      </a:moveTo>
                      <a:cubicBezTo>
                        <a:pt x="1895" y="1201"/>
                        <a:pt x="1886" y="1216"/>
                        <a:pt x="1882" y="1220"/>
                      </a:cubicBezTo>
                      <a:cubicBezTo>
                        <a:pt x="1879" y="1223"/>
                        <a:pt x="1876" y="1225"/>
                        <a:pt x="1872" y="1225"/>
                      </a:cubicBezTo>
                      <a:cubicBezTo>
                        <a:pt x="1876" y="1228"/>
                        <a:pt x="1888" y="1230"/>
                        <a:pt x="1894" y="1230"/>
                      </a:cubicBezTo>
                      <a:cubicBezTo>
                        <a:pt x="1903" y="1228"/>
                        <a:pt x="1909" y="1222"/>
                        <a:pt x="1907" y="1212"/>
                      </a:cubicBezTo>
                      <a:cubicBezTo>
                        <a:pt x="1905" y="1216"/>
                        <a:pt x="1899" y="1220"/>
                        <a:pt x="1894" y="1220"/>
                      </a:cubicBezTo>
                      <a:cubicBezTo>
                        <a:pt x="1897" y="1219"/>
                        <a:pt x="1902" y="1215"/>
                        <a:pt x="1905" y="1209"/>
                      </a:cubicBezTo>
                      <a:close/>
                      <a:moveTo>
                        <a:pt x="1980" y="1217"/>
                      </a:moveTo>
                      <a:cubicBezTo>
                        <a:pt x="1981" y="1220"/>
                        <a:pt x="1984" y="1221"/>
                        <a:pt x="1987" y="1220"/>
                      </a:cubicBezTo>
                      <a:cubicBezTo>
                        <a:pt x="1990" y="1219"/>
                        <a:pt x="1991" y="1216"/>
                        <a:pt x="1991" y="1213"/>
                      </a:cubicBezTo>
                      <a:cubicBezTo>
                        <a:pt x="1990" y="1210"/>
                        <a:pt x="1986" y="1209"/>
                        <a:pt x="1983" y="1209"/>
                      </a:cubicBezTo>
                      <a:cubicBezTo>
                        <a:pt x="1980" y="1210"/>
                        <a:pt x="1979" y="1214"/>
                        <a:pt x="1980" y="1217"/>
                      </a:cubicBezTo>
                      <a:close/>
                      <a:moveTo>
                        <a:pt x="1966" y="1227"/>
                      </a:moveTo>
                      <a:cubicBezTo>
                        <a:pt x="1967" y="1230"/>
                        <a:pt x="1971" y="1232"/>
                        <a:pt x="1975" y="1231"/>
                      </a:cubicBezTo>
                      <a:cubicBezTo>
                        <a:pt x="1978" y="1230"/>
                        <a:pt x="1980" y="1226"/>
                        <a:pt x="1979" y="1222"/>
                      </a:cubicBezTo>
                      <a:cubicBezTo>
                        <a:pt x="1978" y="1219"/>
                        <a:pt x="1974" y="1217"/>
                        <a:pt x="1971" y="1218"/>
                      </a:cubicBezTo>
                      <a:cubicBezTo>
                        <a:pt x="1967" y="1219"/>
                        <a:pt x="1965" y="1223"/>
                        <a:pt x="1966" y="1227"/>
                      </a:cubicBezTo>
                      <a:close/>
                      <a:moveTo>
                        <a:pt x="1946" y="1236"/>
                      </a:moveTo>
                      <a:cubicBezTo>
                        <a:pt x="1948" y="1241"/>
                        <a:pt x="1953" y="1243"/>
                        <a:pt x="1958" y="1242"/>
                      </a:cubicBezTo>
                      <a:cubicBezTo>
                        <a:pt x="1963" y="1240"/>
                        <a:pt x="1966" y="1235"/>
                        <a:pt x="1964" y="1230"/>
                      </a:cubicBezTo>
                      <a:cubicBezTo>
                        <a:pt x="1963" y="1225"/>
                        <a:pt x="1957" y="1222"/>
                        <a:pt x="1952" y="1224"/>
                      </a:cubicBezTo>
                      <a:cubicBezTo>
                        <a:pt x="1948" y="1225"/>
                        <a:pt x="1945" y="1231"/>
                        <a:pt x="1946" y="1236"/>
                      </a:cubicBezTo>
                      <a:close/>
                      <a:moveTo>
                        <a:pt x="1857" y="1270"/>
                      </a:moveTo>
                      <a:cubicBezTo>
                        <a:pt x="1854" y="1265"/>
                        <a:pt x="1855" y="1259"/>
                        <a:pt x="1860" y="1256"/>
                      </a:cubicBezTo>
                      <a:cubicBezTo>
                        <a:pt x="1865" y="1253"/>
                        <a:pt x="1871" y="1254"/>
                        <a:pt x="1874" y="1258"/>
                      </a:cubicBezTo>
                      <a:cubicBezTo>
                        <a:pt x="1877" y="1263"/>
                        <a:pt x="1876" y="1269"/>
                        <a:pt x="1872" y="1273"/>
                      </a:cubicBezTo>
                      <a:cubicBezTo>
                        <a:pt x="1867" y="1276"/>
                        <a:pt x="1861" y="1275"/>
                        <a:pt x="1857" y="1270"/>
                      </a:cubicBezTo>
                      <a:close/>
                      <a:moveTo>
                        <a:pt x="1841" y="1266"/>
                      </a:moveTo>
                      <a:cubicBezTo>
                        <a:pt x="1839" y="1263"/>
                        <a:pt x="1840" y="1259"/>
                        <a:pt x="1843" y="1257"/>
                      </a:cubicBezTo>
                      <a:cubicBezTo>
                        <a:pt x="1846" y="1255"/>
                        <a:pt x="1850" y="1256"/>
                        <a:pt x="1852" y="1259"/>
                      </a:cubicBezTo>
                      <a:cubicBezTo>
                        <a:pt x="1854" y="1262"/>
                        <a:pt x="1854" y="1266"/>
                        <a:pt x="1851" y="1268"/>
                      </a:cubicBezTo>
                      <a:cubicBezTo>
                        <a:pt x="1847" y="1270"/>
                        <a:pt x="1843" y="1269"/>
                        <a:pt x="1841" y="1266"/>
                      </a:cubicBezTo>
                      <a:close/>
                      <a:moveTo>
                        <a:pt x="1798" y="1096"/>
                      </a:moveTo>
                      <a:cubicBezTo>
                        <a:pt x="1797" y="1082"/>
                        <a:pt x="1792" y="1067"/>
                        <a:pt x="1782" y="1058"/>
                      </a:cubicBezTo>
                      <a:cubicBezTo>
                        <a:pt x="1772" y="1048"/>
                        <a:pt x="1757" y="1044"/>
                        <a:pt x="1744" y="1049"/>
                      </a:cubicBezTo>
                      <a:cubicBezTo>
                        <a:pt x="1737" y="1052"/>
                        <a:pt x="1731" y="1058"/>
                        <a:pt x="1726" y="1065"/>
                      </a:cubicBezTo>
                      <a:cubicBezTo>
                        <a:pt x="1722" y="1073"/>
                        <a:pt x="1720" y="1079"/>
                        <a:pt x="1719" y="1088"/>
                      </a:cubicBezTo>
                      <a:cubicBezTo>
                        <a:pt x="1719" y="1097"/>
                        <a:pt x="1720" y="1104"/>
                        <a:pt x="1724" y="1112"/>
                      </a:cubicBezTo>
                      <a:cubicBezTo>
                        <a:pt x="1725" y="1116"/>
                        <a:pt x="1727" y="1119"/>
                        <a:pt x="1729" y="1122"/>
                      </a:cubicBezTo>
                      <a:cubicBezTo>
                        <a:pt x="1734" y="1131"/>
                        <a:pt x="1740" y="1137"/>
                        <a:pt x="1748" y="1143"/>
                      </a:cubicBezTo>
                      <a:cubicBezTo>
                        <a:pt x="1760" y="1152"/>
                        <a:pt x="1771" y="1157"/>
                        <a:pt x="1785" y="1158"/>
                      </a:cubicBezTo>
                      <a:cubicBezTo>
                        <a:pt x="1786" y="1158"/>
                        <a:pt x="1787" y="1158"/>
                        <a:pt x="1788" y="1158"/>
                      </a:cubicBezTo>
                      <a:cubicBezTo>
                        <a:pt x="1779" y="1163"/>
                        <a:pt x="1772" y="1171"/>
                        <a:pt x="1766" y="1180"/>
                      </a:cubicBezTo>
                      <a:cubicBezTo>
                        <a:pt x="1760" y="1191"/>
                        <a:pt x="1758" y="1204"/>
                        <a:pt x="1761" y="1216"/>
                      </a:cubicBezTo>
                      <a:cubicBezTo>
                        <a:pt x="1763" y="1221"/>
                        <a:pt x="1766" y="1226"/>
                        <a:pt x="1770" y="1230"/>
                      </a:cubicBezTo>
                      <a:cubicBezTo>
                        <a:pt x="1767" y="1225"/>
                        <a:pt x="1764" y="1220"/>
                        <a:pt x="1763" y="1216"/>
                      </a:cubicBezTo>
                      <a:cubicBezTo>
                        <a:pt x="1760" y="1204"/>
                        <a:pt x="1763" y="1192"/>
                        <a:pt x="1770" y="1182"/>
                      </a:cubicBezTo>
                      <a:cubicBezTo>
                        <a:pt x="1774" y="1174"/>
                        <a:pt x="1780" y="1169"/>
                        <a:pt x="1786" y="1165"/>
                      </a:cubicBezTo>
                      <a:cubicBezTo>
                        <a:pt x="1799" y="1157"/>
                        <a:pt x="1811" y="1156"/>
                        <a:pt x="1824" y="1149"/>
                      </a:cubicBezTo>
                      <a:cubicBezTo>
                        <a:pt x="1825" y="1149"/>
                        <a:pt x="1825" y="1149"/>
                        <a:pt x="1825" y="1149"/>
                      </a:cubicBezTo>
                      <a:cubicBezTo>
                        <a:pt x="1832" y="1145"/>
                        <a:pt x="1838" y="1141"/>
                        <a:pt x="1844" y="1135"/>
                      </a:cubicBezTo>
                      <a:cubicBezTo>
                        <a:pt x="1846" y="1134"/>
                        <a:pt x="1860" y="1120"/>
                        <a:pt x="1859" y="1118"/>
                      </a:cubicBezTo>
                      <a:cubicBezTo>
                        <a:pt x="1857" y="1118"/>
                        <a:pt x="1848" y="1126"/>
                        <a:pt x="1847" y="1127"/>
                      </a:cubicBezTo>
                      <a:cubicBezTo>
                        <a:pt x="1839" y="1134"/>
                        <a:pt x="1832" y="1139"/>
                        <a:pt x="1823" y="1144"/>
                      </a:cubicBezTo>
                      <a:cubicBezTo>
                        <a:pt x="1822" y="1145"/>
                        <a:pt x="1822" y="1145"/>
                        <a:pt x="1822" y="1145"/>
                      </a:cubicBezTo>
                      <a:cubicBezTo>
                        <a:pt x="1810" y="1151"/>
                        <a:pt x="1799" y="1154"/>
                        <a:pt x="1786" y="1154"/>
                      </a:cubicBezTo>
                      <a:cubicBezTo>
                        <a:pt x="1770" y="1153"/>
                        <a:pt x="1753" y="1146"/>
                        <a:pt x="1744" y="1133"/>
                      </a:cubicBezTo>
                      <a:cubicBezTo>
                        <a:pt x="1739" y="1125"/>
                        <a:pt x="1738" y="1111"/>
                        <a:pt x="1746" y="1105"/>
                      </a:cubicBezTo>
                      <a:cubicBezTo>
                        <a:pt x="1749" y="1103"/>
                        <a:pt x="1753" y="1103"/>
                        <a:pt x="1756" y="1106"/>
                      </a:cubicBezTo>
                      <a:cubicBezTo>
                        <a:pt x="1758" y="1108"/>
                        <a:pt x="1759" y="1111"/>
                        <a:pt x="1757" y="1114"/>
                      </a:cubicBezTo>
                      <a:cubicBezTo>
                        <a:pt x="1756" y="1116"/>
                        <a:pt x="1754" y="1117"/>
                        <a:pt x="1752" y="1117"/>
                      </a:cubicBezTo>
                      <a:cubicBezTo>
                        <a:pt x="1749" y="1118"/>
                        <a:pt x="1747" y="1115"/>
                        <a:pt x="1748" y="1112"/>
                      </a:cubicBezTo>
                      <a:cubicBezTo>
                        <a:pt x="1748" y="1111"/>
                        <a:pt x="1749" y="1109"/>
                        <a:pt x="1751" y="1109"/>
                      </a:cubicBezTo>
                      <a:cubicBezTo>
                        <a:pt x="1749" y="1108"/>
                        <a:pt x="1747" y="1109"/>
                        <a:pt x="1745" y="1111"/>
                      </a:cubicBezTo>
                      <a:cubicBezTo>
                        <a:pt x="1744" y="1114"/>
                        <a:pt x="1744" y="1117"/>
                        <a:pt x="1746" y="1120"/>
                      </a:cubicBezTo>
                      <a:cubicBezTo>
                        <a:pt x="1750" y="1124"/>
                        <a:pt x="1757" y="1124"/>
                        <a:pt x="1761" y="1120"/>
                      </a:cubicBezTo>
                      <a:cubicBezTo>
                        <a:pt x="1764" y="1117"/>
                        <a:pt x="1766" y="1113"/>
                        <a:pt x="1766" y="1108"/>
                      </a:cubicBezTo>
                      <a:cubicBezTo>
                        <a:pt x="1765" y="1104"/>
                        <a:pt x="1763" y="1101"/>
                        <a:pt x="1760" y="1099"/>
                      </a:cubicBezTo>
                      <a:cubicBezTo>
                        <a:pt x="1755" y="1096"/>
                        <a:pt x="1749" y="1096"/>
                        <a:pt x="1744" y="1099"/>
                      </a:cubicBezTo>
                      <a:cubicBezTo>
                        <a:pt x="1734" y="1106"/>
                        <a:pt x="1734" y="1121"/>
                        <a:pt x="1740" y="1131"/>
                      </a:cubicBezTo>
                      <a:cubicBezTo>
                        <a:pt x="1742" y="1134"/>
                        <a:pt x="1745" y="1137"/>
                        <a:pt x="1748" y="1139"/>
                      </a:cubicBezTo>
                      <a:cubicBezTo>
                        <a:pt x="1738" y="1131"/>
                        <a:pt x="1731" y="1123"/>
                        <a:pt x="1726" y="1111"/>
                      </a:cubicBezTo>
                      <a:cubicBezTo>
                        <a:pt x="1723" y="1103"/>
                        <a:pt x="1721" y="1097"/>
                        <a:pt x="1721" y="1088"/>
                      </a:cubicBezTo>
                      <a:cubicBezTo>
                        <a:pt x="1722" y="1080"/>
                        <a:pt x="1724" y="1073"/>
                        <a:pt x="1728" y="1065"/>
                      </a:cubicBezTo>
                      <a:cubicBezTo>
                        <a:pt x="1730" y="1061"/>
                        <a:pt x="1733" y="1059"/>
                        <a:pt x="1736" y="1056"/>
                      </a:cubicBezTo>
                      <a:cubicBezTo>
                        <a:pt x="1736" y="1055"/>
                        <a:pt x="1736" y="1055"/>
                        <a:pt x="1736" y="1055"/>
                      </a:cubicBezTo>
                      <a:cubicBezTo>
                        <a:pt x="1729" y="1065"/>
                        <a:pt x="1730" y="1080"/>
                        <a:pt x="1747" y="1082"/>
                      </a:cubicBezTo>
                      <a:cubicBezTo>
                        <a:pt x="1760" y="1084"/>
                        <a:pt x="1781" y="1070"/>
                        <a:pt x="1798" y="1096"/>
                      </a:cubicBezTo>
                      <a:close/>
                      <a:moveTo>
                        <a:pt x="1764" y="1214"/>
                      </a:moveTo>
                      <a:cubicBezTo>
                        <a:pt x="1779" y="1209"/>
                        <a:pt x="1784" y="1229"/>
                        <a:pt x="1787" y="1235"/>
                      </a:cubicBezTo>
                      <a:cubicBezTo>
                        <a:pt x="1790" y="1240"/>
                        <a:pt x="1793" y="1243"/>
                        <a:pt x="1797" y="1244"/>
                      </a:cubicBezTo>
                      <a:cubicBezTo>
                        <a:pt x="1791" y="1246"/>
                        <a:pt x="1776" y="1245"/>
                        <a:pt x="1769" y="1242"/>
                      </a:cubicBezTo>
                      <a:cubicBezTo>
                        <a:pt x="1760" y="1238"/>
                        <a:pt x="1754" y="1228"/>
                        <a:pt x="1760" y="1217"/>
                      </a:cubicBezTo>
                      <a:cubicBezTo>
                        <a:pt x="1762" y="1223"/>
                        <a:pt x="1767" y="1230"/>
                        <a:pt x="1773" y="1231"/>
                      </a:cubicBezTo>
                      <a:cubicBezTo>
                        <a:pt x="1770" y="1229"/>
                        <a:pt x="1765" y="1222"/>
                        <a:pt x="1764" y="1214"/>
                      </a:cubicBezTo>
                      <a:close/>
                      <a:moveTo>
                        <a:pt x="2005" y="1028"/>
                      </a:moveTo>
                      <a:cubicBezTo>
                        <a:pt x="2008" y="1048"/>
                        <a:pt x="2005" y="1062"/>
                        <a:pt x="2004" y="1082"/>
                      </a:cubicBezTo>
                      <a:cubicBezTo>
                        <a:pt x="2004" y="1092"/>
                        <a:pt x="2006" y="1100"/>
                        <a:pt x="2013" y="1108"/>
                      </a:cubicBezTo>
                      <a:cubicBezTo>
                        <a:pt x="2018" y="1114"/>
                        <a:pt x="2026" y="1117"/>
                        <a:pt x="2035" y="1115"/>
                      </a:cubicBezTo>
                      <a:cubicBezTo>
                        <a:pt x="2042" y="1113"/>
                        <a:pt x="2047" y="1108"/>
                        <a:pt x="2048" y="1101"/>
                      </a:cubicBezTo>
                      <a:cubicBezTo>
                        <a:pt x="2049" y="1096"/>
                        <a:pt x="2048" y="1092"/>
                        <a:pt x="2045" y="1088"/>
                      </a:cubicBezTo>
                      <a:cubicBezTo>
                        <a:pt x="2041" y="1083"/>
                        <a:pt x="2033" y="1081"/>
                        <a:pt x="2029" y="1086"/>
                      </a:cubicBezTo>
                      <a:cubicBezTo>
                        <a:pt x="2026" y="1089"/>
                        <a:pt x="2025" y="1093"/>
                        <a:pt x="2028" y="1097"/>
                      </a:cubicBezTo>
                      <a:cubicBezTo>
                        <a:pt x="2030" y="1101"/>
                        <a:pt x="2036" y="1102"/>
                        <a:pt x="2040" y="1099"/>
                      </a:cubicBezTo>
                      <a:cubicBezTo>
                        <a:pt x="2044" y="1096"/>
                        <a:pt x="2045" y="1091"/>
                        <a:pt x="2042" y="1087"/>
                      </a:cubicBezTo>
                      <a:cubicBezTo>
                        <a:pt x="2041" y="1086"/>
                        <a:pt x="2041" y="1086"/>
                        <a:pt x="2040" y="1085"/>
                      </a:cubicBezTo>
                      <a:cubicBezTo>
                        <a:pt x="2041" y="1086"/>
                        <a:pt x="2043" y="1087"/>
                        <a:pt x="2044" y="1089"/>
                      </a:cubicBezTo>
                      <a:cubicBezTo>
                        <a:pt x="2047" y="1092"/>
                        <a:pt x="2047" y="1096"/>
                        <a:pt x="2046" y="1100"/>
                      </a:cubicBezTo>
                      <a:cubicBezTo>
                        <a:pt x="2045" y="1106"/>
                        <a:pt x="2040" y="1111"/>
                        <a:pt x="2034" y="1112"/>
                      </a:cubicBezTo>
                      <a:cubicBezTo>
                        <a:pt x="2027" y="1114"/>
                        <a:pt x="2020" y="1111"/>
                        <a:pt x="2015" y="1105"/>
                      </a:cubicBezTo>
                      <a:cubicBezTo>
                        <a:pt x="2010" y="1099"/>
                        <a:pt x="2009" y="1091"/>
                        <a:pt x="2009" y="1082"/>
                      </a:cubicBezTo>
                      <a:cubicBezTo>
                        <a:pt x="2010" y="1062"/>
                        <a:pt x="2013" y="1048"/>
                        <a:pt x="2010" y="1027"/>
                      </a:cubicBezTo>
                      <a:cubicBezTo>
                        <a:pt x="2007" y="1007"/>
                        <a:pt x="1998" y="990"/>
                        <a:pt x="1983" y="976"/>
                      </a:cubicBezTo>
                      <a:cubicBezTo>
                        <a:pt x="1969" y="964"/>
                        <a:pt x="1953" y="960"/>
                        <a:pt x="1935" y="967"/>
                      </a:cubicBezTo>
                      <a:cubicBezTo>
                        <a:pt x="1920" y="974"/>
                        <a:pt x="1908" y="990"/>
                        <a:pt x="1909" y="1007"/>
                      </a:cubicBezTo>
                      <a:cubicBezTo>
                        <a:pt x="1909" y="1007"/>
                        <a:pt x="1909" y="1007"/>
                        <a:pt x="1909" y="1007"/>
                      </a:cubicBezTo>
                      <a:cubicBezTo>
                        <a:pt x="1913" y="1000"/>
                        <a:pt x="1921" y="993"/>
                        <a:pt x="1932" y="993"/>
                      </a:cubicBezTo>
                      <a:cubicBezTo>
                        <a:pt x="1949" y="991"/>
                        <a:pt x="1960" y="1002"/>
                        <a:pt x="1962" y="1019"/>
                      </a:cubicBezTo>
                      <a:cubicBezTo>
                        <a:pt x="1965" y="1049"/>
                        <a:pt x="2001" y="1044"/>
                        <a:pt x="1997" y="1012"/>
                      </a:cubicBezTo>
                      <a:cubicBezTo>
                        <a:pt x="1995" y="995"/>
                        <a:pt x="1982" y="983"/>
                        <a:pt x="1969" y="978"/>
                      </a:cubicBezTo>
                      <a:cubicBezTo>
                        <a:pt x="1945" y="969"/>
                        <a:pt x="1911" y="981"/>
                        <a:pt x="1909" y="1007"/>
                      </a:cubicBezTo>
                      <a:cubicBezTo>
                        <a:pt x="1910" y="990"/>
                        <a:pt x="1921" y="976"/>
                        <a:pt x="1937" y="970"/>
                      </a:cubicBezTo>
                      <a:cubicBezTo>
                        <a:pt x="1953" y="964"/>
                        <a:pt x="1968" y="968"/>
                        <a:pt x="1980" y="979"/>
                      </a:cubicBezTo>
                      <a:cubicBezTo>
                        <a:pt x="1994" y="992"/>
                        <a:pt x="2002" y="1009"/>
                        <a:pt x="2005" y="1028"/>
                      </a:cubicBezTo>
                      <a:close/>
                      <a:moveTo>
                        <a:pt x="1864" y="1110"/>
                      </a:moveTo>
                      <a:cubicBezTo>
                        <a:pt x="1832" y="1123"/>
                        <a:pt x="1807" y="1108"/>
                        <a:pt x="1791" y="1109"/>
                      </a:cubicBezTo>
                      <a:cubicBezTo>
                        <a:pt x="1772" y="1110"/>
                        <a:pt x="1773" y="1131"/>
                        <a:pt x="1793" y="1135"/>
                      </a:cubicBezTo>
                      <a:cubicBezTo>
                        <a:pt x="1814" y="1139"/>
                        <a:pt x="1843" y="1127"/>
                        <a:pt x="1864" y="1110"/>
                      </a:cubicBezTo>
                      <a:close/>
                      <a:moveTo>
                        <a:pt x="1895" y="1080"/>
                      </a:moveTo>
                      <a:cubicBezTo>
                        <a:pt x="1901" y="1095"/>
                        <a:pt x="1913" y="1106"/>
                        <a:pt x="1927" y="1111"/>
                      </a:cubicBezTo>
                      <a:cubicBezTo>
                        <a:pt x="1939" y="1116"/>
                        <a:pt x="1955" y="1114"/>
                        <a:pt x="1962" y="1104"/>
                      </a:cubicBezTo>
                      <a:cubicBezTo>
                        <a:pt x="1967" y="1107"/>
                        <a:pt x="1966" y="1116"/>
                        <a:pt x="1960" y="1122"/>
                      </a:cubicBezTo>
                      <a:cubicBezTo>
                        <a:pt x="1953" y="1127"/>
                        <a:pt x="1940" y="1128"/>
                        <a:pt x="1931" y="1120"/>
                      </a:cubicBezTo>
                      <a:cubicBezTo>
                        <a:pt x="1924" y="1128"/>
                        <a:pt x="1897" y="1110"/>
                        <a:pt x="1895" y="1080"/>
                      </a:cubicBezTo>
                      <a:close/>
                      <a:moveTo>
                        <a:pt x="1924" y="945"/>
                      </a:moveTo>
                      <a:cubicBezTo>
                        <a:pt x="1913" y="943"/>
                        <a:pt x="1897" y="945"/>
                        <a:pt x="1888" y="950"/>
                      </a:cubicBezTo>
                      <a:cubicBezTo>
                        <a:pt x="1877" y="955"/>
                        <a:pt x="1864" y="969"/>
                        <a:pt x="1866" y="982"/>
                      </a:cubicBezTo>
                      <a:cubicBezTo>
                        <a:pt x="1852" y="984"/>
                        <a:pt x="1843" y="993"/>
                        <a:pt x="1836" y="1002"/>
                      </a:cubicBezTo>
                      <a:cubicBezTo>
                        <a:pt x="1825" y="1015"/>
                        <a:pt x="1811" y="1027"/>
                        <a:pt x="1799" y="1021"/>
                      </a:cubicBezTo>
                      <a:cubicBezTo>
                        <a:pt x="1810" y="1034"/>
                        <a:pt x="1832" y="1032"/>
                        <a:pt x="1846" y="1024"/>
                      </a:cubicBezTo>
                      <a:cubicBezTo>
                        <a:pt x="1864" y="1013"/>
                        <a:pt x="1868" y="999"/>
                        <a:pt x="1879" y="979"/>
                      </a:cubicBezTo>
                      <a:cubicBezTo>
                        <a:pt x="1885" y="967"/>
                        <a:pt x="1907" y="948"/>
                        <a:pt x="1924" y="945"/>
                      </a:cubicBezTo>
                      <a:close/>
                      <a:moveTo>
                        <a:pt x="1896" y="1069"/>
                      </a:moveTo>
                      <a:cubicBezTo>
                        <a:pt x="1898" y="1083"/>
                        <a:pt x="1920" y="1085"/>
                        <a:pt x="1934" y="1081"/>
                      </a:cubicBezTo>
                      <a:cubicBezTo>
                        <a:pt x="1948" y="1077"/>
                        <a:pt x="1965" y="1067"/>
                        <a:pt x="1980" y="1076"/>
                      </a:cubicBezTo>
                      <a:cubicBezTo>
                        <a:pt x="1989" y="1080"/>
                        <a:pt x="1995" y="1089"/>
                        <a:pt x="1994" y="1098"/>
                      </a:cubicBezTo>
                      <a:cubicBezTo>
                        <a:pt x="1993" y="1104"/>
                        <a:pt x="1990" y="1109"/>
                        <a:pt x="1984" y="1109"/>
                      </a:cubicBezTo>
                      <a:cubicBezTo>
                        <a:pt x="1987" y="1106"/>
                        <a:pt x="1988" y="1098"/>
                        <a:pt x="1984" y="1093"/>
                      </a:cubicBezTo>
                      <a:cubicBezTo>
                        <a:pt x="1980" y="1089"/>
                        <a:pt x="1972" y="1088"/>
                        <a:pt x="1966" y="1091"/>
                      </a:cubicBezTo>
                      <a:cubicBezTo>
                        <a:pt x="1953" y="1096"/>
                        <a:pt x="1942" y="1104"/>
                        <a:pt x="1928" y="1104"/>
                      </a:cubicBezTo>
                      <a:cubicBezTo>
                        <a:pt x="1911" y="1104"/>
                        <a:pt x="1894" y="1090"/>
                        <a:pt x="1896" y="1069"/>
                      </a:cubicBezTo>
                      <a:close/>
                      <a:moveTo>
                        <a:pt x="1833" y="1191"/>
                      </a:moveTo>
                      <a:cubicBezTo>
                        <a:pt x="1818" y="1199"/>
                        <a:pt x="1806" y="1221"/>
                        <a:pt x="1808" y="1238"/>
                      </a:cubicBezTo>
                      <a:cubicBezTo>
                        <a:pt x="1809" y="1255"/>
                        <a:pt x="1825" y="1259"/>
                        <a:pt x="1827" y="1240"/>
                      </a:cubicBezTo>
                      <a:cubicBezTo>
                        <a:pt x="1829" y="1225"/>
                        <a:pt x="1823" y="1203"/>
                        <a:pt x="1833" y="1191"/>
                      </a:cubicBezTo>
                      <a:close/>
                      <a:moveTo>
                        <a:pt x="1854" y="1180"/>
                      </a:moveTo>
                      <a:cubicBezTo>
                        <a:pt x="1857" y="1179"/>
                        <a:pt x="1860" y="1176"/>
                        <a:pt x="1860" y="1173"/>
                      </a:cubicBezTo>
                      <a:cubicBezTo>
                        <a:pt x="1861" y="1170"/>
                        <a:pt x="1860" y="1165"/>
                        <a:pt x="1856" y="1162"/>
                      </a:cubicBezTo>
                      <a:cubicBezTo>
                        <a:pt x="1852" y="1158"/>
                        <a:pt x="1846" y="1159"/>
                        <a:pt x="1843" y="1162"/>
                      </a:cubicBezTo>
                      <a:cubicBezTo>
                        <a:pt x="1836" y="1168"/>
                        <a:pt x="1840" y="1173"/>
                        <a:pt x="1840" y="1179"/>
                      </a:cubicBezTo>
                      <a:cubicBezTo>
                        <a:pt x="1840" y="1184"/>
                        <a:pt x="1834" y="1189"/>
                        <a:pt x="1826" y="1190"/>
                      </a:cubicBezTo>
                      <a:cubicBezTo>
                        <a:pt x="1818" y="1191"/>
                        <a:pt x="1809" y="1187"/>
                        <a:pt x="1806" y="1179"/>
                      </a:cubicBezTo>
                      <a:cubicBezTo>
                        <a:pt x="1804" y="1174"/>
                        <a:pt x="1804" y="1168"/>
                        <a:pt x="1810" y="1166"/>
                      </a:cubicBezTo>
                      <a:cubicBezTo>
                        <a:pt x="1808" y="1171"/>
                        <a:pt x="1813" y="1177"/>
                        <a:pt x="1820" y="1173"/>
                      </a:cubicBezTo>
                      <a:cubicBezTo>
                        <a:pt x="1823" y="1172"/>
                        <a:pt x="1828" y="1165"/>
                        <a:pt x="1833" y="1158"/>
                      </a:cubicBezTo>
                      <a:cubicBezTo>
                        <a:pt x="1838" y="1151"/>
                        <a:pt x="1843" y="1146"/>
                        <a:pt x="1850" y="1143"/>
                      </a:cubicBezTo>
                      <a:cubicBezTo>
                        <a:pt x="1864" y="1139"/>
                        <a:pt x="1879" y="1149"/>
                        <a:pt x="1880" y="1163"/>
                      </a:cubicBezTo>
                      <a:cubicBezTo>
                        <a:pt x="1881" y="1171"/>
                        <a:pt x="1878" y="1178"/>
                        <a:pt x="1873" y="1183"/>
                      </a:cubicBezTo>
                      <a:cubicBezTo>
                        <a:pt x="1869" y="1189"/>
                        <a:pt x="1853" y="1202"/>
                        <a:pt x="1852" y="1212"/>
                      </a:cubicBezTo>
                      <a:cubicBezTo>
                        <a:pt x="1852" y="1219"/>
                        <a:pt x="1857" y="1222"/>
                        <a:pt x="1862" y="1221"/>
                      </a:cubicBezTo>
                      <a:cubicBezTo>
                        <a:pt x="1861" y="1227"/>
                        <a:pt x="1852" y="1229"/>
                        <a:pt x="1846" y="1226"/>
                      </a:cubicBezTo>
                      <a:cubicBezTo>
                        <a:pt x="1836" y="1221"/>
                        <a:pt x="1830" y="1205"/>
                        <a:pt x="1839" y="1192"/>
                      </a:cubicBezTo>
                      <a:cubicBezTo>
                        <a:pt x="1842" y="1187"/>
                        <a:pt x="1847" y="1184"/>
                        <a:pt x="1854" y="1180"/>
                      </a:cubicBezTo>
                      <a:close/>
                      <a:moveTo>
                        <a:pt x="1854" y="1178"/>
                      </a:moveTo>
                      <a:cubicBezTo>
                        <a:pt x="1858" y="1175"/>
                        <a:pt x="1860" y="1170"/>
                        <a:pt x="1858" y="1166"/>
                      </a:cubicBezTo>
                      <a:cubicBezTo>
                        <a:pt x="1853" y="1158"/>
                        <a:pt x="1843" y="1162"/>
                        <a:pt x="1841" y="1169"/>
                      </a:cubicBezTo>
                      <a:cubicBezTo>
                        <a:pt x="1841" y="1175"/>
                        <a:pt x="1844" y="1179"/>
                        <a:pt x="1839" y="1185"/>
                      </a:cubicBezTo>
                      <a:cubicBezTo>
                        <a:pt x="1845" y="1180"/>
                        <a:pt x="1849" y="1181"/>
                        <a:pt x="1854" y="1178"/>
                      </a:cubicBezTo>
                      <a:close/>
                      <a:moveTo>
                        <a:pt x="1877" y="1149"/>
                      </a:moveTo>
                      <a:cubicBezTo>
                        <a:pt x="1873" y="1142"/>
                        <a:pt x="1863" y="1139"/>
                        <a:pt x="1857" y="1140"/>
                      </a:cubicBezTo>
                      <a:cubicBezTo>
                        <a:pt x="1854" y="1131"/>
                        <a:pt x="1868" y="1120"/>
                        <a:pt x="1878" y="1128"/>
                      </a:cubicBezTo>
                      <a:cubicBezTo>
                        <a:pt x="1885" y="1134"/>
                        <a:pt x="1885" y="1145"/>
                        <a:pt x="1877" y="1149"/>
                      </a:cubicBezTo>
                      <a:close/>
                      <a:moveTo>
                        <a:pt x="1746" y="918"/>
                      </a:moveTo>
                      <a:cubicBezTo>
                        <a:pt x="1766" y="932"/>
                        <a:pt x="1786" y="917"/>
                        <a:pt x="1795" y="908"/>
                      </a:cubicBezTo>
                      <a:cubicBezTo>
                        <a:pt x="1805" y="898"/>
                        <a:pt x="1814" y="884"/>
                        <a:pt x="1830" y="884"/>
                      </a:cubicBezTo>
                      <a:cubicBezTo>
                        <a:pt x="1838" y="884"/>
                        <a:pt x="1847" y="888"/>
                        <a:pt x="1850" y="896"/>
                      </a:cubicBezTo>
                      <a:cubicBezTo>
                        <a:pt x="1852" y="901"/>
                        <a:pt x="1851" y="906"/>
                        <a:pt x="1847" y="909"/>
                      </a:cubicBezTo>
                      <a:cubicBezTo>
                        <a:pt x="1848" y="905"/>
                        <a:pt x="1846" y="898"/>
                        <a:pt x="1840" y="896"/>
                      </a:cubicBezTo>
                      <a:cubicBezTo>
                        <a:pt x="1835" y="894"/>
                        <a:pt x="1829" y="897"/>
                        <a:pt x="1825" y="902"/>
                      </a:cubicBezTo>
                      <a:cubicBezTo>
                        <a:pt x="1815" y="915"/>
                        <a:pt x="1804" y="926"/>
                        <a:pt x="1791" y="931"/>
                      </a:cubicBezTo>
                      <a:cubicBezTo>
                        <a:pt x="1777" y="936"/>
                        <a:pt x="1756" y="933"/>
                        <a:pt x="1746" y="918"/>
                      </a:cubicBezTo>
                      <a:close/>
                      <a:moveTo>
                        <a:pt x="1938" y="763"/>
                      </a:moveTo>
                      <a:cubicBezTo>
                        <a:pt x="1940" y="761"/>
                        <a:pt x="1942" y="760"/>
                        <a:pt x="1944" y="760"/>
                      </a:cubicBezTo>
                      <a:cubicBezTo>
                        <a:pt x="1947" y="760"/>
                        <a:pt x="1950" y="762"/>
                        <a:pt x="1952" y="766"/>
                      </a:cubicBezTo>
                      <a:cubicBezTo>
                        <a:pt x="1953" y="770"/>
                        <a:pt x="1951" y="774"/>
                        <a:pt x="1948" y="775"/>
                      </a:cubicBezTo>
                      <a:cubicBezTo>
                        <a:pt x="1943" y="779"/>
                        <a:pt x="1940" y="774"/>
                        <a:pt x="1936" y="774"/>
                      </a:cubicBezTo>
                      <a:cubicBezTo>
                        <a:pt x="1932" y="773"/>
                        <a:pt x="1928" y="776"/>
                        <a:pt x="1925" y="781"/>
                      </a:cubicBezTo>
                      <a:cubicBezTo>
                        <a:pt x="1923" y="787"/>
                        <a:pt x="1923" y="793"/>
                        <a:pt x="1928" y="798"/>
                      </a:cubicBezTo>
                      <a:cubicBezTo>
                        <a:pt x="1931" y="800"/>
                        <a:pt x="1936" y="801"/>
                        <a:pt x="1938" y="798"/>
                      </a:cubicBezTo>
                      <a:cubicBezTo>
                        <a:pt x="1934" y="798"/>
                        <a:pt x="1931" y="793"/>
                        <a:pt x="1935" y="789"/>
                      </a:cubicBezTo>
                      <a:cubicBezTo>
                        <a:pt x="1937" y="787"/>
                        <a:pt x="1943" y="785"/>
                        <a:pt x="1949" y="783"/>
                      </a:cubicBezTo>
                      <a:cubicBezTo>
                        <a:pt x="1955" y="781"/>
                        <a:pt x="1960" y="779"/>
                        <a:pt x="1963" y="774"/>
                      </a:cubicBezTo>
                      <a:cubicBezTo>
                        <a:pt x="1970" y="765"/>
                        <a:pt x="1966" y="752"/>
                        <a:pt x="1956" y="748"/>
                      </a:cubicBezTo>
                      <a:cubicBezTo>
                        <a:pt x="1951" y="746"/>
                        <a:pt x="1945" y="747"/>
                        <a:pt x="1940" y="749"/>
                      </a:cubicBezTo>
                      <a:cubicBezTo>
                        <a:pt x="1935" y="751"/>
                        <a:pt x="1923" y="759"/>
                        <a:pt x="1915" y="757"/>
                      </a:cubicBezTo>
                      <a:cubicBezTo>
                        <a:pt x="1910" y="756"/>
                        <a:pt x="1909" y="752"/>
                        <a:pt x="1911" y="749"/>
                      </a:cubicBezTo>
                      <a:cubicBezTo>
                        <a:pt x="1907" y="748"/>
                        <a:pt x="1903" y="753"/>
                        <a:pt x="1904" y="758"/>
                      </a:cubicBezTo>
                      <a:cubicBezTo>
                        <a:pt x="1905" y="767"/>
                        <a:pt x="1915" y="775"/>
                        <a:pt x="1927" y="772"/>
                      </a:cubicBezTo>
                      <a:cubicBezTo>
                        <a:pt x="1931" y="771"/>
                        <a:pt x="1934" y="767"/>
                        <a:pt x="1938" y="763"/>
                      </a:cubicBezTo>
                      <a:close/>
                      <a:moveTo>
                        <a:pt x="2093" y="789"/>
                      </a:moveTo>
                      <a:cubicBezTo>
                        <a:pt x="2078" y="797"/>
                        <a:pt x="2078" y="812"/>
                        <a:pt x="2075" y="817"/>
                      </a:cubicBezTo>
                      <a:cubicBezTo>
                        <a:pt x="2071" y="823"/>
                        <a:pt x="2064" y="819"/>
                        <a:pt x="2066" y="812"/>
                      </a:cubicBezTo>
                      <a:cubicBezTo>
                        <a:pt x="2069" y="804"/>
                        <a:pt x="2079" y="792"/>
                        <a:pt x="2093" y="789"/>
                      </a:cubicBezTo>
                      <a:close/>
                      <a:moveTo>
                        <a:pt x="2048" y="837"/>
                      </a:moveTo>
                      <a:cubicBezTo>
                        <a:pt x="2048" y="836"/>
                        <a:pt x="2048" y="834"/>
                        <a:pt x="2048" y="833"/>
                      </a:cubicBezTo>
                      <a:cubicBezTo>
                        <a:pt x="2049" y="832"/>
                        <a:pt x="2051" y="830"/>
                        <a:pt x="2053" y="831"/>
                      </a:cubicBezTo>
                      <a:cubicBezTo>
                        <a:pt x="2056" y="831"/>
                        <a:pt x="2057" y="833"/>
                        <a:pt x="2057" y="835"/>
                      </a:cubicBezTo>
                      <a:cubicBezTo>
                        <a:pt x="2057" y="839"/>
                        <a:pt x="2054" y="839"/>
                        <a:pt x="2053" y="841"/>
                      </a:cubicBezTo>
                      <a:cubicBezTo>
                        <a:pt x="2051" y="843"/>
                        <a:pt x="2052" y="846"/>
                        <a:pt x="2054" y="849"/>
                      </a:cubicBezTo>
                      <a:cubicBezTo>
                        <a:pt x="2056" y="852"/>
                        <a:pt x="2060" y="853"/>
                        <a:pt x="2063" y="852"/>
                      </a:cubicBezTo>
                      <a:cubicBezTo>
                        <a:pt x="2065" y="851"/>
                        <a:pt x="2067" y="849"/>
                        <a:pt x="2066" y="847"/>
                      </a:cubicBezTo>
                      <a:cubicBezTo>
                        <a:pt x="2065" y="849"/>
                        <a:pt x="2061" y="849"/>
                        <a:pt x="2061" y="846"/>
                      </a:cubicBezTo>
                      <a:cubicBezTo>
                        <a:pt x="2060" y="844"/>
                        <a:pt x="2061" y="841"/>
                        <a:pt x="2062" y="837"/>
                      </a:cubicBezTo>
                      <a:cubicBezTo>
                        <a:pt x="2062" y="833"/>
                        <a:pt x="2062" y="830"/>
                        <a:pt x="2061" y="827"/>
                      </a:cubicBezTo>
                      <a:cubicBezTo>
                        <a:pt x="2058" y="821"/>
                        <a:pt x="2050" y="820"/>
                        <a:pt x="2046" y="824"/>
                      </a:cubicBezTo>
                      <a:cubicBezTo>
                        <a:pt x="2043" y="826"/>
                        <a:pt x="2042" y="829"/>
                        <a:pt x="2041" y="832"/>
                      </a:cubicBezTo>
                      <a:cubicBezTo>
                        <a:pt x="2041" y="835"/>
                        <a:pt x="2042" y="844"/>
                        <a:pt x="2039" y="847"/>
                      </a:cubicBezTo>
                      <a:cubicBezTo>
                        <a:pt x="2037" y="849"/>
                        <a:pt x="2034" y="849"/>
                        <a:pt x="2033" y="847"/>
                      </a:cubicBezTo>
                      <a:cubicBezTo>
                        <a:pt x="2031" y="849"/>
                        <a:pt x="2033" y="852"/>
                        <a:pt x="2036" y="853"/>
                      </a:cubicBezTo>
                      <a:cubicBezTo>
                        <a:pt x="2041" y="855"/>
                        <a:pt x="2048" y="852"/>
                        <a:pt x="2049" y="845"/>
                      </a:cubicBezTo>
                      <a:cubicBezTo>
                        <a:pt x="2050" y="843"/>
                        <a:pt x="2049" y="840"/>
                        <a:pt x="2048" y="837"/>
                      </a:cubicBezTo>
                      <a:close/>
                      <a:moveTo>
                        <a:pt x="2049" y="836"/>
                      </a:moveTo>
                      <a:cubicBezTo>
                        <a:pt x="2048" y="834"/>
                        <a:pt x="2049" y="832"/>
                        <a:pt x="2052" y="832"/>
                      </a:cubicBezTo>
                      <a:cubicBezTo>
                        <a:pt x="2055" y="831"/>
                        <a:pt x="2057" y="835"/>
                        <a:pt x="2055" y="838"/>
                      </a:cubicBezTo>
                      <a:cubicBezTo>
                        <a:pt x="2054" y="840"/>
                        <a:pt x="2052" y="840"/>
                        <a:pt x="2051" y="843"/>
                      </a:cubicBezTo>
                      <a:cubicBezTo>
                        <a:pt x="2051" y="840"/>
                        <a:pt x="2049" y="839"/>
                        <a:pt x="2049" y="836"/>
                      </a:cubicBezTo>
                      <a:close/>
                      <a:moveTo>
                        <a:pt x="2051" y="820"/>
                      </a:moveTo>
                      <a:cubicBezTo>
                        <a:pt x="2055" y="819"/>
                        <a:pt x="2059" y="822"/>
                        <a:pt x="2060" y="824"/>
                      </a:cubicBezTo>
                      <a:cubicBezTo>
                        <a:pt x="2064" y="822"/>
                        <a:pt x="2063" y="814"/>
                        <a:pt x="2057" y="814"/>
                      </a:cubicBezTo>
                      <a:cubicBezTo>
                        <a:pt x="2054" y="813"/>
                        <a:pt x="2050" y="817"/>
                        <a:pt x="2051" y="820"/>
                      </a:cubicBezTo>
                      <a:close/>
                      <a:moveTo>
                        <a:pt x="2058" y="813"/>
                      </a:moveTo>
                      <a:cubicBezTo>
                        <a:pt x="2059" y="813"/>
                        <a:pt x="2060" y="813"/>
                        <a:pt x="2060" y="813"/>
                      </a:cubicBezTo>
                      <a:cubicBezTo>
                        <a:pt x="2062" y="806"/>
                        <a:pt x="2068" y="799"/>
                        <a:pt x="2074" y="794"/>
                      </a:cubicBezTo>
                      <a:cubicBezTo>
                        <a:pt x="2086" y="785"/>
                        <a:pt x="2100" y="788"/>
                        <a:pt x="2119" y="778"/>
                      </a:cubicBezTo>
                      <a:cubicBezTo>
                        <a:pt x="2128" y="773"/>
                        <a:pt x="2135" y="767"/>
                        <a:pt x="2138" y="762"/>
                      </a:cubicBezTo>
                      <a:cubicBezTo>
                        <a:pt x="2148" y="749"/>
                        <a:pt x="2152" y="732"/>
                        <a:pt x="2166" y="721"/>
                      </a:cubicBezTo>
                      <a:cubicBezTo>
                        <a:pt x="2161" y="727"/>
                        <a:pt x="2163" y="736"/>
                        <a:pt x="2173" y="736"/>
                      </a:cubicBezTo>
                      <a:cubicBezTo>
                        <a:pt x="2180" y="736"/>
                        <a:pt x="2190" y="726"/>
                        <a:pt x="2202" y="739"/>
                      </a:cubicBezTo>
                      <a:cubicBezTo>
                        <a:pt x="2200" y="730"/>
                        <a:pt x="2195" y="722"/>
                        <a:pt x="2188" y="718"/>
                      </a:cubicBezTo>
                      <a:cubicBezTo>
                        <a:pt x="2183" y="715"/>
                        <a:pt x="2178" y="715"/>
                        <a:pt x="2173" y="716"/>
                      </a:cubicBezTo>
                      <a:cubicBezTo>
                        <a:pt x="2149" y="722"/>
                        <a:pt x="2146" y="757"/>
                        <a:pt x="2129" y="767"/>
                      </a:cubicBezTo>
                      <a:cubicBezTo>
                        <a:pt x="2130" y="767"/>
                        <a:pt x="2131" y="766"/>
                        <a:pt x="2131" y="766"/>
                      </a:cubicBezTo>
                      <a:cubicBezTo>
                        <a:pt x="2147" y="753"/>
                        <a:pt x="2145" y="729"/>
                        <a:pt x="2131" y="716"/>
                      </a:cubicBezTo>
                      <a:cubicBezTo>
                        <a:pt x="2124" y="710"/>
                        <a:pt x="2114" y="707"/>
                        <a:pt x="2103" y="709"/>
                      </a:cubicBezTo>
                      <a:cubicBezTo>
                        <a:pt x="2092" y="711"/>
                        <a:pt x="2082" y="718"/>
                        <a:pt x="2078" y="729"/>
                      </a:cubicBezTo>
                      <a:cubicBezTo>
                        <a:pt x="2074" y="741"/>
                        <a:pt x="2076" y="753"/>
                        <a:pt x="2087" y="760"/>
                      </a:cubicBezTo>
                      <a:cubicBezTo>
                        <a:pt x="2093" y="764"/>
                        <a:pt x="2101" y="764"/>
                        <a:pt x="2108" y="760"/>
                      </a:cubicBezTo>
                      <a:cubicBezTo>
                        <a:pt x="2116" y="754"/>
                        <a:pt x="2117" y="744"/>
                        <a:pt x="2113" y="737"/>
                      </a:cubicBezTo>
                      <a:cubicBezTo>
                        <a:pt x="2109" y="730"/>
                        <a:pt x="2099" y="727"/>
                        <a:pt x="2091" y="733"/>
                      </a:cubicBezTo>
                      <a:cubicBezTo>
                        <a:pt x="2101" y="727"/>
                        <a:pt x="2109" y="731"/>
                        <a:pt x="2112" y="739"/>
                      </a:cubicBezTo>
                      <a:cubicBezTo>
                        <a:pt x="2115" y="745"/>
                        <a:pt x="2113" y="753"/>
                        <a:pt x="2106" y="757"/>
                      </a:cubicBezTo>
                      <a:cubicBezTo>
                        <a:pt x="2101" y="761"/>
                        <a:pt x="2094" y="761"/>
                        <a:pt x="2089" y="757"/>
                      </a:cubicBezTo>
                      <a:cubicBezTo>
                        <a:pt x="2080" y="751"/>
                        <a:pt x="2078" y="741"/>
                        <a:pt x="2082" y="731"/>
                      </a:cubicBezTo>
                      <a:cubicBezTo>
                        <a:pt x="2085" y="721"/>
                        <a:pt x="2094" y="714"/>
                        <a:pt x="2104" y="712"/>
                      </a:cubicBezTo>
                      <a:cubicBezTo>
                        <a:pt x="2115" y="710"/>
                        <a:pt x="2124" y="714"/>
                        <a:pt x="2130" y="720"/>
                      </a:cubicBezTo>
                      <a:cubicBezTo>
                        <a:pt x="2142" y="732"/>
                        <a:pt x="2143" y="753"/>
                        <a:pt x="2130" y="764"/>
                      </a:cubicBezTo>
                      <a:cubicBezTo>
                        <a:pt x="2120" y="774"/>
                        <a:pt x="2108" y="775"/>
                        <a:pt x="2095" y="771"/>
                      </a:cubicBezTo>
                      <a:cubicBezTo>
                        <a:pt x="2074" y="763"/>
                        <a:pt x="2058" y="743"/>
                        <a:pt x="2056" y="726"/>
                      </a:cubicBezTo>
                      <a:cubicBezTo>
                        <a:pt x="2056" y="716"/>
                        <a:pt x="2061" y="706"/>
                        <a:pt x="2072" y="707"/>
                      </a:cubicBezTo>
                      <a:cubicBezTo>
                        <a:pt x="2078" y="708"/>
                        <a:pt x="2081" y="712"/>
                        <a:pt x="2081" y="719"/>
                      </a:cubicBezTo>
                      <a:cubicBezTo>
                        <a:pt x="2089" y="713"/>
                        <a:pt x="2082" y="698"/>
                        <a:pt x="2069" y="694"/>
                      </a:cubicBezTo>
                      <a:cubicBezTo>
                        <a:pt x="2057" y="691"/>
                        <a:pt x="2047" y="696"/>
                        <a:pt x="2042" y="704"/>
                      </a:cubicBezTo>
                      <a:cubicBezTo>
                        <a:pt x="2034" y="715"/>
                        <a:pt x="2034" y="732"/>
                        <a:pt x="2045" y="746"/>
                      </a:cubicBezTo>
                      <a:cubicBezTo>
                        <a:pt x="2055" y="760"/>
                        <a:pt x="2072" y="770"/>
                        <a:pt x="2090" y="773"/>
                      </a:cubicBezTo>
                      <a:cubicBezTo>
                        <a:pt x="2087" y="773"/>
                        <a:pt x="2085" y="772"/>
                        <a:pt x="2083" y="772"/>
                      </a:cubicBezTo>
                      <a:cubicBezTo>
                        <a:pt x="2053" y="765"/>
                        <a:pt x="2031" y="746"/>
                        <a:pt x="2024" y="716"/>
                      </a:cubicBezTo>
                      <a:cubicBezTo>
                        <a:pt x="2018" y="694"/>
                        <a:pt x="2024" y="674"/>
                        <a:pt x="2041" y="659"/>
                      </a:cubicBezTo>
                      <a:cubicBezTo>
                        <a:pt x="2052" y="650"/>
                        <a:pt x="2064" y="645"/>
                        <a:pt x="2077" y="643"/>
                      </a:cubicBezTo>
                      <a:cubicBezTo>
                        <a:pt x="2091" y="641"/>
                        <a:pt x="2105" y="642"/>
                        <a:pt x="2118" y="647"/>
                      </a:cubicBezTo>
                      <a:cubicBezTo>
                        <a:pt x="2124" y="649"/>
                        <a:pt x="2129" y="652"/>
                        <a:pt x="2134" y="657"/>
                      </a:cubicBezTo>
                      <a:cubicBezTo>
                        <a:pt x="2143" y="665"/>
                        <a:pt x="2149" y="676"/>
                        <a:pt x="2149" y="689"/>
                      </a:cubicBezTo>
                      <a:cubicBezTo>
                        <a:pt x="2149" y="699"/>
                        <a:pt x="2145" y="707"/>
                        <a:pt x="2137" y="712"/>
                      </a:cubicBezTo>
                      <a:cubicBezTo>
                        <a:pt x="2149" y="718"/>
                        <a:pt x="2170" y="700"/>
                        <a:pt x="2157" y="681"/>
                      </a:cubicBezTo>
                      <a:cubicBezTo>
                        <a:pt x="2164" y="669"/>
                        <a:pt x="2145" y="655"/>
                        <a:pt x="2131" y="649"/>
                      </a:cubicBezTo>
                      <a:cubicBezTo>
                        <a:pt x="2149" y="655"/>
                        <a:pt x="2170" y="674"/>
                        <a:pt x="2180" y="683"/>
                      </a:cubicBezTo>
                      <a:cubicBezTo>
                        <a:pt x="2180" y="683"/>
                        <a:pt x="2181" y="682"/>
                        <a:pt x="2182" y="682"/>
                      </a:cubicBezTo>
                      <a:cubicBezTo>
                        <a:pt x="2178" y="678"/>
                        <a:pt x="2173" y="673"/>
                        <a:pt x="2167" y="667"/>
                      </a:cubicBezTo>
                      <a:cubicBezTo>
                        <a:pt x="2177" y="670"/>
                        <a:pt x="2189" y="669"/>
                        <a:pt x="2197" y="661"/>
                      </a:cubicBezTo>
                      <a:cubicBezTo>
                        <a:pt x="2212" y="647"/>
                        <a:pt x="2214" y="622"/>
                        <a:pt x="2235" y="608"/>
                      </a:cubicBezTo>
                      <a:cubicBezTo>
                        <a:pt x="2213" y="612"/>
                        <a:pt x="2201" y="634"/>
                        <a:pt x="2191" y="644"/>
                      </a:cubicBezTo>
                      <a:cubicBezTo>
                        <a:pt x="2172" y="664"/>
                        <a:pt x="2160" y="659"/>
                        <a:pt x="2141" y="650"/>
                      </a:cubicBezTo>
                      <a:cubicBezTo>
                        <a:pt x="2145" y="651"/>
                        <a:pt x="2148" y="651"/>
                        <a:pt x="2152" y="651"/>
                      </a:cubicBezTo>
                      <a:cubicBezTo>
                        <a:pt x="2173" y="650"/>
                        <a:pt x="2193" y="637"/>
                        <a:pt x="2201" y="618"/>
                      </a:cubicBezTo>
                      <a:cubicBezTo>
                        <a:pt x="2207" y="602"/>
                        <a:pt x="2204" y="586"/>
                        <a:pt x="2194" y="573"/>
                      </a:cubicBezTo>
                      <a:cubicBezTo>
                        <a:pt x="2179" y="556"/>
                        <a:pt x="2158" y="551"/>
                        <a:pt x="2137" y="559"/>
                      </a:cubicBezTo>
                      <a:cubicBezTo>
                        <a:pt x="2129" y="563"/>
                        <a:pt x="2122" y="570"/>
                        <a:pt x="2118" y="578"/>
                      </a:cubicBezTo>
                      <a:cubicBezTo>
                        <a:pt x="2111" y="593"/>
                        <a:pt x="2116" y="606"/>
                        <a:pt x="2129" y="616"/>
                      </a:cubicBezTo>
                      <a:cubicBezTo>
                        <a:pt x="2122" y="601"/>
                        <a:pt x="2134" y="595"/>
                        <a:pt x="2137" y="589"/>
                      </a:cubicBezTo>
                      <a:cubicBezTo>
                        <a:pt x="2143" y="575"/>
                        <a:pt x="2124" y="570"/>
                        <a:pt x="2117" y="584"/>
                      </a:cubicBezTo>
                      <a:cubicBezTo>
                        <a:pt x="2117" y="585"/>
                        <a:pt x="2116" y="587"/>
                        <a:pt x="2116" y="588"/>
                      </a:cubicBezTo>
                      <a:cubicBezTo>
                        <a:pt x="2117" y="576"/>
                        <a:pt x="2126" y="566"/>
                        <a:pt x="2138" y="561"/>
                      </a:cubicBezTo>
                      <a:cubicBezTo>
                        <a:pt x="2157" y="553"/>
                        <a:pt x="2178" y="559"/>
                        <a:pt x="2191" y="574"/>
                      </a:cubicBezTo>
                      <a:cubicBezTo>
                        <a:pt x="2201" y="586"/>
                        <a:pt x="2203" y="602"/>
                        <a:pt x="2197" y="616"/>
                      </a:cubicBezTo>
                      <a:cubicBezTo>
                        <a:pt x="2190" y="633"/>
                        <a:pt x="2172" y="645"/>
                        <a:pt x="2153" y="645"/>
                      </a:cubicBezTo>
                      <a:cubicBezTo>
                        <a:pt x="2145" y="646"/>
                        <a:pt x="2138" y="645"/>
                        <a:pt x="2131" y="643"/>
                      </a:cubicBezTo>
                      <a:cubicBezTo>
                        <a:pt x="2136" y="644"/>
                        <a:pt x="2140" y="644"/>
                        <a:pt x="2145" y="643"/>
                      </a:cubicBezTo>
                      <a:cubicBezTo>
                        <a:pt x="2157" y="640"/>
                        <a:pt x="2169" y="629"/>
                        <a:pt x="2167" y="616"/>
                      </a:cubicBezTo>
                      <a:cubicBezTo>
                        <a:pt x="2166" y="610"/>
                        <a:pt x="2161" y="606"/>
                        <a:pt x="2155" y="604"/>
                      </a:cubicBezTo>
                      <a:cubicBezTo>
                        <a:pt x="2151" y="603"/>
                        <a:pt x="2147" y="604"/>
                        <a:pt x="2143" y="607"/>
                      </a:cubicBezTo>
                      <a:cubicBezTo>
                        <a:pt x="2139" y="609"/>
                        <a:pt x="2137" y="614"/>
                        <a:pt x="2138" y="619"/>
                      </a:cubicBezTo>
                      <a:cubicBezTo>
                        <a:pt x="2138" y="625"/>
                        <a:pt x="2142" y="630"/>
                        <a:pt x="2149" y="630"/>
                      </a:cubicBezTo>
                      <a:cubicBezTo>
                        <a:pt x="2152" y="630"/>
                        <a:pt x="2156" y="628"/>
                        <a:pt x="2156" y="624"/>
                      </a:cubicBezTo>
                      <a:cubicBezTo>
                        <a:pt x="2157" y="622"/>
                        <a:pt x="2156" y="619"/>
                        <a:pt x="2154" y="619"/>
                      </a:cubicBezTo>
                      <a:cubicBezTo>
                        <a:pt x="2155" y="620"/>
                        <a:pt x="2154" y="622"/>
                        <a:pt x="2154" y="624"/>
                      </a:cubicBezTo>
                      <a:cubicBezTo>
                        <a:pt x="2152" y="626"/>
                        <a:pt x="2148" y="626"/>
                        <a:pt x="2146" y="624"/>
                      </a:cubicBezTo>
                      <a:cubicBezTo>
                        <a:pt x="2145" y="622"/>
                        <a:pt x="2145" y="620"/>
                        <a:pt x="2145" y="617"/>
                      </a:cubicBezTo>
                      <a:cubicBezTo>
                        <a:pt x="2146" y="614"/>
                        <a:pt x="2149" y="612"/>
                        <a:pt x="2153" y="612"/>
                      </a:cubicBezTo>
                      <a:cubicBezTo>
                        <a:pt x="2157" y="613"/>
                        <a:pt x="2160" y="616"/>
                        <a:pt x="2160" y="620"/>
                      </a:cubicBezTo>
                      <a:cubicBezTo>
                        <a:pt x="2162" y="630"/>
                        <a:pt x="2150" y="640"/>
                        <a:pt x="2140" y="641"/>
                      </a:cubicBezTo>
                      <a:cubicBezTo>
                        <a:pt x="2129" y="643"/>
                        <a:pt x="2116" y="639"/>
                        <a:pt x="2105" y="637"/>
                      </a:cubicBezTo>
                      <a:cubicBezTo>
                        <a:pt x="2092" y="636"/>
                        <a:pt x="2079" y="636"/>
                        <a:pt x="2063" y="643"/>
                      </a:cubicBezTo>
                      <a:cubicBezTo>
                        <a:pt x="2066" y="641"/>
                        <a:pt x="2069" y="639"/>
                        <a:pt x="2072" y="637"/>
                      </a:cubicBezTo>
                      <a:cubicBezTo>
                        <a:pt x="2088" y="622"/>
                        <a:pt x="2095" y="602"/>
                        <a:pt x="2088" y="581"/>
                      </a:cubicBezTo>
                      <a:cubicBezTo>
                        <a:pt x="2080" y="561"/>
                        <a:pt x="2063" y="547"/>
                        <a:pt x="2042" y="546"/>
                      </a:cubicBezTo>
                      <a:cubicBezTo>
                        <a:pt x="2022" y="544"/>
                        <a:pt x="2002" y="553"/>
                        <a:pt x="1992" y="571"/>
                      </a:cubicBezTo>
                      <a:cubicBezTo>
                        <a:pt x="1984" y="587"/>
                        <a:pt x="1986" y="605"/>
                        <a:pt x="1997" y="616"/>
                      </a:cubicBezTo>
                      <a:cubicBezTo>
                        <a:pt x="2004" y="624"/>
                        <a:pt x="2013" y="628"/>
                        <a:pt x="2023" y="627"/>
                      </a:cubicBezTo>
                      <a:cubicBezTo>
                        <a:pt x="2028" y="627"/>
                        <a:pt x="2034" y="625"/>
                        <a:pt x="2038" y="622"/>
                      </a:cubicBezTo>
                      <a:cubicBezTo>
                        <a:pt x="2047" y="616"/>
                        <a:pt x="2049" y="605"/>
                        <a:pt x="2045" y="596"/>
                      </a:cubicBezTo>
                      <a:cubicBezTo>
                        <a:pt x="2040" y="586"/>
                        <a:pt x="2028" y="582"/>
                        <a:pt x="2018" y="587"/>
                      </a:cubicBezTo>
                      <a:cubicBezTo>
                        <a:pt x="2008" y="592"/>
                        <a:pt x="2004" y="604"/>
                        <a:pt x="2009" y="614"/>
                      </a:cubicBezTo>
                      <a:cubicBezTo>
                        <a:pt x="2013" y="623"/>
                        <a:pt x="2023" y="627"/>
                        <a:pt x="2032" y="625"/>
                      </a:cubicBezTo>
                      <a:cubicBezTo>
                        <a:pt x="2019" y="629"/>
                        <a:pt x="2006" y="625"/>
                        <a:pt x="1997" y="615"/>
                      </a:cubicBezTo>
                      <a:cubicBezTo>
                        <a:pt x="1988" y="604"/>
                        <a:pt x="1986" y="587"/>
                        <a:pt x="1994" y="572"/>
                      </a:cubicBezTo>
                      <a:cubicBezTo>
                        <a:pt x="2004" y="556"/>
                        <a:pt x="2023" y="548"/>
                        <a:pt x="2041" y="549"/>
                      </a:cubicBezTo>
                      <a:cubicBezTo>
                        <a:pt x="2061" y="551"/>
                        <a:pt x="2076" y="564"/>
                        <a:pt x="2083" y="582"/>
                      </a:cubicBezTo>
                      <a:cubicBezTo>
                        <a:pt x="2089" y="601"/>
                        <a:pt x="2084" y="619"/>
                        <a:pt x="2069" y="632"/>
                      </a:cubicBezTo>
                      <a:cubicBezTo>
                        <a:pt x="2058" y="641"/>
                        <a:pt x="2045" y="646"/>
                        <a:pt x="2034" y="658"/>
                      </a:cubicBezTo>
                      <a:cubicBezTo>
                        <a:pt x="2019" y="674"/>
                        <a:pt x="2014" y="694"/>
                        <a:pt x="2019" y="717"/>
                      </a:cubicBezTo>
                      <a:cubicBezTo>
                        <a:pt x="2026" y="749"/>
                        <a:pt x="2050" y="772"/>
                        <a:pt x="2082" y="778"/>
                      </a:cubicBezTo>
                      <a:cubicBezTo>
                        <a:pt x="2096" y="780"/>
                        <a:pt x="2109" y="780"/>
                        <a:pt x="2121" y="775"/>
                      </a:cubicBezTo>
                      <a:cubicBezTo>
                        <a:pt x="2110" y="781"/>
                        <a:pt x="2097" y="784"/>
                        <a:pt x="2083" y="784"/>
                      </a:cubicBezTo>
                      <a:cubicBezTo>
                        <a:pt x="2065" y="783"/>
                        <a:pt x="2045" y="776"/>
                        <a:pt x="2029" y="767"/>
                      </a:cubicBezTo>
                      <a:cubicBezTo>
                        <a:pt x="2023" y="763"/>
                        <a:pt x="2017" y="761"/>
                        <a:pt x="2010" y="759"/>
                      </a:cubicBezTo>
                      <a:cubicBezTo>
                        <a:pt x="2008" y="758"/>
                        <a:pt x="2006" y="758"/>
                        <a:pt x="2004" y="757"/>
                      </a:cubicBezTo>
                      <a:cubicBezTo>
                        <a:pt x="2001" y="757"/>
                        <a:pt x="1998" y="756"/>
                        <a:pt x="1994" y="756"/>
                      </a:cubicBezTo>
                      <a:cubicBezTo>
                        <a:pt x="1993" y="756"/>
                        <a:pt x="1982" y="757"/>
                        <a:pt x="1983" y="759"/>
                      </a:cubicBezTo>
                      <a:cubicBezTo>
                        <a:pt x="1983" y="760"/>
                        <a:pt x="1989" y="759"/>
                        <a:pt x="1990" y="759"/>
                      </a:cubicBezTo>
                      <a:cubicBezTo>
                        <a:pt x="1995" y="760"/>
                        <a:pt x="1999" y="760"/>
                        <a:pt x="2004" y="761"/>
                      </a:cubicBezTo>
                      <a:cubicBezTo>
                        <a:pt x="2005" y="761"/>
                        <a:pt x="2007" y="762"/>
                        <a:pt x="2009" y="762"/>
                      </a:cubicBezTo>
                      <a:cubicBezTo>
                        <a:pt x="2016" y="764"/>
                        <a:pt x="2022" y="766"/>
                        <a:pt x="2028" y="769"/>
                      </a:cubicBezTo>
                      <a:cubicBezTo>
                        <a:pt x="2028" y="770"/>
                        <a:pt x="2029" y="770"/>
                        <a:pt x="2030" y="771"/>
                      </a:cubicBezTo>
                      <a:cubicBezTo>
                        <a:pt x="2028" y="770"/>
                        <a:pt x="2026" y="770"/>
                        <a:pt x="2024" y="769"/>
                      </a:cubicBezTo>
                      <a:cubicBezTo>
                        <a:pt x="2017" y="768"/>
                        <a:pt x="2012" y="768"/>
                        <a:pt x="2006" y="769"/>
                      </a:cubicBezTo>
                      <a:cubicBezTo>
                        <a:pt x="1989" y="772"/>
                        <a:pt x="1983" y="787"/>
                        <a:pt x="1986" y="802"/>
                      </a:cubicBezTo>
                      <a:cubicBezTo>
                        <a:pt x="1987" y="814"/>
                        <a:pt x="1995" y="826"/>
                        <a:pt x="2006" y="831"/>
                      </a:cubicBezTo>
                      <a:cubicBezTo>
                        <a:pt x="2017" y="835"/>
                        <a:pt x="2027" y="832"/>
                        <a:pt x="2034" y="823"/>
                      </a:cubicBezTo>
                      <a:cubicBezTo>
                        <a:pt x="2038" y="817"/>
                        <a:pt x="2041" y="807"/>
                        <a:pt x="2035" y="800"/>
                      </a:cubicBezTo>
                      <a:cubicBezTo>
                        <a:pt x="2032" y="796"/>
                        <a:pt x="2028" y="794"/>
                        <a:pt x="2023" y="794"/>
                      </a:cubicBezTo>
                      <a:cubicBezTo>
                        <a:pt x="2020" y="794"/>
                        <a:pt x="2017" y="795"/>
                        <a:pt x="2015" y="798"/>
                      </a:cubicBezTo>
                      <a:cubicBezTo>
                        <a:pt x="2013" y="801"/>
                        <a:pt x="2013" y="804"/>
                        <a:pt x="2014" y="807"/>
                      </a:cubicBezTo>
                      <a:cubicBezTo>
                        <a:pt x="2015" y="811"/>
                        <a:pt x="2018" y="814"/>
                        <a:pt x="2022" y="814"/>
                      </a:cubicBezTo>
                      <a:cubicBezTo>
                        <a:pt x="2025" y="815"/>
                        <a:pt x="2029" y="813"/>
                        <a:pt x="2030" y="809"/>
                      </a:cubicBezTo>
                      <a:cubicBezTo>
                        <a:pt x="2032" y="804"/>
                        <a:pt x="2030" y="800"/>
                        <a:pt x="2025" y="798"/>
                      </a:cubicBezTo>
                      <a:cubicBezTo>
                        <a:pt x="2021" y="797"/>
                        <a:pt x="2016" y="799"/>
                        <a:pt x="2015" y="803"/>
                      </a:cubicBezTo>
                      <a:cubicBezTo>
                        <a:pt x="2014" y="805"/>
                        <a:pt x="2014" y="807"/>
                        <a:pt x="2014" y="808"/>
                      </a:cubicBezTo>
                      <a:cubicBezTo>
                        <a:pt x="2014" y="807"/>
                        <a:pt x="2014" y="807"/>
                        <a:pt x="2014" y="807"/>
                      </a:cubicBezTo>
                      <a:cubicBezTo>
                        <a:pt x="2013" y="804"/>
                        <a:pt x="2014" y="801"/>
                        <a:pt x="2016" y="798"/>
                      </a:cubicBezTo>
                      <a:cubicBezTo>
                        <a:pt x="2018" y="796"/>
                        <a:pt x="2020" y="795"/>
                        <a:pt x="2023" y="794"/>
                      </a:cubicBezTo>
                      <a:cubicBezTo>
                        <a:pt x="2028" y="794"/>
                        <a:pt x="2032" y="796"/>
                        <a:pt x="2035" y="800"/>
                      </a:cubicBezTo>
                      <a:cubicBezTo>
                        <a:pt x="2039" y="806"/>
                        <a:pt x="2037" y="817"/>
                        <a:pt x="2032" y="822"/>
                      </a:cubicBezTo>
                      <a:cubicBezTo>
                        <a:pt x="2026" y="830"/>
                        <a:pt x="2017" y="833"/>
                        <a:pt x="2007" y="829"/>
                      </a:cubicBezTo>
                      <a:cubicBezTo>
                        <a:pt x="1996" y="824"/>
                        <a:pt x="1989" y="812"/>
                        <a:pt x="1988" y="800"/>
                      </a:cubicBezTo>
                      <a:cubicBezTo>
                        <a:pt x="1987" y="787"/>
                        <a:pt x="1992" y="775"/>
                        <a:pt x="2007" y="772"/>
                      </a:cubicBezTo>
                      <a:cubicBezTo>
                        <a:pt x="2012" y="771"/>
                        <a:pt x="2017" y="771"/>
                        <a:pt x="2023" y="773"/>
                      </a:cubicBezTo>
                      <a:cubicBezTo>
                        <a:pt x="2026" y="773"/>
                        <a:pt x="2030" y="774"/>
                        <a:pt x="2033" y="776"/>
                      </a:cubicBezTo>
                      <a:cubicBezTo>
                        <a:pt x="2041" y="779"/>
                        <a:pt x="2051" y="783"/>
                        <a:pt x="2061" y="785"/>
                      </a:cubicBezTo>
                      <a:cubicBezTo>
                        <a:pt x="2067" y="787"/>
                        <a:pt x="2073" y="788"/>
                        <a:pt x="2079" y="788"/>
                      </a:cubicBezTo>
                      <a:cubicBezTo>
                        <a:pt x="2076" y="789"/>
                        <a:pt x="2074" y="791"/>
                        <a:pt x="2071" y="793"/>
                      </a:cubicBezTo>
                      <a:cubicBezTo>
                        <a:pt x="2065" y="799"/>
                        <a:pt x="2060" y="806"/>
                        <a:pt x="2058" y="813"/>
                      </a:cubicBezTo>
                      <a:close/>
                      <a:moveTo>
                        <a:pt x="1940" y="764"/>
                      </a:moveTo>
                      <a:cubicBezTo>
                        <a:pt x="1943" y="761"/>
                        <a:pt x="1947" y="761"/>
                        <a:pt x="1949" y="764"/>
                      </a:cubicBezTo>
                      <a:cubicBezTo>
                        <a:pt x="1953" y="769"/>
                        <a:pt x="1948" y="775"/>
                        <a:pt x="1943" y="775"/>
                      </a:cubicBezTo>
                      <a:cubicBezTo>
                        <a:pt x="1939" y="774"/>
                        <a:pt x="1937" y="771"/>
                        <a:pt x="1931" y="773"/>
                      </a:cubicBezTo>
                      <a:cubicBezTo>
                        <a:pt x="1937" y="769"/>
                        <a:pt x="1936" y="767"/>
                        <a:pt x="1940" y="764"/>
                      </a:cubicBezTo>
                      <a:close/>
                      <a:moveTo>
                        <a:pt x="2025" y="762"/>
                      </a:moveTo>
                      <a:cubicBezTo>
                        <a:pt x="2013" y="756"/>
                        <a:pt x="2008" y="740"/>
                        <a:pt x="2010" y="731"/>
                      </a:cubicBezTo>
                      <a:cubicBezTo>
                        <a:pt x="2012" y="722"/>
                        <a:pt x="2015" y="715"/>
                        <a:pt x="2012" y="708"/>
                      </a:cubicBezTo>
                      <a:cubicBezTo>
                        <a:pt x="2010" y="702"/>
                        <a:pt x="2002" y="696"/>
                        <a:pt x="1997" y="699"/>
                      </a:cubicBezTo>
                      <a:cubicBezTo>
                        <a:pt x="2002" y="699"/>
                        <a:pt x="2004" y="705"/>
                        <a:pt x="2004" y="711"/>
                      </a:cubicBezTo>
                      <a:cubicBezTo>
                        <a:pt x="2004" y="716"/>
                        <a:pt x="2004" y="720"/>
                        <a:pt x="2008" y="724"/>
                      </a:cubicBezTo>
                      <a:cubicBezTo>
                        <a:pt x="2000" y="731"/>
                        <a:pt x="2001" y="740"/>
                        <a:pt x="2005" y="746"/>
                      </a:cubicBezTo>
                      <a:cubicBezTo>
                        <a:pt x="2009" y="753"/>
                        <a:pt x="2016" y="760"/>
                        <a:pt x="2025" y="762"/>
                      </a:cubicBezTo>
                      <a:close/>
                      <a:moveTo>
                        <a:pt x="1935" y="835"/>
                      </a:moveTo>
                      <a:cubicBezTo>
                        <a:pt x="1927" y="854"/>
                        <a:pt x="1907" y="854"/>
                        <a:pt x="1899" y="857"/>
                      </a:cubicBezTo>
                      <a:cubicBezTo>
                        <a:pt x="1887" y="861"/>
                        <a:pt x="1892" y="872"/>
                        <a:pt x="1905" y="870"/>
                      </a:cubicBezTo>
                      <a:cubicBezTo>
                        <a:pt x="1916" y="868"/>
                        <a:pt x="1932" y="855"/>
                        <a:pt x="1935" y="835"/>
                      </a:cubicBezTo>
                      <a:close/>
                      <a:moveTo>
                        <a:pt x="1966" y="754"/>
                      </a:moveTo>
                      <a:cubicBezTo>
                        <a:pt x="1970" y="758"/>
                        <a:pt x="1970" y="766"/>
                        <a:pt x="1968" y="770"/>
                      </a:cubicBezTo>
                      <a:cubicBezTo>
                        <a:pt x="1973" y="774"/>
                        <a:pt x="1984" y="767"/>
                        <a:pt x="1981" y="758"/>
                      </a:cubicBezTo>
                      <a:cubicBezTo>
                        <a:pt x="1978" y="752"/>
                        <a:pt x="1970" y="749"/>
                        <a:pt x="1966" y="754"/>
                      </a:cubicBezTo>
                      <a:close/>
                      <a:moveTo>
                        <a:pt x="2014" y="759"/>
                      </a:moveTo>
                      <a:cubicBezTo>
                        <a:pt x="1993" y="745"/>
                        <a:pt x="1995" y="719"/>
                        <a:pt x="1992" y="711"/>
                      </a:cubicBezTo>
                      <a:cubicBezTo>
                        <a:pt x="1987" y="696"/>
                        <a:pt x="1971" y="702"/>
                        <a:pt x="1975" y="719"/>
                      </a:cubicBezTo>
                      <a:cubicBezTo>
                        <a:pt x="1978" y="729"/>
                        <a:pt x="1988" y="749"/>
                        <a:pt x="2014" y="759"/>
                      </a:cubicBezTo>
                      <a:close/>
                      <a:moveTo>
                        <a:pt x="1985" y="822"/>
                      </a:moveTo>
                      <a:cubicBezTo>
                        <a:pt x="1995" y="826"/>
                        <a:pt x="2004" y="833"/>
                        <a:pt x="2009" y="842"/>
                      </a:cubicBezTo>
                      <a:cubicBezTo>
                        <a:pt x="2013" y="851"/>
                        <a:pt x="2013" y="863"/>
                        <a:pt x="2006" y="871"/>
                      </a:cubicBezTo>
                      <a:cubicBezTo>
                        <a:pt x="2002" y="875"/>
                        <a:pt x="1997" y="879"/>
                        <a:pt x="1991" y="880"/>
                      </a:cubicBezTo>
                      <a:cubicBezTo>
                        <a:pt x="1985" y="881"/>
                        <a:pt x="1980" y="881"/>
                        <a:pt x="1973" y="880"/>
                      </a:cubicBezTo>
                      <a:cubicBezTo>
                        <a:pt x="1967" y="878"/>
                        <a:pt x="1962" y="875"/>
                        <a:pt x="1957" y="871"/>
                      </a:cubicBezTo>
                      <a:cubicBezTo>
                        <a:pt x="1955" y="869"/>
                        <a:pt x="1953" y="868"/>
                        <a:pt x="1951" y="866"/>
                      </a:cubicBezTo>
                      <a:cubicBezTo>
                        <a:pt x="1946" y="860"/>
                        <a:pt x="1943" y="854"/>
                        <a:pt x="1940" y="847"/>
                      </a:cubicBezTo>
                      <a:cubicBezTo>
                        <a:pt x="1937" y="836"/>
                        <a:pt x="1936" y="828"/>
                        <a:pt x="1938" y="817"/>
                      </a:cubicBezTo>
                      <a:cubicBezTo>
                        <a:pt x="1938" y="816"/>
                        <a:pt x="1939" y="815"/>
                        <a:pt x="1939" y="815"/>
                      </a:cubicBezTo>
                      <a:cubicBezTo>
                        <a:pt x="1933" y="820"/>
                        <a:pt x="1926" y="824"/>
                        <a:pt x="1918" y="825"/>
                      </a:cubicBezTo>
                      <a:cubicBezTo>
                        <a:pt x="1909" y="827"/>
                        <a:pt x="1900" y="826"/>
                        <a:pt x="1892" y="821"/>
                      </a:cubicBezTo>
                      <a:cubicBezTo>
                        <a:pt x="1889" y="819"/>
                        <a:pt x="1886" y="816"/>
                        <a:pt x="1884" y="811"/>
                      </a:cubicBezTo>
                      <a:cubicBezTo>
                        <a:pt x="1887" y="815"/>
                        <a:pt x="1890" y="818"/>
                        <a:pt x="1893" y="820"/>
                      </a:cubicBezTo>
                      <a:cubicBezTo>
                        <a:pt x="1900" y="824"/>
                        <a:pt x="1909" y="825"/>
                        <a:pt x="1918" y="823"/>
                      </a:cubicBezTo>
                      <a:cubicBezTo>
                        <a:pt x="1924" y="821"/>
                        <a:pt x="1929" y="818"/>
                        <a:pt x="1933" y="815"/>
                      </a:cubicBezTo>
                      <a:cubicBezTo>
                        <a:pt x="1942" y="808"/>
                        <a:pt x="1946" y="799"/>
                        <a:pt x="1953" y="792"/>
                      </a:cubicBezTo>
                      <a:cubicBezTo>
                        <a:pt x="1954" y="791"/>
                        <a:pt x="1954" y="791"/>
                        <a:pt x="1954" y="791"/>
                      </a:cubicBezTo>
                      <a:cubicBezTo>
                        <a:pt x="1958" y="787"/>
                        <a:pt x="1963" y="783"/>
                        <a:pt x="1968" y="780"/>
                      </a:cubicBezTo>
                      <a:cubicBezTo>
                        <a:pt x="1969" y="780"/>
                        <a:pt x="1982" y="773"/>
                        <a:pt x="1984" y="774"/>
                      </a:cubicBezTo>
                      <a:cubicBezTo>
                        <a:pt x="1983" y="775"/>
                        <a:pt x="1975" y="780"/>
                        <a:pt x="1974" y="781"/>
                      </a:cubicBezTo>
                      <a:cubicBezTo>
                        <a:pt x="1968" y="785"/>
                        <a:pt x="1962" y="788"/>
                        <a:pt x="1957" y="794"/>
                      </a:cubicBezTo>
                      <a:cubicBezTo>
                        <a:pt x="1956" y="794"/>
                        <a:pt x="1956" y="794"/>
                        <a:pt x="1956" y="794"/>
                      </a:cubicBezTo>
                      <a:cubicBezTo>
                        <a:pt x="1949" y="801"/>
                        <a:pt x="1944" y="808"/>
                        <a:pt x="1941" y="818"/>
                      </a:cubicBezTo>
                      <a:cubicBezTo>
                        <a:pt x="1939" y="829"/>
                        <a:pt x="1939" y="842"/>
                        <a:pt x="1947" y="852"/>
                      </a:cubicBezTo>
                      <a:cubicBezTo>
                        <a:pt x="1951" y="857"/>
                        <a:pt x="1961" y="862"/>
                        <a:pt x="1967" y="857"/>
                      </a:cubicBezTo>
                      <a:cubicBezTo>
                        <a:pt x="1969" y="855"/>
                        <a:pt x="1970" y="853"/>
                        <a:pt x="1969" y="850"/>
                      </a:cubicBezTo>
                      <a:cubicBezTo>
                        <a:pt x="1968" y="848"/>
                        <a:pt x="1966" y="847"/>
                        <a:pt x="1964" y="847"/>
                      </a:cubicBezTo>
                      <a:cubicBezTo>
                        <a:pt x="1962" y="847"/>
                        <a:pt x="1960" y="848"/>
                        <a:pt x="1960" y="850"/>
                      </a:cubicBezTo>
                      <a:cubicBezTo>
                        <a:pt x="1959" y="852"/>
                        <a:pt x="1960" y="854"/>
                        <a:pt x="1962" y="854"/>
                      </a:cubicBezTo>
                      <a:cubicBezTo>
                        <a:pt x="1963" y="854"/>
                        <a:pt x="1965" y="854"/>
                        <a:pt x="1965" y="853"/>
                      </a:cubicBezTo>
                      <a:cubicBezTo>
                        <a:pt x="1966" y="854"/>
                        <a:pt x="1965" y="856"/>
                        <a:pt x="1963" y="856"/>
                      </a:cubicBezTo>
                      <a:cubicBezTo>
                        <a:pt x="1960" y="857"/>
                        <a:pt x="1958" y="856"/>
                        <a:pt x="1957" y="853"/>
                      </a:cubicBezTo>
                      <a:cubicBezTo>
                        <a:pt x="1955" y="850"/>
                        <a:pt x="1956" y="845"/>
                        <a:pt x="1960" y="843"/>
                      </a:cubicBezTo>
                      <a:cubicBezTo>
                        <a:pt x="1963" y="841"/>
                        <a:pt x="1966" y="841"/>
                        <a:pt x="1969" y="842"/>
                      </a:cubicBezTo>
                      <a:cubicBezTo>
                        <a:pt x="1972" y="843"/>
                        <a:pt x="1974" y="846"/>
                        <a:pt x="1975" y="849"/>
                      </a:cubicBezTo>
                      <a:cubicBezTo>
                        <a:pt x="1976" y="853"/>
                        <a:pt x="1974" y="857"/>
                        <a:pt x="1971" y="860"/>
                      </a:cubicBezTo>
                      <a:cubicBezTo>
                        <a:pt x="1964" y="865"/>
                        <a:pt x="1953" y="862"/>
                        <a:pt x="1948" y="855"/>
                      </a:cubicBezTo>
                      <a:cubicBezTo>
                        <a:pt x="1946" y="853"/>
                        <a:pt x="1944" y="851"/>
                        <a:pt x="1943" y="848"/>
                      </a:cubicBezTo>
                      <a:cubicBezTo>
                        <a:pt x="1947" y="857"/>
                        <a:pt x="1951" y="863"/>
                        <a:pt x="1958" y="870"/>
                      </a:cubicBezTo>
                      <a:cubicBezTo>
                        <a:pt x="1963" y="874"/>
                        <a:pt x="1967" y="876"/>
                        <a:pt x="1973" y="878"/>
                      </a:cubicBezTo>
                      <a:cubicBezTo>
                        <a:pt x="1980" y="880"/>
                        <a:pt x="1985" y="880"/>
                        <a:pt x="1991" y="879"/>
                      </a:cubicBezTo>
                      <a:cubicBezTo>
                        <a:pt x="1995" y="878"/>
                        <a:pt x="1997" y="877"/>
                        <a:pt x="2000" y="875"/>
                      </a:cubicBezTo>
                      <a:cubicBezTo>
                        <a:pt x="2000" y="875"/>
                        <a:pt x="2000" y="875"/>
                        <a:pt x="2000" y="875"/>
                      </a:cubicBezTo>
                      <a:cubicBezTo>
                        <a:pt x="1992" y="878"/>
                        <a:pt x="1982" y="874"/>
                        <a:pt x="1984" y="861"/>
                      </a:cubicBezTo>
                      <a:cubicBezTo>
                        <a:pt x="1985" y="852"/>
                        <a:pt x="2000" y="840"/>
                        <a:pt x="1985" y="822"/>
                      </a:cubicBezTo>
                      <a:close/>
                      <a:moveTo>
                        <a:pt x="1894" y="819"/>
                      </a:moveTo>
                      <a:cubicBezTo>
                        <a:pt x="1901" y="810"/>
                        <a:pt x="1888" y="802"/>
                        <a:pt x="1884" y="798"/>
                      </a:cubicBezTo>
                      <a:cubicBezTo>
                        <a:pt x="1881" y="795"/>
                        <a:pt x="1880" y="793"/>
                        <a:pt x="1880" y="789"/>
                      </a:cubicBezTo>
                      <a:cubicBezTo>
                        <a:pt x="1877" y="793"/>
                        <a:pt x="1874" y="804"/>
                        <a:pt x="1875" y="809"/>
                      </a:cubicBezTo>
                      <a:cubicBezTo>
                        <a:pt x="1876" y="817"/>
                        <a:pt x="1881" y="823"/>
                        <a:pt x="1891" y="822"/>
                      </a:cubicBezTo>
                      <a:cubicBezTo>
                        <a:pt x="1887" y="819"/>
                        <a:pt x="1883" y="814"/>
                        <a:pt x="1883" y="809"/>
                      </a:cubicBezTo>
                      <a:cubicBezTo>
                        <a:pt x="1884" y="812"/>
                        <a:pt x="1889" y="817"/>
                        <a:pt x="1894" y="819"/>
                      </a:cubicBezTo>
                      <a:close/>
                      <a:moveTo>
                        <a:pt x="1990" y="772"/>
                      </a:moveTo>
                      <a:cubicBezTo>
                        <a:pt x="1974" y="792"/>
                        <a:pt x="1979" y="813"/>
                        <a:pt x="1974" y="824"/>
                      </a:cubicBezTo>
                      <a:cubicBezTo>
                        <a:pt x="1970" y="837"/>
                        <a:pt x="1955" y="832"/>
                        <a:pt x="1957" y="817"/>
                      </a:cubicBezTo>
                      <a:cubicBezTo>
                        <a:pt x="1959" y="801"/>
                        <a:pt x="1974" y="783"/>
                        <a:pt x="1990" y="772"/>
                      </a:cubicBezTo>
                      <a:close/>
                      <a:moveTo>
                        <a:pt x="1936" y="841"/>
                      </a:moveTo>
                      <a:cubicBezTo>
                        <a:pt x="1936" y="862"/>
                        <a:pt x="1960" y="893"/>
                        <a:pt x="1979" y="883"/>
                      </a:cubicBezTo>
                      <a:cubicBezTo>
                        <a:pt x="1982" y="886"/>
                        <a:pt x="1978" y="892"/>
                        <a:pt x="1973" y="894"/>
                      </a:cubicBezTo>
                      <a:cubicBezTo>
                        <a:pt x="1966" y="896"/>
                        <a:pt x="1957" y="893"/>
                        <a:pt x="1953" y="885"/>
                      </a:cubicBezTo>
                      <a:cubicBezTo>
                        <a:pt x="1948" y="888"/>
                        <a:pt x="1939" y="878"/>
                        <a:pt x="1936" y="863"/>
                      </a:cubicBezTo>
                      <a:cubicBezTo>
                        <a:pt x="1934" y="872"/>
                        <a:pt x="1930" y="881"/>
                        <a:pt x="1924" y="887"/>
                      </a:cubicBezTo>
                      <a:cubicBezTo>
                        <a:pt x="1917" y="894"/>
                        <a:pt x="1908" y="901"/>
                        <a:pt x="1899" y="904"/>
                      </a:cubicBezTo>
                      <a:cubicBezTo>
                        <a:pt x="1888" y="906"/>
                        <a:pt x="1878" y="904"/>
                        <a:pt x="1870" y="897"/>
                      </a:cubicBezTo>
                      <a:cubicBezTo>
                        <a:pt x="1865" y="891"/>
                        <a:pt x="1862" y="883"/>
                        <a:pt x="1865" y="876"/>
                      </a:cubicBezTo>
                      <a:cubicBezTo>
                        <a:pt x="1867" y="871"/>
                        <a:pt x="1874" y="867"/>
                        <a:pt x="1880" y="867"/>
                      </a:cubicBezTo>
                      <a:cubicBezTo>
                        <a:pt x="1886" y="866"/>
                        <a:pt x="1892" y="869"/>
                        <a:pt x="1897" y="873"/>
                      </a:cubicBezTo>
                      <a:cubicBezTo>
                        <a:pt x="1884" y="871"/>
                        <a:pt x="1882" y="882"/>
                        <a:pt x="1877" y="885"/>
                      </a:cubicBezTo>
                      <a:cubicBezTo>
                        <a:pt x="1871" y="890"/>
                        <a:pt x="1866" y="886"/>
                        <a:pt x="1865" y="880"/>
                      </a:cubicBezTo>
                      <a:cubicBezTo>
                        <a:pt x="1865" y="880"/>
                        <a:pt x="1865" y="880"/>
                        <a:pt x="1865" y="880"/>
                      </a:cubicBezTo>
                      <a:cubicBezTo>
                        <a:pt x="1865" y="886"/>
                        <a:pt x="1867" y="891"/>
                        <a:pt x="1871" y="895"/>
                      </a:cubicBezTo>
                      <a:cubicBezTo>
                        <a:pt x="1877" y="902"/>
                        <a:pt x="1885" y="905"/>
                        <a:pt x="1895" y="903"/>
                      </a:cubicBezTo>
                      <a:cubicBezTo>
                        <a:pt x="1893" y="903"/>
                        <a:pt x="1891" y="903"/>
                        <a:pt x="1888" y="902"/>
                      </a:cubicBezTo>
                      <a:cubicBezTo>
                        <a:pt x="1884" y="900"/>
                        <a:pt x="1880" y="896"/>
                        <a:pt x="1881" y="891"/>
                      </a:cubicBezTo>
                      <a:cubicBezTo>
                        <a:pt x="1882" y="889"/>
                        <a:pt x="1884" y="887"/>
                        <a:pt x="1886" y="886"/>
                      </a:cubicBezTo>
                      <a:cubicBezTo>
                        <a:pt x="1888" y="886"/>
                        <a:pt x="1890" y="886"/>
                        <a:pt x="1891" y="887"/>
                      </a:cubicBezTo>
                      <a:cubicBezTo>
                        <a:pt x="1892" y="888"/>
                        <a:pt x="1893" y="890"/>
                        <a:pt x="1893" y="892"/>
                      </a:cubicBezTo>
                      <a:cubicBezTo>
                        <a:pt x="1893" y="895"/>
                        <a:pt x="1891" y="897"/>
                        <a:pt x="1889" y="897"/>
                      </a:cubicBezTo>
                      <a:cubicBezTo>
                        <a:pt x="1887" y="897"/>
                        <a:pt x="1886" y="896"/>
                        <a:pt x="1885" y="894"/>
                      </a:cubicBezTo>
                      <a:cubicBezTo>
                        <a:pt x="1885" y="894"/>
                        <a:pt x="1886" y="893"/>
                        <a:pt x="1887" y="892"/>
                      </a:cubicBezTo>
                      <a:cubicBezTo>
                        <a:pt x="1886" y="893"/>
                        <a:pt x="1886" y="894"/>
                        <a:pt x="1887" y="894"/>
                      </a:cubicBezTo>
                      <a:cubicBezTo>
                        <a:pt x="1887" y="896"/>
                        <a:pt x="1889" y="895"/>
                        <a:pt x="1890" y="894"/>
                      </a:cubicBezTo>
                      <a:cubicBezTo>
                        <a:pt x="1890" y="894"/>
                        <a:pt x="1890" y="893"/>
                        <a:pt x="1890" y="892"/>
                      </a:cubicBezTo>
                      <a:cubicBezTo>
                        <a:pt x="1890" y="890"/>
                        <a:pt x="1888" y="890"/>
                        <a:pt x="1887" y="890"/>
                      </a:cubicBezTo>
                      <a:cubicBezTo>
                        <a:pt x="1885" y="890"/>
                        <a:pt x="1884" y="891"/>
                        <a:pt x="1884" y="893"/>
                      </a:cubicBezTo>
                      <a:cubicBezTo>
                        <a:pt x="1883" y="897"/>
                        <a:pt x="1888" y="901"/>
                        <a:pt x="1892" y="902"/>
                      </a:cubicBezTo>
                      <a:cubicBezTo>
                        <a:pt x="1899" y="903"/>
                        <a:pt x="1906" y="899"/>
                        <a:pt x="1912" y="895"/>
                      </a:cubicBezTo>
                      <a:cubicBezTo>
                        <a:pt x="1926" y="886"/>
                        <a:pt x="1934" y="872"/>
                        <a:pt x="1935" y="857"/>
                      </a:cubicBezTo>
                      <a:cubicBezTo>
                        <a:pt x="1934" y="852"/>
                        <a:pt x="1934" y="847"/>
                        <a:pt x="1936" y="841"/>
                      </a:cubicBezTo>
                      <a:close/>
                      <a:moveTo>
                        <a:pt x="1933" y="822"/>
                      </a:moveTo>
                      <a:cubicBezTo>
                        <a:pt x="1933" y="832"/>
                        <a:pt x="1917" y="836"/>
                        <a:pt x="1907" y="834"/>
                      </a:cubicBezTo>
                      <a:cubicBezTo>
                        <a:pt x="1895" y="832"/>
                        <a:pt x="1882" y="827"/>
                        <a:pt x="1871" y="834"/>
                      </a:cubicBezTo>
                      <a:cubicBezTo>
                        <a:pt x="1866" y="839"/>
                        <a:pt x="1862" y="846"/>
                        <a:pt x="1864" y="853"/>
                      </a:cubicBezTo>
                      <a:cubicBezTo>
                        <a:pt x="1865" y="857"/>
                        <a:pt x="1868" y="860"/>
                        <a:pt x="1872" y="860"/>
                      </a:cubicBezTo>
                      <a:cubicBezTo>
                        <a:pt x="1869" y="858"/>
                        <a:pt x="1868" y="852"/>
                        <a:pt x="1870" y="848"/>
                      </a:cubicBezTo>
                      <a:cubicBezTo>
                        <a:pt x="1873" y="844"/>
                        <a:pt x="1879" y="843"/>
                        <a:pt x="1884" y="844"/>
                      </a:cubicBezTo>
                      <a:cubicBezTo>
                        <a:pt x="1894" y="847"/>
                        <a:pt x="1903" y="852"/>
                        <a:pt x="1913" y="850"/>
                      </a:cubicBezTo>
                      <a:cubicBezTo>
                        <a:pt x="1925" y="849"/>
                        <a:pt x="1936" y="837"/>
                        <a:pt x="1933" y="822"/>
                      </a:cubicBezTo>
                      <a:close/>
                      <a:moveTo>
                        <a:pt x="1927" y="775"/>
                      </a:moveTo>
                      <a:cubicBezTo>
                        <a:pt x="1916" y="775"/>
                        <a:pt x="1903" y="786"/>
                        <a:pt x="1899" y="796"/>
                      </a:cubicBezTo>
                      <a:cubicBezTo>
                        <a:pt x="1895" y="807"/>
                        <a:pt x="1904" y="813"/>
                        <a:pt x="1910" y="802"/>
                      </a:cubicBezTo>
                      <a:cubicBezTo>
                        <a:pt x="1915" y="794"/>
                        <a:pt x="1918" y="779"/>
                        <a:pt x="1927" y="775"/>
                      </a:cubicBezTo>
                      <a:close/>
                      <a:moveTo>
                        <a:pt x="2077" y="635"/>
                      </a:moveTo>
                      <a:cubicBezTo>
                        <a:pt x="2101" y="614"/>
                        <a:pt x="2103" y="563"/>
                        <a:pt x="2073" y="555"/>
                      </a:cubicBezTo>
                      <a:cubicBezTo>
                        <a:pt x="2074" y="549"/>
                        <a:pt x="2085" y="546"/>
                        <a:pt x="2093" y="551"/>
                      </a:cubicBezTo>
                      <a:cubicBezTo>
                        <a:pt x="2101" y="556"/>
                        <a:pt x="2105" y="569"/>
                        <a:pt x="2099" y="582"/>
                      </a:cubicBezTo>
                      <a:cubicBezTo>
                        <a:pt x="2110" y="586"/>
                        <a:pt x="2105" y="621"/>
                        <a:pt x="2077" y="635"/>
                      </a:cubicBezTo>
                      <a:close/>
                      <a:moveTo>
                        <a:pt x="2197" y="705"/>
                      </a:moveTo>
                      <a:cubicBezTo>
                        <a:pt x="2195" y="708"/>
                        <a:pt x="2192" y="709"/>
                        <a:pt x="2190" y="707"/>
                      </a:cubicBezTo>
                      <a:cubicBezTo>
                        <a:pt x="2187" y="706"/>
                        <a:pt x="2186" y="703"/>
                        <a:pt x="2188" y="701"/>
                      </a:cubicBezTo>
                      <a:cubicBezTo>
                        <a:pt x="2189" y="698"/>
                        <a:pt x="2192" y="697"/>
                        <a:pt x="2194" y="698"/>
                      </a:cubicBezTo>
                      <a:cubicBezTo>
                        <a:pt x="2197" y="700"/>
                        <a:pt x="2198" y="703"/>
                        <a:pt x="2197" y="705"/>
                      </a:cubicBezTo>
                      <a:close/>
                      <a:moveTo>
                        <a:pt x="2194" y="715"/>
                      </a:moveTo>
                      <a:cubicBezTo>
                        <a:pt x="2193" y="717"/>
                        <a:pt x="2191" y="717"/>
                        <a:pt x="2189" y="716"/>
                      </a:cubicBezTo>
                      <a:cubicBezTo>
                        <a:pt x="2187" y="715"/>
                        <a:pt x="2187" y="713"/>
                        <a:pt x="2187" y="711"/>
                      </a:cubicBezTo>
                      <a:cubicBezTo>
                        <a:pt x="2188" y="709"/>
                        <a:pt x="2191" y="708"/>
                        <a:pt x="2193" y="709"/>
                      </a:cubicBezTo>
                      <a:cubicBezTo>
                        <a:pt x="2195" y="710"/>
                        <a:pt x="2195" y="713"/>
                        <a:pt x="2194" y="715"/>
                      </a:cubicBezTo>
                      <a:close/>
                      <a:moveTo>
                        <a:pt x="2193" y="693"/>
                      </a:moveTo>
                      <a:cubicBezTo>
                        <a:pt x="2192" y="697"/>
                        <a:pt x="2187" y="698"/>
                        <a:pt x="2183" y="696"/>
                      </a:cubicBezTo>
                      <a:cubicBezTo>
                        <a:pt x="2179" y="694"/>
                        <a:pt x="2178" y="690"/>
                        <a:pt x="2180" y="686"/>
                      </a:cubicBezTo>
                      <a:cubicBezTo>
                        <a:pt x="2182" y="682"/>
                        <a:pt x="2186" y="681"/>
                        <a:pt x="2190" y="683"/>
                      </a:cubicBezTo>
                      <a:cubicBezTo>
                        <a:pt x="2194" y="685"/>
                        <a:pt x="2195" y="689"/>
                        <a:pt x="2193" y="693"/>
                      </a:cubicBezTo>
                      <a:close/>
                      <a:moveTo>
                        <a:pt x="2033" y="731"/>
                      </a:moveTo>
                      <a:cubicBezTo>
                        <a:pt x="2025" y="723"/>
                        <a:pt x="2021" y="707"/>
                        <a:pt x="2025" y="692"/>
                      </a:cubicBezTo>
                      <a:cubicBezTo>
                        <a:pt x="2028" y="681"/>
                        <a:pt x="2034" y="671"/>
                        <a:pt x="2043" y="665"/>
                      </a:cubicBezTo>
                      <a:cubicBezTo>
                        <a:pt x="2047" y="661"/>
                        <a:pt x="2052" y="659"/>
                        <a:pt x="2058" y="659"/>
                      </a:cubicBezTo>
                      <a:cubicBezTo>
                        <a:pt x="2067" y="659"/>
                        <a:pt x="2074" y="663"/>
                        <a:pt x="2077" y="669"/>
                      </a:cubicBezTo>
                      <a:cubicBezTo>
                        <a:pt x="2080" y="676"/>
                        <a:pt x="2076" y="683"/>
                        <a:pt x="2069" y="684"/>
                      </a:cubicBezTo>
                      <a:cubicBezTo>
                        <a:pt x="2073" y="674"/>
                        <a:pt x="2063" y="667"/>
                        <a:pt x="2053" y="669"/>
                      </a:cubicBezTo>
                      <a:cubicBezTo>
                        <a:pt x="2043" y="672"/>
                        <a:pt x="2033" y="684"/>
                        <a:pt x="2030" y="694"/>
                      </a:cubicBezTo>
                      <a:cubicBezTo>
                        <a:pt x="2024" y="712"/>
                        <a:pt x="2030" y="724"/>
                        <a:pt x="2033" y="731"/>
                      </a:cubicBezTo>
                      <a:close/>
                      <a:moveTo>
                        <a:pt x="2058" y="652"/>
                      </a:moveTo>
                      <a:cubicBezTo>
                        <a:pt x="2088" y="637"/>
                        <a:pt x="2128" y="648"/>
                        <a:pt x="2139" y="670"/>
                      </a:cubicBezTo>
                      <a:cubicBezTo>
                        <a:pt x="2152" y="694"/>
                        <a:pt x="2130" y="704"/>
                        <a:pt x="2119" y="683"/>
                      </a:cubicBezTo>
                      <a:cubicBezTo>
                        <a:pt x="2114" y="672"/>
                        <a:pt x="2090" y="642"/>
                        <a:pt x="2058" y="652"/>
                      </a:cubicBezTo>
                      <a:close/>
                      <a:moveTo>
                        <a:pt x="1758" y="906"/>
                      </a:moveTo>
                      <a:cubicBezTo>
                        <a:pt x="1774" y="886"/>
                        <a:pt x="1769" y="866"/>
                        <a:pt x="1773" y="855"/>
                      </a:cubicBezTo>
                      <a:cubicBezTo>
                        <a:pt x="1778" y="842"/>
                        <a:pt x="1793" y="847"/>
                        <a:pt x="1791" y="862"/>
                      </a:cubicBezTo>
                      <a:cubicBezTo>
                        <a:pt x="1789" y="878"/>
                        <a:pt x="1774" y="895"/>
                        <a:pt x="1758" y="906"/>
                      </a:cubicBezTo>
                      <a:close/>
                      <a:moveTo>
                        <a:pt x="1827" y="856"/>
                      </a:moveTo>
                      <a:cubicBezTo>
                        <a:pt x="1826" y="858"/>
                        <a:pt x="1825" y="860"/>
                        <a:pt x="1823" y="861"/>
                      </a:cubicBezTo>
                      <a:cubicBezTo>
                        <a:pt x="1821" y="863"/>
                        <a:pt x="1818" y="863"/>
                        <a:pt x="1815" y="861"/>
                      </a:cubicBezTo>
                      <a:cubicBezTo>
                        <a:pt x="1811" y="859"/>
                        <a:pt x="1811" y="854"/>
                        <a:pt x="1812" y="852"/>
                      </a:cubicBezTo>
                      <a:cubicBezTo>
                        <a:pt x="1815" y="846"/>
                        <a:pt x="1819" y="848"/>
                        <a:pt x="1823" y="847"/>
                      </a:cubicBezTo>
                      <a:cubicBezTo>
                        <a:pt x="1826" y="845"/>
                        <a:pt x="1828" y="840"/>
                        <a:pt x="1827" y="835"/>
                      </a:cubicBezTo>
                      <a:cubicBezTo>
                        <a:pt x="1826" y="829"/>
                        <a:pt x="1822" y="824"/>
                        <a:pt x="1816" y="824"/>
                      </a:cubicBezTo>
                      <a:cubicBezTo>
                        <a:pt x="1812" y="823"/>
                        <a:pt x="1808" y="825"/>
                        <a:pt x="1808" y="829"/>
                      </a:cubicBezTo>
                      <a:cubicBezTo>
                        <a:pt x="1811" y="827"/>
                        <a:pt x="1816" y="829"/>
                        <a:pt x="1815" y="834"/>
                      </a:cubicBezTo>
                      <a:cubicBezTo>
                        <a:pt x="1815" y="837"/>
                        <a:pt x="1811" y="841"/>
                        <a:pt x="1807" y="846"/>
                      </a:cubicBezTo>
                      <a:cubicBezTo>
                        <a:pt x="1804" y="851"/>
                        <a:pt x="1801" y="856"/>
                        <a:pt x="1801" y="861"/>
                      </a:cubicBezTo>
                      <a:cubicBezTo>
                        <a:pt x="1801" y="871"/>
                        <a:pt x="1811" y="879"/>
                        <a:pt x="1821" y="877"/>
                      </a:cubicBezTo>
                      <a:cubicBezTo>
                        <a:pt x="1826" y="876"/>
                        <a:pt x="1830" y="872"/>
                        <a:pt x="1833" y="868"/>
                      </a:cubicBezTo>
                      <a:cubicBezTo>
                        <a:pt x="1836" y="864"/>
                        <a:pt x="1841" y="850"/>
                        <a:pt x="1847" y="848"/>
                      </a:cubicBezTo>
                      <a:cubicBezTo>
                        <a:pt x="1852" y="846"/>
                        <a:pt x="1855" y="849"/>
                        <a:pt x="1856" y="852"/>
                      </a:cubicBezTo>
                      <a:cubicBezTo>
                        <a:pt x="1859" y="851"/>
                        <a:pt x="1859" y="844"/>
                        <a:pt x="1856" y="841"/>
                      </a:cubicBezTo>
                      <a:cubicBezTo>
                        <a:pt x="1850" y="835"/>
                        <a:pt x="1838" y="835"/>
                        <a:pt x="1831" y="843"/>
                      </a:cubicBezTo>
                      <a:cubicBezTo>
                        <a:pt x="1828" y="846"/>
                        <a:pt x="1828" y="850"/>
                        <a:pt x="1827" y="856"/>
                      </a:cubicBezTo>
                      <a:close/>
                      <a:moveTo>
                        <a:pt x="1830" y="839"/>
                      </a:moveTo>
                      <a:cubicBezTo>
                        <a:pt x="1832" y="828"/>
                        <a:pt x="1844" y="815"/>
                        <a:pt x="1856" y="813"/>
                      </a:cubicBezTo>
                      <a:cubicBezTo>
                        <a:pt x="1868" y="810"/>
                        <a:pt x="1874" y="820"/>
                        <a:pt x="1861" y="825"/>
                      </a:cubicBezTo>
                      <a:cubicBezTo>
                        <a:pt x="1852" y="830"/>
                        <a:pt x="1835" y="830"/>
                        <a:pt x="1830" y="839"/>
                      </a:cubicBezTo>
                      <a:close/>
                      <a:moveTo>
                        <a:pt x="1810" y="878"/>
                      </a:moveTo>
                      <a:cubicBezTo>
                        <a:pt x="1805" y="876"/>
                        <a:pt x="1801" y="870"/>
                        <a:pt x="1800" y="866"/>
                      </a:cubicBezTo>
                      <a:cubicBezTo>
                        <a:pt x="1794" y="866"/>
                        <a:pt x="1789" y="877"/>
                        <a:pt x="1797" y="883"/>
                      </a:cubicBezTo>
                      <a:cubicBezTo>
                        <a:pt x="1802" y="886"/>
                        <a:pt x="1809" y="883"/>
                        <a:pt x="1810" y="878"/>
                      </a:cubicBezTo>
                      <a:close/>
                      <a:moveTo>
                        <a:pt x="2018" y="1154"/>
                      </a:moveTo>
                      <a:cubicBezTo>
                        <a:pt x="2016" y="1157"/>
                        <a:pt x="2012" y="1157"/>
                        <a:pt x="2009" y="1155"/>
                      </a:cubicBezTo>
                      <a:cubicBezTo>
                        <a:pt x="2005" y="1150"/>
                        <a:pt x="2009" y="1144"/>
                        <a:pt x="2014" y="1144"/>
                      </a:cubicBezTo>
                      <a:cubicBezTo>
                        <a:pt x="2019" y="1144"/>
                        <a:pt x="2020" y="1147"/>
                        <a:pt x="2026" y="1145"/>
                      </a:cubicBezTo>
                      <a:cubicBezTo>
                        <a:pt x="2021" y="1148"/>
                        <a:pt x="2021" y="1151"/>
                        <a:pt x="2018" y="1154"/>
                      </a:cubicBezTo>
                      <a:close/>
                      <a:moveTo>
                        <a:pt x="1801" y="1345"/>
                      </a:moveTo>
                      <a:cubicBezTo>
                        <a:pt x="1781" y="1329"/>
                        <a:pt x="1777" y="1307"/>
                        <a:pt x="1781" y="1289"/>
                      </a:cubicBezTo>
                      <a:cubicBezTo>
                        <a:pt x="1786" y="1273"/>
                        <a:pt x="1798" y="1268"/>
                        <a:pt x="1801" y="1258"/>
                      </a:cubicBezTo>
                      <a:cubicBezTo>
                        <a:pt x="1803" y="1254"/>
                        <a:pt x="1802" y="1250"/>
                        <a:pt x="1800" y="1246"/>
                      </a:cubicBezTo>
                      <a:cubicBezTo>
                        <a:pt x="1811" y="1248"/>
                        <a:pt x="1817" y="1260"/>
                        <a:pt x="1812" y="1271"/>
                      </a:cubicBezTo>
                      <a:cubicBezTo>
                        <a:pt x="1807" y="1284"/>
                        <a:pt x="1797" y="1288"/>
                        <a:pt x="1793" y="1303"/>
                      </a:cubicBezTo>
                      <a:cubicBezTo>
                        <a:pt x="1790" y="1318"/>
                        <a:pt x="1793" y="1334"/>
                        <a:pt x="1801" y="1345"/>
                      </a:cubicBezTo>
                      <a:close/>
                      <a:moveTo>
                        <a:pt x="1828" y="1396"/>
                      </a:moveTo>
                      <a:cubicBezTo>
                        <a:pt x="1806" y="1384"/>
                        <a:pt x="1804" y="1359"/>
                        <a:pt x="1799" y="1349"/>
                      </a:cubicBezTo>
                      <a:cubicBezTo>
                        <a:pt x="1792" y="1334"/>
                        <a:pt x="1780" y="1338"/>
                        <a:pt x="1783" y="1356"/>
                      </a:cubicBezTo>
                      <a:cubicBezTo>
                        <a:pt x="1787" y="1374"/>
                        <a:pt x="1807" y="1393"/>
                        <a:pt x="1828" y="1396"/>
                      </a:cubicBezTo>
                      <a:close/>
                      <a:moveTo>
                        <a:pt x="2406" y="1133"/>
                      </a:moveTo>
                      <a:cubicBezTo>
                        <a:pt x="2426" y="1145"/>
                        <a:pt x="2452" y="1138"/>
                        <a:pt x="2464" y="1125"/>
                      </a:cubicBezTo>
                      <a:cubicBezTo>
                        <a:pt x="2475" y="1114"/>
                        <a:pt x="2468" y="1100"/>
                        <a:pt x="2455" y="1114"/>
                      </a:cubicBezTo>
                      <a:cubicBezTo>
                        <a:pt x="2444" y="1125"/>
                        <a:pt x="2430" y="1138"/>
                        <a:pt x="2406" y="1133"/>
                      </a:cubicBezTo>
                      <a:close/>
                      <a:moveTo>
                        <a:pt x="2520" y="856"/>
                      </a:moveTo>
                      <a:cubicBezTo>
                        <a:pt x="2535" y="865"/>
                        <a:pt x="2549" y="889"/>
                        <a:pt x="2548" y="907"/>
                      </a:cubicBezTo>
                      <a:cubicBezTo>
                        <a:pt x="2548" y="925"/>
                        <a:pt x="2533" y="928"/>
                        <a:pt x="2529" y="908"/>
                      </a:cubicBezTo>
                      <a:cubicBezTo>
                        <a:pt x="2526" y="892"/>
                        <a:pt x="2534" y="872"/>
                        <a:pt x="2520" y="856"/>
                      </a:cubicBezTo>
                      <a:close/>
                      <a:moveTo>
                        <a:pt x="2458" y="1141"/>
                      </a:moveTo>
                      <a:cubicBezTo>
                        <a:pt x="2482" y="1139"/>
                        <a:pt x="2492" y="1120"/>
                        <a:pt x="2496" y="1101"/>
                      </a:cubicBezTo>
                      <a:cubicBezTo>
                        <a:pt x="2498" y="1091"/>
                        <a:pt x="2496" y="1076"/>
                        <a:pt x="2505" y="1069"/>
                      </a:cubicBezTo>
                      <a:cubicBezTo>
                        <a:pt x="2489" y="1065"/>
                        <a:pt x="2486" y="1097"/>
                        <a:pt x="2484" y="1107"/>
                      </a:cubicBezTo>
                      <a:cubicBezTo>
                        <a:pt x="2480" y="1124"/>
                        <a:pt x="2471" y="1136"/>
                        <a:pt x="2458" y="1141"/>
                      </a:cubicBezTo>
                      <a:close/>
                      <a:moveTo>
                        <a:pt x="2474" y="987"/>
                      </a:moveTo>
                      <a:cubicBezTo>
                        <a:pt x="2456" y="1006"/>
                        <a:pt x="2428" y="1020"/>
                        <a:pt x="2410" y="1016"/>
                      </a:cubicBezTo>
                      <a:cubicBezTo>
                        <a:pt x="2392" y="1012"/>
                        <a:pt x="2391" y="994"/>
                        <a:pt x="2411" y="995"/>
                      </a:cubicBezTo>
                      <a:cubicBezTo>
                        <a:pt x="2427" y="996"/>
                        <a:pt x="2453" y="1000"/>
                        <a:pt x="2474" y="987"/>
                      </a:cubicBezTo>
                      <a:close/>
                      <a:moveTo>
                        <a:pt x="2605" y="916"/>
                      </a:moveTo>
                      <a:cubicBezTo>
                        <a:pt x="2610" y="916"/>
                        <a:pt x="2612" y="920"/>
                        <a:pt x="2612" y="924"/>
                      </a:cubicBezTo>
                      <a:cubicBezTo>
                        <a:pt x="2611" y="930"/>
                        <a:pt x="2602" y="930"/>
                        <a:pt x="2599" y="926"/>
                      </a:cubicBezTo>
                      <a:cubicBezTo>
                        <a:pt x="2597" y="922"/>
                        <a:pt x="2598" y="918"/>
                        <a:pt x="2593" y="915"/>
                      </a:cubicBezTo>
                      <a:cubicBezTo>
                        <a:pt x="2599" y="917"/>
                        <a:pt x="2601" y="915"/>
                        <a:pt x="2605" y="916"/>
                      </a:cubicBezTo>
                      <a:close/>
                      <a:moveTo>
                        <a:pt x="2605" y="914"/>
                      </a:moveTo>
                      <a:cubicBezTo>
                        <a:pt x="2608" y="914"/>
                        <a:pt x="2610" y="915"/>
                        <a:pt x="2612" y="917"/>
                      </a:cubicBezTo>
                      <a:cubicBezTo>
                        <a:pt x="2613" y="920"/>
                        <a:pt x="2614" y="923"/>
                        <a:pt x="2612" y="927"/>
                      </a:cubicBezTo>
                      <a:cubicBezTo>
                        <a:pt x="2610" y="931"/>
                        <a:pt x="2605" y="932"/>
                        <a:pt x="2602" y="930"/>
                      </a:cubicBezTo>
                      <a:cubicBezTo>
                        <a:pt x="2596" y="928"/>
                        <a:pt x="2597" y="923"/>
                        <a:pt x="2595" y="919"/>
                      </a:cubicBezTo>
                      <a:cubicBezTo>
                        <a:pt x="2593" y="915"/>
                        <a:pt x="2588" y="914"/>
                        <a:pt x="2582" y="915"/>
                      </a:cubicBezTo>
                      <a:cubicBezTo>
                        <a:pt x="2575" y="917"/>
                        <a:pt x="2571" y="922"/>
                        <a:pt x="2570" y="929"/>
                      </a:cubicBezTo>
                      <a:cubicBezTo>
                        <a:pt x="2570" y="933"/>
                        <a:pt x="2572" y="937"/>
                        <a:pt x="2577" y="937"/>
                      </a:cubicBezTo>
                      <a:cubicBezTo>
                        <a:pt x="2574" y="934"/>
                        <a:pt x="2576" y="928"/>
                        <a:pt x="2582" y="929"/>
                      </a:cubicBezTo>
                      <a:cubicBezTo>
                        <a:pt x="2585" y="929"/>
                        <a:pt x="2590" y="933"/>
                        <a:pt x="2596" y="936"/>
                      </a:cubicBezTo>
                      <a:cubicBezTo>
                        <a:pt x="2601" y="940"/>
                        <a:pt x="2607" y="942"/>
                        <a:pt x="2613" y="942"/>
                      </a:cubicBezTo>
                      <a:cubicBezTo>
                        <a:pt x="2624" y="941"/>
                        <a:pt x="2632" y="930"/>
                        <a:pt x="2629" y="919"/>
                      </a:cubicBezTo>
                      <a:cubicBezTo>
                        <a:pt x="2627" y="913"/>
                        <a:pt x="2623" y="909"/>
                        <a:pt x="2618" y="906"/>
                      </a:cubicBezTo>
                      <a:cubicBezTo>
                        <a:pt x="2613" y="903"/>
                        <a:pt x="2598" y="899"/>
                        <a:pt x="2595" y="892"/>
                      </a:cubicBezTo>
                      <a:cubicBezTo>
                        <a:pt x="2592" y="887"/>
                        <a:pt x="2595" y="883"/>
                        <a:pt x="2599" y="882"/>
                      </a:cubicBezTo>
                      <a:cubicBezTo>
                        <a:pt x="2597" y="878"/>
                        <a:pt x="2590" y="879"/>
                        <a:pt x="2586" y="883"/>
                      </a:cubicBezTo>
                      <a:cubicBezTo>
                        <a:pt x="2580" y="890"/>
                        <a:pt x="2581" y="903"/>
                        <a:pt x="2591" y="910"/>
                      </a:cubicBezTo>
                      <a:cubicBezTo>
                        <a:pt x="2594" y="913"/>
                        <a:pt x="2599" y="913"/>
                        <a:pt x="2605" y="914"/>
                      </a:cubicBezTo>
                      <a:close/>
                      <a:moveTo>
                        <a:pt x="2586" y="912"/>
                      </a:moveTo>
                      <a:cubicBezTo>
                        <a:pt x="2573" y="911"/>
                        <a:pt x="2558" y="898"/>
                        <a:pt x="2555" y="885"/>
                      </a:cubicBezTo>
                      <a:cubicBezTo>
                        <a:pt x="2551" y="872"/>
                        <a:pt x="2562" y="865"/>
                        <a:pt x="2569" y="878"/>
                      </a:cubicBezTo>
                      <a:cubicBezTo>
                        <a:pt x="2574" y="888"/>
                        <a:pt x="2576" y="907"/>
                        <a:pt x="2586" y="912"/>
                      </a:cubicBezTo>
                      <a:close/>
                      <a:moveTo>
                        <a:pt x="2641" y="947"/>
                      </a:moveTo>
                      <a:cubicBezTo>
                        <a:pt x="2640" y="948"/>
                        <a:pt x="2639" y="949"/>
                        <a:pt x="2638" y="949"/>
                      </a:cubicBezTo>
                      <a:cubicBezTo>
                        <a:pt x="2647" y="955"/>
                        <a:pt x="2659" y="968"/>
                        <a:pt x="2667" y="983"/>
                      </a:cubicBezTo>
                      <a:cubicBezTo>
                        <a:pt x="2664" y="980"/>
                        <a:pt x="2660" y="977"/>
                        <a:pt x="2656" y="975"/>
                      </a:cubicBezTo>
                      <a:cubicBezTo>
                        <a:pt x="2627" y="959"/>
                        <a:pt x="2611" y="976"/>
                        <a:pt x="2585" y="975"/>
                      </a:cubicBezTo>
                      <a:cubicBezTo>
                        <a:pt x="2575" y="975"/>
                        <a:pt x="2565" y="969"/>
                        <a:pt x="2567" y="957"/>
                      </a:cubicBezTo>
                      <a:cubicBezTo>
                        <a:pt x="2569" y="951"/>
                        <a:pt x="2573" y="947"/>
                        <a:pt x="2578" y="945"/>
                      </a:cubicBezTo>
                      <a:cubicBezTo>
                        <a:pt x="2582" y="944"/>
                        <a:pt x="2585" y="945"/>
                        <a:pt x="2589" y="947"/>
                      </a:cubicBezTo>
                      <a:cubicBezTo>
                        <a:pt x="2590" y="948"/>
                        <a:pt x="2591" y="950"/>
                        <a:pt x="2592" y="951"/>
                      </a:cubicBezTo>
                      <a:cubicBezTo>
                        <a:pt x="2592" y="950"/>
                        <a:pt x="2592" y="951"/>
                        <a:pt x="2590" y="949"/>
                      </a:cubicBezTo>
                      <a:cubicBezTo>
                        <a:pt x="2588" y="948"/>
                        <a:pt x="2582" y="948"/>
                        <a:pt x="2579" y="951"/>
                      </a:cubicBezTo>
                      <a:cubicBezTo>
                        <a:pt x="2577" y="955"/>
                        <a:pt x="2578" y="960"/>
                        <a:pt x="2581" y="962"/>
                      </a:cubicBezTo>
                      <a:cubicBezTo>
                        <a:pt x="2585" y="965"/>
                        <a:pt x="2589" y="964"/>
                        <a:pt x="2591" y="961"/>
                      </a:cubicBezTo>
                      <a:cubicBezTo>
                        <a:pt x="2596" y="957"/>
                        <a:pt x="2594" y="950"/>
                        <a:pt x="2589" y="946"/>
                      </a:cubicBezTo>
                      <a:cubicBezTo>
                        <a:pt x="2586" y="944"/>
                        <a:pt x="2582" y="943"/>
                        <a:pt x="2578" y="943"/>
                      </a:cubicBezTo>
                      <a:cubicBezTo>
                        <a:pt x="2571" y="945"/>
                        <a:pt x="2566" y="950"/>
                        <a:pt x="2565" y="956"/>
                      </a:cubicBezTo>
                      <a:cubicBezTo>
                        <a:pt x="2561" y="971"/>
                        <a:pt x="2572" y="978"/>
                        <a:pt x="2584" y="978"/>
                      </a:cubicBezTo>
                      <a:cubicBezTo>
                        <a:pt x="2612" y="979"/>
                        <a:pt x="2628" y="961"/>
                        <a:pt x="2656" y="980"/>
                      </a:cubicBezTo>
                      <a:cubicBezTo>
                        <a:pt x="2668" y="987"/>
                        <a:pt x="2677" y="1000"/>
                        <a:pt x="2676" y="1016"/>
                      </a:cubicBezTo>
                      <a:cubicBezTo>
                        <a:pt x="2675" y="1037"/>
                        <a:pt x="2661" y="1055"/>
                        <a:pt x="2639" y="1056"/>
                      </a:cubicBezTo>
                      <a:cubicBezTo>
                        <a:pt x="2663" y="1055"/>
                        <a:pt x="2674" y="1024"/>
                        <a:pt x="2665" y="1002"/>
                      </a:cubicBezTo>
                      <a:cubicBezTo>
                        <a:pt x="2661" y="990"/>
                        <a:pt x="2649" y="978"/>
                        <a:pt x="2634" y="976"/>
                      </a:cubicBezTo>
                      <a:cubicBezTo>
                        <a:pt x="2604" y="972"/>
                        <a:pt x="2601" y="1005"/>
                        <a:pt x="2628" y="1009"/>
                      </a:cubicBezTo>
                      <a:cubicBezTo>
                        <a:pt x="2643" y="1011"/>
                        <a:pt x="2653" y="1021"/>
                        <a:pt x="2652" y="1036"/>
                      </a:cubicBezTo>
                      <a:cubicBezTo>
                        <a:pt x="2652" y="1045"/>
                        <a:pt x="2645" y="1053"/>
                        <a:pt x="2639" y="1056"/>
                      </a:cubicBezTo>
                      <a:cubicBezTo>
                        <a:pt x="2640" y="1056"/>
                        <a:pt x="2641" y="1056"/>
                        <a:pt x="2641" y="1056"/>
                      </a:cubicBezTo>
                      <a:cubicBezTo>
                        <a:pt x="2635" y="1057"/>
                        <a:pt x="2630" y="1058"/>
                        <a:pt x="2624" y="1060"/>
                      </a:cubicBezTo>
                      <a:cubicBezTo>
                        <a:pt x="2611" y="1065"/>
                        <a:pt x="2602" y="1071"/>
                        <a:pt x="2593" y="1082"/>
                      </a:cubicBezTo>
                      <a:cubicBezTo>
                        <a:pt x="2592" y="1083"/>
                        <a:pt x="2592" y="1083"/>
                        <a:pt x="2592" y="1083"/>
                      </a:cubicBezTo>
                      <a:cubicBezTo>
                        <a:pt x="2594" y="1070"/>
                        <a:pt x="2605" y="1051"/>
                        <a:pt x="2615" y="1045"/>
                      </a:cubicBezTo>
                      <a:cubicBezTo>
                        <a:pt x="2614" y="1045"/>
                        <a:pt x="2614" y="1044"/>
                        <a:pt x="2614" y="1043"/>
                      </a:cubicBezTo>
                      <a:cubicBezTo>
                        <a:pt x="2604" y="1048"/>
                        <a:pt x="2595" y="1063"/>
                        <a:pt x="2591" y="1075"/>
                      </a:cubicBezTo>
                      <a:cubicBezTo>
                        <a:pt x="2591" y="1074"/>
                        <a:pt x="2591" y="1072"/>
                        <a:pt x="2590" y="1070"/>
                      </a:cubicBezTo>
                      <a:cubicBezTo>
                        <a:pt x="2590" y="1070"/>
                        <a:pt x="2590" y="1070"/>
                        <a:pt x="2590" y="1070"/>
                      </a:cubicBezTo>
                      <a:cubicBezTo>
                        <a:pt x="2589" y="1061"/>
                        <a:pt x="2587" y="1053"/>
                        <a:pt x="2584" y="1045"/>
                      </a:cubicBezTo>
                      <a:cubicBezTo>
                        <a:pt x="2580" y="1036"/>
                        <a:pt x="2572" y="1025"/>
                        <a:pt x="2574" y="1015"/>
                      </a:cubicBezTo>
                      <a:cubicBezTo>
                        <a:pt x="2577" y="1007"/>
                        <a:pt x="2583" y="1001"/>
                        <a:pt x="2592" y="999"/>
                      </a:cubicBezTo>
                      <a:cubicBezTo>
                        <a:pt x="2600" y="998"/>
                        <a:pt x="2609" y="1001"/>
                        <a:pt x="2613" y="1008"/>
                      </a:cubicBezTo>
                      <a:cubicBezTo>
                        <a:pt x="2618" y="1014"/>
                        <a:pt x="2618" y="1022"/>
                        <a:pt x="2614" y="1027"/>
                      </a:cubicBezTo>
                      <a:cubicBezTo>
                        <a:pt x="2610" y="1032"/>
                        <a:pt x="2604" y="1034"/>
                        <a:pt x="2599" y="1033"/>
                      </a:cubicBezTo>
                      <a:cubicBezTo>
                        <a:pt x="2603" y="1033"/>
                        <a:pt x="2607" y="1031"/>
                        <a:pt x="2609" y="1027"/>
                      </a:cubicBezTo>
                      <a:cubicBezTo>
                        <a:pt x="2610" y="1022"/>
                        <a:pt x="2608" y="1017"/>
                        <a:pt x="2603" y="1015"/>
                      </a:cubicBezTo>
                      <a:cubicBezTo>
                        <a:pt x="2599" y="1014"/>
                        <a:pt x="2594" y="1016"/>
                        <a:pt x="2592" y="1021"/>
                      </a:cubicBezTo>
                      <a:cubicBezTo>
                        <a:pt x="2590" y="1024"/>
                        <a:pt x="2592" y="1029"/>
                        <a:pt x="2596" y="1032"/>
                      </a:cubicBezTo>
                      <a:cubicBezTo>
                        <a:pt x="2598" y="1033"/>
                        <a:pt x="2601" y="1033"/>
                        <a:pt x="2603" y="1033"/>
                      </a:cubicBezTo>
                      <a:cubicBezTo>
                        <a:pt x="2607" y="1033"/>
                        <a:pt x="2611" y="1031"/>
                        <a:pt x="2614" y="1028"/>
                      </a:cubicBezTo>
                      <a:cubicBezTo>
                        <a:pt x="2618" y="1022"/>
                        <a:pt x="2618" y="1014"/>
                        <a:pt x="2614" y="1007"/>
                      </a:cubicBezTo>
                      <a:cubicBezTo>
                        <a:pt x="2609" y="1000"/>
                        <a:pt x="2600" y="997"/>
                        <a:pt x="2592" y="998"/>
                      </a:cubicBezTo>
                      <a:cubicBezTo>
                        <a:pt x="2582" y="999"/>
                        <a:pt x="2575" y="1006"/>
                        <a:pt x="2573" y="1015"/>
                      </a:cubicBezTo>
                      <a:cubicBezTo>
                        <a:pt x="2572" y="1018"/>
                        <a:pt x="2572" y="1020"/>
                        <a:pt x="2572" y="1023"/>
                      </a:cubicBezTo>
                      <a:cubicBezTo>
                        <a:pt x="2571" y="1022"/>
                        <a:pt x="2570" y="1020"/>
                        <a:pt x="2570" y="1019"/>
                      </a:cubicBezTo>
                      <a:cubicBezTo>
                        <a:pt x="2557" y="1002"/>
                        <a:pt x="2538" y="991"/>
                        <a:pt x="2535" y="969"/>
                      </a:cubicBezTo>
                      <a:cubicBezTo>
                        <a:pt x="2534" y="969"/>
                        <a:pt x="2533" y="969"/>
                        <a:pt x="2532" y="969"/>
                      </a:cubicBezTo>
                      <a:cubicBezTo>
                        <a:pt x="2532" y="972"/>
                        <a:pt x="2533" y="975"/>
                        <a:pt x="2534" y="979"/>
                      </a:cubicBezTo>
                      <a:cubicBezTo>
                        <a:pt x="2536" y="983"/>
                        <a:pt x="2537" y="987"/>
                        <a:pt x="2540" y="991"/>
                      </a:cubicBezTo>
                      <a:cubicBezTo>
                        <a:pt x="2536" y="989"/>
                        <a:pt x="2532" y="987"/>
                        <a:pt x="2527" y="986"/>
                      </a:cubicBezTo>
                      <a:cubicBezTo>
                        <a:pt x="2517" y="984"/>
                        <a:pt x="2510" y="983"/>
                        <a:pt x="2500" y="984"/>
                      </a:cubicBezTo>
                      <a:cubicBezTo>
                        <a:pt x="2496" y="984"/>
                        <a:pt x="2493" y="985"/>
                        <a:pt x="2490" y="986"/>
                      </a:cubicBezTo>
                      <a:cubicBezTo>
                        <a:pt x="2482" y="988"/>
                        <a:pt x="2476" y="991"/>
                        <a:pt x="2470" y="996"/>
                      </a:cubicBezTo>
                      <a:cubicBezTo>
                        <a:pt x="2463" y="1002"/>
                        <a:pt x="2459" y="1007"/>
                        <a:pt x="2456" y="1015"/>
                      </a:cubicBezTo>
                      <a:cubicBezTo>
                        <a:pt x="2453" y="1022"/>
                        <a:pt x="2453" y="1030"/>
                        <a:pt x="2455" y="1037"/>
                      </a:cubicBezTo>
                      <a:cubicBezTo>
                        <a:pt x="2458" y="1050"/>
                        <a:pt x="2470" y="1058"/>
                        <a:pt x="2482" y="1060"/>
                      </a:cubicBezTo>
                      <a:cubicBezTo>
                        <a:pt x="2495" y="1062"/>
                        <a:pt x="2509" y="1057"/>
                        <a:pt x="2521" y="1050"/>
                      </a:cubicBezTo>
                      <a:cubicBezTo>
                        <a:pt x="2491" y="1052"/>
                        <a:pt x="2490" y="1029"/>
                        <a:pt x="2481" y="1020"/>
                      </a:cubicBezTo>
                      <a:cubicBezTo>
                        <a:pt x="2469" y="1009"/>
                        <a:pt x="2457" y="1016"/>
                        <a:pt x="2455" y="1028"/>
                      </a:cubicBezTo>
                      <a:cubicBezTo>
                        <a:pt x="2455" y="1027"/>
                        <a:pt x="2455" y="1027"/>
                        <a:pt x="2455" y="1027"/>
                      </a:cubicBezTo>
                      <a:cubicBezTo>
                        <a:pt x="2455" y="1023"/>
                        <a:pt x="2456" y="1020"/>
                        <a:pt x="2457" y="1015"/>
                      </a:cubicBezTo>
                      <a:cubicBezTo>
                        <a:pt x="2461" y="1008"/>
                        <a:pt x="2464" y="1003"/>
                        <a:pt x="2471" y="998"/>
                      </a:cubicBezTo>
                      <a:cubicBezTo>
                        <a:pt x="2477" y="993"/>
                        <a:pt x="2483" y="990"/>
                        <a:pt x="2490" y="988"/>
                      </a:cubicBezTo>
                      <a:cubicBezTo>
                        <a:pt x="2502" y="985"/>
                        <a:pt x="2512" y="985"/>
                        <a:pt x="2524" y="988"/>
                      </a:cubicBezTo>
                      <a:cubicBezTo>
                        <a:pt x="2520" y="988"/>
                        <a:pt x="2516" y="987"/>
                        <a:pt x="2513" y="988"/>
                      </a:cubicBezTo>
                      <a:cubicBezTo>
                        <a:pt x="2502" y="989"/>
                        <a:pt x="2491" y="997"/>
                        <a:pt x="2491" y="1009"/>
                      </a:cubicBezTo>
                      <a:cubicBezTo>
                        <a:pt x="2492" y="1014"/>
                        <a:pt x="2495" y="1018"/>
                        <a:pt x="2500" y="1020"/>
                      </a:cubicBezTo>
                      <a:cubicBezTo>
                        <a:pt x="2504" y="1022"/>
                        <a:pt x="2508" y="1021"/>
                        <a:pt x="2511" y="1019"/>
                      </a:cubicBezTo>
                      <a:cubicBezTo>
                        <a:pt x="2514" y="1017"/>
                        <a:pt x="2517" y="1013"/>
                        <a:pt x="2517" y="1009"/>
                      </a:cubicBezTo>
                      <a:cubicBezTo>
                        <a:pt x="2517" y="1004"/>
                        <a:pt x="2514" y="999"/>
                        <a:pt x="2508" y="998"/>
                      </a:cubicBezTo>
                      <a:cubicBezTo>
                        <a:pt x="2505" y="998"/>
                        <a:pt x="2502" y="1000"/>
                        <a:pt x="2501" y="1003"/>
                      </a:cubicBezTo>
                      <a:cubicBezTo>
                        <a:pt x="2500" y="1005"/>
                        <a:pt x="2501" y="1007"/>
                        <a:pt x="2503" y="1008"/>
                      </a:cubicBezTo>
                      <a:cubicBezTo>
                        <a:pt x="2502" y="1006"/>
                        <a:pt x="2503" y="1005"/>
                        <a:pt x="2503" y="1004"/>
                      </a:cubicBezTo>
                      <a:cubicBezTo>
                        <a:pt x="2505" y="1001"/>
                        <a:pt x="2509" y="1002"/>
                        <a:pt x="2510" y="1004"/>
                      </a:cubicBezTo>
                      <a:cubicBezTo>
                        <a:pt x="2511" y="1006"/>
                        <a:pt x="2511" y="1008"/>
                        <a:pt x="2510" y="1010"/>
                      </a:cubicBezTo>
                      <a:cubicBezTo>
                        <a:pt x="2509" y="1013"/>
                        <a:pt x="2506" y="1014"/>
                        <a:pt x="2503" y="1013"/>
                      </a:cubicBezTo>
                      <a:cubicBezTo>
                        <a:pt x="2500" y="1013"/>
                        <a:pt x="2497" y="1010"/>
                        <a:pt x="2497" y="1006"/>
                      </a:cubicBezTo>
                      <a:cubicBezTo>
                        <a:pt x="2497" y="997"/>
                        <a:pt x="2508" y="990"/>
                        <a:pt x="2517" y="989"/>
                      </a:cubicBezTo>
                      <a:cubicBezTo>
                        <a:pt x="2546" y="987"/>
                        <a:pt x="2572" y="1023"/>
                        <a:pt x="2582" y="1050"/>
                      </a:cubicBezTo>
                      <a:cubicBezTo>
                        <a:pt x="2576" y="1042"/>
                        <a:pt x="2569" y="1036"/>
                        <a:pt x="2560" y="1033"/>
                      </a:cubicBezTo>
                      <a:cubicBezTo>
                        <a:pt x="2555" y="1032"/>
                        <a:pt x="2550" y="1032"/>
                        <a:pt x="2544" y="1033"/>
                      </a:cubicBezTo>
                      <a:cubicBezTo>
                        <a:pt x="2550" y="1033"/>
                        <a:pt x="2555" y="1034"/>
                        <a:pt x="2559" y="1035"/>
                      </a:cubicBezTo>
                      <a:cubicBezTo>
                        <a:pt x="2570" y="1039"/>
                        <a:pt x="2578" y="1047"/>
                        <a:pt x="2582" y="1057"/>
                      </a:cubicBezTo>
                      <a:cubicBezTo>
                        <a:pt x="2586" y="1065"/>
                        <a:pt x="2587" y="1072"/>
                        <a:pt x="2587" y="1079"/>
                      </a:cubicBezTo>
                      <a:cubicBezTo>
                        <a:pt x="2587" y="1093"/>
                        <a:pt x="2582" y="1104"/>
                        <a:pt x="2580" y="1117"/>
                      </a:cubicBezTo>
                      <a:cubicBezTo>
                        <a:pt x="2580" y="1118"/>
                        <a:pt x="2580" y="1118"/>
                        <a:pt x="2580" y="1118"/>
                      </a:cubicBezTo>
                      <a:cubicBezTo>
                        <a:pt x="2579" y="1126"/>
                        <a:pt x="2579" y="1133"/>
                        <a:pt x="2580" y="1140"/>
                      </a:cubicBezTo>
                      <a:cubicBezTo>
                        <a:pt x="2581" y="1143"/>
                        <a:pt x="2584" y="1160"/>
                        <a:pt x="2587" y="1161"/>
                      </a:cubicBezTo>
                      <a:cubicBezTo>
                        <a:pt x="2588" y="1159"/>
                        <a:pt x="2586" y="1148"/>
                        <a:pt x="2585" y="1146"/>
                      </a:cubicBezTo>
                      <a:cubicBezTo>
                        <a:pt x="2584" y="1137"/>
                        <a:pt x="2584" y="1128"/>
                        <a:pt x="2584" y="1119"/>
                      </a:cubicBezTo>
                      <a:cubicBezTo>
                        <a:pt x="2584" y="1118"/>
                        <a:pt x="2584" y="1118"/>
                        <a:pt x="2584" y="1118"/>
                      </a:cubicBezTo>
                      <a:cubicBezTo>
                        <a:pt x="2586" y="1105"/>
                        <a:pt x="2588" y="1095"/>
                        <a:pt x="2596" y="1084"/>
                      </a:cubicBezTo>
                      <a:cubicBezTo>
                        <a:pt x="2605" y="1073"/>
                        <a:pt x="2619" y="1063"/>
                        <a:pt x="2634" y="1063"/>
                      </a:cubicBezTo>
                      <a:cubicBezTo>
                        <a:pt x="2643" y="1063"/>
                        <a:pt x="2655" y="1069"/>
                        <a:pt x="2655" y="1079"/>
                      </a:cubicBezTo>
                      <a:cubicBezTo>
                        <a:pt x="2655" y="1082"/>
                        <a:pt x="2653" y="1085"/>
                        <a:pt x="2650" y="1086"/>
                      </a:cubicBezTo>
                      <a:cubicBezTo>
                        <a:pt x="2647" y="1087"/>
                        <a:pt x="2644" y="1086"/>
                        <a:pt x="2642" y="1083"/>
                      </a:cubicBezTo>
                      <a:cubicBezTo>
                        <a:pt x="2641" y="1081"/>
                        <a:pt x="2641" y="1079"/>
                        <a:pt x="2642" y="1077"/>
                      </a:cubicBezTo>
                      <a:cubicBezTo>
                        <a:pt x="2643" y="1075"/>
                        <a:pt x="2647" y="1074"/>
                        <a:pt x="2649" y="1076"/>
                      </a:cubicBezTo>
                      <a:cubicBezTo>
                        <a:pt x="2649" y="1077"/>
                        <a:pt x="2650" y="1079"/>
                        <a:pt x="2649" y="1080"/>
                      </a:cubicBezTo>
                      <a:cubicBezTo>
                        <a:pt x="2651" y="1079"/>
                        <a:pt x="2652" y="1077"/>
                        <a:pt x="2651" y="1075"/>
                      </a:cubicBezTo>
                      <a:cubicBezTo>
                        <a:pt x="2650" y="1072"/>
                        <a:pt x="2646" y="1071"/>
                        <a:pt x="2643" y="1071"/>
                      </a:cubicBezTo>
                      <a:cubicBezTo>
                        <a:pt x="2638" y="1072"/>
                        <a:pt x="2635" y="1078"/>
                        <a:pt x="2635" y="1083"/>
                      </a:cubicBezTo>
                      <a:cubicBezTo>
                        <a:pt x="2636" y="1087"/>
                        <a:pt x="2639" y="1091"/>
                        <a:pt x="2642" y="1092"/>
                      </a:cubicBezTo>
                      <a:cubicBezTo>
                        <a:pt x="2646" y="1094"/>
                        <a:pt x="2650" y="1094"/>
                        <a:pt x="2653" y="1093"/>
                      </a:cubicBezTo>
                      <a:cubicBezTo>
                        <a:pt x="2658" y="1090"/>
                        <a:pt x="2661" y="1086"/>
                        <a:pt x="2661" y="1080"/>
                      </a:cubicBezTo>
                      <a:cubicBezTo>
                        <a:pt x="2661" y="1069"/>
                        <a:pt x="2649" y="1061"/>
                        <a:pt x="2638" y="1061"/>
                      </a:cubicBezTo>
                      <a:cubicBezTo>
                        <a:pt x="2634" y="1061"/>
                        <a:pt x="2631" y="1061"/>
                        <a:pt x="2627" y="1062"/>
                      </a:cubicBezTo>
                      <a:cubicBezTo>
                        <a:pt x="2638" y="1059"/>
                        <a:pt x="2648" y="1058"/>
                        <a:pt x="2661" y="1060"/>
                      </a:cubicBezTo>
                      <a:cubicBezTo>
                        <a:pt x="2668" y="1061"/>
                        <a:pt x="2674" y="1063"/>
                        <a:pt x="2681" y="1068"/>
                      </a:cubicBezTo>
                      <a:cubicBezTo>
                        <a:pt x="2688" y="1073"/>
                        <a:pt x="2692" y="1077"/>
                        <a:pt x="2696" y="1085"/>
                      </a:cubicBezTo>
                      <a:cubicBezTo>
                        <a:pt x="2698" y="1089"/>
                        <a:pt x="2698" y="1092"/>
                        <a:pt x="2699" y="1097"/>
                      </a:cubicBezTo>
                      <a:cubicBezTo>
                        <a:pt x="2699" y="1097"/>
                        <a:pt x="2699" y="1097"/>
                        <a:pt x="2699" y="1097"/>
                      </a:cubicBezTo>
                      <a:cubicBezTo>
                        <a:pt x="2695" y="1086"/>
                        <a:pt x="2683" y="1079"/>
                        <a:pt x="2672" y="1092"/>
                      </a:cubicBezTo>
                      <a:cubicBezTo>
                        <a:pt x="2664" y="1100"/>
                        <a:pt x="2664" y="1124"/>
                        <a:pt x="2635" y="1124"/>
                      </a:cubicBezTo>
                      <a:cubicBezTo>
                        <a:pt x="2647" y="1131"/>
                        <a:pt x="2661" y="1134"/>
                        <a:pt x="2674" y="1131"/>
                      </a:cubicBezTo>
                      <a:cubicBezTo>
                        <a:pt x="2686" y="1128"/>
                        <a:pt x="2697" y="1119"/>
                        <a:pt x="2700" y="1106"/>
                      </a:cubicBezTo>
                      <a:cubicBezTo>
                        <a:pt x="2701" y="1099"/>
                        <a:pt x="2700" y="1091"/>
                        <a:pt x="2697" y="1084"/>
                      </a:cubicBezTo>
                      <a:cubicBezTo>
                        <a:pt x="2693" y="1076"/>
                        <a:pt x="2689" y="1071"/>
                        <a:pt x="2682" y="1066"/>
                      </a:cubicBezTo>
                      <a:cubicBezTo>
                        <a:pt x="2675" y="1061"/>
                        <a:pt x="2669" y="1059"/>
                        <a:pt x="2661" y="1057"/>
                      </a:cubicBezTo>
                      <a:cubicBezTo>
                        <a:pt x="2658" y="1057"/>
                        <a:pt x="2654" y="1056"/>
                        <a:pt x="2651" y="1056"/>
                      </a:cubicBezTo>
                      <a:cubicBezTo>
                        <a:pt x="2649" y="1056"/>
                        <a:pt x="2647" y="1056"/>
                        <a:pt x="2646" y="1056"/>
                      </a:cubicBezTo>
                      <a:cubicBezTo>
                        <a:pt x="2667" y="1054"/>
                        <a:pt x="2679" y="1034"/>
                        <a:pt x="2679" y="1013"/>
                      </a:cubicBezTo>
                      <a:cubicBezTo>
                        <a:pt x="2679" y="1011"/>
                        <a:pt x="2679" y="1009"/>
                        <a:pt x="2679" y="1007"/>
                      </a:cubicBezTo>
                      <a:cubicBezTo>
                        <a:pt x="2677" y="984"/>
                        <a:pt x="2662" y="960"/>
                        <a:pt x="2641" y="947"/>
                      </a:cubicBezTo>
                      <a:close/>
                      <a:moveTo>
                        <a:pt x="2631" y="930"/>
                      </a:moveTo>
                      <a:cubicBezTo>
                        <a:pt x="2630" y="937"/>
                        <a:pt x="2623" y="942"/>
                        <a:pt x="2619" y="943"/>
                      </a:cubicBezTo>
                      <a:cubicBezTo>
                        <a:pt x="2619" y="950"/>
                        <a:pt x="2632" y="954"/>
                        <a:pt x="2638" y="945"/>
                      </a:cubicBezTo>
                      <a:cubicBezTo>
                        <a:pt x="2641" y="939"/>
                        <a:pt x="2637" y="931"/>
                        <a:pt x="2631" y="930"/>
                      </a:cubicBezTo>
                      <a:close/>
                      <a:moveTo>
                        <a:pt x="2643" y="935"/>
                      </a:moveTo>
                      <a:cubicBezTo>
                        <a:pt x="2644" y="924"/>
                        <a:pt x="2641" y="912"/>
                        <a:pt x="2636" y="904"/>
                      </a:cubicBezTo>
                      <a:cubicBezTo>
                        <a:pt x="2631" y="895"/>
                        <a:pt x="2623" y="888"/>
                        <a:pt x="2614" y="882"/>
                      </a:cubicBezTo>
                      <a:cubicBezTo>
                        <a:pt x="2599" y="872"/>
                        <a:pt x="2580" y="866"/>
                        <a:pt x="2571" y="849"/>
                      </a:cubicBezTo>
                      <a:cubicBezTo>
                        <a:pt x="2563" y="835"/>
                        <a:pt x="2568" y="820"/>
                        <a:pt x="2577" y="813"/>
                      </a:cubicBezTo>
                      <a:cubicBezTo>
                        <a:pt x="2585" y="808"/>
                        <a:pt x="2597" y="808"/>
                        <a:pt x="2605" y="814"/>
                      </a:cubicBezTo>
                      <a:cubicBezTo>
                        <a:pt x="2610" y="819"/>
                        <a:pt x="2615" y="830"/>
                        <a:pt x="2609" y="836"/>
                      </a:cubicBezTo>
                      <a:cubicBezTo>
                        <a:pt x="2606" y="839"/>
                        <a:pt x="2601" y="840"/>
                        <a:pt x="2599" y="837"/>
                      </a:cubicBezTo>
                      <a:cubicBezTo>
                        <a:pt x="2603" y="836"/>
                        <a:pt x="2604" y="831"/>
                        <a:pt x="2600" y="827"/>
                      </a:cubicBezTo>
                      <a:cubicBezTo>
                        <a:pt x="2598" y="825"/>
                        <a:pt x="2594" y="823"/>
                        <a:pt x="2591" y="824"/>
                      </a:cubicBezTo>
                      <a:cubicBezTo>
                        <a:pt x="2586" y="824"/>
                        <a:pt x="2581" y="828"/>
                        <a:pt x="2581" y="834"/>
                      </a:cubicBezTo>
                      <a:cubicBezTo>
                        <a:pt x="2579" y="847"/>
                        <a:pt x="2597" y="859"/>
                        <a:pt x="2608" y="864"/>
                      </a:cubicBezTo>
                      <a:cubicBezTo>
                        <a:pt x="2626" y="873"/>
                        <a:pt x="2639" y="886"/>
                        <a:pt x="2645" y="904"/>
                      </a:cubicBezTo>
                      <a:cubicBezTo>
                        <a:pt x="2649" y="915"/>
                        <a:pt x="2649" y="925"/>
                        <a:pt x="2643" y="935"/>
                      </a:cubicBezTo>
                      <a:close/>
                      <a:moveTo>
                        <a:pt x="2667" y="1137"/>
                      </a:moveTo>
                      <a:cubicBezTo>
                        <a:pt x="2682" y="1136"/>
                        <a:pt x="2684" y="1150"/>
                        <a:pt x="2688" y="1159"/>
                      </a:cubicBezTo>
                      <a:cubicBezTo>
                        <a:pt x="2691" y="1169"/>
                        <a:pt x="2700" y="1178"/>
                        <a:pt x="2711" y="1173"/>
                      </a:cubicBezTo>
                      <a:cubicBezTo>
                        <a:pt x="2703" y="1163"/>
                        <a:pt x="2710" y="1159"/>
                        <a:pt x="2707" y="1147"/>
                      </a:cubicBezTo>
                      <a:cubicBezTo>
                        <a:pt x="2703" y="1135"/>
                        <a:pt x="2686" y="1127"/>
                        <a:pt x="2667" y="1137"/>
                      </a:cubicBezTo>
                      <a:close/>
                      <a:moveTo>
                        <a:pt x="2681" y="1225"/>
                      </a:moveTo>
                      <a:cubicBezTo>
                        <a:pt x="2707" y="1207"/>
                        <a:pt x="2726" y="1239"/>
                        <a:pt x="2720" y="1257"/>
                      </a:cubicBezTo>
                      <a:cubicBezTo>
                        <a:pt x="2719" y="1241"/>
                        <a:pt x="2696" y="1222"/>
                        <a:pt x="2681" y="1225"/>
                      </a:cubicBezTo>
                      <a:close/>
                      <a:moveTo>
                        <a:pt x="2664" y="1232"/>
                      </a:moveTo>
                      <a:cubicBezTo>
                        <a:pt x="2660" y="1214"/>
                        <a:pt x="2670" y="1193"/>
                        <a:pt x="2683" y="1185"/>
                      </a:cubicBezTo>
                      <a:cubicBezTo>
                        <a:pt x="2713" y="1168"/>
                        <a:pt x="2731" y="1201"/>
                        <a:pt x="2700" y="1209"/>
                      </a:cubicBezTo>
                      <a:cubicBezTo>
                        <a:pt x="2684" y="1214"/>
                        <a:pt x="2674" y="1217"/>
                        <a:pt x="2664" y="1232"/>
                      </a:cubicBezTo>
                      <a:close/>
                      <a:moveTo>
                        <a:pt x="2704" y="1382"/>
                      </a:moveTo>
                      <a:cubicBezTo>
                        <a:pt x="2732" y="1361"/>
                        <a:pt x="2729" y="1330"/>
                        <a:pt x="2720" y="1304"/>
                      </a:cubicBezTo>
                      <a:cubicBezTo>
                        <a:pt x="2715" y="1290"/>
                        <a:pt x="2702" y="1273"/>
                        <a:pt x="2707" y="1258"/>
                      </a:cubicBezTo>
                      <a:cubicBezTo>
                        <a:pt x="2684" y="1264"/>
                        <a:pt x="2705" y="1306"/>
                        <a:pt x="2710" y="1321"/>
                      </a:cubicBezTo>
                      <a:cubicBezTo>
                        <a:pt x="2718" y="1344"/>
                        <a:pt x="2717" y="1366"/>
                        <a:pt x="2704" y="1382"/>
                      </a:cubicBezTo>
                      <a:close/>
                      <a:moveTo>
                        <a:pt x="2062" y="1281"/>
                      </a:moveTo>
                      <a:cubicBezTo>
                        <a:pt x="2055" y="1257"/>
                        <a:pt x="2019" y="1251"/>
                        <a:pt x="2007" y="1243"/>
                      </a:cubicBezTo>
                      <a:cubicBezTo>
                        <a:pt x="1989" y="1230"/>
                        <a:pt x="1998" y="1212"/>
                        <a:pt x="2019" y="1221"/>
                      </a:cubicBezTo>
                      <a:cubicBezTo>
                        <a:pt x="2039" y="1229"/>
                        <a:pt x="2061" y="1257"/>
                        <a:pt x="2062" y="1281"/>
                      </a:cubicBezTo>
                      <a:close/>
                      <a:moveTo>
                        <a:pt x="1921" y="1226"/>
                      </a:moveTo>
                      <a:cubicBezTo>
                        <a:pt x="1920" y="1258"/>
                        <a:pt x="1891" y="1270"/>
                        <a:pt x="1882" y="1283"/>
                      </a:cubicBezTo>
                      <a:cubicBezTo>
                        <a:pt x="1873" y="1297"/>
                        <a:pt x="1885" y="1308"/>
                        <a:pt x="1899" y="1296"/>
                      </a:cubicBezTo>
                      <a:cubicBezTo>
                        <a:pt x="1916" y="1280"/>
                        <a:pt x="1926" y="1251"/>
                        <a:pt x="1921" y="1226"/>
                      </a:cubicBezTo>
                      <a:close/>
                      <a:moveTo>
                        <a:pt x="2391" y="1237"/>
                      </a:moveTo>
                      <a:cubicBezTo>
                        <a:pt x="2379" y="1223"/>
                        <a:pt x="2365" y="1226"/>
                        <a:pt x="2349" y="1238"/>
                      </a:cubicBezTo>
                      <a:cubicBezTo>
                        <a:pt x="2336" y="1248"/>
                        <a:pt x="2322" y="1249"/>
                        <a:pt x="2314" y="1240"/>
                      </a:cubicBezTo>
                      <a:cubicBezTo>
                        <a:pt x="2313" y="1250"/>
                        <a:pt x="2323" y="1260"/>
                        <a:pt x="2334" y="1260"/>
                      </a:cubicBezTo>
                      <a:cubicBezTo>
                        <a:pt x="2350" y="1259"/>
                        <a:pt x="2357" y="1243"/>
                        <a:pt x="2371" y="1236"/>
                      </a:cubicBezTo>
                      <a:cubicBezTo>
                        <a:pt x="2376" y="1234"/>
                        <a:pt x="2384" y="1233"/>
                        <a:pt x="2391" y="1237"/>
                      </a:cubicBezTo>
                      <a:close/>
                      <a:moveTo>
                        <a:pt x="2049" y="1118"/>
                      </a:moveTo>
                      <a:cubicBezTo>
                        <a:pt x="2048" y="1116"/>
                        <a:pt x="2048" y="1113"/>
                        <a:pt x="2050" y="1112"/>
                      </a:cubicBezTo>
                      <a:cubicBezTo>
                        <a:pt x="2052" y="1111"/>
                        <a:pt x="2054" y="1112"/>
                        <a:pt x="2056" y="1113"/>
                      </a:cubicBezTo>
                      <a:cubicBezTo>
                        <a:pt x="2057" y="1115"/>
                        <a:pt x="2056" y="1117"/>
                        <a:pt x="2054" y="1119"/>
                      </a:cubicBezTo>
                      <a:cubicBezTo>
                        <a:pt x="2053" y="1120"/>
                        <a:pt x="2050" y="1119"/>
                        <a:pt x="2049" y="1118"/>
                      </a:cubicBezTo>
                      <a:close/>
                      <a:moveTo>
                        <a:pt x="2068" y="1127"/>
                      </a:moveTo>
                      <a:cubicBezTo>
                        <a:pt x="2066" y="1124"/>
                        <a:pt x="2067" y="1119"/>
                        <a:pt x="2070" y="1117"/>
                      </a:cubicBezTo>
                      <a:cubicBezTo>
                        <a:pt x="2074" y="1114"/>
                        <a:pt x="2079" y="1115"/>
                        <a:pt x="2081" y="1119"/>
                      </a:cubicBezTo>
                      <a:cubicBezTo>
                        <a:pt x="2083" y="1122"/>
                        <a:pt x="2082" y="1127"/>
                        <a:pt x="2079" y="1129"/>
                      </a:cubicBezTo>
                      <a:cubicBezTo>
                        <a:pt x="2075" y="1131"/>
                        <a:pt x="2071" y="1131"/>
                        <a:pt x="2068" y="1127"/>
                      </a:cubicBezTo>
                      <a:close/>
                      <a:moveTo>
                        <a:pt x="2056" y="1124"/>
                      </a:moveTo>
                      <a:cubicBezTo>
                        <a:pt x="2055" y="1122"/>
                        <a:pt x="2055" y="1119"/>
                        <a:pt x="2058" y="1117"/>
                      </a:cubicBezTo>
                      <a:cubicBezTo>
                        <a:pt x="2060" y="1116"/>
                        <a:pt x="2063" y="1116"/>
                        <a:pt x="2065" y="1119"/>
                      </a:cubicBezTo>
                      <a:cubicBezTo>
                        <a:pt x="2066" y="1121"/>
                        <a:pt x="2065" y="1124"/>
                        <a:pt x="2063" y="1125"/>
                      </a:cubicBezTo>
                      <a:cubicBezTo>
                        <a:pt x="2061" y="1127"/>
                        <a:pt x="2058" y="1126"/>
                        <a:pt x="2056" y="1124"/>
                      </a:cubicBezTo>
                      <a:close/>
                      <a:moveTo>
                        <a:pt x="2255" y="1370"/>
                      </a:moveTo>
                      <a:cubicBezTo>
                        <a:pt x="2256" y="1366"/>
                        <a:pt x="2255" y="1363"/>
                        <a:pt x="2253" y="1361"/>
                      </a:cubicBezTo>
                      <a:cubicBezTo>
                        <a:pt x="2251" y="1358"/>
                        <a:pt x="2247" y="1356"/>
                        <a:pt x="2242" y="1357"/>
                      </a:cubicBezTo>
                      <a:cubicBezTo>
                        <a:pt x="2237" y="1359"/>
                        <a:pt x="2234" y="1364"/>
                        <a:pt x="2235" y="1368"/>
                      </a:cubicBezTo>
                      <a:cubicBezTo>
                        <a:pt x="2235" y="1376"/>
                        <a:pt x="2242" y="1376"/>
                        <a:pt x="2245" y="1379"/>
                      </a:cubicBezTo>
                      <a:cubicBezTo>
                        <a:pt x="2249" y="1383"/>
                        <a:pt x="2249" y="1390"/>
                        <a:pt x="2246" y="1396"/>
                      </a:cubicBezTo>
                      <a:cubicBezTo>
                        <a:pt x="2241" y="1403"/>
                        <a:pt x="2234" y="1407"/>
                        <a:pt x="2225" y="1405"/>
                      </a:cubicBezTo>
                      <a:cubicBezTo>
                        <a:pt x="2221" y="1404"/>
                        <a:pt x="2217" y="1400"/>
                        <a:pt x="2218" y="1395"/>
                      </a:cubicBezTo>
                      <a:cubicBezTo>
                        <a:pt x="2221" y="1399"/>
                        <a:pt x="2228" y="1399"/>
                        <a:pt x="2230" y="1392"/>
                      </a:cubicBezTo>
                      <a:cubicBezTo>
                        <a:pt x="2230" y="1388"/>
                        <a:pt x="2228" y="1381"/>
                        <a:pt x="2226" y="1373"/>
                      </a:cubicBezTo>
                      <a:cubicBezTo>
                        <a:pt x="2223" y="1365"/>
                        <a:pt x="2222" y="1358"/>
                        <a:pt x="2225" y="1351"/>
                      </a:cubicBezTo>
                      <a:cubicBezTo>
                        <a:pt x="2230" y="1338"/>
                        <a:pt x="2246" y="1333"/>
                        <a:pt x="2257" y="1340"/>
                      </a:cubicBezTo>
                      <a:cubicBezTo>
                        <a:pt x="2264" y="1344"/>
                        <a:pt x="2267" y="1350"/>
                        <a:pt x="2268" y="1357"/>
                      </a:cubicBezTo>
                      <a:cubicBezTo>
                        <a:pt x="2270" y="1364"/>
                        <a:pt x="2270" y="1383"/>
                        <a:pt x="2277" y="1390"/>
                      </a:cubicBezTo>
                      <a:cubicBezTo>
                        <a:pt x="2282" y="1394"/>
                        <a:pt x="2288" y="1392"/>
                        <a:pt x="2290" y="1388"/>
                      </a:cubicBezTo>
                      <a:cubicBezTo>
                        <a:pt x="2294" y="1392"/>
                        <a:pt x="2291" y="1400"/>
                        <a:pt x="2285" y="1403"/>
                      </a:cubicBezTo>
                      <a:cubicBezTo>
                        <a:pt x="2275" y="1408"/>
                        <a:pt x="2259" y="1402"/>
                        <a:pt x="2254" y="1388"/>
                      </a:cubicBezTo>
                      <a:cubicBezTo>
                        <a:pt x="2252" y="1383"/>
                        <a:pt x="2253" y="1377"/>
                        <a:pt x="2255" y="1370"/>
                      </a:cubicBezTo>
                      <a:close/>
                      <a:moveTo>
                        <a:pt x="2534" y="939"/>
                      </a:moveTo>
                      <a:cubicBezTo>
                        <a:pt x="2537" y="938"/>
                        <a:pt x="2540" y="939"/>
                        <a:pt x="2542" y="941"/>
                      </a:cubicBezTo>
                      <a:cubicBezTo>
                        <a:pt x="2543" y="944"/>
                        <a:pt x="2542" y="947"/>
                        <a:pt x="2539" y="949"/>
                      </a:cubicBezTo>
                      <a:cubicBezTo>
                        <a:pt x="2536" y="950"/>
                        <a:pt x="2533" y="949"/>
                        <a:pt x="2532" y="946"/>
                      </a:cubicBezTo>
                      <a:cubicBezTo>
                        <a:pt x="2531" y="943"/>
                        <a:pt x="2532" y="940"/>
                        <a:pt x="2534" y="939"/>
                      </a:cubicBezTo>
                      <a:close/>
                      <a:moveTo>
                        <a:pt x="2542" y="932"/>
                      </a:moveTo>
                      <a:cubicBezTo>
                        <a:pt x="2545" y="931"/>
                        <a:pt x="2547" y="932"/>
                        <a:pt x="2548" y="934"/>
                      </a:cubicBezTo>
                      <a:cubicBezTo>
                        <a:pt x="2549" y="936"/>
                        <a:pt x="2548" y="939"/>
                        <a:pt x="2546" y="940"/>
                      </a:cubicBezTo>
                      <a:cubicBezTo>
                        <a:pt x="2544" y="941"/>
                        <a:pt x="2541" y="940"/>
                        <a:pt x="2540" y="938"/>
                      </a:cubicBezTo>
                      <a:cubicBezTo>
                        <a:pt x="2539" y="936"/>
                        <a:pt x="2540" y="933"/>
                        <a:pt x="2542" y="932"/>
                      </a:cubicBezTo>
                      <a:close/>
                      <a:moveTo>
                        <a:pt x="2529" y="951"/>
                      </a:moveTo>
                      <a:cubicBezTo>
                        <a:pt x="2533" y="949"/>
                        <a:pt x="2538" y="951"/>
                        <a:pt x="2540" y="955"/>
                      </a:cubicBezTo>
                      <a:cubicBezTo>
                        <a:pt x="2542" y="959"/>
                        <a:pt x="2541" y="964"/>
                        <a:pt x="2537" y="966"/>
                      </a:cubicBezTo>
                      <a:cubicBezTo>
                        <a:pt x="2532" y="968"/>
                        <a:pt x="2527" y="967"/>
                        <a:pt x="2525" y="963"/>
                      </a:cubicBezTo>
                      <a:cubicBezTo>
                        <a:pt x="2523" y="958"/>
                        <a:pt x="2525" y="953"/>
                        <a:pt x="2529" y="951"/>
                      </a:cubicBezTo>
                      <a:close/>
                      <a:moveTo>
                        <a:pt x="2262" y="1258"/>
                      </a:moveTo>
                      <a:cubicBezTo>
                        <a:pt x="2265" y="1251"/>
                        <a:pt x="2269" y="1245"/>
                        <a:pt x="2275" y="1243"/>
                      </a:cubicBezTo>
                      <a:cubicBezTo>
                        <a:pt x="2281" y="1240"/>
                        <a:pt x="2289" y="1240"/>
                        <a:pt x="2294" y="1244"/>
                      </a:cubicBezTo>
                      <a:cubicBezTo>
                        <a:pt x="2300" y="1250"/>
                        <a:pt x="2301" y="1259"/>
                        <a:pt x="2299" y="1266"/>
                      </a:cubicBezTo>
                      <a:cubicBezTo>
                        <a:pt x="2296" y="1277"/>
                        <a:pt x="2287" y="1284"/>
                        <a:pt x="2276" y="1287"/>
                      </a:cubicBezTo>
                      <a:cubicBezTo>
                        <a:pt x="2268" y="1289"/>
                        <a:pt x="2258" y="1288"/>
                        <a:pt x="2249" y="1285"/>
                      </a:cubicBezTo>
                      <a:cubicBezTo>
                        <a:pt x="2250" y="1286"/>
                        <a:pt x="2251" y="1287"/>
                        <a:pt x="2253" y="1288"/>
                      </a:cubicBezTo>
                      <a:cubicBezTo>
                        <a:pt x="2273" y="1300"/>
                        <a:pt x="2290" y="1315"/>
                        <a:pt x="2305" y="1333"/>
                      </a:cubicBezTo>
                      <a:cubicBezTo>
                        <a:pt x="2321" y="1354"/>
                        <a:pt x="2329" y="1372"/>
                        <a:pt x="2355" y="1384"/>
                      </a:cubicBezTo>
                      <a:cubicBezTo>
                        <a:pt x="2360" y="1386"/>
                        <a:pt x="2366" y="1388"/>
                        <a:pt x="2372" y="1389"/>
                      </a:cubicBezTo>
                      <a:cubicBezTo>
                        <a:pt x="2381" y="1390"/>
                        <a:pt x="2387" y="1390"/>
                        <a:pt x="2396" y="1387"/>
                      </a:cubicBezTo>
                      <a:cubicBezTo>
                        <a:pt x="2404" y="1385"/>
                        <a:pt x="2410" y="1382"/>
                        <a:pt x="2417" y="1377"/>
                      </a:cubicBezTo>
                      <a:cubicBezTo>
                        <a:pt x="2442" y="1358"/>
                        <a:pt x="2446" y="1331"/>
                        <a:pt x="2435" y="1303"/>
                      </a:cubicBezTo>
                      <a:cubicBezTo>
                        <a:pt x="2430" y="1291"/>
                        <a:pt x="2421" y="1283"/>
                        <a:pt x="2408" y="1280"/>
                      </a:cubicBezTo>
                      <a:cubicBezTo>
                        <a:pt x="2397" y="1278"/>
                        <a:pt x="2387" y="1280"/>
                        <a:pt x="2379" y="1289"/>
                      </a:cubicBezTo>
                      <a:cubicBezTo>
                        <a:pt x="2373" y="1295"/>
                        <a:pt x="2370" y="1303"/>
                        <a:pt x="2370" y="1312"/>
                      </a:cubicBezTo>
                      <a:cubicBezTo>
                        <a:pt x="2371" y="1316"/>
                        <a:pt x="2371" y="1319"/>
                        <a:pt x="2373" y="1322"/>
                      </a:cubicBezTo>
                      <a:cubicBezTo>
                        <a:pt x="2373" y="1321"/>
                        <a:pt x="2372" y="1320"/>
                        <a:pt x="2372" y="1319"/>
                      </a:cubicBezTo>
                      <a:cubicBezTo>
                        <a:pt x="2372" y="1311"/>
                        <a:pt x="2378" y="1305"/>
                        <a:pt x="2386" y="1304"/>
                      </a:cubicBezTo>
                      <a:cubicBezTo>
                        <a:pt x="2394" y="1304"/>
                        <a:pt x="2400" y="1310"/>
                        <a:pt x="2401" y="1317"/>
                      </a:cubicBezTo>
                      <a:cubicBezTo>
                        <a:pt x="2401" y="1325"/>
                        <a:pt x="2395" y="1332"/>
                        <a:pt x="2387" y="1332"/>
                      </a:cubicBezTo>
                      <a:cubicBezTo>
                        <a:pt x="2376" y="1333"/>
                        <a:pt x="2369" y="1322"/>
                        <a:pt x="2368" y="1312"/>
                      </a:cubicBezTo>
                      <a:cubicBezTo>
                        <a:pt x="2368" y="1303"/>
                        <a:pt x="2370" y="1294"/>
                        <a:pt x="2376" y="1286"/>
                      </a:cubicBezTo>
                      <a:cubicBezTo>
                        <a:pt x="2384" y="1278"/>
                        <a:pt x="2394" y="1275"/>
                        <a:pt x="2404" y="1276"/>
                      </a:cubicBezTo>
                      <a:cubicBezTo>
                        <a:pt x="2394" y="1274"/>
                        <a:pt x="2384" y="1274"/>
                        <a:pt x="2376" y="1276"/>
                      </a:cubicBezTo>
                      <a:cubicBezTo>
                        <a:pt x="2376" y="1275"/>
                        <a:pt x="2376" y="1273"/>
                        <a:pt x="2374" y="1272"/>
                      </a:cubicBezTo>
                      <a:cubicBezTo>
                        <a:pt x="2389" y="1268"/>
                        <a:pt x="2402" y="1271"/>
                        <a:pt x="2411" y="1275"/>
                      </a:cubicBezTo>
                      <a:cubicBezTo>
                        <a:pt x="2394" y="1265"/>
                        <a:pt x="2375" y="1263"/>
                        <a:pt x="2358" y="1269"/>
                      </a:cubicBezTo>
                      <a:cubicBezTo>
                        <a:pt x="2348" y="1273"/>
                        <a:pt x="2338" y="1279"/>
                        <a:pt x="2329" y="1289"/>
                      </a:cubicBezTo>
                      <a:cubicBezTo>
                        <a:pt x="2325" y="1294"/>
                        <a:pt x="2321" y="1300"/>
                        <a:pt x="2316" y="1305"/>
                      </a:cubicBezTo>
                      <a:cubicBezTo>
                        <a:pt x="2312" y="1310"/>
                        <a:pt x="2308" y="1314"/>
                        <a:pt x="2301" y="1315"/>
                      </a:cubicBezTo>
                      <a:cubicBezTo>
                        <a:pt x="2295" y="1315"/>
                        <a:pt x="2290" y="1313"/>
                        <a:pt x="2287" y="1308"/>
                      </a:cubicBezTo>
                      <a:cubicBezTo>
                        <a:pt x="2285" y="1304"/>
                        <a:pt x="2284" y="1299"/>
                        <a:pt x="2287" y="1295"/>
                      </a:cubicBezTo>
                      <a:cubicBezTo>
                        <a:pt x="2288" y="1293"/>
                        <a:pt x="2291" y="1291"/>
                        <a:pt x="2294" y="1291"/>
                      </a:cubicBezTo>
                      <a:cubicBezTo>
                        <a:pt x="2298" y="1290"/>
                        <a:pt x="2303" y="1292"/>
                        <a:pt x="2303" y="1297"/>
                      </a:cubicBezTo>
                      <a:cubicBezTo>
                        <a:pt x="2303" y="1299"/>
                        <a:pt x="2301" y="1302"/>
                        <a:pt x="2298" y="1303"/>
                      </a:cubicBezTo>
                      <a:cubicBezTo>
                        <a:pt x="2295" y="1303"/>
                        <a:pt x="2292" y="1301"/>
                        <a:pt x="2292" y="1298"/>
                      </a:cubicBezTo>
                      <a:cubicBezTo>
                        <a:pt x="2291" y="1295"/>
                        <a:pt x="2293" y="1292"/>
                        <a:pt x="2296" y="1292"/>
                      </a:cubicBezTo>
                      <a:cubicBezTo>
                        <a:pt x="2296" y="1292"/>
                        <a:pt x="2297" y="1292"/>
                        <a:pt x="2298" y="1292"/>
                      </a:cubicBezTo>
                      <a:cubicBezTo>
                        <a:pt x="2297" y="1291"/>
                        <a:pt x="2295" y="1291"/>
                        <a:pt x="2294" y="1292"/>
                      </a:cubicBezTo>
                      <a:cubicBezTo>
                        <a:pt x="2291" y="1292"/>
                        <a:pt x="2289" y="1294"/>
                        <a:pt x="2288" y="1296"/>
                      </a:cubicBezTo>
                      <a:cubicBezTo>
                        <a:pt x="2286" y="1300"/>
                        <a:pt x="2287" y="1304"/>
                        <a:pt x="2289" y="1307"/>
                      </a:cubicBezTo>
                      <a:cubicBezTo>
                        <a:pt x="2292" y="1311"/>
                        <a:pt x="2296" y="1313"/>
                        <a:pt x="2301" y="1312"/>
                      </a:cubicBezTo>
                      <a:cubicBezTo>
                        <a:pt x="2307" y="1311"/>
                        <a:pt x="2311" y="1308"/>
                        <a:pt x="2314" y="1304"/>
                      </a:cubicBezTo>
                      <a:cubicBezTo>
                        <a:pt x="2319" y="1298"/>
                        <a:pt x="2322" y="1293"/>
                        <a:pt x="2326" y="1288"/>
                      </a:cubicBezTo>
                      <a:cubicBezTo>
                        <a:pt x="2335" y="1278"/>
                        <a:pt x="2346" y="1270"/>
                        <a:pt x="2357" y="1266"/>
                      </a:cubicBezTo>
                      <a:cubicBezTo>
                        <a:pt x="2369" y="1263"/>
                        <a:pt x="2380" y="1262"/>
                        <a:pt x="2392" y="1265"/>
                      </a:cubicBezTo>
                      <a:cubicBezTo>
                        <a:pt x="2409" y="1268"/>
                        <a:pt x="2425" y="1279"/>
                        <a:pt x="2435" y="1294"/>
                      </a:cubicBezTo>
                      <a:cubicBezTo>
                        <a:pt x="2435" y="1293"/>
                        <a:pt x="2435" y="1292"/>
                        <a:pt x="2435" y="1291"/>
                      </a:cubicBezTo>
                      <a:cubicBezTo>
                        <a:pt x="2435" y="1286"/>
                        <a:pt x="2435" y="1281"/>
                        <a:pt x="2435" y="1276"/>
                      </a:cubicBezTo>
                      <a:cubicBezTo>
                        <a:pt x="2436" y="1268"/>
                        <a:pt x="2437" y="1262"/>
                        <a:pt x="2441" y="1255"/>
                      </a:cubicBezTo>
                      <a:cubicBezTo>
                        <a:pt x="2453" y="1231"/>
                        <a:pt x="2484" y="1230"/>
                        <a:pt x="2502" y="1244"/>
                      </a:cubicBezTo>
                      <a:cubicBezTo>
                        <a:pt x="2510" y="1250"/>
                        <a:pt x="2515" y="1258"/>
                        <a:pt x="2517" y="1267"/>
                      </a:cubicBezTo>
                      <a:cubicBezTo>
                        <a:pt x="2514" y="1266"/>
                        <a:pt x="2514" y="1266"/>
                        <a:pt x="2514" y="1266"/>
                      </a:cubicBezTo>
                      <a:cubicBezTo>
                        <a:pt x="2511" y="1259"/>
                        <a:pt x="2506" y="1252"/>
                        <a:pt x="2500" y="1247"/>
                      </a:cubicBezTo>
                      <a:cubicBezTo>
                        <a:pt x="2483" y="1235"/>
                        <a:pt x="2455" y="1235"/>
                        <a:pt x="2444" y="1256"/>
                      </a:cubicBezTo>
                      <a:cubicBezTo>
                        <a:pt x="2441" y="1263"/>
                        <a:pt x="2440" y="1269"/>
                        <a:pt x="2440" y="1277"/>
                      </a:cubicBezTo>
                      <a:cubicBezTo>
                        <a:pt x="2439" y="1281"/>
                        <a:pt x="2439" y="1286"/>
                        <a:pt x="2440" y="1291"/>
                      </a:cubicBezTo>
                      <a:cubicBezTo>
                        <a:pt x="2441" y="1312"/>
                        <a:pt x="2449" y="1326"/>
                        <a:pt x="2443" y="1348"/>
                      </a:cubicBezTo>
                      <a:cubicBezTo>
                        <a:pt x="2440" y="1360"/>
                        <a:pt x="2432" y="1372"/>
                        <a:pt x="2420" y="1381"/>
                      </a:cubicBezTo>
                      <a:cubicBezTo>
                        <a:pt x="2412" y="1386"/>
                        <a:pt x="2406" y="1389"/>
                        <a:pt x="2397" y="1391"/>
                      </a:cubicBezTo>
                      <a:cubicBezTo>
                        <a:pt x="2388" y="1394"/>
                        <a:pt x="2381" y="1394"/>
                        <a:pt x="2371" y="1392"/>
                      </a:cubicBezTo>
                      <a:cubicBezTo>
                        <a:pt x="2358" y="1390"/>
                        <a:pt x="2348" y="1385"/>
                        <a:pt x="2338" y="1376"/>
                      </a:cubicBezTo>
                      <a:cubicBezTo>
                        <a:pt x="2343" y="1382"/>
                        <a:pt x="2347" y="1386"/>
                        <a:pt x="2348" y="1387"/>
                      </a:cubicBezTo>
                      <a:cubicBezTo>
                        <a:pt x="2369" y="1407"/>
                        <a:pt x="2391" y="1425"/>
                        <a:pt x="2414" y="1439"/>
                      </a:cubicBezTo>
                      <a:cubicBezTo>
                        <a:pt x="2421" y="1443"/>
                        <a:pt x="2427" y="1445"/>
                        <a:pt x="2433" y="1444"/>
                      </a:cubicBezTo>
                      <a:cubicBezTo>
                        <a:pt x="2437" y="1443"/>
                        <a:pt x="2440" y="1441"/>
                        <a:pt x="2443" y="1439"/>
                      </a:cubicBezTo>
                      <a:cubicBezTo>
                        <a:pt x="2446" y="1435"/>
                        <a:pt x="2448" y="1428"/>
                        <a:pt x="2444" y="1423"/>
                      </a:cubicBezTo>
                      <a:cubicBezTo>
                        <a:pt x="2442" y="1421"/>
                        <a:pt x="2439" y="1419"/>
                        <a:pt x="2436" y="1420"/>
                      </a:cubicBezTo>
                      <a:cubicBezTo>
                        <a:pt x="2432" y="1421"/>
                        <a:pt x="2430" y="1426"/>
                        <a:pt x="2431" y="1429"/>
                      </a:cubicBezTo>
                      <a:cubicBezTo>
                        <a:pt x="2432" y="1431"/>
                        <a:pt x="2435" y="1433"/>
                        <a:pt x="2438" y="1432"/>
                      </a:cubicBezTo>
                      <a:cubicBezTo>
                        <a:pt x="2436" y="1435"/>
                        <a:pt x="2432" y="1435"/>
                        <a:pt x="2429" y="1432"/>
                      </a:cubicBezTo>
                      <a:cubicBezTo>
                        <a:pt x="2422" y="1425"/>
                        <a:pt x="2428" y="1412"/>
                        <a:pt x="2439" y="1414"/>
                      </a:cubicBezTo>
                      <a:cubicBezTo>
                        <a:pt x="2448" y="1415"/>
                        <a:pt x="2453" y="1422"/>
                        <a:pt x="2452" y="1431"/>
                      </a:cubicBezTo>
                      <a:cubicBezTo>
                        <a:pt x="2451" y="1442"/>
                        <a:pt x="2438" y="1450"/>
                        <a:pt x="2425" y="1445"/>
                      </a:cubicBezTo>
                      <a:cubicBezTo>
                        <a:pt x="2445" y="1456"/>
                        <a:pt x="2466" y="1465"/>
                        <a:pt x="2487" y="1470"/>
                      </a:cubicBezTo>
                      <a:cubicBezTo>
                        <a:pt x="2479" y="1466"/>
                        <a:pt x="2473" y="1460"/>
                        <a:pt x="2468" y="1454"/>
                      </a:cubicBezTo>
                      <a:cubicBezTo>
                        <a:pt x="2451" y="1433"/>
                        <a:pt x="2454" y="1399"/>
                        <a:pt x="2486" y="1392"/>
                      </a:cubicBezTo>
                      <a:cubicBezTo>
                        <a:pt x="2494" y="1391"/>
                        <a:pt x="2503" y="1392"/>
                        <a:pt x="2511" y="1395"/>
                      </a:cubicBezTo>
                      <a:cubicBezTo>
                        <a:pt x="2524" y="1400"/>
                        <a:pt x="2536" y="1412"/>
                        <a:pt x="2549" y="1413"/>
                      </a:cubicBezTo>
                      <a:cubicBezTo>
                        <a:pt x="2556" y="1414"/>
                        <a:pt x="2562" y="1411"/>
                        <a:pt x="2567" y="1406"/>
                      </a:cubicBezTo>
                      <a:cubicBezTo>
                        <a:pt x="2576" y="1395"/>
                        <a:pt x="2570" y="1376"/>
                        <a:pt x="2557" y="1372"/>
                      </a:cubicBezTo>
                      <a:cubicBezTo>
                        <a:pt x="2551" y="1370"/>
                        <a:pt x="2544" y="1373"/>
                        <a:pt x="2541" y="1378"/>
                      </a:cubicBezTo>
                      <a:cubicBezTo>
                        <a:pt x="2537" y="1385"/>
                        <a:pt x="2540" y="1393"/>
                        <a:pt x="2547" y="1394"/>
                      </a:cubicBezTo>
                      <a:cubicBezTo>
                        <a:pt x="2543" y="1395"/>
                        <a:pt x="2538" y="1393"/>
                        <a:pt x="2535" y="1388"/>
                      </a:cubicBezTo>
                      <a:cubicBezTo>
                        <a:pt x="2532" y="1380"/>
                        <a:pt x="2538" y="1370"/>
                        <a:pt x="2546" y="1367"/>
                      </a:cubicBezTo>
                      <a:cubicBezTo>
                        <a:pt x="2556" y="1364"/>
                        <a:pt x="2565" y="1368"/>
                        <a:pt x="2570" y="1373"/>
                      </a:cubicBezTo>
                      <a:cubicBezTo>
                        <a:pt x="2580" y="1384"/>
                        <a:pt x="2581" y="1402"/>
                        <a:pt x="2568" y="1411"/>
                      </a:cubicBezTo>
                      <a:cubicBezTo>
                        <a:pt x="2561" y="1416"/>
                        <a:pt x="2555" y="1418"/>
                        <a:pt x="2549" y="1417"/>
                      </a:cubicBezTo>
                      <a:cubicBezTo>
                        <a:pt x="2538" y="1416"/>
                        <a:pt x="2528" y="1409"/>
                        <a:pt x="2517" y="1409"/>
                      </a:cubicBezTo>
                      <a:cubicBezTo>
                        <a:pt x="2499" y="1409"/>
                        <a:pt x="2483" y="1420"/>
                        <a:pt x="2484" y="1437"/>
                      </a:cubicBezTo>
                      <a:cubicBezTo>
                        <a:pt x="2485" y="1456"/>
                        <a:pt x="2509" y="1475"/>
                        <a:pt x="2529" y="1477"/>
                      </a:cubicBezTo>
                      <a:cubicBezTo>
                        <a:pt x="2540" y="1478"/>
                        <a:pt x="2554" y="1473"/>
                        <a:pt x="2560" y="1463"/>
                      </a:cubicBezTo>
                      <a:cubicBezTo>
                        <a:pt x="2568" y="1450"/>
                        <a:pt x="2561" y="1429"/>
                        <a:pt x="2543" y="1430"/>
                      </a:cubicBezTo>
                      <a:cubicBezTo>
                        <a:pt x="2538" y="1430"/>
                        <a:pt x="2533" y="1433"/>
                        <a:pt x="2530" y="1437"/>
                      </a:cubicBezTo>
                      <a:cubicBezTo>
                        <a:pt x="2525" y="1444"/>
                        <a:pt x="2529" y="1458"/>
                        <a:pt x="2540" y="1457"/>
                      </a:cubicBezTo>
                      <a:cubicBezTo>
                        <a:pt x="2546" y="1457"/>
                        <a:pt x="2550" y="1451"/>
                        <a:pt x="2546" y="1447"/>
                      </a:cubicBezTo>
                      <a:cubicBezTo>
                        <a:pt x="2553" y="1449"/>
                        <a:pt x="2552" y="1459"/>
                        <a:pt x="2543" y="1461"/>
                      </a:cubicBezTo>
                      <a:cubicBezTo>
                        <a:pt x="2528" y="1465"/>
                        <a:pt x="2517" y="1446"/>
                        <a:pt x="2528" y="1434"/>
                      </a:cubicBezTo>
                      <a:cubicBezTo>
                        <a:pt x="2534" y="1427"/>
                        <a:pt x="2547" y="1423"/>
                        <a:pt x="2557" y="1430"/>
                      </a:cubicBezTo>
                      <a:cubicBezTo>
                        <a:pt x="2570" y="1439"/>
                        <a:pt x="2571" y="1462"/>
                        <a:pt x="2556" y="1474"/>
                      </a:cubicBezTo>
                      <a:cubicBezTo>
                        <a:pt x="2554" y="1475"/>
                        <a:pt x="2553" y="1476"/>
                        <a:pt x="2551" y="1477"/>
                      </a:cubicBezTo>
                      <a:cubicBezTo>
                        <a:pt x="2557" y="1475"/>
                        <a:pt x="2563" y="1473"/>
                        <a:pt x="2570" y="1469"/>
                      </a:cubicBezTo>
                      <a:cubicBezTo>
                        <a:pt x="2570" y="1469"/>
                        <a:pt x="2570" y="1469"/>
                        <a:pt x="2570" y="1469"/>
                      </a:cubicBezTo>
                      <a:cubicBezTo>
                        <a:pt x="2579" y="1463"/>
                        <a:pt x="2584" y="1459"/>
                        <a:pt x="2591" y="1450"/>
                      </a:cubicBezTo>
                      <a:cubicBezTo>
                        <a:pt x="2588" y="1460"/>
                        <a:pt x="2580" y="1466"/>
                        <a:pt x="2572" y="1472"/>
                      </a:cubicBezTo>
                      <a:cubicBezTo>
                        <a:pt x="2572" y="1472"/>
                        <a:pt x="2572" y="1472"/>
                        <a:pt x="2572" y="1472"/>
                      </a:cubicBezTo>
                      <a:cubicBezTo>
                        <a:pt x="2567" y="1474"/>
                        <a:pt x="2563" y="1476"/>
                        <a:pt x="2558" y="1477"/>
                      </a:cubicBezTo>
                      <a:cubicBezTo>
                        <a:pt x="2573" y="1476"/>
                        <a:pt x="2588" y="1474"/>
                        <a:pt x="2603" y="1469"/>
                      </a:cubicBezTo>
                      <a:cubicBezTo>
                        <a:pt x="2630" y="1460"/>
                        <a:pt x="2648" y="1449"/>
                        <a:pt x="2667" y="1429"/>
                      </a:cubicBezTo>
                      <a:cubicBezTo>
                        <a:pt x="2683" y="1409"/>
                        <a:pt x="2694" y="1386"/>
                        <a:pt x="2698" y="1361"/>
                      </a:cubicBezTo>
                      <a:cubicBezTo>
                        <a:pt x="2700" y="1349"/>
                        <a:pt x="2701" y="1342"/>
                        <a:pt x="2696" y="1330"/>
                      </a:cubicBezTo>
                      <a:cubicBezTo>
                        <a:pt x="2686" y="1306"/>
                        <a:pt x="2662" y="1288"/>
                        <a:pt x="2642" y="1287"/>
                      </a:cubicBezTo>
                      <a:cubicBezTo>
                        <a:pt x="2631" y="1287"/>
                        <a:pt x="2619" y="1293"/>
                        <a:pt x="2621" y="1306"/>
                      </a:cubicBezTo>
                      <a:cubicBezTo>
                        <a:pt x="2622" y="1313"/>
                        <a:pt x="2627" y="1317"/>
                        <a:pt x="2635" y="1316"/>
                      </a:cubicBezTo>
                      <a:cubicBezTo>
                        <a:pt x="2628" y="1325"/>
                        <a:pt x="2610" y="1318"/>
                        <a:pt x="2606" y="1304"/>
                      </a:cubicBezTo>
                      <a:cubicBezTo>
                        <a:pt x="2601" y="1289"/>
                        <a:pt x="2607" y="1277"/>
                        <a:pt x="2615" y="1271"/>
                      </a:cubicBezTo>
                      <a:cubicBezTo>
                        <a:pt x="2628" y="1261"/>
                        <a:pt x="2648" y="1261"/>
                        <a:pt x="2665" y="1272"/>
                      </a:cubicBezTo>
                      <a:cubicBezTo>
                        <a:pt x="2681" y="1284"/>
                        <a:pt x="2693" y="1302"/>
                        <a:pt x="2698" y="1321"/>
                      </a:cubicBezTo>
                      <a:cubicBezTo>
                        <a:pt x="2697" y="1317"/>
                        <a:pt x="2696" y="1313"/>
                        <a:pt x="2695" y="1308"/>
                      </a:cubicBezTo>
                      <a:cubicBezTo>
                        <a:pt x="2686" y="1279"/>
                        <a:pt x="2668" y="1254"/>
                        <a:pt x="2641" y="1238"/>
                      </a:cubicBezTo>
                      <a:cubicBezTo>
                        <a:pt x="2627" y="1231"/>
                        <a:pt x="2614" y="1230"/>
                        <a:pt x="2599" y="1238"/>
                      </a:cubicBezTo>
                      <a:cubicBezTo>
                        <a:pt x="2590" y="1243"/>
                        <a:pt x="2579" y="1255"/>
                        <a:pt x="2579" y="1266"/>
                      </a:cubicBezTo>
                      <a:cubicBezTo>
                        <a:pt x="2579" y="1275"/>
                        <a:pt x="2587" y="1283"/>
                        <a:pt x="2596" y="1278"/>
                      </a:cubicBezTo>
                      <a:cubicBezTo>
                        <a:pt x="2597" y="1284"/>
                        <a:pt x="2590" y="1290"/>
                        <a:pt x="2583" y="1288"/>
                      </a:cubicBezTo>
                      <a:cubicBezTo>
                        <a:pt x="2577" y="1287"/>
                        <a:pt x="2571" y="1280"/>
                        <a:pt x="2570" y="1272"/>
                      </a:cubicBezTo>
                      <a:cubicBezTo>
                        <a:pt x="2569" y="1267"/>
                        <a:pt x="2570" y="1261"/>
                        <a:pt x="2573" y="1256"/>
                      </a:cubicBezTo>
                      <a:cubicBezTo>
                        <a:pt x="2577" y="1247"/>
                        <a:pt x="2586" y="1239"/>
                        <a:pt x="2596" y="1234"/>
                      </a:cubicBezTo>
                      <a:cubicBezTo>
                        <a:pt x="2603" y="1231"/>
                        <a:pt x="2611" y="1229"/>
                        <a:pt x="2618" y="1230"/>
                      </a:cubicBezTo>
                      <a:cubicBezTo>
                        <a:pt x="2596" y="1226"/>
                        <a:pt x="2573" y="1232"/>
                        <a:pt x="2556" y="1250"/>
                      </a:cubicBezTo>
                      <a:cubicBezTo>
                        <a:pt x="2548" y="1259"/>
                        <a:pt x="2543" y="1269"/>
                        <a:pt x="2541" y="1281"/>
                      </a:cubicBezTo>
                      <a:cubicBezTo>
                        <a:pt x="2531" y="1333"/>
                        <a:pt x="2575" y="1317"/>
                        <a:pt x="2600" y="1322"/>
                      </a:cubicBezTo>
                      <a:cubicBezTo>
                        <a:pt x="2633" y="1329"/>
                        <a:pt x="2617" y="1370"/>
                        <a:pt x="2584" y="1364"/>
                      </a:cubicBezTo>
                      <a:cubicBezTo>
                        <a:pt x="2555" y="1359"/>
                        <a:pt x="2542" y="1332"/>
                        <a:pt x="2539" y="1306"/>
                      </a:cubicBezTo>
                      <a:cubicBezTo>
                        <a:pt x="2539" y="1311"/>
                        <a:pt x="2538" y="1316"/>
                        <a:pt x="2536" y="1320"/>
                      </a:cubicBezTo>
                      <a:cubicBezTo>
                        <a:pt x="2532" y="1330"/>
                        <a:pt x="2520" y="1338"/>
                        <a:pt x="2509" y="1334"/>
                      </a:cubicBezTo>
                      <a:cubicBezTo>
                        <a:pt x="2504" y="1332"/>
                        <a:pt x="2501" y="1327"/>
                        <a:pt x="2501" y="1322"/>
                      </a:cubicBezTo>
                      <a:cubicBezTo>
                        <a:pt x="2500" y="1318"/>
                        <a:pt x="2502" y="1314"/>
                        <a:pt x="2505" y="1312"/>
                      </a:cubicBezTo>
                      <a:cubicBezTo>
                        <a:pt x="2508" y="1309"/>
                        <a:pt x="2513" y="1308"/>
                        <a:pt x="2516" y="1309"/>
                      </a:cubicBezTo>
                      <a:cubicBezTo>
                        <a:pt x="2522" y="1310"/>
                        <a:pt x="2525" y="1316"/>
                        <a:pt x="2524" y="1321"/>
                      </a:cubicBezTo>
                      <a:cubicBezTo>
                        <a:pt x="2524" y="1324"/>
                        <a:pt x="2521" y="1327"/>
                        <a:pt x="2518" y="1327"/>
                      </a:cubicBezTo>
                      <a:cubicBezTo>
                        <a:pt x="2516" y="1327"/>
                        <a:pt x="2514" y="1326"/>
                        <a:pt x="2513" y="1323"/>
                      </a:cubicBezTo>
                      <a:cubicBezTo>
                        <a:pt x="2515" y="1324"/>
                        <a:pt x="2516" y="1325"/>
                        <a:pt x="2518" y="1324"/>
                      </a:cubicBezTo>
                      <a:cubicBezTo>
                        <a:pt x="2521" y="1323"/>
                        <a:pt x="2521" y="1320"/>
                        <a:pt x="2519" y="1317"/>
                      </a:cubicBezTo>
                      <a:cubicBezTo>
                        <a:pt x="2518" y="1316"/>
                        <a:pt x="2516" y="1315"/>
                        <a:pt x="2514" y="1316"/>
                      </a:cubicBezTo>
                      <a:cubicBezTo>
                        <a:pt x="2511" y="1316"/>
                        <a:pt x="2509" y="1318"/>
                        <a:pt x="2508" y="1321"/>
                      </a:cubicBezTo>
                      <a:cubicBezTo>
                        <a:pt x="2508" y="1325"/>
                        <a:pt x="2510" y="1328"/>
                        <a:pt x="2513" y="1329"/>
                      </a:cubicBezTo>
                      <a:cubicBezTo>
                        <a:pt x="2522" y="1333"/>
                        <a:pt x="2532" y="1324"/>
                        <a:pt x="2536" y="1316"/>
                      </a:cubicBezTo>
                      <a:cubicBezTo>
                        <a:pt x="2537" y="1314"/>
                        <a:pt x="2537" y="1311"/>
                        <a:pt x="2538" y="1309"/>
                      </a:cubicBezTo>
                      <a:cubicBezTo>
                        <a:pt x="2539" y="1301"/>
                        <a:pt x="2538" y="1292"/>
                        <a:pt x="2539" y="1284"/>
                      </a:cubicBezTo>
                      <a:cubicBezTo>
                        <a:pt x="2541" y="1275"/>
                        <a:pt x="2543" y="1268"/>
                        <a:pt x="2547" y="1260"/>
                      </a:cubicBezTo>
                      <a:cubicBezTo>
                        <a:pt x="2545" y="1263"/>
                        <a:pt x="2542" y="1265"/>
                        <a:pt x="2540" y="1266"/>
                      </a:cubicBezTo>
                      <a:cubicBezTo>
                        <a:pt x="2523" y="1276"/>
                        <a:pt x="2502" y="1270"/>
                        <a:pt x="2490" y="1256"/>
                      </a:cubicBezTo>
                      <a:cubicBezTo>
                        <a:pt x="2487" y="1251"/>
                        <a:pt x="2485" y="1247"/>
                        <a:pt x="2484" y="1242"/>
                      </a:cubicBezTo>
                      <a:cubicBezTo>
                        <a:pt x="2487" y="1242"/>
                        <a:pt x="2487" y="1242"/>
                        <a:pt x="2487" y="1242"/>
                      </a:cubicBezTo>
                      <a:cubicBezTo>
                        <a:pt x="2488" y="1246"/>
                        <a:pt x="2490" y="1250"/>
                        <a:pt x="2493" y="1254"/>
                      </a:cubicBezTo>
                      <a:cubicBezTo>
                        <a:pt x="2504" y="1267"/>
                        <a:pt x="2523" y="1273"/>
                        <a:pt x="2539" y="1264"/>
                      </a:cubicBezTo>
                      <a:cubicBezTo>
                        <a:pt x="2548" y="1259"/>
                        <a:pt x="2550" y="1254"/>
                        <a:pt x="2557" y="1247"/>
                      </a:cubicBezTo>
                      <a:cubicBezTo>
                        <a:pt x="2580" y="1223"/>
                        <a:pt x="2614" y="1221"/>
                        <a:pt x="2642" y="1236"/>
                      </a:cubicBezTo>
                      <a:cubicBezTo>
                        <a:pt x="2651" y="1241"/>
                        <a:pt x="2658" y="1246"/>
                        <a:pt x="2664" y="1252"/>
                      </a:cubicBezTo>
                      <a:cubicBezTo>
                        <a:pt x="2653" y="1237"/>
                        <a:pt x="2640" y="1224"/>
                        <a:pt x="2626" y="1217"/>
                      </a:cubicBezTo>
                      <a:cubicBezTo>
                        <a:pt x="2596" y="1203"/>
                        <a:pt x="2558" y="1181"/>
                        <a:pt x="2537" y="1175"/>
                      </a:cubicBezTo>
                      <a:cubicBezTo>
                        <a:pt x="2527" y="1172"/>
                        <a:pt x="2515" y="1173"/>
                        <a:pt x="2506" y="1179"/>
                      </a:cubicBezTo>
                      <a:cubicBezTo>
                        <a:pt x="2510" y="1174"/>
                        <a:pt x="2516" y="1172"/>
                        <a:pt x="2523" y="1172"/>
                      </a:cubicBezTo>
                      <a:cubicBezTo>
                        <a:pt x="2523" y="1172"/>
                        <a:pt x="2523" y="1172"/>
                        <a:pt x="2523" y="1172"/>
                      </a:cubicBezTo>
                      <a:cubicBezTo>
                        <a:pt x="2526" y="1171"/>
                        <a:pt x="2529" y="1171"/>
                        <a:pt x="2532" y="1172"/>
                      </a:cubicBezTo>
                      <a:cubicBezTo>
                        <a:pt x="2522" y="1167"/>
                        <a:pt x="2511" y="1165"/>
                        <a:pt x="2499" y="1167"/>
                      </a:cubicBezTo>
                      <a:cubicBezTo>
                        <a:pt x="2488" y="1170"/>
                        <a:pt x="2479" y="1176"/>
                        <a:pt x="2473" y="1186"/>
                      </a:cubicBezTo>
                      <a:cubicBezTo>
                        <a:pt x="2472" y="1186"/>
                        <a:pt x="2471" y="1185"/>
                        <a:pt x="2471" y="1185"/>
                      </a:cubicBezTo>
                      <a:cubicBezTo>
                        <a:pt x="2475" y="1178"/>
                        <a:pt x="2481" y="1171"/>
                        <a:pt x="2491" y="1167"/>
                      </a:cubicBezTo>
                      <a:cubicBezTo>
                        <a:pt x="2499" y="1164"/>
                        <a:pt x="2508" y="1163"/>
                        <a:pt x="2515" y="1165"/>
                      </a:cubicBezTo>
                      <a:cubicBezTo>
                        <a:pt x="2510" y="1163"/>
                        <a:pt x="2507" y="1157"/>
                        <a:pt x="2507" y="1153"/>
                      </a:cubicBezTo>
                      <a:cubicBezTo>
                        <a:pt x="2507" y="1149"/>
                        <a:pt x="2509" y="1146"/>
                        <a:pt x="2512" y="1144"/>
                      </a:cubicBezTo>
                      <a:cubicBezTo>
                        <a:pt x="2516" y="1141"/>
                        <a:pt x="2521" y="1141"/>
                        <a:pt x="2525" y="1147"/>
                      </a:cubicBezTo>
                      <a:cubicBezTo>
                        <a:pt x="2526" y="1149"/>
                        <a:pt x="2526" y="1153"/>
                        <a:pt x="2524" y="1155"/>
                      </a:cubicBezTo>
                      <a:cubicBezTo>
                        <a:pt x="2520" y="1159"/>
                        <a:pt x="2514" y="1156"/>
                        <a:pt x="2515" y="1152"/>
                      </a:cubicBezTo>
                      <a:cubicBezTo>
                        <a:pt x="2516" y="1154"/>
                        <a:pt x="2517" y="1155"/>
                        <a:pt x="2519" y="1155"/>
                      </a:cubicBezTo>
                      <a:cubicBezTo>
                        <a:pt x="2522" y="1155"/>
                        <a:pt x="2524" y="1152"/>
                        <a:pt x="2523" y="1149"/>
                      </a:cubicBezTo>
                      <a:cubicBezTo>
                        <a:pt x="2522" y="1147"/>
                        <a:pt x="2520" y="1146"/>
                        <a:pt x="2518" y="1145"/>
                      </a:cubicBezTo>
                      <a:cubicBezTo>
                        <a:pt x="2513" y="1144"/>
                        <a:pt x="2507" y="1150"/>
                        <a:pt x="2510" y="1157"/>
                      </a:cubicBezTo>
                      <a:cubicBezTo>
                        <a:pt x="2512" y="1164"/>
                        <a:pt x="2522" y="1166"/>
                        <a:pt x="2528" y="1168"/>
                      </a:cubicBezTo>
                      <a:cubicBezTo>
                        <a:pt x="2535" y="1171"/>
                        <a:pt x="2544" y="1174"/>
                        <a:pt x="2548" y="1175"/>
                      </a:cubicBezTo>
                      <a:cubicBezTo>
                        <a:pt x="2554" y="1178"/>
                        <a:pt x="2569" y="1184"/>
                        <a:pt x="2585" y="1193"/>
                      </a:cubicBezTo>
                      <a:cubicBezTo>
                        <a:pt x="2583" y="1191"/>
                        <a:pt x="2580" y="1188"/>
                        <a:pt x="2578" y="1185"/>
                      </a:cubicBezTo>
                      <a:cubicBezTo>
                        <a:pt x="2577" y="1184"/>
                        <a:pt x="2569" y="1173"/>
                        <a:pt x="2571" y="1172"/>
                      </a:cubicBezTo>
                      <a:cubicBezTo>
                        <a:pt x="2572" y="1172"/>
                        <a:pt x="2577" y="1178"/>
                        <a:pt x="2578" y="1179"/>
                      </a:cubicBezTo>
                      <a:cubicBezTo>
                        <a:pt x="2581" y="1183"/>
                        <a:pt x="2585" y="1187"/>
                        <a:pt x="2590" y="1191"/>
                      </a:cubicBezTo>
                      <a:cubicBezTo>
                        <a:pt x="2591" y="1192"/>
                        <a:pt x="2593" y="1194"/>
                        <a:pt x="2595" y="1195"/>
                      </a:cubicBezTo>
                      <a:cubicBezTo>
                        <a:pt x="2602" y="1201"/>
                        <a:pt x="2609" y="1204"/>
                        <a:pt x="2617" y="1208"/>
                      </a:cubicBezTo>
                      <a:cubicBezTo>
                        <a:pt x="2618" y="1208"/>
                        <a:pt x="2619" y="1208"/>
                        <a:pt x="2620" y="1209"/>
                      </a:cubicBezTo>
                      <a:cubicBezTo>
                        <a:pt x="2618" y="1207"/>
                        <a:pt x="2616" y="1206"/>
                        <a:pt x="2614" y="1204"/>
                      </a:cubicBezTo>
                      <a:cubicBezTo>
                        <a:pt x="2607" y="1199"/>
                        <a:pt x="2603" y="1194"/>
                        <a:pt x="2599" y="1187"/>
                      </a:cubicBezTo>
                      <a:cubicBezTo>
                        <a:pt x="2589" y="1167"/>
                        <a:pt x="2599" y="1150"/>
                        <a:pt x="2615" y="1141"/>
                      </a:cubicBezTo>
                      <a:cubicBezTo>
                        <a:pt x="2629" y="1133"/>
                        <a:pt x="2646" y="1130"/>
                        <a:pt x="2661" y="1138"/>
                      </a:cubicBezTo>
                      <a:cubicBezTo>
                        <a:pt x="2673" y="1145"/>
                        <a:pt x="2678" y="1157"/>
                        <a:pt x="2675" y="1171"/>
                      </a:cubicBezTo>
                      <a:cubicBezTo>
                        <a:pt x="2673" y="1177"/>
                        <a:pt x="2671" y="1181"/>
                        <a:pt x="2666" y="1186"/>
                      </a:cubicBezTo>
                      <a:cubicBezTo>
                        <a:pt x="2662" y="1189"/>
                        <a:pt x="2658" y="1191"/>
                        <a:pt x="2653" y="1191"/>
                      </a:cubicBezTo>
                      <a:cubicBezTo>
                        <a:pt x="2647" y="1191"/>
                        <a:pt x="2641" y="1189"/>
                        <a:pt x="2637" y="1184"/>
                      </a:cubicBezTo>
                      <a:cubicBezTo>
                        <a:pt x="2635" y="1180"/>
                        <a:pt x="2634" y="1177"/>
                        <a:pt x="2635" y="1173"/>
                      </a:cubicBezTo>
                      <a:cubicBezTo>
                        <a:pt x="2637" y="1169"/>
                        <a:pt x="2639" y="1166"/>
                        <a:pt x="2643" y="1164"/>
                      </a:cubicBezTo>
                      <a:cubicBezTo>
                        <a:pt x="2648" y="1162"/>
                        <a:pt x="2653" y="1162"/>
                        <a:pt x="2657" y="1166"/>
                      </a:cubicBezTo>
                      <a:cubicBezTo>
                        <a:pt x="2660" y="1169"/>
                        <a:pt x="2661" y="1175"/>
                        <a:pt x="2658" y="1179"/>
                      </a:cubicBezTo>
                      <a:cubicBezTo>
                        <a:pt x="2655" y="1184"/>
                        <a:pt x="2648" y="1186"/>
                        <a:pt x="2643" y="1182"/>
                      </a:cubicBezTo>
                      <a:cubicBezTo>
                        <a:pt x="2638" y="1179"/>
                        <a:pt x="2637" y="1173"/>
                        <a:pt x="2640" y="1168"/>
                      </a:cubicBezTo>
                      <a:cubicBezTo>
                        <a:pt x="2641" y="1166"/>
                        <a:pt x="2643" y="1165"/>
                        <a:pt x="2645" y="1164"/>
                      </a:cubicBezTo>
                      <a:cubicBezTo>
                        <a:pt x="2644" y="1164"/>
                        <a:pt x="2644" y="1164"/>
                        <a:pt x="2644" y="1164"/>
                      </a:cubicBezTo>
                      <a:cubicBezTo>
                        <a:pt x="2640" y="1166"/>
                        <a:pt x="2637" y="1169"/>
                        <a:pt x="2636" y="1173"/>
                      </a:cubicBezTo>
                      <a:cubicBezTo>
                        <a:pt x="2635" y="1177"/>
                        <a:pt x="2636" y="1180"/>
                        <a:pt x="2638" y="1183"/>
                      </a:cubicBezTo>
                      <a:cubicBezTo>
                        <a:pt x="2642" y="1188"/>
                        <a:pt x="2647" y="1190"/>
                        <a:pt x="2653" y="1190"/>
                      </a:cubicBezTo>
                      <a:cubicBezTo>
                        <a:pt x="2658" y="1190"/>
                        <a:pt x="2661" y="1188"/>
                        <a:pt x="2665" y="1185"/>
                      </a:cubicBezTo>
                      <a:cubicBezTo>
                        <a:pt x="2669" y="1181"/>
                        <a:pt x="2672" y="1176"/>
                        <a:pt x="2673" y="1170"/>
                      </a:cubicBezTo>
                      <a:cubicBezTo>
                        <a:pt x="2676" y="1157"/>
                        <a:pt x="2671" y="1147"/>
                        <a:pt x="2660" y="1140"/>
                      </a:cubicBezTo>
                      <a:cubicBezTo>
                        <a:pt x="2646" y="1133"/>
                        <a:pt x="2628" y="1136"/>
                        <a:pt x="2616" y="1144"/>
                      </a:cubicBezTo>
                      <a:cubicBezTo>
                        <a:pt x="2602" y="1153"/>
                        <a:pt x="2594" y="1168"/>
                        <a:pt x="2603" y="1185"/>
                      </a:cubicBezTo>
                      <a:cubicBezTo>
                        <a:pt x="2607" y="1191"/>
                        <a:pt x="2611" y="1196"/>
                        <a:pt x="2616" y="1200"/>
                      </a:cubicBezTo>
                      <a:cubicBezTo>
                        <a:pt x="2637" y="1217"/>
                        <a:pt x="2655" y="1233"/>
                        <a:pt x="2670" y="1256"/>
                      </a:cubicBezTo>
                      <a:cubicBezTo>
                        <a:pt x="2670" y="1255"/>
                        <a:pt x="2669" y="1253"/>
                        <a:pt x="2669" y="1252"/>
                      </a:cubicBezTo>
                      <a:cubicBezTo>
                        <a:pt x="2668" y="1242"/>
                        <a:pt x="2671" y="1231"/>
                        <a:pt x="2682" y="1229"/>
                      </a:cubicBezTo>
                      <a:cubicBezTo>
                        <a:pt x="2690" y="1228"/>
                        <a:pt x="2697" y="1233"/>
                        <a:pt x="2699" y="1240"/>
                      </a:cubicBezTo>
                      <a:cubicBezTo>
                        <a:pt x="2701" y="1246"/>
                        <a:pt x="2701" y="1252"/>
                        <a:pt x="2695" y="1256"/>
                      </a:cubicBezTo>
                      <a:cubicBezTo>
                        <a:pt x="2692" y="1259"/>
                        <a:pt x="2686" y="1258"/>
                        <a:pt x="2686" y="1253"/>
                      </a:cubicBezTo>
                      <a:cubicBezTo>
                        <a:pt x="2685" y="1247"/>
                        <a:pt x="2690" y="1247"/>
                        <a:pt x="2690" y="1242"/>
                      </a:cubicBezTo>
                      <a:cubicBezTo>
                        <a:pt x="2690" y="1238"/>
                        <a:pt x="2688" y="1234"/>
                        <a:pt x="2684" y="1234"/>
                      </a:cubicBezTo>
                      <a:cubicBezTo>
                        <a:pt x="2676" y="1234"/>
                        <a:pt x="2673" y="1242"/>
                        <a:pt x="2673" y="1249"/>
                      </a:cubicBezTo>
                      <a:cubicBezTo>
                        <a:pt x="2674" y="1263"/>
                        <a:pt x="2680" y="1269"/>
                        <a:pt x="2686" y="1281"/>
                      </a:cubicBezTo>
                      <a:cubicBezTo>
                        <a:pt x="2691" y="1289"/>
                        <a:pt x="2695" y="1297"/>
                        <a:pt x="2698" y="1307"/>
                      </a:cubicBezTo>
                      <a:cubicBezTo>
                        <a:pt x="2707" y="1336"/>
                        <a:pt x="2705" y="1366"/>
                        <a:pt x="2693" y="1394"/>
                      </a:cubicBezTo>
                      <a:cubicBezTo>
                        <a:pt x="2697" y="1389"/>
                        <a:pt x="2702" y="1386"/>
                        <a:pt x="2707" y="1386"/>
                      </a:cubicBezTo>
                      <a:cubicBezTo>
                        <a:pt x="2712" y="1387"/>
                        <a:pt x="2716" y="1390"/>
                        <a:pt x="2717" y="1397"/>
                      </a:cubicBezTo>
                      <a:cubicBezTo>
                        <a:pt x="2716" y="1396"/>
                        <a:pt x="2714" y="1396"/>
                        <a:pt x="2713" y="1397"/>
                      </a:cubicBezTo>
                      <a:cubicBezTo>
                        <a:pt x="2712" y="1385"/>
                        <a:pt x="2698" y="1389"/>
                        <a:pt x="2691" y="1399"/>
                      </a:cubicBezTo>
                      <a:cubicBezTo>
                        <a:pt x="2691" y="1398"/>
                        <a:pt x="2691" y="1398"/>
                        <a:pt x="2691" y="1398"/>
                      </a:cubicBezTo>
                      <a:cubicBezTo>
                        <a:pt x="2687" y="1408"/>
                        <a:pt x="2682" y="1416"/>
                        <a:pt x="2676" y="1425"/>
                      </a:cubicBezTo>
                      <a:cubicBezTo>
                        <a:pt x="2688" y="1418"/>
                        <a:pt x="2704" y="1419"/>
                        <a:pt x="2715" y="1430"/>
                      </a:cubicBezTo>
                      <a:cubicBezTo>
                        <a:pt x="2720" y="1436"/>
                        <a:pt x="2723" y="1443"/>
                        <a:pt x="2723" y="1451"/>
                      </a:cubicBezTo>
                      <a:cubicBezTo>
                        <a:pt x="2723" y="1459"/>
                        <a:pt x="2721" y="1465"/>
                        <a:pt x="2716" y="1472"/>
                      </a:cubicBezTo>
                      <a:cubicBezTo>
                        <a:pt x="2710" y="1477"/>
                        <a:pt x="2704" y="1481"/>
                        <a:pt x="2697" y="1482"/>
                      </a:cubicBezTo>
                      <a:cubicBezTo>
                        <a:pt x="2690" y="1483"/>
                        <a:pt x="2683" y="1482"/>
                        <a:pt x="2676" y="1478"/>
                      </a:cubicBezTo>
                      <a:cubicBezTo>
                        <a:pt x="2670" y="1474"/>
                        <a:pt x="2666" y="1468"/>
                        <a:pt x="2666" y="1460"/>
                      </a:cubicBezTo>
                      <a:cubicBezTo>
                        <a:pt x="2665" y="1455"/>
                        <a:pt x="2667" y="1451"/>
                        <a:pt x="2670" y="1447"/>
                      </a:cubicBezTo>
                      <a:cubicBezTo>
                        <a:pt x="2675" y="1442"/>
                        <a:pt x="2683" y="1441"/>
                        <a:pt x="2689" y="1443"/>
                      </a:cubicBezTo>
                      <a:cubicBezTo>
                        <a:pt x="2695" y="1445"/>
                        <a:pt x="2699" y="1451"/>
                        <a:pt x="2699" y="1457"/>
                      </a:cubicBezTo>
                      <a:cubicBezTo>
                        <a:pt x="2700" y="1465"/>
                        <a:pt x="2693" y="1472"/>
                        <a:pt x="2685" y="1473"/>
                      </a:cubicBezTo>
                      <a:cubicBezTo>
                        <a:pt x="2677" y="1473"/>
                        <a:pt x="2670" y="1467"/>
                        <a:pt x="2670" y="1459"/>
                      </a:cubicBezTo>
                      <a:cubicBezTo>
                        <a:pt x="2670" y="1455"/>
                        <a:pt x="2671" y="1451"/>
                        <a:pt x="2673" y="1449"/>
                      </a:cubicBezTo>
                      <a:cubicBezTo>
                        <a:pt x="2672" y="1449"/>
                        <a:pt x="2672" y="1449"/>
                        <a:pt x="2672" y="1449"/>
                      </a:cubicBezTo>
                      <a:cubicBezTo>
                        <a:pt x="2670" y="1452"/>
                        <a:pt x="2668" y="1456"/>
                        <a:pt x="2669" y="1460"/>
                      </a:cubicBezTo>
                      <a:cubicBezTo>
                        <a:pt x="2669" y="1467"/>
                        <a:pt x="2672" y="1472"/>
                        <a:pt x="2678" y="1475"/>
                      </a:cubicBezTo>
                      <a:cubicBezTo>
                        <a:pt x="2684" y="1479"/>
                        <a:pt x="2690" y="1480"/>
                        <a:pt x="2696" y="1479"/>
                      </a:cubicBezTo>
                      <a:cubicBezTo>
                        <a:pt x="2703" y="1477"/>
                        <a:pt x="2708" y="1474"/>
                        <a:pt x="2713" y="1469"/>
                      </a:cubicBezTo>
                      <a:cubicBezTo>
                        <a:pt x="2718" y="1464"/>
                        <a:pt x="2720" y="1458"/>
                        <a:pt x="2720" y="1451"/>
                      </a:cubicBezTo>
                      <a:cubicBezTo>
                        <a:pt x="2720" y="1443"/>
                        <a:pt x="2717" y="1437"/>
                        <a:pt x="2713" y="1432"/>
                      </a:cubicBezTo>
                      <a:cubicBezTo>
                        <a:pt x="2701" y="1418"/>
                        <a:pt x="2680" y="1421"/>
                        <a:pt x="2670" y="1432"/>
                      </a:cubicBezTo>
                      <a:cubicBezTo>
                        <a:pt x="2651" y="1453"/>
                        <a:pt x="2632" y="1464"/>
                        <a:pt x="2605" y="1474"/>
                      </a:cubicBezTo>
                      <a:cubicBezTo>
                        <a:pt x="2602" y="1475"/>
                        <a:pt x="2600" y="1476"/>
                        <a:pt x="2597" y="1476"/>
                      </a:cubicBezTo>
                      <a:cubicBezTo>
                        <a:pt x="2599" y="1476"/>
                        <a:pt x="2602" y="1476"/>
                        <a:pt x="2604" y="1476"/>
                      </a:cubicBezTo>
                      <a:cubicBezTo>
                        <a:pt x="2614" y="1477"/>
                        <a:pt x="2623" y="1479"/>
                        <a:pt x="2632" y="1484"/>
                      </a:cubicBezTo>
                      <a:cubicBezTo>
                        <a:pt x="2622" y="1482"/>
                        <a:pt x="2614" y="1480"/>
                        <a:pt x="2604" y="1480"/>
                      </a:cubicBezTo>
                      <a:cubicBezTo>
                        <a:pt x="2603" y="1480"/>
                        <a:pt x="2602" y="1480"/>
                        <a:pt x="2601" y="1480"/>
                      </a:cubicBezTo>
                      <a:cubicBezTo>
                        <a:pt x="2610" y="1481"/>
                        <a:pt x="2615" y="1494"/>
                        <a:pt x="2616" y="1502"/>
                      </a:cubicBezTo>
                      <a:cubicBezTo>
                        <a:pt x="2616" y="1507"/>
                        <a:pt x="2615" y="1512"/>
                        <a:pt x="2614" y="1516"/>
                      </a:cubicBezTo>
                      <a:cubicBezTo>
                        <a:pt x="2612" y="1524"/>
                        <a:pt x="2605" y="1534"/>
                        <a:pt x="2597" y="1534"/>
                      </a:cubicBezTo>
                      <a:cubicBezTo>
                        <a:pt x="2597" y="1543"/>
                        <a:pt x="2593" y="1549"/>
                        <a:pt x="2588" y="1555"/>
                      </a:cubicBezTo>
                      <a:cubicBezTo>
                        <a:pt x="2582" y="1563"/>
                        <a:pt x="2578" y="1573"/>
                        <a:pt x="2585" y="1580"/>
                      </a:cubicBezTo>
                      <a:cubicBezTo>
                        <a:pt x="2574" y="1578"/>
                        <a:pt x="2571" y="1560"/>
                        <a:pt x="2573" y="1551"/>
                      </a:cubicBezTo>
                      <a:cubicBezTo>
                        <a:pt x="2577" y="1539"/>
                        <a:pt x="2589" y="1531"/>
                        <a:pt x="2600" y="1522"/>
                      </a:cubicBezTo>
                      <a:cubicBezTo>
                        <a:pt x="2608" y="1516"/>
                        <a:pt x="2611" y="1510"/>
                        <a:pt x="2612" y="1501"/>
                      </a:cubicBezTo>
                      <a:cubicBezTo>
                        <a:pt x="2612" y="1494"/>
                        <a:pt x="2609" y="1483"/>
                        <a:pt x="2601" y="1480"/>
                      </a:cubicBezTo>
                      <a:cubicBezTo>
                        <a:pt x="2603" y="1481"/>
                        <a:pt x="2604" y="1482"/>
                        <a:pt x="2605" y="1483"/>
                      </a:cubicBezTo>
                      <a:cubicBezTo>
                        <a:pt x="2608" y="1486"/>
                        <a:pt x="2609" y="1492"/>
                        <a:pt x="2605" y="1497"/>
                      </a:cubicBezTo>
                      <a:cubicBezTo>
                        <a:pt x="2605" y="1496"/>
                        <a:pt x="2603" y="1495"/>
                        <a:pt x="2602" y="1495"/>
                      </a:cubicBezTo>
                      <a:cubicBezTo>
                        <a:pt x="2606" y="1488"/>
                        <a:pt x="2603" y="1482"/>
                        <a:pt x="2596" y="1480"/>
                      </a:cubicBezTo>
                      <a:cubicBezTo>
                        <a:pt x="2592" y="1479"/>
                        <a:pt x="2589" y="1479"/>
                        <a:pt x="2586" y="1479"/>
                      </a:cubicBezTo>
                      <a:cubicBezTo>
                        <a:pt x="2554" y="1486"/>
                        <a:pt x="2522" y="1485"/>
                        <a:pt x="2492" y="1478"/>
                      </a:cubicBezTo>
                      <a:cubicBezTo>
                        <a:pt x="2516" y="1486"/>
                        <a:pt x="2545" y="1498"/>
                        <a:pt x="2557" y="1521"/>
                      </a:cubicBezTo>
                      <a:cubicBezTo>
                        <a:pt x="2563" y="1533"/>
                        <a:pt x="2564" y="1544"/>
                        <a:pt x="2560" y="1557"/>
                      </a:cubicBezTo>
                      <a:cubicBezTo>
                        <a:pt x="2556" y="1567"/>
                        <a:pt x="2549" y="1576"/>
                        <a:pt x="2540" y="1581"/>
                      </a:cubicBezTo>
                      <a:cubicBezTo>
                        <a:pt x="2518" y="1595"/>
                        <a:pt x="2490" y="1588"/>
                        <a:pt x="2477" y="1567"/>
                      </a:cubicBezTo>
                      <a:cubicBezTo>
                        <a:pt x="2465" y="1548"/>
                        <a:pt x="2466" y="1520"/>
                        <a:pt x="2490" y="1511"/>
                      </a:cubicBezTo>
                      <a:cubicBezTo>
                        <a:pt x="2499" y="1507"/>
                        <a:pt x="2511" y="1508"/>
                        <a:pt x="2517" y="1517"/>
                      </a:cubicBezTo>
                      <a:cubicBezTo>
                        <a:pt x="2519" y="1519"/>
                        <a:pt x="2520" y="1523"/>
                        <a:pt x="2520" y="1526"/>
                      </a:cubicBezTo>
                      <a:cubicBezTo>
                        <a:pt x="2520" y="1526"/>
                        <a:pt x="2520" y="1526"/>
                        <a:pt x="2520" y="1526"/>
                      </a:cubicBezTo>
                      <a:cubicBezTo>
                        <a:pt x="2521" y="1534"/>
                        <a:pt x="2515" y="1543"/>
                        <a:pt x="2505" y="1543"/>
                      </a:cubicBezTo>
                      <a:cubicBezTo>
                        <a:pt x="2496" y="1544"/>
                        <a:pt x="2488" y="1537"/>
                        <a:pt x="2488" y="1528"/>
                      </a:cubicBezTo>
                      <a:cubicBezTo>
                        <a:pt x="2487" y="1519"/>
                        <a:pt x="2494" y="1511"/>
                        <a:pt x="2503" y="1510"/>
                      </a:cubicBezTo>
                      <a:cubicBezTo>
                        <a:pt x="2507" y="1510"/>
                        <a:pt x="2511" y="1511"/>
                        <a:pt x="2514" y="1513"/>
                      </a:cubicBezTo>
                      <a:cubicBezTo>
                        <a:pt x="2514" y="1513"/>
                        <a:pt x="2514" y="1513"/>
                        <a:pt x="2514" y="1513"/>
                      </a:cubicBezTo>
                      <a:cubicBezTo>
                        <a:pt x="2506" y="1508"/>
                        <a:pt x="2497" y="1508"/>
                        <a:pt x="2489" y="1511"/>
                      </a:cubicBezTo>
                      <a:cubicBezTo>
                        <a:pt x="2468" y="1522"/>
                        <a:pt x="2468" y="1548"/>
                        <a:pt x="2479" y="1566"/>
                      </a:cubicBezTo>
                      <a:cubicBezTo>
                        <a:pt x="2492" y="1585"/>
                        <a:pt x="2518" y="1592"/>
                        <a:pt x="2539" y="1579"/>
                      </a:cubicBezTo>
                      <a:cubicBezTo>
                        <a:pt x="2542" y="1577"/>
                        <a:pt x="2545" y="1575"/>
                        <a:pt x="2548" y="1572"/>
                      </a:cubicBezTo>
                      <a:cubicBezTo>
                        <a:pt x="2546" y="1573"/>
                        <a:pt x="2543" y="1574"/>
                        <a:pt x="2541" y="1575"/>
                      </a:cubicBezTo>
                      <a:cubicBezTo>
                        <a:pt x="2533" y="1578"/>
                        <a:pt x="2523" y="1575"/>
                        <a:pt x="2518" y="1569"/>
                      </a:cubicBezTo>
                      <a:cubicBezTo>
                        <a:pt x="2514" y="1562"/>
                        <a:pt x="2514" y="1553"/>
                        <a:pt x="2522" y="1547"/>
                      </a:cubicBezTo>
                      <a:cubicBezTo>
                        <a:pt x="2527" y="1545"/>
                        <a:pt x="2533" y="1546"/>
                        <a:pt x="2536" y="1549"/>
                      </a:cubicBezTo>
                      <a:cubicBezTo>
                        <a:pt x="2543" y="1556"/>
                        <a:pt x="2536" y="1565"/>
                        <a:pt x="2531" y="1563"/>
                      </a:cubicBezTo>
                      <a:cubicBezTo>
                        <a:pt x="2534" y="1562"/>
                        <a:pt x="2536" y="1559"/>
                        <a:pt x="2536" y="1557"/>
                      </a:cubicBezTo>
                      <a:cubicBezTo>
                        <a:pt x="2535" y="1552"/>
                        <a:pt x="2531" y="1549"/>
                        <a:pt x="2527" y="1550"/>
                      </a:cubicBezTo>
                      <a:cubicBezTo>
                        <a:pt x="2523" y="1551"/>
                        <a:pt x="2521" y="1554"/>
                        <a:pt x="2520" y="1558"/>
                      </a:cubicBezTo>
                      <a:cubicBezTo>
                        <a:pt x="2519" y="1564"/>
                        <a:pt x="2524" y="1570"/>
                        <a:pt x="2530" y="1572"/>
                      </a:cubicBezTo>
                      <a:cubicBezTo>
                        <a:pt x="2542" y="1576"/>
                        <a:pt x="2553" y="1567"/>
                        <a:pt x="2557" y="1556"/>
                      </a:cubicBezTo>
                      <a:cubicBezTo>
                        <a:pt x="2561" y="1544"/>
                        <a:pt x="2559" y="1534"/>
                        <a:pt x="2554" y="1523"/>
                      </a:cubicBezTo>
                      <a:cubicBezTo>
                        <a:pt x="2536" y="1490"/>
                        <a:pt x="2482" y="1481"/>
                        <a:pt x="2445" y="1464"/>
                      </a:cubicBezTo>
                      <a:cubicBezTo>
                        <a:pt x="2451" y="1470"/>
                        <a:pt x="2455" y="1477"/>
                        <a:pt x="2457" y="1486"/>
                      </a:cubicBezTo>
                      <a:cubicBezTo>
                        <a:pt x="2458" y="1490"/>
                        <a:pt x="2459" y="1494"/>
                        <a:pt x="2459" y="1497"/>
                      </a:cubicBezTo>
                      <a:cubicBezTo>
                        <a:pt x="2458" y="1497"/>
                        <a:pt x="2457" y="1497"/>
                        <a:pt x="2456" y="1497"/>
                      </a:cubicBezTo>
                      <a:cubicBezTo>
                        <a:pt x="2455" y="1488"/>
                        <a:pt x="2452" y="1478"/>
                        <a:pt x="2446" y="1471"/>
                      </a:cubicBezTo>
                      <a:cubicBezTo>
                        <a:pt x="2442" y="1465"/>
                        <a:pt x="2438" y="1461"/>
                        <a:pt x="2433" y="1458"/>
                      </a:cubicBezTo>
                      <a:cubicBezTo>
                        <a:pt x="2438" y="1463"/>
                        <a:pt x="2440" y="1471"/>
                        <a:pt x="2440" y="1476"/>
                      </a:cubicBezTo>
                      <a:cubicBezTo>
                        <a:pt x="2439" y="1481"/>
                        <a:pt x="2437" y="1486"/>
                        <a:pt x="2433" y="1489"/>
                      </a:cubicBezTo>
                      <a:cubicBezTo>
                        <a:pt x="2426" y="1493"/>
                        <a:pt x="2417" y="1494"/>
                        <a:pt x="2412" y="1485"/>
                      </a:cubicBezTo>
                      <a:cubicBezTo>
                        <a:pt x="2409" y="1481"/>
                        <a:pt x="2409" y="1475"/>
                        <a:pt x="2413" y="1472"/>
                      </a:cubicBezTo>
                      <a:cubicBezTo>
                        <a:pt x="2419" y="1465"/>
                        <a:pt x="2429" y="1471"/>
                        <a:pt x="2427" y="1477"/>
                      </a:cubicBezTo>
                      <a:cubicBezTo>
                        <a:pt x="2426" y="1474"/>
                        <a:pt x="2423" y="1472"/>
                        <a:pt x="2420" y="1472"/>
                      </a:cubicBezTo>
                      <a:cubicBezTo>
                        <a:pt x="2416" y="1472"/>
                        <a:pt x="2413" y="1477"/>
                        <a:pt x="2414" y="1481"/>
                      </a:cubicBezTo>
                      <a:cubicBezTo>
                        <a:pt x="2415" y="1484"/>
                        <a:pt x="2418" y="1487"/>
                        <a:pt x="2422" y="1488"/>
                      </a:cubicBezTo>
                      <a:cubicBezTo>
                        <a:pt x="2428" y="1488"/>
                        <a:pt x="2434" y="1483"/>
                        <a:pt x="2436" y="1477"/>
                      </a:cubicBezTo>
                      <a:cubicBezTo>
                        <a:pt x="2437" y="1473"/>
                        <a:pt x="2436" y="1467"/>
                        <a:pt x="2434" y="1463"/>
                      </a:cubicBezTo>
                      <a:cubicBezTo>
                        <a:pt x="2430" y="1456"/>
                        <a:pt x="2425" y="1453"/>
                        <a:pt x="2418" y="1449"/>
                      </a:cubicBezTo>
                      <a:cubicBezTo>
                        <a:pt x="2397" y="1438"/>
                        <a:pt x="2378" y="1423"/>
                        <a:pt x="2359" y="1407"/>
                      </a:cubicBezTo>
                      <a:cubicBezTo>
                        <a:pt x="2356" y="1404"/>
                        <a:pt x="2339" y="1387"/>
                        <a:pt x="2328" y="1373"/>
                      </a:cubicBezTo>
                      <a:cubicBezTo>
                        <a:pt x="2335" y="1393"/>
                        <a:pt x="2337" y="1415"/>
                        <a:pt x="2333" y="1437"/>
                      </a:cubicBezTo>
                      <a:cubicBezTo>
                        <a:pt x="2331" y="1444"/>
                        <a:pt x="2329" y="1449"/>
                        <a:pt x="2327" y="1454"/>
                      </a:cubicBezTo>
                      <a:cubicBezTo>
                        <a:pt x="2324" y="1464"/>
                        <a:pt x="2318" y="1479"/>
                        <a:pt x="2329" y="1486"/>
                      </a:cubicBezTo>
                      <a:cubicBezTo>
                        <a:pt x="2333" y="1489"/>
                        <a:pt x="2339" y="1489"/>
                        <a:pt x="2342" y="1485"/>
                      </a:cubicBezTo>
                      <a:cubicBezTo>
                        <a:pt x="2344" y="1482"/>
                        <a:pt x="2344" y="1479"/>
                        <a:pt x="2343" y="1477"/>
                      </a:cubicBezTo>
                      <a:cubicBezTo>
                        <a:pt x="2342" y="1474"/>
                        <a:pt x="2338" y="1473"/>
                        <a:pt x="2335" y="1475"/>
                      </a:cubicBezTo>
                      <a:cubicBezTo>
                        <a:pt x="2333" y="1476"/>
                        <a:pt x="2332" y="1479"/>
                        <a:pt x="2333" y="1481"/>
                      </a:cubicBezTo>
                      <a:cubicBezTo>
                        <a:pt x="2329" y="1479"/>
                        <a:pt x="2332" y="1470"/>
                        <a:pt x="2339" y="1470"/>
                      </a:cubicBezTo>
                      <a:cubicBezTo>
                        <a:pt x="2343" y="1471"/>
                        <a:pt x="2347" y="1474"/>
                        <a:pt x="2347" y="1478"/>
                      </a:cubicBezTo>
                      <a:cubicBezTo>
                        <a:pt x="2348" y="1486"/>
                        <a:pt x="2343" y="1491"/>
                        <a:pt x="2336" y="1491"/>
                      </a:cubicBezTo>
                      <a:cubicBezTo>
                        <a:pt x="2330" y="1492"/>
                        <a:pt x="2324" y="1487"/>
                        <a:pt x="2321" y="1481"/>
                      </a:cubicBezTo>
                      <a:cubicBezTo>
                        <a:pt x="2320" y="1478"/>
                        <a:pt x="2319" y="1475"/>
                        <a:pt x="2319" y="1472"/>
                      </a:cubicBezTo>
                      <a:cubicBezTo>
                        <a:pt x="2314" y="1484"/>
                        <a:pt x="2309" y="1492"/>
                        <a:pt x="2304" y="1500"/>
                      </a:cubicBezTo>
                      <a:cubicBezTo>
                        <a:pt x="2293" y="1514"/>
                        <a:pt x="2270" y="1531"/>
                        <a:pt x="2265" y="1545"/>
                      </a:cubicBezTo>
                      <a:cubicBezTo>
                        <a:pt x="2264" y="1548"/>
                        <a:pt x="2264" y="1551"/>
                        <a:pt x="2264" y="1554"/>
                      </a:cubicBezTo>
                      <a:cubicBezTo>
                        <a:pt x="2265" y="1560"/>
                        <a:pt x="2268" y="1565"/>
                        <a:pt x="2272" y="1570"/>
                      </a:cubicBezTo>
                      <a:cubicBezTo>
                        <a:pt x="2277" y="1574"/>
                        <a:pt x="2283" y="1576"/>
                        <a:pt x="2290" y="1576"/>
                      </a:cubicBezTo>
                      <a:cubicBezTo>
                        <a:pt x="2298" y="1576"/>
                        <a:pt x="2306" y="1573"/>
                        <a:pt x="2311" y="1567"/>
                      </a:cubicBezTo>
                      <a:cubicBezTo>
                        <a:pt x="2317" y="1562"/>
                        <a:pt x="2320" y="1555"/>
                        <a:pt x="2320" y="1547"/>
                      </a:cubicBezTo>
                      <a:cubicBezTo>
                        <a:pt x="2320" y="1539"/>
                        <a:pt x="2317" y="1532"/>
                        <a:pt x="2310" y="1528"/>
                      </a:cubicBezTo>
                      <a:cubicBezTo>
                        <a:pt x="2305" y="1526"/>
                        <a:pt x="2299" y="1525"/>
                        <a:pt x="2295" y="1528"/>
                      </a:cubicBezTo>
                      <a:cubicBezTo>
                        <a:pt x="2295" y="1527"/>
                        <a:pt x="2295" y="1527"/>
                        <a:pt x="2296" y="1527"/>
                      </a:cubicBezTo>
                      <a:cubicBezTo>
                        <a:pt x="2305" y="1525"/>
                        <a:pt x="2311" y="1536"/>
                        <a:pt x="2301" y="1539"/>
                      </a:cubicBezTo>
                      <a:cubicBezTo>
                        <a:pt x="2297" y="1540"/>
                        <a:pt x="2289" y="1536"/>
                        <a:pt x="2285" y="1546"/>
                      </a:cubicBezTo>
                      <a:cubicBezTo>
                        <a:pt x="2285" y="1542"/>
                        <a:pt x="2285" y="1538"/>
                        <a:pt x="2287" y="1535"/>
                      </a:cubicBezTo>
                      <a:cubicBezTo>
                        <a:pt x="2287" y="1533"/>
                        <a:pt x="2288" y="1532"/>
                        <a:pt x="2289" y="1531"/>
                      </a:cubicBezTo>
                      <a:cubicBezTo>
                        <a:pt x="2295" y="1525"/>
                        <a:pt x="2303" y="1524"/>
                        <a:pt x="2311" y="1528"/>
                      </a:cubicBezTo>
                      <a:cubicBezTo>
                        <a:pt x="2318" y="1532"/>
                        <a:pt x="2321" y="1539"/>
                        <a:pt x="2321" y="1547"/>
                      </a:cubicBezTo>
                      <a:cubicBezTo>
                        <a:pt x="2321" y="1556"/>
                        <a:pt x="2318" y="1563"/>
                        <a:pt x="2313" y="1568"/>
                      </a:cubicBezTo>
                      <a:cubicBezTo>
                        <a:pt x="2307" y="1574"/>
                        <a:pt x="2299" y="1578"/>
                        <a:pt x="2290" y="1579"/>
                      </a:cubicBezTo>
                      <a:cubicBezTo>
                        <a:pt x="2282" y="1579"/>
                        <a:pt x="2275" y="1576"/>
                        <a:pt x="2270" y="1571"/>
                      </a:cubicBezTo>
                      <a:cubicBezTo>
                        <a:pt x="2265" y="1567"/>
                        <a:pt x="2262" y="1561"/>
                        <a:pt x="2261" y="1554"/>
                      </a:cubicBezTo>
                      <a:cubicBezTo>
                        <a:pt x="2261" y="1551"/>
                        <a:pt x="2261" y="1548"/>
                        <a:pt x="2262" y="1544"/>
                      </a:cubicBezTo>
                      <a:cubicBezTo>
                        <a:pt x="2262" y="1543"/>
                        <a:pt x="2262" y="1543"/>
                        <a:pt x="2262" y="1543"/>
                      </a:cubicBezTo>
                      <a:cubicBezTo>
                        <a:pt x="2261" y="1543"/>
                        <a:pt x="2261" y="1543"/>
                        <a:pt x="2261" y="1543"/>
                      </a:cubicBezTo>
                      <a:cubicBezTo>
                        <a:pt x="2261" y="1544"/>
                        <a:pt x="2261" y="1544"/>
                        <a:pt x="2261" y="1544"/>
                      </a:cubicBezTo>
                      <a:cubicBezTo>
                        <a:pt x="2257" y="1547"/>
                        <a:pt x="2252" y="1551"/>
                        <a:pt x="2247" y="1554"/>
                      </a:cubicBezTo>
                      <a:cubicBezTo>
                        <a:pt x="2235" y="1560"/>
                        <a:pt x="2218" y="1566"/>
                        <a:pt x="2205" y="1560"/>
                      </a:cubicBezTo>
                      <a:cubicBezTo>
                        <a:pt x="2199" y="1557"/>
                        <a:pt x="2195" y="1552"/>
                        <a:pt x="2193" y="1546"/>
                      </a:cubicBezTo>
                      <a:cubicBezTo>
                        <a:pt x="2192" y="1544"/>
                        <a:pt x="2192" y="1544"/>
                        <a:pt x="2192" y="1544"/>
                      </a:cubicBezTo>
                      <a:cubicBezTo>
                        <a:pt x="2190" y="1537"/>
                        <a:pt x="2191" y="1530"/>
                        <a:pt x="2194" y="1524"/>
                      </a:cubicBezTo>
                      <a:cubicBezTo>
                        <a:pt x="2197" y="1517"/>
                        <a:pt x="2201" y="1512"/>
                        <a:pt x="2208" y="1510"/>
                      </a:cubicBezTo>
                      <a:cubicBezTo>
                        <a:pt x="2215" y="1507"/>
                        <a:pt x="2222" y="1507"/>
                        <a:pt x="2228" y="1512"/>
                      </a:cubicBezTo>
                      <a:cubicBezTo>
                        <a:pt x="2232" y="1515"/>
                        <a:pt x="2235" y="1518"/>
                        <a:pt x="2235" y="1524"/>
                      </a:cubicBezTo>
                      <a:cubicBezTo>
                        <a:pt x="2235" y="1529"/>
                        <a:pt x="2233" y="1534"/>
                        <a:pt x="2229" y="1538"/>
                      </a:cubicBezTo>
                      <a:cubicBezTo>
                        <a:pt x="2226" y="1540"/>
                        <a:pt x="2224" y="1540"/>
                        <a:pt x="2221" y="1541"/>
                      </a:cubicBezTo>
                      <a:cubicBezTo>
                        <a:pt x="2224" y="1540"/>
                        <a:pt x="2226" y="1539"/>
                        <a:pt x="2229" y="1538"/>
                      </a:cubicBezTo>
                      <a:cubicBezTo>
                        <a:pt x="2233" y="1534"/>
                        <a:pt x="2235" y="1529"/>
                        <a:pt x="2234" y="1524"/>
                      </a:cubicBezTo>
                      <a:cubicBezTo>
                        <a:pt x="2234" y="1519"/>
                        <a:pt x="2232" y="1515"/>
                        <a:pt x="2228" y="1512"/>
                      </a:cubicBezTo>
                      <a:cubicBezTo>
                        <a:pt x="2222" y="1509"/>
                        <a:pt x="2215" y="1508"/>
                        <a:pt x="2208" y="1511"/>
                      </a:cubicBezTo>
                      <a:cubicBezTo>
                        <a:pt x="2202" y="1514"/>
                        <a:pt x="2198" y="1518"/>
                        <a:pt x="2196" y="1524"/>
                      </a:cubicBezTo>
                      <a:cubicBezTo>
                        <a:pt x="2193" y="1531"/>
                        <a:pt x="2193" y="1538"/>
                        <a:pt x="2195" y="1545"/>
                      </a:cubicBezTo>
                      <a:cubicBezTo>
                        <a:pt x="2198" y="1550"/>
                        <a:pt x="2201" y="1554"/>
                        <a:pt x="2206" y="1557"/>
                      </a:cubicBezTo>
                      <a:cubicBezTo>
                        <a:pt x="2219" y="1563"/>
                        <a:pt x="2237" y="1556"/>
                        <a:pt x="2247" y="1549"/>
                      </a:cubicBezTo>
                      <a:cubicBezTo>
                        <a:pt x="2253" y="1545"/>
                        <a:pt x="2259" y="1540"/>
                        <a:pt x="2265" y="1534"/>
                      </a:cubicBezTo>
                      <a:cubicBezTo>
                        <a:pt x="2264" y="1535"/>
                        <a:pt x="2262" y="1535"/>
                        <a:pt x="2261" y="1535"/>
                      </a:cubicBezTo>
                      <a:cubicBezTo>
                        <a:pt x="2254" y="1537"/>
                        <a:pt x="2247" y="1534"/>
                        <a:pt x="2244" y="1528"/>
                      </a:cubicBezTo>
                      <a:cubicBezTo>
                        <a:pt x="2241" y="1522"/>
                        <a:pt x="2242" y="1515"/>
                        <a:pt x="2249" y="1512"/>
                      </a:cubicBezTo>
                      <a:cubicBezTo>
                        <a:pt x="2253" y="1510"/>
                        <a:pt x="2258" y="1511"/>
                        <a:pt x="2260" y="1514"/>
                      </a:cubicBezTo>
                      <a:cubicBezTo>
                        <a:pt x="2265" y="1520"/>
                        <a:pt x="2259" y="1527"/>
                        <a:pt x="2254" y="1525"/>
                      </a:cubicBezTo>
                      <a:cubicBezTo>
                        <a:pt x="2257" y="1525"/>
                        <a:pt x="2259" y="1522"/>
                        <a:pt x="2259" y="1520"/>
                      </a:cubicBezTo>
                      <a:cubicBezTo>
                        <a:pt x="2259" y="1517"/>
                        <a:pt x="2256" y="1514"/>
                        <a:pt x="2253" y="1514"/>
                      </a:cubicBezTo>
                      <a:cubicBezTo>
                        <a:pt x="2250" y="1515"/>
                        <a:pt x="2247" y="1517"/>
                        <a:pt x="2246" y="1519"/>
                      </a:cubicBezTo>
                      <a:cubicBezTo>
                        <a:pt x="2245" y="1524"/>
                        <a:pt x="2248" y="1529"/>
                        <a:pt x="2253" y="1532"/>
                      </a:cubicBezTo>
                      <a:cubicBezTo>
                        <a:pt x="2256" y="1533"/>
                        <a:pt x="2260" y="1532"/>
                        <a:pt x="2264" y="1531"/>
                      </a:cubicBezTo>
                      <a:cubicBezTo>
                        <a:pt x="2278" y="1527"/>
                        <a:pt x="2305" y="1495"/>
                        <a:pt x="2310" y="1483"/>
                      </a:cubicBezTo>
                      <a:cubicBezTo>
                        <a:pt x="2300" y="1493"/>
                        <a:pt x="2288" y="1501"/>
                        <a:pt x="2272" y="1505"/>
                      </a:cubicBezTo>
                      <a:cubicBezTo>
                        <a:pt x="2238" y="1513"/>
                        <a:pt x="2192" y="1496"/>
                        <a:pt x="2186" y="1458"/>
                      </a:cubicBezTo>
                      <a:cubicBezTo>
                        <a:pt x="2185" y="1445"/>
                        <a:pt x="2191" y="1431"/>
                        <a:pt x="2203" y="1426"/>
                      </a:cubicBezTo>
                      <a:cubicBezTo>
                        <a:pt x="2213" y="1423"/>
                        <a:pt x="2223" y="1426"/>
                        <a:pt x="2229" y="1435"/>
                      </a:cubicBezTo>
                      <a:cubicBezTo>
                        <a:pt x="2234" y="1443"/>
                        <a:pt x="2232" y="1453"/>
                        <a:pt x="2225" y="1461"/>
                      </a:cubicBezTo>
                      <a:cubicBezTo>
                        <a:pt x="2221" y="1465"/>
                        <a:pt x="2215" y="1466"/>
                        <a:pt x="2210" y="1466"/>
                      </a:cubicBezTo>
                      <a:cubicBezTo>
                        <a:pt x="2207" y="1465"/>
                        <a:pt x="2205" y="1465"/>
                        <a:pt x="2204" y="1464"/>
                      </a:cubicBezTo>
                      <a:cubicBezTo>
                        <a:pt x="2199" y="1461"/>
                        <a:pt x="2196" y="1456"/>
                        <a:pt x="2196" y="1451"/>
                      </a:cubicBezTo>
                      <a:cubicBezTo>
                        <a:pt x="2195" y="1442"/>
                        <a:pt x="2202" y="1435"/>
                        <a:pt x="2211" y="1434"/>
                      </a:cubicBezTo>
                      <a:cubicBezTo>
                        <a:pt x="2219" y="1434"/>
                        <a:pt x="2227" y="1440"/>
                        <a:pt x="2227" y="1449"/>
                      </a:cubicBezTo>
                      <a:cubicBezTo>
                        <a:pt x="2227" y="1454"/>
                        <a:pt x="2226" y="1458"/>
                        <a:pt x="2222" y="1461"/>
                      </a:cubicBezTo>
                      <a:cubicBezTo>
                        <a:pt x="2223" y="1461"/>
                        <a:pt x="2224" y="1460"/>
                        <a:pt x="2224" y="1460"/>
                      </a:cubicBezTo>
                      <a:cubicBezTo>
                        <a:pt x="2230" y="1453"/>
                        <a:pt x="2231" y="1444"/>
                        <a:pt x="2226" y="1436"/>
                      </a:cubicBezTo>
                      <a:cubicBezTo>
                        <a:pt x="2221" y="1429"/>
                        <a:pt x="2212" y="1427"/>
                        <a:pt x="2204" y="1430"/>
                      </a:cubicBezTo>
                      <a:cubicBezTo>
                        <a:pt x="2194" y="1434"/>
                        <a:pt x="2189" y="1446"/>
                        <a:pt x="2190" y="1457"/>
                      </a:cubicBezTo>
                      <a:cubicBezTo>
                        <a:pt x="2196" y="1493"/>
                        <a:pt x="2239" y="1507"/>
                        <a:pt x="2271" y="1500"/>
                      </a:cubicBezTo>
                      <a:cubicBezTo>
                        <a:pt x="2302" y="1491"/>
                        <a:pt x="2320" y="1466"/>
                        <a:pt x="2327" y="1435"/>
                      </a:cubicBezTo>
                      <a:cubicBezTo>
                        <a:pt x="2339" y="1372"/>
                        <a:pt x="2297" y="1321"/>
                        <a:pt x="2246" y="1289"/>
                      </a:cubicBezTo>
                      <a:cubicBezTo>
                        <a:pt x="2228" y="1278"/>
                        <a:pt x="2212" y="1270"/>
                        <a:pt x="2191" y="1266"/>
                      </a:cubicBezTo>
                      <a:cubicBezTo>
                        <a:pt x="2169" y="1262"/>
                        <a:pt x="2145" y="1263"/>
                        <a:pt x="2129" y="1273"/>
                      </a:cubicBezTo>
                      <a:cubicBezTo>
                        <a:pt x="2129" y="1273"/>
                        <a:pt x="2129" y="1273"/>
                        <a:pt x="2129" y="1273"/>
                      </a:cubicBezTo>
                      <a:cubicBezTo>
                        <a:pt x="2141" y="1267"/>
                        <a:pt x="2156" y="1267"/>
                        <a:pt x="2168" y="1269"/>
                      </a:cubicBezTo>
                      <a:cubicBezTo>
                        <a:pt x="2192" y="1274"/>
                        <a:pt x="2219" y="1296"/>
                        <a:pt x="2228" y="1319"/>
                      </a:cubicBezTo>
                      <a:cubicBezTo>
                        <a:pt x="2227" y="1319"/>
                        <a:pt x="2225" y="1320"/>
                        <a:pt x="2224" y="1321"/>
                      </a:cubicBezTo>
                      <a:cubicBezTo>
                        <a:pt x="2215" y="1299"/>
                        <a:pt x="2190" y="1279"/>
                        <a:pt x="2167" y="1273"/>
                      </a:cubicBezTo>
                      <a:cubicBezTo>
                        <a:pt x="2152" y="1269"/>
                        <a:pt x="2129" y="1270"/>
                        <a:pt x="2119" y="1284"/>
                      </a:cubicBezTo>
                      <a:cubicBezTo>
                        <a:pt x="2116" y="1288"/>
                        <a:pt x="2115" y="1292"/>
                        <a:pt x="2115" y="1297"/>
                      </a:cubicBezTo>
                      <a:cubicBezTo>
                        <a:pt x="2114" y="1302"/>
                        <a:pt x="2116" y="1306"/>
                        <a:pt x="2119" y="1310"/>
                      </a:cubicBezTo>
                      <a:cubicBezTo>
                        <a:pt x="2122" y="1313"/>
                        <a:pt x="2126" y="1315"/>
                        <a:pt x="2131" y="1315"/>
                      </a:cubicBezTo>
                      <a:cubicBezTo>
                        <a:pt x="2135" y="1315"/>
                        <a:pt x="2139" y="1314"/>
                        <a:pt x="2142" y="1311"/>
                      </a:cubicBezTo>
                      <a:cubicBezTo>
                        <a:pt x="2144" y="1308"/>
                        <a:pt x="2145" y="1304"/>
                        <a:pt x="2144" y="1300"/>
                      </a:cubicBezTo>
                      <a:cubicBezTo>
                        <a:pt x="2143" y="1298"/>
                        <a:pt x="2143" y="1297"/>
                        <a:pt x="2141" y="1296"/>
                      </a:cubicBezTo>
                      <a:cubicBezTo>
                        <a:pt x="2140" y="1295"/>
                        <a:pt x="2138" y="1295"/>
                        <a:pt x="2136" y="1295"/>
                      </a:cubicBezTo>
                      <a:cubicBezTo>
                        <a:pt x="2135" y="1295"/>
                        <a:pt x="2134" y="1296"/>
                        <a:pt x="2133" y="1297"/>
                      </a:cubicBezTo>
                      <a:cubicBezTo>
                        <a:pt x="2132" y="1297"/>
                        <a:pt x="2132" y="1299"/>
                        <a:pt x="2132" y="1300"/>
                      </a:cubicBezTo>
                      <a:cubicBezTo>
                        <a:pt x="2132" y="1298"/>
                        <a:pt x="2132" y="1297"/>
                        <a:pt x="2133" y="1296"/>
                      </a:cubicBezTo>
                      <a:cubicBezTo>
                        <a:pt x="2134" y="1296"/>
                        <a:pt x="2135" y="1295"/>
                        <a:pt x="2136" y="1295"/>
                      </a:cubicBezTo>
                      <a:cubicBezTo>
                        <a:pt x="2138" y="1295"/>
                        <a:pt x="2140" y="1295"/>
                        <a:pt x="2141" y="1296"/>
                      </a:cubicBezTo>
                      <a:cubicBezTo>
                        <a:pt x="2143" y="1297"/>
                        <a:pt x="2144" y="1298"/>
                        <a:pt x="2144" y="1300"/>
                      </a:cubicBezTo>
                      <a:cubicBezTo>
                        <a:pt x="2146" y="1304"/>
                        <a:pt x="2145" y="1308"/>
                        <a:pt x="2142" y="1311"/>
                      </a:cubicBezTo>
                      <a:cubicBezTo>
                        <a:pt x="2139" y="1315"/>
                        <a:pt x="2135" y="1316"/>
                        <a:pt x="2130" y="1316"/>
                      </a:cubicBezTo>
                      <a:cubicBezTo>
                        <a:pt x="2126" y="1316"/>
                        <a:pt x="2122" y="1314"/>
                        <a:pt x="2118" y="1311"/>
                      </a:cubicBezTo>
                      <a:cubicBezTo>
                        <a:pt x="2114" y="1307"/>
                        <a:pt x="2113" y="1302"/>
                        <a:pt x="2113" y="1297"/>
                      </a:cubicBezTo>
                      <a:cubicBezTo>
                        <a:pt x="2113" y="1293"/>
                        <a:pt x="2113" y="1290"/>
                        <a:pt x="2115" y="1288"/>
                      </a:cubicBezTo>
                      <a:cubicBezTo>
                        <a:pt x="2113" y="1290"/>
                        <a:pt x="2112" y="1292"/>
                        <a:pt x="2111" y="1294"/>
                      </a:cubicBezTo>
                      <a:cubicBezTo>
                        <a:pt x="2107" y="1307"/>
                        <a:pt x="2107" y="1319"/>
                        <a:pt x="2110" y="1332"/>
                      </a:cubicBezTo>
                      <a:cubicBezTo>
                        <a:pt x="2113" y="1348"/>
                        <a:pt x="2120" y="1358"/>
                        <a:pt x="2129" y="1372"/>
                      </a:cubicBezTo>
                      <a:cubicBezTo>
                        <a:pt x="2147" y="1395"/>
                        <a:pt x="2174" y="1418"/>
                        <a:pt x="2174" y="1450"/>
                      </a:cubicBezTo>
                      <a:cubicBezTo>
                        <a:pt x="2174" y="1455"/>
                        <a:pt x="2174" y="1460"/>
                        <a:pt x="2172" y="1464"/>
                      </a:cubicBezTo>
                      <a:cubicBezTo>
                        <a:pt x="2171" y="1469"/>
                        <a:pt x="2168" y="1474"/>
                        <a:pt x="2167" y="1480"/>
                      </a:cubicBezTo>
                      <a:cubicBezTo>
                        <a:pt x="2164" y="1493"/>
                        <a:pt x="2172" y="1501"/>
                        <a:pt x="2179" y="1501"/>
                      </a:cubicBezTo>
                      <a:cubicBezTo>
                        <a:pt x="2182" y="1501"/>
                        <a:pt x="2186" y="1499"/>
                        <a:pt x="2187" y="1497"/>
                      </a:cubicBezTo>
                      <a:cubicBezTo>
                        <a:pt x="2189" y="1494"/>
                        <a:pt x="2189" y="1491"/>
                        <a:pt x="2188" y="1489"/>
                      </a:cubicBezTo>
                      <a:cubicBezTo>
                        <a:pt x="2186" y="1486"/>
                        <a:pt x="2182" y="1485"/>
                        <a:pt x="2179" y="1487"/>
                      </a:cubicBezTo>
                      <a:cubicBezTo>
                        <a:pt x="2178" y="1489"/>
                        <a:pt x="2177" y="1491"/>
                        <a:pt x="2178" y="1494"/>
                      </a:cubicBezTo>
                      <a:cubicBezTo>
                        <a:pt x="2176" y="1492"/>
                        <a:pt x="2176" y="1488"/>
                        <a:pt x="2178" y="1486"/>
                      </a:cubicBezTo>
                      <a:cubicBezTo>
                        <a:pt x="2179" y="1484"/>
                        <a:pt x="2182" y="1483"/>
                        <a:pt x="2185" y="1484"/>
                      </a:cubicBezTo>
                      <a:cubicBezTo>
                        <a:pt x="2192" y="1486"/>
                        <a:pt x="2193" y="1496"/>
                        <a:pt x="2188" y="1501"/>
                      </a:cubicBezTo>
                      <a:cubicBezTo>
                        <a:pt x="2184" y="1503"/>
                        <a:pt x="2179" y="1504"/>
                        <a:pt x="2175" y="1503"/>
                      </a:cubicBezTo>
                      <a:cubicBezTo>
                        <a:pt x="2168" y="1501"/>
                        <a:pt x="2163" y="1493"/>
                        <a:pt x="2164" y="1484"/>
                      </a:cubicBezTo>
                      <a:cubicBezTo>
                        <a:pt x="2163" y="1487"/>
                        <a:pt x="2162" y="1489"/>
                        <a:pt x="2160" y="1492"/>
                      </a:cubicBezTo>
                      <a:cubicBezTo>
                        <a:pt x="2159" y="1497"/>
                        <a:pt x="2160" y="1503"/>
                        <a:pt x="2164" y="1508"/>
                      </a:cubicBezTo>
                      <a:cubicBezTo>
                        <a:pt x="2170" y="1515"/>
                        <a:pt x="2181" y="1515"/>
                        <a:pt x="2189" y="1509"/>
                      </a:cubicBezTo>
                      <a:cubicBezTo>
                        <a:pt x="2194" y="1505"/>
                        <a:pt x="2198" y="1501"/>
                        <a:pt x="2206" y="1500"/>
                      </a:cubicBezTo>
                      <a:cubicBezTo>
                        <a:pt x="2213" y="1500"/>
                        <a:pt x="2219" y="1502"/>
                        <a:pt x="2223" y="1508"/>
                      </a:cubicBezTo>
                      <a:cubicBezTo>
                        <a:pt x="2205" y="1499"/>
                        <a:pt x="2201" y="1514"/>
                        <a:pt x="2189" y="1520"/>
                      </a:cubicBezTo>
                      <a:cubicBezTo>
                        <a:pt x="2181" y="1523"/>
                        <a:pt x="2173" y="1524"/>
                        <a:pt x="2167" y="1519"/>
                      </a:cubicBezTo>
                      <a:cubicBezTo>
                        <a:pt x="2160" y="1515"/>
                        <a:pt x="2155" y="1505"/>
                        <a:pt x="2158" y="1495"/>
                      </a:cubicBezTo>
                      <a:cubicBezTo>
                        <a:pt x="2158" y="1496"/>
                        <a:pt x="2157" y="1496"/>
                        <a:pt x="2157" y="1497"/>
                      </a:cubicBezTo>
                      <a:cubicBezTo>
                        <a:pt x="2148" y="1510"/>
                        <a:pt x="2135" y="1517"/>
                        <a:pt x="2118" y="1516"/>
                      </a:cubicBezTo>
                      <a:cubicBezTo>
                        <a:pt x="2115" y="1515"/>
                        <a:pt x="2112" y="1515"/>
                        <a:pt x="2109" y="1514"/>
                      </a:cubicBezTo>
                      <a:cubicBezTo>
                        <a:pt x="2109" y="1513"/>
                        <a:pt x="2110" y="1512"/>
                        <a:pt x="2110" y="1512"/>
                      </a:cubicBezTo>
                      <a:cubicBezTo>
                        <a:pt x="2112" y="1512"/>
                        <a:pt x="2115" y="1513"/>
                        <a:pt x="2118" y="1513"/>
                      </a:cubicBezTo>
                      <a:cubicBezTo>
                        <a:pt x="2135" y="1513"/>
                        <a:pt x="2145" y="1507"/>
                        <a:pt x="2155" y="1494"/>
                      </a:cubicBezTo>
                      <a:cubicBezTo>
                        <a:pt x="2155" y="1493"/>
                        <a:pt x="2156" y="1491"/>
                        <a:pt x="2157" y="1490"/>
                      </a:cubicBezTo>
                      <a:cubicBezTo>
                        <a:pt x="2153" y="1494"/>
                        <a:pt x="2148" y="1497"/>
                        <a:pt x="2142" y="1498"/>
                      </a:cubicBezTo>
                      <a:cubicBezTo>
                        <a:pt x="2138" y="1499"/>
                        <a:pt x="2135" y="1499"/>
                        <a:pt x="2131" y="1498"/>
                      </a:cubicBezTo>
                      <a:cubicBezTo>
                        <a:pt x="2128" y="1497"/>
                        <a:pt x="2125" y="1496"/>
                        <a:pt x="2122" y="1493"/>
                      </a:cubicBezTo>
                      <a:cubicBezTo>
                        <a:pt x="2115" y="1488"/>
                        <a:pt x="2113" y="1477"/>
                        <a:pt x="2120" y="1471"/>
                      </a:cubicBezTo>
                      <a:cubicBezTo>
                        <a:pt x="2123" y="1468"/>
                        <a:pt x="2126" y="1466"/>
                        <a:pt x="2130" y="1466"/>
                      </a:cubicBezTo>
                      <a:cubicBezTo>
                        <a:pt x="2132" y="1466"/>
                        <a:pt x="2133" y="1467"/>
                        <a:pt x="2135" y="1468"/>
                      </a:cubicBezTo>
                      <a:cubicBezTo>
                        <a:pt x="2138" y="1469"/>
                        <a:pt x="2140" y="1472"/>
                        <a:pt x="2141" y="1475"/>
                      </a:cubicBezTo>
                      <a:cubicBezTo>
                        <a:pt x="2142" y="1476"/>
                        <a:pt x="2142" y="1478"/>
                        <a:pt x="2141" y="1479"/>
                      </a:cubicBezTo>
                      <a:cubicBezTo>
                        <a:pt x="2141" y="1480"/>
                        <a:pt x="2141" y="1481"/>
                        <a:pt x="2141" y="1482"/>
                      </a:cubicBezTo>
                      <a:cubicBezTo>
                        <a:pt x="2139" y="1484"/>
                        <a:pt x="2137" y="1486"/>
                        <a:pt x="2134" y="1486"/>
                      </a:cubicBezTo>
                      <a:cubicBezTo>
                        <a:pt x="2132" y="1486"/>
                        <a:pt x="2131" y="1485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1" y="1485"/>
                        <a:pt x="2132" y="1485"/>
                        <a:pt x="2134" y="1485"/>
                      </a:cubicBezTo>
                      <a:cubicBezTo>
                        <a:pt x="2136" y="1485"/>
                        <a:pt x="2138" y="1484"/>
                        <a:pt x="2139" y="1482"/>
                      </a:cubicBezTo>
                      <a:cubicBezTo>
                        <a:pt x="2140" y="1481"/>
                        <a:pt x="2140" y="1480"/>
                        <a:pt x="2140" y="1479"/>
                      </a:cubicBezTo>
                      <a:cubicBezTo>
                        <a:pt x="2141" y="1478"/>
                        <a:pt x="2140" y="1477"/>
                        <a:pt x="2140" y="1475"/>
                      </a:cubicBezTo>
                      <a:cubicBezTo>
                        <a:pt x="2139" y="1473"/>
                        <a:pt x="2137" y="1471"/>
                        <a:pt x="2134" y="1469"/>
                      </a:cubicBezTo>
                      <a:cubicBezTo>
                        <a:pt x="2133" y="1469"/>
                        <a:pt x="2132" y="1468"/>
                        <a:pt x="2130" y="1468"/>
                      </a:cubicBezTo>
                      <a:cubicBezTo>
                        <a:pt x="2127" y="1469"/>
                        <a:pt x="2124" y="1470"/>
                        <a:pt x="2122" y="1472"/>
                      </a:cubicBezTo>
                      <a:cubicBezTo>
                        <a:pt x="2117" y="1478"/>
                        <a:pt x="2118" y="1486"/>
                        <a:pt x="2124" y="1491"/>
                      </a:cubicBezTo>
                      <a:cubicBezTo>
                        <a:pt x="2127" y="1493"/>
                        <a:pt x="2129" y="1494"/>
                        <a:pt x="2132" y="1494"/>
                      </a:cubicBezTo>
                      <a:cubicBezTo>
                        <a:pt x="2136" y="1495"/>
                        <a:pt x="2138" y="1495"/>
                        <a:pt x="2142" y="1494"/>
                      </a:cubicBezTo>
                      <a:cubicBezTo>
                        <a:pt x="2145" y="1493"/>
                        <a:pt x="2148" y="1492"/>
                        <a:pt x="2151" y="1490"/>
                      </a:cubicBezTo>
                      <a:cubicBezTo>
                        <a:pt x="2155" y="1487"/>
                        <a:pt x="2158" y="1484"/>
                        <a:pt x="2161" y="1479"/>
                      </a:cubicBezTo>
                      <a:cubicBezTo>
                        <a:pt x="2167" y="1470"/>
                        <a:pt x="2170" y="1460"/>
                        <a:pt x="2170" y="1450"/>
                      </a:cubicBezTo>
                      <a:cubicBezTo>
                        <a:pt x="2170" y="1424"/>
                        <a:pt x="2149" y="1403"/>
                        <a:pt x="2132" y="1382"/>
                      </a:cubicBezTo>
                      <a:cubicBezTo>
                        <a:pt x="2135" y="1386"/>
                        <a:pt x="2138" y="1390"/>
                        <a:pt x="2139" y="1394"/>
                      </a:cubicBezTo>
                      <a:cubicBezTo>
                        <a:pt x="2146" y="1407"/>
                        <a:pt x="2144" y="1426"/>
                        <a:pt x="2131" y="1434"/>
                      </a:cubicBezTo>
                      <a:cubicBezTo>
                        <a:pt x="2123" y="1440"/>
                        <a:pt x="2113" y="1441"/>
                        <a:pt x="2110" y="1451"/>
                      </a:cubicBezTo>
                      <a:cubicBezTo>
                        <a:pt x="2103" y="1447"/>
                        <a:pt x="2103" y="1434"/>
                        <a:pt x="2110" y="1425"/>
                      </a:cubicBezTo>
                      <a:cubicBezTo>
                        <a:pt x="2119" y="1416"/>
                        <a:pt x="2136" y="1410"/>
                        <a:pt x="2134" y="1395"/>
                      </a:cubicBezTo>
                      <a:cubicBezTo>
                        <a:pt x="2132" y="1386"/>
                        <a:pt x="2126" y="1379"/>
                        <a:pt x="2126" y="1375"/>
                      </a:cubicBezTo>
                      <a:cubicBezTo>
                        <a:pt x="2127" y="1376"/>
                        <a:pt x="2127" y="1376"/>
                        <a:pt x="2127" y="1376"/>
                      </a:cubicBezTo>
                      <a:cubicBezTo>
                        <a:pt x="2127" y="1375"/>
                        <a:pt x="2126" y="1375"/>
                        <a:pt x="2126" y="1374"/>
                      </a:cubicBezTo>
                      <a:cubicBezTo>
                        <a:pt x="2116" y="1360"/>
                        <a:pt x="2110" y="1350"/>
                        <a:pt x="2106" y="1333"/>
                      </a:cubicBezTo>
                      <a:cubicBezTo>
                        <a:pt x="2104" y="1319"/>
                        <a:pt x="2104" y="1307"/>
                        <a:pt x="2109" y="1293"/>
                      </a:cubicBezTo>
                      <a:cubicBezTo>
                        <a:pt x="2114" y="1284"/>
                        <a:pt x="2120" y="1276"/>
                        <a:pt x="2129" y="1271"/>
                      </a:cubicBezTo>
                      <a:cubicBezTo>
                        <a:pt x="2145" y="1261"/>
                        <a:pt x="2170" y="1259"/>
                        <a:pt x="2192" y="1263"/>
                      </a:cubicBezTo>
                      <a:cubicBezTo>
                        <a:pt x="2200" y="1265"/>
                        <a:pt x="2209" y="1267"/>
                        <a:pt x="2217" y="1270"/>
                      </a:cubicBezTo>
                      <a:cubicBezTo>
                        <a:pt x="2231" y="1275"/>
                        <a:pt x="2244" y="1284"/>
                        <a:pt x="2259" y="1286"/>
                      </a:cubicBezTo>
                      <a:cubicBezTo>
                        <a:pt x="2266" y="1286"/>
                        <a:pt x="2275" y="1286"/>
                        <a:pt x="2281" y="1282"/>
                      </a:cubicBezTo>
                      <a:cubicBezTo>
                        <a:pt x="2284" y="1279"/>
                        <a:pt x="2287" y="1273"/>
                        <a:pt x="2284" y="1269"/>
                      </a:cubicBezTo>
                      <a:cubicBezTo>
                        <a:pt x="2283" y="1268"/>
                        <a:pt x="2281" y="1267"/>
                        <a:pt x="2280" y="1268"/>
                      </a:cubicBezTo>
                      <a:cubicBezTo>
                        <a:pt x="2278" y="1269"/>
                        <a:pt x="2278" y="1270"/>
                        <a:pt x="2278" y="1271"/>
                      </a:cubicBezTo>
                      <a:cubicBezTo>
                        <a:pt x="2278" y="1273"/>
                        <a:pt x="2279" y="1273"/>
                        <a:pt x="2280" y="1274"/>
                      </a:cubicBezTo>
                      <a:cubicBezTo>
                        <a:pt x="2281" y="1274"/>
                        <a:pt x="2282" y="1274"/>
                        <a:pt x="2282" y="1272"/>
                      </a:cubicBezTo>
                      <a:cubicBezTo>
                        <a:pt x="2282" y="1271"/>
                        <a:pt x="2282" y="1271"/>
                        <a:pt x="2282" y="1270"/>
                      </a:cubicBezTo>
                      <a:cubicBezTo>
                        <a:pt x="2283" y="1270"/>
                        <a:pt x="2283" y="1271"/>
                        <a:pt x="2284" y="1272"/>
                      </a:cubicBezTo>
                      <a:cubicBezTo>
                        <a:pt x="2284" y="1273"/>
                        <a:pt x="2283" y="1275"/>
                        <a:pt x="2282" y="1276"/>
                      </a:cubicBezTo>
                      <a:cubicBezTo>
                        <a:pt x="2279" y="1277"/>
                        <a:pt x="2276" y="1276"/>
                        <a:pt x="2275" y="1274"/>
                      </a:cubicBezTo>
                      <a:cubicBezTo>
                        <a:pt x="2274" y="1272"/>
                        <a:pt x="2274" y="1270"/>
                        <a:pt x="2275" y="1268"/>
                      </a:cubicBezTo>
                      <a:cubicBezTo>
                        <a:pt x="2276" y="1266"/>
                        <a:pt x="2277" y="1265"/>
                        <a:pt x="2279" y="1264"/>
                      </a:cubicBezTo>
                      <a:cubicBezTo>
                        <a:pt x="2282" y="1264"/>
                        <a:pt x="2284" y="1264"/>
                        <a:pt x="2286" y="1267"/>
                      </a:cubicBezTo>
                      <a:cubicBezTo>
                        <a:pt x="2289" y="1271"/>
                        <a:pt x="2288" y="1276"/>
                        <a:pt x="2284" y="1280"/>
                      </a:cubicBezTo>
                      <a:cubicBezTo>
                        <a:pt x="2283" y="1282"/>
                        <a:pt x="2281" y="1284"/>
                        <a:pt x="2279" y="1285"/>
                      </a:cubicBezTo>
                      <a:cubicBezTo>
                        <a:pt x="2289" y="1282"/>
                        <a:pt x="2295" y="1275"/>
                        <a:pt x="2298" y="1265"/>
                      </a:cubicBezTo>
                      <a:cubicBezTo>
                        <a:pt x="2299" y="1259"/>
                        <a:pt x="2299" y="1254"/>
                        <a:pt x="2296" y="1248"/>
                      </a:cubicBezTo>
                      <a:cubicBezTo>
                        <a:pt x="2296" y="1248"/>
                        <a:pt x="2296" y="1248"/>
                        <a:pt x="2296" y="1248"/>
                      </a:cubicBezTo>
                      <a:cubicBezTo>
                        <a:pt x="2298" y="1254"/>
                        <a:pt x="2295" y="1260"/>
                        <a:pt x="2287" y="1259"/>
                      </a:cubicBezTo>
                      <a:cubicBezTo>
                        <a:pt x="2281" y="1258"/>
                        <a:pt x="2274" y="1248"/>
                        <a:pt x="2262" y="1258"/>
                      </a:cubicBezTo>
                      <a:close/>
                      <a:moveTo>
                        <a:pt x="2623" y="1225"/>
                      </a:moveTo>
                      <a:cubicBezTo>
                        <a:pt x="2597" y="1215"/>
                        <a:pt x="2576" y="1227"/>
                        <a:pt x="2563" y="1227"/>
                      </a:cubicBezTo>
                      <a:cubicBezTo>
                        <a:pt x="2548" y="1227"/>
                        <a:pt x="2548" y="1209"/>
                        <a:pt x="2564" y="1206"/>
                      </a:cubicBezTo>
                      <a:cubicBezTo>
                        <a:pt x="2582" y="1202"/>
                        <a:pt x="2606" y="1212"/>
                        <a:pt x="2623" y="1225"/>
                      </a:cubicBezTo>
                      <a:close/>
                      <a:moveTo>
                        <a:pt x="2542" y="1105"/>
                      </a:moveTo>
                      <a:cubicBezTo>
                        <a:pt x="2539" y="1093"/>
                        <a:pt x="2548" y="1067"/>
                        <a:pt x="2560" y="1057"/>
                      </a:cubicBezTo>
                      <a:cubicBezTo>
                        <a:pt x="2573" y="1048"/>
                        <a:pt x="2584" y="1056"/>
                        <a:pt x="2572" y="1069"/>
                      </a:cubicBezTo>
                      <a:cubicBezTo>
                        <a:pt x="2562" y="1079"/>
                        <a:pt x="2543" y="1091"/>
                        <a:pt x="2542" y="1105"/>
                      </a:cubicBezTo>
                      <a:close/>
                      <a:moveTo>
                        <a:pt x="2466" y="1220"/>
                      </a:moveTo>
                      <a:cubicBezTo>
                        <a:pt x="2467" y="1221"/>
                        <a:pt x="2470" y="1221"/>
                        <a:pt x="2471" y="1220"/>
                      </a:cubicBezTo>
                      <a:cubicBezTo>
                        <a:pt x="2473" y="1219"/>
                        <a:pt x="2473" y="1216"/>
                        <a:pt x="2472" y="1215"/>
                      </a:cubicBezTo>
                      <a:cubicBezTo>
                        <a:pt x="2470" y="1213"/>
                        <a:pt x="2468" y="1213"/>
                        <a:pt x="2466" y="1214"/>
                      </a:cubicBezTo>
                      <a:cubicBezTo>
                        <a:pt x="2465" y="1216"/>
                        <a:pt x="2465" y="1218"/>
                        <a:pt x="2466" y="1220"/>
                      </a:cubicBezTo>
                      <a:close/>
                      <a:moveTo>
                        <a:pt x="2515" y="1176"/>
                      </a:moveTo>
                      <a:cubicBezTo>
                        <a:pt x="2518" y="1185"/>
                        <a:pt x="2506" y="1189"/>
                        <a:pt x="2502" y="1191"/>
                      </a:cubicBezTo>
                      <a:cubicBezTo>
                        <a:pt x="2499" y="1192"/>
                        <a:pt x="2498" y="1194"/>
                        <a:pt x="2497" y="1197"/>
                      </a:cubicBezTo>
                      <a:cubicBezTo>
                        <a:pt x="2496" y="1193"/>
                        <a:pt x="2496" y="1184"/>
                        <a:pt x="2498" y="1180"/>
                      </a:cubicBezTo>
                      <a:cubicBezTo>
                        <a:pt x="2500" y="1174"/>
                        <a:pt x="2506" y="1170"/>
                        <a:pt x="2513" y="1174"/>
                      </a:cubicBezTo>
                      <a:cubicBezTo>
                        <a:pt x="2509" y="1175"/>
                        <a:pt x="2505" y="1178"/>
                        <a:pt x="2504" y="1182"/>
                      </a:cubicBezTo>
                      <a:cubicBezTo>
                        <a:pt x="2506" y="1180"/>
                        <a:pt x="2510" y="1177"/>
                        <a:pt x="2515" y="1176"/>
                      </a:cubicBezTo>
                      <a:close/>
                      <a:moveTo>
                        <a:pt x="2462" y="1199"/>
                      </a:moveTo>
                      <a:cubicBezTo>
                        <a:pt x="2465" y="1202"/>
                        <a:pt x="2469" y="1202"/>
                        <a:pt x="2473" y="1199"/>
                      </a:cubicBezTo>
                      <a:cubicBezTo>
                        <a:pt x="2476" y="1197"/>
                        <a:pt x="2476" y="1192"/>
                        <a:pt x="2473" y="1189"/>
                      </a:cubicBezTo>
                      <a:cubicBezTo>
                        <a:pt x="2471" y="1186"/>
                        <a:pt x="2466" y="1185"/>
                        <a:pt x="2463" y="1188"/>
                      </a:cubicBezTo>
                      <a:cubicBezTo>
                        <a:pt x="2460" y="1191"/>
                        <a:pt x="2459" y="1195"/>
                        <a:pt x="2462" y="1199"/>
                      </a:cubicBezTo>
                      <a:close/>
                      <a:moveTo>
                        <a:pt x="2462" y="1211"/>
                      </a:moveTo>
                      <a:cubicBezTo>
                        <a:pt x="2463" y="1213"/>
                        <a:pt x="2467" y="1213"/>
                        <a:pt x="2469" y="1211"/>
                      </a:cubicBezTo>
                      <a:cubicBezTo>
                        <a:pt x="2471" y="1210"/>
                        <a:pt x="2471" y="1207"/>
                        <a:pt x="2469" y="1204"/>
                      </a:cubicBezTo>
                      <a:cubicBezTo>
                        <a:pt x="2467" y="1202"/>
                        <a:pt x="2464" y="1202"/>
                        <a:pt x="2462" y="1204"/>
                      </a:cubicBezTo>
                      <a:cubicBezTo>
                        <a:pt x="2460" y="1206"/>
                        <a:pt x="2460" y="1209"/>
                        <a:pt x="2462" y="1211"/>
                      </a:cubicBezTo>
                      <a:close/>
                      <a:moveTo>
                        <a:pt x="2540" y="1125"/>
                      </a:moveTo>
                      <a:cubicBezTo>
                        <a:pt x="2539" y="1128"/>
                        <a:pt x="2540" y="1131"/>
                        <a:pt x="2542" y="1133"/>
                      </a:cubicBezTo>
                      <a:cubicBezTo>
                        <a:pt x="2544" y="1136"/>
                        <a:pt x="2549" y="1138"/>
                        <a:pt x="2553" y="1136"/>
                      </a:cubicBezTo>
                      <a:cubicBezTo>
                        <a:pt x="2558" y="1134"/>
                        <a:pt x="2561" y="1129"/>
                        <a:pt x="2560" y="1125"/>
                      </a:cubicBezTo>
                      <a:cubicBezTo>
                        <a:pt x="2559" y="1117"/>
                        <a:pt x="2552" y="1118"/>
                        <a:pt x="2548" y="1115"/>
                      </a:cubicBezTo>
                      <a:cubicBezTo>
                        <a:pt x="2544" y="1111"/>
                        <a:pt x="2544" y="1104"/>
                        <a:pt x="2547" y="1098"/>
                      </a:cubicBezTo>
                      <a:cubicBezTo>
                        <a:pt x="2551" y="1091"/>
                        <a:pt x="2558" y="1086"/>
                        <a:pt x="2566" y="1088"/>
                      </a:cubicBezTo>
                      <a:cubicBezTo>
                        <a:pt x="2571" y="1089"/>
                        <a:pt x="2575" y="1092"/>
                        <a:pt x="2574" y="1097"/>
                      </a:cubicBezTo>
                      <a:cubicBezTo>
                        <a:pt x="2571" y="1094"/>
                        <a:pt x="2564" y="1095"/>
                        <a:pt x="2563" y="1101"/>
                      </a:cubicBezTo>
                      <a:cubicBezTo>
                        <a:pt x="2562" y="1105"/>
                        <a:pt x="2566" y="1112"/>
                        <a:pt x="2568" y="1119"/>
                      </a:cubicBezTo>
                      <a:cubicBezTo>
                        <a:pt x="2571" y="1127"/>
                        <a:pt x="2573" y="1134"/>
                        <a:pt x="2571" y="1141"/>
                      </a:cubicBezTo>
                      <a:cubicBezTo>
                        <a:pt x="2567" y="1154"/>
                        <a:pt x="2551" y="1160"/>
                        <a:pt x="2540" y="1154"/>
                      </a:cubicBezTo>
                      <a:cubicBezTo>
                        <a:pt x="2533" y="1151"/>
                        <a:pt x="2530" y="1145"/>
                        <a:pt x="2528" y="1139"/>
                      </a:cubicBezTo>
                      <a:cubicBezTo>
                        <a:pt x="2525" y="1132"/>
                        <a:pt x="2524" y="1113"/>
                        <a:pt x="2516" y="1107"/>
                      </a:cubicBezTo>
                      <a:cubicBezTo>
                        <a:pt x="2511" y="1103"/>
                        <a:pt x="2505" y="1105"/>
                        <a:pt x="2504" y="1109"/>
                      </a:cubicBezTo>
                      <a:cubicBezTo>
                        <a:pt x="2500" y="1106"/>
                        <a:pt x="2502" y="1098"/>
                        <a:pt x="2508" y="1095"/>
                      </a:cubicBezTo>
                      <a:cubicBezTo>
                        <a:pt x="2517" y="1089"/>
                        <a:pt x="2533" y="1093"/>
                        <a:pt x="2539" y="1107"/>
                      </a:cubicBezTo>
                      <a:cubicBezTo>
                        <a:pt x="2541" y="1112"/>
                        <a:pt x="2541" y="1117"/>
                        <a:pt x="2540" y="1125"/>
                      </a:cubicBezTo>
                      <a:close/>
                      <a:moveTo>
                        <a:pt x="2636" y="1036"/>
                      </a:moveTo>
                      <a:cubicBezTo>
                        <a:pt x="2637" y="1037"/>
                        <a:pt x="2638" y="1040"/>
                        <a:pt x="2636" y="1042"/>
                      </a:cubicBezTo>
                      <a:cubicBezTo>
                        <a:pt x="2635" y="1043"/>
                        <a:pt x="2632" y="1044"/>
                        <a:pt x="2630" y="1042"/>
                      </a:cubicBezTo>
                      <a:cubicBezTo>
                        <a:pt x="2628" y="1041"/>
                        <a:pt x="2628" y="1038"/>
                        <a:pt x="2630" y="1036"/>
                      </a:cubicBezTo>
                      <a:cubicBezTo>
                        <a:pt x="2631" y="1034"/>
                        <a:pt x="2634" y="1034"/>
                        <a:pt x="2636" y="1036"/>
                      </a:cubicBezTo>
                      <a:close/>
                      <a:moveTo>
                        <a:pt x="2643" y="1040"/>
                      </a:moveTo>
                      <a:cubicBezTo>
                        <a:pt x="2644" y="1041"/>
                        <a:pt x="2645" y="1043"/>
                        <a:pt x="2643" y="1044"/>
                      </a:cubicBezTo>
                      <a:cubicBezTo>
                        <a:pt x="2642" y="1045"/>
                        <a:pt x="2640" y="1046"/>
                        <a:pt x="2639" y="1044"/>
                      </a:cubicBezTo>
                      <a:cubicBezTo>
                        <a:pt x="2637" y="1043"/>
                        <a:pt x="2637" y="1041"/>
                        <a:pt x="2638" y="1040"/>
                      </a:cubicBezTo>
                      <a:cubicBezTo>
                        <a:pt x="2640" y="1038"/>
                        <a:pt x="2642" y="1038"/>
                        <a:pt x="2643" y="1040"/>
                      </a:cubicBezTo>
                      <a:close/>
                      <a:moveTo>
                        <a:pt x="2625" y="1036"/>
                      </a:moveTo>
                      <a:cubicBezTo>
                        <a:pt x="2628" y="1038"/>
                        <a:pt x="2628" y="1042"/>
                        <a:pt x="2626" y="1045"/>
                      </a:cubicBezTo>
                      <a:cubicBezTo>
                        <a:pt x="2624" y="1048"/>
                        <a:pt x="2619" y="1048"/>
                        <a:pt x="2617" y="1046"/>
                      </a:cubicBezTo>
                      <a:cubicBezTo>
                        <a:pt x="2614" y="1043"/>
                        <a:pt x="2614" y="1039"/>
                        <a:pt x="2616" y="1037"/>
                      </a:cubicBezTo>
                      <a:cubicBezTo>
                        <a:pt x="2619" y="1034"/>
                        <a:pt x="2623" y="1034"/>
                        <a:pt x="2625" y="1036"/>
                      </a:cubicBezTo>
                      <a:close/>
                      <a:moveTo>
                        <a:pt x="2542" y="1126"/>
                      </a:moveTo>
                      <a:cubicBezTo>
                        <a:pt x="2542" y="1131"/>
                        <a:pt x="2544" y="1135"/>
                        <a:pt x="2549" y="1135"/>
                      </a:cubicBezTo>
                      <a:cubicBezTo>
                        <a:pt x="2558" y="1135"/>
                        <a:pt x="2560" y="1125"/>
                        <a:pt x="2555" y="1120"/>
                      </a:cubicBezTo>
                      <a:cubicBezTo>
                        <a:pt x="2551" y="1117"/>
                        <a:pt x="2547" y="1117"/>
                        <a:pt x="2544" y="1111"/>
                      </a:cubicBezTo>
                      <a:cubicBezTo>
                        <a:pt x="2545" y="1118"/>
                        <a:pt x="2542" y="1120"/>
                        <a:pt x="2542" y="1126"/>
                      </a:cubicBezTo>
                      <a:close/>
                      <a:moveTo>
                        <a:pt x="2553" y="1159"/>
                      </a:moveTo>
                      <a:cubicBezTo>
                        <a:pt x="2560" y="1160"/>
                        <a:pt x="2568" y="1153"/>
                        <a:pt x="2570" y="1148"/>
                      </a:cubicBezTo>
                      <a:cubicBezTo>
                        <a:pt x="2578" y="1150"/>
                        <a:pt x="2580" y="1167"/>
                        <a:pt x="2568" y="1171"/>
                      </a:cubicBezTo>
                      <a:cubicBezTo>
                        <a:pt x="2561" y="1173"/>
                        <a:pt x="2552" y="1167"/>
                        <a:pt x="2553" y="1159"/>
                      </a:cubicBezTo>
                      <a:close/>
                      <a:moveTo>
                        <a:pt x="2559" y="1036"/>
                      </a:moveTo>
                      <a:cubicBezTo>
                        <a:pt x="2556" y="1051"/>
                        <a:pt x="2538" y="1045"/>
                        <a:pt x="2531" y="1044"/>
                      </a:cubicBezTo>
                      <a:cubicBezTo>
                        <a:pt x="2526" y="1043"/>
                        <a:pt x="2522" y="1044"/>
                        <a:pt x="2519" y="1047"/>
                      </a:cubicBezTo>
                      <a:cubicBezTo>
                        <a:pt x="2520" y="1041"/>
                        <a:pt x="2529" y="1030"/>
                        <a:pt x="2535" y="1026"/>
                      </a:cubicBezTo>
                      <a:cubicBezTo>
                        <a:pt x="2543" y="1021"/>
                        <a:pt x="2553" y="1021"/>
                        <a:pt x="2559" y="1032"/>
                      </a:cubicBezTo>
                      <a:cubicBezTo>
                        <a:pt x="2554" y="1030"/>
                        <a:pt x="2546" y="1031"/>
                        <a:pt x="2542" y="1034"/>
                      </a:cubicBezTo>
                      <a:cubicBezTo>
                        <a:pt x="2545" y="1033"/>
                        <a:pt x="2553" y="1033"/>
                        <a:pt x="2559" y="1036"/>
                      </a:cubicBezTo>
                      <a:close/>
                      <a:moveTo>
                        <a:pt x="2590" y="1169"/>
                      </a:moveTo>
                      <a:cubicBezTo>
                        <a:pt x="2596" y="1137"/>
                        <a:pt x="2621" y="1125"/>
                        <a:pt x="2629" y="1112"/>
                      </a:cubicBezTo>
                      <a:cubicBezTo>
                        <a:pt x="2638" y="1097"/>
                        <a:pt x="2621" y="1086"/>
                        <a:pt x="2608" y="1100"/>
                      </a:cubicBezTo>
                      <a:cubicBezTo>
                        <a:pt x="2593" y="1115"/>
                        <a:pt x="2588" y="1144"/>
                        <a:pt x="2590" y="1169"/>
                      </a:cubicBezTo>
                      <a:close/>
                      <a:moveTo>
                        <a:pt x="2482" y="1235"/>
                      </a:moveTo>
                      <a:cubicBezTo>
                        <a:pt x="2482" y="1231"/>
                        <a:pt x="2482" y="1228"/>
                        <a:pt x="2482" y="1224"/>
                      </a:cubicBezTo>
                      <a:cubicBezTo>
                        <a:pt x="2484" y="1212"/>
                        <a:pt x="2490" y="1201"/>
                        <a:pt x="2501" y="1195"/>
                      </a:cubicBezTo>
                      <a:cubicBezTo>
                        <a:pt x="2513" y="1188"/>
                        <a:pt x="2531" y="1189"/>
                        <a:pt x="2541" y="1200"/>
                      </a:cubicBezTo>
                      <a:cubicBezTo>
                        <a:pt x="2545" y="1205"/>
                        <a:pt x="2547" y="1211"/>
                        <a:pt x="2547" y="1217"/>
                      </a:cubicBezTo>
                      <a:cubicBezTo>
                        <a:pt x="2547" y="1221"/>
                        <a:pt x="2545" y="1224"/>
                        <a:pt x="2542" y="1227"/>
                      </a:cubicBezTo>
                      <a:cubicBezTo>
                        <a:pt x="2538" y="1231"/>
                        <a:pt x="2533" y="1233"/>
                        <a:pt x="2528" y="1231"/>
                      </a:cubicBezTo>
                      <a:cubicBezTo>
                        <a:pt x="2524" y="1230"/>
                        <a:pt x="2521" y="1227"/>
                        <a:pt x="2520" y="1224"/>
                      </a:cubicBezTo>
                      <a:cubicBezTo>
                        <a:pt x="2517" y="1217"/>
                        <a:pt x="2520" y="1210"/>
                        <a:pt x="2527" y="1207"/>
                      </a:cubicBezTo>
                      <a:cubicBezTo>
                        <a:pt x="2533" y="1204"/>
                        <a:pt x="2541" y="1207"/>
                        <a:pt x="2543" y="1214"/>
                      </a:cubicBezTo>
                      <a:cubicBezTo>
                        <a:pt x="2546" y="1219"/>
                        <a:pt x="2544" y="1225"/>
                        <a:pt x="2540" y="1228"/>
                      </a:cubicBezTo>
                      <a:cubicBezTo>
                        <a:pt x="2541" y="1228"/>
                        <a:pt x="2541" y="1228"/>
                        <a:pt x="2542" y="1227"/>
                      </a:cubicBezTo>
                      <a:cubicBezTo>
                        <a:pt x="2545" y="1224"/>
                        <a:pt x="2546" y="1221"/>
                        <a:pt x="2546" y="1217"/>
                      </a:cubicBezTo>
                      <a:cubicBezTo>
                        <a:pt x="2546" y="1211"/>
                        <a:pt x="2544" y="1205"/>
                        <a:pt x="2540" y="1201"/>
                      </a:cubicBezTo>
                      <a:cubicBezTo>
                        <a:pt x="2531" y="1190"/>
                        <a:pt x="2514" y="1190"/>
                        <a:pt x="2502" y="1197"/>
                      </a:cubicBezTo>
                      <a:cubicBezTo>
                        <a:pt x="2491" y="1203"/>
                        <a:pt x="2486" y="1215"/>
                        <a:pt x="2485" y="1227"/>
                      </a:cubicBezTo>
                      <a:cubicBezTo>
                        <a:pt x="2485" y="1230"/>
                        <a:pt x="2485" y="1232"/>
                        <a:pt x="2485" y="1235"/>
                      </a:cubicBezTo>
                      <a:lnTo>
                        <a:pt x="2482" y="1235"/>
                      </a:lnTo>
                      <a:close/>
                      <a:moveTo>
                        <a:pt x="2518" y="1272"/>
                      </a:moveTo>
                      <a:cubicBezTo>
                        <a:pt x="2520" y="1286"/>
                        <a:pt x="2515" y="1301"/>
                        <a:pt x="2498" y="1308"/>
                      </a:cubicBezTo>
                      <a:cubicBezTo>
                        <a:pt x="2492" y="1310"/>
                        <a:pt x="2487" y="1311"/>
                        <a:pt x="2481" y="1309"/>
                      </a:cubicBezTo>
                      <a:cubicBezTo>
                        <a:pt x="2476" y="1308"/>
                        <a:pt x="2472" y="1306"/>
                        <a:pt x="2468" y="1302"/>
                      </a:cubicBezTo>
                      <a:cubicBezTo>
                        <a:pt x="2465" y="1297"/>
                        <a:pt x="2464" y="1290"/>
                        <a:pt x="2466" y="1284"/>
                      </a:cubicBezTo>
                      <a:cubicBezTo>
                        <a:pt x="2467" y="1281"/>
                        <a:pt x="2470" y="1278"/>
                        <a:pt x="2473" y="1276"/>
                      </a:cubicBezTo>
                      <a:cubicBezTo>
                        <a:pt x="2479" y="1275"/>
                        <a:pt x="2485" y="1276"/>
                        <a:pt x="2489" y="1280"/>
                      </a:cubicBezTo>
                      <a:cubicBezTo>
                        <a:pt x="2490" y="1282"/>
                        <a:pt x="2492" y="1285"/>
                        <a:pt x="2492" y="1288"/>
                      </a:cubicBezTo>
                      <a:cubicBezTo>
                        <a:pt x="2492" y="1293"/>
                        <a:pt x="2487" y="1299"/>
                        <a:pt x="2482" y="1299"/>
                      </a:cubicBezTo>
                      <a:cubicBezTo>
                        <a:pt x="2476" y="1299"/>
                        <a:pt x="2471" y="1295"/>
                        <a:pt x="2470" y="1289"/>
                      </a:cubicBezTo>
                      <a:cubicBezTo>
                        <a:pt x="2470" y="1283"/>
                        <a:pt x="2475" y="1278"/>
                        <a:pt x="2480" y="1277"/>
                      </a:cubicBezTo>
                      <a:cubicBezTo>
                        <a:pt x="2482" y="1277"/>
                        <a:pt x="2484" y="1278"/>
                        <a:pt x="2486" y="1278"/>
                      </a:cubicBezTo>
                      <a:cubicBezTo>
                        <a:pt x="2485" y="1278"/>
                        <a:pt x="2485" y="1278"/>
                        <a:pt x="2485" y="1278"/>
                      </a:cubicBezTo>
                      <a:cubicBezTo>
                        <a:pt x="2482" y="1276"/>
                        <a:pt x="2478" y="1276"/>
                        <a:pt x="2474" y="1277"/>
                      </a:cubicBezTo>
                      <a:cubicBezTo>
                        <a:pt x="2470" y="1278"/>
                        <a:pt x="2468" y="1281"/>
                        <a:pt x="2467" y="1285"/>
                      </a:cubicBezTo>
                      <a:cubicBezTo>
                        <a:pt x="2465" y="1290"/>
                        <a:pt x="2466" y="1296"/>
                        <a:pt x="2469" y="1301"/>
                      </a:cubicBezTo>
                      <a:cubicBezTo>
                        <a:pt x="2472" y="1305"/>
                        <a:pt x="2476" y="1307"/>
                        <a:pt x="2481" y="1308"/>
                      </a:cubicBezTo>
                      <a:cubicBezTo>
                        <a:pt x="2487" y="1309"/>
                        <a:pt x="2492" y="1308"/>
                        <a:pt x="2498" y="1306"/>
                      </a:cubicBezTo>
                      <a:cubicBezTo>
                        <a:pt x="2514" y="1299"/>
                        <a:pt x="2519" y="1285"/>
                        <a:pt x="2516" y="1272"/>
                      </a:cubicBezTo>
                      <a:lnTo>
                        <a:pt x="2518" y="1272"/>
                      </a:lnTo>
                      <a:close/>
                      <a:moveTo>
                        <a:pt x="2456" y="1532"/>
                      </a:moveTo>
                      <a:cubicBezTo>
                        <a:pt x="2453" y="1534"/>
                        <a:pt x="2449" y="1533"/>
                        <a:pt x="2448" y="1529"/>
                      </a:cubicBezTo>
                      <a:cubicBezTo>
                        <a:pt x="2446" y="1526"/>
                        <a:pt x="2448" y="1522"/>
                        <a:pt x="2451" y="1521"/>
                      </a:cubicBezTo>
                      <a:cubicBezTo>
                        <a:pt x="2454" y="1519"/>
                        <a:pt x="2458" y="1521"/>
                        <a:pt x="2459" y="1524"/>
                      </a:cubicBezTo>
                      <a:cubicBezTo>
                        <a:pt x="2461" y="1527"/>
                        <a:pt x="2460" y="1531"/>
                        <a:pt x="2456" y="1532"/>
                      </a:cubicBezTo>
                      <a:close/>
                      <a:moveTo>
                        <a:pt x="2447" y="1540"/>
                      </a:moveTo>
                      <a:cubicBezTo>
                        <a:pt x="2444" y="1541"/>
                        <a:pt x="2441" y="1540"/>
                        <a:pt x="2440" y="1538"/>
                      </a:cubicBezTo>
                      <a:cubicBezTo>
                        <a:pt x="2439" y="1535"/>
                        <a:pt x="2440" y="1533"/>
                        <a:pt x="2443" y="1531"/>
                      </a:cubicBezTo>
                      <a:cubicBezTo>
                        <a:pt x="2445" y="1530"/>
                        <a:pt x="2448" y="1531"/>
                        <a:pt x="2449" y="1534"/>
                      </a:cubicBezTo>
                      <a:cubicBezTo>
                        <a:pt x="2450" y="1536"/>
                        <a:pt x="2449" y="1539"/>
                        <a:pt x="2447" y="1540"/>
                      </a:cubicBezTo>
                      <a:close/>
                      <a:moveTo>
                        <a:pt x="2463" y="1518"/>
                      </a:moveTo>
                      <a:cubicBezTo>
                        <a:pt x="2458" y="1520"/>
                        <a:pt x="2452" y="1518"/>
                        <a:pt x="2450" y="1513"/>
                      </a:cubicBezTo>
                      <a:cubicBezTo>
                        <a:pt x="2447" y="1508"/>
                        <a:pt x="2449" y="1502"/>
                        <a:pt x="2454" y="1500"/>
                      </a:cubicBezTo>
                      <a:cubicBezTo>
                        <a:pt x="2459" y="1498"/>
                        <a:pt x="2465" y="1500"/>
                        <a:pt x="2467" y="1505"/>
                      </a:cubicBezTo>
                      <a:cubicBezTo>
                        <a:pt x="2470" y="1510"/>
                        <a:pt x="2467" y="1516"/>
                        <a:pt x="2463" y="1518"/>
                      </a:cubicBezTo>
                      <a:close/>
                      <a:moveTo>
                        <a:pt x="2251" y="1392"/>
                      </a:moveTo>
                      <a:cubicBezTo>
                        <a:pt x="2248" y="1408"/>
                        <a:pt x="2258" y="1430"/>
                        <a:pt x="2271" y="1439"/>
                      </a:cubicBezTo>
                      <a:cubicBezTo>
                        <a:pt x="2285" y="1448"/>
                        <a:pt x="2297" y="1438"/>
                        <a:pt x="2284" y="1425"/>
                      </a:cubicBezTo>
                      <a:cubicBezTo>
                        <a:pt x="2274" y="1415"/>
                        <a:pt x="2253" y="1407"/>
                        <a:pt x="2251" y="1392"/>
                      </a:cubicBezTo>
                      <a:close/>
                      <a:moveTo>
                        <a:pt x="2432" y="1287"/>
                      </a:moveTo>
                      <a:cubicBezTo>
                        <a:pt x="2425" y="1263"/>
                        <a:pt x="2398" y="1237"/>
                        <a:pt x="2379" y="1240"/>
                      </a:cubicBezTo>
                      <a:cubicBezTo>
                        <a:pt x="2358" y="1243"/>
                        <a:pt x="2362" y="1264"/>
                        <a:pt x="2380" y="1261"/>
                      </a:cubicBezTo>
                      <a:cubicBezTo>
                        <a:pt x="2389" y="1260"/>
                        <a:pt x="2417" y="1264"/>
                        <a:pt x="2432" y="1287"/>
                      </a:cubicBezTo>
                      <a:close/>
                      <a:moveTo>
                        <a:pt x="2433" y="1274"/>
                      </a:moveTo>
                      <a:cubicBezTo>
                        <a:pt x="2427" y="1266"/>
                        <a:pt x="2428" y="1256"/>
                        <a:pt x="2430" y="1247"/>
                      </a:cubicBezTo>
                      <a:cubicBezTo>
                        <a:pt x="2436" y="1228"/>
                        <a:pt x="2457" y="1211"/>
                        <a:pt x="2452" y="1193"/>
                      </a:cubicBezTo>
                      <a:cubicBezTo>
                        <a:pt x="2450" y="1185"/>
                        <a:pt x="2444" y="1178"/>
                        <a:pt x="2436" y="1177"/>
                      </a:cubicBezTo>
                      <a:cubicBezTo>
                        <a:pt x="2431" y="1176"/>
                        <a:pt x="2427" y="1178"/>
                        <a:pt x="2425" y="1183"/>
                      </a:cubicBezTo>
                      <a:cubicBezTo>
                        <a:pt x="2428" y="1181"/>
                        <a:pt x="2435" y="1181"/>
                        <a:pt x="2438" y="1186"/>
                      </a:cubicBezTo>
                      <a:cubicBezTo>
                        <a:pt x="2441" y="1190"/>
                        <a:pt x="2440" y="1197"/>
                        <a:pt x="2436" y="1202"/>
                      </a:cubicBezTo>
                      <a:cubicBezTo>
                        <a:pt x="2425" y="1217"/>
                        <a:pt x="2412" y="1230"/>
                        <a:pt x="2416" y="1251"/>
                      </a:cubicBezTo>
                      <a:cubicBezTo>
                        <a:pt x="2418" y="1259"/>
                        <a:pt x="2423" y="1266"/>
                        <a:pt x="2433" y="1274"/>
                      </a:cubicBezTo>
                      <a:close/>
                      <a:moveTo>
                        <a:pt x="2580" y="1460"/>
                      </a:moveTo>
                      <a:cubicBezTo>
                        <a:pt x="2570" y="1450"/>
                        <a:pt x="2585" y="1437"/>
                        <a:pt x="2589" y="1431"/>
                      </a:cubicBezTo>
                      <a:cubicBezTo>
                        <a:pt x="2592" y="1427"/>
                        <a:pt x="2594" y="1424"/>
                        <a:pt x="2593" y="1419"/>
                      </a:cubicBezTo>
                      <a:cubicBezTo>
                        <a:pt x="2597" y="1423"/>
                        <a:pt x="2602" y="1437"/>
                        <a:pt x="2602" y="1444"/>
                      </a:cubicBezTo>
                      <a:cubicBezTo>
                        <a:pt x="2602" y="1454"/>
                        <a:pt x="2597" y="1463"/>
                        <a:pt x="2585" y="1462"/>
                      </a:cubicBezTo>
                      <a:cubicBezTo>
                        <a:pt x="2589" y="1459"/>
                        <a:pt x="2593" y="1451"/>
                        <a:pt x="2592" y="1446"/>
                      </a:cubicBezTo>
                      <a:cubicBezTo>
                        <a:pt x="2591" y="1449"/>
                        <a:pt x="2586" y="1456"/>
                        <a:pt x="2580" y="1460"/>
                      </a:cubicBezTo>
                      <a:close/>
                      <a:moveTo>
                        <a:pt x="2303" y="1554"/>
                      </a:moveTo>
                      <a:cubicBezTo>
                        <a:pt x="2299" y="1554"/>
                        <a:pt x="2296" y="1556"/>
                        <a:pt x="2297" y="1560"/>
                      </a:cubicBezTo>
                      <a:cubicBezTo>
                        <a:pt x="2297" y="1562"/>
                        <a:pt x="2299" y="1563"/>
                        <a:pt x="2300" y="1562"/>
                      </a:cubicBezTo>
                      <a:cubicBezTo>
                        <a:pt x="2301" y="1562"/>
                        <a:pt x="2301" y="1560"/>
                        <a:pt x="2301" y="1560"/>
                      </a:cubicBezTo>
                      <a:cubicBezTo>
                        <a:pt x="2302" y="1560"/>
                        <a:pt x="2303" y="1561"/>
                        <a:pt x="2303" y="1562"/>
                      </a:cubicBezTo>
                      <a:cubicBezTo>
                        <a:pt x="2304" y="1564"/>
                        <a:pt x="2303" y="1567"/>
                        <a:pt x="2300" y="1569"/>
                      </a:cubicBezTo>
                      <a:cubicBezTo>
                        <a:pt x="2297" y="1570"/>
                        <a:pt x="2293" y="1570"/>
                        <a:pt x="2291" y="1567"/>
                      </a:cubicBezTo>
                      <a:cubicBezTo>
                        <a:pt x="2289" y="1564"/>
                        <a:pt x="2288" y="1560"/>
                        <a:pt x="2287" y="1558"/>
                      </a:cubicBezTo>
                      <a:cubicBezTo>
                        <a:pt x="2285" y="1555"/>
                        <a:pt x="2281" y="1556"/>
                        <a:pt x="2279" y="1557"/>
                      </a:cubicBezTo>
                      <a:cubicBezTo>
                        <a:pt x="2281" y="1553"/>
                        <a:pt x="2282" y="1553"/>
                        <a:pt x="2280" y="1549"/>
                      </a:cubicBezTo>
                      <a:cubicBezTo>
                        <a:pt x="2279" y="1545"/>
                        <a:pt x="2272" y="1535"/>
                        <a:pt x="2282" y="1527"/>
                      </a:cubicBezTo>
                      <a:cubicBezTo>
                        <a:pt x="2274" y="1530"/>
                        <a:pt x="2270" y="1537"/>
                        <a:pt x="2269" y="1544"/>
                      </a:cubicBezTo>
                      <a:cubicBezTo>
                        <a:pt x="2267" y="1552"/>
                        <a:pt x="2270" y="1561"/>
                        <a:pt x="2274" y="1566"/>
                      </a:cubicBezTo>
                      <a:cubicBezTo>
                        <a:pt x="2281" y="1573"/>
                        <a:pt x="2295" y="1576"/>
                        <a:pt x="2303" y="1570"/>
                      </a:cubicBezTo>
                      <a:cubicBezTo>
                        <a:pt x="2307" y="1568"/>
                        <a:pt x="2311" y="1562"/>
                        <a:pt x="2309" y="1557"/>
                      </a:cubicBezTo>
                      <a:cubicBezTo>
                        <a:pt x="2308" y="1555"/>
                        <a:pt x="2306" y="1554"/>
                        <a:pt x="2303" y="1554"/>
                      </a:cubicBezTo>
                      <a:close/>
                      <a:moveTo>
                        <a:pt x="2260" y="1537"/>
                      </a:moveTo>
                      <a:cubicBezTo>
                        <a:pt x="2241" y="1547"/>
                        <a:pt x="2223" y="1543"/>
                        <a:pt x="2213" y="1544"/>
                      </a:cubicBezTo>
                      <a:cubicBezTo>
                        <a:pt x="2201" y="1545"/>
                        <a:pt x="2200" y="1555"/>
                        <a:pt x="2213" y="1557"/>
                      </a:cubicBezTo>
                      <a:cubicBezTo>
                        <a:pt x="2226" y="1559"/>
                        <a:pt x="2253" y="1546"/>
                        <a:pt x="2260" y="1537"/>
                      </a:cubicBezTo>
                      <a:close/>
                      <a:moveTo>
                        <a:pt x="2575" y="1504"/>
                      </a:moveTo>
                      <a:cubicBezTo>
                        <a:pt x="2576" y="1502"/>
                        <a:pt x="2576" y="1500"/>
                        <a:pt x="2575" y="1498"/>
                      </a:cubicBezTo>
                      <a:cubicBezTo>
                        <a:pt x="2573" y="1497"/>
                        <a:pt x="2571" y="1497"/>
                        <a:pt x="2569" y="1499"/>
                      </a:cubicBezTo>
                      <a:cubicBezTo>
                        <a:pt x="2568" y="1500"/>
                        <a:pt x="2568" y="1503"/>
                        <a:pt x="2569" y="1504"/>
                      </a:cubicBezTo>
                      <a:cubicBezTo>
                        <a:pt x="2571" y="1506"/>
                        <a:pt x="2574" y="1506"/>
                        <a:pt x="2575" y="1504"/>
                      </a:cubicBezTo>
                      <a:close/>
                      <a:moveTo>
                        <a:pt x="2603" y="1506"/>
                      </a:moveTo>
                      <a:cubicBezTo>
                        <a:pt x="2606" y="1503"/>
                        <a:pt x="2605" y="1499"/>
                        <a:pt x="2602" y="1496"/>
                      </a:cubicBezTo>
                      <a:cubicBezTo>
                        <a:pt x="2599" y="1493"/>
                        <a:pt x="2595" y="1493"/>
                        <a:pt x="2592" y="1496"/>
                      </a:cubicBezTo>
                      <a:cubicBezTo>
                        <a:pt x="2589" y="1499"/>
                        <a:pt x="2589" y="1504"/>
                        <a:pt x="2592" y="1507"/>
                      </a:cubicBezTo>
                      <a:cubicBezTo>
                        <a:pt x="2595" y="1510"/>
                        <a:pt x="2600" y="1509"/>
                        <a:pt x="2603" y="1506"/>
                      </a:cubicBezTo>
                      <a:close/>
                      <a:moveTo>
                        <a:pt x="2587" y="1507"/>
                      </a:moveTo>
                      <a:cubicBezTo>
                        <a:pt x="2589" y="1505"/>
                        <a:pt x="2589" y="1502"/>
                        <a:pt x="2587" y="1500"/>
                      </a:cubicBezTo>
                      <a:cubicBezTo>
                        <a:pt x="2584" y="1498"/>
                        <a:pt x="2581" y="1498"/>
                        <a:pt x="2579" y="1500"/>
                      </a:cubicBezTo>
                      <a:cubicBezTo>
                        <a:pt x="2577" y="1502"/>
                        <a:pt x="2577" y="1506"/>
                        <a:pt x="2579" y="1508"/>
                      </a:cubicBezTo>
                      <a:cubicBezTo>
                        <a:pt x="2582" y="1510"/>
                        <a:pt x="2585" y="1510"/>
                        <a:pt x="2587" y="1507"/>
                      </a:cubicBezTo>
                      <a:close/>
                      <a:moveTo>
                        <a:pt x="2612" y="1483"/>
                      </a:moveTo>
                      <a:cubicBezTo>
                        <a:pt x="2611" y="1502"/>
                        <a:pt x="2636" y="1502"/>
                        <a:pt x="2645" y="1503"/>
                      </a:cubicBezTo>
                      <a:cubicBezTo>
                        <a:pt x="2652" y="1505"/>
                        <a:pt x="2656" y="1507"/>
                        <a:pt x="2659" y="1512"/>
                      </a:cubicBezTo>
                      <a:cubicBezTo>
                        <a:pt x="2659" y="1504"/>
                        <a:pt x="2653" y="1486"/>
                        <a:pt x="2647" y="1479"/>
                      </a:cubicBezTo>
                      <a:cubicBezTo>
                        <a:pt x="2639" y="1470"/>
                        <a:pt x="2625" y="1467"/>
                        <a:pt x="2614" y="1477"/>
                      </a:cubicBezTo>
                      <a:cubicBezTo>
                        <a:pt x="2621" y="1477"/>
                        <a:pt x="2631" y="1481"/>
                        <a:pt x="2635" y="1487"/>
                      </a:cubicBezTo>
                      <a:cubicBezTo>
                        <a:pt x="2632" y="1485"/>
                        <a:pt x="2621" y="1482"/>
                        <a:pt x="2612" y="1483"/>
                      </a:cubicBezTo>
                      <a:close/>
                      <a:moveTo>
                        <a:pt x="2615" y="1463"/>
                      </a:moveTo>
                      <a:cubicBezTo>
                        <a:pt x="2651" y="1451"/>
                        <a:pt x="2672" y="1404"/>
                        <a:pt x="2656" y="1378"/>
                      </a:cubicBezTo>
                      <a:cubicBezTo>
                        <a:pt x="2643" y="1356"/>
                        <a:pt x="2624" y="1369"/>
                        <a:pt x="2632" y="1390"/>
                      </a:cubicBezTo>
                      <a:cubicBezTo>
                        <a:pt x="2637" y="1405"/>
                        <a:pt x="2649" y="1442"/>
                        <a:pt x="2615" y="1463"/>
                      </a:cubicBezTo>
                      <a:close/>
                      <a:moveTo>
                        <a:pt x="2349" y="1294"/>
                      </a:moveTo>
                      <a:cubicBezTo>
                        <a:pt x="2348" y="1292"/>
                        <a:pt x="2345" y="1290"/>
                        <a:pt x="2343" y="1291"/>
                      </a:cubicBezTo>
                      <a:cubicBezTo>
                        <a:pt x="2340" y="1292"/>
                        <a:pt x="2339" y="1295"/>
                        <a:pt x="2340" y="1298"/>
                      </a:cubicBezTo>
                      <a:cubicBezTo>
                        <a:pt x="2341" y="1300"/>
                        <a:pt x="2344" y="1301"/>
                        <a:pt x="2346" y="1300"/>
                      </a:cubicBezTo>
                      <a:cubicBezTo>
                        <a:pt x="2348" y="1299"/>
                        <a:pt x="2350" y="1296"/>
                        <a:pt x="2349" y="1294"/>
                      </a:cubicBezTo>
                      <a:close/>
                      <a:moveTo>
                        <a:pt x="2359" y="1285"/>
                      </a:moveTo>
                      <a:cubicBezTo>
                        <a:pt x="2358" y="1282"/>
                        <a:pt x="2354" y="1280"/>
                        <a:pt x="2351" y="1282"/>
                      </a:cubicBezTo>
                      <a:cubicBezTo>
                        <a:pt x="2348" y="1283"/>
                        <a:pt x="2347" y="1286"/>
                        <a:pt x="2348" y="1289"/>
                      </a:cubicBezTo>
                      <a:cubicBezTo>
                        <a:pt x="2350" y="1292"/>
                        <a:pt x="2353" y="1293"/>
                        <a:pt x="2356" y="1292"/>
                      </a:cubicBezTo>
                      <a:cubicBezTo>
                        <a:pt x="2359" y="1291"/>
                        <a:pt x="2360" y="1288"/>
                        <a:pt x="2359" y="1285"/>
                      </a:cubicBezTo>
                      <a:close/>
                      <a:moveTo>
                        <a:pt x="2374" y="1276"/>
                      </a:moveTo>
                      <a:cubicBezTo>
                        <a:pt x="2372" y="1272"/>
                        <a:pt x="2368" y="1270"/>
                        <a:pt x="2364" y="1272"/>
                      </a:cubicBezTo>
                      <a:cubicBezTo>
                        <a:pt x="2360" y="1273"/>
                        <a:pt x="2358" y="1278"/>
                        <a:pt x="2360" y="1282"/>
                      </a:cubicBezTo>
                      <a:cubicBezTo>
                        <a:pt x="2362" y="1285"/>
                        <a:pt x="2366" y="1287"/>
                        <a:pt x="2370" y="1286"/>
                      </a:cubicBezTo>
                      <a:cubicBezTo>
                        <a:pt x="2374" y="1284"/>
                        <a:pt x="2376" y="1280"/>
                        <a:pt x="2374" y="1276"/>
                      </a:cubicBezTo>
                      <a:close/>
                      <a:moveTo>
                        <a:pt x="2399" y="1333"/>
                      </a:moveTo>
                      <a:cubicBezTo>
                        <a:pt x="2396" y="1340"/>
                        <a:pt x="2388" y="1347"/>
                        <a:pt x="2378" y="1348"/>
                      </a:cubicBezTo>
                      <a:cubicBezTo>
                        <a:pt x="2362" y="1349"/>
                        <a:pt x="2352" y="1339"/>
                        <a:pt x="2349" y="1324"/>
                      </a:cubicBezTo>
                      <a:cubicBezTo>
                        <a:pt x="2345" y="1295"/>
                        <a:pt x="2310" y="1300"/>
                        <a:pt x="2315" y="1332"/>
                      </a:cubicBezTo>
                      <a:cubicBezTo>
                        <a:pt x="2317" y="1347"/>
                        <a:pt x="2331" y="1359"/>
                        <a:pt x="2343" y="1363"/>
                      </a:cubicBezTo>
                      <a:cubicBezTo>
                        <a:pt x="2367" y="1371"/>
                        <a:pt x="2399" y="1358"/>
                        <a:pt x="2399" y="1333"/>
                      </a:cubicBezTo>
                      <a:close/>
                      <a:moveTo>
                        <a:pt x="2319" y="1375"/>
                      </a:moveTo>
                      <a:cubicBezTo>
                        <a:pt x="2340" y="1422"/>
                        <a:pt x="2312" y="1487"/>
                        <a:pt x="2271" y="1495"/>
                      </a:cubicBezTo>
                      <a:cubicBezTo>
                        <a:pt x="2238" y="1502"/>
                        <a:pt x="2233" y="1471"/>
                        <a:pt x="2262" y="1459"/>
                      </a:cubicBezTo>
                      <a:cubicBezTo>
                        <a:pt x="2281" y="1451"/>
                        <a:pt x="2329" y="1428"/>
                        <a:pt x="2319" y="1375"/>
                      </a:cubicBezTo>
                      <a:close/>
                      <a:moveTo>
                        <a:pt x="2334" y="1385"/>
                      </a:moveTo>
                      <a:cubicBezTo>
                        <a:pt x="2369" y="1419"/>
                        <a:pt x="2372" y="1437"/>
                        <a:pt x="2382" y="1472"/>
                      </a:cubicBezTo>
                      <a:cubicBezTo>
                        <a:pt x="2385" y="1482"/>
                        <a:pt x="2392" y="1491"/>
                        <a:pt x="2399" y="1495"/>
                      </a:cubicBezTo>
                      <a:cubicBezTo>
                        <a:pt x="2410" y="1501"/>
                        <a:pt x="2422" y="1501"/>
                        <a:pt x="2430" y="1498"/>
                      </a:cubicBezTo>
                      <a:cubicBezTo>
                        <a:pt x="2422" y="1516"/>
                        <a:pt x="2395" y="1512"/>
                        <a:pt x="2385" y="1509"/>
                      </a:cubicBezTo>
                      <a:cubicBezTo>
                        <a:pt x="2366" y="1501"/>
                        <a:pt x="2351" y="1482"/>
                        <a:pt x="2347" y="1461"/>
                      </a:cubicBezTo>
                      <a:cubicBezTo>
                        <a:pt x="2341" y="1439"/>
                        <a:pt x="2343" y="1408"/>
                        <a:pt x="2334" y="1385"/>
                      </a:cubicBezTo>
                      <a:close/>
                      <a:moveTo>
                        <a:pt x="2385" y="1394"/>
                      </a:moveTo>
                      <a:cubicBezTo>
                        <a:pt x="2395" y="1399"/>
                        <a:pt x="2409" y="1399"/>
                        <a:pt x="2418" y="1397"/>
                      </a:cubicBezTo>
                      <a:cubicBezTo>
                        <a:pt x="2430" y="1395"/>
                        <a:pt x="2447" y="1385"/>
                        <a:pt x="2448" y="1372"/>
                      </a:cubicBezTo>
                      <a:cubicBezTo>
                        <a:pt x="2462" y="1374"/>
                        <a:pt x="2473" y="1368"/>
                        <a:pt x="2483" y="1361"/>
                      </a:cubicBezTo>
                      <a:cubicBezTo>
                        <a:pt x="2496" y="1352"/>
                        <a:pt x="2513" y="1348"/>
                        <a:pt x="2522" y="1359"/>
                      </a:cubicBezTo>
                      <a:cubicBezTo>
                        <a:pt x="2522" y="1342"/>
                        <a:pt x="2494" y="1335"/>
                        <a:pt x="2479" y="1338"/>
                      </a:cubicBezTo>
                      <a:cubicBezTo>
                        <a:pt x="2459" y="1342"/>
                        <a:pt x="2446" y="1359"/>
                        <a:pt x="2430" y="1376"/>
                      </a:cubicBezTo>
                      <a:cubicBezTo>
                        <a:pt x="2421" y="1385"/>
                        <a:pt x="2407" y="1394"/>
                        <a:pt x="2385" y="1394"/>
                      </a:cubicBezTo>
                      <a:close/>
                      <a:moveTo>
                        <a:pt x="2682" y="1406"/>
                      </a:moveTo>
                      <a:cubicBezTo>
                        <a:pt x="2685" y="1392"/>
                        <a:pt x="2685" y="1361"/>
                        <a:pt x="2669" y="1350"/>
                      </a:cubicBezTo>
                      <a:cubicBezTo>
                        <a:pt x="2669" y="1349"/>
                        <a:pt x="2669" y="1346"/>
                        <a:pt x="2667" y="1344"/>
                      </a:cubicBezTo>
                      <a:cubicBezTo>
                        <a:pt x="2678" y="1347"/>
                        <a:pt x="2685" y="1360"/>
                        <a:pt x="2686" y="1374"/>
                      </a:cubicBezTo>
                      <a:cubicBezTo>
                        <a:pt x="2688" y="1386"/>
                        <a:pt x="2686" y="1399"/>
                        <a:pt x="2682" y="1406"/>
                      </a:cubicBezTo>
                      <a:close/>
                      <a:moveTo>
                        <a:pt x="2627" y="1360"/>
                      </a:moveTo>
                      <a:cubicBezTo>
                        <a:pt x="2627" y="1357"/>
                        <a:pt x="2624" y="1354"/>
                        <a:pt x="2621" y="1354"/>
                      </a:cubicBezTo>
                      <a:cubicBezTo>
                        <a:pt x="2617" y="1355"/>
                        <a:pt x="2615" y="1357"/>
                        <a:pt x="2615" y="1361"/>
                      </a:cubicBezTo>
                      <a:cubicBezTo>
                        <a:pt x="2615" y="1364"/>
                        <a:pt x="2618" y="1367"/>
                        <a:pt x="2621" y="1367"/>
                      </a:cubicBezTo>
                      <a:cubicBezTo>
                        <a:pt x="2625" y="1367"/>
                        <a:pt x="2627" y="1364"/>
                        <a:pt x="2627" y="1360"/>
                      </a:cubicBezTo>
                      <a:close/>
                      <a:moveTo>
                        <a:pt x="2645" y="1353"/>
                      </a:moveTo>
                      <a:cubicBezTo>
                        <a:pt x="2644" y="1349"/>
                        <a:pt x="2641" y="1346"/>
                        <a:pt x="2636" y="1346"/>
                      </a:cubicBezTo>
                      <a:cubicBezTo>
                        <a:pt x="2632" y="1346"/>
                        <a:pt x="2629" y="1350"/>
                        <a:pt x="2629" y="1354"/>
                      </a:cubicBezTo>
                      <a:cubicBezTo>
                        <a:pt x="2629" y="1358"/>
                        <a:pt x="2633" y="1362"/>
                        <a:pt x="2637" y="1361"/>
                      </a:cubicBezTo>
                      <a:cubicBezTo>
                        <a:pt x="2642" y="1361"/>
                        <a:pt x="2645" y="1357"/>
                        <a:pt x="2645" y="1353"/>
                      </a:cubicBezTo>
                      <a:close/>
                      <a:moveTo>
                        <a:pt x="2668" y="1349"/>
                      </a:moveTo>
                      <a:cubicBezTo>
                        <a:pt x="2667" y="1343"/>
                        <a:pt x="2663" y="1339"/>
                        <a:pt x="2657" y="1339"/>
                      </a:cubicBezTo>
                      <a:cubicBezTo>
                        <a:pt x="2651" y="1339"/>
                        <a:pt x="2647" y="1344"/>
                        <a:pt x="2647" y="1350"/>
                      </a:cubicBezTo>
                      <a:cubicBezTo>
                        <a:pt x="2648" y="1355"/>
                        <a:pt x="2652" y="1360"/>
                        <a:pt x="2658" y="1360"/>
                      </a:cubicBezTo>
                      <a:cubicBezTo>
                        <a:pt x="2664" y="1359"/>
                        <a:pt x="2668" y="1354"/>
                        <a:pt x="2668" y="1349"/>
                      </a:cubicBezTo>
                      <a:close/>
                      <a:moveTo>
                        <a:pt x="2722" y="1405"/>
                      </a:moveTo>
                      <a:cubicBezTo>
                        <a:pt x="2722" y="1400"/>
                        <a:pt x="2719" y="1397"/>
                        <a:pt x="2715" y="1398"/>
                      </a:cubicBezTo>
                      <a:cubicBezTo>
                        <a:pt x="2710" y="1398"/>
                        <a:pt x="2707" y="1401"/>
                        <a:pt x="2708" y="1405"/>
                      </a:cubicBezTo>
                      <a:cubicBezTo>
                        <a:pt x="2708" y="1409"/>
                        <a:pt x="2711" y="1412"/>
                        <a:pt x="2715" y="1412"/>
                      </a:cubicBezTo>
                      <a:cubicBezTo>
                        <a:pt x="2719" y="1412"/>
                        <a:pt x="2722" y="1409"/>
                        <a:pt x="2722" y="1405"/>
                      </a:cubicBezTo>
                      <a:close/>
                      <a:moveTo>
                        <a:pt x="2150" y="1334"/>
                      </a:moveTo>
                      <a:cubicBezTo>
                        <a:pt x="2147" y="1341"/>
                        <a:pt x="2153" y="1354"/>
                        <a:pt x="2162" y="1352"/>
                      </a:cubicBezTo>
                      <a:cubicBezTo>
                        <a:pt x="2165" y="1357"/>
                        <a:pt x="2165" y="1364"/>
                        <a:pt x="2160" y="1369"/>
                      </a:cubicBezTo>
                      <a:cubicBezTo>
                        <a:pt x="2153" y="1377"/>
                        <a:pt x="2138" y="1378"/>
                        <a:pt x="2130" y="1371"/>
                      </a:cubicBezTo>
                      <a:cubicBezTo>
                        <a:pt x="2143" y="1394"/>
                        <a:pt x="2183" y="1384"/>
                        <a:pt x="2187" y="1357"/>
                      </a:cubicBezTo>
                      <a:cubicBezTo>
                        <a:pt x="2190" y="1342"/>
                        <a:pt x="2183" y="1331"/>
                        <a:pt x="2173" y="1327"/>
                      </a:cubicBezTo>
                      <a:cubicBezTo>
                        <a:pt x="2165" y="1323"/>
                        <a:pt x="2154" y="1325"/>
                        <a:pt x="2150" y="1334"/>
                      </a:cubicBezTo>
                      <a:close/>
                      <a:moveTo>
                        <a:pt x="2176" y="1277"/>
                      </a:moveTo>
                      <a:cubicBezTo>
                        <a:pt x="2190" y="1297"/>
                        <a:pt x="2184" y="1316"/>
                        <a:pt x="2187" y="1327"/>
                      </a:cubicBezTo>
                      <a:cubicBezTo>
                        <a:pt x="2191" y="1339"/>
                        <a:pt x="2205" y="1335"/>
                        <a:pt x="2204" y="1321"/>
                      </a:cubicBezTo>
                      <a:cubicBezTo>
                        <a:pt x="2203" y="1306"/>
                        <a:pt x="2191" y="1289"/>
                        <a:pt x="2176" y="1277"/>
                      </a:cubicBezTo>
                      <a:close/>
                      <a:moveTo>
                        <a:pt x="2245" y="1334"/>
                      </a:moveTo>
                      <a:cubicBezTo>
                        <a:pt x="2237" y="1333"/>
                        <a:pt x="2229" y="1339"/>
                        <a:pt x="2226" y="1344"/>
                      </a:cubicBezTo>
                      <a:cubicBezTo>
                        <a:pt x="2218" y="1341"/>
                        <a:pt x="2217" y="1324"/>
                        <a:pt x="2230" y="1321"/>
                      </a:cubicBezTo>
                      <a:cubicBezTo>
                        <a:pt x="2238" y="1319"/>
                        <a:pt x="2246" y="1326"/>
                        <a:pt x="2245" y="1334"/>
                      </a:cubicBezTo>
                      <a:close/>
                      <a:moveTo>
                        <a:pt x="2253" y="1369"/>
                      </a:moveTo>
                      <a:cubicBezTo>
                        <a:pt x="2254" y="1364"/>
                        <a:pt x="2251" y="1359"/>
                        <a:pt x="2246" y="1359"/>
                      </a:cubicBezTo>
                      <a:cubicBezTo>
                        <a:pt x="2238" y="1358"/>
                        <a:pt x="2235" y="1368"/>
                        <a:pt x="2239" y="1373"/>
                      </a:cubicBezTo>
                      <a:cubicBezTo>
                        <a:pt x="2243" y="1377"/>
                        <a:pt x="2247" y="1377"/>
                        <a:pt x="2250" y="1384"/>
                      </a:cubicBezTo>
                      <a:cubicBezTo>
                        <a:pt x="2249" y="1376"/>
                        <a:pt x="2252" y="1375"/>
                        <a:pt x="2253" y="1369"/>
                      </a:cubicBezTo>
                      <a:close/>
                      <a:moveTo>
                        <a:pt x="2264" y="1289"/>
                      </a:moveTo>
                      <a:cubicBezTo>
                        <a:pt x="2285" y="1291"/>
                        <a:pt x="2317" y="1270"/>
                        <a:pt x="2309" y="1251"/>
                      </a:cubicBezTo>
                      <a:cubicBezTo>
                        <a:pt x="2313" y="1249"/>
                        <a:pt x="2319" y="1253"/>
                        <a:pt x="2320" y="1258"/>
                      </a:cubicBezTo>
                      <a:cubicBezTo>
                        <a:pt x="2321" y="1265"/>
                        <a:pt x="2317" y="1274"/>
                        <a:pt x="2309" y="1276"/>
                      </a:cubicBezTo>
                      <a:cubicBezTo>
                        <a:pt x="2312" y="1284"/>
                        <a:pt x="2289" y="1297"/>
                        <a:pt x="2264" y="1289"/>
                      </a:cubicBezTo>
                      <a:close/>
                      <a:moveTo>
                        <a:pt x="1987" y="1378"/>
                      </a:moveTo>
                      <a:cubicBezTo>
                        <a:pt x="1995" y="1386"/>
                        <a:pt x="2006" y="1389"/>
                        <a:pt x="2017" y="1386"/>
                      </a:cubicBezTo>
                      <a:cubicBezTo>
                        <a:pt x="2026" y="1384"/>
                        <a:pt x="2033" y="1378"/>
                        <a:pt x="2038" y="1370"/>
                      </a:cubicBezTo>
                      <a:cubicBezTo>
                        <a:pt x="2040" y="1367"/>
                        <a:pt x="2041" y="1364"/>
                        <a:pt x="2041" y="1360"/>
                      </a:cubicBezTo>
                      <a:cubicBezTo>
                        <a:pt x="2041" y="1361"/>
                        <a:pt x="2040" y="1362"/>
                        <a:pt x="2040" y="1363"/>
                      </a:cubicBezTo>
                      <a:cubicBezTo>
                        <a:pt x="2036" y="1370"/>
                        <a:pt x="2027" y="1373"/>
                        <a:pt x="2020" y="1369"/>
                      </a:cubicBezTo>
                      <a:cubicBezTo>
                        <a:pt x="2013" y="1365"/>
                        <a:pt x="2010" y="1356"/>
                        <a:pt x="2014" y="1349"/>
                      </a:cubicBezTo>
                      <a:cubicBezTo>
                        <a:pt x="2020" y="1338"/>
                        <a:pt x="2034" y="1339"/>
                        <a:pt x="2040" y="1348"/>
                      </a:cubicBezTo>
                      <a:cubicBezTo>
                        <a:pt x="2044" y="1355"/>
                        <a:pt x="2043" y="1364"/>
                        <a:pt x="2040" y="1371"/>
                      </a:cubicBezTo>
                      <a:cubicBezTo>
                        <a:pt x="2035" y="1380"/>
                        <a:pt x="2028" y="1387"/>
                        <a:pt x="2018" y="1390"/>
                      </a:cubicBezTo>
                      <a:cubicBezTo>
                        <a:pt x="2006" y="1393"/>
                        <a:pt x="1994" y="1390"/>
                        <a:pt x="1984" y="1381"/>
                      </a:cubicBezTo>
                      <a:cubicBezTo>
                        <a:pt x="1976" y="1374"/>
                        <a:pt x="1972" y="1365"/>
                        <a:pt x="1971" y="1356"/>
                      </a:cubicBezTo>
                      <a:cubicBezTo>
                        <a:pt x="1970" y="1358"/>
                        <a:pt x="1969" y="1361"/>
                        <a:pt x="1969" y="1363"/>
                      </a:cubicBezTo>
                      <a:cubicBezTo>
                        <a:pt x="1966" y="1373"/>
                        <a:pt x="1962" y="1381"/>
                        <a:pt x="1957" y="1389"/>
                      </a:cubicBezTo>
                      <a:cubicBezTo>
                        <a:pt x="1955" y="1391"/>
                        <a:pt x="1954" y="1393"/>
                        <a:pt x="1952" y="1396"/>
                      </a:cubicBezTo>
                      <a:cubicBezTo>
                        <a:pt x="1949" y="1399"/>
                        <a:pt x="1947" y="1402"/>
                        <a:pt x="1943" y="1405"/>
                      </a:cubicBezTo>
                      <a:cubicBezTo>
                        <a:pt x="1942" y="1406"/>
                        <a:pt x="1931" y="1416"/>
                        <a:pt x="1929" y="1413"/>
                      </a:cubicBezTo>
                      <a:cubicBezTo>
                        <a:pt x="1929" y="1412"/>
                        <a:pt x="1935" y="1407"/>
                        <a:pt x="1936" y="1406"/>
                      </a:cubicBezTo>
                      <a:cubicBezTo>
                        <a:pt x="1941" y="1402"/>
                        <a:pt x="1945" y="1397"/>
                        <a:pt x="1948" y="1393"/>
                      </a:cubicBezTo>
                      <a:cubicBezTo>
                        <a:pt x="1950" y="1391"/>
                        <a:pt x="1951" y="1388"/>
                        <a:pt x="1953" y="1386"/>
                      </a:cubicBezTo>
                      <a:cubicBezTo>
                        <a:pt x="1958" y="1378"/>
                        <a:pt x="1962" y="1371"/>
                        <a:pt x="1965" y="1362"/>
                      </a:cubicBezTo>
                      <a:cubicBezTo>
                        <a:pt x="1965" y="1362"/>
                        <a:pt x="1965" y="1360"/>
                        <a:pt x="1966" y="1359"/>
                      </a:cubicBezTo>
                      <a:cubicBezTo>
                        <a:pt x="1964" y="1361"/>
                        <a:pt x="1963" y="1364"/>
                        <a:pt x="1961" y="1366"/>
                      </a:cubicBezTo>
                      <a:cubicBezTo>
                        <a:pt x="1956" y="1373"/>
                        <a:pt x="1951" y="1378"/>
                        <a:pt x="1944" y="1383"/>
                      </a:cubicBezTo>
                      <a:cubicBezTo>
                        <a:pt x="1923" y="1394"/>
                        <a:pt x="1905" y="1385"/>
                        <a:pt x="1894" y="1368"/>
                      </a:cubicBezTo>
                      <a:cubicBezTo>
                        <a:pt x="1884" y="1354"/>
                        <a:pt x="1881" y="1336"/>
                        <a:pt x="1888" y="1320"/>
                      </a:cubicBezTo>
                      <a:cubicBezTo>
                        <a:pt x="1895" y="1307"/>
                        <a:pt x="1907" y="1301"/>
                        <a:pt x="1922" y="1304"/>
                      </a:cubicBezTo>
                      <a:cubicBezTo>
                        <a:pt x="1928" y="1305"/>
                        <a:pt x="1933" y="1307"/>
                        <a:pt x="1938" y="1312"/>
                      </a:cubicBezTo>
                      <a:cubicBezTo>
                        <a:pt x="1942" y="1316"/>
                        <a:pt x="1944" y="1320"/>
                        <a:pt x="1945" y="1325"/>
                      </a:cubicBezTo>
                      <a:cubicBezTo>
                        <a:pt x="1945" y="1332"/>
                        <a:pt x="1943" y="1338"/>
                        <a:pt x="1938" y="1342"/>
                      </a:cubicBezTo>
                      <a:cubicBezTo>
                        <a:pt x="1934" y="1345"/>
                        <a:pt x="1931" y="1346"/>
                        <a:pt x="1927" y="1345"/>
                      </a:cubicBezTo>
                      <a:cubicBezTo>
                        <a:pt x="1922" y="1344"/>
                        <a:pt x="1919" y="1341"/>
                        <a:pt x="1916" y="1337"/>
                      </a:cubicBezTo>
                      <a:cubicBezTo>
                        <a:pt x="1914" y="1332"/>
                        <a:pt x="1914" y="1327"/>
                        <a:pt x="1918" y="1323"/>
                      </a:cubicBezTo>
                      <a:cubicBezTo>
                        <a:pt x="1921" y="1319"/>
                        <a:pt x="1927" y="1318"/>
                        <a:pt x="1932" y="1321"/>
                      </a:cubicBezTo>
                      <a:cubicBezTo>
                        <a:pt x="1937" y="1324"/>
                        <a:pt x="1939" y="1331"/>
                        <a:pt x="1936" y="1336"/>
                      </a:cubicBezTo>
                      <a:cubicBezTo>
                        <a:pt x="1933" y="1341"/>
                        <a:pt x="1926" y="1343"/>
                        <a:pt x="1921" y="1340"/>
                      </a:cubicBezTo>
                      <a:cubicBezTo>
                        <a:pt x="1919" y="1339"/>
                        <a:pt x="1917" y="1338"/>
                        <a:pt x="1916" y="1336"/>
                      </a:cubicBezTo>
                      <a:cubicBezTo>
                        <a:pt x="1916" y="1336"/>
                        <a:pt x="1917" y="1337"/>
                        <a:pt x="1917" y="1337"/>
                      </a:cubicBezTo>
                      <a:cubicBezTo>
                        <a:pt x="1919" y="1341"/>
                        <a:pt x="1922" y="1344"/>
                        <a:pt x="1927" y="1345"/>
                      </a:cubicBezTo>
                      <a:cubicBezTo>
                        <a:pt x="1931" y="1345"/>
                        <a:pt x="1934" y="1344"/>
                        <a:pt x="1937" y="1342"/>
                      </a:cubicBezTo>
                      <a:cubicBezTo>
                        <a:pt x="1942" y="1338"/>
                        <a:pt x="1944" y="1332"/>
                        <a:pt x="1944" y="1326"/>
                      </a:cubicBezTo>
                      <a:cubicBezTo>
                        <a:pt x="1943" y="1320"/>
                        <a:pt x="1941" y="1316"/>
                        <a:pt x="1937" y="1313"/>
                      </a:cubicBezTo>
                      <a:cubicBezTo>
                        <a:pt x="1932" y="1309"/>
                        <a:pt x="1928" y="1306"/>
                        <a:pt x="1921" y="1305"/>
                      </a:cubicBezTo>
                      <a:cubicBezTo>
                        <a:pt x="1908" y="1303"/>
                        <a:pt x="1896" y="1309"/>
                        <a:pt x="1890" y="1322"/>
                      </a:cubicBezTo>
                      <a:cubicBezTo>
                        <a:pt x="1883" y="1337"/>
                        <a:pt x="1888" y="1355"/>
                        <a:pt x="1897" y="1368"/>
                      </a:cubicBezTo>
                      <a:cubicBezTo>
                        <a:pt x="1908" y="1381"/>
                        <a:pt x="1924" y="1389"/>
                        <a:pt x="1941" y="1379"/>
                      </a:cubicBezTo>
                      <a:cubicBezTo>
                        <a:pt x="1948" y="1375"/>
                        <a:pt x="1952" y="1370"/>
                        <a:pt x="1957" y="1363"/>
                      </a:cubicBezTo>
                      <a:cubicBezTo>
                        <a:pt x="1960" y="1359"/>
                        <a:pt x="1962" y="1355"/>
                        <a:pt x="1964" y="1351"/>
                      </a:cubicBezTo>
                      <a:cubicBezTo>
                        <a:pt x="1972" y="1335"/>
                        <a:pt x="1975" y="1319"/>
                        <a:pt x="1986" y="1305"/>
                      </a:cubicBezTo>
                      <a:cubicBezTo>
                        <a:pt x="1997" y="1292"/>
                        <a:pt x="2012" y="1283"/>
                        <a:pt x="2032" y="1282"/>
                      </a:cubicBezTo>
                      <a:cubicBezTo>
                        <a:pt x="2041" y="1281"/>
                        <a:pt x="2049" y="1282"/>
                        <a:pt x="2058" y="1285"/>
                      </a:cubicBezTo>
                      <a:cubicBezTo>
                        <a:pt x="2062" y="1286"/>
                        <a:pt x="2065" y="1287"/>
                        <a:pt x="2068" y="1289"/>
                      </a:cubicBezTo>
                      <a:cubicBezTo>
                        <a:pt x="2067" y="1287"/>
                        <a:pt x="2066" y="1284"/>
                        <a:pt x="2065" y="1281"/>
                      </a:cubicBezTo>
                      <a:cubicBezTo>
                        <a:pt x="2063" y="1270"/>
                        <a:pt x="2067" y="1259"/>
                        <a:pt x="2076" y="1252"/>
                      </a:cubicBezTo>
                      <a:cubicBezTo>
                        <a:pt x="2085" y="1246"/>
                        <a:pt x="2096" y="1245"/>
                        <a:pt x="2106" y="1250"/>
                      </a:cubicBezTo>
                      <a:cubicBezTo>
                        <a:pt x="2114" y="1255"/>
                        <a:pt x="2118" y="1264"/>
                        <a:pt x="2116" y="1272"/>
                      </a:cubicBezTo>
                      <a:cubicBezTo>
                        <a:pt x="2115" y="1277"/>
                        <a:pt x="2112" y="1282"/>
                        <a:pt x="2107" y="1284"/>
                      </a:cubicBezTo>
                      <a:cubicBezTo>
                        <a:pt x="2105" y="1285"/>
                        <a:pt x="2102" y="1286"/>
                        <a:pt x="2099" y="1286"/>
                      </a:cubicBezTo>
                      <a:cubicBezTo>
                        <a:pt x="2093" y="1285"/>
                        <a:pt x="2089" y="1281"/>
                        <a:pt x="2089" y="1276"/>
                      </a:cubicBezTo>
                      <a:cubicBezTo>
                        <a:pt x="2088" y="1270"/>
                        <a:pt x="2092" y="1265"/>
                        <a:pt x="2098" y="1264"/>
                      </a:cubicBezTo>
                      <a:cubicBezTo>
                        <a:pt x="2104" y="1264"/>
                        <a:pt x="2109" y="1268"/>
                        <a:pt x="2110" y="1274"/>
                      </a:cubicBezTo>
                      <a:cubicBezTo>
                        <a:pt x="2110" y="1279"/>
                        <a:pt x="2107" y="1284"/>
                        <a:pt x="2103" y="1285"/>
                      </a:cubicBezTo>
                      <a:cubicBezTo>
                        <a:pt x="2109" y="1284"/>
                        <a:pt x="2114" y="1278"/>
                        <a:pt x="2115" y="1271"/>
                      </a:cubicBezTo>
                      <a:cubicBezTo>
                        <a:pt x="2117" y="1264"/>
                        <a:pt x="2113" y="1256"/>
                        <a:pt x="2105" y="1251"/>
                      </a:cubicBezTo>
                      <a:cubicBezTo>
                        <a:pt x="2096" y="1246"/>
                        <a:pt x="2085" y="1248"/>
                        <a:pt x="2078" y="1253"/>
                      </a:cubicBezTo>
                      <a:cubicBezTo>
                        <a:pt x="2072" y="1257"/>
                        <a:pt x="2069" y="1262"/>
                        <a:pt x="2067" y="1268"/>
                      </a:cubicBezTo>
                      <a:cubicBezTo>
                        <a:pt x="2062" y="1287"/>
                        <a:pt x="2083" y="1296"/>
                        <a:pt x="2095" y="1315"/>
                      </a:cubicBezTo>
                      <a:cubicBezTo>
                        <a:pt x="2106" y="1334"/>
                        <a:pt x="2111" y="1358"/>
                        <a:pt x="2108" y="1380"/>
                      </a:cubicBezTo>
                      <a:cubicBezTo>
                        <a:pt x="2108" y="1350"/>
                        <a:pt x="2101" y="1321"/>
                        <a:pt x="2079" y="1301"/>
                      </a:cubicBezTo>
                      <a:cubicBezTo>
                        <a:pt x="2071" y="1295"/>
                        <a:pt x="2065" y="1292"/>
                        <a:pt x="2056" y="1289"/>
                      </a:cubicBezTo>
                      <a:cubicBezTo>
                        <a:pt x="2048" y="1286"/>
                        <a:pt x="2041" y="1286"/>
                        <a:pt x="2032" y="1286"/>
                      </a:cubicBezTo>
                      <a:cubicBezTo>
                        <a:pt x="2005" y="1289"/>
                        <a:pt x="1987" y="1305"/>
                        <a:pt x="1979" y="1328"/>
                      </a:cubicBezTo>
                      <a:cubicBezTo>
                        <a:pt x="1973" y="1346"/>
                        <a:pt x="1972" y="1364"/>
                        <a:pt x="1987" y="1378"/>
                      </a:cubicBezTo>
                      <a:close/>
                      <a:moveTo>
                        <a:pt x="1823" y="1505"/>
                      </a:moveTo>
                      <a:cubicBezTo>
                        <a:pt x="1823" y="1502"/>
                        <a:pt x="1825" y="1500"/>
                        <a:pt x="1828" y="1499"/>
                      </a:cubicBezTo>
                      <a:cubicBezTo>
                        <a:pt x="1831" y="1499"/>
                        <a:pt x="1833" y="1501"/>
                        <a:pt x="1833" y="1504"/>
                      </a:cubicBezTo>
                      <a:cubicBezTo>
                        <a:pt x="1834" y="1507"/>
                        <a:pt x="1831" y="1509"/>
                        <a:pt x="1829" y="1510"/>
                      </a:cubicBezTo>
                      <a:cubicBezTo>
                        <a:pt x="1826" y="1510"/>
                        <a:pt x="1823" y="1508"/>
                        <a:pt x="1823" y="1505"/>
                      </a:cubicBezTo>
                      <a:close/>
                      <a:moveTo>
                        <a:pt x="1955" y="1467"/>
                      </a:moveTo>
                      <a:cubicBezTo>
                        <a:pt x="1960" y="1469"/>
                        <a:pt x="1966" y="1469"/>
                        <a:pt x="1969" y="1465"/>
                      </a:cubicBezTo>
                      <a:cubicBezTo>
                        <a:pt x="1971" y="1462"/>
                        <a:pt x="1971" y="1459"/>
                        <a:pt x="1970" y="1456"/>
                      </a:cubicBezTo>
                      <a:cubicBezTo>
                        <a:pt x="1968" y="1453"/>
                        <a:pt x="1964" y="1452"/>
                        <a:pt x="1961" y="1455"/>
                      </a:cubicBezTo>
                      <a:cubicBezTo>
                        <a:pt x="1959" y="1456"/>
                        <a:pt x="1959" y="1459"/>
                        <a:pt x="1960" y="1462"/>
                      </a:cubicBezTo>
                      <a:cubicBezTo>
                        <a:pt x="1955" y="1459"/>
                        <a:pt x="1957" y="1450"/>
                        <a:pt x="1965" y="1450"/>
                      </a:cubicBezTo>
                      <a:cubicBezTo>
                        <a:pt x="1969" y="1450"/>
                        <a:pt x="1973" y="1453"/>
                        <a:pt x="1974" y="1457"/>
                      </a:cubicBezTo>
                      <a:cubicBezTo>
                        <a:pt x="1976" y="1465"/>
                        <a:pt x="1970" y="1471"/>
                        <a:pt x="1964" y="1472"/>
                      </a:cubicBezTo>
                      <a:cubicBezTo>
                        <a:pt x="1957" y="1473"/>
                        <a:pt x="1951" y="1469"/>
                        <a:pt x="1948" y="1464"/>
                      </a:cubicBezTo>
                      <a:cubicBezTo>
                        <a:pt x="1956" y="1480"/>
                        <a:pt x="1984" y="1493"/>
                        <a:pt x="1998" y="1494"/>
                      </a:cubicBezTo>
                      <a:cubicBezTo>
                        <a:pt x="1997" y="1495"/>
                        <a:pt x="1996" y="1496"/>
                        <a:pt x="1996" y="1497"/>
                      </a:cubicBezTo>
                      <a:cubicBezTo>
                        <a:pt x="1974" y="1495"/>
                        <a:pt x="1949" y="1479"/>
                        <a:pt x="1944" y="1462"/>
                      </a:cubicBezTo>
                      <a:cubicBezTo>
                        <a:pt x="1937" y="1487"/>
                        <a:pt x="1928" y="1502"/>
                        <a:pt x="1927" y="1519"/>
                      </a:cubicBezTo>
                      <a:cubicBezTo>
                        <a:pt x="1927" y="1527"/>
                        <a:pt x="1928" y="1536"/>
                        <a:pt x="1933" y="1542"/>
                      </a:cubicBezTo>
                      <a:cubicBezTo>
                        <a:pt x="1932" y="1543"/>
                        <a:pt x="1932" y="1546"/>
                        <a:pt x="1933" y="1548"/>
                      </a:cubicBezTo>
                      <a:cubicBezTo>
                        <a:pt x="1924" y="1542"/>
                        <a:pt x="1921" y="1529"/>
                        <a:pt x="1924" y="1516"/>
                      </a:cubicBezTo>
                      <a:cubicBezTo>
                        <a:pt x="1924" y="1515"/>
                        <a:pt x="1924" y="1515"/>
                        <a:pt x="1924" y="1514"/>
                      </a:cubicBezTo>
                      <a:cubicBezTo>
                        <a:pt x="1916" y="1527"/>
                        <a:pt x="1914" y="1547"/>
                        <a:pt x="1918" y="1564"/>
                      </a:cubicBezTo>
                      <a:cubicBezTo>
                        <a:pt x="1920" y="1571"/>
                        <a:pt x="1923" y="1579"/>
                        <a:pt x="1929" y="1583"/>
                      </a:cubicBezTo>
                      <a:cubicBezTo>
                        <a:pt x="1933" y="1585"/>
                        <a:pt x="1940" y="1586"/>
                        <a:pt x="1942" y="1582"/>
                      </a:cubicBezTo>
                      <a:cubicBezTo>
                        <a:pt x="1943" y="1580"/>
                        <a:pt x="1943" y="1579"/>
                        <a:pt x="1942" y="1577"/>
                      </a:cubicBezTo>
                      <a:cubicBezTo>
                        <a:pt x="1941" y="1576"/>
                        <a:pt x="1939" y="1576"/>
                        <a:pt x="1938" y="1577"/>
                      </a:cubicBezTo>
                      <a:cubicBezTo>
                        <a:pt x="1937" y="1577"/>
                        <a:pt x="1937" y="1578"/>
                        <a:pt x="1936" y="1579"/>
                      </a:cubicBezTo>
                      <a:cubicBezTo>
                        <a:pt x="1936" y="1581"/>
                        <a:pt x="1938" y="1582"/>
                        <a:pt x="1939" y="1581"/>
                      </a:cubicBezTo>
                      <a:cubicBezTo>
                        <a:pt x="1940" y="1581"/>
                        <a:pt x="1940" y="1580"/>
                        <a:pt x="1940" y="1580"/>
                      </a:cubicBezTo>
                      <a:cubicBezTo>
                        <a:pt x="1941" y="1581"/>
                        <a:pt x="1941" y="1582"/>
                        <a:pt x="1940" y="1582"/>
                      </a:cubicBezTo>
                      <a:cubicBezTo>
                        <a:pt x="1938" y="1583"/>
                        <a:pt x="1937" y="1583"/>
                        <a:pt x="1935" y="1582"/>
                      </a:cubicBezTo>
                      <a:cubicBezTo>
                        <a:pt x="1933" y="1580"/>
                        <a:pt x="1933" y="1577"/>
                        <a:pt x="1935" y="1575"/>
                      </a:cubicBezTo>
                      <a:cubicBezTo>
                        <a:pt x="1936" y="1573"/>
                        <a:pt x="1938" y="1572"/>
                        <a:pt x="1940" y="1573"/>
                      </a:cubicBezTo>
                      <a:cubicBezTo>
                        <a:pt x="1942" y="1573"/>
                        <a:pt x="1944" y="1574"/>
                        <a:pt x="1945" y="1575"/>
                      </a:cubicBezTo>
                      <a:cubicBezTo>
                        <a:pt x="1947" y="1578"/>
                        <a:pt x="1947" y="1580"/>
                        <a:pt x="1945" y="1583"/>
                      </a:cubicBezTo>
                      <a:cubicBezTo>
                        <a:pt x="1942" y="1587"/>
                        <a:pt x="1937" y="1587"/>
                        <a:pt x="1932" y="1586"/>
                      </a:cubicBezTo>
                      <a:cubicBezTo>
                        <a:pt x="1930" y="1585"/>
                        <a:pt x="1928" y="1584"/>
                        <a:pt x="1926" y="1582"/>
                      </a:cubicBezTo>
                      <a:cubicBezTo>
                        <a:pt x="1932" y="1591"/>
                        <a:pt x="1941" y="1594"/>
                        <a:pt x="1951" y="1593"/>
                      </a:cubicBezTo>
                      <a:cubicBezTo>
                        <a:pt x="1957" y="1593"/>
                        <a:pt x="1962" y="1590"/>
                        <a:pt x="1966" y="1586"/>
                      </a:cubicBezTo>
                      <a:cubicBezTo>
                        <a:pt x="1966" y="1586"/>
                        <a:pt x="1966" y="1586"/>
                        <a:pt x="1966" y="1586"/>
                      </a:cubicBezTo>
                      <a:cubicBezTo>
                        <a:pt x="1962" y="1589"/>
                        <a:pt x="1955" y="1589"/>
                        <a:pt x="1953" y="1581"/>
                      </a:cubicBezTo>
                      <a:cubicBezTo>
                        <a:pt x="1952" y="1575"/>
                        <a:pt x="1958" y="1565"/>
                        <a:pt x="1946" y="1557"/>
                      </a:cubicBezTo>
                      <a:cubicBezTo>
                        <a:pt x="1953" y="1558"/>
                        <a:pt x="1960" y="1560"/>
                        <a:pt x="1964" y="1564"/>
                      </a:cubicBezTo>
                      <a:cubicBezTo>
                        <a:pt x="1969" y="1569"/>
                        <a:pt x="1971" y="1576"/>
                        <a:pt x="1969" y="1582"/>
                      </a:cubicBezTo>
                      <a:cubicBezTo>
                        <a:pt x="1966" y="1590"/>
                        <a:pt x="1958" y="1594"/>
                        <a:pt x="1950" y="1595"/>
                      </a:cubicBezTo>
                      <a:cubicBezTo>
                        <a:pt x="1939" y="1596"/>
                        <a:pt x="1929" y="1590"/>
                        <a:pt x="1923" y="1580"/>
                      </a:cubicBezTo>
                      <a:cubicBezTo>
                        <a:pt x="1917" y="1572"/>
                        <a:pt x="1914" y="1556"/>
                        <a:pt x="1914" y="1545"/>
                      </a:cubicBezTo>
                      <a:cubicBezTo>
                        <a:pt x="1914" y="1536"/>
                        <a:pt x="1917" y="1524"/>
                        <a:pt x="1921" y="1516"/>
                      </a:cubicBezTo>
                      <a:cubicBezTo>
                        <a:pt x="1917" y="1520"/>
                        <a:pt x="1912" y="1524"/>
                        <a:pt x="1907" y="1527"/>
                      </a:cubicBezTo>
                      <a:cubicBezTo>
                        <a:pt x="1896" y="1534"/>
                        <a:pt x="1886" y="1536"/>
                        <a:pt x="1873" y="1535"/>
                      </a:cubicBezTo>
                      <a:cubicBezTo>
                        <a:pt x="1868" y="1535"/>
                        <a:pt x="1864" y="1534"/>
                        <a:pt x="1860" y="1533"/>
                      </a:cubicBezTo>
                      <a:cubicBezTo>
                        <a:pt x="1861" y="1532"/>
                        <a:pt x="1862" y="1531"/>
                        <a:pt x="1861" y="1530"/>
                      </a:cubicBezTo>
                      <a:cubicBezTo>
                        <a:pt x="1865" y="1531"/>
                        <a:pt x="1869" y="1531"/>
                        <a:pt x="1873" y="1532"/>
                      </a:cubicBezTo>
                      <a:cubicBezTo>
                        <a:pt x="1885" y="1532"/>
                        <a:pt x="1894" y="1530"/>
                        <a:pt x="1905" y="1523"/>
                      </a:cubicBezTo>
                      <a:cubicBezTo>
                        <a:pt x="1918" y="1514"/>
                        <a:pt x="1926" y="1501"/>
                        <a:pt x="1932" y="1487"/>
                      </a:cubicBezTo>
                      <a:cubicBezTo>
                        <a:pt x="1929" y="1490"/>
                        <a:pt x="1926" y="1493"/>
                        <a:pt x="1923" y="1496"/>
                      </a:cubicBezTo>
                      <a:cubicBezTo>
                        <a:pt x="1923" y="1496"/>
                        <a:pt x="1923" y="1496"/>
                        <a:pt x="1923" y="1496"/>
                      </a:cubicBezTo>
                      <a:cubicBezTo>
                        <a:pt x="1916" y="1501"/>
                        <a:pt x="1909" y="1505"/>
                        <a:pt x="1900" y="1505"/>
                      </a:cubicBezTo>
                      <a:cubicBezTo>
                        <a:pt x="1908" y="1502"/>
                        <a:pt x="1914" y="1499"/>
                        <a:pt x="1921" y="1494"/>
                      </a:cubicBezTo>
                      <a:cubicBezTo>
                        <a:pt x="1921" y="1494"/>
                        <a:pt x="1921" y="1494"/>
                        <a:pt x="1921" y="1494"/>
                      </a:cubicBezTo>
                      <a:cubicBezTo>
                        <a:pt x="1935" y="1482"/>
                        <a:pt x="1935" y="1478"/>
                        <a:pt x="1939" y="1461"/>
                      </a:cubicBezTo>
                      <a:cubicBezTo>
                        <a:pt x="1945" y="1434"/>
                        <a:pt x="1949" y="1406"/>
                        <a:pt x="1965" y="1387"/>
                      </a:cubicBezTo>
                      <a:cubicBezTo>
                        <a:pt x="1957" y="1401"/>
                        <a:pt x="1936" y="1456"/>
                        <a:pt x="1955" y="1467"/>
                      </a:cubicBezTo>
                      <a:close/>
                      <a:moveTo>
                        <a:pt x="1911" y="1500"/>
                      </a:moveTo>
                      <a:cubicBezTo>
                        <a:pt x="1906" y="1488"/>
                        <a:pt x="1891" y="1496"/>
                        <a:pt x="1885" y="1497"/>
                      </a:cubicBezTo>
                      <a:cubicBezTo>
                        <a:pt x="1881" y="1499"/>
                        <a:pt x="1878" y="1499"/>
                        <a:pt x="1874" y="1497"/>
                      </a:cubicBezTo>
                      <a:cubicBezTo>
                        <a:pt x="1877" y="1501"/>
                        <a:pt x="1886" y="1510"/>
                        <a:pt x="1892" y="1512"/>
                      </a:cubicBezTo>
                      <a:cubicBezTo>
                        <a:pt x="1899" y="1515"/>
                        <a:pt x="1908" y="1513"/>
                        <a:pt x="1911" y="1503"/>
                      </a:cubicBezTo>
                      <a:cubicBezTo>
                        <a:pt x="1907" y="1506"/>
                        <a:pt x="1900" y="1507"/>
                        <a:pt x="1896" y="1504"/>
                      </a:cubicBezTo>
                      <a:cubicBezTo>
                        <a:pt x="1899" y="1504"/>
                        <a:pt x="1906" y="1503"/>
                        <a:pt x="1911" y="1500"/>
                      </a:cubicBezTo>
                      <a:close/>
                      <a:moveTo>
                        <a:pt x="1972" y="1543"/>
                      </a:moveTo>
                      <a:cubicBezTo>
                        <a:pt x="1971" y="1546"/>
                        <a:pt x="1973" y="1550"/>
                        <a:pt x="1976" y="1550"/>
                      </a:cubicBezTo>
                      <a:cubicBezTo>
                        <a:pt x="1979" y="1551"/>
                        <a:pt x="1982" y="1549"/>
                        <a:pt x="1983" y="1546"/>
                      </a:cubicBezTo>
                      <a:cubicBezTo>
                        <a:pt x="1984" y="1543"/>
                        <a:pt x="1982" y="1540"/>
                        <a:pt x="1979" y="1539"/>
                      </a:cubicBezTo>
                      <a:cubicBezTo>
                        <a:pt x="1976" y="1538"/>
                        <a:pt x="1973" y="1540"/>
                        <a:pt x="1972" y="1543"/>
                      </a:cubicBezTo>
                      <a:close/>
                      <a:moveTo>
                        <a:pt x="1955" y="1545"/>
                      </a:moveTo>
                      <a:cubicBezTo>
                        <a:pt x="1954" y="1549"/>
                        <a:pt x="1956" y="1553"/>
                        <a:pt x="1960" y="1554"/>
                      </a:cubicBezTo>
                      <a:cubicBezTo>
                        <a:pt x="1964" y="1555"/>
                        <a:pt x="1968" y="1552"/>
                        <a:pt x="1969" y="1548"/>
                      </a:cubicBezTo>
                      <a:cubicBezTo>
                        <a:pt x="1970" y="1545"/>
                        <a:pt x="1967" y="1541"/>
                        <a:pt x="1963" y="1540"/>
                      </a:cubicBezTo>
                      <a:cubicBezTo>
                        <a:pt x="1960" y="1539"/>
                        <a:pt x="1956" y="1541"/>
                        <a:pt x="1955" y="1545"/>
                      </a:cubicBezTo>
                      <a:close/>
                      <a:moveTo>
                        <a:pt x="1933" y="1543"/>
                      </a:moveTo>
                      <a:cubicBezTo>
                        <a:pt x="1932" y="1548"/>
                        <a:pt x="1935" y="1553"/>
                        <a:pt x="1940" y="1554"/>
                      </a:cubicBezTo>
                      <a:cubicBezTo>
                        <a:pt x="1945" y="1556"/>
                        <a:pt x="1950" y="1553"/>
                        <a:pt x="1952" y="1547"/>
                      </a:cubicBezTo>
                      <a:cubicBezTo>
                        <a:pt x="1953" y="1542"/>
                        <a:pt x="1950" y="1537"/>
                        <a:pt x="1945" y="1536"/>
                      </a:cubicBezTo>
                      <a:cubicBezTo>
                        <a:pt x="1940" y="1535"/>
                        <a:pt x="1935" y="1538"/>
                        <a:pt x="1933" y="1543"/>
                      </a:cubicBezTo>
                      <a:close/>
                      <a:moveTo>
                        <a:pt x="1839" y="1529"/>
                      </a:moveTo>
                      <a:cubicBezTo>
                        <a:pt x="1839" y="1523"/>
                        <a:pt x="1843" y="1518"/>
                        <a:pt x="1849" y="1518"/>
                      </a:cubicBezTo>
                      <a:cubicBezTo>
                        <a:pt x="1854" y="1517"/>
                        <a:pt x="1859" y="1521"/>
                        <a:pt x="1860" y="1527"/>
                      </a:cubicBezTo>
                      <a:cubicBezTo>
                        <a:pt x="1860" y="1533"/>
                        <a:pt x="1856" y="1537"/>
                        <a:pt x="1850" y="1538"/>
                      </a:cubicBezTo>
                      <a:cubicBezTo>
                        <a:pt x="1845" y="1538"/>
                        <a:pt x="1840" y="1534"/>
                        <a:pt x="1839" y="1529"/>
                      </a:cubicBezTo>
                      <a:close/>
                      <a:moveTo>
                        <a:pt x="1827" y="1517"/>
                      </a:moveTo>
                      <a:cubicBezTo>
                        <a:pt x="1827" y="1513"/>
                        <a:pt x="1830" y="1510"/>
                        <a:pt x="1833" y="1510"/>
                      </a:cubicBezTo>
                      <a:cubicBezTo>
                        <a:pt x="1837" y="1510"/>
                        <a:pt x="1840" y="1512"/>
                        <a:pt x="1841" y="1516"/>
                      </a:cubicBezTo>
                      <a:cubicBezTo>
                        <a:pt x="1841" y="1520"/>
                        <a:pt x="1838" y="1523"/>
                        <a:pt x="1834" y="1523"/>
                      </a:cubicBezTo>
                      <a:cubicBezTo>
                        <a:pt x="1831" y="1524"/>
                        <a:pt x="1828" y="1521"/>
                        <a:pt x="1827" y="1517"/>
                      </a:cubicBezTo>
                      <a:close/>
                      <a:moveTo>
                        <a:pt x="1875" y="1349"/>
                      </a:moveTo>
                      <a:cubicBezTo>
                        <a:pt x="1881" y="1335"/>
                        <a:pt x="1884" y="1320"/>
                        <a:pt x="1880" y="1307"/>
                      </a:cubicBezTo>
                      <a:cubicBezTo>
                        <a:pt x="1876" y="1294"/>
                        <a:pt x="1865" y="1283"/>
                        <a:pt x="1852" y="1281"/>
                      </a:cubicBezTo>
                      <a:cubicBezTo>
                        <a:pt x="1844" y="1280"/>
                        <a:pt x="1835" y="1282"/>
                        <a:pt x="1829" y="1285"/>
                      </a:cubicBezTo>
                      <a:cubicBezTo>
                        <a:pt x="1821" y="1290"/>
                        <a:pt x="1816" y="1295"/>
                        <a:pt x="1811" y="1302"/>
                      </a:cubicBezTo>
                      <a:cubicBezTo>
                        <a:pt x="1806" y="1310"/>
                        <a:pt x="1804" y="1316"/>
                        <a:pt x="1802" y="1325"/>
                      </a:cubicBezTo>
                      <a:cubicBezTo>
                        <a:pt x="1802" y="1329"/>
                        <a:pt x="1802" y="1332"/>
                        <a:pt x="1802" y="1336"/>
                      </a:cubicBezTo>
                      <a:cubicBezTo>
                        <a:pt x="1802" y="1346"/>
                        <a:pt x="1804" y="1355"/>
                        <a:pt x="1808" y="1364"/>
                      </a:cubicBezTo>
                      <a:cubicBezTo>
                        <a:pt x="1814" y="1378"/>
                        <a:pt x="1821" y="1387"/>
                        <a:pt x="1833" y="1396"/>
                      </a:cubicBezTo>
                      <a:cubicBezTo>
                        <a:pt x="1834" y="1396"/>
                        <a:pt x="1835" y="1397"/>
                        <a:pt x="1835" y="1397"/>
                      </a:cubicBezTo>
                      <a:cubicBezTo>
                        <a:pt x="1825" y="1397"/>
                        <a:pt x="1814" y="1400"/>
                        <a:pt x="1805" y="1405"/>
                      </a:cubicBezTo>
                      <a:cubicBezTo>
                        <a:pt x="1795" y="1412"/>
                        <a:pt x="1786" y="1421"/>
                        <a:pt x="1783" y="1434"/>
                      </a:cubicBezTo>
                      <a:cubicBezTo>
                        <a:pt x="1782" y="1439"/>
                        <a:pt x="1782" y="1444"/>
                        <a:pt x="1784" y="1450"/>
                      </a:cubicBezTo>
                      <a:cubicBezTo>
                        <a:pt x="1783" y="1444"/>
                        <a:pt x="1784" y="1439"/>
                        <a:pt x="1785" y="1434"/>
                      </a:cubicBezTo>
                      <a:cubicBezTo>
                        <a:pt x="1788" y="1423"/>
                        <a:pt x="1797" y="1414"/>
                        <a:pt x="1807" y="1408"/>
                      </a:cubicBezTo>
                      <a:cubicBezTo>
                        <a:pt x="1815" y="1404"/>
                        <a:pt x="1822" y="1403"/>
                        <a:pt x="1830" y="1402"/>
                      </a:cubicBezTo>
                      <a:cubicBezTo>
                        <a:pt x="1845" y="1402"/>
                        <a:pt x="1856" y="1406"/>
                        <a:pt x="1871" y="1407"/>
                      </a:cubicBezTo>
                      <a:cubicBezTo>
                        <a:pt x="1872" y="1407"/>
                        <a:pt x="1872" y="1407"/>
                        <a:pt x="1872" y="1407"/>
                      </a:cubicBezTo>
                      <a:cubicBezTo>
                        <a:pt x="1880" y="1408"/>
                        <a:pt x="1887" y="1407"/>
                        <a:pt x="1895" y="1405"/>
                      </a:cubicBezTo>
                      <a:cubicBezTo>
                        <a:pt x="1898" y="1405"/>
                        <a:pt x="1916" y="1400"/>
                        <a:pt x="1916" y="1397"/>
                      </a:cubicBezTo>
                      <a:cubicBezTo>
                        <a:pt x="1915" y="1396"/>
                        <a:pt x="1903" y="1399"/>
                        <a:pt x="1901" y="1400"/>
                      </a:cubicBezTo>
                      <a:cubicBezTo>
                        <a:pt x="1891" y="1401"/>
                        <a:pt x="1882" y="1403"/>
                        <a:pt x="1872" y="1402"/>
                      </a:cubicBezTo>
                      <a:cubicBezTo>
                        <a:pt x="1872" y="1402"/>
                        <a:pt x="1871" y="1402"/>
                        <a:pt x="1871" y="1402"/>
                      </a:cubicBezTo>
                      <a:cubicBezTo>
                        <a:pt x="1857" y="1402"/>
                        <a:pt x="1847" y="1400"/>
                        <a:pt x="1835" y="1392"/>
                      </a:cubicBezTo>
                      <a:cubicBezTo>
                        <a:pt x="1822" y="1383"/>
                        <a:pt x="1811" y="1369"/>
                        <a:pt x="1810" y="1353"/>
                      </a:cubicBezTo>
                      <a:cubicBezTo>
                        <a:pt x="1809" y="1344"/>
                        <a:pt x="1815" y="1331"/>
                        <a:pt x="1825" y="1330"/>
                      </a:cubicBezTo>
                      <a:cubicBezTo>
                        <a:pt x="1829" y="1330"/>
                        <a:pt x="1832" y="1332"/>
                        <a:pt x="1833" y="1335"/>
                      </a:cubicBezTo>
                      <a:cubicBezTo>
                        <a:pt x="1834" y="1338"/>
                        <a:pt x="1833" y="1341"/>
                        <a:pt x="1831" y="1343"/>
                      </a:cubicBezTo>
                      <a:cubicBezTo>
                        <a:pt x="1828" y="1345"/>
                        <a:pt x="1826" y="1345"/>
                        <a:pt x="1825" y="1344"/>
                      </a:cubicBezTo>
                      <a:cubicBezTo>
                        <a:pt x="1822" y="1343"/>
                        <a:pt x="1821" y="1339"/>
                        <a:pt x="1823" y="1337"/>
                      </a:cubicBezTo>
                      <a:cubicBezTo>
                        <a:pt x="1824" y="1336"/>
                        <a:pt x="1826" y="1335"/>
                        <a:pt x="1827" y="1336"/>
                      </a:cubicBezTo>
                      <a:cubicBezTo>
                        <a:pt x="1826" y="1334"/>
                        <a:pt x="1824" y="1333"/>
                        <a:pt x="1822" y="1335"/>
                      </a:cubicBezTo>
                      <a:cubicBezTo>
                        <a:pt x="1819" y="1336"/>
                        <a:pt x="1817" y="1340"/>
                        <a:pt x="1818" y="1343"/>
                      </a:cubicBezTo>
                      <a:cubicBezTo>
                        <a:pt x="1820" y="1349"/>
                        <a:pt x="1826" y="1352"/>
                        <a:pt x="1831" y="1351"/>
                      </a:cubicBezTo>
                      <a:cubicBezTo>
                        <a:pt x="1835" y="1350"/>
                        <a:pt x="1839" y="1347"/>
                        <a:pt x="1841" y="1343"/>
                      </a:cubicBezTo>
                      <a:cubicBezTo>
                        <a:pt x="1842" y="1339"/>
                        <a:pt x="1842" y="1335"/>
                        <a:pt x="1840" y="1331"/>
                      </a:cubicBezTo>
                      <a:cubicBezTo>
                        <a:pt x="1838" y="1326"/>
                        <a:pt x="1832" y="1323"/>
                        <a:pt x="1827" y="1324"/>
                      </a:cubicBezTo>
                      <a:cubicBezTo>
                        <a:pt x="1814" y="1325"/>
                        <a:pt x="1807" y="1338"/>
                        <a:pt x="1808" y="1349"/>
                      </a:cubicBezTo>
                      <a:cubicBezTo>
                        <a:pt x="1808" y="1353"/>
                        <a:pt x="1809" y="1357"/>
                        <a:pt x="1810" y="1361"/>
                      </a:cubicBezTo>
                      <a:cubicBezTo>
                        <a:pt x="1805" y="1349"/>
                        <a:pt x="1804" y="1338"/>
                        <a:pt x="1805" y="1325"/>
                      </a:cubicBezTo>
                      <a:cubicBezTo>
                        <a:pt x="1806" y="1317"/>
                        <a:pt x="1808" y="1311"/>
                        <a:pt x="1812" y="1303"/>
                      </a:cubicBezTo>
                      <a:cubicBezTo>
                        <a:pt x="1817" y="1296"/>
                        <a:pt x="1822" y="1291"/>
                        <a:pt x="1829" y="1287"/>
                      </a:cubicBezTo>
                      <a:cubicBezTo>
                        <a:pt x="1833" y="1284"/>
                        <a:pt x="1837" y="1283"/>
                        <a:pt x="1842" y="1282"/>
                      </a:cubicBezTo>
                      <a:cubicBezTo>
                        <a:pt x="1842" y="1282"/>
                        <a:pt x="1842" y="1282"/>
                        <a:pt x="1842" y="1282"/>
                      </a:cubicBezTo>
                      <a:cubicBezTo>
                        <a:pt x="1830" y="1287"/>
                        <a:pt x="1825" y="1300"/>
                        <a:pt x="1838" y="1311"/>
                      </a:cubicBezTo>
                      <a:cubicBezTo>
                        <a:pt x="1848" y="1319"/>
                        <a:pt x="1873" y="1318"/>
                        <a:pt x="1875" y="1349"/>
                      </a:cubicBezTo>
                      <a:close/>
                      <a:moveTo>
                        <a:pt x="1786" y="1434"/>
                      </a:moveTo>
                      <a:cubicBezTo>
                        <a:pt x="1802" y="1436"/>
                        <a:pt x="1796" y="1457"/>
                        <a:pt x="1796" y="1463"/>
                      </a:cubicBezTo>
                      <a:cubicBezTo>
                        <a:pt x="1796" y="1469"/>
                        <a:pt x="1797" y="1473"/>
                        <a:pt x="1800" y="1476"/>
                      </a:cubicBezTo>
                      <a:cubicBezTo>
                        <a:pt x="1794" y="1475"/>
                        <a:pt x="1781" y="1466"/>
                        <a:pt x="1777" y="1460"/>
                      </a:cubicBezTo>
                      <a:cubicBezTo>
                        <a:pt x="1771" y="1452"/>
                        <a:pt x="1771" y="1441"/>
                        <a:pt x="1781" y="1434"/>
                      </a:cubicBezTo>
                      <a:cubicBezTo>
                        <a:pt x="1780" y="1440"/>
                        <a:pt x="1781" y="1448"/>
                        <a:pt x="1785" y="1453"/>
                      </a:cubicBezTo>
                      <a:cubicBezTo>
                        <a:pt x="1784" y="1450"/>
                        <a:pt x="1783" y="1441"/>
                        <a:pt x="1786" y="1434"/>
                      </a:cubicBezTo>
                      <a:close/>
                      <a:moveTo>
                        <a:pt x="2088" y="1392"/>
                      </a:moveTo>
                      <a:cubicBezTo>
                        <a:pt x="2081" y="1412"/>
                        <a:pt x="2071" y="1422"/>
                        <a:pt x="2061" y="1439"/>
                      </a:cubicBezTo>
                      <a:cubicBezTo>
                        <a:pt x="2056" y="1448"/>
                        <a:pt x="2053" y="1456"/>
                        <a:pt x="2055" y="1466"/>
                      </a:cubicBezTo>
                      <a:cubicBezTo>
                        <a:pt x="2057" y="1474"/>
                        <a:pt x="2062" y="1481"/>
                        <a:pt x="2070" y="1483"/>
                      </a:cubicBezTo>
                      <a:cubicBezTo>
                        <a:pt x="2077" y="1485"/>
                        <a:pt x="2085" y="1483"/>
                        <a:pt x="2089" y="1478"/>
                      </a:cubicBezTo>
                      <a:cubicBezTo>
                        <a:pt x="2093" y="1474"/>
                        <a:pt x="2094" y="1470"/>
                        <a:pt x="2093" y="1465"/>
                      </a:cubicBezTo>
                      <a:cubicBezTo>
                        <a:pt x="2092" y="1459"/>
                        <a:pt x="2086" y="1453"/>
                        <a:pt x="2080" y="1455"/>
                      </a:cubicBezTo>
                      <a:cubicBezTo>
                        <a:pt x="2076" y="1456"/>
                        <a:pt x="2073" y="1460"/>
                        <a:pt x="2073" y="1464"/>
                      </a:cubicBezTo>
                      <a:cubicBezTo>
                        <a:pt x="2074" y="1469"/>
                        <a:pt x="2078" y="1472"/>
                        <a:pt x="2083" y="1472"/>
                      </a:cubicBezTo>
                      <a:cubicBezTo>
                        <a:pt x="2087" y="1471"/>
                        <a:pt x="2091" y="1467"/>
                        <a:pt x="2090" y="1463"/>
                      </a:cubicBezTo>
                      <a:cubicBezTo>
                        <a:pt x="2090" y="1462"/>
                        <a:pt x="2090" y="1461"/>
                        <a:pt x="2090" y="1460"/>
                      </a:cubicBezTo>
                      <a:cubicBezTo>
                        <a:pt x="2091" y="1461"/>
                        <a:pt x="2091" y="1463"/>
                        <a:pt x="2092" y="1465"/>
                      </a:cubicBezTo>
                      <a:cubicBezTo>
                        <a:pt x="2092" y="1469"/>
                        <a:pt x="2091" y="1473"/>
                        <a:pt x="2088" y="1476"/>
                      </a:cubicBezTo>
                      <a:cubicBezTo>
                        <a:pt x="2083" y="1480"/>
                        <a:pt x="2077" y="1482"/>
                        <a:pt x="2071" y="1480"/>
                      </a:cubicBezTo>
                      <a:cubicBezTo>
                        <a:pt x="2064" y="1478"/>
                        <a:pt x="2060" y="1472"/>
                        <a:pt x="2058" y="1465"/>
                      </a:cubicBezTo>
                      <a:cubicBezTo>
                        <a:pt x="2057" y="1456"/>
                        <a:pt x="2060" y="1449"/>
                        <a:pt x="2064" y="1441"/>
                      </a:cubicBezTo>
                      <a:cubicBezTo>
                        <a:pt x="2075" y="1424"/>
                        <a:pt x="2085" y="1414"/>
                        <a:pt x="2093" y="1394"/>
                      </a:cubicBezTo>
                      <a:cubicBezTo>
                        <a:pt x="2100" y="1376"/>
                        <a:pt x="2102" y="1356"/>
                        <a:pt x="2095" y="1337"/>
                      </a:cubicBezTo>
                      <a:cubicBezTo>
                        <a:pt x="2089" y="1320"/>
                        <a:pt x="2077" y="1308"/>
                        <a:pt x="2058" y="1305"/>
                      </a:cubicBezTo>
                      <a:cubicBezTo>
                        <a:pt x="2041" y="1304"/>
                        <a:pt x="2024" y="1311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23" y="1323"/>
                        <a:pt x="2033" y="1321"/>
                        <a:pt x="2042" y="1325"/>
                      </a:cubicBezTo>
                      <a:cubicBezTo>
                        <a:pt x="2057" y="1333"/>
                        <a:pt x="2061" y="1348"/>
                        <a:pt x="2055" y="1363"/>
                      </a:cubicBezTo>
                      <a:cubicBezTo>
                        <a:pt x="2044" y="1391"/>
                        <a:pt x="2077" y="1405"/>
                        <a:pt x="2090" y="1375"/>
                      </a:cubicBezTo>
                      <a:cubicBezTo>
                        <a:pt x="2096" y="1360"/>
                        <a:pt x="2090" y="1342"/>
                        <a:pt x="2082" y="1332"/>
                      </a:cubicBezTo>
                      <a:cubicBezTo>
                        <a:pt x="2065" y="1312"/>
                        <a:pt x="2030" y="1305"/>
                        <a:pt x="2016" y="1327"/>
                      </a:cubicBezTo>
                      <a:cubicBezTo>
                        <a:pt x="2025" y="1313"/>
                        <a:pt x="2041" y="1306"/>
                        <a:pt x="2058" y="1308"/>
                      </a:cubicBezTo>
                      <a:cubicBezTo>
                        <a:pt x="2075" y="1311"/>
                        <a:pt x="2086" y="1322"/>
                        <a:pt x="2091" y="1338"/>
                      </a:cubicBezTo>
                      <a:cubicBezTo>
                        <a:pt x="2097" y="1357"/>
                        <a:pt x="2095" y="1375"/>
                        <a:pt x="2088" y="1392"/>
                      </a:cubicBezTo>
                      <a:close/>
                      <a:moveTo>
                        <a:pt x="1925" y="1394"/>
                      </a:moveTo>
                      <a:cubicBezTo>
                        <a:pt x="1891" y="1389"/>
                        <a:pt x="1877" y="1363"/>
                        <a:pt x="1862" y="1356"/>
                      </a:cubicBezTo>
                      <a:cubicBezTo>
                        <a:pt x="1846" y="1347"/>
                        <a:pt x="1836" y="1366"/>
                        <a:pt x="1851" y="1379"/>
                      </a:cubicBezTo>
                      <a:cubicBezTo>
                        <a:pt x="1868" y="1393"/>
                        <a:pt x="1899" y="1398"/>
                        <a:pt x="1925" y="1394"/>
                      </a:cubicBezTo>
                      <a:close/>
                      <a:moveTo>
                        <a:pt x="1967" y="1383"/>
                      </a:moveTo>
                      <a:cubicBezTo>
                        <a:pt x="1964" y="1399"/>
                        <a:pt x="1969" y="1415"/>
                        <a:pt x="1979" y="1426"/>
                      </a:cubicBezTo>
                      <a:cubicBezTo>
                        <a:pt x="1988" y="1436"/>
                        <a:pt x="2002" y="1443"/>
                        <a:pt x="2013" y="1437"/>
                      </a:cubicBezTo>
                      <a:cubicBezTo>
                        <a:pt x="2016" y="1442"/>
                        <a:pt x="2010" y="1450"/>
                        <a:pt x="2002" y="1451"/>
                      </a:cubicBezTo>
                      <a:cubicBezTo>
                        <a:pt x="1994" y="1453"/>
                        <a:pt x="1982" y="1447"/>
                        <a:pt x="1979" y="1435"/>
                      </a:cubicBezTo>
                      <a:cubicBezTo>
                        <a:pt x="1968" y="1439"/>
                        <a:pt x="1954" y="1410"/>
                        <a:pt x="1967" y="1383"/>
                      </a:cubicBezTo>
                      <a:close/>
                      <a:moveTo>
                        <a:pt x="2060" y="1281"/>
                      </a:moveTo>
                      <a:cubicBezTo>
                        <a:pt x="2051" y="1273"/>
                        <a:pt x="2036" y="1267"/>
                        <a:pt x="2026" y="1267"/>
                      </a:cubicBezTo>
                      <a:cubicBezTo>
                        <a:pt x="2013" y="1266"/>
                        <a:pt x="1995" y="1271"/>
                        <a:pt x="1990" y="1284"/>
                      </a:cubicBezTo>
                      <a:cubicBezTo>
                        <a:pt x="1977" y="1279"/>
                        <a:pt x="1965" y="1282"/>
                        <a:pt x="1955" y="1286"/>
                      </a:cubicBezTo>
                      <a:cubicBezTo>
                        <a:pt x="1939" y="1291"/>
                        <a:pt x="1921" y="1295"/>
                        <a:pt x="1913" y="1284"/>
                      </a:cubicBezTo>
                      <a:cubicBezTo>
                        <a:pt x="1916" y="1301"/>
                        <a:pt x="1936" y="1310"/>
                        <a:pt x="1952" y="1310"/>
                      </a:cubicBezTo>
                      <a:cubicBezTo>
                        <a:pt x="1973" y="1310"/>
                        <a:pt x="1984" y="1299"/>
                        <a:pt x="2004" y="1287"/>
                      </a:cubicBezTo>
                      <a:cubicBezTo>
                        <a:pt x="2014" y="1280"/>
                        <a:pt x="2043" y="1275"/>
                        <a:pt x="2060" y="1281"/>
                      </a:cubicBezTo>
                      <a:close/>
                      <a:moveTo>
                        <a:pt x="1973" y="1374"/>
                      </a:moveTo>
                      <a:cubicBezTo>
                        <a:pt x="1968" y="1387"/>
                        <a:pt x="1986" y="1400"/>
                        <a:pt x="2000" y="1403"/>
                      </a:cubicBezTo>
                      <a:cubicBezTo>
                        <a:pt x="2015" y="1407"/>
                        <a:pt x="2034" y="1406"/>
                        <a:pt x="2043" y="1422"/>
                      </a:cubicBezTo>
                      <a:cubicBezTo>
                        <a:pt x="2048" y="1430"/>
                        <a:pt x="2049" y="1440"/>
                        <a:pt x="2043" y="1448"/>
                      </a:cubicBezTo>
                      <a:cubicBezTo>
                        <a:pt x="2040" y="1453"/>
                        <a:pt x="2035" y="1455"/>
                        <a:pt x="2029" y="1452"/>
                      </a:cubicBezTo>
                      <a:cubicBezTo>
                        <a:pt x="2033" y="1452"/>
                        <a:pt x="2039" y="1445"/>
                        <a:pt x="2037" y="1439"/>
                      </a:cubicBezTo>
                      <a:cubicBezTo>
                        <a:pt x="2036" y="1433"/>
                        <a:pt x="2030" y="1429"/>
                        <a:pt x="2023" y="1428"/>
                      </a:cubicBezTo>
                      <a:cubicBezTo>
                        <a:pt x="2009" y="1426"/>
                        <a:pt x="1996" y="1427"/>
                        <a:pt x="1984" y="1420"/>
                      </a:cubicBezTo>
                      <a:cubicBezTo>
                        <a:pt x="1969" y="1412"/>
                        <a:pt x="1961" y="1391"/>
                        <a:pt x="1973" y="1374"/>
                      </a:cubicBezTo>
                      <a:close/>
                      <a:moveTo>
                        <a:pt x="1857" y="1448"/>
                      </a:moveTo>
                      <a:cubicBezTo>
                        <a:pt x="1841" y="1448"/>
                        <a:pt x="1819" y="1461"/>
                        <a:pt x="1812" y="1476"/>
                      </a:cubicBezTo>
                      <a:cubicBezTo>
                        <a:pt x="1805" y="1492"/>
                        <a:pt x="1817" y="1503"/>
                        <a:pt x="1828" y="1487"/>
                      </a:cubicBezTo>
                      <a:cubicBezTo>
                        <a:pt x="1837" y="1476"/>
                        <a:pt x="1843" y="1453"/>
                        <a:pt x="1857" y="1448"/>
                      </a:cubicBezTo>
                      <a:close/>
                      <a:moveTo>
                        <a:pt x="1881" y="1449"/>
                      </a:moveTo>
                      <a:cubicBezTo>
                        <a:pt x="1885" y="1450"/>
                        <a:pt x="1888" y="1449"/>
                        <a:pt x="1890" y="1447"/>
                      </a:cubicBezTo>
                      <a:cubicBezTo>
                        <a:pt x="1893" y="1444"/>
                        <a:pt x="1894" y="1439"/>
                        <a:pt x="1893" y="1434"/>
                      </a:cubicBezTo>
                      <a:cubicBezTo>
                        <a:pt x="1890" y="1429"/>
                        <a:pt x="1885" y="1427"/>
                        <a:pt x="1880" y="1428"/>
                      </a:cubicBezTo>
                      <a:cubicBezTo>
                        <a:pt x="1872" y="1430"/>
                        <a:pt x="1873" y="1437"/>
                        <a:pt x="1870" y="1441"/>
                      </a:cubicBezTo>
                      <a:cubicBezTo>
                        <a:pt x="1867" y="1445"/>
                        <a:pt x="1859" y="1446"/>
                        <a:pt x="1852" y="1443"/>
                      </a:cubicBezTo>
                      <a:cubicBezTo>
                        <a:pt x="1844" y="1440"/>
                        <a:pt x="1839" y="1433"/>
                        <a:pt x="1840" y="1424"/>
                      </a:cubicBezTo>
                      <a:cubicBezTo>
                        <a:pt x="1841" y="1419"/>
                        <a:pt x="1844" y="1414"/>
                        <a:pt x="1850" y="1414"/>
                      </a:cubicBezTo>
                      <a:cubicBezTo>
                        <a:pt x="1846" y="1418"/>
                        <a:pt x="1848" y="1426"/>
                        <a:pt x="1855" y="1426"/>
                      </a:cubicBezTo>
                      <a:cubicBezTo>
                        <a:pt x="1859" y="1427"/>
                        <a:pt x="1866" y="1423"/>
                        <a:pt x="1874" y="1419"/>
                      </a:cubicBezTo>
                      <a:cubicBezTo>
                        <a:pt x="1882" y="1416"/>
                        <a:pt x="1889" y="1414"/>
                        <a:pt x="1896" y="1416"/>
                      </a:cubicBezTo>
                      <a:cubicBezTo>
                        <a:pt x="1911" y="1419"/>
                        <a:pt x="1918" y="1435"/>
                        <a:pt x="1913" y="1448"/>
                      </a:cubicBezTo>
                      <a:cubicBezTo>
                        <a:pt x="1909" y="1455"/>
                        <a:pt x="1903" y="1459"/>
                        <a:pt x="1897" y="1461"/>
                      </a:cubicBezTo>
                      <a:cubicBezTo>
                        <a:pt x="1889" y="1465"/>
                        <a:pt x="1869" y="1467"/>
                        <a:pt x="1864" y="1475"/>
                      </a:cubicBezTo>
                      <a:cubicBezTo>
                        <a:pt x="1860" y="1481"/>
                        <a:pt x="1863" y="1487"/>
                        <a:pt x="1867" y="1488"/>
                      </a:cubicBezTo>
                      <a:cubicBezTo>
                        <a:pt x="1864" y="1493"/>
                        <a:pt x="1855" y="1491"/>
                        <a:pt x="1852" y="1485"/>
                      </a:cubicBezTo>
                      <a:cubicBezTo>
                        <a:pt x="1845" y="1475"/>
                        <a:pt x="1848" y="1458"/>
                        <a:pt x="1862" y="1451"/>
                      </a:cubicBezTo>
                      <a:cubicBezTo>
                        <a:pt x="1867" y="1449"/>
                        <a:pt x="1873" y="1449"/>
                        <a:pt x="1881" y="1449"/>
                      </a:cubicBezTo>
                      <a:close/>
                      <a:moveTo>
                        <a:pt x="1882" y="1447"/>
                      </a:moveTo>
                      <a:cubicBezTo>
                        <a:pt x="1887" y="1447"/>
                        <a:pt x="1892" y="1444"/>
                        <a:pt x="1892" y="1439"/>
                      </a:cubicBezTo>
                      <a:cubicBezTo>
                        <a:pt x="1891" y="1430"/>
                        <a:pt x="1880" y="1428"/>
                        <a:pt x="1876" y="1434"/>
                      </a:cubicBezTo>
                      <a:cubicBezTo>
                        <a:pt x="1872" y="1438"/>
                        <a:pt x="1873" y="1443"/>
                        <a:pt x="1866" y="1446"/>
                      </a:cubicBezTo>
                      <a:cubicBezTo>
                        <a:pt x="1874" y="1444"/>
                        <a:pt x="1876" y="1448"/>
                        <a:pt x="1882" y="1447"/>
                      </a:cubicBezTo>
                      <a:close/>
                      <a:moveTo>
                        <a:pt x="1917" y="1434"/>
                      </a:moveTo>
                      <a:cubicBezTo>
                        <a:pt x="1917" y="1426"/>
                        <a:pt x="1910" y="1418"/>
                        <a:pt x="1904" y="1416"/>
                      </a:cubicBezTo>
                      <a:cubicBezTo>
                        <a:pt x="1906" y="1407"/>
                        <a:pt x="1924" y="1404"/>
                        <a:pt x="1928" y="1416"/>
                      </a:cubicBezTo>
                      <a:cubicBezTo>
                        <a:pt x="1931" y="1424"/>
                        <a:pt x="1925" y="1434"/>
                        <a:pt x="1917" y="1434"/>
                      </a:cubicBezTo>
                      <a:close/>
                      <a:moveTo>
                        <a:pt x="1919" y="1168"/>
                      </a:moveTo>
                      <a:cubicBezTo>
                        <a:pt x="1929" y="1190"/>
                        <a:pt x="1954" y="1187"/>
                        <a:pt x="1966" y="1184"/>
                      </a:cubicBezTo>
                      <a:cubicBezTo>
                        <a:pt x="1980" y="1181"/>
                        <a:pt x="1994" y="1172"/>
                        <a:pt x="2008" y="1180"/>
                      </a:cubicBezTo>
                      <a:cubicBezTo>
                        <a:pt x="2016" y="1184"/>
                        <a:pt x="2021" y="1192"/>
                        <a:pt x="2020" y="1201"/>
                      </a:cubicBezTo>
                      <a:cubicBezTo>
                        <a:pt x="2019" y="1206"/>
                        <a:pt x="2016" y="1210"/>
                        <a:pt x="2011" y="1211"/>
                      </a:cubicBezTo>
                      <a:cubicBezTo>
                        <a:pt x="2014" y="1208"/>
                        <a:pt x="2015" y="1201"/>
                        <a:pt x="2012" y="1196"/>
                      </a:cubicBezTo>
                      <a:cubicBezTo>
                        <a:pt x="2008" y="1192"/>
                        <a:pt x="2001" y="1192"/>
                        <a:pt x="1995" y="1194"/>
                      </a:cubicBezTo>
                      <a:cubicBezTo>
                        <a:pt x="1980" y="1200"/>
                        <a:pt x="1965" y="1204"/>
                        <a:pt x="1951" y="1202"/>
                      </a:cubicBezTo>
                      <a:cubicBezTo>
                        <a:pt x="1936" y="1199"/>
                        <a:pt x="1920" y="1186"/>
                        <a:pt x="1919" y="1168"/>
                      </a:cubicBezTo>
                      <a:close/>
                      <a:moveTo>
                        <a:pt x="2163" y="1130"/>
                      </a:moveTo>
                      <a:cubicBezTo>
                        <a:pt x="2165" y="1129"/>
                        <a:pt x="2168" y="1129"/>
                        <a:pt x="2170" y="1131"/>
                      </a:cubicBezTo>
                      <a:cubicBezTo>
                        <a:pt x="2172" y="1132"/>
                        <a:pt x="2174" y="1135"/>
                        <a:pt x="2173" y="1139"/>
                      </a:cubicBezTo>
                      <a:cubicBezTo>
                        <a:pt x="2172" y="1143"/>
                        <a:pt x="2169" y="1146"/>
                        <a:pt x="2165" y="1146"/>
                      </a:cubicBezTo>
                      <a:cubicBezTo>
                        <a:pt x="2159" y="1146"/>
                        <a:pt x="2159" y="1141"/>
                        <a:pt x="2156" y="1138"/>
                      </a:cubicBezTo>
                      <a:cubicBezTo>
                        <a:pt x="2153" y="1135"/>
                        <a:pt x="2147" y="1136"/>
                        <a:pt x="2143" y="1139"/>
                      </a:cubicBezTo>
                      <a:cubicBezTo>
                        <a:pt x="2137" y="1143"/>
                        <a:pt x="2135" y="1149"/>
                        <a:pt x="2137" y="1155"/>
                      </a:cubicBezTo>
                      <a:cubicBezTo>
                        <a:pt x="2138" y="1159"/>
                        <a:pt x="2141" y="1162"/>
                        <a:pt x="2145" y="1160"/>
                      </a:cubicBezTo>
                      <a:cubicBezTo>
                        <a:pt x="2142" y="1158"/>
                        <a:pt x="2142" y="1152"/>
                        <a:pt x="2147" y="1151"/>
                      </a:cubicBezTo>
                      <a:cubicBezTo>
                        <a:pt x="2150" y="1150"/>
                        <a:pt x="2156" y="1152"/>
                        <a:pt x="2162" y="1153"/>
                      </a:cubicBezTo>
                      <a:cubicBezTo>
                        <a:pt x="2168" y="1154"/>
                        <a:pt x="2174" y="1154"/>
                        <a:pt x="2179" y="1152"/>
                      </a:cubicBezTo>
                      <a:cubicBezTo>
                        <a:pt x="2189" y="1148"/>
                        <a:pt x="2192" y="1135"/>
                        <a:pt x="2186" y="1126"/>
                      </a:cubicBezTo>
                      <a:cubicBezTo>
                        <a:pt x="2182" y="1122"/>
                        <a:pt x="2177" y="1120"/>
                        <a:pt x="2172" y="1119"/>
                      </a:cubicBezTo>
                      <a:cubicBezTo>
                        <a:pt x="2166" y="1118"/>
                        <a:pt x="2151" y="1119"/>
                        <a:pt x="2146" y="1114"/>
                      </a:cubicBezTo>
                      <a:cubicBezTo>
                        <a:pt x="2142" y="1110"/>
                        <a:pt x="2143" y="1105"/>
                        <a:pt x="2146" y="1104"/>
                      </a:cubicBezTo>
                      <a:cubicBezTo>
                        <a:pt x="2143" y="1101"/>
                        <a:pt x="2137" y="1104"/>
                        <a:pt x="2135" y="1108"/>
                      </a:cubicBezTo>
                      <a:cubicBezTo>
                        <a:pt x="2132" y="1117"/>
                        <a:pt x="2137" y="1129"/>
                        <a:pt x="2148" y="1132"/>
                      </a:cubicBezTo>
                      <a:cubicBezTo>
                        <a:pt x="2153" y="1133"/>
                        <a:pt x="2157" y="1132"/>
                        <a:pt x="2163" y="1130"/>
                      </a:cubicBezTo>
                      <a:close/>
                      <a:moveTo>
                        <a:pt x="2284" y="1230"/>
                      </a:moveTo>
                      <a:cubicBezTo>
                        <a:pt x="2267" y="1230"/>
                        <a:pt x="2259" y="1242"/>
                        <a:pt x="2254" y="1245"/>
                      </a:cubicBezTo>
                      <a:cubicBezTo>
                        <a:pt x="2248" y="1249"/>
                        <a:pt x="2244" y="1242"/>
                        <a:pt x="2249" y="1236"/>
                      </a:cubicBezTo>
                      <a:cubicBezTo>
                        <a:pt x="2255" y="1231"/>
                        <a:pt x="2271" y="1225"/>
                        <a:pt x="2284" y="1230"/>
                      </a:cubicBezTo>
                      <a:close/>
                      <a:moveTo>
                        <a:pt x="2221" y="1249"/>
                      </a:moveTo>
                      <a:cubicBezTo>
                        <a:pt x="2221" y="1247"/>
                        <a:pt x="2222" y="1246"/>
                        <a:pt x="2223" y="1246"/>
                      </a:cubicBezTo>
                      <a:cubicBezTo>
                        <a:pt x="2225" y="1245"/>
                        <a:pt x="2227" y="1245"/>
                        <a:pt x="2229" y="1246"/>
                      </a:cubicBezTo>
                      <a:cubicBezTo>
                        <a:pt x="2231" y="1248"/>
                        <a:pt x="2231" y="1250"/>
                        <a:pt x="2230" y="1252"/>
                      </a:cubicBezTo>
                      <a:cubicBezTo>
                        <a:pt x="2228" y="1255"/>
                        <a:pt x="2225" y="1254"/>
                        <a:pt x="2223" y="1255"/>
                      </a:cubicBezTo>
                      <a:cubicBezTo>
                        <a:pt x="2221" y="1256"/>
                        <a:pt x="2219" y="1259"/>
                        <a:pt x="2220" y="1262"/>
                      </a:cubicBezTo>
                      <a:cubicBezTo>
                        <a:pt x="2220" y="1266"/>
                        <a:pt x="2223" y="1269"/>
                        <a:pt x="2227" y="1269"/>
                      </a:cubicBezTo>
                      <a:cubicBezTo>
                        <a:pt x="2229" y="1270"/>
                        <a:pt x="2231" y="1269"/>
                        <a:pt x="2232" y="1266"/>
                      </a:cubicBezTo>
                      <a:cubicBezTo>
                        <a:pt x="2230" y="1267"/>
                        <a:pt x="2227" y="1266"/>
                        <a:pt x="2227" y="1263"/>
                      </a:cubicBezTo>
                      <a:cubicBezTo>
                        <a:pt x="2228" y="1261"/>
                        <a:pt x="2230" y="1259"/>
                        <a:pt x="2233" y="1256"/>
                      </a:cubicBezTo>
                      <a:cubicBezTo>
                        <a:pt x="2235" y="1253"/>
                        <a:pt x="2237" y="1250"/>
                        <a:pt x="2237" y="1247"/>
                      </a:cubicBezTo>
                      <a:cubicBezTo>
                        <a:pt x="2237" y="1241"/>
                        <a:pt x="2232" y="1235"/>
                        <a:pt x="2225" y="1236"/>
                      </a:cubicBezTo>
                      <a:cubicBezTo>
                        <a:pt x="2222" y="1237"/>
                        <a:pt x="2220" y="1239"/>
                        <a:pt x="2218" y="1241"/>
                      </a:cubicBezTo>
                      <a:cubicBezTo>
                        <a:pt x="2216" y="1244"/>
                        <a:pt x="2212" y="1252"/>
                        <a:pt x="2208" y="1253"/>
                      </a:cubicBezTo>
                      <a:cubicBezTo>
                        <a:pt x="2205" y="1254"/>
                        <a:pt x="2203" y="1252"/>
                        <a:pt x="2203" y="1250"/>
                      </a:cubicBezTo>
                      <a:cubicBezTo>
                        <a:pt x="2201" y="1251"/>
                        <a:pt x="2200" y="1255"/>
                        <a:pt x="2202" y="1257"/>
                      </a:cubicBezTo>
                      <a:cubicBezTo>
                        <a:pt x="2205" y="1261"/>
                        <a:pt x="2213" y="1262"/>
                        <a:pt x="2218" y="1257"/>
                      </a:cubicBezTo>
                      <a:cubicBezTo>
                        <a:pt x="2220" y="1255"/>
                        <a:pt x="2220" y="1252"/>
                        <a:pt x="2221" y="1249"/>
                      </a:cubicBezTo>
                      <a:close/>
                      <a:moveTo>
                        <a:pt x="2222" y="1249"/>
                      </a:moveTo>
                      <a:cubicBezTo>
                        <a:pt x="2223" y="1247"/>
                        <a:pt x="2225" y="1245"/>
                        <a:pt x="2227" y="1246"/>
                      </a:cubicBezTo>
                      <a:cubicBezTo>
                        <a:pt x="2230" y="1247"/>
                        <a:pt x="2230" y="1252"/>
                        <a:pt x="2227" y="1253"/>
                      </a:cubicBezTo>
                      <a:cubicBezTo>
                        <a:pt x="2224" y="1254"/>
                        <a:pt x="2223" y="1253"/>
                        <a:pt x="2220" y="1256"/>
                      </a:cubicBezTo>
                      <a:cubicBezTo>
                        <a:pt x="2222" y="1253"/>
                        <a:pt x="2221" y="1251"/>
                        <a:pt x="2222" y="1249"/>
                      </a:cubicBezTo>
                      <a:close/>
                      <a:moveTo>
                        <a:pt x="2232" y="1236"/>
                      </a:moveTo>
                      <a:cubicBezTo>
                        <a:pt x="2235" y="1237"/>
                        <a:pt x="2238" y="1241"/>
                        <a:pt x="2238" y="1244"/>
                      </a:cubicBezTo>
                      <a:cubicBezTo>
                        <a:pt x="2242" y="1244"/>
                        <a:pt x="2245" y="1237"/>
                        <a:pt x="2241" y="1233"/>
                      </a:cubicBezTo>
                      <a:cubicBezTo>
                        <a:pt x="2238" y="1231"/>
                        <a:pt x="2233" y="1232"/>
                        <a:pt x="2232" y="1236"/>
                      </a:cubicBezTo>
                      <a:close/>
                      <a:moveTo>
                        <a:pt x="2241" y="1233"/>
                      </a:moveTo>
                      <a:cubicBezTo>
                        <a:pt x="2242" y="1233"/>
                        <a:pt x="2243" y="1234"/>
                        <a:pt x="2243" y="1235"/>
                      </a:cubicBezTo>
                      <a:cubicBezTo>
                        <a:pt x="2249" y="1229"/>
                        <a:pt x="2257" y="1226"/>
                        <a:pt x="2265" y="1225"/>
                      </a:cubicBezTo>
                      <a:cubicBezTo>
                        <a:pt x="2280" y="1223"/>
                        <a:pt x="2290" y="1233"/>
                        <a:pt x="2312" y="1234"/>
                      </a:cubicBezTo>
                      <a:cubicBezTo>
                        <a:pt x="2322" y="1234"/>
                        <a:pt x="2331" y="1232"/>
                        <a:pt x="2337" y="1229"/>
                      </a:cubicBezTo>
                      <a:cubicBezTo>
                        <a:pt x="2351" y="1223"/>
                        <a:pt x="2364" y="1210"/>
                        <a:pt x="2381" y="1207"/>
                      </a:cubicBezTo>
                      <a:cubicBezTo>
                        <a:pt x="2374" y="1210"/>
                        <a:pt x="2371" y="1219"/>
                        <a:pt x="2380" y="1224"/>
                      </a:cubicBezTo>
                      <a:cubicBezTo>
                        <a:pt x="2386" y="1227"/>
                        <a:pt x="2399" y="1224"/>
                        <a:pt x="2404" y="1241"/>
                      </a:cubicBezTo>
                      <a:cubicBezTo>
                        <a:pt x="2406" y="1232"/>
                        <a:pt x="2406" y="1223"/>
                        <a:pt x="2401" y="1216"/>
                      </a:cubicBezTo>
                      <a:cubicBezTo>
                        <a:pt x="2398" y="1211"/>
                        <a:pt x="2394" y="1208"/>
                        <a:pt x="2389" y="1207"/>
                      </a:cubicBezTo>
                      <a:cubicBezTo>
                        <a:pt x="2366" y="1200"/>
                        <a:pt x="2346" y="1229"/>
                        <a:pt x="2326" y="1229"/>
                      </a:cubicBezTo>
                      <a:cubicBezTo>
                        <a:pt x="2327" y="1229"/>
                        <a:pt x="2328" y="1229"/>
                        <a:pt x="2329" y="1229"/>
                      </a:cubicBezTo>
                      <a:cubicBezTo>
                        <a:pt x="2348" y="1225"/>
                        <a:pt x="2359" y="1204"/>
                        <a:pt x="2353" y="1186"/>
                      </a:cubicBezTo>
                      <a:cubicBezTo>
                        <a:pt x="2350" y="1177"/>
                        <a:pt x="2343" y="1169"/>
                        <a:pt x="2333" y="1165"/>
                      </a:cubicBezTo>
                      <a:cubicBezTo>
                        <a:pt x="2322" y="1162"/>
                        <a:pt x="2310" y="1163"/>
                        <a:pt x="2301" y="1171"/>
                      </a:cubicBezTo>
                      <a:cubicBezTo>
                        <a:pt x="2292" y="1179"/>
                        <a:pt x="2288" y="1190"/>
                        <a:pt x="2293" y="1202"/>
                      </a:cubicBezTo>
                      <a:cubicBezTo>
                        <a:pt x="2296" y="1209"/>
                        <a:pt x="2304" y="1212"/>
                        <a:pt x="2311" y="1212"/>
                      </a:cubicBezTo>
                      <a:cubicBezTo>
                        <a:pt x="2321" y="1211"/>
                        <a:pt x="2327" y="1203"/>
                        <a:pt x="2327" y="1195"/>
                      </a:cubicBezTo>
                      <a:cubicBezTo>
                        <a:pt x="2328" y="1187"/>
                        <a:pt x="2320" y="1179"/>
                        <a:pt x="2310" y="1181"/>
                      </a:cubicBezTo>
                      <a:cubicBezTo>
                        <a:pt x="2322" y="1180"/>
                        <a:pt x="2327" y="1188"/>
                        <a:pt x="2325" y="1196"/>
                      </a:cubicBezTo>
                      <a:cubicBezTo>
                        <a:pt x="2325" y="1203"/>
                        <a:pt x="2320" y="1209"/>
                        <a:pt x="2311" y="1209"/>
                      </a:cubicBezTo>
                      <a:cubicBezTo>
                        <a:pt x="2305" y="1210"/>
                        <a:pt x="2298" y="1206"/>
                        <a:pt x="2296" y="1200"/>
                      </a:cubicBezTo>
                      <a:cubicBezTo>
                        <a:pt x="2291" y="1190"/>
                        <a:pt x="2295" y="1180"/>
                        <a:pt x="2303" y="1174"/>
                      </a:cubicBezTo>
                      <a:cubicBezTo>
                        <a:pt x="2311" y="1167"/>
                        <a:pt x="2322" y="1166"/>
                        <a:pt x="2332" y="1169"/>
                      </a:cubicBezTo>
                      <a:cubicBezTo>
                        <a:pt x="2342" y="1172"/>
                        <a:pt x="2348" y="1180"/>
                        <a:pt x="2351" y="1189"/>
                      </a:cubicBezTo>
                      <a:cubicBezTo>
                        <a:pt x="2355" y="1205"/>
                        <a:pt x="2345" y="1223"/>
                        <a:pt x="2329" y="1227"/>
                      </a:cubicBezTo>
                      <a:cubicBezTo>
                        <a:pt x="2314" y="1230"/>
                        <a:pt x="2304" y="1225"/>
                        <a:pt x="2295" y="1215"/>
                      </a:cubicBezTo>
                      <a:cubicBezTo>
                        <a:pt x="2280" y="1198"/>
                        <a:pt x="2276" y="1172"/>
                        <a:pt x="2284" y="1157"/>
                      </a:cubicBezTo>
                      <a:cubicBezTo>
                        <a:pt x="2288" y="1148"/>
                        <a:pt x="2298" y="1142"/>
                        <a:pt x="2306" y="1148"/>
                      </a:cubicBezTo>
                      <a:cubicBezTo>
                        <a:pt x="2312" y="1152"/>
                        <a:pt x="2312" y="1157"/>
                        <a:pt x="2308" y="1163"/>
                      </a:cubicBezTo>
                      <a:cubicBezTo>
                        <a:pt x="2318" y="1162"/>
                        <a:pt x="2320" y="1145"/>
                        <a:pt x="2311" y="1136"/>
                      </a:cubicBezTo>
                      <a:cubicBezTo>
                        <a:pt x="2301" y="1127"/>
                        <a:pt x="2290" y="1127"/>
                        <a:pt x="2282" y="1130"/>
                      </a:cubicBezTo>
                      <a:cubicBezTo>
                        <a:pt x="2270" y="1136"/>
                        <a:pt x="2261" y="1151"/>
                        <a:pt x="2264" y="1168"/>
                      </a:cubicBezTo>
                      <a:cubicBezTo>
                        <a:pt x="2266" y="1185"/>
                        <a:pt x="2275" y="1202"/>
                        <a:pt x="2289" y="1214"/>
                      </a:cubicBezTo>
                      <a:cubicBezTo>
                        <a:pt x="2287" y="1213"/>
                        <a:pt x="2285" y="1211"/>
                        <a:pt x="2283" y="1210"/>
                      </a:cubicBezTo>
                      <a:cubicBezTo>
                        <a:pt x="2261" y="1189"/>
                        <a:pt x="2252" y="1162"/>
                        <a:pt x="2260" y="1132"/>
                      </a:cubicBezTo>
                      <a:cubicBezTo>
                        <a:pt x="2267" y="1110"/>
                        <a:pt x="2282" y="1096"/>
                        <a:pt x="2304" y="1092"/>
                      </a:cubicBezTo>
                      <a:cubicBezTo>
                        <a:pt x="2318" y="1089"/>
                        <a:pt x="2331" y="1091"/>
                        <a:pt x="2343" y="1096"/>
                      </a:cubicBezTo>
                      <a:cubicBezTo>
                        <a:pt x="2356" y="1101"/>
                        <a:pt x="2368" y="1109"/>
                        <a:pt x="2377" y="1119"/>
                      </a:cubicBezTo>
                      <a:cubicBezTo>
                        <a:pt x="2381" y="1125"/>
                        <a:pt x="2383" y="1129"/>
                        <a:pt x="2386" y="1136"/>
                      </a:cubicBezTo>
                      <a:cubicBezTo>
                        <a:pt x="2389" y="1148"/>
                        <a:pt x="2389" y="1160"/>
                        <a:pt x="2383" y="1171"/>
                      </a:cubicBezTo>
                      <a:cubicBezTo>
                        <a:pt x="2378" y="1180"/>
                        <a:pt x="2370" y="1185"/>
                        <a:pt x="2360" y="1185"/>
                      </a:cubicBezTo>
                      <a:cubicBezTo>
                        <a:pt x="2368" y="1196"/>
                        <a:pt x="2395" y="1191"/>
                        <a:pt x="2393" y="1168"/>
                      </a:cubicBezTo>
                      <a:cubicBezTo>
                        <a:pt x="2405" y="1161"/>
                        <a:pt x="2396" y="1140"/>
                        <a:pt x="2386" y="1127"/>
                      </a:cubicBezTo>
                      <a:cubicBezTo>
                        <a:pt x="2400" y="1142"/>
                        <a:pt x="2408" y="1169"/>
                        <a:pt x="2412" y="1182"/>
                      </a:cubicBezTo>
                      <a:cubicBezTo>
                        <a:pt x="2412" y="1182"/>
                        <a:pt x="2413" y="1181"/>
                        <a:pt x="2414" y="1182"/>
                      </a:cubicBezTo>
                      <a:cubicBezTo>
                        <a:pt x="2413" y="1176"/>
                        <a:pt x="2411" y="1169"/>
                        <a:pt x="2409" y="1162"/>
                      </a:cubicBezTo>
                      <a:cubicBezTo>
                        <a:pt x="2416" y="1169"/>
                        <a:pt x="2427" y="1174"/>
                        <a:pt x="2438" y="1171"/>
                      </a:cubicBezTo>
                      <a:cubicBezTo>
                        <a:pt x="2458" y="1167"/>
                        <a:pt x="2472" y="1145"/>
                        <a:pt x="2497" y="1144"/>
                      </a:cubicBezTo>
                      <a:cubicBezTo>
                        <a:pt x="2476" y="1137"/>
                        <a:pt x="2455" y="1150"/>
                        <a:pt x="2441" y="1154"/>
                      </a:cubicBezTo>
                      <a:cubicBezTo>
                        <a:pt x="2415" y="1161"/>
                        <a:pt x="2407" y="1150"/>
                        <a:pt x="2395" y="1134"/>
                      </a:cubicBezTo>
                      <a:cubicBezTo>
                        <a:pt x="2398" y="1136"/>
                        <a:pt x="2401" y="1138"/>
                        <a:pt x="2404" y="1140"/>
                      </a:cubicBezTo>
                      <a:cubicBezTo>
                        <a:pt x="2423" y="1150"/>
                        <a:pt x="2446" y="1148"/>
                        <a:pt x="2463" y="1136"/>
                      </a:cubicBezTo>
                      <a:cubicBezTo>
                        <a:pt x="2476" y="1125"/>
                        <a:pt x="2482" y="1109"/>
                        <a:pt x="2479" y="1093"/>
                      </a:cubicBezTo>
                      <a:cubicBezTo>
                        <a:pt x="2475" y="1071"/>
                        <a:pt x="2459" y="1056"/>
                        <a:pt x="2437" y="1053"/>
                      </a:cubicBezTo>
                      <a:cubicBezTo>
                        <a:pt x="2428" y="1052"/>
                        <a:pt x="2418" y="1054"/>
                        <a:pt x="2411" y="1059"/>
                      </a:cubicBezTo>
                      <a:cubicBezTo>
                        <a:pt x="2397" y="1069"/>
                        <a:pt x="2396" y="1083"/>
                        <a:pt x="2401" y="1098"/>
                      </a:cubicBezTo>
                      <a:cubicBezTo>
                        <a:pt x="2403" y="1081"/>
                        <a:pt x="2416" y="1082"/>
                        <a:pt x="2422" y="1078"/>
                      </a:cubicBezTo>
                      <a:cubicBezTo>
                        <a:pt x="2434" y="1069"/>
                        <a:pt x="2420" y="1056"/>
                        <a:pt x="2407" y="1064"/>
                      </a:cubicBezTo>
                      <a:cubicBezTo>
                        <a:pt x="2406" y="1065"/>
                        <a:pt x="2405" y="1066"/>
                        <a:pt x="2404" y="1068"/>
                      </a:cubicBezTo>
                      <a:cubicBezTo>
                        <a:pt x="2411" y="1058"/>
                        <a:pt x="2424" y="1053"/>
                        <a:pt x="2437" y="1054"/>
                      </a:cubicBezTo>
                      <a:cubicBezTo>
                        <a:pt x="2457" y="1058"/>
                        <a:pt x="2473" y="1073"/>
                        <a:pt x="2476" y="1093"/>
                      </a:cubicBezTo>
                      <a:cubicBezTo>
                        <a:pt x="2479" y="1108"/>
                        <a:pt x="2473" y="1123"/>
                        <a:pt x="2461" y="1132"/>
                      </a:cubicBezTo>
                      <a:cubicBezTo>
                        <a:pt x="2446" y="1143"/>
                        <a:pt x="2424" y="1144"/>
                        <a:pt x="2407" y="1135"/>
                      </a:cubicBezTo>
                      <a:cubicBezTo>
                        <a:pt x="2401" y="1132"/>
                        <a:pt x="2395" y="1127"/>
                        <a:pt x="2390" y="1123"/>
                      </a:cubicBezTo>
                      <a:cubicBezTo>
                        <a:pt x="2393" y="1125"/>
                        <a:pt x="2398" y="1128"/>
                        <a:pt x="2402" y="1129"/>
                      </a:cubicBezTo>
                      <a:cubicBezTo>
                        <a:pt x="2414" y="1133"/>
                        <a:pt x="2429" y="1129"/>
                        <a:pt x="2434" y="1117"/>
                      </a:cubicBezTo>
                      <a:cubicBezTo>
                        <a:pt x="2436" y="1111"/>
                        <a:pt x="2434" y="1105"/>
                        <a:pt x="2430" y="1101"/>
                      </a:cubicBezTo>
                      <a:cubicBezTo>
                        <a:pt x="2427" y="1098"/>
                        <a:pt x="2423" y="1096"/>
                        <a:pt x="2418" y="1097"/>
                      </a:cubicBezTo>
                      <a:cubicBezTo>
                        <a:pt x="2414" y="1098"/>
                        <a:pt x="2410" y="1101"/>
                        <a:pt x="2408" y="1105"/>
                      </a:cubicBezTo>
                      <a:cubicBezTo>
                        <a:pt x="2405" y="1110"/>
                        <a:pt x="2406" y="1117"/>
                        <a:pt x="2412" y="1120"/>
                      </a:cubicBezTo>
                      <a:cubicBezTo>
                        <a:pt x="2415" y="1122"/>
                        <a:pt x="2419" y="1121"/>
                        <a:pt x="2421" y="1119"/>
                      </a:cubicBezTo>
                      <a:cubicBezTo>
                        <a:pt x="2423" y="1117"/>
                        <a:pt x="2423" y="1114"/>
                        <a:pt x="2422" y="1113"/>
                      </a:cubicBezTo>
                      <a:cubicBezTo>
                        <a:pt x="2422" y="1114"/>
                        <a:pt x="2420" y="1116"/>
                        <a:pt x="2419" y="1117"/>
                      </a:cubicBezTo>
                      <a:cubicBezTo>
                        <a:pt x="2416" y="1119"/>
                        <a:pt x="2413" y="1116"/>
                        <a:pt x="2412" y="1113"/>
                      </a:cubicBezTo>
                      <a:cubicBezTo>
                        <a:pt x="2412" y="1111"/>
                        <a:pt x="2413" y="1109"/>
                        <a:pt x="2415" y="1107"/>
                      </a:cubicBezTo>
                      <a:cubicBezTo>
                        <a:pt x="2418" y="1105"/>
                        <a:pt x="2421" y="1105"/>
                        <a:pt x="2424" y="1107"/>
                      </a:cubicBezTo>
                      <a:cubicBezTo>
                        <a:pt x="2427" y="1109"/>
                        <a:pt x="2428" y="1113"/>
                        <a:pt x="2427" y="1117"/>
                      </a:cubicBezTo>
                      <a:cubicBezTo>
                        <a:pt x="2423" y="1127"/>
                        <a:pt x="2408" y="1129"/>
                        <a:pt x="2399" y="1126"/>
                      </a:cubicBezTo>
                      <a:cubicBezTo>
                        <a:pt x="2387" y="1121"/>
                        <a:pt x="2379" y="1111"/>
                        <a:pt x="2370" y="1105"/>
                      </a:cubicBezTo>
                      <a:cubicBezTo>
                        <a:pt x="2360" y="1097"/>
                        <a:pt x="2348" y="1090"/>
                        <a:pt x="2331" y="1089"/>
                      </a:cubicBezTo>
                      <a:cubicBezTo>
                        <a:pt x="2335" y="1088"/>
                        <a:pt x="2338" y="1088"/>
                        <a:pt x="2342" y="1087"/>
                      </a:cubicBezTo>
                      <a:cubicBezTo>
                        <a:pt x="2363" y="1083"/>
                        <a:pt x="2379" y="1069"/>
                        <a:pt x="2383" y="1047"/>
                      </a:cubicBezTo>
                      <a:cubicBezTo>
                        <a:pt x="2386" y="1026"/>
                        <a:pt x="2379" y="1006"/>
                        <a:pt x="2361" y="994"/>
                      </a:cubicBezTo>
                      <a:cubicBezTo>
                        <a:pt x="2345" y="983"/>
                        <a:pt x="2323" y="980"/>
                        <a:pt x="2306" y="991"/>
                      </a:cubicBezTo>
                      <a:cubicBezTo>
                        <a:pt x="2291" y="1001"/>
                        <a:pt x="2283" y="1017"/>
                        <a:pt x="2287" y="1032"/>
                      </a:cubicBezTo>
                      <a:cubicBezTo>
                        <a:pt x="2289" y="1042"/>
                        <a:pt x="2295" y="1051"/>
                        <a:pt x="2304" y="1055"/>
                      </a:cubicBezTo>
                      <a:cubicBezTo>
                        <a:pt x="2309" y="1057"/>
                        <a:pt x="2314" y="1058"/>
                        <a:pt x="2320" y="1058"/>
                      </a:cubicBezTo>
                      <a:cubicBezTo>
                        <a:pt x="2331" y="1057"/>
                        <a:pt x="2338" y="1049"/>
                        <a:pt x="2339" y="1039"/>
                      </a:cubicBezTo>
                      <a:cubicBezTo>
                        <a:pt x="2339" y="1028"/>
                        <a:pt x="2331" y="1018"/>
                        <a:pt x="2320" y="1018"/>
                      </a:cubicBezTo>
                      <a:cubicBezTo>
                        <a:pt x="2309" y="1017"/>
                        <a:pt x="2299" y="1025"/>
                        <a:pt x="2298" y="1036"/>
                      </a:cubicBezTo>
                      <a:cubicBezTo>
                        <a:pt x="2298" y="1046"/>
                        <a:pt x="2304" y="1054"/>
                        <a:pt x="2313" y="1057"/>
                      </a:cubicBezTo>
                      <a:cubicBezTo>
                        <a:pt x="2300" y="1055"/>
                        <a:pt x="2291" y="1044"/>
                        <a:pt x="2288" y="1031"/>
                      </a:cubicBezTo>
                      <a:cubicBezTo>
                        <a:pt x="2285" y="1017"/>
                        <a:pt x="2293" y="1002"/>
                        <a:pt x="2307" y="992"/>
                      </a:cubicBezTo>
                      <a:cubicBezTo>
                        <a:pt x="2323" y="983"/>
                        <a:pt x="2343" y="986"/>
                        <a:pt x="2358" y="996"/>
                      </a:cubicBezTo>
                      <a:cubicBezTo>
                        <a:pt x="2375" y="1007"/>
                        <a:pt x="2382" y="1026"/>
                        <a:pt x="2379" y="1046"/>
                      </a:cubicBezTo>
                      <a:cubicBezTo>
                        <a:pt x="2375" y="1065"/>
                        <a:pt x="2361" y="1078"/>
                        <a:pt x="2342" y="1082"/>
                      </a:cubicBezTo>
                      <a:cubicBezTo>
                        <a:pt x="2328" y="1084"/>
                        <a:pt x="2313" y="1082"/>
                        <a:pt x="2298" y="1087"/>
                      </a:cubicBezTo>
                      <a:cubicBezTo>
                        <a:pt x="2278" y="1093"/>
                        <a:pt x="2262" y="1108"/>
                        <a:pt x="2255" y="1131"/>
                      </a:cubicBezTo>
                      <a:cubicBezTo>
                        <a:pt x="2246" y="1162"/>
                        <a:pt x="2255" y="1193"/>
                        <a:pt x="2280" y="1214"/>
                      </a:cubicBezTo>
                      <a:cubicBezTo>
                        <a:pt x="2291" y="1224"/>
                        <a:pt x="2302" y="1230"/>
                        <a:pt x="2315" y="1231"/>
                      </a:cubicBezTo>
                      <a:cubicBezTo>
                        <a:pt x="2302" y="1231"/>
                        <a:pt x="2289" y="1227"/>
                        <a:pt x="2278" y="1221"/>
                      </a:cubicBezTo>
                      <a:cubicBezTo>
                        <a:pt x="2263" y="1211"/>
                        <a:pt x="2248" y="1195"/>
                        <a:pt x="2240" y="1179"/>
                      </a:cubicBezTo>
                      <a:cubicBezTo>
                        <a:pt x="2236" y="1172"/>
                        <a:pt x="2232" y="1167"/>
                        <a:pt x="2227" y="1162"/>
                      </a:cubicBezTo>
                      <a:cubicBezTo>
                        <a:pt x="2226" y="1161"/>
                        <a:pt x="2224" y="1159"/>
                        <a:pt x="2223" y="1158"/>
                      </a:cubicBezTo>
                      <a:cubicBezTo>
                        <a:pt x="2220" y="1156"/>
                        <a:pt x="2218" y="1154"/>
                        <a:pt x="2215" y="1152"/>
                      </a:cubicBezTo>
                      <a:cubicBezTo>
                        <a:pt x="2214" y="1152"/>
                        <a:pt x="2204" y="1147"/>
                        <a:pt x="2203" y="1149"/>
                      </a:cubicBezTo>
                      <a:cubicBezTo>
                        <a:pt x="2203" y="1150"/>
                        <a:pt x="2209" y="1152"/>
                        <a:pt x="2210" y="1153"/>
                      </a:cubicBezTo>
                      <a:cubicBezTo>
                        <a:pt x="2214" y="1155"/>
                        <a:pt x="2217" y="1158"/>
                        <a:pt x="2220" y="1161"/>
                      </a:cubicBezTo>
                      <a:cubicBezTo>
                        <a:pt x="2222" y="1162"/>
                        <a:pt x="2223" y="1163"/>
                        <a:pt x="2225" y="1165"/>
                      </a:cubicBezTo>
                      <a:cubicBezTo>
                        <a:pt x="2230" y="1170"/>
                        <a:pt x="2233" y="1174"/>
                        <a:pt x="2237" y="1180"/>
                      </a:cubicBezTo>
                      <a:cubicBezTo>
                        <a:pt x="2237" y="1181"/>
                        <a:pt x="2238" y="1182"/>
                        <a:pt x="2239" y="1183"/>
                      </a:cubicBezTo>
                      <a:cubicBezTo>
                        <a:pt x="2237" y="1181"/>
                        <a:pt x="2235" y="1179"/>
                        <a:pt x="2234" y="1178"/>
                      </a:cubicBezTo>
                      <a:cubicBezTo>
                        <a:pt x="2229" y="1174"/>
                        <a:pt x="2225" y="1171"/>
                        <a:pt x="2219" y="1169"/>
                      </a:cubicBezTo>
                      <a:cubicBezTo>
                        <a:pt x="2202" y="1163"/>
                        <a:pt x="2190" y="1173"/>
                        <a:pt x="2184" y="1187"/>
                      </a:cubicBezTo>
                      <a:cubicBezTo>
                        <a:pt x="2180" y="1199"/>
                        <a:pt x="2180" y="1213"/>
                        <a:pt x="2188" y="1223"/>
                      </a:cubicBezTo>
                      <a:cubicBezTo>
                        <a:pt x="2195" y="1231"/>
                        <a:pt x="2205" y="1234"/>
                        <a:pt x="2215" y="1230"/>
                      </a:cubicBezTo>
                      <a:cubicBezTo>
                        <a:pt x="2223" y="1226"/>
                        <a:pt x="2230" y="1219"/>
                        <a:pt x="2229" y="1210"/>
                      </a:cubicBezTo>
                      <a:cubicBezTo>
                        <a:pt x="2228" y="1205"/>
                        <a:pt x="2225" y="1201"/>
                        <a:pt x="2221" y="1199"/>
                      </a:cubicBezTo>
                      <a:cubicBezTo>
                        <a:pt x="2218" y="1198"/>
                        <a:pt x="2215" y="1198"/>
                        <a:pt x="2212" y="1199"/>
                      </a:cubicBezTo>
                      <a:cubicBezTo>
                        <a:pt x="2209" y="1200"/>
                        <a:pt x="2207" y="1203"/>
                        <a:pt x="2206" y="1206"/>
                      </a:cubicBezTo>
                      <a:cubicBezTo>
                        <a:pt x="2205" y="1210"/>
                        <a:pt x="2206" y="1214"/>
                        <a:pt x="2209" y="1216"/>
                      </a:cubicBezTo>
                      <a:cubicBezTo>
                        <a:pt x="2212" y="1218"/>
                        <a:pt x="2217" y="1218"/>
                        <a:pt x="2220" y="1216"/>
                      </a:cubicBezTo>
                      <a:cubicBezTo>
                        <a:pt x="2223" y="1213"/>
                        <a:pt x="2224" y="1207"/>
                        <a:pt x="2221" y="1204"/>
                      </a:cubicBezTo>
                      <a:cubicBezTo>
                        <a:pt x="2218" y="1200"/>
                        <a:pt x="2212" y="1200"/>
                        <a:pt x="2209" y="1203"/>
                      </a:cubicBezTo>
                      <a:cubicBezTo>
                        <a:pt x="2207" y="1204"/>
                        <a:pt x="2207" y="1206"/>
                        <a:pt x="2206" y="1207"/>
                      </a:cubicBezTo>
                      <a:cubicBezTo>
                        <a:pt x="2206" y="1206"/>
                        <a:pt x="2206" y="1206"/>
                        <a:pt x="2206" y="1206"/>
                      </a:cubicBezTo>
                      <a:cubicBezTo>
                        <a:pt x="2207" y="1203"/>
                        <a:pt x="2209" y="1200"/>
                        <a:pt x="2212" y="1199"/>
                      </a:cubicBezTo>
                      <a:cubicBezTo>
                        <a:pt x="2215" y="1198"/>
                        <a:pt x="2218" y="1198"/>
                        <a:pt x="2220" y="1200"/>
                      </a:cubicBezTo>
                      <a:cubicBezTo>
                        <a:pt x="2225" y="1202"/>
                        <a:pt x="2227" y="1206"/>
                        <a:pt x="2228" y="1210"/>
                      </a:cubicBezTo>
                      <a:cubicBezTo>
                        <a:pt x="2229" y="1218"/>
                        <a:pt x="2221" y="1226"/>
                        <a:pt x="2215" y="1229"/>
                      </a:cubicBezTo>
                      <a:cubicBezTo>
                        <a:pt x="2205" y="1232"/>
                        <a:pt x="2196" y="1230"/>
                        <a:pt x="2189" y="1222"/>
                      </a:cubicBezTo>
                      <a:cubicBezTo>
                        <a:pt x="2182" y="1212"/>
                        <a:pt x="2182" y="1198"/>
                        <a:pt x="2187" y="1187"/>
                      </a:cubicBezTo>
                      <a:cubicBezTo>
                        <a:pt x="2193" y="1175"/>
                        <a:pt x="2203" y="1167"/>
                        <a:pt x="2218" y="1172"/>
                      </a:cubicBezTo>
                      <a:cubicBezTo>
                        <a:pt x="2223" y="1174"/>
                        <a:pt x="2227" y="1177"/>
                        <a:pt x="2231" y="1181"/>
                      </a:cubicBezTo>
                      <a:cubicBezTo>
                        <a:pt x="2234" y="1183"/>
                        <a:pt x="2236" y="1186"/>
                        <a:pt x="2239" y="1188"/>
                      </a:cubicBezTo>
                      <a:cubicBezTo>
                        <a:pt x="2244" y="1195"/>
                        <a:pt x="2251" y="1203"/>
                        <a:pt x="2258" y="1210"/>
                      </a:cubicBezTo>
                      <a:cubicBezTo>
                        <a:pt x="2262" y="1215"/>
                        <a:pt x="2267" y="1219"/>
                        <a:pt x="2273" y="1222"/>
                      </a:cubicBezTo>
                      <a:cubicBezTo>
                        <a:pt x="2269" y="1222"/>
                        <a:pt x="2266" y="1222"/>
                        <a:pt x="2263" y="1222"/>
                      </a:cubicBezTo>
                      <a:cubicBezTo>
                        <a:pt x="2255" y="1224"/>
                        <a:pt x="2247" y="1228"/>
                        <a:pt x="2241" y="1233"/>
                      </a:cubicBezTo>
                      <a:close/>
                      <a:moveTo>
                        <a:pt x="2164" y="1131"/>
                      </a:moveTo>
                      <a:cubicBezTo>
                        <a:pt x="2167" y="1131"/>
                        <a:pt x="2171" y="1132"/>
                        <a:pt x="2172" y="1136"/>
                      </a:cubicBezTo>
                      <a:cubicBezTo>
                        <a:pt x="2173" y="1143"/>
                        <a:pt x="2165" y="1146"/>
                        <a:pt x="2161" y="1142"/>
                      </a:cubicBezTo>
                      <a:cubicBezTo>
                        <a:pt x="2158" y="1140"/>
                        <a:pt x="2158" y="1136"/>
                        <a:pt x="2152" y="1135"/>
                      </a:cubicBezTo>
                      <a:cubicBezTo>
                        <a:pt x="2158" y="1135"/>
                        <a:pt x="2159" y="1132"/>
                        <a:pt x="2164" y="1131"/>
                      </a:cubicBezTo>
                      <a:close/>
                      <a:moveTo>
                        <a:pt x="2238" y="1173"/>
                      </a:moveTo>
                      <a:cubicBezTo>
                        <a:pt x="2231" y="1161"/>
                        <a:pt x="2235" y="1145"/>
                        <a:pt x="2241" y="1138"/>
                      </a:cubicBezTo>
                      <a:cubicBezTo>
                        <a:pt x="2247" y="1132"/>
                        <a:pt x="2253" y="1127"/>
                        <a:pt x="2254" y="1119"/>
                      </a:cubicBezTo>
                      <a:cubicBezTo>
                        <a:pt x="2255" y="1113"/>
                        <a:pt x="2252" y="1104"/>
                        <a:pt x="2246" y="1104"/>
                      </a:cubicBezTo>
                      <a:cubicBezTo>
                        <a:pt x="2250" y="1107"/>
                        <a:pt x="2249" y="1113"/>
                        <a:pt x="2246" y="1118"/>
                      </a:cubicBezTo>
                      <a:cubicBezTo>
                        <a:pt x="2244" y="1122"/>
                        <a:pt x="2241" y="1126"/>
                        <a:pt x="2242" y="1131"/>
                      </a:cubicBezTo>
                      <a:cubicBezTo>
                        <a:pt x="2232" y="1133"/>
                        <a:pt x="2229" y="1141"/>
                        <a:pt x="2229" y="1148"/>
                      </a:cubicBezTo>
                      <a:cubicBezTo>
                        <a:pt x="2229" y="1156"/>
                        <a:pt x="2232" y="1167"/>
                        <a:pt x="2238" y="1173"/>
                      </a:cubicBezTo>
                      <a:close/>
                      <a:moveTo>
                        <a:pt x="2124" y="1191"/>
                      </a:moveTo>
                      <a:cubicBezTo>
                        <a:pt x="2107" y="1203"/>
                        <a:pt x="2091" y="1193"/>
                        <a:pt x="2082" y="1192"/>
                      </a:cubicBezTo>
                      <a:cubicBezTo>
                        <a:pt x="2070" y="1189"/>
                        <a:pt x="2068" y="1201"/>
                        <a:pt x="2080" y="1206"/>
                      </a:cubicBezTo>
                      <a:cubicBezTo>
                        <a:pt x="2091" y="1210"/>
                        <a:pt x="2111" y="1206"/>
                        <a:pt x="2124" y="1191"/>
                      </a:cubicBezTo>
                      <a:close/>
                      <a:moveTo>
                        <a:pt x="2191" y="1136"/>
                      </a:moveTo>
                      <a:cubicBezTo>
                        <a:pt x="2193" y="1142"/>
                        <a:pt x="2188" y="1149"/>
                        <a:pt x="2185" y="1151"/>
                      </a:cubicBezTo>
                      <a:cubicBezTo>
                        <a:pt x="2187" y="1157"/>
                        <a:pt x="2201" y="1156"/>
                        <a:pt x="2202" y="1147"/>
                      </a:cubicBezTo>
                      <a:cubicBezTo>
                        <a:pt x="2203" y="1140"/>
                        <a:pt x="2197" y="1134"/>
                        <a:pt x="2191" y="1136"/>
                      </a:cubicBezTo>
                      <a:close/>
                      <a:moveTo>
                        <a:pt x="2230" y="1164"/>
                      </a:moveTo>
                      <a:cubicBezTo>
                        <a:pt x="2219" y="1142"/>
                        <a:pt x="2234" y="1120"/>
                        <a:pt x="2235" y="1112"/>
                      </a:cubicBezTo>
                      <a:cubicBezTo>
                        <a:pt x="2239" y="1097"/>
                        <a:pt x="2221" y="1093"/>
                        <a:pt x="2217" y="1110"/>
                      </a:cubicBezTo>
                      <a:cubicBezTo>
                        <a:pt x="2214" y="1120"/>
                        <a:pt x="2213" y="1143"/>
                        <a:pt x="2230" y="1164"/>
                      </a:cubicBezTo>
                      <a:close/>
                      <a:moveTo>
                        <a:pt x="2174" y="1204"/>
                      </a:moveTo>
                      <a:cubicBezTo>
                        <a:pt x="2180" y="1213"/>
                        <a:pt x="2185" y="1224"/>
                        <a:pt x="2184" y="1234"/>
                      </a:cubicBezTo>
                      <a:cubicBezTo>
                        <a:pt x="2184" y="1244"/>
                        <a:pt x="2178" y="1254"/>
                        <a:pt x="2168" y="1257"/>
                      </a:cubicBezTo>
                      <a:cubicBezTo>
                        <a:pt x="2162" y="1259"/>
                        <a:pt x="2156" y="1259"/>
                        <a:pt x="2150" y="1258"/>
                      </a:cubicBezTo>
                      <a:cubicBezTo>
                        <a:pt x="2144" y="1256"/>
                        <a:pt x="2139" y="1253"/>
                        <a:pt x="2134" y="1248"/>
                      </a:cubicBezTo>
                      <a:cubicBezTo>
                        <a:pt x="2130" y="1244"/>
                        <a:pt x="2127" y="1239"/>
                        <a:pt x="2125" y="1233"/>
                      </a:cubicBezTo>
                      <a:cubicBezTo>
                        <a:pt x="2124" y="1230"/>
                        <a:pt x="2123" y="1228"/>
                        <a:pt x="2123" y="1225"/>
                      </a:cubicBezTo>
                      <a:cubicBezTo>
                        <a:pt x="2121" y="1218"/>
                        <a:pt x="2121" y="1211"/>
                        <a:pt x="2123" y="1204"/>
                      </a:cubicBezTo>
                      <a:cubicBezTo>
                        <a:pt x="2125" y="1193"/>
                        <a:pt x="2128" y="1185"/>
                        <a:pt x="2136" y="1177"/>
                      </a:cubicBezTo>
                      <a:cubicBezTo>
                        <a:pt x="2136" y="1176"/>
                        <a:pt x="2137" y="1176"/>
                        <a:pt x="2137" y="1175"/>
                      </a:cubicBezTo>
                      <a:cubicBezTo>
                        <a:pt x="2130" y="1177"/>
                        <a:pt x="2122" y="1176"/>
                        <a:pt x="2114" y="1174"/>
                      </a:cubicBezTo>
                      <a:cubicBezTo>
                        <a:pt x="2106" y="1171"/>
                        <a:pt x="2098" y="1165"/>
                        <a:pt x="2094" y="1157"/>
                      </a:cubicBezTo>
                      <a:cubicBezTo>
                        <a:pt x="2092" y="1154"/>
                        <a:pt x="2091" y="1149"/>
                        <a:pt x="2092" y="1145"/>
                      </a:cubicBezTo>
                      <a:cubicBezTo>
                        <a:pt x="2092" y="1149"/>
                        <a:pt x="2093" y="1153"/>
                        <a:pt x="2095" y="1156"/>
                      </a:cubicBezTo>
                      <a:cubicBezTo>
                        <a:pt x="2099" y="1164"/>
                        <a:pt x="2106" y="1169"/>
                        <a:pt x="2115" y="1172"/>
                      </a:cubicBezTo>
                      <a:cubicBezTo>
                        <a:pt x="2122" y="1173"/>
                        <a:pt x="2127" y="1173"/>
                        <a:pt x="2133" y="1172"/>
                      </a:cubicBezTo>
                      <a:cubicBezTo>
                        <a:pt x="2144" y="1170"/>
                        <a:pt x="2151" y="1165"/>
                        <a:pt x="2162" y="1162"/>
                      </a:cubicBezTo>
                      <a:cubicBezTo>
                        <a:pt x="2163" y="1162"/>
                        <a:pt x="2163" y="1162"/>
                        <a:pt x="2163" y="1162"/>
                      </a:cubicBezTo>
                      <a:cubicBezTo>
                        <a:pt x="2168" y="1161"/>
                        <a:pt x="2174" y="1160"/>
                        <a:pt x="2180" y="1160"/>
                      </a:cubicBezTo>
                      <a:cubicBezTo>
                        <a:pt x="2182" y="1160"/>
                        <a:pt x="2196" y="1160"/>
                        <a:pt x="2196" y="1162"/>
                      </a:cubicBezTo>
                      <a:cubicBezTo>
                        <a:pt x="2196" y="1163"/>
                        <a:pt x="2187" y="1163"/>
                        <a:pt x="2185" y="1163"/>
                      </a:cubicBezTo>
                      <a:cubicBezTo>
                        <a:pt x="2177" y="1163"/>
                        <a:pt x="2171" y="1164"/>
                        <a:pt x="2163" y="1166"/>
                      </a:cubicBezTo>
                      <a:cubicBezTo>
                        <a:pt x="2163" y="1166"/>
                        <a:pt x="2163" y="1166"/>
                        <a:pt x="2163" y="1166"/>
                      </a:cubicBezTo>
                      <a:cubicBezTo>
                        <a:pt x="2153" y="1168"/>
                        <a:pt x="2145" y="1172"/>
                        <a:pt x="2138" y="1179"/>
                      </a:cubicBezTo>
                      <a:cubicBezTo>
                        <a:pt x="2130" y="1187"/>
                        <a:pt x="2124" y="1199"/>
                        <a:pt x="2126" y="1211"/>
                      </a:cubicBezTo>
                      <a:cubicBezTo>
                        <a:pt x="2127" y="1218"/>
                        <a:pt x="2133" y="1227"/>
                        <a:pt x="2141" y="1226"/>
                      </a:cubicBezTo>
                      <a:cubicBezTo>
                        <a:pt x="2143" y="1225"/>
                        <a:pt x="2145" y="1223"/>
                        <a:pt x="2146" y="1221"/>
                      </a:cubicBezTo>
                      <a:cubicBezTo>
                        <a:pt x="2146" y="1218"/>
                        <a:pt x="2145" y="1216"/>
                        <a:pt x="2143" y="1215"/>
                      </a:cubicBezTo>
                      <a:cubicBezTo>
                        <a:pt x="2141" y="1215"/>
                        <a:pt x="2139" y="1215"/>
                        <a:pt x="2138" y="1216"/>
                      </a:cubicBezTo>
                      <a:cubicBezTo>
                        <a:pt x="2136" y="1217"/>
                        <a:pt x="2136" y="1220"/>
                        <a:pt x="2138" y="1221"/>
                      </a:cubicBezTo>
                      <a:cubicBezTo>
                        <a:pt x="2139" y="1222"/>
                        <a:pt x="2140" y="1222"/>
                        <a:pt x="2141" y="1221"/>
                      </a:cubicBezTo>
                      <a:cubicBezTo>
                        <a:pt x="2141" y="1223"/>
                        <a:pt x="2139" y="1223"/>
                        <a:pt x="2138" y="1223"/>
                      </a:cubicBezTo>
                      <a:cubicBezTo>
                        <a:pt x="2135" y="1222"/>
                        <a:pt x="2134" y="1220"/>
                        <a:pt x="2134" y="1217"/>
                      </a:cubicBezTo>
                      <a:cubicBezTo>
                        <a:pt x="2134" y="1213"/>
                        <a:pt x="2138" y="1210"/>
                        <a:pt x="2142" y="1210"/>
                      </a:cubicBezTo>
                      <a:cubicBezTo>
                        <a:pt x="2145" y="1210"/>
                        <a:pt x="2148" y="1211"/>
                        <a:pt x="2150" y="1214"/>
                      </a:cubicBezTo>
                      <a:cubicBezTo>
                        <a:pt x="2152" y="1216"/>
                        <a:pt x="2152" y="1220"/>
                        <a:pt x="2152" y="1222"/>
                      </a:cubicBezTo>
                      <a:cubicBezTo>
                        <a:pt x="2150" y="1226"/>
                        <a:pt x="2147" y="1230"/>
                        <a:pt x="2143" y="1230"/>
                      </a:cubicBezTo>
                      <a:cubicBezTo>
                        <a:pt x="2134" y="1231"/>
                        <a:pt x="2126" y="1223"/>
                        <a:pt x="2125" y="1215"/>
                      </a:cubicBezTo>
                      <a:cubicBezTo>
                        <a:pt x="2124" y="1212"/>
                        <a:pt x="2124" y="1209"/>
                        <a:pt x="2125" y="1206"/>
                      </a:cubicBezTo>
                      <a:cubicBezTo>
                        <a:pt x="2123" y="1215"/>
                        <a:pt x="2124" y="1223"/>
                        <a:pt x="2127" y="1232"/>
                      </a:cubicBezTo>
                      <a:cubicBezTo>
                        <a:pt x="2129" y="1238"/>
                        <a:pt x="2131" y="1243"/>
                        <a:pt x="2136" y="1247"/>
                      </a:cubicBezTo>
                      <a:cubicBezTo>
                        <a:pt x="2140" y="1252"/>
                        <a:pt x="2144" y="1255"/>
                        <a:pt x="2151" y="1257"/>
                      </a:cubicBezTo>
                      <a:cubicBezTo>
                        <a:pt x="2154" y="1258"/>
                        <a:pt x="2157" y="1258"/>
                        <a:pt x="2160" y="1258"/>
                      </a:cubicBezTo>
                      <a:cubicBezTo>
                        <a:pt x="2160" y="1258"/>
                        <a:pt x="2160" y="1258"/>
                        <a:pt x="2160" y="1258"/>
                      </a:cubicBezTo>
                      <a:cubicBezTo>
                        <a:pt x="2151" y="1257"/>
                        <a:pt x="2145" y="1248"/>
                        <a:pt x="2153" y="1238"/>
                      </a:cubicBezTo>
                      <a:cubicBezTo>
                        <a:pt x="2159" y="1230"/>
                        <a:pt x="2177" y="1227"/>
                        <a:pt x="2174" y="1204"/>
                      </a:cubicBezTo>
                      <a:close/>
                      <a:moveTo>
                        <a:pt x="2096" y="1156"/>
                      </a:moveTo>
                      <a:cubicBezTo>
                        <a:pt x="2107" y="1152"/>
                        <a:pt x="2100" y="1138"/>
                        <a:pt x="2098" y="1133"/>
                      </a:cubicBezTo>
                      <a:cubicBezTo>
                        <a:pt x="2097" y="1129"/>
                        <a:pt x="2097" y="1126"/>
                        <a:pt x="2099" y="1123"/>
                      </a:cubicBezTo>
                      <a:cubicBezTo>
                        <a:pt x="2095" y="1125"/>
                        <a:pt x="2087" y="1133"/>
                        <a:pt x="2085" y="1139"/>
                      </a:cubicBezTo>
                      <a:cubicBezTo>
                        <a:pt x="2082" y="1145"/>
                        <a:pt x="2084" y="1153"/>
                        <a:pt x="2092" y="1157"/>
                      </a:cubicBezTo>
                      <a:cubicBezTo>
                        <a:pt x="2090" y="1153"/>
                        <a:pt x="2090" y="1147"/>
                        <a:pt x="2092" y="1143"/>
                      </a:cubicBezTo>
                      <a:cubicBezTo>
                        <a:pt x="2092" y="1145"/>
                        <a:pt x="2093" y="1152"/>
                        <a:pt x="2096" y="1156"/>
                      </a:cubicBezTo>
                      <a:close/>
                      <a:moveTo>
                        <a:pt x="2204" y="1164"/>
                      </a:moveTo>
                      <a:cubicBezTo>
                        <a:pt x="2179" y="1173"/>
                        <a:pt x="2173" y="1193"/>
                        <a:pt x="2163" y="1201"/>
                      </a:cubicBezTo>
                      <a:cubicBezTo>
                        <a:pt x="2153" y="1210"/>
                        <a:pt x="2143" y="1198"/>
                        <a:pt x="2152" y="1186"/>
                      </a:cubicBezTo>
                      <a:cubicBezTo>
                        <a:pt x="2162" y="1173"/>
                        <a:pt x="2184" y="1165"/>
                        <a:pt x="2204" y="1164"/>
                      </a:cubicBezTo>
                      <a:close/>
                      <a:moveTo>
                        <a:pt x="2121" y="1196"/>
                      </a:moveTo>
                      <a:cubicBezTo>
                        <a:pt x="2111" y="1215"/>
                        <a:pt x="2117" y="1253"/>
                        <a:pt x="2139" y="1254"/>
                      </a:cubicBezTo>
                      <a:cubicBezTo>
                        <a:pt x="2139" y="1258"/>
                        <a:pt x="2133" y="1262"/>
                        <a:pt x="2127" y="1261"/>
                      </a:cubicBezTo>
                      <a:cubicBezTo>
                        <a:pt x="2121" y="1259"/>
                        <a:pt x="2114" y="1252"/>
                        <a:pt x="2115" y="1243"/>
                      </a:cubicBezTo>
                      <a:cubicBezTo>
                        <a:pt x="2109" y="1243"/>
                        <a:pt x="2106" y="1230"/>
                        <a:pt x="2110" y="1216"/>
                      </a:cubicBezTo>
                      <a:cubicBezTo>
                        <a:pt x="2104" y="1222"/>
                        <a:pt x="2096" y="1227"/>
                        <a:pt x="2088" y="1230"/>
                      </a:cubicBezTo>
                      <a:cubicBezTo>
                        <a:pt x="2079" y="1233"/>
                        <a:pt x="2067" y="1235"/>
                        <a:pt x="2058" y="1232"/>
                      </a:cubicBezTo>
                      <a:cubicBezTo>
                        <a:pt x="2048" y="1229"/>
                        <a:pt x="2040" y="1222"/>
                        <a:pt x="2037" y="1212"/>
                      </a:cubicBezTo>
                      <a:cubicBezTo>
                        <a:pt x="2035" y="1205"/>
                        <a:pt x="2037" y="1196"/>
                        <a:pt x="2043" y="1191"/>
                      </a:cubicBezTo>
                      <a:cubicBezTo>
                        <a:pt x="2047" y="1188"/>
                        <a:pt x="2055" y="1188"/>
                        <a:pt x="2060" y="1190"/>
                      </a:cubicBezTo>
                      <a:cubicBezTo>
                        <a:pt x="2066" y="1193"/>
                        <a:pt x="2070" y="1199"/>
                        <a:pt x="2072" y="1205"/>
                      </a:cubicBezTo>
                      <a:cubicBezTo>
                        <a:pt x="2061" y="1196"/>
                        <a:pt x="2054" y="1204"/>
                        <a:pt x="2049" y="1205"/>
                      </a:cubicBezTo>
                      <a:cubicBezTo>
                        <a:pt x="2041" y="1206"/>
                        <a:pt x="2039" y="1200"/>
                        <a:pt x="2041" y="1195"/>
                      </a:cubicBezTo>
                      <a:cubicBezTo>
                        <a:pt x="2041" y="1195"/>
                        <a:pt x="2041" y="1195"/>
                        <a:pt x="2041" y="1195"/>
                      </a:cubicBezTo>
                      <a:cubicBezTo>
                        <a:pt x="2038" y="1200"/>
                        <a:pt x="2037" y="1205"/>
                        <a:pt x="2038" y="1211"/>
                      </a:cubicBezTo>
                      <a:cubicBezTo>
                        <a:pt x="2041" y="1220"/>
                        <a:pt x="2046" y="1227"/>
                        <a:pt x="2055" y="1230"/>
                      </a:cubicBezTo>
                      <a:cubicBezTo>
                        <a:pt x="2053" y="1229"/>
                        <a:pt x="2052" y="1227"/>
                        <a:pt x="2050" y="1225"/>
                      </a:cubicBezTo>
                      <a:cubicBezTo>
                        <a:pt x="2048" y="1222"/>
                        <a:pt x="2046" y="1216"/>
                        <a:pt x="2049" y="1213"/>
                      </a:cubicBezTo>
                      <a:cubicBezTo>
                        <a:pt x="2051" y="1211"/>
                        <a:pt x="2054" y="1210"/>
                        <a:pt x="2056" y="1211"/>
                      </a:cubicBezTo>
                      <a:cubicBezTo>
                        <a:pt x="2058" y="1211"/>
                        <a:pt x="2059" y="1212"/>
                        <a:pt x="2060" y="1214"/>
                      </a:cubicBezTo>
                      <a:cubicBezTo>
                        <a:pt x="2060" y="1216"/>
                        <a:pt x="2060" y="1218"/>
                        <a:pt x="2059" y="1219"/>
                      </a:cubicBezTo>
                      <a:cubicBezTo>
                        <a:pt x="2058" y="1222"/>
                        <a:pt x="2055" y="1222"/>
                        <a:pt x="2053" y="1221"/>
                      </a:cubicBezTo>
                      <a:cubicBezTo>
                        <a:pt x="2051" y="1220"/>
                        <a:pt x="2051" y="1219"/>
                        <a:pt x="2051" y="1217"/>
                      </a:cubicBezTo>
                      <a:cubicBezTo>
                        <a:pt x="2052" y="1216"/>
                        <a:pt x="2052" y="1216"/>
                        <a:pt x="2053" y="1216"/>
                      </a:cubicBezTo>
                      <a:cubicBezTo>
                        <a:pt x="2053" y="1216"/>
                        <a:pt x="2052" y="1217"/>
                        <a:pt x="2052" y="1218"/>
                      </a:cubicBezTo>
                      <a:cubicBezTo>
                        <a:pt x="2052" y="1219"/>
                        <a:pt x="2054" y="1220"/>
                        <a:pt x="2055" y="1219"/>
                      </a:cubicBezTo>
                      <a:cubicBezTo>
                        <a:pt x="2056" y="1219"/>
                        <a:pt x="2056" y="1218"/>
                        <a:pt x="2057" y="1217"/>
                      </a:cubicBezTo>
                      <a:cubicBezTo>
                        <a:pt x="2057" y="1216"/>
                        <a:pt x="2056" y="1215"/>
                        <a:pt x="2055" y="1214"/>
                      </a:cubicBezTo>
                      <a:cubicBezTo>
                        <a:pt x="2054" y="1213"/>
                        <a:pt x="2052" y="1214"/>
                        <a:pt x="2051" y="1215"/>
                      </a:cubicBezTo>
                      <a:cubicBezTo>
                        <a:pt x="2048" y="1219"/>
                        <a:pt x="2050" y="1224"/>
                        <a:pt x="2053" y="1227"/>
                      </a:cubicBezTo>
                      <a:cubicBezTo>
                        <a:pt x="2059" y="1231"/>
                        <a:pt x="2067" y="1232"/>
                        <a:pt x="2074" y="1231"/>
                      </a:cubicBezTo>
                      <a:cubicBezTo>
                        <a:pt x="2090" y="1230"/>
                        <a:pt x="2104" y="1222"/>
                        <a:pt x="2113" y="1210"/>
                      </a:cubicBezTo>
                      <a:cubicBezTo>
                        <a:pt x="2115" y="1205"/>
                        <a:pt x="2118" y="1201"/>
                        <a:pt x="2121" y="1196"/>
                      </a:cubicBezTo>
                      <a:close/>
                      <a:moveTo>
                        <a:pt x="2129" y="1178"/>
                      </a:moveTo>
                      <a:cubicBezTo>
                        <a:pt x="2124" y="1187"/>
                        <a:pt x="2108" y="1182"/>
                        <a:pt x="2100" y="1176"/>
                      </a:cubicBezTo>
                      <a:cubicBezTo>
                        <a:pt x="2091" y="1168"/>
                        <a:pt x="2082" y="1157"/>
                        <a:pt x="2069" y="1158"/>
                      </a:cubicBezTo>
                      <a:cubicBezTo>
                        <a:pt x="2062" y="1159"/>
                        <a:pt x="2056" y="1163"/>
                        <a:pt x="2053" y="1170"/>
                      </a:cubicBezTo>
                      <a:cubicBezTo>
                        <a:pt x="2052" y="1174"/>
                        <a:pt x="2053" y="1179"/>
                        <a:pt x="2057" y="1181"/>
                      </a:cubicBezTo>
                      <a:cubicBezTo>
                        <a:pt x="2056" y="1178"/>
                        <a:pt x="2057" y="1172"/>
                        <a:pt x="2061" y="1170"/>
                      </a:cubicBezTo>
                      <a:cubicBezTo>
                        <a:pt x="2065" y="1168"/>
                        <a:pt x="2071" y="1169"/>
                        <a:pt x="2075" y="1173"/>
                      </a:cubicBezTo>
                      <a:cubicBezTo>
                        <a:pt x="2082" y="1181"/>
                        <a:pt x="2088" y="1189"/>
                        <a:pt x="2097" y="1193"/>
                      </a:cubicBezTo>
                      <a:cubicBezTo>
                        <a:pt x="2109" y="1198"/>
                        <a:pt x="2124" y="1193"/>
                        <a:pt x="2129" y="1178"/>
                      </a:cubicBezTo>
                      <a:close/>
                      <a:moveTo>
                        <a:pt x="2147" y="1134"/>
                      </a:moveTo>
                      <a:cubicBezTo>
                        <a:pt x="2137" y="1130"/>
                        <a:pt x="2121" y="1132"/>
                        <a:pt x="2112" y="1139"/>
                      </a:cubicBezTo>
                      <a:cubicBezTo>
                        <a:pt x="2104" y="1146"/>
                        <a:pt x="2108" y="1156"/>
                        <a:pt x="2119" y="1150"/>
                      </a:cubicBezTo>
                      <a:cubicBezTo>
                        <a:pt x="2127" y="1145"/>
                        <a:pt x="2137" y="1133"/>
                        <a:pt x="2147" y="1134"/>
                      </a:cubicBezTo>
                      <a:close/>
                      <a:moveTo>
                        <a:pt x="2347" y="1088"/>
                      </a:moveTo>
                      <a:cubicBezTo>
                        <a:pt x="2379" y="1082"/>
                        <a:pt x="2405" y="1039"/>
                        <a:pt x="2383" y="1017"/>
                      </a:cubicBezTo>
                      <a:cubicBezTo>
                        <a:pt x="2388" y="1013"/>
                        <a:pt x="2398" y="1016"/>
                        <a:pt x="2402" y="1024"/>
                      </a:cubicBezTo>
                      <a:cubicBezTo>
                        <a:pt x="2407" y="1032"/>
                        <a:pt x="2404" y="1046"/>
                        <a:pt x="2393" y="1053"/>
                      </a:cubicBezTo>
                      <a:cubicBezTo>
                        <a:pt x="2400" y="1063"/>
                        <a:pt x="2378" y="1091"/>
                        <a:pt x="2347" y="1088"/>
                      </a:cubicBezTo>
                      <a:close/>
                      <a:moveTo>
                        <a:pt x="2415" y="1209"/>
                      </a:moveTo>
                      <a:cubicBezTo>
                        <a:pt x="2413" y="1211"/>
                        <a:pt x="2410" y="1210"/>
                        <a:pt x="2409" y="1208"/>
                      </a:cubicBezTo>
                      <a:cubicBezTo>
                        <a:pt x="2407" y="1205"/>
                        <a:pt x="2408" y="1202"/>
                        <a:pt x="2410" y="1201"/>
                      </a:cubicBezTo>
                      <a:cubicBezTo>
                        <a:pt x="2412" y="1199"/>
                        <a:pt x="2415" y="1200"/>
                        <a:pt x="2417" y="1202"/>
                      </a:cubicBezTo>
                      <a:cubicBezTo>
                        <a:pt x="2418" y="1204"/>
                        <a:pt x="2418" y="1208"/>
                        <a:pt x="2415" y="1209"/>
                      </a:cubicBezTo>
                      <a:close/>
                      <a:moveTo>
                        <a:pt x="2409" y="1216"/>
                      </a:moveTo>
                      <a:cubicBezTo>
                        <a:pt x="2407" y="1217"/>
                        <a:pt x="2405" y="1217"/>
                        <a:pt x="2403" y="1215"/>
                      </a:cubicBezTo>
                      <a:cubicBezTo>
                        <a:pt x="2402" y="1213"/>
                        <a:pt x="2403" y="1211"/>
                        <a:pt x="2405" y="1210"/>
                      </a:cubicBezTo>
                      <a:cubicBezTo>
                        <a:pt x="2406" y="1209"/>
                        <a:pt x="2409" y="1209"/>
                        <a:pt x="2410" y="1211"/>
                      </a:cubicBezTo>
                      <a:cubicBezTo>
                        <a:pt x="2411" y="1213"/>
                        <a:pt x="2411" y="1215"/>
                        <a:pt x="2409" y="1216"/>
                      </a:cubicBezTo>
                      <a:close/>
                      <a:moveTo>
                        <a:pt x="2419" y="1197"/>
                      </a:moveTo>
                      <a:cubicBezTo>
                        <a:pt x="2415" y="1199"/>
                        <a:pt x="2410" y="1198"/>
                        <a:pt x="2408" y="1195"/>
                      </a:cubicBezTo>
                      <a:cubicBezTo>
                        <a:pt x="2406" y="1191"/>
                        <a:pt x="2407" y="1186"/>
                        <a:pt x="2410" y="1184"/>
                      </a:cubicBezTo>
                      <a:cubicBezTo>
                        <a:pt x="2414" y="1182"/>
                        <a:pt x="2419" y="1183"/>
                        <a:pt x="2421" y="1186"/>
                      </a:cubicBezTo>
                      <a:cubicBezTo>
                        <a:pt x="2423" y="1190"/>
                        <a:pt x="2422" y="1195"/>
                        <a:pt x="2419" y="1197"/>
                      </a:cubicBezTo>
                      <a:close/>
                      <a:moveTo>
                        <a:pt x="2261" y="1149"/>
                      </a:moveTo>
                      <a:cubicBezTo>
                        <a:pt x="2259" y="1138"/>
                        <a:pt x="2263" y="1123"/>
                        <a:pt x="2273" y="1112"/>
                      </a:cubicBezTo>
                      <a:cubicBezTo>
                        <a:pt x="2281" y="1104"/>
                        <a:pt x="2292" y="1098"/>
                        <a:pt x="2302" y="1097"/>
                      </a:cubicBezTo>
                      <a:cubicBezTo>
                        <a:pt x="2308" y="1096"/>
                        <a:pt x="2314" y="1097"/>
                        <a:pt x="2318" y="1100"/>
                      </a:cubicBezTo>
                      <a:cubicBezTo>
                        <a:pt x="2326" y="1104"/>
                        <a:pt x="2331" y="1112"/>
                        <a:pt x="2330" y="1118"/>
                      </a:cubicBezTo>
                      <a:cubicBezTo>
                        <a:pt x="2329" y="1125"/>
                        <a:pt x="2322" y="1130"/>
                        <a:pt x="2316" y="1127"/>
                      </a:cubicBezTo>
                      <a:cubicBezTo>
                        <a:pt x="2324" y="1120"/>
                        <a:pt x="2319" y="1110"/>
                        <a:pt x="2309" y="1106"/>
                      </a:cubicBezTo>
                      <a:cubicBezTo>
                        <a:pt x="2299" y="1103"/>
                        <a:pt x="2284" y="1109"/>
                        <a:pt x="2276" y="1116"/>
                      </a:cubicBezTo>
                      <a:cubicBezTo>
                        <a:pt x="2263" y="1129"/>
                        <a:pt x="2261" y="1142"/>
                        <a:pt x="2261" y="1149"/>
                      </a:cubicBezTo>
                      <a:close/>
                      <a:moveTo>
                        <a:pt x="2322" y="1094"/>
                      </a:moveTo>
                      <a:cubicBezTo>
                        <a:pt x="2356" y="1096"/>
                        <a:pt x="2384" y="1125"/>
                        <a:pt x="2383" y="1150"/>
                      </a:cubicBezTo>
                      <a:cubicBezTo>
                        <a:pt x="2382" y="1177"/>
                        <a:pt x="2359" y="1175"/>
                        <a:pt x="2360" y="1151"/>
                      </a:cubicBezTo>
                      <a:cubicBezTo>
                        <a:pt x="2360" y="1139"/>
                        <a:pt x="2355" y="1101"/>
                        <a:pt x="2322" y="1094"/>
                      </a:cubicBezTo>
                      <a:close/>
                      <a:moveTo>
                        <a:pt x="1935" y="1164"/>
                      </a:moveTo>
                      <a:cubicBezTo>
                        <a:pt x="1959" y="1155"/>
                        <a:pt x="1965" y="1134"/>
                        <a:pt x="1974" y="1127"/>
                      </a:cubicBezTo>
                      <a:cubicBezTo>
                        <a:pt x="1985" y="1118"/>
                        <a:pt x="1995" y="1130"/>
                        <a:pt x="1986" y="1142"/>
                      </a:cubicBezTo>
                      <a:cubicBezTo>
                        <a:pt x="1976" y="1155"/>
                        <a:pt x="1955" y="1162"/>
                        <a:pt x="1935" y="1164"/>
                      </a:cubicBezTo>
                      <a:close/>
                      <a:moveTo>
                        <a:pt x="2020" y="1155"/>
                      </a:moveTo>
                      <a:cubicBezTo>
                        <a:pt x="2018" y="1157"/>
                        <a:pt x="2016" y="1158"/>
                        <a:pt x="2014" y="1158"/>
                      </a:cubicBezTo>
                      <a:cubicBezTo>
                        <a:pt x="2012" y="1158"/>
                        <a:pt x="2008" y="1156"/>
                        <a:pt x="2007" y="1153"/>
                      </a:cubicBezTo>
                      <a:cubicBezTo>
                        <a:pt x="2005" y="1149"/>
                        <a:pt x="2007" y="1146"/>
                        <a:pt x="2009" y="1144"/>
                      </a:cubicBezTo>
                      <a:cubicBezTo>
                        <a:pt x="2014" y="1140"/>
                        <a:pt x="2017" y="1144"/>
                        <a:pt x="2021" y="1145"/>
                      </a:cubicBezTo>
                      <a:cubicBezTo>
                        <a:pt x="2025" y="1145"/>
                        <a:pt x="2029" y="1142"/>
                        <a:pt x="2031" y="1137"/>
                      </a:cubicBezTo>
                      <a:cubicBezTo>
                        <a:pt x="2033" y="1131"/>
                        <a:pt x="2031" y="1125"/>
                        <a:pt x="2026" y="1121"/>
                      </a:cubicBezTo>
                      <a:cubicBezTo>
                        <a:pt x="2023" y="1119"/>
                        <a:pt x="2019" y="1119"/>
                        <a:pt x="2017" y="1122"/>
                      </a:cubicBezTo>
                      <a:cubicBezTo>
                        <a:pt x="2021" y="1122"/>
                        <a:pt x="2024" y="1126"/>
                        <a:pt x="2021" y="1130"/>
                      </a:cubicBezTo>
                      <a:cubicBezTo>
                        <a:pt x="2019" y="1132"/>
                        <a:pt x="2013" y="1134"/>
                        <a:pt x="2008" y="1136"/>
                      </a:cubicBezTo>
                      <a:cubicBezTo>
                        <a:pt x="2003" y="1139"/>
                        <a:pt x="1998" y="1142"/>
                        <a:pt x="1995" y="1146"/>
                      </a:cubicBezTo>
                      <a:cubicBezTo>
                        <a:pt x="1990" y="1155"/>
                        <a:pt x="1995" y="1167"/>
                        <a:pt x="2004" y="1170"/>
                      </a:cubicBezTo>
                      <a:cubicBezTo>
                        <a:pt x="2009" y="1171"/>
                        <a:pt x="2014" y="1170"/>
                        <a:pt x="2019" y="1168"/>
                      </a:cubicBezTo>
                      <a:cubicBezTo>
                        <a:pt x="2024" y="1166"/>
                        <a:pt x="2035" y="1157"/>
                        <a:pt x="2042" y="1158"/>
                      </a:cubicBezTo>
                      <a:cubicBezTo>
                        <a:pt x="2046" y="1159"/>
                        <a:pt x="2048" y="1163"/>
                        <a:pt x="2047" y="1166"/>
                      </a:cubicBezTo>
                      <a:cubicBezTo>
                        <a:pt x="2051" y="1166"/>
                        <a:pt x="2054" y="1161"/>
                        <a:pt x="2053" y="1156"/>
                      </a:cubicBezTo>
                      <a:cubicBezTo>
                        <a:pt x="2051" y="1148"/>
                        <a:pt x="2040" y="1142"/>
                        <a:pt x="2030" y="1146"/>
                      </a:cubicBezTo>
                      <a:cubicBezTo>
                        <a:pt x="2026" y="1147"/>
                        <a:pt x="2023" y="1150"/>
                        <a:pt x="2020" y="1155"/>
                      </a:cubicBezTo>
                      <a:close/>
                      <a:moveTo>
                        <a:pt x="2031" y="1142"/>
                      </a:moveTo>
                      <a:cubicBezTo>
                        <a:pt x="2038" y="1133"/>
                        <a:pt x="2055" y="1128"/>
                        <a:pt x="2067" y="1132"/>
                      </a:cubicBezTo>
                      <a:cubicBezTo>
                        <a:pt x="2078" y="1136"/>
                        <a:pt x="2078" y="1147"/>
                        <a:pt x="2065" y="1146"/>
                      </a:cubicBezTo>
                      <a:cubicBezTo>
                        <a:pt x="2055" y="1144"/>
                        <a:pt x="2040" y="1136"/>
                        <a:pt x="2031" y="1142"/>
                      </a:cubicBezTo>
                      <a:close/>
                      <a:moveTo>
                        <a:pt x="1995" y="1165"/>
                      </a:moveTo>
                      <a:cubicBezTo>
                        <a:pt x="1991" y="1162"/>
                        <a:pt x="1990" y="1154"/>
                        <a:pt x="1992" y="1150"/>
                      </a:cubicBezTo>
                      <a:cubicBezTo>
                        <a:pt x="1987" y="1147"/>
                        <a:pt x="1976" y="1155"/>
                        <a:pt x="1981" y="1163"/>
                      </a:cubicBezTo>
                      <a:cubicBezTo>
                        <a:pt x="1983" y="1168"/>
                        <a:pt x="1991" y="1170"/>
                        <a:pt x="1995" y="1165"/>
                      </a:cubicBezTo>
                      <a:close/>
                      <a:moveTo>
                        <a:pt x="2037" y="1509"/>
                      </a:moveTo>
                      <a:cubicBezTo>
                        <a:pt x="2033" y="1510"/>
                        <a:pt x="2030" y="1508"/>
                        <a:pt x="2029" y="1505"/>
                      </a:cubicBezTo>
                      <a:cubicBezTo>
                        <a:pt x="2027" y="1499"/>
                        <a:pt x="2034" y="1495"/>
                        <a:pt x="2038" y="1498"/>
                      </a:cubicBezTo>
                      <a:cubicBezTo>
                        <a:pt x="2042" y="1500"/>
                        <a:pt x="2042" y="1504"/>
                        <a:pt x="2047" y="1505"/>
                      </a:cubicBezTo>
                      <a:cubicBezTo>
                        <a:pt x="2042" y="1505"/>
                        <a:pt x="2041" y="1508"/>
                        <a:pt x="2037" y="1509"/>
                      </a:cubicBezTo>
                      <a:close/>
                      <a:moveTo>
                        <a:pt x="1753" y="1566"/>
                      </a:moveTo>
                      <a:cubicBezTo>
                        <a:pt x="1743" y="1542"/>
                        <a:pt x="1751" y="1521"/>
                        <a:pt x="1764" y="1507"/>
                      </a:cubicBezTo>
                      <a:cubicBezTo>
                        <a:pt x="1776" y="1496"/>
                        <a:pt x="1789" y="1497"/>
                        <a:pt x="1797" y="1490"/>
                      </a:cubicBezTo>
                      <a:cubicBezTo>
                        <a:pt x="1800" y="1487"/>
                        <a:pt x="1802" y="1484"/>
                        <a:pt x="1802" y="1479"/>
                      </a:cubicBezTo>
                      <a:cubicBezTo>
                        <a:pt x="1810" y="1487"/>
                        <a:pt x="1809" y="1500"/>
                        <a:pt x="1800" y="1507"/>
                      </a:cubicBezTo>
                      <a:cubicBezTo>
                        <a:pt x="1789" y="1516"/>
                        <a:pt x="1778" y="1514"/>
                        <a:pt x="1767" y="1525"/>
                      </a:cubicBezTo>
                      <a:cubicBezTo>
                        <a:pt x="1756" y="1537"/>
                        <a:pt x="1751" y="1552"/>
                        <a:pt x="1753" y="1566"/>
                      </a:cubicBezTo>
                      <a:close/>
                      <a:moveTo>
                        <a:pt x="1751" y="1623"/>
                      </a:moveTo>
                      <a:cubicBezTo>
                        <a:pt x="1738" y="1602"/>
                        <a:pt x="1749" y="1580"/>
                        <a:pt x="1750" y="1568"/>
                      </a:cubicBezTo>
                      <a:cubicBezTo>
                        <a:pt x="1751" y="1551"/>
                        <a:pt x="1738" y="1549"/>
                        <a:pt x="1732" y="1566"/>
                      </a:cubicBezTo>
                      <a:cubicBezTo>
                        <a:pt x="1727" y="1583"/>
                        <a:pt x="1734" y="1610"/>
                        <a:pt x="1751" y="1623"/>
                      </a:cubicBezTo>
                      <a:close/>
                      <a:moveTo>
                        <a:pt x="2383" y="1684"/>
                      </a:moveTo>
                      <a:cubicBezTo>
                        <a:pt x="2394" y="1705"/>
                        <a:pt x="2420" y="1712"/>
                        <a:pt x="2437" y="1707"/>
                      </a:cubicBezTo>
                      <a:cubicBezTo>
                        <a:pt x="2452" y="1702"/>
                        <a:pt x="2453" y="1687"/>
                        <a:pt x="2435" y="1692"/>
                      </a:cubicBezTo>
                      <a:cubicBezTo>
                        <a:pt x="2419" y="1696"/>
                        <a:pt x="2401" y="1701"/>
                        <a:pt x="2383" y="1684"/>
                      </a:cubicBezTo>
                      <a:close/>
                      <a:moveTo>
                        <a:pt x="2620" y="1502"/>
                      </a:moveTo>
                      <a:cubicBezTo>
                        <a:pt x="2629" y="1517"/>
                        <a:pt x="2629" y="1544"/>
                        <a:pt x="2619" y="1560"/>
                      </a:cubicBezTo>
                      <a:cubicBezTo>
                        <a:pt x="2610" y="1575"/>
                        <a:pt x="2595" y="1570"/>
                        <a:pt x="2602" y="1551"/>
                      </a:cubicBezTo>
                      <a:cubicBezTo>
                        <a:pt x="2607" y="1536"/>
                        <a:pt x="2624" y="1522"/>
                        <a:pt x="2620" y="1502"/>
                      </a:cubicBezTo>
                      <a:close/>
                      <a:moveTo>
                        <a:pt x="2424" y="1717"/>
                      </a:moveTo>
                      <a:cubicBezTo>
                        <a:pt x="2446" y="1727"/>
                        <a:pt x="2464" y="1716"/>
                        <a:pt x="2476" y="1702"/>
                      </a:cubicBezTo>
                      <a:cubicBezTo>
                        <a:pt x="2483" y="1694"/>
                        <a:pt x="2489" y="1680"/>
                        <a:pt x="2500" y="1678"/>
                      </a:cubicBezTo>
                      <a:cubicBezTo>
                        <a:pt x="2489" y="1666"/>
                        <a:pt x="2470" y="1693"/>
                        <a:pt x="2463" y="1701"/>
                      </a:cubicBezTo>
                      <a:cubicBezTo>
                        <a:pt x="2452" y="1713"/>
                        <a:pt x="2438" y="1720"/>
                        <a:pt x="2424" y="1717"/>
                      </a:cubicBezTo>
                      <a:close/>
                      <a:moveTo>
                        <a:pt x="2515" y="1592"/>
                      </a:moveTo>
                      <a:cubicBezTo>
                        <a:pt x="2490" y="1599"/>
                        <a:pt x="2458" y="1597"/>
                        <a:pt x="2445" y="1585"/>
                      </a:cubicBezTo>
                      <a:cubicBezTo>
                        <a:pt x="2432" y="1573"/>
                        <a:pt x="2439" y="1557"/>
                        <a:pt x="2456" y="1568"/>
                      </a:cubicBezTo>
                      <a:cubicBezTo>
                        <a:pt x="2470" y="1576"/>
                        <a:pt x="2490" y="1593"/>
                        <a:pt x="2515" y="1592"/>
                      </a:cubicBezTo>
                      <a:close/>
                      <a:moveTo>
                        <a:pt x="2664" y="1596"/>
                      </a:moveTo>
                      <a:cubicBezTo>
                        <a:pt x="2667" y="1599"/>
                        <a:pt x="2668" y="1603"/>
                        <a:pt x="2666" y="1606"/>
                      </a:cubicBezTo>
                      <a:cubicBezTo>
                        <a:pt x="2661" y="1611"/>
                        <a:pt x="2654" y="1607"/>
                        <a:pt x="2654" y="1601"/>
                      </a:cubicBezTo>
                      <a:cubicBezTo>
                        <a:pt x="2654" y="1597"/>
                        <a:pt x="2656" y="1594"/>
                        <a:pt x="2654" y="1589"/>
                      </a:cubicBezTo>
                      <a:cubicBezTo>
                        <a:pt x="2658" y="1594"/>
                        <a:pt x="2661" y="1593"/>
                        <a:pt x="2664" y="1596"/>
                      </a:cubicBezTo>
                      <a:close/>
                      <a:moveTo>
                        <a:pt x="2665" y="1594"/>
                      </a:moveTo>
                      <a:cubicBezTo>
                        <a:pt x="2667" y="1596"/>
                        <a:pt x="2668" y="1598"/>
                        <a:pt x="2669" y="1600"/>
                      </a:cubicBezTo>
                      <a:cubicBezTo>
                        <a:pt x="2669" y="1603"/>
                        <a:pt x="2668" y="1607"/>
                        <a:pt x="2664" y="1609"/>
                      </a:cubicBezTo>
                      <a:cubicBezTo>
                        <a:pt x="2660" y="1611"/>
                        <a:pt x="2656" y="1609"/>
                        <a:pt x="2654" y="1607"/>
                      </a:cubicBezTo>
                      <a:cubicBezTo>
                        <a:pt x="2650" y="1602"/>
                        <a:pt x="2653" y="1598"/>
                        <a:pt x="2654" y="1594"/>
                      </a:cubicBezTo>
                      <a:cubicBezTo>
                        <a:pt x="2654" y="1590"/>
                        <a:pt x="2650" y="1585"/>
                        <a:pt x="2644" y="1584"/>
                      </a:cubicBezTo>
                      <a:cubicBezTo>
                        <a:pt x="2638" y="1582"/>
                        <a:pt x="2631" y="1584"/>
                        <a:pt x="2627" y="1590"/>
                      </a:cubicBezTo>
                      <a:cubicBezTo>
                        <a:pt x="2625" y="1593"/>
                        <a:pt x="2625" y="1598"/>
                        <a:pt x="2629" y="1600"/>
                      </a:cubicBezTo>
                      <a:cubicBezTo>
                        <a:pt x="2628" y="1596"/>
                        <a:pt x="2633" y="1592"/>
                        <a:pt x="2637" y="1595"/>
                      </a:cubicBezTo>
                      <a:cubicBezTo>
                        <a:pt x="2640" y="1597"/>
                        <a:pt x="2643" y="1603"/>
                        <a:pt x="2646" y="1609"/>
                      </a:cubicBezTo>
                      <a:cubicBezTo>
                        <a:pt x="2649" y="1615"/>
                        <a:pt x="2652" y="1620"/>
                        <a:pt x="2657" y="1622"/>
                      </a:cubicBezTo>
                      <a:cubicBezTo>
                        <a:pt x="2668" y="1627"/>
                        <a:pt x="2680" y="1621"/>
                        <a:pt x="2683" y="1611"/>
                      </a:cubicBezTo>
                      <a:cubicBezTo>
                        <a:pt x="2684" y="1605"/>
                        <a:pt x="2683" y="1599"/>
                        <a:pt x="2680" y="1594"/>
                      </a:cubicBezTo>
                      <a:cubicBezTo>
                        <a:pt x="2677" y="1589"/>
                        <a:pt x="2666" y="1577"/>
                        <a:pt x="2667" y="1570"/>
                      </a:cubicBezTo>
                      <a:cubicBezTo>
                        <a:pt x="2667" y="1564"/>
                        <a:pt x="2672" y="1562"/>
                        <a:pt x="2675" y="1564"/>
                      </a:cubicBezTo>
                      <a:cubicBezTo>
                        <a:pt x="2675" y="1559"/>
                        <a:pt x="2669" y="1556"/>
                        <a:pt x="2664" y="1558"/>
                      </a:cubicBezTo>
                      <a:cubicBezTo>
                        <a:pt x="2655" y="1560"/>
                        <a:pt x="2649" y="1573"/>
                        <a:pt x="2654" y="1584"/>
                      </a:cubicBezTo>
                      <a:cubicBezTo>
                        <a:pt x="2656" y="1588"/>
                        <a:pt x="2660" y="1591"/>
                        <a:pt x="2665" y="1594"/>
                      </a:cubicBezTo>
                      <a:close/>
                      <a:moveTo>
                        <a:pt x="2649" y="1583"/>
                      </a:moveTo>
                      <a:cubicBezTo>
                        <a:pt x="2639" y="1575"/>
                        <a:pt x="2633" y="1557"/>
                        <a:pt x="2636" y="1544"/>
                      </a:cubicBezTo>
                      <a:cubicBezTo>
                        <a:pt x="2639" y="1531"/>
                        <a:pt x="2652" y="1530"/>
                        <a:pt x="2651" y="1545"/>
                      </a:cubicBezTo>
                      <a:cubicBezTo>
                        <a:pt x="2651" y="1556"/>
                        <a:pt x="2643" y="1573"/>
                        <a:pt x="2649" y="1583"/>
                      </a:cubicBezTo>
                      <a:close/>
                      <a:moveTo>
                        <a:pt x="2679" y="1640"/>
                      </a:moveTo>
                      <a:cubicBezTo>
                        <a:pt x="2678" y="1641"/>
                        <a:pt x="2676" y="1641"/>
                        <a:pt x="2675" y="1641"/>
                      </a:cubicBezTo>
                      <a:cubicBezTo>
                        <a:pt x="2680" y="1650"/>
                        <a:pt x="2684" y="1668"/>
                        <a:pt x="2684" y="1685"/>
                      </a:cubicBezTo>
                      <a:cubicBezTo>
                        <a:pt x="2683" y="1681"/>
                        <a:pt x="2681" y="1676"/>
                        <a:pt x="2678" y="1672"/>
                      </a:cubicBezTo>
                      <a:cubicBezTo>
                        <a:pt x="2662" y="1644"/>
                        <a:pt x="2639" y="1651"/>
                        <a:pt x="2616" y="1637"/>
                      </a:cubicBezTo>
                      <a:cubicBezTo>
                        <a:pt x="2608" y="1632"/>
                        <a:pt x="2603" y="1621"/>
                        <a:pt x="2611" y="1612"/>
                      </a:cubicBezTo>
                      <a:cubicBezTo>
                        <a:pt x="2615" y="1608"/>
                        <a:pt x="2620" y="1606"/>
                        <a:pt x="2626" y="1608"/>
                      </a:cubicBezTo>
                      <a:cubicBezTo>
                        <a:pt x="2630" y="1609"/>
                        <a:pt x="2632" y="1611"/>
                        <a:pt x="2634" y="1615"/>
                      </a:cubicBezTo>
                      <a:cubicBezTo>
                        <a:pt x="2635" y="1616"/>
                        <a:pt x="2635" y="1618"/>
                        <a:pt x="2635" y="1620"/>
                      </a:cubicBezTo>
                      <a:cubicBezTo>
                        <a:pt x="2635" y="1619"/>
                        <a:pt x="2635" y="1620"/>
                        <a:pt x="2634" y="1617"/>
                      </a:cubicBezTo>
                      <a:cubicBezTo>
                        <a:pt x="2633" y="1615"/>
                        <a:pt x="2628" y="1612"/>
                        <a:pt x="2624" y="1614"/>
                      </a:cubicBezTo>
                      <a:cubicBezTo>
                        <a:pt x="2620" y="1616"/>
                        <a:pt x="2618" y="1620"/>
                        <a:pt x="2620" y="1624"/>
                      </a:cubicBezTo>
                      <a:cubicBezTo>
                        <a:pt x="2622" y="1628"/>
                        <a:pt x="2626" y="1629"/>
                        <a:pt x="2629" y="1628"/>
                      </a:cubicBezTo>
                      <a:cubicBezTo>
                        <a:pt x="2635" y="1627"/>
                        <a:pt x="2637" y="1620"/>
                        <a:pt x="2635" y="1614"/>
                      </a:cubicBezTo>
                      <a:cubicBezTo>
                        <a:pt x="2633" y="1610"/>
                        <a:pt x="2631" y="1607"/>
                        <a:pt x="2626" y="1606"/>
                      </a:cubicBezTo>
                      <a:cubicBezTo>
                        <a:pt x="2620" y="1604"/>
                        <a:pt x="2613" y="1606"/>
                        <a:pt x="2609" y="1610"/>
                      </a:cubicBezTo>
                      <a:cubicBezTo>
                        <a:pt x="2598" y="1622"/>
                        <a:pt x="2604" y="1633"/>
                        <a:pt x="2614" y="1639"/>
                      </a:cubicBezTo>
                      <a:cubicBezTo>
                        <a:pt x="2638" y="1653"/>
                        <a:pt x="2661" y="1646"/>
                        <a:pt x="2676" y="1677"/>
                      </a:cubicBezTo>
                      <a:cubicBezTo>
                        <a:pt x="2682" y="1689"/>
                        <a:pt x="2684" y="1704"/>
                        <a:pt x="2675" y="1718"/>
                      </a:cubicBezTo>
                      <a:cubicBezTo>
                        <a:pt x="2664" y="1736"/>
                        <a:pt x="2642" y="1744"/>
                        <a:pt x="2623" y="1734"/>
                      </a:cubicBezTo>
                      <a:cubicBezTo>
                        <a:pt x="2644" y="1745"/>
                        <a:pt x="2669" y="1724"/>
                        <a:pt x="2673" y="1700"/>
                      </a:cubicBezTo>
                      <a:cubicBezTo>
                        <a:pt x="2675" y="1688"/>
                        <a:pt x="2671" y="1671"/>
                        <a:pt x="2659" y="1662"/>
                      </a:cubicBezTo>
                      <a:cubicBezTo>
                        <a:pt x="2635" y="1644"/>
                        <a:pt x="2615" y="1671"/>
                        <a:pt x="2637" y="1688"/>
                      </a:cubicBezTo>
                      <a:cubicBezTo>
                        <a:pt x="2649" y="1697"/>
                        <a:pt x="2653" y="1710"/>
                        <a:pt x="2645" y="1723"/>
                      </a:cubicBezTo>
                      <a:cubicBezTo>
                        <a:pt x="2639" y="1731"/>
                        <a:pt x="2630" y="1734"/>
                        <a:pt x="2623" y="1734"/>
                      </a:cubicBezTo>
                      <a:cubicBezTo>
                        <a:pt x="2624" y="1735"/>
                        <a:pt x="2624" y="1735"/>
                        <a:pt x="2625" y="1736"/>
                      </a:cubicBezTo>
                      <a:cubicBezTo>
                        <a:pt x="2620" y="1733"/>
                        <a:pt x="2614" y="1732"/>
                        <a:pt x="2608" y="1730"/>
                      </a:cubicBezTo>
                      <a:cubicBezTo>
                        <a:pt x="2594" y="1728"/>
                        <a:pt x="2583" y="1729"/>
                        <a:pt x="2570" y="1734"/>
                      </a:cubicBezTo>
                      <a:cubicBezTo>
                        <a:pt x="2569" y="1734"/>
                        <a:pt x="2569" y="1734"/>
                        <a:pt x="2569" y="1734"/>
                      </a:cubicBezTo>
                      <a:cubicBezTo>
                        <a:pt x="2577" y="1724"/>
                        <a:pt x="2596" y="1713"/>
                        <a:pt x="2608" y="1712"/>
                      </a:cubicBezTo>
                      <a:cubicBezTo>
                        <a:pt x="2607" y="1712"/>
                        <a:pt x="2607" y="1711"/>
                        <a:pt x="2608" y="1710"/>
                      </a:cubicBezTo>
                      <a:cubicBezTo>
                        <a:pt x="2597" y="1710"/>
                        <a:pt x="2582" y="1718"/>
                        <a:pt x="2572" y="1727"/>
                      </a:cubicBezTo>
                      <a:cubicBezTo>
                        <a:pt x="2573" y="1725"/>
                        <a:pt x="2573" y="1724"/>
                        <a:pt x="2574" y="1722"/>
                      </a:cubicBezTo>
                      <a:cubicBezTo>
                        <a:pt x="2574" y="1722"/>
                        <a:pt x="2574" y="1722"/>
                        <a:pt x="2574" y="1722"/>
                      </a:cubicBezTo>
                      <a:cubicBezTo>
                        <a:pt x="2577" y="1713"/>
                        <a:pt x="2579" y="1705"/>
                        <a:pt x="2581" y="1697"/>
                      </a:cubicBezTo>
                      <a:cubicBezTo>
                        <a:pt x="2582" y="1687"/>
                        <a:pt x="2581" y="1674"/>
                        <a:pt x="2588" y="1667"/>
                      </a:cubicBezTo>
                      <a:cubicBezTo>
                        <a:pt x="2594" y="1661"/>
                        <a:pt x="2603" y="1658"/>
                        <a:pt x="2611" y="1662"/>
                      </a:cubicBezTo>
                      <a:cubicBezTo>
                        <a:pt x="2618" y="1665"/>
                        <a:pt x="2625" y="1671"/>
                        <a:pt x="2625" y="1680"/>
                      </a:cubicBezTo>
                      <a:cubicBezTo>
                        <a:pt x="2625" y="1687"/>
                        <a:pt x="2622" y="1694"/>
                        <a:pt x="2616" y="1696"/>
                      </a:cubicBezTo>
                      <a:cubicBezTo>
                        <a:pt x="2610" y="1699"/>
                        <a:pt x="2604" y="1698"/>
                        <a:pt x="2600" y="1694"/>
                      </a:cubicBezTo>
                      <a:cubicBezTo>
                        <a:pt x="2603" y="1696"/>
                        <a:pt x="2608" y="1696"/>
                        <a:pt x="2611" y="1694"/>
                      </a:cubicBezTo>
                      <a:cubicBezTo>
                        <a:pt x="2615" y="1691"/>
                        <a:pt x="2616" y="1685"/>
                        <a:pt x="2613" y="1681"/>
                      </a:cubicBezTo>
                      <a:cubicBezTo>
                        <a:pt x="2610" y="1677"/>
                        <a:pt x="2604" y="1677"/>
                        <a:pt x="2600" y="1680"/>
                      </a:cubicBezTo>
                      <a:cubicBezTo>
                        <a:pt x="2597" y="1682"/>
                        <a:pt x="2596" y="1687"/>
                        <a:pt x="2598" y="1691"/>
                      </a:cubicBezTo>
                      <a:cubicBezTo>
                        <a:pt x="2599" y="1693"/>
                        <a:pt x="2601" y="1695"/>
                        <a:pt x="2603" y="1696"/>
                      </a:cubicBezTo>
                      <a:cubicBezTo>
                        <a:pt x="2607" y="1698"/>
                        <a:pt x="2611" y="1699"/>
                        <a:pt x="2616" y="1697"/>
                      </a:cubicBezTo>
                      <a:cubicBezTo>
                        <a:pt x="2622" y="1694"/>
                        <a:pt x="2626" y="1688"/>
                        <a:pt x="2626" y="1680"/>
                      </a:cubicBezTo>
                      <a:cubicBezTo>
                        <a:pt x="2626" y="1671"/>
                        <a:pt x="2619" y="1663"/>
                        <a:pt x="2611" y="1660"/>
                      </a:cubicBezTo>
                      <a:cubicBezTo>
                        <a:pt x="2602" y="1657"/>
                        <a:pt x="2593" y="1659"/>
                        <a:pt x="2586" y="1665"/>
                      </a:cubicBezTo>
                      <a:cubicBezTo>
                        <a:pt x="2584" y="1667"/>
                        <a:pt x="2583" y="1669"/>
                        <a:pt x="2582" y="1672"/>
                      </a:cubicBezTo>
                      <a:cubicBezTo>
                        <a:pt x="2582" y="1670"/>
                        <a:pt x="2581" y="1669"/>
                        <a:pt x="2581" y="1668"/>
                      </a:cubicBezTo>
                      <a:cubicBezTo>
                        <a:pt x="2579" y="1647"/>
                        <a:pt x="2568" y="1627"/>
                        <a:pt x="2577" y="1606"/>
                      </a:cubicBezTo>
                      <a:cubicBezTo>
                        <a:pt x="2576" y="1606"/>
                        <a:pt x="2575" y="1606"/>
                        <a:pt x="2574" y="1605"/>
                      </a:cubicBezTo>
                      <a:cubicBezTo>
                        <a:pt x="2573" y="1608"/>
                        <a:pt x="2572" y="1611"/>
                        <a:pt x="2571" y="1615"/>
                      </a:cubicBezTo>
                      <a:cubicBezTo>
                        <a:pt x="2570" y="1620"/>
                        <a:pt x="2570" y="1624"/>
                        <a:pt x="2570" y="1628"/>
                      </a:cubicBezTo>
                      <a:cubicBezTo>
                        <a:pt x="2567" y="1624"/>
                        <a:pt x="2565" y="1621"/>
                        <a:pt x="2561" y="1617"/>
                      </a:cubicBezTo>
                      <a:cubicBezTo>
                        <a:pt x="2554" y="1610"/>
                        <a:pt x="2548" y="1606"/>
                        <a:pt x="2539" y="1602"/>
                      </a:cubicBezTo>
                      <a:cubicBezTo>
                        <a:pt x="2535" y="1601"/>
                        <a:pt x="2532" y="1599"/>
                        <a:pt x="2529" y="1599"/>
                      </a:cubicBezTo>
                      <a:cubicBezTo>
                        <a:pt x="2521" y="1597"/>
                        <a:pt x="2515" y="1596"/>
                        <a:pt x="2506" y="1597"/>
                      </a:cubicBezTo>
                      <a:cubicBezTo>
                        <a:pt x="2498" y="1599"/>
                        <a:pt x="2492" y="1602"/>
                        <a:pt x="2485" y="1607"/>
                      </a:cubicBezTo>
                      <a:cubicBezTo>
                        <a:pt x="2480" y="1612"/>
                        <a:pt x="2475" y="1618"/>
                        <a:pt x="2473" y="1626"/>
                      </a:cubicBezTo>
                      <a:cubicBezTo>
                        <a:pt x="2470" y="1638"/>
                        <a:pt x="2475" y="1651"/>
                        <a:pt x="2485" y="1659"/>
                      </a:cubicBezTo>
                      <a:cubicBezTo>
                        <a:pt x="2495" y="1667"/>
                        <a:pt x="2510" y="1670"/>
                        <a:pt x="2523" y="1670"/>
                      </a:cubicBezTo>
                      <a:cubicBezTo>
                        <a:pt x="2497" y="1657"/>
                        <a:pt x="2508" y="1636"/>
                        <a:pt x="2504" y="1624"/>
                      </a:cubicBezTo>
                      <a:cubicBezTo>
                        <a:pt x="2500" y="1609"/>
                        <a:pt x="2486" y="1609"/>
                        <a:pt x="2478" y="1617"/>
                      </a:cubicBezTo>
                      <a:cubicBezTo>
                        <a:pt x="2478" y="1617"/>
                        <a:pt x="2478" y="1617"/>
                        <a:pt x="2478" y="1617"/>
                      </a:cubicBezTo>
                      <a:cubicBezTo>
                        <a:pt x="2480" y="1614"/>
                        <a:pt x="2483" y="1611"/>
                        <a:pt x="2486" y="1608"/>
                      </a:cubicBezTo>
                      <a:cubicBezTo>
                        <a:pt x="2493" y="1603"/>
                        <a:pt x="2499" y="1601"/>
                        <a:pt x="2507" y="1599"/>
                      </a:cubicBezTo>
                      <a:cubicBezTo>
                        <a:pt x="2515" y="1598"/>
                        <a:pt x="2521" y="1599"/>
                        <a:pt x="2528" y="1601"/>
                      </a:cubicBezTo>
                      <a:cubicBezTo>
                        <a:pt x="2540" y="1604"/>
                        <a:pt x="2549" y="1610"/>
                        <a:pt x="2557" y="1618"/>
                      </a:cubicBezTo>
                      <a:cubicBezTo>
                        <a:pt x="2554" y="1615"/>
                        <a:pt x="2551" y="1613"/>
                        <a:pt x="2548" y="1612"/>
                      </a:cubicBezTo>
                      <a:cubicBezTo>
                        <a:pt x="2538" y="1607"/>
                        <a:pt x="2524" y="1609"/>
                        <a:pt x="2519" y="1619"/>
                      </a:cubicBezTo>
                      <a:cubicBezTo>
                        <a:pt x="2517" y="1624"/>
                        <a:pt x="2518" y="1630"/>
                        <a:pt x="2521" y="1634"/>
                      </a:cubicBezTo>
                      <a:cubicBezTo>
                        <a:pt x="2523" y="1637"/>
                        <a:pt x="2527" y="1638"/>
                        <a:pt x="2531" y="1638"/>
                      </a:cubicBezTo>
                      <a:cubicBezTo>
                        <a:pt x="2535" y="1638"/>
                        <a:pt x="2539" y="1636"/>
                        <a:pt x="2541" y="1633"/>
                      </a:cubicBezTo>
                      <a:cubicBezTo>
                        <a:pt x="2544" y="1628"/>
                        <a:pt x="2543" y="1622"/>
                        <a:pt x="2539" y="1619"/>
                      </a:cubicBezTo>
                      <a:cubicBezTo>
                        <a:pt x="2536" y="1617"/>
                        <a:pt x="2533" y="1617"/>
                        <a:pt x="2530" y="1619"/>
                      </a:cubicBezTo>
                      <a:cubicBezTo>
                        <a:pt x="2529" y="1620"/>
                        <a:pt x="2528" y="1622"/>
                        <a:pt x="2529" y="1624"/>
                      </a:cubicBezTo>
                      <a:cubicBezTo>
                        <a:pt x="2529" y="1623"/>
                        <a:pt x="2531" y="1621"/>
                        <a:pt x="2532" y="1621"/>
                      </a:cubicBezTo>
                      <a:cubicBezTo>
                        <a:pt x="2535" y="1620"/>
                        <a:pt x="2537" y="1622"/>
                        <a:pt x="2537" y="1625"/>
                      </a:cubicBezTo>
                      <a:cubicBezTo>
                        <a:pt x="2537" y="1626"/>
                        <a:pt x="2537" y="1628"/>
                        <a:pt x="2534" y="1630"/>
                      </a:cubicBezTo>
                      <a:cubicBezTo>
                        <a:pt x="2532" y="1631"/>
                        <a:pt x="2529" y="1631"/>
                        <a:pt x="2527" y="1629"/>
                      </a:cubicBezTo>
                      <a:cubicBezTo>
                        <a:pt x="2524" y="1627"/>
                        <a:pt x="2524" y="1623"/>
                        <a:pt x="2525" y="1620"/>
                      </a:cubicBezTo>
                      <a:cubicBezTo>
                        <a:pt x="2530" y="1612"/>
                        <a:pt x="2543" y="1611"/>
                        <a:pt x="2551" y="1615"/>
                      </a:cubicBezTo>
                      <a:cubicBezTo>
                        <a:pt x="2577" y="1628"/>
                        <a:pt x="2581" y="1672"/>
                        <a:pt x="2577" y="1700"/>
                      </a:cubicBezTo>
                      <a:cubicBezTo>
                        <a:pt x="2576" y="1691"/>
                        <a:pt x="2573" y="1682"/>
                        <a:pt x="2566" y="1675"/>
                      </a:cubicBezTo>
                      <a:cubicBezTo>
                        <a:pt x="2563" y="1671"/>
                        <a:pt x="2558" y="1668"/>
                        <a:pt x="2552" y="1667"/>
                      </a:cubicBezTo>
                      <a:cubicBezTo>
                        <a:pt x="2558" y="1669"/>
                        <a:pt x="2562" y="1673"/>
                        <a:pt x="2564" y="1676"/>
                      </a:cubicBezTo>
                      <a:cubicBezTo>
                        <a:pt x="2572" y="1685"/>
                        <a:pt x="2574" y="1696"/>
                        <a:pt x="2573" y="1707"/>
                      </a:cubicBezTo>
                      <a:cubicBezTo>
                        <a:pt x="2572" y="1715"/>
                        <a:pt x="2570" y="1722"/>
                        <a:pt x="2566" y="1728"/>
                      </a:cubicBezTo>
                      <a:cubicBezTo>
                        <a:pt x="2559" y="1740"/>
                        <a:pt x="2550" y="1747"/>
                        <a:pt x="2541" y="1758"/>
                      </a:cubicBezTo>
                      <a:cubicBezTo>
                        <a:pt x="2541" y="1758"/>
                        <a:pt x="2541" y="1758"/>
                        <a:pt x="2541" y="1758"/>
                      </a:cubicBezTo>
                      <a:cubicBezTo>
                        <a:pt x="2536" y="1765"/>
                        <a:pt x="2533" y="1771"/>
                        <a:pt x="2530" y="1778"/>
                      </a:cubicBezTo>
                      <a:cubicBezTo>
                        <a:pt x="2530" y="1780"/>
                        <a:pt x="2524" y="1797"/>
                        <a:pt x="2526" y="1799"/>
                      </a:cubicBezTo>
                      <a:cubicBezTo>
                        <a:pt x="2527" y="1798"/>
                        <a:pt x="2531" y="1787"/>
                        <a:pt x="2532" y="1785"/>
                      </a:cubicBezTo>
                      <a:cubicBezTo>
                        <a:pt x="2535" y="1777"/>
                        <a:pt x="2539" y="1769"/>
                        <a:pt x="2544" y="1761"/>
                      </a:cubicBezTo>
                      <a:cubicBezTo>
                        <a:pt x="2545" y="1760"/>
                        <a:pt x="2545" y="1760"/>
                        <a:pt x="2545" y="1760"/>
                      </a:cubicBezTo>
                      <a:cubicBezTo>
                        <a:pt x="2553" y="1750"/>
                        <a:pt x="2560" y="1743"/>
                        <a:pt x="2572" y="1737"/>
                      </a:cubicBezTo>
                      <a:cubicBezTo>
                        <a:pt x="2585" y="1731"/>
                        <a:pt x="2602" y="1730"/>
                        <a:pt x="2616" y="1738"/>
                      </a:cubicBezTo>
                      <a:cubicBezTo>
                        <a:pt x="2623" y="1742"/>
                        <a:pt x="2630" y="1753"/>
                        <a:pt x="2626" y="1762"/>
                      </a:cubicBezTo>
                      <a:cubicBezTo>
                        <a:pt x="2624" y="1765"/>
                        <a:pt x="2621" y="1766"/>
                        <a:pt x="2617" y="1765"/>
                      </a:cubicBezTo>
                      <a:cubicBezTo>
                        <a:pt x="2615" y="1765"/>
                        <a:pt x="2613" y="1762"/>
                        <a:pt x="2613" y="1759"/>
                      </a:cubicBezTo>
                      <a:cubicBezTo>
                        <a:pt x="2613" y="1757"/>
                        <a:pt x="2614" y="1755"/>
                        <a:pt x="2615" y="1754"/>
                      </a:cubicBezTo>
                      <a:cubicBezTo>
                        <a:pt x="2617" y="1752"/>
                        <a:pt x="2621" y="1753"/>
                        <a:pt x="2621" y="1756"/>
                      </a:cubicBezTo>
                      <a:cubicBezTo>
                        <a:pt x="2622" y="1758"/>
                        <a:pt x="2621" y="1759"/>
                        <a:pt x="2620" y="1760"/>
                      </a:cubicBezTo>
                      <a:cubicBezTo>
                        <a:pt x="2622" y="1761"/>
                        <a:pt x="2624" y="1759"/>
                        <a:pt x="2624" y="1757"/>
                      </a:cubicBezTo>
                      <a:cubicBezTo>
                        <a:pt x="2624" y="1753"/>
                        <a:pt x="2622" y="1750"/>
                        <a:pt x="2619" y="1749"/>
                      </a:cubicBezTo>
                      <a:cubicBezTo>
                        <a:pt x="2614" y="1748"/>
                        <a:pt x="2608" y="1751"/>
                        <a:pt x="2607" y="1756"/>
                      </a:cubicBezTo>
                      <a:cubicBezTo>
                        <a:pt x="2605" y="1759"/>
                        <a:pt x="2605" y="1764"/>
                        <a:pt x="2608" y="1767"/>
                      </a:cubicBezTo>
                      <a:cubicBezTo>
                        <a:pt x="2610" y="1771"/>
                        <a:pt x="2613" y="1772"/>
                        <a:pt x="2617" y="1773"/>
                      </a:cubicBezTo>
                      <a:cubicBezTo>
                        <a:pt x="2622" y="1773"/>
                        <a:pt x="2627" y="1771"/>
                        <a:pt x="2630" y="1766"/>
                      </a:cubicBezTo>
                      <a:cubicBezTo>
                        <a:pt x="2636" y="1756"/>
                        <a:pt x="2629" y="1744"/>
                        <a:pt x="2620" y="1738"/>
                      </a:cubicBezTo>
                      <a:cubicBezTo>
                        <a:pt x="2617" y="1736"/>
                        <a:pt x="2613" y="1735"/>
                        <a:pt x="2610" y="1734"/>
                      </a:cubicBezTo>
                      <a:cubicBezTo>
                        <a:pt x="2621" y="1736"/>
                        <a:pt x="2630" y="1740"/>
                        <a:pt x="2640" y="1748"/>
                      </a:cubicBezTo>
                      <a:cubicBezTo>
                        <a:pt x="2646" y="1753"/>
                        <a:pt x="2650" y="1758"/>
                        <a:pt x="2653" y="1765"/>
                      </a:cubicBezTo>
                      <a:cubicBezTo>
                        <a:pt x="2657" y="1773"/>
                        <a:pt x="2658" y="1779"/>
                        <a:pt x="2658" y="1787"/>
                      </a:cubicBezTo>
                      <a:cubicBezTo>
                        <a:pt x="2657" y="1792"/>
                        <a:pt x="2657" y="1795"/>
                        <a:pt x="2655" y="1799"/>
                      </a:cubicBezTo>
                      <a:cubicBezTo>
                        <a:pt x="2655" y="1799"/>
                        <a:pt x="2655" y="1799"/>
                        <a:pt x="2655" y="1799"/>
                      </a:cubicBezTo>
                      <a:cubicBezTo>
                        <a:pt x="2657" y="1788"/>
                        <a:pt x="2650" y="1776"/>
                        <a:pt x="2634" y="1781"/>
                      </a:cubicBezTo>
                      <a:cubicBezTo>
                        <a:pt x="2623" y="1785"/>
                        <a:pt x="2611" y="1805"/>
                        <a:pt x="2585" y="1791"/>
                      </a:cubicBezTo>
                      <a:cubicBezTo>
                        <a:pt x="2593" y="1803"/>
                        <a:pt x="2603" y="1813"/>
                        <a:pt x="2616" y="1817"/>
                      </a:cubicBezTo>
                      <a:cubicBezTo>
                        <a:pt x="2628" y="1820"/>
                        <a:pt x="2642" y="1818"/>
                        <a:pt x="2651" y="1808"/>
                      </a:cubicBezTo>
                      <a:cubicBezTo>
                        <a:pt x="2656" y="1802"/>
                        <a:pt x="2659" y="1795"/>
                        <a:pt x="2659" y="1787"/>
                      </a:cubicBezTo>
                      <a:cubicBezTo>
                        <a:pt x="2660" y="1779"/>
                        <a:pt x="2659" y="1772"/>
                        <a:pt x="2655" y="1764"/>
                      </a:cubicBezTo>
                      <a:cubicBezTo>
                        <a:pt x="2652" y="1757"/>
                        <a:pt x="2648" y="1752"/>
                        <a:pt x="2642" y="1746"/>
                      </a:cubicBezTo>
                      <a:cubicBezTo>
                        <a:pt x="2639" y="1744"/>
                        <a:pt x="2636" y="1742"/>
                        <a:pt x="2633" y="1740"/>
                      </a:cubicBezTo>
                      <a:cubicBezTo>
                        <a:pt x="2632" y="1739"/>
                        <a:pt x="2630" y="1738"/>
                        <a:pt x="2629" y="1738"/>
                      </a:cubicBezTo>
                      <a:cubicBezTo>
                        <a:pt x="2648" y="1746"/>
                        <a:pt x="2669" y="1735"/>
                        <a:pt x="2680" y="1717"/>
                      </a:cubicBezTo>
                      <a:cubicBezTo>
                        <a:pt x="2681" y="1715"/>
                        <a:pt x="2681" y="1714"/>
                        <a:pt x="2682" y="1712"/>
                      </a:cubicBezTo>
                      <a:cubicBezTo>
                        <a:pt x="2692" y="1691"/>
                        <a:pt x="2691" y="1663"/>
                        <a:pt x="2679" y="1640"/>
                      </a:cubicBezTo>
                      <a:close/>
                      <a:moveTo>
                        <a:pt x="2679" y="1621"/>
                      </a:moveTo>
                      <a:cubicBezTo>
                        <a:pt x="2675" y="1626"/>
                        <a:pt x="2667" y="1627"/>
                        <a:pt x="2662" y="1626"/>
                      </a:cubicBezTo>
                      <a:cubicBezTo>
                        <a:pt x="2659" y="1632"/>
                        <a:pt x="2668" y="1643"/>
                        <a:pt x="2677" y="1637"/>
                      </a:cubicBezTo>
                      <a:cubicBezTo>
                        <a:pt x="2683" y="1634"/>
                        <a:pt x="2684" y="1625"/>
                        <a:pt x="2679" y="1621"/>
                      </a:cubicBezTo>
                      <a:close/>
                      <a:moveTo>
                        <a:pt x="2688" y="1631"/>
                      </a:moveTo>
                      <a:cubicBezTo>
                        <a:pt x="2694" y="1623"/>
                        <a:pt x="2697" y="1610"/>
                        <a:pt x="2697" y="1601"/>
                      </a:cubicBezTo>
                      <a:cubicBezTo>
                        <a:pt x="2697" y="1591"/>
                        <a:pt x="2693" y="1580"/>
                        <a:pt x="2689" y="1571"/>
                      </a:cubicBezTo>
                      <a:cubicBezTo>
                        <a:pt x="2681" y="1555"/>
                        <a:pt x="2668" y="1540"/>
                        <a:pt x="2668" y="1521"/>
                      </a:cubicBezTo>
                      <a:cubicBezTo>
                        <a:pt x="2668" y="1505"/>
                        <a:pt x="2680" y="1494"/>
                        <a:pt x="2691" y="1493"/>
                      </a:cubicBezTo>
                      <a:cubicBezTo>
                        <a:pt x="2700" y="1492"/>
                        <a:pt x="2711" y="1498"/>
                        <a:pt x="2714" y="1508"/>
                      </a:cubicBezTo>
                      <a:cubicBezTo>
                        <a:pt x="2717" y="1515"/>
                        <a:pt x="2715" y="1526"/>
                        <a:pt x="2707" y="1529"/>
                      </a:cubicBezTo>
                      <a:cubicBezTo>
                        <a:pt x="2703" y="1530"/>
                        <a:pt x="2698" y="1528"/>
                        <a:pt x="2698" y="1525"/>
                      </a:cubicBezTo>
                      <a:cubicBezTo>
                        <a:pt x="2702" y="1525"/>
                        <a:pt x="2705" y="1521"/>
                        <a:pt x="2704" y="1516"/>
                      </a:cubicBezTo>
                      <a:cubicBezTo>
                        <a:pt x="2704" y="1514"/>
                        <a:pt x="2701" y="1510"/>
                        <a:pt x="2698" y="1509"/>
                      </a:cubicBezTo>
                      <a:cubicBezTo>
                        <a:pt x="2693" y="1507"/>
                        <a:pt x="2687" y="1508"/>
                        <a:pt x="2684" y="1512"/>
                      </a:cubicBezTo>
                      <a:cubicBezTo>
                        <a:pt x="2676" y="1523"/>
                        <a:pt x="2686" y="1542"/>
                        <a:pt x="2693" y="1553"/>
                      </a:cubicBezTo>
                      <a:cubicBezTo>
                        <a:pt x="2703" y="1569"/>
                        <a:pt x="2708" y="1587"/>
                        <a:pt x="2704" y="1606"/>
                      </a:cubicBezTo>
                      <a:cubicBezTo>
                        <a:pt x="2702" y="1617"/>
                        <a:pt x="2697" y="1626"/>
                        <a:pt x="2688" y="1631"/>
                      </a:cubicBezTo>
                      <a:close/>
                      <a:moveTo>
                        <a:pt x="2607" y="1818"/>
                      </a:moveTo>
                      <a:cubicBezTo>
                        <a:pt x="2620" y="1825"/>
                        <a:pt x="2616" y="1838"/>
                        <a:pt x="2614" y="1848"/>
                      </a:cubicBezTo>
                      <a:cubicBezTo>
                        <a:pt x="2612" y="1858"/>
                        <a:pt x="2615" y="1870"/>
                        <a:pt x="2627" y="1871"/>
                      </a:cubicBezTo>
                      <a:cubicBezTo>
                        <a:pt x="2625" y="1858"/>
                        <a:pt x="2633" y="1859"/>
                        <a:pt x="2636" y="1846"/>
                      </a:cubicBezTo>
                      <a:cubicBezTo>
                        <a:pt x="2639" y="1835"/>
                        <a:pt x="2629" y="1819"/>
                        <a:pt x="2607" y="1818"/>
                      </a:cubicBezTo>
                      <a:close/>
                      <a:moveTo>
                        <a:pt x="2575" y="1901"/>
                      </a:moveTo>
                      <a:cubicBezTo>
                        <a:pt x="2607" y="1899"/>
                        <a:pt x="2607" y="1936"/>
                        <a:pt x="2593" y="1949"/>
                      </a:cubicBezTo>
                      <a:cubicBezTo>
                        <a:pt x="2600" y="1935"/>
                        <a:pt x="2590" y="1907"/>
                        <a:pt x="2575" y="1901"/>
                      </a:cubicBezTo>
                      <a:close/>
                      <a:moveTo>
                        <a:pt x="2557" y="1900"/>
                      </a:moveTo>
                      <a:cubicBezTo>
                        <a:pt x="2563" y="1881"/>
                        <a:pt x="2581" y="1868"/>
                        <a:pt x="2597" y="1868"/>
                      </a:cubicBezTo>
                      <a:cubicBezTo>
                        <a:pt x="2631" y="1868"/>
                        <a:pt x="2630" y="1905"/>
                        <a:pt x="2599" y="1897"/>
                      </a:cubicBezTo>
                      <a:cubicBezTo>
                        <a:pt x="2583" y="1893"/>
                        <a:pt x="2573" y="1891"/>
                        <a:pt x="2557" y="1900"/>
                      </a:cubicBezTo>
                      <a:close/>
                      <a:moveTo>
                        <a:pt x="2516" y="2049"/>
                      </a:moveTo>
                      <a:cubicBezTo>
                        <a:pt x="2551" y="2044"/>
                        <a:pt x="2564" y="2017"/>
                        <a:pt x="2569" y="1990"/>
                      </a:cubicBezTo>
                      <a:cubicBezTo>
                        <a:pt x="2572" y="1975"/>
                        <a:pt x="2569" y="1954"/>
                        <a:pt x="2581" y="1943"/>
                      </a:cubicBezTo>
                      <a:cubicBezTo>
                        <a:pt x="2558" y="1937"/>
                        <a:pt x="2555" y="1984"/>
                        <a:pt x="2552" y="1999"/>
                      </a:cubicBezTo>
                      <a:cubicBezTo>
                        <a:pt x="2548" y="2023"/>
                        <a:pt x="2536" y="2042"/>
                        <a:pt x="2516" y="2049"/>
                      </a:cubicBezTo>
                      <a:close/>
                      <a:moveTo>
                        <a:pt x="2011" y="1641"/>
                      </a:moveTo>
                      <a:cubicBezTo>
                        <a:pt x="2017" y="1616"/>
                        <a:pt x="1989" y="1593"/>
                        <a:pt x="1983" y="1580"/>
                      </a:cubicBezTo>
                      <a:cubicBezTo>
                        <a:pt x="1973" y="1560"/>
                        <a:pt x="1990" y="1548"/>
                        <a:pt x="2004" y="1566"/>
                      </a:cubicBezTo>
                      <a:cubicBezTo>
                        <a:pt x="2017" y="1584"/>
                        <a:pt x="2022" y="1619"/>
                        <a:pt x="2011" y="1641"/>
                      </a:cubicBezTo>
                      <a:close/>
                      <a:moveTo>
                        <a:pt x="1917" y="1522"/>
                      </a:moveTo>
                      <a:cubicBezTo>
                        <a:pt x="1899" y="1550"/>
                        <a:pt x="1869" y="1545"/>
                        <a:pt x="1854" y="1552"/>
                      </a:cubicBezTo>
                      <a:cubicBezTo>
                        <a:pt x="1839" y="1559"/>
                        <a:pt x="1844" y="1575"/>
                        <a:pt x="1862" y="1572"/>
                      </a:cubicBezTo>
                      <a:cubicBezTo>
                        <a:pt x="1885" y="1567"/>
                        <a:pt x="1908" y="1546"/>
                        <a:pt x="1917" y="1522"/>
                      </a:cubicBezTo>
                      <a:close/>
                      <a:moveTo>
                        <a:pt x="2318" y="1767"/>
                      </a:moveTo>
                      <a:cubicBezTo>
                        <a:pt x="2314" y="1748"/>
                        <a:pt x="2301" y="1744"/>
                        <a:pt x="2281" y="1747"/>
                      </a:cubicBezTo>
                      <a:cubicBezTo>
                        <a:pt x="2265" y="1749"/>
                        <a:pt x="2252" y="1743"/>
                        <a:pt x="2250" y="1731"/>
                      </a:cubicBezTo>
                      <a:cubicBezTo>
                        <a:pt x="2244" y="1739"/>
                        <a:pt x="2247" y="1753"/>
                        <a:pt x="2257" y="1758"/>
                      </a:cubicBezTo>
                      <a:cubicBezTo>
                        <a:pt x="2271" y="1765"/>
                        <a:pt x="2285" y="1755"/>
                        <a:pt x="2301" y="1757"/>
                      </a:cubicBezTo>
                      <a:cubicBezTo>
                        <a:pt x="2306" y="1757"/>
                        <a:pt x="2313" y="1760"/>
                        <a:pt x="2318" y="1767"/>
                      </a:cubicBezTo>
                      <a:close/>
                      <a:moveTo>
                        <a:pt x="2082" y="1492"/>
                      </a:moveTo>
                      <a:cubicBezTo>
                        <a:pt x="2081" y="1490"/>
                        <a:pt x="2083" y="1489"/>
                        <a:pt x="2085" y="1488"/>
                      </a:cubicBezTo>
                      <a:cubicBezTo>
                        <a:pt x="2087" y="1488"/>
                        <a:pt x="2089" y="1490"/>
                        <a:pt x="2089" y="1492"/>
                      </a:cubicBezTo>
                      <a:cubicBezTo>
                        <a:pt x="2089" y="1494"/>
                        <a:pt x="2088" y="1496"/>
                        <a:pt x="2086" y="1496"/>
                      </a:cubicBezTo>
                      <a:cubicBezTo>
                        <a:pt x="2084" y="1496"/>
                        <a:pt x="2082" y="1495"/>
                        <a:pt x="2082" y="1492"/>
                      </a:cubicBezTo>
                      <a:close/>
                      <a:moveTo>
                        <a:pt x="2093" y="1510"/>
                      </a:moveTo>
                      <a:cubicBezTo>
                        <a:pt x="2093" y="1506"/>
                        <a:pt x="2096" y="1502"/>
                        <a:pt x="2100" y="1502"/>
                      </a:cubicBezTo>
                      <a:cubicBezTo>
                        <a:pt x="2105" y="1502"/>
                        <a:pt x="2108" y="1505"/>
                        <a:pt x="2108" y="1509"/>
                      </a:cubicBezTo>
                      <a:cubicBezTo>
                        <a:pt x="2109" y="1513"/>
                        <a:pt x="2106" y="1517"/>
                        <a:pt x="2101" y="1517"/>
                      </a:cubicBezTo>
                      <a:cubicBezTo>
                        <a:pt x="2097" y="1518"/>
                        <a:pt x="2094" y="1514"/>
                        <a:pt x="2093" y="1510"/>
                      </a:cubicBezTo>
                      <a:close/>
                      <a:moveTo>
                        <a:pt x="2085" y="1502"/>
                      </a:moveTo>
                      <a:cubicBezTo>
                        <a:pt x="2084" y="1499"/>
                        <a:pt x="2086" y="1497"/>
                        <a:pt x="2089" y="1496"/>
                      </a:cubicBezTo>
                      <a:cubicBezTo>
                        <a:pt x="2092" y="1496"/>
                        <a:pt x="2094" y="1498"/>
                        <a:pt x="2094" y="1501"/>
                      </a:cubicBezTo>
                      <a:cubicBezTo>
                        <a:pt x="2095" y="1504"/>
                        <a:pt x="2093" y="1506"/>
                        <a:pt x="2090" y="1506"/>
                      </a:cubicBezTo>
                      <a:cubicBezTo>
                        <a:pt x="2087" y="1506"/>
                        <a:pt x="2085" y="1504"/>
                        <a:pt x="2085" y="1502"/>
                      </a:cubicBezTo>
                      <a:close/>
                      <a:moveTo>
                        <a:pt x="2134" y="1814"/>
                      </a:moveTo>
                      <a:cubicBezTo>
                        <a:pt x="2136" y="1811"/>
                        <a:pt x="2137" y="1808"/>
                        <a:pt x="2137" y="1805"/>
                      </a:cubicBezTo>
                      <a:cubicBezTo>
                        <a:pt x="2136" y="1802"/>
                        <a:pt x="2134" y="1798"/>
                        <a:pt x="2129" y="1797"/>
                      </a:cubicBezTo>
                      <a:cubicBezTo>
                        <a:pt x="2124" y="1795"/>
                        <a:pt x="2119" y="1798"/>
                        <a:pt x="2117" y="1802"/>
                      </a:cubicBezTo>
                      <a:cubicBezTo>
                        <a:pt x="2113" y="1809"/>
                        <a:pt x="2119" y="1813"/>
                        <a:pt x="2121" y="1817"/>
                      </a:cubicBezTo>
                      <a:cubicBezTo>
                        <a:pt x="2122" y="1822"/>
                        <a:pt x="2118" y="1829"/>
                        <a:pt x="2112" y="1832"/>
                      </a:cubicBezTo>
                      <a:cubicBezTo>
                        <a:pt x="2105" y="1836"/>
                        <a:pt x="2096" y="1836"/>
                        <a:pt x="2090" y="1830"/>
                      </a:cubicBezTo>
                      <a:cubicBezTo>
                        <a:pt x="2087" y="1826"/>
                        <a:pt x="2085" y="1821"/>
                        <a:pt x="2089" y="1817"/>
                      </a:cubicBezTo>
                      <a:cubicBezTo>
                        <a:pt x="2090" y="1822"/>
                        <a:pt x="2096" y="1825"/>
                        <a:pt x="2101" y="1820"/>
                      </a:cubicBezTo>
                      <a:cubicBezTo>
                        <a:pt x="2103" y="1817"/>
                        <a:pt x="2105" y="1810"/>
                        <a:pt x="2107" y="1802"/>
                      </a:cubicBezTo>
                      <a:cubicBezTo>
                        <a:pt x="2109" y="1794"/>
                        <a:pt x="2112" y="1787"/>
                        <a:pt x="2117" y="1783"/>
                      </a:cubicBezTo>
                      <a:cubicBezTo>
                        <a:pt x="2128" y="1774"/>
                        <a:pt x="2144" y="1777"/>
                        <a:pt x="2151" y="1789"/>
                      </a:cubicBezTo>
                      <a:cubicBezTo>
                        <a:pt x="2154" y="1796"/>
                        <a:pt x="2154" y="1803"/>
                        <a:pt x="2152" y="1809"/>
                      </a:cubicBezTo>
                      <a:cubicBezTo>
                        <a:pt x="2150" y="1817"/>
                        <a:pt x="2140" y="1833"/>
                        <a:pt x="2143" y="1842"/>
                      </a:cubicBezTo>
                      <a:cubicBezTo>
                        <a:pt x="2145" y="1849"/>
                        <a:pt x="2151" y="1850"/>
                        <a:pt x="2155" y="1847"/>
                      </a:cubicBezTo>
                      <a:cubicBezTo>
                        <a:pt x="2156" y="1852"/>
                        <a:pt x="2150" y="1858"/>
                        <a:pt x="2143" y="1857"/>
                      </a:cubicBezTo>
                      <a:cubicBezTo>
                        <a:pt x="2132" y="1857"/>
                        <a:pt x="2121" y="1844"/>
                        <a:pt x="2124" y="1829"/>
                      </a:cubicBezTo>
                      <a:cubicBezTo>
                        <a:pt x="2125" y="1824"/>
                        <a:pt x="2129" y="1820"/>
                        <a:pt x="2134" y="1814"/>
                      </a:cubicBezTo>
                      <a:close/>
                      <a:moveTo>
                        <a:pt x="2591" y="1580"/>
                      </a:moveTo>
                      <a:cubicBezTo>
                        <a:pt x="2594" y="1581"/>
                        <a:pt x="2596" y="1583"/>
                        <a:pt x="2596" y="1586"/>
                      </a:cubicBezTo>
                      <a:cubicBezTo>
                        <a:pt x="2596" y="1589"/>
                        <a:pt x="2593" y="1591"/>
                        <a:pt x="2590" y="1591"/>
                      </a:cubicBezTo>
                      <a:cubicBezTo>
                        <a:pt x="2587" y="1591"/>
                        <a:pt x="2585" y="1588"/>
                        <a:pt x="2585" y="1585"/>
                      </a:cubicBezTo>
                      <a:cubicBezTo>
                        <a:pt x="2585" y="1582"/>
                        <a:pt x="2588" y="1580"/>
                        <a:pt x="2591" y="1580"/>
                      </a:cubicBezTo>
                      <a:close/>
                      <a:moveTo>
                        <a:pt x="2601" y="1578"/>
                      </a:moveTo>
                      <a:cubicBezTo>
                        <a:pt x="2604" y="1579"/>
                        <a:pt x="2606" y="1581"/>
                        <a:pt x="2605" y="1583"/>
                      </a:cubicBezTo>
                      <a:cubicBezTo>
                        <a:pt x="2605" y="1585"/>
                        <a:pt x="2603" y="1587"/>
                        <a:pt x="2601" y="1587"/>
                      </a:cubicBezTo>
                      <a:cubicBezTo>
                        <a:pt x="2599" y="1587"/>
                        <a:pt x="2597" y="1585"/>
                        <a:pt x="2597" y="1582"/>
                      </a:cubicBezTo>
                      <a:cubicBezTo>
                        <a:pt x="2597" y="1580"/>
                        <a:pt x="2599" y="1578"/>
                        <a:pt x="2601" y="1578"/>
                      </a:cubicBezTo>
                      <a:close/>
                      <a:moveTo>
                        <a:pt x="2580" y="1589"/>
                      </a:moveTo>
                      <a:cubicBezTo>
                        <a:pt x="2585" y="1589"/>
                        <a:pt x="2588" y="1593"/>
                        <a:pt x="2588" y="1598"/>
                      </a:cubicBezTo>
                      <a:cubicBezTo>
                        <a:pt x="2588" y="1602"/>
                        <a:pt x="2584" y="1606"/>
                        <a:pt x="2579" y="1605"/>
                      </a:cubicBezTo>
                      <a:cubicBezTo>
                        <a:pt x="2575" y="1605"/>
                        <a:pt x="2571" y="1601"/>
                        <a:pt x="2572" y="1596"/>
                      </a:cubicBezTo>
                      <a:cubicBezTo>
                        <a:pt x="2572" y="1592"/>
                        <a:pt x="2576" y="1588"/>
                        <a:pt x="2580" y="1589"/>
                      </a:cubicBezTo>
                      <a:close/>
                      <a:moveTo>
                        <a:pt x="2196" y="1720"/>
                      </a:moveTo>
                      <a:cubicBezTo>
                        <a:pt x="2202" y="1716"/>
                        <a:pt x="2208" y="1713"/>
                        <a:pt x="2215" y="1714"/>
                      </a:cubicBezTo>
                      <a:cubicBezTo>
                        <a:pt x="2221" y="1714"/>
                        <a:pt x="2228" y="1719"/>
                        <a:pt x="2230" y="1725"/>
                      </a:cubicBezTo>
                      <a:cubicBezTo>
                        <a:pt x="2233" y="1732"/>
                        <a:pt x="2229" y="1741"/>
                        <a:pt x="2224" y="1746"/>
                      </a:cubicBezTo>
                      <a:cubicBezTo>
                        <a:pt x="2215" y="1754"/>
                        <a:pt x="2204" y="1756"/>
                        <a:pt x="2193" y="1753"/>
                      </a:cubicBezTo>
                      <a:cubicBezTo>
                        <a:pt x="2185" y="1750"/>
                        <a:pt x="2177" y="1744"/>
                        <a:pt x="2171" y="1738"/>
                      </a:cubicBezTo>
                      <a:cubicBezTo>
                        <a:pt x="2171" y="1739"/>
                        <a:pt x="2172" y="1740"/>
                        <a:pt x="2173" y="1741"/>
                      </a:cubicBezTo>
                      <a:cubicBezTo>
                        <a:pt x="2184" y="1762"/>
                        <a:pt x="2191" y="1784"/>
                        <a:pt x="2195" y="1807"/>
                      </a:cubicBezTo>
                      <a:cubicBezTo>
                        <a:pt x="2199" y="1834"/>
                        <a:pt x="2196" y="1853"/>
                        <a:pt x="2213" y="1876"/>
                      </a:cubicBezTo>
                      <a:cubicBezTo>
                        <a:pt x="2217" y="1881"/>
                        <a:pt x="2221" y="1885"/>
                        <a:pt x="2226" y="1889"/>
                      </a:cubicBezTo>
                      <a:cubicBezTo>
                        <a:pt x="2233" y="1894"/>
                        <a:pt x="2239" y="1897"/>
                        <a:pt x="2247" y="1900"/>
                      </a:cubicBezTo>
                      <a:cubicBezTo>
                        <a:pt x="2255" y="1902"/>
                        <a:pt x="2262" y="1902"/>
                        <a:pt x="2270" y="1901"/>
                      </a:cubicBezTo>
                      <a:cubicBezTo>
                        <a:pt x="2301" y="1897"/>
                        <a:pt x="2318" y="1876"/>
                        <a:pt x="2323" y="1846"/>
                      </a:cubicBezTo>
                      <a:cubicBezTo>
                        <a:pt x="2324" y="1833"/>
                        <a:pt x="2321" y="1822"/>
                        <a:pt x="2311" y="1813"/>
                      </a:cubicBezTo>
                      <a:cubicBezTo>
                        <a:pt x="2303" y="1805"/>
                        <a:pt x="2292" y="1802"/>
                        <a:pt x="2282" y="1805"/>
                      </a:cubicBezTo>
                      <a:cubicBezTo>
                        <a:pt x="2273" y="1808"/>
                        <a:pt x="2267" y="1814"/>
                        <a:pt x="2263" y="1821"/>
                      </a:cubicBezTo>
                      <a:cubicBezTo>
                        <a:pt x="2261" y="1825"/>
                        <a:pt x="2260" y="1828"/>
                        <a:pt x="2260" y="1832"/>
                      </a:cubicBezTo>
                      <a:cubicBezTo>
                        <a:pt x="2260" y="1831"/>
                        <a:pt x="2260" y="1829"/>
                        <a:pt x="2261" y="1828"/>
                      </a:cubicBezTo>
                      <a:cubicBezTo>
                        <a:pt x="2264" y="1822"/>
                        <a:pt x="2273" y="1819"/>
                        <a:pt x="2280" y="1822"/>
                      </a:cubicBezTo>
                      <a:cubicBezTo>
                        <a:pt x="2287" y="1826"/>
                        <a:pt x="2289" y="1834"/>
                        <a:pt x="2286" y="1841"/>
                      </a:cubicBezTo>
                      <a:cubicBezTo>
                        <a:pt x="2282" y="1848"/>
                        <a:pt x="2274" y="1851"/>
                        <a:pt x="2267" y="1847"/>
                      </a:cubicBezTo>
                      <a:cubicBezTo>
                        <a:pt x="2257" y="1842"/>
                        <a:pt x="2257" y="1829"/>
                        <a:pt x="2261" y="1820"/>
                      </a:cubicBezTo>
                      <a:cubicBezTo>
                        <a:pt x="2265" y="1812"/>
                        <a:pt x="2272" y="1806"/>
                        <a:pt x="2281" y="1802"/>
                      </a:cubicBezTo>
                      <a:cubicBezTo>
                        <a:pt x="2291" y="1799"/>
                        <a:pt x="2301" y="1801"/>
                        <a:pt x="2310" y="1807"/>
                      </a:cubicBezTo>
                      <a:cubicBezTo>
                        <a:pt x="2302" y="1800"/>
                        <a:pt x="2294" y="1796"/>
                        <a:pt x="2286" y="1793"/>
                      </a:cubicBezTo>
                      <a:cubicBezTo>
                        <a:pt x="2286" y="1792"/>
                        <a:pt x="2287" y="1790"/>
                        <a:pt x="2286" y="1788"/>
                      </a:cubicBezTo>
                      <a:cubicBezTo>
                        <a:pt x="2300" y="1793"/>
                        <a:pt x="2310" y="1801"/>
                        <a:pt x="2317" y="1810"/>
                      </a:cubicBezTo>
                      <a:cubicBezTo>
                        <a:pt x="2306" y="1793"/>
                        <a:pt x="2291" y="1782"/>
                        <a:pt x="2273" y="1778"/>
                      </a:cubicBezTo>
                      <a:cubicBezTo>
                        <a:pt x="2263" y="1776"/>
                        <a:pt x="2251" y="1777"/>
                        <a:pt x="2238" y="1781"/>
                      </a:cubicBezTo>
                      <a:cubicBezTo>
                        <a:pt x="2232" y="1784"/>
                        <a:pt x="2226" y="1786"/>
                        <a:pt x="2219" y="1789"/>
                      </a:cubicBezTo>
                      <a:cubicBezTo>
                        <a:pt x="2213" y="1791"/>
                        <a:pt x="2207" y="1792"/>
                        <a:pt x="2201" y="1789"/>
                      </a:cubicBezTo>
                      <a:cubicBezTo>
                        <a:pt x="2196" y="1787"/>
                        <a:pt x="2193" y="1782"/>
                        <a:pt x="2192" y="1777"/>
                      </a:cubicBezTo>
                      <a:cubicBezTo>
                        <a:pt x="2192" y="1772"/>
                        <a:pt x="2194" y="1768"/>
                        <a:pt x="2198" y="1765"/>
                      </a:cubicBezTo>
                      <a:cubicBezTo>
                        <a:pt x="2201" y="1764"/>
                        <a:pt x="2204" y="1764"/>
                        <a:pt x="2207" y="1765"/>
                      </a:cubicBezTo>
                      <a:cubicBezTo>
                        <a:pt x="2211" y="1766"/>
                        <a:pt x="2214" y="1771"/>
                        <a:pt x="2212" y="1775"/>
                      </a:cubicBezTo>
                      <a:cubicBezTo>
                        <a:pt x="2210" y="1777"/>
                        <a:pt x="2208" y="1778"/>
                        <a:pt x="2205" y="1777"/>
                      </a:cubicBezTo>
                      <a:cubicBezTo>
                        <a:pt x="2202" y="1776"/>
                        <a:pt x="2200" y="1773"/>
                        <a:pt x="2201" y="1770"/>
                      </a:cubicBezTo>
                      <a:cubicBezTo>
                        <a:pt x="2202" y="1767"/>
                        <a:pt x="2205" y="1766"/>
                        <a:pt x="2208" y="1767"/>
                      </a:cubicBezTo>
                      <a:cubicBezTo>
                        <a:pt x="2209" y="1767"/>
                        <a:pt x="2209" y="1767"/>
                        <a:pt x="2210" y="1768"/>
                      </a:cubicBezTo>
                      <a:cubicBezTo>
                        <a:pt x="2209" y="1767"/>
                        <a:pt x="2208" y="1766"/>
                        <a:pt x="2207" y="1766"/>
                      </a:cubicBezTo>
                      <a:cubicBezTo>
                        <a:pt x="2204" y="1765"/>
                        <a:pt x="2202" y="1765"/>
                        <a:pt x="2199" y="1767"/>
                      </a:cubicBezTo>
                      <a:cubicBezTo>
                        <a:pt x="2196" y="1769"/>
                        <a:pt x="2194" y="1773"/>
                        <a:pt x="2194" y="1777"/>
                      </a:cubicBezTo>
                      <a:cubicBezTo>
                        <a:pt x="2195" y="1781"/>
                        <a:pt x="2198" y="1785"/>
                        <a:pt x="2202" y="1787"/>
                      </a:cubicBezTo>
                      <a:cubicBezTo>
                        <a:pt x="2208" y="1789"/>
                        <a:pt x="2213" y="1788"/>
                        <a:pt x="2218" y="1786"/>
                      </a:cubicBezTo>
                      <a:cubicBezTo>
                        <a:pt x="2225" y="1784"/>
                        <a:pt x="2230" y="1781"/>
                        <a:pt x="2236" y="1779"/>
                      </a:cubicBezTo>
                      <a:cubicBezTo>
                        <a:pt x="2249" y="1774"/>
                        <a:pt x="2262" y="1773"/>
                        <a:pt x="2274" y="1776"/>
                      </a:cubicBezTo>
                      <a:cubicBezTo>
                        <a:pt x="2286" y="1778"/>
                        <a:pt x="2296" y="1783"/>
                        <a:pt x="2305" y="1791"/>
                      </a:cubicBezTo>
                      <a:cubicBezTo>
                        <a:pt x="2318" y="1803"/>
                        <a:pt x="2327" y="1821"/>
                        <a:pt x="2328" y="1839"/>
                      </a:cubicBezTo>
                      <a:cubicBezTo>
                        <a:pt x="2328" y="1838"/>
                        <a:pt x="2329" y="1837"/>
                        <a:pt x="2329" y="1836"/>
                      </a:cubicBezTo>
                      <a:cubicBezTo>
                        <a:pt x="2331" y="1831"/>
                        <a:pt x="2333" y="1827"/>
                        <a:pt x="2336" y="1823"/>
                      </a:cubicBezTo>
                      <a:cubicBezTo>
                        <a:pt x="2341" y="1816"/>
                        <a:pt x="2345" y="1811"/>
                        <a:pt x="2352" y="1807"/>
                      </a:cubicBezTo>
                      <a:cubicBezTo>
                        <a:pt x="2375" y="1793"/>
                        <a:pt x="2402" y="1807"/>
                        <a:pt x="2411" y="1829"/>
                      </a:cubicBezTo>
                      <a:cubicBezTo>
                        <a:pt x="2414" y="1837"/>
                        <a:pt x="2415" y="1847"/>
                        <a:pt x="2412" y="1856"/>
                      </a:cubicBezTo>
                      <a:cubicBezTo>
                        <a:pt x="2410" y="1854"/>
                        <a:pt x="2410" y="1854"/>
                        <a:pt x="2410" y="1854"/>
                      </a:cubicBezTo>
                      <a:cubicBezTo>
                        <a:pt x="2411" y="1846"/>
                        <a:pt x="2410" y="1838"/>
                        <a:pt x="2407" y="1830"/>
                      </a:cubicBezTo>
                      <a:cubicBezTo>
                        <a:pt x="2398" y="1811"/>
                        <a:pt x="2374" y="1798"/>
                        <a:pt x="2354" y="1810"/>
                      </a:cubicBezTo>
                      <a:cubicBezTo>
                        <a:pt x="2348" y="1815"/>
                        <a:pt x="2344" y="1819"/>
                        <a:pt x="2340" y="1826"/>
                      </a:cubicBezTo>
                      <a:cubicBezTo>
                        <a:pt x="2338" y="1829"/>
                        <a:pt x="2335" y="1833"/>
                        <a:pt x="2333" y="1838"/>
                      </a:cubicBezTo>
                      <a:cubicBezTo>
                        <a:pt x="2324" y="1857"/>
                        <a:pt x="2324" y="1873"/>
                        <a:pt x="2308" y="1889"/>
                      </a:cubicBezTo>
                      <a:cubicBezTo>
                        <a:pt x="2299" y="1898"/>
                        <a:pt x="2286" y="1904"/>
                        <a:pt x="2271" y="1906"/>
                      </a:cubicBezTo>
                      <a:cubicBezTo>
                        <a:pt x="2262" y="1907"/>
                        <a:pt x="2255" y="1906"/>
                        <a:pt x="2246" y="1904"/>
                      </a:cubicBezTo>
                      <a:cubicBezTo>
                        <a:pt x="2237" y="1901"/>
                        <a:pt x="2231" y="1898"/>
                        <a:pt x="2223" y="1892"/>
                      </a:cubicBezTo>
                      <a:cubicBezTo>
                        <a:pt x="2213" y="1882"/>
                        <a:pt x="2207" y="1873"/>
                        <a:pt x="2202" y="1861"/>
                      </a:cubicBezTo>
                      <a:cubicBezTo>
                        <a:pt x="2204" y="1868"/>
                        <a:pt x="2205" y="1874"/>
                        <a:pt x="2206" y="1876"/>
                      </a:cubicBezTo>
                      <a:cubicBezTo>
                        <a:pt x="2214" y="1903"/>
                        <a:pt x="2224" y="1929"/>
                        <a:pt x="2237" y="1953"/>
                      </a:cubicBezTo>
                      <a:cubicBezTo>
                        <a:pt x="2241" y="1960"/>
                        <a:pt x="2245" y="1964"/>
                        <a:pt x="2251" y="1967"/>
                      </a:cubicBezTo>
                      <a:cubicBezTo>
                        <a:pt x="2254" y="1968"/>
                        <a:pt x="2258" y="1968"/>
                        <a:pt x="2262" y="1967"/>
                      </a:cubicBezTo>
                      <a:cubicBezTo>
                        <a:pt x="2267" y="1966"/>
                        <a:pt x="2272" y="1961"/>
                        <a:pt x="2271" y="1955"/>
                      </a:cubicBezTo>
                      <a:cubicBezTo>
                        <a:pt x="2270" y="1952"/>
                        <a:pt x="2268" y="1949"/>
                        <a:pt x="2265" y="1948"/>
                      </a:cubicBezTo>
                      <a:cubicBezTo>
                        <a:pt x="2261" y="1947"/>
                        <a:pt x="2257" y="1949"/>
                        <a:pt x="2257" y="1953"/>
                      </a:cubicBezTo>
                      <a:cubicBezTo>
                        <a:pt x="2256" y="1956"/>
                        <a:pt x="2258" y="1959"/>
                        <a:pt x="2261" y="1960"/>
                      </a:cubicBezTo>
                      <a:cubicBezTo>
                        <a:pt x="2258" y="1961"/>
                        <a:pt x="2254" y="1958"/>
                        <a:pt x="2253" y="1955"/>
                      </a:cubicBezTo>
                      <a:cubicBezTo>
                        <a:pt x="2250" y="1945"/>
                        <a:pt x="2262" y="1937"/>
                        <a:pt x="2271" y="1944"/>
                      </a:cubicBezTo>
                      <a:cubicBezTo>
                        <a:pt x="2278" y="1950"/>
                        <a:pt x="2279" y="1958"/>
                        <a:pt x="2274" y="1965"/>
                      </a:cubicBezTo>
                      <a:cubicBezTo>
                        <a:pt x="2268" y="1974"/>
                        <a:pt x="2252" y="1975"/>
                        <a:pt x="2243" y="1964"/>
                      </a:cubicBezTo>
                      <a:cubicBezTo>
                        <a:pt x="2255" y="1984"/>
                        <a:pt x="2269" y="2002"/>
                        <a:pt x="2284" y="2017"/>
                      </a:cubicBezTo>
                      <a:cubicBezTo>
                        <a:pt x="2280" y="2009"/>
                        <a:pt x="2277" y="2001"/>
                        <a:pt x="2276" y="1993"/>
                      </a:cubicBezTo>
                      <a:cubicBezTo>
                        <a:pt x="2272" y="1966"/>
                        <a:pt x="2292" y="1939"/>
                        <a:pt x="2322" y="1949"/>
                      </a:cubicBezTo>
                      <a:cubicBezTo>
                        <a:pt x="2330" y="1951"/>
                        <a:pt x="2337" y="1957"/>
                        <a:pt x="2343" y="1964"/>
                      </a:cubicBezTo>
                      <a:cubicBezTo>
                        <a:pt x="2352" y="1975"/>
                        <a:pt x="2356" y="1991"/>
                        <a:pt x="2367" y="1998"/>
                      </a:cubicBezTo>
                      <a:cubicBezTo>
                        <a:pt x="2372" y="2002"/>
                        <a:pt x="2379" y="2003"/>
                        <a:pt x="2386" y="2001"/>
                      </a:cubicBezTo>
                      <a:cubicBezTo>
                        <a:pt x="2399" y="1996"/>
                        <a:pt x="2403" y="1977"/>
                        <a:pt x="2394" y="1966"/>
                      </a:cubicBezTo>
                      <a:cubicBezTo>
                        <a:pt x="2390" y="1962"/>
                        <a:pt x="2383" y="1961"/>
                        <a:pt x="2378" y="1964"/>
                      </a:cubicBezTo>
                      <a:cubicBezTo>
                        <a:pt x="2371" y="1968"/>
                        <a:pt x="2369" y="1977"/>
                        <a:pt x="2374" y="1981"/>
                      </a:cubicBezTo>
                      <a:cubicBezTo>
                        <a:pt x="2371" y="1980"/>
                        <a:pt x="2367" y="1976"/>
                        <a:pt x="2367" y="1970"/>
                      </a:cubicBezTo>
                      <a:cubicBezTo>
                        <a:pt x="2368" y="1961"/>
                        <a:pt x="2379" y="1956"/>
                        <a:pt x="2387" y="1957"/>
                      </a:cubicBezTo>
                      <a:cubicBezTo>
                        <a:pt x="2397" y="1959"/>
                        <a:pt x="2403" y="1967"/>
                        <a:pt x="2405" y="1974"/>
                      </a:cubicBezTo>
                      <a:cubicBezTo>
                        <a:pt x="2408" y="1989"/>
                        <a:pt x="2400" y="2005"/>
                        <a:pt x="2384" y="2006"/>
                      </a:cubicBezTo>
                      <a:cubicBezTo>
                        <a:pt x="2376" y="2007"/>
                        <a:pt x="2370" y="2006"/>
                        <a:pt x="2365" y="2002"/>
                      </a:cubicBezTo>
                      <a:cubicBezTo>
                        <a:pt x="2355" y="1996"/>
                        <a:pt x="2350" y="1985"/>
                        <a:pt x="2341" y="1979"/>
                      </a:cubicBezTo>
                      <a:cubicBezTo>
                        <a:pt x="2325" y="1970"/>
                        <a:pt x="2306" y="1972"/>
                        <a:pt x="2298" y="1987"/>
                      </a:cubicBezTo>
                      <a:cubicBezTo>
                        <a:pt x="2290" y="2004"/>
                        <a:pt x="2301" y="2032"/>
                        <a:pt x="2317" y="2044"/>
                      </a:cubicBezTo>
                      <a:cubicBezTo>
                        <a:pt x="2326" y="2050"/>
                        <a:pt x="2341" y="2052"/>
                        <a:pt x="2351" y="2047"/>
                      </a:cubicBezTo>
                      <a:cubicBezTo>
                        <a:pt x="2365" y="2040"/>
                        <a:pt x="2369" y="2018"/>
                        <a:pt x="2353" y="2010"/>
                      </a:cubicBezTo>
                      <a:cubicBezTo>
                        <a:pt x="2348" y="2008"/>
                        <a:pt x="2343" y="2007"/>
                        <a:pt x="2338" y="2010"/>
                      </a:cubicBezTo>
                      <a:cubicBezTo>
                        <a:pt x="2330" y="2013"/>
                        <a:pt x="2327" y="2027"/>
                        <a:pt x="2337" y="2032"/>
                      </a:cubicBezTo>
                      <a:cubicBezTo>
                        <a:pt x="2342" y="2035"/>
                        <a:pt x="2348" y="2032"/>
                        <a:pt x="2347" y="2026"/>
                      </a:cubicBezTo>
                      <a:cubicBezTo>
                        <a:pt x="2352" y="2032"/>
                        <a:pt x="2346" y="2039"/>
                        <a:pt x="2338" y="2037"/>
                      </a:cubicBezTo>
                      <a:cubicBezTo>
                        <a:pt x="2323" y="2033"/>
                        <a:pt x="2322" y="2011"/>
                        <a:pt x="2338" y="2006"/>
                      </a:cubicBezTo>
                      <a:cubicBezTo>
                        <a:pt x="2347" y="2003"/>
                        <a:pt x="2360" y="2006"/>
                        <a:pt x="2365" y="2017"/>
                      </a:cubicBezTo>
                      <a:cubicBezTo>
                        <a:pt x="2372" y="2031"/>
                        <a:pt x="2361" y="2052"/>
                        <a:pt x="2342" y="2054"/>
                      </a:cubicBezTo>
                      <a:cubicBezTo>
                        <a:pt x="2340" y="2054"/>
                        <a:pt x="2339" y="2054"/>
                        <a:pt x="2337" y="2054"/>
                      </a:cubicBezTo>
                      <a:cubicBezTo>
                        <a:pt x="2343" y="2056"/>
                        <a:pt x="2349" y="2057"/>
                        <a:pt x="2357" y="2057"/>
                      </a:cubicBezTo>
                      <a:cubicBezTo>
                        <a:pt x="2357" y="2057"/>
                        <a:pt x="2357" y="2057"/>
                        <a:pt x="2357" y="2057"/>
                      </a:cubicBezTo>
                      <a:cubicBezTo>
                        <a:pt x="2368" y="2057"/>
                        <a:pt x="2375" y="2055"/>
                        <a:pt x="2384" y="2051"/>
                      </a:cubicBezTo>
                      <a:cubicBezTo>
                        <a:pt x="2377" y="2058"/>
                        <a:pt x="2367" y="2060"/>
                        <a:pt x="2357" y="2060"/>
                      </a:cubicBezTo>
                      <a:cubicBezTo>
                        <a:pt x="2357" y="2060"/>
                        <a:pt x="2357" y="2060"/>
                        <a:pt x="2357" y="2060"/>
                      </a:cubicBezTo>
                      <a:cubicBezTo>
                        <a:pt x="2352" y="2060"/>
                        <a:pt x="2347" y="2060"/>
                        <a:pt x="2342" y="2058"/>
                      </a:cubicBezTo>
                      <a:cubicBezTo>
                        <a:pt x="2356" y="2065"/>
                        <a:pt x="2370" y="2070"/>
                        <a:pt x="2386" y="2074"/>
                      </a:cubicBezTo>
                      <a:cubicBezTo>
                        <a:pt x="2413" y="2079"/>
                        <a:pt x="2434" y="2079"/>
                        <a:pt x="2461" y="2071"/>
                      </a:cubicBezTo>
                      <a:cubicBezTo>
                        <a:pt x="2485" y="2062"/>
                        <a:pt x="2506" y="2047"/>
                        <a:pt x="2522" y="2028"/>
                      </a:cubicBezTo>
                      <a:cubicBezTo>
                        <a:pt x="2530" y="2019"/>
                        <a:pt x="2534" y="2012"/>
                        <a:pt x="2535" y="2000"/>
                      </a:cubicBezTo>
                      <a:cubicBezTo>
                        <a:pt x="2539" y="1974"/>
                        <a:pt x="2527" y="1946"/>
                        <a:pt x="2510" y="1936"/>
                      </a:cubicBezTo>
                      <a:cubicBezTo>
                        <a:pt x="2501" y="1930"/>
                        <a:pt x="2487" y="1930"/>
                        <a:pt x="2482" y="1941"/>
                      </a:cubicBezTo>
                      <a:cubicBezTo>
                        <a:pt x="2479" y="1948"/>
                        <a:pt x="2482" y="1954"/>
                        <a:pt x="2490" y="1957"/>
                      </a:cubicBezTo>
                      <a:cubicBezTo>
                        <a:pt x="2479" y="1962"/>
                        <a:pt x="2467" y="1947"/>
                        <a:pt x="2471" y="1932"/>
                      </a:cubicBezTo>
                      <a:cubicBezTo>
                        <a:pt x="2474" y="1917"/>
                        <a:pt x="2485" y="1910"/>
                        <a:pt x="2495" y="1908"/>
                      </a:cubicBezTo>
                      <a:cubicBezTo>
                        <a:pt x="2511" y="1906"/>
                        <a:pt x="2529" y="1916"/>
                        <a:pt x="2537" y="1934"/>
                      </a:cubicBezTo>
                      <a:cubicBezTo>
                        <a:pt x="2545" y="1952"/>
                        <a:pt x="2547" y="1974"/>
                        <a:pt x="2542" y="1993"/>
                      </a:cubicBezTo>
                      <a:cubicBezTo>
                        <a:pt x="2543" y="1989"/>
                        <a:pt x="2544" y="1985"/>
                        <a:pt x="2545" y="1980"/>
                      </a:cubicBezTo>
                      <a:cubicBezTo>
                        <a:pt x="2552" y="1951"/>
                        <a:pt x="2549" y="1920"/>
                        <a:pt x="2534" y="1893"/>
                      </a:cubicBezTo>
                      <a:cubicBezTo>
                        <a:pt x="2525" y="1879"/>
                        <a:pt x="2514" y="1872"/>
                        <a:pt x="2497" y="1872"/>
                      </a:cubicBezTo>
                      <a:cubicBezTo>
                        <a:pt x="2487" y="1871"/>
                        <a:pt x="2472" y="1877"/>
                        <a:pt x="2467" y="1886"/>
                      </a:cubicBezTo>
                      <a:cubicBezTo>
                        <a:pt x="2462" y="1894"/>
                        <a:pt x="2465" y="1905"/>
                        <a:pt x="2475" y="1905"/>
                      </a:cubicBezTo>
                      <a:cubicBezTo>
                        <a:pt x="2472" y="1911"/>
                        <a:pt x="2464" y="1912"/>
                        <a:pt x="2459" y="1907"/>
                      </a:cubicBezTo>
                      <a:cubicBezTo>
                        <a:pt x="2454" y="1903"/>
                        <a:pt x="2452" y="1895"/>
                        <a:pt x="2456" y="1887"/>
                      </a:cubicBezTo>
                      <a:cubicBezTo>
                        <a:pt x="2458" y="1882"/>
                        <a:pt x="2461" y="1878"/>
                        <a:pt x="2466" y="1874"/>
                      </a:cubicBezTo>
                      <a:cubicBezTo>
                        <a:pt x="2474" y="1868"/>
                        <a:pt x="2486" y="1866"/>
                        <a:pt x="2497" y="1867"/>
                      </a:cubicBezTo>
                      <a:cubicBezTo>
                        <a:pt x="2505" y="1867"/>
                        <a:pt x="2512" y="1870"/>
                        <a:pt x="2518" y="1874"/>
                      </a:cubicBezTo>
                      <a:cubicBezTo>
                        <a:pt x="2501" y="1859"/>
                        <a:pt x="2478" y="1853"/>
                        <a:pt x="2455" y="1861"/>
                      </a:cubicBezTo>
                      <a:cubicBezTo>
                        <a:pt x="2443" y="1865"/>
                        <a:pt x="2434" y="1871"/>
                        <a:pt x="2426" y="1880"/>
                      </a:cubicBezTo>
                      <a:cubicBezTo>
                        <a:pt x="2391" y="1920"/>
                        <a:pt x="2437" y="1928"/>
                        <a:pt x="2456" y="1945"/>
                      </a:cubicBezTo>
                      <a:cubicBezTo>
                        <a:pt x="2481" y="1967"/>
                        <a:pt x="2447" y="1995"/>
                        <a:pt x="2421" y="1973"/>
                      </a:cubicBezTo>
                      <a:cubicBezTo>
                        <a:pt x="2399" y="1954"/>
                        <a:pt x="2402" y="1925"/>
                        <a:pt x="2412" y="1901"/>
                      </a:cubicBezTo>
                      <a:cubicBezTo>
                        <a:pt x="2409" y="1905"/>
                        <a:pt x="2406" y="1908"/>
                        <a:pt x="2402" y="1911"/>
                      </a:cubicBezTo>
                      <a:cubicBezTo>
                        <a:pt x="2393" y="1918"/>
                        <a:pt x="2379" y="1919"/>
                        <a:pt x="2371" y="1910"/>
                      </a:cubicBezTo>
                      <a:cubicBezTo>
                        <a:pt x="2368" y="1906"/>
                        <a:pt x="2368" y="1900"/>
                        <a:pt x="2370" y="1895"/>
                      </a:cubicBezTo>
                      <a:cubicBezTo>
                        <a:pt x="2372" y="1892"/>
                        <a:pt x="2375" y="1889"/>
                        <a:pt x="2379" y="1889"/>
                      </a:cubicBezTo>
                      <a:cubicBezTo>
                        <a:pt x="2383" y="1888"/>
                        <a:pt x="2388" y="1889"/>
                        <a:pt x="2390" y="1892"/>
                      </a:cubicBezTo>
                      <a:cubicBezTo>
                        <a:pt x="2394" y="1896"/>
                        <a:pt x="2395" y="1902"/>
                        <a:pt x="2391" y="1906"/>
                      </a:cubicBezTo>
                      <a:cubicBezTo>
                        <a:pt x="2389" y="1909"/>
                        <a:pt x="2386" y="1909"/>
                        <a:pt x="2383" y="1908"/>
                      </a:cubicBezTo>
                      <a:cubicBezTo>
                        <a:pt x="2381" y="1907"/>
                        <a:pt x="2380" y="1905"/>
                        <a:pt x="2381" y="1903"/>
                      </a:cubicBezTo>
                      <a:cubicBezTo>
                        <a:pt x="2381" y="1904"/>
                        <a:pt x="2383" y="1905"/>
                        <a:pt x="2384" y="1906"/>
                      </a:cubicBezTo>
                      <a:cubicBezTo>
                        <a:pt x="2387" y="1906"/>
                        <a:pt x="2389" y="1904"/>
                        <a:pt x="2389" y="1901"/>
                      </a:cubicBezTo>
                      <a:cubicBezTo>
                        <a:pt x="2388" y="1899"/>
                        <a:pt x="2387" y="1897"/>
                        <a:pt x="2385" y="1896"/>
                      </a:cubicBezTo>
                      <a:cubicBezTo>
                        <a:pt x="2382" y="1895"/>
                        <a:pt x="2379" y="1896"/>
                        <a:pt x="2377" y="1898"/>
                      </a:cubicBezTo>
                      <a:cubicBezTo>
                        <a:pt x="2375" y="1901"/>
                        <a:pt x="2375" y="1905"/>
                        <a:pt x="2378" y="1908"/>
                      </a:cubicBezTo>
                      <a:cubicBezTo>
                        <a:pt x="2384" y="1915"/>
                        <a:pt x="2397" y="1913"/>
                        <a:pt x="2404" y="1907"/>
                      </a:cubicBezTo>
                      <a:cubicBezTo>
                        <a:pt x="2406" y="1906"/>
                        <a:pt x="2407" y="1904"/>
                        <a:pt x="2409" y="1903"/>
                      </a:cubicBezTo>
                      <a:cubicBezTo>
                        <a:pt x="2414" y="1896"/>
                        <a:pt x="2418" y="1888"/>
                        <a:pt x="2423" y="1882"/>
                      </a:cubicBezTo>
                      <a:cubicBezTo>
                        <a:pt x="2428" y="1875"/>
                        <a:pt x="2434" y="1869"/>
                        <a:pt x="2442" y="1865"/>
                      </a:cubicBezTo>
                      <a:cubicBezTo>
                        <a:pt x="2438" y="1866"/>
                        <a:pt x="2435" y="1867"/>
                        <a:pt x="2432" y="1867"/>
                      </a:cubicBezTo>
                      <a:cubicBezTo>
                        <a:pt x="2413" y="1866"/>
                        <a:pt x="2398" y="1851"/>
                        <a:pt x="2395" y="1833"/>
                      </a:cubicBezTo>
                      <a:cubicBezTo>
                        <a:pt x="2394" y="1827"/>
                        <a:pt x="2394" y="1822"/>
                        <a:pt x="2396" y="1817"/>
                      </a:cubicBezTo>
                      <a:cubicBezTo>
                        <a:pt x="2398" y="1819"/>
                        <a:pt x="2398" y="1819"/>
                        <a:pt x="2398" y="1819"/>
                      </a:cubicBezTo>
                      <a:cubicBezTo>
                        <a:pt x="2397" y="1823"/>
                        <a:pt x="2397" y="1828"/>
                        <a:pt x="2398" y="1832"/>
                      </a:cubicBezTo>
                      <a:cubicBezTo>
                        <a:pt x="2401" y="1849"/>
                        <a:pt x="2414" y="1864"/>
                        <a:pt x="2432" y="1864"/>
                      </a:cubicBezTo>
                      <a:cubicBezTo>
                        <a:pt x="2443" y="1864"/>
                        <a:pt x="2448" y="1861"/>
                        <a:pt x="2457" y="1858"/>
                      </a:cubicBezTo>
                      <a:cubicBezTo>
                        <a:pt x="2489" y="1849"/>
                        <a:pt x="2519" y="1864"/>
                        <a:pt x="2536" y="1892"/>
                      </a:cubicBezTo>
                      <a:cubicBezTo>
                        <a:pt x="2541" y="1900"/>
                        <a:pt x="2544" y="1908"/>
                        <a:pt x="2547" y="1916"/>
                      </a:cubicBezTo>
                      <a:cubicBezTo>
                        <a:pt x="2544" y="1898"/>
                        <a:pt x="2540" y="1880"/>
                        <a:pt x="2531" y="1867"/>
                      </a:cubicBezTo>
                      <a:cubicBezTo>
                        <a:pt x="2512" y="1840"/>
                        <a:pt x="2491" y="1802"/>
                        <a:pt x="2475" y="1786"/>
                      </a:cubicBezTo>
                      <a:cubicBezTo>
                        <a:pt x="2468" y="1778"/>
                        <a:pt x="2457" y="1773"/>
                        <a:pt x="2446" y="1774"/>
                      </a:cubicBezTo>
                      <a:cubicBezTo>
                        <a:pt x="2453" y="1772"/>
                        <a:pt x="2459" y="1774"/>
                        <a:pt x="2465" y="1776"/>
                      </a:cubicBezTo>
                      <a:cubicBezTo>
                        <a:pt x="2465" y="1776"/>
                        <a:pt x="2465" y="1776"/>
                        <a:pt x="2465" y="1776"/>
                      </a:cubicBezTo>
                      <a:cubicBezTo>
                        <a:pt x="2468" y="1777"/>
                        <a:pt x="2470" y="1779"/>
                        <a:pt x="2473" y="1781"/>
                      </a:cubicBezTo>
                      <a:cubicBezTo>
                        <a:pt x="2466" y="1772"/>
                        <a:pt x="2458" y="1764"/>
                        <a:pt x="2446" y="1760"/>
                      </a:cubicBezTo>
                      <a:cubicBezTo>
                        <a:pt x="2435" y="1757"/>
                        <a:pt x="2424" y="1758"/>
                        <a:pt x="2414" y="1764"/>
                      </a:cubicBezTo>
                      <a:cubicBezTo>
                        <a:pt x="2414" y="1763"/>
                        <a:pt x="2413" y="1762"/>
                        <a:pt x="2413" y="1762"/>
                      </a:cubicBezTo>
                      <a:cubicBezTo>
                        <a:pt x="2420" y="1757"/>
                        <a:pt x="2429" y="1755"/>
                        <a:pt x="2439" y="1756"/>
                      </a:cubicBezTo>
                      <a:cubicBezTo>
                        <a:pt x="2448" y="1758"/>
                        <a:pt x="2456" y="1761"/>
                        <a:pt x="2461" y="1766"/>
                      </a:cubicBezTo>
                      <a:cubicBezTo>
                        <a:pt x="2458" y="1762"/>
                        <a:pt x="2458" y="1756"/>
                        <a:pt x="2461" y="1752"/>
                      </a:cubicBezTo>
                      <a:cubicBezTo>
                        <a:pt x="2463" y="1749"/>
                        <a:pt x="2465" y="1747"/>
                        <a:pt x="2469" y="1747"/>
                      </a:cubicBezTo>
                      <a:cubicBezTo>
                        <a:pt x="2474" y="1746"/>
                        <a:pt x="2479" y="1749"/>
                        <a:pt x="2479" y="1755"/>
                      </a:cubicBezTo>
                      <a:cubicBezTo>
                        <a:pt x="2479" y="1759"/>
                        <a:pt x="2477" y="1761"/>
                        <a:pt x="2474" y="1762"/>
                      </a:cubicBezTo>
                      <a:cubicBezTo>
                        <a:pt x="2468" y="1764"/>
                        <a:pt x="2465" y="1758"/>
                        <a:pt x="2468" y="1755"/>
                      </a:cubicBezTo>
                      <a:cubicBezTo>
                        <a:pt x="2467" y="1757"/>
                        <a:pt x="2468" y="1759"/>
                        <a:pt x="2470" y="1760"/>
                      </a:cubicBezTo>
                      <a:cubicBezTo>
                        <a:pt x="2472" y="1761"/>
                        <a:pt x="2475" y="1759"/>
                        <a:pt x="2476" y="1757"/>
                      </a:cubicBezTo>
                      <a:cubicBezTo>
                        <a:pt x="2477" y="1755"/>
                        <a:pt x="2476" y="1752"/>
                        <a:pt x="2474" y="1751"/>
                      </a:cubicBezTo>
                      <a:cubicBezTo>
                        <a:pt x="2470" y="1748"/>
                        <a:pt x="2462" y="1749"/>
                        <a:pt x="2461" y="1757"/>
                      </a:cubicBezTo>
                      <a:cubicBezTo>
                        <a:pt x="2459" y="1764"/>
                        <a:pt x="2467" y="1771"/>
                        <a:pt x="2471" y="1775"/>
                      </a:cubicBezTo>
                      <a:cubicBezTo>
                        <a:pt x="2476" y="1782"/>
                        <a:pt x="2482" y="1789"/>
                        <a:pt x="2485" y="1792"/>
                      </a:cubicBezTo>
                      <a:cubicBezTo>
                        <a:pt x="2489" y="1797"/>
                        <a:pt x="2499" y="1810"/>
                        <a:pt x="2508" y="1826"/>
                      </a:cubicBezTo>
                      <a:cubicBezTo>
                        <a:pt x="2507" y="1823"/>
                        <a:pt x="2506" y="1819"/>
                        <a:pt x="2505" y="1816"/>
                      </a:cubicBezTo>
                      <a:cubicBezTo>
                        <a:pt x="2505" y="1814"/>
                        <a:pt x="2504" y="1801"/>
                        <a:pt x="2506" y="1800"/>
                      </a:cubicBezTo>
                      <a:cubicBezTo>
                        <a:pt x="2508" y="1801"/>
                        <a:pt x="2508" y="1808"/>
                        <a:pt x="2509" y="1810"/>
                      </a:cubicBezTo>
                      <a:cubicBezTo>
                        <a:pt x="2510" y="1816"/>
                        <a:pt x="2511" y="1821"/>
                        <a:pt x="2513" y="1826"/>
                      </a:cubicBezTo>
                      <a:cubicBezTo>
                        <a:pt x="2514" y="1828"/>
                        <a:pt x="2515" y="1831"/>
                        <a:pt x="2516" y="1833"/>
                      </a:cubicBezTo>
                      <a:cubicBezTo>
                        <a:pt x="2519" y="1841"/>
                        <a:pt x="2523" y="1848"/>
                        <a:pt x="2528" y="1855"/>
                      </a:cubicBezTo>
                      <a:cubicBezTo>
                        <a:pt x="2529" y="1855"/>
                        <a:pt x="2530" y="1856"/>
                        <a:pt x="2531" y="1857"/>
                      </a:cubicBezTo>
                      <a:cubicBezTo>
                        <a:pt x="2529" y="1855"/>
                        <a:pt x="2528" y="1852"/>
                        <a:pt x="2527" y="1849"/>
                      </a:cubicBezTo>
                      <a:cubicBezTo>
                        <a:pt x="2524" y="1842"/>
                        <a:pt x="2523" y="1836"/>
                        <a:pt x="2523" y="1828"/>
                      </a:cubicBezTo>
                      <a:cubicBezTo>
                        <a:pt x="2524" y="1806"/>
                        <a:pt x="2542" y="1796"/>
                        <a:pt x="2560" y="1796"/>
                      </a:cubicBezTo>
                      <a:cubicBezTo>
                        <a:pt x="2576" y="1796"/>
                        <a:pt x="2592" y="1802"/>
                        <a:pt x="2601" y="1816"/>
                      </a:cubicBezTo>
                      <a:cubicBezTo>
                        <a:pt x="2608" y="1828"/>
                        <a:pt x="2606" y="1841"/>
                        <a:pt x="2597" y="1851"/>
                      </a:cubicBezTo>
                      <a:cubicBezTo>
                        <a:pt x="2592" y="1856"/>
                        <a:pt x="2588" y="1858"/>
                        <a:pt x="2582" y="1860"/>
                      </a:cubicBezTo>
                      <a:cubicBezTo>
                        <a:pt x="2577" y="1861"/>
                        <a:pt x="2572" y="1861"/>
                        <a:pt x="2568" y="1858"/>
                      </a:cubicBezTo>
                      <a:cubicBezTo>
                        <a:pt x="2562" y="1855"/>
                        <a:pt x="2559" y="1850"/>
                        <a:pt x="2558" y="1844"/>
                      </a:cubicBezTo>
                      <a:cubicBezTo>
                        <a:pt x="2558" y="1840"/>
                        <a:pt x="2559" y="1836"/>
                        <a:pt x="2561" y="1834"/>
                      </a:cubicBezTo>
                      <a:cubicBezTo>
                        <a:pt x="2565" y="1831"/>
                        <a:pt x="2569" y="1829"/>
                        <a:pt x="2573" y="1830"/>
                      </a:cubicBezTo>
                      <a:cubicBezTo>
                        <a:pt x="2578" y="1831"/>
                        <a:pt x="2582" y="1833"/>
                        <a:pt x="2583" y="1838"/>
                      </a:cubicBezTo>
                      <a:cubicBezTo>
                        <a:pt x="2585" y="1843"/>
                        <a:pt x="2583" y="1848"/>
                        <a:pt x="2578" y="1850"/>
                      </a:cubicBezTo>
                      <a:cubicBezTo>
                        <a:pt x="2573" y="1853"/>
                        <a:pt x="2567" y="1851"/>
                        <a:pt x="2564" y="1846"/>
                      </a:cubicBezTo>
                      <a:cubicBezTo>
                        <a:pt x="2561" y="1841"/>
                        <a:pt x="2563" y="1834"/>
                        <a:pt x="2568" y="1832"/>
                      </a:cubicBezTo>
                      <a:cubicBezTo>
                        <a:pt x="2570" y="1830"/>
                        <a:pt x="2572" y="1830"/>
                        <a:pt x="2574" y="1830"/>
                      </a:cubicBezTo>
                      <a:cubicBezTo>
                        <a:pt x="2574" y="1830"/>
                        <a:pt x="2573" y="1830"/>
                        <a:pt x="2573" y="1830"/>
                      </a:cubicBezTo>
                      <a:cubicBezTo>
                        <a:pt x="2569" y="1830"/>
                        <a:pt x="2565" y="1831"/>
                        <a:pt x="2562" y="1834"/>
                      </a:cubicBezTo>
                      <a:cubicBezTo>
                        <a:pt x="2559" y="1837"/>
                        <a:pt x="2558" y="1840"/>
                        <a:pt x="2559" y="1844"/>
                      </a:cubicBezTo>
                      <a:cubicBezTo>
                        <a:pt x="2559" y="1850"/>
                        <a:pt x="2563" y="1854"/>
                        <a:pt x="2568" y="1857"/>
                      </a:cubicBezTo>
                      <a:cubicBezTo>
                        <a:pt x="2572" y="1859"/>
                        <a:pt x="2577" y="1860"/>
                        <a:pt x="2581" y="1859"/>
                      </a:cubicBezTo>
                      <a:cubicBezTo>
                        <a:pt x="2587" y="1857"/>
                        <a:pt x="2591" y="1854"/>
                        <a:pt x="2596" y="1850"/>
                      </a:cubicBezTo>
                      <a:cubicBezTo>
                        <a:pt x="2604" y="1840"/>
                        <a:pt x="2605" y="1828"/>
                        <a:pt x="2599" y="1817"/>
                      </a:cubicBezTo>
                      <a:cubicBezTo>
                        <a:pt x="2591" y="1804"/>
                        <a:pt x="2574" y="1798"/>
                        <a:pt x="2559" y="1799"/>
                      </a:cubicBezTo>
                      <a:cubicBezTo>
                        <a:pt x="2543" y="1800"/>
                        <a:pt x="2528" y="1809"/>
                        <a:pt x="2527" y="1828"/>
                      </a:cubicBezTo>
                      <a:cubicBezTo>
                        <a:pt x="2527" y="1835"/>
                        <a:pt x="2529" y="1841"/>
                        <a:pt x="2531" y="1848"/>
                      </a:cubicBezTo>
                      <a:cubicBezTo>
                        <a:pt x="2541" y="1873"/>
                        <a:pt x="2548" y="1896"/>
                        <a:pt x="2550" y="1923"/>
                      </a:cubicBezTo>
                      <a:cubicBezTo>
                        <a:pt x="2551" y="1922"/>
                        <a:pt x="2551" y="1920"/>
                        <a:pt x="2551" y="1919"/>
                      </a:cubicBezTo>
                      <a:cubicBezTo>
                        <a:pt x="2555" y="1910"/>
                        <a:pt x="2563" y="1902"/>
                        <a:pt x="2574" y="1906"/>
                      </a:cubicBezTo>
                      <a:cubicBezTo>
                        <a:pt x="2581" y="1909"/>
                        <a:pt x="2585" y="1916"/>
                        <a:pt x="2583" y="1924"/>
                      </a:cubicBezTo>
                      <a:cubicBezTo>
                        <a:pt x="2582" y="1930"/>
                        <a:pt x="2578" y="1935"/>
                        <a:pt x="2572" y="1936"/>
                      </a:cubicBezTo>
                      <a:cubicBezTo>
                        <a:pt x="2567" y="1936"/>
                        <a:pt x="2563" y="1933"/>
                        <a:pt x="2565" y="1928"/>
                      </a:cubicBezTo>
                      <a:cubicBezTo>
                        <a:pt x="2568" y="1923"/>
                        <a:pt x="2572" y="1925"/>
                        <a:pt x="2575" y="1920"/>
                      </a:cubicBezTo>
                      <a:cubicBezTo>
                        <a:pt x="2577" y="1917"/>
                        <a:pt x="2577" y="1913"/>
                        <a:pt x="2573" y="1911"/>
                      </a:cubicBezTo>
                      <a:cubicBezTo>
                        <a:pt x="2566" y="1906"/>
                        <a:pt x="2559" y="1912"/>
                        <a:pt x="2556" y="1918"/>
                      </a:cubicBezTo>
                      <a:cubicBezTo>
                        <a:pt x="2550" y="1931"/>
                        <a:pt x="2552" y="1939"/>
                        <a:pt x="2552" y="1952"/>
                      </a:cubicBezTo>
                      <a:cubicBezTo>
                        <a:pt x="2552" y="1962"/>
                        <a:pt x="2551" y="1971"/>
                        <a:pt x="2549" y="1981"/>
                      </a:cubicBezTo>
                      <a:cubicBezTo>
                        <a:pt x="2542" y="2011"/>
                        <a:pt x="2525" y="2036"/>
                        <a:pt x="2502" y="2054"/>
                      </a:cubicBezTo>
                      <a:cubicBezTo>
                        <a:pt x="2507" y="2051"/>
                        <a:pt x="2513" y="2051"/>
                        <a:pt x="2517" y="2054"/>
                      </a:cubicBezTo>
                      <a:cubicBezTo>
                        <a:pt x="2521" y="2057"/>
                        <a:pt x="2523" y="2062"/>
                        <a:pt x="2520" y="2068"/>
                      </a:cubicBezTo>
                      <a:cubicBezTo>
                        <a:pt x="2520" y="2067"/>
                        <a:pt x="2518" y="2066"/>
                        <a:pt x="2517" y="2066"/>
                      </a:cubicBezTo>
                      <a:cubicBezTo>
                        <a:pt x="2522" y="2056"/>
                        <a:pt x="2507" y="2052"/>
                        <a:pt x="2497" y="2057"/>
                      </a:cubicBezTo>
                      <a:cubicBezTo>
                        <a:pt x="2497" y="2057"/>
                        <a:pt x="2497" y="2057"/>
                        <a:pt x="2497" y="2057"/>
                      </a:cubicBezTo>
                      <a:cubicBezTo>
                        <a:pt x="2489" y="2063"/>
                        <a:pt x="2480" y="2068"/>
                        <a:pt x="2471" y="2072"/>
                      </a:cubicBezTo>
                      <a:cubicBezTo>
                        <a:pt x="2485" y="2073"/>
                        <a:pt x="2498" y="2081"/>
                        <a:pt x="2502" y="2096"/>
                      </a:cubicBezTo>
                      <a:cubicBezTo>
                        <a:pt x="2503" y="2104"/>
                        <a:pt x="2503" y="2111"/>
                        <a:pt x="2499" y="2118"/>
                      </a:cubicBezTo>
                      <a:cubicBezTo>
                        <a:pt x="2495" y="2125"/>
                        <a:pt x="2489" y="2130"/>
                        <a:pt x="2482" y="2132"/>
                      </a:cubicBezTo>
                      <a:cubicBezTo>
                        <a:pt x="2474" y="2135"/>
                        <a:pt x="2467" y="2135"/>
                        <a:pt x="2460" y="2132"/>
                      </a:cubicBezTo>
                      <a:cubicBezTo>
                        <a:pt x="2453" y="2130"/>
                        <a:pt x="2448" y="2125"/>
                        <a:pt x="2445" y="2118"/>
                      </a:cubicBezTo>
                      <a:cubicBezTo>
                        <a:pt x="2441" y="2111"/>
                        <a:pt x="2441" y="2105"/>
                        <a:pt x="2444" y="2097"/>
                      </a:cubicBezTo>
                      <a:cubicBezTo>
                        <a:pt x="2446" y="2093"/>
                        <a:pt x="2450" y="2090"/>
                        <a:pt x="2455" y="2089"/>
                      </a:cubicBezTo>
                      <a:cubicBezTo>
                        <a:pt x="2462" y="2087"/>
                        <a:pt x="2469" y="2089"/>
                        <a:pt x="2473" y="2094"/>
                      </a:cubicBezTo>
                      <a:cubicBezTo>
                        <a:pt x="2477" y="2099"/>
                        <a:pt x="2478" y="2106"/>
                        <a:pt x="2475" y="2112"/>
                      </a:cubicBezTo>
                      <a:cubicBezTo>
                        <a:pt x="2471" y="2119"/>
                        <a:pt x="2462" y="2122"/>
                        <a:pt x="2455" y="2118"/>
                      </a:cubicBezTo>
                      <a:cubicBezTo>
                        <a:pt x="2448" y="2114"/>
                        <a:pt x="2445" y="2105"/>
                        <a:pt x="2449" y="2098"/>
                      </a:cubicBezTo>
                      <a:cubicBezTo>
                        <a:pt x="2450" y="2095"/>
                        <a:pt x="2453" y="2092"/>
                        <a:pt x="2456" y="2091"/>
                      </a:cubicBezTo>
                      <a:cubicBezTo>
                        <a:pt x="2456" y="2091"/>
                        <a:pt x="2456" y="2091"/>
                        <a:pt x="2456" y="2091"/>
                      </a:cubicBezTo>
                      <a:cubicBezTo>
                        <a:pt x="2451" y="2093"/>
                        <a:pt x="2449" y="2095"/>
                        <a:pt x="2447" y="2099"/>
                      </a:cubicBezTo>
                      <a:cubicBezTo>
                        <a:pt x="2444" y="2105"/>
                        <a:pt x="2444" y="2111"/>
                        <a:pt x="2447" y="2117"/>
                      </a:cubicBezTo>
                      <a:cubicBezTo>
                        <a:pt x="2451" y="2123"/>
                        <a:pt x="2455" y="2127"/>
                        <a:pt x="2461" y="2129"/>
                      </a:cubicBezTo>
                      <a:cubicBezTo>
                        <a:pt x="2468" y="2131"/>
                        <a:pt x="2474" y="2131"/>
                        <a:pt x="2481" y="2129"/>
                      </a:cubicBezTo>
                      <a:cubicBezTo>
                        <a:pt x="2488" y="2127"/>
                        <a:pt x="2493" y="2123"/>
                        <a:pt x="2496" y="2116"/>
                      </a:cubicBezTo>
                      <a:cubicBezTo>
                        <a:pt x="2500" y="2110"/>
                        <a:pt x="2500" y="2103"/>
                        <a:pt x="2499" y="2096"/>
                      </a:cubicBezTo>
                      <a:cubicBezTo>
                        <a:pt x="2495" y="2079"/>
                        <a:pt x="2476" y="2071"/>
                        <a:pt x="2462" y="2075"/>
                      </a:cubicBezTo>
                      <a:cubicBezTo>
                        <a:pt x="2435" y="2084"/>
                        <a:pt x="2413" y="2084"/>
                        <a:pt x="2385" y="2079"/>
                      </a:cubicBezTo>
                      <a:cubicBezTo>
                        <a:pt x="2382" y="2079"/>
                        <a:pt x="2379" y="2078"/>
                        <a:pt x="2377" y="2077"/>
                      </a:cubicBezTo>
                      <a:cubicBezTo>
                        <a:pt x="2379" y="2078"/>
                        <a:pt x="2381" y="2079"/>
                        <a:pt x="2382" y="2081"/>
                      </a:cubicBezTo>
                      <a:cubicBezTo>
                        <a:pt x="2391" y="2086"/>
                        <a:pt x="2397" y="2093"/>
                        <a:pt x="2403" y="2102"/>
                      </a:cubicBezTo>
                      <a:cubicBezTo>
                        <a:pt x="2395" y="2094"/>
                        <a:pt x="2390" y="2089"/>
                        <a:pt x="2381" y="2083"/>
                      </a:cubicBezTo>
                      <a:cubicBezTo>
                        <a:pt x="2380" y="2083"/>
                        <a:pt x="2379" y="2083"/>
                        <a:pt x="2379" y="2082"/>
                      </a:cubicBezTo>
                      <a:cubicBezTo>
                        <a:pt x="2385" y="2088"/>
                        <a:pt x="2383" y="2101"/>
                        <a:pt x="2380" y="2109"/>
                      </a:cubicBezTo>
                      <a:cubicBezTo>
                        <a:pt x="2378" y="2113"/>
                        <a:pt x="2374" y="2117"/>
                        <a:pt x="2371" y="2120"/>
                      </a:cubicBezTo>
                      <a:cubicBezTo>
                        <a:pt x="2366" y="2126"/>
                        <a:pt x="2355" y="2131"/>
                        <a:pt x="2348" y="2127"/>
                      </a:cubicBezTo>
                      <a:cubicBezTo>
                        <a:pt x="2344" y="2135"/>
                        <a:pt x="2336" y="2138"/>
                        <a:pt x="2330" y="2141"/>
                      </a:cubicBezTo>
                      <a:cubicBezTo>
                        <a:pt x="2320" y="2144"/>
                        <a:pt x="2312" y="2152"/>
                        <a:pt x="2314" y="2160"/>
                      </a:cubicBezTo>
                      <a:cubicBezTo>
                        <a:pt x="2306" y="2154"/>
                        <a:pt x="2312" y="2137"/>
                        <a:pt x="2319" y="2130"/>
                      </a:cubicBezTo>
                      <a:cubicBezTo>
                        <a:pt x="2328" y="2121"/>
                        <a:pt x="2342" y="2121"/>
                        <a:pt x="2356" y="2118"/>
                      </a:cubicBezTo>
                      <a:cubicBezTo>
                        <a:pt x="2366" y="2117"/>
                        <a:pt x="2372" y="2113"/>
                        <a:pt x="2377" y="2106"/>
                      </a:cubicBezTo>
                      <a:cubicBezTo>
                        <a:pt x="2381" y="2100"/>
                        <a:pt x="2383" y="2089"/>
                        <a:pt x="2379" y="2082"/>
                      </a:cubicBezTo>
                      <a:cubicBezTo>
                        <a:pt x="2379" y="2084"/>
                        <a:pt x="2380" y="2085"/>
                        <a:pt x="2380" y="2087"/>
                      </a:cubicBezTo>
                      <a:cubicBezTo>
                        <a:pt x="2381" y="2091"/>
                        <a:pt x="2379" y="2096"/>
                        <a:pt x="2373" y="2099"/>
                      </a:cubicBezTo>
                      <a:cubicBezTo>
                        <a:pt x="2373" y="2098"/>
                        <a:pt x="2372" y="2096"/>
                        <a:pt x="2372" y="2095"/>
                      </a:cubicBezTo>
                      <a:cubicBezTo>
                        <a:pt x="2379" y="2092"/>
                        <a:pt x="2379" y="2085"/>
                        <a:pt x="2373" y="2080"/>
                      </a:cubicBezTo>
                      <a:cubicBezTo>
                        <a:pt x="2371" y="2077"/>
                        <a:pt x="2368" y="2076"/>
                        <a:pt x="2366" y="2074"/>
                      </a:cubicBezTo>
                      <a:cubicBezTo>
                        <a:pt x="2335" y="2064"/>
                        <a:pt x="2308" y="2048"/>
                        <a:pt x="2284" y="2026"/>
                      </a:cubicBezTo>
                      <a:cubicBezTo>
                        <a:pt x="2302" y="2045"/>
                        <a:pt x="2321" y="2069"/>
                        <a:pt x="2320" y="2096"/>
                      </a:cubicBezTo>
                      <a:cubicBezTo>
                        <a:pt x="2319" y="2109"/>
                        <a:pt x="2314" y="2119"/>
                        <a:pt x="2304" y="2128"/>
                      </a:cubicBezTo>
                      <a:cubicBezTo>
                        <a:pt x="2295" y="2135"/>
                        <a:pt x="2285" y="2139"/>
                        <a:pt x="2275" y="2140"/>
                      </a:cubicBezTo>
                      <a:cubicBezTo>
                        <a:pt x="2249" y="2140"/>
                        <a:pt x="2228" y="2120"/>
                        <a:pt x="2227" y="2095"/>
                      </a:cubicBezTo>
                      <a:cubicBezTo>
                        <a:pt x="2227" y="2073"/>
                        <a:pt x="2241" y="2050"/>
                        <a:pt x="2266" y="2053"/>
                      </a:cubicBezTo>
                      <a:cubicBezTo>
                        <a:pt x="2276" y="2054"/>
                        <a:pt x="2286" y="2061"/>
                        <a:pt x="2287" y="2072"/>
                      </a:cubicBezTo>
                      <a:cubicBezTo>
                        <a:pt x="2288" y="2075"/>
                        <a:pt x="2287" y="2079"/>
                        <a:pt x="2285" y="2082"/>
                      </a:cubicBezTo>
                      <a:cubicBezTo>
                        <a:pt x="2285" y="2082"/>
                        <a:pt x="2285" y="2082"/>
                        <a:pt x="2285" y="2082"/>
                      </a:cubicBezTo>
                      <a:cubicBezTo>
                        <a:pt x="2282" y="2089"/>
                        <a:pt x="2272" y="2093"/>
                        <a:pt x="2263" y="2089"/>
                      </a:cubicBezTo>
                      <a:cubicBezTo>
                        <a:pt x="2255" y="2085"/>
                        <a:pt x="2252" y="2075"/>
                        <a:pt x="2256" y="2067"/>
                      </a:cubicBezTo>
                      <a:cubicBezTo>
                        <a:pt x="2260" y="2059"/>
                        <a:pt x="2270" y="2056"/>
                        <a:pt x="2278" y="2060"/>
                      </a:cubicBezTo>
                      <a:cubicBezTo>
                        <a:pt x="2282" y="2061"/>
                        <a:pt x="2284" y="2064"/>
                        <a:pt x="2286" y="2068"/>
                      </a:cubicBezTo>
                      <a:cubicBezTo>
                        <a:pt x="2286" y="2068"/>
                        <a:pt x="2286" y="2068"/>
                        <a:pt x="2286" y="2068"/>
                      </a:cubicBezTo>
                      <a:cubicBezTo>
                        <a:pt x="2282" y="2059"/>
                        <a:pt x="2274" y="2055"/>
                        <a:pt x="2266" y="2054"/>
                      </a:cubicBezTo>
                      <a:cubicBezTo>
                        <a:pt x="2242" y="2053"/>
                        <a:pt x="2229" y="2075"/>
                        <a:pt x="2230" y="2096"/>
                      </a:cubicBezTo>
                      <a:cubicBezTo>
                        <a:pt x="2231" y="2119"/>
                        <a:pt x="2251" y="2138"/>
                        <a:pt x="2274" y="2137"/>
                      </a:cubicBezTo>
                      <a:cubicBezTo>
                        <a:pt x="2279" y="2137"/>
                        <a:pt x="2282" y="2136"/>
                        <a:pt x="2286" y="2135"/>
                      </a:cubicBezTo>
                      <a:cubicBezTo>
                        <a:pt x="2284" y="2135"/>
                        <a:pt x="2281" y="2135"/>
                        <a:pt x="2279" y="2134"/>
                      </a:cubicBezTo>
                      <a:cubicBezTo>
                        <a:pt x="2270" y="2133"/>
                        <a:pt x="2263" y="2126"/>
                        <a:pt x="2262" y="2118"/>
                      </a:cubicBezTo>
                      <a:cubicBezTo>
                        <a:pt x="2262" y="2110"/>
                        <a:pt x="2267" y="2102"/>
                        <a:pt x="2276" y="2101"/>
                      </a:cubicBezTo>
                      <a:cubicBezTo>
                        <a:pt x="2282" y="2101"/>
                        <a:pt x="2286" y="2105"/>
                        <a:pt x="2287" y="2109"/>
                      </a:cubicBezTo>
                      <a:cubicBezTo>
                        <a:pt x="2290" y="2119"/>
                        <a:pt x="2280" y="2124"/>
                        <a:pt x="2276" y="2119"/>
                      </a:cubicBezTo>
                      <a:cubicBezTo>
                        <a:pt x="2279" y="2120"/>
                        <a:pt x="2282" y="2118"/>
                        <a:pt x="2283" y="2116"/>
                      </a:cubicBezTo>
                      <a:cubicBezTo>
                        <a:pt x="2285" y="2112"/>
                        <a:pt x="2283" y="2107"/>
                        <a:pt x="2279" y="2106"/>
                      </a:cubicBezTo>
                      <a:cubicBezTo>
                        <a:pt x="2275" y="2105"/>
                        <a:pt x="2272" y="2106"/>
                        <a:pt x="2269" y="2109"/>
                      </a:cubicBezTo>
                      <a:cubicBezTo>
                        <a:pt x="2265" y="2114"/>
                        <a:pt x="2267" y="2121"/>
                        <a:pt x="2271" y="2126"/>
                      </a:cubicBezTo>
                      <a:cubicBezTo>
                        <a:pt x="2279" y="2136"/>
                        <a:pt x="2293" y="2133"/>
                        <a:pt x="2302" y="2126"/>
                      </a:cubicBezTo>
                      <a:cubicBezTo>
                        <a:pt x="2311" y="2117"/>
                        <a:pt x="2315" y="2108"/>
                        <a:pt x="2316" y="2096"/>
                      </a:cubicBezTo>
                      <a:cubicBezTo>
                        <a:pt x="2317" y="2059"/>
                        <a:pt x="2275" y="2023"/>
                        <a:pt x="2251" y="1991"/>
                      </a:cubicBezTo>
                      <a:cubicBezTo>
                        <a:pt x="2253" y="1999"/>
                        <a:pt x="2253" y="2006"/>
                        <a:pt x="2251" y="2015"/>
                      </a:cubicBezTo>
                      <a:cubicBezTo>
                        <a:pt x="2250" y="2019"/>
                        <a:pt x="2249" y="2023"/>
                        <a:pt x="2247" y="2027"/>
                      </a:cubicBezTo>
                      <a:cubicBezTo>
                        <a:pt x="2246" y="2026"/>
                        <a:pt x="2245" y="2025"/>
                        <a:pt x="2244" y="2025"/>
                      </a:cubicBezTo>
                      <a:cubicBezTo>
                        <a:pt x="2248" y="2016"/>
                        <a:pt x="2250" y="2006"/>
                        <a:pt x="2249" y="1997"/>
                      </a:cubicBezTo>
                      <a:cubicBezTo>
                        <a:pt x="2248" y="1990"/>
                        <a:pt x="2246" y="1984"/>
                        <a:pt x="2244" y="1979"/>
                      </a:cubicBezTo>
                      <a:cubicBezTo>
                        <a:pt x="2245" y="1986"/>
                        <a:pt x="2243" y="1994"/>
                        <a:pt x="2240" y="1998"/>
                      </a:cubicBezTo>
                      <a:cubicBezTo>
                        <a:pt x="2237" y="2002"/>
                        <a:pt x="2233" y="2005"/>
                        <a:pt x="2228" y="2006"/>
                      </a:cubicBezTo>
                      <a:cubicBezTo>
                        <a:pt x="2220" y="2007"/>
                        <a:pt x="2212" y="2002"/>
                        <a:pt x="2211" y="1992"/>
                      </a:cubicBezTo>
                      <a:cubicBezTo>
                        <a:pt x="2211" y="1987"/>
                        <a:pt x="2214" y="1982"/>
                        <a:pt x="2219" y="1981"/>
                      </a:cubicBezTo>
                      <a:cubicBezTo>
                        <a:pt x="2228" y="1978"/>
                        <a:pt x="2234" y="1988"/>
                        <a:pt x="2229" y="1992"/>
                      </a:cubicBezTo>
                      <a:cubicBezTo>
                        <a:pt x="2230" y="1989"/>
                        <a:pt x="2228" y="1986"/>
                        <a:pt x="2226" y="1985"/>
                      </a:cubicBezTo>
                      <a:cubicBezTo>
                        <a:pt x="2222" y="1983"/>
                        <a:pt x="2217" y="1986"/>
                        <a:pt x="2216" y="1990"/>
                      </a:cubicBezTo>
                      <a:cubicBezTo>
                        <a:pt x="2215" y="1993"/>
                        <a:pt x="2217" y="1997"/>
                        <a:pt x="2219" y="1999"/>
                      </a:cubicBezTo>
                      <a:cubicBezTo>
                        <a:pt x="2224" y="2003"/>
                        <a:pt x="2232" y="2001"/>
                        <a:pt x="2236" y="1997"/>
                      </a:cubicBezTo>
                      <a:cubicBezTo>
                        <a:pt x="2240" y="1994"/>
                        <a:pt x="2241" y="1989"/>
                        <a:pt x="2242" y="1984"/>
                      </a:cubicBezTo>
                      <a:cubicBezTo>
                        <a:pt x="2242" y="1976"/>
                        <a:pt x="2239" y="1971"/>
                        <a:pt x="2235" y="1964"/>
                      </a:cubicBezTo>
                      <a:cubicBezTo>
                        <a:pt x="2223" y="1943"/>
                        <a:pt x="2213" y="1922"/>
                        <a:pt x="2205" y="1898"/>
                      </a:cubicBezTo>
                      <a:cubicBezTo>
                        <a:pt x="2204" y="1894"/>
                        <a:pt x="2198" y="1871"/>
                        <a:pt x="2195" y="1853"/>
                      </a:cubicBezTo>
                      <a:cubicBezTo>
                        <a:pt x="2191" y="1874"/>
                        <a:pt x="2182" y="1894"/>
                        <a:pt x="2168" y="1910"/>
                      </a:cubicBezTo>
                      <a:cubicBezTo>
                        <a:pt x="2163" y="1916"/>
                        <a:pt x="2158" y="1920"/>
                        <a:pt x="2154" y="1923"/>
                      </a:cubicBezTo>
                      <a:cubicBezTo>
                        <a:pt x="2147" y="1930"/>
                        <a:pt x="2133" y="1940"/>
                        <a:pt x="2139" y="1951"/>
                      </a:cubicBezTo>
                      <a:cubicBezTo>
                        <a:pt x="2142" y="1956"/>
                        <a:pt x="2147" y="1959"/>
                        <a:pt x="2152" y="1957"/>
                      </a:cubicBezTo>
                      <a:cubicBezTo>
                        <a:pt x="2154" y="1956"/>
                        <a:pt x="2156" y="1953"/>
                        <a:pt x="2157" y="1951"/>
                      </a:cubicBezTo>
                      <a:cubicBezTo>
                        <a:pt x="2157" y="1947"/>
                        <a:pt x="2154" y="1944"/>
                        <a:pt x="2150" y="1945"/>
                      </a:cubicBezTo>
                      <a:cubicBezTo>
                        <a:pt x="2148" y="1945"/>
                        <a:pt x="2146" y="1947"/>
                        <a:pt x="2146" y="1949"/>
                      </a:cubicBezTo>
                      <a:cubicBezTo>
                        <a:pt x="2144" y="1945"/>
                        <a:pt x="2150" y="1939"/>
                        <a:pt x="2156" y="1943"/>
                      </a:cubicBezTo>
                      <a:cubicBezTo>
                        <a:pt x="2160" y="1945"/>
                        <a:pt x="2161" y="1950"/>
                        <a:pt x="2159" y="1954"/>
                      </a:cubicBezTo>
                      <a:cubicBezTo>
                        <a:pt x="2157" y="1961"/>
                        <a:pt x="2149" y="1962"/>
                        <a:pt x="2143" y="1960"/>
                      </a:cubicBezTo>
                      <a:cubicBezTo>
                        <a:pt x="2138" y="1957"/>
                        <a:pt x="2134" y="1950"/>
                        <a:pt x="2135" y="1943"/>
                      </a:cubicBezTo>
                      <a:cubicBezTo>
                        <a:pt x="2136" y="1940"/>
                        <a:pt x="2137" y="1937"/>
                        <a:pt x="2138" y="1935"/>
                      </a:cubicBezTo>
                      <a:cubicBezTo>
                        <a:pt x="2128" y="1942"/>
                        <a:pt x="2119" y="1947"/>
                        <a:pt x="2111" y="1951"/>
                      </a:cubicBezTo>
                      <a:cubicBezTo>
                        <a:pt x="2094" y="1958"/>
                        <a:pt x="2066" y="1961"/>
                        <a:pt x="2055" y="1970"/>
                      </a:cubicBezTo>
                      <a:cubicBezTo>
                        <a:pt x="2053" y="1973"/>
                        <a:pt x="2051" y="1975"/>
                        <a:pt x="2050" y="1978"/>
                      </a:cubicBezTo>
                      <a:cubicBezTo>
                        <a:pt x="2047" y="1984"/>
                        <a:pt x="2047" y="1990"/>
                        <a:pt x="2049" y="1995"/>
                      </a:cubicBezTo>
                      <a:cubicBezTo>
                        <a:pt x="2051" y="2002"/>
                        <a:pt x="2055" y="2007"/>
                        <a:pt x="2061" y="2010"/>
                      </a:cubicBezTo>
                      <a:cubicBezTo>
                        <a:pt x="2068" y="2014"/>
                        <a:pt x="2076" y="2015"/>
                        <a:pt x="2084" y="2013"/>
                      </a:cubicBezTo>
                      <a:cubicBezTo>
                        <a:pt x="2091" y="2011"/>
                        <a:pt x="2097" y="2007"/>
                        <a:pt x="2101" y="2000"/>
                      </a:cubicBezTo>
                      <a:cubicBezTo>
                        <a:pt x="2105" y="1993"/>
                        <a:pt x="2106" y="1986"/>
                        <a:pt x="2102" y="1979"/>
                      </a:cubicBezTo>
                      <a:cubicBezTo>
                        <a:pt x="2099" y="1974"/>
                        <a:pt x="2094" y="1971"/>
                        <a:pt x="2089" y="1970"/>
                      </a:cubicBezTo>
                      <a:cubicBezTo>
                        <a:pt x="2089" y="1970"/>
                        <a:pt x="2090" y="1970"/>
                        <a:pt x="2090" y="1971"/>
                      </a:cubicBezTo>
                      <a:cubicBezTo>
                        <a:pt x="2100" y="1973"/>
                        <a:pt x="2099" y="1986"/>
                        <a:pt x="2090" y="1983"/>
                      </a:cubicBezTo>
                      <a:cubicBezTo>
                        <a:pt x="2085" y="1982"/>
                        <a:pt x="2080" y="1975"/>
                        <a:pt x="2071" y="1981"/>
                      </a:cubicBezTo>
                      <a:cubicBezTo>
                        <a:pt x="2073" y="1978"/>
                        <a:pt x="2076" y="1975"/>
                        <a:pt x="2079" y="1972"/>
                      </a:cubicBezTo>
                      <a:cubicBezTo>
                        <a:pt x="2080" y="1972"/>
                        <a:pt x="2081" y="1971"/>
                        <a:pt x="2083" y="1970"/>
                      </a:cubicBezTo>
                      <a:cubicBezTo>
                        <a:pt x="2091" y="1968"/>
                        <a:pt x="2098" y="1972"/>
                        <a:pt x="2103" y="1978"/>
                      </a:cubicBezTo>
                      <a:cubicBezTo>
                        <a:pt x="2107" y="1986"/>
                        <a:pt x="2106" y="1993"/>
                        <a:pt x="2102" y="2001"/>
                      </a:cubicBezTo>
                      <a:cubicBezTo>
                        <a:pt x="2098" y="2008"/>
                        <a:pt x="2092" y="2012"/>
                        <a:pt x="2084" y="2015"/>
                      </a:cubicBezTo>
                      <a:cubicBezTo>
                        <a:pt x="2076" y="2017"/>
                        <a:pt x="2067" y="2016"/>
                        <a:pt x="2060" y="2012"/>
                      </a:cubicBezTo>
                      <a:cubicBezTo>
                        <a:pt x="2053" y="2009"/>
                        <a:pt x="2048" y="2003"/>
                        <a:pt x="2046" y="1995"/>
                      </a:cubicBezTo>
                      <a:cubicBezTo>
                        <a:pt x="2044" y="1989"/>
                        <a:pt x="2044" y="1983"/>
                        <a:pt x="2047" y="1977"/>
                      </a:cubicBezTo>
                      <a:cubicBezTo>
                        <a:pt x="2048" y="1973"/>
                        <a:pt x="2050" y="1971"/>
                        <a:pt x="2053" y="1968"/>
                      </a:cubicBezTo>
                      <a:cubicBezTo>
                        <a:pt x="2054" y="1967"/>
                        <a:pt x="2054" y="1967"/>
                        <a:pt x="2054" y="1967"/>
                      </a:cubicBezTo>
                      <a:cubicBezTo>
                        <a:pt x="2053" y="1967"/>
                        <a:pt x="2053" y="1967"/>
                        <a:pt x="2053" y="1967"/>
                      </a:cubicBezTo>
                      <a:cubicBezTo>
                        <a:pt x="2052" y="1968"/>
                        <a:pt x="2052" y="1968"/>
                        <a:pt x="2052" y="1968"/>
                      </a:cubicBezTo>
                      <a:cubicBezTo>
                        <a:pt x="2046" y="1968"/>
                        <a:pt x="2041" y="1969"/>
                        <a:pt x="2035" y="1969"/>
                      </a:cubicBezTo>
                      <a:cubicBezTo>
                        <a:pt x="2021" y="1969"/>
                        <a:pt x="2003" y="1965"/>
                        <a:pt x="1995" y="1953"/>
                      </a:cubicBezTo>
                      <a:cubicBezTo>
                        <a:pt x="1992" y="1947"/>
                        <a:pt x="1991" y="1942"/>
                        <a:pt x="1992" y="1935"/>
                      </a:cubicBezTo>
                      <a:cubicBezTo>
                        <a:pt x="1992" y="1933"/>
                        <a:pt x="1992" y="1933"/>
                        <a:pt x="1992" y="1933"/>
                      </a:cubicBezTo>
                      <a:cubicBezTo>
                        <a:pt x="1994" y="1926"/>
                        <a:pt x="1998" y="1921"/>
                        <a:pt x="2004" y="1916"/>
                      </a:cubicBezTo>
                      <a:cubicBezTo>
                        <a:pt x="2010" y="1912"/>
                        <a:pt x="2016" y="1911"/>
                        <a:pt x="2023" y="1911"/>
                      </a:cubicBezTo>
                      <a:cubicBezTo>
                        <a:pt x="2030" y="1913"/>
                        <a:pt x="2036" y="1916"/>
                        <a:pt x="2040" y="1923"/>
                      </a:cubicBezTo>
                      <a:cubicBezTo>
                        <a:pt x="2042" y="1928"/>
                        <a:pt x="2042" y="1932"/>
                        <a:pt x="2039" y="1937"/>
                      </a:cubicBezTo>
                      <a:cubicBezTo>
                        <a:pt x="2037" y="1942"/>
                        <a:pt x="2033" y="1945"/>
                        <a:pt x="2027" y="1946"/>
                      </a:cubicBezTo>
                      <a:cubicBezTo>
                        <a:pt x="2024" y="1946"/>
                        <a:pt x="2022" y="1946"/>
                        <a:pt x="2019" y="1945"/>
                      </a:cubicBezTo>
                      <a:cubicBezTo>
                        <a:pt x="2022" y="1946"/>
                        <a:pt x="2024" y="1946"/>
                        <a:pt x="2027" y="1946"/>
                      </a:cubicBezTo>
                      <a:cubicBezTo>
                        <a:pt x="2032" y="1945"/>
                        <a:pt x="2036" y="1942"/>
                        <a:pt x="2039" y="1937"/>
                      </a:cubicBezTo>
                      <a:cubicBezTo>
                        <a:pt x="2041" y="1932"/>
                        <a:pt x="2041" y="1928"/>
                        <a:pt x="2039" y="1924"/>
                      </a:cubicBezTo>
                      <a:cubicBezTo>
                        <a:pt x="2036" y="1917"/>
                        <a:pt x="2030" y="1914"/>
                        <a:pt x="2023" y="1913"/>
                      </a:cubicBezTo>
                      <a:cubicBezTo>
                        <a:pt x="2016" y="1912"/>
                        <a:pt x="2010" y="1914"/>
                        <a:pt x="2005" y="1918"/>
                      </a:cubicBezTo>
                      <a:cubicBezTo>
                        <a:pt x="1999" y="1923"/>
                        <a:pt x="1996" y="1928"/>
                        <a:pt x="1995" y="1936"/>
                      </a:cubicBezTo>
                      <a:cubicBezTo>
                        <a:pt x="1994" y="1941"/>
                        <a:pt x="1995" y="1946"/>
                        <a:pt x="1998" y="1951"/>
                      </a:cubicBezTo>
                      <a:cubicBezTo>
                        <a:pt x="2006" y="1963"/>
                        <a:pt x="2025" y="1966"/>
                        <a:pt x="2038" y="1965"/>
                      </a:cubicBezTo>
                      <a:cubicBezTo>
                        <a:pt x="2044" y="1964"/>
                        <a:pt x="2052" y="1963"/>
                        <a:pt x="2060" y="1961"/>
                      </a:cubicBezTo>
                      <a:cubicBezTo>
                        <a:pt x="2059" y="1961"/>
                        <a:pt x="2057" y="1961"/>
                        <a:pt x="2056" y="1960"/>
                      </a:cubicBezTo>
                      <a:cubicBezTo>
                        <a:pt x="2050" y="1958"/>
                        <a:pt x="2045" y="1952"/>
                        <a:pt x="2045" y="1945"/>
                      </a:cubicBezTo>
                      <a:cubicBezTo>
                        <a:pt x="2046" y="1939"/>
                        <a:pt x="2050" y="1933"/>
                        <a:pt x="2058" y="1934"/>
                      </a:cubicBezTo>
                      <a:cubicBezTo>
                        <a:pt x="2062" y="1934"/>
                        <a:pt x="2065" y="1938"/>
                        <a:pt x="2066" y="1941"/>
                      </a:cubicBezTo>
                      <a:cubicBezTo>
                        <a:pt x="2067" y="1949"/>
                        <a:pt x="2058" y="1952"/>
                        <a:pt x="2056" y="1948"/>
                      </a:cubicBezTo>
                      <a:cubicBezTo>
                        <a:pt x="2058" y="1949"/>
                        <a:pt x="2061" y="1948"/>
                        <a:pt x="2062" y="1946"/>
                      </a:cubicBezTo>
                      <a:cubicBezTo>
                        <a:pt x="2064" y="1943"/>
                        <a:pt x="2063" y="1939"/>
                        <a:pt x="2060" y="1938"/>
                      </a:cubicBezTo>
                      <a:cubicBezTo>
                        <a:pt x="2057" y="1937"/>
                        <a:pt x="2054" y="1937"/>
                        <a:pt x="2052" y="1939"/>
                      </a:cubicBezTo>
                      <a:cubicBezTo>
                        <a:pt x="2048" y="1943"/>
                        <a:pt x="2048" y="1949"/>
                        <a:pt x="2051" y="1953"/>
                      </a:cubicBezTo>
                      <a:cubicBezTo>
                        <a:pt x="2053" y="1956"/>
                        <a:pt x="2057" y="1957"/>
                        <a:pt x="2061" y="1958"/>
                      </a:cubicBezTo>
                      <a:cubicBezTo>
                        <a:pt x="2075" y="1962"/>
                        <a:pt x="2114" y="1947"/>
                        <a:pt x="2125" y="1939"/>
                      </a:cubicBezTo>
                      <a:cubicBezTo>
                        <a:pt x="2111" y="1943"/>
                        <a:pt x="2096" y="1944"/>
                        <a:pt x="2081" y="1940"/>
                      </a:cubicBezTo>
                      <a:cubicBezTo>
                        <a:pt x="2047" y="1929"/>
                        <a:pt x="2015" y="1892"/>
                        <a:pt x="2030" y="1855"/>
                      </a:cubicBezTo>
                      <a:cubicBezTo>
                        <a:pt x="2035" y="1844"/>
                        <a:pt x="2047" y="1835"/>
                        <a:pt x="2060" y="1837"/>
                      </a:cubicBezTo>
                      <a:cubicBezTo>
                        <a:pt x="2070" y="1839"/>
                        <a:pt x="2078" y="1846"/>
                        <a:pt x="2078" y="1857"/>
                      </a:cubicBezTo>
                      <a:cubicBezTo>
                        <a:pt x="2078" y="1867"/>
                        <a:pt x="2072" y="1875"/>
                        <a:pt x="2063" y="1878"/>
                      </a:cubicBezTo>
                      <a:cubicBezTo>
                        <a:pt x="2057" y="1879"/>
                        <a:pt x="2051" y="1878"/>
                        <a:pt x="2046" y="1874"/>
                      </a:cubicBezTo>
                      <a:cubicBezTo>
                        <a:pt x="2045" y="1873"/>
                        <a:pt x="2043" y="1871"/>
                        <a:pt x="2042" y="1869"/>
                      </a:cubicBezTo>
                      <a:cubicBezTo>
                        <a:pt x="2040" y="1865"/>
                        <a:pt x="2039" y="1859"/>
                        <a:pt x="2042" y="1854"/>
                      </a:cubicBezTo>
                      <a:cubicBezTo>
                        <a:pt x="2046" y="1846"/>
                        <a:pt x="2055" y="1843"/>
                        <a:pt x="2063" y="1847"/>
                      </a:cubicBezTo>
                      <a:cubicBezTo>
                        <a:pt x="2071" y="1851"/>
                        <a:pt x="2074" y="1861"/>
                        <a:pt x="2070" y="1869"/>
                      </a:cubicBezTo>
                      <a:cubicBezTo>
                        <a:pt x="2068" y="1873"/>
                        <a:pt x="2064" y="1876"/>
                        <a:pt x="2060" y="1877"/>
                      </a:cubicBezTo>
                      <a:cubicBezTo>
                        <a:pt x="2061" y="1877"/>
                        <a:pt x="2061" y="1876"/>
                        <a:pt x="2062" y="1876"/>
                      </a:cubicBezTo>
                      <a:cubicBezTo>
                        <a:pt x="2071" y="1873"/>
                        <a:pt x="2076" y="1866"/>
                        <a:pt x="2076" y="1857"/>
                      </a:cubicBezTo>
                      <a:cubicBezTo>
                        <a:pt x="2075" y="1848"/>
                        <a:pt x="2068" y="1842"/>
                        <a:pt x="2060" y="1840"/>
                      </a:cubicBezTo>
                      <a:cubicBezTo>
                        <a:pt x="2048" y="1839"/>
                        <a:pt x="2038" y="1847"/>
                        <a:pt x="2034" y="1857"/>
                      </a:cubicBezTo>
                      <a:cubicBezTo>
                        <a:pt x="2021" y="1891"/>
                        <a:pt x="2052" y="1925"/>
                        <a:pt x="2082" y="1934"/>
                      </a:cubicBezTo>
                      <a:cubicBezTo>
                        <a:pt x="2114" y="1942"/>
                        <a:pt x="2142" y="1930"/>
                        <a:pt x="2163" y="1907"/>
                      </a:cubicBezTo>
                      <a:cubicBezTo>
                        <a:pt x="2205" y="1857"/>
                        <a:pt x="2195" y="1793"/>
                        <a:pt x="2167" y="1740"/>
                      </a:cubicBezTo>
                      <a:cubicBezTo>
                        <a:pt x="2156" y="1721"/>
                        <a:pt x="2146" y="1706"/>
                        <a:pt x="2130" y="1692"/>
                      </a:cubicBezTo>
                      <a:cubicBezTo>
                        <a:pt x="2113" y="1678"/>
                        <a:pt x="2092" y="1666"/>
                        <a:pt x="2073" y="1667"/>
                      </a:cubicBezTo>
                      <a:cubicBezTo>
                        <a:pt x="2073" y="1667"/>
                        <a:pt x="2073" y="1667"/>
                        <a:pt x="2073" y="1667"/>
                      </a:cubicBezTo>
                      <a:cubicBezTo>
                        <a:pt x="2086" y="1668"/>
                        <a:pt x="2100" y="1675"/>
                        <a:pt x="2109" y="1683"/>
                      </a:cubicBezTo>
                      <a:cubicBezTo>
                        <a:pt x="2127" y="1699"/>
                        <a:pt x="2140" y="1732"/>
                        <a:pt x="2136" y="1757"/>
                      </a:cubicBezTo>
                      <a:cubicBezTo>
                        <a:pt x="2135" y="1755"/>
                        <a:pt x="2132" y="1755"/>
                        <a:pt x="2131" y="1756"/>
                      </a:cubicBezTo>
                      <a:cubicBezTo>
                        <a:pt x="2135" y="1732"/>
                        <a:pt x="2123" y="1703"/>
                        <a:pt x="2106" y="1686"/>
                      </a:cubicBezTo>
                      <a:cubicBezTo>
                        <a:pt x="2095" y="1675"/>
                        <a:pt x="2075" y="1665"/>
                        <a:pt x="2059" y="1671"/>
                      </a:cubicBezTo>
                      <a:cubicBezTo>
                        <a:pt x="2054" y="1674"/>
                        <a:pt x="2051" y="1676"/>
                        <a:pt x="2049" y="1680"/>
                      </a:cubicBezTo>
                      <a:cubicBezTo>
                        <a:pt x="2046" y="1685"/>
                        <a:pt x="2045" y="1689"/>
                        <a:pt x="2046" y="1694"/>
                      </a:cubicBezTo>
                      <a:cubicBezTo>
                        <a:pt x="2047" y="1698"/>
                        <a:pt x="2050" y="1702"/>
                        <a:pt x="2053" y="1704"/>
                      </a:cubicBezTo>
                      <a:cubicBezTo>
                        <a:pt x="2057" y="1707"/>
                        <a:pt x="2061" y="1707"/>
                        <a:pt x="2065" y="1706"/>
                      </a:cubicBezTo>
                      <a:cubicBezTo>
                        <a:pt x="2069" y="1705"/>
                        <a:pt x="2072" y="1702"/>
                        <a:pt x="2072" y="1698"/>
                      </a:cubicBezTo>
                      <a:cubicBezTo>
                        <a:pt x="2073" y="1696"/>
                        <a:pt x="2073" y="1695"/>
                        <a:pt x="2072" y="1693"/>
                      </a:cubicBezTo>
                      <a:cubicBezTo>
                        <a:pt x="2071" y="1692"/>
                        <a:pt x="2070" y="1690"/>
                        <a:pt x="2068" y="1690"/>
                      </a:cubicBezTo>
                      <a:cubicBezTo>
                        <a:pt x="2067" y="1689"/>
                        <a:pt x="2066" y="1689"/>
                        <a:pt x="2064" y="1689"/>
                      </a:cubicBezTo>
                      <a:cubicBezTo>
                        <a:pt x="2063" y="1690"/>
                        <a:pt x="2063" y="1690"/>
                        <a:pt x="2062" y="1692"/>
                      </a:cubicBezTo>
                      <a:cubicBezTo>
                        <a:pt x="2062" y="1690"/>
                        <a:pt x="2063" y="1690"/>
                        <a:pt x="2064" y="1689"/>
                      </a:cubicBezTo>
                      <a:cubicBezTo>
                        <a:pt x="2066" y="1689"/>
                        <a:pt x="2067" y="1689"/>
                        <a:pt x="2068" y="1690"/>
                      </a:cubicBezTo>
                      <a:cubicBezTo>
                        <a:pt x="2070" y="1690"/>
                        <a:pt x="2071" y="1691"/>
                        <a:pt x="2072" y="1693"/>
                      </a:cubicBezTo>
                      <a:cubicBezTo>
                        <a:pt x="2073" y="1695"/>
                        <a:pt x="2073" y="1696"/>
                        <a:pt x="2073" y="1698"/>
                      </a:cubicBezTo>
                      <a:cubicBezTo>
                        <a:pt x="2072" y="1702"/>
                        <a:pt x="2069" y="1705"/>
                        <a:pt x="2065" y="1707"/>
                      </a:cubicBezTo>
                      <a:cubicBezTo>
                        <a:pt x="2061" y="1708"/>
                        <a:pt x="2057" y="1708"/>
                        <a:pt x="2053" y="1705"/>
                      </a:cubicBezTo>
                      <a:cubicBezTo>
                        <a:pt x="2049" y="1703"/>
                        <a:pt x="2046" y="1699"/>
                        <a:pt x="2045" y="1694"/>
                      </a:cubicBezTo>
                      <a:cubicBezTo>
                        <a:pt x="2043" y="1689"/>
                        <a:pt x="2044" y="1684"/>
                        <a:pt x="2047" y="1679"/>
                      </a:cubicBezTo>
                      <a:cubicBezTo>
                        <a:pt x="2049" y="1677"/>
                        <a:pt x="2051" y="1674"/>
                        <a:pt x="2053" y="1672"/>
                      </a:cubicBezTo>
                      <a:cubicBezTo>
                        <a:pt x="2051" y="1674"/>
                        <a:pt x="2049" y="1675"/>
                        <a:pt x="2047" y="1677"/>
                      </a:cubicBezTo>
                      <a:cubicBezTo>
                        <a:pt x="2037" y="1685"/>
                        <a:pt x="2031" y="1696"/>
                        <a:pt x="2027" y="1708"/>
                      </a:cubicBezTo>
                      <a:cubicBezTo>
                        <a:pt x="2022" y="1724"/>
                        <a:pt x="2022" y="1736"/>
                        <a:pt x="2024" y="1753"/>
                      </a:cubicBezTo>
                      <a:cubicBezTo>
                        <a:pt x="2028" y="1782"/>
                        <a:pt x="2039" y="1816"/>
                        <a:pt x="2024" y="1843"/>
                      </a:cubicBezTo>
                      <a:cubicBezTo>
                        <a:pt x="2021" y="1847"/>
                        <a:pt x="2018" y="1851"/>
                        <a:pt x="2015" y="1854"/>
                      </a:cubicBezTo>
                      <a:cubicBezTo>
                        <a:pt x="2012" y="1858"/>
                        <a:pt x="2006" y="1861"/>
                        <a:pt x="2002" y="1865"/>
                      </a:cubicBezTo>
                      <a:cubicBezTo>
                        <a:pt x="1993" y="1875"/>
                        <a:pt x="1996" y="1886"/>
                        <a:pt x="2002" y="1889"/>
                      </a:cubicBezTo>
                      <a:cubicBezTo>
                        <a:pt x="2005" y="1891"/>
                        <a:pt x="2009" y="1891"/>
                        <a:pt x="2012" y="1890"/>
                      </a:cubicBezTo>
                      <a:cubicBezTo>
                        <a:pt x="2014" y="1889"/>
                        <a:pt x="2016" y="1886"/>
                        <a:pt x="2016" y="1883"/>
                      </a:cubicBezTo>
                      <a:cubicBezTo>
                        <a:pt x="2016" y="1880"/>
                        <a:pt x="2013" y="1877"/>
                        <a:pt x="2010" y="1878"/>
                      </a:cubicBezTo>
                      <a:cubicBezTo>
                        <a:pt x="2007" y="1878"/>
                        <a:pt x="2005" y="1880"/>
                        <a:pt x="2005" y="1883"/>
                      </a:cubicBezTo>
                      <a:cubicBezTo>
                        <a:pt x="2004" y="1880"/>
                        <a:pt x="2006" y="1877"/>
                        <a:pt x="2009" y="1876"/>
                      </a:cubicBezTo>
                      <a:cubicBezTo>
                        <a:pt x="2011" y="1875"/>
                        <a:pt x="2014" y="1876"/>
                        <a:pt x="2016" y="1877"/>
                      </a:cubicBezTo>
                      <a:cubicBezTo>
                        <a:pt x="2022" y="1883"/>
                        <a:pt x="2017" y="1892"/>
                        <a:pt x="2010" y="1894"/>
                      </a:cubicBezTo>
                      <a:cubicBezTo>
                        <a:pt x="2006" y="1894"/>
                        <a:pt x="2001" y="1893"/>
                        <a:pt x="1998" y="1889"/>
                      </a:cubicBezTo>
                      <a:cubicBezTo>
                        <a:pt x="1993" y="1884"/>
                        <a:pt x="1992" y="1875"/>
                        <a:pt x="1998" y="1867"/>
                      </a:cubicBezTo>
                      <a:cubicBezTo>
                        <a:pt x="1996" y="1869"/>
                        <a:pt x="1993" y="1871"/>
                        <a:pt x="1990" y="1872"/>
                      </a:cubicBezTo>
                      <a:cubicBezTo>
                        <a:pt x="1987" y="1876"/>
                        <a:pt x="1985" y="1882"/>
                        <a:pt x="1986" y="1888"/>
                      </a:cubicBezTo>
                      <a:cubicBezTo>
                        <a:pt x="1987" y="1898"/>
                        <a:pt x="1997" y="1902"/>
                        <a:pt x="2007" y="1901"/>
                      </a:cubicBezTo>
                      <a:cubicBezTo>
                        <a:pt x="2014" y="1901"/>
                        <a:pt x="2019" y="1899"/>
                        <a:pt x="2027" y="1902"/>
                      </a:cubicBezTo>
                      <a:cubicBezTo>
                        <a:pt x="2032" y="1905"/>
                        <a:pt x="2036" y="1910"/>
                        <a:pt x="2037" y="1917"/>
                      </a:cubicBezTo>
                      <a:cubicBezTo>
                        <a:pt x="2026" y="1901"/>
                        <a:pt x="2015" y="1912"/>
                        <a:pt x="2002" y="1911"/>
                      </a:cubicBezTo>
                      <a:cubicBezTo>
                        <a:pt x="1993" y="1910"/>
                        <a:pt x="1986" y="1906"/>
                        <a:pt x="1982" y="1899"/>
                      </a:cubicBezTo>
                      <a:cubicBezTo>
                        <a:pt x="1979" y="1892"/>
                        <a:pt x="1979" y="1880"/>
                        <a:pt x="1987" y="1874"/>
                      </a:cubicBezTo>
                      <a:cubicBezTo>
                        <a:pt x="1987" y="1874"/>
                        <a:pt x="1986" y="1875"/>
                        <a:pt x="1985" y="1875"/>
                      </a:cubicBezTo>
                      <a:cubicBezTo>
                        <a:pt x="1970" y="1882"/>
                        <a:pt x="1956" y="1881"/>
                        <a:pt x="1942" y="1872"/>
                      </a:cubicBezTo>
                      <a:cubicBezTo>
                        <a:pt x="1940" y="1870"/>
                        <a:pt x="1937" y="1868"/>
                        <a:pt x="1935" y="1866"/>
                      </a:cubicBezTo>
                      <a:cubicBezTo>
                        <a:pt x="1936" y="1865"/>
                        <a:pt x="1937" y="1865"/>
                        <a:pt x="1937" y="1864"/>
                      </a:cubicBezTo>
                      <a:cubicBezTo>
                        <a:pt x="1939" y="1866"/>
                        <a:pt x="1941" y="1868"/>
                        <a:pt x="1944" y="1869"/>
                      </a:cubicBezTo>
                      <a:cubicBezTo>
                        <a:pt x="1958" y="1878"/>
                        <a:pt x="1970" y="1878"/>
                        <a:pt x="1984" y="1871"/>
                      </a:cubicBezTo>
                      <a:cubicBezTo>
                        <a:pt x="1986" y="1871"/>
                        <a:pt x="1987" y="1870"/>
                        <a:pt x="1989" y="1869"/>
                      </a:cubicBezTo>
                      <a:cubicBezTo>
                        <a:pt x="1983" y="1870"/>
                        <a:pt x="1978" y="1870"/>
                        <a:pt x="1972" y="1868"/>
                      </a:cubicBezTo>
                      <a:cubicBezTo>
                        <a:pt x="1968" y="1867"/>
                        <a:pt x="1966" y="1865"/>
                        <a:pt x="1963" y="1863"/>
                      </a:cubicBezTo>
                      <a:cubicBezTo>
                        <a:pt x="1960" y="1860"/>
                        <a:pt x="1958" y="1858"/>
                        <a:pt x="1957" y="1854"/>
                      </a:cubicBezTo>
                      <a:cubicBezTo>
                        <a:pt x="1954" y="1846"/>
                        <a:pt x="1957" y="1836"/>
                        <a:pt x="1966" y="1834"/>
                      </a:cubicBezTo>
                      <a:cubicBezTo>
                        <a:pt x="1970" y="1833"/>
                        <a:pt x="1974" y="1833"/>
                        <a:pt x="1977" y="1835"/>
                      </a:cubicBezTo>
                      <a:cubicBezTo>
                        <a:pt x="1979" y="1836"/>
                        <a:pt x="1980" y="1837"/>
                        <a:pt x="1981" y="1839"/>
                      </a:cubicBezTo>
                      <a:cubicBezTo>
                        <a:pt x="1983" y="1842"/>
                        <a:pt x="1983" y="1845"/>
                        <a:pt x="1983" y="1848"/>
                      </a:cubicBezTo>
                      <a:cubicBezTo>
                        <a:pt x="1982" y="1849"/>
                        <a:pt x="1982" y="1851"/>
                        <a:pt x="1981" y="1852"/>
                      </a:cubicBezTo>
                      <a:cubicBezTo>
                        <a:pt x="1980" y="1853"/>
                        <a:pt x="1979" y="1853"/>
                        <a:pt x="1979" y="1854"/>
                      </a:cubicBezTo>
                      <a:cubicBezTo>
                        <a:pt x="1976" y="1855"/>
                        <a:pt x="1973" y="1855"/>
                        <a:pt x="1971" y="1854"/>
                      </a:cubicBezTo>
                      <a:cubicBezTo>
                        <a:pt x="1969" y="1853"/>
                        <a:pt x="1968" y="1851"/>
                        <a:pt x="1969" y="1850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50"/>
                        <a:pt x="1969" y="1850"/>
                        <a:pt x="1969" y="1850"/>
                      </a:cubicBezTo>
                      <a:cubicBezTo>
                        <a:pt x="1969" y="1851"/>
                        <a:pt x="1970" y="1853"/>
                        <a:pt x="1971" y="1853"/>
                      </a:cubicBezTo>
                      <a:cubicBezTo>
                        <a:pt x="1973" y="1855"/>
                        <a:pt x="1976" y="1854"/>
                        <a:pt x="1978" y="1853"/>
                      </a:cubicBezTo>
                      <a:cubicBezTo>
                        <a:pt x="1978" y="1853"/>
                        <a:pt x="1979" y="1852"/>
                        <a:pt x="1980" y="1851"/>
                      </a:cubicBezTo>
                      <a:cubicBezTo>
                        <a:pt x="1981" y="1850"/>
                        <a:pt x="1981" y="1849"/>
                        <a:pt x="1981" y="1848"/>
                      </a:cubicBezTo>
                      <a:cubicBezTo>
                        <a:pt x="1982" y="1845"/>
                        <a:pt x="1981" y="1842"/>
                        <a:pt x="1980" y="1840"/>
                      </a:cubicBezTo>
                      <a:cubicBezTo>
                        <a:pt x="1979" y="1838"/>
                        <a:pt x="1978" y="1837"/>
                        <a:pt x="1976" y="1837"/>
                      </a:cubicBezTo>
                      <a:cubicBezTo>
                        <a:pt x="1973" y="1835"/>
                        <a:pt x="1970" y="1835"/>
                        <a:pt x="1967" y="1836"/>
                      </a:cubicBezTo>
                      <a:cubicBezTo>
                        <a:pt x="1960" y="1838"/>
                        <a:pt x="1957" y="1846"/>
                        <a:pt x="1960" y="1853"/>
                      </a:cubicBezTo>
                      <a:cubicBezTo>
                        <a:pt x="1961" y="1856"/>
                        <a:pt x="1963" y="1858"/>
                        <a:pt x="1965" y="1860"/>
                      </a:cubicBezTo>
                      <a:cubicBezTo>
                        <a:pt x="1968" y="1862"/>
                        <a:pt x="1970" y="1864"/>
                        <a:pt x="1973" y="1865"/>
                      </a:cubicBezTo>
                      <a:cubicBezTo>
                        <a:pt x="1976" y="1866"/>
                        <a:pt x="1980" y="1866"/>
                        <a:pt x="1983" y="1866"/>
                      </a:cubicBezTo>
                      <a:cubicBezTo>
                        <a:pt x="1988" y="1866"/>
                        <a:pt x="1993" y="1864"/>
                        <a:pt x="1998" y="1862"/>
                      </a:cubicBezTo>
                      <a:cubicBezTo>
                        <a:pt x="2007" y="1857"/>
                        <a:pt x="2015" y="1849"/>
                        <a:pt x="2020" y="1841"/>
                      </a:cubicBezTo>
                      <a:cubicBezTo>
                        <a:pt x="2033" y="1818"/>
                        <a:pt x="2025" y="1789"/>
                        <a:pt x="2021" y="1763"/>
                      </a:cubicBezTo>
                      <a:cubicBezTo>
                        <a:pt x="2022" y="1768"/>
                        <a:pt x="2022" y="1773"/>
                        <a:pt x="2022" y="1777"/>
                      </a:cubicBezTo>
                      <a:cubicBezTo>
                        <a:pt x="2021" y="1791"/>
                        <a:pt x="2010" y="1807"/>
                        <a:pt x="1994" y="1808"/>
                      </a:cubicBezTo>
                      <a:cubicBezTo>
                        <a:pt x="1984" y="1809"/>
                        <a:pt x="1975" y="1804"/>
                        <a:pt x="1968" y="1812"/>
                      </a:cubicBezTo>
                      <a:cubicBezTo>
                        <a:pt x="1964" y="1805"/>
                        <a:pt x="1970" y="1793"/>
                        <a:pt x="1981" y="1789"/>
                      </a:cubicBezTo>
                      <a:cubicBezTo>
                        <a:pt x="1993" y="1785"/>
                        <a:pt x="2011" y="1789"/>
                        <a:pt x="2016" y="1775"/>
                      </a:cubicBezTo>
                      <a:cubicBezTo>
                        <a:pt x="2019" y="1767"/>
                        <a:pt x="2017" y="1757"/>
                        <a:pt x="2020" y="1754"/>
                      </a:cubicBezTo>
                      <a:cubicBezTo>
                        <a:pt x="2020" y="1754"/>
                        <a:pt x="2020" y="1755"/>
                        <a:pt x="2020" y="1755"/>
                      </a:cubicBezTo>
                      <a:cubicBezTo>
                        <a:pt x="2020" y="1755"/>
                        <a:pt x="2020" y="1754"/>
                        <a:pt x="2020" y="1753"/>
                      </a:cubicBezTo>
                      <a:cubicBezTo>
                        <a:pt x="2018" y="1736"/>
                        <a:pt x="2018" y="1724"/>
                        <a:pt x="2023" y="1707"/>
                      </a:cubicBezTo>
                      <a:cubicBezTo>
                        <a:pt x="2028" y="1694"/>
                        <a:pt x="2034" y="1684"/>
                        <a:pt x="2046" y="1675"/>
                      </a:cubicBezTo>
                      <a:cubicBezTo>
                        <a:pt x="2055" y="1668"/>
                        <a:pt x="2064" y="1666"/>
                        <a:pt x="2074" y="1665"/>
                      </a:cubicBezTo>
                      <a:cubicBezTo>
                        <a:pt x="2093" y="1664"/>
                        <a:pt x="2115" y="1676"/>
                        <a:pt x="2132" y="1690"/>
                      </a:cubicBezTo>
                      <a:cubicBezTo>
                        <a:pt x="2139" y="1695"/>
                        <a:pt x="2145" y="1701"/>
                        <a:pt x="2150" y="1708"/>
                      </a:cubicBezTo>
                      <a:cubicBezTo>
                        <a:pt x="2161" y="1720"/>
                        <a:pt x="2167" y="1734"/>
                        <a:pt x="2179" y="1743"/>
                      </a:cubicBezTo>
                      <a:cubicBezTo>
                        <a:pt x="2185" y="1747"/>
                        <a:pt x="2193" y="1752"/>
                        <a:pt x="2200" y="1751"/>
                      </a:cubicBezTo>
                      <a:cubicBezTo>
                        <a:pt x="2204" y="1750"/>
                        <a:pt x="2210" y="1746"/>
                        <a:pt x="2209" y="1741"/>
                      </a:cubicBezTo>
                      <a:cubicBezTo>
                        <a:pt x="2209" y="1740"/>
                        <a:pt x="2208" y="1738"/>
                        <a:pt x="2206" y="1738"/>
                      </a:cubicBezTo>
                      <a:cubicBezTo>
                        <a:pt x="2205" y="1738"/>
                        <a:pt x="2203" y="1739"/>
                        <a:pt x="2203" y="1740"/>
                      </a:cubicBezTo>
                      <a:cubicBezTo>
                        <a:pt x="2202" y="1741"/>
                        <a:pt x="2203" y="1742"/>
                        <a:pt x="2203" y="1743"/>
                      </a:cubicBezTo>
                      <a:cubicBezTo>
                        <a:pt x="2204" y="1744"/>
                        <a:pt x="2205" y="1744"/>
                        <a:pt x="2206" y="1743"/>
                      </a:cubicBezTo>
                      <a:cubicBezTo>
                        <a:pt x="2207" y="1742"/>
                        <a:pt x="2207" y="1742"/>
                        <a:pt x="2206" y="1741"/>
                      </a:cubicBezTo>
                      <a:cubicBezTo>
                        <a:pt x="2208" y="1741"/>
                        <a:pt x="2208" y="1742"/>
                        <a:pt x="2208" y="1743"/>
                      </a:cubicBezTo>
                      <a:cubicBezTo>
                        <a:pt x="2207" y="1745"/>
                        <a:pt x="2206" y="1746"/>
                        <a:pt x="2204" y="1746"/>
                      </a:cubicBezTo>
                      <a:cubicBezTo>
                        <a:pt x="2201" y="1746"/>
                        <a:pt x="2199" y="1743"/>
                        <a:pt x="2199" y="1741"/>
                      </a:cubicBezTo>
                      <a:cubicBezTo>
                        <a:pt x="2199" y="1739"/>
                        <a:pt x="2200" y="1737"/>
                        <a:pt x="2202" y="1735"/>
                      </a:cubicBezTo>
                      <a:cubicBezTo>
                        <a:pt x="2203" y="1734"/>
                        <a:pt x="2205" y="1734"/>
                        <a:pt x="2207" y="1734"/>
                      </a:cubicBezTo>
                      <a:cubicBezTo>
                        <a:pt x="2210" y="1735"/>
                        <a:pt x="2212" y="1737"/>
                        <a:pt x="2212" y="1740"/>
                      </a:cubicBezTo>
                      <a:cubicBezTo>
                        <a:pt x="2213" y="1745"/>
                        <a:pt x="2209" y="1749"/>
                        <a:pt x="2204" y="1751"/>
                      </a:cubicBezTo>
                      <a:cubicBezTo>
                        <a:pt x="2202" y="1752"/>
                        <a:pt x="2199" y="1752"/>
                        <a:pt x="2197" y="1752"/>
                      </a:cubicBezTo>
                      <a:cubicBezTo>
                        <a:pt x="2207" y="1755"/>
                        <a:pt x="2216" y="1751"/>
                        <a:pt x="2223" y="1745"/>
                      </a:cubicBezTo>
                      <a:cubicBezTo>
                        <a:pt x="2227" y="1741"/>
                        <a:pt x="2230" y="1735"/>
                        <a:pt x="2230" y="1729"/>
                      </a:cubicBezTo>
                      <a:cubicBezTo>
                        <a:pt x="2230" y="1729"/>
                        <a:pt x="2230" y="1729"/>
                        <a:pt x="2230" y="1729"/>
                      </a:cubicBezTo>
                      <a:cubicBezTo>
                        <a:pt x="2229" y="1735"/>
                        <a:pt x="2223" y="1739"/>
                        <a:pt x="2217" y="1734"/>
                      </a:cubicBezTo>
                      <a:cubicBezTo>
                        <a:pt x="2212" y="1730"/>
                        <a:pt x="2211" y="1718"/>
                        <a:pt x="2196" y="1720"/>
                      </a:cubicBezTo>
                      <a:close/>
                      <a:moveTo>
                        <a:pt x="2525" y="1873"/>
                      </a:moveTo>
                      <a:cubicBezTo>
                        <a:pt x="2507" y="1851"/>
                        <a:pt x="2483" y="1851"/>
                        <a:pt x="2472" y="1844"/>
                      </a:cubicBezTo>
                      <a:cubicBezTo>
                        <a:pt x="2459" y="1836"/>
                        <a:pt x="2468" y="1821"/>
                        <a:pt x="2483" y="1827"/>
                      </a:cubicBezTo>
                      <a:cubicBezTo>
                        <a:pt x="2501" y="1832"/>
                        <a:pt x="2517" y="1852"/>
                        <a:pt x="2525" y="1873"/>
                      </a:cubicBezTo>
                      <a:close/>
                      <a:moveTo>
                        <a:pt x="2514" y="1728"/>
                      </a:moveTo>
                      <a:cubicBezTo>
                        <a:pt x="2518" y="1716"/>
                        <a:pt x="2539" y="1698"/>
                        <a:pt x="2554" y="1696"/>
                      </a:cubicBezTo>
                      <a:cubicBezTo>
                        <a:pt x="2570" y="1694"/>
                        <a:pt x="2576" y="1706"/>
                        <a:pt x="2558" y="1712"/>
                      </a:cubicBezTo>
                      <a:cubicBezTo>
                        <a:pt x="2545" y="1716"/>
                        <a:pt x="2523" y="1716"/>
                        <a:pt x="2514" y="1728"/>
                      </a:cubicBezTo>
                      <a:close/>
                      <a:moveTo>
                        <a:pt x="2392" y="1789"/>
                      </a:moveTo>
                      <a:cubicBezTo>
                        <a:pt x="2392" y="1791"/>
                        <a:pt x="2394" y="1793"/>
                        <a:pt x="2396" y="1792"/>
                      </a:cubicBezTo>
                      <a:cubicBezTo>
                        <a:pt x="2398" y="1792"/>
                        <a:pt x="2399" y="1790"/>
                        <a:pt x="2399" y="1788"/>
                      </a:cubicBezTo>
                      <a:cubicBezTo>
                        <a:pt x="2399" y="1786"/>
                        <a:pt x="2397" y="1784"/>
                        <a:pt x="2395" y="1785"/>
                      </a:cubicBezTo>
                      <a:cubicBezTo>
                        <a:pt x="2392" y="1785"/>
                        <a:pt x="2391" y="1787"/>
                        <a:pt x="2392" y="1789"/>
                      </a:cubicBezTo>
                      <a:close/>
                      <a:moveTo>
                        <a:pt x="2455" y="1776"/>
                      </a:moveTo>
                      <a:cubicBezTo>
                        <a:pt x="2454" y="1785"/>
                        <a:pt x="2442" y="1782"/>
                        <a:pt x="2438" y="1782"/>
                      </a:cubicBezTo>
                      <a:cubicBezTo>
                        <a:pt x="2434" y="1782"/>
                        <a:pt x="2432" y="1783"/>
                        <a:pt x="2430" y="1785"/>
                      </a:cubicBezTo>
                      <a:cubicBezTo>
                        <a:pt x="2431" y="1781"/>
                        <a:pt x="2436" y="1773"/>
                        <a:pt x="2439" y="1771"/>
                      </a:cubicBezTo>
                      <a:cubicBezTo>
                        <a:pt x="2444" y="1767"/>
                        <a:pt x="2451" y="1767"/>
                        <a:pt x="2455" y="1773"/>
                      </a:cubicBezTo>
                      <a:cubicBezTo>
                        <a:pt x="2452" y="1772"/>
                        <a:pt x="2446" y="1773"/>
                        <a:pt x="2444" y="1775"/>
                      </a:cubicBezTo>
                      <a:cubicBezTo>
                        <a:pt x="2446" y="1775"/>
                        <a:pt x="2451" y="1774"/>
                        <a:pt x="2455" y="1776"/>
                      </a:cubicBezTo>
                      <a:close/>
                      <a:moveTo>
                        <a:pt x="2399" y="1769"/>
                      </a:moveTo>
                      <a:cubicBezTo>
                        <a:pt x="2399" y="1773"/>
                        <a:pt x="2403" y="1776"/>
                        <a:pt x="2407" y="1775"/>
                      </a:cubicBezTo>
                      <a:cubicBezTo>
                        <a:pt x="2411" y="1774"/>
                        <a:pt x="2414" y="1770"/>
                        <a:pt x="2413" y="1766"/>
                      </a:cubicBezTo>
                      <a:cubicBezTo>
                        <a:pt x="2413" y="1762"/>
                        <a:pt x="2409" y="1759"/>
                        <a:pt x="2405" y="1760"/>
                      </a:cubicBezTo>
                      <a:cubicBezTo>
                        <a:pt x="2400" y="1761"/>
                        <a:pt x="2398" y="1765"/>
                        <a:pt x="2399" y="1769"/>
                      </a:cubicBezTo>
                      <a:close/>
                      <a:moveTo>
                        <a:pt x="2392" y="1780"/>
                      </a:moveTo>
                      <a:cubicBezTo>
                        <a:pt x="2393" y="1782"/>
                        <a:pt x="2395" y="1784"/>
                        <a:pt x="2398" y="1784"/>
                      </a:cubicBezTo>
                      <a:cubicBezTo>
                        <a:pt x="2401" y="1783"/>
                        <a:pt x="2402" y="1780"/>
                        <a:pt x="2402" y="1778"/>
                      </a:cubicBezTo>
                      <a:cubicBezTo>
                        <a:pt x="2401" y="1775"/>
                        <a:pt x="2399" y="1773"/>
                        <a:pt x="2396" y="1774"/>
                      </a:cubicBezTo>
                      <a:cubicBezTo>
                        <a:pt x="2393" y="1774"/>
                        <a:pt x="2392" y="1777"/>
                        <a:pt x="2392" y="1780"/>
                      </a:cubicBezTo>
                      <a:close/>
                      <a:moveTo>
                        <a:pt x="2503" y="1744"/>
                      </a:moveTo>
                      <a:cubicBezTo>
                        <a:pt x="2501" y="1747"/>
                        <a:pt x="2500" y="1750"/>
                        <a:pt x="2501" y="1752"/>
                      </a:cubicBezTo>
                      <a:cubicBezTo>
                        <a:pt x="2501" y="1756"/>
                        <a:pt x="2504" y="1760"/>
                        <a:pt x="2509" y="1761"/>
                      </a:cubicBezTo>
                      <a:cubicBezTo>
                        <a:pt x="2514" y="1762"/>
                        <a:pt x="2519" y="1758"/>
                        <a:pt x="2520" y="1754"/>
                      </a:cubicBezTo>
                      <a:cubicBezTo>
                        <a:pt x="2523" y="1747"/>
                        <a:pt x="2517" y="1744"/>
                        <a:pt x="2515" y="1740"/>
                      </a:cubicBezTo>
                      <a:cubicBezTo>
                        <a:pt x="2513" y="1735"/>
                        <a:pt x="2517" y="1728"/>
                        <a:pt x="2523" y="1724"/>
                      </a:cubicBezTo>
                      <a:cubicBezTo>
                        <a:pt x="2529" y="1720"/>
                        <a:pt x="2538" y="1720"/>
                        <a:pt x="2544" y="1725"/>
                      </a:cubicBezTo>
                      <a:cubicBezTo>
                        <a:pt x="2548" y="1728"/>
                        <a:pt x="2550" y="1733"/>
                        <a:pt x="2546" y="1738"/>
                      </a:cubicBezTo>
                      <a:cubicBezTo>
                        <a:pt x="2545" y="1733"/>
                        <a:pt x="2539" y="1730"/>
                        <a:pt x="2535" y="1735"/>
                      </a:cubicBezTo>
                      <a:cubicBezTo>
                        <a:pt x="2532" y="1738"/>
                        <a:pt x="2532" y="1746"/>
                        <a:pt x="2530" y="1754"/>
                      </a:cubicBezTo>
                      <a:cubicBezTo>
                        <a:pt x="2529" y="1762"/>
                        <a:pt x="2527" y="1769"/>
                        <a:pt x="2522" y="1773"/>
                      </a:cubicBezTo>
                      <a:cubicBezTo>
                        <a:pt x="2512" y="1783"/>
                        <a:pt x="2495" y="1781"/>
                        <a:pt x="2488" y="1770"/>
                      </a:cubicBezTo>
                      <a:cubicBezTo>
                        <a:pt x="2484" y="1763"/>
                        <a:pt x="2484" y="1756"/>
                        <a:pt x="2485" y="1750"/>
                      </a:cubicBezTo>
                      <a:cubicBezTo>
                        <a:pt x="2487" y="1743"/>
                        <a:pt x="2495" y="1725"/>
                        <a:pt x="2491" y="1717"/>
                      </a:cubicBezTo>
                      <a:cubicBezTo>
                        <a:pt x="2489" y="1711"/>
                        <a:pt x="2483" y="1710"/>
                        <a:pt x="2479" y="1713"/>
                      </a:cubicBezTo>
                      <a:cubicBezTo>
                        <a:pt x="2478" y="1708"/>
                        <a:pt x="2484" y="1702"/>
                        <a:pt x="2490" y="1702"/>
                      </a:cubicBezTo>
                      <a:cubicBezTo>
                        <a:pt x="2501" y="1702"/>
                        <a:pt x="2513" y="1713"/>
                        <a:pt x="2511" y="1728"/>
                      </a:cubicBezTo>
                      <a:cubicBezTo>
                        <a:pt x="2511" y="1734"/>
                        <a:pt x="2507" y="1738"/>
                        <a:pt x="2503" y="1744"/>
                      </a:cubicBezTo>
                      <a:close/>
                      <a:moveTo>
                        <a:pt x="2630" y="1715"/>
                      </a:moveTo>
                      <a:cubicBezTo>
                        <a:pt x="2631" y="1717"/>
                        <a:pt x="2630" y="1720"/>
                        <a:pt x="2628" y="1720"/>
                      </a:cubicBezTo>
                      <a:cubicBezTo>
                        <a:pt x="2626" y="1721"/>
                        <a:pt x="2623" y="1720"/>
                        <a:pt x="2622" y="1718"/>
                      </a:cubicBezTo>
                      <a:cubicBezTo>
                        <a:pt x="2622" y="1715"/>
                        <a:pt x="2623" y="1713"/>
                        <a:pt x="2625" y="1712"/>
                      </a:cubicBezTo>
                      <a:cubicBezTo>
                        <a:pt x="2627" y="1712"/>
                        <a:pt x="2630" y="1713"/>
                        <a:pt x="2630" y="1715"/>
                      </a:cubicBezTo>
                      <a:close/>
                      <a:moveTo>
                        <a:pt x="2635" y="1722"/>
                      </a:moveTo>
                      <a:cubicBezTo>
                        <a:pt x="2635" y="1724"/>
                        <a:pt x="2635" y="1725"/>
                        <a:pt x="2633" y="1726"/>
                      </a:cubicBezTo>
                      <a:cubicBezTo>
                        <a:pt x="2631" y="1727"/>
                        <a:pt x="2629" y="1726"/>
                        <a:pt x="2629" y="1724"/>
                      </a:cubicBezTo>
                      <a:cubicBezTo>
                        <a:pt x="2628" y="1722"/>
                        <a:pt x="2629" y="1720"/>
                        <a:pt x="2631" y="1720"/>
                      </a:cubicBezTo>
                      <a:cubicBezTo>
                        <a:pt x="2632" y="1719"/>
                        <a:pt x="2634" y="1720"/>
                        <a:pt x="2635" y="1722"/>
                      </a:cubicBezTo>
                      <a:close/>
                      <a:moveTo>
                        <a:pt x="2621" y="1710"/>
                      </a:moveTo>
                      <a:cubicBezTo>
                        <a:pt x="2622" y="1713"/>
                        <a:pt x="2621" y="1717"/>
                        <a:pt x="2617" y="1718"/>
                      </a:cubicBezTo>
                      <a:cubicBezTo>
                        <a:pt x="2614" y="1719"/>
                        <a:pt x="2610" y="1717"/>
                        <a:pt x="2609" y="1714"/>
                      </a:cubicBezTo>
                      <a:cubicBezTo>
                        <a:pt x="2608" y="1711"/>
                        <a:pt x="2610" y="1707"/>
                        <a:pt x="2613" y="1706"/>
                      </a:cubicBezTo>
                      <a:cubicBezTo>
                        <a:pt x="2617" y="1705"/>
                        <a:pt x="2620" y="1707"/>
                        <a:pt x="2621" y="1710"/>
                      </a:cubicBezTo>
                      <a:close/>
                      <a:moveTo>
                        <a:pt x="2504" y="1746"/>
                      </a:moveTo>
                      <a:cubicBezTo>
                        <a:pt x="2501" y="1750"/>
                        <a:pt x="2502" y="1755"/>
                        <a:pt x="2506" y="1758"/>
                      </a:cubicBezTo>
                      <a:cubicBezTo>
                        <a:pt x="2513" y="1762"/>
                        <a:pt x="2520" y="1754"/>
                        <a:pt x="2518" y="1748"/>
                      </a:cubicBezTo>
                      <a:cubicBezTo>
                        <a:pt x="2516" y="1743"/>
                        <a:pt x="2512" y="1741"/>
                        <a:pt x="2513" y="1734"/>
                      </a:cubicBezTo>
                      <a:cubicBezTo>
                        <a:pt x="2510" y="1741"/>
                        <a:pt x="2507" y="1741"/>
                        <a:pt x="2504" y="1746"/>
                      </a:cubicBezTo>
                      <a:close/>
                      <a:moveTo>
                        <a:pt x="2497" y="1780"/>
                      </a:moveTo>
                      <a:cubicBezTo>
                        <a:pt x="2503" y="1785"/>
                        <a:pt x="2513" y="1783"/>
                        <a:pt x="2517" y="1780"/>
                      </a:cubicBezTo>
                      <a:cubicBezTo>
                        <a:pt x="2524" y="1785"/>
                        <a:pt x="2517" y="1801"/>
                        <a:pt x="2504" y="1798"/>
                      </a:cubicBezTo>
                      <a:cubicBezTo>
                        <a:pt x="2497" y="1796"/>
                        <a:pt x="2492" y="1787"/>
                        <a:pt x="2497" y="1780"/>
                      </a:cubicBezTo>
                      <a:close/>
                      <a:moveTo>
                        <a:pt x="2564" y="1677"/>
                      </a:moveTo>
                      <a:cubicBezTo>
                        <a:pt x="2554" y="1688"/>
                        <a:pt x="2541" y="1674"/>
                        <a:pt x="2536" y="1670"/>
                      </a:cubicBezTo>
                      <a:cubicBezTo>
                        <a:pt x="2532" y="1666"/>
                        <a:pt x="2528" y="1665"/>
                        <a:pt x="2524" y="1666"/>
                      </a:cubicBezTo>
                      <a:cubicBezTo>
                        <a:pt x="2528" y="1662"/>
                        <a:pt x="2541" y="1656"/>
                        <a:pt x="2548" y="1656"/>
                      </a:cubicBezTo>
                      <a:cubicBezTo>
                        <a:pt x="2558" y="1656"/>
                        <a:pt x="2566" y="1661"/>
                        <a:pt x="2566" y="1673"/>
                      </a:cubicBezTo>
                      <a:cubicBezTo>
                        <a:pt x="2563" y="1669"/>
                        <a:pt x="2555" y="1666"/>
                        <a:pt x="2550" y="1667"/>
                      </a:cubicBezTo>
                      <a:cubicBezTo>
                        <a:pt x="2553" y="1667"/>
                        <a:pt x="2560" y="1672"/>
                        <a:pt x="2564" y="1677"/>
                      </a:cubicBezTo>
                      <a:close/>
                      <a:moveTo>
                        <a:pt x="2524" y="1808"/>
                      </a:moveTo>
                      <a:cubicBezTo>
                        <a:pt x="2546" y="1783"/>
                        <a:pt x="2573" y="1785"/>
                        <a:pt x="2586" y="1777"/>
                      </a:cubicBezTo>
                      <a:cubicBezTo>
                        <a:pt x="2602" y="1769"/>
                        <a:pt x="2592" y="1751"/>
                        <a:pt x="2574" y="1757"/>
                      </a:cubicBezTo>
                      <a:cubicBezTo>
                        <a:pt x="2554" y="1762"/>
                        <a:pt x="2535" y="1785"/>
                        <a:pt x="2524" y="1808"/>
                      </a:cubicBezTo>
                      <a:close/>
                      <a:moveTo>
                        <a:pt x="2398" y="1810"/>
                      </a:moveTo>
                      <a:cubicBezTo>
                        <a:pt x="2400" y="1807"/>
                        <a:pt x="2401" y="1804"/>
                        <a:pt x="2403" y="1801"/>
                      </a:cubicBezTo>
                      <a:cubicBezTo>
                        <a:pt x="2411" y="1792"/>
                        <a:pt x="2422" y="1786"/>
                        <a:pt x="2434" y="1785"/>
                      </a:cubicBezTo>
                      <a:cubicBezTo>
                        <a:pt x="2449" y="1786"/>
                        <a:pt x="2463" y="1795"/>
                        <a:pt x="2466" y="1810"/>
                      </a:cubicBezTo>
                      <a:cubicBezTo>
                        <a:pt x="2467" y="1816"/>
                        <a:pt x="2466" y="1822"/>
                        <a:pt x="2463" y="1827"/>
                      </a:cubicBezTo>
                      <a:cubicBezTo>
                        <a:pt x="2461" y="1831"/>
                        <a:pt x="2458" y="1833"/>
                        <a:pt x="2454" y="1834"/>
                      </a:cubicBezTo>
                      <a:cubicBezTo>
                        <a:pt x="2448" y="1835"/>
                        <a:pt x="2443" y="1834"/>
                        <a:pt x="2439" y="1830"/>
                      </a:cubicBezTo>
                      <a:cubicBezTo>
                        <a:pt x="2437" y="1828"/>
                        <a:pt x="2436" y="1824"/>
                        <a:pt x="2436" y="1820"/>
                      </a:cubicBezTo>
                      <a:cubicBezTo>
                        <a:pt x="2437" y="1813"/>
                        <a:pt x="2443" y="1808"/>
                        <a:pt x="2450" y="1809"/>
                      </a:cubicBezTo>
                      <a:cubicBezTo>
                        <a:pt x="2457" y="1809"/>
                        <a:pt x="2462" y="1816"/>
                        <a:pt x="2462" y="1823"/>
                      </a:cubicBezTo>
                      <a:cubicBezTo>
                        <a:pt x="2461" y="1829"/>
                        <a:pt x="2457" y="1833"/>
                        <a:pt x="2451" y="1834"/>
                      </a:cubicBezTo>
                      <a:cubicBezTo>
                        <a:pt x="2452" y="1834"/>
                        <a:pt x="2453" y="1834"/>
                        <a:pt x="2453" y="1834"/>
                      </a:cubicBezTo>
                      <a:cubicBezTo>
                        <a:pt x="2457" y="1832"/>
                        <a:pt x="2460" y="1830"/>
                        <a:pt x="2462" y="1827"/>
                      </a:cubicBezTo>
                      <a:cubicBezTo>
                        <a:pt x="2465" y="1822"/>
                        <a:pt x="2466" y="1816"/>
                        <a:pt x="2465" y="1810"/>
                      </a:cubicBezTo>
                      <a:cubicBezTo>
                        <a:pt x="2462" y="1796"/>
                        <a:pt x="2448" y="1787"/>
                        <a:pt x="2434" y="1787"/>
                      </a:cubicBezTo>
                      <a:cubicBezTo>
                        <a:pt x="2422" y="1788"/>
                        <a:pt x="2411" y="1795"/>
                        <a:pt x="2404" y="1805"/>
                      </a:cubicBezTo>
                      <a:cubicBezTo>
                        <a:pt x="2403" y="1807"/>
                        <a:pt x="2401" y="1810"/>
                        <a:pt x="2400" y="1812"/>
                      </a:cubicBezTo>
                      <a:lnTo>
                        <a:pt x="2398" y="1810"/>
                      </a:lnTo>
                      <a:close/>
                      <a:moveTo>
                        <a:pt x="2411" y="1861"/>
                      </a:moveTo>
                      <a:cubicBezTo>
                        <a:pt x="2405" y="1874"/>
                        <a:pt x="2393" y="1884"/>
                        <a:pt x="2375" y="1882"/>
                      </a:cubicBezTo>
                      <a:cubicBezTo>
                        <a:pt x="2369" y="1881"/>
                        <a:pt x="2364" y="1879"/>
                        <a:pt x="2359" y="1874"/>
                      </a:cubicBezTo>
                      <a:cubicBezTo>
                        <a:pt x="2355" y="1871"/>
                        <a:pt x="2353" y="1867"/>
                        <a:pt x="2353" y="1862"/>
                      </a:cubicBezTo>
                      <a:cubicBezTo>
                        <a:pt x="2352" y="1855"/>
                        <a:pt x="2354" y="1849"/>
                        <a:pt x="2359" y="1845"/>
                      </a:cubicBezTo>
                      <a:cubicBezTo>
                        <a:pt x="2362" y="1843"/>
                        <a:pt x="2365" y="1842"/>
                        <a:pt x="2369" y="1842"/>
                      </a:cubicBezTo>
                      <a:cubicBezTo>
                        <a:pt x="2375" y="1843"/>
                        <a:pt x="2379" y="1848"/>
                        <a:pt x="2381" y="1853"/>
                      </a:cubicBezTo>
                      <a:cubicBezTo>
                        <a:pt x="2381" y="1856"/>
                        <a:pt x="2381" y="1858"/>
                        <a:pt x="2380" y="1861"/>
                      </a:cubicBezTo>
                      <a:cubicBezTo>
                        <a:pt x="2377" y="1866"/>
                        <a:pt x="2371" y="1868"/>
                        <a:pt x="2365" y="1866"/>
                      </a:cubicBezTo>
                      <a:cubicBezTo>
                        <a:pt x="2360" y="1863"/>
                        <a:pt x="2358" y="1856"/>
                        <a:pt x="2361" y="1851"/>
                      </a:cubicBezTo>
                      <a:cubicBezTo>
                        <a:pt x="2363" y="1846"/>
                        <a:pt x="2370" y="1844"/>
                        <a:pt x="2375" y="1846"/>
                      </a:cubicBezTo>
                      <a:cubicBezTo>
                        <a:pt x="2377" y="1847"/>
                        <a:pt x="2378" y="1849"/>
                        <a:pt x="2379" y="1850"/>
                      </a:cubicBezTo>
                      <a:cubicBezTo>
                        <a:pt x="2379" y="1850"/>
                        <a:pt x="2379" y="1850"/>
                        <a:pt x="2379" y="1850"/>
                      </a:cubicBezTo>
                      <a:cubicBezTo>
                        <a:pt x="2377" y="1846"/>
                        <a:pt x="2374" y="1844"/>
                        <a:pt x="2369" y="1843"/>
                      </a:cubicBezTo>
                      <a:cubicBezTo>
                        <a:pt x="2366" y="1842"/>
                        <a:pt x="2362" y="1843"/>
                        <a:pt x="2360" y="1846"/>
                      </a:cubicBezTo>
                      <a:cubicBezTo>
                        <a:pt x="2355" y="1850"/>
                        <a:pt x="2353" y="1855"/>
                        <a:pt x="2354" y="1861"/>
                      </a:cubicBezTo>
                      <a:cubicBezTo>
                        <a:pt x="2354" y="1866"/>
                        <a:pt x="2357" y="1870"/>
                        <a:pt x="2360" y="1873"/>
                      </a:cubicBezTo>
                      <a:cubicBezTo>
                        <a:pt x="2365" y="1877"/>
                        <a:pt x="2370" y="1879"/>
                        <a:pt x="2376" y="1880"/>
                      </a:cubicBezTo>
                      <a:cubicBezTo>
                        <a:pt x="2393" y="1882"/>
                        <a:pt x="2404" y="1872"/>
                        <a:pt x="2409" y="1859"/>
                      </a:cubicBezTo>
                      <a:lnTo>
                        <a:pt x="2411" y="1861"/>
                      </a:lnTo>
                      <a:close/>
                      <a:moveTo>
                        <a:pt x="2227" y="2055"/>
                      </a:moveTo>
                      <a:cubicBezTo>
                        <a:pt x="2223" y="2055"/>
                        <a:pt x="2221" y="2052"/>
                        <a:pt x="2221" y="2048"/>
                      </a:cubicBezTo>
                      <a:cubicBezTo>
                        <a:pt x="2221" y="2045"/>
                        <a:pt x="2224" y="2042"/>
                        <a:pt x="2228" y="2043"/>
                      </a:cubicBezTo>
                      <a:cubicBezTo>
                        <a:pt x="2231" y="2043"/>
                        <a:pt x="2234" y="2046"/>
                        <a:pt x="2234" y="2050"/>
                      </a:cubicBezTo>
                      <a:cubicBezTo>
                        <a:pt x="2233" y="2053"/>
                        <a:pt x="2230" y="2056"/>
                        <a:pt x="2227" y="2055"/>
                      </a:cubicBezTo>
                      <a:close/>
                      <a:moveTo>
                        <a:pt x="2215" y="2057"/>
                      </a:moveTo>
                      <a:cubicBezTo>
                        <a:pt x="2212" y="2057"/>
                        <a:pt x="2210" y="2055"/>
                        <a:pt x="2210" y="2052"/>
                      </a:cubicBezTo>
                      <a:cubicBezTo>
                        <a:pt x="2210" y="2049"/>
                        <a:pt x="2213" y="2047"/>
                        <a:pt x="2215" y="2048"/>
                      </a:cubicBezTo>
                      <a:cubicBezTo>
                        <a:pt x="2218" y="2048"/>
                        <a:pt x="2220" y="2050"/>
                        <a:pt x="2220" y="2053"/>
                      </a:cubicBezTo>
                      <a:cubicBezTo>
                        <a:pt x="2220" y="2056"/>
                        <a:pt x="2217" y="2058"/>
                        <a:pt x="2215" y="2057"/>
                      </a:cubicBezTo>
                      <a:close/>
                      <a:moveTo>
                        <a:pt x="2239" y="2046"/>
                      </a:moveTo>
                      <a:cubicBezTo>
                        <a:pt x="2234" y="2045"/>
                        <a:pt x="2230" y="2041"/>
                        <a:pt x="2230" y="2035"/>
                      </a:cubicBezTo>
                      <a:cubicBezTo>
                        <a:pt x="2231" y="2030"/>
                        <a:pt x="2236" y="2026"/>
                        <a:pt x="2241" y="2026"/>
                      </a:cubicBezTo>
                      <a:cubicBezTo>
                        <a:pt x="2246" y="2027"/>
                        <a:pt x="2250" y="2032"/>
                        <a:pt x="2250" y="2037"/>
                      </a:cubicBezTo>
                      <a:cubicBezTo>
                        <a:pt x="2250" y="2042"/>
                        <a:pt x="2245" y="2046"/>
                        <a:pt x="2239" y="2046"/>
                      </a:cubicBezTo>
                      <a:close/>
                      <a:moveTo>
                        <a:pt x="2119" y="1831"/>
                      </a:moveTo>
                      <a:cubicBezTo>
                        <a:pt x="2108" y="1844"/>
                        <a:pt x="2106" y="1867"/>
                        <a:pt x="2114" y="1882"/>
                      </a:cubicBezTo>
                      <a:cubicBezTo>
                        <a:pt x="2121" y="1896"/>
                        <a:pt x="2136" y="1894"/>
                        <a:pt x="2131" y="1876"/>
                      </a:cubicBezTo>
                      <a:cubicBezTo>
                        <a:pt x="2128" y="1863"/>
                        <a:pt x="2114" y="1845"/>
                        <a:pt x="2119" y="1831"/>
                      </a:cubicBezTo>
                      <a:close/>
                      <a:moveTo>
                        <a:pt x="2328" y="1830"/>
                      </a:moveTo>
                      <a:cubicBezTo>
                        <a:pt x="2334" y="1806"/>
                        <a:pt x="2324" y="1770"/>
                        <a:pt x="2306" y="1763"/>
                      </a:cubicBezTo>
                      <a:cubicBezTo>
                        <a:pt x="2286" y="1756"/>
                        <a:pt x="2279" y="1776"/>
                        <a:pt x="2296" y="1782"/>
                      </a:cubicBezTo>
                      <a:cubicBezTo>
                        <a:pt x="2305" y="1786"/>
                        <a:pt x="2327" y="1803"/>
                        <a:pt x="2328" y="1830"/>
                      </a:cubicBezTo>
                      <a:close/>
                      <a:moveTo>
                        <a:pt x="2336" y="1819"/>
                      </a:moveTo>
                      <a:cubicBezTo>
                        <a:pt x="2335" y="1810"/>
                        <a:pt x="2340" y="1802"/>
                        <a:pt x="2347" y="1795"/>
                      </a:cubicBezTo>
                      <a:cubicBezTo>
                        <a:pt x="2361" y="1782"/>
                        <a:pt x="2388" y="1777"/>
                        <a:pt x="2393" y="1759"/>
                      </a:cubicBezTo>
                      <a:cubicBezTo>
                        <a:pt x="2395" y="1752"/>
                        <a:pt x="2393" y="1743"/>
                        <a:pt x="2387" y="1737"/>
                      </a:cubicBezTo>
                      <a:cubicBezTo>
                        <a:pt x="2383" y="1734"/>
                        <a:pt x="2378" y="1734"/>
                        <a:pt x="2374" y="1737"/>
                      </a:cubicBezTo>
                      <a:cubicBezTo>
                        <a:pt x="2378" y="1737"/>
                        <a:pt x="2384" y="1741"/>
                        <a:pt x="2384" y="1746"/>
                      </a:cubicBezTo>
                      <a:cubicBezTo>
                        <a:pt x="2385" y="1751"/>
                        <a:pt x="2380" y="1757"/>
                        <a:pt x="2375" y="1759"/>
                      </a:cubicBezTo>
                      <a:cubicBezTo>
                        <a:pt x="2357" y="1766"/>
                        <a:pt x="2339" y="1771"/>
                        <a:pt x="2333" y="1791"/>
                      </a:cubicBezTo>
                      <a:cubicBezTo>
                        <a:pt x="2331" y="1799"/>
                        <a:pt x="2331" y="1808"/>
                        <a:pt x="2336" y="1819"/>
                      </a:cubicBezTo>
                      <a:close/>
                      <a:moveTo>
                        <a:pt x="2370" y="2055"/>
                      </a:moveTo>
                      <a:cubicBezTo>
                        <a:pt x="2366" y="2040"/>
                        <a:pt x="2386" y="2037"/>
                        <a:pt x="2392" y="2034"/>
                      </a:cubicBezTo>
                      <a:cubicBezTo>
                        <a:pt x="2397" y="2032"/>
                        <a:pt x="2400" y="2030"/>
                        <a:pt x="2401" y="2026"/>
                      </a:cubicBezTo>
                      <a:cubicBezTo>
                        <a:pt x="2403" y="2031"/>
                        <a:pt x="2401" y="2046"/>
                        <a:pt x="2397" y="2052"/>
                      </a:cubicBezTo>
                      <a:cubicBezTo>
                        <a:pt x="2393" y="2060"/>
                        <a:pt x="2383" y="2065"/>
                        <a:pt x="2373" y="2059"/>
                      </a:cubicBezTo>
                      <a:cubicBezTo>
                        <a:pt x="2378" y="2058"/>
                        <a:pt x="2385" y="2053"/>
                        <a:pt x="2387" y="2048"/>
                      </a:cubicBezTo>
                      <a:cubicBezTo>
                        <a:pt x="2385" y="2050"/>
                        <a:pt x="2378" y="2054"/>
                        <a:pt x="2370" y="2055"/>
                      </a:cubicBezTo>
                      <a:close/>
                      <a:moveTo>
                        <a:pt x="2083" y="1997"/>
                      </a:moveTo>
                      <a:cubicBezTo>
                        <a:pt x="2080" y="1995"/>
                        <a:pt x="2076" y="1996"/>
                        <a:pt x="2075" y="1999"/>
                      </a:cubicBezTo>
                      <a:cubicBezTo>
                        <a:pt x="2074" y="2001"/>
                        <a:pt x="2075" y="2003"/>
                        <a:pt x="2076" y="2003"/>
                      </a:cubicBezTo>
                      <a:cubicBezTo>
                        <a:pt x="2078" y="2003"/>
                        <a:pt x="2079" y="2002"/>
                        <a:pt x="2078" y="2001"/>
                      </a:cubicBezTo>
                      <a:cubicBezTo>
                        <a:pt x="2079" y="2002"/>
                        <a:pt x="2079" y="2003"/>
                        <a:pt x="2079" y="2004"/>
                      </a:cubicBezTo>
                      <a:cubicBezTo>
                        <a:pt x="2079" y="2006"/>
                        <a:pt x="2076" y="2009"/>
                        <a:pt x="2073" y="2008"/>
                      </a:cubicBezTo>
                      <a:cubicBezTo>
                        <a:pt x="2070" y="2008"/>
                        <a:pt x="2066" y="2006"/>
                        <a:pt x="2066" y="2003"/>
                      </a:cubicBezTo>
                      <a:cubicBezTo>
                        <a:pt x="2066" y="1999"/>
                        <a:pt x="2068" y="1995"/>
                        <a:pt x="2067" y="1993"/>
                      </a:cubicBezTo>
                      <a:cubicBezTo>
                        <a:pt x="2067" y="1989"/>
                        <a:pt x="2063" y="1988"/>
                        <a:pt x="2060" y="1988"/>
                      </a:cubicBezTo>
                      <a:cubicBezTo>
                        <a:pt x="2065" y="1986"/>
                        <a:pt x="2065" y="1986"/>
                        <a:pt x="2066" y="1982"/>
                      </a:cubicBezTo>
                      <a:cubicBezTo>
                        <a:pt x="2067" y="1978"/>
                        <a:pt x="2065" y="1965"/>
                        <a:pt x="2078" y="1964"/>
                      </a:cubicBezTo>
                      <a:cubicBezTo>
                        <a:pt x="2070" y="1962"/>
                        <a:pt x="2063" y="1966"/>
                        <a:pt x="2058" y="1972"/>
                      </a:cubicBezTo>
                      <a:cubicBezTo>
                        <a:pt x="2053" y="1978"/>
                        <a:pt x="2051" y="1986"/>
                        <a:pt x="2052" y="1993"/>
                      </a:cubicBezTo>
                      <a:cubicBezTo>
                        <a:pt x="2054" y="2003"/>
                        <a:pt x="2065" y="2012"/>
                        <a:pt x="2075" y="2012"/>
                      </a:cubicBezTo>
                      <a:cubicBezTo>
                        <a:pt x="2080" y="2012"/>
                        <a:pt x="2086" y="2009"/>
                        <a:pt x="2087" y="2003"/>
                      </a:cubicBezTo>
                      <a:cubicBezTo>
                        <a:pt x="2087" y="2001"/>
                        <a:pt x="2086" y="1998"/>
                        <a:pt x="2083" y="1997"/>
                      </a:cubicBezTo>
                      <a:close/>
                      <a:moveTo>
                        <a:pt x="2054" y="1961"/>
                      </a:moveTo>
                      <a:cubicBezTo>
                        <a:pt x="2033" y="1960"/>
                        <a:pt x="2019" y="1948"/>
                        <a:pt x="2010" y="1944"/>
                      </a:cubicBezTo>
                      <a:cubicBezTo>
                        <a:pt x="2000" y="1938"/>
                        <a:pt x="1994" y="1947"/>
                        <a:pt x="2003" y="1955"/>
                      </a:cubicBezTo>
                      <a:cubicBezTo>
                        <a:pt x="2014" y="1964"/>
                        <a:pt x="2044" y="1965"/>
                        <a:pt x="2054" y="1961"/>
                      </a:cubicBezTo>
                      <a:close/>
                      <a:moveTo>
                        <a:pt x="2344" y="2090"/>
                      </a:moveTo>
                      <a:cubicBezTo>
                        <a:pt x="2346" y="2089"/>
                        <a:pt x="2347" y="2087"/>
                        <a:pt x="2346" y="2085"/>
                      </a:cubicBezTo>
                      <a:cubicBezTo>
                        <a:pt x="2346" y="2083"/>
                        <a:pt x="2343" y="2082"/>
                        <a:pt x="2341" y="2083"/>
                      </a:cubicBezTo>
                      <a:cubicBezTo>
                        <a:pt x="2339" y="2083"/>
                        <a:pt x="2338" y="2085"/>
                        <a:pt x="2339" y="2087"/>
                      </a:cubicBezTo>
                      <a:cubicBezTo>
                        <a:pt x="2339" y="2090"/>
                        <a:pt x="2342" y="2091"/>
                        <a:pt x="2344" y="2090"/>
                      </a:cubicBezTo>
                      <a:close/>
                      <a:moveTo>
                        <a:pt x="2367" y="2106"/>
                      </a:moveTo>
                      <a:cubicBezTo>
                        <a:pt x="2370" y="2105"/>
                        <a:pt x="2373" y="2101"/>
                        <a:pt x="2371" y="2097"/>
                      </a:cubicBezTo>
                      <a:cubicBezTo>
                        <a:pt x="2370" y="2093"/>
                        <a:pt x="2366" y="2091"/>
                        <a:pt x="2362" y="2092"/>
                      </a:cubicBezTo>
                      <a:cubicBezTo>
                        <a:pt x="2358" y="2093"/>
                        <a:pt x="2356" y="2097"/>
                        <a:pt x="2357" y="2101"/>
                      </a:cubicBezTo>
                      <a:cubicBezTo>
                        <a:pt x="2359" y="2105"/>
                        <a:pt x="2363" y="2107"/>
                        <a:pt x="2367" y="2106"/>
                      </a:cubicBezTo>
                      <a:close/>
                      <a:moveTo>
                        <a:pt x="2352" y="2099"/>
                      </a:moveTo>
                      <a:cubicBezTo>
                        <a:pt x="2355" y="2098"/>
                        <a:pt x="2357" y="2095"/>
                        <a:pt x="2356" y="2092"/>
                      </a:cubicBezTo>
                      <a:cubicBezTo>
                        <a:pt x="2355" y="2089"/>
                        <a:pt x="2352" y="2088"/>
                        <a:pt x="2349" y="2089"/>
                      </a:cubicBezTo>
                      <a:cubicBezTo>
                        <a:pt x="2346" y="2090"/>
                        <a:pt x="2345" y="2093"/>
                        <a:pt x="2346" y="2095"/>
                      </a:cubicBezTo>
                      <a:cubicBezTo>
                        <a:pt x="2347" y="2098"/>
                        <a:pt x="2350" y="2100"/>
                        <a:pt x="2352" y="2099"/>
                      </a:cubicBezTo>
                      <a:close/>
                      <a:moveTo>
                        <a:pt x="2386" y="2090"/>
                      </a:moveTo>
                      <a:cubicBezTo>
                        <a:pt x="2375" y="2106"/>
                        <a:pt x="2398" y="2119"/>
                        <a:pt x="2405" y="2124"/>
                      </a:cubicBezTo>
                      <a:cubicBezTo>
                        <a:pt x="2410" y="2129"/>
                        <a:pt x="2413" y="2133"/>
                        <a:pt x="2413" y="2139"/>
                      </a:cubicBezTo>
                      <a:cubicBezTo>
                        <a:pt x="2417" y="2132"/>
                        <a:pt x="2420" y="2114"/>
                        <a:pt x="2418" y="2105"/>
                      </a:cubicBezTo>
                      <a:cubicBezTo>
                        <a:pt x="2416" y="2092"/>
                        <a:pt x="2406" y="2083"/>
                        <a:pt x="2391" y="2086"/>
                      </a:cubicBezTo>
                      <a:cubicBezTo>
                        <a:pt x="2397" y="2090"/>
                        <a:pt x="2404" y="2098"/>
                        <a:pt x="2404" y="2106"/>
                      </a:cubicBezTo>
                      <a:cubicBezTo>
                        <a:pt x="2403" y="2102"/>
                        <a:pt x="2395" y="2094"/>
                        <a:pt x="2386" y="2090"/>
                      </a:cubicBezTo>
                      <a:close/>
                      <a:moveTo>
                        <a:pt x="2399" y="2075"/>
                      </a:moveTo>
                      <a:cubicBezTo>
                        <a:pt x="2436" y="2082"/>
                        <a:pt x="2478" y="2052"/>
                        <a:pt x="2477" y="2021"/>
                      </a:cubicBezTo>
                      <a:cubicBezTo>
                        <a:pt x="2476" y="1996"/>
                        <a:pt x="2454" y="1998"/>
                        <a:pt x="2450" y="2020"/>
                      </a:cubicBezTo>
                      <a:cubicBezTo>
                        <a:pt x="2447" y="2035"/>
                        <a:pt x="2438" y="2073"/>
                        <a:pt x="2399" y="2075"/>
                      </a:cubicBezTo>
                      <a:close/>
                      <a:moveTo>
                        <a:pt x="2253" y="1795"/>
                      </a:moveTo>
                      <a:cubicBezTo>
                        <a:pt x="2253" y="1792"/>
                        <a:pt x="2251" y="1790"/>
                        <a:pt x="2249" y="1790"/>
                      </a:cubicBezTo>
                      <a:cubicBezTo>
                        <a:pt x="2246" y="1789"/>
                        <a:pt x="2244" y="1791"/>
                        <a:pt x="2244" y="1794"/>
                      </a:cubicBezTo>
                      <a:cubicBezTo>
                        <a:pt x="2243" y="1796"/>
                        <a:pt x="2245" y="1799"/>
                        <a:pt x="2248" y="1799"/>
                      </a:cubicBezTo>
                      <a:cubicBezTo>
                        <a:pt x="2250" y="1799"/>
                        <a:pt x="2252" y="1797"/>
                        <a:pt x="2253" y="1795"/>
                      </a:cubicBezTo>
                      <a:close/>
                      <a:moveTo>
                        <a:pt x="2266" y="1792"/>
                      </a:moveTo>
                      <a:cubicBezTo>
                        <a:pt x="2267" y="1789"/>
                        <a:pt x="2264" y="1786"/>
                        <a:pt x="2261" y="1786"/>
                      </a:cubicBezTo>
                      <a:cubicBezTo>
                        <a:pt x="2258" y="1785"/>
                        <a:pt x="2255" y="1787"/>
                        <a:pt x="2255" y="1791"/>
                      </a:cubicBezTo>
                      <a:cubicBezTo>
                        <a:pt x="2254" y="1794"/>
                        <a:pt x="2257" y="1797"/>
                        <a:pt x="2260" y="1797"/>
                      </a:cubicBezTo>
                      <a:cubicBezTo>
                        <a:pt x="2263" y="1797"/>
                        <a:pt x="2266" y="1795"/>
                        <a:pt x="2266" y="1792"/>
                      </a:cubicBezTo>
                      <a:close/>
                      <a:moveTo>
                        <a:pt x="2284" y="1792"/>
                      </a:moveTo>
                      <a:cubicBezTo>
                        <a:pt x="2284" y="1788"/>
                        <a:pt x="2281" y="1784"/>
                        <a:pt x="2277" y="1783"/>
                      </a:cubicBezTo>
                      <a:cubicBezTo>
                        <a:pt x="2273" y="1783"/>
                        <a:pt x="2269" y="1786"/>
                        <a:pt x="2269" y="1790"/>
                      </a:cubicBezTo>
                      <a:cubicBezTo>
                        <a:pt x="2268" y="1794"/>
                        <a:pt x="2271" y="1798"/>
                        <a:pt x="2275" y="1798"/>
                      </a:cubicBezTo>
                      <a:cubicBezTo>
                        <a:pt x="2279" y="1799"/>
                        <a:pt x="2283" y="1796"/>
                        <a:pt x="2284" y="1792"/>
                      </a:cubicBezTo>
                      <a:close/>
                      <a:moveTo>
                        <a:pt x="2277" y="1854"/>
                      </a:moveTo>
                      <a:cubicBezTo>
                        <a:pt x="2270" y="1858"/>
                        <a:pt x="2261" y="1861"/>
                        <a:pt x="2252" y="1857"/>
                      </a:cubicBezTo>
                      <a:cubicBezTo>
                        <a:pt x="2237" y="1850"/>
                        <a:pt x="2233" y="1836"/>
                        <a:pt x="2238" y="1821"/>
                      </a:cubicBezTo>
                      <a:cubicBezTo>
                        <a:pt x="2249" y="1794"/>
                        <a:pt x="2216" y="1781"/>
                        <a:pt x="2205" y="1811"/>
                      </a:cubicBezTo>
                      <a:cubicBezTo>
                        <a:pt x="2199" y="1825"/>
                        <a:pt x="2205" y="1842"/>
                        <a:pt x="2214" y="1852"/>
                      </a:cubicBezTo>
                      <a:cubicBezTo>
                        <a:pt x="2230" y="1871"/>
                        <a:pt x="2264" y="1875"/>
                        <a:pt x="2277" y="1854"/>
                      </a:cubicBezTo>
                      <a:close/>
                      <a:moveTo>
                        <a:pt x="2187" y="1850"/>
                      </a:moveTo>
                      <a:cubicBezTo>
                        <a:pt x="2181" y="1901"/>
                        <a:pt x="2125" y="1944"/>
                        <a:pt x="2085" y="1930"/>
                      </a:cubicBezTo>
                      <a:cubicBezTo>
                        <a:pt x="2053" y="1919"/>
                        <a:pt x="2064" y="1891"/>
                        <a:pt x="2095" y="1895"/>
                      </a:cubicBezTo>
                      <a:cubicBezTo>
                        <a:pt x="2116" y="1897"/>
                        <a:pt x="2169" y="1901"/>
                        <a:pt x="2187" y="1850"/>
                      </a:cubicBezTo>
                      <a:close/>
                      <a:moveTo>
                        <a:pt x="2195" y="1866"/>
                      </a:moveTo>
                      <a:cubicBezTo>
                        <a:pt x="2208" y="1913"/>
                        <a:pt x="2202" y="1930"/>
                        <a:pt x="2193" y="1966"/>
                      </a:cubicBezTo>
                      <a:cubicBezTo>
                        <a:pt x="2190" y="1976"/>
                        <a:pt x="2192" y="1987"/>
                        <a:pt x="2196" y="1994"/>
                      </a:cubicBezTo>
                      <a:cubicBezTo>
                        <a:pt x="2202" y="2005"/>
                        <a:pt x="2213" y="2011"/>
                        <a:pt x="2221" y="2013"/>
                      </a:cubicBezTo>
                      <a:cubicBezTo>
                        <a:pt x="2205" y="2024"/>
                        <a:pt x="2184" y="2007"/>
                        <a:pt x="2177" y="1999"/>
                      </a:cubicBezTo>
                      <a:cubicBezTo>
                        <a:pt x="2164" y="1983"/>
                        <a:pt x="2161" y="1959"/>
                        <a:pt x="2167" y="1939"/>
                      </a:cubicBezTo>
                      <a:cubicBezTo>
                        <a:pt x="2174" y="1917"/>
                        <a:pt x="2190" y="1891"/>
                        <a:pt x="2195" y="1866"/>
                      </a:cubicBezTo>
                      <a:close/>
                      <a:moveTo>
                        <a:pt x="2234" y="1900"/>
                      </a:moveTo>
                      <a:cubicBezTo>
                        <a:pt x="2240" y="1909"/>
                        <a:pt x="2252" y="1916"/>
                        <a:pt x="2261" y="1919"/>
                      </a:cubicBezTo>
                      <a:cubicBezTo>
                        <a:pt x="2273" y="1923"/>
                        <a:pt x="2292" y="1923"/>
                        <a:pt x="2300" y="1913"/>
                      </a:cubicBezTo>
                      <a:cubicBezTo>
                        <a:pt x="2311" y="1921"/>
                        <a:pt x="2324" y="1921"/>
                        <a:pt x="2335" y="1920"/>
                      </a:cubicBezTo>
                      <a:cubicBezTo>
                        <a:pt x="2352" y="1919"/>
                        <a:pt x="2368" y="1924"/>
                        <a:pt x="2371" y="1938"/>
                      </a:cubicBezTo>
                      <a:cubicBezTo>
                        <a:pt x="2379" y="1923"/>
                        <a:pt x="2358" y="1903"/>
                        <a:pt x="2344" y="1898"/>
                      </a:cubicBezTo>
                      <a:cubicBezTo>
                        <a:pt x="2324" y="1891"/>
                        <a:pt x="2304" y="1900"/>
                        <a:pt x="2282" y="1906"/>
                      </a:cubicBezTo>
                      <a:cubicBezTo>
                        <a:pt x="2270" y="1910"/>
                        <a:pt x="2253" y="1910"/>
                        <a:pt x="2234" y="1900"/>
                      </a:cubicBezTo>
                      <a:close/>
                      <a:moveTo>
                        <a:pt x="2485" y="2059"/>
                      </a:moveTo>
                      <a:cubicBezTo>
                        <a:pt x="2495" y="2048"/>
                        <a:pt x="2511" y="2021"/>
                        <a:pt x="2502" y="2004"/>
                      </a:cubicBezTo>
                      <a:cubicBezTo>
                        <a:pt x="2503" y="2003"/>
                        <a:pt x="2504" y="2000"/>
                        <a:pt x="2503" y="1997"/>
                      </a:cubicBezTo>
                      <a:cubicBezTo>
                        <a:pt x="2511" y="2006"/>
                        <a:pt x="2511" y="2020"/>
                        <a:pt x="2505" y="2033"/>
                      </a:cubicBezTo>
                      <a:cubicBezTo>
                        <a:pt x="2500" y="2045"/>
                        <a:pt x="2492" y="2054"/>
                        <a:pt x="2485" y="2059"/>
                      </a:cubicBezTo>
                      <a:close/>
                      <a:moveTo>
                        <a:pt x="2461" y="1992"/>
                      </a:moveTo>
                      <a:cubicBezTo>
                        <a:pt x="2462" y="1989"/>
                        <a:pt x="2461" y="1985"/>
                        <a:pt x="2458" y="1983"/>
                      </a:cubicBezTo>
                      <a:cubicBezTo>
                        <a:pt x="2455" y="1982"/>
                        <a:pt x="2451" y="1983"/>
                        <a:pt x="2450" y="1986"/>
                      </a:cubicBezTo>
                      <a:cubicBezTo>
                        <a:pt x="2448" y="1989"/>
                        <a:pt x="2450" y="1993"/>
                        <a:pt x="2453" y="1994"/>
                      </a:cubicBezTo>
                      <a:cubicBezTo>
                        <a:pt x="2456" y="1996"/>
                        <a:pt x="2459" y="1995"/>
                        <a:pt x="2461" y="1992"/>
                      </a:cubicBezTo>
                      <a:close/>
                      <a:moveTo>
                        <a:pt x="2479" y="1994"/>
                      </a:moveTo>
                      <a:cubicBezTo>
                        <a:pt x="2481" y="1990"/>
                        <a:pt x="2480" y="1986"/>
                        <a:pt x="2476" y="1984"/>
                      </a:cubicBezTo>
                      <a:cubicBezTo>
                        <a:pt x="2472" y="1982"/>
                        <a:pt x="2468" y="1983"/>
                        <a:pt x="2466" y="1987"/>
                      </a:cubicBezTo>
                      <a:cubicBezTo>
                        <a:pt x="2464" y="1991"/>
                        <a:pt x="2465" y="1996"/>
                        <a:pt x="2469" y="1998"/>
                      </a:cubicBezTo>
                      <a:cubicBezTo>
                        <a:pt x="2473" y="2000"/>
                        <a:pt x="2477" y="1998"/>
                        <a:pt x="2479" y="1994"/>
                      </a:cubicBezTo>
                      <a:close/>
                      <a:moveTo>
                        <a:pt x="2502" y="2002"/>
                      </a:moveTo>
                      <a:cubicBezTo>
                        <a:pt x="2504" y="1997"/>
                        <a:pt x="2502" y="1991"/>
                        <a:pt x="2497" y="1988"/>
                      </a:cubicBezTo>
                      <a:cubicBezTo>
                        <a:pt x="2492" y="1986"/>
                        <a:pt x="2486" y="1988"/>
                        <a:pt x="2483" y="1993"/>
                      </a:cubicBezTo>
                      <a:cubicBezTo>
                        <a:pt x="2481" y="1998"/>
                        <a:pt x="2483" y="2004"/>
                        <a:pt x="2488" y="2006"/>
                      </a:cubicBezTo>
                      <a:cubicBezTo>
                        <a:pt x="2493" y="2009"/>
                        <a:pt x="2499" y="2007"/>
                        <a:pt x="2502" y="2002"/>
                      </a:cubicBezTo>
                      <a:close/>
                      <a:moveTo>
                        <a:pt x="2521" y="2078"/>
                      </a:moveTo>
                      <a:cubicBezTo>
                        <a:pt x="2523" y="2074"/>
                        <a:pt x="2521" y="2070"/>
                        <a:pt x="2518" y="2068"/>
                      </a:cubicBezTo>
                      <a:cubicBezTo>
                        <a:pt x="2514" y="2066"/>
                        <a:pt x="2510" y="2067"/>
                        <a:pt x="2508" y="2071"/>
                      </a:cubicBezTo>
                      <a:cubicBezTo>
                        <a:pt x="2506" y="2074"/>
                        <a:pt x="2507" y="2079"/>
                        <a:pt x="2511" y="2081"/>
                      </a:cubicBezTo>
                      <a:cubicBezTo>
                        <a:pt x="2515" y="2083"/>
                        <a:pt x="2519" y="2081"/>
                        <a:pt x="2521" y="2078"/>
                      </a:cubicBezTo>
                      <a:close/>
                      <a:moveTo>
                        <a:pt x="2061" y="1730"/>
                      </a:moveTo>
                      <a:cubicBezTo>
                        <a:pt x="2055" y="1736"/>
                        <a:pt x="2054" y="1749"/>
                        <a:pt x="2062" y="1752"/>
                      </a:cubicBezTo>
                      <a:cubicBezTo>
                        <a:pt x="2063" y="1758"/>
                        <a:pt x="2059" y="1764"/>
                        <a:pt x="2052" y="1766"/>
                      </a:cubicBezTo>
                      <a:cubicBezTo>
                        <a:pt x="2042" y="1769"/>
                        <a:pt x="2029" y="1762"/>
                        <a:pt x="2025" y="1752"/>
                      </a:cubicBezTo>
                      <a:cubicBezTo>
                        <a:pt x="2024" y="1779"/>
                        <a:pt x="2064" y="1790"/>
                        <a:pt x="2081" y="1769"/>
                      </a:cubicBezTo>
                      <a:cubicBezTo>
                        <a:pt x="2091" y="1757"/>
                        <a:pt x="2091" y="1744"/>
                        <a:pt x="2084" y="1736"/>
                      </a:cubicBezTo>
                      <a:cubicBezTo>
                        <a:pt x="2079" y="1728"/>
                        <a:pt x="2068" y="1724"/>
                        <a:pt x="2061" y="1730"/>
                      </a:cubicBezTo>
                      <a:close/>
                      <a:moveTo>
                        <a:pt x="2111" y="1694"/>
                      </a:moveTo>
                      <a:cubicBezTo>
                        <a:pt x="2114" y="1718"/>
                        <a:pt x="2099" y="1732"/>
                        <a:pt x="2097" y="1743"/>
                      </a:cubicBezTo>
                      <a:cubicBezTo>
                        <a:pt x="2094" y="1755"/>
                        <a:pt x="2108" y="1759"/>
                        <a:pt x="2114" y="1746"/>
                      </a:cubicBezTo>
                      <a:cubicBezTo>
                        <a:pt x="2121" y="1733"/>
                        <a:pt x="2119" y="1711"/>
                        <a:pt x="2111" y="1694"/>
                      </a:cubicBezTo>
                      <a:close/>
                      <a:moveTo>
                        <a:pt x="2143" y="1778"/>
                      </a:moveTo>
                      <a:cubicBezTo>
                        <a:pt x="2137" y="1773"/>
                        <a:pt x="2126" y="1774"/>
                        <a:pt x="2122" y="1777"/>
                      </a:cubicBezTo>
                      <a:cubicBezTo>
                        <a:pt x="2116" y="1771"/>
                        <a:pt x="2124" y="1755"/>
                        <a:pt x="2136" y="1759"/>
                      </a:cubicBezTo>
                      <a:cubicBezTo>
                        <a:pt x="2144" y="1761"/>
                        <a:pt x="2148" y="1772"/>
                        <a:pt x="2143" y="1778"/>
                      </a:cubicBezTo>
                      <a:close/>
                      <a:moveTo>
                        <a:pt x="2133" y="1812"/>
                      </a:moveTo>
                      <a:cubicBezTo>
                        <a:pt x="2136" y="1808"/>
                        <a:pt x="2136" y="1803"/>
                        <a:pt x="2132" y="1800"/>
                      </a:cubicBezTo>
                      <a:cubicBezTo>
                        <a:pt x="2125" y="1795"/>
                        <a:pt x="2117" y="1802"/>
                        <a:pt x="2118" y="1809"/>
                      </a:cubicBezTo>
                      <a:cubicBezTo>
                        <a:pt x="2120" y="1814"/>
                        <a:pt x="2124" y="1816"/>
                        <a:pt x="2122" y="1824"/>
                      </a:cubicBezTo>
                      <a:cubicBezTo>
                        <a:pt x="2126" y="1816"/>
                        <a:pt x="2129" y="1817"/>
                        <a:pt x="2133" y="1812"/>
                      </a:cubicBezTo>
                      <a:close/>
                      <a:moveTo>
                        <a:pt x="2182" y="1748"/>
                      </a:moveTo>
                      <a:cubicBezTo>
                        <a:pt x="2199" y="1760"/>
                        <a:pt x="2237" y="1759"/>
                        <a:pt x="2240" y="1738"/>
                      </a:cubicBezTo>
                      <a:cubicBezTo>
                        <a:pt x="2245" y="1738"/>
                        <a:pt x="2248" y="1744"/>
                        <a:pt x="2246" y="1750"/>
                      </a:cubicBezTo>
                      <a:cubicBezTo>
                        <a:pt x="2244" y="1756"/>
                        <a:pt x="2236" y="1762"/>
                        <a:pt x="2227" y="1760"/>
                      </a:cubicBezTo>
                      <a:cubicBezTo>
                        <a:pt x="2226" y="1768"/>
                        <a:pt x="2200" y="1768"/>
                        <a:pt x="2182" y="1748"/>
                      </a:cubicBezTo>
                      <a:close/>
                      <a:moveTo>
                        <a:pt x="1897" y="1687"/>
                      </a:moveTo>
                      <a:cubicBezTo>
                        <a:pt x="1901" y="1698"/>
                        <a:pt x="1908" y="1706"/>
                        <a:pt x="1920" y="1709"/>
                      </a:cubicBezTo>
                      <a:cubicBezTo>
                        <a:pt x="1928" y="1712"/>
                        <a:pt x="1937" y="1710"/>
                        <a:pt x="1945" y="1706"/>
                      </a:cubicBezTo>
                      <a:cubicBezTo>
                        <a:pt x="1949" y="1704"/>
                        <a:pt x="1951" y="1701"/>
                        <a:pt x="1954" y="1698"/>
                      </a:cubicBezTo>
                      <a:cubicBezTo>
                        <a:pt x="1953" y="1699"/>
                        <a:pt x="1952" y="1700"/>
                        <a:pt x="1951" y="1700"/>
                      </a:cubicBezTo>
                      <a:cubicBezTo>
                        <a:pt x="1944" y="1705"/>
                        <a:pt x="1935" y="1702"/>
                        <a:pt x="1931" y="1695"/>
                      </a:cubicBezTo>
                      <a:cubicBezTo>
                        <a:pt x="1926" y="1688"/>
                        <a:pt x="1929" y="1679"/>
                        <a:pt x="1935" y="1675"/>
                      </a:cubicBezTo>
                      <a:cubicBezTo>
                        <a:pt x="1946" y="1669"/>
                        <a:pt x="1958" y="1676"/>
                        <a:pt x="1958" y="1688"/>
                      </a:cubicBezTo>
                      <a:cubicBezTo>
                        <a:pt x="1958" y="1696"/>
                        <a:pt x="1953" y="1703"/>
                        <a:pt x="1947" y="1708"/>
                      </a:cubicBezTo>
                      <a:cubicBezTo>
                        <a:pt x="1938" y="1713"/>
                        <a:pt x="1928" y="1715"/>
                        <a:pt x="1919" y="1713"/>
                      </a:cubicBezTo>
                      <a:cubicBezTo>
                        <a:pt x="1906" y="1709"/>
                        <a:pt x="1898" y="1700"/>
                        <a:pt x="1893" y="1688"/>
                      </a:cubicBezTo>
                      <a:cubicBezTo>
                        <a:pt x="1890" y="1678"/>
                        <a:pt x="1891" y="1668"/>
                        <a:pt x="1894" y="1660"/>
                      </a:cubicBezTo>
                      <a:cubicBezTo>
                        <a:pt x="1893" y="1661"/>
                        <a:pt x="1891" y="1663"/>
                        <a:pt x="1889" y="1665"/>
                      </a:cubicBezTo>
                      <a:cubicBezTo>
                        <a:pt x="1882" y="1672"/>
                        <a:pt x="1875" y="1677"/>
                        <a:pt x="1866" y="1681"/>
                      </a:cubicBezTo>
                      <a:cubicBezTo>
                        <a:pt x="1863" y="1683"/>
                        <a:pt x="1861" y="1684"/>
                        <a:pt x="1859" y="1685"/>
                      </a:cubicBezTo>
                      <a:cubicBezTo>
                        <a:pt x="1854" y="1686"/>
                        <a:pt x="1850" y="1688"/>
                        <a:pt x="1846" y="1689"/>
                      </a:cubicBezTo>
                      <a:cubicBezTo>
                        <a:pt x="1844" y="1689"/>
                        <a:pt x="1830" y="1691"/>
                        <a:pt x="1830" y="1689"/>
                      </a:cubicBezTo>
                      <a:cubicBezTo>
                        <a:pt x="1830" y="1687"/>
                        <a:pt x="1838" y="1686"/>
                        <a:pt x="1840" y="1686"/>
                      </a:cubicBezTo>
                      <a:cubicBezTo>
                        <a:pt x="1846" y="1684"/>
                        <a:pt x="1851" y="1683"/>
                        <a:pt x="1857" y="1680"/>
                      </a:cubicBezTo>
                      <a:cubicBezTo>
                        <a:pt x="1859" y="1679"/>
                        <a:pt x="1861" y="1678"/>
                        <a:pt x="1864" y="1677"/>
                      </a:cubicBezTo>
                      <a:cubicBezTo>
                        <a:pt x="1872" y="1673"/>
                        <a:pt x="1879" y="1668"/>
                        <a:pt x="1886" y="1662"/>
                      </a:cubicBezTo>
                      <a:cubicBezTo>
                        <a:pt x="1887" y="1662"/>
                        <a:pt x="1887" y="1661"/>
                        <a:pt x="1889" y="1660"/>
                      </a:cubicBezTo>
                      <a:cubicBezTo>
                        <a:pt x="1886" y="1661"/>
                        <a:pt x="1883" y="1662"/>
                        <a:pt x="1881" y="1664"/>
                      </a:cubicBezTo>
                      <a:cubicBezTo>
                        <a:pt x="1873" y="1667"/>
                        <a:pt x="1866" y="1669"/>
                        <a:pt x="1858" y="1669"/>
                      </a:cubicBezTo>
                      <a:cubicBezTo>
                        <a:pt x="1834" y="1669"/>
                        <a:pt x="1823" y="1651"/>
                        <a:pt x="1822" y="1632"/>
                      </a:cubicBezTo>
                      <a:cubicBezTo>
                        <a:pt x="1820" y="1615"/>
                        <a:pt x="1826" y="1597"/>
                        <a:pt x="1840" y="1588"/>
                      </a:cubicBezTo>
                      <a:cubicBezTo>
                        <a:pt x="1853" y="1580"/>
                        <a:pt x="1867" y="1580"/>
                        <a:pt x="1878" y="1590"/>
                      </a:cubicBezTo>
                      <a:cubicBezTo>
                        <a:pt x="1883" y="1594"/>
                        <a:pt x="1886" y="1599"/>
                        <a:pt x="1888" y="1605"/>
                      </a:cubicBezTo>
                      <a:cubicBezTo>
                        <a:pt x="1890" y="1611"/>
                        <a:pt x="1890" y="1615"/>
                        <a:pt x="1887" y="1620"/>
                      </a:cubicBezTo>
                      <a:cubicBezTo>
                        <a:pt x="1884" y="1626"/>
                        <a:pt x="1879" y="1630"/>
                        <a:pt x="1873" y="1631"/>
                      </a:cubicBezTo>
                      <a:cubicBezTo>
                        <a:pt x="1868" y="1632"/>
                        <a:pt x="1865" y="1631"/>
                        <a:pt x="1862" y="1628"/>
                      </a:cubicBezTo>
                      <a:cubicBezTo>
                        <a:pt x="1858" y="1625"/>
                        <a:pt x="1857" y="1621"/>
                        <a:pt x="1857" y="1616"/>
                      </a:cubicBezTo>
                      <a:cubicBezTo>
                        <a:pt x="1857" y="1611"/>
                        <a:pt x="1860" y="1606"/>
                        <a:pt x="1865" y="1605"/>
                      </a:cubicBezTo>
                      <a:cubicBezTo>
                        <a:pt x="1870" y="1603"/>
                        <a:pt x="1875" y="1605"/>
                        <a:pt x="1878" y="1610"/>
                      </a:cubicBezTo>
                      <a:cubicBezTo>
                        <a:pt x="1881" y="1615"/>
                        <a:pt x="1880" y="1622"/>
                        <a:pt x="1874" y="1625"/>
                      </a:cubicBezTo>
                      <a:cubicBezTo>
                        <a:pt x="1869" y="1628"/>
                        <a:pt x="1862" y="1627"/>
                        <a:pt x="1859" y="1621"/>
                      </a:cubicBezTo>
                      <a:cubicBezTo>
                        <a:pt x="1858" y="1619"/>
                        <a:pt x="1857" y="1617"/>
                        <a:pt x="1857" y="1615"/>
                      </a:cubicBezTo>
                      <a:cubicBezTo>
                        <a:pt x="1857" y="1615"/>
                        <a:pt x="1857" y="1616"/>
                        <a:pt x="1857" y="1616"/>
                      </a:cubicBezTo>
                      <a:cubicBezTo>
                        <a:pt x="1857" y="1621"/>
                        <a:pt x="1859" y="1625"/>
                        <a:pt x="1862" y="1628"/>
                      </a:cubicBezTo>
                      <a:cubicBezTo>
                        <a:pt x="1865" y="1630"/>
                        <a:pt x="1869" y="1631"/>
                        <a:pt x="1872" y="1631"/>
                      </a:cubicBezTo>
                      <a:cubicBezTo>
                        <a:pt x="1879" y="1630"/>
                        <a:pt x="1884" y="1626"/>
                        <a:pt x="1886" y="1620"/>
                      </a:cubicBezTo>
                      <a:cubicBezTo>
                        <a:pt x="1888" y="1615"/>
                        <a:pt x="1888" y="1611"/>
                        <a:pt x="1887" y="1606"/>
                      </a:cubicBezTo>
                      <a:cubicBezTo>
                        <a:pt x="1885" y="1600"/>
                        <a:pt x="1882" y="1595"/>
                        <a:pt x="1877" y="1591"/>
                      </a:cubicBezTo>
                      <a:cubicBezTo>
                        <a:pt x="1866" y="1583"/>
                        <a:pt x="1853" y="1582"/>
                        <a:pt x="1842" y="1590"/>
                      </a:cubicBezTo>
                      <a:cubicBezTo>
                        <a:pt x="1828" y="1599"/>
                        <a:pt x="1823" y="1617"/>
                        <a:pt x="1825" y="1633"/>
                      </a:cubicBezTo>
                      <a:cubicBezTo>
                        <a:pt x="1827" y="1650"/>
                        <a:pt x="1837" y="1665"/>
                        <a:pt x="1857" y="1665"/>
                      </a:cubicBezTo>
                      <a:cubicBezTo>
                        <a:pt x="1865" y="1664"/>
                        <a:pt x="1871" y="1662"/>
                        <a:pt x="1879" y="1659"/>
                      </a:cubicBezTo>
                      <a:cubicBezTo>
                        <a:pt x="1883" y="1657"/>
                        <a:pt x="1887" y="1655"/>
                        <a:pt x="1891" y="1652"/>
                      </a:cubicBezTo>
                      <a:cubicBezTo>
                        <a:pt x="1906" y="1643"/>
                        <a:pt x="1917" y="1630"/>
                        <a:pt x="1933" y="1623"/>
                      </a:cubicBezTo>
                      <a:cubicBezTo>
                        <a:pt x="1949" y="1617"/>
                        <a:pt x="1966" y="1618"/>
                        <a:pt x="1984" y="1626"/>
                      </a:cubicBezTo>
                      <a:cubicBezTo>
                        <a:pt x="1993" y="1630"/>
                        <a:pt x="1999" y="1635"/>
                        <a:pt x="2005" y="1642"/>
                      </a:cubicBezTo>
                      <a:cubicBezTo>
                        <a:pt x="2008" y="1645"/>
                        <a:pt x="2010" y="1648"/>
                        <a:pt x="2012" y="1651"/>
                      </a:cubicBezTo>
                      <a:cubicBezTo>
                        <a:pt x="2012" y="1648"/>
                        <a:pt x="2013" y="1645"/>
                        <a:pt x="2014" y="1642"/>
                      </a:cubicBezTo>
                      <a:cubicBezTo>
                        <a:pt x="2017" y="1631"/>
                        <a:pt x="2026" y="1624"/>
                        <a:pt x="2038" y="1623"/>
                      </a:cubicBezTo>
                      <a:cubicBezTo>
                        <a:pt x="2048" y="1622"/>
                        <a:pt x="2059" y="1626"/>
                        <a:pt x="2064" y="1635"/>
                      </a:cubicBezTo>
                      <a:cubicBezTo>
                        <a:pt x="2069" y="1644"/>
                        <a:pt x="2068" y="1653"/>
                        <a:pt x="2062" y="1660"/>
                      </a:cubicBezTo>
                      <a:cubicBezTo>
                        <a:pt x="2059" y="1664"/>
                        <a:pt x="2054" y="1666"/>
                        <a:pt x="2049" y="1666"/>
                      </a:cubicBezTo>
                      <a:cubicBezTo>
                        <a:pt x="2046" y="1666"/>
                        <a:pt x="2043" y="1665"/>
                        <a:pt x="2040" y="1663"/>
                      </a:cubicBezTo>
                      <a:cubicBezTo>
                        <a:pt x="2036" y="1660"/>
                        <a:pt x="2034" y="1654"/>
                        <a:pt x="2036" y="1650"/>
                      </a:cubicBezTo>
                      <a:cubicBezTo>
                        <a:pt x="2039" y="1644"/>
                        <a:pt x="2045" y="1642"/>
                        <a:pt x="2051" y="1644"/>
                      </a:cubicBezTo>
                      <a:cubicBezTo>
                        <a:pt x="2056" y="1647"/>
                        <a:pt x="2058" y="1653"/>
                        <a:pt x="2056" y="1659"/>
                      </a:cubicBezTo>
                      <a:cubicBezTo>
                        <a:pt x="2054" y="1663"/>
                        <a:pt x="2049" y="1666"/>
                        <a:pt x="2044" y="1665"/>
                      </a:cubicBezTo>
                      <a:cubicBezTo>
                        <a:pt x="2051" y="1667"/>
                        <a:pt x="2058" y="1664"/>
                        <a:pt x="2062" y="1659"/>
                      </a:cubicBezTo>
                      <a:cubicBezTo>
                        <a:pt x="2067" y="1653"/>
                        <a:pt x="2068" y="1644"/>
                        <a:pt x="2063" y="1636"/>
                      </a:cubicBezTo>
                      <a:cubicBezTo>
                        <a:pt x="2058" y="1627"/>
                        <a:pt x="2048" y="1623"/>
                        <a:pt x="2038" y="1624"/>
                      </a:cubicBezTo>
                      <a:cubicBezTo>
                        <a:pt x="2032" y="1625"/>
                        <a:pt x="2026" y="1628"/>
                        <a:pt x="2022" y="1632"/>
                      </a:cubicBezTo>
                      <a:cubicBezTo>
                        <a:pt x="2008" y="1646"/>
                        <a:pt x="2022" y="1664"/>
                        <a:pt x="2022" y="1686"/>
                      </a:cubicBezTo>
                      <a:cubicBezTo>
                        <a:pt x="2023" y="1709"/>
                        <a:pt x="2015" y="1732"/>
                        <a:pt x="2001" y="1749"/>
                      </a:cubicBezTo>
                      <a:cubicBezTo>
                        <a:pt x="2016" y="1723"/>
                        <a:pt x="2025" y="1695"/>
                        <a:pt x="2015" y="1666"/>
                      </a:cubicBezTo>
                      <a:cubicBezTo>
                        <a:pt x="2012" y="1657"/>
                        <a:pt x="2008" y="1651"/>
                        <a:pt x="2002" y="1645"/>
                      </a:cubicBezTo>
                      <a:cubicBezTo>
                        <a:pt x="1996" y="1638"/>
                        <a:pt x="1990" y="1634"/>
                        <a:pt x="1982" y="1630"/>
                      </a:cubicBezTo>
                      <a:cubicBezTo>
                        <a:pt x="1958" y="1619"/>
                        <a:pt x="1935" y="1624"/>
                        <a:pt x="1916" y="1640"/>
                      </a:cubicBezTo>
                      <a:cubicBezTo>
                        <a:pt x="1901" y="1652"/>
                        <a:pt x="1892" y="1667"/>
                        <a:pt x="1897" y="1687"/>
                      </a:cubicBezTo>
                      <a:close/>
                      <a:moveTo>
                        <a:pt x="1692" y="1715"/>
                      </a:moveTo>
                      <a:cubicBezTo>
                        <a:pt x="1693" y="1712"/>
                        <a:pt x="1696" y="1711"/>
                        <a:pt x="1699" y="1712"/>
                      </a:cubicBezTo>
                      <a:cubicBezTo>
                        <a:pt x="1702" y="1714"/>
                        <a:pt x="1703" y="1717"/>
                        <a:pt x="1701" y="1719"/>
                      </a:cubicBezTo>
                      <a:cubicBezTo>
                        <a:pt x="1700" y="1722"/>
                        <a:pt x="1697" y="1723"/>
                        <a:pt x="1695" y="1722"/>
                      </a:cubicBezTo>
                      <a:cubicBezTo>
                        <a:pt x="1692" y="1720"/>
                        <a:pt x="1691" y="1717"/>
                        <a:pt x="1692" y="1715"/>
                      </a:cubicBezTo>
                      <a:close/>
                      <a:moveTo>
                        <a:pt x="1825" y="1748"/>
                      </a:moveTo>
                      <a:cubicBezTo>
                        <a:pt x="1828" y="1752"/>
                        <a:pt x="1834" y="1756"/>
                        <a:pt x="1839" y="1753"/>
                      </a:cubicBezTo>
                      <a:cubicBezTo>
                        <a:pt x="1842" y="1752"/>
                        <a:pt x="1843" y="1749"/>
                        <a:pt x="1843" y="1746"/>
                      </a:cubicBezTo>
                      <a:cubicBezTo>
                        <a:pt x="1843" y="1743"/>
                        <a:pt x="1840" y="1740"/>
                        <a:pt x="1837" y="1740"/>
                      </a:cubicBezTo>
                      <a:cubicBezTo>
                        <a:pt x="1834" y="1741"/>
                        <a:pt x="1832" y="1743"/>
                        <a:pt x="1832" y="1746"/>
                      </a:cubicBezTo>
                      <a:cubicBezTo>
                        <a:pt x="1829" y="1741"/>
                        <a:pt x="1836" y="1734"/>
                        <a:pt x="1843" y="1739"/>
                      </a:cubicBezTo>
                      <a:cubicBezTo>
                        <a:pt x="1846" y="1741"/>
                        <a:pt x="1848" y="1745"/>
                        <a:pt x="1847" y="1749"/>
                      </a:cubicBezTo>
                      <a:cubicBezTo>
                        <a:pt x="1844" y="1757"/>
                        <a:pt x="1837" y="1759"/>
                        <a:pt x="1830" y="1757"/>
                      </a:cubicBezTo>
                      <a:cubicBezTo>
                        <a:pt x="1824" y="1755"/>
                        <a:pt x="1821" y="1748"/>
                        <a:pt x="1821" y="1741"/>
                      </a:cubicBezTo>
                      <a:cubicBezTo>
                        <a:pt x="1820" y="1760"/>
                        <a:pt x="1838" y="1785"/>
                        <a:pt x="1849" y="1793"/>
                      </a:cubicBezTo>
                      <a:cubicBezTo>
                        <a:pt x="1848" y="1793"/>
                        <a:pt x="1846" y="1794"/>
                        <a:pt x="1846" y="1795"/>
                      </a:cubicBezTo>
                      <a:cubicBezTo>
                        <a:pt x="1828" y="1782"/>
                        <a:pt x="1814" y="1755"/>
                        <a:pt x="1818" y="1738"/>
                      </a:cubicBezTo>
                      <a:cubicBezTo>
                        <a:pt x="1800" y="1756"/>
                        <a:pt x="1785" y="1765"/>
                        <a:pt x="1775" y="1779"/>
                      </a:cubicBezTo>
                      <a:cubicBezTo>
                        <a:pt x="1770" y="1786"/>
                        <a:pt x="1767" y="1794"/>
                        <a:pt x="1769" y="1802"/>
                      </a:cubicBezTo>
                      <a:cubicBezTo>
                        <a:pt x="1768" y="1802"/>
                        <a:pt x="1766" y="1805"/>
                        <a:pt x="1766" y="1807"/>
                      </a:cubicBezTo>
                      <a:cubicBezTo>
                        <a:pt x="1761" y="1798"/>
                        <a:pt x="1765" y="1785"/>
                        <a:pt x="1773" y="1775"/>
                      </a:cubicBezTo>
                      <a:cubicBezTo>
                        <a:pt x="1774" y="1774"/>
                        <a:pt x="1775" y="1774"/>
                        <a:pt x="1775" y="1773"/>
                      </a:cubicBezTo>
                      <a:cubicBezTo>
                        <a:pt x="1761" y="1780"/>
                        <a:pt x="1749" y="1797"/>
                        <a:pt x="1745" y="1814"/>
                      </a:cubicBezTo>
                      <a:cubicBezTo>
                        <a:pt x="1743" y="1821"/>
                        <a:pt x="1742" y="1830"/>
                        <a:pt x="1745" y="1836"/>
                      </a:cubicBezTo>
                      <a:cubicBezTo>
                        <a:pt x="1747" y="1840"/>
                        <a:pt x="1753" y="1843"/>
                        <a:pt x="1757" y="1841"/>
                      </a:cubicBezTo>
                      <a:cubicBezTo>
                        <a:pt x="1758" y="1840"/>
                        <a:pt x="1759" y="1839"/>
                        <a:pt x="1759" y="1837"/>
                      </a:cubicBezTo>
                      <a:cubicBezTo>
                        <a:pt x="1758" y="1836"/>
                        <a:pt x="1757" y="1835"/>
                        <a:pt x="1756" y="1835"/>
                      </a:cubicBezTo>
                      <a:cubicBezTo>
                        <a:pt x="1755" y="1835"/>
                        <a:pt x="1754" y="1835"/>
                        <a:pt x="1753" y="1836"/>
                      </a:cubicBezTo>
                      <a:cubicBezTo>
                        <a:pt x="1752" y="1837"/>
                        <a:pt x="1753" y="1839"/>
                        <a:pt x="1754" y="1839"/>
                      </a:cubicBezTo>
                      <a:cubicBezTo>
                        <a:pt x="1755" y="1839"/>
                        <a:pt x="1756" y="1839"/>
                        <a:pt x="1756" y="1838"/>
                      </a:cubicBezTo>
                      <a:cubicBezTo>
                        <a:pt x="1756" y="1839"/>
                        <a:pt x="1756" y="1840"/>
                        <a:pt x="1754" y="1840"/>
                      </a:cubicBezTo>
                      <a:cubicBezTo>
                        <a:pt x="1753" y="1840"/>
                        <a:pt x="1751" y="1839"/>
                        <a:pt x="1751" y="1838"/>
                      </a:cubicBezTo>
                      <a:cubicBezTo>
                        <a:pt x="1750" y="1835"/>
                        <a:pt x="1752" y="1832"/>
                        <a:pt x="1754" y="1832"/>
                      </a:cubicBezTo>
                      <a:cubicBezTo>
                        <a:pt x="1756" y="1831"/>
                        <a:pt x="1758" y="1831"/>
                        <a:pt x="1760" y="1832"/>
                      </a:cubicBezTo>
                      <a:cubicBezTo>
                        <a:pt x="1762" y="1833"/>
                        <a:pt x="1762" y="1835"/>
                        <a:pt x="1763" y="1837"/>
                      </a:cubicBezTo>
                      <a:cubicBezTo>
                        <a:pt x="1763" y="1840"/>
                        <a:pt x="1762" y="1842"/>
                        <a:pt x="1759" y="1843"/>
                      </a:cubicBezTo>
                      <a:cubicBezTo>
                        <a:pt x="1754" y="1846"/>
                        <a:pt x="1749" y="1843"/>
                        <a:pt x="1746" y="1840"/>
                      </a:cubicBezTo>
                      <a:cubicBezTo>
                        <a:pt x="1745" y="1838"/>
                        <a:pt x="1743" y="1835"/>
                        <a:pt x="1743" y="1833"/>
                      </a:cubicBezTo>
                      <a:cubicBezTo>
                        <a:pt x="1744" y="1844"/>
                        <a:pt x="1750" y="1851"/>
                        <a:pt x="1758" y="1855"/>
                      </a:cubicBezTo>
                      <a:cubicBezTo>
                        <a:pt x="1764" y="1858"/>
                        <a:pt x="1770" y="1859"/>
                        <a:pt x="1775" y="1856"/>
                      </a:cubicBezTo>
                      <a:cubicBezTo>
                        <a:pt x="1776" y="1856"/>
                        <a:pt x="1776" y="1856"/>
                        <a:pt x="1776" y="1856"/>
                      </a:cubicBezTo>
                      <a:cubicBezTo>
                        <a:pt x="1770" y="1857"/>
                        <a:pt x="1764" y="1853"/>
                        <a:pt x="1767" y="1846"/>
                      </a:cubicBezTo>
                      <a:cubicBezTo>
                        <a:pt x="1769" y="1840"/>
                        <a:pt x="1779" y="1834"/>
                        <a:pt x="1772" y="1821"/>
                      </a:cubicBezTo>
                      <a:cubicBezTo>
                        <a:pt x="1778" y="1825"/>
                        <a:pt x="1783" y="1831"/>
                        <a:pt x="1785" y="1837"/>
                      </a:cubicBezTo>
                      <a:cubicBezTo>
                        <a:pt x="1786" y="1843"/>
                        <a:pt x="1785" y="1851"/>
                        <a:pt x="1780" y="1855"/>
                      </a:cubicBezTo>
                      <a:cubicBezTo>
                        <a:pt x="1774" y="1860"/>
                        <a:pt x="1764" y="1860"/>
                        <a:pt x="1757" y="1857"/>
                      </a:cubicBezTo>
                      <a:cubicBezTo>
                        <a:pt x="1747" y="1851"/>
                        <a:pt x="1741" y="1841"/>
                        <a:pt x="1741" y="1830"/>
                      </a:cubicBezTo>
                      <a:cubicBezTo>
                        <a:pt x="1740" y="1820"/>
                        <a:pt x="1745" y="1804"/>
                        <a:pt x="1751" y="1795"/>
                      </a:cubicBezTo>
                      <a:cubicBezTo>
                        <a:pt x="1755" y="1787"/>
                        <a:pt x="1764" y="1778"/>
                        <a:pt x="1771" y="1773"/>
                      </a:cubicBezTo>
                      <a:cubicBezTo>
                        <a:pt x="1766" y="1775"/>
                        <a:pt x="1760" y="1776"/>
                        <a:pt x="1754" y="1776"/>
                      </a:cubicBezTo>
                      <a:cubicBezTo>
                        <a:pt x="1741" y="1776"/>
                        <a:pt x="1731" y="1773"/>
                        <a:pt x="1720" y="1766"/>
                      </a:cubicBezTo>
                      <a:cubicBezTo>
                        <a:pt x="1716" y="1763"/>
                        <a:pt x="1713" y="1761"/>
                        <a:pt x="1710" y="1758"/>
                      </a:cubicBezTo>
                      <a:cubicBezTo>
                        <a:pt x="1711" y="1757"/>
                        <a:pt x="1712" y="1757"/>
                        <a:pt x="1713" y="1756"/>
                      </a:cubicBezTo>
                      <a:cubicBezTo>
                        <a:pt x="1716" y="1758"/>
                        <a:pt x="1719" y="1761"/>
                        <a:pt x="1722" y="1763"/>
                      </a:cubicBezTo>
                      <a:cubicBezTo>
                        <a:pt x="1732" y="1769"/>
                        <a:pt x="1741" y="1772"/>
                        <a:pt x="1754" y="1772"/>
                      </a:cubicBezTo>
                      <a:cubicBezTo>
                        <a:pt x="1770" y="1770"/>
                        <a:pt x="1783" y="1763"/>
                        <a:pt x="1795" y="1754"/>
                      </a:cubicBezTo>
                      <a:cubicBezTo>
                        <a:pt x="1791" y="1755"/>
                        <a:pt x="1787" y="1756"/>
                        <a:pt x="1783" y="1757"/>
                      </a:cubicBezTo>
                      <a:cubicBezTo>
                        <a:pt x="1783" y="1757"/>
                        <a:pt x="1783" y="1757"/>
                        <a:pt x="1783" y="1757"/>
                      </a:cubicBezTo>
                      <a:cubicBezTo>
                        <a:pt x="1775" y="1758"/>
                        <a:pt x="1766" y="1758"/>
                        <a:pt x="1759" y="1753"/>
                      </a:cubicBezTo>
                      <a:cubicBezTo>
                        <a:pt x="1767" y="1755"/>
                        <a:pt x="1774" y="1756"/>
                        <a:pt x="1783" y="1754"/>
                      </a:cubicBezTo>
                      <a:cubicBezTo>
                        <a:pt x="1783" y="1754"/>
                        <a:pt x="1783" y="1754"/>
                        <a:pt x="1783" y="1754"/>
                      </a:cubicBezTo>
                      <a:cubicBezTo>
                        <a:pt x="1800" y="1751"/>
                        <a:pt x="1803" y="1747"/>
                        <a:pt x="1815" y="1735"/>
                      </a:cubicBezTo>
                      <a:cubicBezTo>
                        <a:pt x="1833" y="1715"/>
                        <a:pt x="1851" y="1693"/>
                        <a:pt x="1874" y="1684"/>
                      </a:cubicBezTo>
                      <a:cubicBezTo>
                        <a:pt x="1860" y="1692"/>
                        <a:pt x="1814" y="1729"/>
                        <a:pt x="1825" y="1748"/>
                      </a:cubicBezTo>
                      <a:close/>
                      <a:moveTo>
                        <a:pt x="1771" y="1754"/>
                      </a:moveTo>
                      <a:cubicBezTo>
                        <a:pt x="1773" y="1742"/>
                        <a:pt x="1755" y="1741"/>
                        <a:pt x="1750" y="1740"/>
                      </a:cubicBezTo>
                      <a:cubicBezTo>
                        <a:pt x="1745" y="1739"/>
                        <a:pt x="1743" y="1737"/>
                        <a:pt x="1741" y="1733"/>
                      </a:cubicBezTo>
                      <a:cubicBezTo>
                        <a:pt x="1740" y="1739"/>
                        <a:pt x="1744" y="1751"/>
                        <a:pt x="1748" y="1755"/>
                      </a:cubicBezTo>
                      <a:cubicBezTo>
                        <a:pt x="1753" y="1762"/>
                        <a:pt x="1761" y="1765"/>
                        <a:pt x="1769" y="1758"/>
                      </a:cubicBezTo>
                      <a:cubicBezTo>
                        <a:pt x="1765" y="1758"/>
                        <a:pt x="1758" y="1755"/>
                        <a:pt x="1756" y="1751"/>
                      </a:cubicBezTo>
                      <a:cubicBezTo>
                        <a:pt x="1758" y="1752"/>
                        <a:pt x="1765" y="1755"/>
                        <a:pt x="1771" y="1754"/>
                      </a:cubicBezTo>
                      <a:close/>
                      <a:moveTo>
                        <a:pt x="1802" y="1823"/>
                      </a:moveTo>
                      <a:cubicBezTo>
                        <a:pt x="1800" y="1825"/>
                        <a:pt x="1800" y="1829"/>
                        <a:pt x="1802" y="1831"/>
                      </a:cubicBezTo>
                      <a:cubicBezTo>
                        <a:pt x="1804" y="1833"/>
                        <a:pt x="1808" y="1833"/>
                        <a:pt x="1810" y="1830"/>
                      </a:cubicBezTo>
                      <a:cubicBezTo>
                        <a:pt x="1812" y="1828"/>
                        <a:pt x="1812" y="1825"/>
                        <a:pt x="1810" y="1822"/>
                      </a:cubicBezTo>
                      <a:cubicBezTo>
                        <a:pt x="1807" y="1820"/>
                        <a:pt x="1804" y="1820"/>
                        <a:pt x="1802" y="1823"/>
                      </a:cubicBezTo>
                      <a:close/>
                      <a:moveTo>
                        <a:pt x="1786" y="1816"/>
                      </a:moveTo>
                      <a:cubicBezTo>
                        <a:pt x="1783" y="1819"/>
                        <a:pt x="1784" y="1823"/>
                        <a:pt x="1786" y="1826"/>
                      </a:cubicBezTo>
                      <a:cubicBezTo>
                        <a:pt x="1789" y="1828"/>
                        <a:pt x="1794" y="1828"/>
                        <a:pt x="1796" y="1825"/>
                      </a:cubicBezTo>
                      <a:cubicBezTo>
                        <a:pt x="1799" y="1823"/>
                        <a:pt x="1799" y="1818"/>
                        <a:pt x="1796" y="1815"/>
                      </a:cubicBezTo>
                      <a:cubicBezTo>
                        <a:pt x="1793" y="1813"/>
                        <a:pt x="1789" y="1813"/>
                        <a:pt x="1786" y="1816"/>
                      </a:cubicBezTo>
                      <a:close/>
                      <a:moveTo>
                        <a:pt x="1768" y="1803"/>
                      </a:moveTo>
                      <a:cubicBezTo>
                        <a:pt x="1765" y="1807"/>
                        <a:pt x="1765" y="1813"/>
                        <a:pt x="1769" y="1816"/>
                      </a:cubicBezTo>
                      <a:cubicBezTo>
                        <a:pt x="1773" y="1820"/>
                        <a:pt x="1779" y="1820"/>
                        <a:pt x="1782" y="1816"/>
                      </a:cubicBezTo>
                      <a:cubicBezTo>
                        <a:pt x="1786" y="1812"/>
                        <a:pt x="1786" y="1806"/>
                        <a:pt x="1782" y="1803"/>
                      </a:cubicBezTo>
                      <a:cubicBezTo>
                        <a:pt x="1778" y="1799"/>
                        <a:pt x="1772" y="1799"/>
                        <a:pt x="1768" y="1803"/>
                      </a:cubicBezTo>
                      <a:close/>
                      <a:moveTo>
                        <a:pt x="1694" y="1743"/>
                      </a:moveTo>
                      <a:cubicBezTo>
                        <a:pt x="1697" y="1738"/>
                        <a:pt x="1703" y="1736"/>
                        <a:pt x="1708" y="1739"/>
                      </a:cubicBezTo>
                      <a:cubicBezTo>
                        <a:pt x="1713" y="1741"/>
                        <a:pt x="1715" y="1747"/>
                        <a:pt x="1713" y="1752"/>
                      </a:cubicBezTo>
                      <a:cubicBezTo>
                        <a:pt x="1710" y="1757"/>
                        <a:pt x="1704" y="1760"/>
                        <a:pt x="1699" y="1757"/>
                      </a:cubicBezTo>
                      <a:cubicBezTo>
                        <a:pt x="1694" y="1755"/>
                        <a:pt x="1692" y="1749"/>
                        <a:pt x="1694" y="1743"/>
                      </a:cubicBezTo>
                      <a:close/>
                      <a:moveTo>
                        <a:pt x="1690" y="1728"/>
                      </a:moveTo>
                      <a:cubicBezTo>
                        <a:pt x="1691" y="1724"/>
                        <a:pt x="1695" y="1723"/>
                        <a:pt x="1698" y="1724"/>
                      </a:cubicBezTo>
                      <a:cubicBezTo>
                        <a:pt x="1702" y="1726"/>
                        <a:pt x="1703" y="1730"/>
                        <a:pt x="1702" y="1733"/>
                      </a:cubicBezTo>
                      <a:cubicBezTo>
                        <a:pt x="1700" y="1737"/>
                        <a:pt x="1696" y="1738"/>
                        <a:pt x="1693" y="1736"/>
                      </a:cubicBezTo>
                      <a:cubicBezTo>
                        <a:pt x="1689" y="1735"/>
                        <a:pt x="1688" y="1731"/>
                        <a:pt x="1690" y="1728"/>
                      </a:cubicBezTo>
                      <a:close/>
                      <a:moveTo>
                        <a:pt x="1815" y="1606"/>
                      </a:moveTo>
                      <a:cubicBezTo>
                        <a:pt x="1827" y="1597"/>
                        <a:pt x="1837" y="1585"/>
                        <a:pt x="1840" y="1572"/>
                      </a:cubicBezTo>
                      <a:cubicBezTo>
                        <a:pt x="1844" y="1559"/>
                        <a:pt x="1840" y="1544"/>
                        <a:pt x="1829" y="1535"/>
                      </a:cubicBezTo>
                      <a:cubicBezTo>
                        <a:pt x="1823" y="1530"/>
                        <a:pt x="1814" y="1528"/>
                        <a:pt x="1807" y="1527"/>
                      </a:cubicBezTo>
                      <a:cubicBezTo>
                        <a:pt x="1797" y="1528"/>
                        <a:pt x="1791" y="1529"/>
                        <a:pt x="1783" y="1533"/>
                      </a:cubicBezTo>
                      <a:cubicBezTo>
                        <a:pt x="1775" y="1537"/>
                        <a:pt x="1770" y="1542"/>
                        <a:pt x="1764" y="1549"/>
                      </a:cubicBezTo>
                      <a:cubicBezTo>
                        <a:pt x="1762" y="1552"/>
                        <a:pt x="1760" y="1555"/>
                        <a:pt x="1758" y="1558"/>
                      </a:cubicBezTo>
                      <a:cubicBezTo>
                        <a:pt x="1753" y="1567"/>
                        <a:pt x="1751" y="1575"/>
                        <a:pt x="1749" y="1586"/>
                      </a:cubicBezTo>
                      <a:cubicBezTo>
                        <a:pt x="1748" y="1600"/>
                        <a:pt x="1749" y="1612"/>
                        <a:pt x="1755" y="1625"/>
                      </a:cubicBezTo>
                      <a:cubicBezTo>
                        <a:pt x="1756" y="1626"/>
                        <a:pt x="1756" y="1627"/>
                        <a:pt x="1757" y="1628"/>
                      </a:cubicBezTo>
                      <a:cubicBezTo>
                        <a:pt x="1748" y="1623"/>
                        <a:pt x="1737" y="1620"/>
                        <a:pt x="1727" y="1620"/>
                      </a:cubicBezTo>
                      <a:cubicBezTo>
                        <a:pt x="1714" y="1620"/>
                        <a:pt x="1702" y="1624"/>
                        <a:pt x="1693" y="1633"/>
                      </a:cubicBezTo>
                      <a:cubicBezTo>
                        <a:pt x="1690" y="1637"/>
                        <a:pt x="1687" y="1642"/>
                        <a:pt x="1685" y="1648"/>
                      </a:cubicBezTo>
                      <a:cubicBezTo>
                        <a:pt x="1688" y="1642"/>
                        <a:pt x="1691" y="1638"/>
                        <a:pt x="1694" y="1635"/>
                      </a:cubicBezTo>
                      <a:cubicBezTo>
                        <a:pt x="1703" y="1626"/>
                        <a:pt x="1714" y="1623"/>
                        <a:pt x="1727" y="1623"/>
                      </a:cubicBezTo>
                      <a:cubicBezTo>
                        <a:pt x="1736" y="1624"/>
                        <a:pt x="1743" y="1626"/>
                        <a:pt x="1749" y="1630"/>
                      </a:cubicBezTo>
                      <a:cubicBezTo>
                        <a:pt x="1763" y="1636"/>
                        <a:pt x="1770" y="1646"/>
                        <a:pt x="1782" y="1654"/>
                      </a:cubicBezTo>
                      <a:cubicBezTo>
                        <a:pt x="1783" y="1655"/>
                        <a:pt x="1783" y="1655"/>
                        <a:pt x="1783" y="1655"/>
                      </a:cubicBezTo>
                      <a:cubicBezTo>
                        <a:pt x="1790" y="1659"/>
                        <a:pt x="1797" y="1662"/>
                        <a:pt x="1805" y="1665"/>
                      </a:cubicBezTo>
                      <a:cubicBezTo>
                        <a:pt x="1807" y="1665"/>
                        <a:pt x="1825" y="1671"/>
                        <a:pt x="1827" y="1668"/>
                      </a:cubicBezTo>
                      <a:cubicBezTo>
                        <a:pt x="1826" y="1667"/>
                        <a:pt x="1814" y="1663"/>
                        <a:pt x="1812" y="1663"/>
                      </a:cubicBezTo>
                      <a:cubicBezTo>
                        <a:pt x="1803" y="1659"/>
                        <a:pt x="1795" y="1656"/>
                        <a:pt x="1786" y="1651"/>
                      </a:cubicBezTo>
                      <a:cubicBezTo>
                        <a:pt x="1785" y="1650"/>
                        <a:pt x="1785" y="1650"/>
                        <a:pt x="1785" y="1650"/>
                      </a:cubicBezTo>
                      <a:cubicBezTo>
                        <a:pt x="1773" y="1643"/>
                        <a:pt x="1765" y="1636"/>
                        <a:pt x="1759" y="1623"/>
                      </a:cubicBezTo>
                      <a:cubicBezTo>
                        <a:pt x="1752" y="1609"/>
                        <a:pt x="1749" y="1592"/>
                        <a:pt x="1757" y="1577"/>
                      </a:cubicBezTo>
                      <a:cubicBezTo>
                        <a:pt x="1761" y="1569"/>
                        <a:pt x="1772" y="1560"/>
                        <a:pt x="1781" y="1565"/>
                      </a:cubicBezTo>
                      <a:cubicBezTo>
                        <a:pt x="1785" y="1566"/>
                        <a:pt x="1786" y="1570"/>
                        <a:pt x="1786" y="1573"/>
                      </a:cubicBezTo>
                      <a:cubicBezTo>
                        <a:pt x="1785" y="1576"/>
                        <a:pt x="1783" y="1578"/>
                        <a:pt x="1780" y="1579"/>
                      </a:cubicBezTo>
                      <a:cubicBezTo>
                        <a:pt x="1777" y="1579"/>
                        <a:pt x="1775" y="1578"/>
                        <a:pt x="1774" y="1576"/>
                      </a:cubicBezTo>
                      <a:cubicBezTo>
                        <a:pt x="1772" y="1574"/>
                        <a:pt x="1773" y="1570"/>
                        <a:pt x="1776" y="1570"/>
                      </a:cubicBezTo>
                      <a:cubicBezTo>
                        <a:pt x="1777" y="1569"/>
                        <a:pt x="1779" y="1569"/>
                        <a:pt x="1780" y="1571"/>
                      </a:cubicBezTo>
                      <a:cubicBezTo>
                        <a:pt x="1780" y="1568"/>
                        <a:pt x="1779" y="1567"/>
                        <a:pt x="1776" y="1567"/>
                      </a:cubicBezTo>
                      <a:cubicBezTo>
                        <a:pt x="1773" y="1567"/>
                        <a:pt x="1770" y="1569"/>
                        <a:pt x="1769" y="1572"/>
                      </a:cubicBezTo>
                      <a:cubicBezTo>
                        <a:pt x="1767" y="1578"/>
                        <a:pt x="1771" y="1584"/>
                        <a:pt x="1776" y="1585"/>
                      </a:cubicBezTo>
                      <a:cubicBezTo>
                        <a:pt x="1780" y="1587"/>
                        <a:pt x="1785" y="1586"/>
                        <a:pt x="1788" y="1583"/>
                      </a:cubicBezTo>
                      <a:cubicBezTo>
                        <a:pt x="1792" y="1581"/>
                        <a:pt x="1794" y="1577"/>
                        <a:pt x="1794" y="1573"/>
                      </a:cubicBezTo>
                      <a:cubicBezTo>
                        <a:pt x="1794" y="1568"/>
                        <a:pt x="1791" y="1562"/>
                        <a:pt x="1786" y="1560"/>
                      </a:cubicBezTo>
                      <a:cubicBezTo>
                        <a:pt x="1775" y="1554"/>
                        <a:pt x="1762" y="1562"/>
                        <a:pt x="1757" y="1572"/>
                      </a:cubicBezTo>
                      <a:cubicBezTo>
                        <a:pt x="1755" y="1576"/>
                        <a:pt x="1754" y="1580"/>
                        <a:pt x="1753" y="1583"/>
                      </a:cubicBezTo>
                      <a:cubicBezTo>
                        <a:pt x="1755" y="1571"/>
                        <a:pt x="1759" y="1561"/>
                        <a:pt x="1766" y="1550"/>
                      </a:cubicBezTo>
                      <a:cubicBezTo>
                        <a:pt x="1771" y="1544"/>
                        <a:pt x="1776" y="1539"/>
                        <a:pt x="1783" y="1535"/>
                      </a:cubicBezTo>
                      <a:cubicBezTo>
                        <a:pt x="1791" y="1531"/>
                        <a:pt x="1798" y="1529"/>
                        <a:pt x="1807" y="1529"/>
                      </a:cubicBezTo>
                      <a:cubicBezTo>
                        <a:pt x="1811" y="1529"/>
                        <a:pt x="1815" y="1530"/>
                        <a:pt x="1819" y="1531"/>
                      </a:cubicBezTo>
                      <a:cubicBezTo>
                        <a:pt x="1820" y="1532"/>
                        <a:pt x="1820" y="1532"/>
                        <a:pt x="1820" y="1532"/>
                      </a:cubicBezTo>
                      <a:cubicBezTo>
                        <a:pt x="1807" y="1529"/>
                        <a:pt x="1796" y="1538"/>
                        <a:pt x="1802" y="1554"/>
                      </a:cubicBezTo>
                      <a:cubicBezTo>
                        <a:pt x="1806" y="1566"/>
                        <a:pt x="1829" y="1577"/>
                        <a:pt x="1815" y="1606"/>
                      </a:cubicBezTo>
                      <a:close/>
                      <a:moveTo>
                        <a:pt x="1696" y="1635"/>
                      </a:moveTo>
                      <a:cubicBezTo>
                        <a:pt x="1708" y="1645"/>
                        <a:pt x="1693" y="1660"/>
                        <a:pt x="1689" y="1665"/>
                      </a:cubicBezTo>
                      <a:cubicBezTo>
                        <a:pt x="1686" y="1670"/>
                        <a:pt x="1685" y="1674"/>
                        <a:pt x="1686" y="1679"/>
                      </a:cubicBezTo>
                      <a:cubicBezTo>
                        <a:pt x="1682" y="1674"/>
                        <a:pt x="1675" y="1661"/>
                        <a:pt x="1674" y="1653"/>
                      </a:cubicBezTo>
                      <a:cubicBezTo>
                        <a:pt x="1673" y="1643"/>
                        <a:pt x="1679" y="1634"/>
                        <a:pt x="1691" y="1633"/>
                      </a:cubicBezTo>
                      <a:cubicBezTo>
                        <a:pt x="1687" y="1637"/>
                        <a:pt x="1684" y="1645"/>
                        <a:pt x="1685" y="1651"/>
                      </a:cubicBezTo>
                      <a:cubicBezTo>
                        <a:pt x="1686" y="1648"/>
                        <a:pt x="1690" y="1639"/>
                        <a:pt x="1696" y="1635"/>
                      </a:cubicBezTo>
                      <a:close/>
                      <a:moveTo>
                        <a:pt x="1978" y="1750"/>
                      </a:moveTo>
                      <a:cubicBezTo>
                        <a:pt x="1961" y="1763"/>
                        <a:pt x="1948" y="1767"/>
                        <a:pt x="1931" y="1777"/>
                      </a:cubicBezTo>
                      <a:cubicBezTo>
                        <a:pt x="1922" y="1782"/>
                        <a:pt x="1915" y="1787"/>
                        <a:pt x="1912" y="1797"/>
                      </a:cubicBezTo>
                      <a:cubicBezTo>
                        <a:pt x="1910" y="1805"/>
                        <a:pt x="1911" y="1813"/>
                        <a:pt x="1917" y="1820"/>
                      </a:cubicBezTo>
                      <a:cubicBezTo>
                        <a:pt x="1922" y="1825"/>
                        <a:pt x="1930" y="1827"/>
                        <a:pt x="1936" y="1824"/>
                      </a:cubicBezTo>
                      <a:cubicBezTo>
                        <a:pt x="1941" y="1823"/>
                        <a:pt x="1944" y="1820"/>
                        <a:pt x="1946" y="1815"/>
                      </a:cubicBezTo>
                      <a:cubicBezTo>
                        <a:pt x="1948" y="1809"/>
                        <a:pt x="1946" y="1801"/>
                        <a:pt x="1939" y="1800"/>
                      </a:cubicBezTo>
                      <a:cubicBezTo>
                        <a:pt x="1935" y="1799"/>
                        <a:pt x="1931" y="1801"/>
                        <a:pt x="1929" y="1805"/>
                      </a:cubicBezTo>
                      <a:cubicBezTo>
                        <a:pt x="1927" y="1809"/>
                        <a:pt x="1929" y="1814"/>
                        <a:pt x="1933" y="1816"/>
                      </a:cubicBezTo>
                      <a:cubicBezTo>
                        <a:pt x="1938" y="1818"/>
                        <a:pt x="1943" y="1816"/>
                        <a:pt x="1945" y="1812"/>
                      </a:cubicBezTo>
                      <a:cubicBezTo>
                        <a:pt x="1945" y="1811"/>
                        <a:pt x="1946" y="1810"/>
                        <a:pt x="1946" y="1809"/>
                      </a:cubicBezTo>
                      <a:cubicBezTo>
                        <a:pt x="1946" y="1811"/>
                        <a:pt x="1945" y="1813"/>
                        <a:pt x="1945" y="1815"/>
                      </a:cubicBezTo>
                      <a:cubicBezTo>
                        <a:pt x="1943" y="1819"/>
                        <a:pt x="1940" y="1821"/>
                        <a:pt x="1936" y="1822"/>
                      </a:cubicBezTo>
                      <a:cubicBezTo>
                        <a:pt x="1930" y="1824"/>
                        <a:pt x="1923" y="1822"/>
                        <a:pt x="1919" y="1818"/>
                      </a:cubicBezTo>
                      <a:cubicBezTo>
                        <a:pt x="1914" y="1812"/>
                        <a:pt x="1913" y="1805"/>
                        <a:pt x="1916" y="1798"/>
                      </a:cubicBezTo>
                      <a:cubicBezTo>
                        <a:pt x="1919" y="1790"/>
                        <a:pt x="1925" y="1785"/>
                        <a:pt x="1933" y="1781"/>
                      </a:cubicBezTo>
                      <a:cubicBezTo>
                        <a:pt x="1951" y="1771"/>
                        <a:pt x="1964" y="1767"/>
                        <a:pt x="1981" y="1754"/>
                      </a:cubicBezTo>
                      <a:cubicBezTo>
                        <a:pt x="1997" y="1741"/>
                        <a:pt x="2008" y="1725"/>
                        <a:pt x="2012" y="1706"/>
                      </a:cubicBezTo>
                      <a:cubicBezTo>
                        <a:pt x="2015" y="1687"/>
                        <a:pt x="2011" y="1671"/>
                        <a:pt x="1996" y="1660"/>
                      </a:cubicBezTo>
                      <a:cubicBezTo>
                        <a:pt x="1982" y="1650"/>
                        <a:pt x="1962" y="1648"/>
                        <a:pt x="1948" y="1657"/>
                      </a:cubicBezTo>
                      <a:cubicBezTo>
                        <a:pt x="1948" y="1657"/>
                        <a:pt x="1948" y="1657"/>
                        <a:pt x="1948" y="1657"/>
                      </a:cubicBezTo>
                      <a:cubicBezTo>
                        <a:pt x="1956" y="1657"/>
                        <a:pt x="1966" y="1660"/>
                        <a:pt x="1972" y="1669"/>
                      </a:cubicBezTo>
                      <a:cubicBezTo>
                        <a:pt x="1981" y="1683"/>
                        <a:pt x="1977" y="1698"/>
                        <a:pt x="1964" y="1708"/>
                      </a:cubicBezTo>
                      <a:cubicBezTo>
                        <a:pt x="1940" y="1726"/>
                        <a:pt x="1962" y="1756"/>
                        <a:pt x="1988" y="1736"/>
                      </a:cubicBezTo>
                      <a:cubicBezTo>
                        <a:pt x="2001" y="1726"/>
                        <a:pt x="2005" y="1707"/>
                        <a:pt x="2003" y="1694"/>
                      </a:cubicBezTo>
                      <a:cubicBezTo>
                        <a:pt x="1999" y="1669"/>
                        <a:pt x="1971" y="1646"/>
                        <a:pt x="1948" y="1657"/>
                      </a:cubicBezTo>
                      <a:cubicBezTo>
                        <a:pt x="1963" y="1649"/>
                        <a:pt x="1981" y="1652"/>
                        <a:pt x="1994" y="1662"/>
                      </a:cubicBezTo>
                      <a:cubicBezTo>
                        <a:pt x="2007" y="1673"/>
                        <a:pt x="2011" y="1688"/>
                        <a:pt x="2008" y="1705"/>
                      </a:cubicBezTo>
                      <a:cubicBezTo>
                        <a:pt x="2003" y="1723"/>
                        <a:pt x="1993" y="1738"/>
                        <a:pt x="1978" y="1750"/>
                      </a:cubicBezTo>
                      <a:close/>
                      <a:moveTo>
                        <a:pt x="1836" y="1670"/>
                      </a:moveTo>
                      <a:cubicBezTo>
                        <a:pt x="1809" y="1648"/>
                        <a:pt x="1809" y="1619"/>
                        <a:pt x="1800" y="1605"/>
                      </a:cubicBezTo>
                      <a:cubicBezTo>
                        <a:pt x="1791" y="1590"/>
                        <a:pt x="1773" y="1601"/>
                        <a:pt x="1779" y="1620"/>
                      </a:cubicBezTo>
                      <a:cubicBezTo>
                        <a:pt x="1787" y="1641"/>
                        <a:pt x="1811" y="1660"/>
                        <a:pt x="1836" y="1670"/>
                      </a:cubicBezTo>
                      <a:close/>
                      <a:moveTo>
                        <a:pt x="1877" y="1681"/>
                      </a:moveTo>
                      <a:cubicBezTo>
                        <a:pt x="1867" y="1694"/>
                        <a:pt x="1864" y="1710"/>
                        <a:pt x="1866" y="1724"/>
                      </a:cubicBezTo>
                      <a:cubicBezTo>
                        <a:pt x="1869" y="1737"/>
                        <a:pt x="1878" y="1750"/>
                        <a:pt x="1891" y="1751"/>
                      </a:cubicBezTo>
                      <a:cubicBezTo>
                        <a:pt x="1890" y="1757"/>
                        <a:pt x="1882" y="1761"/>
                        <a:pt x="1874" y="1758"/>
                      </a:cubicBezTo>
                      <a:cubicBezTo>
                        <a:pt x="1866" y="1755"/>
                        <a:pt x="1858" y="1744"/>
                        <a:pt x="1862" y="1732"/>
                      </a:cubicBezTo>
                      <a:cubicBezTo>
                        <a:pt x="1851" y="1730"/>
                        <a:pt x="1853" y="1698"/>
                        <a:pt x="1877" y="1681"/>
                      </a:cubicBezTo>
                      <a:close/>
                      <a:moveTo>
                        <a:pt x="2009" y="1639"/>
                      </a:moveTo>
                      <a:cubicBezTo>
                        <a:pt x="2006" y="1628"/>
                        <a:pt x="1995" y="1615"/>
                        <a:pt x="1987" y="1610"/>
                      </a:cubicBezTo>
                      <a:cubicBezTo>
                        <a:pt x="1977" y="1603"/>
                        <a:pt x="1958" y="1599"/>
                        <a:pt x="1948" y="1607"/>
                      </a:cubicBezTo>
                      <a:cubicBezTo>
                        <a:pt x="1939" y="1596"/>
                        <a:pt x="1927" y="1593"/>
                        <a:pt x="1915" y="1591"/>
                      </a:cubicBezTo>
                      <a:cubicBezTo>
                        <a:pt x="1899" y="1588"/>
                        <a:pt x="1882" y="1582"/>
                        <a:pt x="1881" y="1568"/>
                      </a:cubicBezTo>
                      <a:cubicBezTo>
                        <a:pt x="1875" y="1584"/>
                        <a:pt x="1888" y="1603"/>
                        <a:pt x="1901" y="1610"/>
                      </a:cubicBezTo>
                      <a:cubicBezTo>
                        <a:pt x="1920" y="1621"/>
                        <a:pt x="1934" y="1617"/>
                        <a:pt x="1957" y="1617"/>
                      </a:cubicBezTo>
                      <a:cubicBezTo>
                        <a:pt x="1970" y="1616"/>
                        <a:pt x="1997" y="1625"/>
                        <a:pt x="2009" y="1639"/>
                      </a:cubicBezTo>
                      <a:close/>
                      <a:moveTo>
                        <a:pt x="1887" y="1676"/>
                      </a:moveTo>
                      <a:cubicBezTo>
                        <a:pt x="1877" y="1685"/>
                        <a:pt x="1886" y="1705"/>
                        <a:pt x="1896" y="1715"/>
                      </a:cubicBezTo>
                      <a:cubicBezTo>
                        <a:pt x="1907" y="1726"/>
                        <a:pt x="1924" y="1735"/>
                        <a:pt x="1924" y="1753"/>
                      </a:cubicBezTo>
                      <a:cubicBezTo>
                        <a:pt x="1924" y="1762"/>
                        <a:pt x="1920" y="1772"/>
                        <a:pt x="1911" y="1776"/>
                      </a:cubicBezTo>
                      <a:cubicBezTo>
                        <a:pt x="1906" y="1778"/>
                        <a:pt x="1900" y="1777"/>
                        <a:pt x="1897" y="1772"/>
                      </a:cubicBezTo>
                      <a:cubicBezTo>
                        <a:pt x="1901" y="1774"/>
                        <a:pt x="1908" y="1771"/>
                        <a:pt x="1911" y="1765"/>
                      </a:cubicBezTo>
                      <a:cubicBezTo>
                        <a:pt x="1913" y="1759"/>
                        <a:pt x="1909" y="1752"/>
                        <a:pt x="1904" y="1748"/>
                      </a:cubicBezTo>
                      <a:cubicBezTo>
                        <a:pt x="1892" y="1739"/>
                        <a:pt x="1880" y="1734"/>
                        <a:pt x="1874" y="1722"/>
                      </a:cubicBezTo>
                      <a:cubicBezTo>
                        <a:pt x="1865" y="1707"/>
                        <a:pt x="1868" y="1686"/>
                        <a:pt x="1887" y="1676"/>
                      </a:cubicBezTo>
                      <a:close/>
                      <a:moveTo>
                        <a:pt x="1750" y="1683"/>
                      </a:moveTo>
                      <a:cubicBezTo>
                        <a:pt x="1736" y="1674"/>
                        <a:pt x="1711" y="1675"/>
                        <a:pt x="1697" y="1685"/>
                      </a:cubicBezTo>
                      <a:cubicBezTo>
                        <a:pt x="1683" y="1694"/>
                        <a:pt x="1688" y="1710"/>
                        <a:pt x="1705" y="1702"/>
                      </a:cubicBezTo>
                      <a:cubicBezTo>
                        <a:pt x="1719" y="1696"/>
                        <a:pt x="1735" y="1680"/>
                        <a:pt x="1750" y="1683"/>
                      </a:cubicBezTo>
                      <a:close/>
                      <a:moveTo>
                        <a:pt x="1770" y="1696"/>
                      </a:moveTo>
                      <a:cubicBezTo>
                        <a:pt x="1773" y="1698"/>
                        <a:pt x="1776" y="1699"/>
                        <a:pt x="1779" y="1698"/>
                      </a:cubicBezTo>
                      <a:cubicBezTo>
                        <a:pt x="1783" y="1697"/>
                        <a:pt x="1787" y="1694"/>
                        <a:pt x="1787" y="1689"/>
                      </a:cubicBezTo>
                      <a:cubicBezTo>
                        <a:pt x="1788" y="1683"/>
                        <a:pt x="1784" y="1678"/>
                        <a:pt x="1780" y="1677"/>
                      </a:cubicBezTo>
                      <a:cubicBezTo>
                        <a:pt x="1772" y="1674"/>
                        <a:pt x="1769" y="1681"/>
                        <a:pt x="1765" y="1683"/>
                      </a:cubicBezTo>
                      <a:cubicBezTo>
                        <a:pt x="1760" y="1685"/>
                        <a:pt x="1753" y="1682"/>
                        <a:pt x="1748" y="1676"/>
                      </a:cubicBezTo>
                      <a:cubicBezTo>
                        <a:pt x="1743" y="1669"/>
                        <a:pt x="1742" y="1660"/>
                        <a:pt x="1748" y="1653"/>
                      </a:cubicBezTo>
                      <a:cubicBezTo>
                        <a:pt x="1751" y="1649"/>
                        <a:pt x="1756" y="1647"/>
                        <a:pt x="1761" y="1650"/>
                      </a:cubicBezTo>
                      <a:cubicBezTo>
                        <a:pt x="1756" y="1652"/>
                        <a:pt x="1753" y="1659"/>
                        <a:pt x="1759" y="1663"/>
                      </a:cubicBezTo>
                      <a:cubicBezTo>
                        <a:pt x="1762" y="1665"/>
                        <a:pt x="1771" y="1665"/>
                        <a:pt x="1779" y="1666"/>
                      </a:cubicBezTo>
                      <a:cubicBezTo>
                        <a:pt x="1787" y="1667"/>
                        <a:pt x="1795" y="1669"/>
                        <a:pt x="1800" y="1674"/>
                      </a:cubicBezTo>
                      <a:cubicBezTo>
                        <a:pt x="1811" y="1684"/>
                        <a:pt x="1810" y="1702"/>
                        <a:pt x="1798" y="1710"/>
                      </a:cubicBezTo>
                      <a:cubicBezTo>
                        <a:pt x="1792" y="1715"/>
                        <a:pt x="1785" y="1715"/>
                        <a:pt x="1777" y="1714"/>
                      </a:cubicBezTo>
                      <a:cubicBezTo>
                        <a:pt x="1770" y="1713"/>
                        <a:pt x="1751" y="1705"/>
                        <a:pt x="1742" y="1710"/>
                      </a:cubicBezTo>
                      <a:cubicBezTo>
                        <a:pt x="1736" y="1713"/>
                        <a:pt x="1735" y="1719"/>
                        <a:pt x="1739" y="1723"/>
                      </a:cubicBezTo>
                      <a:cubicBezTo>
                        <a:pt x="1733" y="1725"/>
                        <a:pt x="1727" y="1719"/>
                        <a:pt x="1727" y="1712"/>
                      </a:cubicBezTo>
                      <a:cubicBezTo>
                        <a:pt x="1726" y="1700"/>
                        <a:pt x="1737" y="1687"/>
                        <a:pt x="1753" y="1688"/>
                      </a:cubicBezTo>
                      <a:cubicBezTo>
                        <a:pt x="1759" y="1688"/>
                        <a:pt x="1764" y="1692"/>
                        <a:pt x="1770" y="1696"/>
                      </a:cubicBezTo>
                      <a:close/>
                      <a:moveTo>
                        <a:pt x="1772" y="1695"/>
                      </a:moveTo>
                      <a:cubicBezTo>
                        <a:pt x="1777" y="1697"/>
                        <a:pt x="1782" y="1696"/>
                        <a:pt x="1785" y="1692"/>
                      </a:cubicBezTo>
                      <a:cubicBezTo>
                        <a:pt x="1789" y="1684"/>
                        <a:pt x="1780" y="1677"/>
                        <a:pt x="1773" y="1679"/>
                      </a:cubicBezTo>
                      <a:cubicBezTo>
                        <a:pt x="1768" y="1682"/>
                        <a:pt x="1767" y="1686"/>
                        <a:pt x="1759" y="1686"/>
                      </a:cubicBezTo>
                      <a:cubicBezTo>
                        <a:pt x="1766" y="1688"/>
                        <a:pt x="1767" y="1692"/>
                        <a:pt x="1772" y="1695"/>
                      </a:cubicBezTo>
                      <a:close/>
                      <a:moveTo>
                        <a:pt x="1809" y="1700"/>
                      </a:moveTo>
                      <a:cubicBezTo>
                        <a:pt x="1813" y="1693"/>
                        <a:pt x="1811" y="1683"/>
                        <a:pt x="1807" y="1678"/>
                      </a:cubicBezTo>
                      <a:cubicBezTo>
                        <a:pt x="1813" y="1671"/>
                        <a:pt x="1830" y="1678"/>
                        <a:pt x="1827" y="1691"/>
                      </a:cubicBezTo>
                      <a:cubicBezTo>
                        <a:pt x="1826" y="1699"/>
                        <a:pt x="1816" y="1705"/>
                        <a:pt x="1809" y="1700"/>
                      </a:cubicBezTo>
                      <a:close/>
                      <a:moveTo>
                        <a:pt x="1944" y="1471"/>
                      </a:moveTo>
                      <a:cubicBezTo>
                        <a:pt x="1942" y="1495"/>
                        <a:pt x="1964" y="1505"/>
                        <a:pt x="1976" y="1509"/>
                      </a:cubicBezTo>
                      <a:cubicBezTo>
                        <a:pt x="1990" y="1512"/>
                        <a:pt x="2007" y="1513"/>
                        <a:pt x="2015" y="1526"/>
                      </a:cubicBezTo>
                      <a:cubicBezTo>
                        <a:pt x="2019" y="1534"/>
                        <a:pt x="2020" y="1543"/>
                        <a:pt x="2014" y="1550"/>
                      </a:cubicBezTo>
                      <a:cubicBezTo>
                        <a:pt x="2011" y="1554"/>
                        <a:pt x="2007" y="1556"/>
                        <a:pt x="2002" y="1554"/>
                      </a:cubicBezTo>
                      <a:cubicBezTo>
                        <a:pt x="2006" y="1553"/>
                        <a:pt x="2010" y="1548"/>
                        <a:pt x="2010" y="1542"/>
                      </a:cubicBezTo>
                      <a:cubicBezTo>
                        <a:pt x="2009" y="1536"/>
                        <a:pt x="2003" y="1532"/>
                        <a:pt x="1997" y="1532"/>
                      </a:cubicBezTo>
                      <a:cubicBezTo>
                        <a:pt x="1981" y="1529"/>
                        <a:pt x="1965" y="1525"/>
                        <a:pt x="1955" y="1516"/>
                      </a:cubicBezTo>
                      <a:cubicBezTo>
                        <a:pt x="1943" y="1507"/>
                        <a:pt x="1936" y="1487"/>
                        <a:pt x="1944" y="1471"/>
                      </a:cubicBezTo>
                      <a:close/>
                      <a:moveTo>
                        <a:pt x="2174" y="1560"/>
                      </a:moveTo>
                      <a:cubicBezTo>
                        <a:pt x="2176" y="1561"/>
                        <a:pt x="2178" y="1562"/>
                        <a:pt x="2179" y="1564"/>
                      </a:cubicBezTo>
                      <a:cubicBezTo>
                        <a:pt x="2181" y="1567"/>
                        <a:pt x="2181" y="1570"/>
                        <a:pt x="2178" y="1573"/>
                      </a:cubicBezTo>
                      <a:cubicBezTo>
                        <a:pt x="2175" y="1576"/>
                        <a:pt x="2171" y="1577"/>
                        <a:pt x="2168" y="1575"/>
                      </a:cubicBezTo>
                      <a:cubicBezTo>
                        <a:pt x="2163" y="1572"/>
                        <a:pt x="2165" y="1567"/>
                        <a:pt x="2164" y="1564"/>
                      </a:cubicBezTo>
                      <a:cubicBezTo>
                        <a:pt x="2162" y="1559"/>
                        <a:pt x="2157" y="1557"/>
                        <a:pt x="2152" y="1558"/>
                      </a:cubicBezTo>
                      <a:cubicBezTo>
                        <a:pt x="2145" y="1558"/>
                        <a:pt x="2140" y="1562"/>
                        <a:pt x="2139" y="1569"/>
                      </a:cubicBezTo>
                      <a:cubicBezTo>
                        <a:pt x="2138" y="1573"/>
                        <a:pt x="2139" y="1577"/>
                        <a:pt x="2144" y="1578"/>
                      </a:cubicBezTo>
                      <a:cubicBezTo>
                        <a:pt x="2142" y="1574"/>
                        <a:pt x="2144" y="1569"/>
                        <a:pt x="2150" y="1570"/>
                      </a:cubicBezTo>
                      <a:cubicBezTo>
                        <a:pt x="2153" y="1571"/>
                        <a:pt x="2157" y="1575"/>
                        <a:pt x="2162" y="1580"/>
                      </a:cubicBezTo>
                      <a:cubicBezTo>
                        <a:pt x="2166" y="1584"/>
                        <a:pt x="2171" y="1587"/>
                        <a:pt x="2177" y="1587"/>
                      </a:cubicBezTo>
                      <a:cubicBezTo>
                        <a:pt x="2187" y="1588"/>
                        <a:pt x="2197" y="1579"/>
                        <a:pt x="2195" y="1568"/>
                      </a:cubicBezTo>
                      <a:cubicBezTo>
                        <a:pt x="2195" y="1562"/>
                        <a:pt x="2191" y="1558"/>
                        <a:pt x="2187" y="1555"/>
                      </a:cubicBezTo>
                      <a:cubicBezTo>
                        <a:pt x="2183" y="1551"/>
                        <a:pt x="2169" y="1545"/>
                        <a:pt x="2167" y="1538"/>
                      </a:cubicBezTo>
                      <a:cubicBezTo>
                        <a:pt x="2166" y="1532"/>
                        <a:pt x="2169" y="1529"/>
                        <a:pt x="2172" y="1529"/>
                      </a:cubicBezTo>
                      <a:cubicBezTo>
                        <a:pt x="2171" y="1525"/>
                        <a:pt x="2164" y="1525"/>
                        <a:pt x="2161" y="1528"/>
                      </a:cubicBezTo>
                      <a:cubicBezTo>
                        <a:pt x="2154" y="1533"/>
                        <a:pt x="2152" y="1546"/>
                        <a:pt x="2160" y="1554"/>
                      </a:cubicBezTo>
                      <a:cubicBezTo>
                        <a:pt x="2164" y="1557"/>
                        <a:pt x="2168" y="1558"/>
                        <a:pt x="2174" y="1560"/>
                      </a:cubicBezTo>
                      <a:close/>
                      <a:moveTo>
                        <a:pt x="2229" y="1707"/>
                      </a:moveTo>
                      <a:cubicBezTo>
                        <a:pt x="2214" y="1698"/>
                        <a:pt x="2201" y="1705"/>
                        <a:pt x="2195" y="1705"/>
                      </a:cubicBezTo>
                      <a:cubicBezTo>
                        <a:pt x="2188" y="1705"/>
                        <a:pt x="2188" y="1697"/>
                        <a:pt x="2195" y="1695"/>
                      </a:cubicBezTo>
                      <a:cubicBezTo>
                        <a:pt x="2204" y="1693"/>
                        <a:pt x="2219" y="1697"/>
                        <a:pt x="2229" y="1707"/>
                      </a:cubicBezTo>
                      <a:close/>
                      <a:moveTo>
                        <a:pt x="2165" y="1692"/>
                      </a:moveTo>
                      <a:cubicBezTo>
                        <a:pt x="2166" y="1691"/>
                        <a:pt x="2167" y="1690"/>
                        <a:pt x="2168" y="1690"/>
                      </a:cubicBezTo>
                      <a:cubicBezTo>
                        <a:pt x="2170" y="1690"/>
                        <a:pt x="2172" y="1691"/>
                        <a:pt x="2173" y="1694"/>
                      </a:cubicBezTo>
                      <a:cubicBezTo>
                        <a:pt x="2174" y="1696"/>
                        <a:pt x="2172" y="1698"/>
                        <a:pt x="2171" y="1699"/>
                      </a:cubicBezTo>
                      <a:cubicBezTo>
                        <a:pt x="2168" y="1701"/>
                        <a:pt x="2166" y="1699"/>
                        <a:pt x="2164" y="1698"/>
                      </a:cubicBezTo>
                      <a:cubicBezTo>
                        <a:pt x="2161" y="1698"/>
                        <a:pt x="2159" y="1700"/>
                        <a:pt x="2157" y="1703"/>
                      </a:cubicBezTo>
                      <a:cubicBezTo>
                        <a:pt x="2156" y="1706"/>
                        <a:pt x="2156" y="1710"/>
                        <a:pt x="2159" y="1713"/>
                      </a:cubicBezTo>
                      <a:cubicBezTo>
                        <a:pt x="2161" y="1714"/>
                        <a:pt x="2164" y="1715"/>
                        <a:pt x="2165" y="1713"/>
                      </a:cubicBezTo>
                      <a:cubicBezTo>
                        <a:pt x="2163" y="1713"/>
                        <a:pt x="2161" y="1710"/>
                        <a:pt x="2163" y="1707"/>
                      </a:cubicBezTo>
                      <a:cubicBezTo>
                        <a:pt x="2164" y="1706"/>
                        <a:pt x="2168" y="1705"/>
                        <a:pt x="2171" y="1704"/>
                      </a:cubicBezTo>
                      <a:cubicBezTo>
                        <a:pt x="2175" y="1703"/>
                        <a:pt x="2178" y="1701"/>
                        <a:pt x="2180" y="1698"/>
                      </a:cubicBezTo>
                      <a:cubicBezTo>
                        <a:pt x="2183" y="1693"/>
                        <a:pt x="2181" y="1686"/>
                        <a:pt x="2175" y="1683"/>
                      </a:cubicBezTo>
                      <a:cubicBezTo>
                        <a:pt x="2172" y="1682"/>
                        <a:pt x="2169" y="1683"/>
                        <a:pt x="2166" y="1684"/>
                      </a:cubicBezTo>
                      <a:cubicBezTo>
                        <a:pt x="2163" y="1685"/>
                        <a:pt x="2155" y="1690"/>
                        <a:pt x="2151" y="1689"/>
                      </a:cubicBezTo>
                      <a:cubicBezTo>
                        <a:pt x="2148" y="1688"/>
                        <a:pt x="2147" y="1686"/>
                        <a:pt x="2148" y="1684"/>
                      </a:cubicBezTo>
                      <a:cubicBezTo>
                        <a:pt x="2146" y="1684"/>
                        <a:pt x="2144" y="1687"/>
                        <a:pt x="2144" y="1690"/>
                      </a:cubicBezTo>
                      <a:cubicBezTo>
                        <a:pt x="2145" y="1695"/>
                        <a:pt x="2151" y="1699"/>
                        <a:pt x="2158" y="1697"/>
                      </a:cubicBezTo>
                      <a:cubicBezTo>
                        <a:pt x="2160" y="1697"/>
                        <a:pt x="2162" y="1695"/>
                        <a:pt x="2165" y="1692"/>
                      </a:cubicBezTo>
                      <a:close/>
                      <a:moveTo>
                        <a:pt x="2165" y="1693"/>
                      </a:moveTo>
                      <a:cubicBezTo>
                        <a:pt x="2167" y="1691"/>
                        <a:pt x="2170" y="1691"/>
                        <a:pt x="2171" y="1692"/>
                      </a:cubicBezTo>
                      <a:cubicBezTo>
                        <a:pt x="2174" y="1695"/>
                        <a:pt x="2171" y="1699"/>
                        <a:pt x="2168" y="1699"/>
                      </a:cubicBezTo>
                      <a:cubicBezTo>
                        <a:pt x="2165" y="1699"/>
                        <a:pt x="2164" y="1697"/>
                        <a:pt x="2161" y="1698"/>
                      </a:cubicBezTo>
                      <a:cubicBezTo>
                        <a:pt x="2164" y="1696"/>
                        <a:pt x="2163" y="1694"/>
                        <a:pt x="2165" y="1693"/>
                      </a:cubicBezTo>
                      <a:close/>
                      <a:moveTo>
                        <a:pt x="2181" y="1686"/>
                      </a:moveTo>
                      <a:cubicBezTo>
                        <a:pt x="2183" y="1689"/>
                        <a:pt x="2183" y="1694"/>
                        <a:pt x="2182" y="1696"/>
                      </a:cubicBezTo>
                      <a:cubicBezTo>
                        <a:pt x="2185" y="1698"/>
                        <a:pt x="2192" y="1694"/>
                        <a:pt x="2189" y="1688"/>
                      </a:cubicBezTo>
                      <a:cubicBezTo>
                        <a:pt x="2188" y="1685"/>
                        <a:pt x="2183" y="1684"/>
                        <a:pt x="2181" y="1686"/>
                      </a:cubicBezTo>
                      <a:close/>
                      <a:moveTo>
                        <a:pt x="2190" y="1688"/>
                      </a:moveTo>
                      <a:cubicBezTo>
                        <a:pt x="2191" y="1689"/>
                        <a:pt x="2191" y="1690"/>
                        <a:pt x="2191" y="1691"/>
                      </a:cubicBezTo>
                      <a:cubicBezTo>
                        <a:pt x="2198" y="1689"/>
                        <a:pt x="2207" y="1690"/>
                        <a:pt x="2215" y="1693"/>
                      </a:cubicBezTo>
                      <a:cubicBezTo>
                        <a:pt x="2229" y="1699"/>
                        <a:pt x="2233" y="1713"/>
                        <a:pt x="2251" y="1724"/>
                      </a:cubicBezTo>
                      <a:cubicBezTo>
                        <a:pt x="2260" y="1730"/>
                        <a:pt x="2268" y="1732"/>
                        <a:pt x="2275" y="1733"/>
                      </a:cubicBezTo>
                      <a:cubicBezTo>
                        <a:pt x="2291" y="1735"/>
                        <a:pt x="2308" y="1729"/>
                        <a:pt x="2324" y="1736"/>
                      </a:cubicBezTo>
                      <a:cubicBezTo>
                        <a:pt x="2316" y="1735"/>
                        <a:pt x="2309" y="1741"/>
                        <a:pt x="2315" y="1750"/>
                      </a:cubicBezTo>
                      <a:cubicBezTo>
                        <a:pt x="2318" y="1756"/>
                        <a:pt x="2331" y="1760"/>
                        <a:pt x="2327" y="1777"/>
                      </a:cubicBezTo>
                      <a:cubicBezTo>
                        <a:pt x="2333" y="1770"/>
                        <a:pt x="2338" y="1762"/>
                        <a:pt x="2337" y="1754"/>
                      </a:cubicBezTo>
                      <a:cubicBezTo>
                        <a:pt x="2337" y="1748"/>
                        <a:pt x="2335" y="1743"/>
                        <a:pt x="2331" y="1740"/>
                      </a:cubicBezTo>
                      <a:cubicBezTo>
                        <a:pt x="2315" y="1722"/>
                        <a:pt x="2283" y="1737"/>
                        <a:pt x="2266" y="1727"/>
                      </a:cubicBezTo>
                      <a:cubicBezTo>
                        <a:pt x="2266" y="1728"/>
                        <a:pt x="2267" y="1728"/>
                        <a:pt x="2268" y="1729"/>
                      </a:cubicBezTo>
                      <a:cubicBezTo>
                        <a:pt x="2287" y="1735"/>
                        <a:pt x="2307" y="1722"/>
                        <a:pt x="2311" y="1704"/>
                      </a:cubicBezTo>
                      <a:cubicBezTo>
                        <a:pt x="2313" y="1694"/>
                        <a:pt x="2311" y="1684"/>
                        <a:pt x="2303" y="1676"/>
                      </a:cubicBezTo>
                      <a:cubicBezTo>
                        <a:pt x="2296" y="1667"/>
                        <a:pt x="2284" y="1662"/>
                        <a:pt x="2273" y="1665"/>
                      </a:cubicBezTo>
                      <a:cubicBezTo>
                        <a:pt x="2261" y="1667"/>
                        <a:pt x="2252" y="1675"/>
                        <a:pt x="2251" y="1687"/>
                      </a:cubicBezTo>
                      <a:cubicBezTo>
                        <a:pt x="2250" y="1695"/>
                        <a:pt x="2255" y="1702"/>
                        <a:pt x="2261" y="1705"/>
                      </a:cubicBezTo>
                      <a:cubicBezTo>
                        <a:pt x="2271" y="1709"/>
                        <a:pt x="2279" y="1705"/>
                        <a:pt x="2284" y="1699"/>
                      </a:cubicBezTo>
                      <a:cubicBezTo>
                        <a:pt x="2288" y="1691"/>
                        <a:pt x="2286" y="1681"/>
                        <a:pt x="2276" y="1678"/>
                      </a:cubicBezTo>
                      <a:cubicBezTo>
                        <a:pt x="2286" y="1683"/>
                        <a:pt x="2287" y="1692"/>
                        <a:pt x="2281" y="1699"/>
                      </a:cubicBezTo>
                      <a:cubicBezTo>
                        <a:pt x="2277" y="1704"/>
                        <a:pt x="2270" y="1706"/>
                        <a:pt x="2263" y="1703"/>
                      </a:cubicBezTo>
                      <a:cubicBezTo>
                        <a:pt x="2257" y="1700"/>
                        <a:pt x="2253" y="1694"/>
                        <a:pt x="2254" y="1687"/>
                      </a:cubicBezTo>
                      <a:cubicBezTo>
                        <a:pt x="2255" y="1677"/>
                        <a:pt x="2263" y="1670"/>
                        <a:pt x="2273" y="1668"/>
                      </a:cubicBezTo>
                      <a:cubicBezTo>
                        <a:pt x="2284" y="1666"/>
                        <a:pt x="2294" y="1670"/>
                        <a:pt x="2301" y="1678"/>
                      </a:cubicBezTo>
                      <a:cubicBezTo>
                        <a:pt x="2308" y="1686"/>
                        <a:pt x="2309" y="1696"/>
                        <a:pt x="2307" y="1705"/>
                      </a:cubicBezTo>
                      <a:cubicBezTo>
                        <a:pt x="2302" y="1721"/>
                        <a:pt x="2285" y="1732"/>
                        <a:pt x="2269" y="1727"/>
                      </a:cubicBezTo>
                      <a:cubicBezTo>
                        <a:pt x="2255" y="1722"/>
                        <a:pt x="2248" y="1713"/>
                        <a:pt x="2246" y="1700"/>
                      </a:cubicBezTo>
                      <a:cubicBezTo>
                        <a:pt x="2241" y="1678"/>
                        <a:pt x="2251" y="1653"/>
                        <a:pt x="2265" y="1644"/>
                      </a:cubicBezTo>
                      <a:cubicBezTo>
                        <a:pt x="2273" y="1638"/>
                        <a:pt x="2285" y="1638"/>
                        <a:pt x="2289" y="1648"/>
                      </a:cubicBezTo>
                      <a:cubicBezTo>
                        <a:pt x="2292" y="1653"/>
                        <a:pt x="2289" y="1658"/>
                        <a:pt x="2283" y="1662"/>
                      </a:cubicBezTo>
                      <a:cubicBezTo>
                        <a:pt x="2292" y="1665"/>
                        <a:pt x="2302" y="1652"/>
                        <a:pt x="2299" y="1639"/>
                      </a:cubicBezTo>
                      <a:cubicBezTo>
                        <a:pt x="2295" y="1627"/>
                        <a:pt x="2286" y="1621"/>
                        <a:pt x="2277" y="1620"/>
                      </a:cubicBezTo>
                      <a:cubicBezTo>
                        <a:pt x="2263" y="1619"/>
                        <a:pt x="2248" y="1628"/>
                        <a:pt x="2242" y="1643"/>
                      </a:cubicBezTo>
                      <a:cubicBezTo>
                        <a:pt x="2235" y="1660"/>
                        <a:pt x="2235" y="1679"/>
                        <a:pt x="2241" y="1696"/>
                      </a:cubicBezTo>
                      <a:cubicBezTo>
                        <a:pt x="2240" y="1694"/>
                        <a:pt x="2239" y="1692"/>
                        <a:pt x="2238" y="1689"/>
                      </a:cubicBezTo>
                      <a:cubicBezTo>
                        <a:pt x="2229" y="1661"/>
                        <a:pt x="2235" y="1632"/>
                        <a:pt x="2257" y="1610"/>
                      </a:cubicBezTo>
                      <a:cubicBezTo>
                        <a:pt x="2274" y="1595"/>
                        <a:pt x="2294" y="1590"/>
                        <a:pt x="2315" y="1597"/>
                      </a:cubicBezTo>
                      <a:cubicBezTo>
                        <a:pt x="2329" y="1603"/>
                        <a:pt x="2339" y="1610"/>
                        <a:pt x="2347" y="1621"/>
                      </a:cubicBezTo>
                      <a:cubicBezTo>
                        <a:pt x="2356" y="1631"/>
                        <a:pt x="2362" y="1644"/>
                        <a:pt x="2364" y="1658"/>
                      </a:cubicBezTo>
                      <a:cubicBezTo>
                        <a:pt x="2365" y="1664"/>
                        <a:pt x="2365" y="1670"/>
                        <a:pt x="2364" y="1676"/>
                      </a:cubicBezTo>
                      <a:cubicBezTo>
                        <a:pt x="2361" y="1689"/>
                        <a:pt x="2354" y="1700"/>
                        <a:pt x="2344" y="1706"/>
                      </a:cubicBezTo>
                      <a:cubicBezTo>
                        <a:pt x="2335" y="1711"/>
                        <a:pt x="2326" y="1711"/>
                        <a:pt x="2317" y="1707"/>
                      </a:cubicBezTo>
                      <a:cubicBezTo>
                        <a:pt x="2318" y="1720"/>
                        <a:pt x="2344" y="1729"/>
                        <a:pt x="2354" y="1708"/>
                      </a:cubicBezTo>
                      <a:cubicBezTo>
                        <a:pt x="2368" y="1708"/>
                        <a:pt x="2371" y="1685"/>
                        <a:pt x="2369" y="1670"/>
                      </a:cubicBezTo>
                      <a:cubicBezTo>
                        <a:pt x="2373" y="1689"/>
                        <a:pt x="2367" y="1717"/>
                        <a:pt x="2364" y="1730"/>
                      </a:cubicBezTo>
                      <a:cubicBezTo>
                        <a:pt x="2364" y="1729"/>
                        <a:pt x="2365" y="1730"/>
                        <a:pt x="2366" y="1730"/>
                      </a:cubicBezTo>
                      <a:cubicBezTo>
                        <a:pt x="2367" y="1725"/>
                        <a:pt x="2370" y="1718"/>
                        <a:pt x="2371" y="1711"/>
                      </a:cubicBezTo>
                      <a:cubicBezTo>
                        <a:pt x="2374" y="1721"/>
                        <a:pt x="2381" y="1730"/>
                        <a:pt x="2392" y="1733"/>
                      </a:cubicBezTo>
                      <a:cubicBezTo>
                        <a:pt x="2411" y="1739"/>
                        <a:pt x="2434" y="1728"/>
                        <a:pt x="2456" y="1740"/>
                      </a:cubicBezTo>
                      <a:cubicBezTo>
                        <a:pt x="2441" y="1723"/>
                        <a:pt x="2417" y="1723"/>
                        <a:pt x="2403" y="1720"/>
                      </a:cubicBezTo>
                      <a:cubicBezTo>
                        <a:pt x="2376" y="1713"/>
                        <a:pt x="2375" y="1700"/>
                        <a:pt x="2373" y="1680"/>
                      </a:cubicBezTo>
                      <a:cubicBezTo>
                        <a:pt x="2374" y="1683"/>
                        <a:pt x="2376" y="1686"/>
                        <a:pt x="2378" y="1689"/>
                      </a:cubicBezTo>
                      <a:cubicBezTo>
                        <a:pt x="2389" y="1707"/>
                        <a:pt x="2410" y="1718"/>
                        <a:pt x="2431" y="1715"/>
                      </a:cubicBezTo>
                      <a:cubicBezTo>
                        <a:pt x="2447" y="1712"/>
                        <a:pt x="2460" y="1702"/>
                        <a:pt x="2466" y="1686"/>
                      </a:cubicBezTo>
                      <a:cubicBezTo>
                        <a:pt x="2473" y="1665"/>
                        <a:pt x="2467" y="1644"/>
                        <a:pt x="2450" y="1630"/>
                      </a:cubicBezTo>
                      <a:cubicBezTo>
                        <a:pt x="2442" y="1625"/>
                        <a:pt x="2433" y="1622"/>
                        <a:pt x="2424" y="1623"/>
                      </a:cubicBezTo>
                      <a:cubicBezTo>
                        <a:pt x="2407" y="1624"/>
                        <a:pt x="2399" y="1636"/>
                        <a:pt x="2396" y="1651"/>
                      </a:cubicBezTo>
                      <a:cubicBezTo>
                        <a:pt x="2406" y="1638"/>
                        <a:pt x="2417" y="1646"/>
                        <a:pt x="2424" y="1645"/>
                      </a:cubicBezTo>
                      <a:cubicBezTo>
                        <a:pt x="2439" y="1643"/>
                        <a:pt x="2433" y="1624"/>
                        <a:pt x="2418" y="1626"/>
                      </a:cubicBezTo>
                      <a:cubicBezTo>
                        <a:pt x="2417" y="1626"/>
                        <a:pt x="2415" y="1626"/>
                        <a:pt x="2414" y="1626"/>
                      </a:cubicBezTo>
                      <a:cubicBezTo>
                        <a:pt x="2425" y="1621"/>
                        <a:pt x="2438" y="1624"/>
                        <a:pt x="2449" y="1632"/>
                      </a:cubicBezTo>
                      <a:cubicBezTo>
                        <a:pt x="2465" y="1645"/>
                        <a:pt x="2471" y="1665"/>
                        <a:pt x="2464" y="1685"/>
                      </a:cubicBezTo>
                      <a:cubicBezTo>
                        <a:pt x="2458" y="1699"/>
                        <a:pt x="2446" y="1709"/>
                        <a:pt x="2431" y="1711"/>
                      </a:cubicBezTo>
                      <a:cubicBezTo>
                        <a:pt x="2412" y="1713"/>
                        <a:pt x="2393" y="1703"/>
                        <a:pt x="2383" y="1687"/>
                      </a:cubicBezTo>
                      <a:cubicBezTo>
                        <a:pt x="2379" y="1681"/>
                        <a:pt x="2376" y="1674"/>
                        <a:pt x="2374" y="1667"/>
                      </a:cubicBezTo>
                      <a:cubicBezTo>
                        <a:pt x="2376" y="1671"/>
                        <a:pt x="2378" y="1675"/>
                        <a:pt x="2381" y="1679"/>
                      </a:cubicBezTo>
                      <a:cubicBezTo>
                        <a:pt x="2390" y="1688"/>
                        <a:pt x="2405" y="1693"/>
                        <a:pt x="2415" y="1684"/>
                      </a:cubicBezTo>
                      <a:cubicBezTo>
                        <a:pt x="2420" y="1681"/>
                        <a:pt x="2421" y="1674"/>
                        <a:pt x="2420" y="1669"/>
                      </a:cubicBezTo>
                      <a:cubicBezTo>
                        <a:pt x="2419" y="1664"/>
                        <a:pt x="2416" y="1661"/>
                        <a:pt x="2411" y="1659"/>
                      </a:cubicBezTo>
                      <a:cubicBezTo>
                        <a:pt x="2407" y="1658"/>
                        <a:pt x="2402" y="1658"/>
                        <a:pt x="2398" y="1660"/>
                      </a:cubicBezTo>
                      <a:cubicBezTo>
                        <a:pt x="2393" y="1664"/>
                        <a:pt x="2391" y="1670"/>
                        <a:pt x="2394" y="1676"/>
                      </a:cubicBezTo>
                      <a:cubicBezTo>
                        <a:pt x="2396" y="1679"/>
                        <a:pt x="2400" y="1681"/>
                        <a:pt x="2403" y="1680"/>
                      </a:cubicBezTo>
                      <a:cubicBezTo>
                        <a:pt x="2405" y="1679"/>
                        <a:pt x="2407" y="1677"/>
                        <a:pt x="2406" y="1675"/>
                      </a:cubicBezTo>
                      <a:cubicBezTo>
                        <a:pt x="2406" y="1676"/>
                        <a:pt x="2404" y="1677"/>
                        <a:pt x="2402" y="1677"/>
                      </a:cubicBezTo>
                      <a:cubicBezTo>
                        <a:pt x="2399" y="1677"/>
                        <a:pt x="2397" y="1673"/>
                        <a:pt x="2398" y="1670"/>
                      </a:cubicBezTo>
                      <a:cubicBezTo>
                        <a:pt x="2399" y="1669"/>
                        <a:pt x="2401" y="1667"/>
                        <a:pt x="2404" y="1667"/>
                      </a:cubicBezTo>
                      <a:cubicBezTo>
                        <a:pt x="2407" y="1666"/>
                        <a:pt x="2410" y="1668"/>
                        <a:pt x="2411" y="1671"/>
                      </a:cubicBezTo>
                      <a:cubicBezTo>
                        <a:pt x="2413" y="1674"/>
                        <a:pt x="2412" y="1678"/>
                        <a:pt x="2409" y="1681"/>
                      </a:cubicBezTo>
                      <a:cubicBezTo>
                        <a:pt x="2400" y="1687"/>
                        <a:pt x="2386" y="1681"/>
                        <a:pt x="2380" y="1674"/>
                      </a:cubicBezTo>
                      <a:cubicBezTo>
                        <a:pt x="2373" y="1665"/>
                        <a:pt x="2370" y="1652"/>
                        <a:pt x="2366" y="1642"/>
                      </a:cubicBezTo>
                      <a:cubicBezTo>
                        <a:pt x="2361" y="1630"/>
                        <a:pt x="2354" y="1618"/>
                        <a:pt x="2340" y="1609"/>
                      </a:cubicBezTo>
                      <a:cubicBezTo>
                        <a:pt x="2343" y="1610"/>
                        <a:pt x="2346" y="1611"/>
                        <a:pt x="2350" y="1613"/>
                      </a:cubicBezTo>
                      <a:cubicBezTo>
                        <a:pt x="2371" y="1620"/>
                        <a:pt x="2391" y="1615"/>
                        <a:pt x="2406" y="1598"/>
                      </a:cubicBezTo>
                      <a:cubicBezTo>
                        <a:pt x="2420" y="1582"/>
                        <a:pt x="2423" y="1560"/>
                        <a:pt x="2414" y="1541"/>
                      </a:cubicBezTo>
                      <a:cubicBezTo>
                        <a:pt x="2405" y="1524"/>
                        <a:pt x="2387" y="1510"/>
                        <a:pt x="2367" y="1511"/>
                      </a:cubicBezTo>
                      <a:cubicBezTo>
                        <a:pt x="2349" y="1512"/>
                        <a:pt x="2335" y="1522"/>
                        <a:pt x="2330" y="1538"/>
                      </a:cubicBezTo>
                      <a:cubicBezTo>
                        <a:pt x="2327" y="1547"/>
                        <a:pt x="2328" y="1557"/>
                        <a:pt x="2333" y="1565"/>
                      </a:cubicBezTo>
                      <a:cubicBezTo>
                        <a:pt x="2336" y="1570"/>
                        <a:pt x="2341" y="1574"/>
                        <a:pt x="2346" y="1576"/>
                      </a:cubicBezTo>
                      <a:cubicBezTo>
                        <a:pt x="2356" y="1581"/>
                        <a:pt x="2366" y="1577"/>
                        <a:pt x="2371" y="1569"/>
                      </a:cubicBezTo>
                      <a:cubicBezTo>
                        <a:pt x="2378" y="1560"/>
                        <a:pt x="2375" y="1548"/>
                        <a:pt x="2366" y="1541"/>
                      </a:cubicBezTo>
                      <a:cubicBezTo>
                        <a:pt x="2357" y="1535"/>
                        <a:pt x="2344" y="1538"/>
                        <a:pt x="2338" y="1547"/>
                      </a:cubicBezTo>
                      <a:cubicBezTo>
                        <a:pt x="2333" y="1555"/>
                        <a:pt x="2334" y="1565"/>
                        <a:pt x="2340" y="1572"/>
                      </a:cubicBezTo>
                      <a:cubicBezTo>
                        <a:pt x="2330" y="1563"/>
                        <a:pt x="2327" y="1550"/>
                        <a:pt x="2332" y="1537"/>
                      </a:cubicBezTo>
                      <a:cubicBezTo>
                        <a:pt x="2336" y="1523"/>
                        <a:pt x="2350" y="1514"/>
                        <a:pt x="2367" y="1513"/>
                      </a:cubicBezTo>
                      <a:cubicBezTo>
                        <a:pt x="2386" y="1513"/>
                        <a:pt x="2402" y="1525"/>
                        <a:pt x="2410" y="1542"/>
                      </a:cubicBezTo>
                      <a:cubicBezTo>
                        <a:pt x="2419" y="1560"/>
                        <a:pt x="2416" y="1580"/>
                        <a:pt x="2403" y="1595"/>
                      </a:cubicBezTo>
                      <a:cubicBezTo>
                        <a:pt x="2390" y="1610"/>
                        <a:pt x="2371" y="1614"/>
                        <a:pt x="2353" y="1608"/>
                      </a:cubicBezTo>
                      <a:cubicBezTo>
                        <a:pt x="2339" y="1603"/>
                        <a:pt x="2328" y="1594"/>
                        <a:pt x="2313" y="1590"/>
                      </a:cubicBezTo>
                      <a:cubicBezTo>
                        <a:pt x="2292" y="1586"/>
                        <a:pt x="2271" y="1591"/>
                        <a:pt x="2254" y="1607"/>
                      </a:cubicBezTo>
                      <a:cubicBezTo>
                        <a:pt x="2230" y="1629"/>
                        <a:pt x="2222" y="1661"/>
                        <a:pt x="2233" y="1692"/>
                      </a:cubicBezTo>
                      <a:cubicBezTo>
                        <a:pt x="2238" y="1705"/>
                        <a:pt x="2244" y="1716"/>
                        <a:pt x="2255" y="1724"/>
                      </a:cubicBezTo>
                      <a:cubicBezTo>
                        <a:pt x="2244" y="1718"/>
                        <a:pt x="2235" y="1708"/>
                        <a:pt x="2228" y="1696"/>
                      </a:cubicBezTo>
                      <a:cubicBezTo>
                        <a:pt x="2220" y="1680"/>
                        <a:pt x="2215" y="1659"/>
                        <a:pt x="2216" y="1641"/>
                      </a:cubicBezTo>
                      <a:cubicBezTo>
                        <a:pt x="2216" y="1633"/>
                        <a:pt x="2215" y="1627"/>
                        <a:pt x="2214" y="1620"/>
                      </a:cubicBezTo>
                      <a:cubicBezTo>
                        <a:pt x="2213" y="1618"/>
                        <a:pt x="2212" y="1616"/>
                        <a:pt x="2212" y="1614"/>
                      </a:cubicBezTo>
                      <a:cubicBezTo>
                        <a:pt x="2211" y="1611"/>
                        <a:pt x="2209" y="1608"/>
                        <a:pt x="2208" y="1605"/>
                      </a:cubicBezTo>
                      <a:cubicBezTo>
                        <a:pt x="2207" y="1604"/>
                        <a:pt x="2201" y="1595"/>
                        <a:pt x="2199" y="1596"/>
                      </a:cubicBezTo>
                      <a:cubicBezTo>
                        <a:pt x="2199" y="1597"/>
                        <a:pt x="2202" y="1602"/>
                        <a:pt x="2203" y="1603"/>
                      </a:cubicBezTo>
                      <a:cubicBezTo>
                        <a:pt x="2205" y="1607"/>
                        <a:pt x="2207" y="1611"/>
                        <a:pt x="2208" y="1616"/>
                      </a:cubicBezTo>
                      <a:cubicBezTo>
                        <a:pt x="2209" y="1617"/>
                        <a:pt x="2209" y="1619"/>
                        <a:pt x="2210" y="1621"/>
                      </a:cubicBezTo>
                      <a:cubicBezTo>
                        <a:pt x="2212" y="1628"/>
                        <a:pt x="2213" y="1634"/>
                        <a:pt x="2213" y="1641"/>
                      </a:cubicBezTo>
                      <a:cubicBezTo>
                        <a:pt x="2213" y="1641"/>
                        <a:pt x="2213" y="1642"/>
                        <a:pt x="2213" y="1644"/>
                      </a:cubicBezTo>
                      <a:cubicBezTo>
                        <a:pt x="2212" y="1641"/>
                        <a:pt x="2212" y="1639"/>
                        <a:pt x="2211" y="1637"/>
                      </a:cubicBezTo>
                      <a:cubicBezTo>
                        <a:pt x="2209" y="1631"/>
                        <a:pt x="2207" y="1626"/>
                        <a:pt x="2203" y="1621"/>
                      </a:cubicBezTo>
                      <a:cubicBezTo>
                        <a:pt x="2191" y="1609"/>
                        <a:pt x="2175" y="1611"/>
                        <a:pt x="2164" y="1620"/>
                      </a:cubicBezTo>
                      <a:cubicBezTo>
                        <a:pt x="2154" y="1628"/>
                        <a:pt x="2147" y="1640"/>
                        <a:pt x="2149" y="1653"/>
                      </a:cubicBezTo>
                      <a:cubicBezTo>
                        <a:pt x="2151" y="1664"/>
                        <a:pt x="2158" y="1671"/>
                        <a:pt x="2169" y="1673"/>
                      </a:cubicBezTo>
                      <a:cubicBezTo>
                        <a:pt x="2177" y="1674"/>
                        <a:pt x="2187" y="1671"/>
                        <a:pt x="2191" y="1662"/>
                      </a:cubicBezTo>
                      <a:cubicBezTo>
                        <a:pt x="2192" y="1658"/>
                        <a:pt x="2192" y="1653"/>
                        <a:pt x="2189" y="1649"/>
                      </a:cubicBezTo>
                      <a:cubicBezTo>
                        <a:pt x="2188" y="1646"/>
                        <a:pt x="2185" y="1645"/>
                        <a:pt x="2182" y="1644"/>
                      </a:cubicBezTo>
                      <a:cubicBezTo>
                        <a:pt x="2179" y="1644"/>
                        <a:pt x="2176" y="1645"/>
                        <a:pt x="2173" y="1648"/>
                      </a:cubicBezTo>
                      <a:cubicBezTo>
                        <a:pt x="2171" y="1651"/>
                        <a:pt x="2169" y="1654"/>
                        <a:pt x="2171" y="1658"/>
                      </a:cubicBezTo>
                      <a:cubicBezTo>
                        <a:pt x="2173" y="1661"/>
                        <a:pt x="2176" y="1664"/>
                        <a:pt x="2180" y="1663"/>
                      </a:cubicBezTo>
                      <a:cubicBezTo>
                        <a:pt x="2185" y="1662"/>
                        <a:pt x="2188" y="1657"/>
                        <a:pt x="2187" y="1653"/>
                      </a:cubicBezTo>
                      <a:cubicBezTo>
                        <a:pt x="2186" y="1648"/>
                        <a:pt x="2182" y="1645"/>
                        <a:pt x="2177" y="1646"/>
                      </a:cubicBezTo>
                      <a:cubicBezTo>
                        <a:pt x="2175" y="1647"/>
                        <a:pt x="2174" y="1647"/>
                        <a:pt x="2173" y="1649"/>
                      </a:cubicBezTo>
                      <a:cubicBezTo>
                        <a:pt x="2173" y="1648"/>
                        <a:pt x="2173" y="1648"/>
                        <a:pt x="2173" y="1648"/>
                      </a:cubicBezTo>
                      <a:cubicBezTo>
                        <a:pt x="2176" y="1645"/>
                        <a:pt x="2179" y="1644"/>
                        <a:pt x="2182" y="1645"/>
                      </a:cubicBezTo>
                      <a:cubicBezTo>
                        <a:pt x="2185" y="1645"/>
                        <a:pt x="2187" y="1647"/>
                        <a:pt x="2189" y="1649"/>
                      </a:cubicBezTo>
                      <a:cubicBezTo>
                        <a:pt x="2191" y="1653"/>
                        <a:pt x="2192" y="1658"/>
                        <a:pt x="2190" y="1662"/>
                      </a:cubicBezTo>
                      <a:cubicBezTo>
                        <a:pt x="2187" y="1669"/>
                        <a:pt x="2177" y="1672"/>
                        <a:pt x="2169" y="1671"/>
                      </a:cubicBezTo>
                      <a:cubicBezTo>
                        <a:pt x="2159" y="1670"/>
                        <a:pt x="2152" y="1663"/>
                        <a:pt x="2151" y="1653"/>
                      </a:cubicBezTo>
                      <a:cubicBezTo>
                        <a:pt x="2149" y="1641"/>
                        <a:pt x="2157" y="1629"/>
                        <a:pt x="2167" y="1622"/>
                      </a:cubicBezTo>
                      <a:cubicBezTo>
                        <a:pt x="2177" y="1614"/>
                        <a:pt x="2190" y="1612"/>
                        <a:pt x="2200" y="1624"/>
                      </a:cubicBezTo>
                      <a:cubicBezTo>
                        <a:pt x="2204" y="1628"/>
                        <a:pt x="2206" y="1633"/>
                        <a:pt x="2208" y="1638"/>
                      </a:cubicBezTo>
                      <a:cubicBezTo>
                        <a:pt x="2209" y="1642"/>
                        <a:pt x="2210" y="1645"/>
                        <a:pt x="2210" y="1649"/>
                      </a:cubicBezTo>
                      <a:cubicBezTo>
                        <a:pt x="2212" y="1657"/>
                        <a:pt x="2213" y="1668"/>
                        <a:pt x="2216" y="1677"/>
                      </a:cubicBezTo>
                      <a:cubicBezTo>
                        <a:pt x="2218" y="1683"/>
                        <a:pt x="2220" y="1689"/>
                        <a:pt x="2223" y="1695"/>
                      </a:cubicBezTo>
                      <a:cubicBezTo>
                        <a:pt x="2220" y="1693"/>
                        <a:pt x="2217" y="1691"/>
                        <a:pt x="2214" y="1690"/>
                      </a:cubicBezTo>
                      <a:cubicBezTo>
                        <a:pt x="2206" y="1687"/>
                        <a:pt x="2197" y="1687"/>
                        <a:pt x="2190" y="1688"/>
                      </a:cubicBezTo>
                      <a:close/>
                      <a:moveTo>
                        <a:pt x="2174" y="1562"/>
                      </a:moveTo>
                      <a:cubicBezTo>
                        <a:pt x="2177" y="1563"/>
                        <a:pt x="2180" y="1566"/>
                        <a:pt x="2179" y="1570"/>
                      </a:cubicBezTo>
                      <a:cubicBezTo>
                        <a:pt x="2176" y="1576"/>
                        <a:pt x="2168" y="1575"/>
                        <a:pt x="2166" y="1570"/>
                      </a:cubicBezTo>
                      <a:cubicBezTo>
                        <a:pt x="2164" y="1566"/>
                        <a:pt x="2166" y="1563"/>
                        <a:pt x="2162" y="1559"/>
                      </a:cubicBezTo>
                      <a:cubicBezTo>
                        <a:pt x="2167" y="1562"/>
                        <a:pt x="2169" y="1560"/>
                        <a:pt x="2174" y="1562"/>
                      </a:cubicBezTo>
                      <a:close/>
                      <a:moveTo>
                        <a:pt x="2218" y="1635"/>
                      </a:moveTo>
                      <a:cubicBezTo>
                        <a:pt x="2217" y="1622"/>
                        <a:pt x="2228" y="1609"/>
                        <a:pt x="2238" y="1606"/>
                      </a:cubicBezTo>
                      <a:cubicBezTo>
                        <a:pt x="2246" y="1604"/>
                        <a:pt x="2254" y="1602"/>
                        <a:pt x="2259" y="1596"/>
                      </a:cubicBezTo>
                      <a:cubicBezTo>
                        <a:pt x="2263" y="1591"/>
                        <a:pt x="2264" y="1582"/>
                        <a:pt x="2259" y="1579"/>
                      </a:cubicBezTo>
                      <a:cubicBezTo>
                        <a:pt x="2261" y="1584"/>
                        <a:pt x="2257" y="1588"/>
                        <a:pt x="2251" y="1591"/>
                      </a:cubicBezTo>
                      <a:cubicBezTo>
                        <a:pt x="2248" y="1593"/>
                        <a:pt x="2244" y="1596"/>
                        <a:pt x="2242" y="1601"/>
                      </a:cubicBezTo>
                      <a:cubicBezTo>
                        <a:pt x="2233" y="1597"/>
                        <a:pt x="2225" y="1603"/>
                        <a:pt x="2222" y="1609"/>
                      </a:cubicBezTo>
                      <a:cubicBezTo>
                        <a:pt x="2218" y="1616"/>
                        <a:pt x="2215" y="1626"/>
                        <a:pt x="2218" y="1635"/>
                      </a:cubicBezTo>
                      <a:close/>
                      <a:moveTo>
                        <a:pt x="2110" y="1593"/>
                      </a:moveTo>
                      <a:cubicBezTo>
                        <a:pt x="2089" y="1596"/>
                        <a:pt x="2080" y="1579"/>
                        <a:pt x="2073" y="1573"/>
                      </a:cubicBezTo>
                      <a:cubicBezTo>
                        <a:pt x="2064" y="1565"/>
                        <a:pt x="2056" y="1574"/>
                        <a:pt x="2064" y="1584"/>
                      </a:cubicBezTo>
                      <a:cubicBezTo>
                        <a:pt x="2072" y="1593"/>
                        <a:pt x="2091" y="1600"/>
                        <a:pt x="2110" y="1593"/>
                      </a:cubicBezTo>
                      <a:close/>
                      <a:moveTo>
                        <a:pt x="2195" y="1579"/>
                      </a:moveTo>
                      <a:cubicBezTo>
                        <a:pt x="2194" y="1585"/>
                        <a:pt x="2187" y="1589"/>
                        <a:pt x="2182" y="1589"/>
                      </a:cubicBezTo>
                      <a:cubicBezTo>
                        <a:pt x="2181" y="1596"/>
                        <a:pt x="2193" y="1602"/>
                        <a:pt x="2200" y="1594"/>
                      </a:cubicBezTo>
                      <a:cubicBezTo>
                        <a:pt x="2203" y="1589"/>
                        <a:pt x="2201" y="1581"/>
                        <a:pt x="2195" y="1579"/>
                      </a:cubicBezTo>
                      <a:close/>
                      <a:moveTo>
                        <a:pt x="2215" y="1623"/>
                      </a:moveTo>
                      <a:cubicBezTo>
                        <a:pt x="2217" y="1598"/>
                        <a:pt x="2240" y="1587"/>
                        <a:pt x="2246" y="1581"/>
                      </a:cubicBezTo>
                      <a:cubicBezTo>
                        <a:pt x="2256" y="1569"/>
                        <a:pt x="2243" y="1557"/>
                        <a:pt x="2230" y="1570"/>
                      </a:cubicBezTo>
                      <a:cubicBezTo>
                        <a:pt x="2223" y="1577"/>
                        <a:pt x="2211" y="1597"/>
                        <a:pt x="2215" y="1623"/>
                      </a:cubicBezTo>
                      <a:close/>
                      <a:moveTo>
                        <a:pt x="2146" y="1630"/>
                      </a:moveTo>
                      <a:cubicBezTo>
                        <a:pt x="2147" y="1641"/>
                        <a:pt x="2146" y="1652"/>
                        <a:pt x="2140" y="1661"/>
                      </a:cubicBezTo>
                      <a:cubicBezTo>
                        <a:pt x="2135" y="1669"/>
                        <a:pt x="2125" y="1675"/>
                        <a:pt x="2114" y="1673"/>
                      </a:cubicBezTo>
                      <a:cubicBezTo>
                        <a:pt x="2109" y="1672"/>
                        <a:pt x="2103" y="1669"/>
                        <a:pt x="2099" y="1665"/>
                      </a:cubicBezTo>
                      <a:cubicBezTo>
                        <a:pt x="2094" y="1659"/>
                        <a:pt x="2092" y="1655"/>
                        <a:pt x="2090" y="1648"/>
                      </a:cubicBezTo>
                      <a:cubicBezTo>
                        <a:pt x="2088" y="1642"/>
                        <a:pt x="2088" y="1637"/>
                        <a:pt x="2089" y="1630"/>
                      </a:cubicBezTo>
                      <a:cubicBezTo>
                        <a:pt x="2090" y="1628"/>
                        <a:pt x="2091" y="1625"/>
                        <a:pt x="2091" y="1623"/>
                      </a:cubicBezTo>
                      <a:cubicBezTo>
                        <a:pt x="2094" y="1615"/>
                        <a:pt x="2097" y="1610"/>
                        <a:pt x="2102" y="1604"/>
                      </a:cubicBezTo>
                      <a:cubicBezTo>
                        <a:pt x="2109" y="1595"/>
                        <a:pt x="2117" y="1590"/>
                        <a:pt x="2127" y="1587"/>
                      </a:cubicBezTo>
                      <a:cubicBezTo>
                        <a:pt x="2128" y="1587"/>
                        <a:pt x="2129" y="1587"/>
                        <a:pt x="2129" y="1586"/>
                      </a:cubicBezTo>
                      <a:cubicBezTo>
                        <a:pt x="2122" y="1584"/>
                        <a:pt x="2115" y="1580"/>
                        <a:pt x="2110" y="1574"/>
                      </a:cubicBezTo>
                      <a:cubicBezTo>
                        <a:pt x="2104" y="1567"/>
                        <a:pt x="2100" y="1558"/>
                        <a:pt x="2100" y="1549"/>
                      </a:cubicBezTo>
                      <a:cubicBezTo>
                        <a:pt x="2101" y="1545"/>
                        <a:pt x="2102" y="1541"/>
                        <a:pt x="2105" y="1537"/>
                      </a:cubicBezTo>
                      <a:cubicBezTo>
                        <a:pt x="2103" y="1541"/>
                        <a:pt x="2102" y="1545"/>
                        <a:pt x="2102" y="1549"/>
                      </a:cubicBezTo>
                      <a:cubicBezTo>
                        <a:pt x="2102" y="1558"/>
                        <a:pt x="2105" y="1566"/>
                        <a:pt x="2112" y="1572"/>
                      </a:cubicBezTo>
                      <a:cubicBezTo>
                        <a:pt x="2116" y="1577"/>
                        <a:pt x="2121" y="1580"/>
                        <a:pt x="2127" y="1582"/>
                      </a:cubicBezTo>
                      <a:cubicBezTo>
                        <a:pt x="2137" y="1586"/>
                        <a:pt x="2146" y="1585"/>
                        <a:pt x="2157" y="1587"/>
                      </a:cubicBezTo>
                      <a:cubicBezTo>
                        <a:pt x="2158" y="1588"/>
                        <a:pt x="2158" y="1588"/>
                        <a:pt x="2158" y="1588"/>
                      </a:cubicBezTo>
                      <a:cubicBezTo>
                        <a:pt x="2163" y="1589"/>
                        <a:pt x="2168" y="1592"/>
                        <a:pt x="2174" y="1594"/>
                      </a:cubicBezTo>
                      <a:cubicBezTo>
                        <a:pt x="2175" y="1595"/>
                        <a:pt x="2187" y="1603"/>
                        <a:pt x="2187" y="1605"/>
                      </a:cubicBezTo>
                      <a:cubicBezTo>
                        <a:pt x="2186" y="1605"/>
                        <a:pt x="2178" y="1601"/>
                        <a:pt x="2177" y="1600"/>
                      </a:cubicBezTo>
                      <a:cubicBezTo>
                        <a:pt x="2170" y="1596"/>
                        <a:pt x="2164" y="1593"/>
                        <a:pt x="2156" y="1591"/>
                      </a:cubicBezTo>
                      <a:cubicBezTo>
                        <a:pt x="2156" y="1591"/>
                        <a:pt x="2156" y="1591"/>
                        <a:pt x="2156" y="1591"/>
                      </a:cubicBezTo>
                      <a:cubicBezTo>
                        <a:pt x="2146" y="1588"/>
                        <a:pt x="2138" y="1588"/>
                        <a:pt x="2128" y="1590"/>
                      </a:cubicBezTo>
                      <a:cubicBezTo>
                        <a:pt x="2117" y="1593"/>
                        <a:pt x="2106" y="1601"/>
                        <a:pt x="2101" y="1612"/>
                      </a:cubicBezTo>
                      <a:cubicBezTo>
                        <a:pt x="2099" y="1618"/>
                        <a:pt x="2100" y="1629"/>
                        <a:pt x="2107" y="1632"/>
                      </a:cubicBezTo>
                      <a:cubicBezTo>
                        <a:pt x="2109" y="1633"/>
                        <a:pt x="2112" y="1632"/>
                        <a:pt x="2114" y="1630"/>
                      </a:cubicBezTo>
                      <a:cubicBezTo>
                        <a:pt x="2115" y="1628"/>
                        <a:pt x="2115" y="1626"/>
                        <a:pt x="2114" y="1624"/>
                      </a:cubicBezTo>
                      <a:cubicBezTo>
                        <a:pt x="2112" y="1622"/>
                        <a:pt x="2111" y="1622"/>
                        <a:pt x="2110" y="1622"/>
                      </a:cubicBezTo>
                      <a:cubicBezTo>
                        <a:pt x="2107" y="1622"/>
                        <a:pt x="2106" y="1624"/>
                        <a:pt x="2107" y="1627"/>
                      </a:cubicBezTo>
                      <a:cubicBezTo>
                        <a:pt x="2107" y="1628"/>
                        <a:pt x="2108" y="1628"/>
                        <a:pt x="2110" y="1628"/>
                      </a:cubicBezTo>
                      <a:cubicBezTo>
                        <a:pt x="2108" y="1630"/>
                        <a:pt x="2107" y="1629"/>
                        <a:pt x="2105" y="1628"/>
                      </a:cubicBezTo>
                      <a:cubicBezTo>
                        <a:pt x="2104" y="1626"/>
                        <a:pt x="2103" y="1623"/>
                        <a:pt x="2105" y="1621"/>
                      </a:cubicBezTo>
                      <a:cubicBezTo>
                        <a:pt x="2107" y="1618"/>
                        <a:pt x="2112" y="1617"/>
                        <a:pt x="2116" y="1619"/>
                      </a:cubicBezTo>
                      <a:cubicBezTo>
                        <a:pt x="2118" y="1620"/>
                        <a:pt x="2120" y="1623"/>
                        <a:pt x="2121" y="1626"/>
                      </a:cubicBezTo>
                      <a:cubicBezTo>
                        <a:pt x="2121" y="1629"/>
                        <a:pt x="2120" y="1632"/>
                        <a:pt x="2118" y="1635"/>
                      </a:cubicBezTo>
                      <a:cubicBezTo>
                        <a:pt x="2115" y="1637"/>
                        <a:pt x="2110" y="1639"/>
                        <a:pt x="2106" y="1637"/>
                      </a:cubicBezTo>
                      <a:cubicBezTo>
                        <a:pt x="2098" y="1633"/>
                        <a:pt x="2096" y="1623"/>
                        <a:pt x="2099" y="1614"/>
                      </a:cubicBezTo>
                      <a:cubicBezTo>
                        <a:pt x="2100" y="1612"/>
                        <a:pt x="2101" y="1609"/>
                        <a:pt x="2103" y="1607"/>
                      </a:cubicBezTo>
                      <a:cubicBezTo>
                        <a:pt x="2097" y="1614"/>
                        <a:pt x="2093" y="1621"/>
                        <a:pt x="2091" y="1631"/>
                      </a:cubicBezTo>
                      <a:cubicBezTo>
                        <a:pt x="2090" y="1637"/>
                        <a:pt x="2090" y="1642"/>
                        <a:pt x="2091" y="1648"/>
                      </a:cubicBezTo>
                      <a:cubicBezTo>
                        <a:pt x="2093" y="1654"/>
                        <a:pt x="2095" y="1659"/>
                        <a:pt x="2100" y="1664"/>
                      </a:cubicBezTo>
                      <a:cubicBezTo>
                        <a:pt x="2102" y="1666"/>
                        <a:pt x="2105" y="1668"/>
                        <a:pt x="2108" y="1670"/>
                      </a:cubicBezTo>
                      <a:cubicBezTo>
                        <a:pt x="2108" y="1670"/>
                        <a:pt x="2108" y="1670"/>
                        <a:pt x="2108" y="1670"/>
                      </a:cubicBezTo>
                      <a:cubicBezTo>
                        <a:pt x="2100" y="1664"/>
                        <a:pt x="2099" y="1653"/>
                        <a:pt x="2111" y="1648"/>
                      </a:cubicBezTo>
                      <a:cubicBezTo>
                        <a:pt x="2120" y="1645"/>
                        <a:pt x="2138" y="1652"/>
                        <a:pt x="2146" y="1630"/>
                      </a:cubicBezTo>
                      <a:close/>
                      <a:moveTo>
                        <a:pt x="2103" y="1549"/>
                      </a:moveTo>
                      <a:cubicBezTo>
                        <a:pt x="2114" y="1551"/>
                        <a:pt x="2115" y="1536"/>
                        <a:pt x="2116" y="1531"/>
                      </a:cubicBezTo>
                      <a:cubicBezTo>
                        <a:pt x="2117" y="1527"/>
                        <a:pt x="2119" y="1524"/>
                        <a:pt x="2122" y="1523"/>
                      </a:cubicBezTo>
                      <a:cubicBezTo>
                        <a:pt x="2117" y="1522"/>
                        <a:pt x="2106" y="1525"/>
                        <a:pt x="2102" y="1528"/>
                      </a:cubicBezTo>
                      <a:cubicBezTo>
                        <a:pt x="2096" y="1533"/>
                        <a:pt x="2093" y="1541"/>
                        <a:pt x="2099" y="1548"/>
                      </a:cubicBezTo>
                      <a:cubicBezTo>
                        <a:pt x="2099" y="1544"/>
                        <a:pt x="2102" y="1538"/>
                        <a:pt x="2106" y="1536"/>
                      </a:cubicBezTo>
                      <a:cubicBezTo>
                        <a:pt x="2105" y="1538"/>
                        <a:pt x="2102" y="1544"/>
                        <a:pt x="2103" y="1549"/>
                      </a:cubicBezTo>
                      <a:close/>
                      <a:moveTo>
                        <a:pt x="2192" y="1610"/>
                      </a:moveTo>
                      <a:cubicBezTo>
                        <a:pt x="2167" y="1605"/>
                        <a:pt x="2151" y="1620"/>
                        <a:pt x="2139" y="1622"/>
                      </a:cubicBezTo>
                      <a:cubicBezTo>
                        <a:pt x="2125" y="1624"/>
                        <a:pt x="2122" y="1609"/>
                        <a:pt x="2136" y="1603"/>
                      </a:cubicBezTo>
                      <a:cubicBezTo>
                        <a:pt x="2151" y="1597"/>
                        <a:pt x="2174" y="1601"/>
                        <a:pt x="2192" y="1610"/>
                      </a:cubicBezTo>
                      <a:close/>
                      <a:moveTo>
                        <a:pt x="2105" y="1597"/>
                      </a:moveTo>
                      <a:cubicBezTo>
                        <a:pt x="2087" y="1607"/>
                        <a:pt x="2072" y="1644"/>
                        <a:pt x="2091" y="1655"/>
                      </a:cubicBezTo>
                      <a:cubicBezTo>
                        <a:pt x="2089" y="1659"/>
                        <a:pt x="2082" y="1660"/>
                        <a:pt x="2077" y="1655"/>
                      </a:cubicBezTo>
                      <a:cubicBezTo>
                        <a:pt x="2073" y="1651"/>
                        <a:pt x="2070" y="1641"/>
                        <a:pt x="2076" y="1634"/>
                      </a:cubicBezTo>
                      <a:cubicBezTo>
                        <a:pt x="2071" y="1631"/>
                        <a:pt x="2074" y="1618"/>
                        <a:pt x="2086" y="1608"/>
                      </a:cubicBezTo>
                      <a:cubicBezTo>
                        <a:pt x="2077" y="1611"/>
                        <a:pt x="2068" y="1611"/>
                        <a:pt x="2059" y="1609"/>
                      </a:cubicBezTo>
                      <a:cubicBezTo>
                        <a:pt x="2049" y="1607"/>
                        <a:pt x="2039" y="1603"/>
                        <a:pt x="2032" y="1596"/>
                      </a:cubicBezTo>
                      <a:cubicBezTo>
                        <a:pt x="2025" y="1589"/>
                        <a:pt x="2021" y="1578"/>
                        <a:pt x="2024" y="1568"/>
                      </a:cubicBezTo>
                      <a:cubicBezTo>
                        <a:pt x="2026" y="1561"/>
                        <a:pt x="2031" y="1554"/>
                        <a:pt x="2039" y="1553"/>
                      </a:cubicBezTo>
                      <a:cubicBezTo>
                        <a:pt x="2045" y="1552"/>
                        <a:pt x="2052" y="1556"/>
                        <a:pt x="2055" y="1561"/>
                      </a:cubicBezTo>
                      <a:cubicBezTo>
                        <a:pt x="2058" y="1566"/>
                        <a:pt x="2059" y="1573"/>
                        <a:pt x="2058" y="1580"/>
                      </a:cubicBezTo>
                      <a:cubicBezTo>
                        <a:pt x="2053" y="1567"/>
                        <a:pt x="2043" y="1570"/>
                        <a:pt x="2037" y="1568"/>
                      </a:cubicBezTo>
                      <a:cubicBezTo>
                        <a:pt x="2030" y="1565"/>
                        <a:pt x="2031" y="1559"/>
                        <a:pt x="2036" y="1555"/>
                      </a:cubicBezTo>
                      <a:cubicBezTo>
                        <a:pt x="2036" y="1555"/>
                        <a:pt x="2036" y="1555"/>
                        <a:pt x="2036" y="1555"/>
                      </a:cubicBezTo>
                      <a:cubicBezTo>
                        <a:pt x="2030" y="1558"/>
                        <a:pt x="2027" y="1562"/>
                        <a:pt x="2026" y="1568"/>
                      </a:cubicBezTo>
                      <a:cubicBezTo>
                        <a:pt x="2023" y="1577"/>
                        <a:pt x="2024" y="1585"/>
                        <a:pt x="2031" y="1593"/>
                      </a:cubicBezTo>
                      <a:cubicBezTo>
                        <a:pt x="2030" y="1591"/>
                        <a:pt x="2029" y="1588"/>
                        <a:pt x="2029" y="1586"/>
                      </a:cubicBezTo>
                      <a:cubicBezTo>
                        <a:pt x="2028" y="1582"/>
                        <a:pt x="2029" y="1577"/>
                        <a:pt x="2034" y="1575"/>
                      </a:cubicBezTo>
                      <a:cubicBezTo>
                        <a:pt x="2037" y="1574"/>
                        <a:pt x="2039" y="1575"/>
                        <a:pt x="2041" y="1576"/>
                      </a:cubicBezTo>
                      <a:cubicBezTo>
                        <a:pt x="2042" y="1578"/>
                        <a:pt x="2043" y="1579"/>
                        <a:pt x="2042" y="1581"/>
                      </a:cubicBezTo>
                      <a:cubicBezTo>
                        <a:pt x="2042" y="1583"/>
                        <a:pt x="2041" y="1585"/>
                        <a:pt x="2039" y="1586"/>
                      </a:cubicBezTo>
                      <a:cubicBezTo>
                        <a:pt x="2037" y="1587"/>
                        <a:pt x="2034" y="1586"/>
                        <a:pt x="2033" y="1584"/>
                      </a:cubicBezTo>
                      <a:cubicBezTo>
                        <a:pt x="2032" y="1583"/>
                        <a:pt x="2032" y="1581"/>
                        <a:pt x="2033" y="1580"/>
                      </a:cubicBezTo>
                      <a:cubicBezTo>
                        <a:pt x="2034" y="1579"/>
                        <a:pt x="2035" y="1579"/>
                        <a:pt x="2036" y="1580"/>
                      </a:cubicBezTo>
                      <a:cubicBezTo>
                        <a:pt x="2035" y="1580"/>
                        <a:pt x="2035" y="1580"/>
                        <a:pt x="2034" y="1581"/>
                      </a:cubicBezTo>
                      <a:cubicBezTo>
                        <a:pt x="2034" y="1582"/>
                        <a:pt x="2034" y="1584"/>
                        <a:pt x="2036" y="1584"/>
                      </a:cubicBezTo>
                      <a:cubicBezTo>
                        <a:pt x="2037" y="1584"/>
                        <a:pt x="2037" y="1583"/>
                        <a:pt x="2038" y="1583"/>
                      </a:cubicBezTo>
                      <a:cubicBezTo>
                        <a:pt x="2039" y="1582"/>
                        <a:pt x="2039" y="1580"/>
                        <a:pt x="2038" y="1579"/>
                      </a:cubicBezTo>
                      <a:cubicBezTo>
                        <a:pt x="2037" y="1578"/>
                        <a:pt x="2036" y="1577"/>
                        <a:pt x="2034" y="1578"/>
                      </a:cubicBezTo>
                      <a:cubicBezTo>
                        <a:pt x="2030" y="1579"/>
                        <a:pt x="2029" y="1586"/>
                        <a:pt x="2031" y="1589"/>
                      </a:cubicBezTo>
                      <a:cubicBezTo>
                        <a:pt x="2033" y="1596"/>
                        <a:pt x="2040" y="1600"/>
                        <a:pt x="2046" y="1603"/>
                      </a:cubicBezTo>
                      <a:cubicBezTo>
                        <a:pt x="2061" y="1611"/>
                        <a:pt x="2077" y="1610"/>
                        <a:pt x="2091" y="1604"/>
                      </a:cubicBezTo>
                      <a:cubicBezTo>
                        <a:pt x="2095" y="1601"/>
                        <a:pt x="2099" y="1599"/>
                        <a:pt x="2105" y="1597"/>
                      </a:cubicBezTo>
                      <a:close/>
                      <a:moveTo>
                        <a:pt x="2120" y="1585"/>
                      </a:moveTo>
                      <a:cubicBezTo>
                        <a:pt x="2111" y="1590"/>
                        <a:pt x="2100" y="1578"/>
                        <a:pt x="2096" y="1568"/>
                      </a:cubicBezTo>
                      <a:cubicBezTo>
                        <a:pt x="2092" y="1557"/>
                        <a:pt x="2091" y="1543"/>
                        <a:pt x="2078" y="1538"/>
                      </a:cubicBezTo>
                      <a:cubicBezTo>
                        <a:pt x="2072" y="1535"/>
                        <a:pt x="2064" y="1535"/>
                        <a:pt x="2059" y="1540"/>
                      </a:cubicBezTo>
                      <a:cubicBezTo>
                        <a:pt x="2056" y="1543"/>
                        <a:pt x="2055" y="1547"/>
                        <a:pt x="2057" y="1551"/>
                      </a:cubicBezTo>
                      <a:cubicBezTo>
                        <a:pt x="2057" y="1548"/>
                        <a:pt x="2061" y="1543"/>
                        <a:pt x="2066" y="1544"/>
                      </a:cubicBezTo>
                      <a:cubicBezTo>
                        <a:pt x="2071" y="1544"/>
                        <a:pt x="2075" y="1548"/>
                        <a:pt x="2076" y="1553"/>
                      </a:cubicBezTo>
                      <a:cubicBezTo>
                        <a:pt x="2078" y="1564"/>
                        <a:pt x="2079" y="1573"/>
                        <a:pt x="2085" y="1582"/>
                      </a:cubicBezTo>
                      <a:cubicBezTo>
                        <a:pt x="2093" y="1592"/>
                        <a:pt x="2109" y="1596"/>
                        <a:pt x="2120" y="1585"/>
                      </a:cubicBezTo>
                      <a:close/>
                      <a:moveTo>
                        <a:pt x="2158" y="1556"/>
                      </a:moveTo>
                      <a:cubicBezTo>
                        <a:pt x="2152" y="1547"/>
                        <a:pt x="2136" y="1541"/>
                        <a:pt x="2126" y="1543"/>
                      </a:cubicBezTo>
                      <a:cubicBezTo>
                        <a:pt x="2114" y="1545"/>
                        <a:pt x="2113" y="1555"/>
                        <a:pt x="2126" y="1555"/>
                      </a:cubicBezTo>
                      <a:cubicBezTo>
                        <a:pt x="2135" y="1556"/>
                        <a:pt x="2150" y="1550"/>
                        <a:pt x="2158" y="1556"/>
                      </a:cubicBezTo>
                      <a:close/>
                      <a:moveTo>
                        <a:pt x="2354" y="1616"/>
                      </a:moveTo>
                      <a:cubicBezTo>
                        <a:pt x="2385" y="1627"/>
                        <a:pt x="2429" y="1603"/>
                        <a:pt x="2421" y="1572"/>
                      </a:cubicBezTo>
                      <a:cubicBezTo>
                        <a:pt x="2427" y="1571"/>
                        <a:pt x="2435" y="1579"/>
                        <a:pt x="2434" y="1588"/>
                      </a:cubicBezTo>
                      <a:cubicBezTo>
                        <a:pt x="2434" y="1598"/>
                        <a:pt x="2425" y="1607"/>
                        <a:pt x="2411" y="1608"/>
                      </a:cubicBezTo>
                      <a:cubicBezTo>
                        <a:pt x="2413" y="1621"/>
                        <a:pt x="2380" y="1634"/>
                        <a:pt x="2354" y="1616"/>
                      </a:cubicBezTo>
                      <a:close/>
                      <a:moveTo>
                        <a:pt x="2353" y="1755"/>
                      </a:moveTo>
                      <a:cubicBezTo>
                        <a:pt x="2350" y="1755"/>
                        <a:pt x="2348" y="1753"/>
                        <a:pt x="2348" y="1750"/>
                      </a:cubicBezTo>
                      <a:cubicBezTo>
                        <a:pt x="2348" y="1747"/>
                        <a:pt x="2350" y="1745"/>
                        <a:pt x="2353" y="1745"/>
                      </a:cubicBezTo>
                      <a:cubicBezTo>
                        <a:pt x="2355" y="1745"/>
                        <a:pt x="2358" y="1747"/>
                        <a:pt x="2358" y="1750"/>
                      </a:cubicBezTo>
                      <a:cubicBezTo>
                        <a:pt x="2358" y="1752"/>
                        <a:pt x="2356" y="1755"/>
                        <a:pt x="2353" y="1755"/>
                      </a:cubicBezTo>
                      <a:close/>
                      <a:moveTo>
                        <a:pt x="2344" y="1758"/>
                      </a:moveTo>
                      <a:cubicBezTo>
                        <a:pt x="2342" y="1758"/>
                        <a:pt x="2340" y="1756"/>
                        <a:pt x="2340" y="1754"/>
                      </a:cubicBezTo>
                      <a:cubicBezTo>
                        <a:pt x="2340" y="1752"/>
                        <a:pt x="2341" y="1750"/>
                        <a:pt x="2343" y="1750"/>
                      </a:cubicBezTo>
                      <a:cubicBezTo>
                        <a:pt x="2345" y="1750"/>
                        <a:pt x="2347" y="1752"/>
                        <a:pt x="2347" y="1754"/>
                      </a:cubicBezTo>
                      <a:cubicBezTo>
                        <a:pt x="2347" y="1756"/>
                        <a:pt x="2346" y="1758"/>
                        <a:pt x="2344" y="1758"/>
                      </a:cubicBezTo>
                      <a:close/>
                      <a:moveTo>
                        <a:pt x="2362" y="1746"/>
                      </a:moveTo>
                      <a:cubicBezTo>
                        <a:pt x="2358" y="1746"/>
                        <a:pt x="2354" y="1743"/>
                        <a:pt x="2354" y="1739"/>
                      </a:cubicBezTo>
                      <a:cubicBezTo>
                        <a:pt x="2354" y="1735"/>
                        <a:pt x="2357" y="1731"/>
                        <a:pt x="2361" y="1731"/>
                      </a:cubicBezTo>
                      <a:cubicBezTo>
                        <a:pt x="2365" y="1731"/>
                        <a:pt x="2369" y="1734"/>
                        <a:pt x="2369" y="1738"/>
                      </a:cubicBezTo>
                      <a:cubicBezTo>
                        <a:pt x="2369" y="1742"/>
                        <a:pt x="2366" y="1746"/>
                        <a:pt x="2362" y="1746"/>
                      </a:cubicBezTo>
                      <a:close/>
                      <a:moveTo>
                        <a:pt x="2249" y="1626"/>
                      </a:moveTo>
                      <a:cubicBezTo>
                        <a:pt x="2252" y="1615"/>
                        <a:pt x="2264" y="1604"/>
                        <a:pt x="2278" y="1600"/>
                      </a:cubicBezTo>
                      <a:cubicBezTo>
                        <a:pt x="2289" y="1597"/>
                        <a:pt x="2301" y="1597"/>
                        <a:pt x="2311" y="1601"/>
                      </a:cubicBezTo>
                      <a:cubicBezTo>
                        <a:pt x="2316" y="1604"/>
                        <a:pt x="2321" y="1607"/>
                        <a:pt x="2324" y="1612"/>
                      </a:cubicBezTo>
                      <a:cubicBezTo>
                        <a:pt x="2328" y="1619"/>
                        <a:pt x="2328" y="1628"/>
                        <a:pt x="2325" y="1633"/>
                      </a:cubicBezTo>
                      <a:cubicBezTo>
                        <a:pt x="2320" y="1639"/>
                        <a:pt x="2312" y="1639"/>
                        <a:pt x="2308" y="1634"/>
                      </a:cubicBezTo>
                      <a:cubicBezTo>
                        <a:pt x="2318" y="1632"/>
                        <a:pt x="2319" y="1620"/>
                        <a:pt x="2312" y="1613"/>
                      </a:cubicBezTo>
                      <a:cubicBezTo>
                        <a:pt x="2305" y="1605"/>
                        <a:pt x="2289" y="1602"/>
                        <a:pt x="2279" y="1605"/>
                      </a:cubicBezTo>
                      <a:cubicBezTo>
                        <a:pt x="2261" y="1609"/>
                        <a:pt x="2253" y="1620"/>
                        <a:pt x="2249" y="1626"/>
                      </a:cubicBezTo>
                      <a:close/>
                      <a:moveTo>
                        <a:pt x="2330" y="1608"/>
                      </a:moveTo>
                      <a:cubicBezTo>
                        <a:pt x="2358" y="1627"/>
                        <a:pt x="2368" y="1666"/>
                        <a:pt x="2355" y="1688"/>
                      </a:cubicBezTo>
                      <a:cubicBezTo>
                        <a:pt x="2340" y="1710"/>
                        <a:pt x="2321" y="1697"/>
                        <a:pt x="2334" y="1677"/>
                      </a:cubicBezTo>
                      <a:cubicBezTo>
                        <a:pt x="2340" y="1667"/>
                        <a:pt x="2354" y="1631"/>
                        <a:pt x="2330" y="1608"/>
                      </a:cubicBezTo>
                      <a:close/>
                      <a:moveTo>
                        <a:pt x="1960" y="1475"/>
                      </a:moveTo>
                      <a:cubicBezTo>
                        <a:pt x="1985" y="1480"/>
                        <a:pt x="2000" y="1465"/>
                        <a:pt x="2012" y="1463"/>
                      </a:cubicBezTo>
                      <a:cubicBezTo>
                        <a:pt x="2025" y="1461"/>
                        <a:pt x="2028" y="1476"/>
                        <a:pt x="2015" y="1482"/>
                      </a:cubicBezTo>
                      <a:cubicBezTo>
                        <a:pt x="2000" y="1488"/>
                        <a:pt x="1977" y="1484"/>
                        <a:pt x="1960" y="1475"/>
                      </a:cubicBezTo>
                      <a:close/>
                      <a:moveTo>
                        <a:pt x="2038" y="1510"/>
                      </a:moveTo>
                      <a:cubicBezTo>
                        <a:pt x="2035" y="1511"/>
                        <a:pt x="2033" y="1511"/>
                        <a:pt x="2031" y="1510"/>
                      </a:cubicBezTo>
                      <a:cubicBezTo>
                        <a:pt x="2029" y="1509"/>
                        <a:pt x="2027" y="1506"/>
                        <a:pt x="2027" y="1502"/>
                      </a:cubicBezTo>
                      <a:cubicBezTo>
                        <a:pt x="2028" y="1498"/>
                        <a:pt x="2031" y="1496"/>
                        <a:pt x="2034" y="1495"/>
                      </a:cubicBezTo>
                      <a:cubicBezTo>
                        <a:pt x="2040" y="1495"/>
                        <a:pt x="2041" y="1500"/>
                        <a:pt x="2044" y="1502"/>
                      </a:cubicBezTo>
                      <a:cubicBezTo>
                        <a:pt x="2047" y="1504"/>
                        <a:pt x="2052" y="1503"/>
                        <a:pt x="2056" y="1500"/>
                      </a:cubicBezTo>
                      <a:cubicBezTo>
                        <a:pt x="2060" y="1496"/>
                        <a:pt x="2062" y="1490"/>
                        <a:pt x="2060" y="1484"/>
                      </a:cubicBezTo>
                      <a:cubicBezTo>
                        <a:pt x="2058" y="1481"/>
                        <a:pt x="2055" y="1478"/>
                        <a:pt x="2052" y="1480"/>
                      </a:cubicBezTo>
                      <a:cubicBezTo>
                        <a:pt x="2055" y="1482"/>
                        <a:pt x="2055" y="1487"/>
                        <a:pt x="2051" y="1489"/>
                      </a:cubicBezTo>
                      <a:cubicBezTo>
                        <a:pt x="2048" y="1490"/>
                        <a:pt x="2042" y="1489"/>
                        <a:pt x="2037" y="1488"/>
                      </a:cubicBezTo>
                      <a:cubicBezTo>
                        <a:pt x="2031" y="1488"/>
                        <a:pt x="2025" y="1488"/>
                        <a:pt x="2021" y="1490"/>
                      </a:cubicBezTo>
                      <a:cubicBezTo>
                        <a:pt x="2012" y="1495"/>
                        <a:pt x="2010" y="1508"/>
                        <a:pt x="2016" y="1515"/>
                      </a:cubicBezTo>
                      <a:cubicBezTo>
                        <a:pt x="2020" y="1519"/>
                        <a:pt x="2025" y="1521"/>
                        <a:pt x="2030" y="1521"/>
                      </a:cubicBezTo>
                      <a:cubicBezTo>
                        <a:pt x="2035" y="1522"/>
                        <a:pt x="2049" y="1519"/>
                        <a:pt x="2055" y="1524"/>
                      </a:cubicBezTo>
                      <a:cubicBezTo>
                        <a:pt x="2058" y="1527"/>
                        <a:pt x="2058" y="1531"/>
                        <a:pt x="2055" y="1533"/>
                      </a:cubicBezTo>
                      <a:cubicBezTo>
                        <a:pt x="2058" y="1535"/>
                        <a:pt x="2064" y="1532"/>
                        <a:pt x="2065" y="1528"/>
                      </a:cubicBezTo>
                      <a:cubicBezTo>
                        <a:pt x="2068" y="1520"/>
                        <a:pt x="2062" y="1509"/>
                        <a:pt x="2051" y="1507"/>
                      </a:cubicBezTo>
                      <a:cubicBezTo>
                        <a:pt x="2047" y="1506"/>
                        <a:pt x="2043" y="1508"/>
                        <a:pt x="2038" y="1510"/>
                      </a:cubicBezTo>
                      <a:close/>
                      <a:moveTo>
                        <a:pt x="2054" y="1504"/>
                      </a:moveTo>
                      <a:cubicBezTo>
                        <a:pt x="2065" y="1500"/>
                        <a:pt x="2082" y="1505"/>
                        <a:pt x="2090" y="1514"/>
                      </a:cubicBezTo>
                      <a:cubicBezTo>
                        <a:pt x="2098" y="1523"/>
                        <a:pt x="2092" y="1533"/>
                        <a:pt x="2081" y="1525"/>
                      </a:cubicBezTo>
                      <a:cubicBezTo>
                        <a:pt x="2073" y="1518"/>
                        <a:pt x="2064" y="1504"/>
                        <a:pt x="2054" y="1504"/>
                      </a:cubicBezTo>
                      <a:close/>
                      <a:moveTo>
                        <a:pt x="2011" y="1507"/>
                      </a:moveTo>
                      <a:cubicBezTo>
                        <a:pt x="2009" y="1501"/>
                        <a:pt x="2012" y="1495"/>
                        <a:pt x="2015" y="1492"/>
                      </a:cubicBezTo>
                      <a:cubicBezTo>
                        <a:pt x="2013" y="1486"/>
                        <a:pt x="2000" y="1488"/>
                        <a:pt x="1999" y="1497"/>
                      </a:cubicBezTo>
                      <a:cubicBezTo>
                        <a:pt x="1999" y="1503"/>
                        <a:pt x="2005" y="1509"/>
                        <a:pt x="2011" y="1507"/>
                      </a:cubicBezTo>
                      <a:close/>
                      <a:moveTo>
                        <a:pt x="1875" y="1825"/>
                      </a:moveTo>
                      <a:cubicBezTo>
                        <a:pt x="1872" y="1824"/>
                        <a:pt x="1869" y="1821"/>
                        <a:pt x="1870" y="1818"/>
                      </a:cubicBezTo>
                      <a:cubicBezTo>
                        <a:pt x="1872" y="1812"/>
                        <a:pt x="1880" y="1812"/>
                        <a:pt x="1882" y="1817"/>
                      </a:cubicBezTo>
                      <a:cubicBezTo>
                        <a:pt x="1884" y="1820"/>
                        <a:pt x="1882" y="1823"/>
                        <a:pt x="1886" y="1827"/>
                      </a:cubicBezTo>
                      <a:cubicBezTo>
                        <a:pt x="1881" y="1824"/>
                        <a:pt x="1879" y="1826"/>
                        <a:pt x="1875" y="1825"/>
                      </a:cubicBezTo>
                      <a:close/>
                      <a:moveTo>
                        <a:pt x="1601" y="1733"/>
                      </a:moveTo>
                      <a:cubicBezTo>
                        <a:pt x="1604" y="1707"/>
                        <a:pt x="1621" y="1692"/>
                        <a:pt x="1639" y="1687"/>
                      </a:cubicBezTo>
                      <a:cubicBezTo>
                        <a:pt x="1656" y="1683"/>
                        <a:pt x="1667" y="1691"/>
                        <a:pt x="1677" y="1689"/>
                      </a:cubicBezTo>
                      <a:cubicBezTo>
                        <a:pt x="1681" y="1688"/>
                        <a:pt x="1684" y="1686"/>
                        <a:pt x="1687" y="1682"/>
                      </a:cubicBezTo>
                      <a:cubicBezTo>
                        <a:pt x="1690" y="1693"/>
                        <a:pt x="1682" y="1703"/>
                        <a:pt x="1671" y="1705"/>
                      </a:cubicBezTo>
                      <a:cubicBezTo>
                        <a:pt x="1657" y="1707"/>
                        <a:pt x="1648" y="1700"/>
                        <a:pt x="1634" y="1705"/>
                      </a:cubicBezTo>
                      <a:cubicBezTo>
                        <a:pt x="1619" y="1709"/>
                        <a:pt x="1606" y="1720"/>
                        <a:pt x="1601" y="1733"/>
                      </a:cubicBezTo>
                      <a:close/>
                      <a:moveTo>
                        <a:pt x="1570" y="1781"/>
                      </a:moveTo>
                      <a:cubicBezTo>
                        <a:pt x="1570" y="1756"/>
                        <a:pt x="1590" y="1742"/>
                        <a:pt x="1597" y="1732"/>
                      </a:cubicBezTo>
                      <a:cubicBezTo>
                        <a:pt x="1606" y="1719"/>
                        <a:pt x="1596" y="1710"/>
                        <a:pt x="1583" y="1722"/>
                      </a:cubicBezTo>
                      <a:cubicBezTo>
                        <a:pt x="1569" y="1734"/>
                        <a:pt x="1562" y="1762"/>
                        <a:pt x="1570" y="1781"/>
                      </a:cubicBezTo>
                      <a:close/>
                      <a:moveTo>
                        <a:pt x="2088" y="2150"/>
                      </a:moveTo>
                      <a:cubicBezTo>
                        <a:pt x="2087" y="2174"/>
                        <a:pt x="2106" y="2193"/>
                        <a:pt x="2123" y="2197"/>
                      </a:cubicBezTo>
                      <a:cubicBezTo>
                        <a:pt x="2138" y="2201"/>
                        <a:pt x="2147" y="2188"/>
                        <a:pt x="2128" y="2183"/>
                      </a:cubicBezTo>
                      <a:cubicBezTo>
                        <a:pt x="2113" y="2179"/>
                        <a:pt x="2095" y="2174"/>
                        <a:pt x="2088" y="2150"/>
                      </a:cubicBezTo>
                      <a:close/>
                      <a:moveTo>
                        <a:pt x="2384" y="2110"/>
                      </a:moveTo>
                      <a:cubicBezTo>
                        <a:pt x="2384" y="2128"/>
                        <a:pt x="2370" y="2152"/>
                        <a:pt x="2354" y="2160"/>
                      </a:cubicBezTo>
                      <a:cubicBezTo>
                        <a:pt x="2338" y="2169"/>
                        <a:pt x="2328" y="2157"/>
                        <a:pt x="2344" y="2144"/>
                      </a:cubicBezTo>
                      <a:cubicBezTo>
                        <a:pt x="2356" y="2134"/>
                        <a:pt x="2378" y="2130"/>
                        <a:pt x="2384" y="2110"/>
                      </a:cubicBezTo>
                      <a:close/>
                      <a:moveTo>
                        <a:pt x="2106" y="2199"/>
                      </a:moveTo>
                      <a:cubicBezTo>
                        <a:pt x="2120" y="2219"/>
                        <a:pt x="2142" y="2218"/>
                        <a:pt x="2160" y="2212"/>
                      </a:cubicBezTo>
                      <a:cubicBezTo>
                        <a:pt x="2170" y="2209"/>
                        <a:pt x="2181" y="2200"/>
                        <a:pt x="2192" y="2204"/>
                      </a:cubicBezTo>
                      <a:cubicBezTo>
                        <a:pt x="2188" y="2188"/>
                        <a:pt x="2158" y="2201"/>
                        <a:pt x="2148" y="2205"/>
                      </a:cubicBezTo>
                      <a:cubicBezTo>
                        <a:pt x="2132" y="2210"/>
                        <a:pt x="2117" y="2208"/>
                        <a:pt x="2106" y="2199"/>
                      </a:cubicBezTo>
                      <a:close/>
                      <a:moveTo>
                        <a:pt x="2248" y="2136"/>
                      </a:moveTo>
                      <a:cubicBezTo>
                        <a:pt x="2222" y="2130"/>
                        <a:pt x="2196" y="2112"/>
                        <a:pt x="2191" y="2095"/>
                      </a:cubicBezTo>
                      <a:cubicBezTo>
                        <a:pt x="2185" y="2078"/>
                        <a:pt x="2200" y="2068"/>
                        <a:pt x="2209" y="2086"/>
                      </a:cubicBezTo>
                      <a:cubicBezTo>
                        <a:pt x="2217" y="2100"/>
                        <a:pt x="2225" y="2124"/>
                        <a:pt x="2248" y="2136"/>
                      </a:cubicBezTo>
                      <a:close/>
                      <a:moveTo>
                        <a:pt x="2375" y="2214"/>
                      </a:moveTo>
                      <a:cubicBezTo>
                        <a:pt x="2377" y="2218"/>
                        <a:pt x="2375" y="2222"/>
                        <a:pt x="2372" y="2224"/>
                      </a:cubicBezTo>
                      <a:cubicBezTo>
                        <a:pt x="2365" y="2226"/>
                        <a:pt x="2360" y="2218"/>
                        <a:pt x="2363" y="2213"/>
                      </a:cubicBezTo>
                      <a:cubicBezTo>
                        <a:pt x="2366" y="2209"/>
                        <a:pt x="2369" y="2209"/>
                        <a:pt x="2370" y="2203"/>
                      </a:cubicBezTo>
                      <a:cubicBezTo>
                        <a:pt x="2371" y="2209"/>
                        <a:pt x="2374" y="2210"/>
                        <a:pt x="2375" y="2214"/>
                      </a:cubicBezTo>
                      <a:close/>
                      <a:moveTo>
                        <a:pt x="2376" y="2213"/>
                      </a:moveTo>
                      <a:cubicBezTo>
                        <a:pt x="2378" y="2216"/>
                        <a:pt x="2378" y="2218"/>
                        <a:pt x="2377" y="2220"/>
                      </a:cubicBezTo>
                      <a:cubicBezTo>
                        <a:pt x="2376" y="2223"/>
                        <a:pt x="2373" y="2226"/>
                        <a:pt x="2369" y="2225"/>
                      </a:cubicBezTo>
                      <a:cubicBezTo>
                        <a:pt x="2364" y="2225"/>
                        <a:pt x="2361" y="2222"/>
                        <a:pt x="2360" y="2218"/>
                      </a:cubicBezTo>
                      <a:cubicBezTo>
                        <a:pt x="2359" y="2212"/>
                        <a:pt x="2365" y="2211"/>
                        <a:pt x="2367" y="2207"/>
                      </a:cubicBezTo>
                      <a:cubicBezTo>
                        <a:pt x="2369" y="2204"/>
                        <a:pt x="2368" y="2198"/>
                        <a:pt x="2364" y="2194"/>
                      </a:cubicBezTo>
                      <a:cubicBezTo>
                        <a:pt x="2359" y="2189"/>
                        <a:pt x="2352" y="2187"/>
                        <a:pt x="2346" y="2191"/>
                      </a:cubicBezTo>
                      <a:cubicBezTo>
                        <a:pt x="2343" y="2192"/>
                        <a:pt x="2340" y="2196"/>
                        <a:pt x="2342" y="2200"/>
                      </a:cubicBezTo>
                      <a:cubicBezTo>
                        <a:pt x="2344" y="2196"/>
                        <a:pt x="2350" y="2195"/>
                        <a:pt x="2352" y="2201"/>
                      </a:cubicBezTo>
                      <a:cubicBezTo>
                        <a:pt x="2353" y="2203"/>
                        <a:pt x="2353" y="2210"/>
                        <a:pt x="2352" y="2216"/>
                      </a:cubicBezTo>
                      <a:cubicBezTo>
                        <a:pt x="2352" y="2223"/>
                        <a:pt x="2353" y="2229"/>
                        <a:pt x="2356" y="2234"/>
                      </a:cubicBezTo>
                      <a:cubicBezTo>
                        <a:pt x="2362" y="2243"/>
                        <a:pt x="2376" y="2244"/>
                        <a:pt x="2384" y="2236"/>
                      </a:cubicBezTo>
                      <a:cubicBezTo>
                        <a:pt x="2388" y="2232"/>
                        <a:pt x="2389" y="2226"/>
                        <a:pt x="2390" y="2221"/>
                      </a:cubicBezTo>
                      <a:cubicBezTo>
                        <a:pt x="2390" y="2215"/>
                        <a:pt x="2386" y="2199"/>
                        <a:pt x="2390" y="2193"/>
                      </a:cubicBezTo>
                      <a:cubicBezTo>
                        <a:pt x="2394" y="2189"/>
                        <a:pt x="2399" y="2189"/>
                        <a:pt x="2401" y="2192"/>
                      </a:cubicBezTo>
                      <a:cubicBezTo>
                        <a:pt x="2403" y="2188"/>
                        <a:pt x="2399" y="2182"/>
                        <a:pt x="2394" y="2181"/>
                      </a:cubicBezTo>
                      <a:cubicBezTo>
                        <a:pt x="2385" y="2179"/>
                        <a:pt x="2374" y="2187"/>
                        <a:pt x="2372" y="2199"/>
                      </a:cubicBezTo>
                      <a:cubicBezTo>
                        <a:pt x="2372" y="2203"/>
                        <a:pt x="2374" y="2207"/>
                        <a:pt x="2376" y="2213"/>
                      </a:cubicBezTo>
                      <a:close/>
                      <a:moveTo>
                        <a:pt x="2369" y="2196"/>
                      </a:moveTo>
                      <a:cubicBezTo>
                        <a:pt x="2364" y="2184"/>
                        <a:pt x="2367" y="2165"/>
                        <a:pt x="2376" y="2155"/>
                      </a:cubicBezTo>
                      <a:cubicBezTo>
                        <a:pt x="2386" y="2145"/>
                        <a:pt x="2397" y="2151"/>
                        <a:pt x="2389" y="2164"/>
                      </a:cubicBezTo>
                      <a:cubicBezTo>
                        <a:pt x="2383" y="2173"/>
                        <a:pt x="2368" y="2184"/>
                        <a:pt x="2369" y="2196"/>
                      </a:cubicBezTo>
                      <a:close/>
                      <a:moveTo>
                        <a:pt x="2366" y="2260"/>
                      </a:moveTo>
                      <a:cubicBezTo>
                        <a:pt x="2365" y="2260"/>
                        <a:pt x="2363" y="2260"/>
                        <a:pt x="2362" y="2259"/>
                      </a:cubicBezTo>
                      <a:cubicBezTo>
                        <a:pt x="2362" y="2269"/>
                        <a:pt x="2357" y="2287"/>
                        <a:pt x="2347" y="2302"/>
                      </a:cubicBezTo>
                      <a:cubicBezTo>
                        <a:pt x="2349" y="2297"/>
                        <a:pt x="2349" y="2292"/>
                        <a:pt x="2349" y="2288"/>
                      </a:cubicBezTo>
                      <a:cubicBezTo>
                        <a:pt x="2349" y="2255"/>
                        <a:pt x="2326" y="2249"/>
                        <a:pt x="2313" y="2226"/>
                      </a:cubicBezTo>
                      <a:cubicBezTo>
                        <a:pt x="2308" y="2217"/>
                        <a:pt x="2309" y="2206"/>
                        <a:pt x="2321" y="2202"/>
                      </a:cubicBezTo>
                      <a:cubicBezTo>
                        <a:pt x="2326" y="2200"/>
                        <a:pt x="2332" y="2201"/>
                        <a:pt x="2336" y="2205"/>
                      </a:cubicBezTo>
                      <a:cubicBezTo>
                        <a:pt x="2339" y="2208"/>
                        <a:pt x="2340" y="2212"/>
                        <a:pt x="2339" y="2215"/>
                      </a:cubicBezTo>
                      <a:cubicBezTo>
                        <a:pt x="2339" y="2217"/>
                        <a:pt x="2339" y="2219"/>
                        <a:pt x="2338" y="2220"/>
                      </a:cubicBezTo>
                      <a:cubicBezTo>
                        <a:pt x="2338" y="2220"/>
                        <a:pt x="2338" y="2220"/>
                        <a:pt x="2338" y="2218"/>
                      </a:cubicBezTo>
                      <a:cubicBezTo>
                        <a:pt x="2339" y="2215"/>
                        <a:pt x="2335" y="2210"/>
                        <a:pt x="2331" y="2209"/>
                      </a:cubicBezTo>
                      <a:cubicBezTo>
                        <a:pt x="2327" y="2209"/>
                        <a:pt x="2323" y="2213"/>
                        <a:pt x="2323" y="2217"/>
                      </a:cubicBezTo>
                      <a:cubicBezTo>
                        <a:pt x="2322" y="2221"/>
                        <a:pt x="2325" y="2224"/>
                        <a:pt x="2329" y="2225"/>
                      </a:cubicBezTo>
                      <a:cubicBezTo>
                        <a:pt x="2335" y="2227"/>
                        <a:pt x="2340" y="2221"/>
                        <a:pt x="2341" y="2216"/>
                      </a:cubicBezTo>
                      <a:cubicBezTo>
                        <a:pt x="2341" y="2211"/>
                        <a:pt x="2340" y="2207"/>
                        <a:pt x="2337" y="2204"/>
                      </a:cubicBezTo>
                      <a:cubicBezTo>
                        <a:pt x="2333" y="2199"/>
                        <a:pt x="2326" y="2197"/>
                        <a:pt x="2320" y="2199"/>
                      </a:cubicBezTo>
                      <a:cubicBezTo>
                        <a:pt x="2305" y="2203"/>
                        <a:pt x="2304" y="2216"/>
                        <a:pt x="2310" y="2227"/>
                      </a:cubicBezTo>
                      <a:cubicBezTo>
                        <a:pt x="2324" y="2251"/>
                        <a:pt x="2347" y="2256"/>
                        <a:pt x="2345" y="2290"/>
                      </a:cubicBezTo>
                      <a:cubicBezTo>
                        <a:pt x="2344" y="2304"/>
                        <a:pt x="2338" y="2318"/>
                        <a:pt x="2323" y="2326"/>
                      </a:cubicBezTo>
                      <a:cubicBezTo>
                        <a:pt x="2305" y="2335"/>
                        <a:pt x="2282" y="2332"/>
                        <a:pt x="2270" y="2313"/>
                      </a:cubicBezTo>
                      <a:cubicBezTo>
                        <a:pt x="2283" y="2333"/>
                        <a:pt x="2316" y="2327"/>
                        <a:pt x="2331" y="2309"/>
                      </a:cubicBezTo>
                      <a:cubicBezTo>
                        <a:pt x="2338" y="2300"/>
                        <a:pt x="2343" y="2283"/>
                        <a:pt x="2337" y="2269"/>
                      </a:cubicBezTo>
                      <a:cubicBezTo>
                        <a:pt x="2325" y="2242"/>
                        <a:pt x="2295" y="2255"/>
                        <a:pt x="2306" y="2280"/>
                      </a:cubicBezTo>
                      <a:cubicBezTo>
                        <a:pt x="2312" y="2294"/>
                        <a:pt x="2308" y="2308"/>
                        <a:pt x="2294" y="2315"/>
                      </a:cubicBezTo>
                      <a:cubicBezTo>
                        <a:pt x="2286" y="2319"/>
                        <a:pt x="2276" y="2317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4"/>
                        <a:pt x="2271" y="2315"/>
                        <a:pt x="2271" y="2316"/>
                      </a:cubicBezTo>
                      <a:cubicBezTo>
                        <a:pt x="2268" y="2311"/>
                        <a:pt x="2264" y="2307"/>
                        <a:pt x="2259" y="2302"/>
                      </a:cubicBezTo>
                      <a:cubicBezTo>
                        <a:pt x="2248" y="2293"/>
                        <a:pt x="2238" y="2289"/>
                        <a:pt x="2225" y="2286"/>
                      </a:cubicBezTo>
                      <a:cubicBezTo>
                        <a:pt x="2224" y="2286"/>
                        <a:pt x="2224" y="2286"/>
                        <a:pt x="2224" y="2286"/>
                      </a:cubicBezTo>
                      <a:cubicBezTo>
                        <a:pt x="2236" y="2282"/>
                        <a:pt x="2258" y="2281"/>
                        <a:pt x="2268" y="2287"/>
                      </a:cubicBezTo>
                      <a:cubicBezTo>
                        <a:pt x="2268" y="2286"/>
                        <a:pt x="2268" y="2286"/>
                        <a:pt x="2269" y="2285"/>
                      </a:cubicBezTo>
                      <a:cubicBezTo>
                        <a:pt x="2260" y="2280"/>
                        <a:pt x="2242" y="2279"/>
                        <a:pt x="2230" y="2282"/>
                      </a:cubicBezTo>
                      <a:cubicBezTo>
                        <a:pt x="2231" y="2281"/>
                        <a:pt x="2232" y="2279"/>
                        <a:pt x="2234" y="2278"/>
                      </a:cubicBezTo>
                      <a:cubicBezTo>
                        <a:pt x="2234" y="2278"/>
                        <a:pt x="2234" y="2278"/>
                        <a:pt x="2234" y="2278"/>
                      </a:cubicBezTo>
                      <a:cubicBezTo>
                        <a:pt x="2241" y="2272"/>
                        <a:pt x="2247" y="2266"/>
                        <a:pt x="2252" y="2260"/>
                      </a:cubicBezTo>
                      <a:cubicBezTo>
                        <a:pt x="2258" y="2252"/>
                        <a:pt x="2264" y="2240"/>
                        <a:pt x="2273" y="2237"/>
                      </a:cubicBezTo>
                      <a:cubicBezTo>
                        <a:pt x="2282" y="2235"/>
                        <a:pt x="2290" y="2238"/>
                        <a:pt x="2296" y="2245"/>
                      </a:cubicBezTo>
                      <a:cubicBezTo>
                        <a:pt x="2301" y="2251"/>
                        <a:pt x="2303" y="2260"/>
                        <a:pt x="2299" y="2267"/>
                      </a:cubicBezTo>
                      <a:cubicBezTo>
                        <a:pt x="2296" y="2274"/>
                        <a:pt x="2289" y="2278"/>
                        <a:pt x="2283" y="2277"/>
                      </a:cubicBezTo>
                      <a:cubicBezTo>
                        <a:pt x="2277" y="2276"/>
                        <a:pt x="2272" y="2273"/>
                        <a:pt x="2271" y="2267"/>
                      </a:cubicBezTo>
                      <a:cubicBezTo>
                        <a:pt x="2272" y="2271"/>
                        <a:pt x="2276" y="2273"/>
                        <a:pt x="2280" y="2273"/>
                      </a:cubicBezTo>
                      <a:cubicBezTo>
                        <a:pt x="2285" y="2272"/>
                        <a:pt x="2289" y="2267"/>
                        <a:pt x="2288" y="2262"/>
                      </a:cubicBezTo>
                      <a:cubicBezTo>
                        <a:pt x="2287" y="2257"/>
                        <a:pt x="2282" y="2254"/>
                        <a:pt x="2278" y="2255"/>
                      </a:cubicBezTo>
                      <a:cubicBezTo>
                        <a:pt x="2273" y="2255"/>
                        <a:pt x="2270" y="2259"/>
                        <a:pt x="2270" y="2264"/>
                      </a:cubicBezTo>
                      <a:cubicBezTo>
                        <a:pt x="2270" y="2266"/>
                        <a:pt x="2271" y="2269"/>
                        <a:pt x="2272" y="2271"/>
                      </a:cubicBezTo>
                      <a:cubicBezTo>
                        <a:pt x="2274" y="2274"/>
                        <a:pt x="2278" y="2277"/>
                        <a:pt x="2282" y="2278"/>
                      </a:cubicBezTo>
                      <a:cubicBezTo>
                        <a:pt x="2289" y="2279"/>
                        <a:pt x="2296" y="2275"/>
                        <a:pt x="2300" y="2268"/>
                      </a:cubicBezTo>
                      <a:cubicBezTo>
                        <a:pt x="2304" y="2260"/>
                        <a:pt x="2302" y="2250"/>
                        <a:pt x="2297" y="2243"/>
                      </a:cubicBezTo>
                      <a:cubicBezTo>
                        <a:pt x="2291" y="2236"/>
                        <a:pt x="2282" y="2233"/>
                        <a:pt x="2273" y="2235"/>
                      </a:cubicBezTo>
                      <a:cubicBezTo>
                        <a:pt x="2270" y="2236"/>
                        <a:pt x="2268" y="2237"/>
                        <a:pt x="2266" y="2239"/>
                      </a:cubicBezTo>
                      <a:cubicBezTo>
                        <a:pt x="2266" y="2237"/>
                        <a:pt x="2267" y="2236"/>
                        <a:pt x="2267" y="2235"/>
                      </a:cubicBezTo>
                      <a:cubicBezTo>
                        <a:pt x="2276" y="2216"/>
                        <a:pt x="2276" y="2193"/>
                        <a:pt x="2294" y="2179"/>
                      </a:cubicBezTo>
                      <a:cubicBezTo>
                        <a:pt x="2293" y="2179"/>
                        <a:pt x="2293" y="2178"/>
                        <a:pt x="2293" y="2177"/>
                      </a:cubicBezTo>
                      <a:cubicBezTo>
                        <a:pt x="2290" y="2179"/>
                        <a:pt x="2287" y="2181"/>
                        <a:pt x="2285" y="2184"/>
                      </a:cubicBezTo>
                      <a:cubicBezTo>
                        <a:pt x="2281" y="2188"/>
                        <a:pt x="2279" y="2191"/>
                        <a:pt x="2277" y="2195"/>
                      </a:cubicBezTo>
                      <a:cubicBezTo>
                        <a:pt x="2277" y="2191"/>
                        <a:pt x="2276" y="2186"/>
                        <a:pt x="2275" y="2181"/>
                      </a:cubicBezTo>
                      <a:cubicBezTo>
                        <a:pt x="2272" y="2172"/>
                        <a:pt x="2269" y="2165"/>
                        <a:pt x="2263" y="2157"/>
                      </a:cubicBezTo>
                      <a:cubicBezTo>
                        <a:pt x="2261" y="2154"/>
                        <a:pt x="2259" y="2151"/>
                        <a:pt x="2257" y="2149"/>
                      </a:cubicBezTo>
                      <a:cubicBezTo>
                        <a:pt x="2251" y="2143"/>
                        <a:pt x="2245" y="2140"/>
                        <a:pt x="2238" y="2137"/>
                      </a:cubicBezTo>
                      <a:cubicBezTo>
                        <a:pt x="2229" y="2134"/>
                        <a:pt x="2223" y="2133"/>
                        <a:pt x="2214" y="2134"/>
                      </a:cubicBezTo>
                      <a:cubicBezTo>
                        <a:pt x="2207" y="2136"/>
                        <a:pt x="2200" y="2139"/>
                        <a:pt x="2195" y="2144"/>
                      </a:cubicBezTo>
                      <a:cubicBezTo>
                        <a:pt x="2186" y="2154"/>
                        <a:pt x="2184" y="2168"/>
                        <a:pt x="2189" y="2180"/>
                      </a:cubicBezTo>
                      <a:cubicBezTo>
                        <a:pt x="2193" y="2192"/>
                        <a:pt x="2204" y="2201"/>
                        <a:pt x="2216" y="2208"/>
                      </a:cubicBezTo>
                      <a:cubicBezTo>
                        <a:pt x="2200" y="2184"/>
                        <a:pt x="2219" y="2170"/>
                        <a:pt x="2222" y="2159"/>
                      </a:cubicBezTo>
                      <a:cubicBezTo>
                        <a:pt x="2226" y="2143"/>
                        <a:pt x="2214" y="2136"/>
                        <a:pt x="2203" y="2140"/>
                      </a:cubicBezTo>
                      <a:cubicBezTo>
                        <a:pt x="2203" y="2140"/>
                        <a:pt x="2203" y="2140"/>
                        <a:pt x="2203" y="2140"/>
                      </a:cubicBezTo>
                      <a:cubicBezTo>
                        <a:pt x="2207" y="2138"/>
                        <a:pt x="2210" y="2136"/>
                        <a:pt x="2215" y="2136"/>
                      </a:cubicBezTo>
                      <a:cubicBezTo>
                        <a:pt x="2223" y="2135"/>
                        <a:pt x="2229" y="2136"/>
                        <a:pt x="2237" y="2138"/>
                      </a:cubicBezTo>
                      <a:cubicBezTo>
                        <a:pt x="2244" y="2141"/>
                        <a:pt x="2249" y="2145"/>
                        <a:pt x="2255" y="2151"/>
                      </a:cubicBezTo>
                      <a:cubicBezTo>
                        <a:pt x="2263" y="2160"/>
                        <a:pt x="2268" y="2168"/>
                        <a:pt x="2271" y="2180"/>
                      </a:cubicBezTo>
                      <a:cubicBezTo>
                        <a:pt x="2270" y="2176"/>
                        <a:pt x="2269" y="2173"/>
                        <a:pt x="2267" y="2170"/>
                      </a:cubicBezTo>
                      <a:cubicBezTo>
                        <a:pt x="2260" y="2161"/>
                        <a:pt x="2247" y="2156"/>
                        <a:pt x="2238" y="2162"/>
                      </a:cubicBezTo>
                      <a:cubicBezTo>
                        <a:pt x="2233" y="2165"/>
                        <a:pt x="2231" y="2170"/>
                        <a:pt x="2232" y="2175"/>
                      </a:cubicBezTo>
                      <a:cubicBezTo>
                        <a:pt x="2233" y="2179"/>
                        <a:pt x="2235" y="2182"/>
                        <a:pt x="2238" y="2184"/>
                      </a:cubicBezTo>
                      <a:cubicBezTo>
                        <a:pt x="2242" y="2186"/>
                        <a:pt x="2246" y="2186"/>
                        <a:pt x="2250" y="2184"/>
                      </a:cubicBezTo>
                      <a:cubicBezTo>
                        <a:pt x="2255" y="2182"/>
                        <a:pt x="2257" y="2176"/>
                        <a:pt x="2255" y="2171"/>
                      </a:cubicBezTo>
                      <a:cubicBezTo>
                        <a:pt x="2254" y="2168"/>
                        <a:pt x="2251" y="2167"/>
                        <a:pt x="2248" y="2167"/>
                      </a:cubicBezTo>
                      <a:cubicBezTo>
                        <a:pt x="2245" y="2168"/>
                        <a:pt x="2244" y="2169"/>
                        <a:pt x="2244" y="2171"/>
                      </a:cubicBezTo>
                      <a:cubicBezTo>
                        <a:pt x="2245" y="2170"/>
                        <a:pt x="2247" y="2170"/>
                        <a:pt x="2248" y="2170"/>
                      </a:cubicBezTo>
                      <a:cubicBezTo>
                        <a:pt x="2251" y="2170"/>
                        <a:pt x="2252" y="2173"/>
                        <a:pt x="2251" y="2176"/>
                      </a:cubicBezTo>
                      <a:cubicBezTo>
                        <a:pt x="2250" y="2177"/>
                        <a:pt x="2248" y="2178"/>
                        <a:pt x="2246" y="2179"/>
                      </a:cubicBezTo>
                      <a:cubicBezTo>
                        <a:pt x="2243" y="2179"/>
                        <a:pt x="2240" y="2177"/>
                        <a:pt x="2239" y="2174"/>
                      </a:cubicBezTo>
                      <a:cubicBezTo>
                        <a:pt x="2238" y="2171"/>
                        <a:pt x="2240" y="2168"/>
                        <a:pt x="2243" y="2166"/>
                      </a:cubicBezTo>
                      <a:cubicBezTo>
                        <a:pt x="2251" y="2161"/>
                        <a:pt x="2262" y="2167"/>
                        <a:pt x="2267" y="2174"/>
                      </a:cubicBezTo>
                      <a:cubicBezTo>
                        <a:pt x="2283" y="2198"/>
                        <a:pt x="2265" y="2239"/>
                        <a:pt x="2247" y="2261"/>
                      </a:cubicBezTo>
                      <a:cubicBezTo>
                        <a:pt x="2251" y="2252"/>
                        <a:pt x="2253" y="2243"/>
                        <a:pt x="2250" y="2233"/>
                      </a:cubicBezTo>
                      <a:cubicBezTo>
                        <a:pt x="2249" y="2229"/>
                        <a:pt x="2247" y="2224"/>
                        <a:pt x="2243" y="2220"/>
                      </a:cubicBezTo>
                      <a:cubicBezTo>
                        <a:pt x="2246" y="2225"/>
                        <a:pt x="2248" y="2230"/>
                        <a:pt x="2249" y="2234"/>
                      </a:cubicBezTo>
                      <a:cubicBezTo>
                        <a:pt x="2251" y="2245"/>
                        <a:pt x="2247" y="2256"/>
                        <a:pt x="2241" y="2265"/>
                      </a:cubicBezTo>
                      <a:cubicBezTo>
                        <a:pt x="2236" y="2272"/>
                        <a:pt x="2230" y="2276"/>
                        <a:pt x="2224" y="2280"/>
                      </a:cubicBezTo>
                      <a:cubicBezTo>
                        <a:pt x="2212" y="2287"/>
                        <a:pt x="2200" y="2287"/>
                        <a:pt x="2188" y="2293"/>
                      </a:cubicBezTo>
                      <a:cubicBezTo>
                        <a:pt x="2187" y="2293"/>
                        <a:pt x="2187" y="2293"/>
                        <a:pt x="2187" y="2293"/>
                      </a:cubicBezTo>
                      <a:cubicBezTo>
                        <a:pt x="2180" y="2297"/>
                        <a:pt x="2174" y="2300"/>
                        <a:pt x="2168" y="2305"/>
                      </a:cubicBezTo>
                      <a:cubicBezTo>
                        <a:pt x="2166" y="2306"/>
                        <a:pt x="2153" y="2318"/>
                        <a:pt x="2154" y="2320"/>
                      </a:cubicBezTo>
                      <a:cubicBezTo>
                        <a:pt x="2155" y="2321"/>
                        <a:pt x="2164" y="2313"/>
                        <a:pt x="2165" y="2312"/>
                      </a:cubicBezTo>
                      <a:cubicBezTo>
                        <a:pt x="2173" y="2306"/>
                        <a:pt x="2180" y="2302"/>
                        <a:pt x="2189" y="2297"/>
                      </a:cubicBezTo>
                      <a:cubicBezTo>
                        <a:pt x="2190" y="2297"/>
                        <a:pt x="2190" y="2297"/>
                        <a:pt x="2190" y="2297"/>
                      </a:cubicBezTo>
                      <a:cubicBezTo>
                        <a:pt x="2201" y="2292"/>
                        <a:pt x="2211" y="2289"/>
                        <a:pt x="2224" y="2290"/>
                      </a:cubicBezTo>
                      <a:cubicBezTo>
                        <a:pt x="2239" y="2292"/>
                        <a:pt x="2254" y="2299"/>
                        <a:pt x="2262" y="2313"/>
                      </a:cubicBezTo>
                      <a:cubicBezTo>
                        <a:pt x="2266" y="2320"/>
                        <a:pt x="2267" y="2333"/>
                        <a:pt x="2259" y="2338"/>
                      </a:cubicBezTo>
                      <a:cubicBezTo>
                        <a:pt x="2256" y="2340"/>
                        <a:pt x="2252" y="2340"/>
                        <a:pt x="2250" y="2338"/>
                      </a:cubicBezTo>
                      <a:cubicBezTo>
                        <a:pt x="2248" y="2335"/>
                        <a:pt x="2247" y="2333"/>
                        <a:pt x="2249" y="2330"/>
                      </a:cubicBezTo>
                      <a:cubicBezTo>
                        <a:pt x="2250" y="2328"/>
                        <a:pt x="2252" y="2327"/>
                        <a:pt x="2253" y="2327"/>
                      </a:cubicBezTo>
                      <a:cubicBezTo>
                        <a:pt x="2256" y="2326"/>
                        <a:pt x="2259" y="2329"/>
                        <a:pt x="2258" y="2332"/>
                      </a:cubicBezTo>
                      <a:cubicBezTo>
                        <a:pt x="2257" y="2333"/>
                        <a:pt x="2256" y="2334"/>
                        <a:pt x="2255" y="2335"/>
                      </a:cubicBezTo>
                      <a:cubicBezTo>
                        <a:pt x="2256" y="2336"/>
                        <a:pt x="2259" y="2335"/>
                        <a:pt x="2260" y="2333"/>
                      </a:cubicBezTo>
                      <a:cubicBezTo>
                        <a:pt x="2262" y="2331"/>
                        <a:pt x="2261" y="2327"/>
                        <a:pt x="2259" y="2325"/>
                      </a:cubicBezTo>
                      <a:cubicBezTo>
                        <a:pt x="2256" y="2321"/>
                        <a:pt x="2249" y="2320"/>
                        <a:pt x="2245" y="2324"/>
                      </a:cubicBezTo>
                      <a:cubicBezTo>
                        <a:pt x="2242" y="2326"/>
                        <a:pt x="2240" y="2330"/>
                        <a:pt x="2240" y="2334"/>
                      </a:cubicBezTo>
                      <a:cubicBezTo>
                        <a:pt x="2241" y="2338"/>
                        <a:pt x="2243" y="2342"/>
                        <a:pt x="2246" y="2344"/>
                      </a:cubicBezTo>
                      <a:cubicBezTo>
                        <a:pt x="2250" y="2347"/>
                        <a:pt x="2256" y="2347"/>
                        <a:pt x="2260" y="2345"/>
                      </a:cubicBezTo>
                      <a:cubicBezTo>
                        <a:pt x="2270" y="2339"/>
                        <a:pt x="2271" y="2325"/>
                        <a:pt x="2265" y="2315"/>
                      </a:cubicBezTo>
                      <a:cubicBezTo>
                        <a:pt x="2264" y="2312"/>
                        <a:pt x="2261" y="2309"/>
                        <a:pt x="2259" y="2306"/>
                      </a:cubicBezTo>
                      <a:cubicBezTo>
                        <a:pt x="2268" y="2314"/>
                        <a:pt x="2274" y="2322"/>
                        <a:pt x="2278" y="2334"/>
                      </a:cubicBezTo>
                      <a:cubicBezTo>
                        <a:pt x="2281" y="2341"/>
                        <a:pt x="2282" y="2348"/>
                        <a:pt x="2281" y="2356"/>
                      </a:cubicBezTo>
                      <a:cubicBezTo>
                        <a:pt x="2280" y="2364"/>
                        <a:pt x="2278" y="2370"/>
                        <a:pt x="2274" y="2377"/>
                      </a:cubicBezTo>
                      <a:cubicBezTo>
                        <a:pt x="2271" y="2380"/>
                        <a:pt x="2269" y="2383"/>
                        <a:pt x="2265" y="2386"/>
                      </a:cubicBezTo>
                      <a:cubicBezTo>
                        <a:pt x="2265" y="2386"/>
                        <a:pt x="2265" y="2386"/>
                        <a:pt x="2265" y="2386"/>
                      </a:cubicBezTo>
                      <a:cubicBezTo>
                        <a:pt x="2273" y="2377"/>
                        <a:pt x="2272" y="2363"/>
                        <a:pt x="2256" y="2360"/>
                      </a:cubicBezTo>
                      <a:cubicBezTo>
                        <a:pt x="2245" y="2357"/>
                        <a:pt x="2224" y="2369"/>
                        <a:pt x="2209" y="2344"/>
                      </a:cubicBezTo>
                      <a:cubicBezTo>
                        <a:pt x="2210" y="2358"/>
                        <a:pt x="2214" y="2372"/>
                        <a:pt x="2223" y="2381"/>
                      </a:cubicBezTo>
                      <a:cubicBezTo>
                        <a:pt x="2231" y="2391"/>
                        <a:pt x="2245" y="2395"/>
                        <a:pt x="2257" y="2391"/>
                      </a:cubicBezTo>
                      <a:cubicBezTo>
                        <a:pt x="2264" y="2389"/>
                        <a:pt x="2271" y="2384"/>
                        <a:pt x="2275" y="2378"/>
                      </a:cubicBezTo>
                      <a:cubicBezTo>
                        <a:pt x="2280" y="2370"/>
                        <a:pt x="2282" y="2364"/>
                        <a:pt x="2283" y="2356"/>
                      </a:cubicBezTo>
                      <a:cubicBezTo>
                        <a:pt x="2284" y="2347"/>
                        <a:pt x="2283" y="2341"/>
                        <a:pt x="2280" y="2333"/>
                      </a:cubicBezTo>
                      <a:cubicBezTo>
                        <a:pt x="2279" y="2330"/>
                        <a:pt x="2278" y="2327"/>
                        <a:pt x="2276" y="2324"/>
                      </a:cubicBezTo>
                      <a:cubicBezTo>
                        <a:pt x="2275" y="2322"/>
                        <a:pt x="2274" y="2321"/>
                        <a:pt x="2274" y="2319"/>
                      </a:cubicBezTo>
                      <a:cubicBezTo>
                        <a:pt x="2286" y="2336"/>
                        <a:pt x="2310" y="2337"/>
                        <a:pt x="2328" y="2327"/>
                      </a:cubicBezTo>
                      <a:cubicBezTo>
                        <a:pt x="2329" y="2326"/>
                        <a:pt x="2331" y="2325"/>
                        <a:pt x="2332" y="2324"/>
                      </a:cubicBezTo>
                      <a:cubicBezTo>
                        <a:pt x="2352" y="2310"/>
                        <a:pt x="2365" y="2285"/>
                        <a:pt x="2366" y="2260"/>
                      </a:cubicBezTo>
                      <a:close/>
                      <a:moveTo>
                        <a:pt x="2375" y="2243"/>
                      </a:moveTo>
                      <a:cubicBezTo>
                        <a:pt x="2369" y="2246"/>
                        <a:pt x="2361" y="2243"/>
                        <a:pt x="2358" y="2239"/>
                      </a:cubicBezTo>
                      <a:cubicBezTo>
                        <a:pt x="2352" y="2243"/>
                        <a:pt x="2355" y="2257"/>
                        <a:pt x="2366" y="2257"/>
                      </a:cubicBezTo>
                      <a:cubicBezTo>
                        <a:pt x="2372" y="2257"/>
                        <a:pt x="2378" y="2250"/>
                        <a:pt x="2375" y="2243"/>
                      </a:cubicBezTo>
                      <a:close/>
                      <a:moveTo>
                        <a:pt x="2378" y="2257"/>
                      </a:moveTo>
                      <a:cubicBezTo>
                        <a:pt x="2387" y="2252"/>
                        <a:pt x="2396" y="2243"/>
                        <a:pt x="2401" y="2235"/>
                      </a:cubicBezTo>
                      <a:cubicBezTo>
                        <a:pt x="2406" y="2226"/>
                        <a:pt x="2408" y="2215"/>
                        <a:pt x="2409" y="2205"/>
                      </a:cubicBezTo>
                      <a:cubicBezTo>
                        <a:pt x="2410" y="2187"/>
                        <a:pt x="2406" y="2167"/>
                        <a:pt x="2416" y="2151"/>
                      </a:cubicBezTo>
                      <a:cubicBezTo>
                        <a:pt x="2424" y="2138"/>
                        <a:pt x="2440" y="2134"/>
                        <a:pt x="2450" y="2139"/>
                      </a:cubicBezTo>
                      <a:cubicBezTo>
                        <a:pt x="2458" y="2143"/>
                        <a:pt x="2464" y="2153"/>
                        <a:pt x="2462" y="2163"/>
                      </a:cubicBezTo>
                      <a:cubicBezTo>
                        <a:pt x="2461" y="2170"/>
                        <a:pt x="2454" y="2179"/>
                        <a:pt x="2446" y="2177"/>
                      </a:cubicBezTo>
                      <a:cubicBezTo>
                        <a:pt x="2441" y="2176"/>
                        <a:pt x="2438" y="2172"/>
                        <a:pt x="2440" y="2170"/>
                      </a:cubicBezTo>
                      <a:cubicBezTo>
                        <a:pt x="2443" y="2172"/>
                        <a:pt x="2448" y="2170"/>
                        <a:pt x="2449" y="2165"/>
                      </a:cubicBezTo>
                      <a:cubicBezTo>
                        <a:pt x="2450" y="2163"/>
                        <a:pt x="2450" y="2159"/>
                        <a:pt x="2448" y="2156"/>
                      </a:cubicBezTo>
                      <a:cubicBezTo>
                        <a:pt x="2445" y="2151"/>
                        <a:pt x="2439" y="2149"/>
                        <a:pt x="2434" y="2152"/>
                      </a:cubicBezTo>
                      <a:cubicBezTo>
                        <a:pt x="2422" y="2157"/>
                        <a:pt x="2420" y="2178"/>
                        <a:pt x="2421" y="2191"/>
                      </a:cubicBezTo>
                      <a:cubicBezTo>
                        <a:pt x="2422" y="2210"/>
                        <a:pt x="2418" y="2228"/>
                        <a:pt x="2405" y="2243"/>
                      </a:cubicBezTo>
                      <a:cubicBezTo>
                        <a:pt x="2398" y="2251"/>
                        <a:pt x="2389" y="2257"/>
                        <a:pt x="2378" y="2257"/>
                      </a:cubicBezTo>
                      <a:close/>
                      <a:moveTo>
                        <a:pt x="2215" y="2378"/>
                      </a:moveTo>
                      <a:cubicBezTo>
                        <a:pt x="2222" y="2391"/>
                        <a:pt x="2212" y="2400"/>
                        <a:pt x="2205" y="2407"/>
                      </a:cubicBezTo>
                      <a:cubicBezTo>
                        <a:pt x="2199" y="2415"/>
                        <a:pt x="2195" y="2427"/>
                        <a:pt x="2205" y="2434"/>
                      </a:cubicBezTo>
                      <a:cubicBezTo>
                        <a:pt x="2210" y="2422"/>
                        <a:pt x="2217" y="2426"/>
                        <a:pt x="2226" y="2417"/>
                      </a:cubicBezTo>
                      <a:cubicBezTo>
                        <a:pt x="2234" y="2409"/>
                        <a:pt x="2233" y="2390"/>
                        <a:pt x="2215" y="2378"/>
                      </a:cubicBezTo>
                      <a:close/>
                      <a:moveTo>
                        <a:pt x="2145" y="2434"/>
                      </a:moveTo>
                      <a:cubicBezTo>
                        <a:pt x="2174" y="2448"/>
                        <a:pt x="2155" y="2480"/>
                        <a:pt x="2137" y="2484"/>
                      </a:cubicBezTo>
                      <a:cubicBezTo>
                        <a:pt x="2150" y="2475"/>
                        <a:pt x="2155" y="2446"/>
                        <a:pt x="2145" y="2434"/>
                      </a:cubicBezTo>
                      <a:close/>
                      <a:moveTo>
                        <a:pt x="2130" y="2424"/>
                      </a:moveTo>
                      <a:cubicBezTo>
                        <a:pt x="2144" y="2411"/>
                        <a:pt x="2167" y="2408"/>
                        <a:pt x="2181" y="2416"/>
                      </a:cubicBezTo>
                      <a:cubicBezTo>
                        <a:pt x="2211" y="2433"/>
                        <a:pt x="2191" y="2465"/>
                        <a:pt x="2168" y="2443"/>
                      </a:cubicBezTo>
                      <a:cubicBezTo>
                        <a:pt x="2156" y="2431"/>
                        <a:pt x="2148" y="2424"/>
                        <a:pt x="2130" y="2424"/>
                      </a:cubicBezTo>
                      <a:close/>
                      <a:moveTo>
                        <a:pt x="2020" y="2532"/>
                      </a:moveTo>
                      <a:cubicBezTo>
                        <a:pt x="2053" y="2546"/>
                        <a:pt x="2078" y="2529"/>
                        <a:pt x="2096" y="2508"/>
                      </a:cubicBezTo>
                      <a:cubicBezTo>
                        <a:pt x="2106" y="2496"/>
                        <a:pt x="2114" y="2476"/>
                        <a:pt x="2130" y="2473"/>
                      </a:cubicBezTo>
                      <a:cubicBezTo>
                        <a:pt x="2113" y="2456"/>
                        <a:pt x="2087" y="2496"/>
                        <a:pt x="2077" y="2507"/>
                      </a:cubicBezTo>
                      <a:cubicBezTo>
                        <a:pt x="2061" y="2526"/>
                        <a:pt x="2041" y="2536"/>
                        <a:pt x="2020" y="2532"/>
                      </a:cubicBezTo>
                      <a:close/>
                      <a:moveTo>
                        <a:pt x="1787" y="1927"/>
                      </a:moveTo>
                      <a:cubicBezTo>
                        <a:pt x="1805" y="1908"/>
                        <a:pt x="1792" y="1874"/>
                        <a:pt x="1793" y="1860"/>
                      </a:cubicBezTo>
                      <a:cubicBezTo>
                        <a:pt x="1794" y="1837"/>
                        <a:pt x="1815" y="1836"/>
                        <a:pt x="1818" y="1858"/>
                      </a:cubicBezTo>
                      <a:cubicBezTo>
                        <a:pt x="1820" y="1880"/>
                        <a:pt x="1807" y="1913"/>
                        <a:pt x="1787" y="1927"/>
                      </a:cubicBezTo>
                      <a:close/>
                      <a:moveTo>
                        <a:pt x="1765" y="1777"/>
                      </a:moveTo>
                      <a:cubicBezTo>
                        <a:pt x="1736" y="1792"/>
                        <a:pt x="1712" y="1772"/>
                        <a:pt x="1696" y="1771"/>
                      </a:cubicBezTo>
                      <a:cubicBezTo>
                        <a:pt x="1679" y="1770"/>
                        <a:pt x="1675" y="1786"/>
                        <a:pt x="1693" y="1792"/>
                      </a:cubicBezTo>
                      <a:cubicBezTo>
                        <a:pt x="1715" y="1800"/>
                        <a:pt x="1745" y="1793"/>
                        <a:pt x="1765" y="1777"/>
                      </a:cubicBezTo>
                      <a:close/>
                      <a:moveTo>
                        <a:pt x="1990" y="2189"/>
                      </a:moveTo>
                      <a:cubicBezTo>
                        <a:pt x="1996" y="2171"/>
                        <a:pt x="1987" y="2161"/>
                        <a:pt x="1968" y="2153"/>
                      </a:cubicBezTo>
                      <a:cubicBezTo>
                        <a:pt x="1953" y="2147"/>
                        <a:pt x="1944" y="2135"/>
                        <a:pt x="1948" y="2124"/>
                      </a:cubicBezTo>
                      <a:cubicBezTo>
                        <a:pt x="1940" y="2128"/>
                        <a:pt x="1936" y="2142"/>
                        <a:pt x="1942" y="2151"/>
                      </a:cubicBezTo>
                      <a:cubicBezTo>
                        <a:pt x="1950" y="2165"/>
                        <a:pt x="1967" y="2163"/>
                        <a:pt x="1980" y="2172"/>
                      </a:cubicBezTo>
                      <a:cubicBezTo>
                        <a:pt x="1984" y="2175"/>
                        <a:pt x="1989" y="2181"/>
                        <a:pt x="1990" y="2189"/>
                      </a:cubicBezTo>
                      <a:close/>
                      <a:moveTo>
                        <a:pt x="1922" y="1833"/>
                      </a:moveTo>
                      <a:cubicBezTo>
                        <a:pt x="1923" y="1831"/>
                        <a:pt x="1925" y="1831"/>
                        <a:pt x="1927" y="1832"/>
                      </a:cubicBezTo>
                      <a:cubicBezTo>
                        <a:pt x="1929" y="1833"/>
                        <a:pt x="1930" y="1835"/>
                        <a:pt x="1929" y="1837"/>
                      </a:cubicBezTo>
                      <a:cubicBezTo>
                        <a:pt x="1928" y="1839"/>
                        <a:pt x="1926" y="1839"/>
                        <a:pt x="1924" y="1839"/>
                      </a:cubicBezTo>
                      <a:cubicBezTo>
                        <a:pt x="1922" y="1838"/>
                        <a:pt x="1921" y="1835"/>
                        <a:pt x="1922" y="1833"/>
                      </a:cubicBezTo>
                      <a:close/>
                      <a:moveTo>
                        <a:pt x="1923" y="1855"/>
                      </a:moveTo>
                      <a:cubicBezTo>
                        <a:pt x="1925" y="1851"/>
                        <a:pt x="1930" y="1849"/>
                        <a:pt x="1934" y="1851"/>
                      </a:cubicBezTo>
                      <a:cubicBezTo>
                        <a:pt x="1937" y="1853"/>
                        <a:pt x="1939" y="1858"/>
                        <a:pt x="1937" y="1861"/>
                      </a:cubicBezTo>
                      <a:cubicBezTo>
                        <a:pt x="1935" y="1865"/>
                        <a:pt x="1931" y="1867"/>
                        <a:pt x="1927" y="1865"/>
                      </a:cubicBezTo>
                      <a:cubicBezTo>
                        <a:pt x="1923" y="1863"/>
                        <a:pt x="1922" y="1858"/>
                        <a:pt x="1923" y="1855"/>
                      </a:cubicBezTo>
                      <a:close/>
                      <a:moveTo>
                        <a:pt x="1920" y="1843"/>
                      </a:moveTo>
                      <a:cubicBezTo>
                        <a:pt x="1921" y="1840"/>
                        <a:pt x="1924" y="1839"/>
                        <a:pt x="1927" y="1841"/>
                      </a:cubicBezTo>
                      <a:cubicBezTo>
                        <a:pt x="1929" y="1842"/>
                        <a:pt x="1930" y="1845"/>
                        <a:pt x="1929" y="1847"/>
                      </a:cubicBezTo>
                      <a:cubicBezTo>
                        <a:pt x="1928" y="1850"/>
                        <a:pt x="1925" y="1851"/>
                        <a:pt x="1922" y="1849"/>
                      </a:cubicBezTo>
                      <a:cubicBezTo>
                        <a:pt x="1920" y="1848"/>
                        <a:pt x="1919" y="1845"/>
                        <a:pt x="1920" y="1843"/>
                      </a:cubicBezTo>
                      <a:close/>
                      <a:moveTo>
                        <a:pt x="1807" y="2138"/>
                      </a:moveTo>
                      <a:cubicBezTo>
                        <a:pt x="1810" y="2137"/>
                        <a:pt x="1812" y="2135"/>
                        <a:pt x="1813" y="2132"/>
                      </a:cubicBezTo>
                      <a:cubicBezTo>
                        <a:pt x="1815" y="2129"/>
                        <a:pt x="1815" y="2124"/>
                        <a:pt x="1811" y="2120"/>
                      </a:cubicBezTo>
                      <a:cubicBezTo>
                        <a:pt x="1807" y="2116"/>
                        <a:pt x="1801" y="2117"/>
                        <a:pt x="1798" y="2119"/>
                      </a:cubicBezTo>
                      <a:cubicBezTo>
                        <a:pt x="1791" y="2124"/>
                        <a:pt x="1795" y="2129"/>
                        <a:pt x="1794" y="2134"/>
                      </a:cubicBezTo>
                      <a:cubicBezTo>
                        <a:pt x="1792" y="2139"/>
                        <a:pt x="1786" y="2143"/>
                        <a:pt x="1779" y="2143"/>
                      </a:cubicBezTo>
                      <a:cubicBezTo>
                        <a:pt x="1771" y="2143"/>
                        <a:pt x="1763" y="2138"/>
                        <a:pt x="1761" y="2130"/>
                      </a:cubicBezTo>
                      <a:cubicBezTo>
                        <a:pt x="1760" y="2125"/>
                        <a:pt x="1761" y="2120"/>
                        <a:pt x="1766" y="2118"/>
                      </a:cubicBezTo>
                      <a:cubicBezTo>
                        <a:pt x="1764" y="2123"/>
                        <a:pt x="1768" y="2129"/>
                        <a:pt x="1775" y="2127"/>
                      </a:cubicBezTo>
                      <a:cubicBezTo>
                        <a:pt x="1779" y="2126"/>
                        <a:pt x="1784" y="2120"/>
                        <a:pt x="1789" y="2114"/>
                      </a:cubicBezTo>
                      <a:cubicBezTo>
                        <a:pt x="1795" y="2108"/>
                        <a:pt x="1801" y="2103"/>
                        <a:pt x="1808" y="2102"/>
                      </a:cubicBezTo>
                      <a:cubicBezTo>
                        <a:pt x="1821" y="2100"/>
                        <a:pt x="1834" y="2111"/>
                        <a:pt x="1834" y="2125"/>
                      </a:cubicBezTo>
                      <a:cubicBezTo>
                        <a:pt x="1833" y="2132"/>
                        <a:pt x="1829" y="2138"/>
                        <a:pt x="1825" y="2143"/>
                      </a:cubicBezTo>
                      <a:cubicBezTo>
                        <a:pt x="1819" y="2148"/>
                        <a:pt x="1802" y="2158"/>
                        <a:pt x="1801" y="2167"/>
                      </a:cubicBezTo>
                      <a:cubicBezTo>
                        <a:pt x="1799" y="2174"/>
                        <a:pt x="1804" y="2178"/>
                        <a:pt x="1808" y="2177"/>
                      </a:cubicBezTo>
                      <a:cubicBezTo>
                        <a:pt x="1807" y="2182"/>
                        <a:pt x="1799" y="2184"/>
                        <a:pt x="1793" y="2180"/>
                      </a:cubicBezTo>
                      <a:cubicBezTo>
                        <a:pt x="1784" y="2174"/>
                        <a:pt x="1781" y="2158"/>
                        <a:pt x="1790" y="2146"/>
                      </a:cubicBezTo>
                      <a:cubicBezTo>
                        <a:pt x="1794" y="2142"/>
                        <a:pt x="1799" y="2140"/>
                        <a:pt x="1807" y="2138"/>
                      </a:cubicBezTo>
                      <a:close/>
                      <a:moveTo>
                        <a:pt x="2319" y="2164"/>
                      </a:moveTo>
                      <a:cubicBezTo>
                        <a:pt x="2322" y="2166"/>
                        <a:pt x="2323" y="2169"/>
                        <a:pt x="2321" y="2172"/>
                      </a:cubicBezTo>
                      <a:cubicBezTo>
                        <a:pt x="2319" y="2174"/>
                        <a:pt x="2316" y="2175"/>
                        <a:pt x="2313" y="2173"/>
                      </a:cubicBezTo>
                      <a:cubicBezTo>
                        <a:pt x="2311" y="2172"/>
                        <a:pt x="2310" y="2168"/>
                        <a:pt x="2312" y="2166"/>
                      </a:cubicBezTo>
                      <a:cubicBezTo>
                        <a:pt x="2314" y="2163"/>
                        <a:pt x="2317" y="2163"/>
                        <a:pt x="2319" y="2164"/>
                      </a:cubicBezTo>
                      <a:close/>
                      <a:moveTo>
                        <a:pt x="2329" y="2168"/>
                      </a:moveTo>
                      <a:cubicBezTo>
                        <a:pt x="2331" y="2169"/>
                        <a:pt x="2332" y="2172"/>
                        <a:pt x="2331" y="2174"/>
                      </a:cubicBezTo>
                      <a:cubicBezTo>
                        <a:pt x="2329" y="2176"/>
                        <a:pt x="2327" y="2176"/>
                        <a:pt x="2325" y="2175"/>
                      </a:cubicBezTo>
                      <a:cubicBezTo>
                        <a:pt x="2323" y="2173"/>
                        <a:pt x="2322" y="2171"/>
                        <a:pt x="2324" y="2169"/>
                      </a:cubicBezTo>
                      <a:cubicBezTo>
                        <a:pt x="2325" y="2167"/>
                        <a:pt x="2327" y="2167"/>
                        <a:pt x="2329" y="2168"/>
                      </a:cubicBezTo>
                      <a:close/>
                      <a:moveTo>
                        <a:pt x="2306" y="2166"/>
                      </a:moveTo>
                      <a:cubicBezTo>
                        <a:pt x="2310" y="2169"/>
                        <a:pt x="2311" y="2174"/>
                        <a:pt x="2308" y="2178"/>
                      </a:cubicBezTo>
                      <a:cubicBezTo>
                        <a:pt x="2306" y="2181"/>
                        <a:pt x="2301" y="2182"/>
                        <a:pt x="2297" y="2180"/>
                      </a:cubicBezTo>
                      <a:cubicBezTo>
                        <a:pt x="2293" y="2177"/>
                        <a:pt x="2292" y="2172"/>
                        <a:pt x="2295" y="2168"/>
                      </a:cubicBezTo>
                      <a:cubicBezTo>
                        <a:pt x="2297" y="2165"/>
                        <a:pt x="2302" y="2164"/>
                        <a:pt x="2306" y="2166"/>
                      </a:cubicBezTo>
                      <a:close/>
                      <a:moveTo>
                        <a:pt x="1907" y="2088"/>
                      </a:moveTo>
                      <a:cubicBezTo>
                        <a:pt x="1914" y="2087"/>
                        <a:pt x="1922" y="2088"/>
                        <a:pt x="1927" y="2092"/>
                      </a:cubicBezTo>
                      <a:cubicBezTo>
                        <a:pt x="1932" y="2095"/>
                        <a:pt x="1936" y="2102"/>
                        <a:pt x="1935" y="2109"/>
                      </a:cubicBezTo>
                      <a:cubicBezTo>
                        <a:pt x="1933" y="2117"/>
                        <a:pt x="1926" y="2122"/>
                        <a:pt x="1918" y="2124"/>
                      </a:cubicBezTo>
                      <a:cubicBezTo>
                        <a:pt x="1907" y="2127"/>
                        <a:pt x="1896" y="2123"/>
                        <a:pt x="1889" y="2114"/>
                      </a:cubicBezTo>
                      <a:cubicBezTo>
                        <a:pt x="1883" y="2108"/>
                        <a:pt x="1879" y="2099"/>
                        <a:pt x="1877" y="2090"/>
                      </a:cubicBezTo>
                      <a:cubicBezTo>
                        <a:pt x="1877" y="2092"/>
                        <a:pt x="1877" y="2093"/>
                        <a:pt x="1877" y="2095"/>
                      </a:cubicBezTo>
                      <a:cubicBezTo>
                        <a:pt x="1876" y="2118"/>
                        <a:pt x="1871" y="2141"/>
                        <a:pt x="1863" y="2163"/>
                      </a:cubicBezTo>
                      <a:cubicBezTo>
                        <a:pt x="1853" y="2187"/>
                        <a:pt x="1841" y="2203"/>
                        <a:pt x="1845" y="2232"/>
                      </a:cubicBezTo>
                      <a:cubicBezTo>
                        <a:pt x="1845" y="2237"/>
                        <a:pt x="1847" y="2243"/>
                        <a:pt x="1849" y="2249"/>
                      </a:cubicBezTo>
                      <a:cubicBezTo>
                        <a:pt x="1852" y="2257"/>
                        <a:pt x="1856" y="2262"/>
                        <a:pt x="1862" y="2269"/>
                      </a:cubicBezTo>
                      <a:cubicBezTo>
                        <a:pt x="1868" y="2275"/>
                        <a:pt x="1873" y="2278"/>
                        <a:pt x="1881" y="2282"/>
                      </a:cubicBezTo>
                      <a:cubicBezTo>
                        <a:pt x="1910" y="2294"/>
                        <a:pt x="1936" y="2284"/>
                        <a:pt x="1954" y="2261"/>
                      </a:cubicBezTo>
                      <a:cubicBezTo>
                        <a:pt x="1962" y="2250"/>
                        <a:pt x="1965" y="2238"/>
                        <a:pt x="1961" y="2225"/>
                      </a:cubicBezTo>
                      <a:cubicBezTo>
                        <a:pt x="1957" y="2215"/>
                        <a:pt x="1950" y="2207"/>
                        <a:pt x="1939" y="2204"/>
                      </a:cubicBezTo>
                      <a:cubicBezTo>
                        <a:pt x="1930" y="2202"/>
                        <a:pt x="1922" y="2204"/>
                        <a:pt x="1914" y="2209"/>
                      </a:cubicBezTo>
                      <a:cubicBezTo>
                        <a:pt x="1911" y="2211"/>
                        <a:pt x="1909" y="2213"/>
                        <a:pt x="1907" y="2216"/>
                      </a:cubicBezTo>
                      <a:cubicBezTo>
                        <a:pt x="1908" y="2215"/>
                        <a:pt x="1908" y="2215"/>
                        <a:pt x="1909" y="2214"/>
                      </a:cubicBezTo>
                      <a:cubicBezTo>
                        <a:pt x="1916" y="2210"/>
                        <a:pt x="1925" y="2212"/>
                        <a:pt x="1929" y="2218"/>
                      </a:cubicBezTo>
                      <a:cubicBezTo>
                        <a:pt x="1933" y="2225"/>
                        <a:pt x="1931" y="2233"/>
                        <a:pt x="1925" y="2238"/>
                      </a:cubicBezTo>
                      <a:cubicBezTo>
                        <a:pt x="1918" y="2242"/>
                        <a:pt x="1909" y="2240"/>
                        <a:pt x="1905" y="2233"/>
                      </a:cubicBezTo>
                      <a:cubicBezTo>
                        <a:pt x="1899" y="2224"/>
                        <a:pt x="1905" y="2213"/>
                        <a:pt x="1913" y="2207"/>
                      </a:cubicBezTo>
                      <a:cubicBezTo>
                        <a:pt x="1921" y="2202"/>
                        <a:pt x="1930" y="2200"/>
                        <a:pt x="1940" y="2201"/>
                      </a:cubicBezTo>
                      <a:cubicBezTo>
                        <a:pt x="1950" y="2204"/>
                        <a:pt x="1958" y="2210"/>
                        <a:pt x="1963" y="2220"/>
                      </a:cubicBezTo>
                      <a:cubicBezTo>
                        <a:pt x="1959" y="2211"/>
                        <a:pt x="1954" y="2202"/>
                        <a:pt x="1949" y="2196"/>
                      </a:cubicBezTo>
                      <a:cubicBezTo>
                        <a:pt x="1950" y="2195"/>
                        <a:pt x="1951" y="2194"/>
                        <a:pt x="1951" y="2192"/>
                      </a:cubicBezTo>
                      <a:cubicBezTo>
                        <a:pt x="1961" y="2203"/>
                        <a:pt x="1966" y="2215"/>
                        <a:pt x="1967" y="2225"/>
                      </a:cubicBezTo>
                      <a:cubicBezTo>
                        <a:pt x="1967" y="2206"/>
                        <a:pt x="1959" y="2189"/>
                        <a:pt x="1945" y="2177"/>
                      </a:cubicBezTo>
                      <a:cubicBezTo>
                        <a:pt x="1937" y="2169"/>
                        <a:pt x="1927" y="2164"/>
                        <a:pt x="1914" y="2162"/>
                      </a:cubicBezTo>
                      <a:cubicBezTo>
                        <a:pt x="1907" y="2161"/>
                        <a:pt x="1901" y="2160"/>
                        <a:pt x="1893" y="2159"/>
                      </a:cubicBezTo>
                      <a:cubicBezTo>
                        <a:pt x="1887" y="2157"/>
                        <a:pt x="1881" y="2155"/>
                        <a:pt x="1877" y="2150"/>
                      </a:cubicBezTo>
                      <a:cubicBezTo>
                        <a:pt x="1874" y="2145"/>
                        <a:pt x="1873" y="2140"/>
                        <a:pt x="1876" y="2135"/>
                      </a:cubicBezTo>
                      <a:cubicBezTo>
                        <a:pt x="1878" y="2131"/>
                        <a:pt x="1882" y="2128"/>
                        <a:pt x="1887" y="2128"/>
                      </a:cubicBezTo>
                      <a:cubicBezTo>
                        <a:pt x="1890" y="2128"/>
                        <a:pt x="1893" y="2129"/>
                        <a:pt x="1895" y="2132"/>
                      </a:cubicBezTo>
                      <a:cubicBezTo>
                        <a:pt x="1897" y="2135"/>
                        <a:pt x="1898" y="2140"/>
                        <a:pt x="1894" y="2143"/>
                      </a:cubicBezTo>
                      <a:cubicBezTo>
                        <a:pt x="1891" y="2144"/>
                        <a:pt x="1888" y="2144"/>
                        <a:pt x="1887" y="2142"/>
                      </a:cubicBezTo>
                      <a:cubicBezTo>
                        <a:pt x="1884" y="2140"/>
                        <a:pt x="1885" y="2136"/>
                        <a:pt x="1887" y="2134"/>
                      </a:cubicBezTo>
                      <a:cubicBezTo>
                        <a:pt x="1889" y="2132"/>
                        <a:pt x="1893" y="2132"/>
                        <a:pt x="1895" y="2134"/>
                      </a:cubicBezTo>
                      <a:cubicBezTo>
                        <a:pt x="1895" y="2135"/>
                        <a:pt x="1895" y="2135"/>
                        <a:pt x="1896" y="2136"/>
                      </a:cubicBezTo>
                      <a:cubicBezTo>
                        <a:pt x="1895" y="2135"/>
                        <a:pt x="1895" y="2133"/>
                        <a:pt x="1894" y="2132"/>
                      </a:cubicBezTo>
                      <a:cubicBezTo>
                        <a:pt x="1892" y="2130"/>
                        <a:pt x="1890" y="2129"/>
                        <a:pt x="1887" y="2129"/>
                      </a:cubicBezTo>
                      <a:cubicBezTo>
                        <a:pt x="1883" y="2130"/>
                        <a:pt x="1879" y="2132"/>
                        <a:pt x="1878" y="2136"/>
                      </a:cubicBezTo>
                      <a:cubicBezTo>
                        <a:pt x="1876" y="2140"/>
                        <a:pt x="1877" y="2145"/>
                        <a:pt x="1879" y="2149"/>
                      </a:cubicBezTo>
                      <a:cubicBezTo>
                        <a:pt x="1883" y="2153"/>
                        <a:pt x="1888" y="2155"/>
                        <a:pt x="1894" y="2156"/>
                      </a:cubicBezTo>
                      <a:cubicBezTo>
                        <a:pt x="1901" y="2157"/>
                        <a:pt x="1907" y="2158"/>
                        <a:pt x="1913" y="2159"/>
                      </a:cubicBezTo>
                      <a:cubicBezTo>
                        <a:pt x="1926" y="2161"/>
                        <a:pt x="1938" y="2167"/>
                        <a:pt x="1947" y="2175"/>
                      </a:cubicBezTo>
                      <a:cubicBezTo>
                        <a:pt x="1956" y="2183"/>
                        <a:pt x="1963" y="2193"/>
                        <a:pt x="1966" y="2204"/>
                      </a:cubicBezTo>
                      <a:cubicBezTo>
                        <a:pt x="1972" y="2221"/>
                        <a:pt x="1970" y="2240"/>
                        <a:pt x="1962" y="2256"/>
                      </a:cubicBezTo>
                      <a:cubicBezTo>
                        <a:pt x="1963" y="2256"/>
                        <a:pt x="1964" y="2255"/>
                        <a:pt x="1965" y="2254"/>
                      </a:cubicBezTo>
                      <a:cubicBezTo>
                        <a:pt x="1969" y="2251"/>
                        <a:pt x="1973" y="2249"/>
                        <a:pt x="1978" y="2247"/>
                      </a:cubicBezTo>
                      <a:cubicBezTo>
                        <a:pt x="1985" y="2244"/>
                        <a:pt x="1991" y="2241"/>
                        <a:pt x="1999" y="2241"/>
                      </a:cubicBezTo>
                      <a:cubicBezTo>
                        <a:pt x="2026" y="2240"/>
                        <a:pt x="2042" y="2266"/>
                        <a:pt x="2039" y="2289"/>
                      </a:cubicBezTo>
                      <a:cubicBezTo>
                        <a:pt x="2038" y="2298"/>
                        <a:pt x="2033" y="2307"/>
                        <a:pt x="2027" y="2313"/>
                      </a:cubicBezTo>
                      <a:cubicBezTo>
                        <a:pt x="2026" y="2310"/>
                        <a:pt x="2026" y="2310"/>
                        <a:pt x="2026" y="2310"/>
                      </a:cubicBezTo>
                      <a:cubicBezTo>
                        <a:pt x="2031" y="2304"/>
                        <a:pt x="2034" y="2297"/>
                        <a:pt x="2035" y="2288"/>
                      </a:cubicBezTo>
                      <a:cubicBezTo>
                        <a:pt x="2037" y="2268"/>
                        <a:pt x="2023" y="2244"/>
                        <a:pt x="2000" y="2245"/>
                      </a:cubicBezTo>
                      <a:cubicBezTo>
                        <a:pt x="1992" y="2246"/>
                        <a:pt x="1986" y="2248"/>
                        <a:pt x="1980" y="2251"/>
                      </a:cubicBezTo>
                      <a:cubicBezTo>
                        <a:pt x="1975" y="2253"/>
                        <a:pt x="1971" y="2256"/>
                        <a:pt x="1968" y="2258"/>
                      </a:cubicBezTo>
                      <a:cubicBezTo>
                        <a:pt x="1950" y="2270"/>
                        <a:pt x="1942" y="2284"/>
                        <a:pt x="1920" y="2290"/>
                      </a:cubicBezTo>
                      <a:cubicBezTo>
                        <a:pt x="1907" y="2293"/>
                        <a:pt x="1894" y="2292"/>
                        <a:pt x="1879" y="2286"/>
                      </a:cubicBezTo>
                      <a:cubicBezTo>
                        <a:pt x="1871" y="2282"/>
                        <a:pt x="1865" y="2278"/>
                        <a:pt x="1859" y="2272"/>
                      </a:cubicBezTo>
                      <a:cubicBezTo>
                        <a:pt x="1853" y="2265"/>
                        <a:pt x="1849" y="2259"/>
                        <a:pt x="1845" y="2250"/>
                      </a:cubicBezTo>
                      <a:cubicBezTo>
                        <a:pt x="1841" y="2237"/>
                        <a:pt x="1840" y="2226"/>
                        <a:pt x="1842" y="2212"/>
                      </a:cubicBezTo>
                      <a:cubicBezTo>
                        <a:pt x="1840" y="2220"/>
                        <a:pt x="1838" y="2226"/>
                        <a:pt x="1838" y="2227"/>
                      </a:cubicBezTo>
                      <a:cubicBezTo>
                        <a:pt x="1831" y="2255"/>
                        <a:pt x="1827" y="2283"/>
                        <a:pt x="1826" y="2310"/>
                      </a:cubicBezTo>
                      <a:cubicBezTo>
                        <a:pt x="1826" y="2318"/>
                        <a:pt x="1828" y="2324"/>
                        <a:pt x="1832" y="2329"/>
                      </a:cubicBezTo>
                      <a:cubicBezTo>
                        <a:pt x="1834" y="2332"/>
                        <a:pt x="1837" y="2334"/>
                        <a:pt x="1841" y="2335"/>
                      </a:cubicBezTo>
                      <a:cubicBezTo>
                        <a:pt x="1846" y="2336"/>
                        <a:pt x="1853" y="2334"/>
                        <a:pt x="1855" y="2328"/>
                      </a:cubicBezTo>
                      <a:cubicBezTo>
                        <a:pt x="1856" y="2325"/>
                        <a:pt x="1856" y="2322"/>
                        <a:pt x="1853" y="2319"/>
                      </a:cubicBezTo>
                      <a:cubicBezTo>
                        <a:pt x="1850" y="2317"/>
                        <a:pt x="1846" y="2317"/>
                        <a:pt x="1843" y="2320"/>
                      </a:cubicBezTo>
                      <a:cubicBezTo>
                        <a:pt x="1842" y="2322"/>
                        <a:pt x="1842" y="2325"/>
                        <a:pt x="1844" y="2328"/>
                      </a:cubicBezTo>
                      <a:cubicBezTo>
                        <a:pt x="1841" y="2327"/>
                        <a:pt x="1839" y="2323"/>
                        <a:pt x="1840" y="2319"/>
                      </a:cubicBezTo>
                      <a:cubicBezTo>
                        <a:pt x="1842" y="2310"/>
                        <a:pt x="1856" y="2309"/>
                        <a:pt x="1861" y="2319"/>
                      </a:cubicBezTo>
                      <a:cubicBezTo>
                        <a:pt x="1864" y="2328"/>
                        <a:pt x="1860" y="2336"/>
                        <a:pt x="1853" y="2339"/>
                      </a:cubicBezTo>
                      <a:cubicBezTo>
                        <a:pt x="1842" y="2344"/>
                        <a:pt x="1829" y="2336"/>
                        <a:pt x="1826" y="2323"/>
                      </a:cubicBezTo>
                      <a:cubicBezTo>
                        <a:pt x="1827" y="2346"/>
                        <a:pt x="1830" y="2368"/>
                        <a:pt x="1836" y="2389"/>
                      </a:cubicBezTo>
                      <a:cubicBezTo>
                        <a:pt x="1836" y="2380"/>
                        <a:pt x="1837" y="2372"/>
                        <a:pt x="1840" y="2364"/>
                      </a:cubicBezTo>
                      <a:cubicBezTo>
                        <a:pt x="1850" y="2339"/>
                        <a:pt x="1881" y="2325"/>
                        <a:pt x="1903" y="2349"/>
                      </a:cubicBezTo>
                      <a:cubicBezTo>
                        <a:pt x="1908" y="2355"/>
                        <a:pt x="1911" y="2363"/>
                        <a:pt x="1913" y="2372"/>
                      </a:cubicBezTo>
                      <a:cubicBezTo>
                        <a:pt x="1915" y="2386"/>
                        <a:pt x="1911" y="2402"/>
                        <a:pt x="1916" y="2414"/>
                      </a:cubicBezTo>
                      <a:cubicBezTo>
                        <a:pt x="1919" y="2420"/>
                        <a:pt x="1925" y="2425"/>
                        <a:pt x="1931" y="2426"/>
                      </a:cubicBezTo>
                      <a:cubicBezTo>
                        <a:pt x="1945" y="2428"/>
                        <a:pt x="1959" y="2414"/>
                        <a:pt x="1956" y="2400"/>
                      </a:cubicBezTo>
                      <a:cubicBezTo>
                        <a:pt x="1955" y="2394"/>
                        <a:pt x="1949" y="2390"/>
                        <a:pt x="1943" y="2390"/>
                      </a:cubicBezTo>
                      <a:cubicBezTo>
                        <a:pt x="1935" y="2389"/>
                        <a:pt x="1929" y="2397"/>
                        <a:pt x="1932" y="2402"/>
                      </a:cubicBezTo>
                      <a:cubicBezTo>
                        <a:pt x="1929" y="2400"/>
                        <a:pt x="1927" y="2394"/>
                        <a:pt x="1931" y="2390"/>
                      </a:cubicBezTo>
                      <a:cubicBezTo>
                        <a:pt x="1936" y="2382"/>
                        <a:pt x="1948" y="2383"/>
                        <a:pt x="1954" y="2388"/>
                      </a:cubicBezTo>
                      <a:cubicBezTo>
                        <a:pt x="1963" y="2395"/>
                        <a:pt x="1963" y="2405"/>
                        <a:pt x="1961" y="2412"/>
                      </a:cubicBezTo>
                      <a:cubicBezTo>
                        <a:pt x="1957" y="2426"/>
                        <a:pt x="1942" y="2436"/>
                        <a:pt x="1927" y="2430"/>
                      </a:cubicBezTo>
                      <a:cubicBezTo>
                        <a:pt x="1920" y="2426"/>
                        <a:pt x="1915" y="2422"/>
                        <a:pt x="1913" y="2416"/>
                      </a:cubicBezTo>
                      <a:cubicBezTo>
                        <a:pt x="1907" y="2406"/>
                        <a:pt x="1909" y="2394"/>
                        <a:pt x="1903" y="2384"/>
                      </a:cubicBezTo>
                      <a:cubicBezTo>
                        <a:pt x="1894" y="2369"/>
                        <a:pt x="1877" y="2361"/>
                        <a:pt x="1863" y="2370"/>
                      </a:cubicBezTo>
                      <a:cubicBezTo>
                        <a:pt x="1847" y="2380"/>
                        <a:pt x="1842" y="2410"/>
                        <a:pt x="1851" y="2429"/>
                      </a:cubicBezTo>
                      <a:cubicBezTo>
                        <a:pt x="1855" y="2439"/>
                        <a:pt x="1867" y="2448"/>
                        <a:pt x="1878" y="2448"/>
                      </a:cubicBezTo>
                      <a:cubicBezTo>
                        <a:pt x="1894" y="2449"/>
                        <a:pt x="1908" y="2433"/>
                        <a:pt x="1899" y="2418"/>
                      </a:cubicBezTo>
                      <a:cubicBezTo>
                        <a:pt x="1895" y="2413"/>
                        <a:pt x="1891" y="2410"/>
                        <a:pt x="1886" y="2409"/>
                      </a:cubicBezTo>
                      <a:cubicBezTo>
                        <a:pt x="1877" y="2409"/>
                        <a:pt x="1867" y="2419"/>
                        <a:pt x="1873" y="2428"/>
                      </a:cubicBezTo>
                      <a:cubicBezTo>
                        <a:pt x="1877" y="2434"/>
                        <a:pt x="1884" y="2434"/>
                        <a:pt x="1885" y="2428"/>
                      </a:cubicBezTo>
                      <a:cubicBezTo>
                        <a:pt x="1887" y="2435"/>
                        <a:pt x="1878" y="2439"/>
                        <a:pt x="1872" y="2433"/>
                      </a:cubicBezTo>
                      <a:cubicBezTo>
                        <a:pt x="1861" y="2422"/>
                        <a:pt x="1872" y="2403"/>
                        <a:pt x="1887" y="2406"/>
                      </a:cubicBezTo>
                      <a:cubicBezTo>
                        <a:pt x="1897" y="2408"/>
                        <a:pt x="1906" y="2417"/>
                        <a:pt x="1906" y="2429"/>
                      </a:cubicBezTo>
                      <a:cubicBezTo>
                        <a:pt x="1905" y="2445"/>
                        <a:pt x="1885" y="2458"/>
                        <a:pt x="1867" y="2450"/>
                      </a:cubicBezTo>
                      <a:cubicBezTo>
                        <a:pt x="1865" y="2449"/>
                        <a:pt x="1864" y="2449"/>
                        <a:pt x="1862" y="2448"/>
                      </a:cubicBezTo>
                      <a:cubicBezTo>
                        <a:pt x="1867" y="2452"/>
                        <a:pt x="1872" y="2456"/>
                        <a:pt x="1878" y="2460"/>
                      </a:cubicBezTo>
                      <a:cubicBezTo>
                        <a:pt x="1878" y="2460"/>
                        <a:pt x="1878" y="2460"/>
                        <a:pt x="1878" y="2460"/>
                      </a:cubicBezTo>
                      <a:cubicBezTo>
                        <a:pt x="1888" y="2465"/>
                        <a:pt x="1895" y="2467"/>
                        <a:pt x="1905" y="2468"/>
                      </a:cubicBezTo>
                      <a:cubicBezTo>
                        <a:pt x="1895" y="2471"/>
                        <a:pt x="1885" y="2468"/>
                        <a:pt x="1877" y="2463"/>
                      </a:cubicBezTo>
                      <a:cubicBezTo>
                        <a:pt x="1877" y="2463"/>
                        <a:pt x="1877" y="2463"/>
                        <a:pt x="1877" y="2463"/>
                      </a:cubicBezTo>
                      <a:cubicBezTo>
                        <a:pt x="1872" y="2460"/>
                        <a:pt x="1868" y="2457"/>
                        <a:pt x="1865" y="2454"/>
                      </a:cubicBezTo>
                      <a:cubicBezTo>
                        <a:pt x="1873" y="2466"/>
                        <a:pt x="1883" y="2478"/>
                        <a:pt x="1895" y="2489"/>
                      </a:cubicBezTo>
                      <a:cubicBezTo>
                        <a:pt x="1916" y="2507"/>
                        <a:pt x="1935" y="2517"/>
                        <a:pt x="1962" y="2524"/>
                      </a:cubicBezTo>
                      <a:cubicBezTo>
                        <a:pt x="1987" y="2528"/>
                        <a:pt x="2013" y="2526"/>
                        <a:pt x="2036" y="2518"/>
                      </a:cubicBezTo>
                      <a:cubicBezTo>
                        <a:pt x="2047" y="2513"/>
                        <a:pt x="2054" y="2510"/>
                        <a:pt x="2062" y="2500"/>
                      </a:cubicBezTo>
                      <a:cubicBezTo>
                        <a:pt x="2078" y="2479"/>
                        <a:pt x="2081" y="2449"/>
                        <a:pt x="2072" y="2432"/>
                      </a:cubicBezTo>
                      <a:cubicBezTo>
                        <a:pt x="2067" y="2422"/>
                        <a:pt x="2055" y="2415"/>
                        <a:pt x="2045" y="2422"/>
                      </a:cubicBezTo>
                      <a:cubicBezTo>
                        <a:pt x="2039" y="2427"/>
                        <a:pt x="2038" y="2433"/>
                        <a:pt x="2044" y="2440"/>
                      </a:cubicBezTo>
                      <a:cubicBezTo>
                        <a:pt x="2032" y="2439"/>
                        <a:pt x="2029" y="2420"/>
                        <a:pt x="2039" y="2409"/>
                      </a:cubicBezTo>
                      <a:cubicBezTo>
                        <a:pt x="2050" y="2397"/>
                        <a:pt x="2063" y="2396"/>
                        <a:pt x="2073" y="2400"/>
                      </a:cubicBezTo>
                      <a:cubicBezTo>
                        <a:pt x="2087" y="2406"/>
                        <a:pt x="2098" y="2424"/>
                        <a:pt x="2096" y="2444"/>
                      </a:cubicBezTo>
                      <a:cubicBezTo>
                        <a:pt x="2094" y="2463"/>
                        <a:pt x="2084" y="2483"/>
                        <a:pt x="2070" y="2497"/>
                      </a:cubicBezTo>
                      <a:cubicBezTo>
                        <a:pt x="2073" y="2494"/>
                        <a:pt x="2077" y="2491"/>
                        <a:pt x="2080" y="2488"/>
                      </a:cubicBezTo>
                      <a:cubicBezTo>
                        <a:pt x="2100" y="2465"/>
                        <a:pt x="2113" y="2437"/>
                        <a:pt x="2114" y="2406"/>
                      </a:cubicBezTo>
                      <a:cubicBezTo>
                        <a:pt x="2113" y="2390"/>
                        <a:pt x="2107" y="2379"/>
                        <a:pt x="2092" y="2369"/>
                      </a:cubicBezTo>
                      <a:cubicBezTo>
                        <a:pt x="2084" y="2364"/>
                        <a:pt x="2068" y="2361"/>
                        <a:pt x="2059" y="2366"/>
                      </a:cubicBezTo>
                      <a:cubicBezTo>
                        <a:pt x="2050" y="2371"/>
                        <a:pt x="2048" y="2382"/>
                        <a:pt x="2057" y="2387"/>
                      </a:cubicBezTo>
                      <a:cubicBezTo>
                        <a:pt x="2051" y="2391"/>
                        <a:pt x="2044" y="2388"/>
                        <a:pt x="2041" y="2381"/>
                      </a:cubicBezTo>
                      <a:cubicBezTo>
                        <a:pt x="2040" y="2375"/>
                        <a:pt x="2042" y="2367"/>
                        <a:pt x="2049" y="2362"/>
                      </a:cubicBezTo>
                      <a:cubicBezTo>
                        <a:pt x="2053" y="2358"/>
                        <a:pt x="2058" y="2357"/>
                        <a:pt x="2064" y="2356"/>
                      </a:cubicBezTo>
                      <a:cubicBezTo>
                        <a:pt x="2074" y="2355"/>
                        <a:pt x="2086" y="2359"/>
                        <a:pt x="2095" y="2365"/>
                      </a:cubicBezTo>
                      <a:cubicBezTo>
                        <a:pt x="2101" y="2369"/>
                        <a:pt x="2106" y="2376"/>
                        <a:pt x="2109" y="2382"/>
                      </a:cubicBezTo>
                      <a:cubicBezTo>
                        <a:pt x="2102" y="2361"/>
                        <a:pt x="2085" y="2344"/>
                        <a:pt x="2061" y="2339"/>
                      </a:cubicBezTo>
                      <a:cubicBezTo>
                        <a:pt x="2049" y="2336"/>
                        <a:pt x="2038" y="2337"/>
                        <a:pt x="2027" y="2341"/>
                      </a:cubicBezTo>
                      <a:cubicBezTo>
                        <a:pt x="1976" y="2358"/>
                        <a:pt x="2012" y="2388"/>
                        <a:pt x="2020" y="2413"/>
                      </a:cubicBezTo>
                      <a:cubicBezTo>
                        <a:pt x="2031" y="2444"/>
                        <a:pt x="1988" y="2451"/>
                        <a:pt x="1976" y="2419"/>
                      </a:cubicBezTo>
                      <a:cubicBezTo>
                        <a:pt x="1966" y="2392"/>
                        <a:pt x="1983" y="2368"/>
                        <a:pt x="2004" y="2352"/>
                      </a:cubicBezTo>
                      <a:cubicBezTo>
                        <a:pt x="2000" y="2354"/>
                        <a:pt x="1995" y="2356"/>
                        <a:pt x="1990" y="2356"/>
                      </a:cubicBezTo>
                      <a:cubicBezTo>
                        <a:pt x="1979" y="2358"/>
                        <a:pt x="1966" y="2352"/>
                        <a:pt x="1965" y="2340"/>
                      </a:cubicBezTo>
                      <a:cubicBezTo>
                        <a:pt x="1964" y="2335"/>
                        <a:pt x="1966" y="2329"/>
                        <a:pt x="1971" y="2326"/>
                      </a:cubicBezTo>
                      <a:cubicBezTo>
                        <a:pt x="1974" y="2324"/>
                        <a:pt x="1978" y="2324"/>
                        <a:pt x="1982" y="2325"/>
                      </a:cubicBezTo>
                      <a:cubicBezTo>
                        <a:pt x="1986" y="2327"/>
                        <a:pt x="1989" y="2330"/>
                        <a:pt x="1990" y="2334"/>
                      </a:cubicBezTo>
                      <a:cubicBezTo>
                        <a:pt x="1991" y="2339"/>
                        <a:pt x="1989" y="2345"/>
                        <a:pt x="1984" y="2347"/>
                      </a:cubicBezTo>
                      <a:cubicBezTo>
                        <a:pt x="1980" y="2348"/>
                        <a:pt x="1977" y="2347"/>
                        <a:pt x="1975" y="2344"/>
                      </a:cubicBezTo>
                      <a:cubicBezTo>
                        <a:pt x="1974" y="2342"/>
                        <a:pt x="1974" y="2340"/>
                        <a:pt x="1976" y="2338"/>
                      </a:cubicBezTo>
                      <a:cubicBezTo>
                        <a:pt x="1976" y="2340"/>
                        <a:pt x="1977" y="2341"/>
                        <a:pt x="1978" y="2342"/>
                      </a:cubicBezTo>
                      <a:cubicBezTo>
                        <a:pt x="1980" y="2344"/>
                        <a:pt x="1983" y="2343"/>
                        <a:pt x="1984" y="2340"/>
                      </a:cubicBezTo>
                      <a:cubicBezTo>
                        <a:pt x="1985" y="2339"/>
                        <a:pt x="1984" y="2337"/>
                        <a:pt x="1983" y="2335"/>
                      </a:cubicBezTo>
                      <a:cubicBezTo>
                        <a:pt x="1981" y="2332"/>
                        <a:pt x="1978" y="2332"/>
                        <a:pt x="1975" y="2333"/>
                      </a:cubicBezTo>
                      <a:cubicBezTo>
                        <a:pt x="1972" y="2334"/>
                        <a:pt x="1970" y="2337"/>
                        <a:pt x="1971" y="2341"/>
                      </a:cubicBezTo>
                      <a:cubicBezTo>
                        <a:pt x="1972" y="2351"/>
                        <a:pt x="1985" y="2355"/>
                        <a:pt x="1994" y="2354"/>
                      </a:cubicBezTo>
                      <a:cubicBezTo>
                        <a:pt x="1996" y="2354"/>
                        <a:pt x="1998" y="2353"/>
                        <a:pt x="2001" y="2352"/>
                      </a:cubicBezTo>
                      <a:cubicBezTo>
                        <a:pt x="2008" y="2349"/>
                        <a:pt x="2016" y="2344"/>
                        <a:pt x="2023" y="2341"/>
                      </a:cubicBezTo>
                      <a:cubicBezTo>
                        <a:pt x="2031" y="2338"/>
                        <a:pt x="2039" y="2336"/>
                        <a:pt x="2048" y="2336"/>
                      </a:cubicBezTo>
                      <a:cubicBezTo>
                        <a:pt x="2044" y="2335"/>
                        <a:pt x="2041" y="2334"/>
                        <a:pt x="2039" y="2333"/>
                      </a:cubicBezTo>
                      <a:cubicBezTo>
                        <a:pt x="2022" y="2323"/>
                        <a:pt x="2017" y="2302"/>
                        <a:pt x="2023" y="2285"/>
                      </a:cubicBezTo>
                      <a:cubicBezTo>
                        <a:pt x="2025" y="2280"/>
                        <a:pt x="2028" y="2275"/>
                        <a:pt x="2032" y="2272"/>
                      </a:cubicBezTo>
                      <a:cubicBezTo>
                        <a:pt x="2033" y="2275"/>
                        <a:pt x="2033" y="2275"/>
                        <a:pt x="2033" y="2275"/>
                      </a:cubicBezTo>
                      <a:cubicBezTo>
                        <a:pt x="2030" y="2278"/>
                        <a:pt x="2028" y="2282"/>
                        <a:pt x="2026" y="2286"/>
                      </a:cubicBezTo>
                      <a:cubicBezTo>
                        <a:pt x="2020" y="2302"/>
                        <a:pt x="2025" y="2322"/>
                        <a:pt x="2040" y="2331"/>
                      </a:cubicBezTo>
                      <a:cubicBezTo>
                        <a:pt x="2050" y="2336"/>
                        <a:pt x="2055" y="2335"/>
                        <a:pt x="2065" y="2338"/>
                      </a:cubicBezTo>
                      <a:cubicBezTo>
                        <a:pt x="2097" y="2346"/>
                        <a:pt x="2115" y="2374"/>
                        <a:pt x="2116" y="2406"/>
                      </a:cubicBezTo>
                      <a:cubicBezTo>
                        <a:pt x="2116" y="2416"/>
                        <a:pt x="2115" y="2425"/>
                        <a:pt x="2113" y="2433"/>
                      </a:cubicBezTo>
                      <a:cubicBezTo>
                        <a:pt x="2120" y="2416"/>
                        <a:pt x="2125" y="2398"/>
                        <a:pt x="2124" y="2383"/>
                      </a:cubicBezTo>
                      <a:cubicBezTo>
                        <a:pt x="2122" y="2350"/>
                        <a:pt x="2122" y="2306"/>
                        <a:pt x="2116" y="2284"/>
                      </a:cubicBezTo>
                      <a:cubicBezTo>
                        <a:pt x="2114" y="2274"/>
                        <a:pt x="2107" y="2264"/>
                        <a:pt x="2097" y="2260"/>
                      </a:cubicBezTo>
                      <a:cubicBezTo>
                        <a:pt x="2104" y="2261"/>
                        <a:pt x="2108" y="2265"/>
                        <a:pt x="2112" y="2271"/>
                      </a:cubicBezTo>
                      <a:cubicBezTo>
                        <a:pt x="2112" y="2271"/>
                        <a:pt x="2112" y="2271"/>
                        <a:pt x="2112" y="2271"/>
                      </a:cubicBezTo>
                      <a:cubicBezTo>
                        <a:pt x="2114" y="2273"/>
                        <a:pt x="2116" y="2276"/>
                        <a:pt x="2117" y="2279"/>
                      </a:cubicBezTo>
                      <a:cubicBezTo>
                        <a:pt x="2115" y="2267"/>
                        <a:pt x="2112" y="2257"/>
                        <a:pt x="2104" y="2248"/>
                      </a:cubicBezTo>
                      <a:cubicBezTo>
                        <a:pt x="2096" y="2239"/>
                        <a:pt x="2086" y="2235"/>
                        <a:pt x="2075" y="2235"/>
                      </a:cubicBezTo>
                      <a:cubicBezTo>
                        <a:pt x="2075" y="2234"/>
                        <a:pt x="2075" y="2233"/>
                        <a:pt x="2074" y="2232"/>
                      </a:cubicBezTo>
                      <a:cubicBezTo>
                        <a:pt x="2083" y="2232"/>
                        <a:pt x="2092" y="2235"/>
                        <a:pt x="2100" y="2241"/>
                      </a:cubicBezTo>
                      <a:cubicBezTo>
                        <a:pt x="2107" y="2246"/>
                        <a:pt x="2113" y="2253"/>
                        <a:pt x="2114" y="2260"/>
                      </a:cubicBezTo>
                      <a:cubicBezTo>
                        <a:pt x="2114" y="2255"/>
                        <a:pt x="2117" y="2249"/>
                        <a:pt x="2121" y="2248"/>
                      </a:cubicBezTo>
                      <a:cubicBezTo>
                        <a:pt x="2124" y="2246"/>
                        <a:pt x="2127" y="2246"/>
                        <a:pt x="2130" y="2247"/>
                      </a:cubicBezTo>
                      <a:cubicBezTo>
                        <a:pt x="2135" y="2249"/>
                        <a:pt x="2138" y="2254"/>
                        <a:pt x="2135" y="2260"/>
                      </a:cubicBezTo>
                      <a:cubicBezTo>
                        <a:pt x="2133" y="2263"/>
                        <a:pt x="2130" y="2264"/>
                        <a:pt x="2127" y="2263"/>
                      </a:cubicBezTo>
                      <a:cubicBezTo>
                        <a:pt x="2121" y="2262"/>
                        <a:pt x="2122" y="2255"/>
                        <a:pt x="2125" y="2254"/>
                      </a:cubicBezTo>
                      <a:cubicBezTo>
                        <a:pt x="2124" y="2255"/>
                        <a:pt x="2124" y="2258"/>
                        <a:pt x="2125" y="2259"/>
                      </a:cubicBezTo>
                      <a:cubicBezTo>
                        <a:pt x="2126" y="2261"/>
                        <a:pt x="2130" y="2261"/>
                        <a:pt x="2131" y="2260"/>
                      </a:cubicBezTo>
                      <a:cubicBezTo>
                        <a:pt x="2133" y="2258"/>
                        <a:pt x="2134" y="2256"/>
                        <a:pt x="2133" y="2253"/>
                      </a:cubicBezTo>
                      <a:cubicBezTo>
                        <a:pt x="2131" y="2248"/>
                        <a:pt x="2123" y="2246"/>
                        <a:pt x="2118" y="2252"/>
                      </a:cubicBezTo>
                      <a:cubicBezTo>
                        <a:pt x="2114" y="2257"/>
                        <a:pt x="2117" y="2267"/>
                        <a:pt x="2118" y="2273"/>
                      </a:cubicBezTo>
                      <a:cubicBezTo>
                        <a:pt x="2119" y="2281"/>
                        <a:pt x="2121" y="2290"/>
                        <a:pt x="2122" y="2294"/>
                      </a:cubicBezTo>
                      <a:cubicBezTo>
                        <a:pt x="2122" y="2301"/>
                        <a:pt x="2125" y="2317"/>
                        <a:pt x="2125" y="2336"/>
                      </a:cubicBezTo>
                      <a:cubicBezTo>
                        <a:pt x="2125" y="2332"/>
                        <a:pt x="2126" y="2329"/>
                        <a:pt x="2128" y="2325"/>
                      </a:cubicBezTo>
                      <a:cubicBezTo>
                        <a:pt x="2128" y="2324"/>
                        <a:pt x="2134" y="2311"/>
                        <a:pt x="2136" y="2312"/>
                      </a:cubicBezTo>
                      <a:cubicBezTo>
                        <a:pt x="2137" y="2314"/>
                        <a:pt x="2134" y="2320"/>
                        <a:pt x="2133" y="2322"/>
                      </a:cubicBezTo>
                      <a:cubicBezTo>
                        <a:pt x="2131" y="2327"/>
                        <a:pt x="2130" y="2332"/>
                        <a:pt x="2129" y="2338"/>
                      </a:cubicBezTo>
                      <a:cubicBezTo>
                        <a:pt x="2129" y="2340"/>
                        <a:pt x="2128" y="2343"/>
                        <a:pt x="2128" y="2345"/>
                      </a:cubicBezTo>
                      <a:cubicBezTo>
                        <a:pt x="2127" y="2354"/>
                        <a:pt x="2127" y="2362"/>
                        <a:pt x="2128" y="2371"/>
                      </a:cubicBezTo>
                      <a:cubicBezTo>
                        <a:pt x="2128" y="2371"/>
                        <a:pt x="2128" y="2372"/>
                        <a:pt x="2129" y="2374"/>
                      </a:cubicBezTo>
                      <a:cubicBezTo>
                        <a:pt x="2129" y="2371"/>
                        <a:pt x="2129" y="2368"/>
                        <a:pt x="2130" y="2365"/>
                      </a:cubicBezTo>
                      <a:cubicBezTo>
                        <a:pt x="2131" y="2357"/>
                        <a:pt x="2133" y="2351"/>
                        <a:pt x="2137" y="2344"/>
                      </a:cubicBezTo>
                      <a:cubicBezTo>
                        <a:pt x="2149" y="2326"/>
                        <a:pt x="2169" y="2326"/>
                        <a:pt x="2185" y="2335"/>
                      </a:cubicBezTo>
                      <a:cubicBezTo>
                        <a:pt x="2199" y="2343"/>
                        <a:pt x="2210" y="2357"/>
                        <a:pt x="2210" y="2373"/>
                      </a:cubicBezTo>
                      <a:cubicBezTo>
                        <a:pt x="2210" y="2387"/>
                        <a:pt x="2202" y="2398"/>
                        <a:pt x="2189" y="2402"/>
                      </a:cubicBezTo>
                      <a:cubicBezTo>
                        <a:pt x="2183" y="2403"/>
                        <a:pt x="2178" y="2403"/>
                        <a:pt x="2171" y="2402"/>
                      </a:cubicBezTo>
                      <a:cubicBezTo>
                        <a:pt x="2167" y="2400"/>
                        <a:pt x="2163" y="2397"/>
                        <a:pt x="2160" y="2393"/>
                      </a:cubicBezTo>
                      <a:cubicBezTo>
                        <a:pt x="2157" y="2388"/>
                        <a:pt x="2156" y="2381"/>
                        <a:pt x="2159" y="2376"/>
                      </a:cubicBezTo>
                      <a:cubicBezTo>
                        <a:pt x="2161" y="2372"/>
                        <a:pt x="2163" y="2370"/>
                        <a:pt x="2167" y="2369"/>
                      </a:cubicBezTo>
                      <a:cubicBezTo>
                        <a:pt x="2171" y="2368"/>
                        <a:pt x="2176" y="2369"/>
                        <a:pt x="2179" y="2371"/>
                      </a:cubicBezTo>
                      <a:cubicBezTo>
                        <a:pt x="2183" y="2374"/>
                        <a:pt x="2185" y="2379"/>
                        <a:pt x="2184" y="2384"/>
                      </a:cubicBezTo>
                      <a:cubicBezTo>
                        <a:pt x="2183" y="2388"/>
                        <a:pt x="2178" y="2392"/>
                        <a:pt x="2173" y="2391"/>
                      </a:cubicBezTo>
                      <a:cubicBezTo>
                        <a:pt x="2167" y="2391"/>
                        <a:pt x="2163" y="2386"/>
                        <a:pt x="2163" y="2380"/>
                      </a:cubicBezTo>
                      <a:cubicBezTo>
                        <a:pt x="2163" y="2375"/>
                        <a:pt x="2168" y="2370"/>
                        <a:pt x="2174" y="2370"/>
                      </a:cubicBezTo>
                      <a:cubicBezTo>
                        <a:pt x="2176" y="2370"/>
                        <a:pt x="2178" y="2371"/>
                        <a:pt x="2180" y="2372"/>
                      </a:cubicBezTo>
                      <a:cubicBezTo>
                        <a:pt x="2179" y="2371"/>
                        <a:pt x="2179" y="2371"/>
                        <a:pt x="2179" y="2371"/>
                      </a:cubicBezTo>
                      <a:cubicBezTo>
                        <a:pt x="2175" y="2369"/>
                        <a:pt x="2171" y="2368"/>
                        <a:pt x="2167" y="2369"/>
                      </a:cubicBezTo>
                      <a:cubicBezTo>
                        <a:pt x="2164" y="2370"/>
                        <a:pt x="2161" y="2373"/>
                        <a:pt x="2160" y="2376"/>
                      </a:cubicBezTo>
                      <a:cubicBezTo>
                        <a:pt x="2157" y="2382"/>
                        <a:pt x="2158" y="2387"/>
                        <a:pt x="2161" y="2393"/>
                      </a:cubicBezTo>
                      <a:cubicBezTo>
                        <a:pt x="2164" y="2397"/>
                        <a:pt x="2167" y="2399"/>
                        <a:pt x="2172" y="2400"/>
                      </a:cubicBezTo>
                      <a:cubicBezTo>
                        <a:pt x="2178" y="2402"/>
                        <a:pt x="2183" y="2402"/>
                        <a:pt x="2189" y="2400"/>
                      </a:cubicBezTo>
                      <a:cubicBezTo>
                        <a:pt x="2201" y="2396"/>
                        <a:pt x="2208" y="2386"/>
                        <a:pt x="2208" y="2373"/>
                      </a:cubicBezTo>
                      <a:cubicBezTo>
                        <a:pt x="2207" y="2358"/>
                        <a:pt x="2196" y="2344"/>
                        <a:pt x="2182" y="2337"/>
                      </a:cubicBezTo>
                      <a:cubicBezTo>
                        <a:pt x="2168" y="2330"/>
                        <a:pt x="2151" y="2331"/>
                        <a:pt x="2141" y="2347"/>
                      </a:cubicBezTo>
                      <a:cubicBezTo>
                        <a:pt x="2137" y="2353"/>
                        <a:pt x="2135" y="2359"/>
                        <a:pt x="2134" y="2366"/>
                      </a:cubicBezTo>
                      <a:cubicBezTo>
                        <a:pt x="2130" y="2392"/>
                        <a:pt x="2125" y="2416"/>
                        <a:pt x="2113" y="2441"/>
                      </a:cubicBezTo>
                      <a:cubicBezTo>
                        <a:pt x="2114" y="2440"/>
                        <a:pt x="2115" y="2438"/>
                        <a:pt x="2116" y="2437"/>
                      </a:cubicBezTo>
                      <a:cubicBezTo>
                        <a:pt x="2123" y="2431"/>
                        <a:pt x="2135" y="2428"/>
                        <a:pt x="2142" y="2437"/>
                      </a:cubicBezTo>
                      <a:cubicBezTo>
                        <a:pt x="2146" y="2443"/>
                        <a:pt x="2146" y="2452"/>
                        <a:pt x="2141" y="2458"/>
                      </a:cubicBezTo>
                      <a:cubicBezTo>
                        <a:pt x="2137" y="2462"/>
                        <a:pt x="2131" y="2465"/>
                        <a:pt x="2125" y="2462"/>
                      </a:cubicBezTo>
                      <a:cubicBezTo>
                        <a:pt x="2121" y="2461"/>
                        <a:pt x="2119" y="2455"/>
                        <a:pt x="2123" y="2452"/>
                      </a:cubicBezTo>
                      <a:cubicBezTo>
                        <a:pt x="2128" y="2449"/>
                        <a:pt x="2130" y="2453"/>
                        <a:pt x="2135" y="2450"/>
                      </a:cubicBezTo>
                      <a:cubicBezTo>
                        <a:pt x="2139" y="2448"/>
                        <a:pt x="2141" y="2445"/>
                        <a:pt x="2139" y="2441"/>
                      </a:cubicBezTo>
                      <a:cubicBezTo>
                        <a:pt x="2135" y="2434"/>
                        <a:pt x="2126" y="2436"/>
                        <a:pt x="2120" y="2440"/>
                      </a:cubicBezTo>
                      <a:cubicBezTo>
                        <a:pt x="2108" y="2448"/>
                        <a:pt x="2106" y="2455"/>
                        <a:pt x="2099" y="2467"/>
                      </a:cubicBezTo>
                      <a:cubicBezTo>
                        <a:pt x="2095" y="2475"/>
                        <a:pt x="2089" y="2482"/>
                        <a:pt x="2082" y="2490"/>
                      </a:cubicBezTo>
                      <a:cubicBezTo>
                        <a:pt x="2062" y="2512"/>
                        <a:pt x="2034" y="2525"/>
                        <a:pt x="2005" y="2529"/>
                      </a:cubicBezTo>
                      <a:cubicBezTo>
                        <a:pt x="2011" y="2530"/>
                        <a:pt x="2016" y="2533"/>
                        <a:pt x="2018" y="2537"/>
                      </a:cubicBezTo>
                      <a:cubicBezTo>
                        <a:pt x="2020" y="2542"/>
                        <a:pt x="2020" y="2547"/>
                        <a:pt x="2014" y="2552"/>
                      </a:cubicBezTo>
                      <a:cubicBezTo>
                        <a:pt x="2015" y="2550"/>
                        <a:pt x="2013" y="2549"/>
                        <a:pt x="2012" y="2548"/>
                      </a:cubicBezTo>
                      <a:cubicBezTo>
                        <a:pt x="2022" y="2541"/>
                        <a:pt x="2011" y="2531"/>
                        <a:pt x="2000" y="2530"/>
                      </a:cubicBezTo>
                      <a:cubicBezTo>
                        <a:pt x="2000" y="2530"/>
                        <a:pt x="2000" y="2530"/>
                        <a:pt x="2000" y="2530"/>
                      </a:cubicBezTo>
                      <a:cubicBezTo>
                        <a:pt x="1990" y="2531"/>
                        <a:pt x="1980" y="2531"/>
                        <a:pt x="1970" y="2530"/>
                      </a:cubicBezTo>
                      <a:cubicBezTo>
                        <a:pt x="1981" y="2537"/>
                        <a:pt x="1989" y="2551"/>
                        <a:pt x="1984" y="2566"/>
                      </a:cubicBezTo>
                      <a:cubicBezTo>
                        <a:pt x="1982" y="2574"/>
                        <a:pt x="1978" y="2580"/>
                        <a:pt x="1971" y="2584"/>
                      </a:cubicBezTo>
                      <a:cubicBezTo>
                        <a:pt x="1964" y="2588"/>
                        <a:pt x="1957" y="2589"/>
                        <a:pt x="1949" y="2588"/>
                      </a:cubicBezTo>
                      <a:cubicBezTo>
                        <a:pt x="1941" y="2586"/>
                        <a:pt x="1935" y="2582"/>
                        <a:pt x="1930" y="2577"/>
                      </a:cubicBezTo>
                      <a:cubicBezTo>
                        <a:pt x="1926" y="2571"/>
                        <a:pt x="1923" y="2564"/>
                        <a:pt x="1924" y="2557"/>
                      </a:cubicBezTo>
                      <a:cubicBezTo>
                        <a:pt x="1924" y="2549"/>
                        <a:pt x="1927" y="2543"/>
                        <a:pt x="1934" y="2539"/>
                      </a:cubicBezTo>
                      <a:cubicBezTo>
                        <a:pt x="1938" y="2536"/>
                        <a:pt x="1942" y="2535"/>
                        <a:pt x="1947" y="2536"/>
                      </a:cubicBezTo>
                      <a:cubicBezTo>
                        <a:pt x="1954" y="2538"/>
                        <a:pt x="1959" y="2543"/>
                        <a:pt x="1960" y="2550"/>
                      </a:cubicBezTo>
                      <a:cubicBezTo>
                        <a:pt x="1961" y="2557"/>
                        <a:pt x="1958" y="2563"/>
                        <a:pt x="1953" y="2566"/>
                      </a:cubicBezTo>
                      <a:cubicBezTo>
                        <a:pt x="1946" y="2571"/>
                        <a:pt x="1937" y="2569"/>
                        <a:pt x="1933" y="2562"/>
                      </a:cubicBezTo>
                      <a:cubicBezTo>
                        <a:pt x="1928" y="2555"/>
                        <a:pt x="1930" y="2546"/>
                        <a:pt x="1937" y="2541"/>
                      </a:cubicBezTo>
                      <a:cubicBezTo>
                        <a:pt x="1940" y="2539"/>
                        <a:pt x="1944" y="2539"/>
                        <a:pt x="1947" y="2539"/>
                      </a:cubicBezTo>
                      <a:cubicBezTo>
                        <a:pt x="1947" y="2539"/>
                        <a:pt x="1947" y="2539"/>
                        <a:pt x="1947" y="2539"/>
                      </a:cubicBezTo>
                      <a:cubicBezTo>
                        <a:pt x="1943" y="2538"/>
                        <a:pt x="1939" y="2539"/>
                        <a:pt x="1935" y="2541"/>
                      </a:cubicBezTo>
                      <a:cubicBezTo>
                        <a:pt x="1930" y="2545"/>
                        <a:pt x="1927" y="2550"/>
                        <a:pt x="1927" y="2557"/>
                      </a:cubicBezTo>
                      <a:cubicBezTo>
                        <a:pt x="1927" y="2564"/>
                        <a:pt x="1929" y="2569"/>
                        <a:pt x="1933" y="2574"/>
                      </a:cubicBezTo>
                      <a:cubicBezTo>
                        <a:pt x="1937" y="2580"/>
                        <a:pt x="1943" y="2583"/>
                        <a:pt x="1949" y="2584"/>
                      </a:cubicBezTo>
                      <a:cubicBezTo>
                        <a:pt x="1957" y="2586"/>
                        <a:pt x="1963" y="2585"/>
                        <a:pt x="1969" y="2581"/>
                      </a:cubicBezTo>
                      <a:cubicBezTo>
                        <a:pt x="1975" y="2577"/>
                        <a:pt x="1979" y="2572"/>
                        <a:pt x="1982" y="2565"/>
                      </a:cubicBezTo>
                      <a:cubicBezTo>
                        <a:pt x="1988" y="2548"/>
                        <a:pt x="1975" y="2531"/>
                        <a:pt x="1961" y="2528"/>
                      </a:cubicBezTo>
                      <a:cubicBezTo>
                        <a:pt x="1933" y="2522"/>
                        <a:pt x="1913" y="2512"/>
                        <a:pt x="1891" y="2493"/>
                      </a:cubicBezTo>
                      <a:cubicBezTo>
                        <a:pt x="1889" y="2491"/>
                        <a:pt x="1887" y="2489"/>
                        <a:pt x="1885" y="2487"/>
                      </a:cubicBezTo>
                      <a:cubicBezTo>
                        <a:pt x="1887" y="2489"/>
                        <a:pt x="1888" y="2491"/>
                        <a:pt x="1889" y="2493"/>
                      </a:cubicBezTo>
                      <a:cubicBezTo>
                        <a:pt x="1893" y="2502"/>
                        <a:pt x="1896" y="2511"/>
                        <a:pt x="1896" y="2521"/>
                      </a:cubicBezTo>
                      <a:cubicBezTo>
                        <a:pt x="1893" y="2511"/>
                        <a:pt x="1891" y="2504"/>
                        <a:pt x="1886" y="2495"/>
                      </a:cubicBezTo>
                      <a:cubicBezTo>
                        <a:pt x="1885" y="2494"/>
                        <a:pt x="1885" y="2493"/>
                        <a:pt x="1885" y="2493"/>
                      </a:cubicBezTo>
                      <a:cubicBezTo>
                        <a:pt x="1887" y="2501"/>
                        <a:pt x="1879" y="2512"/>
                        <a:pt x="1872" y="2516"/>
                      </a:cubicBezTo>
                      <a:cubicBezTo>
                        <a:pt x="1868" y="2519"/>
                        <a:pt x="1863" y="2521"/>
                        <a:pt x="1859" y="2522"/>
                      </a:cubicBezTo>
                      <a:cubicBezTo>
                        <a:pt x="1852" y="2524"/>
                        <a:pt x="1840" y="2523"/>
                        <a:pt x="1835" y="2516"/>
                      </a:cubicBezTo>
                      <a:cubicBezTo>
                        <a:pt x="1828" y="2520"/>
                        <a:pt x="1820" y="2520"/>
                        <a:pt x="1813" y="2519"/>
                      </a:cubicBezTo>
                      <a:cubicBezTo>
                        <a:pt x="1803" y="2517"/>
                        <a:pt x="1792" y="2519"/>
                        <a:pt x="1790" y="2528"/>
                      </a:cubicBezTo>
                      <a:cubicBezTo>
                        <a:pt x="1786" y="2518"/>
                        <a:pt x="1800" y="2507"/>
                        <a:pt x="1809" y="2504"/>
                      </a:cubicBezTo>
                      <a:cubicBezTo>
                        <a:pt x="1821" y="2501"/>
                        <a:pt x="1834" y="2507"/>
                        <a:pt x="1847" y="2513"/>
                      </a:cubicBezTo>
                      <a:cubicBezTo>
                        <a:pt x="1856" y="2516"/>
                        <a:pt x="1863" y="2517"/>
                        <a:pt x="1871" y="2512"/>
                      </a:cubicBezTo>
                      <a:cubicBezTo>
                        <a:pt x="1878" y="2509"/>
                        <a:pt x="1885" y="2501"/>
                        <a:pt x="1885" y="2493"/>
                      </a:cubicBezTo>
                      <a:cubicBezTo>
                        <a:pt x="1885" y="2494"/>
                        <a:pt x="1884" y="2496"/>
                        <a:pt x="1884" y="2497"/>
                      </a:cubicBezTo>
                      <a:cubicBezTo>
                        <a:pt x="1882" y="2502"/>
                        <a:pt x="1878" y="2505"/>
                        <a:pt x="1871" y="2504"/>
                      </a:cubicBezTo>
                      <a:cubicBezTo>
                        <a:pt x="1872" y="2504"/>
                        <a:pt x="1872" y="2502"/>
                        <a:pt x="1872" y="2501"/>
                      </a:cubicBezTo>
                      <a:cubicBezTo>
                        <a:pt x="1880" y="2501"/>
                        <a:pt x="1884" y="2495"/>
                        <a:pt x="1881" y="2488"/>
                      </a:cubicBezTo>
                      <a:cubicBezTo>
                        <a:pt x="1880" y="2484"/>
                        <a:pt x="1879" y="2482"/>
                        <a:pt x="1877" y="2479"/>
                      </a:cubicBezTo>
                      <a:cubicBezTo>
                        <a:pt x="1855" y="2455"/>
                        <a:pt x="1840" y="2427"/>
                        <a:pt x="1831" y="2397"/>
                      </a:cubicBezTo>
                      <a:cubicBezTo>
                        <a:pt x="1837" y="2422"/>
                        <a:pt x="1841" y="2452"/>
                        <a:pt x="1827" y="2475"/>
                      </a:cubicBezTo>
                      <a:cubicBezTo>
                        <a:pt x="1819" y="2486"/>
                        <a:pt x="1810" y="2492"/>
                        <a:pt x="1797" y="2495"/>
                      </a:cubicBezTo>
                      <a:cubicBezTo>
                        <a:pt x="1786" y="2497"/>
                        <a:pt x="1775" y="2495"/>
                        <a:pt x="1766" y="2490"/>
                      </a:cubicBezTo>
                      <a:cubicBezTo>
                        <a:pt x="1743" y="2478"/>
                        <a:pt x="1735" y="2450"/>
                        <a:pt x="1747" y="2428"/>
                      </a:cubicBezTo>
                      <a:cubicBezTo>
                        <a:pt x="1758" y="2408"/>
                        <a:pt x="1782" y="2396"/>
                        <a:pt x="1802" y="2411"/>
                      </a:cubicBezTo>
                      <a:cubicBezTo>
                        <a:pt x="1810" y="2417"/>
                        <a:pt x="1815" y="2428"/>
                        <a:pt x="1811" y="2438"/>
                      </a:cubicBezTo>
                      <a:cubicBezTo>
                        <a:pt x="1809" y="2441"/>
                        <a:pt x="1807" y="2444"/>
                        <a:pt x="1804" y="2446"/>
                      </a:cubicBezTo>
                      <a:cubicBezTo>
                        <a:pt x="1804" y="2446"/>
                        <a:pt x="1804" y="2446"/>
                        <a:pt x="1804" y="2446"/>
                      </a:cubicBezTo>
                      <a:cubicBezTo>
                        <a:pt x="1797" y="2450"/>
                        <a:pt x="1787" y="2449"/>
                        <a:pt x="1782" y="2441"/>
                      </a:cubicBezTo>
                      <a:cubicBezTo>
                        <a:pt x="1777" y="2433"/>
                        <a:pt x="1779" y="2423"/>
                        <a:pt x="1786" y="2418"/>
                      </a:cubicBezTo>
                      <a:cubicBezTo>
                        <a:pt x="1794" y="2413"/>
                        <a:pt x="1804" y="2415"/>
                        <a:pt x="1809" y="2423"/>
                      </a:cubicBezTo>
                      <a:cubicBezTo>
                        <a:pt x="1811" y="2426"/>
                        <a:pt x="1812" y="2430"/>
                        <a:pt x="1812" y="2433"/>
                      </a:cubicBezTo>
                      <a:cubicBezTo>
                        <a:pt x="1812" y="2433"/>
                        <a:pt x="1812" y="2433"/>
                        <a:pt x="1812" y="2433"/>
                      </a:cubicBezTo>
                      <a:cubicBezTo>
                        <a:pt x="1813" y="2425"/>
                        <a:pt x="1808" y="2416"/>
                        <a:pt x="1801" y="2411"/>
                      </a:cubicBezTo>
                      <a:cubicBezTo>
                        <a:pt x="1781" y="2399"/>
                        <a:pt x="1759" y="2412"/>
                        <a:pt x="1749" y="2430"/>
                      </a:cubicBezTo>
                      <a:cubicBezTo>
                        <a:pt x="1738" y="2451"/>
                        <a:pt x="1746" y="2477"/>
                        <a:pt x="1767" y="2488"/>
                      </a:cubicBezTo>
                      <a:cubicBezTo>
                        <a:pt x="1771" y="2490"/>
                        <a:pt x="1774" y="2491"/>
                        <a:pt x="1778" y="2492"/>
                      </a:cubicBezTo>
                      <a:cubicBezTo>
                        <a:pt x="1776" y="2491"/>
                        <a:pt x="1774" y="2489"/>
                        <a:pt x="1772" y="2488"/>
                      </a:cubicBezTo>
                      <a:cubicBezTo>
                        <a:pt x="1765" y="2482"/>
                        <a:pt x="1763" y="2472"/>
                        <a:pt x="1766" y="2465"/>
                      </a:cubicBezTo>
                      <a:cubicBezTo>
                        <a:pt x="1770" y="2458"/>
                        <a:pt x="1778" y="2454"/>
                        <a:pt x="1786" y="2458"/>
                      </a:cubicBezTo>
                      <a:cubicBezTo>
                        <a:pt x="1791" y="2461"/>
                        <a:pt x="1793" y="2466"/>
                        <a:pt x="1792" y="2471"/>
                      </a:cubicBezTo>
                      <a:cubicBezTo>
                        <a:pt x="1789" y="2480"/>
                        <a:pt x="1778" y="2479"/>
                        <a:pt x="1777" y="2473"/>
                      </a:cubicBezTo>
                      <a:cubicBezTo>
                        <a:pt x="1779" y="2475"/>
                        <a:pt x="1783" y="2476"/>
                        <a:pt x="1785" y="2474"/>
                      </a:cubicBezTo>
                      <a:cubicBezTo>
                        <a:pt x="1789" y="2472"/>
                        <a:pt x="1789" y="2467"/>
                        <a:pt x="1786" y="2464"/>
                      </a:cubicBezTo>
                      <a:cubicBezTo>
                        <a:pt x="1784" y="2461"/>
                        <a:pt x="1780" y="2460"/>
                        <a:pt x="1776" y="2461"/>
                      </a:cubicBezTo>
                      <a:cubicBezTo>
                        <a:pt x="1770" y="2463"/>
                        <a:pt x="1768" y="2471"/>
                        <a:pt x="1769" y="2477"/>
                      </a:cubicBezTo>
                      <a:cubicBezTo>
                        <a:pt x="1771" y="2489"/>
                        <a:pt x="1785" y="2494"/>
                        <a:pt x="1797" y="2492"/>
                      </a:cubicBezTo>
                      <a:cubicBezTo>
                        <a:pt x="1809" y="2490"/>
                        <a:pt x="1817" y="2483"/>
                        <a:pt x="1824" y="2473"/>
                      </a:cubicBezTo>
                      <a:cubicBezTo>
                        <a:pt x="1843" y="2441"/>
                        <a:pt x="1824" y="2390"/>
                        <a:pt x="1820" y="2350"/>
                      </a:cubicBezTo>
                      <a:cubicBezTo>
                        <a:pt x="1818" y="2358"/>
                        <a:pt x="1814" y="2364"/>
                        <a:pt x="1808" y="2371"/>
                      </a:cubicBezTo>
                      <a:cubicBezTo>
                        <a:pt x="1805" y="2374"/>
                        <a:pt x="1801" y="2376"/>
                        <a:pt x="1798" y="2379"/>
                      </a:cubicBezTo>
                      <a:cubicBezTo>
                        <a:pt x="1798" y="2378"/>
                        <a:pt x="1797" y="2376"/>
                        <a:pt x="1797" y="2376"/>
                      </a:cubicBezTo>
                      <a:cubicBezTo>
                        <a:pt x="1804" y="2370"/>
                        <a:pt x="1811" y="2362"/>
                        <a:pt x="1815" y="2353"/>
                      </a:cubicBezTo>
                      <a:cubicBezTo>
                        <a:pt x="1818" y="2348"/>
                        <a:pt x="1819" y="2342"/>
                        <a:pt x="1820" y="2336"/>
                      </a:cubicBezTo>
                      <a:cubicBezTo>
                        <a:pt x="1817" y="2343"/>
                        <a:pt x="1812" y="2349"/>
                        <a:pt x="1807" y="2351"/>
                      </a:cubicBezTo>
                      <a:cubicBezTo>
                        <a:pt x="1802" y="2353"/>
                        <a:pt x="1797" y="2353"/>
                        <a:pt x="1793" y="2351"/>
                      </a:cubicBezTo>
                      <a:cubicBezTo>
                        <a:pt x="1785" y="2348"/>
                        <a:pt x="1780" y="2340"/>
                        <a:pt x="1785" y="2331"/>
                      </a:cubicBezTo>
                      <a:cubicBezTo>
                        <a:pt x="1787" y="2327"/>
                        <a:pt x="1792" y="2324"/>
                        <a:pt x="1797" y="2325"/>
                      </a:cubicBezTo>
                      <a:cubicBezTo>
                        <a:pt x="1806" y="2327"/>
                        <a:pt x="1806" y="2339"/>
                        <a:pt x="1800" y="2340"/>
                      </a:cubicBezTo>
                      <a:cubicBezTo>
                        <a:pt x="1802" y="2338"/>
                        <a:pt x="1802" y="2334"/>
                        <a:pt x="1801" y="2332"/>
                      </a:cubicBezTo>
                      <a:cubicBezTo>
                        <a:pt x="1798" y="2328"/>
                        <a:pt x="1793" y="2328"/>
                        <a:pt x="1790" y="2331"/>
                      </a:cubicBezTo>
                      <a:cubicBezTo>
                        <a:pt x="1787" y="2334"/>
                        <a:pt x="1787" y="2338"/>
                        <a:pt x="1788" y="2341"/>
                      </a:cubicBezTo>
                      <a:cubicBezTo>
                        <a:pt x="1791" y="2347"/>
                        <a:pt x="1798" y="2349"/>
                        <a:pt x="1804" y="2348"/>
                      </a:cubicBezTo>
                      <a:cubicBezTo>
                        <a:pt x="1808" y="2347"/>
                        <a:pt x="1812" y="2343"/>
                        <a:pt x="1815" y="2339"/>
                      </a:cubicBezTo>
                      <a:cubicBezTo>
                        <a:pt x="1820" y="2333"/>
                        <a:pt x="1819" y="2326"/>
                        <a:pt x="1819" y="2318"/>
                      </a:cubicBezTo>
                      <a:cubicBezTo>
                        <a:pt x="1819" y="2294"/>
                        <a:pt x="1821" y="2271"/>
                        <a:pt x="1827" y="2246"/>
                      </a:cubicBezTo>
                      <a:cubicBezTo>
                        <a:pt x="1828" y="2242"/>
                        <a:pt x="1834" y="2219"/>
                        <a:pt x="1840" y="2202"/>
                      </a:cubicBezTo>
                      <a:cubicBezTo>
                        <a:pt x="1826" y="2219"/>
                        <a:pt x="1809" y="2231"/>
                        <a:pt x="1788" y="2238"/>
                      </a:cubicBezTo>
                      <a:cubicBezTo>
                        <a:pt x="1781" y="2241"/>
                        <a:pt x="1775" y="2242"/>
                        <a:pt x="1770" y="2243"/>
                      </a:cubicBezTo>
                      <a:cubicBezTo>
                        <a:pt x="1760" y="2245"/>
                        <a:pt x="1743" y="2247"/>
                        <a:pt x="1743" y="2260"/>
                      </a:cubicBezTo>
                      <a:cubicBezTo>
                        <a:pt x="1743" y="2265"/>
                        <a:pt x="1746" y="2270"/>
                        <a:pt x="1751" y="2271"/>
                      </a:cubicBezTo>
                      <a:cubicBezTo>
                        <a:pt x="1754" y="2271"/>
                        <a:pt x="1757" y="2270"/>
                        <a:pt x="1758" y="2268"/>
                      </a:cubicBezTo>
                      <a:cubicBezTo>
                        <a:pt x="1760" y="2265"/>
                        <a:pt x="1759" y="2261"/>
                        <a:pt x="1756" y="2259"/>
                      </a:cubicBezTo>
                      <a:cubicBezTo>
                        <a:pt x="1754" y="2258"/>
                        <a:pt x="1751" y="2259"/>
                        <a:pt x="1749" y="2261"/>
                      </a:cubicBezTo>
                      <a:cubicBezTo>
                        <a:pt x="1749" y="2256"/>
                        <a:pt x="1758" y="2254"/>
                        <a:pt x="1762" y="2261"/>
                      </a:cubicBezTo>
                      <a:cubicBezTo>
                        <a:pt x="1763" y="2265"/>
                        <a:pt x="1762" y="2269"/>
                        <a:pt x="1759" y="2272"/>
                      </a:cubicBezTo>
                      <a:cubicBezTo>
                        <a:pt x="1753" y="2277"/>
                        <a:pt x="1746" y="2274"/>
                        <a:pt x="1742" y="2269"/>
                      </a:cubicBezTo>
                      <a:cubicBezTo>
                        <a:pt x="1738" y="2264"/>
                        <a:pt x="1739" y="2256"/>
                        <a:pt x="1743" y="2250"/>
                      </a:cubicBezTo>
                      <a:cubicBezTo>
                        <a:pt x="1745" y="2248"/>
                        <a:pt x="1747" y="2246"/>
                        <a:pt x="1750" y="2245"/>
                      </a:cubicBezTo>
                      <a:cubicBezTo>
                        <a:pt x="1738" y="2246"/>
                        <a:pt x="1728" y="2246"/>
                        <a:pt x="1718" y="2245"/>
                      </a:cubicBezTo>
                      <a:cubicBezTo>
                        <a:pt x="1700" y="2243"/>
                        <a:pt x="1675" y="2231"/>
                        <a:pt x="1660" y="2234"/>
                      </a:cubicBezTo>
                      <a:cubicBezTo>
                        <a:pt x="1657" y="2235"/>
                        <a:pt x="1655" y="2236"/>
                        <a:pt x="1652" y="2238"/>
                      </a:cubicBezTo>
                      <a:cubicBezTo>
                        <a:pt x="1647" y="2242"/>
                        <a:pt x="1644" y="2247"/>
                        <a:pt x="1642" y="2252"/>
                      </a:cubicBezTo>
                      <a:cubicBezTo>
                        <a:pt x="1641" y="2259"/>
                        <a:pt x="1642" y="2266"/>
                        <a:pt x="1645" y="2271"/>
                      </a:cubicBezTo>
                      <a:cubicBezTo>
                        <a:pt x="1650" y="2278"/>
                        <a:pt x="1656" y="2283"/>
                        <a:pt x="1664" y="2285"/>
                      </a:cubicBezTo>
                      <a:cubicBezTo>
                        <a:pt x="1671" y="2287"/>
                        <a:pt x="1679" y="2286"/>
                        <a:pt x="1685" y="2283"/>
                      </a:cubicBezTo>
                      <a:cubicBezTo>
                        <a:pt x="1692" y="2279"/>
                        <a:pt x="1697" y="2273"/>
                        <a:pt x="1697" y="2265"/>
                      </a:cubicBezTo>
                      <a:cubicBezTo>
                        <a:pt x="1697" y="2259"/>
                        <a:pt x="1694" y="2254"/>
                        <a:pt x="1690" y="2251"/>
                      </a:cubicBezTo>
                      <a:cubicBezTo>
                        <a:pt x="1691" y="2252"/>
                        <a:pt x="1691" y="2252"/>
                        <a:pt x="1691" y="2252"/>
                      </a:cubicBezTo>
                      <a:cubicBezTo>
                        <a:pt x="1698" y="2259"/>
                        <a:pt x="1691" y="2269"/>
                        <a:pt x="1684" y="2262"/>
                      </a:cubicBezTo>
                      <a:cubicBezTo>
                        <a:pt x="1680" y="2259"/>
                        <a:pt x="1680" y="2251"/>
                        <a:pt x="1669" y="2252"/>
                      </a:cubicBezTo>
                      <a:cubicBezTo>
                        <a:pt x="1672" y="2249"/>
                        <a:pt x="1676" y="2248"/>
                        <a:pt x="1680" y="2248"/>
                      </a:cubicBezTo>
                      <a:cubicBezTo>
                        <a:pt x="1681" y="2248"/>
                        <a:pt x="1683" y="2248"/>
                        <a:pt x="1684" y="2248"/>
                      </a:cubicBezTo>
                      <a:cubicBezTo>
                        <a:pt x="1692" y="2250"/>
                        <a:pt x="1697" y="2257"/>
                        <a:pt x="1698" y="2265"/>
                      </a:cubicBezTo>
                      <a:cubicBezTo>
                        <a:pt x="1698" y="2273"/>
                        <a:pt x="1693" y="2280"/>
                        <a:pt x="1686" y="2284"/>
                      </a:cubicBezTo>
                      <a:cubicBezTo>
                        <a:pt x="1679" y="2288"/>
                        <a:pt x="1671" y="2289"/>
                        <a:pt x="1663" y="2287"/>
                      </a:cubicBezTo>
                      <a:cubicBezTo>
                        <a:pt x="1655" y="2285"/>
                        <a:pt x="1648" y="2280"/>
                        <a:pt x="1643" y="2273"/>
                      </a:cubicBezTo>
                      <a:cubicBezTo>
                        <a:pt x="1639" y="2266"/>
                        <a:pt x="1638" y="2259"/>
                        <a:pt x="1640" y="2251"/>
                      </a:cubicBezTo>
                      <a:cubicBezTo>
                        <a:pt x="1641" y="2245"/>
                        <a:pt x="1645" y="2240"/>
                        <a:pt x="1650" y="2236"/>
                      </a:cubicBezTo>
                      <a:cubicBezTo>
                        <a:pt x="1653" y="2233"/>
                        <a:pt x="1656" y="2232"/>
                        <a:pt x="1660" y="2231"/>
                      </a:cubicBezTo>
                      <a:cubicBezTo>
                        <a:pt x="1660" y="2231"/>
                        <a:pt x="1660" y="2231"/>
                        <a:pt x="1661" y="2230"/>
                      </a:cubicBezTo>
                      <a:cubicBezTo>
                        <a:pt x="1660" y="2230"/>
                        <a:pt x="1660" y="2230"/>
                        <a:pt x="1660" y="2230"/>
                      </a:cubicBezTo>
                      <a:cubicBezTo>
                        <a:pt x="1659" y="2230"/>
                        <a:pt x="1659" y="2230"/>
                        <a:pt x="1659" y="2230"/>
                      </a:cubicBezTo>
                      <a:cubicBezTo>
                        <a:pt x="1654" y="2228"/>
                        <a:pt x="1648" y="2226"/>
                        <a:pt x="1643" y="2223"/>
                      </a:cubicBezTo>
                      <a:cubicBezTo>
                        <a:pt x="1632" y="2216"/>
                        <a:pt x="1618" y="2204"/>
                        <a:pt x="1617" y="2189"/>
                      </a:cubicBezTo>
                      <a:cubicBezTo>
                        <a:pt x="1617" y="2182"/>
                        <a:pt x="1619" y="2177"/>
                        <a:pt x="1623" y="2172"/>
                      </a:cubicBezTo>
                      <a:cubicBezTo>
                        <a:pt x="1624" y="2171"/>
                        <a:pt x="1624" y="2171"/>
                        <a:pt x="1624" y="2171"/>
                      </a:cubicBezTo>
                      <a:cubicBezTo>
                        <a:pt x="1630" y="2165"/>
                        <a:pt x="1636" y="2162"/>
                        <a:pt x="1643" y="2162"/>
                      </a:cubicBezTo>
                      <a:cubicBezTo>
                        <a:pt x="1650" y="2161"/>
                        <a:pt x="1656" y="2163"/>
                        <a:pt x="1662" y="2167"/>
                      </a:cubicBezTo>
                      <a:cubicBezTo>
                        <a:pt x="1668" y="2172"/>
                        <a:pt x="1671" y="2178"/>
                        <a:pt x="1671" y="2185"/>
                      </a:cubicBezTo>
                      <a:cubicBezTo>
                        <a:pt x="1670" y="2191"/>
                        <a:pt x="1668" y="2194"/>
                        <a:pt x="1663" y="2197"/>
                      </a:cubicBezTo>
                      <a:cubicBezTo>
                        <a:pt x="1659" y="2200"/>
                        <a:pt x="1653" y="2201"/>
                        <a:pt x="1648" y="2199"/>
                      </a:cubicBezTo>
                      <a:cubicBezTo>
                        <a:pt x="1645" y="2198"/>
                        <a:pt x="1644" y="2196"/>
                        <a:pt x="1642" y="2194"/>
                      </a:cubicBezTo>
                      <a:cubicBezTo>
                        <a:pt x="1644" y="2196"/>
                        <a:pt x="1645" y="2198"/>
                        <a:pt x="1648" y="2199"/>
                      </a:cubicBezTo>
                      <a:cubicBezTo>
                        <a:pt x="1653" y="2201"/>
                        <a:pt x="1659" y="2200"/>
                        <a:pt x="1663" y="2197"/>
                      </a:cubicBezTo>
                      <a:cubicBezTo>
                        <a:pt x="1667" y="2194"/>
                        <a:pt x="1669" y="2190"/>
                        <a:pt x="1670" y="2185"/>
                      </a:cubicBezTo>
                      <a:cubicBezTo>
                        <a:pt x="1670" y="2178"/>
                        <a:pt x="1667" y="2172"/>
                        <a:pt x="1661" y="2168"/>
                      </a:cubicBezTo>
                      <a:cubicBezTo>
                        <a:pt x="1656" y="2164"/>
                        <a:pt x="1650" y="2163"/>
                        <a:pt x="1643" y="2164"/>
                      </a:cubicBezTo>
                      <a:cubicBezTo>
                        <a:pt x="1636" y="2165"/>
                        <a:pt x="1630" y="2168"/>
                        <a:pt x="1625" y="2174"/>
                      </a:cubicBezTo>
                      <a:cubicBezTo>
                        <a:pt x="1622" y="2178"/>
                        <a:pt x="1620" y="2183"/>
                        <a:pt x="1620" y="2189"/>
                      </a:cubicBezTo>
                      <a:cubicBezTo>
                        <a:pt x="1622" y="2203"/>
                        <a:pt x="1637" y="2215"/>
                        <a:pt x="1648" y="2221"/>
                      </a:cubicBezTo>
                      <a:cubicBezTo>
                        <a:pt x="1654" y="2223"/>
                        <a:pt x="1662" y="2226"/>
                        <a:pt x="1669" y="2228"/>
                      </a:cubicBezTo>
                      <a:cubicBezTo>
                        <a:pt x="1668" y="2228"/>
                        <a:pt x="1667" y="2227"/>
                        <a:pt x="1666" y="2226"/>
                      </a:cubicBezTo>
                      <a:cubicBezTo>
                        <a:pt x="1662" y="2221"/>
                        <a:pt x="1661" y="2213"/>
                        <a:pt x="1664" y="2207"/>
                      </a:cubicBezTo>
                      <a:cubicBezTo>
                        <a:pt x="1668" y="2202"/>
                        <a:pt x="1675" y="2199"/>
                        <a:pt x="1681" y="2204"/>
                      </a:cubicBezTo>
                      <a:cubicBezTo>
                        <a:pt x="1685" y="2206"/>
                        <a:pt x="1686" y="2211"/>
                        <a:pt x="1684" y="2214"/>
                      </a:cubicBezTo>
                      <a:cubicBezTo>
                        <a:pt x="1681" y="2221"/>
                        <a:pt x="1672" y="2220"/>
                        <a:pt x="1672" y="2215"/>
                      </a:cubicBezTo>
                      <a:cubicBezTo>
                        <a:pt x="1674" y="2217"/>
                        <a:pt x="1676" y="2217"/>
                        <a:pt x="1678" y="2216"/>
                      </a:cubicBezTo>
                      <a:cubicBezTo>
                        <a:pt x="1682" y="2215"/>
                        <a:pt x="1682" y="2211"/>
                        <a:pt x="1680" y="2208"/>
                      </a:cubicBezTo>
                      <a:cubicBezTo>
                        <a:pt x="1679" y="2206"/>
                        <a:pt x="1676" y="2205"/>
                        <a:pt x="1673" y="2205"/>
                      </a:cubicBezTo>
                      <a:cubicBezTo>
                        <a:pt x="1668" y="2206"/>
                        <a:pt x="1665" y="2212"/>
                        <a:pt x="1665" y="2217"/>
                      </a:cubicBezTo>
                      <a:cubicBezTo>
                        <a:pt x="1666" y="2220"/>
                        <a:pt x="1669" y="2224"/>
                        <a:pt x="1671" y="2226"/>
                      </a:cubicBezTo>
                      <a:cubicBezTo>
                        <a:pt x="1682" y="2236"/>
                        <a:pt x="1723" y="2244"/>
                        <a:pt x="1736" y="2242"/>
                      </a:cubicBezTo>
                      <a:cubicBezTo>
                        <a:pt x="1722" y="2239"/>
                        <a:pt x="1709" y="2232"/>
                        <a:pt x="1698" y="2220"/>
                      </a:cubicBezTo>
                      <a:cubicBezTo>
                        <a:pt x="1674" y="2194"/>
                        <a:pt x="1665" y="2146"/>
                        <a:pt x="1696" y="2122"/>
                      </a:cubicBezTo>
                      <a:cubicBezTo>
                        <a:pt x="1706" y="2115"/>
                        <a:pt x="1721" y="2113"/>
                        <a:pt x="1732" y="2121"/>
                      </a:cubicBezTo>
                      <a:cubicBezTo>
                        <a:pt x="1739" y="2128"/>
                        <a:pt x="1742" y="2138"/>
                        <a:pt x="1737" y="2147"/>
                      </a:cubicBezTo>
                      <a:cubicBezTo>
                        <a:pt x="1732" y="2156"/>
                        <a:pt x="1723" y="2160"/>
                        <a:pt x="1713" y="2158"/>
                      </a:cubicBezTo>
                      <a:cubicBezTo>
                        <a:pt x="1707" y="2156"/>
                        <a:pt x="1703" y="2152"/>
                        <a:pt x="1701" y="2146"/>
                      </a:cubicBezTo>
                      <a:cubicBezTo>
                        <a:pt x="1700" y="2144"/>
                        <a:pt x="1700" y="2142"/>
                        <a:pt x="1700" y="2140"/>
                      </a:cubicBezTo>
                      <a:cubicBezTo>
                        <a:pt x="1700" y="2135"/>
                        <a:pt x="1702" y="2130"/>
                        <a:pt x="1707" y="2127"/>
                      </a:cubicBezTo>
                      <a:cubicBezTo>
                        <a:pt x="1714" y="2122"/>
                        <a:pt x="1724" y="2124"/>
                        <a:pt x="1729" y="2131"/>
                      </a:cubicBezTo>
                      <a:cubicBezTo>
                        <a:pt x="1734" y="2139"/>
                        <a:pt x="1731" y="2149"/>
                        <a:pt x="1724" y="2153"/>
                      </a:cubicBezTo>
                      <a:cubicBezTo>
                        <a:pt x="1720" y="2156"/>
                        <a:pt x="1716" y="2156"/>
                        <a:pt x="1711" y="2155"/>
                      </a:cubicBezTo>
                      <a:cubicBezTo>
                        <a:pt x="1712" y="2156"/>
                        <a:pt x="1713" y="2156"/>
                        <a:pt x="1714" y="2156"/>
                      </a:cubicBezTo>
                      <a:cubicBezTo>
                        <a:pt x="1722" y="2158"/>
                        <a:pt x="1731" y="2154"/>
                        <a:pt x="1735" y="2146"/>
                      </a:cubicBezTo>
                      <a:cubicBezTo>
                        <a:pt x="1739" y="2138"/>
                        <a:pt x="1736" y="2129"/>
                        <a:pt x="1729" y="2124"/>
                      </a:cubicBezTo>
                      <a:cubicBezTo>
                        <a:pt x="1720" y="2117"/>
                        <a:pt x="1707" y="2119"/>
                        <a:pt x="1699" y="2125"/>
                      </a:cubicBezTo>
                      <a:cubicBezTo>
                        <a:pt x="1671" y="2148"/>
                        <a:pt x="1680" y="2193"/>
                        <a:pt x="1702" y="2216"/>
                      </a:cubicBezTo>
                      <a:cubicBezTo>
                        <a:pt x="1726" y="2239"/>
                        <a:pt x="1756" y="2243"/>
                        <a:pt x="1786" y="2233"/>
                      </a:cubicBezTo>
                      <a:cubicBezTo>
                        <a:pt x="1847" y="2211"/>
                        <a:pt x="1870" y="2150"/>
                        <a:pt x="1872" y="2090"/>
                      </a:cubicBezTo>
                      <a:cubicBezTo>
                        <a:pt x="1873" y="2068"/>
                        <a:pt x="1871" y="2051"/>
                        <a:pt x="1864" y="2030"/>
                      </a:cubicBezTo>
                      <a:cubicBezTo>
                        <a:pt x="1857" y="2010"/>
                        <a:pt x="1845" y="1989"/>
                        <a:pt x="1828" y="1980"/>
                      </a:cubicBezTo>
                      <a:cubicBezTo>
                        <a:pt x="1827" y="1980"/>
                        <a:pt x="1827" y="1980"/>
                        <a:pt x="1827" y="1980"/>
                      </a:cubicBezTo>
                      <a:cubicBezTo>
                        <a:pt x="1838" y="1987"/>
                        <a:pt x="1847" y="2000"/>
                        <a:pt x="1850" y="2012"/>
                      </a:cubicBezTo>
                      <a:cubicBezTo>
                        <a:pt x="1858" y="2035"/>
                        <a:pt x="1853" y="2070"/>
                        <a:pt x="1837" y="2089"/>
                      </a:cubicBezTo>
                      <a:cubicBezTo>
                        <a:pt x="1837" y="2088"/>
                        <a:pt x="1835" y="2086"/>
                        <a:pt x="1833" y="2086"/>
                      </a:cubicBezTo>
                      <a:cubicBezTo>
                        <a:pt x="1848" y="2067"/>
                        <a:pt x="1853" y="2036"/>
                        <a:pt x="1846" y="2013"/>
                      </a:cubicBezTo>
                      <a:cubicBezTo>
                        <a:pt x="1842" y="1998"/>
                        <a:pt x="1830" y="1979"/>
                        <a:pt x="1813" y="1977"/>
                      </a:cubicBezTo>
                      <a:cubicBezTo>
                        <a:pt x="1808" y="1977"/>
                        <a:pt x="1804" y="1977"/>
                        <a:pt x="1800" y="1980"/>
                      </a:cubicBezTo>
                      <a:cubicBezTo>
                        <a:pt x="1795" y="1982"/>
                        <a:pt x="1792" y="1985"/>
                        <a:pt x="1791" y="1990"/>
                      </a:cubicBezTo>
                      <a:cubicBezTo>
                        <a:pt x="1789" y="1995"/>
                        <a:pt x="1790" y="1999"/>
                        <a:pt x="1792" y="2003"/>
                      </a:cubicBezTo>
                      <a:cubicBezTo>
                        <a:pt x="1794" y="2007"/>
                        <a:pt x="1797" y="2009"/>
                        <a:pt x="1801" y="2010"/>
                      </a:cubicBezTo>
                      <a:cubicBezTo>
                        <a:pt x="1805" y="2011"/>
                        <a:pt x="1809" y="2010"/>
                        <a:pt x="1812" y="2007"/>
                      </a:cubicBezTo>
                      <a:cubicBezTo>
                        <a:pt x="1813" y="2005"/>
                        <a:pt x="1813" y="2004"/>
                        <a:pt x="1813" y="2002"/>
                      </a:cubicBezTo>
                      <a:cubicBezTo>
                        <a:pt x="1814" y="2000"/>
                        <a:pt x="1813" y="1999"/>
                        <a:pt x="1812" y="1997"/>
                      </a:cubicBezTo>
                      <a:cubicBezTo>
                        <a:pt x="1811" y="1996"/>
                        <a:pt x="1810" y="1996"/>
                        <a:pt x="1809" y="1995"/>
                      </a:cubicBezTo>
                      <a:cubicBezTo>
                        <a:pt x="1808" y="1995"/>
                        <a:pt x="1807" y="1995"/>
                        <a:pt x="1806" y="1996"/>
                      </a:cubicBezTo>
                      <a:cubicBezTo>
                        <a:pt x="1807" y="1995"/>
                        <a:pt x="1808" y="1995"/>
                        <a:pt x="1809" y="1995"/>
                      </a:cubicBezTo>
                      <a:cubicBezTo>
                        <a:pt x="1810" y="1996"/>
                        <a:pt x="1811" y="1996"/>
                        <a:pt x="1812" y="1997"/>
                      </a:cubicBezTo>
                      <a:cubicBezTo>
                        <a:pt x="1813" y="1999"/>
                        <a:pt x="1814" y="2000"/>
                        <a:pt x="1814" y="2002"/>
                      </a:cubicBezTo>
                      <a:cubicBezTo>
                        <a:pt x="1814" y="2004"/>
                        <a:pt x="1813" y="2006"/>
                        <a:pt x="1812" y="2007"/>
                      </a:cubicBezTo>
                      <a:cubicBezTo>
                        <a:pt x="1809" y="2010"/>
                        <a:pt x="1805" y="2011"/>
                        <a:pt x="1801" y="2011"/>
                      </a:cubicBezTo>
                      <a:cubicBezTo>
                        <a:pt x="1796" y="2010"/>
                        <a:pt x="1793" y="2007"/>
                        <a:pt x="1791" y="2003"/>
                      </a:cubicBezTo>
                      <a:cubicBezTo>
                        <a:pt x="1789" y="1999"/>
                        <a:pt x="1788" y="1994"/>
                        <a:pt x="1789" y="1990"/>
                      </a:cubicBezTo>
                      <a:cubicBezTo>
                        <a:pt x="1791" y="1985"/>
                        <a:pt x="1794" y="1981"/>
                        <a:pt x="1799" y="1978"/>
                      </a:cubicBezTo>
                      <a:cubicBezTo>
                        <a:pt x="1802" y="1976"/>
                        <a:pt x="1805" y="1975"/>
                        <a:pt x="1808" y="1975"/>
                      </a:cubicBezTo>
                      <a:cubicBezTo>
                        <a:pt x="1805" y="1975"/>
                        <a:pt x="1803" y="1975"/>
                        <a:pt x="1800" y="1975"/>
                      </a:cubicBezTo>
                      <a:cubicBezTo>
                        <a:pt x="1787" y="1978"/>
                        <a:pt x="1777" y="1984"/>
                        <a:pt x="1767" y="1993"/>
                      </a:cubicBezTo>
                      <a:cubicBezTo>
                        <a:pt x="1755" y="2004"/>
                        <a:pt x="1749" y="2015"/>
                        <a:pt x="1742" y="2030"/>
                      </a:cubicBezTo>
                      <a:cubicBezTo>
                        <a:pt x="1731" y="2057"/>
                        <a:pt x="1724" y="2092"/>
                        <a:pt x="1697" y="2108"/>
                      </a:cubicBezTo>
                      <a:cubicBezTo>
                        <a:pt x="1693" y="2110"/>
                        <a:pt x="1688" y="2112"/>
                        <a:pt x="1683" y="2113"/>
                      </a:cubicBezTo>
                      <a:cubicBezTo>
                        <a:pt x="1679" y="2115"/>
                        <a:pt x="1673" y="2115"/>
                        <a:pt x="1667" y="2116"/>
                      </a:cubicBezTo>
                      <a:cubicBezTo>
                        <a:pt x="1654" y="2120"/>
                        <a:pt x="1651" y="2131"/>
                        <a:pt x="1655" y="2138"/>
                      </a:cubicBezTo>
                      <a:cubicBezTo>
                        <a:pt x="1657" y="2140"/>
                        <a:pt x="1660" y="2142"/>
                        <a:pt x="1663" y="2143"/>
                      </a:cubicBezTo>
                      <a:cubicBezTo>
                        <a:pt x="1666" y="2143"/>
                        <a:pt x="1669" y="2142"/>
                        <a:pt x="1670" y="2139"/>
                      </a:cubicBezTo>
                      <a:cubicBezTo>
                        <a:pt x="1672" y="2136"/>
                        <a:pt x="1670" y="2132"/>
                        <a:pt x="1667" y="2131"/>
                      </a:cubicBezTo>
                      <a:cubicBezTo>
                        <a:pt x="1665" y="2130"/>
                        <a:pt x="1662" y="2131"/>
                        <a:pt x="1661" y="2133"/>
                      </a:cubicBezTo>
                      <a:cubicBezTo>
                        <a:pt x="1661" y="2131"/>
                        <a:pt x="1665" y="2129"/>
                        <a:pt x="1668" y="2129"/>
                      </a:cubicBezTo>
                      <a:cubicBezTo>
                        <a:pt x="1670" y="2129"/>
                        <a:pt x="1672" y="2131"/>
                        <a:pt x="1673" y="2134"/>
                      </a:cubicBezTo>
                      <a:cubicBezTo>
                        <a:pt x="1675" y="2142"/>
                        <a:pt x="1666" y="2147"/>
                        <a:pt x="1660" y="2145"/>
                      </a:cubicBezTo>
                      <a:cubicBezTo>
                        <a:pt x="1656" y="2144"/>
                        <a:pt x="1652" y="2140"/>
                        <a:pt x="1651" y="2135"/>
                      </a:cubicBezTo>
                      <a:cubicBezTo>
                        <a:pt x="1650" y="2128"/>
                        <a:pt x="1654" y="2120"/>
                        <a:pt x="1662" y="2116"/>
                      </a:cubicBezTo>
                      <a:cubicBezTo>
                        <a:pt x="1659" y="2117"/>
                        <a:pt x="1656" y="2117"/>
                        <a:pt x="1653" y="2117"/>
                      </a:cubicBezTo>
                      <a:cubicBezTo>
                        <a:pt x="1649" y="2118"/>
                        <a:pt x="1643" y="2122"/>
                        <a:pt x="1641" y="2128"/>
                      </a:cubicBezTo>
                      <a:cubicBezTo>
                        <a:pt x="1638" y="2137"/>
                        <a:pt x="1644" y="2146"/>
                        <a:pt x="1654" y="2150"/>
                      </a:cubicBezTo>
                      <a:cubicBezTo>
                        <a:pt x="1659" y="2153"/>
                        <a:pt x="1665" y="2154"/>
                        <a:pt x="1670" y="2161"/>
                      </a:cubicBezTo>
                      <a:cubicBezTo>
                        <a:pt x="1673" y="2166"/>
                        <a:pt x="1674" y="2173"/>
                        <a:pt x="1671" y="2179"/>
                      </a:cubicBezTo>
                      <a:cubicBezTo>
                        <a:pt x="1670" y="2159"/>
                        <a:pt x="1655" y="2163"/>
                        <a:pt x="1644" y="2155"/>
                      </a:cubicBezTo>
                      <a:cubicBezTo>
                        <a:pt x="1637" y="2151"/>
                        <a:pt x="1632" y="2143"/>
                        <a:pt x="1633" y="2136"/>
                      </a:cubicBezTo>
                      <a:cubicBezTo>
                        <a:pt x="1633" y="2128"/>
                        <a:pt x="1640" y="2118"/>
                        <a:pt x="1650" y="2117"/>
                      </a:cubicBezTo>
                      <a:cubicBezTo>
                        <a:pt x="1649" y="2117"/>
                        <a:pt x="1648" y="2117"/>
                        <a:pt x="1648" y="2116"/>
                      </a:cubicBezTo>
                      <a:cubicBezTo>
                        <a:pt x="1631" y="2115"/>
                        <a:pt x="1619" y="2107"/>
                        <a:pt x="1612" y="2092"/>
                      </a:cubicBezTo>
                      <a:cubicBezTo>
                        <a:pt x="1611" y="2089"/>
                        <a:pt x="1610" y="2086"/>
                        <a:pt x="1609" y="2083"/>
                      </a:cubicBezTo>
                      <a:cubicBezTo>
                        <a:pt x="1610" y="2083"/>
                        <a:pt x="1611" y="2083"/>
                        <a:pt x="1611" y="2083"/>
                      </a:cubicBezTo>
                      <a:cubicBezTo>
                        <a:pt x="1612" y="2086"/>
                        <a:pt x="1613" y="2088"/>
                        <a:pt x="1614" y="2091"/>
                      </a:cubicBezTo>
                      <a:cubicBezTo>
                        <a:pt x="1622" y="2105"/>
                        <a:pt x="1633" y="2111"/>
                        <a:pt x="1649" y="2113"/>
                      </a:cubicBezTo>
                      <a:cubicBezTo>
                        <a:pt x="1650" y="2113"/>
                        <a:pt x="1652" y="2113"/>
                        <a:pt x="1654" y="2113"/>
                      </a:cubicBezTo>
                      <a:cubicBezTo>
                        <a:pt x="1648" y="2112"/>
                        <a:pt x="1643" y="2109"/>
                        <a:pt x="1639" y="2104"/>
                      </a:cubicBezTo>
                      <a:cubicBezTo>
                        <a:pt x="1637" y="2101"/>
                        <a:pt x="1635" y="2098"/>
                        <a:pt x="1634" y="2095"/>
                      </a:cubicBezTo>
                      <a:cubicBezTo>
                        <a:pt x="1633" y="2091"/>
                        <a:pt x="1633" y="2088"/>
                        <a:pt x="1633" y="2084"/>
                      </a:cubicBezTo>
                      <a:cubicBezTo>
                        <a:pt x="1635" y="2076"/>
                        <a:pt x="1643" y="2069"/>
                        <a:pt x="1652" y="2071"/>
                      </a:cubicBezTo>
                      <a:cubicBezTo>
                        <a:pt x="1655" y="2072"/>
                        <a:pt x="1658" y="2074"/>
                        <a:pt x="1660" y="2078"/>
                      </a:cubicBezTo>
                      <a:cubicBezTo>
                        <a:pt x="1661" y="2079"/>
                        <a:pt x="1662" y="2081"/>
                        <a:pt x="1662" y="2083"/>
                      </a:cubicBezTo>
                      <a:cubicBezTo>
                        <a:pt x="1662" y="2086"/>
                        <a:pt x="1661" y="2089"/>
                        <a:pt x="1659" y="2092"/>
                      </a:cubicBezTo>
                      <a:cubicBezTo>
                        <a:pt x="1658" y="2093"/>
                        <a:pt x="1657" y="2094"/>
                        <a:pt x="1655" y="2094"/>
                      </a:cubicBezTo>
                      <a:cubicBezTo>
                        <a:pt x="1654" y="2094"/>
                        <a:pt x="1653" y="2095"/>
                        <a:pt x="1652" y="2095"/>
                      </a:cubicBezTo>
                      <a:cubicBezTo>
                        <a:pt x="1650" y="2095"/>
                        <a:pt x="1647" y="2094"/>
                        <a:pt x="1646" y="2091"/>
                      </a:cubicBezTo>
                      <a:cubicBezTo>
                        <a:pt x="1645" y="2089"/>
                        <a:pt x="1645" y="2088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5" y="2088"/>
                        <a:pt x="1645" y="2089"/>
                        <a:pt x="1646" y="2091"/>
                      </a:cubicBezTo>
                      <a:cubicBezTo>
                        <a:pt x="1647" y="2093"/>
                        <a:pt x="1649" y="2094"/>
                        <a:pt x="1652" y="2094"/>
                      </a:cubicBezTo>
                      <a:cubicBezTo>
                        <a:pt x="1653" y="2094"/>
                        <a:pt x="1654" y="2094"/>
                        <a:pt x="1655" y="2093"/>
                      </a:cubicBezTo>
                      <a:cubicBezTo>
                        <a:pt x="1656" y="2093"/>
                        <a:pt x="1657" y="2092"/>
                        <a:pt x="1658" y="2091"/>
                      </a:cubicBezTo>
                      <a:cubicBezTo>
                        <a:pt x="1660" y="2089"/>
                        <a:pt x="1660" y="2086"/>
                        <a:pt x="1660" y="2083"/>
                      </a:cubicBezTo>
                      <a:cubicBezTo>
                        <a:pt x="1660" y="2081"/>
                        <a:pt x="1660" y="2080"/>
                        <a:pt x="1659" y="2079"/>
                      </a:cubicBezTo>
                      <a:cubicBezTo>
                        <a:pt x="1657" y="2076"/>
                        <a:pt x="1654" y="2074"/>
                        <a:pt x="1651" y="2074"/>
                      </a:cubicBezTo>
                      <a:cubicBezTo>
                        <a:pt x="1644" y="2072"/>
                        <a:pt x="1638" y="2078"/>
                        <a:pt x="1636" y="2085"/>
                      </a:cubicBezTo>
                      <a:cubicBezTo>
                        <a:pt x="1636" y="2088"/>
                        <a:pt x="1636" y="2091"/>
                        <a:pt x="1637" y="2094"/>
                      </a:cubicBezTo>
                      <a:cubicBezTo>
                        <a:pt x="1639" y="2097"/>
                        <a:pt x="1640" y="2099"/>
                        <a:pt x="1642" y="2102"/>
                      </a:cubicBezTo>
                      <a:cubicBezTo>
                        <a:pt x="1644" y="2104"/>
                        <a:pt x="1647" y="2106"/>
                        <a:pt x="1650" y="2108"/>
                      </a:cubicBezTo>
                      <a:cubicBezTo>
                        <a:pt x="1655" y="2110"/>
                        <a:pt x="1660" y="2111"/>
                        <a:pt x="1665" y="2111"/>
                      </a:cubicBezTo>
                      <a:cubicBezTo>
                        <a:pt x="1675" y="2112"/>
                        <a:pt x="1686" y="2109"/>
                        <a:pt x="1694" y="2104"/>
                      </a:cubicBezTo>
                      <a:cubicBezTo>
                        <a:pt x="1717" y="2091"/>
                        <a:pt x="1725" y="2062"/>
                        <a:pt x="1734" y="2038"/>
                      </a:cubicBezTo>
                      <a:cubicBezTo>
                        <a:pt x="1732" y="2042"/>
                        <a:pt x="1730" y="2046"/>
                        <a:pt x="1728" y="2049"/>
                      </a:cubicBezTo>
                      <a:cubicBezTo>
                        <a:pt x="1720" y="2061"/>
                        <a:pt x="1703" y="2070"/>
                        <a:pt x="1689" y="2063"/>
                      </a:cubicBezTo>
                      <a:cubicBezTo>
                        <a:pt x="1680" y="2059"/>
                        <a:pt x="1674" y="2050"/>
                        <a:pt x="1664" y="2053"/>
                      </a:cubicBezTo>
                      <a:cubicBezTo>
                        <a:pt x="1664" y="2045"/>
                        <a:pt x="1675" y="2038"/>
                        <a:pt x="1687" y="2040"/>
                      </a:cubicBezTo>
                      <a:cubicBezTo>
                        <a:pt x="1699" y="2043"/>
                        <a:pt x="1713" y="2055"/>
                        <a:pt x="1725" y="2045"/>
                      </a:cubicBezTo>
                      <a:cubicBezTo>
                        <a:pt x="1731" y="2040"/>
                        <a:pt x="1734" y="2030"/>
                        <a:pt x="1738" y="2029"/>
                      </a:cubicBezTo>
                      <a:cubicBezTo>
                        <a:pt x="1738" y="2029"/>
                        <a:pt x="1737" y="2030"/>
                        <a:pt x="1737" y="2030"/>
                      </a:cubicBezTo>
                      <a:cubicBezTo>
                        <a:pt x="1738" y="2029"/>
                        <a:pt x="1738" y="2029"/>
                        <a:pt x="1738" y="2028"/>
                      </a:cubicBezTo>
                      <a:cubicBezTo>
                        <a:pt x="1745" y="2012"/>
                        <a:pt x="1751" y="2002"/>
                        <a:pt x="1764" y="1990"/>
                      </a:cubicBezTo>
                      <a:cubicBezTo>
                        <a:pt x="1775" y="1981"/>
                        <a:pt x="1786" y="1975"/>
                        <a:pt x="1800" y="1973"/>
                      </a:cubicBezTo>
                      <a:cubicBezTo>
                        <a:pt x="1811" y="1972"/>
                        <a:pt x="1820" y="1974"/>
                        <a:pt x="1829" y="1979"/>
                      </a:cubicBezTo>
                      <a:cubicBezTo>
                        <a:pt x="1846" y="1988"/>
                        <a:pt x="1860" y="2009"/>
                        <a:pt x="1867" y="2030"/>
                      </a:cubicBezTo>
                      <a:cubicBezTo>
                        <a:pt x="1870" y="2038"/>
                        <a:pt x="1873" y="2046"/>
                        <a:pt x="1874" y="2054"/>
                      </a:cubicBezTo>
                      <a:cubicBezTo>
                        <a:pt x="1877" y="2070"/>
                        <a:pt x="1875" y="2085"/>
                        <a:pt x="1882" y="2099"/>
                      </a:cubicBezTo>
                      <a:cubicBezTo>
                        <a:pt x="1884" y="2106"/>
                        <a:pt x="1889" y="2114"/>
                        <a:pt x="1896" y="2116"/>
                      </a:cubicBezTo>
                      <a:cubicBezTo>
                        <a:pt x="1900" y="2118"/>
                        <a:pt x="1906" y="2117"/>
                        <a:pt x="1908" y="2113"/>
                      </a:cubicBezTo>
                      <a:cubicBezTo>
                        <a:pt x="1909" y="2111"/>
                        <a:pt x="1909" y="2109"/>
                        <a:pt x="1907" y="2108"/>
                      </a:cubicBezTo>
                      <a:cubicBezTo>
                        <a:pt x="1906" y="2107"/>
                        <a:pt x="1905" y="2107"/>
                        <a:pt x="1903" y="2108"/>
                      </a:cubicBezTo>
                      <a:cubicBezTo>
                        <a:pt x="1902" y="2109"/>
                        <a:pt x="1902" y="2110"/>
                        <a:pt x="1902" y="2111"/>
                      </a:cubicBezTo>
                      <a:cubicBezTo>
                        <a:pt x="1902" y="2112"/>
                        <a:pt x="1904" y="2113"/>
                        <a:pt x="1905" y="2113"/>
                      </a:cubicBezTo>
                      <a:cubicBezTo>
                        <a:pt x="1906" y="2112"/>
                        <a:pt x="1906" y="2112"/>
                        <a:pt x="1906" y="2111"/>
                      </a:cubicBezTo>
                      <a:cubicBezTo>
                        <a:pt x="1907" y="2112"/>
                        <a:pt x="1907" y="2113"/>
                        <a:pt x="1906" y="2114"/>
                      </a:cubicBezTo>
                      <a:cubicBezTo>
                        <a:pt x="1905" y="2115"/>
                        <a:pt x="1903" y="2115"/>
                        <a:pt x="1902" y="2114"/>
                      </a:cubicBezTo>
                      <a:cubicBezTo>
                        <a:pt x="1899" y="2113"/>
                        <a:pt x="1899" y="2109"/>
                        <a:pt x="1900" y="2107"/>
                      </a:cubicBezTo>
                      <a:cubicBezTo>
                        <a:pt x="1901" y="2105"/>
                        <a:pt x="1903" y="2104"/>
                        <a:pt x="1905" y="2104"/>
                      </a:cubicBezTo>
                      <a:cubicBezTo>
                        <a:pt x="1907" y="2104"/>
                        <a:pt x="1909" y="2104"/>
                        <a:pt x="1910" y="2106"/>
                      </a:cubicBezTo>
                      <a:cubicBezTo>
                        <a:pt x="1912" y="2108"/>
                        <a:pt x="1913" y="2111"/>
                        <a:pt x="1912" y="2113"/>
                      </a:cubicBezTo>
                      <a:cubicBezTo>
                        <a:pt x="1909" y="2118"/>
                        <a:pt x="1904" y="2119"/>
                        <a:pt x="1899" y="2118"/>
                      </a:cubicBezTo>
                      <a:cubicBezTo>
                        <a:pt x="1897" y="2118"/>
                        <a:pt x="1894" y="2117"/>
                        <a:pt x="1892" y="2116"/>
                      </a:cubicBezTo>
                      <a:cubicBezTo>
                        <a:pt x="1900" y="2123"/>
                        <a:pt x="1909" y="2125"/>
                        <a:pt x="1918" y="2123"/>
                      </a:cubicBezTo>
                      <a:cubicBezTo>
                        <a:pt x="1924" y="2121"/>
                        <a:pt x="1929" y="2118"/>
                        <a:pt x="1932" y="2112"/>
                      </a:cubicBezTo>
                      <a:cubicBezTo>
                        <a:pt x="1932" y="2112"/>
                        <a:pt x="1932" y="2112"/>
                        <a:pt x="1932" y="2112"/>
                      </a:cubicBezTo>
                      <a:cubicBezTo>
                        <a:pt x="1929" y="2117"/>
                        <a:pt x="1922" y="2118"/>
                        <a:pt x="1919" y="2110"/>
                      </a:cubicBezTo>
                      <a:cubicBezTo>
                        <a:pt x="1917" y="2104"/>
                        <a:pt x="1921" y="2093"/>
                        <a:pt x="1907" y="2088"/>
                      </a:cubicBezTo>
                      <a:close/>
                      <a:moveTo>
                        <a:pt x="2116" y="2384"/>
                      </a:moveTo>
                      <a:cubicBezTo>
                        <a:pt x="2112" y="2356"/>
                        <a:pt x="2091" y="2345"/>
                        <a:pt x="2084" y="2333"/>
                      </a:cubicBezTo>
                      <a:cubicBezTo>
                        <a:pt x="2077" y="2320"/>
                        <a:pt x="2092" y="2311"/>
                        <a:pt x="2103" y="2324"/>
                      </a:cubicBezTo>
                      <a:cubicBezTo>
                        <a:pt x="2115" y="2337"/>
                        <a:pt x="2119" y="2363"/>
                        <a:pt x="2116" y="2384"/>
                      </a:cubicBezTo>
                      <a:close/>
                      <a:moveTo>
                        <a:pt x="2179" y="2254"/>
                      </a:moveTo>
                      <a:cubicBezTo>
                        <a:pt x="2189" y="2245"/>
                        <a:pt x="2215" y="2240"/>
                        <a:pt x="2230" y="2246"/>
                      </a:cubicBezTo>
                      <a:cubicBezTo>
                        <a:pt x="2245" y="2252"/>
                        <a:pt x="2243" y="2266"/>
                        <a:pt x="2225" y="2262"/>
                      </a:cubicBezTo>
                      <a:cubicBezTo>
                        <a:pt x="2212" y="2259"/>
                        <a:pt x="2192" y="2248"/>
                        <a:pt x="2179" y="2254"/>
                      </a:cubicBezTo>
                      <a:close/>
                      <a:moveTo>
                        <a:pt x="2042" y="2245"/>
                      </a:moveTo>
                      <a:cubicBezTo>
                        <a:pt x="2042" y="2247"/>
                        <a:pt x="2043" y="2250"/>
                        <a:pt x="2045" y="2250"/>
                      </a:cubicBezTo>
                      <a:cubicBezTo>
                        <a:pt x="2047" y="2251"/>
                        <a:pt x="2049" y="2250"/>
                        <a:pt x="2049" y="2248"/>
                      </a:cubicBezTo>
                      <a:cubicBezTo>
                        <a:pt x="2050" y="2246"/>
                        <a:pt x="2049" y="2244"/>
                        <a:pt x="2047" y="2243"/>
                      </a:cubicBezTo>
                      <a:cubicBezTo>
                        <a:pt x="2045" y="2242"/>
                        <a:pt x="2043" y="2243"/>
                        <a:pt x="2042" y="2245"/>
                      </a:cubicBezTo>
                      <a:close/>
                      <a:moveTo>
                        <a:pt x="2104" y="2266"/>
                      </a:moveTo>
                      <a:cubicBezTo>
                        <a:pt x="2099" y="2273"/>
                        <a:pt x="2089" y="2265"/>
                        <a:pt x="2086" y="2262"/>
                      </a:cubicBezTo>
                      <a:cubicBezTo>
                        <a:pt x="2083" y="2261"/>
                        <a:pt x="2080" y="2260"/>
                        <a:pt x="2078" y="2261"/>
                      </a:cubicBezTo>
                      <a:cubicBezTo>
                        <a:pt x="2080" y="2258"/>
                        <a:pt x="2088" y="2254"/>
                        <a:pt x="2093" y="2253"/>
                      </a:cubicBezTo>
                      <a:cubicBezTo>
                        <a:pt x="2099" y="2252"/>
                        <a:pt x="2105" y="2255"/>
                        <a:pt x="2105" y="2263"/>
                      </a:cubicBezTo>
                      <a:cubicBezTo>
                        <a:pt x="2103" y="2261"/>
                        <a:pt x="2098" y="2259"/>
                        <a:pt x="2094" y="2260"/>
                      </a:cubicBezTo>
                      <a:cubicBezTo>
                        <a:pt x="2096" y="2260"/>
                        <a:pt x="2101" y="2262"/>
                        <a:pt x="2104" y="2266"/>
                      </a:cubicBezTo>
                      <a:close/>
                      <a:moveTo>
                        <a:pt x="2058" y="2231"/>
                      </a:moveTo>
                      <a:cubicBezTo>
                        <a:pt x="2057" y="2235"/>
                        <a:pt x="2059" y="2240"/>
                        <a:pt x="2063" y="2241"/>
                      </a:cubicBezTo>
                      <a:cubicBezTo>
                        <a:pt x="2067" y="2242"/>
                        <a:pt x="2071" y="2240"/>
                        <a:pt x="2073" y="2236"/>
                      </a:cubicBezTo>
                      <a:cubicBezTo>
                        <a:pt x="2074" y="2232"/>
                        <a:pt x="2072" y="2228"/>
                        <a:pt x="2068" y="2227"/>
                      </a:cubicBezTo>
                      <a:cubicBezTo>
                        <a:pt x="2064" y="2225"/>
                        <a:pt x="2060" y="2227"/>
                        <a:pt x="2058" y="2231"/>
                      </a:cubicBezTo>
                      <a:close/>
                      <a:moveTo>
                        <a:pt x="2048" y="2237"/>
                      </a:moveTo>
                      <a:cubicBezTo>
                        <a:pt x="2047" y="2240"/>
                        <a:pt x="2048" y="2243"/>
                        <a:pt x="2051" y="2244"/>
                      </a:cubicBezTo>
                      <a:cubicBezTo>
                        <a:pt x="2053" y="2244"/>
                        <a:pt x="2056" y="2243"/>
                        <a:pt x="2057" y="2241"/>
                      </a:cubicBezTo>
                      <a:cubicBezTo>
                        <a:pt x="2058" y="2238"/>
                        <a:pt x="2056" y="2235"/>
                        <a:pt x="2054" y="2234"/>
                      </a:cubicBezTo>
                      <a:cubicBezTo>
                        <a:pt x="2051" y="2233"/>
                        <a:pt x="2048" y="2235"/>
                        <a:pt x="2048" y="2237"/>
                      </a:cubicBezTo>
                      <a:close/>
                      <a:moveTo>
                        <a:pt x="2161" y="2262"/>
                      </a:moveTo>
                      <a:cubicBezTo>
                        <a:pt x="2158" y="2263"/>
                        <a:pt x="2156" y="2265"/>
                        <a:pt x="2155" y="2268"/>
                      </a:cubicBezTo>
                      <a:cubicBezTo>
                        <a:pt x="2154" y="2271"/>
                        <a:pt x="2154" y="2276"/>
                        <a:pt x="2158" y="2279"/>
                      </a:cubicBezTo>
                      <a:cubicBezTo>
                        <a:pt x="2162" y="2283"/>
                        <a:pt x="2168" y="2282"/>
                        <a:pt x="2171" y="2279"/>
                      </a:cubicBezTo>
                      <a:cubicBezTo>
                        <a:pt x="2177" y="2275"/>
                        <a:pt x="2174" y="2269"/>
                        <a:pt x="2174" y="2264"/>
                      </a:cubicBezTo>
                      <a:cubicBezTo>
                        <a:pt x="2175" y="2259"/>
                        <a:pt x="2181" y="2255"/>
                        <a:pt x="2188" y="2255"/>
                      </a:cubicBezTo>
                      <a:cubicBezTo>
                        <a:pt x="2196" y="2254"/>
                        <a:pt x="2204" y="2258"/>
                        <a:pt x="2206" y="2266"/>
                      </a:cubicBezTo>
                      <a:cubicBezTo>
                        <a:pt x="2208" y="2271"/>
                        <a:pt x="2207" y="2276"/>
                        <a:pt x="2202" y="2278"/>
                      </a:cubicBezTo>
                      <a:cubicBezTo>
                        <a:pt x="2204" y="2273"/>
                        <a:pt x="2199" y="2267"/>
                        <a:pt x="2193" y="2270"/>
                      </a:cubicBezTo>
                      <a:cubicBezTo>
                        <a:pt x="2190" y="2272"/>
                        <a:pt x="2185" y="2278"/>
                        <a:pt x="2180" y="2284"/>
                      </a:cubicBezTo>
                      <a:cubicBezTo>
                        <a:pt x="2175" y="2290"/>
                        <a:pt x="2169" y="2295"/>
                        <a:pt x="2163" y="2297"/>
                      </a:cubicBezTo>
                      <a:cubicBezTo>
                        <a:pt x="2150" y="2300"/>
                        <a:pt x="2136" y="2290"/>
                        <a:pt x="2136" y="2277"/>
                      </a:cubicBezTo>
                      <a:cubicBezTo>
                        <a:pt x="2135" y="2269"/>
                        <a:pt x="2139" y="2263"/>
                        <a:pt x="2143" y="2258"/>
                      </a:cubicBezTo>
                      <a:cubicBezTo>
                        <a:pt x="2148" y="2253"/>
                        <a:pt x="2164" y="2242"/>
                        <a:pt x="2165" y="2233"/>
                      </a:cubicBezTo>
                      <a:cubicBezTo>
                        <a:pt x="2166" y="2226"/>
                        <a:pt x="2161" y="2222"/>
                        <a:pt x="2157" y="2223"/>
                      </a:cubicBezTo>
                      <a:cubicBezTo>
                        <a:pt x="2158" y="2218"/>
                        <a:pt x="2166" y="2216"/>
                        <a:pt x="2171" y="2219"/>
                      </a:cubicBezTo>
                      <a:cubicBezTo>
                        <a:pt x="2181" y="2224"/>
                        <a:pt x="2185" y="2240"/>
                        <a:pt x="2176" y="2252"/>
                      </a:cubicBezTo>
                      <a:cubicBezTo>
                        <a:pt x="2173" y="2257"/>
                        <a:pt x="2168" y="2259"/>
                        <a:pt x="2161" y="2262"/>
                      </a:cubicBezTo>
                      <a:close/>
                      <a:moveTo>
                        <a:pt x="2286" y="2300"/>
                      </a:moveTo>
                      <a:cubicBezTo>
                        <a:pt x="2286" y="2303"/>
                        <a:pt x="2284" y="2304"/>
                        <a:pt x="2281" y="2304"/>
                      </a:cubicBezTo>
                      <a:cubicBezTo>
                        <a:pt x="2279" y="2303"/>
                        <a:pt x="2278" y="2301"/>
                        <a:pt x="2278" y="2299"/>
                      </a:cubicBezTo>
                      <a:cubicBezTo>
                        <a:pt x="2278" y="2297"/>
                        <a:pt x="2281" y="2295"/>
                        <a:pt x="2283" y="2296"/>
                      </a:cubicBezTo>
                      <a:cubicBezTo>
                        <a:pt x="2285" y="2296"/>
                        <a:pt x="2287" y="2298"/>
                        <a:pt x="2286" y="2300"/>
                      </a:cubicBezTo>
                      <a:close/>
                      <a:moveTo>
                        <a:pt x="2287" y="2309"/>
                      </a:moveTo>
                      <a:cubicBezTo>
                        <a:pt x="2286" y="2310"/>
                        <a:pt x="2285" y="2312"/>
                        <a:pt x="2283" y="2311"/>
                      </a:cubicBezTo>
                      <a:cubicBezTo>
                        <a:pt x="2281" y="2311"/>
                        <a:pt x="2280" y="2309"/>
                        <a:pt x="2280" y="2307"/>
                      </a:cubicBezTo>
                      <a:cubicBezTo>
                        <a:pt x="2281" y="2306"/>
                        <a:pt x="2282" y="2304"/>
                        <a:pt x="2284" y="2305"/>
                      </a:cubicBezTo>
                      <a:cubicBezTo>
                        <a:pt x="2286" y="2305"/>
                        <a:pt x="2287" y="2307"/>
                        <a:pt x="2287" y="2309"/>
                      </a:cubicBezTo>
                      <a:close/>
                      <a:moveTo>
                        <a:pt x="2281" y="2292"/>
                      </a:moveTo>
                      <a:cubicBezTo>
                        <a:pt x="2280" y="2295"/>
                        <a:pt x="2277" y="2297"/>
                        <a:pt x="2273" y="2297"/>
                      </a:cubicBezTo>
                      <a:cubicBezTo>
                        <a:pt x="2270" y="2296"/>
                        <a:pt x="2268" y="2292"/>
                        <a:pt x="2268" y="2289"/>
                      </a:cubicBezTo>
                      <a:cubicBezTo>
                        <a:pt x="2269" y="2286"/>
                        <a:pt x="2272" y="2283"/>
                        <a:pt x="2276" y="2284"/>
                      </a:cubicBezTo>
                      <a:cubicBezTo>
                        <a:pt x="2279" y="2285"/>
                        <a:pt x="2282" y="2288"/>
                        <a:pt x="2281" y="2292"/>
                      </a:cubicBezTo>
                      <a:close/>
                      <a:moveTo>
                        <a:pt x="2161" y="2264"/>
                      </a:moveTo>
                      <a:cubicBezTo>
                        <a:pt x="2157" y="2266"/>
                        <a:pt x="2155" y="2271"/>
                        <a:pt x="2157" y="2275"/>
                      </a:cubicBezTo>
                      <a:cubicBezTo>
                        <a:pt x="2161" y="2283"/>
                        <a:pt x="2171" y="2279"/>
                        <a:pt x="2173" y="2273"/>
                      </a:cubicBezTo>
                      <a:cubicBezTo>
                        <a:pt x="2174" y="2267"/>
                        <a:pt x="2171" y="2264"/>
                        <a:pt x="2175" y="2258"/>
                      </a:cubicBezTo>
                      <a:cubicBezTo>
                        <a:pt x="2169" y="2263"/>
                        <a:pt x="2166" y="2261"/>
                        <a:pt x="2161" y="2264"/>
                      </a:cubicBezTo>
                      <a:close/>
                      <a:moveTo>
                        <a:pt x="2138" y="2290"/>
                      </a:moveTo>
                      <a:cubicBezTo>
                        <a:pt x="2141" y="2297"/>
                        <a:pt x="2151" y="2301"/>
                        <a:pt x="2156" y="2300"/>
                      </a:cubicBezTo>
                      <a:cubicBezTo>
                        <a:pt x="2159" y="2308"/>
                        <a:pt x="2145" y="2318"/>
                        <a:pt x="2136" y="2310"/>
                      </a:cubicBezTo>
                      <a:cubicBezTo>
                        <a:pt x="2130" y="2304"/>
                        <a:pt x="2131" y="2293"/>
                        <a:pt x="2138" y="2290"/>
                      </a:cubicBezTo>
                      <a:close/>
                      <a:moveTo>
                        <a:pt x="2248" y="2235"/>
                      </a:moveTo>
                      <a:cubicBezTo>
                        <a:pt x="2234" y="2239"/>
                        <a:pt x="2230" y="2220"/>
                        <a:pt x="2227" y="2214"/>
                      </a:cubicBezTo>
                      <a:cubicBezTo>
                        <a:pt x="2225" y="2209"/>
                        <a:pt x="2223" y="2206"/>
                        <a:pt x="2218" y="2205"/>
                      </a:cubicBezTo>
                      <a:cubicBezTo>
                        <a:pt x="2224" y="2203"/>
                        <a:pt x="2238" y="2205"/>
                        <a:pt x="2244" y="2208"/>
                      </a:cubicBezTo>
                      <a:cubicBezTo>
                        <a:pt x="2253" y="2213"/>
                        <a:pt x="2258" y="2222"/>
                        <a:pt x="2252" y="2232"/>
                      </a:cubicBezTo>
                      <a:cubicBezTo>
                        <a:pt x="2251" y="2227"/>
                        <a:pt x="2246" y="2220"/>
                        <a:pt x="2241" y="2218"/>
                      </a:cubicBezTo>
                      <a:cubicBezTo>
                        <a:pt x="2243" y="2220"/>
                        <a:pt x="2247" y="2228"/>
                        <a:pt x="2248" y="2235"/>
                      </a:cubicBezTo>
                      <a:close/>
                      <a:moveTo>
                        <a:pt x="2148" y="2328"/>
                      </a:moveTo>
                      <a:cubicBezTo>
                        <a:pt x="2179" y="2317"/>
                        <a:pt x="2202" y="2332"/>
                        <a:pt x="2217" y="2332"/>
                      </a:cubicBezTo>
                      <a:cubicBezTo>
                        <a:pt x="2234" y="2333"/>
                        <a:pt x="2235" y="2313"/>
                        <a:pt x="2217" y="2308"/>
                      </a:cubicBezTo>
                      <a:cubicBezTo>
                        <a:pt x="2196" y="2303"/>
                        <a:pt x="2168" y="2313"/>
                        <a:pt x="2148" y="2328"/>
                      </a:cubicBezTo>
                      <a:close/>
                      <a:moveTo>
                        <a:pt x="2037" y="2267"/>
                      </a:moveTo>
                      <a:cubicBezTo>
                        <a:pt x="2040" y="2265"/>
                        <a:pt x="2043" y="2263"/>
                        <a:pt x="2046" y="2262"/>
                      </a:cubicBezTo>
                      <a:cubicBezTo>
                        <a:pt x="2057" y="2257"/>
                        <a:pt x="2070" y="2257"/>
                        <a:pt x="2081" y="2263"/>
                      </a:cubicBezTo>
                      <a:cubicBezTo>
                        <a:pt x="2093" y="2271"/>
                        <a:pt x="2102" y="2286"/>
                        <a:pt x="2097" y="2300"/>
                      </a:cubicBezTo>
                      <a:cubicBezTo>
                        <a:pt x="2095" y="2306"/>
                        <a:pt x="2091" y="2311"/>
                        <a:pt x="2085" y="2314"/>
                      </a:cubicBezTo>
                      <a:cubicBezTo>
                        <a:pt x="2081" y="2316"/>
                        <a:pt x="2078" y="2316"/>
                        <a:pt x="2073" y="2315"/>
                      </a:cubicBezTo>
                      <a:cubicBezTo>
                        <a:pt x="2068" y="2314"/>
                        <a:pt x="2064" y="2310"/>
                        <a:pt x="2063" y="2305"/>
                      </a:cubicBezTo>
                      <a:cubicBezTo>
                        <a:pt x="2062" y="2301"/>
                        <a:pt x="2063" y="2297"/>
                        <a:pt x="2065" y="2294"/>
                      </a:cubicBezTo>
                      <a:cubicBezTo>
                        <a:pt x="2070" y="2289"/>
                        <a:pt x="2078" y="2287"/>
                        <a:pt x="2083" y="2292"/>
                      </a:cubicBezTo>
                      <a:cubicBezTo>
                        <a:pt x="2089" y="2296"/>
                        <a:pt x="2090" y="2304"/>
                        <a:pt x="2086" y="2310"/>
                      </a:cubicBezTo>
                      <a:cubicBezTo>
                        <a:pt x="2083" y="2314"/>
                        <a:pt x="2077" y="2316"/>
                        <a:pt x="2072" y="2314"/>
                      </a:cubicBezTo>
                      <a:cubicBezTo>
                        <a:pt x="2072" y="2314"/>
                        <a:pt x="2073" y="2315"/>
                        <a:pt x="2074" y="2315"/>
                      </a:cubicBezTo>
                      <a:cubicBezTo>
                        <a:pt x="2078" y="2316"/>
                        <a:pt x="2081" y="2315"/>
                        <a:pt x="2085" y="2313"/>
                      </a:cubicBezTo>
                      <a:cubicBezTo>
                        <a:pt x="2090" y="2310"/>
                        <a:pt x="2094" y="2306"/>
                        <a:pt x="2096" y="2300"/>
                      </a:cubicBezTo>
                      <a:cubicBezTo>
                        <a:pt x="2100" y="2287"/>
                        <a:pt x="2092" y="2272"/>
                        <a:pt x="2080" y="2265"/>
                      </a:cubicBezTo>
                      <a:cubicBezTo>
                        <a:pt x="2069" y="2259"/>
                        <a:pt x="2056" y="2260"/>
                        <a:pt x="2045" y="2265"/>
                      </a:cubicBezTo>
                      <a:cubicBezTo>
                        <a:pt x="2043" y="2266"/>
                        <a:pt x="2041" y="2268"/>
                        <a:pt x="2038" y="2270"/>
                      </a:cubicBezTo>
                      <a:lnTo>
                        <a:pt x="2037" y="2267"/>
                      </a:lnTo>
                      <a:close/>
                      <a:moveTo>
                        <a:pt x="2023" y="2317"/>
                      </a:moveTo>
                      <a:cubicBezTo>
                        <a:pt x="2012" y="2326"/>
                        <a:pt x="1996" y="2328"/>
                        <a:pt x="1982" y="2317"/>
                      </a:cubicBezTo>
                      <a:cubicBezTo>
                        <a:pt x="1977" y="2313"/>
                        <a:pt x="1974" y="2309"/>
                        <a:pt x="1972" y="2303"/>
                      </a:cubicBezTo>
                      <a:cubicBezTo>
                        <a:pt x="1970" y="2298"/>
                        <a:pt x="1970" y="2293"/>
                        <a:pt x="1972" y="2288"/>
                      </a:cubicBezTo>
                      <a:cubicBezTo>
                        <a:pt x="1975" y="2283"/>
                        <a:pt x="1980" y="2279"/>
                        <a:pt x="1986" y="2278"/>
                      </a:cubicBezTo>
                      <a:cubicBezTo>
                        <a:pt x="1990" y="2277"/>
                        <a:pt x="1993" y="2278"/>
                        <a:pt x="1997" y="2280"/>
                      </a:cubicBezTo>
                      <a:cubicBezTo>
                        <a:pt x="2001" y="2284"/>
                        <a:pt x="2003" y="2290"/>
                        <a:pt x="2001" y="2295"/>
                      </a:cubicBezTo>
                      <a:cubicBezTo>
                        <a:pt x="2000" y="2298"/>
                        <a:pt x="1999" y="2300"/>
                        <a:pt x="1996" y="2302"/>
                      </a:cubicBezTo>
                      <a:cubicBezTo>
                        <a:pt x="1991" y="2305"/>
                        <a:pt x="1985" y="2303"/>
                        <a:pt x="1981" y="2298"/>
                      </a:cubicBezTo>
                      <a:cubicBezTo>
                        <a:pt x="1978" y="2293"/>
                        <a:pt x="1980" y="2287"/>
                        <a:pt x="1985" y="2284"/>
                      </a:cubicBezTo>
                      <a:cubicBezTo>
                        <a:pt x="1990" y="2280"/>
                        <a:pt x="1996" y="2282"/>
                        <a:pt x="1999" y="2287"/>
                      </a:cubicBezTo>
                      <a:cubicBezTo>
                        <a:pt x="2000" y="2288"/>
                        <a:pt x="2001" y="2290"/>
                        <a:pt x="2001" y="2292"/>
                      </a:cubicBezTo>
                      <a:cubicBezTo>
                        <a:pt x="2001" y="2291"/>
                        <a:pt x="2001" y="2291"/>
                        <a:pt x="2001" y="2291"/>
                      </a:cubicBezTo>
                      <a:cubicBezTo>
                        <a:pt x="2001" y="2287"/>
                        <a:pt x="2000" y="2283"/>
                        <a:pt x="1996" y="2281"/>
                      </a:cubicBezTo>
                      <a:cubicBezTo>
                        <a:pt x="1993" y="2278"/>
                        <a:pt x="1990" y="2278"/>
                        <a:pt x="1986" y="2278"/>
                      </a:cubicBezTo>
                      <a:cubicBezTo>
                        <a:pt x="1980" y="2280"/>
                        <a:pt x="1976" y="2283"/>
                        <a:pt x="1973" y="2289"/>
                      </a:cubicBezTo>
                      <a:cubicBezTo>
                        <a:pt x="1971" y="2294"/>
                        <a:pt x="1972" y="2298"/>
                        <a:pt x="1973" y="2302"/>
                      </a:cubicBezTo>
                      <a:cubicBezTo>
                        <a:pt x="1975" y="2308"/>
                        <a:pt x="1978" y="2312"/>
                        <a:pt x="1983" y="2316"/>
                      </a:cubicBezTo>
                      <a:cubicBezTo>
                        <a:pt x="1997" y="2326"/>
                        <a:pt x="2012" y="2324"/>
                        <a:pt x="2022" y="2314"/>
                      </a:cubicBezTo>
                      <a:lnTo>
                        <a:pt x="2023" y="2317"/>
                      </a:lnTo>
                      <a:close/>
                      <a:moveTo>
                        <a:pt x="1767" y="2393"/>
                      </a:moveTo>
                      <a:cubicBezTo>
                        <a:pt x="1764" y="2391"/>
                        <a:pt x="1763" y="2387"/>
                        <a:pt x="1765" y="2385"/>
                      </a:cubicBezTo>
                      <a:cubicBezTo>
                        <a:pt x="1767" y="2382"/>
                        <a:pt x="1771" y="2381"/>
                        <a:pt x="1774" y="2383"/>
                      </a:cubicBezTo>
                      <a:cubicBezTo>
                        <a:pt x="1777" y="2385"/>
                        <a:pt x="1777" y="2389"/>
                        <a:pt x="1775" y="2392"/>
                      </a:cubicBezTo>
                      <a:cubicBezTo>
                        <a:pt x="1773" y="2395"/>
                        <a:pt x="1769" y="2395"/>
                        <a:pt x="1767" y="2393"/>
                      </a:cubicBezTo>
                      <a:close/>
                      <a:moveTo>
                        <a:pt x="1755" y="2389"/>
                      </a:moveTo>
                      <a:cubicBezTo>
                        <a:pt x="1753" y="2388"/>
                        <a:pt x="1752" y="2384"/>
                        <a:pt x="1754" y="2382"/>
                      </a:cubicBezTo>
                      <a:cubicBezTo>
                        <a:pt x="1755" y="2380"/>
                        <a:pt x="1758" y="2379"/>
                        <a:pt x="1761" y="2381"/>
                      </a:cubicBezTo>
                      <a:cubicBezTo>
                        <a:pt x="1763" y="2383"/>
                        <a:pt x="1763" y="2386"/>
                        <a:pt x="1762" y="2388"/>
                      </a:cubicBezTo>
                      <a:cubicBezTo>
                        <a:pt x="1760" y="2390"/>
                        <a:pt x="1757" y="2391"/>
                        <a:pt x="1755" y="2389"/>
                      </a:cubicBezTo>
                      <a:close/>
                      <a:moveTo>
                        <a:pt x="1782" y="2391"/>
                      </a:moveTo>
                      <a:cubicBezTo>
                        <a:pt x="1778" y="2388"/>
                        <a:pt x="1777" y="2382"/>
                        <a:pt x="1780" y="2378"/>
                      </a:cubicBezTo>
                      <a:cubicBezTo>
                        <a:pt x="1783" y="2373"/>
                        <a:pt x="1789" y="2372"/>
                        <a:pt x="1793" y="2375"/>
                      </a:cubicBezTo>
                      <a:cubicBezTo>
                        <a:pt x="1798" y="2379"/>
                        <a:pt x="1799" y="2385"/>
                        <a:pt x="1796" y="2389"/>
                      </a:cubicBezTo>
                      <a:cubicBezTo>
                        <a:pt x="1793" y="2393"/>
                        <a:pt x="1787" y="2395"/>
                        <a:pt x="1782" y="2391"/>
                      </a:cubicBezTo>
                      <a:close/>
                      <a:moveTo>
                        <a:pt x="1785" y="2145"/>
                      </a:moveTo>
                      <a:cubicBezTo>
                        <a:pt x="1770" y="2151"/>
                        <a:pt x="1756" y="2170"/>
                        <a:pt x="1755" y="2186"/>
                      </a:cubicBezTo>
                      <a:cubicBezTo>
                        <a:pt x="1754" y="2203"/>
                        <a:pt x="1769" y="2208"/>
                        <a:pt x="1773" y="2191"/>
                      </a:cubicBezTo>
                      <a:cubicBezTo>
                        <a:pt x="1777" y="2177"/>
                        <a:pt x="1774" y="2155"/>
                        <a:pt x="1785" y="2145"/>
                      </a:cubicBezTo>
                      <a:close/>
                      <a:moveTo>
                        <a:pt x="1967" y="2249"/>
                      </a:moveTo>
                      <a:cubicBezTo>
                        <a:pt x="1984" y="2231"/>
                        <a:pt x="1993" y="2195"/>
                        <a:pt x="1981" y="2180"/>
                      </a:cubicBezTo>
                      <a:cubicBezTo>
                        <a:pt x="1968" y="2164"/>
                        <a:pt x="1952" y="2177"/>
                        <a:pt x="1963" y="2192"/>
                      </a:cubicBezTo>
                      <a:cubicBezTo>
                        <a:pt x="1969" y="2199"/>
                        <a:pt x="1980" y="2225"/>
                        <a:pt x="1967" y="2249"/>
                      </a:cubicBezTo>
                      <a:close/>
                      <a:moveTo>
                        <a:pt x="1979" y="2243"/>
                      </a:moveTo>
                      <a:cubicBezTo>
                        <a:pt x="1983" y="2235"/>
                        <a:pt x="1992" y="2231"/>
                        <a:pt x="2001" y="2228"/>
                      </a:cubicBezTo>
                      <a:cubicBezTo>
                        <a:pt x="2020" y="2224"/>
                        <a:pt x="2045" y="2233"/>
                        <a:pt x="2058" y="2220"/>
                      </a:cubicBezTo>
                      <a:cubicBezTo>
                        <a:pt x="2064" y="2215"/>
                        <a:pt x="2067" y="2206"/>
                        <a:pt x="2064" y="2198"/>
                      </a:cubicBezTo>
                      <a:cubicBezTo>
                        <a:pt x="2062" y="2194"/>
                        <a:pt x="2059" y="2191"/>
                        <a:pt x="2053" y="2192"/>
                      </a:cubicBezTo>
                      <a:cubicBezTo>
                        <a:pt x="2057" y="2193"/>
                        <a:pt x="2060" y="2199"/>
                        <a:pt x="2058" y="2205"/>
                      </a:cubicBezTo>
                      <a:cubicBezTo>
                        <a:pt x="2055" y="2209"/>
                        <a:pt x="2049" y="2212"/>
                        <a:pt x="2043" y="2211"/>
                      </a:cubicBezTo>
                      <a:cubicBezTo>
                        <a:pt x="2024" y="2208"/>
                        <a:pt x="2006" y="2203"/>
                        <a:pt x="1990" y="2218"/>
                      </a:cubicBezTo>
                      <a:cubicBezTo>
                        <a:pt x="1984" y="2224"/>
                        <a:pt x="1981" y="2232"/>
                        <a:pt x="1979" y="2243"/>
                      </a:cubicBezTo>
                      <a:close/>
                      <a:moveTo>
                        <a:pt x="1891" y="2465"/>
                      </a:moveTo>
                      <a:cubicBezTo>
                        <a:pt x="1895" y="2450"/>
                        <a:pt x="1914" y="2457"/>
                        <a:pt x="1920" y="2458"/>
                      </a:cubicBezTo>
                      <a:cubicBezTo>
                        <a:pt x="1926" y="2459"/>
                        <a:pt x="1929" y="2458"/>
                        <a:pt x="1933" y="2455"/>
                      </a:cubicBezTo>
                      <a:cubicBezTo>
                        <a:pt x="1931" y="2461"/>
                        <a:pt x="1922" y="2472"/>
                        <a:pt x="1916" y="2476"/>
                      </a:cubicBezTo>
                      <a:cubicBezTo>
                        <a:pt x="1908" y="2481"/>
                        <a:pt x="1897" y="2480"/>
                        <a:pt x="1891" y="2469"/>
                      </a:cubicBezTo>
                      <a:cubicBezTo>
                        <a:pt x="1896" y="2471"/>
                        <a:pt x="1905" y="2471"/>
                        <a:pt x="1909" y="2467"/>
                      </a:cubicBezTo>
                      <a:cubicBezTo>
                        <a:pt x="1906" y="2468"/>
                        <a:pt x="1898" y="2468"/>
                        <a:pt x="1891" y="2465"/>
                      </a:cubicBezTo>
                      <a:close/>
                      <a:moveTo>
                        <a:pt x="1671" y="2271"/>
                      </a:moveTo>
                      <a:cubicBezTo>
                        <a:pt x="1670" y="2268"/>
                        <a:pt x="1666" y="2266"/>
                        <a:pt x="1663" y="2269"/>
                      </a:cubicBezTo>
                      <a:cubicBezTo>
                        <a:pt x="1661" y="2270"/>
                        <a:pt x="1662" y="2272"/>
                        <a:pt x="1662" y="2273"/>
                      </a:cubicBezTo>
                      <a:cubicBezTo>
                        <a:pt x="1664" y="2274"/>
                        <a:pt x="1665" y="2273"/>
                        <a:pt x="1665" y="2272"/>
                      </a:cubicBezTo>
                      <a:cubicBezTo>
                        <a:pt x="1665" y="2274"/>
                        <a:pt x="1665" y="2274"/>
                        <a:pt x="1665" y="2275"/>
                      </a:cubicBezTo>
                      <a:cubicBezTo>
                        <a:pt x="1663" y="2277"/>
                        <a:pt x="1660" y="2278"/>
                        <a:pt x="1657" y="2276"/>
                      </a:cubicBezTo>
                      <a:cubicBezTo>
                        <a:pt x="1654" y="2274"/>
                        <a:pt x="1652" y="2271"/>
                        <a:pt x="1654" y="2267"/>
                      </a:cubicBezTo>
                      <a:cubicBezTo>
                        <a:pt x="1655" y="2264"/>
                        <a:pt x="1659" y="2262"/>
                        <a:pt x="1660" y="2259"/>
                      </a:cubicBezTo>
                      <a:cubicBezTo>
                        <a:pt x="1661" y="2256"/>
                        <a:pt x="1658" y="2253"/>
                        <a:pt x="1656" y="2252"/>
                      </a:cubicBezTo>
                      <a:cubicBezTo>
                        <a:pt x="1661" y="2252"/>
                        <a:pt x="1662" y="2252"/>
                        <a:pt x="1664" y="2249"/>
                      </a:cubicBezTo>
                      <a:cubicBezTo>
                        <a:pt x="1667" y="2246"/>
                        <a:pt x="1672" y="2235"/>
                        <a:pt x="1684" y="2240"/>
                      </a:cubicBezTo>
                      <a:cubicBezTo>
                        <a:pt x="1677" y="2235"/>
                        <a:pt x="1669" y="2235"/>
                        <a:pt x="1663" y="2237"/>
                      </a:cubicBezTo>
                      <a:cubicBezTo>
                        <a:pt x="1655" y="2239"/>
                        <a:pt x="1649" y="2246"/>
                        <a:pt x="1646" y="2253"/>
                      </a:cubicBezTo>
                      <a:cubicBezTo>
                        <a:pt x="1643" y="2262"/>
                        <a:pt x="1648" y="2275"/>
                        <a:pt x="1657" y="2280"/>
                      </a:cubicBezTo>
                      <a:cubicBezTo>
                        <a:pt x="1661" y="2282"/>
                        <a:pt x="1668" y="2283"/>
                        <a:pt x="1671" y="2278"/>
                      </a:cubicBezTo>
                      <a:cubicBezTo>
                        <a:pt x="1673" y="2276"/>
                        <a:pt x="1673" y="2274"/>
                        <a:pt x="1671" y="2271"/>
                      </a:cubicBezTo>
                      <a:close/>
                      <a:moveTo>
                        <a:pt x="1664" y="2226"/>
                      </a:moveTo>
                      <a:cubicBezTo>
                        <a:pt x="1646" y="2214"/>
                        <a:pt x="1640" y="2197"/>
                        <a:pt x="1635" y="2188"/>
                      </a:cubicBezTo>
                      <a:cubicBezTo>
                        <a:pt x="1628" y="2179"/>
                        <a:pt x="1619" y="2183"/>
                        <a:pt x="1623" y="2194"/>
                      </a:cubicBezTo>
                      <a:cubicBezTo>
                        <a:pt x="1628" y="2208"/>
                        <a:pt x="1653" y="2224"/>
                        <a:pt x="1664" y="2226"/>
                      </a:cubicBezTo>
                      <a:close/>
                      <a:moveTo>
                        <a:pt x="1850" y="2482"/>
                      </a:moveTo>
                      <a:cubicBezTo>
                        <a:pt x="1853" y="2482"/>
                        <a:pt x="1855" y="2481"/>
                        <a:pt x="1855" y="2479"/>
                      </a:cubicBezTo>
                      <a:cubicBezTo>
                        <a:pt x="1856" y="2477"/>
                        <a:pt x="1854" y="2475"/>
                        <a:pt x="1852" y="2474"/>
                      </a:cubicBezTo>
                      <a:cubicBezTo>
                        <a:pt x="1850" y="2474"/>
                        <a:pt x="1848" y="2475"/>
                        <a:pt x="1847" y="2477"/>
                      </a:cubicBezTo>
                      <a:cubicBezTo>
                        <a:pt x="1847" y="2479"/>
                        <a:pt x="1848" y="2481"/>
                        <a:pt x="1850" y="2482"/>
                      </a:cubicBezTo>
                      <a:close/>
                      <a:moveTo>
                        <a:pt x="1862" y="2507"/>
                      </a:moveTo>
                      <a:cubicBezTo>
                        <a:pt x="1866" y="2508"/>
                        <a:pt x="1870" y="2506"/>
                        <a:pt x="1871" y="2502"/>
                      </a:cubicBezTo>
                      <a:cubicBezTo>
                        <a:pt x="1872" y="2498"/>
                        <a:pt x="1869" y="2494"/>
                        <a:pt x="1865" y="2493"/>
                      </a:cubicBezTo>
                      <a:cubicBezTo>
                        <a:pt x="1861" y="2492"/>
                        <a:pt x="1857" y="2494"/>
                        <a:pt x="1857" y="2498"/>
                      </a:cubicBezTo>
                      <a:cubicBezTo>
                        <a:pt x="1856" y="2502"/>
                        <a:pt x="1858" y="2506"/>
                        <a:pt x="1862" y="2507"/>
                      </a:cubicBezTo>
                      <a:close/>
                      <a:moveTo>
                        <a:pt x="1853" y="2494"/>
                      </a:moveTo>
                      <a:cubicBezTo>
                        <a:pt x="1856" y="2495"/>
                        <a:pt x="1859" y="2493"/>
                        <a:pt x="1860" y="2490"/>
                      </a:cubicBezTo>
                      <a:cubicBezTo>
                        <a:pt x="1861" y="2487"/>
                        <a:pt x="1859" y="2484"/>
                        <a:pt x="1856" y="2484"/>
                      </a:cubicBezTo>
                      <a:cubicBezTo>
                        <a:pt x="1853" y="2483"/>
                        <a:pt x="1850" y="2485"/>
                        <a:pt x="1849" y="2488"/>
                      </a:cubicBezTo>
                      <a:cubicBezTo>
                        <a:pt x="1849" y="2491"/>
                        <a:pt x="1851" y="2493"/>
                        <a:pt x="1853" y="2494"/>
                      </a:cubicBezTo>
                      <a:close/>
                      <a:moveTo>
                        <a:pt x="1887" y="2504"/>
                      </a:moveTo>
                      <a:cubicBezTo>
                        <a:pt x="1870" y="2512"/>
                        <a:pt x="1883" y="2534"/>
                        <a:pt x="1886" y="2542"/>
                      </a:cubicBezTo>
                      <a:cubicBezTo>
                        <a:pt x="1888" y="2549"/>
                        <a:pt x="1889" y="2554"/>
                        <a:pt x="1886" y="2559"/>
                      </a:cubicBezTo>
                      <a:cubicBezTo>
                        <a:pt x="1892" y="2555"/>
                        <a:pt x="1905" y="2541"/>
                        <a:pt x="1908" y="2532"/>
                      </a:cubicBezTo>
                      <a:cubicBezTo>
                        <a:pt x="1912" y="2520"/>
                        <a:pt x="1908" y="2507"/>
                        <a:pt x="1893" y="2502"/>
                      </a:cubicBezTo>
                      <a:cubicBezTo>
                        <a:pt x="1897" y="2508"/>
                        <a:pt x="1899" y="2519"/>
                        <a:pt x="1895" y="2526"/>
                      </a:cubicBezTo>
                      <a:cubicBezTo>
                        <a:pt x="1896" y="2522"/>
                        <a:pt x="1893" y="2511"/>
                        <a:pt x="1887" y="2504"/>
                      </a:cubicBezTo>
                      <a:close/>
                      <a:moveTo>
                        <a:pt x="1906" y="2496"/>
                      </a:moveTo>
                      <a:cubicBezTo>
                        <a:pt x="1934" y="2521"/>
                        <a:pt x="1986" y="2516"/>
                        <a:pt x="2000" y="2489"/>
                      </a:cubicBezTo>
                      <a:cubicBezTo>
                        <a:pt x="2012" y="2467"/>
                        <a:pt x="1992" y="2457"/>
                        <a:pt x="1977" y="2474"/>
                      </a:cubicBezTo>
                      <a:cubicBezTo>
                        <a:pt x="1967" y="2486"/>
                        <a:pt x="1941" y="2515"/>
                        <a:pt x="1906" y="2496"/>
                      </a:cubicBezTo>
                      <a:close/>
                      <a:moveTo>
                        <a:pt x="1919" y="2181"/>
                      </a:moveTo>
                      <a:cubicBezTo>
                        <a:pt x="1921" y="2179"/>
                        <a:pt x="1920" y="2176"/>
                        <a:pt x="1918" y="2174"/>
                      </a:cubicBezTo>
                      <a:cubicBezTo>
                        <a:pt x="1916" y="2173"/>
                        <a:pt x="1913" y="2173"/>
                        <a:pt x="1912" y="2175"/>
                      </a:cubicBezTo>
                      <a:cubicBezTo>
                        <a:pt x="1910" y="2177"/>
                        <a:pt x="1911" y="2180"/>
                        <a:pt x="1913" y="2182"/>
                      </a:cubicBezTo>
                      <a:cubicBezTo>
                        <a:pt x="1915" y="2183"/>
                        <a:pt x="1918" y="2183"/>
                        <a:pt x="1919" y="2181"/>
                      </a:cubicBezTo>
                      <a:close/>
                      <a:moveTo>
                        <a:pt x="1932" y="2185"/>
                      </a:moveTo>
                      <a:cubicBezTo>
                        <a:pt x="1934" y="2183"/>
                        <a:pt x="1934" y="2179"/>
                        <a:pt x="1931" y="2177"/>
                      </a:cubicBezTo>
                      <a:cubicBezTo>
                        <a:pt x="1929" y="2175"/>
                        <a:pt x="1925" y="2176"/>
                        <a:pt x="1923" y="2178"/>
                      </a:cubicBezTo>
                      <a:cubicBezTo>
                        <a:pt x="1921" y="2181"/>
                        <a:pt x="1922" y="2184"/>
                        <a:pt x="1924" y="2186"/>
                      </a:cubicBezTo>
                      <a:cubicBezTo>
                        <a:pt x="1927" y="2188"/>
                        <a:pt x="1930" y="2188"/>
                        <a:pt x="1932" y="2185"/>
                      </a:cubicBezTo>
                      <a:close/>
                      <a:moveTo>
                        <a:pt x="1948" y="2194"/>
                      </a:moveTo>
                      <a:cubicBezTo>
                        <a:pt x="1950" y="2190"/>
                        <a:pt x="1950" y="2186"/>
                        <a:pt x="1946" y="2183"/>
                      </a:cubicBezTo>
                      <a:cubicBezTo>
                        <a:pt x="1943" y="2180"/>
                        <a:pt x="1938" y="2181"/>
                        <a:pt x="1935" y="2184"/>
                      </a:cubicBezTo>
                      <a:cubicBezTo>
                        <a:pt x="1933" y="2188"/>
                        <a:pt x="1934" y="2193"/>
                        <a:pt x="1937" y="2195"/>
                      </a:cubicBezTo>
                      <a:cubicBezTo>
                        <a:pt x="1940" y="2198"/>
                        <a:pt x="1945" y="2197"/>
                        <a:pt x="1948" y="2194"/>
                      </a:cubicBezTo>
                      <a:close/>
                      <a:moveTo>
                        <a:pt x="1910" y="2244"/>
                      </a:moveTo>
                      <a:cubicBezTo>
                        <a:pt x="1903" y="2245"/>
                        <a:pt x="1893" y="2242"/>
                        <a:pt x="1887" y="2234"/>
                      </a:cubicBezTo>
                      <a:cubicBezTo>
                        <a:pt x="1878" y="2221"/>
                        <a:pt x="1881" y="2206"/>
                        <a:pt x="1894" y="2196"/>
                      </a:cubicBezTo>
                      <a:cubicBezTo>
                        <a:pt x="1916" y="2178"/>
                        <a:pt x="1894" y="2151"/>
                        <a:pt x="1870" y="2171"/>
                      </a:cubicBezTo>
                      <a:cubicBezTo>
                        <a:pt x="1858" y="2180"/>
                        <a:pt x="1854" y="2198"/>
                        <a:pt x="1857" y="2211"/>
                      </a:cubicBezTo>
                      <a:cubicBezTo>
                        <a:pt x="1862" y="2235"/>
                        <a:pt x="1889" y="2256"/>
                        <a:pt x="1910" y="2244"/>
                      </a:cubicBezTo>
                      <a:close/>
                      <a:moveTo>
                        <a:pt x="1834" y="2196"/>
                      </a:moveTo>
                      <a:cubicBezTo>
                        <a:pt x="1804" y="2237"/>
                        <a:pt x="1734" y="2246"/>
                        <a:pt x="1706" y="2214"/>
                      </a:cubicBezTo>
                      <a:cubicBezTo>
                        <a:pt x="1684" y="2189"/>
                        <a:pt x="1708" y="2170"/>
                        <a:pt x="1733" y="2188"/>
                      </a:cubicBezTo>
                      <a:cubicBezTo>
                        <a:pt x="1750" y="2201"/>
                        <a:pt x="1793" y="2231"/>
                        <a:pt x="1834" y="2196"/>
                      </a:cubicBezTo>
                      <a:close/>
                      <a:moveTo>
                        <a:pt x="1833" y="2214"/>
                      </a:moveTo>
                      <a:cubicBezTo>
                        <a:pt x="1821" y="2261"/>
                        <a:pt x="1807" y="2273"/>
                        <a:pt x="1782" y="2299"/>
                      </a:cubicBezTo>
                      <a:cubicBezTo>
                        <a:pt x="1775" y="2307"/>
                        <a:pt x="1770" y="2317"/>
                        <a:pt x="1770" y="2325"/>
                      </a:cubicBezTo>
                      <a:cubicBezTo>
                        <a:pt x="1771" y="2337"/>
                        <a:pt x="1777" y="2348"/>
                        <a:pt x="1783" y="2353"/>
                      </a:cubicBezTo>
                      <a:cubicBezTo>
                        <a:pt x="1763" y="2355"/>
                        <a:pt x="1753" y="2330"/>
                        <a:pt x="1751" y="2320"/>
                      </a:cubicBezTo>
                      <a:cubicBezTo>
                        <a:pt x="1748" y="2300"/>
                        <a:pt x="1757" y="2277"/>
                        <a:pt x="1773" y="2263"/>
                      </a:cubicBezTo>
                      <a:cubicBezTo>
                        <a:pt x="1790" y="2247"/>
                        <a:pt x="1817" y="2233"/>
                        <a:pt x="1833" y="2214"/>
                      </a:cubicBezTo>
                      <a:close/>
                      <a:moveTo>
                        <a:pt x="1851" y="2263"/>
                      </a:moveTo>
                      <a:cubicBezTo>
                        <a:pt x="1851" y="2274"/>
                        <a:pt x="1858" y="2285"/>
                        <a:pt x="1865" y="2293"/>
                      </a:cubicBezTo>
                      <a:cubicBezTo>
                        <a:pt x="1873" y="2302"/>
                        <a:pt x="1889" y="2311"/>
                        <a:pt x="1901" y="2306"/>
                      </a:cubicBezTo>
                      <a:cubicBezTo>
                        <a:pt x="1907" y="2319"/>
                        <a:pt x="1918" y="2325"/>
                        <a:pt x="1928" y="2331"/>
                      </a:cubicBezTo>
                      <a:cubicBezTo>
                        <a:pt x="1942" y="2338"/>
                        <a:pt x="1954" y="2351"/>
                        <a:pt x="1950" y="2364"/>
                      </a:cubicBezTo>
                      <a:cubicBezTo>
                        <a:pt x="1964" y="2355"/>
                        <a:pt x="1956" y="2327"/>
                        <a:pt x="1947" y="2316"/>
                      </a:cubicBezTo>
                      <a:cubicBezTo>
                        <a:pt x="1933" y="2300"/>
                        <a:pt x="1911" y="2297"/>
                        <a:pt x="1889" y="2292"/>
                      </a:cubicBezTo>
                      <a:cubicBezTo>
                        <a:pt x="1877" y="2289"/>
                        <a:pt x="1862" y="2281"/>
                        <a:pt x="1851" y="2263"/>
                      </a:cubicBezTo>
                      <a:close/>
                      <a:moveTo>
                        <a:pt x="1989" y="2526"/>
                      </a:moveTo>
                      <a:cubicBezTo>
                        <a:pt x="2002" y="2521"/>
                        <a:pt x="2029" y="2506"/>
                        <a:pt x="2031" y="2486"/>
                      </a:cubicBezTo>
                      <a:cubicBezTo>
                        <a:pt x="2032" y="2486"/>
                        <a:pt x="2034" y="2484"/>
                        <a:pt x="2035" y="2481"/>
                      </a:cubicBezTo>
                      <a:cubicBezTo>
                        <a:pt x="2037" y="2493"/>
                        <a:pt x="2030" y="2505"/>
                        <a:pt x="2019" y="2513"/>
                      </a:cubicBezTo>
                      <a:cubicBezTo>
                        <a:pt x="2009" y="2521"/>
                        <a:pt x="1997" y="2525"/>
                        <a:pt x="1989" y="2526"/>
                      </a:cubicBezTo>
                      <a:close/>
                      <a:moveTo>
                        <a:pt x="2001" y="2455"/>
                      </a:moveTo>
                      <a:cubicBezTo>
                        <a:pt x="2004" y="2454"/>
                        <a:pt x="2005" y="2450"/>
                        <a:pt x="2003" y="2447"/>
                      </a:cubicBezTo>
                      <a:cubicBezTo>
                        <a:pt x="2001" y="2444"/>
                        <a:pt x="1997" y="2443"/>
                        <a:pt x="1994" y="2445"/>
                      </a:cubicBezTo>
                      <a:cubicBezTo>
                        <a:pt x="1991" y="2447"/>
                        <a:pt x="1991" y="2451"/>
                        <a:pt x="1992" y="2454"/>
                      </a:cubicBezTo>
                      <a:cubicBezTo>
                        <a:pt x="1994" y="2456"/>
                        <a:pt x="1998" y="2457"/>
                        <a:pt x="2001" y="2455"/>
                      </a:cubicBezTo>
                      <a:close/>
                      <a:moveTo>
                        <a:pt x="2016" y="2467"/>
                      </a:moveTo>
                      <a:cubicBezTo>
                        <a:pt x="2019" y="2465"/>
                        <a:pt x="2020" y="2460"/>
                        <a:pt x="2018" y="2456"/>
                      </a:cubicBezTo>
                      <a:cubicBezTo>
                        <a:pt x="2016" y="2453"/>
                        <a:pt x="2011" y="2452"/>
                        <a:pt x="2007" y="2454"/>
                      </a:cubicBezTo>
                      <a:cubicBezTo>
                        <a:pt x="2004" y="2456"/>
                        <a:pt x="2003" y="2461"/>
                        <a:pt x="2005" y="2465"/>
                      </a:cubicBezTo>
                      <a:cubicBezTo>
                        <a:pt x="2007" y="2468"/>
                        <a:pt x="2012" y="2469"/>
                        <a:pt x="2016" y="2467"/>
                      </a:cubicBezTo>
                      <a:close/>
                      <a:moveTo>
                        <a:pt x="2031" y="2485"/>
                      </a:moveTo>
                      <a:cubicBezTo>
                        <a:pt x="2036" y="2482"/>
                        <a:pt x="2037" y="2475"/>
                        <a:pt x="2034" y="2471"/>
                      </a:cubicBezTo>
                      <a:cubicBezTo>
                        <a:pt x="2031" y="2466"/>
                        <a:pt x="2025" y="2464"/>
                        <a:pt x="2020" y="2467"/>
                      </a:cubicBezTo>
                      <a:cubicBezTo>
                        <a:pt x="2015" y="2471"/>
                        <a:pt x="2014" y="2477"/>
                        <a:pt x="2017" y="2482"/>
                      </a:cubicBezTo>
                      <a:cubicBezTo>
                        <a:pt x="2020" y="2486"/>
                        <a:pt x="2026" y="2488"/>
                        <a:pt x="2031" y="2485"/>
                      </a:cubicBezTo>
                      <a:close/>
                      <a:moveTo>
                        <a:pt x="2010" y="2560"/>
                      </a:moveTo>
                      <a:cubicBezTo>
                        <a:pt x="2014" y="2558"/>
                        <a:pt x="2015" y="2553"/>
                        <a:pt x="2012" y="2550"/>
                      </a:cubicBezTo>
                      <a:cubicBezTo>
                        <a:pt x="2010" y="2546"/>
                        <a:pt x="2006" y="2545"/>
                        <a:pt x="2002" y="2547"/>
                      </a:cubicBezTo>
                      <a:cubicBezTo>
                        <a:pt x="1999" y="2550"/>
                        <a:pt x="1998" y="2554"/>
                        <a:pt x="2000" y="2558"/>
                      </a:cubicBezTo>
                      <a:cubicBezTo>
                        <a:pt x="2002" y="2561"/>
                        <a:pt x="2007" y="2562"/>
                        <a:pt x="2010" y="2560"/>
                      </a:cubicBezTo>
                      <a:close/>
                      <a:moveTo>
                        <a:pt x="1785" y="2029"/>
                      </a:moveTo>
                      <a:cubicBezTo>
                        <a:pt x="1777" y="2030"/>
                        <a:pt x="1770" y="2041"/>
                        <a:pt x="1775" y="2048"/>
                      </a:cubicBezTo>
                      <a:cubicBezTo>
                        <a:pt x="1773" y="2053"/>
                        <a:pt x="1767" y="2057"/>
                        <a:pt x="1760" y="2055"/>
                      </a:cubicBezTo>
                      <a:cubicBezTo>
                        <a:pt x="1750" y="2053"/>
                        <a:pt x="1741" y="2040"/>
                        <a:pt x="1744" y="2030"/>
                      </a:cubicBezTo>
                      <a:cubicBezTo>
                        <a:pt x="1729" y="2053"/>
                        <a:pt x="1758" y="2082"/>
                        <a:pt x="1784" y="2073"/>
                      </a:cubicBezTo>
                      <a:cubicBezTo>
                        <a:pt x="1798" y="2067"/>
                        <a:pt x="1804" y="2055"/>
                        <a:pt x="1803" y="2045"/>
                      </a:cubicBezTo>
                      <a:cubicBezTo>
                        <a:pt x="1802" y="2036"/>
                        <a:pt x="1795" y="2028"/>
                        <a:pt x="1785" y="2029"/>
                      </a:cubicBezTo>
                      <a:close/>
                      <a:moveTo>
                        <a:pt x="1847" y="2023"/>
                      </a:moveTo>
                      <a:cubicBezTo>
                        <a:pt x="1837" y="2045"/>
                        <a:pt x="1818" y="2050"/>
                        <a:pt x="1810" y="2058"/>
                      </a:cubicBezTo>
                      <a:cubicBezTo>
                        <a:pt x="1801" y="2067"/>
                        <a:pt x="1812" y="2077"/>
                        <a:pt x="1823" y="2069"/>
                      </a:cubicBezTo>
                      <a:cubicBezTo>
                        <a:pt x="1836" y="2061"/>
                        <a:pt x="1845" y="2041"/>
                        <a:pt x="1847" y="2023"/>
                      </a:cubicBezTo>
                      <a:close/>
                      <a:moveTo>
                        <a:pt x="1832" y="2111"/>
                      </a:moveTo>
                      <a:cubicBezTo>
                        <a:pt x="1830" y="2104"/>
                        <a:pt x="1820" y="2099"/>
                        <a:pt x="1815" y="2100"/>
                      </a:cubicBezTo>
                      <a:cubicBezTo>
                        <a:pt x="1813" y="2091"/>
                        <a:pt x="1828" y="2082"/>
                        <a:pt x="1836" y="2092"/>
                      </a:cubicBezTo>
                      <a:cubicBezTo>
                        <a:pt x="1842" y="2097"/>
                        <a:pt x="1840" y="2108"/>
                        <a:pt x="1832" y="2111"/>
                      </a:cubicBezTo>
                      <a:close/>
                      <a:moveTo>
                        <a:pt x="1807" y="2136"/>
                      </a:moveTo>
                      <a:cubicBezTo>
                        <a:pt x="1811" y="2134"/>
                        <a:pt x="1814" y="2129"/>
                        <a:pt x="1812" y="2125"/>
                      </a:cubicBezTo>
                      <a:cubicBezTo>
                        <a:pt x="1808" y="2117"/>
                        <a:pt x="1798" y="2119"/>
                        <a:pt x="1796" y="2126"/>
                      </a:cubicBezTo>
                      <a:cubicBezTo>
                        <a:pt x="1794" y="2131"/>
                        <a:pt x="1797" y="2135"/>
                        <a:pt x="1792" y="2140"/>
                      </a:cubicBezTo>
                      <a:cubicBezTo>
                        <a:pt x="1798" y="2136"/>
                        <a:pt x="1801" y="2138"/>
                        <a:pt x="1807" y="2136"/>
                      </a:cubicBezTo>
                      <a:close/>
                      <a:moveTo>
                        <a:pt x="1882" y="2105"/>
                      </a:moveTo>
                      <a:cubicBezTo>
                        <a:pt x="1890" y="2124"/>
                        <a:pt x="1924" y="2142"/>
                        <a:pt x="1937" y="2125"/>
                      </a:cubicBezTo>
                      <a:cubicBezTo>
                        <a:pt x="1941" y="2128"/>
                        <a:pt x="1940" y="2134"/>
                        <a:pt x="1936" y="2138"/>
                      </a:cubicBezTo>
                      <a:cubicBezTo>
                        <a:pt x="1931" y="2143"/>
                        <a:pt x="1921" y="2144"/>
                        <a:pt x="1915" y="2138"/>
                      </a:cubicBezTo>
                      <a:cubicBezTo>
                        <a:pt x="1910" y="2144"/>
                        <a:pt x="1887" y="2131"/>
                        <a:pt x="1882" y="2105"/>
                      </a:cubicBezTo>
                      <a:close/>
                      <a:moveTo>
                        <a:pt x="1666" y="1909"/>
                      </a:moveTo>
                      <a:cubicBezTo>
                        <a:pt x="1663" y="1921"/>
                        <a:pt x="1665" y="1932"/>
                        <a:pt x="1673" y="1940"/>
                      </a:cubicBezTo>
                      <a:cubicBezTo>
                        <a:pt x="1680" y="1947"/>
                        <a:pt x="1689" y="1950"/>
                        <a:pt x="1698" y="1950"/>
                      </a:cubicBezTo>
                      <a:cubicBezTo>
                        <a:pt x="1702" y="1950"/>
                        <a:pt x="1705" y="1949"/>
                        <a:pt x="1708" y="1947"/>
                      </a:cubicBezTo>
                      <a:cubicBezTo>
                        <a:pt x="1707" y="1948"/>
                        <a:pt x="1706" y="1948"/>
                        <a:pt x="1705" y="1948"/>
                      </a:cubicBezTo>
                      <a:cubicBezTo>
                        <a:pt x="1697" y="1948"/>
                        <a:pt x="1690" y="1942"/>
                        <a:pt x="1690" y="1934"/>
                      </a:cubicBezTo>
                      <a:cubicBezTo>
                        <a:pt x="1690" y="1925"/>
                        <a:pt x="1696" y="1919"/>
                        <a:pt x="1704" y="1918"/>
                      </a:cubicBezTo>
                      <a:cubicBezTo>
                        <a:pt x="1716" y="1918"/>
                        <a:pt x="1723" y="1931"/>
                        <a:pt x="1718" y="1941"/>
                      </a:cubicBezTo>
                      <a:cubicBezTo>
                        <a:pt x="1714" y="1948"/>
                        <a:pt x="1705" y="1952"/>
                        <a:pt x="1698" y="1952"/>
                      </a:cubicBezTo>
                      <a:cubicBezTo>
                        <a:pt x="1688" y="1953"/>
                        <a:pt x="1678" y="1949"/>
                        <a:pt x="1671" y="1943"/>
                      </a:cubicBezTo>
                      <a:cubicBezTo>
                        <a:pt x="1662" y="1933"/>
                        <a:pt x="1659" y="1921"/>
                        <a:pt x="1661" y="1908"/>
                      </a:cubicBezTo>
                      <a:cubicBezTo>
                        <a:pt x="1664" y="1898"/>
                        <a:pt x="1669" y="1890"/>
                        <a:pt x="1676" y="1885"/>
                      </a:cubicBezTo>
                      <a:cubicBezTo>
                        <a:pt x="1674" y="1885"/>
                        <a:pt x="1672" y="1886"/>
                        <a:pt x="1669" y="1887"/>
                      </a:cubicBezTo>
                      <a:cubicBezTo>
                        <a:pt x="1659" y="1889"/>
                        <a:pt x="1651" y="1889"/>
                        <a:pt x="1641" y="1889"/>
                      </a:cubicBezTo>
                      <a:cubicBezTo>
                        <a:pt x="1638" y="1889"/>
                        <a:pt x="1636" y="1889"/>
                        <a:pt x="1633" y="1888"/>
                      </a:cubicBezTo>
                      <a:cubicBezTo>
                        <a:pt x="1628" y="1888"/>
                        <a:pt x="1624" y="1887"/>
                        <a:pt x="1620" y="1886"/>
                      </a:cubicBezTo>
                      <a:cubicBezTo>
                        <a:pt x="1618" y="1885"/>
                        <a:pt x="1605" y="1880"/>
                        <a:pt x="1606" y="1877"/>
                      </a:cubicBezTo>
                      <a:cubicBezTo>
                        <a:pt x="1607" y="1877"/>
                        <a:pt x="1614" y="1879"/>
                        <a:pt x="1616" y="1880"/>
                      </a:cubicBezTo>
                      <a:cubicBezTo>
                        <a:pt x="1622" y="1882"/>
                        <a:pt x="1627" y="1883"/>
                        <a:pt x="1634" y="1883"/>
                      </a:cubicBezTo>
                      <a:cubicBezTo>
                        <a:pt x="1636" y="1884"/>
                        <a:pt x="1639" y="1884"/>
                        <a:pt x="1641" y="1884"/>
                      </a:cubicBezTo>
                      <a:cubicBezTo>
                        <a:pt x="1651" y="1885"/>
                        <a:pt x="1659" y="1884"/>
                        <a:pt x="1668" y="1882"/>
                      </a:cubicBezTo>
                      <a:cubicBezTo>
                        <a:pt x="1669" y="1882"/>
                        <a:pt x="1670" y="1882"/>
                        <a:pt x="1672" y="1882"/>
                      </a:cubicBezTo>
                      <a:cubicBezTo>
                        <a:pt x="1669" y="1882"/>
                        <a:pt x="1666" y="1881"/>
                        <a:pt x="1662" y="1881"/>
                      </a:cubicBezTo>
                      <a:cubicBezTo>
                        <a:pt x="1654" y="1880"/>
                        <a:pt x="1647" y="1878"/>
                        <a:pt x="1640" y="1875"/>
                      </a:cubicBezTo>
                      <a:cubicBezTo>
                        <a:pt x="1620" y="1863"/>
                        <a:pt x="1619" y="1842"/>
                        <a:pt x="1627" y="1824"/>
                      </a:cubicBezTo>
                      <a:cubicBezTo>
                        <a:pt x="1635" y="1809"/>
                        <a:pt x="1649" y="1797"/>
                        <a:pt x="1666" y="1795"/>
                      </a:cubicBezTo>
                      <a:cubicBezTo>
                        <a:pt x="1681" y="1794"/>
                        <a:pt x="1692" y="1802"/>
                        <a:pt x="1697" y="1816"/>
                      </a:cubicBezTo>
                      <a:cubicBezTo>
                        <a:pt x="1699" y="1822"/>
                        <a:pt x="1700" y="1828"/>
                        <a:pt x="1698" y="1834"/>
                      </a:cubicBezTo>
                      <a:cubicBezTo>
                        <a:pt x="1697" y="1840"/>
                        <a:pt x="1695" y="1844"/>
                        <a:pt x="1690" y="1847"/>
                      </a:cubicBezTo>
                      <a:cubicBezTo>
                        <a:pt x="1684" y="1851"/>
                        <a:pt x="1678" y="1852"/>
                        <a:pt x="1672" y="1849"/>
                      </a:cubicBezTo>
                      <a:cubicBezTo>
                        <a:pt x="1668" y="1847"/>
                        <a:pt x="1665" y="1845"/>
                        <a:pt x="1664" y="1841"/>
                      </a:cubicBezTo>
                      <a:cubicBezTo>
                        <a:pt x="1662" y="1837"/>
                        <a:pt x="1663" y="1832"/>
                        <a:pt x="1666" y="1828"/>
                      </a:cubicBezTo>
                      <a:cubicBezTo>
                        <a:pt x="1669" y="1824"/>
                        <a:pt x="1673" y="1821"/>
                        <a:pt x="1679" y="1822"/>
                      </a:cubicBezTo>
                      <a:cubicBezTo>
                        <a:pt x="1684" y="1823"/>
                        <a:pt x="1687" y="1828"/>
                        <a:pt x="1688" y="1833"/>
                      </a:cubicBezTo>
                      <a:cubicBezTo>
                        <a:pt x="1688" y="1839"/>
                        <a:pt x="1683" y="1845"/>
                        <a:pt x="1677" y="1845"/>
                      </a:cubicBezTo>
                      <a:cubicBezTo>
                        <a:pt x="1670" y="1845"/>
                        <a:pt x="1665" y="1840"/>
                        <a:pt x="1665" y="1834"/>
                      </a:cubicBezTo>
                      <a:cubicBezTo>
                        <a:pt x="1665" y="1831"/>
                        <a:pt x="1666" y="1829"/>
                        <a:pt x="1667" y="1827"/>
                      </a:cubicBezTo>
                      <a:cubicBezTo>
                        <a:pt x="1667" y="1828"/>
                        <a:pt x="1666" y="1828"/>
                        <a:pt x="1666" y="1828"/>
                      </a:cubicBezTo>
                      <a:cubicBezTo>
                        <a:pt x="1664" y="1832"/>
                        <a:pt x="1663" y="1837"/>
                        <a:pt x="1664" y="1841"/>
                      </a:cubicBezTo>
                      <a:cubicBezTo>
                        <a:pt x="1666" y="1845"/>
                        <a:pt x="1668" y="1847"/>
                        <a:pt x="1672" y="1848"/>
                      </a:cubicBezTo>
                      <a:cubicBezTo>
                        <a:pt x="1678" y="1851"/>
                        <a:pt x="1684" y="1850"/>
                        <a:pt x="1689" y="1846"/>
                      </a:cubicBezTo>
                      <a:cubicBezTo>
                        <a:pt x="1694" y="1843"/>
                        <a:pt x="1696" y="1839"/>
                        <a:pt x="1697" y="1834"/>
                      </a:cubicBezTo>
                      <a:cubicBezTo>
                        <a:pt x="1698" y="1828"/>
                        <a:pt x="1698" y="1823"/>
                        <a:pt x="1696" y="1817"/>
                      </a:cubicBezTo>
                      <a:cubicBezTo>
                        <a:pt x="1691" y="1804"/>
                        <a:pt x="1680" y="1797"/>
                        <a:pt x="1666" y="1798"/>
                      </a:cubicBezTo>
                      <a:cubicBezTo>
                        <a:pt x="1649" y="1799"/>
                        <a:pt x="1636" y="1812"/>
                        <a:pt x="1630" y="1827"/>
                      </a:cubicBezTo>
                      <a:cubicBezTo>
                        <a:pt x="1623" y="1843"/>
                        <a:pt x="1624" y="1861"/>
                        <a:pt x="1642" y="1871"/>
                      </a:cubicBezTo>
                      <a:cubicBezTo>
                        <a:pt x="1649" y="1874"/>
                        <a:pt x="1655" y="1875"/>
                        <a:pt x="1663" y="1876"/>
                      </a:cubicBezTo>
                      <a:cubicBezTo>
                        <a:pt x="1668" y="1877"/>
                        <a:pt x="1673" y="1877"/>
                        <a:pt x="1678" y="1877"/>
                      </a:cubicBezTo>
                      <a:cubicBezTo>
                        <a:pt x="1695" y="1876"/>
                        <a:pt x="1711" y="1870"/>
                        <a:pt x="1728" y="1873"/>
                      </a:cubicBezTo>
                      <a:cubicBezTo>
                        <a:pt x="1745" y="1875"/>
                        <a:pt x="1760" y="1884"/>
                        <a:pt x="1771" y="1900"/>
                      </a:cubicBezTo>
                      <a:cubicBezTo>
                        <a:pt x="1777" y="1908"/>
                        <a:pt x="1780" y="1915"/>
                        <a:pt x="1782" y="1924"/>
                      </a:cubicBezTo>
                      <a:cubicBezTo>
                        <a:pt x="1782" y="1928"/>
                        <a:pt x="1783" y="1932"/>
                        <a:pt x="1783" y="1936"/>
                      </a:cubicBezTo>
                      <a:cubicBezTo>
                        <a:pt x="1785" y="1933"/>
                        <a:pt x="1786" y="1931"/>
                        <a:pt x="1789" y="1929"/>
                      </a:cubicBezTo>
                      <a:cubicBezTo>
                        <a:pt x="1797" y="1921"/>
                        <a:pt x="1809" y="1919"/>
                        <a:pt x="1819" y="1924"/>
                      </a:cubicBezTo>
                      <a:cubicBezTo>
                        <a:pt x="1828" y="1928"/>
                        <a:pt x="1836" y="1938"/>
                        <a:pt x="1836" y="1948"/>
                      </a:cubicBezTo>
                      <a:cubicBezTo>
                        <a:pt x="1835" y="1958"/>
                        <a:pt x="1830" y="1966"/>
                        <a:pt x="1822" y="1969"/>
                      </a:cubicBezTo>
                      <a:cubicBezTo>
                        <a:pt x="1817" y="1970"/>
                        <a:pt x="1811" y="1970"/>
                        <a:pt x="1807" y="1967"/>
                      </a:cubicBezTo>
                      <a:cubicBezTo>
                        <a:pt x="1805" y="1966"/>
                        <a:pt x="1802" y="1963"/>
                        <a:pt x="1801" y="1961"/>
                      </a:cubicBezTo>
                      <a:cubicBezTo>
                        <a:pt x="1799" y="1955"/>
                        <a:pt x="1800" y="1950"/>
                        <a:pt x="1805" y="1947"/>
                      </a:cubicBezTo>
                      <a:cubicBezTo>
                        <a:pt x="1809" y="1943"/>
                        <a:pt x="1816" y="1945"/>
                        <a:pt x="1819" y="1949"/>
                      </a:cubicBezTo>
                      <a:cubicBezTo>
                        <a:pt x="1823" y="1954"/>
                        <a:pt x="1822" y="1961"/>
                        <a:pt x="1817" y="1964"/>
                      </a:cubicBezTo>
                      <a:cubicBezTo>
                        <a:pt x="1813" y="1967"/>
                        <a:pt x="1807" y="1967"/>
                        <a:pt x="1804" y="1964"/>
                      </a:cubicBezTo>
                      <a:cubicBezTo>
                        <a:pt x="1808" y="1969"/>
                        <a:pt x="1815" y="1970"/>
                        <a:pt x="1822" y="1968"/>
                      </a:cubicBezTo>
                      <a:cubicBezTo>
                        <a:pt x="1830" y="1965"/>
                        <a:pt x="1834" y="1957"/>
                        <a:pt x="1835" y="1948"/>
                      </a:cubicBezTo>
                      <a:cubicBezTo>
                        <a:pt x="1834" y="1938"/>
                        <a:pt x="1828" y="1930"/>
                        <a:pt x="1819" y="1926"/>
                      </a:cubicBezTo>
                      <a:cubicBezTo>
                        <a:pt x="1813" y="1923"/>
                        <a:pt x="1807" y="1923"/>
                        <a:pt x="1801" y="1924"/>
                      </a:cubicBezTo>
                      <a:cubicBezTo>
                        <a:pt x="1782" y="1929"/>
                        <a:pt x="1785" y="1952"/>
                        <a:pt x="1774" y="1972"/>
                      </a:cubicBezTo>
                      <a:cubicBezTo>
                        <a:pt x="1763" y="1991"/>
                        <a:pt x="1745" y="2007"/>
                        <a:pt x="1724" y="2016"/>
                      </a:cubicBezTo>
                      <a:cubicBezTo>
                        <a:pt x="1750" y="2000"/>
                        <a:pt x="1772" y="1981"/>
                        <a:pt x="1778" y="1950"/>
                      </a:cubicBezTo>
                      <a:cubicBezTo>
                        <a:pt x="1780" y="1941"/>
                        <a:pt x="1779" y="1934"/>
                        <a:pt x="1777" y="1925"/>
                      </a:cubicBezTo>
                      <a:cubicBezTo>
                        <a:pt x="1775" y="1917"/>
                        <a:pt x="1773" y="1910"/>
                        <a:pt x="1768" y="1903"/>
                      </a:cubicBezTo>
                      <a:cubicBezTo>
                        <a:pt x="1752" y="1881"/>
                        <a:pt x="1729" y="1874"/>
                        <a:pt x="1705" y="1878"/>
                      </a:cubicBezTo>
                      <a:cubicBezTo>
                        <a:pt x="1686" y="1881"/>
                        <a:pt x="1671" y="1890"/>
                        <a:pt x="1666" y="1909"/>
                      </a:cubicBezTo>
                      <a:close/>
                      <a:moveTo>
                        <a:pt x="1474" y="1831"/>
                      </a:moveTo>
                      <a:cubicBezTo>
                        <a:pt x="1476" y="1830"/>
                        <a:pt x="1479" y="1830"/>
                        <a:pt x="1481" y="1833"/>
                      </a:cubicBezTo>
                      <a:cubicBezTo>
                        <a:pt x="1483" y="1835"/>
                        <a:pt x="1482" y="1838"/>
                        <a:pt x="1480" y="1840"/>
                      </a:cubicBezTo>
                      <a:cubicBezTo>
                        <a:pt x="1477" y="1841"/>
                        <a:pt x="1474" y="1841"/>
                        <a:pt x="1472" y="1838"/>
                      </a:cubicBezTo>
                      <a:cubicBezTo>
                        <a:pt x="1471" y="1836"/>
                        <a:pt x="1471" y="1833"/>
                        <a:pt x="1474" y="1831"/>
                      </a:cubicBezTo>
                      <a:close/>
                      <a:moveTo>
                        <a:pt x="1573" y="1927"/>
                      </a:moveTo>
                      <a:cubicBezTo>
                        <a:pt x="1573" y="1932"/>
                        <a:pt x="1576" y="1937"/>
                        <a:pt x="1581" y="1938"/>
                      </a:cubicBezTo>
                      <a:cubicBezTo>
                        <a:pt x="1585" y="1938"/>
                        <a:pt x="1588" y="1937"/>
                        <a:pt x="1589" y="1934"/>
                      </a:cubicBezTo>
                      <a:cubicBezTo>
                        <a:pt x="1591" y="1931"/>
                        <a:pt x="1590" y="1927"/>
                        <a:pt x="1586" y="1926"/>
                      </a:cubicBezTo>
                      <a:cubicBezTo>
                        <a:pt x="1584" y="1925"/>
                        <a:pt x="1581" y="1926"/>
                        <a:pt x="1580" y="1928"/>
                      </a:cubicBezTo>
                      <a:cubicBezTo>
                        <a:pt x="1579" y="1923"/>
                        <a:pt x="1588" y="1920"/>
                        <a:pt x="1592" y="1927"/>
                      </a:cubicBezTo>
                      <a:cubicBezTo>
                        <a:pt x="1594" y="1931"/>
                        <a:pt x="1594" y="1935"/>
                        <a:pt x="1590" y="1938"/>
                      </a:cubicBezTo>
                      <a:cubicBezTo>
                        <a:pt x="1584" y="1944"/>
                        <a:pt x="1577" y="1942"/>
                        <a:pt x="1572" y="1937"/>
                      </a:cubicBezTo>
                      <a:cubicBezTo>
                        <a:pt x="1568" y="1932"/>
                        <a:pt x="1568" y="1924"/>
                        <a:pt x="1572" y="1918"/>
                      </a:cubicBezTo>
                      <a:cubicBezTo>
                        <a:pt x="1561" y="1934"/>
                        <a:pt x="1565" y="1965"/>
                        <a:pt x="1570" y="1977"/>
                      </a:cubicBezTo>
                      <a:cubicBezTo>
                        <a:pt x="1570" y="1977"/>
                        <a:pt x="1568" y="1977"/>
                        <a:pt x="1567" y="1978"/>
                      </a:cubicBezTo>
                      <a:cubicBezTo>
                        <a:pt x="1558" y="1957"/>
                        <a:pt x="1559" y="1927"/>
                        <a:pt x="1571" y="1914"/>
                      </a:cubicBezTo>
                      <a:cubicBezTo>
                        <a:pt x="1546" y="1921"/>
                        <a:pt x="1529" y="1921"/>
                        <a:pt x="1514" y="1928"/>
                      </a:cubicBezTo>
                      <a:cubicBezTo>
                        <a:pt x="1506" y="1932"/>
                        <a:pt x="1499" y="1937"/>
                        <a:pt x="1497" y="1945"/>
                      </a:cubicBezTo>
                      <a:cubicBezTo>
                        <a:pt x="1495" y="1945"/>
                        <a:pt x="1493" y="1946"/>
                        <a:pt x="1491" y="1948"/>
                      </a:cubicBezTo>
                      <a:cubicBezTo>
                        <a:pt x="1492" y="1937"/>
                        <a:pt x="1502" y="1928"/>
                        <a:pt x="1514" y="1924"/>
                      </a:cubicBezTo>
                      <a:cubicBezTo>
                        <a:pt x="1515" y="1924"/>
                        <a:pt x="1516" y="1923"/>
                        <a:pt x="1516" y="1923"/>
                      </a:cubicBezTo>
                      <a:cubicBezTo>
                        <a:pt x="1501" y="1922"/>
                        <a:pt x="1482" y="1931"/>
                        <a:pt x="1470" y="1943"/>
                      </a:cubicBezTo>
                      <a:cubicBezTo>
                        <a:pt x="1465" y="1948"/>
                        <a:pt x="1459" y="1955"/>
                        <a:pt x="1459" y="1962"/>
                      </a:cubicBezTo>
                      <a:cubicBezTo>
                        <a:pt x="1459" y="1967"/>
                        <a:pt x="1462" y="1973"/>
                        <a:pt x="1467" y="1973"/>
                      </a:cubicBezTo>
                      <a:cubicBezTo>
                        <a:pt x="1468" y="1973"/>
                        <a:pt x="1470" y="1972"/>
                        <a:pt x="1470" y="1970"/>
                      </a:cubicBezTo>
                      <a:cubicBezTo>
                        <a:pt x="1471" y="1969"/>
                        <a:pt x="1470" y="1968"/>
                        <a:pt x="1469" y="1967"/>
                      </a:cubicBezTo>
                      <a:cubicBezTo>
                        <a:pt x="1468" y="1966"/>
                        <a:pt x="1467" y="1966"/>
                        <a:pt x="1466" y="1967"/>
                      </a:cubicBezTo>
                      <a:cubicBezTo>
                        <a:pt x="1465" y="1967"/>
                        <a:pt x="1464" y="1969"/>
                        <a:pt x="1465" y="1970"/>
                      </a:cubicBezTo>
                      <a:cubicBezTo>
                        <a:pt x="1466" y="1970"/>
                        <a:pt x="1467" y="1971"/>
                        <a:pt x="1468" y="1970"/>
                      </a:cubicBezTo>
                      <a:cubicBezTo>
                        <a:pt x="1467" y="1971"/>
                        <a:pt x="1466" y="1971"/>
                        <a:pt x="1465" y="1971"/>
                      </a:cubicBezTo>
                      <a:cubicBezTo>
                        <a:pt x="1463" y="1970"/>
                        <a:pt x="1463" y="1969"/>
                        <a:pt x="1463" y="1967"/>
                      </a:cubicBezTo>
                      <a:cubicBezTo>
                        <a:pt x="1464" y="1964"/>
                        <a:pt x="1466" y="1963"/>
                        <a:pt x="1469" y="1963"/>
                      </a:cubicBezTo>
                      <a:cubicBezTo>
                        <a:pt x="1471" y="1964"/>
                        <a:pt x="1473" y="1965"/>
                        <a:pt x="1474" y="1967"/>
                      </a:cubicBezTo>
                      <a:cubicBezTo>
                        <a:pt x="1475" y="1968"/>
                        <a:pt x="1475" y="1970"/>
                        <a:pt x="1474" y="1972"/>
                      </a:cubicBezTo>
                      <a:cubicBezTo>
                        <a:pt x="1473" y="1975"/>
                        <a:pt x="1470" y="1976"/>
                        <a:pt x="1468" y="1976"/>
                      </a:cubicBezTo>
                      <a:cubicBezTo>
                        <a:pt x="1462" y="1976"/>
                        <a:pt x="1459" y="1971"/>
                        <a:pt x="1458" y="1966"/>
                      </a:cubicBezTo>
                      <a:cubicBezTo>
                        <a:pt x="1458" y="1964"/>
                        <a:pt x="1458" y="1961"/>
                        <a:pt x="1458" y="1959"/>
                      </a:cubicBezTo>
                      <a:cubicBezTo>
                        <a:pt x="1454" y="1969"/>
                        <a:pt x="1456" y="1978"/>
                        <a:pt x="1461" y="1986"/>
                      </a:cubicBezTo>
                      <a:cubicBezTo>
                        <a:pt x="1464" y="1991"/>
                        <a:pt x="1469" y="1995"/>
                        <a:pt x="1475" y="1995"/>
                      </a:cubicBezTo>
                      <a:cubicBezTo>
                        <a:pt x="1475" y="1995"/>
                        <a:pt x="1475" y="1995"/>
                        <a:pt x="1475" y="1995"/>
                      </a:cubicBezTo>
                      <a:cubicBezTo>
                        <a:pt x="1470" y="1993"/>
                        <a:pt x="1467" y="1987"/>
                        <a:pt x="1473" y="1982"/>
                      </a:cubicBezTo>
                      <a:cubicBezTo>
                        <a:pt x="1477" y="1978"/>
                        <a:pt x="1489" y="1978"/>
                        <a:pt x="1490" y="1963"/>
                      </a:cubicBezTo>
                      <a:cubicBezTo>
                        <a:pt x="1493" y="1970"/>
                        <a:pt x="1494" y="1977"/>
                        <a:pt x="1493" y="1983"/>
                      </a:cubicBezTo>
                      <a:cubicBezTo>
                        <a:pt x="1491" y="1989"/>
                        <a:pt x="1486" y="1995"/>
                        <a:pt x="1480" y="1997"/>
                      </a:cubicBezTo>
                      <a:cubicBezTo>
                        <a:pt x="1471" y="1998"/>
                        <a:pt x="1464" y="1993"/>
                        <a:pt x="1459" y="1987"/>
                      </a:cubicBezTo>
                      <a:cubicBezTo>
                        <a:pt x="1453" y="1977"/>
                        <a:pt x="1453" y="1965"/>
                        <a:pt x="1458" y="1955"/>
                      </a:cubicBezTo>
                      <a:cubicBezTo>
                        <a:pt x="1463" y="1946"/>
                        <a:pt x="1475" y="1935"/>
                        <a:pt x="1485" y="1930"/>
                      </a:cubicBezTo>
                      <a:cubicBezTo>
                        <a:pt x="1493" y="1925"/>
                        <a:pt x="1504" y="1922"/>
                        <a:pt x="1513" y="1921"/>
                      </a:cubicBezTo>
                      <a:cubicBezTo>
                        <a:pt x="1507" y="1920"/>
                        <a:pt x="1502" y="1918"/>
                        <a:pt x="1497" y="1915"/>
                      </a:cubicBezTo>
                      <a:cubicBezTo>
                        <a:pt x="1485" y="1909"/>
                        <a:pt x="1478" y="1901"/>
                        <a:pt x="1472" y="1890"/>
                      </a:cubicBezTo>
                      <a:cubicBezTo>
                        <a:pt x="1470" y="1885"/>
                        <a:pt x="1469" y="1882"/>
                        <a:pt x="1468" y="1878"/>
                      </a:cubicBezTo>
                      <a:cubicBezTo>
                        <a:pt x="1469" y="1878"/>
                        <a:pt x="1471" y="1878"/>
                        <a:pt x="1471" y="1877"/>
                      </a:cubicBezTo>
                      <a:cubicBezTo>
                        <a:pt x="1472" y="1881"/>
                        <a:pt x="1474" y="1884"/>
                        <a:pt x="1475" y="1888"/>
                      </a:cubicBezTo>
                      <a:cubicBezTo>
                        <a:pt x="1481" y="1899"/>
                        <a:pt x="1488" y="1905"/>
                        <a:pt x="1499" y="1911"/>
                      </a:cubicBezTo>
                      <a:cubicBezTo>
                        <a:pt x="1513" y="1918"/>
                        <a:pt x="1528" y="1919"/>
                        <a:pt x="1543" y="1916"/>
                      </a:cubicBezTo>
                      <a:cubicBezTo>
                        <a:pt x="1539" y="1916"/>
                        <a:pt x="1535" y="1915"/>
                        <a:pt x="1531" y="1913"/>
                      </a:cubicBezTo>
                      <a:cubicBezTo>
                        <a:pt x="1531" y="1913"/>
                        <a:pt x="1531" y="1913"/>
                        <a:pt x="1531" y="1913"/>
                      </a:cubicBezTo>
                      <a:cubicBezTo>
                        <a:pt x="1523" y="1910"/>
                        <a:pt x="1516" y="1905"/>
                        <a:pt x="1512" y="1897"/>
                      </a:cubicBezTo>
                      <a:cubicBezTo>
                        <a:pt x="1519" y="1904"/>
                        <a:pt x="1524" y="1907"/>
                        <a:pt x="1532" y="1911"/>
                      </a:cubicBezTo>
                      <a:cubicBezTo>
                        <a:pt x="1532" y="1911"/>
                        <a:pt x="1532" y="1911"/>
                        <a:pt x="1532" y="1911"/>
                      </a:cubicBezTo>
                      <a:cubicBezTo>
                        <a:pt x="1549" y="1917"/>
                        <a:pt x="1553" y="1915"/>
                        <a:pt x="1570" y="1910"/>
                      </a:cubicBezTo>
                      <a:cubicBezTo>
                        <a:pt x="1596" y="1902"/>
                        <a:pt x="1622" y="1891"/>
                        <a:pt x="1647" y="1895"/>
                      </a:cubicBezTo>
                      <a:cubicBezTo>
                        <a:pt x="1631" y="1895"/>
                        <a:pt x="1572" y="1905"/>
                        <a:pt x="1573" y="1927"/>
                      </a:cubicBezTo>
                      <a:close/>
                      <a:moveTo>
                        <a:pt x="1522" y="1905"/>
                      </a:moveTo>
                      <a:cubicBezTo>
                        <a:pt x="1530" y="1895"/>
                        <a:pt x="1515" y="1885"/>
                        <a:pt x="1511" y="1881"/>
                      </a:cubicBezTo>
                      <a:cubicBezTo>
                        <a:pt x="1508" y="1878"/>
                        <a:pt x="1506" y="1876"/>
                        <a:pt x="1506" y="1872"/>
                      </a:cubicBezTo>
                      <a:cubicBezTo>
                        <a:pt x="1504" y="1876"/>
                        <a:pt x="1501" y="1888"/>
                        <a:pt x="1502" y="1894"/>
                      </a:cubicBezTo>
                      <a:cubicBezTo>
                        <a:pt x="1503" y="1902"/>
                        <a:pt x="1509" y="1909"/>
                        <a:pt x="1519" y="1907"/>
                      </a:cubicBezTo>
                      <a:cubicBezTo>
                        <a:pt x="1515" y="1905"/>
                        <a:pt x="1511" y="1899"/>
                        <a:pt x="1511" y="1894"/>
                      </a:cubicBezTo>
                      <a:cubicBezTo>
                        <a:pt x="1512" y="1896"/>
                        <a:pt x="1517" y="1902"/>
                        <a:pt x="1522" y="1905"/>
                      </a:cubicBezTo>
                      <a:close/>
                      <a:moveTo>
                        <a:pt x="1515" y="1979"/>
                      </a:moveTo>
                      <a:cubicBezTo>
                        <a:pt x="1512" y="1980"/>
                        <a:pt x="1510" y="1983"/>
                        <a:pt x="1511" y="1986"/>
                      </a:cubicBezTo>
                      <a:cubicBezTo>
                        <a:pt x="1512" y="1989"/>
                        <a:pt x="1515" y="1991"/>
                        <a:pt x="1518" y="1990"/>
                      </a:cubicBezTo>
                      <a:cubicBezTo>
                        <a:pt x="1521" y="1989"/>
                        <a:pt x="1523" y="1986"/>
                        <a:pt x="1522" y="1983"/>
                      </a:cubicBezTo>
                      <a:cubicBezTo>
                        <a:pt x="1521" y="1980"/>
                        <a:pt x="1518" y="1979"/>
                        <a:pt x="1515" y="1979"/>
                      </a:cubicBezTo>
                      <a:close/>
                      <a:moveTo>
                        <a:pt x="1505" y="1966"/>
                      </a:moveTo>
                      <a:cubicBezTo>
                        <a:pt x="1501" y="1967"/>
                        <a:pt x="1499" y="1971"/>
                        <a:pt x="1500" y="1974"/>
                      </a:cubicBezTo>
                      <a:cubicBezTo>
                        <a:pt x="1501" y="1978"/>
                        <a:pt x="1505" y="1980"/>
                        <a:pt x="1509" y="1979"/>
                      </a:cubicBezTo>
                      <a:cubicBezTo>
                        <a:pt x="1513" y="1978"/>
                        <a:pt x="1515" y="1974"/>
                        <a:pt x="1513" y="1970"/>
                      </a:cubicBezTo>
                      <a:cubicBezTo>
                        <a:pt x="1512" y="1967"/>
                        <a:pt x="1508" y="1964"/>
                        <a:pt x="1505" y="1966"/>
                      </a:cubicBezTo>
                      <a:close/>
                      <a:moveTo>
                        <a:pt x="1496" y="1946"/>
                      </a:moveTo>
                      <a:cubicBezTo>
                        <a:pt x="1491" y="1947"/>
                        <a:pt x="1488" y="1953"/>
                        <a:pt x="1489" y="1958"/>
                      </a:cubicBezTo>
                      <a:cubicBezTo>
                        <a:pt x="1491" y="1963"/>
                        <a:pt x="1496" y="1965"/>
                        <a:pt x="1501" y="1964"/>
                      </a:cubicBezTo>
                      <a:cubicBezTo>
                        <a:pt x="1506" y="1962"/>
                        <a:pt x="1509" y="1957"/>
                        <a:pt x="1507" y="1952"/>
                      </a:cubicBezTo>
                      <a:cubicBezTo>
                        <a:pt x="1506" y="1947"/>
                        <a:pt x="1501" y="1944"/>
                        <a:pt x="1496" y="1946"/>
                      </a:cubicBezTo>
                      <a:close/>
                      <a:moveTo>
                        <a:pt x="1461" y="1857"/>
                      </a:moveTo>
                      <a:cubicBezTo>
                        <a:pt x="1466" y="1854"/>
                        <a:pt x="1472" y="1855"/>
                        <a:pt x="1476" y="1860"/>
                      </a:cubicBezTo>
                      <a:cubicBezTo>
                        <a:pt x="1479" y="1864"/>
                        <a:pt x="1478" y="1871"/>
                        <a:pt x="1473" y="1874"/>
                      </a:cubicBezTo>
                      <a:cubicBezTo>
                        <a:pt x="1468" y="1877"/>
                        <a:pt x="1462" y="1876"/>
                        <a:pt x="1459" y="1871"/>
                      </a:cubicBezTo>
                      <a:cubicBezTo>
                        <a:pt x="1455" y="1867"/>
                        <a:pt x="1457" y="1860"/>
                        <a:pt x="1461" y="1857"/>
                      </a:cubicBezTo>
                      <a:close/>
                      <a:moveTo>
                        <a:pt x="1465" y="1841"/>
                      </a:moveTo>
                      <a:cubicBezTo>
                        <a:pt x="1468" y="1839"/>
                        <a:pt x="1472" y="1840"/>
                        <a:pt x="1474" y="1843"/>
                      </a:cubicBezTo>
                      <a:cubicBezTo>
                        <a:pt x="1476" y="1846"/>
                        <a:pt x="1476" y="1850"/>
                        <a:pt x="1473" y="1852"/>
                      </a:cubicBezTo>
                      <a:cubicBezTo>
                        <a:pt x="1470" y="1854"/>
                        <a:pt x="1466" y="1853"/>
                        <a:pt x="1463" y="1850"/>
                      </a:cubicBezTo>
                      <a:cubicBezTo>
                        <a:pt x="1461" y="1847"/>
                        <a:pt x="1462" y="1843"/>
                        <a:pt x="1465" y="1841"/>
                      </a:cubicBezTo>
                      <a:close/>
                      <a:moveTo>
                        <a:pt x="1635" y="1798"/>
                      </a:moveTo>
                      <a:cubicBezTo>
                        <a:pt x="1650" y="1796"/>
                        <a:pt x="1664" y="1791"/>
                        <a:pt x="1674" y="1781"/>
                      </a:cubicBezTo>
                      <a:cubicBezTo>
                        <a:pt x="1683" y="1772"/>
                        <a:pt x="1687" y="1757"/>
                        <a:pt x="1682" y="1744"/>
                      </a:cubicBezTo>
                      <a:cubicBezTo>
                        <a:pt x="1679" y="1737"/>
                        <a:pt x="1673" y="1730"/>
                        <a:pt x="1667" y="1726"/>
                      </a:cubicBezTo>
                      <a:cubicBezTo>
                        <a:pt x="1659" y="1722"/>
                        <a:pt x="1652" y="1720"/>
                        <a:pt x="1643" y="1719"/>
                      </a:cubicBezTo>
                      <a:cubicBezTo>
                        <a:pt x="1634" y="1719"/>
                        <a:pt x="1627" y="1720"/>
                        <a:pt x="1619" y="1723"/>
                      </a:cubicBezTo>
                      <a:cubicBezTo>
                        <a:pt x="1616" y="1725"/>
                        <a:pt x="1613" y="1726"/>
                        <a:pt x="1609" y="1728"/>
                      </a:cubicBezTo>
                      <a:cubicBezTo>
                        <a:pt x="1600" y="1734"/>
                        <a:pt x="1594" y="1739"/>
                        <a:pt x="1588" y="1748"/>
                      </a:cubicBezTo>
                      <a:cubicBezTo>
                        <a:pt x="1579" y="1760"/>
                        <a:pt x="1574" y="1770"/>
                        <a:pt x="1573" y="1785"/>
                      </a:cubicBezTo>
                      <a:cubicBezTo>
                        <a:pt x="1573" y="1786"/>
                        <a:pt x="1573" y="1787"/>
                        <a:pt x="1573" y="1788"/>
                      </a:cubicBezTo>
                      <a:cubicBezTo>
                        <a:pt x="1568" y="1779"/>
                        <a:pt x="1560" y="1771"/>
                        <a:pt x="1551" y="1766"/>
                      </a:cubicBezTo>
                      <a:cubicBezTo>
                        <a:pt x="1540" y="1760"/>
                        <a:pt x="1527" y="1757"/>
                        <a:pt x="1515" y="1761"/>
                      </a:cubicBezTo>
                      <a:cubicBezTo>
                        <a:pt x="1511" y="1763"/>
                        <a:pt x="1506" y="1765"/>
                        <a:pt x="1501" y="1770"/>
                      </a:cubicBezTo>
                      <a:cubicBezTo>
                        <a:pt x="1506" y="1766"/>
                        <a:pt x="1511" y="1764"/>
                        <a:pt x="1516" y="1763"/>
                      </a:cubicBezTo>
                      <a:cubicBezTo>
                        <a:pt x="1528" y="1760"/>
                        <a:pt x="1539" y="1763"/>
                        <a:pt x="1549" y="1769"/>
                      </a:cubicBezTo>
                      <a:cubicBezTo>
                        <a:pt x="1557" y="1774"/>
                        <a:pt x="1562" y="1780"/>
                        <a:pt x="1566" y="1786"/>
                      </a:cubicBezTo>
                      <a:cubicBezTo>
                        <a:pt x="1574" y="1799"/>
                        <a:pt x="1576" y="1811"/>
                        <a:pt x="1582" y="1824"/>
                      </a:cubicBezTo>
                      <a:cubicBezTo>
                        <a:pt x="1583" y="1825"/>
                        <a:pt x="1583" y="1825"/>
                        <a:pt x="1583" y="1825"/>
                      </a:cubicBezTo>
                      <a:cubicBezTo>
                        <a:pt x="1587" y="1832"/>
                        <a:pt x="1591" y="1838"/>
                        <a:pt x="1596" y="1844"/>
                      </a:cubicBezTo>
                      <a:cubicBezTo>
                        <a:pt x="1598" y="1846"/>
                        <a:pt x="1611" y="1859"/>
                        <a:pt x="1613" y="1858"/>
                      </a:cubicBezTo>
                      <a:cubicBezTo>
                        <a:pt x="1614" y="1857"/>
                        <a:pt x="1605" y="1848"/>
                        <a:pt x="1604" y="1846"/>
                      </a:cubicBezTo>
                      <a:cubicBezTo>
                        <a:pt x="1597" y="1839"/>
                        <a:pt x="1592" y="1831"/>
                        <a:pt x="1587" y="1823"/>
                      </a:cubicBezTo>
                      <a:cubicBezTo>
                        <a:pt x="1586" y="1821"/>
                        <a:pt x="1586" y="1821"/>
                        <a:pt x="1586" y="1821"/>
                      </a:cubicBezTo>
                      <a:cubicBezTo>
                        <a:pt x="1580" y="1809"/>
                        <a:pt x="1577" y="1799"/>
                        <a:pt x="1577" y="1785"/>
                      </a:cubicBezTo>
                      <a:cubicBezTo>
                        <a:pt x="1578" y="1770"/>
                        <a:pt x="1585" y="1753"/>
                        <a:pt x="1599" y="1744"/>
                      </a:cubicBezTo>
                      <a:cubicBezTo>
                        <a:pt x="1606" y="1739"/>
                        <a:pt x="1620" y="1737"/>
                        <a:pt x="1626" y="1746"/>
                      </a:cubicBezTo>
                      <a:cubicBezTo>
                        <a:pt x="1628" y="1749"/>
                        <a:pt x="1628" y="1753"/>
                        <a:pt x="1626" y="1755"/>
                      </a:cubicBezTo>
                      <a:cubicBezTo>
                        <a:pt x="1624" y="1758"/>
                        <a:pt x="1621" y="1758"/>
                        <a:pt x="1618" y="1757"/>
                      </a:cubicBezTo>
                      <a:cubicBezTo>
                        <a:pt x="1615" y="1756"/>
                        <a:pt x="1614" y="1754"/>
                        <a:pt x="1614" y="1752"/>
                      </a:cubicBezTo>
                      <a:cubicBezTo>
                        <a:pt x="1613" y="1749"/>
                        <a:pt x="1616" y="1746"/>
                        <a:pt x="1619" y="1747"/>
                      </a:cubicBezTo>
                      <a:cubicBezTo>
                        <a:pt x="1620" y="1748"/>
                        <a:pt x="1622" y="1749"/>
                        <a:pt x="1622" y="1750"/>
                      </a:cubicBezTo>
                      <a:cubicBezTo>
                        <a:pt x="1623" y="1749"/>
                        <a:pt x="1623" y="1746"/>
                        <a:pt x="1621" y="1745"/>
                      </a:cubicBezTo>
                      <a:cubicBezTo>
                        <a:pt x="1618" y="1743"/>
                        <a:pt x="1614" y="1744"/>
                        <a:pt x="1611" y="1746"/>
                      </a:cubicBezTo>
                      <a:cubicBezTo>
                        <a:pt x="1607" y="1750"/>
                        <a:pt x="1608" y="1757"/>
                        <a:pt x="1611" y="1761"/>
                      </a:cubicBezTo>
                      <a:cubicBezTo>
                        <a:pt x="1614" y="1764"/>
                        <a:pt x="1619" y="1766"/>
                        <a:pt x="1623" y="1766"/>
                      </a:cubicBezTo>
                      <a:cubicBezTo>
                        <a:pt x="1627" y="1765"/>
                        <a:pt x="1630" y="1763"/>
                        <a:pt x="1633" y="1759"/>
                      </a:cubicBezTo>
                      <a:cubicBezTo>
                        <a:pt x="1635" y="1755"/>
                        <a:pt x="1636" y="1749"/>
                        <a:pt x="1633" y="1744"/>
                      </a:cubicBezTo>
                      <a:cubicBezTo>
                        <a:pt x="1625" y="1734"/>
                        <a:pt x="1611" y="1734"/>
                        <a:pt x="1601" y="1740"/>
                      </a:cubicBezTo>
                      <a:cubicBezTo>
                        <a:pt x="1597" y="1742"/>
                        <a:pt x="1595" y="1745"/>
                        <a:pt x="1592" y="1748"/>
                      </a:cubicBezTo>
                      <a:cubicBezTo>
                        <a:pt x="1600" y="1738"/>
                        <a:pt x="1608" y="1731"/>
                        <a:pt x="1620" y="1726"/>
                      </a:cubicBezTo>
                      <a:cubicBezTo>
                        <a:pt x="1628" y="1722"/>
                        <a:pt x="1634" y="1721"/>
                        <a:pt x="1643" y="1721"/>
                      </a:cubicBezTo>
                      <a:cubicBezTo>
                        <a:pt x="1652" y="1721"/>
                        <a:pt x="1658" y="1723"/>
                        <a:pt x="1666" y="1728"/>
                      </a:cubicBezTo>
                      <a:cubicBezTo>
                        <a:pt x="1670" y="1730"/>
                        <a:pt x="1673" y="1732"/>
                        <a:pt x="1676" y="1736"/>
                      </a:cubicBezTo>
                      <a:cubicBezTo>
                        <a:pt x="1676" y="1736"/>
                        <a:pt x="1676" y="1736"/>
                        <a:pt x="1676" y="1736"/>
                      </a:cubicBezTo>
                      <a:cubicBezTo>
                        <a:pt x="1666" y="1728"/>
                        <a:pt x="1652" y="1730"/>
                        <a:pt x="1649" y="1747"/>
                      </a:cubicBezTo>
                      <a:cubicBezTo>
                        <a:pt x="1647" y="1760"/>
                        <a:pt x="1661" y="1781"/>
                        <a:pt x="1635" y="1798"/>
                      </a:cubicBezTo>
                      <a:close/>
                      <a:moveTo>
                        <a:pt x="1517" y="1764"/>
                      </a:moveTo>
                      <a:cubicBezTo>
                        <a:pt x="1522" y="1778"/>
                        <a:pt x="1502" y="1784"/>
                        <a:pt x="1496" y="1787"/>
                      </a:cubicBezTo>
                      <a:cubicBezTo>
                        <a:pt x="1491" y="1790"/>
                        <a:pt x="1488" y="1792"/>
                        <a:pt x="1487" y="1797"/>
                      </a:cubicBezTo>
                      <a:cubicBezTo>
                        <a:pt x="1485" y="1791"/>
                        <a:pt x="1486" y="1776"/>
                        <a:pt x="1489" y="1769"/>
                      </a:cubicBezTo>
                      <a:cubicBezTo>
                        <a:pt x="1493" y="1760"/>
                        <a:pt x="1503" y="1754"/>
                        <a:pt x="1514" y="1760"/>
                      </a:cubicBezTo>
                      <a:cubicBezTo>
                        <a:pt x="1508" y="1761"/>
                        <a:pt x="1501" y="1767"/>
                        <a:pt x="1500" y="1772"/>
                      </a:cubicBezTo>
                      <a:cubicBezTo>
                        <a:pt x="1502" y="1770"/>
                        <a:pt x="1509" y="1765"/>
                        <a:pt x="1517" y="1764"/>
                      </a:cubicBezTo>
                      <a:close/>
                      <a:moveTo>
                        <a:pt x="1704" y="2005"/>
                      </a:moveTo>
                      <a:cubicBezTo>
                        <a:pt x="1683" y="2008"/>
                        <a:pt x="1669" y="2005"/>
                        <a:pt x="1649" y="2004"/>
                      </a:cubicBezTo>
                      <a:cubicBezTo>
                        <a:pt x="1640" y="2004"/>
                        <a:pt x="1631" y="2005"/>
                        <a:pt x="1623" y="2012"/>
                      </a:cubicBezTo>
                      <a:cubicBezTo>
                        <a:pt x="1617" y="2018"/>
                        <a:pt x="1614" y="2026"/>
                        <a:pt x="1616" y="2034"/>
                      </a:cubicBezTo>
                      <a:cubicBezTo>
                        <a:pt x="1618" y="2041"/>
                        <a:pt x="1623" y="2047"/>
                        <a:pt x="1631" y="2048"/>
                      </a:cubicBezTo>
                      <a:cubicBezTo>
                        <a:pt x="1635" y="2049"/>
                        <a:pt x="1639" y="2048"/>
                        <a:pt x="1643" y="2045"/>
                      </a:cubicBezTo>
                      <a:cubicBezTo>
                        <a:pt x="1648" y="2041"/>
                        <a:pt x="1650" y="2033"/>
                        <a:pt x="1645" y="2029"/>
                      </a:cubicBezTo>
                      <a:cubicBezTo>
                        <a:pt x="1642" y="2026"/>
                        <a:pt x="1638" y="2025"/>
                        <a:pt x="1634" y="2028"/>
                      </a:cubicBezTo>
                      <a:cubicBezTo>
                        <a:pt x="1630" y="2030"/>
                        <a:pt x="1629" y="2036"/>
                        <a:pt x="1632" y="2039"/>
                      </a:cubicBezTo>
                      <a:cubicBezTo>
                        <a:pt x="1635" y="2043"/>
                        <a:pt x="1640" y="2044"/>
                        <a:pt x="1644" y="2042"/>
                      </a:cubicBezTo>
                      <a:cubicBezTo>
                        <a:pt x="1645" y="2041"/>
                        <a:pt x="1646" y="2040"/>
                        <a:pt x="1646" y="2040"/>
                      </a:cubicBezTo>
                      <a:cubicBezTo>
                        <a:pt x="1645" y="2041"/>
                        <a:pt x="1644" y="2043"/>
                        <a:pt x="1642" y="2044"/>
                      </a:cubicBezTo>
                      <a:cubicBezTo>
                        <a:pt x="1639" y="2046"/>
                        <a:pt x="1635" y="2047"/>
                        <a:pt x="1631" y="2046"/>
                      </a:cubicBezTo>
                      <a:cubicBezTo>
                        <a:pt x="1625" y="2045"/>
                        <a:pt x="1620" y="2040"/>
                        <a:pt x="1619" y="2034"/>
                      </a:cubicBezTo>
                      <a:cubicBezTo>
                        <a:pt x="1617" y="2026"/>
                        <a:pt x="1620" y="2020"/>
                        <a:pt x="1626" y="2015"/>
                      </a:cubicBezTo>
                      <a:cubicBezTo>
                        <a:pt x="1633" y="2009"/>
                        <a:pt x="1641" y="2008"/>
                        <a:pt x="1649" y="2009"/>
                      </a:cubicBezTo>
                      <a:cubicBezTo>
                        <a:pt x="1670" y="2009"/>
                        <a:pt x="1683" y="2013"/>
                        <a:pt x="1704" y="2010"/>
                      </a:cubicBezTo>
                      <a:cubicBezTo>
                        <a:pt x="1724" y="2006"/>
                        <a:pt x="1742" y="1998"/>
                        <a:pt x="1755" y="1983"/>
                      </a:cubicBezTo>
                      <a:cubicBezTo>
                        <a:pt x="1767" y="1969"/>
                        <a:pt x="1771" y="1953"/>
                        <a:pt x="1764" y="1935"/>
                      </a:cubicBezTo>
                      <a:cubicBezTo>
                        <a:pt x="1757" y="1919"/>
                        <a:pt x="1741" y="1908"/>
                        <a:pt x="1724" y="1909"/>
                      </a:cubicBezTo>
                      <a:cubicBezTo>
                        <a:pt x="1724" y="1909"/>
                        <a:pt x="1724" y="1909"/>
                        <a:pt x="1724" y="1909"/>
                      </a:cubicBezTo>
                      <a:cubicBezTo>
                        <a:pt x="1731" y="1913"/>
                        <a:pt x="1738" y="1921"/>
                        <a:pt x="1739" y="1931"/>
                      </a:cubicBezTo>
                      <a:cubicBezTo>
                        <a:pt x="1740" y="1948"/>
                        <a:pt x="1729" y="1959"/>
                        <a:pt x="1713" y="1961"/>
                      </a:cubicBezTo>
                      <a:cubicBezTo>
                        <a:pt x="1683" y="1965"/>
                        <a:pt x="1687" y="2001"/>
                        <a:pt x="1720" y="1997"/>
                      </a:cubicBezTo>
                      <a:cubicBezTo>
                        <a:pt x="1736" y="1995"/>
                        <a:pt x="1749" y="1981"/>
                        <a:pt x="1753" y="1969"/>
                      </a:cubicBezTo>
                      <a:cubicBezTo>
                        <a:pt x="1762" y="1944"/>
                        <a:pt x="1750" y="1911"/>
                        <a:pt x="1724" y="1909"/>
                      </a:cubicBezTo>
                      <a:cubicBezTo>
                        <a:pt x="1741" y="1910"/>
                        <a:pt x="1755" y="1921"/>
                        <a:pt x="1761" y="1936"/>
                      </a:cubicBezTo>
                      <a:cubicBezTo>
                        <a:pt x="1767" y="1953"/>
                        <a:pt x="1763" y="1967"/>
                        <a:pt x="1752" y="1980"/>
                      </a:cubicBezTo>
                      <a:cubicBezTo>
                        <a:pt x="1739" y="1994"/>
                        <a:pt x="1722" y="2002"/>
                        <a:pt x="1704" y="2005"/>
                      </a:cubicBezTo>
                      <a:close/>
                      <a:moveTo>
                        <a:pt x="1621" y="1864"/>
                      </a:moveTo>
                      <a:cubicBezTo>
                        <a:pt x="1608" y="1832"/>
                        <a:pt x="1623" y="1807"/>
                        <a:pt x="1622" y="1790"/>
                      </a:cubicBezTo>
                      <a:cubicBezTo>
                        <a:pt x="1622" y="1772"/>
                        <a:pt x="1600" y="1773"/>
                        <a:pt x="1597" y="1792"/>
                      </a:cubicBezTo>
                      <a:cubicBezTo>
                        <a:pt x="1593" y="1814"/>
                        <a:pt x="1605" y="1843"/>
                        <a:pt x="1621" y="1864"/>
                      </a:cubicBezTo>
                      <a:close/>
                      <a:moveTo>
                        <a:pt x="1651" y="1895"/>
                      </a:moveTo>
                      <a:cubicBezTo>
                        <a:pt x="1636" y="1901"/>
                        <a:pt x="1625" y="1912"/>
                        <a:pt x="1620" y="1927"/>
                      </a:cubicBezTo>
                      <a:cubicBezTo>
                        <a:pt x="1616" y="1939"/>
                        <a:pt x="1617" y="1955"/>
                        <a:pt x="1628" y="1962"/>
                      </a:cubicBezTo>
                      <a:cubicBezTo>
                        <a:pt x="1624" y="1967"/>
                        <a:pt x="1615" y="1966"/>
                        <a:pt x="1610" y="1960"/>
                      </a:cubicBezTo>
                      <a:cubicBezTo>
                        <a:pt x="1604" y="1953"/>
                        <a:pt x="1603" y="1940"/>
                        <a:pt x="1612" y="1931"/>
                      </a:cubicBezTo>
                      <a:cubicBezTo>
                        <a:pt x="1603" y="1924"/>
                        <a:pt x="1622" y="1897"/>
                        <a:pt x="1651" y="1895"/>
                      </a:cubicBezTo>
                      <a:close/>
                      <a:moveTo>
                        <a:pt x="1786" y="1924"/>
                      </a:moveTo>
                      <a:cubicBezTo>
                        <a:pt x="1788" y="1913"/>
                        <a:pt x="1786" y="1897"/>
                        <a:pt x="1782" y="1888"/>
                      </a:cubicBezTo>
                      <a:cubicBezTo>
                        <a:pt x="1776" y="1877"/>
                        <a:pt x="1762" y="1864"/>
                        <a:pt x="1749" y="1866"/>
                      </a:cubicBezTo>
                      <a:cubicBezTo>
                        <a:pt x="1747" y="1852"/>
                        <a:pt x="1738" y="1843"/>
                        <a:pt x="1729" y="1836"/>
                      </a:cubicBezTo>
                      <a:cubicBezTo>
                        <a:pt x="1717" y="1825"/>
                        <a:pt x="1705" y="1811"/>
                        <a:pt x="1710" y="1798"/>
                      </a:cubicBezTo>
                      <a:cubicBezTo>
                        <a:pt x="1697" y="1809"/>
                        <a:pt x="1699" y="1832"/>
                        <a:pt x="1707" y="1845"/>
                      </a:cubicBezTo>
                      <a:cubicBezTo>
                        <a:pt x="1718" y="1864"/>
                        <a:pt x="1732" y="1868"/>
                        <a:pt x="1753" y="1879"/>
                      </a:cubicBezTo>
                      <a:cubicBezTo>
                        <a:pt x="1764" y="1885"/>
                        <a:pt x="1783" y="1906"/>
                        <a:pt x="1786" y="1924"/>
                      </a:cubicBezTo>
                      <a:close/>
                      <a:moveTo>
                        <a:pt x="1662" y="1895"/>
                      </a:moveTo>
                      <a:cubicBezTo>
                        <a:pt x="1648" y="1898"/>
                        <a:pt x="1647" y="1920"/>
                        <a:pt x="1650" y="1933"/>
                      </a:cubicBezTo>
                      <a:cubicBezTo>
                        <a:pt x="1655" y="1948"/>
                        <a:pt x="1664" y="1964"/>
                        <a:pt x="1656" y="1980"/>
                      </a:cubicBezTo>
                      <a:cubicBezTo>
                        <a:pt x="1651" y="1988"/>
                        <a:pt x="1642" y="1994"/>
                        <a:pt x="1633" y="1993"/>
                      </a:cubicBezTo>
                      <a:cubicBezTo>
                        <a:pt x="1627" y="1993"/>
                        <a:pt x="1623" y="1989"/>
                        <a:pt x="1622" y="1983"/>
                      </a:cubicBezTo>
                      <a:cubicBezTo>
                        <a:pt x="1625" y="1987"/>
                        <a:pt x="1633" y="1988"/>
                        <a:pt x="1638" y="1984"/>
                      </a:cubicBezTo>
                      <a:cubicBezTo>
                        <a:pt x="1643" y="1980"/>
                        <a:pt x="1643" y="1972"/>
                        <a:pt x="1640" y="1966"/>
                      </a:cubicBezTo>
                      <a:cubicBezTo>
                        <a:pt x="1635" y="1953"/>
                        <a:pt x="1627" y="1942"/>
                        <a:pt x="1627" y="1928"/>
                      </a:cubicBezTo>
                      <a:cubicBezTo>
                        <a:pt x="1627" y="1911"/>
                        <a:pt x="1641" y="1894"/>
                        <a:pt x="1662" y="1895"/>
                      </a:cubicBezTo>
                      <a:close/>
                      <a:moveTo>
                        <a:pt x="1540" y="1832"/>
                      </a:moveTo>
                      <a:cubicBezTo>
                        <a:pt x="1532" y="1818"/>
                        <a:pt x="1510" y="1806"/>
                        <a:pt x="1493" y="1807"/>
                      </a:cubicBezTo>
                      <a:cubicBezTo>
                        <a:pt x="1476" y="1809"/>
                        <a:pt x="1472" y="1825"/>
                        <a:pt x="1491" y="1827"/>
                      </a:cubicBezTo>
                      <a:cubicBezTo>
                        <a:pt x="1506" y="1829"/>
                        <a:pt x="1529" y="1822"/>
                        <a:pt x="1540" y="1832"/>
                      </a:cubicBezTo>
                      <a:close/>
                      <a:moveTo>
                        <a:pt x="1551" y="1854"/>
                      </a:moveTo>
                      <a:cubicBezTo>
                        <a:pt x="1552" y="1857"/>
                        <a:pt x="1555" y="1859"/>
                        <a:pt x="1558" y="1860"/>
                      </a:cubicBezTo>
                      <a:cubicBezTo>
                        <a:pt x="1561" y="1861"/>
                        <a:pt x="1566" y="1860"/>
                        <a:pt x="1569" y="1856"/>
                      </a:cubicBezTo>
                      <a:cubicBezTo>
                        <a:pt x="1573" y="1852"/>
                        <a:pt x="1572" y="1846"/>
                        <a:pt x="1569" y="1842"/>
                      </a:cubicBezTo>
                      <a:cubicBezTo>
                        <a:pt x="1563" y="1836"/>
                        <a:pt x="1558" y="1840"/>
                        <a:pt x="1553" y="1840"/>
                      </a:cubicBezTo>
                      <a:cubicBezTo>
                        <a:pt x="1547" y="1839"/>
                        <a:pt x="1543" y="1833"/>
                        <a:pt x="1542" y="1826"/>
                      </a:cubicBezTo>
                      <a:cubicBezTo>
                        <a:pt x="1541" y="1817"/>
                        <a:pt x="1544" y="1809"/>
                        <a:pt x="1553" y="1806"/>
                      </a:cubicBezTo>
                      <a:cubicBezTo>
                        <a:pt x="1557" y="1804"/>
                        <a:pt x="1563" y="1804"/>
                        <a:pt x="1565" y="1809"/>
                      </a:cubicBezTo>
                      <a:cubicBezTo>
                        <a:pt x="1560" y="1808"/>
                        <a:pt x="1554" y="1813"/>
                        <a:pt x="1558" y="1820"/>
                      </a:cubicBezTo>
                      <a:cubicBezTo>
                        <a:pt x="1559" y="1823"/>
                        <a:pt x="1566" y="1828"/>
                        <a:pt x="1573" y="1833"/>
                      </a:cubicBezTo>
                      <a:cubicBezTo>
                        <a:pt x="1580" y="1838"/>
                        <a:pt x="1586" y="1843"/>
                        <a:pt x="1588" y="1850"/>
                      </a:cubicBezTo>
                      <a:cubicBezTo>
                        <a:pt x="1592" y="1864"/>
                        <a:pt x="1582" y="1879"/>
                        <a:pt x="1568" y="1880"/>
                      </a:cubicBezTo>
                      <a:cubicBezTo>
                        <a:pt x="1560" y="1881"/>
                        <a:pt x="1554" y="1878"/>
                        <a:pt x="1548" y="1873"/>
                      </a:cubicBezTo>
                      <a:cubicBezTo>
                        <a:pt x="1542" y="1868"/>
                        <a:pt x="1529" y="1852"/>
                        <a:pt x="1520" y="1852"/>
                      </a:cubicBezTo>
                      <a:cubicBezTo>
                        <a:pt x="1513" y="1852"/>
                        <a:pt x="1509" y="1857"/>
                        <a:pt x="1510" y="1861"/>
                      </a:cubicBezTo>
                      <a:cubicBezTo>
                        <a:pt x="1505" y="1860"/>
                        <a:pt x="1502" y="1852"/>
                        <a:pt x="1505" y="1846"/>
                      </a:cubicBezTo>
                      <a:cubicBezTo>
                        <a:pt x="1510" y="1835"/>
                        <a:pt x="1527" y="1830"/>
                        <a:pt x="1540" y="1838"/>
                      </a:cubicBezTo>
                      <a:cubicBezTo>
                        <a:pt x="1545" y="1841"/>
                        <a:pt x="1547" y="1847"/>
                        <a:pt x="1551" y="1854"/>
                      </a:cubicBezTo>
                      <a:close/>
                      <a:moveTo>
                        <a:pt x="1553" y="1854"/>
                      </a:moveTo>
                      <a:cubicBezTo>
                        <a:pt x="1556" y="1858"/>
                        <a:pt x="1561" y="1860"/>
                        <a:pt x="1565" y="1857"/>
                      </a:cubicBezTo>
                      <a:cubicBezTo>
                        <a:pt x="1573" y="1853"/>
                        <a:pt x="1569" y="1842"/>
                        <a:pt x="1562" y="1841"/>
                      </a:cubicBezTo>
                      <a:cubicBezTo>
                        <a:pt x="1556" y="1840"/>
                        <a:pt x="1553" y="1843"/>
                        <a:pt x="1546" y="1839"/>
                      </a:cubicBezTo>
                      <a:cubicBezTo>
                        <a:pt x="1551" y="1845"/>
                        <a:pt x="1550" y="1848"/>
                        <a:pt x="1553" y="1854"/>
                      </a:cubicBezTo>
                      <a:close/>
                      <a:moveTo>
                        <a:pt x="1582" y="1877"/>
                      </a:moveTo>
                      <a:cubicBezTo>
                        <a:pt x="1589" y="1873"/>
                        <a:pt x="1593" y="1863"/>
                        <a:pt x="1592" y="1857"/>
                      </a:cubicBezTo>
                      <a:cubicBezTo>
                        <a:pt x="1600" y="1854"/>
                        <a:pt x="1611" y="1868"/>
                        <a:pt x="1603" y="1878"/>
                      </a:cubicBezTo>
                      <a:cubicBezTo>
                        <a:pt x="1598" y="1885"/>
                        <a:pt x="1586" y="1884"/>
                        <a:pt x="1582" y="1877"/>
                      </a:cubicBezTo>
                      <a:close/>
                      <a:moveTo>
                        <a:pt x="1814" y="1746"/>
                      </a:moveTo>
                      <a:cubicBezTo>
                        <a:pt x="1799" y="1766"/>
                        <a:pt x="1814" y="1786"/>
                        <a:pt x="1823" y="1795"/>
                      </a:cubicBezTo>
                      <a:cubicBezTo>
                        <a:pt x="1833" y="1805"/>
                        <a:pt x="1847" y="1813"/>
                        <a:pt x="1847" y="1829"/>
                      </a:cubicBezTo>
                      <a:cubicBezTo>
                        <a:pt x="1847" y="1838"/>
                        <a:pt x="1843" y="1846"/>
                        <a:pt x="1835" y="1850"/>
                      </a:cubicBezTo>
                      <a:cubicBezTo>
                        <a:pt x="1831" y="1852"/>
                        <a:pt x="1825" y="1851"/>
                        <a:pt x="1822" y="1847"/>
                      </a:cubicBezTo>
                      <a:cubicBezTo>
                        <a:pt x="1826" y="1848"/>
                        <a:pt x="1833" y="1846"/>
                        <a:pt x="1835" y="1840"/>
                      </a:cubicBezTo>
                      <a:cubicBezTo>
                        <a:pt x="1837" y="1835"/>
                        <a:pt x="1834" y="1829"/>
                        <a:pt x="1829" y="1825"/>
                      </a:cubicBezTo>
                      <a:cubicBezTo>
                        <a:pt x="1816" y="1815"/>
                        <a:pt x="1805" y="1803"/>
                        <a:pt x="1800" y="1791"/>
                      </a:cubicBezTo>
                      <a:cubicBezTo>
                        <a:pt x="1795" y="1777"/>
                        <a:pt x="1798" y="1756"/>
                        <a:pt x="1814" y="1746"/>
                      </a:cubicBezTo>
                      <a:close/>
                      <a:moveTo>
                        <a:pt x="1968" y="1938"/>
                      </a:moveTo>
                      <a:cubicBezTo>
                        <a:pt x="1970" y="1940"/>
                        <a:pt x="1971" y="1942"/>
                        <a:pt x="1971" y="1944"/>
                      </a:cubicBezTo>
                      <a:cubicBezTo>
                        <a:pt x="1971" y="1947"/>
                        <a:pt x="1969" y="1950"/>
                        <a:pt x="1966" y="1952"/>
                      </a:cubicBezTo>
                      <a:cubicBezTo>
                        <a:pt x="1961" y="1953"/>
                        <a:pt x="1958" y="1951"/>
                        <a:pt x="1956" y="1948"/>
                      </a:cubicBezTo>
                      <a:cubicBezTo>
                        <a:pt x="1953" y="1943"/>
                        <a:pt x="1957" y="1940"/>
                        <a:pt x="1958" y="1936"/>
                      </a:cubicBezTo>
                      <a:cubicBezTo>
                        <a:pt x="1959" y="1932"/>
                        <a:pt x="1955" y="1927"/>
                        <a:pt x="1950" y="1925"/>
                      </a:cubicBezTo>
                      <a:cubicBezTo>
                        <a:pt x="1944" y="1922"/>
                        <a:pt x="1938" y="1923"/>
                        <a:pt x="1933" y="1928"/>
                      </a:cubicBezTo>
                      <a:cubicBezTo>
                        <a:pt x="1931" y="1931"/>
                        <a:pt x="1930" y="1935"/>
                        <a:pt x="1933" y="1938"/>
                      </a:cubicBezTo>
                      <a:cubicBezTo>
                        <a:pt x="1933" y="1934"/>
                        <a:pt x="1938" y="1931"/>
                        <a:pt x="1942" y="1935"/>
                      </a:cubicBezTo>
                      <a:cubicBezTo>
                        <a:pt x="1944" y="1937"/>
                        <a:pt x="1946" y="1943"/>
                        <a:pt x="1948" y="1949"/>
                      </a:cubicBezTo>
                      <a:cubicBezTo>
                        <a:pt x="1950" y="1955"/>
                        <a:pt x="1953" y="1960"/>
                        <a:pt x="1957" y="1963"/>
                      </a:cubicBezTo>
                      <a:cubicBezTo>
                        <a:pt x="1966" y="1969"/>
                        <a:pt x="1979" y="1966"/>
                        <a:pt x="1983" y="1956"/>
                      </a:cubicBezTo>
                      <a:cubicBezTo>
                        <a:pt x="1985" y="1951"/>
                        <a:pt x="1984" y="1945"/>
                        <a:pt x="1982" y="1940"/>
                      </a:cubicBezTo>
                      <a:cubicBezTo>
                        <a:pt x="1981" y="1935"/>
                        <a:pt x="1972" y="1922"/>
                        <a:pt x="1974" y="1915"/>
                      </a:cubicBezTo>
                      <a:cubicBezTo>
                        <a:pt x="1975" y="1910"/>
                        <a:pt x="1980" y="1909"/>
                        <a:pt x="1983" y="1911"/>
                      </a:cubicBezTo>
                      <a:cubicBezTo>
                        <a:pt x="1983" y="1906"/>
                        <a:pt x="1978" y="1903"/>
                        <a:pt x="1973" y="1903"/>
                      </a:cubicBezTo>
                      <a:cubicBezTo>
                        <a:pt x="1964" y="1905"/>
                        <a:pt x="1957" y="1915"/>
                        <a:pt x="1960" y="1926"/>
                      </a:cubicBezTo>
                      <a:cubicBezTo>
                        <a:pt x="1961" y="1931"/>
                        <a:pt x="1964" y="1934"/>
                        <a:pt x="1968" y="1938"/>
                      </a:cubicBezTo>
                      <a:close/>
                      <a:moveTo>
                        <a:pt x="1943" y="2093"/>
                      </a:moveTo>
                      <a:cubicBezTo>
                        <a:pt x="1934" y="2078"/>
                        <a:pt x="1919" y="2077"/>
                        <a:pt x="1914" y="2074"/>
                      </a:cubicBezTo>
                      <a:cubicBezTo>
                        <a:pt x="1908" y="2071"/>
                        <a:pt x="1912" y="2064"/>
                        <a:pt x="1919" y="2066"/>
                      </a:cubicBezTo>
                      <a:cubicBezTo>
                        <a:pt x="1927" y="2068"/>
                        <a:pt x="1939" y="2079"/>
                        <a:pt x="1943" y="2093"/>
                      </a:cubicBezTo>
                      <a:close/>
                      <a:moveTo>
                        <a:pt x="1894" y="2048"/>
                      </a:moveTo>
                      <a:cubicBezTo>
                        <a:pt x="1896" y="2047"/>
                        <a:pt x="1897" y="2047"/>
                        <a:pt x="1898" y="2048"/>
                      </a:cubicBezTo>
                      <a:cubicBezTo>
                        <a:pt x="1900" y="2049"/>
                        <a:pt x="1901" y="2051"/>
                        <a:pt x="1900" y="2053"/>
                      </a:cubicBezTo>
                      <a:cubicBezTo>
                        <a:pt x="1900" y="2056"/>
                        <a:pt x="1898" y="2057"/>
                        <a:pt x="1896" y="2057"/>
                      </a:cubicBezTo>
                      <a:cubicBezTo>
                        <a:pt x="1892" y="2057"/>
                        <a:pt x="1892" y="2054"/>
                        <a:pt x="1890" y="2053"/>
                      </a:cubicBezTo>
                      <a:cubicBezTo>
                        <a:pt x="1888" y="2051"/>
                        <a:pt x="1885" y="2051"/>
                        <a:pt x="1883" y="2053"/>
                      </a:cubicBezTo>
                      <a:cubicBezTo>
                        <a:pt x="1880" y="2056"/>
                        <a:pt x="1878" y="2059"/>
                        <a:pt x="1879" y="2063"/>
                      </a:cubicBezTo>
                      <a:cubicBezTo>
                        <a:pt x="1880" y="2065"/>
                        <a:pt x="1882" y="2067"/>
                        <a:pt x="1885" y="2066"/>
                      </a:cubicBezTo>
                      <a:cubicBezTo>
                        <a:pt x="1883" y="2065"/>
                        <a:pt x="1882" y="2061"/>
                        <a:pt x="1885" y="2060"/>
                      </a:cubicBezTo>
                      <a:cubicBezTo>
                        <a:pt x="1887" y="2060"/>
                        <a:pt x="1891" y="2061"/>
                        <a:pt x="1894" y="2061"/>
                      </a:cubicBezTo>
                      <a:cubicBezTo>
                        <a:pt x="1898" y="2062"/>
                        <a:pt x="1901" y="2062"/>
                        <a:pt x="1904" y="2061"/>
                      </a:cubicBezTo>
                      <a:cubicBezTo>
                        <a:pt x="1910" y="2058"/>
                        <a:pt x="1911" y="2050"/>
                        <a:pt x="1908" y="2045"/>
                      </a:cubicBezTo>
                      <a:cubicBezTo>
                        <a:pt x="1905" y="2043"/>
                        <a:pt x="1903" y="2042"/>
                        <a:pt x="1899" y="2041"/>
                      </a:cubicBezTo>
                      <a:cubicBezTo>
                        <a:pt x="1896" y="2041"/>
                        <a:pt x="1887" y="2042"/>
                        <a:pt x="1884" y="2039"/>
                      </a:cubicBezTo>
                      <a:cubicBezTo>
                        <a:pt x="1882" y="2036"/>
                        <a:pt x="1882" y="2034"/>
                        <a:pt x="1884" y="2033"/>
                      </a:cubicBezTo>
                      <a:cubicBezTo>
                        <a:pt x="1882" y="2031"/>
                        <a:pt x="1879" y="2033"/>
                        <a:pt x="1878" y="2036"/>
                      </a:cubicBezTo>
                      <a:cubicBezTo>
                        <a:pt x="1876" y="2041"/>
                        <a:pt x="1879" y="2047"/>
                        <a:pt x="1886" y="2049"/>
                      </a:cubicBezTo>
                      <a:cubicBezTo>
                        <a:pt x="1888" y="2050"/>
                        <a:pt x="1891" y="2049"/>
                        <a:pt x="1894" y="2048"/>
                      </a:cubicBezTo>
                      <a:close/>
                      <a:moveTo>
                        <a:pt x="1895" y="2049"/>
                      </a:moveTo>
                      <a:cubicBezTo>
                        <a:pt x="1897" y="2048"/>
                        <a:pt x="1899" y="2049"/>
                        <a:pt x="1900" y="2051"/>
                      </a:cubicBezTo>
                      <a:cubicBezTo>
                        <a:pt x="1900" y="2055"/>
                        <a:pt x="1896" y="2057"/>
                        <a:pt x="1893" y="2055"/>
                      </a:cubicBezTo>
                      <a:cubicBezTo>
                        <a:pt x="1891" y="2054"/>
                        <a:pt x="1891" y="2052"/>
                        <a:pt x="1888" y="2051"/>
                      </a:cubicBezTo>
                      <a:cubicBezTo>
                        <a:pt x="1892" y="2051"/>
                        <a:pt x="1892" y="2049"/>
                        <a:pt x="1895" y="2049"/>
                      </a:cubicBezTo>
                      <a:close/>
                      <a:moveTo>
                        <a:pt x="1911" y="2051"/>
                      </a:moveTo>
                      <a:cubicBezTo>
                        <a:pt x="1912" y="2054"/>
                        <a:pt x="1910" y="2058"/>
                        <a:pt x="1907" y="2060"/>
                      </a:cubicBezTo>
                      <a:cubicBezTo>
                        <a:pt x="1909" y="2063"/>
                        <a:pt x="1917" y="2063"/>
                        <a:pt x="1918" y="2057"/>
                      </a:cubicBezTo>
                      <a:cubicBezTo>
                        <a:pt x="1918" y="2053"/>
                        <a:pt x="1914" y="2050"/>
                        <a:pt x="1911" y="2051"/>
                      </a:cubicBezTo>
                      <a:close/>
                      <a:moveTo>
                        <a:pt x="1919" y="2058"/>
                      </a:moveTo>
                      <a:cubicBezTo>
                        <a:pt x="1919" y="2058"/>
                        <a:pt x="1918" y="2059"/>
                        <a:pt x="1918" y="2060"/>
                      </a:cubicBezTo>
                      <a:cubicBezTo>
                        <a:pt x="1925" y="2062"/>
                        <a:pt x="1932" y="2067"/>
                        <a:pt x="1937" y="2074"/>
                      </a:cubicBezTo>
                      <a:cubicBezTo>
                        <a:pt x="1946" y="2086"/>
                        <a:pt x="1943" y="2100"/>
                        <a:pt x="1953" y="2119"/>
                      </a:cubicBezTo>
                      <a:cubicBezTo>
                        <a:pt x="1958" y="2128"/>
                        <a:pt x="1964" y="2134"/>
                        <a:pt x="1970" y="2138"/>
                      </a:cubicBezTo>
                      <a:cubicBezTo>
                        <a:pt x="1982" y="2148"/>
                        <a:pt x="2000" y="2152"/>
                        <a:pt x="2010" y="2165"/>
                      </a:cubicBezTo>
                      <a:cubicBezTo>
                        <a:pt x="2004" y="2161"/>
                        <a:pt x="1995" y="2163"/>
                        <a:pt x="1995" y="2173"/>
                      </a:cubicBezTo>
                      <a:cubicBezTo>
                        <a:pt x="1995" y="2180"/>
                        <a:pt x="2005" y="2190"/>
                        <a:pt x="1992" y="2202"/>
                      </a:cubicBezTo>
                      <a:cubicBezTo>
                        <a:pt x="2001" y="2199"/>
                        <a:pt x="2009" y="2195"/>
                        <a:pt x="2013" y="2187"/>
                      </a:cubicBezTo>
                      <a:cubicBezTo>
                        <a:pt x="2016" y="2182"/>
                        <a:pt x="2016" y="2177"/>
                        <a:pt x="2015" y="2172"/>
                      </a:cubicBezTo>
                      <a:cubicBezTo>
                        <a:pt x="2009" y="2149"/>
                        <a:pt x="1974" y="2146"/>
                        <a:pt x="1964" y="2129"/>
                      </a:cubicBezTo>
                      <a:cubicBezTo>
                        <a:pt x="1965" y="2130"/>
                        <a:pt x="1965" y="2131"/>
                        <a:pt x="1966" y="2131"/>
                      </a:cubicBezTo>
                      <a:cubicBezTo>
                        <a:pt x="1978" y="2146"/>
                        <a:pt x="2002" y="2145"/>
                        <a:pt x="2015" y="2131"/>
                      </a:cubicBezTo>
                      <a:cubicBezTo>
                        <a:pt x="2021" y="2124"/>
                        <a:pt x="2025" y="2114"/>
                        <a:pt x="2023" y="2103"/>
                      </a:cubicBezTo>
                      <a:cubicBezTo>
                        <a:pt x="2020" y="2092"/>
                        <a:pt x="2013" y="2082"/>
                        <a:pt x="2002" y="2078"/>
                      </a:cubicBezTo>
                      <a:cubicBezTo>
                        <a:pt x="1990" y="2074"/>
                        <a:pt x="1978" y="2076"/>
                        <a:pt x="1971" y="2087"/>
                      </a:cubicBezTo>
                      <a:cubicBezTo>
                        <a:pt x="1967" y="2093"/>
                        <a:pt x="1967" y="2101"/>
                        <a:pt x="1972" y="2107"/>
                      </a:cubicBezTo>
                      <a:cubicBezTo>
                        <a:pt x="1978" y="2116"/>
                        <a:pt x="1987" y="2117"/>
                        <a:pt x="1994" y="2113"/>
                      </a:cubicBezTo>
                      <a:cubicBezTo>
                        <a:pt x="2002" y="2109"/>
                        <a:pt x="2005" y="2099"/>
                        <a:pt x="1998" y="2091"/>
                      </a:cubicBezTo>
                      <a:cubicBezTo>
                        <a:pt x="2004" y="2101"/>
                        <a:pt x="2000" y="2109"/>
                        <a:pt x="1992" y="2112"/>
                      </a:cubicBezTo>
                      <a:cubicBezTo>
                        <a:pt x="1986" y="2114"/>
                        <a:pt x="1979" y="2113"/>
                        <a:pt x="1974" y="2106"/>
                      </a:cubicBezTo>
                      <a:cubicBezTo>
                        <a:pt x="1970" y="2101"/>
                        <a:pt x="1970" y="2094"/>
                        <a:pt x="1974" y="2088"/>
                      </a:cubicBezTo>
                      <a:cubicBezTo>
                        <a:pt x="1980" y="2079"/>
                        <a:pt x="1991" y="2078"/>
                        <a:pt x="2001" y="2081"/>
                      </a:cubicBezTo>
                      <a:cubicBezTo>
                        <a:pt x="2010" y="2085"/>
                        <a:pt x="2017" y="2094"/>
                        <a:pt x="2019" y="2104"/>
                      </a:cubicBezTo>
                      <a:cubicBezTo>
                        <a:pt x="2021" y="2114"/>
                        <a:pt x="2018" y="2124"/>
                        <a:pt x="2011" y="2130"/>
                      </a:cubicBezTo>
                      <a:cubicBezTo>
                        <a:pt x="1999" y="2142"/>
                        <a:pt x="1979" y="2143"/>
                        <a:pt x="1967" y="2130"/>
                      </a:cubicBezTo>
                      <a:cubicBezTo>
                        <a:pt x="1958" y="2119"/>
                        <a:pt x="1956" y="2108"/>
                        <a:pt x="1961" y="2095"/>
                      </a:cubicBezTo>
                      <a:cubicBezTo>
                        <a:pt x="1968" y="2074"/>
                        <a:pt x="1988" y="2057"/>
                        <a:pt x="2005" y="2056"/>
                      </a:cubicBezTo>
                      <a:cubicBezTo>
                        <a:pt x="2015" y="2055"/>
                        <a:pt x="2025" y="2061"/>
                        <a:pt x="2024" y="2071"/>
                      </a:cubicBezTo>
                      <a:cubicBezTo>
                        <a:pt x="2024" y="2078"/>
                        <a:pt x="2019" y="2081"/>
                        <a:pt x="2012" y="2080"/>
                      </a:cubicBezTo>
                      <a:cubicBezTo>
                        <a:pt x="2018" y="2088"/>
                        <a:pt x="2034" y="2082"/>
                        <a:pt x="2037" y="2069"/>
                      </a:cubicBezTo>
                      <a:cubicBezTo>
                        <a:pt x="2040" y="2056"/>
                        <a:pt x="2035" y="2047"/>
                        <a:pt x="2027" y="2041"/>
                      </a:cubicBezTo>
                      <a:cubicBezTo>
                        <a:pt x="2017" y="2033"/>
                        <a:pt x="1999" y="2034"/>
                        <a:pt x="1986" y="2044"/>
                      </a:cubicBezTo>
                      <a:cubicBezTo>
                        <a:pt x="1972" y="2055"/>
                        <a:pt x="1962" y="2072"/>
                        <a:pt x="1958" y="2089"/>
                      </a:cubicBezTo>
                      <a:cubicBezTo>
                        <a:pt x="1959" y="2087"/>
                        <a:pt x="1959" y="2085"/>
                        <a:pt x="1959" y="2082"/>
                      </a:cubicBezTo>
                      <a:cubicBezTo>
                        <a:pt x="1966" y="2053"/>
                        <a:pt x="1985" y="2031"/>
                        <a:pt x="2015" y="2023"/>
                      </a:cubicBezTo>
                      <a:cubicBezTo>
                        <a:pt x="2037" y="2018"/>
                        <a:pt x="2057" y="2024"/>
                        <a:pt x="2072" y="2041"/>
                      </a:cubicBezTo>
                      <a:cubicBezTo>
                        <a:pt x="2081" y="2052"/>
                        <a:pt x="2086" y="2064"/>
                        <a:pt x="2088" y="2077"/>
                      </a:cubicBezTo>
                      <a:cubicBezTo>
                        <a:pt x="2090" y="2091"/>
                        <a:pt x="2089" y="2105"/>
                        <a:pt x="2084" y="2118"/>
                      </a:cubicBezTo>
                      <a:cubicBezTo>
                        <a:pt x="2082" y="2124"/>
                        <a:pt x="2079" y="2129"/>
                        <a:pt x="2075" y="2134"/>
                      </a:cubicBezTo>
                      <a:cubicBezTo>
                        <a:pt x="2066" y="2143"/>
                        <a:pt x="2055" y="2149"/>
                        <a:pt x="2042" y="2149"/>
                      </a:cubicBezTo>
                      <a:cubicBezTo>
                        <a:pt x="2032" y="2149"/>
                        <a:pt x="2025" y="2145"/>
                        <a:pt x="2019" y="2137"/>
                      </a:cubicBezTo>
                      <a:cubicBezTo>
                        <a:pt x="2013" y="2149"/>
                        <a:pt x="2031" y="2170"/>
                        <a:pt x="2051" y="2156"/>
                      </a:cubicBezTo>
                      <a:cubicBezTo>
                        <a:pt x="2063" y="2164"/>
                        <a:pt x="2076" y="2145"/>
                        <a:pt x="2082" y="2130"/>
                      </a:cubicBezTo>
                      <a:cubicBezTo>
                        <a:pt x="2076" y="2149"/>
                        <a:pt x="2057" y="2170"/>
                        <a:pt x="2048" y="2180"/>
                      </a:cubicBezTo>
                      <a:cubicBezTo>
                        <a:pt x="2048" y="2180"/>
                        <a:pt x="2049" y="2181"/>
                        <a:pt x="2049" y="2182"/>
                      </a:cubicBezTo>
                      <a:cubicBezTo>
                        <a:pt x="2053" y="2178"/>
                        <a:pt x="2059" y="2173"/>
                        <a:pt x="2064" y="2167"/>
                      </a:cubicBezTo>
                      <a:cubicBezTo>
                        <a:pt x="2061" y="2177"/>
                        <a:pt x="2063" y="2189"/>
                        <a:pt x="2070" y="2197"/>
                      </a:cubicBezTo>
                      <a:cubicBezTo>
                        <a:pt x="2084" y="2212"/>
                        <a:pt x="2110" y="2214"/>
                        <a:pt x="2123" y="2235"/>
                      </a:cubicBezTo>
                      <a:cubicBezTo>
                        <a:pt x="2119" y="2213"/>
                        <a:pt x="2097" y="2201"/>
                        <a:pt x="2087" y="2191"/>
                      </a:cubicBezTo>
                      <a:cubicBezTo>
                        <a:pt x="2067" y="2172"/>
                        <a:pt x="2073" y="2160"/>
                        <a:pt x="2081" y="2141"/>
                      </a:cubicBezTo>
                      <a:cubicBezTo>
                        <a:pt x="2080" y="2145"/>
                        <a:pt x="2080" y="2148"/>
                        <a:pt x="2080" y="2152"/>
                      </a:cubicBezTo>
                      <a:cubicBezTo>
                        <a:pt x="2081" y="2173"/>
                        <a:pt x="2094" y="2193"/>
                        <a:pt x="2113" y="2200"/>
                      </a:cubicBezTo>
                      <a:cubicBezTo>
                        <a:pt x="2129" y="2207"/>
                        <a:pt x="2146" y="2204"/>
                        <a:pt x="2159" y="2193"/>
                      </a:cubicBezTo>
                      <a:cubicBezTo>
                        <a:pt x="2175" y="2179"/>
                        <a:pt x="2180" y="2157"/>
                        <a:pt x="2172" y="2137"/>
                      </a:cubicBezTo>
                      <a:cubicBezTo>
                        <a:pt x="2168" y="2128"/>
                        <a:pt x="2162" y="2121"/>
                        <a:pt x="2154" y="2118"/>
                      </a:cubicBezTo>
                      <a:cubicBezTo>
                        <a:pt x="2139" y="2111"/>
                        <a:pt x="2125" y="2116"/>
                        <a:pt x="2115" y="2128"/>
                      </a:cubicBezTo>
                      <a:cubicBezTo>
                        <a:pt x="2131" y="2122"/>
                        <a:pt x="2136" y="2134"/>
                        <a:pt x="2143" y="2137"/>
                      </a:cubicBezTo>
                      <a:cubicBezTo>
                        <a:pt x="2156" y="2142"/>
                        <a:pt x="2161" y="2123"/>
                        <a:pt x="2147" y="2117"/>
                      </a:cubicBezTo>
                      <a:cubicBezTo>
                        <a:pt x="2146" y="2116"/>
                        <a:pt x="2144" y="2116"/>
                        <a:pt x="2143" y="2115"/>
                      </a:cubicBezTo>
                      <a:cubicBezTo>
                        <a:pt x="2155" y="2117"/>
                        <a:pt x="2166" y="2125"/>
                        <a:pt x="2171" y="2138"/>
                      </a:cubicBezTo>
                      <a:cubicBezTo>
                        <a:pt x="2178" y="2157"/>
                        <a:pt x="2173" y="2178"/>
                        <a:pt x="2157" y="2191"/>
                      </a:cubicBezTo>
                      <a:cubicBezTo>
                        <a:pt x="2145" y="2201"/>
                        <a:pt x="2129" y="2203"/>
                        <a:pt x="2115" y="2197"/>
                      </a:cubicBezTo>
                      <a:cubicBezTo>
                        <a:pt x="2098" y="2190"/>
                        <a:pt x="2086" y="2172"/>
                        <a:pt x="2086" y="2152"/>
                      </a:cubicBezTo>
                      <a:cubicBezTo>
                        <a:pt x="2086" y="2145"/>
                        <a:pt x="2087" y="2138"/>
                        <a:pt x="2088" y="2131"/>
                      </a:cubicBezTo>
                      <a:cubicBezTo>
                        <a:pt x="2088" y="2135"/>
                        <a:pt x="2088" y="2140"/>
                        <a:pt x="2089" y="2145"/>
                      </a:cubicBezTo>
                      <a:cubicBezTo>
                        <a:pt x="2091" y="2157"/>
                        <a:pt x="2102" y="2168"/>
                        <a:pt x="2115" y="2166"/>
                      </a:cubicBezTo>
                      <a:cubicBezTo>
                        <a:pt x="2121" y="2165"/>
                        <a:pt x="2125" y="2161"/>
                        <a:pt x="2127" y="2155"/>
                      </a:cubicBezTo>
                      <a:cubicBezTo>
                        <a:pt x="2128" y="2151"/>
                        <a:pt x="2127" y="2146"/>
                        <a:pt x="2125" y="2143"/>
                      </a:cubicBezTo>
                      <a:cubicBezTo>
                        <a:pt x="2122" y="2139"/>
                        <a:pt x="2117" y="2137"/>
                        <a:pt x="2113" y="2137"/>
                      </a:cubicBezTo>
                      <a:cubicBezTo>
                        <a:pt x="2107" y="2137"/>
                        <a:pt x="2101" y="2142"/>
                        <a:pt x="2101" y="2148"/>
                      </a:cubicBezTo>
                      <a:cubicBezTo>
                        <a:pt x="2101" y="2152"/>
                        <a:pt x="2104" y="2155"/>
                        <a:pt x="2107" y="2156"/>
                      </a:cubicBezTo>
                      <a:cubicBezTo>
                        <a:pt x="2109" y="2157"/>
                        <a:pt x="2112" y="2156"/>
                        <a:pt x="2113" y="2154"/>
                      </a:cubicBezTo>
                      <a:cubicBezTo>
                        <a:pt x="2111" y="2154"/>
                        <a:pt x="2109" y="2154"/>
                        <a:pt x="2108" y="2153"/>
                      </a:cubicBezTo>
                      <a:cubicBezTo>
                        <a:pt x="2105" y="2152"/>
                        <a:pt x="2105" y="2148"/>
                        <a:pt x="2108" y="2146"/>
                      </a:cubicBezTo>
                      <a:cubicBezTo>
                        <a:pt x="2109" y="2145"/>
                        <a:pt x="2111" y="2144"/>
                        <a:pt x="2114" y="2145"/>
                      </a:cubicBezTo>
                      <a:cubicBezTo>
                        <a:pt x="2117" y="2146"/>
                        <a:pt x="2119" y="2149"/>
                        <a:pt x="2119" y="2152"/>
                      </a:cubicBezTo>
                      <a:cubicBezTo>
                        <a:pt x="2118" y="2156"/>
                        <a:pt x="2115" y="2159"/>
                        <a:pt x="2112" y="2160"/>
                      </a:cubicBezTo>
                      <a:cubicBezTo>
                        <a:pt x="2101" y="2162"/>
                        <a:pt x="2092" y="2149"/>
                        <a:pt x="2090" y="2140"/>
                      </a:cubicBezTo>
                      <a:cubicBezTo>
                        <a:pt x="2088" y="2128"/>
                        <a:pt x="2092" y="2116"/>
                        <a:pt x="2094" y="2105"/>
                      </a:cubicBezTo>
                      <a:cubicBezTo>
                        <a:pt x="2096" y="2092"/>
                        <a:pt x="2095" y="2079"/>
                        <a:pt x="2088" y="2063"/>
                      </a:cubicBezTo>
                      <a:cubicBezTo>
                        <a:pt x="2090" y="2066"/>
                        <a:pt x="2092" y="2069"/>
                        <a:pt x="2095" y="2072"/>
                      </a:cubicBezTo>
                      <a:cubicBezTo>
                        <a:pt x="2109" y="2088"/>
                        <a:pt x="2129" y="2095"/>
                        <a:pt x="2151" y="2087"/>
                      </a:cubicBezTo>
                      <a:cubicBezTo>
                        <a:pt x="2170" y="2080"/>
                        <a:pt x="2184" y="2063"/>
                        <a:pt x="2185" y="2041"/>
                      </a:cubicBezTo>
                      <a:cubicBezTo>
                        <a:pt x="2187" y="2022"/>
                        <a:pt x="2178" y="2002"/>
                        <a:pt x="2161" y="1992"/>
                      </a:cubicBezTo>
                      <a:cubicBezTo>
                        <a:pt x="2144" y="1984"/>
                        <a:pt x="2126" y="1986"/>
                        <a:pt x="2115" y="1997"/>
                      </a:cubicBezTo>
                      <a:cubicBezTo>
                        <a:pt x="2107" y="2004"/>
                        <a:pt x="2103" y="2013"/>
                        <a:pt x="2104" y="2022"/>
                      </a:cubicBezTo>
                      <a:cubicBezTo>
                        <a:pt x="2104" y="2028"/>
                        <a:pt x="2106" y="2034"/>
                        <a:pt x="2109" y="2038"/>
                      </a:cubicBezTo>
                      <a:cubicBezTo>
                        <a:pt x="2116" y="2047"/>
                        <a:pt x="2126" y="2049"/>
                        <a:pt x="2135" y="2045"/>
                      </a:cubicBezTo>
                      <a:cubicBezTo>
                        <a:pt x="2145" y="2040"/>
                        <a:pt x="2149" y="2028"/>
                        <a:pt x="2144" y="2018"/>
                      </a:cubicBezTo>
                      <a:cubicBezTo>
                        <a:pt x="2139" y="2008"/>
                        <a:pt x="2127" y="2004"/>
                        <a:pt x="2117" y="2009"/>
                      </a:cubicBezTo>
                      <a:cubicBezTo>
                        <a:pt x="2109" y="2013"/>
                        <a:pt x="2104" y="2022"/>
                        <a:pt x="2106" y="2031"/>
                      </a:cubicBezTo>
                      <a:cubicBezTo>
                        <a:pt x="2102" y="2019"/>
                        <a:pt x="2106" y="2006"/>
                        <a:pt x="2116" y="1997"/>
                      </a:cubicBezTo>
                      <a:cubicBezTo>
                        <a:pt x="2128" y="1987"/>
                        <a:pt x="2144" y="1986"/>
                        <a:pt x="2159" y="1994"/>
                      </a:cubicBezTo>
                      <a:cubicBezTo>
                        <a:pt x="2176" y="2003"/>
                        <a:pt x="2183" y="2022"/>
                        <a:pt x="2182" y="2040"/>
                      </a:cubicBezTo>
                      <a:cubicBezTo>
                        <a:pt x="2181" y="2060"/>
                        <a:pt x="2168" y="2076"/>
                        <a:pt x="2149" y="2083"/>
                      </a:cubicBezTo>
                      <a:cubicBezTo>
                        <a:pt x="2130" y="2089"/>
                        <a:pt x="2112" y="2083"/>
                        <a:pt x="2100" y="2069"/>
                      </a:cubicBezTo>
                      <a:cubicBezTo>
                        <a:pt x="2090" y="2058"/>
                        <a:pt x="2085" y="2044"/>
                        <a:pt x="2073" y="2034"/>
                      </a:cubicBezTo>
                      <a:cubicBezTo>
                        <a:pt x="2058" y="2019"/>
                        <a:pt x="2037" y="2013"/>
                        <a:pt x="2014" y="2018"/>
                      </a:cubicBezTo>
                      <a:cubicBezTo>
                        <a:pt x="1982" y="2026"/>
                        <a:pt x="1960" y="2049"/>
                        <a:pt x="1954" y="2081"/>
                      </a:cubicBezTo>
                      <a:cubicBezTo>
                        <a:pt x="1951" y="2096"/>
                        <a:pt x="1951" y="2108"/>
                        <a:pt x="1957" y="2121"/>
                      </a:cubicBezTo>
                      <a:cubicBezTo>
                        <a:pt x="1950" y="2109"/>
                        <a:pt x="1947" y="2096"/>
                        <a:pt x="1948" y="2083"/>
                      </a:cubicBezTo>
                      <a:cubicBezTo>
                        <a:pt x="1948" y="2065"/>
                        <a:pt x="1955" y="2044"/>
                        <a:pt x="1965" y="2029"/>
                      </a:cubicBezTo>
                      <a:cubicBezTo>
                        <a:pt x="1968" y="2023"/>
                        <a:pt x="1971" y="2017"/>
                        <a:pt x="1973" y="2010"/>
                      </a:cubicBezTo>
                      <a:cubicBezTo>
                        <a:pt x="1973" y="2008"/>
                        <a:pt x="1974" y="2006"/>
                        <a:pt x="1974" y="2004"/>
                      </a:cubicBezTo>
                      <a:cubicBezTo>
                        <a:pt x="1975" y="2001"/>
                        <a:pt x="1975" y="1998"/>
                        <a:pt x="1975" y="1994"/>
                      </a:cubicBezTo>
                      <a:cubicBezTo>
                        <a:pt x="1975" y="1993"/>
                        <a:pt x="1974" y="1982"/>
                        <a:pt x="1972" y="1982"/>
                      </a:cubicBezTo>
                      <a:cubicBezTo>
                        <a:pt x="1971" y="1983"/>
                        <a:pt x="1972" y="1989"/>
                        <a:pt x="1972" y="1990"/>
                      </a:cubicBezTo>
                      <a:cubicBezTo>
                        <a:pt x="1972" y="1995"/>
                        <a:pt x="1971" y="1999"/>
                        <a:pt x="1970" y="2003"/>
                      </a:cubicBezTo>
                      <a:cubicBezTo>
                        <a:pt x="1970" y="2005"/>
                        <a:pt x="1970" y="2007"/>
                        <a:pt x="1969" y="2009"/>
                      </a:cubicBezTo>
                      <a:cubicBezTo>
                        <a:pt x="1967" y="2016"/>
                        <a:pt x="1965" y="2021"/>
                        <a:pt x="1962" y="2028"/>
                      </a:cubicBezTo>
                      <a:cubicBezTo>
                        <a:pt x="1962" y="2028"/>
                        <a:pt x="1961" y="2029"/>
                        <a:pt x="1960" y="2030"/>
                      </a:cubicBezTo>
                      <a:cubicBezTo>
                        <a:pt x="1961" y="2028"/>
                        <a:pt x="1962" y="2026"/>
                        <a:pt x="1962" y="2023"/>
                      </a:cubicBezTo>
                      <a:cubicBezTo>
                        <a:pt x="1963" y="2017"/>
                        <a:pt x="1964" y="2012"/>
                        <a:pt x="1963" y="2006"/>
                      </a:cubicBezTo>
                      <a:cubicBezTo>
                        <a:pt x="1959" y="1989"/>
                        <a:pt x="1944" y="1983"/>
                        <a:pt x="1930" y="1985"/>
                      </a:cubicBezTo>
                      <a:cubicBezTo>
                        <a:pt x="1917" y="1987"/>
                        <a:pt x="1905" y="1994"/>
                        <a:pt x="1900" y="2006"/>
                      </a:cubicBezTo>
                      <a:cubicBezTo>
                        <a:pt x="1897" y="2017"/>
                        <a:pt x="1899" y="2026"/>
                        <a:pt x="1908" y="2033"/>
                      </a:cubicBezTo>
                      <a:cubicBezTo>
                        <a:pt x="1915" y="2038"/>
                        <a:pt x="1925" y="2041"/>
                        <a:pt x="1932" y="2035"/>
                      </a:cubicBezTo>
                      <a:cubicBezTo>
                        <a:pt x="1936" y="2032"/>
                        <a:pt x="1938" y="2028"/>
                        <a:pt x="1937" y="2023"/>
                      </a:cubicBezTo>
                      <a:cubicBezTo>
                        <a:pt x="1937" y="2020"/>
                        <a:pt x="1936" y="2017"/>
                        <a:pt x="1933" y="2015"/>
                      </a:cubicBezTo>
                      <a:cubicBezTo>
                        <a:pt x="1931" y="2013"/>
                        <a:pt x="1927" y="2013"/>
                        <a:pt x="1924" y="2014"/>
                      </a:cubicBezTo>
                      <a:cubicBezTo>
                        <a:pt x="1920" y="2015"/>
                        <a:pt x="1917" y="2017"/>
                        <a:pt x="1917" y="2021"/>
                      </a:cubicBezTo>
                      <a:cubicBezTo>
                        <a:pt x="1916" y="2025"/>
                        <a:pt x="1919" y="2029"/>
                        <a:pt x="1922" y="2030"/>
                      </a:cubicBezTo>
                      <a:cubicBezTo>
                        <a:pt x="1927" y="2032"/>
                        <a:pt x="1932" y="2029"/>
                        <a:pt x="1933" y="2025"/>
                      </a:cubicBezTo>
                      <a:cubicBezTo>
                        <a:pt x="1935" y="2021"/>
                        <a:pt x="1932" y="2016"/>
                        <a:pt x="1928" y="2014"/>
                      </a:cubicBezTo>
                      <a:cubicBezTo>
                        <a:pt x="1926" y="2014"/>
                        <a:pt x="1925" y="2014"/>
                        <a:pt x="1923" y="2014"/>
                      </a:cubicBezTo>
                      <a:cubicBezTo>
                        <a:pt x="1924" y="2014"/>
                        <a:pt x="1924" y="2014"/>
                        <a:pt x="1924" y="2014"/>
                      </a:cubicBezTo>
                      <a:cubicBezTo>
                        <a:pt x="1927" y="2013"/>
                        <a:pt x="1930" y="2013"/>
                        <a:pt x="1933" y="2016"/>
                      </a:cubicBezTo>
                      <a:cubicBezTo>
                        <a:pt x="1935" y="2017"/>
                        <a:pt x="1937" y="2020"/>
                        <a:pt x="1937" y="2023"/>
                      </a:cubicBezTo>
                      <a:cubicBezTo>
                        <a:pt x="1937" y="2027"/>
                        <a:pt x="1935" y="2032"/>
                        <a:pt x="1931" y="2034"/>
                      </a:cubicBezTo>
                      <a:cubicBezTo>
                        <a:pt x="1925" y="2039"/>
                        <a:pt x="1915" y="2037"/>
                        <a:pt x="1909" y="2032"/>
                      </a:cubicBezTo>
                      <a:cubicBezTo>
                        <a:pt x="1901" y="2026"/>
                        <a:pt x="1898" y="2017"/>
                        <a:pt x="1902" y="2007"/>
                      </a:cubicBezTo>
                      <a:cubicBezTo>
                        <a:pt x="1907" y="1995"/>
                        <a:pt x="1919" y="1989"/>
                        <a:pt x="1931" y="1988"/>
                      </a:cubicBezTo>
                      <a:cubicBezTo>
                        <a:pt x="1944" y="1986"/>
                        <a:pt x="1956" y="1992"/>
                        <a:pt x="1959" y="2006"/>
                      </a:cubicBezTo>
                      <a:cubicBezTo>
                        <a:pt x="1960" y="2012"/>
                        <a:pt x="1960" y="2017"/>
                        <a:pt x="1959" y="2023"/>
                      </a:cubicBezTo>
                      <a:cubicBezTo>
                        <a:pt x="1958" y="2026"/>
                        <a:pt x="1957" y="2030"/>
                        <a:pt x="1956" y="2033"/>
                      </a:cubicBezTo>
                      <a:cubicBezTo>
                        <a:pt x="1953" y="2041"/>
                        <a:pt x="1949" y="2051"/>
                        <a:pt x="1946" y="2061"/>
                      </a:cubicBezTo>
                      <a:cubicBezTo>
                        <a:pt x="1944" y="2067"/>
                        <a:pt x="1944" y="2073"/>
                        <a:pt x="1943" y="2079"/>
                      </a:cubicBezTo>
                      <a:cubicBezTo>
                        <a:pt x="1942" y="2076"/>
                        <a:pt x="1940" y="2073"/>
                        <a:pt x="1938" y="2071"/>
                      </a:cubicBezTo>
                      <a:cubicBezTo>
                        <a:pt x="1933" y="2065"/>
                        <a:pt x="1925" y="2059"/>
                        <a:pt x="1919" y="2058"/>
                      </a:cubicBezTo>
                      <a:close/>
                      <a:moveTo>
                        <a:pt x="1967" y="1939"/>
                      </a:moveTo>
                      <a:cubicBezTo>
                        <a:pt x="1970" y="1942"/>
                        <a:pt x="1970" y="1946"/>
                        <a:pt x="1967" y="1949"/>
                      </a:cubicBezTo>
                      <a:cubicBezTo>
                        <a:pt x="1962" y="1953"/>
                        <a:pt x="1956" y="1948"/>
                        <a:pt x="1957" y="1943"/>
                      </a:cubicBezTo>
                      <a:cubicBezTo>
                        <a:pt x="1957" y="1938"/>
                        <a:pt x="1960" y="1937"/>
                        <a:pt x="1959" y="1931"/>
                      </a:cubicBezTo>
                      <a:cubicBezTo>
                        <a:pt x="1962" y="1936"/>
                        <a:pt x="1964" y="1936"/>
                        <a:pt x="1967" y="1939"/>
                      </a:cubicBezTo>
                      <a:close/>
                      <a:moveTo>
                        <a:pt x="1969" y="2025"/>
                      </a:moveTo>
                      <a:cubicBezTo>
                        <a:pt x="1975" y="2013"/>
                        <a:pt x="1991" y="2008"/>
                        <a:pt x="2001" y="2010"/>
                      </a:cubicBezTo>
                      <a:cubicBezTo>
                        <a:pt x="2009" y="2012"/>
                        <a:pt x="2016" y="2015"/>
                        <a:pt x="2024" y="2012"/>
                      </a:cubicBezTo>
                      <a:cubicBezTo>
                        <a:pt x="2030" y="2009"/>
                        <a:pt x="2036" y="2002"/>
                        <a:pt x="2033" y="1997"/>
                      </a:cubicBezTo>
                      <a:cubicBezTo>
                        <a:pt x="2032" y="2002"/>
                        <a:pt x="2026" y="2004"/>
                        <a:pt x="2020" y="2004"/>
                      </a:cubicBezTo>
                      <a:cubicBezTo>
                        <a:pt x="2016" y="2004"/>
                        <a:pt x="2011" y="2004"/>
                        <a:pt x="2007" y="2007"/>
                      </a:cubicBezTo>
                      <a:cubicBezTo>
                        <a:pt x="2001" y="2000"/>
                        <a:pt x="1991" y="2001"/>
                        <a:pt x="1985" y="2005"/>
                      </a:cubicBezTo>
                      <a:cubicBezTo>
                        <a:pt x="1979" y="2008"/>
                        <a:pt x="1971" y="2016"/>
                        <a:pt x="1969" y="2025"/>
                      </a:cubicBezTo>
                      <a:close/>
                      <a:moveTo>
                        <a:pt x="1896" y="1935"/>
                      </a:moveTo>
                      <a:cubicBezTo>
                        <a:pt x="1877" y="1927"/>
                        <a:pt x="1877" y="1907"/>
                        <a:pt x="1875" y="1899"/>
                      </a:cubicBezTo>
                      <a:cubicBezTo>
                        <a:pt x="1870" y="1887"/>
                        <a:pt x="1859" y="1891"/>
                        <a:pt x="1861" y="1904"/>
                      </a:cubicBezTo>
                      <a:cubicBezTo>
                        <a:pt x="1863" y="1916"/>
                        <a:pt x="1877" y="1932"/>
                        <a:pt x="1896" y="1935"/>
                      </a:cubicBezTo>
                      <a:close/>
                      <a:moveTo>
                        <a:pt x="1977" y="1965"/>
                      </a:moveTo>
                      <a:cubicBezTo>
                        <a:pt x="1973" y="1970"/>
                        <a:pt x="1965" y="1969"/>
                        <a:pt x="1961" y="1968"/>
                      </a:cubicBezTo>
                      <a:cubicBezTo>
                        <a:pt x="1957" y="1973"/>
                        <a:pt x="1964" y="1984"/>
                        <a:pt x="1974" y="1980"/>
                      </a:cubicBezTo>
                      <a:cubicBezTo>
                        <a:pt x="1979" y="1978"/>
                        <a:pt x="1982" y="1970"/>
                        <a:pt x="1977" y="1965"/>
                      </a:cubicBezTo>
                      <a:close/>
                      <a:moveTo>
                        <a:pt x="1973" y="2013"/>
                      </a:moveTo>
                      <a:cubicBezTo>
                        <a:pt x="1986" y="1993"/>
                        <a:pt x="2013" y="1994"/>
                        <a:pt x="2020" y="1992"/>
                      </a:cubicBezTo>
                      <a:cubicBezTo>
                        <a:pt x="2035" y="1987"/>
                        <a:pt x="2029" y="1970"/>
                        <a:pt x="2013" y="1975"/>
                      </a:cubicBezTo>
                      <a:cubicBezTo>
                        <a:pt x="2002" y="1977"/>
                        <a:pt x="1982" y="1988"/>
                        <a:pt x="1973" y="2013"/>
                      </a:cubicBezTo>
                      <a:close/>
                      <a:moveTo>
                        <a:pt x="1909" y="1985"/>
                      </a:moveTo>
                      <a:cubicBezTo>
                        <a:pt x="1905" y="1995"/>
                        <a:pt x="1898" y="2004"/>
                        <a:pt x="1889" y="2009"/>
                      </a:cubicBezTo>
                      <a:cubicBezTo>
                        <a:pt x="1880" y="2013"/>
                        <a:pt x="1868" y="2013"/>
                        <a:pt x="1860" y="2006"/>
                      </a:cubicBezTo>
                      <a:cubicBezTo>
                        <a:pt x="1856" y="2002"/>
                        <a:pt x="1853" y="1997"/>
                        <a:pt x="1851" y="1991"/>
                      </a:cubicBezTo>
                      <a:cubicBezTo>
                        <a:pt x="1850" y="1984"/>
                        <a:pt x="1850" y="1979"/>
                        <a:pt x="1852" y="1973"/>
                      </a:cubicBezTo>
                      <a:cubicBezTo>
                        <a:pt x="1853" y="1966"/>
                        <a:pt x="1856" y="1962"/>
                        <a:pt x="1860" y="1957"/>
                      </a:cubicBezTo>
                      <a:cubicBezTo>
                        <a:pt x="1862" y="1955"/>
                        <a:pt x="1864" y="1953"/>
                        <a:pt x="1866" y="1951"/>
                      </a:cubicBezTo>
                      <a:cubicBezTo>
                        <a:pt x="1872" y="1946"/>
                        <a:pt x="1877" y="1943"/>
                        <a:pt x="1884" y="1940"/>
                      </a:cubicBezTo>
                      <a:cubicBezTo>
                        <a:pt x="1895" y="1937"/>
                        <a:pt x="1903" y="1936"/>
                        <a:pt x="1914" y="1938"/>
                      </a:cubicBezTo>
                      <a:cubicBezTo>
                        <a:pt x="1915" y="1938"/>
                        <a:pt x="1916" y="1938"/>
                        <a:pt x="1916" y="1939"/>
                      </a:cubicBezTo>
                      <a:cubicBezTo>
                        <a:pt x="1911" y="1933"/>
                        <a:pt x="1908" y="1926"/>
                        <a:pt x="1906" y="1918"/>
                      </a:cubicBezTo>
                      <a:cubicBezTo>
                        <a:pt x="1904" y="1909"/>
                        <a:pt x="1905" y="1899"/>
                        <a:pt x="1910" y="1891"/>
                      </a:cubicBezTo>
                      <a:cubicBezTo>
                        <a:pt x="1912" y="1889"/>
                        <a:pt x="1915" y="1886"/>
                        <a:pt x="1920" y="1884"/>
                      </a:cubicBezTo>
                      <a:cubicBezTo>
                        <a:pt x="1916" y="1886"/>
                        <a:pt x="1913" y="1889"/>
                        <a:pt x="1912" y="1892"/>
                      </a:cubicBezTo>
                      <a:cubicBezTo>
                        <a:pt x="1907" y="1900"/>
                        <a:pt x="1906" y="1909"/>
                        <a:pt x="1908" y="1918"/>
                      </a:cubicBezTo>
                      <a:cubicBezTo>
                        <a:pt x="1910" y="1924"/>
                        <a:pt x="1913" y="1929"/>
                        <a:pt x="1917" y="1933"/>
                      </a:cubicBezTo>
                      <a:cubicBezTo>
                        <a:pt x="1924" y="1942"/>
                        <a:pt x="1932" y="1946"/>
                        <a:pt x="1940" y="1953"/>
                      </a:cubicBezTo>
                      <a:cubicBezTo>
                        <a:pt x="1940" y="1954"/>
                        <a:pt x="1940" y="1954"/>
                        <a:pt x="1940" y="1954"/>
                      </a:cubicBezTo>
                      <a:cubicBezTo>
                        <a:pt x="1945" y="1958"/>
                        <a:pt x="1948" y="1963"/>
                        <a:pt x="1951" y="1968"/>
                      </a:cubicBezTo>
                      <a:cubicBezTo>
                        <a:pt x="1952" y="1969"/>
                        <a:pt x="1958" y="1982"/>
                        <a:pt x="1957" y="1983"/>
                      </a:cubicBezTo>
                      <a:cubicBezTo>
                        <a:pt x="1956" y="1983"/>
                        <a:pt x="1952" y="1975"/>
                        <a:pt x="1951" y="1974"/>
                      </a:cubicBezTo>
                      <a:cubicBezTo>
                        <a:pt x="1947" y="1967"/>
                        <a:pt x="1943" y="1962"/>
                        <a:pt x="1938" y="1956"/>
                      </a:cubicBezTo>
                      <a:cubicBezTo>
                        <a:pt x="1937" y="1956"/>
                        <a:pt x="1937" y="1956"/>
                        <a:pt x="1937" y="1956"/>
                      </a:cubicBezTo>
                      <a:cubicBezTo>
                        <a:pt x="1930" y="1949"/>
                        <a:pt x="1923" y="1944"/>
                        <a:pt x="1914" y="1941"/>
                      </a:cubicBezTo>
                      <a:cubicBezTo>
                        <a:pt x="1902" y="1938"/>
                        <a:pt x="1889" y="1939"/>
                        <a:pt x="1879" y="1947"/>
                      </a:cubicBezTo>
                      <a:cubicBezTo>
                        <a:pt x="1874" y="1951"/>
                        <a:pt x="1870" y="1961"/>
                        <a:pt x="1874" y="1967"/>
                      </a:cubicBezTo>
                      <a:cubicBezTo>
                        <a:pt x="1876" y="1969"/>
                        <a:pt x="1879" y="1970"/>
                        <a:pt x="1881" y="1969"/>
                      </a:cubicBezTo>
                      <a:cubicBezTo>
                        <a:pt x="1883" y="1968"/>
                        <a:pt x="1885" y="1966"/>
                        <a:pt x="1884" y="1963"/>
                      </a:cubicBezTo>
                      <a:cubicBezTo>
                        <a:pt x="1884" y="1961"/>
                        <a:pt x="1883" y="1960"/>
                        <a:pt x="1882" y="1960"/>
                      </a:cubicBezTo>
                      <a:cubicBezTo>
                        <a:pt x="1880" y="1959"/>
                        <a:pt x="1877" y="1960"/>
                        <a:pt x="1877" y="1962"/>
                      </a:cubicBezTo>
                      <a:cubicBezTo>
                        <a:pt x="1877" y="1963"/>
                        <a:pt x="1878" y="1965"/>
                        <a:pt x="1879" y="1965"/>
                      </a:cubicBezTo>
                      <a:cubicBezTo>
                        <a:pt x="1877" y="1966"/>
                        <a:pt x="1875" y="1964"/>
                        <a:pt x="1875" y="1963"/>
                      </a:cubicBezTo>
                      <a:cubicBezTo>
                        <a:pt x="1874" y="1960"/>
                        <a:pt x="1876" y="1958"/>
                        <a:pt x="1878" y="1956"/>
                      </a:cubicBezTo>
                      <a:cubicBezTo>
                        <a:pt x="1882" y="1954"/>
                        <a:pt x="1886" y="1956"/>
                        <a:pt x="1889" y="1960"/>
                      </a:cubicBezTo>
                      <a:cubicBezTo>
                        <a:pt x="1890" y="1962"/>
                        <a:pt x="1890" y="1966"/>
                        <a:pt x="1889" y="1969"/>
                      </a:cubicBezTo>
                      <a:cubicBezTo>
                        <a:pt x="1888" y="1972"/>
                        <a:pt x="1885" y="1974"/>
                        <a:pt x="1882" y="1974"/>
                      </a:cubicBezTo>
                      <a:cubicBezTo>
                        <a:pt x="1878" y="1975"/>
                        <a:pt x="1874" y="1974"/>
                        <a:pt x="1872" y="1971"/>
                      </a:cubicBezTo>
                      <a:cubicBezTo>
                        <a:pt x="1866" y="1964"/>
                        <a:pt x="1869" y="1953"/>
                        <a:pt x="1876" y="1947"/>
                      </a:cubicBezTo>
                      <a:cubicBezTo>
                        <a:pt x="1878" y="1946"/>
                        <a:pt x="1881" y="1944"/>
                        <a:pt x="1883" y="1943"/>
                      </a:cubicBezTo>
                      <a:cubicBezTo>
                        <a:pt x="1875" y="1946"/>
                        <a:pt x="1868" y="1951"/>
                        <a:pt x="1861" y="1958"/>
                      </a:cubicBezTo>
                      <a:cubicBezTo>
                        <a:pt x="1857" y="1963"/>
                        <a:pt x="1855" y="1967"/>
                        <a:pt x="1853" y="1973"/>
                      </a:cubicBezTo>
                      <a:cubicBezTo>
                        <a:pt x="1851" y="1979"/>
                        <a:pt x="1851" y="1984"/>
                        <a:pt x="1852" y="1991"/>
                      </a:cubicBezTo>
                      <a:cubicBezTo>
                        <a:pt x="1853" y="1994"/>
                        <a:pt x="1854" y="1997"/>
                        <a:pt x="1856" y="2000"/>
                      </a:cubicBezTo>
                      <a:cubicBezTo>
                        <a:pt x="1856" y="2000"/>
                        <a:pt x="1856" y="2000"/>
                        <a:pt x="1856" y="2000"/>
                      </a:cubicBezTo>
                      <a:cubicBezTo>
                        <a:pt x="1853" y="1991"/>
                        <a:pt x="1857" y="1981"/>
                        <a:pt x="1870" y="1983"/>
                      </a:cubicBezTo>
                      <a:cubicBezTo>
                        <a:pt x="1879" y="1985"/>
                        <a:pt x="1891" y="1999"/>
                        <a:pt x="1909" y="1985"/>
                      </a:cubicBezTo>
                      <a:close/>
                      <a:moveTo>
                        <a:pt x="1912" y="1893"/>
                      </a:moveTo>
                      <a:cubicBezTo>
                        <a:pt x="1921" y="1901"/>
                        <a:pt x="1930" y="1887"/>
                        <a:pt x="1933" y="1884"/>
                      </a:cubicBezTo>
                      <a:cubicBezTo>
                        <a:pt x="1936" y="1881"/>
                        <a:pt x="1939" y="1879"/>
                        <a:pt x="1942" y="1880"/>
                      </a:cubicBezTo>
                      <a:cubicBezTo>
                        <a:pt x="1938" y="1877"/>
                        <a:pt x="1927" y="1874"/>
                        <a:pt x="1922" y="1875"/>
                      </a:cubicBezTo>
                      <a:cubicBezTo>
                        <a:pt x="1914" y="1876"/>
                        <a:pt x="1908" y="1881"/>
                        <a:pt x="1910" y="1890"/>
                      </a:cubicBezTo>
                      <a:cubicBezTo>
                        <a:pt x="1912" y="1887"/>
                        <a:pt x="1917" y="1883"/>
                        <a:pt x="1922" y="1883"/>
                      </a:cubicBezTo>
                      <a:cubicBezTo>
                        <a:pt x="1920" y="1884"/>
                        <a:pt x="1914" y="1888"/>
                        <a:pt x="1912" y="1893"/>
                      </a:cubicBezTo>
                      <a:close/>
                      <a:moveTo>
                        <a:pt x="1959" y="1990"/>
                      </a:moveTo>
                      <a:cubicBezTo>
                        <a:pt x="1939" y="1974"/>
                        <a:pt x="1918" y="1978"/>
                        <a:pt x="1907" y="1974"/>
                      </a:cubicBezTo>
                      <a:cubicBezTo>
                        <a:pt x="1894" y="1969"/>
                        <a:pt x="1899" y="1955"/>
                        <a:pt x="1914" y="1956"/>
                      </a:cubicBezTo>
                      <a:cubicBezTo>
                        <a:pt x="1931" y="1958"/>
                        <a:pt x="1948" y="1974"/>
                        <a:pt x="1959" y="1990"/>
                      </a:cubicBezTo>
                      <a:close/>
                      <a:moveTo>
                        <a:pt x="1890" y="1935"/>
                      </a:moveTo>
                      <a:cubicBezTo>
                        <a:pt x="1869" y="1936"/>
                        <a:pt x="1839" y="1960"/>
                        <a:pt x="1849" y="1979"/>
                      </a:cubicBezTo>
                      <a:cubicBezTo>
                        <a:pt x="1845" y="1981"/>
                        <a:pt x="1839" y="1978"/>
                        <a:pt x="1837" y="1972"/>
                      </a:cubicBezTo>
                      <a:cubicBezTo>
                        <a:pt x="1835" y="1966"/>
                        <a:pt x="1838" y="1957"/>
                        <a:pt x="1846" y="1953"/>
                      </a:cubicBezTo>
                      <a:cubicBezTo>
                        <a:pt x="1843" y="1948"/>
                        <a:pt x="1853" y="1939"/>
                        <a:pt x="1868" y="1935"/>
                      </a:cubicBezTo>
                      <a:cubicBezTo>
                        <a:pt x="1859" y="1934"/>
                        <a:pt x="1851" y="1929"/>
                        <a:pt x="1844" y="1923"/>
                      </a:cubicBezTo>
                      <a:cubicBezTo>
                        <a:pt x="1837" y="1917"/>
                        <a:pt x="1830" y="1908"/>
                        <a:pt x="1828" y="1898"/>
                      </a:cubicBezTo>
                      <a:cubicBezTo>
                        <a:pt x="1825" y="1888"/>
                        <a:pt x="1827" y="1877"/>
                        <a:pt x="1834" y="1870"/>
                      </a:cubicBezTo>
                      <a:cubicBezTo>
                        <a:pt x="1840" y="1865"/>
                        <a:pt x="1848" y="1862"/>
                        <a:pt x="1855" y="1865"/>
                      </a:cubicBezTo>
                      <a:cubicBezTo>
                        <a:pt x="1861" y="1867"/>
                        <a:pt x="1864" y="1873"/>
                        <a:pt x="1865" y="1879"/>
                      </a:cubicBezTo>
                      <a:cubicBezTo>
                        <a:pt x="1865" y="1886"/>
                        <a:pt x="1862" y="1892"/>
                        <a:pt x="1858" y="1897"/>
                      </a:cubicBezTo>
                      <a:cubicBezTo>
                        <a:pt x="1860" y="1883"/>
                        <a:pt x="1849" y="1881"/>
                        <a:pt x="1846" y="1877"/>
                      </a:cubicBezTo>
                      <a:cubicBezTo>
                        <a:pt x="1842" y="1871"/>
                        <a:pt x="1845" y="1866"/>
                        <a:pt x="1851" y="1865"/>
                      </a:cubicBezTo>
                      <a:cubicBezTo>
                        <a:pt x="1851" y="1865"/>
                        <a:pt x="1851" y="1865"/>
                        <a:pt x="1851" y="1865"/>
                      </a:cubicBezTo>
                      <a:cubicBezTo>
                        <a:pt x="1845" y="1864"/>
                        <a:pt x="1840" y="1867"/>
                        <a:pt x="1836" y="1871"/>
                      </a:cubicBezTo>
                      <a:cubicBezTo>
                        <a:pt x="1830" y="1877"/>
                        <a:pt x="1826" y="1885"/>
                        <a:pt x="1828" y="1895"/>
                      </a:cubicBezTo>
                      <a:cubicBezTo>
                        <a:pt x="1828" y="1893"/>
                        <a:pt x="1829" y="1890"/>
                        <a:pt x="1830" y="1888"/>
                      </a:cubicBezTo>
                      <a:cubicBezTo>
                        <a:pt x="1831" y="1884"/>
                        <a:pt x="1835" y="1880"/>
                        <a:pt x="1840" y="1881"/>
                      </a:cubicBezTo>
                      <a:cubicBezTo>
                        <a:pt x="1842" y="1881"/>
                        <a:pt x="1844" y="1883"/>
                        <a:pt x="1845" y="1886"/>
                      </a:cubicBezTo>
                      <a:cubicBezTo>
                        <a:pt x="1845" y="1887"/>
                        <a:pt x="1845" y="1889"/>
                        <a:pt x="1844" y="1891"/>
                      </a:cubicBezTo>
                      <a:cubicBezTo>
                        <a:pt x="1843" y="1892"/>
                        <a:pt x="1841" y="1893"/>
                        <a:pt x="1839" y="1893"/>
                      </a:cubicBezTo>
                      <a:cubicBezTo>
                        <a:pt x="1836" y="1893"/>
                        <a:pt x="1834" y="1891"/>
                        <a:pt x="1834" y="1888"/>
                      </a:cubicBezTo>
                      <a:cubicBezTo>
                        <a:pt x="1834" y="1887"/>
                        <a:pt x="1835" y="1886"/>
                        <a:pt x="1837" y="1885"/>
                      </a:cubicBezTo>
                      <a:cubicBezTo>
                        <a:pt x="1838" y="1885"/>
                        <a:pt x="1839" y="1885"/>
                        <a:pt x="1839" y="1886"/>
                      </a:cubicBezTo>
                      <a:cubicBezTo>
                        <a:pt x="1838" y="1886"/>
                        <a:pt x="1838" y="1886"/>
                        <a:pt x="1837" y="1886"/>
                      </a:cubicBezTo>
                      <a:cubicBezTo>
                        <a:pt x="1836" y="1887"/>
                        <a:pt x="1836" y="1889"/>
                        <a:pt x="1837" y="1889"/>
                      </a:cubicBezTo>
                      <a:cubicBezTo>
                        <a:pt x="1838" y="1890"/>
                        <a:pt x="1838" y="1890"/>
                        <a:pt x="1840" y="1890"/>
                      </a:cubicBezTo>
                      <a:cubicBezTo>
                        <a:pt x="1841" y="1889"/>
                        <a:pt x="1842" y="1888"/>
                        <a:pt x="1842" y="1887"/>
                      </a:cubicBezTo>
                      <a:cubicBezTo>
                        <a:pt x="1841" y="1885"/>
                        <a:pt x="1840" y="1884"/>
                        <a:pt x="1839" y="1884"/>
                      </a:cubicBezTo>
                      <a:cubicBezTo>
                        <a:pt x="1834" y="1883"/>
                        <a:pt x="1830" y="1888"/>
                        <a:pt x="1830" y="1892"/>
                      </a:cubicBezTo>
                      <a:cubicBezTo>
                        <a:pt x="1828" y="1898"/>
                        <a:pt x="1832" y="1906"/>
                        <a:pt x="1836" y="1911"/>
                      </a:cubicBezTo>
                      <a:cubicBezTo>
                        <a:pt x="1845" y="1926"/>
                        <a:pt x="1860" y="1933"/>
                        <a:pt x="1874" y="1934"/>
                      </a:cubicBezTo>
                      <a:cubicBezTo>
                        <a:pt x="1879" y="1934"/>
                        <a:pt x="1884" y="1934"/>
                        <a:pt x="1890" y="1935"/>
                      </a:cubicBezTo>
                      <a:close/>
                      <a:moveTo>
                        <a:pt x="1909" y="1933"/>
                      </a:moveTo>
                      <a:cubicBezTo>
                        <a:pt x="1899" y="1933"/>
                        <a:pt x="1896" y="1916"/>
                        <a:pt x="1897" y="1906"/>
                      </a:cubicBezTo>
                      <a:cubicBezTo>
                        <a:pt x="1899" y="1895"/>
                        <a:pt x="1905" y="1882"/>
                        <a:pt x="1897" y="1871"/>
                      </a:cubicBezTo>
                      <a:cubicBezTo>
                        <a:pt x="1893" y="1865"/>
                        <a:pt x="1886" y="1862"/>
                        <a:pt x="1879" y="1863"/>
                      </a:cubicBezTo>
                      <a:cubicBezTo>
                        <a:pt x="1875" y="1864"/>
                        <a:pt x="1871" y="1867"/>
                        <a:pt x="1871" y="1872"/>
                      </a:cubicBezTo>
                      <a:cubicBezTo>
                        <a:pt x="1873" y="1869"/>
                        <a:pt x="1879" y="1867"/>
                        <a:pt x="1883" y="1870"/>
                      </a:cubicBezTo>
                      <a:cubicBezTo>
                        <a:pt x="1887" y="1872"/>
                        <a:pt x="1888" y="1878"/>
                        <a:pt x="1887" y="1883"/>
                      </a:cubicBezTo>
                      <a:cubicBezTo>
                        <a:pt x="1884" y="1893"/>
                        <a:pt x="1880" y="1902"/>
                        <a:pt x="1881" y="1912"/>
                      </a:cubicBezTo>
                      <a:cubicBezTo>
                        <a:pt x="1882" y="1925"/>
                        <a:pt x="1894" y="1936"/>
                        <a:pt x="1909" y="1933"/>
                      </a:cubicBezTo>
                      <a:close/>
                      <a:moveTo>
                        <a:pt x="1957" y="1927"/>
                      </a:moveTo>
                      <a:cubicBezTo>
                        <a:pt x="1956" y="1916"/>
                        <a:pt x="1946" y="1902"/>
                        <a:pt x="1935" y="1899"/>
                      </a:cubicBezTo>
                      <a:cubicBezTo>
                        <a:pt x="1925" y="1895"/>
                        <a:pt x="1918" y="1903"/>
                        <a:pt x="1929" y="1910"/>
                      </a:cubicBezTo>
                      <a:cubicBezTo>
                        <a:pt x="1937" y="1915"/>
                        <a:pt x="1953" y="1917"/>
                        <a:pt x="1957" y="1927"/>
                      </a:cubicBezTo>
                      <a:close/>
                      <a:moveTo>
                        <a:pt x="2097" y="2076"/>
                      </a:moveTo>
                      <a:cubicBezTo>
                        <a:pt x="2118" y="2101"/>
                        <a:pt x="2168" y="2103"/>
                        <a:pt x="2176" y="2072"/>
                      </a:cubicBezTo>
                      <a:cubicBezTo>
                        <a:pt x="2182" y="2074"/>
                        <a:pt x="2185" y="2084"/>
                        <a:pt x="2180" y="2092"/>
                      </a:cubicBezTo>
                      <a:cubicBezTo>
                        <a:pt x="2175" y="2101"/>
                        <a:pt x="2162" y="2105"/>
                        <a:pt x="2150" y="2099"/>
                      </a:cubicBezTo>
                      <a:cubicBezTo>
                        <a:pt x="2145" y="2110"/>
                        <a:pt x="2110" y="2105"/>
                        <a:pt x="2097" y="2076"/>
                      </a:cubicBezTo>
                      <a:close/>
                      <a:moveTo>
                        <a:pt x="2026" y="2196"/>
                      </a:moveTo>
                      <a:cubicBezTo>
                        <a:pt x="2024" y="2195"/>
                        <a:pt x="2023" y="2192"/>
                        <a:pt x="2024" y="2190"/>
                      </a:cubicBezTo>
                      <a:cubicBezTo>
                        <a:pt x="2025" y="2187"/>
                        <a:pt x="2028" y="2186"/>
                        <a:pt x="2031" y="2187"/>
                      </a:cubicBezTo>
                      <a:cubicBezTo>
                        <a:pt x="2033" y="2189"/>
                        <a:pt x="2034" y="2192"/>
                        <a:pt x="2033" y="2194"/>
                      </a:cubicBezTo>
                      <a:cubicBezTo>
                        <a:pt x="2032" y="2197"/>
                        <a:pt x="2029" y="2198"/>
                        <a:pt x="2026" y="2196"/>
                      </a:cubicBezTo>
                      <a:close/>
                      <a:moveTo>
                        <a:pt x="2017" y="2194"/>
                      </a:moveTo>
                      <a:cubicBezTo>
                        <a:pt x="2015" y="2193"/>
                        <a:pt x="2014" y="2191"/>
                        <a:pt x="2015" y="2189"/>
                      </a:cubicBezTo>
                      <a:cubicBezTo>
                        <a:pt x="2016" y="2187"/>
                        <a:pt x="2018" y="2186"/>
                        <a:pt x="2020" y="2187"/>
                      </a:cubicBezTo>
                      <a:cubicBezTo>
                        <a:pt x="2022" y="2188"/>
                        <a:pt x="2023" y="2191"/>
                        <a:pt x="2022" y="2192"/>
                      </a:cubicBezTo>
                      <a:cubicBezTo>
                        <a:pt x="2021" y="2194"/>
                        <a:pt x="2018" y="2195"/>
                        <a:pt x="2017" y="2194"/>
                      </a:cubicBezTo>
                      <a:close/>
                      <a:moveTo>
                        <a:pt x="2038" y="2193"/>
                      </a:moveTo>
                      <a:cubicBezTo>
                        <a:pt x="2034" y="2191"/>
                        <a:pt x="2033" y="2187"/>
                        <a:pt x="2035" y="2183"/>
                      </a:cubicBezTo>
                      <a:cubicBezTo>
                        <a:pt x="2037" y="2179"/>
                        <a:pt x="2041" y="2178"/>
                        <a:pt x="2045" y="2180"/>
                      </a:cubicBezTo>
                      <a:cubicBezTo>
                        <a:pt x="2049" y="2182"/>
                        <a:pt x="2050" y="2186"/>
                        <a:pt x="2048" y="2190"/>
                      </a:cubicBezTo>
                      <a:cubicBezTo>
                        <a:pt x="2046" y="2194"/>
                        <a:pt x="2042" y="2195"/>
                        <a:pt x="2038" y="2193"/>
                      </a:cubicBezTo>
                      <a:close/>
                      <a:moveTo>
                        <a:pt x="2001" y="2033"/>
                      </a:moveTo>
                      <a:cubicBezTo>
                        <a:pt x="2009" y="2025"/>
                        <a:pt x="2024" y="2021"/>
                        <a:pt x="2039" y="2025"/>
                      </a:cubicBezTo>
                      <a:cubicBezTo>
                        <a:pt x="2050" y="2027"/>
                        <a:pt x="2060" y="2034"/>
                        <a:pt x="2066" y="2042"/>
                      </a:cubicBezTo>
                      <a:cubicBezTo>
                        <a:pt x="2070" y="2047"/>
                        <a:pt x="2072" y="2052"/>
                        <a:pt x="2072" y="2058"/>
                      </a:cubicBezTo>
                      <a:cubicBezTo>
                        <a:pt x="2073" y="2066"/>
                        <a:pt x="2068" y="2074"/>
                        <a:pt x="2062" y="2077"/>
                      </a:cubicBezTo>
                      <a:cubicBezTo>
                        <a:pt x="2055" y="2080"/>
                        <a:pt x="2048" y="2076"/>
                        <a:pt x="2048" y="2069"/>
                      </a:cubicBezTo>
                      <a:cubicBezTo>
                        <a:pt x="2057" y="2072"/>
                        <a:pt x="2064" y="2063"/>
                        <a:pt x="2062" y="2053"/>
                      </a:cubicBezTo>
                      <a:cubicBezTo>
                        <a:pt x="2060" y="2043"/>
                        <a:pt x="2047" y="2032"/>
                        <a:pt x="2037" y="2029"/>
                      </a:cubicBezTo>
                      <a:cubicBezTo>
                        <a:pt x="2019" y="2024"/>
                        <a:pt x="2007" y="2029"/>
                        <a:pt x="2001" y="2033"/>
                      </a:cubicBezTo>
                      <a:close/>
                      <a:moveTo>
                        <a:pt x="2079" y="2058"/>
                      </a:moveTo>
                      <a:cubicBezTo>
                        <a:pt x="2095" y="2088"/>
                        <a:pt x="2084" y="2127"/>
                        <a:pt x="2061" y="2139"/>
                      </a:cubicBezTo>
                      <a:cubicBezTo>
                        <a:pt x="2037" y="2151"/>
                        <a:pt x="2028" y="2130"/>
                        <a:pt x="2048" y="2119"/>
                      </a:cubicBezTo>
                      <a:cubicBezTo>
                        <a:pt x="2059" y="2113"/>
                        <a:pt x="2089" y="2090"/>
                        <a:pt x="2079" y="2058"/>
                      </a:cubicBezTo>
                      <a:close/>
                      <a:moveTo>
                        <a:pt x="1825" y="1758"/>
                      </a:moveTo>
                      <a:cubicBezTo>
                        <a:pt x="1845" y="1774"/>
                        <a:pt x="1866" y="1769"/>
                        <a:pt x="1877" y="1773"/>
                      </a:cubicBezTo>
                      <a:cubicBezTo>
                        <a:pt x="1889" y="1778"/>
                        <a:pt x="1884" y="1792"/>
                        <a:pt x="1870" y="1791"/>
                      </a:cubicBezTo>
                      <a:cubicBezTo>
                        <a:pt x="1854" y="1789"/>
                        <a:pt x="1836" y="1774"/>
                        <a:pt x="1825" y="1758"/>
                      </a:cubicBezTo>
                      <a:close/>
                      <a:moveTo>
                        <a:pt x="1876" y="1827"/>
                      </a:moveTo>
                      <a:cubicBezTo>
                        <a:pt x="1873" y="1826"/>
                        <a:pt x="1871" y="1825"/>
                        <a:pt x="1870" y="1823"/>
                      </a:cubicBezTo>
                      <a:cubicBezTo>
                        <a:pt x="1868" y="1821"/>
                        <a:pt x="1868" y="1817"/>
                        <a:pt x="1870" y="1815"/>
                      </a:cubicBezTo>
                      <a:cubicBezTo>
                        <a:pt x="1873" y="1811"/>
                        <a:pt x="1877" y="1811"/>
                        <a:pt x="1880" y="1812"/>
                      </a:cubicBezTo>
                      <a:cubicBezTo>
                        <a:pt x="1885" y="1815"/>
                        <a:pt x="1883" y="1819"/>
                        <a:pt x="1885" y="1822"/>
                      </a:cubicBezTo>
                      <a:cubicBezTo>
                        <a:pt x="1886" y="1826"/>
                        <a:pt x="1891" y="1828"/>
                        <a:pt x="1896" y="1827"/>
                      </a:cubicBezTo>
                      <a:cubicBezTo>
                        <a:pt x="1902" y="1826"/>
                        <a:pt x="1907" y="1822"/>
                        <a:pt x="1907" y="1815"/>
                      </a:cubicBezTo>
                      <a:cubicBezTo>
                        <a:pt x="1908" y="1812"/>
                        <a:pt x="1906" y="1808"/>
                        <a:pt x="1902" y="1808"/>
                      </a:cubicBezTo>
                      <a:cubicBezTo>
                        <a:pt x="1904" y="1811"/>
                        <a:pt x="1902" y="1816"/>
                        <a:pt x="1897" y="1815"/>
                      </a:cubicBezTo>
                      <a:cubicBezTo>
                        <a:pt x="1894" y="1814"/>
                        <a:pt x="1890" y="1811"/>
                        <a:pt x="1885" y="1807"/>
                      </a:cubicBezTo>
                      <a:cubicBezTo>
                        <a:pt x="1881" y="1804"/>
                        <a:pt x="1876" y="1801"/>
                        <a:pt x="1871" y="1801"/>
                      </a:cubicBezTo>
                      <a:cubicBezTo>
                        <a:pt x="1860" y="1801"/>
                        <a:pt x="1852" y="1811"/>
                        <a:pt x="1854" y="1820"/>
                      </a:cubicBezTo>
                      <a:cubicBezTo>
                        <a:pt x="1856" y="1826"/>
                        <a:pt x="1859" y="1829"/>
                        <a:pt x="1863" y="1832"/>
                      </a:cubicBezTo>
                      <a:cubicBezTo>
                        <a:pt x="1868" y="1836"/>
                        <a:pt x="1881" y="1841"/>
                        <a:pt x="1883" y="1847"/>
                      </a:cubicBezTo>
                      <a:cubicBezTo>
                        <a:pt x="1885" y="1852"/>
                        <a:pt x="1882" y="1855"/>
                        <a:pt x="1879" y="1855"/>
                      </a:cubicBezTo>
                      <a:cubicBezTo>
                        <a:pt x="1881" y="1859"/>
                        <a:pt x="1887" y="1859"/>
                        <a:pt x="1890" y="1856"/>
                      </a:cubicBezTo>
                      <a:cubicBezTo>
                        <a:pt x="1896" y="1850"/>
                        <a:pt x="1897" y="1838"/>
                        <a:pt x="1888" y="1831"/>
                      </a:cubicBezTo>
                      <a:cubicBezTo>
                        <a:pt x="1885" y="1828"/>
                        <a:pt x="1881" y="1827"/>
                        <a:pt x="1876" y="1827"/>
                      </a:cubicBezTo>
                      <a:close/>
                      <a:moveTo>
                        <a:pt x="1892" y="1829"/>
                      </a:moveTo>
                      <a:cubicBezTo>
                        <a:pt x="1904" y="1832"/>
                        <a:pt x="1916" y="1844"/>
                        <a:pt x="1918" y="1856"/>
                      </a:cubicBezTo>
                      <a:cubicBezTo>
                        <a:pt x="1921" y="1867"/>
                        <a:pt x="1911" y="1873"/>
                        <a:pt x="1906" y="1861"/>
                      </a:cubicBezTo>
                      <a:cubicBezTo>
                        <a:pt x="1902" y="1851"/>
                        <a:pt x="1901" y="1835"/>
                        <a:pt x="1892" y="1829"/>
                      </a:cubicBezTo>
                      <a:close/>
                      <a:moveTo>
                        <a:pt x="1854" y="1810"/>
                      </a:moveTo>
                      <a:cubicBezTo>
                        <a:pt x="1855" y="1805"/>
                        <a:pt x="1861" y="1800"/>
                        <a:pt x="1865" y="1800"/>
                      </a:cubicBezTo>
                      <a:cubicBezTo>
                        <a:pt x="1866" y="1794"/>
                        <a:pt x="1854" y="1789"/>
                        <a:pt x="1849" y="1797"/>
                      </a:cubicBezTo>
                      <a:cubicBezTo>
                        <a:pt x="1845" y="1801"/>
                        <a:pt x="1848" y="1809"/>
                        <a:pt x="1854" y="1810"/>
                      </a:cubicBezTo>
                      <a:close/>
                      <a:moveTo>
                        <a:pt x="1577" y="2018"/>
                      </a:moveTo>
                      <a:cubicBezTo>
                        <a:pt x="1575" y="2016"/>
                        <a:pt x="1574" y="2012"/>
                        <a:pt x="1577" y="2009"/>
                      </a:cubicBezTo>
                      <a:cubicBezTo>
                        <a:pt x="1581" y="2005"/>
                        <a:pt x="1587" y="2009"/>
                        <a:pt x="1587" y="2014"/>
                      </a:cubicBezTo>
                      <a:cubicBezTo>
                        <a:pt x="1587" y="2018"/>
                        <a:pt x="1584" y="2020"/>
                        <a:pt x="1586" y="2025"/>
                      </a:cubicBezTo>
                      <a:cubicBezTo>
                        <a:pt x="1583" y="2021"/>
                        <a:pt x="1580" y="2021"/>
                        <a:pt x="1577" y="2018"/>
                      </a:cubicBezTo>
                      <a:close/>
                      <a:moveTo>
                        <a:pt x="1386" y="1801"/>
                      </a:moveTo>
                      <a:cubicBezTo>
                        <a:pt x="1402" y="1780"/>
                        <a:pt x="1424" y="1776"/>
                        <a:pt x="1442" y="1781"/>
                      </a:cubicBezTo>
                      <a:cubicBezTo>
                        <a:pt x="1458" y="1785"/>
                        <a:pt x="1464" y="1798"/>
                        <a:pt x="1474" y="1801"/>
                      </a:cubicBezTo>
                      <a:cubicBezTo>
                        <a:pt x="1477" y="1802"/>
                        <a:pt x="1481" y="1802"/>
                        <a:pt x="1486" y="1800"/>
                      </a:cubicBezTo>
                      <a:cubicBezTo>
                        <a:pt x="1483" y="1811"/>
                        <a:pt x="1471" y="1816"/>
                        <a:pt x="1460" y="1812"/>
                      </a:cubicBezTo>
                      <a:cubicBezTo>
                        <a:pt x="1447" y="1807"/>
                        <a:pt x="1443" y="1797"/>
                        <a:pt x="1428" y="1793"/>
                      </a:cubicBezTo>
                      <a:cubicBezTo>
                        <a:pt x="1413" y="1789"/>
                        <a:pt x="1397" y="1792"/>
                        <a:pt x="1386" y="1801"/>
                      </a:cubicBezTo>
                      <a:close/>
                      <a:moveTo>
                        <a:pt x="1335" y="1828"/>
                      </a:moveTo>
                      <a:cubicBezTo>
                        <a:pt x="1348" y="1806"/>
                        <a:pt x="1372" y="1804"/>
                        <a:pt x="1383" y="1799"/>
                      </a:cubicBezTo>
                      <a:cubicBezTo>
                        <a:pt x="1397" y="1792"/>
                        <a:pt x="1393" y="1779"/>
                        <a:pt x="1375" y="1783"/>
                      </a:cubicBezTo>
                      <a:cubicBezTo>
                        <a:pt x="1358" y="1787"/>
                        <a:pt x="1338" y="1807"/>
                        <a:pt x="1335" y="1828"/>
                      </a:cubicBezTo>
                      <a:close/>
                      <a:moveTo>
                        <a:pt x="1598" y="2406"/>
                      </a:moveTo>
                      <a:cubicBezTo>
                        <a:pt x="1586" y="2426"/>
                        <a:pt x="1593" y="2452"/>
                        <a:pt x="1606" y="2464"/>
                      </a:cubicBezTo>
                      <a:cubicBezTo>
                        <a:pt x="1617" y="2475"/>
                        <a:pt x="1631" y="2468"/>
                        <a:pt x="1617" y="2454"/>
                      </a:cubicBezTo>
                      <a:cubicBezTo>
                        <a:pt x="1606" y="2443"/>
                        <a:pt x="1593" y="2430"/>
                        <a:pt x="1598" y="2406"/>
                      </a:cubicBezTo>
                      <a:close/>
                      <a:moveTo>
                        <a:pt x="1875" y="2520"/>
                      </a:moveTo>
                      <a:cubicBezTo>
                        <a:pt x="1866" y="2535"/>
                        <a:pt x="1842" y="2549"/>
                        <a:pt x="1824" y="2548"/>
                      </a:cubicBezTo>
                      <a:cubicBezTo>
                        <a:pt x="1806" y="2548"/>
                        <a:pt x="1803" y="2532"/>
                        <a:pt x="1824" y="2529"/>
                      </a:cubicBezTo>
                      <a:cubicBezTo>
                        <a:pt x="1839" y="2526"/>
                        <a:pt x="1860" y="2534"/>
                        <a:pt x="1875" y="2520"/>
                      </a:cubicBezTo>
                      <a:close/>
                      <a:moveTo>
                        <a:pt x="1590" y="2457"/>
                      </a:moveTo>
                      <a:cubicBezTo>
                        <a:pt x="1593" y="2482"/>
                        <a:pt x="1612" y="2491"/>
                        <a:pt x="1630" y="2495"/>
                      </a:cubicBezTo>
                      <a:cubicBezTo>
                        <a:pt x="1640" y="2498"/>
                        <a:pt x="1655" y="2496"/>
                        <a:pt x="1662" y="2504"/>
                      </a:cubicBezTo>
                      <a:cubicBezTo>
                        <a:pt x="1667" y="2489"/>
                        <a:pt x="1634" y="2486"/>
                        <a:pt x="1624" y="2483"/>
                      </a:cubicBezTo>
                      <a:cubicBezTo>
                        <a:pt x="1607" y="2480"/>
                        <a:pt x="1595" y="2471"/>
                        <a:pt x="1590" y="2457"/>
                      </a:cubicBezTo>
                      <a:close/>
                      <a:moveTo>
                        <a:pt x="1744" y="2474"/>
                      </a:moveTo>
                      <a:cubicBezTo>
                        <a:pt x="1725" y="2456"/>
                        <a:pt x="1711" y="2427"/>
                        <a:pt x="1715" y="2410"/>
                      </a:cubicBezTo>
                      <a:cubicBezTo>
                        <a:pt x="1719" y="2392"/>
                        <a:pt x="1737" y="2391"/>
                        <a:pt x="1736" y="2411"/>
                      </a:cubicBezTo>
                      <a:cubicBezTo>
                        <a:pt x="1736" y="2427"/>
                        <a:pt x="1731" y="2452"/>
                        <a:pt x="1744" y="2474"/>
                      </a:cubicBezTo>
                      <a:close/>
                      <a:moveTo>
                        <a:pt x="1816" y="2605"/>
                      </a:moveTo>
                      <a:cubicBezTo>
                        <a:pt x="1815" y="2609"/>
                        <a:pt x="1812" y="2612"/>
                        <a:pt x="1808" y="2612"/>
                      </a:cubicBezTo>
                      <a:cubicBezTo>
                        <a:pt x="1801" y="2610"/>
                        <a:pt x="1801" y="2601"/>
                        <a:pt x="1806" y="2599"/>
                      </a:cubicBezTo>
                      <a:cubicBezTo>
                        <a:pt x="1810" y="2596"/>
                        <a:pt x="1813" y="2598"/>
                        <a:pt x="1817" y="2593"/>
                      </a:cubicBezTo>
                      <a:cubicBezTo>
                        <a:pt x="1814" y="2599"/>
                        <a:pt x="1816" y="2600"/>
                        <a:pt x="1816" y="2605"/>
                      </a:cubicBezTo>
                      <a:close/>
                      <a:moveTo>
                        <a:pt x="1817" y="2605"/>
                      </a:moveTo>
                      <a:cubicBezTo>
                        <a:pt x="1817" y="2608"/>
                        <a:pt x="1816" y="2610"/>
                        <a:pt x="1814" y="2611"/>
                      </a:cubicBezTo>
                      <a:cubicBezTo>
                        <a:pt x="1812" y="2613"/>
                        <a:pt x="1808" y="2614"/>
                        <a:pt x="1804" y="2612"/>
                      </a:cubicBezTo>
                      <a:cubicBezTo>
                        <a:pt x="1800" y="2609"/>
                        <a:pt x="1800" y="2605"/>
                        <a:pt x="1801" y="2601"/>
                      </a:cubicBezTo>
                      <a:cubicBezTo>
                        <a:pt x="1803" y="2595"/>
                        <a:pt x="1808" y="2597"/>
                        <a:pt x="1812" y="2595"/>
                      </a:cubicBezTo>
                      <a:cubicBezTo>
                        <a:pt x="1816" y="2593"/>
                        <a:pt x="1817" y="2587"/>
                        <a:pt x="1816" y="2582"/>
                      </a:cubicBezTo>
                      <a:cubicBezTo>
                        <a:pt x="1814" y="2575"/>
                        <a:pt x="1809" y="2570"/>
                        <a:pt x="1802" y="2570"/>
                      </a:cubicBezTo>
                      <a:cubicBezTo>
                        <a:pt x="1798" y="2570"/>
                        <a:pt x="1794" y="2572"/>
                        <a:pt x="1794" y="2577"/>
                      </a:cubicBezTo>
                      <a:cubicBezTo>
                        <a:pt x="1797" y="2574"/>
                        <a:pt x="1803" y="2576"/>
                        <a:pt x="1802" y="2582"/>
                      </a:cubicBezTo>
                      <a:cubicBezTo>
                        <a:pt x="1802" y="2585"/>
                        <a:pt x="1798" y="2590"/>
                        <a:pt x="1795" y="2596"/>
                      </a:cubicBezTo>
                      <a:cubicBezTo>
                        <a:pt x="1791" y="2601"/>
                        <a:pt x="1789" y="2607"/>
                        <a:pt x="1789" y="2613"/>
                      </a:cubicBezTo>
                      <a:cubicBezTo>
                        <a:pt x="1790" y="2624"/>
                        <a:pt x="1802" y="2632"/>
                        <a:pt x="1812" y="2629"/>
                      </a:cubicBezTo>
                      <a:cubicBezTo>
                        <a:pt x="1818" y="2627"/>
                        <a:pt x="1822" y="2623"/>
                        <a:pt x="1825" y="2618"/>
                      </a:cubicBezTo>
                      <a:cubicBezTo>
                        <a:pt x="1828" y="2613"/>
                        <a:pt x="1832" y="2598"/>
                        <a:pt x="1839" y="2594"/>
                      </a:cubicBezTo>
                      <a:cubicBezTo>
                        <a:pt x="1844" y="2592"/>
                        <a:pt x="1849" y="2595"/>
                        <a:pt x="1849" y="2599"/>
                      </a:cubicBezTo>
                      <a:cubicBezTo>
                        <a:pt x="1853" y="2596"/>
                        <a:pt x="1852" y="2590"/>
                        <a:pt x="1849" y="2586"/>
                      </a:cubicBezTo>
                      <a:cubicBezTo>
                        <a:pt x="1842" y="2580"/>
                        <a:pt x="1828" y="2580"/>
                        <a:pt x="1821" y="2590"/>
                      </a:cubicBezTo>
                      <a:cubicBezTo>
                        <a:pt x="1818" y="2594"/>
                        <a:pt x="1818" y="2599"/>
                        <a:pt x="1817" y="2605"/>
                      </a:cubicBezTo>
                      <a:close/>
                      <a:moveTo>
                        <a:pt x="1819" y="2586"/>
                      </a:moveTo>
                      <a:cubicBezTo>
                        <a:pt x="1821" y="2573"/>
                        <a:pt x="1834" y="2558"/>
                        <a:pt x="1846" y="2555"/>
                      </a:cubicBezTo>
                      <a:cubicBezTo>
                        <a:pt x="1859" y="2551"/>
                        <a:pt x="1866" y="2561"/>
                        <a:pt x="1853" y="2568"/>
                      </a:cubicBezTo>
                      <a:cubicBezTo>
                        <a:pt x="1843" y="2574"/>
                        <a:pt x="1824" y="2575"/>
                        <a:pt x="1819" y="2586"/>
                      </a:cubicBezTo>
                      <a:close/>
                      <a:moveTo>
                        <a:pt x="1785" y="2640"/>
                      </a:moveTo>
                      <a:cubicBezTo>
                        <a:pt x="1783" y="2640"/>
                        <a:pt x="1782" y="2638"/>
                        <a:pt x="1782" y="2637"/>
                      </a:cubicBezTo>
                      <a:cubicBezTo>
                        <a:pt x="1777" y="2646"/>
                        <a:pt x="1763" y="2659"/>
                        <a:pt x="1748" y="2667"/>
                      </a:cubicBezTo>
                      <a:cubicBezTo>
                        <a:pt x="1751" y="2664"/>
                        <a:pt x="1754" y="2660"/>
                        <a:pt x="1756" y="2656"/>
                      </a:cubicBezTo>
                      <a:cubicBezTo>
                        <a:pt x="1773" y="2627"/>
                        <a:pt x="1755" y="2611"/>
                        <a:pt x="1756" y="2584"/>
                      </a:cubicBezTo>
                      <a:cubicBezTo>
                        <a:pt x="1756" y="2575"/>
                        <a:pt x="1762" y="2565"/>
                        <a:pt x="1775" y="2567"/>
                      </a:cubicBezTo>
                      <a:cubicBezTo>
                        <a:pt x="1780" y="2568"/>
                        <a:pt x="1784" y="2572"/>
                        <a:pt x="1786" y="2578"/>
                      </a:cubicBezTo>
                      <a:cubicBezTo>
                        <a:pt x="1787" y="2582"/>
                        <a:pt x="1786" y="2585"/>
                        <a:pt x="1784" y="2588"/>
                      </a:cubicBezTo>
                      <a:cubicBezTo>
                        <a:pt x="1783" y="2590"/>
                        <a:pt x="1782" y="2591"/>
                        <a:pt x="1780" y="2592"/>
                      </a:cubicBezTo>
                      <a:cubicBezTo>
                        <a:pt x="1781" y="2591"/>
                        <a:pt x="1780" y="2592"/>
                        <a:pt x="1782" y="2590"/>
                      </a:cubicBezTo>
                      <a:cubicBezTo>
                        <a:pt x="1783" y="2588"/>
                        <a:pt x="1783" y="2581"/>
                        <a:pt x="1780" y="2579"/>
                      </a:cubicBezTo>
                      <a:cubicBezTo>
                        <a:pt x="1776" y="2577"/>
                        <a:pt x="1771" y="2578"/>
                        <a:pt x="1769" y="2581"/>
                      </a:cubicBezTo>
                      <a:cubicBezTo>
                        <a:pt x="1767" y="2584"/>
                        <a:pt x="1767" y="2588"/>
                        <a:pt x="1770" y="2591"/>
                      </a:cubicBezTo>
                      <a:cubicBezTo>
                        <a:pt x="1774" y="2596"/>
                        <a:pt x="1781" y="2594"/>
                        <a:pt x="1785" y="2589"/>
                      </a:cubicBezTo>
                      <a:cubicBezTo>
                        <a:pt x="1788" y="2586"/>
                        <a:pt x="1789" y="2582"/>
                        <a:pt x="1788" y="2578"/>
                      </a:cubicBezTo>
                      <a:cubicBezTo>
                        <a:pt x="1787" y="2571"/>
                        <a:pt x="1782" y="2566"/>
                        <a:pt x="1775" y="2564"/>
                      </a:cubicBezTo>
                      <a:cubicBezTo>
                        <a:pt x="1760" y="2561"/>
                        <a:pt x="1753" y="2572"/>
                        <a:pt x="1753" y="2584"/>
                      </a:cubicBezTo>
                      <a:cubicBezTo>
                        <a:pt x="1753" y="2611"/>
                        <a:pt x="1770" y="2628"/>
                        <a:pt x="1751" y="2656"/>
                      </a:cubicBezTo>
                      <a:cubicBezTo>
                        <a:pt x="1744" y="2668"/>
                        <a:pt x="1732" y="2676"/>
                        <a:pt x="1715" y="2676"/>
                      </a:cubicBezTo>
                      <a:cubicBezTo>
                        <a:pt x="1694" y="2675"/>
                        <a:pt x="1676" y="2660"/>
                        <a:pt x="1675" y="2639"/>
                      </a:cubicBezTo>
                      <a:cubicBezTo>
                        <a:pt x="1676" y="2662"/>
                        <a:pt x="1707" y="2674"/>
                        <a:pt x="1730" y="2665"/>
                      </a:cubicBezTo>
                      <a:cubicBezTo>
                        <a:pt x="1741" y="2661"/>
                        <a:pt x="1754" y="2649"/>
                        <a:pt x="1755" y="2634"/>
                      </a:cubicBezTo>
                      <a:cubicBezTo>
                        <a:pt x="1759" y="2604"/>
                        <a:pt x="1726" y="2600"/>
                        <a:pt x="1722" y="2628"/>
                      </a:cubicBezTo>
                      <a:cubicBezTo>
                        <a:pt x="1721" y="2643"/>
                        <a:pt x="1711" y="2653"/>
                        <a:pt x="1695" y="2652"/>
                      </a:cubicBezTo>
                      <a:cubicBezTo>
                        <a:pt x="1686" y="2651"/>
                        <a:pt x="1678" y="2645"/>
                        <a:pt x="1675" y="2639"/>
                      </a:cubicBezTo>
                      <a:cubicBezTo>
                        <a:pt x="1675" y="2639"/>
                        <a:pt x="1675" y="2640"/>
                        <a:pt x="1675" y="2641"/>
                      </a:cubicBezTo>
                      <a:cubicBezTo>
                        <a:pt x="1674" y="2635"/>
                        <a:pt x="1673" y="2630"/>
                        <a:pt x="1671" y="2623"/>
                      </a:cubicBezTo>
                      <a:cubicBezTo>
                        <a:pt x="1666" y="2610"/>
                        <a:pt x="1660" y="2601"/>
                        <a:pt x="1649" y="2593"/>
                      </a:cubicBezTo>
                      <a:cubicBezTo>
                        <a:pt x="1649" y="2592"/>
                        <a:pt x="1649" y="2592"/>
                        <a:pt x="1649" y="2592"/>
                      </a:cubicBezTo>
                      <a:cubicBezTo>
                        <a:pt x="1661" y="2594"/>
                        <a:pt x="1680" y="2604"/>
                        <a:pt x="1686" y="2614"/>
                      </a:cubicBezTo>
                      <a:cubicBezTo>
                        <a:pt x="1687" y="2614"/>
                        <a:pt x="1687" y="2614"/>
                        <a:pt x="1688" y="2614"/>
                      </a:cubicBezTo>
                      <a:cubicBezTo>
                        <a:pt x="1683" y="2604"/>
                        <a:pt x="1668" y="2595"/>
                        <a:pt x="1656" y="2591"/>
                      </a:cubicBezTo>
                      <a:cubicBezTo>
                        <a:pt x="1658" y="2591"/>
                        <a:pt x="1659" y="2590"/>
                        <a:pt x="1661" y="2590"/>
                      </a:cubicBezTo>
                      <a:cubicBezTo>
                        <a:pt x="1661" y="2590"/>
                        <a:pt x="1661" y="2590"/>
                        <a:pt x="1661" y="2590"/>
                      </a:cubicBezTo>
                      <a:cubicBezTo>
                        <a:pt x="1670" y="2589"/>
                        <a:pt x="1679" y="2586"/>
                        <a:pt x="1686" y="2583"/>
                      </a:cubicBezTo>
                      <a:cubicBezTo>
                        <a:pt x="1696" y="2580"/>
                        <a:pt x="1706" y="2572"/>
                        <a:pt x="1716" y="2574"/>
                      </a:cubicBezTo>
                      <a:cubicBezTo>
                        <a:pt x="1724" y="2577"/>
                        <a:pt x="1730" y="2583"/>
                        <a:pt x="1732" y="2592"/>
                      </a:cubicBezTo>
                      <a:cubicBezTo>
                        <a:pt x="1733" y="2600"/>
                        <a:pt x="1730" y="2609"/>
                        <a:pt x="1723" y="2613"/>
                      </a:cubicBezTo>
                      <a:cubicBezTo>
                        <a:pt x="1717" y="2617"/>
                        <a:pt x="1710" y="2617"/>
                        <a:pt x="1704" y="2613"/>
                      </a:cubicBezTo>
                      <a:cubicBezTo>
                        <a:pt x="1699" y="2610"/>
                        <a:pt x="1697" y="2604"/>
                        <a:pt x="1699" y="2599"/>
                      </a:cubicBezTo>
                      <a:cubicBezTo>
                        <a:pt x="1698" y="2603"/>
                        <a:pt x="1700" y="2607"/>
                        <a:pt x="1704" y="2608"/>
                      </a:cubicBezTo>
                      <a:cubicBezTo>
                        <a:pt x="1709" y="2610"/>
                        <a:pt x="1714" y="2608"/>
                        <a:pt x="1716" y="2603"/>
                      </a:cubicBezTo>
                      <a:cubicBezTo>
                        <a:pt x="1718" y="2599"/>
                        <a:pt x="1715" y="2593"/>
                        <a:pt x="1711" y="2592"/>
                      </a:cubicBezTo>
                      <a:cubicBezTo>
                        <a:pt x="1707" y="2590"/>
                        <a:pt x="1702" y="2591"/>
                        <a:pt x="1700" y="2596"/>
                      </a:cubicBezTo>
                      <a:cubicBezTo>
                        <a:pt x="1698" y="2598"/>
                        <a:pt x="1698" y="2600"/>
                        <a:pt x="1698" y="2603"/>
                      </a:cubicBezTo>
                      <a:cubicBezTo>
                        <a:pt x="1698" y="2607"/>
                        <a:pt x="1700" y="2611"/>
                        <a:pt x="1704" y="2614"/>
                      </a:cubicBezTo>
                      <a:cubicBezTo>
                        <a:pt x="1709" y="2618"/>
                        <a:pt x="1717" y="2618"/>
                        <a:pt x="1724" y="2614"/>
                      </a:cubicBezTo>
                      <a:cubicBezTo>
                        <a:pt x="1731" y="2609"/>
                        <a:pt x="1735" y="2600"/>
                        <a:pt x="1733" y="2591"/>
                      </a:cubicBezTo>
                      <a:cubicBezTo>
                        <a:pt x="1732" y="2582"/>
                        <a:pt x="1725" y="2575"/>
                        <a:pt x="1716" y="2572"/>
                      </a:cubicBezTo>
                      <a:cubicBezTo>
                        <a:pt x="1714" y="2572"/>
                        <a:pt x="1711" y="2571"/>
                        <a:pt x="1709" y="2572"/>
                      </a:cubicBezTo>
                      <a:cubicBezTo>
                        <a:pt x="1710" y="2571"/>
                        <a:pt x="1711" y="2570"/>
                        <a:pt x="1712" y="2569"/>
                      </a:cubicBezTo>
                      <a:cubicBezTo>
                        <a:pt x="1729" y="2557"/>
                        <a:pt x="1740" y="2538"/>
                        <a:pt x="1763" y="2534"/>
                      </a:cubicBezTo>
                      <a:cubicBezTo>
                        <a:pt x="1762" y="2534"/>
                        <a:pt x="1762" y="2533"/>
                        <a:pt x="1762" y="2532"/>
                      </a:cubicBezTo>
                      <a:cubicBezTo>
                        <a:pt x="1759" y="2532"/>
                        <a:pt x="1756" y="2533"/>
                        <a:pt x="1752" y="2534"/>
                      </a:cubicBezTo>
                      <a:cubicBezTo>
                        <a:pt x="1748" y="2535"/>
                        <a:pt x="1744" y="2537"/>
                        <a:pt x="1740" y="2540"/>
                      </a:cubicBezTo>
                      <a:cubicBezTo>
                        <a:pt x="1742" y="2536"/>
                        <a:pt x="1744" y="2531"/>
                        <a:pt x="1745" y="2527"/>
                      </a:cubicBezTo>
                      <a:cubicBezTo>
                        <a:pt x="1748" y="2517"/>
                        <a:pt x="1748" y="2509"/>
                        <a:pt x="1747" y="2499"/>
                      </a:cubicBezTo>
                      <a:cubicBezTo>
                        <a:pt x="1747" y="2496"/>
                        <a:pt x="1746" y="2493"/>
                        <a:pt x="1745" y="2489"/>
                      </a:cubicBezTo>
                      <a:cubicBezTo>
                        <a:pt x="1743" y="2481"/>
                        <a:pt x="1740" y="2476"/>
                        <a:pt x="1735" y="2469"/>
                      </a:cubicBezTo>
                      <a:cubicBezTo>
                        <a:pt x="1730" y="2463"/>
                        <a:pt x="1724" y="2459"/>
                        <a:pt x="1716" y="2456"/>
                      </a:cubicBezTo>
                      <a:cubicBezTo>
                        <a:pt x="1709" y="2453"/>
                        <a:pt x="1701" y="2453"/>
                        <a:pt x="1694" y="2455"/>
                      </a:cubicBezTo>
                      <a:cubicBezTo>
                        <a:pt x="1682" y="2458"/>
                        <a:pt x="1673" y="2469"/>
                        <a:pt x="1671" y="2482"/>
                      </a:cubicBezTo>
                      <a:cubicBezTo>
                        <a:pt x="1669" y="2495"/>
                        <a:pt x="1674" y="2508"/>
                        <a:pt x="1681" y="2520"/>
                      </a:cubicBezTo>
                      <a:cubicBezTo>
                        <a:pt x="1679" y="2491"/>
                        <a:pt x="1703" y="2489"/>
                        <a:pt x="1711" y="2481"/>
                      </a:cubicBezTo>
                      <a:cubicBezTo>
                        <a:pt x="1722" y="2469"/>
                        <a:pt x="1715" y="2457"/>
                        <a:pt x="1704" y="2455"/>
                      </a:cubicBezTo>
                      <a:cubicBezTo>
                        <a:pt x="1704" y="2455"/>
                        <a:pt x="1704" y="2455"/>
                        <a:pt x="1704" y="2455"/>
                      </a:cubicBezTo>
                      <a:cubicBezTo>
                        <a:pt x="1708" y="2455"/>
                        <a:pt x="1712" y="2455"/>
                        <a:pt x="1716" y="2457"/>
                      </a:cubicBezTo>
                      <a:cubicBezTo>
                        <a:pt x="1723" y="2460"/>
                        <a:pt x="1728" y="2464"/>
                        <a:pt x="1734" y="2470"/>
                      </a:cubicBezTo>
                      <a:cubicBezTo>
                        <a:pt x="1739" y="2477"/>
                        <a:pt x="1741" y="2482"/>
                        <a:pt x="1743" y="2490"/>
                      </a:cubicBezTo>
                      <a:cubicBezTo>
                        <a:pt x="1746" y="2502"/>
                        <a:pt x="1746" y="2512"/>
                        <a:pt x="1743" y="2523"/>
                      </a:cubicBezTo>
                      <a:cubicBezTo>
                        <a:pt x="1744" y="2520"/>
                        <a:pt x="1744" y="2516"/>
                        <a:pt x="1744" y="2513"/>
                      </a:cubicBezTo>
                      <a:cubicBezTo>
                        <a:pt x="1743" y="2502"/>
                        <a:pt x="1734" y="2491"/>
                        <a:pt x="1723" y="2491"/>
                      </a:cubicBezTo>
                      <a:cubicBezTo>
                        <a:pt x="1717" y="2491"/>
                        <a:pt x="1713" y="2495"/>
                        <a:pt x="1711" y="2500"/>
                      </a:cubicBezTo>
                      <a:cubicBezTo>
                        <a:pt x="1710" y="2504"/>
                        <a:pt x="1710" y="2507"/>
                        <a:pt x="1712" y="2511"/>
                      </a:cubicBezTo>
                      <a:cubicBezTo>
                        <a:pt x="1714" y="2514"/>
                        <a:pt x="1718" y="2516"/>
                        <a:pt x="1722" y="2517"/>
                      </a:cubicBezTo>
                      <a:cubicBezTo>
                        <a:pt x="1727" y="2517"/>
                        <a:pt x="1732" y="2513"/>
                        <a:pt x="1733" y="2508"/>
                      </a:cubicBezTo>
                      <a:cubicBezTo>
                        <a:pt x="1733" y="2505"/>
                        <a:pt x="1732" y="2502"/>
                        <a:pt x="1729" y="2501"/>
                      </a:cubicBezTo>
                      <a:cubicBezTo>
                        <a:pt x="1727" y="2500"/>
                        <a:pt x="1724" y="2501"/>
                        <a:pt x="1724" y="2503"/>
                      </a:cubicBezTo>
                      <a:cubicBezTo>
                        <a:pt x="1725" y="2502"/>
                        <a:pt x="1727" y="2502"/>
                        <a:pt x="1728" y="2503"/>
                      </a:cubicBezTo>
                      <a:cubicBezTo>
                        <a:pt x="1730" y="2505"/>
                        <a:pt x="1730" y="2508"/>
                        <a:pt x="1727" y="2510"/>
                      </a:cubicBezTo>
                      <a:cubicBezTo>
                        <a:pt x="1726" y="2511"/>
                        <a:pt x="1724" y="2511"/>
                        <a:pt x="1721" y="2510"/>
                      </a:cubicBezTo>
                      <a:cubicBezTo>
                        <a:pt x="1719" y="2508"/>
                        <a:pt x="1717" y="2506"/>
                        <a:pt x="1718" y="2503"/>
                      </a:cubicBezTo>
                      <a:cubicBezTo>
                        <a:pt x="1719" y="2500"/>
                        <a:pt x="1722" y="2497"/>
                        <a:pt x="1725" y="2497"/>
                      </a:cubicBezTo>
                      <a:cubicBezTo>
                        <a:pt x="1735" y="2496"/>
                        <a:pt x="1741" y="2508"/>
                        <a:pt x="1742" y="2516"/>
                      </a:cubicBezTo>
                      <a:cubicBezTo>
                        <a:pt x="1744" y="2545"/>
                        <a:pt x="1708" y="2572"/>
                        <a:pt x="1681" y="2582"/>
                      </a:cubicBezTo>
                      <a:cubicBezTo>
                        <a:pt x="1689" y="2576"/>
                        <a:pt x="1695" y="2569"/>
                        <a:pt x="1698" y="2559"/>
                      </a:cubicBezTo>
                      <a:cubicBezTo>
                        <a:pt x="1699" y="2555"/>
                        <a:pt x="1700" y="2550"/>
                        <a:pt x="1698" y="2544"/>
                      </a:cubicBezTo>
                      <a:cubicBezTo>
                        <a:pt x="1698" y="2550"/>
                        <a:pt x="1698" y="2555"/>
                        <a:pt x="1696" y="2559"/>
                      </a:cubicBezTo>
                      <a:cubicBezTo>
                        <a:pt x="1692" y="2570"/>
                        <a:pt x="1684" y="2577"/>
                        <a:pt x="1674" y="2582"/>
                      </a:cubicBezTo>
                      <a:cubicBezTo>
                        <a:pt x="1666" y="2585"/>
                        <a:pt x="1659" y="2587"/>
                        <a:pt x="1652" y="2586"/>
                      </a:cubicBezTo>
                      <a:cubicBezTo>
                        <a:pt x="1638" y="2586"/>
                        <a:pt x="1628" y="2581"/>
                        <a:pt x="1614" y="2580"/>
                      </a:cubicBezTo>
                      <a:cubicBezTo>
                        <a:pt x="1613" y="2580"/>
                        <a:pt x="1613" y="2580"/>
                        <a:pt x="1613" y="2580"/>
                      </a:cubicBezTo>
                      <a:cubicBezTo>
                        <a:pt x="1605" y="2579"/>
                        <a:pt x="1598" y="2579"/>
                        <a:pt x="1591" y="2580"/>
                      </a:cubicBezTo>
                      <a:cubicBezTo>
                        <a:pt x="1589" y="2581"/>
                        <a:pt x="1571" y="2584"/>
                        <a:pt x="1571" y="2587"/>
                      </a:cubicBezTo>
                      <a:cubicBezTo>
                        <a:pt x="1572" y="2587"/>
                        <a:pt x="1583" y="2585"/>
                        <a:pt x="1585" y="2585"/>
                      </a:cubicBezTo>
                      <a:cubicBezTo>
                        <a:pt x="1594" y="2584"/>
                        <a:pt x="1603" y="2583"/>
                        <a:pt x="1612" y="2584"/>
                      </a:cubicBezTo>
                      <a:cubicBezTo>
                        <a:pt x="1613" y="2584"/>
                        <a:pt x="1613" y="2584"/>
                        <a:pt x="1614" y="2584"/>
                      </a:cubicBezTo>
                      <a:cubicBezTo>
                        <a:pt x="1626" y="2586"/>
                        <a:pt x="1636" y="2588"/>
                        <a:pt x="1647" y="2596"/>
                      </a:cubicBezTo>
                      <a:cubicBezTo>
                        <a:pt x="1659" y="2605"/>
                        <a:pt x="1668" y="2618"/>
                        <a:pt x="1668" y="2634"/>
                      </a:cubicBezTo>
                      <a:cubicBezTo>
                        <a:pt x="1668" y="2642"/>
                        <a:pt x="1662" y="2654"/>
                        <a:pt x="1653" y="2655"/>
                      </a:cubicBezTo>
                      <a:cubicBezTo>
                        <a:pt x="1649" y="2655"/>
                        <a:pt x="1646" y="2653"/>
                        <a:pt x="1645" y="2649"/>
                      </a:cubicBezTo>
                      <a:cubicBezTo>
                        <a:pt x="1645" y="2646"/>
                        <a:pt x="1646" y="2644"/>
                        <a:pt x="1648" y="2642"/>
                      </a:cubicBezTo>
                      <a:cubicBezTo>
                        <a:pt x="1650" y="2641"/>
                        <a:pt x="1652" y="2641"/>
                        <a:pt x="1654" y="2642"/>
                      </a:cubicBezTo>
                      <a:cubicBezTo>
                        <a:pt x="1657" y="2643"/>
                        <a:pt x="1657" y="2646"/>
                        <a:pt x="1655" y="2648"/>
                      </a:cubicBezTo>
                      <a:cubicBezTo>
                        <a:pt x="1654" y="2649"/>
                        <a:pt x="1652" y="2650"/>
                        <a:pt x="1651" y="2649"/>
                      </a:cubicBezTo>
                      <a:cubicBezTo>
                        <a:pt x="1652" y="2651"/>
                        <a:pt x="1654" y="2652"/>
                        <a:pt x="1656" y="2651"/>
                      </a:cubicBezTo>
                      <a:cubicBezTo>
                        <a:pt x="1659" y="2649"/>
                        <a:pt x="1661" y="2646"/>
                        <a:pt x="1660" y="2643"/>
                      </a:cubicBezTo>
                      <a:cubicBezTo>
                        <a:pt x="1659" y="2638"/>
                        <a:pt x="1654" y="2634"/>
                        <a:pt x="1648" y="2635"/>
                      </a:cubicBezTo>
                      <a:cubicBezTo>
                        <a:pt x="1644" y="2636"/>
                        <a:pt x="1641" y="2638"/>
                        <a:pt x="1639" y="2642"/>
                      </a:cubicBezTo>
                      <a:cubicBezTo>
                        <a:pt x="1637" y="2645"/>
                        <a:pt x="1637" y="2649"/>
                        <a:pt x="1639" y="2653"/>
                      </a:cubicBezTo>
                      <a:cubicBezTo>
                        <a:pt x="1641" y="2657"/>
                        <a:pt x="1646" y="2661"/>
                        <a:pt x="1651" y="2661"/>
                      </a:cubicBezTo>
                      <a:cubicBezTo>
                        <a:pt x="1663" y="2660"/>
                        <a:pt x="1670" y="2649"/>
                        <a:pt x="1670" y="2638"/>
                      </a:cubicBezTo>
                      <a:cubicBezTo>
                        <a:pt x="1670" y="2634"/>
                        <a:pt x="1670" y="2630"/>
                        <a:pt x="1669" y="2627"/>
                      </a:cubicBezTo>
                      <a:cubicBezTo>
                        <a:pt x="1673" y="2638"/>
                        <a:pt x="1673" y="2648"/>
                        <a:pt x="1672" y="2660"/>
                      </a:cubicBezTo>
                      <a:cubicBezTo>
                        <a:pt x="1670" y="2668"/>
                        <a:pt x="1668" y="2674"/>
                        <a:pt x="1663" y="2681"/>
                      </a:cubicBezTo>
                      <a:cubicBezTo>
                        <a:pt x="1659" y="2687"/>
                        <a:pt x="1654" y="2691"/>
                        <a:pt x="1647" y="2695"/>
                      </a:cubicBezTo>
                      <a:cubicBezTo>
                        <a:pt x="1643" y="2697"/>
                        <a:pt x="1639" y="2698"/>
                        <a:pt x="1635" y="2699"/>
                      </a:cubicBezTo>
                      <a:cubicBezTo>
                        <a:pt x="1635" y="2699"/>
                        <a:pt x="1635" y="2699"/>
                        <a:pt x="1635" y="2699"/>
                      </a:cubicBezTo>
                      <a:cubicBezTo>
                        <a:pt x="1646" y="2695"/>
                        <a:pt x="1652" y="2683"/>
                        <a:pt x="1640" y="2672"/>
                      </a:cubicBezTo>
                      <a:cubicBezTo>
                        <a:pt x="1631" y="2664"/>
                        <a:pt x="1607" y="2664"/>
                        <a:pt x="1607" y="2635"/>
                      </a:cubicBezTo>
                      <a:cubicBezTo>
                        <a:pt x="1601" y="2647"/>
                        <a:pt x="1597" y="2661"/>
                        <a:pt x="1600" y="2674"/>
                      </a:cubicBezTo>
                      <a:cubicBezTo>
                        <a:pt x="1603" y="2686"/>
                        <a:pt x="1612" y="2697"/>
                        <a:pt x="1625" y="2699"/>
                      </a:cubicBezTo>
                      <a:cubicBezTo>
                        <a:pt x="1632" y="2701"/>
                        <a:pt x="1640" y="2700"/>
                        <a:pt x="1647" y="2697"/>
                      </a:cubicBezTo>
                      <a:cubicBezTo>
                        <a:pt x="1655" y="2693"/>
                        <a:pt x="1660" y="2689"/>
                        <a:pt x="1665" y="2682"/>
                      </a:cubicBezTo>
                      <a:cubicBezTo>
                        <a:pt x="1670" y="2675"/>
                        <a:pt x="1672" y="2669"/>
                        <a:pt x="1674" y="2661"/>
                      </a:cubicBezTo>
                      <a:cubicBezTo>
                        <a:pt x="1675" y="2657"/>
                        <a:pt x="1675" y="2654"/>
                        <a:pt x="1675" y="2650"/>
                      </a:cubicBezTo>
                      <a:cubicBezTo>
                        <a:pt x="1675" y="2649"/>
                        <a:pt x="1675" y="2647"/>
                        <a:pt x="1675" y="2645"/>
                      </a:cubicBezTo>
                      <a:cubicBezTo>
                        <a:pt x="1678" y="2666"/>
                        <a:pt x="1697" y="2679"/>
                        <a:pt x="1718" y="2679"/>
                      </a:cubicBezTo>
                      <a:cubicBezTo>
                        <a:pt x="1720" y="2679"/>
                        <a:pt x="1722" y="2679"/>
                        <a:pt x="1724" y="2679"/>
                      </a:cubicBezTo>
                      <a:cubicBezTo>
                        <a:pt x="1747" y="2677"/>
                        <a:pt x="1771" y="2661"/>
                        <a:pt x="1785" y="2640"/>
                      </a:cubicBezTo>
                      <a:close/>
                      <a:moveTo>
                        <a:pt x="1801" y="2631"/>
                      </a:moveTo>
                      <a:cubicBezTo>
                        <a:pt x="1795" y="2630"/>
                        <a:pt x="1789" y="2623"/>
                        <a:pt x="1788" y="2619"/>
                      </a:cubicBezTo>
                      <a:cubicBezTo>
                        <a:pt x="1782" y="2619"/>
                        <a:pt x="1777" y="2632"/>
                        <a:pt x="1786" y="2637"/>
                      </a:cubicBezTo>
                      <a:cubicBezTo>
                        <a:pt x="1792" y="2640"/>
                        <a:pt x="1800" y="2637"/>
                        <a:pt x="1801" y="2631"/>
                      </a:cubicBezTo>
                      <a:close/>
                      <a:moveTo>
                        <a:pt x="1797" y="2643"/>
                      </a:moveTo>
                      <a:cubicBezTo>
                        <a:pt x="1807" y="2644"/>
                        <a:pt x="1819" y="2641"/>
                        <a:pt x="1828" y="2636"/>
                      </a:cubicBezTo>
                      <a:cubicBezTo>
                        <a:pt x="1836" y="2631"/>
                        <a:pt x="1843" y="2623"/>
                        <a:pt x="1849" y="2614"/>
                      </a:cubicBezTo>
                      <a:cubicBezTo>
                        <a:pt x="1859" y="2599"/>
                        <a:pt x="1866" y="2580"/>
                        <a:pt x="1882" y="2571"/>
                      </a:cubicBezTo>
                      <a:cubicBezTo>
                        <a:pt x="1896" y="2563"/>
                        <a:pt x="1912" y="2568"/>
                        <a:pt x="1918" y="2577"/>
                      </a:cubicBezTo>
                      <a:cubicBezTo>
                        <a:pt x="1923" y="2585"/>
                        <a:pt x="1923" y="2597"/>
                        <a:pt x="1917" y="2604"/>
                      </a:cubicBezTo>
                      <a:cubicBezTo>
                        <a:pt x="1912" y="2610"/>
                        <a:pt x="1901" y="2614"/>
                        <a:pt x="1895" y="2609"/>
                      </a:cubicBezTo>
                      <a:cubicBezTo>
                        <a:pt x="1892" y="2605"/>
                        <a:pt x="1891" y="2600"/>
                        <a:pt x="1894" y="2599"/>
                      </a:cubicBezTo>
                      <a:cubicBezTo>
                        <a:pt x="1896" y="2603"/>
                        <a:pt x="1900" y="2603"/>
                        <a:pt x="1904" y="2600"/>
                      </a:cubicBezTo>
                      <a:cubicBezTo>
                        <a:pt x="1907" y="2598"/>
                        <a:pt x="1908" y="2594"/>
                        <a:pt x="1908" y="2591"/>
                      </a:cubicBezTo>
                      <a:cubicBezTo>
                        <a:pt x="1907" y="2586"/>
                        <a:pt x="1903" y="2581"/>
                        <a:pt x="1898" y="2580"/>
                      </a:cubicBezTo>
                      <a:cubicBezTo>
                        <a:pt x="1884" y="2579"/>
                        <a:pt x="1873" y="2597"/>
                        <a:pt x="1867" y="2608"/>
                      </a:cubicBezTo>
                      <a:cubicBezTo>
                        <a:pt x="1858" y="2626"/>
                        <a:pt x="1845" y="2639"/>
                        <a:pt x="1827" y="2645"/>
                      </a:cubicBezTo>
                      <a:cubicBezTo>
                        <a:pt x="1817" y="2649"/>
                        <a:pt x="1806" y="2649"/>
                        <a:pt x="1797" y="2643"/>
                      </a:cubicBezTo>
                      <a:close/>
                      <a:moveTo>
                        <a:pt x="1595" y="2667"/>
                      </a:moveTo>
                      <a:cubicBezTo>
                        <a:pt x="1595" y="2682"/>
                        <a:pt x="1581" y="2684"/>
                        <a:pt x="1572" y="2688"/>
                      </a:cubicBezTo>
                      <a:cubicBezTo>
                        <a:pt x="1562" y="2691"/>
                        <a:pt x="1554" y="2699"/>
                        <a:pt x="1558" y="2710"/>
                      </a:cubicBezTo>
                      <a:cubicBezTo>
                        <a:pt x="1569" y="2703"/>
                        <a:pt x="1573" y="2710"/>
                        <a:pt x="1585" y="2706"/>
                      </a:cubicBezTo>
                      <a:cubicBezTo>
                        <a:pt x="1596" y="2703"/>
                        <a:pt x="1604" y="2686"/>
                        <a:pt x="1595" y="2667"/>
                      </a:cubicBezTo>
                      <a:close/>
                      <a:moveTo>
                        <a:pt x="1506" y="2681"/>
                      </a:moveTo>
                      <a:cubicBezTo>
                        <a:pt x="1525" y="2707"/>
                        <a:pt x="1492" y="2725"/>
                        <a:pt x="1474" y="2720"/>
                      </a:cubicBezTo>
                      <a:cubicBezTo>
                        <a:pt x="1490" y="2719"/>
                        <a:pt x="1509" y="2696"/>
                        <a:pt x="1506" y="2681"/>
                      </a:cubicBezTo>
                      <a:close/>
                      <a:moveTo>
                        <a:pt x="1499" y="2664"/>
                      </a:moveTo>
                      <a:cubicBezTo>
                        <a:pt x="1518" y="2660"/>
                        <a:pt x="1538" y="2669"/>
                        <a:pt x="1546" y="2683"/>
                      </a:cubicBezTo>
                      <a:cubicBezTo>
                        <a:pt x="1564" y="2712"/>
                        <a:pt x="1531" y="2730"/>
                        <a:pt x="1522" y="2700"/>
                      </a:cubicBezTo>
                      <a:cubicBezTo>
                        <a:pt x="1517" y="2684"/>
                        <a:pt x="1514" y="2674"/>
                        <a:pt x="1499" y="2664"/>
                      </a:cubicBezTo>
                      <a:close/>
                      <a:moveTo>
                        <a:pt x="1349" y="2703"/>
                      </a:moveTo>
                      <a:cubicBezTo>
                        <a:pt x="1370" y="2731"/>
                        <a:pt x="1401" y="2729"/>
                        <a:pt x="1427" y="2720"/>
                      </a:cubicBezTo>
                      <a:cubicBezTo>
                        <a:pt x="1441" y="2715"/>
                        <a:pt x="1458" y="2702"/>
                        <a:pt x="1473" y="2707"/>
                      </a:cubicBezTo>
                      <a:cubicBezTo>
                        <a:pt x="1467" y="2684"/>
                        <a:pt x="1425" y="2705"/>
                        <a:pt x="1410" y="2710"/>
                      </a:cubicBezTo>
                      <a:cubicBezTo>
                        <a:pt x="1387" y="2718"/>
                        <a:pt x="1365" y="2717"/>
                        <a:pt x="1349" y="2703"/>
                      </a:cubicBezTo>
                      <a:close/>
                      <a:moveTo>
                        <a:pt x="1450" y="2062"/>
                      </a:moveTo>
                      <a:cubicBezTo>
                        <a:pt x="1475" y="2055"/>
                        <a:pt x="1481" y="2019"/>
                        <a:pt x="1489" y="2007"/>
                      </a:cubicBezTo>
                      <a:cubicBezTo>
                        <a:pt x="1501" y="1988"/>
                        <a:pt x="1520" y="1997"/>
                        <a:pt x="1511" y="2018"/>
                      </a:cubicBezTo>
                      <a:cubicBezTo>
                        <a:pt x="1502" y="2038"/>
                        <a:pt x="1474" y="2061"/>
                        <a:pt x="1450" y="2062"/>
                      </a:cubicBezTo>
                      <a:close/>
                      <a:moveTo>
                        <a:pt x="1506" y="1921"/>
                      </a:moveTo>
                      <a:cubicBezTo>
                        <a:pt x="1473" y="1919"/>
                        <a:pt x="1462" y="1891"/>
                        <a:pt x="1449" y="1882"/>
                      </a:cubicBezTo>
                      <a:cubicBezTo>
                        <a:pt x="1435" y="1872"/>
                        <a:pt x="1423" y="1885"/>
                        <a:pt x="1435" y="1898"/>
                      </a:cubicBezTo>
                      <a:cubicBezTo>
                        <a:pt x="1451" y="1916"/>
                        <a:pt x="1480" y="1926"/>
                        <a:pt x="1506" y="1921"/>
                      </a:cubicBezTo>
                      <a:close/>
                      <a:moveTo>
                        <a:pt x="1494" y="2391"/>
                      </a:moveTo>
                      <a:cubicBezTo>
                        <a:pt x="1509" y="2379"/>
                        <a:pt x="1506" y="2365"/>
                        <a:pt x="1493" y="2349"/>
                      </a:cubicBezTo>
                      <a:cubicBezTo>
                        <a:pt x="1484" y="2336"/>
                        <a:pt x="1482" y="2322"/>
                        <a:pt x="1491" y="2314"/>
                      </a:cubicBezTo>
                      <a:cubicBezTo>
                        <a:pt x="1482" y="2313"/>
                        <a:pt x="1471" y="2323"/>
                        <a:pt x="1472" y="2334"/>
                      </a:cubicBezTo>
                      <a:cubicBezTo>
                        <a:pt x="1472" y="2350"/>
                        <a:pt x="1488" y="2357"/>
                        <a:pt x="1495" y="2371"/>
                      </a:cubicBezTo>
                      <a:cubicBezTo>
                        <a:pt x="1497" y="2375"/>
                        <a:pt x="1498" y="2383"/>
                        <a:pt x="1494" y="2391"/>
                      </a:cubicBezTo>
                      <a:close/>
                      <a:moveTo>
                        <a:pt x="1614" y="2049"/>
                      </a:moveTo>
                      <a:cubicBezTo>
                        <a:pt x="1615" y="2048"/>
                        <a:pt x="1618" y="2048"/>
                        <a:pt x="1619" y="2050"/>
                      </a:cubicBezTo>
                      <a:cubicBezTo>
                        <a:pt x="1620" y="2052"/>
                        <a:pt x="1620" y="2054"/>
                        <a:pt x="1618" y="2055"/>
                      </a:cubicBezTo>
                      <a:cubicBezTo>
                        <a:pt x="1616" y="2056"/>
                        <a:pt x="1614" y="2056"/>
                        <a:pt x="1613" y="2054"/>
                      </a:cubicBezTo>
                      <a:cubicBezTo>
                        <a:pt x="1611" y="2052"/>
                        <a:pt x="1612" y="2050"/>
                        <a:pt x="1614" y="2049"/>
                      </a:cubicBezTo>
                      <a:close/>
                      <a:moveTo>
                        <a:pt x="1604" y="2068"/>
                      </a:moveTo>
                      <a:cubicBezTo>
                        <a:pt x="1608" y="2066"/>
                        <a:pt x="1612" y="2067"/>
                        <a:pt x="1615" y="2070"/>
                      </a:cubicBezTo>
                      <a:cubicBezTo>
                        <a:pt x="1617" y="2074"/>
                        <a:pt x="1616" y="2078"/>
                        <a:pt x="1613" y="2081"/>
                      </a:cubicBezTo>
                      <a:cubicBezTo>
                        <a:pt x="1609" y="2083"/>
                        <a:pt x="1604" y="2082"/>
                        <a:pt x="1602" y="2079"/>
                      </a:cubicBezTo>
                      <a:cubicBezTo>
                        <a:pt x="1600" y="2075"/>
                        <a:pt x="1601" y="2070"/>
                        <a:pt x="1604" y="2068"/>
                      </a:cubicBezTo>
                      <a:close/>
                      <a:moveTo>
                        <a:pt x="1607" y="2056"/>
                      </a:moveTo>
                      <a:cubicBezTo>
                        <a:pt x="1609" y="2055"/>
                        <a:pt x="1613" y="2055"/>
                        <a:pt x="1614" y="2057"/>
                      </a:cubicBezTo>
                      <a:cubicBezTo>
                        <a:pt x="1616" y="2060"/>
                        <a:pt x="1615" y="2063"/>
                        <a:pt x="1613" y="2064"/>
                      </a:cubicBezTo>
                      <a:cubicBezTo>
                        <a:pt x="1610" y="2066"/>
                        <a:pt x="1607" y="2065"/>
                        <a:pt x="1606" y="2063"/>
                      </a:cubicBezTo>
                      <a:cubicBezTo>
                        <a:pt x="1604" y="2061"/>
                        <a:pt x="1605" y="2058"/>
                        <a:pt x="1607" y="2056"/>
                      </a:cubicBezTo>
                      <a:close/>
                      <a:moveTo>
                        <a:pt x="1361" y="2255"/>
                      </a:moveTo>
                      <a:cubicBezTo>
                        <a:pt x="1365" y="2255"/>
                        <a:pt x="1368" y="2255"/>
                        <a:pt x="1370" y="2253"/>
                      </a:cubicBezTo>
                      <a:cubicBezTo>
                        <a:pt x="1373" y="2251"/>
                        <a:pt x="1375" y="2247"/>
                        <a:pt x="1374" y="2242"/>
                      </a:cubicBezTo>
                      <a:cubicBezTo>
                        <a:pt x="1373" y="2237"/>
                        <a:pt x="1367" y="2234"/>
                        <a:pt x="1363" y="2234"/>
                      </a:cubicBezTo>
                      <a:cubicBezTo>
                        <a:pt x="1355" y="2235"/>
                        <a:pt x="1355" y="2241"/>
                        <a:pt x="1352" y="2245"/>
                      </a:cubicBezTo>
                      <a:cubicBezTo>
                        <a:pt x="1348" y="2249"/>
                        <a:pt x="1341" y="2249"/>
                        <a:pt x="1335" y="2245"/>
                      </a:cubicBezTo>
                      <a:cubicBezTo>
                        <a:pt x="1328" y="2241"/>
                        <a:pt x="1324" y="2233"/>
                        <a:pt x="1326" y="2225"/>
                      </a:cubicBezTo>
                      <a:cubicBezTo>
                        <a:pt x="1327" y="2220"/>
                        <a:pt x="1331" y="2216"/>
                        <a:pt x="1336" y="2218"/>
                      </a:cubicBezTo>
                      <a:cubicBezTo>
                        <a:pt x="1332" y="2221"/>
                        <a:pt x="1333" y="2228"/>
                        <a:pt x="1340" y="2229"/>
                      </a:cubicBezTo>
                      <a:cubicBezTo>
                        <a:pt x="1343" y="2230"/>
                        <a:pt x="1351" y="2228"/>
                        <a:pt x="1358" y="2225"/>
                      </a:cubicBezTo>
                      <a:cubicBezTo>
                        <a:pt x="1366" y="2223"/>
                        <a:pt x="1374" y="2222"/>
                        <a:pt x="1380" y="2225"/>
                      </a:cubicBezTo>
                      <a:cubicBezTo>
                        <a:pt x="1393" y="2229"/>
                        <a:pt x="1398" y="2246"/>
                        <a:pt x="1391" y="2257"/>
                      </a:cubicBezTo>
                      <a:cubicBezTo>
                        <a:pt x="1387" y="2263"/>
                        <a:pt x="1381" y="2266"/>
                        <a:pt x="1374" y="2268"/>
                      </a:cubicBezTo>
                      <a:cubicBezTo>
                        <a:pt x="1367" y="2270"/>
                        <a:pt x="1348" y="2270"/>
                        <a:pt x="1342" y="2277"/>
                      </a:cubicBezTo>
                      <a:cubicBezTo>
                        <a:pt x="1337" y="2282"/>
                        <a:pt x="1339" y="2288"/>
                        <a:pt x="1343" y="2290"/>
                      </a:cubicBezTo>
                      <a:cubicBezTo>
                        <a:pt x="1339" y="2294"/>
                        <a:pt x="1331" y="2290"/>
                        <a:pt x="1329" y="2285"/>
                      </a:cubicBezTo>
                      <a:cubicBezTo>
                        <a:pt x="1323" y="2275"/>
                        <a:pt x="1329" y="2259"/>
                        <a:pt x="1343" y="2254"/>
                      </a:cubicBezTo>
                      <a:cubicBezTo>
                        <a:pt x="1348" y="2252"/>
                        <a:pt x="1354" y="2253"/>
                        <a:pt x="1361" y="2255"/>
                      </a:cubicBezTo>
                      <a:close/>
                      <a:moveTo>
                        <a:pt x="1792" y="2534"/>
                      </a:moveTo>
                      <a:cubicBezTo>
                        <a:pt x="1794" y="2537"/>
                        <a:pt x="1792" y="2540"/>
                        <a:pt x="1790" y="2541"/>
                      </a:cubicBezTo>
                      <a:cubicBezTo>
                        <a:pt x="1787" y="2543"/>
                        <a:pt x="1784" y="2542"/>
                        <a:pt x="1783" y="2539"/>
                      </a:cubicBezTo>
                      <a:cubicBezTo>
                        <a:pt x="1781" y="2536"/>
                        <a:pt x="1782" y="2533"/>
                        <a:pt x="1785" y="2532"/>
                      </a:cubicBezTo>
                      <a:cubicBezTo>
                        <a:pt x="1788" y="2530"/>
                        <a:pt x="1791" y="2531"/>
                        <a:pt x="1792" y="2534"/>
                      </a:cubicBezTo>
                      <a:close/>
                      <a:moveTo>
                        <a:pt x="1799" y="2542"/>
                      </a:moveTo>
                      <a:cubicBezTo>
                        <a:pt x="1800" y="2544"/>
                        <a:pt x="1799" y="2547"/>
                        <a:pt x="1797" y="2548"/>
                      </a:cubicBezTo>
                      <a:cubicBezTo>
                        <a:pt x="1795" y="2549"/>
                        <a:pt x="1793" y="2548"/>
                        <a:pt x="1792" y="2546"/>
                      </a:cubicBezTo>
                      <a:cubicBezTo>
                        <a:pt x="1791" y="2544"/>
                        <a:pt x="1791" y="2541"/>
                        <a:pt x="1794" y="2540"/>
                      </a:cubicBezTo>
                      <a:cubicBezTo>
                        <a:pt x="1796" y="2539"/>
                        <a:pt x="1798" y="2540"/>
                        <a:pt x="1799" y="2542"/>
                      </a:cubicBezTo>
                      <a:close/>
                      <a:moveTo>
                        <a:pt x="1780" y="2529"/>
                      </a:moveTo>
                      <a:cubicBezTo>
                        <a:pt x="1782" y="2533"/>
                        <a:pt x="1780" y="2538"/>
                        <a:pt x="1776" y="2540"/>
                      </a:cubicBezTo>
                      <a:cubicBezTo>
                        <a:pt x="1772" y="2542"/>
                        <a:pt x="1767" y="2540"/>
                        <a:pt x="1765" y="2536"/>
                      </a:cubicBezTo>
                      <a:cubicBezTo>
                        <a:pt x="1763" y="2532"/>
                        <a:pt x="1765" y="2527"/>
                        <a:pt x="1769" y="2525"/>
                      </a:cubicBezTo>
                      <a:cubicBezTo>
                        <a:pt x="1773" y="2523"/>
                        <a:pt x="1778" y="2525"/>
                        <a:pt x="1780" y="2529"/>
                      </a:cubicBezTo>
                      <a:close/>
                      <a:moveTo>
                        <a:pt x="1474" y="2262"/>
                      </a:moveTo>
                      <a:cubicBezTo>
                        <a:pt x="1480" y="2265"/>
                        <a:pt x="1486" y="2269"/>
                        <a:pt x="1489" y="2275"/>
                      </a:cubicBezTo>
                      <a:cubicBezTo>
                        <a:pt x="1491" y="2281"/>
                        <a:pt x="1491" y="2289"/>
                        <a:pt x="1487" y="2294"/>
                      </a:cubicBezTo>
                      <a:cubicBezTo>
                        <a:pt x="1482" y="2300"/>
                        <a:pt x="1473" y="2301"/>
                        <a:pt x="1465" y="2299"/>
                      </a:cubicBezTo>
                      <a:cubicBezTo>
                        <a:pt x="1454" y="2296"/>
                        <a:pt x="1447" y="2287"/>
                        <a:pt x="1444" y="2276"/>
                      </a:cubicBezTo>
                      <a:cubicBezTo>
                        <a:pt x="1442" y="2267"/>
                        <a:pt x="1443" y="2258"/>
                        <a:pt x="1446" y="2249"/>
                      </a:cubicBezTo>
                      <a:cubicBezTo>
                        <a:pt x="1445" y="2250"/>
                        <a:pt x="1444" y="2251"/>
                        <a:pt x="1444" y="2252"/>
                      </a:cubicBezTo>
                      <a:cubicBezTo>
                        <a:pt x="1431" y="2272"/>
                        <a:pt x="1416" y="2290"/>
                        <a:pt x="1398" y="2304"/>
                      </a:cubicBezTo>
                      <a:cubicBezTo>
                        <a:pt x="1377" y="2321"/>
                        <a:pt x="1359" y="2328"/>
                        <a:pt x="1347" y="2355"/>
                      </a:cubicBezTo>
                      <a:cubicBezTo>
                        <a:pt x="1345" y="2360"/>
                        <a:pt x="1344" y="2366"/>
                        <a:pt x="1343" y="2372"/>
                      </a:cubicBezTo>
                      <a:cubicBezTo>
                        <a:pt x="1341" y="2380"/>
                        <a:pt x="1342" y="2387"/>
                        <a:pt x="1344" y="2396"/>
                      </a:cubicBezTo>
                      <a:cubicBezTo>
                        <a:pt x="1346" y="2404"/>
                        <a:pt x="1349" y="2410"/>
                        <a:pt x="1354" y="2417"/>
                      </a:cubicBezTo>
                      <a:cubicBezTo>
                        <a:pt x="1373" y="2441"/>
                        <a:pt x="1400" y="2446"/>
                        <a:pt x="1428" y="2435"/>
                      </a:cubicBezTo>
                      <a:cubicBezTo>
                        <a:pt x="1440" y="2430"/>
                        <a:pt x="1448" y="2421"/>
                        <a:pt x="1451" y="2408"/>
                      </a:cubicBezTo>
                      <a:cubicBezTo>
                        <a:pt x="1453" y="2397"/>
                        <a:pt x="1451" y="2386"/>
                        <a:pt x="1443" y="2379"/>
                      </a:cubicBezTo>
                      <a:cubicBezTo>
                        <a:pt x="1436" y="2373"/>
                        <a:pt x="1428" y="2370"/>
                        <a:pt x="1419" y="2370"/>
                      </a:cubicBezTo>
                      <a:cubicBezTo>
                        <a:pt x="1415" y="2370"/>
                        <a:pt x="1412" y="2371"/>
                        <a:pt x="1409" y="2373"/>
                      </a:cubicBezTo>
                      <a:cubicBezTo>
                        <a:pt x="1410" y="2372"/>
                        <a:pt x="1411" y="2372"/>
                        <a:pt x="1412" y="2372"/>
                      </a:cubicBezTo>
                      <a:cubicBezTo>
                        <a:pt x="1420" y="2372"/>
                        <a:pt x="1427" y="2378"/>
                        <a:pt x="1427" y="2385"/>
                      </a:cubicBezTo>
                      <a:cubicBezTo>
                        <a:pt x="1428" y="2393"/>
                        <a:pt x="1422" y="2400"/>
                        <a:pt x="1414" y="2400"/>
                      </a:cubicBezTo>
                      <a:cubicBezTo>
                        <a:pt x="1406" y="2401"/>
                        <a:pt x="1399" y="2395"/>
                        <a:pt x="1399" y="2387"/>
                      </a:cubicBezTo>
                      <a:cubicBezTo>
                        <a:pt x="1398" y="2376"/>
                        <a:pt x="1409" y="2369"/>
                        <a:pt x="1419" y="2368"/>
                      </a:cubicBezTo>
                      <a:cubicBezTo>
                        <a:pt x="1429" y="2367"/>
                        <a:pt x="1438" y="2370"/>
                        <a:pt x="1445" y="2376"/>
                      </a:cubicBezTo>
                      <a:cubicBezTo>
                        <a:pt x="1453" y="2384"/>
                        <a:pt x="1456" y="2393"/>
                        <a:pt x="1456" y="2404"/>
                      </a:cubicBezTo>
                      <a:cubicBezTo>
                        <a:pt x="1457" y="2394"/>
                        <a:pt x="1457" y="2384"/>
                        <a:pt x="1455" y="2376"/>
                      </a:cubicBezTo>
                      <a:cubicBezTo>
                        <a:pt x="1456" y="2376"/>
                        <a:pt x="1459" y="2375"/>
                        <a:pt x="1459" y="2374"/>
                      </a:cubicBezTo>
                      <a:cubicBezTo>
                        <a:pt x="1463" y="2389"/>
                        <a:pt x="1460" y="2401"/>
                        <a:pt x="1457" y="2411"/>
                      </a:cubicBezTo>
                      <a:cubicBezTo>
                        <a:pt x="1466" y="2393"/>
                        <a:pt x="1468" y="2375"/>
                        <a:pt x="1462" y="2358"/>
                      </a:cubicBezTo>
                      <a:cubicBezTo>
                        <a:pt x="1459" y="2347"/>
                        <a:pt x="1452" y="2338"/>
                        <a:pt x="1442" y="2329"/>
                      </a:cubicBezTo>
                      <a:cubicBezTo>
                        <a:pt x="1437" y="2325"/>
                        <a:pt x="1432" y="2321"/>
                        <a:pt x="1426" y="2316"/>
                      </a:cubicBezTo>
                      <a:cubicBezTo>
                        <a:pt x="1421" y="2312"/>
                        <a:pt x="1417" y="2307"/>
                        <a:pt x="1417" y="2301"/>
                      </a:cubicBezTo>
                      <a:cubicBezTo>
                        <a:pt x="1416" y="2295"/>
                        <a:pt x="1418" y="2290"/>
                        <a:pt x="1423" y="2287"/>
                      </a:cubicBezTo>
                      <a:cubicBezTo>
                        <a:pt x="1427" y="2284"/>
                        <a:pt x="1432" y="2284"/>
                        <a:pt x="1436" y="2287"/>
                      </a:cubicBezTo>
                      <a:cubicBezTo>
                        <a:pt x="1439" y="2288"/>
                        <a:pt x="1440" y="2291"/>
                        <a:pt x="1441" y="2294"/>
                      </a:cubicBezTo>
                      <a:cubicBezTo>
                        <a:pt x="1441" y="2298"/>
                        <a:pt x="1439" y="2302"/>
                        <a:pt x="1434" y="2302"/>
                      </a:cubicBezTo>
                      <a:cubicBezTo>
                        <a:pt x="1432" y="2303"/>
                        <a:pt x="1429" y="2301"/>
                        <a:pt x="1429" y="2298"/>
                      </a:cubicBezTo>
                      <a:cubicBezTo>
                        <a:pt x="1428" y="2295"/>
                        <a:pt x="1430" y="2292"/>
                        <a:pt x="1433" y="2291"/>
                      </a:cubicBezTo>
                      <a:cubicBezTo>
                        <a:pt x="1436" y="2291"/>
                        <a:pt x="1439" y="2293"/>
                        <a:pt x="1439" y="2296"/>
                      </a:cubicBezTo>
                      <a:cubicBezTo>
                        <a:pt x="1440" y="2296"/>
                        <a:pt x="1440" y="2297"/>
                        <a:pt x="1440" y="2298"/>
                      </a:cubicBezTo>
                      <a:cubicBezTo>
                        <a:pt x="1440" y="2296"/>
                        <a:pt x="1440" y="2295"/>
                        <a:pt x="1440" y="2294"/>
                      </a:cubicBezTo>
                      <a:cubicBezTo>
                        <a:pt x="1439" y="2291"/>
                        <a:pt x="1438" y="2289"/>
                        <a:pt x="1435" y="2288"/>
                      </a:cubicBezTo>
                      <a:cubicBezTo>
                        <a:pt x="1432" y="2286"/>
                        <a:pt x="1427" y="2286"/>
                        <a:pt x="1424" y="2289"/>
                      </a:cubicBezTo>
                      <a:cubicBezTo>
                        <a:pt x="1420" y="2291"/>
                        <a:pt x="1419" y="2296"/>
                        <a:pt x="1419" y="2300"/>
                      </a:cubicBezTo>
                      <a:cubicBezTo>
                        <a:pt x="1420" y="2306"/>
                        <a:pt x="1423" y="2310"/>
                        <a:pt x="1428" y="2314"/>
                      </a:cubicBezTo>
                      <a:cubicBezTo>
                        <a:pt x="1433" y="2319"/>
                        <a:pt x="1438" y="2322"/>
                        <a:pt x="1443" y="2326"/>
                      </a:cubicBezTo>
                      <a:cubicBezTo>
                        <a:pt x="1454" y="2334"/>
                        <a:pt x="1461" y="2345"/>
                        <a:pt x="1465" y="2357"/>
                      </a:cubicBezTo>
                      <a:cubicBezTo>
                        <a:pt x="1468" y="2368"/>
                        <a:pt x="1469" y="2380"/>
                        <a:pt x="1467" y="2392"/>
                      </a:cubicBezTo>
                      <a:cubicBezTo>
                        <a:pt x="1463" y="2409"/>
                        <a:pt x="1452" y="2425"/>
                        <a:pt x="1437" y="2435"/>
                      </a:cubicBezTo>
                      <a:cubicBezTo>
                        <a:pt x="1438" y="2435"/>
                        <a:pt x="1439" y="2435"/>
                        <a:pt x="1440" y="2435"/>
                      </a:cubicBezTo>
                      <a:cubicBezTo>
                        <a:pt x="1445" y="2434"/>
                        <a:pt x="1450" y="2434"/>
                        <a:pt x="1455" y="2435"/>
                      </a:cubicBezTo>
                      <a:cubicBezTo>
                        <a:pt x="1463" y="2435"/>
                        <a:pt x="1469" y="2437"/>
                        <a:pt x="1477" y="2440"/>
                      </a:cubicBezTo>
                      <a:cubicBezTo>
                        <a:pt x="1500" y="2453"/>
                        <a:pt x="1501" y="2483"/>
                        <a:pt x="1487" y="2502"/>
                      </a:cubicBezTo>
                      <a:cubicBezTo>
                        <a:pt x="1481" y="2509"/>
                        <a:pt x="1473" y="2515"/>
                        <a:pt x="1464" y="2517"/>
                      </a:cubicBezTo>
                      <a:cubicBezTo>
                        <a:pt x="1465" y="2514"/>
                        <a:pt x="1465" y="2514"/>
                        <a:pt x="1465" y="2514"/>
                      </a:cubicBezTo>
                      <a:cubicBezTo>
                        <a:pt x="1472" y="2511"/>
                        <a:pt x="1479" y="2506"/>
                        <a:pt x="1484" y="2499"/>
                      </a:cubicBezTo>
                      <a:cubicBezTo>
                        <a:pt x="1496" y="2482"/>
                        <a:pt x="1496" y="2455"/>
                        <a:pt x="1475" y="2444"/>
                      </a:cubicBezTo>
                      <a:cubicBezTo>
                        <a:pt x="1468" y="2441"/>
                        <a:pt x="1462" y="2440"/>
                        <a:pt x="1455" y="2439"/>
                      </a:cubicBezTo>
                      <a:cubicBezTo>
                        <a:pt x="1450" y="2439"/>
                        <a:pt x="1445" y="2439"/>
                        <a:pt x="1441" y="2440"/>
                      </a:cubicBezTo>
                      <a:cubicBezTo>
                        <a:pt x="1420" y="2441"/>
                        <a:pt x="1405" y="2449"/>
                        <a:pt x="1383" y="2443"/>
                      </a:cubicBezTo>
                      <a:cubicBezTo>
                        <a:pt x="1371" y="2440"/>
                        <a:pt x="1360" y="2432"/>
                        <a:pt x="1350" y="2420"/>
                      </a:cubicBezTo>
                      <a:cubicBezTo>
                        <a:pt x="1345" y="2412"/>
                        <a:pt x="1342" y="2406"/>
                        <a:pt x="1340" y="2397"/>
                      </a:cubicBezTo>
                      <a:cubicBezTo>
                        <a:pt x="1338" y="2388"/>
                        <a:pt x="1337" y="2380"/>
                        <a:pt x="1339" y="2371"/>
                      </a:cubicBezTo>
                      <a:cubicBezTo>
                        <a:pt x="1342" y="2357"/>
                        <a:pt x="1347" y="2348"/>
                        <a:pt x="1355" y="2337"/>
                      </a:cubicBezTo>
                      <a:cubicBezTo>
                        <a:pt x="1350" y="2342"/>
                        <a:pt x="1345" y="2347"/>
                        <a:pt x="1344" y="2348"/>
                      </a:cubicBezTo>
                      <a:cubicBezTo>
                        <a:pt x="1324" y="2369"/>
                        <a:pt x="1307" y="2391"/>
                        <a:pt x="1292" y="2414"/>
                      </a:cubicBezTo>
                      <a:cubicBezTo>
                        <a:pt x="1288" y="2421"/>
                        <a:pt x="1287" y="2426"/>
                        <a:pt x="1288" y="2432"/>
                      </a:cubicBezTo>
                      <a:cubicBezTo>
                        <a:pt x="1288" y="2436"/>
                        <a:pt x="1290" y="2440"/>
                        <a:pt x="1292" y="2442"/>
                      </a:cubicBezTo>
                      <a:cubicBezTo>
                        <a:pt x="1297" y="2446"/>
                        <a:pt x="1303" y="2448"/>
                        <a:pt x="1308" y="2444"/>
                      </a:cubicBezTo>
                      <a:cubicBezTo>
                        <a:pt x="1310" y="2442"/>
                        <a:pt x="1312" y="2439"/>
                        <a:pt x="1311" y="2435"/>
                      </a:cubicBezTo>
                      <a:cubicBezTo>
                        <a:pt x="1310" y="2432"/>
                        <a:pt x="1306" y="2429"/>
                        <a:pt x="1302" y="2431"/>
                      </a:cubicBezTo>
                      <a:cubicBezTo>
                        <a:pt x="1300" y="2432"/>
                        <a:pt x="1298" y="2435"/>
                        <a:pt x="1299" y="2438"/>
                      </a:cubicBezTo>
                      <a:cubicBezTo>
                        <a:pt x="1297" y="2436"/>
                        <a:pt x="1297" y="2432"/>
                        <a:pt x="1299" y="2429"/>
                      </a:cubicBezTo>
                      <a:cubicBezTo>
                        <a:pt x="1306" y="2422"/>
                        <a:pt x="1319" y="2428"/>
                        <a:pt x="1317" y="2439"/>
                      </a:cubicBezTo>
                      <a:cubicBezTo>
                        <a:pt x="1316" y="2448"/>
                        <a:pt x="1309" y="2453"/>
                        <a:pt x="1301" y="2452"/>
                      </a:cubicBezTo>
                      <a:cubicBezTo>
                        <a:pt x="1289" y="2451"/>
                        <a:pt x="1282" y="2438"/>
                        <a:pt x="1286" y="2425"/>
                      </a:cubicBezTo>
                      <a:cubicBezTo>
                        <a:pt x="1275" y="2445"/>
                        <a:pt x="1266" y="2466"/>
                        <a:pt x="1261" y="2487"/>
                      </a:cubicBezTo>
                      <a:cubicBezTo>
                        <a:pt x="1265" y="2479"/>
                        <a:pt x="1271" y="2472"/>
                        <a:pt x="1277" y="2468"/>
                      </a:cubicBezTo>
                      <a:cubicBezTo>
                        <a:pt x="1298" y="2451"/>
                        <a:pt x="1332" y="2454"/>
                        <a:pt x="1339" y="2485"/>
                      </a:cubicBezTo>
                      <a:cubicBezTo>
                        <a:pt x="1341" y="2494"/>
                        <a:pt x="1339" y="2502"/>
                        <a:pt x="1336" y="2511"/>
                      </a:cubicBezTo>
                      <a:cubicBezTo>
                        <a:pt x="1331" y="2524"/>
                        <a:pt x="1319" y="2535"/>
                        <a:pt x="1318" y="2549"/>
                      </a:cubicBezTo>
                      <a:cubicBezTo>
                        <a:pt x="1318" y="2556"/>
                        <a:pt x="1320" y="2562"/>
                        <a:pt x="1325" y="2566"/>
                      </a:cubicBezTo>
                      <a:cubicBezTo>
                        <a:pt x="1336" y="2575"/>
                        <a:pt x="1355" y="2570"/>
                        <a:pt x="1360" y="2557"/>
                      </a:cubicBezTo>
                      <a:cubicBezTo>
                        <a:pt x="1362" y="2551"/>
                        <a:pt x="1358" y="2544"/>
                        <a:pt x="1354" y="2541"/>
                      </a:cubicBezTo>
                      <a:cubicBezTo>
                        <a:pt x="1347" y="2537"/>
                        <a:pt x="1338" y="2540"/>
                        <a:pt x="1337" y="2546"/>
                      </a:cubicBezTo>
                      <a:cubicBezTo>
                        <a:pt x="1336" y="2543"/>
                        <a:pt x="1338" y="2537"/>
                        <a:pt x="1343" y="2535"/>
                      </a:cubicBezTo>
                      <a:cubicBezTo>
                        <a:pt x="1352" y="2531"/>
                        <a:pt x="1361" y="2538"/>
                        <a:pt x="1364" y="2546"/>
                      </a:cubicBezTo>
                      <a:cubicBezTo>
                        <a:pt x="1368" y="2556"/>
                        <a:pt x="1363" y="2564"/>
                        <a:pt x="1358" y="2570"/>
                      </a:cubicBezTo>
                      <a:cubicBezTo>
                        <a:pt x="1347" y="2580"/>
                        <a:pt x="1329" y="2581"/>
                        <a:pt x="1320" y="2568"/>
                      </a:cubicBezTo>
                      <a:cubicBezTo>
                        <a:pt x="1315" y="2561"/>
                        <a:pt x="1313" y="2555"/>
                        <a:pt x="1314" y="2549"/>
                      </a:cubicBezTo>
                      <a:cubicBezTo>
                        <a:pt x="1315" y="2537"/>
                        <a:pt x="1322" y="2528"/>
                        <a:pt x="1322" y="2517"/>
                      </a:cubicBezTo>
                      <a:cubicBezTo>
                        <a:pt x="1322" y="2498"/>
                        <a:pt x="1311" y="2483"/>
                        <a:pt x="1294" y="2484"/>
                      </a:cubicBezTo>
                      <a:cubicBezTo>
                        <a:pt x="1275" y="2485"/>
                        <a:pt x="1256" y="2508"/>
                        <a:pt x="1254" y="2528"/>
                      </a:cubicBezTo>
                      <a:cubicBezTo>
                        <a:pt x="1253" y="2540"/>
                        <a:pt x="1258" y="2553"/>
                        <a:pt x="1268" y="2560"/>
                      </a:cubicBezTo>
                      <a:cubicBezTo>
                        <a:pt x="1281" y="2568"/>
                        <a:pt x="1302" y="2561"/>
                        <a:pt x="1301" y="2543"/>
                      </a:cubicBezTo>
                      <a:cubicBezTo>
                        <a:pt x="1301" y="2537"/>
                        <a:pt x="1298" y="2533"/>
                        <a:pt x="1294" y="2530"/>
                      </a:cubicBezTo>
                      <a:cubicBezTo>
                        <a:pt x="1287" y="2525"/>
                        <a:pt x="1273" y="2529"/>
                        <a:pt x="1274" y="2540"/>
                      </a:cubicBezTo>
                      <a:cubicBezTo>
                        <a:pt x="1274" y="2546"/>
                        <a:pt x="1280" y="2550"/>
                        <a:pt x="1284" y="2546"/>
                      </a:cubicBezTo>
                      <a:cubicBezTo>
                        <a:pt x="1282" y="2553"/>
                        <a:pt x="1272" y="2551"/>
                        <a:pt x="1270" y="2543"/>
                      </a:cubicBezTo>
                      <a:cubicBezTo>
                        <a:pt x="1266" y="2528"/>
                        <a:pt x="1285" y="2517"/>
                        <a:pt x="1297" y="2527"/>
                      </a:cubicBezTo>
                      <a:cubicBezTo>
                        <a:pt x="1304" y="2534"/>
                        <a:pt x="1308" y="2547"/>
                        <a:pt x="1301" y="2557"/>
                      </a:cubicBezTo>
                      <a:cubicBezTo>
                        <a:pt x="1293" y="2570"/>
                        <a:pt x="1269" y="2571"/>
                        <a:pt x="1258" y="2555"/>
                      </a:cubicBezTo>
                      <a:cubicBezTo>
                        <a:pt x="1256" y="2554"/>
                        <a:pt x="1255" y="2552"/>
                        <a:pt x="1255" y="2551"/>
                      </a:cubicBezTo>
                      <a:cubicBezTo>
                        <a:pt x="1256" y="2557"/>
                        <a:pt x="1259" y="2563"/>
                        <a:pt x="1262" y="2570"/>
                      </a:cubicBezTo>
                      <a:cubicBezTo>
                        <a:pt x="1262" y="2570"/>
                        <a:pt x="1262" y="2570"/>
                        <a:pt x="1262" y="2570"/>
                      </a:cubicBezTo>
                      <a:cubicBezTo>
                        <a:pt x="1268" y="2579"/>
                        <a:pt x="1273" y="2584"/>
                        <a:pt x="1281" y="2590"/>
                      </a:cubicBezTo>
                      <a:cubicBezTo>
                        <a:pt x="1271" y="2587"/>
                        <a:pt x="1265" y="2580"/>
                        <a:pt x="1260" y="2571"/>
                      </a:cubicBezTo>
                      <a:cubicBezTo>
                        <a:pt x="1259" y="2571"/>
                        <a:pt x="1259" y="2571"/>
                        <a:pt x="1259" y="2571"/>
                      </a:cubicBezTo>
                      <a:cubicBezTo>
                        <a:pt x="1257" y="2567"/>
                        <a:pt x="1255" y="2562"/>
                        <a:pt x="1254" y="2558"/>
                      </a:cubicBezTo>
                      <a:cubicBezTo>
                        <a:pt x="1255" y="2573"/>
                        <a:pt x="1258" y="2588"/>
                        <a:pt x="1262" y="2603"/>
                      </a:cubicBezTo>
                      <a:cubicBezTo>
                        <a:pt x="1271" y="2629"/>
                        <a:pt x="1282" y="2648"/>
                        <a:pt x="1303" y="2666"/>
                      </a:cubicBezTo>
                      <a:cubicBezTo>
                        <a:pt x="1322" y="2683"/>
                        <a:pt x="1345" y="2694"/>
                        <a:pt x="1370" y="2698"/>
                      </a:cubicBezTo>
                      <a:cubicBezTo>
                        <a:pt x="1382" y="2700"/>
                        <a:pt x="1389" y="2700"/>
                        <a:pt x="1401" y="2696"/>
                      </a:cubicBezTo>
                      <a:cubicBezTo>
                        <a:pt x="1425" y="2686"/>
                        <a:pt x="1444" y="2662"/>
                        <a:pt x="1444" y="2642"/>
                      </a:cubicBezTo>
                      <a:cubicBezTo>
                        <a:pt x="1445" y="2630"/>
                        <a:pt x="1438" y="2619"/>
                        <a:pt x="1425" y="2620"/>
                      </a:cubicBezTo>
                      <a:cubicBezTo>
                        <a:pt x="1418" y="2621"/>
                        <a:pt x="1414" y="2627"/>
                        <a:pt x="1415" y="2635"/>
                      </a:cubicBezTo>
                      <a:cubicBezTo>
                        <a:pt x="1406" y="2628"/>
                        <a:pt x="1413" y="2610"/>
                        <a:pt x="1427" y="2606"/>
                      </a:cubicBezTo>
                      <a:cubicBezTo>
                        <a:pt x="1442" y="2601"/>
                        <a:pt x="1454" y="2607"/>
                        <a:pt x="1460" y="2615"/>
                      </a:cubicBezTo>
                      <a:cubicBezTo>
                        <a:pt x="1470" y="2627"/>
                        <a:pt x="1470" y="2648"/>
                        <a:pt x="1459" y="2664"/>
                      </a:cubicBezTo>
                      <a:cubicBezTo>
                        <a:pt x="1448" y="2680"/>
                        <a:pt x="1429" y="2693"/>
                        <a:pt x="1410" y="2698"/>
                      </a:cubicBezTo>
                      <a:cubicBezTo>
                        <a:pt x="1414" y="2697"/>
                        <a:pt x="1419" y="2696"/>
                        <a:pt x="1423" y="2695"/>
                      </a:cubicBezTo>
                      <a:cubicBezTo>
                        <a:pt x="1452" y="2685"/>
                        <a:pt x="1477" y="2668"/>
                        <a:pt x="1493" y="2641"/>
                      </a:cubicBezTo>
                      <a:cubicBezTo>
                        <a:pt x="1501" y="2626"/>
                        <a:pt x="1501" y="2613"/>
                        <a:pt x="1493" y="2598"/>
                      </a:cubicBezTo>
                      <a:cubicBezTo>
                        <a:pt x="1488" y="2589"/>
                        <a:pt x="1476" y="2579"/>
                        <a:pt x="1466" y="2579"/>
                      </a:cubicBezTo>
                      <a:cubicBezTo>
                        <a:pt x="1456" y="2579"/>
                        <a:pt x="1448" y="2587"/>
                        <a:pt x="1453" y="2596"/>
                      </a:cubicBezTo>
                      <a:cubicBezTo>
                        <a:pt x="1447" y="2596"/>
                        <a:pt x="1442" y="2590"/>
                        <a:pt x="1443" y="2583"/>
                      </a:cubicBezTo>
                      <a:cubicBezTo>
                        <a:pt x="1444" y="2577"/>
                        <a:pt x="1451" y="2571"/>
                        <a:pt x="1459" y="2570"/>
                      </a:cubicBezTo>
                      <a:cubicBezTo>
                        <a:pt x="1465" y="2569"/>
                        <a:pt x="1470" y="2570"/>
                        <a:pt x="1475" y="2573"/>
                      </a:cubicBezTo>
                      <a:cubicBezTo>
                        <a:pt x="1484" y="2577"/>
                        <a:pt x="1493" y="2586"/>
                        <a:pt x="1497" y="2595"/>
                      </a:cubicBezTo>
                      <a:cubicBezTo>
                        <a:pt x="1501" y="2603"/>
                        <a:pt x="1502" y="2611"/>
                        <a:pt x="1501" y="2618"/>
                      </a:cubicBezTo>
                      <a:cubicBezTo>
                        <a:pt x="1506" y="2595"/>
                        <a:pt x="1500" y="2573"/>
                        <a:pt x="1481" y="2556"/>
                      </a:cubicBezTo>
                      <a:cubicBezTo>
                        <a:pt x="1472" y="2548"/>
                        <a:pt x="1462" y="2543"/>
                        <a:pt x="1451" y="2541"/>
                      </a:cubicBezTo>
                      <a:cubicBezTo>
                        <a:pt x="1398" y="2530"/>
                        <a:pt x="1415" y="2574"/>
                        <a:pt x="1409" y="2600"/>
                      </a:cubicBezTo>
                      <a:cubicBezTo>
                        <a:pt x="1402" y="2632"/>
                        <a:pt x="1362" y="2616"/>
                        <a:pt x="1367" y="2583"/>
                      </a:cubicBezTo>
                      <a:cubicBezTo>
                        <a:pt x="1372" y="2555"/>
                        <a:pt x="1399" y="2542"/>
                        <a:pt x="1425" y="2539"/>
                      </a:cubicBezTo>
                      <a:cubicBezTo>
                        <a:pt x="1420" y="2539"/>
                        <a:pt x="1416" y="2538"/>
                        <a:pt x="1411" y="2536"/>
                      </a:cubicBezTo>
                      <a:cubicBezTo>
                        <a:pt x="1401" y="2531"/>
                        <a:pt x="1393" y="2520"/>
                        <a:pt x="1397" y="2509"/>
                      </a:cubicBezTo>
                      <a:cubicBezTo>
                        <a:pt x="1399" y="2504"/>
                        <a:pt x="1404" y="2501"/>
                        <a:pt x="1409" y="2500"/>
                      </a:cubicBezTo>
                      <a:cubicBezTo>
                        <a:pt x="1413" y="2500"/>
                        <a:pt x="1417" y="2502"/>
                        <a:pt x="1420" y="2505"/>
                      </a:cubicBezTo>
                      <a:cubicBezTo>
                        <a:pt x="1422" y="2508"/>
                        <a:pt x="1423" y="2512"/>
                        <a:pt x="1422" y="2516"/>
                      </a:cubicBezTo>
                      <a:cubicBezTo>
                        <a:pt x="1421" y="2521"/>
                        <a:pt x="1416" y="2525"/>
                        <a:pt x="1410" y="2524"/>
                      </a:cubicBezTo>
                      <a:cubicBezTo>
                        <a:pt x="1407" y="2523"/>
                        <a:pt x="1405" y="2521"/>
                        <a:pt x="1405" y="2517"/>
                      </a:cubicBezTo>
                      <a:cubicBezTo>
                        <a:pt x="1404" y="2515"/>
                        <a:pt x="1406" y="2513"/>
                        <a:pt x="1408" y="2513"/>
                      </a:cubicBezTo>
                      <a:cubicBezTo>
                        <a:pt x="1407" y="2514"/>
                        <a:pt x="1407" y="2516"/>
                        <a:pt x="1407" y="2517"/>
                      </a:cubicBezTo>
                      <a:cubicBezTo>
                        <a:pt x="1408" y="2520"/>
                        <a:pt x="1412" y="2521"/>
                        <a:pt x="1414" y="2519"/>
                      </a:cubicBezTo>
                      <a:cubicBezTo>
                        <a:pt x="1415" y="2518"/>
                        <a:pt x="1416" y="2516"/>
                        <a:pt x="1415" y="2513"/>
                      </a:cubicBezTo>
                      <a:cubicBezTo>
                        <a:pt x="1415" y="2510"/>
                        <a:pt x="1413" y="2508"/>
                        <a:pt x="1410" y="2508"/>
                      </a:cubicBezTo>
                      <a:cubicBezTo>
                        <a:pt x="1407" y="2508"/>
                        <a:pt x="1403" y="2510"/>
                        <a:pt x="1402" y="2513"/>
                      </a:cubicBezTo>
                      <a:cubicBezTo>
                        <a:pt x="1399" y="2522"/>
                        <a:pt x="1408" y="2532"/>
                        <a:pt x="1415" y="2535"/>
                      </a:cubicBezTo>
                      <a:cubicBezTo>
                        <a:pt x="1418" y="2536"/>
                        <a:pt x="1420" y="2537"/>
                        <a:pt x="1422" y="2537"/>
                      </a:cubicBezTo>
                      <a:cubicBezTo>
                        <a:pt x="1430" y="2539"/>
                        <a:pt x="1439" y="2538"/>
                        <a:pt x="1447" y="2539"/>
                      </a:cubicBezTo>
                      <a:cubicBezTo>
                        <a:pt x="1456" y="2540"/>
                        <a:pt x="1464" y="2543"/>
                        <a:pt x="1471" y="2547"/>
                      </a:cubicBezTo>
                      <a:cubicBezTo>
                        <a:pt x="1469" y="2545"/>
                        <a:pt x="1466" y="2542"/>
                        <a:pt x="1465" y="2540"/>
                      </a:cubicBezTo>
                      <a:cubicBezTo>
                        <a:pt x="1456" y="2523"/>
                        <a:pt x="1461" y="2502"/>
                        <a:pt x="1476" y="2490"/>
                      </a:cubicBezTo>
                      <a:cubicBezTo>
                        <a:pt x="1480" y="2487"/>
                        <a:pt x="1485" y="2485"/>
                        <a:pt x="1490" y="2483"/>
                      </a:cubicBezTo>
                      <a:cubicBezTo>
                        <a:pt x="1489" y="2487"/>
                        <a:pt x="1489" y="2487"/>
                        <a:pt x="1489" y="2487"/>
                      </a:cubicBezTo>
                      <a:cubicBezTo>
                        <a:pt x="1485" y="2488"/>
                        <a:pt x="1481" y="2490"/>
                        <a:pt x="1478" y="2493"/>
                      </a:cubicBezTo>
                      <a:cubicBezTo>
                        <a:pt x="1464" y="2504"/>
                        <a:pt x="1458" y="2523"/>
                        <a:pt x="1467" y="2538"/>
                      </a:cubicBezTo>
                      <a:cubicBezTo>
                        <a:pt x="1473" y="2548"/>
                        <a:pt x="1478" y="2550"/>
                        <a:pt x="1485" y="2557"/>
                      </a:cubicBezTo>
                      <a:cubicBezTo>
                        <a:pt x="1508" y="2580"/>
                        <a:pt x="1510" y="2613"/>
                        <a:pt x="1495" y="2642"/>
                      </a:cubicBezTo>
                      <a:cubicBezTo>
                        <a:pt x="1490" y="2651"/>
                        <a:pt x="1485" y="2657"/>
                        <a:pt x="1479" y="2664"/>
                      </a:cubicBezTo>
                      <a:cubicBezTo>
                        <a:pt x="1494" y="2652"/>
                        <a:pt x="1507" y="2639"/>
                        <a:pt x="1514" y="2626"/>
                      </a:cubicBezTo>
                      <a:cubicBezTo>
                        <a:pt x="1528" y="2596"/>
                        <a:pt x="1550" y="2558"/>
                        <a:pt x="1557" y="2536"/>
                      </a:cubicBezTo>
                      <a:cubicBezTo>
                        <a:pt x="1560" y="2526"/>
                        <a:pt x="1558" y="2514"/>
                        <a:pt x="1552" y="2506"/>
                      </a:cubicBezTo>
                      <a:cubicBezTo>
                        <a:pt x="1557" y="2510"/>
                        <a:pt x="1559" y="2516"/>
                        <a:pt x="1560" y="2523"/>
                      </a:cubicBezTo>
                      <a:cubicBezTo>
                        <a:pt x="1560" y="2523"/>
                        <a:pt x="1560" y="2523"/>
                        <a:pt x="1560" y="2523"/>
                      </a:cubicBezTo>
                      <a:cubicBezTo>
                        <a:pt x="1560" y="2526"/>
                        <a:pt x="1560" y="2529"/>
                        <a:pt x="1560" y="2532"/>
                      </a:cubicBezTo>
                      <a:cubicBezTo>
                        <a:pt x="1564" y="2521"/>
                        <a:pt x="1567" y="2510"/>
                        <a:pt x="1564" y="2499"/>
                      </a:cubicBezTo>
                      <a:cubicBezTo>
                        <a:pt x="1561" y="2487"/>
                        <a:pt x="1555" y="2479"/>
                        <a:pt x="1545" y="2473"/>
                      </a:cubicBezTo>
                      <a:cubicBezTo>
                        <a:pt x="1545" y="2472"/>
                        <a:pt x="1546" y="2471"/>
                        <a:pt x="1546" y="2470"/>
                      </a:cubicBezTo>
                      <a:cubicBezTo>
                        <a:pt x="1554" y="2475"/>
                        <a:pt x="1560" y="2481"/>
                        <a:pt x="1564" y="2491"/>
                      </a:cubicBezTo>
                      <a:cubicBezTo>
                        <a:pt x="1567" y="2499"/>
                        <a:pt x="1569" y="2508"/>
                        <a:pt x="1567" y="2514"/>
                      </a:cubicBezTo>
                      <a:cubicBezTo>
                        <a:pt x="1569" y="2510"/>
                        <a:pt x="1574" y="2507"/>
                        <a:pt x="1579" y="2507"/>
                      </a:cubicBezTo>
                      <a:cubicBezTo>
                        <a:pt x="1582" y="2507"/>
                        <a:pt x="1585" y="2509"/>
                        <a:pt x="1587" y="2511"/>
                      </a:cubicBezTo>
                      <a:cubicBezTo>
                        <a:pt x="1590" y="2515"/>
                        <a:pt x="1590" y="2521"/>
                        <a:pt x="1585" y="2524"/>
                      </a:cubicBezTo>
                      <a:cubicBezTo>
                        <a:pt x="1582" y="2526"/>
                        <a:pt x="1578" y="2526"/>
                        <a:pt x="1576" y="2524"/>
                      </a:cubicBezTo>
                      <a:cubicBezTo>
                        <a:pt x="1572" y="2520"/>
                        <a:pt x="1576" y="2514"/>
                        <a:pt x="1579" y="2515"/>
                      </a:cubicBezTo>
                      <a:cubicBezTo>
                        <a:pt x="1577" y="2515"/>
                        <a:pt x="1576" y="2517"/>
                        <a:pt x="1576" y="2519"/>
                      </a:cubicBezTo>
                      <a:cubicBezTo>
                        <a:pt x="1576" y="2522"/>
                        <a:pt x="1579" y="2523"/>
                        <a:pt x="1582" y="2523"/>
                      </a:cubicBezTo>
                      <a:cubicBezTo>
                        <a:pt x="1584" y="2522"/>
                        <a:pt x="1586" y="2520"/>
                        <a:pt x="1586" y="2518"/>
                      </a:cubicBezTo>
                      <a:cubicBezTo>
                        <a:pt x="1587" y="2513"/>
                        <a:pt x="1582" y="2507"/>
                        <a:pt x="1574" y="2509"/>
                      </a:cubicBezTo>
                      <a:cubicBezTo>
                        <a:pt x="1568" y="2512"/>
                        <a:pt x="1565" y="2522"/>
                        <a:pt x="1563" y="2527"/>
                      </a:cubicBezTo>
                      <a:cubicBezTo>
                        <a:pt x="1560" y="2535"/>
                        <a:pt x="1557" y="2544"/>
                        <a:pt x="1556" y="2548"/>
                      </a:cubicBezTo>
                      <a:cubicBezTo>
                        <a:pt x="1553" y="2554"/>
                        <a:pt x="1548" y="2569"/>
                        <a:pt x="1538" y="2585"/>
                      </a:cubicBezTo>
                      <a:cubicBezTo>
                        <a:pt x="1540" y="2582"/>
                        <a:pt x="1543" y="2580"/>
                        <a:pt x="1546" y="2577"/>
                      </a:cubicBezTo>
                      <a:cubicBezTo>
                        <a:pt x="1547" y="2577"/>
                        <a:pt x="1558" y="2569"/>
                        <a:pt x="1560" y="2571"/>
                      </a:cubicBezTo>
                      <a:cubicBezTo>
                        <a:pt x="1559" y="2572"/>
                        <a:pt x="1554" y="2576"/>
                        <a:pt x="1552" y="2577"/>
                      </a:cubicBezTo>
                      <a:cubicBezTo>
                        <a:pt x="1548" y="2581"/>
                        <a:pt x="1544" y="2585"/>
                        <a:pt x="1540" y="2589"/>
                      </a:cubicBezTo>
                      <a:cubicBezTo>
                        <a:pt x="1539" y="2591"/>
                        <a:pt x="1537" y="2593"/>
                        <a:pt x="1536" y="2595"/>
                      </a:cubicBezTo>
                      <a:cubicBezTo>
                        <a:pt x="1531" y="2602"/>
                        <a:pt x="1527" y="2609"/>
                        <a:pt x="1523" y="2617"/>
                      </a:cubicBezTo>
                      <a:cubicBezTo>
                        <a:pt x="1523" y="2618"/>
                        <a:pt x="1523" y="2619"/>
                        <a:pt x="1522" y="2620"/>
                      </a:cubicBezTo>
                      <a:cubicBezTo>
                        <a:pt x="1524" y="2618"/>
                        <a:pt x="1525" y="2616"/>
                        <a:pt x="1527" y="2613"/>
                      </a:cubicBezTo>
                      <a:cubicBezTo>
                        <a:pt x="1532" y="2607"/>
                        <a:pt x="1537" y="2603"/>
                        <a:pt x="1544" y="2599"/>
                      </a:cubicBezTo>
                      <a:cubicBezTo>
                        <a:pt x="1564" y="2589"/>
                        <a:pt x="1581" y="2599"/>
                        <a:pt x="1590" y="2615"/>
                      </a:cubicBezTo>
                      <a:cubicBezTo>
                        <a:pt x="1598" y="2629"/>
                        <a:pt x="1601" y="2646"/>
                        <a:pt x="1593" y="2660"/>
                      </a:cubicBezTo>
                      <a:cubicBezTo>
                        <a:pt x="1586" y="2672"/>
                        <a:pt x="1574" y="2678"/>
                        <a:pt x="1561" y="2674"/>
                      </a:cubicBezTo>
                      <a:cubicBezTo>
                        <a:pt x="1554" y="2673"/>
                        <a:pt x="1550" y="2670"/>
                        <a:pt x="1545" y="2666"/>
                      </a:cubicBezTo>
                      <a:cubicBezTo>
                        <a:pt x="1542" y="2662"/>
                        <a:pt x="1540" y="2658"/>
                        <a:pt x="1540" y="2653"/>
                      </a:cubicBezTo>
                      <a:cubicBezTo>
                        <a:pt x="1540" y="2646"/>
                        <a:pt x="1543" y="2641"/>
                        <a:pt x="1548" y="2637"/>
                      </a:cubicBezTo>
                      <a:cubicBezTo>
                        <a:pt x="1551" y="2635"/>
                        <a:pt x="1554" y="2634"/>
                        <a:pt x="1558" y="2635"/>
                      </a:cubicBezTo>
                      <a:cubicBezTo>
                        <a:pt x="1562" y="2636"/>
                        <a:pt x="1566" y="2639"/>
                        <a:pt x="1567" y="2643"/>
                      </a:cubicBezTo>
                      <a:cubicBezTo>
                        <a:pt x="1569" y="2648"/>
                        <a:pt x="1569" y="2653"/>
                        <a:pt x="1565" y="2656"/>
                      </a:cubicBezTo>
                      <a:cubicBezTo>
                        <a:pt x="1562" y="2660"/>
                        <a:pt x="1556" y="2660"/>
                        <a:pt x="1552" y="2658"/>
                      </a:cubicBezTo>
                      <a:cubicBezTo>
                        <a:pt x="1547" y="2655"/>
                        <a:pt x="1546" y="2648"/>
                        <a:pt x="1549" y="2643"/>
                      </a:cubicBezTo>
                      <a:cubicBezTo>
                        <a:pt x="1552" y="2638"/>
                        <a:pt x="1558" y="2637"/>
                        <a:pt x="1563" y="2640"/>
                      </a:cubicBezTo>
                      <a:cubicBezTo>
                        <a:pt x="1565" y="2641"/>
                        <a:pt x="1567" y="2643"/>
                        <a:pt x="1567" y="2644"/>
                      </a:cubicBezTo>
                      <a:cubicBezTo>
                        <a:pt x="1567" y="2644"/>
                        <a:pt x="1567" y="2644"/>
                        <a:pt x="1567" y="2643"/>
                      </a:cubicBezTo>
                      <a:cubicBezTo>
                        <a:pt x="1565" y="2639"/>
                        <a:pt x="1562" y="2637"/>
                        <a:pt x="1558" y="2636"/>
                      </a:cubicBezTo>
                      <a:cubicBezTo>
                        <a:pt x="1554" y="2635"/>
                        <a:pt x="1551" y="2636"/>
                        <a:pt x="1548" y="2638"/>
                      </a:cubicBezTo>
                      <a:cubicBezTo>
                        <a:pt x="1543" y="2641"/>
                        <a:pt x="1541" y="2647"/>
                        <a:pt x="1541" y="2653"/>
                      </a:cubicBezTo>
                      <a:cubicBezTo>
                        <a:pt x="1541" y="2657"/>
                        <a:pt x="1543" y="2661"/>
                        <a:pt x="1546" y="2665"/>
                      </a:cubicBezTo>
                      <a:cubicBezTo>
                        <a:pt x="1551" y="2669"/>
                        <a:pt x="1555" y="2671"/>
                        <a:pt x="1561" y="2673"/>
                      </a:cubicBezTo>
                      <a:cubicBezTo>
                        <a:pt x="1574" y="2675"/>
                        <a:pt x="1585" y="2671"/>
                        <a:pt x="1591" y="2659"/>
                      </a:cubicBezTo>
                      <a:cubicBezTo>
                        <a:pt x="1599" y="2645"/>
                        <a:pt x="1595" y="2628"/>
                        <a:pt x="1587" y="2616"/>
                      </a:cubicBezTo>
                      <a:cubicBezTo>
                        <a:pt x="1578" y="2602"/>
                        <a:pt x="1563" y="2594"/>
                        <a:pt x="1546" y="2603"/>
                      </a:cubicBezTo>
                      <a:cubicBezTo>
                        <a:pt x="1540" y="2606"/>
                        <a:pt x="1536" y="2610"/>
                        <a:pt x="1531" y="2616"/>
                      </a:cubicBezTo>
                      <a:cubicBezTo>
                        <a:pt x="1514" y="2637"/>
                        <a:pt x="1498" y="2655"/>
                        <a:pt x="1475" y="2670"/>
                      </a:cubicBezTo>
                      <a:cubicBezTo>
                        <a:pt x="1476" y="2670"/>
                        <a:pt x="1478" y="2669"/>
                        <a:pt x="1479" y="2669"/>
                      </a:cubicBezTo>
                      <a:cubicBezTo>
                        <a:pt x="1489" y="2667"/>
                        <a:pt x="1500" y="2670"/>
                        <a:pt x="1502" y="2682"/>
                      </a:cubicBezTo>
                      <a:cubicBezTo>
                        <a:pt x="1503" y="2689"/>
                        <a:pt x="1498" y="2696"/>
                        <a:pt x="1491" y="2699"/>
                      </a:cubicBezTo>
                      <a:cubicBezTo>
                        <a:pt x="1486" y="2701"/>
                        <a:pt x="1479" y="2700"/>
                        <a:pt x="1475" y="2695"/>
                      </a:cubicBezTo>
                      <a:cubicBezTo>
                        <a:pt x="1472" y="2691"/>
                        <a:pt x="1473" y="2686"/>
                        <a:pt x="1478" y="2685"/>
                      </a:cubicBezTo>
                      <a:cubicBezTo>
                        <a:pt x="1484" y="2685"/>
                        <a:pt x="1484" y="2690"/>
                        <a:pt x="1490" y="2690"/>
                      </a:cubicBezTo>
                      <a:cubicBezTo>
                        <a:pt x="1494" y="2690"/>
                        <a:pt x="1497" y="2688"/>
                        <a:pt x="1497" y="2684"/>
                      </a:cubicBezTo>
                      <a:cubicBezTo>
                        <a:pt x="1498" y="2676"/>
                        <a:pt x="1489" y="2673"/>
                        <a:pt x="1482" y="2673"/>
                      </a:cubicBezTo>
                      <a:cubicBezTo>
                        <a:pt x="1468" y="2674"/>
                        <a:pt x="1462" y="2679"/>
                        <a:pt x="1451" y="2686"/>
                      </a:cubicBezTo>
                      <a:cubicBezTo>
                        <a:pt x="1442" y="2691"/>
                        <a:pt x="1434" y="2695"/>
                        <a:pt x="1424" y="2698"/>
                      </a:cubicBezTo>
                      <a:cubicBezTo>
                        <a:pt x="1395" y="2707"/>
                        <a:pt x="1365" y="2704"/>
                        <a:pt x="1338" y="2693"/>
                      </a:cubicBezTo>
                      <a:cubicBezTo>
                        <a:pt x="1343" y="2696"/>
                        <a:pt x="1345" y="2702"/>
                        <a:pt x="1345" y="2707"/>
                      </a:cubicBezTo>
                      <a:cubicBezTo>
                        <a:pt x="1345" y="2711"/>
                        <a:pt x="1341" y="2716"/>
                        <a:pt x="1334" y="2717"/>
                      </a:cubicBezTo>
                      <a:cubicBezTo>
                        <a:pt x="1335" y="2716"/>
                        <a:pt x="1335" y="2714"/>
                        <a:pt x="1334" y="2713"/>
                      </a:cubicBezTo>
                      <a:cubicBezTo>
                        <a:pt x="1346" y="2712"/>
                        <a:pt x="1342" y="2697"/>
                        <a:pt x="1332" y="2691"/>
                      </a:cubicBezTo>
                      <a:cubicBezTo>
                        <a:pt x="1333" y="2691"/>
                        <a:pt x="1333" y="2691"/>
                        <a:pt x="1333" y="2691"/>
                      </a:cubicBezTo>
                      <a:cubicBezTo>
                        <a:pt x="1324" y="2687"/>
                        <a:pt x="1315" y="2682"/>
                        <a:pt x="1307" y="2676"/>
                      </a:cubicBezTo>
                      <a:cubicBezTo>
                        <a:pt x="1313" y="2688"/>
                        <a:pt x="1313" y="2704"/>
                        <a:pt x="1301" y="2715"/>
                      </a:cubicBezTo>
                      <a:cubicBezTo>
                        <a:pt x="1295" y="2720"/>
                        <a:pt x="1289" y="2723"/>
                        <a:pt x="1281" y="2723"/>
                      </a:cubicBezTo>
                      <a:cubicBezTo>
                        <a:pt x="1273" y="2723"/>
                        <a:pt x="1266" y="2721"/>
                        <a:pt x="1260" y="2715"/>
                      </a:cubicBezTo>
                      <a:cubicBezTo>
                        <a:pt x="1254" y="2710"/>
                        <a:pt x="1251" y="2704"/>
                        <a:pt x="1249" y="2697"/>
                      </a:cubicBezTo>
                      <a:cubicBezTo>
                        <a:pt x="1248" y="2689"/>
                        <a:pt x="1249" y="2682"/>
                        <a:pt x="1253" y="2676"/>
                      </a:cubicBezTo>
                      <a:cubicBezTo>
                        <a:pt x="1257" y="2670"/>
                        <a:pt x="1263" y="2666"/>
                        <a:pt x="1271" y="2665"/>
                      </a:cubicBezTo>
                      <a:cubicBezTo>
                        <a:pt x="1276" y="2665"/>
                        <a:pt x="1280" y="2667"/>
                        <a:pt x="1284" y="2670"/>
                      </a:cubicBezTo>
                      <a:cubicBezTo>
                        <a:pt x="1289" y="2675"/>
                        <a:pt x="1291" y="2682"/>
                        <a:pt x="1288" y="2689"/>
                      </a:cubicBezTo>
                      <a:cubicBezTo>
                        <a:pt x="1286" y="2695"/>
                        <a:pt x="1280" y="2699"/>
                        <a:pt x="1274" y="2699"/>
                      </a:cubicBezTo>
                      <a:cubicBezTo>
                        <a:pt x="1266" y="2699"/>
                        <a:pt x="1259" y="2693"/>
                        <a:pt x="1259" y="2685"/>
                      </a:cubicBezTo>
                      <a:cubicBezTo>
                        <a:pt x="1258" y="2677"/>
                        <a:pt x="1265" y="2670"/>
                        <a:pt x="1273" y="2669"/>
                      </a:cubicBezTo>
                      <a:cubicBezTo>
                        <a:pt x="1276" y="2669"/>
                        <a:pt x="1280" y="2670"/>
                        <a:pt x="1283" y="2673"/>
                      </a:cubicBezTo>
                      <a:cubicBezTo>
                        <a:pt x="1282" y="2672"/>
                        <a:pt x="1282" y="2672"/>
                        <a:pt x="1282" y="2672"/>
                      </a:cubicBezTo>
                      <a:cubicBezTo>
                        <a:pt x="1279" y="2669"/>
                        <a:pt x="1275" y="2668"/>
                        <a:pt x="1271" y="2668"/>
                      </a:cubicBezTo>
                      <a:cubicBezTo>
                        <a:pt x="1264" y="2669"/>
                        <a:pt x="1259" y="2672"/>
                        <a:pt x="1256" y="2678"/>
                      </a:cubicBezTo>
                      <a:cubicBezTo>
                        <a:pt x="1253" y="2683"/>
                        <a:pt x="1251" y="2690"/>
                        <a:pt x="1252" y="2696"/>
                      </a:cubicBezTo>
                      <a:cubicBezTo>
                        <a:pt x="1254" y="2703"/>
                        <a:pt x="1257" y="2708"/>
                        <a:pt x="1262" y="2713"/>
                      </a:cubicBezTo>
                      <a:cubicBezTo>
                        <a:pt x="1267" y="2718"/>
                        <a:pt x="1273" y="2720"/>
                        <a:pt x="1281" y="2720"/>
                      </a:cubicBezTo>
                      <a:cubicBezTo>
                        <a:pt x="1288" y="2720"/>
                        <a:pt x="1294" y="2717"/>
                        <a:pt x="1299" y="2713"/>
                      </a:cubicBezTo>
                      <a:cubicBezTo>
                        <a:pt x="1313" y="2700"/>
                        <a:pt x="1310" y="2679"/>
                        <a:pt x="1300" y="2670"/>
                      </a:cubicBezTo>
                      <a:cubicBezTo>
                        <a:pt x="1278" y="2651"/>
                        <a:pt x="1267" y="2632"/>
                        <a:pt x="1257" y="2605"/>
                      </a:cubicBezTo>
                      <a:cubicBezTo>
                        <a:pt x="1256" y="2602"/>
                        <a:pt x="1255" y="2600"/>
                        <a:pt x="1255" y="2597"/>
                      </a:cubicBezTo>
                      <a:cubicBezTo>
                        <a:pt x="1255" y="2599"/>
                        <a:pt x="1255" y="2601"/>
                        <a:pt x="1255" y="2604"/>
                      </a:cubicBezTo>
                      <a:cubicBezTo>
                        <a:pt x="1254" y="2614"/>
                        <a:pt x="1252" y="2623"/>
                        <a:pt x="1247" y="2632"/>
                      </a:cubicBezTo>
                      <a:cubicBezTo>
                        <a:pt x="1249" y="2621"/>
                        <a:pt x="1251" y="2614"/>
                        <a:pt x="1251" y="2603"/>
                      </a:cubicBezTo>
                      <a:cubicBezTo>
                        <a:pt x="1251" y="2603"/>
                        <a:pt x="1251" y="2602"/>
                        <a:pt x="1252" y="2601"/>
                      </a:cubicBezTo>
                      <a:cubicBezTo>
                        <a:pt x="1250" y="2609"/>
                        <a:pt x="1237" y="2615"/>
                        <a:pt x="1229" y="2615"/>
                      </a:cubicBezTo>
                      <a:cubicBezTo>
                        <a:pt x="1224" y="2616"/>
                        <a:pt x="1219" y="2615"/>
                        <a:pt x="1215" y="2614"/>
                      </a:cubicBezTo>
                      <a:cubicBezTo>
                        <a:pt x="1207" y="2612"/>
                        <a:pt x="1198" y="2605"/>
                        <a:pt x="1197" y="2596"/>
                      </a:cubicBezTo>
                      <a:cubicBezTo>
                        <a:pt x="1189" y="2597"/>
                        <a:pt x="1182" y="2592"/>
                        <a:pt x="1176" y="2588"/>
                      </a:cubicBezTo>
                      <a:cubicBezTo>
                        <a:pt x="1168" y="2581"/>
                        <a:pt x="1158" y="2578"/>
                        <a:pt x="1152" y="2584"/>
                      </a:cubicBezTo>
                      <a:cubicBezTo>
                        <a:pt x="1153" y="2574"/>
                        <a:pt x="1171" y="2571"/>
                        <a:pt x="1180" y="2573"/>
                      </a:cubicBezTo>
                      <a:cubicBezTo>
                        <a:pt x="1193" y="2577"/>
                        <a:pt x="1200" y="2588"/>
                        <a:pt x="1209" y="2600"/>
                      </a:cubicBezTo>
                      <a:cubicBezTo>
                        <a:pt x="1215" y="2607"/>
                        <a:pt x="1221" y="2611"/>
                        <a:pt x="1230" y="2611"/>
                      </a:cubicBezTo>
                      <a:cubicBezTo>
                        <a:pt x="1237" y="2611"/>
                        <a:pt x="1248" y="2608"/>
                        <a:pt x="1252" y="2601"/>
                      </a:cubicBezTo>
                      <a:cubicBezTo>
                        <a:pt x="1251" y="2602"/>
                        <a:pt x="1250" y="2604"/>
                        <a:pt x="1248" y="2605"/>
                      </a:cubicBezTo>
                      <a:cubicBezTo>
                        <a:pt x="1245" y="2608"/>
                        <a:pt x="1239" y="2609"/>
                        <a:pt x="1234" y="2604"/>
                      </a:cubicBezTo>
                      <a:cubicBezTo>
                        <a:pt x="1235" y="2604"/>
                        <a:pt x="1236" y="2603"/>
                        <a:pt x="1237" y="2602"/>
                      </a:cubicBezTo>
                      <a:cubicBezTo>
                        <a:pt x="1243" y="2606"/>
                        <a:pt x="1249" y="2603"/>
                        <a:pt x="1251" y="2595"/>
                      </a:cubicBezTo>
                      <a:cubicBezTo>
                        <a:pt x="1252" y="2592"/>
                        <a:pt x="1252" y="2589"/>
                        <a:pt x="1252" y="2586"/>
                      </a:cubicBezTo>
                      <a:cubicBezTo>
                        <a:pt x="1245" y="2554"/>
                        <a:pt x="1246" y="2522"/>
                        <a:pt x="1253" y="2491"/>
                      </a:cubicBezTo>
                      <a:cubicBezTo>
                        <a:pt x="1245" y="2516"/>
                        <a:pt x="1234" y="2544"/>
                        <a:pt x="1210" y="2557"/>
                      </a:cubicBezTo>
                      <a:cubicBezTo>
                        <a:pt x="1198" y="2563"/>
                        <a:pt x="1187" y="2564"/>
                        <a:pt x="1175" y="2559"/>
                      </a:cubicBezTo>
                      <a:cubicBezTo>
                        <a:pt x="1164" y="2555"/>
                        <a:pt x="1155" y="2549"/>
                        <a:pt x="1150" y="2540"/>
                      </a:cubicBezTo>
                      <a:cubicBezTo>
                        <a:pt x="1136" y="2518"/>
                        <a:pt x="1143" y="2490"/>
                        <a:pt x="1165" y="2476"/>
                      </a:cubicBezTo>
                      <a:cubicBezTo>
                        <a:pt x="1184" y="2465"/>
                        <a:pt x="1211" y="2466"/>
                        <a:pt x="1221" y="2489"/>
                      </a:cubicBezTo>
                      <a:cubicBezTo>
                        <a:pt x="1224" y="2499"/>
                        <a:pt x="1223" y="2510"/>
                        <a:pt x="1215" y="2517"/>
                      </a:cubicBezTo>
                      <a:cubicBezTo>
                        <a:pt x="1212" y="2519"/>
                        <a:pt x="1209" y="2520"/>
                        <a:pt x="1205" y="2520"/>
                      </a:cubicBezTo>
                      <a:cubicBezTo>
                        <a:pt x="1205" y="2520"/>
                        <a:pt x="1205" y="2520"/>
                        <a:pt x="1205" y="2520"/>
                      </a:cubicBezTo>
                      <a:cubicBezTo>
                        <a:pt x="1197" y="2521"/>
                        <a:pt x="1189" y="2514"/>
                        <a:pt x="1188" y="2505"/>
                      </a:cubicBezTo>
                      <a:cubicBezTo>
                        <a:pt x="1188" y="2496"/>
                        <a:pt x="1195" y="2488"/>
                        <a:pt x="1204" y="2487"/>
                      </a:cubicBezTo>
                      <a:cubicBezTo>
                        <a:pt x="1213" y="2487"/>
                        <a:pt x="1220" y="2494"/>
                        <a:pt x="1221" y="2503"/>
                      </a:cubicBezTo>
                      <a:cubicBezTo>
                        <a:pt x="1221" y="2507"/>
                        <a:pt x="1220" y="2510"/>
                        <a:pt x="1218" y="2513"/>
                      </a:cubicBezTo>
                      <a:cubicBezTo>
                        <a:pt x="1218" y="2513"/>
                        <a:pt x="1218" y="2513"/>
                        <a:pt x="1218" y="2513"/>
                      </a:cubicBezTo>
                      <a:cubicBezTo>
                        <a:pt x="1223" y="2506"/>
                        <a:pt x="1223" y="2497"/>
                        <a:pt x="1220" y="2489"/>
                      </a:cubicBezTo>
                      <a:cubicBezTo>
                        <a:pt x="1209" y="2468"/>
                        <a:pt x="1183" y="2468"/>
                        <a:pt x="1166" y="2479"/>
                      </a:cubicBezTo>
                      <a:cubicBezTo>
                        <a:pt x="1146" y="2491"/>
                        <a:pt x="1139" y="2518"/>
                        <a:pt x="1152" y="2538"/>
                      </a:cubicBezTo>
                      <a:cubicBezTo>
                        <a:pt x="1154" y="2542"/>
                        <a:pt x="1157" y="2545"/>
                        <a:pt x="1160" y="2547"/>
                      </a:cubicBezTo>
                      <a:cubicBezTo>
                        <a:pt x="1158" y="2545"/>
                        <a:pt x="1157" y="2543"/>
                        <a:pt x="1156" y="2540"/>
                      </a:cubicBezTo>
                      <a:cubicBezTo>
                        <a:pt x="1154" y="2532"/>
                        <a:pt x="1156" y="2523"/>
                        <a:pt x="1163" y="2518"/>
                      </a:cubicBezTo>
                      <a:cubicBezTo>
                        <a:pt x="1169" y="2514"/>
                        <a:pt x="1179" y="2514"/>
                        <a:pt x="1184" y="2522"/>
                      </a:cubicBezTo>
                      <a:cubicBezTo>
                        <a:pt x="1186" y="2527"/>
                        <a:pt x="1186" y="2532"/>
                        <a:pt x="1182" y="2536"/>
                      </a:cubicBezTo>
                      <a:cubicBezTo>
                        <a:pt x="1175" y="2543"/>
                        <a:pt x="1166" y="2536"/>
                        <a:pt x="1168" y="2530"/>
                      </a:cubicBezTo>
                      <a:cubicBezTo>
                        <a:pt x="1169" y="2533"/>
                        <a:pt x="1172" y="2536"/>
                        <a:pt x="1175" y="2535"/>
                      </a:cubicBezTo>
                      <a:cubicBezTo>
                        <a:pt x="1179" y="2535"/>
                        <a:pt x="1182" y="2531"/>
                        <a:pt x="1181" y="2527"/>
                      </a:cubicBezTo>
                      <a:cubicBezTo>
                        <a:pt x="1180" y="2523"/>
                        <a:pt x="1177" y="2520"/>
                        <a:pt x="1174" y="2520"/>
                      </a:cubicBezTo>
                      <a:cubicBezTo>
                        <a:pt x="1167" y="2519"/>
                        <a:pt x="1162" y="2524"/>
                        <a:pt x="1160" y="2529"/>
                      </a:cubicBezTo>
                      <a:cubicBezTo>
                        <a:pt x="1155" y="2541"/>
                        <a:pt x="1165" y="2553"/>
                        <a:pt x="1176" y="2557"/>
                      </a:cubicBezTo>
                      <a:cubicBezTo>
                        <a:pt x="1187" y="2560"/>
                        <a:pt x="1198" y="2559"/>
                        <a:pt x="1209" y="2554"/>
                      </a:cubicBezTo>
                      <a:cubicBezTo>
                        <a:pt x="1241" y="2536"/>
                        <a:pt x="1250" y="2482"/>
                        <a:pt x="1267" y="2445"/>
                      </a:cubicBezTo>
                      <a:cubicBezTo>
                        <a:pt x="1261" y="2451"/>
                        <a:pt x="1255" y="2454"/>
                        <a:pt x="1246" y="2457"/>
                      </a:cubicBezTo>
                      <a:cubicBezTo>
                        <a:pt x="1242" y="2458"/>
                        <a:pt x="1238" y="2459"/>
                        <a:pt x="1234" y="2459"/>
                      </a:cubicBezTo>
                      <a:cubicBezTo>
                        <a:pt x="1234" y="2458"/>
                        <a:pt x="1234" y="2457"/>
                        <a:pt x="1234" y="2456"/>
                      </a:cubicBezTo>
                      <a:cubicBezTo>
                        <a:pt x="1243" y="2455"/>
                        <a:pt x="1253" y="2451"/>
                        <a:pt x="1261" y="2446"/>
                      </a:cubicBezTo>
                      <a:cubicBezTo>
                        <a:pt x="1266" y="2442"/>
                        <a:pt x="1270" y="2438"/>
                        <a:pt x="1274" y="2433"/>
                      </a:cubicBezTo>
                      <a:cubicBezTo>
                        <a:pt x="1268" y="2438"/>
                        <a:pt x="1260" y="2440"/>
                        <a:pt x="1255" y="2439"/>
                      </a:cubicBezTo>
                      <a:cubicBezTo>
                        <a:pt x="1250" y="2439"/>
                        <a:pt x="1245" y="2436"/>
                        <a:pt x="1243" y="2433"/>
                      </a:cubicBezTo>
                      <a:cubicBezTo>
                        <a:pt x="1238" y="2426"/>
                        <a:pt x="1238" y="2417"/>
                        <a:pt x="1246" y="2411"/>
                      </a:cubicBezTo>
                      <a:cubicBezTo>
                        <a:pt x="1250" y="2408"/>
                        <a:pt x="1256" y="2409"/>
                        <a:pt x="1259" y="2412"/>
                      </a:cubicBezTo>
                      <a:cubicBezTo>
                        <a:pt x="1266" y="2419"/>
                        <a:pt x="1260" y="2428"/>
                        <a:pt x="1255" y="2427"/>
                      </a:cubicBezTo>
                      <a:cubicBezTo>
                        <a:pt x="1258" y="2426"/>
                        <a:pt x="1260" y="2423"/>
                        <a:pt x="1259" y="2420"/>
                      </a:cubicBezTo>
                      <a:cubicBezTo>
                        <a:pt x="1259" y="2416"/>
                        <a:pt x="1254" y="2413"/>
                        <a:pt x="1250" y="2414"/>
                      </a:cubicBezTo>
                      <a:cubicBezTo>
                        <a:pt x="1247" y="2415"/>
                        <a:pt x="1244" y="2418"/>
                        <a:pt x="1244" y="2422"/>
                      </a:cubicBezTo>
                      <a:cubicBezTo>
                        <a:pt x="1243" y="2428"/>
                        <a:pt x="1248" y="2433"/>
                        <a:pt x="1254" y="2435"/>
                      </a:cubicBezTo>
                      <a:cubicBezTo>
                        <a:pt x="1258" y="2437"/>
                        <a:pt x="1264" y="2436"/>
                        <a:pt x="1268" y="2433"/>
                      </a:cubicBezTo>
                      <a:cubicBezTo>
                        <a:pt x="1275" y="2430"/>
                        <a:pt x="1278" y="2424"/>
                        <a:pt x="1282" y="2417"/>
                      </a:cubicBezTo>
                      <a:cubicBezTo>
                        <a:pt x="1294" y="2397"/>
                        <a:pt x="1308" y="2377"/>
                        <a:pt x="1325" y="2359"/>
                      </a:cubicBezTo>
                      <a:cubicBezTo>
                        <a:pt x="1327" y="2356"/>
                        <a:pt x="1344" y="2339"/>
                        <a:pt x="1358" y="2328"/>
                      </a:cubicBezTo>
                      <a:cubicBezTo>
                        <a:pt x="1338" y="2335"/>
                        <a:pt x="1316" y="2337"/>
                        <a:pt x="1295" y="2332"/>
                      </a:cubicBezTo>
                      <a:cubicBezTo>
                        <a:pt x="1288" y="2331"/>
                        <a:pt x="1282" y="2329"/>
                        <a:pt x="1277" y="2327"/>
                      </a:cubicBezTo>
                      <a:cubicBezTo>
                        <a:pt x="1268" y="2324"/>
                        <a:pt x="1252" y="2318"/>
                        <a:pt x="1245" y="2328"/>
                      </a:cubicBezTo>
                      <a:cubicBezTo>
                        <a:pt x="1243" y="2333"/>
                        <a:pt x="1242" y="2339"/>
                        <a:pt x="1246" y="2342"/>
                      </a:cubicBezTo>
                      <a:cubicBezTo>
                        <a:pt x="1249" y="2344"/>
                        <a:pt x="1252" y="2344"/>
                        <a:pt x="1255" y="2343"/>
                      </a:cubicBezTo>
                      <a:cubicBezTo>
                        <a:pt x="1258" y="2341"/>
                        <a:pt x="1259" y="2337"/>
                        <a:pt x="1257" y="2335"/>
                      </a:cubicBezTo>
                      <a:cubicBezTo>
                        <a:pt x="1255" y="2333"/>
                        <a:pt x="1252" y="2332"/>
                        <a:pt x="1250" y="2333"/>
                      </a:cubicBezTo>
                      <a:cubicBezTo>
                        <a:pt x="1253" y="2329"/>
                        <a:pt x="1261" y="2331"/>
                        <a:pt x="1261" y="2339"/>
                      </a:cubicBezTo>
                      <a:cubicBezTo>
                        <a:pt x="1260" y="2343"/>
                        <a:pt x="1257" y="2346"/>
                        <a:pt x="1253" y="2347"/>
                      </a:cubicBezTo>
                      <a:cubicBezTo>
                        <a:pt x="1246" y="2348"/>
                        <a:pt x="1241" y="2343"/>
                        <a:pt x="1240" y="2336"/>
                      </a:cubicBezTo>
                      <a:cubicBezTo>
                        <a:pt x="1239" y="2330"/>
                        <a:pt x="1244" y="2323"/>
                        <a:pt x="1250" y="2321"/>
                      </a:cubicBezTo>
                      <a:cubicBezTo>
                        <a:pt x="1253" y="2320"/>
                        <a:pt x="1256" y="2319"/>
                        <a:pt x="1259" y="2319"/>
                      </a:cubicBezTo>
                      <a:cubicBezTo>
                        <a:pt x="1248" y="2314"/>
                        <a:pt x="1239" y="2309"/>
                        <a:pt x="1231" y="2303"/>
                      </a:cubicBezTo>
                      <a:cubicBezTo>
                        <a:pt x="1217" y="2293"/>
                        <a:pt x="1200" y="2269"/>
                        <a:pt x="1187" y="2265"/>
                      </a:cubicBezTo>
                      <a:cubicBezTo>
                        <a:pt x="1183" y="2264"/>
                        <a:pt x="1181" y="2264"/>
                        <a:pt x="1177" y="2264"/>
                      </a:cubicBezTo>
                      <a:cubicBezTo>
                        <a:pt x="1171" y="2265"/>
                        <a:pt x="1166" y="2268"/>
                        <a:pt x="1162" y="2272"/>
                      </a:cubicBezTo>
                      <a:cubicBezTo>
                        <a:pt x="1157" y="2277"/>
                        <a:pt x="1155" y="2283"/>
                        <a:pt x="1155" y="2290"/>
                      </a:cubicBezTo>
                      <a:cubicBezTo>
                        <a:pt x="1155" y="2298"/>
                        <a:pt x="1159" y="2305"/>
                        <a:pt x="1164" y="2311"/>
                      </a:cubicBezTo>
                      <a:cubicBezTo>
                        <a:pt x="1170" y="2317"/>
                        <a:pt x="1176" y="2319"/>
                        <a:pt x="1184" y="2320"/>
                      </a:cubicBezTo>
                      <a:cubicBezTo>
                        <a:pt x="1192" y="2320"/>
                        <a:pt x="1199" y="2317"/>
                        <a:pt x="1203" y="2310"/>
                      </a:cubicBezTo>
                      <a:cubicBezTo>
                        <a:pt x="1206" y="2305"/>
                        <a:pt x="1206" y="2299"/>
                        <a:pt x="1204" y="2294"/>
                      </a:cubicBezTo>
                      <a:cubicBezTo>
                        <a:pt x="1204" y="2295"/>
                        <a:pt x="1204" y="2295"/>
                        <a:pt x="1204" y="2295"/>
                      </a:cubicBezTo>
                      <a:cubicBezTo>
                        <a:pt x="1207" y="2305"/>
                        <a:pt x="1195" y="2310"/>
                        <a:pt x="1193" y="2301"/>
                      </a:cubicBezTo>
                      <a:cubicBezTo>
                        <a:pt x="1191" y="2297"/>
                        <a:pt x="1195" y="2289"/>
                        <a:pt x="1185" y="2284"/>
                      </a:cubicBezTo>
                      <a:cubicBezTo>
                        <a:pt x="1189" y="2284"/>
                        <a:pt x="1193" y="2285"/>
                        <a:pt x="1197" y="2287"/>
                      </a:cubicBezTo>
                      <a:cubicBezTo>
                        <a:pt x="1198" y="2287"/>
                        <a:pt x="1199" y="2288"/>
                        <a:pt x="1200" y="2289"/>
                      </a:cubicBezTo>
                      <a:cubicBezTo>
                        <a:pt x="1206" y="2295"/>
                        <a:pt x="1207" y="2303"/>
                        <a:pt x="1204" y="2310"/>
                      </a:cubicBezTo>
                      <a:cubicBezTo>
                        <a:pt x="1200" y="2318"/>
                        <a:pt x="1192" y="2321"/>
                        <a:pt x="1184" y="2321"/>
                      </a:cubicBezTo>
                      <a:cubicBezTo>
                        <a:pt x="1176" y="2321"/>
                        <a:pt x="1169" y="2318"/>
                        <a:pt x="1163" y="2312"/>
                      </a:cubicBezTo>
                      <a:cubicBezTo>
                        <a:pt x="1157" y="2306"/>
                        <a:pt x="1153" y="2298"/>
                        <a:pt x="1153" y="2290"/>
                      </a:cubicBezTo>
                      <a:cubicBezTo>
                        <a:pt x="1152" y="2282"/>
                        <a:pt x="1155" y="2275"/>
                        <a:pt x="1160" y="2269"/>
                      </a:cubicBezTo>
                      <a:cubicBezTo>
                        <a:pt x="1165" y="2265"/>
                        <a:pt x="1170" y="2262"/>
                        <a:pt x="1177" y="2261"/>
                      </a:cubicBezTo>
                      <a:cubicBezTo>
                        <a:pt x="1181" y="2261"/>
                        <a:pt x="1184" y="2261"/>
                        <a:pt x="1188" y="2262"/>
                      </a:cubicBezTo>
                      <a:cubicBezTo>
                        <a:pt x="1188" y="2262"/>
                        <a:pt x="1188" y="2262"/>
                        <a:pt x="1189" y="2262"/>
                      </a:cubicBezTo>
                      <a:cubicBezTo>
                        <a:pt x="1188" y="2261"/>
                        <a:pt x="1188" y="2261"/>
                        <a:pt x="1188" y="2261"/>
                      </a:cubicBezTo>
                      <a:cubicBezTo>
                        <a:pt x="1187" y="2260"/>
                        <a:pt x="1187" y="2260"/>
                        <a:pt x="1187" y="2260"/>
                      </a:cubicBezTo>
                      <a:cubicBezTo>
                        <a:pt x="1184" y="2256"/>
                        <a:pt x="1180" y="2252"/>
                        <a:pt x="1178" y="2247"/>
                      </a:cubicBezTo>
                      <a:cubicBezTo>
                        <a:pt x="1171" y="2235"/>
                        <a:pt x="1165" y="2218"/>
                        <a:pt x="1172" y="2204"/>
                      </a:cubicBezTo>
                      <a:cubicBezTo>
                        <a:pt x="1175" y="2199"/>
                        <a:pt x="1179" y="2195"/>
                        <a:pt x="1185" y="2193"/>
                      </a:cubicBezTo>
                      <a:cubicBezTo>
                        <a:pt x="1187" y="2192"/>
                        <a:pt x="1187" y="2192"/>
                        <a:pt x="1187" y="2192"/>
                      </a:cubicBezTo>
                      <a:cubicBezTo>
                        <a:pt x="1194" y="2190"/>
                        <a:pt x="1201" y="2191"/>
                        <a:pt x="1208" y="2194"/>
                      </a:cubicBezTo>
                      <a:cubicBezTo>
                        <a:pt x="1214" y="2197"/>
                        <a:pt x="1219" y="2201"/>
                        <a:pt x="1222" y="2208"/>
                      </a:cubicBezTo>
                      <a:cubicBezTo>
                        <a:pt x="1224" y="2214"/>
                        <a:pt x="1224" y="2222"/>
                        <a:pt x="1220" y="2228"/>
                      </a:cubicBezTo>
                      <a:cubicBezTo>
                        <a:pt x="1217" y="2232"/>
                        <a:pt x="1213" y="2234"/>
                        <a:pt x="1208" y="2235"/>
                      </a:cubicBezTo>
                      <a:cubicBezTo>
                        <a:pt x="1202" y="2235"/>
                        <a:pt x="1197" y="2233"/>
                        <a:pt x="1194" y="2228"/>
                      </a:cubicBezTo>
                      <a:cubicBezTo>
                        <a:pt x="1192" y="2226"/>
                        <a:pt x="1191" y="2224"/>
                        <a:pt x="1191" y="2221"/>
                      </a:cubicBezTo>
                      <a:cubicBezTo>
                        <a:pt x="1191" y="2224"/>
                        <a:pt x="1192" y="2226"/>
                        <a:pt x="1194" y="2228"/>
                      </a:cubicBezTo>
                      <a:cubicBezTo>
                        <a:pt x="1197" y="2232"/>
                        <a:pt x="1202" y="2234"/>
                        <a:pt x="1208" y="2234"/>
                      </a:cubicBezTo>
                      <a:cubicBezTo>
                        <a:pt x="1213" y="2234"/>
                        <a:pt x="1216" y="2231"/>
                        <a:pt x="1219" y="2227"/>
                      </a:cubicBezTo>
                      <a:cubicBezTo>
                        <a:pt x="1223" y="2221"/>
                        <a:pt x="1223" y="2215"/>
                        <a:pt x="1220" y="2208"/>
                      </a:cubicBezTo>
                      <a:cubicBezTo>
                        <a:pt x="1217" y="2202"/>
                        <a:pt x="1213" y="2198"/>
                        <a:pt x="1207" y="2195"/>
                      </a:cubicBezTo>
                      <a:cubicBezTo>
                        <a:pt x="1200" y="2193"/>
                        <a:pt x="1193" y="2193"/>
                        <a:pt x="1186" y="2195"/>
                      </a:cubicBezTo>
                      <a:cubicBezTo>
                        <a:pt x="1181" y="2197"/>
                        <a:pt x="1177" y="2201"/>
                        <a:pt x="1174" y="2206"/>
                      </a:cubicBezTo>
                      <a:cubicBezTo>
                        <a:pt x="1169" y="2218"/>
                        <a:pt x="1176" y="2236"/>
                        <a:pt x="1183" y="2247"/>
                      </a:cubicBezTo>
                      <a:cubicBezTo>
                        <a:pt x="1186" y="2253"/>
                        <a:pt x="1192" y="2259"/>
                        <a:pt x="1197" y="2264"/>
                      </a:cubicBezTo>
                      <a:cubicBezTo>
                        <a:pt x="1196" y="2263"/>
                        <a:pt x="1196" y="2262"/>
                        <a:pt x="1196" y="2261"/>
                      </a:cubicBezTo>
                      <a:cubicBezTo>
                        <a:pt x="1195" y="2254"/>
                        <a:pt x="1198" y="2247"/>
                        <a:pt x="1203" y="2244"/>
                      </a:cubicBezTo>
                      <a:cubicBezTo>
                        <a:pt x="1209" y="2241"/>
                        <a:pt x="1217" y="2242"/>
                        <a:pt x="1220" y="2249"/>
                      </a:cubicBezTo>
                      <a:cubicBezTo>
                        <a:pt x="1221" y="2253"/>
                        <a:pt x="1220" y="2257"/>
                        <a:pt x="1217" y="2260"/>
                      </a:cubicBezTo>
                      <a:cubicBezTo>
                        <a:pt x="1211" y="2265"/>
                        <a:pt x="1204" y="2258"/>
                        <a:pt x="1206" y="2254"/>
                      </a:cubicBezTo>
                      <a:cubicBezTo>
                        <a:pt x="1207" y="2257"/>
                        <a:pt x="1209" y="2259"/>
                        <a:pt x="1211" y="2259"/>
                      </a:cubicBezTo>
                      <a:cubicBezTo>
                        <a:pt x="1215" y="2259"/>
                        <a:pt x="1217" y="2256"/>
                        <a:pt x="1217" y="2252"/>
                      </a:cubicBezTo>
                      <a:cubicBezTo>
                        <a:pt x="1217" y="2250"/>
                        <a:pt x="1215" y="2247"/>
                        <a:pt x="1212" y="2246"/>
                      </a:cubicBezTo>
                      <a:cubicBezTo>
                        <a:pt x="1207" y="2245"/>
                        <a:pt x="1202" y="2248"/>
                        <a:pt x="1200" y="2252"/>
                      </a:cubicBezTo>
                      <a:cubicBezTo>
                        <a:pt x="1198" y="2256"/>
                        <a:pt x="1199" y="2260"/>
                        <a:pt x="1200" y="2264"/>
                      </a:cubicBezTo>
                      <a:cubicBezTo>
                        <a:pt x="1204" y="2278"/>
                        <a:pt x="1236" y="2304"/>
                        <a:pt x="1248" y="2310"/>
                      </a:cubicBezTo>
                      <a:cubicBezTo>
                        <a:pt x="1238" y="2300"/>
                        <a:pt x="1230" y="2287"/>
                        <a:pt x="1226" y="2272"/>
                      </a:cubicBezTo>
                      <a:cubicBezTo>
                        <a:pt x="1219" y="2237"/>
                        <a:pt x="1235" y="2191"/>
                        <a:pt x="1274" y="2186"/>
                      </a:cubicBezTo>
                      <a:cubicBezTo>
                        <a:pt x="1286" y="2185"/>
                        <a:pt x="1300" y="2190"/>
                        <a:pt x="1305" y="2203"/>
                      </a:cubicBezTo>
                      <a:cubicBezTo>
                        <a:pt x="1308" y="2212"/>
                        <a:pt x="1305" y="2223"/>
                        <a:pt x="1297" y="2228"/>
                      </a:cubicBezTo>
                      <a:cubicBezTo>
                        <a:pt x="1288" y="2233"/>
                        <a:pt x="1278" y="2232"/>
                        <a:pt x="1271" y="2225"/>
                      </a:cubicBezTo>
                      <a:cubicBezTo>
                        <a:pt x="1267" y="2221"/>
                        <a:pt x="1265" y="2215"/>
                        <a:pt x="1266" y="2209"/>
                      </a:cubicBezTo>
                      <a:cubicBezTo>
                        <a:pt x="1266" y="2207"/>
                        <a:pt x="1267" y="2205"/>
                        <a:pt x="1268" y="2203"/>
                      </a:cubicBezTo>
                      <a:cubicBezTo>
                        <a:pt x="1270" y="2199"/>
                        <a:pt x="1275" y="2196"/>
                        <a:pt x="1281" y="2195"/>
                      </a:cubicBezTo>
                      <a:cubicBezTo>
                        <a:pt x="1289" y="2195"/>
                        <a:pt x="1297" y="2202"/>
                        <a:pt x="1297" y="2210"/>
                      </a:cubicBezTo>
                      <a:cubicBezTo>
                        <a:pt x="1298" y="2219"/>
                        <a:pt x="1291" y="2226"/>
                        <a:pt x="1282" y="2227"/>
                      </a:cubicBezTo>
                      <a:cubicBezTo>
                        <a:pt x="1278" y="2227"/>
                        <a:pt x="1273" y="2225"/>
                        <a:pt x="1270" y="2222"/>
                      </a:cubicBezTo>
                      <a:cubicBezTo>
                        <a:pt x="1271" y="2223"/>
                        <a:pt x="1271" y="2223"/>
                        <a:pt x="1272" y="2224"/>
                      </a:cubicBezTo>
                      <a:cubicBezTo>
                        <a:pt x="1278" y="2230"/>
                        <a:pt x="1287" y="2231"/>
                        <a:pt x="1295" y="2226"/>
                      </a:cubicBezTo>
                      <a:cubicBezTo>
                        <a:pt x="1303" y="2221"/>
                        <a:pt x="1305" y="2212"/>
                        <a:pt x="1302" y="2204"/>
                      </a:cubicBezTo>
                      <a:cubicBezTo>
                        <a:pt x="1297" y="2193"/>
                        <a:pt x="1285" y="2189"/>
                        <a:pt x="1274" y="2190"/>
                      </a:cubicBezTo>
                      <a:cubicBezTo>
                        <a:pt x="1238" y="2196"/>
                        <a:pt x="1225" y="2239"/>
                        <a:pt x="1232" y="2270"/>
                      </a:cubicBezTo>
                      <a:cubicBezTo>
                        <a:pt x="1240" y="2302"/>
                        <a:pt x="1265" y="2320"/>
                        <a:pt x="1296" y="2327"/>
                      </a:cubicBezTo>
                      <a:cubicBezTo>
                        <a:pt x="1359" y="2339"/>
                        <a:pt x="1410" y="2297"/>
                        <a:pt x="1442" y="2246"/>
                      </a:cubicBezTo>
                      <a:cubicBezTo>
                        <a:pt x="1453" y="2228"/>
                        <a:pt x="1461" y="2212"/>
                        <a:pt x="1465" y="2190"/>
                      </a:cubicBezTo>
                      <a:cubicBezTo>
                        <a:pt x="1469" y="2169"/>
                        <a:pt x="1469" y="2145"/>
                        <a:pt x="1459" y="2129"/>
                      </a:cubicBezTo>
                      <a:cubicBezTo>
                        <a:pt x="1458" y="2129"/>
                        <a:pt x="1458" y="2129"/>
                        <a:pt x="1458" y="2129"/>
                      </a:cubicBezTo>
                      <a:cubicBezTo>
                        <a:pt x="1464" y="2140"/>
                        <a:pt x="1465" y="2156"/>
                        <a:pt x="1462" y="2168"/>
                      </a:cubicBezTo>
                      <a:cubicBezTo>
                        <a:pt x="1457" y="2191"/>
                        <a:pt x="1435" y="2219"/>
                        <a:pt x="1412" y="2228"/>
                      </a:cubicBezTo>
                      <a:cubicBezTo>
                        <a:pt x="1412" y="2226"/>
                        <a:pt x="1411" y="2224"/>
                        <a:pt x="1410" y="2224"/>
                      </a:cubicBezTo>
                      <a:cubicBezTo>
                        <a:pt x="1433" y="2215"/>
                        <a:pt x="1452" y="2190"/>
                        <a:pt x="1458" y="2167"/>
                      </a:cubicBezTo>
                      <a:cubicBezTo>
                        <a:pt x="1462" y="2151"/>
                        <a:pt x="1461" y="2129"/>
                        <a:pt x="1447" y="2119"/>
                      </a:cubicBezTo>
                      <a:cubicBezTo>
                        <a:pt x="1443" y="2116"/>
                        <a:pt x="1439" y="2115"/>
                        <a:pt x="1434" y="2114"/>
                      </a:cubicBezTo>
                      <a:cubicBezTo>
                        <a:pt x="1429" y="2114"/>
                        <a:pt x="1425" y="2116"/>
                        <a:pt x="1421" y="2119"/>
                      </a:cubicBezTo>
                      <a:cubicBezTo>
                        <a:pt x="1418" y="2122"/>
                        <a:pt x="1416" y="2126"/>
                        <a:pt x="1416" y="2130"/>
                      </a:cubicBezTo>
                      <a:cubicBezTo>
                        <a:pt x="1416" y="2135"/>
                        <a:pt x="1417" y="2138"/>
                        <a:pt x="1421" y="2141"/>
                      </a:cubicBezTo>
                      <a:cubicBezTo>
                        <a:pt x="1424" y="2144"/>
                        <a:pt x="1427" y="2145"/>
                        <a:pt x="1431" y="2144"/>
                      </a:cubicBezTo>
                      <a:cubicBezTo>
                        <a:pt x="1433" y="2143"/>
                        <a:pt x="1434" y="2142"/>
                        <a:pt x="1435" y="2141"/>
                      </a:cubicBezTo>
                      <a:cubicBezTo>
                        <a:pt x="1436" y="2139"/>
                        <a:pt x="1436" y="2138"/>
                        <a:pt x="1436" y="2136"/>
                      </a:cubicBezTo>
                      <a:cubicBezTo>
                        <a:pt x="1436" y="2135"/>
                        <a:pt x="1436" y="2133"/>
                        <a:pt x="1435" y="2133"/>
                      </a:cubicBezTo>
                      <a:cubicBezTo>
                        <a:pt x="1434" y="2132"/>
                        <a:pt x="1433" y="2131"/>
                        <a:pt x="1431" y="2132"/>
                      </a:cubicBezTo>
                      <a:cubicBezTo>
                        <a:pt x="1433" y="2131"/>
                        <a:pt x="1434" y="2132"/>
                        <a:pt x="1435" y="2132"/>
                      </a:cubicBezTo>
                      <a:cubicBezTo>
                        <a:pt x="1436" y="2133"/>
                        <a:pt x="1436" y="2135"/>
                        <a:pt x="1436" y="2136"/>
                      </a:cubicBezTo>
                      <a:cubicBezTo>
                        <a:pt x="1437" y="2138"/>
                        <a:pt x="1436" y="2139"/>
                        <a:pt x="1435" y="2141"/>
                      </a:cubicBezTo>
                      <a:cubicBezTo>
                        <a:pt x="1434" y="2143"/>
                        <a:pt x="1433" y="2143"/>
                        <a:pt x="1431" y="2144"/>
                      </a:cubicBezTo>
                      <a:cubicBezTo>
                        <a:pt x="1427" y="2146"/>
                        <a:pt x="1423" y="2145"/>
                        <a:pt x="1420" y="2142"/>
                      </a:cubicBezTo>
                      <a:cubicBezTo>
                        <a:pt x="1416" y="2139"/>
                        <a:pt x="1415" y="2135"/>
                        <a:pt x="1415" y="2130"/>
                      </a:cubicBezTo>
                      <a:cubicBezTo>
                        <a:pt x="1415" y="2125"/>
                        <a:pt x="1417" y="2121"/>
                        <a:pt x="1420" y="2118"/>
                      </a:cubicBezTo>
                      <a:cubicBezTo>
                        <a:pt x="1424" y="2114"/>
                        <a:pt x="1429" y="2113"/>
                        <a:pt x="1435" y="2113"/>
                      </a:cubicBezTo>
                      <a:cubicBezTo>
                        <a:pt x="1438" y="2113"/>
                        <a:pt x="1441" y="2113"/>
                        <a:pt x="1444" y="2114"/>
                      </a:cubicBezTo>
                      <a:cubicBezTo>
                        <a:pt x="1442" y="2113"/>
                        <a:pt x="1439" y="2112"/>
                        <a:pt x="1437" y="2111"/>
                      </a:cubicBezTo>
                      <a:cubicBezTo>
                        <a:pt x="1424" y="2106"/>
                        <a:pt x="1413" y="2107"/>
                        <a:pt x="1399" y="2109"/>
                      </a:cubicBezTo>
                      <a:cubicBezTo>
                        <a:pt x="1383" y="2113"/>
                        <a:pt x="1373" y="2119"/>
                        <a:pt x="1360" y="2129"/>
                      </a:cubicBezTo>
                      <a:cubicBezTo>
                        <a:pt x="1336" y="2147"/>
                        <a:pt x="1313" y="2174"/>
                        <a:pt x="1281" y="2174"/>
                      </a:cubicBezTo>
                      <a:cubicBezTo>
                        <a:pt x="1276" y="2174"/>
                        <a:pt x="1272" y="2173"/>
                        <a:pt x="1267" y="2172"/>
                      </a:cubicBezTo>
                      <a:cubicBezTo>
                        <a:pt x="1263" y="2171"/>
                        <a:pt x="1257" y="2168"/>
                        <a:pt x="1251" y="2166"/>
                      </a:cubicBezTo>
                      <a:cubicBezTo>
                        <a:pt x="1238" y="2163"/>
                        <a:pt x="1230" y="2171"/>
                        <a:pt x="1230" y="2179"/>
                      </a:cubicBezTo>
                      <a:cubicBezTo>
                        <a:pt x="1230" y="2182"/>
                        <a:pt x="1232" y="2185"/>
                        <a:pt x="1234" y="2187"/>
                      </a:cubicBezTo>
                      <a:cubicBezTo>
                        <a:pt x="1237" y="2189"/>
                        <a:pt x="1240" y="2189"/>
                        <a:pt x="1243" y="2187"/>
                      </a:cubicBezTo>
                      <a:cubicBezTo>
                        <a:pt x="1245" y="2186"/>
                        <a:pt x="1246" y="2182"/>
                        <a:pt x="1244" y="2179"/>
                      </a:cubicBezTo>
                      <a:cubicBezTo>
                        <a:pt x="1243" y="2177"/>
                        <a:pt x="1240" y="2177"/>
                        <a:pt x="1238" y="2178"/>
                      </a:cubicBezTo>
                      <a:cubicBezTo>
                        <a:pt x="1239" y="2176"/>
                        <a:pt x="1243" y="2176"/>
                        <a:pt x="1245" y="2178"/>
                      </a:cubicBezTo>
                      <a:cubicBezTo>
                        <a:pt x="1247" y="2179"/>
                        <a:pt x="1248" y="2182"/>
                        <a:pt x="1247" y="2184"/>
                      </a:cubicBezTo>
                      <a:cubicBezTo>
                        <a:pt x="1246" y="2192"/>
                        <a:pt x="1235" y="2193"/>
                        <a:pt x="1231" y="2188"/>
                      </a:cubicBezTo>
                      <a:cubicBezTo>
                        <a:pt x="1228" y="2184"/>
                        <a:pt x="1227" y="2179"/>
                        <a:pt x="1228" y="2174"/>
                      </a:cubicBezTo>
                      <a:cubicBezTo>
                        <a:pt x="1230" y="2167"/>
                        <a:pt x="1238" y="2163"/>
                        <a:pt x="1247" y="2164"/>
                      </a:cubicBezTo>
                      <a:cubicBezTo>
                        <a:pt x="1244" y="2163"/>
                        <a:pt x="1242" y="2161"/>
                        <a:pt x="1239" y="2160"/>
                      </a:cubicBezTo>
                      <a:cubicBezTo>
                        <a:pt x="1235" y="2159"/>
                        <a:pt x="1228" y="2160"/>
                        <a:pt x="1223" y="2164"/>
                      </a:cubicBezTo>
                      <a:cubicBezTo>
                        <a:pt x="1216" y="2170"/>
                        <a:pt x="1217" y="2181"/>
                        <a:pt x="1223" y="2189"/>
                      </a:cubicBezTo>
                      <a:cubicBezTo>
                        <a:pt x="1226" y="2194"/>
                        <a:pt x="1231" y="2198"/>
                        <a:pt x="1231" y="2206"/>
                      </a:cubicBezTo>
                      <a:cubicBezTo>
                        <a:pt x="1232" y="2213"/>
                        <a:pt x="1229" y="2219"/>
                        <a:pt x="1224" y="2223"/>
                      </a:cubicBezTo>
                      <a:cubicBezTo>
                        <a:pt x="1232" y="2205"/>
                        <a:pt x="1217" y="2201"/>
                        <a:pt x="1212" y="2189"/>
                      </a:cubicBezTo>
                      <a:cubicBezTo>
                        <a:pt x="1208" y="2181"/>
                        <a:pt x="1208" y="2173"/>
                        <a:pt x="1212" y="2166"/>
                      </a:cubicBezTo>
                      <a:cubicBezTo>
                        <a:pt x="1216" y="2160"/>
                        <a:pt x="1227" y="2154"/>
                        <a:pt x="1236" y="2158"/>
                      </a:cubicBezTo>
                      <a:cubicBezTo>
                        <a:pt x="1236" y="2158"/>
                        <a:pt x="1235" y="2157"/>
                        <a:pt x="1234" y="2157"/>
                      </a:cubicBezTo>
                      <a:cubicBezTo>
                        <a:pt x="1221" y="2147"/>
                        <a:pt x="1214" y="2135"/>
                        <a:pt x="1216" y="2118"/>
                      </a:cubicBezTo>
                      <a:cubicBezTo>
                        <a:pt x="1216" y="2115"/>
                        <a:pt x="1217" y="2112"/>
                        <a:pt x="1217" y="2109"/>
                      </a:cubicBezTo>
                      <a:cubicBezTo>
                        <a:pt x="1218" y="2109"/>
                        <a:pt x="1219" y="2110"/>
                        <a:pt x="1220" y="2110"/>
                      </a:cubicBezTo>
                      <a:cubicBezTo>
                        <a:pt x="1219" y="2112"/>
                        <a:pt x="1219" y="2115"/>
                        <a:pt x="1218" y="2118"/>
                      </a:cubicBezTo>
                      <a:cubicBezTo>
                        <a:pt x="1218" y="2134"/>
                        <a:pt x="1224" y="2145"/>
                        <a:pt x="1237" y="2154"/>
                      </a:cubicBezTo>
                      <a:cubicBezTo>
                        <a:pt x="1238" y="2155"/>
                        <a:pt x="1240" y="2156"/>
                        <a:pt x="1241" y="2157"/>
                      </a:cubicBezTo>
                      <a:cubicBezTo>
                        <a:pt x="1237" y="2153"/>
                        <a:pt x="1235" y="2148"/>
                        <a:pt x="1233" y="2142"/>
                      </a:cubicBezTo>
                      <a:cubicBezTo>
                        <a:pt x="1233" y="2138"/>
                        <a:pt x="1233" y="2135"/>
                        <a:pt x="1234" y="2131"/>
                      </a:cubicBezTo>
                      <a:cubicBezTo>
                        <a:pt x="1234" y="2128"/>
                        <a:pt x="1236" y="2125"/>
                        <a:pt x="1238" y="2122"/>
                      </a:cubicBezTo>
                      <a:cubicBezTo>
                        <a:pt x="1244" y="2115"/>
                        <a:pt x="1254" y="2113"/>
                        <a:pt x="1261" y="2120"/>
                      </a:cubicBezTo>
                      <a:cubicBezTo>
                        <a:pt x="1263" y="2122"/>
                        <a:pt x="1265" y="2126"/>
                        <a:pt x="1265" y="2130"/>
                      </a:cubicBezTo>
                      <a:cubicBezTo>
                        <a:pt x="1265" y="2132"/>
                        <a:pt x="1265" y="2133"/>
                        <a:pt x="1264" y="2135"/>
                      </a:cubicBezTo>
                      <a:cubicBezTo>
                        <a:pt x="1262" y="2138"/>
                        <a:pt x="1260" y="2140"/>
                        <a:pt x="1256" y="2141"/>
                      </a:cubicBezTo>
                      <a:cubicBezTo>
                        <a:pt x="1255" y="2141"/>
                        <a:pt x="1254" y="2141"/>
                        <a:pt x="1252" y="2141"/>
                      </a:cubicBezTo>
                      <a:cubicBezTo>
                        <a:pt x="1251" y="2141"/>
                        <a:pt x="1250" y="2141"/>
                        <a:pt x="1249" y="2140"/>
                      </a:cubicBezTo>
                      <a:cubicBezTo>
                        <a:pt x="1247" y="2139"/>
                        <a:pt x="1245" y="2137"/>
                        <a:pt x="1245" y="2134"/>
                      </a:cubicBezTo>
                      <a:cubicBezTo>
                        <a:pt x="1246" y="2132"/>
                        <a:pt x="1246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6" y="2130"/>
                        <a:pt x="1246" y="2132"/>
                        <a:pt x="1246" y="2134"/>
                      </a:cubicBezTo>
                      <a:cubicBezTo>
                        <a:pt x="1246" y="2136"/>
                        <a:pt x="1247" y="2138"/>
                        <a:pt x="1249" y="2139"/>
                      </a:cubicBezTo>
                      <a:cubicBezTo>
                        <a:pt x="1250" y="2140"/>
                        <a:pt x="1251" y="2140"/>
                        <a:pt x="1252" y="2140"/>
                      </a:cubicBezTo>
                      <a:cubicBezTo>
                        <a:pt x="1254" y="2140"/>
                        <a:pt x="1255" y="2140"/>
                        <a:pt x="1256" y="2140"/>
                      </a:cubicBezTo>
                      <a:cubicBezTo>
                        <a:pt x="1259" y="2139"/>
                        <a:pt x="1261" y="2137"/>
                        <a:pt x="1262" y="2134"/>
                      </a:cubicBezTo>
                      <a:cubicBezTo>
                        <a:pt x="1263" y="2133"/>
                        <a:pt x="1263" y="2131"/>
                        <a:pt x="1263" y="2130"/>
                      </a:cubicBezTo>
                      <a:cubicBezTo>
                        <a:pt x="1263" y="2126"/>
                        <a:pt x="1261" y="2124"/>
                        <a:pt x="1259" y="2121"/>
                      </a:cubicBezTo>
                      <a:cubicBezTo>
                        <a:pt x="1253" y="2116"/>
                        <a:pt x="1245" y="2118"/>
                        <a:pt x="1240" y="2124"/>
                      </a:cubicBezTo>
                      <a:cubicBezTo>
                        <a:pt x="1239" y="2126"/>
                        <a:pt x="1238" y="2129"/>
                        <a:pt x="1237" y="2132"/>
                      </a:cubicBezTo>
                      <a:cubicBezTo>
                        <a:pt x="1236" y="2135"/>
                        <a:pt x="1236" y="2138"/>
                        <a:pt x="1237" y="2141"/>
                      </a:cubicBezTo>
                      <a:cubicBezTo>
                        <a:pt x="1238" y="2145"/>
                        <a:pt x="1239" y="2148"/>
                        <a:pt x="1241" y="2150"/>
                      </a:cubicBezTo>
                      <a:cubicBezTo>
                        <a:pt x="1244" y="2155"/>
                        <a:pt x="1248" y="2158"/>
                        <a:pt x="1252" y="2161"/>
                      </a:cubicBezTo>
                      <a:cubicBezTo>
                        <a:pt x="1261" y="2166"/>
                        <a:pt x="1272" y="2169"/>
                        <a:pt x="1281" y="2170"/>
                      </a:cubicBezTo>
                      <a:cubicBezTo>
                        <a:pt x="1307" y="2169"/>
                        <a:pt x="1329" y="2148"/>
                        <a:pt x="1349" y="2132"/>
                      </a:cubicBezTo>
                      <a:cubicBezTo>
                        <a:pt x="1345" y="2135"/>
                        <a:pt x="1341" y="2137"/>
                        <a:pt x="1338" y="2139"/>
                      </a:cubicBezTo>
                      <a:cubicBezTo>
                        <a:pt x="1325" y="2145"/>
                        <a:pt x="1305" y="2144"/>
                        <a:pt x="1297" y="2131"/>
                      </a:cubicBezTo>
                      <a:cubicBezTo>
                        <a:pt x="1291" y="2123"/>
                        <a:pt x="1291" y="2113"/>
                        <a:pt x="1280" y="2110"/>
                      </a:cubicBezTo>
                      <a:cubicBezTo>
                        <a:pt x="1284" y="2103"/>
                        <a:pt x="1297" y="2102"/>
                        <a:pt x="1306" y="2110"/>
                      </a:cubicBezTo>
                      <a:cubicBezTo>
                        <a:pt x="1316" y="2118"/>
                        <a:pt x="1321" y="2136"/>
                        <a:pt x="1337" y="2133"/>
                      </a:cubicBezTo>
                      <a:cubicBezTo>
                        <a:pt x="1345" y="2132"/>
                        <a:pt x="1352" y="2126"/>
                        <a:pt x="1356" y="2126"/>
                      </a:cubicBezTo>
                      <a:cubicBezTo>
                        <a:pt x="1355" y="2127"/>
                        <a:pt x="1355" y="2127"/>
                        <a:pt x="1355" y="2127"/>
                      </a:cubicBezTo>
                      <a:cubicBezTo>
                        <a:pt x="1356" y="2126"/>
                        <a:pt x="1356" y="2126"/>
                        <a:pt x="1357" y="2126"/>
                      </a:cubicBezTo>
                      <a:cubicBezTo>
                        <a:pt x="1371" y="2116"/>
                        <a:pt x="1382" y="2109"/>
                        <a:pt x="1399" y="2106"/>
                      </a:cubicBezTo>
                      <a:cubicBezTo>
                        <a:pt x="1413" y="2104"/>
                        <a:pt x="1425" y="2103"/>
                        <a:pt x="1438" y="2109"/>
                      </a:cubicBezTo>
                      <a:cubicBezTo>
                        <a:pt x="1448" y="2113"/>
                        <a:pt x="1455" y="2120"/>
                        <a:pt x="1460" y="2128"/>
                      </a:cubicBezTo>
                      <a:cubicBezTo>
                        <a:pt x="1471" y="2145"/>
                        <a:pt x="1472" y="2169"/>
                        <a:pt x="1468" y="2192"/>
                      </a:cubicBezTo>
                      <a:cubicBezTo>
                        <a:pt x="1467" y="2200"/>
                        <a:pt x="1464" y="2208"/>
                        <a:pt x="1462" y="2216"/>
                      </a:cubicBezTo>
                      <a:cubicBezTo>
                        <a:pt x="1456" y="2231"/>
                        <a:pt x="1447" y="2243"/>
                        <a:pt x="1446" y="2259"/>
                      </a:cubicBezTo>
                      <a:cubicBezTo>
                        <a:pt x="1445" y="2266"/>
                        <a:pt x="1445" y="2275"/>
                        <a:pt x="1449" y="2281"/>
                      </a:cubicBezTo>
                      <a:cubicBezTo>
                        <a:pt x="1452" y="2284"/>
                        <a:pt x="1458" y="2287"/>
                        <a:pt x="1462" y="2284"/>
                      </a:cubicBezTo>
                      <a:cubicBezTo>
                        <a:pt x="1463" y="2283"/>
                        <a:pt x="1464" y="2281"/>
                        <a:pt x="1463" y="2280"/>
                      </a:cubicBezTo>
                      <a:cubicBezTo>
                        <a:pt x="1463" y="2278"/>
                        <a:pt x="1461" y="2277"/>
                        <a:pt x="1460" y="2278"/>
                      </a:cubicBezTo>
                      <a:cubicBezTo>
                        <a:pt x="1459" y="2278"/>
                        <a:pt x="1458" y="2279"/>
                        <a:pt x="1457" y="2279"/>
                      </a:cubicBezTo>
                      <a:cubicBezTo>
                        <a:pt x="1457" y="2281"/>
                        <a:pt x="1458" y="2282"/>
                        <a:pt x="1459" y="2282"/>
                      </a:cubicBezTo>
                      <a:cubicBezTo>
                        <a:pt x="1460" y="2282"/>
                        <a:pt x="1461" y="2282"/>
                        <a:pt x="1461" y="2281"/>
                      </a:cubicBezTo>
                      <a:cubicBezTo>
                        <a:pt x="1461" y="2282"/>
                        <a:pt x="1461" y="2283"/>
                        <a:pt x="1459" y="2283"/>
                      </a:cubicBezTo>
                      <a:cubicBezTo>
                        <a:pt x="1458" y="2284"/>
                        <a:pt x="1456" y="2283"/>
                        <a:pt x="1456" y="2282"/>
                      </a:cubicBezTo>
                      <a:cubicBezTo>
                        <a:pt x="1454" y="2279"/>
                        <a:pt x="1455" y="2276"/>
                        <a:pt x="1458" y="2275"/>
                      </a:cubicBezTo>
                      <a:cubicBezTo>
                        <a:pt x="1459" y="2274"/>
                        <a:pt x="1462" y="2274"/>
                        <a:pt x="1463" y="2275"/>
                      </a:cubicBezTo>
                      <a:cubicBezTo>
                        <a:pt x="1465" y="2275"/>
                        <a:pt x="1467" y="2277"/>
                        <a:pt x="1467" y="2279"/>
                      </a:cubicBezTo>
                      <a:cubicBezTo>
                        <a:pt x="1468" y="2281"/>
                        <a:pt x="1467" y="2284"/>
                        <a:pt x="1465" y="2286"/>
                      </a:cubicBezTo>
                      <a:cubicBezTo>
                        <a:pt x="1460" y="2289"/>
                        <a:pt x="1455" y="2287"/>
                        <a:pt x="1451" y="2284"/>
                      </a:cubicBezTo>
                      <a:cubicBezTo>
                        <a:pt x="1449" y="2283"/>
                        <a:pt x="1448" y="2281"/>
                        <a:pt x="1447" y="2278"/>
                      </a:cubicBezTo>
                      <a:cubicBezTo>
                        <a:pt x="1449" y="2289"/>
                        <a:pt x="1457" y="2295"/>
                        <a:pt x="1466" y="2298"/>
                      </a:cubicBezTo>
                      <a:cubicBezTo>
                        <a:pt x="1472" y="2299"/>
                        <a:pt x="1478" y="2299"/>
                        <a:pt x="1483" y="2296"/>
                      </a:cubicBezTo>
                      <a:cubicBezTo>
                        <a:pt x="1483" y="2296"/>
                        <a:pt x="1483" y="2296"/>
                        <a:pt x="1483" y="2296"/>
                      </a:cubicBezTo>
                      <a:cubicBezTo>
                        <a:pt x="1477" y="2298"/>
                        <a:pt x="1471" y="2295"/>
                        <a:pt x="1473" y="2287"/>
                      </a:cubicBezTo>
                      <a:cubicBezTo>
                        <a:pt x="1473" y="2281"/>
                        <a:pt x="1483" y="2273"/>
                        <a:pt x="1474" y="2262"/>
                      </a:cubicBezTo>
                      <a:close/>
                      <a:moveTo>
                        <a:pt x="1506" y="2623"/>
                      </a:moveTo>
                      <a:cubicBezTo>
                        <a:pt x="1516" y="2596"/>
                        <a:pt x="1504" y="2576"/>
                        <a:pt x="1504" y="2563"/>
                      </a:cubicBezTo>
                      <a:cubicBezTo>
                        <a:pt x="1505" y="2548"/>
                        <a:pt x="1522" y="2548"/>
                        <a:pt x="1525" y="2564"/>
                      </a:cubicBezTo>
                      <a:cubicBezTo>
                        <a:pt x="1529" y="2582"/>
                        <a:pt x="1520" y="2606"/>
                        <a:pt x="1506" y="2623"/>
                      </a:cubicBezTo>
                      <a:close/>
                      <a:moveTo>
                        <a:pt x="1626" y="2541"/>
                      </a:moveTo>
                      <a:cubicBezTo>
                        <a:pt x="1638" y="2539"/>
                        <a:pt x="1665" y="2547"/>
                        <a:pt x="1674" y="2560"/>
                      </a:cubicBezTo>
                      <a:cubicBezTo>
                        <a:pt x="1683" y="2573"/>
                        <a:pt x="1676" y="2584"/>
                        <a:pt x="1662" y="2571"/>
                      </a:cubicBezTo>
                      <a:cubicBezTo>
                        <a:pt x="1652" y="2562"/>
                        <a:pt x="1640" y="2543"/>
                        <a:pt x="1626" y="2541"/>
                      </a:cubicBezTo>
                      <a:close/>
                      <a:moveTo>
                        <a:pt x="1512" y="2466"/>
                      </a:moveTo>
                      <a:cubicBezTo>
                        <a:pt x="1510" y="2467"/>
                        <a:pt x="1510" y="2470"/>
                        <a:pt x="1511" y="2471"/>
                      </a:cubicBezTo>
                      <a:cubicBezTo>
                        <a:pt x="1513" y="2473"/>
                        <a:pt x="1515" y="2473"/>
                        <a:pt x="1517" y="2472"/>
                      </a:cubicBezTo>
                      <a:cubicBezTo>
                        <a:pt x="1518" y="2470"/>
                        <a:pt x="1518" y="2468"/>
                        <a:pt x="1517" y="2466"/>
                      </a:cubicBezTo>
                      <a:cubicBezTo>
                        <a:pt x="1516" y="2465"/>
                        <a:pt x="1513" y="2464"/>
                        <a:pt x="1512" y="2466"/>
                      </a:cubicBezTo>
                      <a:close/>
                      <a:moveTo>
                        <a:pt x="1555" y="2514"/>
                      </a:moveTo>
                      <a:cubicBezTo>
                        <a:pt x="1546" y="2518"/>
                        <a:pt x="1543" y="2506"/>
                        <a:pt x="1541" y="2502"/>
                      </a:cubicBezTo>
                      <a:cubicBezTo>
                        <a:pt x="1539" y="2499"/>
                        <a:pt x="1537" y="2497"/>
                        <a:pt x="1535" y="2497"/>
                      </a:cubicBezTo>
                      <a:cubicBezTo>
                        <a:pt x="1538" y="2496"/>
                        <a:pt x="1547" y="2496"/>
                        <a:pt x="1552" y="2498"/>
                      </a:cubicBezTo>
                      <a:cubicBezTo>
                        <a:pt x="1557" y="2500"/>
                        <a:pt x="1561" y="2506"/>
                        <a:pt x="1558" y="2513"/>
                      </a:cubicBezTo>
                      <a:cubicBezTo>
                        <a:pt x="1557" y="2509"/>
                        <a:pt x="1553" y="2505"/>
                        <a:pt x="1550" y="2504"/>
                      </a:cubicBezTo>
                      <a:cubicBezTo>
                        <a:pt x="1551" y="2505"/>
                        <a:pt x="1554" y="2510"/>
                        <a:pt x="1555" y="2514"/>
                      </a:cubicBezTo>
                      <a:close/>
                      <a:moveTo>
                        <a:pt x="1533" y="2462"/>
                      </a:moveTo>
                      <a:cubicBezTo>
                        <a:pt x="1529" y="2464"/>
                        <a:pt x="1529" y="2469"/>
                        <a:pt x="1532" y="2472"/>
                      </a:cubicBezTo>
                      <a:cubicBezTo>
                        <a:pt x="1535" y="2476"/>
                        <a:pt x="1539" y="2476"/>
                        <a:pt x="1542" y="2473"/>
                      </a:cubicBezTo>
                      <a:cubicBezTo>
                        <a:pt x="1546" y="2470"/>
                        <a:pt x="1546" y="2466"/>
                        <a:pt x="1543" y="2462"/>
                      </a:cubicBezTo>
                      <a:cubicBezTo>
                        <a:pt x="1541" y="2459"/>
                        <a:pt x="1536" y="2459"/>
                        <a:pt x="1533" y="2462"/>
                      </a:cubicBezTo>
                      <a:close/>
                      <a:moveTo>
                        <a:pt x="1520" y="2461"/>
                      </a:moveTo>
                      <a:cubicBezTo>
                        <a:pt x="1518" y="2463"/>
                        <a:pt x="1518" y="2466"/>
                        <a:pt x="1520" y="2468"/>
                      </a:cubicBezTo>
                      <a:cubicBezTo>
                        <a:pt x="1522" y="2470"/>
                        <a:pt x="1525" y="2471"/>
                        <a:pt x="1527" y="2469"/>
                      </a:cubicBezTo>
                      <a:cubicBezTo>
                        <a:pt x="1529" y="2467"/>
                        <a:pt x="1529" y="2464"/>
                        <a:pt x="1527" y="2462"/>
                      </a:cubicBezTo>
                      <a:cubicBezTo>
                        <a:pt x="1525" y="2460"/>
                        <a:pt x="1522" y="2460"/>
                        <a:pt x="1520" y="2461"/>
                      </a:cubicBezTo>
                      <a:close/>
                      <a:moveTo>
                        <a:pt x="1606" y="2539"/>
                      </a:moveTo>
                      <a:cubicBezTo>
                        <a:pt x="1603" y="2539"/>
                        <a:pt x="1600" y="2540"/>
                        <a:pt x="1598" y="2542"/>
                      </a:cubicBezTo>
                      <a:cubicBezTo>
                        <a:pt x="1595" y="2544"/>
                        <a:pt x="1594" y="2548"/>
                        <a:pt x="1595" y="2553"/>
                      </a:cubicBezTo>
                      <a:cubicBezTo>
                        <a:pt x="1597" y="2558"/>
                        <a:pt x="1602" y="2560"/>
                        <a:pt x="1606" y="2560"/>
                      </a:cubicBezTo>
                      <a:cubicBezTo>
                        <a:pt x="1614" y="2559"/>
                        <a:pt x="1614" y="2552"/>
                        <a:pt x="1617" y="2548"/>
                      </a:cubicBezTo>
                      <a:cubicBezTo>
                        <a:pt x="1620" y="2544"/>
                        <a:pt x="1627" y="2544"/>
                        <a:pt x="1633" y="2547"/>
                      </a:cubicBezTo>
                      <a:cubicBezTo>
                        <a:pt x="1641" y="2550"/>
                        <a:pt x="1645" y="2558"/>
                        <a:pt x="1643" y="2566"/>
                      </a:cubicBezTo>
                      <a:cubicBezTo>
                        <a:pt x="1643" y="2571"/>
                        <a:pt x="1639" y="2575"/>
                        <a:pt x="1634" y="2574"/>
                      </a:cubicBezTo>
                      <a:cubicBezTo>
                        <a:pt x="1638" y="2571"/>
                        <a:pt x="1637" y="2563"/>
                        <a:pt x="1630" y="2563"/>
                      </a:cubicBezTo>
                      <a:cubicBezTo>
                        <a:pt x="1626" y="2562"/>
                        <a:pt x="1619" y="2565"/>
                        <a:pt x="1612" y="2568"/>
                      </a:cubicBezTo>
                      <a:cubicBezTo>
                        <a:pt x="1604" y="2571"/>
                        <a:pt x="1597" y="2572"/>
                        <a:pt x="1590" y="2571"/>
                      </a:cubicBezTo>
                      <a:cubicBezTo>
                        <a:pt x="1577" y="2567"/>
                        <a:pt x="1571" y="2551"/>
                        <a:pt x="1577" y="2539"/>
                      </a:cubicBezTo>
                      <a:cubicBezTo>
                        <a:pt x="1580" y="2533"/>
                        <a:pt x="1586" y="2530"/>
                        <a:pt x="1593" y="2527"/>
                      </a:cubicBezTo>
                      <a:cubicBezTo>
                        <a:pt x="1600" y="2525"/>
                        <a:pt x="1619" y="2523"/>
                        <a:pt x="1624" y="2516"/>
                      </a:cubicBezTo>
                      <a:cubicBezTo>
                        <a:pt x="1628" y="2511"/>
                        <a:pt x="1626" y="2505"/>
                        <a:pt x="1622" y="2504"/>
                      </a:cubicBezTo>
                      <a:cubicBezTo>
                        <a:pt x="1625" y="2500"/>
                        <a:pt x="1633" y="2502"/>
                        <a:pt x="1636" y="2507"/>
                      </a:cubicBezTo>
                      <a:cubicBezTo>
                        <a:pt x="1642" y="2517"/>
                        <a:pt x="1638" y="2533"/>
                        <a:pt x="1625" y="2539"/>
                      </a:cubicBezTo>
                      <a:cubicBezTo>
                        <a:pt x="1619" y="2541"/>
                        <a:pt x="1614" y="2540"/>
                        <a:pt x="1606" y="2539"/>
                      </a:cubicBezTo>
                      <a:close/>
                      <a:moveTo>
                        <a:pt x="1695" y="2635"/>
                      </a:moveTo>
                      <a:cubicBezTo>
                        <a:pt x="1694" y="2637"/>
                        <a:pt x="1691" y="2637"/>
                        <a:pt x="1690" y="2636"/>
                      </a:cubicBezTo>
                      <a:cubicBezTo>
                        <a:pt x="1688" y="2634"/>
                        <a:pt x="1688" y="2632"/>
                        <a:pt x="1689" y="2630"/>
                      </a:cubicBezTo>
                      <a:cubicBezTo>
                        <a:pt x="1691" y="2628"/>
                        <a:pt x="1693" y="2628"/>
                        <a:pt x="1695" y="2630"/>
                      </a:cubicBezTo>
                      <a:cubicBezTo>
                        <a:pt x="1697" y="2631"/>
                        <a:pt x="1697" y="2634"/>
                        <a:pt x="1695" y="2635"/>
                      </a:cubicBezTo>
                      <a:close/>
                      <a:moveTo>
                        <a:pt x="1692" y="2643"/>
                      </a:moveTo>
                      <a:cubicBezTo>
                        <a:pt x="1691" y="2644"/>
                        <a:pt x="1688" y="2644"/>
                        <a:pt x="1687" y="2643"/>
                      </a:cubicBezTo>
                      <a:cubicBezTo>
                        <a:pt x="1686" y="2642"/>
                        <a:pt x="1686" y="2640"/>
                        <a:pt x="1687" y="2638"/>
                      </a:cubicBezTo>
                      <a:cubicBezTo>
                        <a:pt x="1688" y="2637"/>
                        <a:pt x="1690" y="2637"/>
                        <a:pt x="1691" y="2638"/>
                      </a:cubicBezTo>
                      <a:cubicBezTo>
                        <a:pt x="1693" y="2639"/>
                        <a:pt x="1693" y="2641"/>
                        <a:pt x="1692" y="2643"/>
                      </a:cubicBezTo>
                      <a:close/>
                      <a:moveTo>
                        <a:pt x="1695" y="2625"/>
                      </a:moveTo>
                      <a:cubicBezTo>
                        <a:pt x="1693" y="2628"/>
                        <a:pt x="1689" y="2628"/>
                        <a:pt x="1686" y="2626"/>
                      </a:cubicBezTo>
                      <a:cubicBezTo>
                        <a:pt x="1684" y="2623"/>
                        <a:pt x="1683" y="2619"/>
                        <a:pt x="1686" y="2617"/>
                      </a:cubicBezTo>
                      <a:cubicBezTo>
                        <a:pt x="1688" y="2614"/>
                        <a:pt x="1692" y="2614"/>
                        <a:pt x="1695" y="2616"/>
                      </a:cubicBezTo>
                      <a:cubicBezTo>
                        <a:pt x="1697" y="2618"/>
                        <a:pt x="1698" y="2622"/>
                        <a:pt x="1695" y="2625"/>
                      </a:cubicBezTo>
                      <a:close/>
                      <a:moveTo>
                        <a:pt x="1606" y="2541"/>
                      </a:moveTo>
                      <a:cubicBezTo>
                        <a:pt x="1601" y="2541"/>
                        <a:pt x="1596" y="2544"/>
                        <a:pt x="1596" y="2549"/>
                      </a:cubicBezTo>
                      <a:cubicBezTo>
                        <a:pt x="1596" y="2557"/>
                        <a:pt x="1606" y="2560"/>
                        <a:pt x="1611" y="2555"/>
                      </a:cubicBezTo>
                      <a:cubicBezTo>
                        <a:pt x="1615" y="2551"/>
                        <a:pt x="1614" y="2546"/>
                        <a:pt x="1621" y="2543"/>
                      </a:cubicBezTo>
                      <a:cubicBezTo>
                        <a:pt x="1613" y="2545"/>
                        <a:pt x="1611" y="2542"/>
                        <a:pt x="1606" y="2541"/>
                      </a:cubicBezTo>
                      <a:close/>
                      <a:moveTo>
                        <a:pt x="1572" y="2552"/>
                      </a:moveTo>
                      <a:cubicBezTo>
                        <a:pt x="1571" y="2560"/>
                        <a:pt x="1578" y="2568"/>
                        <a:pt x="1583" y="2570"/>
                      </a:cubicBezTo>
                      <a:cubicBezTo>
                        <a:pt x="1581" y="2578"/>
                        <a:pt x="1564" y="2580"/>
                        <a:pt x="1560" y="2568"/>
                      </a:cubicBezTo>
                      <a:cubicBezTo>
                        <a:pt x="1558" y="2560"/>
                        <a:pt x="1564" y="2551"/>
                        <a:pt x="1572" y="2552"/>
                      </a:cubicBezTo>
                      <a:close/>
                      <a:moveTo>
                        <a:pt x="1695" y="2559"/>
                      </a:moveTo>
                      <a:cubicBezTo>
                        <a:pt x="1681" y="2556"/>
                        <a:pt x="1687" y="2537"/>
                        <a:pt x="1687" y="2531"/>
                      </a:cubicBezTo>
                      <a:cubicBezTo>
                        <a:pt x="1688" y="2526"/>
                        <a:pt x="1687" y="2522"/>
                        <a:pt x="1684" y="2519"/>
                      </a:cubicBezTo>
                      <a:cubicBezTo>
                        <a:pt x="1690" y="2520"/>
                        <a:pt x="1701" y="2529"/>
                        <a:pt x="1705" y="2535"/>
                      </a:cubicBezTo>
                      <a:cubicBezTo>
                        <a:pt x="1710" y="2543"/>
                        <a:pt x="1710" y="2553"/>
                        <a:pt x="1700" y="2559"/>
                      </a:cubicBezTo>
                      <a:cubicBezTo>
                        <a:pt x="1701" y="2554"/>
                        <a:pt x="1701" y="2546"/>
                        <a:pt x="1697" y="2541"/>
                      </a:cubicBezTo>
                      <a:cubicBezTo>
                        <a:pt x="1698" y="2544"/>
                        <a:pt x="1698" y="2553"/>
                        <a:pt x="1695" y="2559"/>
                      </a:cubicBezTo>
                      <a:close/>
                      <a:moveTo>
                        <a:pt x="1562" y="2590"/>
                      </a:moveTo>
                      <a:cubicBezTo>
                        <a:pt x="1594" y="2596"/>
                        <a:pt x="1606" y="2621"/>
                        <a:pt x="1619" y="2629"/>
                      </a:cubicBezTo>
                      <a:cubicBezTo>
                        <a:pt x="1634" y="2637"/>
                        <a:pt x="1645" y="2620"/>
                        <a:pt x="1631" y="2607"/>
                      </a:cubicBezTo>
                      <a:cubicBezTo>
                        <a:pt x="1616" y="2593"/>
                        <a:pt x="1587" y="2587"/>
                        <a:pt x="1562" y="2590"/>
                      </a:cubicBezTo>
                      <a:close/>
                      <a:moveTo>
                        <a:pt x="1497" y="2482"/>
                      </a:moveTo>
                      <a:cubicBezTo>
                        <a:pt x="1500" y="2482"/>
                        <a:pt x="1504" y="2482"/>
                        <a:pt x="1507" y="2482"/>
                      </a:cubicBezTo>
                      <a:cubicBezTo>
                        <a:pt x="1519" y="2484"/>
                        <a:pt x="1530" y="2490"/>
                        <a:pt x="1536" y="2501"/>
                      </a:cubicBezTo>
                      <a:cubicBezTo>
                        <a:pt x="1543" y="2513"/>
                        <a:pt x="1543" y="2531"/>
                        <a:pt x="1531" y="2541"/>
                      </a:cubicBezTo>
                      <a:cubicBezTo>
                        <a:pt x="1527" y="2545"/>
                        <a:pt x="1521" y="2547"/>
                        <a:pt x="1515" y="2546"/>
                      </a:cubicBezTo>
                      <a:cubicBezTo>
                        <a:pt x="1510" y="2546"/>
                        <a:pt x="1507" y="2545"/>
                        <a:pt x="1504" y="2542"/>
                      </a:cubicBezTo>
                      <a:cubicBezTo>
                        <a:pt x="1500" y="2538"/>
                        <a:pt x="1499" y="2533"/>
                        <a:pt x="1500" y="2528"/>
                      </a:cubicBezTo>
                      <a:cubicBezTo>
                        <a:pt x="1501" y="2524"/>
                        <a:pt x="1504" y="2521"/>
                        <a:pt x="1507" y="2520"/>
                      </a:cubicBezTo>
                      <a:cubicBezTo>
                        <a:pt x="1514" y="2517"/>
                        <a:pt x="1521" y="2520"/>
                        <a:pt x="1524" y="2526"/>
                      </a:cubicBezTo>
                      <a:cubicBezTo>
                        <a:pt x="1527" y="2533"/>
                        <a:pt x="1524" y="2540"/>
                        <a:pt x="1518" y="2543"/>
                      </a:cubicBezTo>
                      <a:cubicBezTo>
                        <a:pt x="1512" y="2545"/>
                        <a:pt x="1506" y="2544"/>
                        <a:pt x="1503" y="2540"/>
                      </a:cubicBezTo>
                      <a:cubicBezTo>
                        <a:pt x="1503" y="2541"/>
                        <a:pt x="1504" y="2541"/>
                        <a:pt x="1504" y="2541"/>
                      </a:cubicBezTo>
                      <a:cubicBezTo>
                        <a:pt x="1507" y="2544"/>
                        <a:pt x="1511" y="2546"/>
                        <a:pt x="1515" y="2546"/>
                      </a:cubicBezTo>
                      <a:cubicBezTo>
                        <a:pt x="1521" y="2546"/>
                        <a:pt x="1526" y="2544"/>
                        <a:pt x="1531" y="2540"/>
                      </a:cubicBezTo>
                      <a:cubicBezTo>
                        <a:pt x="1541" y="2530"/>
                        <a:pt x="1542" y="2513"/>
                        <a:pt x="1535" y="2502"/>
                      </a:cubicBezTo>
                      <a:cubicBezTo>
                        <a:pt x="1528" y="2491"/>
                        <a:pt x="1516" y="2485"/>
                        <a:pt x="1505" y="2485"/>
                      </a:cubicBezTo>
                      <a:cubicBezTo>
                        <a:pt x="1502" y="2484"/>
                        <a:pt x="1499" y="2484"/>
                        <a:pt x="1496" y="2485"/>
                      </a:cubicBezTo>
                      <a:lnTo>
                        <a:pt x="1497" y="2482"/>
                      </a:lnTo>
                      <a:close/>
                      <a:moveTo>
                        <a:pt x="1459" y="2518"/>
                      </a:moveTo>
                      <a:cubicBezTo>
                        <a:pt x="1445" y="2520"/>
                        <a:pt x="1430" y="2514"/>
                        <a:pt x="1423" y="2498"/>
                      </a:cubicBezTo>
                      <a:cubicBezTo>
                        <a:pt x="1421" y="2492"/>
                        <a:pt x="1421" y="2487"/>
                        <a:pt x="1422" y="2480"/>
                      </a:cubicBezTo>
                      <a:cubicBezTo>
                        <a:pt x="1423" y="2475"/>
                        <a:pt x="1425" y="2471"/>
                        <a:pt x="1430" y="2468"/>
                      </a:cubicBezTo>
                      <a:cubicBezTo>
                        <a:pt x="1435" y="2464"/>
                        <a:pt x="1441" y="2463"/>
                        <a:pt x="1447" y="2466"/>
                      </a:cubicBezTo>
                      <a:cubicBezTo>
                        <a:pt x="1451" y="2467"/>
                        <a:pt x="1453" y="2469"/>
                        <a:pt x="1455" y="2473"/>
                      </a:cubicBezTo>
                      <a:cubicBezTo>
                        <a:pt x="1457" y="2479"/>
                        <a:pt x="1455" y="2484"/>
                        <a:pt x="1451" y="2488"/>
                      </a:cubicBezTo>
                      <a:cubicBezTo>
                        <a:pt x="1449" y="2490"/>
                        <a:pt x="1447" y="2491"/>
                        <a:pt x="1444" y="2491"/>
                      </a:cubicBezTo>
                      <a:cubicBezTo>
                        <a:pt x="1438" y="2492"/>
                        <a:pt x="1433" y="2487"/>
                        <a:pt x="1432" y="2481"/>
                      </a:cubicBezTo>
                      <a:cubicBezTo>
                        <a:pt x="1432" y="2475"/>
                        <a:pt x="1437" y="2470"/>
                        <a:pt x="1443" y="2470"/>
                      </a:cubicBezTo>
                      <a:cubicBezTo>
                        <a:pt x="1449" y="2470"/>
                        <a:pt x="1454" y="2474"/>
                        <a:pt x="1454" y="2480"/>
                      </a:cubicBezTo>
                      <a:cubicBezTo>
                        <a:pt x="1454" y="2482"/>
                        <a:pt x="1454" y="2484"/>
                        <a:pt x="1453" y="2485"/>
                      </a:cubicBezTo>
                      <a:cubicBezTo>
                        <a:pt x="1453" y="2485"/>
                        <a:pt x="1453" y="2485"/>
                        <a:pt x="1453" y="2485"/>
                      </a:cubicBezTo>
                      <a:cubicBezTo>
                        <a:pt x="1455" y="2481"/>
                        <a:pt x="1456" y="2477"/>
                        <a:pt x="1454" y="2473"/>
                      </a:cubicBezTo>
                      <a:cubicBezTo>
                        <a:pt x="1453" y="2470"/>
                        <a:pt x="1450" y="2468"/>
                        <a:pt x="1447" y="2466"/>
                      </a:cubicBezTo>
                      <a:cubicBezTo>
                        <a:pt x="1441" y="2464"/>
                        <a:pt x="1435" y="2465"/>
                        <a:pt x="1430" y="2469"/>
                      </a:cubicBezTo>
                      <a:cubicBezTo>
                        <a:pt x="1426" y="2472"/>
                        <a:pt x="1424" y="2476"/>
                        <a:pt x="1423" y="2481"/>
                      </a:cubicBezTo>
                      <a:cubicBezTo>
                        <a:pt x="1422" y="2487"/>
                        <a:pt x="1423" y="2492"/>
                        <a:pt x="1425" y="2497"/>
                      </a:cubicBezTo>
                      <a:cubicBezTo>
                        <a:pt x="1432" y="2513"/>
                        <a:pt x="1446" y="2518"/>
                        <a:pt x="1460" y="2515"/>
                      </a:cubicBezTo>
                      <a:lnTo>
                        <a:pt x="1459" y="2518"/>
                      </a:lnTo>
                      <a:close/>
                      <a:moveTo>
                        <a:pt x="1199" y="2456"/>
                      </a:moveTo>
                      <a:cubicBezTo>
                        <a:pt x="1197" y="2453"/>
                        <a:pt x="1199" y="2449"/>
                        <a:pt x="1202" y="2448"/>
                      </a:cubicBezTo>
                      <a:cubicBezTo>
                        <a:pt x="1205" y="2446"/>
                        <a:pt x="1209" y="2448"/>
                        <a:pt x="1210" y="2451"/>
                      </a:cubicBezTo>
                      <a:cubicBezTo>
                        <a:pt x="1212" y="2454"/>
                        <a:pt x="1210" y="2458"/>
                        <a:pt x="1207" y="2459"/>
                      </a:cubicBezTo>
                      <a:cubicBezTo>
                        <a:pt x="1204" y="2461"/>
                        <a:pt x="1200" y="2459"/>
                        <a:pt x="1199" y="2456"/>
                      </a:cubicBezTo>
                      <a:close/>
                      <a:moveTo>
                        <a:pt x="1191" y="2447"/>
                      </a:moveTo>
                      <a:cubicBezTo>
                        <a:pt x="1190" y="2444"/>
                        <a:pt x="1191" y="2441"/>
                        <a:pt x="1193" y="2440"/>
                      </a:cubicBezTo>
                      <a:cubicBezTo>
                        <a:pt x="1196" y="2439"/>
                        <a:pt x="1199" y="2440"/>
                        <a:pt x="1200" y="2442"/>
                      </a:cubicBezTo>
                      <a:cubicBezTo>
                        <a:pt x="1201" y="2445"/>
                        <a:pt x="1200" y="2448"/>
                        <a:pt x="1197" y="2449"/>
                      </a:cubicBezTo>
                      <a:cubicBezTo>
                        <a:pt x="1195" y="2450"/>
                        <a:pt x="1192" y="2449"/>
                        <a:pt x="1191" y="2447"/>
                      </a:cubicBezTo>
                      <a:close/>
                      <a:moveTo>
                        <a:pt x="1213" y="2462"/>
                      </a:moveTo>
                      <a:cubicBezTo>
                        <a:pt x="1211" y="2457"/>
                        <a:pt x="1213" y="2452"/>
                        <a:pt x="1218" y="2449"/>
                      </a:cubicBezTo>
                      <a:cubicBezTo>
                        <a:pt x="1223" y="2447"/>
                        <a:pt x="1229" y="2449"/>
                        <a:pt x="1231" y="2454"/>
                      </a:cubicBezTo>
                      <a:cubicBezTo>
                        <a:pt x="1233" y="2459"/>
                        <a:pt x="1231" y="2465"/>
                        <a:pt x="1226" y="2467"/>
                      </a:cubicBezTo>
                      <a:cubicBezTo>
                        <a:pt x="1222" y="2469"/>
                        <a:pt x="1216" y="2467"/>
                        <a:pt x="1213" y="2462"/>
                      </a:cubicBezTo>
                      <a:close/>
                      <a:moveTo>
                        <a:pt x="1339" y="2250"/>
                      </a:moveTo>
                      <a:cubicBezTo>
                        <a:pt x="1323" y="2248"/>
                        <a:pt x="1301" y="2258"/>
                        <a:pt x="1293" y="2271"/>
                      </a:cubicBezTo>
                      <a:cubicBezTo>
                        <a:pt x="1284" y="2285"/>
                        <a:pt x="1294" y="2297"/>
                        <a:pt x="1306" y="2284"/>
                      </a:cubicBezTo>
                      <a:cubicBezTo>
                        <a:pt x="1316" y="2274"/>
                        <a:pt x="1325" y="2253"/>
                        <a:pt x="1339" y="2250"/>
                      </a:cubicBezTo>
                      <a:close/>
                      <a:moveTo>
                        <a:pt x="1444" y="2431"/>
                      </a:moveTo>
                      <a:cubicBezTo>
                        <a:pt x="1469" y="2425"/>
                        <a:pt x="1494" y="2398"/>
                        <a:pt x="1491" y="2379"/>
                      </a:cubicBezTo>
                      <a:cubicBezTo>
                        <a:pt x="1488" y="2358"/>
                        <a:pt x="1467" y="2362"/>
                        <a:pt x="1470" y="2380"/>
                      </a:cubicBezTo>
                      <a:cubicBezTo>
                        <a:pt x="1472" y="2389"/>
                        <a:pt x="1468" y="2417"/>
                        <a:pt x="1444" y="2431"/>
                      </a:cubicBezTo>
                      <a:close/>
                      <a:moveTo>
                        <a:pt x="1458" y="2432"/>
                      </a:moveTo>
                      <a:cubicBezTo>
                        <a:pt x="1466" y="2427"/>
                        <a:pt x="1475" y="2428"/>
                        <a:pt x="1484" y="2430"/>
                      </a:cubicBezTo>
                      <a:cubicBezTo>
                        <a:pt x="1503" y="2436"/>
                        <a:pt x="1520" y="2456"/>
                        <a:pt x="1538" y="2452"/>
                      </a:cubicBezTo>
                      <a:cubicBezTo>
                        <a:pt x="1546" y="2450"/>
                        <a:pt x="1553" y="2444"/>
                        <a:pt x="1554" y="2436"/>
                      </a:cubicBezTo>
                      <a:cubicBezTo>
                        <a:pt x="1555" y="2431"/>
                        <a:pt x="1553" y="2427"/>
                        <a:pt x="1548" y="2425"/>
                      </a:cubicBezTo>
                      <a:cubicBezTo>
                        <a:pt x="1550" y="2428"/>
                        <a:pt x="1550" y="2435"/>
                        <a:pt x="1545" y="2438"/>
                      </a:cubicBezTo>
                      <a:cubicBezTo>
                        <a:pt x="1541" y="2441"/>
                        <a:pt x="1534" y="2440"/>
                        <a:pt x="1530" y="2436"/>
                      </a:cubicBezTo>
                      <a:cubicBezTo>
                        <a:pt x="1515" y="2425"/>
                        <a:pt x="1501" y="2411"/>
                        <a:pt x="1481" y="2416"/>
                      </a:cubicBezTo>
                      <a:cubicBezTo>
                        <a:pt x="1472" y="2418"/>
                        <a:pt x="1465" y="2423"/>
                        <a:pt x="1458" y="2432"/>
                      </a:cubicBezTo>
                      <a:close/>
                      <a:moveTo>
                        <a:pt x="1271" y="2580"/>
                      </a:moveTo>
                      <a:cubicBezTo>
                        <a:pt x="1281" y="2569"/>
                        <a:pt x="1295" y="2585"/>
                        <a:pt x="1300" y="2589"/>
                      </a:cubicBezTo>
                      <a:cubicBezTo>
                        <a:pt x="1304" y="2592"/>
                        <a:pt x="1307" y="2593"/>
                        <a:pt x="1312" y="2592"/>
                      </a:cubicBezTo>
                      <a:cubicBezTo>
                        <a:pt x="1308" y="2597"/>
                        <a:pt x="1294" y="2602"/>
                        <a:pt x="1287" y="2602"/>
                      </a:cubicBezTo>
                      <a:cubicBezTo>
                        <a:pt x="1277" y="2602"/>
                        <a:pt x="1269" y="2596"/>
                        <a:pt x="1269" y="2584"/>
                      </a:cubicBezTo>
                      <a:cubicBezTo>
                        <a:pt x="1272" y="2588"/>
                        <a:pt x="1280" y="2592"/>
                        <a:pt x="1285" y="2591"/>
                      </a:cubicBezTo>
                      <a:cubicBezTo>
                        <a:pt x="1282" y="2591"/>
                        <a:pt x="1275" y="2586"/>
                        <a:pt x="1271" y="2580"/>
                      </a:cubicBezTo>
                      <a:close/>
                      <a:moveTo>
                        <a:pt x="1178" y="2303"/>
                      </a:moveTo>
                      <a:cubicBezTo>
                        <a:pt x="1178" y="2299"/>
                        <a:pt x="1175" y="2295"/>
                        <a:pt x="1171" y="2296"/>
                      </a:cubicBezTo>
                      <a:cubicBezTo>
                        <a:pt x="1169" y="2297"/>
                        <a:pt x="1169" y="2298"/>
                        <a:pt x="1169" y="2300"/>
                      </a:cubicBezTo>
                      <a:cubicBezTo>
                        <a:pt x="1169" y="2301"/>
                        <a:pt x="1171" y="2301"/>
                        <a:pt x="1171" y="2301"/>
                      </a:cubicBezTo>
                      <a:cubicBezTo>
                        <a:pt x="1171" y="2302"/>
                        <a:pt x="1171" y="2302"/>
                        <a:pt x="1170" y="2303"/>
                      </a:cubicBezTo>
                      <a:cubicBezTo>
                        <a:pt x="1167" y="2304"/>
                        <a:pt x="1164" y="2302"/>
                        <a:pt x="1163" y="2299"/>
                      </a:cubicBezTo>
                      <a:cubicBezTo>
                        <a:pt x="1161" y="2297"/>
                        <a:pt x="1161" y="2293"/>
                        <a:pt x="1164" y="2291"/>
                      </a:cubicBezTo>
                      <a:cubicBezTo>
                        <a:pt x="1167" y="2289"/>
                        <a:pt x="1171" y="2288"/>
                        <a:pt x="1173" y="2287"/>
                      </a:cubicBezTo>
                      <a:cubicBezTo>
                        <a:pt x="1176" y="2284"/>
                        <a:pt x="1175" y="2281"/>
                        <a:pt x="1174" y="2278"/>
                      </a:cubicBezTo>
                      <a:cubicBezTo>
                        <a:pt x="1178" y="2281"/>
                        <a:pt x="1178" y="2281"/>
                        <a:pt x="1182" y="2280"/>
                      </a:cubicBezTo>
                      <a:cubicBezTo>
                        <a:pt x="1186" y="2279"/>
                        <a:pt x="1196" y="2271"/>
                        <a:pt x="1204" y="2281"/>
                      </a:cubicBezTo>
                      <a:cubicBezTo>
                        <a:pt x="1201" y="2274"/>
                        <a:pt x="1194" y="2270"/>
                        <a:pt x="1187" y="2268"/>
                      </a:cubicBezTo>
                      <a:cubicBezTo>
                        <a:pt x="1179" y="2267"/>
                        <a:pt x="1171" y="2269"/>
                        <a:pt x="1165" y="2274"/>
                      </a:cubicBezTo>
                      <a:cubicBezTo>
                        <a:pt x="1158" y="2281"/>
                        <a:pt x="1156" y="2294"/>
                        <a:pt x="1161" y="2303"/>
                      </a:cubicBezTo>
                      <a:cubicBezTo>
                        <a:pt x="1163" y="2307"/>
                        <a:pt x="1169" y="2311"/>
                        <a:pt x="1174" y="2309"/>
                      </a:cubicBezTo>
                      <a:cubicBezTo>
                        <a:pt x="1176" y="2308"/>
                        <a:pt x="1178" y="2306"/>
                        <a:pt x="1178" y="2303"/>
                      </a:cubicBezTo>
                      <a:close/>
                      <a:moveTo>
                        <a:pt x="1194" y="2259"/>
                      </a:moveTo>
                      <a:cubicBezTo>
                        <a:pt x="1184" y="2241"/>
                        <a:pt x="1188" y="2223"/>
                        <a:pt x="1187" y="2212"/>
                      </a:cubicBezTo>
                      <a:cubicBezTo>
                        <a:pt x="1187" y="2201"/>
                        <a:pt x="1177" y="2200"/>
                        <a:pt x="1174" y="2212"/>
                      </a:cubicBezTo>
                      <a:cubicBezTo>
                        <a:pt x="1172" y="2226"/>
                        <a:pt x="1186" y="2252"/>
                        <a:pt x="1194" y="2259"/>
                      </a:cubicBezTo>
                      <a:close/>
                      <a:moveTo>
                        <a:pt x="1227" y="2575"/>
                      </a:moveTo>
                      <a:cubicBezTo>
                        <a:pt x="1229" y="2576"/>
                        <a:pt x="1231" y="2576"/>
                        <a:pt x="1233" y="2574"/>
                      </a:cubicBezTo>
                      <a:cubicBezTo>
                        <a:pt x="1234" y="2573"/>
                        <a:pt x="1234" y="2570"/>
                        <a:pt x="1233" y="2569"/>
                      </a:cubicBezTo>
                      <a:cubicBezTo>
                        <a:pt x="1231" y="2568"/>
                        <a:pt x="1229" y="2568"/>
                        <a:pt x="1227" y="2569"/>
                      </a:cubicBezTo>
                      <a:cubicBezTo>
                        <a:pt x="1226" y="2571"/>
                        <a:pt x="1226" y="2573"/>
                        <a:pt x="1227" y="2575"/>
                      </a:cubicBezTo>
                      <a:close/>
                      <a:moveTo>
                        <a:pt x="1225" y="2603"/>
                      </a:moveTo>
                      <a:cubicBezTo>
                        <a:pt x="1228" y="2605"/>
                        <a:pt x="1232" y="2605"/>
                        <a:pt x="1235" y="2602"/>
                      </a:cubicBezTo>
                      <a:cubicBezTo>
                        <a:pt x="1238" y="2599"/>
                        <a:pt x="1238" y="2594"/>
                        <a:pt x="1235" y="2592"/>
                      </a:cubicBezTo>
                      <a:cubicBezTo>
                        <a:pt x="1232" y="2589"/>
                        <a:pt x="1227" y="2589"/>
                        <a:pt x="1224" y="2592"/>
                      </a:cubicBezTo>
                      <a:cubicBezTo>
                        <a:pt x="1222" y="2595"/>
                        <a:pt x="1222" y="2600"/>
                        <a:pt x="1225" y="2603"/>
                      </a:cubicBezTo>
                      <a:close/>
                      <a:moveTo>
                        <a:pt x="1224" y="2587"/>
                      </a:moveTo>
                      <a:cubicBezTo>
                        <a:pt x="1226" y="2589"/>
                        <a:pt x="1229" y="2589"/>
                        <a:pt x="1231" y="2586"/>
                      </a:cubicBezTo>
                      <a:cubicBezTo>
                        <a:pt x="1233" y="2584"/>
                        <a:pt x="1233" y="2581"/>
                        <a:pt x="1231" y="2579"/>
                      </a:cubicBezTo>
                      <a:cubicBezTo>
                        <a:pt x="1229" y="2577"/>
                        <a:pt x="1226" y="2577"/>
                        <a:pt x="1224" y="2579"/>
                      </a:cubicBezTo>
                      <a:cubicBezTo>
                        <a:pt x="1222" y="2581"/>
                        <a:pt x="1222" y="2585"/>
                        <a:pt x="1224" y="2587"/>
                      </a:cubicBezTo>
                      <a:close/>
                      <a:moveTo>
                        <a:pt x="1248" y="2612"/>
                      </a:moveTo>
                      <a:cubicBezTo>
                        <a:pt x="1229" y="2610"/>
                        <a:pt x="1229" y="2636"/>
                        <a:pt x="1228" y="2645"/>
                      </a:cubicBezTo>
                      <a:cubicBezTo>
                        <a:pt x="1227" y="2652"/>
                        <a:pt x="1224" y="2656"/>
                        <a:pt x="1219" y="2659"/>
                      </a:cubicBezTo>
                      <a:cubicBezTo>
                        <a:pt x="1227" y="2659"/>
                        <a:pt x="1245" y="2653"/>
                        <a:pt x="1252" y="2647"/>
                      </a:cubicBezTo>
                      <a:cubicBezTo>
                        <a:pt x="1261" y="2638"/>
                        <a:pt x="1265" y="2625"/>
                        <a:pt x="1254" y="2614"/>
                      </a:cubicBezTo>
                      <a:cubicBezTo>
                        <a:pt x="1254" y="2621"/>
                        <a:pt x="1250" y="2631"/>
                        <a:pt x="1244" y="2635"/>
                      </a:cubicBezTo>
                      <a:cubicBezTo>
                        <a:pt x="1246" y="2632"/>
                        <a:pt x="1250" y="2621"/>
                        <a:pt x="1248" y="2612"/>
                      </a:cubicBezTo>
                      <a:close/>
                      <a:moveTo>
                        <a:pt x="1268" y="2615"/>
                      </a:moveTo>
                      <a:cubicBezTo>
                        <a:pt x="1280" y="2651"/>
                        <a:pt x="1327" y="2672"/>
                        <a:pt x="1354" y="2656"/>
                      </a:cubicBezTo>
                      <a:cubicBezTo>
                        <a:pt x="1375" y="2643"/>
                        <a:pt x="1362" y="2624"/>
                        <a:pt x="1341" y="2632"/>
                      </a:cubicBezTo>
                      <a:cubicBezTo>
                        <a:pt x="1326" y="2637"/>
                        <a:pt x="1289" y="2648"/>
                        <a:pt x="1268" y="2615"/>
                      </a:cubicBezTo>
                      <a:close/>
                      <a:moveTo>
                        <a:pt x="1437" y="2348"/>
                      </a:moveTo>
                      <a:cubicBezTo>
                        <a:pt x="1440" y="2347"/>
                        <a:pt x="1441" y="2345"/>
                        <a:pt x="1440" y="2342"/>
                      </a:cubicBezTo>
                      <a:cubicBezTo>
                        <a:pt x="1439" y="2340"/>
                        <a:pt x="1436" y="2339"/>
                        <a:pt x="1434" y="2340"/>
                      </a:cubicBezTo>
                      <a:cubicBezTo>
                        <a:pt x="1431" y="2341"/>
                        <a:pt x="1430" y="2343"/>
                        <a:pt x="1431" y="2346"/>
                      </a:cubicBezTo>
                      <a:cubicBezTo>
                        <a:pt x="1432" y="2348"/>
                        <a:pt x="1435" y="2349"/>
                        <a:pt x="1437" y="2348"/>
                      </a:cubicBezTo>
                      <a:close/>
                      <a:moveTo>
                        <a:pt x="1447" y="2359"/>
                      </a:moveTo>
                      <a:cubicBezTo>
                        <a:pt x="1450" y="2357"/>
                        <a:pt x="1451" y="2354"/>
                        <a:pt x="1450" y="2351"/>
                      </a:cubicBezTo>
                      <a:cubicBezTo>
                        <a:pt x="1448" y="2348"/>
                        <a:pt x="1445" y="2347"/>
                        <a:pt x="1442" y="2348"/>
                      </a:cubicBezTo>
                      <a:cubicBezTo>
                        <a:pt x="1439" y="2349"/>
                        <a:pt x="1438" y="2353"/>
                        <a:pt x="1439" y="2356"/>
                      </a:cubicBezTo>
                      <a:cubicBezTo>
                        <a:pt x="1440" y="2358"/>
                        <a:pt x="1444" y="2360"/>
                        <a:pt x="1447" y="2359"/>
                      </a:cubicBezTo>
                      <a:close/>
                      <a:moveTo>
                        <a:pt x="1456" y="2374"/>
                      </a:moveTo>
                      <a:cubicBezTo>
                        <a:pt x="1459" y="2372"/>
                        <a:pt x="1461" y="2368"/>
                        <a:pt x="1460" y="2364"/>
                      </a:cubicBezTo>
                      <a:cubicBezTo>
                        <a:pt x="1458" y="2360"/>
                        <a:pt x="1454" y="2358"/>
                        <a:pt x="1450" y="2360"/>
                      </a:cubicBezTo>
                      <a:cubicBezTo>
                        <a:pt x="1446" y="2361"/>
                        <a:pt x="1444" y="2366"/>
                        <a:pt x="1446" y="2370"/>
                      </a:cubicBezTo>
                      <a:cubicBezTo>
                        <a:pt x="1447" y="2374"/>
                        <a:pt x="1452" y="2375"/>
                        <a:pt x="1456" y="2374"/>
                      </a:cubicBezTo>
                      <a:close/>
                      <a:moveTo>
                        <a:pt x="1398" y="2399"/>
                      </a:moveTo>
                      <a:cubicBezTo>
                        <a:pt x="1391" y="2395"/>
                        <a:pt x="1384" y="2388"/>
                        <a:pt x="1383" y="2378"/>
                      </a:cubicBezTo>
                      <a:cubicBezTo>
                        <a:pt x="1382" y="2362"/>
                        <a:pt x="1392" y="2351"/>
                        <a:pt x="1407" y="2349"/>
                      </a:cubicBezTo>
                      <a:cubicBezTo>
                        <a:pt x="1436" y="2344"/>
                        <a:pt x="1431" y="2310"/>
                        <a:pt x="1400" y="2315"/>
                      </a:cubicBezTo>
                      <a:cubicBezTo>
                        <a:pt x="1384" y="2317"/>
                        <a:pt x="1373" y="2331"/>
                        <a:pt x="1368" y="2343"/>
                      </a:cubicBezTo>
                      <a:cubicBezTo>
                        <a:pt x="1360" y="2366"/>
                        <a:pt x="1373" y="2398"/>
                        <a:pt x="1398" y="2399"/>
                      </a:cubicBezTo>
                      <a:close/>
                      <a:moveTo>
                        <a:pt x="1356" y="2319"/>
                      </a:moveTo>
                      <a:cubicBezTo>
                        <a:pt x="1310" y="2340"/>
                        <a:pt x="1245" y="2312"/>
                        <a:pt x="1236" y="2271"/>
                      </a:cubicBezTo>
                      <a:cubicBezTo>
                        <a:pt x="1230" y="2238"/>
                        <a:pt x="1260" y="2233"/>
                        <a:pt x="1272" y="2261"/>
                      </a:cubicBezTo>
                      <a:cubicBezTo>
                        <a:pt x="1280" y="2281"/>
                        <a:pt x="1303" y="2329"/>
                        <a:pt x="1356" y="2319"/>
                      </a:cubicBezTo>
                      <a:close/>
                      <a:moveTo>
                        <a:pt x="1346" y="2334"/>
                      </a:moveTo>
                      <a:cubicBezTo>
                        <a:pt x="1313" y="2368"/>
                        <a:pt x="1295" y="2372"/>
                        <a:pt x="1259" y="2382"/>
                      </a:cubicBezTo>
                      <a:cubicBezTo>
                        <a:pt x="1249" y="2385"/>
                        <a:pt x="1241" y="2392"/>
                        <a:pt x="1236" y="2399"/>
                      </a:cubicBezTo>
                      <a:cubicBezTo>
                        <a:pt x="1231" y="2409"/>
                        <a:pt x="1230" y="2422"/>
                        <a:pt x="1233" y="2430"/>
                      </a:cubicBezTo>
                      <a:cubicBezTo>
                        <a:pt x="1215" y="2421"/>
                        <a:pt x="1219" y="2395"/>
                        <a:pt x="1223" y="2385"/>
                      </a:cubicBezTo>
                      <a:cubicBezTo>
                        <a:pt x="1230" y="2366"/>
                        <a:pt x="1249" y="2351"/>
                        <a:pt x="1270" y="2346"/>
                      </a:cubicBezTo>
                      <a:cubicBezTo>
                        <a:pt x="1293" y="2341"/>
                        <a:pt x="1323" y="2342"/>
                        <a:pt x="1346" y="2334"/>
                      </a:cubicBezTo>
                      <a:close/>
                      <a:moveTo>
                        <a:pt x="1337" y="2385"/>
                      </a:moveTo>
                      <a:cubicBezTo>
                        <a:pt x="1332" y="2395"/>
                        <a:pt x="1332" y="2408"/>
                        <a:pt x="1334" y="2418"/>
                      </a:cubicBezTo>
                      <a:cubicBezTo>
                        <a:pt x="1336" y="2430"/>
                        <a:pt x="1346" y="2446"/>
                        <a:pt x="1359" y="2448"/>
                      </a:cubicBezTo>
                      <a:cubicBezTo>
                        <a:pt x="1357" y="2462"/>
                        <a:pt x="1364" y="2473"/>
                        <a:pt x="1370" y="2482"/>
                      </a:cubicBezTo>
                      <a:cubicBezTo>
                        <a:pt x="1379" y="2496"/>
                        <a:pt x="1383" y="2513"/>
                        <a:pt x="1372" y="2522"/>
                      </a:cubicBezTo>
                      <a:cubicBezTo>
                        <a:pt x="1389" y="2521"/>
                        <a:pt x="1396" y="2494"/>
                        <a:pt x="1394" y="2479"/>
                      </a:cubicBezTo>
                      <a:cubicBezTo>
                        <a:pt x="1390" y="2458"/>
                        <a:pt x="1372" y="2445"/>
                        <a:pt x="1356" y="2429"/>
                      </a:cubicBezTo>
                      <a:cubicBezTo>
                        <a:pt x="1346" y="2420"/>
                        <a:pt x="1337" y="2406"/>
                        <a:pt x="1337" y="2385"/>
                      </a:cubicBezTo>
                      <a:close/>
                      <a:moveTo>
                        <a:pt x="1325" y="2682"/>
                      </a:moveTo>
                      <a:cubicBezTo>
                        <a:pt x="1339" y="2684"/>
                        <a:pt x="1370" y="2685"/>
                        <a:pt x="1381" y="2669"/>
                      </a:cubicBezTo>
                      <a:cubicBezTo>
                        <a:pt x="1382" y="2669"/>
                        <a:pt x="1386" y="2668"/>
                        <a:pt x="1387" y="2666"/>
                      </a:cubicBezTo>
                      <a:cubicBezTo>
                        <a:pt x="1384" y="2677"/>
                        <a:pt x="1371" y="2684"/>
                        <a:pt x="1357" y="2686"/>
                      </a:cubicBezTo>
                      <a:cubicBezTo>
                        <a:pt x="1345" y="2687"/>
                        <a:pt x="1333" y="2686"/>
                        <a:pt x="1325" y="2682"/>
                      </a:cubicBezTo>
                      <a:close/>
                      <a:moveTo>
                        <a:pt x="1371" y="2627"/>
                      </a:moveTo>
                      <a:cubicBezTo>
                        <a:pt x="1374" y="2627"/>
                        <a:pt x="1377" y="2624"/>
                        <a:pt x="1377" y="2621"/>
                      </a:cubicBezTo>
                      <a:cubicBezTo>
                        <a:pt x="1377" y="2617"/>
                        <a:pt x="1374" y="2615"/>
                        <a:pt x="1370" y="2615"/>
                      </a:cubicBezTo>
                      <a:cubicBezTo>
                        <a:pt x="1367" y="2615"/>
                        <a:pt x="1364" y="2618"/>
                        <a:pt x="1364" y="2621"/>
                      </a:cubicBezTo>
                      <a:cubicBezTo>
                        <a:pt x="1365" y="2625"/>
                        <a:pt x="1368" y="2627"/>
                        <a:pt x="1371" y="2627"/>
                      </a:cubicBezTo>
                      <a:close/>
                      <a:moveTo>
                        <a:pt x="1378" y="2644"/>
                      </a:moveTo>
                      <a:cubicBezTo>
                        <a:pt x="1382" y="2644"/>
                        <a:pt x="1386" y="2640"/>
                        <a:pt x="1385" y="2636"/>
                      </a:cubicBezTo>
                      <a:cubicBezTo>
                        <a:pt x="1385" y="2632"/>
                        <a:pt x="1381" y="2629"/>
                        <a:pt x="1377" y="2629"/>
                      </a:cubicBezTo>
                      <a:cubicBezTo>
                        <a:pt x="1373" y="2629"/>
                        <a:pt x="1370" y="2633"/>
                        <a:pt x="1370" y="2637"/>
                      </a:cubicBezTo>
                      <a:cubicBezTo>
                        <a:pt x="1370" y="2641"/>
                        <a:pt x="1374" y="2645"/>
                        <a:pt x="1378" y="2644"/>
                      </a:cubicBezTo>
                      <a:close/>
                      <a:moveTo>
                        <a:pt x="1382" y="2667"/>
                      </a:moveTo>
                      <a:cubicBezTo>
                        <a:pt x="1388" y="2667"/>
                        <a:pt x="1392" y="2662"/>
                        <a:pt x="1392" y="2657"/>
                      </a:cubicBezTo>
                      <a:cubicBezTo>
                        <a:pt x="1392" y="2651"/>
                        <a:pt x="1387" y="2647"/>
                        <a:pt x="1381" y="2647"/>
                      </a:cubicBezTo>
                      <a:cubicBezTo>
                        <a:pt x="1376" y="2647"/>
                        <a:pt x="1371" y="2652"/>
                        <a:pt x="1372" y="2658"/>
                      </a:cubicBezTo>
                      <a:cubicBezTo>
                        <a:pt x="1372" y="2663"/>
                        <a:pt x="1377" y="2668"/>
                        <a:pt x="1382" y="2667"/>
                      </a:cubicBezTo>
                      <a:close/>
                      <a:moveTo>
                        <a:pt x="1327" y="2722"/>
                      </a:moveTo>
                      <a:cubicBezTo>
                        <a:pt x="1331" y="2722"/>
                        <a:pt x="1334" y="2718"/>
                        <a:pt x="1334" y="2714"/>
                      </a:cubicBezTo>
                      <a:cubicBezTo>
                        <a:pt x="1333" y="2710"/>
                        <a:pt x="1330" y="2707"/>
                        <a:pt x="1326" y="2707"/>
                      </a:cubicBezTo>
                      <a:cubicBezTo>
                        <a:pt x="1322" y="2708"/>
                        <a:pt x="1319" y="2711"/>
                        <a:pt x="1319" y="2715"/>
                      </a:cubicBezTo>
                      <a:cubicBezTo>
                        <a:pt x="1319" y="2719"/>
                        <a:pt x="1323" y="2722"/>
                        <a:pt x="1327" y="2722"/>
                      </a:cubicBezTo>
                      <a:close/>
                      <a:moveTo>
                        <a:pt x="1397" y="2150"/>
                      </a:moveTo>
                      <a:cubicBezTo>
                        <a:pt x="1390" y="2147"/>
                        <a:pt x="1378" y="2153"/>
                        <a:pt x="1379" y="2161"/>
                      </a:cubicBezTo>
                      <a:cubicBezTo>
                        <a:pt x="1374" y="2165"/>
                        <a:pt x="1367" y="2165"/>
                        <a:pt x="1362" y="2160"/>
                      </a:cubicBezTo>
                      <a:cubicBezTo>
                        <a:pt x="1354" y="2153"/>
                        <a:pt x="1354" y="2138"/>
                        <a:pt x="1361" y="2130"/>
                      </a:cubicBezTo>
                      <a:cubicBezTo>
                        <a:pt x="1337" y="2142"/>
                        <a:pt x="1347" y="2183"/>
                        <a:pt x="1374" y="2187"/>
                      </a:cubicBezTo>
                      <a:cubicBezTo>
                        <a:pt x="1389" y="2190"/>
                        <a:pt x="1401" y="2182"/>
                        <a:pt x="1405" y="2173"/>
                      </a:cubicBezTo>
                      <a:cubicBezTo>
                        <a:pt x="1408" y="2164"/>
                        <a:pt x="1406" y="2154"/>
                        <a:pt x="1397" y="2150"/>
                      </a:cubicBezTo>
                      <a:close/>
                      <a:moveTo>
                        <a:pt x="1454" y="2176"/>
                      </a:moveTo>
                      <a:cubicBezTo>
                        <a:pt x="1434" y="2190"/>
                        <a:pt x="1415" y="2184"/>
                        <a:pt x="1404" y="2187"/>
                      </a:cubicBezTo>
                      <a:cubicBezTo>
                        <a:pt x="1392" y="2191"/>
                        <a:pt x="1396" y="2205"/>
                        <a:pt x="1410" y="2204"/>
                      </a:cubicBezTo>
                      <a:cubicBezTo>
                        <a:pt x="1425" y="2203"/>
                        <a:pt x="1443" y="2190"/>
                        <a:pt x="1454" y="2176"/>
                      </a:cubicBezTo>
                      <a:close/>
                      <a:moveTo>
                        <a:pt x="1397" y="2244"/>
                      </a:moveTo>
                      <a:cubicBezTo>
                        <a:pt x="1398" y="2237"/>
                        <a:pt x="1392" y="2228"/>
                        <a:pt x="1388" y="2226"/>
                      </a:cubicBezTo>
                      <a:cubicBezTo>
                        <a:pt x="1390" y="2218"/>
                        <a:pt x="1407" y="2217"/>
                        <a:pt x="1410" y="2229"/>
                      </a:cubicBezTo>
                      <a:cubicBezTo>
                        <a:pt x="1412" y="2237"/>
                        <a:pt x="1405" y="2246"/>
                        <a:pt x="1397" y="2244"/>
                      </a:cubicBezTo>
                      <a:close/>
                      <a:moveTo>
                        <a:pt x="1362" y="2253"/>
                      </a:moveTo>
                      <a:cubicBezTo>
                        <a:pt x="1368" y="2253"/>
                        <a:pt x="1372" y="2251"/>
                        <a:pt x="1373" y="2246"/>
                      </a:cubicBezTo>
                      <a:cubicBezTo>
                        <a:pt x="1374" y="2237"/>
                        <a:pt x="1363" y="2234"/>
                        <a:pt x="1358" y="2239"/>
                      </a:cubicBezTo>
                      <a:cubicBezTo>
                        <a:pt x="1354" y="2243"/>
                        <a:pt x="1355" y="2247"/>
                        <a:pt x="1347" y="2250"/>
                      </a:cubicBezTo>
                      <a:cubicBezTo>
                        <a:pt x="1355" y="2249"/>
                        <a:pt x="1357" y="2252"/>
                        <a:pt x="1362" y="2253"/>
                      </a:cubicBezTo>
                      <a:close/>
                      <a:moveTo>
                        <a:pt x="1443" y="2264"/>
                      </a:moveTo>
                      <a:cubicBezTo>
                        <a:pt x="1440" y="2284"/>
                        <a:pt x="1461" y="2317"/>
                        <a:pt x="1481" y="2309"/>
                      </a:cubicBezTo>
                      <a:cubicBezTo>
                        <a:pt x="1483" y="2313"/>
                        <a:pt x="1479" y="2319"/>
                        <a:pt x="1473" y="2320"/>
                      </a:cubicBezTo>
                      <a:cubicBezTo>
                        <a:pt x="1467" y="2321"/>
                        <a:pt x="1458" y="2317"/>
                        <a:pt x="1455" y="2309"/>
                      </a:cubicBezTo>
                      <a:cubicBezTo>
                        <a:pt x="1448" y="2312"/>
                        <a:pt x="1434" y="2289"/>
                        <a:pt x="1443" y="2264"/>
                      </a:cubicBezTo>
                      <a:close/>
                      <a:moveTo>
                        <a:pt x="1353" y="1986"/>
                      </a:moveTo>
                      <a:cubicBezTo>
                        <a:pt x="1345" y="1995"/>
                        <a:pt x="1342" y="2006"/>
                        <a:pt x="1345" y="2017"/>
                      </a:cubicBezTo>
                      <a:cubicBezTo>
                        <a:pt x="1347" y="2026"/>
                        <a:pt x="1353" y="2033"/>
                        <a:pt x="1361" y="2038"/>
                      </a:cubicBezTo>
                      <a:cubicBezTo>
                        <a:pt x="1364" y="2039"/>
                        <a:pt x="1368" y="2041"/>
                        <a:pt x="1372" y="2041"/>
                      </a:cubicBezTo>
                      <a:cubicBezTo>
                        <a:pt x="1370" y="2041"/>
                        <a:pt x="1369" y="2040"/>
                        <a:pt x="1368" y="2040"/>
                      </a:cubicBezTo>
                      <a:cubicBezTo>
                        <a:pt x="1361" y="2036"/>
                        <a:pt x="1359" y="2027"/>
                        <a:pt x="1362" y="2020"/>
                      </a:cubicBezTo>
                      <a:cubicBezTo>
                        <a:pt x="1366" y="2012"/>
                        <a:pt x="1375" y="2010"/>
                        <a:pt x="1383" y="2014"/>
                      </a:cubicBezTo>
                      <a:cubicBezTo>
                        <a:pt x="1393" y="2019"/>
                        <a:pt x="1392" y="2034"/>
                        <a:pt x="1383" y="2040"/>
                      </a:cubicBezTo>
                      <a:cubicBezTo>
                        <a:pt x="1376" y="2044"/>
                        <a:pt x="1367" y="2043"/>
                        <a:pt x="1360" y="2040"/>
                      </a:cubicBezTo>
                      <a:cubicBezTo>
                        <a:pt x="1351" y="2035"/>
                        <a:pt x="1345" y="2027"/>
                        <a:pt x="1342" y="2018"/>
                      </a:cubicBezTo>
                      <a:cubicBezTo>
                        <a:pt x="1338" y="2005"/>
                        <a:pt x="1342" y="1993"/>
                        <a:pt x="1350" y="1984"/>
                      </a:cubicBezTo>
                      <a:cubicBezTo>
                        <a:pt x="1357" y="1976"/>
                        <a:pt x="1366" y="1972"/>
                        <a:pt x="1375" y="1970"/>
                      </a:cubicBezTo>
                      <a:cubicBezTo>
                        <a:pt x="1373" y="1970"/>
                        <a:pt x="1371" y="1969"/>
                        <a:pt x="1368" y="1968"/>
                      </a:cubicBezTo>
                      <a:cubicBezTo>
                        <a:pt x="1358" y="1965"/>
                        <a:pt x="1351" y="1962"/>
                        <a:pt x="1342" y="1956"/>
                      </a:cubicBezTo>
                      <a:cubicBezTo>
                        <a:pt x="1340" y="1955"/>
                        <a:pt x="1338" y="1954"/>
                        <a:pt x="1336" y="1952"/>
                      </a:cubicBezTo>
                      <a:cubicBezTo>
                        <a:pt x="1332" y="1949"/>
                        <a:pt x="1329" y="1946"/>
                        <a:pt x="1326" y="1943"/>
                      </a:cubicBezTo>
                      <a:cubicBezTo>
                        <a:pt x="1325" y="1942"/>
                        <a:pt x="1316" y="1931"/>
                        <a:pt x="1318" y="1929"/>
                      </a:cubicBezTo>
                      <a:cubicBezTo>
                        <a:pt x="1319" y="1929"/>
                        <a:pt x="1324" y="1935"/>
                        <a:pt x="1325" y="1936"/>
                      </a:cubicBezTo>
                      <a:cubicBezTo>
                        <a:pt x="1330" y="1941"/>
                        <a:pt x="1334" y="1944"/>
                        <a:pt x="1339" y="1948"/>
                      </a:cubicBezTo>
                      <a:cubicBezTo>
                        <a:pt x="1341" y="1950"/>
                        <a:pt x="1343" y="1951"/>
                        <a:pt x="1345" y="1952"/>
                      </a:cubicBezTo>
                      <a:cubicBezTo>
                        <a:pt x="1353" y="1958"/>
                        <a:pt x="1360" y="1961"/>
                        <a:pt x="1369" y="1964"/>
                      </a:cubicBezTo>
                      <a:cubicBezTo>
                        <a:pt x="1370" y="1965"/>
                        <a:pt x="1371" y="1965"/>
                        <a:pt x="1373" y="1965"/>
                      </a:cubicBezTo>
                      <a:cubicBezTo>
                        <a:pt x="1370" y="1964"/>
                        <a:pt x="1367" y="1962"/>
                        <a:pt x="1365" y="1960"/>
                      </a:cubicBezTo>
                      <a:cubicBezTo>
                        <a:pt x="1358" y="1955"/>
                        <a:pt x="1353" y="1951"/>
                        <a:pt x="1349" y="1943"/>
                      </a:cubicBezTo>
                      <a:cubicBezTo>
                        <a:pt x="1337" y="1923"/>
                        <a:pt x="1347" y="1904"/>
                        <a:pt x="1363" y="1893"/>
                      </a:cubicBezTo>
                      <a:cubicBezTo>
                        <a:pt x="1377" y="1884"/>
                        <a:pt x="1395" y="1880"/>
                        <a:pt x="1411" y="1888"/>
                      </a:cubicBezTo>
                      <a:cubicBezTo>
                        <a:pt x="1424" y="1894"/>
                        <a:pt x="1430" y="1907"/>
                        <a:pt x="1428" y="1921"/>
                      </a:cubicBezTo>
                      <a:cubicBezTo>
                        <a:pt x="1426" y="1928"/>
                        <a:pt x="1424" y="1933"/>
                        <a:pt x="1419" y="1938"/>
                      </a:cubicBezTo>
                      <a:cubicBezTo>
                        <a:pt x="1416" y="1942"/>
                        <a:pt x="1411" y="1944"/>
                        <a:pt x="1406" y="1945"/>
                      </a:cubicBezTo>
                      <a:cubicBezTo>
                        <a:pt x="1399" y="1945"/>
                        <a:pt x="1393" y="1943"/>
                        <a:pt x="1389" y="1937"/>
                      </a:cubicBezTo>
                      <a:cubicBezTo>
                        <a:pt x="1386" y="1934"/>
                        <a:pt x="1385" y="1930"/>
                        <a:pt x="1386" y="1926"/>
                      </a:cubicBezTo>
                      <a:cubicBezTo>
                        <a:pt x="1387" y="1922"/>
                        <a:pt x="1390" y="1918"/>
                        <a:pt x="1394" y="1916"/>
                      </a:cubicBezTo>
                      <a:cubicBezTo>
                        <a:pt x="1399" y="1914"/>
                        <a:pt x="1404" y="1914"/>
                        <a:pt x="1408" y="1918"/>
                      </a:cubicBezTo>
                      <a:cubicBezTo>
                        <a:pt x="1412" y="1921"/>
                        <a:pt x="1413" y="1927"/>
                        <a:pt x="1411" y="1931"/>
                      </a:cubicBezTo>
                      <a:cubicBezTo>
                        <a:pt x="1408" y="1937"/>
                        <a:pt x="1401" y="1939"/>
                        <a:pt x="1395" y="1936"/>
                      </a:cubicBezTo>
                      <a:cubicBezTo>
                        <a:pt x="1390" y="1933"/>
                        <a:pt x="1388" y="1926"/>
                        <a:pt x="1391" y="1921"/>
                      </a:cubicBezTo>
                      <a:cubicBezTo>
                        <a:pt x="1392" y="1919"/>
                        <a:pt x="1394" y="1917"/>
                        <a:pt x="1396" y="1916"/>
                      </a:cubicBezTo>
                      <a:cubicBezTo>
                        <a:pt x="1395" y="1916"/>
                        <a:pt x="1395" y="1916"/>
                        <a:pt x="1394" y="1917"/>
                      </a:cubicBezTo>
                      <a:cubicBezTo>
                        <a:pt x="1390" y="1919"/>
                        <a:pt x="1388" y="1922"/>
                        <a:pt x="1387" y="1926"/>
                      </a:cubicBezTo>
                      <a:cubicBezTo>
                        <a:pt x="1386" y="1930"/>
                        <a:pt x="1387" y="1934"/>
                        <a:pt x="1390" y="1937"/>
                      </a:cubicBezTo>
                      <a:cubicBezTo>
                        <a:pt x="1394" y="1942"/>
                        <a:pt x="1399" y="1944"/>
                        <a:pt x="1406" y="1943"/>
                      </a:cubicBezTo>
                      <a:cubicBezTo>
                        <a:pt x="1411" y="1943"/>
                        <a:pt x="1415" y="1941"/>
                        <a:pt x="1418" y="1937"/>
                      </a:cubicBezTo>
                      <a:cubicBezTo>
                        <a:pt x="1423" y="1932"/>
                        <a:pt x="1425" y="1927"/>
                        <a:pt x="1426" y="1921"/>
                      </a:cubicBezTo>
                      <a:cubicBezTo>
                        <a:pt x="1428" y="1907"/>
                        <a:pt x="1422" y="1896"/>
                        <a:pt x="1410" y="1890"/>
                      </a:cubicBezTo>
                      <a:cubicBezTo>
                        <a:pt x="1395" y="1883"/>
                        <a:pt x="1376" y="1888"/>
                        <a:pt x="1364" y="1897"/>
                      </a:cubicBezTo>
                      <a:cubicBezTo>
                        <a:pt x="1350" y="1907"/>
                        <a:pt x="1342" y="1924"/>
                        <a:pt x="1352" y="1941"/>
                      </a:cubicBezTo>
                      <a:cubicBezTo>
                        <a:pt x="1357" y="1948"/>
                        <a:pt x="1361" y="1952"/>
                        <a:pt x="1368" y="1956"/>
                      </a:cubicBezTo>
                      <a:cubicBezTo>
                        <a:pt x="1372" y="1959"/>
                        <a:pt x="1376" y="1962"/>
                        <a:pt x="1380" y="1964"/>
                      </a:cubicBezTo>
                      <a:cubicBezTo>
                        <a:pt x="1396" y="1972"/>
                        <a:pt x="1412" y="1975"/>
                        <a:pt x="1426" y="1986"/>
                      </a:cubicBezTo>
                      <a:cubicBezTo>
                        <a:pt x="1439" y="1996"/>
                        <a:pt x="1448" y="2012"/>
                        <a:pt x="1450" y="2031"/>
                      </a:cubicBezTo>
                      <a:cubicBezTo>
                        <a:pt x="1450" y="2041"/>
                        <a:pt x="1449" y="2048"/>
                        <a:pt x="1446" y="2058"/>
                      </a:cubicBezTo>
                      <a:cubicBezTo>
                        <a:pt x="1445" y="2061"/>
                        <a:pt x="1444" y="2065"/>
                        <a:pt x="1442" y="2068"/>
                      </a:cubicBezTo>
                      <a:cubicBezTo>
                        <a:pt x="1445" y="2066"/>
                        <a:pt x="1447" y="2065"/>
                        <a:pt x="1451" y="2065"/>
                      </a:cubicBezTo>
                      <a:cubicBezTo>
                        <a:pt x="1462" y="2063"/>
                        <a:pt x="1472" y="2067"/>
                        <a:pt x="1479" y="2076"/>
                      </a:cubicBezTo>
                      <a:cubicBezTo>
                        <a:pt x="1485" y="2084"/>
                        <a:pt x="1487" y="2096"/>
                        <a:pt x="1481" y="2105"/>
                      </a:cubicBezTo>
                      <a:cubicBezTo>
                        <a:pt x="1476" y="2113"/>
                        <a:pt x="1468" y="2118"/>
                        <a:pt x="1459" y="2116"/>
                      </a:cubicBezTo>
                      <a:cubicBezTo>
                        <a:pt x="1454" y="2115"/>
                        <a:pt x="1450" y="2112"/>
                        <a:pt x="1447" y="2107"/>
                      </a:cubicBezTo>
                      <a:cubicBezTo>
                        <a:pt x="1446" y="2105"/>
                        <a:pt x="1445" y="2102"/>
                        <a:pt x="1445" y="2099"/>
                      </a:cubicBezTo>
                      <a:cubicBezTo>
                        <a:pt x="1446" y="2093"/>
                        <a:pt x="1450" y="2089"/>
                        <a:pt x="1455" y="2088"/>
                      </a:cubicBezTo>
                      <a:cubicBezTo>
                        <a:pt x="1461" y="2088"/>
                        <a:pt x="1466" y="2092"/>
                        <a:pt x="1467" y="2098"/>
                      </a:cubicBezTo>
                      <a:cubicBezTo>
                        <a:pt x="1467" y="2104"/>
                        <a:pt x="1463" y="2109"/>
                        <a:pt x="1457" y="2110"/>
                      </a:cubicBezTo>
                      <a:cubicBezTo>
                        <a:pt x="1452" y="2110"/>
                        <a:pt x="1447" y="2107"/>
                        <a:pt x="1446" y="2102"/>
                      </a:cubicBezTo>
                      <a:cubicBezTo>
                        <a:pt x="1447" y="2109"/>
                        <a:pt x="1453" y="2114"/>
                        <a:pt x="1460" y="2115"/>
                      </a:cubicBezTo>
                      <a:cubicBezTo>
                        <a:pt x="1468" y="2117"/>
                        <a:pt x="1476" y="2112"/>
                        <a:pt x="1480" y="2105"/>
                      </a:cubicBezTo>
                      <a:cubicBezTo>
                        <a:pt x="1485" y="2096"/>
                        <a:pt x="1483" y="2085"/>
                        <a:pt x="1478" y="2077"/>
                      </a:cubicBezTo>
                      <a:cubicBezTo>
                        <a:pt x="1474" y="2072"/>
                        <a:pt x="1469" y="2069"/>
                        <a:pt x="1463" y="2067"/>
                      </a:cubicBezTo>
                      <a:cubicBezTo>
                        <a:pt x="1444" y="2062"/>
                        <a:pt x="1435" y="2083"/>
                        <a:pt x="1416" y="2094"/>
                      </a:cubicBezTo>
                      <a:cubicBezTo>
                        <a:pt x="1397" y="2106"/>
                        <a:pt x="1373" y="2111"/>
                        <a:pt x="1351" y="2108"/>
                      </a:cubicBezTo>
                      <a:cubicBezTo>
                        <a:pt x="1381" y="2107"/>
                        <a:pt x="1410" y="2101"/>
                        <a:pt x="1430" y="2078"/>
                      </a:cubicBezTo>
                      <a:cubicBezTo>
                        <a:pt x="1436" y="2071"/>
                        <a:pt x="1439" y="2065"/>
                        <a:pt x="1442" y="2056"/>
                      </a:cubicBezTo>
                      <a:cubicBezTo>
                        <a:pt x="1445" y="2048"/>
                        <a:pt x="1446" y="2041"/>
                        <a:pt x="1445" y="2032"/>
                      </a:cubicBezTo>
                      <a:cubicBezTo>
                        <a:pt x="1442" y="2005"/>
                        <a:pt x="1427" y="1987"/>
                        <a:pt x="1403" y="1979"/>
                      </a:cubicBezTo>
                      <a:cubicBezTo>
                        <a:pt x="1386" y="1973"/>
                        <a:pt x="1368" y="1972"/>
                        <a:pt x="1353" y="1986"/>
                      </a:cubicBezTo>
                      <a:close/>
                      <a:moveTo>
                        <a:pt x="1226" y="1823"/>
                      </a:moveTo>
                      <a:cubicBezTo>
                        <a:pt x="1229" y="1823"/>
                        <a:pt x="1232" y="1825"/>
                        <a:pt x="1232" y="1828"/>
                      </a:cubicBezTo>
                      <a:cubicBezTo>
                        <a:pt x="1232" y="1830"/>
                        <a:pt x="1230" y="1833"/>
                        <a:pt x="1227" y="1833"/>
                      </a:cubicBezTo>
                      <a:cubicBezTo>
                        <a:pt x="1224" y="1833"/>
                        <a:pt x="1222" y="1831"/>
                        <a:pt x="1222" y="1828"/>
                      </a:cubicBezTo>
                      <a:cubicBezTo>
                        <a:pt x="1221" y="1825"/>
                        <a:pt x="1224" y="1823"/>
                        <a:pt x="1226" y="1823"/>
                      </a:cubicBezTo>
                      <a:close/>
                      <a:moveTo>
                        <a:pt x="1264" y="1955"/>
                      </a:moveTo>
                      <a:cubicBezTo>
                        <a:pt x="1262" y="1959"/>
                        <a:pt x="1262" y="1966"/>
                        <a:pt x="1266" y="1969"/>
                      </a:cubicBezTo>
                      <a:cubicBezTo>
                        <a:pt x="1269" y="1971"/>
                        <a:pt x="1272" y="1971"/>
                        <a:pt x="1275" y="1970"/>
                      </a:cubicBezTo>
                      <a:cubicBezTo>
                        <a:pt x="1278" y="1968"/>
                        <a:pt x="1279" y="1963"/>
                        <a:pt x="1277" y="1961"/>
                      </a:cubicBezTo>
                      <a:cubicBezTo>
                        <a:pt x="1275" y="1959"/>
                        <a:pt x="1272" y="1958"/>
                        <a:pt x="1270" y="1959"/>
                      </a:cubicBezTo>
                      <a:cubicBezTo>
                        <a:pt x="1272" y="1955"/>
                        <a:pt x="1281" y="1957"/>
                        <a:pt x="1281" y="1965"/>
                      </a:cubicBezTo>
                      <a:cubicBezTo>
                        <a:pt x="1281" y="1969"/>
                        <a:pt x="1278" y="1973"/>
                        <a:pt x="1274" y="1974"/>
                      </a:cubicBezTo>
                      <a:cubicBezTo>
                        <a:pt x="1266" y="1976"/>
                        <a:pt x="1260" y="1970"/>
                        <a:pt x="1259" y="1963"/>
                      </a:cubicBezTo>
                      <a:cubicBezTo>
                        <a:pt x="1258" y="1957"/>
                        <a:pt x="1262" y="1951"/>
                        <a:pt x="1268" y="1947"/>
                      </a:cubicBezTo>
                      <a:cubicBezTo>
                        <a:pt x="1251" y="1956"/>
                        <a:pt x="1238" y="1984"/>
                        <a:pt x="1237" y="1997"/>
                      </a:cubicBezTo>
                      <a:cubicBezTo>
                        <a:pt x="1237" y="1997"/>
                        <a:pt x="1235" y="1996"/>
                        <a:pt x="1234" y="1996"/>
                      </a:cubicBezTo>
                      <a:cubicBezTo>
                        <a:pt x="1237" y="1974"/>
                        <a:pt x="1253" y="1949"/>
                        <a:pt x="1269" y="1943"/>
                      </a:cubicBezTo>
                      <a:cubicBezTo>
                        <a:pt x="1244" y="1937"/>
                        <a:pt x="1229" y="1928"/>
                        <a:pt x="1212" y="1927"/>
                      </a:cubicBezTo>
                      <a:cubicBezTo>
                        <a:pt x="1204" y="1926"/>
                        <a:pt x="1195" y="1928"/>
                        <a:pt x="1190" y="1933"/>
                      </a:cubicBezTo>
                      <a:cubicBezTo>
                        <a:pt x="1188" y="1932"/>
                        <a:pt x="1186" y="1932"/>
                        <a:pt x="1183" y="1933"/>
                      </a:cubicBezTo>
                      <a:cubicBezTo>
                        <a:pt x="1189" y="1924"/>
                        <a:pt x="1202" y="1921"/>
                        <a:pt x="1215" y="1923"/>
                      </a:cubicBezTo>
                      <a:cubicBezTo>
                        <a:pt x="1216" y="1923"/>
                        <a:pt x="1217" y="1924"/>
                        <a:pt x="1217" y="1924"/>
                      </a:cubicBezTo>
                      <a:cubicBezTo>
                        <a:pt x="1204" y="1915"/>
                        <a:pt x="1184" y="1913"/>
                        <a:pt x="1167" y="1918"/>
                      </a:cubicBezTo>
                      <a:cubicBezTo>
                        <a:pt x="1160" y="1920"/>
                        <a:pt x="1152" y="1923"/>
                        <a:pt x="1148" y="1929"/>
                      </a:cubicBezTo>
                      <a:cubicBezTo>
                        <a:pt x="1146" y="1933"/>
                        <a:pt x="1145" y="1939"/>
                        <a:pt x="1149" y="1942"/>
                      </a:cubicBezTo>
                      <a:cubicBezTo>
                        <a:pt x="1151" y="1943"/>
                        <a:pt x="1153" y="1943"/>
                        <a:pt x="1154" y="1942"/>
                      </a:cubicBezTo>
                      <a:cubicBezTo>
                        <a:pt x="1155" y="1941"/>
                        <a:pt x="1155" y="1939"/>
                        <a:pt x="1155" y="1938"/>
                      </a:cubicBezTo>
                      <a:cubicBezTo>
                        <a:pt x="1154" y="1937"/>
                        <a:pt x="1153" y="1936"/>
                        <a:pt x="1152" y="1936"/>
                      </a:cubicBezTo>
                      <a:cubicBezTo>
                        <a:pt x="1151" y="1936"/>
                        <a:pt x="1150" y="1937"/>
                        <a:pt x="1150" y="1939"/>
                      </a:cubicBezTo>
                      <a:cubicBezTo>
                        <a:pt x="1150" y="1939"/>
                        <a:pt x="1151" y="1940"/>
                        <a:pt x="1152" y="1940"/>
                      </a:cubicBezTo>
                      <a:cubicBezTo>
                        <a:pt x="1151" y="1941"/>
                        <a:pt x="1150" y="1940"/>
                        <a:pt x="1149" y="1940"/>
                      </a:cubicBezTo>
                      <a:cubicBezTo>
                        <a:pt x="1148" y="1938"/>
                        <a:pt x="1148" y="1936"/>
                        <a:pt x="1149" y="1935"/>
                      </a:cubicBezTo>
                      <a:cubicBezTo>
                        <a:pt x="1151" y="1933"/>
                        <a:pt x="1154" y="1933"/>
                        <a:pt x="1156" y="1935"/>
                      </a:cubicBezTo>
                      <a:cubicBezTo>
                        <a:pt x="1158" y="1936"/>
                        <a:pt x="1159" y="1938"/>
                        <a:pt x="1159" y="1940"/>
                      </a:cubicBezTo>
                      <a:cubicBezTo>
                        <a:pt x="1159" y="1942"/>
                        <a:pt x="1158" y="1944"/>
                        <a:pt x="1156" y="1945"/>
                      </a:cubicBezTo>
                      <a:cubicBezTo>
                        <a:pt x="1154" y="1946"/>
                        <a:pt x="1151" y="1947"/>
                        <a:pt x="1149" y="1945"/>
                      </a:cubicBezTo>
                      <a:cubicBezTo>
                        <a:pt x="1144" y="1942"/>
                        <a:pt x="1144" y="1937"/>
                        <a:pt x="1145" y="1932"/>
                      </a:cubicBezTo>
                      <a:cubicBezTo>
                        <a:pt x="1146" y="1930"/>
                        <a:pt x="1147" y="1927"/>
                        <a:pt x="1149" y="1926"/>
                      </a:cubicBezTo>
                      <a:cubicBezTo>
                        <a:pt x="1141" y="1932"/>
                        <a:pt x="1138" y="1941"/>
                        <a:pt x="1138" y="1950"/>
                      </a:cubicBezTo>
                      <a:cubicBezTo>
                        <a:pt x="1138" y="1956"/>
                        <a:pt x="1141" y="1962"/>
                        <a:pt x="1146" y="1966"/>
                      </a:cubicBezTo>
                      <a:cubicBezTo>
                        <a:pt x="1146" y="1966"/>
                        <a:pt x="1146" y="1966"/>
                        <a:pt x="1146" y="1966"/>
                      </a:cubicBezTo>
                      <a:cubicBezTo>
                        <a:pt x="1142" y="1961"/>
                        <a:pt x="1142" y="1954"/>
                        <a:pt x="1150" y="1953"/>
                      </a:cubicBezTo>
                      <a:cubicBezTo>
                        <a:pt x="1156" y="1952"/>
                        <a:pt x="1166" y="1958"/>
                        <a:pt x="1174" y="1945"/>
                      </a:cubicBezTo>
                      <a:cubicBezTo>
                        <a:pt x="1174" y="1952"/>
                        <a:pt x="1172" y="1959"/>
                        <a:pt x="1167" y="1964"/>
                      </a:cubicBezTo>
                      <a:cubicBezTo>
                        <a:pt x="1163" y="1969"/>
                        <a:pt x="1155" y="1971"/>
                        <a:pt x="1149" y="1969"/>
                      </a:cubicBezTo>
                      <a:cubicBezTo>
                        <a:pt x="1141" y="1966"/>
                        <a:pt x="1137" y="1958"/>
                        <a:pt x="1136" y="1950"/>
                      </a:cubicBezTo>
                      <a:cubicBezTo>
                        <a:pt x="1135" y="1939"/>
                        <a:pt x="1142" y="1929"/>
                        <a:pt x="1151" y="1922"/>
                      </a:cubicBezTo>
                      <a:cubicBezTo>
                        <a:pt x="1160" y="1917"/>
                        <a:pt x="1176" y="1914"/>
                        <a:pt x="1186" y="1914"/>
                      </a:cubicBezTo>
                      <a:cubicBezTo>
                        <a:pt x="1196" y="1914"/>
                        <a:pt x="1207" y="1916"/>
                        <a:pt x="1215" y="1920"/>
                      </a:cubicBezTo>
                      <a:cubicBezTo>
                        <a:pt x="1211" y="1917"/>
                        <a:pt x="1207" y="1912"/>
                        <a:pt x="1204" y="1907"/>
                      </a:cubicBezTo>
                      <a:cubicBezTo>
                        <a:pt x="1197" y="1896"/>
                        <a:pt x="1195" y="1886"/>
                        <a:pt x="1196" y="1873"/>
                      </a:cubicBezTo>
                      <a:cubicBezTo>
                        <a:pt x="1196" y="1868"/>
                        <a:pt x="1197" y="1864"/>
                        <a:pt x="1198" y="1860"/>
                      </a:cubicBezTo>
                      <a:cubicBezTo>
                        <a:pt x="1199" y="1861"/>
                        <a:pt x="1200" y="1861"/>
                        <a:pt x="1201" y="1861"/>
                      </a:cubicBezTo>
                      <a:cubicBezTo>
                        <a:pt x="1200" y="1865"/>
                        <a:pt x="1200" y="1869"/>
                        <a:pt x="1200" y="1873"/>
                      </a:cubicBezTo>
                      <a:cubicBezTo>
                        <a:pt x="1199" y="1885"/>
                        <a:pt x="1202" y="1894"/>
                        <a:pt x="1208" y="1905"/>
                      </a:cubicBezTo>
                      <a:cubicBezTo>
                        <a:pt x="1217" y="1918"/>
                        <a:pt x="1230" y="1926"/>
                        <a:pt x="1244" y="1931"/>
                      </a:cubicBezTo>
                      <a:cubicBezTo>
                        <a:pt x="1241" y="1929"/>
                        <a:pt x="1238" y="1926"/>
                        <a:pt x="1235" y="1923"/>
                      </a:cubicBezTo>
                      <a:cubicBezTo>
                        <a:pt x="1235" y="1923"/>
                        <a:pt x="1235" y="1923"/>
                        <a:pt x="1235" y="1923"/>
                      </a:cubicBezTo>
                      <a:cubicBezTo>
                        <a:pt x="1230" y="1916"/>
                        <a:pt x="1226" y="1908"/>
                        <a:pt x="1227" y="1899"/>
                      </a:cubicBezTo>
                      <a:cubicBezTo>
                        <a:pt x="1229" y="1908"/>
                        <a:pt x="1232" y="1914"/>
                        <a:pt x="1237" y="1921"/>
                      </a:cubicBezTo>
                      <a:cubicBezTo>
                        <a:pt x="1238" y="1921"/>
                        <a:pt x="1238" y="1921"/>
                        <a:pt x="1238" y="1921"/>
                      </a:cubicBezTo>
                      <a:cubicBezTo>
                        <a:pt x="1249" y="1935"/>
                        <a:pt x="1254" y="1935"/>
                        <a:pt x="1271" y="1939"/>
                      </a:cubicBezTo>
                      <a:cubicBezTo>
                        <a:pt x="1297" y="1945"/>
                        <a:pt x="1325" y="1949"/>
                        <a:pt x="1344" y="1965"/>
                      </a:cubicBezTo>
                      <a:cubicBezTo>
                        <a:pt x="1330" y="1956"/>
                        <a:pt x="1275" y="1936"/>
                        <a:pt x="1264" y="1955"/>
                      </a:cubicBezTo>
                      <a:close/>
                      <a:moveTo>
                        <a:pt x="1232" y="1911"/>
                      </a:moveTo>
                      <a:cubicBezTo>
                        <a:pt x="1244" y="1906"/>
                        <a:pt x="1235" y="1891"/>
                        <a:pt x="1234" y="1885"/>
                      </a:cubicBezTo>
                      <a:cubicBezTo>
                        <a:pt x="1232" y="1881"/>
                        <a:pt x="1232" y="1878"/>
                        <a:pt x="1235" y="1874"/>
                      </a:cubicBezTo>
                      <a:cubicBezTo>
                        <a:pt x="1230" y="1876"/>
                        <a:pt x="1221" y="1886"/>
                        <a:pt x="1219" y="1891"/>
                      </a:cubicBezTo>
                      <a:cubicBezTo>
                        <a:pt x="1216" y="1899"/>
                        <a:pt x="1218" y="1908"/>
                        <a:pt x="1228" y="1911"/>
                      </a:cubicBezTo>
                      <a:cubicBezTo>
                        <a:pt x="1225" y="1907"/>
                        <a:pt x="1225" y="1900"/>
                        <a:pt x="1227" y="1896"/>
                      </a:cubicBezTo>
                      <a:cubicBezTo>
                        <a:pt x="1227" y="1898"/>
                        <a:pt x="1228" y="1906"/>
                        <a:pt x="1232" y="1911"/>
                      </a:cubicBezTo>
                      <a:close/>
                      <a:moveTo>
                        <a:pt x="1188" y="1972"/>
                      </a:moveTo>
                      <a:cubicBezTo>
                        <a:pt x="1185" y="1971"/>
                        <a:pt x="1182" y="1973"/>
                        <a:pt x="1181" y="1976"/>
                      </a:cubicBezTo>
                      <a:cubicBezTo>
                        <a:pt x="1180" y="1979"/>
                        <a:pt x="1182" y="1982"/>
                        <a:pt x="1185" y="1983"/>
                      </a:cubicBezTo>
                      <a:cubicBezTo>
                        <a:pt x="1188" y="1983"/>
                        <a:pt x="1191" y="1982"/>
                        <a:pt x="1192" y="1978"/>
                      </a:cubicBezTo>
                      <a:cubicBezTo>
                        <a:pt x="1193" y="1975"/>
                        <a:pt x="1191" y="1972"/>
                        <a:pt x="1188" y="1972"/>
                      </a:cubicBezTo>
                      <a:close/>
                      <a:moveTo>
                        <a:pt x="1186" y="1955"/>
                      </a:moveTo>
                      <a:cubicBezTo>
                        <a:pt x="1182" y="1954"/>
                        <a:pt x="1178" y="1956"/>
                        <a:pt x="1178" y="1960"/>
                      </a:cubicBezTo>
                      <a:cubicBezTo>
                        <a:pt x="1177" y="1964"/>
                        <a:pt x="1179" y="1968"/>
                        <a:pt x="1183" y="1968"/>
                      </a:cubicBezTo>
                      <a:cubicBezTo>
                        <a:pt x="1187" y="1969"/>
                        <a:pt x="1190" y="1967"/>
                        <a:pt x="1191" y="1963"/>
                      </a:cubicBezTo>
                      <a:cubicBezTo>
                        <a:pt x="1192" y="1959"/>
                        <a:pt x="1190" y="1956"/>
                        <a:pt x="1186" y="1955"/>
                      </a:cubicBezTo>
                      <a:close/>
                      <a:moveTo>
                        <a:pt x="1188" y="1933"/>
                      </a:moveTo>
                      <a:cubicBezTo>
                        <a:pt x="1183" y="1932"/>
                        <a:pt x="1178" y="1935"/>
                        <a:pt x="1177" y="1940"/>
                      </a:cubicBezTo>
                      <a:cubicBezTo>
                        <a:pt x="1176" y="1945"/>
                        <a:pt x="1179" y="1950"/>
                        <a:pt x="1184" y="1951"/>
                      </a:cubicBezTo>
                      <a:cubicBezTo>
                        <a:pt x="1189" y="1953"/>
                        <a:pt x="1194" y="1949"/>
                        <a:pt x="1195" y="1944"/>
                      </a:cubicBezTo>
                      <a:cubicBezTo>
                        <a:pt x="1196" y="1939"/>
                        <a:pt x="1193" y="1934"/>
                        <a:pt x="1188" y="1933"/>
                      </a:cubicBezTo>
                      <a:close/>
                      <a:moveTo>
                        <a:pt x="1203" y="1839"/>
                      </a:moveTo>
                      <a:cubicBezTo>
                        <a:pt x="1208" y="1839"/>
                        <a:pt x="1213" y="1843"/>
                        <a:pt x="1214" y="1848"/>
                      </a:cubicBezTo>
                      <a:cubicBezTo>
                        <a:pt x="1214" y="1854"/>
                        <a:pt x="1210" y="1859"/>
                        <a:pt x="1204" y="1859"/>
                      </a:cubicBezTo>
                      <a:cubicBezTo>
                        <a:pt x="1199" y="1860"/>
                        <a:pt x="1194" y="1856"/>
                        <a:pt x="1193" y="1850"/>
                      </a:cubicBezTo>
                      <a:cubicBezTo>
                        <a:pt x="1193" y="1844"/>
                        <a:pt x="1197" y="1839"/>
                        <a:pt x="1203" y="1839"/>
                      </a:cubicBezTo>
                      <a:close/>
                      <a:moveTo>
                        <a:pt x="1214" y="1827"/>
                      </a:moveTo>
                      <a:cubicBezTo>
                        <a:pt x="1218" y="1827"/>
                        <a:pt x="1221" y="1829"/>
                        <a:pt x="1221" y="1833"/>
                      </a:cubicBezTo>
                      <a:cubicBezTo>
                        <a:pt x="1222" y="1837"/>
                        <a:pt x="1219" y="1840"/>
                        <a:pt x="1215" y="1840"/>
                      </a:cubicBezTo>
                      <a:cubicBezTo>
                        <a:pt x="1211" y="1841"/>
                        <a:pt x="1208" y="1838"/>
                        <a:pt x="1208" y="1834"/>
                      </a:cubicBezTo>
                      <a:cubicBezTo>
                        <a:pt x="1208" y="1831"/>
                        <a:pt x="1210" y="1827"/>
                        <a:pt x="1214" y="1827"/>
                      </a:cubicBezTo>
                      <a:close/>
                      <a:moveTo>
                        <a:pt x="1383" y="1875"/>
                      </a:moveTo>
                      <a:cubicBezTo>
                        <a:pt x="1396" y="1881"/>
                        <a:pt x="1411" y="1884"/>
                        <a:pt x="1424" y="1880"/>
                      </a:cubicBezTo>
                      <a:cubicBezTo>
                        <a:pt x="1438" y="1876"/>
                        <a:pt x="1448" y="1865"/>
                        <a:pt x="1450" y="1851"/>
                      </a:cubicBezTo>
                      <a:cubicBezTo>
                        <a:pt x="1451" y="1844"/>
                        <a:pt x="1450" y="1835"/>
                        <a:pt x="1446" y="1828"/>
                      </a:cubicBezTo>
                      <a:cubicBezTo>
                        <a:pt x="1441" y="1820"/>
                        <a:pt x="1437" y="1815"/>
                        <a:pt x="1429" y="1810"/>
                      </a:cubicBezTo>
                      <a:cubicBezTo>
                        <a:pt x="1421" y="1806"/>
                        <a:pt x="1415" y="1803"/>
                        <a:pt x="1406" y="1802"/>
                      </a:cubicBezTo>
                      <a:cubicBezTo>
                        <a:pt x="1402" y="1802"/>
                        <a:pt x="1399" y="1801"/>
                        <a:pt x="1395" y="1802"/>
                      </a:cubicBezTo>
                      <a:cubicBezTo>
                        <a:pt x="1385" y="1802"/>
                        <a:pt x="1377" y="1804"/>
                        <a:pt x="1367" y="1808"/>
                      </a:cubicBezTo>
                      <a:cubicBezTo>
                        <a:pt x="1353" y="1814"/>
                        <a:pt x="1344" y="1821"/>
                        <a:pt x="1335" y="1833"/>
                      </a:cubicBezTo>
                      <a:cubicBezTo>
                        <a:pt x="1335" y="1833"/>
                        <a:pt x="1334" y="1834"/>
                        <a:pt x="1334" y="1835"/>
                      </a:cubicBezTo>
                      <a:cubicBezTo>
                        <a:pt x="1334" y="1825"/>
                        <a:pt x="1331" y="1814"/>
                        <a:pt x="1326" y="1805"/>
                      </a:cubicBezTo>
                      <a:cubicBezTo>
                        <a:pt x="1320" y="1794"/>
                        <a:pt x="1310" y="1786"/>
                        <a:pt x="1297" y="1783"/>
                      </a:cubicBezTo>
                      <a:cubicBezTo>
                        <a:pt x="1293" y="1782"/>
                        <a:pt x="1287" y="1782"/>
                        <a:pt x="1281" y="1784"/>
                      </a:cubicBezTo>
                      <a:cubicBezTo>
                        <a:pt x="1287" y="1783"/>
                        <a:pt x="1292" y="1784"/>
                        <a:pt x="1297" y="1785"/>
                      </a:cubicBezTo>
                      <a:cubicBezTo>
                        <a:pt x="1309" y="1788"/>
                        <a:pt x="1317" y="1796"/>
                        <a:pt x="1323" y="1807"/>
                      </a:cubicBezTo>
                      <a:cubicBezTo>
                        <a:pt x="1327" y="1815"/>
                        <a:pt x="1329" y="1822"/>
                        <a:pt x="1329" y="1830"/>
                      </a:cubicBezTo>
                      <a:cubicBezTo>
                        <a:pt x="1329" y="1845"/>
                        <a:pt x="1325" y="1856"/>
                        <a:pt x="1324" y="1871"/>
                      </a:cubicBezTo>
                      <a:cubicBezTo>
                        <a:pt x="1324" y="1872"/>
                        <a:pt x="1324" y="1872"/>
                        <a:pt x="1324" y="1872"/>
                      </a:cubicBezTo>
                      <a:cubicBezTo>
                        <a:pt x="1324" y="1880"/>
                        <a:pt x="1324" y="1887"/>
                        <a:pt x="1326" y="1895"/>
                      </a:cubicBezTo>
                      <a:cubicBezTo>
                        <a:pt x="1326" y="1897"/>
                        <a:pt x="1331" y="1916"/>
                        <a:pt x="1334" y="1916"/>
                      </a:cubicBezTo>
                      <a:cubicBezTo>
                        <a:pt x="1335" y="1915"/>
                        <a:pt x="1332" y="1903"/>
                        <a:pt x="1332" y="1901"/>
                      </a:cubicBezTo>
                      <a:cubicBezTo>
                        <a:pt x="1330" y="1891"/>
                        <a:pt x="1329" y="1882"/>
                        <a:pt x="1329" y="1872"/>
                      </a:cubicBezTo>
                      <a:cubicBezTo>
                        <a:pt x="1329" y="1872"/>
                        <a:pt x="1329" y="1871"/>
                        <a:pt x="1329" y="1871"/>
                      </a:cubicBezTo>
                      <a:cubicBezTo>
                        <a:pt x="1329" y="1857"/>
                        <a:pt x="1332" y="1847"/>
                        <a:pt x="1339" y="1835"/>
                      </a:cubicBezTo>
                      <a:cubicBezTo>
                        <a:pt x="1348" y="1822"/>
                        <a:pt x="1362" y="1811"/>
                        <a:pt x="1378" y="1810"/>
                      </a:cubicBezTo>
                      <a:cubicBezTo>
                        <a:pt x="1387" y="1809"/>
                        <a:pt x="1400" y="1815"/>
                        <a:pt x="1401" y="1825"/>
                      </a:cubicBezTo>
                      <a:cubicBezTo>
                        <a:pt x="1401" y="1829"/>
                        <a:pt x="1399" y="1832"/>
                        <a:pt x="1396" y="1833"/>
                      </a:cubicBezTo>
                      <a:cubicBezTo>
                        <a:pt x="1393" y="1834"/>
                        <a:pt x="1390" y="1833"/>
                        <a:pt x="1388" y="1831"/>
                      </a:cubicBezTo>
                      <a:cubicBezTo>
                        <a:pt x="1387" y="1828"/>
                        <a:pt x="1387" y="1826"/>
                        <a:pt x="1387" y="1824"/>
                      </a:cubicBezTo>
                      <a:cubicBezTo>
                        <a:pt x="1388" y="1822"/>
                        <a:pt x="1392" y="1821"/>
                        <a:pt x="1394" y="1823"/>
                      </a:cubicBezTo>
                      <a:cubicBezTo>
                        <a:pt x="1395" y="1824"/>
                        <a:pt x="1396" y="1826"/>
                        <a:pt x="1395" y="1827"/>
                      </a:cubicBezTo>
                      <a:cubicBezTo>
                        <a:pt x="1397" y="1826"/>
                        <a:pt x="1398" y="1824"/>
                        <a:pt x="1397" y="1822"/>
                      </a:cubicBezTo>
                      <a:cubicBezTo>
                        <a:pt x="1395" y="1819"/>
                        <a:pt x="1392" y="1817"/>
                        <a:pt x="1388" y="1818"/>
                      </a:cubicBezTo>
                      <a:cubicBezTo>
                        <a:pt x="1383" y="1819"/>
                        <a:pt x="1379" y="1825"/>
                        <a:pt x="1381" y="1831"/>
                      </a:cubicBezTo>
                      <a:cubicBezTo>
                        <a:pt x="1382" y="1835"/>
                        <a:pt x="1384" y="1839"/>
                        <a:pt x="1388" y="1841"/>
                      </a:cubicBezTo>
                      <a:cubicBezTo>
                        <a:pt x="1392" y="1842"/>
                        <a:pt x="1396" y="1842"/>
                        <a:pt x="1400" y="1840"/>
                      </a:cubicBezTo>
                      <a:cubicBezTo>
                        <a:pt x="1405" y="1837"/>
                        <a:pt x="1408" y="1832"/>
                        <a:pt x="1408" y="1827"/>
                      </a:cubicBezTo>
                      <a:cubicBezTo>
                        <a:pt x="1407" y="1814"/>
                        <a:pt x="1394" y="1807"/>
                        <a:pt x="1382" y="1807"/>
                      </a:cubicBezTo>
                      <a:cubicBezTo>
                        <a:pt x="1378" y="1808"/>
                        <a:pt x="1374" y="1808"/>
                        <a:pt x="1371" y="1810"/>
                      </a:cubicBezTo>
                      <a:cubicBezTo>
                        <a:pt x="1382" y="1805"/>
                        <a:pt x="1393" y="1803"/>
                        <a:pt x="1406" y="1805"/>
                      </a:cubicBezTo>
                      <a:cubicBezTo>
                        <a:pt x="1414" y="1806"/>
                        <a:pt x="1421" y="1808"/>
                        <a:pt x="1428" y="1812"/>
                      </a:cubicBezTo>
                      <a:cubicBezTo>
                        <a:pt x="1435" y="1817"/>
                        <a:pt x="1440" y="1821"/>
                        <a:pt x="1445" y="1829"/>
                      </a:cubicBezTo>
                      <a:cubicBezTo>
                        <a:pt x="1447" y="1833"/>
                        <a:pt x="1448" y="1837"/>
                        <a:pt x="1449" y="1841"/>
                      </a:cubicBezTo>
                      <a:cubicBezTo>
                        <a:pt x="1449" y="1842"/>
                        <a:pt x="1449" y="1842"/>
                        <a:pt x="1449" y="1842"/>
                      </a:cubicBezTo>
                      <a:cubicBezTo>
                        <a:pt x="1445" y="1830"/>
                        <a:pt x="1431" y="1824"/>
                        <a:pt x="1420" y="1838"/>
                      </a:cubicBezTo>
                      <a:cubicBezTo>
                        <a:pt x="1412" y="1847"/>
                        <a:pt x="1414" y="1872"/>
                        <a:pt x="1383" y="1875"/>
                      </a:cubicBezTo>
                      <a:close/>
                      <a:moveTo>
                        <a:pt x="1297" y="1786"/>
                      </a:moveTo>
                      <a:cubicBezTo>
                        <a:pt x="1295" y="1801"/>
                        <a:pt x="1275" y="1796"/>
                        <a:pt x="1268" y="1796"/>
                      </a:cubicBezTo>
                      <a:cubicBezTo>
                        <a:pt x="1262" y="1795"/>
                        <a:pt x="1258" y="1796"/>
                        <a:pt x="1255" y="1800"/>
                      </a:cubicBezTo>
                      <a:cubicBezTo>
                        <a:pt x="1256" y="1794"/>
                        <a:pt x="1265" y="1781"/>
                        <a:pt x="1271" y="1777"/>
                      </a:cubicBezTo>
                      <a:cubicBezTo>
                        <a:pt x="1279" y="1771"/>
                        <a:pt x="1290" y="1771"/>
                        <a:pt x="1297" y="1781"/>
                      </a:cubicBezTo>
                      <a:cubicBezTo>
                        <a:pt x="1291" y="1780"/>
                        <a:pt x="1283" y="1781"/>
                        <a:pt x="1278" y="1785"/>
                      </a:cubicBezTo>
                      <a:cubicBezTo>
                        <a:pt x="1281" y="1784"/>
                        <a:pt x="1291" y="1783"/>
                        <a:pt x="1297" y="1786"/>
                      </a:cubicBezTo>
                      <a:close/>
                      <a:moveTo>
                        <a:pt x="1339" y="2088"/>
                      </a:moveTo>
                      <a:cubicBezTo>
                        <a:pt x="1319" y="2080"/>
                        <a:pt x="1309" y="2071"/>
                        <a:pt x="1292" y="2060"/>
                      </a:cubicBezTo>
                      <a:cubicBezTo>
                        <a:pt x="1284" y="2055"/>
                        <a:pt x="1275" y="2052"/>
                        <a:pt x="1265" y="2054"/>
                      </a:cubicBezTo>
                      <a:cubicBezTo>
                        <a:pt x="1257" y="2056"/>
                        <a:pt x="1250" y="2062"/>
                        <a:pt x="1248" y="2070"/>
                      </a:cubicBezTo>
                      <a:cubicBezTo>
                        <a:pt x="1246" y="2077"/>
                        <a:pt x="1248" y="2084"/>
                        <a:pt x="1254" y="2089"/>
                      </a:cubicBezTo>
                      <a:cubicBezTo>
                        <a:pt x="1257" y="2092"/>
                        <a:pt x="1262" y="2093"/>
                        <a:pt x="1266" y="2093"/>
                      </a:cubicBezTo>
                      <a:cubicBezTo>
                        <a:pt x="1272" y="2092"/>
                        <a:pt x="1278" y="2086"/>
                        <a:pt x="1276" y="2080"/>
                      </a:cubicBezTo>
                      <a:cubicBezTo>
                        <a:pt x="1275" y="2076"/>
                        <a:pt x="1272" y="2073"/>
                        <a:pt x="1267" y="2073"/>
                      </a:cubicBezTo>
                      <a:cubicBezTo>
                        <a:pt x="1263" y="2073"/>
                        <a:pt x="1259" y="2078"/>
                        <a:pt x="1259" y="2082"/>
                      </a:cubicBezTo>
                      <a:cubicBezTo>
                        <a:pt x="1260" y="2087"/>
                        <a:pt x="1264" y="2091"/>
                        <a:pt x="1269" y="2090"/>
                      </a:cubicBezTo>
                      <a:cubicBezTo>
                        <a:pt x="1270" y="2090"/>
                        <a:pt x="1271" y="2090"/>
                        <a:pt x="1272" y="2089"/>
                      </a:cubicBezTo>
                      <a:cubicBezTo>
                        <a:pt x="1270" y="2090"/>
                        <a:pt x="1268" y="2091"/>
                        <a:pt x="1266" y="2091"/>
                      </a:cubicBezTo>
                      <a:cubicBezTo>
                        <a:pt x="1262" y="2092"/>
                        <a:pt x="1258" y="2091"/>
                        <a:pt x="1255" y="2088"/>
                      </a:cubicBezTo>
                      <a:cubicBezTo>
                        <a:pt x="1251" y="2083"/>
                        <a:pt x="1249" y="2077"/>
                        <a:pt x="1251" y="2071"/>
                      </a:cubicBezTo>
                      <a:cubicBezTo>
                        <a:pt x="1253" y="2064"/>
                        <a:pt x="1259" y="2060"/>
                        <a:pt x="1266" y="2058"/>
                      </a:cubicBezTo>
                      <a:cubicBezTo>
                        <a:pt x="1275" y="2057"/>
                        <a:pt x="1282" y="2060"/>
                        <a:pt x="1290" y="2064"/>
                      </a:cubicBezTo>
                      <a:cubicBezTo>
                        <a:pt x="1307" y="2075"/>
                        <a:pt x="1317" y="2085"/>
                        <a:pt x="1337" y="2093"/>
                      </a:cubicBezTo>
                      <a:cubicBezTo>
                        <a:pt x="1356" y="2100"/>
                        <a:pt x="1375" y="2101"/>
                        <a:pt x="1394" y="2095"/>
                      </a:cubicBezTo>
                      <a:cubicBezTo>
                        <a:pt x="1412" y="2089"/>
                        <a:pt x="1424" y="2077"/>
                        <a:pt x="1426" y="2058"/>
                      </a:cubicBezTo>
                      <a:cubicBezTo>
                        <a:pt x="1428" y="2041"/>
                        <a:pt x="1420" y="2023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8" y="2022"/>
                        <a:pt x="1410" y="2033"/>
                        <a:pt x="1406" y="2042"/>
                      </a:cubicBezTo>
                      <a:cubicBezTo>
                        <a:pt x="1398" y="2057"/>
                        <a:pt x="1383" y="2061"/>
                        <a:pt x="1368" y="2055"/>
                      </a:cubicBezTo>
                      <a:cubicBezTo>
                        <a:pt x="1340" y="2043"/>
                        <a:pt x="1326" y="2077"/>
                        <a:pt x="1356" y="2090"/>
                      </a:cubicBezTo>
                      <a:cubicBezTo>
                        <a:pt x="1371" y="2096"/>
                        <a:pt x="1389" y="2090"/>
                        <a:pt x="1400" y="2082"/>
                      </a:cubicBezTo>
                      <a:cubicBezTo>
                        <a:pt x="1420" y="2065"/>
                        <a:pt x="1426" y="2030"/>
                        <a:pt x="1404" y="2015"/>
                      </a:cubicBezTo>
                      <a:cubicBezTo>
                        <a:pt x="1418" y="2024"/>
                        <a:pt x="1425" y="2041"/>
                        <a:pt x="1423" y="2058"/>
                      </a:cubicBezTo>
                      <a:cubicBezTo>
                        <a:pt x="1420" y="2075"/>
                        <a:pt x="1409" y="2085"/>
                        <a:pt x="1393" y="2091"/>
                      </a:cubicBezTo>
                      <a:cubicBezTo>
                        <a:pt x="1375" y="2096"/>
                        <a:pt x="1356" y="2095"/>
                        <a:pt x="1339" y="2088"/>
                      </a:cubicBezTo>
                      <a:close/>
                      <a:moveTo>
                        <a:pt x="1338" y="1925"/>
                      </a:moveTo>
                      <a:cubicBezTo>
                        <a:pt x="1343" y="1891"/>
                        <a:pt x="1368" y="1876"/>
                        <a:pt x="1375" y="1862"/>
                      </a:cubicBezTo>
                      <a:cubicBezTo>
                        <a:pt x="1384" y="1845"/>
                        <a:pt x="1365" y="1836"/>
                        <a:pt x="1352" y="1851"/>
                      </a:cubicBezTo>
                      <a:cubicBezTo>
                        <a:pt x="1338" y="1867"/>
                        <a:pt x="1334" y="1899"/>
                        <a:pt x="1338" y="1925"/>
                      </a:cubicBezTo>
                      <a:close/>
                      <a:moveTo>
                        <a:pt x="1348" y="1966"/>
                      </a:moveTo>
                      <a:cubicBezTo>
                        <a:pt x="1332" y="1964"/>
                        <a:pt x="1317" y="1969"/>
                        <a:pt x="1305" y="1979"/>
                      </a:cubicBezTo>
                      <a:cubicBezTo>
                        <a:pt x="1295" y="1987"/>
                        <a:pt x="1289" y="2001"/>
                        <a:pt x="1294" y="2013"/>
                      </a:cubicBezTo>
                      <a:cubicBezTo>
                        <a:pt x="1289" y="2016"/>
                        <a:pt x="1281" y="2010"/>
                        <a:pt x="1280" y="2002"/>
                      </a:cubicBezTo>
                      <a:cubicBezTo>
                        <a:pt x="1279" y="1993"/>
                        <a:pt x="1284" y="1981"/>
                        <a:pt x="1296" y="1978"/>
                      </a:cubicBezTo>
                      <a:cubicBezTo>
                        <a:pt x="1292" y="1968"/>
                        <a:pt x="1322" y="1953"/>
                        <a:pt x="1348" y="1966"/>
                      </a:cubicBezTo>
                      <a:close/>
                      <a:moveTo>
                        <a:pt x="1451" y="2060"/>
                      </a:moveTo>
                      <a:cubicBezTo>
                        <a:pt x="1458" y="2051"/>
                        <a:pt x="1464" y="2036"/>
                        <a:pt x="1465" y="2026"/>
                      </a:cubicBezTo>
                      <a:cubicBezTo>
                        <a:pt x="1466" y="2013"/>
                        <a:pt x="1460" y="1995"/>
                        <a:pt x="1448" y="1990"/>
                      </a:cubicBezTo>
                      <a:cubicBezTo>
                        <a:pt x="1453" y="1977"/>
                        <a:pt x="1449" y="1965"/>
                        <a:pt x="1445" y="1954"/>
                      </a:cubicBezTo>
                      <a:cubicBezTo>
                        <a:pt x="1440" y="1939"/>
                        <a:pt x="1436" y="1921"/>
                        <a:pt x="1448" y="1913"/>
                      </a:cubicBezTo>
                      <a:cubicBezTo>
                        <a:pt x="1431" y="1916"/>
                        <a:pt x="1422" y="1936"/>
                        <a:pt x="1422" y="1952"/>
                      </a:cubicBezTo>
                      <a:cubicBezTo>
                        <a:pt x="1422" y="1973"/>
                        <a:pt x="1432" y="1984"/>
                        <a:pt x="1444" y="2003"/>
                      </a:cubicBezTo>
                      <a:cubicBezTo>
                        <a:pt x="1451" y="2014"/>
                        <a:pt x="1457" y="2042"/>
                        <a:pt x="1451" y="2060"/>
                      </a:cubicBezTo>
                      <a:close/>
                      <a:moveTo>
                        <a:pt x="1357" y="1973"/>
                      </a:moveTo>
                      <a:cubicBezTo>
                        <a:pt x="1344" y="1968"/>
                        <a:pt x="1332" y="1986"/>
                        <a:pt x="1328" y="2000"/>
                      </a:cubicBezTo>
                      <a:cubicBezTo>
                        <a:pt x="1325" y="2015"/>
                        <a:pt x="1325" y="2033"/>
                        <a:pt x="1310" y="2043"/>
                      </a:cubicBezTo>
                      <a:cubicBezTo>
                        <a:pt x="1302" y="2048"/>
                        <a:pt x="1291" y="2048"/>
                        <a:pt x="1283" y="2043"/>
                      </a:cubicBezTo>
                      <a:cubicBezTo>
                        <a:pt x="1279" y="2040"/>
                        <a:pt x="1276" y="2034"/>
                        <a:pt x="1279" y="2029"/>
                      </a:cubicBezTo>
                      <a:cubicBezTo>
                        <a:pt x="1280" y="2033"/>
                        <a:pt x="1286" y="2038"/>
                        <a:pt x="1292" y="2037"/>
                      </a:cubicBezTo>
                      <a:cubicBezTo>
                        <a:pt x="1298" y="2036"/>
                        <a:pt x="1303" y="2029"/>
                        <a:pt x="1303" y="2023"/>
                      </a:cubicBezTo>
                      <a:cubicBezTo>
                        <a:pt x="1305" y="2009"/>
                        <a:pt x="1304" y="1995"/>
                        <a:pt x="1311" y="1983"/>
                      </a:cubicBezTo>
                      <a:cubicBezTo>
                        <a:pt x="1319" y="1969"/>
                        <a:pt x="1340" y="1961"/>
                        <a:pt x="1357" y="1973"/>
                      </a:cubicBezTo>
                      <a:close/>
                      <a:moveTo>
                        <a:pt x="1283" y="1857"/>
                      </a:moveTo>
                      <a:cubicBezTo>
                        <a:pt x="1284" y="1840"/>
                        <a:pt x="1270" y="1819"/>
                        <a:pt x="1255" y="1812"/>
                      </a:cubicBezTo>
                      <a:cubicBezTo>
                        <a:pt x="1239" y="1805"/>
                        <a:pt x="1228" y="1817"/>
                        <a:pt x="1244" y="1828"/>
                      </a:cubicBezTo>
                      <a:cubicBezTo>
                        <a:pt x="1256" y="1837"/>
                        <a:pt x="1278" y="1843"/>
                        <a:pt x="1283" y="1857"/>
                      </a:cubicBezTo>
                      <a:close/>
                      <a:moveTo>
                        <a:pt x="1282" y="1881"/>
                      </a:moveTo>
                      <a:cubicBezTo>
                        <a:pt x="1282" y="1885"/>
                        <a:pt x="1283" y="1888"/>
                        <a:pt x="1285" y="1890"/>
                      </a:cubicBezTo>
                      <a:cubicBezTo>
                        <a:pt x="1287" y="1893"/>
                        <a:pt x="1292" y="1894"/>
                        <a:pt x="1297" y="1892"/>
                      </a:cubicBezTo>
                      <a:cubicBezTo>
                        <a:pt x="1302" y="1890"/>
                        <a:pt x="1304" y="1884"/>
                        <a:pt x="1303" y="1880"/>
                      </a:cubicBezTo>
                      <a:cubicBezTo>
                        <a:pt x="1302" y="1872"/>
                        <a:pt x="1295" y="1873"/>
                        <a:pt x="1290" y="1870"/>
                      </a:cubicBezTo>
                      <a:cubicBezTo>
                        <a:pt x="1286" y="1867"/>
                        <a:pt x="1285" y="1859"/>
                        <a:pt x="1288" y="1852"/>
                      </a:cubicBezTo>
                      <a:cubicBezTo>
                        <a:pt x="1291" y="1844"/>
                        <a:pt x="1299" y="1839"/>
                        <a:pt x="1308" y="1840"/>
                      </a:cubicBezTo>
                      <a:cubicBezTo>
                        <a:pt x="1313" y="1841"/>
                        <a:pt x="1317" y="1844"/>
                        <a:pt x="1317" y="1850"/>
                      </a:cubicBezTo>
                      <a:cubicBezTo>
                        <a:pt x="1313" y="1846"/>
                        <a:pt x="1305" y="1848"/>
                        <a:pt x="1305" y="1855"/>
                      </a:cubicBezTo>
                      <a:cubicBezTo>
                        <a:pt x="1305" y="1859"/>
                        <a:pt x="1308" y="1866"/>
                        <a:pt x="1312" y="1874"/>
                      </a:cubicBezTo>
                      <a:cubicBezTo>
                        <a:pt x="1315" y="1881"/>
                        <a:pt x="1317" y="1889"/>
                        <a:pt x="1316" y="1896"/>
                      </a:cubicBezTo>
                      <a:cubicBezTo>
                        <a:pt x="1313" y="1910"/>
                        <a:pt x="1296" y="1918"/>
                        <a:pt x="1284" y="1912"/>
                      </a:cubicBezTo>
                      <a:cubicBezTo>
                        <a:pt x="1276" y="1909"/>
                        <a:pt x="1272" y="1903"/>
                        <a:pt x="1270" y="1896"/>
                      </a:cubicBezTo>
                      <a:cubicBezTo>
                        <a:pt x="1267" y="1889"/>
                        <a:pt x="1264" y="1869"/>
                        <a:pt x="1256" y="1864"/>
                      </a:cubicBezTo>
                      <a:cubicBezTo>
                        <a:pt x="1250" y="1860"/>
                        <a:pt x="1244" y="1863"/>
                        <a:pt x="1243" y="1867"/>
                      </a:cubicBezTo>
                      <a:cubicBezTo>
                        <a:pt x="1238" y="1864"/>
                        <a:pt x="1241" y="1855"/>
                        <a:pt x="1246" y="1851"/>
                      </a:cubicBezTo>
                      <a:cubicBezTo>
                        <a:pt x="1256" y="1844"/>
                        <a:pt x="1273" y="1848"/>
                        <a:pt x="1280" y="1862"/>
                      </a:cubicBezTo>
                      <a:cubicBezTo>
                        <a:pt x="1283" y="1867"/>
                        <a:pt x="1282" y="1873"/>
                        <a:pt x="1282" y="1881"/>
                      </a:cubicBezTo>
                      <a:close/>
                      <a:moveTo>
                        <a:pt x="1284" y="1882"/>
                      </a:moveTo>
                      <a:cubicBezTo>
                        <a:pt x="1284" y="1887"/>
                        <a:pt x="1287" y="1891"/>
                        <a:pt x="1293" y="1891"/>
                      </a:cubicBezTo>
                      <a:cubicBezTo>
                        <a:pt x="1301" y="1891"/>
                        <a:pt x="1303" y="1880"/>
                        <a:pt x="1298" y="1875"/>
                      </a:cubicBezTo>
                      <a:cubicBezTo>
                        <a:pt x="1293" y="1872"/>
                        <a:pt x="1289" y="1873"/>
                        <a:pt x="1285" y="1866"/>
                      </a:cubicBezTo>
                      <a:cubicBezTo>
                        <a:pt x="1287" y="1874"/>
                        <a:pt x="1284" y="1876"/>
                        <a:pt x="1284" y="1882"/>
                      </a:cubicBezTo>
                      <a:close/>
                      <a:moveTo>
                        <a:pt x="1298" y="1917"/>
                      </a:moveTo>
                      <a:cubicBezTo>
                        <a:pt x="1306" y="1917"/>
                        <a:pt x="1313" y="1910"/>
                        <a:pt x="1316" y="1904"/>
                      </a:cubicBezTo>
                      <a:cubicBezTo>
                        <a:pt x="1324" y="1905"/>
                        <a:pt x="1327" y="1923"/>
                        <a:pt x="1315" y="1928"/>
                      </a:cubicBezTo>
                      <a:cubicBezTo>
                        <a:pt x="1307" y="1931"/>
                        <a:pt x="1297" y="1925"/>
                        <a:pt x="1298" y="1917"/>
                      </a:cubicBezTo>
                      <a:close/>
                      <a:moveTo>
                        <a:pt x="1564" y="1919"/>
                      </a:moveTo>
                      <a:cubicBezTo>
                        <a:pt x="1541" y="1929"/>
                        <a:pt x="1544" y="1954"/>
                        <a:pt x="1547" y="1966"/>
                      </a:cubicBezTo>
                      <a:cubicBezTo>
                        <a:pt x="1551" y="1979"/>
                        <a:pt x="1559" y="1994"/>
                        <a:pt x="1551" y="2008"/>
                      </a:cubicBezTo>
                      <a:cubicBezTo>
                        <a:pt x="1547" y="2015"/>
                        <a:pt x="1539" y="2021"/>
                        <a:pt x="1530" y="2020"/>
                      </a:cubicBezTo>
                      <a:cubicBezTo>
                        <a:pt x="1525" y="2019"/>
                        <a:pt x="1521" y="2016"/>
                        <a:pt x="1521" y="2010"/>
                      </a:cubicBezTo>
                      <a:cubicBezTo>
                        <a:pt x="1523" y="2014"/>
                        <a:pt x="1530" y="2015"/>
                        <a:pt x="1535" y="2011"/>
                      </a:cubicBezTo>
                      <a:cubicBezTo>
                        <a:pt x="1539" y="2008"/>
                        <a:pt x="1540" y="2001"/>
                        <a:pt x="1537" y="1995"/>
                      </a:cubicBezTo>
                      <a:cubicBezTo>
                        <a:pt x="1531" y="1980"/>
                        <a:pt x="1527" y="1964"/>
                        <a:pt x="1530" y="1951"/>
                      </a:cubicBezTo>
                      <a:cubicBezTo>
                        <a:pt x="1532" y="1936"/>
                        <a:pt x="1545" y="1920"/>
                        <a:pt x="1564" y="1919"/>
                      </a:cubicBezTo>
                      <a:close/>
                      <a:moveTo>
                        <a:pt x="1601" y="2162"/>
                      </a:moveTo>
                      <a:cubicBezTo>
                        <a:pt x="1602" y="2165"/>
                        <a:pt x="1602" y="2167"/>
                        <a:pt x="1601" y="2169"/>
                      </a:cubicBezTo>
                      <a:cubicBezTo>
                        <a:pt x="1599" y="2172"/>
                        <a:pt x="1596" y="2174"/>
                        <a:pt x="1592" y="2173"/>
                      </a:cubicBezTo>
                      <a:cubicBezTo>
                        <a:pt x="1588" y="2172"/>
                        <a:pt x="1586" y="2168"/>
                        <a:pt x="1586" y="2165"/>
                      </a:cubicBezTo>
                      <a:cubicBezTo>
                        <a:pt x="1585" y="2159"/>
                        <a:pt x="1591" y="2158"/>
                        <a:pt x="1593" y="2156"/>
                      </a:cubicBezTo>
                      <a:cubicBezTo>
                        <a:pt x="1596" y="2152"/>
                        <a:pt x="1596" y="2147"/>
                        <a:pt x="1592" y="2142"/>
                      </a:cubicBezTo>
                      <a:cubicBezTo>
                        <a:pt x="1588" y="2137"/>
                        <a:pt x="1582" y="2134"/>
                        <a:pt x="1576" y="2137"/>
                      </a:cubicBezTo>
                      <a:cubicBezTo>
                        <a:pt x="1573" y="2138"/>
                        <a:pt x="1569" y="2141"/>
                        <a:pt x="1571" y="2145"/>
                      </a:cubicBezTo>
                      <a:cubicBezTo>
                        <a:pt x="1573" y="2142"/>
                        <a:pt x="1579" y="2142"/>
                        <a:pt x="1580" y="2147"/>
                      </a:cubicBezTo>
                      <a:cubicBezTo>
                        <a:pt x="1581" y="2150"/>
                        <a:pt x="1579" y="2156"/>
                        <a:pt x="1578" y="2162"/>
                      </a:cubicBezTo>
                      <a:cubicBezTo>
                        <a:pt x="1577" y="2168"/>
                        <a:pt x="1577" y="2174"/>
                        <a:pt x="1579" y="2179"/>
                      </a:cubicBezTo>
                      <a:cubicBezTo>
                        <a:pt x="1584" y="2189"/>
                        <a:pt x="1597" y="2192"/>
                        <a:pt x="1605" y="2185"/>
                      </a:cubicBezTo>
                      <a:cubicBezTo>
                        <a:pt x="1610" y="2182"/>
                        <a:pt x="1612" y="2177"/>
                        <a:pt x="1612" y="2172"/>
                      </a:cubicBezTo>
                      <a:cubicBezTo>
                        <a:pt x="1614" y="2166"/>
                        <a:pt x="1612" y="2151"/>
                        <a:pt x="1617" y="2146"/>
                      </a:cubicBezTo>
                      <a:cubicBezTo>
                        <a:pt x="1621" y="2142"/>
                        <a:pt x="1626" y="2143"/>
                        <a:pt x="1627" y="2146"/>
                      </a:cubicBezTo>
                      <a:cubicBezTo>
                        <a:pt x="1630" y="2143"/>
                        <a:pt x="1627" y="2137"/>
                        <a:pt x="1623" y="2135"/>
                      </a:cubicBezTo>
                      <a:cubicBezTo>
                        <a:pt x="1614" y="2132"/>
                        <a:pt x="1603" y="2137"/>
                        <a:pt x="1600" y="2148"/>
                      </a:cubicBezTo>
                      <a:cubicBezTo>
                        <a:pt x="1598" y="2152"/>
                        <a:pt x="1600" y="2157"/>
                        <a:pt x="1601" y="2162"/>
                      </a:cubicBezTo>
                      <a:close/>
                      <a:moveTo>
                        <a:pt x="1502" y="2284"/>
                      </a:moveTo>
                      <a:cubicBezTo>
                        <a:pt x="1501" y="2267"/>
                        <a:pt x="1489" y="2259"/>
                        <a:pt x="1486" y="2254"/>
                      </a:cubicBezTo>
                      <a:cubicBezTo>
                        <a:pt x="1483" y="2247"/>
                        <a:pt x="1490" y="2243"/>
                        <a:pt x="1495" y="2249"/>
                      </a:cubicBezTo>
                      <a:cubicBezTo>
                        <a:pt x="1501" y="2255"/>
                        <a:pt x="1506" y="2270"/>
                        <a:pt x="1502" y="2284"/>
                      </a:cubicBezTo>
                      <a:close/>
                      <a:moveTo>
                        <a:pt x="1482" y="2221"/>
                      </a:moveTo>
                      <a:cubicBezTo>
                        <a:pt x="1484" y="2221"/>
                        <a:pt x="1485" y="2222"/>
                        <a:pt x="1486" y="2223"/>
                      </a:cubicBezTo>
                      <a:cubicBezTo>
                        <a:pt x="1486" y="2224"/>
                        <a:pt x="1486" y="2227"/>
                        <a:pt x="1485" y="2228"/>
                      </a:cubicBezTo>
                      <a:cubicBezTo>
                        <a:pt x="1483" y="2230"/>
                        <a:pt x="1481" y="2230"/>
                        <a:pt x="1479" y="2229"/>
                      </a:cubicBezTo>
                      <a:cubicBezTo>
                        <a:pt x="1476" y="2228"/>
                        <a:pt x="1477" y="2225"/>
                        <a:pt x="1476" y="2223"/>
                      </a:cubicBezTo>
                      <a:cubicBezTo>
                        <a:pt x="1476" y="2220"/>
                        <a:pt x="1473" y="2219"/>
                        <a:pt x="1469" y="2220"/>
                      </a:cubicBezTo>
                      <a:cubicBezTo>
                        <a:pt x="1466" y="2220"/>
                        <a:pt x="1463" y="2222"/>
                        <a:pt x="1462" y="2226"/>
                      </a:cubicBezTo>
                      <a:cubicBezTo>
                        <a:pt x="1462" y="2229"/>
                        <a:pt x="1462" y="2231"/>
                        <a:pt x="1465" y="2231"/>
                      </a:cubicBezTo>
                      <a:cubicBezTo>
                        <a:pt x="1464" y="2229"/>
                        <a:pt x="1465" y="2226"/>
                        <a:pt x="1468" y="2227"/>
                      </a:cubicBezTo>
                      <a:cubicBezTo>
                        <a:pt x="1470" y="2227"/>
                        <a:pt x="1473" y="2230"/>
                        <a:pt x="1475" y="2232"/>
                      </a:cubicBezTo>
                      <a:cubicBezTo>
                        <a:pt x="1478" y="2235"/>
                        <a:pt x="1481" y="2236"/>
                        <a:pt x="1484" y="2237"/>
                      </a:cubicBezTo>
                      <a:cubicBezTo>
                        <a:pt x="1491" y="2237"/>
                        <a:pt x="1496" y="2231"/>
                        <a:pt x="1495" y="2225"/>
                      </a:cubicBezTo>
                      <a:cubicBezTo>
                        <a:pt x="1495" y="2222"/>
                        <a:pt x="1493" y="2219"/>
                        <a:pt x="1490" y="2217"/>
                      </a:cubicBezTo>
                      <a:cubicBezTo>
                        <a:pt x="1487" y="2215"/>
                        <a:pt x="1479" y="2212"/>
                        <a:pt x="1478" y="2208"/>
                      </a:cubicBezTo>
                      <a:cubicBezTo>
                        <a:pt x="1477" y="2205"/>
                        <a:pt x="1479" y="2203"/>
                        <a:pt x="1481" y="2203"/>
                      </a:cubicBezTo>
                      <a:cubicBezTo>
                        <a:pt x="1480" y="2200"/>
                        <a:pt x="1476" y="2200"/>
                        <a:pt x="1474" y="2202"/>
                      </a:cubicBezTo>
                      <a:cubicBezTo>
                        <a:pt x="1470" y="2205"/>
                        <a:pt x="1470" y="2213"/>
                        <a:pt x="1474" y="2217"/>
                      </a:cubicBezTo>
                      <a:cubicBezTo>
                        <a:pt x="1476" y="2219"/>
                        <a:pt x="1479" y="2220"/>
                        <a:pt x="1482" y="2221"/>
                      </a:cubicBezTo>
                      <a:close/>
                      <a:moveTo>
                        <a:pt x="1482" y="2222"/>
                      </a:moveTo>
                      <a:cubicBezTo>
                        <a:pt x="1485" y="2222"/>
                        <a:pt x="1486" y="2224"/>
                        <a:pt x="1485" y="2226"/>
                      </a:cubicBezTo>
                      <a:cubicBezTo>
                        <a:pt x="1484" y="2230"/>
                        <a:pt x="1479" y="2229"/>
                        <a:pt x="1478" y="2227"/>
                      </a:cubicBezTo>
                      <a:cubicBezTo>
                        <a:pt x="1477" y="2224"/>
                        <a:pt x="1478" y="2222"/>
                        <a:pt x="1475" y="2220"/>
                      </a:cubicBezTo>
                      <a:cubicBezTo>
                        <a:pt x="1479" y="2222"/>
                        <a:pt x="1480" y="2221"/>
                        <a:pt x="1482" y="2222"/>
                      </a:cubicBezTo>
                      <a:close/>
                      <a:moveTo>
                        <a:pt x="1495" y="2232"/>
                      </a:moveTo>
                      <a:cubicBezTo>
                        <a:pt x="1494" y="2235"/>
                        <a:pt x="1490" y="2237"/>
                        <a:pt x="1488" y="2238"/>
                      </a:cubicBezTo>
                      <a:cubicBezTo>
                        <a:pt x="1487" y="2241"/>
                        <a:pt x="1494" y="2245"/>
                        <a:pt x="1498" y="2240"/>
                      </a:cubicBezTo>
                      <a:cubicBezTo>
                        <a:pt x="1500" y="2237"/>
                        <a:pt x="1499" y="2232"/>
                        <a:pt x="1495" y="2232"/>
                      </a:cubicBezTo>
                      <a:close/>
                      <a:moveTo>
                        <a:pt x="1498" y="2241"/>
                      </a:moveTo>
                      <a:cubicBezTo>
                        <a:pt x="1498" y="2242"/>
                        <a:pt x="1497" y="2243"/>
                        <a:pt x="1497" y="2243"/>
                      </a:cubicBezTo>
                      <a:cubicBezTo>
                        <a:pt x="1502" y="2248"/>
                        <a:pt x="1506" y="2257"/>
                        <a:pt x="1507" y="2265"/>
                      </a:cubicBezTo>
                      <a:cubicBezTo>
                        <a:pt x="1508" y="2280"/>
                        <a:pt x="1498" y="2290"/>
                        <a:pt x="1498" y="2312"/>
                      </a:cubicBezTo>
                      <a:cubicBezTo>
                        <a:pt x="1497" y="2322"/>
                        <a:pt x="1500" y="2331"/>
                        <a:pt x="1502" y="2336"/>
                      </a:cubicBezTo>
                      <a:cubicBezTo>
                        <a:pt x="1509" y="2351"/>
                        <a:pt x="1522" y="2363"/>
                        <a:pt x="1524" y="2380"/>
                      </a:cubicBezTo>
                      <a:cubicBezTo>
                        <a:pt x="1521" y="2373"/>
                        <a:pt x="1512" y="2371"/>
                        <a:pt x="1507" y="2380"/>
                      </a:cubicBezTo>
                      <a:cubicBezTo>
                        <a:pt x="1504" y="2386"/>
                        <a:pt x="1507" y="2399"/>
                        <a:pt x="1490" y="2403"/>
                      </a:cubicBezTo>
                      <a:cubicBezTo>
                        <a:pt x="1499" y="2405"/>
                        <a:pt x="1508" y="2405"/>
                        <a:pt x="1515" y="2401"/>
                      </a:cubicBezTo>
                      <a:cubicBezTo>
                        <a:pt x="1520" y="2398"/>
                        <a:pt x="1523" y="2394"/>
                        <a:pt x="1525" y="2389"/>
                      </a:cubicBezTo>
                      <a:cubicBezTo>
                        <a:pt x="1531" y="2366"/>
                        <a:pt x="1502" y="2346"/>
                        <a:pt x="1502" y="2326"/>
                      </a:cubicBezTo>
                      <a:cubicBezTo>
                        <a:pt x="1502" y="2327"/>
                        <a:pt x="1502" y="2328"/>
                        <a:pt x="1502" y="2329"/>
                      </a:cubicBezTo>
                      <a:cubicBezTo>
                        <a:pt x="1506" y="2348"/>
                        <a:pt x="1527" y="2359"/>
                        <a:pt x="1545" y="2353"/>
                      </a:cubicBezTo>
                      <a:cubicBezTo>
                        <a:pt x="1554" y="2350"/>
                        <a:pt x="1562" y="2343"/>
                        <a:pt x="1566" y="2333"/>
                      </a:cubicBezTo>
                      <a:cubicBezTo>
                        <a:pt x="1569" y="2322"/>
                        <a:pt x="1568" y="2310"/>
                        <a:pt x="1560" y="2301"/>
                      </a:cubicBezTo>
                      <a:cubicBezTo>
                        <a:pt x="1552" y="2291"/>
                        <a:pt x="1541" y="2287"/>
                        <a:pt x="1530" y="2293"/>
                      </a:cubicBezTo>
                      <a:cubicBezTo>
                        <a:pt x="1523" y="2296"/>
                        <a:pt x="1519" y="2303"/>
                        <a:pt x="1520" y="2311"/>
                      </a:cubicBezTo>
                      <a:cubicBezTo>
                        <a:pt x="1521" y="2321"/>
                        <a:pt x="1528" y="2327"/>
                        <a:pt x="1536" y="2327"/>
                      </a:cubicBezTo>
                      <a:cubicBezTo>
                        <a:pt x="1545" y="2327"/>
                        <a:pt x="1552" y="2320"/>
                        <a:pt x="1550" y="2310"/>
                      </a:cubicBezTo>
                      <a:cubicBezTo>
                        <a:pt x="1551" y="2321"/>
                        <a:pt x="1543" y="2327"/>
                        <a:pt x="1535" y="2325"/>
                      </a:cubicBezTo>
                      <a:cubicBezTo>
                        <a:pt x="1528" y="2324"/>
                        <a:pt x="1523" y="2319"/>
                        <a:pt x="1522" y="2311"/>
                      </a:cubicBezTo>
                      <a:cubicBezTo>
                        <a:pt x="1522" y="2304"/>
                        <a:pt x="1525" y="2298"/>
                        <a:pt x="1531" y="2295"/>
                      </a:cubicBezTo>
                      <a:cubicBezTo>
                        <a:pt x="1541" y="2291"/>
                        <a:pt x="1551" y="2295"/>
                        <a:pt x="1558" y="2303"/>
                      </a:cubicBezTo>
                      <a:cubicBezTo>
                        <a:pt x="1564" y="2311"/>
                        <a:pt x="1566" y="2322"/>
                        <a:pt x="1562" y="2332"/>
                      </a:cubicBezTo>
                      <a:cubicBezTo>
                        <a:pt x="1559" y="2342"/>
                        <a:pt x="1551" y="2348"/>
                        <a:pt x="1542" y="2350"/>
                      </a:cubicBezTo>
                      <a:cubicBezTo>
                        <a:pt x="1526" y="2355"/>
                        <a:pt x="1508" y="2345"/>
                        <a:pt x="1504" y="2328"/>
                      </a:cubicBezTo>
                      <a:cubicBezTo>
                        <a:pt x="1501" y="2314"/>
                        <a:pt x="1506" y="2304"/>
                        <a:pt x="1516" y="2295"/>
                      </a:cubicBezTo>
                      <a:cubicBezTo>
                        <a:pt x="1533" y="2280"/>
                        <a:pt x="1559" y="2276"/>
                        <a:pt x="1574" y="2283"/>
                      </a:cubicBezTo>
                      <a:cubicBezTo>
                        <a:pt x="1583" y="2287"/>
                        <a:pt x="1589" y="2297"/>
                        <a:pt x="1583" y="2306"/>
                      </a:cubicBezTo>
                      <a:cubicBezTo>
                        <a:pt x="1579" y="2311"/>
                        <a:pt x="1574" y="2312"/>
                        <a:pt x="1568" y="2308"/>
                      </a:cubicBezTo>
                      <a:cubicBezTo>
                        <a:pt x="1570" y="2318"/>
                        <a:pt x="1586" y="2320"/>
                        <a:pt x="1595" y="2310"/>
                      </a:cubicBezTo>
                      <a:cubicBezTo>
                        <a:pt x="1604" y="2301"/>
                        <a:pt x="1605" y="2290"/>
                        <a:pt x="1601" y="2282"/>
                      </a:cubicBezTo>
                      <a:cubicBezTo>
                        <a:pt x="1595" y="2269"/>
                        <a:pt x="1580" y="2261"/>
                        <a:pt x="1563" y="2263"/>
                      </a:cubicBezTo>
                      <a:cubicBezTo>
                        <a:pt x="1546" y="2265"/>
                        <a:pt x="1529" y="2275"/>
                        <a:pt x="1517" y="2289"/>
                      </a:cubicBezTo>
                      <a:cubicBezTo>
                        <a:pt x="1518" y="2287"/>
                        <a:pt x="1520" y="2285"/>
                        <a:pt x="1521" y="2283"/>
                      </a:cubicBezTo>
                      <a:cubicBezTo>
                        <a:pt x="1542" y="2261"/>
                        <a:pt x="1569" y="2252"/>
                        <a:pt x="1599" y="2260"/>
                      </a:cubicBezTo>
                      <a:cubicBezTo>
                        <a:pt x="1621" y="2266"/>
                        <a:pt x="1635" y="2282"/>
                        <a:pt x="1640" y="2304"/>
                      </a:cubicBezTo>
                      <a:cubicBezTo>
                        <a:pt x="1642" y="2318"/>
                        <a:pt x="1640" y="2331"/>
                        <a:pt x="1635" y="2343"/>
                      </a:cubicBezTo>
                      <a:cubicBezTo>
                        <a:pt x="1631" y="2356"/>
                        <a:pt x="1622" y="2368"/>
                        <a:pt x="1612" y="2376"/>
                      </a:cubicBezTo>
                      <a:cubicBezTo>
                        <a:pt x="1607" y="2381"/>
                        <a:pt x="1602" y="2383"/>
                        <a:pt x="1595" y="2385"/>
                      </a:cubicBezTo>
                      <a:cubicBezTo>
                        <a:pt x="1584" y="2389"/>
                        <a:pt x="1571" y="2389"/>
                        <a:pt x="1560" y="2383"/>
                      </a:cubicBezTo>
                      <a:cubicBezTo>
                        <a:pt x="1551" y="2377"/>
                        <a:pt x="1547" y="2370"/>
                        <a:pt x="1546" y="2360"/>
                      </a:cubicBezTo>
                      <a:cubicBezTo>
                        <a:pt x="1535" y="2368"/>
                        <a:pt x="1540" y="2395"/>
                        <a:pt x="1563" y="2393"/>
                      </a:cubicBezTo>
                      <a:cubicBezTo>
                        <a:pt x="1570" y="2405"/>
                        <a:pt x="1592" y="2396"/>
                        <a:pt x="1604" y="2386"/>
                      </a:cubicBezTo>
                      <a:cubicBezTo>
                        <a:pt x="1589" y="2399"/>
                        <a:pt x="1562" y="2408"/>
                        <a:pt x="1549" y="2412"/>
                      </a:cubicBezTo>
                      <a:cubicBezTo>
                        <a:pt x="1550" y="2412"/>
                        <a:pt x="1550" y="2413"/>
                        <a:pt x="1550" y="2414"/>
                      </a:cubicBezTo>
                      <a:cubicBezTo>
                        <a:pt x="1555" y="2413"/>
                        <a:pt x="1562" y="2411"/>
                        <a:pt x="1570" y="2409"/>
                      </a:cubicBezTo>
                      <a:cubicBezTo>
                        <a:pt x="1562" y="2416"/>
                        <a:pt x="1558" y="2427"/>
                        <a:pt x="1560" y="2438"/>
                      </a:cubicBezTo>
                      <a:cubicBezTo>
                        <a:pt x="1565" y="2457"/>
                        <a:pt x="1586" y="2472"/>
                        <a:pt x="1587" y="2497"/>
                      </a:cubicBezTo>
                      <a:cubicBezTo>
                        <a:pt x="1594" y="2476"/>
                        <a:pt x="1581" y="2455"/>
                        <a:pt x="1578" y="2441"/>
                      </a:cubicBezTo>
                      <a:cubicBezTo>
                        <a:pt x="1570" y="2414"/>
                        <a:pt x="1581" y="2407"/>
                        <a:pt x="1597" y="2395"/>
                      </a:cubicBezTo>
                      <a:cubicBezTo>
                        <a:pt x="1595" y="2398"/>
                        <a:pt x="1593" y="2400"/>
                        <a:pt x="1592" y="2404"/>
                      </a:cubicBezTo>
                      <a:cubicBezTo>
                        <a:pt x="1582" y="2423"/>
                        <a:pt x="1583" y="2446"/>
                        <a:pt x="1596" y="2462"/>
                      </a:cubicBezTo>
                      <a:cubicBezTo>
                        <a:pt x="1606" y="2476"/>
                        <a:pt x="1622" y="2482"/>
                        <a:pt x="1638" y="2479"/>
                      </a:cubicBezTo>
                      <a:cubicBezTo>
                        <a:pt x="1660" y="2475"/>
                        <a:pt x="1675" y="2458"/>
                        <a:pt x="1678" y="2437"/>
                      </a:cubicBezTo>
                      <a:cubicBezTo>
                        <a:pt x="1679" y="2427"/>
                        <a:pt x="1677" y="2418"/>
                        <a:pt x="1672" y="2411"/>
                      </a:cubicBezTo>
                      <a:cubicBezTo>
                        <a:pt x="1662" y="2397"/>
                        <a:pt x="1648" y="2395"/>
                        <a:pt x="1633" y="2401"/>
                      </a:cubicBezTo>
                      <a:cubicBezTo>
                        <a:pt x="1650" y="2403"/>
                        <a:pt x="1649" y="2416"/>
                        <a:pt x="1653" y="2422"/>
                      </a:cubicBezTo>
                      <a:cubicBezTo>
                        <a:pt x="1662" y="2434"/>
                        <a:pt x="1675" y="2419"/>
                        <a:pt x="1667" y="2407"/>
                      </a:cubicBezTo>
                      <a:cubicBezTo>
                        <a:pt x="1666" y="2406"/>
                        <a:pt x="1665" y="2405"/>
                        <a:pt x="1664" y="2403"/>
                      </a:cubicBezTo>
                      <a:cubicBezTo>
                        <a:pt x="1674" y="2411"/>
                        <a:pt x="1679" y="2424"/>
                        <a:pt x="1677" y="2437"/>
                      </a:cubicBezTo>
                      <a:cubicBezTo>
                        <a:pt x="1673" y="2457"/>
                        <a:pt x="1658" y="2472"/>
                        <a:pt x="1638" y="2476"/>
                      </a:cubicBezTo>
                      <a:cubicBezTo>
                        <a:pt x="1623" y="2478"/>
                        <a:pt x="1608" y="2472"/>
                        <a:pt x="1599" y="2460"/>
                      </a:cubicBezTo>
                      <a:cubicBezTo>
                        <a:pt x="1588" y="2445"/>
                        <a:pt x="1587" y="2424"/>
                        <a:pt x="1596" y="2407"/>
                      </a:cubicBezTo>
                      <a:cubicBezTo>
                        <a:pt x="1599" y="2400"/>
                        <a:pt x="1604" y="2395"/>
                        <a:pt x="1609" y="2390"/>
                      </a:cubicBezTo>
                      <a:cubicBezTo>
                        <a:pt x="1606" y="2393"/>
                        <a:pt x="1604" y="2397"/>
                        <a:pt x="1602" y="2402"/>
                      </a:cubicBezTo>
                      <a:cubicBezTo>
                        <a:pt x="1598" y="2413"/>
                        <a:pt x="1602" y="2429"/>
                        <a:pt x="1614" y="2434"/>
                      </a:cubicBezTo>
                      <a:cubicBezTo>
                        <a:pt x="1620" y="2436"/>
                        <a:pt x="1626" y="2434"/>
                        <a:pt x="1630" y="2430"/>
                      </a:cubicBezTo>
                      <a:cubicBezTo>
                        <a:pt x="1633" y="2427"/>
                        <a:pt x="1635" y="2422"/>
                        <a:pt x="1634" y="2418"/>
                      </a:cubicBezTo>
                      <a:cubicBezTo>
                        <a:pt x="1634" y="2414"/>
                        <a:pt x="1631" y="2409"/>
                        <a:pt x="1627" y="2407"/>
                      </a:cubicBezTo>
                      <a:cubicBezTo>
                        <a:pt x="1621" y="2404"/>
                        <a:pt x="1614" y="2406"/>
                        <a:pt x="1611" y="2411"/>
                      </a:cubicBezTo>
                      <a:cubicBezTo>
                        <a:pt x="1609" y="2414"/>
                        <a:pt x="1610" y="2418"/>
                        <a:pt x="1612" y="2421"/>
                      </a:cubicBezTo>
                      <a:cubicBezTo>
                        <a:pt x="1614" y="2423"/>
                        <a:pt x="1617" y="2423"/>
                        <a:pt x="1618" y="2421"/>
                      </a:cubicBezTo>
                      <a:cubicBezTo>
                        <a:pt x="1617" y="2421"/>
                        <a:pt x="1615" y="2420"/>
                        <a:pt x="1614" y="2419"/>
                      </a:cubicBezTo>
                      <a:cubicBezTo>
                        <a:pt x="1613" y="2416"/>
                        <a:pt x="1615" y="2413"/>
                        <a:pt x="1618" y="2412"/>
                      </a:cubicBezTo>
                      <a:cubicBezTo>
                        <a:pt x="1620" y="2412"/>
                        <a:pt x="1622" y="2413"/>
                        <a:pt x="1624" y="2415"/>
                      </a:cubicBezTo>
                      <a:cubicBezTo>
                        <a:pt x="1626" y="2417"/>
                        <a:pt x="1626" y="2421"/>
                        <a:pt x="1624" y="2424"/>
                      </a:cubicBezTo>
                      <a:cubicBezTo>
                        <a:pt x="1622" y="2427"/>
                        <a:pt x="1618" y="2428"/>
                        <a:pt x="1615" y="2426"/>
                      </a:cubicBezTo>
                      <a:cubicBezTo>
                        <a:pt x="1604" y="2423"/>
                        <a:pt x="1602" y="2407"/>
                        <a:pt x="1606" y="2398"/>
                      </a:cubicBezTo>
                      <a:cubicBezTo>
                        <a:pt x="1610" y="2387"/>
                        <a:pt x="1620" y="2378"/>
                        <a:pt x="1627" y="2370"/>
                      </a:cubicBezTo>
                      <a:cubicBezTo>
                        <a:pt x="1634" y="2360"/>
                        <a:pt x="1641" y="2348"/>
                        <a:pt x="1643" y="2331"/>
                      </a:cubicBezTo>
                      <a:cubicBezTo>
                        <a:pt x="1643" y="2334"/>
                        <a:pt x="1643" y="2338"/>
                        <a:pt x="1644" y="2341"/>
                      </a:cubicBezTo>
                      <a:cubicBezTo>
                        <a:pt x="1648" y="2363"/>
                        <a:pt x="1662" y="2379"/>
                        <a:pt x="1685" y="2383"/>
                      </a:cubicBezTo>
                      <a:cubicBezTo>
                        <a:pt x="1705" y="2386"/>
                        <a:pt x="1726" y="2378"/>
                        <a:pt x="1738" y="2361"/>
                      </a:cubicBezTo>
                      <a:cubicBezTo>
                        <a:pt x="1749" y="2345"/>
                        <a:pt x="1751" y="2323"/>
                        <a:pt x="1741" y="2306"/>
                      </a:cubicBezTo>
                      <a:cubicBezTo>
                        <a:pt x="1731" y="2290"/>
                        <a:pt x="1714" y="2283"/>
                        <a:pt x="1699" y="2287"/>
                      </a:cubicBezTo>
                      <a:cubicBezTo>
                        <a:pt x="1689" y="2289"/>
                        <a:pt x="1681" y="2295"/>
                        <a:pt x="1676" y="2303"/>
                      </a:cubicBezTo>
                      <a:cubicBezTo>
                        <a:pt x="1674" y="2308"/>
                        <a:pt x="1673" y="2314"/>
                        <a:pt x="1673" y="2320"/>
                      </a:cubicBezTo>
                      <a:cubicBezTo>
                        <a:pt x="1675" y="2331"/>
                        <a:pt x="1682" y="2338"/>
                        <a:pt x="1692" y="2338"/>
                      </a:cubicBezTo>
                      <a:cubicBezTo>
                        <a:pt x="1703" y="2339"/>
                        <a:pt x="1713" y="2331"/>
                        <a:pt x="1714" y="2320"/>
                      </a:cubicBezTo>
                      <a:cubicBezTo>
                        <a:pt x="1714" y="2309"/>
                        <a:pt x="1706" y="2299"/>
                        <a:pt x="1695" y="2298"/>
                      </a:cubicBezTo>
                      <a:cubicBezTo>
                        <a:pt x="1685" y="2298"/>
                        <a:pt x="1677" y="2304"/>
                        <a:pt x="1674" y="2312"/>
                      </a:cubicBezTo>
                      <a:cubicBezTo>
                        <a:pt x="1676" y="2300"/>
                        <a:pt x="1687" y="2290"/>
                        <a:pt x="1700" y="2288"/>
                      </a:cubicBezTo>
                      <a:cubicBezTo>
                        <a:pt x="1715" y="2285"/>
                        <a:pt x="1730" y="2292"/>
                        <a:pt x="1739" y="2307"/>
                      </a:cubicBezTo>
                      <a:cubicBezTo>
                        <a:pt x="1748" y="2323"/>
                        <a:pt x="1745" y="2343"/>
                        <a:pt x="1735" y="2358"/>
                      </a:cubicBezTo>
                      <a:cubicBezTo>
                        <a:pt x="1724" y="2375"/>
                        <a:pt x="1705" y="2382"/>
                        <a:pt x="1685" y="2379"/>
                      </a:cubicBezTo>
                      <a:cubicBezTo>
                        <a:pt x="1666" y="2374"/>
                        <a:pt x="1653" y="2361"/>
                        <a:pt x="1650" y="2341"/>
                      </a:cubicBezTo>
                      <a:cubicBezTo>
                        <a:pt x="1647" y="2327"/>
                        <a:pt x="1649" y="2313"/>
                        <a:pt x="1644" y="2298"/>
                      </a:cubicBezTo>
                      <a:cubicBezTo>
                        <a:pt x="1638" y="2277"/>
                        <a:pt x="1623" y="2262"/>
                        <a:pt x="1601" y="2255"/>
                      </a:cubicBezTo>
                      <a:cubicBezTo>
                        <a:pt x="1569" y="2246"/>
                        <a:pt x="1538" y="2255"/>
                        <a:pt x="1517" y="2279"/>
                      </a:cubicBezTo>
                      <a:cubicBezTo>
                        <a:pt x="1507" y="2291"/>
                        <a:pt x="1501" y="2302"/>
                        <a:pt x="1500" y="2315"/>
                      </a:cubicBezTo>
                      <a:cubicBezTo>
                        <a:pt x="1500" y="2302"/>
                        <a:pt x="1504" y="2289"/>
                        <a:pt x="1511" y="2278"/>
                      </a:cubicBezTo>
                      <a:cubicBezTo>
                        <a:pt x="1520" y="2262"/>
                        <a:pt x="1537" y="2248"/>
                        <a:pt x="1552" y="2240"/>
                      </a:cubicBezTo>
                      <a:cubicBezTo>
                        <a:pt x="1559" y="2236"/>
                        <a:pt x="1564" y="2232"/>
                        <a:pt x="1569" y="2227"/>
                      </a:cubicBezTo>
                      <a:cubicBezTo>
                        <a:pt x="1571" y="2225"/>
                        <a:pt x="1572" y="2224"/>
                        <a:pt x="1573" y="2223"/>
                      </a:cubicBezTo>
                      <a:cubicBezTo>
                        <a:pt x="1575" y="2220"/>
                        <a:pt x="1577" y="2217"/>
                        <a:pt x="1579" y="2215"/>
                      </a:cubicBezTo>
                      <a:cubicBezTo>
                        <a:pt x="1580" y="2213"/>
                        <a:pt x="1584" y="2204"/>
                        <a:pt x="1583" y="2203"/>
                      </a:cubicBezTo>
                      <a:cubicBezTo>
                        <a:pt x="1582" y="2203"/>
                        <a:pt x="1579" y="2208"/>
                        <a:pt x="1578" y="2209"/>
                      </a:cubicBezTo>
                      <a:cubicBezTo>
                        <a:pt x="1576" y="2213"/>
                        <a:pt x="1573" y="2217"/>
                        <a:pt x="1570" y="2220"/>
                      </a:cubicBezTo>
                      <a:cubicBezTo>
                        <a:pt x="1569" y="2222"/>
                        <a:pt x="1568" y="2223"/>
                        <a:pt x="1567" y="2224"/>
                      </a:cubicBezTo>
                      <a:cubicBezTo>
                        <a:pt x="1562" y="2229"/>
                        <a:pt x="1557" y="2233"/>
                        <a:pt x="1551" y="2237"/>
                      </a:cubicBezTo>
                      <a:cubicBezTo>
                        <a:pt x="1551" y="2237"/>
                        <a:pt x="1550" y="2238"/>
                        <a:pt x="1549" y="2238"/>
                      </a:cubicBezTo>
                      <a:cubicBezTo>
                        <a:pt x="1550" y="2237"/>
                        <a:pt x="1552" y="2235"/>
                        <a:pt x="1553" y="2233"/>
                      </a:cubicBezTo>
                      <a:cubicBezTo>
                        <a:pt x="1557" y="2229"/>
                        <a:pt x="1560" y="2224"/>
                        <a:pt x="1563" y="2218"/>
                      </a:cubicBezTo>
                      <a:cubicBezTo>
                        <a:pt x="1568" y="2202"/>
                        <a:pt x="1558" y="2190"/>
                        <a:pt x="1544" y="2184"/>
                      </a:cubicBezTo>
                      <a:cubicBezTo>
                        <a:pt x="1532" y="2180"/>
                        <a:pt x="1519" y="2180"/>
                        <a:pt x="1508" y="2188"/>
                      </a:cubicBezTo>
                      <a:cubicBezTo>
                        <a:pt x="1500" y="2195"/>
                        <a:pt x="1497" y="2205"/>
                        <a:pt x="1501" y="2215"/>
                      </a:cubicBezTo>
                      <a:cubicBezTo>
                        <a:pt x="1505" y="2222"/>
                        <a:pt x="1512" y="2229"/>
                        <a:pt x="1521" y="2228"/>
                      </a:cubicBezTo>
                      <a:cubicBezTo>
                        <a:pt x="1526" y="2228"/>
                        <a:pt x="1530" y="2225"/>
                        <a:pt x="1532" y="2220"/>
                      </a:cubicBezTo>
                      <a:cubicBezTo>
                        <a:pt x="1533" y="2218"/>
                        <a:pt x="1534" y="2215"/>
                        <a:pt x="1533" y="2212"/>
                      </a:cubicBezTo>
                      <a:cubicBezTo>
                        <a:pt x="1531" y="2209"/>
                        <a:pt x="1528" y="2207"/>
                        <a:pt x="1525" y="2206"/>
                      </a:cubicBezTo>
                      <a:cubicBezTo>
                        <a:pt x="1521" y="2205"/>
                        <a:pt x="1517" y="2206"/>
                        <a:pt x="1515" y="2209"/>
                      </a:cubicBezTo>
                      <a:cubicBezTo>
                        <a:pt x="1513" y="2212"/>
                        <a:pt x="1513" y="2216"/>
                        <a:pt x="1516" y="2219"/>
                      </a:cubicBezTo>
                      <a:cubicBezTo>
                        <a:pt x="1519" y="2223"/>
                        <a:pt x="1524" y="2223"/>
                        <a:pt x="1527" y="2220"/>
                      </a:cubicBezTo>
                      <a:cubicBezTo>
                        <a:pt x="1531" y="2217"/>
                        <a:pt x="1531" y="2212"/>
                        <a:pt x="1528" y="2208"/>
                      </a:cubicBezTo>
                      <a:cubicBezTo>
                        <a:pt x="1527" y="2207"/>
                        <a:pt x="1526" y="2206"/>
                        <a:pt x="1524" y="2206"/>
                      </a:cubicBezTo>
                      <a:cubicBezTo>
                        <a:pt x="1525" y="2206"/>
                        <a:pt x="1525" y="2206"/>
                        <a:pt x="1525" y="2206"/>
                      </a:cubicBezTo>
                      <a:cubicBezTo>
                        <a:pt x="1528" y="2207"/>
                        <a:pt x="1531" y="2209"/>
                        <a:pt x="1532" y="2212"/>
                      </a:cubicBezTo>
                      <a:cubicBezTo>
                        <a:pt x="1533" y="2215"/>
                        <a:pt x="1533" y="2217"/>
                        <a:pt x="1532" y="2220"/>
                      </a:cubicBezTo>
                      <a:cubicBezTo>
                        <a:pt x="1530" y="2224"/>
                        <a:pt x="1526" y="2227"/>
                        <a:pt x="1521" y="2228"/>
                      </a:cubicBezTo>
                      <a:cubicBezTo>
                        <a:pt x="1513" y="2228"/>
                        <a:pt x="1506" y="2221"/>
                        <a:pt x="1503" y="2214"/>
                      </a:cubicBezTo>
                      <a:cubicBezTo>
                        <a:pt x="1499" y="2205"/>
                        <a:pt x="1501" y="2196"/>
                        <a:pt x="1510" y="2189"/>
                      </a:cubicBezTo>
                      <a:cubicBezTo>
                        <a:pt x="1519" y="2182"/>
                        <a:pt x="1533" y="2182"/>
                        <a:pt x="1544" y="2187"/>
                      </a:cubicBezTo>
                      <a:cubicBezTo>
                        <a:pt x="1556" y="2192"/>
                        <a:pt x="1564" y="2203"/>
                        <a:pt x="1559" y="2217"/>
                      </a:cubicBezTo>
                      <a:cubicBezTo>
                        <a:pt x="1557" y="2223"/>
                        <a:pt x="1555" y="2227"/>
                        <a:pt x="1551" y="2231"/>
                      </a:cubicBezTo>
                      <a:cubicBezTo>
                        <a:pt x="1548" y="2234"/>
                        <a:pt x="1546" y="2236"/>
                        <a:pt x="1543" y="2238"/>
                      </a:cubicBezTo>
                      <a:cubicBezTo>
                        <a:pt x="1536" y="2244"/>
                        <a:pt x="1528" y="2250"/>
                        <a:pt x="1521" y="2258"/>
                      </a:cubicBezTo>
                      <a:cubicBezTo>
                        <a:pt x="1516" y="2262"/>
                        <a:pt x="1513" y="2267"/>
                        <a:pt x="1509" y="2272"/>
                      </a:cubicBezTo>
                      <a:cubicBezTo>
                        <a:pt x="1510" y="2269"/>
                        <a:pt x="1509" y="2266"/>
                        <a:pt x="1509" y="2263"/>
                      </a:cubicBezTo>
                      <a:cubicBezTo>
                        <a:pt x="1507" y="2254"/>
                        <a:pt x="1503" y="2246"/>
                        <a:pt x="1498" y="2241"/>
                      </a:cubicBezTo>
                      <a:close/>
                      <a:moveTo>
                        <a:pt x="1600" y="2163"/>
                      </a:moveTo>
                      <a:cubicBezTo>
                        <a:pt x="1601" y="2167"/>
                        <a:pt x="1599" y="2171"/>
                        <a:pt x="1595" y="2172"/>
                      </a:cubicBezTo>
                      <a:cubicBezTo>
                        <a:pt x="1589" y="2173"/>
                        <a:pt x="1586" y="2165"/>
                        <a:pt x="1589" y="2161"/>
                      </a:cubicBezTo>
                      <a:cubicBezTo>
                        <a:pt x="1592" y="2157"/>
                        <a:pt x="1595" y="2157"/>
                        <a:pt x="1597" y="2152"/>
                      </a:cubicBezTo>
                      <a:cubicBezTo>
                        <a:pt x="1597" y="2158"/>
                        <a:pt x="1599" y="2159"/>
                        <a:pt x="1600" y="2163"/>
                      </a:cubicBezTo>
                      <a:close/>
                      <a:moveTo>
                        <a:pt x="1559" y="2238"/>
                      </a:moveTo>
                      <a:cubicBezTo>
                        <a:pt x="1570" y="2231"/>
                        <a:pt x="1586" y="2234"/>
                        <a:pt x="1593" y="2241"/>
                      </a:cubicBezTo>
                      <a:cubicBezTo>
                        <a:pt x="1600" y="2247"/>
                        <a:pt x="1605" y="2253"/>
                        <a:pt x="1612" y="2254"/>
                      </a:cubicBezTo>
                      <a:cubicBezTo>
                        <a:pt x="1619" y="2255"/>
                        <a:pt x="1628" y="2252"/>
                        <a:pt x="1628" y="2246"/>
                      </a:cubicBezTo>
                      <a:cubicBezTo>
                        <a:pt x="1624" y="2250"/>
                        <a:pt x="1618" y="2248"/>
                        <a:pt x="1613" y="2245"/>
                      </a:cubicBezTo>
                      <a:cubicBezTo>
                        <a:pt x="1609" y="2243"/>
                        <a:pt x="1605" y="2241"/>
                        <a:pt x="1600" y="2242"/>
                      </a:cubicBezTo>
                      <a:cubicBezTo>
                        <a:pt x="1599" y="2232"/>
                        <a:pt x="1590" y="2229"/>
                        <a:pt x="1583" y="2229"/>
                      </a:cubicBezTo>
                      <a:cubicBezTo>
                        <a:pt x="1575" y="2229"/>
                        <a:pt x="1565" y="2232"/>
                        <a:pt x="1559" y="2238"/>
                      </a:cubicBezTo>
                      <a:close/>
                      <a:moveTo>
                        <a:pt x="1540" y="2124"/>
                      </a:moveTo>
                      <a:cubicBezTo>
                        <a:pt x="1528" y="2107"/>
                        <a:pt x="1538" y="2090"/>
                        <a:pt x="1540" y="2082"/>
                      </a:cubicBezTo>
                      <a:cubicBezTo>
                        <a:pt x="1542" y="2070"/>
                        <a:pt x="1530" y="2068"/>
                        <a:pt x="1526" y="2080"/>
                      </a:cubicBezTo>
                      <a:cubicBezTo>
                        <a:pt x="1522" y="2091"/>
                        <a:pt x="1525" y="2111"/>
                        <a:pt x="1540" y="2124"/>
                      </a:cubicBezTo>
                      <a:close/>
                      <a:moveTo>
                        <a:pt x="1596" y="2191"/>
                      </a:moveTo>
                      <a:cubicBezTo>
                        <a:pt x="1590" y="2192"/>
                        <a:pt x="1583" y="2188"/>
                        <a:pt x="1580" y="2185"/>
                      </a:cubicBezTo>
                      <a:cubicBezTo>
                        <a:pt x="1574" y="2187"/>
                        <a:pt x="1575" y="2200"/>
                        <a:pt x="1585" y="2202"/>
                      </a:cubicBezTo>
                      <a:cubicBezTo>
                        <a:pt x="1591" y="2203"/>
                        <a:pt x="1597" y="2197"/>
                        <a:pt x="1596" y="2191"/>
                      </a:cubicBezTo>
                      <a:close/>
                      <a:moveTo>
                        <a:pt x="1567" y="2230"/>
                      </a:moveTo>
                      <a:cubicBezTo>
                        <a:pt x="1590" y="2219"/>
                        <a:pt x="1611" y="2233"/>
                        <a:pt x="1619" y="2235"/>
                      </a:cubicBezTo>
                      <a:cubicBezTo>
                        <a:pt x="1635" y="2238"/>
                        <a:pt x="1638" y="2221"/>
                        <a:pt x="1621" y="2216"/>
                      </a:cubicBezTo>
                      <a:cubicBezTo>
                        <a:pt x="1611" y="2213"/>
                        <a:pt x="1588" y="2213"/>
                        <a:pt x="1567" y="2230"/>
                      </a:cubicBezTo>
                      <a:close/>
                      <a:moveTo>
                        <a:pt x="1527" y="2174"/>
                      </a:moveTo>
                      <a:cubicBezTo>
                        <a:pt x="1518" y="2180"/>
                        <a:pt x="1507" y="2185"/>
                        <a:pt x="1497" y="2184"/>
                      </a:cubicBezTo>
                      <a:cubicBezTo>
                        <a:pt x="1487" y="2183"/>
                        <a:pt x="1477" y="2177"/>
                        <a:pt x="1474" y="2168"/>
                      </a:cubicBezTo>
                      <a:cubicBezTo>
                        <a:pt x="1472" y="2162"/>
                        <a:pt x="1472" y="2156"/>
                        <a:pt x="1473" y="2150"/>
                      </a:cubicBezTo>
                      <a:cubicBezTo>
                        <a:pt x="1476" y="2143"/>
                        <a:pt x="1478" y="2139"/>
                        <a:pt x="1483" y="2134"/>
                      </a:cubicBezTo>
                      <a:cubicBezTo>
                        <a:pt x="1488" y="2130"/>
                        <a:pt x="1492" y="2127"/>
                        <a:pt x="1498" y="2125"/>
                      </a:cubicBezTo>
                      <a:cubicBezTo>
                        <a:pt x="1501" y="2124"/>
                        <a:pt x="1503" y="2123"/>
                        <a:pt x="1506" y="2122"/>
                      </a:cubicBezTo>
                      <a:cubicBezTo>
                        <a:pt x="1514" y="2121"/>
                        <a:pt x="1520" y="2121"/>
                        <a:pt x="1528" y="2122"/>
                      </a:cubicBezTo>
                      <a:cubicBezTo>
                        <a:pt x="1538" y="2125"/>
                        <a:pt x="1546" y="2128"/>
                        <a:pt x="1555" y="2136"/>
                      </a:cubicBezTo>
                      <a:cubicBezTo>
                        <a:pt x="1555" y="2136"/>
                        <a:pt x="1556" y="2137"/>
                        <a:pt x="1556" y="2137"/>
                      </a:cubicBezTo>
                      <a:cubicBezTo>
                        <a:pt x="1554" y="2130"/>
                        <a:pt x="1555" y="2121"/>
                        <a:pt x="1557" y="2114"/>
                      </a:cubicBezTo>
                      <a:cubicBezTo>
                        <a:pt x="1560" y="2105"/>
                        <a:pt x="1566" y="2097"/>
                        <a:pt x="1574" y="2093"/>
                      </a:cubicBezTo>
                      <a:cubicBezTo>
                        <a:pt x="1578" y="2092"/>
                        <a:pt x="1582" y="2091"/>
                        <a:pt x="1587" y="2091"/>
                      </a:cubicBezTo>
                      <a:cubicBezTo>
                        <a:pt x="1582" y="2092"/>
                        <a:pt x="1578" y="2093"/>
                        <a:pt x="1575" y="2095"/>
                      </a:cubicBezTo>
                      <a:cubicBezTo>
                        <a:pt x="1567" y="2099"/>
                        <a:pt x="1562" y="2106"/>
                        <a:pt x="1560" y="2115"/>
                      </a:cubicBezTo>
                      <a:cubicBezTo>
                        <a:pt x="1558" y="2121"/>
                        <a:pt x="1558" y="2127"/>
                        <a:pt x="1559" y="2133"/>
                      </a:cubicBezTo>
                      <a:cubicBezTo>
                        <a:pt x="1561" y="2143"/>
                        <a:pt x="1566" y="2151"/>
                        <a:pt x="1569" y="2161"/>
                      </a:cubicBezTo>
                      <a:cubicBezTo>
                        <a:pt x="1569" y="2162"/>
                        <a:pt x="1569" y="2162"/>
                        <a:pt x="1569" y="2162"/>
                      </a:cubicBezTo>
                      <a:cubicBezTo>
                        <a:pt x="1571" y="2168"/>
                        <a:pt x="1571" y="2174"/>
                        <a:pt x="1571" y="2180"/>
                      </a:cubicBezTo>
                      <a:cubicBezTo>
                        <a:pt x="1571" y="2181"/>
                        <a:pt x="1571" y="2196"/>
                        <a:pt x="1569" y="2196"/>
                      </a:cubicBezTo>
                      <a:cubicBezTo>
                        <a:pt x="1568" y="2195"/>
                        <a:pt x="1568" y="2186"/>
                        <a:pt x="1568" y="2185"/>
                      </a:cubicBezTo>
                      <a:cubicBezTo>
                        <a:pt x="1568" y="2177"/>
                        <a:pt x="1567" y="2171"/>
                        <a:pt x="1566" y="2163"/>
                      </a:cubicBezTo>
                      <a:cubicBezTo>
                        <a:pt x="1565" y="2162"/>
                        <a:pt x="1565" y="2162"/>
                        <a:pt x="1565" y="2162"/>
                      </a:cubicBezTo>
                      <a:cubicBezTo>
                        <a:pt x="1563" y="2152"/>
                        <a:pt x="1559" y="2145"/>
                        <a:pt x="1552" y="2138"/>
                      </a:cubicBezTo>
                      <a:cubicBezTo>
                        <a:pt x="1544" y="2130"/>
                        <a:pt x="1532" y="2124"/>
                        <a:pt x="1520" y="2126"/>
                      </a:cubicBezTo>
                      <a:cubicBezTo>
                        <a:pt x="1513" y="2127"/>
                        <a:pt x="1504" y="2133"/>
                        <a:pt x="1506" y="2140"/>
                      </a:cubicBezTo>
                      <a:cubicBezTo>
                        <a:pt x="1506" y="2143"/>
                        <a:pt x="1508" y="2145"/>
                        <a:pt x="1511" y="2146"/>
                      </a:cubicBezTo>
                      <a:cubicBezTo>
                        <a:pt x="1513" y="2146"/>
                        <a:pt x="1515" y="2145"/>
                        <a:pt x="1516" y="2142"/>
                      </a:cubicBezTo>
                      <a:cubicBezTo>
                        <a:pt x="1516" y="2141"/>
                        <a:pt x="1516" y="2139"/>
                        <a:pt x="1515" y="2138"/>
                      </a:cubicBezTo>
                      <a:cubicBezTo>
                        <a:pt x="1514" y="2136"/>
                        <a:pt x="1511" y="2136"/>
                        <a:pt x="1510" y="2138"/>
                      </a:cubicBezTo>
                      <a:cubicBezTo>
                        <a:pt x="1510" y="2139"/>
                        <a:pt x="1509" y="2140"/>
                        <a:pt x="1510" y="2141"/>
                      </a:cubicBezTo>
                      <a:cubicBezTo>
                        <a:pt x="1508" y="2141"/>
                        <a:pt x="1508" y="2139"/>
                        <a:pt x="1508" y="2137"/>
                      </a:cubicBezTo>
                      <a:cubicBezTo>
                        <a:pt x="1509" y="2135"/>
                        <a:pt x="1511" y="2133"/>
                        <a:pt x="1514" y="2133"/>
                      </a:cubicBezTo>
                      <a:cubicBezTo>
                        <a:pt x="1518" y="2134"/>
                        <a:pt x="1521" y="2137"/>
                        <a:pt x="1521" y="2142"/>
                      </a:cubicBezTo>
                      <a:cubicBezTo>
                        <a:pt x="1521" y="2145"/>
                        <a:pt x="1520" y="2148"/>
                        <a:pt x="1517" y="2150"/>
                      </a:cubicBezTo>
                      <a:cubicBezTo>
                        <a:pt x="1515" y="2152"/>
                        <a:pt x="1512" y="2152"/>
                        <a:pt x="1509" y="2151"/>
                      </a:cubicBezTo>
                      <a:cubicBezTo>
                        <a:pt x="1505" y="2150"/>
                        <a:pt x="1502" y="2147"/>
                        <a:pt x="1501" y="2143"/>
                      </a:cubicBezTo>
                      <a:cubicBezTo>
                        <a:pt x="1500" y="2133"/>
                        <a:pt x="1508" y="2126"/>
                        <a:pt x="1517" y="2125"/>
                      </a:cubicBezTo>
                      <a:cubicBezTo>
                        <a:pt x="1519" y="2124"/>
                        <a:pt x="1522" y="2124"/>
                        <a:pt x="1525" y="2124"/>
                      </a:cubicBezTo>
                      <a:cubicBezTo>
                        <a:pt x="1516" y="2123"/>
                        <a:pt x="1508" y="2123"/>
                        <a:pt x="1499" y="2126"/>
                      </a:cubicBezTo>
                      <a:cubicBezTo>
                        <a:pt x="1493" y="2129"/>
                        <a:pt x="1489" y="2131"/>
                        <a:pt x="1484" y="2135"/>
                      </a:cubicBezTo>
                      <a:cubicBezTo>
                        <a:pt x="1479" y="2140"/>
                        <a:pt x="1477" y="2144"/>
                        <a:pt x="1474" y="2150"/>
                      </a:cubicBezTo>
                      <a:cubicBezTo>
                        <a:pt x="1473" y="2154"/>
                        <a:pt x="1473" y="2157"/>
                        <a:pt x="1473" y="2160"/>
                      </a:cubicBezTo>
                      <a:cubicBezTo>
                        <a:pt x="1473" y="2160"/>
                        <a:pt x="1473" y="2160"/>
                        <a:pt x="1473" y="2160"/>
                      </a:cubicBezTo>
                      <a:cubicBezTo>
                        <a:pt x="1475" y="2151"/>
                        <a:pt x="1484" y="2145"/>
                        <a:pt x="1494" y="2153"/>
                      </a:cubicBezTo>
                      <a:cubicBezTo>
                        <a:pt x="1501" y="2159"/>
                        <a:pt x="1504" y="2177"/>
                        <a:pt x="1527" y="2174"/>
                      </a:cubicBezTo>
                      <a:close/>
                      <a:moveTo>
                        <a:pt x="1575" y="2096"/>
                      </a:moveTo>
                      <a:cubicBezTo>
                        <a:pt x="1579" y="2106"/>
                        <a:pt x="1593" y="2099"/>
                        <a:pt x="1598" y="2098"/>
                      </a:cubicBezTo>
                      <a:cubicBezTo>
                        <a:pt x="1602" y="2097"/>
                        <a:pt x="1605" y="2097"/>
                        <a:pt x="1608" y="2099"/>
                      </a:cubicBezTo>
                      <a:cubicBezTo>
                        <a:pt x="1606" y="2095"/>
                        <a:pt x="1598" y="2087"/>
                        <a:pt x="1593" y="2085"/>
                      </a:cubicBezTo>
                      <a:cubicBezTo>
                        <a:pt x="1586" y="2082"/>
                        <a:pt x="1578" y="2083"/>
                        <a:pt x="1574" y="2092"/>
                      </a:cubicBezTo>
                      <a:cubicBezTo>
                        <a:pt x="1578" y="2090"/>
                        <a:pt x="1585" y="2089"/>
                        <a:pt x="1588" y="2092"/>
                      </a:cubicBezTo>
                      <a:cubicBezTo>
                        <a:pt x="1586" y="2091"/>
                        <a:pt x="1579" y="2093"/>
                        <a:pt x="1575" y="2096"/>
                      </a:cubicBezTo>
                      <a:close/>
                      <a:moveTo>
                        <a:pt x="1568" y="2203"/>
                      </a:moveTo>
                      <a:cubicBezTo>
                        <a:pt x="1559" y="2179"/>
                        <a:pt x="1538" y="2173"/>
                        <a:pt x="1530" y="2163"/>
                      </a:cubicBezTo>
                      <a:cubicBezTo>
                        <a:pt x="1521" y="2153"/>
                        <a:pt x="1533" y="2142"/>
                        <a:pt x="1545" y="2151"/>
                      </a:cubicBezTo>
                      <a:cubicBezTo>
                        <a:pt x="1558" y="2161"/>
                        <a:pt x="1566" y="2183"/>
                        <a:pt x="1568" y="2203"/>
                      </a:cubicBezTo>
                      <a:close/>
                      <a:moveTo>
                        <a:pt x="1535" y="2121"/>
                      </a:moveTo>
                      <a:cubicBezTo>
                        <a:pt x="1517" y="2111"/>
                        <a:pt x="1478" y="2117"/>
                        <a:pt x="1477" y="2138"/>
                      </a:cubicBezTo>
                      <a:cubicBezTo>
                        <a:pt x="1473" y="2139"/>
                        <a:pt x="1469" y="2133"/>
                        <a:pt x="1470" y="2127"/>
                      </a:cubicBezTo>
                      <a:cubicBezTo>
                        <a:pt x="1472" y="2120"/>
                        <a:pt x="1479" y="2114"/>
                        <a:pt x="1488" y="2115"/>
                      </a:cubicBezTo>
                      <a:cubicBezTo>
                        <a:pt x="1488" y="2109"/>
                        <a:pt x="1501" y="2106"/>
                        <a:pt x="1516" y="2110"/>
                      </a:cubicBezTo>
                      <a:cubicBezTo>
                        <a:pt x="1509" y="2104"/>
                        <a:pt x="1504" y="2096"/>
                        <a:pt x="1501" y="2088"/>
                      </a:cubicBezTo>
                      <a:cubicBezTo>
                        <a:pt x="1498" y="2078"/>
                        <a:pt x="1497" y="2067"/>
                        <a:pt x="1499" y="2058"/>
                      </a:cubicBezTo>
                      <a:cubicBezTo>
                        <a:pt x="1502" y="2048"/>
                        <a:pt x="1509" y="2039"/>
                        <a:pt x="1520" y="2037"/>
                      </a:cubicBezTo>
                      <a:cubicBezTo>
                        <a:pt x="1527" y="2035"/>
                        <a:pt x="1535" y="2036"/>
                        <a:pt x="1540" y="2042"/>
                      </a:cubicBezTo>
                      <a:cubicBezTo>
                        <a:pt x="1544" y="2047"/>
                        <a:pt x="1544" y="2055"/>
                        <a:pt x="1541" y="2060"/>
                      </a:cubicBezTo>
                      <a:cubicBezTo>
                        <a:pt x="1538" y="2065"/>
                        <a:pt x="1532" y="2069"/>
                        <a:pt x="1526" y="2072"/>
                      </a:cubicBezTo>
                      <a:cubicBezTo>
                        <a:pt x="1535" y="2061"/>
                        <a:pt x="1527" y="2054"/>
                        <a:pt x="1526" y="2048"/>
                      </a:cubicBezTo>
                      <a:cubicBezTo>
                        <a:pt x="1525" y="2041"/>
                        <a:pt x="1531" y="2038"/>
                        <a:pt x="1536" y="2041"/>
                      </a:cubicBezTo>
                      <a:cubicBezTo>
                        <a:pt x="1536" y="2041"/>
                        <a:pt x="1536" y="2041"/>
                        <a:pt x="1536" y="2041"/>
                      </a:cubicBezTo>
                      <a:cubicBezTo>
                        <a:pt x="1531" y="2037"/>
                        <a:pt x="1526" y="2037"/>
                        <a:pt x="1520" y="2038"/>
                      </a:cubicBezTo>
                      <a:cubicBezTo>
                        <a:pt x="1512" y="2041"/>
                        <a:pt x="1505" y="2046"/>
                        <a:pt x="1502" y="2055"/>
                      </a:cubicBezTo>
                      <a:cubicBezTo>
                        <a:pt x="1503" y="2053"/>
                        <a:pt x="1504" y="2051"/>
                        <a:pt x="1506" y="2050"/>
                      </a:cubicBezTo>
                      <a:cubicBezTo>
                        <a:pt x="1510" y="2047"/>
                        <a:pt x="1515" y="2046"/>
                        <a:pt x="1519" y="2049"/>
                      </a:cubicBezTo>
                      <a:cubicBezTo>
                        <a:pt x="1521" y="2051"/>
                        <a:pt x="1521" y="2053"/>
                        <a:pt x="1521" y="2056"/>
                      </a:cubicBezTo>
                      <a:cubicBezTo>
                        <a:pt x="1520" y="2057"/>
                        <a:pt x="1519" y="2059"/>
                        <a:pt x="1517" y="2059"/>
                      </a:cubicBezTo>
                      <a:cubicBezTo>
                        <a:pt x="1515" y="2060"/>
                        <a:pt x="1513" y="2060"/>
                        <a:pt x="1512" y="2059"/>
                      </a:cubicBezTo>
                      <a:cubicBezTo>
                        <a:pt x="1510" y="2058"/>
                        <a:pt x="1509" y="2055"/>
                        <a:pt x="1510" y="2053"/>
                      </a:cubicBezTo>
                      <a:cubicBezTo>
                        <a:pt x="1511" y="2051"/>
                        <a:pt x="1512" y="2051"/>
                        <a:pt x="1514" y="2051"/>
                      </a:cubicBezTo>
                      <a:cubicBezTo>
                        <a:pt x="1515" y="2051"/>
                        <a:pt x="1515" y="2052"/>
                        <a:pt x="1515" y="2053"/>
                      </a:cubicBezTo>
                      <a:cubicBezTo>
                        <a:pt x="1515" y="2053"/>
                        <a:pt x="1514" y="2052"/>
                        <a:pt x="1513" y="2052"/>
                      </a:cubicBezTo>
                      <a:cubicBezTo>
                        <a:pt x="1512" y="2052"/>
                        <a:pt x="1511" y="2054"/>
                        <a:pt x="1512" y="2055"/>
                      </a:cubicBezTo>
                      <a:cubicBezTo>
                        <a:pt x="1512" y="2056"/>
                        <a:pt x="1513" y="2056"/>
                        <a:pt x="1514" y="2056"/>
                      </a:cubicBezTo>
                      <a:cubicBezTo>
                        <a:pt x="1515" y="2057"/>
                        <a:pt x="1517" y="2056"/>
                        <a:pt x="1517" y="2055"/>
                      </a:cubicBezTo>
                      <a:cubicBezTo>
                        <a:pt x="1518" y="2053"/>
                        <a:pt x="1517" y="2052"/>
                        <a:pt x="1516" y="2051"/>
                      </a:cubicBezTo>
                      <a:cubicBezTo>
                        <a:pt x="1513" y="2048"/>
                        <a:pt x="1507" y="2050"/>
                        <a:pt x="1504" y="2053"/>
                      </a:cubicBezTo>
                      <a:cubicBezTo>
                        <a:pt x="1500" y="2058"/>
                        <a:pt x="1499" y="2067"/>
                        <a:pt x="1500" y="2073"/>
                      </a:cubicBezTo>
                      <a:cubicBezTo>
                        <a:pt x="1501" y="2090"/>
                        <a:pt x="1510" y="2104"/>
                        <a:pt x="1522" y="2112"/>
                      </a:cubicBezTo>
                      <a:cubicBezTo>
                        <a:pt x="1526" y="2114"/>
                        <a:pt x="1531" y="2117"/>
                        <a:pt x="1535" y="2121"/>
                      </a:cubicBezTo>
                      <a:close/>
                      <a:moveTo>
                        <a:pt x="1553" y="2129"/>
                      </a:moveTo>
                      <a:cubicBezTo>
                        <a:pt x="1544" y="2124"/>
                        <a:pt x="1549" y="2108"/>
                        <a:pt x="1556" y="2100"/>
                      </a:cubicBezTo>
                      <a:cubicBezTo>
                        <a:pt x="1563" y="2091"/>
                        <a:pt x="1574" y="2082"/>
                        <a:pt x="1573" y="2069"/>
                      </a:cubicBezTo>
                      <a:cubicBezTo>
                        <a:pt x="1572" y="2062"/>
                        <a:pt x="1568" y="2055"/>
                        <a:pt x="1561" y="2053"/>
                      </a:cubicBezTo>
                      <a:cubicBezTo>
                        <a:pt x="1557" y="2052"/>
                        <a:pt x="1553" y="2053"/>
                        <a:pt x="1550" y="2057"/>
                      </a:cubicBezTo>
                      <a:cubicBezTo>
                        <a:pt x="1554" y="2055"/>
                        <a:pt x="1559" y="2057"/>
                        <a:pt x="1562" y="2061"/>
                      </a:cubicBezTo>
                      <a:cubicBezTo>
                        <a:pt x="1564" y="2065"/>
                        <a:pt x="1562" y="2071"/>
                        <a:pt x="1558" y="2074"/>
                      </a:cubicBezTo>
                      <a:cubicBezTo>
                        <a:pt x="1551" y="2082"/>
                        <a:pt x="1542" y="2087"/>
                        <a:pt x="1538" y="2097"/>
                      </a:cubicBezTo>
                      <a:cubicBezTo>
                        <a:pt x="1533" y="2108"/>
                        <a:pt x="1538" y="2124"/>
                        <a:pt x="1553" y="2129"/>
                      </a:cubicBezTo>
                      <a:close/>
                      <a:moveTo>
                        <a:pt x="1597" y="2147"/>
                      </a:moveTo>
                      <a:cubicBezTo>
                        <a:pt x="1602" y="2137"/>
                        <a:pt x="1600" y="2120"/>
                        <a:pt x="1592" y="2112"/>
                      </a:cubicBezTo>
                      <a:cubicBezTo>
                        <a:pt x="1585" y="2103"/>
                        <a:pt x="1575" y="2107"/>
                        <a:pt x="1581" y="2119"/>
                      </a:cubicBezTo>
                      <a:cubicBezTo>
                        <a:pt x="1586" y="2127"/>
                        <a:pt x="1598" y="2137"/>
                        <a:pt x="1597" y="2147"/>
                      </a:cubicBezTo>
                      <a:close/>
                      <a:moveTo>
                        <a:pt x="1643" y="2347"/>
                      </a:moveTo>
                      <a:cubicBezTo>
                        <a:pt x="1649" y="2379"/>
                        <a:pt x="1692" y="2405"/>
                        <a:pt x="1714" y="2383"/>
                      </a:cubicBezTo>
                      <a:cubicBezTo>
                        <a:pt x="1719" y="2387"/>
                        <a:pt x="1716" y="2398"/>
                        <a:pt x="1707" y="2402"/>
                      </a:cubicBezTo>
                      <a:cubicBezTo>
                        <a:pt x="1699" y="2407"/>
                        <a:pt x="1686" y="2404"/>
                        <a:pt x="1678" y="2392"/>
                      </a:cubicBezTo>
                      <a:cubicBezTo>
                        <a:pt x="1668" y="2400"/>
                        <a:pt x="1640" y="2378"/>
                        <a:pt x="1643" y="2347"/>
                      </a:cubicBezTo>
                      <a:close/>
                      <a:moveTo>
                        <a:pt x="1522" y="2415"/>
                      </a:moveTo>
                      <a:cubicBezTo>
                        <a:pt x="1521" y="2413"/>
                        <a:pt x="1521" y="2410"/>
                        <a:pt x="1524" y="2408"/>
                      </a:cubicBezTo>
                      <a:cubicBezTo>
                        <a:pt x="1526" y="2407"/>
                        <a:pt x="1529" y="2407"/>
                        <a:pt x="1531" y="2410"/>
                      </a:cubicBezTo>
                      <a:cubicBezTo>
                        <a:pt x="1532" y="2412"/>
                        <a:pt x="1531" y="2415"/>
                        <a:pt x="1529" y="2417"/>
                      </a:cubicBezTo>
                      <a:cubicBezTo>
                        <a:pt x="1527" y="2418"/>
                        <a:pt x="1524" y="2417"/>
                        <a:pt x="1522" y="2415"/>
                      </a:cubicBezTo>
                      <a:close/>
                      <a:moveTo>
                        <a:pt x="1515" y="2409"/>
                      </a:moveTo>
                      <a:cubicBezTo>
                        <a:pt x="1514" y="2407"/>
                        <a:pt x="1514" y="2404"/>
                        <a:pt x="1516" y="2403"/>
                      </a:cubicBezTo>
                      <a:cubicBezTo>
                        <a:pt x="1518" y="2402"/>
                        <a:pt x="1520" y="2403"/>
                        <a:pt x="1522" y="2404"/>
                      </a:cubicBezTo>
                      <a:cubicBezTo>
                        <a:pt x="1523" y="2406"/>
                        <a:pt x="1522" y="2409"/>
                        <a:pt x="1520" y="2410"/>
                      </a:cubicBezTo>
                      <a:cubicBezTo>
                        <a:pt x="1519" y="2411"/>
                        <a:pt x="1516" y="2410"/>
                        <a:pt x="1515" y="2409"/>
                      </a:cubicBezTo>
                      <a:close/>
                      <a:moveTo>
                        <a:pt x="1534" y="2418"/>
                      </a:moveTo>
                      <a:cubicBezTo>
                        <a:pt x="1532" y="2415"/>
                        <a:pt x="1533" y="2410"/>
                        <a:pt x="1536" y="2408"/>
                      </a:cubicBezTo>
                      <a:cubicBezTo>
                        <a:pt x="1540" y="2406"/>
                        <a:pt x="1545" y="2407"/>
                        <a:pt x="1547" y="2410"/>
                      </a:cubicBezTo>
                      <a:cubicBezTo>
                        <a:pt x="1549" y="2414"/>
                        <a:pt x="1548" y="2419"/>
                        <a:pt x="1545" y="2421"/>
                      </a:cubicBezTo>
                      <a:cubicBezTo>
                        <a:pt x="1541" y="2423"/>
                        <a:pt x="1536" y="2422"/>
                        <a:pt x="1534" y="2418"/>
                      </a:cubicBezTo>
                      <a:close/>
                      <a:moveTo>
                        <a:pt x="1582" y="2261"/>
                      </a:moveTo>
                      <a:cubicBezTo>
                        <a:pt x="1593" y="2258"/>
                        <a:pt x="1608" y="2262"/>
                        <a:pt x="1619" y="2273"/>
                      </a:cubicBezTo>
                      <a:cubicBezTo>
                        <a:pt x="1627" y="2281"/>
                        <a:pt x="1633" y="2292"/>
                        <a:pt x="1634" y="2302"/>
                      </a:cubicBezTo>
                      <a:cubicBezTo>
                        <a:pt x="1635" y="2308"/>
                        <a:pt x="1634" y="2313"/>
                        <a:pt x="1632" y="2318"/>
                      </a:cubicBezTo>
                      <a:cubicBezTo>
                        <a:pt x="1627" y="2326"/>
                        <a:pt x="1620" y="2330"/>
                        <a:pt x="1613" y="2330"/>
                      </a:cubicBezTo>
                      <a:cubicBezTo>
                        <a:pt x="1606" y="2329"/>
                        <a:pt x="1601" y="2322"/>
                        <a:pt x="1604" y="2316"/>
                      </a:cubicBezTo>
                      <a:cubicBezTo>
                        <a:pt x="1611" y="2324"/>
                        <a:pt x="1622" y="2319"/>
                        <a:pt x="1625" y="2309"/>
                      </a:cubicBezTo>
                      <a:cubicBezTo>
                        <a:pt x="1628" y="2299"/>
                        <a:pt x="1622" y="2284"/>
                        <a:pt x="1615" y="2276"/>
                      </a:cubicBezTo>
                      <a:cubicBezTo>
                        <a:pt x="1602" y="2262"/>
                        <a:pt x="1589" y="2261"/>
                        <a:pt x="1582" y="2261"/>
                      </a:cubicBezTo>
                      <a:close/>
                      <a:moveTo>
                        <a:pt x="1638" y="2321"/>
                      </a:moveTo>
                      <a:cubicBezTo>
                        <a:pt x="1636" y="2356"/>
                        <a:pt x="1607" y="2384"/>
                        <a:pt x="1581" y="2383"/>
                      </a:cubicBezTo>
                      <a:cubicBezTo>
                        <a:pt x="1554" y="2382"/>
                        <a:pt x="1557" y="2359"/>
                        <a:pt x="1580" y="2359"/>
                      </a:cubicBezTo>
                      <a:cubicBezTo>
                        <a:pt x="1592" y="2360"/>
                        <a:pt x="1630" y="2355"/>
                        <a:pt x="1638" y="2321"/>
                      </a:cubicBezTo>
                      <a:close/>
                      <a:moveTo>
                        <a:pt x="1568" y="1935"/>
                      </a:moveTo>
                      <a:cubicBezTo>
                        <a:pt x="1576" y="1959"/>
                        <a:pt x="1597" y="1965"/>
                        <a:pt x="1604" y="1974"/>
                      </a:cubicBezTo>
                      <a:cubicBezTo>
                        <a:pt x="1613" y="1984"/>
                        <a:pt x="1601" y="1994"/>
                        <a:pt x="1590" y="1986"/>
                      </a:cubicBezTo>
                      <a:cubicBezTo>
                        <a:pt x="1577" y="1976"/>
                        <a:pt x="1569" y="1954"/>
                        <a:pt x="1568" y="1935"/>
                      </a:cubicBezTo>
                      <a:close/>
                      <a:moveTo>
                        <a:pt x="1577" y="2020"/>
                      </a:moveTo>
                      <a:cubicBezTo>
                        <a:pt x="1575" y="2018"/>
                        <a:pt x="1574" y="2016"/>
                        <a:pt x="1574" y="2014"/>
                      </a:cubicBezTo>
                      <a:cubicBezTo>
                        <a:pt x="1573" y="2011"/>
                        <a:pt x="1575" y="2008"/>
                        <a:pt x="1578" y="2007"/>
                      </a:cubicBezTo>
                      <a:cubicBezTo>
                        <a:pt x="1582" y="2005"/>
                        <a:pt x="1586" y="2007"/>
                        <a:pt x="1587" y="2009"/>
                      </a:cubicBezTo>
                      <a:cubicBezTo>
                        <a:pt x="1591" y="2014"/>
                        <a:pt x="1587" y="2017"/>
                        <a:pt x="1587" y="2021"/>
                      </a:cubicBezTo>
                      <a:cubicBezTo>
                        <a:pt x="1586" y="2025"/>
                        <a:pt x="1589" y="2029"/>
                        <a:pt x="1594" y="2030"/>
                      </a:cubicBezTo>
                      <a:cubicBezTo>
                        <a:pt x="1600" y="2032"/>
                        <a:pt x="1606" y="2031"/>
                        <a:pt x="1610" y="2026"/>
                      </a:cubicBezTo>
                      <a:cubicBezTo>
                        <a:pt x="1612" y="2023"/>
                        <a:pt x="1613" y="2019"/>
                        <a:pt x="1609" y="2017"/>
                      </a:cubicBezTo>
                      <a:cubicBezTo>
                        <a:pt x="1609" y="2020"/>
                        <a:pt x="1605" y="2024"/>
                        <a:pt x="1601" y="2020"/>
                      </a:cubicBezTo>
                      <a:cubicBezTo>
                        <a:pt x="1599" y="2019"/>
                        <a:pt x="1597" y="2013"/>
                        <a:pt x="1595" y="2008"/>
                      </a:cubicBezTo>
                      <a:cubicBezTo>
                        <a:pt x="1592" y="2002"/>
                        <a:pt x="1589" y="1998"/>
                        <a:pt x="1585" y="1995"/>
                      </a:cubicBezTo>
                      <a:cubicBezTo>
                        <a:pt x="1576" y="1990"/>
                        <a:pt x="1565" y="1994"/>
                        <a:pt x="1562" y="2004"/>
                      </a:cubicBezTo>
                      <a:cubicBezTo>
                        <a:pt x="1560" y="2009"/>
                        <a:pt x="1561" y="2014"/>
                        <a:pt x="1563" y="2019"/>
                      </a:cubicBezTo>
                      <a:cubicBezTo>
                        <a:pt x="1565" y="2024"/>
                        <a:pt x="1574" y="2035"/>
                        <a:pt x="1573" y="2041"/>
                      </a:cubicBezTo>
                      <a:cubicBezTo>
                        <a:pt x="1572" y="2046"/>
                        <a:pt x="1568" y="2048"/>
                        <a:pt x="1565" y="2046"/>
                      </a:cubicBezTo>
                      <a:cubicBezTo>
                        <a:pt x="1565" y="2050"/>
                        <a:pt x="1570" y="2053"/>
                        <a:pt x="1575" y="2052"/>
                      </a:cubicBezTo>
                      <a:cubicBezTo>
                        <a:pt x="1583" y="2051"/>
                        <a:pt x="1589" y="2040"/>
                        <a:pt x="1586" y="2030"/>
                      </a:cubicBezTo>
                      <a:cubicBezTo>
                        <a:pt x="1584" y="2026"/>
                        <a:pt x="1581" y="2023"/>
                        <a:pt x="1577" y="2020"/>
                      </a:cubicBezTo>
                      <a:close/>
                      <a:moveTo>
                        <a:pt x="1590" y="2030"/>
                      </a:moveTo>
                      <a:cubicBezTo>
                        <a:pt x="1598" y="2038"/>
                        <a:pt x="1603" y="2055"/>
                        <a:pt x="1599" y="2066"/>
                      </a:cubicBezTo>
                      <a:cubicBezTo>
                        <a:pt x="1596" y="2078"/>
                        <a:pt x="1584" y="2078"/>
                        <a:pt x="1586" y="2065"/>
                      </a:cubicBezTo>
                      <a:cubicBezTo>
                        <a:pt x="1587" y="2054"/>
                        <a:pt x="1595" y="2040"/>
                        <a:pt x="1590" y="2030"/>
                      </a:cubicBezTo>
                      <a:close/>
                      <a:moveTo>
                        <a:pt x="1566" y="1995"/>
                      </a:moveTo>
                      <a:cubicBezTo>
                        <a:pt x="1570" y="1990"/>
                        <a:pt x="1577" y="1990"/>
                        <a:pt x="1581" y="1991"/>
                      </a:cubicBezTo>
                      <a:cubicBezTo>
                        <a:pt x="1585" y="1986"/>
                        <a:pt x="1577" y="1976"/>
                        <a:pt x="1568" y="1980"/>
                      </a:cubicBezTo>
                      <a:cubicBezTo>
                        <a:pt x="1563" y="1983"/>
                        <a:pt x="1561" y="1991"/>
                        <a:pt x="1566" y="1995"/>
                      </a:cubicBezTo>
                      <a:close/>
                      <a:moveTo>
                        <a:pt x="1223" y="2037"/>
                      </a:moveTo>
                      <a:cubicBezTo>
                        <a:pt x="1222" y="2033"/>
                        <a:pt x="1223" y="2029"/>
                        <a:pt x="1226" y="2028"/>
                      </a:cubicBezTo>
                      <a:cubicBezTo>
                        <a:pt x="1232" y="2027"/>
                        <a:pt x="1236" y="2034"/>
                        <a:pt x="1233" y="2038"/>
                      </a:cubicBezTo>
                      <a:cubicBezTo>
                        <a:pt x="1231" y="2041"/>
                        <a:pt x="1228" y="2042"/>
                        <a:pt x="1227" y="2047"/>
                      </a:cubicBezTo>
                      <a:cubicBezTo>
                        <a:pt x="1226" y="2041"/>
                        <a:pt x="1224" y="2041"/>
                        <a:pt x="1223" y="2037"/>
                      </a:cubicBezTo>
                      <a:close/>
                      <a:moveTo>
                        <a:pt x="1165" y="1753"/>
                      </a:moveTo>
                      <a:cubicBezTo>
                        <a:pt x="1190" y="1743"/>
                        <a:pt x="1211" y="1750"/>
                        <a:pt x="1224" y="1763"/>
                      </a:cubicBezTo>
                      <a:cubicBezTo>
                        <a:pt x="1236" y="1775"/>
                        <a:pt x="1234" y="1789"/>
                        <a:pt x="1241" y="1797"/>
                      </a:cubicBezTo>
                      <a:cubicBezTo>
                        <a:pt x="1244" y="1799"/>
                        <a:pt x="1247" y="1801"/>
                        <a:pt x="1253" y="1801"/>
                      </a:cubicBezTo>
                      <a:cubicBezTo>
                        <a:pt x="1245" y="1810"/>
                        <a:pt x="1231" y="1808"/>
                        <a:pt x="1224" y="1800"/>
                      </a:cubicBezTo>
                      <a:cubicBezTo>
                        <a:pt x="1216" y="1789"/>
                        <a:pt x="1217" y="1777"/>
                        <a:pt x="1206" y="1767"/>
                      </a:cubicBezTo>
                      <a:cubicBezTo>
                        <a:pt x="1195" y="1756"/>
                        <a:pt x="1179" y="1751"/>
                        <a:pt x="1165" y="1753"/>
                      </a:cubicBezTo>
                      <a:close/>
                      <a:moveTo>
                        <a:pt x="1108" y="1750"/>
                      </a:moveTo>
                      <a:cubicBezTo>
                        <a:pt x="1130" y="1738"/>
                        <a:pt x="1152" y="1748"/>
                        <a:pt x="1164" y="1749"/>
                      </a:cubicBezTo>
                      <a:cubicBezTo>
                        <a:pt x="1180" y="1751"/>
                        <a:pt x="1182" y="1737"/>
                        <a:pt x="1165" y="1732"/>
                      </a:cubicBezTo>
                      <a:cubicBezTo>
                        <a:pt x="1148" y="1726"/>
                        <a:pt x="1121" y="1734"/>
                        <a:pt x="1108" y="1750"/>
                      </a:cubicBezTo>
                      <a:close/>
                      <a:moveTo>
                        <a:pt x="1047" y="2383"/>
                      </a:moveTo>
                      <a:cubicBezTo>
                        <a:pt x="1026" y="2394"/>
                        <a:pt x="1019" y="2420"/>
                        <a:pt x="1024" y="2437"/>
                      </a:cubicBezTo>
                      <a:cubicBezTo>
                        <a:pt x="1029" y="2452"/>
                        <a:pt x="1044" y="2453"/>
                        <a:pt x="1039" y="2434"/>
                      </a:cubicBezTo>
                      <a:cubicBezTo>
                        <a:pt x="1035" y="2419"/>
                        <a:pt x="1030" y="2401"/>
                        <a:pt x="1047" y="2383"/>
                      </a:cubicBezTo>
                      <a:close/>
                      <a:moveTo>
                        <a:pt x="1230" y="2620"/>
                      </a:moveTo>
                      <a:cubicBezTo>
                        <a:pt x="1215" y="2629"/>
                        <a:pt x="1187" y="2628"/>
                        <a:pt x="1171" y="2619"/>
                      </a:cubicBezTo>
                      <a:cubicBezTo>
                        <a:pt x="1156" y="2610"/>
                        <a:pt x="1161" y="2595"/>
                        <a:pt x="1181" y="2602"/>
                      </a:cubicBezTo>
                      <a:cubicBezTo>
                        <a:pt x="1195" y="2607"/>
                        <a:pt x="1209" y="2624"/>
                        <a:pt x="1230" y="2620"/>
                      </a:cubicBezTo>
                      <a:close/>
                      <a:moveTo>
                        <a:pt x="1014" y="2423"/>
                      </a:moveTo>
                      <a:cubicBezTo>
                        <a:pt x="1004" y="2446"/>
                        <a:pt x="1016" y="2463"/>
                        <a:pt x="1030" y="2476"/>
                      </a:cubicBezTo>
                      <a:cubicBezTo>
                        <a:pt x="1037" y="2483"/>
                        <a:pt x="1051" y="2489"/>
                        <a:pt x="1053" y="2500"/>
                      </a:cubicBezTo>
                      <a:cubicBezTo>
                        <a:pt x="1065" y="2489"/>
                        <a:pt x="1038" y="2470"/>
                        <a:pt x="1030" y="2463"/>
                      </a:cubicBezTo>
                      <a:cubicBezTo>
                        <a:pt x="1018" y="2451"/>
                        <a:pt x="1011" y="2437"/>
                        <a:pt x="1014" y="2423"/>
                      </a:cubicBezTo>
                      <a:close/>
                      <a:moveTo>
                        <a:pt x="1139" y="2514"/>
                      </a:moveTo>
                      <a:cubicBezTo>
                        <a:pt x="1132" y="2489"/>
                        <a:pt x="1134" y="2458"/>
                        <a:pt x="1146" y="2445"/>
                      </a:cubicBezTo>
                      <a:cubicBezTo>
                        <a:pt x="1159" y="2431"/>
                        <a:pt x="1174" y="2439"/>
                        <a:pt x="1164" y="2456"/>
                      </a:cubicBezTo>
                      <a:cubicBezTo>
                        <a:pt x="1155" y="2469"/>
                        <a:pt x="1139" y="2489"/>
                        <a:pt x="1139" y="2514"/>
                      </a:cubicBezTo>
                      <a:close/>
                      <a:moveTo>
                        <a:pt x="1135" y="2664"/>
                      </a:moveTo>
                      <a:cubicBezTo>
                        <a:pt x="1133" y="2667"/>
                        <a:pt x="1129" y="2668"/>
                        <a:pt x="1125" y="2666"/>
                      </a:cubicBezTo>
                      <a:cubicBezTo>
                        <a:pt x="1120" y="2661"/>
                        <a:pt x="1125" y="2653"/>
                        <a:pt x="1130" y="2653"/>
                      </a:cubicBezTo>
                      <a:cubicBezTo>
                        <a:pt x="1135" y="2653"/>
                        <a:pt x="1137" y="2656"/>
                        <a:pt x="1143" y="2654"/>
                      </a:cubicBezTo>
                      <a:cubicBezTo>
                        <a:pt x="1138" y="2658"/>
                        <a:pt x="1139" y="2660"/>
                        <a:pt x="1135" y="2664"/>
                      </a:cubicBezTo>
                      <a:close/>
                      <a:moveTo>
                        <a:pt x="1137" y="2665"/>
                      </a:moveTo>
                      <a:cubicBezTo>
                        <a:pt x="1135" y="2667"/>
                        <a:pt x="1133" y="2668"/>
                        <a:pt x="1131" y="2669"/>
                      </a:cubicBezTo>
                      <a:cubicBezTo>
                        <a:pt x="1128" y="2669"/>
                        <a:pt x="1124" y="2668"/>
                        <a:pt x="1122" y="2664"/>
                      </a:cubicBezTo>
                      <a:cubicBezTo>
                        <a:pt x="1120" y="2660"/>
                        <a:pt x="1122" y="2656"/>
                        <a:pt x="1125" y="2653"/>
                      </a:cubicBezTo>
                      <a:cubicBezTo>
                        <a:pt x="1130" y="2649"/>
                        <a:pt x="1133" y="2653"/>
                        <a:pt x="1137" y="2653"/>
                      </a:cubicBezTo>
                      <a:cubicBezTo>
                        <a:pt x="1142" y="2654"/>
                        <a:pt x="1146" y="2650"/>
                        <a:pt x="1147" y="2644"/>
                      </a:cubicBezTo>
                      <a:cubicBezTo>
                        <a:pt x="1149" y="2637"/>
                        <a:pt x="1147" y="2631"/>
                        <a:pt x="1141" y="2627"/>
                      </a:cubicBezTo>
                      <a:cubicBezTo>
                        <a:pt x="1138" y="2625"/>
                        <a:pt x="1133" y="2625"/>
                        <a:pt x="1131" y="2628"/>
                      </a:cubicBezTo>
                      <a:cubicBezTo>
                        <a:pt x="1135" y="2628"/>
                        <a:pt x="1139" y="2633"/>
                        <a:pt x="1136" y="2637"/>
                      </a:cubicBezTo>
                      <a:cubicBezTo>
                        <a:pt x="1134" y="2640"/>
                        <a:pt x="1128" y="2642"/>
                        <a:pt x="1122" y="2645"/>
                      </a:cubicBezTo>
                      <a:cubicBezTo>
                        <a:pt x="1116" y="2648"/>
                        <a:pt x="1111" y="2652"/>
                        <a:pt x="1109" y="2657"/>
                      </a:cubicBezTo>
                      <a:cubicBezTo>
                        <a:pt x="1104" y="2667"/>
                        <a:pt x="1110" y="2680"/>
                        <a:pt x="1121" y="2683"/>
                      </a:cubicBezTo>
                      <a:cubicBezTo>
                        <a:pt x="1127" y="2684"/>
                        <a:pt x="1132" y="2682"/>
                        <a:pt x="1137" y="2680"/>
                      </a:cubicBezTo>
                      <a:cubicBezTo>
                        <a:pt x="1142" y="2677"/>
                        <a:pt x="1154" y="2666"/>
                        <a:pt x="1161" y="2667"/>
                      </a:cubicBezTo>
                      <a:cubicBezTo>
                        <a:pt x="1167" y="2667"/>
                        <a:pt x="1169" y="2672"/>
                        <a:pt x="1168" y="2675"/>
                      </a:cubicBezTo>
                      <a:cubicBezTo>
                        <a:pt x="1172" y="2675"/>
                        <a:pt x="1175" y="2669"/>
                        <a:pt x="1174" y="2664"/>
                      </a:cubicBezTo>
                      <a:cubicBezTo>
                        <a:pt x="1171" y="2655"/>
                        <a:pt x="1159" y="2649"/>
                        <a:pt x="1148" y="2654"/>
                      </a:cubicBezTo>
                      <a:cubicBezTo>
                        <a:pt x="1143" y="2656"/>
                        <a:pt x="1141" y="2659"/>
                        <a:pt x="1137" y="2665"/>
                      </a:cubicBezTo>
                      <a:close/>
                      <a:moveTo>
                        <a:pt x="1148" y="2649"/>
                      </a:moveTo>
                      <a:cubicBezTo>
                        <a:pt x="1156" y="2639"/>
                        <a:pt x="1174" y="2632"/>
                        <a:pt x="1187" y="2635"/>
                      </a:cubicBezTo>
                      <a:cubicBezTo>
                        <a:pt x="1200" y="2639"/>
                        <a:pt x="1201" y="2651"/>
                        <a:pt x="1186" y="2651"/>
                      </a:cubicBezTo>
                      <a:cubicBezTo>
                        <a:pt x="1175" y="2650"/>
                        <a:pt x="1158" y="2643"/>
                        <a:pt x="1148" y="2649"/>
                      </a:cubicBezTo>
                      <a:close/>
                      <a:moveTo>
                        <a:pt x="1091" y="2679"/>
                      </a:moveTo>
                      <a:cubicBezTo>
                        <a:pt x="1090" y="2678"/>
                        <a:pt x="1090" y="2676"/>
                        <a:pt x="1090" y="2675"/>
                      </a:cubicBezTo>
                      <a:cubicBezTo>
                        <a:pt x="1081" y="2680"/>
                        <a:pt x="1063" y="2684"/>
                        <a:pt x="1046" y="2684"/>
                      </a:cubicBezTo>
                      <a:cubicBezTo>
                        <a:pt x="1051" y="2683"/>
                        <a:pt x="1055" y="2681"/>
                        <a:pt x="1059" y="2678"/>
                      </a:cubicBezTo>
                      <a:cubicBezTo>
                        <a:pt x="1087" y="2662"/>
                        <a:pt x="1080" y="2639"/>
                        <a:pt x="1094" y="2616"/>
                      </a:cubicBezTo>
                      <a:cubicBezTo>
                        <a:pt x="1099" y="2608"/>
                        <a:pt x="1110" y="2602"/>
                        <a:pt x="1119" y="2610"/>
                      </a:cubicBezTo>
                      <a:cubicBezTo>
                        <a:pt x="1123" y="2614"/>
                        <a:pt x="1125" y="2620"/>
                        <a:pt x="1123" y="2626"/>
                      </a:cubicBezTo>
                      <a:cubicBezTo>
                        <a:pt x="1122" y="2629"/>
                        <a:pt x="1120" y="2632"/>
                        <a:pt x="1116" y="2634"/>
                      </a:cubicBezTo>
                      <a:cubicBezTo>
                        <a:pt x="1115" y="2634"/>
                        <a:pt x="1113" y="2635"/>
                        <a:pt x="1111" y="2635"/>
                      </a:cubicBezTo>
                      <a:cubicBezTo>
                        <a:pt x="1112" y="2635"/>
                        <a:pt x="1112" y="2635"/>
                        <a:pt x="1114" y="2634"/>
                      </a:cubicBezTo>
                      <a:cubicBezTo>
                        <a:pt x="1116" y="2633"/>
                        <a:pt x="1119" y="2627"/>
                        <a:pt x="1118" y="2623"/>
                      </a:cubicBezTo>
                      <a:cubicBezTo>
                        <a:pt x="1116" y="2620"/>
                        <a:pt x="1111" y="2618"/>
                        <a:pt x="1107" y="2620"/>
                      </a:cubicBezTo>
                      <a:cubicBezTo>
                        <a:pt x="1103" y="2622"/>
                        <a:pt x="1102" y="2625"/>
                        <a:pt x="1103" y="2629"/>
                      </a:cubicBezTo>
                      <a:cubicBezTo>
                        <a:pt x="1104" y="2635"/>
                        <a:pt x="1112" y="2637"/>
                        <a:pt x="1117" y="2635"/>
                      </a:cubicBezTo>
                      <a:cubicBezTo>
                        <a:pt x="1121" y="2633"/>
                        <a:pt x="1124" y="2630"/>
                        <a:pt x="1125" y="2626"/>
                      </a:cubicBezTo>
                      <a:cubicBezTo>
                        <a:pt x="1127" y="2620"/>
                        <a:pt x="1125" y="2613"/>
                        <a:pt x="1121" y="2608"/>
                      </a:cubicBezTo>
                      <a:cubicBezTo>
                        <a:pt x="1110" y="2598"/>
                        <a:pt x="1098" y="2604"/>
                        <a:pt x="1092" y="2614"/>
                      </a:cubicBezTo>
                      <a:cubicBezTo>
                        <a:pt x="1078" y="2638"/>
                        <a:pt x="1085" y="2661"/>
                        <a:pt x="1054" y="2676"/>
                      </a:cubicBezTo>
                      <a:cubicBezTo>
                        <a:pt x="1042" y="2682"/>
                        <a:pt x="1027" y="2684"/>
                        <a:pt x="1013" y="2675"/>
                      </a:cubicBezTo>
                      <a:cubicBezTo>
                        <a:pt x="996" y="2664"/>
                        <a:pt x="987" y="2642"/>
                        <a:pt x="997" y="2623"/>
                      </a:cubicBezTo>
                      <a:cubicBezTo>
                        <a:pt x="986" y="2644"/>
                        <a:pt x="1008" y="2669"/>
                        <a:pt x="1031" y="2673"/>
                      </a:cubicBezTo>
                      <a:cubicBezTo>
                        <a:pt x="1043" y="2675"/>
                        <a:pt x="1060" y="2671"/>
                        <a:pt x="1069" y="2659"/>
                      </a:cubicBezTo>
                      <a:cubicBezTo>
                        <a:pt x="1087" y="2635"/>
                        <a:pt x="1060" y="2615"/>
                        <a:pt x="1044" y="2637"/>
                      </a:cubicBezTo>
                      <a:cubicBezTo>
                        <a:pt x="1035" y="2649"/>
                        <a:pt x="1021" y="2653"/>
                        <a:pt x="1008" y="2644"/>
                      </a:cubicBezTo>
                      <a:cubicBezTo>
                        <a:pt x="1000" y="2639"/>
                        <a:pt x="997" y="2630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6" y="2623"/>
                        <a:pt x="996" y="2624"/>
                        <a:pt x="996" y="2625"/>
                      </a:cubicBezTo>
                      <a:cubicBezTo>
                        <a:pt x="998" y="2619"/>
                        <a:pt x="1000" y="2614"/>
                        <a:pt x="1001" y="2608"/>
                      </a:cubicBezTo>
                      <a:cubicBezTo>
                        <a:pt x="1003" y="2594"/>
                        <a:pt x="1003" y="2583"/>
                        <a:pt x="998" y="2570"/>
                      </a:cubicBezTo>
                      <a:cubicBezTo>
                        <a:pt x="997" y="2569"/>
                        <a:pt x="997" y="2569"/>
                        <a:pt x="997" y="2569"/>
                      </a:cubicBezTo>
                      <a:cubicBezTo>
                        <a:pt x="1007" y="2577"/>
                        <a:pt x="1019" y="2596"/>
                        <a:pt x="1019" y="2607"/>
                      </a:cubicBezTo>
                      <a:cubicBezTo>
                        <a:pt x="1019" y="2607"/>
                        <a:pt x="1020" y="2607"/>
                        <a:pt x="1021" y="2607"/>
                      </a:cubicBezTo>
                      <a:cubicBezTo>
                        <a:pt x="1021" y="2597"/>
                        <a:pt x="1013" y="2581"/>
                        <a:pt x="1004" y="2572"/>
                      </a:cubicBezTo>
                      <a:cubicBezTo>
                        <a:pt x="1006" y="2572"/>
                        <a:pt x="1008" y="2573"/>
                        <a:pt x="1009" y="2574"/>
                      </a:cubicBezTo>
                      <a:cubicBezTo>
                        <a:pt x="1009" y="2574"/>
                        <a:pt x="1009" y="2574"/>
                        <a:pt x="1009" y="2574"/>
                      </a:cubicBezTo>
                      <a:cubicBezTo>
                        <a:pt x="1018" y="2577"/>
                        <a:pt x="1026" y="2579"/>
                        <a:pt x="1034" y="2580"/>
                      </a:cubicBezTo>
                      <a:cubicBezTo>
                        <a:pt x="1044" y="2582"/>
                        <a:pt x="1057" y="2581"/>
                        <a:pt x="1065" y="2587"/>
                      </a:cubicBezTo>
                      <a:cubicBezTo>
                        <a:pt x="1071" y="2594"/>
                        <a:pt x="1073" y="2602"/>
                        <a:pt x="1070" y="2611"/>
                      </a:cubicBezTo>
                      <a:cubicBezTo>
                        <a:pt x="1067" y="2618"/>
                        <a:pt x="1060" y="2624"/>
                        <a:pt x="1052" y="2625"/>
                      </a:cubicBezTo>
                      <a:cubicBezTo>
                        <a:pt x="1044" y="2625"/>
                        <a:pt x="1038" y="2622"/>
                        <a:pt x="1035" y="2615"/>
                      </a:cubicBezTo>
                      <a:cubicBezTo>
                        <a:pt x="1033" y="2610"/>
                        <a:pt x="1033" y="2604"/>
                        <a:pt x="1037" y="2600"/>
                      </a:cubicBezTo>
                      <a:cubicBezTo>
                        <a:pt x="1035" y="2603"/>
                        <a:pt x="1035" y="2608"/>
                        <a:pt x="1037" y="2611"/>
                      </a:cubicBezTo>
                      <a:cubicBezTo>
                        <a:pt x="1041" y="2615"/>
                        <a:pt x="1046" y="2615"/>
                        <a:pt x="1050" y="2612"/>
                      </a:cubicBezTo>
                      <a:cubicBezTo>
                        <a:pt x="1054" y="2609"/>
                        <a:pt x="1055" y="2604"/>
                        <a:pt x="1051" y="2600"/>
                      </a:cubicBezTo>
                      <a:cubicBezTo>
                        <a:pt x="1049" y="2596"/>
                        <a:pt x="1044" y="2595"/>
                        <a:pt x="1040" y="2598"/>
                      </a:cubicBezTo>
                      <a:cubicBezTo>
                        <a:pt x="1038" y="2599"/>
                        <a:pt x="1036" y="2601"/>
                        <a:pt x="1035" y="2603"/>
                      </a:cubicBezTo>
                      <a:cubicBezTo>
                        <a:pt x="1033" y="2607"/>
                        <a:pt x="1033" y="2611"/>
                        <a:pt x="1034" y="2615"/>
                      </a:cubicBezTo>
                      <a:cubicBezTo>
                        <a:pt x="1037" y="2622"/>
                        <a:pt x="1044" y="2626"/>
                        <a:pt x="1052" y="2626"/>
                      </a:cubicBezTo>
                      <a:cubicBezTo>
                        <a:pt x="1060" y="2625"/>
                        <a:pt x="1068" y="2619"/>
                        <a:pt x="1071" y="2611"/>
                      </a:cubicBezTo>
                      <a:cubicBezTo>
                        <a:pt x="1075" y="2602"/>
                        <a:pt x="1072" y="2593"/>
                        <a:pt x="1066" y="2586"/>
                      </a:cubicBezTo>
                      <a:cubicBezTo>
                        <a:pt x="1064" y="2584"/>
                        <a:pt x="1062" y="2582"/>
                        <a:pt x="1060" y="2581"/>
                      </a:cubicBezTo>
                      <a:cubicBezTo>
                        <a:pt x="1061" y="2581"/>
                        <a:pt x="1062" y="2581"/>
                        <a:pt x="1064" y="2581"/>
                      </a:cubicBezTo>
                      <a:cubicBezTo>
                        <a:pt x="1085" y="2579"/>
                        <a:pt x="1104" y="2568"/>
                        <a:pt x="1125" y="2576"/>
                      </a:cubicBezTo>
                      <a:cubicBezTo>
                        <a:pt x="1125" y="2576"/>
                        <a:pt x="1125" y="2575"/>
                        <a:pt x="1126" y="2574"/>
                      </a:cubicBezTo>
                      <a:cubicBezTo>
                        <a:pt x="1123" y="2573"/>
                        <a:pt x="1120" y="2572"/>
                        <a:pt x="1116" y="2571"/>
                      </a:cubicBezTo>
                      <a:cubicBezTo>
                        <a:pt x="1112" y="2570"/>
                        <a:pt x="1107" y="2569"/>
                        <a:pt x="1103" y="2570"/>
                      </a:cubicBezTo>
                      <a:cubicBezTo>
                        <a:pt x="1107" y="2567"/>
                        <a:pt x="1110" y="2564"/>
                        <a:pt x="1114" y="2561"/>
                      </a:cubicBezTo>
                      <a:cubicBezTo>
                        <a:pt x="1121" y="2554"/>
                        <a:pt x="1125" y="2547"/>
                        <a:pt x="1129" y="2538"/>
                      </a:cubicBezTo>
                      <a:cubicBezTo>
                        <a:pt x="1131" y="2535"/>
                        <a:pt x="1132" y="2532"/>
                        <a:pt x="1133" y="2529"/>
                      </a:cubicBezTo>
                      <a:cubicBezTo>
                        <a:pt x="1135" y="2521"/>
                        <a:pt x="1135" y="2514"/>
                        <a:pt x="1134" y="2506"/>
                      </a:cubicBezTo>
                      <a:cubicBezTo>
                        <a:pt x="1132" y="2498"/>
                        <a:pt x="1129" y="2492"/>
                        <a:pt x="1124" y="2485"/>
                      </a:cubicBezTo>
                      <a:cubicBezTo>
                        <a:pt x="1120" y="2479"/>
                        <a:pt x="1113" y="2475"/>
                        <a:pt x="1106" y="2473"/>
                      </a:cubicBezTo>
                      <a:cubicBezTo>
                        <a:pt x="1093" y="2470"/>
                        <a:pt x="1080" y="2475"/>
                        <a:pt x="1072" y="2485"/>
                      </a:cubicBezTo>
                      <a:cubicBezTo>
                        <a:pt x="1064" y="2495"/>
                        <a:pt x="1061" y="2509"/>
                        <a:pt x="1061" y="2523"/>
                      </a:cubicBezTo>
                      <a:cubicBezTo>
                        <a:pt x="1074" y="2497"/>
                        <a:pt x="1096" y="2507"/>
                        <a:pt x="1107" y="2504"/>
                      </a:cubicBezTo>
                      <a:cubicBezTo>
                        <a:pt x="1122" y="2499"/>
                        <a:pt x="1122" y="2486"/>
                        <a:pt x="1114" y="2478"/>
                      </a:cubicBezTo>
                      <a:cubicBezTo>
                        <a:pt x="1114" y="2478"/>
                        <a:pt x="1114" y="2478"/>
                        <a:pt x="1114" y="2478"/>
                      </a:cubicBezTo>
                      <a:cubicBezTo>
                        <a:pt x="1118" y="2480"/>
                        <a:pt x="1120" y="2482"/>
                        <a:pt x="1123" y="2486"/>
                      </a:cubicBezTo>
                      <a:cubicBezTo>
                        <a:pt x="1128" y="2493"/>
                        <a:pt x="1131" y="2498"/>
                        <a:pt x="1132" y="2506"/>
                      </a:cubicBezTo>
                      <a:cubicBezTo>
                        <a:pt x="1133" y="2514"/>
                        <a:pt x="1132" y="2520"/>
                        <a:pt x="1130" y="2528"/>
                      </a:cubicBezTo>
                      <a:cubicBezTo>
                        <a:pt x="1127" y="2540"/>
                        <a:pt x="1122" y="2548"/>
                        <a:pt x="1113" y="2557"/>
                      </a:cubicBezTo>
                      <a:cubicBezTo>
                        <a:pt x="1116" y="2554"/>
                        <a:pt x="1118" y="2551"/>
                        <a:pt x="1119" y="2548"/>
                      </a:cubicBezTo>
                      <a:cubicBezTo>
                        <a:pt x="1124" y="2538"/>
                        <a:pt x="1122" y="2524"/>
                        <a:pt x="1112" y="2519"/>
                      </a:cubicBezTo>
                      <a:cubicBezTo>
                        <a:pt x="1107" y="2516"/>
                        <a:pt x="1102" y="2517"/>
                        <a:pt x="1098" y="2521"/>
                      </a:cubicBezTo>
                      <a:cubicBezTo>
                        <a:pt x="1095" y="2523"/>
                        <a:pt x="1093" y="2527"/>
                        <a:pt x="1093" y="2530"/>
                      </a:cubicBezTo>
                      <a:cubicBezTo>
                        <a:pt x="1093" y="2534"/>
                        <a:pt x="1095" y="2538"/>
                        <a:pt x="1099" y="2541"/>
                      </a:cubicBezTo>
                      <a:cubicBezTo>
                        <a:pt x="1103" y="2544"/>
                        <a:pt x="1109" y="2543"/>
                        <a:pt x="1112" y="2539"/>
                      </a:cubicBezTo>
                      <a:cubicBezTo>
                        <a:pt x="1114" y="2536"/>
                        <a:pt x="1114" y="2533"/>
                        <a:pt x="1112" y="2530"/>
                      </a:cubicBezTo>
                      <a:cubicBezTo>
                        <a:pt x="1111" y="2528"/>
                        <a:pt x="1109" y="2528"/>
                        <a:pt x="1107" y="2529"/>
                      </a:cubicBezTo>
                      <a:cubicBezTo>
                        <a:pt x="1109" y="2529"/>
                        <a:pt x="1110" y="2530"/>
                        <a:pt x="1110" y="2532"/>
                      </a:cubicBezTo>
                      <a:cubicBezTo>
                        <a:pt x="1112" y="2535"/>
                        <a:pt x="1109" y="2537"/>
                        <a:pt x="1107" y="2537"/>
                      </a:cubicBezTo>
                      <a:cubicBezTo>
                        <a:pt x="1105" y="2537"/>
                        <a:pt x="1103" y="2536"/>
                        <a:pt x="1102" y="2534"/>
                      </a:cubicBezTo>
                      <a:cubicBezTo>
                        <a:pt x="1100" y="2532"/>
                        <a:pt x="1100" y="2529"/>
                        <a:pt x="1102" y="2527"/>
                      </a:cubicBezTo>
                      <a:cubicBezTo>
                        <a:pt x="1104" y="2524"/>
                        <a:pt x="1108" y="2524"/>
                        <a:pt x="1111" y="2525"/>
                      </a:cubicBezTo>
                      <a:cubicBezTo>
                        <a:pt x="1120" y="2529"/>
                        <a:pt x="1120" y="2543"/>
                        <a:pt x="1116" y="2550"/>
                      </a:cubicBezTo>
                      <a:cubicBezTo>
                        <a:pt x="1103" y="2576"/>
                        <a:pt x="1059" y="2581"/>
                        <a:pt x="1031" y="2576"/>
                      </a:cubicBezTo>
                      <a:cubicBezTo>
                        <a:pt x="1040" y="2576"/>
                        <a:pt x="1050" y="2572"/>
                        <a:pt x="1056" y="2566"/>
                      </a:cubicBezTo>
                      <a:cubicBezTo>
                        <a:pt x="1060" y="2562"/>
                        <a:pt x="1063" y="2558"/>
                        <a:pt x="1064" y="2552"/>
                      </a:cubicBezTo>
                      <a:cubicBezTo>
                        <a:pt x="1062" y="2557"/>
                        <a:pt x="1058" y="2561"/>
                        <a:pt x="1055" y="2564"/>
                      </a:cubicBezTo>
                      <a:cubicBezTo>
                        <a:pt x="1046" y="2572"/>
                        <a:pt x="1036" y="2574"/>
                        <a:pt x="1024" y="2573"/>
                      </a:cubicBezTo>
                      <a:cubicBezTo>
                        <a:pt x="1016" y="2572"/>
                        <a:pt x="1009" y="2570"/>
                        <a:pt x="1003" y="2566"/>
                      </a:cubicBezTo>
                      <a:cubicBezTo>
                        <a:pt x="991" y="2559"/>
                        <a:pt x="985" y="2549"/>
                        <a:pt x="974" y="2541"/>
                      </a:cubicBezTo>
                      <a:cubicBezTo>
                        <a:pt x="973" y="2540"/>
                        <a:pt x="973" y="2540"/>
                        <a:pt x="973" y="2540"/>
                      </a:cubicBezTo>
                      <a:cubicBezTo>
                        <a:pt x="966" y="2536"/>
                        <a:pt x="960" y="2533"/>
                        <a:pt x="953" y="2530"/>
                      </a:cubicBezTo>
                      <a:cubicBezTo>
                        <a:pt x="951" y="2529"/>
                        <a:pt x="934" y="2523"/>
                        <a:pt x="933" y="2525"/>
                      </a:cubicBezTo>
                      <a:cubicBezTo>
                        <a:pt x="933" y="2527"/>
                        <a:pt x="944" y="2531"/>
                        <a:pt x="946" y="2531"/>
                      </a:cubicBezTo>
                      <a:cubicBezTo>
                        <a:pt x="955" y="2535"/>
                        <a:pt x="962" y="2539"/>
                        <a:pt x="970" y="2544"/>
                      </a:cubicBezTo>
                      <a:cubicBezTo>
                        <a:pt x="971" y="2545"/>
                        <a:pt x="971" y="2545"/>
                        <a:pt x="971" y="2545"/>
                      </a:cubicBezTo>
                      <a:cubicBezTo>
                        <a:pt x="981" y="2552"/>
                        <a:pt x="989" y="2560"/>
                        <a:pt x="994" y="2571"/>
                      </a:cubicBezTo>
                      <a:cubicBezTo>
                        <a:pt x="1000" y="2585"/>
                        <a:pt x="1001" y="2602"/>
                        <a:pt x="994" y="2615"/>
                      </a:cubicBezTo>
                      <a:cubicBezTo>
                        <a:pt x="989" y="2623"/>
                        <a:pt x="978" y="2630"/>
                        <a:pt x="970" y="2625"/>
                      </a:cubicBezTo>
                      <a:cubicBezTo>
                        <a:pt x="967" y="2624"/>
                        <a:pt x="965" y="2620"/>
                        <a:pt x="966" y="2617"/>
                      </a:cubicBezTo>
                      <a:cubicBezTo>
                        <a:pt x="967" y="2614"/>
                        <a:pt x="969" y="2612"/>
                        <a:pt x="972" y="2612"/>
                      </a:cubicBezTo>
                      <a:cubicBezTo>
                        <a:pt x="975" y="2612"/>
                        <a:pt x="976" y="2613"/>
                        <a:pt x="977" y="2615"/>
                      </a:cubicBezTo>
                      <a:cubicBezTo>
                        <a:pt x="979" y="2617"/>
                        <a:pt x="978" y="2620"/>
                        <a:pt x="975" y="2621"/>
                      </a:cubicBezTo>
                      <a:cubicBezTo>
                        <a:pt x="974" y="2621"/>
                        <a:pt x="972" y="2621"/>
                        <a:pt x="971" y="2620"/>
                      </a:cubicBezTo>
                      <a:cubicBezTo>
                        <a:pt x="971" y="2622"/>
                        <a:pt x="972" y="2623"/>
                        <a:pt x="975" y="2624"/>
                      </a:cubicBezTo>
                      <a:cubicBezTo>
                        <a:pt x="978" y="2624"/>
                        <a:pt x="981" y="2622"/>
                        <a:pt x="982" y="2619"/>
                      </a:cubicBezTo>
                      <a:cubicBezTo>
                        <a:pt x="984" y="2614"/>
                        <a:pt x="981" y="2608"/>
                        <a:pt x="976" y="2606"/>
                      </a:cubicBezTo>
                      <a:cubicBezTo>
                        <a:pt x="972" y="2605"/>
                        <a:pt x="967" y="2605"/>
                        <a:pt x="964" y="2607"/>
                      </a:cubicBezTo>
                      <a:cubicBezTo>
                        <a:pt x="961" y="2609"/>
                        <a:pt x="959" y="2613"/>
                        <a:pt x="958" y="2617"/>
                      </a:cubicBezTo>
                      <a:cubicBezTo>
                        <a:pt x="958" y="2622"/>
                        <a:pt x="960" y="2627"/>
                        <a:pt x="965" y="2630"/>
                      </a:cubicBezTo>
                      <a:cubicBezTo>
                        <a:pt x="975" y="2635"/>
                        <a:pt x="988" y="2629"/>
                        <a:pt x="993" y="2619"/>
                      </a:cubicBezTo>
                      <a:cubicBezTo>
                        <a:pt x="995" y="2616"/>
                        <a:pt x="997" y="2613"/>
                        <a:pt x="997" y="2609"/>
                      </a:cubicBezTo>
                      <a:cubicBezTo>
                        <a:pt x="995" y="2621"/>
                        <a:pt x="991" y="2630"/>
                        <a:pt x="983" y="2640"/>
                      </a:cubicBezTo>
                      <a:cubicBezTo>
                        <a:pt x="978" y="2646"/>
                        <a:pt x="973" y="2650"/>
                        <a:pt x="966" y="2653"/>
                      </a:cubicBezTo>
                      <a:cubicBezTo>
                        <a:pt x="958" y="2657"/>
                        <a:pt x="952" y="2658"/>
                        <a:pt x="944" y="2658"/>
                      </a:cubicBezTo>
                      <a:cubicBezTo>
                        <a:pt x="940" y="2657"/>
                        <a:pt x="936" y="2656"/>
                        <a:pt x="932" y="2655"/>
                      </a:cubicBezTo>
                      <a:cubicBezTo>
                        <a:pt x="932" y="2654"/>
                        <a:pt x="932" y="2654"/>
                        <a:pt x="932" y="2654"/>
                      </a:cubicBezTo>
                      <a:cubicBezTo>
                        <a:pt x="943" y="2657"/>
                        <a:pt x="955" y="2649"/>
                        <a:pt x="950" y="2634"/>
                      </a:cubicBezTo>
                      <a:cubicBezTo>
                        <a:pt x="946" y="2623"/>
                        <a:pt x="926" y="2611"/>
                        <a:pt x="940" y="2585"/>
                      </a:cubicBezTo>
                      <a:cubicBezTo>
                        <a:pt x="928" y="2593"/>
                        <a:pt x="918" y="2603"/>
                        <a:pt x="915" y="2616"/>
                      </a:cubicBezTo>
                      <a:cubicBezTo>
                        <a:pt x="911" y="2628"/>
                        <a:pt x="913" y="2642"/>
                        <a:pt x="923" y="2650"/>
                      </a:cubicBezTo>
                      <a:cubicBezTo>
                        <a:pt x="929" y="2655"/>
                        <a:pt x="937" y="2658"/>
                        <a:pt x="944" y="2659"/>
                      </a:cubicBezTo>
                      <a:cubicBezTo>
                        <a:pt x="953" y="2659"/>
                        <a:pt x="959" y="2658"/>
                        <a:pt x="967" y="2655"/>
                      </a:cubicBezTo>
                      <a:cubicBezTo>
                        <a:pt x="974" y="2651"/>
                        <a:pt x="979" y="2647"/>
                        <a:pt x="985" y="2641"/>
                      </a:cubicBezTo>
                      <a:cubicBezTo>
                        <a:pt x="987" y="2639"/>
                        <a:pt x="989" y="2636"/>
                        <a:pt x="991" y="2633"/>
                      </a:cubicBezTo>
                      <a:cubicBezTo>
                        <a:pt x="992" y="2632"/>
                        <a:pt x="993" y="2630"/>
                        <a:pt x="994" y="2629"/>
                      </a:cubicBezTo>
                      <a:cubicBezTo>
                        <a:pt x="985" y="2648"/>
                        <a:pt x="996" y="2669"/>
                        <a:pt x="1014" y="2679"/>
                      </a:cubicBezTo>
                      <a:cubicBezTo>
                        <a:pt x="1016" y="2680"/>
                        <a:pt x="1017" y="2681"/>
                        <a:pt x="1019" y="2682"/>
                      </a:cubicBezTo>
                      <a:cubicBezTo>
                        <a:pt x="1041" y="2692"/>
                        <a:pt x="1069" y="2690"/>
                        <a:pt x="1091" y="2679"/>
                      </a:cubicBezTo>
                      <a:close/>
                      <a:moveTo>
                        <a:pt x="1110" y="2679"/>
                      </a:moveTo>
                      <a:cubicBezTo>
                        <a:pt x="1105" y="2675"/>
                        <a:pt x="1104" y="2666"/>
                        <a:pt x="1105" y="2662"/>
                      </a:cubicBezTo>
                      <a:cubicBezTo>
                        <a:pt x="1099" y="2659"/>
                        <a:pt x="1089" y="2668"/>
                        <a:pt x="1094" y="2677"/>
                      </a:cubicBezTo>
                      <a:cubicBezTo>
                        <a:pt x="1097" y="2683"/>
                        <a:pt x="1106" y="2684"/>
                        <a:pt x="1110" y="2679"/>
                      </a:cubicBezTo>
                      <a:close/>
                      <a:moveTo>
                        <a:pt x="1100" y="2688"/>
                      </a:moveTo>
                      <a:cubicBezTo>
                        <a:pt x="1108" y="2693"/>
                        <a:pt x="1121" y="2697"/>
                        <a:pt x="1131" y="2697"/>
                      </a:cubicBezTo>
                      <a:cubicBezTo>
                        <a:pt x="1141" y="2697"/>
                        <a:pt x="1151" y="2693"/>
                        <a:pt x="1160" y="2689"/>
                      </a:cubicBezTo>
                      <a:cubicBezTo>
                        <a:pt x="1176" y="2680"/>
                        <a:pt x="1191" y="2667"/>
                        <a:pt x="1211" y="2668"/>
                      </a:cubicBezTo>
                      <a:cubicBezTo>
                        <a:pt x="1226" y="2668"/>
                        <a:pt x="1237" y="2680"/>
                        <a:pt x="1238" y="2691"/>
                      </a:cubicBezTo>
                      <a:cubicBezTo>
                        <a:pt x="1239" y="2700"/>
                        <a:pt x="1233" y="2711"/>
                        <a:pt x="1223" y="2714"/>
                      </a:cubicBezTo>
                      <a:cubicBezTo>
                        <a:pt x="1217" y="2716"/>
                        <a:pt x="1205" y="2715"/>
                        <a:pt x="1203" y="2707"/>
                      </a:cubicBezTo>
                      <a:cubicBezTo>
                        <a:pt x="1201" y="2702"/>
                        <a:pt x="1203" y="2698"/>
                        <a:pt x="1207" y="2698"/>
                      </a:cubicBezTo>
                      <a:cubicBezTo>
                        <a:pt x="1206" y="2702"/>
                        <a:pt x="1210" y="2705"/>
                        <a:pt x="1215" y="2704"/>
                      </a:cubicBezTo>
                      <a:cubicBezTo>
                        <a:pt x="1218" y="2703"/>
                        <a:pt x="1221" y="2701"/>
                        <a:pt x="1222" y="2698"/>
                      </a:cubicBezTo>
                      <a:cubicBezTo>
                        <a:pt x="1225" y="2693"/>
                        <a:pt x="1224" y="2687"/>
                        <a:pt x="1219" y="2683"/>
                      </a:cubicBezTo>
                      <a:cubicBezTo>
                        <a:pt x="1208" y="2676"/>
                        <a:pt x="1189" y="2685"/>
                        <a:pt x="1178" y="2692"/>
                      </a:cubicBezTo>
                      <a:cubicBezTo>
                        <a:pt x="1162" y="2703"/>
                        <a:pt x="1145" y="2708"/>
                        <a:pt x="1125" y="2704"/>
                      </a:cubicBezTo>
                      <a:cubicBezTo>
                        <a:pt x="1115" y="2702"/>
                        <a:pt x="1105" y="2697"/>
                        <a:pt x="1100" y="2688"/>
                      </a:cubicBezTo>
                      <a:close/>
                      <a:moveTo>
                        <a:pt x="913" y="2607"/>
                      </a:moveTo>
                      <a:cubicBezTo>
                        <a:pt x="906" y="2620"/>
                        <a:pt x="893" y="2615"/>
                        <a:pt x="883" y="2613"/>
                      </a:cubicBezTo>
                      <a:cubicBezTo>
                        <a:pt x="873" y="2612"/>
                        <a:pt x="862" y="2615"/>
                        <a:pt x="860" y="2626"/>
                      </a:cubicBezTo>
                      <a:cubicBezTo>
                        <a:pt x="873" y="2625"/>
                        <a:pt x="873" y="2633"/>
                        <a:pt x="885" y="2636"/>
                      </a:cubicBezTo>
                      <a:cubicBezTo>
                        <a:pt x="896" y="2639"/>
                        <a:pt x="912" y="2628"/>
                        <a:pt x="913" y="2607"/>
                      </a:cubicBezTo>
                      <a:close/>
                      <a:moveTo>
                        <a:pt x="830" y="2575"/>
                      </a:moveTo>
                      <a:cubicBezTo>
                        <a:pt x="833" y="2606"/>
                        <a:pt x="795" y="2606"/>
                        <a:pt x="782" y="2593"/>
                      </a:cubicBezTo>
                      <a:cubicBezTo>
                        <a:pt x="797" y="2599"/>
                        <a:pt x="825" y="2589"/>
                        <a:pt x="830" y="2575"/>
                      </a:cubicBezTo>
                      <a:close/>
                      <a:moveTo>
                        <a:pt x="832" y="2557"/>
                      </a:moveTo>
                      <a:cubicBezTo>
                        <a:pt x="850" y="2562"/>
                        <a:pt x="863" y="2581"/>
                        <a:pt x="863" y="2596"/>
                      </a:cubicBezTo>
                      <a:cubicBezTo>
                        <a:pt x="864" y="2631"/>
                        <a:pt x="826" y="2630"/>
                        <a:pt x="834" y="2599"/>
                      </a:cubicBezTo>
                      <a:cubicBezTo>
                        <a:pt x="838" y="2583"/>
                        <a:pt x="840" y="2572"/>
                        <a:pt x="832" y="2557"/>
                      </a:cubicBezTo>
                      <a:close/>
                      <a:moveTo>
                        <a:pt x="682" y="2516"/>
                      </a:moveTo>
                      <a:cubicBezTo>
                        <a:pt x="687" y="2551"/>
                        <a:pt x="715" y="2564"/>
                        <a:pt x="742" y="2569"/>
                      </a:cubicBezTo>
                      <a:cubicBezTo>
                        <a:pt x="757" y="2572"/>
                        <a:pt x="778" y="2569"/>
                        <a:pt x="788" y="2581"/>
                      </a:cubicBezTo>
                      <a:cubicBezTo>
                        <a:pt x="795" y="2558"/>
                        <a:pt x="747" y="2555"/>
                        <a:pt x="732" y="2552"/>
                      </a:cubicBezTo>
                      <a:cubicBezTo>
                        <a:pt x="708" y="2548"/>
                        <a:pt x="690" y="2535"/>
                        <a:pt x="682" y="2516"/>
                      </a:cubicBezTo>
                      <a:close/>
                      <a:moveTo>
                        <a:pt x="1090" y="2011"/>
                      </a:moveTo>
                      <a:cubicBezTo>
                        <a:pt x="1115" y="2017"/>
                        <a:pt x="1138" y="1989"/>
                        <a:pt x="1151" y="1982"/>
                      </a:cubicBezTo>
                      <a:cubicBezTo>
                        <a:pt x="1171" y="1972"/>
                        <a:pt x="1183" y="1990"/>
                        <a:pt x="1165" y="2003"/>
                      </a:cubicBezTo>
                      <a:cubicBezTo>
                        <a:pt x="1147" y="2016"/>
                        <a:pt x="1112" y="2022"/>
                        <a:pt x="1090" y="2011"/>
                      </a:cubicBezTo>
                      <a:close/>
                      <a:moveTo>
                        <a:pt x="1209" y="1917"/>
                      </a:moveTo>
                      <a:cubicBezTo>
                        <a:pt x="1182" y="1899"/>
                        <a:pt x="1186" y="1868"/>
                        <a:pt x="1179" y="1854"/>
                      </a:cubicBezTo>
                      <a:cubicBezTo>
                        <a:pt x="1172" y="1839"/>
                        <a:pt x="1156" y="1844"/>
                        <a:pt x="1160" y="1862"/>
                      </a:cubicBezTo>
                      <a:cubicBezTo>
                        <a:pt x="1164" y="1885"/>
                        <a:pt x="1185" y="1908"/>
                        <a:pt x="1209" y="1917"/>
                      </a:cubicBezTo>
                      <a:close/>
                      <a:moveTo>
                        <a:pt x="964" y="2318"/>
                      </a:moveTo>
                      <a:cubicBezTo>
                        <a:pt x="983" y="2314"/>
                        <a:pt x="987" y="2301"/>
                        <a:pt x="985" y="2281"/>
                      </a:cubicBezTo>
                      <a:cubicBezTo>
                        <a:pt x="983" y="2265"/>
                        <a:pt x="988" y="2252"/>
                        <a:pt x="1000" y="2249"/>
                      </a:cubicBezTo>
                      <a:cubicBezTo>
                        <a:pt x="992" y="2244"/>
                        <a:pt x="979" y="2247"/>
                        <a:pt x="973" y="2257"/>
                      </a:cubicBezTo>
                      <a:cubicBezTo>
                        <a:pt x="966" y="2271"/>
                        <a:pt x="976" y="2285"/>
                        <a:pt x="975" y="2301"/>
                      </a:cubicBezTo>
                      <a:cubicBezTo>
                        <a:pt x="974" y="2306"/>
                        <a:pt x="972" y="2313"/>
                        <a:pt x="964" y="2318"/>
                      </a:cubicBezTo>
                      <a:close/>
                      <a:moveTo>
                        <a:pt x="1239" y="2081"/>
                      </a:moveTo>
                      <a:cubicBezTo>
                        <a:pt x="1241" y="2081"/>
                        <a:pt x="1243" y="2083"/>
                        <a:pt x="1243" y="2085"/>
                      </a:cubicBezTo>
                      <a:cubicBezTo>
                        <a:pt x="1243" y="2087"/>
                        <a:pt x="1241" y="2089"/>
                        <a:pt x="1239" y="2089"/>
                      </a:cubicBezTo>
                      <a:cubicBezTo>
                        <a:pt x="1237" y="2089"/>
                        <a:pt x="1235" y="2087"/>
                        <a:pt x="1235" y="2085"/>
                      </a:cubicBezTo>
                      <a:cubicBezTo>
                        <a:pt x="1235" y="2083"/>
                        <a:pt x="1237" y="2081"/>
                        <a:pt x="1239" y="2081"/>
                      </a:cubicBezTo>
                      <a:close/>
                      <a:moveTo>
                        <a:pt x="1221" y="2093"/>
                      </a:moveTo>
                      <a:cubicBezTo>
                        <a:pt x="1225" y="2093"/>
                        <a:pt x="1229" y="2096"/>
                        <a:pt x="1229" y="2100"/>
                      </a:cubicBezTo>
                      <a:cubicBezTo>
                        <a:pt x="1229" y="2104"/>
                        <a:pt x="1226" y="2108"/>
                        <a:pt x="1222" y="2108"/>
                      </a:cubicBezTo>
                      <a:cubicBezTo>
                        <a:pt x="1218" y="2108"/>
                        <a:pt x="1214" y="2105"/>
                        <a:pt x="1214" y="2101"/>
                      </a:cubicBezTo>
                      <a:cubicBezTo>
                        <a:pt x="1214" y="2097"/>
                        <a:pt x="1217" y="2093"/>
                        <a:pt x="1221" y="2093"/>
                      </a:cubicBezTo>
                      <a:close/>
                      <a:moveTo>
                        <a:pt x="1230" y="2084"/>
                      </a:moveTo>
                      <a:cubicBezTo>
                        <a:pt x="1232" y="2084"/>
                        <a:pt x="1235" y="2086"/>
                        <a:pt x="1235" y="2089"/>
                      </a:cubicBezTo>
                      <a:cubicBezTo>
                        <a:pt x="1235" y="2092"/>
                        <a:pt x="1233" y="2094"/>
                        <a:pt x="1230" y="2094"/>
                      </a:cubicBezTo>
                      <a:cubicBezTo>
                        <a:pt x="1227" y="2094"/>
                        <a:pt x="1225" y="2092"/>
                        <a:pt x="1225" y="2090"/>
                      </a:cubicBezTo>
                      <a:cubicBezTo>
                        <a:pt x="1225" y="2087"/>
                        <a:pt x="1227" y="2084"/>
                        <a:pt x="1230" y="2084"/>
                      </a:cubicBezTo>
                      <a:close/>
                      <a:moveTo>
                        <a:pt x="917" y="2133"/>
                      </a:moveTo>
                      <a:cubicBezTo>
                        <a:pt x="920" y="2136"/>
                        <a:pt x="923" y="2137"/>
                        <a:pt x="926" y="2136"/>
                      </a:cubicBezTo>
                      <a:cubicBezTo>
                        <a:pt x="929" y="2136"/>
                        <a:pt x="933" y="2133"/>
                        <a:pt x="935" y="2129"/>
                      </a:cubicBezTo>
                      <a:cubicBezTo>
                        <a:pt x="936" y="2123"/>
                        <a:pt x="933" y="2118"/>
                        <a:pt x="929" y="2117"/>
                      </a:cubicBezTo>
                      <a:cubicBezTo>
                        <a:pt x="922" y="2113"/>
                        <a:pt x="919" y="2119"/>
                        <a:pt x="914" y="2120"/>
                      </a:cubicBezTo>
                      <a:cubicBezTo>
                        <a:pt x="909" y="2122"/>
                        <a:pt x="903" y="2118"/>
                        <a:pt x="899" y="2112"/>
                      </a:cubicBezTo>
                      <a:cubicBezTo>
                        <a:pt x="895" y="2105"/>
                        <a:pt x="896" y="2096"/>
                        <a:pt x="902" y="2090"/>
                      </a:cubicBezTo>
                      <a:cubicBezTo>
                        <a:pt x="905" y="2087"/>
                        <a:pt x="910" y="2085"/>
                        <a:pt x="914" y="2089"/>
                      </a:cubicBezTo>
                      <a:cubicBezTo>
                        <a:pt x="909" y="2089"/>
                        <a:pt x="906" y="2096"/>
                        <a:pt x="911" y="2101"/>
                      </a:cubicBezTo>
                      <a:cubicBezTo>
                        <a:pt x="914" y="2103"/>
                        <a:pt x="922" y="2105"/>
                        <a:pt x="929" y="2106"/>
                      </a:cubicBezTo>
                      <a:cubicBezTo>
                        <a:pt x="937" y="2108"/>
                        <a:pt x="944" y="2111"/>
                        <a:pt x="949" y="2117"/>
                      </a:cubicBezTo>
                      <a:cubicBezTo>
                        <a:pt x="958" y="2127"/>
                        <a:pt x="954" y="2144"/>
                        <a:pt x="942" y="2150"/>
                      </a:cubicBezTo>
                      <a:cubicBezTo>
                        <a:pt x="935" y="2154"/>
                        <a:pt x="928" y="2153"/>
                        <a:pt x="922" y="2151"/>
                      </a:cubicBezTo>
                      <a:cubicBezTo>
                        <a:pt x="915" y="2150"/>
                        <a:pt x="898" y="2140"/>
                        <a:pt x="889" y="2143"/>
                      </a:cubicBezTo>
                      <a:cubicBezTo>
                        <a:pt x="883" y="2145"/>
                        <a:pt x="881" y="2151"/>
                        <a:pt x="884" y="2155"/>
                      </a:cubicBezTo>
                      <a:cubicBezTo>
                        <a:pt x="879" y="2156"/>
                        <a:pt x="874" y="2149"/>
                        <a:pt x="874" y="2143"/>
                      </a:cubicBezTo>
                      <a:cubicBezTo>
                        <a:pt x="875" y="2132"/>
                        <a:pt x="887" y="2121"/>
                        <a:pt x="902" y="2124"/>
                      </a:cubicBezTo>
                      <a:cubicBezTo>
                        <a:pt x="907" y="2125"/>
                        <a:pt x="912" y="2128"/>
                        <a:pt x="917" y="2133"/>
                      </a:cubicBezTo>
                      <a:close/>
                      <a:moveTo>
                        <a:pt x="1151" y="2591"/>
                      </a:moveTo>
                      <a:cubicBezTo>
                        <a:pt x="1151" y="2594"/>
                        <a:pt x="1148" y="2596"/>
                        <a:pt x="1145" y="2596"/>
                      </a:cubicBezTo>
                      <a:cubicBezTo>
                        <a:pt x="1142" y="2596"/>
                        <a:pt x="1140" y="2593"/>
                        <a:pt x="1140" y="2590"/>
                      </a:cubicBezTo>
                      <a:cubicBezTo>
                        <a:pt x="1140" y="2587"/>
                        <a:pt x="1143" y="2585"/>
                        <a:pt x="1146" y="2585"/>
                      </a:cubicBezTo>
                      <a:cubicBezTo>
                        <a:pt x="1149" y="2585"/>
                        <a:pt x="1151" y="2588"/>
                        <a:pt x="1151" y="2591"/>
                      </a:cubicBezTo>
                      <a:close/>
                      <a:moveTo>
                        <a:pt x="1153" y="2601"/>
                      </a:moveTo>
                      <a:cubicBezTo>
                        <a:pt x="1153" y="2604"/>
                        <a:pt x="1151" y="2605"/>
                        <a:pt x="1148" y="2605"/>
                      </a:cubicBezTo>
                      <a:cubicBezTo>
                        <a:pt x="1146" y="2605"/>
                        <a:pt x="1144" y="2603"/>
                        <a:pt x="1144" y="2601"/>
                      </a:cubicBezTo>
                      <a:cubicBezTo>
                        <a:pt x="1145" y="2598"/>
                        <a:pt x="1147" y="2597"/>
                        <a:pt x="1149" y="2597"/>
                      </a:cubicBezTo>
                      <a:cubicBezTo>
                        <a:pt x="1151" y="2597"/>
                        <a:pt x="1153" y="2599"/>
                        <a:pt x="1153" y="2601"/>
                      </a:cubicBezTo>
                      <a:close/>
                      <a:moveTo>
                        <a:pt x="1143" y="2580"/>
                      </a:moveTo>
                      <a:cubicBezTo>
                        <a:pt x="1142" y="2585"/>
                        <a:pt x="1138" y="2588"/>
                        <a:pt x="1134" y="2588"/>
                      </a:cubicBezTo>
                      <a:cubicBezTo>
                        <a:pt x="1129" y="2588"/>
                        <a:pt x="1126" y="2584"/>
                        <a:pt x="1126" y="2579"/>
                      </a:cubicBezTo>
                      <a:cubicBezTo>
                        <a:pt x="1126" y="2574"/>
                        <a:pt x="1130" y="2571"/>
                        <a:pt x="1135" y="2571"/>
                      </a:cubicBezTo>
                      <a:cubicBezTo>
                        <a:pt x="1139" y="2572"/>
                        <a:pt x="1143" y="2576"/>
                        <a:pt x="1143" y="2580"/>
                      </a:cubicBezTo>
                      <a:close/>
                      <a:moveTo>
                        <a:pt x="1011" y="2196"/>
                      </a:moveTo>
                      <a:cubicBezTo>
                        <a:pt x="1015" y="2201"/>
                        <a:pt x="1018" y="2208"/>
                        <a:pt x="1017" y="2215"/>
                      </a:cubicBezTo>
                      <a:cubicBezTo>
                        <a:pt x="1017" y="2221"/>
                        <a:pt x="1013" y="2228"/>
                        <a:pt x="1007" y="2230"/>
                      </a:cubicBezTo>
                      <a:cubicBezTo>
                        <a:pt x="999" y="2233"/>
                        <a:pt x="990" y="2229"/>
                        <a:pt x="985" y="2224"/>
                      </a:cubicBezTo>
                      <a:cubicBezTo>
                        <a:pt x="977" y="2215"/>
                        <a:pt x="975" y="2204"/>
                        <a:pt x="979" y="2193"/>
                      </a:cubicBezTo>
                      <a:cubicBezTo>
                        <a:pt x="981" y="2185"/>
                        <a:pt x="987" y="2177"/>
                        <a:pt x="994" y="2170"/>
                      </a:cubicBezTo>
                      <a:cubicBezTo>
                        <a:pt x="992" y="2171"/>
                        <a:pt x="991" y="2172"/>
                        <a:pt x="990" y="2172"/>
                      </a:cubicBezTo>
                      <a:cubicBezTo>
                        <a:pt x="969" y="2184"/>
                        <a:pt x="947" y="2191"/>
                        <a:pt x="924" y="2195"/>
                      </a:cubicBezTo>
                      <a:cubicBezTo>
                        <a:pt x="898" y="2199"/>
                        <a:pt x="879" y="2196"/>
                        <a:pt x="855" y="2213"/>
                      </a:cubicBezTo>
                      <a:cubicBezTo>
                        <a:pt x="851" y="2217"/>
                        <a:pt x="847" y="2220"/>
                        <a:pt x="842" y="2225"/>
                      </a:cubicBezTo>
                      <a:cubicBezTo>
                        <a:pt x="837" y="2232"/>
                        <a:pt x="834" y="2238"/>
                        <a:pt x="832" y="2247"/>
                      </a:cubicBezTo>
                      <a:cubicBezTo>
                        <a:pt x="829" y="2255"/>
                        <a:pt x="829" y="2262"/>
                        <a:pt x="830" y="2270"/>
                      </a:cubicBezTo>
                      <a:cubicBezTo>
                        <a:pt x="834" y="2301"/>
                        <a:pt x="855" y="2318"/>
                        <a:pt x="885" y="2323"/>
                      </a:cubicBezTo>
                      <a:cubicBezTo>
                        <a:pt x="898" y="2324"/>
                        <a:pt x="909" y="2321"/>
                        <a:pt x="919" y="2311"/>
                      </a:cubicBezTo>
                      <a:cubicBezTo>
                        <a:pt x="926" y="2302"/>
                        <a:pt x="929" y="2292"/>
                        <a:pt x="926" y="2281"/>
                      </a:cubicBezTo>
                      <a:cubicBezTo>
                        <a:pt x="923" y="2273"/>
                        <a:pt x="917" y="2266"/>
                        <a:pt x="910" y="2262"/>
                      </a:cubicBezTo>
                      <a:cubicBezTo>
                        <a:pt x="906" y="2261"/>
                        <a:pt x="903" y="2260"/>
                        <a:pt x="900" y="2259"/>
                      </a:cubicBezTo>
                      <a:cubicBezTo>
                        <a:pt x="901" y="2260"/>
                        <a:pt x="902" y="2260"/>
                        <a:pt x="903" y="2261"/>
                      </a:cubicBezTo>
                      <a:cubicBezTo>
                        <a:pt x="910" y="2264"/>
                        <a:pt x="912" y="2273"/>
                        <a:pt x="909" y="2280"/>
                      </a:cubicBezTo>
                      <a:cubicBezTo>
                        <a:pt x="905" y="2286"/>
                        <a:pt x="897" y="2289"/>
                        <a:pt x="890" y="2286"/>
                      </a:cubicBezTo>
                      <a:cubicBezTo>
                        <a:pt x="883" y="2282"/>
                        <a:pt x="880" y="2274"/>
                        <a:pt x="884" y="2267"/>
                      </a:cubicBezTo>
                      <a:cubicBezTo>
                        <a:pt x="889" y="2257"/>
                        <a:pt x="902" y="2256"/>
                        <a:pt x="911" y="2260"/>
                      </a:cubicBezTo>
                      <a:cubicBezTo>
                        <a:pt x="919" y="2264"/>
                        <a:pt x="926" y="2271"/>
                        <a:pt x="929" y="2280"/>
                      </a:cubicBezTo>
                      <a:cubicBezTo>
                        <a:pt x="932" y="2291"/>
                        <a:pt x="930" y="2301"/>
                        <a:pt x="924" y="2310"/>
                      </a:cubicBezTo>
                      <a:cubicBezTo>
                        <a:pt x="931" y="2302"/>
                        <a:pt x="936" y="2293"/>
                        <a:pt x="938" y="2286"/>
                      </a:cubicBezTo>
                      <a:cubicBezTo>
                        <a:pt x="939" y="2286"/>
                        <a:pt x="941" y="2286"/>
                        <a:pt x="943" y="2285"/>
                      </a:cubicBezTo>
                      <a:cubicBezTo>
                        <a:pt x="938" y="2300"/>
                        <a:pt x="930" y="2310"/>
                        <a:pt x="922" y="2316"/>
                      </a:cubicBezTo>
                      <a:cubicBezTo>
                        <a:pt x="939" y="2306"/>
                        <a:pt x="950" y="2291"/>
                        <a:pt x="953" y="2273"/>
                      </a:cubicBezTo>
                      <a:cubicBezTo>
                        <a:pt x="955" y="2262"/>
                        <a:pt x="954" y="2251"/>
                        <a:pt x="950" y="2238"/>
                      </a:cubicBezTo>
                      <a:cubicBezTo>
                        <a:pt x="948" y="2232"/>
                        <a:pt x="945" y="2226"/>
                        <a:pt x="942" y="2219"/>
                      </a:cubicBezTo>
                      <a:cubicBezTo>
                        <a:pt x="940" y="2213"/>
                        <a:pt x="939" y="2207"/>
                        <a:pt x="942" y="2201"/>
                      </a:cubicBezTo>
                      <a:cubicBezTo>
                        <a:pt x="945" y="2196"/>
                        <a:pt x="949" y="2192"/>
                        <a:pt x="954" y="2192"/>
                      </a:cubicBezTo>
                      <a:cubicBezTo>
                        <a:pt x="959" y="2192"/>
                        <a:pt x="964" y="2194"/>
                        <a:pt x="966" y="2198"/>
                      </a:cubicBezTo>
                      <a:cubicBezTo>
                        <a:pt x="967" y="2201"/>
                        <a:pt x="968" y="2204"/>
                        <a:pt x="967" y="2207"/>
                      </a:cubicBezTo>
                      <a:cubicBezTo>
                        <a:pt x="965" y="2210"/>
                        <a:pt x="961" y="2213"/>
                        <a:pt x="957" y="2211"/>
                      </a:cubicBezTo>
                      <a:cubicBezTo>
                        <a:pt x="954" y="2210"/>
                        <a:pt x="953" y="2207"/>
                        <a:pt x="954" y="2205"/>
                      </a:cubicBezTo>
                      <a:cubicBezTo>
                        <a:pt x="955" y="2202"/>
                        <a:pt x="958" y="2200"/>
                        <a:pt x="961" y="2201"/>
                      </a:cubicBezTo>
                      <a:cubicBezTo>
                        <a:pt x="964" y="2202"/>
                        <a:pt x="965" y="2205"/>
                        <a:pt x="965" y="2208"/>
                      </a:cubicBezTo>
                      <a:cubicBezTo>
                        <a:pt x="964" y="2208"/>
                        <a:pt x="964" y="2209"/>
                        <a:pt x="964" y="2210"/>
                      </a:cubicBezTo>
                      <a:cubicBezTo>
                        <a:pt x="965" y="2209"/>
                        <a:pt x="965" y="2208"/>
                        <a:pt x="966" y="2206"/>
                      </a:cubicBezTo>
                      <a:cubicBezTo>
                        <a:pt x="966" y="2204"/>
                        <a:pt x="966" y="2201"/>
                        <a:pt x="965" y="2199"/>
                      </a:cubicBezTo>
                      <a:cubicBezTo>
                        <a:pt x="963" y="2195"/>
                        <a:pt x="959" y="2194"/>
                        <a:pt x="955" y="2194"/>
                      </a:cubicBezTo>
                      <a:cubicBezTo>
                        <a:pt x="950" y="2194"/>
                        <a:pt x="946" y="2198"/>
                        <a:pt x="944" y="2202"/>
                      </a:cubicBezTo>
                      <a:cubicBezTo>
                        <a:pt x="942" y="2207"/>
                        <a:pt x="943" y="2212"/>
                        <a:pt x="945" y="2218"/>
                      </a:cubicBezTo>
                      <a:cubicBezTo>
                        <a:pt x="948" y="2225"/>
                        <a:pt x="950" y="2230"/>
                        <a:pt x="952" y="2236"/>
                      </a:cubicBezTo>
                      <a:cubicBezTo>
                        <a:pt x="957" y="2249"/>
                        <a:pt x="958" y="2262"/>
                        <a:pt x="956" y="2274"/>
                      </a:cubicBezTo>
                      <a:cubicBezTo>
                        <a:pt x="953" y="2285"/>
                        <a:pt x="948" y="2296"/>
                        <a:pt x="940" y="2305"/>
                      </a:cubicBezTo>
                      <a:cubicBezTo>
                        <a:pt x="928" y="2318"/>
                        <a:pt x="910" y="2326"/>
                        <a:pt x="892" y="2327"/>
                      </a:cubicBezTo>
                      <a:cubicBezTo>
                        <a:pt x="894" y="2328"/>
                        <a:pt x="895" y="2328"/>
                        <a:pt x="896" y="2329"/>
                      </a:cubicBezTo>
                      <a:cubicBezTo>
                        <a:pt x="900" y="2331"/>
                        <a:pt x="904" y="2333"/>
                        <a:pt x="908" y="2336"/>
                      </a:cubicBezTo>
                      <a:cubicBezTo>
                        <a:pt x="915" y="2341"/>
                        <a:pt x="920" y="2345"/>
                        <a:pt x="924" y="2352"/>
                      </a:cubicBezTo>
                      <a:cubicBezTo>
                        <a:pt x="938" y="2375"/>
                        <a:pt x="924" y="2401"/>
                        <a:pt x="903" y="2410"/>
                      </a:cubicBezTo>
                      <a:cubicBezTo>
                        <a:pt x="894" y="2414"/>
                        <a:pt x="884" y="2414"/>
                        <a:pt x="875" y="2412"/>
                      </a:cubicBezTo>
                      <a:cubicBezTo>
                        <a:pt x="878" y="2410"/>
                        <a:pt x="878" y="2410"/>
                        <a:pt x="878" y="2410"/>
                      </a:cubicBezTo>
                      <a:cubicBezTo>
                        <a:pt x="885" y="2411"/>
                        <a:pt x="894" y="2410"/>
                        <a:pt x="901" y="2407"/>
                      </a:cubicBezTo>
                      <a:cubicBezTo>
                        <a:pt x="920" y="2398"/>
                        <a:pt x="934" y="2374"/>
                        <a:pt x="921" y="2354"/>
                      </a:cubicBezTo>
                      <a:cubicBezTo>
                        <a:pt x="917" y="2348"/>
                        <a:pt x="912" y="2344"/>
                        <a:pt x="906" y="2340"/>
                      </a:cubicBezTo>
                      <a:cubicBezTo>
                        <a:pt x="902" y="2337"/>
                        <a:pt x="898" y="2335"/>
                        <a:pt x="894" y="2333"/>
                      </a:cubicBezTo>
                      <a:cubicBezTo>
                        <a:pt x="875" y="2324"/>
                        <a:pt x="858" y="2324"/>
                        <a:pt x="842" y="2308"/>
                      </a:cubicBezTo>
                      <a:cubicBezTo>
                        <a:pt x="833" y="2298"/>
                        <a:pt x="827" y="2286"/>
                        <a:pt x="825" y="2271"/>
                      </a:cubicBezTo>
                      <a:cubicBezTo>
                        <a:pt x="824" y="2261"/>
                        <a:pt x="825" y="2254"/>
                        <a:pt x="828" y="2246"/>
                      </a:cubicBezTo>
                      <a:cubicBezTo>
                        <a:pt x="830" y="2237"/>
                        <a:pt x="834" y="2230"/>
                        <a:pt x="840" y="2223"/>
                      </a:cubicBezTo>
                      <a:cubicBezTo>
                        <a:pt x="849" y="2213"/>
                        <a:pt x="858" y="2206"/>
                        <a:pt x="871" y="2202"/>
                      </a:cubicBezTo>
                      <a:cubicBezTo>
                        <a:pt x="863" y="2203"/>
                        <a:pt x="857" y="2205"/>
                        <a:pt x="856" y="2205"/>
                      </a:cubicBezTo>
                      <a:cubicBezTo>
                        <a:pt x="828" y="2213"/>
                        <a:pt x="802" y="2224"/>
                        <a:pt x="778" y="2237"/>
                      </a:cubicBezTo>
                      <a:cubicBezTo>
                        <a:pt x="771" y="2241"/>
                        <a:pt x="767" y="2245"/>
                        <a:pt x="765" y="2250"/>
                      </a:cubicBezTo>
                      <a:cubicBezTo>
                        <a:pt x="763" y="2254"/>
                        <a:pt x="763" y="2258"/>
                        <a:pt x="764" y="2261"/>
                      </a:cubicBezTo>
                      <a:cubicBezTo>
                        <a:pt x="766" y="2267"/>
                        <a:pt x="770" y="2272"/>
                        <a:pt x="776" y="2271"/>
                      </a:cubicBezTo>
                      <a:cubicBezTo>
                        <a:pt x="780" y="2270"/>
                        <a:pt x="782" y="2268"/>
                        <a:pt x="783" y="2265"/>
                      </a:cubicBezTo>
                      <a:cubicBezTo>
                        <a:pt x="784" y="2261"/>
                        <a:pt x="782" y="2257"/>
                        <a:pt x="778" y="2256"/>
                      </a:cubicBezTo>
                      <a:cubicBezTo>
                        <a:pt x="775" y="2256"/>
                        <a:pt x="773" y="2258"/>
                        <a:pt x="772" y="2261"/>
                      </a:cubicBezTo>
                      <a:cubicBezTo>
                        <a:pt x="771" y="2258"/>
                        <a:pt x="773" y="2254"/>
                        <a:pt x="777" y="2253"/>
                      </a:cubicBezTo>
                      <a:cubicBezTo>
                        <a:pt x="786" y="2250"/>
                        <a:pt x="794" y="2262"/>
                        <a:pt x="787" y="2271"/>
                      </a:cubicBezTo>
                      <a:cubicBezTo>
                        <a:pt x="782" y="2278"/>
                        <a:pt x="773" y="2279"/>
                        <a:pt x="766" y="2274"/>
                      </a:cubicBezTo>
                      <a:cubicBezTo>
                        <a:pt x="757" y="2267"/>
                        <a:pt x="757" y="2252"/>
                        <a:pt x="767" y="2243"/>
                      </a:cubicBezTo>
                      <a:cubicBezTo>
                        <a:pt x="747" y="2255"/>
                        <a:pt x="730" y="2269"/>
                        <a:pt x="714" y="2284"/>
                      </a:cubicBezTo>
                      <a:cubicBezTo>
                        <a:pt x="722" y="2280"/>
                        <a:pt x="730" y="2277"/>
                        <a:pt x="738" y="2276"/>
                      </a:cubicBezTo>
                      <a:cubicBezTo>
                        <a:pt x="765" y="2271"/>
                        <a:pt x="793" y="2292"/>
                        <a:pt x="783" y="2322"/>
                      </a:cubicBezTo>
                      <a:cubicBezTo>
                        <a:pt x="780" y="2330"/>
                        <a:pt x="774" y="2337"/>
                        <a:pt x="767" y="2343"/>
                      </a:cubicBezTo>
                      <a:cubicBezTo>
                        <a:pt x="756" y="2352"/>
                        <a:pt x="741" y="2355"/>
                        <a:pt x="733" y="2367"/>
                      </a:cubicBezTo>
                      <a:cubicBezTo>
                        <a:pt x="729" y="2372"/>
                        <a:pt x="728" y="2379"/>
                        <a:pt x="730" y="2385"/>
                      </a:cubicBezTo>
                      <a:cubicBezTo>
                        <a:pt x="735" y="2399"/>
                        <a:pt x="754" y="2403"/>
                        <a:pt x="765" y="2394"/>
                      </a:cubicBezTo>
                      <a:cubicBezTo>
                        <a:pt x="769" y="2390"/>
                        <a:pt x="770" y="2382"/>
                        <a:pt x="768" y="2378"/>
                      </a:cubicBezTo>
                      <a:cubicBezTo>
                        <a:pt x="763" y="2370"/>
                        <a:pt x="754" y="2369"/>
                        <a:pt x="751" y="2374"/>
                      </a:cubicBezTo>
                      <a:cubicBezTo>
                        <a:pt x="751" y="2370"/>
                        <a:pt x="756" y="2366"/>
                        <a:pt x="761" y="2367"/>
                      </a:cubicBezTo>
                      <a:cubicBezTo>
                        <a:pt x="771" y="2368"/>
                        <a:pt x="775" y="2378"/>
                        <a:pt x="774" y="2387"/>
                      </a:cubicBezTo>
                      <a:cubicBezTo>
                        <a:pt x="772" y="2397"/>
                        <a:pt x="764" y="2403"/>
                        <a:pt x="757" y="2404"/>
                      </a:cubicBezTo>
                      <a:cubicBezTo>
                        <a:pt x="743" y="2408"/>
                        <a:pt x="727" y="2400"/>
                        <a:pt x="725" y="2384"/>
                      </a:cubicBezTo>
                      <a:cubicBezTo>
                        <a:pt x="724" y="2376"/>
                        <a:pt x="726" y="2370"/>
                        <a:pt x="729" y="2364"/>
                      </a:cubicBezTo>
                      <a:cubicBezTo>
                        <a:pt x="736" y="2355"/>
                        <a:pt x="747" y="2350"/>
                        <a:pt x="752" y="2340"/>
                      </a:cubicBezTo>
                      <a:cubicBezTo>
                        <a:pt x="761" y="2325"/>
                        <a:pt x="760" y="2306"/>
                        <a:pt x="744" y="2298"/>
                      </a:cubicBezTo>
                      <a:cubicBezTo>
                        <a:pt x="727" y="2289"/>
                        <a:pt x="700" y="2300"/>
                        <a:pt x="688" y="2317"/>
                      </a:cubicBezTo>
                      <a:cubicBezTo>
                        <a:pt x="681" y="2326"/>
                        <a:pt x="679" y="2341"/>
                        <a:pt x="684" y="2351"/>
                      </a:cubicBezTo>
                      <a:cubicBezTo>
                        <a:pt x="691" y="2364"/>
                        <a:pt x="713" y="2369"/>
                        <a:pt x="721" y="2353"/>
                      </a:cubicBezTo>
                      <a:cubicBezTo>
                        <a:pt x="724" y="2348"/>
                        <a:pt x="724" y="2342"/>
                        <a:pt x="722" y="2338"/>
                      </a:cubicBezTo>
                      <a:cubicBezTo>
                        <a:pt x="718" y="2330"/>
                        <a:pt x="704" y="2327"/>
                        <a:pt x="699" y="2336"/>
                      </a:cubicBezTo>
                      <a:cubicBezTo>
                        <a:pt x="696" y="2342"/>
                        <a:pt x="700" y="2348"/>
                        <a:pt x="705" y="2347"/>
                      </a:cubicBezTo>
                      <a:cubicBezTo>
                        <a:pt x="700" y="2352"/>
                        <a:pt x="692" y="2346"/>
                        <a:pt x="694" y="2337"/>
                      </a:cubicBezTo>
                      <a:cubicBezTo>
                        <a:pt x="698" y="2322"/>
                        <a:pt x="720" y="2322"/>
                        <a:pt x="726" y="2337"/>
                      </a:cubicBezTo>
                      <a:cubicBezTo>
                        <a:pt x="729" y="2347"/>
                        <a:pt x="725" y="2360"/>
                        <a:pt x="715" y="2365"/>
                      </a:cubicBezTo>
                      <a:cubicBezTo>
                        <a:pt x="700" y="2372"/>
                        <a:pt x="679" y="2361"/>
                        <a:pt x="677" y="2342"/>
                      </a:cubicBezTo>
                      <a:cubicBezTo>
                        <a:pt x="677" y="2340"/>
                        <a:pt x="677" y="2338"/>
                        <a:pt x="677" y="2336"/>
                      </a:cubicBezTo>
                      <a:cubicBezTo>
                        <a:pt x="675" y="2343"/>
                        <a:pt x="674" y="2349"/>
                        <a:pt x="674" y="2357"/>
                      </a:cubicBezTo>
                      <a:cubicBezTo>
                        <a:pt x="674" y="2357"/>
                        <a:pt x="674" y="2357"/>
                        <a:pt x="674" y="2357"/>
                      </a:cubicBezTo>
                      <a:cubicBezTo>
                        <a:pt x="674" y="2367"/>
                        <a:pt x="676" y="2374"/>
                        <a:pt x="680" y="2384"/>
                      </a:cubicBezTo>
                      <a:cubicBezTo>
                        <a:pt x="673" y="2377"/>
                        <a:pt x="671" y="2367"/>
                        <a:pt x="671" y="2357"/>
                      </a:cubicBezTo>
                      <a:cubicBezTo>
                        <a:pt x="671" y="2357"/>
                        <a:pt x="671" y="2357"/>
                        <a:pt x="671" y="2357"/>
                      </a:cubicBezTo>
                      <a:cubicBezTo>
                        <a:pt x="671" y="2352"/>
                        <a:pt x="672" y="2347"/>
                        <a:pt x="673" y="2342"/>
                      </a:cubicBezTo>
                      <a:cubicBezTo>
                        <a:pt x="666" y="2356"/>
                        <a:pt x="661" y="2370"/>
                        <a:pt x="657" y="2386"/>
                      </a:cubicBezTo>
                      <a:cubicBezTo>
                        <a:pt x="652" y="2413"/>
                        <a:pt x="652" y="2434"/>
                        <a:pt x="661" y="2461"/>
                      </a:cubicBezTo>
                      <a:cubicBezTo>
                        <a:pt x="669" y="2485"/>
                        <a:pt x="684" y="2506"/>
                        <a:pt x="703" y="2522"/>
                      </a:cubicBezTo>
                      <a:cubicBezTo>
                        <a:pt x="713" y="2529"/>
                        <a:pt x="719" y="2533"/>
                        <a:pt x="731" y="2535"/>
                      </a:cubicBezTo>
                      <a:cubicBezTo>
                        <a:pt x="757" y="2539"/>
                        <a:pt x="785" y="2527"/>
                        <a:pt x="796" y="2510"/>
                      </a:cubicBezTo>
                      <a:cubicBezTo>
                        <a:pt x="802" y="2500"/>
                        <a:pt x="802" y="2487"/>
                        <a:pt x="790" y="2482"/>
                      </a:cubicBezTo>
                      <a:cubicBezTo>
                        <a:pt x="783" y="2479"/>
                        <a:pt x="777" y="2482"/>
                        <a:pt x="774" y="2490"/>
                      </a:cubicBezTo>
                      <a:cubicBezTo>
                        <a:pt x="769" y="2479"/>
                        <a:pt x="784" y="2467"/>
                        <a:pt x="799" y="2470"/>
                      </a:cubicBezTo>
                      <a:cubicBezTo>
                        <a:pt x="814" y="2474"/>
                        <a:pt x="821" y="2484"/>
                        <a:pt x="823" y="2495"/>
                      </a:cubicBezTo>
                      <a:cubicBezTo>
                        <a:pt x="825" y="2511"/>
                        <a:pt x="815" y="2529"/>
                        <a:pt x="797" y="2537"/>
                      </a:cubicBezTo>
                      <a:cubicBezTo>
                        <a:pt x="779" y="2545"/>
                        <a:pt x="757" y="2547"/>
                        <a:pt x="738" y="2541"/>
                      </a:cubicBezTo>
                      <a:cubicBezTo>
                        <a:pt x="742" y="2543"/>
                        <a:pt x="746" y="2544"/>
                        <a:pt x="751" y="2545"/>
                      </a:cubicBezTo>
                      <a:cubicBezTo>
                        <a:pt x="781" y="2552"/>
                        <a:pt x="811" y="2549"/>
                        <a:pt x="838" y="2534"/>
                      </a:cubicBezTo>
                      <a:cubicBezTo>
                        <a:pt x="852" y="2525"/>
                        <a:pt x="859" y="2514"/>
                        <a:pt x="860" y="2497"/>
                      </a:cubicBezTo>
                      <a:cubicBezTo>
                        <a:pt x="860" y="2487"/>
                        <a:pt x="855" y="2472"/>
                        <a:pt x="846" y="2466"/>
                      </a:cubicBezTo>
                      <a:cubicBezTo>
                        <a:pt x="837" y="2461"/>
                        <a:pt x="826" y="2464"/>
                        <a:pt x="827" y="2475"/>
                      </a:cubicBezTo>
                      <a:cubicBezTo>
                        <a:pt x="820" y="2472"/>
                        <a:pt x="819" y="2464"/>
                        <a:pt x="824" y="2458"/>
                      </a:cubicBezTo>
                      <a:cubicBezTo>
                        <a:pt x="828" y="2454"/>
                        <a:pt x="837" y="2452"/>
                        <a:pt x="845" y="2455"/>
                      </a:cubicBezTo>
                      <a:cubicBezTo>
                        <a:pt x="850" y="2457"/>
                        <a:pt x="854" y="2461"/>
                        <a:pt x="857" y="2465"/>
                      </a:cubicBezTo>
                      <a:cubicBezTo>
                        <a:pt x="863" y="2474"/>
                        <a:pt x="866" y="2486"/>
                        <a:pt x="865" y="2496"/>
                      </a:cubicBezTo>
                      <a:cubicBezTo>
                        <a:pt x="864" y="2504"/>
                        <a:pt x="861" y="2512"/>
                        <a:pt x="857" y="2518"/>
                      </a:cubicBezTo>
                      <a:cubicBezTo>
                        <a:pt x="872" y="2501"/>
                        <a:pt x="878" y="2478"/>
                        <a:pt x="871" y="2454"/>
                      </a:cubicBezTo>
                      <a:cubicBezTo>
                        <a:pt x="867" y="2443"/>
                        <a:pt x="860" y="2433"/>
                        <a:pt x="852" y="2426"/>
                      </a:cubicBezTo>
                      <a:cubicBezTo>
                        <a:pt x="811" y="2390"/>
                        <a:pt x="804" y="2437"/>
                        <a:pt x="786" y="2456"/>
                      </a:cubicBezTo>
                      <a:cubicBezTo>
                        <a:pt x="764" y="2481"/>
                        <a:pt x="737" y="2447"/>
                        <a:pt x="758" y="2421"/>
                      </a:cubicBezTo>
                      <a:cubicBezTo>
                        <a:pt x="777" y="2399"/>
                        <a:pt x="807" y="2401"/>
                        <a:pt x="831" y="2412"/>
                      </a:cubicBezTo>
                      <a:cubicBezTo>
                        <a:pt x="827" y="2409"/>
                        <a:pt x="823" y="2406"/>
                        <a:pt x="820" y="2402"/>
                      </a:cubicBezTo>
                      <a:cubicBezTo>
                        <a:pt x="813" y="2393"/>
                        <a:pt x="812" y="2379"/>
                        <a:pt x="821" y="2371"/>
                      </a:cubicBezTo>
                      <a:cubicBezTo>
                        <a:pt x="826" y="2368"/>
                        <a:pt x="831" y="2368"/>
                        <a:pt x="836" y="2370"/>
                      </a:cubicBezTo>
                      <a:cubicBezTo>
                        <a:pt x="840" y="2372"/>
                        <a:pt x="842" y="2375"/>
                        <a:pt x="843" y="2379"/>
                      </a:cubicBezTo>
                      <a:cubicBezTo>
                        <a:pt x="843" y="2383"/>
                        <a:pt x="842" y="2387"/>
                        <a:pt x="839" y="2390"/>
                      </a:cubicBezTo>
                      <a:cubicBezTo>
                        <a:pt x="835" y="2394"/>
                        <a:pt x="829" y="2395"/>
                        <a:pt x="825" y="2391"/>
                      </a:cubicBezTo>
                      <a:cubicBezTo>
                        <a:pt x="822" y="2389"/>
                        <a:pt x="822" y="2385"/>
                        <a:pt x="823" y="2383"/>
                      </a:cubicBezTo>
                      <a:cubicBezTo>
                        <a:pt x="824" y="2381"/>
                        <a:pt x="826" y="2380"/>
                        <a:pt x="828" y="2381"/>
                      </a:cubicBezTo>
                      <a:cubicBezTo>
                        <a:pt x="827" y="2381"/>
                        <a:pt x="826" y="2382"/>
                        <a:pt x="826" y="2384"/>
                      </a:cubicBezTo>
                      <a:cubicBezTo>
                        <a:pt x="825" y="2387"/>
                        <a:pt x="828" y="2389"/>
                        <a:pt x="831" y="2388"/>
                      </a:cubicBezTo>
                      <a:cubicBezTo>
                        <a:pt x="832" y="2388"/>
                        <a:pt x="834" y="2387"/>
                        <a:pt x="835" y="2384"/>
                      </a:cubicBezTo>
                      <a:cubicBezTo>
                        <a:pt x="836" y="2382"/>
                        <a:pt x="835" y="2379"/>
                        <a:pt x="833" y="2377"/>
                      </a:cubicBezTo>
                      <a:cubicBezTo>
                        <a:pt x="830" y="2375"/>
                        <a:pt x="826" y="2375"/>
                        <a:pt x="824" y="2377"/>
                      </a:cubicBezTo>
                      <a:cubicBezTo>
                        <a:pt x="816" y="2383"/>
                        <a:pt x="819" y="2397"/>
                        <a:pt x="824" y="2404"/>
                      </a:cubicBezTo>
                      <a:cubicBezTo>
                        <a:pt x="825" y="2405"/>
                        <a:pt x="827" y="2407"/>
                        <a:pt x="829" y="2409"/>
                      </a:cubicBezTo>
                      <a:cubicBezTo>
                        <a:pt x="835" y="2414"/>
                        <a:pt x="843" y="2418"/>
                        <a:pt x="850" y="2423"/>
                      </a:cubicBezTo>
                      <a:cubicBezTo>
                        <a:pt x="856" y="2428"/>
                        <a:pt x="862" y="2434"/>
                        <a:pt x="866" y="2441"/>
                      </a:cubicBezTo>
                      <a:cubicBezTo>
                        <a:pt x="865" y="2438"/>
                        <a:pt x="865" y="2435"/>
                        <a:pt x="865" y="2432"/>
                      </a:cubicBezTo>
                      <a:cubicBezTo>
                        <a:pt x="865" y="2413"/>
                        <a:pt x="880" y="2397"/>
                        <a:pt x="899" y="2394"/>
                      </a:cubicBezTo>
                      <a:cubicBezTo>
                        <a:pt x="904" y="2394"/>
                        <a:pt x="909" y="2394"/>
                        <a:pt x="914" y="2396"/>
                      </a:cubicBezTo>
                      <a:cubicBezTo>
                        <a:pt x="912" y="2398"/>
                        <a:pt x="912" y="2398"/>
                        <a:pt x="912" y="2398"/>
                      </a:cubicBezTo>
                      <a:cubicBezTo>
                        <a:pt x="908" y="2397"/>
                        <a:pt x="903" y="2397"/>
                        <a:pt x="899" y="2398"/>
                      </a:cubicBezTo>
                      <a:cubicBezTo>
                        <a:pt x="882" y="2401"/>
                        <a:pt x="867" y="2414"/>
                        <a:pt x="867" y="2432"/>
                      </a:cubicBezTo>
                      <a:cubicBezTo>
                        <a:pt x="867" y="2443"/>
                        <a:pt x="870" y="2447"/>
                        <a:pt x="873" y="2457"/>
                      </a:cubicBezTo>
                      <a:cubicBezTo>
                        <a:pt x="882" y="2489"/>
                        <a:pt x="867" y="2518"/>
                        <a:pt x="839" y="2536"/>
                      </a:cubicBezTo>
                      <a:cubicBezTo>
                        <a:pt x="831" y="2541"/>
                        <a:pt x="823" y="2544"/>
                        <a:pt x="815" y="2547"/>
                      </a:cubicBezTo>
                      <a:cubicBezTo>
                        <a:pt x="833" y="2544"/>
                        <a:pt x="851" y="2539"/>
                        <a:pt x="864" y="2531"/>
                      </a:cubicBezTo>
                      <a:cubicBezTo>
                        <a:pt x="891" y="2512"/>
                        <a:pt x="929" y="2490"/>
                        <a:pt x="946" y="2475"/>
                      </a:cubicBezTo>
                      <a:cubicBezTo>
                        <a:pt x="953" y="2468"/>
                        <a:pt x="958" y="2457"/>
                        <a:pt x="957" y="2446"/>
                      </a:cubicBezTo>
                      <a:cubicBezTo>
                        <a:pt x="959" y="2452"/>
                        <a:pt x="958" y="2459"/>
                        <a:pt x="955" y="2465"/>
                      </a:cubicBezTo>
                      <a:cubicBezTo>
                        <a:pt x="955" y="2465"/>
                        <a:pt x="955" y="2465"/>
                        <a:pt x="955" y="2465"/>
                      </a:cubicBezTo>
                      <a:cubicBezTo>
                        <a:pt x="954" y="2467"/>
                        <a:pt x="952" y="2470"/>
                        <a:pt x="950" y="2472"/>
                      </a:cubicBezTo>
                      <a:cubicBezTo>
                        <a:pt x="960" y="2466"/>
                        <a:pt x="967" y="2457"/>
                        <a:pt x="971" y="2446"/>
                      </a:cubicBezTo>
                      <a:cubicBezTo>
                        <a:pt x="974" y="2435"/>
                        <a:pt x="973" y="2424"/>
                        <a:pt x="968" y="2414"/>
                      </a:cubicBezTo>
                      <a:cubicBezTo>
                        <a:pt x="968" y="2414"/>
                        <a:pt x="969" y="2413"/>
                        <a:pt x="969" y="2412"/>
                      </a:cubicBezTo>
                      <a:cubicBezTo>
                        <a:pt x="974" y="2420"/>
                        <a:pt x="976" y="2429"/>
                        <a:pt x="975" y="2439"/>
                      </a:cubicBezTo>
                      <a:cubicBezTo>
                        <a:pt x="974" y="2448"/>
                        <a:pt x="970" y="2456"/>
                        <a:pt x="965" y="2461"/>
                      </a:cubicBezTo>
                      <a:cubicBezTo>
                        <a:pt x="969" y="2458"/>
                        <a:pt x="976" y="2458"/>
                        <a:pt x="979" y="2460"/>
                      </a:cubicBezTo>
                      <a:cubicBezTo>
                        <a:pt x="982" y="2462"/>
                        <a:pt x="984" y="2465"/>
                        <a:pt x="984" y="2468"/>
                      </a:cubicBezTo>
                      <a:cubicBezTo>
                        <a:pt x="985" y="2473"/>
                        <a:pt x="982" y="2478"/>
                        <a:pt x="976" y="2479"/>
                      </a:cubicBezTo>
                      <a:cubicBezTo>
                        <a:pt x="973" y="2479"/>
                        <a:pt x="970" y="2477"/>
                        <a:pt x="969" y="2474"/>
                      </a:cubicBezTo>
                      <a:cubicBezTo>
                        <a:pt x="967" y="2468"/>
                        <a:pt x="974" y="2465"/>
                        <a:pt x="976" y="2468"/>
                      </a:cubicBezTo>
                      <a:cubicBezTo>
                        <a:pt x="974" y="2467"/>
                        <a:pt x="972" y="2468"/>
                        <a:pt x="971" y="2470"/>
                      </a:cubicBezTo>
                      <a:cubicBezTo>
                        <a:pt x="970" y="2472"/>
                        <a:pt x="972" y="2475"/>
                        <a:pt x="974" y="2476"/>
                      </a:cubicBezTo>
                      <a:cubicBezTo>
                        <a:pt x="976" y="2476"/>
                        <a:pt x="979" y="2475"/>
                        <a:pt x="980" y="2474"/>
                      </a:cubicBezTo>
                      <a:cubicBezTo>
                        <a:pt x="984" y="2469"/>
                        <a:pt x="982" y="2462"/>
                        <a:pt x="975" y="2460"/>
                      </a:cubicBezTo>
                      <a:cubicBezTo>
                        <a:pt x="967" y="2459"/>
                        <a:pt x="961" y="2467"/>
                        <a:pt x="956" y="2470"/>
                      </a:cubicBezTo>
                      <a:cubicBezTo>
                        <a:pt x="949" y="2476"/>
                        <a:pt x="942" y="2482"/>
                        <a:pt x="939" y="2484"/>
                      </a:cubicBezTo>
                      <a:cubicBezTo>
                        <a:pt x="934" y="2488"/>
                        <a:pt x="922" y="2498"/>
                        <a:pt x="905" y="2508"/>
                      </a:cubicBezTo>
                      <a:cubicBezTo>
                        <a:pt x="909" y="2507"/>
                        <a:pt x="912" y="2506"/>
                        <a:pt x="916" y="2505"/>
                      </a:cubicBezTo>
                      <a:cubicBezTo>
                        <a:pt x="917" y="2505"/>
                        <a:pt x="931" y="2504"/>
                        <a:pt x="931" y="2506"/>
                      </a:cubicBezTo>
                      <a:cubicBezTo>
                        <a:pt x="930" y="2507"/>
                        <a:pt x="923" y="2508"/>
                        <a:pt x="921" y="2508"/>
                      </a:cubicBezTo>
                      <a:cubicBezTo>
                        <a:pt x="916" y="2509"/>
                        <a:pt x="911" y="2511"/>
                        <a:pt x="905" y="2513"/>
                      </a:cubicBezTo>
                      <a:cubicBezTo>
                        <a:pt x="903" y="2513"/>
                        <a:pt x="901" y="2514"/>
                        <a:pt x="898" y="2515"/>
                      </a:cubicBezTo>
                      <a:cubicBezTo>
                        <a:pt x="890" y="2519"/>
                        <a:pt x="884" y="2523"/>
                        <a:pt x="876" y="2528"/>
                      </a:cubicBezTo>
                      <a:cubicBezTo>
                        <a:pt x="876" y="2529"/>
                        <a:pt x="875" y="2529"/>
                        <a:pt x="874" y="2530"/>
                      </a:cubicBezTo>
                      <a:cubicBezTo>
                        <a:pt x="876" y="2529"/>
                        <a:pt x="879" y="2528"/>
                        <a:pt x="882" y="2527"/>
                      </a:cubicBezTo>
                      <a:cubicBezTo>
                        <a:pt x="889" y="2524"/>
                        <a:pt x="896" y="2523"/>
                        <a:pt x="904" y="2523"/>
                      </a:cubicBezTo>
                      <a:cubicBezTo>
                        <a:pt x="925" y="2524"/>
                        <a:pt x="935" y="2542"/>
                        <a:pt x="936" y="2560"/>
                      </a:cubicBezTo>
                      <a:cubicBezTo>
                        <a:pt x="936" y="2576"/>
                        <a:pt x="929" y="2592"/>
                        <a:pt x="915" y="2601"/>
                      </a:cubicBezTo>
                      <a:cubicBezTo>
                        <a:pt x="903" y="2607"/>
                        <a:pt x="890" y="2606"/>
                        <a:pt x="880" y="2597"/>
                      </a:cubicBezTo>
                      <a:cubicBezTo>
                        <a:pt x="876" y="2592"/>
                        <a:pt x="873" y="2588"/>
                        <a:pt x="871" y="2581"/>
                      </a:cubicBezTo>
                      <a:cubicBezTo>
                        <a:pt x="870" y="2576"/>
                        <a:pt x="871" y="2572"/>
                        <a:pt x="873" y="2567"/>
                      </a:cubicBezTo>
                      <a:cubicBezTo>
                        <a:pt x="876" y="2562"/>
                        <a:pt x="881" y="2558"/>
                        <a:pt x="888" y="2558"/>
                      </a:cubicBezTo>
                      <a:cubicBezTo>
                        <a:pt x="891" y="2558"/>
                        <a:pt x="895" y="2558"/>
                        <a:pt x="898" y="2561"/>
                      </a:cubicBezTo>
                      <a:cubicBezTo>
                        <a:pt x="901" y="2564"/>
                        <a:pt x="902" y="2568"/>
                        <a:pt x="901" y="2573"/>
                      </a:cubicBezTo>
                      <a:cubicBezTo>
                        <a:pt x="901" y="2578"/>
                        <a:pt x="898" y="2582"/>
                        <a:pt x="893" y="2583"/>
                      </a:cubicBezTo>
                      <a:cubicBezTo>
                        <a:pt x="888" y="2584"/>
                        <a:pt x="883" y="2582"/>
                        <a:pt x="881" y="2578"/>
                      </a:cubicBezTo>
                      <a:cubicBezTo>
                        <a:pt x="878" y="2573"/>
                        <a:pt x="880" y="2566"/>
                        <a:pt x="885" y="2564"/>
                      </a:cubicBezTo>
                      <a:cubicBezTo>
                        <a:pt x="891" y="2561"/>
                        <a:pt x="897" y="2563"/>
                        <a:pt x="900" y="2568"/>
                      </a:cubicBezTo>
                      <a:cubicBezTo>
                        <a:pt x="901" y="2570"/>
                        <a:pt x="901" y="2572"/>
                        <a:pt x="901" y="2574"/>
                      </a:cubicBezTo>
                      <a:cubicBezTo>
                        <a:pt x="901" y="2574"/>
                        <a:pt x="901" y="2573"/>
                        <a:pt x="901" y="2573"/>
                      </a:cubicBezTo>
                      <a:cubicBezTo>
                        <a:pt x="902" y="2568"/>
                        <a:pt x="900" y="2565"/>
                        <a:pt x="897" y="2562"/>
                      </a:cubicBezTo>
                      <a:cubicBezTo>
                        <a:pt x="894" y="2559"/>
                        <a:pt x="891" y="2558"/>
                        <a:pt x="888" y="2559"/>
                      </a:cubicBezTo>
                      <a:cubicBezTo>
                        <a:pt x="882" y="2559"/>
                        <a:pt x="877" y="2563"/>
                        <a:pt x="874" y="2568"/>
                      </a:cubicBezTo>
                      <a:cubicBezTo>
                        <a:pt x="872" y="2572"/>
                        <a:pt x="872" y="2576"/>
                        <a:pt x="873" y="2581"/>
                      </a:cubicBezTo>
                      <a:cubicBezTo>
                        <a:pt x="874" y="2587"/>
                        <a:pt x="877" y="2591"/>
                        <a:pt x="881" y="2595"/>
                      </a:cubicBezTo>
                      <a:cubicBezTo>
                        <a:pt x="891" y="2604"/>
                        <a:pt x="903" y="2605"/>
                        <a:pt x="914" y="2599"/>
                      </a:cubicBezTo>
                      <a:cubicBezTo>
                        <a:pt x="927" y="2590"/>
                        <a:pt x="933" y="2574"/>
                        <a:pt x="932" y="2559"/>
                      </a:cubicBezTo>
                      <a:cubicBezTo>
                        <a:pt x="931" y="2542"/>
                        <a:pt x="923" y="2528"/>
                        <a:pt x="904" y="2527"/>
                      </a:cubicBezTo>
                      <a:cubicBezTo>
                        <a:pt x="896" y="2527"/>
                        <a:pt x="890" y="2529"/>
                        <a:pt x="883" y="2531"/>
                      </a:cubicBezTo>
                      <a:cubicBezTo>
                        <a:pt x="858" y="2541"/>
                        <a:pt x="836" y="2548"/>
                        <a:pt x="808" y="2550"/>
                      </a:cubicBezTo>
                      <a:cubicBezTo>
                        <a:pt x="810" y="2550"/>
                        <a:pt x="811" y="2551"/>
                        <a:pt x="812" y="2551"/>
                      </a:cubicBezTo>
                      <a:cubicBezTo>
                        <a:pt x="822" y="2555"/>
                        <a:pt x="830" y="2563"/>
                        <a:pt x="825" y="2573"/>
                      </a:cubicBezTo>
                      <a:cubicBezTo>
                        <a:pt x="823" y="2581"/>
                        <a:pt x="815" y="2584"/>
                        <a:pt x="807" y="2583"/>
                      </a:cubicBezTo>
                      <a:cubicBezTo>
                        <a:pt x="802" y="2582"/>
                        <a:pt x="797" y="2578"/>
                        <a:pt x="796" y="2572"/>
                      </a:cubicBezTo>
                      <a:cubicBezTo>
                        <a:pt x="795" y="2567"/>
                        <a:pt x="799" y="2562"/>
                        <a:pt x="803" y="2565"/>
                      </a:cubicBezTo>
                      <a:cubicBezTo>
                        <a:pt x="808" y="2567"/>
                        <a:pt x="806" y="2572"/>
                        <a:pt x="811" y="2574"/>
                      </a:cubicBezTo>
                      <a:cubicBezTo>
                        <a:pt x="814" y="2576"/>
                        <a:pt x="818" y="2577"/>
                        <a:pt x="821" y="2573"/>
                      </a:cubicBezTo>
                      <a:cubicBezTo>
                        <a:pt x="825" y="2566"/>
                        <a:pt x="819" y="2559"/>
                        <a:pt x="813" y="2556"/>
                      </a:cubicBezTo>
                      <a:cubicBezTo>
                        <a:pt x="800" y="2550"/>
                        <a:pt x="792" y="2552"/>
                        <a:pt x="779" y="2552"/>
                      </a:cubicBezTo>
                      <a:cubicBezTo>
                        <a:pt x="769" y="2552"/>
                        <a:pt x="760" y="2551"/>
                        <a:pt x="750" y="2549"/>
                      </a:cubicBezTo>
                      <a:cubicBezTo>
                        <a:pt x="720" y="2542"/>
                        <a:pt x="696" y="2525"/>
                        <a:pt x="678" y="2501"/>
                      </a:cubicBezTo>
                      <a:cubicBezTo>
                        <a:pt x="680" y="2506"/>
                        <a:pt x="680" y="2513"/>
                        <a:pt x="677" y="2517"/>
                      </a:cubicBezTo>
                      <a:cubicBezTo>
                        <a:pt x="674" y="2521"/>
                        <a:pt x="669" y="2523"/>
                        <a:pt x="663" y="2520"/>
                      </a:cubicBezTo>
                      <a:cubicBezTo>
                        <a:pt x="664" y="2520"/>
                        <a:pt x="665" y="2518"/>
                        <a:pt x="665" y="2517"/>
                      </a:cubicBezTo>
                      <a:cubicBezTo>
                        <a:pt x="676" y="2522"/>
                        <a:pt x="679" y="2507"/>
                        <a:pt x="674" y="2497"/>
                      </a:cubicBezTo>
                      <a:cubicBezTo>
                        <a:pt x="674" y="2497"/>
                        <a:pt x="674" y="2497"/>
                        <a:pt x="674" y="2497"/>
                      </a:cubicBezTo>
                      <a:cubicBezTo>
                        <a:pt x="669" y="2489"/>
                        <a:pt x="664" y="2480"/>
                        <a:pt x="660" y="2471"/>
                      </a:cubicBezTo>
                      <a:cubicBezTo>
                        <a:pt x="659" y="2484"/>
                        <a:pt x="650" y="2498"/>
                        <a:pt x="635" y="2502"/>
                      </a:cubicBezTo>
                      <a:cubicBezTo>
                        <a:pt x="628" y="2503"/>
                        <a:pt x="620" y="2502"/>
                        <a:pt x="613" y="2499"/>
                      </a:cubicBezTo>
                      <a:cubicBezTo>
                        <a:pt x="606" y="2495"/>
                        <a:pt x="602" y="2489"/>
                        <a:pt x="599" y="2481"/>
                      </a:cubicBezTo>
                      <a:cubicBezTo>
                        <a:pt x="597" y="2474"/>
                        <a:pt x="597" y="2467"/>
                        <a:pt x="599" y="2460"/>
                      </a:cubicBezTo>
                      <a:cubicBezTo>
                        <a:pt x="602" y="2453"/>
                        <a:pt x="606" y="2448"/>
                        <a:pt x="613" y="2444"/>
                      </a:cubicBezTo>
                      <a:cubicBezTo>
                        <a:pt x="620" y="2441"/>
                        <a:pt x="627" y="2440"/>
                        <a:pt x="634" y="2444"/>
                      </a:cubicBezTo>
                      <a:cubicBezTo>
                        <a:pt x="638" y="2446"/>
                        <a:pt x="641" y="2450"/>
                        <a:pt x="643" y="2455"/>
                      </a:cubicBezTo>
                      <a:cubicBezTo>
                        <a:pt x="644" y="2461"/>
                        <a:pt x="642" y="2468"/>
                        <a:pt x="637" y="2473"/>
                      </a:cubicBezTo>
                      <a:cubicBezTo>
                        <a:pt x="632" y="2477"/>
                        <a:pt x="625" y="2477"/>
                        <a:pt x="620" y="2475"/>
                      </a:cubicBezTo>
                      <a:cubicBezTo>
                        <a:pt x="612" y="2471"/>
                        <a:pt x="610" y="2462"/>
                        <a:pt x="613" y="2455"/>
                      </a:cubicBezTo>
                      <a:cubicBezTo>
                        <a:pt x="617" y="2447"/>
                        <a:pt x="626" y="2445"/>
                        <a:pt x="633" y="2448"/>
                      </a:cubicBezTo>
                      <a:cubicBezTo>
                        <a:pt x="637" y="2450"/>
                        <a:pt x="639" y="2453"/>
                        <a:pt x="640" y="2456"/>
                      </a:cubicBezTo>
                      <a:cubicBezTo>
                        <a:pt x="640" y="2455"/>
                        <a:pt x="640" y="2455"/>
                        <a:pt x="640" y="2455"/>
                      </a:cubicBezTo>
                      <a:cubicBezTo>
                        <a:pt x="639" y="2451"/>
                        <a:pt x="636" y="2448"/>
                        <a:pt x="633" y="2446"/>
                      </a:cubicBezTo>
                      <a:cubicBezTo>
                        <a:pt x="626" y="2444"/>
                        <a:pt x="620" y="2444"/>
                        <a:pt x="614" y="2447"/>
                      </a:cubicBezTo>
                      <a:cubicBezTo>
                        <a:pt x="609" y="2450"/>
                        <a:pt x="605" y="2455"/>
                        <a:pt x="602" y="2461"/>
                      </a:cubicBezTo>
                      <a:cubicBezTo>
                        <a:pt x="600" y="2468"/>
                        <a:pt x="600" y="2474"/>
                        <a:pt x="602" y="2480"/>
                      </a:cubicBezTo>
                      <a:cubicBezTo>
                        <a:pt x="604" y="2487"/>
                        <a:pt x="609" y="2492"/>
                        <a:pt x="615" y="2496"/>
                      </a:cubicBezTo>
                      <a:cubicBezTo>
                        <a:pt x="621" y="2499"/>
                        <a:pt x="628" y="2500"/>
                        <a:pt x="635" y="2499"/>
                      </a:cubicBezTo>
                      <a:cubicBezTo>
                        <a:pt x="653" y="2495"/>
                        <a:pt x="661" y="2476"/>
                        <a:pt x="656" y="2462"/>
                      </a:cubicBezTo>
                      <a:cubicBezTo>
                        <a:pt x="647" y="2435"/>
                        <a:pt x="647" y="2413"/>
                        <a:pt x="652" y="2385"/>
                      </a:cubicBezTo>
                      <a:cubicBezTo>
                        <a:pt x="653" y="2382"/>
                        <a:pt x="653" y="2379"/>
                        <a:pt x="654" y="2376"/>
                      </a:cubicBezTo>
                      <a:cubicBezTo>
                        <a:pt x="653" y="2378"/>
                        <a:pt x="652" y="2380"/>
                        <a:pt x="651" y="2382"/>
                      </a:cubicBezTo>
                      <a:cubicBezTo>
                        <a:pt x="645" y="2391"/>
                        <a:pt x="639" y="2397"/>
                        <a:pt x="630" y="2402"/>
                      </a:cubicBezTo>
                      <a:cubicBezTo>
                        <a:pt x="637" y="2395"/>
                        <a:pt x="642" y="2389"/>
                        <a:pt x="648" y="2380"/>
                      </a:cubicBezTo>
                      <a:cubicBezTo>
                        <a:pt x="648" y="2380"/>
                        <a:pt x="649" y="2379"/>
                        <a:pt x="649" y="2378"/>
                      </a:cubicBezTo>
                      <a:cubicBezTo>
                        <a:pt x="643" y="2385"/>
                        <a:pt x="630" y="2383"/>
                        <a:pt x="622" y="2379"/>
                      </a:cubicBezTo>
                      <a:cubicBezTo>
                        <a:pt x="618" y="2377"/>
                        <a:pt x="614" y="2374"/>
                        <a:pt x="611" y="2371"/>
                      </a:cubicBezTo>
                      <a:cubicBezTo>
                        <a:pt x="605" y="2366"/>
                        <a:pt x="601" y="2355"/>
                        <a:pt x="604" y="2347"/>
                      </a:cubicBezTo>
                      <a:cubicBezTo>
                        <a:pt x="597" y="2343"/>
                        <a:pt x="593" y="2336"/>
                        <a:pt x="591" y="2329"/>
                      </a:cubicBezTo>
                      <a:cubicBezTo>
                        <a:pt x="587" y="2320"/>
                        <a:pt x="580" y="2312"/>
                        <a:pt x="571" y="2314"/>
                      </a:cubicBezTo>
                      <a:cubicBezTo>
                        <a:pt x="578" y="2305"/>
                        <a:pt x="594" y="2312"/>
                        <a:pt x="601" y="2318"/>
                      </a:cubicBezTo>
                      <a:cubicBezTo>
                        <a:pt x="610" y="2328"/>
                        <a:pt x="611" y="2342"/>
                        <a:pt x="613" y="2356"/>
                      </a:cubicBezTo>
                      <a:cubicBezTo>
                        <a:pt x="614" y="2366"/>
                        <a:pt x="618" y="2372"/>
                        <a:pt x="625" y="2376"/>
                      </a:cubicBezTo>
                      <a:cubicBezTo>
                        <a:pt x="632" y="2380"/>
                        <a:pt x="642" y="2383"/>
                        <a:pt x="649" y="2378"/>
                      </a:cubicBezTo>
                      <a:cubicBezTo>
                        <a:pt x="648" y="2379"/>
                        <a:pt x="646" y="2380"/>
                        <a:pt x="645" y="2380"/>
                      </a:cubicBezTo>
                      <a:cubicBezTo>
                        <a:pt x="640" y="2381"/>
                        <a:pt x="635" y="2379"/>
                        <a:pt x="632" y="2372"/>
                      </a:cubicBezTo>
                      <a:cubicBezTo>
                        <a:pt x="633" y="2373"/>
                        <a:pt x="635" y="2372"/>
                        <a:pt x="636" y="2372"/>
                      </a:cubicBezTo>
                      <a:cubicBezTo>
                        <a:pt x="640" y="2378"/>
                        <a:pt x="646" y="2379"/>
                        <a:pt x="651" y="2373"/>
                      </a:cubicBezTo>
                      <a:cubicBezTo>
                        <a:pt x="654" y="2371"/>
                        <a:pt x="656" y="2368"/>
                        <a:pt x="657" y="2365"/>
                      </a:cubicBezTo>
                      <a:cubicBezTo>
                        <a:pt x="667" y="2334"/>
                        <a:pt x="684" y="2307"/>
                        <a:pt x="705" y="2284"/>
                      </a:cubicBezTo>
                      <a:cubicBezTo>
                        <a:pt x="686" y="2302"/>
                        <a:pt x="662" y="2320"/>
                        <a:pt x="635" y="2319"/>
                      </a:cubicBezTo>
                      <a:cubicBezTo>
                        <a:pt x="622" y="2319"/>
                        <a:pt x="612" y="2314"/>
                        <a:pt x="603" y="2304"/>
                      </a:cubicBezTo>
                      <a:cubicBezTo>
                        <a:pt x="596" y="2295"/>
                        <a:pt x="592" y="2285"/>
                        <a:pt x="592" y="2274"/>
                      </a:cubicBezTo>
                      <a:cubicBezTo>
                        <a:pt x="591" y="2249"/>
                        <a:pt x="611" y="2228"/>
                        <a:pt x="636" y="2227"/>
                      </a:cubicBezTo>
                      <a:cubicBezTo>
                        <a:pt x="658" y="2226"/>
                        <a:pt x="682" y="2241"/>
                        <a:pt x="678" y="2266"/>
                      </a:cubicBezTo>
                      <a:cubicBezTo>
                        <a:pt x="677" y="2276"/>
                        <a:pt x="670" y="2286"/>
                        <a:pt x="659" y="2287"/>
                      </a:cubicBezTo>
                      <a:cubicBezTo>
                        <a:pt x="656" y="2287"/>
                        <a:pt x="653" y="2287"/>
                        <a:pt x="650" y="2285"/>
                      </a:cubicBezTo>
                      <a:cubicBezTo>
                        <a:pt x="650" y="2285"/>
                        <a:pt x="650" y="2285"/>
                        <a:pt x="650" y="2285"/>
                      </a:cubicBezTo>
                      <a:cubicBezTo>
                        <a:pt x="642" y="2281"/>
                        <a:pt x="638" y="2272"/>
                        <a:pt x="642" y="2263"/>
                      </a:cubicBezTo>
                      <a:cubicBezTo>
                        <a:pt x="647" y="2255"/>
                        <a:pt x="656" y="2252"/>
                        <a:pt x="664" y="2256"/>
                      </a:cubicBezTo>
                      <a:cubicBezTo>
                        <a:pt x="672" y="2260"/>
                        <a:pt x="676" y="2270"/>
                        <a:pt x="672" y="2278"/>
                      </a:cubicBezTo>
                      <a:cubicBezTo>
                        <a:pt x="670" y="2282"/>
                        <a:pt x="667" y="2284"/>
                        <a:pt x="664" y="2286"/>
                      </a:cubicBezTo>
                      <a:cubicBezTo>
                        <a:pt x="664" y="2286"/>
                        <a:pt x="664" y="2286"/>
                        <a:pt x="664" y="2286"/>
                      </a:cubicBezTo>
                      <a:cubicBezTo>
                        <a:pt x="672" y="2282"/>
                        <a:pt x="677" y="2274"/>
                        <a:pt x="678" y="2265"/>
                      </a:cubicBezTo>
                      <a:cubicBezTo>
                        <a:pt x="679" y="2242"/>
                        <a:pt x="656" y="2229"/>
                        <a:pt x="636" y="2230"/>
                      </a:cubicBezTo>
                      <a:cubicBezTo>
                        <a:pt x="612" y="2231"/>
                        <a:pt x="593" y="2251"/>
                        <a:pt x="594" y="2274"/>
                      </a:cubicBezTo>
                      <a:cubicBezTo>
                        <a:pt x="594" y="2278"/>
                        <a:pt x="595" y="2282"/>
                        <a:pt x="596" y="2286"/>
                      </a:cubicBezTo>
                      <a:cubicBezTo>
                        <a:pt x="596" y="2283"/>
                        <a:pt x="596" y="2281"/>
                        <a:pt x="597" y="2278"/>
                      </a:cubicBezTo>
                      <a:cubicBezTo>
                        <a:pt x="599" y="2270"/>
                        <a:pt x="606" y="2263"/>
                        <a:pt x="614" y="2262"/>
                      </a:cubicBezTo>
                      <a:cubicBezTo>
                        <a:pt x="622" y="2262"/>
                        <a:pt x="630" y="2266"/>
                        <a:pt x="630" y="2276"/>
                      </a:cubicBezTo>
                      <a:cubicBezTo>
                        <a:pt x="630" y="2282"/>
                        <a:pt x="626" y="2286"/>
                        <a:pt x="622" y="2287"/>
                      </a:cubicBezTo>
                      <a:cubicBezTo>
                        <a:pt x="612" y="2290"/>
                        <a:pt x="608" y="2279"/>
                        <a:pt x="612" y="2275"/>
                      </a:cubicBezTo>
                      <a:cubicBezTo>
                        <a:pt x="611" y="2279"/>
                        <a:pt x="613" y="2282"/>
                        <a:pt x="615" y="2283"/>
                      </a:cubicBezTo>
                      <a:cubicBezTo>
                        <a:pt x="619" y="2285"/>
                        <a:pt x="624" y="2283"/>
                        <a:pt x="625" y="2279"/>
                      </a:cubicBezTo>
                      <a:cubicBezTo>
                        <a:pt x="626" y="2275"/>
                        <a:pt x="625" y="2271"/>
                        <a:pt x="622" y="2269"/>
                      </a:cubicBezTo>
                      <a:cubicBezTo>
                        <a:pt x="617" y="2265"/>
                        <a:pt x="610" y="2266"/>
                        <a:pt x="605" y="2270"/>
                      </a:cubicBezTo>
                      <a:cubicBezTo>
                        <a:pt x="595" y="2279"/>
                        <a:pt x="598" y="2293"/>
                        <a:pt x="606" y="2302"/>
                      </a:cubicBezTo>
                      <a:cubicBezTo>
                        <a:pt x="614" y="2311"/>
                        <a:pt x="623" y="2315"/>
                        <a:pt x="636" y="2316"/>
                      </a:cubicBezTo>
                      <a:cubicBezTo>
                        <a:pt x="673" y="2317"/>
                        <a:pt x="708" y="2274"/>
                        <a:pt x="741" y="2251"/>
                      </a:cubicBezTo>
                      <a:cubicBezTo>
                        <a:pt x="733" y="2253"/>
                        <a:pt x="725" y="2253"/>
                        <a:pt x="716" y="2251"/>
                      </a:cubicBezTo>
                      <a:cubicBezTo>
                        <a:pt x="712" y="2250"/>
                        <a:pt x="708" y="2248"/>
                        <a:pt x="705" y="2247"/>
                      </a:cubicBezTo>
                      <a:cubicBezTo>
                        <a:pt x="705" y="2246"/>
                        <a:pt x="706" y="2245"/>
                        <a:pt x="706" y="2244"/>
                      </a:cubicBezTo>
                      <a:cubicBezTo>
                        <a:pt x="715" y="2248"/>
                        <a:pt x="725" y="2249"/>
                        <a:pt x="735" y="2248"/>
                      </a:cubicBezTo>
                      <a:cubicBezTo>
                        <a:pt x="741" y="2248"/>
                        <a:pt x="747" y="2246"/>
                        <a:pt x="752" y="2244"/>
                      </a:cubicBezTo>
                      <a:cubicBezTo>
                        <a:pt x="745" y="2245"/>
                        <a:pt x="737" y="2243"/>
                        <a:pt x="733" y="2240"/>
                      </a:cubicBezTo>
                      <a:cubicBezTo>
                        <a:pt x="729" y="2237"/>
                        <a:pt x="726" y="2233"/>
                        <a:pt x="726" y="2228"/>
                      </a:cubicBezTo>
                      <a:cubicBezTo>
                        <a:pt x="725" y="2220"/>
                        <a:pt x="729" y="2212"/>
                        <a:pt x="739" y="2211"/>
                      </a:cubicBezTo>
                      <a:cubicBezTo>
                        <a:pt x="744" y="2211"/>
                        <a:pt x="749" y="2214"/>
                        <a:pt x="750" y="2219"/>
                      </a:cubicBezTo>
                      <a:cubicBezTo>
                        <a:pt x="753" y="2228"/>
                        <a:pt x="743" y="2233"/>
                        <a:pt x="739" y="2229"/>
                      </a:cubicBezTo>
                      <a:cubicBezTo>
                        <a:pt x="742" y="2230"/>
                        <a:pt x="745" y="2228"/>
                        <a:pt x="746" y="2225"/>
                      </a:cubicBezTo>
                      <a:cubicBezTo>
                        <a:pt x="748" y="2222"/>
                        <a:pt x="746" y="2217"/>
                        <a:pt x="742" y="2216"/>
                      </a:cubicBezTo>
                      <a:cubicBezTo>
                        <a:pt x="738" y="2215"/>
                        <a:pt x="734" y="2216"/>
                        <a:pt x="732" y="2219"/>
                      </a:cubicBezTo>
                      <a:cubicBezTo>
                        <a:pt x="728" y="2224"/>
                        <a:pt x="730" y="2232"/>
                        <a:pt x="734" y="2236"/>
                      </a:cubicBezTo>
                      <a:cubicBezTo>
                        <a:pt x="737" y="2239"/>
                        <a:pt x="742" y="2241"/>
                        <a:pt x="748" y="2242"/>
                      </a:cubicBezTo>
                      <a:cubicBezTo>
                        <a:pt x="755" y="2242"/>
                        <a:pt x="760" y="2239"/>
                        <a:pt x="767" y="2234"/>
                      </a:cubicBezTo>
                      <a:cubicBezTo>
                        <a:pt x="788" y="2222"/>
                        <a:pt x="810" y="2213"/>
                        <a:pt x="833" y="2205"/>
                      </a:cubicBezTo>
                      <a:cubicBezTo>
                        <a:pt x="837" y="2204"/>
                        <a:pt x="860" y="2198"/>
                        <a:pt x="878" y="2195"/>
                      </a:cubicBezTo>
                      <a:cubicBezTo>
                        <a:pt x="857" y="2191"/>
                        <a:pt x="837" y="2182"/>
                        <a:pt x="821" y="2167"/>
                      </a:cubicBezTo>
                      <a:cubicBezTo>
                        <a:pt x="815" y="2163"/>
                        <a:pt x="812" y="2158"/>
                        <a:pt x="808" y="2154"/>
                      </a:cubicBezTo>
                      <a:cubicBezTo>
                        <a:pt x="801" y="2146"/>
                        <a:pt x="791" y="2133"/>
                        <a:pt x="780" y="2139"/>
                      </a:cubicBezTo>
                      <a:cubicBezTo>
                        <a:pt x="776" y="2141"/>
                        <a:pt x="772" y="2147"/>
                        <a:pt x="774" y="2151"/>
                      </a:cubicBezTo>
                      <a:cubicBezTo>
                        <a:pt x="775" y="2154"/>
                        <a:pt x="778" y="2156"/>
                        <a:pt x="781" y="2156"/>
                      </a:cubicBezTo>
                      <a:cubicBezTo>
                        <a:pt x="784" y="2157"/>
                        <a:pt x="787" y="2154"/>
                        <a:pt x="787" y="2150"/>
                      </a:cubicBezTo>
                      <a:cubicBezTo>
                        <a:pt x="786" y="2148"/>
                        <a:pt x="784" y="2146"/>
                        <a:pt x="782" y="2146"/>
                      </a:cubicBezTo>
                      <a:cubicBezTo>
                        <a:pt x="786" y="2143"/>
                        <a:pt x="792" y="2150"/>
                        <a:pt x="788" y="2156"/>
                      </a:cubicBezTo>
                      <a:cubicBezTo>
                        <a:pt x="786" y="2159"/>
                        <a:pt x="782" y="2161"/>
                        <a:pt x="778" y="2159"/>
                      </a:cubicBezTo>
                      <a:cubicBezTo>
                        <a:pt x="770" y="2156"/>
                        <a:pt x="769" y="2149"/>
                        <a:pt x="771" y="2143"/>
                      </a:cubicBezTo>
                      <a:cubicBezTo>
                        <a:pt x="774" y="2137"/>
                        <a:pt x="781" y="2134"/>
                        <a:pt x="788" y="2135"/>
                      </a:cubicBezTo>
                      <a:cubicBezTo>
                        <a:pt x="791" y="2135"/>
                        <a:pt x="794" y="2136"/>
                        <a:pt x="796" y="2138"/>
                      </a:cubicBezTo>
                      <a:cubicBezTo>
                        <a:pt x="789" y="2128"/>
                        <a:pt x="784" y="2119"/>
                        <a:pt x="780" y="2110"/>
                      </a:cubicBezTo>
                      <a:cubicBezTo>
                        <a:pt x="773" y="2094"/>
                        <a:pt x="771" y="2066"/>
                        <a:pt x="761" y="2055"/>
                      </a:cubicBezTo>
                      <a:cubicBezTo>
                        <a:pt x="758" y="2052"/>
                        <a:pt x="756" y="2051"/>
                        <a:pt x="753" y="2049"/>
                      </a:cubicBezTo>
                      <a:cubicBezTo>
                        <a:pt x="747" y="2047"/>
                        <a:pt x="741" y="2047"/>
                        <a:pt x="736" y="2048"/>
                      </a:cubicBezTo>
                      <a:cubicBezTo>
                        <a:pt x="729" y="2050"/>
                        <a:pt x="724" y="2055"/>
                        <a:pt x="721" y="2061"/>
                      </a:cubicBezTo>
                      <a:cubicBezTo>
                        <a:pt x="717" y="2068"/>
                        <a:pt x="716" y="2076"/>
                        <a:pt x="718" y="2084"/>
                      </a:cubicBezTo>
                      <a:cubicBezTo>
                        <a:pt x="720" y="2091"/>
                        <a:pt x="725" y="2097"/>
                        <a:pt x="731" y="2101"/>
                      </a:cubicBezTo>
                      <a:cubicBezTo>
                        <a:pt x="738" y="2105"/>
                        <a:pt x="746" y="2106"/>
                        <a:pt x="753" y="2102"/>
                      </a:cubicBezTo>
                      <a:cubicBezTo>
                        <a:pt x="757" y="2099"/>
                        <a:pt x="760" y="2094"/>
                        <a:pt x="761" y="2089"/>
                      </a:cubicBezTo>
                      <a:cubicBezTo>
                        <a:pt x="761" y="2089"/>
                        <a:pt x="761" y="2090"/>
                        <a:pt x="761" y="2090"/>
                      </a:cubicBezTo>
                      <a:cubicBezTo>
                        <a:pt x="758" y="2099"/>
                        <a:pt x="746" y="2099"/>
                        <a:pt x="748" y="2089"/>
                      </a:cubicBezTo>
                      <a:cubicBezTo>
                        <a:pt x="749" y="2085"/>
                        <a:pt x="756" y="2080"/>
                        <a:pt x="750" y="2071"/>
                      </a:cubicBezTo>
                      <a:cubicBezTo>
                        <a:pt x="754" y="2073"/>
                        <a:pt x="757" y="2076"/>
                        <a:pt x="759" y="2079"/>
                      </a:cubicBezTo>
                      <a:cubicBezTo>
                        <a:pt x="760" y="2080"/>
                        <a:pt x="760" y="2081"/>
                        <a:pt x="761" y="2083"/>
                      </a:cubicBezTo>
                      <a:cubicBezTo>
                        <a:pt x="763" y="2090"/>
                        <a:pt x="760" y="2098"/>
                        <a:pt x="753" y="2103"/>
                      </a:cubicBezTo>
                      <a:cubicBezTo>
                        <a:pt x="746" y="2107"/>
                        <a:pt x="738" y="2106"/>
                        <a:pt x="731" y="2102"/>
                      </a:cubicBezTo>
                      <a:cubicBezTo>
                        <a:pt x="723" y="2098"/>
                        <a:pt x="719" y="2092"/>
                        <a:pt x="717" y="2084"/>
                      </a:cubicBezTo>
                      <a:cubicBezTo>
                        <a:pt x="714" y="2076"/>
                        <a:pt x="715" y="2067"/>
                        <a:pt x="719" y="2060"/>
                      </a:cubicBezTo>
                      <a:cubicBezTo>
                        <a:pt x="723" y="2053"/>
                        <a:pt x="728" y="2048"/>
                        <a:pt x="736" y="2046"/>
                      </a:cubicBezTo>
                      <a:cubicBezTo>
                        <a:pt x="742" y="2044"/>
                        <a:pt x="748" y="2044"/>
                        <a:pt x="754" y="2047"/>
                      </a:cubicBezTo>
                      <a:cubicBezTo>
                        <a:pt x="758" y="2048"/>
                        <a:pt x="760" y="2050"/>
                        <a:pt x="763" y="2053"/>
                      </a:cubicBezTo>
                      <a:cubicBezTo>
                        <a:pt x="764" y="2053"/>
                        <a:pt x="764" y="2053"/>
                        <a:pt x="764" y="2053"/>
                      </a:cubicBezTo>
                      <a:cubicBezTo>
                        <a:pt x="764" y="2053"/>
                        <a:pt x="764" y="2053"/>
                        <a:pt x="764" y="2052"/>
                      </a:cubicBezTo>
                      <a:cubicBezTo>
                        <a:pt x="764" y="2051"/>
                        <a:pt x="764" y="2051"/>
                        <a:pt x="764" y="2051"/>
                      </a:cubicBezTo>
                      <a:cubicBezTo>
                        <a:pt x="763" y="2046"/>
                        <a:pt x="762" y="2040"/>
                        <a:pt x="762" y="2035"/>
                      </a:cubicBezTo>
                      <a:cubicBezTo>
                        <a:pt x="762" y="2021"/>
                        <a:pt x="766" y="2003"/>
                        <a:pt x="778" y="1995"/>
                      </a:cubicBezTo>
                      <a:cubicBezTo>
                        <a:pt x="784" y="1991"/>
                        <a:pt x="789" y="1991"/>
                        <a:pt x="796" y="1992"/>
                      </a:cubicBezTo>
                      <a:cubicBezTo>
                        <a:pt x="798" y="1992"/>
                        <a:pt x="798" y="1992"/>
                        <a:pt x="798" y="1992"/>
                      </a:cubicBezTo>
                      <a:cubicBezTo>
                        <a:pt x="805" y="1994"/>
                        <a:pt x="811" y="1998"/>
                        <a:pt x="815" y="2004"/>
                      </a:cubicBezTo>
                      <a:cubicBezTo>
                        <a:pt x="819" y="2009"/>
                        <a:pt x="821" y="2016"/>
                        <a:pt x="820" y="2023"/>
                      </a:cubicBezTo>
                      <a:cubicBezTo>
                        <a:pt x="819" y="2030"/>
                        <a:pt x="815" y="2036"/>
                        <a:pt x="808" y="2039"/>
                      </a:cubicBezTo>
                      <a:cubicBezTo>
                        <a:pt x="803" y="2042"/>
                        <a:pt x="799" y="2041"/>
                        <a:pt x="794" y="2039"/>
                      </a:cubicBezTo>
                      <a:cubicBezTo>
                        <a:pt x="789" y="2037"/>
                        <a:pt x="786" y="2032"/>
                        <a:pt x="785" y="2027"/>
                      </a:cubicBezTo>
                      <a:cubicBezTo>
                        <a:pt x="785" y="2024"/>
                        <a:pt x="785" y="2021"/>
                        <a:pt x="786" y="2019"/>
                      </a:cubicBezTo>
                      <a:cubicBezTo>
                        <a:pt x="785" y="2021"/>
                        <a:pt x="785" y="2024"/>
                        <a:pt x="785" y="2027"/>
                      </a:cubicBezTo>
                      <a:cubicBezTo>
                        <a:pt x="786" y="2032"/>
                        <a:pt x="790" y="2036"/>
                        <a:pt x="795" y="2039"/>
                      </a:cubicBezTo>
                      <a:cubicBezTo>
                        <a:pt x="799" y="2041"/>
                        <a:pt x="803" y="2041"/>
                        <a:pt x="808" y="2039"/>
                      </a:cubicBezTo>
                      <a:cubicBezTo>
                        <a:pt x="814" y="2035"/>
                        <a:pt x="817" y="2029"/>
                        <a:pt x="818" y="2022"/>
                      </a:cubicBezTo>
                      <a:cubicBezTo>
                        <a:pt x="819" y="2016"/>
                        <a:pt x="817" y="2010"/>
                        <a:pt x="813" y="2005"/>
                      </a:cubicBezTo>
                      <a:cubicBezTo>
                        <a:pt x="809" y="1999"/>
                        <a:pt x="803" y="1996"/>
                        <a:pt x="795" y="1994"/>
                      </a:cubicBezTo>
                      <a:cubicBezTo>
                        <a:pt x="790" y="1993"/>
                        <a:pt x="785" y="1994"/>
                        <a:pt x="780" y="1998"/>
                      </a:cubicBezTo>
                      <a:cubicBezTo>
                        <a:pt x="769" y="2006"/>
                        <a:pt x="766" y="2025"/>
                        <a:pt x="766" y="2038"/>
                      </a:cubicBezTo>
                      <a:cubicBezTo>
                        <a:pt x="767" y="2044"/>
                        <a:pt x="768" y="2052"/>
                        <a:pt x="770" y="2060"/>
                      </a:cubicBezTo>
                      <a:cubicBezTo>
                        <a:pt x="770" y="2058"/>
                        <a:pt x="771" y="2057"/>
                        <a:pt x="771" y="2056"/>
                      </a:cubicBezTo>
                      <a:cubicBezTo>
                        <a:pt x="773" y="2049"/>
                        <a:pt x="780" y="2045"/>
                        <a:pt x="786" y="2045"/>
                      </a:cubicBezTo>
                      <a:cubicBezTo>
                        <a:pt x="792" y="2045"/>
                        <a:pt x="798" y="2050"/>
                        <a:pt x="797" y="2058"/>
                      </a:cubicBezTo>
                      <a:cubicBezTo>
                        <a:pt x="797" y="2062"/>
                        <a:pt x="794" y="2065"/>
                        <a:pt x="790" y="2066"/>
                      </a:cubicBezTo>
                      <a:cubicBezTo>
                        <a:pt x="782" y="2067"/>
                        <a:pt x="779" y="2058"/>
                        <a:pt x="783" y="2055"/>
                      </a:cubicBezTo>
                      <a:cubicBezTo>
                        <a:pt x="782" y="2058"/>
                        <a:pt x="783" y="2060"/>
                        <a:pt x="785" y="2062"/>
                      </a:cubicBezTo>
                      <a:cubicBezTo>
                        <a:pt x="788" y="2064"/>
                        <a:pt x="792" y="2062"/>
                        <a:pt x="793" y="2059"/>
                      </a:cubicBezTo>
                      <a:cubicBezTo>
                        <a:pt x="795" y="2057"/>
                        <a:pt x="794" y="2053"/>
                        <a:pt x="792" y="2051"/>
                      </a:cubicBezTo>
                      <a:cubicBezTo>
                        <a:pt x="789" y="2047"/>
                        <a:pt x="783" y="2048"/>
                        <a:pt x="778" y="2051"/>
                      </a:cubicBezTo>
                      <a:cubicBezTo>
                        <a:pt x="776" y="2053"/>
                        <a:pt x="774" y="2057"/>
                        <a:pt x="773" y="2061"/>
                      </a:cubicBezTo>
                      <a:cubicBezTo>
                        <a:pt x="769" y="2075"/>
                        <a:pt x="784" y="2114"/>
                        <a:pt x="792" y="2124"/>
                      </a:cubicBezTo>
                      <a:cubicBezTo>
                        <a:pt x="788" y="2111"/>
                        <a:pt x="788" y="2096"/>
                        <a:pt x="792" y="2081"/>
                      </a:cubicBezTo>
                      <a:cubicBezTo>
                        <a:pt x="802" y="2047"/>
                        <a:pt x="840" y="2015"/>
                        <a:pt x="876" y="2030"/>
                      </a:cubicBezTo>
                      <a:cubicBezTo>
                        <a:pt x="887" y="2035"/>
                        <a:pt x="896" y="2047"/>
                        <a:pt x="894" y="2060"/>
                      </a:cubicBezTo>
                      <a:cubicBezTo>
                        <a:pt x="892" y="2070"/>
                        <a:pt x="885" y="2078"/>
                        <a:pt x="874" y="2078"/>
                      </a:cubicBezTo>
                      <a:cubicBezTo>
                        <a:pt x="864" y="2078"/>
                        <a:pt x="856" y="2072"/>
                        <a:pt x="853" y="2062"/>
                      </a:cubicBezTo>
                      <a:cubicBezTo>
                        <a:pt x="852" y="2057"/>
                        <a:pt x="854" y="2051"/>
                        <a:pt x="857" y="2046"/>
                      </a:cubicBezTo>
                      <a:cubicBezTo>
                        <a:pt x="859" y="2044"/>
                        <a:pt x="860" y="2043"/>
                        <a:pt x="862" y="2042"/>
                      </a:cubicBezTo>
                      <a:cubicBezTo>
                        <a:pt x="866" y="2040"/>
                        <a:pt x="872" y="2039"/>
                        <a:pt x="877" y="2042"/>
                      </a:cubicBezTo>
                      <a:cubicBezTo>
                        <a:pt x="885" y="2046"/>
                        <a:pt x="888" y="2055"/>
                        <a:pt x="884" y="2063"/>
                      </a:cubicBezTo>
                      <a:cubicBezTo>
                        <a:pt x="880" y="2071"/>
                        <a:pt x="870" y="2074"/>
                        <a:pt x="863" y="2070"/>
                      </a:cubicBezTo>
                      <a:cubicBezTo>
                        <a:pt x="859" y="2068"/>
                        <a:pt x="856" y="2064"/>
                        <a:pt x="855" y="2060"/>
                      </a:cubicBezTo>
                      <a:cubicBezTo>
                        <a:pt x="855" y="2060"/>
                        <a:pt x="855" y="2061"/>
                        <a:pt x="855" y="2062"/>
                      </a:cubicBezTo>
                      <a:cubicBezTo>
                        <a:pt x="858" y="2071"/>
                        <a:pt x="865" y="2076"/>
                        <a:pt x="874" y="2076"/>
                      </a:cubicBezTo>
                      <a:cubicBezTo>
                        <a:pt x="883" y="2075"/>
                        <a:pt x="890" y="2068"/>
                        <a:pt x="891" y="2059"/>
                      </a:cubicBezTo>
                      <a:cubicBezTo>
                        <a:pt x="892" y="2048"/>
                        <a:pt x="884" y="2038"/>
                        <a:pt x="874" y="2034"/>
                      </a:cubicBezTo>
                      <a:cubicBezTo>
                        <a:pt x="840" y="2021"/>
                        <a:pt x="807" y="2052"/>
                        <a:pt x="797" y="2082"/>
                      </a:cubicBezTo>
                      <a:cubicBezTo>
                        <a:pt x="789" y="2114"/>
                        <a:pt x="801" y="2142"/>
                        <a:pt x="825" y="2163"/>
                      </a:cubicBezTo>
                      <a:cubicBezTo>
                        <a:pt x="874" y="2205"/>
                        <a:pt x="938" y="2194"/>
                        <a:pt x="991" y="2166"/>
                      </a:cubicBezTo>
                      <a:cubicBezTo>
                        <a:pt x="1011" y="2156"/>
                        <a:pt x="1025" y="2146"/>
                        <a:pt x="1039" y="2130"/>
                      </a:cubicBezTo>
                      <a:cubicBezTo>
                        <a:pt x="1054" y="2113"/>
                        <a:pt x="1065" y="2092"/>
                        <a:pt x="1064" y="2073"/>
                      </a:cubicBezTo>
                      <a:cubicBezTo>
                        <a:pt x="1064" y="2073"/>
                        <a:pt x="1064" y="2073"/>
                        <a:pt x="1064" y="2073"/>
                      </a:cubicBezTo>
                      <a:cubicBezTo>
                        <a:pt x="1064" y="2086"/>
                        <a:pt x="1056" y="2099"/>
                        <a:pt x="1048" y="2108"/>
                      </a:cubicBezTo>
                      <a:cubicBezTo>
                        <a:pt x="1032" y="2126"/>
                        <a:pt x="999" y="2140"/>
                        <a:pt x="975" y="2136"/>
                      </a:cubicBezTo>
                      <a:cubicBezTo>
                        <a:pt x="976" y="2134"/>
                        <a:pt x="976" y="2132"/>
                        <a:pt x="975" y="2131"/>
                      </a:cubicBezTo>
                      <a:cubicBezTo>
                        <a:pt x="999" y="2134"/>
                        <a:pt x="1028" y="2123"/>
                        <a:pt x="1045" y="2106"/>
                      </a:cubicBezTo>
                      <a:cubicBezTo>
                        <a:pt x="1056" y="2094"/>
                        <a:pt x="1066" y="2075"/>
                        <a:pt x="1060" y="2059"/>
                      </a:cubicBezTo>
                      <a:cubicBezTo>
                        <a:pt x="1058" y="2054"/>
                        <a:pt x="1055" y="2051"/>
                        <a:pt x="1051" y="2048"/>
                      </a:cubicBezTo>
                      <a:cubicBezTo>
                        <a:pt x="1047" y="2046"/>
                        <a:pt x="1042" y="2045"/>
                        <a:pt x="1037" y="2046"/>
                      </a:cubicBezTo>
                      <a:cubicBezTo>
                        <a:pt x="1033" y="2047"/>
                        <a:pt x="1029" y="2049"/>
                        <a:pt x="1027" y="2053"/>
                      </a:cubicBezTo>
                      <a:cubicBezTo>
                        <a:pt x="1025" y="2057"/>
                        <a:pt x="1024" y="2061"/>
                        <a:pt x="1025" y="2065"/>
                      </a:cubicBezTo>
                      <a:cubicBezTo>
                        <a:pt x="1027" y="2069"/>
                        <a:pt x="1029" y="2071"/>
                        <a:pt x="1033" y="2072"/>
                      </a:cubicBezTo>
                      <a:cubicBezTo>
                        <a:pt x="1035" y="2073"/>
                        <a:pt x="1036" y="2072"/>
                        <a:pt x="1038" y="2072"/>
                      </a:cubicBezTo>
                      <a:cubicBezTo>
                        <a:pt x="1040" y="2071"/>
                        <a:pt x="1041" y="2070"/>
                        <a:pt x="1042" y="2068"/>
                      </a:cubicBezTo>
                      <a:cubicBezTo>
                        <a:pt x="1042" y="2067"/>
                        <a:pt x="1042" y="2065"/>
                        <a:pt x="1042" y="2064"/>
                      </a:cubicBezTo>
                      <a:cubicBezTo>
                        <a:pt x="1042" y="2063"/>
                        <a:pt x="1041" y="2062"/>
                        <a:pt x="1040" y="2062"/>
                      </a:cubicBezTo>
                      <a:cubicBezTo>
                        <a:pt x="1041" y="2062"/>
                        <a:pt x="1042" y="2063"/>
                        <a:pt x="1042" y="2064"/>
                      </a:cubicBezTo>
                      <a:cubicBezTo>
                        <a:pt x="1042" y="2065"/>
                        <a:pt x="1042" y="2067"/>
                        <a:pt x="1042" y="2068"/>
                      </a:cubicBezTo>
                      <a:cubicBezTo>
                        <a:pt x="1041" y="2070"/>
                        <a:pt x="1040" y="2071"/>
                        <a:pt x="1038" y="2072"/>
                      </a:cubicBezTo>
                      <a:cubicBezTo>
                        <a:pt x="1037" y="2073"/>
                        <a:pt x="1035" y="2073"/>
                        <a:pt x="1033" y="2073"/>
                      </a:cubicBezTo>
                      <a:cubicBezTo>
                        <a:pt x="1029" y="2072"/>
                        <a:pt x="1026" y="2069"/>
                        <a:pt x="1025" y="2065"/>
                      </a:cubicBezTo>
                      <a:cubicBezTo>
                        <a:pt x="1023" y="2061"/>
                        <a:pt x="1024" y="2056"/>
                        <a:pt x="1026" y="2052"/>
                      </a:cubicBezTo>
                      <a:cubicBezTo>
                        <a:pt x="1029" y="2048"/>
                        <a:pt x="1032" y="2046"/>
                        <a:pt x="1037" y="2044"/>
                      </a:cubicBezTo>
                      <a:cubicBezTo>
                        <a:pt x="1042" y="2043"/>
                        <a:pt x="1047" y="2044"/>
                        <a:pt x="1052" y="2047"/>
                      </a:cubicBezTo>
                      <a:cubicBezTo>
                        <a:pt x="1055" y="2049"/>
                        <a:pt x="1057" y="2051"/>
                        <a:pt x="1059" y="2053"/>
                      </a:cubicBezTo>
                      <a:cubicBezTo>
                        <a:pt x="1058" y="2051"/>
                        <a:pt x="1056" y="2049"/>
                        <a:pt x="1055" y="2047"/>
                      </a:cubicBezTo>
                      <a:cubicBezTo>
                        <a:pt x="1046" y="2036"/>
                        <a:pt x="1036" y="2031"/>
                        <a:pt x="1023" y="2027"/>
                      </a:cubicBezTo>
                      <a:cubicBezTo>
                        <a:pt x="1007" y="2022"/>
                        <a:pt x="995" y="2022"/>
                        <a:pt x="979" y="2024"/>
                      </a:cubicBezTo>
                      <a:cubicBezTo>
                        <a:pt x="949" y="2028"/>
                        <a:pt x="916" y="2039"/>
                        <a:pt x="888" y="2023"/>
                      </a:cubicBezTo>
                      <a:cubicBezTo>
                        <a:pt x="884" y="2021"/>
                        <a:pt x="880" y="2018"/>
                        <a:pt x="877" y="2014"/>
                      </a:cubicBezTo>
                      <a:cubicBezTo>
                        <a:pt x="874" y="2011"/>
                        <a:pt x="870" y="2006"/>
                        <a:pt x="866" y="2002"/>
                      </a:cubicBezTo>
                      <a:cubicBezTo>
                        <a:pt x="857" y="1993"/>
                        <a:pt x="846" y="1996"/>
                        <a:pt x="842" y="2002"/>
                      </a:cubicBezTo>
                      <a:cubicBezTo>
                        <a:pt x="840" y="2005"/>
                        <a:pt x="840" y="2009"/>
                        <a:pt x="841" y="2011"/>
                      </a:cubicBezTo>
                      <a:cubicBezTo>
                        <a:pt x="843" y="2014"/>
                        <a:pt x="845" y="2016"/>
                        <a:pt x="848" y="2016"/>
                      </a:cubicBezTo>
                      <a:cubicBezTo>
                        <a:pt x="851" y="2016"/>
                        <a:pt x="854" y="2013"/>
                        <a:pt x="854" y="2009"/>
                      </a:cubicBezTo>
                      <a:cubicBezTo>
                        <a:pt x="853" y="2007"/>
                        <a:pt x="851" y="2005"/>
                        <a:pt x="848" y="2005"/>
                      </a:cubicBezTo>
                      <a:cubicBezTo>
                        <a:pt x="851" y="2004"/>
                        <a:pt x="854" y="2006"/>
                        <a:pt x="855" y="2009"/>
                      </a:cubicBezTo>
                      <a:cubicBezTo>
                        <a:pt x="856" y="2011"/>
                        <a:pt x="856" y="2013"/>
                        <a:pt x="854" y="2015"/>
                      </a:cubicBezTo>
                      <a:cubicBezTo>
                        <a:pt x="848" y="2021"/>
                        <a:pt x="839" y="2017"/>
                        <a:pt x="838" y="2010"/>
                      </a:cubicBezTo>
                      <a:cubicBezTo>
                        <a:pt x="837" y="2006"/>
                        <a:pt x="839" y="2001"/>
                        <a:pt x="842" y="1997"/>
                      </a:cubicBezTo>
                      <a:cubicBezTo>
                        <a:pt x="848" y="1992"/>
                        <a:pt x="856" y="1992"/>
                        <a:pt x="864" y="1998"/>
                      </a:cubicBezTo>
                      <a:cubicBezTo>
                        <a:pt x="862" y="1995"/>
                        <a:pt x="860" y="1993"/>
                        <a:pt x="859" y="1990"/>
                      </a:cubicBezTo>
                      <a:cubicBezTo>
                        <a:pt x="856" y="1987"/>
                        <a:pt x="849" y="1984"/>
                        <a:pt x="843" y="1985"/>
                      </a:cubicBezTo>
                      <a:cubicBezTo>
                        <a:pt x="834" y="1987"/>
                        <a:pt x="829" y="1997"/>
                        <a:pt x="830" y="2007"/>
                      </a:cubicBezTo>
                      <a:cubicBezTo>
                        <a:pt x="831" y="2013"/>
                        <a:pt x="832" y="2019"/>
                        <a:pt x="829" y="2026"/>
                      </a:cubicBezTo>
                      <a:cubicBezTo>
                        <a:pt x="826" y="2032"/>
                        <a:pt x="821" y="2036"/>
                        <a:pt x="814" y="2037"/>
                      </a:cubicBezTo>
                      <a:cubicBezTo>
                        <a:pt x="830" y="2026"/>
                        <a:pt x="820" y="2015"/>
                        <a:pt x="821" y="2001"/>
                      </a:cubicBezTo>
                      <a:cubicBezTo>
                        <a:pt x="821" y="1993"/>
                        <a:pt x="825" y="1985"/>
                        <a:pt x="832" y="1982"/>
                      </a:cubicBezTo>
                      <a:cubicBezTo>
                        <a:pt x="839" y="1979"/>
                        <a:pt x="851" y="1979"/>
                        <a:pt x="857" y="1987"/>
                      </a:cubicBezTo>
                      <a:cubicBezTo>
                        <a:pt x="857" y="1986"/>
                        <a:pt x="857" y="1986"/>
                        <a:pt x="856" y="1985"/>
                      </a:cubicBezTo>
                      <a:cubicBezTo>
                        <a:pt x="849" y="1970"/>
                        <a:pt x="850" y="1956"/>
                        <a:pt x="860" y="1942"/>
                      </a:cubicBezTo>
                      <a:cubicBezTo>
                        <a:pt x="862" y="1939"/>
                        <a:pt x="864" y="1937"/>
                        <a:pt x="866" y="1935"/>
                      </a:cubicBezTo>
                      <a:cubicBezTo>
                        <a:pt x="866" y="1936"/>
                        <a:pt x="867" y="1937"/>
                        <a:pt x="867" y="1937"/>
                      </a:cubicBezTo>
                      <a:cubicBezTo>
                        <a:pt x="865" y="1939"/>
                        <a:pt x="864" y="1941"/>
                        <a:pt x="862" y="1944"/>
                      </a:cubicBezTo>
                      <a:cubicBezTo>
                        <a:pt x="853" y="1957"/>
                        <a:pt x="853" y="1970"/>
                        <a:pt x="860" y="1984"/>
                      </a:cubicBezTo>
                      <a:cubicBezTo>
                        <a:pt x="861" y="1986"/>
                        <a:pt x="861" y="1987"/>
                        <a:pt x="862" y="1989"/>
                      </a:cubicBezTo>
                      <a:cubicBezTo>
                        <a:pt x="861" y="1983"/>
                        <a:pt x="861" y="1977"/>
                        <a:pt x="863" y="1972"/>
                      </a:cubicBezTo>
                      <a:cubicBezTo>
                        <a:pt x="864" y="1968"/>
                        <a:pt x="866" y="1965"/>
                        <a:pt x="868" y="1962"/>
                      </a:cubicBezTo>
                      <a:cubicBezTo>
                        <a:pt x="871" y="1960"/>
                        <a:pt x="873" y="1958"/>
                        <a:pt x="877" y="1957"/>
                      </a:cubicBezTo>
                      <a:cubicBezTo>
                        <a:pt x="885" y="1954"/>
                        <a:pt x="895" y="1957"/>
                        <a:pt x="898" y="1966"/>
                      </a:cubicBezTo>
                      <a:cubicBezTo>
                        <a:pt x="899" y="1970"/>
                        <a:pt x="898" y="1973"/>
                        <a:pt x="896" y="1977"/>
                      </a:cubicBezTo>
                      <a:cubicBezTo>
                        <a:pt x="895" y="1979"/>
                        <a:pt x="894" y="1980"/>
                        <a:pt x="893" y="1981"/>
                      </a:cubicBezTo>
                      <a:cubicBezTo>
                        <a:pt x="890" y="1982"/>
                        <a:pt x="887" y="1983"/>
                        <a:pt x="883" y="1982"/>
                      </a:cubicBezTo>
                      <a:cubicBezTo>
                        <a:pt x="882" y="1982"/>
                        <a:pt x="881" y="1981"/>
                        <a:pt x="879" y="1980"/>
                      </a:cubicBezTo>
                      <a:cubicBezTo>
                        <a:pt x="879" y="1980"/>
                        <a:pt x="878" y="1979"/>
                        <a:pt x="878" y="1978"/>
                      </a:cubicBezTo>
                      <a:cubicBezTo>
                        <a:pt x="876" y="1976"/>
                        <a:pt x="876" y="1973"/>
                        <a:pt x="877" y="1971"/>
                      </a:cubicBezTo>
                      <a:cubicBezTo>
                        <a:pt x="878" y="1969"/>
                        <a:pt x="880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0" y="1968"/>
                        <a:pt x="879" y="1969"/>
                        <a:pt x="878" y="1971"/>
                      </a:cubicBezTo>
                      <a:cubicBezTo>
                        <a:pt x="877" y="1973"/>
                        <a:pt x="877" y="1975"/>
                        <a:pt x="878" y="1977"/>
                      </a:cubicBezTo>
                      <a:cubicBezTo>
                        <a:pt x="878" y="1978"/>
                        <a:pt x="879" y="1979"/>
                        <a:pt x="880" y="1980"/>
                      </a:cubicBezTo>
                      <a:cubicBezTo>
                        <a:pt x="881" y="1980"/>
                        <a:pt x="882" y="1981"/>
                        <a:pt x="884" y="1981"/>
                      </a:cubicBezTo>
                      <a:cubicBezTo>
                        <a:pt x="886" y="1981"/>
                        <a:pt x="889" y="1981"/>
                        <a:pt x="892" y="1979"/>
                      </a:cubicBezTo>
                      <a:cubicBezTo>
                        <a:pt x="893" y="1978"/>
                        <a:pt x="894" y="1977"/>
                        <a:pt x="895" y="1976"/>
                      </a:cubicBezTo>
                      <a:cubicBezTo>
                        <a:pt x="896" y="1973"/>
                        <a:pt x="896" y="1970"/>
                        <a:pt x="895" y="1967"/>
                      </a:cubicBezTo>
                      <a:cubicBezTo>
                        <a:pt x="893" y="1959"/>
                        <a:pt x="885" y="1957"/>
                        <a:pt x="878" y="1960"/>
                      </a:cubicBezTo>
                      <a:cubicBezTo>
                        <a:pt x="875" y="1961"/>
                        <a:pt x="873" y="1962"/>
                        <a:pt x="871" y="1965"/>
                      </a:cubicBezTo>
                      <a:cubicBezTo>
                        <a:pt x="869" y="1967"/>
                        <a:pt x="867" y="1970"/>
                        <a:pt x="866" y="1973"/>
                      </a:cubicBezTo>
                      <a:cubicBezTo>
                        <a:pt x="865" y="1976"/>
                        <a:pt x="865" y="1980"/>
                        <a:pt x="865" y="1983"/>
                      </a:cubicBezTo>
                      <a:cubicBezTo>
                        <a:pt x="866" y="1988"/>
                        <a:pt x="867" y="1993"/>
                        <a:pt x="870" y="1998"/>
                      </a:cubicBezTo>
                      <a:cubicBezTo>
                        <a:pt x="874" y="2007"/>
                        <a:pt x="882" y="2015"/>
                        <a:pt x="890" y="2019"/>
                      </a:cubicBezTo>
                      <a:cubicBezTo>
                        <a:pt x="913" y="2032"/>
                        <a:pt x="942" y="2025"/>
                        <a:pt x="968" y="2021"/>
                      </a:cubicBezTo>
                      <a:cubicBezTo>
                        <a:pt x="963" y="2021"/>
                        <a:pt x="958" y="2022"/>
                        <a:pt x="955" y="2021"/>
                      </a:cubicBezTo>
                      <a:cubicBezTo>
                        <a:pt x="940" y="2020"/>
                        <a:pt x="924" y="2009"/>
                        <a:pt x="923" y="1994"/>
                      </a:cubicBezTo>
                      <a:cubicBezTo>
                        <a:pt x="923" y="1984"/>
                        <a:pt x="927" y="1975"/>
                        <a:pt x="919" y="1967"/>
                      </a:cubicBezTo>
                      <a:cubicBezTo>
                        <a:pt x="926" y="1964"/>
                        <a:pt x="938" y="1969"/>
                        <a:pt x="942" y="1981"/>
                      </a:cubicBezTo>
                      <a:cubicBezTo>
                        <a:pt x="946" y="1992"/>
                        <a:pt x="942" y="2011"/>
                        <a:pt x="957" y="2016"/>
                      </a:cubicBezTo>
                      <a:cubicBezTo>
                        <a:pt x="964" y="2019"/>
                        <a:pt x="974" y="2017"/>
                        <a:pt x="977" y="2019"/>
                      </a:cubicBezTo>
                      <a:cubicBezTo>
                        <a:pt x="977" y="2019"/>
                        <a:pt x="976" y="2020"/>
                        <a:pt x="976" y="2020"/>
                      </a:cubicBezTo>
                      <a:cubicBezTo>
                        <a:pt x="977" y="2020"/>
                        <a:pt x="977" y="2019"/>
                        <a:pt x="978" y="2019"/>
                      </a:cubicBezTo>
                      <a:cubicBezTo>
                        <a:pt x="995" y="2018"/>
                        <a:pt x="1008" y="2018"/>
                        <a:pt x="1024" y="2023"/>
                      </a:cubicBezTo>
                      <a:cubicBezTo>
                        <a:pt x="1037" y="2028"/>
                        <a:pt x="1048" y="2034"/>
                        <a:pt x="1056" y="2045"/>
                      </a:cubicBezTo>
                      <a:cubicBezTo>
                        <a:pt x="1063" y="2054"/>
                        <a:pt x="1066" y="2064"/>
                        <a:pt x="1066" y="2073"/>
                      </a:cubicBezTo>
                      <a:cubicBezTo>
                        <a:pt x="1067" y="2093"/>
                        <a:pt x="1056" y="2115"/>
                        <a:pt x="1041" y="2132"/>
                      </a:cubicBezTo>
                      <a:cubicBezTo>
                        <a:pt x="1036" y="2139"/>
                        <a:pt x="1030" y="2145"/>
                        <a:pt x="1023" y="2150"/>
                      </a:cubicBezTo>
                      <a:cubicBezTo>
                        <a:pt x="1011" y="2160"/>
                        <a:pt x="997" y="2166"/>
                        <a:pt x="988" y="2179"/>
                      </a:cubicBezTo>
                      <a:cubicBezTo>
                        <a:pt x="984" y="2185"/>
                        <a:pt x="980" y="2193"/>
                        <a:pt x="981" y="2200"/>
                      </a:cubicBezTo>
                      <a:cubicBezTo>
                        <a:pt x="981" y="2204"/>
                        <a:pt x="985" y="2210"/>
                        <a:pt x="990" y="2209"/>
                      </a:cubicBezTo>
                      <a:cubicBezTo>
                        <a:pt x="992" y="2209"/>
                        <a:pt x="993" y="2208"/>
                        <a:pt x="993" y="2206"/>
                      </a:cubicBezTo>
                      <a:cubicBezTo>
                        <a:pt x="993" y="2204"/>
                        <a:pt x="993" y="2203"/>
                        <a:pt x="991" y="2203"/>
                      </a:cubicBezTo>
                      <a:cubicBezTo>
                        <a:pt x="990" y="2202"/>
                        <a:pt x="989" y="2202"/>
                        <a:pt x="988" y="2203"/>
                      </a:cubicBezTo>
                      <a:cubicBezTo>
                        <a:pt x="987" y="2204"/>
                        <a:pt x="987" y="2205"/>
                        <a:pt x="988" y="2206"/>
                      </a:cubicBezTo>
                      <a:cubicBezTo>
                        <a:pt x="989" y="2206"/>
                        <a:pt x="990" y="2207"/>
                        <a:pt x="990" y="2206"/>
                      </a:cubicBezTo>
                      <a:cubicBezTo>
                        <a:pt x="990" y="2207"/>
                        <a:pt x="989" y="2208"/>
                        <a:pt x="988" y="2207"/>
                      </a:cubicBezTo>
                      <a:cubicBezTo>
                        <a:pt x="986" y="2207"/>
                        <a:pt x="985" y="2205"/>
                        <a:pt x="985" y="2204"/>
                      </a:cubicBezTo>
                      <a:cubicBezTo>
                        <a:pt x="986" y="2201"/>
                        <a:pt x="988" y="2199"/>
                        <a:pt x="991" y="2199"/>
                      </a:cubicBezTo>
                      <a:cubicBezTo>
                        <a:pt x="993" y="2199"/>
                        <a:pt x="995" y="2200"/>
                        <a:pt x="996" y="2202"/>
                      </a:cubicBezTo>
                      <a:cubicBezTo>
                        <a:pt x="997" y="2203"/>
                        <a:pt x="997" y="2205"/>
                        <a:pt x="997" y="2207"/>
                      </a:cubicBezTo>
                      <a:cubicBezTo>
                        <a:pt x="996" y="2210"/>
                        <a:pt x="994" y="2212"/>
                        <a:pt x="991" y="2212"/>
                      </a:cubicBezTo>
                      <a:cubicBezTo>
                        <a:pt x="986" y="2213"/>
                        <a:pt x="982" y="2208"/>
                        <a:pt x="980" y="2204"/>
                      </a:cubicBezTo>
                      <a:cubicBezTo>
                        <a:pt x="980" y="2202"/>
                        <a:pt x="979" y="2199"/>
                        <a:pt x="979" y="2197"/>
                      </a:cubicBezTo>
                      <a:cubicBezTo>
                        <a:pt x="977" y="2207"/>
                        <a:pt x="980" y="2216"/>
                        <a:pt x="986" y="2223"/>
                      </a:cubicBezTo>
                      <a:cubicBezTo>
                        <a:pt x="991" y="2227"/>
                        <a:pt x="996" y="2230"/>
                        <a:pt x="1002" y="2230"/>
                      </a:cubicBezTo>
                      <a:cubicBezTo>
                        <a:pt x="1002" y="2230"/>
                        <a:pt x="1002" y="2230"/>
                        <a:pt x="1002" y="2230"/>
                      </a:cubicBezTo>
                      <a:cubicBezTo>
                        <a:pt x="996" y="2229"/>
                        <a:pt x="992" y="2223"/>
                        <a:pt x="998" y="2217"/>
                      </a:cubicBezTo>
                      <a:cubicBezTo>
                        <a:pt x="1001" y="2212"/>
                        <a:pt x="1013" y="2210"/>
                        <a:pt x="1011" y="2196"/>
                      </a:cubicBezTo>
                      <a:close/>
                      <a:moveTo>
                        <a:pt x="858" y="2525"/>
                      </a:moveTo>
                      <a:cubicBezTo>
                        <a:pt x="881" y="2507"/>
                        <a:pt x="880" y="2483"/>
                        <a:pt x="887" y="2472"/>
                      </a:cubicBezTo>
                      <a:cubicBezTo>
                        <a:pt x="895" y="2459"/>
                        <a:pt x="910" y="2468"/>
                        <a:pt x="905" y="2483"/>
                      </a:cubicBezTo>
                      <a:cubicBezTo>
                        <a:pt x="899" y="2500"/>
                        <a:pt x="879" y="2516"/>
                        <a:pt x="858" y="2525"/>
                      </a:cubicBezTo>
                      <a:close/>
                      <a:moveTo>
                        <a:pt x="1003" y="2514"/>
                      </a:moveTo>
                      <a:cubicBezTo>
                        <a:pt x="1015" y="2518"/>
                        <a:pt x="1034" y="2538"/>
                        <a:pt x="1035" y="2554"/>
                      </a:cubicBezTo>
                      <a:cubicBezTo>
                        <a:pt x="1037" y="2570"/>
                        <a:pt x="1025" y="2575"/>
                        <a:pt x="1019" y="2558"/>
                      </a:cubicBezTo>
                      <a:cubicBezTo>
                        <a:pt x="1015" y="2545"/>
                        <a:pt x="1015" y="2523"/>
                        <a:pt x="1003" y="2514"/>
                      </a:cubicBezTo>
                      <a:close/>
                      <a:moveTo>
                        <a:pt x="942" y="2391"/>
                      </a:moveTo>
                      <a:cubicBezTo>
                        <a:pt x="940" y="2392"/>
                        <a:pt x="939" y="2394"/>
                        <a:pt x="939" y="2396"/>
                      </a:cubicBezTo>
                      <a:cubicBezTo>
                        <a:pt x="939" y="2398"/>
                        <a:pt x="941" y="2399"/>
                        <a:pt x="943" y="2399"/>
                      </a:cubicBezTo>
                      <a:cubicBezTo>
                        <a:pt x="946" y="2398"/>
                        <a:pt x="947" y="2396"/>
                        <a:pt x="946" y="2394"/>
                      </a:cubicBezTo>
                      <a:cubicBezTo>
                        <a:pt x="946" y="2392"/>
                        <a:pt x="944" y="2391"/>
                        <a:pt x="942" y="2391"/>
                      </a:cubicBezTo>
                      <a:close/>
                      <a:moveTo>
                        <a:pt x="955" y="2455"/>
                      </a:moveTo>
                      <a:cubicBezTo>
                        <a:pt x="946" y="2454"/>
                        <a:pt x="949" y="2442"/>
                        <a:pt x="949" y="2437"/>
                      </a:cubicBezTo>
                      <a:cubicBezTo>
                        <a:pt x="949" y="2434"/>
                        <a:pt x="948" y="2432"/>
                        <a:pt x="946" y="2430"/>
                      </a:cubicBezTo>
                      <a:cubicBezTo>
                        <a:pt x="950" y="2430"/>
                        <a:pt x="958" y="2435"/>
                        <a:pt x="961" y="2439"/>
                      </a:cubicBezTo>
                      <a:cubicBezTo>
                        <a:pt x="964" y="2444"/>
                        <a:pt x="965" y="2450"/>
                        <a:pt x="958" y="2455"/>
                      </a:cubicBezTo>
                      <a:cubicBezTo>
                        <a:pt x="959" y="2451"/>
                        <a:pt x="958" y="2446"/>
                        <a:pt x="956" y="2444"/>
                      </a:cubicBezTo>
                      <a:cubicBezTo>
                        <a:pt x="956" y="2445"/>
                        <a:pt x="957" y="2451"/>
                        <a:pt x="955" y="2455"/>
                      </a:cubicBezTo>
                      <a:close/>
                      <a:moveTo>
                        <a:pt x="962" y="2398"/>
                      </a:moveTo>
                      <a:cubicBezTo>
                        <a:pt x="958" y="2399"/>
                        <a:pt x="955" y="2403"/>
                        <a:pt x="956" y="2407"/>
                      </a:cubicBezTo>
                      <a:cubicBezTo>
                        <a:pt x="957" y="2411"/>
                        <a:pt x="961" y="2414"/>
                        <a:pt x="965" y="2413"/>
                      </a:cubicBezTo>
                      <a:cubicBezTo>
                        <a:pt x="969" y="2412"/>
                        <a:pt x="972" y="2408"/>
                        <a:pt x="971" y="2404"/>
                      </a:cubicBezTo>
                      <a:cubicBezTo>
                        <a:pt x="970" y="2400"/>
                        <a:pt x="966" y="2397"/>
                        <a:pt x="962" y="2398"/>
                      </a:cubicBezTo>
                      <a:close/>
                      <a:moveTo>
                        <a:pt x="952" y="2392"/>
                      </a:moveTo>
                      <a:cubicBezTo>
                        <a:pt x="949" y="2392"/>
                        <a:pt x="947" y="2395"/>
                        <a:pt x="948" y="2398"/>
                      </a:cubicBezTo>
                      <a:cubicBezTo>
                        <a:pt x="948" y="2400"/>
                        <a:pt x="951" y="2402"/>
                        <a:pt x="953" y="2402"/>
                      </a:cubicBezTo>
                      <a:cubicBezTo>
                        <a:pt x="956" y="2401"/>
                        <a:pt x="958" y="2398"/>
                        <a:pt x="957" y="2396"/>
                      </a:cubicBezTo>
                      <a:cubicBezTo>
                        <a:pt x="957" y="2393"/>
                        <a:pt x="954" y="2391"/>
                        <a:pt x="952" y="2392"/>
                      </a:cubicBezTo>
                      <a:close/>
                      <a:moveTo>
                        <a:pt x="987" y="2503"/>
                      </a:moveTo>
                      <a:cubicBezTo>
                        <a:pt x="984" y="2500"/>
                        <a:pt x="982" y="2500"/>
                        <a:pt x="979" y="2500"/>
                      </a:cubicBezTo>
                      <a:cubicBezTo>
                        <a:pt x="975" y="2501"/>
                        <a:pt x="972" y="2504"/>
                        <a:pt x="971" y="2508"/>
                      </a:cubicBezTo>
                      <a:cubicBezTo>
                        <a:pt x="970" y="2514"/>
                        <a:pt x="973" y="2518"/>
                        <a:pt x="977" y="2520"/>
                      </a:cubicBezTo>
                      <a:cubicBezTo>
                        <a:pt x="984" y="2523"/>
                        <a:pt x="987" y="2517"/>
                        <a:pt x="992" y="2515"/>
                      </a:cubicBezTo>
                      <a:cubicBezTo>
                        <a:pt x="997" y="2513"/>
                        <a:pt x="1003" y="2516"/>
                        <a:pt x="1007" y="2522"/>
                      </a:cubicBezTo>
                      <a:cubicBezTo>
                        <a:pt x="1011" y="2529"/>
                        <a:pt x="1012" y="2538"/>
                        <a:pt x="1006" y="2544"/>
                      </a:cubicBezTo>
                      <a:cubicBezTo>
                        <a:pt x="1003" y="2548"/>
                        <a:pt x="998" y="2550"/>
                        <a:pt x="994" y="2546"/>
                      </a:cubicBezTo>
                      <a:cubicBezTo>
                        <a:pt x="999" y="2545"/>
                        <a:pt x="1001" y="2538"/>
                        <a:pt x="996" y="2534"/>
                      </a:cubicBezTo>
                      <a:cubicBezTo>
                        <a:pt x="993" y="2532"/>
                        <a:pt x="985" y="2531"/>
                        <a:pt x="978" y="2530"/>
                      </a:cubicBezTo>
                      <a:cubicBezTo>
                        <a:pt x="970" y="2529"/>
                        <a:pt x="963" y="2526"/>
                        <a:pt x="958" y="2521"/>
                      </a:cubicBezTo>
                      <a:cubicBezTo>
                        <a:pt x="948" y="2512"/>
                        <a:pt x="950" y="2495"/>
                        <a:pt x="962" y="2488"/>
                      </a:cubicBezTo>
                      <a:cubicBezTo>
                        <a:pt x="968" y="2484"/>
                        <a:pt x="975" y="2484"/>
                        <a:pt x="981" y="2485"/>
                      </a:cubicBezTo>
                      <a:cubicBezTo>
                        <a:pt x="989" y="2487"/>
                        <a:pt x="1006" y="2495"/>
                        <a:pt x="1014" y="2491"/>
                      </a:cubicBezTo>
                      <a:cubicBezTo>
                        <a:pt x="1020" y="2488"/>
                        <a:pt x="1021" y="2482"/>
                        <a:pt x="1018" y="2479"/>
                      </a:cubicBezTo>
                      <a:cubicBezTo>
                        <a:pt x="1023" y="2477"/>
                        <a:pt x="1029" y="2484"/>
                        <a:pt x="1029" y="2490"/>
                      </a:cubicBezTo>
                      <a:cubicBezTo>
                        <a:pt x="1029" y="2501"/>
                        <a:pt x="1018" y="2512"/>
                        <a:pt x="1003" y="2511"/>
                      </a:cubicBezTo>
                      <a:cubicBezTo>
                        <a:pt x="998" y="2510"/>
                        <a:pt x="993" y="2507"/>
                        <a:pt x="987" y="2503"/>
                      </a:cubicBezTo>
                      <a:close/>
                      <a:moveTo>
                        <a:pt x="1016" y="2630"/>
                      </a:moveTo>
                      <a:cubicBezTo>
                        <a:pt x="1014" y="2631"/>
                        <a:pt x="1012" y="2630"/>
                        <a:pt x="1011" y="2628"/>
                      </a:cubicBezTo>
                      <a:cubicBezTo>
                        <a:pt x="1010" y="2625"/>
                        <a:pt x="1011" y="2623"/>
                        <a:pt x="1014" y="2622"/>
                      </a:cubicBezTo>
                      <a:cubicBezTo>
                        <a:pt x="1016" y="2621"/>
                        <a:pt x="1018" y="2623"/>
                        <a:pt x="1019" y="2625"/>
                      </a:cubicBezTo>
                      <a:cubicBezTo>
                        <a:pt x="1020" y="2627"/>
                        <a:pt x="1018" y="2629"/>
                        <a:pt x="1016" y="2630"/>
                      </a:cubicBezTo>
                      <a:close/>
                      <a:moveTo>
                        <a:pt x="1009" y="2635"/>
                      </a:moveTo>
                      <a:cubicBezTo>
                        <a:pt x="1008" y="2635"/>
                        <a:pt x="1006" y="2634"/>
                        <a:pt x="1005" y="2633"/>
                      </a:cubicBezTo>
                      <a:cubicBezTo>
                        <a:pt x="1005" y="2631"/>
                        <a:pt x="1006" y="2629"/>
                        <a:pt x="1007" y="2628"/>
                      </a:cubicBezTo>
                      <a:cubicBezTo>
                        <a:pt x="1009" y="2628"/>
                        <a:pt x="1011" y="2629"/>
                        <a:pt x="1011" y="2631"/>
                      </a:cubicBezTo>
                      <a:cubicBezTo>
                        <a:pt x="1012" y="2632"/>
                        <a:pt x="1011" y="2634"/>
                        <a:pt x="1009" y="2635"/>
                      </a:cubicBezTo>
                      <a:close/>
                      <a:moveTo>
                        <a:pt x="1021" y="2621"/>
                      </a:moveTo>
                      <a:cubicBezTo>
                        <a:pt x="1018" y="2622"/>
                        <a:pt x="1014" y="2620"/>
                        <a:pt x="1013" y="2617"/>
                      </a:cubicBezTo>
                      <a:cubicBezTo>
                        <a:pt x="1012" y="2614"/>
                        <a:pt x="1014" y="2610"/>
                        <a:pt x="1017" y="2609"/>
                      </a:cubicBezTo>
                      <a:cubicBezTo>
                        <a:pt x="1021" y="2608"/>
                        <a:pt x="1024" y="2610"/>
                        <a:pt x="1025" y="2613"/>
                      </a:cubicBezTo>
                      <a:cubicBezTo>
                        <a:pt x="1027" y="2616"/>
                        <a:pt x="1025" y="2620"/>
                        <a:pt x="1021" y="2621"/>
                      </a:cubicBezTo>
                      <a:close/>
                      <a:moveTo>
                        <a:pt x="986" y="2504"/>
                      </a:moveTo>
                      <a:cubicBezTo>
                        <a:pt x="981" y="2501"/>
                        <a:pt x="976" y="2502"/>
                        <a:pt x="974" y="2506"/>
                      </a:cubicBezTo>
                      <a:cubicBezTo>
                        <a:pt x="969" y="2513"/>
                        <a:pt x="977" y="2520"/>
                        <a:pt x="983" y="2518"/>
                      </a:cubicBezTo>
                      <a:cubicBezTo>
                        <a:pt x="989" y="2516"/>
                        <a:pt x="990" y="2512"/>
                        <a:pt x="998" y="2513"/>
                      </a:cubicBezTo>
                      <a:cubicBezTo>
                        <a:pt x="990" y="2510"/>
                        <a:pt x="990" y="2507"/>
                        <a:pt x="986" y="2504"/>
                      </a:cubicBezTo>
                      <a:close/>
                      <a:moveTo>
                        <a:pt x="951" y="2496"/>
                      </a:moveTo>
                      <a:cubicBezTo>
                        <a:pt x="947" y="2503"/>
                        <a:pt x="948" y="2513"/>
                        <a:pt x="952" y="2517"/>
                      </a:cubicBezTo>
                      <a:cubicBezTo>
                        <a:pt x="946" y="2523"/>
                        <a:pt x="930" y="2516"/>
                        <a:pt x="933" y="2504"/>
                      </a:cubicBezTo>
                      <a:cubicBezTo>
                        <a:pt x="935" y="2497"/>
                        <a:pt x="945" y="2492"/>
                        <a:pt x="951" y="2496"/>
                      </a:cubicBezTo>
                      <a:close/>
                      <a:moveTo>
                        <a:pt x="1054" y="2564"/>
                      </a:moveTo>
                      <a:cubicBezTo>
                        <a:pt x="1043" y="2554"/>
                        <a:pt x="1058" y="2541"/>
                        <a:pt x="1062" y="2536"/>
                      </a:cubicBezTo>
                      <a:cubicBezTo>
                        <a:pt x="1065" y="2531"/>
                        <a:pt x="1066" y="2528"/>
                        <a:pt x="1065" y="2523"/>
                      </a:cubicBezTo>
                      <a:cubicBezTo>
                        <a:pt x="1069" y="2528"/>
                        <a:pt x="1075" y="2541"/>
                        <a:pt x="1075" y="2548"/>
                      </a:cubicBezTo>
                      <a:cubicBezTo>
                        <a:pt x="1075" y="2557"/>
                        <a:pt x="1070" y="2566"/>
                        <a:pt x="1058" y="2566"/>
                      </a:cubicBezTo>
                      <a:cubicBezTo>
                        <a:pt x="1062" y="2563"/>
                        <a:pt x="1066" y="2555"/>
                        <a:pt x="1065" y="2550"/>
                      </a:cubicBezTo>
                      <a:cubicBezTo>
                        <a:pt x="1064" y="2553"/>
                        <a:pt x="1060" y="2560"/>
                        <a:pt x="1054" y="2564"/>
                      </a:cubicBezTo>
                      <a:close/>
                      <a:moveTo>
                        <a:pt x="924" y="2524"/>
                      </a:moveTo>
                      <a:cubicBezTo>
                        <a:pt x="948" y="2545"/>
                        <a:pt x="946" y="2573"/>
                        <a:pt x="954" y="2586"/>
                      </a:cubicBezTo>
                      <a:cubicBezTo>
                        <a:pt x="962" y="2601"/>
                        <a:pt x="980" y="2592"/>
                        <a:pt x="975" y="2574"/>
                      </a:cubicBezTo>
                      <a:cubicBezTo>
                        <a:pt x="969" y="2554"/>
                        <a:pt x="947" y="2534"/>
                        <a:pt x="924" y="2524"/>
                      </a:cubicBezTo>
                      <a:close/>
                      <a:moveTo>
                        <a:pt x="921" y="2398"/>
                      </a:moveTo>
                      <a:cubicBezTo>
                        <a:pt x="924" y="2399"/>
                        <a:pt x="927" y="2401"/>
                        <a:pt x="930" y="2403"/>
                      </a:cubicBezTo>
                      <a:cubicBezTo>
                        <a:pt x="939" y="2410"/>
                        <a:pt x="946" y="2421"/>
                        <a:pt x="946" y="2434"/>
                      </a:cubicBezTo>
                      <a:cubicBezTo>
                        <a:pt x="946" y="2448"/>
                        <a:pt x="936" y="2463"/>
                        <a:pt x="922" y="2466"/>
                      </a:cubicBezTo>
                      <a:cubicBezTo>
                        <a:pt x="916" y="2467"/>
                        <a:pt x="909" y="2466"/>
                        <a:pt x="904" y="2463"/>
                      </a:cubicBezTo>
                      <a:cubicBezTo>
                        <a:pt x="901" y="2460"/>
                        <a:pt x="898" y="2457"/>
                        <a:pt x="897" y="2453"/>
                      </a:cubicBezTo>
                      <a:cubicBezTo>
                        <a:pt x="896" y="2448"/>
                        <a:pt x="897" y="2443"/>
                        <a:pt x="901" y="2439"/>
                      </a:cubicBezTo>
                      <a:cubicBezTo>
                        <a:pt x="904" y="2437"/>
                        <a:pt x="908" y="2435"/>
                        <a:pt x="911" y="2436"/>
                      </a:cubicBezTo>
                      <a:cubicBezTo>
                        <a:pt x="918" y="2437"/>
                        <a:pt x="923" y="2443"/>
                        <a:pt x="923" y="2450"/>
                      </a:cubicBezTo>
                      <a:cubicBezTo>
                        <a:pt x="922" y="2457"/>
                        <a:pt x="915" y="2462"/>
                        <a:pt x="908" y="2461"/>
                      </a:cubicBezTo>
                      <a:cubicBezTo>
                        <a:pt x="903" y="2461"/>
                        <a:pt x="898" y="2456"/>
                        <a:pt x="897" y="2451"/>
                      </a:cubicBezTo>
                      <a:cubicBezTo>
                        <a:pt x="897" y="2452"/>
                        <a:pt x="897" y="2452"/>
                        <a:pt x="898" y="2453"/>
                      </a:cubicBezTo>
                      <a:cubicBezTo>
                        <a:pt x="899" y="2457"/>
                        <a:pt x="901" y="2460"/>
                        <a:pt x="905" y="2462"/>
                      </a:cubicBezTo>
                      <a:cubicBezTo>
                        <a:pt x="910" y="2465"/>
                        <a:pt x="916" y="2466"/>
                        <a:pt x="921" y="2465"/>
                      </a:cubicBezTo>
                      <a:cubicBezTo>
                        <a:pt x="935" y="2462"/>
                        <a:pt x="944" y="2448"/>
                        <a:pt x="944" y="2434"/>
                      </a:cubicBezTo>
                      <a:cubicBezTo>
                        <a:pt x="943" y="2421"/>
                        <a:pt x="936" y="2411"/>
                        <a:pt x="926" y="2404"/>
                      </a:cubicBezTo>
                      <a:cubicBezTo>
                        <a:pt x="924" y="2402"/>
                        <a:pt x="922" y="2401"/>
                        <a:pt x="919" y="2400"/>
                      </a:cubicBezTo>
                      <a:lnTo>
                        <a:pt x="921" y="2398"/>
                      </a:lnTo>
                      <a:close/>
                      <a:moveTo>
                        <a:pt x="870" y="2410"/>
                      </a:moveTo>
                      <a:cubicBezTo>
                        <a:pt x="857" y="2405"/>
                        <a:pt x="847" y="2393"/>
                        <a:pt x="849" y="2375"/>
                      </a:cubicBezTo>
                      <a:cubicBezTo>
                        <a:pt x="851" y="2369"/>
                        <a:pt x="853" y="2364"/>
                        <a:pt x="857" y="2359"/>
                      </a:cubicBezTo>
                      <a:cubicBezTo>
                        <a:pt x="860" y="2355"/>
                        <a:pt x="864" y="2353"/>
                        <a:pt x="870" y="2352"/>
                      </a:cubicBezTo>
                      <a:cubicBezTo>
                        <a:pt x="876" y="2352"/>
                        <a:pt x="882" y="2354"/>
                        <a:pt x="886" y="2359"/>
                      </a:cubicBezTo>
                      <a:cubicBezTo>
                        <a:pt x="888" y="2362"/>
                        <a:pt x="890" y="2365"/>
                        <a:pt x="889" y="2369"/>
                      </a:cubicBezTo>
                      <a:cubicBezTo>
                        <a:pt x="888" y="2375"/>
                        <a:pt x="884" y="2379"/>
                        <a:pt x="878" y="2380"/>
                      </a:cubicBezTo>
                      <a:cubicBezTo>
                        <a:pt x="876" y="2381"/>
                        <a:pt x="873" y="2381"/>
                        <a:pt x="870" y="2380"/>
                      </a:cubicBezTo>
                      <a:cubicBezTo>
                        <a:pt x="865" y="2377"/>
                        <a:pt x="863" y="2370"/>
                        <a:pt x="866" y="2365"/>
                      </a:cubicBezTo>
                      <a:cubicBezTo>
                        <a:pt x="868" y="2360"/>
                        <a:pt x="875" y="2358"/>
                        <a:pt x="880" y="2360"/>
                      </a:cubicBezTo>
                      <a:cubicBezTo>
                        <a:pt x="885" y="2363"/>
                        <a:pt x="887" y="2370"/>
                        <a:pt x="885" y="2375"/>
                      </a:cubicBezTo>
                      <a:cubicBezTo>
                        <a:pt x="884" y="2377"/>
                        <a:pt x="883" y="2378"/>
                        <a:pt x="881" y="2379"/>
                      </a:cubicBezTo>
                      <a:cubicBezTo>
                        <a:pt x="882" y="2379"/>
                        <a:pt x="882" y="2379"/>
                        <a:pt x="882" y="2379"/>
                      </a:cubicBezTo>
                      <a:cubicBezTo>
                        <a:pt x="885" y="2377"/>
                        <a:pt x="888" y="2373"/>
                        <a:pt x="888" y="2369"/>
                      </a:cubicBezTo>
                      <a:cubicBezTo>
                        <a:pt x="889" y="2365"/>
                        <a:pt x="888" y="2362"/>
                        <a:pt x="885" y="2359"/>
                      </a:cubicBezTo>
                      <a:cubicBezTo>
                        <a:pt x="881" y="2355"/>
                        <a:pt x="876" y="2353"/>
                        <a:pt x="870" y="2353"/>
                      </a:cubicBezTo>
                      <a:cubicBezTo>
                        <a:pt x="865" y="2354"/>
                        <a:pt x="861" y="2356"/>
                        <a:pt x="858" y="2360"/>
                      </a:cubicBezTo>
                      <a:cubicBezTo>
                        <a:pt x="854" y="2365"/>
                        <a:pt x="852" y="2369"/>
                        <a:pt x="851" y="2375"/>
                      </a:cubicBezTo>
                      <a:cubicBezTo>
                        <a:pt x="849" y="2393"/>
                        <a:pt x="859" y="2404"/>
                        <a:pt x="872" y="2408"/>
                      </a:cubicBezTo>
                      <a:lnTo>
                        <a:pt x="870" y="2410"/>
                      </a:lnTo>
                      <a:close/>
                      <a:moveTo>
                        <a:pt x="676" y="2227"/>
                      </a:moveTo>
                      <a:cubicBezTo>
                        <a:pt x="676" y="2223"/>
                        <a:pt x="679" y="2220"/>
                        <a:pt x="683" y="2221"/>
                      </a:cubicBezTo>
                      <a:cubicBezTo>
                        <a:pt x="686" y="2221"/>
                        <a:pt x="689" y="2224"/>
                        <a:pt x="689" y="2228"/>
                      </a:cubicBezTo>
                      <a:cubicBezTo>
                        <a:pt x="688" y="2231"/>
                        <a:pt x="685" y="2234"/>
                        <a:pt x="682" y="2233"/>
                      </a:cubicBezTo>
                      <a:cubicBezTo>
                        <a:pt x="678" y="2233"/>
                        <a:pt x="676" y="2230"/>
                        <a:pt x="676" y="2227"/>
                      </a:cubicBezTo>
                      <a:close/>
                      <a:moveTo>
                        <a:pt x="674" y="2214"/>
                      </a:moveTo>
                      <a:cubicBezTo>
                        <a:pt x="674" y="2212"/>
                        <a:pt x="676" y="2210"/>
                        <a:pt x="679" y="2210"/>
                      </a:cubicBezTo>
                      <a:cubicBezTo>
                        <a:pt x="682" y="2210"/>
                        <a:pt x="684" y="2212"/>
                        <a:pt x="684" y="2215"/>
                      </a:cubicBezTo>
                      <a:cubicBezTo>
                        <a:pt x="683" y="2218"/>
                        <a:pt x="681" y="2220"/>
                        <a:pt x="678" y="2220"/>
                      </a:cubicBezTo>
                      <a:cubicBezTo>
                        <a:pt x="676" y="2219"/>
                        <a:pt x="674" y="2217"/>
                        <a:pt x="674" y="2214"/>
                      </a:cubicBezTo>
                      <a:close/>
                      <a:moveTo>
                        <a:pt x="685" y="2239"/>
                      </a:moveTo>
                      <a:cubicBezTo>
                        <a:pt x="686" y="2234"/>
                        <a:pt x="691" y="2230"/>
                        <a:pt x="696" y="2230"/>
                      </a:cubicBezTo>
                      <a:cubicBezTo>
                        <a:pt x="701" y="2231"/>
                        <a:pt x="705" y="2235"/>
                        <a:pt x="705" y="2241"/>
                      </a:cubicBezTo>
                      <a:cubicBezTo>
                        <a:pt x="704" y="2246"/>
                        <a:pt x="700" y="2250"/>
                        <a:pt x="694" y="2250"/>
                      </a:cubicBezTo>
                      <a:cubicBezTo>
                        <a:pt x="689" y="2249"/>
                        <a:pt x="685" y="2245"/>
                        <a:pt x="685" y="2239"/>
                      </a:cubicBezTo>
                      <a:close/>
                      <a:moveTo>
                        <a:pt x="900" y="2118"/>
                      </a:moveTo>
                      <a:cubicBezTo>
                        <a:pt x="888" y="2108"/>
                        <a:pt x="864" y="2106"/>
                        <a:pt x="849" y="2113"/>
                      </a:cubicBezTo>
                      <a:cubicBezTo>
                        <a:pt x="835" y="2121"/>
                        <a:pt x="837" y="2136"/>
                        <a:pt x="855" y="2131"/>
                      </a:cubicBezTo>
                      <a:cubicBezTo>
                        <a:pt x="869" y="2127"/>
                        <a:pt x="886" y="2114"/>
                        <a:pt x="900" y="2118"/>
                      </a:cubicBezTo>
                      <a:close/>
                      <a:moveTo>
                        <a:pt x="901" y="2328"/>
                      </a:moveTo>
                      <a:cubicBezTo>
                        <a:pt x="925" y="2334"/>
                        <a:pt x="961" y="2324"/>
                        <a:pt x="968" y="2306"/>
                      </a:cubicBezTo>
                      <a:cubicBezTo>
                        <a:pt x="975" y="2286"/>
                        <a:pt x="956" y="2279"/>
                        <a:pt x="949" y="2296"/>
                      </a:cubicBezTo>
                      <a:cubicBezTo>
                        <a:pt x="946" y="2305"/>
                        <a:pt x="928" y="2327"/>
                        <a:pt x="901" y="2328"/>
                      </a:cubicBezTo>
                      <a:close/>
                      <a:moveTo>
                        <a:pt x="912" y="2335"/>
                      </a:moveTo>
                      <a:cubicBezTo>
                        <a:pt x="921" y="2335"/>
                        <a:pt x="930" y="2340"/>
                        <a:pt x="936" y="2347"/>
                      </a:cubicBezTo>
                      <a:cubicBezTo>
                        <a:pt x="950" y="2361"/>
                        <a:pt x="954" y="2388"/>
                        <a:pt x="972" y="2393"/>
                      </a:cubicBezTo>
                      <a:cubicBezTo>
                        <a:pt x="980" y="2395"/>
                        <a:pt x="989" y="2393"/>
                        <a:pt x="994" y="2387"/>
                      </a:cubicBezTo>
                      <a:cubicBezTo>
                        <a:pt x="997" y="2383"/>
                        <a:pt x="998" y="2378"/>
                        <a:pt x="994" y="2374"/>
                      </a:cubicBezTo>
                      <a:cubicBezTo>
                        <a:pt x="994" y="2378"/>
                        <a:pt x="991" y="2384"/>
                        <a:pt x="985" y="2384"/>
                      </a:cubicBezTo>
                      <a:cubicBezTo>
                        <a:pt x="980" y="2385"/>
                        <a:pt x="975" y="2380"/>
                        <a:pt x="972" y="2375"/>
                      </a:cubicBezTo>
                      <a:cubicBezTo>
                        <a:pt x="965" y="2357"/>
                        <a:pt x="960" y="2339"/>
                        <a:pt x="940" y="2333"/>
                      </a:cubicBezTo>
                      <a:cubicBezTo>
                        <a:pt x="932" y="2330"/>
                        <a:pt x="923" y="2331"/>
                        <a:pt x="912" y="2335"/>
                      </a:cubicBezTo>
                      <a:close/>
                      <a:moveTo>
                        <a:pt x="677" y="2370"/>
                      </a:moveTo>
                      <a:cubicBezTo>
                        <a:pt x="691" y="2366"/>
                        <a:pt x="695" y="2386"/>
                        <a:pt x="697" y="2392"/>
                      </a:cubicBezTo>
                      <a:cubicBezTo>
                        <a:pt x="699" y="2397"/>
                        <a:pt x="701" y="2400"/>
                        <a:pt x="706" y="2401"/>
                      </a:cubicBezTo>
                      <a:cubicBezTo>
                        <a:pt x="700" y="2403"/>
                        <a:pt x="686" y="2400"/>
                        <a:pt x="679" y="2397"/>
                      </a:cubicBezTo>
                      <a:cubicBezTo>
                        <a:pt x="671" y="2392"/>
                        <a:pt x="666" y="2383"/>
                        <a:pt x="672" y="2373"/>
                      </a:cubicBezTo>
                      <a:cubicBezTo>
                        <a:pt x="673" y="2378"/>
                        <a:pt x="678" y="2385"/>
                        <a:pt x="683" y="2387"/>
                      </a:cubicBezTo>
                      <a:cubicBezTo>
                        <a:pt x="681" y="2385"/>
                        <a:pt x="677" y="2377"/>
                        <a:pt x="677" y="2370"/>
                      </a:cubicBezTo>
                      <a:close/>
                      <a:moveTo>
                        <a:pt x="734" y="2083"/>
                      </a:moveTo>
                      <a:cubicBezTo>
                        <a:pt x="736" y="2080"/>
                        <a:pt x="736" y="2075"/>
                        <a:pt x="732" y="2074"/>
                      </a:cubicBezTo>
                      <a:cubicBezTo>
                        <a:pt x="730" y="2074"/>
                        <a:pt x="729" y="2075"/>
                        <a:pt x="728" y="2076"/>
                      </a:cubicBezTo>
                      <a:cubicBezTo>
                        <a:pt x="728" y="2078"/>
                        <a:pt x="729" y="2078"/>
                        <a:pt x="730" y="2078"/>
                      </a:cubicBezTo>
                      <a:cubicBezTo>
                        <a:pt x="729" y="2079"/>
                        <a:pt x="728" y="2079"/>
                        <a:pt x="727" y="2079"/>
                      </a:cubicBezTo>
                      <a:cubicBezTo>
                        <a:pt x="725" y="2079"/>
                        <a:pt x="723" y="2076"/>
                        <a:pt x="723" y="2073"/>
                      </a:cubicBezTo>
                      <a:cubicBezTo>
                        <a:pt x="723" y="2070"/>
                        <a:pt x="725" y="2066"/>
                        <a:pt x="729" y="2066"/>
                      </a:cubicBezTo>
                      <a:cubicBezTo>
                        <a:pt x="732" y="2066"/>
                        <a:pt x="736" y="2067"/>
                        <a:pt x="739" y="2067"/>
                      </a:cubicBezTo>
                      <a:cubicBezTo>
                        <a:pt x="742" y="2066"/>
                        <a:pt x="743" y="2063"/>
                        <a:pt x="743" y="2060"/>
                      </a:cubicBezTo>
                      <a:cubicBezTo>
                        <a:pt x="745" y="2065"/>
                        <a:pt x="746" y="2065"/>
                        <a:pt x="750" y="2066"/>
                      </a:cubicBezTo>
                      <a:cubicBezTo>
                        <a:pt x="753" y="2066"/>
                        <a:pt x="766" y="2065"/>
                        <a:pt x="768" y="2078"/>
                      </a:cubicBezTo>
                      <a:cubicBezTo>
                        <a:pt x="769" y="2070"/>
                        <a:pt x="765" y="2063"/>
                        <a:pt x="760" y="2058"/>
                      </a:cubicBezTo>
                      <a:cubicBezTo>
                        <a:pt x="754" y="2053"/>
                        <a:pt x="745" y="2051"/>
                        <a:pt x="738" y="2052"/>
                      </a:cubicBezTo>
                      <a:cubicBezTo>
                        <a:pt x="728" y="2054"/>
                        <a:pt x="719" y="2065"/>
                        <a:pt x="719" y="2075"/>
                      </a:cubicBezTo>
                      <a:cubicBezTo>
                        <a:pt x="720" y="2080"/>
                        <a:pt x="723" y="2086"/>
                        <a:pt x="728" y="2086"/>
                      </a:cubicBezTo>
                      <a:cubicBezTo>
                        <a:pt x="730" y="2087"/>
                        <a:pt x="733" y="2086"/>
                        <a:pt x="734" y="2083"/>
                      </a:cubicBezTo>
                      <a:close/>
                      <a:moveTo>
                        <a:pt x="770" y="2054"/>
                      </a:moveTo>
                      <a:cubicBezTo>
                        <a:pt x="771" y="2033"/>
                        <a:pt x="783" y="2019"/>
                        <a:pt x="788" y="2010"/>
                      </a:cubicBezTo>
                      <a:cubicBezTo>
                        <a:pt x="793" y="1999"/>
                        <a:pt x="785" y="1994"/>
                        <a:pt x="777" y="2003"/>
                      </a:cubicBezTo>
                      <a:cubicBezTo>
                        <a:pt x="768" y="2014"/>
                        <a:pt x="766" y="2043"/>
                        <a:pt x="770" y="2054"/>
                      </a:cubicBezTo>
                      <a:close/>
                      <a:moveTo>
                        <a:pt x="641" y="2343"/>
                      </a:moveTo>
                      <a:cubicBezTo>
                        <a:pt x="642" y="2346"/>
                        <a:pt x="644" y="2347"/>
                        <a:pt x="646" y="2346"/>
                      </a:cubicBezTo>
                      <a:cubicBezTo>
                        <a:pt x="648" y="2345"/>
                        <a:pt x="649" y="2343"/>
                        <a:pt x="649" y="2341"/>
                      </a:cubicBezTo>
                      <a:cubicBezTo>
                        <a:pt x="648" y="2339"/>
                        <a:pt x="646" y="2338"/>
                        <a:pt x="644" y="2339"/>
                      </a:cubicBezTo>
                      <a:cubicBezTo>
                        <a:pt x="642" y="2339"/>
                        <a:pt x="641" y="2341"/>
                        <a:pt x="641" y="2343"/>
                      </a:cubicBezTo>
                      <a:close/>
                      <a:moveTo>
                        <a:pt x="625" y="2366"/>
                      </a:moveTo>
                      <a:cubicBezTo>
                        <a:pt x="626" y="2370"/>
                        <a:pt x="631" y="2372"/>
                        <a:pt x="634" y="2371"/>
                      </a:cubicBezTo>
                      <a:cubicBezTo>
                        <a:pt x="638" y="2370"/>
                        <a:pt x="640" y="2366"/>
                        <a:pt x="639" y="2362"/>
                      </a:cubicBezTo>
                      <a:cubicBezTo>
                        <a:pt x="638" y="2358"/>
                        <a:pt x="634" y="2356"/>
                        <a:pt x="630" y="2357"/>
                      </a:cubicBezTo>
                      <a:cubicBezTo>
                        <a:pt x="626" y="2358"/>
                        <a:pt x="624" y="2362"/>
                        <a:pt x="625" y="2366"/>
                      </a:cubicBezTo>
                      <a:close/>
                      <a:moveTo>
                        <a:pt x="632" y="2352"/>
                      </a:moveTo>
                      <a:cubicBezTo>
                        <a:pt x="633" y="2355"/>
                        <a:pt x="636" y="2357"/>
                        <a:pt x="639" y="2356"/>
                      </a:cubicBezTo>
                      <a:cubicBezTo>
                        <a:pt x="642" y="2355"/>
                        <a:pt x="643" y="2352"/>
                        <a:pt x="642" y="2349"/>
                      </a:cubicBezTo>
                      <a:cubicBezTo>
                        <a:pt x="642" y="2346"/>
                        <a:pt x="639" y="2345"/>
                        <a:pt x="636" y="2345"/>
                      </a:cubicBezTo>
                      <a:cubicBezTo>
                        <a:pt x="633" y="2346"/>
                        <a:pt x="631" y="2349"/>
                        <a:pt x="632" y="2352"/>
                      </a:cubicBezTo>
                      <a:close/>
                      <a:moveTo>
                        <a:pt x="641" y="2386"/>
                      </a:moveTo>
                      <a:cubicBezTo>
                        <a:pt x="625" y="2375"/>
                        <a:pt x="612" y="2398"/>
                        <a:pt x="607" y="2404"/>
                      </a:cubicBezTo>
                      <a:cubicBezTo>
                        <a:pt x="602" y="2410"/>
                        <a:pt x="598" y="2412"/>
                        <a:pt x="592" y="2412"/>
                      </a:cubicBezTo>
                      <a:cubicBezTo>
                        <a:pt x="599" y="2417"/>
                        <a:pt x="617" y="2420"/>
                        <a:pt x="627" y="2418"/>
                      </a:cubicBezTo>
                      <a:cubicBezTo>
                        <a:pt x="639" y="2416"/>
                        <a:pt x="648" y="2406"/>
                        <a:pt x="645" y="2391"/>
                      </a:cubicBezTo>
                      <a:cubicBezTo>
                        <a:pt x="641" y="2397"/>
                        <a:pt x="633" y="2404"/>
                        <a:pt x="626" y="2404"/>
                      </a:cubicBezTo>
                      <a:cubicBezTo>
                        <a:pt x="629" y="2402"/>
                        <a:pt x="637" y="2395"/>
                        <a:pt x="641" y="2386"/>
                      </a:cubicBezTo>
                      <a:close/>
                      <a:moveTo>
                        <a:pt x="656" y="2399"/>
                      </a:moveTo>
                      <a:cubicBezTo>
                        <a:pt x="649" y="2436"/>
                        <a:pt x="679" y="2478"/>
                        <a:pt x="710" y="2477"/>
                      </a:cubicBezTo>
                      <a:cubicBezTo>
                        <a:pt x="735" y="2476"/>
                        <a:pt x="733" y="2454"/>
                        <a:pt x="711" y="2450"/>
                      </a:cubicBezTo>
                      <a:cubicBezTo>
                        <a:pt x="696" y="2447"/>
                        <a:pt x="658" y="2438"/>
                        <a:pt x="656" y="2399"/>
                      </a:cubicBezTo>
                      <a:close/>
                      <a:moveTo>
                        <a:pt x="936" y="2252"/>
                      </a:moveTo>
                      <a:cubicBezTo>
                        <a:pt x="939" y="2253"/>
                        <a:pt x="941" y="2251"/>
                        <a:pt x="941" y="2248"/>
                      </a:cubicBezTo>
                      <a:cubicBezTo>
                        <a:pt x="942" y="2246"/>
                        <a:pt x="940" y="2244"/>
                        <a:pt x="937" y="2243"/>
                      </a:cubicBezTo>
                      <a:cubicBezTo>
                        <a:pt x="935" y="2243"/>
                        <a:pt x="933" y="2245"/>
                        <a:pt x="932" y="2247"/>
                      </a:cubicBezTo>
                      <a:cubicBezTo>
                        <a:pt x="932" y="2250"/>
                        <a:pt x="934" y="2252"/>
                        <a:pt x="936" y="2252"/>
                      </a:cubicBezTo>
                      <a:close/>
                      <a:moveTo>
                        <a:pt x="939" y="2266"/>
                      </a:moveTo>
                      <a:cubicBezTo>
                        <a:pt x="942" y="2266"/>
                        <a:pt x="945" y="2264"/>
                        <a:pt x="946" y="2261"/>
                      </a:cubicBezTo>
                      <a:cubicBezTo>
                        <a:pt x="946" y="2258"/>
                        <a:pt x="944" y="2255"/>
                        <a:pt x="941" y="2255"/>
                      </a:cubicBezTo>
                      <a:cubicBezTo>
                        <a:pt x="937" y="2254"/>
                        <a:pt x="935" y="2256"/>
                        <a:pt x="934" y="2260"/>
                      </a:cubicBezTo>
                      <a:cubicBezTo>
                        <a:pt x="934" y="2263"/>
                        <a:pt x="936" y="2266"/>
                        <a:pt x="939" y="2266"/>
                      </a:cubicBezTo>
                      <a:close/>
                      <a:moveTo>
                        <a:pt x="939" y="2284"/>
                      </a:moveTo>
                      <a:cubicBezTo>
                        <a:pt x="944" y="2284"/>
                        <a:pt x="947" y="2281"/>
                        <a:pt x="948" y="2277"/>
                      </a:cubicBezTo>
                      <a:cubicBezTo>
                        <a:pt x="948" y="2273"/>
                        <a:pt x="946" y="2269"/>
                        <a:pt x="941" y="2268"/>
                      </a:cubicBezTo>
                      <a:cubicBezTo>
                        <a:pt x="937" y="2268"/>
                        <a:pt x="933" y="2271"/>
                        <a:pt x="933" y="2275"/>
                      </a:cubicBezTo>
                      <a:cubicBezTo>
                        <a:pt x="932" y="2279"/>
                        <a:pt x="935" y="2283"/>
                        <a:pt x="939" y="2284"/>
                      </a:cubicBezTo>
                      <a:close/>
                      <a:moveTo>
                        <a:pt x="877" y="2277"/>
                      </a:moveTo>
                      <a:cubicBezTo>
                        <a:pt x="873" y="2270"/>
                        <a:pt x="870" y="2260"/>
                        <a:pt x="875" y="2251"/>
                      </a:cubicBezTo>
                      <a:cubicBezTo>
                        <a:pt x="881" y="2237"/>
                        <a:pt x="896" y="2232"/>
                        <a:pt x="910" y="2238"/>
                      </a:cubicBezTo>
                      <a:cubicBezTo>
                        <a:pt x="937" y="2248"/>
                        <a:pt x="950" y="2216"/>
                        <a:pt x="920" y="2205"/>
                      </a:cubicBezTo>
                      <a:cubicBezTo>
                        <a:pt x="906" y="2199"/>
                        <a:pt x="889" y="2205"/>
                        <a:pt x="879" y="2213"/>
                      </a:cubicBezTo>
                      <a:cubicBezTo>
                        <a:pt x="861" y="2230"/>
                        <a:pt x="856" y="2264"/>
                        <a:pt x="877" y="2277"/>
                      </a:cubicBezTo>
                      <a:close/>
                      <a:moveTo>
                        <a:pt x="881" y="2186"/>
                      </a:moveTo>
                      <a:cubicBezTo>
                        <a:pt x="830" y="2181"/>
                        <a:pt x="787" y="2125"/>
                        <a:pt x="801" y="2085"/>
                      </a:cubicBezTo>
                      <a:cubicBezTo>
                        <a:pt x="812" y="2053"/>
                        <a:pt x="841" y="2064"/>
                        <a:pt x="837" y="2095"/>
                      </a:cubicBezTo>
                      <a:cubicBezTo>
                        <a:pt x="834" y="2116"/>
                        <a:pt x="830" y="2169"/>
                        <a:pt x="881" y="2186"/>
                      </a:cubicBezTo>
                      <a:close/>
                      <a:moveTo>
                        <a:pt x="865" y="2194"/>
                      </a:moveTo>
                      <a:cubicBezTo>
                        <a:pt x="818" y="2207"/>
                        <a:pt x="801" y="2201"/>
                        <a:pt x="765" y="2193"/>
                      </a:cubicBezTo>
                      <a:cubicBezTo>
                        <a:pt x="755" y="2190"/>
                        <a:pt x="744" y="2192"/>
                        <a:pt x="737" y="2196"/>
                      </a:cubicBezTo>
                      <a:cubicBezTo>
                        <a:pt x="727" y="2202"/>
                        <a:pt x="720" y="2213"/>
                        <a:pt x="719" y="2221"/>
                      </a:cubicBezTo>
                      <a:cubicBezTo>
                        <a:pt x="708" y="2205"/>
                        <a:pt x="724" y="2183"/>
                        <a:pt x="732" y="2177"/>
                      </a:cubicBezTo>
                      <a:cubicBezTo>
                        <a:pt x="748" y="2164"/>
                        <a:pt x="772" y="2161"/>
                        <a:pt x="792" y="2167"/>
                      </a:cubicBezTo>
                      <a:cubicBezTo>
                        <a:pt x="815" y="2174"/>
                        <a:pt x="840" y="2190"/>
                        <a:pt x="865" y="2194"/>
                      </a:cubicBezTo>
                      <a:close/>
                      <a:moveTo>
                        <a:pt x="831" y="2234"/>
                      </a:moveTo>
                      <a:cubicBezTo>
                        <a:pt x="822" y="2240"/>
                        <a:pt x="816" y="2252"/>
                        <a:pt x="812" y="2261"/>
                      </a:cubicBezTo>
                      <a:cubicBezTo>
                        <a:pt x="808" y="2273"/>
                        <a:pt x="808" y="2292"/>
                        <a:pt x="819" y="2300"/>
                      </a:cubicBezTo>
                      <a:cubicBezTo>
                        <a:pt x="810" y="2311"/>
                        <a:pt x="810" y="2323"/>
                        <a:pt x="811" y="2335"/>
                      </a:cubicBezTo>
                      <a:cubicBezTo>
                        <a:pt x="812" y="2351"/>
                        <a:pt x="807" y="2368"/>
                        <a:pt x="793" y="2370"/>
                      </a:cubicBezTo>
                      <a:cubicBezTo>
                        <a:pt x="808" y="2378"/>
                        <a:pt x="828" y="2358"/>
                        <a:pt x="833" y="2344"/>
                      </a:cubicBezTo>
                      <a:cubicBezTo>
                        <a:pt x="840" y="2324"/>
                        <a:pt x="832" y="2304"/>
                        <a:pt x="825" y="2282"/>
                      </a:cubicBezTo>
                      <a:cubicBezTo>
                        <a:pt x="822" y="2269"/>
                        <a:pt x="821" y="2253"/>
                        <a:pt x="831" y="2234"/>
                      </a:cubicBezTo>
                      <a:close/>
                      <a:moveTo>
                        <a:pt x="672" y="2485"/>
                      </a:moveTo>
                      <a:cubicBezTo>
                        <a:pt x="683" y="2494"/>
                        <a:pt x="710" y="2510"/>
                        <a:pt x="727" y="2502"/>
                      </a:cubicBezTo>
                      <a:cubicBezTo>
                        <a:pt x="728" y="2503"/>
                        <a:pt x="732" y="2504"/>
                        <a:pt x="734" y="2503"/>
                      </a:cubicBezTo>
                      <a:cubicBezTo>
                        <a:pt x="725" y="2511"/>
                        <a:pt x="711" y="2510"/>
                        <a:pt x="698" y="2505"/>
                      </a:cubicBezTo>
                      <a:cubicBezTo>
                        <a:pt x="687" y="2500"/>
                        <a:pt x="677" y="2492"/>
                        <a:pt x="672" y="2485"/>
                      </a:cubicBezTo>
                      <a:close/>
                      <a:moveTo>
                        <a:pt x="739" y="2461"/>
                      </a:moveTo>
                      <a:cubicBezTo>
                        <a:pt x="743" y="2462"/>
                        <a:pt x="746" y="2461"/>
                        <a:pt x="748" y="2458"/>
                      </a:cubicBezTo>
                      <a:cubicBezTo>
                        <a:pt x="749" y="2455"/>
                        <a:pt x="748" y="2451"/>
                        <a:pt x="745" y="2450"/>
                      </a:cubicBezTo>
                      <a:cubicBezTo>
                        <a:pt x="742" y="2448"/>
                        <a:pt x="738" y="2449"/>
                        <a:pt x="737" y="2452"/>
                      </a:cubicBezTo>
                      <a:cubicBezTo>
                        <a:pt x="735" y="2455"/>
                        <a:pt x="736" y="2459"/>
                        <a:pt x="739" y="2461"/>
                      </a:cubicBezTo>
                      <a:close/>
                      <a:moveTo>
                        <a:pt x="737" y="2479"/>
                      </a:moveTo>
                      <a:cubicBezTo>
                        <a:pt x="741" y="2481"/>
                        <a:pt x="745" y="2480"/>
                        <a:pt x="747" y="2476"/>
                      </a:cubicBezTo>
                      <a:cubicBezTo>
                        <a:pt x="749" y="2472"/>
                        <a:pt x="748" y="2467"/>
                        <a:pt x="744" y="2465"/>
                      </a:cubicBezTo>
                      <a:cubicBezTo>
                        <a:pt x="740" y="2463"/>
                        <a:pt x="736" y="2465"/>
                        <a:pt x="734" y="2469"/>
                      </a:cubicBezTo>
                      <a:cubicBezTo>
                        <a:pt x="732" y="2473"/>
                        <a:pt x="733" y="2477"/>
                        <a:pt x="737" y="2479"/>
                      </a:cubicBezTo>
                      <a:close/>
                      <a:moveTo>
                        <a:pt x="729" y="2501"/>
                      </a:moveTo>
                      <a:cubicBezTo>
                        <a:pt x="734" y="2504"/>
                        <a:pt x="740" y="2502"/>
                        <a:pt x="743" y="2497"/>
                      </a:cubicBezTo>
                      <a:cubicBezTo>
                        <a:pt x="746" y="2492"/>
                        <a:pt x="744" y="2486"/>
                        <a:pt x="739" y="2483"/>
                      </a:cubicBezTo>
                      <a:cubicBezTo>
                        <a:pt x="733" y="2481"/>
                        <a:pt x="727" y="2483"/>
                        <a:pt x="725" y="2488"/>
                      </a:cubicBezTo>
                      <a:cubicBezTo>
                        <a:pt x="722" y="2493"/>
                        <a:pt x="724" y="2499"/>
                        <a:pt x="729" y="2501"/>
                      </a:cubicBezTo>
                      <a:close/>
                      <a:moveTo>
                        <a:pt x="654" y="2521"/>
                      </a:moveTo>
                      <a:cubicBezTo>
                        <a:pt x="657" y="2523"/>
                        <a:pt x="662" y="2521"/>
                        <a:pt x="664" y="2518"/>
                      </a:cubicBezTo>
                      <a:cubicBezTo>
                        <a:pt x="665" y="2514"/>
                        <a:pt x="664" y="2510"/>
                        <a:pt x="660" y="2508"/>
                      </a:cubicBezTo>
                      <a:cubicBezTo>
                        <a:pt x="657" y="2506"/>
                        <a:pt x="652" y="2507"/>
                        <a:pt x="650" y="2511"/>
                      </a:cubicBezTo>
                      <a:cubicBezTo>
                        <a:pt x="649" y="2514"/>
                        <a:pt x="650" y="2519"/>
                        <a:pt x="654" y="2521"/>
                      </a:cubicBezTo>
                      <a:close/>
                      <a:moveTo>
                        <a:pt x="1001" y="2061"/>
                      </a:moveTo>
                      <a:cubicBezTo>
                        <a:pt x="996" y="2055"/>
                        <a:pt x="982" y="2053"/>
                        <a:pt x="980" y="2062"/>
                      </a:cubicBezTo>
                      <a:cubicBezTo>
                        <a:pt x="974" y="2062"/>
                        <a:pt x="968" y="2058"/>
                        <a:pt x="965" y="2052"/>
                      </a:cubicBezTo>
                      <a:cubicBezTo>
                        <a:pt x="962" y="2042"/>
                        <a:pt x="969" y="2028"/>
                        <a:pt x="979" y="2025"/>
                      </a:cubicBezTo>
                      <a:cubicBezTo>
                        <a:pt x="952" y="2024"/>
                        <a:pt x="941" y="2064"/>
                        <a:pt x="962" y="2081"/>
                      </a:cubicBezTo>
                      <a:cubicBezTo>
                        <a:pt x="974" y="2091"/>
                        <a:pt x="988" y="2090"/>
                        <a:pt x="996" y="2084"/>
                      </a:cubicBezTo>
                      <a:cubicBezTo>
                        <a:pt x="1003" y="2079"/>
                        <a:pt x="1007" y="2068"/>
                        <a:pt x="1001" y="2061"/>
                      </a:cubicBezTo>
                      <a:close/>
                      <a:moveTo>
                        <a:pt x="1037" y="2111"/>
                      </a:moveTo>
                      <a:cubicBezTo>
                        <a:pt x="1013" y="2114"/>
                        <a:pt x="999" y="2099"/>
                        <a:pt x="988" y="2096"/>
                      </a:cubicBezTo>
                      <a:cubicBezTo>
                        <a:pt x="976" y="2093"/>
                        <a:pt x="973" y="2107"/>
                        <a:pt x="985" y="2114"/>
                      </a:cubicBezTo>
                      <a:cubicBezTo>
                        <a:pt x="998" y="2121"/>
                        <a:pt x="1020" y="2118"/>
                        <a:pt x="1037" y="2111"/>
                      </a:cubicBezTo>
                      <a:close/>
                      <a:moveTo>
                        <a:pt x="954" y="2142"/>
                      </a:moveTo>
                      <a:cubicBezTo>
                        <a:pt x="958" y="2136"/>
                        <a:pt x="957" y="2126"/>
                        <a:pt x="955" y="2121"/>
                      </a:cubicBezTo>
                      <a:cubicBezTo>
                        <a:pt x="961" y="2116"/>
                        <a:pt x="976" y="2124"/>
                        <a:pt x="972" y="2136"/>
                      </a:cubicBezTo>
                      <a:cubicBezTo>
                        <a:pt x="970" y="2144"/>
                        <a:pt x="960" y="2148"/>
                        <a:pt x="954" y="2142"/>
                      </a:cubicBezTo>
                      <a:close/>
                      <a:moveTo>
                        <a:pt x="919" y="2132"/>
                      </a:moveTo>
                      <a:cubicBezTo>
                        <a:pt x="923" y="2135"/>
                        <a:pt x="929" y="2135"/>
                        <a:pt x="931" y="2131"/>
                      </a:cubicBezTo>
                      <a:cubicBezTo>
                        <a:pt x="936" y="2125"/>
                        <a:pt x="929" y="2117"/>
                        <a:pt x="922" y="2118"/>
                      </a:cubicBezTo>
                      <a:cubicBezTo>
                        <a:pt x="917" y="2119"/>
                        <a:pt x="915" y="2123"/>
                        <a:pt x="908" y="2122"/>
                      </a:cubicBezTo>
                      <a:cubicBezTo>
                        <a:pt x="915" y="2125"/>
                        <a:pt x="914" y="2129"/>
                        <a:pt x="919" y="2132"/>
                      </a:cubicBezTo>
                      <a:close/>
                      <a:moveTo>
                        <a:pt x="983" y="2182"/>
                      </a:moveTo>
                      <a:cubicBezTo>
                        <a:pt x="971" y="2199"/>
                        <a:pt x="973" y="2237"/>
                        <a:pt x="993" y="2240"/>
                      </a:cubicBezTo>
                      <a:cubicBezTo>
                        <a:pt x="993" y="2244"/>
                        <a:pt x="987" y="2247"/>
                        <a:pt x="981" y="2245"/>
                      </a:cubicBezTo>
                      <a:cubicBezTo>
                        <a:pt x="975" y="2243"/>
                        <a:pt x="969" y="2236"/>
                        <a:pt x="972" y="2227"/>
                      </a:cubicBezTo>
                      <a:cubicBezTo>
                        <a:pt x="963" y="2226"/>
                        <a:pt x="963" y="2200"/>
                        <a:pt x="983" y="2182"/>
                      </a:cubicBezTo>
                      <a:close/>
                      <a:moveTo>
                        <a:pt x="1045" y="1897"/>
                      </a:moveTo>
                      <a:cubicBezTo>
                        <a:pt x="1033" y="1901"/>
                        <a:pt x="1025" y="1908"/>
                        <a:pt x="1022" y="1919"/>
                      </a:cubicBezTo>
                      <a:cubicBezTo>
                        <a:pt x="1020" y="1928"/>
                        <a:pt x="1021" y="1937"/>
                        <a:pt x="1026" y="1945"/>
                      </a:cubicBezTo>
                      <a:cubicBezTo>
                        <a:pt x="1028" y="1949"/>
                        <a:pt x="1030" y="1951"/>
                        <a:pt x="1033" y="1953"/>
                      </a:cubicBezTo>
                      <a:cubicBezTo>
                        <a:pt x="1032" y="1952"/>
                        <a:pt x="1032" y="1952"/>
                        <a:pt x="1031" y="1951"/>
                      </a:cubicBezTo>
                      <a:cubicBezTo>
                        <a:pt x="1027" y="1944"/>
                        <a:pt x="1029" y="1934"/>
                        <a:pt x="1036" y="1930"/>
                      </a:cubicBezTo>
                      <a:cubicBezTo>
                        <a:pt x="1043" y="1926"/>
                        <a:pt x="1052" y="1928"/>
                        <a:pt x="1056" y="1935"/>
                      </a:cubicBezTo>
                      <a:cubicBezTo>
                        <a:pt x="1062" y="1945"/>
                        <a:pt x="1055" y="1958"/>
                        <a:pt x="1043" y="1958"/>
                      </a:cubicBezTo>
                      <a:cubicBezTo>
                        <a:pt x="1036" y="1958"/>
                        <a:pt x="1028" y="1953"/>
                        <a:pt x="1024" y="1946"/>
                      </a:cubicBezTo>
                      <a:cubicBezTo>
                        <a:pt x="1018" y="1938"/>
                        <a:pt x="1017" y="1928"/>
                        <a:pt x="1019" y="1919"/>
                      </a:cubicBezTo>
                      <a:cubicBezTo>
                        <a:pt x="1022" y="1906"/>
                        <a:pt x="1031" y="1897"/>
                        <a:pt x="1043" y="1893"/>
                      </a:cubicBezTo>
                      <a:cubicBezTo>
                        <a:pt x="1053" y="1890"/>
                        <a:pt x="1063" y="1891"/>
                        <a:pt x="1072" y="1894"/>
                      </a:cubicBezTo>
                      <a:cubicBezTo>
                        <a:pt x="1070" y="1892"/>
                        <a:pt x="1068" y="1891"/>
                        <a:pt x="1066" y="1889"/>
                      </a:cubicBezTo>
                      <a:cubicBezTo>
                        <a:pt x="1059" y="1881"/>
                        <a:pt x="1055" y="1874"/>
                        <a:pt x="1050" y="1866"/>
                      </a:cubicBezTo>
                      <a:cubicBezTo>
                        <a:pt x="1049" y="1863"/>
                        <a:pt x="1048" y="1861"/>
                        <a:pt x="1046" y="1858"/>
                      </a:cubicBezTo>
                      <a:cubicBezTo>
                        <a:pt x="1045" y="1854"/>
                        <a:pt x="1043" y="1850"/>
                        <a:pt x="1042" y="1846"/>
                      </a:cubicBezTo>
                      <a:cubicBezTo>
                        <a:pt x="1042" y="1844"/>
                        <a:pt x="1040" y="1830"/>
                        <a:pt x="1043" y="1829"/>
                      </a:cubicBezTo>
                      <a:cubicBezTo>
                        <a:pt x="1044" y="1830"/>
                        <a:pt x="1045" y="1838"/>
                        <a:pt x="1045" y="1839"/>
                      </a:cubicBezTo>
                      <a:cubicBezTo>
                        <a:pt x="1047" y="1845"/>
                        <a:pt x="1049" y="1851"/>
                        <a:pt x="1051" y="1856"/>
                      </a:cubicBezTo>
                      <a:cubicBezTo>
                        <a:pt x="1052" y="1859"/>
                        <a:pt x="1053" y="1861"/>
                        <a:pt x="1054" y="1863"/>
                      </a:cubicBezTo>
                      <a:cubicBezTo>
                        <a:pt x="1059" y="1872"/>
                        <a:pt x="1063" y="1879"/>
                        <a:pt x="1069" y="1886"/>
                      </a:cubicBezTo>
                      <a:cubicBezTo>
                        <a:pt x="1070" y="1886"/>
                        <a:pt x="1071" y="1887"/>
                        <a:pt x="1072" y="1888"/>
                      </a:cubicBezTo>
                      <a:cubicBezTo>
                        <a:pt x="1070" y="1886"/>
                        <a:pt x="1069" y="1883"/>
                        <a:pt x="1068" y="1880"/>
                      </a:cubicBezTo>
                      <a:cubicBezTo>
                        <a:pt x="1064" y="1872"/>
                        <a:pt x="1062" y="1866"/>
                        <a:pt x="1062" y="1857"/>
                      </a:cubicBezTo>
                      <a:cubicBezTo>
                        <a:pt x="1062" y="1834"/>
                        <a:pt x="1080" y="1823"/>
                        <a:pt x="1099" y="1821"/>
                      </a:cubicBezTo>
                      <a:cubicBezTo>
                        <a:pt x="1116" y="1820"/>
                        <a:pt x="1134" y="1826"/>
                        <a:pt x="1144" y="1840"/>
                      </a:cubicBezTo>
                      <a:cubicBezTo>
                        <a:pt x="1152" y="1853"/>
                        <a:pt x="1151" y="1866"/>
                        <a:pt x="1141" y="1878"/>
                      </a:cubicBezTo>
                      <a:cubicBezTo>
                        <a:pt x="1137" y="1883"/>
                        <a:pt x="1132" y="1886"/>
                        <a:pt x="1126" y="1888"/>
                      </a:cubicBezTo>
                      <a:cubicBezTo>
                        <a:pt x="1121" y="1889"/>
                        <a:pt x="1116" y="1889"/>
                        <a:pt x="1111" y="1887"/>
                      </a:cubicBezTo>
                      <a:cubicBezTo>
                        <a:pt x="1105" y="1884"/>
                        <a:pt x="1101" y="1879"/>
                        <a:pt x="1100" y="1872"/>
                      </a:cubicBezTo>
                      <a:cubicBezTo>
                        <a:pt x="1099" y="1868"/>
                        <a:pt x="1100" y="1865"/>
                        <a:pt x="1103" y="1861"/>
                      </a:cubicBezTo>
                      <a:cubicBezTo>
                        <a:pt x="1106" y="1858"/>
                        <a:pt x="1110" y="1856"/>
                        <a:pt x="1115" y="1857"/>
                      </a:cubicBezTo>
                      <a:cubicBezTo>
                        <a:pt x="1120" y="1857"/>
                        <a:pt x="1125" y="1860"/>
                        <a:pt x="1126" y="1865"/>
                      </a:cubicBezTo>
                      <a:cubicBezTo>
                        <a:pt x="1128" y="1870"/>
                        <a:pt x="1126" y="1875"/>
                        <a:pt x="1122" y="1878"/>
                      </a:cubicBezTo>
                      <a:cubicBezTo>
                        <a:pt x="1116" y="1881"/>
                        <a:pt x="1109" y="1880"/>
                        <a:pt x="1106" y="1874"/>
                      </a:cubicBezTo>
                      <a:cubicBezTo>
                        <a:pt x="1103" y="1869"/>
                        <a:pt x="1105" y="1862"/>
                        <a:pt x="1110" y="1859"/>
                      </a:cubicBezTo>
                      <a:cubicBezTo>
                        <a:pt x="1112" y="1858"/>
                        <a:pt x="1114" y="1857"/>
                        <a:pt x="1116" y="1857"/>
                      </a:cubicBezTo>
                      <a:cubicBezTo>
                        <a:pt x="1116" y="1857"/>
                        <a:pt x="1115" y="1857"/>
                        <a:pt x="1115" y="1857"/>
                      </a:cubicBezTo>
                      <a:cubicBezTo>
                        <a:pt x="1110" y="1857"/>
                        <a:pt x="1106" y="1858"/>
                        <a:pt x="1103" y="1862"/>
                      </a:cubicBezTo>
                      <a:cubicBezTo>
                        <a:pt x="1101" y="1865"/>
                        <a:pt x="1100" y="1868"/>
                        <a:pt x="1101" y="1872"/>
                      </a:cubicBezTo>
                      <a:cubicBezTo>
                        <a:pt x="1102" y="1878"/>
                        <a:pt x="1106" y="1883"/>
                        <a:pt x="1111" y="1886"/>
                      </a:cubicBezTo>
                      <a:cubicBezTo>
                        <a:pt x="1116" y="1888"/>
                        <a:pt x="1121" y="1888"/>
                        <a:pt x="1126" y="1887"/>
                      </a:cubicBezTo>
                      <a:cubicBezTo>
                        <a:pt x="1132" y="1885"/>
                        <a:pt x="1136" y="1882"/>
                        <a:pt x="1140" y="1877"/>
                      </a:cubicBezTo>
                      <a:cubicBezTo>
                        <a:pt x="1149" y="1866"/>
                        <a:pt x="1149" y="1853"/>
                        <a:pt x="1142" y="1842"/>
                      </a:cubicBezTo>
                      <a:cubicBezTo>
                        <a:pt x="1132" y="1828"/>
                        <a:pt x="1114" y="1823"/>
                        <a:pt x="1098" y="1825"/>
                      </a:cubicBezTo>
                      <a:cubicBezTo>
                        <a:pt x="1081" y="1827"/>
                        <a:pt x="1066" y="1837"/>
                        <a:pt x="1066" y="1857"/>
                      </a:cubicBezTo>
                      <a:cubicBezTo>
                        <a:pt x="1067" y="1865"/>
                        <a:pt x="1069" y="1871"/>
                        <a:pt x="1072" y="1878"/>
                      </a:cubicBezTo>
                      <a:cubicBezTo>
                        <a:pt x="1074" y="1883"/>
                        <a:pt x="1076" y="1887"/>
                        <a:pt x="1079" y="1891"/>
                      </a:cubicBezTo>
                      <a:cubicBezTo>
                        <a:pt x="1089" y="1906"/>
                        <a:pt x="1101" y="1916"/>
                        <a:pt x="1108" y="1933"/>
                      </a:cubicBezTo>
                      <a:cubicBezTo>
                        <a:pt x="1114" y="1949"/>
                        <a:pt x="1114" y="1966"/>
                        <a:pt x="1105" y="1984"/>
                      </a:cubicBezTo>
                      <a:cubicBezTo>
                        <a:pt x="1101" y="1993"/>
                        <a:pt x="1097" y="1999"/>
                        <a:pt x="1090" y="2005"/>
                      </a:cubicBezTo>
                      <a:cubicBezTo>
                        <a:pt x="1087" y="2008"/>
                        <a:pt x="1084" y="2010"/>
                        <a:pt x="1081" y="2012"/>
                      </a:cubicBezTo>
                      <a:cubicBezTo>
                        <a:pt x="1084" y="2012"/>
                        <a:pt x="1087" y="2012"/>
                        <a:pt x="1090" y="2013"/>
                      </a:cubicBezTo>
                      <a:cubicBezTo>
                        <a:pt x="1100" y="2017"/>
                        <a:pt x="1108" y="2026"/>
                        <a:pt x="1109" y="2037"/>
                      </a:cubicBezTo>
                      <a:cubicBezTo>
                        <a:pt x="1110" y="2048"/>
                        <a:pt x="1105" y="2059"/>
                        <a:pt x="1096" y="2064"/>
                      </a:cubicBezTo>
                      <a:cubicBezTo>
                        <a:pt x="1087" y="2068"/>
                        <a:pt x="1078" y="2068"/>
                        <a:pt x="1072" y="2062"/>
                      </a:cubicBezTo>
                      <a:cubicBezTo>
                        <a:pt x="1068" y="2058"/>
                        <a:pt x="1065" y="2054"/>
                        <a:pt x="1065" y="2049"/>
                      </a:cubicBezTo>
                      <a:cubicBezTo>
                        <a:pt x="1066" y="2046"/>
                        <a:pt x="1066" y="2043"/>
                        <a:pt x="1068" y="2040"/>
                      </a:cubicBezTo>
                      <a:cubicBezTo>
                        <a:pt x="1071" y="2035"/>
                        <a:pt x="1077" y="2034"/>
                        <a:pt x="1082" y="2036"/>
                      </a:cubicBezTo>
                      <a:cubicBezTo>
                        <a:pt x="1087" y="2039"/>
                        <a:pt x="1089" y="2045"/>
                        <a:pt x="1087" y="2050"/>
                      </a:cubicBezTo>
                      <a:cubicBezTo>
                        <a:pt x="1084" y="2056"/>
                        <a:pt x="1078" y="2058"/>
                        <a:pt x="1073" y="2056"/>
                      </a:cubicBezTo>
                      <a:cubicBezTo>
                        <a:pt x="1068" y="2054"/>
                        <a:pt x="1066" y="2049"/>
                        <a:pt x="1067" y="2044"/>
                      </a:cubicBezTo>
                      <a:cubicBezTo>
                        <a:pt x="1064" y="2050"/>
                        <a:pt x="1067" y="2057"/>
                        <a:pt x="1072" y="2062"/>
                      </a:cubicBezTo>
                      <a:cubicBezTo>
                        <a:pt x="1078" y="2067"/>
                        <a:pt x="1087" y="2067"/>
                        <a:pt x="1095" y="2063"/>
                      </a:cubicBezTo>
                      <a:cubicBezTo>
                        <a:pt x="1104" y="2058"/>
                        <a:pt x="1108" y="2048"/>
                        <a:pt x="1107" y="2038"/>
                      </a:cubicBezTo>
                      <a:cubicBezTo>
                        <a:pt x="1106" y="2032"/>
                        <a:pt x="1104" y="2026"/>
                        <a:pt x="1099" y="2022"/>
                      </a:cubicBezTo>
                      <a:cubicBezTo>
                        <a:pt x="1085" y="2008"/>
                        <a:pt x="1067" y="2022"/>
                        <a:pt x="1045" y="2022"/>
                      </a:cubicBezTo>
                      <a:cubicBezTo>
                        <a:pt x="1023" y="2023"/>
                        <a:pt x="999" y="2014"/>
                        <a:pt x="982" y="2001"/>
                      </a:cubicBezTo>
                      <a:cubicBezTo>
                        <a:pt x="1008" y="2015"/>
                        <a:pt x="1036" y="2025"/>
                        <a:pt x="1065" y="2015"/>
                      </a:cubicBezTo>
                      <a:cubicBezTo>
                        <a:pt x="1074" y="2012"/>
                        <a:pt x="1080" y="2008"/>
                        <a:pt x="1087" y="2002"/>
                      </a:cubicBezTo>
                      <a:cubicBezTo>
                        <a:pt x="1093" y="1996"/>
                        <a:pt x="1097" y="1990"/>
                        <a:pt x="1101" y="1982"/>
                      </a:cubicBezTo>
                      <a:cubicBezTo>
                        <a:pt x="1112" y="1957"/>
                        <a:pt x="1108" y="1934"/>
                        <a:pt x="1092" y="1916"/>
                      </a:cubicBezTo>
                      <a:cubicBezTo>
                        <a:pt x="1079" y="1901"/>
                        <a:pt x="1064" y="1892"/>
                        <a:pt x="1045" y="1897"/>
                      </a:cubicBezTo>
                      <a:close/>
                      <a:moveTo>
                        <a:pt x="1016" y="1692"/>
                      </a:moveTo>
                      <a:cubicBezTo>
                        <a:pt x="1019" y="1693"/>
                        <a:pt x="1020" y="1696"/>
                        <a:pt x="1019" y="1699"/>
                      </a:cubicBezTo>
                      <a:cubicBezTo>
                        <a:pt x="1018" y="1701"/>
                        <a:pt x="1015" y="1702"/>
                        <a:pt x="1012" y="1701"/>
                      </a:cubicBezTo>
                      <a:cubicBezTo>
                        <a:pt x="1009" y="1700"/>
                        <a:pt x="1008" y="1697"/>
                        <a:pt x="1010" y="1694"/>
                      </a:cubicBezTo>
                      <a:cubicBezTo>
                        <a:pt x="1011" y="1692"/>
                        <a:pt x="1014" y="1691"/>
                        <a:pt x="1016" y="1692"/>
                      </a:cubicBezTo>
                      <a:close/>
                      <a:moveTo>
                        <a:pt x="983" y="1825"/>
                      </a:moveTo>
                      <a:cubicBezTo>
                        <a:pt x="979" y="1828"/>
                        <a:pt x="976" y="1834"/>
                        <a:pt x="978" y="1838"/>
                      </a:cubicBezTo>
                      <a:cubicBezTo>
                        <a:pt x="979" y="1841"/>
                        <a:pt x="982" y="1843"/>
                        <a:pt x="985" y="1843"/>
                      </a:cubicBezTo>
                      <a:cubicBezTo>
                        <a:pt x="989" y="1843"/>
                        <a:pt x="992" y="1840"/>
                        <a:pt x="991" y="1836"/>
                      </a:cubicBezTo>
                      <a:cubicBezTo>
                        <a:pt x="991" y="1834"/>
                        <a:pt x="988" y="1832"/>
                        <a:pt x="986" y="1832"/>
                      </a:cubicBezTo>
                      <a:cubicBezTo>
                        <a:pt x="990" y="1829"/>
                        <a:pt x="997" y="1836"/>
                        <a:pt x="993" y="1843"/>
                      </a:cubicBezTo>
                      <a:cubicBezTo>
                        <a:pt x="991" y="1846"/>
                        <a:pt x="986" y="1848"/>
                        <a:pt x="982" y="1846"/>
                      </a:cubicBezTo>
                      <a:cubicBezTo>
                        <a:pt x="974" y="1844"/>
                        <a:pt x="972" y="1836"/>
                        <a:pt x="975" y="1830"/>
                      </a:cubicBezTo>
                      <a:cubicBezTo>
                        <a:pt x="977" y="1824"/>
                        <a:pt x="983" y="1820"/>
                        <a:pt x="990" y="1820"/>
                      </a:cubicBezTo>
                      <a:cubicBezTo>
                        <a:pt x="971" y="1819"/>
                        <a:pt x="946" y="1837"/>
                        <a:pt x="938" y="1849"/>
                      </a:cubicBezTo>
                      <a:cubicBezTo>
                        <a:pt x="938" y="1848"/>
                        <a:pt x="937" y="1846"/>
                        <a:pt x="936" y="1846"/>
                      </a:cubicBezTo>
                      <a:cubicBezTo>
                        <a:pt x="950" y="1828"/>
                        <a:pt x="976" y="1814"/>
                        <a:pt x="993" y="1818"/>
                      </a:cubicBezTo>
                      <a:cubicBezTo>
                        <a:pt x="975" y="1800"/>
                        <a:pt x="966" y="1784"/>
                        <a:pt x="952" y="1775"/>
                      </a:cubicBezTo>
                      <a:cubicBezTo>
                        <a:pt x="945" y="1770"/>
                        <a:pt x="937" y="1767"/>
                        <a:pt x="930" y="1768"/>
                      </a:cubicBezTo>
                      <a:cubicBezTo>
                        <a:pt x="929" y="1767"/>
                        <a:pt x="927" y="1766"/>
                        <a:pt x="924" y="1766"/>
                      </a:cubicBezTo>
                      <a:cubicBezTo>
                        <a:pt x="934" y="1761"/>
                        <a:pt x="946" y="1765"/>
                        <a:pt x="956" y="1773"/>
                      </a:cubicBezTo>
                      <a:cubicBezTo>
                        <a:pt x="957" y="1774"/>
                        <a:pt x="958" y="1774"/>
                        <a:pt x="958" y="1775"/>
                      </a:cubicBezTo>
                      <a:cubicBezTo>
                        <a:pt x="951" y="1761"/>
                        <a:pt x="934" y="1749"/>
                        <a:pt x="917" y="1745"/>
                      </a:cubicBezTo>
                      <a:cubicBezTo>
                        <a:pt x="911" y="1743"/>
                        <a:pt x="902" y="1741"/>
                        <a:pt x="895" y="1745"/>
                      </a:cubicBezTo>
                      <a:cubicBezTo>
                        <a:pt x="892" y="1747"/>
                        <a:pt x="888" y="1752"/>
                        <a:pt x="890" y="1757"/>
                      </a:cubicBezTo>
                      <a:cubicBezTo>
                        <a:pt x="891" y="1758"/>
                        <a:pt x="892" y="1759"/>
                        <a:pt x="894" y="1759"/>
                      </a:cubicBezTo>
                      <a:cubicBezTo>
                        <a:pt x="896" y="1758"/>
                        <a:pt x="897" y="1757"/>
                        <a:pt x="897" y="1756"/>
                      </a:cubicBezTo>
                      <a:cubicBezTo>
                        <a:pt x="897" y="1754"/>
                        <a:pt x="896" y="1753"/>
                        <a:pt x="895" y="1753"/>
                      </a:cubicBezTo>
                      <a:cubicBezTo>
                        <a:pt x="894" y="1752"/>
                        <a:pt x="893" y="1753"/>
                        <a:pt x="892" y="1754"/>
                      </a:cubicBezTo>
                      <a:cubicBezTo>
                        <a:pt x="892" y="1755"/>
                        <a:pt x="892" y="1756"/>
                        <a:pt x="893" y="1756"/>
                      </a:cubicBezTo>
                      <a:cubicBezTo>
                        <a:pt x="892" y="1756"/>
                        <a:pt x="891" y="1755"/>
                        <a:pt x="891" y="1754"/>
                      </a:cubicBezTo>
                      <a:cubicBezTo>
                        <a:pt x="891" y="1753"/>
                        <a:pt x="892" y="1751"/>
                        <a:pt x="893" y="1751"/>
                      </a:cubicBezTo>
                      <a:cubicBezTo>
                        <a:pt x="896" y="1750"/>
                        <a:pt x="899" y="1751"/>
                        <a:pt x="900" y="1754"/>
                      </a:cubicBezTo>
                      <a:cubicBezTo>
                        <a:pt x="900" y="1756"/>
                        <a:pt x="900" y="1758"/>
                        <a:pt x="899" y="1760"/>
                      </a:cubicBezTo>
                      <a:cubicBezTo>
                        <a:pt x="898" y="1761"/>
                        <a:pt x="896" y="1762"/>
                        <a:pt x="894" y="1762"/>
                      </a:cubicBezTo>
                      <a:cubicBezTo>
                        <a:pt x="892" y="1763"/>
                        <a:pt x="889" y="1761"/>
                        <a:pt x="888" y="1759"/>
                      </a:cubicBezTo>
                      <a:cubicBezTo>
                        <a:pt x="885" y="1754"/>
                        <a:pt x="888" y="1749"/>
                        <a:pt x="892" y="1746"/>
                      </a:cubicBezTo>
                      <a:cubicBezTo>
                        <a:pt x="893" y="1744"/>
                        <a:pt x="896" y="1743"/>
                        <a:pt x="898" y="1742"/>
                      </a:cubicBezTo>
                      <a:cubicBezTo>
                        <a:pt x="888" y="1743"/>
                        <a:pt x="881" y="1750"/>
                        <a:pt x="876" y="1758"/>
                      </a:cubicBezTo>
                      <a:cubicBezTo>
                        <a:pt x="873" y="1764"/>
                        <a:pt x="873" y="1770"/>
                        <a:pt x="875" y="1775"/>
                      </a:cubicBezTo>
                      <a:cubicBezTo>
                        <a:pt x="875" y="1775"/>
                        <a:pt x="875" y="1775"/>
                        <a:pt x="875" y="1775"/>
                      </a:cubicBezTo>
                      <a:cubicBezTo>
                        <a:pt x="874" y="1770"/>
                        <a:pt x="878" y="1764"/>
                        <a:pt x="886" y="1767"/>
                      </a:cubicBezTo>
                      <a:cubicBezTo>
                        <a:pt x="891" y="1768"/>
                        <a:pt x="897" y="1779"/>
                        <a:pt x="910" y="1772"/>
                      </a:cubicBezTo>
                      <a:cubicBezTo>
                        <a:pt x="906" y="1778"/>
                        <a:pt x="901" y="1783"/>
                        <a:pt x="894" y="1784"/>
                      </a:cubicBezTo>
                      <a:cubicBezTo>
                        <a:pt x="888" y="1786"/>
                        <a:pt x="880" y="1785"/>
                        <a:pt x="876" y="1780"/>
                      </a:cubicBezTo>
                      <a:cubicBezTo>
                        <a:pt x="871" y="1773"/>
                        <a:pt x="871" y="1764"/>
                        <a:pt x="875" y="1757"/>
                      </a:cubicBezTo>
                      <a:cubicBezTo>
                        <a:pt x="880" y="1747"/>
                        <a:pt x="890" y="1741"/>
                        <a:pt x="901" y="1740"/>
                      </a:cubicBezTo>
                      <a:cubicBezTo>
                        <a:pt x="911" y="1740"/>
                        <a:pt x="927" y="1745"/>
                        <a:pt x="936" y="1751"/>
                      </a:cubicBezTo>
                      <a:cubicBezTo>
                        <a:pt x="944" y="1755"/>
                        <a:pt x="953" y="1763"/>
                        <a:pt x="958" y="1771"/>
                      </a:cubicBezTo>
                      <a:cubicBezTo>
                        <a:pt x="956" y="1765"/>
                        <a:pt x="955" y="1760"/>
                        <a:pt x="955" y="1754"/>
                      </a:cubicBezTo>
                      <a:cubicBezTo>
                        <a:pt x="955" y="1740"/>
                        <a:pt x="958" y="1731"/>
                        <a:pt x="965" y="1720"/>
                      </a:cubicBezTo>
                      <a:cubicBezTo>
                        <a:pt x="968" y="1716"/>
                        <a:pt x="970" y="1713"/>
                        <a:pt x="973" y="1710"/>
                      </a:cubicBezTo>
                      <a:cubicBezTo>
                        <a:pt x="974" y="1711"/>
                        <a:pt x="975" y="1712"/>
                        <a:pt x="975" y="1713"/>
                      </a:cubicBezTo>
                      <a:cubicBezTo>
                        <a:pt x="973" y="1715"/>
                        <a:pt x="971" y="1718"/>
                        <a:pt x="968" y="1722"/>
                      </a:cubicBezTo>
                      <a:cubicBezTo>
                        <a:pt x="962" y="1732"/>
                        <a:pt x="959" y="1741"/>
                        <a:pt x="960" y="1754"/>
                      </a:cubicBezTo>
                      <a:cubicBezTo>
                        <a:pt x="961" y="1770"/>
                        <a:pt x="968" y="1783"/>
                        <a:pt x="978" y="1795"/>
                      </a:cubicBezTo>
                      <a:cubicBezTo>
                        <a:pt x="976" y="1791"/>
                        <a:pt x="975" y="1787"/>
                        <a:pt x="974" y="1783"/>
                      </a:cubicBezTo>
                      <a:cubicBezTo>
                        <a:pt x="974" y="1783"/>
                        <a:pt x="974" y="1783"/>
                        <a:pt x="974" y="1783"/>
                      </a:cubicBezTo>
                      <a:cubicBezTo>
                        <a:pt x="973" y="1774"/>
                        <a:pt x="973" y="1766"/>
                        <a:pt x="978" y="1758"/>
                      </a:cubicBezTo>
                      <a:cubicBezTo>
                        <a:pt x="976" y="1767"/>
                        <a:pt x="976" y="1773"/>
                        <a:pt x="977" y="1782"/>
                      </a:cubicBezTo>
                      <a:cubicBezTo>
                        <a:pt x="977" y="1782"/>
                        <a:pt x="977" y="1782"/>
                        <a:pt x="977" y="1782"/>
                      </a:cubicBezTo>
                      <a:cubicBezTo>
                        <a:pt x="980" y="1800"/>
                        <a:pt x="984" y="1803"/>
                        <a:pt x="997" y="1815"/>
                      </a:cubicBezTo>
                      <a:cubicBezTo>
                        <a:pt x="1017" y="1833"/>
                        <a:pt x="1039" y="1851"/>
                        <a:pt x="1048" y="1874"/>
                      </a:cubicBezTo>
                      <a:cubicBezTo>
                        <a:pt x="1040" y="1860"/>
                        <a:pt x="1002" y="1814"/>
                        <a:pt x="983" y="1825"/>
                      </a:cubicBezTo>
                      <a:close/>
                      <a:moveTo>
                        <a:pt x="977" y="1771"/>
                      </a:moveTo>
                      <a:cubicBezTo>
                        <a:pt x="990" y="1772"/>
                        <a:pt x="990" y="1755"/>
                        <a:pt x="992" y="1750"/>
                      </a:cubicBezTo>
                      <a:cubicBezTo>
                        <a:pt x="993" y="1745"/>
                        <a:pt x="994" y="1742"/>
                        <a:pt x="998" y="1740"/>
                      </a:cubicBezTo>
                      <a:cubicBezTo>
                        <a:pt x="993" y="1740"/>
                        <a:pt x="981" y="1744"/>
                        <a:pt x="976" y="1748"/>
                      </a:cubicBezTo>
                      <a:cubicBezTo>
                        <a:pt x="969" y="1753"/>
                        <a:pt x="967" y="1761"/>
                        <a:pt x="973" y="1769"/>
                      </a:cubicBezTo>
                      <a:cubicBezTo>
                        <a:pt x="973" y="1764"/>
                        <a:pt x="976" y="1758"/>
                        <a:pt x="981" y="1755"/>
                      </a:cubicBezTo>
                      <a:cubicBezTo>
                        <a:pt x="979" y="1758"/>
                        <a:pt x="976" y="1765"/>
                        <a:pt x="977" y="1771"/>
                      </a:cubicBezTo>
                      <a:close/>
                      <a:moveTo>
                        <a:pt x="909" y="1801"/>
                      </a:moveTo>
                      <a:cubicBezTo>
                        <a:pt x="906" y="1799"/>
                        <a:pt x="903" y="1799"/>
                        <a:pt x="901" y="1802"/>
                      </a:cubicBezTo>
                      <a:cubicBezTo>
                        <a:pt x="898" y="1804"/>
                        <a:pt x="898" y="1808"/>
                        <a:pt x="901" y="1810"/>
                      </a:cubicBezTo>
                      <a:cubicBezTo>
                        <a:pt x="903" y="1812"/>
                        <a:pt x="907" y="1812"/>
                        <a:pt x="909" y="1809"/>
                      </a:cubicBezTo>
                      <a:cubicBezTo>
                        <a:pt x="911" y="1807"/>
                        <a:pt x="911" y="1804"/>
                        <a:pt x="909" y="1801"/>
                      </a:cubicBezTo>
                      <a:close/>
                      <a:moveTo>
                        <a:pt x="916" y="1786"/>
                      </a:moveTo>
                      <a:cubicBezTo>
                        <a:pt x="913" y="1783"/>
                        <a:pt x="908" y="1783"/>
                        <a:pt x="906" y="1786"/>
                      </a:cubicBezTo>
                      <a:cubicBezTo>
                        <a:pt x="903" y="1789"/>
                        <a:pt x="903" y="1793"/>
                        <a:pt x="906" y="1796"/>
                      </a:cubicBezTo>
                      <a:cubicBezTo>
                        <a:pt x="909" y="1799"/>
                        <a:pt x="913" y="1799"/>
                        <a:pt x="916" y="1796"/>
                      </a:cubicBezTo>
                      <a:cubicBezTo>
                        <a:pt x="918" y="1793"/>
                        <a:pt x="918" y="1789"/>
                        <a:pt x="916" y="1786"/>
                      </a:cubicBezTo>
                      <a:close/>
                      <a:moveTo>
                        <a:pt x="928" y="1768"/>
                      </a:moveTo>
                      <a:cubicBezTo>
                        <a:pt x="924" y="1765"/>
                        <a:pt x="918" y="1765"/>
                        <a:pt x="915" y="1769"/>
                      </a:cubicBezTo>
                      <a:cubicBezTo>
                        <a:pt x="911" y="1772"/>
                        <a:pt x="911" y="1778"/>
                        <a:pt x="915" y="1782"/>
                      </a:cubicBezTo>
                      <a:cubicBezTo>
                        <a:pt x="919" y="1785"/>
                        <a:pt x="925" y="1785"/>
                        <a:pt x="928" y="1782"/>
                      </a:cubicBezTo>
                      <a:cubicBezTo>
                        <a:pt x="932" y="1778"/>
                        <a:pt x="932" y="1772"/>
                        <a:pt x="928" y="1768"/>
                      </a:cubicBezTo>
                      <a:close/>
                      <a:moveTo>
                        <a:pt x="988" y="1694"/>
                      </a:moveTo>
                      <a:cubicBezTo>
                        <a:pt x="993" y="1696"/>
                        <a:pt x="995" y="1703"/>
                        <a:pt x="993" y="1708"/>
                      </a:cubicBezTo>
                      <a:cubicBezTo>
                        <a:pt x="990" y="1713"/>
                        <a:pt x="984" y="1715"/>
                        <a:pt x="979" y="1713"/>
                      </a:cubicBezTo>
                      <a:cubicBezTo>
                        <a:pt x="974" y="1710"/>
                        <a:pt x="972" y="1704"/>
                        <a:pt x="974" y="1699"/>
                      </a:cubicBezTo>
                      <a:cubicBezTo>
                        <a:pt x="977" y="1694"/>
                        <a:pt x="983" y="1692"/>
                        <a:pt x="988" y="1694"/>
                      </a:cubicBezTo>
                      <a:close/>
                      <a:moveTo>
                        <a:pt x="1004" y="1689"/>
                      </a:moveTo>
                      <a:cubicBezTo>
                        <a:pt x="1007" y="1691"/>
                        <a:pt x="1008" y="1695"/>
                        <a:pt x="1007" y="1698"/>
                      </a:cubicBezTo>
                      <a:cubicBezTo>
                        <a:pt x="1005" y="1702"/>
                        <a:pt x="1001" y="1703"/>
                        <a:pt x="998" y="1701"/>
                      </a:cubicBezTo>
                      <a:cubicBezTo>
                        <a:pt x="995" y="1700"/>
                        <a:pt x="993" y="1696"/>
                        <a:pt x="995" y="1692"/>
                      </a:cubicBezTo>
                      <a:cubicBezTo>
                        <a:pt x="996" y="1689"/>
                        <a:pt x="1000" y="1688"/>
                        <a:pt x="1004" y="1689"/>
                      </a:cubicBezTo>
                      <a:close/>
                      <a:moveTo>
                        <a:pt x="1126" y="1815"/>
                      </a:moveTo>
                      <a:cubicBezTo>
                        <a:pt x="1135" y="1827"/>
                        <a:pt x="1146" y="1837"/>
                        <a:pt x="1159" y="1840"/>
                      </a:cubicBezTo>
                      <a:cubicBezTo>
                        <a:pt x="1173" y="1843"/>
                        <a:pt x="1188" y="1840"/>
                        <a:pt x="1196" y="1829"/>
                      </a:cubicBezTo>
                      <a:cubicBezTo>
                        <a:pt x="1201" y="1822"/>
                        <a:pt x="1203" y="1814"/>
                        <a:pt x="1204" y="1806"/>
                      </a:cubicBezTo>
                      <a:cubicBezTo>
                        <a:pt x="1204" y="1797"/>
                        <a:pt x="1202" y="1790"/>
                        <a:pt x="1198" y="1782"/>
                      </a:cubicBezTo>
                      <a:cubicBezTo>
                        <a:pt x="1194" y="1775"/>
                        <a:pt x="1189" y="1769"/>
                        <a:pt x="1183" y="1764"/>
                      </a:cubicBezTo>
                      <a:cubicBezTo>
                        <a:pt x="1179" y="1762"/>
                        <a:pt x="1177" y="1760"/>
                        <a:pt x="1173" y="1758"/>
                      </a:cubicBezTo>
                      <a:cubicBezTo>
                        <a:pt x="1164" y="1753"/>
                        <a:pt x="1156" y="1750"/>
                        <a:pt x="1146" y="1749"/>
                      </a:cubicBezTo>
                      <a:cubicBezTo>
                        <a:pt x="1131" y="1747"/>
                        <a:pt x="1119" y="1749"/>
                        <a:pt x="1106" y="1755"/>
                      </a:cubicBezTo>
                      <a:cubicBezTo>
                        <a:pt x="1105" y="1755"/>
                        <a:pt x="1104" y="1756"/>
                        <a:pt x="1103" y="1756"/>
                      </a:cubicBezTo>
                      <a:cubicBezTo>
                        <a:pt x="1109" y="1747"/>
                        <a:pt x="1111" y="1737"/>
                        <a:pt x="1111" y="1726"/>
                      </a:cubicBezTo>
                      <a:cubicBezTo>
                        <a:pt x="1111" y="1714"/>
                        <a:pt x="1107" y="1701"/>
                        <a:pt x="1098" y="1693"/>
                      </a:cubicBezTo>
                      <a:cubicBezTo>
                        <a:pt x="1094" y="1689"/>
                        <a:pt x="1089" y="1687"/>
                        <a:pt x="1083" y="1685"/>
                      </a:cubicBezTo>
                      <a:cubicBezTo>
                        <a:pt x="1089" y="1688"/>
                        <a:pt x="1093" y="1691"/>
                        <a:pt x="1096" y="1694"/>
                      </a:cubicBezTo>
                      <a:cubicBezTo>
                        <a:pt x="1105" y="1703"/>
                        <a:pt x="1108" y="1714"/>
                        <a:pt x="1108" y="1726"/>
                      </a:cubicBezTo>
                      <a:cubicBezTo>
                        <a:pt x="1107" y="1735"/>
                        <a:pt x="1105" y="1742"/>
                        <a:pt x="1102" y="1749"/>
                      </a:cubicBezTo>
                      <a:cubicBezTo>
                        <a:pt x="1095" y="1762"/>
                        <a:pt x="1085" y="1770"/>
                        <a:pt x="1077" y="1782"/>
                      </a:cubicBezTo>
                      <a:cubicBezTo>
                        <a:pt x="1076" y="1783"/>
                        <a:pt x="1076" y="1783"/>
                        <a:pt x="1076" y="1783"/>
                      </a:cubicBezTo>
                      <a:cubicBezTo>
                        <a:pt x="1072" y="1790"/>
                        <a:pt x="1069" y="1797"/>
                        <a:pt x="1066" y="1804"/>
                      </a:cubicBezTo>
                      <a:cubicBezTo>
                        <a:pt x="1066" y="1806"/>
                        <a:pt x="1061" y="1825"/>
                        <a:pt x="1063" y="1826"/>
                      </a:cubicBezTo>
                      <a:cubicBezTo>
                        <a:pt x="1064" y="1826"/>
                        <a:pt x="1068" y="1814"/>
                        <a:pt x="1068" y="1812"/>
                      </a:cubicBezTo>
                      <a:cubicBezTo>
                        <a:pt x="1072" y="1803"/>
                        <a:pt x="1075" y="1794"/>
                        <a:pt x="1081" y="1786"/>
                      </a:cubicBezTo>
                      <a:cubicBezTo>
                        <a:pt x="1081" y="1785"/>
                        <a:pt x="1081" y="1785"/>
                        <a:pt x="1081" y="1785"/>
                      </a:cubicBezTo>
                      <a:cubicBezTo>
                        <a:pt x="1088" y="1773"/>
                        <a:pt x="1096" y="1765"/>
                        <a:pt x="1108" y="1759"/>
                      </a:cubicBezTo>
                      <a:cubicBezTo>
                        <a:pt x="1122" y="1752"/>
                        <a:pt x="1140" y="1749"/>
                        <a:pt x="1154" y="1756"/>
                      </a:cubicBezTo>
                      <a:cubicBezTo>
                        <a:pt x="1162" y="1760"/>
                        <a:pt x="1171" y="1772"/>
                        <a:pt x="1167" y="1781"/>
                      </a:cubicBezTo>
                      <a:cubicBezTo>
                        <a:pt x="1165" y="1784"/>
                        <a:pt x="1162" y="1786"/>
                        <a:pt x="1158" y="1786"/>
                      </a:cubicBezTo>
                      <a:cubicBezTo>
                        <a:pt x="1155" y="1785"/>
                        <a:pt x="1153" y="1783"/>
                        <a:pt x="1153" y="1779"/>
                      </a:cubicBezTo>
                      <a:cubicBezTo>
                        <a:pt x="1153" y="1777"/>
                        <a:pt x="1154" y="1775"/>
                        <a:pt x="1155" y="1774"/>
                      </a:cubicBezTo>
                      <a:cubicBezTo>
                        <a:pt x="1157" y="1772"/>
                        <a:pt x="1161" y="1773"/>
                        <a:pt x="1162" y="1776"/>
                      </a:cubicBezTo>
                      <a:cubicBezTo>
                        <a:pt x="1162" y="1777"/>
                        <a:pt x="1162" y="1779"/>
                        <a:pt x="1161" y="1780"/>
                      </a:cubicBezTo>
                      <a:cubicBezTo>
                        <a:pt x="1163" y="1780"/>
                        <a:pt x="1164" y="1778"/>
                        <a:pt x="1164" y="1776"/>
                      </a:cubicBezTo>
                      <a:cubicBezTo>
                        <a:pt x="1165" y="1773"/>
                        <a:pt x="1162" y="1770"/>
                        <a:pt x="1159" y="1769"/>
                      </a:cubicBezTo>
                      <a:cubicBezTo>
                        <a:pt x="1153" y="1767"/>
                        <a:pt x="1148" y="1771"/>
                        <a:pt x="1146" y="1776"/>
                      </a:cubicBezTo>
                      <a:cubicBezTo>
                        <a:pt x="1145" y="1780"/>
                        <a:pt x="1145" y="1785"/>
                        <a:pt x="1148" y="1788"/>
                      </a:cubicBezTo>
                      <a:cubicBezTo>
                        <a:pt x="1150" y="1792"/>
                        <a:pt x="1154" y="1793"/>
                        <a:pt x="1158" y="1794"/>
                      </a:cubicBezTo>
                      <a:cubicBezTo>
                        <a:pt x="1164" y="1794"/>
                        <a:pt x="1169" y="1791"/>
                        <a:pt x="1171" y="1786"/>
                      </a:cubicBezTo>
                      <a:cubicBezTo>
                        <a:pt x="1177" y="1774"/>
                        <a:pt x="1169" y="1762"/>
                        <a:pt x="1159" y="1756"/>
                      </a:cubicBezTo>
                      <a:cubicBezTo>
                        <a:pt x="1155" y="1755"/>
                        <a:pt x="1152" y="1753"/>
                        <a:pt x="1148" y="1753"/>
                      </a:cubicBezTo>
                      <a:cubicBezTo>
                        <a:pt x="1160" y="1754"/>
                        <a:pt x="1170" y="1758"/>
                        <a:pt x="1181" y="1766"/>
                      </a:cubicBezTo>
                      <a:cubicBezTo>
                        <a:pt x="1188" y="1771"/>
                        <a:pt x="1192" y="1776"/>
                        <a:pt x="1196" y="1783"/>
                      </a:cubicBezTo>
                      <a:cubicBezTo>
                        <a:pt x="1200" y="1791"/>
                        <a:pt x="1202" y="1797"/>
                        <a:pt x="1202" y="1806"/>
                      </a:cubicBezTo>
                      <a:cubicBezTo>
                        <a:pt x="1202" y="1811"/>
                        <a:pt x="1201" y="1815"/>
                        <a:pt x="1200" y="1819"/>
                      </a:cubicBezTo>
                      <a:cubicBezTo>
                        <a:pt x="1200" y="1819"/>
                        <a:pt x="1200" y="1819"/>
                        <a:pt x="1200" y="1819"/>
                      </a:cubicBezTo>
                      <a:cubicBezTo>
                        <a:pt x="1202" y="1807"/>
                        <a:pt x="1193" y="1795"/>
                        <a:pt x="1177" y="1802"/>
                      </a:cubicBezTo>
                      <a:cubicBezTo>
                        <a:pt x="1165" y="1806"/>
                        <a:pt x="1154" y="1829"/>
                        <a:pt x="1126" y="1815"/>
                      </a:cubicBezTo>
                      <a:close/>
                      <a:moveTo>
                        <a:pt x="1096" y="1696"/>
                      </a:moveTo>
                      <a:cubicBezTo>
                        <a:pt x="1087" y="1708"/>
                        <a:pt x="1072" y="1693"/>
                        <a:pt x="1066" y="1689"/>
                      </a:cubicBezTo>
                      <a:cubicBezTo>
                        <a:pt x="1061" y="1686"/>
                        <a:pt x="1057" y="1685"/>
                        <a:pt x="1053" y="1686"/>
                      </a:cubicBezTo>
                      <a:cubicBezTo>
                        <a:pt x="1057" y="1682"/>
                        <a:pt x="1071" y="1675"/>
                        <a:pt x="1078" y="1674"/>
                      </a:cubicBezTo>
                      <a:cubicBezTo>
                        <a:pt x="1088" y="1673"/>
                        <a:pt x="1098" y="1679"/>
                        <a:pt x="1098" y="1691"/>
                      </a:cubicBezTo>
                      <a:cubicBezTo>
                        <a:pt x="1094" y="1687"/>
                        <a:pt x="1086" y="1684"/>
                        <a:pt x="1080" y="1685"/>
                      </a:cubicBezTo>
                      <a:cubicBezTo>
                        <a:pt x="1084" y="1686"/>
                        <a:pt x="1092" y="1690"/>
                        <a:pt x="1096" y="1696"/>
                      </a:cubicBezTo>
                      <a:close/>
                      <a:moveTo>
                        <a:pt x="981" y="1978"/>
                      </a:moveTo>
                      <a:cubicBezTo>
                        <a:pt x="968" y="1961"/>
                        <a:pt x="964" y="1948"/>
                        <a:pt x="955" y="1930"/>
                      </a:cubicBezTo>
                      <a:cubicBezTo>
                        <a:pt x="950" y="1922"/>
                        <a:pt x="944" y="1915"/>
                        <a:pt x="934" y="1912"/>
                      </a:cubicBezTo>
                      <a:cubicBezTo>
                        <a:pt x="926" y="1909"/>
                        <a:pt x="918" y="1911"/>
                        <a:pt x="912" y="1917"/>
                      </a:cubicBezTo>
                      <a:cubicBezTo>
                        <a:pt x="907" y="1922"/>
                        <a:pt x="905" y="1929"/>
                        <a:pt x="907" y="1936"/>
                      </a:cubicBezTo>
                      <a:cubicBezTo>
                        <a:pt x="909" y="1941"/>
                        <a:pt x="912" y="1944"/>
                        <a:pt x="916" y="1946"/>
                      </a:cubicBezTo>
                      <a:cubicBezTo>
                        <a:pt x="922" y="1948"/>
                        <a:pt x="930" y="1946"/>
                        <a:pt x="931" y="1939"/>
                      </a:cubicBezTo>
                      <a:cubicBezTo>
                        <a:pt x="932" y="1935"/>
                        <a:pt x="930" y="1931"/>
                        <a:pt x="927" y="1929"/>
                      </a:cubicBezTo>
                      <a:cubicBezTo>
                        <a:pt x="922" y="1927"/>
                        <a:pt x="917" y="1929"/>
                        <a:pt x="915" y="1933"/>
                      </a:cubicBezTo>
                      <a:cubicBezTo>
                        <a:pt x="913" y="1937"/>
                        <a:pt x="915" y="1943"/>
                        <a:pt x="919" y="1945"/>
                      </a:cubicBezTo>
                      <a:cubicBezTo>
                        <a:pt x="920" y="1945"/>
                        <a:pt x="921" y="1945"/>
                        <a:pt x="922" y="1945"/>
                      </a:cubicBezTo>
                      <a:cubicBezTo>
                        <a:pt x="920" y="1945"/>
                        <a:pt x="918" y="1945"/>
                        <a:pt x="917" y="1944"/>
                      </a:cubicBezTo>
                      <a:cubicBezTo>
                        <a:pt x="913" y="1942"/>
                        <a:pt x="910" y="1940"/>
                        <a:pt x="909" y="1936"/>
                      </a:cubicBezTo>
                      <a:cubicBezTo>
                        <a:pt x="907" y="1930"/>
                        <a:pt x="909" y="1923"/>
                        <a:pt x="914" y="1919"/>
                      </a:cubicBezTo>
                      <a:cubicBezTo>
                        <a:pt x="919" y="1914"/>
                        <a:pt x="926" y="1913"/>
                        <a:pt x="933" y="1915"/>
                      </a:cubicBezTo>
                      <a:cubicBezTo>
                        <a:pt x="942" y="1919"/>
                        <a:pt x="946" y="1925"/>
                        <a:pt x="951" y="1933"/>
                      </a:cubicBezTo>
                      <a:cubicBezTo>
                        <a:pt x="960" y="1951"/>
                        <a:pt x="964" y="1964"/>
                        <a:pt x="977" y="1981"/>
                      </a:cubicBezTo>
                      <a:cubicBezTo>
                        <a:pt x="990" y="1996"/>
                        <a:pt x="1006" y="2007"/>
                        <a:pt x="1026" y="2012"/>
                      </a:cubicBezTo>
                      <a:cubicBezTo>
                        <a:pt x="1044" y="2015"/>
                        <a:pt x="1060" y="2010"/>
                        <a:pt x="1072" y="1995"/>
                      </a:cubicBezTo>
                      <a:cubicBezTo>
                        <a:pt x="1082" y="1981"/>
                        <a:pt x="1084" y="1962"/>
                        <a:pt x="1074" y="1948"/>
                      </a:cubicBezTo>
                      <a:cubicBezTo>
                        <a:pt x="1074" y="1948"/>
                        <a:pt x="1074" y="1948"/>
                        <a:pt x="1074" y="1948"/>
                      </a:cubicBezTo>
                      <a:cubicBezTo>
                        <a:pt x="1074" y="1956"/>
                        <a:pt x="1071" y="1966"/>
                        <a:pt x="1062" y="1971"/>
                      </a:cubicBezTo>
                      <a:cubicBezTo>
                        <a:pt x="1048" y="1981"/>
                        <a:pt x="1033" y="1977"/>
                        <a:pt x="1023" y="1964"/>
                      </a:cubicBezTo>
                      <a:cubicBezTo>
                        <a:pt x="1005" y="1940"/>
                        <a:pt x="976" y="1961"/>
                        <a:pt x="996" y="1988"/>
                      </a:cubicBezTo>
                      <a:cubicBezTo>
                        <a:pt x="1005" y="2001"/>
                        <a:pt x="1024" y="2005"/>
                        <a:pt x="1037" y="2003"/>
                      </a:cubicBezTo>
                      <a:cubicBezTo>
                        <a:pt x="1063" y="1998"/>
                        <a:pt x="1086" y="1971"/>
                        <a:pt x="1074" y="1948"/>
                      </a:cubicBezTo>
                      <a:cubicBezTo>
                        <a:pt x="1082" y="1962"/>
                        <a:pt x="1079" y="1980"/>
                        <a:pt x="1069" y="1994"/>
                      </a:cubicBezTo>
                      <a:cubicBezTo>
                        <a:pt x="1058" y="2007"/>
                        <a:pt x="1043" y="2011"/>
                        <a:pt x="1027" y="2007"/>
                      </a:cubicBezTo>
                      <a:cubicBezTo>
                        <a:pt x="1008" y="2003"/>
                        <a:pt x="993" y="1992"/>
                        <a:pt x="981" y="1978"/>
                      </a:cubicBezTo>
                      <a:close/>
                      <a:moveTo>
                        <a:pt x="1062" y="1836"/>
                      </a:moveTo>
                      <a:cubicBezTo>
                        <a:pt x="1083" y="1809"/>
                        <a:pt x="1112" y="1809"/>
                        <a:pt x="1126" y="1800"/>
                      </a:cubicBezTo>
                      <a:cubicBezTo>
                        <a:pt x="1142" y="1790"/>
                        <a:pt x="1130" y="1772"/>
                        <a:pt x="1112" y="1779"/>
                      </a:cubicBezTo>
                      <a:cubicBezTo>
                        <a:pt x="1091" y="1786"/>
                        <a:pt x="1071" y="1811"/>
                        <a:pt x="1062" y="1836"/>
                      </a:cubicBezTo>
                      <a:close/>
                      <a:moveTo>
                        <a:pt x="1050" y="1877"/>
                      </a:moveTo>
                      <a:cubicBezTo>
                        <a:pt x="1037" y="1867"/>
                        <a:pt x="1022" y="1863"/>
                        <a:pt x="1007" y="1866"/>
                      </a:cubicBezTo>
                      <a:cubicBezTo>
                        <a:pt x="994" y="1869"/>
                        <a:pt x="981" y="1877"/>
                        <a:pt x="980" y="1891"/>
                      </a:cubicBezTo>
                      <a:cubicBezTo>
                        <a:pt x="974" y="1890"/>
                        <a:pt x="970" y="1882"/>
                        <a:pt x="973" y="1874"/>
                      </a:cubicBezTo>
                      <a:cubicBezTo>
                        <a:pt x="976" y="1866"/>
                        <a:pt x="987" y="1858"/>
                        <a:pt x="999" y="1861"/>
                      </a:cubicBezTo>
                      <a:cubicBezTo>
                        <a:pt x="1001" y="1850"/>
                        <a:pt x="1034" y="1853"/>
                        <a:pt x="1050" y="1877"/>
                      </a:cubicBezTo>
                      <a:close/>
                      <a:moveTo>
                        <a:pt x="1092" y="2009"/>
                      </a:moveTo>
                      <a:cubicBezTo>
                        <a:pt x="1103" y="2005"/>
                        <a:pt x="1116" y="1995"/>
                        <a:pt x="1121" y="1987"/>
                      </a:cubicBezTo>
                      <a:cubicBezTo>
                        <a:pt x="1128" y="1976"/>
                        <a:pt x="1133" y="1958"/>
                        <a:pt x="1124" y="1947"/>
                      </a:cubicBezTo>
                      <a:cubicBezTo>
                        <a:pt x="1135" y="1939"/>
                        <a:pt x="1138" y="1927"/>
                        <a:pt x="1140" y="1915"/>
                      </a:cubicBezTo>
                      <a:cubicBezTo>
                        <a:pt x="1143" y="1899"/>
                        <a:pt x="1149" y="1882"/>
                        <a:pt x="1163" y="1880"/>
                      </a:cubicBezTo>
                      <a:cubicBezTo>
                        <a:pt x="1147" y="1874"/>
                        <a:pt x="1129" y="1888"/>
                        <a:pt x="1121" y="1901"/>
                      </a:cubicBezTo>
                      <a:cubicBezTo>
                        <a:pt x="1110" y="1920"/>
                        <a:pt x="1114" y="1934"/>
                        <a:pt x="1115" y="1957"/>
                      </a:cubicBezTo>
                      <a:cubicBezTo>
                        <a:pt x="1115" y="1970"/>
                        <a:pt x="1106" y="1997"/>
                        <a:pt x="1092" y="2009"/>
                      </a:cubicBezTo>
                      <a:close/>
                      <a:moveTo>
                        <a:pt x="1055" y="1887"/>
                      </a:moveTo>
                      <a:cubicBezTo>
                        <a:pt x="1046" y="1876"/>
                        <a:pt x="1026" y="1886"/>
                        <a:pt x="1016" y="1896"/>
                      </a:cubicBezTo>
                      <a:cubicBezTo>
                        <a:pt x="1006" y="1907"/>
                        <a:pt x="996" y="1923"/>
                        <a:pt x="979" y="1924"/>
                      </a:cubicBezTo>
                      <a:cubicBezTo>
                        <a:pt x="969" y="1924"/>
                        <a:pt x="960" y="1920"/>
                        <a:pt x="956" y="1911"/>
                      </a:cubicBezTo>
                      <a:cubicBezTo>
                        <a:pt x="953" y="1906"/>
                        <a:pt x="954" y="1900"/>
                        <a:pt x="959" y="1896"/>
                      </a:cubicBezTo>
                      <a:cubicBezTo>
                        <a:pt x="957" y="1901"/>
                        <a:pt x="960" y="1908"/>
                        <a:pt x="966" y="1910"/>
                      </a:cubicBezTo>
                      <a:cubicBezTo>
                        <a:pt x="972" y="1913"/>
                        <a:pt x="979" y="1909"/>
                        <a:pt x="983" y="1903"/>
                      </a:cubicBezTo>
                      <a:cubicBezTo>
                        <a:pt x="992" y="1892"/>
                        <a:pt x="998" y="1880"/>
                        <a:pt x="1010" y="1873"/>
                      </a:cubicBezTo>
                      <a:cubicBezTo>
                        <a:pt x="1024" y="1865"/>
                        <a:pt x="1046" y="1868"/>
                        <a:pt x="1055" y="1887"/>
                      </a:cubicBezTo>
                      <a:close/>
                      <a:moveTo>
                        <a:pt x="1048" y="1750"/>
                      </a:moveTo>
                      <a:cubicBezTo>
                        <a:pt x="1057" y="1736"/>
                        <a:pt x="1056" y="1711"/>
                        <a:pt x="1047" y="1697"/>
                      </a:cubicBezTo>
                      <a:cubicBezTo>
                        <a:pt x="1037" y="1683"/>
                        <a:pt x="1021" y="1687"/>
                        <a:pt x="1029" y="1705"/>
                      </a:cubicBezTo>
                      <a:cubicBezTo>
                        <a:pt x="1035" y="1718"/>
                        <a:pt x="1052" y="1735"/>
                        <a:pt x="1048" y="1750"/>
                      </a:cubicBezTo>
                      <a:close/>
                      <a:moveTo>
                        <a:pt x="1035" y="1770"/>
                      </a:moveTo>
                      <a:cubicBezTo>
                        <a:pt x="1033" y="1773"/>
                        <a:pt x="1033" y="1776"/>
                        <a:pt x="1033" y="1779"/>
                      </a:cubicBezTo>
                      <a:cubicBezTo>
                        <a:pt x="1034" y="1783"/>
                        <a:pt x="1038" y="1787"/>
                        <a:pt x="1043" y="1787"/>
                      </a:cubicBezTo>
                      <a:cubicBezTo>
                        <a:pt x="1048" y="1788"/>
                        <a:pt x="1053" y="1784"/>
                        <a:pt x="1054" y="1780"/>
                      </a:cubicBezTo>
                      <a:cubicBezTo>
                        <a:pt x="1057" y="1772"/>
                        <a:pt x="1051" y="1769"/>
                        <a:pt x="1048" y="1765"/>
                      </a:cubicBezTo>
                      <a:cubicBezTo>
                        <a:pt x="1046" y="1759"/>
                        <a:pt x="1049" y="1753"/>
                        <a:pt x="1055" y="1748"/>
                      </a:cubicBezTo>
                      <a:cubicBezTo>
                        <a:pt x="1062" y="1743"/>
                        <a:pt x="1071" y="1742"/>
                        <a:pt x="1078" y="1748"/>
                      </a:cubicBezTo>
                      <a:cubicBezTo>
                        <a:pt x="1082" y="1751"/>
                        <a:pt x="1085" y="1756"/>
                        <a:pt x="1081" y="1760"/>
                      </a:cubicBezTo>
                      <a:cubicBezTo>
                        <a:pt x="1080" y="1755"/>
                        <a:pt x="1072" y="1753"/>
                        <a:pt x="1068" y="1759"/>
                      </a:cubicBezTo>
                      <a:cubicBezTo>
                        <a:pt x="1066" y="1762"/>
                        <a:pt x="1066" y="1770"/>
                        <a:pt x="1065" y="1779"/>
                      </a:cubicBezTo>
                      <a:cubicBezTo>
                        <a:pt x="1064" y="1787"/>
                        <a:pt x="1062" y="1795"/>
                        <a:pt x="1057" y="1800"/>
                      </a:cubicBezTo>
                      <a:cubicBezTo>
                        <a:pt x="1047" y="1811"/>
                        <a:pt x="1029" y="1809"/>
                        <a:pt x="1021" y="1798"/>
                      </a:cubicBezTo>
                      <a:cubicBezTo>
                        <a:pt x="1017" y="1791"/>
                        <a:pt x="1016" y="1784"/>
                        <a:pt x="1017" y="1777"/>
                      </a:cubicBezTo>
                      <a:cubicBezTo>
                        <a:pt x="1018" y="1769"/>
                        <a:pt x="1026" y="1751"/>
                        <a:pt x="1021" y="1742"/>
                      </a:cubicBezTo>
                      <a:cubicBezTo>
                        <a:pt x="1018" y="1736"/>
                        <a:pt x="1012" y="1735"/>
                        <a:pt x="1009" y="1738"/>
                      </a:cubicBezTo>
                      <a:cubicBezTo>
                        <a:pt x="1007" y="1733"/>
                        <a:pt x="1013" y="1727"/>
                        <a:pt x="1019" y="1726"/>
                      </a:cubicBezTo>
                      <a:cubicBezTo>
                        <a:pt x="1031" y="1725"/>
                        <a:pt x="1044" y="1737"/>
                        <a:pt x="1043" y="1753"/>
                      </a:cubicBezTo>
                      <a:cubicBezTo>
                        <a:pt x="1043" y="1758"/>
                        <a:pt x="1040" y="1763"/>
                        <a:pt x="1035" y="1770"/>
                      </a:cubicBezTo>
                      <a:close/>
                      <a:moveTo>
                        <a:pt x="1037" y="1772"/>
                      </a:moveTo>
                      <a:cubicBezTo>
                        <a:pt x="1034" y="1776"/>
                        <a:pt x="1035" y="1782"/>
                        <a:pt x="1039" y="1784"/>
                      </a:cubicBezTo>
                      <a:cubicBezTo>
                        <a:pt x="1047" y="1789"/>
                        <a:pt x="1054" y="1780"/>
                        <a:pt x="1052" y="1773"/>
                      </a:cubicBezTo>
                      <a:cubicBezTo>
                        <a:pt x="1050" y="1768"/>
                        <a:pt x="1045" y="1766"/>
                        <a:pt x="1046" y="1758"/>
                      </a:cubicBezTo>
                      <a:cubicBezTo>
                        <a:pt x="1043" y="1766"/>
                        <a:pt x="1040" y="1766"/>
                        <a:pt x="1037" y="1772"/>
                      </a:cubicBezTo>
                      <a:close/>
                      <a:moveTo>
                        <a:pt x="1031" y="1809"/>
                      </a:moveTo>
                      <a:cubicBezTo>
                        <a:pt x="1038" y="1813"/>
                        <a:pt x="1048" y="1811"/>
                        <a:pt x="1053" y="1807"/>
                      </a:cubicBezTo>
                      <a:cubicBezTo>
                        <a:pt x="1060" y="1812"/>
                        <a:pt x="1053" y="1829"/>
                        <a:pt x="1040" y="1827"/>
                      </a:cubicBezTo>
                      <a:cubicBezTo>
                        <a:pt x="1032" y="1826"/>
                        <a:pt x="1027" y="1816"/>
                        <a:pt x="1031" y="1809"/>
                      </a:cubicBezTo>
                      <a:close/>
                      <a:moveTo>
                        <a:pt x="1260" y="1944"/>
                      </a:moveTo>
                      <a:cubicBezTo>
                        <a:pt x="1236" y="1941"/>
                        <a:pt x="1226" y="1964"/>
                        <a:pt x="1223" y="1976"/>
                      </a:cubicBezTo>
                      <a:cubicBezTo>
                        <a:pt x="1219" y="1990"/>
                        <a:pt x="1219" y="2006"/>
                        <a:pt x="1205" y="2015"/>
                      </a:cubicBezTo>
                      <a:cubicBezTo>
                        <a:pt x="1197" y="2019"/>
                        <a:pt x="1188" y="2019"/>
                        <a:pt x="1181" y="2014"/>
                      </a:cubicBezTo>
                      <a:cubicBezTo>
                        <a:pt x="1177" y="2011"/>
                        <a:pt x="1175" y="2006"/>
                        <a:pt x="1177" y="2001"/>
                      </a:cubicBezTo>
                      <a:cubicBezTo>
                        <a:pt x="1178" y="2005"/>
                        <a:pt x="1184" y="2010"/>
                        <a:pt x="1189" y="2009"/>
                      </a:cubicBezTo>
                      <a:cubicBezTo>
                        <a:pt x="1195" y="2008"/>
                        <a:pt x="1199" y="2003"/>
                        <a:pt x="1200" y="1996"/>
                      </a:cubicBezTo>
                      <a:cubicBezTo>
                        <a:pt x="1202" y="1981"/>
                        <a:pt x="1206" y="1965"/>
                        <a:pt x="1215" y="1954"/>
                      </a:cubicBezTo>
                      <a:cubicBezTo>
                        <a:pt x="1224" y="1943"/>
                        <a:pt x="1244" y="1935"/>
                        <a:pt x="1260" y="1944"/>
                      </a:cubicBezTo>
                      <a:close/>
                      <a:moveTo>
                        <a:pt x="1171" y="2173"/>
                      </a:moveTo>
                      <a:cubicBezTo>
                        <a:pt x="1171" y="2176"/>
                        <a:pt x="1169" y="2178"/>
                        <a:pt x="1167" y="2179"/>
                      </a:cubicBezTo>
                      <a:cubicBezTo>
                        <a:pt x="1165" y="2180"/>
                        <a:pt x="1161" y="2180"/>
                        <a:pt x="1158" y="2178"/>
                      </a:cubicBezTo>
                      <a:cubicBezTo>
                        <a:pt x="1155" y="2175"/>
                        <a:pt x="1155" y="2171"/>
                        <a:pt x="1156" y="2168"/>
                      </a:cubicBezTo>
                      <a:cubicBezTo>
                        <a:pt x="1159" y="2162"/>
                        <a:pt x="1164" y="2164"/>
                        <a:pt x="1168" y="2163"/>
                      </a:cubicBezTo>
                      <a:cubicBezTo>
                        <a:pt x="1172" y="2162"/>
                        <a:pt x="1174" y="2157"/>
                        <a:pt x="1174" y="2151"/>
                      </a:cubicBezTo>
                      <a:cubicBezTo>
                        <a:pt x="1173" y="2145"/>
                        <a:pt x="1169" y="2140"/>
                        <a:pt x="1162" y="2139"/>
                      </a:cubicBezTo>
                      <a:cubicBezTo>
                        <a:pt x="1159" y="2138"/>
                        <a:pt x="1154" y="2139"/>
                        <a:pt x="1154" y="2143"/>
                      </a:cubicBezTo>
                      <a:cubicBezTo>
                        <a:pt x="1157" y="2142"/>
                        <a:pt x="1162" y="2144"/>
                        <a:pt x="1161" y="2150"/>
                      </a:cubicBezTo>
                      <a:cubicBezTo>
                        <a:pt x="1160" y="2152"/>
                        <a:pt x="1156" y="2157"/>
                        <a:pt x="1152" y="2161"/>
                      </a:cubicBezTo>
                      <a:cubicBezTo>
                        <a:pt x="1147" y="2166"/>
                        <a:pt x="1144" y="2171"/>
                        <a:pt x="1144" y="2176"/>
                      </a:cubicBezTo>
                      <a:cubicBezTo>
                        <a:pt x="1143" y="2187"/>
                        <a:pt x="1153" y="2196"/>
                        <a:pt x="1163" y="2195"/>
                      </a:cubicBezTo>
                      <a:cubicBezTo>
                        <a:pt x="1169" y="2194"/>
                        <a:pt x="1173" y="2191"/>
                        <a:pt x="1176" y="2187"/>
                      </a:cubicBezTo>
                      <a:cubicBezTo>
                        <a:pt x="1180" y="2182"/>
                        <a:pt x="1187" y="2169"/>
                        <a:pt x="1194" y="2167"/>
                      </a:cubicBezTo>
                      <a:cubicBezTo>
                        <a:pt x="1199" y="2166"/>
                        <a:pt x="1202" y="2169"/>
                        <a:pt x="1202" y="2172"/>
                      </a:cubicBezTo>
                      <a:cubicBezTo>
                        <a:pt x="1206" y="2171"/>
                        <a:pt x="1207" y="2164"/>
                        <a:pt x="1204" y="2160"/>
                      </a:cubicBezTo>
                      <a:cubicBezTo>
                        <a:pt x="1198" y="2153"/>
                        <a:pt x="1185" y="2152"/>
                        <a:pt x="1177" y="2160"/>
                      </a:cubicBezTo>
                      <a:cubicBezTo>
                        <a:pt x="1174" y="2163"/>
                        <a:pt x="1173" y="2168"/>
                        <a:pt x="1171" y="2173"/>
                      </a:cubicBezTo>
                      <a:close/>
                      <a:moveTo>
                        <a:pt x="1024" y="2229"/>
                      </a:moveTo>
                      <a:cubicBezTo>
                        <a:pt x="1033" y="2214"/>
                        <a:pt x="1026" y="2201"/>
                        <a:pt x="1026" y="2195"/>
                      </a:cubicBezTo>
                      <a:cubicBezTo>
                        <a:pt x="1026" y="2188"/>
                        <a:pt x="1034" y="2188"/>
                        <a:pt x="1036" y="2195"/>
                      </a:cubicBezTo>
                      <a:cubicBezTo>
                        <a:pt x="1038" y="2203"/>
                        <a:pt x="1035" y="2219"/>
                        <a:pt x="1024" y="2229"/>
                      </a:cubicBezTo>
                      <a:close/>
                      <a:moveTo>
                        <a:pt x="1039" y="2164"/>
                      </a:moveTo>
                      <a:cubicBezTo>
                        <a:pt x="1040" y="2165"/>
                        <a:pt x="1041" y="2167"/>
                        <a:pt x="1041" y="2168"/>
                      </a:cubicBezTo>
                      <a:cubicBezTo>
                        <a:pt x="1041" y="2170"/>
                        <a:pt x="1040" y="2172"/>
                        <a:pt x="1038" y="2172"/>
                      </a:cubicBezTo>
                      <a:cubicBezTo>
                        <a:pt x="1035" y="2173"/>
                        <a:pt x="1033" y="2172"/>
                        <a:pt x="1032" y="2170"/>
                      </a:cubicBezTo>
                      <a:cubicBezTo>
                        <a:pt x="1030" y="2167"/>
                        <a:pt x="1032" y="2166"/>
                        <a:pt x="1033" y="2163"/>
                      </a:cubicBezTo>
                      <a:cubicBezTo>
                        <a:pt x="1033" y="2161"/>
                        <a:pt x="1031" y="2158"/>
                        <a:pt x="1028" y="2157"/>
                      </a:cubicBezTo>
                      <a:cubicBezTo>
                        <a:pt x="1025" y="2156"/>
                        <a:pt x="1021" y="2156"/>
                        <a:pt x="1019" y="2159"/>
                      </a:cubicBezTo>
                      <a:cubicBezTo>
                        <a:pt x="1017" y="2161"/>
                        <a:pt x="1017" y="2163"/>
                        <a:pt x="1019" y="2165"/>
                      </a:cubicBezTo>
                      <a:cubicBezTo>
                        <a:pt x="1019" y="2163"/>
                        <a:pt x="1022" y="2161"/>
                        <a:pt x="1024" y="2163"/>
                      </a:cubicBezTo>
                      <a:cubicBezTo>
                        <a:pt x="1025" y="2164"/>
                        <a:pt x="1026" y="2168"/>
                        <a:pt x="1027" y="2171"/>
                      </a:cubicBezTo>
                      <a:cubicBezTo>
                        <a:pt x="1029" y="2175"/>
                        <a:pt x="1030" y="2178"/>
                        <a:pt x="1033" y="2179"/>
                      </a:cubicBezTo>
                      <a:cubicBezTo>
                        <a:pt x="1038" y="2183"/>
                        <a:pt x="1046" y="2180"/>
                        <a:pt x="1048" y="2175"/>
                      </a:cubicBezTo>
                      <a:cubicBezTo>
                        <a:pt x="1049" y="2172"/>
                        <a:pt x="1049" y="2168"/>
                        <a:pt x="1047" y="2166"/>
                      </a:cubicBezTo>
                      <a:cubicBezTo>
                        <a:pt x="1046" y="2162"/>
                        <a:pt x="1041" y="2155"/>
                        <a:pt x="1042" y="2151"/>
                      </a:cubicBezTo>
                      <a:cubicBezTo>
                        <a:pt x="1043" y="2148"/>
                        <a:pt x="1045" y="2147"/>
                        <a:pt x="1047" y="2148"/>
                      </a:cubicBezTo>
                      <a:cubicBezTo>
                        <a:pt x="1048" y="2146"/>
                        <a:pt x="1044" y="2144"/>
                        <a:pt x="1041" y="2144"/>
                      </a:cubicBezTo>
                      <a:cubicBezTo>
                        <a:pt x="1036" y="2145"/>
                        <a:pt x="1032" y="2151"/>
                        <a:pt x="1034" y="2158"/>
                      </a:cubicBezTo>
                      <a:cubicBezTo>
                        <a:pt x="1035" y="2160"/>
                        <a:pt x="1036" y="2162"/>
                        <a:pt x="1039" y="2164"/>
                      </a:cubicBezTo>
                      <a:close/>
                      <a:moveTo>
                        <a:pt x="1039" y="2165"/>
                      </a:moveTo>
                      <a:cubicBezTo>
                        <a:pt x="1040" y="2167"/>
                        <a:pt x="1040" y="2169"/>
                        <a:pt x="1039" y="2171"/>
                      </a:cubicBezTo>
                      <a:cubicBezTo>
                        <a:pt x="1036" y="2173"/>
                        <a:pt x="1032" y="2170"/>
                        <a:pt x="1032" y="2167"/>
                      </a:cubicBezTo>
                      <a:cubicBezTo>
                        <a:pt x="1033" y="2165"/>
                        <a:pt x="1034" y="2164"/>
                        <a:pt x="1033" y="2160"/>
                      </a:cubicBezTo>
                      <a:cubicBezTo>
                        <a:pt x="1035" y="2163"/>
                        <a:pt x="1037" y="2163"/>
                        <a:pt x="1039" y="2165"/>
                      </a:cubicBezTo>
                      <a:close/>
                      <a:moveTo>
                        <a:pt x="1045" y="2180"/>
                      </a:moveTo>
                      <a:cubicBezTo>
                        <a:pt x="1042" y="2183"/>
                        <a:pt x="1038" y="2183"/>
                        <a:pt x="1035" y="2182"/>
                      </a:cubicBezTo>
                      <a:cubicBezTo>
                        <a:pt x="1033" y="2185"/>
                        <a:pt x="1037" y="2191"/>
                        <a:pt x="1043" y="2189"/>
                      </a:cubicBezTo>
                      <a:cubicBezTo>
                        <a:pt x="1046" y="2188"/>
                        <a:pt x="1047" y="2183"/>
                        <a:pt x="1045" y="2180"/>
                      </a:cubicBezTo>
                      <a:close/>
                      <a:moveTo>
                        <a:pt x="1043" y="2190"/>
                      </a:moveTo>
                      <a:cubicBezTo>
                        <a:pt x="1042" y="2191"/>
                        <a:pt x="1041" y="2191"/>
                        <a:pt x="1041" y="2191"/>
                      </a:cubicBezTo>
                      <a:cubicBezTo>
                        <a:pt x="1042" y="2198"/>
                        <a:pt x="1041" y="2207"/>
                        <a:pt x="1038" y="2215"/>
                      </a:cubicBezTo>
                      <a:cubicBezTo>
                        <a:pt x="1032" y="2229"/>
                        <a:pt x="1018" y="2232"/>
                        <a:pt x="1007" y="2251"/>
                      </a:cubicBezTo>
                      <a:cubicBezTo>
                        <a:pt x="1001" y="2260"/>
                        <a:pt x="999" y="2268"/>
                        <a:pt x="999" y="2275"/>
                      </a:cubicBezTo>
                      <a:cubicBezTo>
                        <a:pt x="997" y="2290"/>
                        <a:pt x="1002" y="2308"/>
                        <a:pt x="995" y="2323"/>
                      </a:cubicBezTo>
                      <a:cubicBezTo>
                        <a:pt x="996" y="2316"/>
                        <a:pt x="990" y="2309"/>
                        <a:pt x="981" y="2314"/>
                      </a:cubicBezTo>
                      <a:cubicBezTo>
                        <a:pt x="975" y="2318"/>
                        <a:pt x="971" y="2331"/>
                        <a:pt x="955" y="2326"/>
                      </a:cubicBezTo>
                      <a:cubicBezTo>
                        <a:pt x="961" y="2333"/>
                        <a:pt x="969" y="2337"/>
                        <a:pt x="978" y="2337"/>
                      </a:cubicBezTo>
                      <a:cubicBezTo>
                        <a:pt x="983" y="2337"/>
                        <a:pt x="988" y="2335"/>
                        <a:pt x="992" y="2331"/>
                      </a:cubicBezTo>
                      <a:cubicBezTo>
                        <a:pt x="1009" y="2314"/>
                        <a:pt x="994" y="2283"/>
                        <a:pt x="1004" y="2265"/>
                      </a:cubicBezTo>
                      <a:cubicBezTo>
                        <a:pt x="1003" y="2266"/>
                        <a:pt x="1003" y="2267"/>
                        <a:pt x="1003" y="2268"/>
                      </a:cubicBezTo>
                      <a:cubicBezTo>
                        <a:pt x="996" y="2286"/>
                        <a:pt x="1009" y="2306"/>
                        <a:pt x="1028" y="2310"/>
                      </a:cubicBezTo>
                      <a:cubicBezTo>
                        <a:pt x="1037" y="2312"/>
                        <a:pt x="1047" y="2310"/>
                        <a:pt x="1055" y="2303"/>
                      </a:cubicBezTo>
                      <a:cubicBezTo>
                        <a:pt x="1064" y="2295"/>
                        <a:pt x="1069" y="2284"/>
                        <a:pt x="1067" y="2273"/>
                      </a:cubicBezTo>
                      <a:cubicBezTo>
                        <a:pt x="1065" y="2261"/>
                        <a:pt x="1056" y="2251"/>
                        <a:pt x="1044" y="2250"/>
                      </a:cubicBezTo>
                      <a:cubicBezTo>
                        <a:pt x="1036" y="2250"/>
                        <a:pt x="1029" y="2254"/>
                        <a:pt x="1026" y="2261"/>
                      </a:cubicBezTo>
                      <a:cubicBezTo>
                        <a:pt x="1022" y="2271"/>
                        <a:pt x="1026" y="2279"/>
                        <a:pt x="1032" y="2283"/>
                      </a:cubicBezTo>
                      <a:cubicBezTo>
                        <a:pt x="1040" y="2288"/>
                        <a:pt x="1050" y="2286"/>
                        <a:pt x="1053" y="2276"/>
                      </a:cubicBezTo>
                      <a:cubicBezTo>
                        <a:pt x="1049" y="2286"/>
                        <a:pt x="1039" y="2287"/>
                        <a:pt x="1032" y="2281"/>
                      </a:cubicBezTo>
                      <a:cubicBezTo>
                        <a:pt x="1027" y="2277"/>
                        <a:pt x="1025" y="2270"/>
                        <a:pt x="1029" y="2262"/>
                      </a:cubicBezTo>
                      <a:cubicBezTo>
                        <a:pt x="1031" y="2256"/>
                        <a:pt x="1037" y="2253"/>
                        <a:pt x="1044" y="2253"/>
                      </a:cubicBezTo>
                      <a:cubicBezTo>
                        <a:pt x="1055" y="2254"/>
                        <a:pt x="1061" y="2263"/>
                        <a:pt x="1063" y="2273"/>
                      </a:cubicBezTo>
                      <a:cubicBezTo>
                        <a:pt x="1065" y="2284"/>
                        <a:pt x="1061" y="2293"/>
                        <a:pt x="1053" y="2300"/>
                      </a:cubicBezTo>
                      <a:cubicBezTo>
                        <a:pt x="1045" y="2308"/>
                        <a:pt x="1035" y="2309"/>
                        <a:pt x="1026" y="2307"/>
                      </a:cubicBezTo>
                      <a:cubicBezTo>
                        <a:pt x="1010" y="2302"/>
                        <a:pt x="999" y="2285"/>
                        <a:pt x="1004" y="2268"/>
                      </a:cubicBezTo>
                      <a:cubicBezTo>
                        <a:pt x="1009" y="2255"/>
                        <a:pt x="1018" y="2248"/>
                        <a:pt x="1032" y="2245"/>
                      </a:cubicBezTo>
                      <a:cubicBezTo>
                        <a:pt x="1054" y="2241"/>
                        <a:pt x="1078" y="2250"/>
                        <a:pt x="1087" y="2265"/>
                      </a:cubicBezTo>
                      <a:cubicBezTo>
                        <a:pt x="1093" y="2273"/>
                        <a:pt x="1093" y="2284"/>
                        <a:pt x="1084" y="2289"/>
                      </a:cubicBezTo>
                      <a:cubicBezTo>
                        <a:pt x="1078" y="2291"/>
                        <a:pt x="1073" y="2289"/>
                        <a:pt x="1070" y="2283"/>
                      </a:cubicBezTo>
                      <a:cubicBezTo>
                        <a:pt x="1066" y="2292"/>
                        <a:pt x="1079" y="2302"/>
                        <a:pt x="1092" y="2298"/>
                      </a:cubicBezTo>
                      <a:cubicBezTo>
                        <a:pt x="1105" y="2295"/>
                        <a:pt x="1110" y="2286"/>
                        <a:pt x="1111" y="2277"/>
                      </a:cubicBezTo>
                      <a:cubicBezTo>
                        <a:pt x="1113" y="2263"/>
                        <a:pt x="1103" y="2248"/>
                        <a:pt x="1088" y="2242"/>
                      </a:cubicBezTo>
                      <a:cubicBezTo>
                        <a:pt x="1072" y="2235"/>
                        <a:pt x="1052" y="2235"/>
                        <a:pt x="1035" y="2241"/>
                      </a:cubicBezTo>
                      <a:cubicBezTo>
                        <a:pt x="1037" y="2240"/>
                        <a:pt x="1040" y="2239"/>
                        <a:pt x="1042" y="2238"/>
                      </a:cubicBezTo>
                      <a:cubicBezTo>
                        <a:pt x="1071" y="2229"/>
                        <a:pt x="1099" y="2235"/>
                        <a:pt x="1121" y="2257"/>
                      </a:cubicBezTo>
                      <a:cubicBezTo>
                        <a:pt x="1136" y="2273"/>
                        <a:pt x="1141" y="2294"/>
                        <a:pt x="1134" y="2315"/>
                      </a:cubicBezTo>
                      <a:cubicBezTo>
                        <a:pt x="1129" y="2328"/>
                        <a:pt x="1121" y="2339"/>
                        <a:pt x="1111" y="2347"/>
                      </a:cubicBezTo>
                      <a:cubicBezTo>
                        <a:pt x="1100" y="2355"/>
                        <a:pt x="1087" y="2362"/>
                        <a:pt x="1074" y="2364"/>
                      </a:cubicBezTo>
                      <a:cubicBezTo>
                        <a:pt x="1067" y="2365"/>
                        <a:pt x="1061" y="2365"/>
                        <a:pt x="1055" y="2364"/>
                      </a:cubicBezTo>
                      <a:cubicBezTo>
                        <a:pt x="1043" y="2361"/>
                        <a:pt x="1032" y="2354"/>
                        <a:pt x="1025" y="2343"/>
                      </a:cubicBezTo>
                      <a:cubicBezTo>
                        <a:pt x="1021" y="2335"/>
                        <a:pt x="1020" y="2326"/>
                        <a:pt x="1025" y="2317"/>
                      </a:cubicBezTo>
                      <a:cubicBezTo>
                        <a:pt x="1011" y="2318"/>
                        <a:pt x="1002" y="2344"/>
                        <a:pt x="1023" y="2354"/>
                      </a:cubicBezTo>
                      <a:cubicBezTo>
                        <a:pt x="1023" y="2368"/>
                        <a:pt x="1046" y="2371"/>
                        <a:pt x="1062" y="2368"/>
                      </a:cubicBezTo>
                      <a:cubicBezTo>
                        <a:pt x="1043" y="2373"/>
                        <a:pt x="1015" y="2367"/>
                        <a:pt x="1002" y="2363"/>
                      </a:cubicBezTo>
                      <a:cubicBezTo>
                        <a:pt x="1002" y="2364"/>
                        <a:pt x="1001" y="2365"/>
                        <a:pt x="1001" y="2366"/>
                      </a:cubicBezTo>
                      <a:cubicBezTo>
                        <a:pt x="1006" y="2367"/>
                        <a:pt x="1013" y="2369"/>
                        <a:pt x="1021" y="2371"/>
                      </a:cubicBezTo>
                      <a:cubicBezTo>
                        <a:pt x="1010" y="2373"/>
                        <a:pt x="1001" y="2381"/>
                        <a:pt x="998" y="2392"/>
                      </a:cubicBezTo>
                      <a:cubicBezTo>
                        <a:pt x="992" y="2411"/>
                        <a:pt x="1003" y="2434"/>
                        <a:pt x="992" y="2456"/>
                      </a:cubicBezTo>
                      <a:cubicBezTo>
                        <a:pt x="1009" y="2441"/>
                        <a:pt x="1008" y="2416"/>
                        <a:pt x="1011" y="2403"/>
                      </a:cubicBezTo>
                      <a:cubicBezTo>
                        <a:pt x="1018" y="2376"/>
                        <a:pt x="1031" y="2375"/>
                        <a:pt x="1052" y="2373"/>
                      </a:cubicBezTo>
                      <a:cubicBezTo>
                        <a:pt x="1048" y="2374"/>
                        <a:pt x="1045" y="2376"/>
                        <a:pt x="1042" y="2377"/>
                      </a:cubicBezTo>
                      <a:cubicBezTo>
                        <a:pt x="1024" y="2389"/>
                        <a:pt x="1014" y="2410"/>
                        <a:pt x="1016" y="2430"/>
                      </a:cubicBezTo>
                      <a:cubicBezTo>
                        <a:pt x="1019" y="2447"/>
                        <a:pt x="1029" y="2460"/>
                        <a:pt x="1045" y="2466"/>
                      </a:cubicBezTo>
                      <a:cubicBezTo>
                        <a:pt x="1066" y="2473"/>
                        <a:pt x="1087" y="2467"/>
                        <a:pt x="1101" y="2450"/>
                      </a:cubicBezTo>
                      <a:cubicBezTo>
                        <a:pt x="1106" y="2442"/>
                        <a:pt x="1109" y="2433"/>
                        <a:pt x="1108" y="2424"/>
                      </a:cubicBezTo>
                      <a:cubicBezTo>
                        <a:pt x="1107" y="2407"/>
                        <a:pt x="1095" y="2398"/>
                        <a:pt x="1080" y="2396"/>
                      </a:cubicBezTo>
                      <a:cubicBezTo>
                        <a:pt x="1093" y="2406"/>
                        <a:pt x="1086" y="2417"/>
                        <a:pt x="1086" y="2424"/>
                      </a:cubicBezTo>
                      <a:cubicBezTo>
                        <a:pt x="1088" y="2439"/>
                        <a:pt x="1107" y="2433"/>
                        <a:pt x="1106" y="2418"/>
                      </a:cubicBezTo>
                      <a:cubicBezTo>
                        <a:pt x="1106" y="2416"/>
                        <a:pt x="1105" y="2415"/>
                        <a:pt x="1105" y="2413"/>
                      </a:cubicBezTo>
                      <a:cubicBezTo>
                        <a:pt x="1110" y="2425"/>
                        <a:pt x="1108" y="2438"/>
                        <a:pt x="1100" y="2449"/>
                      </a:cubicBezTo>
                      <a:cubicBezTo>
                        <a:pt x="1086" y="2464"/>
                        <a:pt x="1066" y="2470"/>
                        <a:pt x="1046" y="2463"/>
                      </a:cubicBezTo>
                      <a:cubicBezTo>
                        <a:pt x="1032" y="2458"/>
                        <a:pt x="1022" y="2445"/>
                        <a:pt x="1020" y="2430"/>
                      </a:cubicBezTo>
                      <a:cubicBezTo>
                        <a:pt x="1018" y="2412"/>
                        <a:pt x="1028" y="2393"/>
                        <a:pt x="1044" y="2383"/>
                      </a:cubicBezTo>
                      <a:cubicBezTo>
                        <a:pt x="1051" y="2379"/>
                        <a:pt x="1057" y="2376"/>
                        <a:pt x="1064" y="2374"/>
                      </a:cubicBezTo>
                      <a:cubicBezTo>
                        <a:pt x="1060" y="2376"/>
                        <a:pt x="1056" y="2378"/>
                        <a:pt x="1052" y="2381"/>
                      </a:cubicBezTo>
                      <a:cubicBezTo>
                        <a:pt x="1043" y="2389"/>
                        <a:pt x="1038" y="2404"/>
                        <a:pt x="1047" y="2415"/>
                      </a:cubicBezTo>
                      <a:cubicBezTo>
                        <a:pt x="1051" y="2419"/>
                        <a:pt x="1057" y="2421"/>
                        <a:pt x="1063" y="2419"/>
                      </a:cubicBezTo>
                      <a:cubicBezTo>
                        <a:pt x="1067" y="2418"/>
                        <a:pt x="1070" y="2415"/>
                        <a:pt x="1072" y="2411"/>
                      </a:cubicBezTo>
                      <a:cubicBezTo>
                        <a:pt x="1074" y="2407"/>
                        <a:pt x="1073" y="2402"/>
                        <a:pt x="1071" y="2398"/>
                      </a:cubicBezTo>
                      <a:cubicBezTo>
                        <a:pt x="1068" y="2393"/>
                        <a:pt x="1061" y="2391"/>
                        <a:pt x="1055" y="2394"/>
                      </a:cubicBezTo>
                      <a:cubicBezTo>
                        <a:pt x="1052" y="2396"/>
                        <a:pt x="1051" y="2399"/>
                        <a:pt x="1052" y="2403"/>
                      </a:cubicBezTo>
                      <a:cubicBezTo>
                        <a:pt x="1052" y="2405"/>
                        <a:pt x="1054" y="2407"/>
                        <a:pt x="1057" y="2406"/>
                      </a:cubicBezTo>
                      <a:cubicBezTo>
                        <a:pt x="1055" y="2405"/>
                        <a:pt x="1054" y="2404"/>
                        <a:pt x="1054" y="2402"/>
                      </a:cubicBezTo>
                      <a:cubicBezTo>
                        <a:pt x="1054" y="2399"/>
                        <a:pt x="1058" y="2397"/>
                        <a:pt x="1061" y="2398"/>
                      </a:cubicBezTo>
                      <a:cubicBezTo>
                        <a:pt x="1063" y="2399"/>
                        <a:pt x="1064" y="2401"/>
                        <a:pt x="1065" y="2403"/>
                      </a:cubicBezTo>
                      <a:cubicBezTo>
                        <a:pt x="1065" y="2407"/>
                        <a:pt x="1064" y="2410"/>
                        <a:pt x="1061" y="2411"/>
                      </a:cubicBezTo>
                      <a:cubicBezTo>
                        <a:pt x="1057" y="2413"/>
                        <a:pt x="1053" y="2412"/>
                        <a:pt x="1051" y="2409"/>
                      </a:cubicBezTo>
                      <a:cubicBezTo>
                        <a:pt x="1044" y="2400"/>
                        <a:pt x="1050" y="2386"/>
                        <a:pt x="1057" y="2380"/>
                      </a:cubicBezTo>
                      <a:cubicBezTo>
                        <a:pt x="1066" y="2372"/>
                        <a:pt x="1079" y="2370"/>
                        <a:pt x="1090" y="2366"/>
                      </a:cubicBezTo>
                      <a:cubicBezTo>
                        <a:pt x="1101" y="2361"/>
                        <a:pt x="1113" y="2354"/>
                        <a:pt x="1123" y="2340"/>
                      </a:cubicBezTo>
                      <a:cubicBezTo>
                        <a:pt x="1121" y="2343"/>
                        <a:pt x="1120" y="2346"/>
                        <a:pt x="1119" y="2350"/>
                      </a:cubicBezTo>
                      <a:cubicBezTo>
                        <a:pt x="1112" y="2371"/>
                        <a:pt x="1116" y="2391"/>
                        <a:pt x="1133" y="2406"/>
                      </a:cubicBezTo>
                      <a:cubicBezTo>
                        <a:pt x="1150" y="2419"/>
                        <a:pt x="1171" y="2423"/>
                        <a:pt x="1190" y="2413"/>
                      </a:cubicBezTo>
                      <a:cubicBezTo>
                        <a:pt x="1208" y="2405"/>
                        <a:pt x="1221" y="2387"/>
                        <a:pt x="1220" y="2367"/>
                      </a:cubicBezTo>
                      <a:cubicBezTo>
                        <a:pt x="1219" y="2349"/>
                        <a:pt x="1209" y="2334"/>
                        <a:pt x="1194" y="2330"/>
                      </a:cubicBezTo>
                      <a:cubicBezTo>
                        <a:pt x="1184" y="2327"/>
                        <a:pt x="1174" y="2328"/>
                        <a:pt x="1166" y="2333"/>
                      </a:cubicBezTo>
                      <a:cubicBezTo>
                        <a:pt x="1161" y="2336"/>
                        <a:pt x="1157" y="2341"/>
                        <a:pt x="1155" y="2346"/>
                      </a:cubicBezTo>
                      <a:cubicBezTo>
                        <a:pt x="1151" y="2356"/>
                        <a:pt x="1154" y="2366"/>
                        <a:pt x="1162" y="2371"/>
                      </a:cubicBezTo>
                      <a:cubicBezTo>
                        <a:pt x="1171" y="2377"/>
                        <a:pt x="1184" y="2375"/>
                        <a:pt x="1190" y="2366"/>
                      </a:cubicBezTo>
                      <a:cubicBezTo>
                        <a:pt x="1196" y="2357"/>
                        <a:pt x="1194" y="2344"/>
                        <a:pt x="1184" y="2338"/>
                      </a:cubicBezTo>
                      <a:cubicBezTo>
                        <a:pt x="1177" y="2332"/>
                        <a:pt x="1166" y="2334"/>
                        <a:pt x="1159" y="2340"/>
                      </a:cubicBezTo>
                      <a:cubicBezTo>
                        <a:pt x="1168" y="2330"/>
                        <a:pt x="1181" y="2327"/>
                        <a:pt x="1194" y="2331"/>
                      </a:cubicBezTo>
                      <a:cubicBezTo>
                        <a:pt x="1208" y="2336"/>
                        <a:pt x="1217" y="2350"/>
                        <a:pt x="1218" y="2367"/>
                      </a:cubicBezTo>
                      <a:cubicBezTo>
                        <a:pt x="1218" y="2386"/>
                        <a:pt x="1206" y="2402"/>
                        <a:pt x="1189" y="2410"/>
                      </a:cubicBezTo>
                      <a:cubicBezTo>
                        <a:pt x="1171" y="2419"/>
                        <a:pt x="1151" y="2415"/>
                        <a:pt x="1136" y="2403"/>
                      </a:cubicBezTo>
                      <a:cubicBezTo>
                        <a:pt x="1121" y="2389"/>
                        <a:pt x="1117" y="2371"/>
                        <a:pt x="1124" y="2352"/>
                      </a:cubicBezTo>
                      <a:cubicBezTo>
                        <a:pt x="1128" y="2339"/>
                        <a:pt x="1137" y="2328"/>
                        <a:pt x="1141" y="2312"/>
                      </a:cubicBezTo>
                      <a:cubicBezTo>
                        <a:pt x="1146" y="2291"/>
                        <a:pt x="1140" y="2271"/>
                        <a:pt x="1124" y="2253"/>
                      </a:cubicBezTo>
                      <a:cubicBezTo>
                        <a:pt x="1102" y="2229"/>
                        <a:pt x="1070" y="2222"/>
                        <a:pt x="1040" y="2233"/>
                      </a:cubicBezTo>
                      <a:cubicBezTo>
                        <a:pt x="1026" y="2238"/>
                        <a:pt x="1015" y="2244"/>
                        <a:pt x="1007" y="2255"/>
                      </a:cubicBezTo>
                      <a:cubicBezTo>
                        <a:pt x="1014" y="2244"/>
                        <a:pt x="1024" y="2235"/>
                        <a:pt x="1035" y="2228"/>
                      </a:cubicBezTo>
                      <a:cubicBezTo>
                        <a:pt x="1051" y="2219"/>
                        <a:pt x="1072" y="2215"/>
                        <a:pt x="1090" y="2216"/>
                      </a:cubicBezTo>
                      <a:cubicBezTo>
                        <a:pt x="1098" y="2216"/>
                        <a:pt x="1104" y="2215"/>
                        <a:pt x="1111" y="2213"/>
                      </a:cubicBezTo>
                      <a:cubicBezTo>
                        <a:pt x="1113" y="2213"/>
                        <a:pt x="1115" y="2212"/>
                        <a:pt x="1117" y="2212"/>
                      </a:cubicBezTo>
                      <a:cubicBezTo>
                        <a:pt x="1120" y="2210"/>
                        <a:pt x="1123" y="2209"/>
                        <a:pt x="1126" y="2207"/>
                      </a:cubicBezTo>
                      <a:cubicBezTo>
                        <a:pt x="1127" y="2207"/>
                        <a:pt x="1136" y="2201"/>
                        <a:pt x="1135" y="2199"/>
                      </a:cubicBezTo>
                      <a:cubicBezTo>
                        <a:pt x="1134" y="2199"/>
                        <a:pt x="1129" y="2202"/>
                        <a:pt x="1128" y="2203"/>
                      </a:cubicBezTo>
                      <a:cubicBezTo>
                        <a:pt x="1124" y="2205"/>
                        <a:pt x="1120" y="2206"/>
                        <a:pt x="1116" y="2208"/>
                      </a:cubicBezTo>
                      <a:cubicBezTo>
                        <a:pt x="1114" y="2209"/>
                        <a:pt x="1112" y="2209"/>
                        <a:pt x="1110" y="2210"/>
                      </a:cubicBezTo>
                      <a:cubicBezTo>
                        <a:pt x="1103" y="2212"/>
                        <a:pt x="1098" y="2213"/>
                        <a:pt x="1090" y="2213"/>
                      </a:cubicBezTo>
                      <a:cubicBezTo>
                        <a:pt x="1090" y="2213"/>
                        <a:pt x="1089" y="2213"/>
                        <a:pt x="1088" y="2213"/>
                      </a:cubicBezTo>
                      <a:cubicBezTo>
                        <a:pt x="1090" y="2212"/>
                        <a:pt x="1092" y="2212"/>
                        <a:pt x="1094" y="2211"/>
                      </a:cubicBezTo>
                      <a:cubicBezTo>
                        <a:pt x="1100" y="2209"/>
                        <a:pt x="1105" y="2207"/>
                        <a:pt x="1110" y="2202"/>
                      </a:cubicBezTo>
                      <a:cubicBezTo>
                        <a:pt x="1123" y="2191"/>
                        <a:pt x="1120" y="2175"/>
                        <a:pt x="1111" y="2164"/>
                      </a:cubicBezTo>
                      <a:cubicBezTo>
                        <a:pt x="1103" y="2154"/>
                        <a:pt x="1091" y="2147"/>
                        <a:pt x="1078" y="2149"/>
                      </a:cubicBezTo>
                      <a:cubicBezTo>
                        <a:pt x="1067" y="2151"/>
                        <a:pt x="1060" y="2158"/>
                        <a:pt x="1059" y="2169"/>
                      </a:cubicBezTo>
                      <a:cubicBezTo>
                        <a:pt x="1058" y="2177"/>
                        <a:pt x="1061" y="2187"/>
                        <a:pt x="1069" y="2190"/>
                      </a:cubicBezTo>
                      <a:cubicBezTo>
                        <a:pt x="1073" y="2192"/>
                        <a:pt x="1078" y="2192"/>
                        <a:pt x="1082" y="2189"/>
                      </a:cubicBezTo>
                      <a:cubicBezTo>
                        <a:pt x="1085" y="2187"/>
                        <a:pt x="1087" y="2185"/>
                        <a:pt x="1087" y="2182"/>
                      </a:cubicBezTo>
                      <a:cubicBezTo>
                        <a:pt x="1087" y="2178"/>
                        <a:pt x="1086" y="2175"/>
                        <a:pt x="1084" y="2173"/>
                      </a:cubicBezTo>
                      <a:cubicBezTo>
                        <a:pt x="1081" y="2170"/>
                        <a:pt x="1077" y="2169"/>
                        <a:pt x="1073" y="2171"/>
                      </a:cubicBezTo>
                      <a:cubicBezTo>
                        <a:pt x="1070" y="2172"/>
                        <a:pt x="1068" y="2176"/>
                        <a:pt x="1068" y="2180"/>
                      </a:cubicBezTo>
                      <a:cubicBezTo>
                        <a:pt x="1069" y="2185"/>
                        <a:pt x="1074" y="2187"/>
                        <a:pt x="1078" y="2187"/>
                      </a:cubicBezTo>
                      <a:cubicBezTo>
                        <a:pt x="1083" y="2186"/>
                        <a:pt x="1086" y="2181"/>
                        <a:pt x="1085" y="2177"/>
                      </a:cubicBezTo>
                      <a:cubicBezTo>
                        <a:pt x="1085" y="2175"/>
                        <a:pt x="1084" y="2174"/>
                        <a:pt x="1083" y="2172"/>
                      </a:cubicBezTo>
                      <a:cubicBezTo>
                        <a:pt x="1083" y="2173"/>
                        <a:pt x="1083" y="2173"/>
                        <a:pt x="1083" y="2173"/>
                      </a:cubicBezTo>
                      <a:cubicBezTo>
                        <a:pt x="1086" y="2175"/>
                        <a:pt x="1087" y="2178"/>
                        <a:pt x="1086" y="2182"/>
                      </a:cubicBezTo>
                      <a:cubicBezTo>
                        <a:pt x="1086" y="2185"/>
                        <a:pt x="1085" y="2187"/>
                        <a:pt x="1082" y="2189"/>
                      </a:cubicBezTo>
                      <a:cubicBezTo>
                        <a:pt x="1078" y="2191"/>
                        <a:pt x="1074" y="2191"/>
                        <a:pt x="1069" y="2190"/>
                      </a:cubicBezTo>
                      <a:cubicBezTo>
                        <a:pt x="1062" y="2186"/>
                        <a:pt x="1059" y="2176"/>
                        <a:pt x="1060" y="2169"/>
                      </a:cubicBezTo>
                      <a:cubicBezTo>
                        <a:pt x="1062" y="2159"/>
                        <a:pt x="1068" y="2152"/>
                        <a:pt x="1078" y="2151"/>
                      </a:cubicBezTo>
                      <a:cubicBezTo>
                        <a:pt x="1091" y="2149"/>
                        <a:pt x="1103" y="2157"/>
                        <a:pt x="1110" y="2166"/>
                      </a:cubicBezTo>
                      <a:cubicBezTo>
                        <a:pt x="1117" y="2177"/>
                        <a:pt x="1119" y="2190"/>
                        <a:pt x="1108" y="2200"/>
                      </a:cubicBezTo>
                      <a:cubicBezTo>
                        <a:pt x="1103" y="2204"/>
                        <a:pt x="1099" y="2206"/>
                        <a:pt x="1093" y="2207"/>
                      </a:cubicBezTo>
                      <a:cubicBezTo>
                        <a:pt x="1090" y="2209"/>
                        <a:pt x="1086" y="2209"/>
                        <a:pt x="1083" y="2210"/>
                      </a:cubicBezTo>
                      <a:cubicBezTo>
                        <a:pt x="1074" y="2211"/>
                        <a:pt x="1064" y="2213"/>
                        <a:pt x="1054" y="2216"/>
                      </a:cubicBezTo>
                      <a:cubicBezTo>
                        <a:pt x="1048" y="2217"/>
                        <a:pt x="1042" y="2220"/>
                        <a:pt x="1037" y="2223"/>
                      </a:cubicBezTo>
                      <a:cubicBezTo>
                        <a:pt x="1038" y="2220"/>
                        <a:pt x="1040" y="2217"/>
                        <a:pt x="1041" y="2214"/>
                      </a:cubicBezTo>
                      <a:cubicBezTo>
                        <a:pt x="1044" y="2206"/>
                        <a:pt x="1045" y="2197"/>
                        <a:pt x="1043" y="2190"/>
                      </a:cubicBezTo>
                      <a:close/>
                      <a:moveTo>
                        <a:pt x="1170" y="2173"/>
                      </a:moveTo>
                      <a:cubicBezTo>
                        <a:pt x="1168" y="2177"/>
                        <a:pt x="1165" y="2179"/>
                        <a:pt x="1161" y="2178"/>
                      </a:cubicBezTo>
                      <a:cubicBezTo>
                        <a:pt x="1155" y="2176"/>
                        <a:pt x="1156" y="2168"/>
                        <a:pt x="1161" y="2166"/>
                      </a:cubicBezTo>
                      <a:cubicBezTo>
                        <a:pt x="1165" y="2164"/>
                        <a:pt x="1168" y="2166"/>
                        <a:pt x="1173" y="2162"/>
                      </a:cubicBezTo>
                      <a:cubicBezTo>
                        <a:pt x="1169" y="2167"/>
                        <a:pt x="1171" y="2169"/>
                        <a:pt x="1170" y="2173"/>
                      </a:cubicBezTo>
                      <a:close/>
                      <a:moveTo>
                        <a:pt x="1097" y="2217"/>
                      </a:moveTo>
                      <a:cubicBezTo>
                        <a:pt x="1110" y="2217"/>
                        <a:pt x="1122" y="2228"/>
                        <a:pt x="1125" y="2238"/>
                      </a:cubicBezTo>
                      <a:cubicBezTo>
                        <a:pt x="1127" y="2246"/>
                        <a:pt x="1129" y="2253"/>
                        <a:pt x="1135" y="2258"/>
                      </a:cubicBezTo>
                      <a:cubicBezTo>
                        <a:pt x="1140" y="2262"/>
                        <a:pt x="1149" y="2264"/>
                        <a:pt x="1152" y="2259"/>
                      </a:cubicBezTo>
                      <a:cubicBezTo>
                        <a:pt x="1148" y="2261"/>
                        <a:pt x="1143" y="2256"/>
                        <a:pt x="1140" y="2251"/>
                      </a:cubicBezTo>
                      <a:cubicBezTo>
                        <a:pt x="1138" y="2248"/>
                        <a:pt x="1135" y="2244"/>
                        <a:pt x="1131" y="2242"/>
                      </a:cubicBezTo>
                      <a:cubicBezTo>
                        <a:pt x="1134" y="2232"/>
                        <a:pt x="1128" y="2225"/>
                        <a:pt x="1122" y="2222"/>
                      </a:cubicBezTo>
                      <a:cubicBezTo>
                        <a:pt x="1115" y="2218"/>
                        <a:pt x="1105" y="2215"/>
                        <a:pt x="1097" y="2217"/>
                      </a:cubicBezTo>
                      <a:close/>
                      <a:moveTo>
                        <a:pt x="1138" y="2109"/>
                      </a:moveTo>
                      <a:cubicBezTo>
                        <a:pt x="1135" y="2089"/>
                        <a:pt x="1152" y="2079"/>
                        <a:pt x="1158" y="2073"/>
                      </a:cubicBezTo>
                      <a:cubicBezTo>
                        <a:pt x="1166" y="2063"/>
                        <a:pt x="1157" y="2056"/>
                        <a:pt x="1147" y="2064"/>
                      </a:cubicBezTo>
                      <a:cubicBezTo>
                        <a:pt x="1138" y="2071"/>
                        <a:pt x="1131" y="2091"/>
                        <a:pt x="1138" y="2109"/>
                      </a:cubicBezTo>
                      <a:close/>
                      <a:moveTo>
                        <a:pt x="1152" y="2195"/>
                      </a:moveTo>
                      <a:cubicBezTo>
                        <a:pt x="1146" y="2193"/>
                        <a:pt x="1142" y="2186"/>
                        <a:pt x="1142" y="2182"/>
                      </a:cubicBezTo>
                      <a:cubicBezTo>
                        <a:pt x="1136" y="2181"/>
                        <a:pt x="1129" y="2193"/>
                        <a:pt x="1137" y="2199"/>
                      </a:cubicBezTo>
                      <a:cubicBezTo>
                        <a:pt x="1142" y="2203"/>
                        <a:pt x="1150" y="2201"/>
                        <a:pt x="1152" y="2195"/>
                      </a:cubicBezTo>
                      <a:close/>
                      <a:moveTo>
                        <a:pt x="1108" y="2215"/>
                      </a:moveTo>
                      <a:cubicBezTo>
                        <a:pt x="1133" y="2217"/>
                        <a:pt x="1145" y="2240"/>
                        <a:pt x="1151" y="2245"/>
                      </a:cubicBezTo>
                      <a:cubicBezTo>
                        <a:pt x="1162" y="2256"/>
                        <a:pt x="1174" y="2243"/>
                        <a:pt x="1162" y="2230"/>
                      </a:cubicBezTo>
                      <a:cubicBezTo>
                        <a:pt x="1154" y="2222"/>
                        <a:pt x="1135" y="2211"/>
                        <a:pt x="1108" y="2215"/>
                      </a:cubicBezTo>
                      <a:close/>
                      <a:moveTo>
                        <a:pt x="1101" y="2146"/>
                      </a:moveTo>
                      <a:cubicBezTo>
                        <a:pt x="1090" y="2147"/>
                        <a:pt x="1079" y="2146"/>
                        <a:pt x="1070" y="2140"/>
                      </a:cubicBezTo>
                      <a:cubicBezTo>
                        <a:pt x="1062" y="2134"/>
                        <a:pt x="1057" y="2124"/>
                        <a:pt x="1058" y="2114"/>
                      </a:cubicBezTo>
                      <a:cubicBezTo>
                        <a:pt x="1059" y="2108"/>
                        <a:pt x="1063" y="2103"/>
                        <a:pt x="1067" y="2099"/>
                      </a:cubicBezTo>
                      <a:cubicBezTo>
                        <a:pt x="1072" y="2094"/>
                        <a:pt x="1076" y="2092"/>
                        <a:pt x="1083" y="2090"/>
                      </a:cubicBezTo>
                      <a:cubicBezTo>
                        <a:pt x="1089" y="2088"/>
                        <a:pt x="1094" y="2088"/>
                        <a:pt x="1101" y="2089"/>
                      </a:cubicBezTo>
                      <a:cubicBezTo>
                        <a:pt x="1104" y="2090"/>
                        <a:pt x="1106" y="2090"/>
                        <a:pt x="1109" y="2091"/>
                      </a:cubicBezTo>
                      <a:cubicBezTo>
                        <a:pt x="1116" y="2094"/>
                        <a:pt x="1121" y="2097"/>
                        <a:pt x="1128" y="2102"/>
                      </a:cubicBezTo>
                      <a:cubicBezTo>
                        <a:pt x="1136" y="2109"/>
                        <a:pt x="1141" y="2116"/>
                        <a:pt x="1144" y="2127"/>
                      </a:cubicBezTo>
                      <a:cubicBezTo>
                        <a:pt x="1144" y="2128"/>
                        <a:pt x="1145" y="2128"/>
                        <a:pt x="1145" y="2129"/>
                      </a:cubicBezTo>
                      <a:cubicBezTo>
                        <a:pt x="1147" y="2122"/>
                        <a:pt x="1152" y="2115"/>
                        <a:pt x="1157" y="2110"/>
                      </a:cubicBezTo>
                      <a:cubicBezTo>
                        <a:pt x="1164" y="2103"/>
                        <a:pt x="1173" y="2099"/>
                        <a:pt x="1183" y="2100"/>
                      </a:cubicBezTo>
                      <a:cubicBezTo>
                        <a:pt x="1186" y="2100"/>
                        <a:pt x="1190" y="2102"/>
                        <a:pt x="1194" y="2105"/>
                      </a:cubicBezTo>
                      <a:cubicBezTo>
                        <a:pt x="1190" y="2102"/>
                        <a:pt x="1186" y="2102"/>
                        <a:pt x="1182" y="2102"/>
                      </a:cubicBezTo>
                      <a:cubicBezTo>
                        <a:pt x="1173" y="2101"/>
                        <a:pt x="1165" y="2105"/>
                        <a:pt x="1159" y="2111"/>
                      </a:cubicBezTo>
                      <a:cubicBezTo>
                        <a:pt x="1154" y="2116"/>
                        <a:pt x="1151" y="2121"/>
                        <a:pt x="1149" y="2126"/>
                      </a:cubicBezTo>
                      <a:cubicBezTo>
                        <a:pt x="1146" y="2137"/>
                        <a:pt x="1146" y="2146"/>
                        <a:pt x="1144" y="2156"/>
                      </a:cubicBezTo>
                      <a:cubicBezTo>
                        <a:pt x="1144" y="2157"/>
                        <a:pt x="1144" y="2157"/>
                        <a:pt x="1144" y="2157"/>
                      </a:cubicBezTo>
                      <a:cubicBezTo>
                        <a:pt x="1142" y="2163"/>
                        <a:pt x="1140" y="2168"/>
                        <a:pt x="1137" y="2173"/>
                      </a:cubicBezTo>
                      <a:cubicBezTo>
                        <a:pt x="1136" y="2175"/>
                        <a:pt x="1128" y="2187"/>
                        <a:pt x="1126" y="2187"/>
                      </a:cubicBezTo>
                      <a:cubicBezTo>
                        <a:pt x="1126" y="2185"/>
                        <a:pt x="1131" y="2178"/>
                        <a:pt x="1131" y="2176"/>
                      </a:cubicBezTo>
                      <a:cubicBezTo>
                        <a:pt x="1135" y="2170"/>
                        <a:pt x="1138" y="2163"/>
                        <a:pt x="1140" y="2156"/>
                      </a:cubicBezTo>
                      <a:cubicBezTo>
                        <a:pt x="1140" y="2155"/>
                        <a:pt x="1140" y="2155"/>
                        <a:pt x="1140" y="2155"/>
                      </a:cubicBezTo>
                      <a:cubicBezTo>
                        <a:pt x="1143" y="2146"/>
                        <a:pt x="1144" y="2138"/>
                        <a:pt x="1141" y="2128"/>
                      </a:cubicBezTo>
                      <a:cubicBezTo>
                        <a:pt x="1138" y="2116"/>
                        <a:pt x="1130" y="2105"/>
                        <a:pt x="1119" y="2101"/>
                      </a:cubicBezTo>
                      <a:cubicBezTo>
                        <a:pt x="1113" y="2098"/>
                        <a:pt x="1102" y="2099"/>
                        <a:pt x="1099" y="2107"/>
                      </a:cubicBezTo>
                      <a:cubicBezTo>
                        <a:pt x="1098" y="2109"/>
                        <a:pt x="1099" y="2112"/>
                        <a:pt x="1101" y="2113"/>
                      </a:cubicBezTo>
                      <a:cubicBezTo>
                        <a:pt x="1103" y="2115"/>
                        <a:pt x="1105" y="2115"/>
                        <a:pt x="1107" y="2113"/>
                      </a:cubicBezTo>
                      <a:cubicBezTo>
                        <a:pt x="1109" y="2112"/>
                        <a:pt x="1109" y="2111"/>
                        <a:pt x="1109" y="2109"/>
                      </a:cubicBezTo>
                      <a:cubicBezTo>
                        <a:pt x="1109" y="2107"/>
                        <a:pt x="1107" y="2105"/>
                        <a:pt x="1105" y="2107"/>
                      </a:cubicBezTo>
                      <a:cubicBezTo>
                        <a:pt x="1104" y="2107"/>
                        <a:pt x="1103" y="2108"/>
                        <a:pt x="1103" y="2109"/>
                      </a:cubicBezTo>
                      <a:cubicBezTo>
                        <a:pt x="1102" y="2108"/>
                        <a:pt x="1102" y="2106"/>
                        <a:pt x="1103" y="2105"/>
                      </a:cubicBezTo>
                      <a:cubicBezTo>
                        <a:pt x="1105" y="2103"/>
                        <a:pt x="1108" y="2103"/>
                        <a:pt x="1110" y="2104"/>
                      </a:cubicBezTo>
                      <a:cubicBezTo>
                        <a:pt x="1114" y="2107"/>
                        <a:pt x="1115" y="2112"/>
                        <a:pt x="1112" y="2115"/>
                      </a:cubicBezTo>
                      <a:cubicBezTo>
                        <a:pt x="1111" y="2118"/>
                        <a:pt x="1108" y="2120"/>
                        <a:pt x="1105" y="2120"/>
                      </a:cubicBezTo>
                      <a:cubicBezTo>
                        <a:pt x="1102" y="2121"/>
                        <a:pt x="1099" y="2120"/>
                        <a:pt x="1097" y="2117"/>
                      </a:cubicBezTo>
                      <a:cubicBezTo>
                        <a:pt x="1094" y="2115"/>
                        <a:pt x="1093" y="2110"/>
                        <a:pt x="1094" y="2106"/>
                      </a:cubicBezTo>
                      <a:cubicBezTo>
                        <a:pt x="1098" y="2098"/>
                        <a:pt x="1109" y="2095"/>
                        <a:pt x="1117" y="2098"/>
                      </a:cubicBezTo>
                      <a:cubicBezTo>
                        <a:pt x="1120" y="2099"/>
                        <a:pt x="1122" y="2101"/>
                        <a:pt x="1124" y="2103"/>
                      </a:cubicBezTo>
                      <a:cubicBezTo>
                        <a:pt x="1117" y="2097"/>
                        <a:pt x="1110" y="2093"/>
                        <a:pt x="1100" y="2091"/>
                      </a:cubicBezTo>
                      <a:cubicBezTo>
                        <a:pt x="1094" y="2090"/>
                        <a:pt x="1089" y="2090"/>
                        <a:pt x="1083" y="2091"/>
                      </a:cubicBezTo>
                      <a:cubicBezTo>
                        <a:pt x="1077" y="2093"/>
                        <a:pt x="1072" y="2095"/>
                        <a:pt x="1067" y="2100"/>
                      </a:cubicBezTo>
                      <a:cubicBezTo>
                        <a:pt x="1065" y="2102"/>
                        <a:pt x="1063" y="2104"/>
                        <a:pt x="1062" y="2107"/>
                      </a:cubicBezTo>
                      <a:cubicBezTo>
                        <a:pt x="1062" y="2107"/>
                        <a:pt x="1062" y="2107"/>
                        <a:pt x="1062" y="2107"/>
                      </a:cubicBezTo>
                      <a:cubicBezTo>
                        <a:pt x="1067" y="2100"/>
                        <a:pt x="1078" y="2099"/>
                        <a:pt x="1083" y="2111"/>
                      </a:cubicBezTo>
                      <a:cubicBezTo>
                        <a:pt x="1086" y="2120"/>
                        <a:pt x="1080" y="2137"/>
                        <a:pt x="1101" y="2146"/>
                      </a:cubicBezTo>
                      <a:close/>
                      <a:moveTo>
                        <a:pt x="1182" y="2102"/>
                      </a:moveTo>
                      <a:cubicBezTo>
                        <a:pt x="1180" y="2114"/>
                        <a:pt x="1196" y="2115"/>
                        <a:pt x="1201" y="2116"/>
                      </a:cubicBezTo>
                      <a:cubicBezTo>
                        <a:pt x="1205" y="2117"/>
                        <a:pt x="1207" y="2119"/>
                        <a:pt x="1209" y="2122"/>
                      </a:cubicBezTo>
                      <a:cubicBezTo>
                        <a:pt x="1209" y="2117"/>
                        <a:pt x="1206" y="2106"/>
                        <a:pt x="1203" y="2102"/>
                      </a:cubicBezTo>
                      <a:cubicBezTo>
                        <a:pt x="1198" y="2096"/>
                        <a:pt x="1190" y="2093"/>
                        <a:pt x="1183" y="2099"/>
                      </a:cubicBezTo>
                      <a:cubicBezTo>
                        <a:pt x="1187" y="2099"/>
                        <a:pt x="1193" y="2102"/>
                        <a:pt x="1196" y="2106"/>
                      </a:cubicBezTo>
                      <a:cubicBezTo>
                        <a:pt x="1194" y="2104"/>
                        <a:pt x="1187" y="2102"/>
                        <a:pt x="1182" y="2102"/>
                      </a:cubicBezTo>
                      <a:close/>
                      <a:moveTo>
                        <a:pt x="1122" y="2192"/>
                      </a:moveTo>
                      <a:cubicBezTo>
                        <a:pt x="1126" y="2166"/>
                        <a:pt x="1111" y="2150"/>
                        <a:pt x="1109" y="2139"/>
                      </a:cubicBezTo>
                      <a:cubicBezTo>
                        <a:pt x="1107" y="2125"/>
                        <a:pt x="1122" y="2122"/>
                        <a:pt x="1128" y="2136"/>
                      </a:cubicBezTo>
                      <a:cubicBezTo>
                        <a:pt x="1135" y="2151"/>
                        <a:pt x="1130" y="2174"/>
                        <a:pt x="1122" y="2192"/>
                      </a:cubicBezTo>
                      <a:close/>
                      <a:moveTo>
                        <a:pt x="1134" y="2104"/>
                      </a:moveTo>
                      <a:cubicBezTo>
                        <a:pt x="1124" y="2087"/>
                        <a:pt x="1087" y="2072"/>
                        <a:pt x="1076" y="2091"/>
                      </a:cubicBezTo>
                      <a:cubicBezTo>
                        <a:pt x="1072" y="2089"/>
                        <a:pt x="1072" y="2082"/>
                        <a:pt x="1076" y="2077"/>
                      </a:cubicBezTo>
                      <a:cubicBezTo>
                        <a:pt x="1080" y="2072"/>
                        <a:pt x="1090" y="2070"/>
                        <a:pt x="1097" y="2075"/>
                      </a:cubicBezTo>
                      <a:cubicBezTo>
                        <a:pt x="1100" y="2071"/>
                        <a:pt x="1113" y="2074"/>
                        <a:pt x="1123" y="2085"/>
                      </a:cubicBezTo>
                      <a:cubicBezTo>
                        <a:pt x="1121" y="2077"/>
                        <a:pt x="1120" y="2067"/>
                        <a:pt x="1122" y="2059"/>
                      </a:cubicBezTo>
                      <a:cubicBezTo>
                        <a:pt x="1124" y="2049"/>
                        <a:pt x="1128" y="2039"/>
                        <a:pt x="1135" y="2032"/>
                      </a:cubicBezTo>
                      <a:cubicBezTo>
                        <a:pt x="1143" y="2024"/>
                        <a:pt x="1153" y="2021"/>
                        <a:pt x="1163" y="2024"/>
                      </a:cubicBezTo>
                      <a:cubicBezTo>
                        <a:pt x="1170" y="2026"/>
                        <a:pt x="1177" y="2031"/>
                        <a:pt x="1178" y="2039"/>
                      </a:cubicBezTo>
                      <a:cubicBezTo>
                        <a:pt x="1179" y="2045"/>
                        <a:pt x="1175" y="2051"/>
                        <a:pt x="1170" y="2055"/>
                      </a:cubicBezTo>
                      <a:cubicBezTo>
                        <a:pt x="1165" y="2058"/>
                        <a:pt x="1158" y="2058"/>
                        <a:pt x="1152" y="2057"/>
                      </a:cubicBezTo>
                      <a:cubicBezTo>
                        <a:pt x="1165" y="2053"/>
                        <a:pt x="1161" y="2042"/>
                        <a:pt x="1163" y="2037"/>
                      </a:cubicBezTo>
                      <a:cubicBezTo>
                        <a:pt x="1166" y="2030"/>
                        <a:pt x="1173" y="2031"/>
                        <a:pt x="1176" y="2035"/>
                      </a:cubicBezTo>
                      <a:cubicBezTo>
                        <a:pt x="1176" y="2035"/>
                        <a:pt x="1176" y="2035"/>
                        <a:pt x="1176" y="2035"/>
                      </a:cubicBezTo>
                      <a:cubicBezTo>
                        <a:pt x="1173" y="2030"/>
                        <a:pt x="1169" y="2027"/>
                        <a:pt x="1163" y="2025"/>
                      </a:cubicBezTo>
                      <a:cubicBezTo>
                        <a:pt x="1155" y="2023"/>
                        <a:pt x="1146" y="2024"/>
                        <a:pt x="1139" y="2031"/>
                      </a:cubicBezTo>
                      <a:cubicBezTo>
                        <a:pt x="1140" y="2029"/>
                        <a:pt x="1143" y="2029"/>
                        <a:pt x="1145" y="2028"/>
                      </a:cubicBezTo>
                      <a:cubicBezTo>
                        <a:pt x="1150" y="2028"/>
                        <a:pt x="1155" y="2029"/>
                        <a:pt x="1156" y="2034"/>
                      </a:cubicBezTo>
                      <a:cubicBezTo>
                        <a:pt x="1157" y="2036"/>
                        <a:pt x="1157" y="2039"/>
                        <a:pt x="1155" y="2041"/>
                      </a:cubicBezTo>
                      <a:cubicBezTo>
                        <a:pt x="1154" y="2042"/>
                        <a:pt x="1152" y="2043"/>
                        <a:pt x="1150" y="2042"/>
                      </a:cubicBezTo>
                      <a:cubicBezTo>
                        <a:pt x="1148" y="2042"/>
                        <a:pt x="1146" y="2041"/>
                        <a:pt x="1146" y="2039"/>
                      </a:cubicBezTo>
                      <a:cubicBezTo>
                        <a:pt x="1144" y="2037"/>
                        <a:pt x="1145" y="2034"/>
                        <a:pt x="1147" y="2033"/>
                      </a:cubicBezTo>
                      <a:cubicBezTo>
                        <a:pt x="1149" y="2032"/>
                        <a:pt x="1150" y="2032"/>
                        <a:pt x="1151" y="2033"/>
                      </a:cubicBezTo>
                      <a:cubicBezTo>
                        <a:pt x="1152" y="2034"/>
                        <a:pt x="1152" y="2035"/>
                        <a:pt x="1151" y="2036"/>
                      </a:cubicBezTo>
                      <a:cubicBezTo>
                        <a:pt x="1151" y="2035"/>
                        <a:pt x="1151" y="2034"/>
                        <a:pt x="1150" y="2034"/>
                      </a:cubicBezTo>
                      <a:cubicBezTo>
                        <a:pt x="1149" y="2033"/>
                        <a:pt x="1148" y="2034"/>
                        <a:pt x="1148" y="2036"/>
                      </a:cubicBezTo>
                      <a:cubicBezTo>
                        <a:pt x="1147" y="2036"/>
                        <a:pt x="1148" y="2037"/>
                        <a:pt x="1149" y="2038"/>
                      </a:cubicBezTo>
                      <a:cubicBezTo>
                        <a:pt x="1150" y="2039"/>
                        <a:pt x="1151" y="2039"/>
                        <a:pt x="1152" y="2038"/>
                      </a:cubicBezTo>
                      <a:cubicBezTo>
                        <a:pt x="1154" y="2037"/>
                        <a:pt x="1154" y="2036"/>
                        <a:pt x="1153" y="2034"/>
                      </a:cubicBezTo>
                      <a:cubicBezTo>
                        <a:pt x="1152" y="2030"/>
                        <a:pt x="1146" y="2029"/>
                        <a:pt x="1142" y="2030"/>
                      </a:cubicBezTo>
                      <a:cubicBezTo>
                        <a:pt x="1136" y="2033"/>
                        <a:pt x="1131" y="2040"/>
                        <a:pt x="1128" y="2046"/>
                      </a:cubicBezTo>
                      <a:cubicBezTo>
                        <a:pt x="1120" y="2061"/>
                        <a:pt x="1121" y="2077"/>
                        <a:pt x="1127" y="2090"/>
                      </a:cubicBezTo>
                      <a:cubicBezTo>
                        <a:pt x="1130" y="2094"/>
                        <a:pt x="1133" y="2099"/>
                        <a:pt x="1134" y="2104"/>
                      </a:cubicBezTo>
                      <a:close/>
                      <a:moveTo>
                        <a:pt x="1146" y="2120"/>
                      </a:moveTo>
                      <a:cubicBezTo>
                        <a:pt x="1141" y="2111"/>
                        <a:pt x="1154" y="2100"/>
                        <a:pt x="1163" y="2096"/>
                      </a:cubicBezTo>
                      <a:cubicBezTo>
                        <a:pt x="1174" y="2092"/>
                        <a:pt x="1188" y="2090"/>
                        <a:pt x="1193" y="2078"/>
                      </a:cubicBezTo>
                      <a:cubicBezTo>
                        <a:pt x="1196" y="2072"/>
                        <a:pt x="1196" y="2064"/>
                        <a:pt x="1191" y="2059"/>
                      </a:cubicBezTo>
                      <a:cubicBezTo>
                        <a:pt x="1188" y="2056"/>
                        <a:pt x="1184" y="2054"/>
                        <a:pt x="1180" y="2057"/>
                      </a:cubicBezTo>
                      <a:cubicBezTo>
                        <a:pt x="1183" y="2057"/>
                        <a:pt x="1188" y="2061"/>
                        <a:pt x="1188" y="2066"/>
                      </a:cubicBezTo>
                      <a:cubicBezTo>
                        <a:pt x="1187" y="2070"/>
                        <a:pt x="1183" y="2074"/>
                        <a:pt x="1178" y="2076"/>
                      </a:cubicBezTo>
                      <a:cubicBezTo>
                        <a:pt x="1168" y="2078"/>
                        <a:pt x="1158" y="2079"/>
                        <a:pt x="1150" y="2085"/>
                      </a:cubicBezTo>
                      <a:cubicBezTo>
                        <a:pt x="1140" y="2093"/>
                        <a:pt x="1136" y="2108"/>
                        <a:pt x="1146" y="2120"/>
                      </a:cubicBezTo>
                      <a:close/>
                      <a:moveTo>
                        <a:pt x="1175" y="2158"/>
                      </a:moveTo>
                      <a:cubicBezTo>
                        <a:pt x="1184" y="2152"/>
                        <a:pt x="1191" y="2136"/>
                        <a:pt x="1189" y="2125"/>
                      </a:cubicBezTo>
                      <a:cubicBezTo>
                        <a:pt x="1187" y="2114"/>
                        <a:pt x="1176" y="2113"/>
                        <a:pt x="1176" y="2125"/>
                      </a:cubicBezTo>
                      <a:cubicBezTo>
                        <a:pt x="1176" y="2135"/>
                        <a:pt x="1181" y="2150"/>
                        <a:pt x="1175" y="2158"/>
                      </a:cubicBezTo>
                      <a:close/>
                      <a:moveTo>
                        <a:pt x="1115" y="2354"/>
                      </a:moveTo>
                      <a:cubicBezTo>
                        <a:pt x="1105" y="2384"/>
                        <a:pt x="1129" y="2429"/>
                        <a:pt x="1159" y="2421"/>
                      </a:cubicBezTo>
                      <a:cubicBezTo>
                        <a:pt x="1160" y="2427"/>
                        <a:pt x="1153" y="2434"/>
                        <a:pt x="1143" y="2434"/>
                      </a:cubicBezTo>
                      <a:cubicBezTo>
                        <a:pt x="1134" y="2434"/>
                        <a:pt x="1124" y="2424"/>
                        <a:pt x="1123" y="2411"/>
                      </a:cubicBezTo>
                      <a:cubicBezTo>
                        <a:pt x="1110" y="2413"/>
                        <a:pt x="1097" y="2380"/>
                        <a:pt x="1115" y="2354"/>
                      </a:cubicBezTo>
                      <a:close/>
                      <a:moveTo>
                        <a:pt x="976" y="2353"/>
                      </a:moveTo>
                      <a:cubicBezTo>
                        <a:pt x="976" y="2350"/>
                        <a:pt x="978" y="2348"/>
                        <a:pt x="981" y="2348"/>
                      </a:cubicBezTo>
                      <a:cubicBezTo>
                        <a:pt x="984" y="2347"/>
                        <a:pt x="986" y="2350"/>
                        <a:pt x="986" y="2352"/>
                      </a:cubicBezTo>
                      <a:cubicBezTo>
                        <a:pt x="986" y="2355"/>
                        <a:pt x="984" y="2357"/>
                        <a:pt x="982" y="2358"/>
                      </a:cubicBezTo>
                      <a:cubicBezTo>
                        <a:pt x="979" y="2358"/>
                        <a:pt x="976" y="2356"/>
                        <a:pt x="976" y="2353"/>
                      </a:cubicBezTo>
                      <a:close/>
                      <a:moveTo>
                        <a:pt x="974" y="2343"/>
                      </a:moveTo>
                      <a:cubicBezTo>
                        <a:pt x="973" y="2341"/>
                        <a:pt x="975" y="2339"/>
                        <a:pt x="977" y="2339"/>
                      </a:cubicBezTo>
                      <a:cubicBezTo>
                        <a:pt x="979" y="2339"/>
                        <a:pt x="981" y="2341"/>
                        <a:pt x="981" y="2343"/>
                      </a:cubicBezTo>
                      <a:cubicBezTo>
                        <a:pt x="981" y="2345"/>
                        <a:pt x="980" y="2347"/>
                        <a:pt x="978" y="2347"/>
                      </a:cubicBezTo>
                      <a:cubicBezTo>
                        <a:pt x="975" y="2347"/>
                        <a:pt x="974" y="2346"/>
                        <a:pt x="974" y="2343"/>
                      </a:cubicBezTo>
                      <a:close/>
                      <a:moveTo>
                        <a:pt x="985" y="2362"/>
                      </a:moveTo>
                      <a:cubicBezTo>
                        <a:pt x="985" y="2357"/>
                        <a:pt x="988" y="2354"/>
                        <a:pt x="992" y="2354"/>
                      </a:cubicBezTo>
                      <a:cubicBezTo>
                        <a:pt x="997" y="2353"/>
                        <a:pt x="1000" y="2357"/>
                        <a:pt x="1000" y="2361"/>
                      </a:cubicBezTo>
                      <a:cubicBezTo>
                        <a:pt x="1001" y="2365"/>
                        <a:pt x="997" y="2369"/>
                        <a:pt x="993" y="2369"/>
                      </a:cubicBezTo>
                      <a:cubicBezTo>
                        <a:pt x="989" y="2369"/>
                        <a:pt x="985" y="2366"/>
                        <a:pt x="985" y="2362"/>
                      </a:cubicBezTo>
                      <a:close/>
                      <a:moveTo>
                        <a:pt x="1105" y="2249"/>
                      </a:moveTo>
                      <a:cubicBezTo>
                        <a:pt x="1116" y="2252"/>
                        <a:pt x="1127" y="2263"/>
                        <a:pt x="1132" y="2278"/>
                      </a:cubicBezTo>
                      <a:cubicBezTo>
                        <a:pt x="1135" y="2289"/>
                        <a:pt x="1134" y="2301"/>
                        <a:pt x="1130" y="2311"/>
                      </a:cubicBezTo>
                      <a:cubicBezTo>
                        <a:pt x="1128" y="2316"/>
                        <a:pt x="1124" y="2320"/>
                        <a:pt x="1120" y="2323"/>
                      </a:cubicBezTo>
                      <a:cubicBezTo>
                        <a:pt x="1112" y="2328"/>
                        <a:pt x="1103" y="2328"/>
                        <a:pt x="1098" y="2324"/>
                      </a:cubicBezTo>
                      <a:cubicBezTo>
                        <a:pt x="1092" y="2320"/>
                        <a:pt x="1092" y="2311"/>
                        <a:pt x="1097" y="2308"/>
                      </a:cubicBezTo>
                      <a:cubicBezTo>
                        <a:pt x="1099" y="2318"/>
                        <a:pt x="1111" y="2319"/>
                        <a:pt x="1118" y="2312"/>
                      </a:cubicBezTo>
                      <a:cubicBezTo>
                        <a:pt x="1126" y="2305"/>
                        <a:pt x="1129" y="2289"/>
                        <a:pt x="1126" y="2279"/>
                      </a:cubicBezTo>
                      <a:cubicBezTo>
                        <a:pt x="1122" y="2260"/>
                        <a:pt x="1111" y="2253"/>
                        <a:pt x="1105" y="2249"/>
                      </a:cubicBezTo>
                      <a:close/>
                      <a:moveTo>
                        <a:pt x="1123" y="2329"/>
                      </a:moveTo>
                      <a:cubicBezTo>
                        <a:pt x="1104" y="2358"/>
                        <a:pt x="1065" y="2368"/>
                        <a:pt x="1044" y="2355"/>
                      </a:cubicBezTo>
                      <a:cubicBezTo>
                        <a:pt x="1021" y="2340"/>
                        <a:pt x="1034" y="2321"/>
                        <a:pt x="1054" y="2333"/>
                      </a:cubicBezTo>
                      <a:cubicBezTo>
                        <a:pt x="1065" y="2340"/>
                        <a:pt x="1100" y="2354"/>
                        <a:pt x="1123" y="2329"/>
                      </a:cubicBezTo>
                      <a:close/>
                      <a:moveTo>
                        <a:pt x="1256" y="1959"/>
                      </a:moveTo>
                      <a:cubicBezTo>
                        <a:pt x="1252" y="1984"/>
                        <a:pt x="1266" y="2000"/>
                        <a:pt x="1268" y="2012"/>
                      </a:cubicBezTo>
                      <a:cubicBezTo>
                        <a:pt x="1270" y="2025"/>
                        <a:pt x="1255" y="2028"/>
                        <a:pt x="1250" y="2014"/>
                      </a:cubicBezTo>
                      <a:cubicBezTo>
                        <a:pt x="1243" y="2000"/>
                        <a:pt x="1247" y="1977"/>
                        <a:pt x="1256" y="1959"/>
                      </a:cubicBezTo>
                      <a:close/>
                      <a:moveTo>
                        <a:pt x="1221" y="2038"/>
                      </a:moveTo>
                      <a:cubicBezTo>
                        <a:pt x="1220" y="2035"/>
                        <a:pt x="1220" y="2033"/>
                        <a:pt x="1221" y="2031"/>
                      </a:cubicBezTo>
                      <a:cubicBezTo>
                        <a:pt x="1223" y="2029"/>
                        <a:pt x="1225" y="2027"/>
                        <a:pt x="1229" y="2027"/>
                      </a:cubicBezTo>
                      <a:cubicBezTo>
                        <a:pt x="1233" y="2027"/>
                        <a:pt x="1236" y="2031"/>
                        <a:pt x="1236" y="2034"/>
                      </a:cubicBezTo>
                      <a:cubicBezTo>
                        <a:pt x="1236" y="2040"/>
                        <a:pt x="1232" y="2040"/>
                        <a:pt x="1229" y="2043"/>
                      </a:cubicBezTo>
                      <a:cubicBezTo>
                        <a:pt x="1227" y="2046"/>
                        <a:pt x="1228" y="2052"/>
                        <a:pt x="1231" y="2056"/>
                      </a:cubicBezTo>
                      <a:cubicBezTo>
                        <a:pt x="1235" y="2060"/>
                        <a:pt x="1241" y="2062"/>
                        <a:pt x="1247" y="2060"/>
                      </a:cubicBezTo>
                      <a:cubicBezTo>
                        <a:pt x="1250" y="2058"/>
                        <a:pt x="1253" y="2055"/>
                        <a:pt x="1251" y="2051"/>
                      </a:cubicBezTo>
                      <a:cubicBezTo>
                        <a:pt x="1249" y="2055"/>
                        <a:pt x="1244" y="2055"/>
                        <a:pt x="1242" y="2050"/>
                      </a:cubicBezTo>
                      <a:cubicBezTo>
                        <a:pt x="1241" y="2048"/>
                        <a:pt x="1242" y="2042"/>
                        <a:pt x="1243" y="2036"/>
                      </a:cubicBezTo>
                      <a:cubicBezTo>
                        <a:pt x="1244" y="2030"/>
                        <a:pt x="1243" y="2025"/>
                        <a:pt x="1241" y="2020"/>
                      </a:cubicBezTo>
                      <a:cubicBezTo>
                        <a:pt x="1236" y="2012"/>
                        <a:pt x="1223" y="2010"/>
                        <a:pt x="1216" y="2016"/>
                      </a:cubicBezTo>
                      <a:cubicBezTo>
                        <a:pt x="1212" y="2020"/>
                        <a:pt x="1211" y="2025"/>
                        <a:pt x="1210" y="2030"/>
                      </a:cubicBezTo>
                      <a:cubicBezTo>
                        <a:pt x="1210" y="2035"/>
                        <a:pt x="1212" y="2049"/>
                        <a:pt x="1207" y="2054"/>
                      </a:cubicBezTo>
                      <a:cubicBezTo>
                        <a:pt x="1204" y="2058"/>
                        <a:pt x="1200" y="2058"/>
                        <a:pt x="1198" y="2055"/>
                      </a:cubicBezTo>
                      <a:cubicBezTo>
                        <a:pt x="1196" y="2058"/>
                        <a:pt x="1199" y="2063"/>
                        <a:pt x="1203" y="2065"/>
                      </a:cubicBezTo>
                      <a:cubicBezTo>
                        <a:pt x="1211" y="2067"/>
                        <a:pt x="1222" y="2061"/>
                        <a:pt x="1224" y="2051"/>
                      </a:cubicBezTo>
                      <a:cubicBezTo>
                        <a:pt x="1225" y="2047"/>
                        <a:pt x="1223" y="2043"/>
                        <a:pt x="1221" y="2038"/>
                      </a:cubicBezTo>
                      <a:close/>
                      <a:moveTo>
                        <a:pt x="1227" y="2053"/>
                      </a:moveTo>
                      <a:cubicBezTo>
                        <a:pt x="1231" y="2064"/>
                        <a:pt x="1226" y="2081"/>
                        <a:pt x="1218" y="2089"/>
                      </a:cubicBezTo>
                      <a:cubicBezTo>
                        <a:pt x="1209" y="2097"/>
                        <a:pt x="1199" y="2092"/>
                        <a:pt x="1207" y="2081"/>
                      </a:cubicBezTo>
                      <a:cubicBezTo>
                        <a:pt x="1213" y="2073"/>
                        <a:pt x="1227" y="2064"/>
                        <a:pt x="1227" y="2053"/>
                      </a:cubicBezTo>
                      <a:close/>
                      <a:moveTo>
                        <a:pt x="1225" y="2010"/>
                      </a:moveTo>
                      <a:cubicBezTo>
                        <a:pt x="1230" y="2009"/>
                        <a:pt x="1237" y="2012"/>
                        <a:pt x="1239" y="2015"/>
                      </a:cubicBezTo>
                      <a:cubicBezTo>
                        <a:pt x="1245" y="2013"/>
                        <a:pt x="1243" y="2000"/>
                        <a:pt x="1234" y="1999"/>
                      </a:cubicBezTo>
                      <a:cubicBezTo>
                        <a:pt x="1228" y="1999"/>
                        <a:pt x="1223" y="2005"/>
                        <a:pt x="1225" y="2010"/>
                      </a:cubicBezTo>
                      <a:close/>
                      <a:moveTo>
                        <a:pt x="906" y="1875"/>
                      </a:moveTo>
                      <a:cubicBezTo>
                        <a:pt x="907" y="1871"/>
                        <a:pt x="910" y="1869"/>
                        <a:pt x="914" y="1870"/>
                      </a:cubicBezTo>
                      <a:cubicBezTo>
                        <a:pt x="920" y="1871"/>
                        <a:pt x="919" y="1879"/>
                        <a:pt x="915" y="1882"/>
                      </a:cubicBezTo>
                      <a:cubicBezTo>
                        <a:pt x="911" y="1883"/>
                        <a:pt x="908" y="1882"/>
                        <a:pt x="904" y="1886"/>
                      </a:cubicBezTo>
                      <a:cubicBezTo>
                        <a:pt x="907" y="1881"/>
                        <a:pt x="905" y="1879"/>
                        <a:pt x="906" y="1875"/>
                      </a:cubicBezTo>
                      <a:close/>
                      <a:moveTo>
                        <a:pt x="999" y="1601"/>
                      </a:moveTo>
                      <a:cubicBezTo>
                        <a:pt x="1025" y="1604"/>
                        <a:pt x="1039" y="1621"/>
                        <a:pt x="1044" y="1639"/>
                      </a:cubicBezTo>
                      <a:cubicBezTo>
                        <a:pt x="1048" y="1655"/>
                        <a:pt x="1040" y="1666"/>
                        <a:pt x="1042" y="1677"/>
                      </a:cubicBezTo>
                      <a:cubicBezTo>
                        <a:pt x="1043" y="1680"/>
                        <a:pt x="1045" y="1684"/>
                        <a:pt x="1050" y="1686"/>
                      </a:cubicBezTo>
                      <a:cubicBezTo>
                        <a:pt x="1039" y="1690"/>
                        <a:pt x="1028" y="1682"/>
                        <a:pt x="1026" y="1671"/>
                      </a:cubicBezTo>
                      <a:cubicBezTo>
                        <a:pt x="1024" y="1657"/>
                        <a:pt x="1031" y="1648"/>
                        <a:pt x="1027" y="1633"/>
                      </a:cubicBezTo>
                      <a:cubicBezTo>
                        <a:pt x="1022" y="1618"/>
                        <a:pt x="1012" y="1606"/>
                        <a:pt x="999" y="1601"/>
                      </a:cubicBezTo>
                      <a:close/>
                      <a:moveTo>
                        <a:pt x="950" y="1570"/>
                      </a:moveTo>
                      <a:cubicBezTo>
                        <a:pt x="975" y="1570"/>
                        <a:pt x="989" y="1590"/>
                        <a:pt x="999" y="1597"/>
                      </a:cubicBezTo>
                      <a:cubicBezTo>
                        <a:pt x="1012" y="1606"/>
                        <a:pt x="1021" y="1596"/>
                        <a:pt x="1009" y="1583"/>
                      </a:cubicBezTo>
                      <a:cubicBezTo>
                        <a:pt x="997" y="1569"/>
                        <a:pt x="970" y="1562"/>
                        <a:pt x="950" y="1570"/>
                      </a:cubicBezTo>
                      <a:close/>
                      <a:moveTo>
                        <a:pt x="581" y="2087"/>
                      </a:moveTo>
                      <a:cubicBezTo>
                        <a:pt x="558" y="2087"/>
                        <a:pt x="539" y="2105"/>
                        <a:pt x="534" y="2123"/>
                      </a:cubicBezTo>
                      <a:cubicBezTo>
                        <a:pt x="531" y="2138"/>
                        <a:pt x="543" y="2146"/>
                        <a:pt x="548" y="2128"/>
                      </a:cubicBezTo>
                      <a:cubicBezTo>
                        <a:pt x="552" y="2113"/>
                        <a:pt x="557" y="2094"/>
                        <a:pt x="581" y="2087"/>
                      </a:cubicBezTo>
                      <a:close/>
                      <a:moveTo>
                        <a:pt x="621" y="2384"/>
                      </a:moveTo>
                      <a:cubicBezTo>
                        <a:pt x="603" y="2384"/>
                        <a:pt x="579" y="2370"/>
                        <a:pt x="571" y="2354"/>
                      </a:cubicBezTo>
                      <a:cubicBezTo>
                        <a:pt x="562" y="2338"/>
                        <a:pt x="574" y="2328"/>
                        <a:pt x="587" y="2344"/>
                      </a:cubicBezTo>
                      <a:cubicBezTo>
                        <a:pt x="597" y="2356"/>
                        <a:pt x="601" y="2377"/>
                        <a:pt x="621" y="2384"/>
                      </a:cubicBezTo>
                      <a:close/>
                      <a:moveTo>
                        <a:pt x="532" y="2106"/>
                      </a:moveTo>
                      <a:cubicBezTo>
                        <a:pt x="513" y="2120"/>
                        <a:pt x="514" y="2141"/>
                        <a:pt x="519" y="2159"/>
                      </a:cubicBezTo>
                      <a:cubicBezTo>
                        <a:pt x="523" y="2169"/>
                        <a:pt x="531" y="2181"/>
                        <a:pt x="528" y="2191"/>
                      </a:cubicBezTo>
                      <a:cubicBezTo>
                        <a:pt x="544" y="2188"/>
                        <a:pt x="530" y="2158"/>
                        <a:pt x="527" y="2148"/>
                      </a:cubicBezTo>
                      <a:cubicBezTo>
                        <a:pt x="522" y="2132"/>
                        <a:pt x="523" y="2117"/>
                        <a:pt x="532" y="2106"/>
                      </a:cubicBezTo>
                      <a:close/>
                      <a:moveTo>
                        <a:pt x="595" y="2247"/>
                      </a:moveTo>
                      <a:cubicBezTo>
                        <a:pt x="601" y="2222"/>
                        <a:pt x="619" y="2195"/>
                        <a:pt x="636" y="2190"/>
                      </a:cubicBezTo>
                      <a:cubicBezTo>
                        <a:pt x="653" y="2185"/>
                        <a:pt x="663" y="2199"/>
                        <a:pt x="645" y="2209"/>
                      </a:cubicBezTo>
                      <a:cubicBezTo>
                        <a:pt x="632" y="2216"/>
                        <a:pt x="607" y="2225"/>
                        <a:pt x="595" y="2247"/>
                      </a:cubicBezTo>
                      <a:close/>
                      <a:moveTo>
                        <a:pt x="517" y="2375"/>
                      </a:moveTo>
                      <a:cubicBezTo>
                        <a:pt x="513" y="2376"/>
                        <a:pt x="509" y="2375"/>
                        <a:pt x="508" y="2371"/>
                      </a:cubicBezTo>
                      <a:cubicBezTo>
                        <a:pt x="505" y="2365"/>
                        <a:pt x="513" y="2360"/>
                        <a:pt x="518" y="2363"/>
                      </a:cubicBezTo>
                      <a:cubicBezTo>
                        <a:pt x="522" y="2365"/>
                        <a:pt x="522" y="2369"/>
                        <a:pt x="528" y="2369"/>
                      </a:cubicBezTo>
                      <a:cubicBezTo>
                        <a:pt x="522" y="2370"/>
                        <a:pt x="522" y="2373"/>
                        <a:pt x="517" y="2375"/>
                      </a:cubicBezTo>
                      <a:close/>
                      <a:moveTo>
                        <a:pt x="518" y="2376"/>
                      </a:moveTo>
                      <a:cubicBezTo>
                        <a:pt x="516" y="2377"/>
                        <a:pt x="513" y="2378"/>
                        <a:pt x="511" y="2377"/>
                      </a:cubicBezTo>
                      <a:cubicBezTo>
                        <a:pt x="508" y="2375"/>
                        <a:pt x="506" y="2372"/>
                        <a:pt x="506" y="2368"/>
                      </a:cubicBezTo>
                      <a:cubicBezTo>
                        <a:pt x="506" y="2364"/>
                        <a:pt x="509" y="2361"/>
                        <a:pt x="513" y="2360"/>
                      </a:cubicBezTo>
                      <a:cubicBezTo>
                        <a:pt x="519" y="2359"/>
                        <a:pt x="521" y="2364"/>
                        <a:pt x="524" y="2367"/>
                      </a:cubicBezTo>
                      <a:cubicBezTo>
                        <a:pt x="528" y="2369"/>
                        <a:pt x="533" y="2368"/>
                        <a:pt x="538" y="2364"/>
                      </a:cubicBezTo>
                      <a:cubicBezTo>
                        <a:pt x="542" y="2359"/>
                        <a:pt x="544" y="2352"/>
                        <a:pt x="541" y="2346"/>
                      </a:cubicBezTo>
                      <a:cubicBezTo>
                        <a:pt x="539" y="2342"/>
                        <a:pt x="535" y="2340"/>
                        <a:pt x="531" y="2342"/>
                      </a:cubicBezTo>
                      <a:cubicBezTo>
                        <a:pt x="535" y="2344"/>
                        <a:pt x="536" y="2349"/>
                        <a:pt x="531" y="2352"/>
                      </a:cubicBezTo>
                      <a:cubicBezTo>
                        <a:pt x="528" y="2353"/>
                        <a:pt x="522" y="2352"/>
                        <a:pt x="515" y="2352"/>
                      </a:cubicBezTo>
                      <a:cubicBezTo>
                        <a:pt x="508" y="2352"/>
                        <a:pt x="502" y="2353"/>
                        <a:pt x="498" y="2356"/>
                      </a:cubicBezTo>
                      <a:cubicBezTo>
                        <a:pt x="488" y="2362"/>
                        <a:pt x="487" y="2376"/>
                        <a:pt x="495" y="2384"/>
                      </a:cubicBezTo>
                      <a:cubicBezTo>
                        <a:pt x="499" y="2388"/>
                        <a:pt x="505" y="2389"/>
                        <a:pt x="510" y="2389"/>
                      </a:cubicBezTo>
                      <a:cubicBezTo>
                        <a:pt x="517" y="2389"/>
                        <a:pt x="532" y="2386"/>
                        <a:pt x="538" y="2390"/>
                      </a:cubicBezTo>
                      <a:cubicBezTo>
                        <a:pt x="543" y="2393"/>
                        <a:pt x="542" y="2398"/>
                        <a:pt x="539" y="2401"/>
                      </a:cubicBezTo>
                      <a:cubicBezTo>
                        <a:pt x="543" y="2403"/>
                        <a:pt x="549" y="2399"/>
                        <a:pt x="550" y="2394"/>
                      </a:cubicBezTo>
                      <a:cubicBezTo>
                        <a:pt x="552" y="2385"/>
                        <a:pt x="545" y="2373"/>
                        <a:pt x="533" y="2372"/>
                      </a:cubicBezTo>
                      <a:cubicBezTo>
                        <a:pt x="528" y="2372"/>
                        <a:pt x="524" y="2374"/>
                        <a:pt x="518" y="2376"/>
                      </a:cubicBezTo>
                      <a:close/>
                      <a:moveTo>
                        <a:pt x="535" y="2368"/>
                      </a:moveTo>
                      <a:cubicBezTo>
                        <a:pt x="547" y="2363"/>
                        <a:pt x="567" y="2367"/>
                        <a:pt x="576" y="2376"/>
                      </a:cubicBezTo>
                      <a:cubicBezTo>
                        <a:pt x="586" y="2385"/>
                        <a:pt x="580" y="2397"/>
                        <a:pt x="568" y="2389"/>
                      </a:cubicBezTo>
                      <a:cubicBezTo>
                        <a:pt x="558" y="2383"/>
                        <a:pt x="547" y="2368"/>
                        <a:pt x="535" y="2368"/>
                      </a:cubicBezTo>
                      <a:close/>
                      <a:moveTo>
                        <a:pt x="471" y="2366"/>
                      </a:moveTo>
                      <a:cubicBezTo>
                        <a:pt x="471" y="2364"/>
                        <a:pt x="471" y="2362"/>
                        <a:pt x="472" y="2362"/>
                      </a:cubicBezTo>
                      <a:cubicBezTo>
                        <a:pt x="462" y="2362"/>
                        <a:pt x="445" y="2356"/>
                        <a:pt x="430" y="2347"/>
                      </a:cubicBezTo>
                      <a:cubicBezTo>
                        <a:pt x="434" y="2348"/>
                        <a:pt x="439" y="2349"/>
                        <a:pt x="444" y="2349"/>
                      </a:cubicBezTo>
                      <a:cubicBezTo>
                        <a:pt x="477" y="2349"/>
                        <a:pt x="482" y="2326"/>
                        <a:pt x="505" y="2313"/>
                      </a:cubicBezTo>
                      <a:cubicBezTo>
                        <a:pt x="514" y="2308"/>
                        <a:pt x="526" y="2309"/>
                        <a:pt x="530" y="2320"/>
                      </a:cubicBezTo>
                      <a:cubicBezTo>
                        <a:pt x="531" y="2326"/>
                        <a:pt x="530" y="2332"/>
                        <a:pt x="526" y="2336"/>
                      </a:cubicBezTo>
                      <a:cubicBezTo>
                        <a:pt x="523" y="2338"/>
                        <a:pt x="520" y="2339"/>
                        <a:pt x="516" y="2339"/>
                      </a:cubicBezTo>
                      <a:cubicBezTo>
                        <a:pt x="514" y="2339"/>
                        <a:pt x="512" y="2338"/>
                        <a:pt x="511" y="2337"/>
                      </a:cubicBezTo>
                      <a:cubicBezTo>
                        <a:pt x="512" y="2338"/>
                        <a:pt x="511" y="2338"/>
                        <a:pt x="513" y="2338"/>
                      </a:cubicBezTo>
                      <a:cubicBezTo>
                        <a:pt x="516" y="2338"/>
                        <a:pt x="522" y="2335"/>
                        <a:pt x="522" y="2331"/>
                      </a:cubicBezTo>
                      <a:cubicBezTo>
                        <a:pt x="522" y="2327"/>
                        <a:pt x="519" y="2323"/>
                        <a:pt x="515" y="2323"/>
                      </a:cubicBezTo>
                      <a:cubicBezTo>
                        <a:pt x="511" y="2322"/>
                        <a:pt x="507" y="2325"/>
                        <a:pt x="506" y="2328"/>
                      </a:cubicBezTo>
                      <a:cubicBezTo>
                        <a:pt x="505" y="2334"/>
                        <a:pt x="510" y="2339"/>
                        <a:pt x="516" y="2340"/>
                      </a:cubicBezTo>
                      <a:cubicBezTo>
                        <a:pt x="520" y="2341"/>
                        <a:pt x="524" y="2340"/>
                        <a:pt x="527" y="2337"/>
                      </a:cubicBezTo>
                      <a:cubicBezTo>
                        <a:pt x="532" y="2333"/>
                        <a:pt x="534" y="2326"/>
                        <a:pt x="532" y="2320"/>
                      </a:cubicBezTo>
                      <a:cubicBezTo>
                        <a:pt x="528" y="2305"/>
                        <a:pt x="515" y="2304"/>
                        <a:pt x="504" y="2310"/>
                      </a:cubicBezTo>
                      <a:cubicBezTo>
                        <a:pt x="480" y="2324"/>
                        <a:pt x="475" y="2347"/>
                        <a:pt x="441" y="2345"/>
                      </a:cubicBezTo>
                      <a:cubicBezTo>
                        <a:pt x="427" y="2344"/>
                        <a:pt x="413" y="2338"/>
                        <a:pt x="406" y="2323"/>
                      </a:cubicBezTo>
                      <a:cubicBezTo>
                        <a:pt x="396" y="2305"/>
                        <a:pt x="399" y="2281"/>
                        <a:pt x="418" y="2270"/>
                      </a:cubicBezTo>
                      <a:cubicBezTo>
                        <a:pt x="398" y="2283"/>
                        <a:pt x="404" y="2315"/>
                        <a:pt x="422" y="2330"/>
                      </a:cubicBezTo>
                      <a:cubicBezTo>
                        <a:pt x="432" y="2338"/>
                        <a:pt x="448" y="2343"/>
                        <a:pt x="462" y="2337"/>
                      </a:cubicBezTo>
                      <a:cubicBezTo>
                        <a:pt x="490" y="2325"/>
                        <a:pt x="476" y="2295"/>
                        <a:pt x="451" y="2306"/>
                      </a:cubicBezTo>
                      <a:cubicBezTo>
                        <a:pt x="437" y="2311"/>
                        <a:pt x="423" y="2308"/>
                        <a:pt x="416" y="2294"/>
                      </a:cubicBezTo>
                      <a:cubicBezTo>
                        <a:pt x="412" y="2286"/>
                        <a:pt x="414" y="2276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7" y="2270"/>
                        <a:pt x="416" y="2271"/>
                        <a:pt x="416" y="2271"/>
                      </a:cubicBezTo>
                      <a:cubicBezTo>
                        <a:pt x="420" y="2268"/>
                        <a:pt x="425" y="2264"/>
                        <a:pt x="429" y="2259"/>
                      </a:cubicBezTo>
                      <a:cubicBezTo>
                        <a:pt x="438" y="2248"/>
                        <a:pt x="443" y="2238"/>
                        <a:pt x="445" y="2224"/>
                      </a:cubicBezTo>
                      <a:cubicBezTo>
                        <a:pt x="445" y="2224"/>
                        <a:pt x="445" y="2224"/>
                        <a:pt x="445" y="2224"/>
                      </a:cubicBezTo>
                      <a:cubicBezTo>
                        <a:pt x="450" y="2235"/>
                        <a:pt x="450" y="2257"/>
                        <a:pt x="444" y="2267"/>
                      </a:cubicBezTo>
                      <a:cubicBezTo>
                        <a:pt x="445" y="2268"/>
                        <a:pt x="446" y="2268"/>
                        <a:pt x="446" y="2269"/>
                      </a:cubicBezTo>
                      <a:cubicBezTo>
                        <a:pt x="452" y="2260"/>
                        <a:pt x="453" y="2242"/>
                        <a:pt x="450" y="2229"/>
                      </a:cubicBezTo>
                      <a:cubicBezTo>
                        <a:pt x="451" y="2231"/>
                        <a:pt x="452" y="2232"/>
                        <a:pt x="453" y="2233"/>
                      </a:cubicBezTo>
                      <a:cubicBezTo>
                        <a:pt x="453" y="2234"/>
                        <a:pt x="453" y="2234"/>
                        <a:pt x="453" y="2234"/>
                      </a:cubicBezTo>
                      <a:cubicBezTo>
                        <a:pt x="459" y="2241"/>
                        <a:pt x="465" y="2247"/>
                        <a:pt x="471" y="2252"/>
                      </a:cubicBezTo>
                      <a:cubicBezTo>
                        <a:pt x="479" y="2258"/>
                        <a:pt x="491" y="2264"/>
                        <a:pt x="494" y="2273"/>
                      </a:cubicBezTo>
                      <a:cubicBezTo>
                        <a:pt x="496" y="2282"/>
                        <a:pt x="494" y="2290"/>
                        <a:pt x="487" y="2296"/>
                      </a:cubicBezTo>
                      <a:cubicBezTo>
                        <a:pt x="480" y="2301"/>
                        <a:pt x="471" y="2303"/>
                        <a:pt x="464" y="2299"/>
                      </a:cubicBezTo>
                      <a:cubicBezTo>
                        <a:pt x="457" y="2296"/>
                        <a:pt x="454" y="2289"/>
                        <a:pt x="454" y="2283"/>
                      </a:cubicBezTo>
                      <a:cubicBezTo>
                        <a:pt x="455" y="2277"/>
                        <a:pt x="459" y="2272"/>
                        <a:pt x="464" y="2270"/>
                      </a:cubicBezTo>
                      <a:cubicBezTo>
                        <a:pt x="460" y="2272"/>
                        <a:pt x="458" y="2276"/>
                        <a:pt x="459" y="2280"/>
                      </a:cubicBezTo>
                      <a:cubicBezTo>
                        <a:pt x="459" y="2285"/>
                        <a:pt x="464" y="2288"/>
                        <a:pt x="469" y="2288"/>
                      </a:cubicBezTo>
                      <a:cubicBezTo>
                        <a:pt x="474" y="2287"/>
                        <a:pt x="477" y="2282"/>
                        <a:pt x="476" y="2277"/>
                      </a:cubicBezTo>
                      <a:cubicBezTo>
                        <a:pt x="476" y="2273"/>
                        <a:pt x="472" y="2270"/>
                        <a:pt x="467" y="2270"/>
                      </a:cubicBezTo>
                      <a:cubicBezTo>
                        <a:pt x="465" y="2270"/>
                        <a:pt x="462" y="2270"/>
                        <a:pt x="460" y="2272"/>
                      </a:cubicBezTo>
                      <a:cubicBezTo>
                        <a:pt x="457" y="2274"/>
                        <a:pt x="454" y="2278"/>
                        <a:pt x="454" y="2282"/>
                      </a:cubicBezTo>
                      <a:cubicBezTo>
                        <a:pt x="453" y="2289"/>
                        <a:pt x="457" y="2296"/>
                        <a:pt x="464" y="2300"/>
                      </a:cubicBezTo>
                      <a:cubicBezTo>
                        <a:pt x="471" y="2304"/>
                        <a:pt x="481" y="2302"/>
                        <a:pt x="488" y="2297"/>
                      </a:cubicBezTo>
                      <a:cubicBezTo>
                        <a:pt x="495" y="2291"/>
                        <a:pt x="498" y="2282"/>
                        <a:pt x="496" y="2272"/>
                      </a:cubicBezTo>
                      <a:cubicBezTo>
                        <a:pt x="495" y="2270"/>
                        <a:pt x="494" y="2267"/>
                        <a:pt x="493" y="2265"/>
                      </a:cubicBezTo>
                      <a:cubicBezTo>
                        <a:pt x="494" y="2266"/>
                        <a:pt x="495" y="2267"/>
                        <a:pt x="496" y="2267"/>
                      </a:cubicBezTo>
                      <a:cubicBezTo>
                        <a:pt x="516" y="2276"/>
                        <a:pt x="538" y="2276"/>
                        <a:pt x="552" y="2294"/>
                      </a:cubicBezTo>
                      <a:cubicBezTo>
                        <a:pt x="552" y="2293"/>
                        <a:pt x="553" y="2292"/>
                        <a:pt x="554" y="2292"/>
                      </a:cubicBezTo>
                      <a:cubicBezTo>
                        <a:pt x="552" y="2290"/>
                        <a:pt x="550" y="2287"/>
                        <a:pt x="547" y="2285"/>
                      </a:cubicBezTo>
                      <a:cubicBezTo>
                        <a:pt x="544" y="2281"/>
                        <a:pt x="540" y="2279"/>
                        <a:pt x="536" y="2277"/>
                      </a:cubicBezTo>
                      <a:cubicBezTo>
                        <a:pt x="541" y="2277"/>
                        <a:pt x="545" y="2276"/>
                        <a:pt x="550" y="2275"/>
                      </a:cubicBezTo>
                      <a:cubicBezTo>
                        <a:pt x="559" y="2272"/>
                        <a:pt x="566" y="2269"/>
                        <a:pt x="575" y="2263"/>
                      </a:cubicBezTo>
                      <a:cubicBezTo>
                        <a:pt x="577" y="2261"/>
                        <a:pt x="580" y="2259"/>
                        <a:pt x="582" y="2256"/>
                      </a:cubicBezTo>
                      <a:cubicBezTo>
                        <a:pt x="588" y="2250"/>
                        <a:pt x="592" y="2245"/>
                        <a:pt x="595" y="2237"/>
                      </a:cubicBezTo>
                      <a:cubicBezTo>
                        <a:pt x="597" y="2229"/>
                        <a:pt x="598" y="2223"/>
                        <a:pt x="597" y="2214"/>
                      </a:cubicBezTo>
                      <a:cubicBezTo>
                        <a:pt x="596" y="2207"/>
                        <a:pt x="592" y="2200"/>
                        <a:pt x="587" y="2195"/>
                      </a:cubicBezTo>
                      <a:cubicBezTo>
                        <a:pt x="578" y="2185"/>
                        <a:pt x="563" y="2184"/>
                        <a:pt x="552" y="2188"/>
                      </a:cubicBezTo>
                      <a:cubicBezTo>
                        <a:pt x="540" y="2193"/>
                        <a:pt x="530" y="2204"/>
                        <a:pt x="523" y="2216"/>
                      </a:cubicBezTo>
                      <a:cubicBezTo>
                        <a:pt x="548" y="2200"/>
                        <a:pt x="561" y="2219"/>
                        <a:pt x="572" y="2222"/>
                      </a:cubicBezTo>
                      <a:cubicBezTo>
                        <a:pt x="588" y="2226"/>
                        <a:pt x="595" y="2214"/>
                        <a:pt x="592" y="2203"/>
                      </a:cubicBezTo>
                      <a:cubicBezTo>
                        <a:pt x="592" y="2203"/>
                        <a:pt x="592" y="2203"/>
                        <a:pt x="592" y="2203"/>
                      </a:cubicBezTo>
                      <a:cubicBezTo>
                        <a:pt x="594" y="2207"/>
                        <a:pt x="595" y="2210"/>
                        <a:pt x="595" y="2214"/>
                      </a:cubicBezTo>
                      <a:cubicBezTo>
                        <a:pt x="596" y="2223"/>
                        <a:pt x="596" y="2229"/>
                        <a:pt x="593" y="2237"/>
                      </a:cubicBezTo>
                      <a:cubicBezTo>
                        <a:pt x="590" y="2244"/>
                        <a:pt x="586" y="2249"/>
                        <a:pt x="581" y="2255"/>
                      </a:cubicBezTo>
                      <a:cubicBezTo>
                        <a:pt x="572" y="2263"/>
                        <a:pt x="563" y="2268"/>
                        <a:pt x="552" y="2271"/>
                      </a:cubicBezTo>
                      <a:cubicBezTo>
                        <a:pt x="555" y="2270"/>
                        <a:pt x="558" y="2268"/>
                        <a:pt x="561" y="2266"/>
                      </a:cubicBezTo>
                      <a:cubicBezTo>
                        <a:pt x="570" y="2260"/>
                        <a:pt x="576" y="2247"/>
                        <a:pt x="569" y="2237"/>
                      </a:cubicBezTo>
                      <a:cubicBezTo>
                        <a:pt x="566" y="2233"/>
                        <a:pt x="561" y="2231"/>
                        <a:pt x="556" y="2232"/>
                      </a:cubicBezTo>
                      <a:cubicBezTo>
                        <a:pt x="552" y="2232"/>
                        <a:pt x="549" y="2235"/>
                        <a:pt x="547" y="2238"/>
                      </a:cubicBezTo>
                      <a:cubicBezTo>
                        <a:pt x="545" y="2241"/>
                        <a:pt x="545" y="2246"/>
                        <a:pt x="547" y="2250"/>
                      </a:cubicBezTo>
                      <a:cubicBezTo>
                        <a:pt x="549" y="2254"/>
                        <a:pt x="555" y="2257"/>
                        <a:pt x="560" y="2255"/>
                      </a:cubicBezTo>
                      <a:cubicBezTo>
                        <a:pt x="563" y="2254"/>
                        <a:pt x="565" y="2251"/>
                        <a:pt x="564" y="2247"/>
                      </a:cubicBezTo>
                      <a:cubicBezTo>
                        <a:pt x="564" y="2245"/>
                        <a:pt x="562" y="2244"/>
                        <a:pt x="560" y="2244"/>
                      </a:cubicBezTo>
                      <a:cubicBezTo>
                        <a:pt x="561" y="2245"/>
                        <a:pt x="562" y="2246"/>
                        <a:pt x="561" y="2248"/>
                      </a:cubicBezTo>
                      <a:cubicBezTo>
                        <a:pt x="561" y="2251"/>
                        <a:pt x="558" y="2252"/>
                        <a:pt x="555" y="2251"/>
                      </a:cubicBezTo>
                      <a:cubicBezTo>
                        <a:pt x="554" y="2250"/>
                        <a:pt x="553" y="2248"/>
                        <a:pt x="553" y="2246"/>
                      </a:cubicBezTo>
                      <a:cubicBezTo>
                        <a:pt x="552" y="2243"/>
                        <a:pt x="554" y="2240"/>
                        <a:pt x="557" y="2239"/>
                      </a:cubicBezTo>
                      <a:cubicBezTo>
                        <a:pt x="560" y="2238"/>
                        <a:pt x="564" y="2239"/>
                        <a:pt x="565" y="2242"/>
                      </a:cubicBezTo>
                      <a:cubicBezTo>
                        <a:pt x="571" y="2250"/>
                        <a:pt x="564" y="2262"/>
                        <a:pt x="557" y="2267"/>
                      </a:cubicBezTo>
                      <a:cubicBezTo>
                        <a:pt x="533" y="2283"/>
                        <a:pt x="492" y="2265"/>
                        <a:pt x="470" y="2247"/>
                      </a:cubicBezTo>
                      <a:cubicBezTo>
                        <a:pt x="479" y="2251"/>
                        <a:pt x="488" y="2252"/>
                        <a:pt x="498" y="2250"/>
                      </a:cubicBezTo>
                      <a:cubicBezTo>
                        <a:pt x="502" y="2249"/>
                        <a:pt x="507" y="2247"/>
                        <a:pt x="511" y="2242"/>
                      </a:cubicBezTo>
                      <a:cubicBezTo>
                        <a:pt x="507" y="2246"/>
                        <a:pt x="502" y="2247"/>
                        <a:pt x="497" y="2248"/>
                      </a:cubicBezTo>
                      <a:cubicBezTo>
                        <a:pt x="486" y="2250"/>
                        <a:pt x="476" y="2247"/>
                        <a:pt x="466" y="2241"/>
                      </a:cubicBezTo>
                      <a:cubicBezTo>
                        <a:pt x="460" y="2236"/>
                        <a:pt x="455" y="2230"/>
                        <a:pt x="451" y="2224"/>
                      </a:cubicBezTo>
                      <a:cubicBezTo>
                        <a:pt x="445" y="2212"/>
                        <a:pt x="444" y="2200"/>
                        <a:pt x="438" y="2188"/>
                      </a:cubicBezTo>
                      <a:cubicBezTo>
                        <a:pt x="438" y="2187"/>
                        <a:pt x="438" y="2187"/>
                        <a:pt x="438" y="2187"/>
                      </a:cubicBezTo>
                      <a:cubicBezTo>
                        <a:pt x="435" y="2180"/>
                        <a:pt x="431" y="2174"/>
                        <a:pt x="426" y="2168"/>
                      </a:cubicBezTo>
                      <a:cubicBezTo>
                        <a:pt x="425" y="2166"/>
                        <a:pt x="413" y="2152"/>
                        <a:pt x="411" y="2153"/>
                      </a:cubicBezTo>
                      <a:cubicBezTo>
                        <a:pt x="411" y="2155"/>
                        <a:pt x="418" y="2164"/>
                        <a:pt x="419" y="2165"/>
                      </a:cubicBezTo>
                      <a:cubicBezTo>
                        <a:pt x="425" y="2173"/>
                        <a:pt x="430" y="2180"/>
                        <a:pt x="434" y="2189"/>
                      </a:cubicBezTo>
                      <a:cubicBezTo>
                        <a:pt x="434" y="2190"/>
                        <a:pt x="434" y="2190"/>
                        <a:pt x="434" y="2190"/>
                      </a:cubicBezTo>
                      <a:cubicBezTo>
                        <a:pt x="439" y="2201"/>
                        <a:pt x="442" y="2211"/>
                        <a:pt x="441" y="2224"/>
                      </a:cubicBezTo>
                      <a:cubicBezTo>
                        <a:pt x="439" y="2239"/>
                        <a:pt x="432" y="2254"/>
                        <a:pt x="419" y="2262"/>
                      </a:cubicBezTo>
                      <a:cubicBezTo>
                        <a:pt x="411" y="2266"/>
                        <a:pt x="398" y="2267"/>
                        <a:pt x="393" y="2259"/>
                      </a:cubicBezTo>
                      <a:cubicBezTo>
                        <a:pt x="391" y="2256"/>
                        <a:pt x="391" y="2252"/>
                        <a:pt x="394" y="2250"/>
                      </a:cubicBezTo>
                      <a:cubicBezTo>
                        <a:pt x="396" y="2247"/>
                        <a:pt x="399" y="2247"/>
                        <a:pt x="401" y="2248"/>
                      </a:cubicBezTo>
                      <a:cubicBezTo>
                        <a:pt x="404" y="2250"/>
                        <a:pt x="404" y="2252"/>
                        <a:pt x="405" y="2253"/>
                      </a:cubicBezTo>
                      <a:cubicBezTo>
                        <a:pt x="405" y="2256"/>
                        <a:pt x="402" y="2258"/>
                        <a:pt x="399" y="2257"/>
                      </a:cubicBezTo>
                      <a:cubicBezTo>
                        <a:pt x="398" y="2257"/>
                        <a:pt x="397" y="2256"/>
                        <a:pt x="397" y="2254"/>
                      </a:cubicBezTo>
                      <a:cubicBezTo>
                        <a:pt x="395" y="2256"/>
                        <a:pt x="396" y="2258"/>
                        <a:pt x="398" y="2259"/>
                      </a:cubicBezTo>
                      <a:cubicBezTo>
                        <a:pt x="401" y="2261"/>
                        <a:pt x="404" y="2261"/>
                        <a:pt x="407" y="2259"/>
                      </a:cubicBezTo>
                      <a:cubicBezTo>
                        <a:pt x="411" y="2255"/>
                        <a:pt x="411" y="2249"/>
                        <a:pt x="407" y="2245"/>
                      </a:cubicBezTo>
                      <a:cubicBezTo>
                        <a:pt x="405" y="2242"/>
                        <a:pt x="401" y="2240"/>
                        <a:pt x="397" y="2240"/>
                      </a:cubicBezTo>
                      <a:cubicBezTo>
                        <a:pt x="393" y="2240"/>
                        <a:pt x="390" y="2242"/>
                        <a:pt x="387" y="2245"/>
                      </a:cubicBezTo>
                      <a:cubicBezTo>
                        <a:pt x="384" y="2250"/>
                        <a:pt x="384" y="2255"/>
                        <a:pt x="387" y="2260"/>
                      </a:cubicBezTo>
                      <a:cubicBezTo>
                        <a:pt x="393" y="2270"/>
                        <a:pt x="407" y="2271"/>
                        <a:pt x="416" y="2265"/>
                      </a:cubicBezTo>
                      <a:cubicBezTo>
                        <a:pt x="419" y="2263"/>
                        <a:pt x="422" y="2261"/>
                        <a:pt x="425" y="2259"/>
                      </a:cubicBezTo>
                      <a:cubicBezTo>
                        <a:pt x="417" y="2268"/>
                        <a:pt x="409" y="2273"/>
                        <a:pt x="397" y="2278"/>
                      </a:cubicBezTo>
                      <a:cubicBezTo>
                        <a:pt x="390" y="2280"/>
                        <a:pt x="384" y="2281"/>
                        <a:pt x="376" y="2281"/>
                      </a:cubicBezTo>
                      <a:cubicBezTo>
                        <a:pt x="367" y="2280"/>
                        <a:pt x="362" y="2278"/>
                        <a:pt x="354" y="2274"/>
                      </a:cubicBezTo>
                      <a:cubicBezTo>
                        <a:pt x="351" y="2271"/>
                        <a:pt x="348" y="2269"/>
                        <a:pt x="346" y="2265"/>
                      </a:cubicBezTo>
                      <a:cubicBezTo>
                        <a:pt x="346" y="2265"/>
                        <a:pt x="346" y="2265"/>
                        <a:pt x="346" y="2265"/>
                      </a:cubicBezTo>
                      <a:cubicBezTo>
                        <a:pt x="354" y="2273"/>
                        <a:pt x="368" y="2272"/>
                        <a:pt x="371" y="2256"/>
                      </a:cubicBezTo>
                      <a:cubicBezTo>
                        <a:pt x="374" y="2244"/>
                        <a:pt x="362" y="2224"/>
                        <a:pt x="387" y="2209"/>
                      </a:cubicBezTo>
                      <a:cubicBezTo>
                        <a:pt x="373" y="2210"/>
                        <a:pt x="359" y="2214"/>
                        <a:pt x="350" y="2222"/>
                      </a:cubicBezTo>
                      <a:cubicBezTo>
                        <a:pt x="341" y="2231"/>
                        <a:pt x="336" y="2245"/>
                        <a:pt x="340" y="2257"/>
                      </a:cubicBezTo>
                      <a:cubicBezTo>
                        <a:pt x="343" y="2264"/>
                        <a:pt x="348" y="2270"/>
                        <a:pt x="354" y="2275"/>
                      </a:cubicBezTo>
                      <a:cubicBezTo>
                        <a:pt x="361" y="2279"/>
                        <a:pt x="367" y="2282"/>
                        <a:pt x="376" y="2283"/>
                      </a:cubicBezTo>
                      <a:cubicBezTo>
                        <a:pt x="384" y="2283"/>
                        <a:pt x="390" y="2283"/>
                        <a:pt x="398" y="2280"/>
                      </a:cubicBezTo>
                      <a:cubicBezTo>
                        <a:pt x="401" y="2279"/>
                        <a:pt x="404" y="2278"/>
                        <a:pt x="408" y="2276"/>
                      </a:cubicBezTo>
                      <a:cubicBezTo>
                        <a:pt x="409" y="2275"/>
                        <a:pt x="411" y="2274"/>
                        <a:pt x="412" y="2273"/>
                      </a:cubicBezTo>
                      <a:cubicBezTo>
                        <a:pt x="395" y="2286"/>
                        <a:pt x="394" y="2309"/>
                        <a:pt x="404" y="2328"/>
                      </a:cubicBezTo>
                      <a:cubicBezTo>
                        <a:pt x="405" y="2329"/>
                        <a:pt x="406" y="2331"/>
                        <a:pt x="407" y="2332"/>
                      </a:cubicBezTo>
                      <a:cubicBezTo>
                        <a:pt x="421" y="2352"/>
                        <a:pt x="446" y="2364"/>
                        <a:pt x="471" y="2366"/>
                      </a:cubicBezTo>
                      <a:close/>
                      <a:moveTo>
                        <a:pt x="488" y="2375"/>
                      </a:moveTo>
                      <a:cubicBezTo>
                        <a:pt x="485" y="2369"/>
                        <a:pt x="488" y="2361"/>
                        <a:pt x="492" y="2358"/>
                      </a:cubicBezTo>
                      <a:cubicBezTo>
                        <a:pt x="488" y="2352"/>
                        <a:pt x="474" y="2355"/>
                        <a:pt x="475" y="2365"/>
                      </a:cubicBezTo>
                      <a:cubicBezTo>
                        <a:pt x="475" y="2372"/>
                        <a:pt x="482" y="2378"/>
                        <a:pt x="488" y="2375"/>
                      </a:cubicBezTo>
                      <a:close/>
                      <a:moveTo>
                        <a:pt x="475" y="2378"/>
                      </a:moveTo>
                      <a:cubicBezTo>
                        <a:pt x="479" y="2387"/>
                        <a:pt x="488" y="2396"/>
                        <a:pt x="497" y="2401"/>
                      </a:cubicBezTo>
                      <a:cubicBezTo>
                        <a:pt x="505" y="2406"/>
                        <a:pt x="516" y="2408"/>
                        <a:pt x="526" y="2408"/>
                      </a:cubicBezTo>
                      <a:cubicBezTo>
                        <a:pt x="544" y="2410"/>
                        <a:pt x="564" y="2406"/>
                        <a:pt x="580" y="2416"/>
                      </a:cubicBezTo>
                      <a:cubicBezTo>
                        <a:pt x="594" y="2424"/>
                        <a:pt x="597" y="2440"/>
                        <a:pt x="593" y="2449"/>
                      </a:cubicBezTo>
                      <a:cubicBezTo>
                        <a:pt x="589" y="2458"/>
                        <a:pt x="578" y="2464"/>
                        <a:pt x="568" y="2462"/>
                      </a:cubicBezTo>
                      <a:cubicBezTo>
                        <a:pt x="561" y="2461"/>
                        <a:pt x="552" y="2454"/>
                        <a:pt x="554" y="2445"/>
                      </a:cubicBezTo>
                      <a:cubicBezTo>
                        <a:pt x="555" y="2441"/>
                        <a:pt x="559" y="2438"/>
                        <a:pt x="562" y="2440"/>
                      </a:cubicBezTo>
                      <a:cubicBezTo>
                        <a:pt x="559" y="2443"/>
                        <a:pt x="561" y="2447"/>
                        <a:pt x="566" y="2449"/>
                      </a:cubicBezTo>
                      <a:cubicBezTo>
                        <a:pt x="569" y="2450"/>
                        <a:pt x="573" y="2449"/>
                        <a:pt x="575" y="2448"/>
                      </a:cubicBezTo>
                      <a:cubicBezTo>
                        <a:pt x="580" y="2445"/>
                        <a:pt x="582" y="2439"/>
                        <a:pt x="580" y="2433"/>
                      </a:cubicBezTo>
                      <a:cubicBezTo>
                        <a:pt x="574" y="2421"/>
                        <a:pt x="553" y="2420"/>
                        <a:pt x="540" y="2421"/>
                      </a:cubicBezTo>
                      <a:cubicBezTo>
                        <a:pt x="521" y="2422"/>
                        <a:pt x="503" y="2417"/>
                        <a:pt x="488" y="2405"/>
                      </a:cubicBezTo>
                      <a:cubicBezTo>
                        <a:pt x="480" y="2398"/>
                        <a:pt x="474" y="2388"/>
                        <a:pt x="475" y="2378"/>
                      </a:cubicBezTo>
                      <a:close/>
                      <a:moveTo>
                        <a:pt x="353" y="2214"/>
                      </a:moveTo>
                      <a:cubicBezTo>
                        <a:pt x="341" y="2222"/>
                        <a:pt x="332" y="2212"/>
                        <a:pt x="324" y="2205"/>
                      </a:cubicBezTo>
                      <a:cubicBezTo>
                        <a:pt x="316" y="2198"/>
                        <a:pt x="305" y="2195"/>
                        <a:pt x="297" y="2204"/>
                      </a:cubicBezTo>
                      <a:cubicBezTo>
                        <a:pt x="309" y="2210"/>
                        <a:pt x="305" y="2217"/>
                        <a:pt x="314" y="2225"/>
                      </a:cubicBezTo>
                      <a:cubicBezTo>
                        <a:pt x="323" y="2234"/>
                        <a:pt x="341" y="2233"/>
                        <a:pt x="353" y="2214"/>
                      </a:cubicBezTo>
                      <a:close/>
                      <a:moveTo>
                        <a:pt x="297" y="2145"/>
                      </a:moveTo>
                      <a:cubicBezTo>
                        <a:pt x="284" y="2174"/>
                        <a:pt x="251" y="2155"/>
                        <a:pt x="247" y="2137"/>
                      </a:cubicBezTo>
                      <a:cubicBezTo>
                        <a:pt x="256" y="2150"/>
                        <a:pt x="285" y="2155"/>
                        <a:pt x="297" y="2145"/>
                      </a:cubicBezTo>
                      <a:close/>
                      <a:moveTo>
                        <a:pt x="308" y="2130"/>
                      </a:moveTo>
                      <a:cubicBezTo>
                        <a:pt x="321" y="2144"/>
                        <a:pt x="323" y="2167"/>
                        <a:pt x="315" y="2180"/>
                      </a:cubicBezTo>
                      <a:cubicBezTo>
                        <a:pt x="298" y="2210"/>
                        <a:pt x="266" y="2191"/>
                        <a:pt x="288" y="2168"/>
                      </a:cubicBezTo>
                      <a:cubicBezTo>
                        <a:pt x="300" y="2156"/>
                        <a:pt x="307" y="2148"/>
                        <a:pt x="308" y="2130"/>
                      </a:cubicBezTo>
                      <a:close/>
                      <a:moveTo>
                        <a:pt x="199" y="2020"/>
                      </a:moveTo>
                      <a:cubicBezTo>
                        <a:pt x="185" y="2052"/>
                        <a:pt x="203" y="2078"/>
                        <a:pt x="223" y="2096"/>
                      </a:cubicBezTo>
                      <a:cubicBezTo>
                        <a:pt x="235" y="2106"/>
                        <a:pt x="255" y="2113"/>
                        <a:pt x="258" y="2129"/>
                      </a:cubicBezTo>
                      <a:cubicBezTo>
                        <a:pt x="275" y="2112"/>
                        <a:pt x="235" y="2086"/>
                        <a:pt x="224" y="2076"/>
                      </a:cubicBezTo>
                      <a:cubicBezTo>
                        <a:pt x="205" y="2060"/>
                        <a:pt x="195" y="2041"/>
                        <a:pt x="199" y="2020"/>
                      </a:cubicBezTo>
                      <a:close/>
                      <a:moveTo>
                        <a:pt x="805" y="1787"/>
                      </a:moveTo>
                      <a:cubicBezTo>
                        <a:pt x="823" y="1804"/>
                        <a:pt x="857" y="1792"/>
                        <a:pt x="872" y="1793"/>
                      </a:cubicBezTo>
                      <a:cubicBezTo>
                        <a:pt x="894" y="1794"/>
                        <a:pt x="895" y="1815"/>
                        <a:pt x="873" y="1817"/>
                      </a:cubicBezTo>
                      <a:cubicBezTo>
                        <a:pt x="851" y="1820"/>
                        <a:pt x="818" y="1807"/>
                        <a:pt x="805" y="1787"/>
                      </a:cubicBezTo>
                      <a:close/>
                      <a:moveTo>
                        <a:pt x="954" y="1764"/>
                      </a:moveTo>
                      <a:cubicBezTo>
                        <a:pt x="940" y="1735"/>
                        <a:pt x="959" y="1711"/>
                        <a:pt x="960" y="1695"/>
                      </a:cubicBezTo>
                      <a:cubicBezTo>
                        <a:pt x="961" y="1678"/>
                        <a:pt x="945" y="1675"/>
                        <a:pt x="939" y="1692"/>
                      </a:cubicBezTo>
                      <a:cubicBezTo>
                        <a:pt x="932" y="1715"/>
                        <a:pt x="938" y="1745"/>
                        <a:pt x="954" y="1764"/>
                      </a:cubicBezTo>
                      <a:close/>
                      <a:moveTo>
                        <a:pt x="542" y="1990"/>
                      </a:moveTo>
                      <a:cubicBezTo>
                        <a:pt x="560" y="1996"/>
                        <a:pt x="570" y="1986"/>
                        <a:pt x="578" y="1968"/>
                      </a:cubicBezTo>
                      <a:cubicBezTo>
                        <a:pt x="584" y="1953"/>
                        <a:pt x="596" y="1944"/>
                        <a:pt x="607" y="1948"/>
                      </a:cubicBezTo>
                      <a:cubicBezTo>
                        <a:pt x="603" y="1940"/>
                        <a:pt x="590" y="1935"/>
                        <a:pt x="580" y="1941"/>
                      </a:cubicBezTo>
                      <a:cubicBezTo>
                        <a:pt x="567" y="1950"/>
                        <a:pt x="568" y="1967"/>
                        <a:pt x="559" y="1980"/>
                      </a:cubicBezTo>
                      <a:cubicBezTo>
                        <a:pt x="557" y="1984"/>
                        <a:pt x="551" y="1989"/>
                        <a:pt x="542" y="1990"/>
                      </a:cubicBezTo>
                      <a:close/>
                      <a:moveTo>
                        <a:pt x="898" y="1922"/>
                      </a:moveTo>
                      <a:cubicBezTo>
                        <a:pt x="900" y="1923"/>
                        <a:pt x="901" y="1925"/>
                        <a:pt x="900" y="1927"/>
                      </a:cubicBezTo>
                      <a:cubicBezTo>
                        <a:pt x="899" y="1929"/>
                        <a:pt x="896" y="1930"/>
                        <a:pt x="894" y="1929"/>
                      </a:cubicBezTo>
                      <a:cubicBezTo>
                        <a:pt x="893" y="1928"/>
                        <a:pt x="892" y="1926"/>
                        <a:pt x="893" y="1924"/>
                      </a:cubicBezTo>
                      <a:cubicBezTo>
                        <a:pt x="894" y="1922"/>
                        <a:pt x="896" y="1921"/>
                        <a:pt x="898" y="1922"/>
                      </a:cubicBezTo>
                      <a:close/>
                      <a:moveTo>
                        <a:pt x="877" y="1923"/>
                      </a:moveTo>
                      <a:cubicBezTo>
                        <a:pt x="880" y="1925"/>
                        <a:pt x="882" y="1930"/>
                        <a:pt x="880" y="1933"/>
                      </a:cubicBezTo>
                      <a:cubicBezTo>
                        <a:pt x="878" y="1937"/>
                        <a:pt x="874" y="1939"/>
                        <a:pt x="870" y="1937"/>
                      </a:cubicBezTo>
                      <a:cubicBezTo>
                        <a:pt x="866" y="1935"/>
                        <a:pt x="865" y="1930"/>
                        <a:pt x="866" y="1927"/>
                      </a:cubicBezTo>
                      <a:cubicBezTo>
                        <a:pt x="868" y="1923"/>
                        <a:pt x="873" y="1921"/>
                        <a:pt x="877" y="1923"/>
                      </a:cubicBezTo>
                      <a:close/>
                      <a:moveTo>
                        <a:pt x="888" y="1920"/>
                      </a:moveTo>
                      <a:cubicBezTo>
                        <a:pt x="891" y="1921"/>
                        <a:pt x="892" y="1924"/>
                        <a:pt x="891" y="1927"/>
                      </a:cubicBezTo>
                      <a:cubicBezTo>
                        <a:pt x="889" y="1929"/>
                        <a:pt x="886" y="1930"/>
                        <a:pt x="884" y="1929"/>
                      </a:cubicBezTo>
                      <a:cubicBezTo>
                        <a:pt x="882" y="1928"/>
                        <a:pt x="881" y="1925"/>
                        <a:pt x="882" y="1922"/>
                      </a:cubicBezTo>
                      <a:cubicBezTo>
                        <a:pt x="883" y="1920"/>
                        <a:pt x="886" y="1919"/>
                        <a:pt x="888" y="1920"/>
                      </a:cubicBezTo>
                      <a:close/>
                      <a:moveTo>
                        <a:pt x="593" y="1806"/>
                      </a:moveTo>
                      <a:cubicBezTo>
                        <a:pt x="595" y="1810"/>
                        <a:pt x="597" y="1812"/>
                        <a:pt x="599" y="1813"/>
                      </a:cubicBezTo>
                      <a:cubicBezTo>
                        <a:pt x="603" y="1815"/>
                        <a:pt x="607" y="1814"/>
                        <a:pt x="611" y="1811"/>
                      </a:cubicBezTo>
                      <a:cubicBezTo>
                        <a:pt x="615" y="1807"/>
                        <a:pt x="614" y="1801"/>
                        <a:pt x="612" y="1798"/>
                      </a:cubicBezTo>
                      <a:cubicBezTo>
                        <a:pt x="608" y="1791"/>
                        <a:pt x="602" y="1794"/>
                        <a:pt x="597" y="1793"/>
                      </a:cubicBezTo>
                      <a:cubicBezTo>
                        <a:pt x="592" y="1792"/>
                        <a:pt x="588" y="1786"/>
                        <a:pt x="588" y="1779"/>
                      </a:cubicBezTo>
                      <a:cubicBezTo>
                        <a:pt x="589" y="1770"/>
                        <a:pt x="593" y="1763"/>
                        <a:pt x="601" y="1761"/>
                      </a:cubicBezTo>
                      <a:cubicBezTo>
                        <a:pt x="606" y="1760"/>
                        <a:pt x="612" y="1761"/>
                        <a:pt x="613" y="1766"/>
                      </a:cubicBezTo>
                      <a:cubicBezTo>
                        <a:pt x="608" y="1764"/>
                        <a:pt x="602" y="1768"/>
                        <a:pt x="604" y="1775"/>
                      </a:cubicBezTo>
                      <a:cubicBezTo>
                        <a:pt x="606" y="1778"/>
                        <a:pt x="612" y="1783"/>
                        <a:pt x="617" y="1789"/>
                      </a:cubicBezTo>
                      <a:cubicBezTo>
                        <a:pt x="623" y="1795"/>
                        <a:pt x="628" y="1801"/>
                        <a:pt x="629" y="1807"/>
                      </a:cubicBezTo>
                      <a:cubicBezTo>
                        <a:pt x="631" y="1821"/>
                        <a:pt x="620" y="1834"/>
                        <a:pt x="606" y="1833"/>
                      </a:cubicBezTo>
                      <a:cubicBezTo>
                        <a:pt x="599" y="1833"/>
                        <a:pt x="593" y="1829"/>
                        <a:pt x="588" y="1824"/>
                      </a:cubicBezTo>
                      <a:cubicBezTo>
                        <a:pt x="583" y="1819"/>
                        <a:pt x="573" y="1802"/>
                        <a:pt x="564" y="1800"/>
                      </a:cubicBezTo>
                      <a:cubicBezTo>
                        <a:pt x="558" y="1799"/>
                        <a:pt x="554" y="1804"/>
                        <a:pt x="554" y="1808"/>
                      </a:cubicBezTo>
                      <a:cubicBezTo>
                        <a:pt x="549" y="1807"/>
                        <a:pt x="548" y="1798"/>
                        <a:pt x="551" y="1793"/>
                      </a:cubicBezTo>
                      <a:cubicBezTo>
                        <a:pt x="557" y="1783"/>
                        <a:pt x="574" y="1781"/>
                        <a:pt x="585" y="1790"/>
                      </a:cubicBezTo>
                      <a:cubicBezTo>
                        <a:pt x="589" y="1794"/>
                        <a:pt x="591" y="1799"/>
                        <a:pt x="593" y="1806"/>
                      </a:cubicBezTo>
                      <a:close/>
                      <a:moveTo>
                        <a:pt x="567" y="2319"/>
                      </a:moveTo>
                      <a:cubicBezTo>
                        <a:pt x="565" y="2322"/>
                        <a:pt x="562" y="2322"/>
                        <a:pt x="559" y="2321"/>
                      </a:cubicBezTo>
                      <a:cubicBezTo>
                        <a:pt x="557" y="2319"/>
                        <a:pt x="556" y="2316"/>
                        <a:pt x="558" y="2313"/>
                      </a:cubicBezTo>
                      <a:cubicBezTo>
                        <a:pt x="560" y="2311"/>
                        <a:pt x="563" y="2310"/>
                        <a:pt x="566" y="2312"/>
                      </a:cubicBezTo>
                      <a:cubicBezTo>
                        <a:pt x="568" y="2313"/>
                        <a:pt x="569" y="2317"/>
                        <a:pt x="567" y="2319"/>
                      </a:cubicBezTo>
                      <a:close/>
                      <a:moveTo>
                        <a:pt x="563" y="2329"/>
                      </a:moveTo>
                      <a:cubicBezTo>
                        <a:pt x="562" y="2331"/>
                        <a:pt x="559" y="2332"/>
                        <a:pt x="558" y="2330"/>
                      </a:cubicBezTo>
                      <a:cubicBezTo>
                        <a:pt x="556" y="2329"/>
                        <a:pt x="555" y="2326"/>
                        <a:pt x="556" y="2324"/>
                      </a:cubicBezTo>
                      <a:cubicBezTo>
                        <a:pt x="558" y="2323"/>
                        <a:pt x="560" y="2322"/>
                        <a:pt x="562" y="2323"/>
                      </a:cubicBezTo>
                      <a:cubicBezTo>
                        <a:pt x="564" y="2325"/>
                        <a:pt x="565" y="2327"/>
                        <a:pt x="563" y="2329"/>
                      </a:cubicBezTo>
                      <a:close/>
                      <a:moveTo>
                        <a:pt x="565" y="2306"/>
                      </a:moveTo>
                      <a:cubicBezTo>
                        <a:pt x="563" y="2310"/>
                        <a:pt x="557" y="2311"/>
                        <a:pt x="554" y="2308"/>
                      </a:cubicBezTo>
                      <a:cubicBezTo>
                        <a:pt x="550" y="2305"/>
                        <a:pt x="549" y="2300"/>
                        <a:pt x="551" y="2297"/>
                      </a:cubicBezTo>
                      <a:cubicBezTo>
                        <a:pt x="554" y="2293"/>
                        <a:pt x="559" y="2292"/>
                        <a:pt x="563" y="2294"/>
                      </a:cubicBezTo>
                      <a:cubicBezTo>
                        <a:pt x="567" y="2297"/>
                        <a:pt x="568" y="2302"/>
                        <a:pt x="565" y="2306"/>
                      </a:cubicBezTo>
                      <a:close/>
                      <a:moveTo>
                        <a:pt x="644" y="1907"/>
                      </a:moveTo>
                      <a:cubicBezTo>
                        <a:pt x="644" y="1914"/>
                        <a:pt x="643" y="1921"/>
                        <a:pt x="640" y="1927"/>
                      </a:cubicBezTo>
                      <a:cubicBezTo>
                        <a:pt x="636" y="1932"/>
                        <a:pt x="629" y="1936"/>
                        <a:pt x="622" y="1935"/>
                      </a:cubicBezTo>
                      <a:cubicBezTo>
                        <a:pt x="614" y="1933"/>
                        <a:pt x="609" y="1926"/>
                        <a:pt x="607" y="1918"/>
                      </a:cubicBezTo>
                      <a:cubicBezTo>
                        <a:pt x="604" y="1907"/>
                        <a:pt x="609" y="1896"/>
                        <a:pt x="617" y="1889"/>
                      </a:cubicBezTo>
                      <a:cubicBezTo>
                        <a:pt x="623" y="1883"/>
                        <a:pt x="632" y="1879"/>
                        <a:pt x="641" y="1876"/>
                      </a:cubicBezTo>
                      <a:cubicBezTo>
                        <a:pt x="640" y="1876"/>
                        <a:pt x="638" y="1876"/>
                        <a:pt x="637" y="1876"/>
                      </a:cubicBezTo>
                      <a:cubicBezTo>
                        <a:pt x="613" y="1876"/>
                        <a:pt x="591" y="1871"/>
                        <a:pt x="569" y="1863"/>
                      </a:cubicBezTo>
                      <a:cubicBezTo>
                        <a:pt x="544" y="1853"/>
                        <a:pt x="529" y="1841"/>
                        <a:pt x="500" y="1844"/>
                      </a:cubicBezTo>
                      <a:cubicBezTo>
                        <a:pt x="494" y="1845"/>
                        <a:pt x="489" y="1846"/>
                        <a:pt x="483" y="1849"/>
                      </a:cubicBezTo>
                      <a:cubicBezTo>
                        <a:pt x="475" y="1852"/>
                        <a:pt x="469" y="1856"/>
                        <a:pt x="463" y="1862"/>
                      </a:cubicBezTo>
                      <a:cubicBezTo>
                        <a:pt x="457" y="1868"/>
                        <a:pt x="453" y="1873"/>
                        <a:pt x="449" y="1881"/>
                      </a:cubicBezTo>
                      <a:cubicBezTo>
                        <a:pt x="438" y="1910"/>
                        <a:pt x="447" y="1935"/>
                        <a:pt x="471" y="1954"/>
                      </a:cubicBezTo>
                      <a:cubicBezTo>
                        <a:pt x="481" y="1962"/>
                        <a:pt x="493" y="1965"/>
                        <a:pt x="506" y="1961"/>
                      </a:cubicBezTo>
                      <a:cubicBezTo>
                        <a:pt x="516" y="1957"/>
                        <a:pt x="524" y="1950"/>
                        <a:pt x="527" y="1939"/>
                      </a:cubicBezTo>
                      <a:cubicBezTo>
                        <a:pt x="529" y="1930"/>
                        <a:pt x="527" y="1922"/>
                        <a:pt x="523" y="1914"/>
                      </a:cubicBezTo>
                      <a:cubicBezTo>
                        <a:pt x="520" y="1911"/>
                        <a:pt x="518" y="1909"/>
                        <a:pt x="515" y="1907"/>
                      </a:cubicBezTo>
                      <a:cubicBezTo>
                        <a:pt x="516" y="1907"/>
                        <a:pt x="517" y="1908"/>
                        <a:pt x="517" y="1909"/>
                      </a:cubicBezTo>
                      <a:cubicBezTo>
                        <a:pt x="522" y="1916"/>
                        <a:pt x="520" y="1924"/>
                        <a:pt x="513" y="1929"/>
                      </a:cubicBezTo>
                      <a:cubicBezTo>
                        <a:pt x="507" y="1933"/>
                        <a:pt x="498" y="1931"/>
                        <a:pt x="494" y="1924"/>
                      </a:cubicBezTo>
                      <a:cubicBezTo>
                        <a:pt x="489" y="1918"/>
                        <a:pt x="491" y="1909"/>
                        <a:pt x="498" y="1905"/>
                      </a:cubicBezTo>
                      <a:cubicBezTo>
                        <a:pt x="507" y="1899"/>
                        <a:pt x="519" y="1905"/>
                        <a:pt x="524" y="1913"/>
                      </a:cubicBezTo>
                      <a:cubicBezTo>
                        <a:pt x="530" y="1921"/>
                        <a:pt x="532" y="1930"/>
                        <a:pt x="530" y="1939"/>
                      </a:cubicBezTo>
                      <a:cubicBezTo>
                        <a:pt x="528" y="1950"/>
                        <a:pt x="521" y="1958"/>
                        <a:pt x="511" y="1962"/>
                      </a:cubicBezTo>
                      <a:cubicBezTo>
                        <a:pt x="521" y="1959"/>
                        <a:pt x="529" y="1954"/>
                        <a:pt x="535" y="1948"/>
                      </a:cubicBezTo>
                      <a:cubicBezTo>
                        <a:pt x="536" y="1949"/>
                        <a:pt x="538" y="1951"/>
                        <a:pt x="539" y="1951"/>
                      </a:cubicBezTo>
                      <a:cubicBezTo>
                        <a:pt x="528" y="1961"/>
                        <a:pt x="516" y="1966"/>
                        <a:pt x="506" y="1967"/>
                      </a:cubicBezTo>
                      <a:cubicBezTo>
                        <a:pt x="526" y="1966"/>
                        <a:pt x="543" y="1959"/>
                        <a:pt x="555" y="1945"/>
                      </a:cubicBezTo>
                      <a:cubicBezTo>
                        <a:pt x="562" y="1937"/>
                        <a:pt x="567" y="1926"/>
                        <a:pt x="569" y="1913"/>
                      </a:cubicBezTo>
                      <a:cubicBezTo>
                        <a:pt x="571" y="1907"/>
                        <a:pt x="571" y="1900"/>
                        <a:pt x="572" y="1893"/>
                      </a:cubicBezTo>
                      <a:cubicBezTo>
                        <a:pt x="574" y="1886"/>
                        <a:pt x="576" y="1881"/>
                        <a:pt x="581" y="1877"/>
                      </a:cubicBezTo>
                      <a:cubicBezTo>
                        <a:pt x="586" y="1874"/>
                        <a:pt x="591" y="1873"/>
                        <a:pt x="596" y="1876"/>
                      </a:cubicBezTo>
                      <a:cubicBezTo>
                        <a:pt x="600" y="1878"/>
                        <a:pt x="603" y="1882"/>
                        <a:pt x="603" y="1887"/>
                      </a:cubicBezTo>
                      <a:cubicBezTo>
                        <a:pt x="603" y="1890"/>
                        <a:pt x="602" y="1892"/>
                        <a:pt x="599" y="1894"/>
                      </a:cubicBezTo>
                      <a:cubicBezTo>
                        <a:pt x="596" y="1897"/>
                        <a:pt x="591" y="1897"/>
                        <a:pt x="589" y="1893"/>
                      </a:cubicBezTo>
                      <a:cubicBezTo>
                        <a:pt x="587" y="1891"/>
                        <a:pt x="587" y="1888"/>
                        <a:pt x="589" y="1886"/>
                      </a:cubicBezTo>
                      <a:cubicBezTo>
                        <a:pt x="592" y="1884"/>
                        <a:pt x="595" y="1884"/>
                        <a:pt x="597" y="1887"/>
                      </a:cubicBezTo>
                      <a:cubicBezTo>
                        <a:pt x="599" y="1889"/>
                        <a:pt x="599" y="1892"/>
                        <a:pt x="597" y="1894"/>
                      </a:cubicBezTo>
                      <a:cubicBezTo>
                        <a:pt x="597" y="1895"/>
                        <a:pt x="596" y="1895"/>
                        <a:pt x="595" y="1895"/>
                      </a:cubicBezTo>
                      <a:cubicBezTo>
                        <a:pt x="597" y="1895"/>
                        <a:pt x="598" y="1895"/>
                        <a:pt x="599" y="1894"/>
                      </a:cubicBezTo>
                      <a:cubicBezTo>
                        <a:pt x="601" y="1892"/>
                        <a:pt x="602" y="1890"/>
                        <a:pt x="602" y="1887"/>
                      </a:cubicBezTo>
                      <a:cubicBezTo>
                        <a:pt x="602" y="1883"/>
                        <a:pt x="599" y="1879"/>
                        <a:pt x="595" y="1877"/>
                      </a:cubicBezTo>
                      <a:cubicBezTo>
                        <a:pt x="591" y="1875"/>
                        <a:pt x="587" y="1876"/>
                        <a:pt x="583" y="1879"/>
                      </a:cubicBezTo>
                      <a:cubicBezTo>
                        <a:pt x="578" y="1883"/>
                        <a:pt x="576" y="1888"/>
                        <a:pt x="575" y="1893"/>
                      </a:cubicBezTo>
                      <a:cubicBezTo>
                        <a:pt x="574" y="1900"/>
                        <a:pt x="574" y="1906"/>
                        <a:pt x="573" y="1912"/>
                      </a:cubicBezTo>
                      <a:cubicBezTo>
                        <a:pt x="571" y="1926"/>
                        <a:pt x="565" y="1938"/>
                        <a:pt x="556" y="1947"/>
                      </a:cubicBezTo>
                      <a:cubicBezTo>
                        <a:pt x="549" y="1956"/>
                        <a:pt x="539" y="1962"/>
                        <a:pt x="528" y="1966"/>
                      </a:cubicBezTo>
                      <a:cubicBezTo>
                        <a:pt x="510" y="1972"/>
                        <a:pt x="491" y="1970"/>
                        <a:pt x="475" y="1962"/>
                      </a:cubicBezTo>
                      <a:cubicBezTo>
                        <a:pt x="476" y="1963"/>
                        <a:pt x="476" y="1964"/>
                        <a:pt x="477" y="1965"/>
                      </a:cubicBezTo>
                      <a:cubicBezTo>
                        <a:pt x="480" y="1969"/>
                        <a:pt x="482" y="1973"/>
                        <a:pt x="484" y="1977"/>
                      </a:cubicBezTo>
                      <a:cubicBezTo>
                        <a:pt x="488" y="1985"/>
                        <a:pt x="490" y="1991"/>
                        <a:pt x="490" y="1999"/>
                      </a:cubicBezTo>
                      <a:cubicBezTo>
                        <a:pt x="491" y="2026"/>
                        <a:pt x="465" y="2042"/>
                        <a:pt x="442" y="2039"/>
                      </a:cubicBezTo>
                      <a:cubicBezTo>
                        <a:pt x="433" y="2038"/>
                        <a:pt x="424" y="2033"/>
                        <a:pt x="418" y="2027"/>
                      </a:cubicBezTo>
                      <a:cubicBezTo>
                        <a:pt x="421" y="2026"/>
                        <a:pt x="421" y="2026"/>
                        <a:pt x="421" y="2026"/>
                      </a:cubicBezTo>
                      <a:cubicBezTo>
                        <a:pt x="427" y="2031"/>
                        <a:pt x="435" y="2034"/>
                        <a:pt x="443" y="2035"/>
                      </a:cubicBezTo>
                      <a:cubicBezTo>
                        <a:pt x="464" y="2037"/>
                        <a:pt x="487" y="2023"/>
                        <a:pt x="486" y="1999"/>
                      </a:cubicBezTo>
                      <a:cubicBezTo>
                        <a:pt x="485" y="1992"/>
                        <a:pt x="483" y="1986"/>
                        <a:pt x="480" y="1979"/>
                      </a:cubicBezTo>
                      <a:cubicBezTo>
                        <a:pt x="478" y="1975"/>
                        <a:pt x="476" y="1971"/>
                        <a:pt x="473" y="1967"/>
                      </a:cubicBezTo>
                      <a:cubicBezTo>
                        <a:pt x="461" y="1950"/>
                        <a:pt x="447" y="1941"/>
                        <a:pt x="441" y="1920"/>
                      </a:cubicBezTo>
                      <a:cubicBezTo>
                        <a:pt x="438" y="1907"/>
                        <a:pt x="439" y="1893"/>
                        <a:pt x="445" y="1879"/>
                      </a:cubicBezTo>
                      <a:cubicBezTo>
                        <a:pt x="449" y="1871"/>
                        <a:pt x="453" y="1865"/>
                        <a:pt x="460" y="1859"/>
                      </a:cubicBezTo>
                      <a:cubicBezTo>
                        <a:pt x="466" y="1852"/>
                        <a:pt x="473" y="1848"/>
                        <a:pt x="481" y="1845"/>
                      </a:cubicBezTo>
                      <a:cubicBezTo>
                        <a:pt x="495" y="1841"/>
                        <a:pt x="506" y="1840"/>
                        <a:pt x="519" y="1842"/>
                      </a:cubicBezTo>
                      <a:cubicBezTo>
                        <a:pt x="512" y="1840"/>
                        <a:pt x="506" y="1838"/>
                        <a:pt x="504" y="1838"/>
                      </a:cubicBezTo>
                      <a:cubicBezTo>
                        <a:pt x="476" y="1831"/>
                        <a:pt x="448" y="1827"/>
                        <a:pt x="421" y="1826"/>
                      </a:cubicBezTo>
                      <a:cubicBezTo>
                        <a:pt x="413" y="1826"/>
                        <a:pt x="407" y="1827"/>
                        <a:pt x="403" y="1831"/>
                      </a:cubicBezTo>
                      <a:cubicBezTo>
                        <a:pt x="400" y="1834"/>
                        <a:pt x="397" y="1837"/>
                        <a:pt x="397" y="1840"/>
                      </a:cubicBezTo>
                      <a:cubicBezTo>
                        <a:pt x="395" y="1846"/>
                        <a:pt x="397" y="1853"/>
                        <a:pt x="403" y="1855"/>
                      </a:cubicBezTo>
                      <a:cubicBezTo>
                        <a:pt x="406" y="1856"/>
                        <a:pt x="409" y="1855"/>
                        <a:pt x="412" y="1853"/>
                      </a:cubicBezTo>
                      <a:cubicBezTo>
                        <a:pt x="415" y="1850"/>
                        <a:pt x="414" y="1845"/>
                        <a:pt x="411" y="1843"/>
                      </a:cubicBezTo>
                      <a:cubicBezTo>
                        <a:pt x="409" y="1842"/>
                        <a:pt x="406" y="1842"/>
                        <a:pt x="404" y="1844"/>
                      </a:cubicBezTo>
                      <a:cubicBezTo>
                        <a:pt x="404" y="1841"/>
                        <a:pt x="408" y="1839"/>
                        <a:pt x="412" y="1840"/>
                      </a:cubicBezTo>
                      <a:cubicBezTo>
                        <a:pt x="421" y="1842"/>
                        <a:pt x="422" y="1856"/>
                        <a:pt x="412" y="1860"/>
                      </a:cubicBezTo>
                      <a:cubicBezTo>
                        <a:pt x="404" y="1864"/>
                        <a:pt x="396" y="1860"/>
                        <a:pt x="392" y="1852"/>
                      </a:cubicBezTo>
                      <a:cubicBezTo>
                        <a:pt x="388" y="1842"/>
                        <a:pt x="395" y="1829"/>
                        <a:pt x="408" y="1826"/>
                      </a:cubicBezTo>
                      <a:cubicBezTo>
                        <a:pt x="385" y="1827"/>
                        <a:pt x="363" y="1830"/>
                        <a:pt x="342" y="1835"/>
                      </a:cubicBezTo>
                      <a:cubicBezTo>
                        <a:pt x="351" y="1835"/>
                        <a:pt x="360" y="1837"/>
                        <a:pt x="367" y="1840"/>
                      </a:cubicBezTo>
                      <a:cubicBezTo>
                        <a:pt x="392" y="1850"/>
                        <a:pt x="406" y="1881"/>
                        <a:pt x="382" y="1902"/>
                      </a:cubicBezTo>
                      <a:cubicBezTo>
                        <a:pt x="376" y="1908"/>
                        <a:pt x="368" y="1911"/>
                        <a:pt x="359" y="1912"/>
                      </a:cubicBezTo>
                      <a:cubicBezTo>
                        <a:pt x="345" y="1915"/>
                        <a:pt x="329" y="1910"/>
                        <a:pt x="317" y="1916"/>
                      </a:cubicBezTo>
                      <a:cubicBezTo>
                        <a:pt x="311" y="1919"/>
                        <a:pt x="307" y="1925"/>
                        <a:pt x="306" y="1931"/>
                      </a:cubicBezTo>
                      <a:cubicBezTo>
                        <a:pt x="303" y="1945"/>
                        <a:pt x="317" y="1958"/>
                        <a:pt x="331" y="1956"/>
                      </a:cubicBezTo>
                      <a:cubicBezTo>
                        <a:pt x="337" y="1955"/>
                        <a:pt x="342" y="1948"/>
                        <a:pt x="342" y="1943"/>
                      </a:cubicBezTo>
                      <a:cubicBezTo>
                        <a:pt x="342" y="1935"/>
                        <a:pt x="335" y="1929"/>
                        <a:pt x="329" y="1931"/>
                      </a:cubicBezTo>
                      <a:cubicBezTo>
                        <a:pt x="331" y="1929"/>
                        <a:pt x="337" y="1927"/>
                        <a:pt x="341" y="1930"/>
                      </a:cubicBezTo>
                      <a:cubicBezTo>
                        <a:pt x="349" y="1936"/>
                        <a:pt x="348" y="1948"/>
                        <a:pt x="343" y="1954"/>
                      </a:cubicBezTo>
                      <a:cubicBezTo>
                        <a:pt x="336" y="1962"/>
                        <a:pt x="326" y="1963"/>
                        <a:pt x="319" y="1961"/>
                      </a:cubicBezTo>
                      <a:cubicBezTo>
                        <a:pt x="305" y="1957"/>
                        <a:pt x="295" y="1942"/>
                        <a:pt x="301" y="1927"/>
                      </a:cubicBezTo>
                      <a:cubicBezTo>
                        <a:pt x="305" y="1919"/>
                        <a:pt x="309" y="1915"/>
                        <a:pt x="315" y="1912"/>
                      </a:cubicBezTo>
                      <a:cubicBezTo>
                        <a:pt x="325" y="1907"/>
                        <a:pt x="337" y="1909"/>
                        <a:pt x="347" y="1903"/>
                      </a:cubicBezTo>
                      <a:cubicBezTo>
                        <a:pt x="363" y="1894"/>
                        <a:pt x="371" y="1877"/>
                        <a:pt x="361" y="1862"/>
                      </a:cubicBezTo>
                      <a:cubicBezTo>
                        <a:pt x="351" y="1846"/>
                        <a:pt x="321" y="1842"/>
                        <a:pt x="303" y="1850"/>
                      </a:cubicBezTo>
                      <a:cubicBezTo>
                        <a:pt x="292" y="1855"/>
                        <a:pt x="283" y="1867"/>
                        <a:pt x="283" y="1878"/>
                      </a:cubicBezTo>
                      <a:cubicBezTo>
                        <a:pt x="282" y="1893"/>
                        <a:pt x="299" y="1908"/>
                        <a:pt x="314" y="1898"/>
                      </a:cubicBezTo>
                      <a:cubicBezTo>
                        <a:pt x="318" y="1895"/>
                        <a:pt x="321" y="1891"/>
                        <a:pt x="322" y="1886"/>
                      </a:cubicBezTo>
                      <a:cubicBezTo>
                        <a:pt x="323" y="1877"/>
                        <a:pt x="312" y="1867"/>
                        <a:pt x="303" y="1873"/>
                      </a:cubicBezTo>
                      <a:cubicBezTo>
                        <a:pt x="298" y="1876"/>
                        <a:pt x="298" y="1884"/>
                        <a:pt x="303" y="1885"/>
                      </a:cubicBezTo>
                      <a:cubicBezTo>
                        <a:pt x="296" y="1887"/>
                        <a:pt x="292" y="1877"/>
                        <a:pt x="298" y="1871"/>
                      </a:cubicBezTo>
                      <a:cubicBezTo>
                        <a:pt x="309" y="1860"/>
                        <a:pt x="329" y="1871"/>
                        <a:pt x="325" y="1887"/>
                      </a:cubicBezTo>
                      <a:cubicBezTo>
                        <a:pt x="323" y="1897"/>
                        <a:pt x="314" y="1906"/>
                        <a:pt x="302" y="1905"/>
                      </a:cubicBezTo>
                      <a:cubicBezTo>
                        <a:pt x="286" y="1904"/>
                        <a:pt x="274" y="1884"/>
                        <a:pt x="281" y="1867"/>
                      </a:cubicBezTo>
                      <a:cubicBezTo>
                        <a:pt x="282" y="1865"/>
                        <a:pt x="283" y="1863"/>
                        <a:pt x="284" y="1862"/>
                      </a:cubicBezTo>
                      <a:cubicBezTo>
                        <a:pt x="279" y="1867"/>
                        <a:pt x="275" y="1871"/>
                        <a:pt x="271" y="1878"/>
                      </a:cubicBezTo>
                      <a:cubicBezTo>
                        <a:pt x="271" y="1878"/>
                        <a:pt x="271" y="1878"/>
                        <a:pt x="271" y="1878"/>
                      </a:cubicBezTo>
                      <a:cubicBezTo>
                        <a:pt x="266" y="1887"/>
                        <a:pt x="264" y="1894"/>
                        <a:pt x="263" y="1905"/>
                      </a:cubicBezTo>
                      <a:cubicBezTo>
                        <a:pt x="260" y="1895"/>
                        <a:pt x="264" y="1885"/>
                        <a:pt x="268" y="1876"/>
                      </a:cubicBezTo>
                      <a:cubicBezTo>
                        <a:pt x="268" y="1876"/>
                        <a:pt x="268" y="1876"/>
                        <a:pt x="268" y="1876"/>
                      </a:cubicBezTo>
                      <a:cubicBezTo>
                        <a:pt x="271" y="1872"/>
                        <a:pt x="274" y="1868"/>
                        <a:pt x="277" y="1865"/>
                      </a:cubicBezTo>
                      <a:cubicBezTo>
                        <a:pt x="265" y="1873"/>
                        <a:pt x="253" y="1883"/>
                        <a:pt x="242" y="1895"/>
                      </a:cubicBezTo>
                      <a:cubicBezTo>
                        <a:pt x="224" y="1916"/>
                        <a:pt x="214" y="1934"/>
                        <a:pt x="208" y="1961"/>
                      </a:cubicBezTo>
                      <a:cubicBezTo>
                        <a:pt x="203" y="1987"/>
                        <a:pt x="205" y="2012"/>
                        <a:pt x="214" y="2035"/>
                      </a:cubicBezTo>
                      <a:cubicBezTo>
                        <a:pt x="218" y="2047"/>
                        <a:pt x="222" y="2053"/>
                        <a:pt x="232" y="2061"/>
                      </a:cubicBezTo>
                      <a:cubicBezTo>
                        <a:pt x="252" y="2077"/>
                        <a:pt x="282" y="2081"/>
                        <a:pt x="300" y="2072"/>
                      </a:cubicBezTo>
                      <a:cubicBezTo>
                        <a:pt x="310" y="2066"/>
                        <a:pt x="317" y="2054"/>
                        <a:pt x="309" y="2045"/>
                      </a:cubicBezTo>
                      <a:cubicBezTo>
                        <a:pt x="304" y="2039"/>
                        <a:pt x="298" y="2038"/>
                        <a:pt x="291" y="2043"/>
                      </a:cubicBezTo>
                      <a:cubicBezTo>
                        <a:pt x="292" y="2031"/>
                        <a:pt x="312" y="2029"/>
                        <a:pt x="323" y="2039"/>
                      </a:cubicBezTo>
                      <a:cubicBezTo>
                        <a:pt x="334" y="2049"/>
                        <a:pt x="335" y="2062"/>
                        <a:pt x="331" y="2072"/>
                      </a:cubicBezTo>
                      <a:cubicBezTo>
                        <a:pt x="325" y="2087"/>
                        <a:pt x="307" y="2097"/>
                        <a:pt x="288" y="2096"/>
                      </a:cubicBezTo>
                      <a:cubicBezTo>
                        <a:pt x="268" y="2094"/>
                        <a:pt x="248" y="2084"/>
                        <a:pt x="234" y="2070"/>
                      </a:cubicBezTo>
                      <a:cubicBezTo>
                        <a:pt x="237" y="2073"/>
                        <a:pt x="240" y="2076"/>
                        <a:pt x="243" y="2080"/>
                      </a:cubicBezTo>
                      <a:cubicBezTo>
                        <a:pt x="266" y="2100"/>
                        <a:pt x="294" y="2113"/>
                        <a:pt x="325" y="2113"/>
                      </a:cubicBezTo>
                      <a:cubicBezTo>
                        <a:pt x="341" y="2113"/>
                        <a:pt x="353" y="2106"/>
                        <a:pt x="362" y="2092"/>
                      </a:cubicBezTo>
                      <a:cubicBezTo>
                        <a:pt x="367" y="2084"/>
                        <a:pt x="370" y="2068"/>
                        <a:pt x="365" y="2059"/>
                      </a:cubicBezTo>
                      <a:cubicBezTo>
                        <a:pt x="360" y="2050"/>
                        <a:pt x="349" y="2047"/>
                        <a:pt x="344" y="2056"/>
                      </a:cubicBezTo>
                      <a:cubicBezTo>
                        <a:pt x="340" y="2051"/>
                        <a:pt x="343" y="2043"/>
                        <a:pt x="350" y="2041"/>
                      </a:cubicBezTo>
                      <a:cubicBezTo>
                        <a:pt x="356" y="2039"/>
                        <a:pt x="364" y="2042"/>
                        <a:pt x="370" y="2049"/>
                      </a:cubicBezTo>
                      <a:cubicBezTo>
                        <a:pt x="373" y="2053"/>
                        <a:pt x="375" y="2058"/>
                        <a:pt x="375" y="2064"/>
                      </a:cubicBezTo>
                      <a:cubicBezTo>
                        <a:pt x="376" y="2074"/>
                        <a:pt x="373" y="2085"/>
                        <a:pt x="366" y="2094"/>
                      </a:cubicBezTo>
                      <a:cubicBezTo>
                        <a:pt x="362" y="2101"/>
                        <a:pt x="356" y="2106"/>
                        <a:pt x="349" y="2109"/>
                      </a:cubicBezTo>
                      <a:cubicBezTo>
                        <a:pt x="371" y="2102"/>
                        <a:pt x="387" y="2085"/>
                        <a:pt x="392" y="2061"/>
                      </a:cubicBezTo>
                      <a:cubicBezTo>
                        <a:pt x="395" y="2049"/>
                        <a:pt x="394" y="2038"/>
                        <a:pt x="390" y="2027"/>
                      </a:cubicBezTo>
                      <a:cubicBezTo>
                        <a:pt x="373" y="1976"/>
                        <a:pt x="343" y="2012"/>
                        <a:pt x="318" y="2020"/>
                      </a:cubicBezTo>
                      <a:cubicBezTo>
                        <a:pt x="287" y="2030"/>
                        <a:pt x="280" y="1987"/>
                        <a:pt x="312" y="1976"/>
                      </a:cubicBezTo>
                      <a:cubicBezTo>
                        <a:pt x="339" y="1966"/>
                        <a:pt x="364" y="1983"/>
                        <a:pt x="379" y="2004"/>
                      </a:cubicBezTo>
                      <a:cubicBezTo>
                        <a:pt x="377" y="1999"/>
                        <a:pt x="376" y="1995"/>
                        <a:pt x="375" y="1990"/>
                      </a:cubicBezTo>
                      <a:cubicBezTo>
                        <a:pt x="374" y="1979"/>
                        <a:pt x="380" y="1966"/>
                        <a:pt x="391" y="1964"/>
                      </a:cubicBezTo>
                      <a:cubicBezTo>
                        <a:pt x="397" y="1963"/>
                        <a:pt x="402" y="1966"/>
                        <a:pt x="405" y="1971"/>
                      </a:cubicBezTo>
                      <a:cubicBezTo>
                        <a:pt x="407" y="1974"/>
                        <a:pt x="407" y="1978"/>
                        <a:pt x="406" y="1982"/>
                      </a:cubicBezTo>
                      <a:cubicBezTo>
                        <a:pt x="405" y="1985"/>
                        <a:pt x="401" y="1989"/>
                        <a:pt x="397" y="1990"/>
                      </a:cubicBezTo>
                      <a:cubicBezTo>
                        <a:pt x="392" y="1991"/>
                        <a:pt x="386" y="1989"/>
                        <a:pt x="385" y="1983"/>
                      </a:cubicBezTo>
                      <a:cubicBezTo>
                        <a:pt x="384" y="1980"/>
                        <a:pt x="385" y="1977"/>
                        <a:pt x="388" y="1975"/>
                      </a:cubicBezTo>
                      <a:cubicBezTo>
                        <a:pt x="389" y="1974"/>
                        <a:pt x="392" y="1974"/>
                        <a:pt x="393" y="1976"/>
                      </a:cubicBezTo>
                      <a:cubicBezTo>
                        <a:pt x="391" y="1976"/>
                        <a:pt x="390" y="1976"/>
                        <a:pt x="389" y="1977"/>
                      </a:cubicBezTo>
                      <a:cubicBezTo>
                        <a:pt x="387" y="1980"/>
                        <a:pt x="388" y="1983"/>
                        <a:pt x="391" y="1984"/>
                      </a:cubicBezTo>
                      <a:cubicBezTo>
                        <a:pt x="392" y="1984"/>
                        <a:pt x="394" y="1984"/>
                        <a:pt x="397" y="1982"/>
                      </a:cubicBezTo>
                      <a:cubicBezTo>
                        <a:pt x="399" y="1981"/>
                        <a:pt x="400" y="1978"/>
                        <a:pt x="398" y="1975"/>
                      </a:cubicBezTo>
                      <a:cubicBezTo>
                        <a:pt x="397" y="1972"/>
                        <a:pt x="394" y="1970"/>
                        <a:pt x="390" y="1971"/>
                      </a:cubicBezTo>
                      <a:cubicBezTo>
                        <a:pt x="381" y="1972"/>
                        <a:pt x="376" y="1985"/>
                        <a:pt x="377" y="1994"/>
                      </a:cubicBezTo>
                      <a:cubicBezTo>
                        <a:pt x="378" y="1996"/>
                        <a:pt x="378" y="1998"/>
                        <a:pt x="379" y="2000"/>
                      </a:cubicBezTo>
                      <a:cubicBezTo>
                        <a:pt x="382" y="2008"/>
                        <a:pt x="387" y="2015"/>
                        <a:pt x="390" y="2023"/>
                      </a:cubicBezTo>
                      <a:cubicBezTo>
                        <a:pt x="393" y="2031"/>
                        <a:pt x="395" y="2039"/>
                        <a:pt x="395" y="2047"/>
                      </a:cubicBezTo>
                      <a:cubicBezTo>
                        <a:pt x="396" y="2044"/>
                        <a:pt x="397" y="2041"/>
                        <a:pt x="399" y="2038"/>
                      </a:cubicBezTo>
                      <a:cubicBezTo>
                        <a:pt x="408" y="2022"/>
                        <a:pt x="429" y="2016"/>
                        <a:pt x="447" y="2023"/>
                      </a:cubicBezTo>
                      <a:cubicBezTo>
                        <a:pt x="452" y="2025"/>
                        <a:pt x="456" y="2028"/>
                        <a:pt x="460" y="2032"/>
                      </a:cubicBezTo>
                      <a:cubicBezTo>
                        <a:pt x="456" y="2033"/>
                        <a:pt x="456" y="2033"/>
                        <a:pt x="456" y="2033"/>
                      </a:cubicBezTo>
                      <a:cubicBezTo>
                        <a:pt x="453" y="2030"/>
                        <a:pt x="450" y="2028"/>
                        <a:pt x="446" y="2026"/>
                      </a:cubicBezTo>
                      <a:cubicBezTo>
                        <a:pt x="429" y="2020"/>
                        <a:pt x="410" y="2024"/>
                        <a:pt x="401" y="2040"/>
                      </a:cubicBezTo>
                      <a:cubicBezTo>
                        <a:pt x="395" y="2049"/>
                        <a:pt x="396" y="2055"/>
                        <a:pt x="393" y="2064"/>
                      </a:cubicBezTo>
                      <a:cubicBezTo>
                        <a:pt x="385" y="2096"/>
                        <a:pt x="357" y="2115"/>
                        <a:pt x="325" y="2116"/>
                      </a:cubicBezTo>
                      <a:cubicBezTo>
                        <a:pt x="315" y="2116"/>
                        <a:pt x="307" y="2115"/>
                        <a:pt x="298" y="2113"/>
                      </a:cubicBezTo>
                      <a:cubicBezTo>
                        <a:pt x="315" y="2120"/>
                        <a:pt x="333" y="2125"/>
                        <a:pt x="349" y="2124"/>
                      </a:cubicBezTo>
                      <a:cubicBezTo>
                        <a:pt x="382" y="2121"/>
                        <a:pt x="425" y="2121"/>
                        <a:pt x="447" y="2116"/>
                      </a:cubicBezTo>
                      <a:cubicBezTo>
                        <a:pt x="457" y="2114"/>
                        <a:pt x="467" y="2107"/>
                        <a:pt x="471" y="2097"/>
                      </a:cubicBezTo>
                      <a:cubicBezTo>
                        <a:pt x="470" y="2103"/>
                        <a:pt x="466" y="2108"/>
                        <a:pt x="461" y="2112"/>
                      </a:cubicBezTo>
                      <a:cubicBezTo>
                        <a:pt x="461" y="2112"/>
                        <a:pt x="461" y="2112"/>
                        <a:pt x="461" y="2112"/>
                      </a:cubicBezTo>
                      <a:cubicBezTo>
                        <a:pt x="458" y="2114"/>
                        <a:pt x="455" y="2115"/>
                        <a:pt x="453" y="2116"/>
                      </a:cubicBezTo>
                      <a:cubicBezTo>
                        <a:pt x="464" y="2115"/>
                        <a:pt x="475" y="2112"/>
                        <a:pt x="484" y="2104"/>
                      </a:cubicBezTo>
                      <a:cubicBezTo>
                        <a:pt x="492" y="2096"/>
                        <a:pt x="496" y="2086"/>
                        <a:pt x="497" y="2074"/>
                      </a:cubicBezTo>
                      <a:cubicBezTo>
                        <a:pt x="497" y="2074"/>
                        <a:pt x="498" y="2074"/>
                        <a:pt x="499" y="2074"/>
                      </a:cubicBezTo>
                      <a:cubicBezTo>
                        <a:pt x="499" y="2083"/>
                        <a:pt x="497" y="2092"/>
                        <a:pt x="490" y="2100"/>
                      </a:cubicBezTo>
                      <a:cubicBezTo>
                        <a:pt x="485" y="2107"/>
                        <a:pt x="478" y="2112"/>
                        <a:pt x="471" y="2114"/>
                      </a:cubicBezTo>
                      <a:cubicBezTo>
                        <a:pt x="476" y="2113"/>
                        <a:pt x="482" y="2116"/>
                        <a:pt x="484" y="2120"/>
                      </a:cubicBezTo>
                      <a:cubicBezTo>
                        <a:pt x="485" y="2123"/>
                        <a:pt x="485" y="2127"/>
                        <a:pt x="484" y="2130"/>
                      </a:cubicBezTo>
                      <a:cubicBezTo>
                        <a:pt x="482" y="2134"/>
                        <a:pt x="477" y="2137"/>
                        <a:pt x="472" y="2135"/>
                      </a:cubicBezTo>
                      <a:cubicBezTo>
                        <a:pt x="469" y="2133"/>
                        <a:pt x="467" y="2130"/>
                        <a:pt x="468" y="2127"/>
                      </a:cubicBezTo>
                      <a:cubicBezTo>
                        <a:pt x="469" y="2121"/>
                        <a:pt x="476" y="2121"/>
                        <a:pt x="477" y="2125"/>
                      </a:cubicBezTo>
                      <a:cubicBezTo>
                        <a:pt x="476" y="2124"/>
                        <a:pt x="474" y="2124"/>
                        <a:pt x="472" y="2125"/>
                      </a:cubicBezTo>
                      <a:cubicBezTo>
                        <a:pt x="470" y="2126"/>
                        <a:pt x="470" y="2129"/>
                        <a:pt x="472" y="2131"/>
                      </a:cubicBezTo>
                      <a:cubicBezTo>
                        <a:pt x="473" y="2133"/>
                        <a:pt x="476" y="2133"/>
                        <a:pt x="478" y="2132"/>
                      </a:cubicBezTo>
                      <a:cubicBezTo>
                        <a:pt x="483" y="2131"/>
                        <a:pt x="485" y="2123"/>
                        <a:pt x="479" y="2118"/>
                      </a:cubicBezTo>
                      <a:cubicBezTo>
                        <a:pt x="474" y="2113"/>
                        <a:pt x="464" y="2116"/>
                        <a:pt x="458" y="2117"/>
                      </a:cubicBezTo>
                      <a:cubicBezTo>
                        <a:pt x="450" y="2119"/>
                        <a:pt x="441" y="2121"/>
                        <a:pt x="437" y="2121"/>
                      </a:cubicBezTo>
                      <a:cubicBezTo>
                        <a:pt x="430" y="2122"/>
                        <a:pt x="415" y="2124"/>
                        <a:pt x="396" y="2124"/>
                      </a:cubicBezTo>
                      <a:cubicBezTo>
                        <a:pt x="399" y="2125"/>
                        <a:pt x="403" y="2126"/>
                        <a:pt x="406" y="2127"/>
                      </a:cubicBezTo>
                      <a:cubicBezTo>
                        <a:pt x="408" y="2128"/>
                        <a:pt x="420" y="2134"/>
                        <a:pt x="419" y="2136"/>
                      </a:cubicBezTo>
                      <a:cubicBezTo>
                        <a:pt x="418" y="2137"/>
                        <a:pt x="411" y="2134"/>
                        <a:pt x="409" y="2133"/>
                      </a:cubicBezTo>
                      <a:cubicBezTo>
                        <a:pt x="404" y="2131"/>
                        <a:pt x="399" y="2130"/>
                        <a:pt x="393" y="2129"/>
                      </a:cubicBezTo>
                      <a:cubicBezTo>
                        <a:pt x="391" y="2128"/>
                        <a:pt x="389" y="2128"/>
                        <a:pt x="386" y="2128"/>
                      </a:cubicBezTo>
                      <a:cubicBezTo>
                        <a:pt x="377" y="2127"/>
                        <a:pt x="370" y="2127"/>
                        <a:pt x="361" y="2128"/>
                      </a:cubicBezTo>
                      <a:cubicBezTo>
                        <a:pt x="360" y="2128"/>
                        <a:pt x="359" y="2128"/>
                        <a:pt x="357" y="2128"/>
                      </a:cubicBezTo>
                      <a:cubicBezTo>
                        <a:pt x="360" y="2129"/>
                        <a:pt x="363" y="2129"/>
                        <a:pt x="366" y="2129"/>
                      </a:cubicBezTo>
                      <a:cubicBezTo>
                        <a:pt x="374" y="2131"/>
                        <a:pt x="380" y="2133"/>
                        <a:pt x="387" y="2137"/>
                      </a:cubicBezTo>
                      <a:cubicBezTo>
                        <a:pt x="405" y="2149"/>
                        <a:pt x="405" y="2169"/>
                        <a:pt x="396" y="2185"/>
                      </a:cubicBezTo>
                      <a:cubicBezTo>
                        <a:pt x="388" y="2199"/>
                        <a:pt x="374" y="2210"/>
                        <a:pt x="358" y="2210"/>
                      </a:cubicBezTo>
                      <a:cubicBezTo>
                        <a:pt x="344" y="2210"/>
                        <a:pt x="334" y="2202"/>
                        <a:pt x="330" y="2189"/>
                      </a:cubicBezTo>
                      <a:cubicBezTo>
                        <a:pt x="328" y="2183"/>
                        <a:pt x="328" y="2177"/>
                        <a:pt x="330" y="2171"/>
                      </a:cubicBezTo>
                      <a:cubicBezTo>
                        <a:pt x="331" y="2166"/>
                        <a:pt x="334" y="2163"/>
                        <a:pt x="338" y="2160"/>
                      </a:cubicBezTo>
                      <a:cubicBezTo>
                        <a:pt x="344" y="2157"/>
                        <a:pt x="350" y="2156"/>
                        <a:pt x="355" y="2159"/>
                      </a:cubicBezTo>
                      <a:cubicBezTo>
                        <a:pt x="359" y="2161"/>
                        <a:pt x="361" y="2163"/>
                        <a:pt x="362" y="2167"/>
                      </a:cubicBezTo>
                      <a:cubicBezTo>
                        <a:pt x="364" y="2171"/>
                        <a:pt x="363" y="2175"/>
                        <a:pt x="360" y="2179"/>
                      </a:cubicBezTo>
                      <a:cubicBezTo>
                        <a:pt x="357" y="2183"/>
                        <a:pt x="353" y="2185"/>
                        <a:pt x="348" y="2184"/>
                      </a:cubicBezTo>
                      <a:cubicBezTo>
                        <a:pt x="343" y="2182"/>
                        <a:pt x="340" y="2178"/>
                        <a:pt x="340" y="2173"/>
                      </a:cubicBezTo>
                      <a:cubicBezTo>
                        <a:pt x="340" y="2167"/>
                        <a:pt x="345" y="2163"/>
                        <a:pt x="351" y="2163"/>
                      </a:cubicBezTo>
                      <a:cubicBezTo>
                        <a:pt x="357" y="2163"/>
                        <a:pt x="361" y="2168"/>
                        <a:pt x="361" y="2174"/>
                      </a:cubicBezTo>
                      <a:cubicBezTo>
                        <a:pt x="361" y="2176"/>
                        <a:pt x="360" y="2178"/>
                        <a:pt x="359" y="2180"/>
                      </a:cubicBezTo>
                      <a:cubicBezTo>
                        <a:pt x="360" y="2179"/>
                        <a:pt x="360" y="2179"/>
                        <a:pt x="360" y="2179"/>
                      </a:cubicBezTo>
                      <a:cubicBezTo>
                        <a:pt x="362" y="2175"/>
                        <a:pt x="363" y="2171"/>
                        <a:pt x="362" y="2167"/>
                      </a:cubicBezTo>
                      <a:cubicBezTo>
                        <a:pt x="361" y="2164"/>
                        <a:pt x="358" y="2161"/>
                        <a:pt x="355" y="2160"/>
                      </a:cubicBezTo>
                      <a:cubicBezTo>
                        <a:pt x="350" y="2157"/>
                        <a:pt x="344" y="2158"/>
                        <a:pt x="339" y="2161"/>
                      </a:cubicBezTo>
                      <a:cubicBezTo>
                        <a:pt x="335" y="2163"/>
                        <a:pt x="332" y="2167"/>
                        <a:pt x="331" y="2172"/>
                      </a:cubicBezTo>
                      <a:cubicBezTo>
                        <a:pt x="329" y="2177"/>
                        <a:pt x="330" y="2182"/>
                        <a:pt x="331" y="2188"/>
                      </a:cubicBezTo>
                      <a:cubicBezTo>
                        <a:pt x="335" y="2201"/>
                        <a:pt x="345" y="2208"/>
                        <a:pt x="358" y="2208"/>
                      </a:cubicBezTo>
                      <a:cubicBezTo>
                        <a:pt x="374" y="2207"/>
                        <a:pt x="387" y="2195"/>
                        <a:pt x="394" y="2182"/>
                      </a:cubicBezTo>
                      <a:cubicBezTo>
                        <a:pt x="401" y="2168"/>
                        <a:pt x="401" y="2151"/>
                        <a:pt x="385" y="2140"/>
                      </a:cubicBezTo>
                      <a:cubicBezTo>
                        <a:pt x="378" y="2137"/>
                        <a:pt x="372" y="2135"/>
                        <a:pt x="365" y="2134"/>
                      </a:cubicBezTo>
                      <a:cubicBezTo>
                        <a:pt x="339" y="2130"/>
                        <a:pt x="315" y="2124"/>
                        <a:pt x="291" y="2112"/>
                      </a:cubicBezTo>
                      <a:cubicBezTo>
                        <a:pt x="292" y="2113"/>
                        <a:pt x="293" y="2115"/>
                        <a:pt x="294" y="2116"/>
                      </a:cubicBezTo>
                      <a:cubicBezTo>
                        <a:pt x="300" y="2123"/>
                        <a:pt x="303" y="2134"/>
                        <a:pt x="294" y="2141"/>
                      </a:cubicBezTo>
                      <a:cubicBezTo>
                        <a:pt x="288" y="2146"/>
                        <a:pt x="279" y="2146"/>
                        <a:pt x="273" y="2141"/>
                      </a:cubicBezTo>
                      <a:cubicBezTo>
                        <a:pt x="269" y="2137"/>
                        <a:pt x="266" y="2131"/>
                        <a:pt x="269" y="2125"/>
                      </a:cubicBezTo>
                      <a:cubicBezTo>
                        <a:pt x="271" y="2121"/>
                        <a:pt x="276" y="2118"/>
                        <a:pt x="279" y="2123"/>
                      </a:cubicBezTo>
                      <a:cubicBezTo>
                        <a:pt x="282" y="2128"/>
                        <a:pt x="278" y="2130"/>
                        <a:pt x="281" y="2135"/>
                      </a:cubicBezTo>
                      <a:cubicBezTo>
                        <a:pt x="283" y="2138"/>
                        <a:pt x="286" y="2140"/>
                        <a:pt x="290" y="2138"/>
                      </a:cubicBezTo>
                      <a:cubicBezTo>
                        <a:pt x="297" y="2135"/>
                        <a:pt x="295" y="2126"/>
                        <a:pt x="292" y="2120"/>
                      </a:cubicBezTo>
                      <a:cubicBezTo>
                        <a:pt x="284" y="2108"/>
                        <a:pt x="276" y="2106"/>
                        <a:pt x="264" y="2099"/>
                      </a:cubicBezTo>
                      <a:cubicBezTo>
                        <a:pt x="256" y="2095"/>
                        <a:pt x="249" y="2089"/>
                        <a:pt x="241" y="2082"/>
                      </a:cubicBezTo>
                      <a:cubicBezTo>
                        <a:pt x="219" y="2061"/>
                        <a:pt x="206" y="2034"/>
                        <a:pt x="202" y="2005"/>
                      </a:cubicBezTo>
                      <a:cubicBezTo>
                        <a:pt x="202" y="2011"/>
                        <a:pt x="198" y="2016"/>
                        <a:pt x="194" y="2018"/>
                      </a:cubicBezTo>
                      <a:cubicBezTo>
                        <a:pt x="189" y="2020"/>
                        <a:pt x="184" y="2019"/>
                        <a:pt x="180" y="2014"/>
                      </a:cubicBezTo>
                      <a:cubicBezTo>
                        <a:pt x="181" y="2014"/>
                        <a:pt x="183" y="2013"/>
                        <a:pt x="183" y="2012"/>
                      </a:cubicBezTo>
                      <a:cubicBezTo>
                        <a:pt x="190" y="2022"/>
                        <a:pt x="200" y="2011"/>
                        <a:pt x="201" y="1999"/>
                      </a:cubicBezTo>
                      <a:cubicBezTo>
                        <a:pt x="201" y="2000"/>
                        <a:pt x="201" y="2000"/>
                        <a:pt x="201" y="2000"/>
                      </a:cubicBezTo>
                      <a:cubicBezTo>
                        <a:pt x="200" y="1990"/>
                        <a:pt x="200" y="1980"/>
                        <a:pt x="202" y="1969"/>
                      </a:cubicBezTo>
                      <a:cubicBezTo>
                        <a:pt x="194" y="1981"/>
                        <a:pt x="180" y="1989"/>
                        <a:pt x="165" y="1984"/>
                      </a:cubicBezTo>
                      <a:cubicBezTo>
                        <a:pt x="158" y="1982"/>
                        <a:pt x="152" y="1977"/>
                        <a:pt x="147" y="1971"/>
                      </a:cubicBezTo>
                      <a:cubicBezTo>
                        <a:pt x="143" y="1964"/>
                        <a:pt x="142" y="1956"/>
                        <a:pt x="144" y="1948"/>
                      </a:cubicBezTo>
                      <a:cubicBezTo>
                        <a:pt x="145" y="1941"/>
                        <a:pt x="149" y="1935"/>
                        <a:pt x="155" y="1930"/>
                      </a:cubicBezTo>
                      <a:cubicBezTo>
                        <a:pt x="160" y="1925"/>
                        <a:pt x="167" y="1923"/>
                        <a:pt x="174" y="1923"/>
                      </a:cubicBezTo>
                      <a:cubicBezTo>
                        <a:pt x="182" y="1924"/>
                        <a:pt x="188" y="1927"/>
                        <a:pt x="193" y="1933"/>
                      </a:cubicBezTo>
                      <a:cubicBezTo>
                        <a:pt x="195" y="1938"/>
                        <a:pt x="196" y="1942"/>
                        <a:pt x="195" y="1947"/>
                      </a:cubicBezTo>
                      <a:cubicBezTo>
                        <a:pt x="193" y="1954"/>
                        <a:pt x="188" y="1959"/>
                        <a:pt x="181" y="1960"/>
                      </a:cubicBezTo>
                      <a:cubicBezTo>
                        <a:pt x="175" y="1961"/>
                        <a:pt x="168" y="1958"/>
                        <a:pt x="165" y="1953"/>
                      </a:cubicBezTo>
                      <a:cubicBezTo>
                        <a:pt x="161" y="1946"/>
                        <a:pt x="163" y="1937"/>
                        <a:pt x="169" y="1933"/>
                      </a:cubicBezTo>
                      <a:cubicBezTo>
                        <a:pt x="176" y="1928"/>
                        <a:pt x="186" y="1930"/>
                        <a:pt x="190" y="1937"/>
                      </a:cubicBezTo>
                      <a:cubicBezTo>
                        <a:pt x="192" y="1940"/>
                        <a:pt x="193" y="1944"/>
                        <a:pt x="192" y="1947"/>
                      </a:cubicBezTo>
                      <a:cubicBezTo>
                        <a:pt x="192" y="1946"/>
                        <a:pt x="192" y="1946"/>
                        <a:pt x="192" y="1946"/>
                      </a:cubicBezTo>
                      <a:cubicBezTo>
                        <a:pt x="193" y="1942"/>
                        <a:pt x="193" y="1939"/>
                        <a:pt x="190" y="1935"/>
                      </a:cubicBezTo>
                      <a:cubicBezTo>
                        <a:pt x="186" y="1929"/>
                        <a:pt x="181" y="1927"/>
                        <a:pt x="174" y="1927"/>
                      </a:cubicBezTo>
                      <a:cubicBezTo>
                        <a:pt x="168" y="1926"/>
                        <a:pt x="162" y="1929"/>
                        <a:pt x="157" y="1933"/>
                      </a:cubicBezTo>
                      <a:cubicBezTo>
                        <a:pt x="152" y="1937"/>
                        <a:pt x="148" y="1943"/>
                        <a:pt x="147" y="1949"/>
                      </a:cubicBezTo>
                      <a:cubicBezTo>
                        <a:pt x="146" y="1956"/>
                        <a:pt x="147" y="1963"/>
                        <a:pt x="150" y="1969"/>
                      </a:cubicBezTo>
                      <a:cubicBezTo>
                        <a:pt x="154" y="1975"/>
                        <a:pt x="159" y="1979"/>
                        <a:pt x="166" y="1982"/>
                      </a:cubicBezTo>
                      <a:cubicBezTo>
                        <a:pt x="183" y="1987"/>
                        <a:pt x="200" y="1974"/>
                        <a:pt x="203" y="1960"/>
                      </a:cubicBezTo>
                      <a:cubicBezTo>
                        <a:pt x="209" y="1932"/>
                        <a:pt x="220" y="1913"/>
                        <a:pt x="238" y="1891"/>
                      </a:cubicBezTo>
                      <a:cubicBezTo>
                        <a:pt x="240" y="1889"/>
                        <a:pt x="242" y="1887"/>
                        <a:pt x="244" y="1885"/>
                      </a:cubicBezTo>
                      <a:cubicBezTo>
                        <a:pt x="242" y="1886"/>
                        <a:pt x="240" y="1887"/>
                        <a:pt x="238" y="1888"/>
                      </a:cubicBezTo>
                      <a:cubicBezTo>
                        <a:pt x="229" y="1893"/>
                        <a:pt x="220" y="1895"/>
                        <a:pt x="210" y="1895"/>
                      </a:cubicBezTo>
                      <a:cubicBezTo>
                        <a:pt x="220" y="1892"/>
                        <a:pt x="227" y="1890"/>
                        <a:pt x="237" y="1885"/>
                      </a:cubicBezTo>
                      <a:cubicBezTo>
                        <a:pt x="237" y="1885"/>
                        <a:pt x="238" y="1885"/>
                        <a:pt x="239" y="1884"/>
                      </a:cubicBezTo>
                      <a:cubicBezTo>
                        <a:pt x="231" y="1887"/>
                        <a:pt x="220" y="1879"/>
                        <a:pt x="215" y="1872"/>
                      </a:cubicBezTo>
                      <a:cubicBezTo>
                        <a:pt x="212" y="1868"/>
                        <a:pt x="210" y="1863"/>
                        <a:pt x="209" y="1859"/>
                      </a:cubicBezTo>
                      <a:cubicBezTo>
                        <a:pt x="207" y="1851"/>
                        <a:pt x="208" y="1840"/>
                        <a:pt x="215" y="1835"/>
                      </a:cubicBezTo>
                      <a:cubicBezTo>
                        <a:pt x="211" y="1828"/>
                        <a:pt x="212" y="1820"/>
                        <a:pt x="213" y="1813"/>
                      </a:cubicBezTo>
                      <a:cubicBezTo>
                        <a:pt x="214" y="1802"/>
                        <a:pt x="212" y="1792"/>
                        <a:pt x="203" y="1790"/>
                      </a:cubicBezTo>
                      <a:cubicBezTo>
                        <a:pt x="213" y="1785"/>
                        <a:pt x="225" y="1799"/>
                        <a:pt x="227" y="1808"/>
                      </a:cubicBezTo>
                      <a:cubicBezTo>
                        <a:pt x="230" y="1821"/>
                        <a:pt x="224" y="1833"/>
                        <a:pt x="218" y="1847"/>
                      </a:cubicBezTo>
                      <a:cubicBezTo>
                        <a:pt x="215" y="1856"/>
                        <a:pt x="215" y="1863"/>
                        <a:pt x="219" y="1871"/>
                      </a:cubicBezTo>
                      <a:cubicBezTo>
                        <a:pt x="223" y="1877"/>
                        <a:pt x="231" y="1885"/>
                        <a:pt x="239" y="1884"/>
                      </a:cubicBezTo>
                      <a:cubicBezTo>
                        <a:pt x="237" y="1884"/>
                        <a:pt x="235" y="1884"/>
                        <a:pt x="234" y="1884"/>
                      </a:cubicBezTo>
                      <a:cubicBezTo>
                        <a:pt x="229" y="1882"/>
                        <a:pt x="226" y="1878"/>
                        <a:pt x="227" y="1871"/>
                      </a:cubicBezTo>
                      <a:cubicBezTo>
                        <a:pt x="227" y="1872"/>
                        <a:pt x="230" y="1872"/>
                        <a:pt x="231" y="1872"/>
                      </a:cubicBezTo>
                      <a:cubicBezTo>
                        <a:pt x="230" y="1880"/>
                        <a:pt x="236" y="1883"/>
                        <a:pt x="243" y="1881"/>
                      </a:cubicBezTo>
                      <a:cubicBezTo>
                        <a:pt x="247" y="1880"/>
                        <a:pt x="250" y="1879"/>
                        <a:pt x="252" y="1877"/>
                      </a:cubicBezTo>
                      <a:cubicBezTo>
                        <a:pt x="276" y="1855"/>
                        <a:pt x="304" y="1840"/>
                        <a:pt x="334" y="1831"/>
                      </a:cubicBezTo>
                      <a:cubicBezTo>
                        <a:pt x="309" y="1837"/>
                        <a:pt x="279" y="1841"/>
                        <a:pt x="256" y="1826"/>
                      </a:cubicBezTo>
                      <a:cubicBezTo>
                        <a:pt x="245" y="1819"/>
                        <a:pt x="239" y="1810"/>
                        <a:pt x="236" y="1797"/>
                      </a:cubicBezTo>
                      <a:cubicBezTo>
                        <a:pt x="234" y="1786"/>
                        <a:pt x="236" y="1775"/>
                        <a:pt x="241" y="1766"/>
                      </a:cubicBezTo>
                      <a:cubicBezTo>
                        <a:pt x="253" y="1743"/>
                        <a:pt x="281" y="1735"/>
                        <a:pt x="303" y="1747"/>
                      </a:cubicBezTo>
                      <a:cubicBezTo>
                        <a:pt x="323" y="1757"/>
                        <a:pt x="335" y="1782"/>
                        <a:pt x="320" y="1802"/>
                      </a:cubicBezTo>
                      <a:cubicBezTo>
                        <a:pt x="314" y="1810"/>
                        <a:pt x="303" y="1814"/>
                        <a:pt x="293" y="1810"/>
                      </a:cubicBezTo>
                      <a:cubicBezTo>
                        <a:pt x="290" y="1809"/>
                        <a:pt x="287" y="1807"/>
                        <a:pt x="286" y="1804"/>
                      </a:cubicBezTo>
                      <a:cubicBezTo>
                        <a:pt x="286" y="1804"/>
                        <a:pt x="286" y="1804"/>
                        <a:pt x="286" y="1804"/>
                      </a:cubicBezTo>
                      <a:cubicBezTo>
                        <a:pt x="281" y="1797"/>
                        <a:pt x="282" y="1787"/>
                        <a:pt x="290" y="1781"/>
                      </a:cubicBezTo>
                      <a:cubicBezTo>
                        <a:pt x="298" y="1776"/>
                        <a:pt x="308" y="1779"/>
                        <a:pt x="313" y="1786"/>
                      </a:cubicBezTo>
                      <a:cubicBezTo>
                        <a:pt x="318" y="1794"/>
                        <a:pt x="316" y="1804"/>
                        <a:pt x="308" y="1809"/>
                      </a:cubicBezTo>
                      <a:cubicBezTo>
                        <a:pt x="305" y="1811"/>
                        <a:pt x="301" y="1812"/>
                        <a:pt x="298" y="1811"/>
                      </a:cubicBezTo>
                      <a:cubicBezTo>
                        <a:pt x="298" y="1811"/>
                        <a:pt x="298" y="1811"/>
                        <a:pt x="298" y="1811"/>
                      </a:cubicBezTo>
                      <a:cubicBezTo>
                        <a:pt x="307" y="1812"/>
                        <a:pt x="315" y="1808"/>
                        <a:pt x="320" y="1801"/>
                      </a:cubicBezTo>
                      <a:cubicBezTo>
                        <a:pt x="333" y="1781"/>
                        <a:pt x="320" y="1759"/>
                        <a:pt x="301" y="1749"/>
                      </a:cubicBezTo>
                      <a:cubicBezTo>
                        <a:pt x="281" y="1738"/>
                        <a:pt x="254" y="1746"/>
                        <a:pt x="243" y="1767"/>
                      </a:cubicBezTo>
                      <a:cubicBezTo>
                        <a:pt x="241" y="1770"/>
                        <a:pt x="240" y="1774"/>
                        <a:pt x="239" y="1778"/>
                      </a:cubicBezTo>
                      <a:cubicBezTo>
                        <a:pt x="240" y="1776"/>
                        <a:pt x="242" y="1773"/>
                        <a:pt x="243" y="1772"/>
                      </a:cubicBezTo>
                      <a:cubicBezTo>
                        <a:pt x="249" y="1765"/>
                        <a:pt x="259" y="1762"/>
                        <a:pt x="266" y="1766"/>
                      </a:cubicBezTo>
                      <a:cubicBezTo>
                        <a:pt x="273" y="1769"/>
                        <a:pt x="278" y="1778"/>
                        <a:pt x="273" y="1786"/>
                      </a:cubicBezTo>
                      <a:cubicBezTo>
                        <a:pt x="270" y="1791"/>
                        <a:pt x="265" y="1793"/>
                        <a:pt x="261" y="1792"/>
                      </a:cubicBezTo>
                      <a:cubicBezTo>
                        <a:pt x="251" y="1789"/>
                        <a:pt x="252" y="1778"/>
                        <a:pt x="258" y="1777"/>
                      </a:cubicBezTo>
                      <a:cubicBezTo>
                        <a:pt x="256" y="1779"/>
                        <a:pt x="255" y="1783"/>
                        <a:pt x="257" y="1785"/>
                      </a:cubicBezTo>
                      <a:cubicBezTo>
                        <a:pt x="259" y="1789"/>
                        <a:pt x="265" y="1789"/>
                        <a:pt x="268" y="1786"/>
                      </a:cubicBezTo>
                      <a:cubicBezTo>
                        <a:pt x="270" y="1783"/>
                        <a:pt x="271" y="1780"/>
                        <a:pt x="270" y="1776"/>
                      </a:cubicBezTo>
                      <a:cubicBezTo>
                        <a:pt x="268" y="1770"/>
                        <a:pt x="261" y="1768"/>
                        <a:pt x="255" y="1769"/>
                      </a:cubicBezTo>
                      <a:cubicBezTo>
                        <a:pt x="242" y="1771"/>
                        <a:pt x="237" y="1785"/>
                        <a:pt x="239" y="1796"/>
                      </a:cubicBezTo>
                      <a:cubicBezTo>
                        <a:pt x="242" y="1808"/>
                        <a:pt x="248" y="1817"/>
                        <a:pt x="258" y="1824"/>
                      </a:cubicBezTo>
                      <a:cubicBezTo>
                        <a:pt x="290" y="1843"/>
                        <a:pt x="342" y="1824"/>
                        <a:pt x="382" y="1820"/>
                      </a:cubicBezTo>
                      <a:cubicBezTo>
                        <a:pt x="374" y="1818"/>
                        <a:pt x="367" y="1814"/>
                        <a:pt x="360" y="1807"/>
                      </a:cubicBezTo>
                      <a:cubicBezTo>
                        <a:pt x="357" y="1804"/>
                        <a:pt x="355" y="1801"/>
                        <a:pt x="353" y="1798"/>
                      </a:cubicBezTo>
                      <a:cubicBezTo>
                        <a:pt x="354" y="1798"/>
                        <a:pt x="355" y="1797"/>
                        <a:pt x="355" y="1797"/>
                      </a:cubicBezTo>
                      <a:cubicBezTo>
                        <a:pt x="361" y="1804"/>
                        <a:pt x="369" y="1811"/>
                        <a:pt x="378" y="1815"/>
                      </a:cubicBezTo>
                      <a:cubicBezTo>
                        <a:pt x="384" y="1817"/>
                        <a:pt x="390" y="1819"/>
                        <a:pt x="395" y="1819"/>
                      </a:cubicBezTo>
                      <a:cubicBezTo>
                        <a:pt x="389" y="1817"/>
                        <a:pt x="383" y="1811"/>
                        <a:pt x="381" y="1807"/>
                      </a:cubicBezTo>
                      <a:cubicBezTo>
                        <a:pt x="379" y="1802"/>
                        <a:pt x="378" y="1797"/>
                        <a:pt x="380" y="1792"/>
                      </a:cubicBezTo>
                      <a:cubicBezTo>
                        <a:pt x="383" y="1785"/>
                        <a:pt x="391" y="1780"/>
                        <a:pt x="400" y="1784"/>
                      </a:cubicBezTo>
                      <a:cubicBezTo>
                        <a:pt x="405" y="1787"/>
                        <a:pt x="407" y="1792"/>
                        <a:pt x="406" y="1797"/>
                      </a:cubicBezTo>
                      <a:cubicBezTo>
                        <a:pt x="404" y="1806"/>
                        <a:pt x="392" y="1806"/>
                        <a:pt x="391" y="1800"/>
                      </a:cubicBezTo>
                      <a:cubicBezTo>
                        <a:pt x="393" y="1802"/>
                        <a:pt x="397" y="1802"/>
                        <a:pt x="399" y="1800"/>
                      </a:cubicBezTo>
                      <a:cubicBezTo>
                        <a:pt x="403" y="1798"/>
                        <a:pt x="403" y="1793"/>
                        <a:pt x="400" y="1790"/>
                      </a:cubicBezTo>
                      <a:cubicBezTo>
                        <a:pt x="397" y="1787"/>
                        <a:pt x="393" y="1787"/>
                        <a:pt x="390" y="1788"/>
                      </a:cubicBezTo>
                      <a:cubicBezTo>
                        <a:pt x="384" y="1790"/>
                        <a:pt x="382" y="1798"/>
                        <a:pt x="383" y="1804"/>
                      </a:cubicBezTo>
                      <a:cubicBezTo>
                        <a:pt x="384" y="1808"/>
                        <a:pt x="388" y="1812"/>
                        <a:pt x="392" y="1815"/>
                      </a:cubicBezTo>
                      <a:cubicBezTo>
                        <a:pt x="399" y="1819"/>
                        <a:pt x="405" y="1819"/>
                        <a:pt x="413" y="1819"/>
                      </a:cubicBezTo>
                      <a:cubicBezTo>
                        <a:pt x="437" y="1819"/>
                        <a:pt x="461" y="1821"/>
                        <a:pt x="485" y="1826"/>
                      </a:cubicBezTo>
                      <a:cubicBezTo>
                        <a:pt x="489" y="1827"/>
                        <a:pt x="512" y="1834"/>
                        <a:pt x="529" y="1840"/>
                      </a:cubicBezTo>
                      <a:cubicBezTo>
                        <a:pt x="512" y="1826"/>
                        <a:pt x="500" y="1808"/>
                        <a:pt x="493" y="1787"/>
                      </a:cubicBezTo>
                      <a:cubicBezTo>
                        <a:pt x="491" y="1781"/>
                        <a:pt x="489" y="1775"/>
                        <a:pt x="488" y="1769"/>
                      </a:cubicBezTo>
                      <a:cubicBezTo>
                        <a:pt x="487" y="1760"/>
                        <a:pt x="484" y="1743"/>
                        <a:pt x="472" y="1742"/>
                      </a:cubicBezTo>
                      <a:cubicBezTo>
                        <a:pt x="467" y="1742"/>
                        <a:pt x="461" y="1745"/>
                        <a:pt x="460" y="1750"/>
                      </a:cubicBezTo>
                      <a:cubicBezTo>
                        <a:pt x="460" y="1753"/>
                        <a:pt x="461" y="1756"/>
                        <a:pt x="464" y="1758"/>
                      </a:cubicBezTo>
                      <a:cubicBezTo>
                        <a:pt x="466" y="1760"/>
                        <a:pt x="471" y="1759"/>
                        <a:pt x="472" y="1756"/>
                      </a:cubicBezTo>
                      <a:cubicBezTo>
                        <a:pt x="473" y="1753"/>
                        <a:pt x="472" y="1751"/>
                        <a:pt x="470" y="1749"/>
                      </a:cubicBezTo>
                      <a:cubicBezTo>
                        <a:pt x="475" y="1749"/>
                        <a:pt x="477" y="1758"/>
                        <a:pt x="470" y="1761"/>
                      </a:cubicBezTo>
                      <a:cubicBezTo>
                        <a:pt x="467" y="1763"/>
                        <a:pt x="462" y="1762"/>
                        <a:pt x="460" y="1759"/>
                      </a:cubicBezTo>
                      <a:cubicBezTo>
                        <a:pt x="455" y="1753"/>
                        <a:pt x="457" y="1746"/>
                        <a:pt x="462" y="1742"/>
                      </a:cubicBezTo>
                      <a:cubicBezTo>
                        <a:pt x="467" y="1738"/>
                        <a:pt x="475" y="1739"/>
                        <a:pt x="481" y="1743"/>
                      </a:cubicBezTo>
                      <a:cubicBezTo>
                        <a:pt x="483" y="1745"/>
                        <a:pt x="485" y="1747"/>
                        <a:pt x="486" y="1750"/>
                      </a:cubicBezTo>
                      <a:cubicBezTo>
                        <a:pt x="485" y="1738"/>
                        <a:pt x="485" y="1727"/>
                        <a:pt x="486" y="1718"/>
                      </a:cubicBezTo>
                      <a:cubicBezTo>
                        <a:pt x="488" y="1700"/>
                        <a:pt x="500" y="1674"/>
                        <a:pt x="497" y="1660"/>
                      </a:cubicBezTo>
                      <a:cubicBezTo>
                        <a:pt x="496" y="1657"/>
                        <a:pt x="495" y="1654"/>
                        <a:pt x="493" y="1652"/>
                      </a:cubicBezTo>
                      <a:cubicBezTo>
                        <a:pt x="489" y="1647"/>
                        <a:pt x="484" y="1643"/>
                        <a:pt x="479" y="1642"/>
                      </a:cubicBezTo>
                      <a:cubicBezTo>
                        <a:pt x="472" y="1640"/>
                        <a:pt x="466" y="1641"/>
                        <a:pt x="460" y="1645"/>
                      </a:cubicBezTo>
                      <a:cubicBezTo>
                        <a:pt x="453" y="1649"/>
                        <a:pt x="448" y="1656"/>
                        <a:pt x="446" y="1664"/>
                      </a:cubicBezTo>
                      <a:cubicBezTo>
                        <a:pt x="444" y="1671"/>
                        <a:pt x="445" y="1678"/>
                        <a:pt x="448" y="1685"/>
                      </a:cubicBezTo>
                      <a:cubicBezTo>
                        <a:pt x="452" y="1692"/>
                        <a:pt x="458" y="1697"/>
                        <a:pt x="467" y="1697"/>
                      </a:cubicBezTo>
                      <a:cubicBezTo>
                        <a:pt x="472" y="1696"/>
                        <a:pt x="477" y="1694"/>
                        <a:pt x="480" y="1690"/>
                      </a:cubicBezTo>
                      <a:cubicBezTo>
                        <a:pt x="480" y="1690"/>
                        <a:pt x="480" y="1690"/>
                        <a:pt x="480" y="1690"/>
                      </a:cubicBezTo>
                      <a:cubicBezTo>
                        <a:pt x="473" y="1697"/>
                        <a:pt x="462" y="1690"/>
                        <a:pt x="469" y="1683"/>
                      </a:cubicBezTo>
                      <a:cubicBezTo>
                        <a:pt x="472" y="1680"/>
                        <a:pt x="480" y="1679"/>
                        <a:pt x="480" y="1669"/>
                      </a:cubicBezTo>
                      <a:cubicBezTo>
                        <a:pt x="482" y="1672"/>
                        <a:pt x="483" y="1676"/>
                        <a:pt x="484" y="1680"/>
                      </a:cubicBezTo>
                      <a:cubicBezTo>
                        <a:pt x="484" y="1681"/>
                        <a:pt x="484" y="1683"/>
                        <a:pt x="483" y="1684"/>
                      </a:cubicBezTo>
                      <a:cubicBezTo>
                        <a:pt x="481" y="1692"/>
                        <a:pt x="475" y="1697"/>
                        <a:pt x="467" y="1698"/>
                      </a:cubicBezTo>
                      <a:cubicBezTo>
                        <a:pt x="458" y="1698"/>
                        <a:pt x="452" y="1693"/>
                        <a:pt x="447" y="1686"/>
                      </a:cubicBezTo>
                      <a:cubicBezTo>
                        <a:pt x="443" y="1679"/>
                        <a:pt x="442" y="1671"/>
                        <a:pt x="444" y="1663"/>
                      </a:cubicBezTo>
                      <a:cubicBezTo>
                        <a:pt x="446" y="1655"/>
                        <a:pt x="451" y="1648"/>
                        <a:pt x="459" y="1643"/>
                      </a:cubicBezTo>
                      <a:cubicBezTo>
                        <a:pt x="465" y="1639"/>
                        <a:pt x="473" y="1638"/>
                        <a:pt x="480" y="1640"/>
                      </a:cubicBezTo>
                      <a:cubicBezTo>
                        <a:pt x="486" y="1641"/>
                        <a:pt x="492" y="1645"/>
                        <a:pt x="496" y="1650"/>
                      </a:cubicBezTo>
                      <a:cubicBezTo>
                        <a:pt x="498" y="1653"/>
                        <a:pt x="499" y="1655"/>
                        <a:pt x="500" y="1659"/>
                      </a:cubicBezTo>
                      <a:cubicBezTo>
                        <a:pt x="501" y="1660"/>
                        <a:pt x="501" y="1660"/>
                        <a:pt x="501" y="1660"/>
                      </a:cubicBezTo>
                      <a:cubicBezTo>
                        <a:pt x="501" y="1660"/>
                        <a:pt x="501" y="1660"/>
                        <a:pt x="501" y="1659"/>
                      </a:cubicBezTo>
                      <a:cubicBezTo>
                        <a:pt x="501" y="1658"/>
                        <a:pt x="501" y="1658"/>
                        <a:pt x="501" y="1658"/>
                      </a:cubicBezTo>
                      <a:cubicBezTo>
                        <a:pt x="503" y="1653"/>
                        <a:pt x="506" y="1648"/>
                        <a:pt x="508" y="1643"/>
                      </a:cubicBezTo>
                      <a:cubicBezTo>
                        <a:pt x="515" y="1631"/>
                        <a:pt x="527" y="1618"/>
                        <a:pt x="542" y="1617"/>
                      </a:cubicBezTo>
                      <a:cubicBezTo>
                        <a:pt x="549" y="1617"/>
                        <a:pt x="554" y="1619"/>
                        <a:pt x="559" y="1623"/>
                      </a:cubicBezTo>
                      <a:cubicBezTo>
                        <a:pt x="561" y="1624"/>
                        <a:pt x="561" y="1624"/>
                        <a:pt x="561" y="1624"/>
                      </a:cubicBezTo>
                      <a:cubicBezTo>
                        <a:pt x="566" y="1629"/>
                        <a:pt x="569" y="1635"/>
                        <a:pt x="570" y="1643"/>
                      </a:cubicBezTo>
                      <a:cubicBezTo>
                        <a:pt x="570" y="1650"/>
                        <a:pt x="569" y="1656"/>
                        <a:pt x="564" y="1662"/>
                      </a:cubicBezTo>
                      <a:cubicBezTo>
                        <a:pt x="560" y="1667"/>
                        <a:pt x="553" y="1671"/>
                        <a:pt x="546" y="1670"/>
                      </a:cubicBezTo>
                      <a:cubicBezTo>
                        <a:pt x="541" y="1670"/>
                        <a:pt x="537" y="1667"/>
                        <a:pt x="534" y="1663"/>
                      </a:cubicBezTo>
                      <a:cubicBezTo>
                        <a:pt x="531" y="1658"/>
                        <a:pt x="530" y="1653"/>
                        <a:pt x="532" y="1648"/>
                      </a:cubicBezTo>
                      <a:cubicBezTo>
                        <a:pt x="534" y="1645"/>
                        <a:pt x="535" y="1643"/>
                        <a:pt x="537" y="1641"/>
                      </a:cubicBezTo>
                      <a:cubicBezTo>
                        <a:pt x="535" y="1643"/>
                        <a:pt x="534" y="1645"/>
                        <a:pt x="532" y="1648"/>
                      </a:cubicBezTo>
                      <a:cubicBezTo>
                        <a:pt x="531" y="1653"/>
                        <a:pt x="532" y="1658"/>
                        <a:pt x="535" y="1663"/>
                      </a:cubicBezTo>
                      <a:cubicBezTo>
                        <a:pt x="537" y="1667"/>
                        <a:pt x="541" y="1669"/>
                        <a:pt x="546" y="1669"/>
                      </a:cubicBezTo>
                      <a:cubicBezTo>
                        <a:pt x="553" y="1670"/>
                        <a:pt x="559" y="1666"/>
                        <a:pt x="563" y="1661"/>
                      </a:cubicBezTo>
                      <a:cubicBezTo>
                        <a:pt x="567" y="1655"/>
                        <a:pt x="568" y="1649"/>
                        <a:pt x="568" y="1643"/>
                      </a:cubicBezTo>
                      <a:cubicBezTo>
                        <a:pt x="567" y="1635"/>
                        <a:pt x="563" y="1630"/>
                        <a:pt x="558" y="1625"/>
                      </a:cubicBezTo>
                      <a:cubicBezTo>
                        <a:pt x="553" y="1621"/>
                        <a:pt x="548" y="1620"/>
                        <a:pt x="542" y="1620"/>
                      </a:cubicBezTo>
                      <a:cubicBezTo>
                        <a:pt x="529" y="1621"/>
                        <a:pt x="516" y="1636"/>
                        <a:pt x="511" y="1648"/>
                      </a:cubicBezTo>
                      <a:cubicBezTo>
                        <a:pt x="508" y="1654"/>
                        <a:pt x="505" y="1661"/>
                        <a:pt x="503" y="1669"/>
                      </a:cubicBezTo>
                      <a:cubicBezTo>
                        <a:pt x="504" y="1668"/>
                        <a:pt x="504" y="1667"/>
                        <a:pt x="505" y="1666"/>
                      </a:cubicBezTo>
                      <a:cubicBezTo>
                        <a:pt x="511" y="1662"/>
                        <a:pt x="519" y="1660"/>
                        <a:pt x="524" y="1664"/>
                      </a:cubicBezTo>
                      <a:cubicBezTo>
                        <a:pt x="529" y="1668"/>
                        <a:pt x="532" y="1675"/>
                        <a:pt x="527" y="1681"/>
                      </a:cubicBezTo>
                      <a:cubicBezTo>
                        <a:pt x="525" y="1684"/>
                        <a:pt x="520" y="1685"/>
                        <a:pt x="517" y="1684"/>
                      </a:cubicBezTo>
                      <a:cubicBezTo>
                        <a:pt x="510" y="1681"/>
                        <a:pt x="512" y="1672"/>
                        <a:pt x="516" y="1672"/>
                      </a:cubicBezTo>
                      <a:cubicBezTo>
                        <a:pt x="515" y="1673"/>
                        <a:pt x="514" y="1676"/>
                        <a:pt x="515" y="1678"/>
                      </a:cubicBezTo>
                      <a:cubicBezTo>
                        <a:pt x="516" y="1681"/>
                        <a:pt x="520" y="1682"/>
                        <a:pt x="523" y="1680"/>
                      </a:cubicBezTo>
                      <a:cubicBezTo>
                        <a:pt x="526" y="1678"/>
                        <a:pt x="527" y="1675"/>
                        <a:pt x="526" y="1673"/>
                      </a:cubicBezTo>
                      <a:cubicBezTo>
                        <a:pt x="525" y="1667"/>
                        <a:pt x="519" y="1665"/>
                        <a:pt x="515" y="1665"/>
                      </a:cubicBezTo>
                      <a:cubicBezTo>
                        <a:pt x="511" y="1666"/>
                        <a:pt x="508" y="1668"/>
                        <a:pt x="505" y="1671"/>
                      </a:cubicBezTo>
                      <a:cubicBezTo>
                        <a:pt x="495" y="1681"/>
                        <a:pt x="488" y="1722"/>
                        <a:pt x="489" y="1736"/>
                      </a:cubicBezTo>
                      <a:cubicBezTo>
                        <a:pt x="493" y="1722"/>
                        <a:pt x="500" y="1709"/>
                        <a:pt x="511" y="1698"/>
                      </a:cubicBezTo>
                      <a:cubicBezTo>
                        <a:pt x="537" y="1674"/>
                        <a:pt x="585" y="1665"/>
                        <a:pt x="609" y="1696"/>
                      </a:cubicBezTo>
                      <a:cubicBezTo>
                        <a:pt x="617" y="1706"/>
                        <a:pt x="619" y="1721"/>
                        <a:pt x="610" y="1731"/>
                      </a:cubicBezTo>
                      <a:cubicBezTo>
                        <a:pt x="604" y="1739"/>
                        <a:pt x="593" y="1742"/>
                        <a:pt x="584" y="1737"/>
                      </a:cubicBezTo>
                      <a:cubicBezTo>
                        <a:pt x="575" y="1732"/>
                        <a:pt x="571" y="1723"/>
                        <a:pt x="574" y="1713"/>
                      </a:cubicBezTo>
                      <a:cubicBezTo>
                        <a:pt x="575" y="1707"/>
                        <a:pt x="579" y="1703"/>
                        <a:pt x="585" y="1701"/>
                      </a:cubicBezTo>
                      <a:cubicBezTo>
                        <a:pt x="587" y="1700"/>
                        <a:pt x="589" y="1700"/>
                        <a:pt x="591" y="1700"/>
                      </a:cubicBezTo>
                      <a:cubicBezTo>
                        <a:pt x="596" y="1700"/>
                        <a:pt x="601" y="1702"/>
                        <a:pt x="604" y="1707"/>
                      </a:cubicBezTo>
                      <a:cubicBezTo>
                        <a:pt x="609" y="1714"/>
                        <a:pt x="607" y="1724"/>
                        <a:pt x="600" y="1729"/>
                      </a:cubicBezTo>
                      <a:cubicBezTo>
                        <a:pt x="592" y="1733"/>
                        <a:pt x="583" y="1731"/>
                        <a:pt x="578" y="1724"/>
                      </a:cubicBezTo>
                      <a:cubicBezTo>
                        <a:pt x="575" y="1720"/>
                        <a:pt x="575" y="1715"/>
                        <a:pt x="576" y="1711"/>
                      </a:cubicBezTo>
                      <a:cubicBezTo>
                        <a:pt x="576" y="1712"/>
                        <a:pt x="575" y="1713"/>
                        <a:pt x="575" y="1713"/>
                      </a:cubicBezTo>
                      <a:cubicBezTo>
                        <a:pt x="573" y="1722"/>
                        <a:pt x="577" y="1730"/>
                        <a:pt x="585" y="1735"/>
                      </a:cubicBezTo>
                      <a:cubicBezTo>
                        <a:pt x="593" y="1739"/>
                        <a:pt x="602" y="1736"/>
                        <a:pt x="608" y="1729"/>
                      </a:cubicBezTo>
                      <a:cubicBezTo>
                        <a:pt x="615" y="1720"/>
                        <a:pt x="612" y="1707"/>
                        <a:pt x="606" y="1698"/>
                      </a:cubicBezTo>
                      <a:cubicBezTo>
                        <a:pt x="583" y="1670"/>
                        <a:pt x="539" y="1680"/>
                        <a:pt x="515" y="1702"/>
                      </a:cubicBezTo>
                      <a:cubicBezTo>
                        <a:pt x="492" y="1725"/>
                        <a:pt x="489" y="1755"/>
                        <a:pt x="499" y="1786"/>
                      </a:cubicBezTo>
                      <a:cubicBezTo>
                        <a:pt x="520" y="1847"/>
                        <a:pt x="581" y="1870"/>
                        <a:pt x="641" y="1872"/>
                      </a:cubicBezTo>
                      <a:cubicBezTo>
                        <a:pt x="663" y="1873"/>
                        <a:pt x="680" y="1871"/>
                        <a:pt x="701" y="1864"/>
                      </a:cubicBezTo>
                      <a:cubicBezTo>
                        <a:pt x="722" y="1857"/>
                        <a:pt x="742" y="1844"/>
                        <a:pt x="751" y="1828"/>
                      </a:cubicBezTo>
                      <a:cubicBezTo>
                        <a:pt x="751" y="1827"/>
                        <a:pt x="751" y="1827"/>
                        <a:pt x="751" y="1827"/>
                      </a:cubicBezTo>
                      <a:cubicBezTo>
                        <a:pt x="744" y="1838"/>
                        <a:pt x="731" y="1846"/>
                        <a:pt x="719" y="1850"/>
                      </a:cubicBezTo>
                      <a:cubicBezTo>
                        <a:pt x="696" y="1857"/>
                        <a:pt x="661" y="1852"/>
                        <a:pt x="642" y="1837"/>
                      </a:cubicBezTo>
                      <a:cubicBezTo>
                        <a:pt x="644" y="1836"/>
                        <a:pt x="645" y="1834"/>
                        <a:pt x="645" y="1833"/>
                      </a:cubicBezTo>
                      <a:cubicBezTo>
                        <a:pt x="664" y="1848"/>
                        <a:pt x="695" y="1852"/>
                        <a:pt x="718" y="1846"/>
                      </a:cubicBezTo>
                      <a:cubicBezTo>
                        <a:pt x="733" y="1842"/>
                        <a:pt x="752" y="1830"/>
                        <a:pt x="754" y="1813"/>
                      </a:cubicBezTo>
                      <a:cubicBezTo>
                        <a:pt x="755" y="1808"/>
                        <a:pt x="754" y="1804"/>
                        <a:pt x="752" y="1799"/>
                      </a:cubicBezTo>
                      <a:cubicBezTo>
                        <a:pt x="749" y="1795"/>
                        <a:pt x="746" y="1792"/>
                        <a:pt x="741" y="1790"/>
                      </a:cubicBezTo>
                      <a:cubicBezTo>
                        <a:pt x="737" y="1789"/>
                        <a:pt x="733" y="1789"/>
                        <a:pt x="729" y="1791"/>
                      </a:cubicBezTo>
                      <a:cubicBezTo>
                        <a:pt x="725" y="1794"/>
                        <a:pt x="722" y="1797"/>
                        <a:pt x="721" y="1801"/>
                      </a:cubicBezTo>
                      <a:cubicBezTo>
                        <a:pt x="721" y="1805"/>
                        <a:pt x="721" y="1809"/>
                        <a:pt x="724" y="1811"/>
                      </a:cubicBezTo>
                      <a:cubicBezTo>
                        <a:pt x="726" y="1812"/>
                        <a:pt x="727" y="1813"/>
                        <a:pt x="729" y="1813"/>
                      </a:cubicBezTo>
                      <a:cubicBezTo>
                        <a:pt x="731" y="1813"/>
                        <a:pt x="732" y="1813"/>
                        <a:pt x="734" y="1812"/>
                      </a:cubicBezTo>
                      <a:cubicBezTo>
                        <a:pt x="735" y="1811"/>
                        <a:pt x="736" y="1810"/>
                        <a:pt x="736" y="1809"/>
                      </a:cubicBezTo>
                      <a:cubicBezTo>
                        <a:pt x="736" y="1807"/>
                        <a:pt x="736" y="1806"/>
                        <a:pt x="735" y="1806"/>
                      </a:cubicBezTo>
                      <a:cubicBezTo>
                        <a:pt x="736" y="1806"/>
                        <a:pt x="736" y="1807"/>
                        <a:pt x="736" y="1809"/>
                      </a:cubicBezTo>
                      <a:cubicBezTo>
                        <a:pt x="736" y="1810"/>
                        <a:pt x="735" y="1811"/>
                        <a:pt x="734" y="1812"/>
                      </a:cubicBezTo>
                      <a:cubicBezTo>
                        <a:pt x="732" y="1813"/>
                        <a:pt x="731" y="1814"/>
                        <a:pt x="729" y="1814"/>
                      </a:cubicBezTo>
                      <a:cubicBezTo>
                        <a:pt x="727" y="1813"/>
                        <a:pt x="726" y="1813"/>
                        <a:pt x="724" y="1812"/>
                      </a:cubicBezTo>
                      <a:cubicBezTo>
                        <a:pt x="721" y="1809"/>
                        <a:pt x="720" y="1805"/>
                        <a:pt x="720" y="1801"/>
                      </a:cubicBezTo>
                      <a:cubicBezTo>
                        <a:pt x="721" y="1796"/>
                        <a:pt x="724" y="1793"/>
                        <a:pt x="728" y="1790"/>
                      </a:cubicBezTo>
                      <a:cubicBezTo>
                        <a:pt x="732" y="1788"/>
                        <a:pt x="737" y="1788"/>
                        <a:pt x="741" y="1789"/>
                      </a:cubicBezTo>
                      <a:cubicBezTo>
                        <a:pt x="747" y="1791"/>
                        <a:pt x="750" y="1794"/>
                        <a:pt x="753" y="1799"/>
                      </a:cubicBezTo>
                      <a:cubicBezTo>
                        <a:pt x="755" y="1802"/>
                        <a:pt x="756" y="1804"/>
                        <a:pt x="756" y="1807"/>
                      </a:cubicBezTo>
                      <a:cubicBezTo>
                        <a:pt x="756" y="1805"/>
                        <a:pt x="756" y="1802"/>
                        <a:pt x="756" y="1800"/>
                      </a:cubicBezTo>
                      <a:cubicBezTo>
                        <a:pt x="753" y="1786"/>
                        <a:pt x="747" y="1777"/>
                        <a:pt x="738" y="1767"/>
                      </a:cubicBezTo>
                      <a:cubicBezTo>
                        <a:pt x="727" y="1754"/>
                        <a:pt x="716" y="1749"/>
                        <a:pt x="701" y="1742"/>
                      </a:cubicBezTo>
                      <a:cubicBezTo>
                        <a:pt x="674" y="1731"/>
                        <a:pt x="639" y="1724"/>
                        <a:pt x="623" y="1696"/>
                      </a:cubicBezTo>
                      <a:cubicBezTo>
                        <a:pt x="621" y="1692"/>
                        <a:pt x="619" y="1688"/>
                        <a:pt x="618" y="1683"/>
                      </a:cubicBezTo>
                      <a:cubicBezTo>
                        <a:pt x="617" y="1679"/>
                        <a:pt x="616" y="1672"/>
                        <a:pt x="615" y="1667"/>
                      </a:cubicBezTo>
                      <a:cubicBezTo>
                        <a:pt x="611" y="1654"/>
                        <a:pt x="600" y="1651"/>
                        <a:pt x="594" y="1655"/>
                      </a:cubicBezTo>
                      <a:cubicBezTo>
                        <a:pt x="591" y="1657"/>
                        <a:pt x="589" y="1660"/>
                        <a:pt x="589" y="1663"/>
                      </a:cubicBezTo>
                      <a:cubicBezTo>
                        <a:pt x="588" y="1666"/>
                        <a:pt x="590" y="1668"/>
                        <a:pt x="592" y="1670"/>
                      </a:cubicBezTo>
                      <a:cubicBezTo>
                        <a:pt x="595" y="1671"/>
                        <a:pt x="599" y="1670"/>
                        <a:pt x="600" y="1667"/>
                      </a:cubicBezTo>
                      <a:cubicBezTo>
                        <a:pt x="601" y="1665"/>
                        <a:pt x="600" y="1662"/>
                        <a:pt x="598" y="1661"/>
                      </a:cubicBezTo>
                      <a:cubicBezTo>
                        <a:pt x="601" y="1661"/>
                        <a:pt x="603" y="1665"/>
                        <a:pt x="602" y="1667"/>
                      </a:cubicBezTo>
                      <a:cubicBezTo>
                        <a:pt x="602" y="1669"/>
                        <a:pt x="600" y="1672"/>
                        <a:pt x="598" y="1672"/>
                      </a:cubicBezTo>
                      <a:cubicBezTo>
                        <a:pt x="590" y="1675"/>
                        <a:pt x="584" y="1666"/>
                        <a:pt x="586" y="1660"/>
                      </a:cubicBezTo>
                      <a:cubicBezTo>
                        <a:pt x="588" y="1655"/>
                        <a:pt x="592" y="1652"/>
                        <a:pt x="597" y="1651"/>
                      </a:cubicBezTo>
                      <a:cubicBezTo>
                        <a:pt x="604" y="1649"/>
                        <a:pt x="611" y="1654"/>
                        <a:pt x="615" y="1662"/>
                      </a:cubicBezTo>
                      <a:cubicBezTo>
                        <a:pt x="615" y="1659"/>
                        <a:pt x="615" y="1656"/>
                        <a:pt x="615" y="1653"/>
                      </a:cubicBezTo>
                      <a:cubicBezTo>
                        <a:pt x="613" y="1649"/>
                        <a:pt x="609" y="1643"/>
                        <a:pt x="603" y="1641"/>
                      </a:cubicBezTo>
                      <a:cubicBezTo>
                        <a:pt x="594" y="1638"/>
                        <a:pt x="585" y="1644"/>
                        <a:pt x="581" y="1653"/>
                      </a:cubicBezTo>
                      <a:cubicBezTo>
                        <a:pt x="578" y="1659"/>
                        <a:pt x="577" y="1665"/>
                        <a:pt x="570" y="1669"/>
                      </a:cubicBezTo>
                      <a:cubicBezTo>
                        <a:pt x="565" y="1673"/>
                        <a:pt x="559" y="1674"/>
                        <a:pt x="552" y="1671"/>
                      </a:cubicBezTo>
                      <a:cubicBezTo>
                        <a:pt x="572" y="1669"/>
                        <a:pt x="568" y="1655"/>
                        <a:pt x="576" y="1644"/>
                      </a:cubicBezTo>
                      <a:cubicBezTo>
                        <a:pt x="581" y="1637"/>
                        <a:pt x="588" y="1632"/>
                        <a:pt x="595" y="1633"/>
                      </a:cubicBezTo>
                      <a:cubicBezTo>
                        <a:pt x="603" y="1633"/>
                        <a:pt x="613" y="1639"/>
                        <a:pt x="615" y="1650"/>
                      </a:cubicBezTo>
                      <a:cubicBezTo>
                        <a:pt x="615" y="1649"/>
                        <a:pt x="615" y="1648"/>
                        <a:pt x="615" y="1647"/>
                      </a:cubicBezTo>
                      <a:cubicBezTo>
                        <a:pt x="616" y="1631"/>
                        <a:pt x="624" y="1619"/>
                        <a:pt x="639" y="1612"/>
                      </a:cubicBezTo>
                      <a:cubicBezTo>
                        <a:pt x="642" y="1610"/>
                        <a:pt x="645" y="1609"/>
                        <a:pt x="648" y="1609"/>
                      </a:cubicBezTo>
                      <a:cubicBezTo>
                        <a:pt x="648" y="1609"/>
                        <a:pt x="648" y="1611"/>
                        <a:pt x="648" y="1611"/>
                      </a:cubicBezTo>
                      <a:cubicBezTo>
                        <a:pt x="646" y="1612"/>
                        <a:pt x="643" y="1613"/>
                        <a:pt x="640" y="1614"/>
                      </a:cubicBezTo>
                      <a:cubicBezTo>
                        <a:pt x="626" y="1622"/>
                        <a:pt x="620" y="1633"/>
                        <a:pt x="618" y="1648"/>
                      </a:cubicBezTo>
                      <a:cubicBezTo>
                        <a:pt x="618" y="1650"/>
                        <a:pt x="618" y="1652"/>
                        <a:pt x="618" y="1653"/>
                      </a:cubicBezTo>
                      <a:cubicBezTo>
                        <a:pt x="620" y="1648"/>
                        <a:pt x="623" y="1643"/>
                        <a:pt x="627" y="1639"/>
                      </a:cubicBezTo>
                      <a:cubicBezTo>
                        <a:pt x="630" y="1637"/>
                        <a:pt x="633" y="1635"/>
                        <a:pt x="637" y="1634"/>
                      </a:cubicBezTo>
                      <a:cubicBezTo>
                        <a:pt x="640" y="1633"/>
                        <a:pt x="643" y="1633"/>
                        <a:pt x="647" y="1633"/>
                      </a:cubicBezTo>
                      <a:cubicBezTo>
                        <a:pt x="656" y="1635"/>
                        <a:pt x="662" y="1642"/>
                        <a:pt x="660" y="1652"/>
                      </a:cubicBezTo>
                      <a:cubicBezTo>
                        <a:pt x="659" y="1655"/>
                        <a:pt x="657" y="1658"/>
                        <a:pt x="654" y="1660"/>
                      </a:cubicBezTo>
                      <a:cubicBezTo>
                        <a:pt x="652" y="1661"/>
                        <a:pt x="650" y="1662"/>
                        <a:pt x="648" y="1662"/>
                      </a:cubicBezTo>
                      <a:cubicBezTo>
                        <a:pt x="645" y="1662"/>
                        <a:pt x="642" y="1661"/>
                        <a:pt x="640" y="1658"/>
                      </a:cubicBezTo>
                      <a:cubicBezTo>
                        <a:pt x="638" y="1657"/>
                        <a:pt x="638" y="1656"/>
                        <a:pt x="637" y="1655"/>
                      </a:cubicBezTo>
                      <a:cubicBezTo>
                        <a:pt x="637" y="1654"/>
                        <a:pt x="637" y="1653"/>
                        <a:pt x="637" y="1652"/>
                      </a:cubicBezTo>
                      <a:cubicBezTo>
                        <a:pt x="636" y="1649"/>
                        <a:pt x="638" y="1647"/>
                        <a:pt x="640" y="1645"/>
                      </a:cubicBezTo>
                      <a:cubicBezTo>
                        <a:pt x="642" y="1645"/>
                        <a:pt x="644" y="1644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4" y="1645"/>
                        <a:pt x="642" y="1645"/>
                        <a:pt x="641" y="1646"/>
                      </a:cubicBezTo>
                      <a:cubicBezTo>
                        <a:pt x="638" y="1647"/>
                        <a:pt x="637" y="1649"/>
                        <a:pt x="637" y="1651"/>
                      </a:cubicBezTo>
                      <a:cubicBezTo>
                        <a:pt x="637" y="1652"/>
                        <a:pt x="638" y="1653"/>
                        <a:pt x="638" y="1654"/>
                      </a:cubicBezTo>
                      <a:cubicBezTo>
                        <a:pt x="639" y="1656"/>
                        <a:pt x="639" y="1657"/>
                        <a:pt x="640" y="1658"/>
                      </a:cubicBezTo>
                      <a:cubicBezTo>
                        <a:pt x="643" y="1659"/>
                        <a:pt x="645" y="1660"/>
                        <a:pt x="648" y="1660"/>
                      </a:cubicBezTo>
                      <a:cubicBezTo>
                        <a:pt x="650" y="1660"/>
                        <a:pt x="651" y="1659"/>
                        <a:pt x="653" y="1658"/>
                      </a:cubicBezTo>
                      <a:cubicBezTo>
                        <a:pt x="655" y="1657"/>
                        <a:pt x="657" y="1654"/>
                        <a:pt x="658" y="1651"/>
                      </a:cubicBezTo>
                      <a:cubicBezTo>
                        <a:pt x="659" y="1643"/>
                        <a:pt x="654" y="1637"/>
                        <a:pt x="646" y="1636"/>
                      </a:cubicBezTo>
                      <a:cubicBezTo>
                        <a:pt x="643" y="1636"/>
                        <a:pt x="641" y="1636"/>
                        <a:pt x="638" y="1637"/>
                      </a:cubicBezTo>
                      <a:cubicBezTo>
                        <a:pt x="634" y="1638"/>
                        <a:pt x="632" y="1640"/>
                        <a:pt x="630" y="1642"/>
                      </a:cubicBezTo>
                      <a:cubicBezTo>
                        <a:pt x="627" y="1644"/>
                        <a:pt x="625" y="1647"/>
                        <a:pt x="624" y="1650"/>
                      </a:cubicBezTo>
                      <a:cubicBezTo>
                        <a:pt x="621" y="1654"/>
                        <a:pt x="620" y="1660"/>
                        <a:pt x="620" y="1665"/>
                      </a:cubicBezTo>
                      <a:cubicBezTo>
                        <a:pt x="620" y="1675"/>
                        <a:pt x="623" y="1686"/>
                        <a:pt x="627" y="1694"/>
                      </a:cubicBezTo>
                      <a:cubicBezTo>
                        <a:pt x="640" y="1717"/>
                        <a:pt x="669" y="1725"/>
                        <a:pt x="693" y="1734"/>
                      </a:cubicBezTo>
                      <a:cubicBezTo>
                        <a:pt x="689" y="1732"/>
                        <a:pt x="685" y="1730"/>
                        <a:pt x="682" y="1728"/>
                      </a:cubicBezTo>
                      <a:cubicBezTo>
                        <a:pt x="670" y="1720"/>
                        <a:pt x="662" y="1702"/>
                        <a:pt x="668" y="1689"/>
                      </a:cubicBezTo>
                      <a:cubicBezTo>
                        <a:pt x="673" y="1680"/>
                        <a:pt x="681" y="1674"/>
                        <a:pt x="678" y="1663"/>
                      </a:cubicBezTo>
                      <a:cubicBezTo>
                        <a:pt x="686" y="1664"/>
                        <a:pt x="693" y="1675"/>
                        <a:pt x="691" y="1686"/>
                      </a:cubicBezTo>
                      <a:cubicBezTo>
                        <a:pt x="689" y="1699"/>
                        <a:pt x="676" y="1712"/>
                        <a:pt x="686" y="1724"/>
                      </a:cubicBezTo>
                      <a:cubicBezTo>
                        <a:pt x="692" y="1731"/>
                        <a:pt x="701" y="1734"/>
                        <a:pt x="702" y="1737"/>
                      </a:cubicBezTo>
                      <a:cubicBezTo>
                        <a:pt x="702" y="1737"/>
                        <a:pt x="701" y="1737"/>
                        <a:pt x="701" y="1737"/>
                      </a:cubicBezTo>
                      <a:cubicBezTo>
                        <a:pt x="702" y="1737"/>
                        <a:pt x="702" y="1738"/>
                        <a:pt x="703" y="1738"/>
                      </a:cubicBezTo>
                      <a:cubicBezTo>
                        <a:pt x="719" y="1745"/>
                        <a:pt x="729" y="1751"/>
                        <a:pt x="741" y="1764"/>
                      </a:cubicBezTo>
                      <a:cubicBezTo>
                        <a:pt x="750" y="1775"/>
                        <a:pt x="756" y="1785"/>
                        <a:pt x="758" y="1800"/>
                      </a:cubicBezTo>
                      <a:cubicBezTo>
                        <a:pt x="759" y="1810"/>
                        <a:pt x="757" y="1820"/>
                        <a:pt x="752" y="1829"/>
                      </a:cubicBezTo>
                      <a:cubicBezTo>
                        <a:pt x="743" y="1846"/>
                        <a:pt x="723" y="1859"/>
                        <a:pt x="701" y="1867"/>
                      </a:cubicBezTo>
                      <a:cubicBezTo>
                        <a:pt x="693" y="1870"/>
                        <a:pt x="685" y="1872"/>
                        <a:pt x="677" y="1874"/>
                      </a:cubicBezTo>
                      <a:cubicBezTo>
                        <a:pt x="661" y="1877"/>
                        <a:pt x="646" y="1875"/>
                        <a:pt x="632" y="1881"/>
                      </a:cubicBezTo>
                      <a:cubicBezTo>
                        <a:pt x="625" y="1884"/>
                        <a:pt x="618" y="1889"/>
                        <a:pt x="615" y="1896"/>
                      </a:cubicBezTo>
                      <a:cubicBezTo>
                        <a:pt x="613" y="1899"/>
                        <a:pt x="614" y="1906"/>
                        <a:pt x="618" y="1908"/>
                      </a:cubicBezTo>
                      <a:cubicBezTo>
                        <a:pt x="620" y="1909"/>
                        <a:pt x="622" y="1908"/>
                        <a:pt x="623" y="1907"/>
                      </a:cubicBezTo>
                      <a:cubicBezTo>
                        <a:pt x="624" y="1906"/>
                        <a:pt x="624" y="1904"/>
                        <a:pt x="623" y="1903"/>
                      </a:cubicBezTo>
                      <a:cubicBezTo>
                        <a:pt x="622" y="1902"/>
                        <a:pt x="621" y="1902"/>
                        <a:pt x="620" y="1902"/>
                      </a:cubicBezTo>
                      <a:cubicBezTo>
                        <a:pt x="619" y="1902"/>
                        <a:pt x="618" y="1903"/>
                        <a:pt x="619" y="1905"/>
                      </a:cubicBezTo>
                      <a:cubicBezTo>
                        <a:pt x="619" y="1905"/>
                        <a:pt x="620" y="1906"/>
                        <a:pt x="620" y="1906"/>
                      </a:cubicBezTo>
                      <a:cubicBezTo>
                        <a:pt x="619" y="1907"/>
                        <a:pt x="618" y="1906"/>
                        <a:pt x="618" y="1906"/>
                      </a:cubicBezTo>
                      <a:cubicBezTo>
                        <a:pt x="616" y="1904"/>
                        <a:pt x="616" y="1903"/>
                        <a:pt x="617" y="1901"/>
                      </a:cubicBezTo>
                      <a:cubicBezTo>
                        <a:pt x="619" y="1899"/>
                        <a:pt x="622" y="1898"/>
                        <a:pt x="624" y="1900"/>
                      </a:cubicBezTo>
                      <a:cubicBezTo>
                        <a:pt x="626" y="1901"/>
                        <a:pt x="627" y="1903"/>
                        <a:pt x="627" y="1905"/>
                      </a:cubicBezTo>
                      <a:cubicBezTo>
                        <a:pt x="628" y="1907"/>
                        <a:pt x="627" y="1908"/>
                        <a:pt x="625" y="1910"/>
                      </a:cubicBezTo>
                      <a:cubicBezTo>
                        <a:pt x="624" y="1912"/>
                        <a:pt x="621" y="1912"/>
                        <a:pt x="618" y="1911"/>
                      </a:cubicBezTo>
                      <a:cubicBezTo>
                        <a:pt x="613" y="1909"/>
                        <a:pt x="612" y="1904"/>
                        <a:pt x="613" y="1899"/>
                      </a:cubicBezTo>
                      <a:cubicBezTo>
                        <a:pt x="613" y="1896"/>
                        <a:pt x="614" y="1894"/>
                        <a:pt x="616" y="1892"/>
                      </a:cubicBezTo>
                      <a:cubicBezTo>
                        <a:pt x="608" y="1900"/>
                        <a:pt x="607" y="1909"/>
                        <a:pt x="609" y="1918"/>
                      </a:cubicBezTo>
                      <a:cubicBezTo>
                        <a:pt x="610" y="1924"/>
                        <a:pt x="613" y="1929"/>
                        <a:pt x="619" y="1932"/>
                      </a:cubicBezTo>
                      <a:cubicBezTo>
                        <a:pt x="619" y="1932"/>
                        <a:pt x="619" y="1932"/>
                        <a:pt x="619" y="1932"/>
                      </a:cubicBezTo>
                      <a:cubicBezTo>
                        <a:pt x="614" y="1928"/>
                        <a:pt x="614" y="1921"/>
                        <a:pt x="621" y="1919"/>
                      </a:cubicBezTo>
                      <a:cubicBezTo>
                        <a:pt x="627" y="1916"/>
                        <a:pt x="638" y="1921"/>
                        <a:pt x="644" y="1907"/>
                      </a:cubicBezTo>
                      <a:close/>
                      <a:moveTo>
                        <a:pt x="347" y="2116"/>
                      </a:moveTo>
                      <a:cubicBezTo>
                        <a:pt x="375" y="2111"/>
                        <a:pt x="386" y="2090"/>
                        <a:pt x="398" y="2084"/>
                      </a:cubicBezTo>
                      <a:cubicBezTo>
                        <a:pt x="411" y="2077"/>
                        <a:pt x="420" y="2092"/>
                        <a:pt x="408" y="2103"/>
                      </a:cubicBezTo>
                      <a:cubicBezTo>
                        <a:pt x="394" y="2115"/>
                        <a:pt x="369" y="2119"/>
                        <a:pt x="347" y="2116"/>
                      </a:cubicBezTo>
                      <a:close/>
                      <a:moveTo>
                        <a:pt x="478" y="2179"/>
                      </a:moveTo>
                      <a:cubicBezTo>
                        <a:pt x="486" y="2188"/>
                        <a:pt x="492" y="2215"/>
                        <a:pt x="485" y="2230"/>
                      </a:cubicBezTo>
                      <a:cubicBezTo>
                        <a:pt x="479" y="2244"/>
                        <a:pt x="466" y="2243"/>
                        <a:pt x="470" y="2225"/>
                      </a:cubicBezTo>
                      <a:cubicBezTo>
                        <a:pt x="473" y="2212"/>
                        <a:pt x="483" y="2192"/>
                        <a:pt x="478" y="2179"/>
                      </a:cubicBezTo>
                      <a:close/>
                      <a:moveTo>
                        <a:pt x="486" y="2042"/>
                      </a:moveTo>
                      <a:cubicBezTo>
                        <a:pt x="484" y="2041"/>
                        <a:pt x="482" y="2042"/>
                        <a:pt x="481" y="2044"/>
                      </a:cubicBezTo>
                      <a:cubicBezTo>
                        <a:pt x="480" y="2046"/>
                        <a:pt x="481" y="2049"/>
                        <a:pt x="483" y="2049"/>
                      </a:cubicBezTo>
                      <a:cubicBezTo>
                        <a:pt x="485" y="2050"/>
                        <a:pt x="488" y="2049"/>
                        <a:pt x="488" y="2047"/>
                      </a:cubicBezTo>
                      <a:cubicBezTo>
                        <a:pt x="489" y="2045"/>
                        <a:pt x="488" y="2043"/>
                        <a:pt x="486" y="2042"/>
                      </a:cubicBezTo>
                      <a:close/>
                      <a:moveTo>
                        <a:pt x="465" y="2104"/>
                      </a:moveTo>
                      <a:cubicBezTo>
                        <a:pt x="458" y="2098"/>
                        <a:pt x="467" y="2089"/>
                        <a:pt x="469" y="2085"/>
                      </a:cubicBezTo>
                      <a:cubicBezTo>
                        <a:pt x="471" y="2082"/>
                        <a:pt x="471" y="2080"/>
                        <a:pt x="470" y="2077"/>
                      </a:cubicBezTo>
                      <a:cubicBezTo>
                        <a:pt x="473" y="2080"/>
                        <a:pt x="478" y="2088"/>
                        <a:pt x="478" y="2092"/>
                      </a:cubicBezTo>
                      <a:cubicBezTo>
                        <a:pt x="479" y="2099"/>
                        <a:pt x="476" y="2104"/>
                        <a:pt x="468" y="2105"/>
                      </a:cubicBezTo>
                      <a:cubicBezTo>
                        <a:pt x="471" y="2103"/>
                        <a:pt x="473" y="2098"/>
                        <a:pt x="472" y="2094"/>
                      </a:cubicBezTo>
                      <a:cubicBezTo>
                        <a:pt x="471" y="2096"/>
                        <a:pt x="469" y="2101"/>
                        <a:pt x="465" y="2104"/>
                      </a:cubicBezTo>
                      <a:close/>
                      <a:moveTo>
                        <a:pt x="500" y="2058"/>
                      </a:moveTo>
                      <a:cubicBezTo>
                        <a:pt x="496" y="2057"/>
                        <a:pt x="492" y="2059"/>
                        <a:pt x="490" y="2063"/>
                      </a:cubicBezTo>
                      <a:cubicBezTo>
                        <a:pt x="489" y="2067"/>
                        <a:pt x="491" y="2071"/>
                        <a:pt x="495" y="2072"/>
                      </a:cubicBezTo>
                      <a:cubicBezTo>
                        <a:pt x="499" y="2074"/>
                        <a:pt x="503" y="2072"/>
                        <a:pt x="504" y="2068"/>
                      </a:cubicBezTo>
                      <a:cubicBezTo>
                        <a:pt x="506" y="2064"/>
                        <a:pt x="504" y="2059"/>
                        <a:pt x="500" y="2058"/>
                      </a:cubicBezTo>
                      <a:close/>
                      <a:moveTo>
                        <a:pt x="494" y="2047"/>
                      </a:moveTo>
                      <a:cubicBezTo>
                        <a:pt x="491" y="2046"/>
                        <a:pt x="489" y="2048"/>
                        <a:pt x="488" y="2050"/>
                      </a:cubicBezTo>
                      <a:cubicBezTo>
                        <a:pt x="487" y="2053"/>
                        <a:pt x="488" y="2056"/>
                        <a:pt x="491" y="2057"/>
                      </a:cubicBezTo>
                      <a:cubicBezTo>
                        <a:pt x="493" y="2058"/>
                        <a:pt x="496" y="2056"/>
                        <a:pt x="497" y="2054"/>
                      </a:cubicBezTo>
                      <a:cubicBezTo>
                        <a:pt x="498" y="2051"/>
                        <a:pt x="496" y="2048"/>
                        <a:pt x="494" y="2047"/>
                      </a:cubicBezTo>
                      <a:close/>
                      <a:moveTo>
                        <a:pt x="469" y="2161"/>
                      </a:moveTo>
                      <a:cubicBezTo>
                        <a:pt x="468" y="2158"/>
                        <a:pt x="466" y="2156"/>
                        <a:pt x="463" y="2155"/>
                      </a:cubicBezTo>
                      <a:cubicBezTo>
                        <a:pt x="460" y="2154"/>
                        <a:pt x="455" y="2154"/>
                        <a:pt x="452" y="2158"/>
                      </a:cubicBezTo>
                      <a:cubicBezTo>
                        <a:pt x="448" y="2162"/>
                        <a:pt x="449" y="2168"/>
                        <a:pt x="452" y="2171"/>
                      </a:cubicBezTo>
                      <a:cubicBezTo>
                        <a:pt x="457" y="2177"/>
                        <a:pt x="462" y="2173"/>
                        <a:pt x="467" y="2174"/>
                      </a:cubicBezTo>
                      <a:cubicBezTo>
                        <a:pt x="472" y="2175"/>
                        <a:pt x="476" y="2181"/>
                        <a:pt x="476" y="2188"/>
                      </a:cubicBezTo>
                      <a:cubicBezTo>
                        <a:pt x="477" y="2196"/>
                        <a:pt x="473" y="2203"/>
                        <a:pt x="465" y="2206"/>
                      </a:cubicBezTo>
                      <a:cubicBezTo>
                        <a:pt x="461" y="2208"/>
                        <a:pt x="455" y="2207"/>
                        <a:pt x="453" y="2202"/>
                      </a:cubicBezTo>
                      <a:cubicBezTo>
                        <a:pt x="458" y="2204"/>
                        <a:pt x="464" y="2199"/>
                        <a:pt x="461" y="2193"/>
                      </a:cubicBezTo>
                      <a:cubicBezTo>
                        <a:pt x="460" y="2189"/>
                        <a:pt x="453" y="2185"/>
                        <a:pt x="447" y="2180"/>
                      </a:cubicBezTo>
                      <a:cubicBezTo>
                        <a:pt x="441" y="2175"/>
                        <a:pt x="436" y="2169"/>
                        <a:pt x="434" y="2163"/>
                      </a:cubicBezTo>
                      <a:cubicBezTo>
                        <a:pt x="431" y="2149"/>
                        <a:pt x="441" y="2136"/>
                        <a:pt x="455" y="2135"/>
                      </a:cubicBezTo>
                      <a:cubicBezTo>
                        <a:pt x="462" y="2135"/>
                        <a:pt x="468" y="2139"/>
                        <a:pt x="473" y="2143"/>
                      </a:cubicBezTo>
                      <a:cubicBezTo>
                        <a:pt x="479" y="2148"/>
                        <a:pt x="489" y="2164"/>
                        <a:pt x="499" y="2165"/>
                      </a:cubicBezTo>
                      <a:cubicBezTo>
                        <a:pt x="505" y="2165"/>
                        <a:pt x="509" y="2161"/>
                        <a:pt x="508" y="2156"/>
                      </a:cubicBezTo>
                      <a:cubicBezTo>
                        <a:pt x="513" y="2157"/>
                        <a:pt x="515" y="2165"/>
                        <a:pt x="512" y="2171"/>
                      </a:cubicBezTo>
                      <a:cubicBezTo>
                        <a:pt x="507" y="2181"/>
                        <a:pt x="491" y="2185"/>
                        <a:pt x="479" y="2176"/>
                      </a:cubicBezTo>
                      <a:cubicBezTo>
                        <a:pt x="475" y="2173"/>
                        <a:pt x="472" y="2168"/>
                        <a:pt x="469" y="2161"/>
                      </a:cubicBezTo>
                      <a:close/>
                      <a:moveTo>
                        <a:pt x="431" y="2286"/>
                      </a:moveTo>
                      <a:cubicBezTo>
                        <a:pt x="428" y="2286"/>
                        <a:pt x="427" y="2283"/>
                        <a:pt x="427" y="2281"/>
                      </a:cubicBezTo>
                      <a:cubicBezTo>
                        <a:pt x="428" y="2279"/>
                        <a:pt x="430" y="2277"/>
                        <a:pt x="432" y="2278"/>
                      </a:cubicBezTo>
                      <a:cubicBezTo>
                        <a:pt x="435" y="2278"/>
                        <a:pt x="436" y="2280"/>
                        <a:pt x="436" y="2283"/>
                      </a:cubicBezTo>
                      <a:cubicBezTo>
                        <a:pt x="435" y="2285"/>
                        <a:pt x="433" y="2286"/>
                        <a:pt x="431" y="2286"/>
                      </a:cubicBezTo>
                      <a:close/>
                      <a:moveTo>
                        <a:pt x="423" y="2286"/>
                      </a:moveTo>
                      <a:cubicBezTo>
                        <a:pt x="421" y="2286"/>
                        <a:pt x="420" y="2284"/>
                        <a:pt x="420" y="2283"/>
                      </a:cubicBezTo>
                      <a:cubicBezTo>
                        <a:pt x="420" y="2281"/>
                        <a:pt x="422" y="2280"/>
                        <a:pt x="424" y="2280"/>
                      </a:cubicBezTo>
                      <a:cubicBezTo>
                        <a:pt x="426" y="2280"/>
                        <a:pt x="427" y="2282"/>
                        <a:pt x="426" y="2284"/>
                      </a:cubicBezTo>
                      <a:cubicBezTo>
                        <a:pt x="426" y="2286"/>
                        <a:pt x="424" y="2287"/>
                        <a:pt x="423" y="2286"/>
                      </a:cubicBezTo>
                      <a:close/>
                      <a:moveTo>
                        <a:pt x="440" y="2281"/>
                      </a:moveTo>
                      <a:cubicBezTo>
                        <a:pt x="436" y="2280"/>
                        <a:pt x="434" y="2277"/>
                        <a:pt x="435" y="2273"/>
                      </a:cubicBezTo>
                      <a:cubicBezTo>
                        <a:pt x="435" y="2270"/>
                        <a:pt x="439" y="2267"/>
                        <a:pt x="442" y="2268"/>
                      </a:cubicBezTo>
                      <a:cubicBezTo>
                        <a:pt x="446" y="2269"/>
                        <a:pt x="448" y="2272"/>
                        <a:pt x="447" y="2276"/>
                      </a:cubicBezTo>
                      <a:cubicBezTo>
                        <a:pt x="447" y="2279"/>
                        <a:pt x="443" y="2281"/>
                        <a:pt x="440" y="2281"/>
                      </a:cubicBezTo>
                      <a:close/>
                      <a:moveTo>
                        <a:pt x="467" y="2161"/>
                      </a:moveTo>
                      <a:cubicBezTo>
                        <a:pt x="465" y="2157"/>
                        <a:pt x="460" y="2155"/>
                        <a:pt x="456" y="2157"/>
                      </a:cubicBezTo>
                      <a:cubicBezTo>
                        <a:pt x="449" y="2161"/>
                        <a:pt x="452" y="2171"/>
                        <a:pt x="458" y="2172"/>
                      </a:cubicBezTo>
                      <a:cubicBezTo>
                        <a:pt x="464" y="2174"/>
                        <a:pt x="467" y="2171"/>
                        <a:pt x="473" y="2175"/>
                      </a:cubicBezTo>
                      <a:cubicBezTo>
                        <a:pt x="468" y="2169"/>
                        <a:pt x="470" y="2166"/>
                        <a:pt x="467" y="2161"/>
                      </a:cubicBezTo>
                      <a:close/>
                      <a:moveTo>
                        <a:pt x="441" y="2138"/>
                      </a:moveTo>
                      <a:cubicBezTo>
                        <a:pt x="434" y="2141"/>
                        <a:pt x="431" y="2150"/>
                        <a:pt x="431" y="2156"/>
                      </a:cubicBezTo>
                      <a:cubicBezTo>
                        <a:pt x="423" y="2158"/>
                        <a:pt x="413" y="2145"/>
                        <a:pt x="422" y="2135"/>
                      </a:cubicBezTo>
                      <a:cubicBezTo>
                        <a:pt x="427" y="2130"/>
                        <a:pt x="438" y="2130"/>
                        <a:pt x="441" y="2138"/>
                      </a:cubicBezTo>
                      <a:close/>
                      <a:moveTo>
                        <a:pt x="497" y="2247"/>
                      </a:moveTo>
                      <a:cubicBezTo>
                        <a:pt x="492" y="2234"/>
                        <a:pt x="511" y="2229"/>
                        <a:pt x="517" y="2227"/>
                      </a:cubicBezTo>
                      <a:cubicBezTo>
                        <a:pt x="522" y="2225"/>
                        <a:pt x="525" y="2222"/>
                        <a:pt x="526" y="2218"/>
                      </a:cubicBezTo>
                      <a:cubicBezTo>
                        <a:pt x="528" y="2224"/>
                        <a:pt x="526" y="2238"/>
                        <a:pt x="523" y="2244"/>
                      </a:cubicBezTo>
                      <a:cubicBezTo>
                        <a:pt x="518" y="2253"/>
                        <a:pt x="509" y="2257"/>
                        <a:pt x="499" y="2251"/>
                      </a:cubicBezTo>
                      <a:cubicBezTo>
                        <a:pt x="504" y="2250"/>
                        <a:pt x="511" y="2246"/>
                        <a:pt x="513" y="2240"/>
                      </a:cubicBezTo>
                      <a:cubicBezTo>
                        <a:pt x="511" y="2243"/>
                        <a:pt x="503" y="2247"/>
                        <a:pt x="497" y="2247"/>
                      </a:cubicBezTo>
                      <a:close/>
                      <a:moveTo>
                        <a:pt x="404" y="2147"/>
                      </a:moveTo>
                      <a:cubicBezTo>
                        <a:pt x="414" y="2179"/>
                        <a:pt x="399" y="2201"/>
                        <a:pt x="399" y="2217"/>
                      </a:cubicBezTo>
                      <a:cubicBezTo>
                        <a:pt x="399" y="2234"/>
                        <a:pt x="418" y="2235"/>
                        <a:pt x="423" y="2216"/>
                      </a:cubicBezTo>
                      <a:cubicBezTo>
                        <a:pt x="428" y="2196"/>
                        <a:pt x="418" y="2168"/>
                        <a:pt x="404" y="2147"/>
                      </a:cubicBezTo>
                      <a:close/>
                      <a:moveTo>
                        <a:pt x="464" y="2037"/>
                      </a:moveTo>
                      <a:cubicBezTo>
                        <a:pt x="466" y="2040"/>
                        <a:pt x="468" y="2043"/>
                        <a:pt x="469" y="2046"/>
                      </a:cubicBezTo>
                      <a:cubicBezTo>
                        <a:pt x="474" y="2057"/>
                        <a:pt x="474" y="2070"/>
                        <a:pt x="468" y="2081"/>
                      </a:cubicBezTo>
                      <a:cubicBezTo>
                        <a:pt x="461" y="2093"/>
                        <a:pt x="445" y="2101"/>
                        <a:pt x="431" y="2096"/>
                      </a:cubicBezTo>
                      <a:cubicBezTo>
                        <a:pt x="425" y="2094"/>
                        <a:pt x="420" y="2090"/>
                        <a:pt x="417" y="2085"/>
                      </a:cubicBezTo>
                      <a:cubicBezTo>
                        <a:pt x="415" y="2081"/>
                        <a:pt x="415" y="2077"/>
                        <a:pt x="416" y="2073"/>
                      </a:cubicBezTo>
                      <a:cubicBezTo>
                        <a:pt x="418" y="2068"/>
                        <a:pt x="421" y="2064"/>
                        <a:pt x="426" y="2063"/>
                      </a:cubicBezTo>
                      <a:cubicBezTo>
                        <a:pt x="430" y="2062"/>
                        <a:pt x="434" y="2063"/>
                        <a:pt x="437" y="2065"/>
                      </a:cubicBezTo>
                      <a:cubicBezTo>
                        <a:pt x="443" y="2069"/>
                        <a:pt x="444" y="2077"/>
                        <a:pt x="440" y="2083"/>
                      </a:cubicBezTo>
                      <a:cubicBezTo>
                        <a:pt x="435" y="2089"/>
                        <a:pt x="427" y="2090"/>
                        <a:pt x="422" y="2086"/>
                      </a:cubicBezTo>
                      <a:cubicBezTo>
                        <a:pt x="417" y="2082"/>
                        <a:pt x="415" y="2077"/>
                        <a:pt x="417" y="2071"/>
                      </a:cubicBezTo>
                      <a:cubicBezTo>
                        <a:pt x="417" y="2072"/>
                        <a:pt x="417" y="2073"/>
                        <a:pt x="416" y="2073"/>
                      </a:cubicBezTo>
                      <a:cubicBezTo>
                        <a:pt x="415" y="2077"/>
                        <a:pt x="416" y="2081"/>
                        <a:pt x="418" y="2085"/>
                      </a:cubicBezTo>
                      <a:cubicBezTo>
                        <a:pt x="421" y="2090"/>
                        <a:pt x="426" y="2094"/>
                        <a:pt x="431" y="2095"/>
                      </a:cubicBezTo>
                      <a:cubicBezTo>
                        <a:pt x="445" y="2100"/>
                        <a:pt x="460" y="2092"/>
                        <a:pt x="466" y="2080"/>
                      </a:cubicBezTo>
                      <a:cubicBezTo>
                        <a:pt x="472" y="2069"/>
                        <a:pt x="471" y="2056"/>
                        <a:pt x="466" y="2045"/>
                      </a:cubicBezTo>
                      <a:cubicBezTo>
                        <a:pt x="465" y="2043"/>
                        <a:pt x="463" y="2040"/>
                        <a:pt x="462" y="2038"/>
                      </a:cubicBezTo>
                      <a:lnTo>
                        <a:pt x="464" y="2037"/>
                      </a:lnTo>
                      <a:close/>
                      <a:moveTo>
                        <a:pt x="414" y="2023"/>
                      </a:moveTo>
                      <a:cubicBezTo>
                        <a:pt x="405" y="2011"/>
                        <a:pt x="403" y="1996"/>
                        <a:pt x="414" y="1982"/>
                      </a:cubicBezTo>
                      <a:cubicBezTo>
                        <a:pt x="418" y="1977"/>
                        <a:pt x="422" y="1974"/>
                        <a:pt x="428" y="1971"/>
                      </a:cubicBezTo>
                      <a:cubicBezTo>
                        <a:pt x="433" y="1970"/>
                        <a:pt x="438" y="1970"/>
                        <a:pt x="443" y="1972"/>
                      </a:cubicBezTo>
                      <a:cubicBezTo>
                        <a:pt x="448" y="1975"/>
                        <a:pt x="453" y="1980"/>
                        <a:pt x="454" y="1986"/>
                      </a:cubicBezTo>
                      <a:cubicBezTo>
                        <a:pt x="454" y="1990"/>
                        <a:pt x="454" y="1993"/>
                        <a:pt x="451" y="1996"/>
                      </a:cubicBezTo>
                      <a:cubicBezTo>
                        <a:pt x="447" y="2001"/>
                        <a:pt x="441" y="2002"/>
                        <a:pt x="436" y="2001"/>
                      </a:cubicBezTo>
                      <a:cubicBezTo>
                        <a:pt x="433" y="2000"/>
                        <a:pt x="431" y="1998"/>
                        <a:pt x="430" y="1996"/>
                      </a:cubicBezTo>
                      <a:cubicBezTo>
                        <a:pt x="426" y="1991"/>
                        <a:pt x="428" y="1984"/>
                        <a:pt x="433" y="1981"/>
                      </a:cubicBezTo>
                      <a:cubicBezTo>
                        <a:pt x="438" y="1978"/>
                        <a:pt x="444" y="1979"/>
                        <a:pt x="448" y="1984"/>
                      </a:cubicBezTo>
                      <a:cubicBezTo>
                        <a:pt x="451" y="1989"/>
                        <a:pt x="449" y="1996"/>
                        <a:pt x="444" y="1999"/>
                      </a:cubicBezTo>
                      <a:cubicBezTo>
                        <a:pt x="443" y="2000"/>
                        <a:pt x="441" y="2001"/>
                        <a:pt x="439" y="2001"/>
                      </a:cubicBezTo>
                      <a:cubicBezTo>
                        <a:pt x="440" y="2001"/>
                        <a:pt x="440" y="2001"/>
                        <a:pt x="440" y="2001"/>
                      </a:cubicBezTo>
                      <a:cubicBezTo>
                        <a:pt x="444" y="2001"/>
                        <a:pt x="448" y="1999"/>
                        <a:pt x="451" y="1996"/>
                      </a:cubicBezTo>
                      <a:cubicBezTo>
                        <a:pt x="453" y="1993"/>
                        <a:pt x="453" y="1990"/>
                        <a:pt x="453" y="1986"/>
                      </a:cubicBezTo>
                      <a:cubicBezTo>
                        <a:pt x="452" y="1980"/>
                        <a:pt x="448" y="1976"/>
                        <a:pt x="442" y="1973"/>
                      </a:cubicBezTo>
                      <a:cubicBezTo>
                        <a:pt x="438" y="1971"/>
                        <a:pt x="433" y="1971"/>
                        <a:pt x="429" y="1973"/>
                      </a:cubicBezTo>
                      <a:cubicBezTo>
                        <a:pt x="423" y="1975"/>
                        <a:pt x="419" y="1978"/>
                        <a:pt x="415" y="1983"/>
                      </a:cubicBezTo>
                      <a:cubicBezTo>
                        <a:pt x="405" y="1997"/>
                        <a:pt x="408" y="2012"/>
                        <a:pt x="417" y="2022"/>
                      </a:cubicBezTo>
                      <a:lnTo>
                        <a:pt x="414" y="2023"/>
                      </a:lnTo>
                      <a:close/>
                      <a:moveTo>
                        <a:pt x="338" y="1766"/>
                      </a:moveTo>
                      <a:cubicBezTo>
                        <a:pt x="340" y="1763"/>
                        <a:pt x="344" y="1763"/>
                        <a:pt x="347" y="1765"/>
                      </a:cubicBezTo>
                      <a:cubicBezTo>
                        <a:pt x="350" y="1767"/>
                        <a:pt x="350" y="1771"/>
                        <a:pt x="348" y="1774"/>
                      </a:cubicBezTo>
                      <a:cubicBezTo>
                        <a:pt x="346" y="1776"/>
                        <a:pt x="342" y="1777"/>
                        <a:pt x="339" y="1775"/>
                      </a:cubicBezTo>
                      <a:cubicBezTo>
                        <a:pt x="336" y="1773"/>
                        <a:pt x="336" y="1769"/>
                        <a:pt x="338" y="1766"/>
                      </a:cubicBezTo>
                      <a:close/>
                      <a:moveTo>
                        <a:pt x="342" y="1755"/>
                      </a:moveTo>
                      <a:cubicBezTo>
                        <a:pt x="344" y="1752"/>
                        <a:pt x="347" y="1752"/>
                        <a:pt x="349" y="1753"/>
                      </a:cubicBezTo>
                      <a:cubicBezTo>
                        <a:pt x="351" y="1755"/>
                        <a:pt x="352" y="1758"/>
                        <a:pt x="350" y="1760"/>
                      </a:cubicBezTo>
                      <a:cubicBezTo>
                        <a:pt x="349" y="1762"/>
                        <a:pt x="346" y="1763"/>
                        <a:pt x="343" y="1761"/>
                      </a:cubicBezTo>
                      <a:cubicBezTo>
                        <a:pt x="341" y="1760"/>
                        <a:pt x="341" y="1757"/>
                        <a:pt x="342" y="1755"/>
                      </a:cubicBezTo>
                      <a:close/>
                      <a:moveTo>
                        <a:pt x="340" y="1782"/>
                      </a:moveTo>
                      <a:cubicBezTo>
                        <a:pt x="343" y="1778"/>
                        <a:pt x="349" y="1776"/>
                        <a:pt x="353" y="1780"/>
                      </a:cubicBezTo>
                      <a:cubicBezTo>
                        <a:pt x="358" y="1783"/>
                        <a:pt x="359" y="1789"/>
                        <a:pt x="356" y="1793"/>
                      </a:cubicBezTo>
                      <a:cubicBezTo>
                        <a:pt x="353" y="1798"/>
                        <a:pt x="347" y="1799"/>
                        <a:pt x="342" y="1796"/>
                      </a:cubicBezTo>
                      <a:cubicBezTo>
                        <a:pt x="338" y="1792"/>
                        <a:pt x="337" y="1786"/>
                        <a:pt x="340" y="1782"/>
                      </a:cubicBezTo>
                      <a:close/>
                      <a:moveTo>
                        <a:pt x="586" y="1785"/>
                      </a:moveTo>
                      <a:cubicBezTo>
                        <a:pt x="580" y="1770"/>
                        <a:pt x="561" y="1756"/>
                        <a:pt x="545" y="1755"/>
                      </a:cubicBezTo>
                      <a:cubicBezTo>
                        <a:pt x="528" y="1754"/>
                        <a:pt x="523" y="1769"/>
                        <a:pt x="541" y="1773"/>
                      </a:cubicBezTo>
                      <a:cubicBezTo>
                        <a:pt x="554" y="1777"/>
                        <a:pt x="577" y="1774"/>
                        <a:pt x="586" y="1785"/>
                      </a:cubicBezTo>
                      <a:close/>
                      <a:moveTo>
                        <a:pt x="482" y="1967"/>
                      </a:moveTo>
                      <a:cubicBezTo>
                        <a:pt x="500" y="1984"/>
                        <a:pt x="536" y="1993"/>
                        <a:pt x="551" y="1981"/>
                      </a:cubicBezTo>
                      <a:cubicBezTo>
                        <a:pt x="568" y="1967"/>
                        <a:pt x="554" y="1952"/>
                        <a:pt x="540" y="1963"/>
                      </a:cubicBezTo>
                      <a:cubicBezTo>
                        <a:pt x="532" y="1969"/>
                        <a:pt x="506" y="1979"/>
                        <a:pt x="482" y="1967"/>
                      </a:cubicBezTo>
                      <a:close/>
                      <a:moveTo>
                        <a:pt x="488" y="1978"/>
                      </a:moveTo>
                      <a:cubicBezTo>
                        <a:pt x="496" y="1983"/>
                        <a:pt x="501" y="1992"/>
                        <a:pt x="503" y="2000"/>
                      </a:cubicBezTo>
                      <a:cubicBezTo>
                        <a:pt x="508" y="2020"/>
                        <a:pt x="498" y="2045"/>
                        <a:pt x="511" y="2058"/>
                      </a:cubicBezTo>
                      <a:cubicBezTo>
                        <a:pt x="517" y="2064"/>
                        <a:pt x="525" y="2067"/>
                        <a:pt x="533" y="2064"/>
                      </a:cubicBezTo>
                      <a:cubicBezTo>
                        <a:pt x="537" y="2062"/>
                        <a:pt x="541" y="2058"/>
                        <a:pt x="540" y="2053"/>
                      </a:cubicBezTo>
                      <a:cubicBezTo>
                        <a:pt x="538" y="2057"/>
                        <a:pt x="532" y="2060"/>
                        <a:pt x="527" y="2057"/>
                      </a:cubicBezTo>
                      <a:cubicBezTo>
                        <a:pt x="522" y="2055"/>
                        <a:pt x="520" y="2049"/>
                        <a:pt x="520" y="2043"/>
                      </a:cubicBezTo>
                      <a:cubicBezTo>
                        <a:pt x="523" y="2024"/>
                        <a:pt x="528" y="2006"/>
                        <a:pt x="513" y="1990"/>
                      </a:cubicBezTo>
                      <a:cubicBezTo>
                        <a:pt x="508" y="1984"/>
                        <a:pt x="500" y="1980"/>
                        <a:pt x="488" y="1978"/>
                      </a:cubicBezTo>
                      <a:close/>
                      <a:moveTo>
                        <a:pt x="267" y="1891"/>
                      </a:moveTo>
                      <a:cubicBezTo>
                        <a:pt x="281" y="1894"/>
                        <a:pt x="274" y="1913"/>
                        <a:pt x="273" y="1920"/>
                      </a:cubicBezTo>
                      <a:cubicBezTo>
                        <a:pt x="273" y="1925"/>
                        <a:pt x="273" y="1929"/>
                        <a:pt x="276" y="1932"/>
                      </a:cubicBezTo>
                      <a:cubicBezTo>
                        <a:pt x="271" y="1931"/>
                        <a:pt x="259" y="1922"/>
                        <a:pt x="256" y="1916"/>
                      </a:cubicBezTo>
                      <a:cubicBezTo>
                        <a:pt x="250" y="1907"/>
                        <a:pt x="251" y="1897"/>
                        <a:pt x="262" y="1891"/>
                      </a:cubicBezTo>
                      <a:cubicBezTo>
                        <a:pt x="260" y="1896"/>
                        <a:pt x="260" y="1905"/>
                        <a:pt x="264" y="1909"/>
                      </a:cubicBezTo>
                      <a:cubicBezTo>
                        <a:pt x="263" y="1906"/>
                        <a:pt x="263" y="1897"/>
                        <a:pt x="267" y="1891"/>
                      </a:cubicBezTo>
                      <a:close/>
                      <a:moveTo>
                        <a:pt x="460" y="1671"/>
                      </a:moveTo>
                      <a:cubicBezTo>
                        <a:pt x="463" y="1669"/>
                        <a:pt x="465" y="1665"/>
                        <a:pt x="462" y="1662"/>
                      </a:cubicBezTo>
                      <a:cubicBezTo>
                        <a:pt x="461" y="1661"/>
                        <a:pt x="459" y="1661"/>
                        <a:pt x="458" y="1662"/>
                      </a:cubicBezTo>
                      <a:cubicBezTo>
                        <a:pt x="457" y="1663"/>
                        <a:pt x="458" y="1665"/>
                        <a:pt x="459" y="1665"/>
                      </a:cubicBezTo>
                      <a:cubicBezTo>
                        <a:pt x="458" y="1665"/>
                        <a:pt x="457" y="1665"/>
                        <a:pt x="456" y="1664"/>
                      </a:cubicBezTo>
                      <a:cubicBezTo>
                        <a:pt x="454" y="1663"/>
                        <a:pt x="454" y="1659"/>
                        <a:pt x="455" y="1656"/>
                      </a:cubicBezTo>
                      <a:cubicBezTo>
                        <a:pt x="457" y="1654"/>
                        <a:pt x="461" y="1652"/>
                        <a:pt x="464" y="1654"/>
                      </a:cubicBezTo>
                      <a:cubicBezTo>
                        <a:pt x="467" y="1655"/>
                        <a:pt x="469" y="1659"/>
                        <a:pt x="472" y="1659"/>
                      </a:cubicBezTo>
                      <a:cubicBezTo>
                        <a:pt x="475" y="1661"/>
                        <a:pt x="478" y="1658"/>
                        <a:pt x="479" y="1656"/>
                      </a:cubicBezTo>
                      <a:cubicBezTo>
                        <a:pt x="479" y="1661"/>
                        <a:pt x="479" y="1661"/>
                        <a:pt x="482" y="1664"/>
                      </a:cubicBezTo>
                      <a:cubicBezTo>
                        <a:pt x="485" y="1666"/>
                        <a:pt x="496" y="1672"/>
                        <a:pt x="492" y="1683"/>
                      </a:cubicBezTo>
                      <a:cubicBezTo>
                        <a:pt x="497" y="1677"/>
                        <a:pt x="497" y="1669"/>
                        <a:pt x="494" y="1662"/>
                      </a:cubicBezTo>
                      <a:cubicBezTo>
                        <a:pt x="492" y="1655"/>
                        <a:pt x="485" y="1648"/>
                        <a:pt x="479" y="1646"/>
                      </a:cubicBezTo>
                      <a:cubicBezTo>
                        <a:pt x="469" y="1643"/>
                        <a:pt x="456" y="1648"/>
                        <a:pt x="451" y="1657"/>
                      </a:cubicBezTo>
                      <a:cubicBezTo>
                        <a:pt x="449" y="1661"/>
                        <a:pt x="448" y="1668"/>
                        <a:pt x="453" y="1671"/>
                      </a:cubicBezTo>
                      <a:cubicBezTo>
                        <a:pt x="455" y="1672"/>
                        <a:pt x="458" y="1673"/>
                        <a:pt x="460" y="1671"/>
                      </a:cubicBezTo>
                      <a:close/>
                      <a:moveTo>
                        <a:pt x="506" y="1664"/>
                      </a:moveTo>
                      <a:cubicBezTo>
                        <a:pt x="517" y="1646"/>
                        <a:pt x="535" y="1640"/>
                        <a:pt x="543" y="1634"/>
                      </a:cubicBezTo>
                      <a:cubicBezTo>
                        <a:pt x="553" y="1628"/>
                        <a:pt x="548" y="1619"/>
                        <a:pt x="537" y="1623"/>
                      </a:cubicBezTo>
                      <a:cubicBezTo>
                        <a:pt x="524" y="1628"/>
                        <a:pt x="508" y="1653"/>
                        <a:pt x="506" y="1664"/>
                      </a:cubicBezTo>
                      <a:close/>
                      <a:moveTo>
                        <a:pt x="249" y="1850"/>
                      </a:moveTo>
                      <a:cubicBezTo>
                        <a:pt x="249" y="1852"/>
                        <a:pt x="250" y="1854"/>
                        <a:pt x="252" y="1855"/>
                      </a:cubicBezTo>
                      <a:cubicBezTo>
                        <a:pt x="254" y="1855"/>
                        <a:pt x="256" y="1854"/>
                        <a:pt x="257" y="1852"/>
                      </a:cubicBezTo>
                      <a:cubicBezTo>
                        <a:pt x="257" y="1850"/>
                        <a:pt x="256" y="1848"/>
                        <a:pt x="254" y="1847"/>
                      </a:cubicBezTo>
                      <a:cubicBezTo>
                        <a:pt x="252" y="1847"/>
                        <a:pt x="250" y="1848"/>
                        <a:pt x="249" y="1850"/>
                      </a:cubicBezTo>
                      <a:close/>
                      <a:moveTo>
                        <a:pt x="224" y="1862"/>
                      </a:moveTo>
                      <a:cubicBezTo>
                        <a:pt x="223" y="1866"/>
                        <a:pt x="226" y="1870"/>
                        <a:pt x="230" y="1871"/>
                      </a:cubicBezTo>
                      <a:cubicBezTo>
                        <a:pt x="234" y="1872"/>
                        <a:pt x="237" y="1869"/>
                        <a:pt x="238" y="1865"/>
                      </a:cubicBezTo>
                      <a:cubicBezTo>
                        <a:pt x="239" y="1861"/>
                        <a:pt x="237" y="1857"/>
                        <a:pt x="233" y="1856"/>
                      </a:cubicBezTo>
                      <a:cubicBezTo>
                        <a:pt x="229" y="1855"/>
                        <a:pt x="225" y="1858"/>
                        <a:pt x="224" y="1862"/>
                      </a:cubicBezTo>
                      <a:close/>
                      <a:moveTo>
                        <a:pt x="237" y="1853"/>
                      </a:moveTo>
                      <a:cubicBezTo>
                        <a:pt x="237" y="1856"/>
                        <a:pt x="238" y="1859"/>
                        <a:pt x="241" y="1860"/>
                      </a:cubicBezTo>
                      <a:cubicBezTo>
                        <a:pt x="244" y="1860"/>
                        <a:pt x="247" y="1858"/>
                        <a:pt x="248" y="1856"/>
                      </a:cubicBezTo>
                      <a:cubicBezTo>
                        <a:pt x="248" y="1853"/>
                        <a:pt x="246" y="1850"/>
                        <a:pt x="244" y="1849"/>
                      </a:cubicBezTo>
                      <a:cubicBezTo>
                        <a:pt x="241" y="1849"/>
                        <a:pt x="238" y="1850"/>
                        <a:pt x="237" y="1853"/>
                      </a:cubicBezTo>
                      <a:close/>
                      <a:moveTo>
                        <a:pt x="228" y="1887"/>
                      </a:moveTo>
                      <a:cubicBezTo>
                        <a:pt x="219" y="1869"/>
                        <a:pt x="197" y="1883"/>
                        <a:pt x="189" y="1886"/>
                      </a:cubicBezTo>
                      <a:cubicBezTo>
                        <a:pt x="182" y="1888"/>
                        <a:pt x="178" y="1888"/>
                        <a:pt x="173" y="1885"/>
                      </a:cubicBezTo>
                      <a:cubicBezTo>
                        <a:pt x="176" y="1892"/>
                        <a:pt x="191" y="1904"/>
                        <a:pt x="199" y="1907"/>
                      </a:cubicBezTo>
                      <a:cubicBezTo>
                        <a:pt x="211" y="1912"/>
                        <a:pt x="224" y="1908"/>
                        <a:pt x="229" y="1893"/>
                      </a:cubicBezTo>
                      <a:cubicBezTo>
                        <a:pt x="223" y="1897"/>
                        <a:pt x="212" y="1898"/>
                        <a:pt x="205" y="1895"/>
                      </a:cubicBezTo>
                      <a:cubicBezTo>
                        <a:pt x="209" y="1895"/>
                        <a:pt x="220" y="1893"/>
                        <a:pt x="228" y="1887"/>
                      </a:cubicBezTo>
                      <a:close/>
                      <a:moveTo>
                        <a:pt x="235" y="1906"/>
                      </a:moveTo>
                      <a:cubicBezTo>
                        <a:pt x="210" y="1934"/>
                        <a:pt x="215" y="1985"/>
                        <a:pt x="242" y="2000"/>
                      </a:cubicBezTo>
                      <a:cubicBezTo>
                        <a:pt x="264" y="2012"/>
                        <a:pt x="274" y="1992"/>
                        <a:pt x="257" y="1977"/>
                      </a:cubicBezTo>
                      <a:cubicBezTo>
                        <a:pt x="245" y="1967"/>
                        <a:pt x="216" y="1941"/>
                        <a:pt x="235" y="1906"/>
                      </a:cubicBezTo>
                      <a:close/>
                      <a:moveTo>
                        <a:pt x="550" y="1919"/>
                      </a:moveTo>
                      <a:cubicBezTo>
                        <a:pt x="552" y="1920"/>
                        <a:pt x="555" y="1920"/>
                        <a:pt x="557" y="1918"/>
                      </a:cubicBezTo>
                      <a:cubicBezTo>
                        <a:pt x="558" y="1916"/>
                        <a:pt x="558" y="1913"/>
                        <a:pt x="556" y="1912"/>
                      </a:cubicBezTo>
                      <a:cubicBezTo>
                        <a:pt x="554" y="1910"/>
                        <a:pt x="551" y="1910"/>
                        <a:pt x="549" y="1912"/>
                      </a:cubicBezTo>
                      <a:cubicBezTo>
                        <a:pt x="548" y="1914"/>
                        <a:pt x="548" y="1917"/>
                        <a:pt x="550" y="1919"/>
                      </a:cubicBezTo>
                      <a:close/>
                      <a:moveTo>
                        <a:pt x="546" y="1932"/>
                      </a:moveTo>
                      <a:cubicBezTo>
                        <a:pt x="549" y="1934"/>
                        <a:pt x="552" y="1933"/>
                        <a:pt x="554" y="1931"/>
                      </a:cubicBezTo>
                      <a:cubicBezTo>
                        <a:pt x="556" y="1928"/>
                        <a:pt x="556" y="1925"/>
                        <a:pt x="553" y="1923"/>
                      </a:cubicBezTo>
                      <a:cubicBezTo>
                        <a:pt x="551" y="1921"/>
                        <a:pt x="547" y="1921"/>
                        <a:pt x="545" y="1924"/>
                      </a:cubicBezTo>
                      <a:cubicBezTo>
                        <a:pt x="543" y="1927"/>
                        <a:pt x="544" y="1930"/>
                        <a:pt x="546" y="1932"/>
                      </a:cubicBezTo>
                      <a:close/>
                      <a:moveTo>
                        <a:pt x="538" y="1947"/>
                      </a:moveTo>
                      <a:cubicBezTo>
                        <a:pt x="541" y="1950"/>
                        <a:pt x="546" y="1949"/>
                        <a:pt x="548" y="1946"/>
                      </a:cubicBezTo>
                      <a:cubicBezTo>
                        <a:pt x="551" y="1943"/>
                        <a:pt x="550" y="1938"/>
                        <a:pt x="547" y="1935"/>
                      </a:cubicBezTo>
                      <a:cubicBezTo>
                        <a:pt x="543" y="1933"/>
                        <a:pt x="539" y="1933"/>
                        <a:pt x="536" y="1937"/>
                      </a:cubicBezTo>
                      <a:cubicBezTo>
                        <a:pt x="534" y="1940"/>
                        <a:pt x="534" y="1945"/>
                        <a:pt x="538" y="1947"/>
                      </a:cubicBezTo>
                      <a:close/>
                      <a:moveTo>
                        <a:pt x="487" y="1910"/>
                      </a:moveTo>
                      <a:cubicBezTo>
                        <a:pt x="486" y="1902"/>
                        <a:pt x="489" y="1893"/>
                        <a:pt x="497" y="1887"/>
                      </a:cubicBezTo>
                      <a:cubicBezTo>
                        <a:pt x="511" y="1878"/>
                        <a:pt x="525" y="1881"/>
                        <a:pt x="535" y="1893"/>
                      </a:cubicBezTo>
                      <a:cubicBezTo>
                        <a:pt x="553" y="1916"/>
                        <a:pt x="580" y="1894"/>
                        <a:pt x="561" y="1870"/>
                      </a:cubicBezTo>
                      <a:cubicBezTo>
                        <a:pt x="551" y="1857"/>
                        <a:pt x="533" y="1854"/>
                        <a:pt x="521" y="1856"/>
                      </a:cubicBezTo>
                      <a:cubicBezTo>
                        <a:pt x="496" y="1861"/>
                        <a:pt x="475" y="1888"/>
                        <a:pt x="487" y="1910"/>
                      </a:cubicBezTo>
                      <a:close/>
                      <a:moveTo>
                        <a:pt x="535" y="1834"/>
                      </a:moveTo>
                      <a:cubicBezTo>
                        <a:pt x="494" y="1804"/>
                        <a:pt x="485" y="1734"/>
                        <a:pt x="517" y="1706"/>
                      </a:cubicBezTo>
                      <a:cubicBezTo>
                        <a:pt x="542" y="1684"/>
                        <a:pt x="562" y="1708"/>
                        <a:pt x="543" y="1732"/>
                      </a:cubicBezTo>
                      <a:cubicBezTo>
                        <a:pt x="530" y="1749"/>
                        <a:pt x="500" y="1793"/>
                        <a:pt x="535" y="1834"/>
                      </a:cubicBezTo>
                      <a:close/>
                      <a:moveTo>
                        <a:pt x="517" y="1833"/>
                      </a:moveTo>
                      <a:cubicBezTo>
                        <a:pt x="471" y="1821"/>
                        <a:pt x="459" y="1807"/>
                        <a:pt x="432" y="1782"/>
                      </a:cubicBezTo>
                      <a:cubicBezTo>
                        <a:pt x="425" y="1774"/>
                        <a:pt x="414" y="1770"/>
                        <a:pt x="406" y="1770"/>
                      </a:cubicBezTo>
                      <a:cubicBezTo>
                        <a:pt x="394" y="1770"/>
                        <a:pt x="383" y="1776"/>
                        <a:pt x="378" y="1782"/>
                      </a:cubicBezTo>
                      <a:cubicBezTo>
                        <a:pt x="376" y="1763"/>
                        <a:pt x="401" y="1753"/>
                        <a:pt x="411" y="1751"/>
                      </a:cubicBezTo>
                      <a:cubicBezTo>
                        <a:pt x="432" y="1748"/>
                        <a:pt x="454" y="1757"/>
                        <a:pt x="468" y="1773"/>
                      </a:cubicBezTo>
                      <a:cubicBezTo>
                        <a:pt x="484" y="1790"/>
                        <a:pt x="498" y="1817"/>
                        <a:pt x="517" y="1833"/>
                      </a:cubicBezTo>
                      <a:close/>
                      <a:moveTo>
                        <a:pt x="469" y="1850"/>
                      </a:moveTo>
                      <a:cubicBezTo>
                        <a:pt x="458" y="1851"/>
                        <a:pt x="446" y="1858"/>
                        <a:pt x="439" y="1864"/>
                      </a:cubicBezTo>
                      <a:cubicBezTo>
                        <a:pt x="429" y="1872"/>
                        <a:pt x="420" y="1889"/>
                        <a:pt x="425" y="1901"/>
                      </a:cubicBezTo>
                      <a:cubicBezTo>
                        <a:pt x="412" y="1906"/>
                        <a:pt x="406" y="1917"/>
                        <a:pt x="401" y="1928"/>
                      </a:cubicBezTo>
                      <a:cubicBezTo>
                        <a:pt x="393" y="1942"/>
                        <a:pt x="381" y="1954"/>
                        <a:pt x="367" y="1949"/>
                      </a:cubicBezTo>
                      <a:cubicBezTo>
                        <a:pt x="376" y="1964"/>
                        <a:pt x="404" y="1956"/>
                        <a:pt x="415" y="1946"/>
                      </a:cubicBezTo>
                      <a:cubicBezTo>
                        <a:pt x="431" y="1933"/>
                        <a:pt x="434" y="1911"/>
                        <a:pt x="439" y="1889"/>
                      </a:cubicBezTo>
                      <a:cubicBezTo>
                        <a:pt x="443" y="1876"/>
                        <a:pt x="450" y="1861"/>
                        <a:pt x="469" y="1850"/>
                      </a:cubicBezTo>
                      <a:close/>
                      <a:moveTo>
                        <a:pt x="205" y="1988"/>
                      </a:moveTo>
                      <a:cubicBezTo>
                        <a:pt x="210" y="2002"/>
                        <a:pt x="225" y="2029"/>
                        <a:pt x="245" y="2030"/>
                      </a:cubicBezTo>
                      <a:cubicBezTo>
                        <a:pt x="245" y="2032"/>
                        <a:pt x="247" y="2034"/>
                        <a:pt x="250" y="2035"/>
                      </a:cubicBezTo>
                      <a:cubicBezTo>
                        <a:pt x="239" y="2037"/>
                        <a:pt x="226" y="2030"/>
                        <a:pt x="218" y="2018"/>
                      </a:cubicBezTo>
                      <a:cubicBezTo>
                        <a:pt x="210" y="2008"/>
                        <a:pt x="206" y="1997"/>
                        <a:pt x="205" y="1988"/>
                      </a:cubicBezTo>
                      <a:close/>
                      <a:moveTo>
                        <a:pt x="276" y="2001"/>
                      </a:moveTo>
                      <a:cubicBezTo>
                        <a:pt x="278" y="2004"/>
                        <a:pt x="282" y="2004"/>
                        <a:pt x="284" y="2003"/>
                      </a:cubicBezTo>
                      <a:cubicBezTo>
                        <a:pt x="287" y="2001"/>
                        <a:pt x="288" y="1997"/>
                        <a:pt x="286" y="1994"/>
                      </a:cubicBezTo>
                      <a:cubicBezTo>
                        <a:pt x="284" y="1991"/>
                        <a:pt x="281" y="1990"/>
                        <a:pt x="278" y="1992"/>
                      </a:cubicBezTo>
                      <a:cubicBezTo>
                        <a:pt x="275" y="1994"/>
                        <a:pt x="274" y="1998"/>
                        <a:pt x="276" y="2001"/>
                      </a:cubicBezTo>
                      <a:close/>
                      <a:moveTo>
                        <a:pt x="264" y="2016"/>
                      </a:moveTo>
                      <a:cubicBezTo>
                        <a:pt x="267" y="2019"/>
                        <a:pt x="271" y="2020"/>
                        <a:pt x="275" y="2018"/>
                      </a:cubicBezTo>
                      <a:cubicBezTo>
                        <a:pt x="279" y="2015"/>
                        <a:pt x="280" y="2011"/>
                        <a:pt x="277" y="2007"/>
                      </a:cubicBezTo>
                      <a:cubicBezTo>
                        <a:pt x="275" y="2004"/>
                        <a:pt x="270" y="2003"/>
                        <a:pt x="267" y="2005"/>
                      </a:cubicBezTo>
                      <a:cubicBezTo>
                        <a:pt x="263" y="2007"/>
                        <a:pt x="262" y="2012"/>
                        <a:pt x="264" y="2016"/>
                      </a:cubicBezTo>
                      <a:close/>
                      <a:moveTo>
                        <a:pt x="247" y="2031"/>
                      </a:moveTo>
                      <a:cubicBezTo>
                        <a:pt x="250" y="2036"/>
                        <a:pt x="256" y="2037"/>
                        <a:pt x="261" y="2034"/>
                      </a:cubicBezTo>
                      <a:cubicBezTo>
                        <a:pt x="265" y="2031"/>
                        <a:pt x="267" y="2025"/>
                        <a:pt x="264" y="2020"/>
                      </a:cubicBezTo>
                      <a:cubicBezTo>
                        <a:pt x="261" y="2015"/>
                        <a:pt x="254" y="2014"/>
                        <a:pt x="250" y="2017"/>
                      </a:cubicBezTo>
                      <a:cubicBezTo>
                        <a:pt x="245" y="2020"/>
                        <a:pt x="243" y="2026"/>
                        <a:pt x="247" y="2031"/>
                      </a:cubicBezTo>
                      <a:close/>
                      <a:moveTo>
                        <a:pt x="171" y="2010"/>
                      </a:moveTo>
                      <a:cubicBezTo>
                        <a:pt x="174" y="2013"/>
                        <a:pt x="178" y="2014"/>
                        <a:pt x="182" y="2012"/>
                      </a:cubicBezTo>
                      <a:cubicBezTo>
                        <a:pt x="185" y="2010"/>
                        <a:pt x="186" y="2005"/>
                        <a:pt x="184" y="2002"/>
                      </a:cubicBezTo>
                      <a:cubicBezTo>
                        <a:pt x="182" y="1999"/>
                        <a:pt x="177" y="1998"/>
                        <a:pt x="174" y="2000"/>
                      </a:cubicBezTo>
                      <a:cubicBezTo>
                        <a:pt x="170" y="2002"/>
                        <a:pt x="169" y="2007"/>
                        <a:pt x="171" y="2010"/>
                      </a:cubicBezTo>
                      <a:close/>
                      <a:moveTo>
                        <a:pt x="702" y="1785"/>
                      </a:moveTo>
                      <a:cubicBezTo>
                        <a:pt x="701" y="1777"/>
                        <a:pt x="690" y="1769"/>
                        <a:pt x="683" y="1775"/>
                      </a:cubicBezTo>
                      <a:cubicBezTo>
                        <a:pt x="678" y="1773"/>
                        <a:pt x="675" y="1766"/>
                        <a:pt x="676" y="1760"/>
                      </a:cubicBezTo>
                      <a:cubicBezTo>
                        <a:pt x="678" y="1749"/>
                        <a:pt x="691" y="1741"/>
                        <a:pt x="701" y="1743"/>
                      </a:cubicBezTo>
                      <a:cubicBezTo>
                        <a:pt x="679" y="1729"/>
                        <a:pt x="649" y="1758"/>
                        <a:pt x="658" y="1784"/>
                      </a:cubicBezTo>
                      <a:cubicBezTo>
                        <a:pt x="664" y="1798"/>
                        <a:pt x="676" y="1804"/>
                        <a:pt x="686" y="1803"/>
                      </a:cubicBezTo>
                      <a:cubicBezTo>
                        <a:pt x="695" y="1802"/>
                        <a:pt x="704" y="1795"/>
                        <a:pt x="702" y="1785"/>
                      </a:cubicBezTo>
                      <a:close/>
                      <a:moveTo>
                        <a:pt x="708" y="1847"/>
                      </a:moveTo>
                      <a:cubicBezTo>
                        <a:pt x="686" y="1837"/>
                        <a:pt x="682" y="1818"/>
                        <a:pt x="674" y="1810"/>
                      </a:cubicBezTo>
                      <a:cubicBezTo>
                        <a:pt x="664" y="1801"/>
                        <a:pt x="654" y="1811"/>
                        <a:pt x="662" y="1823"/>
                      </a:cubicBezTo>
                      <a:cubicBezTo>
                        <a:pt x="670" y="1836"/>
                        <a:pt x="690" y="1844"/>
                        <a:pt x="708" y="1847"/>
                      </a:cubicBezTo>
                      <a:close/>
                      <a:moveTo>
                        <a:pt x="620" y="1832"/>
                      </a:moveTo>
                      <a:cubicBezTo>
                        <a:pt x="628" y="1829"/>
                        <a:pt x="632" y="1820"/>
                        <a:pt x="632" y="1815"/>
                      </a:cubicBezTo>
                      <a:cubicBezTo>
                        <a:pt x="640" y="1812"/>
                        <a:pt x="649" y="1827"/>
                        <a:pt x="640" y="1836"/>
                      </a:cubicBezTo>
                      <a:cubicBezTo>
                        <a:pt x="634" y="1841"/>
                        <a:pt x="623" y="1840"/>
                        <a:pt x="620" y="1832"/>
                      </a:cubicBezTo>
                      <a:close/>
                      <a:moveTo>
                        <a:pt x="596" y="1806"/>
                      </a:moveTo>
                      <a:cubicBezTo>
                        <a:pt x="598" y="1811"/>
                        <a:pt x="602" y="1814"/>
                        <a:pt x="607" y="1812"/>
                      </a:cubicBezTo>
                      <a:cubicBezTo>
                        <a:pt x="614" y="1808"/>
                        <a:pt x="612" y="1798"/>
                        <a:pt x="605" y="1796"/>
                      </a:cubicBezTo>
                      <a:cubicBezTo>
                        <a:pt x="600" y="1794"/>
                        <a:pt x="597" y="1797"/>
                        <a:pt x="591" y="1792"/>
                      </a:cubicBezTo>
                      <a:cubicBezTo>
                        <a:pt x="595" y="1798"/>
                        <a:pt x="593" y="1801"/>
                        <a:pt x="596" y="1806"/>
                      </a:cubicBezTo>
                      <a:close/>
                      <a:moveTo>
                        <a:pt x="626" y="1881"/>
                      </a:moveTo>
                      <a:cubicBezTo>
                        <a:pt x="607" y="1890"/>
                        <a:pt x="589" y="1924"/>
                        <a:pt x="606" y="1937"/>
                      </a:cubicBezTo>
                      <a:cubicBezTo>
                        <a:pt x="604" y="1940"/>
                        <a:pt x="597" y="1940"/>
                        <a:pt x="593" y="1935"/>
                      </a:cubicBezTo>
                      <a:cubicBezTo>
                        <a:pt x="589" y="1931"/>
                        <a:pt x="587" y="1921"/>
                        <a:pt x="594" y="1915"/>
                      </a:cubicBezTo>
                      <a:cubicBezTo>
                        <a:pt x="587" y="1909"/>
                        <a:pt x="600" y="1887"/>
                        <a:pt x="626" y="1881"/>
                      </a:cubicBezTo>
                      <a:close/>
                      <a:moveTo>
                        <a:pt x="822" y="1665"/>
                      </a:moveTo>
                      <a:cubicBezTo>
                        <a:pt x="810" y="1663"/>
                        <a:pt x="799" y="1665"/>
                        <a:pt x="791" y="1673"/>
                      </a:cubicBezTo>
                      <a:cubicBezTo>
                        <a:pt x="785" y="1680"/>
                        <a:pt x="781" y="1688"/>
                        <a:pt x="781" y="1697"/>
                      </a:cubicBezTo>
                      <a:cubicBezTo>
                        <a:pt x="781" y="1701"/>
                        <a:pt x="782" y="1705"/>
                        <a:pt x="784" y="1708"/>
                      </a:cubicBezTo>
                      <a:cubicBezTo>
                        <a:pt x="783" y="1707"/>
                        <a:pt x="783" y="1706"/>
                        <a:pt x="783" y="1705"/>
                      </a:cubicBezTo>
                      <a:cubicBezTo>
                        <a:pt x="783" y="1697"/>
                        <a:pt x="790" y="1690"/>
                        <a:pt x="798" y="1690"/>
                      </a:cubicBezTo>
                      <a:cubicBezTo>
                        <a:pt x="806" y="1690"/>
                        <a:pt x="813" y="1696"/>
                        <a:pt x="813" y="1704"/>
                      </a:cubicBezTo>
                      <a:cubicBezTo>
                        <a:pt x="813" y="1716"/>
                        <a:pt x="800" y="1723"/>
                        <a:pt x="790" y="1717"/>
                      </a:cubicBezTo>
                      <a:cubicBezTo>
                        <a:pt x="784" y="1714"/>
                        <a:pt x="780" y="1705"/>
                        <a:pt x="779" y="1697"/>
                      </a:cubicBezTo>
                      <a:cubicBezTo>
                        <a:pt x="779" y="1688"/>
                        <a:pt x="782" y="1678"/>
                        <a:pt x="789" y="1671"/>
                      </a:cubicBezTo>
                      <a:cubicBezTo>
                        <a:pt x="798" y="1661"/>
                        <a:pt x="810" y="1659"/>
                        <a:pt x="823" y="1661"/>
                      </a:cubicBezTo>
                      <a:cubicBezTo>
                        <a:pt x="833" y="1664"/>
                        <a:pt x="841" y="1669"/>
                        <a:pt x="847" y="1676"/>
                      </a:cubicBezTo>
                      <a:cubicBezTo>
                        <a:pt x="846" y="1674"/>
                        <a:pt x="845" y="1672"/>
                        <a:pt x="845" y="1669"/>
                      </a:cubicBezTo>
                      <a:cubicBezTo>
                        <a:pt x="842" y="1659"/>
                        <a:pt x="842" y="1651"/>
                        <a:pt x="842" y="1641"/>
                      </a:cubicBezTo>
                      <a:cubicBezTo>
                        <a:pt x="842" y="1638"/>
                        <a:pt x="843" y="1635"/>
                        <a:pt x="843" y="1633"/>
                      </a:cubicBezTo>
                      <a:cubicBezTo>
                        <a:pt x="843" y="1628"/>
                        <a:pt x="844" y="1624"/>
                        <a:pt x="846" y="1620"/>
                      </a:cubicBezTo>
                      <a:cubicBezTo>
                        <a:pt x="846" y="1618"/>
                        <a:pt x="851" y="1605"/>
                        <a:pt x="854" y="1606"/>
                      </a:cubicBezTo>
                      <a:cubicBezTo>
                        <a:pt x="855" y="1607"/>
                        <a:pt x="852" y="1614"/>
                        <a:pt x="851" y="1616"/>
                      </a:cubicBezTo>
                      <a:cubicBezTo>
                        <a:pt x="850" y="1622"/>
                        <a:pt x="849" y="1627"/>
                        <a:pt x="848" y="1633"/>
                      </a:cubicBezTo>
                      <a:cubicBezTo>
                        <a:pt x="847" y="1636"/>
                        <a:pt x="847" y="1638"/>
                        <a:pt x="847" y="1641"/>
                      </a:cubicBezTo>
                      <a:cubicBezTo>
                        <a:pt x="846" y="1650"/>
                        <a:pt x="847" y="1658"/>
                        <a:pt x="849" y="1668"/>
                      </a:cubicBezTo>
                      <a:cubicBezTo>
                        <a:pt x="849" y="1668"/>
                        <a:pt x="849" y="1670"/>
                        <a:pt x="850" y="1671"/>
                      </a:cubicBezTo>
                      <a:cubicBezTo>
                        <a:pt x="850" y="1668"/>
                        <a:pt x="850" y="1665"/>
                        <a:pt x="850" y="1662"/>
                      </a:cubicBezTo>
                      <a:cubicBezTo>
                        <a:pt x="851" y="1654"/>
                        <a:pt x="853" y="1647"/>
                        <a:pt x="857" y="1640"/>
                      </a:cubicBezTo>
                      <a:cubicBezTo>
                        <a:pt x="868" y="1619"/>
                        <a:pt x="890" y="1618"/>
                        <a:pt x="907" y="1627"/>
                      </a:cubicBezTo>
                      <a:cubicBezTo>
                        <a:pt x="922" y="1634"/>
                        <a:pt x="935" y="1648"/>
                        <a:pt x="936" y="1666"/>
                      </a:cubicBezTo>
                      <a:cubicBezTo>
                        <a:pt x="937" y="1680"/>
                        <a:pt x="929" y="1692"/>
                        <a:pt x="915" y="1697"/>
                      </a:cubicBezTo>
                      <a:cubicBezTo>
                        <a:pt x="909" y="1699"/>
                        <a:pt x="903" y="1700"/>
                        <a:pt x="897" y="1698"/>
                      </a:cubicBezTo>
                      <a:cubicBezTo>
                        <a:pt x="892" y="1697"/>
                        <a:pt x="887" y="1694"/>
                        <a:pt x="884" y="1690"/>
                      </a:cubicBezTo>
                      <a:cubicBezTo>
                        <a:pt x="881" y="1684"/>
                        <a:pt x="880" y="1678"/>
                        <a:pt x="882" y="1671"/>
                      </a:cubicBezTo>
                      <a:cubicBezTo>
                        <a:pt x="884" y="1668"/>
                        <a:pt x="886" y="1665"/>
                        <a:pt x="890" y="1664"/>
                      </a:cubicBezTo>
                      <a:cubicBezTo>
                        <a:pt x="895" y="1662"/>
                        <a:pt x="899" y="1663"/>
                        <a:pt x="903" y="1665"/>
                      </a:cubicBezTo>
                      <a:cubicBezTo>
                        <a:pt x="907" y="1668"/>
                        <a:pt x="910" y="1673"/>
                        <a:pt x="909" y="1678"/>
                      </a:cubicBezTo>
                      <a:cubicBezTo>
                        <a:pt x="908" y="1683"/>
                        <a:pt x="903" y="1687"/>
                        <a:pt x="898" y="1687"/>
                      </a:cubicBezTo>
                      <a:cubicBezTo>
                        <a:pt x="892" y="1687"/>
                        <a:pt x="887" y="1682"/>
                        <a:pt x="887" y="1676"/>
                      </a:cubicBezTo>
                      <a:cubicBezTo>
                        <a:pt x="886" y="1670"/>
                        <a:pt x="891" y="1665"/>
                        <a:pt x="898" y="1665"/>
                      </a:cubicBezTo>
                      <a:cubicBezTo>
                        <a:pt x="900" y="1665"/>
                        <a:pt x="902" y="1665"/>
                        <a:pt x="904" y="1667"/>
                      </a:cubicBezTo>
                      <a:cubicBezTo>
                        <a:pt x="904" y="1666"/>
                        <a:pt x="903" y="1666"/>
                        <a:pt x="903" y="1666"/>
                      </a:cubicBezTo>
                      <a:cubicBezTo>
                        <a:pt x="899" y="1663"/>
                        <a:pt x="895" y="1663"/>
                        <a:pt x="890" y="1664"/>
                      </a:cubicBezTo>
                      <a:cubicBezTo>
                        <a:pt x="887" y="1666"/>
                        <a:pt x="884" y="1668"/>
                        <a:pt x="883" y="1672"/>
                      </a:cubicBezTo>
                      <a:cubicBezTo>
                        <a:pt x="881" y="1678"/>
                        <a:pt x="882" y="1684"/>
                        <a:pt x="885" y="1689"/>
                      </a:cubicBezTo>
                      <a:cubicBezTo>
                        <a:pt x="888" y="1693"/>
                        <a:pt x="892" y="1696"/>
                        <a:pt x="897" y="1697"/>
                      </a:cubicBezTo>
                      <a:cubicBezTo>
                        <a:pt x="903" y="1698"/>
                        <a:pt x="909" y="1698"/>
                        <a:pt x="915" y="1695"/>
                      </a:cubicBezTo>
                      <a:cubicBezTo>
                        <a:pt x="928" y="1690"/>
                        <a:pt x="934" y="1680"/>
                        <a:pt x="934" y="1666"/>
                      </a:cubicBezTo>
                      <a:cubicBezTo>
                        <a:pt x="932" y="1649"/>
                        <a:pt x="919" y="1636"/>
                        <a:pt x="904" y="1629"/>
                      </a:cubicBezTo>
                      <a:cubicBezTo>
                        <a:pt x="889" y="1623"/>
                        <a:pt x="870" y="1624"/>
                        <a:pt x="861" y="1642"/>
                      </a:cubicBezTo>
                      <a:cubicBezTo>
                        <a:pt x="857" y="1649"/>
                        <a:pt x="856" y="1655"/>
                        <a:pt x="855" y="1663"/>
                      </a:cubicBezTo>
                      <a:cubicBezTo>
                        <a:pt x="854" y="1668"/>
                        <a:pt x="854" y="1672"/>
                        <a:pt x="855" y="1677"/>
                      </a:cubicBezTo>
                      <a:cubicBezTo>
                        <a:pt x="855" y="1695"/>
                        <a:pt x="861" y="1710"/>
                        <a:pt x="859" y="1728"/>
                      </a:cubicBezTo>
                      <a:cubicBezTo>
                        <a:pt x="856" y="1745"/>
                        <a:pt x="847" y="1760"/>
                        <a:pt x="831" y="1771"/>
                      </a:cubicBezTo>
                      <a:cubicBezTo>
                        <a:pt x="823" y="1776"/>
                        <a:pt x="816" y="1779"/>
                        <a:pt x="807" y="1781"/>
                      </a:cubicBezTo>
                      <a:cubicBezTo>
                        <a:pt x="803" y="1782"/>
                        <a:pt x="799" y="1783"/>
                        <a:pt x="796" y="1783"/>
                      </a:cubicBezTo>
                      <a:cubicBezTo>
                        <a:pt x="798" y="1784"/>
                        <a:pt x="800" y="1786"/>
                        <a:pt x="803" y="1789"/>
                      </a:cubicBezTo>
                      <a:cubicBezTo>
                        <a:pt x="810" y="1797"/>
                        <a:pt x="812" y="1809"/>
                        <a:pt x="807" y="1819"/>
                      </a:cubicBezTo>
                      <a:cubicBezTo>
                        <a:pt x="803" y="1828"/>
                        <a:pt x="793" y="1836"/>
                        <a:pt x="783" y="1835"/>
                      </a:cubicBezTo>
                      <a:cubicBezTo>
                        <a:pt x="773" y="1835"/>
                        <a:pt x="765" y="1830"/>
                        <a:pt x="763" y="1822"/>
                      </a:cubicBezTo>
                      <a:cubicBezTo>
                        <a:pt x="761" y="1817"/>
                        <a:pt x="761" y="1811"/>
                        <a:pt x="764" y="1807"/>
                      </a:cubicBezTo>
                      <a:cubicBezTo>
                        <a:pt x="766" y="1804"/>
                        <a:pt x="768" y="1802"/>
                        <a:pt x="771" y="1801"/>
                      </a:cubicBezTo>
                      <a:cubicBezTo>
                        <a:pt x="776" y="1798"/>
                        <a:pt x="781" y="1800"/>
                        <a:pt x="784" y="1804"/>
                      </a:cubicBezTo>
                      <a:cubicBezTo>
                        <a:pt x="788" y="1809"/>
                        <a:pt x="787" y="1816"/>
                        <a:pt x="782" y="1819"/>
                      </a:cubicBezTo>
                      <a:cubicBezTo>
                        <a:pt x="777" y="1823"/>
                        <a:pt x="770" y="1822"/>
                        <a:pt x="767" y="1817"/>
                      </a:cubicBezTo>
                      <a:cubicBezTo>
                        <a:pt x="764" y="1813"/>
                        <a:pt x="764" y="1807"/>
                        <a:pt x="768" y="1803"/>
                      </a:cubicBezTo>
                      <a:cubicBezTo>
                        <a:pt x="762" y="1808"/>
                        <a:pt x="761" y="1815"/>
                        <a:pt x="763" y="1822"/>
                      </a:cubicBezTo>
                      <a:cubicBezTo>
                        <a:pt x="766" y="1829"/>
                        <a:pt x="774" y="1834"/>
                        <a:pt x="783" y="1834"/>
                      </a:cubicBezTo>
                      <a:cubicBezTo>
                        <a:pt x="793" y="1834"/>
                        <a:pt x="801" y="1827"/>
                        <a:pt x="805" y="1818"/>
                      </a:cubicBezTo>
                      <a:cubicBezTo>
                        <a:pt x="808" y="1813"/>
                        <a:pt x="808" y="1806"/>
                        <a:pt x="807" y="1801"/>
                      </a:cubicBezTo>
                      <a:cubicBezTo>
                        <a:pt x="802" y="1782"/>
                        <a:pt x="779" y="1784"/>
                        <a:pt x="760" y="1774"/>
                      </a:cubicBezTo>
                      <a:cubicBezTo>
                        <a:pt x="740" y="1763"/>
                        <a:pt x="724" y="1744"/>
                        <a:pt x="716" y="1724"/>
                      </a:cubicBezTo>
                      <a:cubicBezTo>
                        <a:pt x="731" y="1749"/>
                        <a:pt x="751" y="1772"/>
                        <a:pt x="781" y="1778"/>
                      </a:cubicBezTo>
                      <a:cubicBezTo>
                        <a:pt x="790" y="1779"/>
                        <a:pt x="797" y="1779"/>
                        <a:pt x="806" y="1777"/>
                      </a:cubicBezTo>
                      <a:cubicBezTo>
                        <a:pt x="815" y="1775"/>
                        <a:pt x="821" y="1772"/>
                        <a:pt x="828" y="1767"/>
                      </a:cubicBezTo>
                      <a:cubicBezTo>
                        <a:pt x="850" y="1751"/>
                        <a:pt x="858" y="1729"/>
                        <a:pt x="853" y="1705"/>
                      </a:cubicBezTo>
                      <a:cubicBezTo>
                        <a:pt x="850" y="1686"/>
                        <a:pt x="842" y="1670"/>
                        <a:pt x="822" y="1665"/>
                      </a:cubicBezTo>
                      <a:close/>
                      <a:moveTo>
                        <a:pt x="900" y="1473"/>
                      </a:moveTo>
                      <a:cubicBezTo>
                        <a:pt x="902" y="1476"/>
                        <a:pt x="901" y="1479"/>
                        <a:pt x="899" y="1481"/>
                      </a:cubicBezTo>
                      <a:cubicBezTo>
                        <a:pt x="896" y="1482"/>
                        <a:pt x="893" y="1482"/>
                        <a:pt x="892" y="1479"/>
                      </a:cubicBezTo>
                      <a:cubicBezTo>
                        <a:pt x="890" y="1477"/>
                        <a:pt x="890" y="1474"/>
                        <a:pt x="893" y="1472"/>
                      </a:cubicBezTo>
                      <a:cubicBezTo>
                        <a:pt x="895" y="1471"/>
                        <a:pt x="898" y="1471"/>
                        <a:pt x="900" y="1473"/>
                      </a:cubicBezTo>
                      <a:close/>
                      <a:moveTo>
                        <a:pt x="805" y="1572"/>
                      </a:moveTo>
                      <a:cubicBezTo>
                        <a:pt x="799" y="1573"/>
                        <a:pt x="794" y="1576"/>
                        <a:pt x="793" y="1581"/>
                      </a:cubicBezTo>
                      <a:cubicBezTo>
                        <a:pt x="793" y="1584"/>
                        <a:pt x="795" y="1587"/>
                        <a:pt x="797" y="1589"/>
                      </a:cubicBezTo>
                      <a:cubicBezTo>
                        <a:pt x="800" y="1591"/>
                        <a:pt x="805" y="1589"/>
                        <a:pt x="806" y="1586"/>
                      </a:cubicBezTo>
                      <a:cubicBezTo>
                        <a:pt x="807" y="1584"/>
                        <a:pt x="806" y="1581"/>
                        <a:pt x="803" y="1579"/>
                      </a:cubicBezTo>
                      <a:cubicBezTo>
                        <a:pt x="808" y="1579"/>
                        <a:pt x="811" y="1588"/>
                        <a:pt x="804" y="1592"/>
                      </a:cubicBezTo>
                      <a:cubicBezTo>
                        <a:pt x="801" y="1594"/>
                        <a:pt x="796" y="1593"/>
                        <a:pt x="793" y="1590"/>
                      </a:cubicBezTo>
                      <a:cubicBezTo>
                        <a:pt x="787" y="1584"/>
                        <a:pt x="789" y="1576"/>
                        <a:pt x="795" y="1572"/>
                      </a:cubicBezTo>
                      <a:cubicBezTo>
                        <a:pt x="800" y="1568"/>
                        <a:pt x="807" y="1568"/>
                        <a:pt x="813" y="1571"/>
                      </a:cubicBezTo>
                      <a:cubicBezTo>
                        <a:pt x="797" y="1561"/>
                        <a:pt x="766" y="1564"/>
                        <a:pt x="754" y="1570"/>
                      </a:cubicBezTo>
                      <a:cubicBezTo>
                        <a:pt x="755" y="1569"/>
                        <a:pt x="754" y="1567"/>
                        <a:pt x="754" y="1567"/>
                      </a:cubicBezTo>
                      <a:cubicBezTo>
                        <a:pt x="774" y="1558"/>
                        <a:pt x="804" y="1559"/>
                        <a:pt x="817" y="1571"/>
                      </a:cubicBezTo>
                      <a:cubicBezTo>
                        <a:pt x="810" y="1546"/>
                        <a:pt x="810" y="1529"/>
                        <a:pt x="803" y="1513"/>
                      </a:cubicBezTo>
                      <a:cubicBezTo>
                        <a:pt x="799" y="1506"/>
                        <a:pt x="794" y="1499"/>
                        <a:pt x="787" y="1496"/>
                      </a:cubicBezTo>
                      <a:cubicBezTo>
                        <a:pt x="787" y="1495"/>
                        <a:pt x="785" y="1493"/>
                        <a:pt x="783" y="1491"/>
                      </a:cubicBezTo>
                      <a:cubicBezTo>
                        <a:pt x="794" y="1492"/>
                        <a:pt x="803" y="1502"/>
                        <a:pt x="807" y="1514"/>
                      </a:cubicBezTo>
                      <a:cubicBezTo>
                        <a:pt x="808" y="1515"/>
                        <a:pt x="808" y="1515"/>
                        <a:pt x="808" y="1516"/>
                      </a:cubicBezTo>
                      <a:cubicBezTo>
                        <a:pt x="809" y="1501"/>
                        <a:pt x="800" y="1482"/>
                        <a:pt x="788" y="1470"/>
                      </a:cubicBezTo>
                      <a:cubicBezTo>
                        <a:pt x="783" y="1465"/>
                        <a:pt x="776" y="1459"/>
                        <a:pt x="769" y="1459"/>
                      </a:cubicBezTo>
                      <a:cubicBezTo>
                        <a:pt x="765" y="1459"/>
                        <a:pt x="758" y="1462"/>
                        <a:pt x="758" y="1466"/>
                      </a:cubicBezTo>
                      <a:cubicBezTo>
                        <a:pt x="758" y="1468"/>
                        <a:pt x="759" y="1470"/>
                        <a:pt x="761" y="1470"/>
                      </a:cubicBezTo>
                      <a:cubicBezTo>
                        <a:pt x="762" y="1471"/>
                        <a:pt x="764" y="1470"/>
                        <a:pt x="764" y="1469"/>
                      </a:cubicBezTo>
                      <a:cubicBezTo>
                        <a:pt x="765" y="1468"/>
                        <a:pt x="765" y="1467"/>
                        <a:pt x="765" y="1466"/>
                      </a:cubicBezTo>
                      <a:cubicBezTo>
                        <a:pt x="764" y="1465"/>
                        <a:pt x="762" y="1464"/>
                        <a:pt x="761" y="1465"/>
                      </a:cubicBezTo>
                      <a:cubicBezTo>
                        <a:pt x="761" y="1466"/>
                        <a:pt x="761" y="1467"/>
                        <a:pt x="761" y="1467"/>
                      </a:cubicBezTo>
                      <a:cubicBezTo>
                        <a:pt x="760" y="1467"/>
                        <a:pt x="760" y="1466"/>
                        <a:pt x="760" y="1465"/>
                      </a:cubicBezTo>
                      <a:cubicBezTo>
                        <a:pt x="761" y="1463"/>
                        <a:pt x="763" y="1462"/>
                        <a:pt x="764" y="1463"/>
                      </a:cubicBezTo>
                      <a:cubicBezTo>
                        <a:pt x="767" y="1463"/>
                        <a:pt x="768" y="1466"/>
                        <a:pt x="768" y="1469"/>
                      </a:cubicBezTo>
                      <a:cubicBezTo>
                        <a:pt x="768" y="1471"/>
                        <a:pt x="766" y="1473"/>
                        <a:pt x="765" y="1473"/>
                      </a:cubicBezTo>
                      <a:cubicBezTo>
                        <a:pt x="763" y="1474"/>
                        <a:pt x="761" y="1474"/>
                        <a:pt x="759" y="1473"/>
                      </a:cubicBezTo>
                      <a:cubicBezTo>
                        <a:pt x="757" y="1472"/>
                        <a:pt x="755" y="1470"/>
                        <a:pt x="755" y="1467"/>
                      </a:cubicBezTo>
                      <a:cubicBezTo>
                        <a:pt x="755" y="1462"/>
                        <a:pt x="760" y="1459"/>
                        <a:pt x="765" y="1458"/>
                      </a:cubicBezTo>
                      <a:cubicBezTo>
                        <a:pt x="767" y="1457"/>
                        <a:pt x="770" y="1457"/>
                        <a:pt x="772" y="1458"/>
                      </a:cubicBezTo>
                      <a:cubicBezTo>
                        <a:pt x="763" y="1454"/>
                        <a:pt x="753" y="1455"/>
                        <a:pt x="745" y="1461"/>
                      </a:cubicBezTo>
                      <a:cubicBezTo>
                        <a:pt x="740" y="1464"/>
                        <a:pt x="737" y="1469"/>
                        <a:pt x="736" y="1475"/>
                      </a:cubicBezTo>
                      <a:cubicBezTo>
                        <a:pt x="736" y="1475"/>
                        <a:pt x="736" y="1475"/>
                        <a:pt x="736" y="1475"/>
                      </a:cubicBezTo>
                      <a:cubicBezTo>
                        <a:pt x="738" y="1469"/>
                        <a:pt x="744" y="1467"/>
                        <a:pt x="749" y="1473"/>
                      </a:cubicBezTo>
                      <a:cubicBezTo>
                        <a:pt x="753" y="1477"/>
                        <a:pt x="753" y="1489"/>
                        <a:pt x="768" y="1490"/>
                      </a:cubicBezTo>
                      <a:cubicBezTo>
                        <a:pt x="762" y="1493"/>
                        <a:pt x="754" y="1494"/>
                        <a:pt x="748" y="1493"/>
                      </a:cubicBezTo>
                      <a:cubicBezTo>
                        <a:pt x="742" y="1491"/>
                        <a:pt x="736" y="1486"/>
                        <a:pt x="735" y="1479"/>
                      </a:cubicBezTo>
                      <a:cubicBezTo>
                        <a:pt x="733" y="1471"/>
                        <a:pt x="738" y="1464"/>
                        <a:pt x="745" y="1459"/>
                      </a:cubicBezTo>
                      <a:cubicBezTo>
                        <a:pt x="754" y="1453"/>
                        <a:pt x="766" y="1453"/>
                        <a:pt x="776" y="1458"/>
                      </a:cubicBezTo>
                      <a:cubicBezTo>
                        <a:pt x="785" y="1463"/>
                        <a:pt x="796" y="1475"/>
                        <a:pt x="801" y="1484"/>
                      </a:cubicBezTo>
                      <a:cubicBezTo>
                        <a:pt x="806" y="1492"/>
                        <a:pt x="810" y="1504"/>
                        <a:pt x="810" y="1513"/>
                      </a:cubicBezTo>
                      <a:cubicBezTo>
                        <a:pt x="811" y="1507"/>
                        <a:pt x="813" y="1502"/>
                        <a:pt x="816" y="1496"/>
                      </a:cubicBezTo>
                      <a:cubicBezTo>
                        <a:pt x="823" y="1485"/>
                        <a:pt x="830" y="1478"/>
                        <a:pt x="842" y="1472"/>
                      </a:cubicBezTo>
                      <a:cubicBezTo>
                        <a:pt x="846" y="1470"/>
                        <a:pt x="850" y="1469"/>
                        <a:pt x="854" y="1468"/>
                      </a:cubicBezTo>
                      <a:cubicBezTo>
                        <a:pt x="853" y="1469"/>
                        <a:pt x="854" y="1470"/>
                        <a:pt x="854" y="1471"/>
                      </a:cubicBezTo>
                      <a:cubicBezTo>
                        <a:pt x="851" y="1472"/>
                        <a:pt x="847" y="1473"/>
                        <a:pt x="843" y="1475"/>
                      </a:cubicBezTo>
                      <a:cubicBezTo>
                        <a:pt x="833" y="1481"/>
                        <a:pt x="826" y="1488"/>
                        <a:pt x="820" y="1499"/>
                      </a:cubicBezTo>
                      <a:cubicBezTo>
                        <a:pt x="813" y="1513"/>
                        <a:pt x="813" y="1528"/>
                        <a:pt x="815" y="1543"/>
                      </a:cubicBezTo>
                      <a:cubicBezTo>
                        <a:pt x="815" y="1539"/>
                        <a:pt x="816" y="1535"/>
                        <a:pt x="818" y="1531"/>
                      </a:cubicBezTo>
                      <a:cubicBezTo>
                        <a:pt x="818" y="1531"/>
                        <a:pt x="818" y="1531"/>
                        <a:pt x="818" y="1531"/>
                      </a:cubicBezTo>
                      <a:cubicBezTo>
                        <a:pt x="821" y="1523"/>
                        <a:pt x="826" y="1516"/>
                        <a:pt x="834" y="1512"/>
                      </a:cubicBezTo>
                      <a:cubicBezTo>
                        <a:pt x="827" y="1518"/>
                        <a:pt x="824" y="1524"/>
                        <a:pt x="821" y="1532"/>
                      </a:cubicBezTo>
                      <a:cubicBezTo>
                        <a:pt x="821" y="1532"/>
                        <a:pt x="821" y="1532"/>
                        <a:pt x="821" y="1532"/>
                      </a:cubicBezTo>
                      <a:cubicBezTo>
                        <a:pt x="814" y="1549"/>
                        <a:pt x="816" y="1553"/>
                        <a:pt x="822" y="1570"/>
                      </a:cubicBezTo>
                      <a:cubicBezTo>
                        <a:pt x="830" y="1596"/>
                        <a:pt x="840" y="1622"/>
                        <a:pt x="836" y="1647"/>
                      </a:cubicBezTo>
                      <a:cubicBezTo>
                        <a:pt x="836" y="1630"/>
                        <a:pt x="826" y="1572"/>
                        <a:pt x="805" y="1572"/>
                      </a:cubicBezTo>
                      <a:close/>
                      <a:moveTo>
                        <a:pt x="827" y="1522"/>
                      </a:moveTo>
                      <a:cubicBezTo>
                        <a:pt x="837" y="1530"/>
                        <a:pt x="846" y="1515"/>
                        <a:pt x="850" y="1511"/>
                      </a:cubicBezTo>
                      <a:cubicBezTo>
                        <a:pt x="853" y="1508"/>
                        <a:pt x="856" y="1506"/>
                        <a:pt x="860" y="1506"/>
                      </a:cubicBezTo>
                      <a:cubicBezTo>
                        <a:pt x="855" y="1503"/>
                        <a:pt x="843" y="1501"/>
                        <a:pt x="837" y="1501"/>
                      </a:cubicBezTo>
                      <a:cubicBezTo>
                        <a:pt x="829" y="1502"/>
                        <a:pt x="822" y="1509"/>
                        <a:pt x="824" y="1519"/>
                      </a:cubicBezTo>
                      <a:cubicBezTo>
                        <a:pt x="827" y="1515"/>
                        <a:pt x="832" y="1511"/>
                        <a:pt x="837" y="1511"/>
                      </a:cubicBezTo>
                      <a:cubicBezTo>
                        <a:pt x="835" y="1512"/>
                        <a:pt x="829" y="1516"/>
                        <a:pt x="827" y="1522"/>
                      </a:cubicBezTo>
                      <a:close/>
                      <a:moveTo>
                        <a:pt x="752" y="1514"/>
                      </a:moveTo>
                      <a:cubicBezTo>
                        <a:pt x="751" y="1511"/>
                        <a:pt x="748" y="1510"/>
                        <a:pt x="745" y="1511"/>
                      </a:cubicBezTo>
                      <a:cubicBezTo>
                        <a:pt x="742" y="1512"/>
                        <a:pt x="740" y="1515"/>
                        <a:pt x="741" y="1518"/>
                      </a:cubicBezTo>
                      <a:cubicBezTo>
                        <a:pt x="742" y="1521"/>
                        <a:pt x="745" y="1522"/>
                        <a:pt x="748" y="1522"/>
                      </a:cubicBezTo>
                      <a:cubicBezTo>
                        <a:pt x="751" y="1521"/>
                        <a:pt x="753" y="1517"/>
                        <a:pt x="752" y="1514"/>
                      </a:cubicBezTo>
                      <a:close/>
                      <a:moveTo>
                        <a:pt x="766" y="1504"/>
                      </a:moveTo>
                      <a:cubicBezTo>
                        <a:pt x="765" y="1501"/>
                        <a:pt x="761" y="1499"/>
                        <a:pt x="757" y="1500"/>
                      </a:cubicBezTo>
                      <a:cubicBezTo>
                        <a:pt x="753" y="1501"/>
                        <a:pt x="751" y="1505"/>
                        <a:pt x="752" y="1509"/>
                      </a:cubicBezTo>
                      <a:cubicBezTo>
                        <a:pt x="753" y="1512"/>
                        <a:pt x="757" y="1514"/>
                        <a:pt x="761" y="1513"/>
                      </a:cubicBezTo>
                      <a:cubicBezTo>
                        <a:pt x="765" y="1512"/>
                        <a:pt x="767" y="1508"/>
                        <a:pt x="766" y="1504"/>
                      </a:cubicBezTo>
                      <a:close/>
                      <a:moveTo>
                        <a:pt x="785" y="1495"/>
                      </a:moveTo>
                      <a:cubicBezTo>
                        <a:pt x="784" y="1490"/>
                        <a:pt x="779" y="1488"/>
                        <a:pt x="774" y="1489"/>
                      </a:cubicBezTo>
                      <a:cubicBezTo>
                        <a:pt x="769" y="1491"/>
                        <a:pt x="766" y="1496"/>
                        <a:pt x="767" y="1501"/>
                      </a:cubicBezTo>
                      <a:cubicBezTo>
                        <a:pt x="769" y="1506"/>
                        <a:pt x="774" y="1509"/>
                        <a:pt x="779" y="1507"/>
                      </a:cubicBezTo>
                      <a:cubicBezTo>
                        <a:pt x="784" y="1506"/>
                        <a:pt x="787" y="1500"/>
                        <a:pt x="785" y="1495"/>
                      </a:cubicBezTo>
                      <a:close/>
                      <a:moveTo>
                        <a:pt x="874" y="1461"/>
                      </a:moveTo>
                      <a:cubicBezTo>
                        <a:pt x="877" y="1466"/>
                        <a:pt x="876" y="1472"/>
                        <a:pt x="871" y="1475"/>
                      </a:cubicBezTo>
                      <a:cubicBezTo>
                        <a:pt x="867" y="1478"/>
                        <a:pt x="860" y="1477"/>
                        <a:pt x="857" y="1473"/>
                      </a:cubicBezTo>
                      <a:cubicBezTo>
                        <a:pt x="854" y="1468"/>
                        <a:pt x="855" y="1462"/>
                        <a:pt x="860" y="1458"/>
                      </a:cubicBezTo>
                      <a:cubicBezTo>
                        <a:pt x="865" y="1455"/>
                        <a:pt x="871" y="1456"/>
                        <a:pt x="874" y="1461"/>
                      </a:cubicBezTo>
                      <a:close/>
                      <a:moveTo>
                        <a:pt x="890" y="1465"/>
                      </a:moveTo>
                      <a:cubicBezTo>
                        <a:pt x="892" y="1468"/>
                        <a:pt x="892" y="1472"/>
                        <a:pt x="889" y="1474"/>
                      </a:cubicBezTo>
                      <a:cubicBezTo>
                        <a:pt x="885" y="1476"/>
                        <a:pt x="881" y="1475"/>
                        <a:pt x="879" y="1472"/>
                      </a:cubicBezTo>
                      <a:cubicBezTo>
                        <a:pt x="877" y="1469"/>
                        <a:pt x="878" y="1465"/>
                        <a:pt x="881" y="1463"/>
                      </a:cubicBezTo>
                      <a:cubicBezTo>
                        <a:pt x="884" y="1461"/>
                        <a:pt x="888" y="1462"/>
                        <a:pt x="890" y="1465"/>
                      </a:cubicBezTo>
                      <a:close/>
                      <a:moveTo>
                        <a:pt x="933" y="1635"/>
                      </a:moveTo>
                      <a:cubicBezTo>
                        <a:pt x="935" y="1649"/>
                        <a:pt x="940" y="1664"/>
                        <a:pt x="950" y="1673"/>
                      </a:cubicBezTo>
                      <a:cubicBezTo>
                        <a:pt x="960" y="1683"/>
                        <a:pt x="974" y="1687"/>
                        <a:pt x="987" y="1682"/>
                      </a:cubicBezTo>
                      <a:cubicBezTo>
                        <a:pt x="994" y="1679"/>
                        <a:pt x="1001" y="1673"/>
                        <a:pt x="1005" y="1666"/>
                      </a:cubicBezTo>
                      <a:cubicBezTo>
                        <a:pt x="1010" y="1658"/>
                        <a:pt x="1012" y="1652"/>
                        <a:pt x="1012" y="1643"/>
                      </a:cubicBezTo>
                      <a:cubicBezTo>
                        <a:pt x="1012" y="1634"/>
                        <a:pt x="1011" y="1627"/>
                        <a:pt x="1008" y="1619"/>
                      </a:cubicBezTo>
                      <a:cubicBezTo>
                        <a:pt x="1006" y="1615"/>
                        <a:pt x="1005" y="1612"/>
                        <a:pt x="1003" y="1609"/>
                      </a:cubicBezTo>
                      <a:cubicBezTo>
                        <a:pt x="997" y="1600"/>
                        <a:pt x="992" y="1594"/>
                        <a:pt x="983" y="1588"/>
                      </a:cubicBezTo>
                      <a:cubicBezTo>
                        <a:pt x="972" y="1579"/>
                        <a:pt x="961" y="1574"/>
                        <a:pt x="946" y="1573"/>
                      </a:cubicBezTo>
                      <a:cubicBezTo>
                        <a:pt x="945" y="1573"/>
                        <a:pt x="944" y="1573"/>
                        <a:pt x="943" y="1573"/>
                      </a:cubicBezTo>
                      <a:cubicBezTo>
                        <a:pt x="952" y="1568"/>
                        <a:pt x="960" y="1560"/>
                        <a:pt x="965" y="1551"/>
                      </a:cubicBezTo>
                      <a:cubicBezTo>
                        <a:pt x="971" y="1540"/>
                        <a:pt x="974" y="1527"/>
                        <a:pt x="970" y="1515"/>
                      </a:cubicBezTo>
                      <a:cubicBezTo>
                        <a:pt x="969" y="1510"/>
                        <a:pt x="966" y="1505"/>
                        <a:pt x="961" y="1501"/>
                      </a:cubicBezTo>
                      <a:cubicBezTo>
                        <a:pt x="965" y="1506"/>
                        <a:pt x="967" y="1511"/>
                        <a:pt x="968" y="1515"/>
                      </a:cubicBezTo>
                      <a:cubicBezTo>
                        <a:pt x="971" y="1527"/>
                        <a:pt x="968" y="1539"/>
                        <a:pt x="962" y="1549"/>
                      </a:cubicBezTo>
                      <a:cubicBezTo>
                        <a:pt x="957" y="1557"/>
                        <a:pt x="952" y="1562"/>
                        <a:pt x="945" y="1566"/>
                      </a:cubicBezTo>
                      <a:cubicBezTo>
                        <a:pt x="933" y="1574"/>
                        <a:pt x="921" y="1575"/>
                        <a:pt x="907" y="1582"/>
                      </a:cubicBezTo>
                      <a:cubicBezTo>
                        <a:pt x="906" y="1582"/>
                        <a:pt x="906" y="1582"/>
                        <a:pt x="906" y="1582"/>
                      </a:cubicBezTo>
                      <a:cubicBezTo>
                        <a:pt x="899" y="1586"/>
                        <a:pt x="893" y="1590"/>
                        <a:pt x="887" y="1596"/>
                      </a:cubicBezTo>
                      <a:cubicBezTo>
                        <a:pt x="886" y="1597"/>
                        <a:pt x="872" y="1611"/>
                        <a:pt x="873" y="1613"/>
                      </a:cubicBezTo>
                      <a:cubicBezTo>
                        <a:pt x="875" y="1613"/>
                        <a:pt x="883" y="1605"/>
                        <a:pt x="885" y="1604"/>
                      </a:cubicBezTo>
                      <a:cubicBezTo>
                        <a:pt x="893" y="1597"/>
                        <a:pt x="900" y="1592"/>
                        <a:pt x="909" y="1587"/>
                      </a:cubicBezTo>
                      <a:cubicBezTo>
                        <a:pt x="910" y="1586"/>
                        <a:pt x="910" y="1586"/>
                        <a:pt x="910" y="1586"/>
                      </a:cubicBezTo>
                      <a:cubicBezTo>
                        <a:pt x="922" y="1580"/>
                        <a:pt x="932" y="1577"/>
                        <a:pt x="946" y="1577"/>
                      </a:cubicBezTo>
                      <a:cubicBezTo>
                        <a:pt x="962" y="1578"/>
                        <a:pt x="978" y="1585"/>
                        <a:pt x="987" y="1598"/>
                      </a:cubicBezTo>
                      <a:cubicBezTo>
                        <a:pt x="992" y="1606"/>
                        <a:pt x="994" y="1620"/>
                        <a:pt x="985" y="1626"/>
                      </a:cubicBezTo>
                      <a:cubicBezTo>
                        <a:pt x="982" y="1628"/>
                        <a:pt x="979" y="1628"/>
                        <a:pt x="976" y="1625"/>
                      </a:cubicBezTo>
                      <a:cubicBezTo>
                        <a:pt x="973" y="1623"/>
                        <a:pt x="973" y="1620"/>
                        <a:pt x="974" y="1617"/>
                      </a:cubicBezTo>
                      <a:cubicBezTo>
                        <a:pt x="976" y="1615"/>
                        <a:pt x="977" y="1614"/>
                        <a:pt x="979" y="1614"/>
                      </a:cubicBezTo>
                      <a:cubicBezTo>
                        <a:pt x="982" y="1613"/>
                        <a:pt x="985" y="1616"/>
                        <a:pt x="984" y="1619"/>
                      </a:cubicBezTo>
                      <a:cubicBezTo>
                        <a:pt x="983" y="1620"/>
                        <a:pt x="982" y="1622"/>
                        <a:pt x="981" y="1622"/>
                      </a:cubicBezTo>
                      <a:cubicBezTo>
                        <a:pt x="983" y="1623"/>
                        <a:pt x="985" y="1622"/>
                        <a:pt x="986" y="1620"/>
                      </a:cubicBezTo>
                      <a:cubicBezTo>
                        <a:pt x="988" y="1617"/>
                        <a:pt x="988" y="1614"/>
                        <a:pt x="985" y="1611"/>
                      </a:cubicBezTo>
                      <a:cubicBezTo>
                        <a:pt x="981" y="1607"/>
                        <a:pt x="974" y="1607"/>
                        <a:pt x="970" y="1611"/>
                      </a:cubicBezTo>
                      <a:cubicBezTo>
                        <a:pt x="967" y="1614"/>
                        <a:pt x="965" y="1618"/>
                        <a:pt x="966" y="1623"/>
                      </a:cubicBezTo>
                      <a:cubicBezTo>
                        <a:pt x="966" y="1627"/>
                        <a:pt x="968" y="1630"/>
                        <a:pt x="972" y="1632"/>
                      </a:cubicBezTo>
                      <a:cubicBezTo>
                        <a:pt x="977" y="1635"/>
                        <a:pt x="983" y="1635"/>
                        <a:pt x="987" y="1632"/>
                      </a:cubicBezTo>
                      <a:cubicBezTo>
                        <a:pt x="998" y="1625"/>
                        <a:pt x="997" y="1610"/>
                        <a:pt x="991" y="1600"/>
                      </a:cubicBezTo>
                      <a:cubicBezTo>
                        <a:pt x="989" y="1597"/>
                        <a:pt x="986" y="1594"/>
                        <a:pt x="984" y="1592"/>
                      </a:cubicBezTo>
                      <a:cubicBezTo>
                        <a:pt x="993" y="1600"/>
                        <a:pt x="1000" y="1608"/>
                        <a:pt x="1006" y="1620"/>
                      </a:cubicBezTo>
                      <a:cubicBezTo>
                        <a:pt x="1009" y="1628"/>
                        <a:pt x="1010" y="1634"/>
                        <a:pt x="1010" y="1643"/>
                      </a:cubicBezTo>
                      <a:cubicBezTo>
                        <a:pt x="1010" y="1651"/>
                        <a:pt x="1008" y="1658"/>
                        <a:pt x="1004" y="1666"/>
                      </a:cubicBezTo>
                      <a:cubicBezTo>
                        <a:pt x="1001" y="1670"/>
                        <a:pt x="999" y="1672"/>
                        <a:pt x="995" y="1675"/>
                      </a:cubicBezTo>
                      <a:cubicBezTo>
                        <a:pt x="995" y="1676"/>
                        <a:pt x="995" y="1676"/>
                        <a:pt x="995" y="1676"/>
                      </a:cubicBezTo>
                      <a:cubicBezTo>
                        <a:pt x="1003" y="1666"/>
                        <a:pt x="1001" y="1651"/>
                        <a:pt x="984" y="1649"/>
                      </a:cubicBezTo>
                      <a:cubicBezTo>
                        <a:pt x="972" y="1647"/>
                        <a:pt x="951" y="1661"/>
                        <a:pt x="933" y="1635"/>
                      </a:cubicBezTo>
                      <a:close/>
                      <a:moveTo>
                        <a:pt x="967" y="1517"/>
                      </a:moveTo>
                      <a:cubicBezTo>
                        <a:pt x="953" y="1522"/>
                        <a:pt x="947" y="1502"/>
                        <a:pt x="944" y="1496"/>
                      </a:cubicBezTo>
                      <a:cubicBezTo>
                        <a:pt x="942" y="1491"/>
                        <a:pt x="939" y="1488"/>
                        <a:pt x="934" y="1487"/>
                      </a:cubicBezTo>
                      <a:cubicBezTo>
                        <a:pt x="940" y="1485"/>
                        <a:pt x="955" y="1486"/>
                        <a:pt x="962" y="1489"/>
                      </a:cubicBezTo>
                      <a:cubicBezTo>
                        <a:pt x="971" y="1493"/>
                        <a:pt x="977" y="1503"/>
                        <a:pt x="971" y="1514"/>
                      </a:cubicBezTo>
                      <a:cubicBezTo>
                        <a:pt x="970" y="1508"/>
                        <a:pt x="965" y="1501"/>
                        <a:pt x="959" y="1500"/>
                      </a:cubicBezTo>
                      <a:cubicBezTo>
                        <a:pt x="961" y="1502"/>
                        <a:pt x="966" y="1509"/>
                        <a:pt x="967" y="1517"/>
                      </a:cubicBezTo>
                      <a:close/>
                      <a:moveTo>
                        <a:pt x="726" y="1703"/>
                      </a:moveTo>
                      <a:cubicBezTo>
                        <a:pt x="723" y="1683"/>
                        <a:pt x="727" y="1669"/>
                        <a:pt x="727" y="1649"/>
                      </a:cubicBezTo>
                      <a:cubicBezTo>
                        <a:pt x="727" y="1639"/>
                        <a:pt x="726" y="1631"/>
                        <a:pt x="719" y="1623"/>
                      </a:cubicBezTo>
                      <a:cubicBezTo>
                        <a:pt x="713" y="1617"/>
                        <a:pt x="705" y="1614"/>
                        <a:pt x="697" y="1616"/>
                      </a:cubicBezTo>
                      <a:cubicBezTo>
                        <a:pt x="690" y="1618"/>
                        <a:pt x="684" y="1623"/>
                        <a:pt x="683" y="1630"/>
                      </a:cubicBezTo>
                      <a:cubicBezTo>
                        <a:pt x="682" y="1635"/>
                        <a:pt x="683" y="1639"/>
                        <a:pt x="686" y="1643"/>
                      </a:cubicBezTo>
                      <a:cubicBezTo>
                        <a:pt x="690" y="1648"/>
                        <a:pt x="698" y="1650"/>
                        <a:pt x="703" y="1645"/>
                      </a:cubicBezTo>
                      <a:cubicBezTo>
                        <a:pt x="706" y="1642"/>
                        <a:pt x="706" y="1638"/>
                        <a:pt x="704" y="1634"/>
                      </a:cubicBezTo>
                      <a:cubicBezTo>
                        <a:pt x="701" y="1630"/>
                        <a:pt x="696" y="1629"/>
                        <a:pt x="692" y="1632"/>
                      </a:cubicBezTo>
                      <a:cubicBezTo>
                        <a:pt x="688" y="1635"/>
                        <a:pt x="687" y="1640"/>
                        <a:pt x="690" y="1644"/>
                      </a:cubicBezTo>
                      <a:cubicBezTo>
                        <a:pt x="690" y="1645"/>
                        <a:pt x="691" y="1645"/>
                        <a:pt x="692" y="1646"/>
                      </a:cubicBezTo>
                      <a:cubicBezTo>
                        <a:pt x="690" y="1645"/>
                        <a:pt x="689" y="1644"/>
                        <a:pt x="687" y="1642"/>
                      </a:cubicBezTo>
                      <a:cubicBezTo>
                        <a:pt x="685" y="1639"/>
                        <a:pt x="684" y="1635"/>
                        <a:pt x="685" y="1631"/>
                      </a:cubicBezTo>
                      <a:cubicBezTo>
                        <a:pt x="687" y="1625"/>
                        <a:pt x="692" y="1620"/>
                        <a:pt x="698" y="1619"/>
                      </a:cubicBezTo>
                      <a:cubicBezTo>
                        <a:pt x="705" y="1617"/>
                        <a:pt x="711" y="1620"/>
                        <a:pt x="716" y="1625"/>
                      </a:cubicBezTo>
                      <a:cubicBezTo>
                        <a:pt x="722" y="1632"/>
                        <a:pt x="723" y="1640"/>
                        <a:pt x="723" y="1649"/>
                      </a:cubicBezTo>
                      <a:cubicBezTo>
                        <a:pt x="722" y="1669"/>
                        <a:pt x="718" y="1683"/>
                        <a:pt x="722" y="1704"/>
                      </a:cubicBezTo>
                      <a:cubicBezTo>
                        <a:pt x="725" y="1724"/>
                        <a:pt x="733" y="1741"/>
                        <a:pt x="748" y="1755"/>
                      </a:cubicBezTo>
                      <a:cubicBezTo>
                        <a:pt x="762" y="1767"/>
                        <a:pt x="779" y="1771"/>
                        <a:pt x="796" y="1764"/>
                      </a:cubicBezTo>
                      <a:cubicBezTo>
                        <a:pt x="812" y="1757"/>
                        <a:pt x="823" y="1741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18" y="1731"/>
                        <a:pt x="810" y="1738"/>
                        <a:pt x="800" y="1738"/>
                      </a:cubicBezTo>
                      <a:cubicBezTo>
                        <a:pt x="783" y="1740"/>
                        <a:pt x="772" y="1729"/>
                        <a:pt x="770" y="1712"/>
                      </a:cubicBezTo>
                      <a:cubicBezTo>
                        <a:pt x="766" y="1682"/>
                        <a:pt x="730" y="1687"/>
                        <a:pt x="734" y="1719"/>
                      </a:cubicBezTo>
                      <a:cubicBezTo>
                        <a:pt x="736" y="1736"/>
                        <a:pt x="750" y="1748"/>
                        <a:pt x="762" y="1753"/>
                      </a:cubicBezTo>
                      <a:cubicBezTo>
                        <a:pt x="787" y="1762"/>
                        <a:pt x="821" y="1750"/>
                        <a:pt x="822" y="1724"/>
                      </a:cubicBezTo>
                      <a:cubicBezTo>
                        <a:pt x="821" y="1741"/>
                        <a:pt x="810" y="1755"/>
                        <a:pt x="795" y="1761"/>
                      </a:cubicBezTo>
                      <a:cubicBezTo>
                        <a:pt x="779" y="1767"/>
                        <a:pt x="764" y="1763"/>
                        <a:pt x="751" y="1752"/>
                      </a:cubicBezTo>
                      <a:cubicBezTo>
                        <a:pt x="737" y="1739"/>
                        <a:pt x="730" y="1722"/>
                        <a:pt x="726" y="1703"/>
                      </a:cubicBezTo>
                      <a:close/>
                      <a:moveTo>
                        <a:pt x="867" y="1621"/>
                      </a:moveTo>
                      <a:cubicBezTo>
                        <a:pt x="899" y="1608"/>
                        <a:pt x="924" y="1623"/>
                        <a:pt x="941" y="1622"/>
                      </a:cubicBezTo>
                      <a:cubicBezTo>
                        <a:pt x="959" y="1621"/>
                        <a:pt x="958" y="1600"/>
                        <a:pt x="939" y="1596"/>
                      </a:cubicBezTo>
                      <a:cubicBezTo>
                        <a:pt x="917" y="1592"/>
                        <a:pt x="888" y="1604"/>
                        <a:pt x="867" y="1621"/>
                      </a:cubicBezTo>
                      <a:close/>
                      <a:moveTo>
                        <a:pt x="836" y="1651"/>
                      </a:moveTo>
                      <a:cubicBezTo>
                        <a:pt x="831" y="1636"/>
                        <a:pt x="819" y="1625"/>
                        <a:pt x="805" y="1620"/>
                      </a:cubicBezTo>
                      <a:cubicBezTo>
                        <a:pt x="792" y="1615"/>
                        <a:pt x="777" y="1617"/>
                        <a:pt x="769" y="1627"/>
                      </a:cubicBezTo>
                      <a:cubicBezTo>
                        <a:pt x="764" y="1624"/>
                        <a:pt x="765" y="1615"/>
                        <a:pt x="772" y="1609"/>
                      </a:cubicBezTo>
                      <a:cubicBezTo>
                        <a:pt x="778" y="1604"/>
                        <a:pt x="792" y="1603"/>
                        <a:pt x="800" y="1611"/>
                      </a:cubicBezTo>
                      <a:cubicBezTo>
                        <a:pt x="807" y="1603"/>
                        <a:pt x="835" y="1621"/>
                        <a:pt x="836" y="1651"/>
                      </a:cubicBezTo>
                      <a:close/>
                      <a:moveTo>
                        <a:pt x="807" y="1786"/>
                      </a:moveTo>
                      <a:cubicBezTo>
                        <a:pt x="818" y="1788"/>
                        <a:pt x="835" y="1786"/>
                        <a:pt x="843" y="1781"/>
                      </a:cubicBezTo>
                      <a:cubicBezTo>
                        <a:pt x="855" y="1776"/>
                        <a:pt x="868" y="1762"/>
                        <a:pt x="866" y="1749"/>
                      </a:cubicBezTo>
                      <a:cubicBezTo>
                        <a:pt x="879" y="1747"/>
                        <a:pt x="888" y="1738"/>
                        <a:pt x="896" y="1729"/>
                      </a:cubicBezTo>
                      <a:cubicBezTo>
                        <a:pt x="907" y="1716"/>
                        <a:pt x="920" y="1704"/>
                        <a:pt x="933" y="1710"/>
                      </a:cubicBezTo>
                      <a:cubicBezTo>
                        <a:pt x="922" y="1697"/>
                        <a:pt x="899" y="1699"/>
                        <a:pt x="886" y="1707"/>
                      </a:cubicBezTo>
                      <a:cubicBezTo>
                        <a:pt x="868" y="1718"/>
                        <a:pt x="863" y="1732"/>
                        <a:pt x="853" y="1752"/>
                      </a:cubicBezTo>
                      <a:cubicBezTo>
                        <a:pt x="847" y="1764"/>
                        <a:pt x="825" y="1783"/>
                        <a:pt x="807" y="1786"/>
                      </a:cubicBezTo>
                      <a:close/>
                      <a:moveTo>
                        <a:pt x="836" y="1662"/>
                      </a:moveTo>
                      <a:cubicBezTo>
                        <a:pt x="834" y="1648"/>
                        <a:pt x="811" y="1646"/>
                        <a:pt x="798" y="1650"/>
                      </a:cubicBezTo>
                      <a:cubicBezTo>
                        <a:pt x="783" y="1654"/>
                        <a:pt x="767" y="1664"/>
                        <a:pt x="751" y="1655"/>
                      </a:cubicBezTo>
                      <a:cubicBezTo>
                        <a:pt x="743" y="1651"/>
                        <a:pt x="737" y="1642"/>
                        <a:pt x="738" y="1633"/>
                      </a:cubicBezTo>
                      <a:cubicBezTo>
                        <a:pt x="738" y="1627"/>
                        <a:pt x="742" y="1622"/>
                        <a:pt x="748" y="1622"/>
                      </a:cubicBezTo>
                      <a:cubicBezTo>
                        <a:pt x="744" y="1625"/>
                        <a:pt x="743" y="1633"/>
                        <a:pt x="747" y="1638"/>
                      </a:cubicBezTo>
                      <a:cubicBezTo>
                        <a:pt x="751" y="1642"/>
                        <a:pt x="759" y="1643"/>
                        <a:pt x="766" y="1640"/>
                      </a:cubicBezTo>
                      <a:cubicBezTo>
                        <a:pt x="779" y="1635"/>
                        <a:pt x="790" y="1627"/>
                        <a:pt x="803" y="1627"/>
                      </a:cubicBezTo>
                      <a:cubicBezTo>
                        <a:pt x="820" y="1627"/>
                        <a:pt x="837" y="1641"/>
                        <a:pt x="836" y="1662"/>
                      </a:cubicBezTo>
                      <a:close/>
                      <a:moveTo>
                        <a:pt x="899" y="1540"/>
                      </a:moveTo>
                      <a:cubicBezTo>
                        <a:pt x="914" y="1532"/>
                        <a:pt x="925" y="1510"/>
                        <a:pt x="924" y="1493"/>
                      </a:cubicBezTo>
                      <a:cubicBezTo>
                        <a:pt x="922" y="1476"/>
                        <a:pt x="906" y="1472"/>
                        <a:pt x="904" y="1491"/>
                      </a:cubicBezTo>
                      <a:cubicBezTo>
                        <a:pt x="903" y="1506"/>
                        <a:pt x="909" y="1528"/>
                        <a:pt x="899" y="1540"/>
                      </a:cubicBezTo>
                      <a:close/>
                      <a:moveTo>
                        <a:pt x="877" y="1551"/>
                      </a:moveTo>
                      <a:cubicBezTo>
                        <a:pt x="874" y="1552"/>
                        <a:pt x="872" y="1555"/>
                        <a:pt x="871" y="1558"/>
                      </a:cubicBezTo>
                      <a:cubicBezTo>
                        <a:pt x="870" y="1561"/>
                        <a:pt x="871" y="1566"/>
                        <a:pt x="875" y="1569"/>
                      </a:cubicBezTo>
                      <a:cubicBezTo>
                        <a:pt x="880" y="1573"/>
                        <a:pt x="886" y="1572"/>
                        <a:pt x="889" y="1569"/>
                      </a:cubicBezTo>
                      <a:cubicBezTo>
                        <a:pt x="895" y="1563"/>
                        <a:pt x="891" y="1558"/>
                        <a:pt x="891" y="1552"/>
                      </a:cubicBezTo>
                      <a:cubicBezTo>
                        <a:pt x="892" y="1547"/>
                        <a:pt x="898" y="1542"/>
                        <a:pt x="905" y="1541"/>
                      </a:cubicBezTo>
                      <a:cubicBezTo>
                        <a:pt x="914" y="1540"/>
                        <a:pt x="922" y="1544"/>
                        <a:pt x="926" y="1552"/>
                      </a:cubicBezTo>
                      <a:cubicBezTo>
                        <a:pt x="928" y="1557"/>
                        <a:pt x="927" y="1563"/>
                        <a:pt x="922" y="1565"/>
                      </a:cubicBezTo>
                      <a:cubicBezTo>
                        <a:pt x="923" y="1560"/>
                        <a:pt x="918" y="1554"/>
                        <a:pt x="912" y="1557"/>
                      </a:cubicBezTo>
                      <a:cubicBezTo>
                        <a:pt x="908" y="1559"/>
                        <a:pt x="904" y="1566"/>
                        <a:pt x="899" y="1573"/>
                      </a:cubicBezTo>
                      <a:cubicBezTo>
                        <a:pt x="894" y="1580"/>
                        <a:pt x="888" y="1585"/>
                        <a:pt x="881" y="1588"/>
                      </a:cubicBezTo>
                      <a:cubicBezTo>
                        <a:pt x="867" y="1592"/>
                        <a:pt x="852" y="1582"/>
                        <a:pt x="851" y="1568"/>
                      </a:cubicBezTo>
                      <a:cubicBezTo>
                        <a:pt x="850" y="1560"/>
                        <a:pt x="854" y="1553"/>
                        <a:pt x="858" y="1548"/>
                      </a:cubicBezTo>
                      <a:cubicBezTo>
                        <a:pt x="863" y="1542"/>
                        <a:pt x="879" y="1529"/>
                        <a:pt x="879" y="1519"/>
                      </a:cubicBezTo>
                      <a:cubicBezTo>
                        <a:pt x="880" y="1512"/>
                        <a:pt x="874" y="1509"/>
                        <a:pt x="870" y="1510"/>
                      </a:cubicBezTo>
                      <a:cubicBezTo>
                        <a:pt x="871" y="1504"/>
                        <a:pt x="879" y="1502"/>
                        <a:pt x="885" y="1505"/>
                      </a:cubicBezTo>
                      <a:cubicBezTo>
                        <a:pt x="896" y="1510"/>
                        <a:pt x="901" y="1526"/>
                        <a:pt x="893" y="1539"/>
                      </a:cubicBezTo>
                      <a:cubicBezTo>
                        <a:pt x="890" y="1544"/>
                        <a:pt x="884" y="1547"/>
                        <a:pt x="877" y="1551"/>
                      </a:cubicBezTo>
                      <a:close/>
                      <a:moveTo>
                        <a:pt x="878" y="1553"/>
                      </a:moveTo>
                      <a:cubicBezTo>
                        <a:pt x="873" y="1556"/>
                        <a:pt x="871" y="1561"/>
                        <a:pt x="874" y="1565"/>
                      </a:cubicBezTo>
                      <a:cubicBezTo>
                        <a:pt x="878" y="1573"/>
                        <a:pt x="889" y="1569"/>
                        <a:pt x="890" y="1561"/>
                      </a:cubicBezTo>
                      <a:cubicBezTo>
                        <a:pt x="891" y="1556"/>
                        <a:pt x="888" y="1552"/>
                        <a:pt x="892" y="1546"/>
                      </a:cubicBezTo>
                      <a:cubicBezTo>
                        <a:pt x="886" y="1551"/>
                        <a:pt x="883" y="1550"/>
                        <a:pt x="878" y="1553"/>
                      </a:cubicBezTo>
                      <a:close/>
                      <a:moveTo>
                        <a:pt x="854" y="1582"/>
                      </a:moveTo>
                      <a:cubicBezTo>
                        <a:pt x="858" y="1589"/>
                        <a:pt x="868" y="1592"/>
                        <a:pt x="874" y="1591"/>
                      </a:cubicBezTo>
                      <a:cubicBezTo>
                        <a:pt x="877" y="1599"/>
                        <a:pt x="863" y="1611"/>
                        <a:pt x="853" y="1603"/>
                      </a:cubicBezTo>
                      <a:cubicBezTo>
                        <a:pt x="847" y="1597"/>
                        <a:pt x="847" y="1586"/>
                        <a:pt x="854" y="1582"/>
                      </a:cubicBezTo>
                      <a:close/>
                      <a:moveTo>
                        <a:pt x="985" y="1813"/>
                      </a:moveTo>
                      <a:cubicBezTo>
                        <a:pt x="965" y="1799"/>
                        <a:pt x="945" y="1814"/>
                        <a:pt x="936" y="1823"/>
                      </a:cubicBezTo>
                      <a:cubicBezTo>
                        <a:pt x="926" y="1833"/>
                        <a:pt x="918" y="1847"/>
                        <a:pt x="902" y="1847"/>
                      </a:cubicBezTo>
                      <a:cubicBezTo>
                        <a:pt x="893" y="1847"/>
                        <a:pt x="885" y="1843"/>
                        <a:pt x="881" y="1835"/>
                      </a:cubicBezTo>
                      <a:cubicBezTo>
                        <a:pt x="879" y="1830"/>
                        <a:pt x="880" y="1825"/>
                        <a:pt x="885" y="1822"/>
                      </a:cubicBezTo>
                      <a:cubicBezTo>
                        <a:pt x="883" y="1826"/>
                        <a:pt x="886" y="1833"/>
                        <a:pt x="891" y="1835"/>
                      </a:cubicBezTo>
                      <a:cubicBezTo>
                        <a:pt x="896" y="1837"/>
                        <a:pt x="903" y="1834"/>
                        <a:pt x="907" y="1829"/>
                      </a:cubicBezTo>
                      <a:cubicBezTo>
                        <a:pt x="916" y="1816"/>
                        <a:pt x="928" y="1805"/>
                        <a:pt x="941" y="1800"/>
                      </a:cubicBezTo>
                      <a:cubicBezTo>
                        <a:pt x="955" y="1795"/>
                        <a:pt x="975" y="1798"/>
                        <a:pt x="985" y="1813"/>
                      </a:cubicBezTo>
                      <a:close/>
                      <a:moveTo>
                        <a:pt x="793" y="1968"/>
                      </a:moveTo>
                      <a:cubicBezTo>
                        <a:pt x="792" y="1970"/>
                        <a:pt x="789" y="1971"/>
                        <a:pt x="787" y="1971"/>
                      </a:cubicBezTo>
                      <a:cubicBezTo>
                        <a:pt x="784" y="1971"/>
                        <a:pt x="781" y="1969"/>
                        <a:pt x="780" y="1965"/>
                      </a:cubicBezTo>
                      <a:cubicBezTo>
                        <a:pt x="778" y="1961"/>
                        <a:pt x="780" y="1957"/>
                        <a:pt x="783" y="1956"/>
                      </a:cubicBezTo>
                      <a:cubicBezTo>
                        <a:pt x="789" y="1952"/>
                        <a:pt x="792" y="1957"/>
                        <a:pt x="795" y="1957"/>
                      </a:cubicBezTo>
                      <a:cubicBezTo>
                        <a:pt x="799" y="1958"/>
                        <a:pt x="804" y="1955"/>
                        <a:pt x="806" y="1950"/>
                      </a:cubicBezTo>
                      <a:cubicBezTo>
                        <a:pt x="809" y="1944"/>
                        <a:pt x="808" y="1938"/>
                        <a:pt x="803" y="1933"/>
                      </a:cubicBezTo>
                      <a:cubicBezTo>
                        <a:pt x="800" y="1931"/>
                        <a:pt x="796" y="1930"/>
                        <a:pt x="793" y="1933"/>
                      </a:cubicBezTo>
                      <a:cubicBezTo>
                        <a:pt x="797" y="1933"/>
                        <a:pt x="800" y="1938"/>
                        <a:pt x="796" y="1942"/>
                      </a:cubicBezTo>
                      <a:cubicBezTo>
                        <a:pt x="794" y="1944"/>
                        <a:pt x="788" y="1946"/>
                        <a:pt x="782" y="1948"/>
                      </a:cubicBezTo>
                      <a:cubicBezTo>
                        <a:pt x="776" y="1950"/>
                        <a:pt x="771" y="1952"/>
                        <a:pt x="768" y="1957"/>
                      </a:cubicBezTo>
                      <a:cubicBezTo>
                        <a:pt x="762" y="1966"/>
                        <a:pt x="766" y="1979"/>
                        <a:pt x="775" y="1983"/>
                      </a:cubicBezTo>
                      <a:cubicBezTo>
                        <a:pt x="781" y="1985"/>
                        <a:pt x="786" y="1984"/>
                        <a:pt x="791" y="1982"/>
                      </a:cubicBezTo>
                      <a:cubicBezTo>
                        <a:pt x="797" y="1980"/>
                        <a:pt x="809" y="1972"/>
                        <a:pt x="816" y="1974"/>
                      </a:cubicBezTo>
                      <a:cubicBezTo>
                        <a:pt x="821" y="1975"/>
                        <a:pt x="822" y="1979"/>
                        <a:pt x="821" y="1982"/>
                      </a:cubicBezTo>
                      <a:cubicBezTo>
                        <a:pt x="825" y="1983"/>
                        <a:pt x="828" y="1978"/>
                        <a:pt x="828" y="1973"/>
                      </a:cubicBezTo>
                      <a:cubicBezTo>
                        <a:pt x="827" y="1964"/>
                        <a:pt x="816" y="1956"/>
                        <a:pt x="805" y="1959"/>
                      </a:cubicBezTo>
                      <a:cubicBezTo>
                        <a:pt x="801" y="1960"/>
                        <a:pt x="798" y="1964"/>
                        <a:pt x="793" y="1968"/>
                      </a:cubicBezTo>
                      <a:close/>
                      <a:moveTo>
                        <a:pt x="638" y="1942"/>
                      </a:moveTo>
                      <a:cubicBezTo>
                        <a:pt x="653" y="1934"/>
                        <a:pt x="654" y="1919"/>
                        <a:pt x="657" y="1914"/>
                      </a:cubicBezTo>
                      <a:cubicBezTo>
                        <a:pt x="660" y="1908"/>
                        <a:pt x="667" y="1912"/>
                        <a:pt x="665" y="1919"/>
                      </a:cubicBezTo>
                      <a:cubicBezTo>
                        <a:pt x="663" y="1927"/>
                        <a:pt x="652" y="1939"/>
                        <a:pt x="638" y="1942"/>
                      </a:cubicBezTo>
                      <a:close/>
                      <a:moveTo>
                        <a:pt x="683" y="1894"/>
                      </a:moveTo>
                      <a:cubicBezTo>
                        <a:pt x="684" y="1895"/>
                        <a:pt x="684" y="1897"/>
                        <a:pt x="683" y="1898"/>
                      </a:cubicBezTo>
                      <a:cubicBezTo>
                        <a:pt x="682" y="1899"/>
                        <a:pt x="680" y="1901"/>
                        <a:pt x="678" y="1900"/>
                      </a:cubicBezTo>
                      <a:cubicBezTo>
                        <a:pt x="676" y="1900"/>
                        <a:pt x="674" y="1898"/>
                        <a:pt x="674" y="1896"/>
                      </a:cubicBezTo>
                      <a:cubicBezTo>
                        <a:pt x="674" y="1892"/>
                        <a:pt x="677" y="1892"/>
                        <a:pt x="679" y="1890"/>
                      </a:cubicBezTo>
                      <a:cubicBezTo>
                        <a:pt x="680" y="1888"/>
                        <a:pt x="680" y="1885"/>
                        <a:pt x="678" y="1882"/>
                      </a:cubicBezTo>
                      <a:cubicBezTo>
                        <a:pt x="676" y="1879"/>
                        <a:pt x="672" y="1878"/>
                        <a:pt x="668" y="1879"/>
                      </a:cubicBezTo>
                      <a:cubicBezTo>
                        <a:pt x="666" y="1880"/>
                        <a:pt x="665" y="1882"/>
                        <a:pt x="665" y="1884"/>
                      </a:cubicBezTo>
                      <a:cubicBezTo>
                        <a:pt x="667" y="1882"/>
                        <a:pt x="670" y="1882"/>
                        <a:pt x="671" y="1885"/>
                      </a:cubicBezTo>
                      <a:cubicBezTo>
                        <a:pt x="671" y="1887"/>
                        <a:pt x="671" y="1890"/>
                        <a:pt x="670" y="1894"/>
                      </a:cubicBezTo>
                      <a:cubicBezTo>
                        <a:pt x="669" y="1898"/>
                        <a:pt x="669" y="1901"/>
                        <a:pt x="671" y="1904"/>
                      </a:cubicBezTo>
                      <a:cubicBezTo>
                        <a:pt x="673" y="1910"/>
                        <a:pt x="681" y="1911"/>
                        <a:pt x="686" y="1907"/>
                      </a:cubicBezTo>
                      <a:cubicBezTo>
                        <a:pt x="689" y="1905"/>
                        <a:pt x="690" y="1902"/>
                        <a:pt x="690" y="1899"/>
                      </a:cubicBezTo>
                      <a:cubicBezTo>
                        <a:pt x="691" y="1896"/>
                        <a:pt x="690" y="1887"/>
                        <a:pt x="693" y="1884"/>
                      </a:cubicBezTo>
                      <a:cubicBezTo>
                        <a:pt x="695" y="1882"/>
                        <a:pt x="697" y="1882"/>
                        <a:pt x="699" y="1884"/>
                      </a:cubicBezTo>
                      <a:cubicBezTo>
                        <a:pt x="700" y="1882"/>
                        <a:pt x="698" y="1879"/>
                        <a:pt x="696" y="1878"/>
                      </a:cubicBezTo>
                      <a:cubicBezTo>
                        <a:pt x="691" y="1876"/>
                        <a:pt x="684" y="1879"/>
                        <a:pt x="682" y="1886"/>
                      </a:cubicBezTo>
                      <a:cubicBezTo>
                        <a:pt x="682" y="1888"/>
                        <a:pt x="682" y="1891"/>
                        <a:pt x="683" y="1894"/>
                      </a:cubicBezTo>
                      <a:close/>
                      <a:moveTo>
                        <a:pt x="683" y="1894"/>
                      </a:moveTo>
                      <a:cubicBezTo>
                        <a:pt x="683" y="1897"/>
                        <a:pt x="682" y="1899"/>
                        <a:pt x="680" y="1899"/>
                      </a:cubicBezTo>
                      <a:cubicBezTo>
                        <a:pt x="676" y="1900"/>
                        <a:pt x="674" y="1896"/>
                        <a:pt x="676" y="1893"/>
                      </a:cubicBezTo>
                      <a:cubicBezTo>
                        <a:pt x="678" y="1891"/>
                        <a:pt x="680" y="1891"/>
                        <a:pt x="681" y="1888"/>
                      </a:cubicBezTo>
                      <a:cubicBezTo>
                        <a:pt x="681" y="1891"/>
                        <a:pt x="682" y="1892"/>
                        <a:pt x="683" y="1894"/>
                      </a:cubicBezTo>
                      <a:close/>
                      <a:moveTo>
                        <a:pt x="680" y="1911"/>
                      </a:moveTo>
                      <a:cubicBezTo>
                        <a:pt x="677" y="1912"/>
                        <a:pt x="673" y="1909"/>
                        <a:pt x="671" y="1907"/>
                      </a:cubicBezTo>
                      <a:cubicBezTo>
                        <a:pt x="668" y="1909"/>
                        <a:pt x="668" y="1917"/>
                        <a:pt x="674" y="1917"/>
                      </a:cubicBezTo>
                      <a:cubicBezTo>
                        <a:pt x="678" y="1918"/>
                        <a:pt x="681" y="1914"/>
                        <a:pt x="680" y="1911"/>
                      </a:cubicBezTo>
                      <a:close/>
                      <a:moveTo>
                        <a:pt x="674" y="1918"/>
                      </a:moveTo>
                      <a:cubicBezTo>
                        <a:pt x="673" y="1918"/>
                        <a:pt x="672" y="1918"/>
                        <a:pt x="672" y="1917"/>
                      </a:cubicBezTo>
                      <a:cubicBezTo>
                        <a:pt x="669" y="1925"/>
                        <a:pt x="664" y="1932"/>
                        <a:pt x="657" y="1937"/>
                      </a:cubicBezTo>
                      <a:cubicBezTo>
                        <a:pt x="645" y="1946"/>
                        <a:pt x="631" y="1943"/>
                        <a:pt x="612" y="1953"/>
                      </a:cubicBezTo>
                      <a:cubicBezTo>
                        <a:pt x="603" y="1958"/>
                        <a:pt x="597" y="1964"/>
                        <a:pt x="593" y="1969"/>
                      </a:cubicBezTo>
                      <a:cubicBezTo>
                        <a:pt x="584" y="1982"/>
                        <a:pt x="580" y="1999"/>
                        <a:pt x="566" y="2010"/>
                      </a:cubicBezTo>
                      <a:cubicBezTo>
                        <a:pt x="571" y="2004"/>
                        <a:pt x="569" y="1995"/>
                        <a:pt x="558" y="1995"/>
                      </a:cubicBezTo>
                      <a:cubicBezTo>
                        <a:pt x="551" y="1995"/>
                        <a:pt x="541" y="2005"/>
                        <a:pt x="529" y="1992"/>
                      </a:cubicBezTo>
                      <a:cubicBezTo>
                        <a:pt x="532" y="2001"/>
                        <a:pt x="536" y="2009"/>
                        <a:pt x="544" y="2013"/>
                      </a:cubicBezTo>
                      <a:cubicBezTo>
                        <a:pt x="549" y="2016"/>
                        <a:pt x="554" y="2016"/>
                        <a:pt x="559" y="2015"/>
                      </a:cubicBezTo>
                      <a:cubicBezTo>
                        <a:pt x="583" y="2009"/>
                        <a:pt x="585" y="1974"/>
                        <a:pt x="602" y="1964"/>
                      </a:cubicBezTo>
                      <a:cubicBezTo>
                        <a:pt x="601" y="1964"/>
                        <a:pt x="601" y="1965"/>
                        <a:pt x="600" y="1965"/>
                      </a:cubicBezTo>
                      <a:cubicBezTo>
                        <a:pt x="585" y="1978"/>
                        <a:pt x="586" y="2002"/>
                        <a:pt x="600" y="2015"/>
                      </a:cubicBezTo>
                      <a:cubicBezTo>
                        <a:pt x="607" y="2021"/>
                        <a:pt x="617" y="2024"/>
                        <a:pt x="628" y="2022"/>
                      </a:cubicBezTo>
                      <a:cubicBezTo>
                        <a:pt x="640" y="2020"/>
                        <a:pt x="649" y="2013"/>
                        <a:pt x="653" y="2001"/>
                      </a:cubicBezTo>
                      <a:cubicBezTo>
                        <a:pt x="657" y="1990"/>
                        <a:pt x="655" y="1978"/>
                        <a:pt x="645" y="1971"/>
                      </a:cubicBezTo>
                      <a:cubicBezTo>
                        <a:pt x="638" y="1967"/>
                        <a:pt x="630" y="1967"/>
                        <a:pt x="624" y="1971"/>
                      </a:cubicBezTo>
                      <a:cubicBezTo>
                        <a:pt x="616" y="1977"/>
                        <a:pt x="614" y="1987"/>
                        <a:pt x="618" y="1994"/>
                      </a:cubicBezTo>
                      <a:cubicBezTo>
                        <a:pt x="622" y="2001"/>
                        <a:pt x="632" y="2004"/>
                        <a:pt x="640" y="1998"/>
                      </a:cubicBezTo>
                      <a:cubicBezTo>
                        <a:pt x="631" y="2004"/>
                        <a:pt x="622" y="2000"/>
                        <a:pt x="619" y="1992"/>
                      </a:cubicBezTo>
                      <a:cubicBezTo>
                        <a:pt x="617" y="1986"/>
                        <a:pt x="618" y="1978"/>
                        <a:pt x="625" y="1974"/>
                      </a:cubicBezTo>
                      <a:cubicBezTo>
                        <a:pt x="631" y="1970"/>
                        <a:pt x="638" y="1970"/>
                        <a:pt x="643" y="1974"/>
                      </a:cubicBezTo>
                      <a:cubicBezTo>
                        <a:pt x="652" y="1980"/>
                        <a:pt x="654" y="1990"/>
                        <a:pt x="650" y="2000"/>
                      </a:cubicBezTo>
                      <a:cubicBezTo>
                        <a:pt x="646" y="2010"/>
                        <a:pt x="638" y="2017"/>
                        <a:pt x="627" y="2019"/>
                      </a:cubicBezTo>
                      <a:cubicBezTo>
                        <a:pt x="617" y="2021"/>
                        <a:pt x="608" y="2017"/>
                        <a:pt x="601" y="2011"/>
                      </a:cubicBezTo>
                      <a:cubicBezTo>
                        <a:pt x="589" y="1999"/>
                        <a:pt x="588" y="1978"/>
                        <a:pt x="601" y="1967"/>
                      </a:cubicBezTo>
                      <a:cubicBezTo>
                        <a:pt x="612" y="1957"/>
                        <a:pt x="623" y="1956"/>
                        <a:pt x="636" y="1960"/>
                      </a:cubicBezTo>
                      <a:cubicBezTo>
                        <a:pt x="658" y="1968"/>
                        <a:pt x="674" y="1988"/>
                        <a:pt x="675" y="2005"/>
                      </a:cubicBezTo>
                      <a:cubicBezTo>
                        <a:pt x="676" y="2015"/>
                        <a:pt x="670" y="2025"/>
                        <a:pt x="660" y="2024"/>
                      </a:cubicBezTo>
                      <a:cubicBezTo>
                        <a:pt x="653" y="2023"/>
                        <a:pt x="650" y="2019"/>
                        <a:pt x="651" y="2012"/>
                      </a:cubicBezTo>
                      <a:cubicBezTo>
                        <a:pt x="643" y="2018"/>
                        <a:pt x="650" y="2033"/>
                        <a:pt x="662" y="2037"/>
                      </a:cubicBezTo>
                      <a:cubicBezTo>
                        <a:pt x="675" y="2040"/>
                        <a:pt x="684" y="2035"/>
                        <a:pt x="690" y="2027"/>
                      </a:cubicBezTo>
                      <a:cubicBezTo>
                        <a:pt x="698" y="2016"/>
                        <a:pt x="697" y="1999"/>
                        <a:pt x="687" y="1985"/>
                      </a:cubicBezTo>
                      <a:cubicBezTo>
                        <a:pt x="676" y="1971"/>
                        <a:pt x="660" y="1961"/>
                        <a:pt x="642" y="1958"/>
                      </a:cubicBezTo>
                      <a:cubicBezTo>
                        <a:pt x="644" y="1958"/>
                        <a:pt x="647" y="1959"/>
                        <a:pt x="649" y="1959"/>
                      </a:cubicBezTo>
                      <a:cubicBezTo>
                        <a:pt x="679" y="1966"/>
                        <a:pt x="700" y="1985"/>
                        <a:pt x="708" y="2015"/>
                      </a:cubicBezTo>
                      <a:cubicBezTo>
                        <a:pt x="713" y="2037"/>
                        <a:pt x="707" y="2057"/>
                        <a:pt x="690" y="2072"/>
                      </a:cubicBezTo>
                      <a:cubicBezTo>
                        <a:pt x="679" y="2081"/>
                        <a:pt x="667" y="2086"/>
                        <a:pt x="654" y="2088"/>
                      </a:cubicBezTo>
                      <a:cubicBezTo>
                        <a:pt x="641" y="2090"/>
                        <a:pt x="626" y="2089"/>
                        <a:pt x="613" y="2084"/>
                      </a:cubicBezTo>
                      <a:cubicBezTo>
                        <a:pt x="607" y="2082"/>
                        <a:pt x="603" y="2079"/>
                        <a:pt x="597" y="2074"/>
                      </a:cubicBezTo>
                      <a:cubicBezTo>
                        <a:pt x="588" y="2066"/>
                        <a:pt x="582" y="2055"/>
                        <a:pt x="582" y="2042"/>
                      </a:cubicBezTo>
                      <a:cubicBezTo>
                        <a:pt x="582" y="2032"/>
                        <a:pt x="586" y="2024"/>
                        <a:pt x="595" y="2019"/>
                      </a:cubicBezTo>
                      <a:cubicBezTo>
                        <a:pt x="582" y="2013"/>
                        <a:pt x="562" y="2031"/>
                        <a:pt x="575" y="2050"/>
                      </a:cubicBezTo>
                      <a:cubicBezTo>
                        <a:pt x="567" y="2062"/>
                        <a:pt x="586" y="2076"/>
                        <a:pt x="601" y="2082"/>
                      </a:cubicBezTo>
                      <a:cubicBezTo>
                        <a:pt x="582" y="2076"/>
                        <a:pt x="561" y="2057"/>
                        <a:pt x="552" y="2048"/>
                      </a:cubicBezTo>
                      <a:cubicBezTo>
                        <a:pt x="551" y="2048"/>
                        <a:pt x="550" y="2049"/>
                        <a:pt x="550" y="2049"/>
                      </a:cubicBezTo>
                      <a:cubicBezTo>
                        <a:pt x="553" y="2053"/>
                        <a:pt x="558" y="2058"/>
                        <a:pt x="564" y="2064"/>
                      </a:cubicBezTo>
                      <a:cubicBezTo>
                        <a:pt x="554" y="2061"/>
                        <a:pt x="542" y="2062"/>
                        <a:pt x="534" y="2070"/>
                      </a:cubicBezTo>
                      <a:cubicBezTo>
                        <a:pt x="520" y="2084"/>
                        <a:pt x="517" y="2109"/>
                        <a:pt x="497" y="2123"/>
                      </a:cubicBezTo>
                      <a:cubicBezTo>
                        <a:pt x="519" y="2119"/>
                        <a:pt x="530" y="2097"/>
                        <a:pt x="540" y="2087"/>
                      </a:cubicBezTo>
                      <a:cubicBezTo>
                        <a:pt x="560" y="2067"/>
                        <a:pt x="571" y="2072"/>
                        <a:pt x="590" y="2081"/>
                      </a:cubicBezTo>
                      <a:cubicBezTo>
                        <a:pt x="587" y="2080"/>
                        <a:pt x="583" y="2080"/>
                        <a:pt x="580" y="2080"/>
                      </a:cubicBezTo>
                      <a:cubicBezTo>
                        <a:pt x="558" y="2081"/>
                        <a:pt x="538" y="2094"/>
                        <a:pt x="531" y="2113"/>
                      </a:cubicBezTo>
                      <a:cubicBezTo>
                        <a:pt x="524" y="2129"/>
                        <a:pt x="527" y="2145"/>
                        <a:pt x="538" y="2158"/>
                      </a:cubicBezTo>
                      <a:cubicBezTo>
                        <a:pt x="552" y="2175"/>
                        <a:pt x="574" y="2180"/>
                        <a:pt x="594" y="2172"/>
                      </a:cubicBezTo>
                      <a:cubicBezTo>
                        <a:pt x="603" y="2168"/>
                        <a:pt x="610" y="2161"/>
                        <a:pt x="614" y="2153"/>
                      </a:cubicBezTo>
                      <a:cubicBezTo>
                        <a:pt x="621" y="2138"/>
                        <a:pt x="615" y="2125"/>
                        <a:pt x="603" y="2115"/>
                      </a:cubicBezTo>
                      <a:cubicBezTo>
                        <a:pt x="610" y="2130"/>
                        <a:pt x="597" y="2136"/>
                        <a:pt x="595" y="2142"/>
                      </a:cubicBezTo>
                      <a:cubicBezTo>
                        <a:pt x="589" y="2156"/>
                        <a:pt x="608" y="2161"/>
                        <a:pt x="614" y="2147"/>
                      </a:cubicBezTo>
                      <a:cubicBezTo>
                        <a:pt x="615" y="2146"/>
                        <a:pt x="615" y="2144"/>
                        <a:pt x="616" y="2142"/>
                      </a:cubicBezTo>
                      <a:cubicBezTo>
                        <a:pt x="615" y="2155"/>
                        <a:pt x="606" y="2165"/>
                        <a:pt x="594" y="2170"/>
                      </a:cubicBezTo>
                      <a:cubicBezTo>
                        <a:pt x="574" y="2178"/>
                        <a:pt x="554" y="2172"/>
                        <a:pt x="540" y="2157"/>
                      </a:cubicBezTo>
                      <a:cubicBezTo>
                        <a:pt x="531" y="2145"/>
                        <a:pt x="528" y="2129"/>
                        <a:pt x="534" y="2115"/>
                      </a:cubicBezTo>
                      <a:cubicBezTo>
                        <a:pt x="541" y="2098"/>
                        <a:pt x="560" y="2086"/>
                        <a:pt x="579" y="2086"/>
                      </a:cubicBezTo>
                      <a:cubicBezTo>
                        <a:pt x="586" y="2085"/>
                        <a:pt x="593" y="2086"/>
                        <a:pt x="600" y="2088"/>
                      </a:cubicBezTo>
                      <a:cubicBezTo>
                        <a:pt x="596" y="2087"/>
                        <a:pt x="591" y="2087"/>
                        <a:pt x="587" y="2088"/>
                      </a:cubicBezTo>
                      <a:cubicBezTo>
                        <a:pt x="575" y="2091"/>
                        <a:pt x="563" y="2102"/>
                        <a:pt x="565" y="2115"/>
                      </a:cubicBezTo>
                      <a:cubicBezTo>
                        <a:pt x="566" y="2121"/>
                        <a:pt x="571" y="2125"/>
                        <a:pt x="576" y="2127"/>
                      </a:cubicBezTo>
                      <a:cubicBezTo>
                        <a:pt x="581" y="2128"/>
                        <a:pt x="585" y="2127"/>
                        <a:pt x="588" y="2124"/>
                      </a:cubicBezTo>
                      <a:cubicBezTo>
                        <a:pt x="592" y="2121"/>
                        <a:pt x="594" y="2117"/>
                        <a:pt x="594" y="2112"/>
                      </a:cubicBezTo>
                      <a:cubicBezTo>
                        <a:pt x="594" y="2106"/>
                        <a:pt x="589" y="2101"/>
                        <a:pt x="583" y="2101"/>
                      </a:cubicBezTo>
                      <a:cubicBezTo>
                        <a:pt x="579" y="2101"/>
                        <a:pt x="576" y="2103"/>
                        <a:pt x="575" y="2107"/>
                      </a:cubicBezTo>
                      <a:cubicBezTo>
                        <a:pt x="574" y="2109"/>
                        <a:pt x="575" y="2112"/>
                        <a:pt x="578" y="2112"/>
                      </a:cubicBezTo>
                      <a:cubicBezTo>
                        <a:pt x="577" y="2111"/>
                        <a:pt x="577" y="2109"/>
                        <a:pt x="578" y="2107"/>
                      </a:cubicBezTo>
                      <a:cubicBezTo>
                        <a:pt x="580" y="2104"/>
                        <a:pt x="584" y="2105"/>
                        <a:pt x="585" y="2107"/>
                      </a:cubicBezTo>
                      <a:cubicBezTo>
                        <a:pt x="587" y="2109"/>
                        <a:pt x="587" y="2111"/>
                        <a:pt x="586" y="2114"/>
                      </a:cubicBezTo>
                      <a:cubicBezTo>
                        <a:pt x="585" y="2117"/>
                        <a:pt x="582" y="2119"/>
                        <a:pt x="579" y="2118"/>
                      </a:cubicBezTo>
                      <a:cubicBezTo>
                        <a:pt x="575" y="2118"/>
                        <a:pt x="572" y="2115"/>
                        <a:pt x="571" y="2111"/>
                      </a:cubicBezTo>
                      <a:cubicBezTo>
                        <a:pt x="570" y="2101"/>
                        <a:pt x="582" y="2091"/>
                        <a:pt x="591" y="2090"/>
                      </a:cubicBezTo>
                      <a:cubicBezTo>
                        <a:pt x="603" y="2088"/>
                        <a:pt x="616" y="2092"/>
                        <a:pt x="626" y="2093"/>
                      </a:cubicBezTo>
                      <a:cubicBezTo>
                        <a:pt x="639" y="2095"/>
                        <a:pt x="652" y="2095"/>
                        <a:pt x="668" y="2088"/>
                      </a:cubicBezTo>
                      <a:cubicBezTo>
                        <a:pt x="665" y="2090"/>
                        <a:pt x="662" y="2092"/>
                        <a:pt x="660" y="2094"/>
                      </a:cubicBezTo>
                      <a:cubicBezTo>
                        <a:pt x="643" y="2109"/>
                        <a:pt x="637" y="2129"/>
                        <a:pt x="644" y="2150"/>
                      </a:cubicBezTo>
                      <a:cubicBezTo>
                        <a:pt x="652" y="2170"/>
                        <a:pt x="669" y="2184"/>
                        <a:pt x="690" y="2185"/>
                      </a:cubicBezTo>
                      <a:cubicBezTo>
                        <a:pt x="709" y="2187"/>
                        <a:pt x="730" y="2178"/>
                        <a:pt x="739" y="2160"/>
                      </a:cubicBezTo>
                      <a:cubicBezTo>
                        <a:pt x="747" y="2144"/>
                        <a:pt x="746" y="2126"/>
                        <a:pt x="735" y="2115"/>
                      </a:cubicBezTo>
                      <a:cubicBezTo>
                        <a:pt x="728" y="2107"/>
                        <a:pt x="718" y="2103"/>
                        <a:pt x="709" y="2104"/>
                      </a:cubicBezTo>
                      <a:cubicBezTo>
                        <a:pt x="703" y="2104"/>
                        <a:pt x="698" y="2106"/>
                        <a:pt x="693" y="2109"/>
                      </a:cubicBezTo>
                      <a:cubicBezTo>
                        <a:pt x="684" y="2115"/>
                        <a:pt x="682" y="2126"/>
                        <a:pt x="686" y="2135"/>
                      </a:cubicBezTo>
                      <a:cubicBezTo>
                        <a:pt x="691" y="2145"/>
                        <a:pt x="703" y="2149"/>
                        <a:pt x="713" y="2144"/>
                      </a:cubicBezTo>
                      <a:cubicBezTo>
                        <a:pt x="723" y="2139"/>
                        <a:pt x="727" y="2127"/>
                        <a:pt x="723" y="2117"/>
                      </a:cubicBezTo>
                      <a:cubicBezTo>
                        <a:pt x="718" y="2108"/>
                        <a:pt x="709" y="2104"/>
                        <a:pt x="700" y="2106"/>
                      </a:cubicBezTo>
                      <a:cubicBezTo>
                        <a:pt x="712" y="2102"/>
                        <a:pt x="725" y="2106"/>
                        <a:pt x="734" y="2116"/>
                      </a:cubicBezTo>
                      <a:cubicBezTo>
                        <a:pt x="744" y="2127"/>
                        <a:pt x="745" y="2144"/>
                        <a:pt x="737" y="2159"/>
                      </a:cubicBezTo>
                      <a:cubicBezTo>
                        <a:pt x="728" y="2175"/>
                        <a:pt x="709" y="2183"/>
                        <a:pt x="691" y="2182"/>
                      </a:cubicBezTo>
                      <a:cubicBezTo>
                        <a:pt x="671" y="2180"/>
                        <a:pt x="655" y="2167"/>
                        <a:pt x="648" y="2149"/>
                      </a:cubicBezTo>
                      <a:cubicBezTo>
                        <a:pt x="642" y="2130"/>
                        <a:pt x="648" y="2112"/>
                        <a:pt x="663" y="2099"/>
                      </a:cubicBezTo>
                      <a:cubicBezTo>
                        <a:pt x="673" y="2090"/>
                        <a:pt x="687" y="2085"/>
                        <a:pt x="698" y="2073"/>
                      </a:cubicBezTo>
                      <a:cubicBezTo>
                        <a:pt x="712" y="2057"/>
                        <a:pt x="718" y="2037"/>
                        <a:pt x="713" y="2014"/>
                      </a:cubicBezTo>
                      <a:cubicBezTo>
                        <a:pt x="705" y="1982"/>
                        <a:pt x="682" y="1959"/>
                        <a:pt x="650" y="1953"/>
                      </a:cubicBezTo>
                      <a:cubicBezTo>
                        <a:pt x="635" y="1951"/>
                        <a:pt x="623" y="1951"/>
                        <a:pt x="611" y="1956"/>
                      </a:cubicBezTo>
                      <a:cubicBezTo>
                        <a:pt x="622" y="1950"/>
                        <a:pt x="635" y="1947"/>
                        <a:pt x="648" y="1947"/>
                      </a:cubicBezTo>
                      <a:cubicBezTo>
                        <a:pt x="666" y="1948"/>
                        <a:pt x="687" y="1955"/>
                        <a:pt x="702" y="1964"/>
                      </a:cubicBezTo>
                      <a:cubicBezTo>
                        <a:pt x="709" y="1968"/>
                        <a:pt x="714" y="1970"/>
                        <a:pt x="722" y="1972"/>
                      </a:cubicBezTo>
                      <a:cubicBezTo>
                        <a:pt x="723" y="1973"/>
                        <a:pt x="725" y="1973"/>
                        <a:pt x="727" y="1974"/>
                      </a:cubicBezTo>
                      <a:cubicBezTo>
                        <a:pt x="731" y="1974"/>
                        <a:pt x="734" y="1975"/>
                        <a:pt x="737" y="1975"/>
                      </a:cubicBezTo>
                      <a:cubicBezTo>
                        <a:pt x="738" y="1975"/>
                        <a:pt x="749" y="1974"/>
                        <a:pt x="749" y="1972"/>
                      </a:cubicBezTo>
                      <a:cubicBezTo>
                        <a:pt x="748" y="1971"/>
                        <a:pt x="742" y="1972"/>
                        <a:pt x="741" y="1972"/>
                      </a:cubicBezTo>
                      <a:cubicBezTo>
                        <a:pt x="737" y="1971"/>
                        <a:pt x="732" y="1971"/>
                        <a:pt x="728" y="1970"/>
                      </a:cubicBezTo>
                      <a:cubicBezTo>
                        <a:pt x="726" y="1970"/>
                        <a:pt x="724" y="1969"/>
                        <a:pt x="722" y="1969"/>
                      </a:cubicBezTo>
                      <a:cubicBezTo>
                        <a:pt x="716" y="1967"/>
                        <a:pt x="710" y="1965"/>
                        <a:pt x="704" y="1962"/>
                      </a:cubicBezTo>
                      <a:cubicBezTo>
                        <a:pt x="703" y="1961"/>
                        <a:pt x="702" y="1961"/>
                        <a:pt x="701" y="1960"/>
                      </a:cubicBezTo>
                      <a:cubicBezTo>
                        <a:pt x="703" y="1961"/>
                        <a:pt x="706" y="1961"/>
                        <a:pt x="708" y="1962"/>
                      </a:cubicBezTo>
                      <a:cubicBezTo>
                        <a:pt x="714" y="1963"/>
                        <a:pt x="719" y="1963"/>
                        <a:pt x="726" y="1962"/>
                      </a:cubicBezTo>
                      <a:cubicBezTo>
                        <a:pt x="742" y="1959"/>
                        <a:pt x="748" y="1944"/>
                        <a:pt x="746" y="1929"/>
                      </a:cubicBezTo>
                      <a:cubicBezTo>
                        <a:pt x="744" y="1917"/>
                        <a:pt x="737" y="1905"/>
                        <a:pt x="725" y="1900"/>
                      </a:cubicBezTo>
                      <a:cubicBezTo>
                        <a:pt x="715" y="1896"/>
                        <a:pt x="705" y="1899"/>
                        <a:pt x="698" y="1908"/>
                      </a:cubicBezTo>
                      <a:cubicBezTo>
                        <a:pt x="693" y="1914"/>
                        <a:pt x="691" y="1924"/>
                        <a:pt x="696" y="1931"/>
                      </a:cubicBezTo>
                      <a:cubicBezTo>
                        <a:pt x="699" y="1935"/>
                        <a:pt x="704" y="1937"/>
                        <a:pt x="709" y="1937"/>
                      </a:cubicBezTo>
                      <a:cubicBezTo>
                        <a:pt x="712" y="1937"/>
                        <a:pt x="714" y="1936"/>
                        <a:pt x="716" y="1933"/>
                      </a:cubicBezTo>
                      <a:cubicBezTo>
                        <a:pt x="718" y="1930"/>
                        <a:pt x="719" y="1927"/>
                        <a:pt x="718" y="1924"/>
                      </a:cubicBezTo>
                      <a:cubicBezTo>
                        <a:pt x="716" y="1920"/>
                        <a:pt x="714" y="1917"/>
                        <a:pt x="710" y="1917"/>
                      </a:cubicBezTo>
                      <a:cubicBezTo>
                        <a:pt x="706" y="1916"/>
                        <a:pt x="702" y="1918"/>
                        <a:pt x="701" y="1922"/>
                      </a:cubicBezTo>
                      <a:cubicBezTo>
                        <a:pt x="700" y="1927"/>
                        <a:pt x="702" y="1931"/>
                        <a:pt x="706" y="1933"/>
                      </a:cubicBezTo>
                      <a:cubicBezTo>
                        <a:pt x="711" y="1934"/>
                        <a:pt x="715" y="1932"/>
                        <a:pt x="717" y="1928"/>
                      </a:cubicBezTo>
                      <a:cubicBezTo>
                        <a:pt x="717" y="1926"/>
                        <a:pt x="717" y="1924"/>
                        <a:pt x="717" y="1923"/>
                      </a:cubicBezTo>
                      <a:cubicBezTo>
                        <a:pt x="717" y="1924"/>
                        <a:pt x="717" y="1924"/>
                        <a:pt x="717" y="1924"/>
                      </a:cubicBezTo>
                      <a:cubicBezTo>
                        <a:pt x="718" y="1927"/>
                        <a:pt x="718" y="1930"/>
                        <a:pt x="716" y="1933"/>
                      </a:cubicBezTo>
                      <a:cubicBezTo>
                        <a:pt x="714" y="1935"/>
                        <a:pt x="712" y="1936"/>
                        <a:pt x="709" y="1936"/>
                      </a:cubicBezTo>
                      <a:cubicBezTo>
                        <a:pt x="704" y="1937"/>
                        <a:pt x="700" y="1935"/>
                        <a:pt x="697" y="1931"/>
                      </a:cubicBezTo>
                      <a:cubicBezTo>
                        <a:pt x="692" y="1925"/>
                        <a:pt x="695" y="1914"/>
                        <a:pt x="699" y="1909"/>
                      </a:cubicBezTo>
                      <a:cubicBezTo>
                        <a:pt x="706" y="1901"/>
                        <a:pt x="715" y="1898"/>
                        <a:pt x="724" y="1902"/>
                      </a:cubicBezTo>
                      <a:cubicBezTo>
                        <a:pt x="736" y="1907"/>
                        <a:pt x="742" y="1919"/>
                        <a:pt x="743" y="1931"/>
                      </a:cubicBezTo>
                      <a:cubicBezTo>
                        <a:pt x="745" y="1944"/>
                        <a:pt x="740" y="1956"/>
                        <a:pt x="725" y="1959"/>
                      </a:cubicBezTo>
                      <a:cubicBezTo>
                        <a:pt x="719" y="1960"/>
                        <a:pt x="714" y="1960"/>
                        <a:pt x="709" y="1958"/>
                      </a:cubicBezTo>
                      <a:cubicBezTo>
                        <a:pt x="705" y="1958"/>
                        <a:pt x="702" y="1957"/>
                        <a:pt x="698" y="1955"/>
                      </a:cubicBezTo>
                      <a:cubicBezTo>
                        <a:pt x="690" y="1952"/>
                        <a:pt x="680" y="1948"/>
                        <a:pt x="671" y="1946"/>
                      </a:cubicBezTo>
                      <a:cubicBezTo>
                        <a:pt x="665" y="1944"/>
                        <a:pt x="658" y="1943"/>
                        <a:pt x="652" y="1943"/>
                      </a:cubicBezTo>
                      <a:cubicBezTo>
                        <a:pt x="655" y="1942"/>
                        <a:pt x="658" y="1940"/>
                        <a:pt x="660" y="1938"/>
                      </a:cubicBezTo>
                      <a:cubicBezTo>
                        <a:pt x="667" y="1932"/>
                        <a:pt x="672" y="1925"/>
                        <a:pt x="674" y="1918"/>
                      </a:cubicBezTo>
                      <a:close/>
                      <a:moveTo>
                        <a:pt x="792" y="1967"/>
                      </a:moveTo>
                      <a:cubicBezTo>
                        <a:pt x="789" y="1970"/>
                        <a:pt x="785" y="1970"/>
                        <a:pt x="782" y="1967"/>
                      </a:cubicBezTo>
                      <a:cubicBezTo>
                        <a:pt x="778" y="1962"/>
                        <a:pt x="783" y="1956"/>
                        <a:pt x="789" y="1956"/>
                      </a:cubicBezTo>
                      <a:cubicBezTo>
                        <a:pt x="793" y="1957"/>
                        <a:pt x="794" y="1960"/>
                        <a:pt x="800" y="1958"/>
                      </a:cubicBezTo>
                      <a:cubicBezTo>
                        <a:pt x="795" y="1962"/>
                        <a:pt x="795" y="1964"/>
                        <a:pt x="792" y="1967"/>
                      </a:cubicBezTo>
                      <a:close/>
                      <a:moveTo>
                        <a:pt x="707" y="1969"/>
                      </a:moveTo>
                      <a:cubicBezTo>
                        <a:pt x="718" y="1975"/>
                        <a:pt x="724" y="1991"/>
                        <a:pt x="721" y="2000"/>
                      </a:cubicBezTo>
                      <a:cubicBezTo>
                        <a:pt x="719" y="2009"/>
                        <a:pt x="717" y="2016"/>
                        <a:pt x="719" y="2023"/>
                      </a:cubicBezTo>
                      <a:cubicBezTo>
                        <a:pt x="722" y="2029"/>
                        <a:pt x="729" y="2035"/>
                        <a:pt x="734" y="2032"/>
                      </a:cubicBezTo>
                      <a:cubicBezTo>
                        <a:pt x="729" y="2032"/>
                        <a:pt x="727" y="2026"/>
                        <a:pt x="727" y="2020"/>
                      </a:cubicBezTo>
                      <a:cubicBezTo>
                        <a:pt x="727" y="2015"/>
                        <a:pt x="727" y="2011"/>
                        <a:pt x="724" y="2007"/>
                      </a:cubicBezTo>
                      <a:cubicBezTo>
                        <a:pt x="732" y="2000"/>
                        <a:pt x="730" y="1991"/>
                        <a:pt x="727" y="1985"/>
                      </a:cubicBezTo>
                      <a:cubicBezTo>
                        <a:pt x="723" y="1978"/>
                        <a:pt x="715" y="1971"/>
                        <a:pt x="707" y="1969"/>
                      </a:cubicBezTo>
                      <a:close/>
                      <a:moveTo>
                        <a:pt x="797" y="1896"/>
                      </a:moveTo>
                      <a:cubicBezTo>
                        <a:pt x="804" y="1877"/>
                        <a:pt x="824" y="1877"/>
                        <a:pt x="832" y="1874"/>
                      </a:cubicBezTo>
                      <a:cubicBezTo>
                        <a:pt x="844" y="1870"/>
                        <a:pt x="840" y="1859"/>
                        <a:pt x="827" y="1861"/>
                      </a:cubicBezTo>
                      <a:cubicBezTo>
                        <a:pt x="816" y="1863"/>
                        <a:pt x="800" y="1876"/>
                        <a:pt x="797" y="1896"/>
                      </a:cubicBezTo>
                      <a:close/>
                      <a:moveTo>
                        <a:pt x="766" y="1977"/>
                      </a:moveTo>
                      <a:cubicBezTo>
                        <a:pt x="762" y="1973"/>
                        <a:pt x="762" y="1965"/>
                        <a:pt x="764" y="1961"/>
                      </a:cubicBezTo>
                      <a:cubicBezTo>
                        <a:pt x="759" y="1957"/>
                        <a:pt x="747" y="1964"/>
                        <a:pt x="751" y="1973"/>
                      </a:cubicBezTo>
                      <a:cubicBezTo>
                        <a:pt x="753" y="1979"/>
                        <a:pt x="761" y="1982"/>
                        <a:pt x="766" y="1977"/>
                      </a:cubicBezTo>
                      <a:close/>
                      <a:moveTo>
                        <a:pt x="718" y="1972"/>
                      </a:moveTo>
                      <a:cubicBezTo>
                        <a:pt x="738" y="1986"/>
                        <a:pt x="737" y="2012"/>
                        <a:pt x="739" y="2020"/>
                      </a:cubicBezTo>
                      <a:cubicBezTo>
                        <a:pt x="744" y="2035"/>
                        <a:pt x="761" y="2029"/>
                        <a:pt x="757" y="2012"/>
                      </a:cubicBezTo>
                      <a:cubicBezTo>
                        <a:pt x="754" y="2002"/>
                        <a:pt x="743" y="1982"/>
                        <a:pt x="718" y="1972"/>
                      </a:cubicBezTo>
                      <a:close/>
                      <a:moveTo>
                        <a:pt x="746" y="1909"/>
                      </a:moveTo>
                      <a:cubicBezTo>
                        <a:pt x="736" y="1905"/>
                        <a:pt x="727" y="1898"/>
                        <a:pt x="723" y="1889"/>
                      </a:cubicBezTo>
                      <a:cubicBezTo>
                        <a:pt x="718" y="1879"/>
                        <a:pt x="719" y="1868"/>
                        <a:pt x="725" y="1860"/>
                      </a:cubicBezTo>
                      <a:cubicBezTo>
                        <a:pt x="729" y="1856"/>
                        <a:pt x="734" y="1852"/>
                        <a:pt x="740" y="1851"/>
                      </a:cubicBezTo>
                      <a:cubicBezTo>
                        <a:pt x="747" y="1850"/>
                        <a:pt x="752" y="1850"/>
                        <a:pt x="759" y="1851"/>
                      </a:cubicBezTo>
                      <a:cubicBezTo>
                        <a:pt x="765" y="1853"/>
                        <a:pt x="769" y="1856"/>
                        <a:pt x="774" y="1860"/>
                      </a:cubicBezTo>
                      <a:cubicBezTo>
                        <a:pt x="777" y="1862"/>
                        <a:pt x="778" y="1863"/>
                        <a:pt x="780" y="1865"/>
                      </a:cubicBezTo>
                      <a:cubicBezTo>
                        <a:pt x="785" y="1871"/>
                        <a:pt x="788" y="1877"/>
                        <a:pt x="791" y="1884"/>
                      </a:cubicBezTo>
                      <a:cubicBezTo>
                        <a:pt x="795" y="1895"/>
                        <a:pt x="796" y="1903"/>
                        <a:pt x="793" y="1914"/>
                      </a:cubicBezTo>
                      <a:cubicBezTo>
                        <a:pt x="793" y="1915"/>
                        <a:pt x="793" y="1916"/>
                        <a:pt x="793" y="1916"/>
                      </a:cubicBezTo>
                      <a:cubicBezTo>
                        <a:pt x="798" y="1911"/>
                        <a:pt x="806" y="1907"/>
                        <a:pt x="813" y="1905"/>
                      </a:cubicBezTo>
                      <a:cubicBezTo>
                        <a:pt x="822" y="1904"/>
                        <a:pt x="832" y="1905"/>
                        <a:pt x="840" y="1910"/>
                      </a:cubicBezTo>
                      <a:cubicBezTo>
                        <a:pt x="843" y="1912"/>
                        <a:pt x="846" y="1915"/>
                        <a:pt x="848" y="1920"/>
                      </a:cubicBezTo>
                      <a:cubicBezTo>
                        <a:pt x="845" y="1916"/>
                        <a:pt x="842" y="1913"/>
                        <a:pt x="839" y="1911"/>
                      </a:cubicBezTo>
                      <a:cubicBezTo>
                        <a:pt x="831" y="1907"/>
                        <a:pt x="822" y="1906"/>
                        <a:pt x="814" y="1908"/>
                      </a:cubicBezTo>
                      <a:cubicBezTo>
                        <a:pt x="807" y="1910"/>
                        <a:pt x="802" y="1913"/>
                        <a:pt x="798" y="1916"/>
                      </a:cubicBezTo>
                      <a:cubicBezTo>
                        <a:pt x="790" y="1923"/>
                        <a:pt x="786" y="1932"/>
                        <a:pt x="778" y="1939"/>
                      </a:cubicBezTo>
                      <a:cubicBezTo>
                        <a:pt x="777" y="1940"/>
                        <a:pt x="777" y="1940"/>
                        <a:pt x="777" y="1940"/>
                      </a:cubicBezTo>
                      <a:cubicBezTo>
                        <a:pt x="773" y="1944"/>
                        <a:pt x="769" y="1948"/>
                        <a:pt x="763" y="1951"/>
                      </a:cubicBezTo>
                      <a:cubicBezTo>
                        <a:pt x="762" y="1951"/>
                        <a:pt x="749" y="1958"/>
                        <a:pt x="748" y="1957"/>
                      </a:cubicBezTo>
                      <a:cubicBezTo>
                        <a:pt x="748" y="1956"/>
                        <a:pt x="756" y="1951"/>
                        <a:pt x="757" y="1950"/>
                      </a:cubicBezTo>
                      <a:cubicBezTo>
                        <a:pt x="764" y="1946"/>
                        <a:pt x="769" y="1943"/>
                        <a:pt x="775" y="1937"/>
                      </a:cubicBezTo>
                      <a:cubicBezTo>
                        <a:pt x="776" y="1937"/>
                        <a:pt x="776" y="1937"/>
                        <a:pt x="776" y="1937"/>
                      </a:cubicBezTo>
                      <a:cubicBezTo>
                        <a:pt x="783" y="1930"/>
                        <a:pt x="787" y="1923"/>
                        <a:pt x="790" y="1913"/>
                      </a:cubicBezTo>
                      <a:cubicBezTo>
                        <a:pt x="793" y="1902"/>
                        <a:pt x="792" y="1889"/>
                        <a:pt x="784" y="1879"/>
                      </a:cubicBezTo>
                      <a:cubicBezTo>
                        <a:pt x="780" y="1874"/>
                        <a:pt x="771" y="1869"/>
                        <a:pt x="765" y="1874"/>
                      </a:cubicBezTo>
                      <a:cubicBezTo>
                        <a:pt x="762" y="1876"/>
                        <a:pt x="762" y="1878"/>
                        <a:pt x="763" y="1881"/>
                      </a:cubicBezTo>
                      <a:cubicBezTo>
                        <a:pt x="764" y="1883"/>
                        <a:pt x="766" y="1884"/>
                        <a:pt x="768" y="1884"/>
                      </a:cubicBezTo>
                      <a:cubicBezTo>
                        <a:pt x="770" y="1884"/>
                        <a:pt x="771" y="1883"/>
                        <a:pt x="772" y="1881"/>
                      </a:cubicBezTo>
                      <a:cubicBezTo>
                        <a:pt x="773" y="1879"/>
                        <a:pt x="772" y="1877"/>
                        <a:pt x="769" y="1877"/>
                      </a:cubicBezTo>
                      <a:cubicBezTo>
                        <a:pt x="768" y="1877"/>
                        <a:pt x="767" y="1877"/>
                        <a:pt x="766" y="1878"/>
                      </a:cubicBezTo>
                      <a:cubicBezTo>
                        <a:pt x="766" y="1877"/>
                        <a:pt x="767" y="1875"/>
                        <a:pt x="768" y="1875"/>
                      </a:cubicBezTo>
                      <a:cubicBezTo>
                        <a:pt x="771" y="1874"/>
                        <a:pt x="774" y="1875"/>
                        <a:pt x="775" y="1878"/>
                      </a:cubicBezTo>
                      <a:cubicBezTo>
                        <a:pt x="777" y="1881"/>
                        <a:pt x="775" y="1886"/>
                        <a:pt x="771" y="1888"/>
                      </a:cubicBezTo>
                      <a:cubicBezTo>
                        <a:pt x="769" y="1890"/>
                        <a:pt x="765" y="1890"/>
                        <a:pt x="762" y="1889"/>
                      </a:cubicBezTo>
                      <a:cubicBezTo>
                        <a:pt x="759" y="1888"/>
                        <a:pt x="757" y="1885"/>
                        <a:pt x="757" y="1882"/>
                      </a:cubicBezTo>
                      <a:cubicBezTo>
                        <a:pt x="756" y="1878"/>
                        <a:pt x="757" y="1874"/>
                        <a:pt x="760" y="1871"/>
                      </a:cubicBezTo>
                      <a:cubicBezTo>
                        <a:pt x="768" y="1866"/>
                        <a:pt x="778" y="1869"/>
                        <a:pt x="784" y="1876"/>
                      </a:cubicBezTo>
                      <a:cubicBezTo>
                        <a:pt x="786" y="1878"/>
                        <a:pt x="787" y="1880"/>
                        <a:pt x="788" y="1883"/>
                      </a:cubicBezTo>
                      <a:cubicBezTo>
                        <a:pt x="785" y="1874"/>
                        <a:pt x="780" y="1868"/>
                        <a:pt x="773" y="1861"/>
                      </a:cubicBezTo>
                      <a:cubicBezTo>
                        <a:pt x="768" y="1857"/>
                        <a:pt x="764" y="1855"/>
                        <a:pt x="758" y="1853"/>
                      </a:cubicBezTo>
                      <a:cubicBezTo>
                        <a:pt x="752" y="1851"/>
                        <a:pt x="747" y="1851"/>
                        <a:pt x="740" y="1852"/>
                      </a:cubicBezTo>
                      <a:cubicBezTo>
                        <a:pt x="737" y="1853"/>
                        <a:pt x="734" y="1854"/>
                        <a:pt x="731" y="1856"/>
                      </a:cubicBezTo>
                      <a:cubicBezTo>
                        <a:pt x="731" y="1856"/>
                        <a:pt x="731" y="1856"/>
                        <a:pt x="731" y="1856"/>
                      </a:cubicBezTo>
                      <a:cubicBezTo>
                        <a:pt x="740" y="1853"/>
                        <a:pt x="750" y="1857"/>
                        <a:pt x="748" y="1870"/>
                      </a:cubicBezTo>
                      <a:cubicBezTo>
                        <a:pt x="746" y="1879"/>
                        <a:pt x="732" y="1891"/>
                        <a:pt x="746" y="1909"/>
                      </a:cubicBezTo>
                      <a:close/>
                      <a:moveTo>
                        <a:pt x="838" y="1912"/>
                      </a:moveTo>
                      <a:cubicBezTo>
                        <a:pt x="831" y="1921"/>
                        <a:pt x="844" y="1929"/>
                        <a:pt x="847" y="1933"/>
                      </a:cubicBezTo>
                      <a:cubicBezTo>
                        <a:pt x="850" y="1936"/>
                        <a:pt x="852" y="1938"/>
                        <a:pt x="852" y="1942"/>
                      </a:cubicBezTo>
                      <a:cubicBezTo>
                        <a:pt x="854" y="1938"/>
                        <a:pt x="857" y="1927"/>
                        <a:pt x="856" y="1922"/>
                      </a:cubicBezTo>
                      <a:cubicBezTo>
                        <a:pt x="856" y="1914"/>
                        <a:pt x="850" y="1908"/>
                        <a:pt x="841" y="1909"/>
                      </a:cubicBezTo>
                      <a:cubicBezTo>
                        <a:pt x="844" y="1912"/>
                        <a:pt x="848" y="1917"/>
                        <a:pt x="848" y="1922"/>
                      </a:cubicBezTo>
                      <a:cubicBezTo>
                        <a:pt x="847" y="1919"/>
                        <a:pt x="843" y="1914"/>
                        <a:pt x="838" y="1912"/>
                      </a:cubicBezTo>
                      <a:close/>
                      <a:moveTo>
                        <a:pt x="741" y="1959"/>
                      </a:moveTo>
                      <a:cubicBezTo>
                        <a:pt x="758" y="1939"/>
                        <a:pt x="753" y="1918"/>
                        <a:pt x="757" y="1907"/>
                      </a:cubicBezTo>
                      <a:cubicBezTo>
                        <a:pt x="762" y="1894"/>
                        <a:pt x="777" y="1899"/>
                        <a:pt x="775" y="1914"/>
                      </a:cubicBezTo>
                      <a:cubicBezTo>
                        <a:pt x="773" y="1930"/>
                        <a:pt x="758" y="1948"/>
                        <a:pt x="741" y="1959"/>
                      </a:cubicBezTo>
                      <a:close/>
                      <a:moveTo>
                        <a:pt x="796" y="1890"/>
                      </a:moveTo>
                      <a:cubicBezTo>
                        <a:pt x="796" y="1869"/>
                        <a:pt x="771" y="1838"/>
                        <a:pt x="752" y="1848"/>
                      </a:cubicBezTo>
                      <a:cubicBezTo>
                        <a:pt x="750" y="1845"/>
                        <a:pt x="753" y="1839"/>
                        <a:pt x="759" y="1837"/>
                      </a:cubicBezTo>
                      <a:cubicBezTo>
                        <a:pt x="765" y="1835"/>
                        <a:pt x="774" y="1838"/>
                        <a:pt x="778" y="1846"/>
                      </a:cubicBezTo>
                      <a:cubicBezTo>
                        <a:pt x="783" y="1843"/>
                        <a:pt x="793" y="1853"/>
                        <a:pt x="796" y="1868"/>
                      </a:cubicBezTo>
                      <a:cubicBezTo>
                        <a:pt x="798" y="1859"/>
                        <a:pt x="802" y="1850"/>
                        <a:pt x="808" y="1844"/>
                      </a:cubicBezTo>
                      <a:cubicBezTo>
                        <a:pt x="815" y="1837"/>
                        <a:pt x="824" y="1830"/>
                        <a:pt x="833" y="1827"/>
                      </a:cubicBezTo>
                      <a:cubicBezTo>
                        <a:pt x="843" y="1825"/>
                        <a:pt x="854" y="1827"/>
                        <a:pt x="861" y="1834"/>
                      </a:cubicBezTo>
                      <a:cubicBezTo>
                        <a:pt x="866" y="1840"/>
                        <a:pt x="869" y="1848"/>
                        <a:pt x="867" y="1855"/>
                      </a:cubicBezTo>
                      <a:cubicBezTo>
                        <a:pt x="864" y="1860"/>
                        <a:pt x="858" y="1864"/>
                        <a:pt x="852" y="1864"/>
                      </a:cubicBezTo>
                      <a:cubicBezTo>
                        <a:pt x="846" y="1865"/>
                        <a:pt x="840" y="1862"/>
                        <a:pt x="834" y="1858"/>
                      </a:cubicBezTo>
                      <a:cubicBezTo>
                        <a:pt x="848" y="1860"/>
                        <a:pt x="850" y="1849"/>
                        <a:pt x="854" y="1846"/>
                      </a:cubicBezTo>
                      <a:cubicBezTo>
                        <a:pt x="861" y="1841"/>
                        <a:pt x="866" y="1845"/>
                        <a:pt x="866" y="1851"/>
                      </a:cubicBezTo>
                      <a:cubicBezTo>
                        <a:pt x="866" y="1851"/>
                        <a:pt x="866" y="1851"/>
                        <a:pt x="866" y="1851"/>
                      </a:cubicBezTo>
                      <a:cubicBezTo>
                        <a:pt x="867" y="1845"/>
                        <a:pt x="864" y="1840"/>
                        <a:pt x="861" y="1836"/>
                      </a:cubicBezTo>
                      <a:cubicBezTo>
                        <a:pt x="854" y="1829"/>
                        <a:pt x="846" y="1826"/>
                        <a:pt x="836" y="1828"/>
                      </a:cubicBezTo>
                      <a:cubicBezTo>
                        <a:pt x="839" y="1828"/>
                        <a:pt x="841" y="1828"/>
                        <a:pt x="843" y="1829"/>
                      </a:cubicBezTo>
                      <a:cubicBezTo>
                        <a:pt x="847" y="1831"/>
                        <a:pt x="851" y="1835"/>
                        <a:pt x="850" y="1840"/>
                      </a:cubicBezTo>
                      <a:cubicBezTo>
                        <a:pt x="850" y="1842"/>
                        <a:pt x="848" y="1844"/>
                        <a:pt x="846" y="1845"/>
                      </a:cubicBezTo>
                      <a:cubicBezTo>
                        <a:pt x="844" y="1845"/>
                        <a:pt x="842" y="1845"/>
                        <a:pt x="840" y="1844"/>
                      </a:cubicBezTo>
                      <a:cubicBezTo>
                        <a:pt x="839" y="1843"/>
                        <a:pt x="838" y="1841"/>
                        <a:pt x="838" y="1839"/>
                      </a:cubicBezTo>
                      <a:cubicBezTo>
                        <a:pt x="838" y="1836"/>
                        <a:pt x="840" y="1834"/>
                        <a:pt x="843" y="1834"/>
                      </a:cubicBezTo>
                      <a:cubicBezTo>
                        <a:pt x="844" y="1834"/>
                        <a:pt x="846" y="1835"/>
                        <a:pt x="846" y="1836"/>
                      </a:cubicBezTo>
                      <a:cubicBezTo>
                        <a:pt x="846" y="1837"/>
                        <a:pt x="846" y="1838"/>
                        <a:pt x="845" y="1839"/>
                      </a:cubicBezTo>
                      <a:cubicBezTo>
                        <a:pt x="845" y="1838"/>
                        <a:pt x="845" y="1837"/>
                        <a:pt x="845" y="1837"/>
                      </a:cubicBezTo>
                      <a:cubicBezTo>
                        <a:pt x="844" y="1835"/>
                        <a:pt x="843" y="1836"/>
                        <a:pt x="842" y="1837"/>
                      </a:cubicBezTo>
                      <a:cubicBezTo>
                        <a:pt x="841" y="1837"/>
                        <a:pt x="841" y="1838"/>
                        <a:pt x="842" y="1839"/>
                      </a:cubicBezTo>
                      <a:cubicBezTo>
                        <a:pt x="842" y="1841"/>
                        <a:pt x="843" y="1841"/>
                        <a:pt x="845" y="1841"/>
                      </a:cubicBezTo>
                      <a:cubicBezTo>
                        <a:pt x="846" y="1841"/>
                        <a:pt x="847" y="1840"/>
                        <a:pt x="848" y="1838"/>
                      </a:cubicBezTo>
                      <a:cubicBezTo>
                        <a:pt x="848" y="1834"/>
                        <a:pt x="843" y="1830"/>
                        <a:pt x="839" y="1829"/>
                      </a:cubicBezTo>
                      <a:cubicBezTo>
                        <a:pt x="833" y="1828"/>
                        <a:pt x="825" y="1832"/>
                        <a:pt x="820" y="1836"/>
                      </a:cubicBezTo>
                      <a:cubicBezTo>
                        <a:pt x="806" y="1845"/>
                        <a:pt x="798" y="1859"/>
                        <a:pt x="797" y="1874"/>
                      </a:cubicBezTo>
                      <a:cubicBezTo>
                        <a:pt x="797" y="1879"/>
                        <a:pt x="797" y="1884"/>
                        <a:pt x="796" y="1890"/>
                      </a:cubicBezTo>
                      <a:close/>
                      <a:moveTo>
                        <a:pt x="798" y="1909"/>
                      </a:moveTo>
                      <a:cubicBezTo>
                        <a:pt x="798" y="1899"/>
                        <a:pt x="815" y="1895"/>
                        <a:pt x="825" y="1897"/>
                      </a:cubicBezTo>
                      <a:cubicBezTo>
                        <a:pt x="836" y="1899"/>
                        <a:pt x="849" y="1904"/>
                        <a:pt x="860" y="1896"/>
                      </a:cubicBezTo>
                      <a:cubicBezTo>
                        <a:pt x="866" y="1892"/>
                        <a:pt x="869" y="1885"/>
                        <a:pt x="868" y="1878"/>
                      </a:cubicBezTo>
                      <a:cubicBezTo>
                        <a:pt x="867" y="1874"/>
                        <a:pt x="864" y="1871"/>
                        <a:pt x="859" y="1871"/>
                      </a:cubicBezTo>
                      <a:cubicBezTo>
                        <a:pt x="862" y="1873"/>
                        <a:pt x="864" y="1879"/>
                        <a:pt x="861" y="1883"/>
                      </a:cubicBezTo>
                      <a:cubicBezTo>
                        <a:pt x="859" y="1887"/>
                        <a:pt x="853" y="1888"/>
                        <a:pt x="848" y="1887"/>
                      </a:cubicBezTo>
                      <a:cubicBezTo>
                        <a:pt x="838" y="1884"/>
                        <a:pt x="829" y="1879"/>
                        <a:pt x="819" y="1881"/>
                      </a:cubicBezTo>
                      <a:cubicBezTo>
                        <a:pt x="806" y="1882"/>
                        <a:pt x="795" y="1894"/>
                        <a:pt x="798" y="1909"/>
                      </a:cubicBezTo>
                      <a:close/>
                      <a:moveTo>
                        <a:pt x="805" y="1956"/>
                      </a:moveTo>
                      <a:cubicBezTo>
                        <a:pt x="816" y="1956"/>
                        <a:pt x="829" y="1945"/>
                        <a:pt x="833" y="1935"/>
                      </a:cubicBezTo>
                      <a:cubicBezTo>
                        <a:pt x="836" y="1924"/>
                        <a:pt x="828" y="1918"/>
                        <a:pt x="821" y="1929"/>
                      </a:cubicBezTo>
                      <a:cubicBezTo>
                        <a:pt x="816" y="1937"/>
                        <a:pt x="814" y="1952"/>
                        <a:pt x="805" y="1956"/>
                      </a:cubicBezTo>
                      <a:close/>
                      <a:moveTo>
                        <a:pt x="655" y="2096"/>
                      </a:moveTo>
                      <a:cubicBezTo>
                        <a:pt x="630" y="2117"/>
                        <a:pt x="629" y="2168"/>
                        <a:pt x="659" y="2176"/>
                      </a:cubicBezTo>
                      <a:cubicBezTo>
                        <a:pt x="657" y="2182"/>
                        <a:pt x="647" y="2185"/>
                        <a:pt x="639" y="2180"/>
                      </a:cubicBezTo>
                      <a:cubicBezTo>
                        <a:pt x="631" y="2175"/>
                        <a:pt x="627" y="2162"/>
                        <a:pt x="633" y="2149"/>
                      </a:cubicBezTo>
                      <a:cubicBezTo>
                        <a:pt x="621" y="2145"/>
                        <a:pt x="626" y="2110"/>
                        <a:pt x="655" y="2096"/>
                      </a:cubicBezTo>
                      <a:close/>
                      <a:moveTo>
                        <a:pt x="535" y="2026"/>
                      </a:moveTo>
                      <a:cubicBezTo>
                        <a:pt x="536" y="2023"/>
                        <a:pt x="539" y="2022"/>
                        <a:pt x="542" y="2024"/>
                      </a:cubicBezTo>
                      <a:cubicBezTo>
                        <a:pt x="544" y="2025"/>
                        <a:pt x="545" y="2028"/>
                        <a:pt x="544" y="2030"/>
                      </a:cubicBezTo>
                      <a:cubicBezTo>
                        <a:pt x="542" y="2033"/>
                        <a:pt x="539" y="2034"/>
                        <a:pt x="537" y="2033"/>
                      </a:cubicBezTo>
                      <a:cubicBezTo>
                        <a:pt x="535" y="2031"/>
                        <a:pt x="534" y="2028"/>
                        <a:pt x="535" y="2026"/>
                      </a:cubicBezTo>
                      <a:close/>
                      <a:moveTo>
                        <a:pt x="537" y="2016"/>
                      </a:moveTo>
                      <a:cubicBezTo>
                        <a:pt x="538" y="2014"/>
                        <a:pt x="540" y="2014"/>
                        <a:pt x="542" y="2015"/>
                      </a:cubicBezTo>
                      <a:cubicBezTo>
                        <a:pt x="544" y="2016"/>
                        <a:pt x="545" y="2018"/>
                        <a:pt x="544" y="2020"/>
                      </a:cubicBezTo>
                      <a:cubicBezTo>
                        <a:pt x="543" y="2022"/>
                        <a:pt x="541" y="2022"/>
                        <a:pt x="539" y="2022"/>
                      </a:cubicBezTo>
                      <a:cubicBezTo>
                        <a:pt x="537" y="2021"/>
                        <a:pt x="536" y="2018"/>
                        <a:pt x="537" y="2016"/>
                      </a:cubicBezTo>
                      <a:close/>
                      <a:moveTo>
                        <a:pt x="538" y="2038"/>
                      </a:moveTo>
                      <a:cubicBezTo>
                        <a:pt x="540" y="2034"/>
                        <a:pt x="545" y="2033"/>
                        <a:pt x="548" y="2035"/>
                      </a:cubicBezTo>
                      <a:cubicBezTo>
                        <a:pt x="552" y="2037"/>
                        <a:pt x="554" y="2041"/>
                        <a:pt x="552" y="2045"/>
                      </a:cubicBezTo>
                      <a:cubicBezTo>
                        <a:pt x="550" y="2049"/>
                        <a:pt x="545" y="2050"/>
                        <a:pt x="541" y="2048"/>
                      </a:cubicBezTo>
                      <a:cubicBezTo>
                        <a:pt x="538" y="2046"/>
                        <a:pt x="536" y="2042"/>
                        <a:pt x="538" y="2038"/>
                      </a:cubicBezTo>
                      <a:close/>
                      <a:moveTo>
                        <a:pt x="699" y="2000"/>
                      </a:moveTo>
                      <a:cubicBezTo>
                        <a:pt x="706" y="2008"/>
                        <a:pt x="710" y="2024"/>
                        <a:pt x="707" y="2039"/>
                      </a:cubicBezTo>
                      <a:cubicBezTo>
                        <a:pt x="704" y="2050"/>
                        <a:pt x="697" y="2060"/>
                        <a:pt x="689" y="2066"/>
                      </a:cubicBezTo>
                      <a:cubicBezTo>
                        <a:pt x="684" y="2070"/>
                        <a:pt x="679" y="2072"/>
                        <a:pt x="674" y="2072"/>
                      </a:cubicBezTo>
                      <a:cubicBezTo>
                        <a:pt x="665" y="2072"/>
                        <a:pt x="657" y="2068"/>
                        <a:pt x="655" y="2062"/>
                      </a:cubicBezTo>
                      <a:cubicBezTo>
                        <a:pt x="652" y="2055"/>
                        <a:pt x="656" y="2048"/>
                        <a:pt x="662" y="2047"/>
                      </a:cubicBezTo>
                      <a:cubicBezTo>
                        <a:pt x="659" y="2057"/>
                        <a:pt x="668" y="2064"/>
                        <a:pt x="678" y="2062"/>
                      </a:cubicBezTo>
                      <a:cubicBezTo>
                        <a:pt x="689" y="2059"/>
                        <a:pt x="699" y="2047"/>
                        <a:pt x="702" y="2037"/>
                      </a:cubicBezTo>
                      <a:cubicBezTo>
                        <a:pt x="707" y="2019"/>
                        <a:pt x="702" y="2007"/>
                        <a:pt x="699" y="2000"/>
                      </a:cubicBezTo>
                      <a:close/>
                      <a:moveTo>
                        <a:pt x="674" y="2079"/>
                      </a:moveTo>
                      <a:cubicBezTo>
                        <a:pt x="643" y="2094"/>
                        <a:pt x="604" y="2083"/>
                        <a:pt x="592" y="2061"/>
                      </a:cubicBezTo>
                      <a:cubicBezTo>
                        <a:pt x="580" y="2037"/>
                        <a:pt x="601" y="2027"/>
                        <a:pt x="612" y="2048"/>
                      </a:cubicBezTo>
                      <a:cubicBezTo>
                        <a:pt x="618" y="2059"/>
                        <a:pt x="641" y="2089"/>
                        <a:pt x="674" y="2079"/>
                      </a:cubicBezTo>
                      <a:close/>
                      <a:moveTo>
                        <a:pt x="974" y="1825"/>
                      </a:moveTo>
                      <a:cubicBezTo>
                        <a:pt x="957" y="1845"/>
                        <a:pt x="962" y="1865"/>
                        <a:pt x="958" y="1876"/>
                      </a:cubicBezTo>
                      <a:cubicBezTo>
                        <a:pt x="953" y="1889"/>
                        <a:pt x="939" y="1884"/>
                        <a:pt x="941" y="1869"/>
                      </a:cubicBezTo>
                      <a:cubicBezTo>
                        <a:pt x="943" y="1853"/>
                        <a:pt x="957" y="1836"/>
                        <a:pt x="974" y="1825"/>
                      </a:cubicBezTo>
                      <a:close/>
                      <a:moveTo>
                        <a:pt x="905" y="1875"/>
                      </a:moveTo>
                      <a:cubicBezTo>
                        <a:pt x="905" y="1873"/>
                        <a:pt x="906" y="1871"/>
                        <a:pt x="908" y="1870"/>
                      </a:cubicBezTo>
                      <a:cubicBezTo>
                        <a:pt x="910" y="1868"/>
                        <a:pt x="914" y="1868"/>
                        <a:pt x="917" y="1870"/>
                      </a:cubicBezTo>
                      <a:cubicBezTo>
                        <a:pt x="920" y="1872"/>
                        <a:pt x="920" y="1877"/>
                        <a:pt x="919" y="1879"/>
                      </a:cubicBezTo>
                      <a:cubicBezTo>
                        <a:pt x="917" y="1885"/>
                        <a:pt x="912" y="1883"/>
                        <a:pt x="909" y="1884"/>
                      </a:cubicBezTo>
                      <a:cubicBezTo>
                        <a:pt x="905" y="1886"/>
                        <a:pt x="903" y="1891"/>
                        <a:pt x="904" y="1896"/>
                      </a:cubicBezTo>
                      <a:cubicBezTo>
                        <a:pt x="905" y="1902"/>
                        <a:pt x="910" y="1907"/>
                        <a:pt x="916" y="1907"/>
                      </a:cubicBezTo>
                      <a:cubicBezTo>
                        <a:pt x="919" y="1908"/>
                        <a:pt x="923" y="1906"/>
                        <a:pt x="924" y="1902"/>
                      </a:cubicBezTo>
                      <a:cubicBezTo>
                        <a:pt x="920" y="1904"/>
                        <a:pt x="915" y="1902"/>
                        <a:pt x="916" y="1897"/>
                      </a:cubicBezTo>
                      <a:cubicBezTo>
                        <a:pt x="917" y="1894"/>
                        <a:pt x="921" y="1890"/>
                        <a:pt x="924" y="1885"/>
                      </a:cubicBezTo>
                      <a:cubicBezTo>
                        <a:pt x="928" y="1880"/>
                        <a:pt x="930" y="1875"/>
                        <a:pt x="930" y="1870"/>
                      </a:cubicBezTo>
                      <a:cubicBezTo>
                        <a:pt x="930" y="1860"/>
                        <a:pt x="920" y="1852"/>
                        <a:pt x="911" y="1854"/>
                      </a:cubicBezTo>
                      <a:cubicBezTo>
                        <a:pt x="905" y="1855"/>
                        <a:pt x="902" y="1859"/>
                        <a:pt x="899" y="1863"/>
                      </a:cubicBezTo>
                      <a:cubicBezTo>
                        <a:pt x="896" y="1867"/>
                        <a:pt x="891" y="1881"/>
                        <a:pt x="884" y="1883"/>
                      </a:cubicBezTo>
                      <a:cubicBezTo>
                        <a:pt x="880" y="1885"/>
                        <a:pt x="876" y="1882"/>
                        <a:pt x="876" y="1879"/>
                      </a:cubicBezTo>
                      <a:cubicBezTo>
                        <a:pt x="872" y="1880"/>
                        <a:pt x="872" y="1887"/>
                        <a:pt x="875" y="1890"/>
                      </a:cubicBezTo>
                      <a:cubicBezTo>
                        <a:pt x="881" y="1896"/>
                        <a:pt x="893" y="1896"/>
                        <a:pt x="900" y="1888"/>
                      </a:cubicBezTo>
                      <a:cubicBezTo>
                        <a:pt x="903" y="1885"/>
                        <a:pt x="904" y="1881"/>
                        <a:pt x="905" y="1875"/>
                      </a:cubicBezTo>
                      <a:close/>
                      <a:moveTo>
                        <a:pt x="902" y="1892"/>
                      </a:moveTo>
                      <a:cubicBezTo>
                        <a:pt x="899" y="1903"/>
                        <a:pt x="887" y="1916"/>
                        <a:pt x="875" y="1918"/>
                      </a:cubicBezTo>
                      <a:cubicBezTo>
                        <a:pt x="864" y="1921"/>
                        <a:pt x="858" y="1911"/>
                        <a:pt x="870" y="1906"/>
                      </a:cubicBezTo>
                      <a:cubicBezTo>
                        <a:pt x="880" y="1901"/>
                        <a:pt x="896" y="1901"/>
                        <a:pt x="902" y="1892"/>
                      </a:cubicBezTo>
                      <a:close/>
                      <a:moveTo>
                        <a:pt x="921" y="1853"/>
                      </a:moveTo>
                      <a:cubicBezTo>
                        <a:pt x="927" y="1855"/>
                        <a:pt x="931" y="1861"/>
                        <a:pt x="931" y="1865"/>
                      </a:cubicBezTo>
                      <a:cubicBezTo>
                        <a:pt x="937" y="1865"/>
                        <a:pt x="942" y="1854"/>
                        <a:pt x="935" y="1848"/>
                      </a:cubicBezTo>
                      <a:cubicBezTo>
                        <a:pt x="930" y="1845"/>
                        <a:pt x="922" y="1848"/>
                        <a:pt x="921" y="1853"/>
                      </a:cubicBezTo>
                      <a:close/>
                      <a:moveTo>
                        <a:pt x="713" y="1577"/>
                      </a:moveTo>
                      <a:cubicBezTo>
                        <a:pt x="716" y="1574"/>
                        <a:pt x="719" y="1574"/>
                        <a:pt x="722" y="1576"/>
                      </a:cubicBezTo>
                      <a:cubicBezTo>
                        <a:pt x="726" y="1581"/>
                        <a:pt x="722" y="1587"/>
                        <a:pt x="717" y="1587"/>
                      </a:cubicBezTo>
                      <a:cubicBezTo>
                        <a:pt x="713" y="1587"/>
                        <a:pt x="711" y="1584"/>
                        <a:pt x="706" y="1586"/>
                      </a:cubicBezTo>
                      <a:cubicBezTo>
                        <a:pt x="711" y="1583"/>
                        <a:pt x="710" y="1580"/>
                        <a:pt x="713" y="1577"/>
                      </a:cubicBezTo>
                      <a:close/>
                      <a:moveTo>
                        <a:pt x="930" y="1386"/>
                      </a:moveTo>
                      <a:cubicBezTo>
                        <a:pt x="951" y="1402"/>
                        <a:pt x="955" y="1424"/>
                        <a:pt x="950" y="1442"/>
                      </a:cubicBezTo>
                      <a:cubicBezTo>
                        <a:pt x="946" y="1458"/>
                        <a:pt x="933" y="1463"/>
                        <a:pt x="930" y="1473"/>
                      </a:cubicBezTo>
                      <a:cubicBezTo>
                        <a:pt x="929" y="1477"/>
                        <a:pt x="929" y="1481"/>
                        <a:pt x="932" y="1485"/>
                      </a:cubicBezTo>
                      <a:cubicBezTo>
                        <a:pt x="920" y="1483"/>
                        <a:pt x="915" y="1471"/>
                        <a:pt x="919" y="1460"/>
                      </a:cubicBezTo>
                      <a:cubicBezTo>
                        <a:pt x="924" y="1447"/>
                        <a:pt x="935" y="1443"/>
                        <a:pt x="938" y="1428"/>
                      </a:cubicBezTo>
                      <a:cubicBezTo>
                        <a:pt x="942" y="1413"/>
                        <a:pt x="939" y="1397"/>
                        <a:pt x="930" y="1386"/>
                      </a:cubicBezTo>
                      <a:close/>
                      <a:moveTo>
                        <a:pt x="904" y="1335"/>
                      </a:moveTo>
                      <a:cubicBezTo>
                        <a:pt x="925" y="1347"/>
                        <a:pt x="927" y="1372"/>
                        <a:pt x="932" y="1382"/>
                      </a:cubicBezTo>
                      <a:cubicBezTo>
                        <a:pt x="939" y="1397"/>
                        <a:pt x="952" y="1393"/>
                        <a:pt x="948" y="1375"/>
                      </a:cubicBezTo>
                      <a:cubicBezTo>
                        <a:pt x="944" y="1357"/>
                        <a:pt x="924" y="1338"/>
                        <a:pt x="904" y="1335"/>
                      </a:cubicBezTo>
                      <a:close/>
                      <a:moveTo>
                        <a:pt x="325" y="1598"/>
                      </a:moveTo>
                      <a:cubicBezTo>
                        <a:pt x="305" y="1586"/>
                        <a:pt x="280" y="1593"/>
                        <a:pt x="267" y="1606"/>
                      </a:cubicBezTo>
                      <a:cubicBezTo>
                        <a:pt x="256" y="1617"/>
                        <a:pt x="263" y="1631"/>
                        <a:pt x="277" y="1617"/>
                      </a:cubicBezTo>
                      <a:cubicBezTo>
                        <a:pt x="288" y="1606"/>
                        <a:pt x="301" y="1593"/>
                        <a:pt x="325" y="1598"/>
                      </a:cubicBezTo>
                      <a:close/>
                      <a:moveTo>
                        <a:pt x="212" y="1875"/>
                      </a:moveTo>
                      <a:cubicBezTo>
                        <a:pt x="196" y="1866"/>
                        <a:pt x="183" y="1842"/>
                        <a:pt x="183" y="1824"/>
                      </a:cubicBezTo>
                      <a:cubicBezTo>
                        <a:pt x="183" y="1806"/>
                        <a:pt x="199" y="1803"/>
                        <a:pt x="202" y="1823"/>
                      </a:cubicBezTo>
                      <a:cubicBezTo>
                        <a:pt x="205" y="1839"/>
                        <a:pt x="198" y="1859"/>
                        <a:pt x="212" y="1875"/>
                      </a:cubicBezTo>
                      <a:close/>
                      <a:moveTo>
                        <a:pt x="274" y="1590"/>
                      </a:moveTo>
                      <a:cubicBezTo>
                        <a:pt x="250" y="1592"/>
                        <a:pt x="240" y="1611"/>
                        <a:pt x="236" y="1630"/>
                      </a:cubicBezTo>
                      <a:cubicBezTo>
                        <a:pt x="234" y="1640"/>
                        <a:pt x="235" y="1655"/>
                        <a:pt x="227" y="1662"/>
                      </a:cubicBezTo>
                      <a:cubicBezTo>
                        <a:pt x="243" y="1666"/>
                        <a:pt x="246" y="1634"/>
                        <a:pt x="248" y="1624"/>
                      </a:cubicBezTo>
                      <a:cubicBezTo>
                        <a:pt x="251" y="1607"/>
                        <a:pt x="260" y="1595"/>
                        <a:pt x="274" y="1590"/>
                      </a:cubicBezTo>
                      <a:close/>
                      <a:moveTo>
                        <a:pt x="258" y="1744"/>
                      </a:moveTo>
                      <a:cubicBezTo>
                        <a:pt x="276" y="1725"/>
                        <a:pt x="304" y="1711"/>
                        <a:pt x="321" y="1715"/>
                      </a:cubicBezTo>
                      <a:cubicBezTo>
                        <a:pt x="339" y="1719"/>
                        <a:pt x="341" y="1737"/>
                        <a:pt x="320" y="1736"/>
                      </a:cubicBezTo>
                      <a:cubicBezTo>
                        <a:pt x="304" y="1735"/>
                        <a:pt x="279" y="1731"/>
                        <a:pt x="258" y="1744"/>
                      </a:cubicBezTo>
                      <a:close/>
                      <a:moveTo>
                        <a:pt x="126" y="1815"/>
                      </a:moveTo>
                      <a:cubicBezTo>
                        <a:pt x="122" y="1815"/>
                        <a:pt x="119" y="1811"/>
                        <a:pt x="120" y="1807"/>
                      </a:cubicBezTo>
                      <a:cubicBezTo>
                        <a:pt x="121" y="1801"/>
                        <a:pt x="130" y="1801"/>
                        <a:pt x="133" y="1805"/>
                      </a:cubicBezTo>
                      <a:cubicBezTo>
                        <a:pt x="135" y="1809"/>
                        <a:pt x="134" y="1813"/>
                        <a:pt x="139" y="1816"/>
                      </a:cubicBezTo>
                      <a:cubicBezTo>
                        <a:pt x="133" y="1814"/>
                        <a:pt x="131" y="1816"/>
                        <a:pt x="126" y="1815"/>
                      </a:cubicBezTo>
                      <a:close/>
                      <a:moveTo>
                        <a:pt x="126" y="1817"/>
                      </a:moveTo>
                      <a:cubicBezTo>
                        <a:pt x="124" y="1817"/>
                        <a:pt x="121" y="1816"/>
                        <a:pt x="120" y="1814"/>
                      </a:cubicBezTo>
                      <a:cubicBezTo>
                        <a:pt x="118" y="1811"/>
                        <a:pt x="117" y="1808"/>
                        <a:pt x="119" y="1804"/>
                      </a:cubicBezTo>
                      <a:cubicBezTo>
                        <a:pt x="122" y="1800"/>
                        <a:pt x="126" y="1799"/>
                        <a:pt x="130" y="1801"/>
                      </a:cubicBezTo>
                      <a:cubicBezTo>
                        <a:pt x="136" y="1803"/>
                        <a:pt x="134" y="1808"/>
                        <a:pt x="136" y="1812"/>
                      </a:cubicBezTo>
                      <a:cubicBezTo>
                        <a:pt x="138" y="1816"/>
                        <a:pt x="144" y="1817"/>
                        <a:pt x="149" y="1816"/>
                      </a:cubicBezTo>
                      <a:cubicBezTo>
                        <a:pt x="156" y="1814"/>
                        <a:pt x="161" y="1809"/>
                        <a:pt x="161" y="1802"/>
                      </a:cubicBezTo>
                      <a:cubicBezTo>
                        <a:pt x="161" y="1798"/>
                        <a:pt x="159" y="1794"/>
                        <a:pt x="155" y="1794"/>
                      </a:cubicBezTo>
                      <a:cubicBezTo>
                        <a:pt x="157" y="1797"/>
                        <a:pt x="155" y="1803"/>
                        <a:pt x="149" y="1802"/>
                      </a:cubicBezTo>
                      <a:cubicBezTo>
                        <a:pt x="146" y="1802"/>
                        <a:pt x="141" y="1798"/>
                        <a:pt x="136" y="1795"/>
                      </a:cubicBezTo>
                      <a:cubicBezTo>
                        <a:pt x="130" y="1791"/>
                        <a:pt x="124" y="1789"/>
                        <a:pt x="119" y="1789"/>
                      </a:cubicBezTo>
                      <a:cubicBezTo>
                        <a:pt x="107" y="1790"/>
                        <a:pt x="99" y="1801"/>
                        <a:pt x="102" y="1812"/>
                      </a:cubicBezTo>
                      <a:cubicBezTo>
                        <a:pt x="104" y="1818"/>
                        <a:pt x="108" y="1822"/>
                        <a:pt x="113" y="1825"/>
                      </a:cubicBezTo>
                      <a:cubicBezTo>
                        <a:pt x="118" y="1828"/>
                        <a:pt x="134" y="1832"/>
                        <a:pt x="137" y="1839"/>
                      </a:cubicBezTo>
                      <a:cubicBezTo>
                        <a:pt x="139" y="1844"/>
                        <a:pt x="136" y="1848"/>
                        <a:pt x="133" y="1849"/>
                      </a:cubicBezTo>
                      <a:cubicBezTo>
                        <a:pt x="135" y="1853"/>
                        <a:pt x="142" y="1852"/>
                        <a:pt x="145" y="1848"/>
                      </a:cubicBezTo>
                      <a:cubicBezTo>
                        <a:pt x="152" y="1841"/>
                        <a:pt x="151" y="1828"/>
                        <a:pt x="141" y="1821"/>
                      </a:cubicBezTo>
                      <a:cubicBezTo>
                        <a:pt x="137" y="1818"/>
                        <a:pt x="133" y="1818"/>
                        <a:pt x="126" y="1817"/>
                      </a:cubicBezTo>
                      <a:close/>
                      <a:moveTo>
                        <a:pt x="145" y="1819"/>
                      </a:moveTo>
                      <a:cubicBezTo>
                        <a:pt x="158" y="1820"/>
                        <a:pt x="173" y="1833"/>
                        <a:pt x="177" y="1846"/>
                      </a:cubicBezTo>
                      <a:cubicBezTo>
                        <a:pt x="180" y="1859"/>
                        <a:pt x="170" y="1866"/>
                        <a:pt x="163" y="1853"/>
                      </a:cubicBezTo>
                      <a:cubicBezTo>
                        <a:pt x="158" y="1843"/>
                        <a:pt x="156" y="1824"/>
                        <a:pt x="145" y="1819"/>
                      </a:cubicBezTo>
                      <a:close/>
                      <a:moveTo>
                        <a:pt x="91" y="1784"/>
                      </a:moveTo>
                      <a:cubicBezTo>
                        <a:pt x="91" y="1783"/>
                        <a:pt x="93" y="1782"/>
                        <a:pt x="94" y="1782"/>
                      </a:cubicBezTo>
                      <a:cubicBezTo>
                        <a:pt x="85" y="1776"/>
                        <a:pt x="73" y="1763"/>
                        <a:pt x="64" y="1748"/>
                      </a:cubicBezTo>
                      <a:cubicBezTo>
                        <a:pt x="68" y="1751"/>
                        <a:pt x="71" y="1754"/>
                        <a:pt x="75" y="1756"/>
                      </a:cubicBezTo>
                      <a:cubicBezTo>
                        <a:pt x="104" y="1772"/>
                        <a:pt x="120" y="1755"/>
                        <a:pt x="147" y="1756"/>
                      </a:cubicBezTo>
                      <a:cubicBezTo>
                        <a:pt x="157" y="1756"/>
                        <a:pt x="167" y="1762"/>
                        <a:pt x="164" y="1774"/>
                      </a:cubicBezTo>
                      <a:cubicBezTo>
                        <a:pt x="163" y="1780"/>
                        <a:pt x="159" y="1784"/>
                        <a:pt x="153" y="1786"/>
                      </a:cubicBezTo>
                      <a:cubicBezTo>
                        <a:pt x="149" y="1787"/>
                        <a:pt x="146" y="1786"/>
                        <a:pt x="143" y="1784"/>
                      </a:cubicBezTo>
                      <a:cubicBezTo>
                        <a:pt x="141" y="1783"/>
                        <a:pt x="140" y="1781"/>
                        <a:pt x="139" y="1780"/>
                      </a:cubicBezTo>
                      <a:cubicBezTo>
                        <a:pt x="140" y="1780"/>
                        <a:pt x="139" y="1780"/>
                        <a:pt x="141" y="1782"/>
                      </a:cubicBezTo>
                      <a:cubicBezTo>
                        <a:pt x="144" y="1783"/>
                        <a:pt x="150" y="1783"/>
                        <a:pt x="152" y="1780"/>
                      </a:cubicBezTo>
                      <a:cubicBezTo>
                        <a:pt x="155" y="1776"/>
                        <a:pt x="154" y="1771"/>
                        <a:pt x="150" y="1769"/>
                      </a:cubicBezTo>
                      <a:cubicBezTo>
                        <a:pt x="147" y="1766"/>
                        <a:pt x="143" y="1767"/>
                        <a:pt x="140" y="1770"/>
                      </a:cubicBezTo>
                      <a:cubicBezTo>
                        <a:pt x="135" y="1774"/>
                        <a:pt x="138" y="1781"/>
                        <a:pt x="142" y="1785"/>
                      </a:cubicBezTo>
                      <a:cubicBezTo>
                        <a:pt x="146" y="1787"/>
                        <a:pt x="149" y="1788"/>
                        <a:pt x="154" y="1788"/>
                      </a:cubicBezTo>
                      <a:cubicBezTo>
                        <a:pt x="160" y="1786"/>
                        <a:pt x="165" y="1781"/>
                        <a:pt x="167" y="1775"/>
                      </a:cubicBezTo>
                      <a:cubicBezTo>
                        <a:pt x="171" y="1760"/>
                        <a:pt x="159" y="1753"/>
                        <a:pt x="148" y="1753"/>
                      </a:cubicBezTo>
                      <a:cubicBezTo>
                        <a:pt x="120" y="1752"/>
                        <a:pt x="103" y="1770"/>
                        <a:pt x="75" y="1751"/>
                      </a:cubicBezTo>
                      <a:cubicBezTo>
                        <a:pt x="64" y="1744"/>
                        <a:pt x="55" y="1731"/>
                        <a:pt x="55" y="1715"/>
                      </a:cubicBezTo>
                      <a:cubicBezTo>
                        <a:pt x="56" y="1694"/>
                        <a:pt x="71" y="1676"/>
                        <a:pt x="93" y="1675"/>
                      </a:cubicBezTo>
                      <a:cubicBezTo>
                        <a:pt x="69" y="1676"/>
                        <a:pt x="58" y="1707"/>
                        <a:pt x="66" y="1729"/>
                      </a:cubicBezTo>
                      <a:cubicBezTo>
                        <a:pt x="71" y="1741"/>
                        <a:pt x="82" y="1753"/>
                        <a:pt x="97" y="1755"/>
                      </a:cubicBezTo>
                      <a:cubicBezTo>
                        <a:pt x="127" y="1759"/>
                        <a:pt x="131" y="1726"/>
                        <a:pt x="103" y="1722"/>
                      </a:cubicBezTo>
                      <a:cubicBezTo>
                        <a:pt x="89" y="1720"/>
                        <a:pt x="78" y="1710"/>
                        <a:pt x="79" y="1695"/>
                      </a:cubicBezTo>
                      <a:cubicBezTo>
                        <a:pt x="80" y="1686"/>
                        <a:pt x="86" y="1678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2" y="1675"/>
                        <a:pt x="91" y="1675"/>
                        <a:pt x="90" y="1675"/>
                      </a:cubicBezTo>
                      <a:cubicBezTo>
                        <a:pt x="96" y="1674"/>
                        <a:pt x="102" y="1673"/>
                        <a:pt x="108" y="1671"/>
                      </a:cubicBezTo>
                      <a:cubicBezTo>
                        <a:pt x="121" y="1666"/>
                        <a:pt x="130" y="1660"/>
                        <a:pt x="139" y="1649"/>
                      </a:cubicBezTo>
                      <a:cubicBezTo>
                        <a:pt x="139" y="1648"/>
                        <a:pt x="139" y="1648"/>
                        <a:pt x="139" y="1648"/>
                      </a:cubicBezTo>
                      <a:cubicBezTo>
                        <a:pt x="137" y="1661"/>
                        <a:pt x="127" y="1680"/>
                        <a:pt x="117" y="1686"/>
                      </a:cubicBezTo>
                      <a:cubicBezTo>
                        <a:pt x="117" y="1686"/>
                        <a:pt x="118" y="1687"/>
                        <a:pt x="118" y="1688"/>
                      </a:cubicBezTo>
                      <a:cubicBezTo>
                        <a:pt x="127" y="1683"/>
                        <a:pt x="137" y="1668"/>
                        <a:pt x="140" y="1656"/>
                      </a:cubicBezTo>
                      <a:cubicBezTo>
                        <a:pt x="141" y="1657"/>
                        <a:pt x="141" y="1659"/>
                        <a:pt x="141" y="1661"/>
                      </a:cubicBezTo>
                      <a:cubicBezTo>
                        <a:pt x="141" y="1661"/>
                        <a:pt x="141" y="1661"/>
                        <a:pt x="141" y="1661"/>
                      </a:cubicBezTo>
                      <a:cubicBezTo>
                        <a:pt x="143" y="1670"/>
                        <a:pt x="145" y="1678"/>
                        <a:pt x="148" y="1686"/>
                      </a:cubicBezTo>
                      <a:cubicBezTo>
                        <a:pt x="152" y="1695"/>
                        <a:pt x="159" y="1706"/>
                        <a:pt x="157" y="1716"/>
                      </a:cubicBezTo>
                      <a:cubicBezTo>
                        <a:pt x="155" y="1724"/>
                        <a:pt x="148" y="1730"/>
                        <a:pt x="139" y="1732"/>
                      </a:cubicBezTo>
                      <a:cubicBezTo>
                        <a:pt x="131" y="1733"/>
                        <a:pt x="123" y="1730"/>
                        <a:pt x="118" y="1723"/>
                      </a:cubicBezTo>
                      <a:cubicBezTo>
                        <a:pt x="114" y="1717"/>
                        <a:pt x="114" y="1709"/>
                        <a:pt x="118" y="1704"/>
                      </a:cubicBezTo>
                      <a:cubicBezTo>
                        <a:pt x="121" y="1699"/>
                        <a:pt x="127" y="1697"/>
                        <a:pt x="133" y="1698"/>
                      </a:cubicBezTo>
                      <a:cubicBezTo>
                        <a:pt x="129" y="1698"/>
                        <a:pt x="125" y="1700"/>
                        <a:pt x="123" y="1704"/>
                      </a:cubicBezTo>
                      <a:cubicBezTo>
                        <a:pt x="121" y="1709"/>
                        <a:pt x="123" y="1714"/>
                        <a:pt x="128" y="1716"/>
                      </a:cubicBezTo>
                      <a:cubicBezTo>
                        <a:pt x="133" y="1717"/>
                        <a:pt x="138" y="1715"/>
                        <a:pt x="140" y="1710"/>
                      </a:cubicBezTo>
                      <a:cubicBezTo>
                        <a:pt x="141" y="1706"/>
                        <a:pt x="140" y="1702"/>
                        <a:pt x="136" y="1699"/>
                      </a:cubicBezTo>
                      <a:cubicBezTo>
                        <a:pt x="134" y="1698"/>
                        <a:pt x="131" y="1698"/>
                        <a:pt x="129" y="1698"/>
                      </a:cubicBezTo>
                      <a:cubicBezTo>
                        <a:pt x="124" y="1698"/>
                        <a:pt x="120" y="1700"/>
                        <a:pt x="118" y="1703"/>
                      </a:cubicBezTo>
                      <a:cubicBezTo>
                        <a:pt x="113" y="1709"/>
                        <a:pt x="113" y="1717"/>
                        <a:pt x="117" y="1724"/>
                      </a:cubicBezTo>
                      <a:cubicBezTo>
                        <a:pt x="122" y="1731"/>
                        <a:pt x="131" y="1734"/>
                        <a:pt x="140" y="1733"/>
                      </a:cubicBezTo>
                      <a:cubicBezTo>
                        <a:pt x="149" y="1732"/>
                        <a:pt x="156" y="1725"/>
                        <a:pt x="159" y="1716"/>
                      </a:cubicBezTo>
                      <a:cubicBezTo>
                        <a:pt x="160" y="1713"/>
                        <a:pt x="160" y="1711"/>
                        <a:pt x="160" y="1708"/>
                      </a:cubicBezTo>
                      <a:cubicBezTo>
                        <a:pt x="160" y="1709"/>
                        <a:pt x="161" y="1711"/>
                        <a:pt x="162" y="1712"/>
                      </a:cubicBezTo>
                      <a:cubicBezTo>
                        <a:pt x="174" y="1729"/>
                        <a:pt x="194" y="1740"/>
                        <a:pt x="197" y="1762"/>
                      </a:cubicBezTo>
                      <a:cubicBezTo>
                        <a:pt x="197" y="1762"/>
                        <a:pt x="199" y="1762"/>
                        <a:pt x="199" y="1762"/>
                      </a:cubicBezTo>
                      <a:cubicBezTo>
                        <a:pt x="199" y="1759"/>
                        <a:pt x="198" y="1756"/>
                        <a:pt x="197" y="1752"/>
                      </a:cubicBezTo>
                      <a:cubicBezTo>
                        <a:pt x="196" y="1748"/>
                        <a:pt x="194" y="1744"/>
                        <a:pt x="192" y="1740"/>
                      </a:cubicBezTo>
                      <a:cubicBezTo>
                        <a:pt x="196" y="1742"/>
                        <a:pt x="200" y="1744"/>
                        <a:pt x="205" y="1745"/>
                      </a:cubicBezTo>
                      <a:cubicBezTo>
                        <a:pt x="214" y="1747"/>
                        <a:pt x="222" y="1748"/>
                        <a:pt x="232" y="1747"/>
                      </a:cubicBezTo>
                      <a:cubicBezTo>
                        <a:pt x="235" y="1747"/>
                        <a:pt x="238" y="1746"/>
                        <a:pt x="242" y="1745"/>
                      </a:cubicBezTo>
                      <a:cubicBezTo>
                        <a:pt x="250" y="1743"/>
                        <a:pt x="255" y="1740"/>
                        <a:pt x="262" y="1735"/>
                      </a:cubicBezTo>
                      <a:cubicBezTo>
                        <a:pt x="268" y="1729"/>
                        <a:pt x="272" y="1724"/>
                        <a:pt x="275" y="1716"/>
                      </a:cubicBezTo>
                      <a:cubicBezTo>
                        <a:pt x="278" y="1709"/>
                        <a:pt x="279" y="1701"/>
                        <a:pt x="277" y="1694"/>
                      </a:cubicBezTo>
                      <a:cubicBezTo>
                        <a:pt x="273" y="1681"/>
                        <a:pt x="262" y="1673"/>
                        <a:pt x="249" y="1671"/>
                      </a:cubicBezTo>
                      <a:cubicBezTo>
                        <a:pt x="237" y="1669"/>
                        <a:pt x="223" y="1674"/>
                        <a:pt x="211" y="1681"/>
                      </a:cubicBezTo>
                      <a:cubicBezTo>
                        <a:pt x="240" y="1679"/>
                        <a:pt x="242" y="1702"/>
                        <a:pt x="250" y="1711"/>
                      </a:cubicBezTo>
                      <a:cubicBezTo>
                        <a:pt x="262" y="1722"/>
                        <a:pt x="274" y="1715"/>
                        <a:pt x="277" y="1703"/>
                      </a:cubicBezTo>
                      <a:cubicBezTo>
                        <a:pt x="277" y="1704"/>
                        <a:pt x="277" y="1704"/>
                        <a:pt x="277" y="1704"/>
                      </a:cubicBezTo>
                      <a:cubicBezTo>
                        <a:pt x="276" y="1708"/>
                        <a:pt x="276" y="1711"/>
                        <a:pt x="274" y="1716"/>
                      </a:cubicBezTo>
                      <a:cubicBezTo>
                        <a:pt x="271" y="1723"/>
                        <a:pt x="267" y="1728"/>
                        <a:pt x="261" y="1733"/>
                      </a:cubicBezTo>
                      <a:cubicBezTo>
                        <a:pt x="254" y="1738"/>
                        <a:pt x="249" y="1741"/>
                        <a:pt x="241" y="1743"/>
                      </a:cubicBezTo>
                      <a:cubicBezTo>
                        <a:pt x="229" y="1746"/>
                        <a:pt x="219" y="1746"/>
                        <a:pt x="208" y="1743"/>
                      </a:cubicBezTo>
                      <a:cubicBezTo>
                        <a:pt x="211" y="1743"/>
                        <a:pt x="215" y="1744"/>
                        <a:pt x="219" y="1743"/>
                      </a:cubicBezTo>
                      <a:cubicBezTo>
                        <a:pt x="229" y="1742"/>
                        <a:pt x="241" y="1734"/>
                        <a:pt x="240" y="1722"/>
                      </a:cubicBezTo>
                      <a:cubicBezTo>
                        <a:pt x="240" y="1717"/>
                        <a:pt x="236" y="1713"/>
                        <a:pt x="231" y="1711"/>
                      </a:cubicBezTo>
                      <a:cubicBezTo>
                        <a:pt x="228" y="1709"/>
                        <a:pt x="224" y="1710"/>
                        <a:pt x="220" y="1712"/>
                      </a:cubicBezTo>
                      <a:cubicBezTo>
                        <a:pt x="217" y="1714"/>
                        <a:pt x="215" y="1718"/>
                        <a:pt x="215" y="1722"/>
                      </a:cubicBezTo>
                      <a:cubicBezTo>
                        <a:pt x="214" y="1727"/>
                        <a:pt x="218" y="1732"/>
                        <a:pt x="223" y="1733"/>
                      </a:cubicBezTo>
                      <a:cubicBezTo>
                        <a:pt x="226" y="1733"/>
                        <a:pt x="229" y="1731"/>
                        <a:pt x="231" y="1728"/>
                      </a:cubicBezTo>
                      <a:cubicBezTo>
                        <a:pt x="231" y="1726"/>
                        <a:pt x="231" y="1724"/>
                        <a:pt x="229" y="1723"/>
                      </a:cubicBezTo>
                      <a:cubicBezTo>
                        <a:pt x="229" y="1725"/>
                        <a:pt x="229" y="1726"/>
                        <a:pt x="228" y="1727"/>
                      </a:cubicBezTo>
                      <a:cubicBezTo>
                        <a:pt x="226" y="1730"/>
                        <a:pt x="223" y="1729"/>
                        <a:pt x="221" y="1727"/>
                      </a:cubicBezTo>
                      <a:cubicBezTo>
                        <a:pt x="221" y="1725"/>
                        <a:pt x="221" y="1723"/>
                        <a:pt x="222" y="1721"/>
                      </a:cubicBezTo>
                      <a:cubicBezTo>
                        <a:pt x="223" y="1718"/>
                        <a:pt x="226" y="1717"/>
                        <a:pt x="228" y="1718"/>
                      </a:cubicBezTo>
                      <a:cubicBezTo>
                        <a:pt x="232" y="1718"/>
                        <a:pt x="234" y="1721"/>
                        <a:pt x="234" y="1725"/>
                      </a:cubicBezTo>
                      <a:cubicBezTo>
                        <a:pt x="235" y="1734"/>
                        <a:pt x="223" y="1741"/>
                        <a:pt x="215" y="1742"/>
                      </a:cubicBezTo>
                      <a:cubicBezTo>
                        <a:pt x="186" y="1744"/>
                        <a:pt x="160" y="1708"/>
                        <a:pt x="150" y="1681"/>
                      </a:cubicBezTo>
                      <a:cubicBezTo>
                        <a:pt x="155" y="1689"/>
                        <a:pt x="163" y="1695"/>
                        <a:pt x="172" y="1698"/>
                      </a:cubicBezTo>
                      <a:cubicBezTo>
                        <a:pt x="176" y="1699"/>
                        <a:pt x="182" y="1699"/>
                        <a:pt x="187" y="1698"/>
                      </a:cubicBezTo>
                      <a:cubicBezTo>
                        <a:pt x="181" y="1698"/>
                        <a:pt x="176" y="1697"/>
                        <a:pt x="172" y="1696"/>
                      </a:cubicBezTo>
                      <a:cubicBezTo>
                        <a:pt x="162" y="1692"/>
                        <a:pt x="154" y="1684"/>
                        <a:pt x="149" y="1674"/>
                      </a:cubicBezTo>
                      <a:cubicBezTo>
                        <a:pt x="146" y="1666"/>
                        <a:pt x="145" y="1659"/>
                        <a:pt x="145" y="1652"/>
                      </a:cubicBezTo>
                      <a:cubicBezTo>
                        <a:pt x="145" y="1638"/>
                        <a:pt x="150" y="1627"/>
                        <a:pt x="152" y="1614"/>
                      </a:cubicBezTo>
                      <a:cubicBezTo>
                        <a:pt x="152" y="1613"/>
                        <a:pt x="152" y="1613"/>
                        <a:pt x="152" y="1613"/>
                      </a:cubicBezTo>
                      <a:cubicBezTo>
                        <a:pt x="152" y="1605"/>
                        <a:pt x="152" y="1598"/>
                        <a:pt x="151" y="1591"/>
                      </a:cubicBezTo>
                      <a:cubicBezTo>
                        <a:pt x="151" y="1588"/>
                        <a:pt x="147" y="1571"/>
                        <a:pt x="145" y="1570"/>
                      </a:cubicBezTo>
                      <a:cubicBezTo>
                        <a:pt x="144" y="1572"/>
                        <a:pt x="146" y="1583"/>
                        <a:pt x="146" y="1585"/>
                      </a:cubicBezTo>
                      <a:cubicBezTo>
                        <a:pt x="147" y="1594"/>
                        <a:pt x="148" y="1603"/>
                        <a:pt x="147" y="1612"/>
                      </a:cubicBezTo>
                      <a:cubicBezTo>
                        <a:pt x="147" y="1613"/>
                        <a:pt x="147" y="1613"/>
                        <a:pt x="147" y="1613"/>
                      </a:cubicBezTo>
                      <a:cubicBezTo>
                        <a:pt x="146" y="1626"/>
                        <a:pt x="143" y="1636"/>
                        <a:pt x="136" y="1647"/>
                      </a:cubicBezTo>
                      <a:cubicBezTo>
                        <a:pt x="126" y="1658"/>
                        <a:pt x="113" y="1668"/>
                        <a:pt x="97" y="1668"/>
                      </a:cubicBezTo>
                      <a:cubicBezTo>
                        <a:pt x="89" y="1668"/>
                        <a:pt x="77" y="1662"/>
                        <a:pt x="77" y="1652"/>
                      </a:cubicBezTo>
                      <a:cubicBezTo>
                        <a:pt x="77" y="1649"/>
                        <a:pt x="79" y="1646"/>
                        <a:pt x="82" y="1645"/>
                      </a:cubicBezTo>
                      <a:cubicBezTo>
                        <a:pt x="85" y="1644"/>
                        <a:pt x="88" y="1645"/>
                        <a:pt x="89" y="1648"/>
                      </a:cubicBezTo>
                      <a:cubicBezTo>
                        <a:pt x="90" y="1650"/>
                        <a:pt x="90" y="1652"/>
                        <a:pt x="90" y="1654"/>
                      </a:cubicBezTo>
                      <a:cubicBezTo>
                        <a:pt x="88" y="1656"/>
                        <a:pt x="85" y="1657"/>
                        <a:pt x="83" y="1655"/>
                      </a:cubicBezTo>
                      <a:cubicBezTo>
                        <a:pt x="82" y="1654"/>
                        <a:pt x="81" y="1652"/>
                        <a:pt x="82" y="1651"/>
                      </a:cubicBezTo>
                      <a:cubicBezTo>
                        <a:pt x="80" y="1652"/>
                        <a:pt x="80" y="1654"/>
                        <a:pt x="81" y="1656"/>
                      </a:cubicBezTo>
                      <a:cubicBezTo>
                        <a:pt x="82" y="1659"/>
                        <a:pt x="85" y="1660"/>
                        <a:pt x="88" y="1660"/>
                      </a:cubicBezTo>
                      <a:cubicBezTo>
                        <a:pt x="94" y="1659"/>
                        <a:pt x="97" y="1653"/>
                        <a:pt x="96" y="1648"/>
                      </a:cubicBezTo>
                      <a:cubicBezTo>
                        <a:pt x="96" y="1644"/>
                        <a:pt x="93" y="1640"/>
                        <a:pt x="89" y="1639"/>
                      </a:cubicBezTo>
                      <a:cubicBezTo>
                        <a:pt x="86" y="1637"/>
                        <a:pt x="82" y="1637"/>
                        <a:pt x="78" y="1638"/>
                      </a:cubicBezTo>
                      <a:cubicBezTo>
                        <a:pt x="74" y="1641"/>
                        <a:pt x="70" y="1645"/>
                        <a:pt x="71" y="1651"/>
                      </a:cubicBezTo>
                      <a:cubicBezTo>
                        <a:pt x="71" y="1662"/>
                        <a:pt x="83" y="1670"/>
                        <a:pt x="94" y="1670"/>
                      </a:cubicBezTo>
                      <a:cubicBezTo>
                        <a:pt x="97" y="1670"/>
                        <a:pt x="101" y="1669"/>
                        <a:pt x="104" y="1669"/>
                      </a:cubicBezTo>
                      <a:cubicBezTo>
                        <a:pt x="93" y="1672"/>
                        <a:pt x="83" y="1673"/>
                        <a:pt x="71" y="1671"/>
                      </a:cubicBezTo>
                      <a:cubicBezTo>
                        <a:pt x="63" y="1670"/>
                        <a:pt x="57" y="1668"/>
                        <a:pt x="51" y="1663"/>
                      </a:cubicBezTo>
                      <a:cubicBezTo>
                        <a:pt x="44" y="1658"/>
                        <a:pt x="40" y="1654"/>
                        <a:pt x="36" y="1646"/>
                      </a:cubicBezTo>
                      <a:cubicBezTo>
                        <a:pt x="34" y="1642"/>
                        <a:pt x="33" y="1639"/>
                        <a:pt x="33" y="1634"/>
                      </a:cubicBezTo>
                      <a:cubicBezTo>
                        <a:pt x="33" y="1634"/>
                        <a:pt x="33" y="1634"/>
                        <a:pt x="33" y="1634"/>
                      </a:cubicBezTo>
                      <a:cubicBezTo>
                        <a:pt x="36" y="1645"/>
                        <a:pt x="48" y="1652"/>
                        <a:pt x="59" y="1639"/>
                      </a:cubicBezTo>
                      <a:cubicBezTo>
                        <a:pt x="67" y="1631"/>
                        <a:pt x="67" y="1607"/>
                        <a:pt x="97" y="1607"/>
                      </a:cubicBezTo>
                      <a:cubicBezTo>
                        <a:pt x="84" y="1600"/>
                        <a:pt x="70" y="1597"/>
                        <a:pt x="58" y="1600"/>
                      </a:cubicBezTo>
                      <a:cubicBezTo>
                        <a:pt x="45" y="1603"/>
                        <a:pt x="34" y="1612"/>
                        <a:pt x="32" y="1625"/>
                      </a:cubicBezTo>
                      <a:cubicBezTo>
                        <a:pt x="30" y="1632"/>
                        <a:pt x="32" y="1640"/>
                        <a:pt x="35" y="1647"/>
                      </a:cubicBezTo>
                      <a:cubicBezTo>
                        <a:pt x="39" y="1655"/>
                        <a:pt x="43" y="1660"/>
                        <a:pt x="50" y="1665"/>
                      </a:cubicBezTo>
                      <a:cubicBezTo>
                        <a:pt x="56" y="1670"/>
                        <a:pt x="62" y="1672"/>
                        <a:pt x="70" y="1674"/>
                      </a:cubicBezTo>
                      <a:cubicBezTo>
                        <a:pt x="74" y="1674"/>
                        <a:pt x="77" y="1675"/>
                        <a:pt x="81" y="1675"/>
                      </a:cubicBezTo>
                      <a:cubicBezTo>
                        <a:pt x="82" y="1675"/>
                        <a:pt x="84" y="1675"/>
                        <a:pt x="86" y="1675"/>
                      </a:cubicBezTo>
                      <a:cubicBezTo>
                        <a:pt x="65" y="1677"/>
                        <a:pt x="52" y="1697"/>
                        <a:pt x="52" y="1718"/>
                      </a:cubicBezTo>
                      <a:cubicBezTo>
                        <a:pt x="52" y="1718"/>
                        <a:pt x="52" y="1718"/>
                        <a:pt x="52" y="1718"/>
                      </a:cubicBezTo>
                      <a:cubicBezTo>
                        <a:pt x="52" y="1720"/>
                        <a:pt x="52" y="1722"/>
                        <a:pt x="52" y="1724"/>
                      </a:cubicBezTo>
                      <a:cubicBezTo>
                        <a:pt x="55" y="1747"/>
                        <a:pt x="70" y="1771"/>
                        <a:pt x="91" y="1784"/>
                      </a:cubicBezTo>
                      <a:close/>
                      <a:moveTo>
                        <a:pt x="101" y="1801"/>
                      </a:moveTo>
                      <a:cubicBezTo>
                        <a:pt x="102" y="1794"/>
                        <a:pt x="108" y="1789"/>
                        <a:pt x="113" y="1788"/>
                      </a:cubicBezTo>
                      <a:cubicBezTo>
                        <a:pt x="113" y="1781"/>
                        <a:pt x="99" y="1777"/>
                        <a:pt x="94" y="1786"/>
                      </a:cubicBezTo>
                      <a:cubicBezTo>
                        <a:pt x="91" y="1792"/>
                        <a:pt x="94" y="1800"/>
                        <a:pt x="101" y="1801"/>
                      </a:cubicBezTo>
                      <a:close/>
                      <a:moveTo>
                        <a:pt x="88" y="1796"/>
                      </a:moveTo>
                      <a:cubicBezTo>
                        <a:pt x="87" y="1807"/>
                        <a:pt x="90" y="1819"/>
                        <a:pt x="95" y="1827"/>
                      </a:cubicBezTo>
                      <a:cubicBezTo>
                        <a:pt x="101" y="1836"/>
                        <a:pt x="108" y="1843"/>
                        <a:pt x="117" y="1849"/>
                      </a:cubicBezTo>
                      <a:cubicBezTo>
                        <a:pt x="132" y="1859"/>
                        <a:pt x="151" y="1865"/>
                        <a:pt x="160" y="1882"/>
                      </a:cubicBezTo>
                      <a:cubicBezTo>
                        <a:pt x="168" y="1896"/>
                        <a:pt x="163" y="1911"/>
                        <a:pt x="154" y="1918"/>
                      </a:cubicBezTo>
                      <a:cubicBezTo>
                        <a:pt x="147" y="1923"/>
                        <a:pt x="134" y="1923"/>
                        <a:pt x="127" y="1917"/>
                      </a:cubicBezTo>
                      <a:cubicBezTo>
                        <a:pt x="121" y="1912"/>
                        <a:pt x="117" y="1901"/>
                        <a:pt x="123" y="1895"/>
                      </a:cubicBezTo>
                      <a:cubicBezTo>
                        <a:pt x="126" y="1892"/>
                        <a:pt x="131" y="1891"/>
                        <a:pt x="132" y="1894"/>
                      </a:cubicBezTo>
                      <a:cubicBezTo>
                        <a:pt x="128" y="1895"/>
                        <a:pt x="128" y="1900"/>
                        <a:pt x="131" y="1904"/>
                      </a:cubicBezTo>
                      <a:cubicBezTo>
                        <a:pt x="133" y="1906"/>
                        <a:pt x="137" y="1908"/>
                        <a:pt x="140" y="1907"/>
                      </a:cubicBezTo>
                      <a:cubicBezTo>
                        <a:pt x="146" y="1907"/>
                        <a:pt x="150" y="1903"/>
                        <a:pt x="151" y="1897"/>
                      </a:cubicBezTo>
                      <a:cubicBezTo>
                        <a:pt x="152" y="1884"/>
                        <a:pt x="134" y="1872"/>
                        <a:pt x="123" y="1867"/>
                      </a:cubicBezTo>
                      <a:cubicBezTo>
                        <a:pt x="106" y="1858"/>
                        <a:pt x="93" y="1845"/>
                        <a:pt x="86" y="1827"/>
                      </a:cubicBezTo>
                      <a:cubicBezTo>
                        <a:pt x="83" y="1816"/>
                        <a:pt x="82" y="1806"/>
                        <a:pt x="88" y="1796"/>
                      </a:cubicBezTo>
                      <a:close/>
                      <a:moveTo>
                        <a:pt x="64" y="1594"/>
                      </a:moveTo>
                      <a:cubicBezTo>
                        <a:pt x="50" y="1595"/>
                        <a:pt x="47" y="1581"/>
                        <a:pt x="44" y="1572"/>
                      </a:cubicBezTo>
                      <a:cubicBezTo>
                        <a:pt x="40" y="1562"/>
                        <a:pt x="32" y="1553"/>
                        <a:pt x="21" y="1558"/>
                      </a:cubicBezTo>
                      <a:cubicBezTo>
                        <a:pt x="29" y="1568"/>
                        <a:pt x="21" y="1572"/>
                        <a:pt x="25" y="1584"/>
                      </a:cubicBezTo>
                      <a:cubicBezTo>
                        <a:pt x="28" y="1596"/>
                        <a:pt x="45" y="1604"/>
                        <a:pt x="64" y="1594"/>
                      </a:cubicBezTo>
                      <a:close/>
                      <a:moveTo>
                        <a:pt x="51" y="1506"/>
                      </a:moveTo>
                      <a:cubicBezTo>
                        <a:pt x="25" y="1524"/>
                        <a:pt x="6" y="1492"/>
                        <a:pt x="11" y="1474"/>
                      </a:cubicBezTo>
                      <a:cubicBezTo>
                        <a:pt x="13" y="1490"/>
                        <a:pt x="35" y="1509"/>
                        <a:pt x="51" y="1506"/>
                      </a:cubicBezTo>
                      <a:close/>
                      <a:moveTo>
                        <a:pt x="67" y="1499"/>
                      </a:moveTo>
                      <a:cubicBezTo>
                        <a:pt x="71" y="1517"/>
                        <a:pt x="62" y="1538"/>
                        <a:pt x="49" y="1546"/>
                      </a:cubicBezTo>
                      <a:cubicBezTo>
                        <a:pt x="19" y="1563"/>
                        <a:pt x="1" y="1530"/>
                        <a:pt x="31" y="1522"/>
                      </a:cubicBezTo>
                      <a:cubicBezTo>
                        <a:pt x="48" y="1517"/>
                        <a:pt x="58" y="1514"/>
                        <a:pt x="67" y="1499"/>
                      </a:cubicBezTo>
                      <a:close/>
                      <a:moveTo>
                        <a:pt x="28" y="1349"/>
                      </a:moveTo>
                      <a:cubicBezTo>
                        <a:pt x="0" y="1370"/>
                        <a:pt x="2" y="1401"/>
                        <a:pt x="11" y="1427"/>
                      </a:cubicBezTo>
                      <a:cubicBezTo>
                        <a:pt x="16" y="1441"/>
                        <a:pt x="30" y="1458"/>
                        <a:pt x="25" y="1473"/>
                      </a:cubicBezTo>
                      <a:cubicBezTo>
                        <a:pt x="48" y="1467"/>
                        <a:pt x="26" y="1425"/>
                        <a:pt x="21" y="1410"/>
                      </a:cubicBezTo>
                      <a:cubicBezTo>
                        <a:pt x="13" y="1387"/>
                        <a:pt x="15" y="1365"/>
                        <a:pt x="28" y="1349"/>
                      </a:cubicBezTo>
                      <a:close/>
                      <a:moveTo>
                        <a:pt x="669" y="1450"/>
                      </a:moveTo>
                      <a:cubicBezTo>
                        <a:pt x="677" y="1474"/>
                        <a:pt x="712" y="1480"/>
                        <a:pt x="724" y="1488"/>
                      </a:cubicBezTo>
                      <a:cubicBezTo>
                        <a:pt x="743" y="1501"/>
                        <a:pt x="734" y="1519"/>
                        <a:pt x="713" y="1510"/>
                      </a:cubicBezTo>
                      <a:cubicBezTo>
                        <a:pt x="693" y="1502"/>
                        <a:pt x="671" y="1474"/>
                        <a:pt x="669" y="1450"/>
                      </a:cubicBezTo>
                      <a:close/>
                      <a:moveTo>
                        <a:pt x="810" y="1505"/>
                      </a:moveTo>
                      <a:cubicBezTo>
                        <a:pt x="812" y="1473"/>
                        <a:pt x="840" y="1461"/>
                        <a:pt x="849" y="1448"/>
                      </a:cubicBezTo>
                      <a:cubicBezTo>
                        <a:pt x="859" y="1434"/>
                        <a:pt x="847" y="1423"/>
                        <a:pt x="833" y="1435"/>
                      </a:cubicBezTo>
                      <a:cubicBezTo>
                        <a:pt x="815" y="1451"/>
                        <a:pt x="806" y="1480"/>
                        <a:pt x="810" y="1505"/>
                      </a:cubicBezTo>
                      <a:close/>
                      <a:moveTo>
                        <a:pt x="340" y="1494"/>
                      </a:moveTo>
                      <a:cubicBezTo>
                        <a:pt x="353" y="1508"/>
                        <a:pt x="366" y="1505"/>
                        <a:pt x="383" y="1493"/>
                      </a:cubicBezTo>
                      <a:cubicBezTo>
                        <a:pt x="395" y="1483"/>
                        <a:pt x="410" y="1482"/>
                        <a:pt x="417" y="1491"/>
                      </a:cubicBezTo>
                      <a:cubicBezTo>
                        <a:pt x="418" y="1481"/>
                        <a:pt x="409" y="1471"/>
                        <a:pt x="397" y="1471"/>
                      </a:cubicBezTo>
                      <a:cubicBezTo>
                        <a:pt x="382" y="1472"/>
                        <a:pt x="374" y="1487"/>
                        <a:pt x="360" y="1494"/>
                      </a:cubicBezTo>
                      <a:cubicBezTo>
                        <a:pt x="356" y="1497"/>
                        <a:pt x="348" y="1498"/>
                        <a:pt x="340" y="1494"/>
                      </a:cubicBezTo>
                      <a:close/>
                      <a:moveTo>
                        <a:pt x="682" y="1613"/>
                      </a:moveTo>
                      <a:cubicBezTo>
                        <a:pt x="684" y="1615"/>
                        <a:pt x="683" y="1618"/>
                        <a:pt x="681" y="1619"/>
                      </a:cubicBezTo>
                      <a:cubicBezTo>
                        <a:pt x="680" y="1620"/>
                        <a:pt x="677" y="1619"/>
                        <a:pt x="676" y="1618"/>
                      </a:cubicBezTo>
                      <a:cubicBezTo>
                        <a:pt x="675" y="1616"/>
                        <a:pt x="675" y="1614"/>
                        <a:pt x="677" y="1612"/>
                      </a:cubicBezTo>
                      <a:cubicBezTo>
                        <a:pt x="679" y="1611"/>
                        <a:pt x="681" y="1612"/>
                        <a:pt x="682" y="1613"/>
                      </a:cubicBezTo>
                      <a:close/>
                      <a:moveTo>
                        <a:pt x="663" y="1604"/>
                      </a:moveTo>
                      <a:cubicBezTo>
                        <a:pt x="666" y="1607"/>
                        <a:pt x="665" y="1612"/>
                        <a:pt x="661" y="1614"/>
                      </a:cubicBezTo>
                      <a:cubicBezTo>
                        <a:pt x="658" y="1617"/>
                        <a:pt x="653" y="1616"/>
                        <a:pt x="651" y="1612"/>
                      </a:cubicBezTo>
                      <a:cubicBezTo>
                        <a:pt x="648" y="1609"/>
                        <a:pt x="649" y="1604"/>
                        <a:pt x="653" y="1602"/>
                      </a:cubicBezTo>
                      <a:cubicBezTo>
                        <a:pt x="656" y="1599"/>
                        <a:pt x="661" y="1600"/>
                        <a:pt x="663" y="1604"/>
                      </a:cubicBezTo>
                      <a:close/>
                      <a:moveTo>
                        <a:pt x="675" y="1607"/>
                      </a:moveTo>
                      <a:cubicBezTo>
                        <a:pt x="677" y="1609"/>
                        <a:pt x="676" y="1612"/>
                        <a:pt x="674" y="1614"/>
                      </a:cubicBezTo>
                      <a:cubicBezTo>
                        <a:pt x="672" y="1615"/>
                        <a:pt x="668" y="1615"/>
                        <a:pt x="667" y="1612"/>
                      </a:cubicBezTo>
                      <a:cubicBezTo>
                        <a:pt x="665" y="1610"/>
                        <a:pt x="666" y="1607"/>
                        <a:pt x="668" y="1606"/>
                      </a:cubicBezTo>
                      <a:cubicBezTo>
                        <a:pt x="671" y="1604"/>
                        <a:pt x="674" y="1605"/>
                        <a:pt x="675" y="1607"/>
                      </a:cubicBezTo>
                      <a:close/>
                      <a:moveTo>
                        <a:pt x="476" y="1361"/>
                      </a:moveTo>
                      <a:cubicBezTo>
                        <a:pt x="476" y="1365"/>
                        <a:pt x="476" y="1368"/>
                        <a:pt x="478" y="1370"/>
                      </a:cubicBezTo>
                      <a:cubicBezTo>
                        <a:pt x="480" y="1373"/>
                        <a:pt x="485" y="1375"/>
                        <a:pt x="489" y="1374"/>
                      </a:cubicBezTo>
                      <a:cubicBezTo>
                        <a:pt x="495" y="1372"/>
                        <a:pt x="497" y="1367"/>
                        <a:pt x="497" y="1363"/>
                      </a:cubicBezTo>
                      <a:cubicBezTo>
                        <a:pt x="496" y="1355"/>
                        <a:pt x="490" y="1355"/>
                        <a:pt x="486" y="1352"/>
                      </a:cubicBezTo>
                      <a:cubicBezTo>
                        <a:pt x="482" y="1348"/>
                        <a:pt x="482" y="1341"/>
                        <a:pt x="486" y="1335"/>
                      </a:cubicBezTo>
                      <a:cubicBezTo>
                        <a:pt x="490" y="1328"/>
                        <a:pt x="498" y="1324"/>
                        <a:pt x="506" y="1326"/>
                      </a:cubicBezTo>
                      <a:cubicBezTo>
                        <a:pt x="511" y="1327"/>
                        <a:pt x="515" y="1331"/>
                        <a:pt x="514" y="1336"/>
                      </a:cubicBezTo>
                      <a:cubicBezTo>
                        <a:pt x="510" y="1332"/>
                        <a:pt x="503" y="1332"/>
                        <a:pt x="502" y="1339"/>
                      </a:cubicBezTo>
                      <a:cubicBezTo>
                        <a:pt x="501" y="1343"/>
                        <a:pt x="504" y="1350"/>
                        <a:pt x="506" y="1358"/>
                      </a:cubicBezTo>
                      <a:cubicBezTo>
                        <a:pt x="508" y="1366"/>
                        <a:pt x="509" y="1373"/>
                        <a:pt x="507" y="1380"/>
                      </a:cubicBezTo>
                      <a:cubicBezTo>
                        <a:pt x="502" y="1393"/>
                        <a:pt x="486" y="1398"/>
                        <a:pt x="474" y="1391"/>
                      </a:cubicBezTo>
                      <a:cubicBezTo>
                        <a:pt x="468" y="1387"/>
                        <a:pt x="465" y="1381"/>
                        <a:pt x="463" y="1374"/>
                      </a:cubicBezTo>
                      <a:cubicBezTo>
                        <a:pt x="461" y="1367"/>
                        <a:pt x="461" y="1348"/>
                        <a:pt x="454" y="1341"/>
                      </a:cubicBezTo>
                      <a:cubicBezTo>
                        <a:pt x="449" y="1337"/>
                        <a:pt x="443" y="1339"/>
                        <a:pt x="441" y="1343"/>
                      </a:cubicBezTo>
                      <a:cubicBezTo>
                        <a:pt x="438" y="1339"/>
                        <a:pt x="441" y="1331"/>
                        <a:pt x="446" y="1328"/>
                      </a:cubicBezTo>
                      <a:cubicBezTo>
                        <a:pt x="457" y="1323"/>
                        <a:pt x="472" y="1329"/>
                        <a:pt x="477" y="1343"/>
                      </a:cubicBezTo>
                      <a:cubicBezTo>
                        <a:pt x="479" y="1348"/>
                        <a:pt x="478" y="1354"/>
                        <a:pt x="476" y="1361"/>
                      </a:cubicBezTo>
                      <a:close/>
                      <a:moveTo>
                        <a:pt x="197" y="1792"/>
                      </a:moveTo>
                      <a:cubicBezTo>
                        <a:pt x="194" y="1793"/>
                        <a:pt x="191" y="1792"/>
                        <a:pt x="190" y="1790"/>
                      </a:cubicBezTo>
                      <a:cubicBezTo>
                        <a:pt x="189" y="1787"/>
                        <a:pt x="190" y="1784"/>
                        <a:pt x="192" y="1782"/>
                      </a:cubicBezTo>
                      <a:cubicBezTo>
                        <a:pt x="195" y="1781"/>
                        <a:pt x="198" y="1782"/>
                        <a:pt x="200" y="1785"/>
                      </a:cubicBezTo>
                      <a:cubicBezTo>
                        <a:pt x="201" y="1787"/>
                        <a:pt x="200" y="1791"/>
                        <a:pt x="197" y="1792"/>
                      </a:cubicBezTo>
                      <a:close/>
                      <a:moveTo>
                        <a:pt x="189" y="1799"/>
                      </a:moveTo>
                      <a:cubicBezTo>
                        <a:pt x="187" y="1800"/>
                        <a:pt x="184" y="1799"/>
                        <a:pt x="183" y="1797"/>
                      </a:cubicBezTo>
                      <a:cubicBezTo>
                        <a:pt x="182" y="1795"/>
                        <a:pt x="183" y="1792"/>
                        <a:pt x="185" y="1791"/>
                      </a:cubicBezTo>
                      <a:cubicBezTo>
                        <a:pt x="187" y="1790"/>
                        <a:pt x="190" y="1791"/>
                        <a:pt x="191" y="1793"/>
                      </a:cubicBezTo>
                      <a:cubicBezTo>
                        <a:pt x="192" y="1795"/>
                        <a:pt x="191" y="1798"/>
                        <a:pt x="189" y="1799"/>
                      </a:cubicBezTo>
                      <a:close/>
                      <a:moveTo>
                        <a:pt x="202" y="1780"/>
                      </a:moveTo>
                      <a:cubicBezTo>
                        <a:pt x="198" y="1782"/>
                        <a:pt x="193" y="1780"/>
                        <a:pt x="191" y="1776"/>
                      </a:cubicBezTo>
                      <a:cubicBezTo>
                        <a:pt x="189" y="1772"/>
                        <a:pt x="191" y="1767"/>
                        <a:pt x="195" y="1765"/>
                      </a:cubicBezTo>
                      <a:cubicBezTo>
                        <a:pt x="199" y="1763"/>
                        <a:pt x="204" y="1764"/>
                        <a:pt x="206" y="1768"/>
                      </a:cubicBezTo>
                      <a:cubicBezTo>
                        <a:pt x="208" y="1773"/>
                        <a:pt x="206" y="1778"/>
                        <a:pt x="202" y="1780"/>
                      </a:cubicBezTo>
                      <a:close/>
                      <a:moveTo>
                        <a:pt x="469" y="1473"/>
                      </a:moveTo>
                      <a:cubicBezTo>
                        <a:pt x="467" y="1480"/>
                        <a:pt x="462" y="1486"/>
                        <a:pt x="456" y="1488"/>
                      </a:cubicBezTo>
                      <a:cubicBezTo>
                        <a:pt x="450" y="1491"/>
                        <a:pt x="442" y="1491"/>
                        <a:pt x="437" y="1487"/>
                      </a:cubicBezTo>
                      <a:cubicBezTo>
                        <a:pt x="431" y="1481"/>
                        <a:pt x="430" y="1472"/>
                        <a:pt x="432" y="1465"/>
                      </a:cubicBezTo>
                      <a:cubicBezTo>
                        <a:pt x="435" y="1454"/>
                        <a:pt x="445" y="1446"/>
                        <a:pt x="456" y="1444"/>
                      </a:cubicBezTo>
                      <a:cubicBezTo>
                        <a:pt x="464" y="1442"/>
                        <a:pt x="474" y="1443"/>
                        <a:pt x="483" y="1446"/>
                      </a:cubicBezTo>
                      <a:cubicBezTo>
                        <a:pt x="481" y="1445"/>
                        <a:pt x="480" y="1444"/>
                        <a:pt x="479" y="1443"/>
                      </a:cubicBezTo>
                      <a:cubicBezTo>
                        <a:pt x="459" y="1431"/>
                        <a:pt x="442" y="1416"/>
                        <a:pt x="427" y="1398"/>
                      </a:cubicBezTo>
                      <a:cubicBezTo>
                        <a:pt x="410" y="1377"/>
                        <a:pt x="403" y="1359"/>
                        <a:pt x="376" y="1347"/>
                      </a:cubicBezTo>
                      <a:cubicBezTo>
                        <a:pt x="371" y="1345"/>
                        <a:pt x="366" y="1343"/>
                        <a:pt x="359" y="1342"/>
                      </a:cubicBezTo>
                      <a:cubicBezTo>
                        <a:pt x="351" y="1341"/>
                        <a:pt x="344" y="1341"/>
                        <a:pt x="335" y="1344"/>
                      </a:cubicBezTo>
                      <a:cubicBezTo>
                        <a:pt x="327" y="1346"/>
                        <a:pt x="321" y="1349"/>
                        <a:pt x="314" y="1354"/>
                      </a:cubicBezTo>
                      <a:cubicBezTo>
                        <a:pt x="290" y="1373"/>
                        <a:pt x="285" y="1400"/>
                        <a:pt x="296" y="1428"/>
                      </a:cubicBezTo>
                      <a:cubicBezTo>
                        <a:pt x="302" y="1440"/>
                        <a:pt x="310" y="1448"/>
                        <a:pt x="323" y="1451"/>
                      </a:cubicBezTo>
                      <a:cubicBezTo>
                        <a:pt x="334" y="1453"/>
                        <a:pt x="345" y="1451"/>
                        <a:pt x="353" y="1442"/>
                      </a:cubicBezTo>
                      <a:cubicBezTo>
                        <a:pt x="359" y="1436"/>
                        <a:pt x="361" y="1428"/>
                        <a:pt x="361" y="1419"/>
                      </a:cubicBezTo>
                      <a:cubicBezTo>
                        <a:pt x="361" y="1415"/>
                        <a:pt x="360" y="1412"/>
                        <a:pt x="359" y="1409"/>
                      </a:cubicBezTo>
                      <a:cubicBezTo>
                        <a:pt x="359" y="1410"/>
                        <a:pt x="359" y="1411"/>
                        <a:pt x="359" y="1412"/>
                      </a:cubicBezTo>
                      <a:cubicBezTo>
                        <a:pt x="360" y="1420"/>
                        <a:pt x="354" y="1426"/>
                        <a:pt x="346" y="1427"/>
                      </a:cubicBezTo>
                      <a:cubicBezTo>
                        <a:pt x="338" y="1427"/>
                        <a:pt x="331" y="1421"/>
                        <a:pt x="331" y="1414"/>
                      </a:cubicBezTo>
                      <a:cubicBezTo>
                        <a:pt x="331" y="1406"/>
                        <a:pt x="337" y="1399"/>
                        <a:pt x="344" y="1399"/>
                      </a:cubicBezTo>
                      <a:cubicBezTo>
                        <a:pt x="355" y="1398"/>
                        <a:pt x="362" y="1409"/>
                        <a:pt x="363" y="1419"/>
                      </a:cubicBezTo>
                      <a:cubicBezTo>
                        <a:pt x="364" y="1428"/>
                        <a:pt x="361" y="1437"/>
                        <a:pt x="355" y="1445"/>
                      </a:cubicBezTo>
                      <a:cubicBezTo>
                        <a:pt x="348" y="1453"/>
                        <a:pt x="338" y="1456"/>
                        <a:pt x="327" y="1455"/>
                      </a:cubicBezTo>
                      <a:cubicBezTo>
                        <a:pt x="337" y="1457"/>
                        <a:pt x="347" y="1457"/>
                        <a:pt x="355" y="1455"/>
                      </a:cubicBezTo>
                      <a:cubicBezTo>
                        <a:pt x="355" y="1456"/>
                        <a:pt x="356" y="1458"/>
                        <a:pt x="358" y="1459"/>
                      </a:cubicBezTo>
                      <a:cubicBezTo>
                        <a:pt x="343" y="1463"/>
                        <a:pt x="330" y="1460"/>
                        <a:pt x="320" y="1456"/>
                      </a:cubicBezTo>
                      <a:cubicBezTo>
                        <a:pt x="338" y="1466"/>
                        <a:pt x="356" y="1468"/>
                        <a:pt x="374" y="1462"/>
                      </a:cubicBezTo>
                      <a:cubicBezTo>
                        <a:pt x="384" y="1458"/>
                        <a:pt x="394" y="1452"/>
                        <a:pt x="402" y="1442"/>
                      </a:cubicBezTo>
                      <a:cubicBezTo>
                        <a:pt x="406" y="1437"/>
                        <a:pt x="410" y="1431"/>
                        <a:pt x="415" y="1425"/>
                      </a:cubicBezTo>
                      <a:cubicBezTo>
                        <a:pt x="419" y="1421"/>
                        <a:pt x="424" y="1417"/>
                        <a:pt x="431" y="1416"/>
                      </a:cubicBezTo>
                      <a:cubicBezTo>
                        <a:pt x="436" y="1416"/>
                        <a:pt x="441" y="1418"/>
                        <a:pt x="444" y="1423"/>
                      </a:cubicBezTo>
                      <a:cubicBezTo>
                        <a:pt x="447" y="1427"/>
                        <a:pt x="447" y="1432"/>
                        <a:pt x="445" y="1436"/>
                      </a:cubicBezTo>
                      <a:cubicBezTo>
                        <a:pt x="443" y="1438"/>
                        <a:pt x="441" y="1440"/>
                        <a:pt x="438" y="1440"/>
                      </a:cubicBezTo>
                      <a:cubicBezTo>
                        <a:pt x="434" y="1441"/>
                        <a:pt x="429" y="1439"/>
                        <a:pt x="429" y="1434"/>
                      </a:cubicBezTo>
                      <a:cubicBezTo>
                        <a:pt x="429" y="1431"/>
                        <a:pt x="430" y="1429"/>
                        <a:pt x="433" y="1428"/>
                      </a:cubicBezTo>
                      <a:cubicBezTo>
                        <a:pt x="436" y="1428"/>
                        <a:pt x="439" y="1430"/>
                        <a:pt x="440" y="1433"/>
                      </a:cubicBezTo>
                      <a:cubicBezTo>
                        <a:pt x="440" y="1436"/>
                        <a:pt x="439" y="1439"/>
                        <a:pt x="436" y="1439"/>
                      </a:cubicBezTo>
                      <a:cubicBezTo>
                        <a:pt x="435" y="1439"/>
                        <a:pt x="434" y="1439"/>
                        <a:pt x="434" y="1439"/>
                      </a:cubicBezTo>
                      <a:cubicBezTo>
                        <a:pt x="435" y="1440"/>
                        <a:pt x="436" y="1440"/>
                        <a:pt x="437" y="1439"/>
                      </a:cubicBezTo>
                      <a:cubicBezTo>
                        <a:pt x="440" y="1439"/>
                        <a:pt x="442" y="1437"/>
                        <a:pt x="443" y="1435"/>
                      </a:cubicBezTo>
                      <a:cubicBezTo>
                        <a:pt x="445" y="1431"/>
                        <a:pt x="445" y="1427"/>
                        <a:pt x="443" y="1424"/>
                      </a:cubicBezTo>
                      <a:cubicBezTo>
                        <a:pt x="440" y="1420"/>
                        <a:pt x="435" y="1418"/>
                        <a:pt x="431" y="1419"/>
                      </a:cubicBezTo>
                      <a:cubicBezTo>
                        <a:pt x="425" y="1420"/>
                        <a:pt x="421" y="1423"/>
                        <a:pt x="417" y="1427"/>
                      </a:cubicBezTo>
                      <a:cubicBezTo>
                        <a:pt x="413" y="1433"/>
                        <a:pt x="409" y="1438"/>
                        <a:pt x="405" y="1443"/>
                      </a:cubicBezTo>
                      <a:cubicBezTo>
                        <a:pt x="397" y="1453"/>
                        <a:pt x="386" y="1461"/>
                        <a:pt x="374" y="1464"/>
                      </a:cubicBezTo>
                      <a:cubicBezTo>
                        <a:pt x="363" y="1468"/>
                        <a:pt x="351" y="1469"/>
                        <a:pt x="340" y="1466"/>
                      </a:cubicBezTo>
                      <a:cubicBezTo>
                        <a:pt x="322" y="1463"/>
                        <a:pt x="306" y="1452"/>
                        <a:pt x="296" y="1437"/>
                      </a:cubicBezTo>
                      <a:cubicBezTo>
                        <a:pt x="296" y="1438"/>
                        <a:pt x="296" y="1439"/>
                        <a:pt x="296" y="1440"/>
                      </a:cubicBezTo>
                      <a:cubicBezTo>
                        <a:pt x="297" y="1445"/>
                        <a:pt x="297" y="1450"/>
                        <a:pt x="296" y="1455"/>
                      </a:cubicBezTo>
                      <a:cubicBezTo>
                        <a:pt x="296" y="1463"/>
                        <a:pt x="294" y="1469"/>
                        <a:pt x="291" y="1476"/>
                      </a:cubicBezTo>
                      <a:cubicBezTo>
                        <a:pt x="278" y="1500"/>
                        <a:pt x="248" y="1501"/>
                        <a:pt x="229" y="1487"/>
                      </a:cubicBezTo>
                      <a:cubicBezTo>
                        <a:pt x="222" y="1481"/>
                        <a:pt x="217" y="1473"/>
                        <a:pt x="214" y="1464"/>
                      </a:cubicBezTo>
                      <a:cubicBezTo>
                        <a:pt x="217" y="1465"/>
                        <a:pt x="217" y="1465"/>
                        <a:pt x="217" y="1465"/>
                      </a:cubicBezTo>
                      <a:cubicBezTo>
                        <a:pt x="220" y="1472"/>
                        <a:pt x="225" y="1479"/>
                        <a:pt x="232" y="1484"/>
                      </a:cubicBezTo>
                      <a:cubicBezTo>
                        <a:pt x="249" y="1496"/>
                        <a:pt x="276" y="1496"/>
                        <a:pt x="287" y="1475"/>
                      </a:cubicBezTo>
                      <a:cubicBezTo>
                        <a:pt x="290" y="1468"/>
                        <a:pt x="291" y="1462"/>
                        <a:pt x="292" y="1454"/>
                      </a:cubicBezTo>
                      <a:cubicBezTo>
                        <a:pt x="292" y="1450"/>
                        <a:pt x="292" y="1445"/>
                        <a:pt x="292" y="1440"/>
                      </a:cubicBezTo>
                      <a:cubicBezTo>
                        <a:pt x="290" y="1419"/>
                        <a:pt x="282" y="1405"/>
                        <a:pt x="288" y="1383"/>
                      </a:cubicBezTo>
                      <a:cubicBezTo>
                        <a:pt x="292" y="1371"/>
                        <a:pt x="299" y="1359"/>
                        <a:pt x="312" y="1350"/>
                      </a:cubicBezTo>
                      <a:cubicBezTo>
                        <a:pt x="319" y="1345"/>
                        <a:pt x="326" y="1342"/>
                        <a:pt x="334" y="1339"/>
                      </a:cubicBezTo>
                      <a:cubicBezTo>
                        <a:pt x="344" y="1337"/>
                        <a:pt x="351" y="1337"/>
                        <a:pt x="360" y="1339"/>
                      </a:cubicBezTo>
                      <a:cubicBezTo>
                        <a:pt x="374" y="1341"/>
                        <a:pt x="384" y="1346"/>
                        <a:pt x="394" y="1355"/>
                      </a:cubicBezTo>
                      <a:cubicBezTo>
                        <a:pt x="389" y="1349"/>
                        <a:pt x="385" y="1345"/>
                        <a:pt x="383" y="1344"/>
                      </a:cubicBezTo>
                      <a:cubicBezTo>
                        <a:pt x="362" y="1324"/>
                        <a:pt x="341" y="1306"/>
                        <a:pt x="317" y="1292"/>
                      </a:cubicBezTo>
                      <a:cubicBezTo>
                        <a:pt x="311" y="1288"/>
                        <a:pt x="305" y="1286"/>
                        <a:pt x="299" y="1287"/>
                      </a:cubicBezTo>
                      <a:cubicBezTo>
                        <a:pt x="295" y="1288"/>
                        <a:pt x="291" y="1290"/>
                        <a:pt x="289" y="1292"/>
                      </a:cubicBezTo>
                      <a:cubicBezTo>
                        <a:pt x="285" y="1296"/>
                        <a:pt x="283" y="1303"/>
                        <a:pt x="287" y="1308"/>
                      </a:cubicBezTo>
                      <a:cubicBezTo>
                        <a:pt x="289" y="1310"/>
                        <a:pt x="293" y="1311"/>
                        <a:pt x="296" y="1311"/>
                      </a:cubicBezTo>
                      <a:cubicBezTo>
                        <a:pt x="300" y="1310"/>
                        <a:pt x="302" y="1305"/>
                        <a:pt x="300" y="1302"/>
                      </a:cubicBezTo>
                      <a:cubicBezTo>
                        <a:pt x="299" y="1299"/>
                        <a:pt x="296" y="1298"/>
                        <a:pt x="293" y="1299"/>
                      </a:cubicBezTo>
                      <a:cubicBezTo>
                        <a:pt x="295" y="1296"/>
                        <a:pt x="300" y="1296"/>
                        <a:pt x="303" y="1299"/>
                      </a:cubicBezTo>
                      <a:cubicBezTo>
                        <a:pt x="310" y="1306"/>
                        <a:pt x="303" y="1319"/>
                        <a:pt x="292" y="1317"/>
                      </a:cubicBezTo>
                      <a:cubicBezTo>
                        <a:pt x="283" y="1316"/>
                        <a:pt x="278" y="1309"/>
                        <a:pt x="279" y="1300"/>
                      </a:cubicBezTo>
                      <a:cubicBezTo>
                        <a:pt x="280" y="1289"/>
                        <a:pt x="294" y="1281"/>
                        <a:pt x="306" y="1286"/>
                      </a:cubicBezTo>
                      <a:cubicBezTo>
                        <a:pt x="286" y="1275"/>
                        <a:pt x="266" y="1266"/>
                        <a:pt x="245" y="1261"/>
                      </a:cubicBezTo>
                      <a:cubicBezTo>
                        <a:pt x="252" y="1265"/>
                        <a:pt x="259" y="1271"/>
                        <a:pt x="264" y="1277"/>
                      </a:cubicBezTo>
                      <a:cubicBezTo>
                        <a:pt x="281" y="1298"/>
                        <a:pt x="277" y="1332"/>
                        <a:pt x="246" y="1339"/>
                      </a:cubicBezTo>
                      <a:cubicBezTo>
                        <a:pt x="237" y="1340"/>
                        <a:pt x="229" y="1339"/>
                        <a:pt x="220" y="1336"/>
                      </a:cubicBezTo>
                      <a:cubicBezTo>
                        <a:pt x="207" y="1331"/>
                        <a:pt x="196" y="1319"/>
                        <a:pt x="182" y="1318"/>
                      </a:cubicBezTo>
                      <a:cubicBezTo>
                        <a:pt x="176" y="1317"/>
                        <a:pt x="169" y="1320"/>
                        <a:pt x="165" y="1325"/>
                      </a:cubicBezTo>
                      <a:cubicBezTo>
                        <a:pt x="156" y="1336"/>
                        <a:pt x="162" y="1355"/>
                        <a:pt x="175" y="1359"/>
                      </a:cubicBezTo>
                      <a:cubicBezTo>
                        <a:pt x="180" y="1361"/>
                        <a:pt x="187" y="1358"/>
                        <a:pt x="190" y="1353"/>
                      </a:cubicBezTo>
                      <a:cubicBezTo>
                        <a:pt x="194" y="1346"/>
                        <a:pt x="191" y="1338"/>
                        <a:pt x="185" y="1337"/>
                      </a:cubicBezTo>
                      <a:cubicBezTo>
                        <a:pt x="188" y="1336"/>
                        <a:pt x="194" y="1338"/>
                        <a:pt x="196" y="1343"/>
                      </a:cubicBezTo>
                      <a:cubicBezTo>
                        <a:pt x="200" y="1351"/>
                        <a:pt x="193" y="1361"/>
                        <a:pt x="186" y="1364"/>
                      </a:cubicBezTo>
                      <a:cubicBezTo>
                        <a:pt x="176" y="1367"/>
                        <a:pt x="167" y="1363"/>
                        <a:pt x="161" y="1358"/>
                      </a:cubicBezTo>
                      <a:cubicBezTo>
                        <a:pt x="151" y="1347"/>
                        <a:pt x="151" y="1329"/>
                        <a:pt x="163" y="1320"/>
                      </a:cubicBezTo>
                      <a:cubicBezTo>
                        <a:pt x="170" y="1315"/>
                        <a:pt x="176" y="1313"/>
                        <a:pt x="182" y="1314"/>
                      </a:cubicBezTo>
                      <a:cubicBezTo>
                        <a:pt x="194" y="1315"/>
                        <a:pt x="204" y="1322"/>
                        <a:pt x="215" y="1322"/>
                      </a:cubicBezTo>
                      <a:cubicBezTo>
                        <a:pt x="233" y="1322"/>
                        <a:pt x="248" y="1311"/>
                        <a:pt x="248" y="1294"/>
                      </a:cubicBezTo>
                      <a:cubicBezTo>
                        <a:pt x="247" y="1275"/>
                        <a:pt x="223" y="1256"/>
                        <a:pt x="203" y="1254"/>
                      </a:cubicBezTo>
                      <a:cubicBezTo>
                        <a:pt x="191" y="1253"/>
                        <a:pt x="178" y="1258"/>
                        <a:pt x="172" y="1268"/>
                      </a:cubicBezTo>
                      <a:cubicBezTo>
                        <a:pt x="163" y="1281"/>
                        <a:pt x="170" y="1302"/>
                        <a:pt x="188" y="1301"/>
                      </a:cubicBezTo>
                      <a:cubicBezTo>
                        <a:pt x="194" y="1301"/>
                        <a:pt x="199" y="1298"/>
                        <a:pt x="202" y="1294"/>
                      </a:cubicBezTo>
                      <a:cubicBezTo>
                        <a:pt x="207" y="1287"/>
                        <a:pt x="202" y="1273"/>
                        <a:pt x="192" y="1274"/>
                      </a:cubicBezTo>
                      <a:cubicBezTo>
                        <a:pt x="185" y="1274"/>
                        <a:pt x="182" y="1280"/>
                        <a:pt x="185" y="1284"/>
                      </a:cubicBezTo>
                      <a:cubicBezTo>
                        <a:pt x="179" y="1282"/>
                        <a:pt x="180" y="1272"/>
                        <a:pt x="188" y="1270"/>
                      </a:cubicBezTo>
                      <a:cubicBezTo>
                        <a:pt x="203" y="1266"/>
                        <a:pt x="215" y="1285"/>
                        <a:pt x="204" y="1297"/>
                      </a:cubicBezTo>
                      <a:cubicBezTo>
                        <a:pt x="198" y="1304"/>
                        <a:pt x="185" y="1308"/>
                        <a:pt x="175" y="1301"/>
                      </a:cubicBezTo>
                      <a:cubicBezTo>
                        <a:pt x="161" y="1292"/>
                        <a:pt x="160" y="1269"/>
                        <a:pt x="176" y="1257"/>
                      </a:cubicBezTo>
                      <a:cubicBezTo>
                        <a:pt x="177" y="1256"/>
                        <a:pt x="179" y="1255"/>
                        <a:pt x="180" y="1254"/>
                      </a:cubicBezTo>
                      <a:cubicBezTo>
                        <a:pt x="174" y="1256"/>
                        <a:pt x="169" y="1258"/>
                        <a:pt x="162" y="1262"/>
                      </a:cubicBezTo>
                      <a:cubicBezTo>
                        <a:pt x="162" y="1262"/>
                        <a:pt x="162" y="1262"/>
                        <a:pt x="162" y="1262"/>
                      </a:cubicBezTo>
                      <a:cubicBezTo>
                        <a:pt x="152" y="1268"/>
                        <a:pt x="147" y="1272"/>
                        <a:pt x="141" y="1281"/>
                      </a:cubicBezTo>
                      <a:cubicBezTo>
                        <a:pt x="144" y="1271"/>
                        <a:pt x="151" y="1264"/>
                        <a:pt x="160" y="1259"/>
                      </a:cubicBezTo>
                      <a:cubicBezTo>
                        <a:pt x="160" y="1259"/>
                        <a:pt x="160" y="1259"/>
                        <a:pt x="160" y="1259"/>
                      </a:cubicBezTo>
                      <a:cubicBezTo>
                        <a:pt x="164" y="1257"/>
                        <a:pt x="169" y="1255"/>
                        <a:pt x="173" y="1254"/>
                      </a:cubicBezTo>
                      <a:cubicBezTo>
                        <a:pt x="158" y="1255"/>
                        <a:pt x="143" y="1257"/>
                        <a:pt x="128" y="1262"/>
                      </a:cubicBezTo>
                      <a:cubicBezTo>
                        <a:pt x="102" y="1271"/>
                        <a:pt x="84" y="1282"/>
                        <a:pt x="65" y="1302"/>
                      </a:cubicBezTo>
                      <a:cubicBezTo>
                        <a:pt x="48" y="1322"/>
                        <a:pt x="37" y="1345"/>
                        <a:pt x="33" y="1370"/>
                      </a:cubicBezTo>
                      <a:cubicBezTo>
                        <a:pt x="31" y="1382"/>
                        <a:pt x="31" y="1389"/>
                        <a:pt x="36" y="1401"/>
                      </a:cubicBezTo>
                      <a:cubicBezTo>
                        <a:pt x="45" y="1425"/>
                        <a:pt x="69" y="1443"/>
                        <a:pt x="89" y="1444"/>
                      </a:cubicBezTo>
                      <a:cubicBezTo>
                        <a:pt x="101" y="1444"/>
                        <a:pt x="113" y="1438"/>
                        <a:pt x="111" y="1425"/>
                      </a:cubicBezTo>
                      <a:cubicBezTo>
                        <a:pt x="110" y="1418"/>
                        <a:pt x="105" y="1414"/>
                        <a:pt x="96" y="1415"/>
                      </a:cubicBezTo>
                      <a:cubicBezTo>
                        <a:pt x="103" y="1406"/>
                        <a:pt x="121" y="1413"/>
                        <a:pt x="126" y="1427"/>
                      </a:cubicBezTo>
                      <a:cubicBezTo>
                        <a:pt x="130" y="1442"/>
                        <a:pt x="125" y="1454"/>
                        <a:pt x="116" y="1460"/>
                      </a:cubicBezTo>
                      <a:cubicBezTo>
                        <a:pt x="104" y="1470"/>
                        <a:pt x="83" y="1470"/>
                        <a:pt x="67" y="1459"/>
                      </a:cubicBezTo>
                      <a:cubicBezTo>
                        <a:pt x="51" y="1447"/>
                        <a:pt x="39" y="1429"/>
                        <a:pt x="33" y="1410"/>
                      </a:cubicBezTo>
                      <a:cubicBezTo>
                        <a:pt x="34" y="1414"/>
                        <a:pt x="35" y="1418"/>
                        <a:pt x="37" y="1423"/>
                      </a:cubicBezTo>
                      <a:cubicBezTo>
                        <a:pt x="46" y="1452"/>
                        <a:pt x="64" y="1477"/>
                        <a:pt x="90" y="1493"/>
                      </a:cubicBezTo>
                      <a:cubicBezTo>
                        <a:pt x="105" y="1500"/>
                        <a:pt x="118" y="1501"/>
                        <a:pt x="133" y="1493"/>
                      </a:cubicBezTo>
                      <a:cubicBezTo>
                        <a:pt x="142" y="1488"/>
                        <a:pt x="152" y="1476"/>
                        <a:pt x="152" y="1465"/>
                      </a:cubicBezTo>
                      <a:cubicBezTo>
                        <a:pt x="152" y="1456"/>
                        <a:pt x="144" y="1448"/>
                        <a:pt x="136" y="1453"/>
                      </a:cubicBezTo>
                      <a:cubicBezTo>
                        <a:pt x="135" y="1447"/>
                        <a:pt x="141" y="1441"/>
                        <a:pt x="148" y="1443"/>
                      </a:cubicBezTo>
                      <a:cubicBezTo>
                        <a:pt x="154" y="1444"/>
                        <a:pt x="160" y="1451"/>
                        <a:pt x="161" y="1459"/>
                      </a:cubicBezTo>
                      <a:cubicBezTo>
                        <a:pt x="162" y="1464"/>
                        <a:pt x="161" y="1470"/>
                        <a:pt x="159" y="1475"/>
                      </a:cubicBezTo>
                      <a:cubicBezTo>
                        <a:pt x="154" y="1484"/>
                        <a:pt x="146" y="1492"/>
                        <a:pt x="136" y="1497"/>
                      </a:cubicBezTo>
                      <a:cubicBezTo>
                        <a:pt x="129" y="1500"/>
                        <a:pt x="121" y="1502"/>
                        <a:pt x="114" y="1501"/>
                      </a:cubicBezTo>
                      <a:cubicBezTo>
                        <a:pt x="136" y="1505"/>
                        <a:pt x="158" y="1499"/>
                        <a:pt x="175" y="1481"/>
                      </a:cubicBezTo>
                      <a:cubicBezTo>
                        <a:pt x="183" y="1472"/>
                        <a:pt x="188" y="1462"/>
                        <a:pt x="190" y="1450"/>
                      </a:cubicBezTo>
                      <a:cubicBezTo>
                        <a:pt x="201" y="1398"/>
                        <a:pt x="157" y="1414"/>
                        <a:pt x="131" y="1409"/>
                      </a:cubicBezTo>
                      <a:cubicBezTo>
                        <a:pt x="99" y="1402"/>
                        <a:pt x="115" y="1361"/>
                        <a:pt x="148" y="1367"/>
                      </a:cubicBezTo>
                      <a:cubicBezTo>
                        <a:pt x="176" y="1372"/>
                        <a:pt x="189" y="1399"/>
                        <a:pt x="192" y="1425"/>
                      </a:cubicBezTo>
                      <a:cubicBezTo>
                        <a:pt x="193" y="1420"/>
                        <a:pt x="193" y="1415"/>
                        <a:pt x="195" y="1411"/>
                      </a:cubicBezTo>
                      <a:cubicBezTo>
                        <a:pt x="200" y="1401"/>
                        <a:pt x="211" y="1393"/>
                        <a:pt x="223" y="1397"/>
                      </a:cubicBezTo>
                      <a:cubicBezTo>
                        <a:pt x="228" y="1399"/>
                        <a:pt x="231" y="1404"/>
                        <a:pt x="231" y="1409"/>
                      </a:cubicBezTo>
                      <a:cubicBezTo>
                        <a:pt x="231" y="1413"/>
                        <a:pt x="230" y="1417"/>
                        <a:pt x="227" y="1419"/>
                      </a:cubicBezTo>
                      <a:cubicBezTo>
                        <a:pt x="223" y="1422"/>
                        <a:pt x="219" y="1423"/>
                        <a:pt x="215" y="1422"/>
                      </a:cubicBezTo>
                      <a:cubicBezTo>
                        <a:pt x="210" y="1421"/>
                        <a:pt x="206" y="1415"/>
                        <a:pt x="207" y="1410"/>
                      </a:cubicBezTo>
                      <a:cubicBezTo>
                        <a:pt x="208" y="1407"/>
                        <a:pt x="210" y="1404"/>
                        <a:pt x="214" y="1404"/>
                      </a:cubicBezTo>
                      <a:cubicBezTo>
                        <a:pt x="216" y="1404"/>
                        <a:pt x="218" y="1405"/>
                        <a:pt x="218" y="1408"/>
                      </a:cubicBezTo>
                      <a:cubicBezTo>
                        <a:pt x="217" y="1407"/>
                        <a:pt x="215" y="1406"/>
                        <a:pt x="214" y="1407"/>
                      </a:cubicBezTo>
                      <a:cubicBezTo>
                        <a:pt x="211" y="1408"/>
                        <a:pt x="210" y="1411"/>
                        <a:pt x="212" y="1413"/>
                      </a:cubicBezTo>
                      <a:cubicBezTo>
                        <a:pt x="213" y="1415"/>
                        <a:pt x="215" y="1416"/>
                        <a:pt x="218" y="1415"/>
                      </a:cubicBezTo>
                      <a:cubicBezTo>
                        <a:pt x="221" y="1415"/>
                        <a:pt x="223" y="1413"/>
                        <a:pt x="223" y="1410"/>
                      </a:cubicBezTo>
                      <a:cubicBezTo>
                        <a:pt x="224" y="1406"/>
                        <a:pt x="222" y="1403"/>
                        <a:pt x="218" y="1402"/>
                      </a:cubicBezTo>
                      <a:cubicBezTo>
                        <a:pt x="209" y="1398"/>
                        <a:pt x="199" y="1407"/>
                        <a:pt x="196" y="1415"/>
                      </a:cubicBezTo>
                      <a:cubicBezTo>
                        <a:pt x="195" y="1417"/>
                        <a:pt x="194" y="1420"/>
                        <a:pt x="194" y="1422"/>
                      </a:cubicBezTo>
                      <a:cubicBezTo>
                        <a:pt x="192" y="1430"/>
                        <a:pt x="193" y="1439"/>
                        <a:pt x="192" y="1447"/>
                      </a:cubicBezTo>
                      <a:cubicBezTo>
                        <a:pt x="191" y="1456"/>
                        <a:pt x="188" y="1463"/>
                        <a:pt x="184" y="1471"/>
                      </a:cubicBezTo>
                      <a:cubicBezTo>
                        <a:pt x="187" y="1468"/>
                        <a:pt x="189" y="1466"/>
                        <a:pt x="192" y="1465"/>
                      </a:cubicBezTo>
                      <a:cubicBezTo>
                        <a:pt x="208" y="1455"/>
                        <a:pt x="229" y="1461"/>
                        <a:pt x="241" y="1475"/>
                      </a:cubicBezTo>
                      <a:cubicBezTo>
                        <a:pt x="244" y="1480"/>
                        <a:pt x="247" y="1484"/>
                        <a:pt x="248" y="1489"/>
                      </a:cubicBezTo>
                      <a:cubicBezTo>
                        <a:pt x="245" y="1489"/>
                        <a:pt x="245" y="1489"/>
                        <a:pt x="245" y="1489"/>
                      </a:cubicBezTo>
                      <a:cubicBezTo>
                        <a:pt x="243" y="1485"/>
                        <a:pt x="241" y="1481"/>
                        <a:pt x="239" y="1477"/>
                      </a:cubicBezTo>
                      <a:cubicBezTo>
                        <a:pt x="227" y="1464"/>
                        <a:pt x="208" y="1458"/>
                        <a:pt x="193" y="1467"/>
                      </a:cubicBezTo>
                      <a:cubicBezTo>
                        <a:pt x="183" y="1472"/>
                        <a:pt x="181" y="1477"/>
                        <a:pt x="174" y="1484"/>
                      </a:cubicBezTo>
                      <a:cubicBezTo>
                        <a:pt x="151" y="1508"/>
                        <a:pt x="118" y="1510"/>
                        <a:pt x="89" y="1495"/>
                      </a:cubicBezTo>
                      <a:cubicBezTo>
                        <a:pt x="81" y="1490"/>
                        <a:pt x="74" y="1485"/>
                        <a:pt x="67" y="1479"/>
                      </a:cubicBezTo>
                      <a:cubicBezTo>
                        <a:pt x="79" y="1494"/>
                        <a:pt x="92" y="1507"/>
                        <a:pt x="106" y="1514"/>
                      </a:cubicBezTo>
                      <a:cubicBezTo>
                        <a:pt x="136" y="1528"/>
                        <a:pt x="173" y="1550"/>
                        <a:pt x="195" y="1556"/>
                      </a:cubicBezTo>
                      <a:cubicBezTo>
                        <a:pt x="205" y="1559"/>
                        <a:pt x="217" y="1558"/>
                        <a:pt x="225" y="1552"/>
                      </a:cubicBezTo>
                      <a:cubicBezTo>
                        <a:pt x="221" y="1557"/>
                        <a:pt x="215" y="1559"/>
                        <a:pt x="209" y="1559"/>
                      </a:cubicBezTo>
                      <a:cubicBezTo>
                        <a:pt x="209" y="1559"/>
                        <a:pt x="209" y="1559"/>
                        <a:pt x="209" y="1559"/>
                      </a:cubicBezTo>
                      <a:cubicBezTo>
                        <a:pt x="206" y="1560"/>
                        <a:pt x="202" y="1560"/>
                        <a:pt x="199" y="1559"/>
                      </a:cubicBezTo>
                      <a:cubicBezTo>
                        <a:pt x="210" y="1564"/>
                        <a:pt x="221" y="1566"/>
                        <a:pt x="232" y="1564"/>
                      </a:cubicBezTo>
                      <a:cubicBezTo>
                        <a:pt x="244" y="1561"/>
                        <a:pt x="253" y="1555"/>
                        <a:pt x="259" y="1545"/>
                      </a:cubicBezTo>
                      <a:cubicBezTo>
                        <a:pt x="259" y="1545"/>
                        <a:pt x="260" y="1546"/>
                        <a:pt x="261" y="1546"/>
                      </a:cubicBezTo>
                      <a:cubicBezTo>
                        <a:pt x="257" y="1553"/>
                        <a:pt x="250" y="1560"/>
                        <a:pt x="241" y="1564"/>
                      </a:cubicBezTo>
                      <a:cubicBezTo>
                        <a:pt x="233" y="1567"/>
                        <a:pt x="223" y="1568"/>
                        <a:pt x="217" y="1566"/>
                      </a:cubicBezTo>
                      <a:cubicBezTo>
                        <a:pt x="221" y="1568"/>
                        <a:pt x="225" y="1574"/>
                        <a:pt x="224" y="1578"/>
                      </a:cubicBezTo>
                      <a:cubicBezTo>
                        <a:pt x="224" y="1582"/>
                        <a:pt x="223" y="1585"/>
                        <a:pt x="220" y="1587"/>
                      </a:cubicBezTo>
                      <a:cubicBezTo>
                        <a:pt x="216" y="1589"/>
                        <a:pt x="210" y="1589"/>
                        <a:pt x="207" y="1584"/>
                      </a:cubicBezTo>
                      <a:cubicBezTo>
                        <a:pt x="205" y="1582"/>
                        <a:pt x="205" y="1578"/>
                        <a:pt x="207" y="1576"/>
                      </a:cubicBezTo>
                      <a:cubicBezTo>
                        <a:pt x="212" y="1572"/>
                        <a:pt x="218" y="1575"/>
                        <a:pt x="217" y="1579"/>
                      </a:cubicBezTo>
                      <a:cubicBezTo>
                        <a:pt x="216" y="1577"/>
                        <a:pt x="214" y="1576"/>
                        <a:pt x="212" y="1576"/>
                      </a:cubicBezTo>
                      <a:cubicBezTo>
                        <a:pt x="210" y="1576"/>
                        <a:pt x="208" y="1579"/>
                        <a:pt x="209" y="1582"/>
                      </a:cubicBezTo>
                      <a:cubicBezTo>
                        <a:pt x="209" y="1584"/>
                        <a:pt x="211" y="1585"/>
                        <a:pt x="213" y="1586"/>
                      </a:cubicBezTo>
                      <a:cubicBezTo>
                        <a:pt x="219" y="1587"/>
                        <a:pt x="225" y="1581"/>
                        <a:pt x="222" y="1574"/>
                      </a:cubicBezTo>
                      <a:cubicBezTo>
                        <a:pt x="220" y="1567"/>
                        <a:pt x="210" y="1565"/>
                        <a:pt x="204" y="1563"/>
                      </a:cubicBezTo>
                      <a:cubicBezTo>
                        <a:pt x="196" y="1560"/>
                        <a:pt x="187" y="1557"/>
                        <a:pt x="183" y="1556"/>
                      </a:cubicBezTo>
                      <a:cubicBezTo>
                        <a:pt x="177" y="1553"/>
                        <a:pt x="163" y="1547"/>
                        <a:pt x="146" y="1538"/>
                      </a:cubicBezTo>
                      <a:cubicBezTo>
                        <a:pt x="149" y="1540"/>
                        <a:pt x="151" y="1543"/>
                        <a:pt x="154" y="1546"/>
                      </a:cubicBezTo>
                      <a:cubicBezTo>
                        <a:pt x="155" y="1547"/>
                        <a:pt x="163" y="1558"/>
                        <a:pt x="160" y="1559"/>
                      </a:cubicBezTo>
                      <a:cubicBezTo>
                        <a:pt x="159" y="1559"/>
                        <a:pt x="155" y="1553"/>
                        <a:pt x="154" y="1552"/>
                      </a:cubicBezTo>
                      <a:cubicBezTo>
                        <a:pt x="150" y="1548"/>
                        <a:pt x="146" y="1544"/>
                        <a:pt x="142" y="1540"/>
                      </a:cubicBezTo>
                      <a:cubicBezTo>
                        <a:pt x="140" y="1539"/>
                        <a:pt x="138" y="1537"/>
                        <a:pt x="136" y="1536"/>
                      </a:cubicBezTo>
                      <a:cubicBezTo>
                        <a:pt x="129" y="1530"/>
                        <a:pt x="123" y="1527"/>
                        <a:pt x="114" y="1523"/>
                      </a:cubicBezTo>
                      <a:cubicBezTo>
                        <a:pt x="114" y="1523"/>
                        <a:pt x="113" y="1523"/>
                        <a:pt x="111" y="1522"/>
                      </a:cubicBezTo>
                      <a:cubicBezTo>
                        <a:pt x="113" y="1524"/>
                        <a:pt x="116" y="1525"/>
                        <a:pt x="118" y="1527"/>
                      </a:cubicBezTo>
                      <a:cubicBezTo>
                        <a:pt x="124" y="1532"/>
                        <a:pt x="128" y="1537"/>
                        <a:pt x="132" y="1544"/>
                      </a:cubicBezTo>
                      <a:cubicBezTo>
                        <a:pt x="142" y="1564"/>
                        <a:pt x="132" y="1581"/>
                        <a:pt x="116" y="1590"/>
                      </a:cubicBezTo>
                      <a:cubicBezTo>
                        <a:pt x="102" y="1598"/>
                        <a:pt x="85" y="1601"/>
                        <a:pt x="71" y="1593"/>
                      </a:cubicBezTo>
                      <a:cubicBezTo>
                        <a:pt x="59" y="1586"/>
                        <a:pt x="54" y="1574"/>
                        <a:pt x="57" y="1560"/>
                      </a:cubicBezTo>
                      <a:cubicBezTo>
                        <a:pt x="58" y="1554"/>
                        <a:pt x="61" y="1550"/>
                        <a:pt x="66" y="1545"/>
                      </a:cubicBezTo>
                      <a:cubicBezTo>
                        <a:pt x="69" y="1542"/>
                        <a:pt x="73" y="1540"/>
                        <a:pt x="79" y="1540"/>
                      </a:cubicBezTo>
                      <a:cubicBezTo>
                        <a:pt x="85" y="1540"/>
                        <a:pt x="91" y="1542"/>
                        <a:pt x="94" y="1547"/>
                      </a:cubicBezTo>
                      <a:cubicBezTo>
                        <a:pt x="96" y="1551"/>
                        <a:pt x="97" y="1554"/>
                        <a:pt x="96" y="1558"/>
                      </a:cubicBezTo>
                      <a:cubicBezTo>
                        <a:pt x="95" y="1562"/>
                        <a:pt x="92" y="1565"/>
                        <a:pt x="88" y="1567"/>
                      </a:cubicBezTo>
                      <a:cubicBezTo>
                        <a:pt x="84" y="1569"/>
                        <a:pt x="79" y="1569"/>
                        <a:pt x="75" y="1565"/>
                      </a:cubicBezTo>
                      <a:cubicBezTo>
                        <a:pt x="72" y="1562"/>
                        <a:pt x="71" y="1556"/>
                        <a:pt x="73" y="1552"/>
                      </a:cubicBezTo>
                      <a:cubicBezTo>
                        <a:pt x="77" y="1547"/>
                        <a:pt x="83" y="1545"/>
                        <a:pt x="88" y="1549"/>
                      </a:cubicBezTo>
                      <a:cubicBezTo>
                        <a:pt x="93" y="1552"/>
                        <a:pt x="95" y="1558"/>
                        <a:pt x="91" y="1563"/>
                      </a:cubicBezTo>
                      <a:cubicBezTo>
                        <a:pt x="90" y="1565"/>
                        <a:pt x="89" y="1566"/>
                        <a:pt x="87" y="1567"/>
                      </a:cubicBezTo>
                      <a:cubicBezTo>
                        <a:pt x="87" y="1567"/>
                        <a:pt x="88" y="1567"/>
                        <a:pt x="88" y="1567"/>
                      </a:cubicBezTo>
                      <a:cubicBezTo>
                        <a:pt x="92" y="1565"/>
                        <a:pt x="95" y="1562"/>
                        <a:pt x="96" y="1558"/>
                      </a:cubicBezTo>
                      <a:cubicBezTo>
                        <a:pt x="96" y="1554"/>
                        <a:pt x="96" y="1551"/>
                        <a:pt x="93" y="1548"/>
                      </a:cubicBezTo>
                      <a:cubicBezTo>
                        <a:pt x="90" y="1543"/>
                        <a:pt x="85" y="1541"/>
                        <a:pt x="79" y="1541"/>
                      </a:cubicBezTo>
                      <a:cubicBezTo>
                        <a:pt x="74" y="1541"/>
                        <a:pt x="70" y="1543"/>
                        <a:pt x="66" y="1546"/>
                      </a:cubicBezTo>
                      <a:cubicBezTo>
                        <a:pt x="62" y="1550"/>
                        <a:pt x="60" y="1555"/>
                        <a:pt x="58" y="1561"/>
                      </a:cubicBezTo>
                      <a:cubicBezTo>
                        <a:pt x="56" y="1574"/>
                        <a:pt x="61" y="1584"/>
                        <a:pt x="72" y="1591"/>
                      </a:cubicBezTo>
                      <a:cubicBezTo>
                        <a:pt x="86" y="1598"/>
                        <a:pt x="103" y="1595"/>
                        <a:pt x="116" y="1587"/>
                      </a:cubicBezTo>
                      <a:cubicBezTo>
                        <a:pt x="129" y="1578"/>
                        <a:pt x="137" y="1563"/>
                        <a:pt x="129" y="1546"/>
                      </a:cubicBezTo>
                      <a:cubicBezTo>
                        <a:pt x="125" y="1540"/>
                        <a:pt x="121" y="1535"/>
                        <a:pt x="115" y="1531"/>
                      </a:cubicBezTo>
                      <a:cubicBezTo>
                        <a:pt x="94" y="1514"/>
                        <a:pt x="77" y="1498"/>
                        <a:pt x="61" y="1475"/>
                      </a:cubicBezTo>
                      <a:cubicBezTo>
                        <a:pt x="62" y="1476"/>
                        <a:pt x="62" y="1478"/>
                        <a:pt x="62" y="1479"/>
                      </a:cubicBezTo>
                      <a:cubicBezTo>
                        <a:pt x="64" y="1489"/>
                        <a:pt x="61" y="1500"/>
                        <a:pt x="50" y="1502"/>
                      </a:cubicBezTo>
                      <a:cubicBezTo>
                        <a:pt x="42" y="1503"/>
                        <a:pt x="35" y="1498"/>
                        <a:pt x="32" y="1491"/>
                      </a:cubicBezTo>
                      <a:cubicBezTo>
                        <a:pt x="30" y="1485"/>
                        <a:pt x="31" y="1479"/>
                        <a:pt x="36" y="1475"/>
                      </a:cubicBezTo>
                      <a:cubicBezTo>
                        <a:pt x="40" y="1472"/>
                        <a:pt x="46" y="1473"/>
                        <a:pt x="46" y="1478"/>
                      </a:cubicBezTo>
                      <a:cubicBezTo>
                        <a:pt x="46" y="1484"/>
                        <a:pt x="41" y="1484"/>
                        <a:pt x="41" y="1489"/>
                      </a:cubicBezTo>
                      <a:cubicBezTo>
                        <a:pt x="41" y="1493"/>
                        <a:pt x="43" y="1497"/>
                        <a:pt x="48" y="1497"/>
                      </a:cubicBezTo>
                      <a:cubicBezTo>
                        <a:pt x="55" y="1497"/>
                        <a:pt x="59" y="1489"/>
                        <a:pt x="58" y="1482"/>
                      </a:cubicBezTo>
                      <a:cubicBezTo>
                        <a:pt x="57" y="1468"/>
                        <a:pt x="52" y="1462"/>
                        <a:pt x="45" y="1450"/>
                      </a:cubicBezTo>
                      <a:cubicBezTo>
                        <a:pt x="40" y="1442"/>
                        <a:pt x="37" y="1434"/>
                        <a:pt x="33" y="1424"/>
                      </a:cubicBezTo>
                      <a:cubicBezTo>
                        <a:pt x="24" y="1395"/>
                        <a:pt x="27" y="1365"/>
                        <a:pt x="38" y="1337"/>
                      </a:cubicBezTo>
                      <a:cubicBezTo>
                        <a:pt x="35" y="1342"/>
                        <a:pt x="29" y="1345"/>
                        <a:pt x="25" y="1345"/>
                      </a:cubicBezTo>
                      <a:cubicBezTo>
                        <a:pt x="20" y="1344"/>
                        <a:pt x="15" y="1341"/>
                        <a:pt x="14" y="1334"/>
                      </a:cubicBezTo>
                      <a:cubicBezTo>
                        <a:pt x="15" y="1335"/>
                        <a:pt x="17" y="1335"/>
                        <a:pt x="18" y="1334"/>
                      </a:cubicBezTo>
                      <a:cubicBezTo>
                        <a:pt x="19" y="1346"/>
                        <a:pt x="34" y="1342"/>
                        <a:pt x="40" y="1332"/>
                      </a:cubicBezTo>
                      <a:cubicBezTo>
                        <a:pt x="40" y="1333"/>
                        <a:pt x="40" y="1333"/>
                        <a:pt x="40" y="1333"/>
                      </a:cubicBezTo>
                      <a:cubicBezTo>
                        <a:pt x="44" y="1323"/>
                        <a:pt x="50" y="1315"/>
                        <a:pt x="56" y="1306"/>
                      </a:cubicBezTo>
                      <a:cubicBezTo>
                        <a:pt x="43" y="1313"/>
                        <a:pt x="27" y="1312"/>
                        <a:pt x="17" y="1301"/>
                      </a:cubicBezTo>
                      <a:cubicBezTo>
                        <a:pt x="11" y="1295"/>
                        <a:pt x="8" y="1288"/>
                        <a:pt x="8" y="1280"/>
                      </a:cubicBezTo>
                      <a:cubicBezTo>
                        <a:pt x="8" y="1272"/>
                        <a:pt x="11" y="1266"/>
                        <a:pt x="16" y="1259"/>
                      </a:cubicBezTo>
                      <a:cubicBezTo>
                        <a:pt x="21" y="1254"/>
                        <a:pt x="27" y="1250"/>
                        <a:pt x="35" y="1249"/>
                      </a:cubicBezTo>
                      <a:cubicBezTo>
                        <a:pt x="42" y="1248"/>
                        <a:pt x="49" y="1249"/>
                        <a:pt x="55" y="1253"/>
                      </a:cubicBezTo>
                      <a:cubicBezTo>
                        <a:pt x="62" y="1257"/>
                        <a:pt x="65" y="1263"/>
                        <a:pt x="66" y="1271"/>
                      </a:cubicBezTo>
                      <a:cubicBezTo>
                        <a:pt x="66" y="1276"/>
                        <a:pt x="64" y="1280"/>
                        <a:pt x="61" y="1284"/>
                      </a:cubicBezTo>
                      <a:cubicBezTo>
                        <a:pt x="56" y="1289"/>
                        <a:pt x="49" y="1290"/>
                        <a:pt x="42" y="1288"/>
                      </a:cubicBezTo>
                      <a:cubicBezTo>
                        <a:pt x="36" y="1286"/>
                        <a:pt x="32" y="1280"/>
                        <a:pt x="32" y="1274"/>
                      </a:cubicBezTo>
                      <a:cubicBezTo>
                        <a:pt x="32" y="1266"/>
                        <a:pt x="38" y="1259"/>
                        <a:pt x="46" y="1258"/>
                      </a:cubicBezTo>
                      <a:cubicBezTo>
                        <a:pt x="54" y="1258"/>
                        <a:pt x="61" y="1264"/>
                        <a:pt x="62" y="1272"/>
                      </a:cubicBezTo>
                      <a:cubicBezTo>
                        <a:pt x="62" y="1276"/>
                        <a:pt x="61" y="1280"/>
                        <a:pt x="59" y="1282"/>
                      </a:cubicBezTo>
                      <a:cubicBezTo>
                        <a:pt x="59" y="1282"/>
                        <a:pt x="59" y="1282"/>
                        <a:pt x="59" y="1282"/>
                      </a:cubicBezTo>
                      <a:cubicBezTo>
                        <a:pt x="62" y="1279"/>
                        <a:pt x="63" y="1275"/>
                        <a:pt x="63" y="1271"/>
                      </a:cubicBezTo>
                      <a:cubicBezTo>
                        <a:pt x="62" y="1264"/>
                        <a:pt x="59" y="1259"/>
                        <a:pt x="53" y="1256"/>
                      </a:cubicBezTo>
                      <a:cubicBezTo>
                        <a:pt x="48" y="1252"/>
                        <a:pt x="42" y="1251"/>
                        <a:pt x="35" y="1252"/>
                      </a:cubicBezTo>
                      <a:cubicBezTo>
                        <a:pt x="29" y="1253"/>
                        <a:pt x="23" y="1257"/>
                        <a:pt x="18" y="1262"/>
                      </a:cubicBezTo>
                      <a:cubicBezTo>
                        <a:pt x="14" y="1267"/>
                        <a:pt x="11" y="1273"/>
                        <a:pt x="11" y="1280"/>
                      </a:cubicBezTo>
                      <a:cubicBezTo>
                        <a:pt x="11" y="1287"/>
                        <a:pt x="14" y="1294"/>
                        <a:pt x="19" y="1299"/>
                      </a:cubicBezTo>
                      <a:cubicBezTo>
                        <a:pt x="31" y="1313"/>
                        <a:pt x="52" y="1310"/>
                        <a:pt x="61" y="1299"/>
                      </a:cubicBezTo>
                      <a:cubicBezTo>
                        <a:pt x="81" y="1278"/>
                        <a:pt x="99" y="1267"/>
                        <a:pt x="126" y="1257"/>
                      </a:cubicBezTo>
                      <a:cubicBezTo>
                        <a:pt x="129" y="1256"/>
                        <a:pt x="132" y="1255"/>
                        <a:pt x="134" y="1255"/>
                      </a:cubicBezTo>
                      <a:cubicBezTo>
                        <a:pt x="132" y="1255"/>
                        <a:pt x="130" y="1255"/>
                        <a:pt x="128" y="1255"/>
                      </a:cubicBezTo>
                      <a:cubicBezTo>
                        <a:pt x="117" y="1254"/>
                        <a:pt x="109" y="1252"/>
                        <a:pt x="100" y="1247"/>
                      </a:cubicBezTo>
                      <a:cubicBezTo>
                        <a:pt x="110" y="1249"/>
                        <a:pt x="117" y="1251"/>
                        <a:pt x="128" y="1251"/>
                      </a:cubicBezTo>
                      <a:cubicBezTo>
                        <a:pt x="129" y="1251"/>
                        <a:pt x="129" y="1251"/>
                        <a:pt x="130" y="1251"/>
                      </a:cubicBezTo>
                      <a:cubicBezTo>
                        <a:pt x="122" y="1249"/>
                        <a:pt x="117" y="1237"/>
                        <a:pt x="116" y="1229"/>
                      </a:cubicBezTo>
                      <a:cubicBezTo>
                        <a:pt x="116" y="1224"/>
                        <a:pt x="116" y="1219"/>
                        <a:pt x="117" y="1215"/>
                      </a:cubicBezTo>
                      <a:cubicBezTo>
                        <a:pt x="119" y="1207"/>
                        <a:pt x="126" y="1197"/>
                        <a:pt x="135" y="1197"/>
                      </a:cubicBezTo>
                      <a:cubicBezTo>
                        <a:pt x="134" y="1188"/>
                        <a:pt x="139" y="1182"/>
                        <a:pt x="143" y="1176"/>
                      </a:cubicBezTo>
                      <a:cubicBezTo>
                        <a:pt x="150" y="1168"/>
                        <a:pt x="153" y="1158"/>
                        <a:pt x="147" y="1151"/>
                      </a:cubicBezTo>
                      <a:cubicBezTo>
                        <a:pt x="158" y="1153"/>
                        <a:pt x="160" y="1171"/>
                        <a:pt x="158" y="1180"/>
                      </a:cubicBezTo>
                      <a:cubicBezTo>
                        <a:pt x="154" y="1192"/>
                        <a:pt x="143" y="1200"/>
                        <a:pt x="132" y="1209"/>
                      </a:cubicBezTo>
                      <a:cubicBezTo>
                        <a:pt x="124" y="1215"/>
                        <a:pt x="120" y="1221"/>
                        <a:pt x="120" y="1230"/>
                      </a:cubicBezTo>
                      <a:cubicBezTo>
                        <a:pt x="120" y="1237"/>
                        <a:pt x="123" y="1248"/>
                        <a:pt x="130" y="1251"/>
                      </a:cubicBezTo>
                      <a:cubicBezTo>
                        <a:pt x="129" y="1250"/>
                        <a:pt x="128" y="1249"/>
                        <a:pt x="127" y="1248"/>
                      </a:cubicBezTo>
                      <a:cubicBezTo>
                        <a:pt x="123" y="1245"/>
                        <a:pt x="123" y="1239"/>
                        <a:pt x="127" y="1234"/>
                      </a:cubicBezTo>
                      <a:cubicBezTo>
                        <a:pt x="127" y="1235"/>
                        <a:pt x="129" y="1236"/>
                        <a:pt x="130" y="1236"/>
                      </a:cubicBezTo>
                      <a:cubicBezTo>
                        <a:pt x="125" y="1243"/>
                        <a:pt x="128" y="1249"/>
                        <a:pt x="136" y="1251"/>
                      </a:cubicBezTo>
                      <a:cubicBezTo>
                        <a:pt x="139" y="1252"/>
                        <a:pt x="142" y="1252"/>
                        <a:pt x="145" y="1252"/>
                      </a:cubicBezTo>
                      <a:cubicBezTo>
                        <a:pt x="177" y="1245"/>
                        <a:pt x="209" y="1246"/>
                        <a:pt x="240" y="1253"/>
                      </a:cubicBezTo>
                      <a:cubicBezTo>
                        <a:pt x="215" y="1245"/>
                        <a:pt x="187" y="1233"/>
                        <a:pt x="174" y="1210"/>
                      </a:cubicBezTo>
                      <a:cubicBezTo>
                        <a:pt x="169" y="1198"/>
                        <a:pt x="168" y="1187"/>
                        <a:pt x="172" y="1174"/>
                      </a:cubicBezTo>
                      <a:cubicBezTo>
                        <a:pt x="176" y="1164"/>
                        <a:pt x="183" y="1155"/>
                        <a:pt x="192" y="1150"/>
                      </a:cubicBezTo>
                      <a:cubicBezTo>
                        <a:pt x="213" y="1136"/>
                        <a:pt x="242" y="1143"/>
                        <a:pt x="255" y="1164"/>
                      </a:cubicBezTo>
                      <a:cubicBezTo>
                        <a:pt x="267" y="1183"/>
                        <a:pt x="265" y="1211"/>
                        <a:pt x="242" y="1220"/>
                      </a:cubicBezTo>
                      <a:cubicBezTo>
                        <a:pt x="233" y="1224"/>
                        <a:pt x="221" y="1223"/>
                        <a:pt x="215" y="1214"/>
                      </a:cubicBezTo>
                      <a:cubicBezTo>
                        <a:pt x="212" y="1212"/>
                        <a:pt x="211" y="1208"/>
                        <a:pt x="211" y="1205"/>
                      </a:cubicBezTo>
                      <a:cubicBezTo>
                        <a:pt x="211" y="1205"/>
                        <a:pt x="211" y="1205"/>
                        <a:pt x="211" y="1205"/>
                      </a:cubicBezTo>
                      <a:cubicBezTo>
                        <a:pt x="211" y="1197"/>
                        <a:pt x="217" y="1188"/>
                        <a:pt x="227" y="1188"/>
                      </a:cubicBezTo>
                      <a:cubicBezTo>
                        <a:pt x="236" y="1187"/>
                        <a:pt x="243" y="1194"/>
                        <a:pt x="244" y="1203"/>
                      </a:cubicBezTo>
                      <a:cubicBezTo>
                        <a:pt x="244" y="1212"/>
                        <a:pt x="237" y="1220"/>
                        <a:pt x="228" y="1221"/>
                      </a:cubicBezTo>
                      <a:cubicBezTo>
                        <a:pt x="224" y="1221"/>
                        <a:pt x="221" y="1220"/>
                        <a:pt x="218" y="1218"/>
                      </a:cubicBezTo>
                      <a:cubicBezTo>
                        <a:pt x="218" y="1218"/>
                        <a:pt x="218" y="1218"/>
                        <a:pt x="218" y="1218"/>
                      </a:cubicBezTo>
                      <a:cubicBezTo>
                        <a:pt x="225" y="1223"/>
                        <a:pt x="234" y="1223"/>
                        <a:pt x="242" y="1220"/>
                      </a:cubicBezTo>
                      <a:cubicBezTo>
                        <a:pt x="263" y="1209"/>
                        <a:pt x="263" y="1183"/>
                        <a:pt x="252" y="1165"/>
                      </a:cubicBezTo>
                      <a:cubicBezTo>
                        <a:pt x="240" y="1146"/>
                        <a:pt x="213" y="1139"/>
                        <a:pt x="193" y="1152"/>
                      </a:cubicBezTo>
                      <a:cubicBezTo>
                        <a:pt x="190" y="1154"/>
                        <a:pt x="187" y="1156"/>
                        <a:pt x="184" y="1159"/>
                      </a:cubicBezTo>
                      <a:cubicBezTo>
                        <a:pt x="186" y="1158"/>
                        <a:pt x="188" y="1157"/>
                        <a:pt x="191" y="1156"/>
                      </a:cubicBezTo>
                      <a:cubicBezTo>
                        <a:pt x="199" y="1153"/>
                        <a:pt x="209" y="1156"/>
                        <a:pt x="213" y="1162"/>
                      </a:cubicBezTo>
                      <a:cubicBezTo>
                        <a:pt x="218" y="1169"/>
                        <a:pt x="217" y="1178"/>
                        <a:pt x="209" y="1183"/>
                      </a:cubicBezTo>
                      <a:cubicBezTo>
                        <a:pt x="205" y="1186"/>
                        <a:pt x="199" y="1185"/>
                        <a:pt x="196" y="1182"/>
                      </a:cubicBezTo>
                      <a:cubicBezTo>
                        <a:pt x="189" y="1175"/>
                        <a:pt x="195" y="1166"/>
                        <a:pt x="201" y="1168"/>
                      </a:cubicBezTo>
                      <a:cubicBezTo>
                        <a:pt x="198" y="1169"/>
                        <a:pt x="196" y="1172"/>
                        <a:pt x="196" y="1174"/>
                      </a:cubicBezTo>
                      <a:cubicBezTo>
                        <a:pt x="196" y="1179"/>
                        <a:pt x="200" y="1182"/>
                        <a:pt x="205" y="1181"/>
                      </a:cubicBezTo>
                      <a:cubicBezTo>
                        <a:pt x="208" y="1180"/>
                        <a:pt x="211" y="1177"/>
                        <a:pt x="211" y="1173"/>
                      </a:cubicBezTo>
                      <a:cubicBezTo>
                        <a:pt x="213" y="1167"/>
                        <a:pt x="208" y="1161"/>
                        <a:pt x="202" y="1159"/>
                      </a:cubicBezTo>
                      <a:cubicBezTo>
                        <a:pt x="190" y="1155"/>
                        <a:pt x="179" y="1164"/>
                        <a:pt x="175" y="1175"/>
                      </a:cubicBezTo>
                      <a:cubicBezTo>
                        <a:pt x="171" y="1187"/>
                        <a:pt x="172" y="1197"/>
                        <a:pt x="177" y="1208"/>
                      </a:cubicBezTo>
                      <a:cubicBezTo>
                        <a:pt x="195" y="1241"/>
                        <a:pt x="250" y="1250"/>
                        <a:pt x="286" y="1267"/>
                      </a:cubicBezTo>
                      <a:cubicBezTo>
                        <a:pt x="281" y="1261"/>
                        <a:pt x="277" y="1254"/>
                        <a:pt x="274" y="1245"/>
                      </a:cubicBezTo>
                      <a:cubicBezTo>
                        <a:pt x="273" y="1241"/>
                        <a:pt x="272" y="1237"/>
                        <a:pt x="272" y="1234"/>
                      </a:cubicBezTo>
                      <a:cubicBezTo>
                        <a:pt x="273" y="1234"/>
                        <a:pt x="274" y="1234"/>
                        <a:pt x="275" y="1234"/>
                      </a:cubicBezTo>
                      <a:cubicBezTo>
                        <a:pt x="276" y="1243"/>
                        <a:pt x="280" y="1253"/>
                        <a:pt x="286" y="1260"/>
                      </a:cubicBezTo>
                      <a:cubicBezTo>
                        <a:pt x="289" y="1266"/>
                        <a:pt x="294" y="1270"/>
                        <a:pt x="298" y="1273"/>
                      </a:cubicBezTo>
                      <a:cubicBezTo>
                        <a:pt x="294" y="1268"/>
                        <a:pt x="291" y="1260"/>
                        <a:pt x="292" y="1255"/>
                      </a:cubicBezTo>
                      <a:cubicBezTo>
                        <a:pt x="292" y="1250"/>
                        <a:pt x="295" y="1245"/>
                        <a:pt x="299" y="1242"/>
                      </a:cubicBezTo>
                      <a:cubicBezTo>
                        <a:pt x="305" y="1237"/>
                        <a:pt x="315" y="1237"/>
                        <a:pt x="320" y="1245"/>
                      </a:cubicBezTo>
                      <a:cubicBezTo>
                        <a:pt x="323" y="1250"/>
                        <a:pt x="322" y="1256"/>
                        <a:pt x="319" y="1259"/>
                      </a:cubicBezTo>
                      <a:cubicBezTo>
                        <a:pt x="312" y="1266"/>
                        <a:pt x="303" y="1260"/>
                        <a:pt x="304" y="1254"/>
                      </a:cubicBezTo>
                      <a:cubicBezTo>
                        <a:pt x="306" y="1257"/>
                        <a:pt x="309" y="1259"/>
                        <a:pt x="311" y="1259"/>
                      </a:cubicBezTo>
                      <a:cubicBezTo>
                        <a:pt x="316" y="1259"/>
                        <a:pt x="318" y="1254"/>
                        <a:pt x="317" y="1250"/>
                      </a:cubicBezTo>
                      <a:cubicBezTo>
                        <a:pt x="316" y="1247"/>
                        <a:pt x="313" y="1244"/>
                        <a:pt x="310" y="1243"/>
                      </a:cubicBezTo>
                      <a:cubicBezTo>
                        <a:pt x="303" y="1242"/>
                        <a:pt x="298" y="1248"/>
                        <a:pt x="296" y="1254"/>
                      </a:cubicBezTo>
                      <a:cubicBezTo>
                        <a:pt x="295" y="1258"/>
                        <a:pt x="296" y="1264"/>
                        <a:pt x="298" y="1268"/>
                      </a:cubicBezTo>
                      <a:cubicBezTo>
                        <a:pt x="301" y="1275"/>
                        <a:pt x="307" y="1278"/>
                        <a:pt x="314" y="1282"/>
                      </a:cubicBezTo>
                      <a:cubicBezTo>
                        <a:pt x="335" y="1293"/>
                        <a:pt x="354" y="1308"/>
                        <a:pt x="373" y="1324"/>
                      </a:cubicBezTo>
                      <a:cubicBezTo>
                        <a:pt x="376" y="1327"/>
                        <a:pt x="392" y="1344"/>
                        <a:pt x="404" y="1358"/>
                      </a:cubicBezTo>
                      <a:cubicBezTo>
                        <a:pt x="396" y="1338"/>
                        <a:pt x="395" y="1316"/>
                        <a:pt x="399" y="1294"/>
                      </a:cubicBezTo>
                      <a:cubicBezTo>
                        <a:pt x="400" y="1287"/>
                        <a:pt x="402" y="1282"/>
                        <a:pt x="404" y="1277"/>
                      </a:cubicBezTo>
                      <a:cubicBezTo>
                        <a:pt x="407" y="1267"/>
                        <a:pt x="414" y="1252"/>
                        <a:pt x="403" y="1245"/>
                      </a:cubicBezTo>
                      <a:cubicBezTo>
                        <a:pt x="399" y="1242"/>
                        <a:pt x="393" y="1242"/>
                        <a:pt x="389" y="1246"/>
                      </a:cubicBezTo>
                      <a:cubicBezTo>
                        <a:pt x="387" y="1248"/>
                        <a:pt x="387" y="1252"/>
                        <a:pt x="388" y="1254"/>
                      </a:cubicBezTo>
                      <a:cubicBezTo>
                        <a:pt x="390" y="1257"/>
                        <a:pt x="394" y="1258"/>
                        <a:pt x="397" y="1256"/>
                      </a:cubicBezTo>
                      <a:cubicBezTo>
                        <a:pt x="399" y="1255"/>
                        <a:pt x="399" y="1252"/>
                        <a:pt x="398" y="1250"/>
                      </a:cubicBezTo>
                      <a:cubicBezTo>
                        <a:pt x="402" y="1252"/>
                        <a:pt x="400" y="1261"/>
                        <a:pt x="392" y="1261"/>
                      </a:cubicBezTo>
                      <a:cubicBezTo>
                        <a:pt x="388" y="1260"/>
                        <a:pt x="385" y="1257"/>
                        <a:pt x="384" y="1253"/>
                      </a:cubicBezTo>
                      <a:cubicBezTo>
                        <a:pt x="383" y="1245"/>
                        <a:pt x="389" y="1240"/>
                        <a:pt x="395" y="1240"/>
                      </a:cubicBezTo>
                      <a:cubicBezTo>
                        <a:pt x="401" y="1239"/>
                        <a:pt x="408" y="1244"/>
                        <a:pt x="411" y="1250"/>
                      </a:cubicBezTo>
                      <a:cubicBezTo>
                        <a:pt x="412" y="1253"/>
                        <a:pt x="412" y="1256"/>
                        <a:pt x="412" y="1259"/>
                      </a:cubicBezTo>
                      <a:cubicBezTo>
                        <a:pt x="417" y="1247"/>
                        <a:pt x="422" y="1239"/>
                        <a:pt x="428" y="1231"/>
                      </a:cubicBezTo>
                      <a:cubicBezTo>
                        <a:pt x="439" y="1217"/>
                        <a:pt x="462" y="1200"/>
                        <a:pt x="466" y="1186"/>
                      </a:cubicBezTo>
                      <a:cubicBezTo>
                        <a:pt x="467" y="1183"/>
                        <a:pt x="467" y="1180"/>
                        <a:pt x="467" y="1177"/>
                      </a:cubicBezTo>
                      <a:cubicBezTo>
                        <a:pt x="466" y="1171"/>
                        <a:pt x="464" y="1166"/>
                        <a:pt x="459" y="1161"/>
                      </a:cubicBezTo>
                      <a:cubicBezTo>
                        <a:pt x="454" y="1157"/>
                        <a:pt x="448" y="1154"/>
                        <a:pt x="441" y="1155"/>
                      </a:cubicBezTo>
                      <a:cubicBezTo>
                        <a:pt x="433" y="1155"/>
                        <a:pt x="426" y="1158"/>
                        <a:pt x="420" y="1164"/>
                      </a:cubicBezTo>
                      <a:cubicBezTo>
                        <a:pt x="415" y="1169"/>
                        <a:pt x="412" y="1176"/>
                        <a:pt x="412" y="1184"/>
                      </a:cubicBezTo>
                      <a:cubicBezTo>
                        <a:pt x="411" y="1192"/>
                        <a:pt x="414" y="1199"/>
                        <a:pt x="421" y="1203"/>
                      </a:cubicBezTo>
                      <a:cubicBezTo>
                        <a:pt x="426" y="1205"/>
                        <a:pt x="432" y="1206"/>
                        <a:pt x="437" y="1203"/>
                      </a:cubicBezTo>
                      <a:cubicBezTo>
                        <a:pt x="437" y="1204"/>
                        <a:pt x="436" y="1204"/>
                        <a:pt x="436" y="1204"/>
                      </a:cubicBezTo>
                      <a:cubicBezTo>
                        <a:pt x="426" y="1206"/>
                        <a:pt x="421" y="1195"/>
                        <a:pt x="430" y="1192"/>
                      </a:cubicBezTo>
                      <a:cubicBezTo>
                        <a:pt x="434" y="1191"/>
                        <a:pt x="442" y="1195"/>
                        <a:pt x="447" y="1185"/>
                      </a:cubicBezTo>
                      <a:cubicBezTo>
                        <a:pt x="447" y="1189"/>
                        <a:pt x="446" y="1193"/>
                        <a:pt x="445" y="1196"/>
                      </a:cubicBezTo>
                      <a:cubicBezTo>
                        <a:pt x="444" y="1198"/>
                        <a:pt x="443" y="1199"/>
                        <a:pt x="442" y="1200"/>
                      </a:cubicBezTo>
                      <a:cubicBezTo>
                        <a:pt x="437" y="1206"/>
                        <a:pt x="428" y="1207"/>
                        <a:pt x="421" y="1203"/>
                      </a:cubicBezTo>
                      <a:cubicBezTo>
                        <a:pt x="413" y="1199"/>
                        <a:pt x="410" y="1192"/>
                        <a:pt x="410" y="1184"/>
                      </a:cubicBezTo>
                      <a:cubicBezTo>
                        <a:pt x="410" y="1175"/>
                        <a:pt x="413" y="1168"/>
                        <a:pt x="419" y="1163"/>
                      </a:cubicBezTo>
                      <a:cubicBezTo>
                        <a:pt x="425" y="1157"/>
                        <a:pt x="433" y="1153"/>
                        <a:pt x="441" y="1152"/>
                      </a:cubicBezTo>
                      <a:cubicBezTo>
                        <a:pt x="449" y="1152"/>
                        <a:pt x="456" y="1155"/>
                        <a:pt x="462" y="1160"/>
                      </a:cubicBezTo>
                      <a:cubicBezTo>
                        <a:pt x="466" y="1164"/>
                        <a:pt x="469" y="1170"/>
                        <a:pt x="470" y="1177"/>
                      </a:cubicBezTo>
                      <a:cubicBezTo>
                        <a:pt x="471" y="1180"/>
                        <a:pt x="471" y="1183"/>
                        <a:pt x="470" y="1187"/>
                      </a:cubicBezTo>
                      <a:cubicBezTo>
                        <a:pt x="469" y="1188"/>
                        <a:pt x="469" y="1188"/>
                        <a:pt x="469" y="1188"/>
                      </a:cubicBezTo>
                      <a:cubicBezTo>
                        <a:pt x="470" y="1188"/>
                        <a:pt x="470" y="1188"/>
                        <a:pt x="470" y="1188"/>
                      </a:cubicBezTo>
                      <a:cubicBezTo>
                        <a:pt x="471" y="1187"/>
                        <a:pt x="471" y="1187"/>
                        <a:pt x="471" y="1187"/>
                      </a:cubicBezTo>
                      <a:cubicBezTo>
                        <a:pt x="475" y="1184"/>
                        <a:pt x="480" y="1180"/>
                        <a:pt x="484" y="1177"/>
                      </a:cubicBezTo>
                      <a:cubicBezTo>
                        <a:pt x="496" y="1171"/>
                        <a:pt x="514" y="1165"/>
                        <a:pt x="527" y="1171"/>
                      </a:cubicBezTo>
                      <a:cubicBezTo>
                        <a:pt x="533" y="1174"/>
                        <a:pt x="536" y="1179"/>
                        <a:pt x="539" y="1185"/>
                      </a:cubicBezTo>
                      <a:cubicBezTo>
                        <a:pt x="539" y="1187"/>
                        <a:pt x="539" y="1187"/>
                        <a:pt x="539" y="1187"/>
                      </a:cubicBezTo>
                      <a:cubicBezTo>
                        <a:pt x="541" y="1194"/>
                        <a:pt x="541" y="1201"/>
                        <a:pt x="538" y="1207"/>
                      </a:cubicBezTo>
                      <a:cubicBezTo>
                        <a:pt x="535" y="1214"/>
                        <a:pt x="530" y="1219"/>
                        <a:pt x="524" y="1221"/>
                      </a:cubicBezTo>
                      <a:cubicBezTo>
                        <a:pt x="517" y="1224"/>
                        <a:pt x="509" y="1224"/>
                        <a:pt x="503" y="1219"/>
                      </a:cubicBezTo>
                      <a:cubicBezTo>
                        <a:pt x="499" y="1216"/>
                        <a:pt x="497" y="1213"/>
                        <a:pt x="497" y="1207"/>
                      </a:cubicBezTo>
                      <a:cubicBezTo>
                        <a:pt x="496" y="1202"/>
                        <a:pt x="498" y="1197"/>
                        <a:pt x="503" y="1193"/>
                      </a:cubicBezTo>
                      <a:cubicBezTo>
                        <a:pt x="505" y="1191"/>
                        <a:pt x="507" y="1191"/>
                        <a:pt x="510" y="1190"/>
                      </a:cubicBezTo>
                      <a:cubicBezTo>
                        <a:pt x="507" y="1191"/>
                        <a:pt x="505" y="1192"/>
                        <a:pt x="503" y="1193"/>
                      </a:cubicBezTo>
                      <a:cubicBezTo>
                        <a:pt x="499" y="1197"/>
                        <a:pt x="497" y="1202"/>
                        <a:pt x="497" y="1207"/>
                      </a:cubicBezTo>
                      <a:cubicBezTo>
                        <a:pt x="498" y="1212"/>
                        <a:pt x="500" y="1216"/>
                        <a:pt x="504" y="1219"/>
                      </a:cubicBezTo>
                      <a:cubicBezTo>
                        <a:pt x="510" y="1222"/>
                        <a:pt x="517" y="1223"/>
                        <a:pt x="523" y="1220"/>
                      </a:cubicBezTo>
                      <a:cubicBezTo>
                        <a:pt x="529" y="1217"/>
                        <a:pt x="533" y="1213"/>
                        <a:pt x="536" y="1207"/>
                      </a:cubicBezTo>
                      <a:cubicBezTo>
                        <a:pt x="539" y="1200"/>
                        <a:pt x="539" y="1193"/>
                        <a:pt x="536" y="1186"/>
                      </a:cubicBezTo>
                      <a:cubicBezTo>
                        <a:pt x="534" y="1181"/>
                        <a:pt x="531" y="1177"/>
                        <a:pt x="525" y="1174"/>
                      </a:cubicBezTo>
                      <a:cubicBezTo>
                        <a:pt x="513" y="1168"/>
                        <a:pt x="495" y="1175"/>
                        <a:pt x="484" y="1182"/>
                      </a:cubicBezTo>
                      <a:cubicBezTo>
                        <a:pt x="479" y="1186"/>
                        <a:pt x="473" y="1191"/>
                        <a:pt x="467" y="1197"/>
                      </a:cubicBezTo>
                      <a:cubicBezTo>
                        <a:pt x="468" y="1196"/>
                        <a:pt x="469" y="1196"/>
                        <a:pt x="470" y="1196"/>
                      </a:cubicBezTo>
                      <a:cubicBezTo>
                        <a:pt x="477" y="1194"/>
                        <a:pt x="485" y="1197"/>
                        <a:pt x="487" y="1203"/>
                      </a:cubicBezTo>
                      <a:cubicBezTo>
                        <a:pt x="490" y="1209"/>
                        <a:pt x="489" y="1216"/>
                        <a:pt x="482" y="1219"/>
                      </a:cubicBezTo>
                      <a:cubicBezTo>
                        <a:pt x="478" y="1221"/>
                        <a:pt x="474" y="1220"/>
                        <a:pt x="471" y="1217"/>
                      </a:cubicBezTo>
                      <a:cubicBezTo>
                        <a:pt x="467" y="1211"/>
                        <a:pt x="473" y="1204"/>
                        <a:pt x="477" y="1206"/>
                      </a:cubicBezTo>
                      <a:cubicBezTo>
                        <a:pt x="475" y="1206"/>
                        <a:pt x="473" y="1209"/>
                        <a:pt x="472" y="1211"/>
                      </a:cubicBezTo>
                      <a:cubicBezTo>
                        <a:pt x="472" y="1214"/>
                        <a:pt x="475" y="1217"/>
                        <a:pt x="479" y="1217"/>
                      </a:cubicBezTo>
                      <a:cubicBezTo>
                        <a:pt x="482" y="1216"/>
                        <a:pt x="484" y="1214"/>
                        <a:pt x="485" y="1212"/>
                      </a:cubicBezTo>
                      <a:cubicBezTo>
                        <a:pt x="487" y="1207"/>
                        <a:pt x="483" y="1202"/>
                        <a:pt x="479" y="1199"/>
                      </a:cubicBezTo>
                      <a:cubicBezTo>
                        <a:pt x="475" y="1198"/>
                        <a:pt x="471" y="1199"/>
                        <a:pt x="467" y="1200"/>
                      </a:cubicBezTo>
                      <a:cubicBezTo>
                        <a:pt x="454" y="1204"/>
                        <a:pt x="427" y="1236"/>
                        <a:pt x="422" y="1248"/>
                      </a:cubicBezTo>
                      <a:cubicBezTo>
                        <a:pt x="431" y="1238"/>
                        <a:pt x="444" y="1230"/>
                        <a:pt x="459" y="1226"/>
                      </a:cubicBezTo>
                      <a:cubicBezTo>
                        <a:pt x="494" y="1218"/>
                        <a:pt x="540" y="1235"/>
                        <a:pt x="545" y="1273"/>
                      </a:cubicBezTo>
                      <a:cubicBezTo>
                        <a:pt x="547" y="1286"/>
                        <a:pt x="541" y="1300"/>
                        <a:pt x="529" y="1305"/>
                      </a:cubicBezTo>
                      <a:cubicBezTo>
                        <a:pt x="519" y="1308"/>
                        <a:pt x="508" y="1305"/>
                        <a:pt x="503" y="1296"/>
                      </a:cubicBezTo>
                      <a:cubicBezTo>
                        <a:pt x="498" y="1288"/>
                        <a:pt x="499" y="1277"/>
                        <a:pt x="506" y="1270"/>
                      </a:cubicBezTo>
                      <a:cubicBezTo>
                        <a:pt x="510" y="1266"/>
                        <a:pt x="516" y="1265"/>
                        <a:pt x="522" y="1265"/>
                      </a:cubicBezTo>
                      <a:cubicBezTo>
                        <a:pt x="524" y="1266"/>
                        <a:pt x="526" y="1266"/>
                        <a:pt x="528" y="1267"/>
                      </a:cubicBezTo>
                      <a:cubicBezTo>
                        <a:pt x="532" y="1270"/>
                        <a:pt x="535" y="1275"/>
                        <a:pt x="536" y="1280"/>
                      </a:cubicBezTo>
                      <a:cubicBezTo>
                        <a:pt x="536" y="1289"/>
                        <a:pt x="530" y="1296"/>
                        <a:pt x="521" y="1297"/>
                      </a:cubicBezTo>
                      <a:cubicBezTo>
                        <a:pt x="512" y="1297"/>
                        <a:pt x="505" y="1291"/>
                        <a:pt x="504" y="1282"/>
                      </a:cubicBezTo>
                      <a:cubicBezTo>
                        <a:pt x="504" y="1277"/>
                        <a:pt x="506" y="1273"/>
                        <a:pt x="509" y="1270"/>
                      </a:cubicBezTo>
                      <a:cubicBezTo>
                        <a:pt x="508" y="1270"/>
                        <a:pt x="508" y="1271"/>
                        <a:pt x="507" y="1271"/>
                      </a:cubicBezTo>
                      <a:cubicBezTo>
                        <a:pt x="501" y="1278"/>
                        <a:pt x="500" y="1287"/>
                        <a:pt x="505" y="1295"/>
                      </a:cubicBezTo>
                      <a:cubicBezTo>
                        <a:pt x="510" y="1302"/>
                        <a:pt x="519" y="1304"/>
                        <a:pt x="527" y="1301"/>
                      </a:cubicBezTo>
                      <a:cubicBezTo>
                        <a:pt x="538" y="1297"/>
                        <a:pt x="543" y="1285"/>
                        <a:pt x="541" y="1274"/>
                      </a:cubicBezTo>
                      <a:cubicBezTo>
                        <a:pt x="536" y="1238"/>
                        <a:pt x="492" y="1224"/>
                        <a:pt x="461" y="1231"/>
                      </a:cubicBezTo>
                      <a:cubicBezTo>
                        <a:pt x="429" y="1240"/>
                        <a:pt x="411" y="1265"/>
                        <a:pt x="405" y="1296"/>
                      </a:cubicBezTo>
                      <a:cubicBezTo>
                        <a:pt x="393" y="1359"/>
                        <a:pt x="434" y="1410"/>
                        <a:pt x="485" y="1442"/>
                      </a:cubicBezTo>
                      <a:cubicBezTo>
                        <a:pt x="504" y="1453"/>
                        <a:pt x="519" y="1461"/>
                        <a:pt x="541" y="1465"/>
                      </a:cubicBezTo>
                      <a:cubicBezTo>
                        <a:pt x="562" y="1469"/>
                        <a:pt x="586" y="1468"/>
                        <a:pt x="602" y="1458"/>
                      </a:cubicBezTo>
                      <a:cubicBezTo>
                        <a:pt x="603" y="1458"/>
                        <a:pt x="603" y="1458"/>
                        <a:pt x="603" y="1458"/>
                      </a:cubicBezTo>
                      <a:cubicBezTo>
                        <a:pt x="591" y="1464"/>
                        <a:pt x="575" y="1464"/>
                        <a:pt x="564" y="1462"/>
                      </a:cubicBezTo>
                      <a:cubicBezTo>
                        <a:pt x="540" y="1457"/>
                        <a:pt x="512" y="1435"/>
                        <a:pt x="503" y="1412"/>
                      </a:cubicBezTo>
                      <a:cubicBezTo>
                        <a:pt x="505" y="1412"/>
                        <a:pt x="507" y="1411"/>
                        <a:pt x="508" y="1410"/>
                      </a:cubicBezTo>
                      <a:cubicBezTo>
                        <a:pt x="517" y="1432"/>
                        <a:pt x="541" y="1452"/>
                        <a:pt x="565" y="1458"/>
                      </a:cubicBezTo>
                      <a:cubicBezTo>
                        <a:pt x="580" y="1462"/>
                        <a:pt x="602" y="1461"/>
                        <a:pt x="612" y="1447"/>
                      </a:cubicBezTo>
                      <a:cubicBezTo>
                        <a:pt x="615" y="1443"/>
                        <a:pt x="617" y="1439"/>
                        <a:pt x="617" y="1434"/>
                      </a:cubicBezTo>
                      <a:cubicBezTo>
                        <a:pt x="617" y="1429"/>
                        <a:pt x="616" y="1425"/>
                        <a:pt x="612" y="1421"/>
                      </a:cubicBezTo>
                      <a:cubicBezTo>
                        <a:pt x="609" y="1418"/>
                        <a:pt x="605" y="1416"/>
                        <a:pt x="601" y="1416"/>
                      </a:cubicBezTo>
                      <a:cubicBezTo>
                        <a:pt x="597" y="1416"/>
                        <a:pt x="593" y="1417"/>
                        <a:pt x="590" y="1420"/>
                      </a:cubicBezTo>
                      <a:cubicBezTo>
                        <a:pt x="587" y="1423"/>
                        <a:pt x="586" y="1427"/>
                        <a:pt x="587" y="1431"/>
                      </a:cubicBezTo>
                      <a:cubicBezTo>
                        <a:pt x="588" y="1433"/>
                        <a:pt x="589" y="1434"/>
                        <a:pt x="590" y="1435"/>
                      </a:cubicBezTo>
                      <a:cubicBezTo>
                        <a:pt x="592" y="1436"/>
                        <a:pt x="594" y="1436"/>
                        <a:pt x="595" y="1436"/>
                      </a:cubicBezTo>
                      <a:cubicBezTo>
                        <a:pt x="597" y="1436"/>
                        <a:pt x="598" y="1435"/>
                        <a:pt x="599" y="1434"/>
                      </a:cubicBezTo>
                      <a:cubicBezTo>
                        <a:pt x="600" y="1434"/>
                        <a:pt x="600" y="1432"/>
                        <a:pt x="600" y="1431"/>
                      </a:cubicBezTo>
                      <a:cubicBezTo>
                        <a:pt x="600" y="1432"/>
                        <a:pt x="600" y="1434"/>
                        <a:pt x="599" y="1434"/>
                      </a:cubicBezTo>
                      <a:cubicBezTo>
                        <a:pt x="598" y="1435"/>
                        <a:pt x="597" y="1436"/>
                        <a:pt x="595" y="1436"/>
                      </a:cubicBezTo>
                      <a:cubicBezTo>
                        <a:pt x="593" y="1436"/>
                        <a:pt x="592" y="1436"/>
                        <a:pt x="590" y="1435"/>
                      </a:cubicBezTo>
                      <a:cubicBezTo>
                        <a:pt x="589" y="1434"/>
                        <a:pt x="588" y="1433"/>
                        <a:pt x="587" y="1431"/>
                      </a:cubicBezTo>
                      <a:cubicBezTo>
                        <a:pt x="586" y="1427"/>
                        <a:pt x="587" y="1423"/>
                        <a:pt x="589" y="1420"/>
                      </a:cubicBezTo>
                      <a:cubicBezTo>
                        <a:pt x="592" y="1416"/>
                        <a:pt x="596" y="1415"/>
                        <a:pt x="601" y="1415"/>
                      </a:cubicBezTo>
                      <a:cubicBezTo>
                        <a:pt x="606" y="1415"/>
                        <a:pt x="610" y="1417"/>
                        <a:pt x="613" y="1420"/>
                      </a:cubicBezTo>
                      <a:cubicBezTo>
                        <a:pt x="617" y="1424"/>
                        <a:pt x="619" y="1429"/>
                        <a:pt x="619" y="1434"/>
                      </a:cubicBezTo>
                      <a:cubicBezTo>
                        <a:pt x="619" y="1438"/>
                        <a:pt x="618" y="1441"/>
                        <a:pt x="617" y="1443"/>
                      </a:cubicBezTo>
                      <a:cubicBezTo>
                        <a:pt x="618" y="1441"/>
                        <a:pt x="619" y="1439"/>
                        <a:pt x="620" y="1437"/>
                      </a:cubicBezTo>
                      <a:cubicBezTo>
                        <a:pt x="625" y="1424"/>
                        <a:pt x="624" y="1412"/>
                        <a:pt x="622" y="1399"/>
                      </a:cubicBezTo>
                      <a:cubicBezTo>
                        <a:pt x="618" y="1383"/>
                        <a:pt x="612" y="1373"/>
                        <a:pt x="602" y="1359"/>
                      </a:cubicBezTo>
                      <a:cubicBezTo>
                        <a:pt x="584" y="1336"/>
                        <a:pt x="557" y="1313"/>
                        <a:pt x="557" y="1281"/>
                      </a:cubicBezTo>
                      <a:cubicBezTo>
                        <a:pt x="557" y="1276"/>
                        <a:pt x="558" y="1271"/>
                        <a:pt x="559" y="1267"/>
                      </a:cubicBezTo>
                      <a:cubicBezTo>
                        <a:pt x="560" y="1262"/>
                        <a:pt x="563" y="1257"/>
                        <a:pt x="565" y="1251"/>
                      </a:cubicBezTo>
                      <a:cubicBezTo>
                        <a:pt x="568" y="1238"/>
                        <a:pt x="560" y="1230"/>
                        <a:pt x="552" y="1230"/>
                      </a:cubicBezTo>
                      <a:cubicBezTo>
                        <a:pt x="549" y="1230"/>
                        <a:pt x="546" y="1232"/>
                        <a:pt x="544" y="1234"/>
                      </a:cubicBezTo>
                      <a:cubicBezTo>
                        <a:pt x="542" y="1237"/>
                        <a:pt x="542" y="1240"/>
                        <a:pt x="544" y="1242"/>
                      </a:cubicBezTo>
                      <a:cubicBezTo>
                        <a:pt x="545" y="1245"/>
                        <a:pt x="550" y="1246"/>
                        <a:pt x="552" y="1244"/>
                      </a:cubicBezTo>
                      <a:cubicBezTo>
                        <a:pt x="554" y="1242"/>
                        <a:pt x="554" y="1240"/>
                        <a:pt x="553" y="1237"/>
                      </a:cubicBezTo>
                      <a:cubicBezTo>
                        <a:pt x="555" y="1239"/>
                        <a:pt x="555" y="1243"/>
                        <a:pt x="554" y="1245"/>
                      </a:cubicBezTo>
                      <a:cubicBezTo>
                        <a:pt x="552" y="1247"/>
                        <a:pt x="550" y="1248"/>
                        <a:pt x="547" y="1247"/>
                      </a:cubicBezTo>
                      <a:cubicBezTo>
                        <a:pt x="539" y="1245"/>
                        <a:pt x="538" y="1235"/>
                        <a:pt x="544" y="1230"/>
                      </a:cubicBezTo>
                      <a:cubicBezTo>
                        <a:pt x="547" y="1228"/>
                        <a:pt x="552" y="1227"/>
                        <a:pt x="557" y="1228"/>
                      </a:cubicBezTo>
                      <a:cubicBezTo>
                        <a:pt x="564" y="1230"/>
                        <a:pt x="568" y="1238"/>
                        <a:pt x="567" y="1247"/>
                      </a:cubicBezTo>
                      <a:cubicBezTo>
                        <a:pt x="569" y="1244"/>
                        <a:pt x="570" y="1242"/>
                        <a:pt x="571" y="1239"/>
                      </a:cubicBezTo>
                      <a:cubicBezTo>
                        <a:pt x="573" y="1234"/>
                        <a:pt x="572" y="1228"/>
                        <a:pt x="567" y="1223"/>
                      </a:cubicBezTo>
                      <a:cubicBezTo>
                        <a:pt x="561" y="1216"/>
                        <a:pt x="550" y="1216"/>
                        <a:pt x="542" y="1222"/>
                      </a:cubicBezTo>
                      <a:cubicBezTo>
                        <a:pt x="537" y="1226"/>
                        <a:pt x="533" y="1230"/>
                        <a:pt x="525" y="1231"/>
                      </a:cubicBezTo>
                      <a:cubicBezTo>
                        <a:pt x="519" y="1231"/>
                        <a:pt x="513" y="1229"/>
                        <a:pt x="509" y="1223"/>
                      </a:cubicBezTo>
                      <a:cubicBezTo>
                        <a:pt x="526" y="1232"/>
                        <a:pt x="530" y="1217"/>
                        <a:pt x="543" y="1211"/>
                      </a:cubicBezTo>
                      <a:cubicBezTo>
                        <a:pt x="550" y="1208"/>
                        <a:pt x="559" y="1207"/>
                        <a:pt x="565" y="1212"/>
                      </a:cubicBezTo>
                      <a:cubicBezTo>
                        <a:pt x="571" y="1216"/>
                        <a:pt x="577" y="1226"/>
                        <a:pt x="573" y="1236"/>
                      </a:cubicBezTo>
                      <a:cubicBezTo>
                        <a:pt x="574" y="1235"/>
                        <a:pt x="574" y="1235"/>
                        <a:pt x="574" y="1234"/>
                      </a:cubicBezTo>
                      <a:cubicBezTo>
                        <a:pt x="584" y="1221"/>
                        <a:pt x="597" y="1214"/>
                        <a:pt x="613" y="1215"/>
                      </a:cubicBezTo>
                      <a:cubicBezTo>
                        <a:pt x="617" y="1216"/>
                        <a:pt x="620" y="1216"/>
                        <a:pt x="623" y="1217"/>
                      </a:cubicBezTo>
                      <a:cubicBezTo>
                        <a:pt x="622" y="1218"/>
                        <a:pt x="622" y="1219"/>
                        <a:pt x="622" y="1219"/>
                      </a:cubicBezTo>
                      <a:cubicBezTo>
                        <a:pt x="619" y="1219"/>
                        <a:pt x="616" y="1218"/>
                        <a:pt x="613" y="1218"/>
                      </a:cubicBezTo>
                      <a:cubicBezTo>
                        <a:pt x="597" y="1218"/>
                        <a:pt x="586" y="1224"/>
                        <a:pt x="577" y="1237"/>
                      </a:cubicBezTo>
                      <a:cubicBezTo>
                        <a:pt x="576" y="1238"/>
                        <a:pt x="575" y="1239"/>
                        <a:pt x="574" y="1241"/>
                      </a:cubicBezTo>
                      <a:cubicBezTo>
                        <a:pt x="578" y="1237"/>
                        <a:pt x="583" y="1234"/>
                        <a:pt x="589" y="1233"/>
                      </a:cubicBezTo>
                      <a:cubicBezTo>
                        <a:pt x="593" y="1232"/>
                        <a:pt x="596" y="1232"/>
                        <a:pt x="600" y="1233"/>
                      </a:cubicBezTo>
                      <a:cubicBezTo>
                        <a:pt x="604" y="1234"/>
                        <a:pt x="606" y="1235"/>
                        <a:pt x="609" y="1238"/>
                      </a:cubicBezTo>
                      <a:cubicBezTo>
                        <a:pt x="616" y="1243"/>
                        <a:pt x="618" y="1254"/>
                        <a:pt x="612" y="1260"/>
                      </a:cubicBezTo>
                      <a:cubicBezTo>
                        <a:pt x="609" y="1263"/>
                        <a:pt x="605" y="1265"/>
                        <a:pt x="602" y="1265"/>
                      </a:cubicBezTo>
                      <a:cubicBezTo>
                        <a:pt x="600" y="1265"/>
                        <a:pt x="598" y="1264"/>
                        <a:pt x="596" y="1263"/>
                      </a:cubicBezTo>
                      <a:cubicBezTo>
                        <a:pt x="593" y="1262"/>
                        <a:pt x="591" y="1259"/>
                        <a:pt x="590" y="1256"/>
                      </a:cubicBezTo>
                      <a:cubicBezTo>
                        <a:pt x="590" y="1255"/>
                        <a:pt x="590" y="1253"/>
                        <a:pt x="590" y="1252"/>
                      </a:cubicBezTo>
                      <a:cubicBezTo>
                        <a:pt x="590" y="1251"/>
                        <a:pt x="591" y="1250"/>
                        <a:pt x="591" y="1249"/>
                      </a:cubicBezTo>
                      <a:cubicBezTo>
                        <a:pt x="592" y="1247"/>
                        <a:pt x="595" y="1245"/>
                        <a:pt x="598" y="1245"/>
                      </a:cubicBezTo>
                      <a:cubicBezTo>
                        <a:pt x="599" y="1245"/>
                        <a:pt x="601" y="1246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1" y="1246"/>
                        <a:pt x="599" y="1246"/>
                        <a:pt x="598" y="1246"/>
                      </a:cubicBezTo>
                      <a:cubicBezTo>
                        <a:pt x="595" y="1246"/>
                        <a:pt x="593" y="1247"/>
                        <a:pt x="592" y="1249"/>
                      </a:cubicBezTo>
                      <a:cubicBezTo>
                        <a:pt x="592" y="1250"/>
                        <a:pt x="591" y="1251"/>
                        <a:pt x="591" y="1252"/>
                      </a:cubicBezTo>
                      <a:cubicBezTo>
                        <a:pt x="591" y="1253"/>
                        <a:pt x="591" y="1254"/>
                        <a:pt x="592" y="1256"/>
                      </a:cubicBezTo>
                      <a:cubicBezTo>
                        <a:pt x="593" y="1258"/>
                        <a:pt x="595" y="1260"/>
                        <a:pt x="597" y="1262"/>
                      </a:cubicBezTo>
                      <a:cubicBezTo>
                        <a:pt x="599" y="1262"/>
                        <a:pt x="600" y="1263"/>
                        <a:pt x="602" y="1263"/>
                      </a:cubicBezTo>
                      <a:cubicBezTo>
                        <a:pt x="605" y="1262"/>
                        <a:pt x="608" y="1261"/>
                        <a:pt x="610" y="1259"/>
                      </a:cubicBezTo>
                      <a:cubicBezTo>
                        <a:pt x="615" y="1253"/>
                        <a:pt x="613" y="1245"/>
                        <a:pt x="607" y="1240"/>
                      </a:cubicBezTo>
                      <a:cubicBezTo>
                        <a:pt x="605" y="1238"/>
                        <a:pt x="602" y="1237"/>
                        <a:pt x="599" y="1237"/>
                      </a:cubicBezTo>
                      <a:cubicBezTo>
                        <a:pt x="596" y="1236"/>
                        <a:pt x="593" y="1236"/>
                        <a:pt x="590" y="1237"/>
                      </a:cubicBezTo>
                      <a:cubicBezTo>
                        <a:pt x="587" y="1238"/>
                        <a:pt x="584" y="1239"/>
                        <a:pt x="581" y="1241"/>
                      </a:cubicBezTo>
                      <a:cubicBezTo>
                        <a:pt x="577" y="1244"/>
                        <a:pt x="573" y="1247"/>
                        <a:pt x="570" y="1252"/>
                      </a:cubicBezTo>
                      <a:cubicBezTo>
                        <a:pt x="565" y="1261"/>
                        <a:pt x="562" y="1271"/>
                        <a:pt x="562" y="1281"/>
                      </a:cubicBezTo>
                      <a:cubicBezTo>
                        <a:pt x="562" y="1307"/>
                        <a:pt x="583" y="1328"/>
                        <a:pt x="599" y="1349"/>
                      </a:cubicBezTo>
                      <a:cubicBezTo>
                        <a:pt x="597" y="1345"/>
                        <a:pt x="594" y="1341"/>
                        <a:pt x="592" y="1337"/>
                      </a:cubicBezTo>
                      <a:cubicBezTo>
                        <a:pt x="586" y="1324"/>
                        <a:pt x="587" y="1305"/>
                        <a:pt x="600" y="1297"/>
                      </a:cubicBezTo>
                      <a:cubicBezTo>
                        <a:pt x="608" y="1291"/>
                        <a:pt x="618" y="1290"/>
                        <a:pt x="621" y="1280"/>
                      </a:cubicBezTo>
                      <a:cubicBezTo>
                        <a:pt x="628" y="1284"/>
                        <a:pt x="629" y="1297"/>
                        <a:pt x="621" y="1306"/>
                      </a:cubicBezTo>
                      <a:cubicBezTo>
                        <a:pt x="613" y="1315"/>
                        <a:pt x="595" y="1321"/>
                        <a:pt x="598" y="1336"/>
                      </a:cubicBezTo>
                      <a:cubicBezTo>
                        <a:pt x="599" y="1345"/>
                        <a:pt x="606" y="1352"/>
                        <a:pt x="605" y="1356"/>
                      </a:cubicBezTo>
                      <a:cubicBezTo>
                        <a:pt x="604" y="1355"/>
                        <a:pt x="604" y="1355"/>
                        <a:pt x="604" y="1355"/>
                      </a:cubicBezTo>
                      <a:cubicBezTo>
                        <a:pt x="605" y="1356"/>
                        <a:pt x="605" y="1356"/>
                        <a:pt x="606" y="1357"/>
                      </a:cubicBezTo>
                      <a:cubicBezTo>
                        <a:pt x="616" y="1371"/>
                        <a:pt x="622" y="1381"/>
                        <a:pt x="625" y="1398"/>
                      </a:cubicBezTo>
                      <a:cubicBezTo>
                        <a:pt x="628" y="1412"/>
                        <a:pt x="628" y="1424"/>
                        <a:pt x="622" y="1438"/>
                      </a:cubicBezTo>
                      <a:cubicBezTo>
                        <a:pt x="618" y="1447"/>
                        <a:pt x="611" y="1455"/>
                        <a:pt x="603" y="1460"/>
                      </a:cubicBezTo>
                      <a:cubicBezTo>
                        <a:pt x="586" y="1470"/>
                        <a:pt x="562" y="1472"/>
                        <a:pt x="540" y="1468"/>
                      </a:cubicBezTo>
                      <a:cubicBezTo>
                        <a:pt x="531" y="1466"/>
                        <a:pt x="523" y="1464"/>
                        <a:pt x="515" y="1461"/>
                      </a:cubicBezTo>
                      <a:cubicBezTo>
                        <a:pt x="500" y="1456"/>
                        <a:pt x="488" y="1447"/>
                        <a:pt x="472" y="1445"/>
                      </a:cubicBezTo>
                      <a:cubicBezTo>
                        <a:pt x="465" y="1445"/>
                        <a:pt x="456" y="1445"/>
                        <a:pt x="451" y="1449"/>
                      </a:cubicBezTo>
                      <a:cubicBezTo>
                        <a:pt x="447" y="1452"/>
                        <a:pt x="444" y="1458"/>
                        <a:pt x="447" y="1462"/>
                      </a:cubicBezTo>
                      <a:cubicBezTo>
                        <a:pt x="448" y="1463"/>
                        <a:pt x="450" y="1464"/>
                        <a:pt x="452" y="1463"/>
                      </a:cubicBezTo>
                      <a:cubicBezTo>
                        <a:pt x="453" y="1462"/>
                        <a:pt x="454" y="1461"/>
                        <a:pt x="454" y="1460"/>
                      </a:cubicBezTo>
                      <a:cubicBezTo>
                        <a:pt x="453" y="1458"/>
                        <a:pt x="453" y="1458"/>
                        <a:pt x="452" y="1457"/>
                      </a:cubicBezTo>
                      <a:cubicBezTo>
                        <a:pt x="451" y="1457"/>
                        <a:pt x="449" y="1457"/>
                        <a:pt x="449" y="1459"/>
                      </a:cubicBezTo>
                      <a:cubicBezTo>
                        <a:pt x="449" y="1460"/>
                        <a:pt x="449" y="1460"/>
                        <a:pt x="450" y="1461"/>
                      </a:cubicBezTo>
                      <a:cubicBezTo>
                        <a:pt x="449" y="1461"/>
                        <a:pt x="448" y="1460"/>
                        <a:pt x="448" y="1459"/>
                      </a:cubicBezTo>
                      <a:cubicBezTo>
                        <a:pt x="447" y="1458"/>
                        <a:pt x="448" y="1456"/>
                        <a:pt x="450" y="1455"/>
                      </a:cubicBezTo>
                      <a:cubicBezTo>
                        <a:pt x="452" y="1454"/>
                        <a:pt x="455" y="1455"/>
                        <a:pt x="456" y="1457"/>
                      </a:cubicBezTo>
                      <a:cubicBezTo>
                        <a:pt x="457" y="1459"/>
                        <a:pt x="457" y="1461"/>
                        <a:pt x="457" y="1463"/>
                      </a:cubicBezTo>
                      <a:cubicBezTo>
                        <a:pt x="456" y="1465"/>
                        <a:pt x="454" y="1466"/>
                        <a:pt x="452" y="1467"/>
                      </a:cubicBezTo>
                      <a:cubicBezTo>
                        <a:pt x="450" y="1467"/>
                        <a:pt x="447" y="1467"/>
                        <a:pt x="445" y="1464"/>
                      </a:cubicBezTo>
                      <a:cubicBezTo>
                        <a:pt x="442" y="1460"/>
                        <a:pt x="444" y="1455"/>
                        <a:pt x="447" y="1451"/>
                      </a:cubicBezTo>
                      <a:cubicBezTo>
                        <a:pt x="449" y="1449"/>
                        <a:pt x="451" y="1447"/>
                        <a:pt x="453" y="1446"/>
                      </a:cubicBezTo>
                      <a:cubicBezTo>
                        <a:pt x="443" y="1449"/>
                        <a:pt x="437" y="1456"/>
                        <a:pt x="434" y="1466"/>
                      </a:cubicBezTo>
                      <a:cubicBezTo>
                        <a:pt x="432" y="1471"/>
                        <a:pt x="432" y="1477"/>
                        <a:pt x="436" y="1483"/>
                      </a:cubicBezTo>
                      <a:cubicBezTo>
                        <a:pt x="436" y="1483"/>
                        <a:pt x="436" y="1483"/>
                        <a:pt x="436" y="1483"/>
                      </a:cubicBezTo>
                      <a:cubicBezTo>
                        <a:pt x="434" y="1477"/>
                        <a:pt x="436" y="1471"/>
                        <a:pt x="445" y="1472"/>
                      </a:cubicBezTo>
                      <a:cubicBezTo>
                        <a:pt x="450" y="1473"/>
                        <a:pt x="458" y="1483"/>
                        <a:pt x="469" y="1473"/>
                      </a:cubicBezTo>
                      <a:close/>
                      <a:moveTo>
                        <a:pt x="108" y="1506"/>
                      </a:moveTo>
                      <a:cubicBezTo>
                        <a:pt x="135" y="1516"/>
                        <a:pt x="155" y="1504"/>
                        <a:pt x="169" y="1504"/>
                      </a:cubicBezTo>
                      <a:cubicBezTo>
                        <a:pt x="184" y="1504"/>
                        <a:pt x="183" y="1522"/>
                        <a:pt x="167" y="1525"/>
                      </a:cubicBezTo>
                      <a:cubicBezTo>
                        <a:pt x="149" y="1529"/>
                        <a:pt x="126" y="1519"/>
                        <a:pt x="108" y="1506"/>
                      </a:cubicBezTo>
                      <a:close/>
                      <a:moveTo>
                        <a:pt x="190" y="1626"/>
                      </a:moveTo>
                      <a:cubicBezTo>
                        <a:pt x="192" y="1638"/>
                        <a:pt x="184" y="1664"/>
                        <a:pt x="171" y="1674"/>
                      </a:cubicBezTo>
                      <a:cubicBezTo>
                        <a:pt x="158" y="1683"/>
                        <a:pt x="148" y="1675"/>
                        <a:pt x="160" y="1662"/>
                      </a:cubicBezTo>
                      <a:cubicBezTo>
                        <a:pt x="169" y="1652"/>
                        <a:pt x="188" y="1640"/>
                        <a:pt x="190" y="1626"/>
                      </a:cubicBezTo>
                      <a:close/>
                      <a:moveTo>
                        <a:pt x="266" y="1511"/>
                      </a:moveTo>
                      <a:cubicBezTo>
                        <a:pt x="264" y="1510"/>
                        <a:pt x="262" y="1510"/>
                        <a:pt x="260" y="1511"/>
                      </a:cubicBezTo>
                      <a:cubicBezTo>
                        <a:pt x="259" y="1512"/>
                        <a:pt x="258" y="1515"/>
                        <a:pt x="260" y="1516"/>
                      </a:cubicBezTo>
                      <a:cubicBezTo>
                        <a:pt x="261" y="1518"/>
                        <a:pt x="264" y="1518"/>
                        <a:pt x="265" y="1517"/>
                      </a:cubicBezTo>
                      <a:cubicBezTo>
                        <a:pt x="267" y="1515"/>
                        <a:pt x="267" y="1513"/>
                        <a:pt x="266" y="1511"/>
                      </a:cubicBezTo>
                      <a:close/>
                      <a:moveTo>
                        <a:pt x="217" y="1555"/>
                      </a:moveTo>
                      <a:cubicBezTo>
                        <a:pt x="213" y="1546"/>
                        <a:pt x="225" y="1542"/>
                        <a:pt x="229" y="1540"/>
                      </a:cubicBezTo>
                      <a:cubicBezTo>
                        <a:pt x="232" y="1539"/>
                        <a:pt x="234" y="1537"/>
                        <a:pt x="234" y="1534"/>
                      </a:cubicBezTo>
                      <a:cubicBezTo>
                        <a:pt x="236" y="1538"/>
                        <a:pt x="235" y="1547"/>
                        <a:pt x="234" y="1551"/>
                      </a:cubicBezTo>
                      <a:cubicBezTo>
                        <a:pt x="231" y="1557"/>
                        <a:pt x="226" y="1561"/>
                        <a:pt x="219" y="1557"/>
                      </a:cubicBezTo>
                      <a:cubicBezTo>
                        <a:pt x="222" y="1556"/>
                        <a:pt x="226" y="1553"/>
                        <a:pt x="227" y="1549"/>
                      </a:cubicBezTo>
                      <a:cubicBezTo>
                        <a:pt x="226" y="1551"/>
                        <a:pt x="221" y="1554"/>
                        <a:pt x="217" y="1555"/>
                      </a:cubicBezTo>
                      <a:close/>
                      <a:moveTo>
                        <a:pt x="270" y="1532"/>
                      </a:moveTo>
                      <a:cubicBezTo>
                        <a:pt x="267" y="1529"/>
                        <a:pt x="262" y="1529"/>
                        <a:pt x="259" y="1532"/>
                      </a:cubicBezTo>
                      <a:cubicBezTo>
                        <a:pt x="256" y="1534"/>
                        <a:pt x="255" y="1539"/>
                        <a:pt x="258" y="1542"/>
                      </a:cubicBezTo>
                      <a:cubicBezTo>
                        <a:pt x="261" y="1545"/>
                        <a:pt x="266" y="1546"/>
                        <a:pt x="269" y="1543"/>
                      </a:cubicBezTo>
                      <a:cubicBezTo>
                        <a:pt x="272" y="1540"/>
                        <a:pt x="272" y="1536"/>
                        <a:pt x="270" y="1532"/>
                      </a:cubicBezTo>
                      <a:close/>
                      <a:moveTo>
                        <a:pt x="270" y="1520"/>
                      </a:moveTo>
                      <a:cubicBezTo>
                        <a:pt x="268" y="1518"/>
                        <a:pt x="265" y="1518"/>
                        <a:pt x="263" y="1520"/>
                      </a:cubicBezTo>
                      <a:cubicBezTo>
                        <a:pt x="261" y="1521"/>
                        <a:pt x="261" y="1524"/>
                        <a:pt x="262" y="1527"/>
                      </a:cubicBezTo>
                      <a:cubicBezTo>
                        <a:pt x="264" y="1529"/>
                        <a:pt x="267" y="1529"/>
                        <a:pt x="269" y="1527"/>
                      </a:cubicBezTo>
                      <a:cubicBezTo>
                        <a:pt x="271" y="1525"/>
                        <a:pt x="272" y="1522"/>
                        <a:pt x="270" y="1520"/>
                      </a:cubicBezTo>
                      <a:close/>
                      <a:moveTo>
                        <a:pt x="192" y="1606"/>
                      </a:moveTo>
                      <a:cubicBezTo>
                        <a:pt x="192" y="1603"/>
                        <a:pt x="191" y="1600"/>
                        <a:pt x="190" y="1598"/>
                      </a:cubicBezTo>
                      <a:cubicBezTo>
                        <a:pt x="187" y="1595"/>
                        <a:pt x="183" y="1593"/>
                        <a:pt x="178" y="1595"/>
                      </a:cubicBezTo>
                      <a:cubicBezTo>
                        <a:pt x="173" y="1597"/>
                        <a:pt x="171" y="1602"/>
                        <a:pt x="172" y="1606"/>
                      </a:cubicBezTo>
                      <a:cubicBezTo>
                        <a:pt x="173" y="1614"/>
                        <a:pt x="179" y="1613"/>
                        <a:pt x="183" y="1616"/>
                      </a:cubicBezTo>
                      <a:cubicBezTo>
                        <a:pt x="187" y="1620"/>
                        <a:pt x="188" y="1627"/>
                        <a:pt x="184" y="1633"/>
                      </a:cubicBezTo>
                      <a:cubicBezTo>
                        <a:pt x="181" y="1640"/>
                        <a:pt x="174" y="1645"/>
                        <a:pt x="165" y="1643"/>
                      </a:cubicBezTo>
                      <a:cubicBezTo>
                        <a:pt x="161" y="1642"/>
                        <a:pt x="156" y="1639"/>
                        <a:pt x="157" y="1634"/>
                      </a:cubicBezTo>
                      <a:cubicBezTo>
                        <a:pt x="161" y="1637"/>
                        <a:pt x="168" y="1636"/>
                        <a:pt x="169" y="1630"/>
                      </a:cubicBezTo>
                      <a:cubicBezTo>
                        <a:pt x="169" y="1626"/>
                        <a:pt x="166" y="1619"/>
                        <a:pt x="163" y="1612"/>
                      </a:cubicBezTo>
                      <a:cubicBezTo>
                        <a:pt x="160" y="1604"/>
                        <a:pt x="159" y="1597"/>
                        <a:pt x="161" y="1590"/>
                      </a:cubicBezTo>
                      <a:cubicBezTo>
                        <a:pt x="164" y="1577"/>
                        <a:pt x="180" y="1571"/>
                        <a:pt x="192" y="1577"/>
                      </a:cubicBezTo>
                      <a:cubicBezTo>
                        <a:pt x="198" y="1580"/>
                        <a:pt x="202" y="1586"/>
                        <a:pt x="204" y="1592"/>
                      </a:cubicBezTo>
                      <a:cubicBezTo>
                        <a:pt x="206" y="1599"/>
                        <a:pt x="208" y="1618"/>
                        <a:pt x="215" y="1624"/>
                      </a:cubicBezTo>
                      <a:cubicBezTo>
                        <a:pt x="221" y="1628"/>
                        <a:pt x="226" y="1626"/>
                        <a:pt x="228" y="1621"/>
                      </a:cubicBezTo>
                      <a:cubicBezTo>
                        <a:pt x="232" y="1625"/>
                        <a:pt x="229" y="1633"/>
                        <a:pt x="224" y="1636"/>
                      </a:cubicBezTo>
                      <a:cubicBezTo>
                        <a:pt x="214" y="1642"/>
                        <a:pt x="198" y="1638"/>
                        <a:pt x="192" y="1624"/>
                      </a:cubicBezTo>
                      <a:cubicBezTo>
                        <a:pt x="190" y="1619"/>
                        <a:pt x="191" y="1614"/>
                        <a:pt x="192" y="1606"/>
                      </a:cubicBezTo>
                      <a:close/>
                      <a:moveTo>
                        <a:pt x="96" y="1695"/>
                      </a:moveTo>
                      <a:cubicBezTo>
                        <a:pt x="94" y="1694"/>
                        <a:pt x="94" y="1691"/>
                        <a:pt x="95" y="1689"/>
                      </a:cubicBezTo>
                      <a:cubicBezTo>
                        <a:pt x="97" y="1688"/>
                        <a:pt x="100" y="1687"/>
                        <a:pt x="101" y="1689"/>
                      </a:cubicBezTo>
                      <a:cubicBezTo>
                        <a:pt x="103" y="1690"/>
                        <a:pt x="103" y="1693"/>
                        <a:pt x="102" y="1695"/>
                      </a:cubicBezTo>
                      <a:cubicBezTo>
                        <a:pt x="100" y="1697"/>
                        <a:pt x="98" y="1697"/>
                        <a:pt x="96" y="1695"/>
                      </a:cubicBezTo>
                      <a:close/>
                      <a:moveTo>
                        <a:pt x="88" y="1691"/>
                      </a:moveTo>
                      <a:cubicBezTo>
                        <a:pt x="87" y="1690"/>
                        <a:pt x="87" y="1688"/>
                        <a:pt x="88" y="1687"/>
                      </a:cubicBezTo>
                      <a:cubicBezTo>
                        <a:pt x="89" y="1686"/>
                        <a:pt x="91" y="1685"/>
                        <a:pt x="93" y="1687"/>
                      </a:cubicBezTo>
                      <a:cubicBezTo>
                        <a:pt x="94" y="1688"/>
                        <a:pt x="94" y="1690"/>
                        <a:pt x="93" y="1691"/>
                      </a:cubicBezTo>
                      <a:cubicBezTo>
                        <a:pt x="92" y="1693"/>
                        <a:pt x="90" y="1693"/>
                        <a:pt x="88" y="1691"/>
                      </a:cubicBezTo>
                      <a:close/>
                      <a:moveTo>
                        <a:pt x="106" y="1695"/>
                      </a:moveTo>
                      <a:cubicBezTo>
                        <a:pt x="104" y="1693"/>
                        <a:pt x="103" y="1689"/>
                        <a:pt x="106" y="1686"/>
                      </a:cubicBezTo>
                      <a:cubicBezTo>
                        <a:pt x="108" y="1683"/>
                        <a:pt x="112" y="1683"/>
                        <a:pt x="115" y="1685"/>
                      </a:cubicBezTo>
                      <a:cubicBezTo>
                        <a:pt x="117" y="1688"/>
                        <a:pt x="118" y="1692"/>
                        <a:pt x="115" y="1694"/>
                      </a:cubicBezTo>
                      <a:cubicBezTo>
                        <a:pt x="113" y="1697"/>
                        <a:pt x="109" y="1697"/>
                        <a:pt x="106" y="1695"/>
                      </a:cubicBezTo>
                      <a:close/>
                      <a:moveTo>
                        <a:pt x="190" y="1605"/>
                      </a:moveTo>
                      <a:cubicBezTo>
                        <a:pt x="190" y="1600"/>
                        <a:pt x="187" y="1596"/>
                        <a:pt x="182" y="1596"/>
                      </a:cubicBezTo>
                      <a:cubicBezTo>
                        <a:pt x="174" y="1596"/>
                        <a:pt x="172" y="1606"/>
                        <a:pt x="177" y="1611"/>
                      </a:cubicBezTo>
                      <a:cubicBezTo>
                        <a:pt x="181" y="1614"/>
                        <a:pt x="185" y="1614"/>
                        <a:pt x="188" y="1620"/>
                      </a:cubicBezTo>
                      <a:cubicBezTo>
                        <a:pt x="187" y="1613"/>
                        <a:pt x="190" y="1611"/>
                        <a:pt x="190" y="1605"/>
                      </a:cubicBezTo>
                      <a:close/>
                      <a:moveTo>
                        <a:pt x="179" y="1572"/>
                      </a:moveTo>
                      <a:cubicBezTo>
                        <a:pt x="171" y="1571"/>
                        <a:pt x="164" y="1578"/>
                        <a:pt x="161" y="1583"/>
                      </a:cubicBezTo>
                      <a:cubicBezTo>
                        <a:pt x="153" y="1581"/>
                        <a:pt x="151" y="1564"/>
                        <a:pt x="163" y="1560"/>
                      </a:cubicBezTo>
                      <a:cubicBezTo>
                        <a:pt x="171" y="1558"/>
                        <a:pt x="180" y="1564"/>
                        <a:pt x="179" y="1572"/>
                      </a:cubicBezTo>
                      <a:close/>
                      <a:moveTo>
                        <a:pt x="172" y="1695"/>
                      </a:moveTo>
                      <a:cubicBezTo>
                        <a:pt x="175" y="1680"/>
                        <a:pt x="194" y="1686"/>
                        <a:pt x="200" y="1687"/>
                      </a:cubicBezTo>
                      <a:cubicBezTo>
                        <a:pt x="206" y="1688"/>
                        <a:pt x="209" y="1687"/>
                        <a:pt x="213" y="1684"/>
                      </a:cubicBezTo>
                      <a:cubicBezTo>
                        <a:pt x="211" y="1690"/>
                        <a:pt x="202" y="1701"/>
                        <a:pt x="196" y="1705"/>
                      </a:cubicBezTo>
                      <a:cubicBezTo>
                        <a:pt x="188" y="1710"/>
                        <a:pt x="178" y="1710"/>
                        <a:pt x="172" y="1699"/>
                      </a:cubicBezTo>
                      <a:cubicBezTo>
                        <a:pt x="177" y="1701"/>
                        <a:pt x="185" y="1700"/>
                        <a:pt x="190" y="1697"/>
                      </a:cubicBezTo>
                      <a:cubicBezTo>
                        <a:pt x="187" y="1698"/>
                        <a:pt x="178" y="1698"/>
                        <a:pt x="172" y="1695"/>
                      </a:cubicBezTo>
                      <a:close/>
                      <a:moveTo>
                        <a:pt x="142" y="1562"/>
                      </a:moveTo>
                      <a:cubicBezTo>
                        <a:pt x="135" y="1594"/>
                        <a:pt x="111" y="1606"/>
                        <a:pt x="103" y="1619"/>
                      </a:cubicBezTo>
                      <a:cubicBezTo>
                        <a:pt x="94" y="1634"/>
                        <a:pt x="111" y="1644"/>
                        <a:pt x="124" y="1631"/>
                      </a:cubicBezTo>
                      <a:cubicBezTo>
                        <a:pt x="138" y="1616"/>
                        <a:pt x="144" y="1587"/>
                        <a:pt x="142" y="1562"/>
                      </a:cubicBezTo>
                      <a:close/>
                      <a:moveTo>
                        <a:pt x="249" y="1496"/>
                      </a:moveTo>
                      <a:cubicBezTo>
                        <a:pt x="250" y="1500"/>
                        <a:pt x="250" y="1503"/>
                        <a:pt x="249" y="1507"/>
                      </a:cubicBezTo>
                      <a:cubicBezTo>
                        <a:pt x="248" y="1519"/>
                        <a:pt x="241" y="1529"/>
                        <a:pt x="231" y="1536"/>
                      </a:cubicBezTo>
                      <a:cubicBezTo>
                        <a:pt x="218" y="1543"/>
                        <a:pt x="200" y="1542"/>
                        <a:pt x="191" y="1531"/>
                      </a:cubicBezTo>
                      <a:cubicBezTo>
                        <a:pt x="187" y="1526"/>
                        <a:pt x="185" y="1520"/>
                        <a:pt x="185" y="1514"/>
                      </a:cubicBezTo>
                      <a:cubicBezTo>
                        <a:pt x="185" y="1510"/>
                        <a:pt x="186" y="1507"/>
                        <a:pt x="189" y="1504"/>
                      </a:cubicBezTo>
                      <a:cubicBezTo>
                        <a:pt x="193" y="1500"/>
                        <a:pt x="199" y="1498"/>
                        <a:pt x="204" y="1500"/>
                      </a:cubicBezTo>
                      <a:cubicBezTo>
                        <a:pt x="207" y="1501"/>
                        <a:pt x="210" y="1504"/>
                        <a:pt x="212" y="1507"/>
                      </a:cubicBezTo>
                      <a:cubicBezTo>
                        <a:pt x="214" y="1514"/>
                        <a:pt x="211" y="1521"/>
                        <a:pt x="205" y="1524"/>
                      </a:cubicBezTo>
                      <a:cubicBezTo>
                        <a:pt x="198" y="1527"/>
                        <a:pt x="191" y="1524"/>
                        <a:pt x="188" y="1517"/>
                      </a:cubicBezTo>
                      <a:cubicBezTo>
                        <a:pt x="186" y="1512"/>
                        <a:pt x="187" y="1506"/>
                        <a:pt x="191" y="1503"/>
                      </a:cubicBezTo>
                      <a:cubicBezTo>
                        <a:pt x="191" y="1503"/>
                        <a:pt x="190" y="1503"/>
                        <a:pt x="190" y="1504"/>
                      </a:cubicBezTo>
                      <a:cubicBezTo>
                        <a:pt x="187" y="1507"/>
                        <a:pt x="186" y="1510"/>
                        <a:pt x="185" y="1514"/>
                      </a:cubicBezTo>
                      <a:cubicBezTo>
                        <a:pt x="185" y="1520"/>
                        <a:pt x="188" y="1526"/>
                        <a:pt x="191" y="1530"/>
                      </a:cubicBezTo>
                      <a:cubicBezTo>
                        <a:pt x="201" y="1541"/>
                        <a:pt x="218" y="1541"/>
                        <a:pt x="230" y="1534"/>
                      </a:cubicBezTo>
                      <a:cubicBezTo>
                        <a:pt x="240" y="1528"/>
                        <a:pt x="246" y="1516"/>
                        <a:pt x="247" y="1504"/>
                      </a:cubicBezTo>
                      <a:cubicBezTo>
                        <a:pt x="247" y="1501"/>
                        <a:pt x="247" y="1499"/>
                        <a:pt x="246" y="1496"/>
                      </a:cubicBezTo>
                      <a:lnTo>
                        <a:pt x="249" y="1496"/>
                      </a:lnTo>
                      <a:close/>
                      <a:moveTo>
                        <a:pt x="213" y="1459"/>
                      </a:moveTo>
                      <a:cubicBezTo>
                        <a:pt x="211" y="1445"/>
                        <a:pt x="217" y="1430"/>
                        <a:pt x="233" y="1423"/>
                      </a:cubicBezTo>
                      <a:cubicBezTo>
                        <a:pt x="239" y="1421"/>
                        <a:pt x="245" y="1420"/>
                        <a:pt x="251" y="1422"/>
                      </a:cubicBezTo>
                      <a:cubicBezTo>
                        <a:pt x="256" y="1423"/>
                        <a:pt x="260" y="1425"/>
                        <a:pt x="263" y="1429"/>
                      </a:cubicBezTo>
                      <a:cubicBezTo>
                        <a:pt x="267" y="1434"/>
                        <a:pt x="268" y="1441"/>
                        <a:pt x="266" y="1447"/>
                      </a:cubicBezTo>
                      <a:cubicBezTo>
                        <a:pt x="264" y="1450"/>
                        <a:pt x="262" y="1453"/>
                        <a:pt x="258" y="1454"/>
                      </a:cubicBezTo>
                      <a:cubicBezTo>
                        <a:pt x="253" y="1456"/>
                        <a:pt x="247" y="1455"/>
                        <a:pt x="243" y="1451"/>
                      </a:cubicBezTo>
                      <a:cubicBezTo>
                        <a:pt x="241" y="1449"/>
                        <a:pt x="240" y="1446"/>
                        <a:pt x="240" y="1443"/>
                      </a:cubicBezTo>
                      <a:cubicBezTo>
                        <a:pt x="239" y="1438"/>
                        <a:pt x="244" y="1432"/>
                        <a:pt x="250" y="1432"/>
                      </a:cubicBezTo>
                      <a:cubicBezTo>
                        <a:pt x="256" y="1432"/>
                        <a:pt x="261" y="1436"/>
                        <a:pt x="261" y="1442"/>
                      </a:cubicBezTo>
                      <a:cubicBezTo>
                        <a:pt x="262" y="1448"/>
                        <a:pt x="257" y="1453"/>
                        <a:pt x="251" y="1454"/>
                      </a:cubicBezTo>
                      <a:cubicBezTo>
                        <a:pt x="249" y="1454"/>
                        <a:pt x="247" y="1453"/>
                        <a:pt x="246" y="1453"/>
                      </a:cubicBezTo>
                      <a:cubicBezTo>
                        <a:pt x="246" y="1453"/>
                        <a:pt x="246" y="1453"/>
                        <a:pt x="246" y="1453"/>
                      </a:cubicBezTo>
                      <a:cubicBezTo>
                        <a:pt x="250" y="1455"/>
                        <a:pt x="254" y="1455"/>
                        <a:pt x="258" y="1454"/>
                      </a:cubicBezTo>
                      <a:cubicBezTo>
                        <a:pt x="261" y="1452"/>
                        <a:pt x="264" y="1450"/>
                        <a:pt x="265" y="1446"/>
                      </a:cubicBezTo>
                      <a:cubicBezTo>
                        <a:pt x="267" y="1441"/>
                        <a:pt x="266" y="1435"/>
                        <a:pt x="262" y="1430"/>
                      </a:cubicBezTo>
                      <a:cubicBezTo>
                        <a:pt x="259" y="1426"/>
                        <a:pt x="255" y="1424"/>
                        <a:pt x="251" y="1423"/>
                      </a:cubicBezTo>
                      <a:cubicBezTo>
                        <a:pt x="245" y="1422"/>
                        <a:pt x="240" y="1423"/>
                        <a:pt x="234" y="1425"/>
                      </a:cubicBezTo>
                      <a:cubicBezTo>
                        <a:pt x="218" y="1432"/>
                        <a:pt x="213" y="1446"/>
                        <a:pt x="216" y="1459"/>
                      </a:cubicBezTo>
                      <a:lnTo>
                        <a:pt x="213" y="1459"/>
                      </a:lnTo>
                      <a:close/>
                      <a:moveTo>
                        <a:pt x="275" y="1199"/>
                      </a:moveTo>
                      <a:cubicBezTo>
                        <a:pt x="278" y="1197"/>
                        <a:pt x="282" y="1198"/>
                        <a:pt x="284" y="1202"/>
                      </a:cubicBezTo>
                      <a:cubicBezTo>
                        <a:pt x="285" y="1205"/>
                        <a:pt x="284" y="1209"/>
                        <a:pt x="281" y="1210"/>
                      </a:cubicBezTo>
                      <a:cubicBezTo>
                        <a:pt x="277" y="1212"/>
                        <a:pt x="274" y="1210"/>
                        <a:pt x="272" y="1207"/>
                      </a:cubicBezTo>
                      <a:cubicBezTo>
                        <a:pt x="271" y="1204"/>
                        <a:pt x="272" y="1200"/>
                        <a:pt x="275" y="1199"/>
                      </a:cubicBezTo>
                      <a:close/>
                      <a:moveTo>
                        <a:pt x="285" y="1191"/>
                      </a:moveTo>
                      <a:cubicBezTo>
                        <a:pt x="287" y="1189"/>
                        <a:pt x="290" y="1191"/>
                        <a:pt x="291" y="1193"/>
                      </a:cubicBezTo>
                      <a:cubicBezTo>
                        <a:pt x="292" y="1196"/>
                        <a:pt x="291" y="1198"/>
                        <a:pt x="289" y="1200"/>
                      </a:cubicBezTo>
                      <a:cubicBezTo>
                        <a:pt x="286" y="1201"/>
                        <a:pt x="283" y="1200"/>
                        <a:pt x="282" y="1197"/>
                      </a:cubicBezTo>
                      <a:cubicBezTo>
                        <a:pt x="281" y="1195"/>
                        <a:pt x="282" y="1192"/>
                        <a:pt x="285" y="1191"/>
                      </a:cubicBezTo>
                      <a:close/>
                      <a:moveTo>
                        <a:pt x="269" y="1213"/>
                      </a:moveTo>
                      <a:cubicBezTo>
                        <a:pt x="274" y="1211"/>
                        <a:pt x="280" y="1213"/>
                        <a:pt x="282" y="1218"/>
                      </a:cubicBezTo>
                      <a:cubicBezTo>
                        <a:pt x="284" y="1223"/>
                        <a:pt x="282" y="1229"/>
                        <a:pt x="277" y="1231"/>
                      </a:cubicBezTo>
                      <a:cubicBezTo>
                        <a:pt x="272" y="1233"/>
                        <a:pt x="267" y="1231"/>
                        <a:pt x="264" y="1226"/>
                      </a:cubicBezTo>
                      <a:cubicBezTo>
                        <a:pt x="262" y="1221"/>
                        <a:pt x="264" y="1215"/>
                        <a:pt x="269" y="1213"/>
                      </a:cubicBezTo>
                      <a:close/>
                      <a:moveTo>
                        <a:pt x="481" y="1339"/>
                      </a:moveTo>
                      <a:cubicBezTo>
                        <a:pt x="483" y="1323"/>
                        <a:pt x="474" y="1301"/>
                        <a:pt x="460" y="1292"/>
                      </a:cubicBezTo>
                      <a:cubicBezTo>
                        <a:pt x="446" y="1283"/>
                        <a:pt x="434" y="1293"/>
                        <a:pt x="447" y="1306"/>
                      </a:cubicBezTo>
                      <a:cubicBezTo>
                        <a:pt x="457" y="1316"/>
                        <a:pt x="478" y="1324"/>
                        <a:pt x="481" y="1339"/>
                      </a:cubicBezTo>
                      <a:close/>
                      <a:moveTo>
                        <a:pt x="300" y="1444"/>
                      </a:moveTo>
                      <a:cubicBezTo>
                        <a:pt x="307" y="1468"/>
                        <a:pt x="333" y="1494"/>
                        <a:pt x="353" y="1491"/>
                      </a:cubicBezTo>
                      <a:cubicBezTo>
                        <a:pt x="374" y="1488"/>
                        <a:pt x="370" y="1467"/>
                        <a:pt x="352" y="1470"/>
                      </a:cubicBezTo>
                      <a:cubicBezTo>
                        <a:pt x="342" y="1471"/>
                        <a:pt x="314" y="1467"/>
                        <a:pt x="300" y="1444"/>
                      </a:cubicBezTo>
                      <a:close/>
                      <a:moveTo>
                        <a:pt x="299" y="1457"/>
                      </a:moveTo>
                      <a:cubicBezTo>
                        <a:pt x="304" y="1465"/>
                        <a:pt x="304" y="1475"/>
                        <a:pt x="301" y="1484"/>
                      </a:cubicBezTo>
                      <a:cubicBezTo>
                        <a:pt x="295" y="1503"/>
                        <a:pt x="275" y="1520"/>
                        <a:pt x="279" y="1538"/>
                      </a:cubicBezTo>
                      <a:cubicBezTo>
                        <a:pt x="281" y="1546"/>
                        <a:pt x="287" y="1553"/>
                        <a:pt x="295" y="1554"/>
                      </a:cubicBezTo>
                      <a:cubicBezTo>
                        <a:pt x="300" y="1555"/>
                        <a:pt x="305" y="1553"/>
                        <a:pt x="307" y="1548"/>
                      </a:cubicBezTo>
                      <a:cubicBezTo>
                        <a:pt x="303" y="1550"/>
                        <a:pt x="296" y="1550"/>
                        <a:pt x="293" y="1545"/>
                      </a:cubicBezTo>
                      <a:cubicBezTo>
                        <a:pt x="290" y="1541"/>
                        <a:pt x="291" y="1534"/>
                        <a:pt x="295" y="1529"/>
                      </a:cubicBezTo>
                      <a:cubicBezTo>
                        <a:pt x="307" y="1514"/>
                        <a:pt x="320" y="1501"/>
                        <a:pt x="315" y="1480"/>
                      </a:cubicBezTo>
                      <a:cubicBezTo>
                        <a:pt x="313" y="1472"/>
                        <a:pt x="308" y="1465"/>
                        <a:pt x="299" y="1457"/>
                      </a:cubicBezTo>
                      <a:close/>
                      <a:moveTo>
                        <a:pt x="151" y="1271"/>
                      </a:moveTo>
                      <a:cubicBezTo>
                        <a:pt x="162" y="1281"/>
                        <a:pt x="147" y="1294"/>
                        <a:pt x="143" y="1300"/>
                      </a:cubicBezTo>
                      <a:cubicBezTo>
                        <a:pt x="139" y="1304"/>
                        <a:pt x="138" y="1307"/>
                        <a:pt x="139" y="1312"/>
                      </a:cubicBezTo>
                      <a:cubicBezTo>
                        <a:pt x="135" y="1308"/>
                        <a:pt x="129" y="1294"/>
                        <a:pt x="129" y="1287"/>
                      </a:cubicBezTo>
                      <a:cubicBezTo>
                        <a:pt x="129" y="1277"/>
                        <a:pt x="135" y="1268"/>
                        <a:pt x="147" y="1269"/>
                      </a:cubicBezTo>
                      <a:cubicBezTo>
                        <a:pt x="143" y="1272"/>
                        <a:pt x="139" y="1280"/>
                        <a:pt x="140" y="1285"/>
                      </a:cubicBezTo>
                      <a:cubicBezTo>
                        <a:pt x="141" y="1282"/>
                        <a:pt x="145" y="1275"/>
                        <a:pt x="151" y="1271"/>
                      </a:cubicBezTo>
                      <a:close/>
                      <a:moveTo>
                        <a:pt x="429" y="1177"/>
                      </a:moveTo>
                      <a:cubicBezTo>
                        <a:pt x="432" y="1177"/>
                        <a:pt x="436" y="1175"/>
                        <a:pt x="435" y="1171"/>
                      </a:cubicBezTo>
                      <a:cubicBezTo>
                        <a:pt x="435" y="1169"/>
                        <a:pt x="433" y="1168"/>
                        <a:pt x="432" y="1169"/>
                      </a:cubicBezTo>
                      <a:cubicBezTo>
                        <a:pt x="430" y="1169"/>
                        <a:pt x="430" y="1171"/>
                        <a:pt x="431" y="1171"/>
                      </a:cubicBezTo>
                      <a:cubicBezTo>
                        <a:pt x="430" y="1171"/>
                        <a:pt x="429" y="1170"/>
                        <a:pt x="429" y="1169"/>
                      </a:cubicBezTo>
                      <a:cubicBezTo>
                        <a:pt x="428" y="1167"/>
                        <a:pt x="429" y="1164"/>
                        <a:pt x="432" y="1162"/>
                      </a:cubicBezTo>
                      <a:cubicBezTo>
                        <a:pt x="434" y="1161"/>
                        <a:pt x="439" y="1161"/>
                        <a:pt x="441" y="1164"/>
                      </a:cubicBezTo>
                      <a:cubicBezTo>
                        <a:pt x="443" y="1167"/>
                        <a:pt x="443" y="1171"/>
                        <a:pt x="445" y="1173"/>
                      </a:cubicBezTo>
                      <a:cubicBezTo>
                        <a:pt x="447" y="1176"/>
                        <a:pt x="451" y="1175"/>
                        <a:pt x="453" y="1174"/>
                      </a:cubicBezTo>
                      <a:cubicBezTo>
                        <a:pt x="450" y="1178"/>
                        <a:pt x="450" y="1178"/>
                        <a:pt x="451" y="1182"/>
                      </a:cubicBezTo>
                      <a:cubicBezTo>
                        <a:pt x="453" y="1186"/>
                        <a:pt x="460" y="1196"/>
                        <a:pt x="450" y="1204"/>
                      </a:cubicBezTo>
                      <a:cubicBezTo>
                        <a:pt x="457" y="1201"/>
                        <a:pt x="461" y="1194"/>
                        <a:pt x="463" y="1187"/>
                      </a:cubicBezTo>
                      <a:cubicBezTo>
                        <a:pt x="464" y="1179"/>
                        <a:pt x="462" y="1170"/>
                        <a:pt x="457" y="1165"/>
                      </a:cubicBezTo>
                      <a:cubicBezTo>
                        <a:pt x="451" y="1158"/>
                        <a:pt x="437" y="1155"/>
                        <a:pt x="428" y="1161"/>
                      </a:cubicBezTo>
                      <a:cubicBezTo>
                        <a:pt x="424" y="1163"/>
                        <a:pt x="420" y="1169"/>
                        <a:pt x="423" y="1174"/>
                      </a:cubicBezTo>
                      <a:cubicBezTo>
                        <a:pt x="424" y="1176"/>
                        <a:pt x="426" y="1177"/>
                        <a:pt x="429" y="1177"/>
                      </a:cubicBezTo>
                      <a:close/>
                      <a:moveTo>
                        <a:pt x="472" y="1194"/>
                      </a:moveTo>
                      <a:cubicBezTo>
                        <a:pt x="490" y="1184"/>
                        <a:pt x="509" y="1188"/>
                        <a:pt x="519" y="1187"/>
                      </a:cubicBezTo>
                      <a:cubicBezTo>
                        <a:pt x="530" y="1186"/>
                        <a:pt x="531" y="1176"/>
                        <a:pt x="519" y="1174"/>
                      </a:cubicBezTo>
                      <a:cubicBezTo>
                        <a:pt x="505" y="1172"/>
                        <a:pt x="479" y="1185"/>
                        <a:pt x="472" y="1194"/>
                      </a:cubicBezTo>
                      <a:close/>
                      <a:moveTo>
                        <a:pt x="157" y="1227"/>
                      </a:moveTo>
                      <a:cubicBezTo>
                        <a:pt x="155" y="1229"/>
                        <a:pt x="155" y="1231"/>
                        <a:pt x="157" y="1233"/>
                      </a:cubicBezTo>
                      <a:cubicBezTo>
                        <a:pt x="158" y="1234"/>
                        <a:pt x="161" y="1234"/>
                        <a:pt x="162" y="1232"/>
                      </a:cubicBezTo>
                      <a:cubicBezTo>
                        <a:pt x="164" y="1231"/>
                        <a:pt x="164" y="1228"/>
                        <a:pt x="162" y="1227"/>
                      </a:cubicBezTo>
                      <a:cubicBezTo>
                        <a:pt x="160" y="1225"/>
                        <a:pt x="158" y="1225"/>
                        <a:pt x="157" y="1227"/>
                      </a:cubicBezTo>
                      <a:close/>
                      <a:moveTo>
                        <a:pt x="129" y="1225"/>
                      </a:moveTo>
                      <a:cubicBezTo>
                        <a:pt x="126" y="1228"/>
                        <a:pt x="126" y="1232"/>
                        <a:pt x="129" y="1235"/>
                      </a:cubicBezTo>
                      <a:cubicBezTo>
                        <a:pt x="132" y="1238"/>
                        <a:pt x="137" y="1237"/>
                        <a:pt x="140" y="1235"/>
                      </a:cubicBezTo>
                      <a:cubicBezTo>
                        <a:pt x="142" y="1232"/>
                        <a:pt x="142" y="1227"/>
                        <a:pt x="139" y="1224"/>
                      </a:cubicBezTo>
                      <a:cubicBezTo>
                        <a:pt x="136" y="1221"/>
                        <a:pt x="131" y="1222"/>
                        <a:pt x="129" y="1225"/>
                      </a:cubicBezTo>
                      <a:close/>
                      <a:moveTo>
                        <a:pt x="145" y="1224"/>
                      </a:moveTo>
                      <a:cubicBezTo>
                        <a:pt x="143" y="1226"/>
                        <a:pt x="143" y="1229"/>
                        <a:pt x="145" y="1231"/>
                      </a:cubicBezTo>
                      <a:cubicBezTo>
                        <a:pt x="147" y="1233"/>
                        <a:pt x="150" y="1233"/>
                        <a:pt x="152" y="1231"/>
                      </a:cubicBezTo>
                      <a:cubicBezTo>
                        <a:pt x="154" y="1229"/>
                        <a:pt x="154" y="1225"/>
                        <a:pt x="152" y="1223"/>
                      </a:cubicBezTo>
                      <a:cubicBezTo>
                        <a:pt x="150" y="1221"/>
                        <a:pt x="147" y="1221"/>
                        <a:pt x="145" y="1224"/>
                      </a:cubicBezTo>
                      <a:close/>
                      <a:moveTo>
                        <a:pt x="119" y="1248"/>
                      </a:moveTo>
                      <a:cubicBezTo>
                        <a:pt x="121" y="1229"/>
                        <a:pt x="95" y="1229"/>
                        <a:pt x="87" y="1228"/>
                      </a:cubicBezTo>
                      <a:cubicBezTo>
                        <a:pt x="80" y="1226"/>
                        <a:pt x="75" y="1224"/>
                        <a:pt x="72" y="1219"/>
                      </a:cubicBezTo>
                      <a:cubicBezTo>
                        <a:pt x="72" y="1227"/>
                        <a:pt x="79" y="1245"/>
                        <a:pt x="85" y="1252"/>
                      </a:cubicBezTo>
                      <a:cubicBezTo>
                        <a:pt x="93" y="1261"/>
                        <a:pt x="106" y="1264"/>
                        <a:pt x="117" y="1254"/>
                      </a:cubicBezTo>
                      <a:cubicBezTo>
                        <a:pt x="110" y="1254"/>
                        <a:pt x="100" y="1250"/>
                        <a:pt x="96" y="1244"/>
                      </a:cubicBezTo>
                      <a:cubicBezTo>
                        <a:pt x="100" y="1246"/>
                        <a:pt x="110" y="1249"/>
                        <a:pt x="119" y="1248"/>
                      </a:cubicBezTo>
                      <a:close/>
                      <a:moveTo>
                        <a:pt x="116" y="1268"/>
                      </a:moveTo>
                      <a:cubicBezTo>
                        <a:pt x="81" y="1280"/>
                        <a:pt x="59" y="1327"/>
                        <a:pt x="75" y="1353"/>
                      </a:cubicBezTo>
                      <a:cubicBezTo>
                        <a:pt x="89" y="1375"/>
                        <a:pt x="107" y="1362"/>
                        <a:pt x="100" y="1341"/>
                      </a:cubicBezTo>
                      <a:cubicBezTo>
                        <a:pt x="94" y="1326"/>
                        <a:pt x="83" y="1289"/>
                        <a:pt x="116" y="1268"/>
                      </a:cubicBezTo>
                      <a:close/>
                      <a:moveTo>
                        <a:pt x="383" y="1437"/>
                      </a:moveTo>
                      <a:cubicBezTo>
                        <a:pt x="384" y="1439"/>
                        <a:pt x="387" y="1440"/>
                        <a:pt x="389" y="1440"/>
                      </a:cubicBezTo>
                      <a:cubicBezTo>
                        <a:pt x="391" y="1439"/>
                        <a:pt x="392" y="1436"/>
                        <a:pt x="391" y="1433"/>
                      </a:cubicBezTo>
                      <a:cubicBezTo>
                        <a:pt x="390" y="1431"/>
                        <a:pt x="388" y="1430"/>
                        <a:pt x="385" y="1431"/>
                      </a:cubicBezTo>
                      <a:cubicBezTo>
                        <a:pt x="383" y="1432"/>
                        <a:pt x="382" y="1435"/>
                        <a:pt x="383" y="1437"/>
                      </a:cubicBezTo>
                      <a:close/>
                      <a:moveTo>
                        <a:pt x="373" y="1446"/>
                      </a:moveTo>
                      <a:cubicBezTo>
                        <a:pt x="374" y="1449"/>
                        <a:pt x="377" y="1451"/>
                        <a:pt x="380" y="1449"/>
                      </a:cubicBezTo>
                      <a:cubicBezTo>
                        <a:pt x="383" y="1448"/>
                        <a:pt x="384" y="1445"/>
                        <a:pt x="383" y="1442"/>
                      </a:cubicBezTo>
                      <a:cubicBezTo>
                        <a:pt x="382" y="1439"/>
                        <a:pt x="379" y="1438"/>
                        <a:pt x="376" y="1439"/>
                      </a:cubicBezTo>
                      <a:cubicBezTo>
                        <a:pt x="373" y="1440"/>
                        <a:pt x="371" y="1443"/>
                        <a:pt x="373" y="1446"/>
                      </a:cubicBezTo>
                      <a:close/>
                      <a:moveTo>
                        <a:pt x="358" y="1455"/>
                      </a:moveTo>
                      <a:cubicBezTo>
                        <a:pt x="359" y="1459"/>
                        <a:pt x="364" y="1461"/>
                        <a:pt x="368" y="1459"/>
                      </a:cubicBezTo>
                      <a:cubicBezTo>
                        <a:pt x="371" y="1458"/>
                        <a:pt x="373" y="1453"/>
                        <a:pt x="372" y="1449"/>
                      </a:cubicBezTo>
                      <a:cubicBezTo>
                        <a:pt x="370" y="1446"/>
                        <a:pt x="365" y="1444"/>
                        <a:pt x="362" y="1445"/>
                      </a:cubicBezTo>
                      <a:cubicBezTo>
                        <a:pt x="358" y="1447"/>
                        <a:pt x="356" y="1451"/>
                        <a:pt x="358" y="1455"/>
                      </a:cubicBezTo>
                      <a:close/>
                      <a:moveTo>
                        <a:pt x="332" y="1398"/>
                      </a:moveTo>
                      <a:cubicBezTo>
                        <a:pt x="336" y="1391"/>
                        <a:pt x="343" y="1384"/>
                        <a:pt x="353" y="1383"/>
                      </a:cubicBezTo>
                      <a:cubicBezTo>
                        <a:pt x="369" y="1382"/>
                        <a:pt x="380" y="1392"/>
                        <a:pt x="382" y="1407"/>
                      </a:cubicBezTo>
                      <a:cubicBezTo>
                        <a:pt x="387" y="1436"/>
                        <a:pt x="421" y="1431"/>
                        <a:pt x="416" y="1399"/>
                      </a:cubicBezTo>
                      <a:cubicBezTo>
                        <a:pt x="414" y="1384"/>
                        <a:pt x="400" y="1372"/>
                        <a:pt x="388" y="1368"/>
                      </a:cubicBezTo>
                      <a:cubicBezTo>
                        <a:pt x="365" y="1360"/>
                        <a:pt x="333" y="1373"/>
                        <a:pt x="332" y="1398"/>
                      </a:cubicBezTo>
                      <a:close/>
                      <a:moveTo>
                        <a:pt x="412" y="1356"/>
                      </a:moveTo>
                      <a:cubicBezTo>
                        <a:pt x="392" y="1309"/>
                        <a:pt x="419" y="1244"/>
                        <a:pt x="460" y="1236"/>
                      </a:cubicBezTo>
                      <a:cubicBezTo>
                        <a:pt x="494" y="1229"/>
                        <a:pt x="498" y="1260"/>
                        <a:pt x="470" y="1272"/>
                      </a:cubicBezTo>
                      <a:cubicBezTo>
                        <a:pt x="450" y="1280"/>
                        <a:pt x="403" y="1303"/>
                        <a:pt x="412" y="1356"/>
                      </a:cubicBezTo>
                      <a:close/>
                      <a:moveTo>
                        <a:pt x="397" y="1346"/>
                      </a:moveTo>
                      <a:cubicBezTo>
                        <a:pt x="363" y="1312"/>
                        <a:pt x="359" y="1294"/>
                        <a:pt x="349" y="1259"/>
                      </a:cubicBezTo>
                      <a:cubicBezTo>
                        <a:pt x="346" y="1249"/>
                        <a:pt x="340" y="1240"/>
                        <a:pt x="332" y="1236"/>
                      </a:cubicBezTo>
                      <a:cubicBezTo>
                        <a:pt x="322" y="1230"/>
                        <a:pt x="309" y="1230"/>
                        <a:pt x="302" y="1233"/>
                      </a:cubicBezTo>
                      <a:cubicBezTo>
                        <a:pt x="310" y="1215"/>
                        <a:pt x="337" y="1218"/>
                        <a:pt x="346" y="1222"/>
                      </a:cubicBezTo>
                      <a:cubicBezTo>
                        <a:pt x="365" y="1230"/>
                        <a:pt x="380" y="1249"/>
                        <a:pt x="385" y="1270"/>
                      </a:cubicBezTo>
                      <a:cubicBezTo>
                        <a:pt x="390" y="1292"/>
                        <a:pt x="389" y="1323"/>
                        <a:pt x="397" y="1346"/>
                      </a:cubicBezTo>
                      <a:close/>
                      <a:moveTo>
                        <a:pt x="346" y="1337"/>
                      </a:moveTo>
                      <a:cubicBezTo>
                        <a:pt x="336" y="1332"/>
                        <a:pt x="323" y="1332"/>
                        <a:pt x="313" y="1334"/>
                      </a:cubicBezTo>
                      <a:cubicBezTo>
                        <a:pt x="301" y="1336"/>
                        <a:pt x="285" y="1346"/>
                        <a:pt x="283" y="1359"/>
                      </a:cubicBezTo>
                      <a:cubicBezTo>
                        <a:pt x="269" y="1357"/>
                        <a:pt x="258" y="1363"/>
                        <a:pt x="249" y="1370"/>
                      </a:cubicBezTo>
                      <a:cubicBezTo>
                        <a:pt x="235" y="1379"/>
                        <a:pt x="218" y="1383"/>
                        <a:pt x="209" y="1372"/>
                      </a:cubicBezTo>
                      <a:cubicBezTo>
                        <a:pt x="210" y="1389"/>
                        <a:pt x="238" y="1396"/>
                        <a:pt x="252" y="1393"/>
                      </a:cubicBezTo>
                      <a:cubicBezTo>
                        <a:pt x="273" y="1389"/>
                        <a:pt x="286" y="1372"/>
                        <a:pt x="302" y="1355"/>
                      </a:cubicBezTo>
                      <a:cubicBezTo>
                        <a:pt x="311" y="1346"/>
                        <a:pt x="325" y="1337"/>
                        <a:pt x="346" y="1337"/>
                      </a:cubicBezTo>
                      <a:close/>
                      <a:moveTo>
                        <a:pt x="49" y="1325"/>
                      </a:moveTo>
                      <a:cubicBezTo>
                        <a:pt x="47" y="1339"/>
                        <a:pt x="46" y="1370"/>
                        <a:pt x="63" y="1381"/>
                      </a:cubicBezTo>
                      <a:cubicBezTo>
                        <a:pt x="62" y="1382"/>
                        <a:pt x="63" y="1385"/>
                        <a:pt x="65" y="1387"/>
                      </a:cubicBezTo>
                      <a:cubicBezTo>
                        <a:pt x="54" y="1384"/>
                        <a:pt x="47" y="1371"/>
                        <a:pt x="45" y="1357"/>
                      </a:cubicBezTo>
                      <a:cubicBezTo>
                        <a:pt x="44" y="1345"/>
                        <a:pt x="46" y="1332"/>
                        <a:pt x="49" y="1325"/>
                      </a:cubicBezTo>
                      <a:close/>
                      <a:moveTo>
                        <a:pt x="104" y="1371"/>
                      </a:moveTo>
                      <a:cubicBezTo>
                        <a:pt x="104" y="1374"/>
                        <a:pt x="107" y="1377"/>
                        <a:pt x="111" y="1377"/>
                      </a:cubicBezTo>
                      <a:cubicBezTo>
                        <a:pt x="114" y="1376"/>
                        <a:pt x="117" y="1374"/>
                        <a:pt x="117" y="1370"/>
                      </a:cubicBezTo>
                      <a:cubicBezTo>
                        <a:pt x="116" y="1367"/>
                        <a:pt x="113" y="1364"/>
                        <a:pt x="110" y="1364"/>
                      </a:cubicBezTo>
                      <a:cubicBezTo>
                        <a:pt x="107" y="1364"/>
                        <a:pt x="104" y="1367"/>
                        <a:pt x="104" y="1371"/>
                      </a:cubicBezTo>
                      <a:close/>
                      <a:moveTo>
                        <a:pt x="87" y="1378"/>
                      </a:moveTo>
                      <a:cubicBezTo>
                        <a:pt x="87" y="1382"/>
                        <a:pt x="91" y="1385"/>
                        <a:pt x="95" y="1385"/>
                      </a:cubicBezTo>
                      <a:cubicBezTo>
                        <a:pt x="99" y="1385"/>
                        <a:pt x="103" y="1381"/>
                        <a:pt x="102" y="1377"/>
                      </a:cubicBezTo>
                      <a:cubicBezTo>
                        <a:pt x="102" y="1373"/>
                        <a:pt x="98" y="1369"/>
                        <a:pt x="94" y="1370"/>
                      </a:cubicBezTo>
                      <a:cubicBezTo>
                        <a:pt x="90" y="1370"/>
                        <a:pt x="87" y="1373"/>
                        <a:pt x="87" y="1378"/>
                      </a:cubicBezTo>
                      <a:close/>
                      <a:moveTo>
                        <a:pt x="64" y="1382"/>
                      </a:moveTo>
                      <a:cubicBezTo>
                        <a:pt x="64" y="1388"/>
                        <a:pt x="69" y="1392"/>
                        <a:pt x="74" y="1392"/>
                      </a:cubicBezTo>
                      <a:cubicBezTo>
                        <a:pt x="80" y="1392"/>
                        <a:pt x="85" y="1387"/>
                        <a:pt x="84" y="1381"/>
                      </a:cubicBezTo>
                      <a:cubicBezTo>
                        <a:pt x="84" y="1375"/>
                        <a:pt x="79" y="1371"/>
                        <a:pt x="73" y="1371"/>
                      </a:cubicBezTo>
                      <a:cubicBezTo>
                        <a:pt x="68" y="1372"/>
                        <a:pt x="63" y="1377"/>
                        <a:pt x="64" y="1382"/>
                      </a:cubicBezTo>
                      <a:close/>
                      <a:moveTo>
                        <a:pt x="9" y="1326"/>
                      </a:moveTo>
                      <a:cubicBezTo>
                        <a:pt x="9" y="1331"/>
                        <a:pt x="13" y="1334"/>
                        <a:pt x="17" y="1333"/>
                      </a:cubicBezTo>
                      <a:cubicBezTo>
                        <a:pt x="21" y="1333"/>
                        <a:pt x="24" y="1330"/>
                        <a:pt x="24" y="1326"/>
                      </a:cubicBezTo>
                      <a:cubicBezTo>
                        <a:pt x="24" y="1322"/>
                        <a:pt x="20" y="1319"/>
                        <a:pt x="16" y="1319"/>
                      </a:cubicBezTo>
                      <a:cubicBezTo>
                        <a:pt x="12" y="1319"/>
                        <a:pt x="9" y="1322"/>
                        <a:pt x="9" y="1326"/>
                      </a:cubicBezTo>
                      <a:close/>
                      <a:moveTo>
                        <a:pt x="581" y="1397"/>
                      </a:moveTo>
                      <a:cubicBezTo>
                        <a:pt x="584" y="1390"/>
                        <a:pt x="578" y="1377"/>
                        <a:pt x="570" y="1379"/>
                      </a:cubicBezTo>
                      <a:cubicBezTo>
                        <a:pt x="566" y="1374"/>
                        <a:pt x="567" y="1367"/>
                        <a:pt x="571" y="1362"/>
                      </a:cubicBezTo>
                      <a:cubicBezTo>
                        <a:pt x="578" y="1354"/>
                        <a:pt x="593" y="1353"/>
                        <a:pt x="601" y="1360"/>
                      </a:cubicBezTo>
                      <a:cubicBezTo>
                        <a:pt x="589" y="1337"/>
                        <a:pt x="549" y="1347"/>
                        <a:pt x="544" y="1374"/>
                      </a:cubicBezTo>
                      <a:cubicBezTo>
                        <a:pt x="542" y="1389"/>
                        <a:pt x="549" y="1400"/>
                        <a:pt x="558" y="1404"/>
                      </a:cubicBezTo>
                      <a:cubicBezTo>
                        <a:pt x="567" y="1408"/>
                        <a:pt x="578" y="1406"/>
                        <a:pt x="581" y="1397"/>
                      </a:cubicBezTo>
                      <a:close/>
                      <a:moveTo>
                        <a:pt x="556" y="1454"/>
                      </a:moveTo>
                      <a:cubicBezTo>
                        <a:pt x="542" y="1434"/>
                        <a:pt x="547" y="1415"/>
                        <a:pt x="544" y="1404"/>
                      </a:cubicBezTo>
                      <a:cubicBezTo>
                        <a:pt x="541" y="1392"/>
                        <a:pt x="527" y="1396"/>
                        <a:pt x="527" y="1410"/>
                      </a:cubicBezTo>
                      <a:cubicBezTo>
                        <a:pt x="528" y="1425"/>
                        <a:pt x="541" y="1442"/>
                        <a:pt x="556" y="1454"/>
                      </a:cubicBezTo>
                      <a:close/>
                      <a:moveTo>
                        <a:pt x="487" y="1397"/>
                      </a:moveTo>
                      <a:cubicBezTo>
                        <a:pt x="494" y="1398"/>
                        <a:pt x="503" y="1392"/>
                        <a:pt x="506" y="1387"/>
                      </a:cubicBezTo>
                      <a:cubicBezTo>
                        <a:pt x="514" y="1390"/>
                        <a:pt x="514" y="1407"/>
                        <a:pt x="502" y="1410"/>
                      </a:cubicBezTo>
                      <a:cubicBezTo>
                        <a:pt x="494" y="1412"/>
                        <a:pt x="485" y="1405"/>
                        <a:pt x="487" y="1397"/>
                      </a:cubicBezTo>
                      <a:close/>
                      <a:moveTo>
                        <a:pt x="478" y="1362"/>
                      </a:moveTo>
                      <a:cubicBezTo>
                        <a:pt x="478" y="1367"/>
                        <a:pt x="480" y="1372"/>
                        <a:pt x="485" y="1372"/>
                      </a:cubicBezTo>
                      <a:cubicBezTo>
                        <a:pt x="494" y="1373"/>
                        <a:pt x="497" y="1363"/>
                        <a:pt x="492" y="1358"/>
                      </a:cubicBezTo>
                      <a:cubicBezTo>
                        <a:pt x="488" y="1354"/>
                        <a:pt x="484" y="1354"/>
                        <a:pt x="481" y="1347"/>
                      </a:cubicBezTo>
                      <a:cubicBezTo>
                        <a:pt x="482" y="1355"/>
                        <a:pt x="479" y="1356"/>
                        <a:pt x="478" y="1362"/>
                      </a:cubicBezTo>
                      <a:close/>
                      <a:moveTo>
                        <a:pt x="467" y="1442"/>
                      </a:moveTo>
                      <a:cubicBezTo>
                        <a:pt x="447" y="1440"/>
                        <a:pt x="414" y="1461"/>
                        <a:pt x="422" y="1480"/>
                      </a:cubicBezTo>
                      <a:cubicBezTo>
                        <a:pt x="418" y="1482"/>
                        <a:pt x="413" y="1478"/>
                        <a:pt x="411" y="1473"/>
                      </a:cubicBezTo>
                      <a:cubicBezTo>
                        <a:pt x="410" y="1466"/>
                        <a:pt x="414" y="1457"/>
                        <a:pt x="422" y="1455"/>
                      </a:cubicBezTo>
                      <a:cubicBezTo>
                        <a:pt x="420" y="1447"/>
                        <a:pt x="442" y="1434"/>
                        <a:pt x="467" y="1442"/>
                      </a:cubicBezTo>
                      <a:close/>
                      <a:moveTo>
                        <a:pt x="745" y="1353"/>
                      </a:moveTo>
                      <a:cubicBezTo>
                        <a:pt x="736" y="1345"/>
                        <a:pt x="726" y="1342"/>
                        <a:pt x="714" y="1345"/>
                      </a:cubicBezTo>
                      <a:cubicBezTo>
                        <a:pt x="705" y="1347"/>
                        <a:pt x="698" y="1353"/>
                        <a:pt x="694" y="1361"/>
                      </a:cubicBezTo>
                      <a:cubicBezTo>
                        <a:pt x="692" y="1364"/>
                        <a:pt x="691" y="1367"/>
                        <a:pt x="690" y="1371"/>
                      </a:cubicBezTo>
                      <a:cubicBezTo>
                        <a:pt x="691" y="1370"/>
                        <a:pt x="691" y="1369"/>
                        <a:pt x="692" y="1368"/>
                      </a:cubicBezTo>
                      <a:cubicBezTo>
                        <a:pt x="696" y="1361"/>
                        <a:pt x="705" y="1358"/>
                        <a:pt x="712" y="1362"/>
                      </a:cubicBezTo>
                      <a:cubicBezTo>
                        <a:pt x="719" y="1366"/>
                        <a:pt x="721" y="1375"/>
                        <a:pt x="718" y="1382"/>
                      </a:cubicBezTo>
                      <a:cubicBezTo>
                        <a:pt x="712" y="1393"/>
                        <a:pt x="698" y="1392"/>
                        <a:pt x="692" y="1383"/>
                      </a:cubicBezTo>
                      <a:cubicBezTo>
                        <a:pt x="688" y="1376"/>
                        <a:pt x="688" y="1367"/>
                        <a:pt x="692" y="1360"/>
                      </a:cubicBezTo>
                      <a:cubicBezTo>
                        <a:pt x="696" y="1351"/>
                        <a:pt x="704" y="1344"/>
                        <a:pt x="713" y="1341"/>
                      </a:cubicBezTo>
                      <a:cubicBezTo>
                        <a:pt x="726" y="1338"/>
                        <a:pt x="738" y="1341"/>
                        <a:pt x="748" y="1350"/>
                      </a:cubicBezTo>
                      <a:cubicBezTo>
                        <a:pt x="755" y="1357"/>
                        <a:pt x="759" y="1366"/>
                        <a:pt x="761" y="1375"/>
                      </a:cubicBezTo>
                      <a:cubicBezTo>
                        <a:pt x="761" y="1373"/>
                        <a:pt x="762" y="1370"/>
                        <a:pt x="763" y="1368"/>
                      </a:cubicBezTo>
                      <a:cubicBezTo>
                        <a:pt x="766" y="1358"/>
                        <a:pt x="769" y="1350"/>
                        <a:pt x="775" y="1342"/>
                      </a:cubicBezTo>
                      <a:cubicBezTo>
                        <a:pt x="776" y="1340"/>
                        <a:pt x="778" y="1338"/>
                        <a:pt x="779" y="1335"/>
                      </a:cubicBezTo>
                      <a:cubicBezTo>
                        <a:pt x="782" y="1332"/>
                        <a:pt x="785" y="1329"/>
                        <a:pt x="788" y="1326"/>
                      </a:cubicBezTo>
                      <a:cubicBezTo>
                        <a:pt x="789" y="1324"/>
                        <a:pt x="801" y="1315"/>
                        <a:pt x="802" y="1318"/>
                      </a:cubicBezTo>
                      <a:cubicBezTo>
                        <a:pt x="802" y="1319"/>
                        <a:pt x="796" y="1324"/>
                        <a:pt x="795" y="1325"/>
                      </a:cubicBezTo>
                      <a:cubicBezTo>
                        <a:pt x="791" y="1329"/>
                        <a:pt x="787" y="1334"/>
                        <a:pt x="783" y="1338"/>
                      </a:cubicBezTo>
                      <a:cubicBezTo>
                        <a:pt x="782" y="1340"/>
                        <a:pt x="780" y="1342"/>
                        <a:pt x="779" y="1345"/>
                      </a:cubicBezTo>
                      <a:cubicBezTo>
                        <a:pt x="774" y="1353"/>
                        <a:pt x="770" y="1360"/>
                        <a:pt x="767" y="1369"/>
                      </a:cubicBezTo>
                      <a:cubicBezTo>
                        <a:pt x="767" y="1369"/>
                        <a:pt x="766" y="1371"/>
                        <a:pt x="766" y="1372"/>
                      </a:cubicBezTo>
                      <a:cubicBezTo>
                        <a:pt x="767" y="1370"/>
                        <a:pt x="769" y="1367"/>
                        <a:pt x="771" y="1365"/>
                      </a:cubicBezTo>
                      <a:cubicBezTo>
                        <a:pt x="776" y="1358"/>
                        <a:pt x="781" y="1353"/>
                        <a:pt x="788" y="1348"/>
                      </a:cubicBezTo>
                      <a:cubicBezTo>
                        <a:pt x="808" y="1337"/>
                        <a:pt x="827" y="1346"/>
                        <a:pt x="838" y="1363"/>
                      </a:cubicBezTo>
                      <a:cubicBezTo>
                        <a:pt x="847" y="1377"/>
                        <a:pt x="851" y="1395"/>
                        <a:pt x="844" y="1411"/>
                      </a:cubicBezTo>
                      <a:cubicBezTo>
                        <a:pt x="837" y="1424"/>
                        <a:pt x="825" y="1430"/>
                        <a:pt x="810" y="1427"/>
                      </a:cubicBezTo>
                      <a:cubicBezTo>
                        <a:pt x="803" y="1426"/>
                        <a:pt x="798" y="1424"/>
                        <a:pt x="793" y="1419"/>
                      </a:cubicBezTo>
                      <a:cubicBezTo>
                        <a:pt x="789" y="1415"/>
                        <a:pt x="787" y="1411"/>
                        <a:pt x="787" y="1406"/>
                      </a:cubicBezTo>
                      <a:cubicBezTo>
                        <a:pt x="786" y="1399"/>
                        <a:pt x="789" y="1393"/>
                        <a:pt x="794" y="1389"/>
                      </a:cubicBezTo>
                      <a:cubicBezTo>
                        <a:pt x="797" y="1386"/>
                        <a:pt x="801" y="1385"/>
                        <a:pt x="805" y="1386"/>
                      </a:cubicBezTo>
                      <a:cubicBezTo>
                        <a:pt x="809" y="1387"/>
                        <a:pt x="813" y="1390"/>
                        <a:pt x="815" y="1394"/>
                      </a:cubicBezTo>
                      <a:cubicBezTo>
                        <a:pt x="817" y="1399"/>
                        <a:pt x="817" y="1404"/>
                        <a:pt x="814" y="1408"/>
                      </a:cubicBezTo>
                      <a:cubicBezTo>
                        <a:pt x="810" y="1412"/>
                        <a:pt x="805" y="1413"/>
                        <a:pt x="800" y="1410"/>
                      </a:cubicBezTo>
                      <a:cubicBezTo>
                        <a:pt x="794" y="1407"/>
                        <a:pt x="792" y="1400"/>
                        <a:pt x="795" y="1395"/>
                      </a:cubicBezTo>
                      <a:cubicBezTo>
                        <a:pt x="798" y="1390"/>
                        <a:pt x="805" y="1388"/>
                        <a:pt x="811" y="1391"/>
                      </a:cubicBezTo>
                      <a:cubicBezTo>
                        <a:pt x="813" y="1392"/>
                        <a:pt x="814" y="1393"/>
                        <a:pt x="815" y="1395"/>
                      </a:cubicBezTo>
                      <a:cubicBezTo>
                        <a:pt x="815" y="1395"/>
                        <a:pt x="815" y="1394"/>
                        <a:pt x="815" y="1394"/>
                      </a:cubicBezTo>
                      <a:cubicBezTo>
                        <a:pt x="813" y="1390"/>
                        <a:pt x="809" y="1387"/>
                        <a:pt x="805" y="1386"/>
                      </a:cubicBezTo>
                      <a:cubicBezTo>
                        <a:pt x="801" y="1386"/>
                        <a:pt x="798" y="1387"/>
                        <a:pt x="794" y="1389"/>
                      </a:cubicBezTo>
                      <a:cubicBezTo>
                        <a:pt x="790" y="1393"/>
                        <a:pt x="787" y="1399"/>
                        <a:pt x="788" y="1405"/>
                      </a:cubicBezTo>
                      <a:cubicBezTo>
                        <a:pt x="788" y="1411"/>
                        <a:pt x="791" y="1415"/>
                        <a:pt x="794" y="1418"/>
                      </a:cubicBezTo>
                      <a:cubicBezTo>
                        <a:pt x="799" y="1422"/>
                        <a:pt x="804" y="1424"/>
                        <a:pt x="810" y="1426"/>
                      </a:cubicBezTo>
                      <a:cubicBezTo>
                        <a:pt x="824" y="1428"/>
                        <a:pt x="835" y="1422"/>
                        <a:pt x="841" y="1409"/>
                      </a:cubicBezTo>
                      <a:cubicBezTo>
                        <a:pt x="848" y="1394"/>
                        <a:pt x="844" y="1376"/>
                        <a:pt x="834" y="1363"/>
                      </a:cubicBezTo>
                      <a:cubicBezTo>
                        <a:pt x="824" y="1350"/>
                        <a:pt x="808" y="1342"/>
                        <a:pt x="790" y="1352"/>
                      </a:cubicBezTo>
                      <a:cubicBezTo>
                        <a:pt x="784" y="1356"/>
                        <a:pt x="779" y="1361"/>
                        <a:pt x="775" y="1368"/>
                      </a:cubicBezTo>
                      <a:cubicBezTo>
                        <a:pt x="772" y="1372"/>
                        <a:pt x="770" y="1376"/>
                        <a:pt x="767" y="1380"/>
                      </a:cubicBezTo>
                      <a:cubicBezTo>
                        <a:pt x="759" y="1396"/>
                        <a:pt x="757" y="1412"/>
                        <a:pt x="745" y="1426"/>
                      </a:cubicBezTo>
                      <a:cubicBezTo>
                        <a:pt x="735" y="1439"/>
                        <a:pt x="720" y="1448"/>
                        <a:pt x="700" y="1449"/>
                      </a:cubicBezTo>
                      <a:cubicBezTo>
                        <a:pt x="690" y="1450"/>
                        <a:pt x="683" y="1449"/>
                        <a:pt x="674" y="1446"/>
                      </a:cubicBezTo>
                      <a:cubicBezTo>
                        <a:pt x="670" y="1445"/>
                        <a:pt x="666" y="1443"/>
                        <a:pt x="663" y="1442"/>
                      </a:cubicBezTo>
                      <a:cubicBezTo>
                        <a:pt x="665" y="1444"/>
                        <a:pt x="666" y="1447"/>
                        <a:pt x="667" y="1450"/>
                      </a:cubicBezTo>
                      <a:cubicBezTo>
                        <a:pt x="669" y="1461"/>
                        <a:pt x="665" y="1472"/>
                        <a:pt x="655" y="1479"/>
                      </a:cubicBezTo>
                      <a:cubicBezTo>
                        <a:pt x="647" y="1485"/>
                        <a:pt x="635" y="1486"/>
                        <a:pt x="626" y="1481"/>
                      </a:cubicBezTo>
                      <a:cubicBezTo>
                        <a:pt x="618" y="1476"/>
                        <a:pt x="614" y="1467"/>
                        <a:pt x="615" y="1459"/>
                      </a:cubicBezTo>
                      <a:cubicBezTo>
                        <a:pt x="617" y="1454"/>
                        <a:pt x="620" y="1449"/>
                        <a:pt x="624" y="1447"/>
                      </a:cubicBezTo>
                      <a:cubicBezTo>
                        <a:pt x="627" y="1446"/>
                        <a:pt x="630" y="1445"/>
                        <a:pt x="633" y="1445"/>
                      </a:cubicBezTo>
                      <a:cubicBezTo>
                        <a:pt x="638" y="1446"/>
                        <a:pt x="642" y="1450"/>
                        <a:pt x="643" y="1455"/>
                      </a:cubicBezTo>
                      <a:cubicBezTo>
                        <a:pt x="643" y="1461"/>
                        <a:pt x="639" y="1466"/>
                        <a:pt x="633" y="1466"/>
                      </a:cubicBezTo>
                      <a:cubicBezTo>
                        <a:pt x="627" y="1467"/>
                        <a:pt x="622" y="1463"/>
                        <a:pt x="622" y="1457"/>
                      </a:cubicBezTo>
                      <a:cubicBezTo>
                        <a:pt x="621" y="1452"/>
                        <a:pt x="624" y="1447"/>
                        <a:pt x="629" y="1446"/>
                      </a:cubicBezTo>
                      <a:cubicBezTo>
                        <a:pt x="622" y="1447"/>
                        <a:pt x="617" y="1453"/>
                        <a:pt x="616" y="1460"/>
                      </a:cubicBezTo>
                      <a:cubicBezTo>
                        <a:pt x="615" y="1467"/>
                        <a:pt x="619" y="1475"/>
                        <a:pt x="627" y="1480"/>
                      </a:cubicBezTo>
                      <a:cubicBezTo>
                        <a:pt x="635" y="1485"/>
                        <a:pt x="646" y="1483"/>
                        <a:pt x="654" y="1478"/>
                      </a:cubicBezTo>
                      <a:cubicBezTo>
                        <a:pt x="659" y="1474"/>
                        <a:pt x="663" y="1469"/>
                        <a:pt x="664" y="1463"/>
                      </a:cubicBezTo>
                      <a:cubicBezTo>
                        <a:pt x="669" y="1444"/>
                        <a:pt x="648" y="1435"/>
                        <a:pt x="637" y="1416"/>
                      </a:cubicBezTo>
                      <a:cubicBezTo>
                        <a:pt x="625" y="1397"/>
                        <a:pt x="621" y="1373"/>
                        <a:pt x="623" y="1351"/>
                      </a:cubicBezTo>
                      <a:cubicBezTo>
                        <a:pt x="624" y="1381"/>
                        <a:pt x="630" y="1410"/>
                        <a:pt x="653" y="1430"/>
                      </a:cubicBezTo>
                      <a:cubicBezTo>
                        <a:pt x="660" y="1436"/>
                        <a:pt x="666" y="1439"/>
                        <a:pt x="675" y="1442"/>
                      </a:cubicBezTo>
                      <a:cubicBezTo>
                        <a:pt x="684" y="1445"/>
                        <a:pt x="691" y="1445"/>
                        <a:pt x="699" y="1445"/>
                      </a:cubicBezTo>
                      <a:cubicBezTo>
                        <a:pt x="726" y="1442"/>
                        <a:pt x="744" y="1426"/>
                        <a:pt x="752" y="1403"/>
                      </a:cubicBezTo>
                      <a:cubicBezTo>
                        <a:pt x="759" y="1385"/>
                        <a:pt x="759" y="1367"/>
                        <a:pt x="745" y="1353"/>
                      </a:cubicBezTo>
                      <a:close/>
                      <a:moveTo>
                        <a:pt x="908" y="1226"/>
                      </a:moveTo>
                      <a:cubicBezTo>
                        <a:pt x="909" y="1229"/>
                        <a:pt x="907" y="1231"/>
                        <a:pt x="904" y="1232"/>
                      </a:cubicBezTo>
                      <a:cubicBezTo>
                        <a:pt x="901" y="1232"/>
                        <a:pt x="898" y="1230"/>
                        <a:pt x="898" y="1227"/>
                      </a:cubicBezTo>
                      <a:cubicBezTo>
                        <a:pt x="898" y="1224"/>
                        <a:pt x="900" y="1222"/>
                        <a:pt x="903" y="1221"/>
                      </a:cubicBezTo>
                      <a:cubicBezTo>
                        <a:pt x="906" y="1221"/>
                        <a:pt x="908" y="1223"/>
                        <a:pt x="908" y="1226"/>
                      </a:cubicBezTo>
                      <a:close/>
                      <a:moveTo>
                        <a:pt x="776" y="1264"/>
                      </a:moveTo>
                      <a:cubicBezTo>
                        <a:pt x="772" y="1262"/>
                        <a:pt x="765" y="1262"/>
                        <a:pt x="762" y="1266"/>
                      </a:cubicBezTo>
                      <a:cubicBezTo>
                        <a:pt x="760" y="1269"/>
                        <a:pt x="760" y="1272"/>
                        <a:pt x="762" y="1275"/>
                      </a:cubicBezTo>
                      <a:cubicBezTo>
                        <a:pt x="764" y="1278"/>
                        <a:pt x="768" y="1279"/>
                        <a:pt x="771" y="1276"/>
                      </a:cubicBezTo>
                      <a:cubicBezTo>
                        <a:pt x="772" y="1275"/>
                        <a:pt x="773" y="1272"/>
                        <a:pt x="772" y="1269"/>
                      </a:cubicBezTo>
                      <a:cubicBezTo>
                        <a:pt x="776" y="1272"/>
                        <a:pt x="774" y="1281"/>
                        <a:pt x="766" y="1281"/>
                      </a:cubicBezTo>
                      <a:cubicBezTo>
                        <a:pt x="762" y="1281"/>
                        <a:pt x="758" y="1278"/>
                        <a:pt x="757" y="1274"/>
                      </a:cubicBezTo>
                      <a:cubicBezTo>
                        <a:pt x="756" y="1266"/>
                        <a:pt x="761" y="1260"/>
                        <a:pt x="768" y="1259"/>
                      </a:cubicBezTo>
                      <a:cubicBezTo>
                        <a:pt x="774" y="1258"/>
                        <a:pt x="781" y="1262"/>
                        <a:pt x="784" y="1267"/>
                      </a:cubicBezTo>
                      <a:cubicBezTo>
                        <a:pt x="775" y="1251"/>
                        <a:pt x="747" y="1238"/>
                        <a:pt x="734" y="1237"/>
                      </a:cubicBezTo>
                      <a:cubicBezTo>
                        <a:pt x="735" y="1236"/>
                        <a:pt x="735" y="1235"/>
                        <a:pt x="735" y="1234"/>
                      </a:cubicBezTo>
                      <a:cubicBezTo>
                        <a:pt x="757" y="1236"/>
                        <a:pt x="782" y="1252"/>
                        <a:pt x="788" y="1269"/>
                      </a:cubicBezTo>
                      <a:cubicBezTo>
                        <a:pt x="794" y="1244"/>
                        <a:pt x="803" y="1229"/>
                        <a:pt x="804" y="1212"/>
                      </a:cubicBezTo>
                      <a:cubicBezTo>
                        <a:pt x="805" y="1204"/>
                        <a:pt x="804" y="1195"/>
                        <a:pt x="799" y="1189"/>
                      </a:cubicBezTo>
                      <a:cubicBezTo>
                        <a:pt x="799" y="1188"/>
                        <a:pt x="800" y="1185"/>
                        <a:pt x="799" y="1183"/>
                      </a:cubicBezTo>
                      <a:cubicBezTo>
                        <a:pt x="807" y="1189"/>
                        <a:pt x="810" y="1202"/>
                        <a:pt x="808" y="1215"/>
                      </a:cubicBezTo>
                      <a:cubicBezTo>
                        <a:pt x="808" y="1216"/>
                        <a:pt x="808" y="1216"/>
                        <a:pt x="808" y="1217"/>
                      </a:cubicBezTo>
                      <a:cubicBezTo>
                        <a:pt x="816" y="1204"/>
                        <a:pt x="818" y="1184"/>
                        <a:pt x="813" y="1167"/>
                      </a:cubicBezTo>
                      <a:cubicBezTo>
                        <a:pt x="812" y="1160"/>
                        <a:pt x="808" y="1152"/>
                        <a:pt x="802" y="1148"/>
                      </a:cubicBezTo>
                      <a:cubicBezTo>
                        <a:pt x="799" y="1146"/>
                        <a:pt x="792" y="1145"/>
                        <a:pt x="789" y="1149"/>
                      </a:cubicBezTo>
                      <a:cubicBezTo>
                        <a:pt x="788" y="1151"/>
                        <a:pt x="788" y="1152"/>
                        <a:pt x="790" y="1154"/>
                      </a:cubicBezTo>
                      <a:cubicBezTo>
                        <a:pt x="791" y="1155"/>
                        <a:pt x="792" y="1155"/>
                        <a:pt x="793" y="1154"/>
                      </a:cubicBezTo>
                      <a:cubicBezTo>
                        <a:pt x="794" y="1154"/>
                        <a:pt x="795" y="1153"/>
                        <a:pt x="795" y="1152"/>
                      </a:cubicBezTo>
                      <a:cubicBezTo>
                        <a:pt x="795" y="1150"/>
                        <a:pt x="794" y="1149"/>
                        <a:pt x="793" y="1150"/>
                      </a:cubicBezTo>
                      <a:cubicBezTo>
                        <a:pt x="792" y="1150"/>
                        <a:pt x="791" y="1151"/>
                        <a:pt x="791" y="1151"/>
                      </a:cubicBezTo>
                      <a:cubicBezTo>
                        <a:pt x="790" y="1150"/>
                        <a:pt x="791" y="1149"/>
                        <a:pt x="792" y="1149"/>
                      </a:cubicBezTo>
                      <a:cubicBezTo>
                        <a:pt x="793" y="1148"/>
                        <a:pt x="795" y="1148"/>
                        <a:pt x="796" y="1149"/>
                      </a:cubicBezTo>
                      <a:cubicBezTo>
                        <a:pt x="798" y="1151"/>
                        <a:pt x="798" y="1154"/>
                        <a:pt x="796" y="1156"/>
                      </a:cubicBezTo>
                      <a:cubicBezTo>
                        <a:pt x="795" y="1158"/>
                        <a:pt x="793" y="1159"/>
                        <a:pt x="791" y="1158"/>
                      </a:cubicBezTo>
                      <a:cubicBezTo>
                        <a:pt x="789" y="1158"/>
                        <a:pt x="787" y="1157"/>
                        <a:pt x="786" y="1156"/>
                      </a:cubicBezTo>
                      <a:cubicBezTo>
                        <a:pt x="785" y="1153"/>
                        <a:pt x="785" y="1151"/>
                        <a:pt x="786" y="1148"/>
                      </a:cubicBezTo>
                      <a:cubicBezTo>
                        <a:pt x="789" y="1144"/>
                        <a:pt x="795" y="1143"/>
                        <a:pt x="799" y="1145"/>
                      </a:cubicBezTo>
                      <a:cubicBezTo>
                        <a:pt x="802" y="1146"/>
                        <a:pt x="804" y="1147"/>
                        <a:pt x="806" y="1149"/>
                      </a:cubicBezTo>
                      <a:cubicBezTo>
                        <a:pt x="799" y="1140"/>
                        <a:pt x="791" y="1137"/>
                        <a:pt x="781" y="1138"/>
                      </a:cubicBezTo>
                      <a:cubicBezTo>
                        <a:pt x="775" y="1138"/>
                        <a:pt x="769" y="1141"/>
                        <a:pt x="766" y="1145"/>
                      </a:cubicBezTo>
                      <a:cubicBezTo>
                        <a:pt x="765" y="1145"/>
                        <a:pt x="765" y="1145"/>
                        <a:pt x="765" y="1145"/>
                      </a:cubicBezTo>
                      <a:cubicBezTo>
                        <a:pt x="770" y="1142"/>
                        <a:pt x="777" y="1142"/>
                        <a:pt x="778" y="1150"/>
                      </a:cubicBezTo>
                      <a:cubicBezTo>
                        <a:pt x="780" y="1156"/>
                        <a:pt x="773" y="1166"/>
                        <a:pt x="786" y="1174"/>
                      </a:cubicBezTo>
                      <a:cubicBezTo>
                        <a:pt x="779" y="1173"/>
                        <a:pt x="772" y="1171"/>
                        <a:pt x="767" y="1167"/>
                      </a:cubicBezTo>
                      <a:cubicBezTo>
                        <a:pt x="763" y="1162"/>
                        <a:pt x="760" y="1155"/>
                        <a:pt x="762" y="1148"/>
                      </a:cubicBezTo>
                      <a:cubicBezTo>
                        <a:pt x="765" y="1141"/>
                        <a:pt x="773" y="1137"/>
                        <a:pt x="781" y="1136"/>
                      </a:cubicBezTo>
                      <a:cubicBezTo>
                        <a:pt x="793" y="1135"/>
                        <a:pt x="803" y="1141"/>
                        <a:pt x="809" y="1151"/>
                      </a:cubicBezTo>
                      <a:cubicBezTo>
                        <a:pt x="814" y="1159"/>
                        <a:pt x="817" y="1175"/>
                        <a:pt x="817" y="1186"/>
                      </a:cubicBezTo>
                      <a:cubicBezTo>
                        <a:pt x="818" y="1195"/>
                        <a:pt x="815" y="1207"/>
                        <a:pt x="811" y="1215"/>
                      </a:cubicBezTo>
                      <a:cubicBezTo>
                        <a:pt x="815" y="1211"/>
                        <a:pt x="819" y="1207"/>
                        <a:pt x="824" y="1204"/>
                      </a:cubicBezTo>
                      <a:cubicBezTo>
                        <a:pt x="836" y="1197"/>
                        <a:pt x="845" y="1195"/>
                        <a:pt x="859" y="1196"/>
                      </a:cubicBezTo>
                      <a:cubicBezTo>
                        <a:pt x="863" y="1196"/>
                        <a:pt x="867" y="1197"/>
                        <a:pt x="871" y="1198"/>
                      </a:cubicBezTo>
                      <a:cubicBezTo>
                        <a:pt x="870" y="1199"/>
                        <a:pt x="870" y="1200"/>
                        <a:pt x="870" y="1201"/>
                      </a:cubicBezTo>
                      <a:cubicBezTo>
                        <a:pt x="866" y="1200"/>
                        <a:pt x="863" y="1200"/>
                        <a:pt x="858" y="1199"/>
                      </a:cubicBezTo>
                      <a:cubicBezTo>
                        <a:pt x="846" y="1199"/>
                        <a:pt x="837" y="1201"/>
                        <a:pt x="827" y="1208"/>
                      </a:cubicBezTo>
                      <a:cubicBezTo>
                        <a:pt x="813" y="1217"/>
                        <a:pt x="805" y="1230"/>
                        <a:pt x="800" y="1244"/>
                      </a:cubicBezTo>
                      <a:cubicBezTo>
                        <a:pt x="802" y="1241"/>
                        <a:pt x="805" y="1238"/>
                        <a:pt x="808" y="1235"/>
                      </a:cubicBezTo>
                      <a:cubicBezTo>
                        <a:pt x="808" y="1235"/>
                        <a:pt x="808" y="1235"/>
                        <a:pt x="808" y="1235"/>
                      </a:cubicBezTo>
                      <a:cubicBezTo>
                        <a:pt x="815" y="1230"/>
                        <a:pt x="823" y="1226"/>
                        <a:pt x="832" y="1226"/>
                      </a:cubicBezTo>
                      <a:cubicBezTo>
                        <a:pt x="823" y="1229"/>
                        <a:pt x="818" y="1232"/>
                        <a:pt x="810" y="1237"/>
                      </a:cubicBezTo>
                      <a:cubicBezTo>
                        <a:pt x="810" y="1237"/>
                        <a:pt x="810" y="1237"/>
                        <a:pt x="810" y="1237"/>
                      </a:cubicBezTo>
                      <a:cubicBezTo>
                        <a:pt x="796" y="1249"/>
                        <a:pt x="796" y="1253"/>
                        <a:pt x="792" y="1270"/>
                      </a:cubicBezTo>
                      <a:cubicBezTo>
                        <a:pt x="786" y="1297"/>
                        <a:pt x="782" y="1325"/>
                        <a:pt x="766" y="1344"/>
                      </a:cubicBezTo>
                      <a:cubicBezTo>
                        <a:pt x="775" y="1330"/>
                        <a:pt x="795" y="1274"/>
                        <a:pt x="776" y="1264"/>
                      </a:cubicBezTo>
                      <a:close/>
                      <a:moveTo>
                        <a:pt x="821" y="1231"/>
                      </a:moveTo>
                      <a:cubicBezTo>
                        <a:pt x="825" y="1243"/>
                        <a:pt x="841" y="1235"/>
                        <a:pt x="846" y="1234"/>
                      </a:cubicBezTo>
                      <a:cubicBezTo>
                        <a:pt x="851" y="1232"/>
                        <a:pt x="854" y="1232"/>
                        <a:pt x="857" y="1234"/>
                      </a:cubicBezTo>
                      <a:cubicBezTo>
                        <a:pt x="855" y="1230"/>
                        <a:pt x="846" y="1221"/>
                        <a:pt x="840" y="1219"/>
                      </a:cubicBezTo>
                      <a:cubicBezTo>
                        <a:pt x="832" y="1216"/>
                        <a:pt x="824" y="1218"/>
                        <a:pt x="820" y="1227"/>
                      </a:cubicBezTo>
                      <a:cubicBezTo>
                        <a:pt x="824" y="1225"/>
                        <a:pt x="831" y="1224"/>
                        <a:pt x="836" y="1227"/>
                      </a:cubicBezTo>
                      <a:cubicBezTo>
                        <a:pt x="833" y="1227"/>
                        <a:pt x="826" y="1228"/>
                        <a:pt x="821" y="1231"/>
                      </a:cubicBezTo>
                      <a:close/>
                      <a:moveTo>
                        <a:pt x="760" y="1188"/>
                      </a:moveTo>
                      <a:cubicBezTo>
                        <a:pt x="760" y="1184"/>
                        <a:pt x="758" y="1181"/>
                        <a:pt x="755" y="1181"/>
                      </a:cubicBezTo>
                      <a:cubicBezTo>
                        <a:pt x="752" y="1180"/>
                        <a:pt x="749" y="1182"/>
                        <a:pt x="749" y="1185"/>
                      </a:cubicBezTo>
                      <a:cubicBezTo>
                        <a:pt x="748" y="1188"/>
                        <a:pt x="750" y="1191"/>
                        <a:pt x="753" y="1192"/>
                      </a:cubicBezTo>
                      <a:cubicBezTo>
                        <a:pt x="756" y="1192"/>
                        <a:pt x="759" y="1191"/>
                        <a:pt x="760" y="1188"/>
                      </a:cubicBezTo>
                      <a:close/>
                      <a:moveTo>
                        <a:pt x="777" y="1186"/>
                      </a:moveTo>
                      <a:cubicBezTo>
                        <a:pt x="777" y="1182"/>
                        <a:pt x="775" y="1178"/>
                        <a:pt x="771" y="1177"/>
                      </a:cubicBezTo>
                      <a:cubicBezTo>
                        <a:pt x="768" y="1176"/>
                        <a:pt x="764" y="1179"/>
                        <a:pt x="763" y="1183"/>
                      </a:cubicBezTo>
                      <a:cubicBezTo>
                        <a:pt x="762" y="1186"/>
                        <a:pt x="764" y="1190"/>
                        <a:pt x="768" y="1191"/>
                      </a:cubicBezTo>
                      <a:cubicBezTo>
                        <a:pt x="772" y="1192"/>
                        <a:pt x="776" y="1190"/>
                        <a:pt x="777" y="1186"/>
                      </a:cubicBezTo>
                      <a:close/>
                      <a:moveTo>
                        <a:pt x="798" y="1188"/>
                      </a:moveTo>
                      <a:cubicBezTo>
                        <a:pt x="799" y="1183"/>
                        <a:pt x="796" y="1178"/>
                        <a:pt x="791" y="1177"/>
                      </a:cubicBezTo>
                      <a:cubicBezTo>
                        <a:pt x="786" y="1175"/>
                        <a:pt x="781" y="1178"/>
                        <a:pt x="780" y="1183"/>
                      </a:cubicBezTo>
                      <a:cubicBezTo>
                        <a:pt x="779" y="1189"/>
                        <a:pt x="782" y="1194"/>
                        <a:pt x="787" y="1195"/>
                      </a:cubicBezTo>
                      <a:cubicBezTo>
                        <a:pt x="792" y="1196"/>
                        <a:pt x="797" y="1193"/>
                        <a:pt x="798" y="1188"/>
                      </a:cubicBezTo>
                      <a:close/>
                      <a:moveTo>
                        <a:pt x="892" y="1202"/>
                      </a:moveTo>
                      <a:cubicBezTo>
                        <a:pt x="893" y="1208"/>
                        <a:pt x="888" y="1213"/>
                        <a:pt x="883" y="1213"/>
                      </a:cubicBezTo>
                      <a:cubicBezTo>
                        <a:pt x="877" y="1214"/>
                        <a:pt x="872" y="1210"/>
                        <a:pt x="872" y="1204"/>
                      </a:cubicBezTo>
                      <a:cubicBezTo>
                        <a:pt x="871" y="1198"/>
                        <a:pt x="876" y="1193"/>
                        <a:pt x="881" y="1193"/>
                      </a:cubicBezTo>
                      <a:cubicBezTo>
                        <a:pt x="887" y="1193"/>
                        <a:pt x="892" y="1197"/>
                        <a:pt x="892" y="1202"/>
                      </a:cubicBezTo>
                      <a:close/>
                      <a:moveTo>
                        <a:pt x="904" y="1214"/>
                      </a:moveTo>
                      <a:cubicBezTo>
                        <a:pt x="905" y="1217"/>
                        <a:pt x="902" y="1221"/>
                        <a:pt x="898" y="1221"/>
                      </a:cubicBezTo>
                      <a:cubicBezTo>
                        <a:pt x="894" y="1221"/>
                        <a:pt x="891" y="1219"/>
                        <a:pt x="891" y="1215"/>
                      </a:cubicBezTo>
                      <a:cubicBezTo>
                        <a:pt x="891" y="1211"/>
                        <a:pt x="893" y="1208"/>
                        <a:pt x="897" y="1208"/>
                      </a:cubicBezTo>
                      <a:cubicBezTo>
                        <a:pt x="901" y="1207"/>
                        <a:pt x="904" y="1210"/>
                        <a:pt x="904" y="1214"/>
                      </a:cubicBezTo>
                      <a:close/>
                      <a:moveTo>
                        <a:pt x="857" y="1382"/>
                      </a:moveTo>
                      <a:cubicBezTo>
                        <a:pt x="851" y="1396"/>
                        <a:pt x="848" y="1411"/>
                        <a:pt x="852" y="1424"/>
                      </a:cubicBezTo>
                      <a:cubicBezTo>
                        <a:pt x="855" y="1437"/>
                        <a:pt x="866" y="1448"/>
                        <a:pt x="880" y="1450"/>
                      </a:cubicBezTo>
                      <a:cubicBezTo>
                        <a:pt x="888" y="1451"/>
                        <a:pt x="896" y="1449"/>
                        <a:pt x="903" y="1446"/>
                      </a:cubicBezTo>
                      <a:cubicBezTo>
                        <a:pt x="911" y="1441"/>
                        <a:pt x="916" y="1436"/>
                        <a:pt x="921" y="1429"/>
                      </a:cubicBezTo>
                      <a:cubicBezTo>
                        <a:pt x="926" y="1421"/>
                        <a:pt x="928" y="1415"/>
                        <a:pt x="929" y="1406"/>
                      </a:cubicBezTo>
                      <a:cubicBezTo>
                        <a:pt x="930" y="1402"/>
                        <a:pt x="930" y="1399"/>
                        <a:pt x="930" y="1395"/>
                      </a:cubicBezTo>
                      <a:cubicBezTo>
                        <a:pt x="929" y="1385"/>
                        <a:pt x="928" y="1376"/>
                        <a:pt x="924" y="1367"/>
                      </a:cubicBezTo>
                      <a:cubicBezTo>
                        <a:pt x="918" y="1353"/>
                        <a:pt x="911" y="1344"/>
                        <a:pt x="899" y="1335"/>
                      </a:cubicBezTo>
                      <a:cubicBezTo>
                        <a:pt x="898" y="1335"/>
                        <a:pt x="897" y="1334"/>
                        <a:pt x="896" y="1334"/>
                      </a:cubicBezTo>
                      <a:cubicBezTo>
                        <a:pt x="906" y="1334"/>
                        <a:pt x="917" y="1331"/>
                        <a:pt x="926" y="1326"/>
                      </a:cubicBezTo>
                      <a:cubicBezTo>
                        <a:pt x="937" y="1319"/>
                        <a:pt x="946" y="1310"/>
                        <a:pt x="948" y="1297"/>
                      </a:cubicBezTo>
                      <a:cubicBezTo>
                        <a:pt x="949" y="1292"/>
                        <a:pt x="950" y="1287"/>
                        <a:pt x="948" y="1280"/>
                      </a:cubicBezTo>
                      <a:cubicBezTo>
                        <a:pt x="948" y="1287"/>
                        <a:pt x="948" y="1292"/>
                        <a:pt x="946" y="1297"/>
                      </a:cubicBezTo>
                      <a:cubicBezTo>
                        <a:pt x="943" y="1308"/>
                        <a:pt x="935" y="1317"/>
                        <a:pt x="924" y="1323"/>
                      </a:cubicBezTo>
                      <a:cubicBezTo>
                        <a:pt x="916" y="1327"/>
                        <a:pt x="909" y="1328"/>
                        <a:pt x="901" y="1329"/>
                      </a:cubicBezTo>
                      <a:cubicBezTo>
                        <a:pt x="887" y="1329"/>
                        <a:pt x="875" y="1325"/>
                        <a:pt x="861" y="1324"/>
                      </a:cubicBezTo>
                      <a:cubicBezTo>
                        <a:pt x="859" y="1324"/>
                        <a:pt x="859" y="1324"/>
                        <a:pt x="859" y="1324"/>
                      </a:cubicBezTo>
                      <a:cubicBezTo>
                        <a:pt x="851" y="1323"/>
                        <a:pt x="844" y="1324"/>
                        <a:pt x="836" y="1326"/>
                      </a:cubicBezTo>
                      <a:cubicBezTo>
                        <a:pt x="834" y="1326"/>
                        <a:pt x="815" y="1331"/>
                        <a:pt x="815" y="1334"/>
                      </a:cubicBezTo>
                      <a:cubicBezTo>
                        <a:pt x="817" y="1335"/>
                        <a:pt x="828" y="1332"/>
                        <a:pt x="830" y="1331"/>
                      </a:cubicBezTo>
                      <a:cubicBezTo>
                        <a:pt x="840" y="1329"/>
                        <a:pt x="849" y="1328"/>
                        <a:pt x="859" y="1329"/>
                      </a:cubicBezTo>
                      <a:cubicBezTo>
                        <a:pt x="860" y="1329"/>
                        <a:pt x="860" y="1329"/>
                        <a:pt x="861" y="1329"/>
                      </a:cubicBezTo>
                      <a:cubicBezTo>
                        <a:pt x="874" y="1329"/>
                        <a:pt x="885" y="1331"/>
                        <a:pt x="896" y="1339"/>
                      </a:cubicBezTo>
                      <a:cubicBezTo>
                        <a:pt x="910" y="1348"/>
                        <a:pt x="920" y="1361"/>
                        <a:pt x="922" y="1378"/>
                      </a:cubicBezTo>
                      <a:cubicBezTo>
                        <a:pt x="922" y="1387"/>
                        <a:pt x="917" y="1400"/>
                        <a:pt x="906" y="1401"/>
                      </a:cubicBezTo>
                      <a:cubicBezTo>
                        <a:pt x="903" y="1401"/>
                        <a:pt x="899" y="1399"/>
                        <a:pt x="898" y="1396"/>
                      </a:cubicBezTo>
                      <a:cubicBezTo>
                        <a:pt x="897" y="1393"/>
                        <a:pt x="898" y="1390"/>
                        <a:pt x="901" y="1388"/>
                      </a:cubicBezTo>
                      <a:cubicBezTo>
                        <a:pt x="903" y="1386"/>
                        <a:pt x="905" y="1386"/>
                        <a:pt x="907" y="1387"/>
                      </a:cubicBezTo>
                      <a:cubicBezTo>
                        <a:pt x="910" y="1388"/>
                        <a:pt x="911" y="1392"/>
                        <a:pt x="908" y="1394"/>
                      </a:cubicBezTo>
                      <a:cubicBezTo>
                        <a:pt x="907" y="1395"/>
                        <a:pt x="906" y="1396"/>
                        <a:pt x="904" y="1395"/>
                      </a:cubicBezTo>
                      <a:cubicBezTo>
                        <a:pt x="905" y="1397"/>
                        <a:pt x="908" y="1397"/>
                        <a:pt x="910" y="1396"/>
                      </a:cubicBezTo>
                      <a:cubicBezTo>
                        <a:pt x="913" y="1395"/>
                        <a:pt x="914" y="1391"/>
                        <a:pt x="913" y="1388"/>
                      </a:cubicBezTo>
                      <a:cubicBezTo>
                        <a:pt x="912" y="1382"/>
                        <a:pt x="906" y="1379"/>
                        <a:pt x="900" y="1380"/>
                      </a:cubicBezTo>
                      <a:cubicBezTo>
                        <a:pt x="896" y="1381"/>
                        <a:pt x="892" y="1384"/>
                        <a:pt x="891" y="1388"/>
                      </a:cubicBezTo>
                      <a:cubicBezTo>
                        <a:pt x="889" y="1392"/>
                        <a:pt x="889" y="1396"/>
                        <a:pt x="891" y="1400"/>
                      </a:cubicBezTo>
                      <a:cubicBezTo>
                        <a:pt x="894" y="1405"/>
                        <a:pt x="899" y="1408"/>
                        <a:pt x="905" y="1407"/>
                      </a:cubicBezTo>
                      <a:cubicBezTo>
                        <a:pt x="917" y="1406"/>
                        <a:pt x="924" y="1393"/>
                        <a:pt x="924" y="1382"/>
                      </a:cubicBezTo>
                      <a:cubicBezTo>
                        <a:pt x="924" y="1378"/>
                        <a:pt x="923" y="1374"/>
                        <a:pt x="922" y="1370"/>
                      </a:cubicBezTo>
                      <a:cubicBezTo>
                        <a:pt x="926" y="1382"/>
                        <a:pt x="928" y="1393"/>
                        <a:pt x="927" y="1406"/>
                      </a:cubicBezTo>
                      <a:cubicBezTo>
                        <a:pt x="925" y="1414"/>
                        <a:pt x="924" y="1420"/>
                        <a:pt x="919" y="1428"/>
                      </a:cubicBezTo>
                      <a:cubicBezTo>
                        <a:pt x="915" y="1435"/>
                        <a:pt x="910" y="1440"/>
                        <a:pt x="902" y="1444"/>
                      </a:cubicBezTo>
                      <a:cubicBezTo>
                        <a:pt x="898" y="1447"/>
                        <a:pt x="894" y="1448"/>
                        <a:pt x="890" y="1449"/>
                      </a:cubicBezTo>
                      <a:cubicBezTo>
                        <a:pt x="890" y="1449"/>
                        <a:pt x="890" y="1449"/>
                        <a:pt x="890" y="1449"/>
                      </a:cubicBezTo>
                      <a:cubicBezTo>
                        <a:pt x="901" y="1444"/>
                        <a:pt x="907" y="1431"/>
                        <a:pt x="894" y="1420"/>
                      </a:cubicBezTo>
                      <a:cubicBezTo>
                        <a:pt x="884" y="1412"/>
                        <a:pt x="859" y="1413"/>
                        <a:pt x="857" y="1382"/>
                      </a:cubicBezTo>
                      <a:close/>
                      <a:moveTo>
                        <a:pt x="945" y="1297"/>
                      </a:moveTo>
                      <a:cubicBezTo>
                        <a:pt x="930" y="1295"/>
                        <a:pt x="935" y="1274"/>
                        <a:pt x="935" y="1267"/>
                      </a:cubicBezTo>
                      <a:cubicBezTo>
                        <a:pt x="936" y="1262"/>
                        <a:pt x="935" y="1258"/>
                        <a:pt x="931" y="1255"/>
                      </a:cubicBezTo>
                      <a:cubicBezTo>
                        <a:pt x="938" y="1256"/>
                        <a:pt x="950" y="1265"/>
                        <a:pt x="955" y="1271"/>
                      </a:cubicBezTo>
                      <a:cubicBezTo>
                        <a:pt x="960" y="1279"/>
                        <a:pt x="961" y="1290"/>
                        <a:pt x="950" y="1297"/>
                      </a:cubicBezTo>
                      <a:cubicBezTo>
                        <a:pt x="952" y="1291"/>
                        <a:pt x="950" y="1282"/>
                        <a:pt x="946" y="1278"/>
                      </a:cubicBezTo>
                      <a:cubicBezTo>
                        <a:pt x="948" y="1281"/>
                        <a:pt x="948" y="1290"/>
                        <a:pt x="945" y="1297"/>
                      </a:cubicBezTo>
                      <a:close/>
                      <a:moveTo>
                        <a:pt x="643" y="1338"/>
                      </a:moveTo>
                      <a:cubicBezTo>
                        <a:pt x="651" y="1319"/>
                        <a:pt x="661" y="1309"/>
                        <a:pt x="671" y="1292"/>
                      </a:cubicBezTo>
                      <a:cubicBezTo>
                        <a:pt x="676" y="1283"/>
                        <a:pt x="679" y="1275"/>
                        <a:pt x="677" y="1265"/>
                      </a:cubicBezTo>
                      <a:cubicBezTo>
                        <a:pt x="675" y="1257"/>
                        <a:pt x="670" y="1250"/>
                        <a:pt x="661" y="1248"/>
                      </a:cubicBezTo>
                      <a:cubicBezTo>
                        <a:pt x="654" y="1246"/>
                        <a:pt x="647" y="1248"/>
                        <a:pt x="642" y="1253"/>
                      </a:cubicBezTo>
                      <a:cubicBezTo>
                        <a:pt x="639" y="1257"/>
                        <a:pt x="638" y="1261"/>
                        <a:pt x="638" y="1266"/>
                      </a:cubicBezTo>
                      <a:cubicBezTo>
                        <a:pt x="640" y="1272"/>
                        <a:pt x="645" y="1278"/>
                        <a:pt x="652" y="1276"/>
                      </a:cubicBezTo>
                      <a:cubicBezTo>
                        <a:pt x="656" y="1275"/>
                        <a:pt x="658" y="1271"/>
                        <a:pt x="658" y="1267"/>
                      </a:cubicBezTo>
                      <a:cubicBezTo>
                        <a:pt x="658" y="1262"/>
                        <a:pt x="654" y="1259"/>
                        <a:pt x="649" y="1259"/>
                      </a:cubicBezTo>
                      <a:cubicBezTo>
                        <a:pt x="644" y="1260"/>
                        <a:pt x="641" y="1264"/>
                        <a:pt x="641" y="1268"/>
                      </a:cubicBezTo>
                      <a:cubicBezTo>
                        <a:pt x="641" y="1269"/>
                        <a:pt x="641" y="1270"/>
                        <a:pt x="642" y="1271"/>
                      </a:cubicBezTo>
                      <a:cubicBezTo>
                        <a:pt x="641" y="1270"/>
                        <a:pt x="640" y="1268"/>
                        <a:pt x="640" y="1266"/>
                      </a:cubicBezTo>
                      <a:cubicBezTo>
                        <a:pt x="640" y="1262"/>
                        <a:pt x="641" y="1258"/>
                        <a:pt x="644" y="1255"/>
                      </a:cubicBezTo>
                      <a:cubicBezTo>
                        <a:pt x="648" y="1251"/>
                        <a:pt x="655" y="1249"/>
                        <a:pt x="660" y="1251"/>
                      </a:cubicBezTo>
                      <a:cubicBezTo>
                        <a:pt x="667" y="1253"/>
                        <a:pt x="672" y="1259"/>
                        <a:pt x="673" y="1266"/>
                      </a:cubicBezTo>
                      <a:cubicBezTo>
                        <a:pt x="675" y="1275"/>
                        <a:pt x="672" y="1282"/>
                        <a:pt x="667" y="1290"/>
                      </a:cubicBezTo>
                      <a:cubicBezTo>
                        <a:pt x="656" y="1307"/>
                        <a:pt x="647" y="1317"/>
                        <a:pt x="639" y="1337"/>
                      </a:cubicBezTo>
                      <a:cubicBezTo>
                        <a:pt x="632" y="1355"/>
                        <a:pt x="630" y="1375"/>
                        <a:pt x="636" y="1394"/>
                      </a:cubicBezTo>
                      <a:cubicBezTo>
                        <a:pt x="642" y="1411"/>
                        <a:pt x="655" y="1423"/>
                        <a:pt x="673" y="1426"/>
                      </a:cubicBezTo>
                      <a:cubicBezTo>
                        <a:pt x="690" y="1427"/>
                        <a:pt x="708" y="1420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09" y="1408"/>
                        <a:pt x="698" y="1410"/>
                        <a:pt x="689" y="1406"/>
                      </a:cubicBezTo>
                      <a:cubicBezTo>
                        <a:pt x="674" y="1398"/>
                        <a:pt x="670" y="1383"/>
                        <a:pt x="676" y="1368"/>
                      </a:cubicBezTo>
                      <a:cubicBezTo>
                        <a:pt x="688" y="1340"/>
                        <a:pt x="655" y="1326"/>
                        <a:pt x="642" y="1356"/>
                      </a:cubicBezTo>
                      <a:cubicBezTo>
                        <a:pt x="635" y="1371"/>
                        <a:pt x="641" y="1389"/>
                        <a:pt x="650" y="1399"/>
                      </a:cubicBezTo>
                      <a:cubicBezTo>
                        <a:pt x="666" y="1419"/>
                        <a:pt x="702" y="1426"/>
                        <a:pt x="716" y="1404"/>
                      </a:cubicBezTo>
                      <a:cubicBezTo>
                        <a:pt x="707" y="1418"/>
                        <a:pt x="690" y="1425"/>
                        <a:pt x="674" y="1423"/>
                      </a:cubicBezTo>
                      <a:cubicBezTo>
                        <a:pt x="657" y="1420"/>
                        <a:pt x="646" y="1409"/>
                        <a:pt x="640" y="1393"/>
                      </a:cubicBezTo>
                      <a:cubicBezTo>
                        <a:pt x="635" y="1374"/>
                        <a:pt x="637" y="1356"/>
                        <a:pt x="643" y="1338"/>
                      </a:cubicBezTo>
                      <a:close/>
                      <a:moveTo>
                        <a:pt x="806" y="1337"/>
                      </a:moveTo>
                      <a:cubicBezTo>
                        <a:pt x="841" y="1342"/>
                        <a:pt x="855" y="1368"/>
                        <a:pt x="869" y="1375"/>
                      </a:cubicBezTo>
                      <a:cubicBezTo>
                        <a:pt x="886" y="1384"/>
                        <a:pt x="896" y="1365"/>
                        <a:pt x="881" y="1352"/>
                      </a:cubicBezTo>
                      <a:cubicBezTo>
                        <a:pt x="864" y="1338"/>
                        <a:pt x="833" y="1333"/>
                        <a:pt x="806" y="1337"/>
                      </a:cubicBezTo>
                      <a:close/>
                      <a:moveTo>
                        <a:pt x="765" y="1348"/>
                      </a:moveTo>
                      <a:cubicBezTo>
                        <a:pt x="767" y="1332"/>
                        <a:pt x="763" y="1316"/>
                        <a:pt x="753" y="1305"/>
                      </a:cubicBezTo>
                      <a:cubicBezTo>
                        <a:pt x="744" y="1295"/>
                        <a:pt x="730" y="1288"/>
                        <a:pt x="718" y="1294"/>
                      </a:cubicBezTo>
                      <a:cubicBezTo>
                        <a:pt x="716" y="1289"/>
                        <a:pt x="721" y="1281"/>
                        <a:pt x="729" y="1280"/>
                      </a:cubicBezTo>
                      <a:cubicBezTo>
                        <a:pt x="738" y="1278"/>
                        <a:pt x="750" y="1284"/>
                        <a:pt x="753" y="1296"/>
                      </a:cubicBezTo>
                      <a:cubicBezTo>
                        <a:pt x="763" y="1292"/>
                        <a:pt x="778" y="1321"/>
                        <a:pt x="765" y="1348"/>
                      </a:cubicBezTo>
                      <a:close/>
                      <a:moveTo>
                        <a:pt x="672" y="1450"/>
                      </a:moveTo>
                      <a:cubicBezTo>
                        <a:pt x="680" y="1458"/>
                        <a:pt x="696" y="1464"/>
                        <a:pt x="706" y="1464"/>
                      </a:cubicBezTo>
                      <a:cubicBezTo>
                        <a:pt x="718" y="1465"/>
                        <a:pt x="736" y="1460"/>
                        <a:pt x="741" y="1447"/>
                      </a:cubicBezTo>
                      <a:cubicBezTo>
                        <a:pt x="754" y="1452"/>
                        <a:pt x="766" y="1449"/>
                        <a:pt x="777" y="1445"/>
                      </a:cubicBezTo>
                      <a:cubicBezTo>
                        <a:pt x="793" y="1440"/>
                        <a:pt x="810" y="1436"/>
                        <a:pt x="819" y="1447"/>
                      </a:cubicBezTo>
                      <a:cubicBezTo>
                        <a:pt x="816" y="1430"/>
                        <a:pt x="795" y="1421"/>
                        <a:pt x="779" y="1421"/>
                      </a:cubicBezTo>
                      <a:cubicBezTo>
                        <a:pt x="758" y="1421"/>
                        <a:pt x="748" y="1432"/>
                        <a:pt x="728" y="1444"/>
                      </a:cubicBezTo>
                      <a:cubicBezTo>
                        <a:pt x="717" y="1451"/>
                        <a:pt x="689" y="1456"/>
                        <a:pt x="672" y="1450"/>
                      </a:cubicBezTo>
                      <a:close/>
                      <a:moveTo>
                        <a:pt x="759" y="1357"/>
                      </a:moveTo>
                      <a:cubicBezTo>
                        <a:pt x="764" y="1344"/>
                        <a:pt x="745" y="1331"/>
                        <a:pt x="732" y="1328"/>
                      </a:cubicBezTo>
                      <a:cubicBezTo>
                        <a:pt x="717" y="1324"/>
                        <a:pt x="698" y="1325"/>
                        <a:pt x="689" y="1309"/>
                      </a:cubicBezTo>
                      <a:cubicBezTo>
                        <a:pt x="684" y="1301"/>
                        <a:pt x="683" y="1291"/>
                        <a:pt x="688" y="1283"/>
                      </a:cubicBezTo>
                      <a:cubicBezTo>
                        <a:pt x="692" y="1278"/>
                        <a:pt x="697" y="1276"/>
                        <a:pt x="703" y="1279"/>
                      </a:cubicBezTo>
                      <a:cubicBezTo>
                        <a:pt x="698" y="1279"/>
                        <a:pt x="693" y="1286"/>
                        <a:pt x="694" y="1292"/>
                      </a:cubicBezTo>
                      <a:cubicBezTo>
                        <a:pt x="695" y="1298"/>
                        <a:pt x="702" y="1302"/>
                        <a:pt x="709" y="1303"/>
                      </a:cubicBezTo>
                      <a:cubicBezTo>
                        <a:pt x="723" y="1305"/>
                        <a:pt x="736" y="1304"/>
                        <a:pt x="748" y="1311"/>
                      </a:cubicBezTo>
                      <a:cubicBezTo>
                        <a:pt x="763" y="1319"/>
                        <a:pt x="770" y="1340"/>
                        <a:pt x="759" y="1357"/>
                      </a:cubicBezTo>
                      <a:close/>
                      <a:moveTo>
                        <a:pt x="874" y="1283"/>
                      </a:moveTo>
                      <a:cubicBezTo>
                        <a:pt x="891" y="1283"/>
                        <a:pt x="912" y="1270"/>
                        <a:pt x="919" y="1255"/>
                      </a:cubicBezTo>
                      <a:cubicBezTo>
                        <a:pt x="927" y="1239"/>
                        <a:pt x="915" y="1228"/>
                        <a:pt x="903" y="1243"/>
                      </a:cubicBezTo>
                      <a:cubicBezTo>
                        <a:pt x="895" y="1255"/>
                        <a:pt x="889" y="1278"/>
                        <a:pt x="874" y="1283"/>
                      </a:cubicBezTo>
                      <a:close/>
                      <a:moveTo>
                        <a:pt x="850" y="1282"/>
                      </a:moveTo>
                      <a:cubicBezTo>
                        <a:pt x="847" y="1281"/>
                        <a:pt x="844" y="1282"/>
                        <a:pt x="841" y="1284"/>
                      </a:cubicBezTo>
                      <a:cubicBezTo>
                        <a:pt x="839" y="1287"/>
                        <a:pt x="837" y="1292"/>
                        <a:pt x="839" y="1297"/>
                      </a:cubicBezTo>
                      <a:cubicBezTo>
                        <a:pt x="841" y="1302"/>
                        <a:pt x="847" y="1304"/>
                        <a:pt x="851" y="1303"/>
                      </a:cubicBezTo>
                      <a:cubicBezTo>
                        <a:pt x="859" y="1301"/>
                        <a:pt x="859" y="1294"/>
                        <a:pt x="861" y="1290"/>
                      </a:cubicBezTo>
                      <a:cubicBezTo>
                        <a:pt x="865" y="1286"/>
                        <a:pt x="872" y="1285"/>
                        <a:pt x="879" y="1288"/>
                      </a:cubicBezTo>
                      <a:cubicBezTo>
                        <a:pt x="887" y="1291"/>
                        <a:pt x="892" y="1298"/>
                        <a:pt x="891" y="1307"/>
                      </a:cubicBezTo>
                      <a:cubicBezTo>
                        <a:pt x="890" y="1312"/>
                        <a:pt x="887" y="1317"/>
                        <a:pt x="881" y="1317"/>
                      </a:cubicBezTo>
                      <a:cubicBezTo>
                        <a:pt x="885" y="1313"/>
                        <a:pt x="884" y="1305"/>
                        <a:pt x="876" y="1305"/>
                      </a:cubicBezTo>
                      <a:cubicBezTo>
                        <a:pt x="872" y="1304"/>
                        <a:pt x="865" y="1308"/>
                        <a:pt x="858" y="1312"/>
                      </a:cubicBezTo>
                      <a:cubicBezTo>
                        <a:pt x="850" y="1315"/>
                        <a:pt x="842" y="1317"/>
                        <a:pt x="835" y="1315"/>
                      </a:cubicBezTo>
                      <a:cubicBezTo>
                        <a:pt x="821" y="1312"/>
                        <a:pt x="813" y="1296"/>
                        <a:pt x="819" y="1283"/>
                      </a:cubicBezTo>
                      <a:cubicBezTo>
                        <a:pt x="822" y="1276"/>
                        <a:pt x="828" y="1272"/>
                        <a:pt x="835" y="1269"/>
                      </a:cubicBezTo>
                      <a:cubicBezTo>
                        <a:pt x="842" y="1266"/>
                        <a:pt x="862" y="1264"/>
                        <a:pt x="868" y="1256"/>
                      </a:cubicBezTo>
                      <a:cubicBezTo>
                        <a:pt x="871" y="1250"/>
                        <a:pt x="869" y="1244"/>
                        <a:pt x="864" y="1243"/>
                      </a:cubicBezTo>
                      <a:cubicBezTo>
                        <a:pt x="868" y="1238"/>
                        <a:pt x="876" y="1240"/>
                        <a:pt x="880" y="1246"/>
                      </a:cubicBezTo>
                      <a:cubicBezTo>
                        <a:pt x="887" y="1256"/>
                        <a:pt x="883" y="1273"/>
                        <a:pt x="869" y="1280"/>
                      </a:cubicBezTo>
                      <a:cubicBezTo>
                        <a:pt x="864" y="1282"/>
                        <a:pt x="858" y="1282"/>
                        <a:pt x="850" y="1282"/>
                      </a:cubicBezTo>
                      <a:close/>
                      <a:moveTo>
                        <a:pt x="849" y="1284"/>
                      </a:moveTo>
                      <a:cubicBezTo>
                        <a:pt x="844" y="1284"/>
                        <a:pt x="840" y="1287"/>
                        <a:pt x="840" y="1292"/>
                      </a:cubicBezTo>
                      <a:cubicBezTo>
                        <a:pt x="840" y="1301"/>
                        <a:pt x="851" y="1303"/>
                        <a:pt x="856" y="1297"/>
                      </a:cubicBezTo>
                      <a:cubicBezTo>
                        <a:pt x="859" y="1293"/>
                        <a:pt x="858" y="1288"/>
                        <a:pt x="866" y="1285"/>
                      </a:cubicBezTo>
                      <a:cubicBezTo>
                        <a:pt x="857" y="1287"/>
                        <a:pt x="855" y="1283"/>
                        <a:pt x="849" y="1284"/>
                      </a:cubicBezTo>
                      <a:close/>
                      <a:moveTo>
                        <a:pt x="815" y="1297"/>
                      </a:moveTo>
                      <a:cubicBezTo>
                        <a:pt x="814" y="1305"/>
                        <a:pt x="822" y="1313"/>
                        <a:pt x="827" y="1315"/>
                      </a:cubicBezTo>
                      <a:cubicBezTo>
                        <a:pt x="826" y="1324"/>
                        <a:pt x="808" y="1327"/>
                        <a:pt x="803" y="1315"/>
                      </a:cubicBezTo>
                      <a:cubicBezTo>
                        <a:pt x="800" y="1307"/>
                        <a:pt x="806" y="1297"/>
                        <a:pt x="815" y="1297"/>
                      </a:cubicBezTo>
                      <a:close/>
                      <a:moveTo>
                        <a:pt x="812" y="1563"/>
                      </a:moveTo>
                      <a:cubicBezTo>
                        <a:pt x="802" y="1541"/>
                        <a:pt x="777" y="1544"/>
                        <a:pt x="765" y="1547"/>
                      </a:cubicBezTo>
                      <a:cubicBezTo>
                        <a:pt x="752" y="1550"/>
                        <a:pt x="737" y="1559"/>
                        <a:pt x="723" y="1551"/>
                      </a:cubicBezTo>
                      <a:cubicBezTo>
                        <a:pt x="716" y="1546"/>
                        <a:pt x="711" y="1539"/>
                        <a:pt x="712" y="1530"/>
                      </a:cubicBezTo>
                      <a:cubicBezTo>
                        <a:pt x="712" y="1525"/>
                        <a:pt x="715" y="1521"/>
                        <a:pt x="721" y="1520"/>
                      </a:cubicBezTo>
                      <a:cubicBezTo>
                        <a:pt x="718" y="1523"/>
                        <a:pt x="716" y="1530"/>
                        <a:pt x="720" y="1535"/>
                      </a:cubicBezTo>
                      <a:cubicBezTo>
                        <a:pt x="723" y="1539"/>
                        <a:pt x="731" y="1539"/>
                        <a:pt x="736" y="1537"/>
                      </a:cubicBezTo>
                      <a:cubicBezTo>
                        <a:pt x="751" y="1531"/>
                        <a:pt x="767" y="1527"/>
                        <a:pt x="780" y="1529"/>
                      </a:cubicBezTo>
                      <a:cubicBezTo>
                        <a:pt x="795" y="1532"/>
                        <a:pt x="811" y="1545"/>
                        <a:pt x="812" y="1563"/>
                      </a:cubicBezTo>
                      <a:close/>
                      <a:moveTo>
                        <a:pt x="569" y="1601"/>
                      </a:moveTo>
                      <a:cubicBezTo>
                        <a:pt x="566" y="1602"/>
                        <a:pt x="564" y="1602"/>
                        <a:pt x="562" y="1600"/>
                      </a:cubicBezTo>
                      <a:cubicBezTo>
                        <a:pt x="560" y="1599"/>
                        <a:pt x="558" y="1596"/>
                        <a:pt x="558" y="1592"/>
                      </a:cubicBezTo>
                      <a:cubicBezTo>
                        <a:pt x="559" y="1588"/>
                        <a:pt x="563" y="1585"/>
                        <a:pt x="566" y="1585"/>
                      </a:cubicBezTo>
                      <a:cubicBezTo>
                        <a:pt x="572" y="1585"/>
                        <a:pt x="573" y="1590"/>
                        <a:pt x="576" y="1593"/>
                      </a:cubicBezTo>
                      <a:cubicBezTo>
                        <a:pt x="579" y="1596"/>
                        <a:pt x="584" y="1595"/>
                        <a:pt x="589" y="1592"/>
                      </a:cubicBezTo>
                      <a:cubicBezTo>
                        <a:pt x="594" y="1588"/>
                        <a:pt x="597" y="1582"/>
                        <a:pt x="595" y="1576"/>
                      </a:cubicBezTo>
                      <a:cubicBezTo>
                        <a:pt x="593" y="1572"/>
                        <a:pt x="590" y="1569"/>
                        <a:pt x="586" y="1571"/>
                      </a:cubicBezTo>
                      <a:cubicBezTo>
                        <a:pt x="589" y="1573"/>
                        <a:pt x="590" y="1579"/>
                        <a:pt x="584" y="1580"/>
                      </a:cubicBezTo>
                      <a:cubicBezTo>
                        <a:pt x="581" y="1581"/>
                        <a:pt x="576" y="1579"/>
                        <a:pt x="569" y="1578"/>
                      </a:cubicBezTo>
                      <a:cubicBezTo>
                        <a:pt x="563" y="1577"/>
                        <a:pt x="557" y="1576"/>
                        <a:pt x="552" y="1579"/>
                      </a:cubicBezTo>
                      <a:cubicBezTo>
                        <a:pt x="543" y="1583"/>
                        <a:pt x="540" y="1596"/>
                        <a:pt x="546" y="1605"/>
                      </a:cubicBezTo>
                      <a:cubicBezTo>
                        <a:pt x="549" y="1609"/>
                        <a:pt x="554" y="1611"/>
                        <a:pt x="560" y="1612"/>
                      </a:cubicBezTo>
                      <a:cubicBezTo>
                        <a:pt x="565" y="1613"/>
                        <a:pt x="580" y="1612"/>
                        <a:pt x="586" y="1617"/>
                      </a:cubicBezTo>
                      <a:cubicBezTo>
                        <a:pt x="589" y="1621"/>
                        <a:pt x="588" y="1625"/>
                        <a:pt x="585" y="1627"/>
                      </a:cubicBezTo>
                      <a:cubicBezTo>
                        <a:pt x="589" y="1630"/>
                        <a:pt x="594" y="1627"/>
                        <a:pt x="596" y="1622"/>
                      </a:cubicBezTo>
                      <a:cubicBezTo>
                        <a:pt x="600" y="1614"/>
                        <a:pt x="594" y="1602"/>
                        <a:pt x="583" y="1599"/>
                      </a:cubicBezTo>
                      <a:cubicBezTo>
                        <a:pt x="579" y="1598"/>
                        <a:pt x="575" y="1599"/>
                        <a:pt x="569" y="1601"/>
                      </a:cubicBezTo>
                      <a:close/>
                      <a:moveTo>
                        <a:pt x="447" y="1501"/>
                      </a:moveTo>
                      <a:cubicBezTo>
                        <a:pt x="465" y="1501"/>
                        <a:pt x="472" y="1489"/>
                        <a:pt x="478" y="1486"/>
                      </a:cubicBezTo>
                      <a:cubicBezTo>
                        <a:pt x="484" y="1482"/>
                        <a:pt x="488" y="1489"/>
                        <a:pt x="482" y="1495"/>
                      </a:cubicBezTo>
                      <a:cubicBezTo>
                        <a:pt x="476" y="1500"/>
                        <a:pt x="461" y="1506"/>
                        <a:pt x="447" y="1501"/>
                      </a:cubicBezTo>
                      <a:close/>
                      <a:moveTo>
                        <a:pt x="511" y="1482"/>
                      </a:moveTo>
                      <a:cubicBezTo>
                        <a:pt x="510" y="1484"/>
                        <a:pt x="509" y="1485"/>
                        <a:pt x="508" y="1485"/>
                      </a:cubicBezTo>
                      <a:cubicBezTo>
                        <a:pt x="507" y="1486"/>
                        <a:pt x="505" y="1486"/>
                        <a:pt x="503" y="1485"/>
                      </a:cubicBezTo>
                      <a:cubicBezTo>
                        <a:pt x="501" y="1483"/>
                        <a:pt x="501" y="1481"/>
                        <a:pt x="502" y="1479"/>
                      </a:cubicBezTo>
                      <a:cubicBezTo>
                        <a:pt x="503" y="1476"/>
                        <a:pt x="506" y="1477"/>
                        <a:pt x="508" y="1476"/>
                      </a:cubicBezTo>
                      <a:cubicBezTo>
                        <a:pt x="511" y="1475"/>
                        <a:pt x="512" y="1472"/>
                        <a:pt x="512" y="1469"/>
                      </a:cubicBezTo>
                      <a:cubicBezTo>
                        <a:pt x="511" y="1465"/>
                        <a:pt x="509" y="1462"/>
                        <a:pt x="505" y="1462"/>
                      </a:cubicBezTo>
                      <a:cubicBezTo>
                        <a:pt x="503" y="1461"/>
                        <a:pt x="500" y="1462"/>
                        <a:pt x="500" y="1465"/>
                      </a:cubicBezTo>
                      <a:cubicBezTo>
                        <a:pt x="502" y="1463"/>
                        <a:pt x="505" y="1465"/>
                        <a:pt x="504" y="1468"/>
                      </a:cubicBezTo>
                      <a:cubicBezTo>
                        <a:pt x="504" y="1470"/>
                        <a:pt x="501" y="1472"/>
                        <a:pt x="499" y="1475"/>
                      </a:cubicBezTo>
                      <a:cubicBezTo>
                        <a:pt x="497" y="1478"/>
                        <a:pt x="495" y="1481"/>
                        <a:pt x="495" y="1484"/>
                      </a:cubicBezTo>
                      <a:cubicBezTo>
                        <a:pt x="494" y="1490"/>
                        <a:pt x="500" y="1496"/>
                        <a:pt x="506" y="1495"/>
                      </a:cubicBezTo>
                      <a:cubicBezTo>
                        <a:pt x="509" y="1494"/>
                        <a:pt x="512" y="1492"/>
                        <a:pt x="514" y="1490"/>
                      </a:cubicBezTo>
                      <a:cubicBezTo>
                        <a:pt x="516" y="1487"/>
                        <a:pt x="520" y="1479"/>
                        <a:pt x="524" y="1478"/>
                      </a:cubicBezTo>
                      <a:cubicBezTo>
                        <a:pt x="527" y="1477"/>
                        <a:pt x="529" y="1479"/>
                        <a:pt x="529" y="1481"/>
                      </a:cubicBezTo>
                      <a:cubicBezTo>
                        <a:pt x="531" y="1480"/>
                        <a:pt x="531" y="1476"/>
                        <a:pt x="529" y="1474"/>
                      </a:cubicBezTo>
                      <a:cubicBezTo>
                        <a:pt x="526" y="1470"/>
                        <a:pt x="518" y="1469"/>
                        <a:pt x="514" y="1474"/>
                      </a:cubicBezTo>
                      <a:cubicBezTo>
                        <a:pt x="512" y="1476"/>
                        <a:pt x="511" y="1479"/>
                        <a:pt x="511" y="1482"/>
                      </a:cubicBezTo>
                      <a:close/>
                      <a:moveTo>
                        <a:pt x="510" y="1482"/>
                      </a:moveTo>
                      <a:cubicBezTo>
                        <a:pt x="509" y="1484"/>
                        <a:pt x="507" y="1486"/>
                        <a:pt x="505" y="1485"/>
                      </a:cubicBezTo>
                      <a:cubicBezTo>
                        <a:pt x="501" y="1484"/>
                        <a:pt x="502" y="1479"/>
                        <a:pt x="505" y="1478"/>
                      </a:cubicBezTo>
                      <a:cubicBezTo>
                        <a:pt x="507" y="1477"/>
                        <a:pt x="509" y="1478"/>
                        <a:pt x="511" y="1475"/>
                      </a:cubicBezTo>
                      <a:cubicBezTo>
                        <a:pt x="509" y="1478"/>
                        <a:pt x="510" y="1480"/>
                        <a:pt x="510" y="1482"/>
                      </a:cubicBezTo>
                      <a:close/>
                      <a:moveTo>
                        <a:pt x="500" y="1495"/>
                      </a:moveTo>
                      <a:cubicBezTo>
                        <a:pt x="496" y="1494"/>
                        <a:pt x="494" y="1490"/>
                        <a:pt x="494" y="1487"/>
                      </a:cubicBezTo>
                      <a:cubicBezTo>
                        <a:pt x="490" y="1487"/>
                        <a:pt x="486" y="1494"/>
                        <a:pt x="491" y="1498"/>
                      </a:cubicBezTo>
                      <a:cubicBezTo>
                        <a:pt x="494" y="1500"/>
                        <a:pt x="499" y="1499"/>
                        <a:pt x="500" y="1495"/>
                      </a:cubicBezTo>
                      <a:close/>
                      <a:moveTo>
                        <a:pt x="490" y="1498"/>
                      </a:moveTo>
                      <a:cubicBezTo>
                        <a:pt x="489" y="1498"/>
                        <a:pt x="489" y="1497"/>
                        <a:pt x="489" y="1496"/>
                      </a:cubicBezTo>
                      <a:cubicBezTo>
                        <a:pt x="483" y="1502"/>
                        <a:pt x="475" y="1505"/>
                        <a:pt x="466" y="1506"/>
                      </a:cubicBezTo>
                      <a:cubicBezTo>
                        <a:pt x="451" y="1508"/>
                        <a:pt x="441" y="1498"/>
                        <a:pt x="419" y="1497"/>
                      </a:cubicBezTo>
                      <a:cubicBezTo>
                        <a:pt x="409" y="1497"/>
                        <a:pt x="401" y="1499"/>
                        <a:pt x="395" y="1502"/>
                      </a:cubicBezTo>
                      <a:cubicBezTo>
                        <a:pt x="380" y="1508"/>
                        <a:pt x="368" y="1521"/>
                        <a:pt x="351" y="1524"/>
                      </a:cubicBezTo>
                      <a:cubicBezTo>
                        <a:pt x="358" y="1521"/>
                        <a:pt x="361" y="1512"/>
                        <a:pt x="352" y="1507"/>
                      </a:cubicBezTo>
                      <a:cubicBezTo>
                        <a:pt x="346" y="1504"/>
                        <a:pt x="332" y="1507"/>
                        <a:pt x="328" y="1490"/>
                      </a:cubicBezTo>
                      <a:cubicBezTo>
                        <a:pt x="326" y="1499"/>
                        <a:pt x="326" y="1508"/>
                        <a:pt x="330" y="1515"/>
                      </a:cubicBezTo>
                      <a:cubicBezTo>
                        <a:pt x="333" y="1520"/>
                        <a:pt x="338" y="1523"/>
                        <a:pt x="342" y="1524"/>
                      </a:cubicBezTo>
                      <a:cubicBezTo>
                        <a:pt x="366" y="1531"/>
                        <a:pt x="386" y="1502"/>
                        <a:pt x="405" y="1502"/>
                      </a:cubicBezTo>
                      <a:cubicBezTo>
                        <a:pt x="404" y="1502"/>
                        <a:pt x="404" y="1502"/>
                        <a:pt x="403" y="1502"/>
                      </a:cubicBezTo>
                      <a:cubicBezTo>
                        <a:pt x="383" y="1506"/>
                        <a:pt x="373" y="1527"/>
                        <a:pt x="378" y="1545"/>
                      </a:cubicBezTo>
                      <a:cubicBezTo>
                        <a:pt x="381" y="1554"/>
                        <a:pt x="388" y="1562"/>
                        <a:pt x="399" y="1566"/>
                      </a:cubicBezTo>
                      <a:cubicBezTo>
                        <a:pt x="410" y="1569"/>
                        <a:pt x="422" y="1568"/>
                        <a:pt x="431" y="1560"/>
                      </a:cubicBezTo>
                      <a:cubicBezTo>
                        <a:pt x="440" y="1552"/>
                        <a:pt x="444" y="1541"/>
                        <a:pt x="438" y="1529"/>
                      </a:cubicBezTo>
                      <a:cubicBezTo>
                        <a:pt x="435" y="1522"/>
                        <a:pt x="428" y="1519"/>
                        <a:pt x="420" y="1519"/>
                      </a:cubicBezTo>
                      <a:cubicBezTo>
                        <a:pt x="410" y="1520"/>
                        <a:pt x="404" y="1528"/>
                        <a:pt x="404" y="1536"/>
                      </a:cubicBezTo>
                      <a:cubicBezTo>
                        <a:pt x="404" y="1544"/>
                        <a:pt x="411" y="1552"/>
                        <a:pt x="421" y="1550"/>
                      </a:cubicBezTo>
                      <a:cubicBezTo>
                        <a:pt x="410" y="1551"/>
                        <a:pt x="405" y="1543"/>
                        <a:pt x="406" y="1535"/>
                      </a:cubicBezTo>
                      <a:cubicBezTo>
                        <a:pt x="407" y="1528"/>
                        <a:pt x="412" y="1522"/>
                        <a:pt x="421" y="1522"/>
                      </a:cubicBezTo>
                      <a:cubicBezTo>
                        <a:pt x="427" y="1521"/>
                        <a:pt x="433" y="1525"/>
                        <a:pt x="436" y="1531"/>
                      </a:cubicBezTo>
                      <a:cubicBezTo>
                        <a:pt x="440" y="1541"/>
                        <a:pt x="436" y="1551"/>
                        <a:pt x="428" y="1557"/>
                      </a:cubicBezTo>
                      <a:cubicBezTo>
                        <a:pt x="420" y="1564"/>
                        <a:pt x="410" y="1565"/>
                        <a:pt x="400" y="1562"/>
                      </a:cubicBezTo>
                      <a:cubicBezTo>
                        <a:pt x="390" y="1559"/>
                        <a:pt x="383" y="1551"/>
                        <a:pt x="381" y="1542"/>
                      </a:cubicBezTo>
                      <a:cubicBezTo>
                        <a:pt x="377" y="1526"/>
                        <a:pt x="386" y="1508"/>
                        <a:pt x="403" y="1504"/>
                      </a:cubicBezTo>
                      <a:cubicBezTo>
                        <a:pt x="417" y="1501"/>
                        <a:pt x="428" y="1506"/>
                        <a:pt x="437" y="1516"/>
                      </a:cubicBezTo>
                      <a:cubicBezTo>
                        <a:pt x="451" y="1533"/>
                        <a:pt x="455" y="1559"/>
                        <a:pt x="448" y="1574"/>
                      </a:cubicBezTo>
                      <a:cubicBezTo>
                        <a:pt x="444" y="1583"/>
                        <a:pt x="434" y="1589"/>
                        <a:pt x="425" y="1583"/>
                      </a:cubicBezTo>
                      <a:cubicBezTo>
                        <a:pt x="420" y="1579"/>
                        <a:pt x="419" y="1574"/>
                        <a:pt x="424" y="1568"/>
                      </a:cubicBezTo>
                      <a:cubicBezTo>
                        <a:pt x="413" y="1569"/>
                        <a:pt x="412" y="1586"/>
                        <a:pt x="421" y="1595"/>
                      </a:cubicBezTo>
                      <a:cubicBezTo>
                        <a:pt x="430" y="1604"/>
                        <a:pt x="441" y="1604"/>
                        <a:pt x="450" y="1601"/>
                      </a:cubicBezTo>
                      <a:cubicBezTo>
                        <a:pt x="462" y="1595"/>
                        <a:pt x="470" y="1580"/>
                        <a:pt x="468" y="1563"/>
                      </a:cubicBezTo>
                      <a:cubicBezTo>
                        <a:pt x="466" y="1546"/>
                        <a:pt x="456" y="1529"/>
                        <a:pt x="443" y="1517"/>
                      </a:cubicBezTo>
                      <a:cubicBezTo>
                        <a:pt x="445" y="1518"/>
                        <a:pt x="446" y="1520"/>
                        <a:pt x="448" y="1521"/>
                      </a:cubicBezTo>
                      <a:cubicBezTo>
                        <a:pt x="471" y="1542"/>
                        <a:pt x="480" y="1569"/>
                        <a:pt x="471" y="1599"/>
                      </a:cubicBezTo>
                      <a:cubicBezTo>
                        <a:pt x="465" y="1621"/>
                        <a:pt x="450" y="1635"/>
                        <a:pt x="427" y="1639"/>
                      </a:cubicBezTo>
                      <a:cubicBezTo>
                        <a:pt x="413" y="1642"/>
                        <a:pt x="400" y="1640"/>
                        <a:pt x="388" y="1635"/>
                      </a:cubicBezTo>
                      <a:cubicBezTo>
                        <a:pt x="376" y="1630"/>
                        <a:pt x="364" y="1622"/>
                        <a:pt x="355" y="1612"/>
                      </a:cubicBezTo>
                      <a:cubicBezTo>
                        <a:pt x="351" y="1606"/>
                        <a:pt x="348" y="1602"/>
                        <a:pt x="346" y="1595"/>
                      </a:cubicBezTo>
                      <a:cubicBezTo>
                        <a:pt x="342" y="1583"/>
                        <a:pt x="343" y="1571"/>
                        <a:pt x="349" y="1560"/>
                      </a:cubicBezTo>
                      <a:cubicBezTo>
                        <a:pt x="354" y="1551"/>
                        <a:pt x="361" y="1546"/>
                        <a:pt x="371" y="1546"/>
                      </a:cubicBezTo>
                      <a:cubicBezTo>
                        <a:pt x="364" y="1535"/>
                        <a:pt x="336" y="1540"/>
                        <a:pt x="338" y="1563"/>
                      </a:cubicBezTo>
                      <a:cubicBezTo>
                        <a:pt x="326" y="1570"/>
                        <a:pt x="335" y="1591"/>
                        <a:pt x="345" y="1604"/>
                      </a:cubicBezTo>
                      <a:cubicBezTo>
                        <a:pt x="332" y="1589"/>
                        <a:pt x="323" y="1562"/>
                        <a:pt x="320" y="1549"/>
                      </a:cubicBezTo>
                      <a:cubicBezTo>
                        <a:pt x="319" y="1549"/>
                        <a:pt x="318" y="1550"/>
                        <a:pt x="317" y="1549"/>
                      </a:cubicBezTo>
                      <a:cubicBezTo>
                        <a:pt x="318" y="1555"/>
                        <a:pt x="320" y="1562"/>
                        <a:pt x="323" y="1569"/>
                      </a:cubicBezTo>
                      <a:cubicBezTo>
                        <a:pt x="315" y="1562"/>
                        <a:pt x="304" y="1557"/>
                        <a:pt x="293" y="1560"/>
                      </a:cubicBezTo>
                      <a:cubicBezTo>
                        <a:pt x="274" y="1564"/>
                        <a:pt x="259" y="1586"/>
                        <a:pt x="234" y="1587"/>
                      </a:cubicBezTo>
                      <a:cubicBezTo>
                        <a:pt x="256" y="1594"/>
                        <a:pt x="277" y="1581"/>
                        <a:pt x="290" y="1577"/>
                      </a:cubicBezTo>
                      <a:cubicBezTo>
                        <a:pt x="317" y="1570"/>
                        <a:pt x="324" y="1581"/>
                        <a:pt x="336" y="1597"/>
                      </a:cubicBezTo>
                      <a:cubicBezTo>
                        <a:pt x="334" y="1595"/>
                        <a:pt x="331" y="1593"/>
                        <a:pt x="328" y="1591"/>
                      </a:cubicBezTo>
                      <a:cubicBezTo>
                        <a:pt x="309" y="1581"/>
                        <a:pt x="285" y="1583"/>
                        <a:pt x="269" y="1595"/>
                      </a:cubicBezTo>
                      <a:cubicBezTo>
                        <a:pt x="256" y="1606"/>
                        <a:pt x="250" y="1622"/>
                        <a:pt x="252" y="1638"/>
                      </a:cubicBezTo>
                      <a:cubicBezTo>
                        <a:pt x="257" y="1660"/>
                        <a:pt x="273" y="1675"/>
                        <a:pt x="294" y="1678"/>
                      </a:cubicBezTo>
                      <a:cubicBezTo>
                        <a:pt x="304" y="1679"/>
                        <a:pt x="313" y="1677"/>
                        <a:pt x="320" y="1672"/>
                      </a:cubicBezTo>
                      <a:cubicBezTo>
                        <a:pt x="334" y="1662"/>
                        <a:pt x="336" y="1648"/>
                        <a:pt x="330" y="1633"/>
                      </a:cubicBezTo>
                      <a:cubicBezTo>
                        <a:pt x="328" y="1650"/>
                        <a:pt x="315" y="1649"/>
                        <a:pt x="310" y="1653"/>
                      </a:cubicBezTo>
                      <a:cubicBezTo>
                        <a:pt x="298" y="1662"/>
                        <a:pt x="312" y="1675"/>
                        <a:pt x="324" y="1667"/>
                      </a:cubicBezTo>
                      <a:cubicBezTo>
                        <a:pt x="326" y="1666"/>
                        <a:pt x="327" y="1665"/>
                        <a:pt x="328" y="1663"/>
                      </a:cubicBezTo>
                      <a:cubicBezTo>
                        <a:pt x="321" y="1673"/>
                        <a:pt x="308" y="1678"/>
                        <a:pt x="295" y="1677"/>
                      </a:cubicBezTo>
                      <a:cubicBezTo>
                        <a:pt x="274" y="1673"/>
                        <a:pt x="259" y="1658"/>
                        <a:pt x="255" y="1638"/>
                      </a:cubicBezTo>
                      <a:cubicBezTo>
                        <a:pt x="253" y="1623"/>
                        <a:pt x="259" y="1608"/>
                        <a:pt x="271" y="1599"/>
                      </a:cubicBezTo>
                      <a:cubicBezTo>
                        <a:pt x="286" y="1588"/>
                        <a:pt x="307" y="1587"/>
                        <a:pt x="324" y="1596"/>
                      </a:cubicBezTo>
                      <a:cubicBezTo>
                        <a:pt x="331" y="1599"/>
                        <a:pt x="336" y="1604"/>
                        <a:pt x="342" y="1608"/>
                      </a:cubicBezTo>
                      <a:cubicBezTo>
                        <a:pt x="338" y="1606"/>
                        <a:pt x="334" y="1603"/>
                        <a:pt x="330" y="1602"/>
                      </a:cubicBezTo>
                      <a:cubicBezTo>
                        <a:pt x="318" y="1598"/>
                        <a:pt x="302" y="1602"/>
                        <a:pt x="298" y="1614"/>
                      </a:cubicBezTo>
                      <a:cubicBezTo>
                        <a:pt x="296" y="1620"/>
                        <a:pt x="297" y="1626"/>
                        <a:pt x="301" y="1630"/>
                      </a:cubicBezTo>
                      <a:cubicBezTo>
                        <a:pt x="305" y="1633"/>
                        <a:pt x="309" y="1635"/>
                        <a:pt x="313" y="1634"/>
                      </a:cubicBezTo>
                      <a:cubicBezTo>
                        <a:pt x="318" y="1633"/>
                        <a:pt x="322" y="1630"/>
                        <a:pt x="324" y="1626"/>
                      </a:cubicBezTo>
                      <a:cubicBezTo>
                        <a:pt x="327" y="1621"/>
                        <a:pt x="325" y="1614"/>
                        <a:pt x="320" y="1611"/>
                      </a:cubicBezTo>
                      <a:cubicBezTo>
                        <a:pt x="317" y="1609"/>
                        <a:pt x="313" y="1610"/>
                        <a:pt x="310" y="1612"/>
                      </a:cubicBezTo>
                      <a:cubicBezTo>
                        <a:pt x="309" y="1614"/>
                        <a:pt x="308" y="1616"/>
                        <a:pt x="310" y="1618"/>
                      </a:cubicBezTo>
                      <a:cubicBezTo>
                        <a:pt x="310" y="1617"/>
                        <a:pt x="311" y="1615"/>
                        <a:pt x="312" y="1614"/>
                      </a:cubicBezTo>
                      <a:cubicBezTo>
                        <a:pt x="315" y="1612"/>
                        <a:pt x="319" y="1615"/>
                        <a:pt x="319" y="1618"/>
                      </a:cubicBezTo>
                      <a:cubicBezTo>
                        <a:pt x="319" y="1620"/>
                        <a:pt x="319" y="1622"/>
                        <a:pt x="316" y="1624"/>
                      </a:cubicBezTo>
                      <a:cubicBezTo>
                        <a:pt x="314" y="1626"/>
                        <a:pt x="310" y="1626"/>
                        <a:pt x="308" y="1624"/>
                      </a:cubicBezTo>
                      <a:cubicBezTo>
                        <a:pt x="305" y="1622"/>
                        <a:pt x="303" y="1618"/>
                        <a:pt x="305" y="1614"/>
                      </a:cubicBezTo>
                      <a:cubicBezTo>
                        <a:pt x="309" y="1604"/>
                        <a:pt x="324" y="1602"/>
                        <a:pt x="333" y="1605"/>
                      </a:cubicBezTo>
                      <a:cubicBezTo>
                        <a:pt x="344" y="1610"/>
                        <a:pt x="353" y="1619"/>
                        <a:pt x="362" y="1626"/>
                      </a:cubicBezTo>
                      <a:cubicBezTo>
                        <a:pt x="371" y="1634"/>
                        <a:pt x="383" y="1641"/>
                        <a:pt x="400" y="1642"/>
                      </a:cubicBezTo>
                      <a:cubicBezTo>
                        <a:pt x="397" y="1643"/>
                        <a:pt x="393" y="1643"/>
                        <a:pt x="390" y="1644"/>
                      </a:cubicBezTo>
                      <a:cubicBezTo>
                        <a:pt x="368" y="1648"/>
                        <a:pt x="353" y="1662"/>
                        <a:pt x="348" y="1684"/>
                      </a:cubicBezTo>
                      <a:cubicBezTo>
                        <a:pt x="345" y="1705"/>
                        <a:pt x="353" y="1725"/>
                        <a:pt x="370" y="1737"/>
                      </a:cubicBezTo>
                      <a:cubicBezTo>
                        <a:pt x="387" y="1748"/>
                        <a:pt x="409" y="1751"/>
                        <a:pt x="426" y="1740"/>
                      </a:cubicBezTo>
                      <a:cubicBezTo>
                        <a:pt x="441" y="1730"/>
                        <a:pt x="448" y="1714"/>
                        <a:pt x="445" y="1699"/>
                      </a:cubicBezTo>
                      <a:cubicBezTo>
                        <a:pt x="442" y="1689"/>
                        <a:pt x="436" y="1680"/>
                        <a:pt x="428" y="1676"/>
                      </a:cubicBezTo>
                      <a:cubicBezTo>
                        <a:pt x="423" y="1674"/>
                        <a:pt x="417" y="1673"/>
                        <a:pt x="412" y="1673"/>
                      </a:cubicBezTo>
                      <a:cubicBezTo>
                        <a:pt x="401" y="1674"/>
                        <a:pt x="394" y="1682"/>
                        <a:pt x="393" y="1692"/>
                      </a:cubicBezTo>
                      <a:cubicBezTo>
                        <a:pt x="392" y="1703"/>
                        <a:pt x="400" y="1713"/>
                        <a:pt x="411" y="1713"/>
                      </a:cubicBezTo>
                      <a:cubicBezTo>
                        <a:pt x="423" y="1714"/>
                        <a:pt x="432" y="1706"/>
                        <a:pt x="433" y="1695"/>
                      </a:cubicBezTo>
                      <a:cubicBezTo>
                        <a:pt x="434" y="1685"/>
                        <a:pt x="428" y="1677"/>
                        <a:pt x="419" y="1674"/>
                      </a:cubicBezTo>
                      <a:cubicBezTo>
                        <a:pt x="432" y="1676"/>
                        <a:pt x="441" y="1687"/>
                        <a:pt x="443" y="1700"/>
                      </a:cubicBezTo>
                      <a:cubicBezTo>
                        <a:pt x="446" y="1714"/>
                        <a:pt x="439" y="1729"/>
                        <a:pt x="424" y="1739"/>
                      </a:cubicBezTo>
                      <a:cubicBezTo>
                        <a:pt x="408" y="1748"/>
                        <a:pt x="388" y="1745"/>
                        <a:pt x="373" y="1735"/>
                      </a:cubicBezTo>
                      <a:cubicBezTo>
                        <a:pt x="357" y="1724"/>
                        <a:pt x="349" y="1705"/>
                        <a:pt x="353" y="1685"/>
                      </a:cubicBezTo>
                      <a:cubicBezTo>
                        <a:pt x="357" y="1666"/>
                        <a:pt x="371" y="1653"/>
                        <a:pt x="390" y="1649"/>
                      </a:cubicBezTo>
                      <a:cubicBezTo>
                        <a:pt x="404" y="1647"/>
                        <a:pt x="418" y="1649"/>
                        <a:pt x="433" y="1644"/>
                      </a:cubicBezTo>
                      <a:cubicBezTo>
                        <a:pt x="454" y="1638"/>
                        <a:pt x="469" y="1623"/>
                        <a:pt x="476" y="1600"/>
                      </a:cubicBezTo>
                      <a:cubicBezTo>
                        <a:pt x="486" y="1569"/>
                        <a:pt x="477" y="1538"/>
                        <a:pt x="452" y="1517"/>
                      </a:cubicBezTo>
                      <a:cubicBezTo>
                        <a:pt x="441" y="1507"/>
                        <a:pt x="429" y="1501"/>
                        <a:pt x="416" y="1500"/>
                      </a:cubicBezTo>
                      <a:cubicBezTo>
                        <a:pt x="429" y="1500"/>
                        <a:pt x="442" y="1504"/>
                        <a:pt x="453" y="1510"/>
                      </a:cubicBezTo>
                      <a:cubicBezTo>
                        <a:pt x="469" y="1520"/>
                        <a:pt x="483" y="1536"/>
                        <a:pt x="492" y="1552"/>
                      </a:cubicBezTo>
                      <a:cubicBezTo>
                        <a:pt x="495" y="1559"/>
                        <a:pt x="499" y="1564"/>
                        <a:pt x="504" y="1569"/>
                      </a:cubicBezTo>
                      <a:cubicBezTo>
                        <a:pt x="506" y="1570"/>
                        <a:pt x="507" y="1572"/>
                        <a:pt x="509" y="1573"/>
                      </a:cubicBezTo>
                      <a:cubicBezTo>
                        <a:pt x="511" y="1575"/>
                        <a:pt x="514" y="1577"/>
                        <a:pt x="517" y="1579"/>
                      </a:cubicBezTo>
                      <a:cubicBezTo>
                        <a:pt x="518" y="1579"/>
                        <a:pt x="527" y="1584"/>
                        <a:pt x="528" y="1582"/>
                      </a:cubicBezTo>
                      <a:cubicBezTo>
                        <a:pt x="528" y="1581"/>
                        <a:pt x="523" y="1579"/>
                        <a:pt x="522" y="1578"/>
                      </a:cubicBezTo>
                      <a:cubicBezTo>
                        <a:pt x="518" y="1576"/>
                        <a:pt x="515" y="1573"/>
                        <a:pt x="511" y="1570"/>
                      </a:cubicBezTo>
                      <a:cubicBezTo>
                        <a:pt x="510" y="1569"/>
                        <a:pt x="508" y="1568"/>
                        <a:pt x="507" y="1566"/>
                      </a:cubicBezTo>
                      <a:cubicBezTo>
                        <a:pt x="502" y="1561"/>
                        <a:pt x="498" y="1557"/>
                        <a:pt x="494" y="1551"/>
                      </a:cubicBezTo>
                      <a:cubicBezTo>
                        <a:pt x="494" y="1550"/>
                        <a:pt x="494" y="1549"/>
                        <a:pt x="493" y="1548"/>
                      </a:cubicBezTo>
                      <a:cubicBezTo>
                        <a:pt x="495" y="1550"/>
                        <a:pt x="496" y="1552"/>
                        <a:pt x="498" y="1553"/>
                      </a:cubicBezTo>
                      <a:cubicBezTo>
                        <a:pt x="503" y="1557"/>
                        <a:pt x="507" y="1560"/>
                        <a:pt x="513" y="1562"/>
                      </a:cubicBezTo>
                      <a:cubicBezTo>
                        <a:pt x="529" y="1568"/>
                        <a:pt x="542" y="1558"/>
                        <a:pt x="547" y="1544"/>
                      </a:cubicBezTo>
                      <a:cubicBezTo>
                        <a:pt x="552" y="1532"/>
                        <a:pt x="551" y="1518"/>
                        <a:pt x="544" y="1508"/>
                      </a:cubicBezTo>
                      <a:cubicBezTo>
                        <a:pt x="537" y="1500"/>
                        <a:pt x="527" y="1497"/>
                        <a:pt x="516" y="1501"/>
                      </a:cubicBezTo>
                      <a:cubicBezTo>
                        <a:pt x="509" y="1505"/>
                        <a:pt x="502" y="1512"/>
                        <a:pt x="503" y="1521"/>
                      </a:cubicBezTo>
                      <a:cubicBezTo>
                        <a:pt x="504" y="1526"/>
                        <a:pt x="506" y="1530"/>
                        <a:pt x="511" y="1532"/>
                      </a:cubicBezTo>
                      <a:cubicBezTo>
                        <a:pt x="514" y="1533"/>
                        <a:pt x="516" y="1533"/>
                        <a:pt x="519" y="1532"/>
                      </a:cubicBezTo>
                      <a:cubicBezTo>
                        <a:pt x="522" y="1531"/>
                        <a:pt x="525" y="1528"/>
                        <a:pt x="525" y="1525"/>
                      </a:cubicBezTo>
                      <a:cubicBezTo>
                        <a:pt x="526" y="1521"/>
                        <a:pt x="525" y="1517"/>
                        <a:pt x="522" y="1515"/>
                      </a:cubicBezTo>
                      <a:cubicBezTo>
                        <a:pt x="519" y="1513"/>
                        <a:pt x="515" y="1513"/>
                        <a:pt x="512" y="1515"/>
                      </a:cubicBezTo>
                      <a:cubicBezTo>
                        <a:pt x="508" y="1518"/>
                        <a:pt x="508" y="1524"/>
                        <a:pt x="511" y="1527"/>
                      </a:cubicBezTo>
                      <a:cubicBezTo>
                        <a:pt x="514" y="1531"/>
                        <a:pt x="519" y="1531"/>
                        <a:pt x="523" y="1528"/>
                      </a:cubicBezTo>
                      <a:cubicBezTo>
                        <a:pt x="524" y="1527"/>
                        <a:pt x="525" y="1525"/>
                        <a:pt x="525" y="1524"/>
                      </a:cubicBezTo>
                      <a:cubicBezTo>
                        <a:pt x="525" y="1525"/>
                        <a:pt x="525" y="1525"/>
                        <a:pt x="525" y="1525"/>
                      </a:cubicBezTo>
                      <a:cubicBezTo>
                        <a:pt x="524" y="1528"/>
                        <a:pt x="522" y="1530"/>
                        <a:pt x="519" y="1532"/>
                      </a:cubicBezTo>
                      <a:cubicBezTo>
                        <a:pt x="516" y="1533"/>
                        <a:pt x="514" y="1533"/>
                        <a:pt x="511" y="1531"/>
                      </a:cubicBezTo>
                      <a:cubicBezTo>
                        <a:pt x="507" y="1529"/>
                        <a:pt x="504" y="1525"/>
                        <a:pt x="504" y="1521"/>
                      </a:cubicBezTo>
                      <a:cubicBezTo>
                        <a:pt x="503" y="1513"/>
                        <a:pt x="510" y="1505"/>
                        <a:pt x="517" y="1502"/>
                      </a:cubicBezTo>
                      <a:cubicBezTo>
                        <a:pt x="526" y="1499"/>
                        <a:pt x="536" y="1501"/>
                        <a:pt x="542" y="1509"/>
                      </a:cubicBezTo>
                      <a:cubicBezTo>
                        <a:pt x="550" y="1519"/>
                        <a:pt x="549" y="1533"/>
                        <a:pt x="544" y="1544"/>
                      </a:cubicBezTo>
                      <a:cubicBezTo>
                        <a:pt x="539" y="1556"/>
                        <a:pt x="528" y="1564"/>
                        <a:pt x="514" y="1559"/>
                      </a:cubicBezTo>
                      <a:cubicBezTo>
                        <a:pt x="509" y="1557"/>
                        <a:pt x="505" y="1554"/>
                        <a:pt x="500" y="1550"/>
                      </a:cubicBezTo>
                      <a:cubicBezTo>
                        <a:pt x="498" y="1548"/>
                        <a:pt x="495" y="1545"/>
                        <a:pt x="493" y="1543"/>
                      </a:cubicBezTo>
                      <a:cubicBezTo>
                        <a:pt x="487" y="1536"/>
                        <a:pt x="481" y="1528"/>
                        <a:pt x="474" y="1521"/>
                      </a:cubicBezTo>
                      <a:cubicBezTo>
                        <a:pt x="469" y="1516"/>
                        <a:pt x="464" y="1512"/>
                        <a:pt x="459" y="1509"/>
                      </a:cubicBezTo>
                      <a:cubicBezTo>
                        <a:pt x="462" y="1509"/>
                        <a:pt x="465" y="1509"/>
                        <a:pt x="469" y="1509"/>
                      </a:cubicBezTo>
                      <a:cubicBezTo>
                        <a:pt x="477" y="1507"/>
                        <a:pt x="485" y="1503"/>
                        <a:pt x="490" y="1498"/>
                      </a:cubicBezTo>
                      <a:close/>
                      <a:moveTo>
                        <a:pt x="568" y="1600"/>
                      </a:moveTo>
                      <a:cubicBezTo>
                        <a:pt x="564" y="1600"/>
                        <a:pt x="560" y="1599"/>
                        <a:pt x="560" y="1595"/>
                      </a:cubicBezTo>
                      <a:cubicBezTo>
                        <a:pt x="558" y="1588"/>
                        <a:pt x="566" y="1585"/>
                        <a:pt x="570" y="1589"/>
                      </a:cubicBezTo>
                      <a:cubicBezTo>
                        <a:pt x="574" y="1591"/>
                        <a:pt x="574" y="1595"/>
                        <a:pt x="580" y="1596"/>
                      </a:cubicBezTo>
                      <a:cubicBezTo>
                        <a:pt x="573" y="1596"/>
                        <a:pt x="572" y="1599"/>
                        <a:pt x="568" y="1600"/>
                      </a:cubicBezTo>
                      <a:close/>
                      <a:moveTo>
                        <a:pt x="493" y="1558"/>
                      </a:moveTo>
                      <a:cubicBezTo>
                        <a:pt x="500" y="1570"/>
                        <a:pt x="497" y="1586"/>
                        <a:pt x="490" y="1593"/>
                      </a:cubicBezTo>
                      <a:cubicBezTo>
                        <a:pt x="484" y="1599"/>
                        <a:pt x="478" y="1604"/>
                        <a:pt x="477" y="1612"/>
                      </a:cubicBezTo>
                      <a:cubicBezTo>
                        <a:pt x="476" y="1618"/>
                        <a:pt x="479" y="1627"/>
                        <a:pt x="486" y="1627"/>
                      </a:cubicBezTo>
                      <a:cubicBezTo>
                        <a:pt x="482" y="1624"/>
                        <a:pt x="483" y="1618"/>
                        <a:pt x="486" y="1613"/>
                      </a:cubicBezTo>
                      <a:cubicBezTo>
                        <a:pt x="488" y="1609"/>
                        <a:pt x="490" y="1605"/>
                        <a:pt x="489" y="1600"/>
                      </a:cubicBezTo>
                      <a:cubicBezTo>
                        <a:pt x="499" y="1598"/>
                        <a:pt x="502" y="1590"/>
                        <a:pt x="502" y="1583"/>
                      </a:cubicBezTo>
                      <a:cubicBezTo>
                        <a:pt x="503" y="1575"/>
                        <a:pt x="500" y="1564"/>
                        <a:pt x="493" y="1558"/>
                      </a:cubicBezTo>
                      <a:close/>
                      <a:moveTo>
                        <a:pt x="608" y="1540"/>
                      </a:moveTo>
                      <a:cubicBezTo>
                        <a:pt x="624" y="1528"/>
                        <a:pt x="641" y="1538"/>
                        <a:pt x="649" y="1539"/>
                      </a:cubicBezTo>
                      <a:cubicBezTo>
                        <a:pt x="662" y="1542"/>
                        <a:pt x="664" y="1530"/>
                        <a:pt x="651" y="1525"/>
                      </a:cubicBezTo>
                      <a:cubicBezTo>
                        <a:pt x="641" y="1521"/>
                        <a:pt x="620" y="1525"/>
                        <a:pt x="608" y="1540"/>
                      </a:cubicBezTo>
                      <a:close/>
                      <a:moveTo>
                        <a:pt x="540" y="1595"/>
                      </a:moveTo>
                      <a:cubicBezTo>
                        <a:pt x="539" y="1589"/>
                        <a:pt x="543" y="1582"/>
                        <a:pt x="547" y="1580"/>
                      </a:cubicBezTo>
                      <a:cubicBezTo>
                        <a:pt x="544" y="1574"/>
                        <a:pt x="531" y="1575"/>
                        <a:pt x="529" y="1584"/>
                      </a:cubicBezTo>
                      <a:cubicBezTo>
                        <a:pt x="528" y="1591"/>
                        <a:pt x="534" y="1597"/>
                        <a:pt x="540" y="1595"/>
                      </a:cubicBezTo>
                      <a:close/>
                      <a:moveTo>
                        <a:pt x="501" y="1567"/>
                      </a:moveTo>
                      <a:cubicBezTo>
                        <a:pt x="512" y="1589"/>
                        <a:pt x="498" y="1611"/>
                        <a:pt x="496" y="1619"/>
                      </a:cubicBezTo>
                      <a:cubicBezTo>
                        <a:pt x="493" y="1634"/>
                        <a:pt x="510" y="1638"/>
                        <a:pt x="515" y="1621"/>
                      </a:cubicBezTo>
                      <a:cubicBezTo>
                        <a:pt x="518" y="1611"/>
                        <a:pt x="518" y="1588"/>
                        <a:pt x="501" y="1567"/>
                      </a:cubicBezTo>
                      <a:close/>
                      <a:moveTo>
                        <a:pt x="557" y="1527"/>
                      </a:moveTo>
                      <a:cubicBezTo>
                        <a:pt x="551" y="1518"/>
                        <a:pt x="547" y="1507"/>
                        <a:pt x="547" y="1497"/>
                      </a:cubicBezTo>
                      <a:cubicBezTo>
                        <a:pt x="548" y="1487"/>
                        <a:pt x="554" y="1477"/>
                        <a:pt x="564" y="1474"/>
                      </a:cubicBezTo>
                      <a:cubicBezTo>
                        <a:pt x="569" y="1472"/>
                        <a:pt x="576" y="1472"/>
                        <a:pt x="581" y="1473"/>
                      </a:cubicBezTo>
                      <a:cubicBezTo>
                        <a:pt x="588" y="1475"/>
                        <a:pt x="592" y="1478"/>
                        <a:pt x="597" y="1483"/>
                      </a:cubicBezTo>
                      <a:cubicBezTo>
                        <a:pt x="602" y="1487"/>
                        <a:pt x="604" y="1492"/>
                        <a:pt x="607" y="1498"/>
                      </a:cubicBezTo>
                      <a:cubicBezTo>
                        <a:pt x="608" y="1501"/>
                        <a:pt x="608" y="1503"/>
                        <a:pt x="609" y="1506"/>
                      </a:cubicBezTo>
                      <a:cubicBezTo>
                        <a:pt x="610" y="1513"/>
                        <a:pt x="610" y="1520"/>
                        <a:pt x="609" y="1527"/>
                      </a:cubicBezTo>
                      <a:cubicBezTo>
                        <a:pt x="607" y="1538"/>
                        <a:pt x="603" y="1546"/>
                        <a:pt x="596" y="1554"/>
                      </a:cubicBezTo>
                      <a:cubicBezTo>
                        <a:pt x="595" y="1555"/>
                        <a:pt x="595" y="1555"/>
                        <a:pt x="594" y="1556"/>
                      </a:cubicBezTo>
                      <a:cubicBezTo>
                        <a:pt x="602" y="1554"/>
                        <a:pt x="610" y="1555"/>
                        <a:pt x="617" y="1557"/>
                      </a:cubicBezTo>
                      <a:cubicBezTo>
                        <a:pt x="626" y="1560"/>
                        <a:pt x="634" y="1565"/>
                        <a:pt x="638" y="1574"/>
                      </a:cubicBezTo>
                      <a:cubicBezTo>
                        <a:pt x="639" y="1577"/>
                        <a:pt x="640" y="1581"/>
                        <a:pt x="640" y="1586"/>
                      </a:cubicBezTo>
                      <a:cubicBezTo>
                        <a:pt x="640" y="1582"/>
                        <a:pt x="638" y="1578"/>
                        <a:pt x="637" y="1575"/>
                      </a:cubicBezTo>
                      <a:cubicBezTo>
                        <a:pt x="632" y="1567"/>
                        <a:pt x="625" y="1562"/>
                        <a:pt x="616" y="1559"/>
                      </a:cubicBezTo>
                      <a:cubicBezTo>
                        <a:pt x="610" y="1558"/>
                        <a:pt x="604" y="1558"/>
                        <a:pt x="599" y="1559"/>
                      </a:cubicBezTo>
                      <a:cubicBezTo>
                        <a:pt x="588" y="1561"/>
                        <a:pt x="580" y="1566"/>
                        <a:pt x="570" y="1569"/>
                      </a:cubicBezTo>
                      <a:cubicBezTo>
                        <a:pt x="569" y="1569"/>
                        <a:pt x="569" y="1569"/>
                        <a:pt x="569" y="1569"/>
                      </a:cubicBezTo>
                      <a:cubicBezTo>
                        <a:pt x="563" y="1570"/>
                        <a:pt x="558" y="1571"/>
                        <a:pt x="552" y="1571"/>
                      </a:cubicBezTo>
                      <a:cubicBezTo>
                        <a:pt x="550" y="1571"/>
                        <a:pt x="536" y="1570"/>
                        <a:pt x="535" y="1569"/>
                      </a:cubicBezTo>
                      <a:cubicBezTo>
                        <a:pt x="536" y="1568"/>
                        <a:pt x="545" y="1568"/>
                        <a:pt x="546" y="1568"/>
                      </a:cubicBezTo>
                      <a:cubicBezTo>
                        <a:pt x="554" y="1568"/>
                        <a:pt x="561" y="1567"/>
                        <a:pt x="568" y="1565"/>
                      </a:cubicBezTo>
                      <a:cubicBezTo>
                        <a:pt x="569" y="1565"/>
                        <a:pt x="569" y="1565"/>
                        <a:pt x="569" y="1565"/>
                      </a:cubicBezTo>
                      <a:cubicBezTo>
                        <a:pt x="579" y="1563"/>
                        <a:pt x="586" y="1559"/>
                        <a:pt x="593" y="1552"/>
                      </a:cubicBezTo>
                      <a:cubicBezTo>
                        <a:pt x="602" y="1544"/>
                        <a:pt x="607" y="1532"/>
                        <a:pt x="606" y="1520"/>
                      </a:cubicBezTo>
                      <a:cubicBezTo>
                        <a:pt x="605" y="1513"/>
                        <a:pt x="598" y="1504"/>
                        <a:pt x="591" y="1505"/>
                      </a:cubicBezTo>
                      <a:cubicBezTo>
                        <a:pt x="588" y="1506"/>
                        <a:pt x="586" y="1508"/>
                        <a:pt x="586" y="1510"/>
                      </a:cubicBezTo>
                      <a:cubicBezTo>
                        <a:pt x="585" y="1513"/>
                        <a:pt x="587" y="1515"/>
                        <a:pt x="589" y="1516"/>
                      </a:cubicBezTo>
                      <a:cubicBezTo>
                        <a:pt x="591" y="1516"/>
                        <a:pt x="592" y="1516"/>
                        <a:pt x="593" y="1515"/>
                      </a:cubicBezTo>
                      <a:cubicBezTo>
                        <a:pt x="595" y="1514"/>
                        <a:pt x="595" y="1511"/>
                        <a:pt x="593" y="1510"/>
                      </a:cubicBezTo>
                      <a:cubicBezTo>
                        <a:pt x="592" y="1509"/>
                        <a:pt x="591" y="1509"/>
                        <a:pt x="590" y="1510"/>
                      </a:cubicBezTo>
                      <a:cubicBezTo>
                        <a:pt x="591" y="1508"/>
                        <a:pt x="592" y="1507"/>
                        <a:pt x="594" y="1508"/>
                      </a:cubicBezTo>
                      <a:cubicBezTo>
                        <a:pt x="596" y="1509"/>
                        <a:pt x="598" y="1511"/>
                        <a:pt x="598" y="1514"/>
                      </a:cubicBezTo>
                      <a:cubicBezTo>
                        <a:pt x="598" y="1518"/>
                        <a:pt x="594" y="1521"/>
                        <a:pt x="590" y="1521"/>
                      </a:cubicBezTo>
                      <a:cubicBezTo>
                        <a:pt x="587" y="1521"/>
                        <a:pt x="583" y="1520"/>
                        <a:pt x="581" y="1517"/>
                      </a:cubicBezTo>
                      <a:cubicBezTo>
                        <a:pt x="580" y="1515"/>
                        <a:pt x="579" y="1511"/>
                        <a:pt x="580" y="1508"/>
                      </a:cubicBezTo>
                      <a:cubicBezTo>
                        <a:pt x="581" y="1505"/>
                        <a:pt x="584" y="1501"/>
                        <a:pt x="589" y="1501"/>
                      </a:cubicBezTo>
                      <a:cubicBezTo>
                        <a:pt x="598" y="1500"/>
                        <a:pt x="605" y="1508"/>
                        <a:pt x="607" y="1516"/>
                      </a:cubicBezTo>
                      <a:cubicBezTo>
                        <a:pt x="607" y="1519"/>
                        <a:pt x="607" y="1522"/>
                        <a:pt x="607" y="1525"/>
                      </a:cubicBezTo>
                      <a:cubicBezTo>
                        <a:pt x="608" y="1516"/>
                        <a:pt x="608" y="1508"/>
                        <a:pt x="605" y="1498"/>
                      </a:cubicBezTo>
                      <a:cubicBezTo>
                        <a:pt x="603" y="1493"/>
                        <a:pt x="600" y="1488"/>
                        <a:pt x="596" y="1484"/>
                      </a:cubicBezTo>
                      <a:cubicBezTo>
                        <a:pt x="591" y="1479"/>
                        <a:pt x="587" y="1476"/>
                        <a:pt x="581" y="1474"/>
                      </a:cubicBezTo>
                      <a:cubicBezTo>
                        <a:pt x="578" y="1473"/>
                        <a:pt x="575" y="1473"/>
                        <a:pt x="571" y="1473"/>
                      </a:cubicBezTo>
                      <a:cubicBezTo>
                        <a:pt x="571" y="1473"/>
                        <a:pt x="571" y="1473"/>
                        <a:pt x="571" y="1473"/>
                      </a:cubicBezTo>
                      <a:cubicBezTo>
                        <a:pt x="580" y="1474"/>
                        <a:pt x="587" y="1483"/>
                        <a:pt x="578" y="1493"/>
                      </a:cubicBezTo>
                      <a:cubicBezTo>
                        <a:pt x="573" y="1501"/>
                        <a:pt x="554" y="1504"/>
                        <a:pt x="557" y="1527"/>
                      </a:cubicBezTo>
                      <a:close/>
                      <a:moveTo>
                        <a:pt x="636" y="1575"/>
                      </a:moveTo>
                      <a:cubicBezTo>
                        <a:pt x="625" y="1579"/>
                        <a:pt x="632" y="1593"/>
                        <a:pt x="633" y="1598"/>
                      </a:cubicBezTo>
                      <a:cubicBezTo>
                        <a:pt x="634" y="1602"/>
                        <a:pt x="634" y="1605"/>
                        <a:pt x="632" y="1608"/>
                      </a:cubicBezTo>
                      <a:cubicBezTo>
                        <a:pt x="637" y="1606"/>
                        <a:pt x="644" y="1598"/>
                        <a:pt x="647" y="1592"/>
                      </a:cubicBezTo>
                      <a:cubicBezTo>
                        <a:pt x="650" y="1586"/>
                        <a:pt x="648" y="1578"/>
                        <a:pt x="639" y="1574"/>
                      </a:cubicBezTo>
                      <a:cubicBezTo>
                        <a:pt x="641" y="1578"/>
                        <a:pt x="642" y="1584"/>
                        <a:pt x="639" y="1588"/>
                      </a:cubicBezTo>
                      <a:cubicBezTo>
                        <a:pt x="640" y="1586"/>
                        <a:pt x="639" y="1579"/>
                        <a:pt x="636" y="1575"/>
                      </a:cubicBezTo>
                      <a:close/>
                      <a:moveTo>
                        <a:pt x="528" y="1567"/>
                      </a:moveTo>
                      <a:cubicBezTo>
                        <a:pt x="552" y="1558"/>
                        <a:pt x="559" y="1538"/>
                        <a:pt x="568" y="1530"/>
                      </a:cubicBezTo>
                      <a:cubicBezTo>
                        <a:pt x="579" y="1521"/>
                        <a:pt x="589" y="1533"/>
                        <a:pt x="580" y="1545"/>
                      </a:cubicBezTo>
                      <a:cubicBezTo>
                        <a:pt x="570" y="1558"/>
                        <a:pt x="548" y="1566"/>
                        <a:pt x="528" y="1567"/>
                      </a:cubicBezTo>
                      <a:close/>
                      <a:moveTo>
                        <a:pt x="610" y="1534"/>
                      </a:moveTo>
                      <a:cubicBezTo>
                        <a:pt x="620" y="1516"/>
                        <a:pt x="614" y="1478"/>
                        <a:pt x="593" y="1477"/>
                      </a:cubicBezTo>
                      <a:cubicBezTo>
                        <a:pt x="593" y="1473"/>
                        <a:pt x="599" y="1469"/>
                        <a:pt x="605" y="1470"/>
                      </a:cubicBezTo>
                      <a:cubicBezTo>
                        <a:pt x="611" y="1472"/>
                        <a:pt x="618" y="1479"/>
                        <a:pt x="617" y="1488"/>
                      </a:cubicBezTo>
                      <a:cubicBezTo>
                        <a:pt x="622" y="1488"/>
                        <a:pt x="626" y="1501"/>
                        <a:pt x="621" y="1515"/>
                      </a:cubicBezTo>
                      <a:cubicBezTo>
                        <a:pt x="627" y="1509"/>
                        <a:pt x="635" y="1504"/>
                        <a:pt x="643" y="1501"/>
                      </a:cubicBezTo>
                      <a:cubicBezTo>
                        <a:pt x="653" y="1498"/>
                        <a:pt x="664" y="1496"/>
                        <a:pt x="673" y="1499"/>
                      </a:cubicBezTo>
                      <a:cubicBezTo>
                        <a:pt x="684" y="1502"/>
                        <a:pt x="692" y="1509"/>
                        <a:pt x="695" y="1519"/>
                      </a:cubicBezTo>
                      <a:cubicBezTo>
                        <a:pt x="696" y="1526"/>
                        <a:pt x="695" y="1535"/>
                        <a:pt x="689" y="1540"/>
                      </a:cubicBezTo>
                      <a:cubicBezTo>
                        <a:pt x="684" y="1543"/>
                        <a:pt x="676" y="1543"/>
                        <a:pt x="671" y="1541"/>
                      </a:cubicBezTo>
                      <a:cubicBezTo>
                        <a:pt x="666" y="1538"/>
                        <a:pt x="662" y="1532"/>
                        <a:pt x="659" y="1526"/>
                      </a:cubicBezTo>
                      <a:cubicBezTo>
                        <a:pt x="670" y="1535"/>
                        <a:pt x="677" y="1527"/>
                        <a:pt x="683" y="1526"/>
                      </a:cubicBezTo>
                      <a:cubicBezTo>
                        <a:pt x="690" y="1525"/>
                        <a:pt x="693" y="1531"/>
                        <a:pt x="691" y="1536"/>
                      </a:cubicBezTo>
                      <a:cubicBezTo>
                        <a:pt x="691" y="1536"/>
                        <a:pt x="691" y="1536"/>
                        <a:pt x="691" y="1536"/>
                      </a:cubicBezTo>
                      <a:cubicBezTo>
                        <a:pt x="694" y="1531"/>
                        <a:pt x="694" y="1526"/>
                        <a:pt x="693" y="1520"/>
                      </a:cubicBezTo>
                      <a:cubicBezTo>
                        <a:pt x="691" y="1511"/>
                        <a:pt x="685" y="1504"/>
                        <a:pt x="676" y="1501"/>
                      </a:cubicBezTo>
                      <a:cubicBezTo>
                        <a:pt x="678" y="1502"/>
                        <a:pt x="680" y="1504"/>
                        <a:pt x="681" y="1506"/>
                      </a:cubicBezTo>
                      <a:cubicBezTo>
                        <a:pt x="684" y="1509"/>
                        <a:pt x="685" y="1515"/>
                        <a:pt x="682" y="1518"/>
                      </a:cubicBezTo>
                      <a:cubicBezTo>
                        <a:pt x="681" y="1520"/>
                        <a:pt x="678" y="1521"/>
                        <a:pt x="676" y="1520"/>
                      </a:cubicBezTo>
                      <a:cubicBezTo>
                        <a:pt x="674" y="1520"/>
                        <a:pt x="672" y="1519"/>
                        <a:pt x="672" y="1517"/>
                      </a:cubicBezTo>
                      <a:cubicBezTo>
                        <a:pt x="671" y="1515"/>
                        <a:pt x="671" y="1513"/>
                        <a:pt x="672" y="1512"/>
                      </a:cubicBezTo>
                      <a:cubicBezTo>
                        <a:pt x="674" y="1509"/>
                        <a:pt x="676" y="1509"/>
                        <a:pt x="679" y="1510"/>
                      </a:cubicBezTo>
                      <a:cubicBezTo>
                        <a:pt x="680" y="1511"/>
                        <a:pt x="681" y="1512"/>
                        <a:pt x="680" y="1514"/>
                      </a:cubicBezTo>
                      <a:cubicBezTo>
                        <a:pt x="680" y="1515"/>
                        <a:pt x="679" y="1515"/>
                        <a:pt x="678" y="1515"/>
                      </a:cubicBezTo>
                      <a:cubicBezTo>
                        <a:pt x="679" y="1515"/>
                        <a:pt x="679" y="1514"/>
                        <a:pt x="679" y="1513"/>
                      </a:cubicBezTo>
                      <a:cubicBezTo>
                        <a:pt x="679" y="1512"/>
                        <a:pt x="678" y="1511"/>
                        <a:pt x="676" y="1512"/>
                      </a:cubicBezTo>
                      <a:cubicBezTo>
                        <a:pt x="676" y="1512"/>
                        <a:pt x="675" y="1513"/>
                        <a:pt x="675" y="1514"/>
                      </a:cubicBezTo>
                      <a:cubicBezTo>
                        <a:pt x="675" y="1515"/>
                        <a:pt x="675" y="1516"/>
                        <a:pt x="676" y="1517"/>
                      </a:cubicBezTo>
                      <a:cubicBezTo>
                        <a:pt x="678" y="1518"/>
                        <a:pt x="680" y="1517"/>
                        <a:pt x="681" y="1516"/>
                      </a:cubicBezTo>
                      <a:cubicBezTo>
                        <a:pt x="683" y="1512"/>
                        <a:pt x="681" y="1507"/>
                        <a:pt x="678" y="1504"/>
                      </a:cubicBezTo>
                      <a:cubicBezTo>
                        <a:pt x="673" y="1500"/>
                        <a:pt x="664" y="1499"/>
                        <a:pt x="658" y="1500"/>
                      </a:cubicBezTo>
                      <a:cubicBezTo>
                        <a:pt x="641" y="1501"/>
                        <a:pt x="627" y="1509"/>
                        <a:pt x="619" y="1521"/>
                      </a:cubicBezTo>
                      <a:cubicBezTo>
                        <a:pt x="617" y="1526"/>
                        <a:pt x="614" y="1530"/>
                        <a:pt x="610" y="1534"/>
                      </a:cubicBezTo>
                      <a:close/>
                      <a:moveTo>
                        <a:pt x="602" y="1553"/>
                      </a:moveTo>
                      <a:cubicBezTo>
                        <a:pt x="608" y="1544"/>
                        <a:pt x="624" y="1549"/>
                        <a:pt x="632" y="1555"/>
                      </a:cubicBezTo>
                      <a:cubicBezTo>
                        <a:pt x="641" y="1563"/>
                        <a:pt x="649" y="1574"/>
                        <a:pt x="662" y="1573"/>
                      </a:cubicBezTo>
                      <a:cubicBezTo>
                        <a:pt x="669" y="1572"/>
                        <a:pt x="676" y="1568"/>
                        <a:pt x="678" y="1561"/>
                      </a:cubicBezTo>
                      <a:cubicBezTo>
                        <a:pt x="679" y="1557"/>
                        <a:pt x="678" y="1552"/>
                        <a:pt x="674" y="1550"/>
                      </a:cubicBezTo>
                      <a:cubicBezTo>
                        <a:pt x="676" y="1553"/>
                        <a:pt x="674" y="1559"/>
                        <a:pt x="670" y="1561"/>
                      </a:cubicBezTo>
                      <a:cubicBezTo>
                        <a:pt x="666" y="1563"/>
                        <a:pt x="660" y="1562"/>
                        <a:pt x="657" y="1558"/>
                      </a:cubicBezTo>
                      <a:cubicBezTo>
                        <a:pt x="649" y="1550"/>
                        <a:pt x="644" y="1542"/>
                        <a:pt x="635" y="1538"/>
                      </a:cubicBezTo>
                      <a:cubicBezTo>
                        <a:pt x="623" y="1533"/>
                        <a:pt x="607" y="1538"/>
                        <a:pt x="602" y="1553"/>
                      </a:cubicBezTo>
                      <a:close/>
                      <a:moveTo>
                        <a:pt x="584" y="1597"/>
                      </a:moveTo>
                      <a:cubicBezTo>
                        <a:pt x="594" y="1601"/>
                        <a:pt x="611" y="1599"/>
                        <a:pt x="619" y="1592"/>
                      </a:cubicBezTo>
                      <a:cubicBezTo>
                        <a:pt x="628" y="1585"/>
                        <a:pt x="624" y="1575"/>
                        <a:pt x="613" y="1581"/>
                      </a:cubicBezTo>
                      <a:cubicBezTo>
                        <a:pt x="604" y="1586"/>
                        <a:pt x="594" y="1598"/>
                        <a:pt x="584" y="1597"/>
                      </a:cubicBezTo>
                      <a:close/>
                      <a:moveTo>
                        <a:pt x="385" y="1643"/>
                      </a:moveTo>
                      <a:cubicBezTo>
                        <a:pt x="353" y="1649"/>
                        <a:pt x="326" y="1692"/>
                        <a:pt x="348" y="1714"/>
                      </a:cubicBezTo>
                      <a:cubicBezTo>
                        <a:pt x="344" y="1718"/>
                        <a:pt x="333" y="1715"/>
                        <a:pt x="329" y="1707"/>
                      </a:cubicBezTo>
                      <a:cubicBezTo>
                        <a:pt x="325" y="1699"/>
                        <a:pt x="328" y="1685"/>
                        <a:pt x="339" y="1678"/>
                      </a:cubicBezTo>
                      <a:cubicBezTo>
                        <a:pt x="331" y="1668"/>
                        <a:pt x="353" y="1640"/>
                        <a:pt x="385" y="1643"/>
                      </a:cubicBezTo>
                      <a:close/>
                      <a:moveTo>
                        <a:pt x="316" y="1522"/>
                      </a:moveTo>
                      <a:cubicBezTo>
                        <a:pt x="318" y="1520"/>
                        <a:pt x="321" y="1521"/>
                        <a:pt x="323" y="1523"/>
                      </a:cubicBezTo>
                      <a:cubicBezTo>
                        <a:pt x="324" y="1526"/>
                        <a:pt x="324" y="1529"/>
                        <a:pt x="321" y="1530"/>
                      </a:cubicBezTo>
                      <a:cubicBezTo>
                        <a:pt x="319" y="1532"/>
                        <a:pt x="316" y="1531"/>
                        <a:pt x="315" y="1529"/>
                      </a:cubicBezTo>
                      <a:cubicBezTo>
                        <a:pt x="313" y="1526"/>
                        <a:pt x="314" y="1523"/>
                        <a:pt x="316" y="1522"/>
                      </a:cubicBezTo>
                      <a:close/>
                      <a:moveTo>
                        <a:pt x="323" y="1515"/>
                      </a:moveTo>
                      <a:cubicBezTo>
                        <a:pt x="325" y="1514"/>
                        <a:pt x="327" y="1514"/>
                        <a:pt x="328" y="1516"/>
                      </a:cubicBezTo>
                      <a:cubicBezTo>
                        <a:pt x="329" y="1518"/>
                        <a:pt x="329" y="1520"/>
                        <a:pt x="327" y="1521"/>
                      </a:cubicBezTo>
                      <a:cubicBezTo>
                        <a:pt x="325" y="1522"/>
                        <a:pt x="323" y="1522"/>
                        <a:pt x="322" y="1520"/>
                      </a:cubicBezTo>
                      <a:cubicBezTo>
                        <a:pt x="320" y="1518"/>
                        <a:pt x="321" y="1516"/>
                        <a:pt x="323" y="1515"/>
                      </a:cubicBezTo>
                      <a:close/>
                      <a:moveTo>
                        <a:pt x="313" y="1534"/>
                      </a:moveTo>
                      <a:cubicBezTo>
                        <a:pt x="316" y="1532"/>
                        <a:pt x="321" y="1533"/>
                        <a:pt x="323" y="1536"/>
                      </a:cubicBezTo>
                      <a:cubicBezTo>
                        <a:pt x="326" y="1540"/>
                        <a:pt x="325" y="1545"/>
                        <a:pt x="321" y="1547"/>
                      </a:cubicBezTo>
                      <a:cubicBezTo>
                        <a:pt x="317" y="1549"/>
                        <a:pt x="313" y="1548"/>
                        <a:pt x="310" y="1545"/>
                      </a:cubicBezTo>
                      <a:cubicBezTo>
                        <a:pt x="308" y="1541"/>
                        <a:pt x="309" y="1536"/>
                        <a:pt x="313" y="1534"/>
                      </a:cubicBezTo>
                      <a:close/>
                      <a:moveTo>
                        <a:pt x="471" y="1582"/>
                      </a:moveTo>
                      <a:cubicBezTo>
                        <a:pt x="473" y="1592"/>
                        <a:pt x="469" y="1608"/>
                        <a:pt x="458" y="1619"/>
                      </a:cubicBezTo>
                      <a:cubicBezTo>
                        <a:pt x="451" y="1627"/>
                        <a:pt x="440" y="1633"/>
                        <a:pt x="429" y="1634"/>
                      </a:cubicBezTo>
                      <a:cubicBezTo>
                        <a:pt x="423" y="1634"/>
                        <a:pt x="418" y="1634"/>
                        <a:pt x="413" y="1631"/>
                      </a:cubicBezTo>
                      <a:cubicBezTo>
                        <a:pt x="405" y="1627"/>
                        <a:pt x="401" y="1619"/>
                        <a:pt x="402" y="1613"/>
                      </a:cubicBezTo>
                      <a:cubicBezTo>
                        <a:pt x="402" y="1606"/>
                        <a:pt x="410" y="1601"/>
                        <a:pt x="416" y="1604"/>
                      </a:cubicBezTo>
                      <a:cubicBezTo>
                        <a:pt x="408" y="1611"/>
                        <a:pt x="413" y="1621"/>
                        <a:pt x="422" y="1624"/>
                      </a:cubicBezTo>
                      <a:cubicBezTo>
                        <a:pt x="432" y="1628"/>
                        <a:pt x="448" y="1622"/>
                        <a:pt x="455" y="1615"/>
                      </a:cubicBezTo>
                      <a:cubicBezTo>
                        <a:pt x="469" y="1602"/>
                        <a:pt x="470" y="1589"/>
                        <a:pt x="471" y="1582"/>
                      </a:cubicBezTo>
                      <a:close/>
                      <a:moveTo>
                        <a:pt x="410" y="1637"/>
                      </a:moveTo>
                      <a:cubicBezTo>
                        <a:pt x="376" y="1635"/>
                        <a:pt x="347" y="1606"/>
                        <a:pt x="348" y="1581"/>
                      </a:cubicBezTo>
                      <a:cubicBezTo>
                        <a:pt x="349" y="1554"/>
                        <a:pt x="373" y="1556"/>
                        <a:pt x="372" y="1580"/>
                      </a:cubicBezTo>
                      <a:cubicBezTo>
                        <a:pt x="371" y="1592"/>
                        <a:pt x="377" y="1630"/>
                        <a:pt x="410" y="1637"/>
                      </a:cubicBezTo>
                      <a:close/>
                      <a:moveTo>
                        <a:pt x="796" y="1567"/>
                      </a:moveTo>
                      <a:cubicBezTo>
                        <a:pt x="773" y="1576"/>
                        <a:pt x="766" y="1597"/>
                        <a:pt x="757" y="1604"/>
                      </a:cubicBezTo>
                      <a:cubicBezTo>
                        <a:pt x="747" y="1613"/>
                        <a:pt x="737" y="1601"/>
                        <a:pt x="746" y="1589"/>
                      </a:cubicBezTo>
                      <a:cubicBezTo>
                        <a:pt x="755" y="1576"/>
                        <a:pt x="777" y="1569"/>
                        <a:pt x="796" y="1567"/>
                      </a:cubicBezTo>
                      <a:close/>
                      <a:moveTo>
                        <a:pt x="712" y="1576"/>
                      </a:moveTo>
                      <a:cubicBezTo>
                        <a:pt x="713" y="1574"/>
                        <a:pt x="715" y="1573"/>
                        <a:pt x="717" y="1573"/>
                      </a:cubicBezTo>
                      <a:cubicBezTo>
                        <a:pt x="720" y="1573"/>
                        <a:pt x="723" y="1575"/>
                        <a:pt x="725" y="1578"/>
                      </a:cubicBezTo>
                      <a:cubicBezTo>
                        <a:pt x="726" y="1582"/>
                        <a:pt x="725" y="1585"/>
                        <a:pt x="722" y="1587"/>
                      </a:cubicBezTo>
                      <a:cubicBezTo>
                        <a:pt x="717" y="1591"/>
                        <a:pt x="714" y="1587"/>
                        <a:pt x="711" y="1586"/>
                      </a:cubicBezTo>
                      <a:cubicBezTo>
                        <a:pt x="707" y="1586"/>
                        <a:pt x="703" y="1589"/>
                        <a:pt x="701" y="1594"/>
                      </a:cubicBezTo>
                      <a:cubicBezTo>
                        <a:pt x="699" y="1600"/>
                        <a:pt x="700" y="1606"/>
                        <a:pt x="705" y="1610"/>
                      </a:cubicBezTo>
                      <a:cubicBezTo>
                        <a:pt x="708" y="1612"/>
                        <a:pt x="712" y="1612"/>
                        <a:pt x="715" y="1609"/>
                      </a:cubicBezTo>
                      <a:cubicBezTo>
                        <a:pt x="711" y="1609"/>
                        <a:pt x="708" y="1605"/>
                        <a:pt x="711" y="1601"/>
                      </a:cubicBezTo>
                      <a:cubicBezTo>
                        <a:pt x="713" y="1599"/>
                        <a:pt x="718" y="1597"/>
                        <a:pt x="723" y="1595"/>
                      </a:cubicBezTo>
                      <a:cubicBezTo>
                        <a:pt x="729" y="1592"/>
                        <a:pt x="734" y="1589"/>
                        <a:pt x="736" y="1585"/>
                      </a:cubicBezTo>
                      <a:cubicBezTo>
                        <a:pt x="741" y="1576"/>
                        <a:pt x="737" y="1564"/>
                        <a:pt x="727" y="1561"/>
                      </a:cubicBezTo>
                      <a:cubicBezTo>
                        <a:pt x="722" y="1560"/>
                        <a:pt x="717" y="1561"/>
                        <a:pt x="713" y="1563"/>
                      </a:cubicBezTo>
                      <a:cubicBezTo>
                        <a:pt x="708" y="1565"/>
                        <a:pt x="697" y="1574"/>
                        <a:pt x="690" y="1573"/>
                      </a:cubicBezTo>
                      <a:cubicBezTo>
                        <a:pt x="685" y="1572"/>
                        <a:pt x="683" y="1568"/>
                        <a:pt x="685" y="1565"/>
                      </a:cubicBezTo>
                      <a:cubicBezTo>
                        <a:pt x="681" y="1565"/>
                        <a:pt x="678" y="1570"/>
                        <a:pt x="679" y="1575"/>
                      </a:cubicBezTo>
                      <a:cubicBezTo>
                        <a:pt x="681" y="1583"/>
                        <a:pt x="691" y="1589"/>
                        <a:pt x="701" y="1585"/>
                      </a:cubicBezTo>
                      <a:cubicBezTo>
                        <a:pt x="705" y="1584"/>
                        <a:pt x="708" y="1581"/>
                        <a:pt x="712" y="1576"/>
                      </a:cubicBezTo>
                      <a:close/>
                      <a:moveTo>
                        <a:pt x="701" y="1589"/>
                      </a:moveTo>
                      <a:cubicBezTo>
                        <a:pt x="693" y="1598"/>
                        <a:pt x="676" y="1603"/>
                        <a:pt x="665" y="1599"/>
                      </a:cubicBezTo>
                      <a:cubicBezTo>
                        <a:pt x="653" y="1595"/>
                        <a:pt x="653" y="1584"/>
                        <a:pt x="667" y="1585"/>
                      </a:cubicBezTo>
                      <a:cubicBezTo>
                        <a:pt x="677" y="1587"/>
                        <a:pt x="691" y="1595"/>
                        <a:pt x="701" y="1589"/>
                      </a:cubicBezTo>
                      <a:close/>
                      <a:moveTo>
                        <a:pt x="737" y="1566"/>
                      </a:moveTo>
                      <a:cubicBezTo>
                        <a:pt x="741" y="1569"/>
                        <a:pt x="741" y="1577"/>
                        <a:pt x="740" y="1581"/>
                      </a:cubicBezTo>
                      <a:cubicBezTo>
                        <a:pt x="745" y="1584"/>
                        <a:pt x="755" y="1576"/>
                        <a:pt x="751" y="1568"/>
                      </a:cubicBezTo>
                      <a:cubicBezTo>
                        <a:pt x="748" y="1563"/>
                        <a:pt x="741" y="1561"/>
                        <a:pt x="737" y="1566"/>
                      </a:cubicBezTo>
                      <a:close/>
                      <a:moveTo>
                        <a:pt x="695" y="1222"/>
                      </a:moveTo>
                      <a:cubicBezTo>
                        <a:pt x="698" y="1221"/>
                        <a:pt x="702" y="1223"/>
                        <a:pt x="703" y="1226"/>
                      </a:cubicBezTo>
                      <a:cubicBezTo>
                        <a:pt x="705" y="1232"/>
                        <a:pt x="697" y="1236"/>
                        <a:pt x="693" y="1233"/>
                      </a:cubicBezTo>
                      <a:cubicBezTo>
                        <a:pt x="690" y="1231"/>
                        <a:pt x="690" y="1227"/>
                        <a:pt x="684" y="1226"/>
                      </a:cubicBezTo>
                      <a:cubicBezTo>
                        <a:pt x="690" y="1226"/>
                        <a:pt x="691" y="1223"/>
                        <a:pt x="695" y="1222"/>
                      </a:cubicBezTo>
                      <a:close/>
                      <a:moveTo>
                        <a:pt x="979" y="1165"/>
                      </a:moveTo>
                      <a:cubicBezTo>
                        <a:pt x="988" y="1189"/>
                        <a:pt x="981" y="1210"/>
                        <a:pt x="968" y="1224"/>
                      </a:cubicBezTo>
                      <a:cubicBezTo>
                        <a:pt x="956" y="1235"/>
                        <a:pt x="942" y="1234"/>
                        <a:pt x="935" y="1241"/>
                      </a:cubicBezTo>
                      <a:cubicBezTo>
                        <a:pt x="932" y="1244"/>
                        <a:pt x="930" y="1247"/>
                        <a:pt x="930" y="1252"/>
                      </a:cubicBezTo>
                      <a:cubicBezTo>
                        <a:pt x="921" y="1244"/>
                        <a:pt x="923" y="1231"/>
                        <a:pt x="932" y="1224"/>
                      </a:cubicBezTo>
                      <a:cubicBezTo>
                        <a:pt x="942" y="1215"/>
                        <a:pt x="954" y="1217"/>
                        <a:pt x="964" y="1206"/>
                      </a:cubicBezTo>
                      <a:cubicBezTo>
                        <a:pt x="975" y="1194"/>
                        <a:pt x="980" y="1179"/>
                        <a:pt x="979" y="1165"/>
                      </a:cubicBezTo>
                      <a:close/>
                      <a:moveTo>
                        <a:pt x="981" y="1108"/>
                      </a:moveTo>
                      <a:cubicBezTo>
                        <a:pt x="993" y="1129"/>
                        <a:pt x="983" y="1151"/>
                        <a:pt x="982" y="1163"/>
                      </a:cubicBezTo>
                      <a:cubicBezTo>
                        <a:pt x="981" y="1180"/>
                        <a:pt x="994" y="1182"/>
                        <a:pt x="999" y="1165"/>
                      </a:cubicBezTo>
                      <a:cubicBezTo>
                        <a:pt x="1005" y="1148"/>
                        <a:pt x="997" y="1121"/>
                        <a:pt x="981" y="1108"/>
                      </a:cubicBezTo>
                      <a:close/>
                      <a:moveTo>
                        <a:pt x="348" y="1047"/>
                      </a:moveTo>
                      <a:cubicBezTo>
                        <a:pt x="337" y="1026"/>
                        <a:pt x="311" y="1019"/>
                        <a:pt x="294" y="1024"/>
                      </a:cubicBezTo>
                      <a:cubicBezTo>
                        <a:pt x="279" y="1029"/>
                        <a:pt x="278" y="1044"/>
                        <a:pt x="297" y="1039"/>
                      </a:cubicBezTo>
                      <a:cubicBezTo>
                        <a:pt x="312" y="1035"/>
                        <a:pt x="330" y="1030"/>
                        <a:pt x="348" y="1047"/>
                      </a:cubicBezTo>
                      <a:close/>
                      <a:moveTo>
                        <a:pt x="112" y="1229"/>
                      </a:moveTo>
                      <a:cubicBezTo>
                        <a:pt x="103" y="1214"/>
                        <a:pt x="103" y="1187"/>
                        <a:pt x="112" y="1171"/>
                      </a:cubicBezTo>
                      <a:cubicBezTo>
                        <a:pt x="122" y="1156"/>
                        <a:pt x="136" y="1161"/>
                        <a:pt x="129" y="1180"/>
                      </a:cubicBezTo>
                      <a:cubicBezTo>
                        <a:pt x="124" y="1195"/>
                        <a:pt x="107" y="1209"/>
                        <a:pt x="112" y="1229"/>
                      </a:cubicBezTo>
                      <a:close/>
                      <a:moveTo>
                        <a:pt x="308" y="1014"/>
                      </a:moveTo>
                      <a:cubicBezTo>
                        <a:pt x="286" y="1004"/>
                        <a:pt x="268" y="1015"/>
                        <a:pt x="255" y="1029"/>
                      </a:cubicBezTo>
                      <a:cubicBezTo>
                        <a:pt x="248" y="1037"/>
                        <a:pt x="242" y="1051"/>
                        <a:pt x="231" y="1053"/>
                      </a:cubicBezTo>
                      <a:cubicBezTo>
                        <a:pt x="243" y="1065"/>
                        <a:pt x="261" y="1038"/>
                        <a:pt x="268" y="1030"/>
                      </a:cubicBezTo>
                      <a:cubicBezTo>
                        <a:pt x="280" y="1018"/>
                        <a:pt x="294" y="1011"/>
                        <a:pt x="308" y="1014"/>
                      </a:cubicBezTo>
                      <a:close/>
                      <a:moveTo>
                        <a:pt x="217" y="1139"/>
                      </a:moveTo>
                      <a:cubicBezTo>
                        <a:pt x="242" y="1132"/>
                        <a:pt x="273" y="1134"/>
                        <a:pt x="287" y="1146"/>
                      </a:cubicBezTo>
                      <a:cubicBezTo>
                        <a:pt x="300" y="1158"/>
                        <a:pt x="292" y="1174"/>
                        <a:pt x="275" y="1163"/>
                      </a:cubicBezTo>
                      <a:cubicBezTo>
                        <a:pt x="262" y="1155"/>
                        <a:pt x="242" y="1138"/>
                        <a:pt x="217" y="1139"/>
                      </a:cubicBezTo>
                      <a:close/>
                      <a:moveTo>
                        <a:pt x="67" y="1135"/>
                      </a:moveTo>
                      <a:cubicBezTo>
                        <a:pt x="64" y="1132"/>
                        <a:pt x="63" y="1128"/>
                        <a:pt x="66" y="1125"/>
                      </a:cubicBezTo>
                      <a:cubicBezTo>
                        <a:pt x="70" y="1120"/>
                        <a:pt x="78" y="1124"/>
                        <a:pt x="78" y="1130"/>
                      </a:cubicBezTo>
                      <a:cubicBezTo>
                        <a:pt x="78" y="1134"/>
                        <a:pt x="75" y="1137"/>
                        <a:pt x="78" y="1142"/>
                      </a:cubicBezTo>
                      <a:cubicBezTo>
                        <a:pt x="74" y="1137"/>
                        <a:pt x="71" y="1138"/>
                        <a:pt x="67" y="1135"/>
                      </a:cubicBezTo>
                      <a:close/>
                      <a:moveTo>
                        <a:pt x="67" y="1137"/>
                      </a:moveTo>
                      <a:cubicBezTo>
                        <a:pt x="64" y="1135"/>
                        <a:pt x="63" y="1133"/>
                        <a:pt x="63" y="1131"/>
                      </a:cubicBezTo>
                      <a:cubicBezTo>
                        <a:pt x="62" y="1128"/>
                        <a:pt x="64" y="1124"/>
                        <a:pt x="67" y="1122"/>
                      </a:cubicBezTo>
                      <a:cubicBezTo>
                        <a:pt x="71" y="1120"/>
                        <a:pt x="76" y="1122"/>
                        <a:pt x="78" y="1124"/>
                      </a:cubicBezTo>
                      <a:cubicBezTo>
                        <a:pt x="82" y="1129"/>
                        <a:pt x="78" y="1133"/>
                        <a:pt x="78" y="1137"/>
                      </a:cubicBezTo>
                      <a:cubicBezTo>
                        <a:pt x="77" y="1141"/>
                        <a:pt x="82" y="1146"/>
                        <a:pt x="87" y="1147"/>
                      </a:cubicBezTo>
                      <a:cubicBezTo>
                        <a:pt x="94" y="1149"/>
                        <a:pt x="101" y="1147"/>
                        <a:pt x="104" y="1141"/>
                      </a:cubicBezTo>
                      <a:cubicBezTo>
                        <a:pt x="106" y="1138"/>
                        <a:pt x="107" y="1133"/>
                        <a:pt x="103" y="1131"/>
                      </a:cubicBezTo>
                      <a:cubicBezTo>
                        <a:pt x="103" y="1135"/>
                        <a:pt x="99" y="1139"/>
                        <a:pt x="94" y="1136"/>
                      </a:cubicBezTo>
                      <a:cubicBezTo>
                        <a:pt x="91" y="1134"/>
                        <a:pt x="89" y="1128"/>
                        <a:pt x="86" y="1122"/>
                      </a:cubicBezTo>
                      <a:cubicBezTo>
                        <a:pt x="83" y="1116"/>
                        <a:pt x="79" y="1111"/>
                        <a:pt x="74" y="1109"/>
                      </a:cubicBezTo>
                      <a:cubicBezTo>
                        <a:pt x="64" y="1104"/>
                        <a:pt x="51" y="1110"/>
                        <a:pt x="49" y="1120"/>
                      </a:cubicBezTo>
                      <a:cubicBezTo>
                        <a:pt x="47" y="1126"/>
                        <a:pt x="49" y="1132"/>
                        <a:pt x="51" y="1137"/>
                      </a:cubicBezTo>
                      <a:cubicBezTo>
                        <a:pt x="54" y="1142"/>
                        <a:pt x="65" y="1154"/>
                        <a:pt x="65" y="1161"/>
                      </a:cubicBezTo>
                      <a:cubicBezTo>
                        <a:pt x="64" y="1167"/>
                        <a:pt x="60" y="1169"/>
                        <a:pt x="56" y="1167"/>
                      </a:cubicBezTo>
                      <a:cubicBezTo>
                        <a:pt x="56" y="1172"/>
                        <a:pt x="62" y="1175"/>
                        <a:pt x="67" y="1173"/>
                      </a:cubicBezTo>
                      <a:cubicBezTo>
                        <a:pt x="76" y="1171"/>
                        <a:pt x="82" y="1158"/>
                        <a:pt x="77" y="1147"/>
                      </a:cubicBezTo>
                      <a:cubicBezTo>
                        <a:pt x="76" y="1143"/>
                        <a:pt x="72" y="1140"/>
                        <a:pt x="67" y="1137"/>
                      </a:cubicBezTo>
                      <a:close/>
                      <a:moveTo>
                        <a:pt x="82" y="1148"/>
                      </a:moveTo>
                      <a:cubicBezTo>
                        <a:pt x="92" y="1156"/>
                        <a:pt x="99" y="1174"/>
                        <a:pt x="96" y="1187"/>
                      </a:cubicBezTo>
                      <a:cubicBezTo>
                        <a:pt x="93" y="1200"/>
                        <a:pt x="80" y="1201"/>
                        <a:pt x="81" y="1186"/>
                      </a:cubicBezTo>
                      <a:cubicBezTo>
                        <a:pt x="81" y="1175"/>
                        <a:pt x="89" y="1158"/>
                        <a:pt x="82" y="1148"/>
                      </a:cubicBezTo>
                      <a:close/>
                      <a:moveTo>
                        <a:pt x="52" y="1091"/>
                      </a:moveTo>
                      <a:cubicBezTo>
                        <a:pt x="53" y="1090"/>
                        <a:pt x="55" y="1090"/>
                        <a:pt x="56" y="1090"/>
                      </a:cubicBezTo>
                      <a:cubicBezTo>
                        <a:pt x="51" y="1081"/>
                        <a:pt x="47" y="1063"/>
                        <a:pt x="48" y="1046"/>
                      </a:cubicBezTo>
                      <a:cubicBezTo>
                        <a:pt x="49" y="1050"/>
                        <a:pt x="51" y="1055"/>
                        <a:pt x="53" y="1059"/>
                      </a:cubicBezTo>
                      <a:cubicBezTo>
                        <a:pt x="70" y="1087"/>
                        <a:pt x="92" y="1080"/>
                        <a:pt x="115" y="1094"/>
                      </a:cubicBezTo>
                      <a:cubicBezTo>
                        <a:pt x="123" y="1099"/>
                        <a:pt x="129" y="1110"/>
                        <a:pt x="121" y="1119"/>
                      </a:cubicBezTo>
                      <a:cubicBezTo>
                        <a:pt x="117" y="1123"/>
                        <a:pt x="111" y="1125"/>
                        <a:pt x="106" y="1123"/>
                      </a:cubicBezTo>
                      <a:cubicBezTo>
                        <a:pt x="102" y="1122"/>
                        <a:pt x="99" y="1120"/>
                        <a:pt x="98" y="1116"/>
                      </a:cubicBezTo>
                      <a:cubicBezTo>
                        <a:pt x="97" y="1115"/>
                        <a:pt x="97" y="1113"/>
                        <a:pt x="97" y="1111"/>
                      </a:cubicBezTo>
                      <a:cubicBezTo>
                        <a:pt x="97" y="1112"/>
                        <a:pt x="96" y="1111"/>
                        <a:pt x="97" y="1114"/>
                      </a:cubicBezTo>
                      <a:cubicBezTo>
                        <a:pt x="98" y="1116"/>
                        <a:pt x="104" y="1119"/>
                        <a:pt x="108" y="1117"/>
                      </a:cubicBezTo>
                      <a:cubicBezTo>
                        <a:pt x="112" y="1115"/>
                        <a:pt x="113" y="1111"/>
                        <a:pt x="111" y="1107"/>
                      </a:cubicBezTo>
                      <a:cubicBezTo>
                        <a:pt x="110" y="1103"/>
                        <a:pt x="106" y="1102"/>
                        <a:pt x="102" y="1103"/>
                      </a:cubicBezTo>
                      <a:cubicBezTo>
                        <a:pt x="96" y="1104"/>
                        <a:pt x="94" y="1111"/>
                        <a:pt x="96" y="1117"/>
                      </a:cubicBezTo>
                      <a:cubicBezTo>
                        <a:pt x="98" y="1121"/>
                        <a:pt x="101" y="1124"/>
                        <a:pt x="105" y="1125"/>
                      </a:cubicBezTo>
                      <a:cubicBezTo>
                        <a:pt x="111" y="1127"/>
                        <a:pt x="118" y="1125"/>
                        <a:pt x="123" y="1121"/>
                      </a:cubicBezTo>
                      <a:cubicBezTo>
                        <a:pt x="134" y="1109"/>
                        <a:pt x="127" y="1098"/>
                        <a:pt x="117" y="1092"/>
                      </a:cubicBezTo>
                      <a:cubicBezTo>
                        <a:pt x="93" y="1078"/>
                        <a:pt x="70" y="1085"/>
                        <a:pt x="55" y="1054"/>
                      </a:cubicBezTo>
                      <a:cubicBezTo>
                        <a:pt x="49" y="1042"/>
                        <a:pt x="48" y="1027"/>
                        <a:pt x="56" y="1013"/>
                      </a:cubicBezTo>
                      <a:cubicBezTo>
                        <a:pt x="67" y="995"/>
                        <a:pt x="89" y="987"/>
                        <a:pt x="109" y="997"/>
                      </a:cubicBezTo>
                      <a:cubicBezTo>
                        <a:pt x="87" y="986"/>
                        <a:pt x="62" y="1007"/>
                        <a:pt x="58" y="1031"/>
                      </a:cubicBezTo>
                      <a:cubicBezTo>
                        <a:pt x="57" y="1043"/>
                        <a:pt x="60" y="1060"/>
                        <a:pt x="72" y="1069"/>
                      </a:cubicBezTo>
                      <a:cubicBezTo>
                        <a:pt x="97" y="1087"/>
                        <a:pt x="116" y="1060"/>
                        <a:pt x="94" y="1043"/>
                      </a:cubicBezTo>
                      <a:cubicBezTo>
                        <a:pt x="82" y="1034"/>
                        <a:pt x="78" y="1021"/>
                        <a:pt x="87" y="1008"/>
                      </a:cubicBezTo>
                      <a:cubicBezTo>
                        <a:pt x="92" y="1000"/>
                        <a:pt x="101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8" y="996"/>
                        <a:pt x="107" y="996"/>
                        <a:pt x="107" y="995"/>
                      </a:cubicBezTo>
                      <a:cubicBezTo>
                        <a:pt x="112" y="998"/>
                        <a:pt x="117" y="999"/>
                        <a:pt x="124" y="1001"/>
                      </a:cubicBezTo>
                      <a:cubicBezTo>
                        <a:pt x="137" y="1003"/>
                        <a:pt x="148" y="1002"/>
                        <a:pt x="161" y="997"/>
                      </a:cubicBezTo>
                      <a:cubicBezTo>
                        <a:pt x="162" y="997"/>
                        <a:pt x="162" y="997"/>
                        <a:pt x="162" y="997"/>
                      </a:cubicBezTo>
                      <a:cubicBezTo>
                        <a:pt x="154" y="1007"/>
                        <a:pt x="136" y="1018"/>
                        <a:pt x="124" y="1019"/>
                      </a:cubicBezTo>
                      <a:cubicBezTo>
                        <a:pt x="124" y="1019"/>
                        <a:pt x="124" y="1020"/>
                        <a:pt x="124" y="1021"/>
                      </a:cubicBezTo>
                      <a:cubicBezTo>
                        <a:pt x="134" y="1021"/>
                        <a:pt x="150" y="1013"/>
                        <a:pt x="160" y="1004"/>
                      </a:cubicBezTo>
                      <a:cubicBezTo>
                        <a:pt x="159" y="1006"/>
                        <a:pt x="158" y="1007"/>
                        <a:pt x="158" y="1009"/>
                      </a:cubicBezTo>
                      <a:cubicBezTo>
                        <a:pt x="158" y="1009"/>
                        <a:pt x="158" y="1009"/>
                        <a:pt x="158" y="1009"/>
                      </a:cubicBezTo>
                      <a:cubicBezTo>
                        <a:pt x="154" y="1018"/>
                        <a:pt x="152" y="1026"/>
                        <a:pt x="151" y="1034"/>
                      </a:cubicBezTo>
                      <a:cubicBezTo>
                        <a:pt x="149" y="1044"/>
                        <a:pt x="151" y="1057"/>
                        <a:pt x="144" y="1064"/>
                      </a:cubicBezTo>
                      <a:cubicBezTo>
                        <a:pt x="138" y="1070"/>
                        <a:pt x="129" y="1073"/>
                        <a:pt x="121" y="1069"/>
                      </a:cubicBezTo>
                      <a:cubicBezTo>
                        <a:pt x="113" y="1066"/>
                        <a:pt x="107" y="1060"/>
                        <a:pt x="106" y="1051"/>
                      </a:cubicBezTo>
                      <a:cubicBezTo>
                        <a:pt x="106" y="1044"/>
                        <a:pt x="110" y="1037"/>
                        <a:pt x="116" y="1035"/>
                      </a:cubicBezTo>
                      <a:cubicBezTo>
                        <a:pt x="121" y="1032"/>
                        <a:pt x="127" y="1033"/>
                        <a:pt x="131" y="1037"/>
                      </a:cubicBezTo>
                      <a:cubicBezTo>
                        <a:pt x="128" y="1035"/>
                        <a:pt x="124" y="1035"/>
                        <a:pt x="120" y="1037"/>
                      </a:cubicBezTo>
                      <a:cubicBezTo>
                        <a:pt x="116" y="1040"/>
                        <a:pt x="116" y="1046"/>
                        <a:pt x="119" y="1050"/>
                      </a:cubicBezTo>
                      <a:cubicBezTo>
                        <a:pt x="122" y="1054"/>
                        <a:pt x="128" y="1054"/>
                        <a:pt x="131" y="1051"/>
                      </a:cubicBezTo>
                      <a:cubicBezTo>
                        <a:pt x="135" y="1049"/>
                        <a:pt x="136" y="1044"/>
                        <a:pt x="134" y="1040"/>
                      </a:cubicBezTo>
                      <a:cubicBezTo>
                        <a:pt x="132" y="1037"/>
                        <a:pt x="130" y="1036"/>
                        <a:pt x="128" y="1034"/>
                      </a:cubicBezTo>
                      <a:cubicBezTo>
                        <a:pt x="125" y="1032"/>
                        <a:pt x="120" y="1032"/>
                        <a:pt x="116" y="1034"/>
                      </a:cubicBezTo>
                      <a:cubicBezTo>
                        <a:pt x="109" y="1037"/>
                        <a:pt x="105" y="1043"/>
                        <a:pt x="105" y="1051"/>
                      </a:cubicBezTo>
                      <a:cubicBezTo>
                        <a:pt x="106" y="1060"/>
                        <a:pt x="112" y="1068"/>
                        <a:pt x="120" y="1071"/>
                      </a:cubicBezTo>
                      <a:cubicBezTo>
                        <a:pt x="129" y="1074"/>
                        <a:pt x="139" y="1072"/>
                        <a:pt x="145" y="1066"/>
                      </a:cubicBezTo>
                      <a:cubicBezTo>
                        <a:pt x="147" y="1064"/>
                        <a:pt x="149" y="1062"/>
                        <a:pt x="150" y="1059"/>
                      </a:cubicBezTo>
                      <a:cubicBezTo>
                        <a:pt x="150" y="1061"/>
                        <a:pt x="150" y="1062"/>
                        <a:pt x="150" y="1063"/>
                      </a:cubicBezTo>
                      <a:cubicBezTo>
                        <a:pt x="152" y="1084"/>
                        <a:pt x="163" y="1104"/>
                        <a:pt x="155" y="1125"/>
                      </a:cubicBezTo>
                      <a:cubicBezTo>
                        <a:pt x="156" y="1125"/>
                        <a:pt x="157" y="1125"/>
                        <a:pt x="157" y="1126"/>
                      </a:cubicBezTo>
                      <a:cubicBezTo>
                        <a:pt x="159" y="1123"/>
                        <a:pt x="160" y="1120"/>
                        <a:pt x="161" y="1116"/>
                      </a:cubicBezTo>
                      <a:cubicBezTo>
                        <a:pt x="162" y="1111"/>
                        <a:pt x="162" y="1107"/>
                        <a:pt x="162" y="1103"/>
                      </a:cubicBezTo>
                      <a:cubicBezTo>
                        <a:pt x="164" y="1107"/>
                        <a:pt x="167" y="1110"/>
                        <a:pt x="170" y="1114"/>
                      </a:cubicBezTo>
                      <a:cubicBezTo>
                        <a:pt x="177" y="1121"/>
                        <a:pt x="184" y="1125"/>
                        <a:pt x="193" y="1129"/>
                      </a:cubicBezTo>
                      <a:cubicBezTo>
                        <a:pt x="196" y="1130"/>
                        <a:pt x="199" y="1132"/>
                        <a:pt x="203" y="1132"/>
                      </a:cubicBezTo>
                      <a:cubicBezTo>
                        <a:pt x="211" y="1134"/>
                        <a:pt x="217" y="1135"/>
                        <a:pt x="225" y="1134"/>
                      </a:cubicBezTo>
                      <a:cubicBezTo>
                        <a:pt x="234" y="1132"/>
                        <a:pt x="239" y="1129"/>
                        <a:pt x="246" y="1124"/>
                      </a:cubicBezTo>
                      <a:cubicBezTo>
                        <a:pt x="252" y="1119"/>
                        <a:pt x="256" y="1113"/>
                        <a:pt x="258" y="1105"/>
                      </a:cubicBezTo>
                      <a:cubicBezTo>
                        <a:pt x="262" y="1093"/>
                        <a:pt x="256" y="1080"/>
                        <a:pt x="246" y="1072"/>
                      </a:cubicBezTo>
                      <a:cubicBezTo>
                        <a:pt x="236" y="1064"/>
                        <a:pt x="222" y="1061"/>
                        <a:pt x="208" y="1061"/>
                      </a:cubicBezTo>
                      <a:cubicBezTo>
                        <a:pt x="234" y="1074"/>
                        <a:pt x="224" y="1095"/>
                        <a:pt x="227" y="1107"/>
                      </a:cubicBezTo>
                      <a:cubicBezTo>
                        <a:pt x="232" y="1122"/>
                        <a:pt x="246" y="1122"/>
                        <a:pt x="254" y="1114"/>
                      </a:cubicBezTo>
                      <a:cubicBezTo>
                        <a:pt x="254" y="1114"/>
                        <a:pt x="254" y="1114"/>
                        <a:pt x="254" y="1114"/>
                      </a:cubicBezTo>
                      <a:cubicBezTo>
                        <a:pt x="251" y="1117"/>
                        <a:pt x="249" y="1120"/>
                        <a:pt x="245" y="1123"/>
                      </a:cubicBezTo>
                      <a:cubicBezTo>
                        <a:pt x="239" y="1128"/>
                        <a:pt x="233" y="1130"/>
                        <a:pt x="225" y="1132"/>
                      </a:cubicBezTo>
                      <a:cubicBezTo>
                        <a:pt x="217" y="1133"/>
                        <a:pt x="211" y="1132"/>
                        <a:pt x="203" y="1130"/>
                      </a:cubicBezTo>
                      <a:cubicBezTo>
                        <a:pt x="191" y="1127"/>
                        <a:pt x="183" y="1121"/>
                        <a:pt x="174" y="1113"/>
                      </a:cubicBezTo>
                      <a:cubicBezTo>
                        <a:pt x="177" y="1116"/>
                        <a:pt x="180" y="1118"/>
                        <a:pt x="183" y="1119"/>
                      </a:cubicBezTo>
                      <a:cubicBezTo>
                        <a:pt x="193" y="1124"/>
                        <a:pt x="207" y="1122"/>
                        <a:pt x="212" y="1112"/>
                      </a:cubicBezTo>
                      <a:cubicBezTo>
                        <a:pt x="215" y="1107"/>
                        <a:pt x="214" y="1101"/>
                        <a:pt x="211" y="1097"/>
                      </a:cubicBezTo>
                      <a:cubicBezTo>
                        <a:pt x="208" y="1094"/>
                        <a:pt x="205" y="1093"/>
                        <a:pt x="201" y="1093"/>
                      </a:cubicBezTo>
                      <a:cubicBezTo>
                        <a:pt x="197" y="1093"/>
                        <a:pt x="193" y="1095"/>
                        <a:pt x="191" y="1098"/>
                      </a:cubicBezTo>
                      <a:cubicBezTo>
                        <a:pt x="188" y="1103"/>
                        <a:pt x="188" y="1109"/>
                        <a:pt x="193" y="1112"/>
                      </a:cubicBezTo>
                      <a:cubicBezTo>
                        <a:pt x="195" y="1114"/>
                        <a:pt x="199" y="1114"/>
                        <a:pt x="201" y="1112"/>
                      </a:cubicBezTo>
                      <a:cubicBezTo>
                        <a:pt x="203" y="1111"/>
                        <a:pt x="203" y="1109"/>
                        <a:pt x="202" y="1107"/>
                      </a:cubicBezTo>
                      <a:cubicBezTo>
                        <a:pt x="202" y="1108"/>
                        <a:pt x="201" y="1110"/>
                        <a:pt x="200" y="1110"/>
                      </a:cubicBezTo>
                      <a:cubicBezTo>
                        <a:pt x="197" y="1111"/>
                        <a:pt x="194" y="1109"/>
                        <a:pt x="194" y="1106"/>
                      </a:cubicBezTo>
                      <a:cubicBezTo>
                        <a:pt x="194" y="1105"/>
                        <a:pt x="195" y="1103"/>
                        <a:pt x="197" y="1101"/>
                      </a:cubicBezTo>
                      <a:cubicBezTo>
                        <a:pt x="200" y="1100"/>
                        <a:pt x="202" y="1100"/>
                        <a:pt x="205" y="1102"/>
                      </a:cubicBezTo>
                      <a:cubicBezTo>
                        <a:pt x="207" y="1104"/>
                        <a:pt x="208" y="1108"/>
                        <a:pt x="206" y="1111"/>
                      </a:cubicBezTo>
                      <a:cubicBezTo>
                        <a:pt x="202" y="1119"/>
                        <a:pt x="188" y="1119"/>
                        <a:pt x="181" y="1116"/>
                      </a:cubicBezTo>
                      <a:cubicBezTo>
                        <a:pt x="155" y="1103"/>
                        <a:pt x="150" y="1059"/>
                        <a:pt x="155" y="1031"/>
                      </a:cubicBezTo>
                      <a:cubicBezTo>
                        <a:pt x="156" y="1040"/>
                        <a:pt x="159" y="1049"/>
                        <a:pt x="166" y="1056"/>
                      </a:cubicBezTo>
                      <a:cubicBezTo>
                        <a:pt x="169" y="1060"/>
                        <a:pt x="173" y="1063"/>
                        <a:pt x="179" y="1064"/>
                      </a:cubicBezTo>
                      <a:cubicBezTo>
                        <a:pt x="174" y="1062"/>
                        <a:pt x="170" y="1058"/>
                        <a:pt x="167" y="1055"/>
                      </a:cubicBezTo>
                      <a:cubicBezTo>
                        <a:pt x="160" y="1046"/>
                        <a:pt x="157" y="1035"/>
                        <a:pt x="158" y="1024"/>
                      </a:cubicBezTo>
                      <a:cubicBezTo>
                        <a:pt x="159" y="1016"/>
                        <a:pt x="161" y="1009"/>
                        <a:pt x="165" y="1003"/>
                      </a:cubicBezTo>
                      <a:cubicBezTo>
                        <a:pt x="172" y="991"/>
                        <a:pt x="182" y="984"/>
                        <a:pt x="190" y="973"/>
                      </a:cubicBezTo>
                      <a:cubicBezTo>
                        <a:pt x="191" y="973"/>
                        <a:pt x="191" y="973"/>
                        <a:pt x="191" y="973"/>
                      </a:cubicBezTo>
                      <a:cubicBezTo>
                        <a:pt x="195" y="966"/>
                        <a:pt x="198" y="960"/>
                        <a:pt x="201" y="953"/>
                      </a:cubicBezTo>
                      <a:cubicBezTo>
                        <a:pt x="202" y="951"/>
                        <a:pt x="208" y="934"/>
                        <a:pt x="206" y="932"/>
                      </a:cubicBezTo>
                      <a:cubicBezTo>
                        <a:pt x="204" y="933"/>
                        <a:pt x="201" y="944"/>
                        <a:pt x="200" y="946"/>
                      </a:cubicBezTo>
                      <a:cubicBezTo>
                        <a:pt x="196" y="954"/>
                        <a:pt x="192" y="962"/>
                        <a:pt x="187" y="970"/>
                      </a:cubicBezTo>
                      <a:cubicBezTo>
                        <a:pt x="186" y="971"/>
                        <a:pt x="186" y="971"/>
                        <a:pt x="186" y="971"/>
                      </a:cubicBezTo>
                      <a:cubicBezTo>
                        <a:pt x="179" y="981"/>
                        <a:pt x="172" y="988"/>
                        <a:pt x="160" y="994"/>
                      </a:cubicBezTo>
                      <a:cubicBezTo>
                        <a:pt x="146" y="1000"/>
                        <a:pt x="129" y="1001"/>
                        <a:pt x="116" y="993"/>
                      </a:cubicBezTo>
                      <a:cubicBezTo>
                        <a:pt x="109" y="989"/>
                        <a:pt x="101" y="978"/>
                        <a:pt x="106" y="969"/>
                      </a:cubicBezTo>
                      <a:cubicBezTo>
                        <a:pt x="107" y="966"/>
                        <a:pt x="111" y="965"/>
                        <a:pt x="114" y="966"/>
                      </a:cubicBezTo>
                      <a:cubicBezTo>
                        <a:pt x="117" y="966"/>
                        <a:pt x="119" y="969"/>
                        <a:pt x="119" y="972"/>
                      </a:cubicBezTo>
                      <a:cubicBezTo>
                        <a:pt x="119" y="974"/>
                        <a:pt x="118" y="976"/>
                        <a:pt x="116" y="977"/>
                      </a:cubicBezTo>
                      <a:cubicBezTo>
                        <a:pt x="114" y="979"/>
                        <a:pt x="111" y="978"/>
                        <a:pt x="110" y="975"/>
                      </a:cubicBezTo>
                      <a:cubicBezTo>
                        <a:pt x="110" y="973"/>
                        <a:pt x="110" y="972"/>
                        <a:pt x="111" y="971"/>
                      </a:cubicBezTo>
                      <a:cubicBezTo>
                        <a:pt x="109" y="970"/>
                        <a:pt x="108" y="972"/>
                        <a:pt x="108" y="974"/>
                      </a:cubicBezTo>
                      <a:cubicBezTo>
                        <a:pt x="107" y="978"/>
                        <a:pt x="109" y="980"/>
                        <a:pt x="112" y="982"/>
                      </a:cubicBezTo>
                      <a:cubicBezTo>
                        <a:pt x="118" y="983"/>
                        <a:pt x="123" y="980"/>
                        <a:pt x="125" y="975"/>
                      </a:cubicBezTo>
                      <a:cubicBezTo>
                        <a:pt x="126" y="972"/>
                        <a:pt x="126" y="967"/>
                        <a:pt x="124" y="964"/>
                      </a:cubicBezTo>
                      <a:cubicBezTo>
                        <a:pt x="122" y="960"/>
                        <a:pt x="118" y="958"/>
                        <a:pt x="115" y="958"/>
                      </a:cubicBezTo>
                      <a:cubicBezTo>
                        <a:pt x="109" y="958"/>
                        <a:pt x="104" y="960"/>
                        <a:pt x="102" y="965"/>
                      </a:cubicBezTo>
                      <a:cubicBezTo>
                        <a:pt x="96" y="975"/>
                        <a:pt x="102" y="987"/>
                        <a:pt x="112" y="993"/>
                      </a:cubicBezTo>
                      <a:cubicBezTo>
                        <a:pt x="115" y="995"/>
                        <a:pt x="118" y="996"/>
                        <a:pt x="122" y="997"/>
                      </a:cubicBezTo>
                      <a:cubicBezTo>
                        <a:pt x="110" y="995"/>
                        <a:pt x="101" y="991"/>
                        <a:pt x="91" y="983"/>
                      </a:cubicBezTo>
                      <a:cubicBezTo>
                        <a:pt x="85" y="978"/>
                        <a:pt x="82" y="973"/>
                        <a:pt x="78" y="966"/>
                      </a:cubicBezTo>
                      <a:cubicBezTo>
                        <a:pt x="75" y="958"/>
                        <a:pt x="73" y="952"/>
                        <a:pt x="74" y="944"/>
                      </a:cubicBezTo>
                      <a:cubicBezTo>
                        <a:pt x="74" y="939"/>
                        <a:pt x="75" y="936"/>
                        <a:pt x="77" y="932"/>
                      </a:cubicBezTo>
                      <a:cubicBezTo>
                        <a:pt x="77" y="932"/>
                        <a:pt x="77" y="932"/>
                        <a:pt x="77" y="932"/>
                      </a:cubicBezTo>
                      <a:cubicBezTo>
                        <a:pt x="74" y="943"/>
                        <a:pt x="82" y="955"/>
                        <a:pt x="97" y="950"/>
                      </a:cubicBezTo>
                      <a:cubicBezTo>
                        <a:pt x="109" y="946"/>
                        <a:pt x="120" y="926"/>
                        <a:pt x="146" y="940"/>
                      </a:cubicBezTo>
                      <a:cubicBezTo>
                        <a:pt x="138" y="928"/>
                        <a:pt x="128" y="918"/>
                        <a:pt x="116" y="914"/>
                      </a:cubicBezTo>
                      <a:cubicBezTo>
                        <a:pt x="103" y="910"/>
                        <a:pt x="89" y="913"/>
                        <a:pt x="81" y="923"/>
                      </a:cubicBezTo>
                      <a:cubicBezTo>
                        <a:pt x="76" y="929"/>
                        <a:pt x="73" y="936"/>
                        <a:pt x="72" y="944"/>
                      </a:cubicBezTo>
                      <a:cubicBezTo>
                        <a:pt x="72" y="952"/>
                        <a:pt x="73" y="959"/>
                        <a:pt x="76" y="967"/>
                      </a:cubicBezTo>
                      <a:cubicBezTo>
                        <a:pt x="80" y="974"/>
                        <a:pt x="84" y="979"/>
                        <a:pt x="90" y="985"/>
                      </a:cubicBezTo>
                      <a:cubicBezTo>
                        <a:pt x="93" y="987"/>
                        <a:pt x="95" y="989"/>
                        <a:pt x="98" y="991"/>
                      </a:cubicBezTo>
                      <a:cubicBezTo>
                        <a:pt x="100" y="992"/>
                        <a:pt x="101" y="993"/>
                        <a:pt x="103" y="993"/>
                      </a:cubicBezTo>
                      <a:cubicBezTo>
                        <a:pt x="83" y="985"/>
                        <a:pt x="63" y="996"/>
                        <a:pt x="52" y="1014"/>
                      </a:cubicBezTo>
                      <a:cubicBezTo>
                        <a:pt x="52" y="1014"/>
                        <a:pt x="52" y="1014"/>
                        <a:pt x="52" y="1014"/>
                      </a:cubicBezTo>
                      <a:cubicBezTo>
                        <a:pt x="51" y="1016"/>
                        <a:pt x="50" y="1017"/>
                        <a:pt x="49" y="1019"/>
                      </a:cubicBezTo>
                      <a:cubicBezTo>
                        <a:pt x="39" y="1040"/>
                        <a:pt x="41" y="1068"/>
                        <a:pt x="52" y="1091"/>
                      </a:cubicBezTo>
                      <a:close/>
                      <a:moveTo>
                        <a:pt x="53" y="1110"/>
                      </a:moveTo>
                      <a:cubicBezTo>
                        <a:pt x="56" y="1105"/>
                        <a:pt x="65" y="1104"/>
                        <a:pt x="69" y="1105"/>
                      </a:cubicBezTo>
                      <a:cubicBezTo>
                        <a:pt x="73" y="1099"/>
                        <a:pt x="63" y="1088"/>
                        <a:pt x="54" y="1094"/>
                      </a:cubicBezTo>
                      <a:cubicBezTo>
                        <a:pt x="48" y="1097"/>
                        <a:pt x="47" y="1106"/>
                        <a:pt x="53" y="1110"/>
                      </a:cubicBezTo>
                      <a:close/>
                      <a:moveTo>
                        <a:pt x="44" y="1100"/>
                      </a:moveTo>
                      <a:cubicBezTo>
                        <a:pt x="38" y="1108"/>
                        <a:pt x="34" y="1121"/>
                        <a:pt x="35" y="1130"/>
                      </a:cubicBezTo>
                      <a:cubicBezTo>
                        <a:pt x="35" y="1140"/>
                        <a:pt x="38" y="1151"/>
                        <a:pt x="43" y="1160"/>
                      </a:cubicBezTo>
                      <a:cubicBezTo>
                        <a:pt x="51" y="1176"/>
                        <a:pt x="64" y="1191"/>
                        <a:pt x="64" y="1210"/>
                      </a:cubicBezTo>
                      <a:cubicBezTo>
                        <a:pt x="63" y="1226"/>
                        <a:pt x="51" y="1237"/>
                        <a:pt x="40" y="1238"/>
                      </a:cubicBezTo>
                      <a:cubicBezTo>
                        <a:pt x="31" y="1239"/>
                        <a:pt x="21" y="1233"/>
                        <a:pt x="17" y="1223"/>
                      </a:cubicBezTo>
                      <a:cubicBezTo>
                        <a:pt x="15" y="1216"/>
                        <a:pt x="16" y="1205"/>
                        <a:pt x="25" y="1202"/>
                      </a:cubicBezTo>
                      <a:cubicBezTo>
                        <a:pt x="29" y="1201"/>
                        <a:pt x="33" y="1203"/>
                        <a:pt x="33" y="1206"/>
                      </a:cubicBezTo>
                      <a:cubicBezTo>
                        <a:pt x="29" y="1206"/>
                        <a:pt x="26" y="1210"/>
                        <a:pt x="27" y="1215"/>
                      </a:cubicBezTo>
                      <a:cubicBezTo>
                        <a:pt x="28" y="1217"/>
                        <a:pt x="31" y="1221"/>
                        <a:pt x="33" y="1222"/>
                      </a:cubicBezTo>
                      <a:cubicBezTo>
                        <a:pt x="38" y="1224"/>
                        <a:pt x="44" y="1223"/>
                        <a:pt x="48" y="1219"/>
                      </a:cubicBezTo>
                      <a:cubicBezTo>
                        <a:pt x="55" y="1208"/>
                        <a:pt x="46" y="1189"/>
                        <a:pt x="39" y="1178"/>
                      </a:cubicBezTo>
                      <a:cubicBezTo>
                        <a:pt x="28" y="1162"/>
                        <a:pt x="23" y="1144"/>
                        <a:pt x="27" y="1125"/>
                      </a:cubicBezTo>
                      <a:cubicBezTo>
                        <a:pt x="29" y="1114"/>
                        <a:pt x="34" y="1105"/>
                        <a:pt x="44" y="1100"/>
                      </a:cubicBezTo>
                      <a:close/>
                      <a:moveTo>
                        <a:pt x="124" y="913"/>
                      </a:moveTo>
                      <a:cubicBezTo>
                        <a:pt x="111" y="906"/>
                        <a:pt x="116" y="893"/>
                        <a:pt x="118" y="883"/>
                      </a:cubicBezTo>
                      <a:cubicBezTo>
                        <a:pt x="120" y="873"/>
                        <a:pt x="117" y="861"/>
                        <a:pt x="105" y="860"/>
                      </a:cubicBezTo>
                      <a:cubicBezTo>
                        <a:pt x="106" y="873"/>
                        <a:pt x="98" y="872"/>
                        <a:pt x="95" y="885"/>
                      </a:cubicBezTo>
                      <a:cubicBezTo>
                        <a:pt x="92" y="896"/>
                        <a:pt x="103" y="912"/>
                        <a:pt x="124" y="913"/>
                      </a:cubicBezTo>
                      <a:close/>
                      <a:moveTo>
                        <a:pt x="156" y="830"/>
                      </a:moveTo>
                      <a:cubicBezTo>
                        <a:pt x="125" y="832"/>
                        <a:pt x="125" y="795"/>
                        <a:pt x="138" y="782"/>
                      </a:cubicBezTo>
                      <a:cubicBezTo>
                        <a:pt x="132" y="796"/>
                        <a:pt x="142" y="824"/>
                        <a:pt x="156" y="830"/>
                      </a:cubicBezTo>
                      <a:close/>
                      <a:moveTo>
                        <a:pt x="175" y="831"/>
                      </a:moveTo>
                      <a:cubicBezTo>
                        <a:pt x="169" y="850"/>
                        <a:pt x="150" y="863"/>
                        <a:pt x="135" y="863"/>
                      </a:cubicBezTo>
                      <a:cubicBezTo>
                        <a:pt x="100" y="863"/>
                        <a:pt x="101" y="826"/>
                        <a:pt x="132" y="834"/>
                      </a:cubicBezTo>
                      <a:cubicBezTo>
                        <a:pt x="148" y="838"/>
                        <a:pt x="159" y="840"/>
                        <a:pt x="175" y="831"/>
                      </a:cubicBezTo>
                      <a:close/>
                      <a:moveTo>
                        <a:pt x="215" y="682"/>
                      </a:moveTo>
                      <a:cubicBezTo>
                        <a:pt x="181" y="687"/>
                        <a:pt x="167" y="714"/>
                        <a:pt x="162" y="741"/>
                      </a:cubicBezTo>
                      <a:cubicBezTo>
                        <a:pt x="159" y="756"/>
                        <a:pt x="162" y="777"/>
                        <a:pt x="150" y="788"/>
                      </a:cubicBezTo>
                      <a:cubicBezTo>
                        <a:pt x="173" y="794"/>
                        <a:pt x="176" y="747"/>
                        <a:pt x="179" y="732"/>
                      </a:cubicBezTo>
                      <a:cubicBezTo>
                        <a:pt x="184" y="708"/>
                        <a:pt x="196" y="689"/>
                        <a:pt x="215" y="682"/>
                      </a:cubicBezTo>
                      <a:close/>
                      <a:moveTo>
                        <a:pt x="721" y="1090"/>
                      </a:moveTo>
                      <a:cubicBezTo>
                        <a:pt x="714" y="1115"/>
                        <a:pt x="742" y="1138"/>
                        <a:pt x="749" y="1151"/>
                      </a:cubicBezTo>
                      <a:cubicBezTo>
                        <a:pt x="759" y="1171"/>
                        <a:pt x="742" y="1183"/>
                        <a:pt x="728" y="1165"/>
                      </a:cubicBezTo>
                      <a:cubicBezTo>
                        <a:pt x="715" y="1147"/>
                        <a:pt x="710" y="1112"/>
                        <a:pt x="721" y="1090"/>
                      </a:cubicBezTo>
                      <a:close/>
                      <a:moveTo>
                        <a:pt x="815" y="1209"/>
                      </a:moveTo>
                      <a:cubicBezTo>
                        <a:pt x="832" y="1181"/>
                        <a:pt x="863" y="1186"/>
                        <a:pt x="877" y="1179"/>
                      </a:cubicBezTo>
                      <a:cubicBezTo>
                        <a:pt x="892" y="1172"/>
                        <a:pt x="887" y="1156"/>
                        <a:pt x="869" y="1159"/>
                      </a:cubicBezTo>
                      <a:cubicBezTo>
                        <a:pt x="846" y="1164"/>
                        <a:pt x="823" y="1185"/>
                        <a:pt x="815" y="1209"/>
                      </a:cubicBezTo>
                      <a:close/>
                      <a:moveTo>
                        <a:pt x="413" y="964"/>
                      </a:moveTo>
                      <a:cubicBezTo>
                        <a:pt x="417" y="983"/>
                        <a:pt x="430" y="987"/>
                        <a:pt x="451" y="984"/>
                      </a:cubicBezTo>
                      <a:cubicBezTo>
                        <a:pt x="466" y="982"/>
                        <a:pt x="480" y="988"/>
                        <a:pt x="482" y="1000"/>
                      </a:cubicBezTo>
                      <a:cubicBezTo>
                        <a:pt x="487" y="992"/>
                        <a:pt x="484" y="978"/>
                        <a:pt x="474" y="973"/>
                      </a:cubicBezTo>
                      <a:cubicBezTo>
                        <a:pt x="460" y="966"/>
                        <a:pt x="446" y="976"/>
                        <a:pt x="430" y="974"/>
                      </a:cubicBezTo>
                      <a:cubicBezTo>
                        <a:pt x="426" y="974"/>
                        <a:pt x="418" y="971"/>
                        <a:pt x="413" y="964"/>
                      </a:cubicBezTo>
                      <a:close/>
                      <a:moveTo>
                        <a:pt x="650" y="1238"/>
                      </a:moveTo>
                      <a:cubicBezTo>
                        <a:pt x="650" y="1241"/>
                        <a:pt x="648" y="1242"/>
                        <a:pt x="646" y="1243"/>
                      </a:cubicBezTo>
                      <a:cubicBezTo>
                        <a:pt x="644" y="1243"/>
                        <a:pt x="642" y="1241"/>
                        <a:pt x="642" y="1239"/>
                      </a:cubicBezTo>
                      <a:cubicBezTo>
                        <a:pt x="642" y="1237"/>
                        <a:pt x="644" y="1235"/>
                        <a:pt x="646" y="1235"/>
                      </a:cubicBezTo>
                      <a:cubicBezTo>
                        <a:pt x="648" y="1235"/>
                        <a:pt x="650" y="1236"/>
                        <a:pt x="650" y="1238"/>
                      </a:cubicBezTo>
                      <a:close/>
                      <a:moveTo>
                        <a:pt x="638" y="1221"/>
                      </a:moveTo>
                      <a:cubicBezTo>
                        <a:pt x="638" y="1225"/>
                        <a:pt x="635" y="1229"/>
                        <a:pt x="631" y="1229"/>
                      </a:cubicBezTo>
                      <a:cubicBezTo>
                        <a:pt x="627" y="1229"/>
                        <a:pt x="623" y="1226"/>
                        <a:pt x="623" y="1222"/>
                      </a:cubicBezTo>
                      <a:cubicBezTo>
                        <a:pt x="623" y="1218"/>
                        <a:pt x="626" y="1214"/>
                        <a:pt x="630" y="1214"/>
                      </a:cubicBezTo>
                      <a:cubicBezTo>
                        <a:pt x="634" y="1213"/>
                        <a:pt x="638" y="1217"/>
                        <a:pt x="638" y="1221"/>
                      </a:cubicBezTo>
                      <a:close/>
                      <a:moveTo>
                        <a:pt x="647" y="1229"/>
                      </a:moveTo>
                      <a:cubicBezTo>
                        <a:pt x="647" y="1232"/>
                        <a:pt x="645" y="1234"/>
                        <a:pt x="642" y="1235"/>
                      </a:cubicBezTo>
                      <a:cubicBezTo>
                        <a:pt x="640" y="1235"/>
                        <a:pt x="637" y="1233"/>
                        <a:pt x="637" y="1230"/>
                      </a:cubicBezTo>
                      <a:cubicBezTo>
                        <a:pt x="637" y="1227"/>
                        <a:pt x="639" y="1225"/>
                        <a:pt x="642" y="1225"/>
                      </a:cubicBezTo>
                      <a:cubicBezTo>
                        <a:pt x="644" y="1225"/>
                        <a:pt x="647" y="1227"/>
                        <a:pt x="647" y="1229"/>
                      </a:cubicBezTo>
                      <a:close/>
                      <a:moveTo>
                        <a:pt x="598" y="917"/>
                      </a:moveTo>
                      <a:cubicBezTo>
                        <a:pt x="595" y="920"/>
                        <a:pt x="594" y="923"/>
                        <a:pt x="595" y="926"/>
                      </a:cubicBezTo>
                      <a:cubicBezTo>
                        <a:pt x="595" y="929"/>
                        <a:pt x="598" y="933"/>
                        <a:pt x="603" y="934"/>
                      </a:cubicBezTo>
                      <a:cubicBezTo>
                        <a:pt x="608" y="936"/>
                        <a:pt x="613" y="933"/>
                        <a:pt x="615" y="929"/>
                      </a:cubicBezTo>
                      <a:cubicBezTo>
                        <a:pt x="618" y="922"/>
                        <a:pt x="612" y="918"/>
                        <a:pt x="611" y="914"/>
                      </a:cubicBezTo>
                      <a:cubicBezTo>
                        <a:pt x="609" y="909"/>
                        <a:pt x="613" y="902"/>
                        <a:pt x="619" y="899"/>
                      </a:cubicBezTo>
                      <a:cubicBezTo>
                        <a:pt x="627" y="895"/>
                        <a:pt x="635" y="895"/>
                        <a:pt x="641" y="901"/>
                      </a:cubicBezTo>
                      <a:cubicBezTo>
                        <a:pt x="645" y="905"/>
                        <a:pt x="646" y="910"/>
                        <a:pt x="642" y="914"/>
                      </a:cubicBezTo>
                      <a:cubicBezTo>
                        <a:pt x="642" y="909"/>
                        <a:pt x="635" y="906"/>
                        <a:pt x="631" y="911"/>
                      </a:cubicBezTo>
                      <a:cubicBezTo>
                        <a:pt x="628" y="914"/>
                        <a:pt x="627" y="921"/>
                        <a:pt x="625" y="929"/>
                      </a:cubicBezTo>
                      <a:cubicBezTo>
                        <a:pt x="623" y="937"/>
                        <a:pt x="620" y="944"/>
                        <a:pt x="615" y="948"/>
                      </a:cubicBezTo>
                      <a:cubicBezTo>
                        <a:pt x="604" y="957"/>
                        <a:pt x="587" y="954"/>
                        <a:pt x="581" y="942"/>
                      </a:cubicBezTo>
                      <a:cubicBezTo>
                        <a:pt x="577" y="935"/>
                        <a:pt x="578" y="928"/>
                        <a:pt x="580" y="922"/>
                      </a:cubicBezTo>
                      <a:cubicBezTo>
                        <a:pt x="582" y="914"/>
                        <a:pt x="591" y="898"/>
                        <a:pt x="588" y="889"/>
                      </a:cubicBezTo>
                      <a:cubicBezTo>
                        <a:pt x="586" y="882"/>
                        <a:pt x="580" y="881"/>
                        <a:pt x="577" y="884"/>
                      </a:cubicBezTo>
                      <a:cubicBezTo>
                        <a:pt x="575" y="879"/>
                        <a:pt x="582" y="873"/>
                        <a:pt x="588" y="874"/>
                      </a:cubicBezTo>
                      <a:cubicBezTo>
                        <a:pt x="600" y="874"/>
                        <a:pt x="610" y="887"/>
                        <a:pt x="608" y="902"/>
                      </a:cubicBezTo>
                      <a:cubicBezTo>
                        <a:pt x="607" y="907"/>
                        <a:pt x="603" y="911"/>
                        <a:pt x="598" y="917"/>
                      </a:cubicBezTo>
                      <a:close/>
                      <a:moveTo>
                        <a:pt x="140" y="1151"/>
                      </a:moveTo>
                      <a:cubicBezTo>
                        <a:pt x="137" y="1150"/>
                        <a:pt x="135" y="1148"/>
                        <a:pt x="135" y="1145"/>
                      </a:cubicBezTo>
                      <a:cubicBezTo>
                        <a:pt x="136" y="1142"/>
                        <a:pt x="138" y="1140"/>
                        <a:pt x="141" y="1140"/>
                      </a:cubicBezTo>
                      <a:cubicBezTo>
                        <a:pt x="144" y="1140"/>
                        <a:pt x="146" y="1143"/>
                        <a:pt x="146" y="1146"/>
                      </a:cubicBezTo>
                      <a:cubicBezTo>
                        <a:pt x="146" y="1149"/>
                        <a:pt x="143" y="1151"/>
                        <a:pt x="140" y="1151"/>
                      </a:cubicBezTo>
                      <a:close/>
                      <a:moveTo>
                        <a:pt x="130" y="1152"/>
                      </a:moveTo>
                      <a:cubicBezTo>
                        <a:pt x="128" y="1152"/>
                        <a:pt x="126" y="1150"/>
                        <a:pt x="126" y="1148"/>
                      </a:cubicBezTo>
                      <a:cubicBezTo>
                        <a:pt x="126" y="1146"/>
                        <a:pt x="128" y="1144"/>
                        <a:pt x="131" y="1144"/>
                      </a:cubicBezTo>
                      <a:cubicBezTo>
                        <a:pt x="133" y="1144"/>
                        <a:pt x="135" y="1146"/>
                        <a:pt x="135" y="1149"/>
                      </a:cubicBezTo>
                      <a:cubicBezTo>
                        <a:pt x="134" y="1151"/>
                        <a:pt x="132" y="1153"/>
                        <a:pt x="130" y="1152"/>
                      </a:cubicBezTo>
                      <a:close/>
                      <a:moveTo>
                        <a:pt x="151" y="1142"/>
                      </a:moveTo>
                      <a:cubicBezTo>
                        <a:pt x="146" y="1142"/>
                        <a:pt x="143" y="1138"/>
                        <a:pt x="143" y="1133"/>
                      </a:cubicBezTo>
                      <a:cubicBezTo>
                        <a:pt x="144" y="1129"/>
                        <a:pt x="148" y="1125"/>
                        <a:pt x="152" y="1126"/>
                      </a:cubicBezTo>
                      <a:cubicBezTo>
                        <a:pt x="157" y="1126"/>
                        <a:pt x="160" y="1130"/>
                        <a:pt x="160" y="1135"/>
                      </a:cubicBezTo>
                      <a:cubicBezTo>
                        <a:pt x="160" y="1139"/>
                        <a:pt x="156" y="1143"/>
                        <a:pt x="151" y="1142"/>
                      </a:cubicBezTo>
                      <a:close/>
                      <a:moveTo>
                        <a:pt x="536" y="1011"/>
                      </a:moveTo>
                      <a:cubicBezTo>
                        <a:pt x="530" y="1015"/>
                        <a:pt x="523" y="1018"/>
                        <a:pt x="517" y="1017"/>
                      </a:cubicBezTo>
                      <a:cubicBezTo>
                        <a:pt x="510" y="1017"/>
                        <a:pt x="503" y="1012"/>
                        <a:pt x="501" y="1006"/>
                      </a:cubicBezTo>
                      <a:cubicBezTo>
                        <a:pt x="498" y="999"/>
                        <a:pt x="502" y="990"/>
                        <a:pt x="508" y="985"/>
                      </a:cubicBezTo>
                      <a:cubicBezTo>
                        <a:pt x="516" y="977"/>
                        <a:pt x="528" y="975"/>
                        <a:pt x="538" y="978"/>
                      </a:cubicBezTo>
                      <a:cubicBezTo>
                        <a:pt x="546" y="981"/>
                        <a:pt x="554" y="987"/>
                        <a:pt x="561" y="993"/>
                      </a:cubicBezTo>
                      <a:cubicBezTo>
                        <a:pt x="560" y="992"/>
                        <a:pt x="559" y="991"/>
                        <a:pt x="559" y="990"/>
                      </a:cubicBezTo>
                      <a:cubicBezTo>
                        <a:pt x="548" y="969"/>
                        <a:pt x="540" y="947"/>
                        <a:pt x="537" y="924"/>
                      </a:cubicBezTo>
                      <a:cubicBezTo>
                        <a:pt x="532" y="897"/>
                        <a:pt x="535" y="878"/>
                        <a:pt x="518" y="855"/>
                      </a:cubicBezTo>
                      <a:cubicBezTo>
                        <a:pt x="515" y="850"/>
                        <a:pt x="511" y="846"/>
                        <a:pt x="506" y="842"/>
                      </a:cubicBezTo>
                      <a:cubicBezTo>
                        <a:pt x="499" y="837"/>
                        <a:pt x="493" y="834"/>
                        <a:pt x="484" y="831"/>
                      </a:cubicBezTo>
                      <a:cubicBezTo>
                        <a:pt x="476" y="829"/>
                        <a:pt x="470" y="829"/>
                        <a:pt x="461" y="830"/>
                      </a:cubicBezTo>
                      <a:cubicBezTo>
                        <a:pt x="431" y="834"/>
                        <a:pt x="413" y="855"/>
                        <a:pt x="409" y="885"/>
                      </a:cubicBezTo>
                      <a:cubicBezTo>
                        <a:pt x="407" y="898"/>
                        <a:pt x="411" y="909"/>
                        <a:pt x="420" y="918"/>
                      </a:cubicBezTo>
                      <a:cubicBezTo>
                        <a:pt x="429" y="926"/>
                        <a:pt x="439" y="929"/>
                        <a:pt x="450" y="926"/>
                      </a:cubicBezTo>
                      <a:cubicBezTo>
                        <a:pt x="458" y="923"/>
                        <a:pt x="465" y="917"/>
                        <a:pt x="469" y="910"/>
                      </a:cubicBezTo>
                      <a:cubicBezTo>
                        <a:pt x="471" y="906"/>
                        <a:pt x="472" y="903"/>
                        <a:pt x="472" y="899"/>
                      </a:cubicBezTo>
                      <a:cubicBezTo>
                        <a:pt x="472" y="900"/>
                        <a:pt x="471" y="902"/>
                        <a:pt x="471" y="903"/>
                      </a:cubicBezTo>
                      <a:cubicBezTo>
                        <a:pt x="467" y="909"/>
                        <a:pt x="459" y="912"/>
                        <a:pt x="452" y="909"/>
                      </a:cubicBezTo>
                      <a:cubicBezTo>
                        <a:pt x="445" y="905"/>
                        <a:pt x="442" y="897"/>
                        <a:pt x="446" y="890"/>
                      </a:cubicBezTo>
                      <a:cubicBezTo>
                        <a:pt x="449" y="883"/>
                        <a:pt x="458" y="880"/>
                        <a:pt x="465" y="884"/>
                      </a:cubicBezTo>
                      <a:cubicBezTo>
                        <a:pt x="475" y="889"/>
                        <a:pt x="475" y="902"/>
                        <a:pt x="471" y="911"/>
                      </a:cubicBezTo>
                      <a:cubicBezTo>
                        <a:pt x="467" y="919"/>
                        <a:pt x="460" y="925"/>
                        <a:pt x="451" y="929"/>
                      </a:cubicBezTo>
                      <a:cubicBezTo>
                        <a:pt x="440" y="932"/>
                        <a:pt x="430" y="930"/>
                        <a:pt x="422" y="924"/>
                      </a:cubicBezTo>
                      <a:cubicBezTo>
                        <a:pt x="429" y="930"/>
                        <a:pt x="438" y="935"/>
                        <a:pt x="446" y="938"/>
                      </a:cubicBezTo>
                      <a:cubicBezTo>
                        <a:pt x="445" y="939"/>
                        <a:pt x="445" y="941"/>
                        <a:pt x="446" y="943"/>
                      </a:cubicBezTo>
                      <a:cubicBezTo>
                        <a:pt x="431" y="938"/>
                        <a:pt x="421" y="930"/>
                        <a:pt x="415" y="921"/>
                      </a:cubicBezTo>
                      <a:cubicBezTo>
                        <a:pt x="425" y="938"/>
                        <a:pt x="440" y="949"/>
                        <a:pt x="458" y="953"/>
                      </a:cubicBezTo>
                      <a:cubicBezTo>
                        <a:pt x="469" y="955"/>
                        <a:pt x="481" y="954"/>
                        <a:pt x="493" y="950"/>
                      </a:cubicBezTo>
                      <a:cubicBezTo>
                        <a:pt x="499" y="947"/>
                        <a:pt x="505" y="945"/>
                        <a:pt x="512" y="942"/>
                      </a:cubicBezTo>
                      <a:cubicBezTo>
                        <a:pt x="519" y="940"/>
                        <a:pt x="524" y="939"/>
                        <a:pt x="530" y="942"/>
                      </a:cubicBezTo>
                      <a:cubicBezTo>
                        <a:pt x="535" y="944"/>
                        <a:pt x="539" y="949"/>
                        <a:pt x="539" y="954"/>
                      </a:cubicBezTo>
                      <a:cubicBezTo>
                        <a:pt x="539" y="959"/>
                        <a:pt x="537" y="963"/>
                        <a:pt x="533" y="966"/>
                      </a:cubicBezTo>
                      <a:cubicBezTo>
                        <a:pt x="530" y="967"/>
                        <a:pt x="527" y="967"/>
                        <a:pt x="524" y="966"/>
                      </a:cubicBezTo>
                      <a:cubicBezTo>
                        <a:pt x="521" y="965"/>
                        <a:pt x="518" y="960"/>
                        <a:pt x="520" y="956"/>
                      </a:cubicBezTo>
                      <a:cubicBezTo>
                        <a:pt x="521" y="954"/>
                        <a:pt x="524" y="953"/>
                        <a:pt x="527" y="954"/>
                      </a:cubicBezTo>
                      <a:cubicBezTo>
                        <a:pt x="530" y="954"/>
                        <a:pt x="531" y="958"/>
                        <a:pt x="530" y="961"/>
                      </a:cubicBezTo>
                      <a:cubicBezTo>
                        <a:pt x="529" y="964"/>
                        <a:pt x="526" y="965"/>
                        <a:pt x="523" y="964"/>
                      </a:cubicBezTo>
                      <a:cubicBezTo>
                        <a:pt x="523" y="964"/>
                        <a:pt x="522" y="964"/>
                        <a:pt x="522" y="963"/>
                      </a:cubicBezTo>
                      <a:cubicBezTo>
                        <a:pt x="523" y="964"/>
                        <a:pt x="524" y="965"/>
                        <a:pt x="525" y="965"/>
                      </a:cubicBezTo>
                      <a:cubicBezTo>
                        <a:pt x="527" y="966"/>
                        <a:pt x="530" y="966"/>
                        <a:pt x="532" y="964"/>
                      </a:cubicBezTo>
                      <a:cubicBezTo>
                        <a:pt x="536" y="962"/>
                        <a:pt x="538" y="958"/>
                        <a:pt x="537" y="954"/>
                      </a:cubicBezTo>
                      <a:cubicBezTo>
                        <a:pt x="537" y="950"/>
                        <a:pt x="534" y="946"/>
                        <a:pt x="529" y="944"/>
                      </a:cubicBezTo>
                      <a:cubicBezTo>
                        <a:pt x="524" y="942"/>
                        <a:pt x="519" y="943"/>
                        <a:pt x="513" y="945"/>
                      </a:cubicBezTo>
                      <a:cubicBezTo>
                        <a:pt x="507" y="947"/>
                        <a:pt x="501" y="950"/>
                        <a:pt x="495" y="952"/>
                      </a:cubicBezTo>
                      <a:cubicBezTo>
                        <a:pt x="483" y="957"/>
                        <a:pt x="470" y="958"/>
                        <a:pt x="457" y="955"/>
                      </a:cubicBezTo>
                      <a:cubicBezTo>
                        <a:pt x="446" y="953"/>
                        <a:pt x="435" y="948"/>
                        <a:pt x="427" y="940"/>
                      </a:cubicBezTo>
                      <a:cubicBezTo>
                        <a:pt x="413" y="928"/>
                        <a:pt x="405" y="910"/>
                        <a:pt x="404" y="892"/>
                      </a:cubicBezTo>
                      <a:cubicBezTo>
                        <a:pt x="403" y="893"/>
                        <a:pt x="403" y="894"/>
                        <a:pt x="402" y="895"/>
                      </a:cubicBezTo>
                      <a:cubicBezTo>
                        <a:pt x="400" y="900"/>
                        <a:pt x="398" y="904"/>
                        <a:pt x="395" y="908"/>
                      </a:cubicBezTo>
                      <a:cubicBezTo>
                        <a:pt x="391" y="915"/>
                        <a:pt x="386" y="920"/>
                        <a:pt x="379" y="924"/>
                      </a:cubicBezTo>
                      <a:cubicBezTo>
                        <a:pt x="357" y="938"/>
                        <a:pt x="330" y="924"/>
                        <a:pt x="321" y="902"/>
                      </a:cubicBezTo>
                      <a:cubicBezTo>
                        <a:pt x="317" y="894"/>
                        <a:pt x="317" y="884"/>
                        <a:pt x="319" y="875"/>
                      </a:cubicBezTo>
                      <a:cubicBezTo>
                        <a:pt x="322" y="877"/>
                        <a:pt x="322" y="877"/>
                        <a:pt x="322" y="877"/>
                      </a:cubicBezTo>
                      <a:cubicBezTo>
                        <a:pt x="320" y="885"/>
                        <a:pt x="321" y="893"/>
                        <a:pt x="325" y="901"/>
                      </a:cubicBezTo>
                      <a:cubicBezTo>
                        <a:pt x="333" y="920"/>
                        <a:pt x="357" y="933"/>
                        <a:pt x="377" y="921"/>
                      </a:cubicBezTo>
                      <a:cubicBezTo>
                        <a:pt x="383" y="916"/>
                        <a:pt x="387" y="912"/>
                        <a:pt x="391" y="905"/>
                      </a:cubicBezTo>
                      <a:cubicBezTo>
                        <a:pt x="394" y="902"/>
                        <a:pt x="396" y="897"/>
                        <a:pt x="398" y="893"/>
                      </a:cubicBezTo>
                      <a:cubicBezTo>
                        <a:pt x="407" y="874"/>
                        <a:pt x="408" y="858"/>
                        <a:pt x="424" y="842"/>
                      </a:cubicBezTo>
                      <a:cubicBezTo>
                        <a:pt x="433" y="833"/>
                        <a:pt x="445" y="827"/>
                        <a:pt x="461" y="825"/>
                      </a:cubicBezTo>
                      <a:cubicBezTo>
                        <a:pt x="470" y="824"/>
                        <a:pt x="477" y="825"/>
                        <a:pt x="486" y="827"/>
                      </a:cubicBezTo>
                      <a:cubicBezTo>
                        <a:pt x="495" y="830"/>
                        <a:pt x="501" y="833"/>
                        <a:pt x="508" y="839"/>
                      </a:cubicBezTo>
                      <a:cubicBezTo>
                        <a:pt x="519" y="849"/>
                        <a:pt x="525" y="858"/>
                        <a:pt x="530" y="870"/>
                      </a:cubicBezTo>
                      <a:cubicBezTo>
                        <a:pt x="528" y="863"/>
                        <a:pt x="526" y="857"/>
                        <a:pt x="526" y="855"/>
                      </a:cubicBezTo>
                      <a:cubicBezTo>
                        <a:pt x="518" y="828"/>
                        <a:pt x="508" y="802"/>
                        <a:pt x="494" y="778"/>
                      </a:cubicBezTo>
                      <a:cubicBezTo>
                        <a:pt x="491" y="771"/>
                        <a:pt x="487" y="767"/>
                        <a:pt x="481" y="764"/>
                      </a:cubicBezTo>
                      <a:cubicBezTo>
                        <a:pt x="477" y="763"/>
                        <a:pt x="473" y="763"/>
                        <a:pt x="470" y="764"/>
                      </a:cubicBezTo>
                      <a:cubicBezTo>
                        <a:pt x="465" y="765"/>
                        <a:pt x="460" y="770"/>
                        <a:pt x="461" y="776"/>
                      </a:cubicBezTo>
                      <a:cubicBezTo>
                        <a:pt x="461" y="779"/>
                        <a:pt x="463" y="782"/>
                        <a:pt x="467" y="783"/>
                      </a:cubicBezTo>
                      <a:cubicBezTo>
                        <a:pt x="470" y="784"/>
                        <a:pt x="475" y="782"/>
                        <a:pt x="475" y="778"/>
                      </a:cubicBezTo>
                      <a:cubicBezTo>
                        <a:pt x="475" y="775"/>
                        <a:pt x="473" y="772"/>
                        <a:pt x="471" y="771"/>
                      </a:cubicBezTo>
                      <a:cubicBezTo>
                        <a:pt x="473" y="770"/>
                        <a:pt x="477" y="773"/>
                        <a:pt x="478" y="776"/>
                      </a:cubicBezTo>
                      <a:cubicBezTo>
                        <a:pt x="481" y="786"/>
                        <a:pt x="469" y="794"/>
                        <a:pt x="460" y="787"/>
                      </a:cubicBezTo>
                      <a:cubicBezTo>
                        <a:pt x="453" y="781"/>
                        <a:pt x="452" y="773"/>
                        <a:pt x="457" y="766"/>
                      </a:cubicBezTo>
                      <a:cubicBezTo>
                        <a:pt x="464" y="757"/>
                        <a:pt x="479" y="756"/>
                        <a:pt x="488" y="767"/>
                      </a:cubicBezTo>
                      <a:cubicBezTo>
                        <a:pt x="476" y="747"/>
                        <a:pt x="463" y="729"/>
                        <a:pt x="447" y="714"/>
                      </a:cubicBezTo>
                      <a:cubicBezTo>
                        <a:pt x="451" y="722"/>
                        <a:pt x="454" y="730"/>
                        <a:pt x="456" y="738"/>
                      </a:cubicBezTo>
                      <a:cubicBezTo>
                        <a:pt x="460" y="765"/>
                        <a:pt x="440" y="792"/>
                        <a:pt x="409" y="782"/>
                      </a:cubicBezTo>
                      <a:cubicBezTo>
                        <a:pt x="401" y="780"/>
                        <a:pt x="394" y="774"/>
                        <a:pt x="389" y="767"/>
                      </a:cubicBezTo>
                      <a:cubicBezTo>
                        <a:pt x="380" y="756"/>
                        <a:pt x="376" y="740"/>
                        <a:pt x="364" y="733"/>
                      </a:cubicBezTo>
                      <a:cubicBezTo>
                        <a:pt x="359" y="729"/>
                        <a:pt x="352" y="728"/>
                        <a:pt x="346" y="730"/>
                      </a:cubicBezTo>
                      <a:cubicBezTo>
                        <a:pt x="333" y="735"/>
                        <a:pt x="328" y="754"/>
                        <a:pt x="337" y="765"/>
                      </a:cubicBezTo>
                      <a:cubicBezTo>
                        <a:pt x="341" y="769"/>
                        <a:pt x="349" y="770"/>
                        <a:pt x="354" y="767"/>
                      </a:cubicBezTo>
                      <a:cubicBezTo>
                        <a:pt x="361" y="763"/>
                        <a:pt x="363" y="754"/>
                        <a:pt x="357" y="750"/>
                      </a:cubicBezTo>
                      <a:cubicBezTo>
                        <a:pt x="361" y="751"/>
                        <a:pt x="365" y="755"/>
                        <a:pt x="364" y="761"/>
                      </a:cubicBezTo>
                      <a:cubicBezTo>
                        <a:pt x="363" y="770"/>
                        <a:pt x="353" y="775"/>
                        <a:pt x="345" y="774"/>
                      </a:cubicBezTo>
                      <a:cubicBezTo>
                        <a:pt x="334" y="772"/>
                        <a:pt x="329" y="764"/>
                        <a:pt x="327" y="757"/>
                      </a:cubicBezTo>
                      <a:cubicBezTo>
                        <a:pt x="323" y="742"/>
                        <a:pt x="332" y="726"/>
                        <a:pt x="347" y="725"/>
                      </a:cubicBezTo>
                      <a:cubicBezTo>
                        <a:pt x="356" y="724"/>
                        <a:pt x="362" y="725"/>
                        <a:pt x="367" y="729"/>
                      </a:cubicBezTo>
                      <a:cubicBezTo>
                        <a:pt x="376" y="735"/>
                        <a:pt x="381" y="746"/>
                        <a:pt x="391" y="752"/>
                      </a:cubicBezTo>
                      <a:cubicBezTo>
                        <a:pt x="406" y="761"/>
                        <a:pt x="426" y="759"/>
                        <a:pt x="433" y="744"/>
                      </a:cubicBezTo>
                      <a:cubicBezTo>
                        <a:pt x="442" y="727"/>
                        <a:pt x="431" y="699"/>
                        <a:pt x="414" y="687"/>
                      </a:cubicBezTo>
                      <a:cubicBezTo>
                        <a:pt x="405" y="680"/>
                        <a:pt x="391" y="679"/>
                        <a:pt x="380" y="684"/>
                      </a:cubicBezTo>
                      <a:cubicBezTo>
                        <a:pt x="367" y="691"/>
                        <a:pt x="362" y="713"/>
                        <a:pt x="378" y="721"/>
                      </a:cubicBezTo>
                      <a:cubicBezTo>
                        <a:pt x="383" y="723"/>
                        <a:pt x="389" y="724"/>
                        <a:pt x="393" y="721"/>
                      </a:cubicBezTo>
                      <a:cubicBezTo>
                        <a:pt x="401" y="718"/>
                        <a:pt x="404" y="704"/>
                        <a:pt x="395" y="699"/>
                      </a:cubicBezTo>
                      <a:cubicBezTo>
                        <a:pt x="389" y="696"/>
                        <a:pt x="383" y="699"/>
                        <a:pt x="384" y="705"/>
                      </a:cubicBezTo>
                      <a:cubicBezTo>
                        <a:pt x="379" y="699"/>
                        <a:pt x="385" y="692"/>
                        <a:pt x="394" y="694"/>
                      </a:cubicBezTo>
                      <a:cubicBezTo>
                        <a:pt x="409" y="698"/>
                        <a:pt x="409" y="720"/>
                        <a:pt x="394" y="725"/>
                      </a:cubicBezTo>
                      <a:cubicBezTo>
                        <a:pt x="385" y="728"/>
                        <a:pt x="372" y="725"/>
                        <a:pt x="366" y="714"/>
                      </a:cubicBezTo>
                      <a:cubicBezTo>
                        <a:pt x="359" y="700"/>
                        <a:pt x="370" y="679"/>
                        <a:pt x="389" y="677"/>
                      </a:cubicBezTo>
                      <a:cubicBezTo>
                        <a:pt x="391" y="677"/>
                        <a:pt x="393" y="677"/>
                        <a:pt x="395" y="677"/>
                      </a:cubicBezTo>
                      <a:cubicBezTo>
                        <a:pt x="388" y="675"/>
                        <a:pt x="383" y="674"/>
                        <a:pt x="375" y="674"/>
                      </a:cubicBezTo>
                      <a:cubicBezTo>
                        <a:pt x="375" y="674"/>
                        <a:pt x="375" y="674"/>
                        <a:pt x="375" y="674"/>
                      </a:cubicBezTo>
                      <a:cubicBezTo>
                        <a:pt x="364" y="674"/>
                        <a:pt x="357" y="676"/>
                        <a:pt x="347" y="680"/>
                      </a:cubicBezTo>
                      <a:cubicBezTo>
                        <a:pt x="355" y="673"/>
                        <a:pt x="365" y="671"/>
                        <a:pt x="375" y="671"/>
                      </a:cubicBezTo>
                      <a:cubicBezTo>
                        <a:pt x="375" y="671"/>
                        <a:pt x="375" y="671"/>
                        <a:pt x="375" y="671"/>
                      </a:cubicBezTo>
                      <a:cubicBezTo>
                        <a:pt x="380" y="671"/>
                        <a:pt x="384" y="671"/>
                        <a:pt x="389" y="672"/>
                      </a:cubicBezTo>
                      <a:cubicBezTo>
                        <a:pt x="376" y="666"/>
                        <a:pt x="361" y="661"/>
                        <a:pt x="346" y="657"/>
                      </a:cubicBezTo>
                      <a:cubicBezTo>
                        <a:pt x="318" y="652"/>
                        <a:pt x="297" y="652"/>
                        <a:pt x="271" y="660"/>
                      </a:cubicBezTo>
                      <a:cubicBezTo>
                        <a:pt x="246" y="669"/>
                        <a:pt x="225" y="684"/>
                        <a:pt x="210" y="703"/>
                      </a:cubicBezTo>
                      <a:cubicBezTo>
                        <a:pt x="202" y="712"/>
                        <a:pt x="198" y="719"/>
                        <a:pt x="196" y="731"/>
                      </a:cubicBezTo>
                      <a:cubicBezTo>
                        <a:pt x="192" y="757"/>
                        <a:pt x="204" y="785"/>
                        <a:pt x="221" y="795"/>
                      </a:cubicBezTo>
                      <a:cubicBezTo>
                        <a:pt x="231" y="801"/>
                        <a:pt x="245" y="801"/>
                        <a:pt x="249" y="790"/>
                      </a:cubicBezTo>
                      <a:cubicBezTo>
                        <a:pt x="252" y="783"/>
                        <a:pt x="249" y="777"/>
                        <a:pt x="241" y="774"/>
                      </a:cubicBezTo>
                      <a:cubicBezTo>
                        <a:pt x="252" y="769"/>
                        <a:pt x="264" y="784"/>
                        <a:pt x="261" y="799"/>
                      </a:cubicBezTo>
                      <a:cubicBezTo>
                        <a:pt x="257" y="814"/>
                        <a:pt x="247" y="821"/>
                        <a:pt x="236" y="823"/>
                      </a:cubicBezTo>
                      <a:cubicBezTo>
                        <a:pt x="221" y="825"/>
                        <a:pt x="203" y="815"/>
                        <a:pt x="194" y="797"/>
                      </a:cubicBezTo>
                      <a:cubicBezTo>
                        <a:pt x="186" y="779"/>
                        <a:pt x="185" y="757"/>
                        <a:pt x="190" y="738"/>
                      </a:cubicBezTo>
                      <a:cubicBezTo>
                        <a:pt x="188" y="742"/>
                        <a:pt x="187" y="746"/>
                        <a:pt x="186" y="750"/>
                      </a:cubicBezTo>
                      <a:cubicBezTo>
                        <a:pt x="180" y="780"/>
                        <a:pt x="182" y="811"/>
                        <a:pt x="198" y="838"/>
                      </a:cubicBezTo>
                      <a:cubicBezTo>
                        <a:pt x="206" y="852"/>
                        <a:pt x="217" y="858"/>
                        <a:pt x="235" y="859"/>
                      </a:cubicBezTo>
                      <a:cubicBezTo>
                        <a:pt x="245" y="860"/>
                        <a:pt x="260" y="854"/>
                        <a:pt x="265" y="845"/>
                      </a:cubicBezTo>
                      <a:cubicBezTo>
                        <a:pt x="270" y="837"/>
                        <a:pt x="267" y="826"/>
                        <a:pt x="257" y="826"/>
                      </a:cubicBezTo>
                      <a:cubicBezTo>
                        <a:pt x="259" y="820"/>
                        <a:pt x="267" y="819"/>
                        <a:pt x="273" y="824"/>
                      </a:cubicBezTo>
                      <a:cubicBezTo>
                        <a:pt x="277" y="828"/>
                        <a:pt x="279" y="836"/>
                        <a:pt x="276" y="844"/>
                      </a:cubicBezTo>
                      <a:cubicBezTo>
                        <a:pt x="274" y="849"/>
                        <a:pt x="270" y="853"/>
                        <a:pt x="266" y="857"/>
                      </a:cubicBezTo>
                      <a:cubicBezTo>
                        <a:pt x="257" y="862"/>
                        <a:pt x="246" y="865"/>
                        <a:pt x="235" y="864"/>
                      </a:cubicBezTo>
                      <a:cubicBezTo>
                        <a:pt x="227" y="864"/>
                        <a:pt x="219" y="861"/>
                        <a:pt x="213" y="857"/>
                      </a:cubicBezTo>
                      <a:cubicBezTo>
                        <a:pt x="231" y="872"/>
                        <a:pt x="253" y="878"/>
                        <a:pt x="277" y="870"/>
                      </a:cubicBezTo>
                      <a:cubicBezTo>
                        <a:pt x="289" y="866"/>
                        <a:pt x="298" y="860"/>
                        <a:pt x="305" y="851"/>
                      </a:cubicBezTo>
                      <a:cubicBezTo>
                        <a:pt x="341" y="811"/>
                        <a:pt x="294" y="803"/>
                        <a:pt x="275" y="786"/>
                      </a:cubicBezTo>
                      <a:cubicBezTo>
                        <a:pt x="250" y="764"/>
                        <a:pt x="285" y="736"/>
                        <a:pt x="310" y="758"/>
                      </a:cubicBezTo>
                      <a:cubicBezTo>
                        <a:pt x="332" y="777"/>
                        <a:pt x="330" y="806"/>
                        <a:pt x="320" y="830"/>
                      </a:cubicBezTo>
                      <a:cubicBezTo>
                        <a:pt x="322" y="826"/>
                        <a:pt x="326" y="823"/>
                        <a:pt x="329" y="820"/>
                      </a:cubicBezTo>
                      <a:cubicBezTo>
                        <a:pt x="338" y="813"/>
                        <a:pt x="353" y="812"/>
                        <a:pt x="360" y="821"/>
                      </a:cubicBezTo>
                      <a:cubicBezTo>
                        <a:pt x="363" y="825"/>
                        <a:pt x="364" y="831"/>
                        <a:pt x="361" y="836"/>
                      </a:cubicBezTo>
                      <a:cubicBezTo>
                        <a:pt x="359" y="839"/>
                        <a:pt x="356" y="842"/>
                        <a:pt x="352" y="842"/>
                      </a:cubicBezTo>
                      <a:cubicBezTo>
                        <a:pt x="348" y="843"/>
                        <a:pt x="344" y="842"/>
                        <a:pt x="341" y="839"/>
                      </a:cubicBezTo>
                      <a:cubicBezTo>
                        <a:pt x="337" y="835"/>
                        <a:pt x="336" y="829"/>
                        <a:pt x="340" y="825"/>
                      </a:cubicBezTo>
                      <a:cubicBezTo>
                        <a:pt x="342" y="822"/>
                        <a:pt x="346" y="822"/>
                        <a:pt x="349" y="823"/>
                      </a:cubicBezTo>
                      <a:cubicBezTo>
                        <a:pt x="351" y="824"/>
                        <a:pt x="352" y="826"/>
                        <a:pt x="351" y="828"/>
                      </a:cubicBezTo>
                      <a:cubicBezTo>
                        <a:pt x="350" y="827"/>
                        <a:pt x="349" y="826"/>
                        <a:pt x="347" y="825"/>
                      </a:cubicBezTo>
                      <a:cubicBezTo>
                        <a:pt x="344" y="825"/>
                        <a:pt x="342" y="827"/>
                        <a:pt x="343" y="830"/>
                      </a:cubicBezTo>
                      <a:cubicBezTo>
                        <a:pt x="343" y="832"/>
                        <a:pt x="344" y="834"/>
                        <a:pt x="347" y="835"/>
                      </a:cubicBezTo>
                      <a:cubicBezTo>
                        <a:pt x="350" y="836"/>
                        <a:pt x="352" y="835"/>
                        <a:pt x="354" y="833"/>
                      </a:cubicBezTo>
                      <a:cubicBezTo>
                        <a:pt x="356" y="830"/>
                        <a:pt x="356" y="826"/>
                        <a:pt x="354" y="823"/>
                      </a:cubicBezTo>
                      <a:cubicBezTo>
                        <a:pt x="348" y="816"/>
                        <a:pt x="334" y="818"/>
                        <a:pt x="328" y="824"/>
                      </a:cubicBezTo>
                      <a:cubicBezTo>
                        <a:pt x="326" y="825"/>
                        <a:pt x="324" y="827"/>
                        <a:pt x="323" y="828"/>
                      </a:cubicBezTo>
                      <a:cubicBezTo>
                        <a:pt x="317" y="835"/>
                        <a:pt x="314" y="843"/>
                        <a:pt x="309" y="849"/>
                      </a:cubicBezTo>
                      <a:cubicBezTo>
                        <a:pt x="303" y="856"/>
                        <a:pt x="297" y="862"/>
                        <a:pt x="290" y="866"/>
                      </a:cubicBezTo>
                      <a:cubicBezTo>
                        <a:pt x="293" y="865"/>
                        <a:pt x="297" y="864"/>
                        <a:pt x="299" y="864"/>
                      </a:cubicBezTo>
                      <a:cubicBezTo>
                        <a:pt x="319" y="865"/>
                        <a:pt x="334" y="880"/>
                        <a:pt x="337" y="898"/>
                      </a:cubicBezTo>
                      <a:cubicBezTo>
                        <a:pt x="337" y="904"/>
                        <a:pt x="337" y="909"/>
                        <a:pt x="336" y="914"/>
                      </a:cubicBezTo>
                      <a:cubicBezTo>
                        <a:pt x="333" y="912"/>
                        <a:pt x="333" y="912"/>
                        <a:pt x="333" y="912"/>
                      </a:cubicBezTo>
                      <a:cubicBezTo>
                        <a:pt x="334" y="908"/>
                        <a:pt x="334" y="903"/>
                        <a:pt x="334" y="899"/>
                      </a:cubicBezTo>
                      <a:cubicBezTo>
                        <a:pt x="330" y="882"/>
                        <a:pt x="317" y="867"/>
                        <a:pt x="299" y="867"/>
                      </a:cubicBezTo>
                      <a:cubicBezTo>
                        <a:pt x="288" y="867"/>
                        <a:pt x="284" y="870"/>
                        <a:pt x="274" y="873"/>
                      </a:cubicBezTo>
                      <a:cubicBezTo>
                        <a:pt x="243" y="882"/>
                        <a:pt x="213" y="867"/>
                        <a:pt x="195" y="839"/>
                      </a:cubicBezTo>
                      <a:cubicBezTo>
                        <a:pt x="190" y="831"/>
                        <a:pt x="187" y="823"/>
                        <a:pt x="185" y="815"/>
                      </a:cubicBezTo>
                      <a:cubicBezTo>
                        <a:pt x="187" y="833"/>
                        <a:pt x="192" y="851"/>
                        <a:pt x="200" y="864"/>
                      </a:cubicBezTo>
                      <a:cubicBezTo>
                        <a:pt x="219" y="891"/>
                        <a:pt x="241" y="929"/>
                        <a:pt x="256" y="945"/>
                      </a:cubicBezTo>
                      <a:cubicBezTo>
                        <a:pt x="263" y="953"/>
                        <a:pt x="274" y="958"/>
                        <a:pt x="285" y="956"/>
                      </a:cubicBezTo>
                      <a:cubicBezTo>
                        <a:pt x="279" y="959"/>
                        <a:pt x="273" y="957"/>
                        <a:pt x="267" y="955"/>
                      </a:cubicBezTo>
                      <a:cubicBezTo>
                        <a:pt x="267" y="955"/>
                        <a:pt x="267" y="955"/>
                        <a:pt x="267" y="955"/>
                      </a:cubicBezTo>
                      <a:cubicBezTo>
                        <a:pt x="264" y="954"/>
                        <a:pt x="261" y="952"/>
                        <a:pt x="259" y="950"/>
                      </a:cubicBezTo>
                      <a:cubicBezTo>
                        <a:pt x="266" y="959"/>
                        <a:pt x="274" y="967"/>
                        <a:pt x="285" y="971"/>
                      </a:cubicBezTo>
                      <a:cubicBezTo>
                        <a:pt x="296" y="974"/>
                        <a:pt x="307" y="973"/>
                        <a:pt x="317" y="967"/>
                      </a:cubicBezTo>
                      <a:cubicBezTo>
                        <a:pt x="317" y="968"/>
                        <a:pt x="318" y="969"/>
                        <a:pt x="319" y="969"/>
                      </a:cubicBezTo>
                      <a:cubicBezTo>
                        <a:pt x="311" y="974"/>
                        <a:pt x="302" y="976"/>
                        <a:pt x="292" y="975"/>
                      </a:cubicBezTo>
                      <a:cubicBezTo>
                        <a:pt x="284" y="973"/>
                        <a:pt x="275" y="970"/>
                        <a:pt x="270" y="965"/>
                      </a:cubicBezTo>
                      <a:cubicBezTo>
                        <a:pt x="273" y="969"/>
                        <a:pt x="273" y="975"/>
                        <a:pt x="271" y="979"/>
                      </a:cubicBezTo>
                      <a:cubicBezTo>
                        <a:pt x="269" y="982"/>
                        <a:pt x="266" y="984"/>
                        <a:pt x="263" y="984"/>
                      </a:cubicBezTo>
                      <a:cubicBezTo>
                        <a:pt x="258" y="985"/>
                        <a:pt x="253" y="982"/>
                        <a:pt x="253" y="976"/>
                      </a:cubicBezTo>
                      <a:cubicBezTo>
                        <a:pt x="252" y="972"/>
                        <a:pt x="255" y="969"/>
                        <a:pt x="257" y="969"/>
                      </a:cubicBezTo>
                      <a:cubicBezTo>
                        <a:pt x="263" y="967"/>
                        <a:pt x="266" y="973"/>
                        <a:pt x="264" y="976"/>
                      </a:cubicBezTo>
                      <a:cubicBezTo>
                        <a:pt x="264" y="974"/>
                        <a:pt x="263" y="972"/>
                        <a:pt x="261" y="971"/>
                      </a:cubicBezTo>
                      <a:cubicBezTo>
                        <a:pt x="259" y="970"/>
                        <a:pt x="256" y="971"/>
                        <a:pt x="256" y="974"/>
                      </a:cubicBezTo>
                      <a:cubicBezTo>
                        <a:pt x="255" y="976"/>
                        <a:pt x="256" y="979"/>
                        <a:pt x="258" y="980"/>
                      </a:cubicBezTo>
                      <a:cubicBezTo>
                        <a:pt x="262" y="983"/>
                        <a:pt x="269" y="982"/>
                        <a:pt x="271" y="974"/>
                      </a:cubicBezTo>
                      <a:cubicBezTo>
                        <a:pt x="272" y="967"/>
                        <a:pt x="265" y="960"/>
                        <a:pt x="261" y="956"/>
                      </a:cubicBezTo>
                      <a:cubicBezTo>
                        <a:pt x="255" y="949"/>
                        <a:pt x="249" y="942"/>
                        <a:pt x="247" y="939"/>
                      </a:cubicBezTo>
                      <a:cubicBezTo>
                        <a:pt x="243" y="934"/>
                        <a:pt x="233" y="921"/>
                        <a:pt x="223" y="905"/>
                      </a:cubicBezTo>
                      <a:cubicBezTo>
                        <a:pt x="225" y="908"/>
                        <a:pt x="225" y="912"/>
                        <a:pt x="226" y="915"/>
                      </a:cubicBezTo>
                      <a:cubicBezTo>
                        <a:pt x="226" y="917"/>
                        <a:pt x="228" y="930"/>
                        <a:pt x="225" y="931"/>
                      </a:cubicBezTo>
                      <a:cubicBezTo>
                        <a:pt x="224" y="930"/>
                        <a:pt x="223" y="923"/>
                        <a:pt x="223" y="921"/>
                      </a:cubicBezTo>
                      <a:cubicBezTo>
                        <a:pt x="222" y="915"/>
                        <a:pt x="220" y="910"/>
                        <a:pt x="219" y="905"/>
                      </a:cubicBezTo>
                      <a:cubicBezTo>
                        <a:pt x="218" y="903"/>
                        <a:pt x="217" y="900"/>
                        <a:pt x="216" y="898"/>
                      </a:cubicBezTo>
                      <a:cubicBezTo>
                        <a:pt x="212" y="890"/>
                        <a:pt x="209" y="883"/>
                        <a:pt x="203" y="876"/>
                      </a:cubicBezTo>
                      <a:cubicBezTo>
                        <a:pt x="203" y="876"/>
                        <a:pt x="202" y="875"/>
                        <a:pt x="201" y="874"/>
                      </a:cubicBezTo>
                      <a:cubicBezTo>
                        <a:pt x="202" y="876"/>
                        <a:pt x="203" y="879"/>
                        <a:pt x="204" y="882"/>
                      </a:cubicBezTo>
                      <a:cubicBezTo>
                        <a:pt x="207" y="889"/>
                        <a:pt x="209" y="895"/>
                        <a:pt x="208" y="903"/>
                      </a:cubicBezTo>
                      <a:cubicBezTo>
                        <a:pt x="207" y="925"/>
                        <a:pt x="190" y="935"/>
                        <a:pt x="171" y="935"/>
                      </a:cubicBezTo>
                      <a:cubicBezTo>
                        <a:pt x="155" y="935"/>
                        <a:pt x="139" y="929"/>
                        <a:pt x="131" y="915"/>
                      </a:cubicBezTo>
                      <a:cubicBezTo>
                        <a:pt x="124" y="903"/>
                        <a:pt x="125" y="890"/>
                        <a:pt x="135" y="880"/>
                      </a:cubicBezTo>
                      <a:cubicBezTo>
                        <a:pt x="139" y="875"/>
                        <a:pt x="144" y="873"/>
                        <a:pt x="150" y="871"/>
                      </a:cubicBezTo>
                      <a:cubicBezTo>
                        <a:pt x="155" y="870"/>
                        <a:pt x="159" y="870"/>
                        <a:pt x="164" y="873"/>
                      </a:cubicBezTo>
                      <a:cubicBezTo>
                        <a:pt x="169" y="876"/>
                        <a:pt x="173" y="881"/>
                        <a:pt x="173" y="887"/>
                      </a:cubicBezTo>
                      <a:cubicBezTo>
                        <a:pt x="174" y="891"/>
                        <a:pt x="173" y="895"/>
                        <a:pt x="170" y="897"/>
                      </a:cubicBezTo>
                      <a:cubicBezTo>
                        <a:pt x="167" y="900"/>
                        <a:pt x="163" y="902"/>
                        <a:pt x="158" y="901"/>
                      </a:cubicBezTo>
                      <a:cubicBezTo>
                        <a:pt x="154" y="900"/>
                        <a:pt x="149" y="898"/>
                        <a:pt x="148" y="893"/>
                      </a:cubicBezTo>
                      <a:cubicBezTo>
                        <a:pt x="147" y="888"/>
                        <a:pt x="149" y="883"/>
                        <a:pt x="153" y="881"/>
                      </a:cubicBezTo>
                      <a:cubicBezTo>
                        <a:pt x="159" y="878"/>
                        <a:pt x="165" y="880"/>
                        <a:pt x="168" y="885"/>
                      </a:cubicBezTo>
                      <a:cubicBezTo>
                        <a:pt x="170" y="890"/>
                        <a:pt x="168" y="897"/>
                        <a:pt x="163" y="899"/>
                      </a:cubicBezTo>
                      <a:cubicBezTo>
                        <a:pt x="161" y="900"/>
                        <a:pt x="159" y="901"/>
                        <a:pt x="157" y="901"/>
                      </a:cubicBezTo>
                      <a:cubicBezTo>
                        <a:pt x="158" y="901"/>
                        <a:pt x="158" y="901"/>
                        <a:pt x="159" y="901"/>
                      </a:cubicBezTo>
                      <a:cubicBezTo>
                        <a:pt x="163" y="901"/>
                        <a:pt x="167" y="900"/>
                        <a:pt x="170" y="897"/>
                      </a:cubicBezTo>
                      <a:cubicBezTo>
                        <a:pt x="172" y="894"/>
                        <a:pt x="173" y="891"/>
                        <a:pt x="173" y="887"/>
                      </a:cubicBezTo>
                      <a:cubicBezTo>
                        <a:pt x="172" y="881"/>
                        <a:pt x="169" y="877"/>
                        <a:pt x="163" y="874"/>
                      </a:cubicBezTo>
                      <a:cubicBezTo>
                        <a:pt x="159" y="872"/>
                        <a:pt x="155" y="871"/>
                        <a:pt x="150" y="872"/>
                      </a:cubicBezTo>
                      <a:cubicBezTo>
                        <a:pt x="144" y="874"/>
                        <a:pt x="140" y="877"/>
                        <a:pt x="136" y="881"/>
                      </a:cubicBezTo>
                      <a:cubicBezTo>
                        <a:pt x="127" y="891"/>
                        <a:pt x="126" y="903"/>
                        <a:pt x="133" y="914"/>
                      </a:cubicBezTo>
                      <a:cubicBezTo>
                        <a:pt x="141" y="927"/>
                        <a:pt x="158" y="933"/>
                        <a:pt x="173" y="932"/>
                      </a:cubicBezTo>
                      <a:cubicBezTo>
                        <a:pt x="189" y="931"/>
                        <a:pt x="203" y="922"/>
                        <a:pt x="204" y="903"/>
                      </a:cubicBezTo>
                      <a:cubicBezTo>
                        <a:pt x="204" y="896"/>
                        <a:pt x="203" y="890"/>
                        <a:pt x="200" y="883"/>
                      </a:cubicBezTo>
                      <a:cubicBezTo>
                        <a:pt x="191" y="858"/>
                        <a:pt x="183" y="835"/>
                        <a:pt x="181" y="808"/>
                      </a:cubicBezTo>
                      <a:cubicBezTo>
                        <a:pt x="181" y="809"/>
                        <a:pt x="181" y="811"/>
                        <a:pt x="180" y="812"/>
                      </a:cubicBezTo>
                      <a:cubicBezTo>
                        <a:pt x="177" y="821"/>
                        <a:pt x="168" y="829"/>
                        <a:pt x="158" y="825"/>
                      </a:cubicBezTo>
                      <a:cubicBezTo>
                        <a:pt x="151" y="822"/>
                        <a:pt x="147" y="815"/>
                        <a:pt x="148" y="807"/>
                      </a:cubicBezTo>
                      <a:cubicBezTo>
                        <a:pt x="149" y="801"/>
                        <a:pt x="153" y="796"/>
                        <a:pt x="160" y="795"/>
                      </a:cubicBezTo>
                      <a:cubicBezTo>
                        <a:pt x="164" y="795"/>
                        <a:pt x="169" y="798"/>
                        <a:pt x="166" y="803"/>
                      </a:cubicBezTo>
                      <a:cubicBezTo>
                        <a:pt x="164" y="808"/>
                        <a:pt x="160" y="806"/>
                        <a:pt x="157" y="811"/>
                      </a:cubicBezTo>
                      <a:cubicBezTo>
                        <a:pt x="155" y="814"/>
                        <a:pt x="155" y="818"/>
                        <a:pt x="159" y="820"/>
                      </a:cubicBezTo>
                      <a:cubicBezTo>
                        <a:pt x="165" y="825"/>
                        <a:pt x="172" y="819"/>
                        <a:pt x="175" y="813"/>
                      </a:cubicBezTo>
                      <a:cubicBezTo>
                        <a:pt x="182" y="800"/>
                        <a:pt x="180" y="792"/>
                        <a:pt x="180" y="779"/>
                      </a:cubicBezTo>
                      <a:cubicBezTo>
                        <a:pt x="180" y="769"/>
                        <a:pt x="181" y="760"/>
                        <a:pt x="183" y="750"/>
                      </a:cubicBezTo>
                      <a:cubicBezTo>
                        <a:pt x="190" y="720"/>
                        <a:pt x="207" y="695"/>
                        <a:pt x="230" y="677"/>
                      </a:cubicBezTo>
                      <a:cubicBezTo>
                        <a:pt x="225" y="680"/>
                        <a:pt x="219" y="680"/>
                        <a:pt x="215" y="677"/>
                      </a:cubicBezTo>
                      <a:cubicBezTo>
                        <a:pt x="211" y="674"/>
                        <a:pt x="209" y="669"/>
                        <a:pt x="211" y="663"/>
                      </a:cubicBezTo>
                      <a:cubicBezTo>
                        <a:pt x="211" y="664"/>
                        <a:pt x="213" y="665"/>
                        <a:pt x="215" y="665"/>
                      </a:cubicBezTo>
                      <a:cubicBezTo>
                        <a:pt x="209" y="675"/>
                        <a:pt x="224" y="679"/>
                        <a:pt x="235" y="674"/>
                      </a:cubicBezTo>
                      <a:cubicBezTo>
                        <a:pt x="234" y="674"/>
                        <a:pt x="234" y="674"/>
                        <a:pt x="234" y="674"/>
                      </a:cubicBezTo>
                      <a:cubicBezTo>
                        <a:pt x="242" y="668"/>
                        <a:pt x="251" y="663"/>
                        <a:pt x="261" y="659"/>
                      </a:cubicBezTo>
                      <a:cubicBezTo>
                        <a:pt x="247" y="658"/>
                        <a:pt x="233" y="650"/>
                        <a:pt x="230" y="635"/>
                      </a:cubicBezTo>
                      <a:cubicBezTo>
                        <a:pt x="228" y="627"/>
                        <a:pt x="229" y="620"/>
                        <a:pt x="232" y="613"/>
                      </a:cubicBezTo>
                      <a:cubicBezTo>
                        <a:pt x="237" y="606"/>
                        <a:pt x="242" y="601"/>
                        <a:pt x="250" y="599"/>
                      </a:cubicBezTo>
                      <a:cubicBezTo>
                        <a:pt x="257" y="596"/>
                        <a:pt x="264" y="596"/>
                        <a:pt x="271" y="599"/>
                      </a:cubicBezTo>
                      <a:cubicBezTo>
                        <a:pt x="278" y="601"/>
                        <a:pt x="283" y="606"/>
                        <a:pt x="287" y="613"/>
                      </a:cubicBezTo>
                      <a:cubicBezTo>
                        <a:pt x="291" y="620"/>
                        <a:pt x="291" y="626"/>
                        <a:pt x="287" y="634"/>
                      </a:cubicBezTo>
                      <a:cubicBezTo>
                        <a:pt x="285" y="638"/>
                        <a:pt x="282" y="641"/>
                        <a:pt x="277" y="642"/>
                      </a:cubicBezTo>
                      <a:cubicBezTo>
                        <a:pt x="270" y="644"/>
                        <a:pt x="263" y="642"/>
                        <a:pt x="258" y="637"/>
                      </a:cubicBezTo>
                      <a:cubicBezTo>
                        <a:pt x="254" y="632"/>
                        <a:pt x="254" y="625"/>
                        <a:pt x="257" y="619"/>
                      </a:cubicBezTo>
                      <a:cubicBezTo>
                        <a:pt x="260" y="612"/>
                        <a:pt x="269" y="609"/>
                        <a:pt x="277" y="613"/>
                      </a:cubicBezTo>
                      <a:cubicBezTo>
                        <a:pt x="284" y="617"/>
                        <a:pt x="287" y="626"/>
                        <a:pt x="283" y="633"/>
                      </a:cubicBezTo>
                      <a:cubicBezTo>
                        <a:pt x="281" y="636"/>
                        <a:pt x="278" y="639"/>
                        <a:pt x="275" y="640"/>
                      </a:cubicBezTo>
                      <a:cubicBezTo>
                        <a:pt x="276" y="640"/>
                        <a:pt x="276" y="640"/>
                        <a:pt x="276" y="640"/>
                      </a:cubicBezTo>
                      <a:cubicBezTo>
                        <a:pt x="280" y="638"/>
                        <a:pt x="283" y="636"/>
                        <a:pt x="285" y="632"/>
                      </a:cubicBezTo>
                      <a:cubicBezTo>
                        <a:pt x="288" y="626"/>
                        <a:pt x="287" y="620"/>
                        <a:pt x="284" y="614"/>
                      </a:cubicBezTo>
                      <a:cubicBezTo>
                        <a:pt x="281" y="608"/>
                        <a:pt x="276" y="604"/>
                        <a:pt x="270" y="602"/>
                      </a:cubicBezTo>
                      <a:cubicBezTo>
                        <a:pt x="264" y="600"/>
                        <a:pt x="257" y="600"/>
                        <a:pt x="251" y="602"/>
                      </a:cubicBezTo>
                      <a:cubicBezTo>
                        <a:pt x="244" y="604"/>
                        <a:pt x="239" y="608"/>
                        <a:pt x="235" y="615"/>
                      </a:cubicBezTo>
                      <a:cubicBezTo>
                        <a:pt x="232" y="621"/>
                        <a:pt x="231" y="628"/>
                        <a:pt x="232" y="634"/>
                      </a:cubicBezTo>
                      <a:cubicBezTo>
                        <a:pt x="236" y="652"/>
                        <a:pt x="256" y="660"/>
                        <a:pt x="269" y="656"/>
                      </a:cubicBezTo>
                      <a:cubicBezTo>
                        <a:pt x="297" y="647"/>
                        <a:pt x="319" y="647"/>
                        <a:pt x="347" y="652"/>
                      </a:cubicBezTo>
                      <a:cubicBezTo>
                        <a:pt x="349" y="652"/>
                        <a:pt x="352" y="653"/>
                        <a:pt x="355" y="654"/>
                      </a:cubicBezTo>
                      <a:cubicBezTo>
                        <a:pt x="353" y="653"/>
                        <a:pt x="351" y="652"/>
                        <a:pt x="349" y="650"/>
                      </a:cubicBezTo>
                      <a:cubicBezTo>
                        <a:pt x="340" y="645"/>
                        <a:pt x="334" y="638"/>
                        <a:pt x="329" y="629"/>
                      </a:cubicBezTo>
                      <a:cubicBezTo>
                        <a:pt x="336" y="637"/>
                        <a:pt x="342" y="642"/>
                        <a:pt x="351" y="648"/>
                      </a:cubicBezTo>
                      <a:cubicBezTo>
                        <a:pt x="352" y="648"/>
                        <a:pt x="352" y="648"/>
                        <a:pt x="353" y="649"/>
                      </a:cubicBezTo>
                      <a:cubicBezTo>
                        <a:pt x="347" y="643"/>
                        <a:pt x="348" y="630"/>
                        <a:pt x="352" y="622"/>
                      </a:cubicBezTo>
                      <a:cubicBezTo>
                        <a:pt x="354" y="618"/>
                        <a:pt x="357" y="614"/>
                        <a:pt x="360" y="611"/>
                      </a:cubicBezTo>
                      <a:cubicBezTo>
                        <a:pt x="366" y="605"/>
                        <a:pt x="376" y="600"/>
                        <a:pt x="384" y="604"/>
                      </a:cubicBezTo>
                      <a:cubicBezTo>
                        <a:pt x="388" y="596"/>
                        <a:pt x="395" y="593"/>
                        <a:pt x="402" y="590"/>
                      </a:cubicBezTo>
                      <a:cubicBezTo>
                        <a:pt x="411" y="587"/>
                        <a:pt x="420" y="579"/>
                        <a:pt x="417" y="571"/>
                      </a:cubicBezTo>
                      <a:cubicBezTo>
                        <a:pt x="426" y="577"/>
                        <a:pt x="419" y="594"/>
                        <a:pt x="413" y="601"/>
                      </a:cubicBezTo>
                      <a:cubicBezTo>
                        <a:pt x="403" y="610"/>
                        <a:pt x="390" y="610"/>
                        <a:pt x="375" y="613"/>
                      </a:cubicBezTo>
                      <a:cubicBezTo>
                        <a:pt x="366" y="614"/>
                        <a:pt x="359" y="617"/>
                        <a:pt x="355" y="625"/>
                      </a:cubicBezTo>
                      <a:cubicBezTo>
                        <a:pt x="351" y="631"/>
                        <a:pt x="348" y="642"/>
                        <a:pt x="353" y="649"/>
                      </a:cubicBezTo>
                      <a:cubicBezTo>
                        <a:pt x="352" y="647"/>
                        <a:pt x="351" y="646"/>
                        <a:pt x="351" y="644"/>
                      </a:cubicBezTo>
                      <a:cubicBezTo>
                        <a:pt x="350" y="640"/>
                        <a:pt x="352" y="635"/>
                        <a:pt x="359" y="632"/>
                      </a:cubicBezTo>
                      <a:cubicBezTo>
                        <a:pt x="358" y="633"/>
                        <a:pt x="359" y="635"/>
                        <a:pt x="360" y="636"/>
                      </a:cubicBezTo>
                      <a:cubicBezTo>
                        <a:pt x="353" y="639"/>
                        <a:pt x="352" y="646"/>
                        <a:pt x="358" y="651"/>
                      </a:cubicBezTo>
                      <a:cubicBezTo>
                        <a:pt x="361" y="654"/>
                        <a:pt x="363" y="655"/>
                        <a:pt x="366" y="657"/>
                      </a:cubicBezTo>
                      <a:cubicBezTo>
                        <a:pt x="397" y="667"/>
                        <a:pt x="424" y="683"/>
                        <a:pt x="447" y="705"/>
                      </a:cubicBezTo>
                      <a:cubicBezTo>
                        <a:pt x="429" y="686"/>
                        <a:pt x="411" y="662"/>
                        <a:pt x="412" y="635"/>
                      </a:cubicBezTo>
                      <a:cubicBezTo>
                        <a:pt x="413" y="622"/>
                        <a:pt x="418" y="612"/>
                        <a:pt x="427" y="603"/>
                      </a:cubicBezTo>
                      <a:cubicBezTo>
                        <a:pt x="436" y="596"/>
                        <a:pt x="446" y="592"/>
                        <a:pt x="457" y="591"/>
                      </a:cubicBezTo>
                      <a:cubicBezTo>
                        <a:pt x="482" y="591"/>
                        <a:pt x="503" y="611"/>
                        <a:pt x="504" y="636"/>
                      </a:cubicBezTo>
                      <a:cubicBezTo>
                        <a:pt x="505" y="658"/>
                        <a:pt x="490" y="681"/>
                        <a:pt x="465" y="678"/>
                      </a:cubicBezTo>
                      <a:cubicBezTo>
                        <a:pt x="455" y="677"/>
                        <a:pt x="446" y="670"/>
                        <a:pt x="444" y="659"/>
                      </a:cubicBezTo>
                      <a:cubicBezTo>
                        <a:pt x="444" y="656"/>
                        <a:pt x="444" y="652"/>
                        <a:pt x="446" y="649"/>
                      </a:cubicBezTo>
                      <a:cubicBezTo>
                        <a:pt x="446" y="649"/>
                        <a:pt x="446" y="649"/>
                        <a:pt x="446" y="649"/>
                      </a:cubicBezTo>
                      <a:cubicBezTo>
                        <a:pt x="450" y="642"/>
                        <a:pt x="459" y="638"/>
                        <a:pt x="468" y="642"/>
                      </a:cubicBezTo>
                      <a:cubicBezTo>
                        <a:pt x="476" y="646"/>
                        <a:pt x="479" y="656"/>
                        <a:pt x="475" y="664"/>
                      </a:cubicBezTo>
                      <a:cubicBezTo>
                        <a:pt x="471" y="672"/>
                        <a:pt x="461" y="675"/>
                        <a:pt x="453" y="671"/>
                      </a:cubicBezTo>
                      <a:cubicBezTo>
                        <a:pt x="450" y="670"/>
                        <a:pt x="447" y="667"/>
                        <a:pt x="446" y="663"/>
                      </a:cubicBezTo>
                      <a:cubicBezTo>
                        <a:pt x="446" y="663"/>
                        <a:pt x="446" y="663"/>
                        <a:pt x="446" y="663"/>
                      </a:cubicBezTo>
                      <a:cubicBezTo>
                        <a:pt x="449" y="672"/>
                        <a:pt x="457" y="676"/>
                        <a:pt x="466" y="677"/>
                      </a:cubicBezTo>
                      <a:cubicBezTo>
                        <a:pt x="490" y="678"/>
                        <a:pt x="502" y="656"/>
                        <a:pt x="502" y="635"/>
                      </a:cubicBezTo>
                      <a:cubicBezTo>
                        <a:pt x="501" y="612"/>
                        <a:pt x="481" y="593"/>
                        <a:pt x="457" y="594"/>
                      </a:cubicBezTo>
                      <a:cubicBezTo>
                        <a:pt x="453" y="594"/>
                        <a:pt x="449" y="595"/>
                        <a:pt x="445" y="596"/>
                      </a:cubicBezTo>
                      <a:cubicBezTo>
                        <a:pt x="448" y="596"/>
                        <a:pt x="450" y="596"/>
                        <a:pt x="453" y="597"/>
                      </a:cubicBezTo>
                      <a:cubicBezTo>
                        <a:pt x="461" y="598"/>
                        <a:pt x="468" y="605"/>
                        <a:pt x="469" y="613"/>
                      </a:cubicBezTo>
                      <a:cubicBezTo>
                        <a:pt x="470" y="621"/>
                        <a:pt x="465" y="629"/>
                        <a:pt x="455" y="630"/>
                      </a:cubicBezTo>
                      <a:cubicBezTo>
                        <a:pt x="450" y="630"/>
                        <a:pt x="445" y="626"/>
                        <a:pt x="444" y="622"/>
                      </a:cubicBezTo>
                      <a:cubicBezTo>
                        <a:pt x="442" y="612"/>
                        <a:pt x="452" y="607"/>
                        <a:pt x="456" y="612"/>
                      </a:cubicBezTo>
                      <a:cubicBezTo>
                        <a:pt x="453" y="611"/>
                        <a:pt x="449" y="613"/>
                        <a:pt x="448" y="615"/>
                      </a:cubicBezTo>
                      <a:cubicBezTo>
                        <a:pt x="446" y="619"/>
                        <a:pt x="449" y="624"/>
                        <a:pt x="453" y="625"/>
                      </a:cubicBezTo>
                      <a:cubicBezTo>
                        <a:pt x="456" y="626"/>
                        <a:pt x="460" y="625"/>
                        <a:pt x="462" y="622"/>
                      </a:cubicBezTo>
                      <a:cubicBezTo>
                        <a:pt x="467" y="617"/>
                        <a:pt x="465" y="610"/>
                        <a:pt x="461" y="605"/>
                      </a:cubicBezTo>
                      <a:cubicBezTo>
                        <a:pt x="453" y="595"/>
                        <a:pt x="438" y="598"/>
                        <a:pt x="429" y="605"/>
                      </a:cubicBezTo>
                      <a:cubicBezTo>
                        <a:pt x="420" y="613"/>
                        <a:pt x="416" y="623"/>
                        <a:pt x="415" y="635"/>
                      </a:cubicBezTo>
                      <a:cubicBezTo>
                        <a:pt x="415" y="672"/>
                        <a:pt x="457" y="708"/>
                        <a:pt x="480" y="740"/>
                      </a:cubicBezTo>
                      <a:cubicBezTo>
                        <a:pt x="478" y="732"/>
                        <a:pt x="478" y="725"/>
                        <a:pt x="480" y="716"/>
                      </a:cubicBezTo>
                      <a:cubicBezTo>
                        <a:pt x="482" y="712"/>
                        <a:pt x="483" y="708"/>
                        <a:pt x="485" y="704"/>
                      </a:cubicBezTo>
                      <a:cubicBezTo>
                        <a:pt x="485" y="705"/>
                        <a:pt x="487" y="706"/>
                        <a:pt x="487" y="706"/>
                      </a:cubicBezTo>
                      <a:cubicBezTo>
                        <a:pt x="483" y="715"/>
                        <a:pt x="482" y="725"/>
                        <a:pt x="483" y="734"/>
                      </a:cubicBezTo>
                      <a:cubicBezTo>
                        <a:pt x="483" y="741"/>
                        <a:pt x="485" y="747"/>
                        <a:pt x="488" y="752"/>
                      </a:cubicBezTo>
                      <a:cubicBezTo>
                        <a:pt x="486" y="745"/>
                        <a:pt x="488" y="737"/>
                        <a:pt x="491" y="733"/>
                      </a:cubicBezTo>
                      <a:cubicBezTo>
                        <a:pt x="494" y="729"/>
                        <a:pt x="498" y="726"/>
                        <a:pt x="503" y="725"/>
                      </a:cubicBezTo>
                      <a:cubicBezTo>
                        <a:pt x="511" y="724"/>
                        <a:pt x="519" y="729"/>
                        <a:pt x="520" y="739"/>
                      </a:cubicBezTo>
                      <a:cubicBezTo>
                        <a:pt x="520" y="744"/>
                        <a:pt x="517" y="748"/>
                        <a:pt x="512" y="750"/>
                      </a:cubicBezTo>
                      <a:cubicBezTo>
                        <a:pt x="503" y="753"/>
                        <a:pt x="498" y="743"/>
                        <a:pt x="502" y="739"/>
                      </a:cubicBezTo>
                      <a:cubicBezTo>
                        <a:pt x="502" y="742"/>
                        <a:pt x="503" y="745"/>
                        <a:pt x="506" y="746"/>
                      </a:cubicBezTo>
                      <a:cubicBezTo>
                        <a:pt x="510" y="748"/>
                        <a:pt x="514" y="745"/>
                        <a:pt x="515" y="741"/>
                      </a:cubicBezTo>
                      <a:cubicBezTo>
                        <a:pt x="516" y="738"/>
                        <a:pt x="515" y="734"/>
                        <a:pt x="512" y="732"/>
                      </a:cubicBezTo>
                      <a:cubicBezTo>
                        <a:pt x="507" y="728"/>
                        <a:pt x="500" y="730"/>
                        <a:pt x="495" y="734"/>
                      </a:cubicBezTo>
                      <a:cubicBezTo>
                        <a:pt x="492" y="737"/>
                        <a:pt x="490" y="742"/>
                        <a:pt x="490" y="747"/>
                      </a:cubicBezTo>
                      <a:cubicBezTo>
                        <a:pt x="489" y="755"/>
                        <a:pt x="493" y="760"/>
                        <a:pt x="497" y="767"/>
                      </a:cubicBezTo>
                      <a:cubicBezTo>
                        <a:pt x="509" y="787"/>
                        <a:pt x="519" y="809"/>
                        <a:pt x="526" y="833"/>
                      </a:cubicBezTo>
                      <a:cubicBezTo>
                        <a:pt x="527" y="837"/>
                        <a:pt x="533" y="860"/>
                        <a:pt x="536" y="878"/>
                      </a:cubicBezTo>
                      <a:cubicBezTo>
                        <a:pt x="540" y="857"/>
                        <a:pt x="549" y="837"/>
                        <a:pt x="564" y="820"/>
                      </a:cubicBezTo>
                      <a:cubicBezTo>
                        <a:pt x="569" y="815"/>
                        <a:pt x="573" y="811"/>
                        <a:pt x="577" y="808"/>
                      </a:cubicBezTo>
                      <a:cubicBezTo>
                        <a:pt x="585" y="801"/>
                        <a:pt x="598" y="791"/>
                        <a:pt x="592" y="780"/>
                      </a:cubicBezTo>
                      <a:cubicBezTo>
                        <a:pt x="590" y="775"/>
                        <a:pt x="585" y="772"/>
                        <a:pt x="580" y="774"/>
                      </a:cubicBezTo>
                      <a:cubicBezTo>
                        <a:pt x="577" y="775"/>
                        <a:pt x="575" y="778"/>
                        <a:pt x="575" y="780"/>
                      </a:cubicBezTo>
                      <a:cubicBezTo>
                        <a:pt x="575" y="784"/>
                        <a:pt x="578" y="787"/>
                        <a:pt x="581" y="786"/>
                      </a:cubicBezTo>
                      <a:cubicBezTo>
                        <a:pt x="583" y="786"/>
                        <a:pt x="585" y="784"/>
                        <a:pt x="586" y="782"/>
                      </a:cubicBezTo>
                      <a:cubicBezTo>
                        <a:pt x="588" y="786"/>
                        <a:pt x="581" y="792"/>
                        <a:pt x="575" y="788"/>
                      </a:cubicBezTo>
                      <a:cubicBezTo>
                        <a:pt x="572" y="786"/>
                        <a:pt x="571" y="781"/>
                        <a:pt x="572" y="777"/>
                      </a:cubicBezTo>
                      <a:cubicBezTo>
                        <a:pt x="575" y="770"/>
                        <a:pt x="582" y="769"/>
                        <a:pt x="588" y="771"/>
                      </a:cubicBezTo>
                      <a:cubicBezTo>
                        <a:pt x="594" y="774"/>
                        <a:pt x="597" y="781"/>
                        <a:pt x="596" y="788"/>
                      </a:cubicBezTo>
                      <a:cubicBezTo>
                        <a:pt x="596" y="791"/>
                        <a:pt x="595" y="794"/>
                        <a:pt x="593" y="796"/>
                      </a:cubicBezTo>
                      <a:cubicBezTo>
                        <a:pt x="603" y="789"/>
                        <a:pt x="612" y="784"/>
                        <a:pt x="621" y="780"/>
                      </a:cubicBezTo>
                      <a:cubicBezTo>
                        <a:pt x="637" y="773"/>
                        <a:pt x="666" y="770"/>
                        <a:pt x="676" y="761"/>
                      </a:cubicBezTo>
                      <a:cubicBezTo>
                        <a:pt x="679" y="758"/>
                        <a:pt x="680" y="756"/>
                        <a:pt x="682" y="753"/>
                      </a:cubicBezTo>
                      <a:cubicBezTo>
                        <a:pt x="684" y="747"/>
                        <a:pt x="684" y="741"/>
                        <a:pt x="683" y="736"/>
                      </a:cubicBezTo>
                      <a:cubicBezTo>
                        <a:pt x="681" y="729"/>
                        <a:pt x="677" y="724"/>
                        <a:pt x="671" y="721"/>
                      </a:cubicBezTo>
                      <a:cubicBezTo>
                        <a:pt x="664" y="717"/>
                        <a:pt x="655" y="716"/>
                        <a:pt x="648" y="718"/>
                      </a:cubicBezTo>
                      <a:cubicBezTo>
                        <a:pt x="640" y="720"/>
                        <a:pt x="634" y="724"/>
                        <a:pt x="630" y="731"/>
                      </a:cubicBezTo>
                      <a:cubicBezTo>
                        <a:pt x="626" y="738"/>
                        <a:pt x="625" y="745"/>
                        <a:pt x="629" y="752"/>
                      </a:cubicBezTo>
                      <a:cubicBezTo>
                        <a:pt x="632" y="757"/>
                        <a:pt x="637" y="760"/>
                        <a:pt x="642" y="761"/>
                      </a:cubicBezTo>
                      <a:cubicBezTo>
                        <a:pt x="642" y="761"/>
                        <a:pt x="642" y="761"/>
                        <a:pt x="641" y="760"/>
                      </a:cubicBezTo>
                      <a:cubicBezTo>
                        <a:pt x="632" y="758"/>
                        <a:pt x="633" y="745"/>
                        <a:pt x="642" y="748"/>
                      </a:cubicBezTo>
                      <a:cubicBezTo>
                        <a:pt x="646" y="749"/>
                        <a:pt x="651" y="756"/>
                        <a:pt x="660" y="750"/>
                      </a:cubicBezTo>
                      <a:cubicBezTo>
                        <a:pt x="658" y="753"/>
                        <a:pt x="656" y="756"/>
                        <a:pt x="653" y="759"/>
                      </a:cubicBezTo>
                      <a:cubicBezTo>
                        <a:pt x="651" y="759"/>
                        <a:pt x="650" y="760"/>
                        <a:pt x="649" y="761"/>
                      </a:cubicBezTo>
                      <a:cubicBezTo>
                        <a:pt x="641" y="763"/>
                        <a:pt x="633" y="759"/>
                        <a:pt x="629" y="753"/>
                      </a:cubicBezTo>
                      <a:cubicBezTo>
                        <a:pt x="624" y="745"/>
                        <a:pt x="625" y="737"/>
                        <a:pt x="629" y="730"/>
                      </a:cubicBezTo>
                      <a:cubicBezTo>
                        <a:pt x="633" y="723"/>
                        <a:pt x="639" y="719"/>
                        <a:pt x="647" y="716"/>
                      </a:cubicBezTo>
                      <a:cubicBezTo>
                        <a:pt x="655" y="714"/>
                        <a:pt x="664" y="715"/>
                        <a:pt x="672" y="719"/>
                      </a:cubicBezTo>
                      <a:cubicBezTo>
                        <a:pt x="679" y="722"/>
                        <a:pt x="684" y="728"/>
                        <a:pt x="686" y="736"/>
                      </a:cubicBezTo>
                      <a:cubicBezTo>
                        <a:pt x="687" y="742"/>
                        <a:pt x="687" y="748"/>
                        <a:pt x="685" y="754"/>
                      </a:cubicBezTo>
                      <a:cubicBezTo>
                        <a:pt x="683" y="758"/>
                        <a:pt x="681" y="760"/>
                        <a:pt x="679" y="763"/>
                      </a:cubicBezTo>
                      <a:cubicBezTo>
                        <a:pt x="678" y="764"/>
                        <a:pt x="678" y="764"/>
                        <a:pt x="678" y="764"/>
                      </a:cubicBezTo>
                      <a:cubicBezTo>
                        <a:pt x="678" y="764"/>
                        <a:pt x="679" y="764"/>
                        <a:pt x="679" y="764"/>
                      </a:cubicBezTo>
                      <a:cubicBezTo>
                        <a:pt x="680" y="763"/>
                        <a:pt x="680" y="763"/>
                        <a:pt x="680" y="763"/>
                      </a:cubicBezTo>
                      <a:cubicBezTo>
                        <a:pt x="685" y="762"/>
                        <a:pt x="691" y="762"/>
                        <a:pt x="697" y="762"/>
                      </a:cubicBezTo>
                      <a:cubicBezTo>
                        <a:pt x="710" y="762"/>
                        <a:pt x="728" y="766"/>
                        <a:pt x="736" y="778"/>
                      </a:cubicBezTo>
                      <a:cubicBezTo>
                        <a:pt x="740" y="784"/>
                        <a:pt x="741" y="789"/>
                        <a:pt x="740" y="796"/>
                      </a:cubicBezTo>
                      <a:cubicBezTo>
                        <a:pt x="739" y="798"/>
                        <a:pt x="739" y="798"/>
                        <a:pt x="739" y="798"/>
                      </a:cubicBezTo>
                      <a:cubicBezTo>
                        <a:pt x="737" y="805"/>
                        <a:pt x="734" y="810"/>
                        <a:pt x="728" y="815"/>
                      </a:cubicBezTo>
                      <a:cubicBezTo>
                        <a:pt x="722" y="819"/>
                        <a:pt x="716" y="820"/>
                        <a:pt x="709" y="820"/>
                      </a:cubicBezTo>
                      <a:cubicBezTo>
                        <a:pt x="701" y="818"/>
                        <a:pt x="695" y="815"/>
                        <a:pt x="692" y="808"/>
                      </a:cubicBezTo>
                      <a:cubicBezTo>
                        <a:pt x="690" y="803"/>
                        <a:pt x="690" y="799"/>
                        <a:pt x="692" y="794"/>
                      </a:cubicBezTo>
                      <a:cubicBezTo>
                        <a:pt x="695" y="789"/>
                        <a:pt x="699" y="786"/>
                        <a:pt x="704" y="785"/>
                      </a:cubicBezTo>
                      <a:cubicBezTo>
                        <a:pt x="708" y="785"/>
                        <a:pt x="710" y="785"/>
                        <a:pt x="713" y="786"/>
                      </a:cubicBezTo>
                      <a:cubicBezTo>
                        <a:pt x="710" y="785"/>
                        <a:pt x="708" y="785"/>
                        <a:pt x="705" y="785"/>
                      </a:cubicBezTo>
                      <a:cubicBezTo>
                        <a:pt x="699" y="786"/>
                        <a:pt x="695" y="789"/>
                        <a:pt x="693" y="794"/>
                      </a:cubicBezTo>
                      <a:cubicBezTo>
                        <a:pt x="691" y="799"/>
                        <a:pt x="691" y="803"/>
                        <a:pt x="693" y="807"/>
                      </a:cubicBezTo>
                      <a:cubicBezTo>
                        <a:pt x="696" y="814"/>
                        <a:pt x="702" y="817"/>
                        <a:pt x="709" y="818"/>
                      </a:cubicBezTo>
                      <a:cubicBezTo>
                        <a:pt x="715" y="819"/>
                        <a:pt x="721" y="817"/>
                        <a:pt x="726" y="813"/>
                      </a:cubicBezTo>
                      <a:cubicBezTo>
                        <a:pt x="732" y="808"/>
                        <a:pt x="736" y="803"/>
                        <a:pt x="737" y="795"/>
                      </a:cubicBezTo>
                      <a:cubicBezTo>
                        <a:pt x="738" y="790"/>
                        <a:pt x="737" y="785"/>
                        <a:pt x="734" y="780"/>
                      </a:cubicBezTo>
                      <a:cubicBezTo>
                        <a:pt x="726" y="768"/>
                        <a:pt x="707" y="765"/>
                        <a:pt x="694" y="766"/>
                      </a:cubicBezTo>
                      <a:cubicBezTo>
                        <a:pt x="687" y="767"/>
                        <a:pt x="679" y="768"/>
                        <a:pt x="672" y="770"/>
                      </a:cubicBezTo>
                      <a:cubicBezTo>
                        <a:pt x="673" y="770"/>
                        <a:pt x="674" y="770"/>
                        <a:pt x="675" y="771"/>
                      </a:cubicBezTo>
                      <a:cubicBezTo>
                        <a:pt x="682" y="773"/>
                        <a:pt x="687" y="779"/>
                        <a:pt x="686" y="786"/>
                      </a:cubicBezTo>
                      <a:cubicBezTo>
                        <a:pt x="686" y="792"/>
                        <a:pt x="681" y="798"/>
                        <a:pt x="673" y="797"/>
                      </a:cubicBezTo>
                      <a:cubicBezTo>
                        <a:pt x="669" y="797"/>
                        <a:pt x="666" y="793"/>
                        <a:pt x="666" y="790"/>
                      </a:cubicBezTo>
                      <a:cubicBezTo>
                        <a:pt x="665" y="782"/>
                        <a:pt x="673" y="779"/>
                        <a:pt x="676" y="783"/>
                      </a:cubicBezTo>
                      <a:cubicBezTo>
                        <a:pt x="674" y="782"/>
                        <a:pt x="671" y="783"/>
                        <a:pt x="669" y="785"/>
                      </a:cubicBezTo>
                      <a:cubicBezTo>
                        <a:pt x="668" y="788"/>
                        <a:pt x="669" y="792"/>
                        <a:pt x="672" y="793"/>
                      </a:cubicBezTo>
                      <a:cubicBezTo>
                        <a:pt x="675" y="794"/>
                        <a:pt x="678" y="794"/>
                        <a:pt x="680" y="792"/>
                      </a:cubicBezTo>
                      <a:cubicBezTo>
                        <a:pt x="684" y="788"/>
                        <a:pt x="683" y="782"/>
                        <a:pt x="681" y="778"/>
                      </a:cubicBezTo>
                      <a:cubicBezTo>
                        <a:pt x="678" y="775"/>
                        <a:pt x="674" y="774"/>
                        <a:pt x="671" y="773"/>
                      </a:cubicBezTo>
                      <a:cubicBezTo>
                        <a:pt x="657" y="769"/>
                        <a:pt x="618" y="784"/>
                        <a:pt x="607" y="792"/>
                      </a:cubicBezTo>
                      <a:cubicBezTo>
                        <a:pt x="620" y="788"/>
                        <a:pt x="635" y="787"/>
                        <a:pt x="651" y="791"/>
                      </a:cubicBezTo>
                      <a:cubicBezTo>
                        <a:pt x="684" y="802"/>
                        <a:pt x="716" y="839"/>
                        <a:pt x="701" y="876"/>
                      </a:cubicBezTo>
                      <a:cubicBezTo>
                        <a:pt x="696" y="887"/>
                        <a:pt x="684" y="896"/>
                        <a:pt x="671" y="894"/>
                      </a:cubicBezTo>
                      <a:cubicBezTo>
                        <a:pt x="661" y="892"/>
                        <a:pt x="653" y="885"/>
                        <a:pt x="653" y="874"/>
                      </a:cubicBezTo>
                      <a:cubicBezTo>
                        <a:pt x="653" y="864"/>
                        <a:pt x="659" y="856"/>
                        <a:pt x="669" y="853"/>
                      </a:cubicBezTo>
                      <a:cubicBezTo>
                        <a:pt x="675" y="852"/>
                        <a:pt x="680" y="853"/>
                        <a:pt x="685" y="857"/>
                      </a:cubicBezTo>
                      <a:cubicBezTo>
                        <a:pt x="687" y="858"/>
                        <a:pt x="688" y="860"/>
                        <a:pt x="689" y="862"/>
                      </a:cubicBezTo>
                      <a:cubicBezTo>
                        <a:pt x="692" y="866"/>
                        <a:pt x="692" y="872"/>
                        <a:pt x="690" y="877"/>
                      </a:cubicBezTo>
                      <a:cubicBezTo>
                        <a:pt x="686" y="885"/>
                        <a:pt x="676" y="888"/>
                        <a:pt x="668" y="884"/>
                      </a:cubicBezTo>
                      <a:cubicBezTo>
                        <a:pt x="661" y="880"/>
                        <a:pt x="657" y="870"/>
                        <a:pt x="661" y="862"/>
                      </a:cubicBezTo>
                      <a:cubicBezTo>
                        <a:pt x="664" y="858"/>
                        <a:pt x="667" y="855"/>
                        <a:pt x="672" y="854"/>
                      </a:cubicBezTo>
                      <a:cubicBezTo>
                        <a:pt x="671" y="854"/>
                        <a:pt x="670" y="855"/>
                        <a:pt x="669" y="855"/>
                      </a:cubicBezTo>
                      <a:cubicBezTo>
                        <a:pt x="661" y="858"/>
                        <a:pt x="655" y="865"/>
                        <a:pt x="656" y="874"/>
                      </a:cubicBezTo>
                      <a:cubicBezTo>
                        <a:pt x="656" y="883"/>
                        <a:pt x="663" y="889"/>
                        <a:pt x="672" y="891"/>
                      </a:cubicBezTo>
                      <a:cubicBezTo>
                        <a:pt x="683" y="892"/>
                        <a:pt x="693" y="884"/>
                        <a:pt x="698" y="874"/>
                      </a:cubicBezTo>
                      <a:cubicBezTo>
                        <a:pt x="710" y="840"/>
                        <a:pt x="680" y="806"/>
                        <a:pt x="649" y="797"/>
                      </a:cubicBezTo>
                      <a:cubicBezTo>
                        <a:pt x="617" y="789"/>
                        <a:pt x="590" y="801"/>
                        <a:pt x="568" y="824"/>
                      </a:cubicBezTo>
                      <a:cubicBezTo>
                        <a:pt x="526" y="873"/>
                        <a:pt x="537" y="938"/>
                        <a:pt x="565" y="991"/>
                      </a:cubicBezTo>
                      <a:cubicBezTo>
                        <a:pt x="575" y="1010"/>
                        <a:pt x="585" y="1025"/>
                        <a:pt x="602" y="1039"/>
                      </a:cubicBezTo>
                      <a:cubicBezTo>
                        <a:pt x="618" y="1053"/>
                        <a:pt x="639" y="1065"/>
                        <a:pt x="658" y="1064"/>
                      </a:cubicBezTo>
                      <a:cubicBezTo>
                        <a:pt x="659" y="1064"/>
                        <a:pt x="659" y="1064"/>
                        <a:pt x="659" y="1064"/>
                      </a:cubicBezTo>
                      <a:cubicBezTo>
                        <a:pt x="646" y="1063"/>
                        <a:pt x="632" y="1056"/>
                        <a:pt x="623" y="1048"/>
                      </a:cubicBezTo>
                      <a:cubicBezTo>
                        <a:pt x="605" y="1032"/>
                        <a:pt x="592" y="999"/>
                        <a:pt x="595" y="974"/>
                      </a:cubicBezTo>
                      <a:cubicBezTo>
                        <a:pt x="597" y="975"/>
                        <a:pt x="599" y="976"/>
                        <a:pt x="600" y="975"/>
                      </a:cubicBezTo>
                      <a:cubicBezTo>
                        <a:pt x="597" y="999"/>
                        <a:pt x="609" y="1028"/>
                        <a:pt x="626" y="1045"/>
                      </a:cubicBezTo>
                      <a:cubicBezTo>
                        <a:pt x="637" y="1056"/>
                        <a:pt x="657" y="1066"/>
                        <a:pt x="673" y="1060"/>
                      </a:cubicBezTo>
                      <a:cubicBezTo>
                        <a:pt x="677" y="1057"/>
                        <a:pt x="680" y="1055"/>
                        <a:pt x="683" y="1051"/>
                      </a:cubicBezTo>
                      <a:cubicBezTo>
                        <a:pt x="686" y="1046"/>
                        <a:pt x="687" y="1042"/>
                        <a:pt x="685" y="1037"/>
                      </a:cubicBezTo>
                      <a:cubicBezTo>
                        <a:pt x="684" y="1033"/>
                        <a:pt x="682" y="1029"/>
                        <a:pt x="678" y="1027"/>
                      </a:cubicBezTo>
                      <a:cubicBezTo>
                        <a:pt x="675" y="1024"/>
                        <a:pt x="671" y="1024"/>
                        <a:pt x="666" y="1025"/>
                      </a:cubicBezTo>
                      <a:cubicBezTo>
                        <a:pt x="663" y="1026"/>
                        <a:pt x="660" y="1029"/>
                        <a:pt x="659" y="1033"/>
                      </a:cubicBezTo>
                      <a:cubicBezTo>
                        <a:pt x="659" y="1035"/>
                        <a:pt x="659" y="1036"/>
                        <a:pt x="660" y="1038"/>
                      </a:cubicBezTo>
                      <a:cubicBezTo>
                        <a:pt x="660" y="1039"/>
                        <a:pt x="662" y="1041"/>
                        <a:pt x="663" y="1041"/>
                      </a:cubicBezTo>
                      <a:cubicBezTo>
                        <a:pt x="665" y="1042"/>
                        <a:pt x="666" y="1042"/>
                        <a:pt x="667" y="1042"/>
                      </a:cubicBezTo>
                      <a:cubicBezTo>
                        <a:pt x="668" y="1041"/>
                        <a:pt x="669" y="1041"/>
                        <a:pt x="669" y="1039"/>
                      </a:cubicBezTo>
                      <a:cubicBezTo>
                        <a:pt x="669" y="1041"/>
                        <a:pt x="668" y="1041"/>
                        <a:pt x="667" y="1042"/>
                      </a:cubicBezTo>
                      <a:cubicBezTo>
                        <a:pt x="666" y="1042"/>
                        <a:pt x="664" y="1042"/>
                        <a:pt x="663" y="1041"/>
                      </a:cubicBezTo>
                      <a:cubicBezTo>
                        <a:pt x="661" y="1041"/>
                        <a:pt x="660" y="1040"/>
                        <a:pt x="659" y="1038"/>
                      </a:cubicBezTo>
                      <a:cubicBezTo>
                        <a:pt x="658" y="1036"/>
                        <a:pt x="658" y="1035"/>
                        <a:pt x="659" y="1033"/>
                      </a:cubicBezTo>
                      <a:cubicBezTo>
                        <a:pt x="659" y="1029"/>
                        <a:pt x="662" y="1026"/>
                        <a:pt x="666" y="1024"/>
                      </a:cubicBezTo>
                      <a:cubicBezTo>
                        <a:pt x="671" y="1023"/>
                        <a:pt x="675" y="1023"/>
                        <a:pt x="679" y="1026"/>
                      </a:cubicBezTo>
                      <a:cubicBezTo>
                        <a:pt x="683" y="1028"/>
                        <a:pt x="686" y="1032"/>
                        <a:pt x="687" y="1036"/>
                      </a:cubicBezTo>
                      <a:cubicBezTo>
                        <a:pt x="688" y="1042"/>
                        <a:pt x="687" y="1047"/>
                        <a:pt x="684" y="1052"/>
                      </a:cubicBezTo>
                      <a:cubicBezTo>
                        <a:pt x="683" y="1054"/>
                        <a:pt x="681" y="1057"/>
                        <a:pt x="678" y="1059"/>
                      </a:cubicBezTo>
                      <a:cubicBezTo>
                        <a:pt x="680" y="1057"/>
                        <a:pt x="682" y="1056"/>
                        <a:pt x="684" y="1054"/>
                      </a:cubicBezTo>
                      <a:cubicBezTo>
                        <a:pt x="695" y="1046"/>
                        <a:pt x="700" y="1035"/>
                        <a:pt x="705" y="1023"/>
                      </a:cubicBezTo>
                      <a:cubicBezTo>
                        <a:pt x="710" y="1007"/>
                        <a:pt x="709" y="995"/>
                        <a:pt x="708" y="978"/>
                      </a:cubicBezTo>
                      <a:cubicBezTo>
                        <a:pt x="704" y="949"/>
                        <a:pt x="692" y="915"/>
                        <a:pt x="708" y="888"/>
                      </a:cubicBezTo>
                      <a:cubicBezTo>
                        <a:pt x="710" y="884"/>
                        <a:pt x="713" y="880"/>
                        <a:pt x="717" y="877"/>
                      </a:cubicBezTo>
                      <a:cubicBezTo>
                        <a:pt x="720" y="873"/>
                        <a:pt x="725" y="870"/>
                        <a:pt x="729" y="866"/>
                      </a:cubicBezTo>
                      <a:cubicBezTo>
                        <a:pt x="739" y="856"/>
                        <a:pt x="736" y="845"/>
                        <a:pt x="729" y="842"/>
                      </a:cubicBezTo>
                      <a:cubicBezTo>
                        <a:pt x="726" y="840"/>
                        <a:pt x="723" y="840"/>
                        <a:pt x="720" y="841"/>
                      </a:cubicBezTo>
                      <a:cubicBezTo>
                        <a:pt x="717" y="842"/>
                        <a:pt x="715" y="845"/>
                        <a:pt x="715" y="848"/>
                      </a:cubicBezTo>
                      <a:cubicBezTo>
                        <a:pt x="715" y="851"/>
                        <a:pt x="719" y="854"/>
                        <a:pt x="722" y="853"/>
                      </a:cubicBezTo>
                      <a:cubicBezTo>
                        <a:pt x="724" y="853"/>
                        <a:pt x="726" y="851"/>
                        <a:pt x="726" y="848"/>
                      </a:cubicBezTo>
                      <a:cubicBezTo>
                        <a:pt x="727" y="851"/>
                        <a:pt x="725" y="854"/>
                        <a:pt x="723" y="855"/>
                      </a:cubicBezTo>
                      <a:cubicBezTo>
                        <a:pt x="721" y="856"/>
                        <a:pt x="718" y="855"/>
                        <a:pt x="716" y="854"/>
                      </a:cubicBezTo>
                      <a:cubicBezTo>
                        <a:pt x="710" y="848"/>
                        <a:pt x="714" y="839"/>
                        <a:pt x="721" y="837"/>
                      </a:cubicBezTo>
                      <a:cubicBezTo>
                        <a:pt x="726" y="837"/>
                        <a:pt x="730" y="838"/>
                        <a:pt x="734" y="842"/>
                      </a:cubicBezTo>
                      <a:cubicBezTo>
                        <a:pt x="739" y="847"/>
                        <a:pt x="739" y="856"/>
                        <a:pt x="734" y="864"/>
                      </a:cubicBezTo>
                      <a:cubicBezTo>
                        <a:pt x="736" y="862"/>
                        <a:pt x="738" y="860"/>
                        <a:pt x="741" y="859"/>
                      </a:cubicBezTo>
                      <a:cubicBezTo>
                        <a:pt x="744" y="855"/>
                        <a:pt x="747" y="849"/>
                        <a:pt x="746" y="843"/>
                      </a:cubicBezTo>
                      <a:cubicBezTo>
                        <a:pt x="744" y="833"/>
                        <a:pt x="734" y="829"/>
                        <a:pt x="724" y="830"/>
                      </a:cubicBezTo>
                      <a:cubicBezTo>
                        <a:pt x="718" y="830"/>
                        <a:pt x="712" y="832"/>
                        <a:pt x="705" y="829"/>
                      </a:cubicBezTo>
                      <a:cubicBezTo>
                        <a:pt x="699" y="826"/>
                        <a:pt x="695" y="821"/>
                        <a:pt x="694" y="814"/>
                      </a:cubicBezTo>
                      <a:cubicBezTo>
                        <a:pt x="706" y="830"/>
                        <a:pt x="717" y="819"/>
                        <a:pt x="730" y="820"/>
                      </a:cubicBezTo>
                      <a:cubicBezTo>
                        <a:pt x="738" y="821"/>
                        <a:pt x="746" y="825"/>
                        <a:pt x="749" y="832"/>
                      </a:cubicBezTo>
                      <a:cubicBezTo>
                        <a:pt x="753" y="839"/>
                        <a:pt x="752" y="851"/>
                        <a:pt x="744" y="857"/>
                      </a:cubicBezTo>
                      <a:cubicBezTo>
                        <a:pt x="745" y="857"/>
                        <a:pt x="746" y="856"/>
                        <a:pt x="746" y="856"/>
                      </a:cubicBezTo>
                      <a:cubicBezTo>
                        <a:pt x="761" y="849"/>
                        <a:pt x="775" y="850"/>
                        <a:pt x="789" y="859"/>
                      </a:cubicBezTo>
                      <a:cubicBezTo>
                        <a:pt x="792" y="861"/>
                        <a:pt x="794" y="863"/>
                        <a:pt x="796" y="865"/>
                      </a:cubicBezTo>
                      <a:cubicBezTo>
                        <a:pt x="796" y="866"/>
                        <a:pt x="795" y="866"/>
                        <a:pt x="794" y="867"/>
                      </a:cubicBezTo>
                      <a:cubicBezTo>
                        <a:pt x="792" y="865"/>
                        <a:pt x="790" y="863"/>
                        <a:pt x="788" y="862"/>
                      </a:cubicBezTo>
                      <a:cubicBezTo>
                        <a:pt x="774" y="853"/>
                        <a:pt x="762" y="853"/>
                        <a:pt x="747" y="860"/>
                      </a:cubicBezTo>
                      <a:cubicBezTo>
                        <a:pt x="746" y="860"/>
                        <a:pt x="744" y="861"/>
                        <a:pt x="743" y="862"/>
                      </a:cubicBezTo>
                      <a:cubicBezTo>
                        <a:pt x="748" y="861"/>
                        <a:pt x="754" y="861"/>
                        <a:pt x="759" y="863"/>
                      </a:cubicBezTo>
                      <a:cubicBezTo>
                        <a:pt x="763" y="864"/>
                        <a:pt x="766" y="866"/>
                        <a:pt x="769" y="868"/>
                      </a:cubicBezTo>
                      <a:cubicBezTo>
                        <a:pt x="771" y="871"/>
                        <a:pt x="773" y="873"/>
                        <a:pt x="775" y="877"/>
                      </a:cubicBezTo>
                      <a:cubicBezTo>
                        <a:pt x="778" y="885"/>
                        <a:pt x="774" y="895"/>
                        <a:pt x="765" y="897"/>
                      </a:cubicBezTo>
                      <a:cubicBezTo>
                        <a:pt x="762" y="898"/>
                        <a:pt x="758" y="898"/>
                        <a:pt x="754" y="896"/>
                      </a:cubicBezTo>
                      <a:cubicBezTo>
                        <a:pt x="753" y="895"/>
                        <a:pt x="752" y="894"/>
                        <a:pt x="750" y="892"/>
                      </a:cubicBezTo>
                      <a:cubicBezTo>
                        <a:pt x="749" y="889"/>
                        <a:pt x="748" y="886"/>
                        <a:pt x="749" y="883"/>
                      </a:cubicBezTo>
                      <a:cubicBezTo>
                        <a:pt x="749" y="882"/>
                        <a:pt x="750" y="880"/>
                        <a:pt x="751" y="879"/>
                      </a:cubicBezTo>
                      <a:cubicBezTo>
                        <a:pt x="751" y="878"/>
                        <a:pt x="752" y="878"/>
                        <a:pt x="753" y="877"/>
                      </a:cubicBezTo>
                      <a:cubicBezTo>
                        <a:pt x="755" y="876"/>
                        <a:pt x="758" y="876"/>
                        <a:pt x="761" y="877"/>
                      </a:cubicBezTo>
                      <a:cubicBezTo>
                        <a:pt x="762" y="878"/>
                        <a:pt x="763" y="880"/>
                        <a:pt x="763" y="881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1"/>
                        <a:pt x="763" y="881"/>
                        <a:pt x="763" y="881"/>
                      </a:cubicBezTo>
                      <a:cubicBezTo>
                        <a:pt x="763" y="880"/>
                        <a:pt x="762" y="878"/>
                        <a:pt x="760" y="878"/>
                      </a:cubicBezTo>
                      <a:cubicBezTo>
                        <a:pt x="758" y="876"/>
                        <a:pt x="756" y="877"/>
                        <a:pt x="754" y="878"/>
                      </a:cubicBezTo>
                      <a:cubicBezTo>
                        <a:pt x="753" y="878"/>
                        <a:pt x="752" y="879"/>
                        <a:pt x="752" y="880"/>
                      </a:cubicBezTo>
                      <a:cubicBezTo>
                        <a:pt x="751" y="881"/>
                        <a:pt x="750" y="882"/>
                        <a:pt x="750" y="883"/>
                      </a:cubicBezTo>
                      <a:cubicBezTo>
                        <a:pt x="750" y="886"/>
                        <a:pt x="750" y="889"/>
                        <a:pt x="752" y="891"/>
                      </a:cubicBezTo>
                      <a:cubicBezTo>
                        <a:pt x="753" y="893"/>
                        <a:pt x="754" y="894"/>
                        <a:pt x="755" y="894"/>
                      </a:cubicBezTo>
                      <a:cubicBezTo>
                        <a:pt x="758" y="896"/>
                        <a:pt x="761" y="896"/>
                        <a:pt x="765" y="895"/>
                      </a:cubicBezTo>
                      <a:cubicBezTo>
                        <a:pt x="772" y="893"/>
                        <a:pt x="774" y="885"/>
                        <a:pt x="772" y="878"/>
                      </a:cubicBezTo>
                      <a:cubicBezTo>
                        <a:pt x="770" y="875"/>
                        <a:pt x="769" y="873"/>
                        <a:pt x="766" y="871"/>
                      </a:cubicBezTo>
                      <a:cubicBezTo>
                        <a:pt x="764" y="869"/>
                        <a:pt x="761" y="867"/>
                        <a:pt x="758" y="866"/>
                      </a:cubicBezTo>
                      <a:cubicBezTo>
                        <a:pt x="755" y="865"/>
                        <a:pt x="752" y="865"/>
                        <a:pt x="748" y="865"/>
                      </a:cubicBezTo>
                      <a:cubicBezTo>
                        <a:pt x="743" y="865"/>
                        <a:pt x="738" y="867"/>
                        <a:pt x="734" y="869"/>
                      </a:cubicBezTo>
                      <a:cubicBezTo>
                        <a:pt x="725" y="874"/>
                        <a:pt x="717" y="882"/>
                        <a:pt x="712" y="890"/>
                      </a:cubicBezTo>
                      <a:cubicBezTo>
                        <a:pt x="699" y="913"/>
                        <a:pt x="706" y="942"/>
                        <a:pt x="710" y="968"/>
                      </a:cubicBezTo>
                      <a:cubicBezTo>
                        <a:pt x="710" y="963"/>
                        <a:pt x="710" y="958"/>
                        <a:pt x="710" y="954"/>
                      </a:cubicBezTo>
                      <a:cubicBezTo>
                        <a:pt x="711" y="940"/>
                        <a:pt x="722" y="924"/>
                        <a:pt x="737" y="923"/>
                      </a:cubicBezTo>
                      <a:cubicBezTo>
                        <a:pt x="747" y="922"/>
                        <a:pt x="756" y="927"/>
                        <a:pt x="764" y="919"/>
                      </a:cubicBezTo>
                      <a:cubicBezTo>
                        <a:pt x="768" y="926"/>
                        <a:pt x="762" y="938"/>
                        <a:pt x="751" y="942"/>
                      </a:cubicBezTo>
                      <a:cubicBezTo>
                        <a:pt x="739" y="946"/>
                        <a:pt x="721" y="942"/>
                        <a:pt x="715" y="956"/>
                      </a:cubicBezTo>
                      <a:cubicBezTo>
                        <a:pt x="712" y="964"/>
                        <a:pt x="714" y="974"/>
                        <a:pt x="712" y="977"/>
                      </a:cubicBezTo>
                      <a:cubicBezTo>
                        <a:pt x="712" y="977"/>
                        <a:pt x="712" y="976"/>
                        <a:pt x="712" y="976"/>
                      </a:cubicBezTo>
                      <a:cubicBezTo>
                        <a:pt x="712" y="976"/>
                        <a:pt x="712" y="977"/>
                        <a:pt x="712" y="978"/>
                      </a:cubicBezTo>
                      <a:cubicBezTo>
                        <a:pt x="714" y="995"/>
                        <a:pt x="714" y="1007"/>
                        <a:pt x="708" y="1024"/>
                      </a:cubicBezTo>
                      <a:cubicBezTo>
                        <a:pt x="703" y="1037"/>
                        <a:pt x="697" y="1047"/>
                        <a:pt x="686" y="1056"/>
                      </a:cubicBezTo>
                      <a:cubicBezTo>
                        <a:pt x="677" y="1063"/>
                        <a:pt x="668" y="1065"/>
                        <a:pt x="658" y="1066"/>
                      </a:cubicBezTo>
                      <a:cubicBezTo>
                        <a:pt x="638" y="1066"/>
                        <a:pt x="616" y="1055"/>
                        <a:pt x="599" y="1041"/>
                      </a:cubicBezTo>
                      <a:cubicBezTo>
                        <a:pt x="593" y="1036"/>
                        <a:pt x="586" y="1030"/>
                        <a:pt x="581" y="1023"/>
                      </a:cubicBezTo>
                      <a:cubicBezTo>
                        <a:pt x="571" y="1011"/>
                        <a:pt x="565" y="997"/>
                        <a:pt x="552" y="988"/>
                      </a:cubicBezTo>
                      <a:cubicBezTo>
                        <a:pt x="546" y="984"/>
                        <a:pt x="538" y="979"/>
                        <a:pt x="531" y="980"/>
                      </a:cubicBezTo>
                      <a:cubicBezTo>
                        <a:pt x="527" y="981"/>
                        <a:pt x="522" y="985"/>
                        <a:pt x="522" y="990"/>
                      </a:cubicBezTo>
                      <a:cubicBezTo>
                        <a:pt x="522" y="991"/>
                        <a:pt x="524" y="993"/>
                        <a:pt x="525" y="993"/>
                      </a:cubicBezTo>
                      <a:cubicBezTo>
                        <a:pt x="527" y="993"/>
                        <a:pt x="528" y="992"/>
                        <a:pt x="529" y="991"/>
                      </a:cubicBezTo>
                      <a:cubicBezTo>
                        <a:pt x="529" y="990"/>
                        <a:pt x="529" y="989"/>
                        <a:pt x="529" y="988"/>
                      </a:cubicBezTo>
                      <a:cubicBezTo>
                        <a:pt x="528" y="987"/>
                        <a:pt x="526" y="987"/>
                        <a:pt x="525" y="988"/>
                      </a:cubicBezTo>
                      <a:cubicBezTo>
                        <a:pt x="525" y="989"/>
                        <a:pt x="525" y="989"/>
                        <a:pt x="525" y="990"/>
                      </a:cubicBezTo>
                      <a:cubicBezTo>
                        <a:pt x="524" y="990"/>
                        <a:pt x="524" y="989"/>
                        <a:pt x="524" y="988"/>
                      </a:cubicBezTo>
                      <a:cubicBezTo>
                        <a:pt x="524" y="986"/>
                        <a:pt x="526" y="985"/>
                        <a:pt x="527" y="985"/>
                      </a:cubicBezTo>
                      <a:cubicBezTo>
                        <a:pt x="530" y="985"/>
                        <a:pt x="532" y="988"/>
                        <a:pt x="532" y="990"/>
                      </a:cubicBezTo>
                      <a:cubicBezTo>
                        <a:pt x="532" y="992"/>
                        <a:pt x="531" y="994"/>
                        <a:pt x="530" y="996"/>
                      </a:cubicBezTo>
                      <a:cubicBezTo>
                        <a:pt x="528" y="997"/>
                        <a:pt x="526" y="997"/>
                        <a:pt x="524" y="996"/>
                      </a:cubicBezTo>
                      <a:cubicBezTo>
                        <a:pt x="522" y="996"/>
                        <a:pt x="520" y="994"/>
                        <a:pt x="519" y="991"/>
                      </a:cubicBezTo>
                      <a:cubicBezTo>
                        <a:pt x="519" y="986"/>
                        <a:pt x="523" y="982"/>
                        <a:pt x="527" y="980"/>
                      </a:cubicBezTo>
                      <a:cubicBezTo>
                        <a:pt x="530" y="979"/>
                        <a:pt x="532" y="979"/>
                        <a:pt x="535" y="979"/>
                      </a:cubicBezTo>
                      <a:cubicBezTo>
                        <a:pt x="524" y="976"/>
                        <a:pt x="516" y="980"/>
                        <a:pt x="508" y="986"/>
                      </a:cubicBezTo>
                      <a:cubicBezTo>
                        <a:pt x="504" y="990"/>
                        <a:pt x="501" y="996"/>
                        <a:pt x="502" y="1002"/>
                      </a:cubicBezTo>
                      <a:cubicBezTo>
                        <a:pt x="502" y="1002"/>
                        <a:pt x="502" y="1002"/>
                        <a:pt x="502" y="1002"/>
                      </a:cubicBezTo>
                      <a:cubicBezTo>
                        <a:pt x="503" y="996"/>
                        <a:pt x="508" y="992"/>
                        <a:pt x="515" y="997"/>
                      </a:cubicBezTo>
                      <a:cubicBezTo>
                        <a:pt x="519" y="1001"/>
                        <a:pt x="521" y="1013"/>
                        <a:pt x="536" y="1011"/>
                      </a:cubicBezTo>
                      <a:close/>
                      <a:moveTo>
                        <a:pt x="206" y="858"/>
                      </a:moveTo>
                      <a:cubicBezTo>
                        <a:pt x="224" y="880"/>
                        <a:pt x="248" y="880"/>
                        <a:pt x="260" y="887"/>
                      </a:cubicBezTo>
                      <a:cubicBezTo>
                        <a:pt x="273" y="895"/>
                        <a:pt x="264" y="910"/>
                        <a:pt x="248" y="904"/>
                      </a:cubicBezTo>
                      <a:cubicBezTo>
                        <a:pt x="231" y="899"/>
                        <a:pt x="215" y="879"/>
                        <a:pt x="206" y="858"/>
                      </a:cubicBezTo>
                      <a:close/>
                      <a:moveTo>
                        <a:pt x="217" y="1003"/>
                      </a:moveTo>
                      <a:cubicBezTo>
                        <a:pt x="213" y="1015"/>
                        <a:pt x="193" y="1033"/>
                        <a:pt x="177" y="1035"/>
                      </a:cubicBezTo>
                      <a:cubicBezTo>
                        <a:pt x="161" y="1037"/>
                        <a:pt x="156" y="1025"/>
                        <a:pt x="173" y="1019"/>
                      </a:cubicBezTo>
                      <a:cubicBezTo>
                        <a:pt x="186" y="1015"/>
                        <a:pt x="209" y="1015"/>
                        <a:pt x="217" y="1003"/>
                      </a:cubicBezTo>
                      <a:close/>
                      <a:moveTo>
                        <a:pt x="340" y="942"/>
                      </a:moveTo>
                      <a:cubicBezTo>
                        <a:pt x="340" y="940"/>
                        <a:pt x="338" y="938"/>
                        <a:pt x="335" y="939"/>
                      </a:cubicBezTo>
                      <a:cubicBezTo>
                        <a:pt x="333" y="939"/>
                        <a:pt x="332" y="941"/>
                        <a:pt x="332" y="943"/>
                      </a:cubicBezTo>
                      <a:cubicBezTo>
                        <a:pt x="333" y="945"/>
                        <a:pt x="335" y="947"/>
                        <a:pt x="337" y="946"/>
                      </a:cubicBezTo>
                      <a:cubicBezTo>
                        <a:pt x="339" y="946"/>
                        <a:pt x="340" y="944"/>
                        <a:pt x="340" y="942"/>
                      </a:cubicBezTo>
                      <a:close/>
                      <a:moveTo>
                        <a:pt x="276" y="955"/>
                      </a:moveTo>
                      <a:cubicBezTo>
                        <a:pt x="277" y="946"/>
                        <a:pt x="290" y="949"/>
                        <a:pt x="294" y="949"/>
                      </a:cubicBezTo>
                      <a:cubicBezTo>
                        <a:pt x="297" y="949"/>
                        <a:pt x="300" y="948"/>
                        <a:pt x="302" y="946"/>
                      </a:cubicBezTo>
                      <a:cubicBezTo>
                        <a:pt x="301" y="950"/>
                        <a:pt x="296" y="958"/>
                        <a:pt x="292" y="960"/>
                      </a:cubicBezTo>
                      <a:cubicBezTo>
                        <a:pt x="288" y="964"/>
                        <a:pt x="281" y="964"/>
                        <a:pt x="276" y="958"/>
                      </a:cubicBezTo>
                      <a:cubicBezTo>
                        <a:pt x="280" y="959"/>
                        <a:pt x="285" y="958"/>
                        <a:pt x="288" y="955"/>
                      </a:cubicBezTo>
                      <a:cubicBezTo>
                        <a:pt x="286" y="956"/>
                        <a:pt x="280" y="957"/>
                        <a:pt x="276" y="955"/>
                      </a:cubicBezTo>
                      <a:close/>
                      <a:moveTo>
                        <a:pt x="333" y="962"/>
                      </a:moveTo>
                      <a:cubicBezTo>
                        <a:pt x="332" y="958"/>
                        <a:pt x="328" y="955"/>
                        <a:pt x="324" y="956"/>
                      </a:cubicBezTo>
                      <a:cubicBezTo>
                        <a:pt x="320" y="957"/>
                        <a:pt x="317" y="961"/>
                        <a:pt x="318" y="965"/>
                      </a:cubicBezTo>
                      <a:cubicBezTo>
                        <a:pt x="319" y="969"/>
                        <a:pt x="323" y="972"/>
                        <a:pt x="327" y="971"/>
                      </a:cubicBezTo>
                      <a:cubicBezTo>
                        <a:pt x="331" y="970"/>
                        <a:pt x="334" y="966"/>
                        <a:pt x="333" y="962"/>
                      </a:cubicBezTo>
                      <a:close/>
                      <a:moveTo>
                        <a:pt x="339" y="951"/>
                      </a:moveTo>
                      <a:cubicBezTo>
                        <a:pt x="339" y="949"/>
                        <a:pt x="336" y="947"/>
                        <a:pt x="334" y="947"/>
                      </a:cubicBezTo>
                      <a:cubicBezTo>
                        <a:pt x="331" y="948"/>
                        <a:pt x="329" y="951"/>
                        <a:pt x="330" y="953"/>
                      </a:cubicBezTo>
                      <a:cubicBezTo>
                        <a:pt x="330" y="956"/>
                        <a:pt x="333" y="958"/>
                        <a:pt x="335" y="957"/>
                      </a:cubicBezTo>
                      <a:cubicBezTo>
                        <a:pt x="338" y="957"/>
                        <a:pt x="340" y="954"/>
                        <a:pt x="339" y="951"/>
                      </a:cubicBezTo>
                      <a:close/>
                      <a:moveTo>
                        <a:pt x="229" y="987"/>
                      </a:moveTo>
                      <a:cubicBezTo>
                        <a:pt x="231" y="984"/>
                        <a:pt x="232" y="981"/>
                        <a:pt x="231" y="979"/>
                      </a:cubicBezTo>
                      <a:cubicBezTo>
                        <a:pt x="230" y="975"/>
                        <a:pt x="227" y="971"/>
                        <a:pt x="223" y="970"/>
                      </a:cubicBezTo>
                      <a:cubicBezTo>
                        <a:pt x="217" y="969"/>
                        <a:pt x="213" y="973"/>
                        <a:pt x="211" y="977"/>
                      </a:cubicBezTo>
                      <a:cubicBezTo>
                        <a:pt x="208" y="984"/>
                        <a:pt x="214" y="987"/>
                        <a:pt x="216" y="991"/>
                      </a:cubicBezTo>
                      <a:cubicBezTo>
                        <a:pt x="218" y="996"/>
                        <a:pt x="215" y="1003"/>
                        <a:pt x="209" y="1007"/>
                      </a:cubicBezTo>
                      <a:cubicBezTo>
                        <a:pt x="202" y="1011"/>
                        <a:pt x="194" y="1011"/>
                        <a:pt x="187" y="1006"/>
                      </a:cubicBezTo>
                      <a:cubicBezTo>
                        <a:pt x="184" y="1003"/>
                        <a:pt x="182" y="998"/>
                        <a:pt x="185" y="993"/>
                      </a:cubicBezTo>
                      <a:cubicBezTo>
                        <a:pt x="186" y="998"/>
                        <a:pt x="193" y="1001"/>
                        <a:pt x="197" y="996"/>
                      </a:cubicBezTo>
                      <a:cubicBezTo>
                        <a:pt x="199" y="993"/>
                        <a:pt x="200" y="985"/>
                        <a:pt x="201" y="977"/>
                      </a:cubicBezTo>
                      <a:cubicBezTo>
                        <a:pt x="203" y="969"/>
                        <a:pt x="205" y="962"/>
                        <a:pt x="210" y="958"/>
                      </a:cubicBezTo>
                      <a:cubicBezTo>
                        <a:pt x="220" y="948"/>
                        <a:pt x="236" y="950"/>
                        <a:pt x="243" y="961"/>
                      </a:cubicBezTo>
                      <a:cubicBezTo>
                        <a:pt x="247" y="968"/>
                        <a:pt x="247" y="975"/>
                        <a:pt x="246" y="981"/>
                      </a:cubicBezTo>
                      <a:cubicBezTo>
                        <a:pt x="245" y="988"/>
                        <a:pt x="236" y="1006"/>
                        <a:pt x="240" y="1014"/>
                      </a:cubicBezTo>
                      <a:cubicBezTo>
                        <a:pt x="243" y="1020"/>
                        <a:pt x="249" y="1021"/>
                        <a:pt x="252" y="1018"/>
                      </a:cubicBezTo>
                      <a:cubicBezTo>
                        <a:pt x="254" y="1023"/>
                        <a:pt x="248" y="1029"/>
                        <a:pt x="242" y="1029"/>
                      </a:cubicBezTo>
                      <a:cubicBezTo>
                        <a:pt x="230" y="1029"/>
                        <a:pt x="219" y="1017"/>
                        <a:pt x="220" y="1003"/>
                      </a:cubicBezTo>
                      <a:cubicBezTo>
                        <a:pt x="221" y="997"/>
                        <a:pt x="224" y="993"/>
                        <a:pt x="229" y="987"/>
                      </a:cubicBezTo>
                      <a:close/>
                      <a:moveTo>
                        <a:pt x="101" y="1016"/>
                      </a:moveTo>
                      <a:cubicBezTo>
                        <a:pt x="100" y="1014"/>
                        <a:pt x="102" y="1011"/>
                        <a:pt x="104" y="1011"/>
                      </a:cubicBezTo>
                      <a:cubicBezTo>
                        <a:pt x="106" y="1010"/>
                        <a:pt x="108" y="1011"/>
                        <a:pt x="109" y="1013"/>
                      </a:cubicBezTo>
                      <a:cubicBezTo>
                        <a:pt x="110" y="1016"/>
                        <a:pt x="109" y="1018"/>
                        <a:pt x="106" y="1019"/>
                      </a:cubicBezTo>
                      <a:cubicBezTo>
                        <a:pt x="104" y="1019"/>
                        <a:pt x="102" y="1018"/>
                        <a:pt x="101" y="1016"/>
                      </a:cubicBezTo>
                      <a:close/>
                      <a:moveTo>
                        <a:pt x="97" y="1009"/>
                      </a:moveTo>
                      <a:cubicBezTo>
                        <a:pt x="96" y="1007"/>
                        <a:pt x="97" y="1006"/>
                        <a:pt x="99" y="1005"/>
                      </a:cubicBezTo>
                      <a:cubicBezTo>
                        <a:pt x="100" y="1004"/>
                        <a:pt x="102" y="1005"/>
                        <a:pt x="103" y="1007"/>
                      </a:cubicBezTo>
                      <a:cubicBezTo>
                        <a:pt x="103" y="1009"/>
                        <a:pt x="102" y="1011"/>
                        <a:pt x="101" y="1011"/>
                      </a:cubicBezTo>
                      <a:cubicBezTo>
                        <a:pt x="99" y="1012"/>
                        <a:pt x="97" y="1011"/>
                        <a:pt x="97" y="1009"/>
                      </a:cubicBezTo>
                      <a:close/>
                      <a:moveTo>
                        <a:pt x="110" y="1021"/>
                      </a:moveTo>
                      <a:cubicBezTo>
                        <a:pt x="109" y="1018"/>
                        <a:pt x="111" y="1014"/>
                        <a:pt x="114" y="1013"/>
                      </a:cubicBezTo>
                      <a:cubicBezTo>
                        <a:pt x="118" y="1012"/>
                        <a:pt x="121" y="1014"/>
                        <a:pt x="122" y="1017"/>
                      </a:cubicBezTo>
                      <a:cubicBezTo>
                        <a:pt x="124" y="1020"/>
                        <a:pt x="122" y="1024"/>
                        <a:pt x="118" y="1025"/>
                      </a:cubicBezTo>
                      <a:cubicBezTo>
                        <a:pt x="115" y="1026"/>
                        <a:pt x="111" y="1024"/>
                        <a:pt x="110" y="1021"/>
                      </a:cubicBezTo>
                      <a:close/>
                      <a:moveTo>
                        <a:pt x="227" y="985"/>
                      </a:moveTo>
                      <a:cubicBezTo>
                        <a:pt x="230" y="981"/>
                        <a:pt x="230" y="976"/>
                        <a:pt x="226" y="973"/>
                      </a:cubicBezTo>
                      <a:cubicBezTo>
                        <a:pt x="219" y="969"/>
                        <a:pt x="211" y="977"/>
                        <a:pt x="213" y="983"/>
                      </a:cubicBezTo>
                      <a:cubicBezTo>
                        <a:pt x="215" y="988"/>
                        <a:pt x="219" y="990"/>
                        <a:pt x="218" y="997"/>
                      </a:cubicBezTo>
                      <a:cubicBezTo>
                        <a:pt x="221" y="990"/>
                        <a:pt x="224" y="990"/>
                        <a:pt x="227" y="985"/>
                      </a:cubicBezTo>
                      <a:close/>
                      <a:moveTo>
                        <a:pt x="235" y="951"/>
                      </a:moveTo>
                      <a:cubicBezTo>
                        <a:pt x="228" y="946"/>
                        <a:pt x="218" y="948"/>
                        <a:pt x="214" y="951"/>
                      </a:cubicBezTo>
                      <a:cubicBezTo>
                        <a:pt x="208" y="946"/>
                        <a:pt x="215" y="930"/>
                        <a:pt x="227" y="933"/>
                      </a:cubicBezTo>
                      <a:cubicBezTo>
                        <a:pt x="235" y="935"/>
                        <a:pt x="239" y="944"/>
                        <a:pt x="235" y="951"/>
                      </a:cubicBezTo>
                      <a:close/>
                      <a:moveTo>
                        <a:pt x="167" y="1054"/>
                      </a:moveTo>
                      <a:cubicBezTo>
                        <a:pt x="177" y="1043"/>
                        <a:pt x="190" y="1057"/>
                        <a:pt x="196" y="1061"/>
                      </a:cubicBezTo>
                      <a:cubicBezTo>
                        <a:pt x="200" y="1065"/>
                        <a:pt x="203" y="1066"/>
                        <a:pt x="208" y="1065"/>
                      </a:cubicBezTo>
                      <a:cubicBezTo>
                        <a:pt x="204" y="1069"/>
                        <a:pt x="190" y="1074"/>
                        <a:pt x="183" y="1075"/>
                      </a:cubicBezTo>
                      <a:cubicBezTo>
                        <a:pt x="174" y="1075"/>
                        <a:pt x="165" y="1070"/>
                        <a:pt x="165" y="1058"/>
                      </a:cubicBezTo>
                      <a:cubicBezTo>
                        <a:pt x="169" y="1062"/>
                        <a:pt x="176" y="1065"/>
                        <a:pt x="182" y="1064"/>
                      </a:cubicBezTo>
                      <a:cubicBezTo>
                        <a:pt x="179" y="1064"/>
                        <a:pt x="171" y="1059"/>
                        <a:pt x="167" y="1054"/>
                      </a:cubicBezTo>
                      <a:close/>
                      <a:moveTo>
                        <a:pt x="208" y="923"/>
                      </a:moveTo>
                      <a:cubicBezTo>
                        <a:pt x="186" y="948"/>
                        <a:pt x="158" y="946"/>
                        <a:pt x="145" y="954"/>
                      </a:cubicBezTo>
                      <a:cubicBezTo>
                        <a:pt x="130" y="962"/>
                        <a:pt x="139" y="980"/>
                        <a:pt x="157" y="974"/>
                      </a:cubicBezTo>
                      <a:cubicBezTo>
                        <a:pt x="178" y="969"/>
                        <a:pt x="197" y="946"/>
                        <a:pt x="208" y="923"/>
                      </a:cubicBezTo>
                      <a:close/>
                      <a:moveTo>
                        <a:pt x="333" y="921"/>
                      </a:moveTo>
                      <a:cubicBezTo>
                        <a:pt x="332" y="924"/>
                        <a:pt x="330" y="927"/>
                        <a:pt x="328" y="930"/>
                      </a:cubicBezTo>
                      <a:cubicBezTo>
                        <a:pt x="321" y="939"/>
                        <a:pt x="310" y="945"/>
                        <a:pt x="297" y="946"/>
                      </a:cubicBezTo>
                      <a:cubicBezTo>
                        <a:pt x="283" y="945"/>
                        <a:pt x="268" y="936"/>
                        <a:pt x="265" y="921"/>
                      </a:cubicBezTo>
                      <a:cubicBezTo>
                        <a:pt x="264" y="915"/>
                        <a:pt x="265" y="909"/>
                        <a:pt x="269" y="904"/>
                      </a:cubicBezTo>
                      <a:cubicBezTo>
                        <a:pt x="271" y="900"/>
                        <a:pt x="274" y="898"/>
                        <a:pt x="278" y="897"/>
                      </a:cubicBezTo>
                      <a:cubicBezTo>
                        <a:pt x="283" y="896"/>
                        <a:pt x="288" y="897"/>
                        <a:pt x="292" y="901"/>
                      </a:cubicBezTo>
                      <a:cubicBezTo>
                        <a:pt x="295" y="903"/>
                        <a:pt x="296" y="907"/>
                        <a:pt x="296" y="911"/>
                      </a:cubicBezTo>
                      <a:cubicBezTo>
                        <a:pt x="295" y="918"/>
                        <a:pt x="288" y="923"/>
                        <a:pt x="281" y="922"/>
                      </a:cubicBezTo>
                      <a:cubicBezTo>
                        <a:pt x="274" y="922"/>
                        <a:pt x="269" y="915"/>
                        <a:pt x="270" y="908"/>
                      </a:cubicBezTo>
                      <a:cubicBezTo>
                        <a:pt x="271" y="902"/>
                        <a:pt x="275" y="898"/>
                        <a:pt x="280" y="897"/>
                      </a:cubicBezTo>
                      <a:cubicBezTo>
                        <a:pt x="279" y="897"/>
                        <a:pt x="279" y="897"/>
                        <a:pt x="278" y="897"/>
                      </a:cubicBezTo>
                      <a:cubicBezTo>
                        <a:pt x="274" y="898"/>
                        <a:pt x="271" y="901"/>
                        <a:pt x="269" y="904"/>
                      </a:cubicBezTo>
                      <a:cubicBezTo>
                        <a:pt x="266" y="909"/>
                        <a:pt x="265" y="915"/>
                        <a:pt x="266" y="921"/>
                      </a:cubicBezTo>
                      <a:cubicBezTo>
                        <a:pt x="269" y="935"/>
                        <a:pt x="284" y="944"/>
                        <a:pt x="297" y="944"/>
                      </a:cubicBezTo>
                      <a:cubicBezTo>
                        <a:pt x="310" y="943"/>
                        <a:pt x="321" y="936"/>
                        <a:pt x="327" y="926"/>
                      </a:cubicBezTo>
                      <a:cubicBezTo>
                        <a:pt x="329" y="924"/>
                        <a:pt x="330" y="921"/>
                        <a:pt x="331" y="919"/>
                      </a:cubicBezTo>
                      <a:lnTo>
                        <a:pt x="333" y="921"/>
                      </a:lnTo>
                      <a:close/>
                      <a:moveTo>
                        <a:pt x="321" y="870"/>
                      </a:moveTo>
                      <a:cubicBezTo>
                        <a:pt x="326" y="857"/>
                        <a:pt x="339" y="847"/>
                        <a:pt x="356" y="849"/>
                      </a:cubicBezTo>
                      <a:cubicBezTo>
                        <a:pt x="362" y="850"/>
                        <a:pt x="367" y="852"/>
                        <a:pt x="372" y="857"/>
                      </a:cubicBezTo>
                      <a:cubicBezTo>
                        <a:pt x="376" y="860"/>
                        <a:pt x="378" y="864"/>
                        <a:pt x="379" y="869"/>
                      </a:cubicBezTo>
                      <a:cubicBezTo>
                        <a:pt x="380" y="876"/>
                        <a:pt x="377" y="882"/>
                        <a:pt x="372" y="886"/>
                      </a:cubicBezTo>
                      <a:cubicBezTo>
                        <a:pt x="369" y="888"/>
                        <a:pt x="366" y="889"/>
                        <a:pt x="362" y="889"/>
                      </a:cubicBezTo>
                      <a:cubicBezTo>
                        <a:pt x="356" y="888"/>
                        <a:pt x="352" y="883"/>
                        <a:pt x="351" y="878"/>
                      </a:cubicBezTo>
                      <a:cubicBezTo>
                        <a:pt x="350" y="875"/>
                        <a:pt x="350" y="873"/>
                        <a:pt x="352" y="870"/>
                      </a:cubicBezTo>
                      <a:cubicBezTo>
                        <a:pt x="354" y="865"/>
                        <a:pt x="361" y="863"/>
                        <a:pt x="366" y="865"/>
                      </a:cubicBezTo>
                      <a:cubicBezTo>
                        <a:pt x="371" y="868"/>
                        <a:pt x="373" y="875"/>
                        <a:pt x="371" y="880"/>
                      </a:cubicBezTo>
                      <a:cubicBezTo>
                        <a:pt x="368" y="885"/>
                        <a:pt x="362" y="887"/>
                        <a:pt x="356" y="884"/>
                      </a:cubicBezTo>
                      <a:cubicBezTo>
                        <a:pt x="355" y="884"/>
                        <a:pt x="353" y="882"/>
                        <a:pt x="352" y="881"/>
                      </a:cubicBezTo>
                      <a:cubicBezTo>
                        <a:pt x="352" y="881"/>
                        <a:pt x="352" y="881"/>
                        <a:pt x="352" y="881"/>
                      </a:cubicBezTo>
                      <a:cubicBezTo>
                        <a:pt x="355" y="885"/>
                        <a:pt x="358" y="887"/>
                        <a:pt x="362" y="888"/>
                      </a:cubicBezTo>
                      <a:cubicBezTo>
                        <a:pt x="366" y="889"/>
                        <a:pt x="369" y="888"/>
                        <a:pt x="372" y="885"/>
                      </a:cubicBezTo>
                      <a:cubicBezTo>
                        <a:pt x="377" y="881"/>
                        <a:pt x="378" y="876"/>
                        <a:pt x="378" y="870"/>
                      </a:cubicBezTo>
                      <a:cubicBezTo>
                        <a:pt x="377" y="865"/>
                        <a:pt x="375" y="861"/>
                        <a:pt x="371" y="858"/>
                      </a:cubicBezTo>
                      <a:cubicBezTo>
                        <a:pt x="367" y="854"/>
                        <a:pt x="362" y="852"/>
                        <a:pt x="356" y="851"/>
                      </a:cubicBezTo>
                      <a:cubicBezTo>
                        <a:pt x="339" y="849"/>
                        <a:pt x="327" y="859"/>
                        <a:pt x="323" y="872"/>
                      </a:cubicBezTo>
                      <a:lnTo>
                        <a:pt x="321" y="870"/>
                      </a:lnTo>
                      <a:close/>
                      <a:moveTo>
                        <a:pt x="505" y="676"/>
                      </a:moveTo>
                      <a:cubicBezTo>
                        <a:pt x="508" y="676"/>
                        <a:pt x="511" y="679"/>
                        <a:pt x="510" y="683"/>
                      </a:cubicBezTo>
                      <a:cubicBezTo>
                        <a:pt x="510" y="686"/>
                        <a:pt x="507" y="689"/>
                        <a:pt x="504" y="688"/>
                      </a:cubicBezTo>
                      <a:cubicBezTo>
                        <a:pt x="500" y="688"/>
                        <a:pt x="498" y="685"/>
                        <a:pt x="498" y="681"/>
                      </a:cubicBezTo>
                      <a:cubicBezTo>
                        <a:pt x="498" y="678"/>
                        <a:pt x="501" y="675"/>
                        <a:pt x="505" y="676"/>
                      </a:cubicBezTo>
                      <a:close/>
                      <a:moveTo>
                        <a:pt x="517" y="674"/>
                      </a:moveTo>
                      <a:cubicBezTo>
                        <a:pt x="520" y="674"/>
                        <a:pt x="522" y="676"/>
                        <a:pt x="521" y="679"/>
                      </a:cubicBezTo>
                      <a:cubicBezTo>
                        <a:pt x="521" y="682"/>
                        <a:pt x="519" y="684"/>
                        <a:pt x="516" y="683"/>
                      </a:cubicBezTo>
                      <a:cubicBezTo>
                        <a:pt x="513" y="683"/>
                        <a:pt x="511" y="681"/>
                        <a:pt x="512" y="678"/>
                      </a:cubicBezTo>
                      <a:cubicBezTo>
                        <a:pt x="512" y="675"/>
                        <a:pt x="514" y="673"/>
                        <a:pt x="517" y="674"/>
                      </a:cubicBezTo>
                      <a:close/>
                      <a:moveTo>
                        <a:pt x="492" y="685"/>
                      </a:moveTo>
                      <a:cubicBezTo>
                        <a:pt x="497" y="686"/>
                        <a:pt x="501" y="690"/>
                        <a:pt x="501" y="696"/>
                      </a:cubicBezTo>
                      <a:cubicBezTo>
                        <a:pt x="501" y="701"/>
                        <a:pt x="496" y="705"/>
                        <a:pt x="490" y="705"/>
                      </a:cubicBezTo>
                      <a:cubicBezTo>
                        <a:pt x="485" y="704"/>
                        <a:pt x="481" y="699"/>
                        <a:pt x="482" y="694"/>
                      </a:cubicBezTo>
                      <a:cubicBezTo>
                        <a:pt x="482" y="689"/>
                        <a:pt x="487" y="685"/>
                        <a:pt x="492" y="685"/>
                      </a:cubicBezTo>
                      <a:close/>
                      <a:moveTo>
                        <a:pt x="613" y="900"/>
                      </a:moveTo>
                      <a:cubicBezTo>
                        <a:pt x="623" y="887"/>
                        <a:pt x="625" y="864"/>
                        <a:pt x="618" y="849"/>
                      </a:cubicBezTo>
                      <a:cubicBezTo>
                        <a:pt x="610" y="835"/>
                        <a:pt x="595" y="837"/>
                        <a:pt x="600" y="855"/>
                      </a:cubicBezTo>
                      <a:cubicBezTo>
                        <a:pt x="604" y="868"/>
                        <a:pt x="618" y="886"/>
                        <a:pt x="613" y="900"/>
                      </a:cubicBezTo>
                      <a:close/>
                      <a:moveTo>
                        <a:pt x="403" y="901"/>
                      </a:moveTo>
                      <a:cubicBezTo>
                        <a:pt x="397" y="925"/>
                        <a:pt x="407" y="961"/>
                        <a:pt x="426" y="968"/>
                      </a:cubicBezTo>
                      <a:cubicBezTo>
                        <a:pt x="445" y="975"/>
                        <a:pt x="452" y="955"/>
                        <a:pt x="435" y="949"/>
                      </a:cubicBezTo>
                      <a:cubicBezTo>
                        <a:pt x="426" y="945"/>
                        <a:pt x="404" y="928"/>
                        <a:pt x="403" y="901"/>
                      </a:cubicBezTo>
                      <a:close/>
                      <a:moveTo>
                        <a:pt x="396" y="912"/>
                      </a:moveTo>
                      <a:cubicBezTo>
                        <a:pt x="396" y="921"/>
                        <a:pt x="391" y="929"/>
                        <a:pt x="385" y="936"/>
                      </a:cubicBezTo>
                      <a:cubicBezTo>
                        <a:pt x="370" y="949"/>
                        <a:pt x="344" y="954"/>
                        <a:pt x="339" y="972"/>
                      </a:cubicBezTo>
                      <a:cubicBezTo>
                        <a:pt x="336" y="979"/>
                        <a:pt x="338" y="988"/>
                        <a:pt x="345" y="994"/>
                      </a:cubicBezTo>
                      <a:cubicBezTo>
                        <a:pt x="348" y="997"/>
                        <a:pt x="353" y="997"/>
                        <a:pt x="357" y="994"/>
                      </a:cubicBezTo>
                      <a:cubicBezTo>
                        <a:pt x="353" y="994"/>
                        <a:pt x="348" y="990"/>
                        <a:pt x="347" y="985"/>
                      </a:cubicBezTo>
                      <a:cubicBezTo>
                        <a:pt x="347" y="980"/>
                        <a:pt x="351" y="974"/>
                        <a:pt x="357" y="972"/>
                      </a:cubicBezTo>
                      <a:cubicBezTo>
                        <a:pt x="374" y="965"/>
                        <a:pt x="392" y="960"/>
                        <a:pt x="399" y="940"/>
                      </a:cubicBezTo>
                      <a:cubicBezTo>
                        <a:pt x="401" y="932"/>
                        <a:pt x="400" y="923"/>
                        <a:pt x="396" y="912"/>
                      </a:cubicBezTo>
                      <a:close/>
                      <a:moveTo>
                        <a:pt x="361" y="676"/>
                      </a:moveTo>
                      <a:cubicBezTo>
                        <a:pt x="365" y="690"/>
                        <a:pt x="346" y="694"/>
                        <a:pt x="339" y="697"/>
                      </a:cubicBezTo>
                      <a:cubicBezTo>
                        <a:pt x="334" y="699"/>
                        <a:pt x="332" y="701"/>
                        <a:pt x="330" y="705"/>
                      </a:cubicBezTo>
                      <a:cubicBezTo>
                        <a:pt x="329" y="700"/>
                        <a:pt x="331" y="685"/>
                        <a:pt x="334" y="679"/>
                      </a:cubicBezTo>
                      <a:cubicBezTo>
                        <a:pt x="339" y="671"/>
                        <a:pt x="348" y="666"/>
                        <a:pt x="359" y="672"/>
                      </a:cubicBezTo>
                      <a:cubicBezTo>
                        <a:pt x="353" y="673"/>
                        <a:pt x="346" y="678"/>
                        <a:pt x="344" y="683"/>
                      </a:cubicBezTo>
                      <a:cubicBezTo>
                        <a:pt x="346" y="681"/>
                        <a:pt x="354" y="677"/>
                        <a:pt x="361" y="676"/>
                      </a:cubicBezTo>
                      <a:close/>
                      <a:moveTo>
                        <a:pt x="648" y="734"/>
                      </a:moveTo>
                      <a:cubicBezTo>
                        <a:pt x="651" y="736"/>
                        <a:pt x="656" y="735"/>
                        <a:pt x="657" y="732"/>
                      </a:cubicBezTo>
                      <a:cubicBezTo>
                        <a:pt x="657" y="730"/>
                        <a:pt x="656" y="728"/>
                        <a:pt x="655" y="728"/>
                      </a:cubicBezTo>
                      <a:cubicBezTo>
                        <a:pt x="654" y="728"/>
                        <a:pt x="653" y="729"/>
                        <a:pt x="653" y="730"/>
                      </a:cubicBezTo>
                      <a:cubicBezTo>
                        <a:pt x="652" y="729"/>
                        <a:pt x="652" y="728"/>
                        <a:pt x="652" y="727"/>
                      </a:cubicBezTo>
                      <a:cubicBezTo>
                        <a:pt x="652" y="725"/>
                        <a:pt x="655" y="722"/>
                        <a:pt x="659" y="723"/>
                      </a:cubicBezTo>
                      <a:cubicBezTo>
                        <a:pt x="661" y="723"/>
                        <a:pt x="665" y="725"/>
                        <a:pt x="665" y="728"/>
                      </a:cubicBezTo>
                      <a:cubicBezTo>
                        <a:pt x="666" y="732"/>
                        <a:pt x="664" y="736"/>
                        <a:pt x="664" y="738"/>
                      </a:cubicBezTo>
                      <a:cubicBezTo>
                        <a:pt x="665" y="742"/>
                        <a:pt x="668" y="743"/>
                        <a:pt x="671" y="743"/>
                      </a:cubicBezTo>
                      <a:cubicBezTo>
                        <a:pt x="667" y="745"/>
                        <a:pt x="666" y="745"/>
                        <a:pt x="665" y="749"/>
                      </a:cubicBezTo>
                      <a:cubicBezTo>
                        <a:pt x="665" y="753"/>
                        <a:pt x="666" y="766"/>
                        <a:pt x="653" y="767"/>
                      </a:cubicBezTo>
                      <a:cubicBezTo>
                        <a:pt x="661" y="769"/>
                        <a:pt x="668" y="765"/>
                        <a:pt x="673" y="759"/>
                      </a:cubicBezTo>
                      <a:cubicBezTo>
                        <a:pt x="678" y="753"/>
                        <a:pt x="681" y="745"/>
                        <a:pt x="679" y="737"/>
                      </a:cubicBezTo>
                      <a:cubicBezTo>
                        <a:pt x="677" y="728"/>
                        <a:pt x="666" y="719"/>
                        <a:pt x="656" y="719"/>
                      </a:cubicBezTo>
                      <a:cubicBezTo>
                        <a:pt x="651" y="719"/>
                        <a:pt x="645" y="722"/>
                        <a:pt x="645" y="728"/>
                      </a:cubicBezTo>
                      <a:cubicBezTo>
                        <a:pt x="645" y="730"/>
                        <a:pt x="646" y="733"/>
                        <a:pt x="648" y="734"/>
                      </a:cubicBezTo>
                      <a:close/>
                      <a:moveTo>
                        <a:pt x="677" y="770"/>
                      </a:moveTo>
                      <a:cubicBezTo>
                        <a:pt x="699" y="770"/>
                        <a:pt x="712" y="783"/>
                        <a:pt x="722" y="787"/>
                      </a:cubicBezTo>
                      <a:cubicBezTo>
                        <a:pt x="732" y="793"/>
                        <a:pt x="738" y="784"/>
                        <a:pt x="728" y="776"/>
                      </a:cubicBezTo>
                      <a:cubicBezTo>
                        <a:pt x="717" y="767"/>
                        <a:pt x="688" y="766"/>
                        <a:pt x="677" y="770"/>
                      </a:cubicBezTo>
                      <a:close/>
                      <a:moveTo>
                        <a:pt x="388" y="641"/>
                      </a:moveTo>
                      <a:cubicBezTo>
                        <a:pt x="386" y="642"/>
                        <a:pt x="385" y="644"/>
                        <a:pt x="385" y="646"/>
                      </a:cubicBezTo>
                      <a:cubicBezTo>
                        <a:pt x="386" y="648"/>
                        <a:pt x="388" y="649"/>
                        <a:pt x="390" y="648"/>
                      </a:cubicBezTo>
                      <a:cubicBezTo>
                        <a:pt x="392" y="648"/>
                        <a:pt x="393" y="646"/>
                        <a:pt x="393" y="644"/>
                      </a:cubicBezTo>
                      <a:cubicBezTo>
                        <a:pt x="392" y="641"/>
                        <a:pt x="390" y="640"/>
                        <a:pt x="388" y="641"/>
                      </a:cubicBezTo>
                      <a:close/>
                      <a:moveTo>
                        <a:pt x="365" y="625"/>
                      </a:moveTo>
                      <a:cubicBezTo>
                        <a:pt x="361" y="626"/>
                        <a:pt x="359" y="630"/>
                        <a:pt x="360" y="634"/>
                      </a:cubicBezTo>
                      <a:cubicBezTo>
                        <a:pt x="361" y="638"/>
                        <a:pt x="365" y="640"/>
                        <a:pt x="369" y="639"/>
                      </a:cubicBezTo>
                      <a:cubicBezTo>
                        <a:pt x="373" y="638"/>
                        <a:pt x="375" y="634"/>
                        <a:pt x="374" y="630"/>
                      </a:cubicBezTo>
                      <a:cubicBezTo>
                        <a:pt x="373" y="626"/>
                        <a:pt x="369" y="624"/>
                        <a:pt x="365" y="625"/>
                      </a:cubicBezTo>
                      <a:close/>
                      <a:moveTo>
                        <a:pt x="379" y="632"/>
                      </a:moveTo>
                      <a:cubicBezTo>
                        <a:pt x="376" y="633"/>
                        <a:pt x="375" y="636"/>
                        <a:pt x="376" y="639"/>
                      </a:cubicBezTo>
                      <a:cubicBezTo>
                        <a:pt x="376" y="642"/>
                        <a:pt x="379" y="643"/>
                        <a:pt x="382" y="642"/>
                      </a:cubicBezTo>
                      <a:cubicBezTo>
                        <a:pt x="385" y="641"/>
                        <a:pt x="387" y="638"/>
                        <a:pt x="386" y="636"/>
                      </a:cubicBezTo>
                      <a:cubicBezTo>
                        <a:pt x="385" y="633"/>
                        <a:pt x="382" y="631"/>
                        <a:pt x="379" y="632"/>
                      </a:cubicBezTo>
                      <a:close/>
                      <a:moveTo>
                        <a:pt x="345" y="640"/>
                      </a:moveTo>
                      <a:cubicBezTo>
                        <a:pt x="356" y="625"/>
                        <a:pt x="333" y="612"/>
                        <a:pt x="327" y="607"/>
                      </a:cubicBezTo>
                      <a:cubicBezTo>
                        <a:pt x="321" y="602"/>
                        <a:pt x="319" y="598"/>
                        <a:pt x="319" y="592"/>
                      </a:cubicBezTo>
                      <a:cubicBezTo>
                        <a:pt x="315" y="599"/>
                        <a:pt x="312" y="617"/>
                        <a:pt x="313" y="626"/>
                      </a:cubicBezTo>
                      <a:cubicBezTo>
                        <a:pt x="316" y="639"/>
                        <a:pt x="325" y="648"/>
                        <a:pt x="341" y="645"/>
                      </a:cubicBezTo>
                      <a:cubicBezTo>
                        <a:pt x="334" y="641"/>
                        <a:pt x="327" y="633"/>
                        <a:pt x="327" y="625"/>
                      </a:cubicBezTo>
                      <a:cubicBezTo>
                        <a:pt x="329" y="629"/>
                        <a:pt x="337" y="637"/>
                        <a:pt x="345" y="640"/>
                      </a:cubicBezTo>
                      <a:close/>
                      <a:moveTo>
                        <a:pt x="332" y="656"/>
                      </a:moveTo>
                      <a:cubicBezTo>
                        <a:pt x="296" y="649"/>
                        <a:pt x="254" y="679"/>
                        <a:pt x="254" y="710"/>
                      </a:cubicBezTo>
                      <a:cubicBezTo>
                        <a:pt x="255" y="735"/>
                        <a:pt x="278" y="733"/>
                        <a:pt x="282" y="711"/>
                      </a:cubicBezTo>
                      <a:cubicBezTo>
                        <a:pt x="284" y="696"/>
                        <a:pt x="293" y="658"/>
                        <a:pt x="332" y="656"/>
                      </a:cubicBezTo>
                      <a:close/>
                      <a:moveTo>
                        <a:pt x="479" y="936"/>
                      </a:moveTo>
                      <a:cubicBezTo>
                        <a:pt x="479" y="939"/>
                        <a:pt x="480" y="941"/>
                        <a:pt x="483" y="941"/>
                      </a:cubicBezTo>
                      <a:cubicBezTo>
                        <a:pt x="485" y="942"/>
                        <a:pt x="488" y="940"/>
                        <a:pt x="488" y="937"/>
                      </a:cubicBezTo>
                      <a:cubicBezTo>
                        <a:pt x="488" y="935"/>
                        <a:pt x="487" y="932"/>
                        <a:pt x="484" y="932"/>
                      </a:cubicBezTo>
                      <a:cubicBezTo>
                        <a:pt x="481" y="932"/>
                        <a:pt x="479" y="934"/>
                        <a:pt x="479" y="936"/>
                      </a:cubicBezTo>
                      <a:close/>
                      <a:moveTo>
                        <a:pt x="465" y="939"/>
                      </a:moveTo>
                      <a:cubicBezTo>
                        <a:pt x="465" y="942"/>
                        <a:pt x="467" y="945"/>
                        <a:pt x="470" y="945"/>
                      </a:cubicBezTo>
                      <a:cubicBezTo>
                        <a:pt x="473" y="946"/>
                        <a:pt x="476" y="944"/>
                        <a:pt x="477" y="940"/>
                      </a:cubicBezTo>
                      <a:cubicBezTo>
                        <a:pt x="477" y="937"/>
                        <a:pt x="475" y="934"/>
                        <a:pt x="472" y="934"/>
                      </a:cubicBezTo>
                      <a:cubicBezTo>
                        <a:pt x="469" y="934"/>
                        <a:pt x="466" y="936"/>
                        <a:pt x="465" y="939"/>
                      </a:cubicBezTo>
                      <a:close/>
                      <a:moveTo>
                        <a:pt x="448" y="939"/>
                      </a:moveTo>
                      <a:cubicBezTo>
                        <a:pt x="447" y="943"/>
                        <a:pt x="450" y="947"/>
                        <a:pt x="454" y="948"/>
                      </a:cubicBezTo>
                      <a:cubicBezTo>
                        <a:pt x="459" y="948"/>
                        <a:pt x="462" y="945"/>
                        <a:pt x="463" y="941"/>
                      </a:cubicBezTo>
                      <a:cubicBezTo>
                        <a:pt x="463" y="937"/>
                        <a:pt x="460" y="933"/>
                        <a:pt x="456" y="933"/>
                      </a:cubicBezTo>
                      <a:cubicBezTo>
                        <a:pt x="452" y="932"/>
                        <a:pt x="448" y="935"/>
                        <a:pt x="448" y="939"/>
                      </a:cubicBezTo>
                      <a:close/>
                      <a:moveTo>
                        <a:pt x="455" y="877"/>
                      </a:moveTo>
                      <a:cubicBezTo>
                        <a:pt x="461" y="873"/>
                        <a:pt x="471" y="870"/>
                        <a:pt x="480" y="874"/>
                      </a:cubicBezTo>
                      <a:cubicBezTo>
                        <a:pt x="495" y="881"/>
                        <a:pt x="499" y="895"/>
                        <a:pt x="493" y="910"/>
                      </a:cubicBezTo>
                      <a:cubicBezTo>
                        <a:pt x="483" y="937"/>
                        <a:pt x="515" y="950"/>
                        <a:pt x="527" y="920"/>
                      </a:cubicBezTo>
                      <a:cubicBezTo>
                        <a:pt x="532" y="906"/>
                        <a:pt x="526" y="889"/>
                        <a:pt x="518" y="879"/>
                      </a:cubicBezTo>
                      <a:cubicBezTo>
                        <a:pt x="502" y="860"/>
                        <a:pt x="467" y="856"/>
                        <a:pt x="455" y="877"/>
                      </a:cubicBezTo>
                      <a:close/>
                      <a:moveTo>
                        <a:pt x="545" y="881"/>
                      </a:moveTo>
                      <a:cubicBezTo>
                        <a:pt x="550" y="830"/>
                        <a:pt x="606" y="787"/>
                        <a:pt x="646" y="801"/>
                      </a:cubicBezTo>
                      <a:cubicBezTo>
                        <a:pt x="679" y="812"/>
                        <a:pt x="667" y="840"/>
                        <a:pt x="637" y="836"/>
                      </a:cubicBezTo>
                      <a:cubicBezTo>
                        <a:pt x="616" y="834"/>
                        <a:pt x="563" y="830"/>
                        <a:pt x="545" y="881"/>
                      </a:cubicBezTo>
                      <a:close/>
                      <a:moveTo>
                        <a:pt x="537" y="865"/>
                      </a:moveTo>
                      <a:cubicBezTo>
                        <a:pt x="524" y="818"/>
                        <a:pt x="530" y="801"/>
                        <a:pt x="538" y="765"/>
                      </a:cubicBezTo>
                      <a:cubicBezTo>
                        <a:pt x="541" y="755"/>
                        <a:pt x="540" y="744"/>
                        <a:pt x="535" y="737"/>
                      </a:cubicBezTo>
                      <a:cubicBezTo>
                        <a:pt x="529" y="726"/>
                        <a:pt x="518" y="720"/>
                        <a:pt x="511" y="718"/>
                      </a:cubicBezTo>
                      <a:cubicBezTo>
                        <a:pt x="527" y="707"/>
                        <a:pt x="548" y="724"/>
                        <a:pt x="554" y="732"/>
                      </a:cubicBezTo>
                      <a:cubicBezTo>
                        <a:pt x="567" y="748"/>
                        <a:pt x="571" y="772"/>
                        <a:pt x="564" y="792"/>
                      </a:cubicBezTo>
                      <a:cubicBezTo>
                        <a:pt x="557" y="814"/>
                        <a:pt x="541" y="840"/>
                        <a:pt x="537" y="865"/>
                      </a:cubicBezTo>
                      <a:close/>
                      <a:moveTo>
                        <a:pt x="497" y="831"/>
                      </a:moveTo>
                      <a:cubicBezTo>
                        <a:pt x="491" y="822"/>
                        <a:pt x="479" y="815"/>
                        <a:pt x="470" y="812"/>
                      </a:cubicBezTo>
                      <a:cubicBezTo>
                        <a:pt x="458" y="808"/>
                        <a:pt x="440" y="808"/>
                        <a:pt x="431" y="818"/>
                      </a:cubicBezTo>
                      <a:cubicBezTo>
                        <a:pt x="420" y="810"/>
                        <a:pt x="408" y="810"/>
                        <a:pt x="396" y="811"/>
                      </a:cubicBezTo>
                      <a:cubicBezTo>
                        <a:pt x="380" y="812"/>
                        <a:pt x="363" y="807"/>
                        <a:pt x="361" y="793"/>
                      </a:cubicBezTo>
                      <a:cubicBezTo>
                        <a:pt x="353" y="808"/>
                        <a:pt x="374" y="828"/>
                        <a:pt x="387" y="833"/>
                      </a:cubicBezTo>
                      <a:cubicBezTo>
                        <a:pt x="407" y="840"/>
                        <a:pt x="427" y="831"/>
                        <a:pt x="450" y="825"/>
                      </a:cubicBezTo>
                      <a:cubicBezTo>
                        <a:pt x="462" y="821"/>
                        <a:pt x="479" y="821"/>
                        <a:pt x="497" y="831"/>
                      </a:cubicBezTo>
                      <a:close/>
                      <a:moveTo>
                        <a:pt x="246" y="672"/>
                      </a:moveTo>
                      <a:cubicBezTo>
                        <a:pt x="237" y="683"/>
                        <a:pt x="221" y="710"/>
                        <a:pt x="230" y="727"/>
                      </a:cubicBezTo>
                      <a:cubicBezTo>
                        <a:pt x="229" y="728"/>
                        <a:pt x="228" y="731"/>
                        <a:pt x="228" y="734"/>
                      </a:cubicBezTo>
                      <a:cubicBezTo>
                        <a:pt x="221" y="725"/>
                        <a:pt x="221" y="711"/>
                        <a:pt x="226" y="698"/>
                      </a:cubicBezTo>
                      <a:cubicBezTo>
                        <a:pt x="231" y="686"/>
                        <a:pt x="239" y="677"/>
                        <a:pt x="246" y="672"/>
                      </a:cubicBezTo>
                      <a:close/>
                      <a:moveTo>
                        <a:pt x="271" y="739"/>
                      </a:moveTo>
                      <a:cubicBezTo>
                        <a:pt x="269" y="742"/>
                        <a:pt x="270" y="746"/>
                        <a:pt x="273" y="748"/>
                      </a:cubicBezTo>
                      <a:cubicBezTo>
                        <a:pt x="276" y="749"/>
                        <a:pt x="280" y="748"/>
                        <a:pt x="282" y="745"/>
                      </a:cubicBezTo>
                      <a:cubicBezTo>
                        <a:pt x="283" y="742"/>
                        <a:pt x="282" y="738"/>
                        <a:pt x="279" y="737"/>
                      </a:cubicBezTo>
                      <a:cubicBezTo>
                        <a:pt x="276" y="735"/>
                        <a:pt x="272" y="736"/>
                        <a:pt x="271" y="739"/>
                      </a:cubicBezTo>
                      <a:close/>
                      <a:moveTo>
                        <a:pt x="252" y="737"/>
                      </a:moveTo>
                      <a:cubicBezTo>
                        <a:pt x="250" y="740"/>
                        <a:pt x="252" y="745"/>
                        <a:pt x="255" y="747"/>
                      </a:cubicBezTo>
                      <a:cubicBezTo>
                        <a:pt x="259" y="749"/>
                        <a:pt x="264" y="748"/>
                        <a:pt x="266" y="744"/>
                      </a:cubicBezTo>
                      <a:cubicBezTo>
                        <a:pt x="268" y="740"/>
                        <a:pt x="266" y="735"/>
                        <a:pt x="263" y="733"/>
                      </a:cubicBezTo>
                      <a:cubicBezTo>
                        <a:pt x="259" y="731"/>
                        <a:pt x="254" y="733"/>
                        <a:pt x="252" y="737"/>
                      </a:cubicBezTo>
                      <a:close/>
                      <a:moveTo>
                        <a:pt x="230" y="729"/>
                      </a:moveTo>
                      <a:cubicBezTo>
                        <a:pt x="227" y="734"/>
                        <a:pt x="229" y="740"/>
                        <a:pt x="234" y="743"/>
                      </a:cubicBezTo>
                      <a:cubicBezTo>
                        <a:pt x="239" y="745"/>
                        <a:pt x="246" y="743"/>
                        <a:pt x="248" y="738"/>
                      </a:cubicBezTo>
                      <a:cubicBezTo>
                        <a:pt x="251" y="733"/>
                        <a:pt x="249" y="727"/>
                        <a:pt x="244" y="724"/>
                      </a:cubicBezTo>
                      <a:cubicBezTo>
                        <a:pt x="239" y="722"/>
                        <a:pt x="232" y="724"/>
                        <a:pt x="230" y="729"/>
                      </a:cubicBezTo>
                      <a:close/>
                      <a:moveTo>
                        <a:pt x="210" y="653"/>
                      </a:moveTo>
                      <a:cubicBezTo>
                        <a:pt x="209" y="657"/>
                        <a:pt x="210" y="661"/>
                        <a:pt x="214" y="663"/>
                      </a:cubicBezTo>
                      <a:cubicBezTo>
                        <a:pt x="217" y="665"/>
                        <a:pt x="222" y="664"/>
                        <a:pt x="224" y="660"/>
                      </a:cubicBezTo>
                      <a:cubicBezTo>
                        <a:pt x="225" y="656"/>
                        <a:pt x="224" y="652"/>
                        <a:pt x="220" y="650"/>
                      </a:cubicBezTo>
                      <a:cubicBezTo>
                        <a:pt x="217" y="648"/>
                        <a:pt x="212" y="650"/>
                        <a:pt x="210" y="653"/>
                      </a:cubicBezTo>
                      <a:close/>
                      <a:moveTo>
                        <a:pt x="670" y="1001"/>
                      </a:moveTo>
                      <a:cubicBezTo>
                        <a:pt x="677" y="995"/>
                        <a:pt x="678" y="982"/>
                        <a:pt x="670" y="979"/>
                      </a:cubicBezTo>
                      <a:cubicBezTo>
                        <a:pt x="669" y="973"/>
                        <a:pt x="673" y="967"/>
                        <a:pt x="679" y="965"/>
                      </a:cubicBezTo>
                      <a:cubicBezTo>
                        <a:pt x="689" y="962"/>
                        <a:pt x="703" y="969"/>
                        <a:pt x="706" y="979"/>
                      </a:cubicBezTo>
                      <a:cubicBezTo>
                        <a:pt x="707" y="952"/>
                        <a:pt x="667" y="941"/>
                        <a:pt x="650" y="962"/>
                      </a:cubicBezTo>
                      <a:cubicBezTo>
                        <a:pt x="640" y="974"/>
                        <a:pt x="641" y="987"/>
                        <a:pt x="647" y="995"/>
                      </a:cubicBezTo>
                      <a:cubicBezTo>
                        <a:pt x="653" y="1003"/>
                        <a:pt x="663" y="1007"/>
                        <a:pt x="670" y="1001"/>
                      </a:cubicBezTo>
                      <a:close/>
                      <a:moveTo>
                        <a:pt x="620" y="1037"/>
                      </a:moveTo>
                      <a:cubicBezTo>
                        <a:pt x="618" y="1013"/>
                        <a:pt x="632" y="999"/>
                        <a:pt x="635" y="988"/>
                      </a:cubicBezTo>
                      <a:cubicBezTo>
                        <a:pt x="638" y="976"/>
                        <a:pt x="624" y="972"/>
                        <a:pt x="618" y="985"/>
                      </a:cubicBezTo>
                      <a:cubicBezTo>
                        <a:pt x="611" y="998"/>
                        <a:pt x="613" y="1020"/>
                        <a:pt x="620" y="1037"/>
                      </a:cubicBezTo>
                      <a:close/>
                      <a:moveTo>
                        <a:pt x="589" y="953"/>
                      </a:moveTo>
                      <a:cubicBezTo>
                        <a:pt x="595" y="958"/>
                        <a:pt x="605" y="957"/>
                        <a:pt x="610" y="954"/>
                      </a:cubicBezTo>
                      <a:cubicBezTo>
                        <a:pt x="616" y="960"/>
                        <a:pt x="607" y="976"/>
                        <a:pt x="595" y="972"/>
                      </a:cubicBezTo>
                      <a:cubicBezTo>
                        <a:pt x="588" y="970"/>
                        <a:pt x="584" y="959"/>
                        <a:pt x="589" y="953"/>
                      </a:cubicBezTo>
                      <a:close/>
                      <a:moveTo>
                        <a:pt x="599" y="919"/>
                      </a:moveTo>
                      <a:cubicBezTo>
                        <a:pt x="596" y="923"/>
                        <a:pt x="596" y="928"/>
                        <a:pt x="600" y="931"/>
                      </a:cubicBezTo>
                      <a:cubicBezTo>
                        <a:pt x="607" y="936"/>
                        <a:pt x="615" y="929"/>
                        <a:pt x="613" y="922"/>
                      </a:cubicBezTo>
                      <a:cubicBezTo>
                        <a:pt x="612" y="917"/>
                        <a:pt x="608" y="915"/>
                        <a:pt x="609" y="907"/>
                      </a:cubicBezTo>
                      <a:cubicBezTo>
                        <a:pt x="606" y="915"/>
                        <a:pt x="602" y="914"/>
                        <a:pt x="599" y="919"/>
                      </a:cubicBezTo>
                      <a:close/>
                      <a:moveTo>
                        <a:pt x="549" y="983"/>
                      </a:moveTo>
                      <a:cubicBezTo>
                        <a:pt x="533" y="971"/>
                        <a:pt x="494" y="972"/>
                        <a:pt x="491" y="993"/>
                      </a:cubicBezTo>
                      <a:cubicBezTo>
                        <a:pt x="487" y="993"/>
                        <a:pt x="484" y="987"/>
                        <a:pt x="486" y="981"/>
                      </a:cubicBezTo>
                      <a:cubicBezTo>
                        <a:pt x="488" y="975"/>
                        <a:pt x="496" y="969"/>
                        <a:pt x="504" y="971"/>
                      </a:cubicBezTo>
                      <a:cubicBezTo>
                        <a:pt x="505" y="963"/>
                        <a:pt x="532" y="963"/>
                        <a:pt x="549" y="983"/>
                      </a:cubicBezTo>
                      <a:close/>
                      <a:moveTo>
                        <a:pt x="834" y="1044"/>
                      </a:moveTo>
                      <a:cubicBezTo>
                        <a:pt x="831" y="1033"/>
                        <a:pt x="823" y="1025"/>
                        <a:pt x="812" y="1022"/>
                      </a:cubicBezTo>
                      <a:cubicBezTo>
                        <a:pt x="803" y="1019"/>
                        <a:pt x="794" y="1021"/>
                        <a:pt x="786" y="1025"/>
                      </a:cubicBezTo>
                      <a:cubicBezTo>
                        <a:pt x="783" y="1027"/>
                        <a:pt x="780" y="1030"/>
                        <a:pt x="778" y="1033"/>
                      </a:cubicBezTo>
                      <a:cubicBezTo>
                        <a:pt x="779" y="1032"/>
                        <a:pt x="780" y="1031"/>
                        <a:pt x="781" y="1031"/>
                      </a:cubicBezTo>
                      <a:cubicBezTo>
                        <a:pt x="788" y="1026"/>
                        <a:pt x="797" y="1029"/>
                        <a:pt x="801" y="1036"/>
                      </a:cubicBezTo>
                      <a:cubicBezTo>
                        <a:pt x="805" y="1043"/>
                        <a:pt x="803" y="1052"/>
                        <a:pt x="796" y="1056"/>
                      </a:cubicBezTo>
                      <a:cubicBezTo>
                        <a:pt x="786" y="1062"/>
                        <a:pt x="774" y="1055"/>
                        <a:pt x="773" y="1043"/>
                      </a:cubicBezTo>
                      <a:cubicBezTo>
                        <a:pt x="773" y="1035"/>
                        <a:pt x="779" y="1028"/>
                        <a:pt x="785" y="1023"/>
                      </a:cubicBezTo>
                      <a:cubicBezTo>
                        <a:pt x="793" y="1018"/>
                        <a:pt x="803" y="1016"/>
                        <a:pt x="813" y="1018"/>
                      </a:cubicBezTo>
                      <a:cubicBezTo>
                        <a:pt x="826" y="1022"/>
                        <a:pt x="834" y="1031"/>
                        <a:pt x="838" y="1043"/>
                      </a:cubicBezTo>
                      <a:cubicBezTo>
                        <a:pt x="841" y="1053"/>
                        <a:pt x="841" y="1062"/>
                        <a:pt x="837" y="1071"/>
                      </a:cubicBezTo>
                      <a:cubicBezTo>
                        <a:pt x="839" y="1070"/>
                        <a:pt x="841" y="1068"/>
                        <a:pt x="843" y="1066"/>
                      </a:cubicBezTo>
                      <a:cubicBezTo>
                        <a:pt x="850" y="1059"/>
                        <a:pt x="857" y="1054"/>
                        <a:pt x="866" y="1050"/>
                      </a:cubicBezTo>
                      <a:cubicBezTo>
                        <a:pt x="868" y="1048"/>
                        <a:pt x="870" y="1047"/>
                        <a:pt x="873" y="1046"/>
                      </a:cubicBezTo>
                      <a:cubicBezTo>
                        <a:pt x="877" y="1044"/>
                        <a:pt x="881" y="1043"/>
                        <a:pt x="886" y="1042"/>
                      </a:cubicBezTo>
                      <a:cubicBezTo>
                        <a:pt x="887" y="1042"/>
                        <a:pt x="901" y="1040"/>
                        <a:pt x="902" y="1042"/>
                      </a:cubicBezTo>
                      <a:cubicBezTo>
                        <a:pt x="901" y="1044"/>
                        <a:pt x="893" y="1045"/>
                        <a:pt x="892" y="1045"/>
                      </a:cubicBezTo>
                      <a:cubicBezTo>
                        <a:pt x="886" y="1047"/>
                        <a:pt x="881" y="1048"/>
                        <a:pt x="875" y="1051"/>
                      </a:cubicBezTo>
                      <a:cubicBezTo>
                        <a:pt x="872" y="1052"/>
                        <a:pt x="870" y="1053"/>
                        <a:pt x="868" y="1054"/>
                      </a:cubicBezTo>
                      <a:cubicBezTo>
                        <a:pt x="859" y="1058"/>
                        <a:pt x="853" y="1063"/>
                        <a:pt x="845" y="1069"/>
                      </a:cubicBezTo>
                      <a:cubicBezTo>
                        <a:pt x="845" y="1069"/>
                        <a:pt x="844" y="1070"/>
                        <a:pt x="843" y="1071"/>
                      </a:cubicBezTo>
                      <a:cubicBezTo>
                        <a:pt x="845" y="1070"/>
                        <a:pt x="848" y="1069"/>
                        <a:pt x="851" y="1067"/>
                      </a:cubicBezTo>
                      <a:cubicBezTo>
                        <a:pt x="859" y="1064"/>
                        <a:pt x="865" y="1062"/>
                        <a:pt x="874" y="1062"/>
                      </a:cubicBezTo>
                      <a:cubicBezTo>
                        <a:pt x="897" y="1062"/>
                        <a:pt x="909" y="1080"/>
                        <a:pt x="910" y="1099"/>
                      </a:cubicBezTo>
                      <a:cubicBezTo>
                        <a:pt x="911" y="1116"/>
                        <a:pt x="905" y="1134"/>
                        <a:pt x="891" y="1143"/>
                      </a:cubicBezTo>
                      <a:cubicBezTo>
                        <a:pt x="879" y="1151"/>
                        <a:pt x="865" y="1151"/>
                        <a:pt x="853" y="1141"/>
                      </a:cubicBezTo>
                      <a:cubicBezTo>
                        <a:pt x="848" y="1137"/>
                        <a:pt x="845" y="1132"/>
                        <a:pt x="843" y="1126"/>
                      </a:cubicBezTo>
                      <a:cubicBezTo>
                        <a:pt x="842" y="1120"/>
                        <a:pt x="842" y="1116"/>
                        <a:pt x="844" y="1111"/>
                      </a:cubicBezTo>
                      <a:cubicBezTo>
                        <a:pt x="847" y="1105"/>
                        <a:pt x="852" y="1101"/>
                        <a:pt x="859" y="1100"/>
                      </a:cubicBezTo>
                      <a:cubicBezTo>
                        <a:pt x="863" y="1099"/>
                        <a:pt x="867" y="1100"/>
                        <a:pt x="870" y="1103"/>
                      </a:cubicBezTo>
                      <a:cubicBezTo>
                        <a:pt x="873" y="1106"/>
                        <a:pt x="875" y="1110"/>
                        <a:pt x="875" y="1115"/>
                      </a:cubicBezTo>
                      <a:cubicBezTo>
                        <a:pt x="874" y="1120"/>
                        <a:pt x="871" y="1124"/>
                        <a:pt x="866" y="1126"/>
                      </a:cubicBezTo>
                      <a:cubicBezTo>
                        <a:pt x="862" y="1128"/>
                        <a:pt x="856" y="1126"/>
                        <a:pt x="853" y="1121"/>
                      </a:cubicBezTo>
                      <a:cubicBezTo>
                        <a:pt x="850" y="1116"/>
                        <a:pt x="852" y="1109"/>
                        <a:pt x="857" y="1106"/>
                      </a:cubicBezTo>
                      <a:cubicBezTo>
                        <a:pt x="862" y="1103"/>
                        <a:pt x="869" y="1104"/>
                        <a:pt x="872" y="1110"/>
                      </a:cubicBezTo>
                      <a:cubicBezTo>
                        <a:pt x="874" y="1112"/>
                        <a:pt x="874" y="1114"/>
                        <a:pt x="874" y="1116"/>
                      </a:cubicBezTo>
                      <a:cubicBezTo>
                        <a:pt x="874" y="1116"/>
                        <a:pt x="874" y="1115"/>
                        <a:pt x="874" y="1115"/>
                      </a:cubicBezTo>
                      <a:cubicBezTo>
                        <a:pt x="874" y="1110"/>
                        <a:pt x="873" y="1106"/>
                        <a:pt x="869" y="1103"/>
                      </a:cubicBezTo>
                      <a:cubicBezTo>
                        <a:pt x="866" y="1101"/>
                        <a:pt x="863" y="1100"/>
                        <a:pt x="859" y="1100"/>
                      </a:cubicBezTo>
                      <a:cubicBezTo>
                        <a:pt x="853" y="1101"/>
                        <a:pt x="848" y="1105"/>
                        <a:pt x="845" y="1111"/>
                      </a:cubicBezTo>
                      <a:cubicBezTo>
                        <a:pt x="843" y="1116"/>
                        <a:pt x="843" y="1120"/>
                        <a:pt x="845" y="1125"/>
                      </a:cubicBezTo>
                      <a:cubicBezTo>
                        <a:pt x="847" y="1131"/>
                        <a:pt x="850" y="1136"/>
                        <a:pt x="855" y="1140"/>
                      </a:cubicBezTo>
                      <a:cubicBezTo>
                        <a:pt x="865" y="1148"/>
                        <a:pt x="878" y="1149"/>
                        <a:pt x="890" y="1141"/>
                      </a:cubicBezTo>
                      <a:cubicBezTo>
                        <a:pt x="903" y="1132"/>
                        <a:pt x="908" y="1114"/>
                        <a:pt x="906" y="1098"/>
                      </a:cubicBezTo>
                      <a:cubicBezTo>
                        <a:pt x="904" y="1081"/>
                        <a:pt x="894" y="1066"/>
                        <a:pt x="874" y="1066"/>
                      </a:cubicBezTo>
                      <a:cubicBezTo>
                        <a:pt x="866" y="1067"/>
                        <a:pt x="860" y="1069"/>
                        <a:pt x="853" y="1072"/>
                      </a:cubicBezTo>
                      <a:cubicBezTo>
                        <a:pt x="848" y="1074"/>
                        <a:pt x="844" y="1076"/>
                        <a:pt x="840" y="1079"/>
                      </a:cubicBezTo>
                      <a:cubicBezTo>
                        <a:pt x="825" y="1088"/>
                        <a:pt x="815" y="1101"/>
                        <a:pt x="798" y="1108"/>
                      </a:cubicBezTo>
                      <a:cubicBezTo>
                        <a:pt x="782" y="1114"/>
                        <a:pt x="765" y="1113"/>
                        <a:pt x="747" y="1105"/>
                      </a:cubicBezTo>
                      <a:cubicBezTo>
                        <a:pt x="738" y="1101"/>
                        <a:pt x="733" y="1096"/>
                        <a:pt x="726" y="1089"/>
                      </a:cubicBezTo>
                      <a:cubicBezTo>
                        <a:pt x="723" y="1086"/>
                        <a:pt x="721" y="1083"/>
                        <a:pt x="719" y="1080"/>
                      </a:cubicBezTo>
                      <a:cubicBezTo>
                        <a:pt x="719" y="1083"/>
                        <a:pt x="719" y="1086"/>
                        <a:pt x="718" y="1089"/>
                      </a:cubicBezTo>
                      <a:cubicBezTo>
                        <a:pt x="714" y="1100"/>
                        <a:pt x="705" y="1107"/>
                        <a:pt x="694" y="1108"/>
                      </a:cubicBezTo>
                      <a:cubicBezTo>
                        <a:pt x="684" y="1109"/>
                        <a:pt x="673" y="1105"/>
                        <a:pt x="667" y="1096"/>
                      </a:cubicBezTo>
                      <a:cubicBezTo>
                        <a:pt x="663" y="1087"/>
                        <a:pt x="663" y="1078"/>
                        <a:pt x="669" y="1071"/>
                      </a:cubicBezTo>
                      <a:cubicBezTo>
                        <a:pt x="673" y="1067"/>
                        <a:pt x="678" y="1065"/>
                        <a:pt x="683" y="1065"/>
                      </a:cubicBezTo>
                      <a:cubicBezTo>
                        <a:pt x="686" y="1065"/>
                        <a:pt x="689" y="1066"/>
                        <a:pt x="691" y="1068"/>
                      </a:cubicBezTo>
                      <a:cubicBezTo>
                        <a:pt x="696" y="1071"/>
                        <a:pt x="697" y="1077"/>
                        <a:pt x="695" y="1081"/>
                      </a:cubicBezTo>
                      <a:cubicBezTo>
                        <a:pt x="693" y="1087"/>
                        <a:pt x="686" y="1089"/>
                        <a:pt x="681" y="1087"/>
                      </a:cubicBezTo>
                      <a:cubicBezTo>
                        <a:pt x="675" y="1084"/>
                        <a:pt x="673" y="1078"/>
                        <a:pt x="676" y="1072"/>
                      </a:cubicBezTo>
                      <a:cubicBezTo>
                        <a:pt x="678" y="1068"/>
                        <a:pt x="683" y="1065"/>
                        <a:pt x="687" y="1066"/>
                      </a:cubicBezTo>
                      <a:cubicBezTo>
                        <a:pt x="681" y="1064"/>
                        <a:pt x="674" y="1067"/>
                        <a:pt x="669" y="1072"/>
                      </a:cubicBezTo>
                      <a:cubicBezTo>
                        <a:pt x="664" y="1078"/>
                        <a:pt x="664" y="1087"/>
                        <a:pt x="668" y="1095"/>
                      </a:cubicBezTo>
                      <a:cubicBezTo>
                        <a:pt x="673" y="1104"/>
                        <a:pt x="684" y="1108"/>
                        <a:pt x="693" y="1107"/>
                      </a:cubicBezTo>
                      <a:cubicBezTo>
                        <a:pt x="700" y="1106"/>
                        <a:pt x="705" y="1103"/>
                        <a:pt x="709" y="1099"/>
                      </a:cubicBezTo>
                      <a:cubicBezTo>
                        <a:pt x="723" y="1085"/>
                        <a:pt x="710" y="1067"/>
                        <a:pt x="709" y="1045"/>
                      </a:cubicBezTo>
                      <a:cubicBezTo>
                        <a:pt x="709" y="1022"/>
                        <a:pt x="717" y="999"/>
                        <a:pt x="730" y="982"/>
                      </a:cubicBezTo>
                      <a:cubicBezTo>
                        <a:pt x="716" y="1008"/>
                        <a:pt x="707" y="1036"/>
                        <a:pt x="716" y="1065"/>
                      </a:cubicBezTo>
                      <a:cubicBezTo>
                        <a:pt x="719" y="1074"/>
                        <a:pt x="723" y="1080"/>
                        <a:pt x="729" y="1086"/>
                      </a:cubicBezTo>
                      <a:cubicBezTo>
                        <a:pt x="735" y="1093"/>
                        <a:pt x="741" y="1097"/>
                        <a:pt x="749" y="1101"/>
                      </a:cubicBezTo>
                      <a:cubicBezTo>
                        <a:pt x="774" y="1112"/>
                        <a:pt x="797" y="1107"/>
                        <a:pt x="816" y="1091"/>
                      </a:cubicBezTo>
                      <a:cubicBezTo>
                        <a:pt x="830" y="1079"/>
                        <a:pt x="840" y="1064"/>
                        <a:pt x="834" y="1044"/>
                      </a:cubicBezTo>
                      <a:close/>
                      <a:moveTo>
                        <a:pt x="1039" y="1016"/>
                      </a:moveTo>
                      <a:cubicBezTo>
                        <a:pt x="1038" y="1019"/>
                        <a:pt x="1035" y="1020"/>
                        <a:pt x="1032" y="1019"/>
                      </a:cubicBezTo>
                      <a:cubicBezTo>
                        <a:pt x="1030" y="1017"/>
                        <a:pt x="1029" y="1014"/>
                        <a:pt x="1030" y="1012"/>
                      </a:cubicBezTo>
                      <a:cubicBezTo>
                        <a:pt x="1031" y="1009"/>
                        <a:pt x="1034" y="1008"/>
                        <a:pt x="1037" y="1009"/>
                      </a:cubicBezTo>
                      <a:cubicBezTo>
                        <a:pt x="1040" y="1011"/>
                        <a:pt x="1041" y="1014"/>
                        <a:pt x="1039" y="1016"/>
                      </a:cubicBezTo>
                      <a:close/>
                      <a:moveTo>
                        <a:pt x="906" y="983"/>
                      </a:moveTo>
                      <a:cubicBezTo>
                        <a:pt x="903" y="979"/>
                        <a:pt x="898" y="975"/>
                        <a:pt x="893" y="978"/>
                      </a:cubicBezTo>
                      <a:cubicBezTo>
                        <a:pt x="890" y="979"/>
                        <a:pt x="888" y="982"/>
                        <a:pt x="888" y="985"/>
                      </a:cubicBezTo>
                      <a:cubicBezTo>
                        <a:pt x="888" y="988"/>
                        <a:pt x="891" y="991"/>
                        <a:pt x="895" y="991"/>
                      </a:cubicBezTo>
                      <a:cubicBezTo>
                        <a:pt x="897" y="990"/>
                        <a:pt x="899" y="988"/>
                        <a:pt x="899" y="985"/>
                      </a:cubicBezTo>
                      <a:cubicBezTo>
                        <a:pt x="902" y="990"/>
                        <a:pt x="896" y="997"/>
                        <a:pt x="889" y="992"/>
                      </a:cubicBezTo>
                      <a:cubicBezTo>
                        <a:pt x="885" y="990"/>
                        <a:pt x="884" y="986"/>
                        <a:pt x="885" y="982"/>
                      </a:cubicBezTo>
                      <a:cubicBezTo>
                        <a:pt x="887" y="974"/>
                        <a:pt x="895" y="972"/>
                        <a:pt x="901" y="974"/>
                      </a:cubicBezTo>
                      <a:cubicBezTo>
                        <a:pt x="907" y="976"/>
                        <a:pt x="911" y="983"/>
                        <a:pt x="911" y="990"/>
                      </a:cubicBezTo>
                      <a:cubicBezTo>
                        <a:pt x="912" y="971"/>
                        <a:pt x="894" y="946"/>
                        <a:pt x="883" y="938"/>
                      </a:cubicBezTo>
                      <a:cubicBezTo>
                        <a:pt x="884" y="938"/>
                        <a:pt x="885" y="937"/>
                        <a:pt x="886" y="936"/>
                      </a:cubicBezTo>
                      <a:cubicBezTo>
                        <a:pt x="903" y="949"/>
                        <a:pt x="917" y="976"/>
                        <a:pt x="914" y="993"/>
                      </a:cubicBezTo>
                      <a:cubicBezTo>
                        <a:pt x="931" y="974"/>
                        <a:pt x="947" y="966"/>
                        <a:pt x="956" y="952"/>
                      </a:cubicBezTo>
                      <a:cubicBezTo>
                        <a:pt x="961" y="945"/>
                        <a:pt x="964" y="937"/>
                        <a:pt x="963" y="929"/>
                      </a:cubicBezTo>
                      <a:cubicBezTo>
                        <a:pt x="964" y="929"/>
                        <a:pt x="966" y="926"/>
                        <a:pt x="966" y="924"/>
                      </a:cubicBezTo>
                      <a:cubicBezTo>
                        <a:pt x="970" y="933"/>
                        <a:pt x="966" y="946"/>
                        <a:pt x="958" y="956"/>
                      </a:cubicBezTo>
                      <a:cubicBezTo>
                        <a:pt x="957" y="957"/>
                        <a:pt x="957" y="957"/>
                        <a:pt x="956" y="958"/>
                      </a:cubicBezTo>
                      <a:cubicBezTo>
                        <a:pt x="970" y="951"/>
                        <a:pt x="982" y="934"/>
                        <a:pt x="987" y="917"/>
                      </a:cubicBezTo>
                      <a:cubicBezTo>
                        <a:pt x="989" y="910"/>
                        <a:pt x="990" y="901"/>
                        <a:pt x="986" y="895"/>
                      </a:cubicBezTo>
                      <a:cubicBezTo>
                        <a:pt x="984" y="891"/>
                        <a:pt x="979" y="888"/>
                        <a:pt x="975" y="890"/>
                      </a:cubicBezTo>
                      <a:cubicBezTo>
                        <a:pt x="973" y="891"/>
                        <a:pt x="972" y="892"/>
                        <a:pt x="973" y="894"/>
                      </a:cubicBezTo>
                      <a:cubicBezTo>
                        <a:pt x="973" y="895"/>
                        <a:pt x="974" y="896"/>
                        <a:pt x="976" y="896"/>
                      </a:cubicBezTo>
                      <a:cubicBezTo>
                        <a:pt x="977" y="896"/>
                        <a:pt x="978" y="896"/>
                        <a:pt x="978" y="895"/>
                      </a:cubicBezTo>
                      <a:cubicBezTo>
                        <a:pt x="979" y="894"/>
                        <a:pt x="979" y="892"/>
                        <a:pt x="977" y="892"/>
                      </a:cubicBezTo>
                      <a:cubicBezTo>
                        <a:pt x="977" y="892"/>
                        <a:pt x="976" y="892"/>
                        <a:pt x="975" y="893"/>
                      </a:cubicBezTo>
                      <a:cubicBezTo>
                        <a:pt x="975" y="892"/>
                        <a:pt x="976" y="891"/>
                        <a:pt x="977" y="891"/>
                      </a:cubicBezTo>
                      <a:cubicBezTo>
                        <a:pt x="979" y="891"/>
                        <a:pt x="980" y="892"/>
                        <a:pt x="981" y="893"/>
                      </a:cubicBezTo>
                      <a:cubicBezTo>
                        <a:pt x="981" y="896"/>
                        <a:pt x="980" y="899"/>
                        <a:pt x="977" y="899"/>
                      </a:cubicBezTo>
                      <a:cubicBezTo>
                        <a:pt x="976" y="900"/>
                        <a:pt x="973" y="900"/>
                        <a:pt x="972" y="899"/>
                      </a:cubicBezTo>
                      <a:cubicBezTo>
                        <a:pt x="970" y="898"/>
                        <a:pt x="969" y="896"/>
                        <a:pt x="969" y="894"/>
                      </a:cubicBezTo>
                      <a:cubicBezTo>
                        <a:pt x="969" y="891"/>
                        <a:pt x="970" y="889"/>
                        <a:pt x="972" y="888"/>
                      </a:cubicBezTo>
                      <a:cubicBezTo>
                        <a:pt x="977" y="885"/>
                        <a:pt x="982" y="888"/>
                        <a:pt x="985" y="891"/>
                      </a:cubicBezTo>
                      <a:cubicBezTo>
                        <a:pt x="987" y="893"/>
                        <a:pt x="988" y="895"/>
                        <a:pt x="989" y="898"/>
                      </a:cubicBezTo>
                      <a:cubicBezTo>
                        <a:pt x="988" y="887"/>
                        <a:pt x="982" y="880"/>
                        <a:pt x="973" y="876"/>
                      </a:cubicBezTo>
                      <a:cubicBezTo>
                        <a:pt x="968" y="873"/>
                        <a:pt x="962" y="872"/>
                        <a:pt x="956" y="875"/>
                      </a:cubicBezTo>
                      <a:cubicBezTo>
                        <a:pt x="956" y="875"/>
                        <a:pt x="956" y="875"/>
                        <a:pt x="956" y="875"/>
                      </a:cubicBezTo>
                      <a:cubicBezTo>
                        <a:pt x="962" y="874"/>
                        <a:pt x="967" y="878"/>
                        <a:pt x="965" y="885"/>
                      </a:cubicBezTo>
                      <a:cubicBezTo>
                        <a:pt x="963" y="891"/>
                        <a:pt x="952" y="897"/>
                        <a:pt x="959" y="910"/>
                      </a:cubicBezTo>
                      <a:cubicBezTo>
                        <a:pt x="954" y="906"/>
                        <a:pt x="949" y="900"/>
                        <a:pt x="947" y="894"/>
                      </a:cubicBezTo>
                      <a:cubicBezTo>
                        <a:pt x="945" y="888"/>
                        <a:pt x="947" y="880"/>
                        <a:pt x="952" y="876"/>
                      </a:cubicBezTo>
                      <a:cubicBezTo>
                        <a:pt x="958" y="871"/>
                        <a:pt x="967" y="871"/>
                        <a:pt x="974" y="874"/>
                      </a:cubicBezTo>
                      <a:cubicBezTo>
                        <a:pt x="985" y="880"/>
                        <a:pt x="990" y="890"/>
                        <a:pt x="991" y="901"/>
                      </a:cubicBezTo>
                      <a:cubicBezTo>
                        <a:pt x="991" y="911"/>
                        <a:pt x="986" y="927"/>
                        <a:pt x="981" y="936"/>
                      </a:cubicBezTo>
                      <a:cubicBezTo>
                        <a:pt x="976" y="944"/>
                        <a:pt x="968" y="953"/>
                        <a:pt x="960" y="958"/>
                      </a:cubicBezTo>
                      <a:cubicBezTo>
                        <a:pt x="966" y="956"/>
                        <a:pt x="971" y="955"/>
                        <a:pt x="977" y="955"/>
                      </a:cubicBezTo>
                      <a:cubicBezTo>
                        <a:pt x="991" y="955"/>
                        <a:pt x="1000" y="958"/>
                        <a:pt x="1012" y="965"/>
                      </a:cubicBezTo>
                      <a:cubicBezTo>
                        <a:pt x="1015" y="967"/>
                        <a:pt x="1018" y="970"/>
                        <a:pt x="1021" y="973"/>
                      </a:cubicBezTo>
                      <a:cubicBezTo>
                        <a:pt x="1020" y="974"/>
                        <a:pt x="1019" y="974"/>
                        <a:pt x="1019" y="975"/>
                      </a:cubicBezTo>
                      <a:cubicBezTo>
                        <a:pt x="1016" y="973"/>
                        <a:pt x="1013" y="970"/>
                        <a:pt x="1010" y="968"/>
                      </a:cubicBezTo>
                      <a:cubicBezTo>
                        <a:pt x="999" y="962"/>
                        <a:pt x="990" y="959"/>
                        <a:pt x="978" y="959"/>
                      </a:cubicBezTo>
                      <a:cubicBezTo>
                        <a:pt x="962" y="961"/>
                        <a:pt x="948" y="968"/>
                        <a:pt x="936" y="977"/>
                      </a:cubicBezTo>
                      <a:cubicBezTo>
                        <a:pt x="940" y="976"/>
                        <a:pt x="944" y="975"/>
                        <a:pt x="948" y="974"/>
                      </a:cubicBezTo>
                      <a:cubicBezTo>
                        <a:pt x="948" y="974"/>
                        <a:pt x="948" y="974"/>
                        <a:pt x="948" y="974"/>
                      </a:cubicBezTo>
                      <a:cubicBezTo>
                        <a:pt x="957" y="973"/>
                        <a:pt x="966" y="973"/>
                        <a:pt x="973" y="978"/>
                      </a:cubicBezTo>
                      <a:cubicBezTo>
                        <a:pt x="964" y="976"/>
                        <a:pt x="958" y="975"/>
                        <a:pt x="949" y="977"/>
                      </a:cubicBezTo>
                      <a:cubicBezTo>
                        <a:pt x="949" y="977"/>
                        <a:pt x="949" y="977"/>
                        <a:pt x="949" y="977"/>
                      </a:cubicBezTo>
                      <a:cubicBezTo>
                        <a:pt x="931" y="980"/>
                        <a:pt x="929" y="984"/>
                        <a:pt x="917" y="996"/>
                      </a:cubicBezTo>
                      <a:cubicBezTo>
                        <a:pt x="898" y="1016"/>
                        <a:pt x="881" y="1038"/>
                        <a:pt x="857" y="1047"/>
                      </a:cubicBezTo>
                      <a:cubicBezTo>
                        <a:pt x="872" y="1039"/>
                        <a:pt x="917" y="1001"/>
                        <a:pt x="906" y="983"/>
                      </a:cubicBezTo>
                      <a:close/>
                      <a:moveTo>
                        <a:pt x="961" y="977"/>
                      </a:moveTo>
                      <a:cubicBezTo>
                        <a:pt x="959" y="989"/>
                        <a:pt x="976" y="990"/>
                        <a:pt x="982" y="991"/>
                      </a:cubicBezTo>
                      <a:cubicBezTo>
                        <a:pt x="986" y="992"/>
                        <a:pt x="989" y="994"/>
                        <a:pt x="991" y="997"/>
                      </a:cubicBezTo>
                      <a:cubicBezTo>
                        <a:pt x="991" y="992"/>
                        <a:pt x="987" y="980"/>
                        <a:pt x="984" y="976"/>
                      </a:cubicBezTo>
                      <a:cubicBezTo>
                        <a:pt x="979" y="969"/>
                        <a:pt x="970" y="966"/>
                        <a:pt x="962" y="973"/>
                      </a:cubicBezTo>
                      <a:cubicBezTo>
                        <a:pt x="967" y="973"/>
                        <a:pt x="973" y="976"/>
                        <a:pt x="976" y="980"/>
                      </a:cubicBezTo>
                      <a:cubicBezTo>
                        <a:pt x="974" y="979"/>
                        <a:pt x="967" y="976"/>
                        <a:pt x="961" y="977"/>
                      </a:cubicBezTo>
                      <a:close/>
                      <a:moveTo>
                        <a:pt x="930" y="908"/>
                      </a:moveTo>
                      <a:cubicBezTo>
                        <a:pt x="932" y="906"/>
                        <a:pt x="932" y="902"/>
                        <a:pt x="930" y="900"/>
                      </a:cubicBezTo>
                      <a:cubicBezTo>
                        <a:pt x="927" y="898"/>
                        <a:pt x="924" y="898"/>
                        <a:pt x="921" y="901"/>
                      </a:cubicBezTo>
                      <a:cubicBezTo>
                        <a:pt x="919" y="903"/>
                        <a:pt x="919" y="906"/>
                        <a:pt x="922" y="909"/>
                      </a:cubicBezTo>
                      <a:cubicBezTo>
                        <a:pt x="924" y="911"/>
                        <a:pt x="928" y="911"/>
                        <a:pt x="930" y="908"/>
                      </a:cubicBezTo>
                      <a:close/>
                      <a:moveTo>
                        <a:pt x="945" y="915"/>
                      </a:moveTo>
                      <a:cubicBezTo>
                        <a:pt x="948" y="912"/>
                        <a:pt x="948" y="908"/>
                        <a:pt x="945" y="905"/>
                      </a:cubicBezTo>
                      <a:cubicBezTo>
                        <a:pt x="942" y="903"/>
                        <a:pt x="938" y="903"/>
                        <a:pt x="935" y="906"/>
                      </a:cubicBezTo>
                      <a:cubicBezTo>
                        <a:pt x="932" y="908"/>
                        <a:pt x="933" y="913"/>
                        <a:pt x="935" y="916"/>
                      </a:cubicBezTo>
                      <a:cubicBezTo>
                        <a:pt x="938" y="918"/>
                        <a:pt x="943" y="918"/>
                        <a:pt x="945" y="915"/>
                      </a:cubicBezTo>
                      <a:close/>
                      <a:moveTo>
                        <a:pt x="963" y="928"/>
                      </a:moveTo>
                      <a:cubicBezTo>
                        <a:pt x="967" y="924"/>
                        <a:pt x="966" y="918"/>
                        <a:pt x="963" y="915"/>
                      </a:cubicBezTo>
                      <a:cubicBezTo>
                        <a:pt x="959" y="911"/>
                        <a:pt x="953" y="911"/>
                        <a:pt x="949" y="915"/>
                      </a:cubicBezTo>
                      <a:cubicBezTo>
                        <a:pt x="946" y="919"/>
                        <a:pt x="946" y="925"/>
                        <a:pt x="950" y="928"/>
                      </a:cubicBezTo>
                      <a:cubicBezTo>
                        <a:pt x="953" y="932"/>
                        <a:pt x="959" y="932"/>
                        <a:pt x="963" y="928"/>
                      </a:cubicBezTo>
                      <a:close/>
                      <a:moveTo>
                        <a:pt x="1037" y="988"/>
                      </a:moveTo>
                      <a:cubicBezTo>
                        <a:pt x="1035" y="993"/>
                        <a:pt x="1029" y="995"/>
                        <a:pt x="1024" y="992"/>
                      </a:cubicBezTo>
                      <a:cubicBezTo>
                        <a:pt x="1018" y="990"/>
                        <a:pt x="1016" y="984"/>
                        <a:pt x="1019" y="979"/>
                      </a:cubicBezTo>
                      <a:cubicBezTo>
                        <a:pt x="1021" y="974"/>
                        <a:pt x="1027" y="971"/>
                        <a:pt x="1032" y="974"/>
                      </a:cubicBezTo>
                      <a:cubicBezTo>
                        <a:pt x="1037" y="976"/>
                        <a:pt x="1040" y="982"/>
                        <a:pt x="1037" y="988"/>
                      </a:cubicBezTo>
                      <a:close/>
                      <a:moveTo>
                        <a:pt x="1042" y="1003"/>
                      </a:moveTo>
                      <a:cubicBezTo>
                        <a:pt x="1040" y="1007"/>
                        <a:pt x="1036" y="1008"/>
                        <a:pt x="1033" y="1007"/>
                      </a:cubicBezTo>
                      <a:cubicBezTo>
                        <a:pt x="1030" y="1005"/>
                        <a:pt x="1028" y="1001"/>
                        <a:pt x="1030" y="998"/>
                      </a:cubicBezTo>
                      <a:cubicBezTo>
                        <a:pt x="1031" y="994"/>
                        <a:pt x="1035" y="993"/>
                        <a:pt x="1039" y="995"/>
                      </a:cubicBezTo>
                      <a:cubicBezTo>
                        <a:pt x="1042" y="996"/>
                        <a:pt x="1043" y="1000"/>
                        <a:pt x="1042" y="1003"/>
                      </a:cubicBezTo>
                      <a:close/>
                      <a:moveTo>
                        <a:pt x="916" y="1125"/>
                      </a:moveTo>
                      <a:cubicBezTo>
                        <a:pt x="904" y="1134"/>
                        <a:pt x="894" y="1146"/>
                        <a:pt x="891" y="1159"/>
                      </a:cubicBezTo>
                      <a:cubicBezTo>
                        <a:pt x="888" y="1172"/>
                        <a:pt x="892" y="1187"/>
                        <a:pt x="903" y="1196"/>
                      </a:cubicBezTo>
                      <a:cubicBezTo>
                        <a:pt x="909" y="1201"/>
                        <a:pt x="917" y="1203"/>
                        <a:pt x="925" y="1203"/>
                      </a:cubicBezTo>
                      <a:cubicBezTo>
                        <a:pt x="934" y="1203"/>
                        <a:pt x="941" y="1202"/>
                        <a:pt x="949" y="1198"/>
                      </a:cubicBezTo>
                      <a:cubicBezTo>
                        <a:pt x="957" y="1194"/>
                        <a:pt x="962" y="1189"/>
                        <a:pt x="967" y="1182"/>
                      </a:cubicBezTo>
                      <a:cubicBezTo>
                        <a:pt x="970" y="1179"/>
                        <a:pt x="972" y="1176"/>
                        <a:pt x="973" y="1173"/>
                      </a:cubicBezTo>
                      <a:cubicBezTo>
                        <a:pt x="978" y="1164"/>
                        <a:pt x="981" y="1156"/>
                        <a:pt x="982" y="1145"/>
                      </a:cubicBezTo>
                      <a:cubicBezTo>
                        <a:pt x="984" y="1131"/>
                        <a:pt x="983" y="1119"/>
                        <a:pt x="976" y="1106"/>
                      </a:cubicBezTo>
                      <a:cubicBezTo>
                        <a:pt x="976" y="1105"/>
                        <a:pt x="975" y="1104"/>
                        <a:pt x="975" y="1103"/>
                      </a:cubicBezTo>
                      <a:cubicBezTo>
                        <a:pt x="984" y="1108"/>
                        <a:pt x="995" y="1111"/>
                        <a:pt x="1005" y="1111"/>
                      </a:cubicBezTo>
                      <a:cubicBezTo>
                        <a:pt x="1017" y="1111"/>
                        <a:pt x="1030" y="1107"/>
                        <a:pt x="1039" y="1098"/>
                      </a:cubicBezTo>
                      <a:cubicBezTo>
                        <a:pt x="1042" y="1094"/>
                        <a:pt x="1045" y="1089"/>
                        <a:pt x="1046" y="1083"/>
                      </a:cubicBezTo>
                      <a:cubicBezTo>
                        <a:pt x="1044" y="1089"/>
                        <a:pt x="1040" y="1093"/>
                        <a:pt x="1037" y="1096"/>
                      </a:cubicBezTo>
                      <a:cubicBezTo>
                        <a:pt x="1028" y="1105"/>
                        <a:pt x="1017" y="1108"/>
                        <a:pt x="1005" y="1108"/>
                      </a:cubicBezTo>
                      <a:cubicBezTo>
                        <a:pt x="996" y="1107"/>
                        <a:pt x="989" y="1105"/>
                        <a:pt x="982" y="1101"/>
                      </a:cubicBezTo>
                      <a:cubicBezTo>
                        <a:pt x="969" y="1095"/>
                        <a:pt x="961" y="1085"/>
                        <a:pt x="949" y="1077"/>
                      </a:cubicBezTo>
                      <a:cubicBezTo>
                        <a:pt x="948" y="1076"/>
                        <a:pt x="948" y="1076"/>
                        <a:pt x="948" y="1076"/>
                      </a:cubicBezTo>
                      <a:cubicBezTo>
                        <a:pt x="941" y="1072"/>
                        <a:pt x="935" y="1069"/>
                        <a:pt x="927" y="1066"/>
                      </a:cubicBezTo>
                      <a:cubicBezTo>
                        <a:pt x="925" y="1066"/>
                        <a:pt x="906" y="1060"/>
                        <a:pt x="905" y="1063"/>
                      </a:cubicBezTo>
                      <a:cubicBezTo>
                        <a:pt x="906" y="1064"/>
                        <a:pt x="917" y="1068"/>
                        <a:pt x="919" y="1068"/>
                      </a:cubicBezTo>
                      <a:cubicBezTo>
                        <a:pt x="929" y="1072"/>
                        <a:pt x="937" y="1075"/>
                        <a:pt x="946" y="1080"/>
                      </a:cubicBezTo>
                      <a:cubicBezTo>
                        <a:pt x="947" y="1081"/>
                        <a:pt x="947" y="1081"/>
                        <a:pt x="947" y="1081"/>
                      </a:cubicBezTo>
                      <a:cubicBezTo>
                        <a:pt x="958" y="1088"/>
                        <a:pt x="966" y="1095"/>
                        <a:pt x="973" y="1108"/>
                      </a:cubicBezTo>
                      <a:cubicBezTo>
                        <a:pt x="980" y="1122"/>
                        <a:pt x="982" y="1139"/>
                        <a:pt x="975" y="1154"/>
                      </a:cubicBezTo>
                      <a:cubicBezTo>
                        <a:pt x="971" y="1162"/>
                        <a:pt x="959" y="1171"/>
                        <a:pt x="950" y="1166"/>
                      </a:cubicBezTo>
                      <a:cubicBezTo>
                        <a:pt x="947" y="1165"/>
                        <a:pt x="945" y="1161"/>
                        <a:pt x="946" y="1158"/>
                      </a:cubicBezTo>
                      <a:cubicBezTo>
                        <a:pt x="946" y="1155"/>
                        <a:pt x="949" y="1153"/>
                        <a:pt x="952" y="1152"/>
                      </a:cubicBezTo>
                      <a:cubicBezTo>
                        <a:pt x="955" y="1152"/>
                        <a:pt x="956" y="1153"/>
                        <a:pt x="958" y="1155"/>
                      </a:cubicBezTo>
                      <a:cubicBezTo>
                        <a:pt x="959" y="1157"/>
                        <a:pt x="959" y="1161"/>
                        <a:pt x="955" y="1161"/>
                      </a:cubicBezTo>
                      <a:cubicBezTo>
                        <a:pt x="954" y="1162"/>
                        <a:pt x="952" y="1161"/>
                        <a:pt x="951" y="1160"/>
                      </a:cubicBezTo>
                      <a:cubicBezTo>
                        <a:pt x="951" y="1163"/>
                        <a:pt x="953" y="1164"/>
                        <a:pt x="955" y="1164"/>
                      </a:cubicBezTo>
                      <a:cubicBezTo>
                        <a:pt x="959" y="1164"/>
                        <a:pt x="962" y="1162"/>
                        <a:pt x="963" y="1159"/>
                      </a:cubicBezTo>
                      <a:cubicBezTo>
                        <a:pt x="964" y="1153"/>
                        <a:pt x="961" y="1147"/>
                        <a:pt x="955" y="1146"/>
                      </a:cubicBezTo>
                      <a:cubicBezTo>
                        <a:pt x="951" y="1144"/>
                        <a:pt x="946" y="1145"/>
                        <a:pt x="943" y="1148"/>
                      </a:cubicBezTo>
                      <a:cubicBezTo>
                        <a:pt x="940" y="1150"/>
                        <a:pt x="938" y="1154"/>
                        <a:pt x="938" y="1158"/>
                      </a:cubicBezTo>
                      <a:cubicBezTo>
                        <a:pt x="938" y="1163"/>
                        <a:pt x="940" y="1169"/>
                        <a:pt x="945" y="1171"/>
                      </a:cubicBezTo>
                      <a:cubicBezTo>
                        <a:pt x="957" y="1177"/>
                        <a:pt x="970" y="1169"/>
                        <a:pt x="975" y="1158"/>
                      </a:cubicBezTo>
                      <a:cubicBezTo>
                        <a:pt x="977" y="1155"/>
                        <a:pt x="978" y="1151"/>
                        <a:pt x="979" y="1148"/>
                      </a:cubicBezTo>
                      <a:cubicBezTo>
                        <a:pt x="977" y="1160"/>
                        <a:pt x="973" y="1170"/>
                        <a:pt x="965" y="1181"/>
                      </a:cubicBezTo>
                      <a:cubicBezTo>
                        <a:pt x="960" y="1187"/>
                        <a:pt x="955" y="1192"/>
                        <a:pt x="948" y="1196"/>
                      </a:cubicBezTo>
                      <a:cubicBezTo>
                        <a:pt x="940" y="1200"/>
                        <a:pt x="934" y="1202"/>
                        <a:pt x="925" y="1202"/>
                      </a:cubicBezTo>
                      <a:cubicBezTo>
                        <a:pt x="920" y="1202"/>
                        <a:pt x="916" y="1201"/>
                        <a:pt x="912" y="1200"/>
                      </a:cubicBezTo>
                      <a:cubicBezTo>
                        <a:pt x="912" y="1199"/>
                        <a:pt x="912" y="1199"/>
                        <a:pt x="912" y="1199"/>
                      </a:cubicBezTo>
                      <a:cubicBezTo>
                        <a:pt x="924" y="1201"/>
                        <a:pt x="936" y="1193"/>
                        <a:pt x="930" y="1177"/>
                      </a:cubicBezTo>
                      <a:cubicBezTo>
                        <a:pt x="925" y="1165"/>
                        <a:pt x="903" y="1154"/>
                        <a:pt x="916" y="1125"/>
                      </a:cubicBezTo>
                      <a:close/>
                      <a:moveTo>
                        <a:pt x="1036" y="1096"/>
                      </a:moveTo>
                      <a:cubicBezTo>
                        <a:pt x="1024" y="1086"/>
                        <a:pt x="1038" y="1071"/>
                        <a:pt x="1042" y="1065"/>
                      </a:cubicBezTo>
                      <a:cubicBezTo>
                        <a:pt x="1045" y="1061"/>
                        <a:pt x="1046" y="1057"/>
                        <a:pt x="1045" y="1052"/>
                      </a:cubicBezTo>
                      <a:cubicBezTo>
                        <a:pt x="1050" y="1057"/>
                        <a:pt x="1056" y="1070"/>
                        <a:pt x="1057" y="1078"/>
                      </a:cubicBezTo>
                      <a:cubicBezTo>
                        <a:pt x="1058" y="1088"/>
                        <a:pt x="1053" y="1097"/>
                        <a:pt x="1040" y="1098"/>
                      </a:cubicBezTo>
                      <a:cubicBezTo>
                        <a:pt x="1044" y="1094"/>
                        <a:pt x="1048" y="1086"/>
                        <a:pt x="1046" y="1080"/>
                      </a:cubicBezTo>
                      <a:cubicBezTo>
                        <a:pt x="1046" y="1083"/>
                        <a:pt x="1042" y="1092"/>
                        <a:pt x="1036" y="1096"/>
                      </a:cubicBezTo>
                      <a:close/>
                      <a:moveTo>
                        <a:pt x="753" y="981"/>
                      </a:moveTo>
                      <a:cubicBezTo>
                        <a:pt x="770" y="968"/>
                        <a:pt x="783" y="964"/>
                        <a:pt x="801" y="954"/>
                      </a:cubicBezTo>
                      <a:cubicBezTo>
                        <a:pt x="809" y="949"/>
                        <a:pt x="816" y="944"/>
                        <a:pt x="819" y="934"/>
                      </a:cubicBezTo>
                      <a:cubicBezTo>
                        <a:pt x="822" y="926"/>
                        <a:pt x="821" y="918"/>
                        <a:pt x="815" y="911"/>
                      </a:cubicBezTo>
                      <a:cubicBezTo>
                        <a:pt x="809" y="906"/>
                        <a:pt x="802" y="904"/>
                        <a:pt x="795" y="907"/>
                      </a:cubicBezTo>
                      <a:cubicBezTo>
                        <a:pt x="790" y="908"/>
                        <a:pt x="787" y="911"/>
                        <a:pt x="786" y="916"/>
                      </a:cubicBezTo>
                      <a:cubicBezTo>
                        <a:pt x="784" y="922"/>
                        <a:pt x="785" y="930"/>
                        <a:pt x="792" y="931"/>
                      </a:cubicBezTo>
                      <a:cubicBezTo>
                        <a:pt x="796" y="932"/>
                        <a:pt x="800" y="930"/>
                        <a:pt x="802" y="926"/>
                      </a:cubicBezTo>
                      <a:cubicBezTo>
                        <a:pt x="804" y="922"/>
                        <a:pt x="802" y="917"/>
                        <a:pt x="798" y="915"/>
                      </a:cubicBezTo>
                      <a:cubicBezTo>
                        <a:pt x="794" y="913"/>
                        <a:pt x="789" y="915"/>
                        <a:pt x="787" y="919"/>
                      </a:cubicBezTo>
                      <a:cubicBezTo>
                        <a:pt x="786" y="920"/>
                        <a:pt x="786" y="921"/>
                        <a:pt x="786" y="922"/>
                      </a:cubicBezTo>
                      <a:cubicBezTo>
                        <a:pt x="786" y="920"/>
                        <a:pt x="786" y="918"/>
                        <a:pt x="787" y="916"/>
                      </a:cubicBezTo>
                      <a:cubicBezTo>
                        <a:pt x="789" y="912"/>
                        <a:pt x="792" y="910"/>
                        <a:pt x="796" y="909"/>
                      </a:cubicBezTo>
                      <a:cubicBezTo>
                        <a:pt x="802" y="907"/>
                        <a:pt x="808" y="909"/>
                        <a:pt x="812" y="913"/>
                      </a:cubicBezTo>
                      <a:cubicBezTo>
                        <a:pt x="817" y="919"/>
                        <a:pt x="818" y="926"/>
                        <a:pt x="816" y="933"/>
                      </a:cubicBezTo>
                      <a:cubicBezTo>
                        <a:pt x="813" y="941"/>
                        <a:pt x="806" y="946"/>
                        <a:pt x="799" y="950"/>
                      </a:cubicBezTo>
                      <a:cubicBezTo>
                        <a:pt x="781" y="960"/>
                        <a:pt x="767" y="964"/>
                        <a:pt x="750" y="977"/>
                      </a:cubicBezTo>
                      <a:cubicBezTo>
                        <a:pt x="735" y="990"/>
                        <a:pt x="724" y="1006"/>
                        <a:pt x="720" y="1025"/>
                      </a:cubicBezTo>
                      <a:cubicBezTo>
                        <a:pt x="716" y="1044"/>
                        <a:pt x="721" y="1060"/>
                        <a:pt x="736" y="1071"/>
                      </a:cubicBezTo>
                      <a:cubicBezTo>
                        <a:pt x="750" y="1081"/>
                        <a:pt x="769" y="1083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76" y="1074"/>
                        <a:pt x="765" y="1071"/>
                        <a:pt x="760" y="1062"/>
                      </a:cubicBezTo>
                      <a:cubicBezTo>
                        <a:pt x="750" y="1048"/>
                        <a:pt x="754" y="1033"/>
                        <a:pt x="767" y="1023"/>
                      </a:cubicBezTo>
                      <a:cubicBezTo>
                        <a:pt x="792" y="1005"/>
                        <a:pt x="770" y="975"/>
                        <a:pt x="743" y="995"/>
                      </a:cubicBezTo>
                      <a:cubicBezTo>
                        <a:pt x="730" y="1005"/>
                        <a:pt x="726" y="1024"/>
                        <a:pt x="729" y="1037"/>
                      </a:cubicBezTo>
                      <a:cubicBezTo>
                        <a:pt x="733" y="1062"/>
                        <a:pt x="761" y="1085"/>
                        <a:pt x="784" y="1074"/>
                      </a:cubicBezTo>
                      <a:cubicBezTo>
                        <a:pt x="769" y="1082"/>
                        <a:pt x="751" y="1079"/>
                        <a:pt x="738" y="1069"/>
                      </a:cubicBezTo>
                      <a:cubicBezTo>
                        <a:pt x="724" y="1058"/>
                        <a:pt x="721" y="1043"/>
                        <a:pt x="724" y="1026"/>
                      </a:cubicBezTo>
                      <a:cubicBezTo>
                        <a:pt x="728" y="1008"/>
                        <a:pt x="739" y="993"/>
                        <a:pt x="753" y="981"/>
                      </a:cubicBezTo>
                      <a:close/>
                      <a:moveTo>
                        <a:pt x="895" y="1061"/>
                      </a:moveTo>
                      <a:cubicBezTo>
                        <a:pt x="922" y="1083"/>
                        <a:pt x="922" y="1112"/>
                        <a:pt x="931" y="1126"/>
                      </a:cubicBezTo>
                      <a:cubicBezTo>
                        <a:pt x="941" y="1141"/>
                        <a:pt x="959" y="1130"/>
                        <a:pt x="952" y="1111"/>
                      </a:cubicBezTo>
                      <a:cubicBezTo>
                        <a:pt x="945" y="1090"/>
                        <a:pt x="920" y="1071"/>
                        <a:pt x="895" y="1061"/>
                      </a:cubicBezTo>
                      <a:close/>
                      <a:moveTo>
                        <a:pt x="854" y="1050"/>
                      </a:moveTo>
                      <a:cubicBezTo>
                        <a:pt x="864" y="1037"/>
                        <a:pt x="868" y="1021"/>
                        <a:pt x="865" y="1007"/>
                      </a:cubicBezTo>
                      <a:cubicBezTo>
                        <a:pt x="863" y="994"/>
                        <a:pt x="854" y="981"/>
                        <a:pt x="841" y="980"/>
                      </a:cubicBezTo>
                      <a:cubicBezTo>
                        <a:pt x="841" y="974"/>
                        <a:pt x="850" y="970"/>
                        <a:pt x="857" y="973"/>
                      </a:cubicBezTo>
                      <a:cubicBezTo>
                        <a:pt x="865" y="976"/>
                        <a:pt x="873" y="987"/>
                        <a:pt x="870" y="999"/>
                      </a:cubicBezTo>
                      <a:cubicBezTo>
                        <a:pt x="881" y="1001"/>
                        <a:pt x="879" y="1033"/>
                        <a:pt x="854" y="1050"/>
                      </a:cubicBezTo>
                      <a:close/>
                      <a:moveTo>
                        <a:pt x="722" y="1092"/>
                      </a:moveTo>
                      <a:cubicBezTo>
                        <a:pt x="726" y="1103"/>
                        <a:pt x="736" y="1116"/>
                        <a:pt x="745" y="1121"/>
                      </a:cubicBezTo>
                      <a:cubicBezTo>
                        <a:pt x="755" y="1128"/>
                        <a:pt x="773" y="1132"/>
                        <a:pt x="784" y="1124"/>
                      </a:cubicBezTo>
                      <a:cubicBezTo>
                        <a:pt x="793" y="1135"/>
                        <a:pt x="805" y="1138"/>
                        <a:pt x="816" y="1140"/>
                      </a:cubicBezTo>
                      <a:cubicBezTo>
                        <a:pt x="832" y="1143"/>
                        <a:pt x="849" y="1149"/>
                        <a:pt x="851" y="1163"/>
                      </a:cubicBezTo>
                      <a:cubicBezTo>
                        <a:pt x="857" y="1147"/>
                        <a:pt x="844" y="1128"/>
                        <a:pt x="830" y="1121"/>
                      </a:cubicBezTo>
                      <a:cubicBezTo>
                        <a:pt x="812" y="1110"/>
                        <a:pt x="797" y="1114"/>
                        <a:pt x="774" y="1114"/>
                      </a:cubicBezTo>
                      <a:cubicBezTo>
                        <a:pt x="761" y="1115"/>
                        <a:pt x="734" y="1106"/>
                        <a:pt x="722" y="1092"/>
                      </a:cubicBezTo>
                      <a:close/>
                      <a:moveTo>
                        <a:pt x="844" y="1055"/>
                      </a:moveTo>
                      <a:cubicBezTo>
                        <a:pt x="855" y="1046"/>
                        <a:pt x="845" y="1026"/>
                        <a:pt x="835" y="1016"/>
                      </a:cubicBezTo>
                      <a:cubicBezTo>
                        <a:pt x="824" y="1005"/>
                        <a:pt x="808" y="996"/>
                        <a:pt x="807" y="978"/>
                      </a:cubicBezTo>
                      <a:cubicBezTo>
                        <a:pt x="807" y="969"/>
                        <a:pt x="812" y="959"/>
                        <a:pt x="820" y="955"/>
                      </a:cubicBezTo>
                      <a:cubicBezTo>
                        <a:pt x="826" y="953"/>
                        <a:pt x="831" y="954"/>
                        <a:pt x="835" y="959"/>
                      </a:cubicBezTo>
                      <a:cubicBezTo>
                        <a:pt x="831" y="957"/>
                        <a:pt x="823" y="960"/>
                        <a:pt x="821" y="966"/>
                      </a:cubicBezTo>
                      <a:cubicBezTo>
                        <a:pt x="819" y="972"/>
                        <a:pt x="822" y="979"/>
                        <a:pt x="828" y="983"/>
                      </a:cubicBezTo>
                      <a:cubicBezTo>
                        <a:pt x="839" y="992"/>
                        <a:pt x="851" y="997"/>
                        <a:pt x="858" y="1009"/>
                      </a:cubicBezTo>
                      <a:cubicBezTo>
                        <a:pt x="867" y="1024"/>
                        <a:pt x="863" y="1045"/>
                        <a:pt x="844" y="1055"/>
                      </a:cubicBezTo>
                      <a:close/>
                      <a:moveTo>
                        <a:pt x="981" y="1048"/>
                      </a:moveTo>
                      <a:cubicBezTo>
                        <a:pt x="996" y="1057"/>
                        <a:pt x="1021" y="1056"/>
                        <a:pt x="1035" y="1046"/>
                      </a:cubicBezTo>
                      <a:cubicBezTo>
                        <a:pt x="1049" y="1037"/>
                        <a:pt x="1044" y="1021"/>
                        <a:pt x="1026" y="1029"/>
                      </a:cubicBezTo>
                      <a:cubicBezTo>
                        <a:pt x="1013" y="1034"/>
                        <a:pt x="996" y="1051"/>
                        <a:pt x="981" y="1048"/>
                      </a:cubicBezTo>
                      <a:close/>
                      <a:moveTo>
                        <a:pt x="961" y="1035"/>
                      </a:moveTo>
                      <a:cubicBezTo>
                        <a:pt x="958" y="1033"/>
                        <a:pt x="955" y="1032"/>
                        <a:pt x="952" y="1033"/>
                      </a:cubicBezTo>
                      <a:cubicBezTo>
                        <a:pt x="948" y="1034"/>
                        <a:pt x="945" y="1037"/>
                        <a:pt x="944" y="1042"/>
                      </a:cubicBezTo>
                      <a:cubicBezTo>
                        <a:pt x="943" y="1048"/>
                        <a:pt x="947" y="1053"/>
                        <a:pt x="951" y="1054"/>
                      </a:cubicBezTo>
                      <a:cubicBezTo>
                        <a:pt x="959" y="1057"/>
                        <a:pt x="962" y="1050"/>
                        <a:pt x="967" y="1048"/>
                      </a:cubicBezTo>
                      <a:cubicBezTo>
                        <a:pt x="972" y="1046"/>
                        <a:pt x="979" y="1049"/>
                        <a:pt x="983" y="1055"/>
                      </a:cubicBezTo>
                      <a:cubicBezTo>
                        <a:pt x="988" y="1062"/>
                        <a:pt x="989" y="1071"/>
                        <a:pt x="984" y="1078"/>
                      </a:cubicBezTo>
                      <a:cubicBezTo>
                        <a:pt x="981" y="1082"/>
                        <a:pt x="975" y="1084"/>
                        <a:pt x="971" y="1081"/>
                      </a:cubicBezTo>
                      <a:cubicBezTo>
                        <a:pt x="976" y="1079"/>
                        <a:pt x="978" y="1072"/>
                        <a:pt x="972" y="1068"/>
                      </a:cubicBezTo>
                      <a:cubicBezTo>
                        <a:pt x="969" y="1066"/>
                        <a:pt x="961" y="1066"/>
                        <a:pt x="953" y="1065"/>
                      </a:cubicBezTo>
                      <a:cubicBezTo>
                        <a:pt x="944" y="1064"/>
                        <a:pt x="937" y="1062"/>
                        <a:pt x="931" y="1057"/>
                      </a:cubicBezTo>
                      <a:cubicBezTo>
                        <a:pt x="920" y="1047"/>
                        <a:pt x="922" y="1029"/>
                        <a:pt x="933" y="1021"/>
                      </a:cubicBezTo>
                      <a:cubicBezTo>
                        <a:pt x="940" y="1016"/>
                        <a:pt x="947" y="1016"/>
                        <a:pt x="954" y="1017"/>
                      </a:cubicBezTo>
                      <a:cubicBezTo>
                        <a:pt x="962" y="1018"/>
                        <a:pt x="981" y="1026"/>
                        <a:pt x="989" y="1021"/>
                      </a:cubicBezTo>
                      <a:cubicBezTo>
                        <a:pt x="996" y="1018"/>
                        <a:pt x="996" y="1012"/>
                        <a:pt x="993" y="1008"/>
                      </a:cubicBezTo>
                      <a:cubicBezTo>
                        <a:pt x="998" y="1006"/>
                        <a:pt x="1004" y="1012"/>
                        <a:pt x="1005" y="1019"/>
                      </a:cubicBezTo>
                      <a:cubicBezTo>
                        <a:pt x="1006" y="1031"/>
                        <a:pt x="994" y="1044"/>
                        <a:pt x="979" y="1043"/>
                      </a:cubicBezTo>
                      <a:cubicBezTo>
                        <a:pt x="973" y="1043"/>
                        <a:pt x="968" y="1039"/>
                        <a:pt x="961" y="1035"/>
                      </a:cubicBezTo>
                      <a:close/>
                      <a:moveTo>
                        <a:pt x="960" y="1036"/>
                      </a:moveTo>
                      <a:cubicBezTo>
                        <a:pt x="955" y="1034"/>
                        <a:pt x="949" y="1035"/>
                        <a:pt x="947" y="1039"/>
                      </a:cubicBezTo>
                      <a:cubicBezTo>
                        <a:pt x="943" y="1047"/>
                        <a:pt x="951" y="1054"/>
                        <a:pt x="958" y="1052"/>
                      </a:cubicBezTo>
                      <a:cubicBezTo>
                        <a:pt x="964" y="1049"/>
                        <a:pt x="965" y="1045"/>
                        <a:pt x="973" y="1045"/>
                      </a:cubicBezTo>
                      <a:cubicBezTo>
                        <a:pt x="965" y="1043"/>
                        <a:pt x="965" y="1039"/>
                        <a:pt x="960" y="1036"/>
                      </a:cubicBezTo>
                      <a:close/>
                      <a:moveTo>
                        <a:pt x="922" y="1031"/>
                      </a:moveTo>
                      <a:cubicBezTo>
                        <a:pt x="918" y="1038"/>
                        <a:pt x="921" y="1048"/>
                        <a:pt x="924" y="1053"/>
                      </a:cubicBezTo>
                      <a:cubicBezTo>
                        <a:pt x="919" y="1060"/>
                        <a:pt x="902" y="1053"/>
                        <a:pt x="904" y="1040"/>
                      </a:cubicBezTo>
                      <a:cubicBezTo>
                        <a:pt x="905" y="1032"/>
                        <a:pt x="915" y="1026"/>
                        <a:pt x="922" y="1031"/>
                      </a:cubicBezTo>
                      <a:close/>
                      <a:moveTo>
                        <a:pt x="788" y="1260"/>
                      </a:moveTo>
                      <a:cubicBezTo>
                        <a:pt x="790" y="1236"/>
                        <a:pt x="767" y="1226"/>
                        <a:pt x="755" y="1222"/>
                      </a:cubicBezTo>
                      <a:cubicBezTo>
                        <a:pt x="742" y="1219"/>
                        <a:pt x="725" y="1218"/>
                        <a:pt x="717" y="1205"/>
                      </a:cubicBezTo>
                      <a:cubicBezTo>
                        <a:pt x="712" y="1197"/>
                        <a:pt x="712" y="1188"/>
                        <a:pt x="717" y="1181"/>
                      </a:cubicBezTo>
                      <a:cubicBezTo>
                        <a:pt x="720" y="1177"/>
                        <a:pt x="725" y="1175"/>
                        <a:pt x="730" y="1177"/>
                      </a:cubicBezTo>
                      <a:cubicBezTo>
                        <a:pt x="726" y="1178"/>
                        <a:pt x="721" y="1183"/>
                        <a:pt x="722" y="1189"/>
                      </a:cubicBezTo>
                      <a:cubicBezTo>
                        <a:pt x="723" y="1195"/>
                        <a:pt x="729" y="1199"/>
                        <a:pt x="735" y="1199"/>
                      </a:cubicBezTo>
                      <a:cubicBezTo>
                        <a:pt x="751" y="1202"/>
                        <a:pt x="766" y="1206"/>
                        <a:pt x="777" y="1215"/>
                      </a:cubicBezTo>
                      <a:cubicBezTo>
                        <a:pt x="788" y="1224"/>
                        <a:pt x="796" y="1244"/>
                        <a:pt x="788" y="1260"/>
                      </a:cubicBezTo>
                      <a:close/>
                      <a:moveTo>
                        <a:pt x="558" y="1171"/>
                      </a:moveTo>
                      <a:cubicBezTo>
                        <a:pt x="555" y="1170"/>
                        <a:pt x="553" y="1169"/>
                        <a:pt x="552" y="1167"/>
                      </a:cubicBezTo>
                      <a:cubicBezTo>
                        <a:pt x="551" y="1164"/>
                        <a:pt x="551" y="1161"/>
                        <a:pt x="553" y="1158"/>
                      </a:cubicBezTo>
                      <a:cubicBezTo>
                        <a:pt x="556" y="1154"/>
                        <a:pt x="561" y="1154"/>
                        <a:pt x="564" y="1156"/>
                      </a:cubicBezTo>
                      <a:cubicBezTo>
                        <a:pt x="569" y="1159"/>
                        <a:pt x="567" y="1164"/>
                        <a:pt x="568" y="1167"/>
                      </a:cubicBezTo>
                      <a:cubicBezTo>
                        <a:pt x="569" y="1171"/>
                        <a:pt x="574" y="1174"/>
                        <a:pt x="580" y="1173"/>
                      </a:cubicBezTo>
                      <a:cubicBezTo>
                        <a:pt x="586" y="1173"/>
                        <a:pt x="591" y="1169"/>
                        <a:pt x="593" y="1162"/>
                      </a:cubicBezTo>
                      <a:cubicBezTo>
                        <a:pt x="593" y="1158"/>
                        <a:pt x="592" y="1154"/>
                        <a:pt x="588" y="1153"/>
                      </a:cubicBezTo>
                      <a:cubicBezTo>
                        <a:pt x="590" y="1157"/>
                        <a:pt x="587" y="1162"/>
                        <a:pt x="582" y="1161"/>
                      </a:cubicBezTo>
                      <a:cubicBezTo>
                        <a:pt x="579" y="1160"/>
                        <a:pt x="575" y="1156"/>
                        <a:pt x="570" y="1151"/>
                      </a:cubicBezTo>
                      <a:cubicBezTo>
                        <a:pt x="565" y="1147"/>
                        <a:pt x="560" y="1144"/>
                        <a:pt x="555" y="1144"/>
                      </a:cubicBezTo>
                      <a:cubicBezTo>
                        <a:pt x="544" y="1143"/>
                        <a:pt x="535" y="1152"/>
                        <a:pt x="536" y="1163"/>
                      </a:cubicBezTo>
                      <a:cubicBezTo>
                        <a:pt x="537" y="1169"/>
                        <a:pt x="540" y="1173"/>
                        <a:pt x="544" y="1176"/>
                      </a:cubicBezTo>
                      <a:cubicBezTo>
                        <a:pt x="549" y="1180"/>
                        <a:pt x="562" y="1186"/>
                        <a:pt x="564" y="1193"/>
                      </a:cubicBezTo>
                      <a:cubicBezTo>
                        <a:pt x="566" y="1199"/>
                        <a:pt x="562" y="1202"/>
                        <a:pt x="559" y="1202"/>
                      </a:cubicBezTo>
                      <a:cubicBezTo>
                        <a:pt x="560" y="1206"/>
                        <a:pt x="567" y="1206"/>
                        <a:pt x="571" y="1203"/>
                      </a:cubicBezTo>
                      <a:cubicBezTo>
                        <a:pt x="578" y="1198"/>
                        <a:pt x="579" y="1185"/>
                        <a:pt x="571" y="1177"/>
                      </a:cubicBezTo>
                      <a:cubicBezTo>
                        <a:pt x="568" y="1174"/>
                        <a:pt x="564" y="1172"/>
                        <a:pt x="558" y="1171"/>
                      </a:cubicBezTo>
                      <a:close/>
                      <a:moveTo>
                        <a:pt x="503" y="1024"/>
                      </a:moveTo>
                      <a:cubicBezTo>
                        <a:pt x="518" y="1033"/>
                        <a:pt x="530" y="1026"/>
                        <a:pt x="536" y="1026"/>
                      </a:cubicBezTo>
                      <a:cubicBezTo>
                        <a:pt x="543" y="1026"/>
                        <a:pt x="544" y="1034"/>
                        <a:pt x="536" y="1036"/>
                      </a:cubicBezTo>
                      <a:cubicBezTo>
                        <a:pt x="528" y="1038"/>
                        <a:pt x="512" y="1034"/>
                        <a:pt x="503" y="1024"/>
                      </a:cubicBezTo>
                      <a:close/>
                      <a:moveTo>
                        <a:pt x="567" y="1039"/>
                      </a:moveTo>
                      <a:cubicBezTo>
                        <a:pt x="566" y="1040"/>
                        <a:pt x="565" y="1041"/>
                        <a:pt x="563" y="1041"/>
                      </a:cubicBezTo>
                      <a:cubicBezTo>
                        <a:pt x="562" y="1041"/>
                        <a:pt x="560" y="1040"/>
                        <a:pt x="559" y="1037"/>
                      </a:cubicBezTo>
                      <a:cubicBezTo>
                        <a:pt x="558" y="1035"/>
                        <a:pt x="559" y="1033"/>
                        <a:pt x="561" y="1032"/>
                      </a:cubicBezTo>
                      <a:cubicBezTo>
                        <a:pt x="564" y="1030"/>
                        <a:pt x="566" y="1032"/>
                        <a:pt x="568" y="1033"/>
                      </a:cubicBezTo>
                      <a:cubicBezTo>
                        <a:pt x="570" y="1033"/>
                        <a:pt x="573" y="1031"/>
                        <a:pt x="574" y="1028"/>
                      </a:cubicBezTo>
                      <a:cubicBezTo>
                        <a:pt x="576" y="1025"/>
                        <a:pt x="575" y="1021"/>
                        <a:pt x="572" y="1018"/>
                      </a:cubicBezTo>
                      <a:cubicBezTo>
                        <a:pt x="570" y="1017"/>
                        <a:pt x="568" y="1016"/>
                        <a:pt x="566" y="1018"/>
                      </a:cubicBezTo>
                      <a:cubicBezTo>
                        <a:pt x="569" y="1018"/>
                        <a:pt x="570" y="1021"/>
                        <a:pt x="568" y="1024"/>
                      </a:cubicBezTo>
                      <a:cubicBezTo>
                        <a:pt x="567" y="1025"/>
                        <a:pt x="564" y="1026"/>
                        <a:pt x="560" y="1027"/>
                      </a:cubicBezTo>
                      <a:cubicBezTo>
                        <a:pt x="557" y="1028"/>
                        <a:pt x="554" y="1030"/>
                        <a:pt x="552" y="1033"/>
                      </a:cubicBezTo>
                      <a:cubicBezTo>
                        <a:pt x="548" y="1038"/>
                        <a:pt x="551" y="1045"/>
                        <a:pt x="557" y="1048"/>
                      </a:cubicBezTo>
                      <a:cubicBezTo>
                        <a:pt x="560" y="1049"/>
                        <a:pt x="563" y="1048"/>
                        <a:pt x="566" y="1047"/>
                      </a:cubicBezTo>
                      <a:cubicBezTo>
                        <a:pt x="569" y="1046"/>
                        <a:pt x="576" y="1041"/>
                        <a:pt x="580" y="1042"/>
                      </a:cubicBezTo>
                      <a:cubicBezTo>
                        <a:pt x="583" y="1043"/>
                        <a:pt x="584" y="1045"/>
                        <a:pt x="583" y="1047"/>
                      </a:cubicBezTo>
                      <a:cubicBezTo>
                        <a:pt x="586" y="1047"/>
                        <a:pt x="588" y="1044"/>
                        <a:pt x="587" y="1041"/>
                      </a:cubicBezTo>
                      <a:cubicBezTo>
                        <a:pt x="586" y="1036"/>
                        <a:pt x="580" y="1032"/>
                        <a:pt x="574" y="1034"/>
                      </a:cubicBezTo>
                      <a:cubicBezTo>
                        <a:pt x="571" y="1034"/>
                        <a:pt x="569" y="1036"/>
                        <a:pt x="567" y="1039"/>
                      </a:cubicBezTo>
                      <a:close/>
                      <a:moveTo>
                        <a:pt x="566" y="1038"/>
                      </a:moveTo>
                      <a:cubicBezTo>
                        <a:pt x="564" y="1040"/>
                        <a:pt x="562" y="1040"/>
                        <a:pt x="560" y="1038"/>
                      </a:cubicBezTo>
                      <a:cubicBezTo>
                        <a:pt x="558" y="1036"/>
                        <a:pt x="561" y="1032"/>
                        <a:pt x="564" y="1032"/>
                      </a:cubicBezTo>
                      <a:cubicBezTo>
                        <a:pt x="566" y="1032"/>
                        <a:pt x="567" y="1034"/>
                        <a:pt x="571" y="1033"/>
                      </a:cubicBezTo>
                      <a:cubicBezTo>
                        <a:pt x="568" y="1035"/>
                        <a:pt x="568" y="1037"/>
                        <a:pt x="566" y="1038"/>
                      </a:cubicBezTo>
                      <a:close/>
                      <a:moveTo>
                        <a:pt x="551" y="1045"/>
                      </a:moveTo>
                      <a:cubicBezTo>
                        <a:pt x="548" y="1042"/>
                        <a:pt x="548" y="1037"/>
                        <a:pt x="549" y="1035"/>
                      </a:cubicBezTo>
                      <a:cubicBezTo>
                        <a:pt x="546" y="1033"/>
                        <a:pt x="540" y="1037"/>
                        <a:pt x="542" y="1042"/>
                      </a:cubicBezTo>
                      <a:cubicBezTo>
                        <a:pt x="544" y="1046"/>
                        <a:pt x="548" y="1047"/>
                        <a:pt x="551" y="1045"/>
                      </a:cubicBezTo>
                      <a:close/>
                      <a:moveTo>
                        <a:pt x="541" y="1043"/>
                      </a:moveTo>
                      <a:cubicBezTo>
                        <a:pt x="540" y="1042"/>
                        <a:pt x="540" y="1041"/>
                        <a:pt x="541" y="1040"/>
                      </a:cubicBezTo>
                      <a:cubicBezTo>
                        <a:pt x="533" y="1042"/>
                        <a:pt x="524" y="1041"/>
                        <a:pt x="516" y="1038"/>
                      </a:cubicBezTo>
                      <a:cubicBezTo>
                        <a:pt x="503" y="1032"/>
                        <a:pt x="499" y="1018"/>
                        <a:pt x="480" y="1006"/>
                      </a:cubicBezTo>
                      <a:cubicBezTo>
                        <a:pt x="471" y="1001"/>
                        <a:pt x="463" y="999"/>
                        <a:pt x="457" y="998"/>
                      </a:cubicBezTo>
                      <a:cubicBezTo>
                        <a:pt x="441" y="996"/>
                        <a:pt x="424" y="1002"/>
                        <a:pt x="408" y="995"/>
                      </a:cubicBezTo>
                      <a:cubicBezTo>
                        <a:pt x="415" y="996"/>
                        <a:pt x="422" y="990"/>
                        <a:pt x="417" y="981"/>
                      </a:cubicBezTo>
                      <a:cubicBezTo>
                        <a:pt x="413" y="975"/>
                        <a:pt x="400" y="971"/>
                        <a:pt x="405" y="954"/>
                      </a:cubicBezTo>
                      <a:cubicBezTo>
                        <a:pt x="399" y="961"/>
                        <a:pt x="394" y="969"/>
                        <a:pt x="394" y="977"/>
                      </a:cubicBezTo>
                      <a:cubicBezTo>
                        <a:pt x="394" y="983"/>
                        <a:pt x="397" y="988"/>
                        <a:pt x="400" y="991"/>
                      </a:cubicBezTo>
                      <a:cubicBezTo>
                        <a:pt x="417" y="1009"/>
                        <a:pt x="449" y="994"/>
                        <a:pt x="466" y="1003"/>
                      </a:cubicBezTo>
                      <a:cubicBezTo>
                        <a:pt x="465" y="1003"/>
                        <a:pt x="464" y="1003"/>
                        <a:pt x="463" y="1002"/>
                      </a:cubicBezTo>
                      <a:cubicBezTo>
                        <a:pt x="445" y="996"/>
                        <a:pt x="425" y="1009"/>
                        <a:pt x="421" y="1027"/>
                      </a:cubicBezTo>
                      <a:cubicBezTo>
                        <a:pt x="419" y="1037"/>
                        <a:pt x="421" y="1047"/>
                        <a:pt x="428" y="1055"/>
                      </a:cubicBezTo>
                      <a:cubicBezTo>
                        <a:pt x="436" y="1064"/>
                        <a:pt x="447" y="1069"/>
                        <a:pt x="459" y="1066"/>
                      </a:cubicBezTo>
                      <a:cubicBezTo>
                        <a:pt x="471" y="1064"/>
                        <a:pt x="480" y="1056"/>
                        <a:pt x="481" y="1044"/>
                      </a:cubicBezTo>
                      <a:cubicBezTo>
                        <a:pt x="481" y="1036"/>
                        <a:pt x="477" y="1029"/>
                        <a:pt x="470" y="1026"/>
                      </a:cubicBezTo>
                      <a:cubicBezTo>
                        <a:pt x="461" y="1022"/>
                        <a:pt x="452" y="1026"/>
                        <a:pt x="448" y="1032"/>
                      </a:cubicBezTo>
                      <a:cubicBezTo>
                        <a:pt x="443" y="1040"/>
                        <a:pt x="446" y="1050"/>
                        <a:pt x="455" y="1053"/>
                      </a:cubicBezTo>
                      <a:cubicBezTo>
                        <a:pt x="445" y="1048"/>
                        <a:pt x="445" y="1039"/>
                        <a:pt x="450" y="1032"/>
                      </a:cubicBezTo>
                      <a:cubicBezTo>
                        <a:pt x="454" y="1027"/>
                        <a:pt x="461" y="1025"/>
                        <a:pt x="469" y="1028"/>
                      </a:cubicBezTo>
                      <a:cubicBezTo>
                        <a:pt x="475" y="1031"/>
                        <a:pt x="478" y="1037"/>
                        <a:pt x="478" y="1043"/>
                      </a:cubicBezTo>
                      <a:cubicBezTo>
                        <a:pt x="477" y="1054"/>
                        <a:pt x="468" y="1061"/>
                        <a:pt x="458" y="1063"/>
                      </a:cubicBezTo>
                      <a:cubicBezTo>
                        <a:pt x="448" y="1065"/>
                        <a:pt x="438" y="1061"/>
                        <a:pt x="431" y="1053"/>
                      </a:cubicBezTo>
                      <a:cubicBezTo>
                        <a:pt x="424" y="1045"/>
                        <a:pt x="422" y="1035"/>
                        <a:pt x="425" y="1026"/>
                      </a:cubicBezTo>
                      <a:cubicBezTo>
                        <a:pt x="429" y="1010"/>
                        <a:pt x="446" y="999"/>
                        <a:pt x="463" y="1004"/>
                      </a:cubicBezTo>
                      <a:cubicBezTo>
                        <a:pt x="476" y="1009"/>
                        <a:pt x="483" y="1018"/>
                        <a:pt x="486" y="1031"/>
                      </a:cubicBezTo>
                      <a:cubicBezTo>
                        <a:pt x="490" y="1053"/>
                        <a:pt x="481" y="1078"/>
                        <a:pt x="467" y="1087"/>
                      </a:cubicBezTo>
                      <a:cubicBezTo>
                        <a:pt x="459" y="1093"/>
                        <a:pt x="447" y="1093"/>
                        <a:pt x="443" y="1083"/>
                      </a:cubicBezTo>
                      <a:cubicBezTo>
                        <a:pt x="440" y="1078"/>
                        <a:pt x="442" y="1073"/>
                        <a:pt x="449" y="1069"/>
                      </a:cubicBezTo>
                      <a:cubicBezTo>
                        <a:pt x="439" y="1066"/>
                        <a:pt x="429" y="1079"/>
                        <a:pt x="433" y="1092"/>
                      </a:cubicBezTo>
                      <a:cubicBezTo>
                        <a:pt x="436" y="1104"/>
                        <a:pt x="446" y="1110"/>
                        <a:pt x="455" y="1111"/>
                      </a:cubicBezTo>
                      <a:cubicBezTo>
                        <a:pt x="468" y="1112"/>
                        <a:pt x="483" y="1103"/>
                        <a:pt x="490" y="1088"/>
                      </a:cubicBezTo>
                      <a:cubicBezTo>
                        <a:pt x="496" y="1071"/>
                        <a:pt x="497" y="1052"/>
                        <a:pt x="491" y="1035"/>
                      </a:cubicBezTo>
                      <a:cubicBezTo>
                        <a:pt x="492" y="1037"/>
                        <a:pt x="493" y="1039"/>
                        <a:pt x="493" y="1042"/>
                      </a:cubicBezTo>
                      <a:cubicBezTo>
                        <a:pt x="503" y="1070"/>
                        <a:pt x="497" y="1099"/>
                        <a:pt x="475" y="1121"/>
                      </a:cubicBezTo>
                      <a:cubicBezTo>
                        <a:pt x="458" y="1136"/>
                        <a:pt x="438" y="1141"/>
                        <a:pt x="416" y="1134"/>
                      </a:cubicBezTo>
                      <a:cubicBezTo>
                        <a:pt x="403" y="1128"/>
                        <a:pt x="393" y="1121"/>
                        <a:pt x="384" y="1110"/>
                      </a:cubicBezTo>
                      <a:cubicBezTo>
                        <a:pt x="376" y="1100"/>
                        <a:pt x="370" y="1087"/>
                        <a:pt x="367" y="1073"/>
                      </a:cubicBezTo>
                      <a:cubicBezTo>
                        <a:pt x="366" y="1067"/>
                        <a:pt x="366" y="1061"/>
                        <a:pt x="368" y="1054"/>
                      </a:cubicBezTo>
                      <a:cubicBezTo>
                        <a:pt x="370" y="1042"/>
                        <a:pt x="377" y="1031"/>
                        <a:pt x="388" y="1025"/>
                      </a:cubicBezTo>
                      <a:cubicBezTo>
                        <a:pt x="397" y="1020"/>
                        <a:pt x="405" y="1020"/>
                        <a:pt x="415" y="1024"/>
                      </a:cubicBezTo>
                      <a:cubicBezTo>
                        <a:pt x="413" y="1011"/>
                        <a:pt x="387" y="1002"/>
                        <a:pt x="377" y="1023"/>
                      </a:cubicBezTo>
                      <a:cubicBezTo>
                        <a:pt x="363" y="1023"/>
                        <a:pt x="361" y="1046"/>
                        <a:pt x="363" y="1061"/>
                      </a:cubicBezTo>
                      <a:cubicBezTo>
                        <a:pt x="359" y="1042"/>
                        <a:pt x="364" y="1014"/>
                        <a:pt x="368" y="1001"/>
                      </a:cubicBezTo>
                      <a:cubicBezTo>
                        <a:pt x="367" y="1002"/>
                        <a:pt x="366" y="1001"/>
                        <a:pt x="366" y="1001"/>
                      </a:cubicBezTo>
                      <a:cubicBezTo>
                        <a:pt x="364" y="1006"/>
                        <a:pt x="362" y="1013"/>
                        <a:pt x="360" y="1020"/>
                      </a:cubicBezTo>
                      <a:cubicBezTo>
                        <a:pt x="358" y="1010"/>
                        <a:pt x="351" y="1001"/>
                        <a:pt x="340" y="998"/>
                      </a:cubicBezTo>
                      <a:cubicBezTo>
                        <a:pt x="321" y="992"/>
                        <a:pt x="297" y="1003"/>
                        <a:pt x="275" y="991"/>
                      </a:cubicBezTo>
                      <a:cubicBezTo>
                        <a:pt x="290" y="1008"/>
                        <a:pt x="315" y="1008"/>
                        <a:pt x="328" y="1011"/>
                      </a:cubicBezTo>
                      <a:cubicBezTo>
                        <a:pt x="355" y="1018"/>
                        <a:pt x="356" y="1031"/>
                        <a:pt x="359" y="1051"/>
                      </a:cubicBezTo>
                      <a:cubicBezTo>
                        <a:pt x="357" y="1048"/>
                        <a:pt x="356" y="1045"/>
                        <a:pt x="354" y="1042"/>
                      </a:cubicBezTo>
                      <a:cubicBezTo>
                        <a:pt x="342" y="1024"/>
                        <a:pt x="321" y="1013"/>
                        <a:pt x="301" y="1016"/>
                      </a:cubicBezTo>
                      <a:cubicBezTo>
                        <a:pt x="284" y="1019"/>
                        <a:pt x="271" y="1029"/>
                        <a:pt x="265" y="1045"/>
                      </a:cubicBezTo>
                      <a:cubicBezTo>
                        <a:pt x="258" y="1066"/>
                        <a:pt x="265" y="1087"/>
                        <a:pt x="282" y="1101"/>
                      </a:cubicBezTo>
                      <a:cubicBezTo>
                        <a:pt x="289" y="1106"/>
                        <a:pt x="298" y="1109"/>
                        <a:pt x="307" y="1108"/>
                      </a:cubicBezTo>
                      <a:cubicBezTo>
                        <a:pt x="324" y="1107"/>
                        <a:pt x="333" y="1095"/>
                        <a:pt x="335" y="1080"/>
                      </a:cubicBezTo>
                      <a:cubicBezTo>
                        <a:pt x="325" y="1093"/>
                        <a:pt x="314" y="1085"/>
                        <a:pt x="307" y="1086"/>
                      </a:cubicBezTo>
                      <a:cubicBezTo>
                        <a:pt x="293" y="1088"/>
                        <a:pt x="298" y="1107"/>
                        <a:pt x="313" y="1105"/>
                      </a:cubicBezTo>
                      <a:cubicBezTo>
                        <a:pt x="315" y="1105"/>
                        <a:pt x="316" y="1105"/>
                        <a:pt x="318" y="1105"/>
                      </a:cubicBezTo>
                      <a:cubicBezTo>
                        <a:pt x="307" y="1110"/>
                        <a:pt x="293" y="1107"/>
                        <a:pt x="283" y="1099"/>
                      </a:cubicBezTo>
                      <a:cubicBezTo>
                        <a:pt x="267" y="1086"/>
                        <a:pt x="261" y="1066"/>
                        <a:pt x="268" y="1046"/>
                      </a:cubicBezTo>
                      <a:cubicBezTo>
                        <a:pt x="273" y="1032"/>
                        <a:pt x="286" y="1022"/>
                        <a:pt x="301" y="1020"/>
                      </a:cubicBezTo>
                      <a:cubicBezTo>
                        <a:pt x="319" y="1018"/>
                        <a:pt x="338" y="1028"/>
                        <a:pt x="349" y="1044"/>
                      </a:cubicBezTo>
                      <a:cubicBezTo>
                        <a:pt x="353" y="1050"/>
                        <a:pt x="355" y="1057"/>
                        <a:pt x="357" y="1064"/>
                      </a:cubicBezTo>
                      <a:cubicBezTo>
                        <a:pt x="356" y="1060"/>
                        <a:pt x="353" y="1056"/>
                        <a:pt x="350" y="1052"/>
                      </a:cubicBezTo>
                      <a:cubicBezTo>
                        <a:pt x="342" y="1043"/>
                        <a:pt x="327" y="1038"/>
                        <a:pt x="316" y="1047"/>
                      </a:cubicBezTo>
                      <a:cubicBezTo>
                        <a:pt x="312" y="1050"/>
                        <a:pt x="310" y="1057"/>
                        <a:pt x="312" y="1062"/>
                      </a:cubicBezTo>
                      <a:cubicBezTo>
                        <a:pt x="313" y="1067"/>
                        <a:pt x="316" y="1070"/>
                        <a:pt x="320" y="1072"/>
                      </a:cubicBezTo>
                      <a:cubicBezTo>
                        <a:pt x="324" y="1073"/>
                        <a:pt x="329" y="1073"/>
                        <a:pt x="333" y="1071"/>
                      </a:cubicBezTo>
                      <a:cubicBezTo>
                        <a:pt x="338" y="1067"/>
                        <a:pt x="340" y="1061"/>
                        <a:pt x="337" y="1055"/>
                      </a:cubicBezTo>
                      <a:cubicBezTo>
                        <a:pt x="336" y="1052"/>
                        <a:pt x="332" y="1050"/>
                        <a:pt x="328" y="1051"/>
                      </a:cubicBezTo>
                      <a:cubicBezTo>
                        <a:pt x="326" y="1052"/>
                        <a:pt x="324" y="1054"/>
                        <a:pt x="325" y="1056"/>
                      </a:cubicBezTo>
                      <a:cubicBezTo>
                        <a:pt x="326" y="1055"/>
                        <a:pt x="328" y="1054"/>
                        <a:pt x="329" y="1054"/>
                      </a:cubicBezTo>
                      <a:cubicBezTo>
                        <a:pt x="333" y="1054"/>
                        <a:pt x="334" y="1058"/>
                        <a:pt x="333" y="1061"/>
                      </a:cubicBezTo>
                      <a:cubicBezTo>
                        <a:pt x="332" y="1062"/>
                        <a:pt x="331" y="1064"/>
                        <a:pt x="328" y="1064"/>
                      </a:cubicBezTo>
                      <a:cubicBezTo>
                        <a:pt x="324" y="1065"/>
                        <a:pt x="322" y="1063"/>
                        <a:pt x="320" y="1060"/>
                      </a:cubicBezTo>
                      <a:cubicBezTo>
                        <a:pt x="319" y="1057"/>
                        <a:pt x="320" y="1053"/>
                        <a:pt x="323" y="1050"/>
                      </a:cubicBezTo>
                      <a:cubicBezTo>
                        <a:pt x="331" y="1044"/>
                        <a:pt x="345" y="1050"/>
                        <a:pt x="351" y="1057"/>
                      </a:cubicBezTo>
                      <a:cubicBezTo>
                        <a:pt x="359" y="1066"/>
                        <a:pt x="362" y="1079"/>
                        <a:pt x="366" y="1089"/>
                      </a:cubicBezTo>
                      <a:cubicBezTo>
                        <a:pt x="370" y="1101"/>
                        <a:pt x="377" y="1113"/>
                        <a:pt x="391" y="1122"/>
                      </a:cubicBezTo>
                      <a:cubicBezTo>
                        <a:pt x="388" y="1121"/>
                        <a:pt x="385" y="1120"/>
                        <a:pt x="382" y="1118"/>
                      </a:cubicBezTo>
                      <a:cubicBezTo>
                        <a:pt x="360" y="1111"/>
                        <a:pt x="340" y="1116"/>
                        <a:pt x="325" y="1133"/>
                      </a:cubicBezTo>
                      <a:cubicBezTo>
                        <a:pt x="312" y="1149"/>
                        <a:pt x="309" y="1171"/>
                        <a:pt x="318" y="1190"/>
                      </a:cubicBezTo>
                      <a:cubicBezTo>
                        <a:pt x="326" y="1207"/>
                        <a:pt x="344" y="1221"/>
                        <a:pt x="364" y="1220"/>
                      </a:cubicBezTo>
                      <a:cubicBezTo>
                        <a:pt x="382" y="1219"/>
                        <a:pt x="397" y="1209"/>
                        <a:pt x="401" y="1193"/>
                      </a:cubicBezTo>
                      <a:cubicBezTo>
                        <a:pt x="404" y="1184"/>
                        <a:pt x="403" y="1174"/>
                        <a:pt x="398" y="1166"/>
                      </a:cubicBezTo>
                      <a:cubicBezTo>
                        <a:pt x="395" y="1161"/>
                        <a:pt x="391" y="1157"/>
                        <a:pt x="386" y="1155"/>
                      </a:cubicBezTo>
                      <a:cubicBezTo>
                        <a:pt x="376" y="1150"/>
                        <a:pt x="365" y="1154"/>
                        <a:pt x="360" y="1162"/>
                      </a:cubicBezTo>
                      <a:cubicBezTo>
                        <a:pt x="354" y="1171"/>
                        <a:pt x="356" y="1183"/>
                        <a:pt x="365" y="1190"/>
                      </a:cubicBezTo>
                      <a:cubicBezTo>
                        <a:pt x="375" y="1196"/>
                        <a:pt x="387" y="1193"/>
                        <a:pt x="393" y="1184"/>
                      </a:cubicBezTo>
                      <a:cubicBezTo>
                        <a:pt x="399" y="1176"/>
                        <a:pt x="398" y="1166"/>
                        <a:pt x="391" y="1159"/>
                      </a:cubicBezTo>
                      <a:cubicBezTo>
                        <a:pt x="401" y="1168"/>
                        <a:pt x="404" y="1181"/>
                        <a:pt x="400" y="1194"/>
                      </a:cubicBezTo>
                      <a:cubicBezTo>
                        <a:pt x="395" y="1208"/>
                        <a:pt x="381" y="1217"/>
                        <a:pt x="364" y="1218"/>
                      </a:cubicBezTo>
                      <a:cubicBezTo>
                        <a:pt x="346" y="1218"/>
                        <a:pt x="329" y="1205"/>
                        <a:pt x="321" y="1189"/>
                      </a:cubicBezTo>
                      <a:cubicBezTo>
                        <a:pt x="313" y="1171"/>
                        <a:pt x="316" y="1151"/>
                        <a:pt x="328" y="1136"/>
                      </a:cubicBezTo>
                      <a:cubicBezTo>
                        <a:pt x="342" y="1121"/>
                        <a:pt x="360" y="1117"/>
                        <a:pt x="379" y="1123"/>
                      </a:cubicBezTo>
                      <a:cubicBezTo>
                        <a:pt x="392" y="1128"/>
                        <a:pt x="403" y="1137"/>
                        <a:pt x="419" y="1141"/>
                      </a:cubicBezTo>
                      <a:cubicBezTo>
                        <a:pt x="440" y="1145"/>
                        <a:pt x="461" y="1140"/>
                        <a:pt x="478" y="1124"/>
                      </a:cubicBezTo>
                      <a:cubicBezTo>
                        <a:pt x="502" y="1102"/>
                        <a:pt x="510" y="1070"/>
                        <a:pt x="499" y="1039"/>
                      </a:cubicBezTo>
                      <a:cubicBezTo>
                        <a:pt x="494" y="1026"/>
                        <a:pt x="487" y="1015"/>
                        <a:pt x="477" y="1007"/>
                      </a:cubicBezTo>
                      <a:cubicBezTo>
                        <a:pt x="488" y="1013"/>
                        <a:pt x="497" y="1023"/>
                        <a:pt x="503" y="1035"/>
                      </a:cubicBezTo>
                      <a:cubicBezTo>
                        <a:pt x="512" y="1051"/>
                        <a:pt x="516" y="1072"/>
                        <a:pt x="515" y="1090"/>
                      </a:cubicBezTo>
                      <a:cubicBezTo>
                        <a:pt x="515" y="1098"/>
                        <a:pt x="516" y="1104"/>
                        <a:pt x="518" y="1111"/>
                      </a:cubicBezTo>
                      <a:cubicBezTo>
                        <a:pt x="518" y="1113"/>
                        <a:pt x="519" y="1115"/>
                        <a:pt x="520" y="1117"/>
                      </a:cubicBezTo>
                      <a:cubicBezTo>
                        <a:pt x="521" y="1120"/>
                        <a:pt x="522" y="1123"/>
                        <a:pt x="524" y="1126"/>
                      </a:cubicBezTo>
                      <a:cubicBezTo>
                        <a:pt x="524" y="1127"/>
                        <a:pt x="530" y="1136"/>
                        <a:pt x="532" y="1135"/>
                      </a:cubicBezTo>
                      <a:cubicBezTo>
                        <a:pt x="532" y="1134"/>
                        <a:pt x="529" y="1129"/>
                        <a:pt x="529" y="1128"/>
                      </a:cubicBezTo>
                      <a:cubicBezTo>
                        <a:pt x="526" y="1124"/>
                        <a:pt x="525" y="1120"/>
                        <a:pt x="523" y="1115"/>
                      </a:cubicBezTo>
                      <a:cubicBezTo>
                        <a:pt x="523" y="1114"/>
                        <a:pt x="522" y="1112"/>
                        <a:pt x="521" y="1110"/>
                      </a:cubicBezTo>
                      <a:cubicBezTo>
                        <a:pt x="520" y="1103"/>
                        <a:pt x="519" y="1097"/>
                        <a:pt x="518" y="1090"/>
                      </a:cubicBezTo>
                      <a:cubicBezTo>
                        <a:pt x="518" y="1090"/>
                        <a:pt x="518" y="1089"/>
                        <a:pt x="519" y="1087"/>
                      </a:cubicBezTo>
                      <a:cubicBezTo>
                        <a:pt x="519" y="1090"/>
                        <a:pt x="520" y="1092"/>
                        <a:pt x="520" y="1094"/>
                      </a:cubicBezTo>
                      <a:cubicBezTo>
                        <a:pt x="522" y="1100"/>
                        <a:pt x="525" y="1105"/>
                        <a:pt x="529" y="1109"/>
                      </a:cubicBezTo>
                      <a:cubicBezTo>
                        <a:pt x="540" y="1122"/>
                        <a:pt x="556" y="1120"/>
                        <a:pt x="568" y="1111"/>
                      </a:cubicBezTo>
                      <a:cubicBezTo>
                        <a:pt x="577" y="1103"/>
                        <a:pt x="584" y="1091"/>
                        <a:pt x="582" y="1078"/>
                      </a:cubicBezTo>
                      <a:cubicBezTo>
                        <a:pt x="581" y="1067"/>
                        <a:pt x="573" y="1060"/>
                        <a:pt x="562" y="1058"/>
                      </a:cubicBezTo>
                      <a:cubicBezTo>
                        <a:pt x="554" y="1057"/>
                        <a:pt x="544" y="1060"/>
                        <a:pt x="541" y="1069"/>
                      </a:cubicBezTo>
                      <a:cubicBezTo>
                        <a:pt x="539" y="1073"/>
                        <a:pt x="539" y="1078"/>
                        <a:pt x="542" y="1082"/>
                      </a:cubicBezTo>
                      <a:cubicBezTo>
                        <a:pt x="544" y="1085"/>
                        <a:pt x="546" y="1086"/>
                        <a:pt x="549" y="1087"/>
                      </a:cubicBezTo>
                      <a:cubicBezTo>
                        <a:pt x="553" y="1087"/>
                        <a:pt x="556" y="1086"/>
                        <a:pt x="558" y="1083"/>
                      </a:cubicBezTo>
                      <a:cubicBezTo>
                        <a:pt x="561" y="1080"/>
                        <a:pt x="562" y="1077"/>
                        <a:pt x="561" y="1073"/>
                      </a:cubicBezTo>
                      <a:cubicBezTo>
                        <a:pt x="559" y="1070"/>
                        <a:pt x="555" y="1067"/>
                        <a:pt x="551" y="1068"/>
                      </a:cubicBezTo>
                      <a:cubicBezTo>
                        <a:pt x="547" y="1069"/>
                        <a:pt x="544" y="1073"/>
                        <a:pt x="545" y="1078"/>
                      </a:cubicBezTo>
                      <a:cubicBezTo>
                        <a:pt x="546" y="1083"/>
                        <a:pt x="550" y="1086"/>
                        <a:pt x="554" y="1085"/>
                      </a:cubicBezTo>
                      <a:cubicBezTo>
                        <a:pt x="556" y="1084"/>
                        <a:pt x="558" y="1083"/>
                        <a:pt x="559" y="1082"/>
                      </a:cubicBezTo>
                      <a:cubicBezTo>
                        <a:pt x="558" y="1083"/>
                        <a:pt x="558" y="1083"/>
                        <a:pt x="558" y="1083"/>
                      </a:cubicBezTo>
                      <a:cubicBezTo>
                        <a:pt x="556" y="1085"/>
                        <a:pt x="553" y="1087"/>
                        <a:pt x="549" y="1086"/>
                      </a:cubicBezTo>
                      <a:cubicBezTo>
                        <a:pt x="546" y="1086"/>
                        <a:pt x="544" y="1084"/>
                        <a:pt x="543" y="1082"/>
                      </a:cubicBezTo>
                      <a:cubicBezTo>
                        <a:pt x="540" y="1078"/>
                        <a:pt x="540" y="1073"/>
                        <a:pt x="542" y="1069"/>
                      </a:cubicBezTo>
                      <a:cubicBezTo>
                        <a:pt x="545" y="1062"/>
                        <a:pt x="555" y="1059"/>
                        <a:pt x="562" y="1060"/>
                      </a:cubicBezTo>
                      <a:cubicBezTo>
                        <a:pt x="572" y="1061"/>
                        <a:pt x="579" y="1068"/>
                        <a:pt x="581" y="1078"/>
                      </a:cubicBezTo>
                      <a:cubicBezTo>
                        <a:pt x="582" y="1090"/>
                        <a:pt x="575" y="1102"/>
                        <a:pt x="565" y="1109"/>
                      </a:cubicBezTo>
                      <a:cubicBezTo>
                        <a:pt x="555" y="1117"/>
                        <a:pt x="541" y="1119"/>
                        <a:pt x="531" y="1107"/>
                      </a:cubicBezTo>
                      <a:cubicBezTo>
                        <a:pt x="528" y="1103"/>
                        <a:pt x="526" y="1098"/>
                        <a:pt x="524" y="1093"/>
                      </a:cubicBezTo>
                      <a:cubicBezTo>
                        <a:pt x="523" y="1089"/>
                        <a:pt x="522" y="1086"/>
                        <a:pt x="521" y="1082"/>
                      </a:cubicBezTo>
                      <a:cubicBezTo>
                        <a:pt x="520" y="1074"/>
                        <a:pt x="518" y="1063"/>
                        <a:pt x="516" y="1054"/>
                      </a:cubicBezTo>
                      <a:cubicBezTo>
                        <a:pt x="514" y="1048"/>
                        <a:pt x="512" y="1042"/>
                        <a:pt x="509" y="1036"/>
                      </a:cubicBezTo>
                      <a:cubicBezTo>
                        <a:pt x="511" y="1038"/>
                        <a:pt x="514" y="1040"/>
                        <a:pt x="517" y="1041"/>
                      </a:cubicBezTo>
                      <a:cubicBezTo>
                        <a:pt x="525" y="1044"/>
                        <a:pt x="534" y="1044"/>
                        <a:pt x="541" y="1043"/>
                      </a:cubicBezTo>
                      <a:close/>
                      <a:moveTo>
                        <a:pt x="558" y="1169"/>
                      </a:moveTo>
                      <a:cubicBezTo>
                        <a:pt x="554" y="1168"/>
                        <a:pt x="552" y="1165"/>
                        <a:pt x="553" y="1161"/>
                      </a:cubicBezTo>
                      <a:cubicBezTo>
                        <a:pt x="555" y="1155"/>
                        <a:pt x="564" y="1156"/>
                        <a:pt x="565" y="1161"/>
                      </a:cubicBezTo>
                      <a:cubicBezTo>
                        <a:pt x="567" y="1165"/>
                        <a:pt x="565" y="1168"/>
                        <a:pt x="569" y="1172"/>
                      </a:cubicBezTo>
                      <a:cubicBezTo>
                        <a:pt x="564" y="1169"/>
                        <a:pt x="562" y="1171"/>
                        <a:pt x="558" y="1169"/>
                      </a:cubicBezTo>
                      <a:close/>
                      <a:moveTo>
                        <a:pt x="514" y="1096"/>
                      </a:moveTo>
                      <a:cubicBezTo>
                        <a:pt x="514" y="1109"/>
                        <a:pt x="503" y="1122"/>
                        <a:pt x="494" y="1125"/>
                      </a:cubicBezTo>
                      <a:cubicBezTo>
                        <a:pt x="486" y="1127"/>
                        <a:pt x="478" y="1129"/>
                        <a:pt x="473" y="1135"/>
                      </a:cubicBezTo>
                      <a:cubicBezTo>
                        <a:pt x="469" y="1140"/>
                        <a:pt x="467" y="1149"/>
                        <a:pt x="473" y="1152"/>
                      </a:cubicBezTo>
                      <a:cubicBezTo>
                        <a:pt x="471" y="1147"/>
                        <a:pt x="475" y="1143"/>
                        <a:pt x="480" y="1140"/>
                      </a:cubicBezTo>
                      <a:cubicBezTo>
                        <a:pt x="484" y="1138"/>
                        <a:pt x="488" y="1135"/>
                        <a:pt x="489" y="1130"/>
                      </a:cubicBezTo>
                      <a:cubicBezTo>
                        <a:pt x="499" y="1134"/>
                        <a:pt x="506" y="1128"/>
                        <a:pt x="510" y="1122"/>
                      </a:cubicBezTo>
                      <a:cubicBezTo>
                        <a:pt x="513" y="1115"/>
                        <a:pt x="516" y="1105"/>
                        <a:pt x="514" y="1096"/>
                      </a:cubicBezTo>
                      <a:close/>
                      <a:moveTo>
                        <a:pt x="622" y="1138"/>
                      </a:moveTo>
                      <a:cubicBezTo>
                        <a:pt x="642" y="1135"/>
                        <a:pt x="652" y="1152"/>
                        <a:pt x="658" y="1158"/>
                      </a:cubicBezTo>
                      <a:cubicBezTo>
                        <a:pt x="668" y="1166"/>
                        <a:pt x="675" y="1157"/>
                        <a:pt x="667" y="1147"/>
                      </a:cubicBezTo>
                      <a:cubicBezTo>
                        <a:pt x="660" y="1138"/>
                        <a:pt x="640" y="1131"/>
                        <a:pt x="622" y="1138"/>
                      </a:cubicBezTo>
                      <a:close/>
                      <a:moveTo>
                        <a:pt x="536" y="1152"/>
                      </a:moveTo>
                      <a:cubicBezTo>
                        <a:pt x="538" y="1146"/>
                        <a:pt x="545" y="1142"/>
                        <a:pt x="549" y="1142"/>
                      </a:cubicBezTo>
                      <a:cubicBezTo>
                        <a:pt x="550" y="1135"/>
                        <a:pt x="538" y="1129"/>
                        <a:pt x="532" y="1137"/>
                      </a:cubicBezTo>
                      <a:cubicBezTo>
                        <a:pt x="528" y="1142"/>
                        <a:pt x="530" y="1150"/>
                        <a:pt x="536" y="1152"/>
                      </a:cubicBezTo>
                      <a:close/>
                      <a:moveTo>
                        <a:pt x="516" y="1108"/>
                      </a:moveTo>
                      <a:cubicBezTo>
                        <a:pt x="515" y="1133"/>
                        <a:pt x="491" y="1144"/>
                        <a:pt x="486" y="1150"/>
                      </a:cubicBezTo>
                      <a:cubicBezTo>
                        <a:pt x="475" y="1162"/>
                        <a:pt x="489" y="1174"/>
                        <a:pt x="501" y="1161"/>
                      </a:cubicBezTo>
                      <a:cubicBezTo>
                        <a:pt x="509" y="1154"/>
                        <a:pt x="521" y="1134"/>
                        <a:pt x="516" y="1108"/>
                      </a:cubicBezTo>
                      <a:close/>
                      <a:moveTo>
                        <a:pt x="585" y="1101"/>
                      </a:moveTo>
                      <a:cubicBezTo>
                        <a:pt x="584" y="1090"/>
                        <a:pt x="585" y="1079"/>
                        <a:pt x="591" y="1070"/>
                      </a:cubicBezTo>
                      <a:cubicBezTo>
                        <a:pt x="597" y="1062"/>
                        <a:pt x="607" y="1056"/>
                        <a:pt x="617" y="1058"/>
                      </a:cubicBezTo>
                      <a:cubicBezTo>
                        <a:pt x="623" y="1059"/>
                        <a:pt x="628" y="1062"/>
                        <a:pt x="633" y="1066"/>
                      </a:cubicBezTo>
                      <a:cubicBezTo>
                        <a:pt x="637" y="1072"/>
                        <a:pt x="640" y="1076"/>
                        <a:pt x="641" y="1083"/>
                      </a:cubicBezTo>
                      <a:cubicBezTo>
                        <a:pt x="643" y="1089"/>
                        <a:pt x="643" y="1094"/>
                        <a:pt x="642" y="1101"/>
                      </a:cubicBezTo>
                      <a:cubicBezTo>
                        <a:pt x="642" y="1103"/>
                        <a:pt x="641" y="1106"/>
                        <a:pt x="640" y="1108"/>
                      </a:cubicBezTo>
                      <a:cubicBezTo>
                        <a:pt x="637" y="1116"/>
                        <a:pt x="634" y="1121"/>
                        <a:pt x="629" y="1127"/>
                      </a:cubicBezTo>
                      <a:cubicBezTo>
                        <a:pt x="622" y="1136"/>
                        <a:pt x="615" y="1141"/>
                        <a:pt x="604" y="1144"/>
                      </a:cubicBezTo>
                      <a:cubicBezTo>
                        <a:pt x="604" y="1144"/>
                        <a:pt x="603" y="1144"/>
                        <a:pt x="602" y="1144"/>
                      </a:cubicBezTo>
                      <a:cubicBezTo>
                        <a:pt x="610" y="1147"/>
                        <a:pt x="617" y="1151"/>
                        <a:pt x="622" y="1157"/>
                      </a:cubicBezTo>
                      <a:cubicBezTo>
                        <a:pt x="628" y="1164"/>
                        <a:pt x="632" y="1173"/>
                        <a:pt x="631" y="1182"/>
                      </a:cubicBezTo>
                      <a:cubicBezTo>
                        <a:pt x="631" y="1186"/>
                        <a:pt x="630" y="1190"/>
                        <a:pt x="627" y="1194"/>
                      </a:cubicBezTo>
                      <a:cubicBezTo>
                        <a:pt x="629" y="1190"/>
                        <a:pt x="630" y="1186"/>
                        <a:pt x="630" y="1182"/>
                      </a:cubicBezTo>
                      <a:cubicBezTo>
                        <a:pt x="630" y="1173"/>
                        <a:pt x="626" y="1165"/>
                        <a:pt x="620" y="1159"/>
                      </a:cubicBezTo>
                      <a:cubicBezTo>
                        <a:pt x="615" y="1154"/>
                        <a:pt x="610" y="1151"/>
                        <a:pt x="605" y="1149"/>
                      </a:cubicBezTo>
                      <a:cubicBezTo>
                        <a:pt x="595" y="1145"/>
                        <a:pt x="585" y="1146"/>
                        <a:pt x="575" y="1144"/>
                      </a:cubicBezTo>
                      <a:cubicBezTo>
                        <a:pt x="574" y="1143"/>
                        <a:pt x="574" y="1143"/>
                        <a:pt x="574" y="1143"/>
                      </a:cubicBezTo>
                      <a:cubicBezTo>
                        <a:pt x="568" y="1142"/>
                        <a:pt x="563" y="1139"/>
                        <a:pt x="558" y="1136"/>
                      </a:cubicBezTo>
                      <a:cubicBezTo>
                        <a:pt x="556" y="1136"/>
                        <a:pt x="544" y="1128"/>
                        <a:pt x="545" y="1126"/>
                      </a:cubicBezTo>
                      <a:cubicBezTo>
                        <a:pt x="546" y="1126"/>
                        <a:pt x="554" y="1130"/>
                        <a:pt x="555" y="1131"/>
                      </a:cubicBezTo>
                      <a:cubicBezTo>
                        <a:pt x="562" y="1135"/>
                        <a:pt x="568" y="1138"/>
                        <a:pt x="575" y="1140"/>
                      </a:cubicBezTo>
                      <a:cubicBezTo>
                        <a:pt x="576" y="1140"/>
                        <a:pt x="576" y="1140"/>
                        <a:pt x="576" y="1140"/>
                      </a:cubicBezTo>
                      <a:cubicBezTo>
                        <a:pt x="586" y="1143"/>
                        <a:pt x="594" y="1143"/>
                        <a:pt x="604" y="1141"/>
                      </a:cubicBezTo>
                      <a:cubicBezTo>
                        <a:pt x="615" y="1138"/>
                        <a:pt x="626" y="1130"/>
                        <a:pt x="630" y="1119"/>
                      </a:cubicBezTo>
                      <a:cubicBezTo>
                        <a:pt x="633" y="1113"/>
                        <a:pt x="632" y="1102"/>
                        <a:pt x="625" y="1099"/>
                      </a:cubicBezTo>
                      <a:cubicBezTo>
                        <a:pt x="622" y="1098"/>
                        <a:pt x="619" y="1099"/>
                        <a:pt x="618" y="1101"/>
                      </a:cubicBezTo>
                      <a:cubicBezTo>
                        <a:pt x="616" y="1103"/>
                        <a:pt x="616" y="1105"/>
                        <a:pt x="618" y="1107"/>
                      </a:cubicBezTo>
                      <a:cubicBezTo>
                        <a:pt x="619" y="1109"/>
                        <a:pt x="621" y="1109"/>
                        <a:pt x="622" y="1109"/>
                      </a:cubicBezTo>
                      <a:cubicBezTo>
                        <a:pt x="624" y="1109"/>
                        <a:pt x="626" y="1107"/>
                        <a:pt x="625" y="1104"/>
                      </a:cubicBezTo>
                      <a:cubicBezTo>
                        <a:pt x="624" y="1103"/>
                        <a:pt x="623" y="1103"/>
                        <a:pt x="622" y="1103"/>
                      </a:cubicBezTo>
                      <a:cubicBezTo>
                        <a:pt x="623" y="1101"/>
                        <a:pt x="625" y="1102"/>
                        <a:pt x="626" y="1103"/>
                      </a:cubicBezTo>
                      <a:cubicBezTo>
                        <a:pt x="628" y="1105"/>
                        <a:pt x="628" y="1108"/>
                        <a:pt x="627" y="1110"/>
                      </a:cubicBezTo>
                      <a:cubicBezTo>
                        <a:pt x="624" y="1113"/>
                        <a:pt x="620" y="1114"/>
                        <a:pt x="616" y="1112"/>
                      </a:cubicBezTo>
                      <a:cubicBezTo>
                        <a:pt x="613" y="1111"/>
                        <a:pt x="611" y="1108"/>
                        <a:pt x="611" y="1105"/>
                      </a:cubicBezTo>
                      <a:cubicBezTo>
                        <a:pt x="610" y="1101"/>
                        <a:pt x="612" y="1099"/>
                        <a:pt x="614" y="1096"/>
                      </a:cubicBezTo>
                      <a:cubicBezTo>
                        <a:pt x="617" y="1094"/>
                        <a:pt x="621" y="1092"/>
                        <a:pt x="625" y="1094"/>
                      </a:cubicBezTo>
                      <a:cubicBezTo>
                        <a:pt x="634" y="1098"/>
                        <a:pt x="636" y="1108"/>
                        <a:pt x="633" y="1117"/>
                      </a:cubicBezTo>
                      <a:cubicBezTo>
                        <a:pt x="632" y="1119"/>
                        <a:pt x="630" y="1122"/>
                        <a:pt x="629" y="1124"/>
                      </a:cubicBezTo>
                      <a:cubicBezTo>
                        <a:pt x="635" y="1117"/>
                        <a:pt x="638" y="1110"/>
                        <a:pt x="640" y="1100"/>
                      </a:cubicBezTo>
                      <a:cubicBezTo>
                        <a:pt x="641" y="1094"/>
                        <a:pt x="641" y="1089"/>
                        <a:pt x="640" y="1083"/>
                      </a:cubicBezTo>
                      <a:cubicBezTo>
                        <a:pt x="638" y="1077"/>
                        <a:pt x="636" y="1072"/>
                        <a:pt x="632" y="1067"/>
                      </a:cubicBezTo>
                      <a:cubicBezTo>
                        <a:pt x="629" y="1065"/>
                        <a:pt x="627" y="1063"/>
                        <a:pt x="624" y="1061"/>
                      </a:cubicBezTo>
                      <a:cubicBezTo>
                        <a:pt x="624" y="1061"/>
                        <a:pt x="624" y="1061"/>
                        <a:pt x="624" y="1061"/>
                      </a:cubicBezTo>
                      <a:cubicBezTo>
                        <a:pt x="631" y="1067"/>
                        <a:pt x="632" y="1078"/>
                        <a:pt x="620" y="1083"/>
                      </a:cubicBezTo>
                      <a:cubicBezTo>
                        <a:pt x="611" y="1086"/>
                        <a:pt x="594" y="1079"/>
                        <a:pt x="585" y="1101"/>
                      </a:cubicBezTo>
                      <a:close/>
                      <a:moveTo>
                        <a:pt x="629" y="1182"/>
                      </a:moveTo>
                      <a:cubicBezTo>
                        <a:pt x="617" y="1180"/>
                        <a:pt x="617" y="1195"/>
                        <a:pt x="615" y="1200"/>
                      </a:cubicBezTo>
                      <a:cubicBezTo>
                        <a:pt x="614" y="1204"/>
                        <a:pt x="613" y="1207"/>
                        <a:pt x="610" y="1208"/>
                      </a:cubicBezTo>
                      <a:cubicBezTo>
                        <a:pt x="614" y="1209"/>
                        <a:pt x="625" y="1206"/>
                        <a:pt x="629" y="1202"/>
                      </a:cubicBezTo>
                      <a:cubicBezTo>
                        <a:pt x="636" y="1198"/>
                        <a:pt x="638" y="1190"/>
                        <a:pt x="632" y="1183"/>
                      </a:cubicBezTo>
                      <a:cubicBezTo>
                        <a:pt x="632" y="1187"/>
                        <a:pt x="629" y="1193"/>
                        <a:pt x="625" y="1195"/>
                      </a:cubicBezTo>
                      <a:cubicBezTo>
                        <a:pt x="627" y="1193"/>
                        <a:pt x="629" y="1187"/>
                        <a:pt x="629" y="1182"/>
                      </a:cubicBezTo>
                      <a:close/>
                      <a:moveTo>
                        <a:pt x="539" y="1121"/>
                      </a:moveTo>
                      <a:cubicBezTo>
                        <a:pt x="565" y="1126"/>
                        <a:pt x="581" y="1111"/>
                        <a:pt x="593" y="1109"/>
                      </a:cubicBezTo>
                      <a:cubicBezTo>
                        <a:pt x="606" y="1107"/>
                        <a:pt x="609" y="1122"/>
                        <a:pt x="595" y="1128"/>
                      </a:cubicBezTo>
                      <a:cubicBezTo>
                        <a:pt x="580" y="1134"/>
                        <a:pt x="557" y="1130"/>
                        <a:pt x="539" y="1121"/>
                      </a:cubicBezTo>
                      <a:close/>
                      <a:moveTo>
                        <a:pt x="627" y="1134"/>
                      </a:moveTo>
                      <a:cubicBezTo>
                        <a:pt x="645" y="1124"/>
                        <a:pt x="659" y="1087"/>
                        <a:pt x="641" y="1076"/>
                      </a:cubicBezTo>
                      <a:cubicBezTo>
                        <a:pt x="643" y="1072"/>
                        <a:pt x="650" y="1071"/>
                        <a:pt x="654" y="1076"/>
                      </a:cubicBezTo>
                      <a:cubicBezTo>
                        <a:pt x="659" y="1080"/>
                        <a:pt x="661" y="1089"/>
                        <a:pt x="656" y="1097"/>
                      </a:cubicBezTo>
                      <a:cubicBezTo>
                        <a:pt x="661" y="1100"/>
                        <a:pt x="657" y="1113"/>
                        <a:pt x="646" y="1123"/>
                      </a:cubicBezTo>
                      <a:cubicBezTo>
                        <a:pt x="654" y="1120"/>
                        <a:pt x="664" y="1120"/>
                        <a:pt x="672" y="1122"/>
                      </a:cubicBezTo>
                      <a:cubicBezTo>
                        <a:pt x="682" y="1124"/>
                        <a:pt x="693" y="1128"/>
                        <a:pt x="699" y="1135"/>
                      </a:cubicBezTo>
                      <a:cubicBezTo>
                        <a:pt x="707" y="1142"/>
                        <a:pt x="711" y="1153"/>
                        <a:pt x="708" y="1163"/>
                      </a:cubicBezTo>
                      <a:cubicBezTo>
                        <a:pt x="705" y="1170"/>
                        <a:pt x="700" y="1177"/>
                        <a:pt x="693" y="1178"/>
                      </a:cubicBezTo>
                      <a:cubicBezTo>
                        <a:pt x="686" y="1179"/>
                        <a:pt x="680" y="1175"/>
                        <a:pt x="677" y="1170"/>
                      </a:cubicBezTo>
                      <a:cubicBezTo>
                        <a:pt x="674" y="1165"/>
                        <a:pt x="673" y="1158"/>
                        <a:pt x="674" y="1151"/>
                      </a:cubicBezTo>
                      <a:cubicBezTo>
                        <a:pt x="678" y="1164"/>
                        <a:pt x="689" y="1161"/>
                        <a:pt x="694" y="1163"/>
                      </a:cubicBezTo>
                      <a:cubicBezTo>
                        <a:pt x="701" y="1166"/>
                        <a:pt x="700" y="1172"/>
                        <a:pt x="696" y="1176"/>
                      </a:cubicBezTo>
                      <a:cubicBezTo>
                        <a:pt x="696" y="1176"/>
                        <a:pt x="696" y="1176"/>
                        <a:pt x="696" y="1176"/>
                      </a:cubicBezTo>
                      <a:cubicBezTo>
                        <a:pt x="701" y="1173"/>
                        <a:pt x="704" y="1168"/>
                        <a:pt x="706" y="1163"/>
                      </a:cubicBezTo>
                      <a:cubicBezTo>
                        <a:pt x="708" y="1154"/>
                        <a:pt x="707" y="1146"/>
                        <a:pt x="701" y="1138"/>
                      </a:cubicBezTo>
                      <a:cubicBezTo>
                        <a:pt x="702" y="1140"/>
                        <a:pt x="702" y="1142"/>
                        <a:pt x="703" y="1145"/>
                      </a:cubicBezTo>
                      <a:cubicBezTo>
                        <a:pt x="703" y="1149"/>
                        <a:pt x="702" y="1154"/>
                        <a:pt x="697" y="1156"/>
                      </a:cubicBezTo>
                      <a:cubicBezTo>
                        <a:pt x="695" y="1157"/>
                        <a:pt x="692" y="1156"/>
                        <a:pt x="691" y="1155"/>
                      </a:cubicBezTo>
                      <a:cubicBezTo>
                        <a:pt x="689" y="1153"/>
                        <a:pt x="689" y="1152"/>
                        <a:pt x="689" y="1150"/>
                      </a:cubicBezTo>
                      <a:cubicBezTo>
                        <a:pt x="689" y="1148"/>
                        <a:pt x="691" y="1146"/>
                        <a:pt x="692" y="1145"/>
                      </a:cubicBezTo>
                      <a:cubicBezTo>
                        <a:pt x="694" y="1144"/>
                        <a:pt x="697" y="1145"/>
                        <a:pt x="699" y="1147"/>
                      </a:cubicBezTo>
                      <a:cubicBezTo>
                        <a:pt x="699" y="1148"/>
                        <a:pt x="699" y="1150"/>
                        <a:pt x="698" y="1151"/>
                      </a:cubicBezTo>
                      <a:cubicBezTo>
                        <a:pt x="697" y="1152"/>
                        <a:pt x="696" y="1152"/>
                        <a:pt x="696" y="1151"/>
                      </a:cubicBezTo>
                      <a:cubicBezTo>
                        <a:pt x="696" y="1151"/>
                        <a:pt x="697" y="1151"/>
                        <a:pt x="697" y="1150"/>
                      </a:cubicBezTo>
                      <a:cubicBezTo>
                        <a:pt x="698" y="1149"/>
                        <a:pt x="697" y="1147"/>
                        <a:pt x="696" y="1147"/>
                      </a:cubicBezTo>
                      <a:cubicBezTo>
                        <a:pt x="695" y="1147"/>
                        <a:pt x="694" y="1148"/>
                        <a:pt x="693" y="1148"/>
                      </a:cubicBezTo>
                      <a:cubicBezTo>
                        <a:pt x="692" y="1149"/>
                        <a:pt x="692" y="1151"/>
                        <a:pt x="693" y="1152"/>
                      </a:cubicBezTo>
                      <a:cubicBezTo>
                        <a:pt x="694" y="1153"/>
                        <a:pt x="696" y="1154"/>
                        <a:pt x="697" y="1153"/>
                      </a:cubicBezTo>
                      <a:cubicBezTo>
                        <a:pt x="701" y="1152"/>
                        <a:pt x="702" y="1145"/>
                        <a:pt x="701" y="1142"/>
                      </a:cubicBezTo>
                      <a:cubicBezTo>
                        <a:pt x="699" y="1135"/>
                        <a:pt x="691" y="1131"/>
                        <a:pt x="686" y="1128"/>
                      </a:cubicBezTo>
                      <a:cubicBezTo>
                        <a:pt x="671" y="1120"/>
                        <a:pt x="654" y="1121"/>
                        <a:pt x="641" y="1127"/>
                      </a:cubicBezTo>
                      <a:cubicBezTo>
                        <a:pt x="637" y="1130"/>
                        <a:pt x="632" y="1132"/>
                        <a:pt x="627" y="1134"/>
                      </a:cubicBezTo>
                      <a:close/>
                      <a:moveTo>
                        <a:pt x="611" y="1146"/>
                      </a:moveTo>
                      <a:cubicBezTo>
                        <a:pt x="620" y="1141"/>
                        <a:pt x="631" y="1153"/>
                        <a:pt x="635" y="1163"/>
                      </a:cubicBezTo>
                      <a:cubicBezTo>
                        <a:pt x="639" y="1174"/>
                        <a:pt x="641" y="1188"/>
                        <a:pt x="653" y="1193"/>
                      </a:cubicBezTo>
                      <a:cubicBezTo>
                        <a:pt x="659" y="1196"/>
                        <a:pt x="667" y="1196"/>
                        <a:pt x="673" y="1191"/>
                      </a:cubicBezTo>
                      <a:cubicBezTo>
                        <a:pt x="676" y="1188"/>
                        <a:pt x="677" y="1184"/>
                        <a:pt x="675" y="1180"/>
                      </a:cubicBezTo>
                      <a:cubicBezTo>
                        <a:pt x="674" y="1183"/>
                        <a:pt x="670" y="1188"/>
                        <a:pt x="665" y="1187"/>
                      </a:cubicBezTo>
                      <a:cubicBezTo>
                        <a:pt x="661" y="1187"/>
                        <a:pt x="657" y="1183"/>
                        <a:pt x="656" y="1178"/>
                      </a:cubicBezTo>
                      <a:cubicBezTo>
                        <a:pt x="653" y="1167"/>
                        <a:pt x="652" y="1158"/>
                        <a:pt x="646" y="1149"/>
                      </a:cubicBezTo>
                      <a:cubicBezTo>
                        <a:pt x="639" y="1139"/>
                        <a:pt x="623" y="1135"/>
                        <a:pt x="611" y="1146"/>
                      </a:cubicBezTo>
                      <a:close/>
                      <a:moveTo>
                        <a:pt x="574" y="1175"/>
                      </a:moveTo>
                      <a:cubicBezTo>
                        <a:pt x="580" y="1184"/>
                        <a:pt x="595" y="1190"/>
                        <a:pt x="606" y="1188"/>
                      </a:cubicBezTo>
                      <a:cubicBezTo>
                        <a:pt x="617" y="1186"/>
                        <a:pt x="619" y="1176"/>
                        <a:pt x="606" y="1175"/>
                      </a:cubicBezTo>
                      <a:cubicBezTo>
                        <a:pt x="596" y="1175"/>
                        <a:pt x="582" y="1181"/>
                        <a:pt x="574" y="1175"/>
                      </a:cubicBezTo>
                      <a:close/>
                      <a:moveTo>
                        <a:pt x="377" y="1115"/>
                      </a:moveTo>
                      <a:cubicBezTo>
                        <a:pt x="347" y="1104"/>
                        <a:pt x="302" y="1128"/>
                        <a:pt x="311" y="1159"/>
                      </a:cubicBezTo>
                      <a:cubicBezTo>
                        <a:pt x="304" y="1160"/>
                        <a:pt x="297" y="1152"/>
                        <a:pt x="297" y="1143"/>
                      </a:cubicBezTo>
                      <a:cubicBezTo>
                        <a:pt x="297" y="1133"/>
                        <a:pt x="307" y="1123"/>
                        <a:pt x="320" y="1123"/>
                      </a:cubicBezTo>
                      <a:cubicBezTo>
                        <a:pt x="319" y="1110"/>
                        <a:pt x="352" y="1097"/>
                        <a:pt x="377" y="1115"/>
                      </a:cubicBezTo>
                      <a:close/>
                      <a:moveTo>
                        <a:pt x="378" y="976"/>
                      </a:moveTo>
                      <a:cubicBezTo>
                        <a:pt x="381" y="976"/>
                        <a:pt x="384" y="978"/>
                        <a:pt x="384" y="981"/>
                      </a:cubicBezTo>
                      <a:cubicBezTo>
                        <a:pt x="384" y="984"/>
                        <a:pt x="382" y="986"/>
                        <a:pt x="379" y="986"/>
                      </a:cubicBezTo>
                      <a:cubicBezTo>
                        <a:pt x="376" y="986"/>
                        <a:pt x="374" y="984"/>
                        <a:pt x="374" y="981"/>
                      </a:cubicBezTo>
                      <a:cubicBezTo>
                        <a:pt x="374" y="979"/>
                        <a:pt x="376" y="976"/>
                        <a:pt x="378" y="976"/>
                      </a:cubicBezTo>
                      <a:close/>
                      <a:moveTo>
                        <a:pt x="388" y="973"/>
                      </a:moveTo>
                      <a:cubicBezTo>
                        <a:pt x="390" y="973"/>
                        <a:pt x="392" y="975"/>
                        <a:pt x="392" y="977"/>
                      </a:cubicBezTo>
                      <a:cubicBezTo>
                        <a:pt x="392" y="979"/>
                        <a:pt x="390" y="981"/>
                        <a:pt x="388" y="981"/>
                      </a:cubicBezTo>
                      <a:cubicBezTo>
                        <a:pt x="386" y="981"/>
                        <a:pt x="384" y="979"/>
                        <a:pt x="384" y="977"/>
                      </a:cubicBezTo>
                      <a:cubicBezTo>
                        <a:pt x="384" y="975"/>
                        <a:pt x="386" y="973"/>
                        <a:pt x="388" y="973"/>
                      </a:cubicBezTo>
                      <a:close/>
                      <a:moveTo>
                        <a:pt x="370" y="985"/>
                      </a:moveTo>
                      <a:cubicBezTo>
                        <a:pt x="374" y="985"/>
                        <a:pt x="377" y="988"/>
                        <a:pt x="378" y="992"/>
                      </a:cubicBezTo>
                      <a:cubicBezTo>
                        <a:pt x="378" y="996"/>
                        <a:pt x="375" y="1000"/>
                        <a:pt x="370" y="1000"/>
                      </a:cubicBezTo>
                      <a:cubicBezTo>
                        <a:pt x="366" y="1000"/>
                        <a:pt x="362" y="997"/>
                        <a:pt x="362" y="993"/>
                      </a:cubicBezTo>
                      <a:cubicBezTo>
                        <a:pt x="362" y="989"/>
                        <a:pt x="365" y="985"/>
                        <a:pt x="370" y="985"/>
                      </a:cubicBezTo>
                      <a:close/>
                      <a:moveTo>
                        <a:pt x="482" y="1105"/>
                      </a:moveTo>
                      <a:cubicBezTo>
                        <a:pt x="479" y="1116"/>
                        <a:pt x="468" y="1127"/>
                        <a:pt x="453" y="1131"/>
                      </a:cubicBezTo>
                      <a:cubicBezTo>
                        <a:pt x="442" y="1134"/>
                        <a:pt x="430" y="1134"/>
                        <a:pt x="420" y="1130"/>
                      </a:cubicBezTo>
                      <a:cubicBezTo>
                        <a:pt x="415" y="1127"/>
                        <a:pt x="411" y="1124"/>
                        <a:pt x="408" y="1119"/>
                      </a:cubicBezTo>
                      <a:cubicBezTo>
                        <a:pt x="403" y="1112"/>
                        <a:pt x="403" y="1103"/>
                        <a:pt x="407" y="1098"/>
                      </a:cubicBezTo>
                      <a:cubicBezTo>
                        <a:pt x="411" y="1092"/>
                        <a:pt x="420" y="1092"/>
                        <a:pt x="424" y="1097"/>
                      </a:cubicBezTo>
                      <a:cubicBezTo>
                        <a:pt x="413" y="1099"/>
                        <a:pt x="412" y="1110"/>
                        <a:pt x="419" y="1118"/>
                      </a:cubicBezTo>
                      <a:cubicBezTo>
                        <a:pt x="426" y="1126"/>
                        <a:pt x="442" y="1129"/>
                        <a:pt x="452" y="1126"/>
                      </a:cubicBezTo>
                      <a:cubicBezTo>
                        <a:pt x="471" y="1122"/>
                        <a:pt x="478" y="1111"/>
                        <a:pt x="482" y="1105"/>
                      </a:cubicBezTo>
                      <a:close/>
                      <a:moveTo>
                        <a:pt x="402" y="1123"/>
                      </a:moveTo>
                      <a:cubicBezTo>
                        <a:pt x="373" y="1104"/>
                        <a:pt x="363" y="1065"/>
                        <a:pt x="377" y="1043"/>
                      </a:cubicBezTo>
                      <a:cubicBezTo>
                        <a:pt x="391" y="1021"/>
                        <a:pt x="410" y="1034"/>
                        <a:pt x="398" y="1054"/>
                      </a:cubicBezTo>
                      <a:cubicBezTo>
                        <a:pt x="391" y="1064"/>
                        <a:pt x="377" y="1100"/>
                        <a:pt x="402" y="1123"/>
                      </a:cubicBezTo>
                      <a:close/>
                      <a:moveTo>
                        <a:pt x="772" y="1256"/>
                      </a:moveTo>
                      <a:cubicBezTo>
                        <a:pt x="747" y="1251"/>
                        <a:pt x="731" y="1266"/>
                        <a:pt x="719" y="1268"/>
                      </a:cubicBezTo>
                      <a:cubicBezTo>
                        <a:pt x="706" y="1270"/>
                        <a:pt x="703" y="1255"/>
                        <a:pt x="717" y="1249"/>
                      </a:cubicBezTo>
                      <a:cubicBezTo>
                        <a:pt x="732" y="1243"/>
                        <a:pt x="754" y="1247"/>
                        <a:pt x="772" y="1256"/>
                      </a:cubicBezTo>
                      <a:close/>
                      <a:moveTo>
                        <a:pt x="694" y="1221"/>
                      </a:moveTo>
                      <a:cubicBezTo>
                        <a:pt x="696" y="1220"/>
                        <a:pt x="698" y="1220"/>
                        <a:pt x="700" y="1221"/>
                      </a:cubicBezTo>
                      <a:cubicBezTo>
                        <a:pt x="703" y="1222"/>
                        <a:pt x="705" y="1225"/>
                        <a:pt x="704" y="1229"/>
                      </a:cubicBezTo>
                      <a:cubicBezTo>
                        <a:pt x="704" y="1233"/>
                        <a:pt x="701" y="1235"/>
                        <a:pt x="697" y="1236"/>
                      </a:cubicBezTo>
                      <a:cubicBezTo>
                        <a:pt x="692" y="1236"/>
                        <a:pt x="691" y="1231"/>
                        <a:pt x="688" y="1229"/>
                      </a:cubicBezTo>
                      <a:cubicBezTo>
                        <a:pt x="685" y="1227"/>
                        <a:pt x="680" y="1228"/>
                        <a:pt x="676" y="1231"/>
                      </a:cubicBezTo>
                      <a:cubicBezTo>
                        <a:pt x="671" y="1235"/>
                        <a:pt x="669" y="1241"/>
                        <a:pt x="672" y="1247"/>
                      </a:cubicBezTo>
                      <a:cubicBezTo>
                        <a:pt x="673" y="1250"/>
                        <a:pt x="676" y="1253"/>
                        <a:pt x="680" y="1251"/>
                      </a:cubicBezTo>
                      <a:cubicBezTo>
                        <a:pt x="677" y="1249"/>
                        <a:pt x="676" y="1244"/>
                        <a:pt x="681" y="1242"/>
                      </a:cubicBezTo>
                      <a:cubicBezTo>
                        <a:pt x="684" y="1241"/>
                        <a:pt x="689" y="1242"/>
                        <a:pt x="695" y="1243"/>
                      </a:cubicBezTo>
                      <a:cubicBezTo>
                        <a:pt x="701" y="1243"/>
                        <a:pt x="706" y="1243"/>
                        <a:pt x="711" y="1241"/>
                      </a:cubicBezTo>
                      <a:cubicBezTo>
                        <a:pt x="720" y="1236"/>
                        <a:pt x="722" y="1223"/>
                        <a:pt x="715" y="1216"/>
                      </a:cubicBezTo>
                      <a:cubicBezTo>
                        <a:pt x="711" y="1212"/>
                        <a:pt x="707" y="1210"/>
                        <a:pt x="702" y="1210"/>
                      </a:cubicBezTo>
                      <a:cubicBezTo>
                        <a:pt x="696" y="1209"/>
                        <a:pt x="682" y="1212"/>
                        <a:pt x="677" y="1207"/>
                      </a:cubicBezTo>
                      <a:cubicBezTo>
                        <a:pt x="673" y="1204"/>
                        <a:pt x="674" y="1200"/>
                        <a:pt x="676" y="1198"/>
                      </a:cubicBezTo>
                      <a:cubicBezTo>
                        <a:pt x="673" y="1196"/>
                        <a:pt x="668" y="1199"/>
                        <a:pt x="666" y="1203"/>
                      </a:cubicBezTo>
                      <a:cubicBezTo>
                        <a:pt x="664" y="1211"/>
                        <a:pt x="670" y="1222"/>
                        <a:pt x="681" y="1224"/>
                      </a:cubicBezTo>
                      <a:cubicBezTo>
                        <a:pt x="685" y="1224"/>
                        <a:pt x="688" y="1223"/>
                        <a:pt x="694" y="1221"/>
                      </a:cubicBezTo>
                      <a:close/>
                      <a:moveTo>
                        <a:pt x="678" y="1227"/>
                      </a:moveTo>
                      <a:cubicBezTo>
                        <a:pt x="667" y="1231"/>
                        <a:pt x="650" y="1226"/>
                        <a:pt x="642" y="1217"/>
                      </a:cubicBezTo>
                      <a:cubicBezTo>
                        <a:pt x="634" y="1208"/>
                        <a:pt x="640" y="1198"/>
                        <a:pt x="650" y="1206"/>
                      </a:cubicBezTo>
                      <a:cubicBezTo>
                        <a:pt x="659" y="1213"/>
                        <a:pt x="667" y="1227"/>
                        <a:pt x="678" y="1227"/>
                      </a:cubicBezTo>
                      <a:close/>
                      <a:moveTo>
                        <a:pt x="721" y="1224"/>
                      </a:moveTo>
                      <a:cubicBezTo>
                        <a:pt x="723" y="1230"/>
                        <a:pt x="719" y="1236"/>
                        <a:pt x="716" y="1239"/>
                      </a:cubicBezTo>
                      <a:cubicBezTo>
                        <a:pt x="719" y="1245"/>
                        <a:pt x="731" y="1243"/>
                        <a:pt x="732" y="1234"/>
                      </a:cubicBezTo>
                      <a:cubicBezTo>
                        <a:pt x="732" y="1228"/>
                        <a:pt x="726" y="1222"/>
                        <a:pt x="721" y="1224"/>
                      </a:cubicBezTo>
                      <a:close/>
                      <a:moveTo>
                        <a:pt x="1131" y="998"/>
                      </a:moveTo>
                      <a:cubicBezTo>
                        <a:pt x="1127" y="1024"/>
                        <a:pt x="1110" y="1039"/>
                        <a:pt x="1092" y="1044"/>
                      </a:cubicBezTo>
                      <a:cubicBezTo>
                        <a:pt x="1076" y="1048"/>
                        <a:pt x="1065" y="1040"/>
                        <a:pt x="1054" y="1042"/>
                      </a:cubicBezTo>
                      <a:cubicBezTo>
                        <a:pt x="1051" y="1043"/>
                        <a:pt x="1047" y="1045"/>
                        <a:pt x="1045" y="1049"/>
                      </a:cubicBezTo>
                      <a:cubicBezTo>
                        <a:pt x="1041" y="1038"/>
                        <a:pt x="1049" y="1028"/>
                        <a:pt x="1060" y="1026"/>
                      </a:cubicBezTo>
                      <a:cubicBezTo>
                        <a:pt x="1074" y="1024"/>
                        <a:pt x="1083" y="1031"/>
                        <a:pt x="1098" y="1026"/>
                      </a:cubicBezTo>
                      <a:cubicBezTo>
                        <a:pt x="1113" y="1022"/>
                        <a:pt x="1125" y="1011"/>
                        <a:pt x="1131" y="998"/>
                      </a:cubicBezTo>
                      <a:close/>
                      <a:moveTo>
                        <a:pt x="1161" y="950"/>
                      </a:moveTo>
                      <a:cubicBezTo>
                        <a:pt x="1161" y="975"/>
                        <a:pt x="1141" y="989"/>
                        <a:pt x="1134" y="999"/>
                      </a:cubicBezTo>
                      <a:cubicBezTo>
                        <a:pt x="1125" y="1012"/>
                        <a:pt x="1135" y="1021"/>
                        <a:pt x="1149" y="1009"/>
                      </a:cubicBezTo>
                      <a:cubicBezTo>
                        <a:pt x="1162" y="997"/>
                        <a:pt x="1169" y="969"/>
                        <a:pt x="1161" y="950"/>
                      </a:cubicBezTo>
                      <a:close/>
                      <a:moveTo>
                        <a:pt x="644" y="581"/>
                      </a:moveTo>
                      <a:cubicBezTo>
                        <a:pt x="645" y="557"/>
                        <a:pt x="626" y="538"/>
                        <a:pt x="608" y="534"/>
                      </a:cubicBezTo>
                      <a:cubicBezTo>
                        <a:pt x="593" y="530"/>
                        <a:pt x="585" y="543"/>
                        <a:pt x="604" y="548"/>
                      </a:cubicBezTo>
                      <a:cubicBezTo>
                        <a:pt x="619" y="552"/>
                        <a:pt x="637" y="557"/>
                        <a:pt x="644" y="581"/>
                      </a:cubicBezTo>
                      <a:close/>
                      <a:moveTo>
                        <a:pt x="348" y="621"/>
                      </a:moveTo>
                      <a:cubicBezTo>
                        <a:pt x="347" y="603"/>
                        <a:pt x="362" y="579"/>
                        <a:pt x="377" y="571"/>
                      </a:cubicBezTo>
                      <a:cubicBezTo>
                        <a:pt x="393" y="562"/>
                        <a:pt x="403" y="574"/>
                        <a:pt x="388" y="587"/>
                      </a:cubicBezTo>
                      <a:cubicBezTo>
                        <a:pt x="376" y="597"/>
                        <a:pt x="354" y="601"/>
                        <a:pt x="348" y="621"/>
                      </a:cubicBezTo>
                      <a:close/>
                      <a:moveTo>
                        <a:pt x="625" y="532"/>
                      </a:moveTo>
                      <a:cubicBezTo>
                        <a:pt x="611" y="512"/>
                        <a:pt x="590" y="513"/>
                        <a:pt x="572" y="519"/>
                      </a:cubicBezTo>
                      <a:cubicBezTo>
                        <a:pt x="562" y="522"/>
                        <a:pt x="550" y="531"/>
                        <a:pt x="540" y="527"/>
                      </a:cubicBezTo>
                      <a:cubicBezTo>
                        <a:pt x="544" y="543"/>
                        <a:pt x="573" y="530"/>
                        <a:pt x="583" y="526"/>
                      </a:cubicBezTo>
                      <a:cubicBezTo>
                        <a:pt x="599" y="521"/>
                        <a:pt x="615" y="523"/>
                        <a:pt x="625" y="532"/>
                      </a:cubicBezTo>
                      <a:close/>
                      <a:moveTo>
                        <a:pt x="484" y="595"/>
                      </a:moveTo>
                      <a:cubicBezTo>
                        <a:pt x="509" y="601"/>
                        <a:pt x="536" y="619"/>
                        <a:pt x="541" y="636"/>
                      </a:cubicBezTo>
                      <a:cubicBezTo>
                        <a:pt x="546" y="653"/>
                        <a:pt x="532" y="663"/>
                        <a:pt x="522" y="645"/>
                      </a:cubicBezTo>
                      <a:cubicBezTo>
                        <a:pt x="515" y="631"/>
                        <a:pt x="506" y="607"/>
                        <a:pt x="484" y="595"/>
                      </a:cubicBezTo>
                      <a:close/>
                      <a:moveTo>
                        <a:pt x="356" y="517"/>
                      </a:moveTo>
                      <a:cubicBezTo>
                        <a:pt x="355" y="513"/>
                        <a:pt x="356" y="509"/>
                        <a:pt x="360" y="507"/>
                      </a:cubicBezTo>
                      <a:cubicBezTo>
                        <a:pt x="366" y="505"/>
                        <a:pt x="371" y="513"/>
                        <a:pt x="368" y="518"/>
                      </a:cubicBezTo>
                      <a:cubicBezTo>
                        <a:pt x="366" y="522"/>
                        <a:pt x="362" y="522"/>
                        <a:pt x="362" y="528"/>
                      </a:cubicBezTo>
                      <a:cubicBezTo>
                        <a:pt x="361" y="522"/>
                        <a:pt x="358" y="521"/>
                        <a:pt x="356" y="517"/>
                      </a:cubicBezTo>
                      <a:close/>
                      <a:moveTo>
                        <a:pt x="355" y="518"/>
                      </a:moveTo>
                      <a:cubicBezTo>
                        <a:pt x="354" y="515"/>
                        <a:pt x="354" y="513"/>
                        <a:pt x="355" y="511"/>
                      </a:cubicBezTo>
                      <a:cubicBezTo>
                        <a:pt x="356" y="508"/>
                        <a:pt x="359" y="505"/>
                        <a:pt x="363" y="506"/>
                      </a:cubicBezTo>
                      <a:cubicBezTo>
                        <a:pt x="367" y="506"/>
                        <a:pt x="370" y="509"/>
                        <a:pt x="371" y="513"/>
                      </a:cubicBezTo>
                      <a:cubicBezTo>
                        <a:pt x="372" y="519"/>
                        <a:pt x="367" y="520"/>
                        <a:pt x="365" y="524"/>
                      </a:cubicBezTo>
                      <a:cubicBezTo>
                        <a:pt x="362" y="527"/>
                        <a:pt x="364" y="533"/>
                        <a:pt x="368" y="537"/>
                      </a:cubicBezTo>
                      <a:cubicBezTo>
                        <a:pt x="372" y="542"/>
                        <a:pt x="379" y="544"/>
                        <a:pt x="385" y="540"/>
                      </a:cubicBezTo>
                      <a:cubicBezTo>
                        <a:pt x="389" y="539"/>
                        <a:pt x="392" y="535"/>
                        <a:pt x="389" y="531"/>
                      </a:cubicBezTo>
                      <a:cubicBezTo>
                        <a:pt x="388" y="535"/>
                        <a:pt x="382" y="536"/>
                        <a:pt x="379" y="530"/>
                      </a:cubicBezTo>
                      <a:cubicBezTo>
                        <a:pt x="378" y="528"/>
                        <a:pt x="379" y="521"/>
                        <a:pt x="379" y="515"/>
                      </a:cubicBezTo>
                      <a:cubicBezTo>
                        <a:pt x="379" y="508"/>
                        <a:pt x="379" y="502"/>
                        <a:pt x="375" y="497"/>
                      </a:cubicBezTo>
                      <a:cubicBezTo>
                        <a:pt x="369" y="488"/>
                        <a:pt x="355" y="487"/>
                        <a:pt x="348" y="495"/>
                      </a:cubicBezTo>
                      <a:cubicBezTo>
                        <a:pt x="343" y="499"/>
                        <a:pt x="342" y="505"/>
                        <a:pt x="342" y="510"/>
                      </a:cubicBezTo>
                      <a:cubicBezTo>
                        <a:pt x="342" y="516"/>
                        <a:pt x="346" y="532"/>
                        <a:pt x="341" y="538"/>
                      </a:cubicBezTo>
                      <a:cubicBezTo>
                        <a:pt x="338" y="542"/>
                        <a:pt x="333" y="542"/>
                        <a:pt x="331" y="539"/>
                      </a:cubicBezTo>
                      <a:cubicBezTo>
                        <a:pt x="328" y="543"/>
                        <a:pt x="332" y="549"/>
                        <a:pt x="337" y="550"/>
                      </a:cubicBezTo>
                      <a:cubicBezTo>
                        <a:pt x="346" y="552"/>
                        <a:pt x="358" y="544"/>
                        <a:pt x="359" y="532"/>
                      </a:cubicBezTo>
                      <a:cubicBezTo>
                        <a:pt x="360" y="528"/>
                        <a:pt x="358" y="524"/>
                        <a:pt x="355" y="518"/>
                      </a:cubicBezTo>
                      <a:close/>
                      <a:moveTo>
                        <a:pt x="363" y="535"/>
                      </a:moveTo>
                      <a:cubicBezTo>
                        <a:pt x="368" y="547"/>
                        <a:pt x="364" y="566"/>
                        <a:pt x="355" y="576"/>
                      </a:cubicBezTo>
                      <a:cubicBezTo>
                        <a:pt x="346" y="586"/>
                        <a:pt x="334" y="580"/>
                        <a:pt x="342" y="567"/>
                      </a:cubicBezTo>
                      <a:cubicBezTo>
                        <a:pt x="349" y="558"/>
                        <a:pt x="364" y="547"/>
                        <a:pt x="363" y="535"/>
                      </a:cubicBezTo>
                      <a:close/>
                      <a:moveTo>
                        <a:pt x="366" y="471"/>
                      </a:moveTo>
                      <a:cubicBezTo>
                        <a:pt x="367" y="471"/>
                        <a:pt x="369" y="471"/>
                        <a:pt x="369" y="472"/>
                      </a:cubicBezTo>
                      <a:cubicBezTo>
                        <a:pt x="369" y="462"/>
                        <a:pt x="375" y="444"/>
                        <a:pt x="384" y="429"/>
                      </a:cubicBezTo>
                      <a:cubicBezTo>
                        <a:pt x="383" y="434"/>
                        <a:pt x="382" y="439"/>
                        <a:pt x="382" y="443"/>
                      </a:cubicBezTo>
                      <a:cubicBezTo>
                        <a:pt x="383" y="476"/>
                        <a:pt x="406" y="482"/>
                        <a:pt x="418" y="505"/>
                      </a:cubicBezTo>
                      <a:cubicBezTo>
                        <a:pt x="423" y="513"/>
                        <a:pt x="423" y="525"/>
                        <a:pt x="411" y="529"/>
                      </a:cubicBezTo>
                      <a:cubicBezTo>
                        <a:pt x="406" y="531"/>
                        <a:pt x="400" y="530"/>
                        <a:pt x="396" y="526"/>
                      </a:cubicBezTo>
                      <a:cubicBezTo>
                        <a:pt x="393" y="523"/>
                        <a:pt x="392" y="519"/>
                        <a:pt x="392" y="515"/>
                      </a:cubicBezTo>
                      <a:cubicBezTo>
                        <a:pt x="392" y="514"/>
                        <a:pt x="393" y="512"/>
                        <a:pt x="394" y="511"/>
                      </a:cubicBezTo>
                      <a:cubicBezTo>
                        <a:pt x="393" y="511"/>
                        <a:pt x="393" y="511"/>
                        <a:pt x="393" y="513"/>
                      </a:cubicBezTo>
                      <a:cubicBezTo>
                        <a:pt x="393" y="516"/>
                        <a:pt x="396" y="521"/>
                        <a:pt x="400" y="522"/>
                      </a:cubicBezTo>
                      <a:cubicBezTo>
                        <a:pt x="405" y="522"/>
                        <a:pt x="408" y="518"/>
                        <a:pt x="409" y="514"/>
                      </a:cubicBezTo>
                      <a:cubicBezTo>
                        <a:pt x="409" y="510"/>
                        <a:pt x="406" y="507"/>
                        <a:pt x="403" y="506"/>
                      </a:cubicBezTo>
                      <a:cubicBezTo>
                        <a:pt x="397" y="504"/>
                        <a:pt x="392" y="510"/>
                        <a:pt x="391" y="515"/>
                      </a:cubicBezTo>
                      <a:cubicBezTo>
                        <a:pt x="390" y="520"/>
                        <a:pt x="391" y="524"/>
                        <a:pt x="394" y="527"/>
                      </a:cubicBezTo>
                      <a:cubicBezTo>
                        <a:pt x="399" y="532"/>
                        <a:pt x="405" y="534"/>
                        <a:pt x="412" y="532"/>
                      </a:cubicBezTo>
                      <a:cubicBezTo>
                        <a:pt x="427" y="528"/>
                        <a:pt x="427" y="515"/>
                        <a:pt x="421" y="504"/>
                      </a:cubicBezTo>
                      <a:cubicBezTo>
                        <a:pt x="408" y="480"/>
                        <a:pt x="384" y="475"/>
                        <a:pt x="386" y="441"/>
                      </a:cubicBezTo>
                      <a:cubicBezTo>
                        <a:pt x="387" y="427"/>
                        <a:pt x="394" y="413"/>
                        <a:pt x="408" y="405"/>
                      </a:cubicBezTo>
                      <a:cubicBezTo>
                        <a:pt x="426" y="396"/>
                        <a:pt x="450" y="399"/>
                        <a:pt x="461" y="417"/>
                      </a:cubicBezTo>
                      <a:cubicBezTo>
                        <a:pt x="448" y="398"/>
                        <a:pt x="416" y="404"/>
                        <a:pt x="401" y="422"/>
                      </a:cubicBezTo>
                      <a:cubicBezTo>
                        <a:pt x="393" y="431"/>
                        <a:pt x="388" y="448"/>
                        <a:pt x="394" y="462"/>
                      </a:cubicBezTo>
                      <a:cubicBezTo>
                        <a:pt x="406" y="489"/>
                        <a:pt x="436" y="476"/>
                        <a:pt x="426" y="451"/>
                      </a:cubicBezTo>
                      <a:cubicBezTo>
                        <a:pt x="420" y="437"/>
                        <a:pt x="423" y="423"/>
                        <a:pt x="437" y="416"/>
                      </a:cubicBezTo>
                      <a:cubicBezTo>
                        <a:pt x="446" y="412"/>
                        <a:pt x="455" y="414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7"/>
                        <a:pt x="461" y="416"/>
                        <a:pt x="460" y="415"/>
                      </a:cubicBezTo>
                      <a:cubicBezTo>
                        <a:pt x="464" y="420"/>
                        <a:pt x="468" y="424"/>
                        <a:pt x="472" y="429"/>
                      </a:cubicBezTo>
                      <a:cubicBezTo>
                        <a:pt x="483" y="437"/>
                        <a:pt x="493" y="442"/>
                        <a:pt x="507" y="445"/>
                      </a:cubicBezTo>
                      <a:cubicBezTo>
                        <a:pt x="508" y="445"/>
                        <a:pt x="508" y="445"/>
                        <a:pt x="508" y="445"/>
                      </a:cubicBezTo>
                      <a:cubicBezTo>
                        <a:pt x="496" y="449"/>
                        <a:pt x="474" y="450"/>
                        <a:pt x="464" y="444"/>
                      </a:cubicBezTo>
                      <a:cubicBezTo>
                        <a:pt x="464" y="445"/>
                        <a:pt x="463" y="445"/>
                        <a:pt x="463" y="446"/>
                      </a:cubicBezTo>
                      <a:cubicBezTo>
                        <a:pt x="472" y="451"/>
                        <a:pt x="489" y="452"/>
                        <a:pt x="502" y="449"/>
                      </a:cubicBezTo>
                      <a:cubicBezTo>
                        <a:pt x="500" y="450"/>
                        <a:pt x="499" y="452"/>
                        <a:pt x="498" y="453"/>
                      </a:cubicBezTo>
                      <a:cubicBezTo>
                        <a:pt x="498" y="453"/>
                        <a:pt x="498" y="453"/>
                        <a:pt x="498" y="453"/>
                      </a:cubicBezTo>
                      <a:cubicBezTo>
                        <a:pt x="490" y="459"/>
                        <a:pt x="484" y="465"/>
                        <a:pt x="479" y="471"/>
                      </a:cubicBezTo>
                      <a:cubicBezTo>
                        <a:pt x="473" y="479"/>
                        <a:pt x="468" y="491"/>
                        <a:pt x="458" y="494"/>
                      </a:cubicBezTo>
                      <a:cubicBezTo>
                        <a:pt x="450" y="496"/>
                        <a:pt x="441" y="493"/>
                        <a:pt x="435" y="486"/>
                      </a:cubicBezTo>
                      <a:cubicBezTo>
                        <a:pt x="430" y="480"/>
                        <a:pt x="429" y="471"/>
                        <a:pt x="432" y="464"/>
                      </a:cubicBezTo>
                      <a:cubicBezTo>
                        <a:pt x="436" y="457"/>
                        <a:pt x="442" y="453"/>
                        <a:pt x="449" y="454"/>
                      </a:cubicBezTo>
                      <a:cubicBezTo>
                        <a:pt x="455" y="455"/>
                        <a:pt x="459" y="458"/>
                        <a:pt x="461" y="464"/>
                      </a:cubicBezTo>
                      <a:cubicBezTo>
                        <a:pt x="459" y="460"/>
                        <a:pt x="455" y="458"/>
                        <a:pt x="451" y="458"/>
                      </a:cubicBezTo>
                      <a:cubicBezTo>
                        <a:pt x="446" y="459"/>
                        <a:pt x="443" y="464"/>
                        <a:pt x="444" y="469"/>
                      </a:cubicBezTo>
                      <a:cubicBezTo>
                        <a:pt x="444" y="474"/>
                        <a:pt x="449" y="477"/>
                        <a:pt x="454" y="476"/>
                      </a:cubicBezTo>
                      <a:cubicBezTo>
                        <a:pt x="458" y="475"/>
                        <a:pt x="461" y="472"/>
                        <a:pt x="462" y="467"/>
                      </a:cubicBezTo>
                      <a:cubicBezTo>
                        <a:pt x="462" y="465"/>
                        <a:pt x="461" y="462"/>
                        <a:pt x="460" y="460"/>
                      </a:cubicBezTo>
                      <a:cubicBezTo>
                        <a:pt x="457" y="457"/>
                        <a:pt x="454" y="454"/>
                        <a:pt x="449" y="453"/>
                      </a:cubicBezTo>
                      <a:cubicBezTo>
                        <a:pt x="442" y="452"/>
                        <a:pt x="435" y="456"/>
                        <a:pt x="431" y="463"/>
                      </a:cubicBezTo>
                      <a:cubicBezTo>
                        <a:pt x="427" y="471"/>
                        <a:pt x="429" y="481"/>
                        <a:pt x="435" y="488"/>
                      </a:cubicBezTo>
                      <a:cubicBezTo>
                        <a:pt x="440" y="495"/>
                        <a:pt x="450" y="498"/>
                        <a:pt x="459" y="496"/>
                      </a:cubicBezTo>
                      <a:cubicBezTo>
                        <a:pt x="461" y="495"/>
                        <a:pt x="464" y="494"/>
                        <a:pt x="466" y="492"/>
                      </a:cubicBezTo>
                      <a:cubicBezTo>
                        <a:pt x="465" y="494"/>
                        <a:pt x="465" y="495"/>
                        <a:pt x="464" y="496"/>
                      </a:cubicBezTo>
                      <a:cubicBezTo>
                        <a:pt x="455" y="515"/>
                        <a:pt x="455" y="538"/>
                        <a:pt x="438" y="552"/>
                      </a:cubicBezTo>
                      <a:cubicBezTo>
                        <a:pt x="438" y="552"/>
                        <a:pt x="439" y="553"/>
                        <a:pt x="439" y="554"/>
                      </a:cubicBezTo>
                      <a:cubicBezTo>
                        <a:pt x="442" y="552"/>
                        <a:pt x="444" y="550"/>
                        <a:pt x="447" y="547"/>
                      </a:cubicBezTo>
                      <a:cubicBezTo>
                        <a:pt x="450" y="543"/>
                        <a:pt x="452" y="540"/>
                        <a:pt x="454" y="536"/>
                      </a:cubicBezTo>
                      <a:cubicBezTo>
                        <a:pt x="455" y="540"/>
                        <a:pt x="455" y="545"/>
                        <a:pt x="457" y="550"/>
                      </a:cubicBezTo>
                      <a:cubicBezTo>
                        <a:pt x="459" y="559"/>
                        <a:pt x="462" y="566"/>
                        <a:pt x="468" y="574"/>
                      </a:cubicBezTo>
                      <a:cubicBezTo>
                        <a:pt x="470" y="577"/>
                        <a:pt x="472" y="580"/>
                        <a:pt x="475" y="582"/>
                      </a:cubicBezTo>
                      <a:cubicBezTo>
                        <a:pt x="481" y="588"/>
                        <a:pt x="486" y="591"/>
                        <a:pt x="494" y="594"/>
                      </a:cubicBezTo>
                      <a:cubicBezTo>
                        <a:pt x="502" y="597"/>
                        <a:pt x="508" y="598"/>
                        <a:pt x="517" y="597"/>
                      </a:cubicBezTo>
                      <a:cubicBezTo>
                        <a:pt x="524" y="595"/>
                        <a:pt x="531" y="592"/>
                        <a:pt x="537" y="587"/>
                      </a:cubicBezTo>
                      <a:cubicBezTo>
                        <a:pt x="546" y="577"/>
                        <a:pt x="548" y="563"/>
                        <a:pt x="543" y="551"/>
                      </a:cubicBezTo>
                      <a:cubicBezTo>
                        <a:pt x="538" y="539"/>
                        <a:pt x="527" y="530"/>
                        <a:pt x="515" y="523"/>
                      </a:cubicBezTo>
                      <a:cubicBezTo>
                        <a:pt x="531" y="547"/>
                        <a:pt x="512" y="561"/>
                        <a:pt x="509" y="572"/>
                      </a:cubicBezTo>
                      <a:cubicBezTo>
                        <a:pt x="505" y="588"/>
                        <a:pt x="517" y="595"/>
                        <a:pt x="529" y="591"/>
                      </a:cubicBezTo>
                      <a:cubicBezTo>
                        <a:pt x="528" y="591"/>
                        <a:pt x="528" y="591"/>
                        <a:pt x="528" y="591"/>
                      </a:cubicBezTo>
                      <a:cubicBezTo>
                        <a:pt x="525" y="593"/>
                        <a:pt x="521" y="595"/>
                        <a:pt x="517" y="595"/>
                      </a:cubicBezTo>
                      <a:cubicBezTo>
                        <a:pt x="509" y="596"/>
                        <a:pt x="502" y="595"/>
                        <a:pt x="495" y="593"/>
                      </a:cubicBezTo>
                      <a:cubicBezTo>
                        <a:pt x="487" y="590"/>
                        <a:pt x="482" y="586"/>
                        <a:pt x="477" y="580"/>
                      </a:cubicBezTo>
                      <a:cubicBezTo>
                        <a:pt x="468" y="571"/>
                        <a:pt x="463" y="563"/>
                        <a:pt x="460" y="551"/>
                      </a:cubicBezTo>
                      <a:cubicBezTo>
                        <a:pt x="461" y="555"/>
                        <a:pt x="463" y="558"/>
                        <a:pt x="465" y="561"/>
                      </a:cubicBezTo>
                      <a:cubicBezTo>
                        <a:pt x="471" y="570"/>
                        <a:pt x="484" y="575"/>
                        <a:pt x="494" y="569"/>
                      </a:cubicBezTo>
                      <a:cubicBezTo>
                        <a:pt x="498" y="566"/>
                        <a:pt x="500" y="561"/>
                        <a:pt x="499" y="556"/>
                      </a:cubicBezTo>
                      <a:cubicBezTo>
                        <a:pt x="499" y="552"/>
                        <a:pt x="497" y="549"/>
                        <a:pt x="493" y="547"/>
                      </a:cubicBezTo>
                      <a:cubicBezTo>
                        <a:pt x="490" y="545"/>
                        <a:pt x="485" y="545"/>
                        <a:pt x="482" y="547"/>
                      </a:cubicBezTo>
                      <a:cubicBezTo>
                        <a:pt x="477" y="549"/>
                        <a:pt x="474" y="555"/>
                        <a:pt x="476" y="560"/>
                      </a:cubicBezTo>
                      <a:cubicBezTo>
                        <a:pt x="478" y="563"/>
                        <a:pt x="481" y="564"/>
                        <a:pt x="484" y="564"/>
                      </a:cubicBezTo>
                      <a:cubicBezTo>
                        <a:pt x="486" y="563"/>
                        <a:pt x="488" y="562"/>
                        <a:pt x="487" y="560"/>
                      </a:cubicBezTo>
                      <a:cubicBezTo>
                        <a:pt x="487" y="561"/>
                        <a:pt x="485" y="561"/>
                        <a:pt x="483" y="561"/>
                      </a:cubicBezTo>
                      <a:cubicBezTo>
                        <a:pt x="480" y="561"/>
                        <a:pt x="479" y="558"/>
                        <a:pt x="481" y="555"/>
                      </a:cubicBezTo>
                      <a:cubicBezTo>
                        <a:pt x="481" y="554"/>
                        <a:pt x="483" y="553"/>
                        <a:pt x="486" y="552"/>
                      </a:cubicBezTo>
                      <a:cubicBezTo>
                        <a:pt x="489" y="552"/>
                        <a:pt x="491" y="554"/>
                        <a:pt x="492" y="557"/>
                      </a:cubicBezTo>
                      <a:cubicBezTo>
                        <a:pt x="493" y="560"/>
                        <a:pt x="492" y="563"/>
                        <a:pt x="489" y="565"/>
                      </a:cubicBezTo>
                      <a:cubicBezTo>
                        <a:pt x="481" y="570"/>
                        <a:pt x="469" y="564"/>
                        <a:pt x="465" y="557"/>
                      </a:cubicBezTo>
                      <a:cubicBezTo>
                        <a:pt x="448" y="533"/>
                        <a:pt x="466" y="492"/>
                        <a:pt x="484" y="470"/>
                      </a:cubicBezTo>
                      <a:cubicBezTo>
                        <a:pt x="480" y="479"/>
                        <a:pt x="479" y="488"/>
                        <a:pt x="481" y="498"/>
                      </a:cubicBezTo>
                      <a:cubicBezTo>
                        <a:pt x="482" y="502"/>
                        <a:pt x="484" y="507"/>
                        <a:pt x="489" y="511"/>
                      </a:cubicBezTo>
                      <a:cubicBezTo>
                        <a:pt x="485" y="506"/>
                        <a:pt x="484" y="501"/>
                        <a:pt x="483" y="497"/>
                      </a:cubicBezTo>
                      <a:cubicBezTo>
                        <a:pt x="481" y="486"/>
                        <a:pt x="484" y="475"/>
                        <a:pt x="491" y="466"/>
                      </a:cubicBezTo>
                      <a:cubicBezTo>
                        <a:pt x="496" y="459"/>
                        <a:pt x="501" y="455"/>
                        <a:pt x="507" y="451"/>
                      </a:cubicBezTo>
                      <a:cubicBezTo>
                        <a:pt x="519" y="444"/>
                        <a:pt x="531" y="444"/>
                        <a:pt x="544" y="438"/>
                      </a:cubicBezTo>
                      <a:cubicBezTo>
                        <a:pt x="545" y="438"/>
                        <a:pt x="545" y="438"/>
                        <a:pt x="545" y="438"/>
                      </a:cubicBezTo>
                      <a:cubicBezTo>
                        <a:pt x="552" y="434"/>
                        <a:pt x="557" y="431"/>
                        <a:pt x="563" y="426"/>
                      </a:cubicBezTo>
                      <a:cubicBezTo>
                        <a:pt x="565" y="425"/>
                        <a:pt x="579" y="413"/>
                        <a:pt x="578" y="410"/>
                      </a:cubicBezTo>
                      <a:cubicBezTo>
                        <a:pt x="576" y="410"/>
                        <a:pt x="568" y="418"/>
                        <a:pt x="566" y="419"/>
                      </a:cubicBezTo>
                      <a:cubicBezTo>
                        <a:pt x="558" y="425"/>
                        <a:pt x="551" y="429"/>
                        <a:pt x="543" y="433"/>
                      </a:cubicBezTo>
                      <a:cubicBezTo>
                        <a:pt x="542" y="434"/>
                        <a:pt x="542" y="434"/>
                        <a:pt x="542" y="434"/>
                      </a:cubicBezTo>
                      <a:cubicBezTo>
                        <a:pt x="530" y="439"/>
                        <a:pt x="520" y="442"/>
                        <a:pt x="507" y="441"/>
                      </a:cubicBezTo>
                      <a:cubicBezTo>
                        <a:pt x="492" y="439"/>
                        <a:pt x="477" y="432"/>
                        <a:pt x="470" y="418"/>
                      </a:cubicBezTo>
                      <a:cubicBezTo>
                        <a:pt x="465" y="411"/>
                        <a:pt x="464" y="398"/>
                        <a:pt x="473" y="393"/>
                      </a:cubicBezTo>
                      <a:cubicBezTo>
                        <a:pt x="476" y="391"/>
                        <a:pt x="479" y="391"/>
                        <a:pt x="482" y="393"/>
                      </a:cubicBezTo>
                      <a:cubicBezTo>
                        <a:pt x="484" y="395"/>
                        <a:pt x="484" y="398"/>
                        <a:pt x="483" y="401"/>
                      </a:cubicBezTo>
                      <a:cubicBezTo>
                        <a:pt x="481" y="403"/>
                        <a:pt x="480" y="404"/>
                        <a:pt x="478" y="404"/>
                      </a:cubicBezTo>
                      <a:cubicBezTo>
                        <a:pt x="475" y="405"/>
                        <a:pt x="473" y="402"/>
                        <a:pt x="474" y="399"/>
                      </a:cubicBezTo>
                      <a:cubicBezTo>
                        <a:pt x="474" y="398"/>
                        <a:pt x="475" y="397"/>
                        <a:pt x="477" y="396"/>
                      </a:cubicBezTo>
                      <a:cubicBezTo>
                        <a:pt x="475" y="395"/>
                        <a:pt x="473" y="396"/>
                        <a:pt x="472" y="398"/>
                      </a:cubicBezTo>
                      <a:cubicBezTo>
                        <a:pt x="470" y="400"/>
                        <a:pt x="470" y="404"/>
                        <a:pt x="472" y="406"/>
                      </a:cubicBezTo>
                      <a:cubicBezTo>
                        <a:pt x="476" y="410"/>
                        <a:pt x="482" y="411"/>
                        <a:pt x="486" y="407"/>
                      </a:cubicBezTo>
                      <a:cubicBezTo>
                        <a:pt x="489" y="405"/>
                        <a:pt x="491" y="401"/>
                        <a:pt x="491" y="397"/>
                      </a:cubicBezTo>
                      <a:cubicBezTo>
                        <a:pt x="491" y="393"/>
                        <a:pt x="489" y="389"/>
                        <a:pt x="486" y="387"/>
                      </a:cubicBezTo>
                      <a:cubicBezTo>
                        <a:pt x="482" y="384"/>
                        <a:pt x="476" y="384"/>
                        <a:pt x="471" y="386"/>
                      </a:cubicBezTo>
                      <a:cubicBezTo>
                        <a:pt x="461" y="392"/>
                        <a:pt x="461" y="406"/>
                        <a:pt x="466" y="416"/>
                      </a:cubicBezTo>
                      <a:cubicBezTo>
                        <a:pt x="468" y="419"/>
                        <a:pt x="470" y="422"/>
                        <a:pt x="473" y="425"/>
                      </a:cubicBezTo>
                      <a:cubicBezTo>
                        <a:pt x="464" y="417"/>
                        <a:pt x="458" y="409"/>
                        <a:pt x="453" y="397"/>
                      </a:cubicBezTo>
                      <a:cubicBezTo>
                        <a:pt x="451" y="390"/>
                        <a:pt x="450" y="383"/>
                        <a:pt x="450" y="375"/>
                      </a:cubicBezTo>
                      <a:cubicBezTo>
                        <a:pt x="451" y="367"/>
                        <a:pt x="453" y="361"/>
                        <a:pt x="458" y="354"/>
                      </a:cubicBezTo>
                      <a:cubicBezTo>
                        <a:pt x="460" y="351"/>
                        <a:pt x="463" y="348"/>
                        <a:pt x="466" y="345"/>
                      </a:cubicBezTo>
                      <a:cubicBezTo>
                        <a:pt x="466" y="345"/>
                        <a:pt x="466" y="345"/>
                        <a:pt x="466" y="345"/>
                      </a:cubicBezTo>
                      <a:cubicBezTo>
                        <a:pt x="458" y="354"/>
                        <a:pt x="459" y="368"/>
                        <a:pt x="475" y="371"/>
                      </a:cubicBezTo>
                      <a:cubicBezTo>
                        <a:pt x="487" y="374"/>
                        <a:pt x="507" y="362"/>
                        <a:pt x="522" y="387"/>
                      </a:cubicBezTo>
                      <a:cubicBezTo>
                        <a:pt x="522" y="373"/>
                        <a:pt x="518" y="359"/>
                        <a:pt x="509" y="350"/>
                      </a:cubicBezTo>
                      <a:cubicBezTo>
                        <a:pt x="500" y="340"/>
                        <a:pt x="486" y="336"/>
                        <a:pt x="474" y="340"/>
                      </a:cubicBezTo>
                      <a:cubicBezTo>
                        <a:pt x="467" y="342"/>
                        <a:pt x="461" y="347"/>
                        <a:pt x="456" y="353"/>
                      </a:cubicBezTo>
                      <a:cubicBezTo>
                        <a:pt x="452" y="361"/>
                        <a:pt x="449" y="367"/>
                        <a:pt x="448" y="375"/>
                      </a:cubicBezTo>
                      <a:cubicBezTo>
                        <a:pt x="448" y="384"/>
                        <a:pt x="449" y="390"/>
                        <a:pt x="451" y="398"/>
                      </a:cubicBezTo>
                      <a:cubicBezTo>
                        <a:pt x="452" y="401"/>
                        <a:pt x="454" y="404"/>
                        <a:pt x="455" y="407"/>
                      </a:cubicBezTo>
                      <a:cubicBezTo>
                        <a:pt x="456" y="409"/>
                        <a:pt x="457" y="410"/>
                        <a:pt x="458" y="412"/>
                      </a:cubicBezTo>
                      <a:cubicBezTo>
                        <a:pt x="445" y="395"/>
                        <a:pt x="422" y="394"/>
                        <a:pt x="404" y="404"/>
                      </a:cubicBezTo>
                      <a:cubicBezTo>
                        <a:pt x="402" y="405"/>
                        <a:pt x="400" y="406"/>
                        <a:pt x="399" y="407"/>
                      </a:cubicBezTo>
                      <a:cubicBezTo>
                        <a:pt x="380" y="421"/>
                        <a:pt x="367" y="446"/>
                        <a:pt x="366" y="471"/>
                      </a:cubicBezTo>
                      <a:close/>
                      <a:moveTo>
                        <a:pt x="356" y="487"/>
                      </a:moveTo>
                      <a:cubicBezTo>
                        <a:pt x="362" y="485"/>
                        <a:pt x="370" y="488"/>
                        <a:pt x="373" y="492"/>
                      </a:cubicBezTo>
                      <a:cubicBezTo>
                        <a:pt x="379" y="488"/>
                        <a:pt x="376" y="474"/>
                        <a:pt x="366" y="474"/>
                      </a:cubicBezTo>
                      <a:cubicBezTo>
                        <a:pt x="359" y="474"/>
                        <a:pt x="354" y="481"/>
                        <a:pt x="356" y="487"/>
                      </a:cubicBezTo>
                      <a:close/>
                      <a:moveTo>
                        <a:pt x="354" y="474"/>
                      </a:moveTo>
                      <a:cubicBezTo>
                        <a:pt x="344" y="479"/>
                        <a:pt x="335" y="488"/>
                        <a:pt x="331" y="496"/>
                      </a:cubicBezTo>
                      <a:cubicBezTo>
                        <a:pt x="326" y="505"/>
                        <a:pt x="323" y="516"/>
                        <a:pt x="323" y="526"/>
                      </a:cubicBezTo>
                      <a:cubicBezTo>
                        <a:pt x="322" y="544"/>
                        <a:pt x="326" y="564"/>
                        <a:pt x="316" y="580"/>
                      </a:cubicBezTo>
                      <a:cubicBezTo>
                        <a:pt x="307" y="593"/>
                        <a:pt x="292" y="597"/>
                        <a:pt x="282" y="592"/>
                      </a:cubicBezTo>
                      <a:cubicBezTo>
                        <a:pt x="273" y="588"/>
                        <a:pt x="267" y="578"/>
                        <a:pt x="269" y="568"/>
                      </a:cubicBezTo>
                      <a:cubicBezTo>
                        <a:pt x="270" y="561"/>
                        <a:pt x="278" y="552"/>
                        <a:pt x="286" y="554"/>
                      </a:cubicBezTo>
                      <a:cubicBezTo>
                        <a:pt x="290" y="555"/>
                        <a:pt x="293" y="559"/>
                        <a:pt x="291" y="561"/>
                      </a:cubicBezTo>
                      <a:cubicBezTo>
                        <a:pt x="288" y="559"/>
                        <a:pt x="284" y="561"/>
                        <a:pt x="282" y="566"/>
                      </a:cubicBezTo>
                      <a:cubicBezTo>
                        <a:pt x="281" y="568"/>
                        <a:pt x="282" y="572"/>
                        <a:pt x="284" y="575"/>
                      </a:cubicBezTo>
                      <a:cubicBezTo>
                        <a:pt x="287" y="579"/>
                        <a:pt x="292" y="582"/>
                        <a:pt x="298" y="579"/>
                      </a:cubicBezTo>
                      <a:cubicBezTo>
                        <a:pt x="310" y="574"/>
                        <a:pt x="311" y="553"/>
                        <a:pt x="310" y="540"/>
                      </a:cubicBezTo>
                      <a:cubicBezTo>
                        <a:pt x="309" y="521"/>
                        <a:pt x="314" y="503"/>
                        <a:pt x="327" y="488"/>
                      </a:cubicBezTo>
                      <a:cubicBezTo>
                        <a:pt x="334" y="480"/>
                        <a:pt x="343" y="474"/>
                        <a:pt x="354" y="474"/>
                      </a:cubicBezTo>
                      <a:close/>
                      <a:moveTo>
                        <a:pt x="517" y="353"/>
                      </a:moveTo>
                      <a:cubicBezTo>
                        <a:pt x="509" y="340"/>
                        <a:pt x="520" y="331"/>
                        <a:pt x="526" y="324"/>
                      </a:cubicBezTo>
                      <a:cubicBezTo>
                        <a:pt x="533" y="316"/>
                        <a:pt x="536" y="304"/>
                        <a:pt x="527" y="297"/>
                      </a:cubicBezTo>
                      <a:cubicBezTo>
                        <a:pt x="521" y="309"/>
                        <a:pt x="514" y="305"/>
                        <a:pt x="506" y="314"/>
                      </a:cubicBezTo>
                      <a:cubicBezTo>
                        <a:pt x="498" y="322"/>
                        <a:pt x="499" y="341"/>
                        <a:pt x="517" y="353"/>
                      </a:cubicBezTo>
                      <a:close/>
                      <a:moveTo>
                        <a:pt x="586" y="297"/>
                      </a:moveTo>
                      <a:cubicBezTo>
                        <a:pt x="558" y="283"/>
                        <a:pt x="577" y="251"/>
                        <a:pt x="594" y="247"/>
                      </a:cubicBezTo>
                      <a:cubicBezTo>
                        <a:pt x="582" y="256"/>
                        <a:pt x="576" y="285"/>
                        <a:pt x="586" y="297"/>
                      </a:cubicBezTo>
                      <a:close/>
                      <a:moveTo>
                        <a:pt x="601" y="307"/>
                      </a:moveTo>
                      <a:cubicBezTo>
                        <a:pt x="587" y="320"/>
                        <a:pt x="564" y="323"/>
                        <a:pt x="551" y="315"/>
                      </a:cubicBezTo>
                      <a:cubicBezTo>
                        <a:pt x="521" y="298"/>
                        <a:pt x="541" y="266"/>
                        <a:pt x="563" y="288"/>
                      </a:cubicBezTo>
                      <a:cubicBezTo>
                        <a:pt x="575" y="300"/>
                        <a:pt x="583" y="307"/>
                        <a:pt x="601" y="307"/>
                      </a:cubicBezTo>
                      <a:close/>
                      <a:moveTo>
                        <a:pt x="711" y="198"/>
                      </a:moveTo>
                      <a:cubicBezTo>
                        <a:pt x="679" y="185"/>
                        <a:pt x="653" y="202"/>
                        <a:pt x="635" y="223"/>
                      </a:cubicBezTo>
                      <a:cubicBezTo>
                        <a:pt x="626" y="235"/>
                        <a:pt x="618" y="254"/>
                        <a:pt x="602" y="258"/>
                      </a:cubicBezTo>
                      <a:cubicBezTo>
                        <a:pt x="619" y="275"/>
                        <a:pt x="645" y="235"/>
                        <a:pt x="655" y="224"/>
                      </a:cubicBezTo>
                      <a:cubicBezTo>
                        <a:pt x="671" y="205"/>
                        <a:pt x="691" y="195"/>
                        <a:pt x="711" y="198"/>
                      </a:cubicBezTo>
                      <a:close/>
                      <a:moveTo>
                        <a:pt x="945" y="804"/>
                      </a:moveTo>
                      <a:cubicBezTo>
                        <a:pt x="927" y="823"/>
                        <a:pt x="940" y="857"/>
                        <a:pt x="939" y="871"/>
                      </a:cubicBezTo>
                      <a:cubicBezTo>
                        <a:pt x="937" y="894"/>
                        <a:pt x="916" y="895"/>
                        <a:pt x="914" y="873"/>
                      </a:cubicBezTo>
                      <a:cubicBezTo>
                        <a:pt x="911" y="851"/>
                        <a:pt x="924" y="818"/>
                        <a:pt x="945" y="804"/>
                      </a:cubicBezTo>
                      <a:close/>
                      <a:moveTo>
                        <a:pt x="967" y="954"/>
                      </a:moveTo>
                      <a:cubicBezTo>
                        <a:pt x="996" y="939"/>
                        <a:pt x="1020" y="959"/>
                        <a:pt x="1036" y="960"/>
                      </a:cubicBezTo>
                      <a:cubicBezTo>
                        <a:pt x="1053" y="961"/>
                        <a:pt x="1056" y="945"/>
                        <a:pt x="1039" y="939"/>
                      </a:cubicBezTo>
                      <a:cubicBezTo>
                        <a:pt x="1017" y="931"/>
                        <a:pt x="986" y="938"/>
                        <a:pt x="967" y="954"/>
                      </a:cubicBezTo>
                      <a:close/>
                      <a:moveTo>
                        <a:pt x="742" y="542"/>
                      </a:moveTo>
                      <a:cubicBezTo>
                        <a:pt x="736" y="560"/>
                        <a:pt x="745" y="570"/>
                        <a:pt x="764" y="578"/>
                      </a:cubicBezTo>
                      <a:cubicBezTo>
                        <a:pt x="778" y="584"/>
                        <a:pt x="787" y="596"/>
                        <a:pt x="783" y="607"/>
                      </a:cubicBezTo>
                      <a:cubicBezTo>
                        <a:pt x="792" y="603"/>
                        <a:pt x="796" y="589"/>
                        <a:pt x="790" y="580"/>
                      </a:cubicBezTo>
                      <a:cubicBezTo>
                        <a:pt x="782" y="566"/>
                        <a:pt x="764" y="568"/>
                        <a:pt x="751" y="559"/>
                      </a:cubicBezTo>
                      <a:cubicBezTo>
                        <a:pt x="747" y="556"/>
                        <a:pt x="742" y="550"/>
                        <a:pt x="742" y="542"/>
                      </a:cubicBezTo>
                      <a:close/>
                      <a:moveTo>
                        <a:pt x="809" y="898"/>
                      </a:moveTo>
                      <a:cubicBezTo>
                        <a:pt x="808" y="899"/>
                        <a:pt x="806" y="900"/>
                        <a:pt x="804" y="899"/>
                      </a:cubicBezTo>
                      <a:cubicBezTo>
                        <a:pt x="802" y="898"/>
                        <a:pt x="802" y="896"/>
                        <a:pt x="802" y="894"/>
                      </a:cubicBezTo>
                      <a:cubicBezTo>
                        <a:pt x="803" y="892"/>
                        <a:pt x="806" y="892"/>
                        <a:pt x="808" y="892"/>
                      </a:cubicBezTo>
                      <a:cubicBezTo>
                        <a:pt x="810" y="893"/>
                        <a:pt x="810" y="896"/>
                        <a:pt x="809" y="898"/>
                      </a:cubicBezTo>
                      <a:close/>
                      <a:moveTo>
                        <a:pt x="808" y="876"/>
                      </a:moveTo>
                      <a:cubicBezTo>
                        <a:pt x="806" y="880"/>
                        <a:pt x="802" y="882"/>
                        <a:pt x="798" y="880"/>
                      </a:cubicBezTo>
                      <a:cubicBezTo>
                        <a:pt x="794" y="878"/>
                        <a:pt x="793" y="873"/>
                        <a:pt x="794" y="870"/>
                      </a:cubicBezTo>
                      <a:cubicBezTo>
                        <a:pt x="796" y="866"/>
                        <a:pt x="801" y="864"/>
                        <a:pt x="805" y="866"/>
                      </a:cubicBezTo>
                      <a:cubicBezTo>
                        <a:pt x="808" y="868"/>
                        <a:pt x="810" y="873"/>
                        <a:pt x="808" y="876"/>
                      </a:cubicBezTo>
                      <a:close/>
                      <a:moveTo>
                        <a:pt x="811" y="888"/>
                      </a:moveTo>
                      <a:cubicBezTo>
                        <a:pt x="810" y="891"/>
                        <a:pt x="807" y="892"/>
                        <a:pt x="805" y="890"/>
                      </a:cubicBezTo>
                      <a:cubicBezTo>
                        <a:pt x="802" y="889"/>
                        <a:pt x="801" y="886"/>
                        <a:pt x="802" y="884"/>
                      </a:cubicBezTo>
                      <a:cubicBezTo>
                        <a:pt x="804" y="881"/>
                        <a:pt x="807" y="880"/>
                        <a:pt x="809" y="882"/>
                      </a:cubicBezTo>
                      <a:cubicBezTo>
                        <a:pt x="812" y="883"/>
                        <a:pt x="813" y="886"/>
                        <a:pt x="811" y="888"/>
                      </a:cubicBezTo>
                      <a:close/>
                      <a:moveTo>
                        <a:pt x="925" y="593"/>
                      </a:moveTo>
                      <a:cubicBezTo>
                        <a:pt x="922" y="594"/>
                        <a:pt x="919" y="596"/>
                        <a:pt x="918" y="599"/>
                      </a:cubicBezTo>
                      <a:cubicBezTo>
                        <a:pt x="917" y="602"/>
                        <a:pt x="917" y="607"/>
                        <a:pt x="920" y="611"/>
                      </a:cubicBezTo>
                      <a:cubicBezTo>
                        <a:pt x="924" y="615"/>
                        <a:pt x="930" y="614"/>
                        <a:pt x="934" y="612"/>
                      </a:cubicBezTo>
                      <a:cubicBezTo>
                        <a:pt x="940" y="607"/>
                        <a:pt x="937" y="602"/>
                        <a:pt x="938" y="597"/>
                      </a:cubicBezTo>
                      <a:cubicBezTo>
                        <a:pt x="939" y="592"/>
                        <a:pt x="945" y="588"/>
                        <a:pt x="953" y="588"/>
                      </a:cubicBezTo>
                      <a:cubicBezTo>
                        <a:pt x="961" y="588"/>
                        <a:pt x="968" y="593"/>
                        <a:pt x="970" y="601"/>
                      </a:cubicBezTo>
                      <a:cubicBezTo>
                        <a:pt x="972" y="606"/>
                        <a:pt x="970" y="611"/>
                        <a:pt x="965" y="613"/>
                      </a:cubicBezTo>
                      <a:cubicBezTo>
                        <a:pt x="967" y="608"/>
                        <a:pt x="963" y="602"/>
                        <a:pt x="956" y="604"/>
                      </a:cubicBezTo>
                      <a:cubicBezTo>
                        <a:pt x="953" y="605"/>
                        <a:pt x="948" y="611"/>
                        <a:pt x="942" y="617"/>
                      </a:cubicBezTo>
                      <a:cubicBezTo>
                        <a:pt x="937" y="623"/>
                        <a:pt x="931" y="628"/>
                        <a:pt x="924" y="629"/>
                      </a:cubicBezTo>
                      <a:cubicBezTo>
                        <a:pt x="910" y="631"/>
                        <a:pt x="897" y="620"/>
                        <a:pt x="898" y="606"/>
                      </a:cubicBezTo>
                      <a:cubicBezTo>
                        <a:pt x="898" y="599"/>
                        <a:pt x="902" y="593"/>
                        <a:pt x="907" y="588"/>
                      </a:cubicBezTo>
                      <a:cubicBezTo>
                        <a:pt x="912" y="583"/>
                        <a:pt x="929" y="573"/>
                        <a:pt x="931" y="564"/>
                      </a:cubicBezTo>
                      <a:cubicBezTo>
                        <a:pt x="932" y="557"/>
                        <a:pt x="928" y="553"/>
                        <a:pt x="923" y="554"/>
                      </a:cubicBezTo>
                      <a:cubicBezTo>
                        <a:pt x="925" y="549"/>
                        <a:pt x="933" y="547"/>
                        <a:pt x="938" y="551"/>
                      </a:cubicBezTo>
                      <a:cubicBezTo>
                        <a:pt x="948" y="557"/>
                        <a:pt x="951" y="573"/>
                        <a:pt x="941" y="585"/>
                      </a:cubicBezTo>
                      <a:cubicBezTo>
                        <a:pt x="937" y="589"/>
                        <a:pt x="932" y="591"/>
                        <a:pt x="925" y="593"/>
                      </a:cubicBezTo>
                      <a:close/>
                      <a:moveTo>
                        <a:pt x="412" y="567"/>
                      </a:moveTo>
                      <a:cubicBezTo>
                        <a:pt x="410" y="565"/>
                        <a:pt x="409" y="562"/>
                        <a:pt x="411" y="559"/>
                      </a:cubicBezTo>
                      <a:cubicBezTo>
                        <a:pt x="412" y="557"/>
                        <a:pt x="416" y="556"/>
                        <a:pt x="418" y="558"/>
                      </a:cubicBezTo>
                      <a:cubicBezTo>
                        <a:pt x="421" y="559"/>
                        <a:pt x="421" y="563"/>
                        <a:pt x="420" y="565"/>
                      </a:cubicBezTo>
                      <a:cubicBezTo>
                        <a:pt x="418" y="568"/>
                        <a:pt x="415" y="568"/>
                        <a:pt x="412" y="567"/>
                      </a:cubicBezTo>
                      <a:close/>
                      <a:moveTo>
                        <a:pt x="402" y="563"/>
                      </a:moveTo>
                      <a:cubicBezTo>
                        <a:pt x="400" y="562"/>
                        <a:pt x="400" y="559"/>
                        <a:pt x="401" y="557"/>
                      </a:cubicBezTo>
                      <a:cubicBezTo>
                        <a:pt x="402" y="555"/>
                        <a:pt x="405" y="555"/>
                        <a:pt x="407" y="556"/>
                      </a:cubicBezTo>
                      <a:cubicBezTo>
                        <a:pt x="409" y="557"/>
                        <a:pt x="409" y="560"/>
                        <a:pt x="408" y="562"/>
                      </a:cubicBezTo>
                      <a:cubicBezTo>
                        <a:pt x="407" y="564"/>
                        <a:pt x="404" y="564"/>
                        <a:pt x="402" y="563"/>
                      </a:cubicBezTo>
                      <a:close/>
                      <a:moveTo>
                        <a:pt x="425" y="565"/>
                      </a:moveTo>
                      <a:cubicBezTo>
                        <a:pt x="422" y="562"/>
                        <a:pt x="421" y="557"/>
                        <a:pt x="423" y="553"/>
                      </a:cubicBezTo>
                      <a:cubicBezTo>
                        <a:pt x="426" y="550"/>
                        <a:pt x="431" y="549"/>
                        <a:pt x="435" y="551"/>
                      </a:cubicBezTo>
                      <a:cubicBezTo>
                        <a:pt x="439" y="554"/>
                        <a:pt x="440" y="559"/>
                        <a:pt x="437" y="563"/>
                      </a:cubicBezTo>
                      <a:cubicBezTo>
                        <a:pt x="434" y="566"/>
                        <a:pt x="429" y="567"/>
                        <a:pt x="425" y="565"/>
                      </a:cubicBezTo>
                      <a:close/>
                      <a:moveTo>
                        <a:pt x="615" y="347"/>
                      </a:moveTo>
                      <a:cubicBezTo>
                        <a:pt x="620" y="375"/>
                        <a:pt x="641" y="386"/>
                        <a:pt x="647" y="398"/>
                      </a:cubicBezTo>
                      <a:cubicBezTo>
                        <a:pt x="654" y="411"/>
                        <a:pt x="639" y="420"/>
                        <a:pt x="628" y="407"/>
                      </a:cubicBezTo>
                      <a:cubicBezTo>
                        <a:pt x="616" y="394"/>
                        <a:pt x="612" y="368"/>
                        <a:pt x="615" y="347"/>
                      </a:cubicBezTo>
                      <a:close/>
                      <a:moveTo>
                        <a:pt x="552" y="477"/>
                      </a:moveTo>
                      <a:cubicBezTo>
                        <a:pt x="543" y="486"/>
                        <a:pt x="516" y="491"/>
                        <a:pt x="502" y="485"/>
                      </a:cubicBezTo>
                      <a:cubicBezTo>
                        <a:pt x="487" y="479"/>
                        <a:pt x="488" y="465"/>
                        <a:pt x="506" y="469"/>
                      </a:cubicBezTo>
                      <a:cubicBezTo>
                        <a:pt x="520" y="472"/>
                        <a:pt x="539" y="483"/>
                        <a:pt x="552" y="477"/>
                      </a:cubicBezTo>
                      <a:close/>
                      <a:moveTo>
                        <a:pt x="689" y="486"/>
                      </a:moveTo>
                      <a:cubicBezTo>
                        <a:pt x="690" y="484"/>
                        <a:pt x="689" y="481"/>
                        <a:pt x="687" y="481"/>
                      </a:cubicBezTo>
                      <a:cubicBezTo>
                        <a:pt x="685" y="480"/>
                        <a:pt x="683" y="481"/>
                        <a:pt x="682" y="483"/>
                      </a:cubicBezTo>
                      <a:cubicBezTo>
                        <a:pt x="681" y="485"/>
                        <a:pt x="682" y="487"/>
                        <a:pt x="684" y="488"/>
                      </a:cubicBezTo>
                      <a:cubicBezTo>
                        <a:pt x="686" y="489"/>
                        <a:pt x="689" y="488"/>
                        <a:pt x="689" y="486"/>
                      </a:cubicBezTo>
                      <a:close/>
                      <a:moveTo>
                        <a:pt x="627" y="465"/>
                      </a:moveTo>
                      <a:cubicBezTo>
                        <a:pt x="633" y="458"/>
                        <a:pt x="642" y="466"/>
                        <a:pt x="646" y="469"/>
                      </a:cubicBezTo>
                      <a:cubicBezTo>
                        <a:pt x="649" y="470"/>
                        <a:pt x="651" y="471"/>
                        <a:pt x="654" y="470"/>
                      </a:cubicBezTo>
                      <a:cubicBezTo>
                        <a:pt x="652" y="473"/>
                        <a:pt x="643" y="477"/>
                        <a:pt x="639" y="478"/>
                      </a:cubicBezTo>
                      <a:cubicBezTo>
                        <a:pt x="633" y="479"/>
                        <a:pt x="627" y="476"/>
                        <a:pt x="626" y="468"/>
                      </a:cubicBezTo>
                      <a:cubicBezTo>
                        <a:pt x="629" y="470"/>
                        <a:pt x="634" y="472"/>
                        <a:pt x="637" y="471"/>
                      </a:cubicBezTo>
                      <a:cubicBezTo>
                        <a:pt x="635" y="471"/>
                        <a:pt x="630" y="469"/>
                        <a:pt x="627" y="465"/>
                      </a:cubicBezTo>
                      <a:close/>
                      <a:moveTo>
                        <a:pt x="673" y="500"/>
                      </a:moveTo>
                      <a:cubicBezTo>
                        <a:pt x="675" y="496"/>
                        <a:pt x="672" y="491"/>
                        <a:pt x="668" y="490"/>
                      </a:cubicBezTo>
                      <a:cubicBezTo>
                        <a:pt x="665" y="489"/>
                        <a:pt x="660" y="491"/>
                        <a:pt x="659" y="495"/>
                      </a:cubicBezTo>
                      <a:cubicBezTo>
                        <a:pt x="657" y="499"/>
                        <a:pt x="660" y="503"/>
                        <a:pt x="663" y="504"/>
                      </a:cubicBezTo>
                      <a:cubicBezTo>
                        <a:pt x="667" y="506"/>
                        <a:pt x="672" y="504"/>
                        <a:pt x="673" y="500"/>
                      </a:cubicBezTo>
                      <a:close/>
                      <a:moveTo>
                        <a:pt x="684" y="494"/>
                      </a:moveTo>
                      <a:cubicBezTo>
                        <a:pt x="685" y="491"/>
                        <a:pt x="683" y="488"/>
                        <a:pt x="681" y="487"/>
                      </a:cubicBezTo>
                      <a:cubicBezTo>
                        <a:pt x="678" y="486"/>
                        <a:pt x="675" y="488"/>
                        <a:pt x="675" y="490"/>
                      </a:cubicBezTo>
                      <a:cubicBezTo>
                        <a:pt x="674" y="493"/>
                        <a:pt x="675" y="496"/>
                        <a:pt x="678" y="497"/>
                      </a:cubicBezTo>
                      <a:cubicBezTo>
                        <a:pt x="680" y="498"/>
                        <a:pt x="683" y="496"/>
                        <a:pt x="684" y="494"/>
                      </a:cubicBezTo>
                      <a:close/>
                      <a:moveTo>
                        <a:pt x="570" y="469"/>
                      </a:moveTo>
                      <a:cubicBezTo>
                        <a:pt x="573" y="468"/>
                        <a:pt x="576" y="466"/>
                        <a:pt x="577" y="463"/>
                      </a:cubicBezTo>
                      <a:cubicBezTo>
                        <a:pt x="578" y="460"/>
                        <a:pt x="577" y="455"/>
                        <a:pt x="573" y="452"/>
                      </a:cubicBezTo>
                      <a:cubicBezTo>
                        <a:pt x="569" y="448"/>
                        <a:pt x="564" y="449"/>
                        <a:pt x="560" y="452"/>
                      </a:cubicBezTo>
                      <a:cubicBezTo>
                        <a:pt x="554" y="456"/>
                        <a:pt x="558" y="462"/>
                        <a:pt x="557" y="467"/>
                      </a:cubicBezTo>
                      <a:cubicBezTo>
                        <a:pt x="556" y="472"/>
                        <a:pt x="550" y="476"/>
                        <a:pt x="543" y="476"/>
                      </a:cubicBezTo>
                      <a:cubicBezTo>
                        <a:pt x="535" y="477"/>
                        <a:pt x="528" y="473"/>
                        <a:pt x="525" y="465"/>
                      </a:cubicBezTo>
                      <a:cubicBezTo>
                        <a:pt x="523" y="460"/>
                        <a:pt x="524" y="455"/>
                        <a:pt x="529" y="453"/>
                      </a:cubicBezTo>
                      <a:cubicBezTo>
                        <a:pt x="528" y="458"/>
                        <a:pt x="532" y="464"/>
                        <a:pt x="538" y="461"/>
                      </a:cubicBezTo>
                      <a:cubicBezTo>
                        <a:pt x="542" y="459"/>
                        <a:pt x="546" y="453"/>
                        <a:pt x="551" y="447"/>
                      </a:cubicBezTo>
                      <a:cubicBezTo>
                        <a:pt x="556" y="441"/>
                        <a:pt x="562" y="436"/>
                        <a:pt x="569" y="434"/>
                      </a:cubicBezTo>
                      <a:cubicBezTo>
                        <a:pt x="582" y="431"/>
                        <a:pt x="595" y="441"/>
                        <a:pt x="596" y="454"/>
                      </a:cubicBezTo>
                      <a:cubicBezTo>
                        <a:pt x="596" y="462"/>
                        <a:pt x="593" y="468"/>
                        <a:pt x="588" y="473"/>
                      </a:cubicBezTo>
                      <a:cubicBezTo>
                        <a:pt x="583" y="478"/>
                        <a:pt x="568" y="489"/>
                        <a:pt x="567" y="498"/>
                      </a:cubicBezTo>
                      <a:cubicBezTo>
                        <a:pt x="566" y="505"/>
                        <a:pt x="571" y="509"/>
                        <a:pt x="575" y="508"/>
                      </a:cubicBezTo>
                      <a:cubicBezTo>
                        <a:pt x="574" y="513"/>
                        <a:pt x="566" y="515"/>
                        <a:pt x="560" y="512"/>
                      </a:cubicBezTo>
                      <a:cubicBezTo>
                        <a:pt x="551" y="507"/>
                        <a:pt x="546" y="491"/>
                        <a:pt x="555" y="479"/>
                      </a:cubicBezTo>
                      <a:cubicBezTo>
                        <a:pt x="558" y="474"/>
                        <a:pt x="563" y="472"/>
                        <a:pt x="570" y="469"/>
                      </a:cubicBezTo>
                      <a:close/>
                      <a:moveTo>
                        <a:pt x="445" y="431"/>
                      </a:moveTo>
                      <a:cubicBezTo>
                        <a:pt x="446" y="428"/>
                        <a:pt x="448" y="427"/>
                        <a:pt x="450" y="427"/>
                      </a:cubicBezTo>
                      <a:cubicBezTo>
                        <a:pt x="452" y="428"/>
                        <a:pt x="454" y="430"/>
                        <a:pt x="453" y="432"/>
                      </a:cubicBezTo>
                      <a:cubicBezTo>
                        <a:pt x="453" y="434"/>
                        <a:pt x="451" y="436"/>
                        <a:pt x="449" y="435"/>
                      </a:cubicBezTo>
                      <a:cubicBezTo>
                        <a:pt x="446" y="435"/>
                        <a:pt x="445" y="433"/>
                        <a:pt x="445" y="431"/>
                      </a:cubicBezTo>
                      <a:close/>
                      <a:moveTo>
                        <a:pt x="445" y="422"/>
                      </a:moveTo>
                      <a:cubicBezTo>
                        <a:pt x="445" y="421"/>
                        <a:pt x="447" y="419"/>
                        <a:pt x="449" y="420"/>
                      </a:cubicBezTo>
                      <a:cubicBezTo>
                        <a:pt x="450" y="420"/>
                        <a:pt x="452" y="422"/>
                        <a:pt x="451" y="424"/>
                      </a:cubicBezTo>
                      <a:cubicBezTo>
                        <a:pt x="451" y="425"/>
                        <a:pt x="449" y="427"/>
                        <a:pt x="447" y="426"/>
                      </a:cubicBezTo>
                      <a:cubicBezTo>
                        <a:pt x="446" y="426"/>
                        <a:pt x="444" y="424"/>
                        <a:pt x="445" y="422"/>
                      </a:cubicBezTo>
                      <a:close/>
                      <a:moveTo>
                        <a:pt x="451" y="439"/>
                      </a:moveTo>
                      <a:cubicBezTo>
                        <a:pt x="451" y="436"/>
                        <a:pt x="455" y="434"/>
                        <a:pt x="458" y="434"/>
                      </a:cubicBezTo>
                      <a:cubicBezTo>
                        <a:pt x="462" y="435"/>
                        <a:pt x="464" y="438"/>
                        <a:pt x="463" y="442"/>
                      </a:cubicBezTo>
                      <a:cubicBezTo>
                        <a:pt x="463" y="445"/>
                        <a:pt x="459" y="448"/>
                        <a:pt x="456" y="447"/>
                      </a:cubicBezTo>
                      <a:cubicBezTo>
                        <a:pt x="452" y="446"/>
                        <a:pt x="450" y="443"/>
                        <a:pt x="451" y="439"/>
                      </a:cubicBezTo>
                      <a:close/>
                      <a:moveTo>
                        <a:pt x="570" y="467"/>
                      </a:moveTo>
                      <a:cubicBezTo>
                        <a:pt x="575" y="465"/>
                        <a:pt x="577" y="460"/>
                        <a:pt x="574" y="456"/>
                      </a:cubicBezTo>
                      <a:cubicBezTo>
                        <a:pt x="571" y="448"/>
                        <a:pt x="560" y="452"/>
                        <a:pt x="559" y="458"/>
                      </a:cubicBezTo>
                      <a:cubicBezTo>
                        <a:pt x="558" y="464"/>
                        <a:pt x="561" y="467"/>
                        <a:pt x="556" y="473"/>
                      </a:cubicBezTo>
                      <a:cubicBezTo>
                        <a:pt x="562" y="468"/>
                        <a:pt x="565" y="470"/>
                        <a:pt x="570" y="467"/>
                      </a:cubicBezTo>
                      <a:close/>
                      <a:moveTo>
                        <a:pt x="594" y="441"/>
                      </a:moveTo>
                      <a:cubicBezTo>
                        <a:pt x="590" y="434"/>
                        <a:pt x="581" y="430"/>
                        <a:pt x="575" y="431"/>
                      </a:cubicBezTo>
                      <a:cubicBezTo>
                        <a:pt x="573" y="423"/>
                        <a:pt x="587" y="413"/>
                        <a:pt x="596" y="421"/>
                      </a:cubicBezTo>
                      <a:cubicBezTo>
                        <a:pt x="602" y="427"/>
                        <a:pt x="601" y="438"/>
                        <a:pt x="594" y="441"/>
                      </a:cubicBezTo>
                      <a:close/>
                      <a:moveTo>
                        <a:pt x="484" y="496"/>
                      </a:moveTo>
                      <a:cubicBezTo>
                        <a:pt x="498" y="492"/>
                        <a:pt x="502" y="511"/>
                        <a:pt x="504" y="517"/>
                      </a:cubicBezTo>
                      <a:cubicBezTo>
                        <a:pt x="507" y="522"/>
                        <a:pt x="509" y="525"/>
                        <a:pt x="513" y="526"/>
                      </a:cubicBezTo>
                      <a:cubicBezTo>
                        <a:pt x="508" y="528"/>
                        <a:pt x="493" y="526"/>
                        <a:pt x="487" y="523"/>
                      </a:cubicBezTo>
                      <a:cubicBezTo>
                        <a:pt x="479" y="518"/>
                        <a:pt x="474" y="509"/>
                        <a:pt x="480" y="499"/>
                      </a:cubicBezTo>
                      <a:cubicBezTo>
                        <a:pt x="481" y="504"/>
                        <a:pt x="486" y="511"/>
                        <a:pt x="491" y="513"/>
                      </a:cubicBezTo>
                      <a:cubicBezTo>
                        <a:pt x="489" y="511"/>
                        <a:pt x="484" y="503"/>
                        <a:pt x="484" y="496"/>
                      </a:cubicBezTo>
                      <a:close/>
                      <a:moveTo>
                        <a:pt x="584" y="403"/>
                      </a:moveTo>
                      <a:cubicBezTo>
                        <a:pt x="553" y="414"/>
                        <a:pt x="530" y="399"/>
                        <a:pt x="514" y="398"/>
                      </a:cubicBezTo>
                      <a:cubicBezTo>
                        <a:pt x="497" y="398"/>
                        <a:pt x="497" y="418"/>
                        <a:pt x="515" y="423"/>
                      </a:cubicBezTo>
                      <a:cubicBezTo>
                        <a:pt x="535" y="428"/>
                        <a:pt x="563" y="418"/>
                        <a:pt x="584" y="403"/>
                      </a:cubicBezTo>
                      <a:close/>
                      <a:moveTo>
                        <a:pt x="694" y="464"/>
                      </a:moveTo>
                      <a:cubicBezTo>
                        <a:pt x="691" y="466"/>
                        <a:pt x="688" y="468"/>
                        <a:pt x="685" y="469"/>
                      </a:cubicBezTo>
                      <a:cubicBezTo>
                        <a:pt x="674" y="474"/>
                        <a:pt x="662" y="474"/>
                        <a:pt x="650" y="468"/>
                      </a:cubicBezTo>
                      <a:cubicBezTo>
                        <a:pt x="638" y="460"/>
                        <a:pt x="630" y="445"/>
                        <a:pt x="635" y="431"/>
                      </a:cubicBezTo>
                      <a:cubicBezTo>
                        <a:pt x="637" y="425"/>
                        <a:pt x="641" y="420"/>
                        <a:pt x="646" y="417"/>
                      </a:cubicBezTo>
                      <a:cubicBezTo>
                        <a:pt x="650" y="415"/>
                        <a:pt x="654" y="415"/>
                        <a:pt x="658" y="416"/>
                      </a:cubicBezTo>
                      <a:cubicBezTo>
                        <a:pt x="663" y="417"/>
                        <a:pt x="667" y="421"/>
                        <a:pt x="668" y="426"/>
                      </a:cubicBezTo>
                      <a:cubicBezTo>
                        <a:pt x="669" y="430"/>
                        <a:pt x="668" y="434"/>
                        <a:pt x="666" y="437"/>
                      </a:cubicBezTo>
                      <a:cubicBezTo>
                        <a:pt x="662" y="442"/>
                        <a:pt x="654" y="444"/>
                        <a:pt x="648" y="439"/>
                      </a:cubicBezTo>
                      <a:cubicBezTo>
                        <a:pt x="642" y="435"/>
                        <a:pt x="641" y="427"/>
                        <a:pt x="645" y="421"/>
                      </a:cubicBezTo>
                      <a:cubicBezTo>
                        <a:pt x="649" y="417"/>
                        <a:pt x="655" y="415"/>
                        <a:pt x="660" y="417"/>
                      </a:cubicBezTo>
                      <a:cubicBezTo>
                        <a:pt x="659" y="417"/>
                        <a:pt x="659" y="416"/>
                        <a:pt x="658" y="416"/>
                      </a:cubicBezTo>
                      <a:cubicBezTo>
                        <a:pt x="654" y="415"/>
                        <a:pt x="650" y="416"/>
                        <a:pt x="647" y="418"/>
                      </a:cubicBezTo>
                      <a:cubicBezTo>
                        <a:pt x="642" y="421"/>
                        <a:pt x="638" y="425"/>
                        <a:pt x="636" y="431"/>
                      </a:cubicBezTo>
                      <a:cubicBezTo>
                        <a:pt x="631" y="444"/>
                        <a:pt x="639" y="459"/>
                        <a:pt x="651" y="466"/>
                      </a:cubicBezTo>
                      <a:cubicBezTo>
                        <a:pt x="663" y="472"/>
                        <a:pt x="675" y="471"/>
                        <a:pt x="686" y="466"/>
                      </a:cubicBezTo>
                      <a:cubicBezTo>
                        <a:pt x="689" y="464"/>
                        <a:pt x="691" y="463"/>
                        <a:pt x="693" y="461"/>
                      </a:cubicBezTo>
                      <a:lnTo>
                        <a:pt x="694" y="464"/>
                      </a:lnTo>
                      <a:close/>
                      <a:moveTo>
                        <a:pt x="708" y="414"/>
                      </a:moveTo>
                      <a:cubicBezTo>
                        <a:pt x="720" y="405"/>
                        <a:pt x="736" y="403"/>
                        <a:pt x="750" y="414"/>
                      </a:cubicBezTo>
                      <a:cubicBezTo>
                        <a:pt x="754" y="418"/>
                        <a:pt x="758" y="422"/>
                        <a:pt x="760" y="428"/>
                      </a:cubicBezTo>
                      <a:cubicBezTo>
                        <a:pt x="761" y="433"/>
                        <a:pt x="761" y="438"/>
                        <a:pt x="759" y="442"/>
                      </a:cubicBezTo>
                      <a:cubicBezTo>
                        <a:pt x="757" y="448"/>
                        <a:pt x="752" y="452"/>
                        <a:pt x="745" y="453"/>
                      </a:cubicBezTo>
                      <a:cubicBezTo>
                        <a:pt x="741" y="454"/>
                        <a:pt x="738" y="453"/>
                        <a:pt x="735" y="451"/>
                      </a:cubicBezTo>
                      <a:cubicBezTo>
                        <a:pt x="730" y="447"/>
                        <a:pt x="729" y="441"/>
                        <a:pt x="731" y="436"/>
                      </a:cubicBezTo>
                      <a:cubicBezTo>
                        <a:pt x="731" y="433"/>
                        <a:pt x="733" y="431"/>
                        <a:pt x="735" y="429"/>
                      </a:cubicBezTo>
                      <a:cubicBezTo>
                        <a:pt x="740" y="426"/>
                        <a:pt x="747" y="428"/>
                        <a:pt x="750" y="433"/>
                      </a:cubicBezTo>
                      <a:cubicBezTo>
                        <a:pt x="753" y="438"/>
                        <a:pt x="752" y="444"/>
                        <a:pt x="747" y="447"/>
                      </a:cubicBezTo>
                      <a:cubicBezTo>
                        <a:pt x="742" y="451"/>
                        <a:pt x="735" y="449"/>
                        <a:pt x="732" y="444"/>
                      </a:cubicBezTo>
                      <a:cubicBezTo>
                        <a:pt x="731" y="443"/>
                        <a:pt x="730" y="441"/>
                        <a:pt x="730" y="439"/>
                      </a:cubicBezTo>
                      <a:cubicBezTo>
                        <a:pt x="730" y="439"/>
                        <a:pt x="730" y="439"/>
                        <a:pt x="730" y="439"/>
                      </a:cubicBezTo>
                      <a:cubicBezTo>
                        <a:pt x="730" y="444"/>
                        <a:pt x="732" y="448"/>
                        <a:pt x="735" y="450"/>
                      </a:cubicBezTo>
                      <a:cubicBezTo>
                        <a:pt x="738" y="453"/>
                        <a:pt x="742" y="453"/>
                        <a:pt x="745" y="453"/>
                      </a:cubicBezTo>
                      <a:cubicBezTo>
                        <a:pt x="751" y="451"/>
                        <a:pt x="756" y="448"/>
                        <a:pt x="758" y="442"/>
                      </a:cubicBezTo>
                      <a:cubicBezTo>
                        <a:pt x="760" y="437"/>
                        <a:pt x="760" y="433"/>
                        <a:pt x="758" y="429"/>
                      </a:cubicBezTo>
                      <a:cubicBezTo>
                        <a:pt x="756" y="423"/>
                        <a:pt x="753" y="419"/>
                        <a:pt x="748" y="415"/>
                      </a:cubicBezTo>
                      <a:cubicBezTo>
                        <a:pt x="735" y="405"/>
                        <a:pt x="720" y="407"/>
                        <a:pt x="709" y="417"/>
                      </a:cubicBezTo>
                      <a:lnTo>
                        <a:pt x="708" y="414"/>
                      </a:lnTo>
                      <a:close/>
                      <a:moveTo>
                        <a:pt x="965" y="338"/>
                      </a:moveTo>
                      <a:cubicBezTo>
                        <a:pt x="968" y="340"/>
                        <a:pt x="969" y="344"/>
                        <a:pt x="967" y="346"/>
                      </a:cubicBezTo>
                      <a:cubicBezTo>
                        <a:pt x="965" y="349"/>
                        <a:pt x="961" y="350"/>
                        <a:pt x="958" y="348"/>
                      </a:cubicBezTo>
                      <a:cubicBezTo>
                        <a:pt x="955" y="346"/>
                        <a:pt x="954" y="342"/>
                        <a:pt x="956" y="339"/>
                      </a:cubicBezTo>
                      <a:cubicBezTo>
                        <a:pt x="958" y="336"/>
                        <a:pt x="962" y="336"/>
                        <a:pt x="965" y="338"/>
                      </a:cubicBezTo>
                      <a:close/>
                      <a:moveTo>
                        <a:pt x="977" y="342"/>
                      </a:moveTo>
                      <a:cubicBezTo>
                        <a:pt x="979" y="343"/>
                        <a:pt x="979" y="347"/>
                        <a:pt x="978" y="349"/>
                      </a:cubicBezTo>
                      <a:cubicBezTo>
                        <a:pt x="976" y="351"/>
                        <a:pt x="973" y="352"/>
                        <a:pt x="971" y="350"/>
                      </a:cubicBezTo>
                      <a:cubicBezTo>
                        <a:pt x="969" y="348"/>
                        <a:pt x="968" y="345"/>
                        <a:pt x="970" y="343"/>
                      </a:cubicBezTo>
                      <a:cubicBezTo>
                        <a:pt x="971" y="341"/>
                        <a:pt x="974" y="340"/>
                        <a:pt x="977" y="342"/>
                      </a:cubicBezTo>
                      <a:close/>
                      <a:moveTo>
                        <a:pt x="949" y="339"/>
                      </a:moveTo>
                      <a:cubicBezTo>
                        <a:pt x="954" y="343"/>
                        <a:pt x="955" y="349"/>
                        <a:pt x="952" y="353"/>
                      </a:cubicBezTo>
                      <a:cubicBezTo>
                        <a:pt x="949" y="358"/>
                        <a:pt x="943" y="359"/>
                        <a:pt x="938" y="356"/>
                      </a:cubicBezTo>
                      <a:cubicBezTo>
                        <a:pt x="934" y="352"/>
                        <a:pt x="933" y="346"/>
                        <a:pt x="936" y="342"/>
                      </a:cubicBezTo>
                      <a:cubicBezTo>
                        <a:pt x="939" y="337"/>
                        <a:pt x="945" y="336"/>
                        <a:pt x="949" y="339"/>
                      </a:cubicBezTo>
                      <a:close/>
                      <a:moveTo>
                        <a:pt x="947" y="586"/>
                      </a:moveTo>
                      <a:cubicBezTo>
                        <a:pt x="962" y="580"/>
                        <a:pt x="976" y="561"/>
                        <a:pt x="976" y="544"/>
                      </a:cubicBezTo>
                      <a:cubicBezTo>
                        <a:pt x="977" y="528"/>
                        <a:pt x="962" y="523"/>
                        <a:pt x="958" y="540"/>
                      </a:cubicBezTo>
                      <a:cubicBezTo>
                        <a:pt x="955" y="554"/>
                        <a:pt x="958" y="576"/>
                        <a:pt x="947" y="586"/>
                      </a:cubicBezTo>
                      <a:close/>
                      <a:moveTo>
                        <a:pt x="765" y="482"/>
                      </a:moveTo>
                      <a:cubicBezTo>
                        <a:pt x="747" y="500"/>
                        <a:pt x="738" y="535"/>
                        <a:pt x="750" y="551"/>
                      </a:cubicBezTo>
                      <a:cubicBezTo>
                        <a:pt x="764" y="567"/>
                        <a:pt x="780" y="554"/>
                        <a:pt x="768" y="539"/>
                      </a:cubicBezTo>
                      <a:cubicBezTo>
                        <a:pt x="762" y="532"/>
                        <a:pt x="752" y="506"/>
                        <a:pt x="765" y="482"/>
                      </a:cubicBezTo>
                      <a:close/>
                      <a:moveTo>
                        <a:pt x="753" y="488"/>
                      </a:moveTo>
                      <a:cubicBezTo>
                        <a:pt x="748" y="496"/>
                        <a:pt x="740" y="500"/>
                        <a:pt x="731" y="503"/>
                      </a:cubicBezTo>
                      <a:cubicBezTo>
                        <a:pt x="712" y="507"/>
                        <a:pt x="686" y="498"/>
                        <a:pt x="673" y="511"/>
                      </a:cubicBezTo>
                      <a:cubicBezTo>
                        <a:pt x="667" y="516"/>
                        <a:pt x="664" y="525"/>
                        <a:pt x="667" y="533"/>
                      </a:cubicBezTo>
                      <a:cubicBezTo>
                        <a:pt x="669" y="537"/>
                        <a:pt x="673" y="540"/>
                        <a:pt x="678" y="539"/>
                      </a:cubicBezTo>
                      <a:cubicBezTo>
                        <a:pt x="675" y="538"/>
                        <a:pt x="672" y="532"/>
                        <a:pt x="674" y="526"/>
                      </a:cubicBezTo>
                      <a:cubicBezTo>
                        <a:pt x="676" y="522"/>
                        <a:pt x="683" y="519"/>
                        <a:pt x="688" y="520"/>
                      </a:cubicBezTo>
                      <a:cubicBezTo>
                        <a:pt x="707" y="523"/>
                        <a:pt x="725" y="528"/>
                        <a:pt x="741" y="513"/>
                      </a:cubicBezTo>
                      <a:cubicBezTo>
                        <a:pt x="747" y="507"/>
                        <a:pt x="751" y="499"/>
                        <a:pt x="753" y="488"/>
                      </a:cubicBezTo>
                      <a:close/>
                      <a:moveTo>
                        <a:pt x="840" y="266"/>
                      </a:moveTo>
                      <a:cubicBezTo>
                        <a:pt x="837" y="281"/>
                        <a:pt x="818" y="274"/>
                        <a:pt x="811" y="273"/>
                      </a:cubicBezTo>
                      <a:cubicBezTo>
                        <a:pt x="806" y="272"/>
                        <a:pt x="802" y="273"/>
                        <a:pt x="799" y="276"/>
                      </a:cubicBezTo>
                      <a:cubicBezTo>
                        <a:pt x="800" y="270"/>
                        <a:pt x="810" y="259"/>
                        <a:pt x="816" y="255"/>
                      </a:cubicBezTo>
                      <a:cubicBezTo>
                        <a:pt x="824" y="250"/>
                        <a:pt x="834" y="251"/>
                        <a:pt x="840" y="262"/>
                      </a:cubicBezTo>
                      <a:cubicBezTo>
                        <a:pt x="835" y="260"/>
                        <a:pt x="827" y="260"/>
                        <a:pt x="822" y="264"/>
                      </a:cubicBezTo>
                      <a:cubicBezTo>
                        <a:pt x="825" y="263"/>
                        <a:pt x="834" y="263"/>
                        <a:pt x="840" y="266"/>
                      </a:cubicBezTo>
                      <a:close/>
                      <a:moveTo>
                        <a:pt x="1060" y="460"/>
                      </a:moveTo>
                      <a:cubicBezTo>
                        <a:pt x="1062" y="463"/>
                        <a:pt x="1066" y="465"/>
                        <a:pt x="1069" y="462"/>
                      </a:cubicBezTo>
                      <a:cubicBezTo>
                        <a:pt x="1070" y="461"/>
                        <a:pt x="1070" y="459"/>
                        <a:pt x="1069" y="458"/>
                      </a:cubicBezTo>
                      <a:cubicBezTo>
                        <a:pt x="1068" y="457"/>
                        <a:pt x="1067" y="458"/>
                        <a:pt x="1067" y="458"/>
                      </a:cubicBezTo>
                      <a:cubicBezTo>
                        <a:pt x="1066" y="457"/>
                        <a:pt x="1066" y="457"/>
                        <a:pt x="1067" y="456"/>
                      </a:cubicBezTo>
                      <a:cubicBezTo>
                        <a:pt x="1068" y="454"/>
                        <a:pt x="1072" y="453"/>
                        <a:pt x="1075" y="455"/>
                      </a:cubicBezTo>
                      <a:cubicBezTo>
                        <a:pt x="1077" y="457"/>
                        <a:pt x="1079" y="460"/>
                        <a:pt x="1078" y="464"/>
                      </a:cubicBezTo>
                      <a:cubicBezTo>
                        <a:pt x="1076" y="467"/>
                        <a:pt x="1073" y="469"/>
                        <a:pt x="1072" y="472"/>
                      </a:cubicBezTo>
                      <a:cubicBezTo>
                        <a:pt x="1071" y="475"/>
                        <a:pt x="1073" y="478"/>
                        <a:pt x="1075" y="479"/>
                      </a:cubicBezTo>
                      <a:cubicBezTo>
                        <a:pt x="1071" y="479"/>
                        <a:pt x="1070" y="479"/>
                        <a:pt x="1067" y="482"/>
                      </a:cubicBezTo>
                      <a:cubicBezTo>
                        <a:pt x="1065" y="485"/>
                        <a:pt x="1060" y="496"/>
                        <a:pt x="1048" y="491"/>
                      </a:cubicBezTo>
                      <a:cubicBezTo>
                        <a:pt x="1054" y="496"/>
                        <a:pt x="1062" y="496"/>
                        <a:pt x="1069" y="494"/>
                      </a:cubicBezTo>
                      <a:cubicBezTo>
                        <a:pt x="1077" y="492"/>
                        <a:pt x="1083" y="485"/>
                        <a:pt x="1085" y="478"/>
                      </a:cubicBezTo>
                      <a:cubicBezTo>
                        <a:pt x="1088" y="469"/>
                        <a:pt x="1083" y="456"/>
                        <a:pt x="1075" y="451"/>
                      </a:cubicBezTo>
                      <a:cubicBezTo>
                        <a:pt x="1070" y="449"/>
                        <a:pt x="1063" y="448"/>
                        <a:pt x="1060" y="453"/>
                      </a:cubicBezTo>
                      <a:cubicBezTo>
                        <a:pt x="1059" y="455"/>
                        <a:pt x="1059" y="457"/>
                        <a:pt x="1060" y="460"/>
                      </a:cubicBezTo>
                      <a:close/>
                      <a:moveTo>
                        <a:pt x="1068" y="505"/>
                      </a:moveTo>
                      <a:cubicBezTo>
                        <a:pt x="1085" y="517"/>
                        <a:pt x="1091" y="534"/>
                        <a:pt x="1097" y="543"/>
                      </a:cubicBezTo>
                      <a:cubicBezTo>
                        <a:pt x="1103" y="552"/>
                        <a:pt x="1112" y="548"/>
                        <a:pt x="1108" y="536"/>
                      </a:cubicBezTo>
                      <a:cubicBezTo>
                        <a:pt x="1103" y="523"/>
                        <a:pt x="1078" y="507"/>
                        <a:pt x="1068" y="505"/>
                      </a:cubicBezTo>
                      <a:close/>
                      <a:moveTo>
                        <a:pt x="881" y="249"/>
                      </a:moveTo>
                      <a:cubicBezTo>
                        <a:pt x="879" y="249"/>
                        <a:pt x="877" y="250"/>
                        <a:pt x="876" y="252"/>
                      </a:cubicBezTo>
                      <a:cubicBezTo>
                        <a:pt x="876" y="254"/>
                        <a:pt x="877" y="256"/>
                        <a:pt x="879" y="257"/>
                      </a:cubicBezTo>
                      <a:cubicBezTo>
                        <a:pt x="881" y="257"/>
                        <a:pt x="884" y="256"/>
                        <a:pt x="884" y="254"/>
                      </a:cubicBezTo>
                      <a:cubicBezTo>
                        <a:pt x="884" y="252"/>
                        <a:pt x="883" y="250"/>
                        <a:pt x="881" y="249"/>
                      </a:cubicBezTo>
                      <a:close/>
                      <a:moveTo>
                        <a:pt x="869" y="224"/>
                      </a:moveTo>
                      <a:cubicBezTo>
                        <a:pt x="865" y="223"/>
                        <a:pt x="861" y="225"/>
                        <a:pt x="861" y="229"/>
                      </a:cubicBezTo>
                      <a:cubicBezTo>
                        <a:pt x="860" y="233"/>
                        <a:pt x="862" y="237"/>
                        <a:pt x="866" y="238"/>
                      </a:cubicBezTo>
                      <a:cubicBezTo>
                        <a:pt x="870" y="239"/>
                        <a:pt x="874" y="236"/>
                        <a:pt x="875" y="233"/>
                      </a:cubicBezTo>
                      <a:cubicBezTo>
                        <a:pt x="876" y="229"/>
                        <a:pt x="873" y="225"/>
                        <a:pt x="869" y="224"/>
                      </a:cubicBezTo>
                      <a:close/>
                      <a:moveTo>
                        <a:pt x="878" y="237"/>
                      </a:moveTo>
                      <a:cubicBezTo>
                        <a:pt x="875" y="236"/>
                        <a:pt x="872" y="238"/>
                        <a:pt x="872" y="241"/>
                      </a:cubicBezTo>
                      <a:cubicBezTo>
                        <a:pt x="871" y="244"/>
                        <a:pt x="873" y="247"/>
                        <a:pt x="876" y="247"/>
                      </a:cubicBezTo>
                      <a:cubicBezTo>
                        <a:pt x="879" y="248"/>
                        <a:pt x="881" y="246"/>
                        <a:pt x="882" y="243"/>
                      </a:cubicBezTo>
                      <a:cubicBezTo>
                        <a:pt x="883" y="240"/>
                        <a:pt x="881" y="238"/>
                        <a:pt x="878" y="237"/>
                      </a:cubicBezTo>
                      <a:close/>
                      <a:moveTo>
                        <a:pt x="844" y="227"/>
                      </a:moveTo>
                      <a:cubicBezTo>
                        <a:pt x="862" y="219"/>
                        <a:pt x="848" y="197"/>
                        <a:pt x="846" y="189"/>
                      </a:cubicBezTo>
                      <a:cubicBezTo>
                        <a:pt x="843" y="182"/>
                        <a:pt x="843" y="177"/>
                        <a:pt x="846" y="172"/>
                      </a:cubicBezTo>
                      <a:cubicBezTo>
                        <a:pt x="839" y="176"/>
                        <a:pt x="827" y="190"/>
                        <a:pt x="824" y="199"/>
                      </a:cubicBezTo>
                      <a:cubicBezTo>
                        <a:pt x="820" y="211"/>
                        <a:pt x="823" y="224"/>
                        <a:pt x="838" y="229"/>
                      </a:cubicBezTo>
                      <a:cubicBezTo>
                        <a:pt x="835" y="222"/>
                        <a:pt x="833" y="212"/>
                        <a:pt x="836" y="205"/>
                      </a:cubicBezTo>
                      <a:cubicBezTo>
                        <a:pt x="836" y="209"/>
                        <a:pt x="839" y="220"/>
                        <a:pt x="844" y="227"/>
                      </a:cubicBezTo>
                      <a:close/>
                      <a:moveTo>
                        <a:pt x="825" y="235"/>
                      </a:moveTo>
                      <a:cubicBezTo>
                        <a:pt x="797" y="210"/>
                        <a:pt x="746" y="215"/>
                        <a:pt x="731" y="242"/>
                      </a:cubicBezTo>
                      <a:cubicBezTo>
                        <a:pt x="719" y="264"/>
                        <a:pt x="740" y="274"/>
                        <a:pt x="754" y="257"/>
                      </a:cubicBezTo>
                      <a:cubicBezTo>
                        <a:pt x="764" y="245"/>
                        <a:pt x="791" y="216"/>
                        <a:pt x="825" y="235"/>
                      </a:cubicBezTo>
                      <a:close/>
                      <a:moveTo>
                        <a:pt x="812" y="550"/>
                      </a:moveTo>
                      <a:cubicBezTo>
                        <a:pt x="811" y="552"/>
                        <a:pt x="811" y="555"/>
                        <a:pt x="813" y="557"/>
                      </a:cubicBezTo>
                      <a:cubicBezTo>
                        <a:pt x="815" y="558"/>
                        <a:pt x="818" y="558"/>
                        <a:pt x="820" y="556"/>
                      </a:cubicBezTo>
                      <a:cubicBezTo>
                        <a:pt x="821" y="554"/>
                        <a:pt x="821" y="551"/>
                        <a:pt x="819" y="549"/>
                      </a:cubicBezTo>
                      <a:cubicBezTo>
                        <a:pt x="817" y="548"/>
                        <a:pt x="814" y="548"/>
                        <a:pt x="812" y="550"/>
                      </a:cubicBezTo>
                      <a:close/>
                      <a:moveTo>
                        <a:pt x="799" y="546"/>
                      </a:moveTo>
                      <a:cubicBezTo>
                        <a:pt x="797" y="548"/>
                        <a:pt x="798" y="552"/>
                        <a:pt x="800" y="554"/>
                      </a:cubicBezTo>
                      <a:cubicBezTo>
                        <a:pt x="803" y="556"/>
                        <a:pt x="806" y="555"/>
                        <a:pt x="808" y="553"/>
                      </a:cubicBezTo>
                      <a:cubicBezTo>
                        <a:pt x="810" y="550"/>
                        <a:pt x="810" y="547"/>
                        <a:pt x="807" y="545"/>
                      </a:cubicBezTo>
                      <a:cubicBezTo>
                        <a:pt x="805" y="543"/>
                        <a:pt x="801" y="543"/>
                        <a:pt x="799" y="546"/>
                      </a:cubicBezTo>
                      <a:close/>
                      <a:moveTo>
                        <a:pt x="784" y="537"/>
                      </a:moveTo>
                      <a:cubicBezTo>
                        <a:pt x="781" y="541"/>
                        <a:pt x="782" y="545"/>
                        <a:pt x="785" y="548"/>
                      </a:cubicBezTo>
                      <a:cubicBezTo>
                        <a:pt x="789" y="551"/>
                        <a:pt x="793" y="550"/>
                        <a:pt x="796" y="546"/>
                      </a:cubicBezTo>
                      <a:cubicBezTo>
                        <a:pt x="799" y="543"/>
                        <a:pt x="798" y="538"/>
                        <a:pt x="795" y="536"/>
                      </a:cubicBezTo>
                      <a:cubicBezTo>
                        <a:pt x="791" y="533"/>
                        <a:pt x="786" y="534"/>
                        <a:pt x="784" y="537"/>
                      </a:cubicBezTo>
                      <a:close/>
                      <a:moveTo>
                        <a:pt x="821" y="487"/>
                      </a:moveTo>
                      <a:cubicBezTo>
                        <a:pt x="829" y="486"/>
                        <a:pt x="838" y="489"/>
                        <a:pt x="844" y="497"/>
                      </a:cubicBezTo>
                      <a:cubicBezTo>
                        <a:pt x="854" y="510"/>
                        <a:pt x="850" y="525"/>
                        <a:pt x="838" y="535"/>
                      </a:cubicBezTo>
                      <a:cubicBezTo>
                        <a:pt x="816" y="553"/>
                        <a:pt x="837" y="580"/>
                        <a:pt x="862" y="560"/>
                      </a:cubicBezTo>
                      <a:cubicBezTo>
                        <a:pt x="874" y="551"/>
                        <a:pt x="877" y="533"/>
                        <a:pt x="875" y="520"/>
                      </a:cubicBezTo>
                      <a:cubicBezTo>
                        <a:pt x="870" y="496"/>
                        <a:pt x="843" y="475"/>
                        <a:pt x="821" y="487"/>
                      </a:cubicBezTo>
                      <a:close/>
                      <a:moveTo>
                        <a:pt x="897" y="535"/>
                      </a:moveTo>
                      <a:cubicBezTo>
                        <a:pt x="927" y="494"/>
                        <a:pt x="997" y="485"/>
                        <a:pt x="1025" y="516"/>
                      </a:cubicBezTo>
                      <a:cubicBezTo>
                        <a:pt x="1048" y="542"/>
                        <a:pt x="1023" y="561"/>
                        <a:pt x="999" y="543"/>
                      </a:cubicBezTo>
                      <a:cubicBezTo>
                        <a:pt x="982" y="530"/>
                        <a:pt x="938" y="500"/>
                        <a:pt x="897" y="535"/>
                      </a:cubicBezTo>
                      <a:close/>
                      <a:moveTo>
                        <a:pt x="898" y="517"/>
                      </a:moveTo>
                      <a:cubicBezTo>
                        <a:pt x="910" y="470"/>
                        <a:pt x="924" y="458"/>
                        <a:pt x="950" y="432"/>
                      </a:cubicBezTo>
                      <a:cubicBezTo>
                        <a:pt x="957" y="424"/>
                        <a:pt x="961" y="414"/>
                        <a:pt x="961" y="406"/>
                      </a:cubicBezTo>
                      <a:cubicBezTo>
                        <a:pt x="961" y="394"/>
                        <a:pt x="955" y="383"/>
                        <a:pt x="949" y="378"/>
                      </a:cubicBezTo>
                      <a:cubicBezTo>
                        <a:pt x="968" y="376"/>
                        <a:pt x="978" y="401"/>
                        <a:pt x="980" y="411"/>
                      </a:cubicBezTo>
                      <a:cubicBezTo>
                        <a:pt x="983" y="431"/>
                        <a:pt x="974" y="454"/>
                        <a:pt x="958" y="468"/>
                      </a:cubicBezTo>
                      <a:cubicBezTo>
                        <a:pt x="941" y="484"/>
                        <a:pt x="914" y="498"/>
                        <a:pt x="898" y="517"/>
                      </a:cubicBezTo>
                      <a:close/>
                      <a:moveTo>
                        <a:pt x="881" y="468"/>
                      </a:moveTo>
                      <a:cubicBezTo>
                        <a:pt x="880" y="457"/>
                        <a:pt x="873" y="446"/>
                        <a:pt x="867" y="438"/>
                      </a:cubicBezTo>
                      <a:cubicBezTo>
                        <a:pt x="859" y="429"/>
                        <a:pt x="842" y="420"/>
                        <a:pt x="830" y="425"/>
                      </a:cubicBezTo>
                      <a:cubicBezTo>
                        <a:pt x="825" y="412"/>
                        <a:pt x="814" y="406"/>
                        <a:pt x="804" y="400"/>
                      </a:cubicBezTo>
                      <a:cubicBezTo>
                        <a:pt x="789" y="393"/>
                        <a:pt x="777" y="380"/>
                        <a:pt x="782" y="367"/>
                      </a:cubicBezTo>
                      <a:cubicBezTo>
                        <a:pt x="768" y="376"/>
                        <a:pt x="775" y="404"/>
                        <a:pt x="785" y="415"/>
                      </a:cubicBezTo>
                      <a:cubicBezTo>
                        <a:pt x="799" y="431"/>
                        <a:pt x="820" y="434"/>
                        <a:pt x="843" y="439"/>
                      </a:cubicBezTo>
                      <a:cubicBezTo>
                        <a:pt x="855" y="442"/>
                        <a:pt x="870" y="450"/>
                        <a:pt x="881" y="468"/>
                      </a:cubicBezTo>
                      <a:close/>
                      <a:moveTo>
                        <a:pt x="743" y="205"/>
                      </a:moveTo>
                      <a:cubicBezTo>
                        <a:pt x="729" y="210"/>
                        <a:pt x="702" y="225"/>
                        <a:pt x="701" y="245"/>
                      </a:cubicBezTo>
                      <a:cubicBezTo>
                        <a:pt x="700" y="245"/>
                        <a:pt x="697" y="247"/>
                        <a:pt x="696" y="250"/>
                      </a:cubicBezTo>
                      <a:cubicBezTo>
                        <a:pt x="694" y="238"/>
                        <a:pt x="702" y="226"/>
                        <a:pt x="713" y="218"/>
                      </a:cubicBezTo>
                      <a:cubicBezTo>
                        <a:pt x="723" y="210"/>
                        <a:pt x="734" y="206"/>
                        <a:pt x="743" y="205"/>
                      </a:cubicBezTo>
                      <a:close/>
                      <a:moveTo>
                        <a:pt x="730" y="276"/>
                      </a:moveTo>
                      <a:cubicBezTo>
                        <a:pt x="728" y="277"/>
                        <a:pt x="727" y="281"/>
                        <a:pt x="729" y="284"/>
                      </a:cubicBezTo>
                      <a:cubicBezTo>
                        <a:pt x="730" y="287"/>
                        <a:pt x="734" y="288"/>
                        <a:pt x="737" y="286"/>
                      </a:cubicBezTo>
                      <a:cubicBezTo>
                        <a:pt x="740" y="284"/>
                        <a:pt x="741" y="280"/>
                        <a:pt x="739" y="277"/>
                      </a:cubicBezTo>
                      <a:cubicBezTo>
                        <a:pt x="737" y="275"/>
                        <a:pt x="733" y="274"/>
                        <a:pt x="730" y="276"/>
                      </a:cubicBezTo>
                      <a:close/>
                      <a:moveTo>
                        <a:pt x="716" y="264"/>
                      </a:moveTo>
                      <a:cubicBezTo>
                        <a:pt x="712" y="266"/>
                        <a:pt x="711" y="271"/>
                        <a:pt x="713" y="275"/>
                      </a:cubicBezTo>
                      <a:cubicBezTo>
                        <a:pt x="716" y="278"/>
                        <a:pt x="721" y="279"/>
                        <a:pt x="724" y="277"/>
                      </a:cubicBezTo>
                      <a:cubicBezTo>
                        <a:pt x="728" y="275"/>
                        <a:pt x="729" y="270"/>
                        <a:pt x="726" y="266"/>
                      </a:cubicBezTo>
                      <a:cubicBezTo>
                        <a:pt x="724" y="263"/>
                        <a:pt x="719" y="262"/>
                        <a:pt x="716" y="264"/>
                      </a:cubicBezTo>
                      <a:close/>
                      <a:moveTo>
                        <a:pt x="700" y="246"/>
                      </a:moveTo>
                      <a:cubicBezTo>
                        <a:pt x="696" y="249"/>
                        <a:pt x="694" y="256"/>
                        <a:pt x="697" y="260"/>
                      </a:cubicBezTo>
                      <a:cubicBezTo>
                        <a:pt x="700" y="265"/>
                        <a:pt x="707" y="267"/>
                        <a:pt x="711" y="263"/>
                      </a:cubicBezTo>
                      <a:cubicBezTo>
                        <a:pt x="716" y="260"/>
                        <a:pt x="718" y="254"/>
                        <a:pt x="714" y="249"/>
                      </a:cubicBezTo>
                      <a:cubicBezTo>
                        <a:pt x="711" y="245"/>
                        <a:pt x="705" y="243"/>
                        <a:pt x="700" y="246"/>
                      </a:cubicBezTo>
                      <a:close/>
                      <a:moveTo>
                        <a:pt x="721" y="171"/>
                      </a:moveTo>
                      <a:cubicBezTo>
                        <a:pt x="718" y="173"/>
                        <a:pt x="717" y="178"/>
                        <a:pt x="719" y="181"/>
                      </a:cubicBezTo>
                      <a:cubicBezTo>
                        <a:pt x="721" y="185"/>
                        <a:pt x="726" y="186"/>
                        <a:pt x="729" y="184"/>
                      </a:cubicBezTo>
                      <a:cubicBezTo>
                        <a:pt x="733" y="181"/>
                        <a:pt x="734" y="177"/>
                        <a:pt x="731" y="173"/>
                      </a:cubicBezTo>
                      <a:cubicBezTo>
                        <a:pt x="729" y="170"/>
                        <a:pt x="725" y="169"/>
                        <a:pt x="721" y="171"/>
                      </a:cubicBezTo>
                      <a:close/>
                      <a:moveTo>
                        <a:pt x="946" y="702"/>
                      </a:moveTo>
                      <a:cubicBezTo>
                        <a:pt x="954" y="701"/>
                        <a:pt x="962" y="690"/>
                        <a:pt x="956" y="683"/>
                      </a:cubicBezTo>
                      <a:cubicBezTo>
                        <a:pt x="958" y="677"/>
                        <a:pt x="965" y="674"/>
                        <a:pt x="972" y="676"/>
                      </a:cubicBezTo>
                      <a:cubicBezTo>
                        <a:pt x="982" y="678"/>
                        <a:pt x="990" y="691"/>
                        <a:pt x="988" y="701"/>
                      </a:cubicBezTo>
                      <a:cubicBezTo>
                        <a:pt x="1002" y="678"/>
                        <a:pt x="973" y="649"/>
                        <a:pt x="948" y="658"/>
                      </a:cubicBezTo>
                      <a:cubicBezTo>
                        <a:pt x="933" y="664"/>
                        <a:pt x="927" y="676"/>
                        <a:pt x="928" y="686"/>
                      </a:cubicBezTo>
                      <a:cubicBezTo>
                        <a:pt x="929" y="695"/>
                        <a:pt x="937" y="703"/>
                        <a:pt x="946" y="702"/>
                      </a:cubicBezTo>
                      <a:close/>
                      <a:moveTo>
                        <a:pt x="884" y="708"/>
                      </a:moveTo>
                      <a:cubicBezTo>
                        <a:pt x="894" y="686"/>
                        <a:pt x="914" y="681"/>
                        <a:pt x="921" y="673"/>
                      </a:cubicBezTo>
                      <a:cubicBezTo>
                        <a:pt x="930" y="664"/>
                        <a:pt x="920" y="654"/>
                        <a:pt x="908" y="661"/>
                      </a:cubicBezTo>
                      <a:cubicBezTo>
                        <a:pt x="895" y="670"/>
                        <a:pt x="887" y="690"/>
                        <a:pt x="884" y="708"/>
                      </a:cubicBezTo>
                      <a:close/>
                      <a:moveTo>
                        <a:pt x="899" y="620"/>
                      </a:moveTo>
                      <a:cubicBezTo>
                        <a:pt x="902" y="627"/>
                        <a:pt x="911" y="632"/>
                        <a:pt x="917" y="631"/>
                      </a:cubicBezTo>
                      <a:cubicBezTo>
                        <a:pt x="919" y="640"/>
                        <a:pt x="904" y="649"/>
                        <a:pt x="895" y="639"/>
                      </a:cubicBezTo>
                      <a:cubicBezTo>
                        <a:pt x="890" y="634"/>
                        <a:pt x="891" y="623"/>
                        <a:pt x="899" y="620"/>
                      </a:cubicBezTo>
                      <a:close/>
                      <a:moveTo>
                        <a:pt x="925" y="595"/>
                      </a:moveTo>
                      <a:cubicBezTo>
                        <a:pt x="920" y="597"/>
                        <a:pt x="918" y="602"/>
                        <a:pt x="920" y="606"/>
                      </a:cubicBezTo>
                      <a:cubicBezTo>
                        <a:pt x="923" y="614"/>
                        <a:pt x="934" y="612"/>
                        <a:pt x="936" y="605"/>
                      </a:cubicBezTo>
                      <a:cubicBezTo>
                        <a:pt x="937" y="600"/>
                        <a:pt x="935" y="596"/>
                        <a:pt x="940" y="590"/>
                      </a:cubicBezTo>
                      <a:cubicBezTo>
                        <a:pt x="933" y="595"/>
                        <a:pt x="930" y="593"/>
                        <a:pt x="925" y="595"/>
                      </a:cubicBezTo>
                      <a:close/>
                      <a:moveTo>
                        <a:pt x="850" y="626"/>
                      </a:moveTo>
                      <a:cubicBezTo>
                        <a:pt x="842" y="607"/>
                        <a:pt x="808" y="589"/>
                        <a:pt x="795" y="606"/>
                      </a:cubicBezTo>
                      <a:cubicBezTo>
                        <a:pt x="791" y="603"/>
                        <a:pt x="791" y="597"/>
                        <a:pt x="796" y="593"/>
                      </a:cubicBezTo>
                      <a:cubicBezTo>
                        <a:pt x="801" y="588"/>
                        <a:pt x="810" y="587"/>
                        <a:pt x="817" y="593"/>
                      </a:cubicBezTo>
                      <a:cubicBezTo>
                        <a:pt x="822" y="587"/>
                        <a:pt x="845" y="600"/>
                        <a:pt x="850" y="626"/>
                      </a:cubicBezTo>
                      <a:close/>
                      <a:moveTo>
                        <a:pt x="1066" y="822"/>
                      </a:moveTo>
                      <a:cubicBezTo>
                        <a:pt x="1068" y="810"/>
                        <a:pt x="1066" y="799"/>
                        <a:pt x="1058" y="791"/>
                      </a:cubicBezTo>
                      <a:cubicBezTo>
                        <a:pt x="1052" y="784"/>
                        <a:pt x="1043" y="781"/>
                        <a:pt x="1034" y="781"/>
                      </a:cubicBezTo>
                      <a:cubicBezTo>
                        <a:pt x="1030" y="781"/>
                        <a:pt x="1027" y="782"/>
                        <a:pt x="1023" y="783"/>
                      </a:cubicBezTo>
                      <a:cubicBezTo>
                        <a:pt x="1024" y="783"/>
                        <a:pt x="1025" y="783"/>
                        <a:pt x="1026" y="783"/>
                      </a:cubicBezTo>
                      <a:cubicBezTo>
                        <a:pt x="1035" y="783"/>
                        <a:pt x="1041" y="789"/>
                        <a:pt x="1042" y="797"/>
                      </a:cubicBezTo>
                      <a:cubicBezTo>
                        <a:pt x="1042" y="806"/>
                        <a:pt x="1035" y="812"/>
                        <a:pt x="1027" y="813"/>
                      </a:cubicBezTo>
                      <a:cubicBezTo>
                        <a:pt x="1015" y="813"/>
                        <a:pt x="1008" y="800"/>
                        <a:pt x="1014" y="790"/>
                      </a:cubicBezTo>
                      <a:cubicBezTo>
                        <a:pt x="1018" y="783"/>
                        <a:pt x="1026" y="779"/>
                        <a:pt x="1034" y="779"/>
                      </a:cubicBezTo>
                      <a:cubicBezTo>
                        <a:pt x="1044" y="778"/>
                        <a:pt x="1053" y="782"/>
                        <a:pt x="1060" y="788"/>
                      </a:cubicBezTo>
                      <a:cubicBezTo>
                        <a:pt x="1070" y="798"/>
                        <a:pt x="1073" y="810"/>
                        <a:pt x="1070" y="823"/>
                      </a:cubicBezTo>
                      <a:cubicBezTo>
                        <a:pt x="1068" y="833"/>
                        <a:pt x="1062" y="841"/>
                        <a:pt x="1055" y="846"/>
                      </a:cubicBezTo>
                      <a:cubicBezTo>
                        <a:pt x="1057" y="846"/>
                        <a:pt x="1060" y="845"/>
                        <a:pt x="1062" y="844"/>
                      </a:cubicBezTo>
                      <a:cubicBezTo>
                        <a:pt x="1072" y="842"/>
                        <a:pt x="1081" y="842"/>
                        <a:pt x="1091" y="842"/>
                      </a:cubicBezTo>
                      <a:cubicBezTo>
                        <a:pt x="1093" y="842"/>
                        <a:pt x="1096" y="842"/>
                        <a:pt x="1099" y="843"/>
                      </a:cubicBezTo>
                      <a:cubicBezTo>
                        <a:pt x="1103" y="843"/>
                        <a:pt x="1107" y="844"/>
                        <a:pt x="1112" y="845"/>
                      </a:cubicBezTo>
                      <a:cubicBezTo>
                        <a:pt x="1113" y="846"/>
                        <a:pt x="1126" y="851"/>
                        <a:pt x="1126" y="854"/>
                      </a:cubicBezTo>
                      <a:cubicBezTo>
                        <a:pt x="1124" y="854"/>
                        <a:pt x="1117" y="852"/>
                        <a:pt x="1115" y="851"/>
                      </a:cubicBezTo>
                      <a:cubicBezTo>
                        <a:pt x="1109" y="849"/>
                        <a:pt x="1104" y="848"/>
                        <a:pt x="1098" y="847"/>
                      </a:cubicBezTo>
                      <a:cubicBezTo>
                        <a:pt x="1095" y="847"/>
                        <a:pt x="1093" y="847"/>
                        <a:pt x="1090" y="847"/>
                      </a:cubicBezTo>
                      <a:cubicBezTo>
                        <a:pt x="1081" y="846"/>
                        <a:pt x="1073" y="847"/>
                        <a:pt x="1063" y="849"/>
                      </a:cubicBezTo>
                      <a:cubicBezTo>
                        <a:pt x="1063" y="849"/>
                        <a:pt x="1062" y="849"/>
                        <a:pt x="1060" y="849"/>
                      </a:cubicBezTo>
                      <a:cubicBezTo>
                        <a:pt x="1063" y="849"/>
                        <a:pt x="1066" y="850"/>
                        <a:pt x="1069" y="850"/>
                      </a:cubicBezTo>
                      <a:cubicBezTo>
                        <a:pt x="1077" y="851"/>
                        <a:pt x="1084" y="852"/>
                        <a:pt x="1092" y="856"/>
                      </a:cubicBezTo>
                      <a:cubicBezTo>
                        <a:pt x="1112" y="868"/>
                        <a:pt x="1113" y="889"/>
                        <a:pt x="1104" y="907"/>
                      </a:cubicBezTo>
                      <a:cubicBezTo>
                        <a:pt x="1097" y="922"/>
                        <a:pt x="1083" y="934"/>
                        <a:pt x="1066" y="936"/>
                      </a:cubicBezTo>
                      <a:cubicBezTo>
                        <a:pt x="1051" y="936"/>
                        <a:pt x="1039" y="929"/>
                        <a:pt x="1034" y="915"/>
                      </a:cubicBezTo>
                      <a:cubicBezTo>
                        <a:pt x="1032" y="909"/>
                        <a:pt x="1032" y="903"/>
                        <a:pt x="1033" y="896"/>
                      </a:cubicBezTo>
                      <a:cubicBezTo>
                        <a:pt x="1034" y="891"/>
                        <a:pt x="1037" y="887"/>
                        <a:pt x="1041" y="884"/>
                      </a:cubicBezTo>
                      <a:cubicBezTo>
                        <a:pt x="1047" y="880"/>
                        <a:pt x="1054" y="879"/>
                        <a:pt x="1060" y="882"/>
                      </a:cubicBezTo>
                      <a:cubicBezTo>
                        <a:pt x="1064" y="883"/>
                        <a:pt x="1066" y="886"/>
                        <a:pt x="1068" y="890"/>
                      </a:cubicBezTo>
                      <a:cubicBezTo>
                        <a:pt x="1069" y="894"/>
                        <a:pt x="1068" y="899"/>
                        <a:pt x="1066" y="903"/>
                      </a:cubicBezTo>
                      <a:cubicBezTo>
                        <a:pt x="1063" y="907"/>
                        <a:pt x="1058" y="910"/>
                        <a:pt x="1053" y="909"/>
                      </a:cubicBezTo>
                      <a:cubicBezTo>
                        <a:pt x="1048" y="908"/>
                        <a:pt x="1044" y="903"/>
                        <a:pt x="1044" y="898"/>
                      </a:cubicBezTo>
                      <a:cubicBezTo>
                        <a:pt x="1044" y="892"/>
                        <a:pt x="1049" y="886"/>
                        <a:pt x="1055" y="886"/>
                      </a:cubicBezTo>
                      <a:cubicBezTo>
                        <a:pt x="1061" y="886"/>
                        <a:pt x="1066" y="891"/>
                        <a:pt x="1066" y="897"/>
                      </a:cubicBezTo>
                      <a:cubicBezTo>
                        <a:pt x="1067" y="900"/>
                        <a:pt x="1066" y="902"/>
                        <a:pt x="1065" y="904"/>
                      </a:cubicBezTo>
                      <a:cubicBezTo>
                        <a:pt x="1065" y="903"/>
                        <a:pt x="1065" y="903"/>
                        <a:pt x="1066" y="903"/>
                      </a:cubicBezTo>
                      <a:cubicBezTo>
                        <a:pt x="1068" y="899"/>
                        <a:pt x="1069" y="894"/>
                        <a:pt x="1067" y="890"/>
                      </a:cubicBezTo>
                      <a:cubicBezTo>
                        <a:pt x="1066" y="886"/>
                        <a:pt x="1063" y="884"/>
                        <a:pt x="1059" y="883"/>
                      </a:cubicBezTo>
                      <a:cubicBezTo>
                        <a:pt x="1054" y="880"/>
                        <a:pt x="1047" y="881"/>
                        <a:pt x="1042" y="885"/>
                      </a:cubicBezTo>
                      <a:cubicBezTo>
                        <a:pt x="1038" y="888"/>
                        <a:pt x="1036" y="892"/>
                        <a:pt x="1034" y="897"/>
                      </a:cubicBezTo>
                      <a:cubicBezTo>
                        <a:pt x="1033" y="903"/>
                        <a:pt x="1034" y="908"/>
                        <a:pt x="1036" y="914"/>
                      </a:cubicBezTo>
                      <a:cubicBezTo>
                        <a:pt x="1041" y="927"/>
                        <a:pt x="1052" y="934"/>
                        <a:pt x="1065" y="933"/>
                      </a:cubicBezTo>
                      <a:cubicBezTo>
                        <a:pt x="1082" y="932"/>
                        <a:pt x="1095" y="919"/>
                        <a:pt x="1102" y="904"/>
                      </a:cubicBezTo>
                      <a:cubicBezTo>
                        <a:pt x="1109" y="888"/>
                        <a:pt x="1107" y="870"/>
                        <a:pt x="1090" y="860"/>
                      </a:cubicBezTo>
                      <a:cubicBezTo>
                        <a:pt x="1083" y="857"/>
                        <a:pt x="1076" y="856"/>
                        <a:pt x="1069" y="855"/>
                      </a:cubicBezTo>
                      <a:cubicBezTo>
                        <a:pt x="1064" y="854"/>
                        <a:pt x="1059" y="854"/>
                        <a:pt x="1054" y="854"/>
                      </a:cubicBezTo>
                      <a:cubicBezTo>
                        <a:pt x="1036" y="855"/>
                        <a:pt x="1021" y="861"/>
                        <a:pt x="1003" y="858"/>
                      </a:cubicBezTo>
                      <a:cubicBezTo>
                        <a:pt x="986" y="856"/>
                        <a:pt x="972" y="847"/>
                        <a:pt x="960" y="831"/>
                      </a:cubicBezTo>
                      <a:cubicBezTo>
                        <a:pt x="955" y="823"/>
                        <a:pt x="952" y="816"/>
                        <a:pt x="950" y="807"/>
                      </a:cubicBezTo>
                      <a:cubicBezTo>
                        <a:pt x="949" y="803"/>
                        <a:pt x="949" y="799"/>
                        <a:pt x="948" y="795"/>
                      </a:cubicBezTo>
                      <a:cubicBezTo>
                        <a:pt x="947" y="798"/>
                        <a:pt x="945" y="800"/>
                        <a:pt x="943" y="802"/>
                      </a:cubicBezTo>
                      <a:cubicBezTo>
                        <a:pt x="934" y="810"/>
                        <a:pt x="923" y="812"/>
                        <a:pt x="912" y="807"/>
                      </a:cubicBezTo>
                      <a:cubicBezTo>
                        <a:pt x="903" y="803"/>
                        <a:pt x="896" y="793"/>
                        <a:pt x="896" y="783"/>
                      </a:cubicBezTo>
                      <a:cubicBezTo>
                        <a:pt x="896" y="773"/>
                        <a:pt x="901" y="765"/>
                        <a:pt x="910" y="762"/>
                      </a:cubicBezTo>
                      <a:cubicBezTo>
                        <a:pt x="915" y="761"/>
                        <a:pt x="920" y="761"/>
                        <a:pt x="924" y="764"/>
                      </a:cubicBezTo>
                      <a:cubicBezTo>
                        <a:pt x="927" y="765"/>
                        <a:pt x="929" y="768"/>
                        <a:pt x="930" y="770"/>
                      </a:cubicBezTo>
                      <a:cubicBezTo>
                        <a:pt x="933" y="776"/>
                        <a:pt x="931" y="781"/>
                        <a:pt x="927" y="784"/>
                      </a:cubicBezTo>
                      <a:cubicBezTo>
                        <a:pt x="922" y="788"/>
                        <a:pt x="915" y="786"/>
                        <a:pt x="912" y="782"/>
                      </a:cubicBezTo>
                      <a:cubicBezTo>
                        <a:pt x="909" y="777"/>
                        <a:pt x="910" y="770"/>
                        <a:pt x="915" y="767"/>
                      </a:cubicBezTo>
                      <a:cubicBezTo>
                        <a:pt x="919" y="764"/>
                        <a:pt x="924" y="764"/>
                        <a:pt x="928" y="767"/>
                      </a:cubicBezTo>
                      <a:cubicBezTo>
                        <a:pt x="923" y="762"/>
                        <a:pt x="916" y="761"/>
                        <a:pt x="909" y="763"/>
                      </a:cubicBezTo>
                      <a:cubicBezTo>
                        <a:pt x="902" y="766"/>
                        <a:pt x="897" y="774"/>
                        <a:pt x="897" y="783"/>
                      </a:cubicBezTo>
                      <a:cubicBezTo>
                        <a:pt x="897" y="793"/>
                        <a:pt x="904" y="801"/>
                        <a:pt x="913" y="805"/>
                      </a:cubicBezTo>
                      <a:cubicBezTo>
                        <a:pt x="919" y="808"/>
                        <a:pt x="925" y="808"/>
                        <a:pt x="931" y="807"/>
                      </a:cubicBezTo>
                      <a:cubicBezTo>
                        <a:pt x="950" y="802"/>
                        <a:pt x="947" y="779"/>
                        <a:pt x="958" y="759"/>
                      </a:cubicBezTo>
                      <a:cubicBezTo>
                        <a:pt x="968" y="740"/>
                        <a:pt x="987" y="724"/>
                        <a:pt x="1007" y="715"/>
                      </a:cubicBezTo>
                      <a:cubicBezTo>
                        <a:pt x="982" y="731"/>
                        <a:pt x="960" y="750"/>
                        <a:pt x="953" y="780"/>
                      </a:cubicBezTo>
                      <a:cubicBezTo>
                        <a:pt x="952" y="790"/>
                        <a:pt x="952" y="797"/>
                        <a:pt x="954" y="806"/>
                      </a:cubicBezTo>
                      <a:cubicBezTo>
                        <a:pt x="956" y="814"/>
                        <a:pt x="959" y="821"/>
                        <a:pt x="964" y="828"/>
                      </a:cubicBezTo>
                      <a:cubicBezTo>
                        <a:pt x="980" y="850"/>
                        <a:pt x="1002" y="857"/>
                        <a:pt x="1026" y="853"/>
                      </a:cubicBezTo>
                      <a:cubicBezTo>
                        <a:pt x="1045" y="850"/>
                        <a:pt x="1061" y="841"/>
                        <a:pt x="1066" y="822"/>
                      </a:cubicBezTo>
                      <a:close/>
                      <a:moveTo>
                        <a:pt x="1258" y="900"/>
                      </a:moveTo>
                      <a:cubicBezTo>
                        <a:pt x="1255" y="901"/>
                        <a:pt x="1252" y="901"/>
                        <a:pt x="1251" y="898"/>
                      </a:cubicBezTo>
                      <a:cubicBezTo>
                        <a:pt x="1249" y="896"/>
                        <a:pt x="1250" y="893"/>
                        <a:pt x="1252" y="891"/>
                      </a:cubicBezTo>
                      <a:cubicBezTo>
                        <a:pt x="1254" y="890"/>
                        <a:pt x="1257" y="890"/>
                        <a:pt x="1259" y="893"/>
                      </a:cubicBezTo>
                      <a:cubicBezTo>
                        <a:pt x="1261" y="895"/>
                        <a:pt x="1260" y="898"/>
                        <a:pt x="1258" y="900"/>
                      </a:cubicBezTo>
                      <a:close/>
                      <a:moveTo>
                        <a:pt x="1209" y="826"/>
                      </a:moveTo>
                      <a:cubicBezTo>
                        <a:pt x="1201" y="836"/>
                        <a:pt x="1216" y="846"/>
                        <a:pt x="1220" y="849"/>
                      </a:cubicBezTo>
                      <a:cubicBezTo>
                        <a:pt x="1224" y="853"/>
                        <a:pt x="1225" y="855"/>
                        <a:pt x="1225" y="859"/>
                      </a:cubicBezTo>
                      <a:cubicBezTo>
                        <a:pt x="1228" y="855"/>
                        <a:pt x="1231" y="843"/>
                        <a:pt x="1230" y="837"/>
                      </a:cubicBezTo>
                      <a:cubicBezTo>
                        <a:pt x="1229" y="829"/>
                        <a:pt x="1223" y="822"/>
                        <a:pt x="1212" y="824"/>
                      </a:cubicBezTo>
                      <a:cubicBezTo>
                        <a:pt x="1216" y="826"/>
                        <a:pt x="1221" y="832"/>
                        <a:pt x="1221" y="837"/>
                      </a:cubicBezTo>
                      <a:cubicBezTo>
                        <a:pt x="1220" y="835"/>
                        <a:pt x="1215" y="829"/>
                        <a:pt x="1209" y="826"/>
                      </a:cubicBezTo>
                      <a:close/>
                      <a:moveTo>
                        <a:pt x="1217" y="752"/>
                      </a:moveTo>
                      <a:cubicBezTo>
                        <a:pt x="1220" y="751"/>
                        <a:pt x="1221" y="747"/>
                        <a:pt x="1221" y="744"/>
                      </a:cubicBezTo>
                      <a:cubicBezTo>
                        <a:pt x="1220" y="741"/>
                        <a:pt x="1217" y="740"/>
                        <a:pt x="1214" y="741"/>
                      </a:cubicBezTo>
                      <a:cubicBezTo>
                        <a:pt x="1210" y="742"/>
                        <a:pt x="1209" y="745"/>
                        <a:pt x="1210" y="748"/>
                      </a:cubicBezTo>
                      <a:cubicBezTo>
                        <a:pt x="1211" y="751"/>
                        <a:pt x="1214" y="752"/>
                        <a:pt x="1217" y="752"/>
                      </a:cubicBezTo>
                      <a:close/>
                      <a:moveTo>
                        <a:pt x="1227" y="765"/>
                      </a:moveTo>
                      <a:cubicBezTo>
                        <a:pt x="1231" y="764"/>
                        <a:pt x="1233" y="760"/>
                        <a:pt x="1232" y="757"/>
                      </a:cubicBezTo>
                      <a:cubicBezTo>
                        <a:pt x="1230" y="753"/>
                        <a:pt x="1226" y="751"/>
                        <a:pt x="1223" y="752"/>
                      </a:cubicBezTo>
                      <a:cubicBezTo>
                        <a:pt x="1219" y="753"/>
                        <a:pt x="1217" y="757"/>
                        <a:pt x="1218" y="761"/>
                      </a:cubicBezTo>
                      <a:cubicBezTo>
                        <a:pt x="1219" y="764"/>
                        <a:pt x="1223" y="767"/>
                        <a:pt x="1227" y="765"/>
                      </a:cubicBezTo>
                      <a:close/>
                      <a:moveTo>
                        <a:pt x="1236" y="785"/>
                      </a:moveTo>
                      <a:cubicBezTo>
                        <a:pt x="1241" y="784"/>
                        <a:pt x="1244" y="778"/>
                        <a:pt x="1242" y="773"/>
                      </a:cubicBezTo>
                      <a:cubicBezTo>
                        <a:pt x="1241" y="768"/>
                        <a:pt x="1235" y="766"/>
                        <a:pt x="1230" y="767"/>
                      </a:cubicBezTo>
                      <a:cubicBezTo>
                        <a:pt x="1225" y="769"/>
                        <a:pt x="1223" y="774"/>
                        <a:pt x="1224" y="779"/>
                      </a:cubicBezTo>
                      <a:cubicBezTo>
                        <a:pt x="1226" y="784"/>
                        <a:pt x="1231" y="787"/>
                        <a:pt x="1236" y="785"/>
                      </a:cubicBezTo>
                      <a:close/>
                      <a:moveTo>
                        <a:pt x="1270" y="874"/>
                      </a:moveTo>
                      <a:cubicBezTo>
                        <a:pt x="1266" y="877"/>
                        <a:pt x="1259" y="876"/>
                        <a:pt x="1256" y="871"/>
                      </a:cubicBezTo>
                      <a:cubicBezTo>
                        <a:pt x="1253" y="867"/>
                        <a:pt x="1254" y="860"/>
                        <a:pt x="1259" y="857"/>
                      </a:cubicBezTo>
                      <a:cubicBezTo>
                        <a:pt x="1263" y="854"/>
                        <a:pt x="1270" y="855"/>
                        <a:pt x="1273" y="860"/>
                      </a:cubicBezTo>
                      <a:cubicBezTo>
                        <a:pt x="1276" y="864"/>
                        <a:pt x="1275" y="871"/>
                        <a:pt x="1270" y="874"/>
                      </a:cubicBezTo>
                      <a:close/>
                      <a:moveTo>
                        <a:pt x="1266" y="890"/>
                      </a:moveTo>
                      <a:cubicBezTo>
                        <a:pt x="1263" y="892"/>
                        <a:pt x="1259" y="891"/>
                        <a:pt x="1257" y="888"/>
                      </a:cubicBezTo>
                      <a:cubicBezTo>
                        <a:pt x="1255" y="885"/>
                        <a:pt x="1256" y="881"/>
                        <a:pt x="1259" y="879"/>
                      </a:cubicBezTo>
                      <a:cubicBezTo>
                        <a:pt x="1262" y="877"/>
                        <a:pt x="1266" y="878"/>
                        <a:pt x="1268" y="881"/>
                      </a:cubicBezTo>
                      <a:cubicBezTo>
                        <a:pt x="1270" y="884"/>
                        <a:pt x="1269" y="888"/>
                        <a:pt x="1266" y="890"/>
                      </a:cubicBezTo>
                      <a:close/>
                      <a:moveTo>
                        <a:pt x="1097" y="933"/>
                      </a:moveTo>
                      <a:cubicBezTo>
                        <a:pt x="1082" y="935"/>
                        <a:pt x="1067" y="940"/>
                        <a:pt x="1058" y="950"/>
                      </a:cubicBezTo>
                      <a:cubicBezTo>
                        <a:pt x="1048" y="959"/>
                        <a:pt x="1044" y="974"/>
                        <a:pt x="1050" y="987"/>
                      </a:cubicBezTo>
                      <a:cubicBezTo>
                        <a:pt x="1053" y="994"/>
                        <a:pt x="1058" y="1001"/>
                        <a:pt x="1065" y="1005"/>
                      </a:cubicBezTo>
                      <a:cubicBezTo>
                        <a:pt x="1073" y="1009"/>
                        <a:pt x="1079" y="1011"/>
                        <a:pt x="1089" y="1012"/>
                      </a:cubicBezTo>
                      <a:cubicBezTo>
                        <a:pt x="1097" y="1012"/>
                        <a:pt x="1104" y="1011"/>
                        <a:pt x="1112" y="1008"/>
                      </a:cubicBezTo>
                      <a:cubicBezTo>
                        <a:pt x="1116" y="1006"/>
                        <a:pt x="1119" y="1005"/>
                        <a:pt x="1122" y="1003"/>
                      </a:cubicBezTo>
                      <a:cubicBezTo>
                        <a:pt x="1131" y="997"/>
                        <a:pt x="1137" y="991"/>
                        <a:pt x="1144" y="983"/>
                      </a:cubicBezTo>
                      <a:cubicBezTo>
                        <a:pt x="1152" y="971"/>
                        <a:pt x="1157" y="961"/>
                        <a:pt x="1158" y="946"/>
                      </a:cubicBezTo>
                      <a:cubicBezTo>
                        <a:pt x="1158" y="945"/>
                        <a:pt x="1159" y="944"/>
                        <a:pt x="1159" y="943"/>
                      </a:cubicBezTo>
                      <a:cubicBezTo>
                        <a:pt x="1164" y="952"/>
                        <a:pt x="1172" y="960"/>
                        <a:pt x="1180" y="965"/>
                      </a:cubicBezTo>
                      <a:cubicBezTo>
                        <a:pt x="1191" y="971"/>
                        <a:pt x="1204" y="974"/>
                        <a:pt x="1216" y="970"/>
                      </a:cubicBezTo>
                      <a:cubicBezTo>
                        <a:pt x="1221" y="968"/>
                        <a:pt x="1226" y="966"/>
                        <a:pt x="1230" y="961"/>
                      </a:cubicBezTo>
                      <a:cubicBezTo>
                        <a:pt x="1225" y="965"/>
                        <a:pt x="1220" y="967"/>
                        <a:pt x="1216" y="968"/>
                      </a:cubicBezTo>
                      <a:cubicBezTo>
                        <a:pt x="1204" y="971"/>
                        <a:pt x="1192" y="968"/>
                        <a:pt x="1182" y="962"/>
                      </a:cubicBezTo>
                      <a:cubicBezTo>
                        <a:pt x="1175" y="957"/>
                        <a:pt x="1170" y="951"/>
                        <a:pt x="1166" y="945"/>
                      </a:cubicBezTo>
                      <a:cubicBezTo>
                        <a:pt x="1158" y="932"/>
                        <a:pt x="1156" y="920"/>
                        <a:pt x="1149" y="907"/>
                      </a:cubicBezTo>
                      <a:cubicBezTo>
                        <a:pt x="1149" y="906"/>
                        <a:pt x="1149" y="906"/>
                        <a:pt x="1149" y="906"/>
                      </a:cubicBezTo>
                      <a:cubicBezTo>
                        <a:pt x="1145" y="899"/>
                        <a:pt x="1141" y="893"/>
                        <a:pt x="1135" y="887"/>
                      </a:cubicBezTo>
                      <a:cubicBezTo>
                        <a:pt x="1134" y="885"/>
                        <a:pt x="1120" y="872"/>
                        <a:pt x="1118" y="873"/>
                      </a:cubicBezTo>
                      <a:cubicBezTo>
                        <a:pt x="1118" y="874"/>
                        <a:pt x="1126" y="883"/>
                        <a:pt x="1128" y="885"/>
                      </a:cubicBezTo>
                      <a:cubicBezTo>
                        <a:pt x="1134" y="892"/>
                        <a:pt x="1140" y="900"/>
                        <a:pt x="1145" y="908"/>
                      </a:cubicBezTo>
                      <a:cubicBezTo>
                        <a:pt x="1145" y="909"/>
                        <a:pt x="1145" y="909"/>
                        <a:pt x="1145" y="909"/>
                      </a:cubicBezTo>
                      <a:cubicBezTo>
                        <a:pt x="1151" y="922"/>
                        <a:pt x="1155" y="932"/>
                        <a:pt x="1154" y="946"/>
                      </a:cubicBezTo>
                      <a:cubicBezTo>
                        <a:pt x="1153" y="961"/>
                        <a:pt x="1147" y="978"/>
                        <a:pt x="1133" y="987"/>
                      </a:cubicBezTo>
                      <a:cubicBezTo>
                        <a:pt x="1125" y="992"/>
                        <a:pt x="1111" y="994"/>
                        <a:pt x="1105" y="985"/>
                      </a:cubicBezTo>
                      <a:cubicBezTo>
                        <a:pt x="1103" y="982"/>
                        <a:pt x="1104" y="978"/>
                        <a:pt x="1106" y="976"/>
                      </a:cubicBezTo>
                      <a:cubicBezTo>
                        <a:pt x="1108" y="973"/>
                        <a:pt x="1111" y="972"/>
                        <a:pt x="1114" y="974"/>
                      </a:cubicBezTo>
                      <a:cubicBezTo>
                        <a:pt x="1116" y="975"/>
                        <a:pt x="1117" y="977"/>
                        <a:pt x="1118" y="979"/>
                      </a:cubicBezTo>
                      <a:cubicBezTo>
                        <a:pt x="1118" y="982"/>
                        <a:pt x="1116" y="984"/>
                        <a:pt x="1112" y="984"/>
                      </a:cubicBezTo>
                      <a:cubicBezTo>
                        <a:pt x="1111" y="983"/>
                        <a:pt x="1110" y="982"/>
                        <a:pt x="1109" y="980"/>
                      </a:cubicBezTo>
                      <a:cubicBezTo>
                        <a:pt x="1108" y="982"/>
                        <a:pt x="1109" y="985"/>
                        <a:pt x="1111" y="986"/>
                      </a:cubicBezTo>
                      <a:cubicBezTo>
                        <a:pt x="1114" y="988"/>
                        <a:pt x="1118" y="987"/>
                        <a:pt x="1120" y="985"/>
                      </a:cubicBezTo>
                      <a:cubicBezTo>
                        <a:pt x="1124" y="981"/>
                        <a:pt x="1124" y="974"/>
                        <a:pt x="1120" y="970"/>
                      </a:cubicBezTo>
                      <a:cubicBezTo>
                        <a:pt x="1117" y="967"/>
                        <a:pt x="1113" y="965"/>
                        <a:pt x="1109" y="965"/>
                      </a:cubicBezTo>
                      <a:cubicBezTo>
                        <a:pt x="1105" y="966"/>
                        <a:pt x="1101" y="968"/>
                        <a:pt x="1099" y="972"/>
                      </a:cubicBezTo>
                      <a:cubicBezTo>
                        <a:pt x="1096" y="976"/>
                        <a:pt x="1096" y="982"/>
                        <a:pt x="1099" y="987"/>
                      </a:cubicBezTo>
                      <a:cubicBezTo>
                        <a:pt x="1106" y="997"/>
                        <a:pt x="1121" y="997"/>
                        <a:pt x="1131" y="991"/>
                      </a:cubicBezTo>
                      <a:cubicBezTo>
                        <a:pt x="1134" y="989"/>
                        <a:pt x="1137" y="986"/>
                        <a:pt x="1139" y="983"/>
                      </a:cubicBezTo>
                      <a:cubicBezTo>
                        <a:pt x="1132" y="993"/>
                        <a:pt x="1123" y="1000"/>
                        <a:pt x="1111" y="1005"/>
                      </a:cubicBezTo>
                      <a:cubicBezTo>
                        <a:pt x="1104" y="1009"/>
                        <a:pt x="1097" y="1010"/>
                        <a:pt x="1089" y="1010"/>
                      </a:cubicBezTo>
                      <a:cubicBezTo>
                        <a:pt x="1080" y="1010"/>
                        <a:pt x="1073" y="1008"/>
                        <a:pt x="1066" y="1003"/>
                      </a:cubicBezTo>
                      <a:cubicBezTo>
                        <a:pt x="1062" y="1001"/>
                        <a:pt x="1059" y="999"/>
                        <a:pt x="1056" y="995"/>
                      </a:cubicBezTo>
                      <a:cubicBezTo>
                        <a:pt x="1056" y="995"/>
                        <a:pt x="1056" y="995"/>
                        <a:pt x="1056" y="995"/>
                      </a:cubicBezTo>
                      <a:cubicBezTo>
                        <a:pt x="1065" y="1003"/>
                        <a:pt x="1080" y="1001"/>
                        <a:pt x="1083" y="984"/>
                      </a:cubicBezTo>
                      <a:cubicBezTo>
                        <a:pt x="1084" y="971"/>
                        <a:pt x="1071" y="950"/>
                        <a:pt x="1097" y="933"/>
                      </a:cubicBezTo>
                      <a:close/>
                      <a:moveTo>
                        <a:pt x="1215" y="967"/>
                      </a:moveTo>
                      <a:cubicBezTo>
                        <a:pt x="1209" y="953"/>
                        <a:pt x="1229" y="947"/>
                        <a:pt x="1235" y="944"/>
                      </a:cubicBezTo>
                      <a:cubicBezTo>
                        <a:pt x="1241" y="941"/>
                        <a:pt x="1243" y="939"/>
                        <a:pt x="1245" y="934"/>
                      </a:cubicBezTo>
                      <a:cubicBezTo>
                        <a:pt x="1247" y="940"/>
                        <a:pt x="1245" y="955"/>
                        <a:pt x="1242" y="962"/>
                      </a:cubicBezTo>
                      <a:cubicBezTo>
                        <a:pt x="1238" y="971"/>
                        <a:pt x="1229" y="977"/>
                        <a:pt x="1217" y="971"/>
                      </a:cubicBezTo>
                      <a:cubicBezTo>
                        <a:pt x="1223" y="970"/>
                        <a:pt x="1230" y="964"/>
                        <a:pt x="1232" y="959"/>
                      </a:cubicBezTo>
                      <a:cubicBezTo>
                        <a:pt x="1230" y="961"/>
                        <a:pt x="1222" y="966"/>
                        <a:pt x="1215" y="967"/>
                      </a:cubicBezTo>
                      <a:close/>
                      <a:moveTo>
                        <a:pt x="1028" y="726"/>
                      </a:moveTo>
                      <a:cubicBezTo>
                        <a:pt x="1049" y="723"/>
                        <a:pt x="1062" y="726"/>
                        <a:pt x="1082" y="727"/>
                      </a:cubicBezTo>
                      <a:cubicBezTo>
                        <a:pt x="1092" y="727"/>
                        <a:pt x="1101" y="726"/>
                        <a:pt x="1108" y="719"/>
                      </a:cubicBezTo>
                      <a:cubicBezTo>
                        <a:pt x="1115" y="713"/>
                        <a:pt x="1118" y="705"/>
                        <a:pt x="1115" y="697"/>
                      </a:cubicBezTo>
                      <a:cubicBezTo>
                        <a:pt x="1113" y="690"/>
                        <a:pt x="1108" y="684"/>
                        <a:pt x="1101" y="683"/>
                      </a:cubicBezTo>
                      <a:cubicBezTo>
                        <a:pt x="1096" y="682"/>
                        <a:pt x="1092" y="683"/>
                        <a:pt x="1088" y="686"/>
                      </a:cubicBezTo>
                      <a:cubicBezTo>
                        <a:pt x="1084" y="690"/>
                        <a:pt x="1081" y="698"/>
                        <a:pt x="1086" y="702"/>
                      </a:cubicBezTo>
                      <a:cubicBezTo>
                        <a:pt x="1089" y="705"/>
                        <a:pt x="1094" y="706"/>
                        <a:pt x="1097" y="703"/>
                      </a:cubicBezTo>
                      <a:cubicBezTo>
                        <a:pt x="1101" y="701"/>
                        <a:pt x="1102" y="695"/>
                        <a:pt x="1099" y="692"/>
                      </a:cubicBezTo>
                      <a:cubicBezTo>
                        <a:pt x="1097" y="688"/>
                        <a:pt x="1091" y="687"/>
                        <a:pt x="1087" y="689"/>
                      </a:cubicBezTo>
                      <a:cubicBezTo>
                        <a:pt x="1087" y="690"/>
                        <a:pt x="1086" y="691"/>
                        <a:pt x="1085" y="691"/>
                      </a:cubicBezTo>
                      <a:cubicBezTo>
                        <a:pt x="1086" y="690"/>
                        <a:pt x="1088" y="688"/>
                        <a:pt x="1089" y="687"/>
                      </a:cubicBezTo>
                      <a:cubicBezTo>
                        <a:pt x="1093" y="685"/>
                        <a:pt x="1096" y="684"/>
                        <a:pt x="1100" y="685"/>
                      </a:cubicBezTo>
                      <a:cubicBezTo>
                        <a:pt x="1106" y="686"/>
                        <a:pt x="1111" y="691"/>
                        <a:pt x="1112" y="697"/>
                      </a:cubicBezTo>
                      <a:cubicBezTo>
                        <a:pt x="1114" y="705"/>
                        <a:pt x="1111" y="711"/>
                        <a:pt x="1106" y="716"/>
                      </a:cubicBezTo>
                      <a:cubicBezTo>
                        <a:pt x="1099" y="722"/>
                        <a:pt x="1091" y="723"/>
                        <a:pt x="1082" y="722"/>
                      </a:cubicBezTo>
                      <a:cubicBezTo>
                        <a:pt x="1062" y="722"/>
                        <a:pt x="1049" y="718"/>
                        <a:pt x="1027" y="721"/>
                      </a:cubicBezTo>
                      <a:cubicBezTo>
                        <a:pt x="1007" y="725"/>
                        <a:pt x="990" y="733"/>
                        <a:pt x="976" y="748"/>
                      </a:cubicBezTo>
                      <a:cubicBezTo>
                        <a:pt x="964" y="762"/>
                        <a:pt x="960" y="778"/>
                        <a:pt x="967" y="796"/>
                      </a:cubicBezTo>
                      <a:cubicBezTo>
                        <a:pt x="974" y="812"/>
                        <a:pt x="990" y="823"/>
                        <a:pt x="1007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0" y="818"/>
                        <a:pt x="993" y="810"/>
                        <a:pt x="993" y="800"/>
                      </a:cubicBezTo>
                      <a:cubicBezTo>
                        <a:pt x="992" y="783"/>
                        <a:pt x="1003" y="772"/>
                        <a:pt x="1019" y="770"/>
                      </a:cubicBezTo>
                      <a:cubicBezTo>
                        <a:pt x="1049" y="766"/>
                        <a:pt x="1045" y="730"/>
                        <a:pt x="1012" y="734"/>
                      </a:cubicBezTo>
                      <a:cubicBezTo>
                        <a:pt x="996" y="736"/>
                        <a:pt x="983" y="750"/>
                        <a:pt x="978" y="762"/>
                      </a:cubicBezTo>
                      <a:cubicBezTo>
                        <a:pt x="969" y="787"/>
                        <a:pt x="982" y="820"/>
                        <a:pt x="1007" y="822"/>
                      </a:cubicBezTo>
                      <a:cubicBezTo>
                        <a:pt x="991" y="821"/>
                        <a:pt x="976" y="810"/>
                        <a:pt x="970" y="795"/>
                      </a:cubicBezTo>
                      <a:cubicBezTo>
                        <a:pt x="964" y="778"/>
                        <a:pt x="968" y="764"/>
                        <a:pt x="980" y="751"/>
                      </a:cubicBezTo>
                      <a:cubicBezTo>
                        <a:pt x="993" y="737"/>
                        <a:pt x="1009" y="729"/>
                        <a:pt x="1028" y="726"/>
                      </a:cubicBezTo>
                      <a:close/>
                      <a:moveTo>
                        <a:pt x="1110" y="867"/>
                      </a:moveTo>
                      <a:cubicBezTo>
                        <a:pt x="1123" y="899"/>
                        <a:pt x="1108" y="924"/>
                        <a:pt x="1109" y="941"/>
                      </a:cubicBezTo>
                      <a:cubicBezTo>
                        <a:pt x="1110" y="959"/>
                        <a:pt x="1131" y="958"/>
                        <a:pt x="1135" y="939"/>
                      </a:cubicBezTo>
                      <a:cubicBezTo>
                        <a:pt x="1139" y="917"/>
                        <a:pt x="1127" y="888"/>
                        <a:pt x="1110" y="867"/>
                      </a:cubicBezTo>
                      <a:close/>
                      <a:moveTo>
                        <a:pt x="1080" y="836"/>
                      </a:moveTo>
                      <a:cubicBezTo>
                        <a:pt x="1096" y="830"/>
                        <a:pt x="1107" y="818"/>
                        <a:pt x="1112" y="804"/>
                      </a:cubicBezTo>
                      <a:cubicBezTo>
                        <a:pt x="1116" y="792"/>
                        <a:pt x="1115" y="776"/>
                        <a:pt x="1104" y="769"/>
                      </a:cubicBezTo>
                      <a:cubicBezTo>
                        <a:pt x="1107" y="764"/>
                        <a:pt x="1117" y="765"/>
                        <a:pt x="1122" y="771"/>
                      </a:cubicBezTo>
                      <a:cubicBezTo>
                        <a:pt x="1127" y="778"/>
                        <a:pt x="1128" y="791"/>
                        <a:pt x="1120" y="800"/>
                      </a:cubicBezTo>
                      <a:cubicBezTo>
                        <a:pt x="1128" y="807"/>
                        <a:pt x="1110" y="834"/>
                        <a:pt x="1080" y="836"/>
                      </a:cubicBezTo>
                      <a:close/>
                      <a:moveTo>
                        <a:pt x="945" y="807"/>
                      </a:moveTo>
                      <a:cubicBezTo>
                        <a:pt x="943" y="818"/>
                        <a:pt x="946" y="834"/>
                        <a:pt x="950" y="843"/>
                      </a:cubicBezTo>
                      <a:cubicBezTo>
                        <a:pt x="955" y="854"/>
                        <a:pt x="969" y="867"/>
                        <a:pt x="982" y="865"/>
                      </a:cubicBezTo>
                      <a:cubicBezTo>
                        <a:pt x="985" y="879"/>
                        <a:pt x="994" y="888"/>
                        <a:pt x="1002" y="895"/>
                      </a:cubicBezTo>
                      <a:cubicBezTo>
                        <a:pt x="1015" y="906"/>
                        <a:pt x="1027" y="920"/>
                        <a:pt x="1021" y="933"/>
                      </a:cubicBezTo>
                      <a:cubicBezTo>
                        <a:pt x="1035" y="921"/>
                        <a:pt x="1032" y="899"/>
                        <a:pt x="1024" y="886"/>
                      </a:cubicBezTo>
                      <a:cubicBezTo>
                        <a:pt x="1014" y="867"/>
                        <a:pt x="999" y="863"/>
                        <a:pt x="979" y="852"/>
                      </a:cubicBezTo>
                      <a:cubicBezTo>
                        <a:pt x="968" y="846"/>
                        <a:pt x="949" y="825"/>
                        <a:pt x="945" y="807"/>
                      </a:cubicBezTo>
                      <a:close/>
                      <a:moveTo>
                        <a:pt x="1070" y="836"/>
                      </a:moveTo>
                      <a:cubicBezTo>
                        <a:pt x="1083" y="833"/>
                        <a:pt x="1085" y="811"/>
                        <a:pt x="1081" y="798"/>
                      </a:cubicBezTo>
                      <a:cubicBezTo>
                        <a:pt x="1077" y="783"/>
                        <a:pt x="1067" y="767"/>
                        <a:pt x="1076" y="751"/>
                      </a:cubicBezTo>
                      <a:cubicBezTo>
                        <a:pt x="1080" y="743"/>
                        <a:pt x="1089" y="737"/>
                        <a:pt x="1099" y="738"/>
                      </a:cubicBezTo>
                      <a:cubicBezTo>
                        <a:pt x="1104" y="738"/>
                        <a:pt x="1109" y="741"/>
                        <a:pt x="1109" y="748"/>
                      </a:cubicBezTo>
                      <a:cubicBezTo>
                        <a:pt x="1106" y="744"/>
                        <a:pt x="1099" y="743"/>
                        <a:pt x="1094" y="747"/>
                      </a:cubicBezTo>
                      <a:cubicBezTo>
                        <a:pt x="1089" y="751"/>
                        <a:pt x="1088" y="759"/>
                        <a:pt x="1091" y="765"/>
                      </a:cubicBezTo>
                      <a:cubicBezTo>
                        <a:pt x="1097" y="778"/>
                        <a:pt x="1104" y="789"/>
                        <a:pt x="1104" y="803"/>
                      </a:cubicBezTo>
                      <a:cubicBezTo>
                        <a:pt x="1104" y="820"/>
                        <a:pt x="1090" y="837"/>
                        <a:pt x="1070" y="836"/>
                      </a:cubicBezTo>
                      <a:close/>
                      <a:moveTo>
                        <a:pt x="1192" y="899"/>
                      </a:moveTo>
                      <a:cubicBezTo>
                        <a:pt x="1199" y="913"/>
                        <a:pt x="1222" y="925"/>
                        <a:pt x="1238" y="924"/>
                      </a:cubicBezTo>
                      <a:cubicBezTo>
                        <a:pt x="1255" y="922"/>
                        <a:pt x="1259" y="906"/>
                        <a:pt x="1240" y="904"/>
                      </a:cubicBezTo>
                      <a:cubicBezTo>
                        <a:pt x="1226" y="902"/>
                        <a:pt x="1203" y="909"/>
                        <a:pt x="1192" y="899"/>
                      </a:cubicBezTo>
                      <a:close/>
                      <a:moveTo>
                        <a:pt x="1181" y="877"/>
                      </a:moveTo>
                      <a:cubicBezTo>
                        <a:pt x="1179" y="874"/>
                        <a:pt x="1177" y="872"/>
                        <a:pt x="1174" y="871"/>
                      </a:cubicBezTo>
                      <a:cubicBezTo>
                        <a:pt x="1170" y="870"/>
                        <a:pt x="1165" y="871"/>
                        <a:pt x="1162" y="875"/>
                      </a:cubicBezTo>
                      <a:cubicBezTo>
                        <a:pt x="1158" y="879"/>
                        <a:pt x="1160" y="885"/>
                        <a:pt x="1163" y="889"/>
                      </a:cubicBezTo>
                      <a:cubicBezTo>
                        <a:pt x="1168" y="895"/>
                        <a:pt x="1174" y="891"/>
                        <a:pt x="1179" y="891"/>
                      </a:cubicBezTo>
                      <a:cubicBezTo>
                        <a:pt x="1184" y="892"/>
                        <a:pt x="1189" y="898"/>
                        <a:pt x="1190" y="905"/>
                      </a:cubicBezTo>
                      <a:cubicBezTo>
                        <a:pt x="1191" y="914"/>
                        <a:pt x="1187" y="922"/>
                        <a:pt x="1179" y="925"/>
                      </a:cubicBezTo>
                      <a:cubicBezTo>
                        <a:pt x="1174" y="927"/>
                        <a:pt x="1168" y="927"/>
                        <a:pt x="1166" y="922"/>
                      </a:cubicBezTo>
                      <a:cubicBezTo>
                        <a:pt x="1171" y="923"/>
                        <a:pt x="1177" y="918"/>
                        <a:pt x="1174" y="911"/>
                      </a:cubicBezTo>
                      <a:cubicBezTo>
                        <a:pt x="1172" y="908"/>
                        <a:pt x="1165" y="903"/>
                        <a:pt x="1158" y="898"/>
                      </a:cubicBezTo>
                      <a:cubicBezTo>
                        <a:pt x="1151" y="893"/>
                        <a:pt x="1146" y="888"/>
                        <a:pt x="1144" y="881"/>
                      </a:cubicBezTo>
                      <a:cubicBezTo>
                        <a:pt x="1139" y="867"/>
                        <a:pt x="1149" y="852"/>
                        <a:pt x="1163" y="851"/>
                      </a:cubicBezTo>
                      <a:cubicBezTo>
                        <a:pt x="1171" y="850"/>
                        <a:pt x="1178" y="853"/>
                        <a:pt x="1183" y="858"/>
                      </a:cubicBezTo>
                      <a:cubicBezTo>
                        <a:pt x="1190" y="863"/>
                        <a:pt x="1202" y="879"/>
                        <a:pt x="1212" y="879"/>
                      </a:cubicBezTo>
                      <a:cubicBezTo>
                        <a:pt x="1219" y="879"/>
                        <a:pt x="1222" y="874"/>
                        <a:pt x="1221" y="870"/>
                      </a:cubicBezTo>
                      <a:cubicBezTo>
                        <a:pt x="1227" y="871"/>
                        <a:pt x="1229" y="879"/>
                        <a:pt x="1227" y="885"/>
                      </a:cubicBezTo>
                      <a:cubicBezTo>
                        <a:pt x="1222" y="896"/>
                        <a:pt x="1205" y="901"/>
                        <a:pt x="1192" y="893"/>
                      </a:cubicBezTo>
                      <a:cubicBezTo>
                        <a:pt x="1187" y="889"/>
                        <a:pt x="1184" y="884"/>
                        <a:pt x="1181" y="877"/>
                      </a:cubicBezTo>
                      <a:close/>
                      <a:moveTo>
                        <a:pt x="1178" y="877"/>
                      </a:moveTo>
                      <a:cubicBezTo>
                        <a:pt x="1176" y="873"/>
                        <a:pt x="1171" y="871"/>
                        <a:pt x="1166" y="873"/>
                      </a:cubicBezTo>
                      <a:cubicBezTo>
                        <a:pt x="1159" y="878"/>
                        <a:pt x="1163" y="889"/>
                        <a:pt x="1170" y="890"/>
                      </a:cubicBezTo>
                      <a:cubicBezTo>
                        <a:pt x="1176" y="891"/>
                        <a:pt x="1179" y="888"/>
                        <a:pt x="1186" y="892"/>
                      </a:cubicBezTo>
                      <a:cubicBezTo>
                        <a:pt x="1180" y="886"/>
                        <a:pt x="1182" y="883"/>
                        <a:pt x="1178" y="877"/>
                      </a:cubicBezTo>
                      <a:close/>
                      <a:moveTo>
                        <a:pt x="1149" y="854"/>
                      </a:moveTo>
                      <a:cubicBezTo>
                        <a:pt x="1142" y="858"/>
                        <a:pt x="1139" y="868"/>
                        <a:pt x="1140" y="874"/>
                      </a:cubicBezTo>
                      <a:cubicBezTo>
                        <a:pt x="1132" y="877"/>
                        <a:pt x="1120" y="863"/>
                        <a:pt x="1129" y="853"/>
                      </a:cubicBezTo>
                      <a:cubicBezTo>
                        <a:pt x="1134" y="846"/>
                        <a:pt x="1145" y="847"/>
                        <a:pt x="1149" y="854"/>
                      </a:cubicBezTo>
                      <a:close/>
                      <a:moveTo>
                        <a:pt x="918" y="985"/>
                      </a:moveTo>
                      <a:cubicBezTo>
                        <a:pt x="932" y="965"/>
                        <a:pt x="917" y="945"/>
                        <a:pt x="909" y="936"/>
                      </a:cubicBezTo>
                      <a:cubicBezTo>
                        <a:pt x="899" y="926"/>
                        <a:pt x="884" y="918"/>
                        <a:pt x="884" y="902"/>
                      </a:cubicBezTo>
                      <a:cubicBezTo>
                        <a:pt x="884" y="893"/>
                        <a:pt x="888" y="885"/>
                        <a:pt x="896" y="881"/>
                      </a:cubicBezTo>
                      <a:cubicBezTo>
                        <a:pt x="901" y="879"/>
                        <a:pt x="906" y="880"/>
                        <a:pt x="909" y="884"/>
                      </a:cubicBezTo>
                      <a:cubicBezTo>
                        <a:pt x="905" y="883"/>
                        <a:pt x="898" y="885"/>
                        <a:pt x="896" y="891"/>
                      </a:cubicBezTo>
                      <a:cubicBezTo>
                        <a:pt x="894" y="896"/>
                        <a:pt x="898" y="902"/>
                        <a:pt x="902" y="906"/>
                      </a:cubicBezTo>
                      <a:cubicBezTo>
                        <a:pt x="915" y="916"/>
                        <a:pt x="926" y="928"/>
                        <a:pt x="931" y="940"/>
                      </a:cubicBezTo>
                      <a:cubicBezTo>
                        <a:pt x="937" y="954"/>
                        <a:pt x="933" y="975"/>
                        <a:pt x="918" y="985"/>
                      </a:cubicBezTo>
                      <a:close/>
                      <a:moveTo>
                        <a:pt x="763" y="793"/>
                      </a:moveTo>
                      <a:cubicBezTo>
                        <a:pt x="761" y="791"/>
                        <a:pt x="760" y="789"/>
                        <a:pt x="760" y="787"/>
                      </a:cubicBezTo>
                      <a:cubicBezTo>
                        <a:pt x="761" y="784"/>
                        <a:pt x="762" y="781"/>
                        <a:pt x="766" y="779"/>
                      </a:cubicBezTo>
                      <a:cubicBezTo>
                        <a:pt x="770" y="778"/>
                        <a:pt x="774" y="780"/>
                        <a:pt x="776" y="783"/>
                      </a:cubicBezTo>
                      <a:cubicBezTo>
                        <a:pt x="779" y="788"/>
                        <a:pt x="775" y="791"/>
                        <a:pt x="774" y="795"/>
                      </a:cubicBezTo>
                      <a:cubicBezTo>
                        <a:pt x="773" y="799"/>
                        <a:pt x="776" y="804"/>
                        <a:pt x="781" y="806"/>
                      </a:cubicBezTo>
                      <a:cubicBezTo>
                        <a:pt x="787" y="809"/>
                        <a:pt x="794" y="808"/>
                        <a:pt x="798" y="803"/>
                      </a:cubicBezTo>
                      <a:cubicBezTo>
                        <a:pt x="800" y="800"/>
                        <a:pt x="801" y="796"/>
                        <a:pt x="798" y="793"/>
                      </a:cubicBezTo>
                      <a:cubicBezTo>
                        <a:pt x="798" y="797"/>
                        <a:pt x="793" y="800"/>
                        <a:pt x="789" y="796"/>
                      </a:cubicBezTo>
                      <a:cubicBezTo>
                        <a:pt x="787" y="794"/>
                        <a:pt x="786" y="788"/>
                        <a:pt x="784" y="782"/>
                      </a:cubicBezTo>
                      <a:cubicBezTo>
                        <a:pt x="782" y="776"/>
                        <a:pt x="779" y="771"/>
                        <a:pt x="774" y="768"/>
                      </a:cubicBezTo>
                      <a:cubicBezTo>
                        <a:pt x="766" y="762"/>
                        <a:pt x="753" y="765"/>
                        <a:pt x="749" y="775"/>
                      </a:cubicBezTo>
                      <a:cubicBezTo>
                        <a:pt x="746" y="780"/>
                        <a:pt x="747" y="786"/>
                        <a:pt x="749" y="791"/>
                      </a:cubicBezTo>
                      <a:cubicBezTo>
                        <a:pt x="751" y="796"/>
                        <a:pt x="760" y="809"/>
                        <a:pt x="758" y="816"/>
                      </a:cubicBezTo>
                      <a:cubicBezTo>
                        <a:pt x="756" y="821"/>
                        <a:pt x="752" y="822"/>
                        <a:pt x="749" y="820"/>
                      </a:cubicBezTo>
                      <a:cubicBezTo>
                        <a:pt x="748" y="825"/>
                        <a:pt x="754" y="828"/>
                        <a:pt x="758" y="828"/>
                      </a:cubicBezTo>
                      <a:cubicBezTo>
                        <a:pt x="767" y="826"/>
                        <a:pt x="775" y="816"/>
                        <a:pt x="772" y="805"/>
                      </a:cubicBezTo>
                      <a:cubicBezTo>
                        <a:pt x="771" y="800"/>
                        <a:pt x="768" y="797"/>
                        <a:pt x="763" y="793"/>
                      </a:cubicBezTo>
                      <a:close/>
                      <a:moveTo>
                        <a:pt x="789" y="638"/>
                      </a:moveTo>
                      <a:cubicBezTo>
                        <a:pt x="798" y="653"/>
                        <a:pt x="812" y="654"/>
                        <a:pt x="817" y="657"/>
                      </a:cubicBezTo>
                      <a:cubicBezTo>
                        <a:pt x="823" y="660"/>
                        <a:pt x="820" y="667"/>
                        <a:pt x="812" y="665"/>
                      </a:cubicBezTo>
                      <a:cubicBezTo>
                        <a:pt x="804" y="663"/>
                        <a:pt x="792" y="652"/>
                        <a:pt x="789" y="638"/>
                      </a:cubicBezTo>
                      <a:close/>
                      <a:moveTo>
                        <a:pt x="837" y="683"/>
                      </a:moveTo>
                      <a:cubicBezTo>
                        <a:pt x="836" y="684"/>
                        <a:pt x="834" y="684"/>
                        <a:pt x="833" y="683"/>
                      </a:cubicBezTo>
                      <a:cubicBezTo>
                        <a:pt x="832" y="682"/>
                        <a:pt x="831" y="680"/>
                        <a:pt x="831" y="678"/>
                      </a:cubicBezTo>
                      <a:cubicBezTo>
                        <a:pt x="831" y="675"/>
                        <a:pt x="834" y="674"/>
                        <a:pt x="836" y="674"/>
                      </a:cubicBezTo>
                      <a:cubicBezTo>
                        <a:pt x="839" y="674"/>
                        <a:pt x="840" y="677"/>
                        <a:pt x="841" y="678"/>
                      </a:cubicBezTo>
                      <a:cubicBezTo>
                        <a:pt x="843" y="680"/>
                        <a:pt x="846" y="680"/>
                        <a:pt x="849" y="678"/>
                      </a:cubicBezTo>
                      <a:cubicBezTo>
                        <a:pt x="852" y="675"/>
                        <a:pt x="853" y="672"/>
                        <a:pt x="852" y="668"/>
                      </a:cubicBezTo>
                      <a:cubicBezTo>
                        <a:pt x="851" y="666"/>
                        <a:pt x="849" y="664"/>
                        <a:pt x="847" y="665"/>
                      </a:cubicBezTo>
                      <a:cubicBezTo>
                        <a:pt x="849" y="666"/>
                        <a:pt x="849" y="670"/>
                        <a:pt x="846" y="671"/>
                      </a:cubicBezTo>
                      <a:cubicBezTo>
                        <a:pt x="844" y="671"/>
                        <a:pt x="841" y="670"/>
                        <a:pt x="837" y="670"/>
                      </a:cubicBezTo>
                      <a:cubicBezTo>
                        <a:pt x="834" y="669"/>
                        <a:pt x="830" y="669"/>
                        <a:pt x="827" y="670"/>
                      </a:cubicBezTo>
                      <a:cubicBezTo>
                        <a:pt x="822" y="673"/>
                        <a:pt x="820" y="681"/>
                        <a:pt x="824" y="686"/>
                      </a:cubicBezTo>
                      <a:cubicBezTo>
                        <a:pt x="826" y="688"/>
                        <a:pt x="829" y="689"/>
                        <a:pt x="832" y="690"/>
                      </a:cubicBezTo>
                      <a:cubicBezTo>
                        <a:pt x="835" y="690"/>
                        <a:pt x="844" y="689"/>
                        <a:pt x="847" y="692"/>
                      </a:cubicBezTo>
                      <a:cubicBezTo>
                        <a:pt x="850" y="695"/>
                        <a:pt x="849" y="697"/>
                        <a:pt x="847" y="698"/>
                      </a:cubicBezTo>
                      <a:cubicBezTo>
                        <a:pt x="849" y="700"/>
                        <a:pt x="853" y="698"/>
                        <a:pt x="854" y="695"/>
                      </a:cubicBezTo>
                      <a:cubicBezTo>
                        <a:pt x="855" y="690"/>
                        <a:pt x="852" y="684"/>
                        <a:pt x="846" y="682"/>
                      </a:cubicBezTo>
                      <a:cubicBezTo>
                        <a:pt x="843" y="681"/>
                        <a:pt x="841" y="682"/>
                        <a:pt x="837" y="683"/>
                      </a:cubicBezTo>
                      <a:close/>
                      <a:moveTo>
                        <a:pt x="837" y="682"/>
                      </a:moveTo>
                      <a:cubicBezTo>
                        <a:pt x="834" y="683"/>
                        <a:pt x="832" y="682"/>
                        <a:pt x="832" y="680"/>
                      </a:cubicBezTo>
                      <a:cubicBezTo>
                        <a:pt x="831" y="676"/>
                        <a:pt x="836" y="674"/>
                        <a:pt x="838" y="676"/>
                      </a:cubicBezTo>
                      <a:cubicBezTo>
                        <a:pt x="840" y="677"/>
                        <a:pt x="840" y="679"/>
                        <a:pt x="843" y="680"/>
                      </a:cubicBezTo>
                      <a:cubicBezTo>
                        <a:pt x="840" y="680"/>
                        <a:pt x="839" y="682"/>
                        <a:pt x="837" y="682"/>
                      </a:cubicBezTo>
                      <a:close/>
                      <a:moveTo>
                        <a:pt x="821" y="680"/>
                      </a:moveTo>
                      <a:cubicBezTo>
                        <a:pt x="820" y="677"/>
                        <a:pt x="822" y="673"/>
                        <a:pt x="824" y="671"/>
                      </a:cubicBezTo>
                      <a:cubicBezTo>
                        <a:pt x="823" y="668"/>
                        <a:pt x="815" y="668"/>
                        <a:pt x="814" y="674"/>
                      </a:cubicBezTo>
                      <a:cubicBezTo>
                        <a:pt x="814" y="678"/>
                        <a:pt x="817" y="681"/>
                        <a:pt x="821" y="680"/>
                      </a:cubicBezTo>
                      <a:close/>
                      <a:moveTo>
                        <a:pt x="813" y="673"/>
                      </a:moveTo>
                      <a:cubicBezTo>
                        <a:pt x="813" y="673"/>
                        <a:pt x="813" y="672"/>
                        <a:pt x="814" y="671"/>
                      </a:cubicBezTo>
                      <a:cubicBezTo>
                        <a:pt x="806" y="669"/>
                        <a:pt x="799" y="664"/>
                        <a:pt x="794" y="657"/>
                      </a:cubicBezTo>
                      <a:cubicBezTo>
                        <a:pt x="785" y="645"/>
                        <a:pt x="789" y="631"/>
                        <a:pt x="778" y="612"/>
                      </a:cubicBezTo>
                      <a:cubicBezTo>
                        <a:pt x="773" y="603"/>
                        <a:pt x="767" y="597"/>
                        <a:pt x="762" y="593"/>
                      </a:cubicBezTo>
                      <a:cubicBezTo>
                        <a:pt x="749" y="583"/>
                        <a:pt x="732" y="579"/>
                        <a:pt x="721" y="566"/>
                      </a:cubicBezTo>
                      <a:cubicBezTo>
                        <a:pt x="727" y="570"/>
                        <a:pt x="736" y="568"/>
                        <a:pt x="736" y="558"/>
                      </a:cubicBezTo>
                      <a:cubicBezTo>
                        <a:pt x="736" y="551"/>
                        <a:pt x="727" y="541"/>
                        <a:pt x="739" y="529"/>
                      </a:cubicBezTo>
                      <a:cubicBezTo>
                        <a:pt x="730" y="531"/>
                        <a:pt x="722" y="536"/>
                        <a:pt x="718" y="544"/>
                      </a:cubicBezTo>
                      <a:cubicBezTo>
                        <a:pt x="716" y="549"/>
                        <a:pt x="715" y="554"/>
                        <a:pt x="716" y="559"/>
                      </a:cubicBezTo>
                      <a:cubicBezTo>
                        <a:pt x="722" y="582"/>
                        <a:pt x="757" y="585"/>
                        <a:pt x="767" y="602"/>
                      </a:cubicBezTo>
                      <a:cubicBezTo>
                        <a:pt x="767" y="601"/>
                        <a:pt x="766" y="600"/>
                        <a:pt x="766" y="600"/>
                      </a:cubicBezTo>
                      <a:cubicBezTo>
                        <a:pt x="753" y="585"/>
                        <a:pt x="729" y="586"/>
                        <a:pt x="717" y="600"/>
                      </a:cubicBezTo>
                      <a:cubicBezTo>
                        <a:pt x="710" y="607"/>
                        <a:pt x="707" y="617"/>
                        <a:pt x="709" y="628"/>
                      </a:cubicBezTo>
                      <a:cubicBezTo>
                        <a:pt x="711" y="639"/>
                        <a:pt x="719" y="649"/>
                        <a:pt x="730" y="653"/>
                      </a:cubicBezTo>
                      <a:cubicBezTo>
                        <a:pt x="741" y="657"/>
                        <a:pt x="753" y="655"/>
                        <a:pt x="760" y="644"/>
                      </a:cubicBezTo>
                      <a:cubicBezTo>
                        <a:pt x="765" y="638"/>
                        <a:pt x="764" y="630"/>
                        <a:pt x="760" y="624"/>
                      </a:cubicBezTo>
                      <a:cubicBezTo>
                        <a:pt x="754" y="615"/>
                        <a:pt x="744" y="614"/>
                        <a:pt x="738" y="618"/>
                      </a:cubicBezTo>
                      <a:cubicBezTo>
                        <a:pt x="730" y="622"/>
                        <a:pt x="727" y="632"/>
                        <a:pt x="733" y="640"/>
                      </a:cubicBezTo>
                      <a:cubicBezTo>
                        <a:pt x="727" y="630"/>
                        <a:pt x="731" y="622"/>
                        <a:pt x="739" y="619"/>
                      </a:cubicBezTo>
                      <a:cubicBezTo>
                        <a:pt x="745" y="617"/>
                        <a:pt x="753" y="618"/>
                        <a:pt x="758" y="625"/>
                      </a:cubicBezTo>
                      <a:cubicBezTo>
                        <a:pt x="761" y="630"/>
                        <a:pt x="762" y="637"/>
                        <a:pt x="758" y="643"/>
                      </a:cubicBezTo>
                      <a:cubicBezTo>
                        <a:pt x="751" y="652"/>
                        <a:pt x="741" y="653"/>
                        <a:pt x="731" y="650"/>
                      </a:cubicBezTo>
                      <a:cubicBezTo>
                        <a:pt x="721" y="646"/>
                        <a:pt x="715" y="637"/>
                        <a:pt x="712" y="627"/>
                      </a:cubicBezTo>
                      <a:cubicBezTo>
                        <a:pt x="710" y="617"/>
                        <a:pt x="714" y="607"/>
                        <a:pt x="720" y="601"/>
                      </a:cubicBezTo>
                      <a:cubicBezTo>
                        <a:pt x="732" y="589"/>
                        <a:pt x="753" y="588"/>
                        <a:pt x="765" y="601"/>
                      </a:cubicBezTo>
                      <a:cubicBezTo>
                        <a:pt x="774" y="612"/>
                        <a:pt x="775" y="623"/>
                        <a:pt x="771" y="636"/>
                      </a:cubicBezTo>
                      <a:cubicBezTo>
                        <a:pt x="763" y="657"/>
                        <a:pt x="743" y="674"/>
                        <a:pt x="726" y="675"/>
                      </a:cubicBezTo>
                      <a:cubicBezTo>
                        <a:pt x="717" y="676"/>
                        <a:pt x="706" y="670"/>
                        <a:pt x="707" y="660"/>
                      </a:cubicBezTo>
                      <a:cubicBezTo>
                        <a:pt x="708" y="653"/>
                        <a:pt x="712" y="650"/>
                        <a:pt x="720" y="651"/>
                      </a:cubicBezTo>
                      <a:cubicBezTo>
                        <a:pt x="713" y="643"/>
                        <a:pt x="698" y="649"/>
                        <a:pt x="695" y="662"/>
                      </a:cubicBezTo>
                      <a:cubicBezTo>
                        <a:pt x="691" y="675"/>
                        <a:pt x="697" y="684"/>
                        <a:pt x="704" y="690"/>
                      </a:cubicBezTo>
                      <a:cubicBezTo>
                        <a:pt x="715" y="698"/>
                        <a:pt x="732" y="697"/>
                        <a:pt x="746" y="687"/>
                      </a:cubicBezTo>
                      <a:cubicBezTo>
                        <a:pt x="760" y="676"/>
                        <a:pt x="770" y="659"/>
                        <a:pt x="773" y="642"/>
                      </a:cubicBezTo>
                      <a:cubicBezTo>
                        <a:pt x="773" y="644"/>
                        <a:pt x="773" y="646"/>
                        <a:pt x="772" y="649"/>
                      </a:cubicBezTo>
                      <a:cubicBezTo>
                        <a:pt x="766" y="678"/>
                        <a:pt x="746" y="700"/>
                        <a:pt x="716" y="708"/>
                      </a:cubicBezTo>
                      <a:cubicBezTo>
                        <a:pt x="694" y="713"/>
                        <a:pt x="674" y="707"/>
                        <a:pt x="659" y="690"/>
                      </a:cubicBezTo>
                      <a:cubicBezTo>
                        <a:pt x="650" y="679"/>
                        <a:pt x="645" y="667"/>
                        <a:pt x="643" y="654"/>
                      </a:cubicBezTo>
                      <a:cubicBezTo>
                        <a:pt x="641" y="640"/>
                        <a:pt x="642" y="626"/>
                        <a:pt x="647" y="613"/>
                      </a:cubicBezTo>
                      <a:cubicBezTo>
                        <a:pt x="650" y="607"/>
                        <a:pt x="652" y="602"/>
                        <a:pt x="657" y="597"/>
                      </a:cubicBezTo>
                      <a:cubicBezTo>
                        <a:pt x="665" y="588"/>
                        <a:pt x="677" y="582"/>
                        <a:pt x="689" y="582"/>
                      </a:cubicBezTo>
                      <a:cubicBezTo>
                        <a:pt x="699" y="582"/>
                        <a:pt x="707" y="586"/>
                        <a:pt x="713" y="594"/>
                      </a:cubicBezTo>
                      <a:cubicBezTo>
                        <a:pt x="718" y="582"/>
                        <a:pt x="700" y="561"/>
                        <a:pt x="681" y="575"/>
                      </a:cubicBezTo>
                      <a:cubicBezTo>
                        <a:pt x="669" y="567"/>
                        <a:pt x="655" y="586"/>
                        <a:pt x="649" y="601"/>
                      </a:cubicBezTo>
                      <a:cubicBezTo>
                        <a:pt x="655" y="582"/>
                        <a:pt x="674" y="561"/>
                        <a:pt x="684" y="551"/>
                      </a:cubicBezTo>
                      <a:cubicBezTo>
                        <a:pt x="683" y="551"/>
                        <a:pt x="682" y="550"/>
                        <a:pt x="682" y="549"/>
                      </a:cubicBezTo>
                      <a:cubicBezTo>
                        <a:pt x="678" y="553"/>
                        <a:pt x="673" y="558"/>
                        <a:pt x="668" y="564"/>
                      </a:cubicBezTo>
                      <a:cubicBezTo>
                        <a:pt x="671" y="554"/>
                        <a:pt x="669" y="542"/>
                        <a:pt x="661" y="534"/>
                      </a:cubicBezTo>
                      <a:cubicBezTo>
                        <a:pt x="647" y="519"/>
                        <a:pt x="622" y="517"/>
                        <a:pt x="609" y="496"/>
                      </a:cubicBezTo>
                      <a:cubicBezTo>
                        <a:pt x="613" y="518"/>
                        <a:pt x="635" y="530"/>
                        <a:pt x="644" y="540"/>
                      </a:cubicBezTo>
                      <a:cubicBezTo>
                        <a:pt x="664" y="559"/>
                        <a:pt x="659" y="571"/>
                        <a:pt x="651" y="590"/>
                      </a:cubicBezTo>
                      <a:cubicBezTo>
                        <a:pt x="651" y="586"/>
                        <a:pt x="651" y="583"/>
                        <a:pt x="651" y="579"/>
                      </a:cubicBezTo>
                      <a:cubicBezTo>
                        <a:pt x="650" y="558"/>
                        <a:pt x="637" y="538"/>
                        <a:pt x="618" y="531"/>
                      </a:cubicBezTo>
                      <a:cubicBezTo>
                        <a:pt x="603" y="524"/>
                        <a:pt x="586" y="527"/>
                        <a:pt x="573" y="538"/>
                      </a:cubicBezTo>
                      <a:cubicBezTo>
                        <a:pt x="557" y="552"/>
                        <a:pt x="551" y="574"/>
                        <a:pt x="559" y="594"/>
                      </a:cubicBezTo>
                      <a:cubicBezTo>
                        <a:pt x="563" y="603"/>
                        <a:pt x="570" y="610"/>
                        <a:pt x="578" y="613"/>
                      </a:cubicBezTo>
                      <a:cubicBezTo>
                        <a:pt x="593" y="620"/>
                        <a:pt x="607" y="615"/>
                        <a:pt x="616" y="603"/>
                      </a:cubicBezTo>
                      <a:cubicBezTo>
                        <a:pt x="601" y="609"/>
                        <a:pt x="595" y="597"/>
                        <a:pt x="589" y="594"/>
                      </a:cubicBezTo>
                      <a:cubicBezTo>
                        <a:pt x="575" y="589"/>
                        <a:pt x="571" y="608"/>
                        <a:pt x="584" y="614"/>
                      </a:cubicBezTo>
                      <a:cubicBezTo>
                        <a:pt x="586" y="615"/>
                        <a:pt x="587" y="615"/>
                        <a:pt x="589" y="616"/>
                      </a:cubicBezTo>
                      <a:cubicBezTo>
                        <a:pt x="577" y="614"/>
                        <a:pt x="566" y="606"/>
                        <a:pt x="561" y="593"/>
                      </a:cubicBezTo>
                      <a:cubicBezTo>
                        <a:pt x="554" y="574"/>
                        <a:pt x="559" y="553"/>
                        <a:pt x="575" y="540"/>
                      </a:cubicBezTo>
                      <a:cubicBezTo>
                        <a:pt x="587" y="530"/>
                        <a:pt x="602" y="528"/>
                        <a:pt x="616" y="534"/>
                      </a:cubicBezTo>
                      <a:cubicBezTo>
                        <a:pt x="633" y="541"/>
                        <a:pt x="645" y="559"/>
                        <a:pt x="646" y="579"/>
                      </a:cubicBezTo>
                      <a:cubicBezTo>
                        <a:pt x="646" y="586"/>
                        <a:pt x="645" y="593"/>
                        <a:pt x="643" y="600"/>
                      </a:cubicBezTo>
                      <a:cubicBezTo>
                        <a:pt x="644" y="596"/>
                        <a:pt x="644" y="591"/>
                        <a:pt x="643" y="586"/>
                      </a:cubicBezTo>
                      <a:cubicBezTo>
                        <a:pt x="640" y="574"/>
                        <a:pt x="630" y="563"/>
                        <a:pt x="616" y="565"/>
                      </a:cubicBezTo>
                      <a:cubicBezTo>
                        <a:pt x="611" y="566"/>
                        <a:pt x="606" y="570"/>
                        <a:pt x="605" y="576"/>
                      </a:cubicBezTo>
                      <a:cubicBezTo>
                        <a:pt x="603" y="580"/>
                        <a:pt x="604" y="585"/>
                        <a:pt x="607" y="588"/>
                      </a:cubicBezTo>
                      <a:cubicBezTo>
                        <a:pt x="610" y="592"/>
                        <a:pt x="614" y="594"/>
                        <a:pt x="619" y="594"/>
                      </a:cubicBezTo>
                      <a:cubicBezTo>
                        <a:pt x="625" y="594"/>
                        <a:pt x="630" y="589"/>
                        <a:pt x="630" y="583"/>
                      </a:cubicBezTo>
                      <a:cubicBezTo>
                        <a:pt x="630" y="579"/>
                        <a:pt x="628" y="576"/>
                        <a:pt x="624" y="575"/>
                      </a:cubicBezTo>
                      <a:cubicBezTo>
                        <a:pt x="622" y="574"/>
                        <a:pt x="620" y="575"/>
                        <a:pt x="619" y="577"/>
                      </a:cubicBezTo>
                      <a:cubicBezTo>
                        <a:pt x="620" y="577"/>
                        <a:pt x="622" y="577"/>
                        <a:pt x="624" y="578"/>
                      </a:cubicBezTo>
                      <a:cubicBezTo>
                        <a:pt x="627" y="579"/>
                        <a:pt x="627" y="583"/>
                        <a:pt x="624" y="585"/>
                      </a:cubicBezTo>
                      <a:cubicBezTo>
                        <a:pt x="622" y="586"/>
                        <a:pt x="620" y="587"/>
                        <a:pt x="617" y="586"/>
                      </a:cubicBezTo>
                      <a:cubicBezTo>
                        <a:pt x="614" y="585"/>
                        <a:pt x="612" y="582"/>
                        <a:pt x="613" y="579"/>
                      </a:cubicBezTo>
                      <a:cubicBezTo>
                        <a:pt x="613" y="575"/>
                        <a:pt x="616" y="572"/>
                        <a:pt x="620" y="571"/>
                      </a:cubicBezTo>
                      <a:cubicBezTo>
                        <a:pt x="631" y="569"/>
                        <a:pt x="640" y="581"/>
                        <a:pt x="641" y="591"/>
                      </a:cubicBezTo>
                      <a:cubicBezTo>
                        <a:pt x="644" y="603"/>
                        <a:pt x="639" y="615"/>
                        <a:pt x="638" y="626"/>
                      </a:cubicBezTo>
                      <a:cubicBezTo>
                        <a:pt x="636" y="639"/>
                        <a:pt x="636" y="652"/>
                        <a:pt x="643" y="668"/>
                      </a:cubicBezTo>
                      <a:cubicBezTo>
                        <a:pt x="641" y="665"/>
                        <a:pt x="639" y="662"/>
                        <a:pt x="637" y="659"/>
                      </a:cubicBezTo>
                      <a:cubicBezTo>
                        <a:pt x="622" y="643"/>
                        <a:pt x="602" y="636"/>
                        <a:pt x="581" y="644"/>
                      </a:cubicBezTo>
                      <a:cubicBezTo>
                        <a:pt x="561" y="651"/>
                        <a:pt x="548" y="668"/>
                        <a:pt x="546" y="689"/>
                      </a:cubicBezTo>
                      <a:cubicBezTo>
                        <a:pt x="545" y="709"/>
                        <a:pt x="554" y="729"/>
                        <a:pt x="571" y="739"/>
                      </a:cubicBezTo>
                      <a:cubicBezTo>
                        <a:pt x="587" y="747"/>
                        <a:pt x="605" y="745"/>
                        <a:pt x="617" y="734"/>
                      </a:cubicBezTo>
                      <a:cubicBezTo>
                        <a:pt x="624" y="727"/>
                        <a:pt x="628" y="718"/>
                        <a:pt x="628" y="709"/>
                      </a:cubicBezTo>
                      <a:cubicBezTo>
                        <a:pt x="627" y="703"/>
                        <a:pt x="625" y="697"/>
                        <a:pt x="622" y="693"/>
                      </a:cubicBezTo>
                      <a:cubicBezTo>
                        <a:pt x="616" y="684"/>
                        <a:pt x="605" y="682"/>
                        <a:pt x="597" y="686"/>
                      </a:cubicBezTo>
                      <a:cubicBezTo>
                        <a:pt x="587" y="691"/>
                        <a:pt x="583" y="703"/>
                        <a:pt x="587" y="713"/>
                      </a:cubicBezTo>
                      <a:cubicBezTo>
                        <a:pt x="592" y="723"/>
                        <a:pt x="604" y="727"/>
                        <a:pt x="614" y="722"/>
                      </a:cubicBezTo>
                      <a:cubicBezTo>
                        <a:pt x="623" y="718"/>
                        <a:pt x="627" y="709"/>
                        <a:pt x="625" y="700"/>
                      </a:cubicBezTo>
                      <a:cubicBezTo>
                        <a:pt x="630" y="712"/>
                        <a:pt x="625" y="725"/>
                        <a:pt x="615" y="734"/>
                      </a:cubicBezTo>
                      <a:cubicBezTo>
                        <a:pt x="604" y="744"/>
                        <a:pt x="587" y="745"/>
                        <a:pt x="572" y="737"/>
                      </a:cubicBezTo>
                      <a:cubicBezTo>
                        <a:pt x="556" y="728"/>
                        <a:pt x="548" y="709"/>
                        <a:pt x="549" y="691"/>
                      </a:cubicBezTo>
                      <a:cubicBezTo>
                        <a:pt x="551" y="671"/>
                        <a:pt x="564" y="655"/>
                        <a:pt x="582" y="648"/>
                      </a:cubicBezTo>
                      <a:cubicBezTo>
                        <a:pt x="601" y="642"/>
                        <a:pt x="619" y="648"/>
                        <a:pt x="632" y="662"/>
                      </a:cubicBezTo>
                      <a:cubicBezTo>
                        <a:pt x="641" y="673"/>
                        <a:pt x="646" y="687"/>
                        <a:pt x="658" y="697"/>
                      </a:cubicBezTo>
                      <a:cubicBezTo>
                        <a:pt x="674" y="712"/>
                        <a:pt x="695" y="718"/>
                        <a:pt x="718" y="713"/>
                      </a:cubicBezTo>
                      <a:cubicBezTo>
                        <a:pt x="750" y="705"/>
                        <a:pt x="772" y="682"/>
                        <a:pt x="778" y="650"/>
                      </a:cubicBezTo>
                      <a:cubicBezTo>
                        <a:pt x="780" y="635"/>
                        <a:pt x="780" y="623"/>
                        <a:pt x="775" y="610"/>
                      </a:cubicBezTo>
                      <a:cubicBezTo>
                        <a:pt x="781" y="622"/>
                        <a:pt x="784" y="635"/>
                        <a:pt x="784" y="648"/>
                      </a:cubicBezTo>
                      <a:cubicBezTo>
                        <a:pt x="784" y="666"/>
                        <a:pt x="777" y="687"/>
                        <a:pt x="767" y="702"/>
                      </a:cubicBezTo>
                      <a:cubicBezTo>
                        <a:pt x="763" y="708"/>
                        <a:pt x="761" y="714"/>
                        <a:pt x="759" y="721"/>
                      </a:cubicBezTo>
                      <a:cubicBezTo>
                        <a:pt x="758" y="723"/>
                        <a:pt x="758" y="725"/>
                        <a:pt x="757" y="727"/>
                      </a:cubicBezTo>
                      <a:cubicBezTo>
                        <a:pt x="757" y="730"/>
                        <a:pt x="757" y="733"/>
                        <a:pt x="756" y="737"/>
                      </a:cubicBezTo>
                      <a:cubicBezTo>
                        <a:pt x="756" y="738"/>
                        <a:pt x="757" y="749"/>
                        <a:pt x="759" y="749"/>
                      </a:cubicBezTo>
                      <a:cubicBezTo>
                        <a:pt x="760" y="748"/>
                        <a:pt x="760" y="742"/>
                        <a:pt x="760" y="741"/>
                      </a:cubicBezTo>
                      <a:cubicBezTo>
                        <a:pt x="760" y="736"/>
                        <a:pt x="760" y="732"/>
                        <a:pt x="761" y="728"/>
                      </a:cubicBezTo>
                      <a:cubicBezTo>
                        <a:pt x="761" y="726"/>
                        <a:pt x="762" y="724"/>
                        <a:pt x="762" y="722"/>
                      </a:cubicBezTo>
                      <a:cubicBezTo>
                        <a:pt x="764" y="715"/>
                        <a:pt x="766" y="710"/>
                        <a:pt x="770" y="703"/>
                      </a:cubicBezTo>
                      <a:cubicBezTo>
                        <a:pt x="770" y="703"/>
                        <a:pt x="770" y="702"/>
                        <a:pt x="771" y="701"/>
                      </a:cubicBezTo>
                      <a:cubicBezTo>
                        <a:pt x="770" y="703"/>
                        <a:pt x="770" y="705"/>
                        <a:pt x="769" y="708"/>
                      </a:cubicBezTo>
                      <a:cubicBezTo>
                        <a:pt x="768" y="714"/>
                        <a:pt x="768" y="719"/>
                        <a:pt x="769" y="725"/>
                      </a:cubicBezTo>
                      <a:cubicBezTo>
                        <a:pt x="773" y="742"/>
                        <a:pt x="787" y="748"/>
                        <a:pt x="802" y="746"/>
                      </a:cubicBezTo>
                      <a:cubicBezTo>
                        <a:pt x="814" y="744"/>
                        <a:pt x="826" y="737"/>
                        <a:pt x="831" y="725"/>
                      </a:cubicBezTo>
                      <a:cubicBezTo>
                        <a:pt x="835" y="714"/>
                        <a:pt x="832" y="705"/>
                        <a:pt x="824" y="698"/>
                      </a:cubicBezTo>
                      <a:cubicBezTo>
                        <a:pt x="817" y="693"/>
                        <a:pt x="807" y="690"/>
                        <a:pt x="800" y="696"/>
                      </a:cubicBezTo>
                      <a:cubicBezTo>
                        <a:pt x="796" y="699"/>
                        <a:pt x="794" y="703"/>
                        <a:pt x="794" y="708"/>
                      </a:cubicBezTo>
                      <a:cubicBezTo>
                        <a:pt x="794" y="711"/>
                        <a:pt x="796" y="714"/>
                        <a:pt x="798" y="716"/>
                      </a:cubicBezTo>
                      <a:cubicBezTo>
                        <a:pt x="801" y="718"/>
                        <a:pt x="804" y="718"/>
                        <a:pt x="808" y="717"/>
                      </a:cubicBezTo>
                      <a:cubicBezTo>
                        <a:pt x="811" y="716"/>
                        <a:pt x="814" y="714"/>
                        <a:pt x="815" y="710"/>
                      </a:cubicBezTo>
                      <a:cubicBezTo>
                        <a:pt x="815" y="706"/>
                        <a:pt x="813" y="702"/>
                        <a:pt x="809" y="701"/>
                      </a:cubicBezTo>
                      <a:cubicBezTo>
                        <a:pt x="805" y="699"/>
                        <a:pt x="800" y="702"/>
                        <a:pt x="798" y="706"/>
                      </a:cubicBezTo>
                      <a:cubicBezTo>
                        <a:pt x="797" y="710"/>
                        <a:pt x="799" y="715"/>
                        <a:pt x="804" y="717"/>
                      </a:cubicBezTo>
                      <a:cubicBezTo>
                        <a:pt x="805" y="717"/>
                        <a:pt x="807" y="717"/>
                        <a:pt x="808" y="717"/>
                      </a:cubicBezTo>
                      <a:cubicBezTo>
                        <a:pt x="808" y="717"/>
                        <a:pt x="808" y="717"/>
                        <a:pt x="808" y="717"/>
                      </a:cubicBezTo>
                      <a:cubicBezTo>
                        <a:pt x="804" y="718"/>
                        <a:pt x="801" y="717"/>
                        <a:pt x="798" y="715"/>
                      </a:cubicBezTo>
                      <a:cubicBezTo>
                        <a:pt x="796" y="714"/>
                        <a:pt x="795" y="711"/>
                        <a:pt x="795" y="708"/>
                      </a:cubicBezTo>
                      <a:cubicBezTo>
                        <a:pt x="794" y="704"/>
                        <a:pt x="797" y="699"/>
                        <a:pt x="800" y="697"/>
                      </a:cubicBezTo>
                      <a:cubicBezTo>
                        <a:pt x="807" y="692"/>
                        <a:pt x="817" y="694"/>
                        <a:pt x="823" y="699"/>
                      </a:cubicBezTo>
                      <a:cubicBezTo>
                        <a:pt x="831" y="705"/>
                        <a:pt x="833" y="714"/>
                        <a:pt x="829" y="724"/>
                      </a:cubicBezTo>
                      <a:cubicBezTo>
                        <a:pt x="825" y="735"/>
                        <a:pt x="812" y="742"/>
                        <a:pt x="800" y="743"/>
                      </a:cubicBezTo>
                      <a:cubicBezTo>
                        <a:pt x="788" y="745"/>
                        <a:pt x="775" y="739"/>
                        <a:pt x="772" y="725"/>
                      </a:cubicBezTo>
                      <a:cubicBezTo>
                        <a:pt x="771" y="719"/>
                        <a:pt x="772" y="714"/>
                        <a:pt x="773" y="708"/>
                      </a:cubicBezTo>
                      <a:cubicBezTo>
                        <a:pt x="774" y="705"/>
                        <a:pt x="775" y="701"/>
                        <a:pt x="776" y="698"/>
                      </a:cubicBezTo>
                      <a:cubicBezTo>
                        <a:pt x="779" y="690"/>
                        <a:pt x="783" y="680"/>
                        <a:pt x="785" y="670"/>
                      </a:cubicBezTo>
                      <a:cubicBezTo>
                        <a:pt x="787" y="664"/>
                        <a:pt x="788" y="658"/>
                        <a:pt x="788" y="652"/>
                      </a:cubicBezTo>
                      <a:cubicBezTo>
                        <a:pt x="789" y="655"/>
                        <a:pt x="791" y="658"/>
                        <a:pt x="793" y="660"/>
                      </a:cubicBezTo>
                      <a:cubicBezTo>
                        <a:pt x="799" y="666"/>
                        <a:pt x="806" y="672"/>
                        <a:pt x="813" y="673"/>
                      </a:cubicBezTo>
                      <a:close/>
                      <a:moveTo>
                        <a:pt x="764" y="792"/>
                      </a:moveTo>
                      <a:cubicBezTo>
                        <a:pt x="761" y="789"/>
                        <a:pt x="761" y="785"/>
                        <a:pt x="764" y="782"/>
                      </a:cubicBezTo>
                      <a:cubicBezTo>
                        <a:pt x="769" y="778"/>
                        <a:pt x="776" y="783"/>
                        <a:pt x="775" y="788"/>
                      </a:cubicBezTo>
                      <a:cubicBezTo>
                        <a:pt x="774" y="793"/>
                        <a:pt x="771" y="794"/>
                        <a:pt x="773" y="800"/>
                      </a:cubicBezTo>
                      <a:cubicBezTo>
                        <a:pt x="770" y="795"/>
                        <a:pt x="767" y="795"/>
                        <a:pt x="764" y="792"/>
                      </a:cubicBezTo>
                      <a:close/>
                      <a:moveTo>
                        <a:pt x="763" y="706"/>
                      </a:moveTo>
                      <a:cubicBezTo>
                        <a:pt x="756" y="718"/>
                        <a:pt x="740" y="723"/>
                        <a:pt x="731" y="721"/>
                      </a:cubicBezTo>
                      <a:cubicBezTo>
                        <a:pt x="723" y="719"/>
                        <a:pt x="715" y="716"/>
                        <a:pt x="708" y="719"/>
                      </a:cubicBezTo>
                      <a:cubicBezTo>
                        <a:pt x="702" y="722"/>
                        <a:pt x="696" y="729"/>
                        <a:pt x="699" y="734"/>
                      </a:cubicBezTo>
                      <a:cubicBezTo>
                        <a:pt x="700" y="729"/>
                        <a:pt x="706" y="727"/>
                        <a:pt x="712" y="727"/>
                      </a:cubicBezTo>
                      <a:cubicBezTo>
                        <a:pt x="716" y="727"/>
                        <a:pt x="720" y="727"/>
                        <a:pt x="724" y="724"/>
                      </a:cubicBezTo>
                      <a:cubicBezTo>
                        <a:pt x="731" y="731"/>
                        <a:pt x="740" y="730"/>
                        <a:pt x="746" y="726"/>
                      </a:cubicBezTo>
                      <a:cubicBezTo>
                        <a:pt x="753" y="723"/>
                        <a:pt x="760" y="715"/>
                        <a:pt x="763" y="706"/>
                      </a:cubicBezTo>
                      <a:close/>
                      <a:moveTo>
                        <a:pt x="836" y="796"/>
                      </a:moveTo>
                      <a:cubicBezTo>
                        <a:pt x="855" y="804"/>
                        <a:pt x="854" y="824"/>
                        <a:pt x="857" y="832"/>
                      </a:cubicBezTo>
                      <a:cubicBezTo>
                        <a:pt x="861" y="844"/>
                        <a:pt x="872" y="840"/>
                        <a:pt x="870" y="827"/>
                      </a:cubicBezTo>
                      <a:cubicBezTo>
                        <a:pt x="868" y="815"/>
                        <a:pt x="855" y="799"/>
                        <a:pt x="836" y="796"/>
                      </a:cubicBezTo>
                      <a:close/>
                      <a:moveTo>
                        <a:pt x="754" y="766"/>
                      </a:moveTo>
                      <a:cubicBezTo>
                        <a:pt x="758" y="761"/>
                        <a:pt x="766" y="762"/>
                        <a:pt x="770" y="763"/>
                      </a:cubicBezTo>
                      <a:cubicBezTo>
                        <a:pt x="775" y="758"/>
                        <a:pt x="767" y="747"/>
                        <a:pt x="758" y="751"/>
                      </a:cubicBezTo>
                      <a:cubicBezTo>
                        <a:pt x="752" y="753"/>
                        <a:pt x="750" y="761"/>
                        <a:pt x="754" y="766"/>
                      </a:cubicBezTo>
                      <a:close/>
                      <a:moveTo>
                        <a:pt x="759" y="718"/>
                      </a:moveTo>
                      <a:cubicBezTo>
                        <a:pt x="745" y="738"/>
                        <a:pt x="719" y="737"/>
                        <a:pt x="711" y="739"/>
                      </a:cubicBezTo>
                      <a:cubicBezTo>
                        <a:pt x="696" y="744"/>
                        <a:pt x="702" y="761"/>
                        <a:pt x="719" y="756"/>
                      </a:cubicBezTo>
                      <a:cubicBezTo>
                        <a:pt x="730" y="754"/>
                        <a:pt x="749" y="743"/>
                        <a:pt x="759" y="718"/>
                      </a:cubicBezTo>
                      <a:close/>
                      <a:moveTo>
                        <a:pt x="822" y="746"/>
                      </a:moveTo>
                      <a:cubicBezTo>
                        <a:pt x="827" y="736"/>
                        <a:pt x="833" y="727"/>
                        <a:pt x="843" y="722"/>
                      </a:cubicBezTo>
                      <a:cubicBezTo>
                        <a:pt x="852" y="718"/>
                        <a:pt x="863" y="718"/>
                        <a:pt x="871" y="725"/>
                      </a:cubicBezTo>
                      <a:cubicBezTo>
                        <a:pt x="876" y="729"/>
                        <a:pt x="879" y="734"/>
                        <a:pt x="880" y="740"/>
                      </a:cubicBezTo>
                      <a:cubicBezTo>
                        <a:pt x="882" y="747"/>
                        <a:pt x="882" y="752"/>
                        <a:pt x="880" y="758"/>
                      </a:cubicBezTo>
                      <a:cubicBezTo>
                        <a:pt x="878" y="765"/>
                        <a:pt x="876" y="769"/>
                        <a:pt x="872" y="774"/>
                      </a:cubicBezTo>
                      <a:cubicBezTo>
                        <a:pt x="870" y="776"/>
                        <a:pt x="868" y="778"/>
                        <a:pt x="866" y="780"/>
                      </a:cubicBezTo>
                      <a:cubicBezTo>
                        <a:pt x="860" y="785"/>
                        <a:pt x="854" y="788"/>
                        <a:pt x="847" y="791"/>
                      </a:cubicBezTo>
                      <a:cubicBezTo>
                        <a:pt x="837" y="794"/>
                        <a:pt x="828" y="795"/>
                        <a:pt x="817" y="793"/>
                      </a:cubicBezTo>
                      <a:cubicBezTo>
                        <a:pt x="816" y="793"/>
                        <a:pt x="816" y="793"/>
                        <a:pt x="815" y="792"/>
                      </a:cubicBezTo>
                      <a:cubicBezTo>
                        <a:pt x="820" y="798"/>
                        <a:pt x="824" y="805"/>
                        <a:pt x="826" y="813"/>
                      </a:cubicBezTo>
                      <a:cubicBezTo>
                        <a:pt x="828" y="822"/>
                        <a:pt x="827" y="832"/>
                        <a:pt x="821" y="839"/>
                      </a:cubicBezTo>
                      <a:cubicBezTo>
                        <a:pt x="819" y="842"/>
                        <a:pt x="816" y="845"/>
                        <a:pt x="812" y="847"/>
                      </a:cubicBezTo>
                      <a:cubicBezTo>
                        <a:pt x="815" y="845"/>
                        <a:pt x="818" y="842"/>
                        <a:pt x="820" y="839"/>
                      </a:cubicBezTo>
                      <a:cubicBezTo>
                        <a:pt x="825" y="831"/>
                        <a:pt x="825" y="822"/>
                        <a:pt x="823" y="813"/>
                      </a:cubicBezTo>
                      <a:cubicBezTo>
                        <a:pt x="821" y="807"/>
                        <a:pt x="819" y="802"/>
                        <a:pt x="815" y="798"/>
                      </a:cubicBezTo>
                      <a:cubicBezTo>
                        <a:pt x="808" y="789"/>
                        <a:pt x="800" y="785"/>
                        <a:pt x="792" y="778"/>
                      </a:cubicBezTo>
                      <a:cubicBezTo>
                        <a:pt x="791" y="777"/>
                        <a:pt x="791" y="777"/>
                        <a:pt x="791" y="777"/>
                      </a:cubicBezTo>
                      <a:cubicBezTo>
                        <a:pt x="787" y="773"/>
                        <a:pt x="784" y="768"/>
                        <a:pt x="781" y="763"/>
                      </a:cubicBezTo>
                      <a:cubicBezTo>
                        <a:pt x="780" y="762"/>
                        <a:pt x="773" y="749"/>
                        <a:pt x="774" y="748"/>
                      </a:cubicBezTo>
                      <a:cubicBezTo>
                        <a:pt x="776" y="748"/>
                        <a:pt x="780" y="756"/>
                        <a:pt x="781" y="757"/>
                      </a:cubicBezTo>
                      <a:cubicBezTo>
                        <a:pt x="785" y="764"/>
                        <a:pt x="789" y="769"/>
                        <a:pt x="794" y="775"/>
                      </a:cubicBezTo>
                      <a:cubicBezTo>
                        <a:pt x="794" y="775"/>
                        <a:pt x="794" y="775"/>
                        <a:pt x="794" y="775"/>
                      </a:cubicBezTo>
                      <a:cubicBezTo>
                        <a:pt x="802" y="782"/>
                        <a:pt x="808" y="787"/>
                        <a:pt x="818" y="790"/>
                      </a:cubicBezTo>
                      <a:cubicBezTo>
                        <a:pt x="829" y="793"/>
                        <a:pt x="843" y="792"/>
                        <a:pt x="852" y="784"/>
                      </a:cubicBezTo>
                      <a:cubicBezTo>
                        <a:pt x="857" y="780"/>
                        <a:pt x="862" y="770"/>
                        <a:pt x="857" y="764"/>
                      </a:cubicBezTo>
                      <a:cubicBezTo>
                        <a:pt x="856" y="762"/>
                        <a:pt x="853" y="761"/>
                        <a:pt x="850" y="762"/>
                      </a:cubicBezTo>
                      <a:cubicBezTo>
                        <a:pt x="848" y="763"/>
                        <a:pt x="847" y="765"/>
                        <a:pt x="847" y="768"/>
                      </a:cubicBezTo>
                      <a:cubicBezTo>
                        <a:pt x="848" y="770"/>
                        <a:pt x="849" y="771"/>
                        <a:pt x="850" y="771"/>
                      </a:cubicBezTo>
                      <a:cubicBezTo>
                        <a:pt x="852" y="772"/>
                        <a:pt x="854" y="771"/>
                        <a:pt x="854" y="769"/>
                      </a:cubicBezTo>
                      <a:cubicBezTo>
                        <a:pt x="854" y="768"/>
                        <a:pt x="854" y="766"/>
                        <a:pt x="853" y="766"/>
                      </a:cubicBezTo>
                      <a:cubicBezTo>
                        <a:pt x="855" y="765"/>
                        <a:pt x="856" y="767"/>
                        <a:pt x="856" y="768"/>
                      </a:cubicBezTo>
                      <a:cubicBezTo>
                        <a:pt x="857" y="771"/>
                        <a:pt x="856" y="773"/>
                        <a:pt x="854" y="775"/>
                      </a:cubicBezTo>
                      <a:cubicBezTo>
                        <a:pt x="850" y="777"/>
                        <a:pt x="845" y="775"/>
                        <a:pt x="843" y="771"/>
                      </a:cubicBezTo>
                      <a:cubicBezTo>
                        <a:pt x="841" y="768"/>
                        <a:pt x="841" y="765"/>
                        <a:pt x="842" y="762"/>
                      </a:cubicBezTo>
                      <a:cubicBezTo>
                        <a:pt x="844" y="759"/>
                        <a:pt x="846" y="757"/>
                        <a:pt x="849" y="757"/>
                      </a:cubicBezTo>
                      <a:cubicBezTo>
                        <a:pt x="853" y="756"/>
                        <a:pt x="857" y="757"/>
                        <a:pt x="860" y="760"/>
                      </a:cubicBezTo>
                      <a:cubicBezTo>
                        <a:pt x="866" y="767"/>
                        <a:pt x="862" y="778"/>
                        <a:pt x="855" y="784"/>
                      </a:cubicBezTo>
                      <a:cubicBezTo>
                        <a:pt x="853" y="785"/>
                        <a:pt x="851" y="787"/>
                        <a:pt x="848" y="788"/>
                      </a:cubicBezTo>
                      <a:cubicBezTo>
                        <a:pt x="857" y="785"/>
                        <a:pt x="864" y="780"/>
                        <a:pt x="870" y="773"/>
                      </a:cubicBezTo>
                      <a:cubicBezTo>
                        <a:pt x="874" y="768"/>
                        <a:pt x="877" y="764"/>
                        <a:pt x="879" y="758"/>
                      </a:cubicBezTo>
                      <a:cubicBezTo>
                        <a:pt x="880" y="752"/>
                        <a:pt x="880" y="747"/>
                        <a:pt x="879" y="740"/>
                      </a:cubicBezTo>
                      <a:cubicBezTo>
                        <a:pt x="878" y="737"/>
                        <a:pt x="877" y="734"/>
                        <a:pt x="875" y="731"/>
                      </a:cubicBezTo>
                      <a:cubicBezTo>
                        <a:pt x="875" y="731"/>
                        <a:pt x="875" y="731"/>
                        <a:pt x="875" y="731"/>
                      </a:cubicBezTo>
                      <a:cubicBezTo>
                        <a:pt x="879" y="740"/>
                        <a:pt x="874" y="750"/>
                        <a:pt x="861" y="748"/>
                      </a:cubicBezTo>
                      <a:cubicBezTo>
                        <a:pt x="852" y="746"/>
                        <a:pt x="840" y="732"/>
                        <a:pt x="822" y="746"/>
                      </a:cubicBezTo>
                      <a:close/>
                      <a:moveTo>
                        <a:pt x="820" y="838"/>
                      </a:moveTo>
                      <a:cubicBezTo>
                        <a:pt x="811" y="830"/>
                        <a:pt x="802" y="844"/>
                        <a:pt x="798" y="847"/>
                      </a:cubicBezTo>
                      <a:cubicBezTo>
                        <a:pt x="795" y="850"/>
                        <a:pt x="793" y="852"/>
                        <a:pt x="789" y="851"/>
                      </a:cubicBezTo>
                      <a:cubicBezTo>
                        <a:pt x="793" y="854"/>
                        <a:pt x="804" y="857"/>
                        <a:pt x="810" y="856"/>
                      </a:cubicBezTo>
                      <a:cubicBezTo>
                        <a:pt x="817" y="855"/>
                        <a:pt x="823" y="850"/>
                        <a:pt x="822" y="841"/>
                      </a:cubicBezTo>
                      <a:cubicBezTo>
                        <a:pt x="819" y="844"/>
                        <a:pt x="814" y="848"/>
                        <a:pt x="810" y="848"/>
                      </a:cubicBezTo>
                      <a:cubicBezTo>
                        <a:pt x="812" y="847"/>
                        <a:pt x="817" y="843"/>
                        <a:pt x="820" y="838"/>
                      </a:cubicBezTo>
                      <a:close/>
                      <a:moveTo>
                        <a:pt x="772" y="741"/>
                      </a:moveTo>
                      <a:cubicBezTo>
                        <a:pt x="792" y="757"/>
                        <a:pt x="813" y="753"/>
                        <a:pt x="825" y="757"/>
                      </a:cubicBezTo>
                      <a:cubicBezTo>
                        <a:pt x="837" y="762"/>
                        <a:pt x="832" y="776"/>
                        <a:pt x="817" y="775"/>
                      </a:cubicBezTo>
                      <a:cubicBezTo>
                        <a:pt x="801" y="773"/>
                        <a:pt x="783" y="757"/>
                        <a:pt x="772" y="741"/>
                      </a:cubicBezTo>
                      <a:close/>
                      <a:moveTo>
                        <a:pt x="842" y="796"/>
                      </a:moveTo>
                      <a:cubicBezTo>
                        <a:pt x="862" y="795"/>
                        <a:pt x="893" y="771"/>
                        <a:pt x="883" y="752"/>
                      </a:cubicBezTo>
                      <a:cubicBezTo>
                        <a:pt x="886" y="749"/>
                        <a:pt x="893" y="753"/>
                        <a:pt x="895" y="759"/>
                      </a:cubicBezTo>
                      <a:cubicBezTo>
                        <a:pt x="896" y="765"/>
                        <a:pt x="894" y="774"/>
                        <a:pt x="885" y="778"/>
                      </a:cubicBezTo>
                      <a:cubicBezTo>
                        <a:pt x="888" y="783"/>
                        <a:pt x="878" y="792"/>
                        <a:pt x="864" y="796"/>
                      </a:cubicBezTo>
                      <a:cubicBezTo>
                        <a:pt x="872" y="797"/>
                        <a:pt x="881" y="802"/>
                        <a:pt x="887" y="807"/>
                      </a:cubicBezTo>
                      <a:cubicBezTo>
                        <a:pt x="895" y="814"/>
                        <a:pt x="902" y="823"/>
                        <a:pt x="904" y="833"/>
                      </a:cubicBezTo>
                      <a:cubicBezTo>
                        <a:pt x="907" y="843"/>
                        <a:pt x="905" y="854"/>
                        <a:pt x="897" y="861"/>
                      </a:cubicBezTo>
                      <a:cubicBezTo>
                        <a:pt x="892" y="866"/>
                        <a:pt x="884" y="869"/>
                        <a:pt x="877" y="866"/>
                      </a:cubicBezTo>
                      <a:cubicBezTo>
                        <a:pt x="871" y="864"/>
                        <a:pt x="867" y="858"/>
                        <a:pt x="867" y="852"/>
                      </a:cubicBezTo>
                      <a:cubicBezTo>
                        <a:pt x="867" y="845"/>
                        <a:pt x="870" y="839"/>
                        <a:pt x="874" y="834"/>
                      </a:cubicBezTo>
                      <a:cubicBezTo>
                        <a:pt x="871" y="848"/>
                        <a:pt x="882" y="850"/>
                        <a:pt x="885" y="854"/>
                      </a:cubicBezTo>
                      <a:cubicBezTo>
                        <a:pt x="890" y="860"/>
                        <a:pt x="886" y="865"/>
                        <a:pt x="881" y="866"/>
                      </a:cubicBezTo>
                      <a:cubicBezTo>
                        <a:pt x="881" y="866"/>
                        <a:pt x="881" y="866"/>
                        <a:pt x="881" y="866"/>
                      </a:cubicBezTo>
                      <a:cubicBezTo>
                        <a:pt x="886" y="867"/>
                        <a:pt x="891" y="864"/>
                        <a:pt x="896" y="860"/>
                      </a:cubicBezTo>
                      <a:cubicBezTo>
                        <a:pt x="902" y="854"/>
                        <a:pt x="905" y="846"/>
                        <a:pt x="903" y="836"/>
                      </a:cubicBezTo>
                      <a:cubicBezTo>
                        <a:pt x="903" y="838"/>
                        <a:pt x="903" y="841"/>
                        <a:pt x="902" y="843"/>
                      </a:cubicBezTo>
                      <a:cubicBezTo>
                        <a:pt x="900" y="847"/>
                        <a:pt x="896" y="851"/>
                        <a:pt x="891" y="850"/>
                      </a:cubicBezTo>
                      <a:cubicBezTo>
                        <a:pt x="889" y="850"/>
                        <a:pt x="887" y="848"/>
                        <a:pt x="887" y="845"/>
                      </a:cubicBezTo>
                      <a:cubicBezTo>
                        <a:pt x="886" y="843"/>
                        <a:pt x="886" y="842"/>
                        <a:pt x="888" y="840"/>
                      </a:cubicBezTo>
                      <a:cubicBezTo>
                        <a:pt x="889" y="839"/>
                        <a:pt x="891" y="838"/>
                        <a:pt x="893" y="838"/>
                      </a:cubicBezTo>
                      <a:cubicBezTo>
                        <a:pt x="895" y="838"/>
                        <a:pt x="897" y="840"/>
                        <a:pt x="897" y="843"/>
                      </a:cubicBezTo>
                      <a:cubicBezTo>
                        <a:pt x="897" y="844"/>
                        <a:pt x="896" y="845"/>
                        <a:pt x="895" y="846"/>
                      </a:cubicBezTo>
                      <a:cubicBezTo>
                        <a:pt x="894" y="846"/>
                        <a:pt x="893" y="846"/>
                        <a:pt x="893" y="845"/>
                      </a:cubicBezTo>
                      <a:cubicBezTo>
                        <a:pt x="893" y="845"/>
                        <a:pt x="894" y="845"/>
                        <a:pt x="895" y="845"/>
                      </a:cubicBezTo>
                      <a:cubicBezTo>
                        <a:pt x="896" y="844"/>
                        <a:pt x="896" y="842"/>
                        <a:pt x="895" y="842"/>
                      </a:cubicBezTo>
                      <a:cubicBezTo>
                        <a:pt x="894" y="841"/>
                        <a:pt x="893" y="841"/>
                        <a:pt x="892" y="841"/>
                      </a:cubicBezTo>
                      <a:cubicBezTo>
                        <a:pt x="891" y="842"/>
                        <a:pt x="890" y="843"/>
                        <a:pt x="890" y="844"/>
                      </a:cubicBezTo>
                      <a:cubicBezTo>
                        <a:pt x="890" y="846"/>
                        <a:pt x="891" y="847"/>
                        <a:pt x="893" y="847"/>
                      </a:cubicBezTo>
                      <a:cubicBezTo>
                        <a:pt x="897" y="848"/>
                        <a:pt x="901" y="843"/>
                        <a:pt x="902" y="839"/>
                      </a:cubicBezTo>
                      <a:cubicBezTo>
                        <a:pt x="903" y="833"/>
                        <a:pt x="899" y="825"/>
                        <a:pt x="896" y="820"/>
                      </a:cubicBezTo>
                      <a:cubicBezTo>
                        <a:pt x="886" y="805"/>
                        <a:pt x="872" y="798"/>
                        <a:pt x="857" y="797"/>
                      </a:cubicBezTo>
                      <a:cubicBezTo>
                        <a:pt x="852" y="797"/>
                        <a:pt x="847" y="797"/>
                        <a:pt x="842" y="796"/>
                      </a:cubicBezTo>
                      <a:close/>
                      <a:moveTo>
                        <a:pt x="822" y="798"/>
                      </a:moveTo>
                      <a:cubicBezTo>
                        <a:pt x="832" y="798"/>
                        <a:pt x="836" y="815"/>
                        <a:pt x="834" y="825"/>
                      </a:cubicBezTo>
                      <a:cubicBezTo>
                        <a:pt x="832" y="836"/>
                        <a:pt x="827" y="849"/>
                        <a:pt x="835" y="860"/>
                      </a:cubicBezTo>
                      <a:cubicBezTo>
                        <a:pt x="839" y="866"/>
                        <a:pt x="846" y="869"/>
                        <a:pt x="853" y="868"/>
                      </a:cubicBezTo>
                      <a:cubicBezTo>
                        <a:pt x="857" y="867"/>
                        <a:pt x="860" y="864"/>
                        <a:pt x="860" y="859"/>
                      </a:cubicBezTo>
                      <a:cubicBezTo>
                        <a:pt x="858" y="862"/>
                        <a:pt x="852" y="864"/>
                        <a:pt x="848" y="861"/>
                      </a:cubicBezTo>
                      <a:cubicBezTo>
                        <a:pt x="844" y="859"/>
                        <a:pt x="843" y="853"/>
                        <a:pt x="845" y="848"/>
                      </a:cubicBezTo>
                      <a:cubicBezTo>
                        <a:pt x="848" y="838"/>
                        <a:pt x="852" y="829"/>
                        <a:pt x="851" y="819"/>
                      </a:cubicBezTo>
                      <a:cubicBezTo>
                        <a:pt x="849" y="806"/>
                        <a:pt x="837" y="795"/>
                        <a:pt x="822" y="798"/>
                      </a:cubicBezTo>
                      <a:close/>
                      <a:moveTo>
                        <a:pt x="775" y="804"/>
                      </a:moveTo>
                      <a:cubicBezTo>
                        <a:pt x="776" y="815"/>
                        <a:pt x="786" y="829"/>
                        <a:pt x="796" y="832"/>
                      </a:cubicBezTo>
                      <a:cubicBezTo>
                        <a:pt x="807" y="836"/>
                        <a:pt x="814" y="828"/>
                        <a:pt x="803" y="821"/>
                      </a:cubicBezTo>
                      <a:cubicBezTo>
                        <a:pt x="794" y="816"/>
                        <a:pt x="779" y="814"/>
                        <a:pt x="775" y="804"/>
                      </a:cubicBezTo>
                      <a:close/>
                      <a:moveTo>
                        <a:pt x="635" y="654"/>
                      </a:moveTo>
                      <a:cubicBezTo>
                        <a:pt x="614" y="630"/>
                        <a:pt x="563" y="628"/>
                        <a:pt x="555" y="659"/>
                      </a:cubicBezTo>
                      <a:cubicBezTo>
                        <a:pt x="549" y="657"/>
                        <a:pt x="547" y="646"/>
                        <a:pt x="552" y="639"/>
                      </a:cubicBezTo>
                      <a:cubicBezTo>
                        <a:pt x="557" y="630"/>
                        <a:pt x="570" y="626"/>
                        <a:pt x="582" y="632"/>
                      </a:cubicBezTo>
                      <a:cubicBezTo>
                        <a:pt x="587" y="621"/>
                        <a:pt x="622" y="626"/>
                        <a:pt x="635" y="654"/>
                      </a:cubicBezTo>
                      <a:close/>
                      <a:moveTo>
                        <a:pt x="705" y="535"/>
                      </a:moveTo>
                      <a:cubicBezTo>
                        <a:pt x="708" y="536"/>
                        <a:pt x="709" y="539"/>
                        <a:pt x="708" y="541"/>
                      </a:cubicBezTo>
                      <a:cubicBezTo>
                        <a:pt x="706" y="544"/>
                        <a:pt x="703" y="545"/>
                        <a:pt x="701" y="544"/>
                      </a:cubicBezTo>
                      <a:cubicBezTo>
                        <a:pt x="698" y="542"/>
                        <a:pt x="697" y="539"/>
                        <a:pt x="699" y="537"/>
                      </a:cubicBezTo>
                      <a:cubicBezTo>
                        <a:pt x="700" y="534"/>
                        <a:pt x="703" y="533"/>
                        <a:pt x="705" y="535"/>
                      </a:cubicBezTo>
                      <a:close/>
                      <a:moveTo>
                        <a:pt x="715" y="537"/>
                      </a:moveTo>
                      <a:cubicBezTo>
                        <a:pt x="717" y="538"/>
                        <a:pt x="718" y="540"/>
                        <a:pt x="717" y="542"/>
                      </a:cubicBezTo>
                      <a:cubicBezTo>
                        <a:pt x="716" y="544"/>
                        <a:pt x="713" y="545"/>
                        <a:pt x="711" y="544"/>
                      </a:cubicBezTo>
                      <a:cubicBezTo>
                        <a:pt x="709" y="543"/>
                        <a:pt x="709" y="540"/>
                        <a:pt x="710" y="538"/>
                      </a:cubicBezTo>
                      <a:cubicBezTo>
                        <a:pt x="711" y="537"/>
                        <a:pt x="713" y="536"/>
                        <a:pt x="715" y="537"/>
                      </a:cubicBezTo>
                      <a:close/>
                      <a:moveTo>
                        <a:pt x="693" y="538"/>
                      </a:moveTo>
                      <a:cubicBezTo>
                        <a:pt x="697" y="540"/>
                        <a:pt x="699" y="544"/>
                        <a:pt x="697" y="548"/>
                      </a:cubicBezTo>
                      <a:cubicBezTo>
                        <a:pt x="695" y="552"/>
                        <a:pt x="690" y="553"/>
                        <a:pt x="686" y="551"/>
                      </a:cubicBezTo>
                      <a:cubicBezTo>
                        <a:pt x="683" y="549"/>
                        <a:pt x="681" y="545"/>
                        <a:pt x="683" y="541"/>
                      </a:cubicBezTo>
                      <a:cubicBezTo>
                        <a:pt x="685" y="537"/>
                        <a:pt x="690" y="536"/>
                        <a:pt x="693" y="538"/>
                      </a:cubicBezTo>
                      <a:close/>
                      <a:moveTo>
                        <a:pt x="731" y="698"/>
                      </a:moveTo>
                      <a:cubicBezTo>
                        <a:pt x="723" y="706"/>
                        <a:pt x="707" y="710"/>
                        <a:pt x="692" y="706"/>
                      </a:cubicBezTo>
                      <a:cubicBezTo>
                        <a:pt x="682" y="704"/>
                        <a:pt x="671" y="697"/>
                        <a:pt x="665" y="689"/>
                      </a:cubicBezTo>
                      <a:cubicBezTo>
                        <a:pt x="662" y="684"/>
                        <a:pt x="660" y="679"/>
                        <a:pt x="659" y="673"/>
                      </a:cubicBezTo>
                      <a:cubicBezTo>
                        <a:pt x="659" y="665"/>
                        <a:pt x="664" y="657"/>
                        <a:pt x="669" y="654"/>
                      </a:cubicBezTo>
                      <a:cubicBezTo>
                        <a:pt x="676" y="651"/>
                        <a:pt x="684" y="655"/>
                        <a:pt x="684" y="662"/>
                      </a:cubicBezTo>
                      <a:cubicBezTo>
                        <a:pt x="674" y="659"/>
                        <a:pt x="668" y="668"/>
                        <a:pt x="670" y="678"/>
                      </a:cubicBezTo>
                      <a:cubicBezTo>
                        <a:pt x="672" y="688"/>
                        <a:pt x="684" y="699"/>
                        <a:pt x="694" y="702"/>
                      </a:cubicBezTo>
                      <a:cubicBezTo>
                        <a:pt x="713" y="707"/>
                        <a:pt x="724" y="702"/>
                        <a:pt x="731" y="698"/>
                      </a:cubicBezTo>
                      <a:close/>
                      <a:moveTo>
                        <a:pt x="652" y="673"/>
                      </a:moveTo>
                      <a:cubicBezTo>
                        <a:pt x="637" y="643"/>
                        <a:pt x="648" y="604"/>
                        <a:pt x="670" y="592"/>
                      </a:cubicBezTo>
                      <a:cubicBezTo>
                        <a:pt x="694" y="580"/>
                        <a:pt x="704" y="601"/>
                        <a:pt x="683" y="612"/>
                      </a:cubicBezTo>
                      <a:cubicBezTo>
                        <a:pt x="673" y="617"/>
                        <a:pt x="642" y="641"/>
                        <a:pt x="652" y="673"/>
                      </a:cubicBezTo>
                      <a:close/>
                      <a:moveTo>
                        <a:pt x="906" y="973"/>
                      </a:moveTo>
                      <a:cubicBezTo>
                        <a:pt x="887" y="957"/>
                        <a:pt x="866" y="962"/>
                        <a:pt x="855" y="958"/>
                      </a:cubicBezTo>
                      <a:cubicBezTo>
                        <a:pt x="842" y="953"/>
                        <a:pt x="847" y="939"/>
                        <a:pt x="862" y="940"/>
                      </a:cubicBezTo>
                      <a:cubicBezTo>
                        <a:pt x="878" y="942"/>
                        <a:pt x="895" y="957"/>
                        <a:pt x="906" y="973"/>
                      </a:cubicBezTo>
                      <a:close/>
                      <a:moveTo>
                        <a:pt x="856" y="904"/>
                      </a:moveTo>
                      <a:cubicBezTo>
                        <a:pt x="858" y="905"/>
                        <a:pt x="860" y="906"/>
                        <a:pt x="862" y="908"/>
                      </a:cubicBezTo>
                      <a:cubicBezTo>
                        <a:pt x="863" y="910"/>
                        <a:pt x="863" y="913"/>
                        <a:pt x="861" y="916"/>
                      </a:cubicBezTo>
                      <a:cubicBezTo>
                        <a:pt x="859" y="920"/>
                        <a:pt x="855" y="920"/>
                        <a:pt x="852" y="919"/>
                      </a:cubicBezTo>
                      <a:cubicBezTo>
                        <a:pt x="847" y="916"/>
                        <a:pt x="848" y="912"/>
                        <a:pt x="847" y="909"/>
                      </a:cubicBezTo>
                      <a:cubicBezTo>
                        <a:pt x="845" y="905"/>
                        <a:pt x="840" y="903"/>
                        <a:pt x="835" y="904"/>
                      </a:cubicBezTo>
                      <a:cubicBezTo>
                        <a:pt x="829" y="905"/>
                        <a:pt x="825" y="909"/>
                        <a:pt x="824" y="916"/>
                      </a:cubicBezTo>
                      <a:cubicBezTo>
                        <a:pt x="824" y="919"/>
                        <a:pt x="825" y="923"/>
                        <a:pt x="829" y="923"/>
                      </a:cubicBezTo>
                      <a:cubicBezTo>
                        <a:pt x="827" y="920"/>
                        <a:pt x="829" y="915"/>
                        <a:pt x="834" y="916"/>
                      </a:cubicBezTo>
                      <a:cubicBezTo>
                        <a:pt x="837" y="917"/>
                        <a:pt x="842" y="920"/>
                        <a:pt x="846" y="924"/>
                      </a:cubicBezTo>
                      <a:cubicBezTo>
                        <a:pt x="851" y="927"/>
                        <a:pt x="856" y="930"/>
                        <a:pt x="861" y="930"/>
                      </a:cubicBezTo>
                      <a:cubicBezTo>
                        <a:pt x="871" y="930"/>
                        <a:pt x="879" y="920"/>
                        <a:pt x="877" y="911"/>
                      </a:cubicBezTo>
                      <a:cubicBezTo>
                        <a:pt x="876" y="905"/>
                        <a:pt x="872" y="902"/>
                        <a:pt x="868" y="899"/>
                      </a:cubicBezTo>
                      <a:cubicBezTo>
                        <a:pt x="864" y="895"/>
                        <a:pt x="851" y="890"/>
                        <a:pt x="848" y="884"/>
                      </a:cubicBezTo>
                      <a:cubicBezTo>
                        <a:pt x="847" y="879"/>
                        <a:pt x="849" y="876"/>
                        <a:pt x="853" y="876"/>
                      </a:cubicBezTo>
                      <a:cubicBezTo>
                        <a:pt x="851" y="872"/>
                        <a:pt x="845" y="872"/>
                        <a:pt x="841" y="875"/>
                      </a:cubicBezTo>
                      <a:cubicBezTo>
                        <a:pt x="835" y="881"/>
                        <a:pt x="835" y="893"/>
                        <a:pt x="843" y="900"/>
                      </a:cubicBezTo>
                      <a:cubicBezTo>
                        <a:pt x="846" y="903"/>
                        <a:pt x="850" y="904"/>
                        <a:pt x="856" y="904"/>
                      </a:cubicBezTo>
                      <a:close/>
                      <a:moveTo>
                        <a:pt x="839" y="902"/>
                      </a:moveTo>
                      <a:cubicBezTo>
                        <a:pt x="828" y="899"/>
                        <a:pt x="815" y="887"/>
                        <a:pt x="813" y="875"/>
                      </a:cubicBezTo>
                      <a:cubicBezTo>
                        <a:pt x="811" y="863"/>
                        <a:pt x="820" y="858"/>
                        <a:pt x="826" y="870"/>
                      </a:cubicBezTo>
                      <a:cubicBezTo>
                        <a:pt x="830" y="880"/>
                        <a:pt x="830" y="896"/>
                        <a:pt x="839" y="902"/>
                      </a:cubicBezTo>
                      <a:close/>
                      <a:moveTo>
                        <a:pt x="878" y="921"/>
                      </a:moveTo>
                      <a:cubicBezTo>
                        <a:pt x="877" y="926"/>
                        <a:pt x="870" y="931"/>
                        <a:pt x="866" y="931"/>
                      </a:cubicBezTo>
                      <a:cubicBezTo>
                        <a:pt x="866" y="937"/>
                        <a:pt x="878" y="942"/>
                        <a:pt x="883" y="934"/>
                      </a:cubicBezTo>
                      <a:cubicBezTo>
                        <a:pt x="886" y="929"/>
                        <a:pt x="884" y="922"/>
                        <a:pt x="878" y="921"/>
                      </a:cubicBezTo>
                      <a:close/>
                    </a:path>
                  </a:pathLst>
                </a:custGeom>
                <a:solidFill>
                  <a:srgbClr val="DBC9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椭圆 34"/>
                <p:cNvSpPr/>
                <p:nvPr/>
              </p:nvSpPr>
              <p:spPr>
                <a:xfrm>
                  <a:off x="5800296" y="3133296"/>
                  <a:ext cx="591408" cy="591409"/>
                </a:xfrm>
                <a:prstGeom prst="ellipse">
                  <a:avLst/>
                </a:prstGeom>
                <a:solidFill>
                  <a:srgbClr val="5C4A4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3200" dirty="0">
                    <a:latin typeface="方正铁筋隶书简体" panose="03000509000000000000" pitchFamily="65" charset="-122"/>
                    <a:ea typeface="方正铁筋隶书简体" panose="03000509000000000000" pitchFamily="65" charset="-122"/>
                  </a:endParaRPr>
                </a:p>
              </p:txBody>
            </p:sp>
          </p:grpSp>
          <p:sp>
            <p:nvSpPr>
              <p:cNvPr id="33" name="KSO_Shape"/>
              <p:cNvSpPr/>
              <p:nvPr/>
            </p:nvSpPr>
            <p:spPr bwMode="auto">
              <a:xfrm>
                <a:off x="6910923" y="2306030"/>
                <a:ext cx="302677" cy="291074"/>
              </a:xfrm>
              <a:custGeom>
                <a:avLst/>
                <a:gdLst/>
                <a:ahLst/>
                <a:cxnLst/>
                <a:rect l="0" t="0" r="r" b="b"/>
                <a:pathLst>
                  <a:path w="2217738" h="2133600">
                    <a:moveTo>
                      <a:pt x="264726" y="2054225"/>
                    </a:moveTo>
                    <a:lnTo>
                      <a:pt x="1954996" y="2054225"/>
                    </a:lnTo>
                    <a:lnTo>
                      <a:pt x="1960156" y="2054622"/>
                    </a:lnTo>
                    <a:lnTo>
                      <a:pt x="1964920" y="2055019"/>
                    </a:lnTo>
                    <a:lnTo>
                      <a:pt x="1969286" y="2056210"/>
                    </a:lnTo>
                    <a:lnTo>
                      <a:pt x="1973653" y="2057400"/>
                    </a:lnTo>
                    <a:lnTo>
                      <a:pt x="1978019" y="2058988"/>
                    </a:lnTo>
                    <a:lnTo>
                      <a:pt x="1981989" y="2061369"/>
                    </a:lnTo>
                    <a:lnTo>
                      <a:pt x="1985959" y="2063353"/>
                    </a:lnTo>
                    <a:lnTo>
                      <a:pt x="1989134" y="2066131"/>
                    </a:lnTo>
                    <a:lnTo>
                      <a:pt x="1992310" y="2068910"/>
                    </a:lnTo>
                    <a:lnTo>
                      <a:pt x="1995089" y="2071688"/>
                    </a:lnTo>
                    <a:lnTo>
                      <a:pt x="1997470" y="2074863"/>
                    </a:lnTo>
                    <a:lnTo>
                      <a:pt x="1999455" y="2078435"/>
                    </a:lnTo>
                    <a:lnTo>
                      <a:pt x="2001440" y="2082403"/>
                    </a:lnTo>
                    <a:lnTo>
                      <a:pt x="2002631" y="2085975"/>
                    </a:lnTo>
                    <a:lnTo>
                      <a:pt x="2003028" y="2089944"/>
                    </a:lnTo>
                    <a:lnTo>
                      <a:pt x="2003425" y="2093913"/>
                    </a:lnTo>
                    <a:lnTo>
                      <a:pt x="2003028" y="2098278"/>
                    </a:lnTo>
                    <a:lnTo>
                      <a:pt x="2002631" y="2101850"/>
                    </a:lnTo>
                    <a:lnTo>
                      <a:pt x="2001440" y="2105819"/>
                    </a:lnTo>
                    <a:lnTo>
                      <a:pt x="1999455" y="2108994"/>
                    </a:lnTo>
                    <a:lnTo>
                      <a:pt x="1997470" y="2112566"/>
                    </a:lnTo>
                    <a:lnTo>
                      <a:pt x="1995089" y="2116138"/>
                    </a:lnTo>
                    <a:lnTo>
                      <a:pt x="1992310" y="2119313"/>
                    </a:lnTo>
                    <a:lnTo>
                      <a:pt x="1989134" y="2122091"/>
                    </a:lnTo>
                    <a:lnTo>
                      <a:pt x="1985959" y="2124472"/>
                    </a:lnTo>
                    <a:lnTo>
                      <a:pt x="1981989" y="2126853"/>
                    </a:lnTo>
                    <a:lnTo>
                      <a:pt x="1978019" y="2128838"/>
                    </a:lnTo>
                    <a:lnTo>
                      <a:pt x="1973653" y="2130822"/>
                    </a:lnTo>
                    <a:lnTo>
                      <a:pt x="1969286" y="2132013"/>
                    </a:lnTo>
                    <a:lnTo>
                      <a:pt x="1964920" y="2132806"/>
                    </a:lnTo>
                    <a:lnTo>
                      <a:pt x="1960156" y="2133203"/>
                    </a:lnTo>
                    <a:lnTo>
                      <a:pt x="1954996" y="2133600"/>
                    </a:lnTo>
                    <a:lnTo>
                      <a:pt x="264726" y="2133600"/>
                    </a:lnTo>
                    <a:lnTo>
                      <a:pt x="259566" y="2133203"/>
                    </a:lnTo>
                    <a:lnTo>
                      <a:pt x="254802" y="2132806"/>
                    </a:lnTo>
                    <a:lnTo>
                      <a:pt x="250436" y="2132013"/>
                    </a:lnTo>
                    <a:lnTo>
                      <a:pt x="246069" y="2130822"/>
                    </a:lnTo>
                    <a:lnTo>
                      <a:pt x="241306" y="2128838"/>
                    </a:lnTo>
                    <a:lnTo>
                      <a:pt x="237733" y="2126853"/>
                    </a:lnTo>
                    <a:lnTo>
                      <a:pt x="233763" y="2124472"/>
                    </a:lnTo>
                    <a:lnTo>
                      <a:pt x="230588" y="2122091"/>
                    </a:lnTo>
                    <a:lnTo>
                      <a:pt x="227015" y="2119313"/>
                    </a:lnTo>
                    <a:lnTo>
                      <a:pt x="224236" y="2116138"/>
                    </a:lnTo>
                    <a:lnTo>
                      <a:pt x="222251" y="2112566"/>
                    </a:lnTo>
                    <a:lnTo>
                      <a:pt x="219870" y="2108994"/>
                    </a:lnTo>
                    <a:lnTo>
                      <a:pt x="218282" y="2105819"/>
                    </a:lnTo>
                    <a:lnTo>
                      <a:pt x="217091" y="2101850"/>
                    </a:lnTo>
                    <a:lnTo>
                      <a:pt x="216297" y="2098278"/>
                    </a:lnTo>
                    <a:lnTo>
                      <a:pt x="215900" y="2093913"/>
                    </a:lnTo>
                    <a:lnTo>
                      <a:pt x="216297" y="2089944"/>
                    </a:lnTo>
                    <a:lnTo>
                      <a:pt x="217091" y="2085975"/>
                    </a:lnTo>
                    <a:lnTo>
                      <a:pt x="218282" y="2082403"/>
                    </a:lnTo>
                    <a:lnTo>
                      <a:pt x="219870" y="2078435"/>
                    </a:lnTo>
                    <a:lnTo>
                      <a:pt x="222251" y="2074863"/>
                    </a:lnTo>
                    <a:lnTo>
                      <a:pt x="224236" y="2071688"/>
                    </a:lnTo>
                    <a:lnTo>
                      <a:pt x="227015" y="2068910"/>
                    </a:lnTo>
                    <a:lnTo>
                      <a:pt x="230588" y="2066131"/>
                    </a:lnTo>
                    <a:lnTo>
                      <a:pt x="233763" y="2063353"/>
                    </a:lnTo>
                    <a:lnTo>
                      <a:pt x="237733" y="2061369"/>
                    </a:lnTo>
                    <a:lnTo>
                      <a:pt x="241306" y="2058988"/>
                    </a:lnTo>
                    <a:lnTo>
                      <a:pt x="246069" y="2057400"/>
                    </a:lnTo>
                    <a:lnTo>
                      <a:pt x="250436" y="2056210"/>
                    </a:lnTo>
                    <a:lnTo>
                      <a:pt x="254802" y="2055019"/>
                    </a:lnTo>
                    <a:lnTo>
                      <a:pt x="259566" y="2054622"/>
                    </a:lnTo>
                    <a:lnTo>
                      <a:pt x="264726" y="2054225"/>
                    </a:lnTo>
                    <a:close/>
                    <a:moveTo>
                      <a:pt x="259566" y="1952625"/>
                    </a:moveTo>
                    <a:lnTo>
                      <a:pt x="264726" y="1952625"/>
                    </a:lnTo>
                    <a:lnTo>
                      <a:pt x="1954996" y="1952625"/>
                    </a:lnTo>
                    <a:lnTo>
                      <a:pt x="1960156" y="1952625"/>
                    </a:lnTo>
                    <a:lnTo>
                      <a:pt x="1964920" y="1953423"/>
                    </a:lnTo>
                    <a:lnTo>
                      <a:pt x="1969286" y="1954220"/>
                    </a:lnTo>
                    <a:lnTo>
                      <a:pt x="1973653" y="1955417"/>
                    </a:lnTo>
                    <a:lnTo>
                      <a:pt x="1978019" y="1957411"/>
                    </a:lnTo>
                    <a:lnTo>
                      <a:pt x="1981989" y="1959007"/>
                    </a:lnTo>
                    <a:lnTo>
                      <a:pt x="1985959" y="1961799"/>
                    </a:lnTo>
                    <a:lnTo>
                      <a:pt x="1989134" y="1963793"/>
                    </a:lnTo>
                    <a:lnTo>
                      <a:pt x="1992310" y="1966984"/>
                    </a:lnTo>
                    <a:lnTo>
                      <a:pt x="1995089" y="1970175"/>
                    </a:lnTo>
                    <a:lnTo>
                      <a:pt x="1997470" y="1973366"/>
                    </a:lnTo>
                    <a:lnTo>
                      <a:pt x="1999455" y="1976956"/>
                    </a:lnTo>
                    <a:lnTo>
                      <a:pt x="2001440" y="1980147"/>
                    </a:lnTo>
                    <a:lnTo>
                      <a:pt x="2002631" y="1984136"/>
                    </a:lnTo>
                    <a:lnTo>
                      <a:pt x="2003028" y="1988124"/>
                    </a:lnTo>
                    <a:lnTo>
                      <a:pt x="2003425" y="1992113"/>
                    </a:lnTo>
                    <a:lnTo>
                      <a:pt x="2003028" y="1996501"/>
                    </a:lnTo>
                    <a:lnTo>
                      <a:pt x="2002631" y="2000489"/>
                    </a:lnTo>
                    <a:lnTo>
                      <a:pt x="2001440" y="2004079"/>
                    </a:lnTo>
                    <a:lnTo>
                      <a:pt x="1999455" y="2007669"/>
                    </a:lnTo>
                    <a:lnTo>
                      <a:pt x="1997470" y="2011259"/>
                    </a:lnTo>
                    <a:lnTo>
                      <a:pt x="1995089" y="2014848"/>
                    </a:lnTo>
                    <a:lnTo>
                      <a:pt x="1992310" y="2017641"/>
                    </a:lnTo>
                    <a:lnTo>
                      <a:pt x="1989134" y="2020433"/>
                    </a:lnTo>
                    <a:lnTo>
                      <a:pt x="1985959" y="2023225"/>
                    </a:lnTo>
                    <a:lnTo>
                      <a:pt x="1981989" y="2025219"/>
                    </a:lnTo>
                    <a:lnTo>
                      <a:pt x="1978019" y="2027612"/>
                    </a:lnTo>
                    <a:lnTo>
                      <a:pt x="1973653" y="2028809"/>
                    </a:lnTo>
                    <a:lnTo>
                      <a:pt x="1969286" y="2030006"/>
                    </a:lnTo>
                    <a:lnTo>
                      <a:pt x="1964920" y="2031601"/>
                    </a:lnTo>
                    <a:lnTo>
                      <a:pt x="1960156" y="2032000"/>
                    </a:lnTo>
                    <a:lnTo>
                      <a:pt x="1954996" y="2032000"/>
                    </a:lnTo>
                    <a:lnTo>
                      <a:pt x="264726" y="2032000"/>
                    </a:lnTo>
                    <a:lnTo>
                      <a:pt x="259566" y="2032000"/>
                    </a:lnTo>
                    <a:lnTo>
                      <a:pt x="254802" y="2031601"/>
                    </a:lnTo>
                    <a:lnTo>
                      <a:pt x="250436" y="2030006"/>
                    </a:lnTo>
                    <a:lnTo>
                      <a:pt x="246069" y="2028809"/>
                    </a:lnTo>
                    <a:lnTo>
                      <a:pt x="241306" y="2027612"/>
                    </a:lnTo>
                    <a:lnTo>
                      <a:pt x="237733" y="2025219"/>
                    </a:lnTo>
                    <a:lnTo>
                      <a:pt x="233763" y="2023225"/>
                    </a:lnTo>
                    <a:lnTo>
                      <a:pt x="230588" y="2020433"/>
                    </a:lnTo>
                    <a:lnTo>
                      <a:pt x="227015" y="2017641"/>
                    </a:lnTo>
                    <a:lnTo>
                      <a:pt x="224236" y="2014848"/>
                    </a:lnTo>
                    <a:lnTo>
                      <a:pt x="222251" y="2011259"/>
                    </a:lnTo>
                    <a:lnTo>
                      <a:pt x="219870" y="2007669"/>
                    </a:lnTo>
                    <a:lnTo>
                      <a:pt x="218282" y="2004079"/>
                    </a:lnTo>
                    <a:lnTo>
                      <a:pt x="217091" y="2000489"/>
                    </a:lnTo>
                    <a:lnTo>
                      <a:pt x="216297" y="1996501"/>
                    </a:lnTo>
                    <a:lnTo>
                      <a:pt x="215900" y="1992113"/>
                    </a:lnTo>
                    <a:lnTo>
                      <a:pt x="216297" y="1988124"/>
                    </a:lnTo>
                    <a:lnTo>
                      <a:pt x="217091" y="1984136"/>
                    </a:lnTo>
                    <a:lnTo>
                      <a:pt x="218282" y="1980147"/>
                    </a:lnTo>
                    <a:lnTo>
                      <a:pt x="219870" y="1976956"/>
                    </a:lnTo>
                    <a:lnTo>
                      <a:pt x="222251" y="1973366"/>
                    </a:lnTo>
                    <a:lnTo>
                      <a:pt x="224236" y="1970175"/>
                    </a:lnTo>
                    <a:lnTo>
                      <a:pt x="227015" y="1966984"/>
                    </a:lnTo>
                    <a:lnTo>
                      <a:pt x="230588" y="1963793"/>
                    </a:lnTo>
                    <a:lnTo>
                      <a:pt x="233763" y="1961799"/>
                    </a:lnTo>
                    <a:lnTo>
                      <a:pt x="237733" y="1959007"/>
                    </a:lnTo>
                    <a:lnTo>
                      <a:pt x="241306" y="1957411"/>
                    </a:lnTo>
                    <a:lnTo>
                      <a:pt x="246069" y="1955417"/>
                    </a:lnTo>
                    <a:lnTo>
                      <a:pt x="250436" y="1954220"/>
                    </a:lnTo>
                    <a:lnTo>
                      <a:pt x="254802" y="1953423"/>
                    </a:lnTo>
                    <a:lnTo>
                      <a:pt x="259566" y="1952625"/>
                    </a:lnTo>
                    <a:close/>
                    <a:moveTo>
                      <a:pt x="259566" y="1851025"/>
                    </a:moveTo>
                    <a:lnTo>
                      <a:pt x="264726" y="1851025"/>
                    </a:lnTo>
                    <a:lnTo>
                      <a:pt x="1954996" y="1851025"/>
                    </a:lnTo>
                    <a:lnTo>
                      <a:pt x="1960156" y="1851025"/>
                    </a:lnTo>
                    <a:lnTo>
                      <a:pt x="1964920" y="1851823"/>
                    </a:lnTo>
                    <a:lnTo>
                      <a:pt x="1969286" y="1853019"/>
                    </a:lnTo>
                    <a:lnTo>
                      <a:pt x="1973653" y="1854216"/>
                    </a:lnTo>
                    <a:lnTo>
                      <a:pt x="1978019" y="1855811"/>
                    </a:lnTo>
                    <a:lnTo>
                      <a:pt x="1981989" y="1857806"/>
                    </a:lnTo>
                    <a:lnTo>
                      <a:pt x="1985959" y="1860199"/>
                    </a:lnTo>
                    <a:lnTo>
                      <a:pt x="1989134" y="1862592"/>
                    </a:lnTo>
                    <a:lnTo>
                      <a:pt x="1992310" y="1865783"/>
                    </a:lnTo>
                    <a:lnTo>
                      <a:pt x="1995089" y="1868575"/>
                    </a:lnTo>
                    <a:lnTo>
                      <a:pt x="1997470" y="1871766"/>
                    </a:lnTo>
                    <a:lnTo>
                      <a:pt x="1999455" y="1875356"/>
                    </a:lnTo>
                    <a:lnTo>
                      <a:pt x="2001440" y="1878946"/>
                    </a:lnTo>
                    <a:lnTo>
                      <a:pt x="2002631" y="1882934"/>
                    </a:lnTo>
                    <a:lnTo>
                      <a:pt x="2003028" y="1886923"/>
                    </a:lnTo>
                    <a:lnTo>
                      <a:pt x="2003425" y="1890912"/>
                    </a:lnTo>
                    <a:lnTo>
                      <a:pt x="2003028" y="1895299"/>
                    </a:lnTo>
                    <a:lnTo>
                      <a:pt x="2002631" y="1898889"/>
                    </a:lnTo>
                    <a:lnTo>
                      <a:pt x="2001440" y="1902878"/>
                    </a:lnTo>
                    <a:lnTo>
                      <a:pt x="1999455" y="1906069"/>
                    </a:lnTo>
                    <a:lnTo>
                      <a:pt x="1997470" y="1909659"/>
                    </a:lnTo>
                    <a:lnTo>
                      <a:pt x="1995089" y="1913248"/>
                    </a:lnTo>
                    <a:lnTo>
                      <a:pt x="1992310" y="1916439"/>
                    </a:lnTo>
                    <a:lnTo>
                      <a:pt x="1989134" y="1918833"/>
                    </a:lnTo>
                    <a:lnTo>
                      <a:pt x="1985959" y="1921625"/>
                    </a:lnTo>
                    <a:lnTo>
                      <a:pt x="1981989" y="1924018"/>
                    </a:lnTo>
                    <a:lnTo>
                      <a:pt x="1978019" y="1926012"/>
                    </a:lnTo>
                    <a:lnTo>
                      <a:pt x="1973653" y="1927209"/>
                    </a:lnTo>
                    <a:lnTo>
                      <a:pt x="1969286" y="1928804"/>
                    </a:lnTo>
                    <a:lnTo>
                      <a:pt x="1964920" y="1930001"/>
                    </a:lnTo>
                    <a:lnTo>
                      <a:pt x="1960156" y="1930400"/>
                    </a:lnTo>
                    <a:lnTo>
                      <a:pt x="1954996" y="1930400"/>
                    </a:lnTo>
                    <a:lnTo>
                      <a:pt x="264726" y="1930400"/>
                    </a:lnTo>
                    <a:lnTo>
                      <a:pt x="259566" y="1930400"/>
                    </a:lnTo>
                    <a:lnTo>
                      <a:pt x="254802" y="1930001"/>
                    </a:lnTo>
                    <a:lnTo>
                      <a:pt x="250436" y="1928804"/>
                    </a:lnTo>
                    <a:lnTo>
                      <a:pt x="246069" y="1927209"/>
                    </a:lnTo>
                    <a:lnTo>
                      <a:pt x="241306" y="1926012"/>
                    </a:lnTo>
                    <a:lnTo>
                      <a:pt x="237733" y="1924018"/>
                    </a:lnTo>
                    <a:lnTo>
                      <a:pt x="233763" y="1921625"/>
                    </a:lnTo>
                    <a:lnTo>
                      <a:pt x="230588" y="1918833"/>
                    </a:lnTo>
                    <a:lnTo>
                      <a:pt x="227015" y="1916439"/>
                    </a:lnTo>
                    <a:lnTo>
                      <a:pt x="224236" y="1913248"/>
                    </a:lnTo>
                    <a:lnTo>
                      <a:pt x="222251" y="1909659"/>
                    </a:lnTo>
                    <a:lnTo>
                      <a:pt x="219870" y="1906069"/>
                    </a:lnTo>
                    <a:lnTo>
                      <a:pt x="218282" y="1902878"/>
                    </a:lnTo>
                    <a:lnTo>
                      <a:pt x="217091" y="1898889"/>
                    </a:lnTo>
                    <a:lnTo>
                      <a:pt x="216297" y="1895299"/>
                    </a:lnTo>
                    <a:lnTo>
                      <a:pt x="215900" y="1890912"/>
                    </a:lnTo>
                    <a:lnTo>
                      <a:pt x="216297" y="1886923"/>
                    </a:lnTo>
                    <a:lnTo>
                      <a:pt x="217091" y="1882934"/>
                    </a:lnTo>
                    <a:lnTo>
                      <a:pt x="218282" y="1878946"/>
                    </a:lnTo>
                    <a:lnTo>
                      <a:pt x="219870" y="1875356"/>
                    </a:lnTo>
                    <a:lnTo>
                      <a:pt x="222251" y="1871766"/>
                    </a:lnTo>
                    <a:lnTo>
                      <a:pt x="224236" y="1868575"/>
                    </a:lnTo>
                    <a:lnTo>
                      <a:pt x="227015" y="1865783"/>
                    </a:lnTo>
                    <a:lnTo>
                      <a:pt x="230588" y="1862592"/>
                    </a:lnTo>
                    <a:lnTo>
                      <a:pt x="233763" y="1860199"/>
                    </a:lnTo>
                    <a:lnTo>
                      <a:pt x="237733" y="1857806"/>
                    </a:lnTo>
                    <a:lnTo>
                      <a:pt x="241306" y="1855811"/>
                    </a:lnTo>
                    <a:lnTo>
                      <a:pt x="246069" y="1854216"/>
                    </a:lnTo>
                    <a:lnTo>
                      <a:pt x="250436" y="1853019"/>
                    </a:lnTo>
                    <a:lnTo>
                      <a:pt x="254802" y="1851823"/>
                    </a:lnTo>
                    <a:lnTo>
                      <a:pt x="259566" y="1851025"/>
                    </a:lnTo>
                    <a:close/>
                    <a:moveTo>
                      <a:pt x="558571" y="627063"/>
                    </a:moveTo>
                    <a:lnTo>
                      <a:pt x="563363" y="627063"/>
                    </a:lnTo>
                    <a:lnTo>
                      <a:pt x="568555" y="627063"/>
                    </a:lnTo>
                    <a:lnTo>
                      <a:pt x="573348" y="627461"/>
                    </a:lnTo>
                    <a:lnTo>
                      <a:pt x="578140" y="627858"/>
                    </a:lnTo>
                    <a:lnTo>
                      <a:pt x="582932" y="629449"/>
                    </a:lnTo>
                    <a:lnTo>
                      <a:pt x="591719" y="631835"/>
                    </a:lnTo>
                    <a:lnTo>
                      <a:pt x="600505" y="635413"/>
                    </a:lnTo>
                    <a:lnTo>
                      <a:pt x="608892" y="639787"/>
                    </a:lnTo>
                    <a:lnTo>
                      <a:pt x="616879" y="645354"/>
                    </a:lnTo>
                    <a:lnTo>
                      <a:pt x="624068" y="651318"/>
                    </a:lnTo>
                    <a:lnTo>
                      <a:pt x="631256" y="658475"/>
                    </a:lnTo>
                    <a:lnTo>
                      <a:pt x="637247" y="666030"/>
                    </a:lnTo>
                    <a:lnTo>
                      <a:pt x="642439" y="673584"/>
                    </a:lnTo>
                    <a:lnTo>
                      <a:pt x="647631" y="682730"/>
                    </a:lnTo>
                    <a:lnTo>
                      <a:pt x="651624" y="692272"/>
                    </a:lnTo>
                    <a:lnTo>
                      <a:pt x="654420" y="701815"/>
                    </a:lnTo>
                    <a:lnTo>
                      <a:pt x="656816" y="712153"/>
                    </a:lnTo>
                    <a:lnTo>
                      <a:pt x="658414" y="722491"/>
                    </a:lnTo>
                    <a:lnTo>
                      <a:pt x="658813" y="733625"/>
                    </a:lnTo>
                    <a:lnTo>
                      <a:pt x="658414" y="743962"/>
                    </a:lnTo>
                    <a:lnTo>
                      <a:pt x="656816" y="754698"/>
                    </a:lnTo>
                    <a:lnTo>
                      <a:pt x="654420" y="765036"/>
                    </a:lnTo>
                    <a:lnTo>
                      <a:pt x="651624" y="774976"/>
                    </a:lnTo>
                    <a:lnTo>
                      <a:pt x="647631" y="784122"/>
                    </a:lnTo>
                    <a:lnTo>
                      <a:pt x="642439" y="792869"/>
                    </a:lnTo>
                    <a:lnTo>
                      <a:pt x="637247" y="801219"/>
                    </a:lnTo>
                    <a:lnTo>
                      <a:pt x="631256" y="808774"/>
                    </a:lnTo>
                    <a:lnTo>
                      <a:pt x="624068" y="815533"/>
                    </a:lnTo>
                    <a:lnTo>
                      <a:pt x="616879" y="821498"/>
                    </a:lnTo>
                    <a:lnTo>
                      <a:pt x="608892" y="826667"/>
                    </a:lnTo>
                    <a:lnTo>
                      <a:pt x="600505" y="831438"/>
                    </a:lnTo>
                    <a:lnTo>
                      <a:pt x="591719" y="835017"/>
                    </a:lnTo>
                    <a:lnTo>
                      <a:pt x="582932" y="837800"/>
                    </a:lnTo>
                    <a:lnTo>
                      <a:pt x="578140" y="838595"/>
                    </a:lnTo>
                    <a:lnTo>
                      <a:pt x="573348" y="838993"/>
                    </a:lnTo>
                    <a:lnTo>
                      <a:pt x="568555" y="839390"/>
                    </a:lnTo>
                    <a:lnTo>
                      <a:pt x="563363" y="839788"/>
                    </a:lnTo>
                    <a:lnTo>
                      <a:pt x="558571" y="839390"/>
                    </a:lnTo>
                    <a:lnTo>
                      <a:pt x="553778" y="838993"/>
                    </a:lnTo>
                    <a:lnTo>
                      <a:pt x="548986" y="838595"/>
                    </a:lnTo>
                    <a:lnTo>
                      <a:pt x="544593" y="837800"/>
                    </a:lnTo>
                    <a:lnTo>
                      <a:pt x="535407" y="835017"/>
                    </a:lnTo>
                    <a:lnTo>
                      <a:pt x="526621" y="831438"/>
                    </a:lnTo>
                    <a:lnTo>
                      <a:pt x="518234" y="826667"/>
                    </a:lnTo>
                    <a:lnTo>
                      <a:pt x="510646" y="821498"/>
                    </a:lnTo>
                    <a:lnTo>
                      <a:pt x="503058" y="815533"/>
                    </a:lnTo>
                    <a:lnTo>
                      <a:pt x="496269" y="808774"/>
                    </a:lnTo>
                    <a:lnTo>
                      <a:pt x="492126" y="803549"/>
                    </a:lnTo>
                    <a:lnTo>
                      <a:pt x="492126" y="1749822"/>
                    </a:lnTo>
                    <a:lnTo>
                      <a:pt x="491728" y="1754982"/>
                    </a:lnTo>
                    <a:lnTo>
                      <a:pt x="491331" y="1760141"/>
                    </a:lnTo>
                    <a:lnTo>
                      <a:pt x="490138" y="1764904"/>
                    </a:lnTo>
                    <a:lnTo>
                      <a:pt x="488548" y="1769666"/>
                    </a:lnTo>
                    <a:lnTo>
                      <a:pt x="486957" y="1774825"/>
                    </a:lnTo>
                    <a:lnTo>
                      <a:pt x="484174" y="1778794"/>
                    </a:lnTo>
                    <a:lnTo>
                      <a:pt x="482186" y="1783160"/>
                    </a:lnTo>
                    <a:lnTo>
                      <a:pt x="479006" y="1786732"/>
                    </a:lnTo>
                    <a:lnTo>
                      <a:pt x="475825" y="1789907"/>
                    </a:lnTo>
                    <a:lnTo>
                      <a:pt x="472246" y="1793082"/>
                    </a:lnTo>
                    <a:lnTo>
                      <a:pt x="468271" y="1795860"/>
                    </a:lnTo>
                    <a:lnTo>
                      <a:pt x="464295" y="1797844"/>
                    </a:lnTo>
                    <a:lnTo>
                      <a:pt x="460716" y="1799828"/>
                    </a:lnTo>
                    <a:lnTo>
                      <a:pt x="455945" y="1801019"/>
                    </a:lnTo>
                    <a:lnTo>
                      <a:pt x="451572" y="1801416"/>
                    </a:lnTo>
                    <a:lnTo>
                      <a:pt x="446801" y="1801813"/>
                    </a:lnTo>
                    <a:lnTo>
                      <a:pt x="316391" y="1801813"/>
                    </a:lnTo>
                    <a:lnTo>
                      <a:pt x="312017" y="1801416"/>
                    </a:lnTo>
                    <a:lnTo>
                      <a:pt x="307644" y="1801019"/>
                    </a:lnTo>
                    <a:lnTo>
                      <a:pt x="303270" y="1799828"/>
                    </a:lnTo>
                    <a:lnTo>
                      <a:pt x="298499" y="1797844"/>
                    </a:lnTo>
                    <a:lnTo>
                      <a:pt x="294921" y="1795860"/>
                    </a:lnTo>
                    <a:lnTo>
                      <a:pt x="291343" y="1793082"/>
                    </a:lnTo>
                    <a:lnTo>
                      <a:pt x="287764" y="1789907"/>
                    </a:lnTo>
                    <a:lnTo>
                      <a:pt x="284584" y="1786732"/>
                    </a:lnTo>
                    <a:lnTo>
                      <a:pt x="281403" y="1783160"/>
                    </a:lnTo>
                    <a:lnTo>
                      <a:pt x="279017" y="1778794"/>
                    </a:lnTo>
                    <a:lnTo>
                      <a:pt x="276632" y="1774825"/>
                    </a:lnTo>
                    <a:lnTo>
                      <a:pt x="275041" y="1769666"/>
                    </a:lnTo>
                    <a:lnTo>
                      <a:pt x="273053" y="1764904"/>
                    </a:lnTo>
                    <a:lnTo>
                      <a:pt x="272258" y="1760141"/>
                    </a:lnTo>
                    <a:lnTo>
                      <a:pt x="271463" y="1754982"/>
                    </a:lnTo>
                    <a:lnTo>
                      <a:pt x="271463" y="1749822"/>
                    </a:lnTo>
                    <a:lnTo>
                      <a:pt x="271463" y="803989"/>
                    </a:lnTo>
                    <a:lnTo>
                      <a:pt x="267660" y="808774"/>
                    </a:lnTo>
                    <a:lnTo>
                      <a:pt x="260857" y="815533"/>
                    </a:lnTo>
                    <a:lnTo>
                      <a:pt x="253253" y="821498"/>
                    </a:lnTo>
                    <a:lnTo>
                      <a:pt x="245249" y="826667"/>
                    </a:lnTo>
                    <a:lnTo>
                      <a:pt x="237645" y="831438"/>
                    </a:lnTo>
                    <a:lnTo>
                      <a:pt x="228440" y="835017"/>
                    </a:lnTo>
                    <a:lnTo>
                      <a:pt x="219235" y="837800"/>
                    </a:lnTo>
                    <a:lnTo>
                      <a:pt x="214433" y="838595"/>
                    </a:lnTo>
                    <a:lnTo>
                      <a:pt x="210030" y="838993"/>
                    </a:lnTo>
                    <a:lnTo>
                      <a:pt x="205228" y="839390"/>
                    </a:lnTo>
                    <a:lnTo>
                      <a:pt x="200425" y="839788"/>
                    </a:lnTo>
                    <a:lnTo>
                      <a:pt x="195222" y="839390"/>
                    </a:lnTo>
                    <a:lnTo>
                      <a:pt x="190420" y="838993"/>
                    </a:lnTo>
                    <a:lnTo>
                      <a:pt x="185617" y="838595"/>
                    </a:lnTo>
                    <a:lnTo>
                      <a:pt x="180815" y="837800"/>
                    </a:lnTo>
                    <a:lnTo>
                      <a:pt x="171610" y="835017"/>
                    </a:lnTo>
                    <a:lnTo>
                      <a:pt x="163206" y="831438"/>
                    </a:lnTo>
                    <a:lnTo>
                      <a:pt x="154801" y="826667"/>
                    </a:lnTo>
                    <a:lnTo>
                      <a:pt x="146797" y="821498"/>
                    </a:lnTo>
                    <a:lnTo>
                      <a:pt x="139193" y="815533"/>
                    </a:lnTo>
                    <a:lnTo>
                      <a:pt x="132389" y="808774"/>
                    </a:lnTo>
                    <a:lnTo>
                      <a:pt x="126386" y="801219"/>
                    </a:lnTo>
                    <a:lnTo>
                      <a:pt x="121184" y="792869"/>
                    </a:lnTo>
                    <a:lnTo>
                      <a:pt x="115981" y="784122"/>
                    </a:lnTo>
                    <a:lnTo>
                      <a:pt x="112379" y="774976"/>
                    </a:lnTo>
                    <a:lnTo>
                      <a:pt x="109177" y="765036"/>
                    </a:lnTo>
                    <a:lnTo>
                      <a:pt x="106376" y="754698"/>
                    </a:lnTo>
                    <a:lnTo>
                      <a:pt x="105175" y="743962"/>
                    </a:lnTo>
                    <a:lnTo>
                      <a:pt x="104775" y="733625"/>
                    </a:lnTo>
                    <a:lnTo>
                      <a:pt x="105175" y="722491"/>
                    </a:lnTo>
                    <a:lnTo>
                      <a:pt x="106376" y="712153"/>
                    </a:lnTo>
                    <a:lnTo>
                      <a:pt x="109177" y="701815"/>
                    </a:lnTo>
                    <a:lnTo>
                      <a:pt x="112379" y="692273"/>
                    </a:lnTo>
                    <a:lnTo>
                      <a:pt x="115981" y="682730"/>
                    </a:lnTo>
                    <a:lnTo>
                      <a:pt x="121184" y="673585"/>
                    </a:lnTo>
                    <a:lnTo>
                      <a:pt x="126386" y="666030"/>
                    </a:lnTo>
                    <a:lnTo>
                      <a:pt x="132389" y="658475"/>
                    </a:lnTo>
                    <a:lnTo>
                      <a:pt x="139193" y="651318"/>
                    </a:lnTo>
                    <a:lnTo>
                      <a:pt x="146797" y="645354"/>
                    </a:lnTo>
                    <a:lnTo>
                      <a:pt x="154801" y="639787"/>
                    </a:lnTo>
                    <a:lnTo>
                      <a:pt x="163206" y="635413"/>
                    </a:lnTo>
                    <a:lnTo>
                      <a:pt x="171610" y="631835"/>
                    </a:lnTo>
                    <a:lnTo>
                      <a:pt x="180815" y="629449"/>
                    </a:lnTo>
                    <a:lnTo>
                      <a:pt x="185617" y="627859"/>
                    </a:lnTo>
                    <a:lnTo>
                      <a:pt x="190420" y="627461"/>
                    </a:lnTo>
                    <a:lnTo>
                      <a:pt x="195222" y="627063"/>
                    </a:lnTo>
                    <a:lnTo>
                      <a:pt x="197222" y="627063"/>
                    </a:lnTo>
                    <a:lnTo>
                      <a:pt x="200394" y="627063"/>
                    </a:lnTo>
                    <a:lnTo>
                      <a:pt x="200425" y="627063"/>
                    </a:lnTo>
                    <a:lnTo>
                      <a:pt x="205228" y="627063"/>
                    </a:lnTo>
                    <a:lnTo>
                      <a:pt x="558570" y="627063"/>
                    </a:lnTo>
                    <a:lnTo>
                      <a:pt x="558571" y="627063"/>
                    </a:lnTo>
                    <a:close/>
                    <a:moveTo>
                      <a:pt x="922944" y="627063"/>
                    </a:moveTo>
                    <a:lnTo>
                      <a:pt x="927696" y="627063"/>
                    </a:lnTo>
                    <a:lnTo>
                      <a:pt x="932449" y="627063"/>
                    </a:lnTo>
                    <a:lnTo>
                      <a:pt x="932450" y="627063"/>
                    </a:lnTo>
                    <a:lnTo>
                      <a:pt x="1286688" y="627063"/>
                    </a:lnTo>
                    <a:lnTo>
                      <a:pt x="1286689" y="627063"/>
                    </a:lnTo>
                    <a:lnTo>
                      <a:pt x="1291432" y="627063"/>
                    </a:lnTo>
                    <a:lnTo>
                      <a:pt x="1296174" y="627063"/>
                    </a:lnTo>
                    <a:lnTo>
                      <a:pt x="1300917" y="627461"/>
                    </a:lnTo>
                    <a:lnTo>
                      <a:pt x="1306054" y="627858"/>
                    </a:lnTo>
                    <a:lnTo>
                      <a:pt x="1310402" y="629449"/>
                    </a:lnTo>
                    <a:lnTo>
                      <a:pt x="1319492" y="631835"/>
                    </a:lnTo>
                    <a:lnTo>
                      <a:pt x="1328187" y="635413"/>
                    </a:lnTo>
                    <a:lnTo>
                      <a:pt x="1336486" y="639787"/>
                    </a:lnTo>
                    <a:lnTo>
                      <a:pt x="1343995" y="645353"/>
                    </a:lnTo>
                    <a:lnTo>
                      <a:pt x="1351504" y="651318"/>
                    </a:lnTo>
                    <a:lnTo>
                      <a:pt x="1357828" y="658475"/>
                    </a:lnTo>
                    <a:lnTo>
                      <a:pt x="1364151" y="666030"/>
                    </a:lnTo>
                    <a:lnTo>
                      <a:pt x="1369684" y="673584"/>
                    </a:lnTo>
                    <a:lnTo>
                      <a:pt x="1374427" y="682729"/>
                    </a:lnTo>
                    <a:lnTo>
                      <a:pt x="1378379" y="692272"/>
                    </a:lnTo>
                    <a:lnTo>
                      <a:pt x="1381541" y="701815"/>
                    </a:lnTo>
                    <a:lnTo>
                      <a:pt x="1383912" y="712153"/>
                    </a:lnTo>
                    <a:lnTo>
                      <a:pt x="1385493" y="722491"/>
                    </a:lnTo>
                    <a:lnTo>
                      <a:pt x="1385888" y="733624"/>
                    </a:lnTo>
                    <a:lnTo>
                      <a:pt x="1385493" y="743962"/>
                    </a:lnTo>
                    <a:lnTo>
                      <a:pt x="1383912" y="754698"/>
                    </a:lnTo>
                    <a:lnTo>
                      <a:pt x="1381541" y="765036"/>
                    </a:lnTo>
                    <a:lnTo>
                      <a:pt x="1378379" y="774976"/>
                    </a:lnTo>
                    <a:lnTo>
                      <a:pt x="1374427" y="784122"/>
                    </a:lnTo>
                    <a:lnTo>
                      <a:pt x="1369684" y="792869"/>
                    </a:lnTo>
                    <a:lnTo>
                      <a:pt x="1364151" y="801219"/>
                    </a:lnTo>
                    <a:lnTo>
                      <a:pt x="1357828" y="808774"/>
                    </a:lnTo>
                    <a:lnTo>
                      <a:pt x="1351504" y="815533"/>
                    </a:lnTo>
                    <a:lnTo>
                      <a:pt x="1343995" y="821498"/>
                    </a:lnTo>
                    <a:lnTo>
                      <a:pt x="1336486" y="826667"/>
                    </a:lnTo>
                    <a:lnTo>
                      <a:pt x="1328187" y="831438"/>
                    </a:lnTo>
                    <a:lnTo>
                      <a:pt x="1319492" y="835017"/>
                    </a:lnTo>
                    <a:lnTo>
                      <a:pt x="1310402" y="837800"/>
                    </a:lnTo>
                    <a:lnTo>
                      <a:pt x="1306054" y="838595"/>
                    </a:lnTo>
                    <a:lnTo>
                      <a:pt x="1300917" y="838993"/>
                    </a:lnTo>
                    <a:lnTo>
                      <a:pt x="1296174" y="839390"/>
                    </a:lnTo>
                    <a:lnTo>
                      <a:pt x="1291432" y="839788"/>
                    </a:lnTo>
                    <a:lnTo>
                      <a:pt x="1286689" y="839390"/>
                    </a:lnTo>
                    <a:lnTo>
                      <a:pt x="1281946" y="838993"/>
                    </a:lnTo>
                    <a:lnTo>
                      <a:pt x="1277204" y="838595"/>
                    </a:lnTo>
                    <a:lnTo>
                      <a:pt x="1272066" y="837800"/>
                    </a:lnTo>
                    <a:lnTo>
                      <a:pt x="1263371" y="835017"/>
                    </a:lnTo>
                    <a:lnTo>
                      <a:pt x="1254676" y="831438"/>
                    </a:lnTo>
                    <a:lnTo>
                      <a:pt x="1246377" y="826667"/>
                    </a:lnTo>
                    <a:lnTo>
                      <a:pt x="1238473" y="821498"/>
                    </a:lnTo>
                    <a:lnTo>
                      <a:pt x="1231754" y="815533"/>
                    </a:lnTo>
                    <a:lnTo>
                      <a:pt x="1224640" y="808774"/>
                    </a:lnTo>
                    <a:lnTo>
                      <a:pt x="1219201" y="802275"/>
                    </a:lnTo>
                    <a:lnTo>
                      <a:pt x="1219201" y="1749822"/>
                    </a:lnTo>
                    <a:lnTo>
                      <a:pt x="1218804" y="1754982"/>
                    </a:lnTo>
                    <a:lnTo>
                      <a:pt x="1218407" y="1760141"/>
                    </a:lnTo>
                    <a:lnTo>
                      <a:pt x="1216820" y="1764904"/>
                    </a:lnTo>
                    <a:lnTo>
                      <a:pt x="1215629" y="1769666"/>
                    </a:lnTo>
                    <a:lnTo>
                      <a:pt x="1213248" y="1774825"/>
                    </a:lnTo>
                    <a:lnTo>
                      <a:pt x="1211263" y="1778794"/>
                    </a:lnTo>
                    <a:lnTo>
                      <a:pt x="1208485" y="1783160"/>
                    </a:lnTo>
                    <a:lnTo>
                      <a:pt x="1206104" y="1786732"/>
                    </a:lnTo>
                    <a:lnTo>
                      <a:pt x="1202532" y="1789907"/>
                    </a:lnTo>
                    <a:lnTo>
                      <a:pt x="1198960" y="1793082"/>
                    </a:lnTo>
                    <a:lnTo>
                      <a:pt x="1195388" y="1795860"/>
                    </a:lnTo>
                    <a:lnTo>
                      <a:pt x="1191420" y="1797844"/>
                    </a:lnTo>
                    <a:lnTo>
                      <a:pt x="1187451" y="1799828"/>
                    </a:lnTo>
                    <a:lnTo>
                      <a:pt x="1183085" y="1801019"/>
                    </a:lnTo>
                    <a:lnTo>
                      <a:pt x="1178720" y="1801416"/>
                    </a:lnTo>
                    <a:lnTo>
                      <a:pt x="1173957" y="1801813"/>
                    </a:lnTo>
                    <a:lnTo>
                      <a:pt x="1043385" y="1801813"/>
                    </a:lnTo>
                    <a:lnTo>
                      <a:pt x="1038622" y="1801416"/>
                    </a:lnTo>
                    <a:lnTo>
                      <a:pt x="1034257" y="1801019"/>
                    </a:lnTo>
                    <a:lnTo>
                      <a:pt x="1030288" y="1799828"/>
                    </a:lnTo>
                    <a:lnTo>
                      <a:pt x="1025922" y="1797844"/>
                    </a:lnTo>
                    <a:lnTo>
                      <a:pt x="1021954" y="1795860"/>
                    </a:lnTo>
                    <a:lnTo>
                      <a:pt x="1018382" y="1793082"/>
                    </a:lnTo>
                    <a:lnTo>
                      <a:pt x="1015207" y="1789907"/>
                    </a:lnTo>
                    <a:lnTo>
                      <a:pt x="1012032" y="1786732"/>
                    </a:lnTo>
                    <a:lnTo>
                      <a:pt x="1008857" y="1783160"/>
                    </a:lnTo>
                    <a:lnTo>
                      <a:pt x="1006079" y="1778794"/>
                    </a:lnTo>
                    <a:lnTo>
                      <a:pt x="1004094" y="1774825"/>
                    </a:lnTo>
                    <a:lnTo>
                      <a:pt x="1002110" y="1769666"/>
                    </a:lnTo>
                    <a:lnTo>
                      <a:pt x="1000522" y="1764904"/>
                    </a:lnTo>
                    <a:lnTo>
                      <a:pt x="999729" y="1760141"/>
                    </a:lnTo>
                    <a:lnTo>
                      <a:pt x="998935" y="1754982"/>
                    </a:lnTo>
                    <a:lnTo>
                      <a:pt x="998538" y="1749822"/>
                    </a:lnTo>
                    <a:lnTo>
                      <a:pt x="998538" y="804112"/>
                    </a:lnTo>
                    <a:lnTo>
                      <a:pt x="994628" y="808774"/>
                    </a:lnTo>
                    <a:lnTo>
                      <a:pt x="987895" y="815533"/>
                    </a:lnTo>
                    <a:lnTo>
                      <a:pt x="980766" y="821498"/>
                    </a:lnTo>
                    <a:lnTo>
                      <a:pt x="972846" y="826667"/>
                    </a:lnTo>
                    <a:lnTo>
                      <a:pt x="964529" y="831438"/>
                    </a:lnTo>
                    <a:lnTo>
                      <a:pt x="955816" y="835017"/>
                    </a:lnTo>
                    <a:lnTo>
                      <a:pt x="947103" y="837800"/>
                    </a:lnTo>
                    <a:lnTo>
                      <a:pt x="942350" y="838595"/>
                    </a:lnTo>
                    <a:lnTo>
                      <a:pt x="937598" y="838993"/>
                    </a:lnTo>
                    <a:lnTo>
                      <a:pt x="932449" y="839390"/>
                    </a:lnTo>
                    <a:lnTo>
                      <a:pt x="927696" y="839788"/>
                    </a:lnTo>
                    <a:lnTo>
                      <a:pt x="922944" y="839390"/>
                    </a:lnTo>
                    <a:lnTo>
                      <a:pt x="918191" y="838993"/>
                    </a:lnTo>
                    <a:lnTo>
                      <a:pt x="913439" y="838595"/>
                    </a:lnTo>
                    <a:lnTo>
                      <a:pt x="909082" y="837800"/>
                    </a:lnTo>
                    <a:lnTo>
                      <a:pt x="899577" y="835017"/>
                    </a:lnTo>
                    <a:lnTo>
                      <a:pt x="890864" y="831438"/>
                    </a:lnTo>
                    <a:lnTo>
                      <a:pt x="882547" y="826667"/>
                    </a:lnTo>
                    <a:lnTo>
                      <a:pt x="875419" y="821498"/>
                    </a:lnTo>
                    <a:lnTo>
                      <a:pt x="867894" y="815533"/>
                    </a:lnTo>
                    <a:lnTo>
                      <a:pt x="861161" y="808774"/>
                    </a:lnTo>
                    <a:lnTo>
                      <a:pt x="855220" y="801219"/>
                    </a:lnTo>
                    <a:lnTo>
                      <a:pt x="849280" y="792869"/>
                    </a:lnTo>
                    <a:lnTo>
                      <a:pt x="844923" y="784122"/>
                    </a:lnTo>
                    <a:lnTo>
                      <a:pt x="840567" y="774976"/>
                    </a:lnTo>
                    <a:lnTo>
                      <a:pt x="837398" y="765036"/>
                    </a:lnTo>
                    <a:lnTo>
                      <a:pt x="835418" y="754698"/>
                    </a:lnTo>
                    <a:lnTo>
                      <a:pt x="834230" y="743962"/>
                    </a:lnTo>
                    <a:lnTo>
                      <a:pt x="833438" y="733625"/>
                    </a:lnTo>
                    <a:lnTo>
                      <a:pt x="834230" y="722491"/>
                    </a:lnTo>
                    <a:lnTo>
                      <a:pt x="835418" y="712153"/>
                    </a:lnTo>
                    <a:lnTo>
                      <a:pt x="837398" y="701815"/>
                    </a:lnTo>
                    <a:lnTo>
                      <a:pt x="840567" y="692272"/>
                    </a:lnTo>
                    <a:lnTo>
                      <a:pt x="844923" y="682729"/>
                    </a:lnTo>
                    <a:lnTo>
                      <a:pt x="849280" y="673584"/>
                    </a:lnTo>
                    <a:lnTo>
                      <a:pt x="855220" y="666030"/>
                    </a:lnTo>
                    <a:lnTo>
                      <a:pt x="861161" y="658475"/>
                    </a:lnTo>
                    <a:lnTo>
                      <a:pt x="867894" y="651318"/>
                    </a:lnTo>
                    <a:lnTo>
                      <a:pt x="875419" y="645354"/>
                    </a:lnTo>
                    <a:lnTo>
                      <a:pt x="882547" y="639787"/>
                    </a:lnTo>
                    <a:lnTo>
                      <a:pt x="890864" y="635413"/>
                    </a:lnTo>
                    <a:lnTo>
                      <a:pt x="899577" y="631835"/>
                    </a:lnTo>
                    <a:lnTo>
                      <a:pt x="909082" y="629449"/>
                    </a:lnTo>
                    <a:lnTo>
                      <a:pt x="913439" y="627858"/>
                    </a:lnTo>
                    <a:lnTo>
                      <a:pt x="918191" y="627461"/>
                    </a:lnTo>
                    <a:lnTo>
                      <a:pt x="922944" y="627063"/>
                    </a:lnTo>
                    <a:close/>
                    <a:moveTo>
                      <a:pt x="1650227" y="627063"/>
                    </a:moveTo>
                    <a:lnTo>
                      <a:pt x="1654970" y="627063"/>
                    </a:lnTo>
                    <a:lnTo>
                      <a:pt x="1659712" y="627063"/>
                    </a:lnTo>
                    <a:lnTo>
                      <a:pt x="1659713" y="627063"/>
                    </a:lnTo>
                    <a:lnTo>
                      <a:pt x="2013555" y="627063"/>
                    </a:lnTo>
                    <a:lnTo>
                      <a:pt x="2013556" y="627063"/>
                    </a:lnTo>
                    <a:lnTo>
                      <a:pt x="2018705" y="627063"/>
                    </a:lnTo>
                    <a:lnTo>
                      <a:pt x="2023457" y="627063"/>
                    </a:lnTo>
                    <a:lnTo>
                      <a:pt x="2028210" y="627461"/>
                    </a:lnTo>
                    <a:lnTo>
                      <a:pt x="2032566" y="627858"/>
                    </a:lnTo>
                    <a:lnTo>
                      <a:pt x="2037319" y="629449"/>
                    </a:lnTo>
                    <a:lnTo>
                      <a:pt x="2046824" y="631834"/>
                    </a:lnTo>
                    <a:lnTo>
                      <a:pt x="2055141" y="635413"/>
                    </a:lnTo>
                    <a:lnTo>
                      <a:pt x="2063458" y="639787"/>
                    </a:lnTo>
                    <a:lnTo>
                      <a:pt x="2071378" y="645353"/>
                    </a:lnTo>
                    <a:lnTo>
                      <a:pt x="2078507" y="651318"/>
                    </a:lnTo>
                    <a:lnTo>
                      <a:pt x="2085240" y="658475"/>
                    </a:lnTo>
                    <a:lnTo>
                      <a:pt x="2091181" y="666029"/>
                    </a:lnTo>
                    <a:lnTo>
                      <a:pt x="2096725" y="673584"/>
                    </a:lnTo>
                    <a:lnTo>
                      <a:pt x="2101478" y="682729"/>
                    </a:lnTo>
                    <a:lnTo>
                      <a:pt x="2105438" y="692272"/>
                    </a:lnTo>
                    <a:lnTo>
                      <a:pt x="2109003" y="701815"/>
                    </a:lnTo>
                    <a:lnTo>
                      <a:pt x="2110983" y="712153"/>
                    </a:lnTo>
                    <a:lnTo>
                      <a:pt x="2112567" y="722491"/>
                    </a:lnTo>
                    <a:lnTo>
                      <a:pt x="2112963" y="733624"/>
                    </a:lnTo>
                    <a:lnTo>
                      <a:pt x="2112567" y="743962"/>
                    </a:lnTo>
                    <a:lnTo>
                      <a:pt x="2110983" y="754698"/>
                    </a:lnTo>
                    <a:lnTo>
                      <a:pt x="2109003" y="765036"/>
                    </a:lnTo>
                    <a:lnTo>
                      <a:pt x="2105438" y="774976"/>
                    </a:lnTo>
                    <a:lnTo>
                      <a:pt x="2101478" y="784122"/>
                    </a:lnTo>
                    <a:lnTo>
                      <a:pt x="2096725" y="792869"/>
                    </a:lnTo>
                    <a:lnTo>
                      <a:pt x="2091181" y="801219"/>
                    </a:lnTo>
                    <a:lnTo>
                      <a:pt x="2085240" y="808774"/>
                    </a:lnTo>
                    <a:lnTo>
                      <a:pt x="2078507" y="815533"/>
                    </a:lnTo>
                    <a:lnTo>
                      <a:pt x="2071378" y="821498"/>
                    </a:lnTo>
                    <a:lnTo>
                      <a:pt x="2063458" y="826667"/>
                    </a:lnTo>
                    <a:lnTo>
                      <a:pt x="2055141" y="831438"/>
                    </a:lnTo>
                    <a:lnTo>
                      <a:pt x="2046824" y="835017"/>
                    </a:lnTo>
                    <a:lnTo>
                      <a:pt x="2037319" y="837800"/>
                    </a:lnTo>
                    <a:lnTo>
                      <a:pt x="2032566" y="838595"/>
                    </a:lnTo>
                    <a:lnTo>
                      <a:pt x="2028210" y="838993"/>
                    </a:lnTo>
                    <a:lnTo>
                      <a:pt x="2023457" y="839390"/>
                    </a:lnTo>
                    <a:lnTo>
                      <a:pt x="2018705" y="839788"/>
                    </a:lnTo>
                    <a:lnTo>
                      <a:pt x="2013556" y="839390"/>
                    </a:lnTo>
                    <a:lnTo>
                      <a:pt x="2008407" y="838993"/>
                    </a:lnTo>
                    <a:lnTo>
                      <a:pt x="2004051" y="838595"/>
                    </a:lnTo>
                    <a:lnTo>
                      <a:pt x="1999298" y="837800"/>
                    </a:lnTo>
                    <a:lnTo>
                      <a:pt x="1990189" y="835017"/>
                    </a:lnTo>
                    <a:lnTo>
                      <a:pt x="1981872" y="831438"/>
                    </a:lnTo>
                    <a:lnTo>
                      <a:pt x="1973556" y="826667"/>
                    </a:lnTo>
                    <a:lnTo>
                      <a:pt x="1965635" y="821498"/>
                    </a:lnTo>
                    <a:lnTo>
                      <a:pt x="1958110" y="815533"/>
                    </a:lnTo>
                    <a:lnTo>
                      <a:pt x="1951773" y="808774"/>
                    </a:lnTo>
                    <a:lnTo>
                      <a:pt x="1946276" y="802221"/>
                    </a:lnTo>
                    <a:lnTo>
                      <a:pt x="1946276" y="1749822"/>
                    </a:lnTo>
                    <a:lnTo>
                      <a:pt x="1946276" y="1754982"/>
                    </a:lnTo>
                    <a:lnTo>
                      <a:pt x="1945481" y="1760141"/>
                    </a:lnTo>
                    <a:lnTo>
                      <a:pt x="1944686" y="1764904"/>
                    </a:lnTo>
                    <a:lnTo>
                      <a:pt x="1943095" y="1769666"/>
                    </a:lnTo>
                    <a:lnTo>
                      <a:pt x="1941107" y="1774825"/>
                    </a:lnTo>
                    <a:lnTo>
                      <a:pt x="1939119" y="1778794"/>
                    </a:lnTo>
                    <a:lnTo>
                      <a:pt x="1936336" y="1783160"/>
                    </a:lnTo>
                    <a:lnTo>
                      <a:pt x="1933156" y="1786732"/>
                    </a:lnTo>
                    <a:lnTo>
                      <a:pt x="1930372" y="1789907"/>
                    </a:lnTo>
                    <a:lnTo>
                      <a:pt x="1926794" y="1793082"/>
                    </a:lnTo>
                    <a:lnTo>
                      <a:pt x="1923216" y="1795860"/>
                    </a:lnTo>
                    <a:lnTo>
                      <a:pt x="1919240" y="1797844"/>
                    </a:lnTo>
                    <a:lnTo>
                      <a:pt x="1914866" y="1799828"/>
                    </a:lnTo>
                    <a:lnTo>
                      <a:pt x="1910493" y="1801019"/>
                    </a:lnTo>
                    <a:lnTo>
                      <a:pt x="1906119" y="1801416"/>
                    </a:lnTo>
                    <a:lnTo>
                      <a:pt x="1901746" y="1801813"/>
                    </a:lnTo>
                    <a:lnTo>
                      <a:pt x="1770541" y="1801813"/>
                    </a:lnTo>
                    <a:lnTo>
                      <a:pt x="1766167" y="1801416"/>
                    </a:lnTo>
                    <a:lnTo>
                      <a:pt x="1761794" y="1801019"/>
                    </a:lnTo>
                    <a:lnTo>
                      <a:pt x="1757420" y="1799828"/>
                    </a:lnTo>
                    <a:lnTo>
                      <a:pt x="1753444" y="1797844"/>
                    </a:lnTo>
                    <a:lnTo>
                      <a:pt x="1749468" y="1795860"/>
                    </a:lnTo>
                    <a:lnTo>
                      <a:pt x="1745493" y="1793082"/>
                    </a:lnTo>
                    <a:lnTo>
                      <a:pt x="1741914" y="1789907"/>
                    </a:lnTo>
                    <a:lnTo>
                      <a:pt x="1738734" y="1786732"/>
                    </a:lnTo>
                    <a:lnTo>
                      <a:pt x="1735950" y="1783160"/>
                    </a:lnTo>
                    <a:lnTo>
                      <a:pt x="1733565" y="1778794"/>
                    </a:lnTo>
                    <a:lnTo>
                      <a:pt x="1731179" y="1774825"/>
                    </a:lnTo>
                    <a:lnTo>
                      <a:pt x="1729191" y="1769666"/>
                    </a:lnTo>
                    <a:lnTo>
                      <a:pt x="1727999" y="1764904"/>
                    </a:lnTo>
                    <a:lnTo>
                      <a:pt x="1726408" y="1760141"/>
                    </a:lnTo>
                    <a:lnTo>
                      <a:pt x="1726011" y="1754982"/>
                    </a:lnTo>
                    <a:lnTo>
                      <a:pt x="1725613" y="1749822"/>
                    </a:lnTo>
                    <a:lnTo>
                      <a:pt x="1725613" y="803700"/>
                    </a:lnTo>
                    <a:lnTo>
                      <a:pt x="1721366" y="808774"/>
                    </a:lnTo>
                    <a:lnTo>
                      <a:pt x="1714647" y="815533"/>
                    </a:lnTo>
                    <a:lnTo>
                      <a:pt x="1707928" y="821498"/>
                    </a:lnTo>
                    <a:lnTo>
                      <a:pt x="1700024" y="826667"/>
                    </a:lnTo>
                    <a:lnTo>
                      <a:pt x="1691725" y="831438"/>
                    </a:lnTo>
                    <a:lnTo>
                      <a:pt x="1683030" y="835017"/>
                    </a:lnTo>
                    <a:lnTo>
                      <a:pt x="1673940" y="837800"/>
                    </a:lnTo>
                    <a:lnTo>
                      <a:pt x="1669197" y="838595"/>
                    </a:lnTo>
                    <a:lnTo>
                      <a:pt x="1664455" y="838993"/>
                    </a:lnTo>
                    <a:lnTo>
                      <a:pt x="1659712" y="839390"/>
                    </a:lnTo>
                    <a:lnTo>
                      <a:pt x="1654970" y="839788"/>
                    </a:lnTo>
                    <a:lnTo>
                      <a:pt x="1650227" y="839390"/>
                    </a:lnTo>
                    <a:lnTo>
                      <a:pt x="1645484" y="838993"/>
                    </a:lnTo>
                    <a:lnTo>
                      <a:pt x="1640347" y="838595"/>
                    </a:lnTo>
                    <a:lnTo>
                      <a:pt x="1635604" y="837800"/>
                    </a:lnTo>
                    <a:lnTo>
                      <a:pt x="1626909" y="835017"/>
                    </a:lnTo>
                    <a:lnTo>
                      <a:pt x="1618214" y="831438"/>
                    </a:lnTo>
                    <a:lnTo>
                      <a:pt x="1609915" y="826667"/>
                    </a:lnTo>
                    <a:lnTo>
                      <a:pt x="1602011" y="821498"/>
                    </a:lnTo>
                    <a:lnTo>
                      <a:pt x="1594897" y="815533"/>
                    </a:lnTo>
                    <a:lnTo>
                      <a:pt x="1588178" y="808774"/>
                    </a:lnTo>
                    <a:lnTo>
                      <a:pt x="1581855" y="801219"/>
                    </a:lnTo>
                    <a:lnTo>
                      <a:pt x="1576717" y="792869"/>
                    </a:lnTo>
                    <a:lnTo>
                      <a:pt x="1571974" y="784122"/>
                    </a:lnTo>
                    <a:lnTo>
                      <a:pt x="1568022" y="774976"/>
                    </a:lnTo>
                    <a:lnTo>
                      <a:pt x="1564860" y="765036"/>
                    </a:lnTo>
                    <a:lnTo>
                      <a:pt x="1562094" y="754698"/>
                    </a:lnTo>
                    <a:lnTo>
                      <a:pt x="1560908" y="743962"/>
                    </a:lnTo>
                    <a:lnTo>
                      <a:pt x="1560513" y="733624"/>
                    </a:lnTo>
                    <a:lnTo>
                      <a:pt x="1560908" y="722491"/>
                    </a:lnTo>
                    <a:lnTo>
                      <a:pt x="1562094" y="712153"/>
                    </a:lnTo>
                    <a:lnTo>
                      <a:pt x="1564860" y="701815"/>
                    </a:lnTo>
                    <a:lnTo>
                      <a:pt x="1568022" y="692272"/>
                    </a:lnTo>
                    <a:lnTo>
                      <a:pt x="1571974" y="682729"/>
                    </a:lnTo>
                    <a:lnTo>
                      <a:pt x="1576717" y="673584"/>
                    </a:lnTo>
                    <a:lnTo>
                      <a:pt x="1581855" y="666029"/>
                    </a:lnTo>
                    <a:lnTo>
                      <a:pt x="1588178" y="658475"/>
                    </a:lnTo>
                    <a:lnTo>
                      <a:pt x="1594897" y="651318"/>
                    </a:lnTo>
                    <a:lnTo>
                      <a:pt x="1602011" y="645353"/>
                    </a:lnTo>
                    <a:lnTo>
                      <a:pt x="1609915" y="639787"/>
                    </a:lnTo>
                    <a:lnTo>
                      <a:pt x="1618214" y="635413"/>
                    </a:lnTo>
                    <a:lnTo>
                      <a:pt x="1626909" y="631834"/>
                    </a:lnTo>
                    <a:lnTo>
                      <a:pt x="1635604" y="629449"/>
                    </a:lnTo>
                    <a:lnTo>
                      <a:pt x="1640347" y="627858"/>
                    </a:lnTo>
                    <a:lnTo>
                      <a:pt x="1645484" y="627461"/>
                    </a:lnTo>
                    <a:lnTo>
                      <a:pt x="1650227" y="627063"/>
                    </a:lnTo>
                    <a:close/>
                    <a:moveTo>
                      <a:pt x="1109068" y="0"/>
                    </a:moveTo>
                    <a:lnTo>
                      <a:pt x="1663204" y="293093"/>
                    </a:lnTo>
                    <a:lnTo>
                      <a:pt x="2217738" y="585788"/>
                    </a:lnTo>
                    <a:lnTo>
                      <a:pt x="1109068" y="585788"/>
                    </a:lnTo>
                    <a:lnTo>
                      <a:pt x="0" y="585788"/>
                    </a:lnTo>
                    <a:lnTo>
                      <a:pt x="554534" y="293093"/>
                    </a:lnTo>
                    <a:lnTo>
                      <a:pt x="110906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>
                <a:scene3d>
                  <a:camera prst="orthographicFront"/>
                  <a:lightRig rig="threePt" dir="t"/>
                </a:scene3d>
                <a:sp3d>
                  <a:contourClr>
                    <a:srgbClr val="FFFFFF"/>
                  </a:contourClr>
                </a:sp3d>
              </a:bodyPr>
              <a:lstStyle>
                <a:defPPr>
                  <a:defRPr lang="zh-CN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31" name="矩形 3"/>
            <p:cNvSpPr>
              <a:spLocks noChangeArrowheads="1"/>
            </p:cNvSpPr>
            <p:nvPr/>
          </p:nvSpPr>
          <p:spPr bwMode="auto">
            <a:xfrm>
              <a:off x="7682732" y="2113911"/>
              <a:ext cx="4045621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</p:grpSp>
    </p:spTree>
  </p:cSld>
  <p:clrMapOvr>
    <a:masterClrMapping/>
  </p:clrMapOvr>
  <p:transition spd="slow" advTm="2000">
    <p:push dir="u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729" b="99089" l="957" r="89833"/>
                    </a14:imgEffect>
                  </a14:imgLayer>
                </a14:imgProps>
              </a:ext>
            </a:extLst>
          </a:blip>
          <a:srcRect l="27738" t="11913" r="14172" b="2166"/>
          <a:stretch>
            <a:fillRect/>
          </a:stretch>
        </p:blipFill>
        <p:spPr>
          <a:xfrm>
            <a:off x="3789580" y="487061"/>
            <a:ext cx="4612840" cy="4480668"/>
          </a:xfrm>
          <a:prstGeom prst="rect">
            <a:avLst/>
          </a:prstGeom>
        </p:spPr>
      </p:pic>
      <p:sp>
        <p:nvSpPr>
          <p:cNvPr id="23" name="文本框 22"/>
          <p:cNvSpPr txBox="1"/>
          <p:nvPr/>
        </p:nvSpPr>
        <p:spPr>
          <a:xfrm>
            <a:off x="3433497" y="5296381"/>
            <a:ext cx="532500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8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5236266" y="1942565"/>
            <a:ext cx="171946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96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rPr>
              <a:t>贰</a:t>
            </a:r>
          </a:p>
        </p:txBody>
      </p:sp>
    </p:spTree>
  </p:cSld>
  <p:clrMapOvr>
    <a:masterClrMapping/>
  </p:clrMapOvr>
  <p:transition spd="slow" advTm="2000">
    <p:push dir="u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pSp>
        <p:nvGrpSpPr>
          <p:cNvPr id="28" name="组合 27"/>
          <p:cNvGrpSpPr/>
          <p:nvPr/>
        </p:nvGrpSpPr>
        <p:grpSpPr>
          <a:xfrm>
            <a:off x="1287185" y="1747385"/>
            <a:ext cx="2464251" cy="2463344"/>
            <a:chOff x="1763469" y="1718357"/>
            <a:chExt cx="2464251" cy="2463344"/>
          </a:xfrm>
        </p:grpSpPr>
        <p:grpSp>
          <p:nvGrpSpPr>
            <p:cNvPr id="17" name="组合 16"/>
            <p:cNvGrpSpPr/>
            <p:nvPr/>
          </p:nvGrpSpPr>
          <p:grpSpPr>
            <a:xfrm>
              <a:off x="1763469" y="1718357"/>
              <a:ext cx="2464251" cy="2463344"/>
              <a:chOff x="4863875" y="2197328"/>
              <a:chExt cx="2464251" cy="2463344"/>
            </a:xfrm>
          </p:grpSpPr>
          <p:sp>
            <p:nvSpPr>
              <p:cNvPr id="4" name="Freeform 7"/>
              <p:cNvSpPr>
                <a:spLocks noEditPoints="1"/>
              </p:cNvSpPr>
              <p:nvPr/>
            </p:nvSpPr>
            <p:spPr bwMode="auto">
              <a:xfrm>
                <a:off x="4863875" y="2197328"/>
                <a:ext cx="2464251" cy="2463344"/>
              </a:xfrm>
              <a:custGeom>
                <a:avLst/>
                <a:gdLst>
                  <a:gd name="T0" fmla="*/ 1074 w 2732"/>
                  <a:gd name="T1" fmla="*/ 640 h 2731"/>
                  <a:gd name="T2" fmla="*/ 946 w 2732"/>
                  <a:gd name="T3" fmla="*/ 257 h 2731"/>
                  <a:gd name="T4" fmla="*/ 1324 w 2732"/>
                  <a:gd name="T5" fmla="*/ 218 h 2731"/>
                  <a:gd name="T6" fmla="*/ 1473 w 2732"/>
                  <a:gd name="T7" fmla="*/ 610 h 2731"/>
                  <a:gd name="T8" fmla="*/ 1371 w 2732"/>
                  <a:gd name="T9" fmla="*/ 693 h 2731"/>
                  <a:gd name="T10" fmla="*/ 1246 w 2732"/>
                  <a:gd name="T11" fmla="*/ 503 h 2731"/>
                  <a:gd name="T12" fmla="*/ 1146 w 2732"/>
                  <a:gd name="T13" fmla="*/ 736 h 2731"/>
                  <a:gd name="T14" fmla="*/ 1765 w 2732"/>
                  <a:gd name="T15" fmla="*/ 524 h 2731"/>
                  <a:gd name="T16" fmla="*/ 1952 w 2732"/>
                  <a:gd name="T17" fmla="*/ 733 h 2731"/>
                  <a:gd name="T18" fmla="*/ 2102 w 2732"/>
                  <a:gd name="T19" fmla="*/ 374 h 2731"/>
                  <a:gd name="T20" fmla="*/ 1809 w 2732"/>
                  <a:gd name="T21" fmla="*/ 786 h 2731"/>
                  <a:gd name="T22" fmla="*/ 1648 w 2732"/>
                  <a:gd name="T23" fmla="*/ 640 h 2731"/>
                  <a:gd name="T24" fmla="*/ 2434 w 2732"/>
                  <a:gd name="T25" fmla="*/ 527 h 2731"/>
                  <a:gd name="T26" fmla="*/ 2528 w 2732"/>
                  <a:gd name="T27" fmla="*/ 941 h 2731"/>
                  <a:gd name="T28" fmla="*/ 2235 w 2732"/>
                  <a:gd name="T29" fmla="*/ 484 h 2731"/>
                  <a:gd name="T30" fmla="*/ 1916 w 2732"/>
                  <a:gd name="T31" fmla="*/ 1235 h 2731"/>
                  <a:gd name="T32" fmla="*/ 2083 w 2732"/>
                  <a:gd name="T33" fmla="*/ 582 h 2731"/>
                  <a:gd name="T34" fmla="*/ 2603 w 2732"/>
                  <a:gd name="T35" fmla="*/ 1033 h 2731"/>
                  <a:gd name="T36" fmla="*/ 2557 w 2732"/>
                  <a:gd name="T37" fmla="*/ 1247 h 2731"/>
                  <a:gd name="T38" fmla="*/ 2127 w 2732"/>
                  <a:gd name="T39" fmla="*/ 1376 h 2731"/>
                  <a:gd name="T40" fmla="*/ 1929 w 2732"/>
                  <a:gd name="T41" fmla="*/ 1413 h 2731"/>
                  <a:gd name="T42" fmla="*/ 2208 w 2732"/>
                  <a:gd name="T43" fmla="*/ 1253 h 2731"/>
                  <a:gd name="T44" fmla="*/ 2031 w 2732"/>
                  <a:gd name="T45" fmla="*/ 1142 h 2731"/>
                  <a:gd name="T46" fmla="*/ 2329 w 2732"/>
                  <a:gd name="T47" fmla="*/ 1836 h 2731"/>
                  <a:gd name="T48" fmla="*/ 2030 w 2732"/>
                  <a:gd name="T49" fmla="*/ 1855 h 2731"/>
                  <a:gd name="T50" fmla="*/ 2477 w 2732"/>
                  <a:gd name="T51" fmla="*/ 2021 h 2731"/>
                  <a:gd name="T52" fmla="*/ 1948 w 2732"/>
                  <a:gd name="T53" fmla="*/ 1657 h 2731"/>
                  <a:gd name="T54" fmla="*/ 2136 w 2732"/>
                  <a:gd name="T55" fmla="*/ 1603 h 2731"/>
                  <a:gd name="T56" fmla="*/ 1787 w 2732"/>
                  <a:gd name="T57" fmla="*/ 1927 h 2731"/>
                  <a:gd name="T58" fmla="*/ 1802 w 2732"/>
                  <a:gd name="T59" fmla="*/ 2411 h 2731"/>
                  <a:gd name="T60" fmla="*/ 2085 w 2732"/>
                  <a:gd name="T61" fmla="*/ 2313 h 2731"/>
                  <a:gd name="T62" fmla="*/ 1506 w 2732"/>
                  <a:gd name="T63" fmla="*/ 1872 h 2731"/>
                  <a:gd name="T64" fmla="*/ 1962 w 2732"/>
                  <a:gd name="T65" fmla="*/ 2023 h 2731"/>
                  <a:gd name="T66" fmla="*/ 1671 w 2732"/>
                  <a:gd name="T67" fmla="*/ 2482 h 2731"/>
                  <a:gd name="T68" fmla="*/ 1576 w 2732"/>
                  <a:gd name="T69" fmla="*/ 2524 h 2731"/>
                  <a:gd name="T70" fmla="*/ 1458 w 2732"/>
                  <a:gd name="T71" fmla="*/ 2275 h 2731"/>
                  <a:gd name="T72" fmla="*/ 1411 w 2732"/>
                  <a:gd name="T73" fmla="*/ 1931 h 2731"/>
                  <a:gd name="T74" fmla="*/ 1524 w 2732"/>
                  <a:gd name="T75" fmla="*/ 2380 h 2731"/>
                  <a:gd name="T76" fmla="*/ 1165 w 2732"/>
                  <a:gd name="T77" fmla="*/ 1732 h 2731"/>
                  <a:gd name="T78" fmla="*/ 765 w 2732"/>
                  <a:gd name="T79" fmla="*/ 2250 h 2731"/>
                  <a:gd name="T80" fmla="*/ 1039 w 2732"/>
                  <a:gd name="T81" fmla="*/ 2130 h 2731"/>
                  <a:gd name="T82" fmla="*/ 939 w 2732"/>
                  <a:gd name="T83" fmla="*/ 2284 h 2731"/>
                  <a:gd name="T84" fmla="*/ 1140 w 2732"/>
                  <a:gd name="T85" fmla="*/ 1915 h 2731"/>
                  <a:gd name="T86" fmla="*/ 1139 w 2732"/>
                  <a:gd name="T87" fmla="*/ 2031 h 2731"/>
                  <a:gd name="T88" fmla="*/ 893 w 2732"/>
                  <a:gd name="T89" fmla="*/ 1924 h 2731"/>
                  <a:gd name="T90" fmla="*/ 258 w 2732"/>
                  <a:gd name="T91" fmla="*/ 1777 h 2731"/>
                  <a:gd name="T92" fmla="*/ 448 w 2732"/>
                  <a:gd name="T93" fmla="*/ 1984 h 2731"/>
                  <a:gd name="T94" fmla="*/ 785 w 2732"/>
                  <a:gd name="T95" fmla="*/ 1495 h 2731"/>
                  <a:gd name="T96" fmla="*/ 717 w 2732"/>
                  <a:gd name="T97" fmla="*/ 1924 h 2731"/>
                  <a:gd name="T98" fmla="*/ 220 w 2732"/>
                  <a:gd name="T99" fmla="*/ 1712 h 2731"/>
                  <a:gd name="T100" fmla="*/ 154 w 2732"/>
                  <a:gd name="T101" fmla="*/ 1552 h 2731"/>
                  <a:gd name="T102" fmla="*/ 108 w 2732"/>
                  <a:gd name="T103" fmla="*/ 1506 h 2731"/>
                  <a:gd name="T104" fmla="*/ 834 w 2732"/>
                  <a:gd name="T105" fmla="*/ 1363 h 2731"/>
                  <a:gd name="T106" fmla="*/ 420 w 2732"/>
                  <a:gd name="T107" fmla="*/ 1519 h 2731"/>
                  <a:gd name="T108" fmla="*/ 255 w 2732"/>
                  <a:gd name="T109" fmla="*/ 1029 h 2731"/>
                  <a:gd name="T110" fmla="*/ 457 w 2732"/>
                  <a:gd name="T111" fmla="*/ 766 h 2731"/>
                  <a:gd name="T112" fmla="*/ 683 w 2732"/>
                  <a:gd name="T113" fmla="*/ 1051 h 2731"/>
                  <a:gd name="T114" fmla="*/ 646 w 2732"/>
                  <a:gd name="T115" fmla="*/ 801 h 2731"/>
                  <a:gd name="T116" fmla="*/ 807 w 2732"/>
                  <a:gd name="T117" fmla="*/ 978 h 2731"/>
                  <a:gd name="T118" fmla="*/ 698 w 2732"/>
                  <a:gd name="T119" fmla="*/ 1151 h 2731"/>
                  <a:gd name="T120" fmla="*/ 925 w 2732"/>
                  <a:gd name="T121" fmla="*/ 593 h 2731"/>
                  <a:gd name="T122" fmla="*/ 1055 w 2732"/>
                  <a:gd name="T123" fmla="*/ 846 h 2731"/>
                  <a:gd name="T124" fmla="*/ 681 w 2732"/>
                  <a:gd name="T125" fmla="*/ 575 h 2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2" h="2731">
                    <a:moveTo>
                      <a:pt x="856" y="906"/>
                    </a:moveTo>
                    <a:cubicBezTo>
                      <a:pt x="860" y="907"/>
                      <a:pt x="862" y="910"/>
                      <a:pt x="861" y="913"/>
                    </a:cubicBezTo>
                    <a:cubicBezTo>
                      <a:pt x="860" y="919"/>
                      <a:pt x="852" y="919"/>
                      <a:pt x="850" y="914"/>
                    </a:cubicBezTo>
                    <a:cubicBezTo>
                      <a:pt x="848" y="911"/>
                      <a:pt x="849" y="908"/>
                      <a:pt x="845" y="904"/>
                    </a:cubicBezTo>
                    <a:cubicBezTo>
                      <a:pt x="850" y="907"/>
                      <a:pt x="852" y="905"/>
                      <a:pt x="856" y="906"/>
                    </a:cubicBezTo>
                    <a:close/>
                    <a:moveTo>
                      <a:pt x="1154" y="713"/>
                    </a:moveTo>
                    <a:cubicBezTo>
                      <a:pt x="1157" y="715"/>
                      <a:pt x="1157" y="719"/>
                      <a:pt x="1155" y="722"/>
                    </a:cubicBezTo>
                    <a:cubicBezTo>
                      <a:pt x="1151" y="726"/>
                      <a:pt x="1144" y="722"/>
                      <a:pt x="1144" y="717"/>
                    </a:cubicBezTo>
                    <a:cubicBezTo>
                      <a:pt x="1145" y="713"/>
                      <a:pt x="1147" y="711"/>
                      <a:pt x="1145" y="706"/>
                    </a:cubicBezTo>
                    <a:cubicBezTo>
                      <a:pt x="1149" y="710"/>
                      <a:pt x="1151" y="710"/>
                      <a:pt x="1154" y="713"/>
                    </a:cubicBezTo>
                    <a:close/>
                    <a:moveTo>
                      <a:pt x="1346" y="930"/>
                    </a:moveTo>
                    <a:cubicBezTo>
                      <a:pt x="1330" y="951"/>
                      <a:pt x="1308" y="955"/>
                      <a:pt x="1290" y="950"/>
                    </a:cubicBezTo>
                    <a:cubicBezTo>
                      <a:pt x="1273" y="946"/>
                      <a:pt x="1268" y="933"/>
                      <a:pt x="1258" y="930"/>
                    </a:cubicBezTo>
                    <a:cubicBezTo>
                      <a:pt x="1254" y="929"/>
                      <a:pt x="1250" y="929"/>
                      <a:pt x="1246" y="931"/>
                    </a:cubicBezTo>
                    <a:cubicBezTo>
                      <a:pt x="1248" y="920"/>
                      <a:pt x="1261" y="915"/>
                      <a:pt x="1271" y="919"/>
                    </a:cubicBezTo>
                    <a:cubicBezTo>
                      <a:pt x="1284" y="924"/>
                      <a:pt x="1288" y="934"/>
                      <a:pt x="1303" y="938"/>
                    </a:cubicBezTo>
                    <a:cubicBezTo>
                      <a:pt x="1319" y="942"/>
                      <a:pt x="1334" y="939"/>
                      <a:pt x="1346" y="930"/>
                    </a:cubicBezTo>
                    <a:close/>
                    <a:moveTo>
                      <a:pt x="1396" y="903"/>
                    </a:moveTo>
                    <a:cubicBezTo>
                      <a:pt x="1384" y="925"/>
                      <a:pt x="1360" y="927"/>
                      <a:pt x="1349" y="932"/>
                    </a:cubicBezTo>
                    <a:cubicBezTo>
                      <a:pt x="1334" y="939"/>
                      <a:pt x="1339" y="952"/>
                      <a:pt x="1356" y="948"/>
                    </a:cubicBezTo>
                    <a:cubicBezTo>
                      <a:pt x="1374" y="944"/>
                      <a:pt x="1393" y="924"/>
                      <a:pt x="1396" y="903"/>
                    </a:cubicBezTo>
                    <a:close/>
                    <a:moveTo>
                      <a:pt x="1133" y="325"/>
                    </a:moveTo>
                    <a:cubicBezTo>
                      <a:pt x="1145" y="305"/>
                      <a:pt x="1139" y="279"/>
                      <a:pt x="1126" y="267"/>
                    </a:cubicBezTo>
                    <a:cubicBezTo>
                      <a:pt x="1114" y="256"/>
                      <a:pt x="1101" y="263"/>
                      <a:pt x="1114" y="277"/>
                    </a:cubicBezTo>
                    <a:cubicBezTo>
                      <a:pt x="1125" y="288"/>
                      <a:pt x="1139" y="301"/>
                      <a:pt x="1133" y="325"/>
                    </a:cubicBezTo>
                    <a:close/>
                    <a:moveTo>
                      <a:pt x="857" y="211"/>
                    </a:moveTo>
                    <a:cubicBezTo>
                      <a:pt x="865" y="196"/>
                      <a:pt x="889" y="182"/>
                      <a:pt x="907" y="183"/>
                    </a:cubicBezTo>
                    <a:cubicBezTo>
                      <a:pt x="925" y="183"/>
                      <a:pt x="928" y="199"/>
                      <a:pt x="908" y="202"/>
                    </a:cubicBezTo>
                    <a:cubicBezTo>
                      <a:pt x="892" y="205"/>
                      <a:pt x="872" y="197"/>
                      <a:pt x="857" y="211"/>
                    </a:cubicBezTo>
                    <a:close/>
                    <a:moveTo>
                      <a:pt x="1141" y="274"/>
                    </a:moveTo>
                    <a:cubicBezTo>
                      <a:pt x="1139" y="249"/>
                      <a:pt x="1120" y="240"/>
                      <a:pt x="1102" y="236"/>
                    </a:cubicBezTo>
                    <a:cubicBezTo>
                      <a:pt x="1091" y="233"/>
                      <a:pt x="1077" y="235"/>
                      <a:pt x="1069" y="227"/>
                    </a:cubicBezTo>
                    <a:cubicBezTo>
                      <a:pt x="1065" y="242"/>
                      <a:pt x="1097" y="245"/>
                      <a:pt x="1108" y="248"/>
                    </a:cubicBezTo>
                    <a:cubicBezTo>
                      <a:pt x="1124" y="251"/>
                      <a:pt x="1137" y="260"/>
                      <a:pt x="1141" y="274"/>
                    </a:cubicBezTo>
                    <a:close/>
                    <a:moveTo>
                      <a:pt x="987" y="257"/>
                    </a:moveTo>
                    <a:cubicBezTo>
                      <a:pt x="1006" y="275"/>
                      <a:pt x="1020" y="304"/>
                      <a:pt x="1016" y="321"/>
                    </a:cubicBezTo>
                    <a:cubicBezTo>
                      <a:pt x="1012" y="339"/>
                      <a:pt x="995" y="340"/>
                      <a:pt x="995" y="320"/>
                    </a:cubicBezTo>
                    <a:cubicBezTo>
                      <a:pt x="996" y="304"/>
                      <a:pt x="1001" y="279"/>
                      <a:pt x="987" y="257"/>
                    </a:cubicBezTo>
                    <a:close/>
                    <a:moveTo>
                      <a:pt x="916" y="126"/>
                    </a:moveTo>
                    <a:cubicBezTo>
                      <a:pt x="917" y="122"/>
                      <a:pt x="920" y="119"/>
                      <a:pt x="924" y="119"/>
                    </a:cubicBezTo>
                    <a:cubicBezTo>
                      <a:pt x="931" y="121"/>
                      <a:pt x="931" y="130"/>
                      <a:pt x="926" y="132"/>
                    </a:cubicBezTo>
                    <a:cubicBezTo>
                      <a:pt x="922" y="135"/>
                      <a:pt x="919" y="133"/>
                      <a:pt x="915" y="138"/>
                    </a:cubicBezTo>
                    <a:cubicBezTo>
                      <a:pt x="917" y="132"/>
                      <a:pt x="915" y="130"/>
                      <a:pt x="916" y="126"/>
                    </a:cubicBezTo>
                    <a:close/>
                    <a:moveTo>
                      <a:pt x="914" y="126"/>
                    </a:moveTo>
                    <a:cubicBezTo>
                      <a:pt x="914" y="123"/>
                      <a:pt x="916" y="121"/>
                      <a:pt x="918" y="120"/>
                    </a:cubicBezTo>
                    <a:cubicBezTo>
                      <a:pt x="920" y="118"/>
                      <a:pt x="924" y="117"/>
                      <a:pt x="927" y="119"/>
                    </a:cubicBezTo>
                    <a:cubicBezTo>
                      <a:pt x="931" y="122"/>
                      <a:pt x="932" y="126"/>
                      <a:pt x="931" y="130"/>
                    </a:cubicBezTo>
                    <a:cubicBezTo>
                      <a:pt x="928" y="136"/>
                      <a:pt x="923" y="134"/>
                      <a:pt x="920" y="136"/>
                    </a:cubicBezTo>
                    <a:cubicBezTo>
                      <a:pt x="916" y="138"/>
                      <a:pt x="914" y="144"/>
                      <a:pt x="916" y="149"/>
                    </a:cubicBezTo>
                    <a:cubicBezTo>
                      <a:pt x="917" y="156"/>
                      <a:pt x="922" y="161"/>
                      <a:pt x="929" y="161"/>
                    </a:cubicBezTo>
                    <a:cubicBezTo>
                      <a:pt x="933" y="161"/>
                      <a:pt x="937" y="159"/>
                      <a:pt x="938" y="154"/>
                    </a:cubicBezTo>
                    <a:cubicBezTo>
                      <a:pt x="934" y="157"/>
                      <a:pt x="928" y="155"/>
                      <a:pt x="929" y="149"/>
                    </a:cubicBezTo>
                    <a:cubicBezTo>
                      <a:pt x="929" y="146"/>
                      <a:pt x="933" y="141"/>
                      <a:pt x="937" y="135"/>
                    </a:cubicBezTo>
                    <a:cubicBezTo>
                      <a:pt x="940" y="130"/>
                      <a:pt x="943" y="124"/>
                      <a:pt x="942" y="118"/>
                    </a:cubicBezTo>
                    <a:cubicBezTo>
                      <a:pt x="942" y="107"/>
                      <a:pt x="930" y="99"/>
                      <a:pt x="919" y="102"/>
                    </a:cubicBezTo>
                    <a:cubicBezTo>
                      <a:pt x="913" y="104"/>
                      <a:pt x="910" y="108"/>
                      <a:pt x="907" y="113"/>
                    </a:cubicBezTo>
                    <a:cubicBezTo>
                      <a:pt x="904" y="118"/>
                      <a:pt x="899" y="133"/>
                      <a:pt x="892" y="137"/>
                    </a:cubicBezTo>
                    <a:cubicBezTo>
                      <a:pt x="887" y="139"/>
                      <a:pt x="883" y="136"/>
                      <a:pt x="882" y="132"/>
                    </a:cubicBezTo>
                    <a:cubicBezTo>
                      <a:pt x="879" y="135"/>
                      <a:pt x="879" y="141"/>
                      <a:pt x="883" y="145"/>
                    </a:cubicBezTo>
                    <a:cubicBezTo>
                      <a:pt x="890" y="151"/>
                      <a:pt x="903" y="151"/>
                      <a:pt x="911" y="141"/>
                    </a:cubicBezTo>
                    <a:cubicBezTo>
                      <a:pt x="913" y="137"/>
                      <a:pt x="914" y="132"/>
                      <a:pt x="914" y="126"/>
                    </a:cubicBezTo>
                    <a:close/>
                    <a:moveTo>
                      <a:pt x="912" y="145"/>
                    </a:moveTo>
                    <a:cubicBezTo>
                      <a:pt x="911" y="158"/>
                      <a:pt x="898" y="173"/>
                      <a:pt x="885" y="176"/>
                    </a:cubicBezTo>
                    <a:cubicBezTo>
                      <a:pt x="872" y="180"/>
                      <a:pt x="865" y="170"/>
                      <a:pt x="879" y="163"/>
                    </a:cubicBezTo>
                    <a:cubicBezTo>
                      <a:pt x="889" y="157"/>
                      <a:pt x="907" y="155"/>
                      <a:pt x="912" y="145"/>
                    </a:cubicBezTo>
                    <a:close/>
                    <a:moveTo>
                      <a:pt x="947" y="91"/>
                    </a:moveTo>
                    <a:cubicBezTo>
                      <a:pt x="948" y="91"/>
                      <a:pt x="949" y="93"/>
                      <a:pt x="950" y="94"/>
                    </a:cubicBezTo>
                    <a:cubicBezTo>
                      <a:pt x="955" y="85"/>
                      <a:pt x="968" y="72"/>
                      <a:pt x="984" y="64"/>
                    </a:cubicBezTo>
                    <a:cubicBezTo>
                      <a:pt x="980" y="67"/>
                      <a:pt x="977" y="71"/>
                      <a:pt x="975" y="75"/>
                    </a:cubicBezTo>
                    <a:cubicBezTo>
                      <a:pt x="959" y="104"/>
                      <a:pt x="976" y="120"/>
                      <a:pt x="976" y="147"/>
                    </a:cubicBezTo>
                    <a:cubicBezTo>
                      <a:pt x="975" y="156"/>
                      <a:pt x="969" y="166"/>
                      <a:pt x="957" y="164"/>
                    </a:cubicBezTo>
                    <a:cubicBezTo>
                      <a:pt x="951" y="163"/>
                      <a:pt x="947" y="158"/>
                      <a:pt x="946" y="153"/>
                    </a:cubicBezTo>
                    <a:cubicBezTo>
                      <a:pt x="945" y="149"/>
                      <a:pt x="945" y="146"/>
                      <a:pt x="948" y="143"/>
                    </a:cubicBezTo>
                    <a:cubicBezTo>
                      <a:pt x="949" y="141"/>
                      <a:pt x="950" y="140"/>
                      <a:pt x="951" y="139"/>
                    </a:cubicBezTo>
                    <a:cubicBezTo>
                      <a:pt x="951" y="140"/>
                      <a:pt x="951" y="139"/>
                      <a:pt x="950" y="141"/>
                    </a:cubicBezTo>
                    <a:cubicBezTo>
                      <a:pt x="948" y="143"/>
                      <a:pt x="948" y="150"/>
                      <a:pt x="952" y="152"/>
                    </a:cubicBezTo>
                    <a:cubicBezTo>
                      <a:pt x="955" y="154"/>
                      <a:pt x="960" y="153"/>
                      <a:pt x="963" y="150"/>
                    </a:cubicBezTo>
                    <a:cubicBezTo>
                      <a:pt x="965" y="147"/>
                      <a:pt x="964" y="142"/>
                      <a:pt x="961" y="140"/>
                    </a:cubicBezTo>
                    <a:cubicBezTo>
                      <a:pt x="957" y="135"/>
                      <a:pt x="950" y="137"/>
                      <a:pt x="946" y="142"/>
                    </a:cubicBezTo>
                    <a:cubicBezTo>
                      <a:pt x="944" y="145"/>
                      <a:pt x="943" y="149"/>
                      <a:pt x="944" y="153"/>
                    </a:cubicBezTo>
                    <a:cubicBezTo>
                      <a:pt x="945" y="160"/>
                      <a:pt x="950" y="165"/>
                      <a:pt x="956" y="167"/>
                    </a:cubicBezTo>
                    <a:cubicBezTo>
                      <a:pt x="971" y="170"/>
                      <a:pt x="978" y="159"/>
                      <a:pt x="979" y="147"/>
                    </a:cubicBezTo>
                    <a:cubicBezTo>
                      <a:pt x="979" y="120"/>
                      <a:pt x="961" y="103"/>
                      <a:pt x="980" y="75"/>
                    </a:cubicBezTo>
                    <a:cubicBezTo>
                      <a:pt x="988" y="63"/>
                      <a:pt x="1000" y="55"/>
                      <a:pt x="1016" y="55"/>
                    </a:cubicBezTo>
                    <a:cubicBezTo>
                      <a:pt x="1037" y="56"/>
                      <a:pt x="1056" y="71"/>
                      <a:pt x="1057" y="92"/>
                    </a:cubicBezTo>
                    <a:cubicBezTo>
                      <a:pt x="1055" y="69"/>
                      <a:pt x="1024" y="57"/>
                      <a:pt x="1002" y="66"/>
                    </a:cubicBezTo>
                    <a:cubicBezTo>
                      <a:pt x="991" y="70"/>
                      <a:pt x="978" y="82"/>
                      <a:pt x="976" y="97"/>
                    </a:cubicBezTo>
                    <a:cubicBezTo>
                      <a:pt x="973" y="127"/>
                      <a:pt x="1006" y="131"/>
                      <a:pt x="1009" y="103"/>
                    </a:cubicBezTo>
                    <a:cubicBezTo>
                      <a:pt x="1011" y="88"/>
                      <a:pt x="1021" y="78"/>
                      <a:pt x="1036" y="79"/>
                    </a:cubicBezTo>
                    <a:cubicBezTo>
                      <a:pt x="1046" y="80"/>
                      <a:pt x="1053" y="86"/>
                      <a:pt x="1057" y="92"/>
                    </a:cubicBezTo>
                    <a:cubicBezTo>
                      <a:pt x="1057" y="92"/>
                      <a:pt x="1057" y="92"/>
                      <a:pt x="1057" y="92"/>
                    </a:cubicBezTo>
                    <a:cubicBezTo>
                      <a:pt x="1057" y="92"/>
                      <a:pt x="1057" y="91"/>
                      <a:pt x="1057" y="90"/>
                    </a:cubicBezTo>
                    <a:cubicBezTo>
                      <a:pt x="1057" y="96"/>
                      <a:pt x="1058" y="101"/>
                      <a:pt x="1061" y="108"/>
                    </a:cubicBezTo>
                    <a:cubicBezTo>
                      <a:pt x="1065" y="121"/>
                      <a:pt x="1071" y="130"/>
                      <a:pt x="1082" y="138"/>
                    </a:cubicBezTo>
                    <a:cubicBezTo>
                      <a:pt x="1083" y="139"/>
                      <a:pt x="1083" y="139"/>
                      <a:pt x="1083" y="139"/>
                    </a:cubicBezTo>
                    <a:cubicBezTo>
                      <a:pt x="1070" y="137"/>
                      <a:pt x="1051" y="127"/>
                      <a:pt x="1045" y="117"/>
                    </a:cubicBezTo>
                    <a:cubicBezTo>
                      <a:pt x="1045" y="117"/>
                      <a:pt x="1044" y="117"/>
                      <a:pt x="1043" y="117"/>
                    </a:cubicBezTo>
                    <a:cubicBezTo>
                      <a:pt x="1048" y="127"/>
                      <a:pt x="1063" y="136"/>
                      <a:pt x="1076" y="140"/>
                    </a:cubicBezTo>
                    <a:cubicBezTo>
                      <a:pt x="1074" y="140"/>
                      <a:pt x="1072" y="141"/>
                      <a:pt x="1071" y="141"/>
                    </a:cubicBezTo>
                    <a:cubicBezTo>
                      <a:pt x="1070" y="141"/>
                      <a:pt x="1070" y="141"/>
                      <a:pt x="1070" y="141"/>
                    </a:cubicBezTo>
                    <a:cubicBezTo>
                      <a:pt x="1061" y="142"/>
                      <a:pt x="1053" y="145"/>
                      <a:pt x="1045" y="148"/>
                    </a:cubicBezTo>
                    <a:cubicBezTo>
                      <a:pt x="1036" y="151"/>
                      <a:pt x="1025" y="159"/>
                      <a:pt x="1016" y="157"/>
                    </a:cubicBezTo>
                    <a:cubicBezTo>
                      <a:pt x="1007" y="154"/>
                      <a:pt x="1001" y="148"/>
                      <a:pt x="1000" y="139"/>
                    </a:cubicBezTo>
                    <a:cubicBezTo>
                      <a:pt x="998" y="131"/>
                      <a:pt x="1001" y="122"/>
                      <a:pt x="1008" y="118"/>
                    </a:cubicBezTo>
                    <a:cubicBezTo>
                      <a:pt x="1014" y="114"/>
                      <a:pt x="1022" y="114"/>
                      <a:pt x="1027" y="118"/>
                    </a:cubicBezTo>
                    <a:cubicBezTo>
                      <a:pt x="1032" y="121"/>
                      <a:pt x="1034" y="127"/>
                      <a:pt x="1033" y="132"/>
                    </a:cubicBezTo>
                    <a:cubicBezTo>
                      <a:pt x="1033" y="128"/>
                      <a:pt x="1031" y="124"/>
                      <a:pt x="1027" y="123"/>
                    </a:cubicBezTo>
                    <a:cubicBezTo>
                      <a:pt x="1023" y="121"/>
                      <a:pt x="1017" y="123"/>
                      <a:pt x="1016" y="128"/>
                    </a:cubicBezTo>
                    <a:cubicBezTo>
                      <a:pt x="1014" y="132"/>
                      <a:pt x="1016" y="138"/>
                      <a:pt x="1021" y="139"/>
                    </a:cubicBezTo>
                    <a:cubicBezTo>
                      <a:pt x="1025" y="141"/>
                      <a:pt x="1029" y="140"/>
                      <a:pt x="1032" y="135"/>
                    </a:cubicBezTo>
                    <a:cubicBezTo>
                      <a:pt x="1033" y="133"/>
                      <a:pt x="1034" y="131"/>
                      <a:pt x="1034" y="128"/>
                    </a:cubicBezTo>
                    <a:cubicBezTo>
                      <a:pt x="1034" y="124"/>
                      <a:pt x="1031" y="120"/>
                      <a:pt x="1028" y="117"/>
                    </a:cubicBezTo>
                    <a:cubicBezTo>
                      <a:pt x="1022" y="113"/>
                      <a:pt x="1014" y="113"/>
                      <a:pt x="1008" y="117"/>
                    </a:cubicBezTo>
                    <a:cubicBezTo>
                      <a:pt x="1000" y="122"/>
                      <a:pt x="997" y="131"/>
                      <a:pt x="998" y="140"/>
                    </a:cubicBezTo>
                    <a:cubicBezTo>
                      <a:pt x="1000" y="149"/>
                      <a:pt x="1006" y="156"/>
                      <a:pt x="1015" y="159"/>
                    </a:cubicBezTo>
                    <a:cubicBezTo>
                      <a:pt x="1018" y="159"/>
                      <a:pt x="1020" y="160"/>
                      <a:pt x="1023" y="159"/>
                    </a:cubicBezTo>
                    <a:cubicBezTo>
                      <a:pt x="1022" y="160"/>
                      <a:pt x="1021" y="161"/>
                      <a:pt x="1020" y="162"/>
                    </a:cubicBezTo>
                    <a:cubicBezTo>
                      <a:pt x="1002" y="174"/>
                      <a:pt x="991" y="193"/>
                      <a:pt x="969" y="197"/>
                    </a:cubicBezTo>
                    <a:cubicBezTo>
                      <a:pt x="969" y="197"/>
                      <a:pt x="969" y="198"/>
                      <a:pt x="969" y="199"/>
                    </a:cubicBezTo>
                    <a:cubicBezTo>
                      <a:pt x="972" y="199"/>
                      <a:pt x="976" y="198"/>
                      <a:pt x="979" y="197"/>
                    </a:cubicBezTo>
                    <a:cubicBezTo>
                      <a:pt x="984" y="196"/>
                      <a:pt x="988" y="194"/>
                      <a:pt x="991" y="191"/>
                    </a:cubicBezTo>
                    <a:cubicBezTo>
                      <a:pt x="989" y="195"/>
                      <a:pt x="988" y="200"/>
                      <a:pt x="986" y="204"/>
                    </a:cubicBezTo>
                    <a:cubicBezTo>
                      <a:pt x="984" y="214"/>
                      <a:pt x="983" y="222"/>
                      <a:pt x="984" y="232"/>
                    </a:cubicBezTo>
                    <a:cubicBezTo>
                      <a:pt x="984" y="235"/>
                      <a:pt x="985" y="238"/>
                      <a:pt x="986" y="242"/>
                    </a:cubicBezTo>
                    <a:cubicBezTo>
                      <a:pt x="988" y="250"/>
                      <a:pt x="991" y="255"/>
                      <a:pt x="996" y="262"/>
                    </a:cubicBezTo>
                    <a:cubicBezTo>
                      <a:pt x="1002" y="268"/>
                      <a:pt x="1007" y="272"/>
                      <a:pt x="1015" y="275"/>
                    </a:cubicBezTo>
                    <a:cubicBezTo>
                      <a:pt x="1022" y="278"/>
                      <a:pt x="1030" y="278"/>
                      <a:pt x="1037" y="276"/>
                    </a:cubicBezTo>
                    <a:cubicBezTo>
                      <a:pt x="1050" y="273"/>
                      <a:pt x="1058" y="262"/>
                      <a:pt x="1060" y="249"/>
                    </a:cubicBezTo>
                    <a:cubicBezTo>
                      <a:pt x="1062" y="236"/>
                      <a:pt x="1058" y="223"/>
                      <a:pt x="1050" y="211"/>
                    </a:cubicBezTo>
                    <a:cubicBezTo>
                      <a:pt x="1052" y="240"/>
                      <a:pt x="1029" y="242"/>
                      <a:pt x="1021" y="250"/>
                    </a:cubicBezTo>
                    <a:cubicBezTo>
                      <a:pt x="1010" y="262"/>
                      <a:pt x="1017" y="274"/>
                      <a:pt x="1028" y="276"/>
                    </a:cubicBezTo>
                    <a:cubicBezTo>
                      <a:pt x="1028" y="276"/>
                      <a:pt x="1028" y="276"/>
                      <a:pt x="1028" y="276"/>
                    </a:cubicBezTo>
                    <a:cubicBezTo>
                      <a:pt x="1023" y="276"/>
                      <a:pt x="1020" y="276"/>
                      <a:pt x="1016" y="274"/>
                    </a:cubicBezTo>
                    <a:cubicBezTo>
                      <a:pt x="1008" y="271"/>
                      <a:pt x="1003" y="267"/>
                      <a:pt x="998" y="260"/>
                    </a:cubicBezTo>
                    <a:cubicBezTo>
                      <a:pt x="993" y="254"/>
                      <a:pt x="990" y="249"/>
                      <a:pt x="988" y="241"/>
                    </a:cubicBezTo>
                    <a:cubicBezTo>
                      <a:pt x="985" y="229"/>
                      <a:pt x="986" y="219"/>
                      <a:pt x="989" y="208"/>
                    </a:cubicBezTo>
                    <a:cubicBezTo>
                      <a:pt x="988" y="211"/>
                      <a:pt x="988" y="215"/>
                      <a:pt x="988" y="218"/>
                    </a:cubicBezTo>
                    <a:cubicBezTo>
                      <a:pt x="989" y="229"/>
                      <a:pt x="997" y="240"/>
                      <a:pt x="1009" y="240"/>
                    </a:cubicBezTo>
                    <a:cubicBezTo>
                      <a:pt x="1014" y="240"/>
                      <a:pt x="1019" y="236"/>
                      <a:pt x="1020" y="231"/>
                    </a:cubicBezTo>
                    <a:cubicBezTo>
                      <a:pt x="1022" y="227"/>
                      <a:pt x="1022" y="224"/>
                      <a:pt x="1019" y="220"/>
                    </a:cubicBezTo>
                    <a:cubicBezTo>
                      <a:pt x="1017" y="217"/>
                      <a:pt x="1013" y="215"/>
                      <a:pt x="1010" y="214"/>
                    </a:cubicBezTo>
                    <a:cubicBezTo>
                      <a:pt x="1004" y="214"/>
                      <a:pt x="999" y="217"/>
                      <a:pt x="999" y="223"/>
                    </a:cubicBezTo>
                    <a:cubicBezTo>
                      <a:pt x="998" y="226"/>
                      <a:pt x="1000" y="229"/>
                      <a:pt x="1003" y="230"/>
                    </a:cubicBezTo>
                    <a:cubicBezTo>
                      <a:pt x="1005" y="231"/>
                      <a:pt x="1007" y="230"/>
                      <a:pt x="1008" y="228"/>
                    </a:cubicBezTo>
                    <a:cubicBezTo>
                      <a:pt x="1007" y="229"/>
                      <a:pt x="1005" y="229"/>
                      <a:pt x="1004" y="228"/>
                    </a:cubicBezTo>
                    <a:cubicBezTo>
                      <a:pt x="1001" y="226"/>
                      <a:pt x="1002" y="223"/>
                      <a:pt x="1004" y="221"/>
                    </a:cubicBezTo>
                    <a:cubicBezTo>
                      <a:pt x="1006" y="220"/>
                      <a:pt x="1008" y="220"/>
                      <a:pt x="1010" y="221"/>
                    </a:cubicBezTo>
                    <a:cubicBezTo>
                      <a:pt x="1013" y="223"/>
                      <a:pt x="1014" y="225"/>
                      <a:pt x="1013" y="228"/>
                    </a:cubicBezTo>
                    <a:cubicBezTo>
                      <a:pt x="1013" y="231"/>
                      <a:pt x="1010" y="234"/>
                      <a:pt x="1007" y="234"/>
                    </a:cubicBezTo>
                    <a:cubicBezTo>
                      <a:pt x="997" y="234"/>
                      <a:pt x="990" y="223"/>
                      <a:pt x="990" y="215"/>
                    </a:cubicBezTo>
                    <a:cubicBezTo>
                      <a:pt x="988" y="186"/>
                      <a:pt x="1023" y="159"/>
                      <a:pt x="1050" y="149"/>
                    </a:cubicBezTo>
                    <a:cubicBezTo>
                      <a:pt x="1042" y="155"/>
                      <a:pt x="1036" y="162"/>
                      <a:pt x="1034" y="172"/>
                    </a:cubicBezTo>
                    <a:cubicBezTo>
                      <a:pt x="1032" y="176"/>
                      <a:pt x="1032" y="181"/>
                      <a:pt x="1033" y="187"/>
                    </a:cubicBezTo>
                    <a:cubicBezTo>
                      <a:pt x="1033" y="181"/>
                      <a:pt x="1034" y="176"/>
                      <a:pt x="1035" y="172"/>
                    </a:cubicBezTo>
                    <a:cubicBezTo>
                      <a:pt x="1039" y="161"/>
                      <a:pt x="1047" y="154"/>
                      <a:pt x="1058" y="149"/>
                    </a:cubicBezTo>
                    <a:cubicBezTo>
                      <a:pt x="1065" y="146"/>
                      <a:pt x="1072" y="144"/>
                      <a:pt x="1079" y="144"/>
                    </a:cubicBezTo>
                    <a:cubicBezTo>
                      <a:pt x="1093" y="145"/>
                      <a:pt x="1104" y="150"/>
                      <a:pt x="1117" y="151"/>
                    </a:cubicBezTo>
                    <a:cubicBezTo>
                      <a:pt x="1119" y="151"/>
                      <a:pt x="1119" y="151"/>
                      <a:pt x="1119" y="151"/>
                    </a:cubicBezTo>
                    <a:cubicBezTo>
                      <a:pt x="1126" y="152"/>
                      <a:pt x="1133" y="152"/>
                      <a:pt x="1141" y="151"/>
                    </a:cubicBezTo>
                    <a:cubicBezTo>
                      <a:pt x="1143" y="150"/>
                      <a:pt x="1161" y="147"/>
                      <a:pt x="1161" y="144"/>
                    </a:cubicBezTo>
                    <a:cubicBezTo>
                      <a:pt x="1160" y="144"/>
                      <a:pt x="1148" y="145"/>
                      <a:pt x="1146" y="146"/>
                    </a:cubicBezTo>
                    <a:cubicBezTo>
                      <a:pt x="1137" y="147"/>
                      <a:pt x="1129" y="148"/>
                      <a:pt x="1119" y="147"/>
                    </a:cubicBezTo>
                    <a:cubicBezTo>
                      <a:pt x="1119" y="147"/>
                      <a:pt x="1118" y="147"/>
                      <a:pt x="1118" y="147"/>
                    </a:cubicBezTo>
                    <a:cubicBezTo>
                      <a:pt x="1105" y="145"/>
                      <a:pt x="1095" y="143"/>
                      <a:pt x="1085" y="135"/>
                    </a:cubicBezTo>
                    <a:cubicBezTo>
                      <a:pt x="1073" y="126"/>
                      <a:pt x="1063" y="113"/>
                      <a:pt x="1063" y="97"/>
                    </a:cubicBezTo>
                    <a:cubicBezTo>
                      <a:pt x="1063" y="89"/>
                      <a:pt x="1069" y="77"/>
                      <a:pt x="1079" y="76"/>
                    </a:cubicBezTo>
                    <a:cubicBezTo>
                      <a:pt x="1082" y="76"/>
                      <a:pt x="1085" y="78"/>
                      <a:pt x="1086" y="82"/>
                    </a:cubicBezTo>
                    <a:cubicBezTo>
                      <a:pt x="1087" y="84"/>
                      <a:pt x="1086" y="87"/>
                      <a:pt x="1083" y="89"/>
                    </a:cubicBezTo>
                    <a:cubicBezTo>
                      <a:pt x="1081" y="90"/>
                      <a:pt x="1079" y="90"/>
                      <a:pt x="1078" y="89"/>
                    </a:cubicBezTo>
                    <a:cubicBezTo>
                      <a:pt x="1075" y="88"/>
                      <a:pt x="1074" y="85"/>
                      <a:pt x="1076" y="83"/>
                    </a:cubicBezTo>
                    <a:cubicBezTo>
                      <a:pt x="1077" y="82"/>
                      <a:pt x="1079" y="81"/>
                      <a:pt x="1081" y="82"/>
                    </a:cubicBezTo>
                    <a:cubicBezTo>
                      <a:pt x="1080" y="80"/>
                      <a:pt x="1077" y="79"/>
                      <a:pt x="1075" y="80"/>
                    </a:cubicBezTo>
                    <a:cubicBezTo>
                      <a:pt x="1072" y="82"/>
                      <a:pt x="1071" y="85"/>
                      <a:pt x="1072" y="88"/>
                    </a:cubicBezTo>
                    <a:cubicBezTo>
                      <a:pt x="1073" y="93"/>
                      <a:pt x="1078" y="97"/>
                      <a:pt x="1083" y="96"/>
                    </a:cubicBezTo>
                    <a:cubicBezTo>
                      <a:pt x="1087" y="95"/>
                      <a:pt x="1091" y="93"/>
                      <a:pt x="1093" y="89"/>
                    </a:cubicBezTo>
                    <a:cubicBezTo>
                      <a:pt x="1095" y="86"/>
                      <a:pt x="1095" y="82"/>
                      <a:pt x="1093" y="78"/>
                    </a:cubicBezTo>
                    <a:cubicBezTo>
                      <a:pt x="1091" y="74"/>
                      <a:pt x="1086" y="70"/>
                      <a:pt x="1081" y="70"/>
                    </a:cubicBezTo>
                    <a:cubicBezTo>
                      <a:pt x="1069" y="71"/>
                      <a:pt x="1061" y="82"/>
                      <a:pt x="1061" y="93"/>
                    </a:cubicBezTo>
                    <a:cubicBezTo>
                      <a:pt x="1061" y="97"/>
                      <a:pt x="1062" y="101"/>
                      <a:pt x="1063" y="104"/>
                    </a:cubicBezTo>
                    <a:cubicBezTo>
                      <a:pt x="1059" y="93"/>
                      <a:pt x="1058" y="83"/>
                      <a:pt x="1060" y="71"/>
                    </a:cubicBezTo>
                    <a:cubicBezTo>
                      <a:pt x="1061" y="63"/>
                      <a:pt x="1064" y="57"/>
                      <a:pt x="1068" y="50"/>
                    </a:cubicBezTo>
                    <a:cubicBezTo>
                      <a:pt x="1073" y="44"/>
                      <a:pt x="1078" y="40"/>
                      <a:pt x="1085" y="36"/>
                    </a:cubicBezTo>
                    <a:cubicBezTo>
                      <a:pt x="1089" y="34"/>
                      <a:pt x="1092" y="33"/>
                      <a:pt x="1097" y="32"/>
                    </a:cubicBezTo>
                    <a:cubicBezTo>
                      <a:pt x="1097" y="32"/>
                      <a:pt x="1097" y="32"/>
                      <a:pt x="1097" y="32"/>
                    </a:cubicBezTo>
                    <a:cubicBezTo>
                      <a:pt x="1086" y="36"/>
                      <a:pt x="1080" y="48"/>
                      <a:pt x="1092" y="59"/>
                    </a:cubicBezTo>
                    <a:cubicBezTo>
                      <a:pt x="1101" y="67"/>
                      <a:pt x="1124" y="67"/>
                      <a:pt x="1125" y="96"/>
                    </a:cubicBezTo>
                    <a:cubicBezTo>
                      <a:pt x="1131" y="84"/>
                      <a:pt x="1134" y="70"/>
                      <a:pt x="1132" y="57"/>
                    </a:cubicBezTo>
                    <a:cubicBezTo>
                      <a:pt x="1129" y="45"/>
                      <a:pt x="1119" y="34"/>
                      <a:pt x="1106" y="32"/>
                    </a:cubicBezTo>
                    <a:cubicBezTo>
                      <a:pt x="1099" y="30"/>
                      <a:pt x="1091" y="31"/>
                      <a:pt x="1084" y="34"/>
                    </a:cubicBezTo>
                    <a:cubicBezTo>
                      <a:pt x="1077" y="38"/>
                      <a:pt x="1072" y="42"/>
                      <a:pt x="1066" y="49"/>
                    </a:cubicBezTo>
                    <a:cubicBezTo>
                      <a:pt x="1062" y="56"/>
                      <a:pt x="1059" y="62"/>
                      <a:pt x="1058" y="70"/>
                    </a:cubicBezTo>
                    <a:cubicBezTo>
                      <a:pt x="1057" y="74"/>
                      <a:pt x="1057" y="77"/>
                      <a:pt x="1056" y="80"/>
                    </a:cubicBezTo>
                    <a:cubicBezTo>
                      <a:pt x="1056" y="82"/>
                      <a:pt x="1056" y="84"/>
                      <a:pt x="1056" y="86"/>
                    </a:cubicBezTo>
                    <a:cubicBezTo>
                      <a:pt x="1054" y="65"/>
                      <a:pt x="1034" y="52"/>
                      <a:pt x="1013" y="52"/>
                    </a:cubicBezTo>
                    <a:cubicBezTo>
                      <a:pt x="1013" y="52"/>
                      <a:pt x="1013" y="52"/>
                      <a:pt x="1013" y="52"/>
                    </a:cubicBezTo>
                    <a:cubicBezTo>
                      <a:pt x="1011" y="52"/>
                      <a:pt x="1010" y="52"/>
                      <a:pt x="1008" y="52"/>
                    </a:cubicBezTo>
                    <a:cubicBezTo>
                      <a:pt x="984" y="54"/>
                      <a:pt x="961" y="70"/>
                      <a:pt x="947" y="91"/>
                    </a:cubicBezTo>
                    <a:close/>
                    <a:moveTo>
                      <a:pt x="931" y="100"/>
                    </a:moveTo>
                    <a:cubicBezTo>
                      <a:pt x="937" y="101"/>
                      <a:pt x="942" y="108"/>
                      <a:pt x="943" y="112"/>
                    </a:cubicBezTo>
                    <a:cubicBezTo>
                      <a:pt x="950" y="112"/>
                      <a:pt x="954" y="99"/>
                      <a:pt x="945" y="94"/>
                    </a:cubicBezTo>
                    <a:cubicBezTo>
                      <a:pt x="940" y="90"/>
                      <a:pt x="931" y="94"/>
                      <a:pt x="931" y="100"/>
                    </a:cubicBezTo>
                    <a:close/>
                    <a:moveTo>
                      <a:pt x="935" y="88"/>
                    </a:moveTo>
                    <a:cubicBezTo>
                      <a:pt x="925" y="87"/>
                      <a:pt x="912" y="90"/>
                      <a:pt x="904" y="95"/>
                    </a:cubicBezTo>
                    <a:cubicBezTo>
                      <a:pt x="895" y="100"/>
                      <a:pt x="888" y="108"/>
                      <a:pt x="882" y="117"/>
                    </a:cubicBezTo>
                    <a:cubicBezTo>
                      <a:pt x="872" y="132"/>
                      <a:pt x="866" y="151"/>
                      <a:pt x="849" y="160"/>
                    </a:cubicBezTo>
                    <a:cubicBezTo>
                      <a:pt x="835" y="168"/>
                      <a:pt x="820" y="163"/>
                      <a:pt x="814" y="154"/>
                    </a:cubicBezTo>
                    <a:cubicBezTo>
                      <a:pt x="808" y="146"/>
                      <a:pt x="808" y="134"/>
                      <a:pt x="815" y="127"/>
                    </a:cubicBezTo>
                    <a:cubicBezTo>
                      <a:pt x="819" y="121"/>
                      <a:pt x="830" y="116"/>
                      <a:pt x="836" y="122"/>
                    </a:cubicBezTo>
                    <a:cubicBezTo>
                      <a:pt x="840" y="126"/>
                      <a:pt x="840" y="131"/>
                      <a:pt x="837" y="132"/>
                    </a:cubicBezTo>
                    <a:cubicBezTo>
                      <a:pt x="836" y="128"/>
                      <a:pt x="831" y="128"/>
                      <a:pt x="827" y="131"/>
                    </a:cubicBezTo>
                    <a:cubicBezTo>
                      <a:pt x="825" y="133"/>
                      <a:pt x="824" y="137"/>
                      <a:pt x="824" y="140"/>
                    </a:cubicBezTo>
                    <a:cubicBezTo>
                      <a:pt x="824" y="145"/>
                      <a:pt x="828" y="150"/>
                      <a:pt x="834" y="151"/>
                    </a:cubicBezTo>
                    <a:cubicBezTo>
                      <a:pt x="847" y="152"/>
                      <a:pt x="859" y="134"/>
                      <a:pt x="865" y="123"/>
                    </a:cubicBezTo>
                    <a:cubicBezTo>
                      <a:pt x="873" y="105"/>
                      <a:pt x="886" y="92"/>
                      <a:pt x="905" y="86"/>
                    </a:cubicBezTo>
                    <a:cubicBezTo>
                      <a:pt x="915" y="82"/>
                      <a:pt x="926" y="82"/>
                      <a:pt x="935" y="88"/>
                    </a:cubicBezTo>
                    <a:close/>
                    <a:moveTo>
                      <a:pt x="1137" y="64"/>
                    </a:moveTo>
                    <a:cubicBezTo>
                      <a:pt x="1137" y="49"/>
                      <a:pt x="1150" y="47"/>
                      <a:pt x="1160" y="43"/>
                    </a:cubicBezTo>
                    <a:cubicBezTo>
                      <a:pt x="1169" y="40"/>
                      <a:pt x="1178" y="32"/>
                      <a:pt x="1173" y="21"/>
                    </a:cubicBezTo>
                    <a:cubicBezTo>
                      <a:pt x="1163" y="28"/>
                      <a:pt x="1159" y="21"/>
                      <a:pt x="1147" y="25"/>
                    </a:cubicBezTo>
                    <a:cubicBezTo>
                      <a:pt x="1135" y="28"/>
                      <a:pt x="1127" y="45"/>
                      <a:pt x="1137" y="64"/>
                    </a:cubicBezTo>
                    <a:close/>
                    <a:moveTo>
                      <a:pt x="1225" y="50"/>
                    </a:moveTo>
                    <a:cubicBezTo>
                      <a:pt x="1207" y="24"/>
                      <a:pt x="1240" y="6"/>
                      <a:pt x="1257" y="11"/>
                    </a:cubicBezTo>
                    <a:cubicBezTo>
                      <a:pt x="1242" y="12"/>
                      <a:pt x="1222" y="35"/>
                      <a:pt x="1225" y="50"/>
                    </a:cubicBezTo>
                    <a:close/>
                    <a:moveTo>
                      <a:pt x="1233" y="67"/>
                    </a:moveTo>
                    <a:cubicBezTo>
                      <a:pt x="1214" y="71"/>
                      <a:pt x="1193" y="62"/>
                      <a:pt x="1185" y="48"/>
                    </a:cubicBezTo>
                    <a:cubicBezTo>
                      <a:pt x="1168" y="19"/>
                      <a:pt x="1201" y="1"/>
                      <a:pt x="1209" y="31"/>
                    </a:cubicBezTo>
                    <a:cubicBezTo>
                      <a:pt x="1214" y="47"/>
                      <a:pt x="1217" y="57"/>
                      <a:pt x="1233" y="67"/>
                    </a:cubicBezTo>
                    <a:close/>
                    <a:moveTo>
                      <a:pt x="1383" y="28"/>
                    </a:moveTo>
                    <a:cubicBezTo>
                      <a:pt x="1361" y="0"/>
                      <a:pt x="1330" y="2"/>
                      <a:pt x="1304" y="11"/>
                    </a:cubicBezTo>
                    <a:cubicBezTo>
                      <a:pt x="1290" y="16"/>
                      <a:pt x="1273" y="29"/>
                      <a:pt x="1258" y="24"/>
                    </a:cubicBezTo>
                    <a:cubicBezTo>
                      <a:pt x="1264" y="47"/>
                      <a:pt x="1307" y="26"/>
                      <a:pt x="1321" y="21"/>
                    </a:cubicBezTo>
                    <a:cubicBezTo>
                      <a:pt x="1344" y="13"/>
                      <a:pt x="1366" y="14"/>
                      <a:pt x="1383" y="28"/>
                    </a:cubicBezTo>
                    <a:close/>
                    <a:moveTo>
                      <a:pt x="1282" y="669"/>
                    </a:moveTo>
                    <a:cubicBezTo>
                      <a:pt x="1257" y="676"/>
                      <a:pt x="1251" y="712"/>
                      <a:pt x="1243" y="724"/>
                    </a:cubicBezTo>
                    <a:cubicBezTo>
                      <a:pt x="1231" y="743"/>
                      <a:pt x="1212" y="734"/>
                      <a:pt x="1221" y="713"/>
                    </a:cubicBezTo>
                    <a:cubicBezTo>
                      <a:pt x="1229" y="693"/>
                      <a:pt x="1257" y="670"/>
                      <a:pt x="1282" y="669"/>
                    </a:cubicBezTo>
                    <a:close/>
                    <a:moveTo>
                      <a:pt x="1226" y="810"/>
                    </a:moveTo>
                    <a:cubicBezTo>
                      <a:pt x="1258" y="812"/>
                      <a:pt x="1270" y="840"/>
                      <a:pt x="1283" y="849"/>
                    </a:cubicBezTo>
                    <a:cubicBezTo>
                      <a:pt x="1297" y="859"/>
                      <a:pt x="1308" y="846"/>
                      <a:pt x="1296" y="833"/>
                    </a:cubicBezTo>
                    <a:cubicBezTo>
                      <a:pt x="1280" y="815"/>
                      <a:pt x="1251" y="805"/>
                      <a:pt x="1226" y="810"/>
                    </a:cubicBezTo>
                    <a:close/>
                    <a:moveTo>
                      <a:pt x="1237" y="340"/>
                    </a:moveTo>
                    <a:cubicBezTo>
                      <a:pt x="1223" y="352"/>
                      <a:pt x="1226" y="366"/>
                      <a:pt x="1238" y="382"/>
                    </a:cubicBezTo>
                    <a:cubicBezTo>
                      <a:pt x="1248" y="395"/>
                      <a:pt x="1250" y="409"/>
                      <a:pt x="1240" y="417"/>
                    </a:cubicBezTo>
                    <a:cubicBezTo>
                      <a:pt x="1250" y="418"/>
                      <a:pt x="1260" y="408"/>
                      <a:pt x="1260" y="397"/>
                    </a:cubicBezTo>
                    <a:cubicBezTo>
                      <a:pt x="1259" y="381"/>
                      <a:pt x="1244" y="374"/>
                      <a:pt x="1237" y="360"/>
                    </a:cubicBezTo>
                    <a:cubicBezTo>
                      <a:pt x="1235" y="356"/>
                      <a:pt x="1233" y="348"/>
                      <a:pt x="1237" y="340"/>
                    </a:cubicBezTo>
                    <a:close/>
                    <a:moveTo>
                      <a:pt x="1242" y="768"/>
                    </a:moveTo>
                    <a:cubicBezTo>
                      <a:pt x="1239" y="761"/>
                      <a:pt x="1237" y="754"/>
                      <a:pt x="1239" y="748"/>
                    </a:cubicBezTo>
                    <a:cubicBezTo>
                      <a:pt x="1240" y="742"/>
                      <a:pt x="1246" y="736"/>
                      <a:pt x="1252" y="734"/>
                    </a:cubicBezTo>
                    <a:cubicBezTo>
                      <a:pt x="1260" y="733"/>
                      <a:pt x="1268" y="738"/>
                      <a:pt x="1272" y="744"/>
                    </a:cubicBezTo>
                    <a:cubicBezTo>
                      <a:pt x="1279" y="754"/>
                      <a:pt x="1278" y="766"/>
                      <a:pt x="1273" y="776"/>
                    </a:cubicBezTo>
                    <a:cubicBezTo>
                      <a:pt x="1269" y="785"/>
                      <a:pt x="1256" y="796"/>
                      <a:pt x="1247" y="801"/>
                    </a:cubicBezTo>
                    <a:cubicBezTo>
                      <a:pt x="1239" y="806"/>
                      <a:pt x="1228" y="809"/>
                      <a:pt x="1219" y="810"/>
                    </a:cubicBezTo>
                    <a:cubicBezTo>
                      <a:pt x="1224" y="811"/>
                      <a:pt x="1229" y="813"/>
                      <a:pt x="1235" y="816"/>
                    </a:cubicBezTo>
                    <a:cubicBezTo>
                      <a:pt x="1246" y="822"/>
                      <a:pt x="1253" y="830"/>
                      <a:pt x="1259" y="841"/>
                    </a:cubicBezTo>
                    <a:cubicBezTo>
                      <a:pt x="1261" y="846"/>
                      <a:pt x="1263" y="849"/>
                      <a:pt x="1264" y="853"/>
                    </a:cubicBezTo>
                    <a:cubicBezTo>
                      <a:pt x="1262" y="853"/>
                      <a:pt x="1261" y="853"/>
                      <a:pt x="1260" y="854"/>
                    </a:cubicBezTo>
                    <a:cubicBezTo>
                      <a:pt x="1259" y="850"/>
                      <a:pt x="1258" y="847"/>
                      <a:pt x="1256" y="843"/>
                    </a:cubicBezTo>
                    <a:cubicBezTo>
                      <a:pt x="1250" y="832"/>
                      <a:pt x="1244" y="826"/>
                      <a:pt x="1233" y="820"/>
                    </a:cubicBezTo>
                    <a:cubicBezTo>
                      <a:pt x="1218" y="813"/>
                      <a:pt x="1203" y="812"/>
                      <a:pt x="1188" y="815"/>
                    </a:cubicBezTo>
                    <a:cubicBezTo>
                      <a:pt x="1192" y="815"/>
                      <a:pt x="1196" y="816"/>
                      <a:pt x="1200" y="818"/>
                    </a:cubicBezTo>
                    <a:cubicBezTo>
                      <a:pt x="1200" y="818"/>
                      <a:pt x="1200" y="818"/>
                      <a:pt x="1200" y="818"/>
                    </a:cubicBezTo>
                    <a:cubicBezTo>
                      <a:pt x="1208" y="821"/>
                      <a:pt x="1215" y="826"/>
                      <a:pt x="1219" y="834"/>
                    </a:cubicBezTo>
                    <a:cubicBezTo>
                      <a:pt x="1213" y="827"/>
                      <a:pt x="1208" y="824"/>
                      <a:pt x="1199" y="820"/>
                    </a:cubicBezTo>
                    <a:cubicBezTo>
                      <a:pt x="1199" y="820"/>
                      <a:pt x="1199" y="820"/>
                      <a:pt x="1199" y="820"/>
                    </a:cubicBezTo>
                    <a:cubicBezTo>
                      <a:pt x="1182" y="814"/>
                      <a:pt x="1178" y="816"/>
                      <a:pt x="1161" y="821"/>
                    </a:cubicBezTo>
                    <a:cubicBezTo>
                      <a:pt x="1135" y="829"/>
                      <a:pt x="1109" y="840"/>
                      <a:pt x="1085" y="836"/>
                    </a:cubicBezTo>
                    <a:cubicBezTo>
                      <a:pt x="1101" y="836"/>
                      <a:pt x="1159" y="826"/>
                      <a:pt x="1159" y="804"/>
                    </a:cubicBezTo>
                    <a:cubicBezTo>
                      <a:pt x="1159" y="799"/>
                      <a:pt x="1155" y="794"/>
                      <a:pt x="1150" y="793"/>
                    </a:cubicBezTo>
                    <a:cubicBezTo>
                      <a:pt x="1147" y="793"/>
                      <a:pt x="1144" y="794"/>
                      <a:pt x="1142" y="797"/>
                    </a:cubicBezTo>
                    <a:cubicBezTo>
                      <a:pt x="1141" y="800"/>
                      <a:pt x="1142" y="804"/>
                      <a:pt x="1145" y="805"/>
                    </a:cubicBezTo>
                    <a:cubicBezTo>
                      <a:pt x="1148" y="806"/>
                      <a:pt x="1150" y="805"/>
                      <a:pt x="1152" y="803"/>
                    </a:cubicBezTo>
                    <a:cubicBezTo>
                      <a:pt x="1152" y="808"/>
                      <a:pt x="1143" y="811"/>
                      <a:pt x="1139" y="804"/>
                    </a:cubicBezTo>
                    <a:cubicBezTo>
                      <a:pt x="1137" y="800"/>
                      <a:pt x="1138" y="796"/>
                      <a:pt x="1141" y="793"/>
                    </a:cubicBezTo>
                    <a:cubicBezTo>
                      <a:pt x="1147" y="787"/>
                      <a:pt x="1155" y="789"/>
                      <a:pt x="1159" y="794"/>
                    </a:cubicBezTo>
                    <a:cubicBezTo>
                      <a:pt x="1163" y="799"/>
                      <a:pt x="1163" y="807"/>
                      <a:pt x="1160" y="813"/>
                    </a:cubicBezTo>
                    <a:cubicBezTo>
                      <a:pt x="1170" y="797"/>
                      <a:pt x="1167" y="766"/>
                      <a:pt x="1161" y="754"/>
                    </a:cubicBezTo>
                    <a:cubicBezTo>
                      <a:pt x="1162" y="754"/>
                      <a:pt x="1164" y="754"/>
                      <a:pt x="1165" y="753"/>
                    </a:cubicBezTo>
                    <a:cubicBezTo>
                      <a:pt x="1173" y="774"/>
                      <a:pt x="1172" y="804"/>
                      <a:pt x="1160" y="817"/>
                    </a:cubicBezTo>
                    <a:cubicBezTo>
                      <a:pt x="1185" y="810"/>
                      <a:pt x="1203" y="810"/>
                      <a:pt x="1218" y="803"/>
                    </a:cubicBezTo>
                    <a:cubicBezTo>
                      <a:pt x="1226" y="799"/>
                      <a:pt x="1232" y="794"/>
                      <a:pt x="1235" y="786"/>
                    </a:cubicBezTo>
                    <a:cubicBezTo>
                      <a:pt x="1236" y="786"/>
                      <a:pt x="1239" y="785"/>
                      <a:pt x="1240" y="783"/>
                    </a:cubicBezTo>
                    <a:cubicBezTo>
                      <a:pt x="1239" y="794"/>
                      <a:pt x="1229" y="803"/>
                      <a:pt x="1217" y="807"/>
                    </a:cubicBezTo>
                    <a:cubicBezTo>
                      <a:pt x="1217" y="807"/>
                      <a:pt x="1216" y="808"/>
                      <a:pt x="1215" y="808"/>
                    </a:cubicBezTo>
                    <a:cubicBezTo>
                      <a:pt x="1231" y="809"/>
                      <a:pt x="1249" y="800"/>
                      <a:pt x="1262" y="788"/>
                    </a:cubicBezTo>
                    <a:cubicBezTo>
                      <a:pt x="1267" y="783"/>
                      <a:pt x="1272" y="776"/>
                      <a:pt x="1272" y="769"/>
                    </a:cubicBezTo>
                    <a:cubicBezTo>
                      <a:pt x="1273" y="764"/>
                      <a:pt x="1270" y="758"/>
                      <a:pt x="1265" y="758"/>
                    </a:cubicBezTo>
                    <a:cubicBezTo>
                      <a:pt x="1263" y="758"/>
                      <a:pt x="1262" y="759"/>
                      <a:pt x="1261" y="761"/>
                    </a:cubicBezTo>
                    <a:cubicBezTo>
                      <a:pt x="1261" y="762"/>
                      <a:pt x="1261" y="763"/>
                      <a:pt x="1262" y="764"/>
                    </a:cubicBezTo>
                    <a:cubicBezTo>
                      <a:pt x="1264" y="765"/>
                      <a:pt x="1265" y="765"/>
                      <a:pt x="1265" y="764"/>
                    </a:cubicBezTo>
                    <a:cubicBezTo>
                      <a:pt x="1267" y="764"/>
                      <a:pt x="1267" y="762"/>
                      <a:pt x="1266" y="761"/>
                    </a:cubicBezTo>
                    <a:cubicBezTo>
                      <a:pt x="1265" y="761"/>
                      <a:pt x="1265" y="760"/>
                      <a:pt x="1264" y="761"/>
                    </a:cubicBezTo>
                    <a:cubicBezTo>
                      <a:pt x="1264" y="760"/>
                      <a:pt x="1266" y="760"/>
                      <a:pt x="1267" y="760"/>
                    </a:cubicBezTo>
                    <a:cubicBezTo>
                      <a:pt x="1268" y="761"/>
                      <a:pt x="1269" y="762"/>
                      <a:pt x="1268" y="764"/>
                    </a:cubicBezTo>
                    <a:cubicBezTo>
                      <a:pt x="1268" y="767"/>
                      <a:pt x="1265" y="768"/>
                      <a:pt x="1262" y="768"/>
                    </a:cubicBezTo>
                    <a:cubicBezTo>
                      <a:pt x="1260" y="767"/>
                      <a:pt x="1259" y="766"/>
                      <a:pt x="1258" y="764"/>
                    </a:cubicBezTo>
                    <a:cubicBezTo>
                      <a:pt x="1257" y="762"/>
                      <a:pt x="1257" y="761"/>
                      <a:pt x="1258" y="759"/>
                    </a:cubicBezTo>
                    <a:cubicBezTo>
                      <a:pt x="1259" y="756"/>
                      <a:pt x="1261" y="755"/>
                      <a:pt x="1264" y="755"/>
                    </a:cubicBezTo>
                    <a:cubicBezTo>
                      <a:pt x="1269" y="755"/>
                      <a:pt x="1272" y="760"/>
                      <a:pt x="1273" y="765"/>
                    </a:cubicBezTo>
                    <a:cubicBezTo>
                      <a:pt x="1274" y="767"/>
                      <a:pt x="1274" y="770"/>
                      <a:pt x="1273" y="772"/>
                    </a:cubicBezTo>
                    <a:cubicBezTo>
                      <a:pt x="1278" y="762"/>
                      <a:pt x="1276" y="753"/>
                      <a:pt x="1271" y="745"/>
                    </a:cubicBezTo>
                    <a:cubicBezTo>
                      <a:pt x="1267" y="740"/>
                      <a:pt x="1262" y="736"/>
                      <a:pt x="1256" y="736"/>
                    </a:cubicBezTo>
                    <a:cubicBezTo>
                      <a:pt x="1256" y="736"/>
                      <a:pt x="1256" y="736"/>
                      <a:pt x="1256" y="736"/>
                    </a:cubicBezTo>
                    <a:cubicBezTo>
                      <a:pt x="1262" y="738"/>
                      <a:pt x="1265" y="744"/>
                      <a:pt x="1259" y="749"/>
                    </a:cubicBezTo>
                    <a:cubicBezTo>
                      <a:pt x="1254" y="753"/>
                      <a:pt x="1242" y="753"/>
                      <a:pt x="1242" y="768"/>
                    </a:cubicBezTo>
                    <a:close/>
                    <a:moveTo>
                      <a:pt x="1069" y="615"/>
                    </a:moveTo>
                    <a:cubicBezTo>
                      <a:pt x="1072" y="614"/>
                      <a:pt x="1075" y="614"/>
                      <a:pt x="1078" y="614"/>
                    </a:cubicBezTo>
                    <a:cubicBezTo>
                      <a:pt x="1083" y="613"/>
                      <a:pt x="1088" y="609"/>
                      <a:pt x="1090" y="603"/>
                    </a:cubicBezTo>
                    <a:cubicBezTo>
                      <a:pt x="1093" y="594"/>
                      <a:pt x="1087" y="585"/>
                      <a:pt x="1078" y="581"/>
                    </a:cubicBezTo>
                    <a:cubicBezTo>
                      <a:pt x="1072" y="578"/>
                      <a:pt x="1067" y="577"/>
                      <a:pt x="1062" y="570"/>
                    </a:cubicBezTo>
                    <a:cubicBezTo>
                      <a:pt x="1058" y="565"/>
                      <a:pt x="1057" y="558"/>
                      <a:pt x="1060" y="552"/>
                    </a:cubicBezTo>
                    <a:cubicBezTo>
                      <a:pt x="1062" y="572"/>
                      <a:pt x="1077" y="568"/>
                      <a:pt x="1088" y="576"/>
                    </a:cubicBezTo>
                    <a:cubicBezTo>
                      <a:pt x="1094" y="580"/>
                      <a:pt x="1099" y="588"/>
                      <a:pt x="1099" y="595"/>
                    </a:cubicBezTo>
                    <a:cubicBezTo>
                      <a:pt x="1098" y="603"/>
                      <a:pt x="1092" y="613"/>
                      <a:pt x="1082" y="614"/>
                    </a:cubicBezTo>
                    <a:cubicBezTo>
                      <a:pt x="1082" y="614"/>
                      <a:pt x="1083" y="614"/>
                      <a:pt x="1084" y="615"/>
                    </a:cubicBezTo>
                    <a:cubicBezTo>
                      <a:pt x="1100" y="616"/>
                      <a:pt x="1112" y="624"/>
                      <a:pt x="1120" y="639"/>
                    </a:cubicBezTo>
                    <a:cubicBezTo>
                      <a:pt x="1121" y="642"/>
                      <a:pt x="1122" y="645"/>
                      <a:pt x="1123" y="648"/>
                    </a:cubicBezTo>
                    <a:cubicBezTo>
                      <a:pt x="1122" y="648"/>
                      <a:pt x="1121" y="648"/>
                      <a:pt x="1120" y="648"/>
                    </a:cubicBezTo>
                    <a:cubicBezTo>
                      <a:pt x="1119" y="645"/>
                      <a:pt x="1118" y="643"/>
                      <a:pt x="1117" y="640"/>
                    </a:cubicBezTo>
                    <a:cubicBezTo>
                      <a:pt x="1109" y="626"/>
                      <a:pt x="1099" y="620"/>
                      <a:pt x="1083" y="618"/>
                    </a:cubicBezTo>
                    <a:cubicBezTo>
                      <a:pt x="1081" y="618"/>
                      <a:pt x="1080" y="618"/>
                      <a:pt x="1078" y="618"/>
                    </a:cubicBezTo>
                    <a:cubicBezTo>
                      <a:pt x="1083" y="619"/>
                      <a:pt x="1088" y="622"/>
                      <a:pt x="1092" y="627"/>
                    </a:cubicBezTo>
                    <a:cubicBezTo>
                      <a:pt x="1095" y="630"/>
                      <a:pt x="1096" y="633"/>
                      <a:pt x="1097" y="636"/>
                    </a:cubicBezTo>
                    <a:cubicBezTo>
                      <a:pt x="1098" y="640"/>
                      <a:pt x="1099" y="643"/>
                      <a:pt x="1098" y="646"/>
                    </a:cubicBezTo>
                    <a:cubicBezTo>
                      <a:pt x="1097" y="655"/>
                      <a:pt x="1089" y="662"/>
                      <a:pt x="1080" y="660"/>
                    </a:cubicBezTo>
                    <a:cubicBezTo>
                      <a:pt x="1076" y="659"/>
                      <a:pt x="1073" y="657"/>
                      <a:pt x="1071" y="653"/>
                    </a:cubicBezTo>
                    <a:cubicBezTo>
                      <a:pt x="1070" y="652"/>
                      <a:pt x="1070" y="650"/>
                      <a:pt x="1070" y="648"/>
                    </a:cubicBezTo>
                    <a:cubicBezTo>
                      <a:pt x="1069" y="645"/>
                      <a:pt x="1071" y="642"/>
                      <a:pt x="1073" y="639"/>
                    </a:cubicBezTo>
                    <a:cubicBezTo>
                      <a:pt x="1074" y="638"/>
                      <a:pt x="1075" y="637"/>
                      <a:pt x="1076" y="637"/>
                    </a:cubicBezTo>
                    <a:cubicBezTo>
                      <a:pt x="1077" y="636"/>
                      <a:pt x="1078" y="636"/>
                      <a:pt x="1079" y="636"/>
                    </a:cubicBezTo>
                    <a:cubicBezTo>
                      <a:pt x="1082" y="636"/>
                      <a:pt x="1084" y="637"/>
                      <a:pt x="1086" y="640"/>
                    </a:cubicBezTo>
                    <a:cubicBezTo>
                      <a:pt x="1087" y="642"/>
                      <a:pt x="1087" y="643"/>
                      <a:pt x="1086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6" y="645"/>
                      <a:pt x="1086" y="645"/>
                      <a:pt x="1086" y="645"/>
                    </a:cubicBezTo>
                    <a:cubicBezTo>
                      <a:pt x="1087" y="643"/>
                      <a:pt x="1086" y="642"/>
                      <a:pt x="1085" y="640"/>
                    </a:cubicBezTo>
                    <a:cubicBezTo>
                      <a:pt x="1084" y="638"/>
                      <a:pt x="1082" y="637"/>
                      <a:pt x="1080" y="637"/>
                    </a:cubicBezTo>
                    <a:cubicBezTo>
                      <a:pt x="1079" y="637"/>
                      <a:pt x="1078" y="637"/>
                      <a:pt x="1077" y="638"/>
                    </a:cubicBezTo>
                    <a:cubicBezTo>
                      <a:pt x="1076" y="638"/>
                      <a:pt x="1075" y="639"/>
                      <a:pt x="1074" y="640"/>
                    </a:cubicBezTo>
                    <a:cubicBezTo>
                      <a:pt x="1072" y="642"/>
                      <a:pt x="1071" y="645"/>
                      <a:pt x="1071" y="648"/>
                    </a:cubicBezTo>
                    <a:cubicBezTo>
                      <a:pt x="1071" y="650"/>
                      <a:pt x="1072" y="651"/>
                      <a:pt x="1073" y="652"/>
                    </a:cubicBezTo>
                    <a:cubicBezTo>
                      <a:pt x="1075" y="655"/>
                      <a:pt x="1077" y="657"/>
                      <a:pt x="1080" y="657"/>
                    </a:cubicBezTo>
                    <a:cubicBezTo>
                      <a:pt x="1088" y="659"/>
                      <a:pt x="1094" y="653"/>
                      <a:pt x="1095" y="646"/>
                    </a:cubicBezTo>
                    <a:cubicBezTo>
                      <a:pt x="1095" y="643"/>
                      <a:pt x="1095" y="640"/>
                      <a:pt x="1094" y="637"/>
                    </a:cubicBezTo>
                    <a:cubicBezTo>
                      <a:pt x="1093" y="634"/>
                      <a:pt x="1092" y="632"/>
                      <a:pt x="1089" y="629"/>
                    </a:cubicBezTo>
                    <a:cubicBezTo>
                      <a:pt x="1087" y="627"/>
                      <a:pt x="1084" y="625"/>
                      <a:pt x="1081" y="623"/>
                    </a:cubicBezTo>
                    <a:cubicBezTo>
                      <a:pt x="1077" y="621"/>
                      <a:pt x="1072" y="620"/>
                      <a:pt x="1066" y="620"/>
                    </a:cubicBezTo>
                    <a:cubicBezTo>
                      <a:pt x="1056" y="619"/>
                      <a:pt x="1045" y="622"/>
                      <a:pt x="1037" y="627"/>
                    </a:cubicBezTo>
                    <a:cubicBezTo>
                      <a:pt x="1014" y="640"/>
                      <a:pt x="1006" y="669"/>
                      <a:pt x="997" y="693"/>
                    </a:cubicBezTo>
                    <a:cubicBezTo>
                      <a:pt x="999" y="689"/>
                      <a:pt x="1001" y="685"/>
                      <a:pt x="1003" y="682"/>
                    </a:cubicBezTo>
                    <a:cubicBezTo>
                      <a:pt x="1011" y="670"/>
                      <a:pt x="1029" y="661"/>
                      <a:pt x="1043" y="668"/>
                    </a:cubicBezTo>
                    <a:cubicBezTo>
                      <a:pt x="1052" y="672"/>
                      <a:pt x="1057" y="681"/>
                      <a:pt x="1068" y="678"/>
                    </a:cubicBezTo>
                    <a:cubicBezTo>
                      <a:pt x="1067" y="686"/>
                      <a:pt x="1056" y="693"/>
                      <a:pt x="1045" y="691"/>
                    </a:cubicBezTo>
                    <a:cubicBezTo>
                      <a:pt x="1033" y="688"/>
                      <a:pt x="1019" y="676"/>
                      <a:pt x="1007" y="686"/>
                    </a:cubicBezTo>
                    <a:cubicBezTo>
                      <a:pt x="1001" y="691"/>
                      <a:pt x="997" y="701"/>
                      <a:pt x="994" y="702"/>
                    </a:cubicBezTo>
                    <a:cubicBezTo>
                      <a:pt x="994" y="702"/>
                      <a:pt x="994" y="701"/>
                      <a:pt x="994" y="701"/>
                    </a:cubicBezTo>
                    <a:cubicBezTo>
                      <a:pt x="994" y="701"/>
                      <a:pt x="994" y="702"/>
                      <a:pt x="993" y="703"/>
                    </a:cubicBezTo>
                    <a:cubicBezTo>
                      <a:pt x="986" y="719"/>
                      <a:pt x="980" y="729"/>
                      <a:pt x="967" y="741"/>
                    </a:cubicBezTo>
                    <a:cubicBezTo>
                      <a:pt x="956" y="750"/>
                      <a:pt x="946" y="756"/>
                      <a:pt x="932" y="758"/>
                    </a:cubicBezTo>
                    <a:cubicBezTo>
                      <a:pt x="921" y="759"/>
                      <a:pt x="911" y="756"/>
                      <a:pt x="903" y="752"/>
                    </a:cubicBezTo>
                    <a:cubicBezTo>
                      <a:pt x="885" y="743"/>
                      <a:pt x="872" y="722"/>
                      <a:pt x="864" y="701"/>
                    </a:cubicBezTo>
                    <a:cubicBezTo>
                      <a:pt x="861" y="693"/>
                      <a:pt x="859" y="685"/>
                      <a:pt x="857" y="677"/>
                    </a:cubicBezTo>
                    <a:cubicBezTo>
                      <a:pt x="855" y="661"/>
                      <a:pt x="856" y="646"/>
                      <a:pt x="850" y="632"/>
                    </a:cubicBezTo>
                    <a:cubicBezTo>
                      <a:pt x="847" y="625"/>
                      <a:pt x="842" y="617"/>
                      <a:pt x="836" y="615"/>
                    </a:cubicBezTo>
                    <a:cubicBezTo>
                      <a:pt x="832" y="613"/>
                      <a:pt x="825" y="614"/>
                      <a:pt x="823" y="618"/>
                    </a:cubicBezTo>
                    <a:cubicBezTo>
                      <a:pt x="822" y="620"/>
                      <a:pt x="823" y="622"/>
                      <a:pt x="824" y="623"/>
                    </a:cubicBezTo>
                    <a:cubicBezTo>
                      <a:pt x="825" y="624"/>
                      <a:pt x="827" y="624"/>
                      <a:pt x="828" y="623"/>
                    </a:cubicBezTo>
                    <a:cubicBezTo>
                      <a:pt x="829" y="622"/>
                      <a:pt x="829" y="621"/>
                      <a:pt x="829" y="620"/>
                    </a:cubicBezTo>
                    <a:cubicBezTo>
                      <a:pt x="829" y="619"/>
                      <a:pt x="828" y="618"/>
                      <a:pt x="827" y="618"/>
                    </a:cubicBezTo>
                    <a:cubicBezTo>
                      <a:pt x="826" y="619"/>
                      <a:pt x="825" y="619"/>
                      <a:pt x="825" y="620"/>
                    </a:cubicBezTo>
                    <a:cubicBezTo>
                      <a:pt x="825" y="619"/>
                      <a:pt x="825" y="618"/>
                      <a:pt x="826" y="617"/>
                    </a:cubicBezTo>
                    <a:cubicBezTo>
                      <a:pt x="827" y="616"/>
                      <a:pt x="829" y="616"/>
                      <a:pt x="830" y="617"/>
                    </a:cubicBezTo>
                    <a:cubicBezTo>
                      <a:pt x="832" y="618"/>
                      <a:pt x="833" y="622"/>
                      <a:pt x="831" y="624"/>
                    </a:cubicBezTo>
                    <a:cubicBezTo>
                      <a:pt x="830" y="626"/>
                      <a:pt x="829" y="627"/>
                      <a:pt x="827" y="627"/>
                    </a:cubicBezTo>
                    <a:cubicBezTo>
                      <a:pt x="825" y="627"/>
                      <a:pt x="823" y="627"/>
                      <a:pt x="821" y="625"/>
                    </a:cubicBezTo>
                    <a:cubicBezTo>
                      <a:pt x="820" y="623"/>
                      <a:pt x="819" y="620"/>
                      <a:pt x="820" y="618"/>
                    </a:cubicBezTo>
                    <a:cubicBezTo>
                      <a:pt x="822" y="613"/>
                      <a:pt x="828" y="612"/>
                      <a:pt x="832" y="613"/>
                    </a:cubicBezTo>
                    <a:cubicBezTo>
                      <a:pt x="835" y="613"/>
                      <a:pt x="837" y="614"/>
                      <a:pt x="839" y="615"/>
                    </a:cubicBezTo>
                    <a:cubicBezTo>
                      <a:pt x="832" y="608"/>
                      <a:pt x="822" y="606"/>
                      <a:pt x="813" y="608"/>
                    </a:cubicBezTo>
                    <a:cubicBezTo>
                      <a:pt x="807" y="610"/>
                      <a:pt x="802" y="613"/>
                      <a:pt x="799" y="619"/>
                    </a:cubicBezTo>
                    <a:cubicBezTo>
                      <a:pt x="799" y="619"/>
                      <a:pt x="799" y="619"/>
                      <a:pt x="799" y="619"/>
                    </a:cubicBezTo>
                    <a:cubicBezTo>
                      <a:pt x="803" y="614"/>
                      <a:pt x="810" y="613"/>
                      <a:pt x="813" y="621"/>
                    </a:cubicBezTo>
                    <a:cubicBezTo>
                      <a:pt x="815" y="627"/>
                      <a:pt x="810" y="638"/>
                      <a:pt x="824" y="643"/>
                    </a:cubicBezTo>
                    <a:cubicBezTo>
                      <a:pt x="817" y="644"/>
                      <a:pt x="810" y="643"/>
                      <a:pt x="805" y="639"/>
                    </a:cubicBezTo>
                    <a:cubicBezTo>
                      <a:pt x="799" y="636"/>
                      <a:pt x="795" y="629"/>
                      <a:pt x="797" y="622"/>
                    </a:cubicBezTo>
                    <a:cubicBezTo>
                      <a:pt x="798" y="614"/>
                      <a:pt x="805" y="609"/>
                      <a:pt x="813" y="607"/>
                    </a:cubicBezTo>
                    <a:cubicBezTo>
                      <a:pt x="824" y="604"/>
                      <a:pt x="835" y="608"/>
                      <a:pt x="843" y="617"/>
                    </a:cubicBezTo>
                    <a:cubicBezTo>
                      <a:pt x="849" y="623"/>
                      <a:pt x="852" y="632"/>
                      <a:pt x="855" y="641"/>
                    </a:cubicBezTo>
                    <a:cubicBezTo>
                      <a:pt x="855" y="639"/>
                      <a:pt x="855" y="638"/>
                      <a:pt x="855" y="636"/>
                    </a:cubicBezTo>
                    <a:cubicBezTo>
                      <a:pt x="856" y="613"/>
                      <a:pt x="860" y="590"/>
                      <a:pt x="868" y="568"/>
                    </a:cubicBezTo>
                    <a:cubicBezTo>
                      <a:pt x="878" y="544"/>
                      <a:pt x="890" y="528"/>
                      <a:pt x="887" y="499"/>
                    </a:cubicBezTo>
                    <a:cubicBezTo>
                      <a:pt x="886" y="494"/>
                      <a:pt x="885" y="488"/>
                      <a:pt x="883" y="482"/>
                    </a:cubicBezTo>
                    <a:cubicBezTo>
                      <a:pt x="879" y="474"/>
                      <a:pt x="876" y="469"/>
                      <a:pt x="870" y="462"/>
                    </a:cubicBezTo>
                    <a:cubicBezTo>
                      <a:pt x="864" y="456"/>
                      <a:pt x="858" y="453"/>
                      <a:pt x="850" y="449"/>
                    </a:cubicBezTo>
                    <a:cubicBezTo>
                      <a:pt x="822" y="437"/>
                      <a:pt x="796" y="447"/>
                      <a:pt x="777" y="470"/>
                    </a:cubicBezTo>
                    <a:cubicBezTo>
                      <a:pt x="769" y="481"/>
                      <a:pt x="767" y="493"/>
                      <a:pt x="771" y="506"/>
                    </a:cubicBezTo>
                    <a:cubicBezTo>
                      <a:pt x="774" y="516"/>
                      <a:pt x="782" y="524"/>
                      <a:pt x="793" y="527"/>
                    </a:cubicBezTo>
                    <a:cubicBezTo>
                      <a:pt x="801" y="529"/>
                      <a:pt x="810" y="527"/>
                      <a:pt x="817" y="522"/>
                    </a:cubicBezTo>
                    <a:cubicBezTo>
                      <a:pt x="820" y="520"/>
                      <a:pt x="823" y="518"/>
                      <a:pt x="825" y="515"/>
                    </a:cubicBezTo>
                    <a:cubicBezTo>
                      <a:pt x="824" y="516"/>
                      <a:pt x="823" y="516"/>
                      <a:pt x="822" y="517"/>
                    </a:cubicBezTo>
                    <a:cubicBezTo>
                      <a:pt x="816" y="521"/>
                      <a:pt x="807" y="519"/>
                      <a:pt x="803" y="513"/>
                    </a:cubicBezTo>
                    <a:cubicBezTo>
                      <a:pt x="798" y="506"/>
                      <a:pt x="800" y="498"/>
                      <a:pt x="807" y="493"/>
                    </a:cubicBezTo>
                    <a:cubicBezTo>
                      <a:pt x="813" y="489"/>
                      <a:pt x="822" y="491"/>
                      <a:pt x="826" y="497"/>
                    </a:cubicBezTo>
                    <a:cubicBezTo>
                      <a:pt x="832" y="507"/>
                      <a:pt x="826" y="518"/>
                      <a:pt x="818" y="524"/>
                    </a:cubicBezTo>
                    <a:cubicBezTo>
                      <a:pt x="810" y="529"/>
                      <a:pt x="801" y="531"/>
                      <a:pt x="792" y="530"/>
                    </a:cubicBezTo>
                    <a:cubicBezTo>
                      <a:pt x="781" y="527"/>
                      <a:pt x="773" y="521"/>
                      <a:pt x="769" y="511"/>
                    </a:cubicBezTo>
                    <a:cubicBezTo>
                      <a:pt x="772" y="520"/>
                      <a:pt x="777" y="529"/>
                      <a:pt x="783" y="535"/>
                    </a:cubicBezTo>
                    <a:cubicBezTo>
                      <a:pt x="782" y="536"/>
                      <a:pt x="780" y="537"/>
                      <a:pt x="781" y="539"/>
                    </a:cubicBezTo>
                    <a:cubicBezTo>
                      <a:pt x="770" y="528"/>
                      <a:pt x="766" y="516"/>
                      <a:pt x="764" y="505"/>
                    </a:cubicBezTo>
                    <a:cubicBezTo>
                      <a:pt x="765" y="525"/>
                      <a:pt x="773" y="542"/>
                      <a:pt x="786" y="554"/>
                    </a:cubicBezTo>
                    <a:cubicBezTo>
                      <a:pt x="794" y="562"/>
                      <a:pt x="805" y="567"/>
                      <a:pt x="818" y="569"/>
                    </a:cubicBezTo>
                    <a:cubicBezTo>
                      <a:pt x="825" y="570"/>
                      <a:pt x="831" y="571"/>
                      <a:pt x="838" y="572"/>
                    </a:cubicBezTo>
                    <a:cubicBezTo>
                      <a:pt x="845" y="573"/>
                      <a:pt x="850" y="576"/>
                      <a:pt x="854" y="581"/>
                    </a:cubicBezTo>
                    <a:cubicBezTo>
                      <a:pt x="857" y="586"/>
                      <a:pt x="858" y="591"/>
                      <a:pt x="856" y="596"/>
                    </a:cubicBezTo>
                    <a:cubicBezTo>
                      <a:pt x="853" y="600"/>
                      <a:pt x="849" y="603"/>
                      <a:pt x="845" y="603"/>
                    </a:cubicBezTo>
                    <a:cubicBezTo>
                      <a:pt x="841" y="603"/>
                      <a:pt x="839" y="602"/>
                      <a:pt x="837" y="599"/>
                    </a:cubicBezTo>
                    <a:cubicBezTo>
                      <a:pt x="834" y="596"/>
                      <a:pt x="834" y="591"/>
                      <a:pt x="838" y="588"/>
                    </a:cubicBezTo>
                    <a:cubicBezTo>
                      <a:pt x="840" y="587"/>
                      <a:pt x="843" y="587"/>
                      <a:pt x="845" y="589"/>
                    </a:cubicBezTo>
                    <a:cubicBezTo>
                      <a:pt x="847" y="591"/>
                      <a:pt x="847" y="595"/>
                      <a:pt x="845" y="597"/>
                    </a:cubicBezTo>
                    <a:cubicBezTo>
                      <a:pt x="842" y="599"/>
                      <a:pt x="839" y="599"/>
                      <a:pt x="837" y="597"/>
                    </a:cubicBezTo>
                    <a:cubicBezTo>
                      <a:pt x="836" y="596"/>
                      <a:pt x="836" y="596"/>
                      <a:pt x="836" y="595"/>
                    </a:cubicBezTo>
                    <a:cubicBezTo>
                      <a:pt x="836" y="596"/>
                      <a:pt x="837" y="598"/>
                      <a:pt x="838" y="599"/>
                    </a:cubicBezTo>
                    <a:cubicBezTo>
                      <a:pt x="839" y="601"/>
                      <a:pt x="842" y="602"/>
                      <a:pt x="845" y="602"/>
                    </a:cubicBezTo>
                    <a:cubicBezTo>
                      <a:pt x="849" y="601"/>
                      <a:pt x="852" y="599"/>
                      <a:pt x="854" y="595"/>
                    </a:cubicBezTo>
                    <a:cubicBezTo>
                      <a:pt x="856" y="591"/>
                      <a:pt x="855" y="586"/>
                      <a:pt x="852" y="582"/>
                    </a:cubicBezTo>
                    <a:cubicBezTo>
                      <a:pt x="848" y="578"/>
                      <a:pt x="844" y="576"/>
                      <a:pt x="838" y="575"/>
                    </a:cubicBezTo>
                    <a:cubicBezTo>
                      <a:pt x="831" y="574"/>
                      <a:pt x="825" y="573"/>
                      <a:pt x="819" y="572"/>
                    </a:cubicBezTo>
                    <a:cubicBezTo>
                      <a:pt x="805" y="570"/>
                      <a:pt x="793" y="564"/>
                      <a:pt x="784" y="556"/>
                    </a:cubicBezTo>
                    <a:cubicBezTo>
                      <a:pt x="775" y="548"/>
                      <a:pt x="769" y="538"/>
                      <a:pt x="765" y="527"/>
                    </a:cubicBezTo>
                    <a:cubicBezTo>
                      <a:pt x="760" y="510"/>
                      <a:pt x="761" y="491"/>
                      <a:pt x="769" y="475"/>
                    </a:cubicBezTo>
                    <a:cubicBezTo>
                      <a:pt x="768" y="475"/>
                      <a:pt x="768" y="476"/>
                      <a:pt x="767" y="477"/>
                    </a:cubicBezTo>
                    <a:cubicBezTo>
                      <a:pt x="762" y="479"/>
                      <a:pt x="758" y="482"/>
                      <a:pt x="754" y="484"/>
                    </a:cubicBezTo>
                    <a:cubicBezTo>
                      <a:pt x="747" y="487"/>
                      <a:pt x="740" y="490"/>
                      <a:pt x="732" y="490"/>
                    </a:cubicBezTo>
                    <a:cubicBezTo>
                      <a:pt x="706" y="491"/>
                      <a:pt x="690" y="465"/>
                      <a:pt x="692" y="442"/>
                    </a:cubicBezTo>
                    <a:cubicBezTo>
                      <a:pt x="694" y="433"/>
                      <a:pt x="698" y="424"/>
                      <a:pt x="704" y="418"/>
                    </a:cubicBezTo>
                    <a:cubicBezTo>
                      <a:pt x="706" y="421"/>
                      <a:pt x="706" y="421"/>
                      <a:pt x="706" y="421"/>
                    </a:cubicBezTo>
                    <a:cubicBezTo>
                      <a:pt x="701" y="427"/>
                      <a:pt x="697" y="434"/>
                      <a:pt x="697" y="443"/>
                    </a:cubicBezTo>
                    <a:cubicBezTo>
                      <a:pt x="695" y="463"/>
                      <a:pt x="708" y="487"/>
                      <a:pt x="732" y="486"/>
                    </a:cubicBezTo>
                    <a:cubicBezTo>
                      <a:pt x="739" y="485"/>
                      <a:pt x="745" y="483"/>
                      <a:pt x="752" y="480"/>
                    </a:cubicBezTo>
                    <a:cubicBezTo>
                      <a:pt x="756" y="478"/>
                      <a:pt x="760" y="475"/>
                      <a:pt x="764" y="473"/>
                    </a:cubicBezTo>
                    <a:cubicBezTo>
                      <a:pt x="781" y="461"/>
                      <a:pt x="790" y="447"/>
                      <a:pt x="812" y="441"/>
                    </a:cubicBezTo>
                    <a:cubicBezTo>
                      <a:pt x="824" y="438"/>
                      <a:pt x="838" y="439"/>
                      <a:pt x="852" y="445"/>
                    </a:cubicBezTo>
                    <a:cubicBezTo>
                      <a:pt x="860" y="449"/>
                      <a:pt x="866" y="453"/>
                      <a:pt x="873" y="459"/>
                    </a:cubicBezTo>
                    <a:cubicBezTo>
                      <a:pt x="879" y="466"/>
                      <a:pt x="883" y="472"/>
                      <a:pt x="886" y="481"/>
                    </a:cubicBezTo>
                    <a:cubicBezTo>
                      <a:pt x="891" y="494"/>
                      <a:pt x="891" y="505"/>
                      <a:pt x="889" y="519"/>
                    </a:cubicBezTo>
                    <a:cubicBezTo>
                      <a:pt x="891" y="511"/>
                      <a:pt x="893" y="505"/>
                      <a:pt x="893" y="504"/>
                    </a:cubicBezTo>
                    <a:cubicBezTo>
                      <a:pt x="900" y="476"/>
                      <a:pt x="905" y="448"/>
                      <a:pt x="905" y="421"/>
                    </a:cubicBezTo>
                    <a:cubicBezTo>
                      <a:pt x="905" y="413"/>
                      <a:pt x="904" y="407"/>
                      <a:pt x="900" y="402"/>
                    </a:cubicBezTo>
                    <a:cubicBezTo>
                      <a:pt x="898" y="399"/>
                      <a:pt x="894" y="397"/>
                      <a:pt x="891" y="396"/>
                    </a:cubicBezTo>
                    <a:cubicBezTo>
                      <a:pt x="885" y="395"/>
                      <a:pt x="879" y="397"/>
                      <a:pt x="877" y="403"/>
                    </a:cubicBezTo>
                    <a:cubicBezTo>
                      <a:pt x="875" y="406"/>
                      <a:pt x="876" y="409"/>
                      <a:pt x="878" y="412"/>
                    </a:cubicBezTo>
                    <a:cubicBezTo>
                      <a:pt x="881" y="414"/>
                      <a:pt x="886" y="414"/>
                      <a:pt x="888" y="411"/>
                    </a:cubicBezTo>
                    <a:cubicBezTo>
                      <a:pt x="890" y="409"/>
                      <a:pt x="889" y="406"/>
                      <a:pt x="888" y="403"/>
                    </a:cubicBezTo>
                    <a:cubicBezTo>
                      <a:pt x="891" y="404"/>
                      <a:pt x="893" y="408"/>
                      <a:pt x="892" y="412"/>
                    </a:cubicBezTo>
                    <a:cubicBezTo>
                      <a:pt x="890" y="421"/>
                      <a:pt x="875" y="422"/>
                      <a:pt x="871" y="412"/>
                    </a:cubicBezTo>
                    <a:cubicBezTo>
                      <a:pt x="868" y="403"/>
                      <a:pt x="871" y="395"/>
                      <a:pt x="879" y="392"/>
                    </a:cubicBezTo>
                    <a:cubicBezTo>
                      <a:pt x="889" y="387"/>
                      <a:pt x="903" y="395"/>
                      <a:pt x="905" y="408"/>
                    </a:cubicBezTo>
                    <a:cubicBezTo>
                      <a:pt x="905" y="385"/>
                      <a:pt x="902" y="363"/>
                      <a:pt x="896" y="342"/>
                    </a:cubicBezTo>
                    <a:cubicBezTo>
                      <a:pt x="896" y="351"/>
                      <a:pt x="894" y="359"/>
                      <a:pt x="892" y="367"/>
                    </a:cubicBezTo>
                    <a:cubicBezTo>
                      <a:pt x="882" y="392"/>
                      <a:pt x="850" y="406"/>
                      <a:pt x="829" y="382"/>
                    </a:cubicBezTo>
                    <a:cubicBezTo>
                      <a:pt x="823" y="376"/>
                      <a:pt x="820" y="368"/>
                      <a:pt x="819" y="359"/>
                    </a:cubicBezTo>
                    <a:cubicBezTo>
                      <a:pt x="816" y="345"/>
                      <a:pt x="821" y="329"/>
                      <a:pt x="815" y="317"/>
                    </a:cubicBezTo>
                    <a:cubicBezTo>
                      <a:pt x="812" y="311"/>
                      <a:pt x="807" y="306"/>
                      <a:pt x="800" y="305"/>
                    </a:cubicBezTo>
                    <a:cubicBezTo>
                      <a:pt x="786" y="303"/>
                      <a:pt x="773" y="317"/>
                      <a:pt x="776" y="331"/>
                    </a:cubicBezTo>
                    <a:cubicBezTo>
                      <a:pt x="777" y="337"/>
                      <a:pt x="783" y="341"/>
                      <a:pt x="788" y="341"/>
                    </a:cubicBezTo>
                    <a:cubicBezTo>
                      <a:pt x="797" y="342"/>
                      <a:pt x="803" y="334"/>
                      <a:pt x="800" y="329"/>
                    </a:cubicBezTo>
                    <a:cubicBezTo>
                      <a:pt x="803" y="331"/>
                      <a:pt x="804" y="337"/>
                      <a:pt x="801" y="341"/>
                    </a:cubicBezTo>
                    <a:cubicBezTo>
                      <a:pt x="795" y="349"/>
                      <a:pt x="784" y="348"/>
                      <a:pt x="777" y="343"/>
                    </a:cubicBezTo>
                    <a:cubicBezTo>
                      <a:pt x="769" y="336"/>
                      <a:pt x="768" y="326"/>
                      <a:pt x="770" y="319"/>
                    </a:cubicBezTo>
                    <a:cubicBezTo>
                      <a:pt x="774" y="305"/>
                      <a:pt x="790" y="295"/>
                      <a:pt x="804" y="301"/>
                    </a:cubicBezTo>
                    <a:cubicBezTo>
                      <a:pt x="812" y="305"/>
                      <a:pt x="816" y="309"/>
                      <a:pt x="819" y="315"/>
                    </a:cubicBezTo>
                    <a:cubicBezTo>
                      <a:pt x="824" y="325"/>
                      <a:pt x="823" y="337"/>
                      <a:pt x="828" y="347"/>
                    </a:cubicBezTo>
                    <a:cubicBezTo>
                      <a:pt x="837" y="362"/>
                      <a:pt x="855" y="370"/>
                      <a:pt x="869" y="361"/>
                    </a:cubicBezTo>
                    <a:cubicBezTo>
                      <a:pt x="885" y="351"/>
                      <a:pt x="889" y="321"/>
                      <a:pt x="881" y="302"/>
                    </a:cubicBezTo>
                    <a:cubicBezTo>
                      <a:pt x="876" y="292"/>
                      <a:pt x="865" y="283"/>
                      <a:pt x="853" y="283"/>
                    </a:cubicBezTo>
                    <a:cubicBezTo>
                      <a:pt x="838" y="282"/>
                      <a:pt x="823" y="298"/>
                      <a:pt x="833" y="313"/>
                    </a:cubicBezTo>
                    <a:cubicBezTo>
                      <a:pt x="836" y="318"/>
                      <a:pt x="841" y="321"/>
                      <a:pt x="846" y="322"/>
                    </a:cubicBezTo>
                    <a:cubicBezTo>
                      <a:pt x="854" y="322"/>
                      <a:pt x="864" y="312"/>
                      <a:pt x="858" y="303"/>
                    </a:cubicBezTo>
                    <a:cubicBezTo>
                      <a:pt x="855" y="297"/>
                      <a:pt x="848" y="297"/>
                      <a:pt x="846" y="303"/>
                    </a:cubicBezTo>
                    <a:cubicBezTo>
                      <a:pt x="845" y="296"/>
                      <a:pt x="854" y="292"/>
                      <a:pt x="860" y="298"/>
                    </a:cubicBezTo>
                    <a:cubicBezTo>
                      <a:pt x="871" y="309"/>
                      <a:pt x="860" y="328"/>
                      <a:pt x="844" y="325"/>
                    </a:cubicBezTo>
                    <a:cubicBezTo>
                      <a:pt x="835" y="323"/>
                      <a:pt x="825" y="314"/>
                      <a:pt x="826" y="302"/>
                    </a:cubicBezTo>
                    <a:cubicBezTo>
                      <a:pt x="827" y="286"/>
                      <a:pt x="847" y="273"/>
                      <a:pt x="864" y="281"/>
                    </a:cubicBezTo>
                    <a:cubicBezTo>
                      <a:pt x="866" y="282"/>
                      <a:pt x="868" y="282"/>
                      <a:pt x="869" y="283"/>
                    </a:cubicBezTo>
                    <a:cubicBezTo>
                      <a:pt x="865" y="279"/>
                      <a:pt x="860" y="275"/>
                      <a:pt x="853" y="271"/>
                    </a:cubicBezTo>
                    <a:cubicBezTo>
                      <a:pt x="853" y="271"/>
                      <a:pt x="853" y="271"/>
                      <a:pt x="853" y="271"/>
                    </a:cubicBezTo>
                    <a:cubicBezTo>
                      <a:pt x="844" y="266"/>
                      <a:pt x="837" y="263"/>
                      <a:pt x="826" y="262"/>
                    </a:cubicBezTo>
                    <a:cubicBezTo>
                      <a:pt x="836" y="260"/>
                      <a:pt x="846" y="263"/>
                      <a:pt x="855" y="268"/>
                    </a:cubicBezTo>
                    <a:cubicBezTo>
                      <a:pt x="855" y="268"/>
                      <a:pt x="855" y="268"/>
                      <a:pt x="855" y="268"/>
                    </a:cubicBezTo>
                    <a:cubicBezTo>
                      <a:pt x="859" y="271"/>
                      <a:pt x="863" y="274"/>
                      <a:pt x="866" y="277"/>
                    </a:cubicBezTo>
                    <a:cubicBezTo>
                      <a:pt x="858" y="265"/>
                      <a:pt x="848" y="253"/>
                      <a:pt x="837" y="242"/>
                    </a:cubicBezTo>
                    <a:cubicBezTo>
                      <a:pt x="816" y="224"/>
                      <a:pt x="797" y="213"/>
                      <a:pt x="770" y="207"/>
                    </a:cubicBezTo>
                    <a:cubicBezTo>
                      <a:pt x="745" y="203"/>
                      <a:pt x="719" y="205"/>
                      <a:pt x="696" y="213"/>
                    </a:cubicBezTo>
                    <a:cubicBezTo>
                      <a:pt x="684" y="218"/>
                      <a:pt x="678" y="221"/>
                      <a:pt x="670" y="231"/>
                    </a:cubicBezTo>
                    <a:cubicBezTo>
                      <a:pt x="654" y="252"/>
                      <a:pt x="650" y="282"/>
                      <a:pt x="660" y="299"/>
                    </a:cubicBezTo>
                    <a:cubicBezTo>
                      <a:pt x="665" y="309"/>
                      <a:pt x="677" y="316"/>
                      <a:pt x="687" y="309"/>
                    </a:cubicBezTo>
                    <a:cubicBezTo>
                      <a:pt x="693" y="304"/>
                      <a:pt x="693" y="298"/>
                      <a:pt x="688" y="291"/>
                    </a:cubicBezTo>
                    <a:cubicBezTo>
                      <a:pt x="700" y="292"/>
                      <a:pt x="703" y="311"/>
                      <a:pt x="692" y="322"/>
                    </a:cubicBezTo>
                    <a:cubicBezTo>
                      <a:pt x="682" y="334"/>
                      <a:pt x="669" y="335"/>
                      <a:pt x="659" y="331"/>
                    </a:cubicBezTo>
                    <a:cubicBezTo>
                      <a:pt x="644" y="325"/>
                      <a:pt x="634" y="307"/>
                      <a:pt x="636" y="287"/>
                    </a:cubicBezTo>
                    <a:cubicBezTo>
                      <a:pt x="637" y="268"/>
                      <a:pt x="647" y="248"/>
                      <a:pt x="661" y="234"/>
                    </a:cubicBezTo>
                    <a:cubicBezTo>
                      <a:pt x="658" y="237"/>
                      <a:pt x="655" y="240"/>
                      <a:pt x="652" y="243"/>
                    </a:cubicBezTo>
                    <a:cubicBezTo>
                      <a:pt x="631" y="266"/>
                      <a:pt x="618" y="294"/>
                      <a:pt x="618" y="324"/>
                    </a:cubicBezTo>
                    <a:cubicBezTo>
                      <a:pt x="618" y="341"/>
                      <a:pt x="625" y="352"/>
                      <a:pt x="639" y="362"/>
                    </a:cubicBezTo>
                    <a:cubicBezTo>
                      <a:pt x="648" y="367"/>
                      <a:pt x="663" y="370"/>
                      <a:pt x="673" y="365"/>
                    </a:cubicBezTo>
                    <a:cubicBezTo>
                      <a:pt x="681" y="360"/>
                      <a:pt x="684" y="349"/>
                      <a:pt x="675" y="344"/>
                    </a:cubicBezTo>
                    <a:cubicBezTo>
                      <a:pt x="680" y="340"/>
                      <a:pt x="688" y="343"/>
                      <a:pt x="690" y="350"/>
                    </a:cubicBezTo>
                    <a:cubicBezTo>
                      <a:pt x="692" y="356"/>
                      <a:pt x="689" y="364"/>
                      <a:pt x="682" y="369"/>
                    </a:cubicBezTo>
                    <a:cubicBezTo>
                      <a:pt x="678" y="373"/>
                      <a:pt x="673" y="374"/>
                      <a:pt x="668" y="375"/>
                    </a:cubicBezTo>
                    <a:cubicBezTo>
                      <a:pt x="657" y="376"/>
                      <a:pt x="646" y="372"/>
                      <a:pt x="637" y="366"/>
                    </a:cubicBezTo>
                    <a:cubicBezTo>
                      <a:pt x="630" y="362"/>
                      <a:pt x="625" y="355"/>
                      <a:pt x="622" y="349"/>
                    </a:cubicBezTo>
                    <a:cubicBezTo>
                      <a:pt x="630" y="370"/>
                      <a:pt x="646" y="387"/>
                      <a:pt x="670" y="392"/>
                    </a:cubicBezTo>
                    <a:cubicBezTo>
                      <a:pt x="682" y="395"/>
                      <a:pt x="694" y="394"/>
                      <a:pt x="705" y="390"/>
                    </a:cubicBezTo>
                    <a:cubicBezTo>
                      <a:pt x="755" y="373"/>
                      <a:pt x="719" y="343"/>
                      <a:pt x="711" y="318"/>
                    </a:cubicBezTo>
                    <a:cubicBezTo>
                      <a:pt x="701" y="287"/>
                      <a:pt x="744" y="280"/>
                      <a:pt x="755" y="312"/>
                    </a:cubicBezTo>
                    <a:cubicBezTo>
                      <a:pt x="765" y="339"/>
                      <a:pt x="748" y="363"/>
                      <a:pt x="727" y="379"/>
                    </a:cubicBezTo>
                    <a:cubicBezTo>
                      <a:pt x="732" y="377"/>
                      <a:pt x="736" y="375"/>
                      <a:pt x="741" y="375"/>
                    </a:cubicBezTo>
                    <a:cubicBezTo>
                      <a:pt x="752" y="373"/>
                      <a:pt x="765" y="379"/>
                      <a:pt x="767" y="391"/>
                    </a:cubicBezTo>
                    <a:cubicBezTo>
                      <a:pt x="768" y="396"/>
                      <a:pt x="765" y="402"/>
                      <a:pt x="761" y="404"/>
                    </a:cubicBezTo>
                    <a:cubicBezTo>
                      <a:pt x="757" y="407"/>
                      <a:pt x="753" y="407"/>
                      <a:pt x="750" y="406"/>
                    </a:cubicBezTo>
                    <a:cubicBezTo>
                      <a:pt x="746" y="404"/>
                      <a:pt x="743" y="401"/>
                      <a:pt x="742" y="397"/>
                    </a:cubicBezTo>
                    <a:cubicBezTo>
                      <a:pt x="740" y="392"/>
                      <a:pt x="743" y="386"/>
                      <a:pt x="748" y="384"/>
                    </a:cubicBezTo>
                    <a:cubicBezTo>
                      <a:pt x="751" y="383"/>
                      <a:pt x="754" y="384"/>
                      <a:pt x="756" y="387"/>
                    </a:cubicBezTo>
                    <a:cubicBezTo>
                      <a:pt x="757" y="389"/>
                      <a:pt x="757" y="391"/>
                      <a:pt x="755" y="393"/>
                    </a:cubicBezTo>
                    <a:cubicBezTo>
                      <a:pt x="756" y="391"/>
                      <a:pt x="755" y="389"/>
                      <a:pt x="754" y="389"/>
                    </a:cubicBezTo>
                    <a:cubicBezTo>
                      <a:pt x="752" y="386"/>
                      <a:pt x="748" y="388"/>
                      <a:pt x="747" y="391"/>
                    </a:cubicBezTo>
                    <a:cubicBezTo>
                      <a:pt x="747" y="392"/>
                      <a:pt x="747" y="394"/>
                      <a:pt x="749" y="396"/>
                    </a:cubicBezTo>
                    <a:cubicBezTo>
                      <a:pt x="751" y="399"/>
                      <a:pt x="754" y="399"/>
                      <a:pt x="756" y="398"/>
                    </a:cubicBezTo>
                    <a:cubicBezTo>
                      <a:pt x="759" y="397"/>
                      <a:pt x="761" y="393"/>
                      <a:pt x="761" y="390"/>
                    </a:cubicBezTo>
                    <a:cubicBezTo>
                      <a:pt x="759" y="380"/>
                      <a:pt x="746" y="376"/>
                      <a:pt x="738" y="377"/>
                    </a:cubicBezTo>
                    <a:cubicBezTo>
                      <a:pt x="735" y="377"/>
                      <a:pt x="733" y="378"/>
                      <a:pt x="731" y="379"/>
                    </a:cubicBezTo>
                    <a:cubicBezTo>
                      <a:pt x="723" y="382"/>
                      <a:pt x="716" y="387"/>
                      <a:pt x="708" y="390"/>
                    </a:cubicBezTo>
                    <a:cubicBezTo>
                      <a:pt x="700" y="393"/>
                      <a:pt x="692" y="395"/>
                      <a:pt x="684" y="395"/>
                    </a:cubicBezTo>
                    <a:cubicBezTo>
                      <a:pt x="687" y="396"/>
                      <a:pt x="690" y="397"/>
                      <a:pt x="693" y="398"/>
                    </a:cubicBezTo>
                    <a:cubicBezTo>
                      <a:pt x="709" y="408"/>
                      <a:pt x="715" y="429"/>
                      <a:pt x="708" y="446"/>
                    </a:cubicBezTo>
                    <a:cubicBezTo>
                      <a:pt x="706" y="451"/>
                      <a:pt x="703" y="456"/>
                      <a:pt x="700" y="459"/>
                    </a:cubicBezTo>
                    <a:cubicBezTo>
                      <a:pt x="698" y="456"/>
                      <a:pt x="698" y="456"/>
                      <a:pt x="698" y="456"/>
                    </a:cubicBezTo>
                    <a:cubicBezTo>
                      <a:pt x="701" y="453"/>
                      <a:pt x="704" y="449"/>
                      <a:pt x="705" y="445"/>
                    </a:cubicBezTo>
                    <a:cubicBezTo>
                      <a:pt x="711" y="429"/>
                      <a:pt x="707" y="409"/>
                      <a:pt x="692" y="400"/>
                    </a:cubicBezTo>
                    <a:cubicBezTo>
                      <a:pt x="682" y="395"/>
                      <a:pt x="677" y="396"/>
                      <a:pt x="667" y="393"/>
                    </a:cubicBezTo>
                    <a:cubicBezTo>
                      <a:pt x="635" y="385"/>
                      <a:pt x="617" y="357"/>
                      <a:pt x="615" y="325"/>
                    </a:cubicBezTo>
                    <a:cubicBezTo>
                      <a:pt x="615" y="315"/>
                      <a:pt x="616" y="306"/>
                      <a:pt x="618" y="298"/>
                    </a:cubicBezTo>
                    <a:cubicBezTo>
                      <a:pt x="611" y="315"/>
                      <a:pt x="606" y="333"/>
                      <a:pt x="608" y="348"/>
                    </a:cubicBezTo>
                    <a:cubicBezTo>
                      <a:pt x="610" y="381"/>
                      <a:pt x="610" y="425"/>
                      <a:pt x="615" y="447"/>
                    </a:cubicBezTo>
                    <a:cubicBezTo>
                      <a:pt x="617" y="457"/>
                      <a:pt x="624" y="467"/>
                      <a:pt x="634" y="471"/>
                    </a:cubicBezTo>
                    <a:cubicBezTo>
                      <a:pt x="628" y="470"/>
                      <a:pt x="623" y="465"/>
                      <a:pt x="619" y="460"/>
                    </a:cubicBezTo>
                    <a:cubicBezTo>
                      <a:pt x="619" y="460"/>
                      <a:pt x="619" y="460"/>
                      <a:pt x="619" y="460"/>
                    </a:cubicBezTo>
                    <a:cubicBezTo>
                      <a:pt x="617" y="458"/>
                      <a:pt x="616" y="455"/>
                      <a:pt x="615" y="452"/>
                    </a:cubicBezTo>
                    <a:cubicBezTo>
                      <a:pt x="616" y="464"/>
                      <a:pt x="619" y="474"/>
                      <a:pt x="627" y="483"/>
                    </a:cubicBezTo>
                    <a:cubicBezTo>
                      <a:pt x="635" y="492"/>
                      <a:pt x="645" y="496"/>
                      <a:pt x="657" y="496"/>
                    </a:cubicBezTo>
                    <a:cubicBezTo>
                      <a:pt x="657" y="497"/>
                      <a:pt x="657" y="498"/>
                      <a:pt x="657" y="499"/>
                    </a:cubicBezTo>
                    <a:cubicBezTo>
                      <a:pt x="648" y="499"/>
                      <a:pt x="640" y="496"/>
                      <a:pt x="632" y="490"/>
                    </a:cubicBezTo>
                    <a:cubicBezTo>
                      <a:pt x="625" y="485"/>
                      <a:pt x="619" y="478"/>
                      <a:pt x="617" y="471"/>
                    </a:cubicBezTo>
                    <a:cubicBezTo>
                      <a:pt x="618" y="476"/>
                      <a:pt x="615" y="481"/>
                      <a:pt x="611" y="483"/>
                    </a:cubicBezTo>
                    <a:cubicBezTo>
                      <a:pt x="608" y="485"/>
                      <a:pt x="604" y="485"/>
                      <a:pt x="601" y="484"/>
                    </a:cubicBezTo>
                    <a:cubicBezTo>
                      <a:pt x="597" y="482"/>
                      <a:pt x="594" y="477"/>
                      <a:pt x="597" y="471"/>
                    </a:cubicBezTo>
                    <a:cubicBezTo>
                      <a:pt x="598" y="468"/>
                      <a:pt x="601" y="467"/>
                      <a:pt x="604" y="468"/>
                    </a:cubicBezTo>
                    <a:cubicBezTo>
                      <a:pt x="610" y="469"/>
                      <a:pt x="610" y="476"/>
                      <a:pt x="606" y="477"/>
                    </a:cubicBezTo>
                    <a:cubicBezTo>
                      <a:pt x="607" y="475"/>
                      <a:pt x="608" y="473"/>
                      <a:pt x="607" y="472"/>
                    </a:cubicBezTo>
                    <a:cubicBezTo>
                      <a:pt x="605" y="470"/>
                      <a:pt x="602" y="469"/>
                      <a:pt x="600" y="471"/>
                    </a:cubicBezTo>
                    <a:cubicBezTo>
                      <a:pt x="598" y="473"/>
                      <a:pt x="598" y="475"/>
                      <a:pt x="599" y="478"/>
                    </a:cubicBezTo>
                    <a:cubicBezTo>
                      <a:pt x="601" y="483"/>
                      <a:pt x="608" y="485"/>
                      <a:pt x="613" y="479"/>
                    </a:cubicBezTo>
                    <a:cubicBezTo>
                      <a:pt x="618" y="474"/>
                      <a:pt x="615" y="464"/>
                      <a:pt x="614" y="458"/>
                    </a:cubicBezTo>
                    <a:cubicBezTo>
                      <a:pt x="612" y="450"/>
                      <a:pt x="611" y="441"/>
                      <a:pt x="610" y="437"/>
                    </a:cubicBezTo>
                    <a:cubicBezTo>
                      <a:pt x="609" y="430"/>
                      <a:pt x="607" y="414"/>
                      <a:pt x="607" y="395"/>
                    </a:cubicBezTo>
                    <a:cubicBezTo>
                      <a:pt x="606" y="399"/>
                      <a:pt x="605" y="402"/>
                      <a:pt x="604" y="406"/>
                    </a:cubicBezTo>
                    <a:cubicBezTo>
                      <a:pt x="603" y="407"/>
                      <a:pt x="598" y="420"/>
                      <a:pt x="595" y="419"/>
                    </a:cubicBezTo>
                    <a:cubicBezTo>
                      <a:pt x="595" y="417"/>
                      <a:pt x="598" y="411"/>
                      <a:pt x="598" y="409"/>
                    </a:cubicBezTo>
                    <a:cubicBezTo>
                      <a:pt x="600" y="404"/>
                      <a:pt x="601" y="399"/>
                      <a:pt x="603" y="393"/>
                    </a:cubicBezTo>
                    <a:cubicBezTo>
                      <a:pt x="603" y="391"/>
                      <a:pt x="603" y="388"/>
                      <a:pt x="604" y="386"/>
                    </a:cubicBezTo>
                    <a:cubicBezTo>
                      <a:pt x="605" y="377"/>
                      <a:pt x="605" y="369"/>
                      <a:pt x="603" y="360"/>
                    </a:cubicBezTo>
                    <a:cubicBezTo>
                      <a:pt x="603" y="360"/>
                      <a:pt x="603" y="359"/>
                      <a:pt x="603" y="357"/>
                    </a:cubicBezTo>
                    <a:cubicBezTo>
                      <a:pt x="603" y="360"/>
                      <a:pt x="602" y="363"/>
                      <a:pt x="602" y="366"/>
                    </a:cubicBezTo>
                    <a:cubicBezTo>
                      <a:pt x="600" y="374"/>
                      <a:pt x="599" y="380"/>
                      <a:pt x="594" y="387"/>
                    </a:cubicBezTo>
                    <a:cubicBezTo>
                      <a:pt x="582" y="405"/>
                      <a:pt x="562" y="405"/>
                      <a:pt x="546" y="396"/>
                    </a:cubicBezTo>
                    <a:cubicBezTo>
                      <a:pt x="533" y="388"/>
                      <a:pt x="522" y="374"/>
                      <a:pt x="521" y="358"/>
                    </a:cubicBezTo>
                    <a:cubicBezTo>
                      <a:pt x="521" y="344"/>
                      <a:pt x="529" y="333"/>
                      <a:pt x="542" y="329"/>
                    </a:cubicBezTo>
                    <a:cubicBezTo>
                      <a:pt x="549" y="328"/>
                      <a:pt x="554" y="328"/>
                      <a:pt x="560" y="329"/>
                    </a:cubicBezTo>
                    <a:cubicBezTo>
                      <a:pt x="565" y="331"/>
                      <a:pt x="569" y="334"/>
                      <a:pt x="571" y="338"/>
                    </a:cubicBezTo>
                    <a:cubicBezTo>
                      <a:pt x="574" y="343"/>
                      <a:pt x="575" y="350"/>
                      <a:pt x="572" y="355"/>
                    </a:cubicBezTo>
                    <a:cubicBezTo>
                      <a:pt x="571" y="359"/>
                      <a:pt x="568" y="361"/>
                      <a:pt x="564" y="362"/>
                    </a:cubicBezTo>
                    <a:cubicBezTo>
                      <a:pt x="560" y="363"/>
                      <a:pt x="556" y="362"/>
                      <a:pt x="552" y="360"/>
                    </a:cubicBezTo>
                    <a:cubicBezTo>
                      <a:pt x="549" y="357"/>
                      <a:pt x="546" y="352"/>
                      <a:pt x="548" y="347"/>
                    </a:cubicBezTo>
                    <a:cubicBezTo>
                      <a:pt x="549" y="343"/>
                      <a:pt x="553" y="339"/>
                      <a:pt x="558" y="340"/>
                    </a:cubicBezTo>
                    <a:cubicBezTo>
                      <a:pt x="564" y="340"/>
                      <a:pt x="569" y="345"/>
                      <a:pt x="568" y="350"/>
                    </a:cubicBezTo>
                    <a:cubicBezTo>
                      <a:pt x="568" y="356"/>
                      <a:pt x="563" y="361"/>
                      <a:pt x="557" y="361"/>
                    </a:cubicBezTo>
                    <a:cubicBezTo>
                      <a:pt x="555" y="361"/>
                      <a:pt x="553" y="360"/>
                      <a:pt x="552" y="359"/>
                    </a:cubicBezTo>
                    <a:cubicBezTo>
                      <a:pt x="553" y="360"/>
                      <a:pt x="553" y="360"/>
                      <a:pt x="553" y="360"/>
                    </a:cubicBezTo>
                    <a:cubicBezTo>
                      <a:pt x="556" y="362"/>
                      <a:pt x="560" y="363"/>
                      <a:pt x="564" y="362"/>
                    </a:cubicBezTo>
                    <a:cubicBezTo>
                      <a:pt x="568" y="361"/>
                      <a:pt x="570" y="358"/>
                      <a:pt x="572" y="355"/>
                    </a:cubicBezTo>
                    <a:cubicBezTo>
                      <a:pt x="574" y="349"/>
                      <a:pt x="573" y="344"/>
                      <a:pt x="570" y="338"/>
                    </a:cubicBezTo>
                    <a:cubicBezTo>
                      <a:pt x="568" y="334"/>
                      <a:pt x="564" y="332"/>
                      <a:pt x="560" y="331"/>
                    </a:cubicBezTo>
                    <a:cubicBezTo>
                      <a:pt x="554" y="329"/>
                      <a:pt x="549" y="329"/>
                      <a:pt x="543" y="331"/>
                    </a:cubicBezTo>
                    <a:cubicBezTo>
                      <a:pt x="531" y="335"/>
                      <a:pt x="524" y="345"/>
                      <a:pt x="524" y="358"/>
                    </a:cubicBezTo>
                    <a:cubicBezTo>
                      <a:pt x="524" y="373"/>
                      <a:pt x="536" y="387"/>
                      <a:pt x="549" y="394"/>
                    </a:cubicBezTo>
                    <a:cubicBezTo>
                      <a:pt x="564" y="401"/>
                      <a:pt x="581" y="400"/>
                      <a:pt x="591" y="384"/>
                    </a:cubicBezTo>
                    <a:cubicBezTo>
                      <a:pt x="595" y="378"/>
                      <a:pt x="596" y="372"/>
                      <a:pt x="597" y="365"/>
                    </a:cubicBezTo>
                    <a:cubicBezTo>
                      <a:pt x="602" y="339"/>
                      <a:pt x="607" y="315"/>
                      <a:pt x="619" y="290"/>
                    </a:cubicBezTo>
                    <a:cubicBezTo>
                      <a:pt x="618" y="291"/>
                      <a:pt x="617" y="293"/>
                      <a:pt x="616" y="293"/>
                    </a:cubicBezTo>
                    <a:cubicBezTo>
                      <a:pt x="608" y="300"/>
                      <a:pt x="597" y="302"/>
                      <a:pt x="590" y="294"/>
                    </a:cubicBezTo>
                    <a:cubicBezTo>
                      <a:pt x="585" y="288"/>
                      <a:pt x="586" y="279"/>
                      <a:pt x="590" y="273"/>
                    </a:cubicBezTo>
                    <a:cubicBezTo>
                      <a:pt x="594" y="269"/>
                      <a:pt x="600" y="266"/>
                      <a:pt x="606" y="269"/>
                    </a:cubicBezTo>
                    <a:cubicBezTo>
                      <a:pt x="611" y="270"/>
                      <a:pt x="613" y="276"/>
                      <a:pt x="608" y="279"/>
                    </a:cubicBezTo>
                    <a:cubicBezTo>
                      <a:pt x="604" y="282"/>
                      <a:pt x="601" y="278"/>
                      <a:pt x="596" y="281"/>
                    </a:cubicBezTo>
                    <a:cubicBezTo>
                      <a:pt x="593" y="283"/>
                      <a:pt x="591" y="286"/>
                      <a:pt x="593" y="290"/>
                    </a:cubicBezTo>
                    <a:cubicBezTo>
                      <a:pt x="596" y="297"/>
                      <a:pt x="605" y="295"/>
                      <a:pt x="611" y="291"/>
                    </a:cubicBezTo>
                    <a:cubicBezTo>
                      <a:pt x="623" y="283"/>
                      <a:pt x="625" y="276"/>
                      <a:pt x="632" y="264"/>
                    </a:cubicBezTo>
                    <a:cubicBezTo>
                      <a:pt x="637" y="256"/>
                      <a:pt x="642" y="249"/>
                      <a:pt x="649" y="241"/>
                    </a:cubicBezTo>
                    <a:cubicBezTo>
                      <a:pt x="670" y="219"/>
                      <a:pt x="697" y="206"/>
                      <a:pt x="726" y="202"/>
                    </a:cubicBezTo>
                    <a:cubicBezTo>
                      <a:pt x="720" y="201"/>
                      <a:pt x="715" y="198"/>
                      <a:pt x="713" y="194"/>
                    </a:cubicBezTo>
                    <a:cubicBezTo>
                      <a:pt x="711" y="189"/>
                      <a:pt x="712" y="184"/>
                      <a:pt x="717" y="179"/>
                    </a:cubicBezTo>
                    <a:cubicBezTo>
                      <a:pt x="717" y="181"/>
                      <a:pt x="718" y="182"/>
                      <a:pt x="719" y="183"/>
                    </a:cubicBezTo>
                    <a:cubicBezTo>
                      <a:pt x="709" y="190"/>
                      <a:pt x="720" y="200"/>
                      <a:pt x="732" y="201"/>
                    </a:cubicBezTo>
                    <a:cubicBezTo>
                      <a:pt x="731" y="201"/>
                      <a:pt x="731" y="201"/>
                      <a:pt x="731" y="201"/>
                    </a:cubicBezTo>
                    <a:cubicBezTo>
                      <a:pt x="741" y="200"/>
                      <a:pt x="752" y="200"/>
                      <a:pt x="762" y="201"/>
                    </a:cubicBezTo>
                    <a:cubicBezTo>
                      <a:pt x="750" y="194"/>
                      <a:pt x="742" y="180"/>
                      <a:pt x="747" y="165"/>
                    </a:cubicBezTo>
                    <a:cubicBezTo>
                      <a:pt x="750" y="157"/>
                      <a:pt x="754" y="151"/>
                      <a:pt x="761" y="147"/>
                    </a:cubicBezTo>
                    <a:cubicBezTo>
                      <a:pt x="768" y="143"/>
                      <a:pt x="775" y="142"/>
                      <a:pt x="783" y="143"/>
                    </a:cubicBezTo>
                    <a:cubicBezTo>
                      <a:pt x="790" y="145"/>
                      <a:pt x="796" y="149"/>
                      <a:pt x="801" y="154"/>
                    </a:cubicBezTo>
                    <a:cubicBezTo>
                      <a:pt x="806" y="160"/>
                      <a:pt x="808" y="167"/>
                      <a:pt x="808" y="174"/>
                    </a:cubicBezTo>
                    <a:cubicBezTo>
                      <a:pt x="808" y="182"/>
                      <a:pt x="804" y="188"/>
                      <a:pt x="798" y="192"/>
                    </a:cubicBezTo>
                    <a:cubicBezTo>
                      <a:pt x="794" y="195"/>
                      <a:pt x="789" y="196"/>
                      <a:pt x="784" y="195"/>
                    </a:cubicBezTo>
                    <a:cubicBezTo>
                      <a:pt x="777" y="193"/>
                      <a:pt x="772" y="187"/>
                      <a:pt x="771" y="181"/>
                    </a:cubicBezTo>
                    <a:cubicBezTo>
                      <a:pt x="770" y="174"/>
                      <a:pt x="773" y="168"/>
                      <a:pt x="778" y="165"/>
                    </a:cubicBezTo>
                    <a:cubicBezTo>
                      <a:pt x="785" y="160"/>
                      <a:pt x="794" y="162"/>
                      <a:pt x="799" y="169"/>
                    </a:cubicBezTo>
                    <a:cubicBezTo>
                      <a:pt x="803" y="176"/>
                      <a:pt x="801" y="185"/>
                      <a:pt x="794" y="190"/>
                    </a:cubicBezTo>
                    <a:cubicBezTo>
                      <a:pt x="791" y="192"/>
                      <a:pt x="788" y="192"/>
                      <a:pt x="784" y="192"/>
                    </a:cubicBezTo>
                    <a:cubicBezTo>
                      <a:pt x="785" y="192"/>
                      <a:pt x="785" y="192"/>
                      <a:pt x="785" y="192"/>
                    </a:cubicBezTo>
                    <a:cubicBezTo>
                      <a:pt x="789" y="193"/>
                      <a:pt x="793" y="192"/>
                      <a:pt x="796" y="190"/>
                    </a:cubicBezTo>
                    <a:cubicBezTo>
                      <a:pt x="802" y="186"/>
                      <a:pt x="804" y="181"/>
                      <a:pt x="805" y="174"/>
                    </a:cubicBezTo>
                    <a:cubicBezTo>
                      <a:pt x="805" y="167"/>
                      <a:pt x="803" y="161"/>
                      <a:pt x="799" y="156"/>
                    </a:cubicBezTo>
                    <a:cubicBezTo>
                      <a:pt x="794" y="151"/>
                      <a:pt x="789" y="148"/>
                      <a:pt x="782" y="147"/>
                    </a:cubicBezTo>
                    <a:cubicBezTo>
                      <a:pt x="775" y="145"/>
                      <a:pt x="769" y="146"/>
                      <a:pt x="762" y="150"/>
                    </a:cubicBezTo>
                    <a:cubicBezTo>
                      <a:pt x="756" y="154"/>
                      <a:pt x="752" y="159"/>
                      <a:pt x="750" y="166"/>
                    </a:cubicBezTo>
                    <a:cubicBezTo>
                      <a:pt x="744" y="183"/>
                      <a:pt x="757" y="200"/>
                      <a:pt x="771" y="203"/>
                    </a:cubicBezTo>
                    <a:cubicBezTo>
                      <a:pt x="799" y="209"/>
                      <a:pt x="818" y="219"/>
                      <a:pt x="840" y="238"/>
                    </a:cubicBezTo>
                    <a:cubicBezTo>
                      <a:pt x="842" y="240"/>
                      <a:pt x="844" y="242"/>
                      <a:pt x="846" y="244"/>
                    </a:cubicBezTo>
                    <a:cubicBezTo>
                      <a:pt x="845" y="242"/>
                      <a:pt x="844" y="240"/>
                      <a:pt x="843" y="238"/>
                    </a:cubicBezTo>
                    <a:cubicBezTo>
                      <a:pt x="838" y="229"/>
                      <a:pt x="836" y="220"/>
                      <a:pt x="836" y="210"/>
                    </a:cubicBezTo>
                    <a:cubicBezTo>
                      <a:pt x="839" y="220"/>
                      <a:pt x="841" y="227"/>
                      <a:pt x="846" y="236"/>
                    </a:cubicBezTo>
                    <a:cubicBezTo>
                      <a:pt x="846" y="237"/>
                      <a:pt x="847" y="238"/>
                      <a:pt x="847" y="238"/>
                    </a:cubicBezTo>
                    <a:cubicBezTo>
                      <a:pt x="844" y="230"/>
                      <a:pt x="853" y="219"/>
                      <a:pt x="859" y="215"/>
                    </a:cubicBezTo>
                    <a:cubicBezTo>
                      <a:pt x="863" y="212"/>
                      <a:pt x="868" y="210"/>
                      <a:pt x="872" y="209"/>
                    </a:cubicBezTo>
                    <a:cubicBezTo>
                      <a:pt x="880" y="207"/>
                      <a:pt x="892" y="208"/>
                      <a:pt x="896" y="215"/>
                    </a:cubicBezTo>
                    <a:cubicBezTo>
                      <a:pt x="903" y="211"/>
                      <a:pt x="911" y="211"/>
                      <a:pt x="918" y="212"/>
                    </a:cubicBezTo>
                    <a:cubicBezTo>
                      <a:pt x="929" y="214"/>
                      <a:pt x="939" y="212"/>
                      <a:pt x="942" y="203"/>
                    </a:cubicBezTo>
                    <a:cubicBezTo>
                      <a:pt x="946" y="213"/>
                      <a:pt x="932" y="224"/>
                      <a:pt x="923" y="227"/>
                    </a:cubicBezTo>
                    <a:cubicBezTo>
                      <a:pt x="910" y="230"/>
                      <a:pt x="898" y="223"/>
                      <a:pt x="884" y="218"/>
                    </a:cubicBezTo>
                    <a:cubicBezTo>
                      <a:pt x="875" y="215"/>
                      <a:pt x="868" y="214"/>
                      <a:pt x="861" y="219"/>
                    </a:cubicBezTo>
                    <a:cubicBezTo>
                      <a:pt x="854" y="222"/>
                      <a:pt x="846" y="230"/>
                      <a:pt x="847" y="238"/>
                    </a:cubicBezTo>
                    <a:cubicBezTo>
                      <a:pt x="847" y="237"/>
                      <a:pt x="847" y="235"/>
                      <a:pt x="848" y="234"/>
                    </a:cubicBezTo>
                    <a:cubicBezTo>
                      <a:pt x="849" y="229"/>
                      <a:pt x="854" y="226"/>
                      <a:pt x="861" y="227"/>
                    </a:cubicBezTo>
                    <a:cubicBezTo>
                      <a:pt x="860" y="227"/>
                      <a:pt x="859" y="229"/>
                      <a:pt x="859" y="230"/>
                    </a:cubicBezTo>
                    <a:cubicBezTo>
                      <a:pt x="852" y="230"/>
                      <a:pt x="848" y="236"/>
                      <a:pt x="850" y="243"/>
                    </a:cubicBezTo>
                    <a:cubicBezTo>
                      <a:pt x="851" y="246"/>
                      <a:pt x="853" y="249"/>
                      <a:pt x="854" y="252"/>
                    </a:cubicBezTo>
                    <a:cubicBezTo>
                      <a:pt x="876" y="276"/>
                      <a:pt x="891" y="304"/>
                      <a:pt x="901" y="334"/>
                    </a:cubicBezTo>
                    <a:cubicBezTo>
                      <a:pt x="895" y="309"/>
                      <a:pt x="891" y="279"/>
                      <a:pt x="905" y="256"/>
                    </a:cubicBezTo>
                    <a:cubicBezTo>
                      <a:pt x="912" y="245"/>
                      <a:pt x="921" y="239"/>
                      <a:pt x="934" y="236"/>
                    </a:cubicBezTo>
                    <a:cubicBezTo>
                      <a:pt x="946" y="234"/>
                      <a:pt x="956" y="236"/>
                      <a:pt x="966" y="241"/>
                    </a:cubicBezTo>
                    <a:cubicBezTo>
                      <a:pt x="988" y="253"/>
                      <a:pt x="996" y="281"/>
                      <a:pt x="984" y="303"/>
                    </a:cubicBezTo>
                    <a:cubicBezTo>
                      <a:pt x="974" y="323"/>
                      <a:pt x="949" y="335"/>
                      <a:pt x="930" y="320"/>
                    </a:cubicBezTo>
                    <a:cubicBezTo>
                      <a:pt x="922" y="314"/>
                      <a:pt x="917" y="303"/>
                      <a:pt x="921" y="293"/>
                    </a:cubicBezTo>
                    <a:cubicBezTo>
                      <a:pt x="922" y="290"/>
                      <a:pt x="925" y="287"/>
                      <a:pt x="927" y="285"/>
                    </a:cubicBezTo>
                    <a:cubicBezTo>
                      <a:pt x="927" y="285"/>
                      <a:pt x="927" y="285"/>
                      <a:pt x="927" y="285"/>
                    </a:cubicBezTo>
                    <a:cubicBezTo>
                      <a:pt x="934" y="281"/>
                      <a:pt x="945" y="282"/>
                      <a:pt x="950" y="290"/>
                    </a:cubicBezTo>
                    <a:cubicBezTo>
                      <a:pt x="955" y="298"/>
                      <a:pt x="953" y="308"/>
                      <a:pt x="945" y="313"/>
                    </a:cubicBezTo>
                    <a:cubicBezTo>
                      <a:pt x="938" y="318"/>
                      <a:pt x="927" y="316"/>
                      <a:pt x="923" y="308"/>
                    </a:cubicBezTo>
                    <a:cubicBezTo>
                      <a:pt x="920" y="305"/>
                      <a:pt x="920" y="301"/>
                      <a:pt x="920" y="298"/>
                    </a:cubicBezTo>
                    <a:cubicBezTo>
                      <a:pt x="920" y="298"/>
                      <a:pt x="920" y="298"/>
                      <a:pt x="920" y="298"/>
                    </a:cubicBezTo>
                    <a:cubicBezTo>
                      <a:pt x="919" y="306"/>
                      <a:pt x="923" y="315"/>
                      <a:pt x="930" y="320"/>
                    </a:cubicBezTo>
                    <a:cubicBezTo>
                      <a:pt x="950" y="332"/>
                      <a:pt x="973" y="319"/>
                      <a:pt x="982" y="301"/>
                    </a:cubicBezTo>
                    <a:cubicBezTo>
                      <a:pt x="993" y="280"/>
                      <a:pt x="985" y="254"/>
                      <a:pt x="965" y="243"/>
                    </a:cubicBezTo>
                    <a:cubicBezTo>
                      <a:pt x="961" y="241"/>
                      <a:pt x="957" y="240"/>
                      <a:pt x="953" y="239"/>
                    </a:cubicBezTo>
                    <a:cubicBezTo>
                      <a:pt x="956" y="240"/>
                      <a:pt x="958" y="241"/>
                      <a:pt x="960" y="243"/>
                    </a:cubicBezTo>
                    <a:cubicBezTo>
                      <a:pt x="966" y="249"/>
                      <a:pt x="969" y="259"/>
                      <a:pt x="965" y="266"/>
                    </a:cubicBezTo>
                    <a:cubicBezTo>
                      <a:pt x="962" y="273"/>
                      <a:pt x="954" y="277"/>
                      <a:pt x="945" y="273"/>
                    </a:cubicBezTo>
                    <a:cubicBezTo>
                      <a:pt x="940" y="270"/>
                      <a:pt x="938" y="265"/>
                      <a:pt x="939" y="260"/>
                    </a:cubicBezTo>
                    <a:cubicBezTo>
                      <a:pt x="942" y="251"/>
                      <a:pt x="953" y="252"/>
                      <a:pt x="955" y="258"/>
                    </a:cubicBezTo>
                    <a:cubicBezTo>
                      <a:pt x="952" y="256"/>
                      <a:pt x="949" y="255"/>
                      <a:pt x="946" y="257"/>
                    </a:cubicBezTo>
                    <a:cubicBezTo>
                      <a:pt x="943" y="259"/>
                      <a:pt x="942" y="264"/>
                      <a:pt x="945" y="267"/>
                    </a:cubicBezTo>
                    <a:cubicBezTo>
                      <a:pt x="948" y="270"/>
                      <a:pt x="952" y="271"/>
                      <a:pt x="955" y="270"/>
                    </a:cubicBezTo>
                    <a:cubicBezTo>
                      <a:pt x="961" y="268"/>
                      <a:pt x="964" y="260"/>
                      <a:pt x="962" y="254"/>
                    </a:cubicBezTo>
                    <a:cubicBezTo>
                      <a:pt x="960" y="242"/>
                      <a:pt x="946" y="237"/>
                      <a:pt x="935" y="239"/>
                    </a:cubicBezTo>
                    <a:cubicBezTo>
                      <a:pt x="923" y="241"/>
                      <a:pt x="914" y="248"/>
                      <a:pt x="908" y="258"/>
                    </a:cubicBezTo>
                    <a:cubicBezTo>
                      <a:pt x="889" y="290"/>
                      <a:pt x="908" y="341"/>
                      <a:pt x="911" y="381"/>
                    </a:cubicBezTo>
                    <a:cubicBezTo>
                      <a:pt x="914" y="373"/>
                      <a:pt x="918" y="367"/>
                      <a:pt x="924" y="360"/>
                    </a:cubicBezTo>
                    <a:cubicBezTo>
                      <a:pt x="927" y="357"/>
                      <a:pt x="930" y="355"/>
                      <a:pt x="933" y="352"/>
                    </a:cubicBezTo>
                    <a:cubicBezTo>
                      <a:pt x="933" y="353"/>
                      <a:pt x="934" y="355"/>
                      <a:pt x="935" y="355"/>
                    </a:cubicBezTo>
                    <a:cubicBezTo>
                      <a:pt x="927" y="361"/>
                      <a:pt x="921" y="369"/>
                      <a:pt x="917" y="377"/>
                    </a:cubicBezTo>
                    <a:cubicBezTo>
                      <a:pt x="914" y="383"/>
                      <a:pt x="912" y="389"/>
                      <a:pt x="912" y="395"/>
                    </a:cubicBezTo>
                    <a:cubicBezTo>
                      <a:pt x="914" y="388"/>
                      <a:pt x="920" y="382"/>
                      <a:pt x="924" y="380"/>
                    </a:cubicBezTo>
                    <a:cubicBezTo>
                      <a:pt x="929" y="378"/>
                      <a:pt x="934" y="378"/>
                      <a:pt x="939" y="380"/>
                    </a:cubicBezTo>
                    <a:cubicBezTo>
                      <a:pt x="946" y="383"/>
                      <a:pt x="951" y="391"/>
                      <a:pt x="947" y="400"/>
                    </a:cubicBezTo>
                    <a:cubicBezTo>
                      <a:pt x="944" y="404"/>
                      <a:pt x="939" y="407"/>
                      <a:pt x="935" y="406"/>
                    </a:cubicBezTo>
                    <a:cubicBezTo>
                      <a:pt x="925" y="404"/>
                      <a:pt x="926" y="392"/>
                      <a:pt x="931" y="391"/>
                    </a:cubicBezTo>
                    <a:cubicBezTo>
                      <a:pt x="929" y="393"/>
                      <a:pt x="929" y="397"/>
                      <a:pt x="931" y="399"/>
                    </a:cubicBezTo>
                    <a:cubicBezTo>
                      <a:pt x="933" y="403"/>
                      <a:pt x="939" y="403"/>
                      <a:pt x="941" y="400"/>
                    </a:cubicBezTo>
                    <a:cubicBezTo>
                      <a:pt x="944" y="397"/>
                      <a:pt x="945" y="393"/>
                      <a:pt x="943" y="390"/>
                    </a:cubicBezTo>
                    <a:cubicBezTo>
                      <a:pt x="941" y="384"/>
                      <a:pt x="934" y="382"/>
                      <a:pt x="928" y="383"/>
                    </a:cubicBezTo>
                    <a:cubicBezTo>
                      <a:pt x="923" y="384"/>
                      <a:pt x="919" y="388"/>
                      <a:pt x="916" y="392"/>
                    </a:cubicBezTo>
                    <a:cubicBezTo>
                      <a:pt x="912" y="398"/>
                      <a:pt x="912" y="405"/>
                      <a:pt x="912" y="413"/>
                    </a:cubicBezTo>
                    <a:cubicBezTo>
                      <a:pt x="913" y="437"/>
                      <a:pt x="910" y="460"/>
                      <a:pt x="905" y="485"/>
                    </a:cubicBezTo>
                    <a:cubicBezTo>
                      <a:pt x="904" y="489"/>
                      <a:pt x="897" y="512"/>
                      <a:pt x="891" y="529"/>
                    </a:cubicBezTo>
                    <a:cubicBezTo>
                      <a:pt x="905" y="512"/>
                      <a:pt x="923" y="500"/>
                      <a:pt x="944" y="493"/>
                    </a:cubicBezTo>
                    <a:cubicBezTo>
                      <a:pt x="951" y="490"/>
                      <a:pt x="956" y="489"/>
                      <a:pt x="962" y="488"/>
                    </a:cubicBezTo>
                    <a:cubicBezTo>
                      <a:pt x="972" y="486"/>
                      <a:pt x="988" y="484"/>
                      <a:pt x="989" y="471"/>
                    </a:cubicBezTo>
                    <a:cubicBezTo>
                      <a:pt x="989" y="466"/>
                      <a:pt x="986" y="461"/>
                      <a:pt x="981" y="460"/>
                    </a:cubicBezTo>
                    <a:cubicBezTo>
                      <a:pt x="978" y="460"/>
                      <a:pt x="975" y="461"/>
                      <a:pt x="973" y="463"/>
                    </a:cubicBezTo>
                    <a:cubicBezTo>
                      <a:pt x="972" y="466"/>
                      <a:pt x="973" y="470"/>
                      <a:pt x="976" y="472"/>
                    </a:cubicBezTo>
                    <a:cubicBezTo>
                      <a:pt x="978" y="473"/>
                      <a:pt x="981" y="472"/>
                      <a:pt x="982" y="470"/>
                    </a:cubicBezTo>
                    <a:cubicBezTo>
                      <a:pt x="982" y="475"/>
                      <a:pt x="973" y="477"/>
                      <a:pt x="970" y="470"/>
                    </a:cubicBezTo>
                    <a:cubicBezTo>
                      <a:pt x="968" y="466"/>
                      <a:pt x="969" y="462"/>
                      <a:pt x="972" y="459"/>
                    </a:cubicBezTo>
                    <a:cubicBezTo>
                      <a:pt x="978" y="454"/>
                      <a:pt x="986" y="457"/>
                      <a:pt x="989" y="462"/>
                    </a:cubicBezTo>
                    <a:cubicBezTo>
                      <a:pt x="993" y="467"/>
                      <a:pt x="992" y="475"/>
                      <a:pt x="988" y="481"/>
                    </a:cubicBezTo>
                    <a:cubicBezTo>
                      <a:pt x="986" y="483"/>
                      <a:pt x="984" y="485"/>
                      <a:pt x="982" y="486"/>
                    </a:cubicBezTo>
                    <a:cubicBezTo>
                      <a:pt x="994" y="485"/>
                      <a:pt x="1004" y="485"/>
                      <a:pt x="1014" y="486"/>
                    </a:cubicBezTo>
                    <a:cubicBezTo>
                      <a:pt x="1031" y="488"/>
                      <a:pt x="1057" y="500"/>
                      <a:pt x="1071" y="497"/>
                    </a:cubicBezTo>
                    <a:cubicBezTo>
                      <a:pt x="1075" y="496"/>
                      <a:pt x="1077" y="495"/>
                      <a:pt x="1080" y="493"/>
                    </a:cubicBezTo>
                    <a:cubicBezTo>
                      <a:pt x="1085" y="489"/>
                      <a:pt x="1088" y="484"/>
                      <a:pt x="1089" y="479"/>
                    </a:cubicBezTo>
                    <a:cubicBezTo>
                      <a:pt x="1091" y="472"/>
                      <a:pt x="1090" y="465"/>
                      <a:pt x="1086" y="459"/>
                    </a:cubicBezTo>
                    <a:cubicBezTo>
                      <a:pt x="1082" y="453"/>
                      <a:pt x="1075" y="448"/>
                      <a:pt x="1068" y="446"/>
                    </a:cubicBezTo>
                    <a:cubicBezTo>
                      <a:pt x="1060" y="444"/>
                      <a:pt x="1053" y="445"/>
                      <a:pt x="1046" y="448"/>
                    </a:cubicBezTo>
                    <a:cubicBezTo>
                      <a:pt x="1039" y="452"/>
                      <a:pt x="1034" y="458"/>
                      <a:pt x="1034" y="466"/>
                    </a:cubicBezTo>
                    <a:cubicBezTo>
                      <a:pt x="1035" y="472"/>
                      <a:pt x="1037" y="477"/>
                      <a:pt x="1042" y="480"/>
                    </a:cubicBezTo>
                    <a:cubicBezTo>
                      <a:pt x="1041" y="479"/>
                      <a:pt x="1041" y="479"/>
                      <a:pt x="1041" y="479"/>
                    </a:cubicBezTo>
                    <a:cubicBezTo>
                      <a:pt x="1034" y="472"/>
                      <a:pt x="1041" y="462"/>
                      <a:pt x="1048" y="469"/>
                    </a:cubicBezTo>
                    <a:cubicBezTo>
                      <a:pt x="1051" y="472"/>
                      <a:pt x="1052" y="480"/>
                      <a:pt x="1063" y="479"/>
                    </a:cubicBezTo>
                    <a:cubicBezTo>
                      <a:pt x="1059" y="482"/>
                      <a:pt x="1055" y="483"/>
                      <a:pt x="1052" y="483"/>
                    </a:cubicBezTo>
                    <a:cubicBezTo>
                      <a:pt x="1050" y="483"/>
                      <a:pt x="1049" y="483"/>
                      <a:pt x="1047" y="483"/>
                    </a:cubicBezTo>
                    <a:cubicBezTo>
                      <a:pt x="1039" y="481"/>
                      <a:pt x="1034" y="474"/>
                      <a:pt x="1034" y="466"/>
                    </a:cubicBezTo>
                    <a:cubicBezTo>
                      <a:pt x="1033" y="458"/>
                      <a:pt x="1038" y="451"/>
                      <a:pt x="1045" y="447"/>
                    </a:cubicBezTo>
                    <a:cubicBezTo>
                      <a:pt x="1053" y="443"/>
                      <a:pt x="1060" y="442"/>
                      <a:pt x="1068" y="444"/>
                    </a:cubicBezTo>
                    <a:cubicBezTo>
                      <a:pt x="1076" y="446"/>
                      <a:pt x="1083" y="451"/>
                      <a:pt x="1088" y="458"/>
                    </a:cubicBezTo>
                    <a:cubicBezTo>
                      <a:pt x="1092" y="465"/>
                      <a:pt x="1094" y="472"/>
                      <a:pt x="1092" y="480"/>
                    </a:cubicBezTo>
                    <a:cubicBezTo>
                      <a:pt x="1090" y="486"/>
                      <a:pt x="1087" y="491"/>
                      <a:pt x="1082" y="495"/>
                    </a:cubicBezTo>
                    <a:cubicBezTo>
                      <a:pt x="1078" y="498"/>
                      <a:pt x="1076" y="499"/>
                      <a:pt x="1072" y="500"/>
                    </a:cubicBezTo>
                    <a:cubicBezTo>
                      <a:pt x="1072" y="500"/>
                      <a:pt x="1071" y="500"/>
                      <a:pt x="1071" y="501"/>
                    </a:cubicBezTo>
                    <a:cubicBezTo>
                      <a:pt x="1071" y="501"/>
                      <a:pt x="1072" y="501"/>
                      <a:pt x="1072" y="501"/>
                    </a:cubicBezTo>
                    <a:cubicBezTo>
                      <a:pt x="1073" y="501"/>
                      <a:pt x="1073" y="501"/>
                      <a:pt x="1073" y="501"/>
                    </a:cubicBezTo>
                    <a:cubicBezTo>
                      <a:pt x="1078" y="503"/>
                      <a:pt x="1083" y="505"/>
                      <a:pt x="1088" y="508"/>
                    </a:cubicBezTo>
                    <a:cubicBezTo>
                      <a:pt x="1100" y="515"/>
                      <a:pt x="1113" y="527"/>
                      <a:pt x="1114" y="542"/>
                    </a:cubicBezTo>
                    <a:cubicBezTo>
                      <a:pt x="1115" y="549"/>
                      <a:pt x="1113" y="554"/>
                      <a:pt x="1108" y="559"/>
                    </a:cubicBezTo>
                    <a:cubicBezTo>
                      <a:pt x="1107" y="560"/>
                      <a:pt x="1107" y="560"/>
                      <a:pt x="1107" y="560"/>
                    </a:cubicBezTo>
                    <a:cubicBezTo>
                      <a:pt x="1102" y="566"/>
                      <a:pt x="1096" y="569"/>
                      <a:pt x="1089" y="569"/>
                    </a:cubicBezTo>
                    <a:cubicBezTo>
                      <a:pt x="1082" y="570"/>
                      <a:pt x="1075" y="568"/>
                      <a:pt x="1070" y="564"/>
                    </a:cubicBezTo>
                    <a:cubicBezTo>
                      <a:pt x="1064" y="559"/>
                      <a:pt x="1060" y="553"/>
                      <a:pt x="1061" y="546"/>
                    </a:cubicBezTo>
                    <a:cubicBezTo>
                      <a:pt x="1061" y="540"/>
                      <a:pt x="1064" y="537"/>
                      <a:pt x="1068" y="534"/>
                    </a:cubicBezTo>
                    <a:cubicBezTo>
                      <a:pt x="1073" y="531"/>
                      <a:pt x="1078" y="530"/>
                      <a:pt x="1083" y="532"/>
                    </a:cubicBezTo>
                    <a:cubicBezTo>
                      <a:pt x="1086" y="533"/>
                      <a:pt x="1088" y="535"/>
                      <a:pt x="1090" y="537"/>
                    </a:cubicBezTo>
                    <a:cubicBezTo>
                      <a:pt x="1088" y="535"/>
                      <a:pt x="1086" y="533"/>
                      <a:pt x="1083" y="532"/>
                    </a:cubicBezTo>
                    <a:cubicBezTo>
                      <a:pt x="1078" y="530"/>
                      <a:pt x="1073" y="531"/>
                      <a:pt x="1068" y="534"/>
                    </a:cubicBezTo>
                    <a:cubicBezTo>
                      <a:pt x="1064" y="537"/>
                      <a:pt x="1062" y="541"/>
                      <a:pt x="1062" y="546"/>
                    </a:cubicBezTo>
                    <a:cubicBezTo>
                      <a:pt x="1062" y="553"/>
                      <a:pt x="1065" y="559"/>
                      <a:pt x="1071" y="563"/>
                    </a:cubicBezTo>
                    <a:cubicBezTo>
                      <a:pt x="1076" y="567"/>
                      <a:pt x="1082" y="568"/>
                      <a:pt x="1088" y="567"/>
                    </a:cubicBezTo>
                    <a:cubicBezTo>
                      <a:pt x="1096" y="566"/>
                      <a:pt x="1102" y="563"/>
                      <a:pt x="1106" y="557"/>
                    </a:cubicBezTo>
                    <a:cubicBezTo>
                      <a:pt x="1110" y="553"/>
                      <a:pt x="1112" y="548"/>
                      <a:pt x="1111" y="542"/>
                    </a:cubicBezTo>
                    <a:cubicBezTo>
                      <a:pt x="1110" y="528"/>
                      <a:pt x="1095" y="516"/>
                      <a:pt x="1083" y="510"/>
                    </a:cubicBezTo>
                    <a:cubicBezTo>
                      <a:pt x="1078" y="508"/>
                      <a:pt x="1070" y="505"/>
                      <a:pt x="1062" y="503"/>
                    </a:cubicBezTo>
                    <a:cubicBezTo>
                      <a:pt x="1063" y="503"/>
                      <a:pt x="1064" y="504"/>
                      <a:pt x="1065" y="505"/>
                    </a:cubicBezTo>
                    <a:cubicBezTo>
                      <a:pt x="1070" y="510"/>
                      <a:pt x="1071" y="518"/>
                      <a:pt x="1067" y="524"/>
                    </a:cubicBezTo>
                    <a:cubicBezTo>
                      <a:pt x="1064" y="529"/>
                      <a:pt x="1057" y="532"/>
                      <a:pt x="1050" y="527"/>
                    </a:cubicBezTo>
                    <a:cubicBezTo>
                      <a:pt x="1047" y="525"/>
                      <a:pt x="1046" y="520"/>
                      <a:pt x="1047" y="517"/>
                    </a:cubicBezTo>
                    <a:cubicBezTo>
                      <a:pt x="1050" y="509"/>
                      <a:pt x="1059" y="511"/>
                      <a:pt x="1060" y="516"/>
                    </a:cubicBezTo>
                    <a:cubicBezTo>
                      <a:pt x="1058" y="514"/>
                      <a:pt x="1055" y="514"/>
                      <a:pt x="1053" y="515"/>
                    </a:cubicBezTo>
                    <a:cubicBezTo>
                      <a:pt x="1050" y="516"/>
                      <a:pt x="1049" y="520"/>
                      <a:pt x="1051" y="523"/>
                    </a:cubicBezTo>
                    <a:cubicBezTo>
                      <a:pt x="1053" y="525"/>
                      <a:pt x="1056" y="526"/>
                      <a:pt x="1059" y="526"/>
                    </a:cubicBezTo>
                    <a:cubicBezTo>
                      <a:pt x="1064" y="525"/>
                      <a:pt x="1066" y="519"/>
                      <a:pt x="1066" y="514"/>
                    </a:cubicBezTo>
                    <a:cubicBezTo>
                      <a:pt x="1066" y="511"/>
                      <a:pt x="1063" y="507"/>
                      <a:pt x="1060" y="505"/>
                    </a:cubicBezTo>
                    <a:cubicBezTo>
                      <a:pt x="1050" y="495"/>
                      <a:pt x="1009" y="487"/>
                      <a:pt x="995" y="489"/>
                    </a:cubicBezTo>
                    <a:cubicBezTo>
                      <a:pt x="1009" y="492"/>
                      <a:pt x="1022" y="499"/>
                      <a:pt x="1033" y="511"/>
                    </a:cubicBezTo>
                    <a:cubicBezTo>
                      <a:pt x="1057" y="537"/>
                      <a:pt x="1066" y="585"/>
                      <a:pt x="1035" y="609"/>
                    </a:cubicBezTo>
                    <a:cubicBezTo>
                      <a:pt x="1025" y="616"/>
                      <a:pt x="1010" y="618"/>
                      <a:pt x="1000" y="610"/>
                    </a:cubicBezTo>
                    <a:cubicBezTo>
                      <a:pt x="992" y="603"/>
                      <a:pt x="989" y="593"/>
                      <a:pt x="994" y="584"/>
                    </a:cubicBezTo>
                    <a:cubicBezTo>
                      <a:pt x="999" y="575"/>
                      <a:pt x="1009" y="571"/>
                      <a:pt x="1018" y="573"/>
                    </a:cubicBezTo>
                    <a:cubicBezTo>
                      <a:pt x="1024" y="575"/>
                      <a:pt x="1028" y="579"/>
                      <a:pt x="1031" y="585"/>
                    </a:cubicBezTo>
                    <a:cubicBezTo>
                      <a:pt x="1031" y="587"/>
                      <a:pt x="1032" y="589"/>
                      <a:pt x="1032" y="591"/>
                    </a:cubicBezTo>
                    <a:cubicBezTo>
                      <a:pt x="1032" y="596"/>
                      <a:pt x="1029" y="601"/>
                      <a:pt x="1024" y="604"/>
                    </a:cubicBezTo>
                    <a:cubicBezTo>
                      <a:pt x="1017" y="609"/>
                      <a:pt x="1007" y="607"/>
                      <a:pt x="1003" y="599"/>
                    </a:cubicBezTo>
                    <a:cubicBezTo>
                      <a:pt x="998" y="592"/>
                      <a:pt x="1000" y="582"/>
                      <a:pt x="1007" y="578"/>
                    </a:cubicBezTo>
                    <a:cubicBezTo>
                      <a:pt x="1011" y="575"/>
                      <a:pt x="1016" y="575"/>
                      <a:pt x="1020" y="576"/>
                    </a:cubicBezTo>
                    <a:cubicBezTo>
                      <a:pt x="1019" y="575"/>
                      <a:pt x="1019" y="575"/>
                      <a:pt x="1018" y="575"/>
                    </a:cubicBezTo>
                    <a:cubicBezTo>
                      <a:pt x="1009" y="573"/>
                      <a:pt x="1001" y="577"/>
                      <a:pt x="996" y="585"/>
                    </a:cubicBezTo>
                    <a:cubicBezTo>
                      <a:pt x="993" y="593"/>
                      <a:pt x="995" y="602"/>
                      <a:pt x="1002" y="607"/>
                    </a:cubicBezTo>
                    <a:cubicBezTo>
                      <a:pt x="1011" y="614"/>
                      <a:pt x="1024" y="612"/>
                      <a:pt x="1033" y="606"/>
                    </a:cubicBezTo>
                    <a:cubicBezTo>
                      <a:pt x="1061" y="583"/>
                      <a:pt x="1051" y="538"/>
                      <a:pt x="1029" y="515"/>
                    </a:cubicBezTo>
                    <a:cubicBezTo>
                      <a:pt x="1006" y="492"/>
                      <a:pt x="976" y="488"/>
                      <a:pt x="946" y="498"/>
                    </a:cubicBezTo>
                    <a:cubicBezTo>
                      <a:pt x="885" y="520"/>
                      <a:pt x="862" y="581"/>
                      <a:pt x="859" y="641"/>
                    </a:cubicBezTo>
                    <a:cubicBezTo>
                      <a:pt x="859" y="663"/>
                      <a:pt x="860" y="680"/>
                      <a:pt x="867" y="701"/>
                    </a:cubicBezTo>
                    <a:cubicBezTo>
                      <a:pt x="875" y="721"/>
                      <a:pt x="887" y="742"/>
                      <a:pt x="904" y="751"/>
                    </a:cubicBezTo>
                    <a:cubicBezTo>
                      <a:pt x="904" y="751"/>
                      <a:pt x="904" y="751"/>
                      <a:pt x="904" y="751"/>
                    </a:cubicBezTo>
                    <a:cubicBezTo>
                      <a:pt x="893" y="744"/>
                      <a:pt x="885" y="731"/>
                      <a:pt x="881" y="719"/>
                    </a:cubicBezTo>
                    <a:cubicBezTo>
                      <a:pt x="874" y="696"/>
                      <a:pt x="879" y="661"/>
                      <a:pt x="894" y="642"/>
                    </a:cubicBezTo>
                    <a:cubicBezTo>
                      <a:pt x="895" y="643"/>
                      <a:pt x="897" y="645"/>
                      <a:pt x="898" y="645"/>
                    </a:cubicBezTo>
                    <a:cubicBezTo>
                      <a:pt x="883" y="664"/>
                      <a:pt x="879" y="695"/>
                      <a:pt x="885" y="718"/>
                    </a:cubicBezTo>
                    <a:cubicBezTo>
                      <a:pt x="889" y="733"/>
                      <a:pt x="901" y="752"/>
                      <a:pt x="918" y="754"/>
                    </a:cubicBezTo>
                    <a:cubicBezTo>
                      <a:pt x="923" y="754"/>
                      <a:pt x="927" y="754"/>
                      <a:pt x="932" y="751"/>
                    </a:cubicBezTo>
                    <a:cubicBezTo>
                      <a:pt x="936" y="749"/>
                      <a:pt x="939" y="746"/>
                      <a:pt x="941" y="741"/>
                    </a:cubicBezTo>
                    <a:cubicBezTo>
                      <a:pt x="942" y="736"/>
                      <a:pt x="942" y="732"/>
                      <a:pt x="940" y="728"/>
                    </a:cubicBezTo>
                    <a:cubicBezTo>
                      <a:pt x="938" y="724"/>
                      <a:pt x="935" y="722"/>
                      <a:pt x="930" y="721"/>
                    </a:cubicBezTo>
                    <a:cubicBezTo>
                      <a:pt x="926" y="720"/>
                      <a:pt x="923" y="721"/>
                      <a:pt x="920" y="724"/>
                    </a:cubicBezTo>
                    <a:cubicBezTo>
                      <a:pt x="919" y="726"/>
                      <a:pt x="918" y="727"/>
                      <a:pt x="918" y="729"/>
                    </a:cubicBezTo>
                    <a:cubicBezTo>
                      <a:pt x="918" y="730"/>
                      <a:pt x="918" y="732"/>
                      <a:pt x="920" y="734"/>
                    </a:cubicBezTo>
                    <a:cubicBezTo>
                      <a:pt x="920" y="735"/>
                      <a:pt x="921" y="735"/>
                      <a:pt x="923" y="736"/>
                    </a:cubicBezTo>
                    <a:cubicBezTo>
                      <a:pt x="924" y="736"/>
                      <a:pt x="925" y="736"/>
                      <a:pt x="926" y="735"/>
                    </a:cubicBezTo>
                    <a:cubicBezTo>
                      <a:pt x="925" y="736"/>
                      <a:pt x="924" y="736"/>
                      <a:pt x="923" y="736"/>
                    </a:cubicBezTo>
                    <a:cubicBezTo>
                      <a:pt x="921" y="735"/>
                      <a:pt x="920" y="735"/>
                      <a:pt x="919" y="734"/>
                    </a:cubicBezTo>
                    <a:cubicBezTo>
                      <a:pt x="918" y="732"/>
                      <a:pt x="918" y="731"/>
                      <a:pt x="918" y="729"/>
                    </a:cubicBezTo>
                    <a:cubicBezTo>
                      <a:pt x="918" y="727"/>
                      <a:pt x="918" y="725"/>
                      <a:pt x="920" y="724"/>
                    </a:cubicBezTo>
                    <a:cubicBezTo>
                      <a:pt x="922" y="721"/>
                      <a:pt x="926" y="720"/>
                      <a:pt x="930" y="720"/>
                    </a:cubicBezTo>
                    <a:cubicBezTo>
                      <a:pt x="935" y="721"/>
                      <a:pt x="938" y="724"/>
                      <a:pt x="941" y="728"/>
                    </a:cubicBezTo>
                    <a:cubicBezTo>
                      <a:pt x="943" y="732"/>
                      <a:pt x="944" y="737"/>
                      <a:pt x="942" y="741"/>
                    </a:cubicBezTo>
                    <a:cubicBezTo>
                      <a:pt x="941" y="746"/>
                      <a:pt x="937" y="750"/>
                      <a:pt x="933" y="753"/>
                    </a:cubicBezTo>
                    <a:cubicBezTo>
                      <a:pt x="930" y="755"/>
                      <a:pt x="927" y="755"/>
                      <a:pt x="924" y="756"/>
                    </a:cubicBezTo>
                    <a:cubicBezTo>
                      <a:pt x="926" y="756"/>
                      <a:pt x="929" y="756"/>
                      <a:pt x="931" y="755"/>
                    </a:cubicBezTo>
                    <a:cubicBezTo>
                      <a:pt x="945" y="753"/>
                      <a:pt x="954" y="747"/>
                      <a:pt x="965" y="738"/>
                    </a:cubicBezTo>
                    <a:cubicBezTo>
                      <a:pt x="977" y="727"/>
                      <a:pt x="983" y="716"/>
                      <a:pt x="989" y="701"/>
                    </a:cubicBezTo>
                    <a:cubicBezTo>
                      <a:pt x="1001" y="674"/>
                      <a:pt x="1007" y="639"/>
                      <a:pt x="1035" y="623"/>
                    </a:cubicBezTo>
                    <a:cubicBezTo>
                      <a:pt x="1039" y="621"/>
                      <a:pt x="1043" y="619"/>
                      <a:pt x="1048" y="618"/>
                    </a:cubicBezTo>
                    <a:cubicBezTo>
                      <a:pt x="1052" y="616"/>
                      <a:pt x="1059" y="616"/>
                      <a:pt x="1065" y="615"/>
                    </a:cubicBezTo>
                    <a:cubicBezTo>
                      <a:pt x="1077" y="611"/>
                      <a:pt x="1080" y="600"/>
                      <a:pt x="1076" y="593"/>
                    </a:cubicBezTo>
                    <a:cubicBezTo>
                      <a:pt x="1075" y="591"/>
                      <a:pt x="1072" y="589"/>
                      <a:pt x="1069" y="588"/>
                    </a:cubicBezTo>
                    <a:cubicBezTo>
                      <a:pt x="1066" y="588"/>
                      <a:pt x="1063" y="589"/>
                      <a:pt x="1061" y="592"/>
                    </a:cubicBezTo>
                    <a:cubicBezTo>
                      <a:pt x="1060" y="595"/>
                      <a:pt x="1061" y="599"/>
                      <a:pt x="1064" y="600"/>
                    </a:cubicBezTo>
                    <a:cubicBezTo>
                      <a:pt x="1066" y="601"/>
                      <a:pt x="1069" y="600"/>
                      <a:pt x="1071" y="598"/>
                    </a:cubicBezTo>
                    <a:cubicBezTo>
                      <a:pt x="1070" y="600"/>
                      <a:pt x="1067" y="602"/>
                      <a:pt x="1064" y="602"/>
                    </a:cubicBezTo>
                    <a:cubicBezTo>
                      <a:pt x="1062" y="601"/>
                      <a:pt x="1060" y="600"/>
                      <a:pt x="1059" y="597"/>
                    </a:cubicBezTo>
                    <a:cubicBezTo>
                      <a:pt x="1056" y="589"/>
                      <a:pt x="1065" y="584"/>
                      <a:pt x="1072" y="586"/>
                    </a:cubicBezTo>
                    <a:cubicBezTo>
                      <a:pt x="1076" y="587"/>
                      <a:pt x="1079" y="591"/>
                      <a:pt x="1080" y="596"/>
                    </a:cubicBezTo>
                    <a:cubicBezTo>
                      <a:pt x="1082" y="603"/>
                      <a:pt x="1078" y="611"/>
                      <a:pt x="1069" y="615"/>
                    </a:cubicBezTo>
                    <a:close/>
                    <a:moveTo>
                      <a:pt x="1118" y="682"/>
                    </a:moveTo>
                    <a:cubicBezTo>
                      <a:pt x="1116" y="683"/>
                      <a:pt x="1114" y="683"/>
                      <a:pt x="1113" y="681"/>
                    </a:cubicBezTo>
                    <a:cubicBezTo>
                      <a:pt x="1111" y="679"/>
                      <a:pt x="1112" y="677"/>
                      <a:pt x="1114" y="676"/>
                    </a:cubicBezTo>
                    <a:cubicBezTo>
                      <a:pt x="1115" y="675"/>
                      <a:pt x="1118" y="675"/>
                      <a:pt x="1119" y="677"/>
                    </a:cubicBezTo>
                    <a:cubicBezTo>
                      <a:pt x="1120" y="679"/>
                      <a:pt x="1120" y="681"/>
                      <a:pt x="1118" y="682"/>
                    </a:cubicBezTo>
                    <a:close/>
                    <a:moveTo>
                      <a:pt x="1127" y="663"/>
                    </a:moveTo>
                    <a:cubicBezTo>
                      <a:pt x="1124" y="665"/>
                      <a:pt x="1119" y="664"/>
                      <a:pt x="1117" y="661"/>
                    </a:cubicBezTo>
                    <a:cubicBezTo>
                      <a:pt x="1114" y="657"/>
                      <a:pt x="1115" y="653"/>
                      <a:pt x="1119" y="650"/>
                    </a:cubicBezTo>
                    <a:cubicBezTo>
                      <a:pt x="1122" y="648"/>
                      <a:pt x="1127" y="649"/>
                      <a:pt x="1129" y="652"/>
                    </a:cubicBezTo>
                    <a:cubicBezTo>
                      <a:pt x="1132" y="656"/>
                      <a:pt x="1131" y="661"/>
                      <a:pt x="1127" y="663"/>
                    </a:cubicBezTo>
                    <a:close/>
                    <a:moveTo>
                      <a:pt x="1124" y="675"/>
                    </a:moveTo>
                    <a:cubicBezTo>
                      <a:pt x="1122" y="676"/>
                      <a:pt x="1119" y="676"/>
                      <a:pt x="1117" y="674"/>
                    </a:cubicBezTo>
                    <a:cubicBezTo>
                      <a:pt x="1116" y="671"/>
                      <a:pt x="1117" y="668"/>
                      <a:pt x="1119" y="667"/>
                    </a:cubicBezTo>
                    <a:cubicBezTo>
                      <a:pt x="1121" y="665"/>
                      <a:pt x="1124" y="666"/>
                      <a:pt x="1126" y="668"/>
                    </a:cubicBezTo>
                    <a:cubicBezTo>
                      <a:pt x="1127" y="670"/>
                      <a:pt x="1127" y="673"/>
                      <a:pt x="1124" y="675"/>
                    </a:cubicBezTo>
                    <a:close/>
                    <a:moveTo>
                      <a:pt x="1370" y="476"/>
                    </a:moveTo>
                    <a:cubicBezTo>
                      <a:pt x="1367" y="476"/>
                      <a:pt x="1364" y="476"/>
                      <a:pt x="1361" y="478"/>
                    </a:cubicBezTo>
                    <a:cubicBezTo>
                      <a:pt x="1358" y="480"/>
                      <a:pt x="1356" y="484"/>
                      <a:pt x="1358" y="489"/>
                    </a:cubicBezTo>
                    <a:cubicBezTo>
                      <a:pt x="1359" y="494"/>
                      <a:pt x="1364" y="497"/>
                      <a:pt x="1368" y="497"/>
                    </a:cubicBezTo>
                    <a:cubicBezTo>
                      <a:pt x="1376" y="496"/>
                      <a:pt x="1376" y="490"/>
                      <a:pt x="1380" y="486"/>
                    </a:cubicBezTo>
                    <a:cubicBezTo>
                      <a:pt x="1383" y="482"/>
                      <a:pt x="1390" y="482"/>
                      <a:pt x="1397" y="486"/>
                    </a:cubicBezTo>
                    <a:cubicBezTo>
                      <a:pt x="1404" y="490"/>
                      <a:pt x="1408" y="498"/>
                      <a:pt x="1405" y="506"/>
                    </a:cubicBezTo>
                    <a:cubicBezTo>
                      <a:pt x="1404" y="511"/>
                      <a:pt x="1400" y="515"/>
                      <a:pt x="1395" y="513"/>
                    </a:cubicBezTo>
                    <a:cubicBezTo>
                      <a:pt x="1399" y="510"/>
                      <a:pt x="1399" y="503"/>
                      <a:pt x="1392" y="502"/>
                    </a:cubicBezTo>
                    <a:cubicBezTo>
                      <a:pt x="1388" y="501"/>
                      <a:pt x="1381" y="503"/>
                      <a:pt x="1373" y="506"/>
                    </a:cubicBezTo>
                    <a:cubicBezTo>
                      <a:pt x="1365" y="508"/>
                      <a:pt x="1358" y="509"/>
                      <a:pt x="1351" y="506"/>
                    </a:cubicBezTo>
                    <a:cubicBezTo>
                      <a:pt x="1338" y="502"/>
                      <a:pt x="1333" y="485"/>
                      <a:pt x="1340" y="474"/>
                    </a:cubicBezTo>
                    <a:cubicBezTo>
                      <a:pt x="1344" y="468"/>
                      <a:pt x="1351" y="465"/>
                      <a:pt x="1357" y="463"/>
                    </a:cubicBezTo>
                    <a:cubicBezTo>
                      <a:pt x="1364" y="461"/>
                      <a:pt x="1384" y="461"/>
                      <a:pt x="1390" y="454"/>
                    </a:cubicBezTo>
                    <a:cubicBezTo>
                      <a:pt x="1394" y="449"/>
                      <a:pt x="1392" y="443"/>
                      <a:pt x="1388" y="441"/>
                    </a:cubicBezTo>
                    <a:cubicBezTo>
                      <a:pt x="1392" y="437"/>
                      <a:pt x="1400" y="440"/>
                      <a:pt x="1403" y="446"/>
                    </a:cubicBezTo>
                    <a:cubicBezTo>
                      <a:pt x="1408" y="456"/>
                      <a:pt x="1402" y="472"/>
                      <a:pt x="1388" y="477"/>
                    </a:cubicBezTo>
                    <a:cubicBezTo>
                      <a:pt x="1383" y="479"/>
                      <a:pt x="1378" y="478"/>
                      <a:pt x="1370" y="476"/>
                    </a:cubicBezTo>
                    <a:close/>
                    <a:moveTo>
                      <a:pt x="939" y="197"/>
                    </a:moveTo>
                    <a:cubicBezTo>
                      <a:pt x="938" y="194"/>
                      <a:pt x="939" y="191"/>
                      <a:pt x="942" y="190"/>
                    </a:cubicBezTo>
                    <a:cubicBezTo>
                      <a:pt x="944" y="188"/>
                      <a:pt x="948" y="189"/>
                      <a:pt x="949" y="192"/>
                    </a:cubicBezTo>
                    <a:cubicBezTo>
                      <a:pt x="950" y="195"/>
                      <a:pt x="949" y="198"/>
                      <a:pt x="946" y="199"/>
                    </a:cubicBezTo>
                    <a:cubicBezTo>
                      <a:pt x="944" y="201"/>
                      <a:pt x="941" y="200"/>
                      <a:pt x="939" y="197"/>
                    </a:cubicBezTo>
                    <a:close/>
                    <a:moveTo>
                      <a:pt x="932" y="189"/>
                    </a:moveTo>
                    <a:cubicBezTo>
                      <a:pt x="931" y="187"/>
                      <a:pt x="932" y="184"/>
                      <a:pt x="934" y="183"/>
                    </a:cubicBezTo>
                    <a:cubicBezTo>
                      <a:pt x="936" y="182"/>
                      <a:pt x="939" y="183"/>
                      <a:pt x="940" y="185"/>
                    </a:cubicBezTo>
                    <a:cubicBezTo>
                      <a:pt x="941" y="187"/>
                      <a:pt x="940" y="190"/>
                      <a:pt x="938" y="191"/>
                    </a:cubicBezTo>
                    <a:cubicBezTo>
                      <a:pt x="936" y="192"/>
                      <a:pt x="933" y="191"/>
                      <a:pt x="932" y="189"/>
                    </a:cubicBezTo>
                    <a:close/>
                    <a:moveTo>
                      <a:pt x="952" y="202"/>
                    </a:moveTo>
                    <a:cubicBezTo>
                      <a:pt x="950" y="198"/>
                      <a:pt x="951" y="193"/>
                      <a:pt x="956" y="191"/>
                    </a:cubicBezTo>
                    <a:cubicBezTo>
                      <a:pt x="960" y="189"/>
                      <a:pt x="965" y="191"/>
                      <a:pt x="967" y="195"/>
                    </a:cubicBezTo>
                    <a:cubicBezTo>
                      <a:pt x="969" y="199"/>
                      <a:pt x="967" y="204"/>
                      <a:pt x="963" y="206"/>
                    </a:cubicBezTo>
                    <a:cubicBezTo>
                      <a:pt x="959" y="208"/>
                      <a:pt x="954" y="206"/>
                      <a:pt x="952" y="202"/>
                    </a:cubicBezTo>
                    <a:close/>
                    <a:moveTo>
                      <a:pt x="1258" y="469"/>
                    </a:moveTo>
                    <a:cubicBezTo>
                      <a:pt x="1251" y="466"/>
                      <a:pt x="1246" y="462"/>
                      <a:pt x="1243" y="456"/>
                    </a:cubicBezTo>
                    <a:cubicBezTo>
                      <a:pt x="1240" y="450"/>
                      <a:pt x="1240" y="442"/>
                      <a:pt x="1245" y="437"/>
                    </a:cubicBezTo>
                    <a:cubicBezTo>
                      <a:pt x="1250" y="431"/>
                      <a:pt x="1259" y="430"/>
                      <a:pt x="1267" y="432"/>
                    </a:cubicBezTo>
                    <a:cubicBezTo>
                      <a:pt x="1278" y="435"/>
                      <a:pt x="1285" y="444"/>
                      <a:pt x="1287" y="455"/>
                    </a:cubicBezTo>
                    <a:cubicBezTo>
                      <a:pt x="1289" y="464"/>
                      <a:pt x="1288" y="473"/>
                      <a:pt x="1286" y="482"/>
                    </a:cubicBezTo>
                    <a:cubicBezTo>
                      <a:pt x="1286" y="481"/>
                      <a:pt x="1287" y="480"/>
                      <a:pt x="1288" y="479"/>
                    </a:cubicBezTo>
                    <a:cubicBezTo>
                      <a:pt x="1300" y="459"/>
                      <a:pt x="1315" y="441"/>
                      <a:pt x="1334" y="427"/>
                    </a:cubicBezTo>
                    <a:cubicBezTo>
                      <a:pt x="1354" y="410"/>
                      <a:pt x="1372" y="403"/>
                      <a:pt x="1384" y="376"/>
                    </a:cubicBezTo>
                    <a:cubicBezTo>
                      <a:pt x="1386" y="371"/>
                      <a:pt x="1388" y="365"/>
                      <a:pt x="1389" y="359"/>
                    </a:cubicBezTo>
                    <a:cubicBezTo>
                      <a:pt x="1390" y="350"/>
                      <a:pt x="1390" y="344"/>
                      <a:pt x="1388" y="335"/>
                    </a:cubicBezTo>
                    <a:cubicBezTo>
                      <a:pt x="1385" y="327"/>
                      <a:pt x="1383" y="321"/>
                      <a:pt x="1378" y="314"/>
                    </a:cubicBezTo>
                    <a:cubicBezTo>
                      <a:pt x="1359" y="290"/>
                      <a:pt x="1332" y="285"/>
                      <a:pt x="1304" y="296"/>
                    </a:cubicBezTo>
                    <a:cubicBezTo>
                      <a:pt x="1292" y="301"/>
                      <a:pt x="1283" y="310"/>
                      <a:pt x="1280" y="323"/>
                    </a:cubicBezTo>
                    <a:cubicBezTo>
                      <a:pt x="1278" y="334"/>
                      <a:pt x="1281" y="345"/>
                      <a:pt x="1289" y="352"/>
                    </a:cubicBezTo>
                    <a:cubicBezTo>
                      <a:pt x="1295" y="358"/>
                      <a:pt x="1303" y="361"/>
                      <a:pt x="1312" y="361"/>
                    </a:cubicBezTo>
                    <a:cubicBezTo>
                      <a:pt x="1316" y="361"/>
                      <a:pt x="1319" y="360"/>
                      <a:pt x="1322" y="358"/>
                    </a:cubicBezTo>
                    <a:cubicBezTo>
                      <a:pt x="1321" y="359"/>
                      <a:pt x="1320" y="359"/>
                      <a:pt x="1319" y="359"/>
                    </a:cubicBezTo>
                    <a:cubicBezTo>
                      <a:pt x="1311" y="359"/>
                      <a:pt x="1305" y="353"/>
                      <a:pt x="1304" y="345"/>
                    </a:cubicBezTo>
                    <a:cubicBezTo>
                      <a:pt x="1304" y="338"/>
                      <a:pt x="1310" y="331"/>
                      <a:pt x="1318" y="331"/>
                    </a:cubicBezTo>
                    <a:cubicBezTo>
                      <a:pt x="1326" y="330"/>
                      <a:pt x="1332" y="336"/>
                      <a:pt x="1333" y="344"/>
                    </a:cubicBezTo>
                    <a:cubicBezTo>
                      <a:pt x="1333" y="355"/>
                      <a:pt x="1322" y="362"/>
                      <a:pt x="1312" y="363"/>
                    </a:cubicBezTo>
                    <a:cubicBezTo>
                      <a:pt x="1303" y="364"/>
                      <a:pt x="1294" y="361"/>
                      <a:pt x="1287" y="355"/>
                    </a:cubicBezTo>
                    <a:cubicBezTo>
                      <a:pt x="1279" y="347"/>
                      <a:pt x="1275" y="338"/>
                      <a:pt x="1276" y="327"/>
                    </a:cubicBezTo>
                    <a:cubicBezTo>
                      <a:pt x="1274" y="337"/>
                      <a:pt x="1274" y="347"/>
                      <a:pt x="1276" y="355"/>
                    </a:cubicBezTo>
                    <a:cubicBezTo>
                      <a:pt x="1275" y="355"/>
                      <a:pt x="1273" y="356"/>
                      <a:pt x="1272" y="357"/>
                    </a:cubicBezTo>
                    <a:cubicBezTo>
                      <a:pt x="1269" y="342"/>
                      <a:pt x="1271" y="329"/>
                      <a:pt x="1275" y="320"/>
                    </a:cubicBezTo>
                    <a:cubicBezTo>
                      <a:pt x="1265" y="338"/>
                      <a:pt x="1264" y="356"/>
                      <a:pt x="1269" y="373"/>
                    </a:cubicBezTo>
                    <a:cubicBezTo>
                      <a:pt x="1273" y="384"/>
                      <a:pt x="1279" y="393"/>
                      <a:pt x="1290" y="402"/>
                    </a:cubicBezTo>
                    <a:cubicBezTo>
                      <a:pt x="1295" y="406"/>
                      <a:pt x="1300" y="410"/>
                      <a:pt x="1306" y="415"/>
                    </a:cubicBezTo>
                    <a:cubicBezTo>
                      <a:pt x="1311" y="419"/>
                      <a:pt x="1314" y="424"/>
                      <a:pt x="1315" y="430"/>
                    </a:cubicBezTo>
                    <a:cubicBezTo>
                      <a:pt x="1315" y="436"/>
                      <a:pt x="1313" y="441"/>
                      <a:pt x="1309" y="444"/>
                    </a:cubicBezTo>
                    <a:cubicBezTo>
                      <a:pt x="1305" y="447"/>
                      <a:pt x="1300" y="447"/>
                      <a:pt x="1296" y="444"/>
                    </a:cubicBezTo>
                    <a:cubicBezTo>
                      <a:pt x="1293" y="443"/>
                      <a:pt x="1291" y="440"/>
                      <a:pt x="1291" y="437"/>
                    </a:cubicBezTo>
                    <a:cubicBezTo>
                      <a:pt x="1290" y="433"/>
                      <a:pt x="1293" y="429"/>
                      <a:pt x="1297" y="429"/>
                    </a:cubicBezTo>
                    <a:cubicBezTo>
                      <a:pt x="1300" y="428"/>
                      <a:pt x="1302" y="430"/>
                      <a:pt x="1303" y="433"/>
                    </a:cubicBezTo>
                    <a:cubicBezTo>
                      <a:pt x="1304" y="436"/>
                      <a:pt x="1302" y="439"/>
                      <a:pt x="1299" y="440"/>
                    </a:cubicBezTo>
                    <a:cubicBezTo>
                      <a:pt x="1296" y="440"/>
                      <a:pt x="1293" y="438"/>
                      <a:pt x="1292" y="435"/>
                    </a:cubicBezTo>
                    <a:cubicBezTo>
                      <a:pt x="1292" y="435"/>
                      <a:pt x="1292" y="434"/>
                      <a:pt x="1292" y="433"/>
                    </a:cubicBezTo>
                    <a:cubicBezTo>
                      <a:pt x="1292" y="435"/>
                      <a:pt x="1292" y="436"/>
                      <a:pt x="1292" y="437"/>
                    </a:cubicBezTo>
                    <a:cubicBezTo>
                      <a:pt x="1292" y="440"/>
                      <a:pt x="1294" y="442"/>
                      <a:pt x="1296" y="443"/>
                    </a:cubicBezTo>
                    <a:cubicBezTo>
                      <a:pt x="1300" y="445"/>
                      <a:pt x="1304" y="445"/>
                      <a:pt x="1308" y="442"/>
                    </a:cubicBezTo>
                    <a:cubicBezTo>
                      <a:pt x="1311" y="440"/>
                      <a:pt x="1313" y="435"/>
                      <a:pt x="1312" y="431"/>
                    </a:cubicBezTo>
                    <a:cubicBezTo>
                      <a:pt x="1312" y="425"/>
                      <a:pt x="1308" y="421"/>
                      <a:pt x="1304" y="417"/>
                    </a:cubicBezTo>
                    <a:cubicBezTo>
                      <a:pt x="1298" y="412"/>
                      <a:pt x="1293" y="409"/>
                      <a:pt x="1289" y="405"/>
                    </a:cubicBezTo>
                    <a:cubicBezTo>
                      <a:pt x="1278" y="397"/>
                      <a:pt x="1271" y="386"/>
                      <a:pt x="1267" y="374"/>
                    </a:cubicBezTo>
                    <a:cubicBezTo>
                      <a:pt x="1263" y="363"/>
                      <a:pt x="1262" y="351"/>
                      <a:pt x="1265" y="339"/>
                    </a:cubicBezTo>
                    <a:cubicBezTo>
                      <a:pt x="1268" y="322"/>
                      <a:pt x="1280" y="306"/>
                      <a:pt x="1295" y="296"/>
                    </a:cubicBezTo>
                    <a:cubicBezTo>
                      <a:pt x="1294" y="296"/>
                      <a:pt x="1292" y="296"/>
                      <a:pt x="1291" y="296"/>
                    </a:cubicBezTo>
                    <a:cubicBezTo>
                      <a:pt x="1286" y="297"/>
                      <a:pt x="1282" y="297"/>
                      <a:pt x="1277" y="296"/>
                    </a:cubicBezTo>
                    <a:cubicBezTo>
                      <a:pt x="1269" y="295"/>
                      <a:pt x="1262" y="294"/>
                      <a:pt x="1255" y="291"/>
                    </a:cubicBezTo>
                    <a:cubicBezTo>
                      <a:pt x="1231" y="278"/>
                      <a:pt x="1230" y="248"/>
                      <a:pt x="1244" y="229"/>
                    </a:cubicBezTo>
                    <a:cubicBezTo>
                      <a:pt x="1250" y="222"/>
                      <a:pt x="1258" y="216"/>
                      <a:pt x="1267" y="214"/>
                    </a:cubicBezTo>
                    <a:cubicBezTo>
                      <a:pt x="1266" y="217"/>
                      <a:pt x="1266" y="217"/>
                      <a:pt x="1266" y="217"/>
                    </a:cubicBezTo>
                    <a:cubicBezTo>
                      <a:pt x="1259" y="220"/>
                      <a:pt x="1252" y="225"/>
                      <a:pt x="1248" y="232"/>
                    </a:cubicBezTo>
                    <a:cubicBezTo>
                      <a:pt x="1236" y="249"/>
                      <a:pt x="1236" y="276"/>
                      <a:pt x="1257" y="287"/>
                    </a:cubicBezTo>
                    <a:cubicBezTo>
                      <a:pt x="1264" y="290"/>
                      <a:pt x="1270" y="291"/>
                      <a:pt x="1277" y="292"/>
                    </a:cubicBezTo>
                    <a:cubicBezTo>
                      <a:pt x="1282" y="292"/>
                      <a:pt x="1286" y="292"/>
                      <a:pt x="1291" y="291"/>
                    </a:cubicBezTo>
                    <a:cubicBezTo>
                      <a:pt x="1312" y="290"/>
                      <a:pt x="1326" y="282"/>
                      <a:pt x="1348" y="288"/>
                    </a:cubicBezTo>
                    <a:cubicBezTo>
                      <a:pt x="1361" y="291"/>
                      <a:pt x="1372" y="299"/>
                      <a:pt x="1381" y="311"/>
                    </a:cubicBezTo>
                    <a:cubicBezTo>
                      <a:pt x="1386" y="319"/>
                      <a:pt x="1389" y="325"/>
                      <a:pt x="1392" y="334"/>
                    </a:cubicBezTo>
                    <a:cubicBezTo>
                      <a:pt x="1394" y="343"/>
                      <a:pt x="1394" y="351"/>
                      <a:pt x="1393" y="360"/>
                    </a:cubicBezTo>
                    <a:cubicBezTo>
                      <a:pt x="1390" y="373"/>
                      <a:pt x="1385" y="383"/>
                      <a:pt x="1376" y="394"/>
                    </a:cubicBezTo>
                    <a:cubicBezTo>
                      <a:pt x="1382" y="389"/>
                      <a:pt x="1386" y="384"/>
                      <a:pt x="1388" y="383"/>
                    </a:cubicBezTo>
                    <a:cubicBezTo>
                      <a:pt x="1408" y="362"/>
                      <a:pt x="1425" y="340"/>
                      <a:pt x="1439" y="317"/>
                    </a:cubicBezTo>
                    <a:cubicBezTo>
                      <a:pt x="1443" y="310"/>
                      <a:pt x="1445" y="305"/>
                      <a:pt x="1444" y="299"/>
                    </a:cubicBezTo>
                    <a:cubicBezTo>
                      <a:pt x="1443" y="295"/>
                      <a:pt x="1442" y="291"/>
                      <a:pt x="1439" y="289"/>
                    </a:cubicBezTo>
                    <a:cubicBezTo>
                      <a:pt x="1435" y="285"/>
                      <a:pt x="1428" y="283"/>
                      <a:pt x="1424" y="287"/>
                    </a:cubicBezTo>
                    <a:cubicBezTo>
                      <a:pt x="1421" y="289"/>
                      <a:pt x="1420" y="292"/>
                      <a:pt x="1421" y="296"/>
                    </a:cubicBezTo>
                    <a:cubicBezTo>
                      <a:pt x="1422" y="299"/>
                      <a:pt x="1426" y="302"/>
                      <a:pt x="1429" y="300"/>
                    </a:cubicBezTo>
                    <a:cubicBezTo>
                      <a:pt x="1432" y="299"/>
                      <a:pt x="1433" y="296"/>
                      <a:pt x="1433" y="293"/>
                    </a:cubicBezTo>
                    <a:cubicBezTo>
                      <a:pt x="1435" y="295"/>
                      <a:pt x="1435" y="299"/>
                      <a:pt x="1432" y="302"/>
                    </a:cubicBezTo>
                    <a:cubicBezTo>
                      <a:pt x="1426" y="309"/>
                      <a:pt x="1412" y="303"/>
                      <a:pt x="1414" y="292"/>
                    </a:cubicBezTo>
                    <a:cubicBezTo>
                      <a:pt x="1415" y="283"/>
                      <a:pt x="1423" y="278"/>
                      <a:pt x="1431" y="279"/>
                    </a:cubicBezTo>
                    <a:cubicBezTo>
                      <a:pt x="1442" y="280"/>
                      <a:pt x="1450" y="293"/>
                      <a:pt x="1445" y="306"/>
                    </a:cubicBezTo>
                    <a:cubicBezTo>
                      <a:pt x="1456" y="286"/>
                      <a:pt x="1465" y="265"/>
                      <a:pt x="1471" y="244"/>
                    </a:cubicBezTo>
                    <a:cubicBezTo>
                      <a:pt x="1466" y="252"/>
                      <a:pt x="1461" y="258"/>
                      <a:pt x="1454" y="263"/>
                    </a:cubicBezTo>
                    <a:cubicBezTo>
                      <a:pt x="1433" y="280"/>
                      <a:pt x="1399" y="277"/>
                      <a:pt x="1392" y="245"/>
                    </a:cubicBezTo>
                    <a:cubicBezTo>
                      <a:pt x="1391" y="237"/>
                      <a:pt x="1392" y="229"/>
                      <a:pt x="1395" y="220"/>
                    </a:cubicBezTo>
                    <a:cubicBezTo>
                      <a:pt x="1400" y="207"/>
                      <a:pt x="1412" y="196"/>
                      <a:pt x="1413" y="182"/>
                    </a:cubicBezTo>
                    <a:cubicBezTo>
                      <a:pt x="1414" y="175"/>
                      <a:pt x="1411" y="169"/>
                      <a:pt x="1406" y="165"/>
                    </a:cubicBezTo>
                    <a:cubicBezTo>
                      <a:pt x="1395" y="156"/>
                      <a:pt x="1376" y="161"/>
                      <a:pt x="1372" y="174"/>
                    </a:cubicBezTo>
                    <a:cubicBezTo>
                      <a:pt x="1370" y="180"/>
                      <a:pt x="1373" y="187"/>
                      <a:pt x="1378" y="190"/>
                    </a:cubicBezTo>
                    <a:cubicBezTo>
                      <a:pt x="1385" y="194"/>
                      <a:pt x="1394" y="191"/>
                      <a:pt x="1394" y="185"/>
                    </a:cubicBezTo>
                    <a:cubicBezTo>
                      <a:pt x="1395" y="188"/>
                      <a:pt x="1394" y="194"/>
                      <a:pt x="1389" y="196"/>
                    </a:cubicBezTo>
                    <a:cubicBezTo>
                      <a:pt x="1380" y="200"/>
                      <a:pt x="1371" y="193"/>
                      <a:pt x="1368" y="185"/>
                    </a:cubicBezTo>
                    <a:cubicBezTo>
                      <a:pt x="1364" y="175"/>
                      <a:pt x="1368" y="167"/>
                      <a:pt x="1374" y="161"/>
                    </a:cubicBezTo>
                    <a:cubicBezTo>
                      <a:pt x="1384" y="151"/>
                      <a:pt x="1402" y="150"/>
                      <a:pt x="1412" y="163"/>
                    </a:cubicBezTo>
                    <a:cubicBezTo>
                      <a:pt x="1417" y="170"/>
                      <a:pt x="1418" y="176"/>
                      <a:pt x="1418" y="182"/>
                    </a:cubicBezTo>
                    <a:cubicBezTo>
                      <a:pt x="1417" y="194"/>
                      <a:pt x="1410" y="203"/>
                      <a:pt x="1410" y="214"/>
                    </a:cubicBezTo>
                    <a:cubicBezTo>
                      <a:pt x="1409" y="232"/>
                      <a:pt x="1421" y="248"/>
                      <a:pt x="1438" y="247"/>
                    </a:cubicBezTo>
                    <a:cubicBezTo>
                      <a:pt x="1457" y="246"/>
                      <a:pt x="1475" y="223"/>
                      <a:pt x="1477" y="202"/>
                    </a:cubicBezTo>
                    <a:cubicBezTo>
                      <a:pt x="1479" y="191"/>
                      <a:pt x="1473" y="178"/>
                      <a:pt x="1463" y="171"/>
                    </a:cubicBezTo>
                    <a:cubicBezTo>
                      <a:pt x="1450" y="163"/>
                      <a:pt x="1429" y="170"/>
                      <a:pt x="1430" y="188"/>
                    </a:cubicBezTo>
                    <a:cubicBezTo>
                      <a:pt x="1431" y="194"/>
                      <a:pt x="1433" y="198"/>
                      <a:pt x="1437" y="201"/>
                    </a:cubicBezTo>
                    <a:cubicBezTo>
                      <a:pt x="1444" y="206"/>
                      <a:pt x="1458" y="202"/>
                      <a:pt x="1458" y="191"/>
                    </a:cubicBezTo>
                    <a:cubicBezTo>
                      <a:pt x="1457" y="185"/>
                      <a:pt x="1451" y="181"/>
                      <a:pt x="1447" y="185"/>
                    </a:cubicBezTo>
                    <a:cubicBezTo>
                      <a:pt x="1449" y="178"/>
                      <a:pt x="1459" y="180"/>
                      <a:pt x="1461" y="188"/>
                    </a:cubicBezTo>
                    <a:cubicBezTo>
                      <a:pt x="1465" y="203"/>
                      <a:pt x="1446" y="214"/>
                      <a:pt x="1434" y="204"/>
                    </a:cubicBezTo>
                    <a:cubicBezTo>
                      <a:pt x="1427" y="197"/>
                      <a:pt x="1424" y="184"/>
                      <a:pt x="1430" y="174"/>
                    </a:cubicBezTo>
                    <a:cubicBezTo>
                      <a:pt x="1439" y="161"/>
                      <a:pt x="1462" y="160"/>
                      <a:pt x="1474" y="176"/>
                    </a:cubicBezTo>
                    <a:cubicBezTo>
                      <a:pt x="1475" y="177"/>
                      <a:pt x="1476" y="179"/>
                      <a:pt x="1477" y="180"/>
                    </a:cubicBezTo>
                    <a:cubicBezTo>
                      <a:pt x="1475" y="174"/>
                      <a:pt x="1473" y="168"/>
                      <a:pt x="1469" y="161"/>
                    </a:cubicBezTo>
                    <a:cubicBezTo>
                      <a:pt x="1469" y="161"/>
                      <a:pt x="1469" y="161"/>
                      <a:pt x="1469" y="161"/>
                    </a:cubicBezTo>
                    <a:cubicBezTo>
                      <a:pt x="1464" y="152"/>
                      <a:pt x="1459" y="147"/>
                      <a:pt x="1450" y="141"/>
                    </a:cubicBezTo>
                    <a:cubicBezTo>
                      <a:pt x="1460" y="144"/>
                      <a:pt x="1467" y="151"/>
                      <a:pt x="1472" y="160"/>
                    </a:cubicBezTo>
                    <a:cubicBezTo>
                      <a:pt x="1472" y="160"/>
                      <a:pt x="1472" y="160"/>
                      <a:pt x="1472" y="160"/>
                    </a:cubicBezTo>
                    <a:cubicBezTo>
                      <a:pt x="1474" y="164"/>
                      <a:pt x="1476" y="169"/>
                      <a:pt x="1478" y="173"/>
                    </a:cubicBezTo>
                    <a:cubicBezTo>
                      <a:pt x="1477" y="158"/>
                      <a:pt x="1474" y="143"/>
                      <a:pt x="1469" y="128"/>
                    </a:cubicBezTo>
                    <a:cubicBezTo>
                      <a:pt x="1460" y="102"/>
                      <a:pt x="1449" y="83"/>
                      <a:pt x="1429" y="65"/>
                    </a:cubicBezTo>
                    <a:cubicBezTo>
                      <a:pt x="1409" y="48"/>
                      <a:pt x="1386" y="37"/>
                      <a:pt x="1362" y="33"/>
                    </a:cubicBezTo>
                    <a:cubicBezTo>
                      <a:pt x="1349" y="31"/>
                      <a:pt x="1342" y="31"/>
                      <a:pt x="1330" y="35"/>
                    </a:cubicBezTo>
                    <a:cubicBezTo>
                      <a:pt x="1306" y="45"/>
                      <a:pt x="1288" y="69"/>
                      <a:pt x="1287" y="89"/>
                    </a:cubicBezTo>
                    <a:cubicBezTo>
                      <a:pt x="1287" y="101"/>
                      <a:pt x="1294" y="112"/>
                      <a:pt x="1306" y="111"/>
                    </a:cubicBezTo>
                    <a:cubicBezTo>
                      <a:pt x="1313" y="110"/>
                      <a:pt x="1317" y="104"/>
                      <a:pt x="1316" y="96"/>
                    </a:cubicBezTo>
                    <a:cubicBezTo>
                      <a:pt x="1326" y="103"/>
                      <a:pt x="1318" y="121"/>
                      <a:pt x="1304" y="125"/>
                    </a:cubicBezTo>
                    <a:cubicBezTo>
                      <a:pt x="1289" y="130"/>
                      <a:pt x="1278" y="124"/>
                      <a:pt x="1271" y="116"/>
                    </a:cubicBezTo>
                    <a:cubicBezTo>
                      <a:pt x="1261" y="104"/>
                      <a:pt x="1261" y="83"/>
                      <a:pt x="1273" y="67"/>
                    </a:cubicBezTo>
                    <a:cubicBezTo>
                      <a:pt x="1284" y="50"/>
                      <a:pt x="1302" y="38"/>
                      <a:pt x="1322" y="33"/>
                    </a:cubicBezTo>
                    <a:cubicBezTo>
                      <a:pt x="1317" y="34"/>
                      <a:pt x="1313" y="35"/>
                      <a:pt x="1308" y="36"/>
                    </a:cubicBezTo>
                    <a:cubicBezTo>
                      <a:pt x="1279" y="46"/>
                      <a:pt x="1254" y="63"/>
                      <a:pt x="1239" y="90"/>
                    </a:cubicBezTo>
                    <a:cubicBezTo>
                      <a:pt x="1231" y="105"/>
                      <a:pt x="1231" y="118"/>
                      <a:pt x="1238" y="133"/>
                    </a:cubicBezTo>
                    <a:cubicBezTo>
                      <a:pt x="1243" y="142"/>
                      <a:pt x="1255" y="152"/>
                      <a:pt x="1266" y="152"/>
                    </a:cubicBezTo>
                    <a:cubicBezTo>
                      <a:pt x="1276" y="152"/>
                      <a:pt x="1283" y="144"/>
                      <a:pt x="1278" y="135"/>
                    </a:cubicBezTo>
                    <a:cubicBezTo>
                      <a:pt x="1285" y="135"/>
                      <a:pt x="1290" y="141"/>
                      <a:pt x="1288" y="148"/>
                    </a:cubicBezTo>
                    <a:cubicBezTo>
                      <a:pt x="1287" y="154"/>
                      <a:pt x="1281" y="160"/>
                      <a:pt x="1272" y="161"/>
                    </a:cubicBezTo>
                    <a:cubicBezTo>
                      <a:pt x="1267" y="162"/>
                      <a:pt x="1261" y="161"/>
                      <a:pt x="1256" y="158"/>
                    </a:cubicBezTo>
                    <a:cubicBezTo>
                      <a:pt x="1247" y="154"/>
                      <a:pt x="1239" y="145"/>
                      <a:pt x="1234" y="136"/>
                    </a:cubicBezTo>
                    <a:cubicBezTo>
                      <a:pt x="1231" y="128"/>
                      <a:pt x="1230" y="120"/>
                      <a:pt x="1230" y="113"/>
                    </a:cubicBezTo>
                    <a:cubicBezTo>
                      <a:pt x="1226" y="135"/>
                      <a:pt x="1232" y="158"/>
                      <a:pt x="1250" y="175"/>
                    </a:cubicBezTo>
                    <a:cubicBezTo>
                      <a:pt x="1259" y="183"/>
                      <a:pt x="1270" y="188"/>
                      <a:pt x="1281" y="190"/>
                    </a:cubicBezTo>
                    <a:cubicBezTo>
                      <a:pt x="1334" y="201"/>
                      <a:pt x="1317" y="157"/>
                      <a:pt x="1322" y="131"/>
                    </a:cubicBezTo>
                    <a:cubicBezTo>
                      <a:pt x="1329" y="99"/>
                      <a:pt x="1370" y="115"/>
                      <a:pt x="1364" y="148"/>
                    </a:cubicBezTo>
                    <a:cubicBezTo>
                      <a:pt x="1359" y="176"/>
                      <a:pt x="1332" y="189"/>
                      <a:pt x="1306" y="192"/>
                    </a:cubicBezTo>
                    <a:cubicBezTo>
                      <a:pt x="1311" y="192"/>
                      <a:pt x="1316" y="193"/>
                      <a:pt x="1320" y="195"/>
                    </a:cubicBezTo>
                    <a:cubicBezTo>
                      <a:pt x="1330" y="200"/>
                      <a:pt x="1339" y="211"/>
                      <a:pt x="1334" y="222"/>
                    </a:cubicBezTo>
                    <a:cubicBezTo>
                      <a:pt x="1332" y="227"/>
                      <a:pt x="1327" y="230"/>
                      <a:pt x="1322" y="231"/>
                    </a:cubicBezTo>
                    <a:cubicBezTo>
                      <a:pt x="1318" y="231"/>
                      <a:pt x="1315" y="229"/>
                      <a:pt x="1312" y="226"/>
                    </a:cubicBezTo>
                    <a:cubicBezTo>
                      <a:pt x="1309" y="223"/>
                      <a:pt x="1308" y="219"/>
                      <a:pt x="1309" y="215"/>
                    </a:cubicBezTo>
                    <a:cubicBezTo>
                      <a:pt x="1311" y="210"/>
                      <a:pt x="1316" y="206"/>
                      <a:pt x="1321" y="207"/>
                    </a:cubicBezTo>
                    <a:cubicBezTo>
                      <a:pt x="1325" y="208"/>
                      <a:pt x="1327" y="210"/>
                      <a:pt x="1327" y="214"/>
                    </a:cubicBezTo>
                    <a:cubicBezTo>
                      <a:pt x="1327" y="216"/>
                      <a:pt x="1326" y="218"/>
                      <a:pt x="1324" y="218"/>
                    </a:cubicBezTo>
                    <a:cubicBezTo>
                      <a:pt x="1325" y="217"/>
                      <a:pt x="1325" y="215"/>
                      <a:pt x="1324" y="214"/>
                    </a:cubicBezTo>
                    <a:cubicBezTo>
                      <a:pt x="1323" y="211"/>
                      <a:pt x="1320" y="210"/>
                      <a:pt x="1318" y="212"/>
                    </a:cubicBezTo>
                    <a:cubicBezTo>
                      <a:pt x="1317" y="213"/>
                      <a:pt x="1316" y="215"/>
                      <a:pt x="1316" y="218"/>
                    </a:cubicBezTo>
                    <a:cubicBezTo>
                      <a:pt x="1316" y="221"/>
                      <a:pt x="1319" y="223"/>
                      <a:pt x="1322" y="223"/>
                    </a:cubicBezTo>
                    <a:cubicBezTo>
                      <a:pt x="1325" y="223"/>
                      <a:pt x="1328" y="221"/>
                      <a:pt x="1329" y="218"/>
                    </a:cubicBezTo>
                    <a:cubicBezTo>
                      <a:pt x="1333" y="209"/>
                      <a:pt x="1324" y="199"/>
                      <a:pt x="1316" y="196"/>
                    </a:cubicBezTo>
                    <a:cubicBezTo>
                      <a:pt x="1314" y="195"/>
                      <a:pt x="1312" y="194"/>
                      <a:pt x="1309" y="194"/>
                    </a:cubicBezTo>
                    <a:cubicBezTo>
                      <a:pt x="1301" y="192"/>
                      <a:pt x="1292" y="193"/>
                      <a:pt x="1284" y="192"/>
                    </a:cubicBezTo>
                    <a:cubicBezTo>
                      <a:pt x="1276" y="191"/>
                      <a:pt x="1268" y="188"/>
                      <a:pt x="1260" y="184"/>
                    </a:cubicBezTo>
                    <a:cubicBezTo>
                      <a:pt x="1263" y="186"/>
                      <a:pt x="1265" y="189"/>
                      <a:pt x="1266" y="191"/>
                    </a:cubicBezTo>
                    <a:cubicBezTo>
                      <a:pt x="1276" y="208"/>
                      <a:pt x="1270" y="229"/>
                      <a:pt x="1256" y="241"/>
                    </a:cubicBezTo>
                    <a:cubicBezTo>
                      <a:pt x="1252" y="244"/>
                      <a:pt x="1247" y="246"/>
                      <a:pt x="1242" y="248"/>
                    </a:cubicBezTo>
                    <a:cubicBezTo>
                      <a:pt x="1242" y="244"/>
                      <a:pt x="1242" y="244"/>
                      <a:pt x="1242" y="244"/>
                    </a:cubicBezTo>
                    <a:cubicBezTo>
                      <a:pt x="1247" y="243"/>
                      <a:pt x="1250" y="241"/>
                      <a:pt x="1254" y="238"/>
                    </a:cubicBezTo>
                    <a:cubicBezTo>
                      <a:pt x="1267" y="227"/>
                      <a:pt x="1273" y="208"/>
                      <a:pt x="1264" y="193"/>
                    </a:cubicBezTo>
                    <a:cubicBezTo>
                      <a:pt x="1259" y="183"/>
                      <a:pt x="1254" y="181"/>
                      <a:pt x="1247" y="174"/>
                    </a:cubicBezTo>
                    <a:cubicBezTo>
                      <a:pt x="1223" y="151"/>
                      <a:pt x="1221" y="118"/>
                      <a:pt x="1236" y="89"/>
                    </a:cubicBezTo>
                    <a:cubicBezTo>
                      <a:pt x="1241" y="80"/>
                      <a:pt x="1246" y="74"/>
                      <a:pt x="1252" y="67"/>
                    </a:cubicBezTo>
                    <a:cubicBezTo>
                      <a:pt x="1238" y="79"/>
                      <a:pt x="1224" y="92"/>
                      <a:pt x="1218" y="105"/>
                    </a:cubicBezTo>
                    <a:cubicBezTo>
                      <a:pt x="1203" y="135"/>
                      <a:pt x="1181" y="173"/>
                      <a:pt x="1175" y="195"/>
                    </a:cubicBezTo>
                    <a:cubicBezTo>
                      <a:pt x="1172" y="205"/>
                      <a:pt x="1173" y="216"/>
                      <a:pt x="1180" y="225"/>
                    </a:cubicBezTo>
                    <a:cubicBezTo>
                      <a:pt x="1175" y="221"/>
                      <a:pt x="1173" y="215"/>
                      <a:pt x="1172" y="208"/>
                    </a:cubicBezTo>
                    <a:cubicBezTo>
                      <a:pt x="1172" y="208"/>
                      <a:pt x="1172" y="208"/>
                      <a:pt x="1172" y="208"/>
                    </a:cubicBezTo>
                    <a:cubicBezTo>
                      <a:pt x="1172" y="205"/>
                      <a:pt x="1172" y="202"/>
                      <a:pt x="1172" y="199"/>
                    </a:cubicBezTo>
                    <a:cubicBezTo>
                      <a:pt x="1167" y="210"/>
                      <a:pt x="1165" y="221"/>
                      <a:pt x="1167" y="232"/>
                    </a:cubicBezTo>
                    <a:cubicBezTo>
                      <a:pt x="1170" y="244"/>
                      <a:pt x="1176" y="252"/>
                      <a:pt x="1186" y="258"/>
                    </a:cubicBezTo>
                    <a:cubicBezTo>
                      <a:pt x="1186" y="259"/>
                      <a:pt x="1186" y="260"/>
                      <a:pt x="1185" y="261"/>
                    </a:cubicBezTo>
                    <a:cubicBezTo>
                      <a:pt x="1178" y="256"/>
                      <a:pt x="1172" y="250"/>
                      <a:pt x="1168" y="240"/>
                    </a:cubicBezTo>
                    <a:cubicBezTo>
                      <a:pt x="1164" y="232"/>
                      <a:pt x="1163" y="223"/>
                      <a:pt x="1165" y="217"/>
                    </a:cubicBezTo>
                    <a:cubicBezTo>
                      <a:pt x="1163" y="221"/>
                      <a:pt x="1157" y="224"/>
                      <a:pt x="1153" y="224"/>
                    </a:cubicBezTo>
                    <a:cubicBezTo>
                      <a:pt x="1150" y="224"/>
                      <a:pt x="1147" y="222"/>
                      <a:pt x="1145" y="220"/>
                    </a:cubicBezTo>
                    <a:cubicBezTo>
                      <a:pt x="1142" y="216"/>
                      <a:pt x="1142" y="210"/>
                      <a:pt x="1147" y="207"/>
                    </a:cubicBezTo>
                    <a:cubicBezTo>
                      <a:pt x="1150" y="205"/>
                      <a:pt x="1153" y="205"/>
                      <a:pt x="1155" y="207"/>
                    </a:cubicBezTo>
                    <a:cubicBezTo>
                      <a:pt x="1160" y="211"/>
                      <a:pt x="1156" y="217"/>
                      <a:pt x="1152" y="216"/>
                    </a:cubicBezTo>
                    <a:cubicBezTo>
                      <a:pt x="1154" y="216"/>
                      <a:pt x="1155" y="214"/>
                      <a:pt x="1155" y="212"/>
                    </a:cubicBezTo>
                    <a:cubicBezTo>
                      <a:pt x="1155" y="209"/>
                      <a:pt x="1152" y="208"/>
                      <a:pt x="1150" y="208"/>
                    </a:cubicBezTo>
                    <a:cubicBezTo>
                      <a:pt x="1147" y="209"/>
                      <a:pt x="1146" y="211"/>
                      <a:pt x="1145" y="213"/>
                    </a:cubicBezTo>
                    <a:cubicBezTo>
                      <a:pt x="1145" y="218"/>
                      <a:pt x="1150" y="224"/>
                      <a:pt x="1157" y="222"/>
                    </a:cubicBezTo>
                    <a:cubicBezTo>
                      <a:pt x="1164" y="219"/>
                      <a:pt x="1166" y="209"/>
                      <a:pt x="1168" y="204"/>
                    </a:cubicBezTo>
                    <a:cubicBezTo>
                      <a:pt x="1171" y="196"/>
                      <a:pt x="1174" y="187"/>
                      <a:pt x="1176" y="183"/>
                    </a:cubicBezTo>
                    <a:cubicBezTo>
                      <a:pt x="1178" y="177"/>
                      <a:pt x="1184" y="162"/>
                      <a:pt x="1194" y="146"/>
                    </a:cubicBezTo>
                    <a:cubicBezTo>
                      <a:pt x="1191" y="149"/>
                      <a:pt x="1189" y="151"/>
                      <a:pt x="1186" y="154"/>
                    </a:cubicBezTo>
                    <a:cubicBezTo>
                      <a:pt x="1185" y="154"/>
                      <a:pt x="1174" y="162"/>
                      <a:pt x="1172" y="160"/>
                    </a:cubicBezTo>
                    <a:cubicBezTo>
                      <a:pt x="1172" y="159"/>
                      <a:pt x="1178" y="155"/>
                      <a:pt x="1179" y="154"/>
                    </a:cubicBezTo>
                    <a:cubicBezTo>
                      <a:pt x="1184" y="150"/>
                      <a:pt x="1187" y="146"/>
                      <a:pt x="1191" y="142"/>
                    </a:cubicBezTo>
                    <a:cubicBezTo>
                      <a:pt x="1193" y="140"/>
                      <a:pt x="1194" y="138"/>
                      <a:pt x="1196" y="136"/>
                    </a:cubicBezTo>
                    <a:cubicBezTo>
                      <a:pt x="1201" y="129"/>
                      <a:pt x="1205" y="122"/>
                      <a:pt x="1208" y="114"/>
                    </a:cubicBezTo>
                    <a:cubicBezTo>
                      <a:pt x="1208" y="113"/>
                      <a:pt x="1209" y="112"/>
                      <a:pt x="1209" y="111"/>
                    </a:cubicBezTo>
                    <a:cubicBezTo>
                      <a:pt x="1208" y="113"/>
                      <a:pt x="1206" y="115"/>
                      <a:pt x="1204" y="118"/>
                    </a:cubicBezTo>
                    <a:cubicBezTo>
                      <a:pt x="1199" y="124"/>
                      <a:pt x="1194" y="128"/>
                      <a:pt x="1187" y="132"/>
                    </a:cubicBezTo>
                    <a:cubicBezTo>
                      <a:pt x="1168" y="142"/>
                      <a:pt x="1150" y="132"/>
                      <a:pt x="1141" y="116"/>
                    </a:cubicBezTo>
                    <a:cubicBezTo>
                      <a:pt x="1133" y="102"/>
                      <a:pt x="1130" y="85"/>
                      <a:pt x="1138" y="71"/>
                    </a:cubicBezTo>
                    <a:cubicBezTo>
                      <a:pt x="1145" y="59"/>
                      <a:pt x="1157" y="53"/>
                      <a:pt x="1171" y="57"/>
                    </a:cubicBezTo>
                    <a:cubicBezTo>
                      <a:pt x="1177" y="58"/>
                      <a:pt x="1182" y="61"/>
                      <a:pt x="1186" y="65"/>
                    </a:cubicBezTo>
                    <a:cubicBezTo>
                      <a:pt x="1189" y="69"/>
                      <a:pt x="1191" y="73"/>
                      <a:pt x="1192" y="78"/>
                    </a:cubicBezTo>
                    <a:cubicBezTo>
                      <a:pt x="1192" y="85"/>
                      <a:pt x="1189" y="90"/>
                      <a:pt x="1184" y="94"/>
                    </a:cubicBezTo>
                    <a:cubicBezTo>
                      <a:pt x="1181" y="96"/>
                      <a:pt x="1177" y="97"/>
                      <a:pt x="1173" y="96"/>
                    </a:cubicBezTo>
                    <a:cubicBezTo>
                      <a:pt x="1169" y="95"/>
                      <a:pt x="1166" y="92"/>
                      <a:pt x="1164" y="88"/>
                    </a:cubicBezTo>
                    <a:cubicBezTo>
                      <a:pt x="1162" y="83"/>
                      <a:pt x="1163" y="78"/>
                      <a:pt x="1166" y="75"/>
                    </a:cubicBezTo>
                    <a:cubicBezTo>
                      <a:pt x="1170" y="71"/>
                      <a:pt x="1175" y="71"/>
                      <a:pt x="1179" y="73"/>
                    </a:cubicBezTo>
                    <a:cubicBezTo>
                      <a:pt x="1184" y="76"/>
                      <a:pt x="1186" y="83"/>
                      <a:pt x="1183" y="88"/>
                    </a:cubicBezTo>
                    <a:cubicBezTo>
                      <a:pt x="1180" y="93"/>
                      <a:pt x="1173" y="94"/>
                      <a:pt x="1168" y="91"/>
                    </a:cubicBezTo>
                    <a:cubicBezTo>
                      <a:pt x="1166" y="90"/>
                      <a:pt x="1165" y="88"/>
                      <a:pt x="1164" y="87"/>
                    </a:cubicBezTo>
                    <a:cubicBezTo>
                      <a:pt x="1164" y="87"/>
                      <a:pt x="1164" y="87"/>
                      <a:pt x="1165" y="88"/>
                    </a:cubicBezTo>
                    <a:cubicBezTo>
                      <a:pt x="1166" y="92"/>
                      <a:pt x="1169" y="94"/>
                      <a:pt x="1173" y="95"/>
                    </a:cubicBezTo>
                    <a:cubicBezTo>
                      <a:pt x="1177" y="96"/>
                      <a:pt x="1180" y="95"/>
                      <a:pt x="1183" y="93"/>
                    </a:cubicBezTo>
                    <a:cubicBezTo>
                      <a:pt x="1188" y="90"/>
                      <a:pt x="1191" y="84"/>
                      <a:pt x="1190" y="78"/>
                    </a:cubicBezTo>
                    <a:cubicBezTo>
                      <a:pt x="1190" y="74"/>
                      <a:pt x="1188" y="70"/>
                      <a:pt x="1185" y="66"/>
                    </a:cubicBezTo>
                    <a:cubicBezTo>
                      <a:pt x="1181" y="62"/>
                      <a:pt x="1176" y="60"/>
                      <a:pt x="1170" y="58"/>
                    </a:cubicBezTo>
                    <a:cubicBezTo>
                      <a:pt x="1158" y="56"/>
                      <a:pt x="1147" y="60"/>
                      <a:pt x="1140" y="72"/>
                    </a:cubicBezTo>
                    <a:cubicBezTo>
                      <a:pt x="1133" y="86"/>
                      <a:pt x="1136" y="103"/>
                      <a:pt x="1145" y="115"/>
                    </a:cubicBezTo>
                    <a:cubicBezTo>
                      <a:pt x="1153" y="129"/>
                      <a:pt x="1168" y="137"/>
                      <a:pt x="1185" y="128"/>
                    </a:cubicBezTo>
                    <a:cubicBezTo>
                      <a:pt x="1192" y="125"/>
                      <a:pt x="1196" y="120"/>
                      <a:pt x="1201" y="115"/>
                    </a:cubicBezTo>
                    <a:cubicBezTo>
                      <a:pt x="1217" y="94"/>
                      <a:pt x="1234" y="76"/>
                      <a:pt x="1256" y="61"/>
                    </a:cubicBezTo>
                    <a:cubicBezTo>
                      <a:pt x="1255" y="61"/>
                      <a:pt x="1254" y="62"/>
                      <a:pt x="1252" y="62"/>
                    </a:cubicBezTo>
                    <a:cubicBezTo>
                      <a:pt x="1242" y="64"/>
                      <a:pt x="1231" y="61"/>
                      <a:pt x="1230" y="49"/>
                    </a:cubicBezTo>
                    <a:cubicBezTo>
                      <a:pt x="1229" y="42"/>
                      <a:pt x="1233" y="35"/>
                      <a:pt x="1240" y="32"/>
                    </a:cubicBezTo>
                    <a:cubicBezTo>
                      <a:pt x="1246" y="30"/>
                      <a:pt x="1252" y="31"/>
                      <a:pt x="1256" y="36"/>
                    </a:cubicBezTo>
                    <a:cubicBezTo>
                      <a:pt x="1259" y="40"/>
                      <a:pt x="1258" y="45"/>
                      <a:pt x="1253" y="46"/>
                    </a:cubicBezTo>
                    <a:cubicBezTo>
                      <a:pt x="1248" y="46"/>
                      <a:pt x="1247" y="41"/>
                      <a:pt x="1242" y="41"/>
                    </a:cubicBezTo>
                    <a:cubicBezTo>
                      <a:pt x="1238" y="41"/>
                      <a:pt x="1235" y="43"/>
                      <a:pt x="1234" y="47"/>
                    </a:cubicBezTo>
                    <a:cubicBezTo>
                      <a:pt x="1234" y="55"/>
                      <a:pt x="1242" y="58"/>
                      <a:pt x="1249" y="58"/>
                    </a:cubicBezTo>
                    <a:cubicBezTo>
                      <a:pt x="1264" y="57"/>
                      <a:pt x="1269" y="52"/>
                      <a:pt x="1281" y="45"/>
                    </a:cubicBezTo>
                    <a:cubicBezTo>
                      <a:pt x="1289" y="40"/>
                      <a:pt x="1297" y="36"/>
                      <a:pt x="1307" y="33"/>
                    </a:cubicBezTo>
                    <a:cubicBezTo>
                      <a:pt x="1337" y="24"/>
                      <a:pt x="1367" y="27"/>
                      <a:pt x="1394" y="38"/>
                    </a:cubicBezTo>
                    <a:cubicBezTo>
                      <a:pt x="1389" y="35"/>
                      <a:pt x="1386" y="29"/>
                      <a:pt x="1387" y="24"/>
                    </a:cubicBezTo>
                    <a:cubicBezTo>
                      <a:pt x="1387" y="20"/>
                      <a:pt x="1390" y="15"/>
                      <a:pt x="1397" y="14"/>
                    </a:cubicBezTo>
                    <a:cubicBezTo>
                      <a:pt x="1396" y="15"/>
                      <a:pt x="1397" y="17"/>
                      <a:pt x="1397" y="18"/>
                    </a:cubicBezTo>
                    <a:cubicBezTo>
                      <a:pt x="1385" y="19"/>
                      <a:pt x="1389" y="34"/>
                      <a:pt x="1399" y="40"/>
                    </a:cubicBezTo>
                    <a:cubicBezTo>
                      <a:pt x="1399" y="40"/>
                      <a:pt x="1399" y="40"/>
                      <a:pt x="1399" y="40"/>
                    </a:cubicBezTo>
                    <a:cubicBezTo>
                      <a:pt x="1408" y="44"/>
                      <a:pt x="1417" y="49"/>
                      <a:pt x="1425" y="55"/>
                    </a:cubicBezTo>
                    <a:cubicBezTo>
                      <a:pt x="1419" y="43"/>
                      <a:pt x="1419" y="27"/>
                      <a:pt x="1430" y="16"/>
                    </a:cubicBezTo>
                    <a:cubicBezTo>
                      <a:pt x="1436" y="11"/>
                      <a:pt x="1443" y="8"/>
                      <a:pt x="1451" y="8"/>
                    </a:cubicBezTo>
                    <a:cubicBezTo>
                      <a:pt x="1459" y="8"/>
                      <a:pt x="1466" y="10"/>
                      <a:pt x="1472" y="16"/>
                    </a:cubicBezTo>
                    <a:cubicBezTo>
                      <a:pt x="1477" y="21"/>
                      <a:pt x="1481" y="27"/>
                      <a:pt x="1482" y="34"/>
                    </a:cubicBezTo>
                    <a:cubicBezTo>
                      <a:pt x="1484" y="42"/>
                      <a:pt x="1482" y="49"/>
                      <a:pt x="1478" y="55"/>
                    </a:cubicBezTo>
                    <a:cubicBezTo>
                      <a:pt x="1474" y="61"/>
                      <a:pt x="1468" y="65"/>
                      <a:pt x="1460" y="66"/>
                    </a:cubicBezTo>
                    <a:cubicBezTo>
                      <a:pt x="1455" y="66"/>
                      <a:pt x="1451" y="64"/>
                      <a:pt x="1448" y="61"/>
                    </a:cubicBezTo>
                    <a:cubicBezTo>
                      <a:pt x="1443" y="56"/>
                      <a:pt x="1441" y="49"/>
                      <a:pt x="1443" y="42"/>
                    </a:cubicBezTo>
                    <a:cubicBezTo>
                      <a:pt x="1445" y="36"/>
                      <a:pt x="1451" y="32"/>
                      <a:pt x="1457" y="32"/>
                    </a:cubicBezTo>
                    <a:cubicBezTo>
                      <a:pt x="1465" y="31"/>
                      <a:pt x="1472" y="38"/>
                      <a:pt x="1473" y="46"/>
                    </a:cubicBezTo>
                    <a:cubicBezTo>
                      <a:pt x="1473" y="54"/>
                      <a:pt x="1467" y="61"/>
                      <a:pt x="1459" y="62"/>
                    </a:cubicBezTo>
                    <a:cubicBezTo>
                      <a:pt x="1455" y="62"/>
                      <a:pt x="1452" y="60"/>
                      <a:pt x="1449" y="58"/>
                    </a:cubicBezTo>
                    <a:cubicBezTo>
                      <a:pt x="1449" y="59"/>
                      <a:pt x="1449" y="59"/>
                      <a:pt x="1449" y="59"/>
                    </a:cubicBezTo>
                    <a:cubicBezTo>
                      <a:pt x="1452" y="62"/>
                      <a:pt x="1456" y="63"/>
                      <a:pt x="1460" y="63"/>
                    </a:cubicBezTo>
                    <a:cubicBezTo>
                      <a:pt x="1467" y="62"/>
                      <a:pt x="1472" y="59"/>
                      <a:pt x="1476" y="53"/>
                    </a:cubicBezTo>
                    <a:cubicBezTo>
                      <a:pt x="1479" y="48"/>
                      <a:pt x="1480" y="41"/>
                      <a:pt x="1479" y="35"/>
                    </a:cubicBezTo>
                    <a:cubicBezTo>
                      <a:pt x="1478" y="28"/>
                      <a:pt x="1475" y="23"/>
                      <a:pt x="1470" y="18"/>
                    </a:cubicBezTo>
                    <a:cubicBezTo>
                      <a:pt x="1464" y="13"/>
                      <a:pt x="1458" y="11"/>
                      <a:pt x="1451" y="11"/>
                    </a:cubicBezTo>
                    <a:cubicBezTo>
                      <a:pt x="1444" y="11"/>
                      <a:pt x="1437" y="14"/>
                      <a:pt x="1432" y="18"/>
                    </a:cubicBezTo>
                    <a:cubicBezTo>
                      <a:pt x="1418" y="31"/>
                      <a:pt x="1421" y="51"/>
                      <a:pt x="1432" y="61"/>
                    </a:cubicBezTo>
                    <a:cubicBezTo>
                      <a:pt x="1453" y="80"/>
                      <a:pt x="1465" y="99"/>
                      <a:pt x="1474" y="126"/>
                    </a:cubicBezTo>
                    <a:cubicBezTo>
                      <a:pt x="1475" y="129"/>
                      <a:pt x="1476" y="131"/>
                      <a:pt x="1477" y="134"/>
                    </a:cubicBezTo>
                    <a:cubicBezTo>
                      <a:pt x="1477" y="132"/>
                      <a:pt x="1477" y="130"/>
                      <a:pt x="1477" y="127"/>
                    </a:cubicBezTo>
                    <a:cubicBezTo>
                      <a:pt x="1477" y="117"/>
                      <a:pt x="1479" y="108"/>
                      <a:pt x="1485" y="99"/>
                    </a:cubicBezTo>
                    <a:cubicBezTo>
                      <a:pt x="1482" y="110"/>
                      <a:pt x="1481" y="117"/>
                      <a:pt x="1480" y="128"/>
                    </a:cubicBezTo>
                    <a:cubicBezTo>
                      <a:pt x="1480" y="128"/>
                      <a:pt x="1480" y="129"/>
                      <a:pt x="1480" y="130"/>
                    </a:cubicBezTo>
                    <a:cubicBezTo>
                      <a:pt x="1482" y="122"/>
                      <a:pt x="1494" y="116"/>
                      <a:pt x="1503" y="116"/>
                    </a:cubicBezTo>
                    <a:cubicBezTo>
                      <a:pt x="1508" y="115"/>
                      <a:pt x="1513" y="116"/>
                      <a:pt x="1517" y="117"/>
                    </a:cubicBezTo>
                    <a:cubicBezTo>
                      <a:pt x="1524" y="119"/>
                      <a:pt x="1534" y="126"/>
                      <a:pt x="1534" y="134"/>
                    </a:cubicBezTo>
                    <a:cubicBezTo>
                      <a:pt x="1543" y="134"/>
                      <a:pt x="1549" y="139"/>
                      <a:pt x="1555" y="143"/>
                    </a:cubicBezTo>
                    <a:cubicBezTo>
                      <a:pt x="1563" y="150"/>
                      <a:pt x="1573" y="153"/>
                      <a:pt x="1580" y="147"/>
                    </a:cubicBezTo>
                    <a:cubicBezTo>
                      <a:pt x="1578" y="157"/>
                      <a:pt x="1561" y="160"/>
                      <a:pt x="1552" y="158"/>
                    </a:cubicBezTo>
                    <a:cubicBezTo>
                      <a:pt x="1539" y="154"/>
                      <a:pt x="1532" y="143"/>
                      <a:pt x="1522" y="131"/>
                    </a:cubicBezTo>
                    <a:cubicBezTo>
                      <a:pt x="1516" y="124"/>
                      <a:pt x="1510" y="120"/>
                      <a:pt x="1502" y="120"/>
                    </a:cubicBezTo>
                    <a:cubicBezTo>
                      <a:pt x="1494" y="120"/>
                      <a:pt x="1483" y="123"/>
                      <a:pt x="1480" y="130"/>
                    </a:cubicBezTo>
                    <a:cubicBezTo>
                      <a:pt x="1481" y="129"/>
                      <a:pt x="1482" y="127"/>
                      <a:pt x="1483" y="126"/>
                    </a:cubicBezTo>
                    <a:cubicBezTo>
                      <a:pt x="1487" y="123"/>
                      <a:pt x="1492" y="122"/>
                      <a:pt x="1498" y="127"/>
                    </a:cubicBezTo>
                    <a:cubicBezTo>
                      <a:pt x="1496" y="127"/>
                      <a:pt x="1495" y="128"/>
                      <a:pt x="1495" y="129"/>
                    </a:cubicBezTo>
                    <a:cubicBezTo>
                      <a:pt x="1488" y="125"/>
                      <a:pt x="1482" y="128"/>
                      <a:pt x="1481" y="136"/>
                    </a:cubicBezTo>
                    <a:cubicBezTo>
                      <a:pt x="1480" y="139"/>
                      <a:pt x="1479" y="142"/>
                      <a:pt x="1479" y="145"/>
                    </a:cubicBezTo>
                    <a:cubicBezTo>
                      <a:pt x="1486" y="177"/>
                      <a:pt x="1486" y="209"/>
                      <a:pt x="1479" y="240"/>
                    </a:cubicBezTo>
                    <a:cubicBezTo>
                      <a:pt x="1486" y="215"/>
                      <a:pt x="1498" y="187"/>
                      <a:pt x="1521" y="174"/>
                    </a:cubicBezTo>
                    <a:cubicBezTo>
                      <a:pt x="1533" y="168"/>
                      <a:pt x="1544" y="167"/>
                      <a:pt x="1557" y="172"/>
                    </a:cubicBezTo>
                    <a:cubicBezTo>
                      <a:pt x="1568" y="176"/>
                      <a:pt x="1576" y="182"/>
                      <a:pt x="1582" y="191"/>
                    </a:cubicBezTo>
                    <a:cubicBezTo>
                      <a:pt x="1595" y="213"/>
                      <a:pt x="1588" y="241"/>
                      <a:pt x="1567" y="255"/>
                    </a:cubicBezTo>
                    <a:cubicBezTo>
                      <a:pt x="1548" y="266"/>
                      <a:pt x="1520" y="265"/>
                      <a:pt x="1511" y="242"/>
                    </a:cubicBezTo>
                    <a:cubicBezTo>
                      <a:pt x="1507" y="232"/>
                      <a:pt x="1508" y="221"/>
                      <a:pt x="1517" y="214"/>
                    </a:cubicBezTo>
                    <a:cubicBezTo>
                      <a:pt x="1520" y="212"/>
                      <a:pt x="1523" y="211"/>
                      <a:pt x="1526" y="211"/>
                    </a:cubicBezTo>
                    <a:cubicBezTo>
                      <a:pt x="1526" y="211"/>
                      <a:pt x="1526" y="211"/>
                      <a:pt x="1526" y="211"/>
                    </a:cubicBezTo>
                    <a:cubicBezTo>
                      <a:pt x="1535" y="210"/>
                      <a:pt x="1543" y="217"/>
                      <a:pt x="1543" y="226"/>
                    </a:cubicBezTo>
                    <a:cubicBezTo>
                      <a:pt x="1544" y="235"/>
                      <a:pt x="1537" y="243"/>
                      <a:pt x="1528" y="244"/>
                    </a:cubicBezTo>
                    <a:cubicBezTo>
                      <a:pt x="1519" y="244"/>
                      <a:pt x="1511" y="237"/>
                      <a:pt x="1511" y="228"/>
                    </a:cubicBezTo>
                    <a:cubicBezTo>
                      <a:pt x="1510" y="224"/>
                      <a:pt x="1512" y="221"/>
                      <a:pt x="1514" y="218"/>
                    </a:cubicBezTo>
                    <a:cubicBezTo>
                      <a:pt x="1514" y="218"/>
                      <a:pt x="1514" y="218"/>
                      <a:pt x="1514" y="218"/>
                    </a:cubicBezTo>
                    <a:cubicBezTo>
                      <a:pt x="1508" y="225"/>
                      <a:pt x="1508" y="234"/>
                      <a:pt x="1512" y="242"/>
                    </a:cubicBezTo>
                    <a:cubicBezTo>
                      <a:pt x="1523" y="263"/>
                      <a:pt x="1548" y="263"/>
                      <a:pt x="1566" y="252"/>
                    </a:cubicBezTo>
                    <a:cubicBezTo>
                      <a:pt x="1586" y="240"/>
                      <a:pt x="1592" y="213"/>
                      <a:pt x="1580" y="193"/>
                    </a:cubicBezTo>
                    <a:cubicBezTo>
                      <a:pt x="1577" y="189"/>
                      <a:pt x="1575" y="186"/>
                      <a:pt x="1572" y="184"/>
                    </a:cubicBezTo>
                    <a:cubicBezTo>
                      <a:pt x="1573" y="186"/>
                      <a:pt x="1574" y="188"/>
                      <a:pt x="1575" y="191"/>
                    </a:cubicBezTo>
                    <a:cubicBezTo>
                      <a:pt x="1578" y="199"/>
                      <a:pt x="1575" y="208"/>
                      <a:pt x="1569" y="213"/>
                    </a:cubicBezTo>
                    <a:cubicBezTo>
                      <a:pt x="1562" y="217"/>
                      <a:pt x="1553" y="217"/>
                      <a:pt x="1548" y="209"/>
                    </a:cubicBezTo>
                    <a:cubicBezTo>
                      <a:pt x="1545" y="204"/>
                      <a:pt x="1546" y="199"/>
                      <a:pt x="1549" y="195"/>
                    </a:cubicBezTo>
                    <a:cubicBezTo>
                      <a:pt x="1556" y="188"/>
                      <a:pt x="1565" y="195"/>
                      <a:pt x="1564" y="201"/>
                    </a:cubicBezTo>
                    <a:cubicBezTo>
                      <a:pt x="1563" y="198"/>
                      <a:pt x="1560" y="195"/>
                      <a:pt x="1557" y="196"/>
                    </a:cubicBezTo>
                    <a:cubicBezTo>
                      <a:pt x="1553" y="196"/>
                      <a:pt x="1550" y="200"/>
                      <a:pt x="1551" y="204"/>
                    </a:cubicBezTo>
                    <a:cubicBezTo>
                      <a:pt x="1551" y="208"/>
                      <a:pt x="1554" y="211"/>
                      <a:pt x="1558" y="211"/>
                    </a:cubicBezTo>
                    <a:cubicBezTo>
                      <a:pt x="1564" y="212"/>
                      <a:pt x="1570" y="207"/>
                      <a:pt x="1572" y="202"/>
                    </a:cubicBezTo>
                    <a:cubicBezTo>
                      <a:pt x="1576" y="190"/>
                      <a:pt x="1567" y="178"/>
                      <a:pt x="1556" y="174"/>
                    </a:cubicBezTo>
                    <a:cubicBezTo>
                      <a:pt x="1544" y="171"/>
                      <a:pt x="1534" y="172"/>
                      <a:pt x="1523" y="177"/>
                    </a:cubicBezTo>
                    <a:cubicBezTo>
                      <a:pt x="1490" y="195"/>
                      <a:pt x="1481" y="249"/>
                      <a:pt x="1464" y="286"/>
                    </a:cubicBezTo>
                    <a:cubicBezTo>
                      <a:pt x="1470" y="280"/>
                      <a:pt x="1477" y="277"/>
                      <a:pt x="1486" y="274"/>
                    </a:cubicBezTo>
                    <a:cubicBezTo>
                      <a:pt x="1490" y="273"/>
                      <a:pt x="1494" y="272"/>
                      <a:pt x="1498" y="272"/>
                    </a:cubicBezTo>
                    <a:cubicBezTo>
                      <a:pt x="1497" y="273"/>
                      <a:pt x="1497" y="274"/>
                      <a:pt x="1498" y="275"/>
                    </a:cubicBezTo>
                    <a:cubicBezTo>
                      <a:pt x="1488" y="276"/>
                      <a:pt x="1479" y="280"/>
                      <a:pt x="1471" y="285"/>
                    </a:cubicBezTo>
                    <a:cubicBezTo>
                      <a:pt x="1465" y="289"/>
                      <a:pt x="1461" y="293"/>
                      <a:pt x="1458" y="298"/>
                    </a:cubicBezTo>
                    <a:cubicBezTo>
                      <a:pt x="1463" y="293"/>
                      <a:pt x="1471" y="291"/>
                      <a:pt x="1476" y="292"/>
                    </a:cubicBezTo>
                    <a:cubicBezTo>
                      <a:pt x="1481" y="292"/>
                      <a:pt x="1486" y="295"/>
                      <a:pt x="1489" y="298"/>
                    </a:cubicBezTo>
                    <a:cubicBezTo>
                      <a:pt x="1494" y="305"/>
                      <a:pt x="1494" y="314"/>
                      <a:pt x="1486" y="320"/>
                    </a:cubicBezTo>
                    <a:cubicBezTo>
                      <a:pt x="1481" y="323"/>
                      <a:pt x="1476" y="322"/>
                      <a:pt x="1472" y="319"/>
                    </a:cubicBezTo>
                    <a:cubicBezTo>
                      <a:pt x="1465" y="312"/>
                      <a:pt x="1471" y="303"/>
                      <a:pt x="1477" y="304"/>
                    </a:cubicBezTo>
                    <a:cubicBezTo>
                      <a:pt x="1474" y="305"/>
                      <a:pt x="1472" y="308"/>
                      <a:pt x="1472" y="311"/>
                    </a:cubicBezTo>
                    <a:cubicBezTo>
                      <a:pt x="1473" y="315"/>
                      <a:pt x="1477" y="318"/>
                      <a:pt x="1481" y="317"/>
                    </a:cubicBezTo>
                    <a:cubicBezTo>
                      <a:pt x="1485" y="316"/>
                      <a:pt x="1487" y="313"/>
                      <a:pt x="1488" y="309"/>
                    </a:cubicBezTo>
                    <a:cubicBezTo>
                      <a:pt x="1489" y="303"/>
                      <a:pt x="1483" y="298"/>
                      <a:pt x="1478" y="296"/>
                    </a:cubicBezTo>
                    <a:cubicBezTo>
                      <a:pt x="1473" y="294"/>
                      <a:pt x="1468" y="295"/>
                      <a:pt x="1463" y="298"/>
                    </a:cubicBezTo>
                    <a:cubicBezTo>
                      <a:pt x="1456" y="301"/>
                      <a:pt x="1454" y="307"/>
                      <a:pt x="1450" y="314"/>
                    </a:cubicBezTo>
                    <a:cubicBezTo>
                      <a:pt x="1438" y="334"/>
                      <a:pt x="1424" y="354"/>
                      <a:pt x="1407" y="372"/>
                    </a:cubicBezTo>
                    <a:cubicBezTo>
                      <a:pt x="1404" y="375"/>
                      <a:pt x="1387" y="392"/>
                      <a:pt x="1373" y="403"/>
                    </a:cubicBezTo>
                    <a:cubicBezTo>
                      <a:pt x="1394" y="396"/>
                      <a:pt x="1415" y="394"/>
                      <a:pt x="1437" y="399"/>
                    </a:cubicBezTo>
                    <a:cubicBezTo>
                      <a:pt x="1444" y="400"/>
                      <a:pt x="1449" y="402"/>
                      <a:pt x="1455" y="404"/>
                    </a:cubicBezTo>
                    <a:cubicBezTo>
                      <a:pt x="1464" y="407"/>
                      <a:pt x="1480" y="413"/>
                      <a:pt x="1486" y="403"/>
                    </a:cubicBezTo>
                    <a:cubicBezTo>
                      <a:pt x="1489" y="398"/>
                      <a:pt x="1489" y="392"/>
                      <a:pt x="1485" y="389"/>
                    </a:cubicBezTo>
                    <a:cubicBezTo>
                      <a:pt x="1483" y="387"/>
                      <a:pt x="1480" y="387"/>
                      <a:pt x="1477" y="388"/>
                    </a:cubicBezTo>
                    <a:cubicBezTo>
                      <a:pt x="1474" y="390"/>
                      <a:pt x="1473" y="394"/>
                      <a:pt x="1475" y="396"/>
                    </a:cubicBezTo>
                    <a:cubicBezTo>
                      <a:pt x="1476" y="398"/>
                      <a:pt x="1479" y="399"/>
                      <a:pt x="1481" y="398"/>
                    </a:cubicBezTo>
                    <a:cubicBezTo>
                      <a:pt x="1479" y="402"/>
                      <a:pt x="1470" y="400"/>
                      <a:pt x="1471" y="392"/>
                    </a:cubicBezTo>
                    <a:cubicBezTo>
                      <a:pt x="1471" y="388"/>
                      <a:pt x="1474" y="385"/>
                      <a:pt x="1478" y="384"/>
                    </a:cubicBezTo>
                    <a:cubicBezTo>
                      <a:pt x="1486" y="383"/>
                      <a:pt x="1491" y="388"/>
                      <a:pt x="1492" y="395"/>
                    </a:cubicBezTo>
                    <a:cubicBezTo>
                      <a:pt x="1492" y="401"/>
                      <a:pt x="1488" y="408"/>
                      <a:pt x="1481" y="410"/>
                    </a:cubicBezTo>
                    <a:cubicBezTo>
                      <a:pt x="1479" y="411"/>
                      <a:pt x="1476" y="412"/>
                      <a:pt x="1473" y="412"/>
                    </a:cubicBezTo>
                    <a:cubicBezTo>
                      <a:pt x="1484" y="417"/>
                      <a:pt x="1493" y="422"/>
                      <a:pt x="1500" y="428"/>
                    </a:cubicBezTo>
                    <a:cubicBezTo>
                      <a:pt x="1515" y="438"/>
                      <a:pt x="1531" y="462"/>
                      <a:pt x="1545" y="466"/>
                    </a:cubicBezTo>
                    <a:cubicBezTo>
                      <a:pt x="1548" y="467"/>
                      <a:pt x="1551" y="467"/>
                      <a:pt x="1554" y="467"/>
                    </a:cubicBezTo>
                    <a:cubicBezTo>
                      <a:pt x="1560" y="466"/>
                      <a:pt x="1566" y="463"/>
                      <a:pt x="1570" y="459"/>
                    </a:cubicBezTo>
                    <a:cubicBezTo>
                      <a:pt x="1575" y="454"/>
                      <a:pt x="1577" y="448"/>
                      <a:pt x="1577" y="441"/>
                    </a:cubicBezTo>
                    <a:cubicBezTo>
                      <a:pt x="1576" y="433"/>
                      <a:pt x="1573" y="426"/>
                      <a:pt x="1567" y="420"/>
                    </a:cubicBezTo>
                    <a:cubicBezTo>
                      <a:pt x="1562" y="414"/>
                      <a:pt x="1555" y="412"/>
                      <a:pt x="1548" y="411"/>
                    </a:cubicBezTo>
                    <a:cubicBezTo>
                      <a:pt x="1540" y="411"/>
                      <a:pt x="1533" y="414"/>
                      <a:pt x="1528" y="421"/>
                    </a:cubicBezTo>
                    <a:cubicBezTo>
                      <a:pt x="1526" y="426"/>
                      <a:pt x="1526" y="432"/>
                      <a:pt x="1528" y="437"/>
                    </a:cubicBezTo>
                    <a:cubicBezTo>
                      <a:pt x="1528" y="436"/>
                      <a:pt x="1528" y="436"/>
                      <a:pt x="1527" y="436"/>
                    </a:cubicBezTo>
                    <a:cubicBezTo>
                      <a:pt x="1525" y="426"/>
                      <a:pt x="1536" y="421"/>
                      <a:pt x="1539" y="430"/>
                    </a:cubicBezTo>
                    <a:cubicBezTo>
                      <a:pt x="1540" y="434"/>
                      <a:pt x="1536" y="442"/>
                      <a:pt x="1546" y="447"/>
                    </a:cubicBezTo>
                    <a:cubicBezTo>
                      <a:pt x="1542" y="447"/>
                      <a:pt x="1538" y="446"/>
                      <a:pt x="1535" y="444"/>
                    </a:cubicBezTo>
                    <a:cubicBezTo>
                      <a:pt x="1534" y="444"/>
                      <a:pt x="1532" y="443"/>
                      <a:pt x="1531" y="442"/>
                    </a:cubicBezTo>
                    <a:cubicBezTo>
                      <a:pt x="1525" y="436"/>
                      <a:pt x="1524" y="428"/>
                      <a:pt x="1528" y="421"/>
                    </a:cubicBezTo>
                    <a:cubicBezTo>
                      <a:pt x="1532" y="413"/>
                      <a:pt x="1539" y="410"/>
                      <a:pt x="1548" y="410"/>
                    </a:cubicBezTo>
                    <a:cubicBezTo>
                      <a:pt x="1556" y="410"/>
                      <a:pt x="1563" y="413"/>
                      <a:pt x="1569" y="419"/>
                    </a:cubicBezTo>
                    <a:cubicBezTo>
                      <a:pt x="1575" y="425"/>
                      <a:pt x="1578" y="433"/>
                      <a:pt x="1579" y="441"/>
                    </a:cubicBezTo>
                    <a:cubicBezTo>
                      <a:pt x="1579" y="449"/>
                      <a:pt x="1577" y="456"/>
                      <a:pt x="1571" y="462"/>
                    </a:cubicBezTo>
                    <a:cubicBezTo>
                      <a:pt x="1567" y="466"/>
                      <a:pt x="1561" y="469"/>
                      <a:pt x="1555" y="470"/>
                    </a:cubicBezTo>
                    <a:cubicBezTo>
                      <a:pt x="1551" y="470"/>
                      <a:pt x="1548" y="470"/>
                      <a:pt x="1544" y="469"/>
                    </a:cubicBezTo>
                    <a:cubicBezTo>
                      <a:pt x="1544" y="469"/>
                      <a:pt x="1543" y="469"/>
                      <a:pt x="1543" y="469"/>
                    </a:cubicBezTo>
                    <a:cubicBezTo>
                      <a:pt x="1544" y="470"/>
                      <a:pt x="1544" y="470"/>
                      <a:pt x="1544" y="470"/>
                    </a:cubicBezTo>
                    <a:cubicBezTo>
                      <a:pt x="1544" y="471"/>
                      <a:pt x="1544" y="471"/>
                      <a:pt x="1544" y="471"/>
                    </a:cubicBezTo>
                    <a:cubicBezTo>
                      <a:pt x="1548" y="475"/>
                      <a:pt x="1551" y="479"/>
                      <a:pt x="1554" y="484"/>
                    </a:cubicBezTo>
                    <a:cubicBezTo>
                      <a:pt x="1561" y="496"/>
                      <a:pt x="1566" y="513"/>
                      <a:pt x="1560" y="527"/>
                    </a:cubicBezTo>
                    <a:cubicBezTo>
                      <a:pt x="1557" y="532"/>
                      <a:pt x="1552" y="536"/>
                      <a:pt x="1546" y="538"/>
                    </a:cubicBezTo>
                    <a:cubicBezTo>
                      <a:pt x="1544" y="539"/>
                      <a:pt x="1544" y="539"/>
                      <a:pt x="1544" y="539"/>
                    </a:cubicBezTo>
                    <a:cubicBezTo>
                      <a:pt x="1537" y="541"/>
                      <a:pt x="1531" y="540"/>
                      <a:pt x="1524" y="537"/>
                    </a:cubicBezTo>
                    <a:cubicBezTo>
                      <a:pt x="1518" y="534"/>
                      <a:pt x="1513" y="530"/>
                      <a:pt x="1510" y="523"/>
                    </a:cubicBezTo>
                    <a:cubicBezTo>
                      <a:pt x="1507" y="516"/>
                      <a:pt x="1508" y="509"/>
                      <a:pt x="1512" y="503"/>
                    </a:cubicBezTo>
                    <a:cubicBezTo>
                      <a:pt x="1515" y="499"/>
                      <a:pt x="1519" y="497"/>
                      <a:pt x="1524" y="496"/>
                    </a:cubicBezTo>
                    <a:cubicBezTo>
                      <a:pt x="1529" y="496"/>
                      <a:pt x="1534" y="498"/>
                      <a:pt x="1538" y="503"/>
                    </a:cubicBezTo>
                    <a:cubicBezTo>
                      <a:pt x="1540" y="505"/>
                      <a:pt x="1541" y="507"/>
                      <a:pt x="1541" y="510"/>
                    </a:cubicBezTo>
                    <a:cubicBezTo>
                      <a:pt x="1540" y="507"/>
                      <a:pt x="1540" y="505"/>
                      <a:pt x="1538" y="503"/>
                    </a:cubicBezTo>
                    <a:cubicBezTo>
                      <a:pt x="1534" y="498"/>
                      <a:pt x="1529" y="497"/>
                      <a:pt x="1524" y="497"/>
                    </a:cubicBezTo>
                    <a:cubicBezTo>
                      <a:pt x="1519" y="497"/>
                      <a:pt x="1515" y="499"/>
                      <a:pt x="1513" y="504"/>
                    </a:cubicBezTo>
                    <a:cubicBezTo>
                      <a:pt x="1509" y="510"/>
                      <a:pt x="1509" y="516"/>
                      <a:pt x="1511" y="523"/>
                    </a:cubicBezTo>
                    <a:cubicBezTo>
                      <a:pt x="1514" y="529"/>
                      <a:pt x="1519" y="533"/>
                      <a:pt x="1525" y="536"/>
                    </a:cubicBezTo>
                    <a:cubicBezTo>
                      <a:pt x="1532" y="538"/>
                      <a:pt x="1538" y="538"/>
                      <a:pt x="1545" y="536"/>
                    </a:cubicBezTo>
                    <a:cubicBezTo>
                      <a:pt x="1551" y="534"/>
                      <a:pt x="1554" y="530"/>
                      <a:pt x="1557" y="525"/>
                    </a:cubicBezTo>
                    <a:cubicBezTo>
                      <a:pt x="1563" y="513"/>
                      <a:pt x="1556" y="494"/>
                      <a:pt x="1549" y="484"/>
                    </a:cubicBezTo>
                    <a:cubicBezTo>
                      <a:pt x="1545" y="478"/>
                      <a:pt x="1540" y="472"/>
                      <a:pt x="1535" y="467"/>
                    </a:cubicBezTo>
                    <a:cubicBezTo>
                      <a:pt x="1535" y="468"/>
                      <a:pt x="1535" y="469"/>
                      <a:pt x="1536" y="470"/>
                    </a:cubicBezTo>
                    <a:cubicBezTo>
                      <a:pt x="1537" y="477"/>
                      <a:pt x="1534" y="484"/>
                      <a:pt x="1528" y="487"/>
                    </a:cubicBezTo>
                    <a:cubicBezTo>
                      <a:pt x="1522" y="490"/>
                      <a:pt x="1515" y="489"/>
                      <a:pt x="1512" y="482"/>
                    </a:cubicBezTo>
                    <a:cubicBezTo>
                      <a:pt x="1510" y="478"/>
                      <a:pt x="1511" y="473"/>
                      <a:pt x="1514" y="471"/>
                    </a:cubicBezTo>
                    <a:cubicBezTo>
                      <a:pt x="1521" y="466"/>
                      <a:pt x="1527" y="473"/>
                      <a:pt x="1525" y="477"/>
                    </a:cubicBezTo>
                    <a:cubicBezTo>
                      <a:pt x="1525" y="474"/>
                      <a:pt x="1523" y="472"/>
                      <a:pt x="1520" y="472"/>
                    </a:cubicBezTo>
                    <a:cubicBezTo>
                      <a:pt x="1517" y="472"/>
                      <a:pt x="1514" y="475"/>
                      <a:pt x="1515" y="479"/>
                    </a:cubicBezTo>
                    <a:cubicBezTo>
                      <a:pt x="1515" y="481"/>
                      <a:pt x="1517" y="484"/>
                      <a:pt x="1520" y="485"/>
                    </a:cubicBezTo>
                    <a:cubicBezTo>
                      <a:pt x="1525" y="486"/>
                      <a:pt x="1530" y="483"/>
                      <a:pt x="1532" y="479"/>
                    </a:cubicBezTo>
                    <a:cubicBezTo>
                      <a:pt x="1533" y="475"/>
                      <a:pt x="1533" y="471"/>
                      <a:pt x="1532" y="467"/>
                    </a:cubicBezTo>
                    <a:cubicBezTo>
                      <a:pt x="1528" y="453"/>
                      <a:pt x="1496" y="427"/>
                      <a:pt x="1483" y="421"/>
                    </a:cubicBezTo>
                    <a:cubicBezTo>
                      <a:pt x="1493" y="431"/>
                      <a:pt x="1501" y="444"/>
                      <a:pt x="1505" y="459"/>
                    </a:cubicBezTo>
                    <a:cubicBezTo>
                      <a:pt x="1513" y="494"/>
                      <a:pt x="1497" y="540"/>
                      <a:pt x="1458" y="545"/>
                    </a:cubicBezTo>
                    <a:cubicBezTo>
                      <a:pt x="1445" y="546"/>
                      <a:pt x="1432" y="541"/>
                      <a:pt x="1427" y="528"/>
                    </a:cubicBezTo>
                    <a:cubicBezTo>
                      <a:pt x="1423" y="519"/>
                      <a:pt x="1426" y="508"/>
                      <a:pt x="1435" y="503"/>
                    </a:cubicBezTo>
                    <a:cubicBezTo>
                      <a:pt x="1444" y="498"/>
                      <a:pt x="1454" y="499"/>
                      <a:pt x="1461" y="506"/>
                    </a:cubicBezTo>
                    <a:cubicBezTo>
                      <a:pt x="1465" y="510"/>
                      <a:pt x="1467" y="516"/>
                      <a:pt x="1466" y="522"/>
                    </a:cubicBezTo>
                    <a:cubicBezTo>
                      <a:pt x="1465" y="524"/>
                      <a:pt x="1465" y="526"/>
                      <a:pt x="1464" y="528"/>
                    </a:cubicBezTo>
                    <a:cubicBezTo>
                      <a:pt x="1461" y="532"/>
                      <a:pt x="1456" y="535"/>
                      <a:pt x="1451" y="536"/>
                    </a:cubicBezTo>
                    <a:cubicBezTo>
                      <a:pt x="1442" y="536"/>
                      <a:pt x="1435" y="529"/>
                      <a:pt x="1434" y="521"/>
                    </a:cubicBezTo>
                    <a:cubicBezTo>
                      <a:pt x="1434" y="512"/>
                      <a:pt x="1441" y="504"/>
                      <a:pt x="1449" y="504"/>
                    </a:cubicBezTo>
                    <a:cubicBezTo>
                      <a:pt x="1454" y="504"/>
                      <a:pt x="1458" y="506"/>
                      <a:pt x="1461" y="509"/>
                    </a:cubicBezTo>
                    <a:cubicBezTo>
                      <a:pt x="1461" y="508"/>
                      <a:pt x="1460" y="508"/>
                      <a:pt x="1460" y="507"/>
                    </a:cubicBezTo>
                    <a:cubicBezTo>
                      <a:pt x="1453" y="501"/>
                      <a:pt x="1444" y="500"/>
                      <a:pt x="1436" y="505"/>
                    </a:cubicBezTo>
                    <a:cubicBezTo>
                      <a:pt x="1429" y="510"/>
                      <a:pt x="1427" y="519"/>
                      <a:pt x="1430" y="527"/>
                    </a:cubicBezTo>
                    <a:cubicBezTo>
                      <a:pt x="1434" y="538"/>
                      <a:pt x="1447" y="542"/>
                      <a:pt x="1457" y="541"/>
                    </a:cubicBezTo>
                    <a:cubicBezTo>
                      <a:pt x="1493" y="535"/>
                      <a:pt x="1507" y="492"/>
                      <a:pt x="1500" y="460"/>
                    </a:cubicBezTo>
                    <a:cubicBezTo>
                      <a:pt x="1491" y="429"/>
                      <a:pt x="1467" y="411"/>
                      <a:pt x="1436" y="404"/>
                    </a:cubicBezTo>
                    <a:cubicBezTo>
                      <a:pt x="1372" y="392"/>
                      <a:pt x="1321" y="434"/>
                      <a:pt x="1290" y="485"/>
                    </a:cubicBezTo>
                    <a:cubicBezTo>
                      <a:pt x="1278" y="503"/>
                      <a:pt x="1271" y="519"/>
                      <a:pt x="1266" y="541"/>
                    </a:cubicBezTo>
                    <a:cubicBezTo>
                      <a:pt x="1262" y="562"/>
                      <a:pt x="1263" y="586"/>
                      <a:pt x="1273" y="602"/>
                    </a:cubicBezTo>
                    <a:cubicBezTo>
                      <a:pt x="1273" y="602"/>
                      <a:pt x="1273" y="602"/>
                      <a:pt x="1273" y="602"/>
                    </a:cubicBezTo>
                    <a:cubicBezTo>
                      <a:pt x="1267" y="591"/>
                      <a:pt x="1267" y="575"/>
                      <a:pt x="1269" y="563"/>
                    </a:cubicBezTo>
                    <a:cubicBezTo>
                      <a:pt x="1274" y="540"/>
                      <a:pt x="1296" y="512"/>
                      <a:pt x="1319" y="503"/>
                    </a:cubicBezTo>
                    <a:cubicBezTo>
                      <a:pt x="1319" y="505"/>
                      <a:pt x="1320" y="507"/>
                      <a:pt x="1321" y="507"/>
                    </a:cubicBezTo>
                    <a:cubicBezTo>
                      <a:pt x="1299" y="516"/>
                      <a:pt x="1279" y="541"/>
                      <a:pt x="1273" y="564"/>
                    </a:cubicBezTo>
                    <a:cubicBezTo>
                      <a:pt x="1269" y="580"/>
                      <a:pt x="1271" y="602"/>
                      <a:pt x="1284" y="612"/>
                    </a:cubicBezTo>
                    <a:cubicBezTo>
                      <a:pt x="1288" y="615"/>
                      <a:pt x="1292" y="616"/>
                      <a:pt x="1297" y="617"/>
                    </a:cubicBezTo>
                    <a:cubicBezTo>
                      <a:pt x="1302" y="617"/>
                      <a:pt x="1306" y="615"/>
                      <a:pt x="1310" y="612"/>
                    </a:cubicBezTo>
                    <a:cubicBezTo>
                      <a:pt x="1313" y="609"/>
                      <a:pt x="1315" y="605"/>
                      <a:pt x="1315" y="601"/>
                    </a:cubicBezTo>
                    <a:cubicBezTo>
                      <a:pt x="1316" y="596"/>
                      <a:pt x="1314" y="593"/>
                      <a:pt x="1311" y="590"/>
                    </a:cubicBezTo>
                    <a:cubicBezTo>
                      <a:pt x="1308" y="587"/>
                      <a:pt x="1304" y="586"/>
                      <a:pt x="1300" y="587"/>
                    </a:cubicBezTo>
                    <a:cubicBezTo>
                      <a:pt x="1299" y="588"/>
                      <a:pt x="1297" y="589"/>
                      <a:pt x="1296" y="590"/>
                    </a:cubicBezTo>
                    <a:cubicBezTo>
                      <a:pt x="1295" y="592"/>
                      <a:pt x="1295" y="593"/>
                      <a:pt x="1295" y="595"/>
                    </a:cubicBezTo>
                    <a:cubicBezTo>
                      <a:pt x="1295" y="596"/>
                      <a:pt x="1296" y="598"/>
                      <a:pt x="1297" y="598"/>
                    </a:cubicBezTo>
                    <a:cubicBezTo>
                      <a:pt x="1298" y="599"/>
                      <a:pt x="1299" y="600"/>
                      <a:pt x="1300" y="599"/>
                    </a:cubicBezTo>
                    <a:cubicBezTo>
                      <a:pt x="1299" y="600"/>
                      <a:pt x="1298" y="599"/>
                      <a:pt x="1297" y="599"/>
                    </a:cubicBezTo>
                    <a:cubicBezTo>
                      <a:pt x="1296" y="598"/>
                      <a:pt x="1295" y="596"/>
                      <a:pt x="1295" y="595"/>
                    </a:cubicBezTo>
                    <a:cubicBezTo>
                      <a:pt x="1295" y="593"/>
                      <a:pt x="1295" y="592"/>
                      <a:pt x="1296" y="590"/>
                    </a:cubicBezTo>
                    <a:cubicBezTo>
                      <a:pt x="1297" y="588"/>
                      <a:pt x="1298" y="587"/>
                      <a:pt x="1300" y="587"/>
                    </a:cubicBezTo>
                    <a:cubicBezTo>
                      <a:pt x="1304" y="585"/>
                      <a:pt x="1308" y="586"/>
                      <a:pt x="1311" y="589"/>
                    </a:cubicBezTo>
                    <a:cubicBezTo>
                      <a:pt x="1315" y="592"/>
                      <a:pt x="1317" y="596"/>
                      <a:pt x="1317" y="601"/>
                    </a:cubicBezTo>
                    <a:cubicBezTo>
                      <a:pt x="1316" y="606"/>
                      <a:pt x="1315" y="610"/>
                      <a:pt x="1311" y="613"/>
                    </a:cubicBezTo>
                    <a:cubicBezTo>
                      <a:pt x="1307" y="617"/>
                      <a:pt x="1302" y="618"/>
                      <a:pt x="1297" y="618"/>
                    </a:cubicBezTo>
                    <a:cubicBezTo>
                      <a:pt x="1294" y="618"/>
                      <a:pt x="1291" y="618"/>
                      <a:pt x="1288" y="617"/>
                    </a:cubicBezTo>
                    <a:cubicBezTo>
                      <a:pt x="1290" y="618"/>
                      <a:pt x="1292" y="619"/>
                      <a:pt x="1294" y="620"/>
                    </a:cubicBezTo>
                    <a:cubicBezTo>
                      <a:pt x="1307" y="625"/>
                      <a:pt x="1319" y="624"/>
                      <a:pt x="1332" y="622"/>
                    </a:cubicBezTo>
                    <a:cubicBezTo>
                      <a:pt x="1348" y="618"/>
                      <a:pt x="1359" y="612"/>
                      <a:pt x="1372" y="602"/>
                    </a:cubicBezTo>
                    <a:cubicBezTo>
                      <a:pt x="1395" y="584"/>
                      <a:pt x="1419" y="557"/>
                      <a:pt x="1450" y="557"/>
                    </a:cubicBezTo>
                    <a:cubicBezTo>
                      <a:pt x="1455" y="557"/>
                      <a:pt x="1460" y="558"/>
                      <a:pt x="1465" y="559"/>
                    </a:cubicBezTo>
                    <a:cubicBezTo>
                      <a:pt x="1469" y="560"/>
                      <a:pt x="1475" y="563"/>
                      <a:pt x="1480" y="565"/>
                    </a:cubicBezTo>
                    <a:cubicBezTo>
                      <a:pt x="1493" y="568"/>
                      <a:pt x="1501" y="560"/>
                      <a:pt x="1501" y="552"/>
                    </a:cubicBezTo>
                    <a:cubicBezTo>
                      <a:pt x="1501" y="549"/>
                      <a:pt x="1499" y="546"/>
                      <a:pt x="1497" y="544"/>
                    </a:cubicBezTo>
                    <a:cubicBezTo>
                      <a:pt x="1495" y="542"/>
                      <a:pt x="1491" y="542"/>
                      <a:pt x="1489" y="543"/>
                    </a:cubicBezTo>
                    <a:cubicBezTo>
                      <a:pt x="1486" y="545"/>
                      <a:pt x="1485" y="549"/>
                      <a:pt x="1487" y="552"/>
                    </a:cubicBezTo>
                    <a:cubicBezTo>
                      <a:pt x="1489" y="554"/>
                      <a:pt x="1492" y="554"/>
                      <a:pt x="1494" y="553"/>
                    </a:cubicBezTo>
                    <a:cubicBezTo>
                      <a:pt x="1492" y="555"/>
                      <a:pt x="1488" y="555"/>
                      <a:pt x="1486" y="553"/>
                    </a:cubicBezTo>
                    <a:cubicBezTo>
                      <a:pt x="1485" y="552"/>
                      <a:pt x="1483" y="549"/>
                      <a:pt x="1484" y="547"/>
                    </a:cubicBezTo>
                    <a:cubicBezTo>
                      <a:pt x="1486" y="539"/>
                      <a:pt x="1496" y="538"/>
                      <a:pt x="1501" y="543"/>
                    </a:cubicBezTo>
                    <a:cubicBezTo>
                      <a:pt x="1504" y="547"/>
                      <a:pt x="1505" y="552"/>
                      <a:pt x="1503" y="557"/>
                    </a:cubicBezTo>
                    <a:cubicBezTo>
                      <a:pt x="1501" y="564"/>
                      <a:pt x="1494" y="568"/>
                      <a:pt x="1484" y="567"/>
                    </a:cubicBezTo>
                    <a:cubicBezTo>
                      <a:pt x="1487" y="568"/>
                      <a:pt x="1490" y="570"/>
                      <a:pt x="1492" y="571"/>
                    </a:cubicBezTo>
                    <a:cubicBezTo>
                      <a:pt x="1497" y="572"/>
                      <a:pt x="1504" y="571"/>
                      <a:pt x="1508" y="567"/>
                    </a:cubicBezTo>
                    <a:cubicBezTo>
                      <a:pt x="1516" y="561"/>
                      <a:pt x="1515" y="550"/>
                      <a:pt x="1509" y="542"/>
                    </a:cubicBezTo>
                    <a:cubicBezTo>
                      <a:pt x="1505" y="537"/>
                      <a:pt x="1501" y="533"/>
                      <a:pt x="1500" y="525"/>
                    </a:cubicBezTo>
                    <a:cubicBezTo>
                      <a:pt x="1500" y="518"/>
                      <a:pt x="1502" y="512"/>
                      <a:pt x="1508" y="508"/>
                    </a:cubicBezTo>
                    <a:cubicBezTo>
                      <a:pt x="1500" y="526"/>
                      <a:pt x="1514" y="530"/>
                      <a:pt x="1520" y="542"/>
                    </a:cubicBezTo>
                    <a:cubicBezTo>
                      <a:pt x="1523" y="550"/>
                      <a:pt x="1524" y="558"/>
                      <a:pt x="1520" y="565"/>
                    </a:cubicBezTo>
                    <a:cubicBezTo>
                      <a:pt x="1515" y="571"/>
                      <a:pt x="1505" y="577"/>
                      <a:pt x="1495" y="573"/>
                    </a:cubicBezTo>
                    <a:cubicBezTo>
                      <a:pt x="1496" y="573"/>
                      <a:pt x="1497" y="574"/>
                      <a:pt x="1497" y="574"/>
                    </a:cubicBezTo>
                    <a:cubicBezTo>
                      <a:pt x="1511" y="584"/>
                      <a:pt x="1517" y="596"/>
                      <a:pt x="1516" y="613"/>
                    </a:cubicBezTo>
                    <a:cubicBezTo>
                      <a:pt x="1516" y="616"/>
                      <a:pt x="1515" y="619"/>
                      <a:pt x="1514" y="622"/>
                    </a:cubicBezTo>
                    <a:cubicBezTo>
                      <a:pt x="1513" y="622"/>
                      <a:pt x="1512" y="621"/>
                      <a:pt x="1512" y="621"/>
                    </a:cubicBezTo>
                    <a:cubicBezTo>
                      <a:pt x="1513" y="619"/>
                      <a:pt x="1513" y="616"/>
                      <a:pt x="1513" y="613"/>
                    </a:cubicBezTo>
                    <a:cubicBezTo>
                      <a:pt x="1514" y="597"/>
                      <a:pt x="1507" y="586"/>
                      <a:pt x="1494" y="577"/>
                    </a:cubicBezTo>
                    <a:cubicBezTo>
                      <a:pt x="1493" y="576"/>
                      <a:pt x="1492" y="575"/>
                      <a:pt x="1490" y="574"/>
                    </a:cubicBezTo>
                    <a:cubicBezTo>
                      <a:pt x="1494" y="578"/>
                      <a:pt x="1497" y="583"/>
                      <a:pt x="1498" y="589"/>
                    </a:cubicBezTo>
                    <a:cubicBezTo>
                      <a:pt x="1499" y="593"/>
                      <a:pt x="1499" y="596"/>
                      <a:pt x="1498" y="600"/>
                    </a:cubicBezTo>
                    <a:cubicBezTo>
                      <a:pt x="1497" y="603"/>
                      <a:pt x="1496" y="606"/>
                      <a:pt x="1494" y="609"/>
                    </a:cubicBezTo>
                    <a:cubicBezTo>
                      <a:pt x="1488" y="616"/>
                      <a:pt x="1478" y="618"/>
                      <a:pt x="1471" y="611"/>
                    </a:cubicBezTo>
                    <a:cubicBezTo>
                      <a:pt x="1468" y="609"/>
                      <a:pt x="1467" y="605"/>
                      <a:pt x="1467" y="601"/>
                    </a:cubicBezTo>
                    <a:cubicBezTo>
                      <a:pt x="1467" y="599"/>
                      <a:pt x="1467" y="598"/>
                      <a:pt x="1468" y="596"/>
                    </a:cubicBezTo>
                    <a:cubicBezTo>
                      <a:pt x="1470" y="593"/>
                      <a:pt x="1472" y="591"/>
                      <a:pt x="1475" y="590"/>
                    </a:cubicBezTo>
                    <a:cubicBezTo>
                      <a:pt x="1477" y="590"/>
                      <a:pt x="1478" y="590"/>
                      <a:pt x="1480" y="590"/>
                    </a:cubicBezTo>
                    <a:cubicBezTo>
                      <a:pt x="1480" y="590"/>
                      <a:pt x="1481" y="590"/>
                      <a:pt x="1482" y="591"/>
                    </a:cubicBezTo>
                    <a:cubicBezTo>
                      <a:pt x="1485" y="592"/>
                      <a:pt x="1486" y="594"/>
                      <a:pt x="1486" y="597"/>
                    </a:cubicBezTo>
                    <a:cubicBezTo>
                      <a:pt x="1486" y="599"/>
                      <a:pt x="1485" y="601"/>
                      <a:pt x="1484" y="601"/>
                    </a:cubicBezTo>
                    <a:cubicBezTo>
                      <a:pt x="1483" y="601"/>
                      <a:pt x="1483" y="601"/>
                      <a:pt x="1483" y="601"/>
                    </a:cubicBezTo>
                    <a:cubicBezTo>
                      <a:pt x="1484" y="601"/>
                      <a:pt x="1484" y="601"/>
                      <a:pt x="1484" y="601"/>
                    </a:cubicBezTo>
                    <a:cubicBezTo>
                      <a:pt x="1485" y="601"/>
                      <a:pt x="1486" y="599"/>
                      <a:pt x="1486" y="597"/>
                    </a:cubicBezTo>
                    <a:cubicBezTo>
                      <a:pt x="1486" y="595"/>
                      <a:pt x="1484" y="593"/>
                      <a:pt x="1482" y="592"/>
                    </a:cubicBezTo>
                    <a:cubicBezTo>
                      <a:pt x="1481" y="591"/>
                      <a:pt x="1480" y="591"/>
                      <a:pt x="1479" y="591"/>
                    </a:cubicBezTo>
                    <a:cubicBezTo>
                      <a:pt x="1478" y="591"/>
                      <a:pt x="1477" y="591"/>
                      <a:pt x="1475" y="591"/>
                    </a:cubicBezTo>
                    <a:cubicBezTo>
                      <a:pt x="1473" y="592"/>
                      <a:pt x="1471" y="594"/>
                      <a:pt x="1469" y="597"/>
                    </a:cubicBezTo>
                    <a:cubicBezTo>
                      <a:pt x="1469" y="598"/>
                      <a:pt x="1469" y="600"/>
                      <a:pt x="1469" y="601"/>
                    </a:cubicBezTo>
                    <a:cubicBezTo>
                      <a:pt x="1469" y="605"/>
                      <a:pt x="1470" y="607"/>
                      <a:pt x="1473" y="610"/>
                    </a:cubicBezTo>
                    <a:cubicBezTo>
                      <a:pt x="1478" y="615"/>
                      <a:pt x="1486" y="613"/>
                      <a:pt x="1491" y="607"/>
                    </a:cubicBezTo>
                    <a:cubicBezTo>
                      <a:pt x="1493" y="604"/>
                      <a:pt x="1494" y="602"/>
                      <a:pt x="1495" y="599"/>
                    </a:cubicBezTo>
                    <a:cubicBezTo>
                      <a:pt x="1495" y="596"/>
                      <a:pt x="1495" y="593"/>
                      <a:pt x="1494" y="590"/>
                    </a:cubicBezTo>
                    <a:cubicBezTo>
                      <a:pt x="1494" y="586"/>
                      <a:pt x="1492" y="583"/>
                      <a:pt x="1490" y="581"/>
                    </a:cubicBezTo>
                    <a:cubicBezTo>
                      <a:pt x="1488" y="576"/>
                      <a:pt x="1484" y="573"/>
                      <a:pt x="1479" y="570"/>
                    </a:cubicBezTo>
                    <a:cubicBezTo>
                      <a:pt x="1471" y="565"/>
                      <a:pt x="1460" y="562"/>
                      <a:pt x="1450" y="561"/>
                    </a:cubicBezTo>
                    <a:cubicBezTo>
                      <a:pt x="1424" y="562"/>
                      <a:pt x="1403" y="583"/>
                      <a:pt x="1383" y="599"/>
                    </a:cubicBezTo>
                    <a:cubicBezTo>
                      <a:pt x="1386" y="596"/>
                      <a:pt x="1390" y="594"/>
                      <a:pt x="1394" y="592"/>
                    </a:cubicBezTo>
                    <a:cubicBezTo>
                      <a:pt x="1407" y="586"/>
                      <a:pt x="1426" y="587"/>
                      <a:pt x="1435" y="600"/>
                    </a:cubicBezTo>
                    <a:cubicBezTo>
                      <a:pt x="1440" y="608"/>
                      <a:pt x="1441" y="618"/>
                      <a:pt x="1451" y="621"/>
                    </a:cubicBezTo>
                    <a:cubicBezTo>
                      <a:pt x="1447" y="628"/>
                      <a:pt x="1434" y="629"/>
                      <a:pt x="1425" y="621"/>
                    </a:cubicBezTo>
                    <a:cubicBezTo>
                      <a:pt x="1416" y="613"/>
                      <a:pt x="1410" y="595"/>
                      <a:pt x="1395" y="598"/>
                    </a:cubicBezTo>
                    <a:cubicBezTo>
                      <a:pt x="1387" y="599"/>
                      <a:pt x="1379" y="605"/>
                      <a:pt x="1375" y="605"/>
                    </a:cubicBezTo>
                    <a:cubicBezTo>
                      <a:pt x="1376" y="604"/>
                      <a:pt x="1376" y="604"/>
                      <a:pt x="1376" y="604"/>
                    </a:cubicBezTo>
                    <a:cubicBezTo>
                      <a:pt x="1376" y="605"/>
                      <a:pt x="1375" y="605"/>
                      <a:pt x="1374" y="605"/>
                    </a:cubicBezTo>
                    <a:cubicBezTo>
                      <a:pt x="1361" y="615"/>
                      <a:pt x="1350" y="622"/>
                      <a:pt x="1333" y="625"/>
                    </a:cubicBezTo>
                    <a:cubicBezTo>
                      <a:pt x="1319" y="627"/>
                      <a:pt x="1307" y="627"/>
                      <a:pt x="1294" y="622"/>
                    </a:cubicBezTo>
                    <a:cubicBezTo>
                      <a:pt x="1284" y="618"/>
                      <a:pt x="1277" y="611"/>
                      <a:pt x="1271" y="603"/>
                    </a:cubicBezTo>
                    <a:cubicBezTo>
                      <a:pt x="1261" y="586"/>
                      <a:pt x="1260" y="562"/>
                      <a:pt x="1263" y="539"/>
                    </a:cubicBezTo>
                    <a:cubicBezTo>
                      <a:pt x="1265" y="531"/>
                      <a:pt x="1267" y="523"/>
                      <a:pt x="1270" y="515"/>
                    </a:cubicBezTo>
                    <a:cubicBezTo>
                      <a:pt x="1275" y="500"/>
                      <a:pt x="1284" y="488"/>
                      <a:pt x="1286" y="472"/>
                    </a:cubicBezTo>
                    <a:cubicBezTo>
                      <a:pt x="1287" y="465"/>
                      <a:pt x="1286" y="456"/>
                      <a:pt x="1282" y="450"/>
                    </a:cubicBezTo>
                    <a:cubicBezTo>
                      <a:pt x="1279" y="447"/>
                      <a:pt x="1273" y="444"/>
                      <a:pt x="1269" y="447"/>
                    </a:cubicBezTo>
                    <a:cubicBezTo>
                      <a:pt x="1268" y="448"/>
                      <a:pt x="1268" y="450"/>
                      <a:pt x="1268" y="451"/>
                    </a:cubicBezTo>
                    <a:cubicBezTo>
                      <a:pt x="1269" y="453"/>
                      <a:pt x="1270" y="454"/>
                      <a:pt x="1272" y="453"/>
                    </a:cubicBezTo>
                    <a:cubicBezTo>
                      <a:pt x="1273" y="453"/>
                      <a:pt x="1274" y="452"/>
                      <a:pt x="1274" y="452"/>
                    </a:cubicBezTo>
                    <a:cubicBezTo>
                      <a:pt x="1275" y="450"/>
                      <a:pt x="1274" y="449"/>
                      <a:pt x="1272" y="449"/>
                    </a:cubicBezTo>
                    <a:cubicBezTo>
                      <a:pt x="1272" y="449"/>
                      <a:pt x="1271" y="449"/>
                      <a:pt x="1270" y="450"/>
                    </a:cubicBezTo>
                    <a:cubicBezTo>
                      <a:pt x="1270" y="449"/>
                      <a:pt x="1271" y="448"/>
                      <a:pt x="1272" y="448"/>
                    </a:cubicBezTo>
                    <a:cubicBezTo>
                      <a:pt x="1274" y="447"/>
                      <a:pt x="1275" y="448"/>
                      <a:pt x="1276" y="449"/>
                    </a:cubicBezTo>
                    <a:cubicBezTo>
                      <a:pt x="1277" y="452"/>
                      <a:pt x="1276" y="455"/>
                      <a:pt x="1274" y="456"/>
                    </a:cubicBezTo>
                    <a:cubicBezTo>
                      <a:pt x="1272" y="457"/>
                      <a:pt x="1270" y="457"/>
                      <a:pt x="1268" y="456"/>
                    </a:cubicBezTo>
                    <a:cubicBezTo>
                      <a:pt x="1266" y="456"/>
                      <a:pt x="1265" y="454"/>
                      <a:pt x="1265" y="452"/>
                    </a:cubicBezTo>
                    <a:cubicBezTo>
                      <a:pt x="1264" y="450"/>
                      <a:pt x="1265" y="447"/>
                      <a:pt x="1267" y="445"/>
                    </a:cubicBezTo>
                    <a:cubicBezTo>
                      <a:pt x="1271" y="442"/>
                      <a:pt x="1277" y="444"/>
                      <a:pt x="1280" y="447"/>
                    </a:cubicBezTo>
                    <a:cubicBezTo>
                      <a:pt x="1282" y="448"/>
                      <a:pt x="1284" y="450"/>
                      <a:pt x="1285" y="453"/>
                    </a:cubicBezTo>
                    <a:cubicBezTo>
                      <a:pt x="1282" y="442"/>
                      <a:pt x="1275" y="436"/>
                      <a:pt x="1266" y="433"/>
                    </a:cubicBezTo>
                    <a:cubicBezTo>
                      <a:pt x="1260" y="432"/>
                      <a:pt x="1254" y="432"/>
                      <a:pt x="1249" y="435"/>
                    </a:cubicBezTo>
                    <a:cubicBezTo>
                      <a:pt x="1249" y="435"/>
                      <a:pt x="1249" y="435"/>
                      <a:pt x="1249" y="435"/>
                    </a:cubicBezTo>
                    <a:cubicBezTo>
                      <a:pt x="1254" y="433"/>
                      <a:pt x="1260" y="436"/>
                      <a:pt x="1259" y="444"/>
                    </a:cubicBezTo>
                    <a:cubicBezTo>
                      <a:pt x="1258" y="450"/>
                      <a:pt x="1249" y="458"/>
                      <a:pt x="1258" y="469"/>
                    </a:cubicBezTo>
                    <a:close/>
                    <a:moveTo>
                      <a:pt x="1225" y="108"/>
                    </a:moveTo>
                    <a:cubicBezTo>
                      <a:pt x="1215" y="135"/>
                      <a:pt x="1228" y="155"/>
                      <a:pt x="1227" y="168"/>
                    </a:cubicBezTo>
                    <a:cubicBezTo>
                      <a:pt x="1227" y="183"/>
                      <a:pt x="1210" y="183"/>
                      <a:pt x="1206" y="167"/>
                    </a:cubicBezTo>
                    <a:cubicBezTo>
                      <a:pt x="1203" y="149"/>
                      <a:pt x="1212" y="125"/>
                      <a:pt x="1225" y="108"/>
                    </a:cubicBezTo>
                    <a:close/>
                    <a:moveTo>
                      <a:pt x="1105" y="190"/>
                    </a:moveTo>
                    <a:cubicBezTo>
                      <a:pt x="1093" y="192"/>
                      <a:pt x="1067" y="184"/>
                      <a:pt x="1058" y="171"/>
                    </a:cubicBezTo>
                    <a:cubicBezTo>
                      <a:pt x="1048" y="158"/>
                      <a:pt x="1056" y="147"/>
                      <a:pt x="1069" y="160"/>
                    </a:cubicBezTo>
                    <a:cubicBezTo>
                      <a:pt x="1080" y="169"/>
                      <a:pt x="1091" y="188"/>
                      <a:pt x="1105" y="190"/>
                    </a:cubicBezTo>
                    <a:close/>
                    <a:moveTo>
                      <a:pt x="1220" y="265"/>
                    </a:moveTo>
                    <a:cubicBezTo>
                      <a:pt x="1221" y="264"/>
                      <a:pt x="1222" y="261"/>
                      <a:pt x="1220" y="260"/>
                    </a:cubicBezTo>
                    <a:cubicBezTo>
                      <a:pt x="1219" y="258"/>
                      <a:pt x="1216" y="258"/>
                      <a:pt x="1215" y="259"/>
                    </a:cubicBezTo>
                    <a:cubicBezTo>
                      <a:pt x="1213" y="261"/>
                      <a:pt x="1213" y="263"/>
                      <a:pt x="1214" y="265"/>
                    </a:cubicBezTo>
                    <a:cubicBezTo>
                      <a:pt x="1216" y="266"/>
                      <a:pt x="1218" y="267"/>
                      <a:pt x="1220" y="265"/>
                    </a:cubicBezTo>
                    <a:close/>
                    <a:moveTo>
                      <a:pt x="1176" y="217"/>
                    </a:moveTo>
                    <a:cubicBezTo>
                      <a:pt x="1185" y="213"/>
                      <a:pt x="1189" y="225"/>
                      <a:pt x="1191" y="229"/>
                    </a:cubicBezTo>
                    <a:cubicBezTo>
                      <a:pt x="1192" y="232"/>
                      <a:pt x="1194" y="233"/>
                      <a:pt x="1197" y="234"/>
                    </a:cubicBezTo>
                    <a:cubicBezTo>
                      <a:pt x="1193" y="235"/>
                      <a:pt x="1184" y="235"/>
                      <a:pt x="1180" y="233"/>
                    </a:cubicBezTo>
                    <a:cubicBezTo>
                      <a:pt x="1174" y="231"/>
                      <a:pt x="1171" y="225"/>
                      <a:pt x="1174" y="218"/>
                    </a:cubicBezTo>
                    <a:cubicBezTo>
                      <a:pt x="1175" y="222"/>
                      <a:pt x="1178" y="226"/>
                      <a:pt x="1182" y="227"/>
                    </a:cubicBezTo>
                    <a:cubicBezTo>
                      <a:pt x="1180" y="226"/>
                      <a:pt x="1177" y="221"/>
                      <a:pt x="1176" y="217"/>
                    </a:cubicBezTo>
                    <a:close/>
                    <a:moveTo>
                      <a:pt x="1199" y="269"/>
                    </a:moveTo>
                    <a:cubicBezTo>
                      <a:pt x="1202" y="267"/>
                      <a:pt x="1202" y="262"/>
                      <a:pt x="1200" y="259"/>
                    </a:cubicBezTo>
                    <a:cubicBezTo>
                      <a:pt x="1197" y="255"/>
                      <a:pt x="1192" y="255"/>
                      <a:pt x="1189" y="258"/>
                    </a:cubicBezTo>
                    <a:cubicBezTo>
                      <a:pt x="1186" y="261"/>
                      <a:pt x="1185" y="265"/>
                      <a:pt x="1188" y="268"/>
                    </a:cubicBezTo>
                    <a:cubicBezTo>
                      <a:pt x="1191" y="272"/>
                      <a:pt x="1196" y="272"/>
                      <a:pt x="1199" y="269"/>
                    </a:cubicBezTo>
                    <a:close/>
                    <a:moveTo>
                      <a:pt x="1211" y="270"/>
                    </a:moveTo>
                    <a:cubicBezTo>
                      <a:pt x="1213" y="268"/>
                      <a:pt x="1213" y="265"/>
                      <a:pt x="1212" y="263"/>
                    </a:cubicBezTo>
                    <a:cubicBezTo>
                      <a:pt x="1210" y="261"/>
                      <a:pt x="1207" y="260"/>
                      <a:pt x="1205" y="262"/>
                    </a:cubicBezTo>
                    <a:cubicBezTo>
                      <a:pt x="1203" y="264"/>
                      <a:pt x="1202" y="267"/>
                      <a:pt x="1204" y="269"/>
                    </a:cubicBezTo>
                    <a:cubicBezTo>
                      <a:pt x="1206" y="271"/>
                      <a:pt x="1209" y="271"/>
                      <a:pt x="1211" y="270"/>
                    </a:cubicBezTo>
                    <a:close/>
                    <a:moveTo>
                      <a:pt x="1125" y="192"/>
                    </a:moveTo>
                    <a:cubicBezTo>
                      <a:pt x="1128" y="192"/>
                      <a:pt x="1131" y="191"/>
                      <a:pt x="1134" y="189"/>
                    </a:cubicBezTo>
                    <a:cubicBezTo>
                      <a:pt x="1136" y="187"/>
                      <a:pt x="1138" y="183"/>
                      <a:pt x="1136" y="178"/>
                    </a:cubicBezTo>
                    <a:cubicBezTo>
                      <a:pt x="1135" y="173"/>
                      <a:pt x="1129" y="171"/>
                      <a:pt x="1125" y="171"/>
                    </a:cubicBezTo>
                    <a:cubicBezTo>
                      <a:pt x="1117" y="172"/>
                      <a:pt x="1118" y="179"/>
                      <a:pt x="1115" y="183"/>
                    </a:cubicBezTo>
                    <a:cubicBezTo>
                      <a:pt x="1112" y="187"/>
                      <a:pt x="1105" y="187"/>
                      <a:pt x="1098" y="184"/>
                    </a:cubicBezTo>
                    <a:cubicBezTo>
                      <a:pt x="1091" y="181"/>
                      <a:pt x="1087" y="173"/>
                      <a:pt x="1088" y="165"/>
                    </a:cubicBezTo>
                    <a:cubicBezTo>
                      <a:pt x="1089" y="160"/>
                      <a:pt x="1092" y="156"/>
                      <a:pt x="1098" y="157"/>
                    </a:cubicBezTo>
                    <a:cubicBezTo>
                      <a:pt x="1094" y="160"/>
                      <a:pt x="1095" y="168"/>
                      <a:pt x="1102" y="168"/>
                    </a:cubicBezTo>
                    <a:cubicBezTo>
                      <a:pt x="1105" y="169"/>
                      <a:pt x="1112" y="166"/>
                      <a:pt x="1120" y="163"/>
                    </a:cubicBezTo>
                    <a:cubicBezTo>
                      <a:pt x="1127" y="160"/>
                      <a:pt x="1135" y="159"/>
                      <a:pt x="1141" y="160"/>
                    </a:cubicBezTo>
                    <a:cubicBezTo>
                      <a:pt x="1154" y="164"/>
                      <a:pt x="1161" y="180"/>
                      <a:pt x="1155" y="192"/>
                    </a:cubicBezTo>
                    <a:cubicBezTo>
                      <a:pt x="1151" y="198"/>
                      <a:pt x="1145" y="201"/>
                      <a:pt x="1139" y="204"/>
                    </a:cubicBezTo>
                    <a:cubicBezTo>
                      <a:pt x="1132" y="206"/>
                      <a:pt x="1113" y="208"/>
                      <a:pt x="1107" y="215"/>
                    </a:cubicBezTo>
                    <a:cubicBezTo>
                      <a:pt x="1103" y="220"/>
                      <a:pt x="1106" y="226"/>
                      <a:pt x="1110" y="227"/>
                    </a:cubicBezTo>
                    <a:cubicBezTo>
                      <a:pt x="1106" y="231"/>
                      <a:pt x="1098" y="229"/>
                      <a:pt x="1095" y="224"/>
                    </a:cubicBezTo>
                    <a:cubicBezTo>
                      <a:pt x="1089" y="214"/>
                      <a:pt x="1094" y="198"/>
                      <a:pt x="1107" y="192"/>
                    </a:cubicBezTo>
                    <a:cubicBezTo>
                      <a:pt x="1112" y="190"/>
                      <a:pt x="1118" y="191"/>
                      <a:pt x="1125" y="192"/>
                    </a:cubicBezTo>
                    <a:close/>
                    <a:moveTo>
                      <a:pt x="1036" y="96"/>
                    </a:moveTo>
                    <a:cubicBezTo>
                      <a:pt x="1038" y="94"/>
                      <a:pt x="1040" y="94"/>
                      <a:pt x="1042" y="95"/>
                    </a:cubicBezTo>
                    <a:cubicBezTo>
                      <a:pt x="1044" y="97"/>
                      <a:pt x="1044" y="99"/>
                      <a:pt x="1042" y="101"/>
                    </a:cubicBezTo>
                    <a:cubicBezTo>
                      <a:pt x="1041" y="103"/>
                      <a:pt x="1038" y="103"/>
                      <a:pt x="1036" y="101"/>
                    </a:cubicBezTo>
                    <a:cubicBezTo>
                      <a:pt x="1035" y="100"/>
                      <a:pt x="1035" y="97"/>
                      <a:pt x="1036" y="96"/>
                    </a:cubicBezTo>
                    <a:close/>
                    <a:moveTo>
                      <a:pt x="1040" y="88"/>
                    </a:moveTo>
                    <a:cubicBezTo>
                      <a:pt x="1041" y="87"/>
                      <a:pt x="1043" y="87"/>
                      <a:pt x="1044" y="88"/>
                    </a:cubicBezTo>
                    <a:cubicBezTo>
                      <a:pt x="1046" y="89"/>
                      <a:pt x="1046" y="91"/>
                      <a:pt x="1045" y="93"/>
                    </a:cubicBezTo>
                    <a:cubicBezTo>
                      <a:pt x="1043" y="94"/>
                      <a:pt x="1041" y="94"/>
                      <a:pt x="1040" y="93"/>
                    </a:cubicBezTo>
                    <a:cubicBezTo>
                      <a:pt x="1039" y="92"/>
                      <a:pt x="1039" y="90"/>
                      <a:pt x="1040" y="88"/>
                    </a:cubicBezTo>
                    <a:close/>
                    <a:moveTo>
                      <a:pt x="1036" y="106"/>
                    </a:moveTo>
                    <a:cubicBezTo>
                      <a:pt x="1039" y="103"/>
                      <a:pt x="1043" y="103"/>
                      <a:pt x="1045" y="105"/>
                    </a:cubicBezTo>
                    <a:cubicBezTo>
                      <a:pt x="1048" y="108"/>
                      <a:pt x="1048" y="112"/>
                      <a:pt x="1046" y="114"/>
                    </a:cubicBezTo>
                    <a:cubicBezTo>
                      <a:pt x="1044" y="117"/>
                      <a:pt x="1039" y="117"/>
                      <a:pt x="1037" y="115"/>
                    </a:cubicBezTo>
                    <a:cubicBezTo>
                      <a:pt x="1034" y="113"/>
                      <a:pt x="1034" y="109"/>
                      <a:pt x="1036" y="106"/>
                    </a:cubicBezTo>
                    <a:close/>
                    <a:moveTo>
                      <a:pt x="1126" y="190"/>
                    </a:moveTo>
                    <a:cubicBezTo>
                      <a:pt x="1131" y="190"/>
                      <a:pt x="1135" y="187"/>
                      <a:pt x="1135" y="182"/>
                    </a:cubicBezTo>
                    <a:cubicBezTo>
                      <a:pt x="1136" y="174"/>
                      <a:pt x="1125" y="171"/>
                      <a:pt x="1121" y="176"/>
                    </a:cubicBezTo>
                    <a:cubicBezTo>
                      <a:pt x="1117" y="180"/>
                      <a:pt x="1118" y="185"/>
                      <a:pt x="1111" y="188"/>
                    </a:cubicBezTo>
                    <a:cubicBezTo>
                      <a:pt x="1118" y="186"/>
                      <a:pt x="1120" y="189"/>
                      <a:pt x="1126" y="190"/>
                    </a:cubicBezTo>
                    <a:close/>
                    <a:moveTo>
                      <a:pt x="1159" y="179"/>
                    </a:moveTo>
                    <a:cubicBezTo>
                      <a:pt x="1160" y="171"/>
                      <a:pt x="1154" y="163"/>
                      <a:pt x="1149" y="161"/>
                    </a:cubicBezTo>
                    <a:cubicBezTo>
                      <a:pt x="1150" y="153"/>
                      <a:pt x="1167" y="151"/>
                      <a:pt x="1171" y="163"/>
                    </a:cubicBezTo>
                    <a:cubicBezTo>
                      <a:pt x="1173" y="171"/>
                      <a:pt x="1167" y="179"/>
                      <a:pt x="1159" y="179"/>
                    </a:cubicBezTo>
                    <a:close/>
                    <a:moveTo>
                      <a:pt x="1037" y="172"/>
                    </a:moveTo>
                    <a:cubicBezTo>
                      <a:pt x="1051" y="175"/>
                      <a:pt x="1045" y="194"/>
                      <a:pt x="1044" y="200"/>
                    </a:cubicBezTo>
                    <a:cubicBezTo>
                      <a:pt x="1043" y="205"/>
                      <a:pt x="1044" y="209"/>
                      <a:pt x="1047" y="212"/>
                    </a:cubicBezTo>
                    <a:cubicBezTo>
                      <a:pt x="1042" y="211"/>
                      <a:pt x="1030" y="202"/>
                      <a:pt x="1026" y="196"/>
                    </a:cubicBezTo>
                    <a:cubicBezTo>
                      <a:pt x="1021" y="188"/>
                      <a:pt x="1022" y="178"/>
                      <a:pt x="1032" y="172"/>
                    </a:cubicBezTo>
                    <a:cubicBezTo>
                      <a:pt x="1030" y="177"/>
                      <a:pt x="1031" y="185"/>
                      <a:pt x="1034" y="189"/>
                    </a:cubicBezTo>
                    <a:cubicBezTo>
                      <a:pt x="1033" y="187"/>
                      <a:pt x="1034" y="178"/>
                      <a:pt x="1037" y="172"/>
                    </a:cubicBezTo>
                    <a:close/>
                    <a:moveTo>
                      <a:pt x="1170" y="141"/>
                    </a:moveTo>
                    <a:cubicBezTo>
                      <a:pt x="1137" y="135"/>
                      <a:pt x="1125" y="110"/>
                      <a:pt x="1112" y="102"/>
                    </a:cubicBezTo>
                    <a:cubicBezTo>
                      <a:pt x="1097" y="94"/>
                      <a:pt x="1087" y="111"/>
                      <a:pt x="1100" y="124"/>
                    </a:cubicBezTo>
                    <a:cubicBezTo>
                      <a:pt x="1115" y="138"/>
                      <a:pt x="1144" y="144"/>
                      <a:pt x="1170" y="141"/>
                    </a:cubicBezTo>
                    <a:close/>
                    <a:moveTo>
                      <a:pt x="1235" y="249"/>
                    </a:moveTo>
                    <a:cubicBezTo>
                      <a:pt x="1231" y="249"/>
                      <a:pt x="1228" y="249"/>
                      <a:pt x="1224" y="249"/>
                    </a:cubicBezTo>
                    <a:cubicBezTo>
                      <a:pt x="1213" y="247"/>
                      <a:pt x="1202" y="241"/>
                      <a:pt x="1195" y="230"/>
                    </a:cubicBezTo>
                    <a:cubicBezTo>
                      <a:pt x="1188" y="218"/>
                      <a:pt x="1189" y="200"/>
                      <a:pt x="1200" y="190"/>
                    </a:cubicBezTo>
                    <a:cubicBezTo>
                      <a:pt x="1205" y="186"/>
                      <a:pt x="1211" y="184"/>
                      <a:pt x="1217" y="185"/>
                    </a:cubicBezTo>
                    <a:cubicBezTo>
                      <a:pt x="1221" y="185"/>
                      <a:pt x="1225" y="186"/>
                      <a:pt x="1228" y="189"/>
                    </a:cubicBezTo>
                    <a:cubicBezTo>
                      <a:pt x="1231" y="193"/>
                      <a:pt x="1233" y="198"/>
                      <a:pt x="1231" y="203"/>
                    </a:cubicBezTo>
                    <a:cubicBezTo>
                      <a:pt x="1230" y="207"/>
                      <a:pt x="1228" y="210"/>
                      <a:pt x="1224" y="211"/>
                    </a:cubicBezTo>
                    <a:cubicBezTo>
                      <a:pt x="1218" y="214"/>
                      <a:pt x="1210" y="211"/>
                      <a:pt x="1207" y="205"/>
                    </a:cubicBezTo>
                    <a:cubicBezTo>
                      <a:pt x="1204" y="198"/>
                      <a:pt x="1207" y="191"/>
                      <a:pt x="1214" y="188"/>
                    </a:cubicBezTo>
                    <a:cubicBezTo>
                      <a:pt x="1219" y="186"/>
                      <a:pt x="1225" y="187"/>
                      <a:pt x="1229" y="191"/>
                    </a:cubicBezTo>
                    <a:cubicBezTo>
                      <a:pt x="1228" y="190"/>
                      <a:pt x="1228" y="190"/>
                      <a:pt x="1227" y="189"/>
                    </a:cubicBezTo>
                    <a:cubicBezTo>
                      <a:pt x="1224" y="187"/>
                      <a:pt x="1221" y="185"/>
                      <a:pt x="1217" y="185"/>
                    </a:cubicBezTo>
                    <a:cubicBezTo>
                      <a:pt x="1211" y="185"/>
                      <a:pt x="1205" y="187"/>
                      <a:pt x="1201" y="191"/>
                    </a:cubicBezTo>
                    <a:cubicBezTo>
                      <a:pt x="1190" y="201"/>
                      <a:pt x="1190" y="218"/>
                      <a:pt x="1197" y="229"/>
                    </a:cubicBezTo>
                    <a:cubicBezTo>
                      <a:pt x="1204" y="240"/>
                      <a:pt x="1215" y="246"/>
                      <a:pt x="1227" y="246"/>
                    </a:cubicBezTo>
                    <a:cubicBezTo>
                      <a:pt x="1230" y="247"/>
                      <a:pt x="1233" y="246"/>
                      <a:pt x="1235" y="246"/>
                    </a:cubicBezTo>
                    <a:lnTo>
                      <a:pt x="1235" y="249"/>
                    </a:lnTo>
                    <a:close/>
                    <a:moveTo>
                      <a:pt x="1272" y="213"/>
                    </a:moveTo>
                    <a:cubicBezTo>
                      <a:pt x="1287" y="211"/>
                      <a:pt x="1301" y="217"/>
                      <a:pt x="1308" y="233"/>
                    </a:cubicBezTo>
                    <a:cubicBezTo>
                      <a:pt x="1310" y="239"/>
                      <a:pt x="1311" y="244"/>
                      <a:pt x="1310" y="251"/>
                    </a:cubicBezTo>
                    <a:cubicBezTo>
                      <a:pt x="1308" y="256"/>
                      <a:pt x="1306" y="260"/>
                      <a:pt x="1302" y="263"/>
                    </a:cubicBezTo>
                    <a:cubicBezTo>
                      <a:pt x="1297" y="267"/>
                      <a:pt x="1291" y="268"/>
                      <a:pt x="1285" y="265"/>
                    </a:cubicBezTo>
                    <a:cubicBezTo>
                      <a:pt x="1281" y="264"/>
                      <a:pt x="1278" y="262"/>
                      <a:pt x="1277" y="258"/>
                    </a:cubicBezTo>
                    <a:cubicBezTo>
                      <a:pt x="1275" y="252"/>
                      <a:pt x="1276" y="247"/>
                      <a:pt x="1281" y="243"/>
                    </a:cubicBezTo>
                    <a:cubicBezTo>
                      <a:pt x="1282" y="241"/>
                      <a:pt x="1285" y="240"/>
                      <a:pt x="1288" y="240"/>
                    </a:cubicBezTo>
                    <a:cubicBezTo>
                      <a:pt x="1294" y="239"/>
                      <a:pt x="1299" y="244"/>
                      <a:pt x="1299" y="250"/>
                    </a:cubicBezTo>
                    <a:cubicBezTo>
                      <a:pt x="1299" y="256"/>
                      <a:pt x="1295" y="261"/>
                      <a:pt x="1289" y="261"/>
                    </a:cubicBezTo>
                    <a:cubicBezTo>
                      <a:pt x="1283" y="261"/>
                      <a:pt x="1278" y="257"/>
                      <a:pt x="1278" y="251"/>
                    </a:cubicBezTo>
                    <a:cubicBezTo>
                      <a:pt x="1278" y="249"/>
                      <a:pt x="1278" y="247"/>
                      <a:pt x="1279" y="246"/>
                    </a:cubicBezTo>
                    <a:cubicBezTo>
                      <a:pt x="1278" y="246"/>
                      <a:pt x="1278" y="246"/>
                      <a:pt x="1278" y="246"/>
                    </a:cubicBezTo>
                    <a:cubicBezTo>
                      <a:pt x="1276" y="250"/>
                      <a:pt x="1276" y="254"/>
                      <a:pt x="1277" y="258"/>
                    </a:cubicBezTo>
                    <a:cubicBezTo>
                      <a:pt x="1279" y="261"/>
                      <a:pt x="1281" y="263"/>
                      <a:pt x="1285" y="265"/>
                    </a:cubicBezTo>
                    <a:cubicBezTo>
                      <a:pt x="1291" y="267"/>
                      <a:pt x="1296" y="266"/>
                      <a:pt x="1301" y="262"/>
                    </a:cubicBezTo>
                    <a:cubicBezTo>
                      <a:pt x="1305" y="259"/>
                      <a:pt x="1307" y="255"/>
                      <a:pt x="1308" y="250"/>
                    </a:cubicBezTo>
                    <a:cubicBezTo>
                      <a:pt x="1309" y="244"/>
                      <a:pt x="1309" y="239"/>
                      <a:pt x="1306" y="234"/>
                    </a:cubicBezTo>
                    <a:cubicBezTo>
                      <a:pt x="1300" y="218"/>
                      <a:pt x="1285" y="213"/>
                      <a:pt x="1272" y="216"/>
                    </a:cubicBezTo>
                    <a:lnTo>
                      <a:pt x="1272" y="213"/>
                    </a:lnTo>
                    <a:close/>
                    <a:moveTo>
                      <a:pt x="1533" y="275"/>
                    </a:moveTo>
                    <a:cubicBezTo>
                      <a:pt x="1534" y="278"/>
                      <a:pt x="1533" y="282"/>
                      <a:pt x="1530" y="283"/>
                    </a:cubicBezTo>
                    <a:cubicBezTo>
                      <a:pt x="1526" y="285"/>
                      <a:pt x="1523" y="283"/>
                      <a:pt x="1521" y="280"/>
                    </a:cubicBezTo>
                    <a:cubicBezTo>
                      <a:pt x="1520" y="277"/>
                      <a:pt x="1521" y="273"/>
                      <a:pt x="1524" y="272"/>
                    </a:cubicBezTo>
                    <a:cubicBezTo>
                      <a:pt x="1527" y="270"/>
                      <a:pt x="1531" y="272"/>
                      <a:pt x="1533" y="275"/>
                    </a:cubicBezTo>
                    <a:close/>
                    <a:moveTo>
                      <a:pt x="1541" y="284"/>
                    </a:moveTo>
                    <a:cubicBezTo>
                      <a:pt x="1542" y="287"/>
                      <a:pt x="1541" y="290"/>
                      <a:pt x="1538" y="291"/>
                    </a:cubicBezTo>
                    <a:cubicBezTo>
                      <a:pt x="1536" y="292"/>
                      <a:pt x="1533" y="291"/>
                      <a:pt x="1532" y="289"/>
                    </a:cubicBezTo>
                    <a:cubicBezTo>
                      <a:pt x="1530" y="286"/>
                      <a:pt x="1532" y="283"/>
                      <a:pt x="1534" y="282"/>
                    </a:cubicBezTo>
                    <a:cubicBezTo>
                      <a:pt x="1536" y="281"/>
                      <a:pt x="1539" y="282"/>
                      <a:pt x="1541" y="284"/>
                    </a:cubicBezTo>
                    <a:close/>
                    <a:moveTo>
                      <a:pt x="1518" y="269"/>
                    </a:moveTo>
                    <a:cubicBezTo>
                      <a:pt x="1520" y="274"/>
                      <a:pt x="1518" y="279"/>
                      <a:pt x="1513" y="282"/>
                    </a:cubicBezTo>
                    <a:cubicBezTo>
                      <a:pt x="1508" y="284"/>
                      <a:pt x="1503" y="282"/>
                      <a:pt x="1500" y="277"/>
                    </a:cubicBezTo>
                    <a:cubicBezTo>
                      <a:pt x="1498" y="272"/>
                      <a:pt x="1500" y="266"/>
                      <a:pt x="1505" y="264"/>
                    </a:cubicBezTo>
                    <a:cubicBezTo>
                      <a:pt x="1510" y="262"/>
                      <a:pt x="1516" y="264"/>
                      <a:pt x="1518" y="269"/>
                    </a:cubicBezTo>
                    <a:close/>
                    <a:moveTo>
                      <a:pt x="1393" y="481"/>
                    </a:moveTo>
                    <a:cubicBezTo>
                      <a:pt x="1408" y="483"/>
                      <a:pt x="1430" y="473"/>
                      <a:pt x="1439" y="460"/>
                    </a:cubicBezTo>
                    <a:cubicBezTo>
                      <a:pt x="1448" y="446"/>
                      <a:pt x="1438" y="434"/>
                      <a:pt x="1425" y="447"/>
                    </a:cubicBezTo>
                    <a:cubicBezTo>
                      <a:pt x="1415" y="457"/>
                      <a:pt x="1407" y="478"/>
                      <a:pt x="1393" y="481"/>
                    </a:cubicBezTo>
                    <a:close/>
                    <a:moveTo>
                      <a:pt x="1287" y="300"/>
                    </a:moveTo>
                    <a:cubicBezTo>
                      <a:pt x="1263" y="306"/>
                      <a:pt x="1237" y="333"/>
                      <a:pt x="1240" y="352"/>
                    </a:cubicBezTo>
                    <a:cubicBezTo>
                      <a:pt x="1244" y="373"/>
                      <a:pt x="1264" y="369"/>
                      <a:pt x="1261" y="351"/>
                    </a:cubicBezTo>
                    <a:cubicBezTo>
                      <a:pt x="1260" y="342"/>
                      <a:pt x="1264" y="314"/>
                      <a:pt x="1287" y="300"/>
                    </a:cubicBezTo>
                    <a:close/>
                    <a:moveTo>
                      <a:pt x="1274" y="299"/>
                    </a:moveTo>
                    <a:cubicBezTo>
                      <a:pt x="1266" y="304"/>
                      <a:pt x="1256" y="303"/>
                      <a:pt x="1247" y="301"/>
                    </a:cubicBezTo>
                    <a:cubicBezTo>
                      <a:pt x="1228" y="295"/>
                      <a:pt x="1211" y="275"/>
                      <a:pt x="1193" y="279"/>
                    </a:cubicBezTo>
                    <a:cubicBezTo>
                      <a:pt x="1185" y="281"/>
                      <a:pt x="1178" y="287"/>
                      <a:pt x="1177" y="295"/>
                    </a:cubicBezTo>
                    <a:cubicBezTo>
                      <a:pt x="1176" y="300"/>
                      <a:pt x="1178" y="304"/>
                      <a:pt x="1183" y="306"/>
                    </a:cubicBezTo>
                    <a:cubicBezTo>
                      <a:pt x="1181" y="303"/>
                      <a:pt x="1182" y="296"/>
                      <a:pt x="1186" y="293"/>
                    </a:cubicBezTo>
                    <a:cubicBezTo>
                      <a:pt x="1190" y="290"/>
                      <a:pt x="1197" y="291"/>
                      <a:pt x="1202" y="295"/>
                    </a:cubicBezTo>
                    <a:cubicBezTo>
                      <a:pt x="1217" y="306"/>
                      <a:pt x="1230" y="320"/>
                      <a:pt x="1251" y="315"/>
                    </a:cubicBezTo>
                    <a:cubicBezTo>
                      <a:pt x="1259" y="313"/>
                      <a:pt x="1266" y="308"/>
                      <a:pt x="1274" y="299"/>
                    </a:cubicBezTo>
                    <a:close/>
                    <a:moveTo>
                      <a:pt x="1460" y="151"/>
                    </a:moveTo>
                    <a:cubicBezTo>
                      <a:pt x="1450" y="162"/>
                      <a:pt x="1437" y="146"/>
                      <a:pt x="1432" y="142"/>
                    </a:cubicBezTo>
                    <a:cubicBezTo>
                      <a:pt x="1427" y="139"/>
                      <a:pt x="1424" y="138"/>
                      <a:pt x="1420" y="139"/>
                    </a:cubicBezTo>
                    <a:cubicBezTo>
                      <a:pt x="1424" y="134"/>
                      <a:pt x="1437" y="129"/>
                      <a:pt x="1444" y="129"/>
                    </a:cubicBezTo>
                    <a:cubicBezTo>
                      <a:pt x="1454" y="129"/>
                      <a:pt x="1463" y="135"/>
                      <a:pt x="1463" y="147"/>
                    </a:cubicBezTo>
                    <a:cubicBezTo>
                      <a:pt x="1459" y="142"/>
                      <a:pt x="1452" y="139"/>
                      <a:pt x="1446" y="139"/>
                    </a:cubicBezTo>
                    <a:cubicBezTo>
                      <a:pt x="1449" y="140"/>
                      <a:pt x="1456" y="145"/>
                      <a:pt x="1460" y="151"/>
                    </a:cubicBezTo>
                    <a:close/>
                    <a:moveTo>
                      <a:pt x="1554" y="428"/>
                    </a:moveTo>
                    <a:cubicBezTo>
                      <a:pt x="1554" y="432"/>
                      <a:pt x="1556" y="436"/>
                      <a:pt x="1560" y="435"/>
                    </a:cubicBezTo>
                    <a:cubicBezTo>
                      <a:pt x="1562" y="434"/>
                      <a:pt x="1563" y="433"/>
                      <a:pt x="1562" y="431"/>
                    </a:cubicBezTo>
                    <a:cubicBezTo>
                      <a:pt x="1562" y="430"/>
                      <a:pt x="1561" y="430"/>
                      <a:pt x="1560" y="430"/>
                    </a:cubicBezTo>
                    <a:cubicBezTo>
                      <a:pt x="1560" y="429"/>
                      <a:pt x="1561" y="429"/>
                      <a:pt x="1562" y="428"/>
                    </a:cubicBezTo>
                    <a:cubicBezTo>
                      <a:pt x="1564" y="427"/>
                      <a:pt x="1567" y="429"/>
                      <a:pt x="1569" y="432"/>
                    </a:cubicBezTo>
                    <a:cubicBezTo>
                      <a:pt x="1570" y="434"/>
                      <a:pt x="1570" y="438"/>
                      <a:pt x="1567" y="440"/>
                    </a:cubicBezTo>
                    <a:cubicBezTo>
                      <a:pt x="1564" y="442"/>
                      <a:pt x="1560" y="443"/>
                      <a:pt x="1558" y="444"/>
                    </a:cubicBezTo>
                    <a:cubicBezTo>
                      <a:pt x="1555" y="447"/>
                      <a:pt x="1556" y="450"/>
                      <a:pt x="1558" y="453"/>
                    </a:cubicBezTo>
                    <a:cubicBezTo>
                      <a:pt x="1554" y="450"/>
                      <a:pt x="1553" y="450"/>
                      <a:pt x="1549" y="451"/>
                    </a:cubicBezTo>
                    <a:cubicBezTo>
                      <a:pt x="1546" y="452"/>
                      <a:pt x="1535" y="460"/>
                      <a:pt x="1527" y="450"/>
                    </a:cubicBezTo>
                    <a:cubicBezTo>
                      <a:pt x="1530" y="457"/>
                      <a:pt x="1537" y="461"/>
                      <a:pt x="1544" y="463"/>
                    </a:cubicBezTo>
                    <a:cubicBezTo>
                      <a:pt x="1552" y="464"/>
                      <a:pt x="1561" y="462"/>
                      <a:pt x="1566" y="457"/>
                    </a:cubicBezTo>
                    <a:cubicBezTo>
                      <a:pt x="1574" y="450"/>
                      <a:pt x="1576" y="437"/>
                      <a:pt x="1571" y="428"/>
                    </a:cubicBezTo>
                    <a:cubicBezTo>
                      <a:pt x="1568" y="424"/>
                      <a:pt x="1563" y="420"/>
                      <a:pt x="1558" y="422"/>
                    </a:cubicBezTo>
                    <a:cubicBezTo>
                      <a:pt x="1555" y="423"/>
                      <a:pt x="1554" y="425"/>
                      <a:pt x="1554" y="428"/>
                    </a:cubicBezTo>
                    <a:close/>
                    <a:moveTo>
                      <a:pt x="1537" y="472"/>
                    </a:moveTo>
                    <a:cubicBezTo>
                      <a:pt x="1547" y="490"/>
                      <a:pt x="1544" y="508"/>
                      <a:pt x="1544" y="519"/>
                    </a:cubicBezTo>
                    <a:cubicBezTo>
                      <a:pt x="1545" y="530"/>
                      <a:pt x="1555" y="531"/>
                      <a:pt x="1557" y="519"/>
                    </a:cubicBezTo>
                    <a:cubicBezTo>
                      <a:pt x="1559" y="505"/>
                      <a:pt x="1546" y="479"/>
                      <a:pt x="1537" y="472"/>
                    </a:cubicBezTo>
                    <a:close/>
                    <a:moveTo>
                      <a:pt x="1504" y="156"/>
                    </a:moveTo>
                    <a:cubicBezTo>
                      <a:pt x="1503" y="155"/>
                      <a:pt x="1500" y="155"/>
                      <a:pt x="1499" y="156"/>
                    </a:cubicBezTo>
                    <a:cubicBezTo>
                      <a:pt x="1497" y="158"/>
                      <a:pt x="1497" y="161"/>
                      <a:pt x="1499" y="162"/>
                    </a:cubicBezTo>
                    <a:cubicBezTo>
                      <a:pt x="1501" y="163"/>
                      <a:pt x="1503" y="163"/>
                      <a:pt x="1504" y="162"/>
                    </a:cubicBezTo>
                    <a:cubicBezTo>
                      <a:pt x="1506" y="160"/>
                      <a:pt x="1506" y="158"/>
                      <a:pt x="1504" y="156"/>
                    </a:cubicBezTo>
                    <a:close/>
                    <a:moveTo>
                      <a:pt x="1507" y="128"/>
                    </a:moveTo>
                    <a:cubicBezTo>
                      <a:pt x="1504" y="126"/>
                      <a:pt x="1499" y="126"/>
                      <a:pt x="1496" y="129"/>
                    </a:cubicBezTo>
                    <a:cubicBezTo>
                      <a:pt x="1494" y="132"/>
                      <a:pt x="1494" y="137"/>
                      <a:pt x="1497" y="139"/>
                    </a:cubicBezTo>
                    <a:cubicBezTo>
                      <a:pt x="1500" y="142"/>
                      <a:pt x="1504" y="142"/>
                      <a:pt x="1507" y="139"/>
                    </a:cubicBezTo>
                    <a:cubicBezTo>
                      <a:pt x="1510" y="136"/>
                      <a:pt x="1510" y="131"/>
                      <a:pt x="1507" y="128"/>
                    </a:cubicBezTo>
                    <a:close/>
                    <a:moveTo>
                      <a:pt x="1508" y="144"/>
                    </a:moveTo>
                    <a:cubicBezTo>
                      <a:pt x="1505" y="142"/>
                      <a:pt x="1502" y="142"/>
                      <a:pt x="1500" y="145"/>
                    </a:cubicBezTo>
                    <a:cubicBezTo>
                      <a:pt x="1498" y="147"/>
                      <a:pt x="1498" y="150"/>
                      <a:pt x="1500" y="152"/>
                    </a:cubicBezTo>
                    <a:cubicBezTo>
                      <a:pt x="1503" y="154"/>
                      <a:pt x="1506" y="154"/>
                      <a:pt x="1508" y="152"/>
                    </a:cubicBezTo>
                    <a:cubicBezTo>
                      <a:pt x="1510" y="150"/>
                      <a:pt x="1510" y="146"/>
                      <a:pt x="1508" y="144"/>
                    </a:cubicBezTo>
                    <a:close/>
                    <a:moveTo>
                      <a:pt x="1483" y="119"/>
                    </a:moveTo>
                    <a:cubicBezTo>
                      <a:pt x="1502" y="121"/>
                      <a:pt x="1502" y="95"/>
                      <a:pt x="1504" y="86"/>
                    </a:cubicBezTo>
                    <a:cubicBezTo>
                      <a:pt x="1505" y="79"/>
                      <a:pt x="1507" y="75"/>
                      <a:pt x="1512" y="72"/>
                    </a:cubicBezTo>
                    <a:cubicBezTo>
                      <a:pt x="1504" y="72"/>
                      <a:pt x="1487" y="78"/>
                      <a:pt x="1480" y="84"/>
                    </a:cubicBezTo>
                    <a:cubicBezTo>
                      <a:pt x="1470" y="93"/>
                      <a:pt x="1467" y="106"/>
                      <a:pt x="1478" y="117"/>
                    </a:cubicBezTo>
                    <a:cubicBezTo>
                      <a:pt x="1477" y="110"/>
                      <a:pt x="1481" y="100"/>
                      <a:pt x="1487" y="96"/>
                    </a:cubicBezTo>
                    <a:cubicBezTo>
                      <a:pt x="1485" y="99"/>
                      <a:pt x="1482" y="110"/>
                      <a:pt x="1483" y="119"/>
                    </a:cubicBezTo>
                    <a:close/>
                    <a:moveTo>
                      <a:pt x="1463" y="116"/>
                    </a:moveTo>
                    <a:cubicBezTo>
                      <a:pt x="1451" y="80"/>
                      <a:pt x="1404" y="59"/>
                      <a:pt x="1378" y="75"/>
                    </a:cubicBezTo>
                    <a:cubicBezTo>
                      <a:pt x="1356" y="88"/>
                      <a:pt x="1369" y="107"/>
                      <a:pt x="1390" y="99"/>
                    </a:cubicBezTo>
                    <a:cubicBezTo>
                      <a:pt x="1405" y="94"/>
                      <a:pt x="1442" y="83"/>
                      <a:pt x="1463" y="116"/>
                    </a:cubicBezTo>
                    <a:close/>
                    <a:moveTo>
                      <a:pt x="1294" y="383"/>
                    </a:moveTo>
                    <a:cubicBezTo>
                      <a:pt x="1292" y="384"/>
                      <a:pt x="1291" y="386"/>
                      <a:pt x="1292" y="389"/>
                    </a:cubicBezTo>
                    <a:cubicBezTo>
                      <a:pt x="1293" y="391"/>
                      <a:pt x="1295" y="392"/>
                      <a:pt x="1298" y="391"/>
                    </a:cubicBezTo>
                    <a:cubicBezTo>
                      <a:pt x="1300" y="390"/>
                      <a:pt x="1301" y="387"/>
                      <a:pt x="1300" y="385"/>
                    </a:cubicBezTo>
                    <a:cubicBezTo>
                      <a:pt x="1299" y="383"/>
                      <a:pt x="1297" y="382"/>
                      <a:pt x="1294" y="383"/>
                    </a:cubicBezTo>
                    <a:close/>
                    <a:moveTo>
                      <a:pt x="1285" y="372"/>
                    </a:moveTo>
                    <a:cubicBezTo>
                      <a:pt x="1282" y="374"/>
                      <a:pt x="1281" y="377"/>
                      <a:pt x="1282" y="380"/>
                    </a:cubicBezTo>
                    <a:cubicBezTo>
                      <a:pt x="1283" y="383"/>
                      <a:pt x="1286" y="384"/>
                      <a:pt x="1289" y="383"/>
                    </a:cubicBezTo>
                    <a:cubicBezTo>
                      <a:pt x="1292" y="382"/>
                      <a:pt x="1294" y="378"/>
                      <a:pt x="1292" y="375"/>
                    </a:cubicBezTo>
                    <a:cubicBezTo>
                      <a:pt x="1291" y="373"/>
                      <a:pt x="1288" y="371"/>
                      <a:pt x="1285" y="372"/>
                    </a:cubicBezTo>
                    <a:close/>
                    <a:moveTo>
                      <a:pt x="1276" y="357"/>
                    </a:moveTo>
                    <a:cubicBezTo>
                      <a:pt x="1272" y="359"/>
                      <a:pt x="1270" y="363"/>
                      <a:pt x="1272" y="367"/>
                    </a:cubicBezTo>
                    <a:cubicBezTo>
                      <a:pt x="1273" y="371"/>
                      <a:pt x="1278" y="373"/>
                      <a:pt x="1282" y="371"/>
                    </a:cubicBezTo>
                    <a:cubicBezTo>
                      <a:pt x="1286" y="370"/>
                      <a:pt x="1288" y="365"/>
                      <a:pt x="1286" y="361"/>
                    </a:cubicBezTo>
                    <a:cubicBezTo>
                      <a:pt x="1284" y="357"/>
                      <a:pt x="1280" y="356"/>
                      <a:pt x="1276" y="357"/>
                    </a:cubicBezTo>
                    <a:close/>
                    <a:moveTo>
                      <a:pt x="1333" y="332"/>
                    </a:moveTo>
                    <a:cubicBezTo>
                      <a:pt x="1340" y="336"/>
                      <a:pt x="1347" y="343"/>
                      <a:pt x="1348" y="353"/>
                    </a:cubicBezTo>
                    <a:cubicBezTo>
                      <a:pt x="1350" y="369"/>
                      <a:pt x="1339" y="380"/>
                      <a:pt x="1324" y="382"/>
                    </a:cubicBezTo>
                    <a:cubicBezTo>
                      <a:pt x="1296" y="387"/>
                      <a:pt x="1301" y="421"/>
                      <a:pt x="1332" y="416"/>
                    </a:cubicBezTo>
                    <a:cubicBezTo>
                      <a:pt x="1347" y="414"/>
                      <a:pt x="1359" y="400"/>
                      <a:pt x="1363" y="388"/>
                    </a:cubicBezTo>
                    <a:cubicBezTo>
                      <a:pt x="1371" y="365"/>
                      <a:pt x="1358" y="333"/>
                      <a:pt x="1333" y="332"/>
                    </a:cubicBezTo>
                    <a:close/>
                    <a:moveTo>
                      <a:pt x="1375" y="412"/>
                    </a:moveTo>
                    <a:cubicBezTo>
                      <a:pt x="1422" y="391"/>
                      <a:pt x="1487" y="419"/>
                      <a:pt x="1495" y="460"/>
                    </a:cubicBezTo>
                    <a:cubicBezTo>
                      <a:pt x="1502" y="493"/>
                      <a:pt x="1471" y="498"/>
                      <a:pt x="1459" y="470"/>
                    </a:cubicBezTo>
                    <a:cubicBezTo>
                      <a:pt x="1451" y="450"/>
                      <a:pt x="1428" y="402"/>
                      <a:pt x="1375" y="412"/>
                    </a:cubicBezTo>
                    <a:close/>
                    <a:moveTo>
                      <a:pt x="1385" y="397"/>
                    </a:moveTo>
                    <a:cubicBezTo>
                      <a:pt x="1419" y="363"/>
                      <a:pt x="1437" y="359"/>
                      <a:pt x="1472" y="349"/>
                    </a:cubicBezTo>
                    <a:cubicBezTo>
                      <a:pt x="1482" y="346"/>
                      <a:pt x="1491" y="339"/>
                      <a:pt x="1495" y="332"/>
                    </a:cubicBezTo>
                    <a:cubicBezTo>
                      <a:pt x="1501" y="322"/>
                      <a:pt x="1501" y="309"/>
                      <a:pt x="1499" y="301"/>
                    </a:cubicBezTo>
                    <a:cubicBezTo>
                      <a:pt x="1516" y="310"/>
                      <a:pt x="1513" y="336"/>
                      <a:pt x="1509" y="346"/>
                    </a:cubicBezTo>
                    <a:cubicBezTo>
                      <a:pt x="1501" y="365"/>
                      <a:pt x="1483" y="380"/>
                      <a:pt x="1462" y="385"/>
                    </a:cubicBezTo>
                    <a:cubicBezTo>
                      <a:pt x="1439" y="390"/>
                      <a:pt x="1408" y="389"/>
                      <a:pt x="1385" y="397"/>
                    </a:cubicBezTo>
                    <a:close/>
                    <a:moveTo>
                      <a:pt x="1394" y="346"/>
                    </a:moveTo>
                    <a:cubicBezTo>
                      <a:pt x="1399" y="336"/>
                      <a:pt x="1399" y="323"/>
                      <a:pt x="1397" y="313"/>
                    </a:cubicBezTo>
                    <a:cubicBezTo>
                      <a:pt x="1395" y="301"/>
                      <a:pt x="1386" y="285"/>
                      <a:pt x="1372" y="283"/>
                    </a:cubicBezTo>
                    <a:cubicBezTo>
                      <a:pt x="1374" y="269"/>
                      <a:pt x="1368" y="258"/>
                      <a:pt x="1362" y="249"/>
                    </a:cubicBezTo>
                    <a:cubicBezTo>
                      <a:pt x="1353" y="235"/>
                      <a:pt x="1349" y="218"/>
                      <a:pt x="1359" y="209"/>
                    </a:cubicBezTo>
                    <a:cubicBezTo>
                      <a:pt x="1342" y="210"/>
                      <a:pt x="1335" y="237"/>
                      <a:pt x="1338" y="252"/>
                    </a:cubicBezTo>
                    <a:cubicBezTo>
                      <a:pt x="1342" y="273"/>
                      <a:pt x="1359" y="286"/>
                      <a:pt x="1376" y="302"/>
                    </a:cubicBezTo>
                    <a:cubicBezTo>
                      <a:pt x="1385" y="311"/>
                      <a:pt x="1394" y="325"/>
                      <a:pt x="1394" y="346"/>
                    </a:cubicBezTo>
                    <a:close/>
                    <a:moveTo>
                      <a:pt x="1406" y="49"/>
                    </a:moveTo>
                    <a:cubicBezTo>
                      <a:pt x="1392" y="46"/>
                      <a:pt x="1361" y="46"/>
                      <a:pt x="1350" y="62"/>
                    </a:cubicBezTo>
                    <a:cubicBezTo>
                      <a:pt x="1349" y="62"/>
                      <a:pt x="1346" y="63"/>
                      <a:pt x="1344" y="64"/>
                    </a:cubicBezTo>
                    <a:cubicBezTo>
                      <a:pt x="1348" y="54"/>
                      <a:pt x="1360" y="47"/>
                      <a:pt x="1374" y="45"/>
                    </a:cubicBezTo>
                    <a:cubicBezTo>
                      <a:pt x="1387" y="44"/>
                      <a:pt x="1399" y="45"/>
                      <a:pt x="1406" y="49"/>
                    </a:cubicBezTo>
                    <a:close/>
                    <a:moveTo>
                      <a:pt x="1361" y="104"/>
                    </a:moveTo>
                    <a:cubicBezTo>
                      <a:pt x="1357" y="104"/>
                      <a:pt x="1354" y="107"/>
                      <a:pt x="1355" y="110"/>
                    </a:cubicBezTo>
                    <a:cubicBezTo>
                      <a:pt x="1355" y="114"/>
                      <a:pt x="1358" y="116"/>
                      <a:pt x="1361" y="116"/>
                    </a:cubicBezTo>
                    <a:cubicBezTo>
                      <a:pt x="1365" y="116"/>
                      <a:pt x="1367" y="113"/>
                      <a:pt x="1367" y="110"/>
                    </a:cubicBezTo>
                    <a:cubicBezTo>
                      <a:pt x="1367" y="106"/>
                      <a:pt x="1364" y="104"/>
                      <a:pt x="1361" y="104"/>
                    </a:cubicBezTo>
                    <a:close/>
                    <a:moveTo>
                      <a:pt x="1353" y="87"/>
                    </a:moveTo>
                    <a:cubicBezTo>
                      <a:pt x="1349" y="87"/>
                      <a:pt x="1346" y="91"/>
                      <a:pt x="1346" y="95"/>
                    </a:cubicBezTo>
                    <a:cubicBezTo>
                      <a:pt x="1346" y="99"/>
                      <a:pt x="1350" y="102"/>
                      <a:pt x="1354" y="102"/>
                    </a:cubicBezTo>
                    <a:cubicBezTo>
                      <a:pt x="1359" y="102"/>
                      <a:pt x="1362" y="98"/>
                      <a:pt x="1362" y="94"/>
                    </a:cubicBezTo>
                    <a:cubicBezTo>
                      <a:pt x="1361" y="90"/>
                      <a:pt x="1358" y="86"/>
                      <a:pt x="1353" y="87"/>
                    </a:cubicBezTo>
                    <a:close/>
                    <a:moveTo>
                      <a:pt x="1349" y="63"/>
                    </a:moveTo>
                    <a:cubicBezTo>
                      <a:pt x="1343" y="64"/>
                      <a:pt x="1339" y="69"/>
                      <a:pt x="1339" y="74"/>
                    </a:cubicBezTo>
                    <a:cubicBezTo>
                      <a:pt x="1340" y="80"/>
                      <a:pt x="1344" y="84"/>
                      <a:pt x="1350" y="84"/>
                    </a:cubicBezTo>
                    <a:cubicBezTo>
                      <a:pt x="1356" y="84"/>
                      <a:pt x="1360" y="79"/>
                      <a:pt x="1360" y="73"/>
                    </a:cubicBezTo>
                    <a:cubicBezTo>
                      <a:pt x="1360" y="68"/>
                      <a:pt x="1355" y="63"/>
                      <a:pt x="1349" y="63"/>
                    </a:cubicBezTo>
                    <a:close/>
                    <a:moveTo>
                      <a:pt x="1405" y="9"/>
                    </a:moveTo>
                    <a:cubicBezTo>
                      <a:pt x="1401" y="9"/>
                      <a:pt x="1398" y="13"/>
                      <a:pt x="1398" y="17"/>
                    </a:cubicBezTo>
                    <a:cubicBezTo>
                      <a:pt x="1398" y="21"/>
                      <a:pt x="1401" y="24"/>
                      <a:pt x="1406" y="24"/>
                    </a:cubicBezTo>
                    <a:cubicBezTo>
                      <a:pt x="1410" y="23"/>
                      <a:pt x="1413" y="20"/>
                      <a:pt x="1413" y="16"/>
                    </a:cubicBezTo>
                    <a:cubicBezTo>
                      <a:pt x="1412" y="12"/>
                      <a:pt x="1409" y="9"/>
                      <a:pt x="1405" y="9"/>
                    </a:cubicBezTo>
                    <a:close/>
                    <a:moveTo>
                      <a:pt x="1334" y="581"/>
                    </a:moveTo>
                    <a:cubicBezTo>
                      <a:pt x="1342" y="584"/>
                      <a:pt x="1354" y="578"/>
                      <a:pt x="1352" y="570"/>
                    </a:cubicBezTo>
                    <a:cubicBezTo>
                      <a:pt x="1357" y="566"/>
                      <a:pt x="1364" y="566"/>
                      <a:pt x="1369" y="571"/>
                    </a:cubicBezTo>
                    <a:cubicBezTo>
                      <a:pt x="1377" y="578"/>
                      <a:pt x="1378" y="593"/>
                      <a:pt x="1371" y="601"/>
                    </a:cubicBezTo>
                    <a:cubicBezTo>
                      <a:pt x="1395" y="589"/>
                      <a:pt x="1384" y="548"/>
                      <a:pt x="1357" y="544"/>
                    </a:cubicBezTo>
                    <a:cubicBezTo>
                      <a:pt x="1342" y="541"/>
                      <a:pt x="1331" y="549"/>
                      <a:pt x="1327" y="558"/>
                    </a:cubicBezTo>
                    <a:cubicBezTo>
                      <a:pt x="1323" y="567"/>
                      <a:pt x="1325" y="577"/>
                      <a:pt x="1334" y="581"/>
                    </a:cubicBezTo>
                    <a:close/>
                    <a:moveTo>
                      <a:pt x="1278" y="555"/>
                    </a:moveTo>
                    <a:cubicBezTo>
                      <a:pt x="1297" y="541"/>
                      <a:pt x="1316" y="547"/>
                      <a:pt x="1327" y="544"/>
                    </a:cubicBezTo>
                    <a:cubicBezTo>
                      <a:pt x="1339" y="540"/>
                      <a:pt x="1335" y="526"/>
                      <a:pt x="1322" y="527"/>
                    </a:cubicBezTo>
                    <a:cubicBezTo>
                      <a:pt x="1306" y="528"/>
                      <a:pt x="1289" y="541"/>
                      <a:pt x="1278" y="555"/>
                    </a:cubicBezTo>
                    <a:close/>
                    <a:moveTo>
                      <a:pt x="1334" y="487"/>
                    </a:moveTo>
                    <a:cubicBezTo>
                      <a:pt x="1333" y="494"/>
                      <a:pt x="1339" y="503"/>
                      <a:pt x="1344" y="505"/>
                    </a:cubicBezTo>
                    <a:cubicBezTo>
                      <a:pt x="1342" y="513"/>
                      <a:pt x="1324" y="514"/>
                      <a:pt x="1321" y="502"/>
                    </a:cubicBezTo>
                    <a:cubicBezTo>
                      <a:pt x="1319" y="494"/>
                      <a:pt x="1326" y="485"/>
                      <a:pt x="1334" y="487"/>
                    </a:cubicBezTo>
                    <a:close/>
                    <a:moveTo>
                      <a:pt x="1369" y="478"/>
                    </a:moveTo>
                    <a:cubicBezTo>
                      <a:pt x="1364" y="478"/>
                      <a:pt x="1359" y="480"/>
                      <a:pt x="1359" y="485"/>
                    </a:cubicBezTo>
                    <a:cubicBezTo>
                      <a:pt x="1358" y="493"/>
                      <a:pt x="1368" y="497"/>
                      <a:pt x="1373" y="492"/>
                    </a:cubicBezTo>
                    <a:cubicBezTo>
                      <a:pt x="1377" y="488"/>
                      <a:pt x="1377" y="484"/>
                      <a:pt x="1384" y="481"/>
                    </a:cubicBezTo>
                    <a:cubicBezTo>
                      <a:pt x="1376" y="482"/>
                      <a:pt x="1375" y="479"/>
                      <a:pt x="1369" y="478"/>
                    </a:cubicBezTo>
                    <a:close/>
                    <a:moveTo>
                      <a:pt x="1289" y="467"/>
                    </a:moveTo>
                    <a:cubicBezTo>
                      <a:pt x="1291" y="447"/>
                      <a:pt x="1270" y="414"/>
                      <a:pt x="1251" y="422"/>
                    </a:cubicBezTo>
                    <a:cubicBezTo>
                      <a:pt x="1249" y="418"/>
                      <a:pt x="1253" y="412"/>
                      <a:pt x="1259" y="411"/>
                    </a:cubicBezTo>
                    <a:cubicBezTo>
                      <a:pt x="1265" y="410"/>
                      <a:pt x="1274" y="414"/>
                      <a:pt x="1276" y="422"/>
                    </a:cubicBezTo>
                    <a:cubicBezTo>
                      <a:pt x="1284" y="419"/>
                      <a:pt x="1297" y="442"/>
                      <a:pt x="1289" y="467"/>
                    </a:cubicBezTo>
                    <a:close/>
                    <a:moveTo>
                      <a:pt x="1378" y="745"/>
                    </a:moveTo>
                    <a:cubicBezTo>
                      <a:pt x="1386" y="736"/>
                      <a:pt x="1390" y="725"/>
                      <a:pt x="1387" y="714"/>
                    </a:cubicBezTo>
                    <a:cubicBezTo>
                      <a:pt x="1384" y="705"/>
                      <a:pt x="1378" y="698"/>
                      <a:pt x="1371" y="693"/>
                    </a:cubicBezTo>
                    <a:cubicBezTo>
                      <a:pt x="1367" y="692"/>
                      <a:pt x="1364" y="690"/>
                      <a:pt x="1360" y="690"/>
                    </a:cubicBezTo>
                    <a:cubicBezTo>
                      <a:pt x="1361" y="690"/>
                      <a:pt x="1362" y="691"/>
                      <a:pt x="1363" y="691"/>
                    </a:cubicBezTo>
                    <a:cubicBezTo>
                      <a:pt x="1370" y="695"/>
                      <a:pt x="1373" y="704"/>
                      <a:pt x="1369" y="711"/>
                    </a:cubicBezTo>
                    <a:cubicBezTo>
                      <a:pt x="1365" y="719"/>
                      <a:pt x="1356" y="721"/>
                      <a:pt x="1349" y="717"/>
                    </a:cubicBezTo>
                    <a:cubicBezTo>
                      <a:pt x="1339" y="712"/>
                      <a:pt x="1339" y="697"/>
                      <a:pt x="1349" y="691"/>
                    </a:cubicBezTo>
                    <a:cubicBezTo>
                      <a:pt x="1355" y="687"/>
                      <a:pt x="1365" y="688"/>
                      <a:pt x="1372" y="691"/>
                    </a:cubicBezTo>
                    <a:cubicBezTo>
                      <a:pt x="1380" y="696"/>
                      <a:pt x="1387" y="704"/>
                      <a:pt x="1390" y="713"/>
                    </a:cubicBezTo>
                    <a:cubicBezTo>
                      <a:pt x="1393" y="726"/>
                      <a:pt x="1390" y="738"/>
                      <a:pt x="1381" y="747"/>
                    </a:cubicBezTo>
                    <a:cubicBezTo>
                      <a:pt x="1374" y="755"/>
                      <a:pt x="1366" y="759"/>
                      <a:pt x="1356" y="761"/>
                    </a:cubicBezTo>
                    <a:cubicBezTo>
                      <a:pt x="1358" y="761"/>
                      <a:pt x="1361" y="762"/>
                      <a:pt x="1364" y="763"/>
                    </a:cubicBezTo>
                    <a:cubicBezTo>
                      <a:pt x="1373" y="766"/>
                      <a:pt x="1381" y="769"/>
                      <a:pt x="1389" y="775"/>
                    </a:cubicBezTo>
                    <a:cubicBezTo>
                      <a:pt x="1392" y="776"/>
                      <a:pt x="1394" y="777"/>
                      <a:pt x="1396" y="779"/>
                    </a:cubicBezTo>
                    <a:cubicBezTo>
                      <a:pt x="1399" y="782"/>
                      <a:pt x="1403" y="785"/>
                      <a:pt x="1406" y="788"/>
                    </a:cubicBezTo>
                    <a:cubicBezTo>
                      <a:pt x="1407" y="789"/>
                      <a:pt x="1416" y="800"/>
                      <a:pt x="1414" y="802"/>
                    </a:cubicBezTo>
                    <a:cubicBezTo>
                      <a:pt x="1412" y="802"/>
                      <a:pt x="1407" y="796"/>
                      <a:pt x="1406" y="795"/>
                    </a:cubicBezTo>
                    <a:cubicBezTo>
                      <a:pt x="1402" y="790"/>
                      <a:pt x="1398" y="787"/>
                      <a:pt x="1393" y="783"/>
                    </a:cubicBezTo>
                    <a:cubicBezTo>
                      <a:pt x="1391" y="781"/>
                      <a:pt x="1389" y="780"/>
                      <a:pt x="1387" y="779"/>
                    </a:cubicBezTo>
                    <a:cubicBezTo>
                      <a:pt x="1379" y="773"/>
                      <a:pt x="1371" y="770"/>
                      <a:pt x="1362" y="767"/>
                    </a:cubicBezTo>
                    <a:cubicBezTo>
                      <a:pt x="1362" y="766"/>
                      <a:pt x="1361" y="766"/>
                      <a:pt x="1359" y="766"/>
                    </a:cubicBezTo>
                    <a:cubicBezTo>
                      <a:pt x="1362" y="767"/>
                      <a:pt x="1364" y="769"/>
                      <a:pt x="1367" y="771"/>
                    </a:cubicBezTo>
                    <a:cubicBezTo>
                      <a:pt x="1373" y="776"/>
                      <a:pt x="1378" y="780"/>
                      <a:pt x="1383" y="788"/>
                    </a:cubicBezTo>
                    <a:cubicBezTo>
                      <a:pt x="1395" y="808"/>
                      <a:pt x="1385" y="827"/>
                      <a:pt x="1368" y="838"/>
                    </a:cubicBezTo>
                    <a:cubicBezTo>
                      <a:pt x="1355" y="847"/>
                      <a:pt x="1336" y="851"/>
                      <a:pt x="1321" y="843"/>
                    </a:cubicBezTo>
                    <a:cubicBezTo>
                      <a:pt x="1308" y="837"/>
                      <a:pt x="1301" y="824"/>
                      <a:pt x="1304" y="810"/>
                    </a:cubicBezTo>
                    <a:cubicBezTo>
                      <a:pt x="1305" y="803"/>
                      <a:pt x="1307" y="798"/>
                      <a:pt x="1312" y="793"/>
                    </a:cubicBezTo>
                    <a:cubicBezTo>
                      <a:pt x="1316" y="789"/>
                      <a:pt x="1320" y="787"/>
                      <a:pt x="1326" y="786"/>
                    </a:cubicBezTo>
                    <a:cubicBezTo>
                      <a:pt x="1332" y="786"/>
                      <a:pt x="1338" y="788"/>
                      <a:pt x="1343" y="794"/>
                    </a:cubicBezTo>
                    <a:cubicBezTo>
                      <a:pt x="1345" y="797"/>
                      <a:pt x="1346" y="801"/>
                      <a:pt x="1345" y="805"/>
                    </a:cubicBezTo>
                    <a:cubicBezTo>
                      <a:pt x="1344" y="809"/>
                      <a:pt x="1342" y="813"/>
                      <a:pt x="1337" y="815"/>
                    </a:cubicBezTo>
                    <a:cubicBezTo>
                      <a:pt x="1333" y="817"/>
                      <a:pt x="1327" y="817"/>
                      <a:pt x="1323" y="813"/>
                    </a:cubicBezTo>
                    <a:cubicBezTo>
                      <a:pt x="1319" y="810"/>
                      <a:pt x="1318" y="804"/>
                      <a:pt x="1321" y="800"/>
                    </a:cubicBezTo>
                    <a:cubicBezTo>
                      <a:pt x="1324" y="794"/>
                      <a:pt x="1331" y="792"/>
                      <a:pt x="1336" y="795"/>
                    </a:cubicBezTo>
                    <a:cubicBezTo>
                      <a:pt x="1342" y="798"/>
                      <a:pt x="1344" y="805"/>
                      <a:pt x="1341" y="810"/>
                    </a:cubicBezTo>
                    <a:cubicBezTo>
                      <a:pt x="1340" y="812"/>
                      <a:pt x="1338" y="814"/>
                      <a:pt x="1336" y="815"/>
                    </a:cubicBezTo>
                    <a:cubicBezTo>
                      <a:pt x="1336" y="815"/>
                      <a:pt x="1337" y="815"/>
                      <a:pt x="1337" y="814"/>
                    </a:cubicBezTo>
                    <a:cubicBezTo>
                      <a:pt x="1341" y="812"/>
                      <a:pt x="1344" y="809"/>
                      <a:pt x="1345" y="805"/>
                    </a:cubicBezTo>
                    <a:cubicBezTo>
                      <a:pt x="1345" y="801"/>
                      <a:pt x="1344" y="797"/>
                      <a:pt x="1342" y="794"/>
                    </a:cubicBezTo>
                    <a:cubicBezTo>
                      <a:pt x="1338" y="789"/>
                      <a:pt x="1332" y="787"/>
                      <a:pt x="1326" y="787"/>
                    </a:cubicBezTo>
                    <a:cubicBezTo>
                      <a:pt x="1321" y="788"/>
                      <a:pt x="1317" y="790"/>
                      <a:pt x="1313" y="794"/>
                    </a:cubicBezTo>
                    <a:cubicBezTo>
                      <a:pt x="1309" y="799"/>
                      <a:pt x="1307" y="804"/>
                      <a:pt x="1306" y="810"/>
                    </a:cubicBezTo>
                    <a:cubicBezTo>
                      <a:pt x="1304" y="824"/>
                      <a:pt x="1309" y="835"/>
                      <a:pt x="1322" y="841"/>
                    </a:cubicBezTo>
                    <a:cubicBezTo>
                      <a:pt x="1337" y="848"/>
                      <a:pt x="1355" y="843"/>
                      <a:pt x="1368" y="834"/>
                    </a:cubicBezTo>
                    <a:cubicBezTo>
                      <a:pt x="1382" y="824"/>
                      <a:pt x="1389" y="807"/>
                      <a:pt x="1379" y="790"/>
                    </a:cubicBezTo>
                    <a:cubicBezTo>
                      <a:pt x="1375" y="783"/>
                      <a:pt x="1370" y="779"/>
                      <a:pt x="1364" y="775"/>
                    </a:cubicBezTo>
                    <a:cubicBezTo>
                      <a:pt x="1360" y="772"/>
                      <a:pt x="1356" y="769"/>
                      <a:pt x="1351" y="767"/>
                    </a:cubicBezTo>
                    <a:cubicBezTo>
                      <a:pt x="1335" y="759"/>
                      <a:pt x="1319" y="756"/>
                      <a:pt x="1305" y="745"/>
                    </a:cubicBezTo>
                    <a:cubicBezTo>
                      <a:pt x="1292" y="734"/>
                      <a:pt x="1284" y="719"/>
                      <a:pt x="1282" y="700"/>
                    </a:cubicBezTo>
                    <a:cubicBezTo>
                      <a:pt x="1281" y="690"/>
                      <a:pt x="1282" y="683"/>
                      <a:pt x="1285" y="673"/>
                    </a:cubicBezTo>
                    <a:cubicBezTo>
                      <a:pt x="1286" y="670"/>
                      <a:pt x="1288" y="666"/>
                      <a:pt x="1289" y="663"/>
                    </a:cubicBezTo>
                    <a:cubicBezTo>
                      <a:pt x="1287" y="665"/>
                      <a:pt x="1284" y="666"/>
                      <a:pt x="1281" y="666"/>
                    </a:cubicBezTo>
                    <a:cubicBezTo>
                      <a:pt x="1270" y="668"/>
                      <a:pt x="1259" y="664"/>
                      <a:pt x="1252" y="655"/>
                    </a:cubicBezTo>
                    <a:cubicBezTo>
                      <a:pt x="1246" y="647"/>
                      <a:pt x="1245" y="635"/>
                      <a:pt x="1250" y="626"/>
                    </a:cubicBezTo>
                    <a:cubicBezTo>
                      <a:pt x="1255" y="618"/>
                      <a:pt x="1264" y="613"/>
                      <a:pt x="1272" y="615"/>
                    </a:cubicBezTo>
                    <a:cubicBezTo>
                      <a:pt x="1278" y="616"/>
                      <a:pt x="1282" y="619"/>
                      <a:pt x="1284" y="624"/>
                    </a:cubicBezTo>
                    <a:cubicBezTo>
                      <a:pt x="1286" y="626"/>
                      <a:pt x="1286" y="629"/>
                      <a:pt x="1286" y="632"/>
                    </a:cubicBezTo>
                    <a:cubicBezTo>
                      <a:pt x="1286" y="638"/>
                      <a:pt x="1282" y="642"/>
                      <a:pt x="1276" y="643"/>
                    </a:cubicBezTo>
                    <a:cubicBezTo>
                      <a:pt x="1271" y="643"/>
                      <a:pt x="1265" y="639"/>
                      <a:pt x="1265" y="633"/>
                    </a:cubicBezTo>
                    <a:cubicBezTo>
                      <a:pt x="1264" y="627"/>
                      <a:pt x="1269" y="622"/>
                      <a:pt x="1274" y="621"/>
                    </a:cubicBezTo>
                    <a:cubicBezTo>
                      <a:pt x="1279" y="621"/>
                      <a:pt x="1284" y="624"/>
                      <a:pt x="1286" y="629"/>
                    </a:cubicBezTo>
                    <a:cubicBezTo>
                      <a:pt x="1284" y="622"/>
                      <a:pt x="1279" y="617"/>
                      <a:pt x="1272" y="616"/>
                    </a:cubicBezTo>
                    <a:cubicBezTo>
                      <a:pt x="1264" y="614"/>
                      <a:pt x="1256" y="619"/>
                      <a:pt x="1251" y="626"/>
                    </a:cubicBezTo>
                    <a:cubicBezTo>
                      <a:pt x="1246" y="635"/>
                      <a:pt x="1248" y="646"/>
                      <a:pt x="1254" y="654"/>
                    </a:cubicBezTo>
                    <a:cubicBezTo>
                      <a:pt x="1257" y="659"/>
                      <a:pt x="1262" y="662"/>
                      <a:pt x="1268" y="664"/>
                    </a:cubicBezTo>
                    <a:cubicBezTo>
                      <a:pt x="1287" y="669"/>
                      <a:pt x="1296" y="648"/>
                      <a:pt x="1315" y="637"/>
                    </a:cubicBezTo>
                    <a:cubicBezTo>
                      <a:pt x="1334" y="625"/>
                      <a:pt x="1359" y="620"/>
                      <a:pt x="1380" y="623"/>
                    </a:cubicBezTo>
                    <a:cubicBezTo>
                      <a:pt x="1351" y="624"/>
                      <a:pt x="1322" y="630"/>
                      <a:pt x="1301" y="653"/>
                    </a:cubicBezTo>
                    <a:cubicBezTo>
                      <a:pt x="1295" y="660"/>
                      <a:pt x="1292" y="666"/>
                      <a:pt x="1289" y="675"/>
                    </a:cubicBezTo>
                    <a:cubicBezTo>
                      <a:pt x="1287" y="683"/>
                      <a:pt x="1286" y="690"/>
                      <a:pt x="1287" y="699"/>
                    </a:cubicBezTo>
                    <a:cubicBezTo>
                      <a:pt x="1289" y="726"/>
                      <a:pt x="1305" y="744"/>
                      <a:pt x="1328" y="752"/>
                    </a:cubicBezTo>
                    <a:cubicBezTo>
                      <a:pt x="1346" y="758"/>
                      <a:pt x="1364" y="759"/>
                      <a:pt x="1378" y="745"/>
                    </a:cubicBezTo>
                    <a:close/>
                    <a:moveTo>
                      <a:pt x="1505" y="908"/>
                    </a:moveTo>
                    <a:cubicBezTo>
                      <a:pt x="1502" y="908"/>
                      <a:pt x="1500" y="906"/>
                      <a:pt x="1500" y="903"/>
                    </a:cubicBezTo>
                    <a:cubicBezTo>
                      <a:pt x="1499" y="901"/>
                      <a:pt x="1501" y="898"/>
                      <a:pt x="1504" y="898"/>
                    </a:cubicBezTo>
                    <a:cubicBezTo>
                      <a:pt x="1507" y="898"/>
                      <a:pt x="1510" y="900"/>
                      <a:pt x="1510" y="903"/>
                    </a:cubicBezTo>
                    <a:cubicBezTo>
                      <a:pt x="1510" y="905"/>
                      <a:pt x="1508" y="908"/>
                      <a:pt x="1505" y="908"/>
                    </a:cubicBezTo>
                    <a:close/>
                    <a:moveTo>
                      <a:pt x="1467" y="776"/>
                    </a:moveTo>
                    <a:cubicBezTo>
                      <a:pt x="1470" y="772"/>
                      <a:pt x="1470" y="765"/>
                      <a:pt x="1465" y="762"/>
                    </a:cubicBezTo>
                    <a:cubicBezTo>
                      <a:pt x="1463" y="760"/>
                      <a:pt x="1459" y="760"/>
                      <a:pt x="1457" y="761"/>
                    </a:cubicBezTo>
                    <a:cubicBezTo>
                      <a:pt x="1454" y="763"/>
                      <a:pt x="1453" y="768"/>
                      <a:pt x="1455" y="770"/>
                    </a:cubicBezTo>
                    <a:cubicBezTo>
                      <a:pt x="1456" y="772"/>
                      <a:pt x="1459" y="773"/>
                      <a:pt x="1462" y="772"/>
                    </a:cubicBezTo>
                    <a:cubicBezTo>
                      <a:pt x="1459" y="776"/>
                      <a:pt x="1450" y="774"/>
                      <a:pt x="1450" y="766"/>
                    </a:cubicBezTo>
                    <a:cubicBezTo>
                      <a:pt x="1450" y="762"/>
                      <a:pt x="1453" y="758"/>
                      <a:pt x="1458" y="757"/>
                    </a:cubicBezTo>
                    <a:cubicBezTo>
                      <a:pt x="1466" y="755"/>
                      <a:pt x="1471" y="761"/>
                      <a:pt x="1472" y="768"/>
                    </a:cubicBezTo>
                    <a:cubicBezTo>
                      <a:pt x="1473" y="774"/>
                      <a:pt x="1470" y="780"/>
                      <a:pt x="1464" y="784"/>
                    </a:cubicBezTo>
                    <a:cubicBezTo>
                      <a:pt x="1481" y="775"/>
                      <a:pt x="1493" y="747"/>
                      <a:pt x="1494" y="734"/>
                    </a:cubicBezTo>
                    <a:cubicBezTo>
                      <a:pt x="1495" y="734"/>
                      <a:pt x="1496" y="735"/>
                      <a:pt x="1498" y="735"/>
                    </a:cubicBezTo>
                    <a:cubicBezTo>
                      <a:pt x="1495" y="757"/>
                      <a:pt x="1479" y="782"/>
                      <a:pt x="1462" y="788"/>
                    </a:cubicBezTo>
                    <a:cubicBezTo>
                      <a:pt x="1487" y="794"/>
                      <a:pt x="1502" y="803"/>
                      <a:pt x="1519" y="804"/>
                    </a:cubicBezTo>
                    <a:cubicBezTo>
                      <a:pt x="1528" y="805"/>
                      <a:pt x="1536" y="803"/>
                      <a:pt x="1542" y="798"/>
                    </a:cubicBezTo>
                    <a:cubicBezTo>
                      <a:pt x="1543" y="799"/>
                      <a:pt x="1546" y="799"/>
                      <a:pt x="1548" y="798"/>
                    </a:cubicBezTo>
                    <a:cubicBezTo>
                      <a:pt x="1542" y="807"/>
                      <a:pt x="1529" y="810"/>
                      <a:pt x="1516" y="808"/>
                    </a:cubicBezTo>
                    <a:cubicBezTo>
                      <a:pt x="1516" y="808"/>
                      <a:pt x="1515" y="807"/>
                      <a:pt x="1514" y="807"/>
                    </a:cubicBezTo>
                    <a:cubicBezTo>
                      <a:pt x="1527" y="816"/>
                      <a:pt x="1547" y="818"/>
                      <a:pt x="1564" y="813"/>
                    </a:cubicBezTo>
                    <a:cubicBezTo>
                      <a:pt x="1571" y="811"/>
                      <a:pt x="1580" y="808"/>
                      <a:pt x="1583" y="802"/>
                    </a:cubicBezTo>
                    <a:cubicBezTo>
                      <a:pt x="1586" y="798"/>
                      <a:pt x="1586" y="792"/>
                      <a:pt x="1582" y="789"/>
                    </a:cubicBezTo>
                    <a:cubicBezTo>
                      <a:pt x="1581" y="788"/>
                      <a:pt x="1579" y="788"/>
                      <a:pt x="1578" y="789"/>
                    </a:cubicBezTo>
                    <a:cubicBezTo>
                      <a:pt x="1577" y="790"/>
                      <a:pt x="1576" y="792"/>
                      <a:pt x="1577" y="793"/>
                    </a:cubicBezTo>
                    <a:cubicBezTo>
                      <a:pt x="1578" y="794"/>
                      <a:pt x="1579" y="795"/>
                      <a:pt x="1579" y="795"/>
                    </a:cubicBezTo>
                    <a:cubicBezTo>
                      <a:pt x="1581" y="795"/>
                      <a:pt x="1582" y="794"/>
                      <a:pt x="1582" y="792"/>
                    </a:cubicBezTo>
                    <a:cubicBezTo>
                      <a:pt x="1581" y="792"/>
                      <a:pt x="1581" y="791"/>
                      <a:pt x="1580" y="791"/>
                    </a:cubicBezTo>
                    <a:cubicBezTo>
                      <a:pt x="1581" y="790"/>
                      <a:pt x="1582" y="791"/>
                      <a:pt x="1583" y="791"/>
                    </a:cubicBezTo>
                    <a:cubicBezTo>
                      <a:pt x="1583" y="793"/>
                      <a:pt x="1583" y="795"/>
                      <a:pt x="1582" y="796"/>
                    </a:cubicBezTo>
                    <a:cubicBezTo>
                      <a:pt x="1580" y="798"/>
                      <a:pt x="1577" y="798"/>
                      <a:pt x="1575" y="796"/>
                    </a:cubicBezTo>
                    <a:cubicBezTo>
                      <a:pt x="1574" y="795"/>
                      <a:pt x="1573" y="793"/>
                      <a:pt x="1573" y="791"/>
                    </a:cubicBezTo>
                    <a:cubicBezTo>
                      <a:pt x="1573" y="789"/>
                      <a:pt x="1574" y="787"/>
                      <a:pt x="1576" y="786"/>
                    </a:cubicBezTo>
                    <a:cubicBezTo>
                      <a:pt x="1578" y="785"/>
                      <a:pt x="1581" y="784"/>
                      <a:pt x="1583" y="786"/>
                    </a:cubicBezTo>
                    <a:cubicBezTo>
                      <a:pt x="1587" y="789"/>
                      <a:pt x="1588" y="794"/>
                      <a:pt x="1586" y="799"/>
                    </a:cubicBezTo>
                    <a:cubicBezTo>
                      <a:pt x="1585" y="801"/>
                      <a:pt x="1584" y="804"/>
                      <a:pt x="1582" y="805"/>
                    </a:cubicBezTo>
                    <a:cubicBezTo>
                      <a:pt x="1591" y="799"/>
                      <a:pt x="1594" y="790"/>
                      <a:pt x="1594" y="781"/>
                    </a:cubicBezTo>
                    <a:cubicBezTo>
                      <a:pt x="1593" y="775"/>
                      <a:pt x="1591" y="769"/>
                      <a:pt x="1586" y="765"/>
                    </a:cubicBezTo>
                    <a:cubicBezTo>
                      <a:pt x="1586" y="765"/>
                      <a:pt x="1586" y="765"/>
                      <a:pt x="1586" y="765"/>
                    </a:cubicBezTo>
                    <a:cubicBezTo>
                      <a:pt x="1590" y="770"/>
                      <a:pt x="1589" y="777"/>
                      <a:pt x="1581" y="778"/>
                    </a:cubicBezTo>
                    <a:cubicBezTo>
                      <a:pt x="1575" y="779"/>
                      <a:pt x="1565" y="773"/>
                      <a:pt x="1557" y="786"/>
                    </a:cubicBezTo>
                    <a:cubicBezTo>
                      <a:pt x="1558" y="779"/>
                      <a:pt x="1560" y="772"/>
                      <a:pt x="1564" y="767"/>
                    </a:cubicBezTo>
                    <a:cubicBezTo>
                      <a:pt x="1569" y="762"/>
                      <a:pt x="1577" y="760"/>
                      <a:pt x="1583" y="762"/>
                    </a:cubicBezTo>
                    <a:cubicBezTo>
                      <a:pt x="1590" y="765"/>
                      <a:pt x="1595" y="773"/>
                      <a:pt x="1595" y="781"/>
                    </a:cubicBezTo>
                    <a:cubicBezTo>
                      <a:pt x="1596" y="792"/>
                      <a:pt x="1590" y="802"/>
                      <a:pt x="1581" y="809"/>
                    </a:cubicBezTo>
                    <a:cubicBezTo>
                      <a:pt x="1572" y="814"/>
                      <a:pt x="1556" y="817"/>
                      <a:pt x="1545" y="817"/>
                    </a:cubicBezTo>
                    <a:cubicBezTo>
                      <a:pt x="1536" y="817"/>
                      <a:pt x="1524" y="815"/>
                      <a:pt x="1516" y="811"/>
                    </a:cubicBezTo>
                    <a:cubicBezTo>
                      <a:pt x="1520" y="814"/>
                      <a:pt x="1524" y="819"/>
                      <a:pt x="1527" y="824"/>
                    </a:cubicBezTo>
                    <a:cubicBezTo>
                      <a:pt x="1534" y="835"/>
                      <a:pt x="1536" y="845"/>
                      <a:pt x="1536" y="858"/>
                    </a:cubicBezTo>
                    <a:cubicBezTo>
                      <a:pt x="1535" y="863"/>
                      <a:pt x="1534" y="867"/>
                      <a:pt x="1533" y="871"/>
                    </a:cubicBezTo>
                    <a:cubicBezTo>
                      <a:pt x="1532" y="870"/>
                      <a:pt x="1531" y="870"/>
                      <a:pt x="1530" y="870"/>
                    </a:cubicBezTo>
                    <a:cubicBezTo>
                      <a:pt x="1531" y="866"/>
                      <a:pt x="1532" y="862"/>
                      <a:pt x="1532" y="858"/>
                    </a:cubicBezTo>
                    <a:cubicBezTo>
                      <a:pt x="1532" y="846"/>
                      <a:pt x="1530" y="837"/>
                      <a:pt x="1523" y="826"/>
                    </a:cubicBezTo>
                    <a:cubicBezTo>
                      <a:pt x="1514" y="813"/>
                      <a:pt x="1502" y="805"/>
                      <a:pt x="1487" y="800"/>
                    </a:cubicBezTo>
                    <a:cubicBezTo>
                      <a:pt x="1491" y="802"/>
                      <a:pt x="1494" y="805"/>
                      <a:pt x="1496" y="808"/>
                    </a:cubicBezTo>
                    <a:cubicBezTo>
                      <a:pt x="1496" y="808"/>
                      <a:pt x="1496" y="808"/>
                      <a:pt x="1496" y="808"/>
                    </a:cubicBezTo>
                    <a:cubicBezTo>
                      <a:pt x="1502" y="815"/>
                      <a:pt x="1506" y="823"/>
                      <a:pt x="1505" y="832"/>
                    </a:cubicBezTo>
                    <a:cubicBezTo>
                      <a:pt x="1503" y="823"/>
                      <a:pt x="1500" y="817"/>
                      <a:pt x="1494" y="810"/>
                    </a:cubicBezTo>
                    <a:cubicBezTo>
                      <a:pt x="1494" y="810"/>
                      <a:pt x="1494" y="810"/>
                      <a:pt x="1494" y="810"/>
                    </a:cubicBezTo>
                    <a:cubicBezTo>
                      <a:pt x="1482" y="796"/>
                      <a:pt x="1478" y="796"/>
                      <a:pt x="1461" y="792"/>
                    </a:cubicBezTo>
                    <a:cubicBezTo>
                      <a:pt x="1434" y="786"/>
                      <a:pt x="1406" y="782"/>
                      <a:pt x="1387" y="766"/>
                    </a:cubicBezTo>
                    <a:cubicBezTo>
                      <a:pt x="1401" y="775"/>
                      <a:pt x="1457" y="795"/>
                      <a:pt x="1467" y="776"/>
                    </a:cubicBezTo>
                    <a:close/>
                    <a:moveTo>
                      <a:pt x="1500" y="820"/>
                    </a:moveTo>
                    <a:cubicBezTo>
                      <a:pt x="1488" y="825"/>
                      <a:pt x="1496" y="840"/>
                      <a:pt x="1498" y="846"/>
                    </a:cubicBezTo>
                    <a:cubicBezTo>
                      <a:pt x="1499" y="850"/>
                      <a:pt x="1499" y="853"/>
                      <a:pt x="1497" y="857"/>
                    </a:cubicBezTo>
                    <a:cubicBezTo>
                      <a:pt x="1502" y="855"/>
                      <a:pt x="1510" y="845"/>
                      <a:pt x="1512" y="840"/>
                    </a:cubicBezTo>
                    <a:cubicBezTo>
                      <a:pt x="1516" y="832"/>
                      <a:pt x="1513" y="823"/>
                      <a:pt x="1504" y="820"/>
                    </a:cubicBezTo>
                    <a:cubicBezTo>
                      <a:pt x="1506" y="824"/>
                      <a:pt x="1507" y="831"/>
                      <a:pt x="1504" y="835"/>
                    </a:cubicBezTo>
                    <a:cubicBezTo>
                      <a:pt x="1505" y="833"/>
                      <a:pt x="1503" y="825"/>
                      <a:pt x="1500" y="820"/>
                    </a:cubicBezTo>
                    <a:close/>
                    <a:moveTo>
                      <a:pt x="1544" y="759"/>
                    </a:moveTo>
                    <a:cubicBezTo>
                      <a:pt x="1547" y="760"/>
                      <a:pt x="1550" y="758"/>
                      <a:pt x="1551" y="755"/>
                    </a:cubicBezTo>
                    <a:cubicBezTo>
                      <a:pt x="1551" y="752"/>
                      <a:pt x="1549" y="749"/>
                      <a:pt x="1546" y="748"/>
                    </a:cubicBezTo>
                    <a:cubicBezTo>
                      <a:pt x="1543" y="748"/>
                      <a:pt x="1540" y="749"/>
                      <a:pt x="1539" y="752"/>
                    </a:cubicBezTo>
                    <a:cubicBezTo>
                      <a:pt x="1539" y="756"/>
                      <a:pt x="1541" y="759"/>
                      <a:pt x="1544" y="759"/>
                    </a:cubicBezTo>
                    <a:close/>
                    <a:moveTo>
                      <a:pt x="1545" y="776"/>
                    </a:moveTo>
                    <a:cubicBezTo>
                      <a:pt x="1549" y="777"/>
                      <a:pt x="1553" y="775"/>
                      <a:pt x="1554" y="771"/>
                    </a:cubicBezTo>
                    <a:cubicBezTo>
                      <a:pt x="1555" y="767"/>
                      <a:pt x="1552" y="763"/>
                      <a:pt x="1549" y="763"/>
                    </a:cubicBezTo>
                    <a:cubicBezTo>
                      <a:pt x="1545" y="762"/>
                      <a:pt x="1541" y="764"/>
                      <a:pt x="1540" y="768"/>
                    </a:cubicBezTo>
                    <a:cubicBezTo>
                      <a:pt x="1539" y="772"/>
                      <a:pt x="1542" y="775"/>
                      <a:pt x="1545" y="776"/>
                    </a:cubicBezTo>
                    <a:close/>
                    <a:moveTo>
                      <a:pt x="1543" y="798"/>
                    </a:moveTo>
                    <a:cubicBezTo>
                      <a:pt x="1548" y="799"/>
                      <a:pt x="1554" y="796"/>
                      <a:pt x="1555" y="791"/>
                    </a:cubicBezTo>
                    <a:cubicBezTo>
                      <a:pt x="1556" y="786"/>
                      <a:pt x="1553" y="781"/>
                      <a:pt x="1548" y="780"/>
                    </a:cubicBezTo>
                    <a:cubicBezTo>
                      <a:pt x="1543" y="778"/>
                      <a:pt x="1538" y="781"/>
                      <a:pt x="1536" y="787"/>
                    </a:cubicBezTo>
                    <a:cubicBezTo>
                      <a:pt x="1535" y="792"/>
                      <a:pt x="1538" y="797"/>
                      <a:pt x="1543" y="798"/>
                    </a:cubicBezTo>
                    <a:close/>
                    <a:moveTo>
                      <a:pt x="1529" y="892"/>
                    </a:moveTo>
                    <a:cubicBezTo>
                      <a:pt x="1523" y="892"/>
                      <a:pt x="1518" y="888"/>
                      <a:pt x="1518" y="883"/>
                    </a:cubicBezTo>
                    <a:cubicBezTo>
                      <a:pt x="1517" y="877"/>
                      <a:pt x="1522" y="872"/>
                      <a:pt x="1527" y="872"/>
                    </a:cubicBezTo>
                    <a:cubicBezTo>
                      <a:pt x="1533" y="871"/>
                      <a:pt x="1538" y="875"/>
                      <a:pt x="1538" y="881"/>
                    </a:cubicBezTo>
                    <a:cubicBezTo>
                      <a:pt x="1539" y="887"/>
                      <a:pt x="1534" y="892"/>
                      <a:pt x="1529" y="892"/>
                    </a:cubicBezTo>
                    <a:close/>
                    <a:moveTo>
                      <a:pt x="1517" y="904"/>
                    </a:moveTo>
                    <a:cubicBezTo>
                      <a:pt x="1514" y="904"/>
                      <a:pt x="1511" y="902"/>
                      <a:pt x="1510" y="898"/>
                    </a:cubicBezTo>
                    <a:cubicBezTo>
                      <a:pt x="1510" y="894"/>
                      <a:pt x="1513" y="891"/>
                      <a:pt x="1516" y="891"/>
                    </a:cubicBezTo>
                    <a:cubicBezTo>
                      <a:pt x="1520" y="890"/>
                      <a:pt x="1523" y="893"/>
                      <a:pt x="1524" y="897"/>
                    </a:cubicBezTo>
                    <a:cubicBezTo>
                      <a:pt x="1524" y="900"/>
                      <a:pt x="1521" y="904"/>
                      <a:pt x="1517" y="904"/>
                    </a:cubicBezTo>
                    <a:close/>
                    <a:moveTo>
                      <a:pt x="1349" y="856"/>
                    </a:moveTo>
                    <a:cubicBezTo>
                      <a:pt x="1335" y="850"/>
                      <a:pt x="1320" y="847"/>
                      <a:pt x="1307" y="851"/>
                    </a:cubicBezTo>
                    <a:cubicBezTo>
                      <a:pt x="1294" y="855"/>
                      <a:pt x="1283" y="866"/>
                      <a:pt x="1281" y="880"/>
                    </a:cubicBezTo>
                    <a:cubicBezTo>
                      <a:pt x="1280" y="887"/>
                      <a:pt x="1282" y="896"/>
                      <a:pt x="1286" y="903"/>
                    </a:cubicBezTo>
                    <a:cubicBezTo>
                      <a:pt x="1290" y="911"/>
                      <a:pt x="1295" y="916"/>
                      <a:pt x="1303" y="921"/>
                    </a:cubicBezTo>
                    <a:cubicBezTo>
                      <a:pt x="1310" y="925"/>
                      <a:pt x="1317" y="927"/>
                      <a:pt x="1325" y="929"/>
                    </a:cubicBezTo>
                    <a:cubicBezTo>
                      <a:pt x="1329" y="929"/>
                      <a:pt x="1332" y="930"/>
                      <a:pt x="1336" y="929"/>
                    </a:cubicBezTo>
                    <a:cubicBezTo>
                      <a:pt x="1347" y="929"/>
                      <a:pt x="1355" y="927"/>
                      <a:pt x="1365" y="923"/>
                    </a:cubicBezTo>
                    <a:cubicBezTo>
                      <a:pt x="1378" y="917"/>
                      <a:pt x="1387" y="910"/>
                      <a:pt x="1396" y="898"/>
                    </a:cubicBezTo>
                    <a:cubicBezTo>
                      <a:pt x="1397" y="898"/>
                      <a:pt x="1397" y="897"/>
                      <a:pt x="1398" y="896"/>
                    </a:cubicBezTo>
                    <a:cubicBezTo>
                      <a:pt x="1397" y="906"/>
                      <a:pt x="1401" y="917"/>
                      <a:pt x="1405" y="926"/>
                    </a:cubicBezTo>
                    <a:cubicBezTo>
                      <a:pt x="1412" y="937"/>
                      <a:pt x="1422" y="945"/>
                      <a:pt x="1434" y="948"/>
                    </a:cubicBezTo>
                    <a:cubicBezTo>
                      <a:pt x="1439" y="949"/>
                      <a:pt x="1445" y="949"/>
                      <a:pt x="1451" y="947"/>
                    </a:cubicBezTo>
                    <a:cubicBezTo>
                      <a:pt x="1444" y="948"/>
                      <a:pt x="1439" y="947"/>
                      <a:pt x="1435" y="946"/>
                    </a:cubicBezTo>
                    <a:cubicBezTo>
                      <a:pt x="1423" y="943"/>
                      <a:pt x="1414" y="935"/>
                      <a:pt x="1409" y="924"/>
                    </a:cubicBezTo>
                    <a:cubicBezTo>
                      <a:pt x="1405" y="916"/>
                      <a:pt x="1403" y="909"/>
                      <a:pt x="1403" y="901"/>
                    </a:cubicBezTo>
                    <a:cubicBezTo>
                      <a:pt x="1402" y="886"/>
                      <a:pt x="1407" y="875"/>
                      <a:pt x="1408" y="860"/>
                    </a:cubicBezTo>
                    <a:cubicBezTo>
                      <a:pt x="1408" y="859"/>
                      <a:pt x="1408" y="859"/>
                      <a:pt x="1408" y="859"/>
                    </a:cubicBezTo>
                    <a:cubicBezTo>
                      <a:pt x="1408" y="851"/>
                      <a:pt x="1407" y="844"/>
                      <a:pt x="1406" y="836"/>
                    </a:cubicBezTo>
                    <a:cubicBezTo>
                      <a:pt x="1405" y="834"/>
                      <a:pt x="1400" y="815"/>
                      <a:pt x="1398" y="815"/>
                    </a:cubicBezTo>
                    <a:cubicBezTo>
                      <a:pt x="1397" y="816"/>
                      <a:pt x="1399" y="828"/>
                      <a:pt x="1400" y="830"/>
                    </a:cubicBezTo>
                    <a:cubicBezTo>
                      <a:pt x="1402" y="840"/>
                      <a:pt x="1403" y="849"/>
                      <a:pt x="1403" y="859"/>
                    </a:cubicBezTo>
                    <a:cubicBezTo>
                      <a:pt x="1403" y="859"/>
                      <a:pt x="1403" y="860"/>
                      <a:pt x="1403" y="860"/>
                    </a:cubicBezTo>
                    <a:cubicBezTo>
                      <a:pt x="1402" y="874"/>
                      <a:pt x="1400" y="884"/>
                      <a:pt x="1393" y="896"/>
                    </a:cubicBezTo>
                    <a:cubicBezTo>
                      <a:pt x="1384" y="909"/>
                      <a:pt x="1370" y="920"/>
                      <a:pt x="1353" y="921"/>
                    </a:cubicBezTo>
                    <a:cubicBezTo>
                      <a:pt x="1344" y="922"/>
                      <a:pt x="1331" y="916"/>
                      <a:pt x="1330" y="906"/>
                    </a:cubicBezTo>
                    <a:cubicBezTo>
                      <a:pt x="1330" y="902"/>
                      <a:pt x="1332" y="899"/>
                      <a:pt x="1336" y="898"/>
                    </a:cubicBezTo>
                    <a:cubicBezTo>
                      <a:pt x="1339" y="897"/>
                      <a:pt x="1342" y="898"/>
                      <a:pt x="1343" y="900"/>
                    </a:cubicBezTo>
                    <a:cubicBezTo>
                      <a:pt x="1345" y="903"/>
                      <a:pt x="1345" y="905"/>
                      <a:pt x="1344" y="907"/>
                    </a:cubicBezTo>
                    <a:cubicBezTo>
                      <a:pt x="1343" y="909"/>
                      <a:pt x="1340" y="910"/>
                      <a:pt x="1337" y="908"/>
                    </a:cubicBezTo>
                    <a:cubicBezTo>
                      <a:pt x="1336" y="907"/>
                      <a:pt x="1336" y="905"/>
                      <a:pt x="1336" y="904"/>
                    </a:cubicBezTo>
                    <a:cubicBezTo>
                      <a:pt x="1334" y="905"/>
                      <a:pt x="1334" y="907"/>
                      <a:pt x="1335" y="909"/>
                    </a:cubicBezTo>
                    <a:cubicBezTo>
                      <a:pt x="1336" y="912"/>
                      <a:pt x="1340" y="914"/>
                      <a:pt x="1343" y="913"/>
                    </a:cubicBezTo>
                    <a:cubicBezTo>
                      <a:pt x="1349" y="912"/>
                      <a:pt x="1352" y="906"/>
                      <a:pt x="1351" y="900"/>
                    </a:cubicBezTo>
                    <a:cubicBezTo>
                      <a:pt x="1350" y="896"/>
                      <a:pt x="1347" y="892"/>
                      <a:pt x="1343" y="890"/>
                    </a:cubicBezTo>
                    <a:cubicBezTo>
                      <a:pt x="1339" y="889"/>
                      <a:pt x="1335" y="889"/>
                      <a:pt x="1332" y="891"/>
                    </a:cubicBezTo>
                    <a:cubicBezTo>
                      <a:pt x="1327" y="894"/>
                      <a:pt x="1323" y="899"/>
                      <a:pt x="1324" y="904"/>
                    </a:cubicBezTo>
                    <a:cubicBezTo>
                      <a:pt x="1325" y="917"/>
                      <a:pt x="1338" y="924"/>
                      <a:pt x="1350" y="924"/>
                    </a:cubicBezTo>
                    <a:cubicBezTo>
                      <a:pt x="1353" y="923"/>
                      <a:pt x="1357" y="923"/>
                      <a:pt x="1361" y="921"/>
                    </a:cubicBezTo>
                    <a:cubicBezTo>
                      <a:pt x="1349" y="926"/>
                      <a:pt x="1339" y="928"/>
                      <a:pt x="1326" y="926"/>
                    </a:cubicBezTo>
                    <a:cubicBezTo>
                      <a:pt x="1317" y="925"/>
                      <a:pt x="1311" y="923"/>
                      <a:pt x="1304" y="919"/>
                    </a:cubicBezTo>
                    <a:cubicBezTo>
                      <a:pt x="1296" y="914"/>
                      <a:pt x="1292" y="910"/>
                      <a:pt x="1287" y="902"/>
                    </a:cubicBezTo>
                    <a:cubicBezTo>
                      <a:pt x="1285" y="898"/>
                      <a:pt x="1283" y="894"/>
                      <a:pt x="1283" y="890"/>
                    </a:cubicBezTo>
                    <a:cubicBezTo>
                      <a:pt x="1283" y="889"/>
                      <a:pt x="1283" y="889"/>
                      <a:pt x="1283" y="889"/>
                    </a:cubicBezTo>
                    <a:cubicBezTo>
                      <a:pt x="1287" y="901"/>
                      <a:pt x="1300" y="907"/>
                      <a:pt x="1311" y="893"/>
                    </a:cubicBezTo>
                    <a:cubicBezTo>
                      <a:pt x="1319" y="884"/>
                      <a:pt x="1318" y="859"/>
                      <a:pt x="1349" y="856"/>
                    </a:cubicBezTo>
                    <a:close/>
                    <a:moveTo>
                      <a:pt x="1434" y="945"/>
                    </a:moveTo>
                    <a:cubicBezTo>
                      <a:pt x="1436" y="930"/>
                      <a:pt x="1457" y="935"/>
                      <a:pt x="1464" y="935"/>
                    </a:cubicBezTo>
                    <a:cubicBezTo>
                      <a:pt x="1469" y="936"/>
                      <a:pt x="1473" y="935"/>
                      <a:pt x="1476" y="931"/>
                    </a:cubicBezTo>
                    <a:cubicBezTo>
                      <a:pt x="1475" y="937"/>
                      <a:pt x="1467" y="950"/>
                      <a:pt x="1461" y="954"/>
                    </a:cubicBezTo>
                    <a:cubicBezTo>
                      <a:pt x="1452" y="960"/>
                      <a:pt x="1441" y="960"/>
                      <a:pt x="1435" y="950"/>
                    </a:cubicBezTo>
                    <a:cubicBezTo>
                      <a:pt x="1440" y="951"/>
                      <a:pt x="1449" y="950"/>
                      <a:pt x="1453" y="946"/>
                    </a:cubicBezTo>
                    <a:cubicBezTo>
                      <a:pt x="1450" y="947"/>
                      <a:pt x="1441" y="948"/>
                      <a:pt x="1434" y="945"/>
                    </a:cubicBezTo>
                    <a:close/>
                    <a:moveTo>
                      <a:pt x="1393" y="643"/>
                    </a:moveTo>
                    <a:cubicBezTo>
                      <a:pt x="1412" y="651"/>
                      <a:pt x="1422" y="660"/>
                      <a:pt x="1439" y="671"/>
                    </a:cubicBezTo>
                    <a:cubicBezTo>
                      <a:pt x="1448" y="676"/>
                      <a:pt x="1456" y="679"/>
                      <a:pt x="1466" y="677"/>
                    </a:cubicBezTo>
                    <a:cubicBezTo>
                      <a:pt x="1475" y="675"/>
                      <a:pt x="1481" y="669"/>
                      <a:pt x="1483" y="661"/>
                    </a:cubicBezTo>
                    <a:cubicBezTo>
                      <a:pt x="1485" y="654"/>
                      <a:pt x="1483" y="647"/>
                      <a:pt x="1478" y="642"/>
                    </a:cubicBezTo>
                    <a:cubicBezTo>
                      <a:pt x="1474" y="639"/>
                      <a:pt x="1470" y="638"/>
                      <a:pt x="1465" y="638"/>
                    </a:cubicBezTo>
                    <a:cubicBezTo>
                      <a:pt x="1459" y="639"/>
                      <a:pt x="1453" y="645"/>
                      <a:pt x="1455" y="651"/>
                    </a:cubicBezTo>
                    <a:cubicBezTo>
                      <a:pt x="1456" y="655"/>
                      <a:pt x="1460" y="658"/>
                      <a:pt x="1464" y="658"/>
                    </a:cubicBezTo>
                    <a:cubicBezTo>
                      <a:pt x="1469" y="657"/>
                      <a:pt x="1472" y="653"/>
                      <a:pt x="1472" y="649"/>
                    </a:cubicBezTo>
                    <a:cubicBezTo>
                      <a:pt x="1472" y="644"/>
                      <a:pt x="1468" y="640"/>
                      <a:pt x="1463" y="641"/>
                    </a:cubicBezTo>
                    <a:cubicBezTo>
                      <a:pt x="1462" y="641"/>
                      <a:pt x="1461" y="641"/>
                      <a:pt x="1460" y="642"/>
                    </a:cubicBezTo>
                    <a:cubicBezTo>
                      <a:pt x="1462" y="641"/>
                      <a:pt x="1463" y="640"/>
                      <a:pt x="1465" y="640"/>
                    </a:cubicBezTo>
                    <a:cubicBezTo>
                      <a:pt x="1470" y="639"/>
                      <a:pt x="1473" y="640"/>
                      <a:pt x="1476" y="643"/>
                    </a:cubicBezTo>
                    <a:cubicBezTo>
                      <a:pt x="1481" y="648"/>
                      <a:pt x="1482" y="654"/>
                      <a:pt x="1480" y="660"/>
                    </a:cubicBezTo>
                    <a:cubicBezTo>
                      <a:pt x="1478" y="667"/>
                      <a:pt x="1472" y="671"/>
                      <a:pt x="1465" y="673"/>
                    </a:cubicBezTo>
                    <a:cubicBezTo>
                      <a:pt x="1457" y="674"/>
                      <a:pt x="1449" y="671"/>
                      <a:pt x="1442" y="667"/>
                    </a:cubicBezTo>
                    <a:cubicBezTo>
                      <a:pt x="1425" y="656"/>
                      <a:pt x="1415" y="646"/>
                      <a:pt x="1395" y="638"/>
                    </a:cubicBezTo>
                    <a:cubicBezTo>
                      <a:pt x="1376" y="631"/>
                      <a:pt x="1356" y="630"/>
                      <a:pt x="1337" y="636"/>
                    </a:cubicBezTo>
                    <a:cubicBezTo>
                      <a:pt x="1320" y="642"/>
                      <a:pt x="1308" y="654"/>
                      <a:pt x="1305" y="673"/>
                    </a:cubicBezTo>
                    <a:cubicBezTo>
                      <a:pt x="1304" y="690"/>
                      <a:pt x="1312" y="708"/>
                      <a:pt x="1327" y="716"/>
                    </a:cubicBezTo>
                    <a:cubicBezTo>
                      <a:pt x="1327" y="716"/>
                      <a:pt x="1327" y="716"/>
                      <a:pt x="1327" y="716"/>
                    </a:cubicBezTo>
                    <a:cubicBezTo>
                      <a:pt x="1323" y="709"/>
                      <a:pt x="1321" y="698"/>
                      <a:pt x="1326" y="689"/>
                    </a:cubicBezTo>
                    <a:cubicBezTo>
                      <a:pt x="1333" y="674"/>
                      <a:pt x="1348" y="670"/>
                      <a:pt x="1363" y="676"/>
                    </a:cubicBezTo>
                    <a:cubicBezTo>
                      <a:pt x="1391" y="688"/>
                      <a:pt x="1406" y="654"/>
                      <a:pt x="1375" y="641"/>
                    </a:cubicBezTo>
                    <a:cubicBezTo>
                      <a:pt x="1360" y="635"/>
                      <a:pt x="1342" y="641"/>
                      <a:pt x="1332" y="649"/>
                    </a:cubicBezTo>
                    <a:cubicBezTo>
                      <a:pt x="1312" y="666"/>
                      <a:pt x="1306" y="701"/>
                      <a:pt x="1327" y="715"/>
                    </a:cubicBezTo>
                    <a:cubicBezTo>
                      <a:pt x="1313" y="707"/>
                      <a:pt x="1306" y="690"/>
                      <a:pt x="1309" y="673"/>
                    </a:cubicBezTo>
                    <a:cubicBezTo>
                      <a:pt x="1311" y="656"/>
                      <a:pt x="1322" y="646"/>
                      <a:pt x="1339" y="640"/>
                    </a:cubicBezTo>
                    <a:cubicBezTo>
                      <a:pt x="1357" y="635"/>
                      <a:pt x="1375" y="636"/>
                      <a:pt x="1393" y="643"/>
                    </a:cubicBezTo>
                    <a:close/>
                    <a:moveTo>
                      <a:pt x="1394" y="806"/>
                    </a:moveTo>
                    <a:cubicBezTo>
                      <a:pt x="1389" y="840"/>
                      <a:pt x="1364" y="855"/>
                      <a:pt x="1356" y="869"/>
                    </a:cubicBezTo>
                    <a:cubicBezTo>
                      <a:pt x="1348" y="886"/>
                      <a:pt x="1366" y="895"/>
                      <a:pt x="1379" y="880"/>
                    </a:cubicBezTo>
                    <a:cubicBezTo>
                      <a:pt x="1394" y="863"/>
                      <a:pt x="1398" y="832"/>
                      <a:pt x="1394" y="806"/>
                    </a:cubicBezTo>
                    <a:close/>
                    <a:moveTo>
                      <a:pt x="1383" y="764"/>
                    </a:moveTo>
                    <a:cubicBezTo>
                      <a:pt x="1399" y="767"/>
                      <a:pt x="1415" y="762"/>
                      <a:pt x="1426" y="752"/>
                    </a:cubicBezTo>
                    <a:cubicBezTo>
                      <a:pt x="1436" y="744"/>
                      <a:pt x="1443" y="730"/>
                      <a:pt x="1437" y="718"/>
                    </a:cubicBezTo>
                    <a:cubicBezTo>
                      <a:pt x="1442" y="715"/>
                      <a:pt x="1450" y="721"/>
                      <a:pt x="1451" y="729"/>
                    </a:cubicBezTo>
                    <a:cubicBezTo>
                      <a:pt x="1453" y="738"/>
                      <a:pt x="1447" y="750"/>
                      <a:pt x="1436" y="753"/>
                    </a:cubicBezTo>
                    <a:cubicBezTo>
                      <a:pt x="1439" y="763"/>
                      <a:pt x="1410" y="778"/>
                      <a:pt x="1383" y="764"/>
                    </a:cubicBezTo>
                    <a:close/>
                    <a:moveTo>
                      <a:pt x="1281" y="671"/>
                    </a:moveTo>
                    <a:cubicBezTo>
                      <a:pt x="1274" y="680"/>
                      <a:pt x="1267" y="695"/>
                      <a:pt x="1267" y="705"/>
                    </a:cubicBezTo>
                    <a:cubicBezTo>
                      <a:pt x="1266" y="718"/>
                      <a:pt x="1271" y="736"/>
                      <a:pt x="1284" y="741"/>
                    </a:cubicBezTo>
                    <a:cubicBezTo>
                      <a:pt x="1279" y="754"/>
                      <a:pt x="1282" y="766"/>
                      <a:pt x="1286" y="777"/>
                    </a:cubicBezTo>
                    <a:cubicBezTo>
                      <a:pt x="1292" y="792"/>
                      <a:pt x="1295" y="810"/>
                      <a:pt x="1284" y="818"/>
                    </a:cubicBezTo>
                    <a:cubicBezTo>
                      <a:pt x="1301" y="815"/>
                      <a:pt x="1310" y="795"/>
                      <a:pt x="1310" y="779"/>
                    </a:cubicBezTo>
                    <a:cubicBezTo>
                      <a:pt x="1310" y="758"/>
                      <a:pt x="1300" y="747"/>
                      <a:pt x="1287" y="728"/>
                    </a:cubicBezTo>
                    <a:cubicBezTo>
                      <a:pt x="1281" y="717"/>
                      <a:pt x="1275" y="689"/>
                      <a:pt x="1281" y="671"/>
                    </a:cubicBezTo>
                    <a:close/>
                    <a:moveTo>
                      <a:pt x="1374" y="758"/>
                    </a:moveTo>
                    <a:cubicBezTo>
                      <a:pt x="1387" y="763"/>
                      <a:pt x="1400" y="745"/>
                      <a:pt x="1403" y="731"/>
                    </a:cubicBezTo>
                    <a:cubicBezTo>
                      <a:pt x="1407" y="716"/>
                      <a:pt x="1407" y="698"/>
                      <a:pt x="1422" y="688"/>
                    </a:cubicBezTo>
                    <a:cubicBezTo>
                      <a:pt x="1430" y="683"/>
                      <a:pt x="1440" y="683"/>
                      <a:pt x="1448" y="688"/>
                    </a:cubicBezTo>
                    <a:cubicBezTo>
                      <a:pt x="1453" y="691"/>
                      <a:pt x="1455" y="697"/>
                      <a:pt x="1453" y="702"/>
                    </a:cubicBezTo>
                    <a:cubicBezTo>
                      <a:pt x="1452" y="698"/>
                      <a:pt x="1446" y="693"/>
                      <a:pt x="1439" y="694"/>
                    </a:cubicBezTo>
                    <a:cubicBezTo>
                      <a:pt x="1433" y="695"/>
                      <a:pt x="1429" y="702"/>
                      <a:pt x="1428" y="708"/>
                    </a:cubicBezTo>
                    <a:cubicBezTo>
                      <a:pt x="1426" y="722"/>
                      <a:pt x="1427" y="736"/>
                      <a:pt x="1420" y="748"/>
                    </a:cubicBezTo>
                    <a:cubicBezTo>
                      <a:pt x="1412" y="762"/>
                      <a:pt x="1392" y="770"/>
                      <a:pt x="1374" y="758"/>
                    </a:cubicBezTo>
                    <a:close/>
                    <a:moveTo>
                      <a:pt x="1448" y="874"/>
                    </a:moveTo>
                    <a:cubicBezTo>
                      <a:pt x="1448" y="891"/>
                      <a:pt x="1461" y="912"/>
                      <a:pt x="1476" y="919"/>
                    </a:cubicBezTo>
                    <a:cubicBezTo>
                      <a:pt x="1492" y="926"/>
                      <a:pt x="1503" y="914"/>
                      <a:pt x="1488" y="903"/>
                    </a:cubicBezTo>
                    <a:cubicBezTo>
                      <a:pt x="1476" y="894"/>
                      <a:pt x="1453" y="888"/>
                      <a:pt x="1448" y="874"/>
                    </a:cubicBezTo>
                    <a:close/>
                    <a:moveTo>
                      <a:pt x="1450" y="850"/>
                    </a:moveTo>
                    <a:cubicBezTo>
                      <a:pt x="1450" y="846"/>
                      <a:pt x="1449" y="843"/>
                      <a:pt x="1447" y="841"/>
                    </a:cubicBezTo>
                    <a:cubicBezTo>
                      <a:pt x="1444" y="838"/>
                      <a:pt x="1439" y="837"/>
                      <a:pt x="1435" y="839"/>
                    </a:cubicBezTo>
                    <a:cubicBezTo>
                      <a:pt x="1429" y="841"/>
                      <a:pt x="1427" y="847"/>
                      <a:pt x="1428" y="851"/>
                    </a:cubicBezTo>
                    <a:cubicBezTo>
                      <a:pt x="1430" y="859"/>
                      <a:pt x="1437" y="858"/>
                      <a:pt x="1441" y="861"/>
                    </a:cubicBezTo>
                    <a:cubicBezTo>
                      <a:pt x="1446" y="864"/>
                      <a:pt x="1447" y="872"/>
                      <a:pt x="1444" y="879"/>
                    </a:cubicBezTo>
                    <a:cubicBezTo>
                      <a:pt x="1440" y="887"/>
                      <a:pt x="1433" y="892"/>
                      <a:pt x="1424" y="891"/>
                    </a:cubicBezTo>
                    <a:cubicBezTo>
                      <a:pt x="1419" y="890"/>
                      <a:pt x="1414" y="887"/>
                      <a:pt x="1415" y="881"/>
                    </a:cubicBezTo>
                    <a:cubicBezTo>
                      <a:pt x="1419" y="885"/>
                      <a:pt x="1426" y="883"/>
                      <a:pt x="1427" y="876"/>
                    </a:cubicBezTo>
                    <a:cubicBezTo>
                      <a:pt x="1427" y="872"/>
                      <a:pt x="1423" y="865"/>
                      <a:pt x="1420" y="857"/>
                    </a:cubicBezTo>
                    <a:cubicBezTo>
                      <a:pt x="1416" y="850"/>
                      <a:pt x="1414" y="842"/>
                      <a:pt x="1416" y="835"/>
                    </a:cubicBezTo>
                    <a:cubicBezTo>
                      <a:pt x="1419" y="821"/>
                      <a:pt x="1435" y="813"/>
                      <a:pt x="1448" y="819"/>
                    </a:cubicBezTo>
                    <a:cubicBezTo>
                      <a:pt x="1455" y="822"/>
                      <a:pt x="1459" y="828"/>
                      <a:pt x="1462" y="835"/>
                    </a:cubicBezTo>
                    <a:cubicBezTo>
                      <a:pt x="1465" y="842"/>
                      <a:pt x="1467" y="862"/>
                      <a:pt x="1476" y="867"/>
                    </a:cubicBezTo>
                    <a:cubicBezTo>
                      <a:pt x="1482" y="871"/>
                      <a:pt x="1487" y="868"/>
                      <a:pt x="1489" y="864"/>
                    </a:cubicBezTo>
                    <a:cubicBezTo>
                      <a:pt x="1493" y="867"/>
                      <a:pt x="1491" y="876"/>
                      <a:pt x="1486" y="880"/>
                    </a:cubicBezTo>
                    <a:cubicBezTo>
                      <a:pt x="1476" y="887"/>
                      <a:pt x="1459" y="883"/>
                      <a:pt x="1452" y="869"/>
                    </a:cubicBezTo>
                    <a:cubicBezTo>
                      <a:pt x="1449" y="864"/>
                      <a:pt x="1449" y="858"/>
                      <a:pt x="1450" y="850"/>
                    </a:cubicBezTo>
                    <a:close/>
                    <a:moveTo>
                      <a:pt x="1448" y="849"/>
                    </a:moveTo>
                    <a:cubicBezTo>
                      <a:pt x="1447" y="844"/>
                      <a:pt x="1444" y="840"/>
                      <a:pt x="1439" y="840"/>
                    </a:cubicBezTo>
                    <a:cubicBezTo>
                      <a:pt x="1430" y="840"/>
                      <a:pt x="1428" y="851"/>
                      <a:pt x="1434" y="856"/>
                    </a:cubicBezTo>
                    <a:cubicBezTo>
                      <a:pt x="1438" y="859"/>
                      <a:pt x="1443" y="858"/>
                      <a:pt x="1446" y="865"/>
                    </a:cubicBezTo>
                    <a:cubicBezTo>
                      <a:pt x="1445" y="857"/>
                      <a:pt x="1448" y="855"/>
                      <a:pt x="1448" y="849"/>
                    </a:cubicBezTo>
                    <a:close/>
                    <a:moveTo>
                      <a:pt x="1434" y="814"/>
                    </a:moveTo>
                    <a:cubicBezTo>
                      <a:pt x="1426" y="814"/>
                      <a:pt x="1418" y="821"/>
                      <a:pt x="1416" y="827"/>
                    </a:cubicBezTo>
                    <a:cubicBezTo>
                      <a:pt x="1407" y="826"/>
                      <a:pt x="1404" y="808"/>
                      <a:pt x="1417" y="803"/>
                    </a:cubicBezTo>
                    <a:cubicBezTo>
                      <a:pt x="1425" y="800"/>
                      <a:pt x="1434" y="806"/>
                      <a:pt x="1434" y="814"/>
                    </a:cubicBezTo>
                    <a:close/>
                    <a:moveTo>
                      <a:pt x="1168" y="812"/>
                    </a:moveTo>
                    <a:cubicBezTo>
                      <a:pt x="1190" y="802"/>
                      <a:pt x="1188" y="777"/>
                      <a:pt x="1184" y="765"/>
                    </a:cubicBezTo>
                    <a:cubicBezTo>
                      <a:pt x="1181" y="752"/>
                      <a:pt x="1173" y="737"/>
                      <a:pt x="1181" y="723"/>
                    </a:cubicBezTo>
                    <a:cubicBezTo>
                      <a:pt x="1185" y="716"/>
                      <a:pt x="1193" y="710"/>
                      <a:pt x="1201" y="711"/>
                    </a:cubicBezTo>
                    <a:cubicBezTo>
                      <a:pt x="1206" y="712"/>
                      <a:pt x="1210" y="715"/>
                      <a:pt x="1211" y="721"/>
                    </a:cubicBezTo>
                    <a:cubicBezTo>
                      <a:pt x="1208" y="717"/>
                      <a:pt x="1201" y="716"/>
                      <a:pt x="1197" y="720"/>
                    </a:cubicBezTo>
                    <a:cubicBezTo>
                      <a:pt x="1192" y="723"/>
                      <a:pt x="1192" y="730"/>
                      <a:pt x="1194" y="736"/>
                    </a:cubicBezTo>
                    <a:cubicBezTo>
                      <a:pt x="1200" y="751"/>
                      <a:pt x="1204" y="767"/>
                      <a:pt x="1202" y="780"/>
                    </a:cubicBezTo>
                    <a:cubicBezTo>
                      <a:pt x="1200" y="795"/>
                      <a:pt x="1186" y="811"/>
                      <a:pt x="1168" y="812"/>
                    </a:cubicBezTo>
                    <a:close/>
                    <a:moveTo>
                      <a:pt x="1130" y="569"/>
                    </a:moveTo>
                    <a:cubicBezTo>
                      <a:pt x="1129" y="566"/>
                      <a:pt x="1130" y="564"/>
                      <a:pt x="1131" y="562"/>
                    </a:cubicBezTo>
                    <a:cubicBezTo>
                      <a:pt x="1132" y="559"/>
                      <a:pt x="1136" y="557"/>
                      <a:pt x="1139" y="558"/>
                    </a:cubicBezTo>
                    <a:cubicBezTo>
                      <a:pt x="1144" y="559"/>
                      <a:pt x="1146" y="563"/>
                      <a:pt x="1146" y="566"/>
                    </a:cubicBezTo>
                    <a:cubicBezTo>
                      <a:pt x="1146" y="572"/>
                      <a:pt x="1141" y="573"/>
                      <a:pt x="1138" y="575"/>
                    </a:cubicBezTo>
                    <a:cubicBezTo>
                      <a:pt x="1135" y="579"/>
                      <a:pt x="1136" y="584"/>
                      <a:pt x="1139" y="589"/>
                    </a:cubicBezTo>
                    <a:cubicBezTo>
                      <a:pt x="1143" y="594"/>
                      <a:pt x="1149" y="596"/>
                      <a:pt x="1155" y="594"/>
                    </a:cubicBezTo>
                    <a:cubicBezTo>
                      <a:pt x="1159" y="593"/>
                      <a:pt x="1162" y="590"/>
                      <a:pt x="1161" y="586"/>
                    </a:cubicBezTo>
                    <a:cubicBezTo>
                      <a:pt x="1158" y="589"/>
                      <a:pt x="1153" y="589"/>
                      <a:pt x="1151" y="584"/>
                    </a:cubicBezTo>
                    <a:cubicBezTo>
                      <a:pt x="1150" y="581"/>
                      <a:pt x="1152" y="575"/>
                      <a:pt x="1153" y="569"/>
                    </a:cubicBezTo>
                    <a:cubicBezTo>
                      <a:pt x="1155" y="563"/>
                      <a:pt x="1155" y="557"/>
                      <a:pt x="1152" y="552"/>
                    </a:cubicBezTo>
                    <a:cubicBezTo>
                      <a:pt x="1148" y="542"/>
                      <a:pt x="1135" y="539"/>
                      <a:pt x="1127" y="546"/>
                    </a:cubicBezTo>
                    <a:cubicBezTo>
                      <a:pt x="1122" y="549"/>
                      <a:pt x="1120" y="554"/>
                      <a:pt x="1119" y="559"/>
                    </a:cubicBezTo>
                    <a:cubicBezTo>
                      <a:pt x="1118" y="565"/>
                      <a:pt x="1119" y="580"/>
                      <a:pt x="1114" y="585"/>
                    </a:cubicBezTo>
                    <a:cubicBezTo>
                      <a:pt x="1110" y="589"/>
                      <a:pt x="1106" y="588"/>
                      <a:pt x="1104" y="585"/>
                    </a:cubicBezTo>
                    <a:cubicBezTo>
                      <a:pt x="1101" y="588"/>
                      <a:pt x="1104" y="594"/>
                      <a:pt x="1109" y="596"/>
                    </a:cubicBezTo>
                    <a:cubicBezTo>
                      <a:pt x="1117" y="599"/>
                      <a:pt x="1129" y="594"/>
                      <a:pt x="1132" y="583"/>
                    </a:cubicBezTo>
                    <a:cubicBezTo>
                      <a:pt x="1133" y="579"/>
                      <a:pt x="1132" y="574"/>
                      <a:pt x="1130" y="569"/>
                    </a:cubicBezTo>
                    <a:close/>
                    <a:moveTo>
                      <a:pt x="1230" y="447"/>
                    </a:moveTo>
                    <a:cubicBezTo>
                      <a:pt x="1230" y="464"/>
                      <a:pt x="1242" y="472"/>
                      <a:pt x="1245" y="477"/>
                    </a:cubicBezTo>
                    <a:cubicBezTo>
                      <a:pt x="1249" y="484"/>
                      <a:pt x="1242" y="488"/>
                      <a:pt x="1237" y="482"/>
                    </a:cubicBezTo>
                    <a:cubicBezTo>
                      <a:pt x="1231" y="476"/>
                      <a:pt x="1226" y="461"/>
                      <a:pt x="1230" y="447"/>
                    </a:cubicBezTo>
                    <a:close/>
                    <a:moveTo>
                      <a:pt x="1249" y="510"/>
                    </a:moveTo>
                    <a:cubicBezTo>
                      <a:pt x="1248" y="510"/>
                      <a:pt x="1247" y="509"/>
                      <a:pt x="1246" y="508"/>
                    </a:cubicBezTo>
                    <a:cubicBezTo>
                      <a:pt x="1245" y="507"/>
                      <a:pt x="1245" y="504"/>
                      <a:pt x="1246" y="503"/>
                    </a:cubicBezTo>
                    <a:cubicBezTo>
                      <a:pt x="1248" y="501"/>
                      <a:pt x="1251" y="501"/>
                      <a:pt x="1252" y="502"/>
                    </a:cubicBezTo>
                    <a:cubicBezTo>
                      <a:pt x="1256" y="503"/>
                      <a:pt x="1254" y="506"/>
                      <a:pt x="1255" y="508"/>
                    </a:cubicBezTo>
                    <a:cubicBezTo>
                      <a:pt x="1256" y="510"/>
                      <a:pt x="1259" y="512"/>
                      <a:pt x="1262" y="511"/>
                    </a:cubicBezTo>
                    <a:cubicBezTo>
                      <a:pt x="1266" y="511"/>
                      <a:pt x="1269" y="508"/>
                      <a:pt x="1270" y="505"/>
                    </a:cubicBezTo>
                    <a:cubicBezTo>
                      <a:pt x="1270" y="502"/>
                      <a:pt x="1269" y="500"/>
                      <a:pt x="1267" y="500"/>
                    </a:cubicBezTo>
                    <a:cubicBezTo>
                      <a:pt x="1268" y="502"/>
                      <a:pt x="1266" y="505"/>
                      <a:pt x="1263" y="504"/>
                    </a:cubicBezTo>
                    <a:cubicBezTo>
                      <a:pt x="1261" y="504"/>
                      <a:pt x="1259" y="501"/>
                      <a:pt x="1256" y="499"/>
                    </a:cubicBezTo>
                    <a:cubicBezTo>
                      <a:pt x="1253" y="496"/>
                      <a:pt x="1250" y="495"/>
                      <a:pt x="1247" y="494"/>
                    </a:cubicBezTo>
                    <a:cubicBezTo>
                      <a:pt x="1241" y="494"/>
                      <a:pt x="1236" y="500"/>
                      <a:pt x="1236" y="506"/>
                    </a:cubicBezTo>
                    <a:cubicBezTo>
                      <a:pt x="1237" y="509"/>
                      <a:pt x="1239" y="512"/>
                      <a:pt x="1241" y="514"/>
                    </a:cubicBezTo>
                    <a:cubicBezTo>
                      <a:pt x="1244" y="516"/>
                      <a:pt x="1252" y="519"/>
                      <a:pt x="1253" y="523"/>
                    </a:cubicBezTo>
                    <a:cubicBezTo>
                      <a:pt x="1254" y="526"/>
                      <a:pt x="1252" y="528"/>
                      <a:pt x="1250" y="528"/>
                    </a:cubicBezTo>
                    <a:cubicBezTo>
                      <a:pt x="1251" y="531"/>
                      <a:pt x="1255" y="531"/>
                      <a:pt x="1257" y="529"/>
                    </a:cubicBezTo>
                    <a:cubicBezTo>
                      <a:pt x="1261" y="526"/>
                      <a:pt x="1262" y="518"/>
                      <a:pt x="1257" y="514"/>
                    </a:cubicBezTo>
                    <a:cubicBezTo>
                      <a:pt x="1255" y="512"/>
                      <a:pt x="1253" y="511"/>
                      <a:pt x="1249" y="510"/>
                    </a:cubicBezTo>
                    <a:close/>
                    <a:moveTo>
                      <a:pt x="1249" y="509"/>
                    </a:moveTo>
                    <a:cubicBezTo>
                      <a:pt x="1247" y="509"/>
                      <a:pt x="1246" y="507"/>
                      <a:pt x="1246" y="505"/>
                    </a:cubicBezTo>
                    <a:cubicBezTo>
                      <a:pt x="1247" y="501"/>
                      <a:pt x="1252" y="502"/>
                      <a:pt x="1254" y="504"/>
                    </a:cubicBezTo>
                    <a:cubicBezTo>
                      <a:pt x="1255" y="507"/>
                      <a:pt x="1254" y="509"/>
                      <a:pt x="1256" y="511"/>
                    </a:cubicBezTo>
                    <a:cubicBezTo>
                      <a:pt x="1253" y="509"/>
                      <a:pt x="1252" y="510"/>
                      <a:pt x="1249" y="509"/>
                    </a:cubicBezTo>
                    <a:close/>
                    <a:moveTo>
                      <a:pt x="1236" y="499"/>
                    </a:moveTo>
                    <a:cubicBezTo>
                      <a:pt x="1237" y="496"/>
                      <a:pt x="1241" y="494"/>
                      <a:pt x="1244" y="493"/>
                    </a:cubicBezTo>
                    <a:cubicBezTo>
                      <a:pt x="1244" y="490"/>
                      <a:pt x="1237" y="486"/>
                      <a:pt x="1234" y="491"/>
                    </a:cubicBezTo>
                    <a:cubicBezTo>
                      <a:pt x="1231" y="494"/>
                      <a:pt x="1233" y="498"/>
                      <a:pt x="1236" y="499"/>
                    </a:cubicBezTo>
                    <a:close/>
                    <a:moveTo>
                      <a:pt x="1233" y="490"/>
                    </a:moveTo>
                    <a:cubicBezTo>
                      <a:pt x="1233" y="489"/>
                      <a:pt x="1234" y="488"/>
                      <a:pt x="1235" y="488"/>
                    </a:cubicBezTo>
                    <a:cubicBezTo>
                      <a:pt x="1229" y="483"/>
                      <a:pt x="1226" y="474"/>
                      <a:pt x="1225" y="466"/>
                    </a:cubicBezTo>
                    <a:cubicBezTo>
                      <a:pt x="1223" y="451"/>
                      <a:pt x="1233" y="441"/>
                      <a:pt x="1234" y="419"/>
                    </a:cubicBezTo>
                    <a:cubicBezTo>
                      <a:pt x="1234" y="409"/>
                      <a:pt x="1232" y="400"/>
                      <a:pt x="1229" y="394"/>
                    </a:cubicBezTo>
                    <a:cubicBezTo>
                      <a:pt x="1223" y="380"/>
                      <a:pt x="1210" y="368"/>
                      <a:pt x="1208" y="351"/>
                    </a:cubicBezTo>
                    <a:cubicBezTo>
                      <a:pt x="1211" y="358"/>
                      <a:pt x="1219" y="360"/>
                      <a:pt x="1224" y="351"/>
                    </a:cubicBezTo>
                    <a:cubicBezTo>
                      <a:pt x="1228" y="345"/>
                      <a:pt x="1225" y="332"/>
                      <a:pt x="1241" y="328"/>
                    </a:cubicBezTo>
                    <a:cubicBezTo>
                      <a:pt x="1233" y="326"/>
                      <a:pt x="1223" y="326"/>
                      <a:pt x="1216" y="330"/>
                    </a:cubicBezTo>
                    <a:cubicBezTo>
                      <a:pt x="1211" y="333"/>
                      <a:pt x="1208" y="337"/>
                      <a:pt x="1207" y="342"/>
                    </a:cubicBezTo>
                    <a:cubicBezTo>
                      <a:pt x="1200" y="365"/>
                      <a:pt x="1229" y="385"/>
                      <a:pt x="1229" y="405"/>
                    </a:cubicBezTo>
                    <a:cubicBezTo>
                      <a:pt x="1229" y="404"/>
                      <a:pt x="1229" y="403"/>
                      <a:pt x="1229" y="402"/>
                    </a:cubicBezTo>
                    <a:cubicBezTo>
                      <a:pt x="1226" y="383"/>
                      <a:pt x="1204" y="372"/>
                      <a:pt x="1186" y="378"/>
                    </a:cubicBezTo>
                    <a:cubicBezTo>
                      <a:pt x="1177" y="381"/>
                      <a:pt x="1169" y="388"/>
                      <a:pt x="1166" y="398"/>
                    </a:cubicBezTo>
                    <a:cubicBezTo>
                      <a:pt x="1162" y="409"/>
                      <a:pt x="1164" y="421"/>
                      <a:pt x="1171" y="430"/>
                    </a:cubicBezTo>
                    <a:cubicBezTo>
                      <a:pt x="1179" y="440"/>
                      <a:pt x="1191" y="444"/>
                      <a:pt x="1202" y="438"/>
                    </a:cubicBezTo>
                    <a:cubicBezTo>
                      <a:pt x="1209" y="435"/>
                      <a:pt x="1213" y="428"/>
                      <a:pt x="1212" y="420"/>
                    </a:cubicBezTo>
                    <a:cubicBezTo>
                      <a:pt x="1211" y="410"/>
                      <a:pt x="1203" y="404"/>
                      <a:pt x="1196" y="404"/>
                    </a:cubicBezTo>
                    <a:cubicBezTo>
                      <a:pt x="1187" y="404"/>
                      <a:pt x="1179" y="411"/>
                      <a:pt x="1181" y="421"/>
                    </a:cubicBezTo>
                    <a:cubicBezTo>
                      <a:pt x="1180" y="410"/>
                      <a:pt x="1188" y="404"/>
                      <a:pt x="1197" y="406"/>
                    </a:cubicBezTo>
                    <a:cubicBezTo>
                      <a:pt x="1203" y="407"/>
                      <a:pt x="1209" y="412"/>
                      <a:pt x="1209" y="420"/>
                    </a:cubicBezTo>
                    <a:cubicBezTo>
                      <a:pt x="1210" y="427"/>
                      <a:pt x="1207" y="433"/>
                      <a:pt x="1201" y="435"/>
                    </a:cubicBezTo>
                    <a:cubicBezTo>
                      <a:pt x="1191" y="440"/>
                      <a:pt x="1181" y="436"/>
                      <a:pt x="1174" y="428"/>
                    </a:cubicBezTo>
                    <a:cubicBezTo>
                      <a:pt x="1167" y="420"/>
                      <a:pt x="1166" y="409"/>
                      <a:pt x="1169" y="399"/>
                    </a:cubicBezTo>
                    <a:cubicBezTo>
                      <a:pt x="1173" y="389"/>
                      <a:pt x="1180" y="383"/>
                      <a:pt x="1189" y="381"/>
                    </a:cubicBezTo>
                    <a:cubicBezTo>
                      <a:pt x="1205" y="376"/>
                      <a:pt x="1224" y="386"/>
                      <a:pt x="1227" y="403"/>
                    </a:cubicBezTo>
                    <a:cubicBezTo>
                      <a:pt x="1230" y="417"/>
                      <a:pt x="1226" y="427"/>
                      <a:pt x="1215" y="436"/>
                    </a:cubicBezTo>
                    <a:cubicBezTo>
                      <a:pt x="1198" y="451"/>
                      <a:pt x="1173" y="455"/>
                      <a:pt x="1157" y="448"/>
                    </a:cubicBezTo>
                    <a:cubicBezTo>
                      <a:pt x="1148" y="443"/>
                      <a:pt x="1142" y="434"/>
                      <a:pt x="1148" y="425"/>
                    </a:cubicBezTo>
                    <a:cubicBezTo>
                      <a:pt x="1152" y="420"/>
                      <a:pt x="1158" y="419"/>
                      <a:pt x="1164" y="423"/>
                    </a:cubicBezTo>
                    <a:cubicBezTo>
                      <a:pt x="1162" y="413"/>
                      <a:pt x="1146" y="411"/>
                      <a:pt x="1136" y="421"/>
                    </a:cubicBezTo>
                    <a:cubicBezTo>
                      <a:pt x="1127" y="430"/>
                      <a:pt x="1127" y="441"/>
                      <a:pt x="1131" y="449"/>
                    </a:cubicBezTo>
                    <a:cubicBezTo>
                      <a:pt x="1136" y="462"/>
                      <a:pt x="1152" y="470"/>
                      <a:pt x="1168" y="468"/>
                    </a:cubicBezTo>
                    <a:cubicBezTo>
                      <a:pt x="1186" y="466"/>
                      <a:pt x="1203" y="456"/>
                      <a:pt x="1214" y="442"/>
                    </a:cubicBezTo>
                    <a:cubicBezTo>
                      <a:pt x="1213" y="444"/>
                      <a:pt x="1212" y="446"/>
                      <a:pt x="1210" y="448"/>
                    </a:cubicBezTo>
                    <a:cubicBezTo>
                      <a:pt x="1190" y="470"/>
                      <a:pt x="1162" y="479"/>
                      <a:pt x="1132" y="471"/>
                    </a:cubicBezTo>
                    <a:cubicBezTo>
                      <a:pt x="1110" y="465"/>
                      <a:pt x="1096" y="449"/>
                      <a:pt x="1092" y="427"/>
                    </a:cubicBezTo>
                    <a:cubicBezTo>
                      <a:pt x="1090" y="413"/>
                      <a:pt x="1091" y="400"/>
                      <a:pt x="1096" y="388"/>
                    </a:cubicBezTo>
                    <a:cubicBezTo>
                      <a:pt x="1101" y="375"/>
                      <a:pt x="1109" y="363"/>
                      <a:pt x="1120" y="355"/>
                    </a:cubicBezTo>
                    <a:cubicBezTo>
                      <a:pt x="1125" y="350"/>
                      <a:pt x="1130" y="348"/>
                      <a:pt x="1136" y="346"/>
                    </a:cubicBezTo>
                    <a:cubicBezTo>
                      <a:pt x="1148" y="342"/>
                      <a:pt x="1161" y="342"/>
                      <a:pt x="1172" y="348"/>
                    </a:cubicBezTo>
                    <a:cubicBezTo>
                      <a:pt x="1180" y="354"/>
                      <a:pt x="1185" y="361"/>
                      <a:pt x="1186" y="371"/>
                    </a:cubicBezTo>
                    <a:cubicBezTo>
                      <a:pt x="1197" y="363"/>
                      <a:pt x="1191" y="336"/>
                      <a:pt x="1168" y="338"/>
                    </a:cubicBezTo>
                    <a:cubicBezTo>
                      <a:pt x="1161" y="326"/>
                      <a:pt x="1140" y="335"/>
                      <a:pt x="1128" y="345"/>
                    </a:cubicBezTo>
                    <a:cubicBezTo>
                      <a:pt x="1142" y="332"/>
                      <a:pt x="1169" y="323"/>
                      <a:pt x="1182" y="319"/>
                    </a:cubicBezTo>
                    <a:cubicBezTo>
                      <a:pt x="1182" y="319"/>
                      <a:pt x="1182" y="318"/>
                      <a:pt x="1182" y="317"/>
                    </a:cubicBezTo>
                    <a:cubicBezTo>
                      <a:pt x="1176" y="318"/>
                      <a:pt x="1169" y="320"/>
                      <a:pt x="1162" y="322"/>
                    </a:cubicBezTo>
                    <a:cubicBezTo>
                      <a:pt x="1170" y="315"/>
                      <a:pt x="1174" y="304"/>
                      <a:pt x="1171" y="293"/>
                    </a:cubicBezTo>
                    <a:cubicBezTo>
                      <a:pt x="1167" y="273"/>
                      <a:pt x="1146" y="259"/>
                      <a:pt x="1145" y="234"/>
                    </a:cubicBezTo>
                    <a:cubicBezTo>
                      <a:pt x="1137" y="255"/>
                      <a:pt x="1150" y="276"/>
                      <a:pt x="1154" y="290"/>
                    </a:cubicBezTo>
                    <a:cubicBezTo>
                      <a:pt x="1161" y="317"/>
                      <a:pt x="1151" y="324"/>
                      <a:pt x="1134" y="336"/>
                    </a:cubicBezTo>
                    <a:cubicBezTo>
                      <a:pt x="1136" y="333"/>
                      <a:pt x="1138" y="331"/>
                      <a:pt x="1140" y="327"/>
                    </a:cubicBezTo>
                    <a:cubicBezTo>
                      <a:pt x="1150" y="308"/>
                      <a:pt x="1148" y="285"/>
                      <a:pt x="1136" y="269"/>
                    </a:cubicBezTo>
                    <a:cubicBezTo>
                      <a:pt x="1125" y="255"/>
                      <a:pt x="1110" y="249"/>
                      <a:pt x="1093" y="252"/>
                    </a:cubicBezTo>
                    <a:cubicBezTo>
                      <a:pt x="1072" y="256"/>
                      <a:pt x="1056" y="273"/>
                      <a:pt x="1053" y="294"/>
                    </a:cubicBezTo>
                    <a:cubicBezTo>
                      <a:pt x="1052" y="304"/>
                      <a:pt x="1054" y="313"/>
                      <a:pt x="1059" y="320"/>
                    </a:cubicBezTo>
                    <a:cubicBezTo>
                      <a:pt x="1069" y="334"/>
                      <a:pt x="1084" y="336"/>
                      <a:pt x="1098" y="330"/>
                    </a:cubicBezTo>
                    <a:cubicBezTo>
                      <a:pt x="1081" y="328"/>
                      <a:pt x="1083" y="315"/>
                      <a:pt x="1078" y="309"/>
                    </a:cubicBezTo>
                    <a:cubicBezTo>
                      <a:pt x="1070" y="297"/>
                      <a:pt x="1056" y="312"/>
                      <a:pt x="1065" y="324"/>
                    </a:cubicBezTo>
                    <a:cubicBezTo>
                      <a:pt x="1066" y="325"/>
                      <a:pt x="1067" y="326"/>
                      <a:pt x="1068" y="328"/>
                    </a:cubicBezTo>
                    <a:cubicBezTo>
                      <a:pt x="1058" y="320"/>
                      <a:pt x="1053" y="307"/>
                      <a:pt x="1055" y="294"/>
                    </a:cubicBezTo>
                    <a:cubicBezTo>
                      <a:pt x="1058" y="274"/>
                      <a:pt x="1073" y="259"/>
                      <a:pt x="1094" y="255"/>
                    </a:cubicBezTo>
                    <a:cubicBezTo>
                      <a:pt x="1109" y="253"/>
                      <a:pt x="1123" y="259"/>
                      <a:pt x="1132" y="271"/>
                    </a:cubicBezTo>
                    <a:cubicBezTo>
                      <a:pt x="1144" y="286"/>
                      <a:pt x="1145" y="307"/>
                      <a:pt x="1136" y="324"/>
                    </a:cubicBezTo>
                    <a:cubicBezTo>
                      <a:pt x="1132" y="331"/>
                      <a:pt x="1128" y="336"/>
                      <a:pt x="1123" y="341"/>
                    </a:cubicBezTo>
                    <a:cubicBezTo>
                      <a:pt x="1126" y="338"/>
                      <a:pt x="1128" y="334"/>
                      <a:pt x="1129" y="329"/>
                    </a:cubicBezTo>
                    <a:cubicBezTo>
                      <a:pt x="1133" y="318"/>
                      <a:pt x="1130" y="302"/>
                      <a:pt x="1117" y="297"/>
                    </a:cubicBezTo>
                    <a:cubicBezTo>
                      <a:pt x="1112" y="295"/>
                      <a:pt x="1105" y="297"/>
                      <a:pt x="1101" y="301"/>
                    </a:cubicBezTo>
                    <a:cubicBezTo>
                      <a:pt x="1098" y="304"/>
                      <a:pt x="1097" y="309"/>
                      <a:pt x="1097" y="313"/>
                    </a:cubicBezTo>
                    <a:cubicBezTo>
                      <a:pt x="1098" y="317"/>
                      <a:pt x="1101" y="322"/>
                      <a:pt x="1105" y="324"/>
                    </a:cubicBezTo>
                    <a:cubicBezTo>
                      <a:pt x="1110" y="327"/>
                      <a:pt x="1117" y="325"/>
                      <a:pt x="1120" y="320"/>
                    </a:cubicBezTo>
                    <a:cubicBezTo>
                      <a:pt x="1122" y="317"/>
                      <a:pt x="1122" y="313"/>
                      <a:pt x="1119" y="310"/>
                    </a:cubicBezTo>
                    <a:cubicBezTo>
                      <a:pt x="1117" y="308"/>
                      <a:pt x="1115" y="308"/>
                      <a:pt x="1113" y="310"/>
                    </a:cubicBezTo>
                    <a:cubicBezTo>
                      <a:pt x="1115" y="310"/>
                      <a:pt x="1116" y="311"/>
                      <a:pt x="1117" y="312"/>
                    </a:cubicBezTo>
                    <a:cubicBezTo>
                      <a:pt x="1119" y="315"/>
                      <a:pt x="1117" y="318"/>
                      <a:pt x="1113" y="319"/>
                    </a:cubicBezTo>
                    <a:cubicBezTo>
                      <a:pt x="1112" y="319"/>
                      <a:pt x="1109" y="318"/>
                      <a:pt x="1107" y="316"/>
                    </a:cubicBezTo>
                    <a:cubicBezTo>
                      <a:pt x="1105" y="314"/>
                      <a:pt x="1105" y="310"/>
                      <a:pt x="1107" y="307"/>
                    </a:cubicBezTo>
                    <a:cubicBezTo>
                      <a:pt x="1109" y="304"/>
                      <a:pt x="1113" y="303"/>
                      <a:pt x="1117" y="305"/>
                    </a:cubicBezTo>
                    <a:cubicBezTo>
                      <a:pt x="1127" y="308"/>
                      <a:pt x="1129" y="324"/>
                      <a:pt x="1126" y="333"/>
                    </a:cubicBezTo>
                    <a:cubicBezTo>
                      <a:pt x="1122" y="344"/>
                      <a:pt x="1112" y="353"/>
                      <a:pt x="1105" y="361"/>
                    </a:cubicBezTo>
                    <a:cubicBezTo>
                      <a:pt x="1097" y="371"/>
                      <a:pt x="1091" y="383"/>
                      <a:pt x="1089" y="400"/>
                    </a:cubicBezTo>
                    <a:cubicBezTo>
                      <a:pt x="1089" y="397"/>
                      <a:pt x="1088" y="393"/>
                      <a:pt x="1088" y="390"/>
                    </a:cubicBezTo>
                    <a:cubicBezTo>
                      <a:pt x="1083" y="368"/>
                      <a:pt x="1069" y="352"/>
                      <a:pt x="1047" y="348"/>
                    </a:cubicBezTo>
                    <a:cubicBezTo>
                      <a:pt x="1026" y="345"/>
                      <a:pt x="1006" y="353"/>
                      <a:pt x="994" y="370"/>
                    </a:cubicBezTo>
                    <a:cubicBezTo>
                      <a:pt x="983" y="386"/>
                      <a:pt x="980" y="408"/>
                      <a:pt x="991" y="425"/>
                    </a:cubicBezTo>
                    <a:cubicBezTo>
                      <a:pt x="1001" y="441"/>
                      <a:pt x="1017" y="448"/>
                      <a:pt x="1033" y="444"/>
                    </a:cubicBezTo>
                    <a:cubicBezTo>
                      <a:pt x="1043" y="442"/>
                      <a:pt x="1051" y="436"/>
                      <a:pt x="1055" y="428"/>
                    </a:cubicBezTo>
                    <a:cubicBezTo>
                      <a:pt x="1057" y="423"/>
                      <a:pt x="1059" y="417"/>
                      <a:pt x="1058" y="411"/>
                    </a:cubicBezTo>
                    <a:cubicBezTo>
                      <a:pt x="1057" y="400"/>
                      <a:pt x="1049" y="393"/>
                      <a:pt x="1039" y="393"/>
                    </a:cubicBezTo>
                    <a:cubicBezTo>
                      <a:pt x="1028" y="392"/>
                      <a:pt x="1019" y="400"/>
                      <a:pt x="1018" y="411"/>
                    </a:cubicBezTo>
                    <a:cubicBezTo>
                      <a:pt x="1017" y="422"/>
                      <a:pt x="1025" y="432"/>
                      <a:pt x="1037" y="433"/>
                    </a:cubicBezTo>
                    <a:cubicBezTo>
                      <a:pt x="1046" y="433"/>
                      <a:pt x="1055" y="427"/>
                      <a:pt x="1057" y="419"/>
                    </a:cubicBezTo>
                    <a:cubicBezTo>
                      <a:pt x="1055" y="431"/>
                      <a:pt x="1045" y="441"/>
                      <a:pt x="1032" y="443"/>
                    </a:cubicBezTo>
                    <a:cubicBezTo>
                      <a:pt x="1017" y="446"/>
                      <a:pt x="1002" y="439"/>
                      <a:pt x="993" y="424"/>
                    </a:cubicBezTo>
                    <a:cubicBezTo>
                      <a:pt x="983" y="408"/>
                      <a:pt x="986" y="388"/>
                      <a:pt x="996" y="373"/>
                    </a:cubicBezTo>
                    <a:cubicBezTo>
                      <a:pt x="1007" y="356"/>
                      <a:pt x="1027" y="349"/>
                      <a:pt x="1046" y="352"/>
                    </a:cubicBezTo>
                    <a:cubicBezTo>
                      <a:pt x="1065" y="357"/>
                      <a:pt x="1078" y="370"/>
                      <a:pt x="1082" y="390"/>
                    </a:cubicBezTo>
                    <a:cubicBezTo>
                      <a:pt x="1084" y="404"/>
                      <a:pt x="1082" y="418"/>
                      <a:pt x="1087" y="433"/>
                    </a:cubicBezTo>
                    <a:cubicBezTo>
                      <a:pt x="1093" y="454"/>
                      <a:pt x="1109" y="469"/>
                      <a:pt x="1131" y="476"/>
                    </a:cubicBezTo>
                    <a:cubicBezTo>
                      <a:pt x="1162" y="485"/>
                      <a:pt x="1193" y="476"/>
                      <a:pt x="1215" y="451"/>
                    </a:cubicBezTo>
                    <a:cubicBezTo>
                      <a:pt x="1224" y="440"/>
                      <a:pt x="1230" y="429"/>
                      <a:pt x="1232" y="416"/>
                    </a:cubicBezTo>
                    <a:cubicBezTo>
                      <a:pt x="1232" y="429"/>
                      <a:pt x="1228" y="442"/>
                      <a:pt x="1221" y="453"/>
                    </a:cubicBezTo>
                    <a:cubicBezTo>
                      <a:pt x="1211" y="469"/>
                      <a:pt x="1195" y="483"/>
                      <a:pt x="1179" y="491"/>
                    </a:cubicBezTo>
                    <a:cubicBezTo>
                      <a:pt x="1173" y="495"/>
                      <a:pt x="1168" y="499"/>
                      <a:pt x="1162" y="504"/>
                    </a:cubicBezTo>
                    <a:cubicBezTo>
                      <a:pt x="1161" y="506"/>
                      <a:pt x="1159" y="507"/>
                      <a:pt x="1158" y="508"/>
                    </a:cubicBezTo>
                    <a:cubicBezTo>
                      <a:pt x="1156" y="511"/>
                      <a:pt x="1154" y="514"/>
                      <a:pt x="1152" y="516"/>
                    </a:cubicBezTo>
                    <a:cubicBezTo>
                      <a:pt x="1152" y="518"/>
                      <a:pt x="1147" y="527"/>
                      <a:pt x="1149" y="528"/>
                    </a:cubicBezTo>
                    <a:cubicBezTo>
                      <a:pt x="1150" y="528"/>
                      <a:pt x="1153" y="523"/>
                      <a:pt x="1153" y="522"/>
                    </a:cubicBezTo>
                    <a:cubicBezTo>
                      <a:pt x="1156" y="518"/>
                      <a:pt x="1158" y="514"/>
                      <a:pt x="1161" y="511"/>
                    </a:cubicBezTo>
                    <a:cubicBezTo>
                      <a:pt x="1162" y="509"/>
                      <a:pt x="1163" y="508"/>
                      <a:pt x="1165" y="507"/>
                    </a:cubicBezTo>
                    <a:cubicBezTo>
                      <a:pt x="1170" y="502"/>
                      <a:pt x="1174" y="498"/>
                      <a:pt x="1181" y="494"/>
                    </a:cubicBezTo>
                    <a:cubicBezTo>
                      <a:pt x="1181" y="494"/>
                      <a:pt x="1182" y="493"/>
                      <a:pt x="1183" y="493"/>
                    </a:cubicBezTo>
                    <a:cubicBezTo>
                      <a:pt x="1181" y="494"/>
                      <a:pt x="1180" y="496"/>
                      <a:pt x="1178" y="498"/>
                    </a:cubicBezTo>
                    <a:cubicBezTo>
                      <a:pt x="1174" y="502"/>
                      <a:pt x="1171" y="507"/>
                      <a:pt x="1169" y="513"/>
                    </a:cubicBezTo>
                    <a:cubicBezTo>
                      <a:pt x="1164" y="529"/>
                      <a:pt x="1174" y="541"/>
                      <a:pt x="1187" y="547"/>
                    </a:cubicBezTo>
                    <a:cubicBezTo>
                      <a:pt x="1199" y="551"/>
                      <a:pt x="1213" y="551"/>
                      <a:pt x="1223" y="543"/>
                    </a:cubicBezTo>
                    <a:cubicBezTo>
                      <a:pt x="1232" y="536"/>
                      <a:pt x="1234" y="526"/>
                      <a:pt x="1230" y="516"/>
                    </a:cubicBezTo>
                    <a:cubicBezTo>
                      <a:pt x="1227" y="509"/>
                      <a:pt x="1219" y="501"/>
                      <a:pt x="1210" y="503"/>
                    </a:cubicBezTo>
                    <a:cubicBezTo>
                      <a:pt x="1206" y="503"/>
                      <a:pt x="1201" y="506"/>
                      <a:pt x="1199" y="511"/>
                    </a:cubicBezTo>
                    <a:cubicBezTo>
                      <a:pt x="1198" y="513"/>
                      <a:pt x="1198" y="516"/>
                      <a:pt x="1199" y="519"/>
                    </a:cubicBezTo>
                    <a:cubicBezTo>
                      <a:pt x="1200" y="522"/>
                      <a:pt x="1203" y="524"/>
                      <a:pt x="1206" y="525"/>
                    </a:cubicBezTo>
                    <a:cubicBezTo>
                      <a:pt x="1210" y="526"/>
                      <a:pt x="1214" y="525"/>
                      <a:pt x="1216" y="522"/>
                    </a:cubicBezTo>
                    <a:cubicBezTo>
                      <a:pt x="1219" y="519"/>
                      <a:pt x="1219" y="514"/>
                      <a:pt x="1216" y="511"/>
                    </a:cubicBezTo>
                    <a:cubicBezTo>
                      <a:pt x="1213" y="508"/>
                      <a:pt x="1208" y="508"/>
                      <a:pt x="1204" y="511"/>
                    </a:cubicBezTo>
                    <a:cubicBezTo>
                      <a:pt x="1201" y="514"/>
                      <a:pt x="1200" y="519"/>
                      <a:pt x="1203" y="523"/>
                    </a:cubicBezTo>
                    <a:cubicBezTo>
                      <a:pt x="1204" y="524"/>
                      <a:pt x="1206" y="525"/>
                      <a:pt x="1207" y="525"/>
                    </a:cubicBezTo>
                    <a:cubicBezTo>
                      <a:pt x="1206" y="525"/>
                      <a:pt x="1206" y="525"/>
                      <a:pt x="1206" y="525"/>
                    </a:cubicBezTo>
                    <a:cubicBezTo>
                      <a:pt x="1203" y="524"/>
                      <a:pt x="1201" y="522"/>
                      <a:pt x="1199" y="519"/>
                    </a:cubicBezTo>
                    <a:cubicBezTo>
                      <a:pt x="1198" y="516"/>
                      <a:pt x="1199" y="514"/>
                      <a:pt x="1200" y="511"/>
                    </a:cubicBezTo>
                    <a:cubicBezTo>
                      <a:pt x="1202" y="507"/>
                      <a:pt x="1206" y="504"/>
                      <a:pt x="1211" y="503"/>
                    </a:cubicBezTo>
                    <a:cubicBezTo>
                      <a:pt x="1218" y="503"/>
                      <a:pt x="1226" y="510"/>
                      <a:pt x="1229" y="517"/>
                    </a:cubicBezTo>
                    <a:cubicBezTo>
                      <a:pt x="1232" y="526"/>
                      <a:pt x="1230" y="535"/>
                      <a:pt x="1222" y="542"/>
                    </a:cubicBezTo>
                    <a:cubicBezTo>
                      <a:pt x="1212" y="549"/>
                      <a:pt x="1198" y="549"/>
                      <a:pt x="1187" y="544"/>
                    </a:cubicBezTo>
                    <a:cubicBezTo>
                      <a:pt x="1176" y="539"/>
                      <a:pt x="1167" y="528"/>
                      <a:pt x="1172" y="514"/>
                    </a:cubicBezTo>
                    <a:cubicBezTo>
                      <a:pt x="1174" y="508"/>
                      <a:pt x="1177" y="504"/>
                      <a:pt x="1181" y="500"/>
                    </a:cubicBezTo>
                    <a:cubicBezTo>
                      <a:pt x="1183" y="497"/>
                      <a:pt x="1186" y="495"/>
                      <a:pt x="1189" y="493"/>
                    </a:cubicBezTo>
                    <a:cubicBezTo>
                      <a:pt x="1195" y="487"/>
                      <a:pt x="1204" y="480"/>
                      <a:pt x="1211" y="473"/>
                    </a:cubicBezTo>
                    <a:cubicBezTo>
                      <a:pt x="1215" y="469"/>
                      <a:pt x="1219" y="464"/>
                      <a:pt x="1222" y="459"/>
                    </a:cubicBezTo>
                    <a:cubicBezTo>
                      <a:pt x="1222" y="462"/>
                      <a:pt x="1222" y="465"/>
                      <a:pt x="1223" y="468"/>
                    </a:cubicBezTo>
                    <a:cubicBezTo>
                      <a:pt x="1224" y="477"/>
                      <a:pt x="1228" y="485"/>
                      <a:pt x="1233" y="490"/>
                    </a:cubicBezTo>
                    <a:close/>
                    <a:moveTo>
                      <a:pt x="1132" y="568"/>
                    </a:moveTo>
                    <a:cubicBezTo>
                      <a:pt x="1131" y="564"/>
                      <a:pt x="1133" y="560"/>
                      <a:pt x="1136" y="559"/>
                    </a:cubicBezTo>
                    <a:cubicBezTo>
                      <a:pt x="1143" y="558"/>
                      <a:pt x="1146" y="566"/>
                      <a:pt x="1143" y="570"/>
                    </a:cubicBezTo>
                    <a:cubicBezTo>
                      <a:pt x="1140" y="574"/>
                      <a:pt x="1136" y="573"/>
                      <a:pt x="1135" y="579"/>
                    </a:cubicBezTo>
                    <a:cubicBezTo>
                      <a:pt x="1135" y="573"/>
                      <a:pt x="1132" y="572"/>
                      <a:pt x="1132" y="568"/>
                    </a:cubicBezTo>
                    <a:close/>
                    <a:moveTo>
                      <a:pt x="1173" y="493"/>
                    </a:moveTo>
                    <a:cubicBezTo>
                      <a:pt x="1162" y="500"/>
                      <a:pt x="1145" y="497"/>
                      <a:pt x="1138" y="490"/>
                    </a:cubicBezTo>
                    <a:cubicBezTo>
                      <a:pt x="1132" y="484"/>
                      <a:pt x="1127" y="478"/>
                      <a:pt x="1119" y="477"/>
                    </a:cubicBezTo>
                    <a:cubicBezTo>
                      <a:pt x="1113" y="476"/>
                      <a:pt x="1104" y="479"/>
                      <a:pt x="1104" y="485"/>
                    </a:cubicBezTo>
                    <a:cubicBezTo>
                      <a:pt x="1107" y="481"/>
                      <a:pt x="1113" y="483"/>
                      <a:pt x="1118" y="486"/>
                    </a:cubicBezTo>
                    <a:cubicBezTo>
                      <a:pt x="1122" y="488"/>
                      <a:pt x="1126" y="490"/>
                      <a:pt x="1131" y="489"/>
                    </a:cubicBezTo>
                    <a:cubicBezTo>
                      <a:pt x="1133" y="499"/>
                      <a:pt x="1142" y="502"/>
                      <a:pt x="1149" y="502"/>
                    </a:cubicBezTo>
                    <a:cubicBezTo>
                      <a:pt x="1156" y="502"/>
                      <a:pt x="1167" y="499"/>
                      <a:pt x="1173" y="493"/>
                    </a:cubicBezTo>
                    <a:close/>
                    <a:moveTo>
                      <a:pt x="1191" y="607"/>
                    </a:moveTo>
                    <a:cubicBezTo>
                      <a:pt x="1204" y="624"/>
                      <a:pt x="1194" y="641"/>
                      <a:pt x="1192" y="649"/>
                    </a:cubicBezTo>
                    <a:cubicBezTo>
                      <a:pt x="1189" y="661"/>
                      <a:pt x="1201" y="663"/>
                      <a:pt x="1206" y="651"/>
                    </a:cubicBezTo>
                    <a:cubicBezTo>
                      <a:pt x="1210" y="640"/>
                      <a:pt x="1206" y="620"/>
                      <a:pt x="1191" y="607"/>
                    </a:cubicBezTo>
                    <a:close/>
                    <a:moveTo>
                      <a:pt x="1136" y="540"/>
                    </a:moveTo>
                    <a:cubicBezTo>
                      <a:pt x="1142" y="539"/>
                      <a:pt x="1149" y="543"/>
                      <a:pt x="1151" y="546"/>
                    </a:cubicBezTo>
                    <a:cubicBezTo>
                      <a:pt x="1157" y="544"/>
                      <a:pt x="1157" y="531"/>
                      <a:pt x="1147" y="529"/>
                    </a:cubicBezTo>
                    <a:cubicBezTo>
                      <a:pt x="1141" y="528"/>
                      <a:pt x="1134" y="534"/>
                      <a:pt x="1136" y="540"/>
                    </a:cubicBezTo>
                    <a:close/>
                    <a:moveTo>
                      <a:pt x="1164" y="501"/>
                    </a:moveTo>
                    <a:cubicBezTo>
                      <a:pt x="1142" y="512"/>
                      <a:pt x="1120" y="498"/>
                      <a:pt x="1112" y="496"/>
                    </a:cubicBezTo>
                    <a:cubicBezTo>
                      <a:pt x="1097" y="493"/>
                      <a:pt x="1093" y="510"/>
                      <a:pt x="1110" y="515"/>
                    </a:cubicBezTo>
                    <a:cubicBezTo>
                      <a:pt x="1121" y="518"/>
                      <a:pt x="1143" y="518"/>
                      <a:pt x="1164" y="501"/>
                    </a:cubicBezTo>
                    <a:close/>
                    <a:moveTo>
                      <a:pt x="1205" y="557"/>
                    </a:moveTo>
                    <a:cubicBezTo>
                      <a:pt x="1214" y="551"/>
                      <a:pt x="1224" y="546"/>
                      <a:pt x="1234" y="547"/>
                    </a:cubicBezTo>
                    <a:cubicBezTo>
                      <a:pt x="1244" y="548"/>
                      <a:pt x="1254" y="554"/>
                      <a:pt x="1258" y="563"/>
                    </a:cubicBezTo>
                    <a:cubicBezTo>
                      <a:pt x="1260" y="569"/>
                      <a:pt x="1260" y="575"/>
                      <a:pt x="1258" y="581"/>
                    </a:cubicBezTo>
                    <a:cubicBezTo>
                      <a:pt x="1256" y="587"/>
                      <a:pt x="1253" y="592"/>
                      <a:pt x="1249" y="597"/>
                    </a:cubicBezTo>
                    <a:cubicBezTo>
                      <a:pt x="1244" y="601"/>
                      <a:pt x="1240" y="604"/>
                      <a:pt x="1233" y="606"/>
                    </a:cubicBezTo>
                    <a:cubicBezTo>
                      <a:pt x="1231" y="607"/>
                      <a:pt x="1228" y="608"/>
                      <a:pt x="1225" y="609"/>
                    </a:cubicBezTo>
                    <a:cubicBezTo>
                      <a:pt x="1218" y="610"/>
                      <a:pt x="1212" y="610"/>
                      <a:pt x="1204" y="609"/>
                    </a:cubicBezTo>
                    <a:cubicBezTo>
                      <a:pt x="1193" y="606"/>
                      <a:pt x="1185" y="603"/>
                      <a:pt x="1177" y="595"/>
                    </a:cubicBezTo>
                    <a:cubicBezTo>
                      <a:pt x="1176" y="595"/>
                      <a:pt x="1176" y="594"/>
                      <a:pt x="1175" y="594"/>
                    </a:cubicBezTo>
                    <a:cubicBezTo>
                      <a:pt x="1177" y="601"/>
                      <a:pt x="1177" y="610"/>
                      <a:pt x="1174" y="617"/>
                    </a:cubicBezTo>
                    <a:cubicBezTo>
                      <a:pt x="1171" y="626"/>
                      <a:pt x="1166" y="634"/>
                      <a:pt x="1157" y="638"/>
                    </a:cubicBezTo>
                    <a:cubicBezTo>
                      <a:pt x="1154" y="639"/>
                      <a:pt x="1150" y="640"/>
                      <a:pt x="1145" y="640"/>
                    </a:cubicBezTo>
                    <a:cubicBezTo>
                      <a:pt x="1150" y="639"/>
                      <a:pt x="1153" y="638"/>
                      <a:pt x="1156" y="636"/>
                    </a:cubicBezTo>
                    <a:cubicBezTo>
                      <a:pt x="1164" y="632"/>
                      <a:pt x="1169" y="625"/>
                      <a:pt x="1172" y="616"/>
                    </a:cubicBezTo>
                    <a:cubicBezTo>
                      <a:pt x="1173" y="610"/>
                      <a:pt x="1174" y="604"/>
                      <a:pt x="1173" y="598"/>
                    </a:cubicBezTo>
                    <a:cubicBezTo>
                      <a:pt x="1171" y="588"/>
                      <a:pt x="1166" y="580"/>
                      <a:pt x="1163" y="570"/>
                    </a:cubicBezTo>
                    <a:cubicBezTo>
                      <a:pt x="1162" y="569"/>
                      <a:pt x="1162" y="569"/>
                      <a:pt x="1162" y="569"/>
                    </a:cubicBezTo>
                    <a:cubicBezTo>
                      <a:pt x="1161" y="563"/>
                      <a:pt x="1160" y="557"/>
                      <a:pt x="1160" y="551"/>
                    </a:cubicBezTo>
                    <a:cubicBezTo>
                      <a:pt x="1160" y="550"/>
                      <a:pt x="1161" y="535"/>
                      <a:pt x="1163" y="535"/>
                    </a:cubicBezTo>
                    <a:cubicBezTo>
                      <a:pt x="1163" y="536"/>
                      <a:pt x="1163" y="545"/>
                      <a:pt x="1163" y="546"/>
                    </a:cubicBezTo>
                    <a:cubicBezTo>
                      <a:pt x="1164" y="554"/>
                      <a:pt x="1164" y="560"/>
                      <a:pt x="1166" y="568"/>
                    </a:cubicBezTo>
                    <a:cubicBezTo>
                      <a:pt x="1166" y="569"/>
                      <a:pt x="1166" y="569"/>
                      <a:pt x="1166" y="569"/>
                    </a:cubicBezTo>
                    <a:cubicBezTo>
                      <a:pt x="1169" y="578"/>
                      <a:pt x="1172" y="586"/>
                      <a:pt x="1179" y="593"/>
                    </a:cubicBezTo>
                    <a:cubicBezTo>
                      <a:pt x="1188" y="601"/>
                      <a:pt x="1200" y="607"/>
                      <a:pt x="1212" y="605"/>
                    </a:cubicBezTo>
                    <a:cubicBezTo>
                      <a:pt x="1218" y="604"/>
                      <a:pt x="1227" y="598"/>
                      <a:pt x="1226" y="591"/>
                    </a:cubicBezTo>
                    <a:cubicBezTo>
                      <a:pt x="1226" y="588"/>
                      <a:pt x="1224" y="586"/>
                      <a:pt x="1221" y="585"/>
                    </a:cubicBezTo>
                    <a:cubicBezTo>
                      <a:pt x="1219" y="585"/>
                      <a:pt x="1217" y="586"/>
                      <a:pt x="1216" y="589"/>
                    </a:cubicBezTo>
                    <a:cubicBezTo>
                      <a:pt x="1215" y="590"/>
                      <a:pt x="1215" y="592"/>
                      <a:pt x="1216" y="593"/>
                    </a:cubicBezTo>
                    <a:cubicBezTo>
                      <a:pt x="1217" y="595"/>
                      <a:pt x="1220" y="595"/>
                      <a:pt x="1221" y="593"/>
                    </a:cubicBezTo>
                    <a:cubicBezTo>
                      <a:pt x="1222" y="592"/>
                      <a:pt x="1222" y="591"/>
                      <a:pt x="1222" y="590"/>
                    </a:cubicBezTo>
                    <a:cubicBezTo>
                      <a:pt x="1223" y="590"/>
                      <a:pt x="1224" y="592"/>
                      <a:pt x="1223" y="594"/>
                    </a:cubicBezTo>
                    <a:cubicBezTo>
                      <a:pt x="1223" y="596"/>
                      <a:pt x="1220" y="598"/>
                      <a:pt x="1218" y="598"/>
                    </a:cubicBezTo>
                    <a:cubicBezTo>
                      <a:pt x="1213" y="597"/>
                      <a:pt x="1210" y="594"/>
                      <a:pt x="1210" y="589"/>
                    </a:cubicBezTo>
                    <a:cubicBezTo>
                      <a:pt x="1210" y="586"/>
                      <a:pt x="1212" y="583"/>
                      <a:pt x="1214" y="581"/>
                    </a:cubicBezTo>
                    <a:cubicBezTo>
                      <a:pt x="1217" y="579"/>
                      <a:pt x="1220" y="579"/>
                      <a:pt x="1223" y="580"/>
                    </a:cubicBezTo>
                    <a:cubicBezTo>
                      <a:pt x="1227" y="581"/>
                      <a:pt x="1230" y="584"/>
                      <a:pt x="1230" y="588"/>
                    </a:cubicBezTo>
                    <a:cubicBezTo>
                      <a:pt x="1232" y="598"/>
                      <a:pt x="1223" y="605"/>
                      <a:pt x="1215" y="606"/>
                    </a:cubicBezTo>
                    <a:cubicBezTo>
                      <a:pt x="1212" y="607"/>
                      <a:pt x="1209" y="607"/>
                      <a:pt x="1206" y="607"/>
                    </a:cubicBezTo>
                    <a:cubicBezTo>
                      <a:pt x="1216" y="608"/>
                      <a:pt x="1223" y="608"/>
                      <a:pt x="1233" y="605"/>
                    </a:cubicBezTo>
                    <a:cubicBezTo>
                      <a:pt x="1239" y="602"/>
                      <a:pt x="1243" y="600"/>
                      <a:pt x="1248" y="596"/>
                    </a:cubicBezTo>
                    <a:cubicBezTo>
                      <a:pt x="1252" y="591"/>
                      <a:pt x="1255" y="587"/>
                      <a:pt x="1257" y="581"/>
                    </a:cubicBezTo>
                    <a:cubicBezTo>
                      <a:pt x="1258" y="577"/>
                      <a:pt x="1258" y="574"/>
                      <a:pt x="1258" y="571"/>
                    </a:cubicBezTo>
                    <a:cubicBezTo>
                      <a:pt x="1258" y="571"/>
                      <a:pt x="1258" y="571"/>
                      <a:pt x="1258" y="571"/>
                    </a:cubicBezTo>
                    <a:cubicBezTo>
                      <a:pt x="1257" y="580"/>
                      <a:pt x="1248" y="586"/>
                      <a:pt x="1238" y="578"/>
                    </a:cubicBezTo>
                    <a:cubicBezTo>
                      <a:pt x="1231" y="572"/>
                      <a:pt x="1228" y="554"/>
                      <a:pt x="1205" y="557"/>
                    </a:cubicBezTo>
                    <a:close/>
                    <a:moveTo>
                      <a:pt x="1157" y="635"/>
                    </a:moveTo>
                    <a:cubicBezTo>
                      <a:pt x="1152" y="625"/>
                      <a:pt x="1138" y="632"/>
                      <a:pt x="1134" y="633"/>
                    </a:cubicBezTo>
                    <a:cubicBezTo>
                      <a:pt x="1129" y="634"/>
                      <a:pt x="1127" y="634"/>
                      <a:pt x="1124" y="632"/>
                    </a:cubicBezTo>
                    <a:cubicBezTo>
                      <a:pt x="1125" y="636"/>
                      <a:pt x="1134" y="644"/>
                      <a:pt x="1139" y="646"/>
                    </a:cubicBezTo>
                    <a:cubicBezTo>
                      <a:pt x="1146" y="649"/>
                      <a:pt x="1154" y="648"/>
                      <a:pt x="1157" y="639"/>
                    </a:cubicBezTo>
                    <a:cubicBezTo>
                      <a:pt x="1153" y="641"/>
                      <a:pt x="1147" y="642"/>
                      <a:pt x="1143" y="639"/>
                    </a:cubicBezTo>
                    <a:cubicBezTo>
                      <a:pt x="1145" y="640"/>
                      <a:pt x="1152" y="638"/>
                      <a:pt x="1157" y="635"/>
                    </a:cubicBezTo>
                    <a:close/>
                    <a:moveTo>
                      <a:pt x="1164" y="528"/>
                    </a:moveTo>
                    <a:cubicBezTo>
                      <a:pt x="1173" y="552"/>
                      <a:pt x="1194" y="558"/>
                      <a:pt x="1201" y="568"/>
                    </a:cubicBezTo>
                    <a:cubicBezTo>
                      <a:pt x="1210" y="578"/>
                      <a:pt x="1198" y="589"/>
                      <a:pt x="1186" y="580"/>
                    </a:cubicBezTo>
                    <a:cubicBezTo>
                      <a:pt x="1173" y="570"/>
                      <a:pt x="1165" y="548"/>
                      <a:pt x="1164" y="528"/>
                    </a:cubicBezTo>
                    <a:close/>
                    <a:moveTo>
                      <a:pt x="1197" y="610"/>
                    </a:moveTo>
                    <a:cubicBezTo>
                      <a:pt x="1215" y="620"/>
                      <a:pt x="1254" y="614"/>
                      <a:pt x="1254" y="593"/>
                    </a:cubicBezTo>
                    <a:cubicBezTo>
                      <a:pt x="1259" y="592"/>
                      <a:pt x="1262" y="598"/>
                      <a:pt x="1261" y="604"/>
                    </a:cubicBezTo>
                    <a:cubicBezTo>
                      <a:pt x="1260" y="611"/>
                      <a:pt x="1253" y="617"/>
                      <a:pt x="1244" y="616"/>
                    </a:cubicBezTo>
                    <a:cubicBezTo>
                      <a:pt x="1243" y="622"/>
                      <a:pt x="1230" y="625"/>
                      <a:pt x="1216" y="621"/>
                    </a:cubicBezTo>
                    <a:cubicBezTo>
                      <a:pt x="1222" y="627"/>
                      <a:pt x="1228" y="635"/>
                      <a:pt x="1230" y="643"/>
                    </a:cubicBezTo>
                    <a:cubicBezTo>
                      <a:pt x="1233" y="653"/>
                      <a:pt x="1235" y="664"/>
                      <a:pt x="1232" y="673"/>
                    </a:cubicBezTo>
                    <a:cubicBezTo>
                      <a:pt x="1229" y="683"/>
                      <a:pt x="1222" y="692"/>
                      <a:pt x="1212" y="694"/>
                    </a:cubicBezTo>
                    <a:cubicBezTo>
                      <a:pt x="1205" y="696"/>
                      <a:pt x="1196" y="695"/>
                      <a:pt x="1192" y="689"/>
                    </a:cubicBezTo>
                    <a:cubicBezTo>
                      <a:pt x="1188" y="684"/>
                      <a:pt x="1188" y="676"/>
                      <a:pt x="1191" y="671"/>
                    </a:cubicBezTo>
                    <a:cubicBezTo>
                      <a:pt x="1194" y="666"/>
                      <a:pt x="1199" y="662"/>
                      <a:pt x="1205" y="659"/>
                    </a:cubicBezTo>
                    <a:cubicBezTo>
                      <a:pt x="1196" y="670"/>
                      <a:pt x="1205" y="677"/>
                      <a:pt x="1205" y="682"/>
                    </a:cubicBezTo>
                    <a:cubicBezTo>
                      <a:pt x="1206" y="690"/>
                      <a:pt x="1200" y="693"/>
                      <a:pt x="1195" y="690"/>
                    </a:cubicBezTo>
                    <a:cubicBezTo>
                      <a:pt x="1195" y="690"/>
                      <a:pt x="1195" y="690"/>
                      <a:pt x="1195" y="690"/>
                    </a:cubicBezTo>
                    <a:cubicBezTo>
                      <a:pt x="1200" y="694"/>
                      <a:pt x="1206" y="694"/>
                      <a:pt x="1211" y="693"/>
                    </a:cubicBezTo>
                    <a:cubicBezTo>
                      <a:pt x="1220" y="690"/>
                      <a:pt x="1227" y="685"/>
                      <a:pt x="1230" y="676"/>
                    </a:cubicBezTo>
                    <a:cubicBezTo>
                      <a:pt x="1229" y="678"/>
                      <a:pt x="1227" y="680"/>
                      <a:pt x="1225" y="681"/>
                    </a:cubicBezTo>
                    <a:cubicBezTo>
                      <a:pt x="1222" y="684"/>
                      <a:pt x="1217" y="685"/>
                      <a:pt x="1213" y="682"/>
                    </a:cubicBezTo>
                    <a:cubicBezTo>
                      <a:pt x="1211" y="680"/>
                      <a:pt x="1210" y="678"/>
                      <a:pt x="1211" y="675"/>
                    </a:cubicBezTo>
                    <a:cubicBezTo>
                      <a:pt x="1211" y="674"/>
                      <a:pt x="1213" y="672"/>
                      <a:pt x="1214" y="672"/>
                    </a:cubicBezTo>
                    <a:cubicBezTo>
                      <a:pt x="1216" y="671"/>
                      <a:pt x="1218" y="671"/>
                      <a:pt x="1220" y="672"/>
                    </a:cubicBezTo>
                    <a:cubicBezTo>
                      <a:pt x="1222" y="673"/>
                      <a:pt x="1223" y="676"/>
                      <a:pt x="1221" y="678"/>
                    </a:cubicBezTo>
                    <a:cubicBezTo>
                      <a:pt x="1221" y="680"/>
                      <a:pt x="1219" y="680"/>
                      <a:pt x="1218" y="680"/>
                    </a:cubicBezTo>
                    <a:cubicBezTo>
                      <a:pt x="1217" y="680"/>
                      <a:pt x="1216" y="679"/>
                      <a:pt x="1216" y="678"/>
                    </a:cubicBezTo>
                    <a:cubicBezTo>
                      <a:pt x="1217" y="678"/>
                      <a:pt x="1217" y="679"/>
                      <a:pt x="1218" y="679"/>
                    </a:cubicBezTo>
                    <a:cubicBezTo>
                      <a:pt x="1220" y="679"/>
                      <a:pt x="1220" y="677"/>
                      <a:pt x="1220" y="676"/>
                    </a:cubicBezTo>
                    <a:cubicBezTo>
                      <a:pt x="1219" y="675"/>
                      <a:pt x="1219" y="675"/>
                      <a:pt x="1217" y="675"/>
                    </a:cubicBezTo>
                    <a:cubicBezTo>
                      <a:pt x="1216" y="674"/>
                      <a:pt x="1215" y="675"/>
                      <a:pt x="1214" y="676"/>
                    </a:cubicBezTo>
                    <a:cubicBezTo>
                      <a:pt x="1214" y="678"/>
                      <a:pt x="1214" y="679"/>
                      <a:pt x="1215" y="680"/>
                    </a:cubicBezTo>
                    <a:cubicBezTo>
                      <a:pt x="1219" y="683"/>
                      <a:pt x="1225" y="681"/>
                      <a:pt x="1227" y="678"/>
                    </a:cubicBezTo>
                    <a:cubicBezTo>
                      <a:pt x="1232" y="673"/>
                      <a:pt x="1232" y="664"/>
                      <a:pt x="1232" y="658"/>
                    </a:cubicBezTo>
                    <a:cubicBezTo>
                      <a:pt x="1231" y="641"/>
                      <a:pt x="1222" y="627"/>
                      <a:pt x="1210" y="619"/>
                    </a:cubicBezTo>
                    <a:cubicBezTo>
                      <a:pt x="1205" y="616"/>
                      <a:pt x="1201" y="614"/>
                      <a:pt x="1197" y="610"/>
                    </a:cubicBezTo>
                    <a:close/>
                    <a:moveTo>
                      <a:pt x="1179" y="602"/>
                    </a:moveTo>
                    <a:cubicBezTo>
                      <a:pt x="1187" y="607"/>
                      <a:pt x="1182" y="623"/>
                      <a:pt x="1176" y="631"/>
                    </a:cubicBezTo>
                    <a:cubicBezTo>
                      <a:pt x="1169" y="640"/>
                      <a:pt x="1157" y="649"/>
                      <a:pt x="1159" y="662"/>
                    </a:cubicBezTo>
                    <a:cubicBezTo>
                      <a:pt x="1159" y="669"/>
                      <a:pt x="1164" y="676"/>
                      <a:pt x="1171" y="678"/>
                    </a:cubicBezTo>
                    <a:cubicBezTo>
                      <a:pt x="1175" y="679"/>
                      <a:pt x="1179" y="678"/>
                      <a:pt x="1181" y="674"/>
                    </a:cubicBezTo>
                    <a:cubicBezTo>
                      <a:pt x="1178" y="676"/>
                      <a:pt x="1172" y="674"/>
                      <a:pt x="1170" y="670"/>
                    </a:cubicBezTo>
                    <a:cubicBezTo>
                      <a:pt x="1168" y="666"/>
                      <a:pt x="1170" y="660"/>
                      <a:pt x="1173" y="657"/>
                    </a:cubicBezTo>
                    <a:cubicBezTo>
                      <a:pt x="1181" y="649"/>
                      <a:pt x="1189" y="644"/>
                      <a:pt x="1193" y="634"/>
                    </a:cubicBezTo>
                    <a:cubicBezTo>
                      <a:pt x="1198" y="623"/>
                      <a:pt x="1193" y="607"/>
                      <a:pt x="1179" y="602"/>
                    </a:cubicBezTo>
                    <a:close/>
                    <a:moveTo>
                      <a:pt x="1135" y="584"/>
                    </a:moveTo>
                    <a:cubicBezTo>
                      <a:pt x="1130" y="594"/>
                      <a:pt x="1132" y="611"/>
                      <a:pt x="1139" y="619"/>
                    </a:cubicBezTo>
                    <a:cubicBezTo>
                      <a:pt x="1147" y="628"/>
                      <a:pt x="1157" y="623"/>
                      <a:pt x="1150" y="612"/>
                    </a:cubicBezTo>
                    <a:cubicBezTo>
                      <a:pt x="1146" y="604"/>
                      <a:pt x="1134" y="594"/>
                      <a:pt x="1135" y="584"/>
                    </a:cubicBezTo>
                    <a:close/>
                    <a:moveTo>
                      <a:pt x="1088" y="384"/>
                    </a:moveTo>
                    <a:cubicBezTo>
                      <a:pt x="1083" y="352"/>
                      <a:pt x="1040" y="326"/>
                      <a:pt x="1017" y="348"/>
                    </a:cubicBezTo>
                    <a:cubicBezTo>
                      <a:pt x="1013" y="344"/>
                      <a:pt x="1016" y="333"/>
                      <a:pt x="1024" y="329"/>
                    </a:cubicBezTo>
                    <a:cubicBezTo>
                      <a:pt x="1033" y="324"/>
                      <a:pt x="1046" y="327"/>
                      <a:pt x="1053" y="339"/>
                    </a:cubicBezTo>
                    <a:cubicBezTo>
                      <a:pt x="1063" y="331"/>
                      <a:pt x="1091" y="353"/>
                      <a:pt x="1088" y="384"/>
                    </a:cubicBezTo>
                    <a:close/>
                    <a:moveTo>
                      <a:pt x="1209" y="316"/>
                    </a:moveTo>
                    <a:cubicBezTo>
                      <a:pt x="1211" y="318"/>
                      <a:pt x="1210" y="321"/>
                      <a:pt x="1208" y="323"/>
                    </a:cubicBezTo>
                    <a:cubicBezTo>
                      <a:pt x="1205" y="324"/>
                      <a:pt x="1202" y="324"/>
                      <a:pt x="1201" y="321"/>
                    </a:cubicBezTo>
                    <a:cubicBezTo>
                      <a:pt x="1199" y="319"/>
                      <a:pt x="1200" y="316"/>
                      <a:pt x="1202" y="314"/>
                    </a:cubicBezTo>
                    <a:cubicBezTo>
                      <a:pt x="1205" y="313"/>
                      <a:pt x="1208" y="313"/>
                      <a:pt x="1209" y="316"/>
                    </a:cubicBezTo>
                    <a:close/>
                    <a:moveTo>
                      <a:pt x="1216" y="322"/>
                    </a:moveTo>
                    <a:cubicBezTo>
                      <a:pt x="1218" y="324"/>
                      <a:pt x="1217" y="327"/>
                      <a:pt x="1215" y="328"/>
                    </a:cubicBezTo>
                    <a:cubicBezTo>
                      <a:pt x="1213" y="329"/>
                      <a:pt x="1211" y="328"/>
                      <a:pt x="1210" y="327"/>
                    </a:cubicBezTo>
                    <a:cubicBezTo>
                      <a:pt x="1209" y="325"/>
                      <a:pt x="1209" y="322"/>
                      <a:pt x="1211" y="321"/>
                    </a:cubicBezTo>
                    <a:cubicBezTo>
                      <a:pt x="1213" y="320"/>
                      <a:pt x="1215" y="321"/>
                      <a:pt x="1216" y="322"/>
                    </a:cubicBezTo>
                    <a:close/>
                    <a:moveTo>
                      <a:pt x="1197" y="312"/>
                    </a:moveTo>
                    <a:cubicBezTo>
                      <a:pt x="1200" y="316"/>
                      <a:pt x="1199" y="321"/>
                      <a:pt x="1195" y="323"/>
                    </a:cubicBezTo>
                    <a:cubicBezTo>
                      <a:pt x="1191" y="325"/>
                      <a:pt x="1187" y="324"/>
                      <a:pt x="1184" y="321"/>
                    </a:cubicBezTo>
                    <a:cubicBezTo>
                      <a:pt x="1182" y="317"/>
                      <a:pt x="1183" y="312"/>
                      <a:pt x="1187" y="310"/>
                    </a:cubicBezTo>
                    <a:cubicBezTo>
                      <a:pt x="1190" y="308"/>
                      <a:pt x="1195" y="309"/>
                      <a:pt x="1197" y="312"/>
                    </a:cubicBezTo>
                    <a:close/>
                    <a:moveTo>
                      <a:pt x="1150" y="470"/>
                    </a:moveTo>
                    <a:cubicBezTo>
                      <a:pt x="1139" y="473"/>
                      <a:pt x="1123" y="469"/>
                      <a:pt x="1112" y="458"/>
                    </a:cubicBezTo>
                    <a:cubicBezTo>
                      <a:pt x="1104" y="450"/>
                      <a:pt x="1098" y="439"/>
                      <a:pt x="1097" y="429"/>
                    </a:cubicBezTo>
                    <a:cubicBezTo>
                      <a:pt x="1097" y="423"/>
                      <a:pt x="1097" y="418"/>
                      <a:pt x="1100" y="413"/>
                    </a:cubicBezTo>
                    <a:cubicBezTo>
                      <a:pt x="1104" y="405"/>
                      <a:pt x="1112" y="401"/>
                      <a:pt x="1118" y="401"/>
                    </a:cubicBezTo>
                    <a:cubicBezTo>
                      <a:pt x="1126" y="402"/>
                      <a:pt x="1130" y="409"/>
                      <a:pt x="1127" y="415"/>
                    </a:cubicBezTo>
                    <a:cubicBezTo>
                      <a:pt x="1120" y="407"/>
                      <a:pt x="1110" y="412"/>
                      <a:pt x="1107" y="422"/>
                    </a:cubicBezTo>
                    <a:cubicBezTo>
                      <a:pt x="1103" y="432"/>
                      <a:pt x="1109" y="447"/>
                      <a:pt x="1116" y="455"/>
                    </a:cubicBezTo>
                    <a:cubicBezTo>
                      <a:pt x="1129" y="469"/>
                      <a:pt x="1142" y="470"/>
                      <a:pt x="1150" y="470"/>
                    </a:cubicBezTo>
                    <a:close/>
                    <a:moveTo>
                      <a:pt x="1094" y="409"/>
                    </a:moveTo>
                    <a:cubicBezTo>
                      <a:pt x="1096" y="375"/>
                      <a:pt x="1125" y="347"/>
                      <a:pt x="1150" y="348"/>
                    </a:cubicBezTo>
                    <a:cubicBezTo>
                      <a:pt x="1177" y="349"/>
                      <a:pt x="1175" y="372"/>
                      <a:pt x="1152" y="372"/>
                    </a:cubicBezTo>
                    <a:cubicBezTo>
                      <a:pt x="1139" y="371"/>
                      <a:pt x="1102" y="376"/>
                      <a:pt x="1094" y="409"/>
                    </a:cubicBezTo>
                    <a:close/>
                    <a:moveTo>
                      <a:pt x="1164" y="796"/>
                    </a:moveTo>
                    <a:cubicBezTo>
                      <a:pt x="1155" y="772"/>
                      <a:pt x="1135" y="766"/>
                      <a:pt x="1127" y="757"/>
                    </a:cubicBezTo>
                    <a:cubicBezTo>
                      <a:pt x="1119" y="747"/>
                      <a:pt x="1130" y="737"/>
                      <a:pt x="1142" y="745"/>
                    </a:cubicBezTo>
                    <a:cubicBezTo>
                      <a:pt x="1155" y="755"/>
                      <a:pt x="1163" y="777"/>
                      <a:pt x="1164" y="796"/>
                    </a:cubicBezTo>
                    <a:close/>
                    <a:moveTo>
                      <a:pt x="1155" y="711"/>
                    </a:moveTo>
                    <a:cubicBezTo>
                      <a:pt x="1157" y="713"/>
                      <a:pt x="1158" y="715"/>
                      <a:pt x="1158" y="717"/>
                    </a:cubicBezTo>
                    <a:cubicBezTo>
                      <a:pt x="1158" y="720"/>
                      <a:pt x="1157" y="723"/>
                      <a:pt x="1153" y="724"/>
                    </a:cubicBezTo>
                    <a:cubicBezTo>
                      <a:pt x="1150" y="726"/>
                      <a:pt x="1146" y="724"/>
                      <a:pt x="1144" y="722"/>
                    </a:cubicBezTo>
                    <a:cubicBezTo>
                      <a:pt x="1141" y="717"/>
                      <a:pt x="1144" y="714"/>
                      <a:pt x="1145" y="710"/>
                    </a:cubicBezTo>
                    <a:cubicBezTo>
                      <a:pt x="1146" y="706"/>
                      <a:pt x="1142" y="702"/>
                      <a:pt x="1137" y="701"/>
                    </a:cubicBezTo>
                    <a:cubicBezTo>
                      <a:pt x="1131" y="699"/>
                      <a:pt x="1125" y="700"/>
                      <a:pt x="1122" y="705"/>
                    </a:cubicBezTo>
                    <a:cubicBezTo>
                      <a:pt x="1120" y="708"/>
                      <a:pt x="1119" y="712"/>
                      <a:pt x="1122" y="714"/>
                    </a:cubicBezTo>
                    <a:cubicBezTo>
                      <a:pt x="1122" y="711"/>
                      <a:pt x="1126" y="707"/>
                      <a:pt x="1130" y="711"/>
                    </a:cubicBezTo>
                    <a:cubicBezTo>
                      <a:pt x="1132" y="712"/>
                      <a:pt x="1134" y="718"/>
                      <a:pt x="1137" y="723"/>
                    </a:cubicBezTo>
                    <a:cubicBezTo>
                      <a:pt x="1139" y="729"/>
                      <a:pt x="1142" y="733"/>
                      <a:pt x="1146" y="736"/>
                    </a:cubicBezTo>
                    <a:cubicBezTo>
                      <a:pt x="1155" y="741"/>
                      <a:pt x="1167" y="737"/>
                      <a:pt x="1170" y="727"/>
                    </a:cubicBezTo>
                    <a:cubicBezTo>
                      <a:pt x="1172" y="722"/>
                      <a:pt x="1170" y="717"/>
                      <a:pt x="1168" y="712"/>
                    </a:cubicBezTo>
                    <a:cubicBezTo>
                      <a:pt x="1166" y="707"/>
                      <a:pt x="1157" y="696"/>
                      <a:pt x="1158" y="690"/>
                    </a:cubicBezTo>
                    <a:cubicBezTo>
                      <a:pt x="1159" y="685"/>
                      <a:pt x="1163" y="683"/>
                      <a:pt x="1166" y="685"/>
                    </a:cubicBezTo>
                    <a:cubicBezTo>
                      <a:pt x="1167" y="681"/>
                      <a:pt x="1161" y="678"/>
                      <a:pt x="1157" y="679"/>
                    </a:cubicBezTo>
                    <a:cubicBezTo>
                      <a:pt x="1148" y="680"/>
                      <a:pt x="1142" y="691"/>
                      <a:pt x="1146" y="701"/>
                    </a:cubicBezTo>
                    <a:cubicBezTo>
                      <a:pt x="1147" y="705"/>
                      <a:pt x="1150" y="708"/>
                      <a:pt x="1155" y="711"/>
                    </a:cubicBezTo>
                    <a:close/>
                    <a:moveTo>
                      <a:pt x="1142" y="700"/>
                    </a:moveTo>
                    <a:cubicBezTo>
                      <a:pt x="1133" y="693"/>
                      <a:pt x="1129" y="676"/>
                      <a:pt x="1132" y="665"/>
                    </a:cubicBezTo>
                    <a:cubicBezTo>
                      <a:pt x="1136" y="653"/>
                      <a:pt x="1147" y="653"/>
                      <a:pt x="1146" y="666"/>
                    </a:cubicBezTo>
                    <a:cubicBezTo>
                      <a:pt x="1145" y="677"/>
                      <a:pt x="1137" y="691"/>
                      <a:pt x="1142" y="700"/>
                    </a:cubicBezTo>
                    <a:close/>
                    <a:moveTo>
                      <a:pt x="1166" y="736"/>
                    </a:moveTo>
                    <a:cubicBezTo>
                      <a:pt x="1162" y="741"/>
                      <a:pt x="1154" y="741"/>
                      <a:pt x="1151" y="740"/>
                    </a:cubicBezTo>
                    <a:cubicBezTo>
                      <a:pt x="1147" y="745"/>
                      <a:pt x="1155" y="755"/>
                      <a:pt x="1163" y="751"/>
                    </a:cubicBezTo>
                    <a:cubicBezTo>
                      <a:pt x="1168" y="748"/>
                      <a:pt x="1170" y="740"/>
                      <a:pt x="1166" y="736"/>
                    </a:cubicBezTo>
                    <a:close/>
                    <a:moveTo>
                      <a:pt x="1509" y="694"/>
                    </a:moveTo>
                    <a:cubicBezTo>
                      <a:pt x="1510" y="698"/>
                      <a:pt x="1509" y="702"/>
                      <a:pt x="1505" y="703"/>
                    </a:cubicBezTo>
                    <a:cubicBezTo>
                      <a:pt x="1499" y="704"/>
                      <a:pt x="1496" y="697"/>
                      <a:pt x="1498" y="693"/>
                    </a:cubicBezTo>
                    <a:cubicBezTo>
                      <a:pt x="1501" y="690"/>
                      <a:pt x="1504" y="689"/>
                      <a:pt x="1505" y="684"/>
                    </a:cubicBezTo>
                    <a:cubicBezTo>
                      <a:pt x="1505" y="690"/>
                      <a:pt x="1508" y="690"/>
                      <a:pt x="1509" y="694"/>
                    </a:cubicBezTo>
                    <a:close/>
                    <a:moveTo>
                      <a:pt x="1566" y="978"/>
                    </a:moveTo>
                    <a:cubicBezTo>
                      <a:pt x="1542" y="988"/>
                      <a:pt x="1521" y="981"/>
                      <a:pt x="1508" y="967"/>
                    </a:cubicBezTo>
                    <a:cubicBezTo>
                      <a:pt x="1496" y="956"/>
                      <a:pt x="1497" y="942"/>
                      <a:pt x="1490" y="934"/>
                    </a:cubicBezTo>
                    <a:cubicBezTo>
                      <a:pt x="1488" y="931"/>
                      <a:pt x="1484" y="930"/>
                      <a:pt x="1479" y="930"/>
                    </a:cubicBezTo>
                    <a:cubicBezTo>
                      <a:pt x="1487" y="921"/>
                      <a:pt x="1500" y="923"/>
                      <a:pt x="1507" y="931"/>
                    </a:cubicBezTo>
                    <a:cubicBezTo>
                      <a:pt x="1516" y="942"/>
                      <a:pt x="1514" y="954"/>
                      <a:pt x="1525" y="964"/>
                    </a:cubicBezTo>
                    <a:cubicBezTo>
                      <a:pt x="1537" y="975"/>
                      <a:pt x="1552" y="980"/>
                      <a:pt x="1566" y="978"/>
                    </a:cubicBezTo>
                    <a:close/>
                    <a:moveTo>
                      <a:pt x="1623" y="981"/>
                    </a:moveTo>
                    <a:cubicBezTo>
                      <a:pt x="1602" y="993"/>
                      <a:pt x="1580" y="983"/>
                      <a:pt x="1568" y="982"/>
                    </a:cubicBezTo>
                    <a:cubicBezTo>
                      <a:pt x="1552" y="980"/>
                      <a:pt x="1549" y="994"/>
                      <a:pt x="1566" y="999"/>
                    </a:cubicBezTo>
                    <a:cubicBezTo>
                      <a:pt x="1583" y="1005"/>
                      <a:pt x="1610" y="997"/>
                      <a:pt x="1623" y="981"/>
                    </a:cubicBezTo>
                    <a:close/>
                    <a:moveTo>
                      <a:pt x="1684" y="348"/>
                    </a:moveTo>
                    <a:cubicBezTo>
                      <a:pt x="1705" y="337"/>
                      <a:pt x="1712" y="311"/>
                      <a:pt x="1707" y="294"/>
                    </a:cubicBezTo>
                    <a:cubicBezTo>
                      <a:pt x="1703" y="279"/>
                      <a:pt x="1687" y="278"/>
                      <a:pt x="1692" y="297"/>
                    </a:cubicBezTo>
                    <a:cubicBezTo>
                      <a:pt x="1697" y="312"/>
                      <a:pt x="1701" y="330"/>
                      <a:pt x="1684" y="348"/>
                    </a:cubicBezTo>
                    <a:close/>
                    <a:moveTo>
                      <a:pt x="1502" y="111"/>
                    </a:moveTo>
                    <a:cubicBezTo>
                      <a:pt x="1517" y="102"/>
                      <a:pt x="1545" y="103"/>
                      <a:pt x="1560" y="112"/>
                    </a:cubicBezTo>
                    <a:cubicBezTo>
                      <a:pt x="1576" y="121"/>
                      <a:pt x="1570" y="136"/>
                      <a:pt x="1551" y="129"/>
                    </a:cubicBezTo>
                    <a:cubicBezTo>
                      <a:pt x="1536" y="124"/>
                      <a:pt x="1522" y="107"/>
                      <a:pt x="1502" y="111"/>
                    </a:cubicBezTo>
                    <a:close/>
                    <a:moveTo>
                      <a:pt x="1717" y="308"/>
                    </a:moveTo>
                    <a:cubicBezTo>
                      <a:pt x="1727" y="285"/>
                      <a:pt x="1716" y="268"/>
                      <a:pt x="1702" y="255"/>
                    </a:cubicBezTo>
                    <a:cubicBezTo>
                      <a:pt x="1694" y="248"/>
                      <a:pt x="1681" y="242"/>
                      <a:pt x="1679" y="231"/>
                    </a:cubicBezTo>
                    <a:cubicBezTo>
                      <a:pt x="1667" y="242"/>
                      <a:pt x="1693" y="261"/>
                      <a:pt x="1701" y="268"/>
                    </a:cubicBezTo>
                    <a:cubicBezTo>
                      <a:pt x="1714" y="280"/>
                      <a:pt x="1720" y="294"/>
                      <a:pt x="1717" y="308"/>
                    </a:cubicBezTo>
                    <a:close/>
                    <a:moveTo>
                      <a:pt x="1592" y="217"/>
                    </a:moveTo>
                    <a:cubicBezTo>
                      <a:pt x="1599" y="242"/>
                      <a:pt x="1598" y="273"/>
                      <a:pt x="1585" y="286"/>
                    </a:cubicBezTo>
                    <a:cubicBezTo>
                      <a:pt x="1573" y="300"/>
                      <a:pt x="1557" y="292"/>
                      <a:pt x="1568" y="275"/>
                    </a:cubicBezTo>
                    <a:cubicBezTo>
                      <a:pt x="1576" y="262"/>
                      <a:pt x="1593" y="242"/>
                      <a:pt x="1592" y="217"/>
                    </a:cubicBezTo>
                    <a:close/>
                    <a:moveTo>
                      <a:pt x="1596" y="67"/>
                    </a:moveTo>
                    <a:cubicBezTo>
                      <a:pt x="1599" y="64"/>
                      <a:pt x="1603" y="63"/>
                      <a:pt x="1606" y="65"/>
                    </a:cubicBezTo>
                    <a:cubicBezTo>
                      <a:pt x="1611" y="70"/>
                      <a:pt x="1607" y="78"/>
                      <a:pt x="1601" y="78"/>
                    </a:cubicBezTo>
                    <a:cubicBezTo>
                      <a:pt x="1597" y="78"/>
                      <a:pt x="1595" y="75"/>
                      <a:pt x="1589" y="77"/>
                    </a:cubicBezTo>
                    <a:cubicBezTo>
                      <a:pt x="1594" y="73"/>
                      <a:pt x="1593" y="71"/>
                      <a:pt x="1596" y="67"/>
                    </a:cubicBezTo>
                    <a:close/>
                    <a:moveTo>
                      <a:pt x="1594" y="66"/>
                    </a:moveTo>
                    <a:cubicBezTo>
                      <a:pt x="1596" y="64"/>
                      <a:pt x="1598" y="63"/>
                      <a:pt x="1600" y="62"/>
                    </a:cubicBezTo>
                    <a:cubicBezTo>
                      <a:pt x="1603" y="62"/>
                      <a:pt x="1607" y="63"/>
                      <a:pt x="1609" y="67"/>
                    </a:cubicBezTo>
                    <a:cubicBezTo>
                      <a:pt x="1611" y="71"/>
                      <a:pt x="1610" y="75"/>
                      <a:pt x="1607" y="78"/>
                    </a:cubicBezTo>
                    <a:cubicBezTo>
                      <a:pt x="1602" y="82"/>
                      <a:pt x="1598" y="78"/>
                      <a:pt x="1594" y="78"/>
                    </a:cubicBezTo>
                    <a:cubicBezTo>
                      <a:pt x="1590" y="77"/>
                      <a:pt x="1586" y="81"/>
                      <a:pt x="1584" y="87"/>
                    </a:cubicBezTo>
                    <a:cubicBezTo>
                      <a:pt x="1582" y="94"/>
                      <a:pt x="1584" y="100"/>
                      <a:pt x="1590" y="104"/>
                    </a:cubicBezTo>
                    <a:cubicBezTo>
                      <a:pt x="1593" y="106"/>
                      <a:pt x="1598" y="106"/>
                      <a:pt x="1600" y="103"/>
                    </a:cubicBezTo>
                    <a:cubicBezTo>
                      <a:pt x="1596" y="103"/>
                      <a:pt x="1592" y="98"/>
                      <a:pt x="1596" y="94"/>
                    </a:cubicBezTo>
                    <a:cubicBezTo>
                      <a:pt x="1597" y="91"/>
                      <a:pt x="1603" y="89"/>
                      <a:pt x="1609" y="86"/>
                    </a:cubicBezTo>
                    <a:cubicBezTo>
                      <a:pt x="1615" y="83"/>
                      <a:pt x="1620" y="79"/>
                      <a:pt x="1622" y="74"/>
                    </a:cubicBezTo>
                    <a:cubicBezTo>
                      <a:pt x="1628" y="64"/>
                      <a:pt x="1621" y="51"/>
                      <a:pt x="1611" y="48"/>
                    </a:cubicBezTo>
                    <a:cubicBezTo>
                      <a:pt x="1605" y="47"/>
                      <a:pt x="1599" y="49"/>
                      <a:pt x="1595" y="51"/>
                    </a:cubicBezTo>
                    <a:cubicBezTo>
                      <a:pt x="1589" y="54"/>
                      <a:pt x="1578" y="65"/>
                      <a:pt x="1570" y="64"/>
                    </a:cubicBezTo>
                    <a:cubicBezTo>
                      <a:pt x="1565" y="64"/>
                      <a:pt x="1562" y="59"/>
                      <a:pt x="1564" y="56"/>
                    </a:cubicBezTo>
                    <a:cubicBezTo>
                      <a:pt x="1559" y="56"/>
                      <a:pt x="1556" y="62"/>
                      <a:pt x="1558" y="67"/>
                    </a:cubicBezTo>
                    <a:cubicBezTo>
                      <a:pt x="1561" y="76"/>
                      <a:pt x="1573" y="82"/>
                      <a:pt x="1584" y="77"/>
                    </a:cubicBezTo>
                    <a:cubicBezTo>
                      <a:pt x="1588" y="75"/>
                      <a:pt x="1591" y="72"/>
                      <a:pt x="1594" y="66"/>
                    </a:cubicBezTo>
                    <a:close/>
                    <a:moveTo>
                      <a:pt x="1583" y="82"/>
                    </a:moveTo>
                    <a:cubicBezTo>
                      <a:pt x="1576" y="92"/>
                      <a:pt x="1557" y="99"/>
                      <a:pt x="1544" y="96"/>
                    </a:cubicBezTo>
                    <a:cubicBezTo>
                      <a:pt x="1531" y="92"/>
                      <a:pt x="1530" y="80"/>
                      <a:pt x="1545" y="80"/>
                    </a:cubicBezTo>
                    <a:cubicBezTo>
                      <a:pt x="1557" y="81"/>
                      <a:pt x="1574" y="88"/>
                      <a:pt x="1583" y="82"/>
                    </a:cubicBezTo>
                    <a:close/>
                    <a:moveTo>
                      <a:pt x="1640" y="52"/>
                    </a:moveTo>
                    <a:cubicBezTo>
                      <a:pt x="1641" y="53"/>
                      <a:pt x="1642" y="55"/>
                      <a:pt x="1641" y="56"/>
                    </a:cubicBezTo>
                    <a:cubicBezTo>
                      <a:pt x="1650" y="51"/>
                      <a:pt x="1668" y="47"/>
                      <a:pt x="1686" y="47"/>
                    </a:cubicBezTo>
                    <a:cubicBezTo>
                      <a:pt x="1681" y="48"/>
                      <a:pt x="1677" y="50"/>
                      <a:pt x="1673" y="53"/>
                    </a:cubicBezTo>
                    <a:cubicBezTo>
                      <a:pt x="1644" y="69"/>
                      <a:pt x="1651" y="92"/>
                      <a:pt x="1637" y="115"/>
                    </a:cubicBezTo>
                    <a:cubicBezTo>
                      <a:pt x="1632" y="123"/>
                      <a:pt x="1622" y="129"/>
                      <a:pt x="1613" y="121"/>
                    </a:cubicBezTo>
                    <a:cubicBezTo>
                      <a:pt x="1608" y="117"/>
                      <a:pt x="1607" y="111"/>
                      <a:pt x="1608" y="105"/>
                    </a:cubicBezTo>
                    <a:cubicBezTo>
                      <a:pt x="1609" y="102"/>
                      <a:pt x="1611" y="99"/>
                      <a:pt x="1615" y="97"/>
                    </a:cubicBezTo>
                    <a:cubicBezTo>
                      <a:pt x="1617" y="97"/>
                      <a:pt x="1618" y="96"/>
                      <a:pt x="1620" y="96"/>
                    </a:cubicBezTo>
                    <a:cubicBezTo>
                      <a:pt x="1619" y="96"/>
                      <a:pt x="1620" y="96"/>
                      <a:pt x="1618" y="97"/>
                    </a:cubicBezTo>
                    <a:cubicBezTo>
                      <a:pt x="1615" y="98"/>
                      <a:pt x="1612" y="104"/>
                      <a:pt x="1614" y="108"/>
                    </a:cubicBezTo>
                    <a:cubicBezTo>
                      <a:pt x="1616" y="111"/>
                      <a:pt x="1621" y="113"/>
                      <a:pt x="1624" y="111"/>
                    </a:cubicBezTo>
                    <a:cubicBezTo>
                      <a:pt x="1628" y="109"/>
                      <a:pt x="1629" y="106"/>
                      <a:pt x="1628" y="102"/>
                    </a:cubicBezTo>
                    <a:cubicBezTo>
                      <a:pt x="1627" y="96"/>
                      <a:pt x="1620" y="94"/>
                      <a:pt x="1615" y="96"/>
                    </a:cubicBezTo>
                    <a:cubicBezTo>
                      <a:pt x="1610" y="98"/>
                      <a:pt x="1608" y="101"/>
                      <a:pt x="1606" y="105"/>
                    </a:cubicBezTo>
                    <a:cubicBezTo>
                      <a:pt x="1604" y="111"/>
                      <a:pt x="1606" y="118"/>
                      <a:pt x="1611" y="123"/>
                    </a:cubicBezTo>
                    <a:cubicBezTo>
                      <a:pt x="1622" y="133"/>
                      <a:pt x="1633" y="127"/>
                      <a:pt x="1640" y="117"/>
                    </a:cubicBezTo>
                    <a:cubicBezTo>
                      <a:pt x="1654" y="93"/>
                      <a:pt x="1646" y="70"/>
                      <a:pt x="1677" y="55"/>
                    </a:cubicBezTo>
                    <a:cubicBezTo>
                      <a:pt x="1689" y="49"/>
                      <a:pt x="1704" y="47"/>
                      <a:pt x="1718" y="56"/>
                    </a:cubicBezTo>
                    <a:cubicBezTo>
                      <a:pt x="1736" y="67"/>
                      <a:pt x="1745" y="89"/>
                      <a:pt x="1735" y="108"/>
                    </a:cubicBezTo>
                    <a:cubicBezTo>
                      <a:pt x="1745" y="87"/>
                      <a:pt x="1724" y="62"/>
                      <a:pt x="1700" y="58"/>
                    </a:cubicBezTo>
                    <a:cubicBezTo>
                      <a:pt x="1688" y="56"/>
                      <a:pt x="1672" y="60"/>
                      <a:pt x="1663" y="72"/>
                    </a:cubicBezTo>
                    <a:cubicBezTo>
                      <a:pt x="1645" y="96"/>
                      <a:pt x="1671" y="116"/>
                      <a:pt x="1688" y="94"/>
                    </a:cubicBezTo>
                    <a:cubicBezTo>
                      <a:pt x="1697" y="82"/>
                      <a:pt x="1711" y="78"/>
                      <a:pt x="1724" y="87"/>
                    </a:cubicBezTo>
                    <a:cubicBezTo>
                      <a:pt x="1732" y="92"/>
                      <a:pt x="1735" y="101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7"/>
                      <a:pt x="1736" y="106"/>
                    </a:cubicBezTo>
                    <a:cubicBezTo>
                      <a:pt x="1733" y="112"/>
                      <a:pt x="1732" y="117"/>
                      <a:pt x="1730" y="123"/>
                    </a:cubicBezTo>
                    <a:cubicBezTo>
                      <a:pt x="1728" y="137"/>
                      <a:pt x="1729" y="148"/>
                      <a:pt x="1734" y="161"/>
                    </a:cubicBezTo>
                    <a:cubicBezTo>
                      <a:pt x="1734" y="162"/>
                      <a:pt x="1734" y="162"/>
                      <a:pt x="1734" y="162"/>
                    </a:cubicBezTo>
                    <a:cubicBezTo>
                      <a:pt x="1724" y="154"/>
                      <a:pt x="1713" y="135"/>
                      <a:pt x="1713" y="124"/>
                    </a:cubicBezTo>
                    <a:cubicBezTo>
                      <a:pt x="1712" y="124"/>
                      <a:pt x="1711" y="124"/>
                      <a:pt x="1711" y="123"/>
                    </a:cubicBezTo>
                    <a:cubicBezTo>
                      <a:pt x="1710" y="134"/>
                      <a:pt x="1718" y="150"/>
                      <a:pt x="1727" y="159"/>
                    </a:cubicBezTo>
                    <a:cubicBezTo>
                      <a:pt x="1726" y="159"/>
                      <a:pt x="1724" y="158"/>
                      <a:pt x="1722" y="157"/>
                    </a:cubicBezTo>
                    <a:cubicBezTo>
                      <a:pt x="1722" y="157"/>
                      <a:pt x="1722" y="157"/>
                      <a:pt x="1722" y="157"/>
                    </a:cubicBezTo>
                    <a:cubicBezTo>
                      <a:pt x="1714" y="154"/>
                      <a:pt x="1705" y="152"/>
                      <a:pt x="1697" y="151"/>
                    </a:cubicBezTo>
                    <a:cubicBezTo>
                      <a:pt x="1687" y="149"/>
                      <a:pt x="1674" y="150"/>
                      <a:pt x="1667" y="144"/>
                    </a:cubicBezTo>
                    <a:cubicBezTo>
                      <a:pt x="1661" y="137"/>
                      <a:pt x="1659" y="129"/>
                      <a:pt x="1662" y="120"/>
                    </a:cubicBezTo>
                    <a:cubicBezTo>
                      <a:pt x="1665" y="113"/>
                      <a:pt x="1672" y="107"/>
                      <a:pt x="1680" y="106"/>
                    </a:cubicBezTo>
                    <a:cubicBezTo>
                      <a:pt x="1687" y="106"/>
                      <a:pt x="1694" y="109"/>
                      <a:pt x="1697" y="116"/>
                    </a:cubicBezTo>
                    <a:cubicBezTo>
                      <a:pt x="1699" y="121"/>
                      <a:pt x="1698" y="127"/>
                      <a:pt x="1694" y="131"/>
                    </a:cubicBezTo>
                    <a:cubicBezTo>
                      <a:pt x="1697" y="128"/>
                      <a:pt x="1697" y="123"/>
                      <a:pt x="1694" y="120"/>
                    </a:cubicBezTo>
                    <a:cubicBezTo>
                      <a:pt x="1691" y="116"/>
                      <a:pt x="1685" y="115"/>
                      <a:pt x="1681" y="119"/>
                    </a:cubicBezTo>
                    <a:cubicBezTo>
                      <a:pt x="1678" y="122"/>
                      <a:pt x="1677" y="127"/>
                      <a:pt x="1680" y="131"/>
                    </a:cubicBezTo>
                    <a:cubicBezTo>
                      <a:pt x="1683" y="134"/>
                      <a:pt x="1687" y="136"/>
                      <a:pt x="1692" y="133"/>
                    </a:cubicBezTo>
                    <a:cubicBezTo>
                      <a:pt x="1694" y="132"/>
                      <a:pt x="1696" y="130"/>
                      <a:pt x="1697" y="128"/>
                    </a:cubicBezTo>
                    <a:cubicBezTo>
                      <a:pt x="1699" y="124"/>
                      <a:pt x="1699" y="120"/>
                      <a:pt x="1697" y="116"/>
                    </a:cubicBezTo>
                    <a:cubicBezTo>
                      <a:pt x="1695" y="109"/>
                      <a:pt x="1688" y="105"/>
                      <a:pt x="1680" y="105"/>
                    </a:cubicBezTo>
                    <a:cubicBezTo>
                      <a:pt x="1671" y="106"/>
                      <a:pt x="1664" y="112"/>
                      <a:pt x="1660" y="120"/>
                    </a:cubicBezTo>
                    <a:cubicBezTo>
                      <a:pt x="1657" y="129"/>
                      <a:pt x="1659" y="138"/>
                      <a:pt x="1666" y="145"/>
                    </a:cubicBezTo>
                    <a:cubicBezTo>
                      <a:pt x="1668" y="147"/>
                      <a:pt x="1670" y="149"/>
                      <a:pt x="1672" y="150"/>
                    </a:cubicBezTo>
                    <a:cubicBezTo>
                      <a:pt x="1671" y="150"/>
                      <a:pt x="1669" y="150"/>
                      <a:pt x="1668" y="150"/>
                    </a:cubicBezTo>
                    <a:cubicBezTo>
                      <a:pt x="1647" y="152"/>
                      <a:pt x="1628" y="163"/>
                      <a:pt x="1607" y="155"/>
                    </a:cubicBezTo>
                    <a:cubicBezTo>
                      <a:pt x="1607" y="155"/>
                      <a:pt x="1606" y="156"/>
                      <a:pt x="1605" y="157"/>
                    </a:cubicBezTo>
                    <a:cubicBezTo>
                      <a:pt x="1608" y="158"/>
                      <a:pt x="1612" y="159"/>
                      <a:pt x="1615" y="160"/>
                    </a:cubicBezTo>
                    <a:cubicBezTo>
                      <a:pt x="1620" y="161"/>
                      <a:pt x="1624" y="162"/>
                      <a:pt x="1628" y="161"/>
                    </a:cubicBezTo>
                    <a:cubicBezTo>
                      <a:pt x="1625" y="164"/>
                      <a:pt x="1621" y="167"/>
                      <a:pt x="1618" y="170"/>
                    </a:cubicBezTo>
                    <a:cubicBezTo>
                      <a:pt x="1611" y="177"/>
                      <a:pt x="1606" y="184"/>
                      <a:pt x="1602" y="193"/>
                    </a:cubicBezTo>
                    <a:cubicBezTo>
                      <a:pt x="1601" y="196"/>
                      <a:pt x="1600" y="199"/>
                      <a:pt x="1599" y="202"/>
                    </a:cubicBezTo>
                    <a:cubicBezTo>
                      <a:pt x="1597" y="210"/>
                      <a:pt x="1596" y="217"/>
                      <a:pt x="1598" y="225"/>
                    </a:cubicBezTo>
                    <a:cubicBezTo>
                      <a:pt x="1599" y="233"/>
                      <a:pt x="1602" y="239"/>
                      <a:pt x="1607" y="246"/>
                    </a:cubicBezTo>
                    <a:cubicBezTo>
                      <a:pt x="1612" y="252"/>
                      <a:pt x="1619" y="256"/>
                      <a:pt x="1626" y="258"/>
                    </a:cubicBezTo>
                    <a:cubicBezTo>
                      <a:pt x="1638" y="261"/>
                      <a:pt x="1652" y="256"/>
                      <a:pt x="1659" y="246"/>
                    </a:cubicBezTo>
                    <a:cubicBezTo>
                      <a:pt x="1667" y="236"/>
                      <a:pt x="1670" y="222"/>
                      <a:pt x="1670" y="208"/>
                    </a:cubicBezTo>
                    <a:cubicBezTo>
                      <a:pt x="1657" y="234"/>
                      <a:pt x="1636" y="224"/>
                      <a:pt x="1625" y="227"/>
                    </a:cubicBezTo>
                    <a:cubicBezTo>
                      <a:pt x="1609" y="232"/>
                      <a:pt x="1609" y="245"/>
                      <a:pt x="1618" y="253"/>
                    </a:cubicBezTo>
                    <a:cubicBezTo>
                      <a:pt x="1618" y="253"/>
                      <a:pt x="1618" y="253"/>
                      <a:pt x="1618" y="253"/>
                    </a:cubicBezTo>
                    <a:cubicBezTo>
                      <a:pt x="1614" y="251"/>
                      <a:pt x="1611" y="249"/>
                      <a:pt x="1608" y="245"/>
                    </a:cubicBezTo>
                    <a:cubicBezTo>
                      <a:pt x="1603" y="238"/>
                      <a:pt x="1601" y="233"/>
                      <a:pt x="1600" y="225"/>
                    </a:cubicBezTo>
                    <a:cubicBezTo>
                      <a:pt x="1599" y="217"/>
                      <a:pt x="1599" y="211"/>
                      <a:pt x="1601" y="203"/>
                    </a:cubicBezTo>
                    <a:cubicBezTo>
                      <a:pt x="1605" y="191"/>
                      <a:pt x="1610" y="183"/>
                      <a:pt x="1618" y="174"/>
                    </a:cubicBezTo>
                    <a:cubicBezTo>
                      <a:pt x="1616" y="177"/>
                      <a:pt x="1614" y="180"/>
                      <a:pt x="1612" y="183"/>
                    </a:cubicBezTo>
                    <a:cubicBezTo>
                      <a:pt x="1608" y="193"/>
                      <a:pt x="1609" y="207"/>
                      <a:pt x="1620" y="212"/>
                    </a:cubicBezTo>
                    <a:cubicBezTo>
                      <a:pt x="1624" y="215"/>
                      <a:pt x="1630" y="214"/>
                      <a:pt x="1634" y="210"/>
                    </a:cubicBezTo>
                    <a:cubicBezTo>
                      <a:pt x="1637" y="208"/>
                      <a:pt x="1639" y="204"/>
                      <a:pt x="1638" y="201"/>
                    </a:cubicBezTo>
                    <a:cubicBezTo>
                      <a:pt x="1638" y="197"/>
                      <a:pt x="1636" y="193"/>
                      <a:pt x="1633" y="190"/>
                    </a:cubicBezTo>
                    <a:cubicBezTo>
                      <a:pt x="1628" y="187"/>
                      <a:pt x="1622" y="188"/>
                      <a:pt x="1619" y="192"/>
                    </a:cubicBezTo>
                    <a:cubicBezTo>
                      <a:pt x="1617" y="195"/>
                      <a:pt x="1617" y="198"/>
                      <a:pt x="1619" y="201"/>
                    </a:cubicBezTo>
                    <a:cubicBezTo>
                      <a:pt x="1621" y="203"/>
                      <a:pt x="1623" y="203"/>
                      <a:pt x="1624" y="202"/>
                    </a:cubicBezTo>
                    <a:cubicBezTo>
                      <a:pt x="1623" y="202"/>
                      <a:pt x="1622" y="201"/>
                      <a:pt x="1621" y="199"/>
                    </a:cubicBezTo>
                    <a:cubicBezTo>
                      <a:pt x="1620" y="196"/>
                      <a:pt x="1622" y="194"/>
                      <a:pt x="1625" y="194"/>
                    </a:cubicBezTo>
                    <a:cubicBezTo>
                      <a:pt x="1627" y="194"/>
                      <a:pt x="1628" y="195"/>
                      <a:pt x="1630" y="197"/>
                    </a:cubicBezTo>
                    <a:cubicBezTo>
                      <a:pt x="1632" y="199"/>
                      <a:pt x="1631" y="202"/>
                      <a:pt x="1629" y="204"/>
                    </a:cubicBezTo>
                    <a:cubicBezTo>
                      <a:pt x="1627" y="207"/>
                      <a:pt x="1623" y="207"/>
                      <a:pt x="1620" y="206"/>
                    </a:cubicBezTo>
                    <a:cubicBezTo>
                      <a:pt x="1612" y="202"/>
                      <a:pt x="1612" y="188"/>
                      <a:pt x="1615" y="181"/>
                    </a:cubicBezTo>
                    <a:cubicBezTo>
                      <a:pt x="1628" y="155"/>
                      <a:pt x="1672" y="150"/>
                      <a:pt x="1701" y="155"/>
                    </a:cubicBezTo>
                    <a:cubicBezTo>
                      <a:pt x="1691" y="155"/>
                      <a:pt x="1682" y="159"/>
                      <a:pt x="1675" y="165"/>
                    </a:cubicBezTo>
                    <a:cubicBezTo>
                      <a:pt x="1672" y="169"/>
                      <a:pt x="1669" y="173"/>
                      <a:pt x="1667" y="179"/>
                    </a:cubicBezTo>
                    <a:cubicBezTo>
                      <a:pt x="1670" y="174"/>
                      <a:pt x="1673" y="170"/>
                      <a:pt x="1676" y="167"/>
                    </a:cubicBezTo>
                    <a:cubicBezTo>
                      <a:pt x="1685" y="159"/>
                      <a:pt x="1696" y="157"/>
                      <a:pt x="1707" y="158"/>
                    </a:cubicBezTo>
                    <a:cubicBezTo>
                      <a:pt x="1716" y="159"/>
                      <a:pt x="1722" y="161"/>
                      <a:pt x="1728" y="165"/>
                    </a:cubicBezTo>
                    <a:cubicBezTo>
                      <a:pt x="1740" y="172"/>
                      <a:pt x="1747" y="182"/>
                      <a:pt x="1758" y="190"/>
                    </a:cubicBezTo>
                    <a:cubicBezTo>
                      <a:pt x="1759" y="191"/>
                      <a:pt x="1759" y="191"/>
                      <a:pt x="1759" y="191"/>
                    </a:cubicBezTo>
                    <a:cubicBezTo>
                      <a:pt x="1765" y="195"/>
                      <a:pt x="1771" y="198"/>
                      <a:pt x="1778" y="201"/>
                    </a:cubicBezTo>
                    <a:cubicBezTo>
                      <a:pt x="1780" y="202"/>
                      <a:pt x="1797" y="208"/>
                      <a:pt x="1799" y="206"/>
                    </a:cubicBezTo>
                    <a:cubicBezTo>
                      <a:pt x="1798" y="204"/>
                      <a:pt x="1788" y="200"/>
                      <a:pt x="1786" y="200"/>
                    </a:cubicBezTo>
                    <a:cubicBezTo>
                      <a:pt x="1777" y="196"/>
                      <a:pt x="1769" y="192"/>
                      <a:pt x="1761" y="187"/>
                    </a:cubicBezTo>
                    <a:cubicBezTo>
                      <a:pt x="1760" y="186"/>
                      <a:pt x="1760" y="186"/>
                      <a:pt x="1760" y="186"/>
                    </a:cubicBezTo>
                    <a:cubicBezTo>
                      <a:pt x="1750" y="179"/>
                      <a:pt x="1743" y="171"/>
                      <a:pt x="1737" y="160"/>
                    </a:cubicBezTo>
                    <a:cubicBezTo>
                      <a:pt x="1732" y="146"/>
                      <a:pt x="1730" y="129"/>
                      <a:pt x="1738" y="116"/>
                    </a:cubicBezTo>
                    <a:cubicBezTo>
                      <a:pt x="1742" y="108"/>
                      <a:pt x="1753" y="101"/>
                      <a:pt x="1762" y="106"/>
                    </a:cubicBezTo>
                    <a:cubicBezTo>
                      <a:pt x="1765" y="107"/>
                      <a:pt x="1766" y="111"/>
                      <a:pt x="1766" y="114"/>
                    </a:cubicBezTo>
                    <a:cubicBezTo>
                      <a:pt x="1765" y="117"/>
                      <a:pt x="1763" y="119"/>
                      <a:pt x="1760" y="119"/>
                    </a:cubicBezTo>
                    <a:cubicBezTo>
                      <a:pt x="1757" y="119"/>
                      <a:pt x="1755" y="117"/>
                      <a:pt x="1754" y="116"/>
                    </a:cubicBezTo>
                    <a:cubicBezTo>
                      <a:pt x="1753" y="114"/>
                      <a:pt x="1754" y="111"/>
                      <a:pt x="1757" y="110"/>
                    </a:cubicBezTo>
                    <a:cubicBezTo>
                      <a:pt x="1758" y="110"/>
                      <a:pt x="1760" y="110"/>
                      <a:pt x="1761" y="111"/>
                    </a:cubicBezTo>
                    <a:cubicBezTo>
                      <a:pt x="1761" y="109"/>
                      <a:pt x="1759" y="108"/>
                      <a:pt x="1757" y="107"/>
                    </a:cubicBezTo>
                    <a:cubicBezTo>
                      <a:pt x="1754" y="107"/>
                      <a:pt x="1751" y="109"/>
                      <a:pt x="1750" y="112"/>
                    </a:cubicBezTo>
                    <a:cubicBezTo>
                      <a:pt x="1748" y="117"/>
                      <a:pt x="1751" y="123"/>
                      <a:pt x="1756" y="125"/>
                    </a:cubicBezTo>
                    <a:cubicBezTo>
                      <a:pt x="1760" y="126"/>
                      <a:pt x="1764" y="126"/>
                      <a:pt x="1767" y="124"/>
                    </a:cubicBezTo>
                    <a:cubicBezTo>
                      <a:pt x="1771" y="122"/>
                      <a:pt x="1773" y="118"/>
                      <a:pt x="1773" y="114"/>
                    </a:cubicBezTo>
                    <a:cubicBezTo>
                      <a:pt x="1774" y="109"/>
                      <a:pt x="1771" y="104"/>
                      <a:pt x="1766" y="101"/>
                    </a:cubicBezTo>
                    <a:cubicBezTo>
                      <a:pt x="1756" y="96"/>
                      <a:pt x="1744" y="102"/>
                      <a:pt x="1738" y="112"/>
                    </a:cubicBezTo>
                    <a:cubicBezTo>
                      <a:pt x="1736" y="115"/>
                      <a:pt x="1735" y="118"/>
                      <a:pt x="1734" y="122"/>
                    </a:cubicBezTo>
                    <a:cubicBezTo>
                      <a:pt x="1736" y="110"/>
                      <a:pt x="1741" y="101"/>
                      <a:pt x="1748" y="91"/>
                    </a:cubicBezTo>
                    <a:cubicBezTo>
                      <a:pt x="1754" y="85"/>
                      <a:pt x="1758" y="81"/>
                      <a:pt x="1765" y="78"/>
                    </a:cubicBezTo>
                    <a:cubicBezTo>
                      <a:pt x="1773" y="74"/>
                      <a:pt x="1779" y="73"/>
                      <a:pt x="1788" y="73"/>
                    </a:cubicBezTo>
                    <a:cubicBezTo>
                      <a:pt x="1792" y="74"/>
                      <a:pt x="1795" y="75"/>
                      <a:pt x="1799" y="76"/>
                    </a:cubicBezTo>
                    <a:cubicBezTo>
                      <a:pt x="1800" y="76"/>
                      <a:pt x="1800" y="76"/>
                      <a:pt x="1800" y="76"/>
                    </a:cubicBezTo>
                    <a:cubicBezTo>
                      <a:pt x="1788" y="74"/>
                      <a:pt x="1777" y="82"/>
                      <a:pt x="1782" y="97"/>
                    </a:cubicBezTo>
                    <a:cubicBezTo>
                      <a:pt x="1785" y="108"/>
                      <a:pt x="1806" y="120"/>
                      <a:pt x="1791" y="146"/>
                    </a:cubicBezTo>
                    <a:cubicBezTo>
                      <a:pt x="1803" y="138"/>
                      <a:pt x="1813" y="128"/>
                      <a:pt x="1817" y="115"/>
                    </a:cubicBezTo>
                    <a:cubicBezTo>
                      <a:pt x="1821" y="103"/>
                      <a:pt x="1818" y="89"/>
                      <a:pt x="1808" y="81"/>
                    </a:cubicBezTo>
                    <a:cubicBezTo>
                      <a:pt x="1802" y="76"/>
                      <a:pt x="1795" y="73"/>
                      <a:pt x="1788" y="72"/>
                    </a:cubicBezTo>
                    <a:cubicBezTo>
                      <a:pt x="1779" y="72"/>
                      <a:pt x="1773" y="73"/>
                      <a:pt x="1765" y="76"/>
                    </a:cubicBezTo>
                    <a:cubicBezTo>
                      <a:pt x="1757" y="80"/>
                      <a:pt x="1752" y="84"/>
                      <a:pt x="1747" y="90"/>
                    </a:cubicBezTo>
                    <a:cubicBezTo>
                      <a:pt x="1744" y="92"/>
                      <a:pt x="1742" y="95"/>
                      <a:pt x="1740" y="98"/>
                    </a:cubicBezTo>
                    <a:cubicBezTo>
                      <a:pt x="1739" y="99"/>
                      <a:pt x="1739" y="101"/>
                      <a:pt x="1738" y="102"/>
                    </a:cubicBezTo>
                    <a:cubicBezTo>
                      <a:pt x="1746" y="83"/>
                      <a:pt x="1735" y="62"/>
                      <a:pt x="1717" y="52"/>
                    </a:cubicBezTo>
                    <a:cubicBezTo>
                      <a:pt x="1716" y="51"/>
                      <a:pt x="1714" y="50"/>
                      <a:pt x="1712" y="49"/>
                    </a:cubicBezTo>
                    <a:cubicBezTo>
                      <a:pt x="1691" y="39"/>
                      <a:pt x="1663" y="41"/>
                      <a:pt x="1640" y="52"/>
                    </a:cubicBezTo>
                    <a:close/>
                    <a:moveTo>
                      <a:pt x="1621" y="52"/>
                    </a:moveTo>
                    <a:cubicBezTo>
                      <a:pt x="1626" y="56"/>
                      <a:pt x="1628" y="65"/>
                      <a:pt x="1626" y="69"/>
                    </a:cubicBezTo>
                    <a:cubicBezTo>
                      <a:pt x="1632" y="72"/>
                      <a:pt x="1643" y="63"/>
                      <a:pt x="1638" y="54"/>
                    </a:cubicBezTo>
                    <a:cubicBezTo>
                      <a:pt x="1634" y="48"/>
                      <a:pt x="1625" y="47"/>
                      <a:pt x="1621" y="52"/>
                    </a:cubicBezTo>
                    <a:close/>
                    <a:moveTo>
                      <a:pt x="1631" y="43"/>
                    </a:moveTo>
                    <a:cubicBezTo>
                      <a:pt x="1623" y="38"/>
                      <a:pt x="1611" y="34"/>
                      <a:pt x="1601" y="34"/>
                    </a:cubicBezTo>
                    <a:cubicBezTo>
                      <a:pt x="1591" y="34"/>
                      <a:pt x="1581" y="38"/>
                      <a:pt x="1571" y="42"/>
                    </a:cubicBezTo>
                    <a:cubicBezTo>
                      <a:pt x="1555" y="51"/>
                      <a:pt x="1540" y="64"/>
                      <a:pt x="1521" y="63"/>
                    </a:cubicBezTo>
                    <a:cubicBezTo>
                      <a:pt x="1505" y="63"/>
                      <a:pt x="1494" y="51"/>
                      <a:pt x="1493" y="40"/>
                    </a:cubicBezTo>
                    <a:cubicBezTo>
                      <a:pt x="1493" y="31"/>
                      <a:pt x="1498" y="20"/>
                      <a:pt x="1508" y="17"/>
                    </a:cubicBezTo>
                    <a:cubicBezTo>
                      <a:pt x="1515" y="15"/>
                      <a:pt x="1527" y="16"/>
                      <a:pt x="1529" y="24"/>
                    </a:cubicBezTo>
                    <a:cubicBezTo>
                      <a:pt x="1530" y="29"/>
                      <a:pt x="1528" y="33"/>
                      <a:pt x="1525" y="33"/>
                    </a:cubicBezTo>
                    <a:cubicBezTo>
                      <a:pt x="1526" y="29"/>
                      <a:pt x="1522" y="26"/>
                      <a:pt x="1517" y="27"/>
                    </a:cubicBezTo>
                    <a:cubicBezTo>
                      <a:pt x="1514" y="28"/>
                      <a:pt x="1511" y="30"/>
                      <a:pt x="1509" y="33"/>
                    </a:cubicBezTo>
                    <a:cubicBezTo>
                      <a:pt x="1507" y="38"/>
                      <a:pt x="1508" y="44"/>
                      <a:pt x="1513" y="48"/>
                    </a:cubicBezTo>
                    <a:cubicBezTo>
                      <a:pt x="1523" y="55"/>
                      <a:pt x="1542" y="46"/>
                      <a:pt x="1553" y="39"/>
                    </a:cubicBezTo>
                    <a:cubicBezTo>
                      <a:pt x="1569" y="28"/>
                      <a:pt x="1587" y="23"/>
                      <a:pt x="1606" y="27"/>
                    </a:cubicBezTo>
                    <a:cubicBezTo>
                      <a:pt x="1617" y="29"/>
                      <a:pt x="1627" y="34"/>
                      <a:pt x="1631" y="43"/>
                    </a:cubicBezTo>
                    <a:close/>
                    <a:moveTo>
                      <a:pt x="1818" y="124"/>
                    </a:moveTo>
                    <a:cubicBezTo>
                      <a:pt x="1825" y="111"/>
                      <a:pt x="1838" y="116"/>
                      <a:pt x="1848" y="118"/>
                    </a:cubicBezTo>
                    <a:cubicBezTo>
                      <a:pt x="1858" y="119"/>
                      <a:pt x="1870" y="116"/>
                      <a:pt x="1872" y="105"/>
                    </a:cubicBezTo>
                    <a:cubicBezTo>
                      <a:pt x="1859" y="106"/>
                      <a:pt x="1859" y="98"/>
                      <a:pt x="1847" y="95"/>
                    </a:cubicBezTo>
                    <a:cubicBezTo>
                      <a:pt x="1835" y="92"/>
                      <a:pt x="1819" y="103"/>
                      <a:pt x="1818" y="124"/>
                    </a:cubicBezTo>
                    <a:close/>
                    <a:moveTo>
                      <a:pt x="1902" y="156"/>
                    </a:moveTo>
                    <a:cubicBezTo>
                      <a:pt x="1899" y="125"/>
                      <a:pt x="1936" y="125"/>
                      <a:pt x="1949" y="138"/>
                    </a:cubicBezTo>
                    <a:cubicBezTo>
                      <a:pt x="1935" y="132"/>
                      <a:pt x="1907" y="142"/>
                      <a:pt x="1902" y="156"/>
                    </a:cubicBezTo>
                    <a:close/>
                    <a:moveTo>
                      <a:pt x="1900" y="174"/>
                    </a:moveTo>
                    <a:cubicBezTo>
                      <a:pt x="1882" y="169"/>
                      <a:pt x="1868" y="150"/>
                      <a:pt x="1868" y="135"/>
                    </a:cubicBezTo>
                    <a:cubicBezTo>
                      <a:pt x="1868" y="100"/>
                      <a:pt x="1905" y="101"/>
                      <a:pt x="1898" y="132"/>
                    </a:cubicBezTo>
                    <a:cubicBezTo>
                      <a:pt x="1893" y="148"/>
                      <a:pt x="1891" y="158"/>
                      <a:pt x="1900" y="174"/>
                    </a:cubicBezTo>
                    <a:close/>
                    <a:moveTo>
                      <a:pt x="2049" y="215"/>
                    </a:moveTo>
                    <a:cubicBezTo>
                      <a:pt x="2045" y="180"/>
                      <a:pt x="2017" y="167"/>
                      <a:pt x="1990" y="162"/>
                    </a:cubicBezTo>
                    <a:cubicBezTo>
                      <a:pt x="1975" y="159"/>
                      <a:pt x="1954" y="162"/>
                      <a:pt x="1943" y="150"/>
                    </a:cubicBezTo>
                    <a:cubicBezTo>
                      <a:pt x="1937" y="173"/>
                      <a:pt x="1984" y="176"/>
                      <a:pt x="1999" y="179"/>
                    </a:cubicBezTo>
                    <a:cubicBezTo>
                      <a:pt x="2023" y="183"/>
                      <a:pt x="2042" y="196"/>
                      <a:pt x="2049" y="215"/>
                    </a:cubicBezTo>
                    <a:close/>
                    <a:moveTo>
                      <a:pt x="1641" y="720"/>
                    </a:moveTo>
                    <a:cubicBezTo>
                      <a:pt x="1616" y="714"/>
                      <a:pt x="1593" y="742"/>
                      <a:pt x="1580" y="749"/>
                    </a:cubicBezTo>
                    <a:cubicBezTo>
                      <a:pt x="1560" y="758"/>
                      <a:pt x="1548" y="741"/>
                      <a:pt x="1567" y="728"/>
                    </a:cubicBezTo>
                    <a:cubicBezTo>
                      <a:pt x="1584" y="715"/>
                      <a:pt x="1619" y="709"/>
                      <a:pt x="1641" y="720"/>
                    </a:cubicBezTo>
                    <a:close/>
                    <a:moveTo>
                      <a:pt x="1522" y="814"/>
                    </a:moveTo>
                    <a:cubicBezTo>
                      <a:pt x="1550" y="832"/>
                      <a:pt x="1545" y="863"/>
                      <a:pt x="1552" y="877"/>
                    </a:cubicBezTo>
                    <a:cubicBezTo>
                      <a:pt x="1560" y="892"/>
                      <a:pt x="1575" y="887"/>
                      <a:pt x="1572" y="869"/>
                    </a:cubicBezTo>
                    <a:cubicBezTo>
                      <a:pt x="1567" y="846"/>
                      <a:pt x="1547" y="823"/>
                      <a:pt x="1522" y="814"/>
                    </a:cubicBezTo>
                    <a:close/>
                    <a:moveTo>
                      <a:pt x="1767" y="413"/>
                    </a:moveTo>
                    <a:cubicBezTo>
                      <a:pt x="1749" y="417"/>
                      <a:pt x="1744" y="430"/>
                      <a:pt x="1747" y="450"/>
                    </a:cubicBezTo>
                    <a:cubicBezTo>
                      <a:pt x="1749" y="466"/>
                      <a:pt x="1743" y="479"/>
                      <a:pt x="1731" y="482"/>
                    </a:cubicBezTo>
                    <a:cubicBezTo>
                      <a:pt x="1739" y="487"/>
                      <a:pt x="1753" y="484"/>
                      <a:pt x="1758" y="474"/>
                    </a:cubicBezTo>
                    <a:cubicBezTo>
                      <a:pt x="1766" y="460"/>
                      <a:pt x="1756" y="446"/>
                      <a:pt x="1757" y="430"/>
                    </a:cubicBezTo>
                    <a:cubicBezTo>
                      <a:pt x="1757" y="425"/>
                      <a:pt x="1760" y="418"/>
                      <a:pt x="1767" y="413"/>
                    </a:cubicBezTo>
                    <a:close/>
                    <a:moveTo>
                      <a:pt x="1493" y="650"/>
                    </a:moveTo>
                    <a:cubicBezTo>
                      <a:pt x="1491" y="650"/>
                      <a:pt x="1489" y="648"/>
                      <a:pt x="1489" y="646"/>
                    </a:cubicBezTo>
                    <a:cubicBezTo>
                      <a:pt x="1489" y="644"/>
                      <a:pt x="1490" y="642"/>
                      <a:pt x="1492" y="642"/>
                    </a:cubicBezTo>
                    <a:cubicBezTo>
                      <a:pt x="1494" y="642"/>
                      <a:pt x="1496" y="644"/>
                      <a:pt x="1496" y="646"/>
                    </a:cubicBezTo>
                    <a:cubicBezTo>
                      <a:pt x="1496" y="648"/>
                      <a:pt x="1495" y="650"/>
                      <a:pt x="1493" y="650"/>
                    </a:cubicBezTo>
                    <a:close/>
                    <a:moveTo>
                      <a:pt x="1510" y="638"/>
                    </a:moveTo>
                    <a:cubicBezTo>
                      <a:pt x="1506" y="638"/>
                      <a:pt x="1503" y="635"/>
                      <a:pt x="1502" y="631"/>
                    </a:cubicBezTo>
                    <a:cubicBezTo>
                      <a:pt x="1502" y="627"/>
                      <a:pt x="1505" y="623"/>
                      <a:pt x="1510" y="623"/>
                    </a:cubicBezTo>
                    <a:cubicBezTo>
                      <a:pt x="1514" y="622"/>
                      <a:pt x="1517" y="626"/>
                      <a:pt x="1518" y="630"/>
                    </a:cubicBezTo>
                    <a:cubicBezTo>
                      <a:pt x="1518" y="634"/>
                      <a:pt x="1515" y="638"/>
                      <a:pt x="1510" y="638"/>
                    </a:cubicBezTo>
                    <a:close/>
                    <a:moveTo>
                      <a:pt x="1502" y="647"/>
                    </a:moveTo>
                    <a:cubicBezTo>
                      <a:pt x="1499" y="647"/>
                      <a:pt x="1497" y="645"/>
                      <a:pt x="1497" y="642"/>
                    </a:cubicBezTo>
                    <a:cubicBezTo>
                      <a:pt x="1497" y="639"/>
                      <a:pt x="1499" y="637"/>
                      <a:pt x="1501" y="637"/>
                    </a:cubicBezTo>
                    <a:cubicBezTo>
                      <a:pt x="1504" y="637"/>
                      <a:pt x="1506" y="639"/>
                      <a:pt x="1507" y="641"/>
                    </a:cubicBezTo>
                    <a:cubicBezTo>
                      <a:pt x="1507" y="644"/>
                      <a:pt x="1505" y="647"/>
                      <a:pt x="1502" y="647"/>
                    </a:cubicBezTo>
                    <a:close/>
                    <a:moveTo>
                      <a:pt x="1814" y="598"/>
                    </a:moveTo>
                    <a:cubicBezTo>
                      <a:pt x="1812" y="595"/>
                      <a:pt x="1809" y="594"/>
                      <a:pt x="1806" y="595"/>
                    </a:cubicBezTo>
                    <a:cubicBezTo>
                      <a:pt x="1802" y="595"/>
                      <a:pt x="1798" y="598"/>
                      <a:pt x="1797" y="602"/>
                    </a:cubicBezTo>
                    <a:cubicBezTo>
                      <a:pt x="1795" y="608"/>
                      <a:pt x="1799" y="612"/>
                      <a:pt x="1802" y="614"/>
                    </a:cubicBezTo>
                    <a:cubicBezTo>
                      <a:pt x="1810" y="618"/>
                      <a:pt x="1813" y="612"/>
                      <a:pt x="1818" y="611"/>
                    </a:cubicBezTo>
                    <a:cubicBezTo>
                      <a:pt x="1823" y="609"/>
                      <a:pt x="1829" y="613"/>
                      <a:pt x="1832" y="619"/>
                    </a:cubicBezTo>
                    <a:cubicBezTo>
                      <a:pt x="1836" y="626"/>
                      <a:pt x="1836" y="635"/>
                      <a:pt x="1830" y="641"/>
                    </a:cubicBezTo>
                    <a:cubicBezTo>
                      <a:pt x="1827" y="644"/>
                      <a:pt x="1821" y="646"/>
                      <a:pt x="1817" y="642"/>
                    </a:cubicBezTo>
                    <a:cubicBezTo>
                      <a:pt x="1822" y="642"/>
                      <a:pt x="1826" y="635"/>
                      <a:pt x="1820" y="630"/>
                    </a:cubicBezTo>
                    <a:cubicBezTo>
                      <a:pt x="1818" y="628"/>
                      <a:pt x="1810" y="626"/>
                      <a:pt x="1802" y="625"/>
                    </a:cubicBezTo>
                    <a:cubicBezTo>
                      <a:pt x="1794" y="623"/>
                      <a:pt x="1787" y="620"/>
                      <a:pt x="1783" y="614"/>
                    </a:cubicBezTo>
                    <a:cubicBezTo>
                      <a:pt x="1774" y="604"/>
                      <a:pt x="1778" y="587"/>
                      <a:pt x="1789" y="581"/>
                    </a:cubicBezTo>
                    <a:cubicBezTo>
                      <a:pt x="1796" y="577"/>
                      <a:pt x="1803" y="578"/>
                      <a:pt x="1810" y="579"/>
                    </a:cubicBezTo>
                    <a:cubicBezTo>
                      <a:pt x="1817" y="581"/>
                      <a:pt x="1834" y="591"/>
                      <a:pt x="1842" y="588"/>
                    </a:cubicBezTo>
                    <a:cubicBezTo>
                      <a:pt x="1849" y="586"/>
                      <a:pt x="1850" y="580"/>
                      <a:pt x="1847" y="576"/>
                    </a:cubicBezTo>
                    <a:cubicBezTo>
                      <a:pt x="1853" y="575"/>
                      <a:pt x="1858" y="582"/>
                      <a:pt x="1858" y="588"/>
                    </a:cubicBezTo>
                    <a:cubicBezTo>
                      <a:pt x="1857" y="599"/>
                      <a:pt x="1844" y="610"/>
                      <a:pt x="1830" y="607"/>
                    </a:cubicBezTo>
                    <a:cubicBezTo>
                      <a:pt x="1824" y="606"/>
                      <a:pt x="1820" y="603"/>
                      <a:pt x="1814" y="598"/>
                    </a:cubicBezTo>
                    <a:close/>
                    <a:moveTo>
                      <a:pt x="1581" y="140"/>
                    </a:moveTo>
                    <a:cubicBezTo>
                      <a:pt x="1581" y="137"/>
                      <a:pt x="1583" y="135"/>
                      <a:pt x="1586" y="135"/>
                    </a:cubicBezTo>
                    <a:cubicBezTo>
                      <a:pt x="1589" y="135"/>
                      <a:pt x="1592" y="138"/>
                      <a:pt x="1591" y="141"/>
                    </a:cubicBezTo>
                    <a:cubicBezTo>
                      <a:pt x="1591" y="144"/>
                      <a:pt x="1589" y="146"/>
                      <a:pt x="1586" y="146"/>
                    </a:cubicBezTo>
                    <a:cubicBezTo>
                      <a:pt x="1583" y="146"/>
                      <a:pt x="1580" y="143"/>
                      <a:pt x="1581" y="140"/>
                    </a:cubicBezTo>
                    <a:close/>
                    <a:moveTo>
                      <a:pt x="1579" y="130"/>
                    </a:moveTo>
                    <a:cubicBezTo>
                      <a:pt x="1579" y="127"/>
                      <a:pt x="1581" y="126"/>
                      <a:pt x="1583" y="126"/>
                    </a:cubicBezTo>
                    <a:cubicBezTo>
                      <a:pt x="1586" y="126"/>
                      <a:pt x="1587" y="128"/>
                      <a:pt x="1587" y="130"/>
                    </a:cubicBezTo>
                    <a:cubicBezTo>
                      <a:pt x="1587" y="133"/>
                      <a:pt x="1585" y="134"/>
                      <a:pt x="1583" y="134"/>
                    </a:cubicBezTo>
                    <a:cubicBezTo>
                      <a:pt x="1580" y="134"/>
                      <a:pt x="1579" y="132"/>
                      <a:pt x="1579" y="130"/>
                    </a:cubicBezTo>
                    <a:close/>
                    <a:moveTo>
                      <a:pt x="1589" y="151"/>
                    </a:moveTo>
                    <a:cubicBezTo>
                      <a:pt x="1589" y="146"/>
                      <a:pt x="1593" y="143"/>
                      <a:pt x="1598" y="143"/>
                    </a:cubicBezTo>
                    <a:cubicBezTo>
                      <a:pt x="1602" y="143"/>
                      <a:pt x="1606" y="147"/>
                      <a:pt x="1606" y="152"/>
                    </a:cubicBezTo>
                    <a:cubicBezTo>
                      <a:pt x="1605" y="157"/>
                      <a:pt x="1601" y="160"/>
                      <a:pt x="1597" y="160"/>
                    </a:cubicBezTo>
                    <a:cubicBezTo>
                      <a:pt x="1592" y="159"/>
                      <a:pt x="1589" y="155"/>
                      <a:pt x="1589" y="151"/>
                    </a:cubicBezTo>
                    <a:close/>
                    <a:moveTo>
                      <a:pt x="1720" y="535"/>
                    </a:moveTo>
                    <a:cubicBezTo>
                      <a:pt x="1716" y="530"/>
                      <a:pt x="1714" y="523"/>
                      <a:pt x="1714" y="516"/>
                    </a:cubicBezTo>
                    <a:cubicBezTo>
                      <a:pt x="1714" y="510"/>
                      <a:pt x="1719" y="503"/>
                      <a:pt x="1725" y="501"/>
                    </a:cubicBezTo>
                    <a:cubicBezTo>
                      <a:pt x="1733" y="498"/>
                      <a:pt x="1741" y="502"/>
                      <a:pt x="1747" y="507"/>
                    </a:cubicBezTo>
                    <a:cubicBezTo>
                      <a:pt x="1755" y="516"/>
                      <a:pt x="1756" y="527"/>
                      <a:pt x="1753" y="538"/>
                    </a:cubicBezTo>
                    <a:cubicBezTo>
                      <a:pt x="1750" y="546"/>
                      <a:pt x="1745" y="554"/>
                      <a:pt x="1738" y="561"/>
                    </a:cubicBezTo>
                    <a:cubicBezTo>
                      <a:pt x="1739" y="560"/>
                      <a:pt x="1740" y="559"/>
                      <a:pt x="1742" y="559"/>
                    </a:cubicBezTo>
                    <a:cubicBezTo>
                      <a:pt x="1762" y="547"/>
                      <a:pt x="1784" y="540"/>
                      <a:pt x="1807" y="536"/>
                    </a:cubicBezTo>
                    <a:cubicBezTo>
                      <a:pt x="1834" y="532"/>
                      <a:pt x="1853" y="535"/>
                      <a:pt x="1876" y="518"/>
                    </a:cubicBezTo>
                    <a:cubicBezTo>
                      <a:pt x="1881" y="514"/>
                      <a:pt x="1885" y="511"/>
                      <a:pt x="1889" y="506"/>
                    </a:cubicBezTo>
                    <a:cubicBezTo>
                      <a:pt x="1894" y="499"/>
                      <a:pt x="1897" y="493"/>
                      <a:pt x="1900" y="484"/>
                    </a:cubicBezTo>
                    <a:cubicBezTo>
                      <a:pt x="1902" y="476"/>
                      <a:pt x="1903" y="469"/>
                      <a:pt x="1902" y="461"/>
                    </a:cubicBezTo>
                    <a:cubicBezTo>
                      <a:pt x="1898" y="430"/>
                      <a:pt x="1876" y="413"/>
                      <a:pt x="1847" y="408"/>
                    </a:cubicBezTo>
                    <a:cubicBezTo>
                      <a:pt x="1834" y="407"/>
                      <a:pt x="1822" y="410"/>
                      <a:pt x="1813" y="420"/>
                    </a:cubicBezTo>
                    <a:cubicBezTo>
                      <a:pt x="1806" y="429"/>
                      <a:pt x="1802" y="439"/>
                      <a:pt x="1806" y="450"/>
                    </a:cubicBezTo>
                    <a:cubicBezTo>
                      <a:pt x="1808" y="458"/>
                      <a:pt x="1814" y="465"/>
                      <a:pt x="1822" y="469"/>
                    </a:cubicBezTo>
                    <a:cubicBezTo>
                      <a:pt x="1825" y="470"/>
                      <a:pt x="1828" y="471"/>
                      <a:pt x="1832" y="472"/>
                    </a:cubicBezTo>
                    <a:cubicBezTo>
                      <a:pt x="1831" y="471"/>
                      <a:pt x="1830" y="471"/>
                      <a:pt x="1829" y="470"/>
                    </a:cubicBezTo>
                    <a:cubicBezTo>
                      <a:pt x="1822" y="467"/>
                      <a:pt x="1819" y="458"/>
                      <a:pt x="1823" y="451"/>
                    </a:cubicBezTo>
                    <a:cubicBezTo>
                      <a:pt x="1826" y="445"/>
                      <a:pt x="1835" y="442"/>
                      <a:pt x="1842" y="445"/>
                    </a:cubicBezTo>
                    <a:cubicBezTo>
                      <a:pt x="1849" y="449"/>
                      <a:pt x="1851" y="457"/>
                      <a:pt x="1848" y="464"/>
                    </a:cubicBezTo>
                    <a:cubicBezTo>
                      <a:pt x="1843" y="474"/>
                      <a:pt x="1830" y="475"/>
                      <a:pt x="1821" y="471"/>
                    </a:cubicBezTo>
                    <a:cubicBezTo>
                      <a:pt x="1812" y="467"/>
                      <a:pt x="1806" y="460"/>
                      <a:pt x="1803" y="451"/>
                    </a:cubicBezTo>
                    <a:cubicBezTo>
                      <a:pt x="1799" y="440"/>
                      <a:pt x="1801" y="430"/>
                      <a:pt x="1807" y="421"/>
                    </a:cubicBezTo>
                    <a:cubicBezTo>
                      <a:pt x="1801" y="429"/>
                      <a:pt x="1796" y="438"/>
                      <a:pt x="1793" y="445"/>
                    </a:cubicBezTo>
                    <a:cubicBezTo>
                      <a:pt x="1792" y="445"/>
                      <a:pt x="1790" y="445"/>
                      <a:pt x="1789" y="446"/>
                    </a:cubicBezTo>
                    <a:cubicBezTo>
                      <a:pt x="1793" y="431"/>
                      <a:pt x="1802" y="421"/>
                      <a:pt x="1810" y="415"/>
                    </a:cubicBezTo>
                    <a:cubicBezTo>
                      <a:pt x="1793" y="425"/>
                      <a:pt x="1782" y="440"/>
                      <a:pt x="1778" y="458"/>
                    </a:cubicBezTo>
                    <a:cubicBezTo>
                      <a:pt x="1776" y="469"/>
                      <a:pt x="1777" y="480"/>
                      <a:pt x="1782" y="493"/>
                    </a:cubicBezTo>
                    <a:cubicBezTo>
                      <a:pt x="1784" y="499"/>
                      <a:pt x="1787" y="505"/>
                      <a:pt x="1789" y="512"/>
                    </a:cubicBezTo>
                    <a:cubicBezTo>
                      <a:pt x="1791" y="518"/>
                      <a:pt x="1792" y="524"/>
                      <a:pt x="1789" y="530"/>
                    </a:cubicBezTo>
                    <a:cubicBezTo>
                      <a:pt x="1787" y="535"/>
                      <a:pt x="1783" y="539"/>
                      <a:pt x="1777" y="539"/>
                    </a:cubicBezTo>
                    <a:cubicBezTo>
                      <a:pt x="1772" y="539"/>
                      <a:pt x="1768" y="537"/>
                      <a:pt x="1766" y="533"/>
                    </a:cubicBezTo>
                    <a:cubicBezTo>
                      <a:pt x="1764" y="530"/>
                      <a:pt x="1764" y="527"/>
                      <a:pt x="1765" y="524"/>
                    </a:cubicBezTo>
                    <a:cubicBezTo>
                      <a:pt x="1767" y="521"/>
                      <a:pt x="1771" y="517"/>
                      <a:pt x="1775" y="520"/>
                    </a:cubicBezTo>
                    <a:cubicBezTo>
                      <a:pt x="1777" y="521"/>
                      <a:pt x="1778" y="524"/>
                      <a:pt x="1778" y="526"/>
                    </a:cubicBezTo>
                    <a:cubicBezTo>
                      <a:pt x="1777" y="529"/>
                      <a:pt x="1774" y="531"/>
                      <a:pt x="1771" y="530"/>
                    </a:cubicBezTo>
                    <a:cubicBezTo>
                      <a:pt x="1768" y="529"/>
                      <a:pt x="1766" y="526"/>
                      <a:pt x="1767" y="523"/>
                    </a:cubicBezTo>
                    <a:cubicBezTo>
                      <a:pt x="1767" y="522"/>
                      <a:pt x="1767" y="522"/>
                      <a:pt x="1768" y="521"/>
                    </a:cubicBezTo>
                    <a:cubicBezTo>
                      <a:pt x="1767" y="522"/>
                      <a:pt x="1766" y="523"/>
                      <a:pt x="1766" y="525"/>
                    </a:cubicBezTo>
                    <a:cubicBezTo>
                      <a:pt x="1765" y="527"/>
                      <a:pt x="1765" y="530"/>
                      <a:pt x="1767" y="532"/>
                    </a:cubicBezTo>
                    <a:cubicBezTo>
                      <a:pt x="1769" y="535"/>
                      <a:pt x="1773" y="537"/>
                      <a:pt x="1777" y="537"/>
                    </a:cubicBezTo>
                    <a:cubicBezTo>
                      <a:pt x="1782" y="537"/>
                      <a:pt x="1785" y="533"/>
                      <a:pt x="1787" y="529"/>
                    </a:cubicBezTo>
                    <a:cubicBezTo>
                      <a:pt x="1789" y="524"/>
                      <a:pt x="1788" y="519"/>
                      <a:pt x="1786" y="513"/>
                    </a:cubicBezTo>
                    <a:cubicBezTo>
                      <a:pt x="1784" y="506"/>
                      <a:pt x="1781" y="501"/>
                      <a:pt x="1779" y="495"/>
                    </a:cubicBezTo>
                    <a:cubicBezTo>
                      <a:pt x="1774" y="482"/>
                      <a:pt x="1773" y="469"/>
                      <a:pt x="1776" y="457"/>
                    </a:cubicBezTo>
                    <a:cubicBezTo>
                      <a:pt x="1778" y="446"/>
                      <a:pt x="1784" y="435"/>
                      <a:pt x="1791" y="426"/>
                    </a:cubicBezTo>
                    <a:cubicBezTo>
                      <a:pt x="1803" y="413"/>
                      <a:pt x="1821" y="405"/>
                      <a:pt x="1839" y="404"/>
                    </a:cubicBezTo>
                    <a:cubicBezTo>
                      <a:pt x="1838" y="403"/>
                      <a:pt x="1837" y="403"/>
                      <a:pt x="1836" y="402"/>
                    </a:cubicBezTo>
                    <a:cubicBezTo>
                      <a:pt x="1831" y="400"/>
                      <a:pt x="1827" y="398"/>
                      <a:pt x="1823" y="395"/>
                    </a:cubicBezTo>
                    <a:cubicBezTo>
                      <a:pt x="1817" y="390"/>
                      <a:pt x="1812" y="386"/>
                      <a:pt x="1807" y="379"/>
                    </a:cubicBezTo>
                    <a:cubicBezTo>
                      <a:pt x="1793" y="356"/>
                      <a:pt x="1808" y="330"/>
                      <a:pt x="1829" y="321"/>
                    </a:cubicBezTo>
                    <a:cubicBezTo>
                      <a:pt x="1838" y="317"/>
                      <a:pt x="1847" y="317"/>
                      <a:pt x="1856" y="319"/>
                    </a:cubicBezTo>
                    <a:cubicBezTo>
                      <a:pt x="1854" y="321"/>
                      <a:pt x="1854" y="321"/>
                      <a:pt x="1854" y="321"/>
                    </a:cubicBezTo>
                    <a:cubicBezTo>
                      <a:pt x="1846" y="320"/>
                      <a:pt x="1838" y="321"/>
                      <a:pt x="1830" y="324"/>
                    </a:cubicBezTo>
                    <a:cubicBezTo>
                      <a:pt x="1811" y="333"/>
                      <a:pt x="1798" y="357"/>
                      <a:pt x="1811" y="377"/>
                    </a:cubicBezTo>
                    <a:cubicBezTo>
                      <a:pt x="1815" y="383"/>
                      <a:pt x="1820" y="387"/>
                      <a:pt x="1826" y="391"/>
                    </a:cubicBezTo>
                    <a:cubicBezTo>
                      <a:pt x="1830" y="394"/>
                      <a:pt x="1834" y="396"/>
                      <a:pt x="1838" y="398"/>
                    </a:cubicBezTo>
                    <a:cubicBezTo>
                      <a:pt x="1857" y="407"/>
                      <a:pt x="1873" y="407"/>
                      <a:pt x="1889" y="423"/>
                    </a:cubicBezTo>
                    <a:cubicBezTo>
                      <a:pt x="1898" y="433"/>
                      <a:pt x="1904" y="445"/>
                      <a:pt x="1906" y="460"/>
                    </a:cubicBezTo>
                    <a:cubicBezTo>
                      <a:pt x="1907" y="469"/>
                      <a:pt x="1906" y="477"/>
                      <a:pt x="1904" y="485"/>
                    </a:cubicBezTo>
                    <a:cubicBezTo>
                      <a:pt x="1901" y="494"/>
                      <a:pt x="1898" y="501"/>
                      <a:pt x="1892" y="508"/>
                    </a:cubicBezTo>
                    <a:cubicBezTo>
                      <a:pt x="1883" y="518"/>
                      <a:pt x="1873" y="525"/>
                      <a:pt x="1861" y="529"/>
                    </a:cubicBezTo>
                    <a:cubicBezTo>
                      <a:pt x="1868" y="528"/>
                      <a:pt x="1874" y="526"/>
                      <a:pt x="1876" y="526"/>
                    </a:cubicBezTo>
                    <a:cubicBezTo>
                      <a:pt x="1904" y="518"/>
                      <a:pt x="1930" y="507"/>
                      <a:pt x="1954" y="494"/>
                    </a:cubicBezTo>
                    <a:cubicBezTo>
                      <a:pt x="1960" y="490"/>
                      <a:pt x="1965" y="486"/>
                      <a:pt x="1967" y="481"/>
                    </a:cubicBezTo>
                    <a:cubicBezTo>
                      <a:pt x="1968" y="477"/>
                      <a:pt x="1969" y="473"/>
                      <a:pt x="1968" y="470"/>
                    </a:cubicBezTo>
                    <a:cubicBezTo>
                      <a:pt x="1966" y="464"/>
                      <a:pt x="1961" y="459"/>
                      <a:pt x="1955" y="460"/>
                    </a:cubicBezTo>
                    <a:cubicBezTo>
                      <a:pt x="1952" y="461"/>
                      <a:pt x="1949" y="463"/>
                      <a:pt x="1948" y="466"/>
                    </a:cubicBezTo>
                    <a:cubicBezTo>
                      <a:pt x="1947" y="470"/>
                      <a:pt x="1950" y="474"/>
                      <a:pt x="1954" y="475"/>
                    </a:cubicBezTo>
                    <a:cubicBezTo>
                      <a:pt x="1956" y="475"/>
                      <a:pt x="1959" y="473"/>
                      <a:pt x="1960" y="470"/>
                    </a:cubicBezTo>
                    <a:cubicBezTo>
                      <a:pt x="1961" y="473"/>
                      <a:pt x="1959" y="477"/>
                      <a:pt x="1955" y="478"/>
                    </a:cubicBezTo>
                    <a:cubicBezTo>
                      <a:pt x="1946" y="481"/>
                      <a:pt x="1937" y="469"/>
                      <a:pt x="1944" y="460"/>
                    </a:cubicBezTo>
                    <a:cubicBezTo>
                      <a:pt x="1950" y="453"/>
                      <a:pt x="1959" y="452"/>
                      <a:pt x="1965" y="457"/>
                    </a:cubicBezTo>
                    <a:cubicBezTo>
                      <a:pt x="1975" y="464"/>
                      <a:pt x="1975" y="479"/>
                      <a:pt x="1965" y="488"/>
                    </a:cubicBezTo>
                    <a:cubicBezTo>
                      <a:pt x="1984" y="476"/>
                      <a:pt x="2002" y="462"/>
                      <a:pt x="2017" y="447"/>
                    </a:cubicBezTo>
                    <a:cubicBezTo>
                      <a:pt x="2009" y="451"/>
                      <a:pt x="2001" y="454"/>
                      <a:pt x="1994" y="455"/>
                    </a:cubicBezTo>
                    <a:cubicBezTo>
                      <a:pt x="1967" y="460"/>
                      <a:pt x="1939" y="439"/>
                      <a:pt x="1949" y="409"/>
                    </a:cubicBezTo>
                    <a:cubicBezTo>
                      <a:pt x="1952" y="401"/>
                      <a:pt x="1957" y="394"/>
                      <a:pt x="1964" y="388"/>
                    </a:cubicBezTo>
                    <a:cubicBezTo>
                      <a:pt x="1975" y="379"/>
                      <a:pt x="1991" y="376"/>
                      <a:pt x="1999" y="364"/>
                    </a:cubicBezTo>
                    <a:cubicBezTo>
                      <a:pt x="2002" y="359"/>
                      <a:pt x="2003" y="352"/>
                      <a:pt x="2001" y="346"/>
                    </a:cubicBezTo>
                    <a:cubicBezTo>
                      <a:pt x="1996" y="332"/>
                      <a:pt x="1977" y="328"/>
                      <a:pt x="1967" y="337"/>
                    </a:cubicBezTo>
                    <a:cubicBezTo>
                      <a:pt x="1962" y="341"/>
                      <a:pt x="1961" y="349"/>
                      <a:pt x="1964" y="353"/>
                    </a:cubicBezTo>
                    <a:cubicBezTo>
                      <a:pt x="1968" y="361"/>
                      <a:pt x="1977" y="362"/>
                      <a:pt x="1981" y="357"/>
                    </a:cubicBezTo>
                    <a:cubicBezTo>
                      <a:pt x="1980" y="361"/>
                      <a:pt x="1976" y="365"/>
                      <a:pt x="1970" y="364"/>
                    </a:cubicBezTo>
                    <a:cubicBezTo>
                      <a:pt x="1961" y="363"/>
                      <a:pt x="1956" y="353"/>
                      <a:pt x="1957" y="344"/>
                    </a:cubicBezTo>
                    <a:cubicBezTo>
                      <a:pt x="1959" y="334"/>
                      <a:pt x="1967" y="328"/>
                      <a:pt x="1975" y="327"/>
                    </a:cubicBezTo>
                    <a:cubicBezTo>
                      <a:pt x="1989" y="323"/>
                      <a:pt x="2005" y="331"/>
                      <a:pt x="2007" y="347"/>
                    </a:cubicBezTo>
                    <a:cubicBezTo>
                      <a:pt x="2008" y="355"/>
                      <a:pt x="2006" y="361"/>
                      <a:pt x="2002" y="367"/>
                    </a:cubicBezTo>
                    <a:cubicBezTo>
                      <a:pt x="1996" y="376"/>
                      <a:pt x="1985" y="381"/>
                      <a:pt x="1979" y="391"/>
                    </a:cubicBezTo>
                    <a:cubicBezTo>
                      <a:pt x="1970" y="406"/>
                      <a:pt x="1972" y="425"/>
                      <a:pt x="1987" y="433"/>
                    </a:cubicBezTo>
                    <a:cubicBezTo>
                      <a:pt x="2004" y="442"/>
                      <a:pt x="2032" y="431"/>
                      <a:pt x="2044" y="414"/>
                    </a:cubicBezTo>
                    <a:cubicBezTo>
                      <a:pt x="2051" y="405"/>
                      <a:pt x="2053" y="390"/>
                      <a:pt x="2047" y="380"/>
                    </a:cubicBezTo>
                    <a:cubicBezTo>
                      <a:pt x="2040" y="367"/>
                      <a:pt x="2019" y="362"/>
                      <a:pt x="2010" y="378"/>
                    </a:cubicBezTo>
                    <a:cubicBezTo>
                      <a:pt x="2008" y="383"/>
                      <a:pt x="2008" y="389"/>
                      <a:pt x="2010" y="393"/>
                    </a:cubicBezTo>
                    <a:cubicBezTo>
                      <a:pt x="2013" y="401"/>
                      <a:pt x="2028" y="404"/>
                      <a:pt x="2032" y="395"/>
                    </a:cubicBezTo>
                    <a:cubicBezTo>
                      <a:pt x="2035" y="389"/>
                      <a:pt x="2032" y="383"/>
                      <a:pt x="2026" y="384"/>
                    </a:cubicBezTo>
                    <a:cubicBezTo>
                      <a:pt x="2032" y="379"/>
                      <a:pt x="2040" y="385"/>
                      <a:pt x="2037" y="394"/>
                    </a:cubicBezTo>
                    <a:cubicBezTo>
                      <a:pt x="2033" y="409"/>
                      <a:pt x="2011" y="409"/>
                      <a:pt x="2006" y="393"/>
                    </a:cubicBezTo>
                    <a:cubicBezTo>
                      <a:pt x="2003" y="384"/>
                      <a:pt x="2006" y="371"/>
                      <a:pt x="2017" y="366"/>
                    </a:cubicBezTo>
                    <a:cubicBezTo>
                      <a:pt x="2031" y="359"/>
                      <a:pt x="2052" y="370"/>
                      <a:pt x="2054" y="389"/>
                    </a:cubicBezTo>
                    <a:cubicBezTo>
                      <a:pt x="2055" y="391"/>
                      <a:pt x="2055" y="393"/>
                      <a:pt x="2055" y="395"/>
                    </a:cubicBezTo>
                    <a:cubicBezTo>
                      <a:pt x="2056" y="388"/>
                      <a:pt x="2057" y="382"/>
                      <a:pt x="2057" y="374"/>
                    </a:cubicBezTo>
                    <a:cubicBezTo>
                      <a:pt x="2057" y="374"/>
                      <a:pt x="2057" y="374"/>
                      <a:pt x="2057" y="374"/>
                    </a:cubicBezTo>
                    <a:cubicBezTo>
                      <a:pt x="2057" y="364"/>
                      <a:pt x="2056" y="357"/>
                      <a:pt x="2051" y="347"/>
                    </a:cubicBezTo>
                    <a:cubicBezTo>
                      <a:pt x="2058" y="354"/>
                      <a:pt x="2060" y="364"/>
                      <a:pt x="2061" y="374"/>
                    </a:cubicBezTo>
                    <a:cubicBezTo>
                      <a:pt x="2061" y="374"/>
                      <a:pt x="2061" y="374"/>
                      <a:pt x="2061" y="374"/>
                    </a:cubicBezTo>
                    <a:cubicBezTo>
                      <a:pt x="2061" y="379"/>
                      <a:pt x="2060" y="384"/>
                      <a:pt x="2059" y="389"/>
                    </a:cubicBezTo>
                    <a:cubicBezTo>
                      <a:pt x="2065" y="375"/>
                      <a:pt x="2071" y="361"/>
                      <a:pt x="2074" y="345"/>
                    </a:cubicBezTo>
                    <a:cubicBezTo>
                      <a:pt x="2079" y="318"/>
                      <a:pt x="2079" y="297"/>
                      <a:pt x="2071" y="270"/>
                    </a:cubicBezTo>
                    <a:cubicBezTo>
                      <a:pt x="2062" y="246"/>
                      <a:pt x="2048" y="225"/>
                      <a:pt x="2029" y="209"/>
                    </a:cubicBezTo>
                    <a:cubicBezTo>
                      <a:pt x="2019" y="202"/>
                      <a:pt x="2013" y="198"/>
                      <a:pt x="2000" y="196"/>
                    </a:cubicBezTo>
                    <a:cubicBezTo>
                      <a:pt x="1974" y="192"/>
                      <a:pt x="1947" y="204"/>
                      <a:pt x="1936" y="221"/>
                    </a:cubicBezTo>
                    <a:cubicBezTo>
                      <a:pt x="1930" y="231"/>
                      <a:pt x="1930" y="244"/>
                      <a:pt x="1941" y="249"/>
                    </a:cubicBezTo>
                    <a:cubicBezTo>
                      <a:pt x="1948" y="252"/>
                      <a:pt x="1954" y="249"/>
                      <a:pt x="1958" y="241"/>
                    </a:cubicBezTo>
                    <a:cubicBezTo>
                      <a:pt x="1962" y="252"/>
                      <a:pt x="1947" y="264"/>
                      <a:pt x="1932" y="261"/>
                    </a:cubicBezTo>
                    <a:cubicBezTo>
                      <a:pt x="1917" y="257"/>
                      <a:pt x="1910" y="247"/>
                      <a:pt x="1909" y="236"/>
                    </a:cubicBezTo>
                    <a:cubicBezTo>
                      <a:pt x="1906" y="220"/>
                      <a:pt x="1917" y="202"/>
                      <a:pt x="1934" y="194"/>
                    </a:cubicBezTo>
                    <a:cubicBezTo>
                      <a:pt x="1952" y="186"/>
                      <a:pt x="1974" y="184"/>
                      <a:pt x="1994" y="190"/>
                    </a:cubicBezTo>
                    <a:cubicBezTo>
                      <a:pt x="1990" y="188"/>
                      <a:pt x="1985" y="187"/>
                      <a:pt x="1981" y="186"/>
                    </a:cubicBezTo>
                    <a:cubicBezTo>
                      <a:pt x="1951" y="179"/>
                      <a:pt x="1920" y="182"/>
                      <a:pt x="1893" y="197"/>
                    </a:cubicBezTo>
                    <a:cubicBezTo>
                      <a:pt x="1879" y="206"/>
                      <a:pt x="1873" y="217"/>
                      <a:pt x="1872" y="234"/>
                    </a:cubicBezTo>
                    <a:cubicBezTo>
                      <a:pt x="1871" y="244"/>
                      <a:pt x="1877" y="259"/>
                      <a:pt x="1886" y="265"/>
                    </a:cubicBezTo>
                    <a:cubicBezTo>
                      <a:pt x="1894" y="270"/>
                      <a:pt x="1905" y="267"/>
                      <a:pt x="1905" y="256"/>
                    </a:cubicBezTo>
                    <a:cubicBezTo>
                      <a:pt x="1911" y="259"/>
                      <a:pt x="1912" y="267"/>
                      <a:pt x="1907" y="272"/>
                    </a:cubicBezTo>
                    <a:cubicBezTo>
                      <a:pt x="1903" y="277"/>
                      <a:pt x="1895" y="279"/>
                      <a:pt x="1887" y="276"/>
                    </a:cubicBezTo>
                    <a:cubicBezTo>
                      <a:pt x="1882" y="274"/>
                      <a:pt x="1878" y="270"/>
                      <a:pt x="1875" y="265"/>
                    </a:cubicBezTo>
                    <a:cubicBezTo>
                      <a:pt x="1869" y="257"/>
                      <a:pt x="1866" y="245"/>
                      <a:pt x="1867" y="235"/>
                    </a:cubicBezTo>
                    <a:cubicBezTo>
                      <a:pt x="1868" y="227"/>
                      <a:pt x="1870" y="219"/>
                      <a:pt x="1874" y="213"/>
                    </a:cubicBezTo>
                    <a:cubicBezTo>
                      <a:pt x="1860" y="230"/>
                      <a:pt x="1853" y="253"/>
                      <a:pt x="1861" y="277"/>
                    </a:cubicBezTo>
                    <a:cubicBezTo>
                      <a:pt x="1865" y="288"/>
                      <a:pt x="1871" y="298"/>
                      <a:pt x="1880" y="305"/>
                    </a:cubicBezTo>
                    <a:cubicBezTo>
                      <a:pt x="1920" y="341"/>
                      <a:pt x="1928" y="294"/>
                      <a:pt x="1945" y="275"/>
                    </a:cubicBezTo>
                    <a:cubicBezTo>
                      <a:pt x="1968" y="250"/>
                      <a:pt x="1995" y="284"/>
                      <a:pt x="1973" y="310"/>
                    </a:cubicBezTo>
                    <a:cubicBezTo>
                      <a:pt x="1955" y="332"/>
                      <a:pt x="1925" y="330"/>
                      <a:pt x="1901" y="319"/>
                    </a:cubicBezTo>
                    <a:cubicBezTo>
                      <a:pt x="1905" y="322"/>
                      <a:pt x="1909" y="325"/>
                      <a:pt x="1911" y="329"/>
                    </a:cubicBezTo>
                    <a:cubicBezTo>
                      <a:pt x="1918" y="338"/>
                      <a:pt x="1919" y="352"/>
                      <a:pt x="1910" y="360"/>
                    </a:cubicBezTo>
                    <a:cubicBezTo>
                      <a:pt x="1906" y="363"/>
                      <a:pt x="1900" y="363"/>
                      <a:pt x="1895" y="361"/>
                    </a:cubicBezTo>
                    <a:cubicBezTo>
                      <a:pt x="1892" y="359"/>
                      <a:pt x="1889" y="356"/>
                      <a:pt x="1889" y="352"/>
                    </a:cubicBezTo>
                    <a:cubicBezTo>
                      <a:pt x="1888" y="348"/>
                      <a:pt x="1889" y="344"/>
                      <a:pt x="1892" y="341"/>
                    </a:cubicBezTo>
                    <a:cubicBezTo>
                      <a:pt x="1896" y="337"/>
                      <a:pt x="1902" y="336"/>
                      <a:pt x="1907" y="340"/>
                    </a:cubicBezTo>
                    <a:cubicBezTo>
                      <a:pt x="1909" y="342"/>
                      <a:pt x="1910" y="345"/>
                      <a:pt x="1908" y="348"/>
                    </a:cubicBezTo>
                    <a:cubicBezTo>
                      <a:pt x="1907" y="350"/>
                      <a:pt x="1905" y="351"/>
                      <a:pt x="1903" y="350"/>
                    </a:cubicBezTo>
                    <a:cubicBezTo>
                      <a:pt x="1905" y="350"/>
                      <a:pt x="1906" y="349"/>
                      <a:pt x="1906" y="347"/>
                    </a:cubicBezTo>
                    <a:cubicBezTo>
                      <a:pt x="1906" y="344"/>
                      <a:pt x="1904" y="342"/>
                      <a:pt x="1901" y="343"/>
                    </a:cubicBezTo>
                    <a:cubicBezTo>
                      <a:pt x="1899" y="343"/>
                      <a:pt x="1898" y="344"/>
                      <a:pt x="1897" y="347"/>
                    </a:cubicBezTo>
                    <a:cubicBezTo>
                      <a:pt x="1895" y="349"/>
                      <a:pt x="1896" y="352"/>
                      <a:pt x="1899" y="354"/>
                    </a:cubicBezTo>
                    <a:cubicBezTo>
                      <a:pt x="1902" y="356"/>
                      <a:pt x="1905" y="356"/>
                      <a:pt x="1908" y="354"/>
                    </a:cubicBezTo>
                    <a:cubicBezTo>
                      <a:pt x="1916" y="348"/>
                      <a:pt x="1913" y="334"/>
                      <a:pt x="1908" y="327"/>
                    </a:cubicBezTo>
                    <a:cubicBezTo>
                      <a:pt x="1906" y="326"/>
                      <a:pt x="1905" y="324"/>
                      <a:pt x="1903" y="322"/>
                    </a:cubicBezTo>
                    <a:cubicBezTo>
                      <a:pt x="1897" y="317"/>
                      <a:pt x="1888" y="313"/>
                      <a:pt x="1882" y="308"/>
                    </a:cubicBezTo>
                    <a:cubicBezTo>
                      <a:pt x="1875" y="303"/>
                      <a:pt x="1870" y="297"/>
                      <a:pt x="1865" y="290"/>
                    </a:cubicBezTo>
                    <a:cubicBezTo>
                      <a:pt x="1866" y="293"/>
                      <a:pt x="1867" y="296"/>
                      <a:pt x="1867" y="299"/>
                    </a:cubicBezTo>
                    <a:cubicBezTo>
                      <a:pt x="1867" y="318"/>
                      <a:pt x="1851" y="334"/>
                      <a:pt x="1833" y="337"/>
                    </a:cubicBezTo>
                    <a:cubicBezTo>
                      <a:pt x="1828" y="337"/>
                      <a:pt x="1822" y="337"/>
                      <a:pt x="1817" y="335"/>
                    </a:cubicBezTo>
                    <a:cubicBezTo>
                      <a:pt x="1820" y="333"/>
                      <a:pt x="1820" y="333"/>
                      <a:pt x="1820" y="333"/>
                    </a:cubicBezTo>
                    <a:cubicBezTo>
                      <a:pt x="1824" y="334"/>
                      <a:pt x="1828" y="334"/>
                      <a:pt x="1832" y="333"/>
                    </a:cubicBezTo>
                    <a:cubicBezTo>
                      <a:pt x="1850" y="330"/>
                      <a:pt x="1864" y="317"/>
                      <a:pt x="1864" y="299"/>
                    </a:cubicBezTo>
                    <a:cubicBezTo>
                      <a:pt x="1864" y="288"/>
                      <a:pt x="1861" y="284"/>
                      <a:pt x="1858" y="274"/>
                    </a:cubicBezTo>
                    <a:cubicBezTo>
                      <a:pt x="1850" y="242"/>
                      <a:pt x="1865" y="212"/>
                      <a:pt x="1892" y="195"/>
                    </a:cubicBezTo>
                    <a:cubicBezTo>
                      <a:pt x="1901" y="190"/>
                      <a:pt x="1908" y="187"/>
                      <a:pt x="1917" y="184"/>
                    </a:cubicBezTo>
                    <a:cubicBezTo>
                      <a:pt x="1898" y="187"/>
                      <a:pt x="1880" y="192"/>
                      <a:pt x="1868" y="200"/>
                    </a:cubicBezTo>
                    <a:cubicBezTo>
                      <a:pt x="1840" y="219"/>
                      <a:pt x="1802" y="241"/>
                      <a:pt x="1786" y="256"/>
                    </a:cubicBezTo>
                    <a:cubicBezTo>
                      <a:pt x="1778" y="263"/>
                      <a:pt x="1773" y="274"/>
                      <a:pt x="1775" y="285"/>
                    </a:cubicBezTo>
                    <a:cubicBezTo>
                      <a:pt x="1772" y="279"/>
                      <a:pt x="1774" y="272"/>
                      <a:pt x="1776" y="266"/>
                    </a:cubicBezTo>
                    <a:cubicBezTo>
                      <a:pt x="1776" y="266"/>
                      <a:pt x="1776" y="266"/>
                      <a:pt x="1776" y="266"/>
                    </a:cubicBezTo>
                    <a:cubicBezTo>
                      <a:pt x="1778" y="264"/>
                      <a:pt x="1779" y="261"/>
                      <a:pt x="1781" y="259"/>
                    </a:cubicBezTo>
                    <a:cubicBezTo>
                      <a:pt x="1772" y="265"/>
                      <a:pt x="1764" y="274"/>
                      <a:pt x="1760" y="285"/>
                    </a:cubicBezTo>
                    <a:cubicBezTo>
                      <a:pt x="1757" y="296"/>
                      <a:pt x="1758" y="307"/>
                      <a:pt x="1764" y="317"/>
                    </a:cubicBezTo>
                    <a:cubicBezTo>
                      <a:pt x="1763" y="317"/>
                      <a:pt x="1763" y="318"/>
                      <a:pt x="1762" y="319"/>
                    </a:cubicBezTo>
                    <a:cubicBezTo>
                      <a:pt x="1758" y="311"/>
                      <a:pt x="1755" y="302"/>
                      <a:pt x="1757" y="292"/>
                    </a:cubicBezTo>
                    <a:cubicBezTo>
                      <a:pt x="1758" y="283"/>
                      <a:pt x="1761" y="275"/>
                      <a:pt x="1766" y="270"/>
                    </a:cubicBezTo>
                    <a:cubicBezTo>
                      <a:pt x="1762" y="273"/>
                      <a:pt x="1756" y="273"/>
                      <a:pt x="1752" y="271"/>
                    </a:cubicBezTo>
                    <a:cubicBezTo>
                      <a:pt x="1749" y="269"/>
                      <a:pt x="1747" y="266"/>
                      <a:pt x="1747" y="263"/>
                    </a:cubicBezTo>
                    <a:cubicBezTo>
                      <a:pt x="1747" y="258"/>
                      <a:pt x="1750" y="253"/>
                      <a:pt x="1756" y="252"/>
                    </a:cubicBezTo>
                    <a:cubicBezTo>
                      <a:pt x="1759" y="252"/>
                      <a:pt x="1762" y="254"/>
                      <a:pt x="1763" y="257"/>
                    </a:cubicBezTo>
                    <a:cubicBezTo>
                      <a:pt x="1764" y="263"/>
                      <a:pt x="1758" y="266"/>
                      <a:pt x="1755" y="263"/>
                    </a:cubicBezTo>
                    <a:cubicBezTo>
                      <a:pt x="1757" y="264"/>
                      <a:pt x="1759" y="263"/>
                      <a:pt x="1760" y="261"/>
                    </a:cubicBezTo>
                    <a:cubicBezTo>
                      <a:pt x="1761" y="259"/>
                      <a:pt x="1760" y="256"/>
                      <a:pt x="1757" y="255"/>
                    </a:cubicBezTo>
                    <a:cubicBezTo>
                      <a:pt x="1755" y="255"/>
                      <a:pt x="1753" y="256"/>
                      <a:pt x="1751" y="257"/>
                    </a:cubicBezTo>
                    <a:cubicBezTo>
                      <a:pt x="1748" y="262"/>
                      <a:pt x="1749" y="269"/>
                      <a:pt x="1757" y="271"/>
                    </a:cubicBezTo>
                    <a:cubicBezTo>
                      <a:pt x="1764" y="272"/>
                      <a:pt x="1771" y="264"/>
                      <a:pt x="1776" y="261"/>
                    </a:cubicBezTo>
                    <a:cubicBezTo>
                      <a:pt x="1782" y="255"/>
                      <a:pt x="1789" y="249"/>
                      <a:pt x="1792" y="247"/>
                    </a:cubicBezTo>
                    <a:cubicBezTo>
                      <a:pt x="1797" y="242"/>
                      <a:pt x="1810" y="233"/>
                      <a:pt x="1826" y="223"/>
                    </a:cubicBezTo>
                    <a:cubicBezTo>
                      <a:pt x="1823" y="224"/>
                      <a:pt x="1820" y="225"/>
                      <a:pt x="1816" y="226"/>
                    </a:cubicBezTo>
                    <a:cubicBezTo>
                      <a:pt x="1814" y="226"/>
                      <a:pt x="1801" y="227"/>
                      <a:pt x="1801" y="225"/>
                    </a:cubicBezTo>
                    <a:cubicBezTo>
                      <a:pt x="1801" y="224"/>
                      <a:pt x="1809" y="223"/>
                      <a:pt x="1810" y="223"/>
                    </a:cubicBezTo>
                    <a:cubicBezTo>
                      <a:pt x="1816" y="222"/>
                      <a:pt x="1821" y="220"/>
                      <a:pt x="1826" y="218"/>
                    </a:cubicBezTo>
                    <a:cubicBezTo>
                      <a:pt x="1829" y="217"/>
                      <a:pt x="1831" y="217"/>
                      <a:pt x="1833" y="216"/>
                    </a:cubicBezTo>
                    <a:cubicBezTo>
                      <a:pt x="1841" y="212"/>
                      <a:pt x="1848" y="208"/>
                      <a:pt x="1855" y="203"/>
                    </a:cubicBezTo>
                    <a:cubicBezTo>
                      <a:pt x="1855" y="202"/>
                      <a:pt x="1856" y="202"/>
                      <a:pt x="1858" y="201"/>
                    </a:cubicBezTo>
                    <a:cubicBezTo>
                      <a:pt x="1855" y="202"/>
                      <a:pt x="1852" y="203"/>
                      <a:pt x="1850" y="204"/>
                    </a:cubicBezTo>
                    <a:cubicBezTo>
                      <a:pt x="1842" y="207"/>
                      <a:pt x="1836" y="208"/>
                      <a:pt x="1828" y="208"/>
                    </a:cubicBezTo>
                    <a:cubicBezTo>
                      <a:pt x="1806" y="207"/>
                      <a:pt x="1796" y="189"/>
                      <a:pt x="1796" y="171"/>
                    </a:cubicBezTo>
                    <a:cubicBezTo>
                      <a:pt x="1796" y="155"/>
                      <a:pt x="1802" y="139"/>
                      <a:pt x="1816" y="130"/>
                    </a:cubicBezTo>
                    <a:cubicBezTo>
                      <a:pt x="1828" y="123"/>
                      <a:pt x="1841" y="125"/>
                      <a:pt x="1851" y="134"/>
                    </a:cubicBezTo>
                    <a:cubicBezTo>
                      <a:pt x="1856" y="139"/>
                      <a:pt x="1859" y="143"/>
                      <a:pt x="1860" y="150"/>
                    </a:cubicBezTo>
                    <a:cubicBezTo>
                      <a:pt x="1861" y="155"/>
                      <a:pt x="1861" y="159"/>
                      <a:pt x="1858" y="164"/>
                    </a:cubicBezTo>
                    <a:cubicBezTo>
                      <a:pt x="1855" y="169"/>
                      <a:pt x="1850" y="173"/>
                      <a:pt x="1844" y="173"/>
                    </a:cubicBezTo>
                    <a:cubicBezTo>
                      <a:pt x="1840" y="173"/>
                      <a:pt x="1837" y="172"/>
                      <a:pt x="1834" y="170"/>
                    </a:cubicBezTo>
                    <a:cubicBezTo>
                      <a:pt x="1831" y="167"/>
                      <a:pt x="1830" y="163"/>
                      <a:pt x="1830" y="158"/>
                    </a:cubicBezTo>
                    <a:cubicBezTo>
                      <a:pt x="1831" y="153"/>
                      <a:pt x="1834" y="149"/>
                      <a:pt x="1838" y="148"/>
                    </a:cubicBezTo>
                    <a:cubicBezTo>
                      <a:pt x="1843" y="147"/>
                      <a:pt x="1848" y="149"/>
                      <a:pt x="1850" y="153"/>
                    </a:cubicBezTo>
                    <a:cubicBezTo>
                      <a:pt x="1853" y="158"/>
                      <a:pt x="1851" y="165"/>
                      <a:pt x="1846" y="167"/>
                    </a:cubicBezTo>
                    <a:cubicBezTo>
                      <a:pt x="1841" y="170"/>
                      <a:pt x="1835" y="168"/>
                      <a:pt x="1832" y="163"/>
                    </a:cubicBezTo>
                    <a:cubicBezTo>
                      <a:pt x="1831" y="161"/>
                      <a:pt x="1830" y="159"/>
                      <a:pt x="1831" y="157"/>
                    </a:cubicBezTo>
                    <a:cubicBezTo>
                      <a:pt x="1831" y="157"/>
                      <a:pt x="1830" y="158"/>
                      <a:pt x="1830" y="158"/>
                    </a:cubicBezTo>
                    <a:cubicBezTo>
                      <a:pt x="1830" y="163"/>
                      <a:pt x="1831" y="166"/>
                      <a:pt x="1834" y="169"/>
                    </a:cubicBezTo>
                    <a:cubicBezTo>
                      <a:pt x="1837" y="172"/>
                      <a:pt x="1840" y="173"/>
                      <a:pt x="1844" y="172"/>
                    </a:cubicBezTo>
                    <a:cubicBezTo>
                      <a:pt x="1850" y="172"/>
                      <a:pt x="1855" y="168"/>
                      <a:pt x="1858" y="163"/>
                    </a:cubicBezTo>
                    <a:cubicBezTo>
                      <a:pt x="1860" y="159"/>
                      <a:pt x="1860" y="155"/>
                      <a:pt x="1859" y="150"/>
                    </a:cubicBezTo>
                    <a:cubicBezTo>
                      <a:pt x="1857" y="144"/>
                      <a:pt x="1855" y="140"/>
                      <a:pt x="1850" y="136"/>
                    </a:cubicBezTo>
                    <a:cubicBezTo>
                      <a:pt x="1841" y="127"/>
                      <a:pt x="1829" y="126"/>
                      <a:pt x="1817" y="132"/>
                    </a:cubicBezTo>
                    <a:cubicBezTo>
                      <a:pt x="1804" y="141"/>
                      <a:pt x="1798" y="157"/>
                      <a:pt x="1799" y="172"/>
                    </a:cubicBezTo>
                    <a:cubicBezTo>
                      <a:pt x="1800" y="188"/>
                      <a:pt x="1809" y="203"/>
                      <a:pt x="1828" y="204"/>
                    </a:cubicBezTo>
                    <a:cubicBezTo>
                      <a:pt x="1835" y="204"/>
                      <a:pt x="1841" y="202"/>
                      <a:pt x="1848" y="200"/>
                    </a:cubicBezTo>
                    <a:cubicBezTo>
                      <a:pt x="1873" y="190"/>
                      <a:pt x="1896" y="183"/>
                      <a:pt x="1923" y="181"/>
                    </a:cubicBezTo>
                    <a:cubicBezTo>
                      <a:pt x="1922" y="181"/>
                      <a:pt x="1920" y="180"/>
                      <a:pt x="1919" y="180"/>
                    </a:cubicBezTo>
                    <a:cubicBezTo>
                      <a:pt x="1910" y="176"/>
                      <a:pt x="1902" y="168"/>
                      <a:pt x="1906" y="158"/>
                    </a:cubicBezTo>
                    <a:cubicBezTo>
                      <a:pt x="1909" y="150"/>
                      <a:pt x="1916" y="147"/>
                      <a:pt x="1924" y="148"/>
                    </a:cubicBezTo>
                    <a:cubicBezTo>
                      <a:pt x="1930" y="149"/>
                      <a:pt x="1935" y="153"/>
                      <a:pt x="1936" y="159"/>
                    </a:cubicBezTo>
                    <a:cubicBezTo>
                      <a:pt x="1937" y="164"/>
                      <a:pt x="1933" y="169"/>
                      <a:pt x="1928" y="166"/>
                    </a:cubicBezTo>
                    <a:cubicBezTo>
                      <a:pt x="1923" y="164"/>
                      <a:pt x="1925" y="159"/>
                      <a:pt x="1921" y="157"/>
                    </a:cubicBezTo>
                    <a:cubicBezTo>
                      <a:pt x="1917" y="155"/>
                      <a:pt x="1913" y="154"/>
                      <a:pt x="1911" y="158"/>
                    </a:cubicBezTo>
                    <a:cubicBezTo>
                      <a:pt x="1907" y="165"/>
                      <a:pt x="1913" y="172"/>
                      <a:pt x="1919" y="175"/>
                    </a:cubicBezTo>
                    <a:cubicBezTo>
                      <a:pt x="1932" y="181"/>
                      <a:pt x="1939" y="179"/>
                      <a:pt x="1953" y="179"/>
                    </a:cubicBezTo>
                    <a:cubicBezTo>
                      <a:pt x="1962" y="179"/>
                      <a:pt x="1971" y="180"/>
                      <a:pt x="1981" y="182"/>
                    </a:cubicBezTo>
                    <a:cubicBezTo>
                      <a:pt x="2011" y="189"/>
                      <a:pt x="2036" y="206"/>
                      <a:pt x="2054" y="230"/>
                    </a:cubicBezTo>
                    <a:cubicBezTo>
                      <a:pt x="2051" y="225"/>
                      <a:pt x="2052" y="218"/>
                      <a:pt x="2054" y="214"/>
                    </a:cubicBezTo>
                    <a:cubicBezTo>
                      <a:pt x="2057" y="210"/>
                      <a:pt x="2062" y="208"/>
                      <a:pt x="2069" y="211"/>
                    </a:cubicBezTo>
                    <a:cubicBezTo>
                      <a:pt x="2067" y="211"/>
                      <a:pt x="2067" y="213"/>
                      <a:pt x="2067" y="214"/>
                    </a:cubicBezTo>
                    <a:cubicBezTo>
                      <a:pt x="2056" y="209"/>
                      <a:pt x="2052" y="224"/>
                      <a:pt x="2057" y="234"/>
                    </a:cubicBezTo>
                    <a:cubicBezTo>
                      <a:pt x="2057" y="234"/>
                      <a:pt x="2057" y="234"/>
                      <a:pt x="2057" y="234"/>
                    </a:cubicBezTo>
                    <a:cubicBezTo>
                      <a:pt x="2063" y="242"/>
                      <a:pt x="2068" y="251"/>
                      <a:pt x="2072" y="260"/>
                    </a:cubicBezTo>
                    <a:cubicBezTo>
                      <a:pt x="2073" y="247"/>
                      <a:pt x="2081" y="233"/>
                      <a:pt x="2096" y="229"/>
                    </a:cubicBezTo>
                    <a:cubicBezTo>
                      <a:pt x="2104" y="228"/>
                      <a:pt x="2111" y="229"/>
                      <a:pt x="2118" y="232"/>
                    </a:cubicBezTo>
                    <a:cubicBezTo>
                      <a:pt x="2125" y="236"/>
                      <a:pt x="2130" y="242"/>
                      <a:pt x="2133" y="250"/>
                    </a:cubicBezTo>
                    <a:cubicBezTo>
                      <a:pt x="2135" y="257"/>
                      <a:pt x="2135" y="264"/>
                      <a:pt x="2132" y="271"/>
                    </a:cubicBezTo>
                    <a:cubicBezTo>
                      <a:pt x="2130" y="278"/>
                      <a:pt x="2125" y="283"/>
                      <a:pt x="2119" y="287"/>
                    </a:cubicBezTo>
                    <a:cubicBezTo>
                      <a:pt x="2112" y="290"/>
                      <a:pt x="2105" y="291"/>
                      <a:pt x="2098" y="287"/>
                    </a:cubicBezTo>
                    <a:cubicBezTo>
                      <a:pt x="2093" y="285"/>
                      <a:pt x="2090" y="281"/>
                      <a:pt x="2089" y="276"/>
                    </a:cubicBezTo>
                    <a:cubicBezTo>
                      <a:pt x="2087" y="270"/>
                      <a:pt x="2089" y="263"/>
                      <a:pt x="2095" y="258"/>
                    </a:cubicBezTo>
                    <a:cubicBezTo>
                      <a:pt x="2099" y="254"/>
                      <a:pt x="2106" y="254"/>
                      <a:pt x="2112" y="256"/>
                    </a:cubicBezTo>
                    <a:cubicBezTo>
                      <a:pt x="2119" y="260"/>
                      <a:pt x="2122" y="269"/>
                      <a:pt x="2118" y="276"/>
                    </a:cubicBezTo>
                    <a:cubicBezTo>
                      <a:pt x="2115" y="284"/>
                      <a:pt x="2106" y="286"/>
                      <a:pt x="2098" y="283"/>
                    </a:cubicBezTo>
                    <a:cubicBezTo>
                      <a:pt x="2095" y="281"/>
                      <a:pt x="2093" y="278"/>
                      <a:pt x="2091" y="275"/>
                    </a:cubicBezTo>
                    <a:cubicBezTo>
                      <a:pt x="2091" y="276"/>
                      <a:pt x="2091" y="276"/>
                      <a:pt x="2091" y="276"/>
                    </a:cubicBezTo>
                    <a:cubicBezTo>
                      <a:pt x="2093" y="280"/>
                      <a:pt x="2095" y="283"/>
                      <a:pt x="2099" y="285"/>
                    </a:cubicBezTo>
                    <a:cubicBezTo>
                      <a:pt x="2105" y="287"/>
                      <a:pt x="2111" y="287"/>
                      <a:pt x="2117" y="284"/>
                    </a:cubicBezTo>
                    <a:cubicBezTo>
                      <a:pt x="2123" y="281"/>
                      <a:pt x="2127" y="276"/>
                      <a:pt x="2129" y="270"/>
                    </a:cubicBezTo>
                    <a:cubicBezTo>
                      <a:pt x="2131" y="263"/>
                      <a:pt x="2131" y="257"/>
                      <a:pt x="2129" y="251"/>
                    </a:cubicBezTo>
                    <a:cubicBezTo>
                      <a:pt x="2127" y="244"/>
                      <a:pt x="2123" y="239"/>
                      <a:pt x="2117" y="235"/>
                    </a:cubicBezTo>
                    <a:cubicBezTo>
                      <a:pt x="2110" y="232"/>
                      <a:pt x="2104" y="231"/>
                      <a:pt x="2097" y="232"/>
                    </a:cubicBezTo>
                    <a:cubicBezTo>
                      <a:pt x="2079" y="236"/>
                      <a:pt x="2071" y="255"/>
                      <a:pt x="2075" y="269"/>
                    </a:cubicBezTo>
                    <a:cubicBezTo>
                      <a:pt x="2084" y="296"/>
                      <a:pt x="2085" y="318"/>
                      <a:pt x="2080" y="346"/>
                    </a:cubicBezTo>
                    <a:cubicBezTo>
                      <a:pt x="2079" y="349"/>
                      <a:pt x="2078" y="352"/>
                      <a:pt x="2078" y="355"/>
                    </a:cubicBezTo>
                    <a:cubicBezTo>
                      <a:pt x="2079" y="353"/>
                      <a:pt x="2080" y="351"/>
                      <a:pt x="2081" y="349"/>
                    </a:cubicBezTo>
                    <a:cubicBezTo>
                      <a:pt x="2087" y="340"/>
                      <a:pt x="2093" y="334"/>
                      <a:pt x="2102" y="329"/>
                    </a:cubicBezTo>
                    <a:cubicBezTo>
                      <a:pt x="2095" y="336"/>
                      <a:pt x="2090" y="342"/>
                      <a:pt x="2084" y="351"/>
                    </a:cubicBezTo>
                    <a:cubicBezTo>
                      <a:pt x="2083" y="351"/>
                      <a:pt x="2083" y="352"/>
                      <a:pt x="2082" y="353"/>
                    </a:cubicBezTo>
                    <a:cubicBezTo>
                      <a:pt x="2088" y="346"/>
                      <a:pt x="2102" y="348"/>
                      <a:pt x="2109" y="352"/>
                    </a:cubicBezTo>
                    <a:cubicBezTo>
                      <a:pt x="2114" y="354"/>
                      <a:pt x="2118" y="357"/>
                      <a:pt x="2121" y="360"/>
                    </a:cubicBezTo>
                    <a:cubicBezTo>
                      <a:pt x="2126" y="365"/>
                      <a:pt x="2131" y="376"/>
                      <a:pt x="2127" y="384"/>
                    </a:cubicBezTo>
                    <a:cubicBezTo>
                      <a:pt x="2135" y="388"/>
                      <a:pt x="2138" y="395"/>
                      <a:pt x="2141" y="402"/>
                    </a:cubicBezTo>
                    <a:cubicBezTo>
                      <a:pt x="2145" y="411"/>
                      <a:pt x="2152" y="419"/>
                      <a:pt x="2160" y="417"/>
                    </a:cubicBezTo>
                    <a:cubicBezTo>
                      <a:pt x="2154" y="426"/>
                      <a:pt x="2137" y="419"/>
                      <a:pt x="2131" y="413"/>
                    </a:cubicBezTo>
                    <a:cubicBezTo>
                      <a:pt x="2121" y="403"/>
                      <a:pt x="2121" y="389"/>
                      <a:pt x="2119" y="375"/>
                    </a:cubicBezTo>
                    <a:cubicBezTo>
                      <a:pt x="2117" y="365"/>
                      <a:pt x="2114" y="359"/>
                      <a:pt x="2106" y="355"/>
                    </a:cubicBezTo>
                    <a:cubicBezTo>
                      <a:pt x="2100" y="351"/>
                      <a:pt x="2089" y="348"/>
                      <a:pt x="2082" y="353"/>
                    </a:cubicBezTo>
                    <a:cubicBezTo>
                      <a:pt x="2084" y="352"/>
                      <a:pt x="2085" y="351"/>
                      <a:pt x="2087" y="351"/>
                    </a:cubicBezTo>
                    <a:cubicBezTo>
                      <a:pt x="2092" y="350"/>
                      <a:pt x="2097" y="352"/>
                      <a:pt x="2099" y="359"/>
                    </a:cubicBezTo>
                    <a:cubicBezTo>
                      <a:pt x="2098" y="358"/>
                      <a:pt x="2096" y="359"/>
                      <a:pt x="2096" y="359"/>
                    </a:cubicBezTo>
                    <a:cubicBezTo>
                      <a:pt x="2092" y="353"/>
                      <a:pt x="2085" y="352"/>
                      <a:pt x="2080" y="358"/>
                    </a:cubicBezTo>
                    <a:cubicBezTo>
                      <a:pt x="2078" y="360"/>
                      <a:pt x="2076" y="363"/>
                      <a:pt x="2074" y="366"/>
                    </a:cubicBezTo>
                    <a:cubicBezTo>
                      <a:pt x="2064" y="397"/>
                      <a:pt x="2048" y="424"/>
                      <a:pt x="2026" y="447"/>
                    </a:cubicBezTo>
                    <a:cubicBezTo>
                      <a:pt x="2045" y="429"/>
                      <a:pt x="2069" y="411"/>
                      <a:pt x="2096" y="412"/>
                    </a:cubicBezTo>
                    <a:cubicBezTo>
                      <a:pt x="2109" y="412"/>
                      <a:pt x="2120" y="417"/>
                      <a:pt x="2128" y="427"/>
                    </a:cubicBezTo>
                    <a:cubicBezTo>
                      <a:pt x="2136" y="436"/>
                      <a:pt x="2140" y="446"/>
                      <a:pt x="2140" y="457"/>
                    </a:cubicBezTo>
                    <a:cubicBezTo>
                      <a:pt x="2140" y="482"/>
                      <a:pt x="2120" y="503"/>
                      <a:pt x="2095" y="504"/>
                    </a:cubicBezTo>
                    <a:cubicBezTo>
                      <a:pt x="2073" y="505"/>
                      <a:pt x="2050" y="490"/>
                      <a:pt x="2053" y="465"/>
                    </a:cubicBezTo>
                    <a:cubicBezTo>
                      <a:pt x="2055" y="455"/>
                      <a:pt x="2062" y="445"/>
                      <a:pt x="2072" y="444"/>
                    </a:cubicBezTo>
                    <a:cubicBezTo>
                      <a:pt x="2076" y="444"/>
                      <a:pt x="2079" y="444"/>
                      <a:pt x="2082" y="446"/>
                    </a:cubicBezTo>
                    <a:cubicBezTo>
                      <a:pt x="2082" y="446"/>
                      <a:pt x="2082" y="446"/>
                      <a:pt x="2082" y="446"/>
                    </a:cubicBezTo>
                    <a:cubicBezTo>
                      <a:pt x="2089" y="450"/>
                      <a:pt x="2094" y="459"/>
                      <a:pt x="2089" y="468"/>
                    </a:cubicBezTo>
                    <a:cubicBezTo>
                      <a:pt x="2085" y="476"/>
                      <a:pt x="2075" y="479"/>
                      <a:pt x="2067" y="475"/>
                    </a:cubicBezTo>
                    <a:cubicBezTo>
                      <a:pt x="2059" y="471"/>
                      <a:pt x="2056" y="461"/>
                      <a:pt x="2060" y="453"/>
                    </a:cubicBezTo>
                    <a:cubicBezTo>
                      <a:pt x="2062" y="449"/>
                      <a:pt x="2065" y="447"/>
                      <a:pt x="2068" y="445"/>
                    </a:cubicBezTo>
                    <a:cubicBezTo>
                      <a:pt x="2068" y="445"/>
                      <a:pt x="2068" y="445"/>
                      <a:pt x="2068" y="445"/>
                    </a:cubicBezTo>
                    <a:cubicBezTo>
                      <a:pt x="2060" y="449"/>
                      <a:pt x="2055" y="457"/>
                      <a:pt x="2054" y="465"/>
                    </a:cubicBezTo>
                    <a:cubicBezTo>
                      <a:pt x="2053" y="489"/>
                      <a:pt x="2075" y="502"/>
                      <a:pt x="2096" y="501"/>
                    </a:cubicBezTo>
                    <a:cubicBezTo>
                      <a:pt x="2119" y="500"/>
                      <a:pt x="2138" y="480"/>
                      <a:pt x="2137" y="457"/>
                    </a:cubicBezTo>
                    <a:cubicBezTo>
                      <a:pt x="2137" y="453"/>
                      <a:pt x="2136" y="449"/>
                      <a:pt x="2135" y="445"/>
                    </a:cubicBezTo>
                    <a:cubicBezTo>
                      <a:pt x="2135" y="448"/>
                      <a:pt x="2135" y="450"/>
                      <a:pt x="2135" y="453"/>
                    </a:cubicBezTo>
                    <a:cubicBezTo>
                      <a:pt x="2133" y="461"/>
                      <a:pt x="2126" y="468"/>
                      <a:pt x="2118" y="469"/>
                    </a:cubicBezTo>
                    <a:cubicBezTo>
                      <a:pt x="2110" y="469"/>
                      <a:pt x="2102" y="464"/>
                      <a:pt x="2102" y="455"/>
                    </a:cubicBezTo>
                    <a:cubicBezTo>
                      <a:pt x="2102" y="449"/>
                      <a:pt x="2105" y="445"/>
                      <a:pt x="2110" y="444"/>
                    </a:cubicBezTo>
                    <a:cubicBezTo>
                      <a:pt x="2119" y="441"/>
                      <a:pt x="2124" y="452"/>
                      <a:pt x="2120" y="456"/>
                    </a:cubicBezTo>
                    <a:cubicBezTo>
                      <a:pt x="2120" y="452"/>
                      <a:pt x="2119" y="449"/>
                      <a:pt x="2116" y="448"/>
                    </a:cubicBezTo>
                    <a:cubicBezTo>
                      <a:pt x="2112" y="446"/>
                      <a:pt x="2108" y="448"/>
                      <a:pt x="2106" y="452"/>
                    </a:cubicBezTo>
                    <a:cubicBezTo>
                      <a:pt x="2105" y="456"/>
                      <a:pt x="2107" y="460"/>
                      <a:pt x="2109" y="462"/>
                    </a:cubicBezTo>
                    <a:cubicBezTo>
                      <a:pt x="2114" y="466"/>
                      <a:pt x="2122" y="465"/>
                      <a:pt x="2126" y="461"/>
                    </a:cubicBezTo>
                    <a:cubicBezTo>
                      <a:pt x="2136" y="452"/>
                      <a:pt x="2134" y="438"/>
                      <a:pt x="2126" y="429"/>
                    </a:cubicBezTo>
                    <a:cubicBezTo>
                      <a:pt x="2118" y="420"/>
                      <a:pt x="2108" y="416"/>
                      <a:pt x="2096" y="415"/>
                    </a:cubicBezTo>
                    <a:cubicBezTo>
                      <a:pt x="2059" y="414"/>
                      <a:pt x="2024" y="457"/>
                      <a:pt x="1991" y="480"/>
                    </a:cubicBezTo>
                    <a:cubicBezTo>
                      <a:pt x="1999" y="478"/>
                      <a:pt x="2006" y="478"/>
                      <a:pt x="2016" y="480"/>
                    </a:cubicBezTo>
                    <a:cubicBezTo>
                      <a:pt x="2020" y="481"/>
                      <a:pt x="2023" y="483"/>
                      <a:pt x="2027" y="484"/>
                    </a:cubicBezTo>
                    <a:cubicBezTo>
                      <a:pt x="2026" y="485"/>
                      <a:pt x="2025" y="486"/>
                      <a:pt x="2025" y="487"/>
                    </a:cubicBezTo>
                    <a:cubicBezTo>
                      <a:pt x="2016" y="483"/>
                      <a:pt x="2007" y="482"/>
                      <a:pt x="1997" y="482"/>
                    </a:cubicBezTo>
                    <a:cubicBezTo>
                      <a:pt x="1990" y="483"/>
                      <a:pt x="1984" y="485"/>
                      <a:pt x="1979" y="487"/>
                    </a:cubicBezTo>
                    <a:cubicBezTo>
                      <a:pt x="1986" y="486"/>
                      <a:pt x="1994" y="488"/>
                      <a:pt x="1998" y="491"/>
                    </a:cubicBezTo>
                    <a:cubicBezTo>
                      <a:pt x="2002" y="494"/>
                      <a:pt x="2005" y="498"/>
                      <a:pt x="2006" y="503"/>
                    </a:cubicBezTo>
                    <a:cubicBezTo>
                      <a:pt x="2007" y="511"/>
                      <a:pt x="2002" y="519"/>
                      <a:pt x="1993" y="520"/>
                    </a:cubicBezTo>
                    <a:cubicBezTo>
                      <a:pt x="1987" y="520"/>
                      <a:pt x="1983" y="517"/>
                      <a:pt x="1981" y="512"/>
                    </a:cubicBezTo>
                    <a:cubicBezTo>
                      <a:pt x="1978" y="503"/>
                      <a:pt x="1989" y="498"/>
                      <a:pt x="1993" y="502"/>
                    </a:cubicBezTo>
                    <a:cubicBezTo>
                      <a:pt x="1990" y="501"/>
                      <a:pt x="1986" y="503"/>
                      <a:pt x="1985" y="506"/>
                    </a:cubicBezTo>
                    <a:cubicBezTo>
                      <a:pt x="1983" y="509"/>
                      <a:pt x="1986" y="514"/>
                      <a:pt x="1990" y="515"/>
                    </a:cubicBezTo>
                    <a:cubicBezTo>
                      <a:pt x="1994" y="516"/>
                      <a:pt x="1997" y="515"/>
                      <a:pt x="2000" y="512"/>
                    </a:cubicBezTo>
                    <a:cubicBezTo>
                      <a:pt x="2004" y="507"/>
                      <a:pt x="2002" y="499"/>
                      <a:pt x="1997" y="495"/>
                    </a:cubicBezTo>
                    <a:cubicBezTo>
                      <a:pt x="1994" y="492"/>
                      <a:pt x="1989" y="490"/>
                      <a:pt x="1984" y="489"/>
                    </a:cubicBezTo>
                    <a:cubicBezTo>
                      <a:pt x="1976" y="489"/>
                      <a:pt x="1971" y="492"/>
                      <a:pt x="1964" y="497"/>
                    </a:cubicBezTo>
                    <a:cubicBezTo>
                      <a:pt x="1944" y="509"/>
                      <a:pt x="1922" y="518"/>
                      <a:pt x="1898" y="526"/>
                    </a:cubicBezTo>
                    <a:cubicBezTo>
                      <a:pt x="1894" y="527"/>
                      <a:pt x="1871" y="533"/>
                      <a:pt x="1853" y="536"/>
                    </a:cubicBezTo>
                    <a:cubicBezTo>
                      <a:pt x="1874" y="540"/>
                      <a:pt x="1894" y="549"/>
                      <a:pt x="1911" y="564"/>
                    </a:cubicBezTo>
                    <a:cubicBezTo>
                      <a:pt x="1916" y="568"/>
                      <a:pt x="1920" y="573"/>
                      <a:pt x="1924" y="577"/>
                    </a:cubicBezTo>
                    <a:cubicBezTo>
                      <a:pt x="1930" y="585"/>
                      <a:pt x="1940" y="598"/>
                      <a:pt x="1952" y="592"/>
                    </a:cubicBezTo>
                    <a:cubicBezTo>
                      <a:pt x="1956" y="590"/>
                      <a:pt x="1959" y="584"/>
                      <a:pt x="1957" y="580"/>
                    </a:cubicBezTo>
                    <a:cubicBezTo>
                      <a:pt x="1956" y="577"/>
                      <a:pt x="1954" y="575"/>
                      <a:pt x="1951" y="575"/>
                    </a:cubicBezTo>
                    <a:cubicBezTo>
                      <a:pt x="1947" y="574"/>
                      <a:pt x="1944" y="577"/>
                      <a:pt x="1945" y="581"/>
                    </a:cubicBezTo>
                    <a:cubicBezTo>
                      <a:pt x="1945" y="583"/>
                      <a:pt x="1947" y="585"/>
                      <a:pt x="1950" y="585"/>
                    </a:cubicBezTo>
                    <a:cubicBezTo>
                      <a:pt x="1945" y="588"/>
                      <a:pt x="1939" y="581"/>
                      <a:pt x="1943" y="575"/>
                    </a:cubicBezTo>
                    <a:cubicBezTo>
                      <a:pt x="1946" y="572"/>
                      <a:pt x="1950" y="570"/>
                      <a:pt x="1954" y="572"/>
                    </a:cubicBezTo>
                    <a:cubicBezTo>
                      <a:pt x="1961" y="575"/>
                      <a:pt x="1963" y="582"/>
                      <a:pt x="1960" y="588"/>
                    </a:cubicBezTo>
                    <a:cubicBezTo>
                      <a:pt x="1957" y="594"/>
                      <a:pt x="1950" y="597"/>
                      <a:pt x="1943" y="596"/>
                    </a:cubicBezTo>
                    <a:cubicBezTo>
                      <a:pt x="1941" y="596"/>
                      <a:pt x="1938" y="595"/>
                      <a:pt x="1935" y="593"/>
                    </a:cubicBezTo>
                    <a:cubicBezTo>
                      <a:pt x="1942" y="603"/>
                      <a:pt x="1947" y="612"/>
                      <a:pt x="1951" y="621"/>
                    </a:cubicBezTo>
                    <a:cubicBezTo>
                      <a:pt x="1958" y="637"/>
                      <a:pt x="1961" y="665"/>
                      <a:pt x="1971" y="676"/>
                    </a:cubicBezTo>
                    <a:cubicBezTo>
                      <a:pt x="1973" y="679"/>
                      <a:pt x="1975" y="680"/>
                      <a:pt x="1978" y="681"/>
                    </a:cubicBezTo>
                    <a:cubicBezTo>
                      <a:pt x="1984" y="684"/>
                      <a:pt x="1990" y="684"/>
                      <a:pt x="1996" y="683"/>
                    </a:cubicBezTo>
                    <a:cubicBezTo>
                      <a:pt x="2002" y="681"/>
                      <a:pt x="2007" y="676"/>
                      <a:pt x="2011" y="670"/>
                    </a:cubicBezTo>
                    <a:cubicBezTo>
                      <a:pt x="2014" y="663"/>
                      <a:pt x="2015" y="655"/>
                      <a:pt x="2013" y="647"/>
                    </a:cubicBezTo>
                    <a:cubicBezTo>
                      <a:pt x="2011" y="640"/>
                      <a:pt x="2007" y="634"/>
                      <a:pt x="2000" y="630"/>
                    </a:cubicBezTo>
                    <a:cubicBezTo>
                      <a:pt x="1994" y="626"/>
                      <a:pt x="1986" y="625"/>
                      <a:pt x="1979" y="629"/>
                    </a:cubicBezTo>
                    <a:cubicBezTo>
                      <a:pt x="1974" y="632"/>
                      <a:pt x="1971" y="637"/>
                      <a:pt x="1970" y="642"/>
                    </a:cubicBezTo>
                    <a:cubicBezTo>
                      <a:pt x="1971" y="642"/>
                      <a:pt x="1971" y="641"/>
                      <a:pt x="1971" y="641"/>
                    </a:cubicBezTo>
                    <a:cubicBezTo>
                      <a:pt x="1973" y="632"/>
                      <a:pt x="1986" y="632"/>
                      <a:pt x="1984" y="642"/>
                    </a:cubicBezTo>
                    <a:cubicBezTo>
                      <a:pt x="1983" y="646"/>
                      <a:pt x="1975" y="651"/>
                      <a:pt x="1981" y="660"/>
                    </a:cubicBezTo>
                    <a:cubicBezTo>
                      <a:pt x="1978" y="658"/>
                      <a:pt x="1975" y="655"/>
                      <a:pt x="1973" y="652"/>
                    </a:cubicBezTo>
                    <a:cubicBezTo>
                      <a:pt x="1972" y="651"/>
                      <a:pt x="1971" y="650"/>
                      <a:pt x="1971" y="648"/>
                    </a:cubicBezTo>
                    <a:cubicBezTo>
                      <a:pt x="1968" y="641"/>
                      <a:pt x="1972" y="633"/>
                      <a:pt x="1978" y="628"/>
                    </a:cubicBezTo>
                    <a:cubicBezTo>
                      <a:pt x="1986" y="624"/>
                      <a:pt x="1994" y="625"/>
                      <a:pt x="2001" y="629"/>
                    </a:cubicBezTo>
                    <a:cubicBezTo>
                      <a:pt x="2008" y="633"/>
                      <a:pt x="2013" y="639"/>
                      <a:pt x="2015" y="647"/>
                    </a:cubicBezTo>
                    <a:cubicBezTo>
                      <a:pt x="2017" y="655"/>
                      <a:pt x="2016" y="664"/>
                      <a:pt x="2013" y="671"/>
                    </a:cubicBezTo>
                    <a:cubicBezTo>
                      <a:pt x="2009" y="678"/>
                      <a:pt x="2003" y="683"/>
                      <a:pt x="1996" y="685"/>
                    </a:cubicBezTo>
                    <a:cubicBezTo>
                      <a:pt x="1990" y="687"/>
                      <a:pt x="1983" y="687"/>
                      <a:pt x="1977" y="684"/>
                    </a:cubicBezTo>
                    <a:cubicBezTo>
                      <a:pt x="1973" y="683"/>
                      <a:pt x="1971" y="681"/>
                      <a:pt x="1968" y="678"/>
                    </a:cubicBezTo>
                    <a:cubicBezTo>
                      <a:pt x="1967" y="678"/>
                      <a:pt x="1967" y="678"/>
                      <a:pt x="1967" y="678"/>
                    </a:cubicBezTo>
                    <a:cubicBezTo>
                      <a:pt x="1967" y="678"/>
                      <a:pt x="1968" y="678"/>
                      <a:pt x="1968" y="679"/>
                    </a:cubicBezTo>
                    <a:cubicBezTo>
                      <a:pt x="1968" y="680"/>
                      <a:pt x="1968" y="680"/>
                      <a:pt x="1968" y="680"/>
                    </a:cubicBezTo>
                    <a:cubicBezTo>
                      <a:pt x="1969" y="685"/>
                      <a:pt x="1969" y="691"/>
                      <a:pt x="1969" y="696"/>
                    </a:cubicBezTo>
                    <a:cubicBezTo>
                      <a:pt x="1969" y="710"/>
                      <a:pt x="1966" y="728"/>
                      <a:pt x="1953" y="736"/>
                    </a:cubicBezTo>
                    <a:cubicBezTo>
                      <a:pt x="1948" y="740"/>
                      <a:pt x="1942" y="740"/>
                      <a:pt x="1936" y="739"/>
                    </a:cubicBezTo>
                    <a:cubicBezTo>
                      <a:pt x="1934" y="739"/>
                      <a:pt x="1934" y="739"/>
                      <a:pt x="1934" y="739"/>
                    </a:cubicBezTo>
                    <a:cubicBezTo>
                      <a:pt x="1927" y="737"/>
                      <a:pt x="1921" y="733"/>
                      <a:pt x="1917" y="727"/>
                    </a:cubicBezTo>
                    <a:cubicBezTo>
                      <a:pt x="1913" y="722"/>
                      <a:pt x="1911" y="715"/>
                      <a:pt x="1912" y="708"/>
                    </a:cubicBezTo>
                    <a:cubicBezTo>
                      <a:pt x="1913" y="701"/>
                      <a:pt x="1917" y="695"/>
                      <a:pt x="1923" y="692"/>
                    </a:cubicBezTo>
                    <a:cubicBezTo>
                      <a:pt x="1928" y="689"/>
                      <a:pt x="1933" y="690"/>
                      <a:pt x="1937" y="692"/>
                    </a:cubicBezTo>
                    <a:cubicBezTo>
                      <a:pt x="1942" y="694"/>
                      <a:pt x="1945" y="699"/>
                      <a:pt x="1946" y="704"/>
                    </a:cubicBezTo>
                    <a:cubicBezTo>
                      <a:pt x="1947" y="707"/>
                      <a:pt x="1946" y="710"/>
                      <a:pt x="1945" y="712"/>
                    </a:cubicBezTo>
                    <a:cubicBezTo>
                      <a:pt x="1946" y="710"/>
                      <a:pt x="1947" y="707"/>
                      <a:pt x="1946" y="704"/>
                    </a:cubicBezTo>
                    <a:cubicBezTo>
                      <a:pt x="1945" y="699"/>
                      <a:pt x="1942" y="695"/>
                      <a:pt x="1937" y="692"/>
                    </a:cubicBezTo>
                    <a:cubicBezTo>
                      <a:pt x="1932" y="690"/>
                      <a:pt x="1928" y="690"/>
                      <a:pt x="1924" y="692"/>
                    </a:cubicBezTo>
                    <a:cubicBezTo>
                      <a:pt x="1918" y="696"/>
                      <a:pt x="1914" y="702"/>
                      <a:pt x="1913" y="709"/>
                    </a:cubicBezTo>
                    <a:cubicBezTo>
                      <a:pt x="1913" y="715"/>
                      <a:pt x="1914" y="721"/>
                      <a:pt x="1918" y="726"/>
                    </a:cubicBezTo>
                    <a:cubicBezTo>
                      <a:pt x="1923" y="732"/>
                      <a:pt x="1929" y="735"/>
                      <a:pt x="1936" y="737"/>
                    </a:cubicBezTo>
                    <a:cubicBezTo>
                      <a:pt x="1942" y="738"/>
                      <a:pt x="1947" y="737"/>
                      <a:pt x="1952" y="733"/>
                    </a:cubicBezTo>
                    <a:cubicBezTo>
                      <a:pt x="1963" y="725"/>
                      <a:pt x="1966" y="706"/>
                      <a:pt x="1965" y="693"/>
                    </a:cubicBezTo>
                    <a:cubicBezTo>
                      <a:pt x="1965" y="687"/>
                      <a:pt x="1963" y="679"/>
                      <a:pt x="1961" y="671"/>
                    </a:cubicBezTo>
                    <a:cubicBezTo>
                      <a:pt x="1961" y="673"/>
                      <a:pt x="1961" y="674"/>
                      <a:pt x="1961" y="675"/>
                    </a:cubicBezTo>
                    <a:cubicBezTo>
                      <a:pt x="1958" y="682"/>
                      <a:pt x="1952" y="686"/>
                      <a:pt x="1945" y="686"/>
                    </a:cubicBezTo>
                    <a:cubicBezTo>
                      <a:pt x="1939" y="686"/>
                      <a:pt x="1933" y="681"/>
                      <a:pt x="1934" y="673"/>
                    </a:cubicBezTo>
                    <a:cubicBezTo>
                      <a:pt x="1935" y="669"/>
                      <a:pt x="1938" y="666"/>
                      <a:pt x="1942" y="665"/>
                    </a:cubicBezTo>
                    <a:cubicBezTo>
                      <a:pt x="1949" y="664"/>
                      <a:pt x="1952" y="673"/>
                      <a:pt x="1948" y="676"/>
                    </a:cubicBezTo>
                    <a:cubicBezTo>
                      <a:pt x="1949" y="673"/>
                      <a:pt x="1948" y="671"/>
                      <a:pt x="1946" y="669"/>
                    </a:cubicBezTo>
                    <a:cubicBezTo>
                      <a:pt x="1943" y="667"/>
                      <a:pt x="1939" y="669"/>
                      <a:pt x="1938" y="672"/>
                    </a:cubicBezTo>
                    <a:cubicBezTo>
                      <a:pt x="1937" y="674"/>
                      <a:pt x="1937" y="678"/>
                      <a:pt x="1939" y="680"/>
                    </a:cubicBezTo>
                    <a:cubicBezTo>
                      <a:pt x="1943" y="684"/>
                      <a:pt x="1949" y="683"/>
                      <a:pt x="1953" y="680"/>
                    </a:cubicBezTo>
                    <a:cubicBezTo>
                      <a:pt x="1956" y="678"/>
                      <a:pt x="1957" y="674"/>
                      <a:pt x="1958" y="670"/>
                    </a:cubicBezTo>
                    <a:cubicBezTo>
                      <a:pt x="1962" y="656"/>
                      <a:pt x="1948" y="617"/>
                      <a:pt x="1939" y="607"/>
                    </a:cubicBezTo>
                    <a:cubicBezTo>
                      <a:pt x="1944" y="620"/>
                      <a:pt x="1944" y="635"/>
                      <a:pt x="1940" y="650"/>
                    </a:cubicBezTo>
                    <a:cubicBezTo>
                      <a:pt x="1929" y="684"/>
                      <a:pt x="1892" y="716"/>
                      <a:pt x="1856" y="701"/>
                    </a:cubicBezTo>
                    <a:cubicBezTo>
                      <a:pt x="1844" y="696"/>
                      <a:pt x="1835" y="684"/>
                      <a:pt x="1837" y="671"/>
                    </a:cubicBezTo>
                    <a:cubicBezTo>
                      <a:pt x="1839" y="661"/>
                      <a:pt x="1847" y="653"/>
                      <a:pt x="1857" y="653"/>
                    </a:cubicBezTo>
                    <a:cubicBezTo>
                      <a:pt x="1867" y="653"/>
                      <a:pt x="1875" y="659"/>
                      <a:pt x="1878" y="669"/>
                    </a:cubicBezTo>
                    <a:cubicBezTo>
                      <a:pt x="1879" y="674"/>
                      <a:pt x="1878" y="680"/>
                      <a:pt x="1874" y="685"/>
                    </a:cubicBezTo>
                    <a:cubicBezTo>
                      <a:pt x="1873" y="687"/>
                      <a:pt x="1871" y="688"/>
                      <a:pt x="1870" y="689"/>
                    </a:cubicBezTo>
                    <a:cubicBezTo>
                      <a:pt x="1865" y="691"/>
                      <a:pt x="1859" y="692"/>
                      <a:pt x="1854" y="689"/>
                    </a:cubicBezTo>
                    <a:cubicBezTo>
                      <a:pt x="1847" y="685"/>
                      <a:pt x="1844" y="676"/>
                      <a:pt x="1848" y="668"/>
                    </a:cubicBezTo>
                    <a:cubicBezTo>
                      <a:pt x="1852" y="660"/>
                      <a:pt x="1861" y="657"/>
                      <a:pt x="1869" y="661"/>
                    </a:cubicBezTo>
                    <a:cubicBezTo>
                      <a:pt x="1873" y="663"/>
                      <a:pt x="1876" y="667"/>
                      <a:pt x="1877" y="671"/>
                    </a:cubicBezTo>
                    <a:cubicBezTo>
                      <a:pt x="1877" y="671"/>
                      <a:pt x="1877" y="670"/>
                      <a:pt x="1876" y="669"/>
                    </a:cubicBezTo>
                    <a:cubicBezTo>
                      <a:pt x="1874" y="660"/>
                      <a:pt x="1866" y="655"/>
                      <a:pt x="1857" y="655"/>
                    </a:cubicBezTo>
                    <a:cubicBezTo>
                      <a:pt x="1848" y="656"/>
                      <a:pt x="1842" y="663"/>
                      <a:pt x="1840" y="672"/>
                    </a:cubicBezTo>
                    <a:cubicBezTo>
                      <a:pt x="1839" y="683"/>
                      <a:pt x="1847" y="693"/>
                      <a:pt x="1857" y="697"/>
                    </a:cubicBezTo>
                    <a:cubicBezTo>
                      <a:pt x="1891" y="710"/>
                      <a:pt x="1925" y="679"/>
                      <a:pt x="1934" y="649"/>
                    </a:cubicBezTo>
                    <a:cubicBezTo>
                      <a:pt x="1943" y="617"/>
                      <a:pt x="1930" y="589"/>
                      <a:pt x="1907" y="568"/>
                    </a:cubicBezTo>
                    <a:cubicBezTo>
                      <a:pt x="1858" y="526"/>
                      <a:pt x="1793" y="537"/>
                      <a:pt x="1740" y="565"/>
                    </a:cubicBezTo>
                    <a:cubicBezTo>
                      <a:pt x="1721" y="575"/>
                      <a:pt x="1707" y="585"/>
                      <a:pt x="1692" y="601"/>
                    </a:cubicBezTo>
                    <a:cubicBezTo>
                      <a:pt x="1678" y="618"/>
                      <a:pt x="1667" y="639"/>
                      <a:pt x="1667" y="658"/>
                    </a:cubicBezTo>
                    <a:cubicBezTo>
                      <a:pt x="1667" y="658"/>
                      <a:pt x="1667" y="658"/>
                      <a:pt x="1667" y="658"/>
                    </a:cubicBezTo>
                    <a:cubicBezTo>
                      <a:pt x="1668" y="645"/>
                      <a:pt x="1675" y="632"/>
                      <a:pt x="1683" y="623"/>
                    </a:cubicBezTo>
                    <a:cubicBezTo>
                      <a:pt x="1700" y="605"/>
                      <a:pt x="1732" y="591"/>
                      <a:pt x="1757" y="595"/>
                    </a:cubicBezTo>
                    <a:cubicBezTo>
                      <a:pt x="1756" y="597"/>
                      <a:pt x="1756" y="599"/>
                      <a:pt x="1756" y="600"/>
                    </a:cubicBezTo>
                    <a:cubicBezTo>
                      <a:pt x="1732" y="597"/>
                      <a:pt x="1703" y="608"/>
                      <a:pt x="1686" y="625"/>
                    </a:cubicBezTo>
                    <a:cubicBezTo>
                      <a:pt x="1675" y="637"/>
                      <a:pt x="1665" y="656"/>
                      <a:pt x="1672" y="672"/>
                    </a:cubicBezTo>
                    <a:cubicBezTo>
                      <a:pt x="1674" y="677"/>
                      <a:pt x="1676" y="680"/>
                      <a:pt x="1681" y="683"/>
                    </a:cubicBezTo>
                    <a:cubicBezTo>
                      <a:pt x="1685" y="685"/>
                      <a:pt x="1689" y="686"/>
                      <a:pt x="1694" y="685"/>
                    </a:cubicBezTo>
                    <a:cubicBezTo>
                      <a:pt x="1699" y="684"/>
                      <a:pt x="1702" y="682"/>
                      <a:pt x="1705" y="678"/>
                    </a:cubicBezTo>
                    <a:cubicBezTo>
                      <a:pt x="1707" y="674"/>
                      <a:pt x="1708" y="670"/>
                      <a:pt x="1706" y="666"/>
                    </a:cubicBezTo>
                    <a:cubicBezTo>
                      <a:pt x="1705" y="662"/>
                      <a:pt x="1702" y="660"/>
                      <a:pt x="1698" y="659"/>
                    </a:cubicBezTo>
                    <a:cubicBezTo>
                      <a:pt x="1696" y="658"/>
                      <a:pt x="1695" y="659"/>
                      <a:pt x="1693" y="659"/>
                    </a:cubicBezTo>
                    <a:cubicBezTo>
                      <a:pt x="1692" y="660"/>
                      <a:pt x="1691" y="661"/>
                      <a:pt x="1690" y="663"/>
                    </a:cubicBezTo>
                    <a:cubicBezTo>
                      <a:pt x="1689" y="664"/>
                      <a:pt x="1689" y="665"/>
                      <a:pt x="1690" y="667"/>
                    </a:cubicBezTo>
                    <a:cubicBezTo>
                      <a:pt x="1690" y="668"/>
                      <a:pt x="1691" y="669"/>
                      <a:pt x="1692" y="669"/>
                    </a:cubicBezTo>
                    <a:cubicBezTo>
                      <a:pt x="1691" y="669"/>
                      <a:pt x="1690" y="668"/>
                      <a:pt x="1689" y="667"/>
                    </a:cubicBezTo>
                    <a:cubicBezTo>
                      <a:pt x="1689" y="665"/>
                      <a:pt x="1689" y="664"/>
                      <a:pt x="1690" y="663"/>
                    </a:cubicBezTo>
                    <a:cubicBezTo>
                      <a:pt x="1691" y="661"/>
                      <a:pt x="1692" y="660"/>
                      <a:pt x="1693" y="659"/>
                    </a:cubicBezTo>
                    <a:cubicBezTo>
                      <a:pt x="1695" y="658"/>
                      <a:pt x="1696" y="658"/>
                      <a:pt x="1698" y="658"/>
                    </a:cubicBezTo>
                    <a:cubicBezTo>
                      <a:pt x="1702" y="659"/>
                      <a:pt x="1705" y="662"/>
                      <a:pt x="1707" y="666"/>
                    </a:cubicBezTo>
                    <a:cubicBezTo>
                      <a:pt x="1709" y="670"/>
                      <a:pt x="1708" y="675"/>
                      <a:pt x="1705" y="679"/>
                    </a:cubicBezTo>
                    <a:cubicBezTo>
                      <a:pt x="1703" y="683"/>
                      <a:pt x="1699" y="685"/>
                      <a:pt x="1695" y="687"/>
                    </a:cubicBezTo>
                    <a:cubicBezTo>
                      <a:pt x="1689" y="688"/>
                      <a:pt x="1684" y="687"/>
                      <a:pt x="1680" y="684"/>
                    </a:cubicBezTo>
                    <a:cubicBezTo>
                      <a:pt x="1677" y="682"/>
                      <a:pt x="1675" y="680"/>
                      <a:pt x="1673" y="678"/>
                    </a:cubicBezTo>
                    <a:cubicBezTo>
                      <a:pt x="1674" y="680"/>
                      <a:pt x="1675" y="682"/>
                      <a:pt x="1677" y="684"/>
                    </a:cubicBezTo>
                    <a:cubicBezTo>
                      <a:pt x="1686" y="695"/>
                      <a:pt x="1696" y="700"/>
                      <a:pt x="1709" y="704"/>
                    </a:cubicBezTo>
                    <a:cubicBezTo>
                      <a:pt x="1725" y="709"/>
                      <a:pt x="1736" y="709"/>
                      <a:pt x="1753" y="707"/>
                    </a:cubicBezTo>
                    <a:cubicBezTo>
                      <a:pt x="1782" y="703"/>
                      <a:pt x="1816" y="692"/>
                      <a:pt x="1843" y="708"/>
                    </a:cubicBezTo>
                    <a:cubicBezTo>
                      <a:pt x="1847" y="710"/>
                      <a:pt x="1851" y="713"/>
                      <a:pt x="1855" y="717"/>
                    </a:cubicBezTo>
                    <a:cubicBezTo>
                      <a:pt x="1858" y="720"/>
                      <a:pt x="1861" y="725"/>
                      <a:pt x="1866" y="729"/>
                    </a:cubicBezTo>
                    <a:cubicBezTo>
                      <a:pt x="1875" y="738"/>
                      <a:pt x="1886" y="735"/>
                      <a:pt x="1890" y="729"/>
                    </a:cubicBezTo>
                    <a:cubicBezTo>
                      <a:pt x="1891" y="726"/>
                      <a:pt x="1892" y="722"/>
                      <a:pt x="1890" y="720"/>
                    </a:cubicBezTo>
                    <a:cubicBezTo>
                      <a:pt x="1889" y="717"/>
                      <a:pt x="1886" y="715"/>
                      <a:pt x="1883" y="715"/>
                    </a:cubicBezTo>
                    <a:cubicBezTo>
                      <a:pt x="1880" y="715"/>
                      <a:pt x="1877" y="718"/>
                      <a:pt x="1878" y="722"/>
                    </a:cubicBezTo>
                    <a:cubicBezTo>
                      <a:pt x="1878" y="724"/>
                      <a:pt x="1881" y="726"/>
                      <a:pt x="1883" y="726"/>
                    </a:cubicBezTo>
                    <a:cubicBezTo>
                      <a:pt x="1880" y="727"/>
                      <a:pt x="1877" y="725"/>
                      <a:pt x="1876" y="722"/>
                    </a:cubicBezTo>
                    <a:cubicBezTo>
                      <a:pt x="1875" y="720"/>
                      <a:pt x="1876" y="717"/>
                      <a:pt x="1878" y="716"/>
                    </a:cubicBezTo>
                    <a:cubicBezTo>
                      <a:pt x="1883" y="710"/>
                      <a:pt x="1893" y="714"/>
                      <a:pt x="1894" y="721"/>
                    </a:cubicBezTo>
                    <a:cubicBezTo>
                      <a:pt x="1895" y="725"/>
                      <a:pt x="1893" y="730"/>
                      <a:pt x="1889" y="734"/>
                    </a:cubicBezTo>
                    <a:cubicBezTo>
                      <a:pt x="1884" y="739"/>
                      <a:pt x="1875" y="739"/>
                      <a:pt x="1868" y="733"/>
                    </a:cubicBezTo>
                    <a:cubicBezTo>
                      <a:pt x="1869" y="736"/>
                      <a:pt x="1871" y="738"/>
                      <a:pt x="1872" y="741"/>
                    </a:cubicBezTo>
                    <a:cubicBezTo>
                      <a:pt x="1876" y="744"/>
                      <a:pt x="1882" y="747"/>
                      <a:pt x="1888" y="746"/>
                    </a:cubicBezTo>
                    <a:cubicBezTo>
                      <a:pt x="1898" y="744"/>
                      <a:pt x="1903" y="734"/>
                      <a:pt x="1902" y="724"/>
                    </a:cubicBezTo>
                    <a:cubicBezTo>
                      <a:pt x="1901" y="718"/>
                      <a:pt x="1899" y="712"/>
                      <a:pt x="1903" y="705"/>
                    </a:cubicBezTo>
                    <a:cubicBezTo>
                      <a:pt x="1905" y="699"/>
                      <a:pt x="1910" y="695"/>
                      <a:pt x="1917" y="694"/>
                    </a:cubicBezTo>
                    <a:cubicBezTo>
                      <a:pt x="1901" y="705"/>
                      <a:pt x="1912" y="716"/>
                      <a:pt x="1911" y="730"/>
                    </a:cubicBezTo>
                    <a:cubicBezTo>
                      <a:pt x="1910" y="738"/>
                      <a:pt x="1906" y="746"/>
                      <a:pt x="1899" y="749"/>
                    </a:cubicBezTo>
                    <a:cubicBezTo>
                      <a:pt x="1893" y="752"/>
                      <a:pt x="1881" y="752"/>
                      <a:pt x="1874" y="744"/>
                    </a:cubicBezTo>
                    <a:cubicBezTo>
                      <a:pt x="1875" y="745"/>
                      <a:pt x="1875" y="745"/>
                      <a:pt x="1875" y="746"/>
                    </a:cubicBezTo>
                    <a:cubicBezTo>
                      <a:pt x="1882" y="761"/>
                      <a:pt x="1881" y="775"/>
                      <a:pt x="1872" y="789"/>
                    </a:cubicBezTo>
                    <a:cubicBezTo>
                      <a:pt x="1870" y="792"/>
                      <a:pt x="1868" y="794"/>
                      <a:pt x="1866" y="796"/>
                    </a:cubicBezTo>
                    <a:cubicBezTo>
                      <a:pt x="1865" y="795"/>
                      <a:pt x="1865" y="794"/>
                      <a:pt x="1864" y="794"/>
                    </a:cubicBezTo>
                    <a:cubicBezTo>
                      <a:pt x="1866" y="792"/>
                      <a:pt x="1868" y="790"/>
                      <a:pt x="1870" y="787"/>
                    </a:cubicBezTo>
                    <a:cubicBezTo>
                      <a:pt x="1878" y="774"/>
                      <a:pt x="1878" y="761"/>
                      <a:pt x="1872" y="747"/>
                    </a:cubicBezTo>
                    <a:cubicBezTo>
                      <a:pt x="1871" y="745"/>
                      <a:pt x="1870" y="744"/>
                      <a:pt x="1869" y="742"/>
                    </a:cubicBezTo>
                    <a:cubicBezTo>
                      <a:pt x="1871" y="748"/>
                      <a:pt x="1870" y="754"/>
                      <a:pt x="1869" y="759"/>
                    </a:cubicBezTo>
                    <a:cubicBezTo>
                      <a:pt x="1867" y="763"/>
                      <a:pt x="1866" y="766"/>
                      <a:pt x="1863" y="769"/>
                    </a:cubicBezTo>
                    <a:cubicBezTo>
                      <a:pt x="1860" y="771"/>
                      <a:pt x="1858" y="773"/>
                      <a:pt x="1855" y="774"/>
                    </a:cubicBezTo>
                    <a:cubicBezTo>
                      <a:pt x="1846" y="777"/>
                      <a:pt x="1836" y="774"/>
                      <a:pt x="1834" y="765"/>
                    </a:cubicBezTo>
                    <a:cubicBezTo>
                      <a:pt x="1833" y="761"/>
                      <a:pt x="1833" y="758"/>
                      <a:pt x="1835" y="754"/>
                    </a:cubicBezTo>
                    <a:cubicBezTo>
                      <a:pt x="1836" y="752"/>
                      <a:pt x="1837" y="751"/>
                      <a:pt x="1839" y="750"/>
                    </a:cubicBezTo>
                    <a:cubicBezTo>
                      <a:pt x="1842" y="749"/>
                      <a:pt x="1845" y="748"/>
                      <a:pt x="1848" y="749"/>
                    </a:cubicBezTo>
                    <a:cubicBezTo>
                      <a:pt x="1850" y="749"/>
                      <a:pt x="1851" y="750"/>
                      <a:pt x="1852" y="751"/>
                    </a:cubicBezTo>
                    <a:cubicBezTo>
                      <a:pt x="1853" y="751"/>
                      <a:pt x="1853" y="752"/>
                      <a:pt x="1854" y="753"/>
                    </a:cubicBezTo>
                    <a:cubicBezTo>
                      <a:pt x="1855" y="755"/>
                      <a:pt x="1856" y="758"/>
                      <a:pt x="1854" y="760"/>
                    </a:cubicBezTo>
                    <a:cubicBezTo>
                      <a:pt x="1853" y="762"/>
                      <a:pt x="1852" y="763"/>
                      <a:pt x="1850" y="763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50" y="763"/>
                      <a:pt x="1850" y="763"/>
                      <a:pt x="1850" y="763"/>
                    </a:cubicBezTo>
                    <a:cubicBezTo>
                      <a:pt x="1852" y="763"/>
                      <a:pt x="1853" y="762"/>
                      <a:pt x="1854" y="760"/>
                    </a:cubicBezTo>
                    <a:cubicBezTo>
                      <a:pt x="1855" y="758"/>
                      <a:pt x="1855" y="756"/>
                      <a:pt x="1854" y="754"/>
                    </a:cubicBezTo>
                    <a:cubicBezTo>
                      <a:pt x="1853" y="753"/>
                      <a:pt x="1852" y="752"/>
                      <a:pt x="1851" y="751"/>
                    </a:cubicBezTo>
                    <a:cubicBezTo>
                      <a:pt x="1850" y="751"/>
                      <a:pt x="1849" y="750"/>
                      <a:pt x="1848" y="750"/>
                    </a:cubicBezTo>
                    <a:cubicBezTo>
                      <a:pt x="1845" y="749"/>
                      <a:pt x="1842" y="750"/>
                      <a:pt x="1840" y="752"/>
                    </a:cubicBezTo>
                    <a:cubicBezTo>
                      <a:pt x="1839" y="753"/>
                      <a:pt x="1838" y="754"/>
                      <a:pt x="1837" y="755"/>
                    </a:cubicBezTo>
                    <a:cubicBezTo>
                      <a:pt x="1835" y="758"/>
                      <a:pt x="1835" y="761"/>
                      <a:pt x="1836" y="764"/>
                    </a:cubicBezTo>
                    <a:cubicBezTo>
                      <a:pt x="1839" y="772"/>
                      <a:pt x="1847" y="774"/>
                      <a:pt x="1853" y="771"/>
                    </a:cubicBezTo>
                    <a:cubicBezTo>
                      <a:pt x="1856" y="770"/>
                      <a:pt x="1858" y="768"/>
                      <a:pt x="1860" y="766"/>
                    </a:cubicBezTo>
                    <a:cubicBezTo>
                      <a:pt x="1863" y="764"/>
                      <a:pt x="1864" y="761"/>
                      <a:pt x="1865" y="758"/>
                    </a:cubicBezTo>
                    <a:cubicBezTo>
                      <a:pt x="1866" y="755"/>
                      <a:pt x="1866" y="751"/>
                      <a:pt x="1866" y="748"/>
                    </a:cubicBezTo>
                    <a:cubicBezTo>
                      <a:pt x="1866" y="743"/>
                      <a:pt x="1864" y="738"/>
                      <a:pt x="1862" y="733"/>
                    </a:cubicBezTo>
                    <a:cubicBezTo>
                      <a:pt x="1857" y="724"/>
                      <a:pt x="1849" y="716"/>
                      <a:pt x="1841" y="712"/>
                    </a:cubicBezTo>
                    <a:cubicBezTo>
                      <a:pt x="1818" y="699"/>
                      <a:pt x="1789" y="706"/>
                      <a:pt x="1764" y="710"/>
                    </a:cubicBezTo>
                    <a:cubicBezTo>
                      <a:pt x="1768" y="710"/>
                      <a:pt x="1773" y="709"/>
                      <a:pt x="1777" y="710"/>
                    </a:cubicBezTo>
                    <a:cubicBezTo>
                      <a:pt x="1791" y="711"/>
                      <a:pt x="1807" y="722"/>
                      <a:pt x="1808" y="737"/>
                    </a:cubicBezTo>
                    <a:cubicBezTo>
                      <a:pt x="1809" y="747"/>
                      <a:pt x="1805" y="756"/>
                      <a:pt x="1812" y="764"/>
                    </a:cubicBezTo>
                    <a:cubicBezTo>
                      <a:pt x="1805" y="767"/>
                      <a:pt x="1793" y="761"/>
                      <a:pt x="1790" y="750"/>
                    </a:cubicBezTo>
                    <a:cubicBezTo>
                      <a:pt x="1786" y="739"/>
                      <a:pt x="1790" y="720"/>
                      <a:pt x="1775" y="715"/>
                    </a:cubicBezTo>
                    <a:cubicBezTo>
                      <a:pt x="1767" y="712"/>
                      <a:pt x="1757" y="714"/>
                      <a:pt x="1754" y="712"/>
                    </a:cubicBezTo>
                    <a:cubicBezTo>
                      <a:pt x="1755" y="712"/>
                      <a:pt x="1755" y="711"/>
                      <a:pt x="1756" y="711"/>
                    </a:cubicBezTo>
                    <a:cubicBezTo>
                      <a:pt x="1755" y="711"/>
                      <a:pt x="1754" y="712"/>
                      <a:pt x="1753" y="712"/>
                    </a:cubicBezTo>
                    <a:cubicBezTo>
                      <a:pt x="1736" y="713"/>
                      <a:pt x="1724" y="713"/>
                      <a:pt x="1708" y="708"/>
                    </a:cubicBezTo>
                    <a:cubicBezTo>
                      <a:pt x="1694" y="703"/>
                      <a:pt x="1684" y="697"/>
                      <a:pt x="1675" y="686"/>
                    </a:cubicBezTo>
                    <a:cubicBezTo>
                      <a:pt x="1669" y="677"/>
                      <a:pt x="1666" y="667"/>
                      <a:pt x="1665" y="658"/>
                    </a:cubicBezTo>
                    <a:cubicBezTo>
                      <a:pt x="1665" y="638"/>
                      <a:pt x="1676" y="616"/>
                      <a:pt x="1690" y="599"/>
                    </a:cubicBezTo>
                    <a:cubicBezTo>
                      <a:pt x="1696" y="592"/>
                      <a:pt x="1702" y="586"/>
                      <a:pt x="1708" y="581"/>
                    </a:cubicBezTo>
                    <a:cubicBezTo>
                      <a:pt x="1720" y="571"/>
                      <a:pt x="1734" y="565"/>
                      <a:pt x="1743" y="552"/>
                    </a:cubicBezTo>
                    <a:cubicBezTo>
                      <a:pt x="1747" y="546"/>
                      <a:pt x="1752" y="538"/>
                      <a:pt x="1751" y="531"/>
                    </a:cubicBezTo>
                    <a:cubicBezTo>
                      <a:pt x="1750" y="527"/>
                      <a:pt x="1746" y="521"/>
                      <a:pt x="1742" y="522"/>
                    </a:cubicBezTo>
                    <a:cubicBezTo>
                      <a:pt x="1740" y="522"/>
                      <a:pt x="1739" y="523"/>
                      <a:pt x="1738" y="525"/>
                    </a:cubicBezTo>
                    <a:cubicBezTo>
                      <a:pt x="1738" y="527"/>
                      <a:pt x="1739" y="528"/>
                      <a:pt x="1740" y="528"/>
                    </a:cubicBezTo>
                    <a:cubicBezTo>
                      <a:pt x="1742" y="529"/>
                      <a:pt x="1743" y="529"/>
                      <a:pt x="1743" y="528"/>
                    </a:cubicBezTo>
                    <a:cubicBezTo>
                      <a:pt x="1744" y="527"/>
                      <a:pt x="1745" y="526"/>
                      <a:pt x="1743" y="525"/>
                    </a:cubicBezTo>
                    <a:cubicBezTo>
                      <a:pt x="1743" y="525"/>
                      <a:pt x="1742" y="524"/>
                      <a:pt x="1741" y="525"/>
                    </a:cubicBezTo>
                    <a:cubicBezTo>
                      <a:pt x="1741" y="524"/>
                      <a:pt x="1743" y="523"/>
                      <a:pt x="1744" y="524"/>
                    </a:cubicBezTo>
                    <a:cubicBezTo>
                      <a:pt x="1745" y="524"/>
                      <a:pt x="1746" y="526"/>
                      <a:pt x="1746" y="527"/>
                    </a:cubicBezTo>
                    <a:cubicBezTo>
                      <a:pt x="1746" y="530"/>
                      <a:pt x="1744" y="532"/>
                      <a:pt x="1741" y="532"/>
                    </a:cubicBezTo>
                    <a:cubicBezTo>
                      <a:pt x="1739" y="532"/>
                      <a:pt x="1737" y="531"/>
                      <a:pt x="1736" y="529"/>
                    </a:cubicBezTo>
                    <a:cubicBezTo>
                      <a:pt x="1734" y="528"/>
                      <a:pt x="1734" y="526"/>
                      <a:pt x="1735" y="524"/>
                    </a:cubicBezTo>
                    <a:cubicBezTo>
                      <a:pt x="1735" y="521"/>
                      <a:pt x="1738" y="519"/>
                      <a:pt x="1740" y="519"/>
                    </a:cubicBezTo>
                    <a:cubicBezTo>
                      <a:pt x="1746" y="518"/>
                      <a:pt x="1749" y="523"/>
                      <a:pt x="1751" y="527"/>
                    </a:cubicBezTo>
                    <a:cubicBezTo>
                      <a:pt x="1752" y="529"/>
                      <a:pt x="1752" y="532"/>
                      <a:pt x="1752" y="534"/>
                    </a:cubicBezTo>
                    <a:cubicBezTo>
                      <a:pt x="1755" y="524"/>
                      <a:pt x="1752" y="515"/>
                      <a:pt x="1745" y="508"/>
                    </a:cubicBezTo>
                    <a:cubicBezTo>
                      <a:pt x="1741" y="504"/>
                      <a:pt x="1736" y="501"/>
                      <a:pt x="1729" y="501"/>
                    </a:cubicBezTo>
                    <a:cubicBezTo>
                      <a:pt x="1729" y="501"/>
                      <a:pt x="1729" y="501"/>
                      <a:pt x="1729" y="501"/>
                    </a:cubicBezTo>
                    <a:cubicBezTo>
                      <a:pt x="1735" y="502"/>
                      <a:pt x="1739" y="508"/>
                      <a:pt x="1734" y="514"/>
                    </a:cubicBezTo>
                    <a:cubicBezTo>
                      <a:pt x="1730" y="519"/>
                      <a:pt x="1718" y="521"/>
                      <a:pt x="1720" y="535"/>
                    </a:cubicBezTo>
                    <a:close/>
                    <a:moveTo>
                      <a:pt x="1873" y="206"/>
                    </a:moveTo>
                    <a:cubicBezTo>
                      <a:pt x="1851" y="224"/>
                      <a:pt x="1851" y="248"/>
                      <a:pt x="1844" y="259"/>
                    </a:cubicBezTo>
                    <a:cubicBezTo>
                      <a:pt x="1837" y="272"/>
                      <a:pt x="1822" y="263"/>
                      <a:pt x="1827" y="248"/>
                    </a:cubicBezTo>
                    <a:cubicBezTo>
                      <a:pt x="1833" y="231"/>
                      <a:pt x="1853" y="215"/>
                      <a:pt x="1873" y="206"/>
                    </a:cubicBezTo>
                    <a:close/>
                    <a:moveTo>
                      <a:pt x="1728" y="217"/>
                    </a:moveTo>
                    <a:cubicBezTo>
                      <a:pt x="1716" y="213"/>
                      <a:pt x="1698" y="193"/>
                      <a:pt x="1696" y="177"/>
                    </a:cubicBezTo>
                    <a:cubicBezTo>
                      <a:pt x="1694" y="161"/>
                      <a:pt x="1707" y="156"/>
                      <a:pt x="1712" y="173"/>
                    </a:cubicBezTo>
                    <a:cubicBezTo>
                      <a:pt x="1716" y="186"/>
                      <a:pt x="1717" y="208"/>
                      <a:pt x="1728" y="217"/>
                    </a:cubicBezTo>
                    <a:close/>
                    <a:moveTo>
                      <a:pt x="1789" y="340"/>
                    </a:moveTo>
                    <a:cubicBezTo>
                      <a:pt x="1792" y="339"/>
                      <a:pt x="1793" y="337"/>
                      <a:pt x="1793" y="335"/>
                    </a:cubicBezTo>
                    <a:cubicBezTo>
                      <a:pt x="1792" y="333"/>
                      <a:pt x="1790" y="332"/>
                      <a:pt x="1788" y="332"/>
                    </a:cubicBezTo>
                    <a:cubicBezTo>
                      <a:pt x="1786" y="333"/>
                      <a:pt x="1785" y="335"/>
                      <a:pt x="1785" y="337"/>
                    </a:cubicBezTo>
                    <a:cubicBezTo>
                      <a:pt x="1785" y="339"/>
                      <a:pt x="1787" y="340"/>
                      <a:pt x="1789" y="340"/>
                    </a:cubicBezTo>
                    <a:close/>
                    <a:moveTo>
                      <a:pt x="1776" y="276"/>
                    </a:moveTo>
                    <a:cubicBezTo>
                      <a:pt x="1786" y="277"/>
                      <a:pt x="1783" y="289"/>
                      <a:pt x="1783" y="294"/>
                    </a:cubicBezTo>
                    <a:cubicBezTo>
                      <a:pt x="1783" y="297"/>
                      <a:pt x="1783" y="299"/>
                      <a:pt x="1785" y="301"/>
                    </a:cubicBezTo>
                    <a:cubicBezTo>
                      <a:pt x="1782" y="301"/>
                      <a:pt x="1774" y="296"/>
                      <a:pt x="1771" y="292"/>
                    </a:cubicBezTo>
                    <a:cubicBezTo>
                      <a:pt x="1767" y="287"/>
                      <a:pt x="1767" y="281"/>
                      <a:pt x="1773" y="276"/>
                    </a:cubicBezTo>
                    <a:cubicBezTo>
                      <a:pt x="1772" y="280"/>
                      <a:pt x="1773" y="285"/>
                      <a:pt x="1776" y="287"/>
                    </a:cubicBezTo>
                    <a:cubicBezTo>
                      <a:pt x="1775" y="286"/>
                      <a:pt x="1775" y="280"/>
                      <a:pt x="1776" y="276"/>
                    </a:cubicBezTo>
                    <a:close/>
                    <a:moveTo>
                      <a:pt x="1769" y="333"/>
                    </a:moveTo>
                    <a:cubicBezTo>
                      <a:pt x="1773" y="332"/>
                      <a:pt x="1776" y="328"/>
                      <a:pt x="1775" y="324"/>
                    </a:cubicBezTo>
                    <a:cubicBezTo>
                      <a:pt x="1775" y="320"/>
                      <a:pt x="1771" y="317"/>
                      <a:pt x="1767" y="318"/>
                    </a:cubicBezTo>
                    <a:cubicBezTo>
                      <a:pt x="1762" y="319"/>
                      <a:pt x="1760" y="323"/>
                      <a:pt x="1760" y="327"/>
                    </a:cubicBezTo>
                    <a:cubicBezTo>
                      <a:pt x="1761" y="331"/>
                      <a:pt x="1765" y="334"/>
                      <a:pt x="1769" y="333"/>
                    </a:cubicBezTo>
                    <a:close/>
                    <a:moveTo>
                      <a:pt x="1780" y="339"/>
                    </a:moveTo>
                    <a:cubicBezTo>
                      <a:pt x="1783" y="339"/>
                      <a:pt x="1784" y="336"/>
                      <a:pt x="1784" y="333"/>
                    </a:cubicBezTo>
                    <a:cubicBezTo>
                      <a:pt x="1783" y="331"/>
                      <a:pt x="1781" y="329"/>
                      <a:pt x="1778" y="329"/>
                    </a:cubicBezTo>
                    <a:cubicBezTo>
                      <a:pt x="1775" y="330"/>
                      <a:pt x="1774" y="332"/>
                      <a:pt x="1774" y="335"/>
                    </a:cubicBezTo>
                    <a:cubicBezTo>
                      <a:pt x="1775" y="338"/>
                      <a:pt x="1777" y="340"/>
                      <a:pt x="1780" y="339"/>
                    </a:cubicBezTo>
                    <a:close/>
                    <a:moveTo>
                      <a:pt x="1744" y="228"/>
                    </a:moveTo>
                    <a:cubicBezTo>
                      <a:pt x="1747" y="231"/>
                      <a:pt x="1750" y="231"/>
                      <a:pt x="1753" y="231"/>
                    </a:cubicBezTo>
                    <a:cubicBezTo>
                      <a:pt x="1756" y="230"/>
                      <a:pt x="1760" y="227"/>
                      <a:pt x="1761" y="222"/>
                    </a:cubicBezTo>
                    <a:cubicBezTo>
                      <a:pt x="1762" y="217"/>
                      <a:pt x="1758" y="213"/>
                      <a:pt x="1754" y="211"/>
                    </a:cubicBezTo>
                    <a:cubicBezTo>
                      <a:pt x="1747" y="208"/>
                      <a:pt x="1744" y="214"/>
                      <a:pt x="1740" y="216"/>
                    </a:cubicBezTo>
                    <a:cubicBezTo>
                      <a:pt x="1735" y="218"/>
                      <a:pt x="1729" y="215"/>
                      <a:pt x="1725" y="209"/>
                    </a:cubicBezTo>
                    <a:cubicBezTo>
                      <a:pt x="1720" y="202"/>
                      <a:pt x="1720" y="193"/>
                      <a:pt x="1725" y="187"/>
                    </a:cubicBezTo>
                    <a:cubicBezTo>
                      <a:pt x="1728" y="183"/>
                      <a:pt x="1734" y="181"/>
                      <a:pt x="1738" y="185"/>
                    </a:cubicBezTo>
                    <a:cubicBezTo>
                      <a:pt x="1733" y="186"/>
                      <a:pt x="1730" y="193"/>
                      <a:pt x="1736" y="197"/>
                    </a:cubicBezTo>
                    <a:cubicBezTo>
                      <a:pt x="1739" y="199"/>
                      <a:pt x="1746" y="200"/>
                      <a:pt x="1754" y="201"/>
                    </a:cubicBezTo>
                    <a:cubicBezTo>
                      <a:pt x="1762" y="202"/>
                      <a:pt x="1769" y="205"/>
                      <a:pt x="1774" y="210"/>
                    </a:cubicBezTo>
                    <a:cubicBezTo>
                      <a:pt x="1783" y="219"/>
                      <a:pt x="1781" y="236"/>
                      <a:pt x="1770" y="243"/>
                    </a:cubicBezTo>
                    <a:cubicBezTo>
                      <a:pt x="1763" y="247"/>
                      <a:pt x="1757" y="247"/>
                      <a:pt x="1750" y="246"/>
                    </a:cubicBezTo>
                    <a:cubicBezTo>
                      <a:pt x="1743" y="244"/>
                      <a:pt x="1726" y="236"/>
                      <a:pt x="1717" y="240"/>
                    </a:cubicBezTo>
                    <a:cubicBezTo>
                      <a:pt x="1711" y="243"/>
                      <a:pt x="1710" y="248"/>
                      <a:pt x="1713" y="252"/>
                    </a:cubicBezTo>
                    <a:cubicBezTo>
                      <a:pt x="1708" y="253"/>
                      <a:pt x="1702" y="247"/>
                      <a:pt x="1702" y="241"/>
                    </a:cubicBezTo>
                    <a:cubicBezTo>
                      <a:pt x="1702" y="230"/>
                      <a:pt x="1714" y="219"/>
                      <a:pt x="1728" y="220"/>
                    </a:cubicBezTo>
                    <a:cubicBezTo>
                      <a:pt x="1734" y="221"/>
                      <a:pt x="1738" y="224"/>
                      <a:pt x="1744" y="228"/>
                    </a:cubicBezTo>
                    <a:close/>
                    <a:moveTo>
                      <a:pt x="1715" y="101"/>
                    </a:moveTo>
                    <a:cubicBezTo>
                      <a:pt x="1717" y="100"/>
                      <a:pt x="1720" y="101"/>
                      <a:pt x="1721" y="103"/>
                    </a:cubicBezTo>
                    <a:cubicBezTo>
                      <a:pt x="1721" y="106"/>
                      <a:pt x="1720" y="108"/>
                      <a:pt x="1718" y="109"/>
                    </a:cubicBezTo>
                    <a:cubicBezTo>
                      <a:pt x="1716" y="110"/>
                      <a:pt x="1713" y="108"/>
                      <a:pt x="1713" y="106"/>
                    </a:cubicBezTo>
                    <a:cubicBezTo>
                      <a:pt x="1712" y="104"/>
                      <a:pt x="1713" y="102"/>
                      <a:pt x="1715" y="101"/>
                    </a:cubicBezTo>
                    <a:close/>
                    <a:moveTo>
                      <a:pt x="1722" y="96"/>
                    </a:moveTo>
                    <a:cubicBezTo>
                      <a:pt x="1724" y="96"/>
                      <a:pt x="1726" y="97"/>
                      <a:pt x="1726" y="98"/>
                    </a:cubicBezTo>
                    <a:cubicBezTo>
                      <a:pt x="1727" y="100"/>
                      <a:pt x="1726" y="102"/>
                      <a:pt x="1724" y="103"/>
                    </a:cubicBezTo>
                    <a:cubicBezTo>
                      <a:pt x="1722" y="103"/>
                      <a:pt x="1721" y="102"/>
                      <a:pt x="1720" y="100"/>
                    </a:cubicBezTo>
                    <a:cubicBezTo>
                      <a:pt x="1719" y="99"/>
                      <a:pt x="1720" y="97"/>
                      <a:pt x="1722" y="96"/>
                    </a:cubicBezTo>
                    <a:close/>
                    <a:moveTo>
                      <a:pt x="1710" y="110"/>
                    </a:moveTo>
                    <a:cubicBezTo>
                      <a:pt x="1713" y="109"/>
                      <a:pt x="1717" y="111"/>
                      <a:pt x="1718" y="114"/>
                    </a:cubicBezTo>
                    <a:cubicBezTo>
                      <a:pt x="1719" y="117"/>
                      <a:pt x="1718" y="121"/>
                      <a:pt x="1714" y="122"/>
                    </a:cubicBezTo>
                    <a:cubicBezTo>
                      <a:pt x="1711" y="123"/>
                      <a:pt x="1707" y="121"/>
                      <a:pt x="1706" y="118"/>
                    </a:cubicBezTo>
                    <a:cubicBezTo>
                      <a:pt x="1705" y="115"/>
                      <a:pt x="1707" y="111"/>
                      <a:pt x="1710" y="110"/>
                    </a:cubicBezTo>
                    <a:close/>
                    <a:moveTo>
                      <a:pt x="1746" y="227"/>
                    </a:moveTo>
                    <a:cubicBezTo>
                      <a:pt x="1750" y="230"/>
                      <a:pt x="1755" y="229"/>
                      <a:pt x="1758" y="225"/>
                    </a:cubicBezTo>
                    <a:cubicBezTo>
                      <a:pt x="1762" y="218"/>
                      <a:pt x="1754" y="211"/>
                      <a:pt x="1748" y="213"/>
                    </a:cubicBezTo>
                    <a:cubicBezTo>
                      <a:pt x="1743" y="215"/>
                      <a:pt x="1741" y="219"/>
                      <a:pt x="1734" y="218"/>
                    </a:cubicBezTo>
                    <a:cubicBezTo>
                      <a:pt x="1741" y="221"/>
                      <a:pt x="1741" y="224"/>
                      <a:pt x="1746" y="227"/>
                    </a:cubicBezTo>
                    <a:close/>
                    <a:moveTo>
                      <a:pt x="1780" y="235"/>
                    </a:moveTo>
                    <a:cubicBezTo>
                      <a:pt x="1785" y="228"/>
                      <a:pt x="1783" y="218"/>
                      <a:pt x="1780" y="214"/>
                    </a:cubicBezTo>
                    <a:cubicBezTo>
                      <a:pt x="1785" y="208"/>
                      <a:pt x="1801" y="215"/>
                      <a:pt x="1798" y="227"/>
                    </a:cubicBezTo>
                    <a:cubicBezTo>
                      <a:pt x="1797" y="234"/>
                      <a:pt x="1787" y="239"/>
                      <a:pt x="1780" y="235"/>
                    </a:cubicBezTo>
                    <a:close/>
                    <a:moveTo>
                      <a:pt x="1678" y="167"/>
                    </a:moveTo>
                    <a:cubicBezTo>
                      <a:pt x="1688" y="177"/>
                      <a:pt x="1674" y="190"/>
                      <a:pt x="1670" y="195"/>
                    </a:cubicBezTo>
                    <a:cubicBezTo>
                      <a:pt x="1667" y="200"/>
                      <a:pt x="1665" y="203"/>
                      <a:pt x="1666" y="207"/>
                    </a:cubicBezTo>
                    <a:cubicBezTo>
                      <a:pt x="1662" y="203"/>
                      <a:pt x="1657" y="190"/>
                      <a:pt x="1656" y="183"/>
                    </a:cubicBezTo>
                    <a:cubicBezTo>
                      <a:pt x="1656" y="174"/>
                      <a:pt x="1662" y="165"/>
                      <a:pt x="1673" y="165"/>
                    </a:cubicBezTo>
                    <a:cubicBezTo>
                      <a:pt x="1669" y="168"/>
                      <a:pt x="1666" y="176"/>
                      <a:pt x="1667" y="181"/>
                    </a:cubicBezTo>
                    <a:cubicBezTo>
                      <a:pt x="1667" y="178"/>
                      <a:pt x="1672" y="171"/>
                      <a:pt x="1678" y="167"/>
                    </a:cubicBezTo>
                    <a:close/>
                    <a:moveTo>
                      <a:pt x="1808" y="207"/>
                    </a:moveTo>
                    <a:cubicBezTo>
                      <a:pt x="1783" y="186"/>
                      <a:pt x="1785" y="158"/>
                      <a:pt x="1778" y="145"/>
                    </a:cubicBezTo>
                    <a:cubicBezTo>
                      <a:pt x="1769" y="130"/>
                      <a:pt x="1752" y="139"/>
                      <a:pt x="1757" y="157"/>
                    </a:cubicBezTo>
                    <a:cubicBezTo>
                      <a:pt x="1763" y="177"/>
                      <a:pt x="1785" y="197"/>
                      <a:pt x="1808" y="207"/>
                    </a:cubicBezTo>
                    <a:close/>
                    <a:moveTo>
                      <a:pt x="1811" y="333"/>
                    </a:moveTo>
                    <a:cubicBezTo>
                      <a:pt x="1807" y="332"/>
                      <a:pt x="1804" y="330"/>
                      <a:pt x="1802" y="328"/>
                    </a:cubicBezTo>
                    <a:cubicBezTo>
                      <a:pt x="1792" y="321"/>
                      <a:pt x="1786" y="310"/>
                      <a:pt x="1786" y="297"/>
                    </a:cubicBezTo>
                    <a:cubicBezTo>
                      <a:pt x="1786" y="283"/>
                      <a:pt x="1795" y="268"/>
                      <a:pt x="1810" y="265"/>
                    </a:cubicBezTo>
                    <a:cubicBezTo>
                      <a:pt x="1816" y="264"/>
                      <a:pt x="1822" y="265"/>
                      <a:pt x="1827" y="268"/>
                    </a:cubicBezTo>
                    <a:cubicBezTo>
                      <a:pt x="1831" y="271"/>
                      <a:pt x="1833" y="274"/>
                      <a:pt x="1834" y="278"/>
                    </a:cubicBezTo>
                    <a:cubicBezTo>
                      <a:pt x="1836" y="283"/>
                      <a:pt x="1834" y="288"/>
                      <a:pt x="1831" y="292"/>
                    </a:cubicBezTo>
                    <a:cubicBezTo>
                      <a:pt x="1828" y="294"/>
                      <a:pt x="1824" y="296"/>
                      <a:pt x="1820" y="295"/>
                    </a:cubicBezTo>
                    <a:cubicBezTo>
                      <a:pt x="1813" y="294"/>
                      <a:pt x="1808" y="288"/>
                      <a:pt x="1809" y="281"/>
                    </a:cubicBezTo>
                    <a:cubicBezTo>
                      <a:pt x="1810" y="274"/>
                      <a:pt x="1816" y="269"/>
                      <a:pt x="1823" y="270"/>
                    </a:cubicBezTo>
                    <a:cubicBezTo>
                      <a:pt x="1829" y="270"/>
                      <a:pt x="1833" y="275"/>
                      <a:pt x="1834" y="280"/>
                    </a:cubicBezTo>
                    <a:cubicBezTo>
                      <a:pt x="1834" y="279"/>
                      <a:pt x="1834" y="279"/>
                      <a:pt x="1834" y="278"/>
                    </a:cubicBezTo>
                    <a:cubicBezTo>
                      <a:pt x="1833" y="274"/>
                      <a:pt x="1830" y="271"/>
                      <a:pt x="1827" y="269"/>
                    </a:cubicBezTo>
                    <a:cubicBezTo>
                      <a:pt x="1822" y="266"/>
                      <a:pt x="1816" y="265"/>
                      <a:pt x="1810" y="266"/>
                    </a:cubicBezTo>
                    <a:cubicBezTo>
                      <a:pt x="1796" y="269"/>
                      <a:pt x="1787" y="283"/>
                      <a:pt x="1788" y="297"/>
                    </a:cubicBezTo>
                    <a:cubicBezTo>
                      <a:pt x="1788" y="310"/>
                      <a:pt x="1795" y="320"/>
                      <a:pt x="1805" y="327"/>
                    </a:cubicBezTo>
                    <a:cubicBezTo>
                      <a:pt x="1807" y="329"/>
                      <a:pt x="1810" y="330"/>
                      <a:pt x="1813" y="331"/>
                    </a:cubicBezTo>
                    <a:lnTo>
                      <a:pt x="1811" y="333"/>
                    </a:lnTo>
                    <a:close/>
                    <a:moveTo>
                      <a:pt x="1861" y="320"/>
                    </a:moveTo>
                    <a:cubicBezTo>
                      <a:pt x="1875" y="326"/>
                      <a:pt x="1884" y="338"/>
                      <a:pt x="1882" y="356"/>
                    </a:cubicBezTo>
                    <a:cubicBezTo>
                      <a:pt x="1881" y="362"/>
                      <a:pt x="1879" y="367"/>
                      <a:pt x="1875" y="372"/>
                    </a:cubicBezTo>
                    <a:cubicBezTo>
                      <a:pt x="1871" y="376"/>
                      <a:pt x="1867" y="378"/>
                      <a:pt x="1862" y="379"/>
                    </a:cubicBezTo>
                    <a:cubicBezTo>
                      <a:pt x="1855" y="379"/>
                      <a:pt x="1850" y="377"/>
                      <a:pt x="1845" y="372"/>
                    </a:cubicBezTo>
                    <a:cubicBezTo>
                      <a:pt x="1843" y="369"/>
                      <a:pt x="1842" y="366"/>
                      <a:pt x="1842" y="362"/>
                    </a:cubicBezTo>
                    <a:cubicBezTo>
                      <a:pt x="1844" y="356"/>
                      <a:pt x="1848" y="352"/>
                      <a:pt x="1853" y="351"/>
                    </a:cubicBezTo>
                    <a:cubicBezTo>
                      <a:pt x="1856" y="350"/>
                      <a:pt x="1859" y="350"/>
                      <a:pt x="1861" y="351"/>
                    </a:cubicBezTo>
                    <a:cubicBezTo>
                      <a:pt x="1866" y="354"/>
                      <a:pt x="1869" y="361"/>
                      <a:pt x="1866" y="366"/>
                    </a:cubicBezTo>
                    <a:cubicBezTo>
                      <a:pt x="1863" y="371"/>
                      <a:pt x="1857" y="373"/>
                      <a:pt x="1851" y="371"/>
                    </a:cubicBezTo>
                    <a:cubicBezTo>
                      <a:pt x="1846" y="368"/>
                      <a:pt x="1844" y="361"/>
                      <a:pt x="1847" y="356"/>
                    </a:cubicBezTo>
                    <a:cubicBezTo>
                      <a:pt x="1848" y="354"/>
                      <a:pt x="1849" y="353"/>
                      <a:pt x="1850" y="352"/>
                    </a:cubicBezTo>
                    <a:cubicBezTo>
                      <a:pt x="1850" y="352"/>
                      <a:pt x="1850" y="352"/>
                      <a:pt x="1850" y="352"/>
                    </a:cubicBezTo>
                    <a:cubicBezTo>
                      <a:pt x="1846" y="354"/>
                      <a:pt x="1844" y="358"/>
                      <a:pt x="1843" y="362"/>
                    </a:cubicBezTo>
                    <a:cubicBezTo>
                      <a:pt x="1843" y="366"/>
                      <a:pt x="1844" y="369"/>
                      <a:pt x="1846" y="372"/>
                    </a:cubicBezTo>
                    <a:cubicBezTo>
                      <a:pt x="1850" y="376"/>
                      <a:pt x="1856" y="378"/>
                      <a:pt x="1862" y="378"/>
                    </a:cubicBezTo>
                    <a:cubicBezTo>
                      <a:pt x="1867" y="377"/>
                      <a:pt x="1870" y="375"/>
                      <a:pt x="1874" y="371"/>
                    </a:cubicBezTo>
                    <a:cubicBezTo>
                      <a:pt x="1878" y="366"/>
                      <a:pt x="1879" y="362"/>
                      <a:pt x="1880" y="356"/>
                    </a:cubicBezTo>
                    <a:cubicBezTo>
                      <a:pt x="1882" y="338"/>
                      <a:pt x="1872" y="327"/>
                      <a:pt x="1859" y="323"/>
                    </a:cubicBezTo>
                    <a:lnTo>
                      <a:pt x="1861" y="320"/>
                    </a:lnTo>
                    <a:close/>
                    <a:moveTo>
                      <a:pt x="2056" y="504"/>
                    </a:moveTo>
                    <a:cubicBezTo>
                      <a:pt x="2055" y="508"/>
                      <a:pt x="2052" y="511"/>
                      <a:pt x="2049" y="510"/>
                    </a:cubicBezTo>
                    <a:cubicBezTo>
                      <a:pt x="2045" y="510"/>
                      <a:pt x="2043" y="507"/>
                      <a:pt x="2043" y="503"/>
                    </a:cubicBezTo>
                    <a:cubicBezTo>
                      <a:pt x="2043" y="500"/>
                      <a:pt x="2046" y="497"/>
                      <a:pt x="2050" y="498"/>
                    </a:cubicBezTo>
                    <a:cubicBezTo>
                      <a:pt x="2053" y="498"/>
                      <a:pt x="2056" y="501"/>
                      <a:pt x="2056" y="504"/>
                    </a:cubicBezTo>
                    <a:close/>
                    <a:moveTo>
                      <a:pt x="2058" y="517"/>
                    </a:moveTo>
                    <a:cubicBezTo>
                      <a:pt x="2057" y="519"/>
                      <a:pt x="2055" y="521"/>
                      <a:pt x="2052" y="521"/>
                    </a:cubicBezTo>
                    <a:cubicBezTo>
                      <a:pt x="2050" y="521"/>
                      <a:pt x="2048" y="519"/>
                      <a:pt x="2048" y="516"/>
                    </a:cubicBezTo>
                    <a:cubicBezTo>
                      <a:pt x="2048" y="513"/>
                      <a:pt x="2050" y="511"/>
                      <a:pt x="2053" y="511"/>
                    </a:cubicBezTo>
                    <a:cubicBezTo>
                      <a:pt x="2056" y="512"/>
                      <a:pt x="2058" y="514"/>
                      <a:pt x="2058" y="517"/>
                    </a:cubicBezTo>
                    <a:close/>
                    <a:moveTo>
                      <a:pt x="2046" y="492"/>
                    </a:moveTo>
                    <a:cubicBezTo>
                      <a:pt x="2046" y="497"/>
                      <a:pt x="2041" y="501"/>
                      <a:pt x="2035" y="501"/>
                    </a:cubicBezTo>
                    <a:cubicBezTo>
                      <a:pt x="2030" y="500"/>
                      <a:pt x="2026" y="496"/>
                      <a:pt x="2027" y="490"/>
                    </a:cubicBezTo>
                    <a:cubicBezTo>
                      <a:pt x="2027" y="485"/>
                      <a:pt x="2032" y="481"/>
                      <a:pt x="2037" y="481"/>
                    </a:cubicBezTo>
                    <a:cubicBezTo>
                      <a:pt x="2043" y="482"/>
                      <a:pt x="2047" y="486"/>
                      <a:pt x="2046" y="492"/>
                    </a:cubicBezTo>
                    <a:close/>
                    <a:moveTo>
                      <a:pt x="1832" y="613"/>
                    </a:moveTo>
                    <a:cubicBezTo>
                      <a:pt x="1844" y="623"/>
                      <a:pt x="1868" y="625"/>
                      <a:pt x="1882" y="618"/>
                    </a:cubicBezTo>
                    <a:cubicBezTo>
                      <a:pt x="1897" y="610"/>
                      <a:pt x="1894" y="595"/>
                      <a:pt x="1876" y="600"/>
                    </a:cubicBezTo>
                    <a:cubicBezTo>
                      <a:pt x="1863" y="604"/>
                      <a:pt x="1845" y="617"/>
                      <a:pt x="1832" y="613"/>
                    </a:cubicBezTo>
                    <a:close/>
                    <a:moveTo>
                      <a:pt x="1831" y="403"/>
                    </a:moveTo>
                    <a:cubicBezTo>
                      <a:pt x="1806" y="397"/>
                      <a:pt x="1771" y="407"/>
                      <a:pt x="1764" y="425"/>
                    </a:cubicBezTo>
                    <a:cubicBezTo>
                      <a:pt x="1756" y="445"/>
                      <a:pt x="1776" y="452"/>
                      <a:pt x="1782" y="435"/>
                    </a:cubicBezTo>
                    <a:cubicBezTo>
                      <a:pt x="1786" y="426"/>
                      <a:pt x="1803" y="404"/>
                      <a:pt x="1831" y="403"/>
                    </a:cubicBezTo>
                    <a:close/>
                    <a:moveTo>
                      <a:pt x="1820" y="396"/>
                    </a:moveTo>
                    <a:cubicBezTo>
                      <a:pt x="1810" y="396"/>
                      <a:pt x="1802" y="391"/>
                      <a:pt x="1796" y="384"/>
                    </a:cubicBezTo>
                    <a:cubicBezTo>
                      <a:pt x="1782" y="370"/>
                      <a:pt x="1777" y="343"/>
                      <a:pt x="1760" y="338"/>
                    </a:cubicBezTo>
                    <a:cubicBezTo>
                      <a:pt x="1752" y="336"/>
                      <a:pt x="1743" y="338"/>
                      <a:pt x="1738" y="344"/>
                    </a:cubicBezTo>
                    <a:cubicBezTo>
                      <a:pt x="1735" y="348"/>
                      <a:pt x="1734" y="353"/>
                      <a:pt x="1737" y="357"/>
                    </a:cubicBezTo>
                    <a:cubicBezTo>
                      <a:pt x="1737" y="353"/>
                      <a:pt x="1741" y="347"/>
                      <a:pt x="1746" y="347"/>
                    </a:cubicBezTo>
                    <a:cubicBezTo>
                      <a:pt x="1752" y="346"/>
                      <a:pt x="1757" y="351"/>
                      <a:pt x="1759" y="356"/>
                    </a:cubicBezTo>
                    <a:cubicBezTo>
                      <a:pt x="1766" y="374"/>
                      <a:pt x="1771" y="392"/>
                      <a:pt x="1792" y="398"/>
                    </a:cubicBezTo>
                    <a:cubicBezTo>
                      <a:pt x="1800" y="401"/>
                      <a:pt x="1808" y="400"/>
                      <a:pt x="1820" y="396"/>
                    </a:cubicBezTo>
                    <a:close/>
                    <a:moveTo>
                      <a:pt x="2055" y="361"/>
                    </a:moveTo>
                    <a:cubicBezTo>
                      <a:pt x="2041" y="365"/>
                      <a:pt x="2037" y="345"/>
                      <a:pt x="2034" y="339"/>
                    </a:cubicBezTo>
                    <a:cubicBezTo>
                      <a:pt x="2032" y="334"/>
                      <a:pt x="2030" y="331"/>
                      <a:pt x="2026" y="330"/>
                    </a:cubicBezTo>
                    <a:cubicBezTo>
                      <a:pt x="2031" y="328"/>
                      <a:pt x="2046" y="331"/>
                      <a:pt x="2052" y="334"/>
                    </a:cubicBezTo>
                    <a:cubicBezTo>
                      <a:pt x="2061" y="339"/>
                      <a:pt x="2065" y="348"/>
                      <a:pt x="2059" y="358"/>
                    </a:cubicBezTo>
                    <a:cubicBezTo>
                      <a:pt x="2058" y="353"/>
                      <a:pt x="2054" y="346"/>
                      <a:pt x="2048" y="344"/>
                    </a:cubicBezTo>
                    <a:cubicBezTo>
                      <a:pt x="2050" y="346"/>
                      <a:pt x="2055" y="354"/>
                      <a:pt x="2055" y="361"/>
                    </a:cubicBezTo>
                    <a:close/>
                    <a:moveTo>
                      <a:pt x="1997" y="648"/>
                    </a:moveTo>
                    <a:cubicBezTo>
                      <a:pt x="1996" y="651"/>
                      <a:pt x="1996" y="656"/>
                      <a:pt x="2000" y="657"/>
                    </a:cubicBezTo>
                    <a:cubicBezTo>
                      <a:pt x="2001" y="657"/>
                      <a:pt x="2003" y="656"/>
                      <a:pt x="2003" y="655"/>
                    </a:cubicBezTo>
                    <a:cubicBezTo>
                      <a:pt x="2004" y="653"/>
                      <a:pt x="2002" y="653"/>
                      <a:pt x="2002" y="653"/>
                    </a:cubicBezTo>
                    <a:cubicBezTo>
                      <a:pt x="2002" y="652"/>
                      <a:pt x="2003" y="652"/>
                      <a:pt x="2004" y="652"/>
                    </a:cubicBezTo>
                    <a:cubicBezTo>
                      <a:pt x="2007" y="652"/>
                      <a:pt x="2009" y="655"/>
                      <a:pt x="2009" y="658"/>
                    </a:cubicBezTo>
                    <a:cubicBezTo>
                      <a:pt x="2009" y="661"/>
                      <a:pt x="2006" y="665"/>
                      <a:pt x="2003" y="665"/>
                    </a:cubicBezTo>
                    <a:cubicBezTo>
                      <a:pt x="1999" y="665"/>
                      <a:pt x="1995" y="664"/>
                      <a:pt x="1993" y="664"/>
                    </a:cubicBezTo>
                    <a:cubicBezTo>
                      <a:pt x="1989" y="665"/>
                      <a:pt x="1988" y="668"/>
                      <a:pt x="1988" y="671"/>
                    </a:cubicBezTo>
                    <a:cubicBezTo>
                      <a:pt x="1986" y="666"/>
                      <a:pt x="1986" y="666"/>
                      <a:pt x="1982" y="665"/>
                    </a:cubicBezTo>
                    <a:cubicBezTo>
                      <a:pt x="1978" y="665"/>
                      <a:pt x="1966" y="666"/>
                      <a:pt x="1964" y="653"/>
                    </a:cubicBezTo>
                    <a:cubicBezTo>
                      <a:pt x="1963" y="661"/>
                      <a:pt x="1967" y="668"/>
                      <a:pt x="1972" y="673"/>
                    </a:cubicBezTo>
                    <a:cubicBezTo>
                      <a:pt x="1978" y="678"/>
                      <a:pt x="1987" y="680"/>
                      <a:pt x="1994" y="679"/>
                    </a:cubicBezTo>
                    <a:cubicBezTo>
                      <a:pt x="2003" y="677"/>
                      <a:pt x="2012" y="666"/>
                      <a:pt x="2012" y="656"/>
                    </a:cubicBezTo>
                    <a:cubicBezTo>
                      <a:pt x="2012" y="651"/>
                      <a:pt x="2009" y="645"/>
                      <a:pt x="2003" y="645"/>
                    </a:cubicBezTo>
                    <a:cubicBezTo>
                      <a:pt x="2001" y="644"/>
                      <a:pt x="1999" y="645"/>
                      <a:pt x="1997" y="648"/>
                    </a:cubicBezTo>
                    <a:close/>
                    <a:moveTo>
                      <a:pt x="1961" y="677"/>
                    </a:moveTo>
                    <a:cubicBezTo>
                      <a:pt x="1961" y="698"/>
                      <a:pt x="1948" y="712"/>
                      <a:pt x="1944" y="721"/>
                    </a:cubicBezTo>
                    <a:cubicBezTo>
                      <a:pt x="1939" y="732"/>
                      <a:pt x="1947" y="737"/>
                      <a:pt x="1955" y="728"/>
                    </a:cubicBezTo>
                    <a:cubicBezTo>
                      <a:pt x="1964" y="717"/>
                      <a:pt x="1965" y="688"/>
                      <a:pt x="1961" y="677"/>
                    </a:cubicBezTo>
                    <a:close/>
                    <a:moveTo>
                      <a:pt x="2090" y="388"/>
                    </a:moveTo>
                    <a:cubicBezTo>
                      <a:pt x="2090" y="385"/>
                      <a:pt x="2087" y="384"/>
                      <a:pt x="2085" y="385"/>
                    </a:cubicBezTo>
                    <a:cubicBezTo>
                      <a:pt x="2083" y="386"/>
                      <a:pt x="2082" y="388"/>
                      <a:pt x="2083" y="390"/>
                    </a:cubicBezTo>
                    <a:cubicBezTo>
                      <a:pt x="2083" y="392"/>
                      <a:pt x="2086" y="393"/>
                      <a:pt x="2088" y="392"/>
                    </a:cubicBezTo>
                    <a:cubicBezTo>
                      <a:pt x="2090" y="392"/>
                      <a:pt x="2091" y="390"/>
                      <a:pt x="2090" y="388"/>
                    </a:cubicBezTo>
                    <a:close/>
                    <a:moveTo>
                      <a:pt x="2106" y="365"/>
                    </a:moveTo>
                    <a:cubicBezTo>
                      <a:pt x="2105" y="361"/>
                      <a:pt x="2101" y="359"/>
                      <a:pt x="2097" y="360"/>
                    </a:cubicBezTo>
                    <a:cubicBezTo>
                      <a:pt x="2093" y="361"/>
                      <a:pt x="2091" y="365"/>
                      <a:pt x="2092" y="369"/>
                    </a:cubicBezTo>
                    <a:cubicBezTo>
                      <a:pt x="2093" y="373"/>
                      <a:pt x="2098" y="375"/>
                      <a:pt x="2102" y="374"/>
                    </a:cubicBezTo>
                    <a:cubicBezTo>
                      <a:pt x="2105" y="373"/>
                      <a:pt x="2108" y="369"/>
                      <a:pt x="2106" y="365"/>
                    </a:cubicBezTo>
                    <a:close/>
                    <a:moveTo>
                      <a:pt x="2099" y="379"/>
                    </a:moveTo>
                    <a:cubicBezTo>
                      <a:pt x="2098" y="376"/>
                      <a:pt x="2095" y="374"/>
                      <a:pt x="2093" y="375"/>
                    </a:cubicBezTo>
                    <a:cubicBezTo>
                      <a:pt x="2090" y="376"/>
                      <a:pt x="2088" y="379"/>
                      <a:pt x="2089" y="382"/>
                    </a:cubicBezTo>
                    <a:cubicBezTo>
                      <a:pt x="2090" y="385"/>
                      <a:pt x="2093" y="386"/>
                      <a:pt x="2096" y="386"/>
                    </a:cubicBezTo>
                    <a:cubicBezTo>
                      <a:pt x="2099" y="385"/>
                      <a:pt x="2100" y="382"/>
                      <a:pt x="2099" y="379"/>
                    </a:cubicBezTo>
                    <a:close/>
                    <a:moveTo>
                      <a:pt x="2091" y="345"/>
                    </a:moveTo>
                    <a:cubicBezTo>
                      <a:pt x="2107" y="356"/>
                      <a:pt x="2119" y="333"/>
                      <a:pt x="2125" y="327"/>
                    </a:cubicBezTo>
                    <a:cubicBezTo>
                      <a:pt x="2129" y="321"/>
                      <a:pt x="2133" y="319"/>
                      <a:pt x="2139" y="319"/>
                    </a:cubicBezTo>
                    <a:cubicBezTo>
                      <a:pt x="2133" y="314"/>
                      <a:pt x="2114" y="311"/>
                      <a:pt x="2105" y="313"/>
                    </a:cubicBezTo>
                    <a:cubicBezTo>
                      <a:pt x="2093" y="315"/>
                      <a:pt x="2083" y="325"/>
                      <a:pt x="2087" y="340"/>
                    </a:cubicBezTo>
                    <a:cubicBezTo>
                      <a:pt x="2090" y="334"/>
                      <a:pt x="2098" y="327"/>
                      <a:pt x="2106" y="327"/>
                    </a:cubicBezTo>
                    <a:cubicBezTo>
                      <a:pt x="2102" y="329"/>
                      <a:pt x="2094" y="336"/>
                      <a:pt x="2091" y="345"/>
                    </a:cubicBezTo>
                    <a:close/>
                    <a:moveTo>
                      <a:pt x="2075" y="332"/>
                    </a:moveTo>
                    <a:cubicBezTo>
                      <a:pt x="2082" y="295"/>
                      <a:pt x="2052" y="253"/>
                      <a:pt x="2021" y="254"/>
                    </a:cubicBezTo>
                    <a:cubicBezTo>
                      <a:pt x="1996" y="255"/>
                      <a:pt x="1998" y="277"/>
                      <a:pt x="2020" y="281"/>
                    </a:cubicBezTo>
                    <a:cubicBezTo>
                      <a:pt x="2036" y="284"/>
                      <a:pt x="2074" y="293"/>
                      <a:pt x="2075" y="332"/>
                    </a:cubicBezTo>
                    <a:close/>
                    <a:moveTo>
                      <a:pt x="1795" y="479"/>
                    </a:moveTo>
                    <a:cubicBezTo>
                      <a:pt x="1793" y="478"/>
                      <a:pt x="1790" y="480"/>
                      <a:pt x="1790" y="483"/>
                    </a:cubicBezTo>
                    <a:cubicBezTo>
                      <a:pt x="1790" y="485"/>
                      <a:pt x="1792" y="487"/>
                      <a:pt x="1794" y="488"/>
                    </a:cubicBezTo>
                    <a:cubicBezTo>
                      <a:pt x="1797" y="488"/>
                      <a:pt x="1799" y="486"/>
                      <a:pt x="1799" y="484"/>
                    </a:cubicBezTo>
                    <a:cubicBezTo>
                      <a:pt x="1799" y="481"/>
                      <a:pt x="1798" y="479"/>
                      <a:pt x="1795" y="479"/>
                    </a:cubicBezTo>
                    <a:close/>
                    <a:moveTo>
                      <a:pt x="1792" y="465"/>
                    </a:moveTo>
                    <a:cubicBezTo>
                      <a:pt x="1789" y="465"/>
                      <a:pt x="1786" y="467"/>
                      <a:pt x="1786" y="470"/>
                    </a:cubicBezTo>
                    <a:cubicBezTo>
                      <a:pt x="1785" y="473"/>
                      <a:pt x="1788" y="476"/>
                      <a:pt x="1791" y="476"/>
                    </a:cubicBezTo>
                    <a:cubicBezTo>
                      <a:pt x="1794" y="477"/>
                      <a:pt x="1797" y="475"/>
                      <a:pt x="1797" y="471"/>
                    </a:cubicBezTo>
                    <a:cubicBezTo>
                      <a:pt x="1798" y="468"/>
                      <a:pt x="1795" y="465"/>
                      <a:pt x="1792" y="465"/>
                    </a:cubicBezTo>
                    <a:close/>
                    <a:moveTo>
                      <a:pt x="1792" y="447"/>
                    </a:moveTo>
                    <a:cubicBezTo>
                      <a:pt x="1788" y="447"/>
                      <a:pt x="1784" y="450"/>
                      <a:pt x="1784" y="454"/>
                    </a:cubicBezTo>
                    <a:cubicBezTo>
                      <a:pt x="1783" y="458"/>
                      <a:pt x="1786" y="462"/>
                      <a:pt x="1790" y="463"/>
                    </a:cubicBezTo>
                    <a:cubicBezTo>
                      <a:pt x="1794" y="463"/>
                      <a:pt x="1798" y="460"/>
                      <a:pt x="1799" y="456"/>
                    </a:cubicBezTo>
                    <a:cubicBezTo>
                      <a:pt x="1799" y="452"/>
                      <a:pt x="1796" y="448"/>
                      <a:pt x="1792" y="447"/>
                    </a:cubicBezTo>
                    <a:close/>
                    <a:moveTo>
                      <a:pt x="1855" y="454"/>
                    </a:moveTo>
                    <a:cubicBezTo>
                      <a:pt x="1859" y="461"/>
                      <a:pt x="1861" y="471"/>
                      <a:pt x="1857" y="480"/>
                    </a:cubicBezTo>
                    <a:cubicBezTo>
                      <a:pt x="1850" y="494"/>
                      <a:pt x="1836" y="499"/>
                      <a:pt x="1821" y="493"/>
                    </a:cubicBezTo>
                    <a:cubicBezTo>
                      <a:pt x="1794" y="483"/>
                      <a:pt x="1782" y="515"/>
                      <a:pt x="1811" y="526"/>
                    </a:cubicBezTo>
                    <a:cubicBezTo>
                      <a:pt x="1826" y="532"/>
                      <a:pt x="1843" y="526"/>
                      <a:pt x="1852" y="518"/>
                    </a:cubicBezTo>
                    <a:cubicBezTo>
                      <a:pt x="1871" y="501"/>
                      <a:pt x="1876" y="467"/>
                      <a:pt x="1855" y="454"/>
                    </a:cubicBezTo>
                    <a:close/>
                    <a:moveTo>
                      <a:pt x="1851" y="545"/>
                    </a:moveTo>
                    <a:cubicBezTo>
                      <a:pt x="1901" y="550"/>
                      <a:pt x="1944" y="606"/>
                      <a:pt x="1931" y="646"/>
                    </a:cubicBezTo>
                    <a:cubicBezTo>
                      <a:pt x="1920" y="678"/>
                      <a:pt x="1891" y="667"/>
                      <a:pt x="1895" y="636"/>
                    </a:cubicBezTo>
                    <a:cubicBezTo>
                      <a:pt x="1898" y="615"/>
                      <a:pt x="1901" y="562"/>
                      <a:pt x="1851" y="545"/>
                    </a:cubicBezTo>
                    <a:close/>
                    <a:moveTo>
                      <a:pt x="1867" y="537"/>
                    </a:moveTo>
                    <a:cubicBezTo>
                      <a:pt x="1913" y="524"/>
                      <a:pt x="1931" y="530"/>
                      <a:pt x="1966" y="538"/>
                    </a:cubicBezTo>
                    <a:cubicBezTo>
                      <a:pt x="1976" y="541"/>
                      <a:pt x="1987" y="539"/>
                      <a:pt x="1995" y="535"/>
                    </a:cubicBezTo>
                    <a:cubicBezTo>
                      <a:pt x="2005" y="529"/>
                      <a:pt x="2011" y="518"/>
                      <a:pt x="2013" y="510"/>
                    </a:cubicBezTo>
                    <a:cubicBezTo>
                      <a:pt x="2024" y="526"/>
                      <a:pt x="2008" y="548"/>
                      <a:pt x="1999" y="554"/>
                    </a:cubicBezTo>
                    <a:cubicBezTo>
                      <a:pt x="1983" y="567"/>
                      <a:pt x="1960" y="570"/>
                      <a:pt x="1939" y="564"/>
                    </a:cubicBezTo>
                    <a:cubicBezTo>
                      <a:pt x="1917" y="557"/>
                      <a:pt x="1891" y="541"/>
                      <a:pt x="1867" y="537"/>
                    </a:cubicBezTo>
                    <a:close/>
                    <a:moveTo>
                      <a:pt x="1900" y="497"/>
                    </a:moveTo>
                    <a:cubicBezTo>
                      <a:pt x="1909" y="491"/>
                      <a:pt x="1916" y="479"/>
                      <a:pt x="1919" y="470"/>
                    </a:cubicBezTo>
                    <a:cubicBezTo>
                      <a:pt x="1924" y="458"/>
                      <a:pt x="1923" y="439"/>
                      <a:pt x="1913" y="431"/>
                    </a:cubicBezTo>
                    <a:cubicBezTo>
                      <a:pt x="1921" y="420"/>
                      <a:pt x="1921" y="408"/>
                      <a:pt x="1921" y="396"/>
                    </a:cubicBezTo>
                    <a:cubicBezTo>
                      <a:pt x="1920" y="380"/>
                      <a:pt x="1925" y="363"/>
                      <a:pt x="1939" y="361"/>
                    </a:cubicBezTo>
                    <a:cubicBezTo>
                      <a:pt x="1923" y="353"/>
                      <a:pt x="1903" y="373"/>
                      <a:pt x="1898" y="387"/>
                    </a:cubicBezTo>
                    <a:cubicBezTo>
                      <a:pt x="1891" y="407"/>
                      <a:pt x="1900" y="427"/>
                      <a:pt x="1906" y="449"/>
                    </a:cubicBezTo>
                    <a:cubicBezTo>
                      <a:pt x="1910" y="462"/>
                      <a:pt x="1911" y="478"/>
                      <a:pt x="1900" y="497"/>
                    </a:cubicBezTo>
                    <a:close/>
                    <a:moveTo>
                      <a:pt x="2059" y="246"/>
                    </a:moveTo>
                    <a:cubicBezTo>
                      <a:pt x="2048" y="237"/>
                      <a:pt x="2022" y="221"/>
                      <a:pt x="2004" y="229"/>
                    </a:cubicBezTo>
                    <a:cubicBezTo>
                      <a:pt x="2003" y="228"/>
                      <a:pt x="2000" y="227"/>
                      <a:pt x="1997" y="228"/>
                    </a:cubicBezTo>
                    <a:cubicBezTo>
                      <a:pt x="2006" y="220"/>
                      <a:pt x="2021" y="221"/>
                      <a:pt x="2033" y="226"/>
                    </a:cubicBezTo>
                    <a:cubicBezTo>
                      <a:pt x="2045" y="231"/>
                      <a:pt x="2054" y="239"/>
                      <a:pt x="2059" y="246"/>
                    </a:cubicBezTo>
                    <a:close/>
                    <a:moveTo>
                      <a:pt x="1992" y="270"/>
                    </a:moveTo>
                    <a:cubicBezTo>
                      <a:pt x="1989" y="269"/>
                      <a:pt x="1985" y="270"/>
                      <a:pt x="1984" y="273"/>
                    </a:cubicBezTo>
                    <a:cubicBezTo>
                      <a:pt x="1982" y="276"/>
                      <a:pt x="1983" y="280"/>
                      <a:pt x="1986" y="281"/>
                    </a:cubicBezTo>
                    <a:cubicBezTo>
                      <a:pt x="1989" y="283"/>
                      <a:pt x="1993" y="282"/>
                      <a:pt x="1995" y="279"/>
                    </a:cubicBezTo>
                    <a:cubicBezTo>
                      <a:pt x="1996" y="276"/>
                      <a:pt x="1995" y="272"/>
                      <a:pt x="1992" y="270"/>
                    </a:cubicBezTo>
                    <a:close/>
                    <a:moveTo>
                      <a:pt x="1995" y="252"/>
                    </a:moveTo>
                    <a:cubicBezTo>
                      <a:pt x="1991" y="250"/>
                      <a:pt x="1986" y="251"/>
                      <a:pt x="1984" y="255"/>
                    </a:cubicBezTo>
                    <a:cubicBezTo>
                      <a:pt x="1982" y="259"/>
                      <a:pt x="1984" y="264"/>
                      <a:pt x="1988" y="266"/>
                    </a:cubicBezTo>
                    <a:cubicBezTo>
                      <a:pt x="1991" y="268"/>
                      <a:pt x="1996" y="266"/>
                      <a:pt x="1998" y="262"/>
                    </a:cubicBezTo>
                    <a:cubicBezTo>
                      <a:pt x="2000" y="258"/>
                      <a:pt x="1998" y="254"/>
                      <a:pt x="1995" y="252"/>
                    </a:cubicBezTo>
                    <a:close/>
                    <a:moveTo>
                      <a:pt x="2002" y="230"/>
                    </a:moveTo>
                    <a:cubicBezTo>
                      <a:pt x="1997" y="227"/>
                      <a:pt x="1991" y="229"/>
                      <a:pt x="1988" y="234"/>
                    </a:cubicBezTo>
                    <a:cubicBezTo>
                      <a:pt x="1986" y="239"/>
                      <a:pt x="1988" y="245"/>
                      <a:pt x="1993" y="248"/>
                    </a:cubicBezTo>
                    <a:cubicBezTo>
                      <a:pt x="1998" y="250"/>
                      <a:pt x="2004" y="248"/>
                      <a:pt x="2007" y="243"/>
                    </a:cubicBezTo>
                    <a:cubicBezTo>
                      <a:pt x="2009" y="238"/>
                      <a:pt x="2007" y="232"/>
                      <a:pt x="2002" y="230"/>
                    </a:cubicBezTo>
                    <a:close/>
                    <a:moveTo>
                      <a:pt x="2078" y="210"/>
                    </a:moveTo>
                    <a:cubicBezTo>
                      <a:pt x="2074" y="208"/>
                      <a:pt x="2070" y="210"/>
                      <a:pt x="2068" y="213"/>
                    </a:cubicBezTo>
                    <a:cubicBezTo>
                      <a:pt x="2066" y="217"/>
                      <a:pt x="2067" y="221"/>
                      <a:pt x="2071" y="223"/>
                    </a:cubicBezTo>
                    <a:cubicBezTo>
                      <a:pt x="2075" y="225"/>
                      <a:pt x="2079" y="224"/>
                      <a:pt x="2081" y="220"/>
                    </a:cubicBezTo>
                    <a:cubicBezTo>
                      <a:pt x="2083" y="216"/>
                      <a:pt x="2081" y="212"/>
                      <a:pt x="2078" y="210"/>
                    </a:cubicBezTo>
                    <a:close/>
                    <a:moveTo>
                      <a:pt x="1731" y="670"/>
                    </a:moveTo>
                    <a:cubicBezTo>
                      <a:pt x="1736" y="676"/>
                      <a:pt x="1749" y="678"/>
                      <a:pt x="1752" y="669"/>
                    </a:cubicBezTo>
                    <a:cubicBezTo>
                      <a:pt x="1758" y="669"/>
                      <a:pt x="1764" y="673"/>
                      <a:pt x="1766" y="679"/>
                    </a:cubicBezTo>
                    <a:cubicBezTo>
                      <a:pt x="1769" y="689"/>
                      <a:pt x="1762" y="703"/>
                      <a:pt x="1752" y="706"/>
                    </a:cubicBezTo>
                    <a:cubicBezTo>
                      <a:pt x="1779" y="707"/>
                      <a:pt x="1790" y="667"/>
                      <a:pt x="1769" y="650"/>
                    </a:cubicBezTo>
                    <a:cubicBezTo>
                      <a:pt x="1757" y="640"/>
                      <a:pt x="1744" y="641"/>
                      <a:pt x="1736" y="647"/>
                    </a:cubicBezTo>
                    <a:cubicBezTo>
                      <a:pt x="1728" y="652"/>
                      <a:pt x="1725" y="663"/>
                      <a:pt x="1731" y="670"/>
                    </a:cubicBezTo>
                    <a:close/>
                    <a:moveTo>
                      <a:pt x="1695" y="620"/>
                    </a:moveTo>
                    <a:cubicBezTo>
                      <a:pt x="1718" y="617"/>
                      <a:pt x="1732" y="632"/>
                      <a:pt x="1743" y="635"/>
                    </a:cubicBezTo>
                    <a:cubicBezTo>
                      <a:pt x="1755" y="638"/>
                      <a:pt x="1759" y="624"/>
                      <a:pt x="1747" y="617"/>
                    </a:cubicBezTo>
                    <a:cubicBezTo>
                      <a:pt x="1733" y="610"/>
                      <a:pt x="1712" y="613"/>
                      <a:pt x="1695" y="620"/>
                    </a:cubicBezTo>
                    <a:close/>
                    <a:moveTo>
                      <a:pt x="1778" y="589"/>
                    </a:moveTo>
                    <a:cubicBezTo>
                      <a:pt x="1773" y="595"/>
                      <a:pt x="1774" y="605"/>
                      <a:pt x="1777" y="610"/>
                    </a:cubicBezTo>
                    <a:cubicBezTo>
                      <a:pt x="1771" y="615"/>
                      <a:pt x="1756" y="607"/>
                      <a:pt x="1759" y="595"/>
                    </a:cubicBezTo>
                    <a:cubicBezTo>
                      <a:pt x="1762" y="587"/>
                      <a:pt x="1772" y="583"/>
                      <a:pt x="1778" y="589"/>
                    </a:cubicBezTo>
                    <a:close/>
                    <a:moveTo>
                      <a:pt x="1812" y="599"/>
                    </a:moveTo>
                    <a:cubicBezTo>
                      <a:pt x="1808" y="596"/>
                      <a:pt x="1803" y="596"/>
                      <a:pt x="1800" y="600"/>
                    </a:cubicBezTo>
                    <a:cubicBezTo>
                      <a:pt x="1795" y="606"/>
                      <a:pt x="1802" y="614"/>
                      <a:pt x="1809" y="613"/>
                    </a:cubicBezTo>
                    <a:cubicBezTo>
                      <a:pt x="1815" y="611"/>
                      <a:pt x="1816" y="607"/>
                      <a:pt x="1824" y="609"/>
                    </a:cubicBezTo>
                    <a:cubicBezTo>
                      <a:pt x="1817" y="606"/>
                      <a:pt x="1817" y="602"/>
                      <a:pt x="1812" y="599"/>
                    </a:cubicBezTo>
                    <a:close/>
                    <a:moveTo>
                      <a:pt x="1749" y="549"/>
                    </a:moveTo>
                    <a:cubicBezTo>
                      <a:pt x="1760" y="532"/>
                      <a:pt x="1759" y="494"/>
                      <a:pt x="1738" y="491"/>
                    </a:cubicBezTo>
                    <a:cubicBezTo>
                      <a:pt x="1738" y="487"/>
                      <a:pt x="1744" y="484"/>
                      <a:pt x="1750" y="486"/>
                    </a:cubicBezTo>
                    <a:cubicBezTo>
                      <a:pt x="1756" y="488"/>
                      <a:pt x="1762" y="495"/>
                      <a:pt x="1760" y="504"/>
                    </a:cubicBezTo>
                    <a:cubicBezTo>
                      <a:pt x="1768" y="505"/>
                      <a:pt x="1768" y="531"/>
                      <a:pt x="1749" y="549"/>
                    </a:cubicBezTo>
                    <a:close/>
                    <a:moveTo>
                      <a:pt x="1687" y="834"/>
                    </a:moveTo>
                    <a:cubicBezTo>
                      <a:pt x="1698" y="830"/>
                      <a:pt x="1706" y="823"/>
                      <a:pt x="1710" y="812"/>
                    </a:cubicBezTo>
                    <a:cubicBezTo>
                      <a:pt x="1712" y="803"/>
                      <a:pt x="1710" y="794"/>
                      <a:pt x="1706" y="786"/>
                    </a:cubicBezTo>
                    <a:cubicBezTo>
                      <a:pt x="1704" y="782"/>
                      <a:pt x="1702" y="780"/>
                      <a:pt x="1698" y="778"/>
                    </a:cubicBezTo>
                    <a:cubicBezTo>
                      <a:pt x="1699" y="779"/>
                      <a:pt x="1700" y="779"/>
                      <a:pt x="1701" y="780"/>
                    </a:cubicBezTo>
                    <a:cubicBezTo>
                      <a:pt x="1705" y="787"/>
                      <a:pt x="1703" y="796"/>
                      <a:pt x="1696" y="801"/>
                    </a:cubicBezTo>
                    <a:cubicBezTo>
                      <a:pt x="1689" y="805"/>
                      <a:pt x="1680" y="803"/>
                      <a:pt x="1675" y="796"/>
                    </a:cubicBezTo>
                    <a:cubicBezTo>
                      <a:pt x="1669" y="786"/>
                      <a:pt x="1677" y="773"/>
                      <a:pt x="1688" y="773"/>
                    </a:cubicBezTo>
                    <a:cubicBezTo>
                      <a:pt x="1696" y="773"/>
                      <a:pt x="1704" y="778"/>
                      <a:pt x="1708" y="785"/>
                    </a:cubicBezTo>
                    <a:cubicBezTo>
                      <a:pt x="1713" y="793"/>
                      <a:pt x="1715" y="803"/>
                      <a:pt x="1713" y="812"/>
                    </a:cubicBezTo>
                    <a:cubicBezTo>
                      <a:pt x="1710" y="825"/>
                      <a:pt x="1701" y="834"/>
                      <a:pt x="1688" y="838"/>
                    </a:cubicBezTo>
                    <a:cubicBezTo>
                      <a:pt x="1678" y="841"/>
                      <a:pt x="1669" y="840"/>
                      <a:pt x="1660" y="837"/>
                    </a:cubicBezTo>
                    <a:cubicBezTo>
                      <a:pt x="1662" y="838"/>
                      <a:pt x="1663" y="840"/>
                      <a:pt x="1665" y="842"/>
                    </a:cubicBezTo>
                    <a:cubicBezTo>
                      <a:pt x="1672" y="850"/>
                      <a:pt x="1677" y="857"/>
                      <a:pt x="1682" y="865"/>
                    </a:cubicBezTo>
                    <a:cubicBezTo>
                      <a:pt x="1683" y="868"/>
                      <a:pt x="1684" y="870"/>
                      <a:pt x="1685" y="873"/>
                    </a:cubicBezTo>
                    <a:cubicBezTo>
                      <a:pt x="1687" y="877"/>
                      <a:pt x="1688" y="881"/>
                      <a:pt x="1689" y="885"/>
                    </a:cubicBezTo>
                    <a:cubicBezTo>
                      <a:pt x="1689" y="887"/>
                      <a:pt x="1692" y="901"/>
                      <a:pt x="1689" y="902"/>
                    </a:cubicBezTo>
                    <a:cubicBezTo>
                      <a:pt x="1688" y="901"/>
                      <a:pt x="1686" y="893"/>
                      <a:pt x="1686" y="892"/>
                    </a:cubicBezTo>
                    <a:cubicBezTo>
                      <a:pt x="1685" y="886"/>
                      <a:pt x="1683" y="880"/>
                      <a:pt x="1680" y="875"/>
                    </a:cubicBezTo>
                    <a:cubicBezTo>
                      <a:pt x="1679" y="872"/>
                      <a:pt x="1678" y="870"/>
                      <a:pt x="1677" y="868"/>
                    </a:cubicBezTo>
                    <a:cubicBezTo>
                      <a:pt x="1673" y="859"/>
                      <a:pt x="1669" y="852"/>
                      <a:pt x="1662" y="845"/>
                    </a:cubicBezTo>
                    <a:cubicBezTo>
                      <a:pt x="1662" y="845"/>
                      <a:pt x="1661" y="844"/>
                      <a:pt x="1660" y="843"/>
                    </a:cubicBezTo>
                    <a:cubicBezTo>
                      <a:pt x="1661" y="845"/>
                      <a:pt x="1663" y="848"/>
                      <a:pt x="1664" y="851"/>
                    </a:cubicBezTo>
                    <a:cubicBezTo>
                      <a:pt x="1667" y="859"/>
                      <a:pt x="1669" y="865"/>
                      <a:pt x="1670" y="874"/>
                    </a:cubicBezTo>
                    <a:cubicBezTo>
                      <a:pt x="1670" y="897"/>
                      <a:pt x="1652" y="908"/>
                      <a:pt x="1632" y="910"/>
                    </a:cubicBezTo>
                    <a:cubicBezTo>
                      <a:pt x="1615" y="911"/>
                      <a:pt x="1598" y="905"/>
                      <a:pt x="1588" y="891"/>
                    </a:cubicBezTo>
                    <a:cubicBezTo>
                      <a:pt x="1580" y="878"/>
                      <a:pt x="1581" y="865"/>
                      <a:pt x="1590" y="853"/>
                    </a:cubicBezTo>
                    <a:cubicBezTo>
                      <a:pt x="1595" y="848"/>
                      <a:pt x="1599" y="845"/>
                      <a:pt x="1606" y="843"/>
                    </a:cubicBezTo>
                    <a:cubicBezTo>
                      <a:pt x="1611" y="841"/>
                      <a:pt x="1616" y="842"/>
                      <a:pt x="1621" y="844"/>
                    </a:cubicBezTo>
                    <a:cubicBezTo>
                      <a:pt x="1627" y="847"/>
                      <a:pt x="1631" y="852"/>
                      <a:pt x="1632" y="859"/>
                    </a:cubicBezTo>
                    <a:cubicBezTo>
                      <a:pt x="1632" y="863"/>
                      <a:pt x="1631" y="866"/>
                      <a:pt x="1629" y="870"/>
                    </a:cubicBezTo>
                    <a:cubicBezTo>
                      <a:pt x="1625" y="873"/>
                      <a:pt x="1621" y="875"/>
                      <a:pt x="1617" y="874"/>
                    </a:cubicBezTo>
                    <a:cubicBezTo>
                      <a:pt x="1611" y="874"/>
                      <a:pt x="1607" y="871"/>
                      <a:pt x="1605" y="866"/>
                    </a:cubicBezTo>
                    <a:cubicBezTo>
                      <a:pt x="1603" y="861"/>
                      <a:pt x="1605" y="856"/>
                      <a:pt x="1610" y="853"/>
                    </a:cubicBezTo>
                    <a:cubicBezTo>
                      <a:pt x="1615" y="850"/>
                      <a:pt x="1622" y="851"/>
                      <a:pt x="1625" y="857"/>
                    </a:cubicBezTo>
                    <a:cubicBezTo>
                      <a:pt x="1629" y="862"/>
                      <a:pt x="1627" y="869"/>
                      <a:pt x="1622" y="872"/>
                    </a:cubicBezTo>
                    <a:cubicBezTo>
                      <a:pt x="1620" y="873"/>
                      <a:pt x="1617" y="874"/>
                      <a:pt x="1615" y="874"/>
                    </a:cubicBezTo>
                    <a:cubicBezTo>
                      <a:pt x="1616" y="874"/>
                      <a:pt x="1616" y="874"/>
                      <a:pt x="1617" y="874"/>
                    </a:cubicBezTo>
                    <a:cubicBezTo>
                      <a:pt x="1621" y="874"/>
                      <a:pt x="1625" y="873"/>
                      <a:pt x="1628" y="869"/>
                    </a:cubicBezTo>
                    <a:cubicBezTo>
                      <a:pt x="1631" y="866"/>
                      <a:pt x="1631" y="863"/>
                      <a:pt x="1631" y="859"/>
                    </a:cubicBezTo>
                    <a:cubicBezTo>
                      <a:pt x="1630" y="853"/>
                      <a:pt x="1626" y="848"/>
                      <a:pt x="1620" y="845"/>
                    </a:cubicBezTo>
                    <a:cubicBezTo>
                      <a:pt x="1615" y="843"/>
                      <a:pt x="1611" y="843"/>
                      <a:pt x="1606" y="844"/>
                    </a:cubicBezTo>
                    <a:cubicBezTo>
                      <a:pt x="1600" y="846"/>
                      <a:pt x="1596" y="849"/>
                      <a:pt x="1591" y="854"/>
                    </a:cubicBezTo>
                    <a:cubicBezTo>
                      <a:pt x="1583" y="865"/>
                      <a:pt x="1582" y="878"/>
                      <a:pt x="1590" y="889"/>
                    </a:cubicBezTo>
                    <a:cubicBezTo>
                      <a:pt x="1599" y="903"/>
                      <a:pt x="1618" y="908"/>
                      <a:pt x="1633" y="906"/>
                    </a:cubicBezTo>
                    <a:cubicBezTo>
                      <a:pt x="1650" y="904"/>
                      <a:pt x="1665" y="894"/>
                      <a:pt x="1665" y="874"/>
                    </a:cubicBezTo>
                    <a:cubicBezTo>
                      <a:pt x="1665" y="866"/>
                      <a:pt x="1663" y="860"/>
                      <a:pt x="1659" y="853"/>
                    </a:cubicBezTo>
                    <a:cubicBezTo>
                      <a:pt x="1657" y="848"/>
                      <a:pt x="1655" y="844"/>
                      <a:pt x="1652" y="840"/>
                    </a:cubicBezTo>
                    <a:cubicBezTo>
                      <a:pt x="1643" y="825"/>
                      <a:pt x="1630" y="815"/>
                      <a:pt x="1624" y="798"/>
                    </a:cubicBezTo>
                    <a:cubicBezTo>
                      <a:pt x="1617" y="782"/>
                      <a:pt x="1618" y="765"/>
                      <a:pt x="1626" y="747"/>
                    </a:cubicBezTo>
                    <a:cubicBezTo>
                      <a:pt x="1630" y="738"/>
                      <a:pt x="1635" y="732"/>
                      <a:pt x="1642" y="726"/>
                    </a:cubicBezTo>
                    <a:cubicBezTo>
                      <a:pt x="1645" y="723"/>
                      <a:pt x="1648" y="721"/>
                      <a:pt x="1651" y="719"/>
                    </a:cubicBezTo>
                    <a:cubicBezTo>
                      <a:pt x="1648" y="719"/>
                      <a:pt x="1645" y="719"/>
                      <a:pt x="1642" y="718"/>
                    </a:cubicBezTo>
                    <a:cubicBezTo>
                      <a:pt x="1631" y="714"/>
                      <a:pt x="1624" y="705"/>
                      <a:pt x="1623" y="694"/>
                    </a:cubicBezTo>
                    <a:cubicBezTo>
                      <a:pt x="1622" y="683"/>
                      <a:pt x="1626" y="672"/>
                      <a:pt x="1636" y="667"/>
                    </a:cubicBezTo>
                    <a:cubicBezTo>
                      <a:pt x="1644" y="663"/>
                      <a:pt x="1654" y="663"/>
                      <a:pt x="1660" y="669"/>
                    </a:cubicBezTo>
                    <a:cubicBezTo>
                      <a:pt x="1664" y="673"/>
                      <a:pt x="1666" y="677"/>
                      <a:pt x="1666" y="682"/>
                    </a:cubicBezTo>
                    <a:cubicBezTo>
                      <a:pt x="1666" y="685"/>
                      <a:pt x="1665" y="688"/>
                      <a:pt x="1663" y="691"/>
                    </a:cubicBezTo>
                    <a:cubicBezTo>
                      <a:pt x="1660" y="696"/>
                      <a:pt x="1655" y="697"/>
                      <a:pt x="1650" y="695"/>
                    </a:cubicBezTo>
                    <a:cubicBezTo>
                      <a:pt x="1644" y="692"/>
                      <a:pt x="1642" y="686"/>
                      <a:pt x="1645" y="681"/>
                    </a:cubicBezTo>
                    <a:cubicBezTo>
                      <a:pt x="1647" y="675"/>
                      <a:pt x="1653" y="673"/>
                      <a:pt x="1659" y="675"/>
                    </a:cubicBezTo>
                    <a:cubicBezTo>
                      <a:pt x="1663" y="677"/>
                      <a:pt x="1666" y="682"/>
                      <a:pt x="1665" y="687"/>
                    </a:cubicBezTo>
                    <a:cubicBezTo>
                      <a:pt x="1667" y="681"/>
                      <a:pt x="1665" y="674"/>
                      <a:pt x="1659" y="669"/>
                    </a:cubicBezTo>
                    <a:cubicBezTo>
                      <a:pt x="1653" y="664"/>
                      <a:pt x="1644" y="664"/>
                      <a:pt x="1636" y="668"/>
                    </a:cubicBezTo>
                    <a:cubicBezTo>
                      <a:pt x="1628" y="673"/>
                      <a:pt x="1624" y="683"/>
                      <a:pt x="1625" y="693"/>
                    </a:cubicBezTo>
                    <a:cubicBezTo>
                      <a:pt x="1625" y="699"/>
                      <a:pt x="1628" y="705"/>
                      <a:pt x="1632" y="709"/>
                    </a:cubicBezTo>
                    <a:cubicBezTo>
                      <a:pt x="1646" y="723"/>
                      <a:pt x="1664" y="709"/>
                      <a:pt x="1686" y="709"/>
                    </a:cubicBezTo>
                    <a:cubicBezTo>
                      <a:pt x="1709" y="708"/>
                      <a:pt x="1732" y="717"/>
                      <a:pt x="1749" y="730"/>
                    </a:cubicBezTo>
                    <a:cubicBezTo>
                      <a:pt x="1724" y="716"/>
                      <a:pt x="1695" y="706"/>
                      <a:pt x="1666" y="716"/>
                    </a:cubicBezTo>
                    <a:cubicBezTo>
                      <a:pt x="1658" y="719"/>
                      <a:pt x="1652" y="723"/>
                      <a:pt x="1645" y="729"/>
                    </a:cubicBezTo>
                    <a:cubicBezTo>
                      <a:pt x="1638" y="735"/>
                      <a:pt x="1634" y="741"/>
                      <a:pt x="1630" y="749"/>
                    </a:cubicBezTo>
                    <a:cubicBezTo>
                      <a:pt x="1619" y="774"/>
                      <a:pt x="1624" y="797"/>
                      <a:pt x="1640" y="815"/>
                    </a:cubicBezTo>
                    <a:cubicBezTo>
                      <a:pt x="1652" y="830"/>
                      <a:pt x="1667" y="839"/>
                      <a:pt x="1687" y="834"/>
                    </a:cubicBezTo>
                    <a:close/>
                    <a:moveTo>
                      <a:pt x="1715" y="1039"/>
                    </a:moveTo>
                    <a:cubicBezTo>
                      <a:pt x="1712" y="1038"/>
                      <a:pt x="1711" y="1035"/>
                      <a:pt x="1713" y="1032"/>
                    </a:cubicBezTo>
                    <a:cubicBezTo>
                      <a:pt x="1714" y="1030"/>
                      <a:pt x="1717" y="1029"/>
                      <a:pt x="1720" y="1030"/>
                    </a:cubicBezTo>
                    <a:cubicBezTo>
                      <a:pt x="1722" y="1031"/>
                      <a:pt x="1723" y="1034"/>
                      <a:pt x="1722" y="1037"/>
                    </a:cubicBezTo>
                    <a:cubicBezTo>
                      <a:pt x="1721" y="1039"/>
                      <a:pt x="1718" y="1040"/>
                      <a:pt x="1715" y="1039"/>
                    </a:cubicBezTo>
                    <a:close/>
                    <a:moveTo>
                      <a:pt x="1748" y="906"/>
                    </a:moveTo>
                    <a:cubicBezTo>
                      <a:pt x="1753" y="903"/>
                      <a:pt x="1756" y="897"/>
                      <a:pt x="1754" y="892"/>
                    </a:cubicBezTo>
                    <a:cubicBezTo>
                      <a:pt x="1752" y="890"/>
                      <a:pt x="1749" y="888"/>
                      <a:pt x="1746" y="888"/>
                    </a:cubicBezTo>
                    <a:cubicBezTo>
                      <a:pt x="1743" y="888"/>
                      <a:pt x="1740" y="891"/>
                      <a:pt x="1741" y="895"/>
                    </a:cubicBezTo>
                    <a:cubicBezTo>
                      <a:pt x="1741" y="897"/>
                      <a:pt x="1743" y="899"/>
                      <a:pt x="1746" y="899"/>
                    </a:cubicBezTo>
                    <a:cubicBezTo>
                      <a:pt x="1742" y="902"/>
                      <a:pt x="1735" y="895"/>
                      <a:pt x="1739" y="888"/>
                    </a:cubicBezTo>
                    <a:cubicBezTo>
                      <a:pt x="1741" y="885"/>
                      <a:pt x="1745" y="883"/>
                      <a:pt x="1750" y="885"/>
                    </a:cubicBezTo>
                    <a:cubicBezTo>
                      <a:pt x="1757" y="887"/>
                      <a:pt x="1759" y="895"/>
                      <a:pt x="1757" y="901"/>
                    </a:cubicBezTo>
                    <a:cubicBezTo>
                      <a:pt x="1755" y="907"/>
                      <a:pt x="1748" y="911"/>
                      <a:pt x="1742" y="911"/>
                    </a:cubicBezTo>
                    <a:cubicBezTo>
                      <a:pt x="1761" y="912"/>
                      <a:pt x="1785" y="894"/>
                      <a:pt x="1793" y="882"/>
                    </a:cubicBezTo>
                    <a:cubicBezTo>
                      <a:pt x="1793" y="883"/>
                      <a:pt x="1794" y="885"/>
                      <a:pt x="1795" y="885"/>
                    </a:cubicBezTo>
                    <a:cubicBezTo>
                      <a:pt x="1782" y="903"/>
                      <a:pt x="1755" y="917"/>
                      <a:pt x="1738" y="913"/>
                    </a:cubicBezTo>
                    <a:cubicBezTo>
                      <a:pt x="1757" y="931"/>
                      <a:pt x="1765" y="947"/>
                      <a:pt x="1779" y="956"/>
                    </a:cubicBezTo>
                    <a:cubicBezTo>
                      <a:pt x="1786" y="961"/>
                      <a:pt x="1794" y="964"/>
                      <a:pt x="1802" y="962"/>
                    </a:cubicBezTo>
                    <a:cubicBezTo>
                      <a:pt x="1802" y="964"/>
                      <a:pt x="1805" y="965"/>
                      <a:pt x="1807" y="965"/>
                    </a:cubicBezTo>
                    <a:cubicBezTo>
                      <a:pt x="1798" y="970"/>
                      <a:pt x="1785" y="966"/>
                      <a:pt x="1775" y="958"/>
                    </a:cubicBezTo>
                    <a:cubicBezTo>
                      <a:pt x="1774" y="957"/>
                      <a:pt x="1774" y="957"/>
                      <a:pt x="1773" y="956"/>
                    </a:cubicBezTo>
                    <a:cubicBezTo>
                      <a:pt x="1780" y="970"/>
                      <a:pt x="1797" y="982"/>
                      <a:pt x="1814" y="986"/>
                    </a:cubicBezTo>
                    <a:cubicBezTo>
                      <a:pt x="1821" y="988"/>
                      <a:pt x="1830" y="990"/>
                      <a:pt x="1836" y="986"/>
                    </a:cubicBezTo>
                    <a:cubicBezTo>
                      <a:pt x="1840" y="984"/>
                      <a:pt x="1844" y="979"/>
                      <a:pt x="1841" y="974"/>
                    </a:cubicBezTo>
                    <a:cubicBezTo>
                      <a:pt x="1841" y="973"/>
                      <a:pt x="1839" y="972"/>
                      <a:pt x="1837" y="972"/>
                    </a:cubicBezTo>
                    <a:cubicBezTo>
                      <a:pt x="1836" y="973"/>
                      <a:pt x="1835" y="974"/>
                      <a:pt x="1835" y="975"/>
                    </a:cubicBezTo>
                    <a:cubicBezTo>
                      <a:pt x="1835" y="977"/>
                      <a:pt x="1835" y="978"/>
                      <a:pt x="1836" y="978"/>
                    </a:cubicBezTo>
                    <a:cubicBezTo>
                      <a:pt x="1837" y="979"/>
                      <a:pt x="1839" y="978"/>
                      <a:pt x="1839" y="977"/>
                    </a:cubicBezTo>
                    <a:cubicBezTo>
                      <a:pt x="1839" y="976"/>
                      <a:pt x="1839" y="975"/>
                      <a:pt x="1839" y="975"/>
                    </a:cubicBezTo>
                    <a:cubicBezTo>
                      <a:pt x="1840" y="975"/>
                      <a:pt x="1840" y="976"/>
                      <a:pt x="1841" y="977"/>
                    </a:cubicBezTo>
                    <a:cubicBezTo>
                      <a:pt x="1841" y="978"/>
                      <a:pt x="1840" y="980"/>
                      <a:pt x="1838" y="980"/>
                    </a:cubicBezTo>
                    <a:cubicBezTo>
                      <a:pt x="1835" y="981"/>
                      <a:pt x="1833" y="980"/>
                      <a:pt x="1832" y="977"/>
                    </a:cubicBezTo>
                    <a:cubicBezTo>
                      <a:pt x="1831" y="975"/>
                      <a:pt x="1831" y="973"/>
                      <a:pt x="1832" y="971"/>
                    </a:cubicBezTo>
                    <a:cubicBezTo>
                      <a:pt x="1834" y="970"/>
                      <a:pt x="1835" y="969"/>
                      <a:pt x="1837" y="969"/>
                    </a:cubicBezTo>
                    <a:cubicBezTo>
                      <a:pt x="1840" y="968"/>
                      <a:pt x="1842" y="970"/>
                      <a:pt x="1844" y="972"/>
                    </a:cubicBezTo>
                    <a:cubicBezTo>
                      <a:pt x="1846" y="977"/>
                      <a:pt x="1844" y="982"/>
                      <a:pt x="1840" y="985"/>
                    </a:cubicBezTo>
                    <a:cubicBezTo>
                      <a:pt x="1838" y="987"/>
                      <a:pt x="1836" y="988"/>
                      <a:pt x="1833" y="989"/>
                    </a:cubicBezTo>
                    <a:cubicBezTo>
                      <a:pt x="1844" y="988"/>
                      <a:pt x="1851" y="981"/>
                      <a:pt x="1855" y="973"/>
                    </a:cubicBezTo>
                    <a:cubicBezTo>
                      <a:pt x="1858" y="967"/>
                      <a:pt x="1859" y="961"/>
                      <a:pt x="1856" y="956"/>
                    </a:cubicBezTo>
                    <a:cubicBezTo>
                      <a:pt x="1856" y="956"/>
                      <a:pt x="1856" y="956"/>
                      <a:pt x="1856" y="956"/>
                    </a:cubicBezTo>
                    <a:cubicBezTo>
                      <a:pt x="1858" y="961"/>
                      <a:pt x="1854" y="967"/>
                      <a:pt x="1846" y="964"/>
                    </a:cubicBezTo>
                    <a:cubicBezTo>
                      <a:pt x="1840" y="963"/>
                      <a:pt x="1835" y="952"/>
                      <a:pt x="1822" y="959"/>
                    </a:cubicBezTo>
                    <a:cubicBezTo>
                      <a:pt x="1825" y="953"/>
                      <a:pt x="1831" y="948"/>
                      <a:pt x="1837" y="947"/>
                    </a:cubicBezTo>
                    <a:cubicBezTo>
                      <a:pt x="1843" y="945"/>
                      <a:pt x="1851" y="946"/>
                      <a:pt x="1855" y="951"/>
                    </a:cubicBezTo>
                    <a:cubicBezTo>
                      <a:pt x="1861" y="958"/>
                      <a:pt x="1860" y="967"/>
                      <a:pt x="1857" y="974"/>
                    </a:cubicBezTo>
                    <a:cubicBezTo>
                      <a:pt x="1852" y="984"/>
                      <a:pt x="1841" y="990"/>
                      <a:pt x="1830" y="991"/>
                    </a:cubicBezTo>
                    <a:cubicBezTo>
                      <a:pt x="1820" y="991"/>
                      <a:pt x="1805" y="986"/>
                      <a:pt x="1795" y="980"/>
                    </a:cubicBezTo>
                    <a:cubicBezTo>
                      <a:pt x="1787" y="976"/>
                      <a:pt x="1778" y="968"/>
                      <a:pt x="1773" y="960"/>
                    </a:cubicBezTo>
                    <a:cubicBezTo>
                      <a:pt x="1775" y="966"/>
                      <a:pt x="1776" y="971"/>
                      <a:pt x="1776" y="977"/>
                    </a:cubicBezTo>
                    <a:cubicBezTo>
                      <a:pt x="1777" y="991"/>
                      <a:pt x="1774" y="1000"/>
                      <a:pt x="1766" y="1011"/>
                    </a:cubicBezTo>
                    <a:cubicBezTo>
                      <a:pt x="1764" y="1015"/>
                      <a:pt x="1761" y="1018"/>
                      <a:pt x="1758" y="1021"/>
                    </a:cubicBezTo>
                    <a:cubicBezTo>
                      <a:pt x="1758" y="1020"/>
                      <a:pt x="1757" y="1019"/>
                      <a:pt x="1756" y="1018"/>
                    </a:cubicBezTo>
                    <a:cubicBezTo>
                      <a:pt x="1759" y="1016"/>
                      <a:pt x="1761" y="1013"/>
                      <a:pt x="1763" y="1009"/>
                    </a:cubicBezTo>
                    <a:cubicBezTo>
                      <a:pt x="1770" y="999"/>
                      <a:pt x="1772" y="990"/>
                      <a:pt x="1772" y="977"/>
                    </a:cubicBezTo>
                    <a:cubicBezTo>
                      <a:pt x="1771" y="961"/>
                      <a:pt x="1764" y="948"/>
                      <a:pt x="1754" y="936"/>
                    </a:cubicBezTo>
                    <a:cubicBezTo>
                      <a:pt x="1756" y="940"/>
                      <a:pt x="1757" y="944"/>
                      <a:pt x="1757" y="948"/>
                    </a:cubicBezTo>
                    <a:cubicBezTo>
                      <a:pt x="1757" y="948"/>
                      <a:pt x="1757" y="948"/>
                      <a:pt x="1757" y="948"/>
                    </a:cubicBezTo>
                    <a:cubicBezTo>
                      <a:pt x="1759" y="957"/>
                      <a:pt x="1758" y="965"/>
                      <a:pt x="1753" y="973"/>
                    </a:cubicBezTo>
                    <a:cubicBezTo>
                      <a:pt x="1756" y="964"/>
                      <a:pt x="1756" y="958"/>
                      <a:pt x="1755" y="949"/>
                    </a:cubicBezTo>
                    <a:cubicBezTo>
                      <a:pt x="1755" y="949"/>
                      <a:pt x="1755" y="949"/>
                      <a:pt x="1755" y="949"/>
                    </a:cubicBezTo>
                    <a:cubicBezTo>
                      <a:pt x="1751" y="931"/>
                      <a:pt x="1748" y="928"/>
                      <a:pt x="1735" y="916"/>
                    </a:cubicBezTo>
                    <a:cubicBezTo>
                      <a:pt x="1715" y="898"/>
                      <a:pt x="1693" y="880"/>
                      <a:pt x="1684" y="857"/>
                    </a:cubicBezTo>
                    <a:cubicBezTo>
                      <a:pt x="1692" y="871"/>
                      <a:pt x="1730" y="917"/>
                      <a:pt x="1748" y="906"/>
                    </a:cubicBezTo>
                    <a:close/>
                    <a:moveTo>
                      <a:pt x="1754" y="960"/>
                    </a:moveTo>
                    <a:cubicBezTo>
                      <a:pt x="1742" y="959"/>
                      <a:pt x="1741" y="976"/>
                      <a:pt x="1740" y="981"/>
                    </a:cubicBezTo>
                    <a:cubicBezTo>
                      <a:pt x="1739" y="986"/>
                      <a:pt x="1737" y="989"/>
                      <a:pt x="1734" y="991"/>
                    </a:cubicBezTo>
                    <a:cubicBezTo>
                      <a:pt x="1739" y="991"/>
                      <a:pt x="1751" y="987"/>
                      <a:pt x="1756" y="983"/>
                    </a:cubicBezTo>
                    <a:cubicBezTo>
                      <a:pt x="1762" y="978"/>
                      <a:pt x="1765" y="970"/>
                      <a:pt x="1758" y="962"/>
                    </a:cubicBezTo>
                    <a:cubicBezTo>
                      <a:pt x="1758" y="967"/>
                      <a:pt x="1755" y="973"/>
                      <a:pt x="1751" y="976"/>
                    </a:cubicBezTo>
                    <a:cubicBezTo>
                      <a:pt x="1753" y="973"/>
                      <a:pt x="1755" y="966"/>
                      <a:pt x="1754" y="960"/>
                    </a:cubicBezTo>
                    <a:close/>
                    <a:moveTo>
                      <a:pt x="1823" y="930"/>
                    </a:moveTo>
                    <a:cubicBezTo>
                      <a:pt x="1825" y="932"/>
                      <a:pt x="1829" y="932"/>
                      <a:pt x="1831" y="929"/>
                    </a:cubicBezTo>
                    <a:cubicBezTo>
                      <a:pt x="1833" y="927"/>
                      <a:pt x="1833" y="923"/>
                      <a:pt x="1831" y="921"/>
                    </a:cubicBezTo>
                    <a:cubicBezTo>
                      <a:pt x="1828" y="919"/>
                      <a:pt x="1825" y="919"/>
                      <a:pt x="1823" y="921"/>
                    </a:cubicBezTo>
                    <a:cubicBezTo>
                      <a:pt x="1821" y="924"/>
                      <a:pt x="1821" y="927"/>
                      <a:pt x="1823" y="930"/>
                    </a:cubicBezTo>
                    <a:close/>
                    <a:moveTo>
                      <a:pt x="1816" y="945"/>
                    </a:moveTo>
                    <a:cubicBezTo>
                      <a:pt x="1819" y="948"/>
                      <a:pt x="1823" y="948"/>
                      <a:pt x="1826" y="945"/>
                    </a:cubicBezTo>
                    <a:cubicBezTo>
                      <a:pt x="1829" y="942"/>
                      <a:pt x="1828" y="937"/>
                      <a:pt x="1826" y="935"/>
                    </a:cubicBezTo>
                    <a:cubicBezTo>
                      <a:pt x="1823" y="932"/>
                      <a:pt x="1818" y="932"/>
                      <a:pt x="1816" y="935"/>
                    </a:cubicBezTo>
                    <a:cubicBezTo>
                      <a:pt x="1813" y="938"/>
                      <a:pt x="1813" y="942"/>
                      <a:pt x="1816" y="945"/>
                    </a:cubicBezTo>
                    <a:close/>
                    <a:moveTo>
                      <a:pt x="1803" y="963"/>
                    </a:moveTo>
                    <a:cubicBezTo>
                      <a:pt x="1807" y="966"/>
                      <a:pt x="1813" y="966"/>
                      <a:pt x="1817" y="962"/>
                    </a:cubicBezTo>
                    <a:cubicBezTo>
                      <a:pt x="1820" y="959"/>
                      <a:pt x="1820" y="953"/>
                      <a:pt x="1816" y="949"/>
                    </a:cubicBezTo>
                    <a:cubicBezTo>
                      <a:pt x="1813" y="946"/>
                      <a:pt x="1807" y="946"/>
                      <a:pt x="1803" y="949"/>
                    </a:cubicBezTo>
                    <a:cubicBezTo>
                      <a:pt x="1799" y="953"/>
                      <a:pt x="1800" y="959"/>
                      <a:pt x="1803" y="963"/>
                    </a:cubicBezTo>
                    <a:close/>
                    <a:moveTo>
                      <a:pt x="1744" y="1037"/>
                    </a:moveTo>
                    <a:cubicBezTo>
                      <a:pt x="1739" y="1034"/>
                      <a:pt x="1736" y="1028"/>
                      <a:pt x="1739" y="1023"/>
                    </a:cubicBezTo>
                    <a:cubicBezTo>
                      <a:pt x="1741" y="1018"/>
                      <a:pt x="1747" y="1016"/>
                      <a:pt x="1753" y="1018"/>
                    </a:cubicBezTo>
                    <a:cubicBezTo>
                      <a:pt x="1758" y="1021"/>
                      <a:pt x="1760" y="1027"/>
                      <a:pt x="1757" y="1032"/>
                    </a:cubicBezTo>
                    <a:cubicBezTo>
                      <a:pt x="1755" y="1037"/>
                      <a:pt x="1749" y="1039"/>
                      <a:pt x="1744" y="1037"/>
                    </a:cubicBezTo>
                    <a:close/>
                    <a:moveTo>
                      <a:pt x="1728" y="1042"/>
                    </a:moveTo>
                    <a:cubicBezTo>
                      <a:pt x="1725" y="1040"/>
                      <a:pt x="1723" y="1036"/>
                      <a:pt x="1725" y="1033"/>
                    </a:cubicBezTo>
                    <a:cubicBezTo>
                      <a:pt x="1726" y="1029"/>
                      <a:pt x="1730" y="1028"/>
                      <a:pt x="1734" y="1030"/>
                    </a:cubicBezTo>
                    <a:cubicBezTo>
                      <a:pt x="1737" y="1031"/>
                      <a:pt x="1738" y="1035"/>
                      <a:pt x="1737" y="1038"/>
                    </a:cubicBezTo>
                    <a:cubicBezTo>
                      <a:pt x="1735" y="1042"/>
                      <a:pt x="1731" y="1043"/>
                      <a:pt x="1728" y="1042"/>
                    </a:cubicBezTo>
                    <a:close/>
                    <a:moveTo>
                      <a:pt x="1606" y="916"/>
                    </a:moveTo>
                    <a:cubicBezTo>
                      <a:pt x="1597" y="904"/>
                      <a:pt x="1585" y="894"/>
                      <a:pt x="1572" y="891"/>
                    </a:cubicBezTo>
                    <a:cubicBezTo>
                      <a:pt x="1559" y="888"/>
                      <a:pt x="1544" y="891"/>
                      <a:pt x="1536" y="902"/>
                    </a:cubicBezTo>
                    <a:cubicBezTo>
                      <a:pt x="1531" y="909"/>
                      <a:pt x="1528" y="917"/>
                      <a:pt x="1528" y="925"/>
                    </a:cubicBezTo>
                    <a:cubicBezTo>
                      <a:pt x="1528" y="934"/>
                      <a:pt x="1529" y="941"/>
                      <a:pt x="1533" y="949"/>
                    </a:cubicBezTo>
                    <a:cubicBezTo>
                      <a:pt x="1538" y="956"/>
                      <a:pt x="1542" y="962"/>
                      <a:pt x="1549" y="967"/>
                    </a:cubicBezTo>
                    <a:cubicBezTo>
                      <a:pt x="1552" y="969"/>
                      <a:pt x="1555" y="971"/>
                      <a:pt x="1558" y="973"/>
                    </a:cubicBezTo>
                    <a:cubicBezTo>
                      <a:pt x="1567" y="978"/>
                      <a:pt x="1575" y="981"/>
                      <a:pt x="1586" y="982"/>
                    </a:cubicBezTo>
                    <a:cubicBezTo>
                      <a:pt x="1600" y="984"/>
                      <a:pt x="1612" y="982"/>
                      <a:pt x="1626" y="976"/>
                    </a:cubicBezTo>
                    <a:cubicBezTo>
                      <a:pt x="1626" y="976"/>
                      <a:pt x="1627" y="975"/>
                      <a:pt x="1628" y="975"/>
                    </a:cubicBezTo>
                    <a:cubicBezTo>
                      <a:pt x="1623" y="984"/>
                      <a:pt x="1620" y="994"/>
                      <a:pt x="1620" y="1005"/>
                    </a:cubicBezTo>
                    <a:cubicBezTo>
                      <a:pt x="1620" y="1017"/>
                      <a:pt x="1624" y="1030"/>
                      <a:pt x="1634" y="1038"/>
                    </a:cubicBezTo>
                    <a:cubicBezTo>
                      <a:pt x="1637" y="1042"/>
                      <a:pt x="1642" y="1044"/>
                      <a:pt x="1648" y="1046"/>
                    </a:cubicBezTo>
                    <a:cubicBezTo>
                      <a:pt x="1643" y="1043"/>
                      <a:pt x="1638" y="1040"/>
                      <a:pt x="1635" y="1037"/>
                    </a:cubicBezTo>
                    <a:cubicBezTo>
                      <a:pt x="1627" y="1028"/>
                      <a:pt x="1623" y="1017"/>
                      <a:pt x="1624" y="1005"/>
                    </a:cubicBezTo>
                    <a:cubicBezTo>
                      <a:pt x="1624" y="996"/>
                      <a:pt x="1626" y="989"/>
                      <a:pt x="1630" y="982"/>
                    </a:cubicBezTo>
                    <a:cubicBezTo>
                      <a:pt x="1637" y="969"/>
                      <a:pt x="1646" y="961"/>
                      <a:pt x="1654" y="949"/>
                    </a:cubicBezTo>
                    <a:cubicBezTo>
                      <a:pt x="1655" y="948"/>
                      <a:pt x="1655" y="948"/>
                      <a:pt x="1655" y="948"/>
                    </a:cubicBezTo>
                    <a:cubicBezTo>
                      <a:pt x="1659" y="941"/>
                      <a:pt x="1662" y="934"/>
                      <a:pt x="1665" y="927"/>
                    </a:cubicBezTo>
                    <a:cubicBezTo>
                      <a:pt x="1666" y="925"/>
                      <a:pt x="1671" y="906"/>
                      <a:pt x="1669" y="905"/>
                    </a:cubicBezTo>
                    <a:cubicBezTo>
                      <a:pt x="1667" y="905"/>
                      <a:pt x="1664" y="917"/>
                      <a:pt x="1663" y="919"/>
                    </a:cubicBezTo>
                    <a:cubicBezTo>
                      <a:pt x="1660" y="928"/>
                      <a:pt x="1656" y="937"/>
                      <a:pt x="1651" y="945"/>
                    </a:cubicBezTo>
                    <a:cubicBezTo>
                      <a:pt x="1650" y="946"/>
                      <a:pt x="1650" y="946"/>
                      <a:pt x="1650" y="946"/>
                    </a:cubicBezTo>
                    <a:cubicBezTo>
                      <a:pt x="1643" y="958"/>
                      <a:pt x="1636" y="966"/>
                      <a:pt x="1624" y="972"/>
                    </a:cubicBezTo>
                    <a:cubicBezTo>
                      <a:pt x="1609" y="979"/>
                      <a:pt x="1592" y="982"/>
                      <a:pt x="1577" y="975"/>
                    </a:cubicBezTo>
                    <a:cubicBezTo>
                      <a:pt x="1569" y="971"/>
                      <a:pt x="1560" y="959"/>
                      <a:pt x="1565" y="950"/>
                    </a:cubicBezTo>
                    <a:cubicBezTo>
                      <a:pt x="1566" y="947"/>
                      <a:pt x="1570" y="945"/>
                      <a:pt x="1573" y="945"/>
                    </a:cubicBezTo>
                    <a:cubicBezTo>
                      <a:pt x="1577" y="946"/>
                      <a:pt x="1579" y="948"/>
                      <a:pt x="1579" y="952"/>
                    </a:cubicBezTo>
                    <a:cubicBezTo>
                      <a:pt x="1579" y="954"/>
                      <a:pt x="1578" y="956"/>
                      <a:pt x="1577" y="957"/>
                    </a:cubicBezTo>
                    <a:cubicBezTo>
                      <a:pt x="1574" y="959"/>
                      <a:pt x="1571" y="958"/>
                      <a:pt x="1570" y="955"/>
                    </a:cubicBezTo>
                    <a:cubicBezTo>
                      <a:pt x="1569" y="954"/>
                      <a:pt x="1570" y="952"/>
                      <a:pt x="1571" y="951"/>
                    </a:cubicBezTo>
                    <a:cubicBezTo>
                      <a:pt x="1569" y="951"/>
                      <a:pt x="1567" y="953"/>
                      <a:pt x="1567" y="955"/>
                    </a:cubicBezTo>
                    <a:cubicBezTo>
                      <a:pt x="1567" y="958"/>
                      <a:pt x="1569" y="961"/>
                      <a:pt x="1573" y="962"/>
                    </a:cubicBezTo>
                    <a:cubicBezTo>
                      <a:pt x="1578" y="964"/>
                      <a:pt x="1584" y="960"/>
                      <a:pt x="1586" y="955"/>
                    </a:cubicBezTo>
                    <a:cubicBezTo>
                      <a:pt x="1587" y="951"/>
                      <a:pt x="1586" y="946"/>
                      <a:pt x="1584" y="943"/>
                    </a:cubicBezTo>
                    <a:cubicBezTo>
                      <a:pt x="1581" y="939"/>
                      <a:pt x="1578" y="938"/>
                      <a:pt x="1573" y="937"/>
                    </a:cubicBezTo>
                    <a:cubicBezTo>
                      <a:pt x="1568" y="937"/>
                      <a:pt x="1562" y="940"/>
                      <a:pt x="1560" y="945"/>
                    </a:cubicBezTo>
                    <a:cubicBezTo>
                      <a:pt x="1555" y="957"/>
                      <a:pt x="1562" y="969"/>
                      <a:pt x="1573" y="975"/>
                    </a:cubicBezTo>
                    <a:cubicBezTo>
                      <a:pt x="1576" y="976"/>
                      <a:pt x="1580" y="978"/>
                      <a:pt x="1584" y="978"/>
                    </a:cubicBezTo>
                    <a:cubicBezTo>
                      <a:pt x="1571" y="977"/>
                      <a:pt x="1561" y="973"/>
                      <a:pt x="1551" y="965"/>
                    </a:cubicBezTo>
                    <a:cubicBezTo>
                      <a:pt x="1544" y="960"/>
                      <a:pt x="1539" y="955"/>
                      <a:pt x="1535" y="948"/>
                    </a:cubicBezTo>
                    <a:cubicBezTo>
                      <a:pt x="1531" y="940"/>
                      <a:pt x="1529" y="933"/>
                      <a:pt x="1529" y="925"/>
                    </a:cubicBezTo>
                    <a:cubicBezTo>
                      <a:pt x="1529" y="920"/>
                      <a:pt x="1530" y="916"/>
                      <a:pt x="1532" y="912"/>
                    </a:cubicBezTo>
                    <a:cubicBezTo>
                      <a:pt x="1532" y="912"/>
                      <a:pt x="1532" y="912"/>
                      <a:pt x="1532" y="912"/>
                    </a:cubicBezTo>
                    <a:cubicBezTo>
                      <a:pt x="1530" y="924"/>
                      <a:pt x="1539" y="936"/>
                      <a:pt x="1555" y="929"/>
                    </a:cubicBezTo>
                    <a:cubicBezTo>
                      <a:pt x="1566" y="925"/>
                      <a:pt x="1578" y="902"/>
                      <a:pt x="1606" y="916"/>
                    </a:cubicBezTo>
                    <a:close/>
                    <a:moveTo>
                      <a:pt x="1635" y="1035"/>
                    </a:moveTo>
                    <a:cubicBezTo>
                      <a:pt x="1645" y="1023"/>
                      <a:pt x="1660" y="1038"/>
                      <a:pt x="1666" y="1042"/>
                    </a:cubicBezTo>
                    <a:cubicBezTo>
                      <a:pt x="1670" y="1045"/>
                      <a:pt x="1674" y="1046"/>
                      <a:pt x="1679" y="1045"/>
                    </a:cubicBezTo>
                    <a:cubicBezTo>
                      <a:pt x="1675" y="1049"/>
                      <a:pt x="1661" y="1056"/>
                      <a:pt x="1654" y="1057"/>
                    </a:cubicBezTo>
                    <a:cubicBezTo>
                      <a:pt x="1643" y="1058"/>
                      <a:pt x="1634" y="1052"/>
                      <a:pt x="1633" y="1040"/>
                    </a:cubicBezTo>
                    <a:cubicBezTo>
                      <a:pt x="1637" y="1044"/>
                      <a:pt x="1645" y="1047"/>
                      <a:pt x="1651" y="1046"/>
                    </a:cubicBezTo>
                    <a:cubicBezTo>
                      <a:pt x="1648" y="1045"/>
                      <a:pt x="1640" y="1041"/>
                      <a:pt x="1635" y="1035"/>
                    </a:cubicBezTo>
                    <a:close/>
                    <a:moveTo>
                      <a:pt x="1750" y="753"/>
                    </a:moveTo>
                    <a:cubicBezTo>
                      <a:pt x="1763" y="770"/>
                      <a:pt x="1767" y="783"/>
                      <a:pt x="1777" y="801"/>
                    </a:cubicBezTo>
                    <a:cubicBezTo>
                      <a:pt x="1782" y="809"/>
                      <a:pt x="1787" y="816"/>
                      <a:pt x="1797" y="819"/>
                    </a:cubicBezTo>
                    <a:cubicBezTo>
                      <a:pt x="1805" y="822"/>
                      <a:pt x="1814" y="820"/>
                      <a:pt x="1820" y="814"/>
                    </a:cubicBezTo>
                    <a:cubicBezTo>
                      <a:pt x="1825" y="809"/>
                      <a:pt x="1827" y="802"/>
                      <a:pt x="1825" y="795"/>
                    </a:cubicBezTo>
                    <a:cubicBezTo>
                      <a:pt x="1823" y="790"/>
                      <a:pt x="1820" y="787"/>
                      <a:pt x="1815" y="785"/>
                    </a:cubicBezTo>
                    <a:cubicBezTo>
                      <a:pt x="1810" y="783"/>
                      <a:pt x="1802" y="785"/>
                      <a:pt x="1800" y="792"/>
                    </a:cubicBezTo>
                    <a:cubicBezTo>
                      <a:pt x="1799" y="796"/>
                      <a:pt x="1801" y="800"/>
                      <a:pt x="1805" y="802"/>
                    </a:cubicBezTo>
                    <a:cubicBezTo>
                      <a:pt x="1809" y="804"/>
                      <a:pt x="1814" y="802"/>
                      <a:pt x="1816" y="798"/>
                    </a:cubicBezTo>
                    <a:cubicBezTo>
                      <a:pt x="1818" y="794"/>
                      <a:pt x="1816" y="788"/>
                      <a:pt x="1812" y="786"/>
                    </a:cubicBezTo>
                    <a:cubicBezTo>
                      <a:pt x="1811" y="786"/>
                      <a:pt x="1810" y="786"/>
                      <a:pt x="1809" y="786"/>
                    </a:cubicBezTo>
                    <a:cubicBezTo>
                      <a:pt x="1811" y="786"/>
                      <a:pt x="1813" y="786"/>
                      <a:pt x="1815" y="787"/>
                    </a:cubicBezTo>
                    <a:cubicBezTo>
                      <a:pt x="1819" y="789"/>
                      <a:pt x="1821" y="791"/>
                      <a:pt x="1823" y="795"/>
                    </a:cubicBezTo>
                    <a:cubicBezTo>
                      <a:pt x="1824" y="801"/>
                      <a:pt x="1822" y="808"/>
                      <a:pt x="1818" y="812"/>
                    </a:cubicBezTo>
                    <a:cubicBezTo>
                      <a:pt x="1812" y="817"/>
                      <a:pt x="1805" y="818"/>
                      <a:pt x="1798" y="816"/>
                    </a:cubicBezTo>
                    <a:cubicBezTo>
                      <a:pt x="1790" y="812"/>
                      <a:pt x="1785" y="806"/>
                      <a:pt x="1781" y="798"/>
                    </a:cubicBezTo>
                    <a:cubicBezTo>
                      <a:pt x="1771" y="780"/>
                      <a:pt x="1768" y="767"/>
                      <a:pt x="1754" y="750"/>
                    </a:cubicBezTo>
                    <a:cubicBezTo>
                      <a:pt x="1742" y="735"/>
                      <a:pt x="1726" y="724"/>
                      <a:pt x="1706" y="719"/>
                    </a:cubicBezTo>
                    <a:cubicBezTo>
                      <a:pt x="1688" y="716"/>
                      <a:pt x="1671" y="721"/>
                      <a:pt x="1660" y="736"/>
                    </a:cubicBezTo>
                    <a:cubicBezTo>
                      <a:pt x="1650" y="750"/>
                      <a:pt x="1648" y="769"/>
                      <a:pt x="1657" y="783"/>
                    </a:cubicBezTo>
                    <a:cubicBezTo>
                      <a:pt x="1657" y="783"/>
                      <a:pt x="1657" y="783"/>
                      <a:pt x="1657" y="783"/>
                    </a:cubicBezTo>
                    <a:cubicBezTo>
                      <a:pt x="1657" y="775"/>
                      <a:pt x="1661" y="765"/>
                      <a:pt x="1669" y="760"/>
                    </a:cubicBezTo>
                    <a:cubicBezTo>
                      <a:pt x="1683" y="750"/>
                      <a:pt x="1698" y="754"/>
                      <a:pt x="1708" y="767"/>
                    </a:cubicBezTo>
                    <a:cubicBezTo>
                      <a:pt x="1727" y="791"/>
                      <a:pt x="1756" y="770"/>
                      <a:pt x="1736" y="743"/>
                    </a:cubicBezTo>
                    <a:cubicBezTo>
                      <a:pt x="1726" y="730"/>
                      <a:pt x="1708" y="726"/>
                      <a:pt x="1695" y="728"/>
                    </a:cubicBezTo>
                    <a:cubicBezTo>
                      <a:pt x="1669" y="733"/>
                      <a:pt x="1646" y="760"/>
                      <a:pt x="1657" y="783"/>
                    </a:cubicBezTo>
                    <a:cubicBezTo>
                      <a:pt x="1650" y="769"/>
                      <a:pt x="1652" y="751"/>
                      <a:pt x="1662" y="737"/>
                    </a:cubicBezTo>
                    <a:cubicBezTo>
                      <a:pt x="1673" y="724"/>
                      <a:pt x="1688" y="720"/>
                      <a:pt x="1705" y="724"/>
                    </a:cubicBezTo>
                    <a:cubicBezTo>
                      <a:pt x="1723" y="728"/>
                      <a:pt x="1738" y="739"/>
                      <a:pt x="1750" y="753"/>
                    </a:cubicBezTo>
                    <a:close/>
                    <a:moveTo>
                      <a:pt x="1670" y="895"/>
                    </a:moveTo>
                    <a:cubicBezTo>
                      <a:pt x="1648" y="922"/>
                      <a:pt x="1619" y="922"/>
                      <a:pt x="1605" y="931"/>
                    </a:cubicBezTo>
                    <a:cubicBezTo>
                      <a:pt x="1590" y="941"/>
                      <a:pt x="1601" y="959"/>
                      <a:pt x="1620" y="952"/>
                    </a:cubicBezTo>
                    <a:cubicBezTo>
                      <a:pt x="1641" y="945"/>
                      <a:pt x="1660" y="920"/>
                      <a:pt x="1670" y="895"/>
                    </a:cubicBezTo>
                    <a:close/>
                    <a:moveTo>
                      <a:pt x="1681" y="854"/>
                    </a:moveTo>
                    <a:cubicBezTo>
                      <a:pt x="1694" y="864"/>
                      <a:pt x="1710" y="868"/>
                      <a:pt x="1725" y="865"/>
                    </a:cubicBezTo>
                    <a:cubicBezTo>
                      <a:pt x="1738" y="862"/>
                      <a:pt x="1750" y="853"/>
                      <a:pt x="1751" y="840"/>
                    </a:cubicBezTo>
                    <a:cubicBezTo>
                      <a:pt x="1757" y="841"/>
                      <a:pt x="1761" y="849"/>
                      <a:pt x="1758" y="857"/>
                    </a:cubicBezTo>
                    <a:cubicBezTo>
                      <a:pt x="1755" y="865"/>
                      <a:pt x="1744" y="873"/>
                      <a:pt x="1733" y="870"/>
                    </a:cubicBezTo>
                    <a:cubicBezTo>
                      <a:pt x="1730" y="881"/>
                      <a:pt x="1698" y="878"/>
                      <a:pt x="1681" y="854"/>
                    </a:cubicBezTo>
                    <a:close/>
                    <a:moveTo>
                      <a:pt x="1639" y="722"/>
                    </a:moveTo>
                    <a:cubicBezTo>
                      <a:pt x="1629" y="726"/>
                      <a:pt x="1616" y="736"/>
                      <a:pt x="1610" y="744"/>
                    </a:cubicBezTo>
                    <a:cubicBezTo>
                      <a:pt x="1603" y="755"/>
                      <a:pt x="1599" y="773"/>
                      <a:pt x="1607" y="784"/>
                    </a:cubicBezTo>
                    <a:cubicBezTo>
                      <a:pt x="1596" y="792"/>
                      <a:pt x="1593" y="804"/>
                      <a:pt x="1591" y="816"/>
                    </a:cubicBezTo>
                    <a:cubicBezTo>
                      <a:pt x="1588" y="832"/>
                      <a:pt x="1582" y="849"/>
                      <a:pt x="1568" y="851"/>
                    </a:cubicBezTo>
                    <a:cubicBezTo>
                      <a:pt x="1585" y="857"/>
                      <a:pt x="1603" y="843"/>
                      <a:pt x="1611" y="830"/>
                    </a:cubicBezTo>
                    <a:cubicBezTo>
                      <a:pt x="1621" y="811"/>
                      <a:pt x="1618" y="797"/>
                      <a:pt x="1617" y="774"/>
                    </a:cubicBezTo>
                    <a:cubicBezTo>
                      <a:pt x="1616" y="761"/>
                      <a:pt x="1625" y="734"/>
                      <a:pt x="1639" y="722"/>
                    </a:cubicBezTo>
                    <a:close/>
                    <a:moveTo>
                      <a:pt x="1677" y="844"/>
                    </a:moveTo>
                    <a:cubicBezTo>
                      <a:pt x="1685" y="855"/>
                      <a:pt x="1706" y="845"/>
                      <a:pt x="1715" y="835"/>
                    </a:cubicBezTo>
                    <a:cubicBezTo>
                      <a:pt x="1726" y="824"/>
                      <a:pt x="1735" y="808"/>
                      <a:pt x="1753" y="807"/>
                    </a:cubicBezTo>
                    <a:cubicBezTo>
                      <a:pt x="1762" y="807"/>
                      <a:pt x="1772" y="811"/>
                      <a:pt x="1776" y="820"/>
                    </a:cubicBezTo>
                    <a:cubicBezTo>
                      <a:pt x="1778" y="825"/>
                      <a:pt x="1778" y="831"/>
                      <a:pt x="1773" y="835"/>
                    </a:cubicBezTo>
                    <a:cubicBezTo>
                      <a:pt x="1774" y="830"/>
                      <a:pt x="1771" y="823"/>
                      <a:pt x="1765" y="821"/>
                    </a:cubicBezTo>
                    <a:cubicBezTo>
                      <a:pt x="1759" y="818"/>
                      <a:pt x="1752" y="822"/>
                      <a:pt x="1748" y="828"/>
                    </a:cubicBezTo>
                    <a:cubicBezTo>
                      <a:pt x="1740" y="839"/>
                      <a:pt x="1734" y="851"/>
                      <a:pt x="1722" y="858"/>
                    </a:cubicBezTo>
                    <a:cubicBezTo>
                      <a:pt x="1707" y="866"/>
                      <a:pt x="1686" y="863"/>
                      <a:pt x="1677" y="844"/>
                    </a:cubicBezTo>
                    <a:close/>
                    <a:moveTo>
                      <a:pt x="1683" y="981"/>
                    </a:moveTo>
                    <a:cubicBezTo>
                      <a:pt x="1674" y="995"/>
                      <a:pt x="1675" y="1020"/>
                      <a:pt x="1685" y="1034"/>
                    </a:cubicBezTo>
                    <a:cubicBezTo>
                      <a:pt x="1695" y="1048"/>
                      <a:pt x="1710" y="1044"/>
                      <a:pt x="1703" y="1026"/>
                    </a:cubicBezTo>
                    <a:cubicBezTo>
                      <a:pt x="1697" y="1013"/>
                      <a:pt x="1680" y="996"/>
                      <a:pt x="1683" y="981"/>
                    </a:cubicBezTo>
                    <a:close/>
                    <a:moveTo>
                      <a:pt x="1696" y="961"/>
                    </a:moveTo>
                    <a:cubicBezTo>
                      <a:pt x="1698" y="958"/>
                      <a:pt x="1699" y="955"/>
                      <a:pt x="1698" y="952"/>
                    </a:cubicBezTo>
                    <a:cubicBezTo>
                      <a:pt x="1697" y="948"/>
                      <a:pt x="1694" y="944"/>
                      <a:pt x="1689" y="944"/>
                    </a:cubicBezTo>
                    <a:cubicBezTo>
                      <a:pt x="1683" y="943"/>
                      <a:pt x="1679" y="947"/>
                      <a:pt x="1677" y="951"/>
                    </a:cubicBezTo>
                    <a:cubicBezTo>
                      <a:pt x="1675" y="959"/>
                      <a:pt x="1681" y="962"/>
                      <a:pt x="1683" y="966"/>
                    </a:cubicBezTo>
                    <a:cubicBezTo>
                      <a:pt x="1686" y="972"/>
                      <a:pt x="1683" y="978"/>
                      <a:pt x="1676" y="983"/>
                    </a:cubicBezTo>
                    <a:cubicBezTo>
                      <a:pt x="1670" y="988"/>
                      <a:pt x="1661" y="989"/>
                      <a:pt x="1653" y="983"/>
                    </a:cubicBezTo>
                    <a:cubicBezTo>
                      <a:pt x="1649" y="980"/>
                      <a:pt x="1647" y="975"/>
                      <a:pt x="1650" y="971"/>
                    </a:cubicBezTo>
                    <a:cubicBezTo>
                      <a:pt x="1652" y="976"/>
                      <a:pt x="1659" y="978"/>
                      <a:pt x="1663" y="972"/>
                    </a:cubicBezTo>
                    <a:cubicBezTo>
                      <a:pt x="1665" y="969"/>
                      <a:pt x="1666" y="961"/>
                      <a:pt x="1666" y="952"/>
                    </a:cubicBezTo>
                    <a:cubicBezTo>
                      <a:pt x="1667" y="944"/>
                      <a:pt x="1670" y="936"/>
                      <a:pt x="1674" y="931"/>
                    </a:cubicBezTo>
                    <a:cubicBezTo>
                      <a:pt x="1684" y="920"/>
                      <a:pt x="1702" y="922"/>
                      <a:pt x="1710" y="933"/>
                    </a:cubicBezTo>
                    <a:cubicBezTo>
                      <a:pt x="1715" y="939"/>
                      <a:pt x="1715" y="947"/>
                      <a:pt x="1714" y="954"/>
                    </a:cubicBezTo>
                    <a:cubicBezTo>
                      <a:pt x="1713" y="962"/>
                      <a:pt x="1706" y="980"/>
                      <a:pt x="1710" y="989"/>
                    </a:cubicBezTo>
                    <a:cubicBezTo>
                      <a:pt x="1713" y="995"/>
                      <a:pt x="1720" y="996"/>
                      <a:pt x="1723" y="993"/>
                    </a:cubicBezTo>
                    <a:cubicBezTo>
                      <a:pt x="1725" y="998"/>
                      <a:pt x="1719" y="1004"/>
                      <a:pt x="1712" y="1005"/>
                    </a:cubicBezTo>
                    <a:cubicBezTo>
                      <a:pt x="1700" y="1006"/>
                      <a:pt x="1688" y="994"/>
                      <a:pt x="1688" y="978"/>
                    </a:cubicBezTo>
                    <a:cubicBezTo>
                      <a:pt x="1689" y="973"/>
                      <a:pt x="1692" y="968"/>
                      <a:pt x="1696" y="961"/>
                    </a:cubicBezTo>
                    <a:close/>
                    <a:moveTo>
                      <a:pt x="1695" y="959"/>
                    </a:moveTo>
                    <a:cubicBezTo>
                      <a:pt x="1697" y="955"/>
                      <a:pt x="1697" y="949"/>
                      <a:pt x="1692" y="947"/>
                    </a:cubicBezTo>
                    <a:cubicBezTo>
                      <a:pt x="1684" y="942"/>
                      <a:pt x="1677" y="951"/>
                      <a:pt x="1680" y="958"/>
                    </a:cubicBezTo>
                    <a:cubicBezTo>
                      <a:pt x="1682" y="963"/>
                      <a:pt x="1686" y="965"/>
                      <a:pt x="1686" y="973"/>
                    </a:cubicBezTo>
                    <a:cubicBezTo>
                      <a:pt x="1688" y="965"/>
                      <a:pt x="1692" y="965"/>
                      <a:pt x="1695" y="959"/>
                    </a:cubicBezTo>
                    <a:close/>
                    <a:moveTo>
                      <a:pt x="1700" y="922"/>
                    </a:moveTo>
                    <a:cubicBezTo>
                      <a:pt x="1694" y="918"/>
                      <a:pt x="1683" y="920"/>
                      <a:pt x="1679" y="924"/>
                    </a:cubicBezTo>
                    <a:cubicBezTo>
                      <a:pt x="1672" y="919"/>
                      <a:pt x="1678" y="902"/>
                      <a:pt x="1691" y="904"/>
                    </a:cubicBezTo>
                    <a:cubicBezTo>
                      <a:pt x="1699" y="905"/>
                      <a:pt x="1705" y="915"/>
                      <a:pt x="1700" y="922"/>
                    </a:cubicBezTo>
                    <a:close/>
                    <a:moveTo>
                      <a:pt x="1471" y="787"/>
                    </a:moveTo>
                    <a:cubicBezTo>
                      <a:pt x="1496" y="790"/>
                      <a:pt x="1506" y="767"/>
                      <a:pt x="1509" y="755"/>
                    </a:cubicBezTo>
                    <a:cubicBezTo>
                      <a:pt x="1513" y="741"/>
                      <a:pt x="1513" y="725"/>
                      <a:pt x="1527" y="716"/>
                    </a:cubicBezTo>
                    <a:cubicBezTo>
                      <a:pt x="1534" y="712"/>
                      <a:pt x="1543" y="712"/>
                      <a:pt x="1550" y="717"/>
                    </a:cubicBezTo>
                    <a:cubicBezTo>
                      <a:pt x="1554" y="720"/>
                      <a:pt x="1556" y="725"/>
                      <a:pt x="1554" y="730"/>
                    </a:cubicBezTo>
                    <a:cubicBezTo>
                      <a:pt x="1553" y="726"/>
                      <a:pt x="1548" y="721"/>
                      <a:pt x="1542" y="722"/>
                    </a:cubicBezTo>
                    <a:cubicBezTo>
                      <a:pt x="1537" y="723"/>
                      <a:pt x="1533" y="728"/>
                      <a:pt x="1532" y="735"/>
                    </a:cubicBezTo>
                    <a:cubicBezTo>
                      <a:pt x="1530" y="750"/>
                      <a:pt x="1525" y="766"/>
                      <a:pt x="1517" y="777"/>
                    </a:cubicBezTo>
                    <a:cubicBezTo>
                      <a:pt x="1507" y="788"/>
                      <a:pt x="1488" y="796"/>
                      <a:pt x="1471" y="787"/>
                    </a:cubicBezTo>
                    <a:close/>
                    <a:moveTo>
                      <a:pt x="1560" y="558"/>
                    </a:moveTo>
                    <a:cubicBezTo>
                      <a:pt x="1561" y="555"/>
                      <a:pt x="1562" y="553"/>
                      <a:pt x="1564" y="552"/>
                    </a:cubicBezTo>
                    <a:cubicBezTo>
                      <a:pt x="1567" y="551"/>
                      <a:pt x="1570" y="551"/>
                      <a:pt x="1573" y="553"/>
                    </a:cubicBezTo>
                    <a:cubicBezTo>
                      <a:pt x="1577" y="556"/>
                      <a:pt x="1577" y="560"/>
                      <a:pt x="1575" y="563"/>
                    </a:cubicBezTo>
                    <a:cubicBezTo>
                      <a:pt x="1572" y="569"/>
                      <a:pt x="1567" y="566"/>
                      <a:pt x="1564" y="568"/>
                    </a:cubicBezTo>
                    <a:cubicBezTo>
                      <a:pt x="1560" y="569"/>
                      <a:pt x="1557" y="574"/>
                      <a:pt x="1558" y="579"/>
                    </a:cubicBezTo>
                    <a:cubicBezTo>
                      <a:pt x="1559" y="586"/>
                      <a:pt x="1563" y="591"/>
                      <a:pt x="1569" y="592"/>
                    </a:cubicBezTo>
                    <a:cubicBezTo>
                      <a:pt x="1573" y="593"/>
                      <a:pt x="1577" y="592"/>
                      <a:pt x="1578" y="588"/>
                    </a:cubicBezTo>
                    <a:cubicBezTo>
                      <a:pt x="1574" y="589"/>
                      <a:pt x="1569" y="587"/>
                      <a:pt x="1571" y="581"/>
                    </a:cubicBezTo>
                    <a:cubicBezTo>
                      <a:pt x="1571" y="579"/>
                      <a:pt x="1576" y="574"/>
                      <a:pt x="1580" y="570"/>
                    </a:cubicBezTo>
                    <a:cubicBezTo>
                      <a:pt x="1584" y="565"/>
                      <a:pt x="1587" y="560"/>
                      <a:pt x="1588" y="555"/>
                    </a:cubicBezTo>
                    <a:cubicBezTo>
                      <a:pt x="1589" y="544"/>
                      <a:pt x="1579" y="535"/>
                      <a:pt x="1569" y="536"/>
                    </a:cubicBezTo>
                    <a:cubicBezTo>
                      <a:pt x="1563" y="537"/>
                      <a:pt x="1559" y="540"/>
                      <a:pt x="1555" y="544"/>
                    </a:cubicBezTo>
                    <a:cubicBezTo>
                      <a:pt x="1551" y="548"/>
                      <a:pt x="1545" y="562"/>
                      <a:pt x="1538" y="564"/>
                    </a:cubicBezTo>
                    <a:cubicBezTo>
                      <a:pt x="1533" y="565"/>
                      <a:pt x="1529" y="562"/>
                      <a:pt x="1529" y="559"/>
                    </a:cubicBezTo>
                    <a:cubicBezTo>
                      <a:pt x="1525" y="560"/>
                      <a:pt x="1525" y="567"/>
                      <a:pt x="1528" y="571"/>
                    </a:cubicBezTo>
                    <a:cubicBezTo>
                      <a:pt x="1533" y="578"/>
                      <a:pt x="1546" y="579"/>
                      <a:pt x="1555" y="571"/>
                    </a:cubicBezTo>
                    <a:cubicBezTo>
                      <a:pt x="1558" y="568"/>
                      <a:pt x="1559" y="563"/>
                      <a:pt x="1560" y="558"/>
                    </a:cubicBezTo>
                    <a:close/>
                    <a:moveTo>
                      <a:pt x="1707" y="502"/>
                    </a:moveTo>
                    <a:cubicBezTo>
                      <a:pt x="1699" y="517"/>
                      <a:pt x="1705" y="530"/>
                      <a:pt x="1705" y="536"/>
                    </a:cubicBezTo>
                    <a:cubicBezTo>
                      <a:pt x="1705" y="543"/>
                      <a:pt x="1697" y="543"/>
                      <a:pt x="1696" y="536"/>
                    </a:cubicBezTo>
                    <a:cubicBezTo>
                      <a:pt x="1694" y="528"/>
                      <a:pt x="1697" y="512"/>
                      <a:pt x="1707" y="502"/>
                    </a:cubicBezTo>
                    <a:close/>
                    <a:moveTo>
                      <a:pt x="1692" y="567"/>
                    </a:moveTo>
                    <a:cubicBezTo>
                      <a:pt x="1691" y="566"/>
                      <a:pt x="1691" y="564"/>
                      <a:pt x="1691" y="563"/>
                    </a:cubicBezTo>
                    <a:cubicBezTo>
                      <a:pt x="1691" y="561"/>
                      <a:pt x="1692" y="559"/>
                      <a:pt x="1694" y="559"/>
                    </a:cubicBezTo>
                    <a:cubicBezTo>
                      <a:pt x="1696" y="558"/>
                      <a:pt x="1699" y="559"/>
                      <a:pt x="1700" y="561"/>
                    </a:cubicBezTo>
                    <a:cubicBezTo>
                      <a:pt x="1701" y="564"/>
                      <a:pt x="1699" y="565"/>
                      <a:pt x="1699" y="568"/>
                    </a:cubicBezTo>
                    <a:cubicBezTo>
                      <a:pt x="1698" y="570"/>
                      <a:pt x="1700" y="573"/>
                      <a:pt x="1703" y="574"/>
                    </a:cubicBezTo>
                    <a:cubicBezTo>
                      <a:pt x="1707" y="575"/>
                      <a:pt x="1710" y="575"/>
                      <a:pt x="1713" y="572"/>
                    </a:cubicBezTo>
                    <a:cubicBezTo>
                      <a:pt x="1714" y="570"/>
                      <a:pt x="1715" y="568"/>
                      <a:pt x="1713" y="566"/>
                    </a:cubicBezTo>
                    <a:cubicBezTo>
                      <a:pt x="1713" y="568"/>
                      <a:pt x="1710" y="570"/>
                      <a:pt x="1708" y="568"/>
                    </a:cubicBezTo>
                    <a:cubicBezTo>
                      <a:pt x="1706" y="567"/>
                      <a:pt x="1705" y="563"/>
                      <a:pt x="1704" y="560"/>
                    </a:cubicBezTo>
                    <a:cubicBezTo>
                      <a:pt x="1703" y="556"/>
                      <a:pt x="1701" y="553"/>
                      <a:pt x="1699" y="552"/>
                    </a:cubicBezTo>
                    <a:cubicBezTo>
                      <a:pt x="1693" y="548"/>
                      <a:pt x="1686" y="551"/>
                      <a:pt x="1684" y="556"/>
                    </a:cubicBezTo>
                    <a:cubicBezTo>
                      <a:pt x="1682" y="559"/>
                      <a:pt x="1683" y="563"/>
                      <a:pt x="1684" y="565"/>
                    </a:cubicBezTo>
                    <a:cubicBezTo>
                      <a:pt x="1685" y="569"/>
                      <a:pt x="1690" y="576"/>
                      <a:pt x="1689" y="580"/>
                    </a:cubicBezTo>
                    <a:cubicBezTo>
                      <a:pt x="1689" y="583"/>
                      <a:pt x="1686" y="584"/>
                      <a:pt x="1684" y="583"/>
                    </a:cubicBezTo>
                    <a:cubicBezTo>
                      <a:pt x="1684" y="585"/>
                      <a:pt x="1687" y="587"/>
                      <a:pt x="1690" y="587"/>
                    </a:cubicBezTo>
                    <a:cubicBezTo>
                      <a:pt x="1695" y="586"/>
                      <a:pt x="1699" y="580"/>
                      <a:pt x="1698" y="573"/>
                    </a:cubicBezTo>
                    <a:cubicBezTo>
                      <a:pt x="1697" y="571"/>
                      <a:pt x="1695" y="569"/>
                      <a:pt x="1692" y="567"/>
                    </a:cubicBezTo>
                    <a:close/>
                    <a:moveTo>
                      <a:pt x="1693" y="566"/>
                    </a:moveTo>
                    <a:cubicBezTo>
                      <a:pt x="1691" y="564"/>
                      <a:pt x="1691" y="562"/>
                      <a:pt x="1693" y="560"/>
                    </a:cubicBezTo>
                    <a:cubicBezTo>
                      <a:pt x="1696" y="558"/>
                      <a:pt x="1700" y="561"/>
                      <a:pt x="1699" y="564"/>
                    </a:cubicBezTo>
                    <a:cubicBezTo>
                      <a:pt x="1699" y="566"/>
                      <a:pt x="1697" y="567"/>
                      <a:pt x="1698" y="571"/>
                    </a:cubicBezTo>
                    <a:cubicBezTo>
                      <a:pt x="1696" y="567"/>
                      <a:pt x="1695" y="568"/>
                      <a:pt x="1693" y="566"/>
                    </a:cubicBezTo>
                    <a:close/>
                    <a:moveTo>
                      <a:pt x="1687" y="551"/>
                    </a:moveTo>
                    <a:cubicBezTo>
                      <a:pt x="1689" y="548"/>
                      <a:pt x="1694" y="548"/>
                      <a:pt x="1696" y="549"/>
                    </a:cubicBezTo>
                    <a:cubicBezTo>
                      <a:pt x="1699" y="546"/>
                      <a:pt x="1694" y="540"/>
                      <a:pt x="1689" y="542"/>
                    </a:cubicBezTo>
                    <a:cubicBezTo>
                      <a:pt x="1685" y="543"/>
                      <a:pt x="1684" y="548"/>
                      <a:pt x="1687" y="551"/>
                    </a:cubicBezTo>
                    <a:close/>
                    <a:moveTo>
                      <a:pt x="1689" y="541"/>
                    </a:moveTo>
                    <a:cubicBezTo>
                      <a:pt x="1689" y="540"/>
                      <a:pt x="1690" y="540"/>
                      <a:pt x="1691" y="540"/>
                    </a:cubicBezTo>
                    <a:cubicBezTo>
                      <a:pt x="1689" y="533"/>
                      <a:pt x="1690" y="524"/>
                      <a:pt x="1694" y="516"/>
                    </a:cubicBezTo>
                    <a:cubicBezTo>
                      <a:pt x="1700" y="502"/>
                      <a:pt x="1713" y="499"/>
                      <a:pt x="1725" y="480"/>
                    </a:cubicBezTo>
                    <a:cubicBezTo>
                      <a:pt x="1730" y="471"/>
                      <a:pt x="1732" y="463"/>
                      <a:pt x="1733" y="456"/>
                    </a:cubicBezTo>
                    <a:cubicBezTo>
                      <a:pt x="1735" y="441"/>
                      <a:pt x="1730" y="423"/>
                      <a:pt x="1736" y="408"/>
                    </a:cubicBezTo>
                    <a:cubicBezTo>
                      <a:pt x="1735" y="415"/>
                      <a:pt x="1741" y="422"/>
                      <a:pt x="1750" y="417"/>
                    </a:cubicBezTo>
                    <a:cubicBezTo>
                      <a:pt x="1756" y="413"/>
                      <a:pt x="1760" y="400"/>
                      <a:pt x="1777" y="405"/>
                    </a:cubicBezTo>
                    <a:cubicBezTo>
                      <a:pt x="1770" y="398"/>
                      <a:pt x="1762" y="394"/>
                      <a:pt x="1754" y="394"/>
                    </a:cubicBezTo>
                    <a:cubicBezTo>
                      <a:pt x="1748" y="394"/>
                      <a:pt x="1744" y="396"/>
                      <a:pt x="1740" y="400"/>
                    </a:cubicBezTo>
                    <a:cubicBezTo>
                      <a:pt x="1722" y="417"/>
                      <a:pt x="1738" y="448"/>
                      <a:pt x="1728" y="466"/>
                    </a:cubicBezTo>
                    <a:cubicBezTo>
                      <a:pt x="1728" y="465"/>
                      <a:pt x="1729" y="464"/>
                      <a:pt x="1729" y="463"/>
                    </a:cubicBezTo>
                    <a:cubicBezTo>
                      <a:pt x="1736" y="445"/>
                      <a:pt x="1723" y="425"/>
                      <a:pt x="1704" y="421"/>
                    </a:cubicBezTo>
                    <a:cubicBezTo>
                      <a:pt x="1695" y="419"/>
                      <a:pt x="1685" y="421"/>
                      <a:pt x="1676" y="428"/>
                    </a:cubicBezTo>
                    <a:cubicBezTo>
                      <a:pt x="1667" y="436"/>
                      <a:pt x="1663" y="447"/>
                      <a:pt x="1665" y="458"/>
                    </a:cubicBezTo>
                    <a:cubicBezTo>
                      <a:pt x="1667" y="470"/>
                      <a:pt x="1675" y="480"/>
                      <a:pt x="1688" y="481"/>
                    </a:cubicBezTo>
                    <a:cubicBezTo>
                      <a:pt x="1695" y="481"/>
                      <a:pt x="1702" y="477"/>
                      <a:pt x="1705" y="470"/>
                    </a:cubicBezTo>
                    <a:cubicBezTo>
                      <a:pt x="1710" y="460"/>
                      <a:pt x="1706" y="452"/>
                      <a:pt x="1699" y="448"/>
                    </a:cubicBezTo>
                    <a:cubicBezTo>
                      <a:pt x="1692" y="443"/>
                      <a:pt x="1682" y="445"/>
                      <a:pt x="1678" y="455"/>
                    </a:cubicBezTo>
                    <a:cubicBezTo>
                      <a:pt x="1683" y="445"/>
                      <a:pt x="1692" y="444"/>
                      <a:pt x="1699" y="450"/>
                    </a:cubicBezTo>
                    <a:cubicBezTo>
                      <a:pt x="1704" y="454"/>
                      <a:pt x="1707" y="461"/>
                      <a:pt x="1703" y="469"/>
                    </a:cubicBezTo>
                    <a:cubicBezTo>
                      <a:pt x="1700" y="474"/>
                      <a:pt x="1694" y="478"/>
                      <a:pt x="1688" y="478"/>
                    </a:cubicBezTo>
                    <a:cubicBezTo>
                      <a:pt x="1677" y="477"/>
                      <a:pt x="1670" y="468"/>
                      <a:pt x="1668" y="458"/>
                    </a:cubicBezTo>
                    <a:cubicBezTo>
                      <a:pt x="1666" y="447"/>
                      <a:pt x="1671" y="438"/>
                      <a:pt x="1678" y="430"/>
                    </a:cubicBezTo>
                    <a:cubicBezTo>
                      <a:pt x="1687" y="423"/>
                      <a:pt x="1696" y="422"/>
                      <a:pt x="1705" y="424"/>
                    </a:cubicBezTo>
                    <a:cubicBezTo>
                      <a:pt x="1722" y="429"/>
                      <a:pt x="1733" y="446"/>
                      <a:pt x="1727" y="463"/>
                    </a:cubicBezTo>
                    <a:cubicBezTo>
                      <a:pt x="1723" y="476"/>
                      <a:pt x="1713" y="483"/>
                      <a:pt x="1700" y="486"/>
                    </a:cubicBezTo>
                    <a:cubicBezTo>
                      <a:pt x="1678" y="490"/>
                      <a:pt x="1654" y="481"/>
                      <a:pt x="1644" y="466"/>
                    </a:cubicBezTo>
                    <a:cubicBezTo>
                      <a:pt x="1639" y="458"/>
                      <a:pt x="1638" y="447"/>
                      <a:pt x="1648" y="442"/>
                    </a:cubicBezTo>
                    <a:cubicBezTo>
                      <a:pt x="1654" y="440"/>
                      <a:pt x="1659" y="442"/>
                      <a:pt x="1662" y="448"/>
                    </a:cubicBezTo>
                    <a:cubicBezTo>
                      <a:pt x="1665" y="439"/>
                      <a:pt x="1652" y="429"/>
                      <a:pt x="1640" y="433"/>
                    </a:cubicBezTo>
                    <a:cubicBezTo>
                      <a:pt x="1627" y="436"/>
                      <a:pt x="1621" y="445"/>
                      <a:pt x="1620" y="454"/>
                    </a:cubicBezTo>
                    <a:cubicBezTo>
                      <a:pt x="1619" y="468"/>
                      <a:pt x="1628" y="483"/>
                      <a:pt x="1644" y="489"/>
                    </a:cubicBezTo>
                    <a:cubicBezTo>
                      <a:pt x="1660" y="496"/>
                      <a:pt x="1679" y="496"/>
                      <a:pt x="1696" y="490"/>
                    </a:cubicBezTo>
                    <a:cubicBezTo>
                      <a:pt x="1694" y="491"/>
                      <a:pt x="1692" y="492"/>
                      <a:pt x="1690" y="493"/>
                    </a:cubicBezTo>
                    <a:cubicBezTo>
                      <a:pt x="1661" y="502"/>
                      <a:pt x="1632" y="496"/>
                      <a:pt x="1611" y="474"/>
                    </a:cubicBezTo>
                    <a:cubicBezTo>
                      <a:pt x="1595" y="458"/>
                      <a:pt x="1590" y="437"/>
                      <a:pt x="1598" y="416"/>
                    </a:cubicBezTo>
                    <a:cubicBezTo>
                      <a:pt x="1603" y="403"/>
                      <a:pt x="1611" y="392"/>
                      <a:pt x="1621" y="384"/>
                    </a:cubicBezTo>
                    <a:cubicBezTo>
                      <a:pt x="1632" y="376"/>
                      <a:pt x="1644" y="369"/>
                      <a:pt x="1658" y="367"/>
                    </a:cubicBezTo>
                    <a:cubicBezTo>
                      <a:pt x="1665" y="366"/>
                      <a:pt x="1670" y="366"/>
                      <a:pt x="1677" y="367"/>
                    </a:cubicBezTo>
                    <a:cubicBezTo>
                      <a:pt x="1689" y="370"/>
                      <a:pt x="1700" y="377"/>
                      <a:pt x="1706" y="388"/>
                    </a:cubicBezTo>
                    <a:cubicBezTo>
                      <a:pt x="1711" y="396"/>
                      <a:pt x="1711" y="405"/>
                      <a:pt x="1707" y="414"/>
                    </a:cubicBezTo>
                    <a:cubicBezTo>
                      <a:pt x="1720" y="413"/>
                      <a:pt x="1729" y="387"/>
                      <a:pt x="1708" y="377"/>
                    </a:cubicBezTo>
                    <a:cubicBezTo>
                      <a:pt x="1709" y="363"/>
                      <a:pt x="1685" y="360"/>
                      <a:pt x="1670" y="362"/>
                    </a:cubicBezTo>
                    <a:cubicBezTo>
                      <a:pt x="1689" y="358"/>
                      <a:pt x="1717" y="364"/>
                      <a:pt x="1730" y="368"/>
                    </a:cubicBezTo>
                    <a:cubicBezTo>
                      <a:pt x="1730" y="367"/>
                      <a:pt x="1730" y="366"/>
                      <a:pt x="1731" y="365"/>
                    </a:cubicBezTo>
                    <a:cubicBezTo>
                      <a:pt x="1725" y="364"/>
                      <a:pt x="1719" y="362"/>
                      <a:pt x="1711" y="360"/>
                    </a:cubicBezTo>
                    <a:cubicBezTo>
                      <a:pt x="1721" y="358"/>
                      <a:pt x="1730" y="350"/>
                      <a:pt x="1734" y="339"/>
                    </a:cubicBezTo>
                    <a:cubicBezTo>
                      <a:pt x="1739" y="320"/>
                      <a:pt x="1728" y="297"/>
                      <a:pt x="1740" y="275"/>
                    </a:cubicBezTo>
                    <a:cubicBezTo>
                      <a:pt x="1723" y="290"/>
                      <a:pt x="1724" y="315"/>
                      <a:pt x="1720" y="328"/>
                    </a:cubicBezTo>
                    <a:cubicBezTo>
                      <a:pt x="1713" y="355"/>
                      <a:pt x="1700" y="356"/>
                      <a:pt x="1680" y="358"/>
                    </a:cubicBezTo>
                    <a:cubicBezTo>
                      <a:pt x="1683" y="357"/>
                      <a:pt x="1686" y="355"/>
                      <a:pt x="1689" y="354"/>
                    </a:cubicBezTo>
                    <a:cubicBezTo>
                      <a:pt x="1707" y="342"/>
                      <a:pt x="1718" y="321"/>
                      <a:pt x="1715" y="301"/>
                    </a:cubicBezTo>
                    <a:cubicBezTo>
                      <a:pt x="1713" y="284"/>
                      <a:pt x="1702" y="271"/>
                      <a:pt x="1686" y="265"/>
                    </a:cubicBezTo>
                    <a:cubicBezTo>
                      <a:pt x="1666" y="258"/>
                      <a:pt x="1644" y="264"/>
                      <a:pt x="1631" y="281"/>
                    </a:cubicBezTo>
                    <a:cubicBezTo>
                      <a:pt x="1625" y="289"/>
                      <a:pt x="1622" y="298"/>
                      <a:pt x="1623" y="307"/>
                    </a:cubicBezTo>
                    <a:cubicBezTo>
                      <a:pt x="1625" y="324"/>
                      <a:pt x="1636" y="333"/>
                      <a:pt x="1652" y="335"/>
                    </a:cubicBezTo>
                    <a:cubicBezTo>
                      <a:pt x="1638" y="325"/>
                      <a:pt x="1646" y="314"/>
                      <a:pt x="1645" y="307"/>
                    </a:cubicBezTo>
                    <a:cubicBezTo>
                      <a:pt x="1643" y="292"/>
                      <a:pt x="1625" y="298"/>
                      <a:pt x="1626" y="313"/>
                    </a:cubicBezTo>
                    <a:cubicBezTo>
                      <a:pt x="1626" y="315"/>
                      <a:pt x="1626" y="316"/>
                      <a:pt x="1627" y="318"/>
                    </a:cubicBezTo>
                    <a:cubicBezTo>
                      <a:pt x="1622" y="306"/>
                      <a:pt x="1624" y="293"/>
                      <a:pt x="1632" y="282"/>
                    </a:cubicBezTo>
                    <a:cubicBezTo>
                      <a:pt x="1645" y="266"/>
                      <a:pt x="1666" y="261"/>
                      <a:pt x="1685" y="268"/>
                    </a:cubicBezTo>
                    <a:cubicBezTo>
                      <a:pt x="1699" y="273"/>
                      <a:pt x="1709" y="286"/>
                      <a:pt x="1711" y="301"/>
                    </a:cubicBezTo>
                    <a:cubicBezTo>
                      <a:pt x="1713" y="319"/>
                      <a:pt x="1704" y="338"/>
                      <a:pt x="1687" y="348"/>
                    </a:cubicBezTo>
                    <a:cubicBezTo>
                      <a:pt x="1681" y="352"/>
                      <a:pt x="1674" y="355"/>
                      <a:pt x="1667" y="357"/>
                    </a:cubicBezTo>
                    <a:cubicBezTo>
                      <a:pt x="1672" y="355"/>
                      <a:pt x="1676" y="353"/>
                      <a:pt x="1679" y="350"/>
                    </a:cubicBezTo>
                    <a:cubicBezTo>
                      <a:pt x="1688" y="342"/>
                      <a:pt x="1693" y="327"/>
                      <a:pt x="1685" y="316"/>
                    </a:cubicBezTo>
                    <a:cubicBezTo>
                      <a:pt x="1681" y="312"/>
                      <a:pt x="1674" y="310"/>
                      <a:pt x="1669" y="312"/>
                    </a:cubicBezTo>
                    <a:cubicBezTo>
                      <a:pt x="1665" y="313"/>
                      <a:pt x="1661" y="316"/>
                      <a:pt x="1659" y="320"/>
                    </a:cubicBezTo>
                    <a:cubicBezTo>
                      <a:pt x="1658" y="324"/>
                      <a:pt x="1658" y="329"/>
                      <a:pt x="1661" y="333"/>
                    </a:cubicBezTo>
                    <a:cubicBezTo>
                      <a:pt x="1664" y="338"/>
                      <a:pt x="1671" y="340"/>
                      <a:pt x="1676" y="337"/>
                    </a:cubicBezTo>
                    <a:cubicBezTo>
                      <a:pt x="1679" y="335"/>
                      <a:pt x="1681" y="332"/>
                      <a:pt x="1680" y="328"/>
                    </a:cubicBezTo>
                    <a:cubicBezTo>
                      <a:pt x="1679" y="326"/>
                      <a:pt x="1677" y="324"/>
                      <a:pt x="1675" y="325"/>
                    </a:cubicBezTo>
                    <a:cubicBezTo>
                      <a:pt x="1676" y="326"/>
                      <a:pt x="1677" y="327"/>
                      <a:pt x="1677" y="329"/>
                    </a:cubicBezTo>
                    <a:cubicBezTo>
                      <a:pt x="1677" y="332"/>
                      <a:pt x="1674" y="334"/>
                      <a:pt x="1671" y="333"/>
                    </a:cubicBezTo>
                    <a:cubicBezTo>
                      <a:pt x="1669" y="332"/>
                      <a:pt x="1667" y="330"/>
                      <a:pt x="1667" y="328"/>
                    </a:cubicBezTo>
                    <a:cubicBezTo>
                      <a:pt x="1666" y="324"/>
                      <a:pt x="1668" y="321"/>
                      <a:pt x="1671" y="320"/>
                    </a:cubicBezTo>
                    <a:cubicBezTo>
                      <a:pt x="1674" y="318"/>
                      <a:pt x="1678" y="319"/>
                      <a:pt x="1681" y="322"/>
                    </a:cubicBezTo>
                    <a:cubicBezTo>
                      <a:pt x="1688" y="331"/>
                      <a:pt x="1682" y="345"/>
                      <a:pt x="1674" y="351"/>
                    </a:cubicBezTo>
                    <a:cubicBezTo>
                      <a:pt x="1665" y="359"/>
                      <a:pt x="1652" y="361"/>
                      <a:pt x="1642" y="365"/>
                    </a:cubicBezTo>
                    <a:cubicBezTo>
                      <a:pt x="1630" y="370"/>
                      <a:pt x="1619" y="377"/>
                      <a:pt x="1609" y="391"/>
                    </a:cubicBezTo>
                    <a:cubicBezTo>
                      <a:pt x="1610" y="388"/>
                      <a:pt x="1612" y="385"/>
                      <a:pt x="1613" y="381"/>
                    </a:cubicBezTo>
                    <a:cubicBezTo>
                      <a:pt x="1620" y="360"/>
                      <a:pt x="1615" y="340"/>
                      <a:pt x="1598" y="325"/>
                    </a:cubicBezTo>
                    <a:cubicBezTo>
                      <a:pt x="1582" y="312"/>
                      <a:pt x="1560" y="308"/>
                      <a:pt x="1541" y="318"/>
                    </a:cubicBezTo>
                    <a:cubicBezTo>
                      <a:pt x="1524" y="326"/>
                      <a:pt x="1511" y="344"/>
                      <a:pt x="1511" y="364"/>
                    </a:cubicBezTo>
                    <a:cubicBezTo>
                      <a:pt x="1512" y="382"/>
                      <a:pt x="1523" y="397"/>
                      <a:pt x="1538" y="401"/>
                    </a:cubicBezTo>
                    <a:cubicBezTo>
                      <a:pt x="1548" y="404"/>
                      <a:pt x="1558" y="403"/>
                      <a:pt x="1566" y="398"/>
                    </a:cubicBezTo>
                    <a:cubicBezTo>
                      <a:pt x="1570" y="395"/>
                      <a:pt x="1574" y="390"/>
                      <a:pt x="1576" y="385"/>
                    </a:cubicBezTo>
                    <a:cubicBezTo>
                      <a:pt x="1581" y="375"/>
                      <a:pt x="1578" y="365"/>
                      <a:pt x="1570" y="360"/>
                    </a:cubicBezTo>
                    <a:cubicBezTo>
                      <a:pt x="1560" y="354"/>
                      <a:pt x="1548" y="356"/>
                      <a:pt x="1542" y="365"/>
                    </a:cubicBezTo>
                    <a:cubicBezTo>
                      <a:pt x="1535" y="374"/>
                      <a:pt x="1538" y="387"/>
                      <a:pt x="1547" y="393"/>
                    </a:cubicBezTo>
                    <a:cubicBezTo>
                      <a:pt x="1555" y="398"/>
                      <a:pt x="1565" y="397"/>
                      <a:pt x="1572" y="391"/>
                    </a:cubicBezTo>
                    <a:cubicBezTo>
                      <a:pt x="1564" y="401"/>
                      <a:pt x="1550" y="404"/>
                      <a:pt x="1537" y="400"/>
                    </a:cubicBezTo>
                    <a:cubicBezTo>
                      <a:pt x="1523" y="395"/>
                      <a:pt x="1514" y="381"/>
                      <a:pt x="1513" y="364"/>
                    </a:cubicBezTo>
                    <a:cubicBezTo>
                      <a:pt x="1513" y="345"/>
                      <a:pt x="1526" y="329"/>
                      <a:pt x="1542" y="321"/>
                    </a:cubicBezTo>
                    <a:cubicBezTo>
                      <a:pt x="1560" y="312"/>
                      <a:pt x="1580" y="316"/>
                      <a:pt x="1595" y="328"/>
                    </a:cubicBezTo>
                    <a:cubicBezTo>
                      <a:pt x="1610" y="342"/>
                      <a:pt x="1614" y="360"/>
                      <a:pt x="1608" y="378"/>
                    </a:cubicBezTo>
                    <a:cubicBezTo>
                      <a:pt x="1603" y="392"/>
                      <a:pt x="1594" y="403"/>
                      <a:pt x="1591" y="419"/>
                    </a:cubicBezTo>
                    <a:cubicBezTo>
                      <a:pt x="1586" y="440"/>
                      <a:pt x="1591" y="460"/>
                      <a:pt x="1607" y="478"/>
                    </a:cubicBezTo>
                    <a:cubicBezTo>
                      <a:pt x="1630" y="502"/>
                      <a:pt x="1661" y="509"/>
                      <a:pt x="1692" y="498"/>
                    </a:cubicBezTo>
                    <a:cubicBezTo>
                      <a:pt x="1706" y="493"/>
                      <a:pt x="1716" y="487"/>
                      <a:pt x="1724" y="476"/>
                    </a:cubicBezTo>
                    <a:cubicBezTo>
                      <a:pt x="1718" y="487"/>
                      <a:pt x="1708" y="496"/>
                      <a:pt x="1696" y="503"/>
                    </a:cubicBezTo>
                    <a:cubicBezTo>
                      <a:pt x="1680" y="512"/>
                      <a:pt x="1659" y="516"/>
                      <a:pt x="1641" y="515"/>
                    </a:cubicBezTo>
                    <a:cubicBezTo>
                      <a:pt x="1634" y="515"/>
                      <a:pt x="1627" y="516"/>
                      <a:pt x="1620" y="518"/>
                    </a:cubicBezTo>
                    <a:cubicBezTo>
                      <a:pt x="1618" y="518"/>
                      <a:pt x="1616" y="519"/>
                      <a:pt x="1615" y="519"/>
                    </a:cubicBezTo>
                    <a:cubicBezTo>
                      <a:pt x="1611" y="521"/>
                      <a:pt x="1608" y="522"/>
                      <a:pt x="1606" y="524"/>
                    </a:cubicBezTo>
                    <a:cubicBezTo>
                      <a:pt x="1604" y="524"/>
                      <a:pt x="1596" y="530"/>
                      <a:pt x="1597" y="532"/>
                    </a:cubicBezTo>
                    <a:cubicBezTo>
                      <a:pt x="1598" y="532"/>
                      <a:pt x="1603" y="529"/>
                      <a:pt x="1604" y="528"/>
                    </a:cubicBezTo>
                    <a:cubicBezTo>
                      <a:pt x="1608" y="526"/>
                      <a:pt x="1611" y="524"/>
                      <a:pt x="1616" y="523"/>
                    </a:cubicBezTo>
                    <a:cubicBezTo>
                      <a:pt x="1618" y="522"/>
                      <a:pt x="1619" y="522"/>
                      <a:pt x="1621" y="521"/>
                    </a:cubicBezTo>
                    <a:cubicBezTo>
                      <a:pt x="1628" y="519"/>
                      <a:pt x="1634" y="518"/>
                      <a:pt x="1641" y="518"/>
                    </a:cubicBezTo>
                    <a:cubicBezTo>
                      <a:pt x="1642" y="518"/>
                      <a:pt x="1642" y="518"/>
                      <a:pt x="1644" y="518"/>
                    </a:cubicBezTo>
                    <a:cubicBezTo>
                      <a:pt x="1642" y="519"/>
                      <a:pt x="1639" y="519"/>
                      <a:pt x="1637" y="520"/>
                    </a:cubicBezTo>
                    <a:cubicBezTo>
                      <a:pt x="1631" y="522"/>
                      <a:pt x="1627" y="524"/>
                      <a:pt x="1622" y="528"/>
                    </a:cubicBezTo>
                    <a:cubicBezTo>
                      <a:pt x="1609" y="540"/>
                      <a:pt x="1611" y="556"/>
                      <a:pt x="1621" y="567"/>
                    </a:cubicBezTo>
                    <a:cubicBezTo>
                      <a:pt x="1628" y="577"/>
                      <a:pt x="1641" y="584"/>
                      <a:pt x="1653" y="582"/>
                    </a:cubicBezTo>
                    <a:cubicBezTo>
                      <a:pt x="1664" y="580"/>
                      <a:pt x="1671" y="573"/>
                      <a:pt x="1673" y="562"/>
                    </a:cubicBezTo>
                    <a:cubicBezTo>
                      <a:pt x="1674" y="554"/>
                      <a:pt x="1671" y="544"/>
                      <a:pt x="1663" y="541"/>
                    </a:cubicBezTo>
                    <a:cubicBezTo>
                      <a:pt x="1658" y="539"/>
                      <a:pt x="1653" y="539"/>
                      <a:pt x="1649" y="542"/>
                    </a:cubicBezTo>
                    <a:cubicBezTo>
                      <a:pt x="1647" y="544"/>
                      <a:pt x="1645" y="546"/>
                      <a:pt x="1645" y="549"/>
                    </a:cubicBezTo>
                    <a:cubicBezTo>
                      <a:pt x="1644" y="553"/>
                      <a:pt x="1645" y="556"/>
                      <a:pt x="1648" y="558"/>
                    </a:cubicBezTo>
                    <a:cubicBezTo>
                      <a:pt x="1651" y="561"/>
                      <a:pt x="1655" y="562"/>
                      <a:pt x="1658" y="560"/>
                    </a:cubicBezTo>
                    <a:cubicBezTo>
                      <a:pt x="1662" y="559"/>
                      <a:pt x="1664" y="555"/>
                      <a:pt x="1663" y="551"/>
                    </a:cubicBezTo>
                    <a:cubicBezTo>
                      <a:pt x="1662" y="546"/>
                      <a:pt x="1658" y="544"/>
                      <a:pt x="1653" y="544"/>
                    </a:cubicBezTo>
                    <a:cubicBezTo>
                      <a:pt x="1649" y="545"/>
                      <a:pt x="1646" y="550"/>
                      <a:pt x="1647" y="554"/>
                    </a:cubicBezTo>
                    <a:cubicBezTo>
                      <a:pt x="1647" y="556"/>
                      <a:pt x="1648" y="557"/>
                      <a:pt x="1649" y="559"/>
                    </a:cubicBezTo>
                    <a:cubicBezTo>
                      <a:pt x="1648" y="558"/>
                      <a:pt x="1648" y="558"/>
                      <a:pt x="1648" y="558"/>
                    </a:cubicBezTo>
                    <a:cubicBezTo>
                      <a:pt x="1646" y="555"/>
                      <a:pt x="1645" y="552"/>
                      <a:pt x="1645" y="549"/>
                    </a:cubicBezTo>
                    <a:cubicBezTo>
                      <a:pt x="1645" y="546"/>
                      <a:pt x="1647" y="544"/>
                      <a:pt x="1649" y="542"/>
                    </a:cubicBezTo>
                    <a:cubicBezTo>
                      <a:pt x="1653" y="540"/>
                      <a:pt x="1658" y="540"/>
                      <a:pt x="1662" y="541"/>
                    </a:cubicBezTo>
                    <a:cubicBezTo>
                      <a:pt x="1669" y="545"/>
                      <a:pt x="1673" y="555"/>
                      <a:pt x="1672" y="562"/>
                    </a:cubicBezTo>
                    <a:cubicBezTo>
                      <a:pt x="1670" y="572"/>
                      <a:pt x="1663" y="579"/>
                      <a:pt x="1653" y="580"/>
                    </a:cubicBezTo>
                    <a:cubicBezTo>
                      <a:pt x="1641" y="582"/>
                      <a:pt x="1629" y="574"/>
                      <a:pt x="1622" y="565"/>
                    </a:cubicBezTo>
                    <a:cubicBezTo>
                      <a:pt x="1614" y="554"/>
                      <a:pt x="1613" y="541"/>
                      <a:pt x="1624" y="531"/>
                    </a:cubicBezTo>
                    <a:cubicBezTo>
                      <a:pt x="1628" y="527"/>
                      <a:pt x="1633" y="525"/>
                      <a:pt x="1638" y="524"/>
                    </a:cubicBezTo>
                    <a:cubicBezTo>
                      <a:pt x="1642" y="522"/>
                      <a:pt x="1645" y="522"/>
                      <a:pt x="1649" y="521"/>
                    </a:cubicBezTo>
                    <a:cubicBezTo>
                      <a:pt x="1657" y="520"/>
                      <a:pt x="1668" y="518"/>
                      <a:pt x="1678" y="515"/>
                    </a:cubicBezTo>
                    <a:cubicBezTo>
                      <a:pt x="1684" y="514"/>
                      <a:pt x="1689" y="511"/>
                      <a:pt x="1695" y="508"/>
                    </a:cubicBezTo>
                    <a:cubicBezTo>
                      <a:pt x="1693" y="511"/>
                      <a:pt x="1691" y="514"/>
                      <a:pt x="1690" y="517"/>
                    </a:cubicBezTo>
                    <a:cubicBezTo>
                      <a:pt x="1688" y="525"/>
                      <a:pt x="1687" y="534"/>
                      <a:pt x="1689" y="541"/>
                    </a:cubicBezTo>
                    <a:close/>
                    <a:moveTo>
                      <a:pt x="1562" y="558"/>
                    </a:moveTo>
                    <a:cubicBezTo>
                      <a:pt x="1563" y="554"/>
                      <a:pt x="1567" y="551"/>
                      <a:pt x="1570" y="553"/>
                    </a:cubicBezTo>
                    <a:cubicBezTo>
                      <a:pt x="1576" y="555"/>
                      <a:pt x="1575" y="563"/>
                      <a:pt x="1570" y="565"/>
                    </a:cubicBezTo>
                    <a:cubicBezTo>
                      <a:pt x="1566" y="567"/>
                      <a:pt x="1563" y="565"/>
                      <a:pt x="1559" y="569"/>
                    </a:cubicBezTo>
                    <a:cubicBezTo>
                      <a:pt x="1562" y="564"/>
                      <a:pt x="1560" y="562"/>
                      <a:pt x="1562" y="558"/>
                    </a:cubicBezTo>
                    <a:close/>
                    <a:moveTo>
                      <a:pt x="1635" y="514"/>
                    </a:moveTo>
                    <a:cubicBezTo>
                      <a:pt x="1622" y="514"/>
                      <a:pt x="1609" y="503"/>
                      <a:pt x="1606" y="493"/>
                    </a:cubicBezTo>
                    <a:cubicBezTo>
                      <a:pt x="1604" y="485"/>
                      <a:pt x="1603" y="478"/>
                      <a:pt x="1597" y="473"/>
                    </a:cubicBezTo>
                    <a:cubicBezTo>
                      <a:pt x="1592" y="469"/>
                      <a:pt x="1582" y="467"/>
                      <a:pt x="1579" y="472"/>
                    </a:cubicBezTo>
                    <a:cubicBezTo>
                      <a:pt x="1584" y="470"/>
                      <a:pt x="1589" y="475"/>
                      <a:pt x="1592" y="480"/>
                    </a:cubicBezTo>
                    <a:cubicBezTo>
                      <a:pt x="1594" y="483"/>
                      <a:pt x="1596" y="487"/>
                      <a:pt x="1601" y="489"/>
                    </a:cubicBezTo>
                    <a:cubicBezTo>
                      <a:pt x="1597" y="499"/>
                      <a:pt x="1603" y="506"/>
                      <a:pt x="1609" y="509"/>
                    </a:cubicBezTo>
                    <a:cubicBezTo>
                      <a:pt x="1616" y="513"/>
                      <a:pt x="1627" y="516"/>
                      <a:pt x="1635" y="514"/>
                    </a:cubicBezTo>
                    <a:close/>
                    <a:moveTo>
                      <a:pt x="1594" y="622"/>
                    </a:moveTo>
                    <a:cubicBezTo>
                      <a:pt x="1596" y="642"/>
                      <a:pt x="1579" y="652"/>
                      <a:pt x="1574" y="658"/>
                    </a:cubicBezTo>
                    <a:cubicBezTo>
                      <a:pt x="1565" y="668"/>
                      <a:pt x="1574" y="675"/>
                      <a:pt x="1585" y="667"/>
                    </a:cubicBezTo>
                    <a:cubicBezTo>
                      <a:pt x="1593" y="660"/>
                      <a:pt x="1601" y="640"/>
                      <a:pt x="1594" y="622"/>
                    </a:cubicBezTo>
                    <a:close/>
                    <a:moveTo>
                      <a:pt x="1579" y="536"/>
                    </a:moveTo>
                    <a:cubicBezTo>
                      <a:pt x="1585" y="538"/>
                      <a:pt x="1589" y="545"/>
                      <a:pt x="1589" y="549"/>
                    </a:cubicBezTo>
                    <a:cubicBezTo>
                      <a:pt x="1596" y="550"/>
                      <a:pt x="1602" y="538"/>
                      <a:pt x="1594" y="532"/>
                    </a:cubicBezTo>
                    <a:cubicBezTo>
                      <a:pt x="1589" y="528"/>
                      <a:pt x="1581" y="530"/>
                      <a:pt x="1579" y="536"/>
                    </a:cubicBezTo>
                    <a:close/>
                    <a:moveTo>
                      <a:pt x="1623" y="516"/>
                    </a:moveTo>
                    <a:cubicBezTo>
                      <a:pt x="1599" y="514"/>
                      <a:pt x="1587" y="491"/>
                      <a:pt x="1581" y="486"/>
                    </a:cubicBezTo>
                    <a:cubicBezTo>
                      <a:pt x="1569" y="475"/>
                      <a:pt x="1558" y="488"/>
                      <a:pt x="1570" y="501"/>
                    </a:cubicBezTo>
                    <a:cubicBezTo>
                      <a:pt x="1577" y="509"/>
                      <a:pt x="1597" y="520"/>
                      <a:pt x="1623" y="516"/>
                    </a:cubicBezTo>
                    <a:close/>
                    <a:moveTo>
                      <a:pt x="1630" y="585"/>
                    </a:moveTo>
                    <a:cubicBezTo>
                      <a:pt x="1641" y="584"/>
                      <a:pt x="1653" y="585"/>
                      <a:pt x="1661" y="591"/>
                    </a:cubicBezTo>
                    <a:cubicBezTo>
                      <a:pt x="1670" y="597"/>
                      <a:pt x="1675" y="607"/>
                      <a:pt x="1673" y="617"/>
                    </a:cubicBezTo>
                    <a:cubicBezTo>
                      <a:pt x="1672" y="623"/>
                      <a:pt x="1669" y="628"/>
                      <a:pt x="1665" y="632"/>
                    </a:cubicBezTo>
                    <a:cubicBezTo>
                      <a:pt x="1660" y="637"/>
                      <a:pt x="1655" y="639"/>
                      <a:pt x="1649" y="641"/>
                    </a:cubicBezTo>
                    <a:cubicBezTo>
                      <a:pt x="1642" y="643"/>
                      <a:pt x="1637" y="643"/>
                      <a:pt x="1631" y="642"/>
                    </a:cubicBezTo>
                    <a:cubicBezTo>
                      <a:pt x="1628" y="641"/>
                      <a:pt x="1625" y="641"/>
                      <a:pt x="1623" y="640"/>
                    </a:cubicBezTo>
                    <a:cubicBezTo>
                      <a:pt x="1615" y="637"/>
                      <a:pt x="1610" y="634"/>
                      <a:pt x="1604" y="629"/>
                    </a:cubicBezTo>
                    <a:cubicBezTo>
                      <a:pt x="1596" y="622"/>
                      <a:pt x="1591" y="615"/>
                      <a:pt x="1587" y="604"/>
                    </a:cubicBezTo>
                    <a:cubicBezTo>
                      <a:pt x="1587" y="603"/>
                      <a:pt x="1587" y="603"/>
                      <a:pt x="1587" y="602"/>
                    </a:cubicBezTo>
                    <a:cubicBezTo>
                      <a:pt x="1585" y="609"/>
                      <a:pt x="1580" y="616"/>
                      <a:pt x="1574" y="621"/>
                    </a:cubicBezTo>
                    <a:cubicBezTo>
                      <a:pt x="1567" y="628"/>
                      <a:pt x="1558" y="632"/>
                      <a:pt x="1549" y="631"/>
                    </a:cubicBezTo>
                    <a:cubicBezTo>
                      <a:pt x="1545" y="631"/>
                      <a:pt x="1541" y="629"/>
                      <a:pt x="1537" y="626"/>
                    </a:cubicBezTo>
                    <a:cubicBezTo>
                      <a:pt x="1542" y="629"/>
                      <a:pt x="1546" y="629"/>
                      <a:pt x="1549" y="629"/>
                    </a:cubicBezTo>
                    <a:cubicBezTo>
                      <a:pt x="1558" y="630"/>
                      <a:pt x="1566" y="626"/>
                      <a:pt x="1573" y="620"/>
                    </a:cubicBezTo>
                    <a:cubicBezTo>
                      <a:pt x="1577" y="615"/>
                      <a:pt x="1580" y="610"/>
                      <a:pt x="1582" y="605"/>
                    </a:cubicBezTo>
                    <a:cubicBezTo>
                      <a:pt x="1586" y="594"/>
                      <a:pt x="1585" y="585"/>
                      <a:pt x="1588" y="575"/>
                    </a:cubicBezTo>
                    <a:cubicBezTo>
                      <a:pt x="1588" y="574"/>
                      <a:pt x="1588" y="574"/>
                      <a:pt x="1588" y="574"/>
                    </a:cubicBezTo>
                    <a:cubicBezTo>
                      <a:pt x="1590" y="568"/>
                      <a:pt x="1592" y="563"/>
                      <a:pt x="1595" y="558"/>
                    </a:cubicBezTo>
                    <a:cubicBezTo>
                      <a:pt x="1596" y="556"/>
                      <a:pt x="1603" y="544"/>
                      <a:pt x="1605" y="544"/>
                    </a:cubicBezTo>
                    <a:cubicBezTo>
                      <a:pt x="1605" y="546"/>
                      <a:pt x="1601" y="553"/>
                      <a:pt x="1600" y="555"/>
                    </a:cubicBezTo>
                    <a:cubicBezTo>
                      <a:pt x="1597" y="561"/>
                      <a:pt x="1594" y="567"/>
                      <a:pt x="1591" y="575"/>
                    </a:cubicBezTo>
                    <a:cubicBezTo>
                      <a:pt x="1591" y="576"/>
                      <a:pt x="1591" y="576"/>
                      <a:pt x="1591" y="576"/>
                    </a:cubicBezTo>
                    <a:cubicBezTo>
                      <a:pt x="1589" y="585"/>
                      <a:pt x="1588" y="593"/>
                      <a:pt x="1590" y="603"/>
                    </a:cubicBezTo>
                    <a:cubicBezTo>
                      <a:pt x="1594" y="615"/>
                      <a:pt x="1601" y="626"/>
                      <a:pt x="1612" y="630"/>
                    </a:cubicBezTo>
                    <a:cubicBezTo>
                      <a:pt x="1619" y="633"/>
                      <a:pt x="1629" y="632"/>
                      <a:pt x="1632" y="624"/>
                    </a:cubicBezTo>
                    <a:cubicBezTo>
                      <a:pt x="1633" y="622"/>
                      <a:pt x="1632" y="619"/>
                      <a:pt x="1630" y="618"/>
                    </a:cubicBezTo>
                    <a:cubicBezTo>
                      <a:pt x="1628" y="616"/>
                      <a:pt x="1626" y="616"/>
                      <a:pt x="1624" y="618"/>
                    </a:cubicBezTo>
                    <a:cubicBezTo>
                      <a:pt x="1623" y="619"/>
                      <a:pt x="1622" y="620"/>
                      <a:pt x="1622" y="622"/>
                    </a:cubicBezTo>
                    <a:cubicBezTo>
                      <a:pt x="1622" y="624"/>
                      <a:pt x="1625" y="626"/>
                      <a:pt x="1627" y="624"/>
                    </a:cubicBezTo>
                    <a:cubicBezTo>
                      <a:pt x="1628" y="624"/>
                      <a:pt x="1629" y="623"/>
                      <a:pt x="1629" y="622"/>
                    </a:cubicBezTo>
                    <a:cubicBezTo>
                      <a:pt x="1630" y="623"/>
                      <a:pt x="1630" y="625"/>
                      <a:pt x="1628" y="626"/>
                    </a:cubicBezTo>
                    <a:cubicBezTo>
                      <a:pt x="1626" y="628"/>
                      <a:pt x="1624" y="628"/>
                      <a:pt x="1621" y="626"/>
                    </a:cubicBezTo>
                    <a:cubicBezTo>
                      <a:pt x="1618" y="624"/>
                      <a:pt x="1617" y="619"/>
                      <a:pt x="1619" y="616"/>
                    </a:cubicBezTo>
                    <a:cubicBezTo>
                      <a:pt x="1621" y="613"/>
                      <a:pt x="1624" y="611"/>
                      <a:pt x="1627" y="611"/>
                    </a:cubicBezTo>
                    <a:cubicBezTo>
                      <a:pt x="1630" y="610"/>
                      <a:pt x="1633" y="611"/>
                      <a:pt x="1635" y="614"/>
                    </a:cubicBezTo>
                    <a:cubicBezTo>
                      <a:pt x="1638" y="616"/>
                      <a:pt x="1639" y="621"/>
                      <a:pt x="1637" y="625"/>
                    </a:cubicBezTo>
                    <a:cubicBezTo>
                      <a:pt x="1634" y="633"/>
                      <a:pt x="1623" y="636"/>
                      <a:pt x="1615" y="633"/>
                    </a:cubicBezTo>
                    <a:cubicBezTo>
                      <a:pt x="1612" y="632"/>
                      <a:pt x="1609" y="630"/>
                      <a:pt x="1607" y="628"/>
                    </a:cubicBezTo>
                    <a:cubicBezTo>
                      <a:pt x="1614" y="634"/>
                      <a:pt x="1621" y="638"/>
                      <a:pt x="1631" y="640"/>
                    </a:cubicBezTo>
                    <a:cubicBezTo>
                      <a:pt x="1637" y="641"/>
                      <a:pt x="1642" y="641"/>
                      <a:pt x="1648" y="640"/>
                    </a:cubicBezTo>
                    <a:cubicBezTo>
                      <a:pt x="1655" y="638"/>
                      <a:pt x="1659" y="636"/>
                      <a:pt x="1664" y="631"/>
                    </a:cubicBezTo>
                    <a:cubicBezTo>
                      <a:pt x="1667" y="629"/>
                      <a:pt x="1668" y="627"/>
                      <a:pt x="1670" y="624"/>
                    </a:cubicBezTo>
                    <a:cubicBezTo>
                      <a:pt x="1670" y="624"/>
                      <a:pt x="1670" y="624"/>
                      <a:pt x="1670" y="624"/>
                    </a:cubicBezTo>
                    <a:cubicBezTo>
                      <a:pt x="1664" y="631"/>
                      <a:pt x="1653" y="632"/>
                      <a:pt x="1649" y="620"/>
                    </a:cubicBezTo>
                    <a:cubicBezTo>
                      <a:pt x="1645" y="611"/>
                      <a:pt x="1652" y="594"/>
                      <a:pt x="1630" y="585"/>
                    </a:cubicBezTo>
                    <a:close/>
                    <a:moveTo>
                      <a:pt x="1550" y="629"/>
                    </a:moveTo>
                    <a:cubicBezTo>
                      <a:pt x="1552" y="617"/>
                      <a:pt x="1536" y="616"/>
                      <a:pt x="1531" y="615"/>
                    </a:cubicBezTo>
                    <a:cubicBezTo>
                      <a:pt x="1527" y="614"/>
                      <a:pt x="1524" y="612"/>
                      <a:pt x="1523" y="609"/>
                    </a:cubicBezTo>
                    <a:cubicBezTo>
                      <a:pt x="1522" y="614"/>
                      <a:pt x="1525" y="625"/>
                      <a:pt x="1529" y="629"/>
                    </a:cubicBezTo>
                    <a:cubicBezTo>
                      <a:pt x="1533" y="635"/>
                      <a:pt x="1541" y="638"/>
                      <a:pt x="1548" y="632"/>
                    </a:cubicBezTo>
                    <a:cubicBezTo>
                      <a:pt x="1544" y="632"/>
                      <a:pt x="1538" y="629"/>
                      <a:pt x="1536" y="625"/>
                    </a:cubicBezTo>
                    <a:cubicBezTo>
                      <a:pt x="1538" y="627"/>
                      <a:pt x="1544" y="629"/>
                      <a:pt x="1550" y="629"/>
                    </a:cubicBezTo>
                    <a:close/>
                    <a:moveTo>
                      <a:pt x="1610" y="539"/>
                    </a:moveTo>
                    <a:cubicBezTo>
                      <a:pt x="1606" y="565"/>
                      <a:pt x="1620" y="581"/>
                      <a:pt x="1622" y="592"/>
                    </a:cubicBezTo>
                    <a:cubicBezTo>
                      <a:pt x="1625" y="606"/>
                      <a:pt x="1609" y="609"/>
                      <a:pt x="1603" y="595"/>
                    </a:cubicBezTo>
                    <a:cubicBezTo>
                      <a:pt x="1597" y="580"/>
                      <a:pt x="1601" y="557"/>
                      <a:pt x="1610" y="539"/>
                    </a:cubicBezTo>
                    <a:close/>
                    <a:moveTo>
                      <a:pt x="1597" y="627"/>
                    </a:moveTo>
                    <a:cubicBezTo>
                      <a:pt x="1608" y="644"/>
                      <a:pt x="1644" y="659"/>
                      <a:pt x="1656" y="640"/>
                    </a:cubicBezTo>
                    <a:cubicBezTo>
                      <a:pt x="1660" y="642"/>
                      <a:pt x="1660" y="649"/>
                      <a:pt x="1656" y="654"/>
                    </a:cubicBezTo>
                    <a:cubicBezTo>
                      <a:pt x="1651" y="659"/>
                      <a:pt x="1642" y="661"/>
                      <a:pt x="1635" y="656"/>
                    </a:cubicBezTo>
                    <a:cubicBezTo>
                      <a:pt x="1631" y="660"/>
                      <a:pt x="1619" y="657"/>
                      <a:pt x="1608" y="646"/>
                    </a:cubicBezTo>
                    <a:cubicBezTo>
                      <a:pt x="1611" y="654"/>
                      <a:pt x="1612" y="664"/>
                      <a:pt x="1610" y="672"/>
                    </a:cubicBezTo>
                    <a:cubicBezTo>
                      <a:pt x="1608" y="682"/>
                      <a:pt x="1603" y="692"/>
                      <a:pt x="1596" y="699"/>
                    </a:cubicBezTo>
                    <a:cubicBezTo>
                      <a:pt x="1589" y="707"/>
                      <a:pt x="1579" y="710"/>
                      <a:pt x="1568" y="707"/>
                    </a:cubicBezTo>
                    <a:cubicBezTo>
                      <a:pt x="1561" y="705"/>
                      <a:pt x="1554" y="700"/>
                      <a:pt x="1553" y="692"/>
                    </a:cubicBezTo>
                    <a:cubicBezTo>
                      <a:pt x="1552" y="686"/>
                      <a:pt x="1556" y="680"/>
                      <a:pt x="1561" y="676"/>
                    </a:cubicBezTo>
                    <a:cubicBezTo>
                      <a:pt x="1567" y="673"/>
                      <a:pt x="1573" y="673"/>
                      <a:pt x="1580" y="674"/>
                    </a:cubicBezTo>
                    <a:cubicBezTo>
                      <a:pt x="1567" y="678"/>
                      <a:pt x="1571" y="689"/>
                      <a:pt x="1568" y="694"/>
                    </a:cubicBezTo>
                    <a:cubicBezTo>
                      <a:pt x="1565" y="701"/>
                      <a:pt x="1559" y="700"/>
                      <a:pt x="1556" y="696"/>
                    </a:cubicBezTo>
                    <a:cubicBezTo>
                      <a:pt x="1556" y="696"/>
                      <a:pt x="1556" y="696"/>
                      <a:pt x="1556" y="696"/>
                    </a:cubicBezTo>
                    <a:cubicBezTo>
                      <a:pt x="1558" y="701"/>
                      <a:pt x="1563" y="704"/>
                      <a:pt x="1568" y="706"/>
                    </a:cubicBezTo>
                    <a:cubicBezTo>
                      <a:pt x="1577" y="708"/>
                      <a:pt x="1586" y="707"/>
                      <a:pt x="1593" y="700"/>
                    </a:cubicBezTo>
                    <a:cubicBezTo>
                      <a:pt x="1591" y="702"/>
                      <a:pt x="1589" y="702"/>
                      <a:pt x="1587" y="703"/>
                    </a:cubicBezTo>
                    <a:cubicBezTo>
                      <a:pt x="1582" y="703"/>
                      <a:pt x="1577" y="702"/>
                      <a:pt x="1575" y="697"/>
                    </a:cubicBezTo>
                    <a:cubicBezTo>
                      <a:pt x="1574" y="695"/>
                      <a:pt x="1575" y="692"/>
                      <a:pt x="1577" y="690"/>
                    </a:cubicBezTo>
                    <a:cubicBezTo>
                      <a:pt x="1578" y="689"/>
                      <a:pt x="1580" y="688"/>
                      <a:pt x="1582" y="689"/>
                    </a:cubicBezTo>
                    <a:cubicBezTo>
                      <a:pt x="1583" y="689"/>
                      <a:pt x="1585" y="690"/>
                      <a:pt x="1586" y="692"/>
                    </a:cubicBezTo>
                    <a:cubicBezTo>
                      <a:pt x="1587" y="694"/>
                      <a:pt x="1587" y="697"/>
                      <a:pt x="1584" y="698"/>
                    </a:cubicBezTo>
                    <a:cubicBezTo>
                      <a:pt x="1583" y="699"/>
                      <a:pt x="1581" y="699"/>
                      <a:pt x="1580" y="698"/>
                    </a:cubicBezTo>
                    <a:cubicBezTo>
                      <a:pt x="1580" y="697"/>
                      <a:pt x="1579" y="696"/>
                      <a:pt x="1580" y="695"/>
                    </a:cubicBezTo>
                    <a:cubicBezTo>
                      <a:pt x="1580" y="696"/>
                      <a:pt x="1581" y="697"/>
                      <a:pt x="1581" y="697"/>
                    </a:cubicBezTo>
                    <a:cubicBezTo>
                      <a:pt x="1582" y="698"/>
                      <a:pt x="1584" y="697"/>
                      <a:pt x="1584" y="695"/>
                    </a:cubicBezTo>
                    <a:cubicBezTo>
                      <a:pt x="1584" y="695"/>
                      <a:pt x="1584" y="694"/>
                      <a:pt x="1583" y="693"/>
                    </a:cubicBezTo>
                    <a:cubicBezTo>
                      <a:pt x="1582" y="692"/>
                      <a:pt x="1580" y="692"/>
                      <a:pt x="1579" y="693"/>
                    </a:cubicBezTo>
                    <a:cubicBezTo>
                      <a:pt x="1578" y="694"/>
                      <a:pt x="1577" y="695"/>
                      <a:pt x="1578" y="697"/>
                    </a:cubicBezTo>
                    <a:cubicBezTo>
                      <a:pt x="1580" y="701"/>
                      <a:pt x="1586" y="702"/>
                      <a:pt x="1590" y="701"/>
                    </a:cubicBezTo>
                    <a:cubicBezTo>
                      <a:pt x="1596" y="698"/>
                      <a:pt x="1601" y="691"/>
                      <a:pt x="1604" y="685"/>
                    </a:cubicBezTo>
                    <a:cubicBezTo>
                      <a:pt x="1611" y="670"/>
                      <a:pt x="1611" y="654"/>
                      <a:pt x="1604" y="641"/>
                    </a:cubicBezTo>
                    <a:cubicBezTo>
                      <a:pt x="1601" y="637"/>
                      <a:pt x="1599" y="632"/>
                      <a:pt x="1597" y="627"/>
                    </a:cubicBezTo>
                    <a:close/>
                    <a:moveTo>
                      <a:pt x="1585" y="611"/>
                    </a:moveTo>
                    <a:cubicBezTo>
                      <a:pt x="1590" y="620"/>
                      <a:pt x="1578" y="631"/>
                      <a:pt x="1568" y="635"/>
                    </a:cubicBezTo>
                    <a:cubicBezTo>
                      <a:pt x="1558" y="639"/>
                      <a:pt x="1544" y="641"/>
                      <a:pt x="1538" y="653"/>
                    </a:cubicBezTo>
                    <a:cubicBezTo>
                      <a:pt x="1535" y="659"/>
                      <a:pt x="1536" y="667"/>
                      <a:pt x="1541" y="672"/>
                    </a:cubicBezTo>
                    <a:cubicBezTo>
                      <a:pt x="1543" y="675"/>
                      <a:pt x="1548" y="677"/>
                      <a:pt x="1552" y="674"/>
                    </a:cubicBezTo>
                    <a:cubicBezTo>
                      <a:pt x="1548" y="674"/>
                      <a:pt x="1544" y="670"/>
                      <a:pt x="1544" y="665"/>
                    </a:cubicBezTo>
                    <a:cubicBezTo>
                      <a:pt x="1544" y="661"/>
                      <a:pt x="1549" y="657"/>
                      <a:pt x="1554" y="655"/>
                    </a:cubicBezTo>
                    <a:cubicBezTo>
                      <a:pt x="1564" y="653"/>
                      <a:pt x="1574" y="652"/>
                      <a:pt x="1582" y="646"/>
                    </a:cubicBezTo>
                    <a:cubicBezTo>
                      <a:pt x="1592" y="638"/>
                      <a:pt x="1596" y="623"/>
                      <a:pt x="1585" y="611"/>
                    </a:cubicBezTo>
                    <a:close/>
                    <a:moveTo>
                      <a:pt x="1556" y="573"/>
                    </a:moveTo>
                    <a:cubicBezTo>
                      <a:pt x="1547" y="579"/>
                      <a:pt x="1541" y="595"/>
                      <a:pt x="1543" y="606"/>
                    </a:cubicBezTo>
                    <a:cubicBezTo>
                      <a:pt x="1545" y="617"/>
                      <a:pt x="1556" y="618"/>
                      <a:pt x="1556" y="606"/>
                    </a:cubicBezTo>
                    <a:cubicBezTo>
                      <a:pt x="1556" y="596"/>
                      <a:pt x="1550" y="581"/>
                      <a:pt x="1556" y="573"/>
                    </a:cubicBezTo>
                    <a:close/>
                    <a:moveTo>
                      <a:pt x="1616" y="377"/>
                    </a:moveTo>
                    <a:cubicBezTo>
                      <a:pt x="1627" y="347"/>
                      <a:pt x="1603" y="302"/>
                      <a:pt x="1573" y="310"/>
                    </a:cubicBezTo>
                    <a:cubicBezTo>
                      <a:pt x="1571" y="304"/>
                      <a:pt x="1579" y="297"/>
                      <a:pt x="1588" y="297"/>
                    </a:cubicBezTo>
                    <a:cubicBezTo>
                      <a:pt x="1598" y="297"/>
                      <a:pt x="1608" y="307"/>
                      <a:pt x="1609" y="320"/>
                    </a:cubicBezTo>
                    <a:cubicBezTo>
                      <a:pt x="1621" y="318"/>
                      <a:pt x="1634" y="351"/>
                      <a:pt x="1616" y="377"/>
                    </a:cubicBezTo>
                    <a:close/>
                    <a:moveTo>
                      <a:pt x="1755" y="378"/>
                    </a:moveTo>
                    <a:cubicBezTo>
                      <a:pt x="1755" y="381"/>
                      <a:pt x="1753" y="383"/>
                      <a:pt x="1750" y="383"/>
                    </a:cubicBezTo>
                    <a:cubicBezTo>
                      <a:pt x="1748" y="384"/>
                      <a:pt x="1745" y="381"/>
                      <a:pt x="1745" y="379"/>
                    </a:cubicBezTo>
                    <a:cubicBezTo>
                      <a:pt x="1745" y="376"/>
                      <a:pt x="1747" y="374"/>
                      <a:pt x="1750" y="373"/>
                    </a:cubicBezTo>
                    <a:cubicBezTo>
                      <a:pt x="1753" y="373"/>
                      <a:pt x="1755" y="375"/>
                      <a:pt x="1755" y="378"/>
                    </a:cubicBezTo>
                    <a:close/>
                    <a:moveTo>
                      <a:pt x="1758" y="388"/>
                    </a:moveTo>
                    <a:cubicBezTo>
                      <a:pt x="1758" y="390"/>
                      <a:pt x="1756" y="392"/>
                      <a:pt x="1754" y="392"/>
                    </a:cubicBezTo>
                    <a:cubicBezTo>
                      <a:pt x="1752" y="392"/>
                      <a:pt x="1750" y="390"/>
                      <a:pt x="1750" y="388"/>
                    </a:cubicBezTo>
                    <a:cubicBezTo>
                      <a:pt x="1750" y="386"/>
                      <a:pt x="1752" y="384"/>
                      <a:pt x="1754" y="384"/>
                    </a:cubicBezTo>
                    <a:cubicBezTo>
                      <a:pt x="1756" y="384"/>
                      <a:pt x="1758" y="385"/>
                      <a:pt x="1758" y="388"/>
                    </a:cubicBezTo>
                    <a:close/>
                    <a:moveTo>
                      <a:pt x="1746" y="369"/>
                    </a:moveTo>
                    <a:cubicBezTo>
                      <a:pt x="1747" y="374"/>
                      <a:pt x="1743" y="377"/>
                      <a:pt x="1739" y="377"/>
                    </a:cubicBezTo>
                    <a:cubicBezTo>
                      <a:pt x="1735" y="378"/>
                      <a:pt x="1731" y="374"/>
                      <a:pt x="1731" y="370"/>
                    </a:cubicBezTo>
                    <a:cubicBezTo>
                      <a:pt x="1731" y="366"/>
                      <a:pt x="1734" y="362"/>
                      <a:pt x="1738" y="362"/>
                    </a:cubicBezTo>
                    <a:cubicBezTo>
                      <a:pt x="1743" y="362"/>
                      <a:pt x="1746" y="365"/>
                      <a:pt x="1746" y="369"/>
                    </a:cubicBezTo>
                    <a:close/>
                    <a:moveTo>
                      <a:pt x="1626" y="482"/>
                    </a:moveTo>
                    <a:cubicBezTo>
                      <a:pt x="1616" y="479"/>
                      <a:pt x="1604" y="468"/>
                      <a:pt x="1600" y="453"/>
                    </a:cubicBezTo>
                    <a:cubicBezTo>
                      <a:pt x="1597" y="442"/>
                      <a:pt x="1597" y="430"/>
                      <a:pt x="1602" y="420"/>
                    </a:cubicBezTo>
                    <a:cubicBezTo>
                      <a:pt x="1604" y="415"/>
                      <a:pt x="1607" y="411"/>
                      <a:pt x="1612" y="408"/>
                    </a:cubicBezTo>
                    <a:cubicBezTo>
                      <a:pt x="1619" y="403"/>
                      <a:pt x="1628" y="403"/>
                      <a:pt x="1633" y="407"/>
                    </a:cubicBezTo>
                    <a:cubicBezTo>
                      <a:pt x="1639" y="411"/>
                      <a:pt x="1640" y="420"/>
                      <a:pt x="1634" y="423"/>
                    </a:cubicBezTo>
                    <a:cubicBezTo>
                      <a:pt x="1632" y="413"/>
                      <a:pt x="1621" y="412"/>
                      <a:pt x="1613" y="419"/>
                    </a:cubicBezTo>
                    <a:cubicBezTo>
                      <a:pt x="1605" y="426"/>
                      <a:pt x="1603" y="442"/>
                      <a:pt x="1605" y="452"/>
                    </a:cubicBezTo>
                    <a:cubicBezTo>
                      <a:pt x="1610" y="471"/>
                      <a:pt x="1620" y="478"/>
                      <a:pt x="1626" y="482"/>
                    </a:cubicBezTo>
                    <a:close/>
                    <a:moveTo>
                      <a:pt x="1608" y="402"/>
                    </a:moveTo>
                    <a:cubicBezTo>
                      <a:pt x="1627" y="373"/>
                      <a:pt x="1667" y="363"/>
                      <a:pt x="1688" y="376"/>
                    </a:cubicBezTo>
                    <a:cubicBezTo>
                      <a:pt x="1711" y="391"/>
                      <a:pt x="1697" y="410"/>
                      <a:pt x="1677" y="398"/>
                    </a:cubicBezTo>
                    <a:cubicBezTo>
                      <a:pt x="1667" y="391"/>
                      <a:pt x="1631" y="377"/>
                      <a:pt x="1608" y="402"/>
                    </a:cubicBezTo>
                    <a:close/>
                    <a:moveTo>
                      <a:pt x="1475" y="772"/>
                    </a:moveTo>
                    <a:cubicBezTo>
                      <a:pt x="1480" y="746"/>
                      <a:pt x="1465" y="731"/>
                      <a:pt x="1463" y="719"/>
                    </a:cubicBezTo>
                    <a:cubicBezTo>
                      <a:pt x="1461" y="706"/>
                      <a:pt x="1476" y="703"/>
                      <a:pt x="1482" y="717"/>
                    </a:cubicBezTo>
                    <a:cubicBezTo>
                      <a:pt x="1488" y="731"/>
                      <a:pt x="1484" y="754"/>
                      <a:pt x="1475" y="772"/>
                    </a:cubicBezTo>
                    <a:close/>
                    <a:moveTo>
                      <a:pt x="1510" y="693"/>
                    </a:moveTo>
                    <a:cubicBezTo>
                      <a:pt x="1511" y="696"/>
                      <a:pt x="1511" y="698"/>
                      <a:pt x="1510" y="700"/>
                    </a:cubicBezTo>
                    <a:cubicBezTo>
                      <a:pt x="1509" y="702"/>
                      <a:pt x="1506" y="704"/>
                      <a:pt x="1502" y="704"/>
                    </a:cubicBezTo>
                    <a:cubicBezTo>
                      <a:pt x="1498" y="704"/>
                      <a:pt x="1496" y="700"/>
                      <a:pt x="1496" y="697"/>
                    </a:cubicBezTo>
                    <a:cubicBezTo>
                      <a:pt x="1495" y="691"/>
                      <a:pt x="1500" y="690"/>
                      <a:pt x="1502" y="688"/>
                    </a:cubicBezTo>
                    <a:cubicBezTo>
                      <a:pt x="1505" y="685"/>
                      <a:pt x="1504" y="679"/>
                      <a:pt x="1500" y="675"/>
                    </a:cubicBezTo>
                    <a:cubicBezTo>
                      <a:pt x="1496" y="671"/>
                      <a:pt x="1490" y="669"/>
                      <a:pt x="1485" y="671"/>
                    </a:cubicBezTo>
                    <a:cubicBezTo>
                      <a:pt x="1481" y="673"/>
                      <a:pt x="1479" y="676"/>
                      <a:pt x="1480" y="680"/>
                    </a:cubicBezTo>
                    <a:cubicBezTo>
                      <a:pt x="1482" y="676"/>
                      <a:pt x="1488" y="676"/>
                      <a:pt x="1489" y="681"/>
                    </a:cubicBezTo>
                    <a:cubicBezTo>
                      <a:pt x="1490" y="683"/>
                      <a:pt x="1489" y="689"/>
                      <a:pt x="1489" y="695"/>
                    </a:cubicBezTo>
                    <a:cubicBezTo>
                      <a:pt x="1488" y="701"/>
                      <a:pt x="1488" y="706"/>
                      <a:pt x="1491" y="711"/>
                    </a:cubicBezTo>
                    <a:cubicBezTo>
                      <a:pt x="1496" y="719"/>
                      <a:pt x="1508" y="721"/>
                      <a:pt x="1515" y="715"/>
                    </a:cubicBezTo>
                    <a:cubicBezTo>
                      <a:pt x="1519" y="711"/>
                      <a:pt x="1521" y="706"/>
                      <a:pt x="1521" y="701"/>
                    </a:cubicBezTo>
                    <a:cubicBezTo>
                      <a:pt x="1522" y="696"/>
                      <a:pt x="1520" y="682"/>
                      <a:pt x="1524" y="677"/>
                    </a:cubicBezTo>
                    <a:cubicBezTo>
                      <a:pt x="1527" y="673"/>
                      <a:pt x="1532" y="673"/>
                      <a:pt x="1533" y="676"/>
                    </a:cubicBezTo>
                    <a:cubicBezTo>
                      <a:pt x="1536" y="673"/>
                      <a:pt x="1532" y="668"/>
                      <a:pt x="1528" y="666"/>
                    </a:cubicBezTo>
                    <a:cubicBezTo>
                      <a:pt x="1520" y="664"/>
                      <a:pt x="1509" y="670"/>
                      <a:pt x="1507" y="680"/>
                    </a:cubicBezTo>
                    <a:cubicBezTo>
                      <a:pt x="1507" y="684"/>
                      <a:pt x="1508" y="688"/>
                      <a:pt x="1510" y="693"/>
                    </a:cubicBezTo>
                    <a:close/>
                    <a:moveTo>
                      <a:pt x="1504" y="678"/>
                    </a:moveTo>
                    <a:cubicBezTo>
                      <a:pt x="1501" y="667"/>
                      <a:pt x="1505" y="650"/>
                      <a:pt x="1514" y="642"/>
                    </a:cubicBezTo>
                    <a:cubicBezTo>
                      <a:pt x="1523" y="634"/>
                      <a:pt x="1533" y="639"/>
                      <a:pt x="1525" y="650"/>
                    </a:cubicBezTo>
                    <a:cubicBezTo>
                      <a:pt x="1519" y="658"/>
                      <a:pt x="1505" y="667"/>
                      <a:pt x="1504" y="678"/>
                    </a:cubicBezTo>
                    <a:close/>
                    <a:moveTo>
                      <a:pt x="1507" y="721"/>
                    </a:moveTo>
                    <a:cubicBezTo>
                      <a:pt x="1502" y="722"/>
                      <a:pt x="1495" y="719"/>
                      <a:pt x="1492" y="716"/>
                    </a:cubicBezTo>
                    <a:cubicBezTo>
                      <a:pt x="1487" y="718"/>
                      <a:pt x="1488" y="731"/>
                      <a:pt x="1498" y="732"/>
                    </a:cubicBezTo>
                    <a:cubicBezTo>
                      <a:pt x="1504" y="732"/>
                      <a:pt x="1509" y="726"/>
                      <a:pt x="1507" y="721"/>
                    </a:cubicBezTo>
                    <a:close/>
                    <a:moveTo>
                      <a:pt x="1825" y="856"/>
                    </a:moveTo>
                    <a:cubicBezTo>
                      <a:pt x="1824" y="860"/>
                      <a:pt x="1821" y="862"/>
                      <a:pt x="1818" y="861"/>
                    </a:cubicBezTo>
                    <a:cubicBezTo>
                      <a:pt x="1812" y="860"/>
                      <a:pt x="1812" y="852"/>
                      <a:pt x="1817" y="849"/>
                    </a:cubicBezTo>
                    <a:cubicBezTo>
                      <a:pt x="1821" y="848"/>
                      <a:pt x="1823" y="849"/>
                      <a:pt x="1827" y="845"/>
                    </a:cubicBezTo>
                    <a:cubicBezTo>
                      <a:pt x="1825" y="850"/>
                      <a:pt x="1826" y="852"/>
                      <a:pt x="1825" y="856"/>
                    </a:cubicBezTo>
                    <a:close/>
                    <a:moveTo>
                      <a:pt x="1733" y="1130"/>
                    </a:moveTo>
                    <a:cubicBezTo>
                      <a:pt x="1707" y="1127"/>
                      <a:pt x="1693" y="1110"/>
                      <a:pt x="1688" y="1092"/>
                    </a:cubicBezTo>
                    <a:cubicBezTo>
                      <a:pt x="1683" y="1076"/>
                      <a:pt x="1691" y="1065"/>
                      <a:pt x="1689" y="1054"/>
                    </a:cubicBezTo>
                    <a:cubicBezTo>
                      <a:pt x="1688" y="1051"/>
                      <a:pt x="1686" y="1047"/>
                      <a:pt x="1682" y="1045"/>
                    </a:cubicBezTo>
                    <a:cubicBezTo>
                      <a:pt x="1693" y="1041"/>
                      <a:pt x="1704" y="1049"/>
                      <a:pt x="1705" y="1060"/>
                    </a:cubicBezTo>
                    <a:cubicBezTo>
                      <a:pt x="1707" y="1074"/>
                      <a:pt x="1700" y="1083"/>
                      <a:pt x="1705" y="1098"/>
                    </a:cubicBezTo>
                    <a:cubicBezTo>
                      <a:pt x="1709" y="1113"/>
                      <a:pt x="1720" y="1125"/>
                      <a:pt x="1733" y="1130"/>
                    </a:cubicBezTo>
                    <a:close/>
                    <a:moveTo>
                      <a:pt x="1781" y="1161"/>
                    </a:moveTo>
                    <a:cubicBezTo>
                      <a:pt x="1756" y="1161"/>
                      <a:pt x="1743" y="1141"/>
                      <a:pt x="1733" y="1134"/>
                    </a:cubicBezTo>
                    <a:cubicBezTo>
                      <a:pt x="1719" y="1125"/>
                      <a:pt x="1711" y="1135"/>
                      <a:pt x="1723" y="1148"/>
                    </a:cubicBezTo>
                    <a:cubicBezTo>
                      <a:pt x="1735" y="1162"/>
                      <a:pt x="1762" y="1169"/>
                      <a:pt x="1781" y="1161"/>
                    </a:cubicBezTo>
                    <a:close/>
                    <a:moveTo>
                      <a:pt x="2150" y="644"/>
                    </a:moveTo>
                    <a:cubicBezTo>
                      <a:pt x="2174" y="644"/>
                      <a:pt x="2193" y="626"/>
                      <a:pt x="2197" y="608"/>
                    </a:cubicBezTo>
                    <a:cubicBezTo>
                      <a:pt x="2201" y="593"/>
                      <a:pt x="2188" y="585"/>
                      <a:pt x="2183" y="603"/>
                    </a:cubicBezTo>
                    <a:cubicBezTo>
                      <a:pt x="2179" y="618"/>
                      <a:pt x="2174" y="637"/>
                      <a:pt x="2150" y="644"/>
                    </a:cubicBezTo>
                    <a:close/>
                    <a:moveTo>
                      <a:pt x="2111" y="347"/>
                    </a:moveTo>
                    <a:cubicBezTo>
                      <a:pt x="2128" y="347"/>
                      <a:pt x="2152" y="361"/>
                      <a:pt x="2161" y="377"/>
                    </a:cubicBezTo>
                    <a:cubicBezTo>
                      <a:pt x="2169" y="393"/>
                      <a:pt x="2157" y="403"/>
                      <a:pt x="2144" y="387"/>
                    </a:cubicBezTo>
                    <a:cubicBezTo>
                      <a:pt x="2134" y="375"/>
                      <a:pt x="2131" y="354"/>
                      <a:pt x="2111" y="347"/>
                    </a:cubicBezTo>
                    <a:close/>
                    <a:moveTo>
                      <a:pt x="2199" y="625"/>
                    </a:moveTo>
                    <a:cubicBezTo>
                      <a:pt x="2219" y="611"/>
                      <a:pt x="2218" y="590"/>
                      <a:pt x="2212" y="572"/>
                    </a:cubicBezTo>
                    <a:cubicBezTo>
                      <a:pt x="2209" y="562"/>
                      <a:pt x="2200" y="550"/>
                      <a:pt x="2204" y="540"/>
                    </a:cubicBezTo>
                    <a:cubicBezTo>
                      <a:pt x="2188" y="543"/>
                      <a:pt x="2202" y="573"/>
                      <a:pt x="2205" y="583"/>
                    </a:cubicBezTo>
                    <a:cubicBezTo>
                      <a:pt x="2210" y="599"/>
                      <a:pt x="2209" y="614"/>
                      <a:pt x="2199" y="625"/>
                    </a:cubicBezTo>
                    <a:close/>
                    <a:moveTo>
                      <a:pt x="2136" y="484"/>
                    </a:moveTo>
                    <a:cubicBezTo>
                      <a:pt x="2130" y="509"/>
                      <a:pt x="2113" y="535"/>
                      <a:pt x="2095" y="541"/>
                    </a:cubicBezTo>
                    <a:cubicBezTo>
                      <a:pt x="2078" y="546"/>
                      <a:pt x="2068" y="532"/>
                      <a:pt x="2086" y="522"/>
                    </a:cubicBezTo>
                    <a:cubicBezTo>
                      <a:pt x="2100" y="515"/>
                      <a:pt x="2124" y="506"/>
                      <a:pt x="2136" y="484"/>
                    </a:cubicBezTo>
                    <a:close/>
                    <a:moveTo>
                      <a:pt x="2214" y="356"/>
                    </a:moveTo>
                    <a:cubicBezTo>
                      <a:pt x="2218" y="355"/>
                      <a:pt x="2222" y="356"/>
                      <a:pt x="2224" y="360"/>
                    </a:cubicBezTo>
                    <a:cubicBezTo>
                      <a:pt x="2226" y="366"/>
                      <a:pt x="2219" y="371"/>
                      <a:pt x="2214" y="368"/>
                    </a:cubicBezTo>
                    <a:cubicBezTo>
                      <a:pt x="2210" y="366"/>
                      <a:pt x="2209" y="362"/>
                      <a:pt x="2203" y="361"/>
                    </a:cubicBezTo>
                    <a:cubicBezTo>
                      <a:pt x="2209" y="361"/>
                      <a:pt x="2210" y="358"/>
                      <a:pt x="2214" y="356"/>
                    </a:cubicBezTo>
                    <a:close/>
                    <a:moveTo>
                      <a:pt x="2213" y="355"/>
                    </a:moveTo>
                    <a:cubicBezTo>
                      <a:pt x="2216" y="354"/>
                      <a:pt x="2218" y="353"/>
                      <a:pt x="2221" y="354"/>
                    </a:cubicBezTo>
                    <a:cubicBezTo>
                      <a:pt x="2223" y="356"/>
                      <a:pt x="2226" y="359"/>
                      <a:pt x="2226" y="363"/>
                    </a:cubicBezTo>
                    <a:cubicBezTo>
                      <a:pt x="2226" y="367"/>
                      <a:pt x="2222" y="370"/>
                      <a:pt x="2219" y="371"/>
                    </a:cubicBezTo>
                    <a:cubicBezTo>
                      <a:pt x="2212" y="372"/>
                      <a:pt x="2211" y="367"/>
                      <a:pt x="2208" y="364"/>
                    </a:cubicBezTo>
                    <a:cubicBezTo>
                      <a:pt x="2204" y="362"/>
                      <a:pt x="2198" y="363"/>
                      <a:pt x="2194" y="367"/>
                    </a:cubicBezTo>
                    <a:cubicBezTo>
                      <a:pt x="2189" y="372"/>
                      <a:pt x="2188" y="379"/>
                      <a:pt x="2191" y="385"/>
                    </a:cubicBezTo>
                    <a:cubicBezTo>
                      <a:pt x="2193" y="389"/>
                      <a:pt x="2196" y="391"/>
                      <a:pt x="2200" y="389"/>
                    </a:cubicBezTo>
                    <a:cubicBezTo>
                      <a:pt x="2197" y="387"/>
                      <a:pt x="2196" y="382"/>
                      <a:pt x="2201" y="379"/>
                    </a:cubicBezTo>
                    <a:cubicBezTo>
                      <a:pt x="2204" y="378"/>
                      <a:pt x="2210" y="378"/>
                      <a:pt x="2216" y="379"/>
                    </a:cubicBezTo>
                    <a:cubicBezTo>
                      <a:pt x="2223" y="379"/>
                      <a:pt x="2229" y="378"/>
                      <a:pt x="2234" y="375"/>
                    </a:cubicBezTo>
                    <a:cubicBezTo>
                      <a:pt x="2243" y="369"/>
                      <a:pt x="2244" y="355"/>
                      <a:pt x="2237" y="347"/>
                    </a:cubicBezTo>
                    <a:cubicBezTo>
                      <a:pt x="2232" y="343"/>
                      <a:pt x="2227" y="342"/>
                      <a:pt x="2221" y="342"/>
                    </a:cubicBezTo>
                    <a:cubicBezTo>
                      <a:pt x="2215" y="342"/>
                      <a:pt x="2199" y="345"/>
                      <a:pt x="2193" y="341"/>
                    </a:cubicBezTo>
                    <a:cubicBezTo>
                      <a:pt x="2189" y="338"/>
                      <a:pt x="2189" y="333"/>
                      <a:pt x="2192" y="330"/>
                    </a:cubicBezTo>
                    <a:cubicBezTo>
                      <a:pt x="2188" y="328"/>
                      <a:pt x="2183" y="332"/>
                      <a:pt x="2181" y="337"/>
                    </a:cubicBezTo>
                    <a:cubicBezTo>
                      <a:pt x="2179" y="346"/>
                      <a:pt x="2187" y="358"/>
                      <a:pt x="2199" y="359"/>
                    </a:cubicBezTo>
                    <a:cubicBezTo>
                      <a:pt x="2203" y="359"/>
                      <a:pt x="2208" y="357"/>
                      <a:pt x="2213" y="355"/>
                    </a:cubicBezTo>
                    <a:close/>
                    <a:moveTo>
                      <a:pt x="2196" y="363"/>
                    </a:moveTo>
                    <a:cubicBezTo>
                      <a:pt x="2184" y="368"/>
                      <a:pt x="2165" y="364"/>
                      <a:pt x="2155" y="355"/>
                    </a:cubicBezTo>
                    <a:cubicBezTo>
                      <a:pt x="2146" y="346"/>
                      <a:pt x="2151" y="334"/>
                      <a:pt x="2164" y="342"/>
                    </a:cubicBezTo>
                    <a:cubicBezTo>
                      <a:pt x="2173" y="348"/>
                      <a:pt x="2184" y="363"/>
                      <a:pt x="2196" y="363"/>
                    </a:cubicBezTo>
                    <a:close/>
                    <a:moveTo>
                      <a:pt x="2260" y="365"/>
                    </a:moveTo>
                    <a:cubicBezTo>
                      <a:pt x="2261" y="367"/>
                      <a:pt x="2260" y="368"/>
                      <a:pt x="2259" y="369"/>
                    </a:cubicBezTo>
                    <a:cubicBezTo>
                      <a:pt x="2270" y="369"/>
                      <a:pt x="2287" y="375"/>
                      <a:pt x="2302" y="384"/>
                    </a:cubicBezTo>
                    <a:cubicBezTo>
                      <a:pt x="2297" y="383"/>
                      <a:pt x="2293" y="382"/>
                      <a:pt x="2288" y="382"/>
                    </a:cubicBezTo>
                    <a:cubicBezTo>
                      <a:pt x="2255" y="382"/>
                      <a:pt x="2250" y="405"/>
                      <a:pt x="2226" y="418"/>
                    </a:cubicBezTo>
                    <a:cubicBezTo>
                      <a:pt x="2218" y="423"/>
                      <a:pt x="2206" y="422"/>
                      <a:pt x="2202" y="411"/>
                    </a:cubicBezTo>
                    <a:cubicBezTo>
                      <a:pt x="2200" y="405"/>
                      <a:pt x="2202" y="399"/>
                      <a:pt x="2206" y="395"/>
                    </a:cubicBezTo>
                    <a:cubicBezTo>
                      <a:pt x="2209" y="393"/>
                      <a:pt x="2212" y="392"/>
                      <a:pt x="2216" y="392"/>
                    </a:cubicBezTo>
                    <a:cubicBezTo>
                      <a:pt x="2217" y="392"/>
                      <a:pt x="2219" y="393"/>
                      <a:pt x="2221" y="394"/>
                    </a:cubicBezTo>
                    <a:cubicBezTo>
                      <a:pt x="2220" y="393"/>
                      <a:pt x="2221" y="393"/>
                      <a:pt x="2218" y="393"/>
                    </a:cubicBezTo>
                    <a:cubicBezTo>
                      <a:pt x="2215" y="393"/>
                      <a:pt x="2210" y="396"/>
                      <a:pt x="2210" y="400"/>
                    </a:cubicBezTo>
                    <a:cubicBezTo>
                      <a:pt x="2209" y="404"/>
                      <a:pt x="2213" y="408"/>
                      <a:pt x="2217" y="408"/>
                    </a:cubicBezTo>
                    <a:cubicBezTo>
                      <a:pt x="2221" y="409"/>
                      <a:pt x="2224" y="406"/>
                      <a:pt x="2225" y="403"/>
                    </a:cubicBezTo>
                    <a:cubicBezTo>
                      <a:pt x="2227" y="397"/>
                      <a:pt x="2221" y="392"/>
                      <a:pt x="2216" y="391"/>
                    </a:cubicBezTo>
                    <a:cubicBezTo>
                      <a:pt x="2211" y="390"/>
                      <a:pt x="2208" y="391"/>
                      <a:pt x="2204" y="394"/>
                    </a:cubicBezTo>
                    <a:cubicBezTo>
                      <a:pt x="2199" y="398"/>
                      <a:pt x="2198" y="405"/>
                      <a:pt x="2199" y="411"/>
                    </a:cubicBezTo>
                    <a:cubicBezTo>
                      <a:pt x="2204" y="426"/>
                      <a:pt x="2217" y="427"/>
                      <a:pt x="2227" y="421"/>
                    </a:cubicBezTo>
                    <a:cubicBezTo>
                      <a:pt x="2251" y="407"/>
                      <a:pt x="2257" y="384"/>
                      <a:pt x="2291" y="386"/>
                    </a:cubicBezTo>
                    <a:cubicBezTo>
                      <a:pt x="2304" y="387"/>
                      <a:pt x="2318" y="393"/>
                      <a:pt x="2326" y="408"/>
                    </a:cubicBezTo>
                    <a:cubicBezTo>
                      <a:pt x="2335" y="426"/>
                      <a:pt x="2332" y="450"/>
                      <a:pt x="2314" y="461"/>
                    </a:cubicBezTo>
                    <a:cubicBezTo>
                      <a:pt x="2333" y="448"/>
                      <a:pt x="2328" y="416"/>
                      <a:pt x="2309" y="401"/>
                    </a:cubicBezTo>
                    <a:cubicBezTo>
                      <a:pt x="2300" y="393"/>
                      <a:pt x="2283" y="388"/>
                      <a:pt x="2270" y="394"/>
                    </a:cubicBezTo>
                    <a:cubicBezTo>
                      <a:pt x="2242" y="406"/>
                      <a:pt x="2255" y="436"/>
                      <a:pt x="2281" y="425"/>
                    </a:cubicBezTo>
                    <a:cubicBezTo>
                      <a:pt x="2294" y="420"/>
                      <a:pt x="2308" y="423"/>
                      <a:pt x="2315" y="437"/>
                    </a:cubicBezTo>
                    <a:cubicBezTo>
                      <a:pt x="2319" y="445"/>
                      <a:pt x="2318" y="455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5" y="460"/>
                      <a:pt x="2316" y="460"/>
                    </a:cubicBezTo>
                    <a:cubicBezTo>
                      <a:pt x="2311" y="463"/>
                      <a:pt x="2307" y="467"/>
                      <a:pt x="2303" y="472"/>
                    </a:cubicBezTo>
                    <a:cubicBezTo>
                      <a:pt x="2294" y="483"/>
                      <a:pt x="2289" y="493"/>
                      <a:pt x="2287" y="507"/>
                    </a:cubicBezTo>
                    <a:cubicBezTo>
                      <a:pt x="2287" y="507"/>
                      <a:pt x="2287" y="507"/>
                      <a:pt x="2287" y="507"/>
                    </a:cubicBezTo>
                    <a:cubicBezTo>
                      <a:pt x="2282" y="496"/>
                      <a:pt x="2281" y="474"/>
                      <a:pt x="2287" y="464"/>
                    </a:cubicBezTo>
                    <a:cubicBezTo>
                      <a:pt x="2287" y="463"/>
                      <a:pt x="2286" y="463"/>
                      <a:pt x="2285" y="462"/>
                    </a:cubicBezTo>
                    <a:cubicBezTo>
                      <a:pt x="2280" y="471"/>
                      <a:pt x="2279" y="489"/>
                      <a:pt x="2282" y="502"/>
                    </a:cubicBezTo>
                    <a:cubicBezTo>
                      <a:pt x="2281" y="500"/>
                      <a:pt x="2280" y="499"/>
                      <a:pt x="2279" y="498"/>
                    </a:cubicBezTo>
                    <a:cubicBezTo>
                      <a:pt x="2278" y="497"/>
                      <a:pt x="2278" y="497"/>
                      <a:pt x="2278" y="497"/>
                    </a:cubicBezTo>
                    <a:cubicBezTo>
                      <a:pt x="2273" y="490"/>
                      <a:pt x="2267" y="484"/>
                      <a:pt x="2260" y="479"/>
                    </a:cubicBezTo>
                    <a:cubicBezTo>
                      <a:pt x="2252" y="473"/>
                      <a:pt x="2240" y="467"/>
                      <a:pt x="2238" y="458"/>
                    </a:cubicBezTo>
                    <a:cubicBezTo>
                      <a:pt x="2235" y="449"/>
                      <a:pt x="2238" y="441"/>
                      <a:pt x="2245" y="435"/>
                    </a:cubicBezTo>
                    <a:cubicBezTo>
                      <a:pt x="2251" y="430"/>
                      <a:pt x="2260" y="428"/>
                      <a:pt x="2267" y="432"/>
                    </a:cubicBezTo>
                    <a:cubicBezTo>
                      <a:pt x="2274" y="435"/>
                      <a:pt x="2278" y="442"/>
                      <a:pt x="2277" y="448"/>
                    </a:cubicBezTo>
                    <a:cubicBezTo>
                      <a:pt x="2277" y="454"/>
                      <a:pt x="2273" y="459"/>
                      <a:pt x="2267" y="461"/>
                    </a:cubicBezTo>
                    <a:cubicBezTo>
                      <a:pt x="2271" y="459"/>
                      <a:pt x="2273" y="455"/>
                      <a:pt x="2273" y="451"/>
                    </a:cubicBezTo>
                    <a:cubicBezTo>
                      <a:pt x="2272" y="446"/>
                      <a:pt x="2267" y="443"/>
                      <a:pt x="2263" y="443"/>
                    </a:cubicBezTo>
                    <a:cubicBezTo>
                      <a:pt x="2258" y="444"/>
                      <a:pt x="2254" y="449"/>
                      <a:pt x="2255" y="454"/>
                    </a:cubicBezTo>
                    <a:cubicBezTo>
                      <a:pt x="2256" y="458"/>
                      <a:pt x="2259" y="461"/>
                      <a:pt x="2264" y="461"/>
                    </a:cubicBezTo>
                    <a:cubicBezTo>
                      <a:pt x="2267" y="461"/>
                      <a:pt x="2269" y="461"/>
                      <a:pt x="2271" y="459"/>
                    </a:cubicBezTo>
                    <a:cubicBezTo>
                      <a:pt x="2275" y="457"/>
                      <a:pt x="2277" y="453"/>
                      <a:pt x="2278" y="449"/>
                    </a:cubicBezTo>
                    <a:cubicBezTo>
                      <a:pt x="2279" y="442"/>
                      <a:pt x="2275" y="435"/>
                      <a:pt x="2268" y="431"/>
                    </a:cubicBezTo>
                    <a:cubicBezTo>
                      <a:pt x="2260" y="427"/>
                      <a:pt x="2250" y="429"/>
                      <a:pt x="2244" y="434"/>
                    </a:cubicBezTo>
                    <a:cubicBezTo>
                      <a:pt x="2236" y="440"/>
                      <a:pt x="2233" y="449"/>
                      <a:pt x="2236" y="459"/>
                    </a:cubicBezTo>
                    <a:cubicBezTo>
                      <a:pt x="2236" y="461"/>
                      <a:pt x="2237" y="464"/>
                      <a:pt x="2239" y="466"/>
                    </a:cubicBezTo>
                    <a:cubicBezTo>
                      <a:pt x="2238" y="465"/>
                      <a:pt x="2236" y="464"/>
                      <a:pt x="2235" y="464"/>
                    </a:cubicBezTo>
                    <a:cubicBezTo>
                      <a:pt x="2216" y="455"/>
                      <a:pt x="2194" y="455"/>
                      <a:pt x="2180" y="437"/>
                    </a:cubicBezTo>
                    <a:cubicBezTo>
                      <a:pt x="2179" y="438"/>
                      <a:pt x="2178" y="438"/>
                      <a:pt x="2177" y="439"/>
                    </a:cubicBezTo>
                    <a:cubicBezTo>
                      <a:pt x="2179" y="441"/>
                      <a:pt x="2182" y="444"/>
                      <a:pt x="2184" y="446"/>
                    </a:cubicBezTo>
                    <a:cubicBezTo>
                      <a:pt x="2188" y="450"/>
                      <a:pt x="2191" y="452"/>
                      <a:pt x="2195" y="454"/>
                    </a:cubicBezTo>
                    <a:cubicBezTo>
                      <a:pt x="2191" y="454"/>
                      <a:pt x="2186" y="455"/>
                      <a:pt x="2182" y="456"/>
                    </a:cubicBezTo>
                    <a:cubicBezTo>
                      <a:pt x="2172" y="459"/>
                      <a:pt x="2165" y="462"/>
                      <a:pt x="2157" y="468"/>
                    </a:cubicBezTo>
                    <a:cubicBezTo>
                      <a:pt x="2154" y="470"/>
                      <a:pt x="2152" y="472"/>
                      <a:pt x="2149" y="475"/>
                    </a:cubicBezTo>
                    <a:cubicBezTo>
                      <a:pt x="2143" y="481"/>
                      <a:pt x="2140" y="486"/>
                      <a:pt x="2137" y="494"/>
                    </a:cubicBezTo>
                    <a:cubicBezTo>
                      <a:pt x="2134" y="502"/>
                      <a:pt x="2134" y="508"/>
                      <a:pt x="2135" y="517"/>
                    </a:cubicBezTo>
                    <a:cubicBezTo>
                      <a:pt x="2136" y="524"/>
                      <a:pt x="2139" y="531"/>
                      <a:pt x="2145" y="536"/>
                    </a:cubicBezTo>
                    <a:cubicBezTo>
                      <a:pt x="2154" y="546"/>
                      <a:pt x="2168" y="547"/>
                      <a:pt x="2180" y="543"/>
                    </a:cubicBezTo>
                    <a:cubicBezTo>
                      <a:pt x="2192" y="538"/>
                      <a:pt x="2202" y="527"/>
                      <a:pt x="2208" y="515"/>
                    </a:cubicBezTo>
                    <a:cubicBezTo>
                      <a:pt x="2184" y="531"/>
                      <a:pt x="2171" y="512"/>
                      <a:pt x="2159" y="509"/>
                    </a:cubicBezTo>
                    <a:cubicBezTo>
                      <a:pt x="2143" y="505"/>
                      <a:pt x="2137" y="517"/>
                      <a:pt x="2140" y="528"/>
                    </a:cubicBezTo>
                    <a:cubicBezTo>
                      <a:pt x="2140" y="528"/>
                      <a:pt x="2140" y="528"/>
                      <a:pt x="2140" y="528"/>
                    </a:cubicBezTo>
                    <a:cubicBezTo>
                      <a:pt x="2138" y="524"/>
                      <a:pt x="2137" y="521"/>
                      <a:pt x="2136" y="517"/>
                    </a:cubicBezTo>
                    <a:cubicBezTo>
                      <a:pt x="2135" y="508"/>
                      <a:pt x="2136" y="502"/>
                      <a:pt x="2139" y="494"/>
                    </a:cubicBezTo>
                    <a:cubicBezTo>
                      <a:pt x="2142" y="487"/>
                      <a:pt x="2145" y="482"/>
                      <a:pt x="2151" y="476"/>
                    </a:cubicBezTo>
                    <a:cubicBezTo>
                      <a:pt x="2160" y="468"/>
                      <a:pt x="2168" y="463"/>
                      <a:pt x="2180" y="460"/>
                    </a:cubicBezTo>
                    <a:cubicBezTo>
                      <a:pt x="2177" y="461"/>
                      <a:pt x="2173" y="463"/>
                      <a:pt x="2170" y="465"/>
                    </a:cubicBezTo>
                    <a:cubicBezTo>
                      <a:pt x="2161" y="471"/>
                      <a:pt x="2156" y="484"/>
                      <a:pt x="2162" y="494"/>
                    </a:cubicBezTo>
                    <a:cubicBezTo>
                      <a:pt x="2165" y="498"/>
                      <a:pt x="2170" y="500"/>
                      <a:pt x="2176" y="499"/>
                    </a:cubicBezTo>
                    <a:cubicBezTo>
                      <a:pt x="2179" y="499"/>
                      <a:pt x="2183" y="496"/>
                      <a:pt x="2184" y="493"/>
                    </a:cubicBezTo>
                    <a:cubicBezTo>
                      <a:pt x="2186" y="489"/>
                      <a:pt x="2186" y="485"/>
                      <a:pt x="2185" y="481"/>
                    </a:cubicBezTo>
                    <a:cubicBezTo>
                      <a:pt x="2182" y="477"/>
                      <a:pt x="2177" y="474"/>
                      <a:pt x="2172" y="476"/>
                    </a:cubicBezTo>
                    <a:cubicBezTo>
                      <a:pt x="2169" y="477"/>
                      <a:pt x="2167" y="480"/>
                      <a:pt x="2167" y="484"/>
                    </a:cubicBezTo>
                    <a:cubicBezTo>
                      <a:pt x="2168" y="486"/>
                      <a:pt x="2169" y="487"/>
                      <a:pt x="2172" y="487"/>
                    </a:cubicBezTo>
                    <a:cubicBezTo>
                      <a:pt x="2170" y="486"/>
                      <a:pt x="2170" y="485"/>
                      <a:pt x="2170" y="483"/>
                    </a:cubicBezTo>
                    <a:cubicBezTo>
                      <a:pt x="2170" y="480"/>
                      <a:pt x="2174" y="479"/>
                      <a:pt x="2176" y="480"/>
                    </a:cubicBezTo>
                    <a:cubicBezTo>
                      <a:pt x="2177" y="481"/>
                      <a:pt x="2179" y="483"/>
                      <a:pt x="2179" y="485"/>
                    </a:cubicBezTo>
                    <a:cubicBezTo>
                      <a:pt x="2179" y="488"/>
                      <a:pt x="2177" y="491"/>
                      <a:pt x="2175" y="492"/>
                    </a:cubicBezTo>
                    <a:cubicBezTo>
                      <a:pt x="2171" y="493"/>
                      <a:pt x="2168" y="491"/>
                      <a:pt x="2166" y="489"/>
                    </a:cubicBezTo>
                    <a:cubicBezTo>
                      <a:pt x="2161" y="481"/>
                      <a:pt x="2167" y="469"/>
                      <a:pt x="2174" y="464"/>
                    </a:cubicBezTo>
                    <a:cubicBezTo>
                      <a:pt x="2199" y="448"/>
                      <a:pt x="2239" y="466"/>
                      <a:pt x="2261" y="484"/>
                    </a:cubicBezTo>
                    <a:cubicBezTo>
                      <a:pt x="2253" y="480"/>
                      <a:pt x="2243" y="478"/>
                      <a:pt x="2234" y="481"/>
                    </a:cubicBezTo>
                    <a:cubicBezTo>
                      <a:pt x="2229" y="482"/>
                      <a:pt x="2224" y="484"/>
                      <a:pt x="2220" y="489"/>
                    </a:cubicBezTo>
                    <a:cubicBezTo>
                      <a:pt x="2225" y="485"/>
                      <a:pt x="2230" y="484"/>
                      <a:pt x="2234" y="483"/>
                    </a:cubicBezTo>
                    <a:cubicBezTo>
                      <a:pt x="2245" y="481"/>
                      <a:pt x="2256" y="484"/>
                      <a:pt x="2265" y="490"/>
                    </a:cubicBezTo>
                    <a:cubicBezTo>
                      <a:pt x="2272" y="495"/>
                      <a:pt x="2277" y="501"/>
                      <a:pt x="2280" y="507"/>
                    </a:cubicBezTo>
                    <a:cubicBezTo>
                      <a:pt x="2287" y="519"/>
                      <a:pt x="2288" y="531"/>
                      <a:pt x="2293" y="543"/>
                    </a:cubicBezTo>
                    <a:cubicBezTo>
                      <a:pt x="2294" y="544"/>
                      <a:pt x="2294" y="544"/>
                      <a:pt x="2294" y="544"/>
                    </a:cubicBezTo>
                    <a:cubicBezTo>
                      <a:pt x="2297" y="551"/>
                      <a:pt x="2300" y="557"/>
                      <a:pt x="2305" y="563"/>
                    </a:cubicBezTo>
                    <a:cubicBezTo>
                      <a:pt x="2307" y="565"/>
                      <a:pt x="2319" y="579"/>
                      <a:pt x="2321" y="578"/>
                    </a:cubicBezTo>
                    <a:cubicBezTo>
                      <a:pt x="2321" y="576"/>
                      <a:pt x="2314" y="567"/>
                      <a:pt x="2312" y="566"/>
                    </a:cubicBezTo>
                    <a:cubicBezTo>
                      <a:pt x="2307" y="558"/>
                      <a:pt x="2302" y="551"/>
                      <a:pt x="2298" y="542"/>
                    </a:cubicBezTo>
                    <a:cubicBezTo>
                      <a:pt x="2297" y="541"/>
                      <a:pt x="2297" y="541"/>
                      <a:pt x="2297" y="541"/>
                    </a:cubicBezTo>
                    <a:cubicBezTo>
                      <a:pt x="2292" y="530"/>
                      <a:pt x="2289" y="520"/>
                      <a:pt x="2291" y="507"/>
                    </a:cubicBezTo>
                    <a:cubicBezTo>
                      <a:pt x="2293" y="492"/>
                      <a:pt x="2300" y="477"/>
                      <a:pt x="2313" y="469"/>
                    </a:cubicBezTo>
                    <a:cubicBezTo>
                      <a:pt x="2320" y="465"/>
                      <a:pt x="2334" y="464"/>
                      <a:pt x="2339" y="472"/>
                    </a:cubicBezTo>
                    <a:cubicBezTo>
                      <a:pt x="2340" y="475"/>
                      <a:pt x="2340" y="479"/>
                      <a:pt x="2338" y="481"/>
                    </a:cubicBezTo>
                    <a:cubicBezTo>
                      <a:pt x="2336" y="484"/>
                      <a:pt x="2333" y="484"/>
                      <a:pt x="2330" y="483"/>
                    </a:cubicBezTo>
                    <a:cubicBezTo>
                      <a:pt x="2328" y="481"/>
                      <a:pt x="2327" y="479"/>
                      <a:pt x="2327" y="478"/>
                    </a:cubicBezTo>
                    <a:cubicBezTo>
                      <a:pt x="2327" y="475"/>
                      <a:pt x="2329" y="473"/>
                      <a:pt x="2332" y="474"/>
                    </a:cubicBezTo>
                    <a:cubicBezTo>
                      <a:pt x="2333" y="474"/>
                      <a:pt x="2335" y="475"/>
                      <a:pt x="2335" y="477"/>
                    </a:cubicBezTo>
                    <a:cubicBezTo>
                      <a:pt x="2336" y="475"/>
                      <a:pt x="2335" y="473"/>
                      <a:pt x="2334" y="471"/>
                    </a:cubicBezTo>
                    <a:cubicBezTo>
                      <a:pt x="2331" y="470"/>
                      <a:pt x="2327" y="470"/>
                      <a:pt x="2325" y="472"/>
                    </a:cubicBezTo>
                    <a:cubicBezTo>
                      <a:pt x="2321" y="476"/>
                      <a:pt x="2321" y="482"/>
                      <a:pt x="2324" y="486"/>
                    </a:cubicBezTo>
                    <a:cubicBezTo>
                      <a:pt x="2327" y="489"/>
                      <a:pt x="2331" y="491"/>
                      <a:pt x="2335" y="491"/>
                    </a:cubicBezTo>
                    <a:cubicBezTo>
                      <a:pt x="2338" y="491"/>
                      <a:pt x="2342" y="489"/>
                      <a:pt x="2344" y="486"/>
                    </a:cubicBezTo>
                    <a:cubicBezTo>
                      <a:pt x="2347" y="481"/>
                      <a:pt x="2348" y="476"/>
                      <a:pt x="2345" y="471"/>
                    </a:cubicBezTo>
                    <a:cubicBezTo>
                      <a:pt x="2339" y="461"/>
                      <a:pt x="2325" y="460"/>
                      <a:pt x="2315" y="466"/>
                    </a:cubicBezTo>
                    <a:cubicBezTo>
                      <a:pt x="2312" y="468"/>
                      <a:pt x="2309" y="470"/>
                      <a:pt x="2307" y="472"/>
                    </a:cubicBezTo>
                    <a:cubicBezTo>
                      <a:pt x="2315" y="463"/>
                      <a:pt x="2323" y="458"/>
                      <a:pt x="2334" y="453"/>
                    </a:cubicBezTo>
                    <a:cubicBezTo>
                      <a:pt x="2342" y="451"/>
                      <a:pt x="2348" y="450"/>
                      <a:pt x="2356" y="450"/>
                    </a:cubicBezTo>
                    <a:cubicBezTo>
                      <a:pt x="2364" y="451"/>
                      <a:pt x="2370" y="453"/>
                      <a:pt x="2377" y="457"/>
                    </a:cubicBezTo>
                    <a:cubicBezTo>
                      <a:pt x="2381" y="460"/>
                      <a:pt x="2383" y="462"/>
                      <a:pt x="2386" y="466"/>
                    </a:cubicBezTo>
                    <a:cubicBezTo>
                      <a:pt x="2386" y="466"/>
                      <a:pt x="2386" y="466"/>
                      <a:pt x="2386" y="466"/>
                    </a:cubicBezTo>
                    <a:cubicBezTo>
                      <a:pt x="2377" y="458"/>
                      <a:pt x="2364" y="459"/>
                      <a:pt x="2360" y="475"/>
                    </a:cubicBezTo>
                    <a:cubicBezTo>
                      <a:pt x="2358" y="487"/>
                      <a:pt x="2369" y="507"/>
                      <a:pt x="2344" y="522"/>
                    </a:cubicBezTo>
                    <a:cubicBezTo>
                      <a:pt x="2358" y="521"/>
                      <a:pt x="2372" y="517"/>
                      <a:pt x="2382" y="509"/>
                    </a:cubicBezTo>
                    <a:cubicBezTo>
                      <a:pt x="2391" y="500"/>
                      <a:pt x="2396" y="486"/>
                      <a:pt x="2391" y="474"/>
                    </a:cubicBezTo>
                    <a:cubicBezTo>
                      <a:pt x="2389" y="467"/>
                      <a:pt x="2384" y="460"/>
                      <a:pt x="2378" y="456"/>
                    </a:cubicBezTo>
                    <a:cubicBezTo>
                      <a:pt x="2371" y="452"/>
                      <a:pt x="2365" y="449"/>
                      <a:pt x="2356" y="448"/>
                    </a:cubicBezTo>
                    <a:cubicBezTo>
                      <a:pt x="2348" y="448"/>
                      <a:pt x="2341" y="448"/>
                      <a:pt x="2333" y="451"/>
                    </a:cubicBezTo>
                    <a:cubicBezTo>
                      <a:pt x="2330" y="452"/>
                      <a:pt x="2327" y="453"/>
                      <a:pt x="2324" y="455"/>
                    </a:cubicBezTo>
                    <a:cubicBezTo>
                      <a:pt x="2322" y="456"/>
                      <a:pt x="2321" y="457"/>
                      <a:pt x="2320" y="458"/>
                    </a:cubicBezTo>
                    <a:cubicBezTo>
                      <a:pt x="2337" y="445"/>
                      <a:pt x="2337" y="422"/>
                      <a:pt x="2327" y="403"/>
                    </a:cubicBezTo>
                    <a:cubicBezTo>
                      <a:pt x="2326" y="402"/>
                      <a:pt x="2325" y="400"/>
                      <a:pt x="2324" y="399"/>
                    </a:cubicBezTo>
                    <a:cubicBezTo>
                      <a:pt x="2310" y="379"/>
                      <a:pt x="2285" y="367"/>
                      <a:pt x="2260" y="365"/>
                    </a:cubicBezTo>
                    <a:close/>
                    <a:moveTo>
                      <a:pt x="2244" y="356"/>
                    </a:moveTo>
                    <a:cubicBezTo>
                      <a:pt x="2246" y="362"/>
                      <a:pt x="2243" y="370"/>
                      <a:pt x="2240" y="373"/>
                    </a:cubicBezTo>
                    <a:cubicBezTo>
                      <a:pt x="2243" y="379"/>
                      <a:pt x="2257" y="376"/>
                      <a:pt x="2257" y="366"/>
                    </a:cubicBezTo>
                    <a:cubicBezTo>
                      <a:pt x="2257" y="359"/>
                      <a:pt x="2250" y="353"/>
                      <a:pt x="2244" y="356"/>
                    </a:cubicBezTo>
                    <a:close/>
                    <a:moveTo>
                      <a:pt x="2257" y="353"/>
                    </a:moveTo>
                    <a:cubicBezTo>
                      <a:pt x="2253" y="344"/>
                      <a:pt x="2243" y="335"/>
                      <a:pt x="2235" y="330"/>
                    </a:cubicBezTo>
                    <a:cubicBezTo>
                      <a:pt x="2226" y="325"/>
                      <a:pt x="2216" y="323"/>
                      <a:pt x="2205" y="323"/>
                    </a:cubicBezTo>
                    <a:cubicBezTo>
                      <a:pt x="2187" y="321"/>
                      <a:pt x="2168" y="325"/>
                      <a:pt x="2151" y="315"/>
                    </a:cubicBezTo>
                    <a:cubicBezTo>
                      <a:pt x="2138" y="307"/>
                      <a:pt x="2134" y="291"/>
                      <a:pt x="2139" y="282"/>
                    </a:cubicBezTo>
                    <a:cubicBezTo>
                      <a:pt x="2143" y="273"/>
                      <a:pt x="2153" y="267"/>
                      <a:pt x="2163" y="269"/>
                    </a:cubicBezTo>
                    <a:cubicBezTo>
                      <a:pt x="2170" y="270"/>
                      <a:pt x="2180" y="277"/>
                      <a:pt x="2178" y="286"/>
                    </a:cubicBezTo>
                    <a:cubicBezTo>
                      <a:pt x="2176" y="290"/>
                      <a:pt x="2172" y="293"/>
                      <a:pt x="2170" y="291"/>
                    </a:cubicBezTo>
                    <a:cubicBezTo>
                      <a:pt x="2173" y="288"/>
                      <a:pt x="2170" y="284"/>
                      <a:pt x="2166" y="282"/>
                    </a:cubicBezTo>
                    <a:cubicBezTo>
                      <a:pt x="2163" y="281"/>
                      <a:pt x="2159" y="282"/>
                      <a:pt x="2156" y="283"/>
                    </a:cubicBezTo>
                    <a:cubicBezTo>
                      <a:pt x="2152" y="286"/>
                      <a:pt x="2149" y="292"/>
                      <a:pt x="2152" y="297"/>
                    </a:cubicBezTo>
                    <a:cubicBezTo>
                      <a:pt x="2157" y="310"/>
                      <a:pt x="2179" y="311"/>
                      <a:pt x="2191" y="310"/>
                    </a:cubicBezTo>
                    <a:cubicBezTo>
                      <a:pt x="2211" y="309"/>
                      <a:pt x="2228" y="313"/>
                      <a:pt x="2243" y="326"/>
                    </a:cubicBezTo>
                    <a:cubicBezTo>
                      <a:pt x="2251" y="333"/>
                      <a:pt x="2257" y="343"/>
                      <a:pt x="2257" y="353"/>
                    </a:cubicBezTo>
                    <a:close/>
                    <a:moveTo>
                      <a:pt x="2379" y="516"/>
                    </a:moveTo>
                    <a:cubicBezTo>
                      <a:pt x="2391" y="509"/>
                      <a:pt x="2400" y="519"/>
                      <a:pt x="2408" y="526"/>
                    </a:cubicBezTo>
                    <a:cubicBezTo>
                      <a:pt x="2415" y="533"/>
                      <a:pt x="2427" y="536"/>
                      <a:pt x="2434" y="527"/>
                    </a:cubicBezTo>
                    <a:cubicBezTo>
                      <a:pt x="2422" y="521"/>
                      <a:pt x="2427" y="514"/>
                      <a:pt x="2418" y="506"/>
                    </a:cubicBezTo>
                    <a:cubicBezTo>
                      <a:pt x="2409" y="497"/>
                      <a:pt x="2390" y="498"/>
                      <a:pt x="2379" y="516"/>
                    </a:cubicBezTo>
                    <a:close/>
                    <a:moveTo>
                      <a:pt x="2434" y="586"/>
                    </a:moveTo>
                    <a:cubicBezTo>
                      <a:pt x="2448" y="557"/>
                      <a:pt x="2480" y="576"/>
                      <a:pt x="2485" y="594"/>
                    </a:cubicBezTo>
                    <a:cubicBezTo>
                      <a:pt x="2476" y="581"/>
                      <a:pt x="2446" y="576"/>
                      <a:pt x="2434" y="586"/>
                    </a:cubicBezTo>
                    <a:close/>
                    <a:moveTo>
                      <a:pt x="2424" y="601"/>
                    </a:moveTo>
                    <a:cubicBezTo>
                      <a:pt x="2411" y="587"/>
                      <a:pt x="2409" y="564"/>
                      <a:pt x="2416" y="551"/>
                    </a:cubicBezTo>
                    <a:cubicBezTo>
                      <a:pt x="2433" y="521"/>
                      <a:pt x="2465" y="540"/>
                      <a:pt x="2443" y="563"/>
                    </a:cubicBezTo>
                    <a:cubicBezTo>
                      <a:pt x="2431" y="575"/>
                      <a:pt x="2424" y="583"/>
                      <a:pt x="2424" y="601"/>
                    </a:cubicBezTo>
                    <a:close/>
                    <a:moveTo>
                      <a:pt x="2533" y="711"/>
                    </a:moveTo>
                    <a:cubicBezTo>
                      <a:pt x="2546" y="678"/>
                      <a:pt x="2529" y="653"/>
                      <a:pt x="2508" y="635"/>
                    </a:cubicBezTo>
                    <a:cubicBezTo>
                      <a:pt x="2496" y="625"/>
                      <a:pt x="2477" y="617"/>
                      <a:pt x="2473" y="602"/>
                    </a:cubicBezTo>
                    <a:cubicBezTo>
                      <a:pt x="2457" y="619"/>
                      <a:pt x="2496" y="645"/>
                      <a:pt x="2508" y="655"/>
                    </a:cubicBezTo>
                    <a:cubicBezTo>
                      <a:pt x="2526" y="671"/>
                      <a:pt x="2536" y="690"/>
                      <a:pt x="2533" y="711"/>
                    </a:cubicBezTo>
                    <a:close/>
                    <a:moveTo>
                      <a:pt x="1927" y="944"/>
                    </a:moveTo>
                    <a:cubicBezTo>
                      <a:pt x="1908" y="927"/>
                      <a:pt x="1874" y="939"/>
                      <a:pt x="1860" y="938"/>
                    </a:cubicBezTo>
                    <a:cubicBezTo>
                      <a:pt x="1838" y="937"/>
                      <a:pt x="1836" y="916"/>
                      <a:pt x="1859" y="914"/>
                    </a:cubicBezTo>
                    <a:cubicBezTo>
                      <a:pt x="1880" y="911"/>
                      <a:pt x="1914" y="924"/>
                      <a:pt x="1927" y="944"/>
                    </a:cubicBezTo>
                    <a:close/>
                    <a:moveTo>
                      <a:pt x="1777" y="967"/>
                    </a:moveTo>
                    <a:cubicBezTo>
                      <a:pt x="1792" y="996"/>
                      <a:pt x="1773" y="1020"/>
                      <a:pt x="1772" y="1035"/>
                    </a:cubicBezTo>
                    <a:cubicBezTo>
                      <a:pt x="1770" y="1052"/>
                      <a:pt x="1787" y="1056"/>
                      <a:pt x="1792" y="1039"/>
                    </a:cubicBezTo>
                    <a:cubicBezTo>
                      <a:pt x="1800" y="1016"/>
                      <a:pt x="1794" y="986"/>
                      <a:pt x="1777" y="967"/>
                    </a:cubicBezTo>
                    <a:close/>
                    <a:moveTo>
                      <a:pt x="2190" y="741"/>
                    </a:moveTo>
                    <a:cubicBezTo>
                      <a:pt x="2172" y="735"/>
                      <a:pt x="2161" y="745"/>
                      <a:pt x="2153" y="763"/>
                    </a:cubicBezTo>
                    <a:cubicBezTo>
                      <a:pt x="2147" y="778"/>
                      <a:pt x="2136" y="787"/>
                      <a:pt x="2124" y="783"/>
                    </a:cubicBezTo>
                    <a:cubicBezTo>
                      <a:pt x="2128" y="791"/>
                      <a:pt x="2142" y="796"/>
                      <a:pt x="2152" y="790"/>
                    </a:cubicBezTo>
                    <a:cubicBezTo>
                      <a:pt x="2165" y="781"/>
                      <a:pt x="2163" y="764"/>
                      <a:pt x="2172" y="751"/>
                    </a:cubicBezTo>
                    <a:cubicBezTo>
                      <a:pt x="2175" y="747"/>
                      <a:pt x="2181" y="742"/>
                      <a:pt x="2190" y="741"/>
                    </a:cubicBezTo>
                    <a:close/>
                    <a:moveTo>
                      <a:pt x="1834" y="809"/>
                    </a:moveTo>
                    <a:cubicBezTo>
                      <a:pt x="1832" y="808"/>
                      <a:pt x="1831" y="806"/>
                      <a:pt x="1832" y="804"/>
                    </a:cubicBezTo>
                    <a:cubicBezTo>
                      <a:pt x="1833" y="802"/>
                      <a:pt x="1835" y="801"/>
                      <a:pt x="1837" y="802"/>
                    </a:cubicBezTo>
                    <a:cubicBezTo>
                      <a:pt x="1839" y="803"/>
                      <a:pt x="1840" y="805"/>
                      <a:pt x="1839" y="807"/>
                    </a:cubicBezTo>
                    <a:cubicBezTo>
                      <a:pt x="1838" y="809"/>
                      <a:pt x="1836" y="810"/>
                      <a:pt x="1834" y="809"/>
                    </a:cubicBezTo>
                    <a:close/>
                    <a:moveTo>
                      <a:pt x="1855" y="808"/>
                    </a:moveTo>
                    <a:cubicBezTo>
                      <a:pt x="1851" y="806"/>
                      <a:pt x="1850" y="801"/>
                      <a:pt x="1851" y="798"/>
                    </a:cubicBezTo>
                    <a:cubicBezTo>
                      <a:pt x="1853" y="794"/>
                      <a:pt x="1858" y="792"/>
                      <a:pt x="1862" y="794"/>
                    </a:cubicBezTo>
                    <a:cubicBezTo>
                      <a:pt x="1865" y="796"/>
                      <a:pt x="1867" y="801"/>
                      <a:pt x="1865" y="804"/>
                    </a:cubicBezTo>
                    <a:cubicBezTo>
                      <a:pt x="1863" y="808"/>
                      <a:pt x="1859" y="810"/>
                      <a:pt x="1855" y="808"/>
                    </a:cubicBezTo>
                    <a:close/>
                    <a:moveTo>
                      <a:pt x="1843" y="811"/>
                    </a:moveTo>
                    <a:cubicBezTo>
                      <a:pt x="1841" y="810"/>
                      <a:pt x="1840" y="807"/>
                      <a:pt x="1841" y="804"/>
                    </a:cubicBezTo>
                    <a:cubicBezTo>
                      <a:pt x="1842" y="802"/>
                      <a:pt x="1845" y="801"/>
                      <a:pt x="1847" y="802"/>
                    </a:cubicBezTo>
                    <a:cubicBezTo>
                      <a:pt x="1850" y="803"/>
                      <a:pt x="1851" y="806"/>
                      <a:pt x="1850" y="809"/>
                    </a:cubicBezTo>
                    <a:cubicBezTo>
                      <a:pt x="1848" y="811"/>
                      <a:pt x="1846" y="812"/>
                      <a:pt x="1843" y="811"/>
                    </a:cubicBezTo>
                    <a:close/>
                    <a:moveTo>
                      <a:pt x="2138" y="925"/>
                    </a:moveTo>
                    <a:cubicBezTo>
                      <a:pt x="2137" y="921"/>
                      <a:pt x="2135" y="919"/>
                      <a:pt x="2132" y="918"/>
                    </a:cubicBezTo>
                    <a:cubicBezTo>
                      <a:pt x="2129" y="916"/>
                      <a:pt x="2124" y="917"/>
                      <a:pt x="2121" y="920"/>
                    </a:cubicBezTo>
                    <a:cubicBezTo>
                      <a:pt x="2117" y="924"/>
                      <a:pt x="2117" y="930"/>
                      <a:pt x="2119" y="933"/>
                    </a:cubicBezTo>
                    <a:cubicBezTo>
                      <a:pt x="2124" y="940"/>
                      <a:pt x="2130" y="937"/>
                      <a:pt x="2134" y="938"/>
                    </a:cubicBezTo>
                    <a:cubicBezTo>
                      <a:pt x="2140" y="939"/>
                      <a:pt x="2143" y="945"/>
                      <a:pt x="2143" y="952"/>
                    </a:cubicBezTo>
                    <a:cubicBezTo>
                      <a:pt x="2143" y="961"/>
                      <a:pt x="2138" y="968"/>
                      <a:pt x="2130" y="970"/>
                    </a:cubicBezTo>
                    <a:cubicBezTo>
                      <a:pt x="2125" y="971"/>
                      <a:pt x="2120" y="970"/>
                      <a:pt x="2118" y="965"/>
                    </a:cubicBezTo>
                    <a:cubicBezTo>
                      <a:pt x="2123" y="967"/>
                      <a:pt x="2129" y="963"/>
                      <a:pt x="2127" y="956"/>
                    </a:cubicBezTo>
                    <a:cubicBezTo>
                      <a:pt x="2126" y="953"/>
                      <a:pt x="2120" y="948"/>
                      <a:pt x="2114" y="942"/>
                    </a:cubicBezTo>
                    <a:cubicBezTo>
                      <a:pt x="2108" y="936"/>
                      <a:pt x="2104" y="930"/>
                      <a:pt x="2103" y="924"/>
                    </a:cubicBezTo>
                    <a:cubicBezTo>
                      <a:pt x="2100" y="910"/>
                      <a:pt x="2112" y="897"/>
                      <a:pt x="2125" y="898"/>
                    </a:cubicBezTo>
                    <a:cubicBezTo>
                      <a:pt x="2133" y="898"/>
                      <a:pt x="2138" y="902"/>
                      <a:pt x="2143" y="907"/>
                    </a:cubicBezTo>
                    <a:cubicBezTo>
                      <a:pt x="2148" y="912"/>
                      <a:pt x="2158" y="929"/>
                      <a:pt x="2167" y="931"/>
                    </a:cubicBezTo>
                    <a:cubicBezTo>
                      <a:pt x="2174" y="932"/>
                      <a:pt x="2178" y="927"/>
                      <a:pt x="2177" y="923"/>
                    </a:cubicBezTo>
                    <a:cubicBezTo>
                      <a:pt x="2183" y="924"/>
                      <a:pt x="2184" y="933"/>
                      <a:pt x="2181" y="938"/>
                    </a:cubicBezTo>
                    <a:cubicBezTo>
                      <a:pt x="2174" y="948"/>
                      <a:pt x="2158" y="950"/>
                      <a:pt x="2147" y="941"/>
                    </a:cubicBezTo>
                    <a:cubicBezTo>
                      <a:pt x="2142" y="937"/>
                      <a:pt x="2140" y="932"/>
                      <a:pt x="2138" y="925"/>
                    </a:cubicBezTo>
                    <a:close/>
                    <a:moveTo>
                      <a:pt x="2165" y="412"/>
                    </a:moveTo>
                    <a:cubicBezTo>
                      <a:pt x="2166" y="409"/>
                      <a:pt x="2170" y="409"/>
                      <a:pt x="2172" y="410"/>
                    </a:cubicBezTo>
                    <a:cubicBezTo>
                      <a:pt x="2175" y="412"/>
                      <a:pt x="2175" y="415"/>
                      <a:pt x="2173" y="418"/>
                    </a:cubicBezTo>
                    <a:cubicBezTo>
                      <a:pt x="2172" y="420"/>
                      <a:pt x="2168" y="421"/>
                      <a:pt x="2166" y="419"/>
                    </a:cubicBezTo>
                    <a:cubicBezTo>
                      <a:pt x="2163" y="418"/>
                      <a:pt x="2163" y="414"/>
                      <a:pt x="2165" y="412"/>
                    </a:cubicBezTo>
                    <a:close/>
                    <a:moveTo>
                      <a:pt x="2168" y="402"/>
                    </a:moveTo>
                    <a:cubicBezTo>
                      <a:pt x="2169" y="400"/>
                      <a:pt x="2172" y="399"/>
                      <a:pt x="2174" y="401"/>
                    </a:cubicBezTo>
                    <a:cubicBezTo>
                      <a:pt x="2176" y="402"/>
                      <a:pt x="2176" y="405"/>
                      <a:pt x="2175" y="407"/>
                    </a:cubicBezTo>
                    <a:cubicBezTo>
                      <a:pt x="2174" y="408"/>
                      <a:pt x="2171" y="409"/>
                      <a:pt x="2169" y="408"/>
                    </a:cubicBezTo>
                    <a:cubicBezTo>
                      <a:pt x="2167" y="406"/>
                      <a:pt x="2167" y="404"/>
                      <a:pt x="2168" y="402"/>
                    </a:cubicBezTo>
                    <a:close/>
                    <a:moveTo>
                      <a:pt x="2166" y="425"/>
                    </a:moveTo>
                    <a:cubicBezTo>
                      <a:pt x="2169" y="421"/>
                      <a:pt x="2174" y="420"/>
                      <a:pt x="2178" y="423"/>
                    </a:cubicBezTo>
                    <a:cubicBezTo>
                      <a:pt x="2182" y="425"/>
                      <a:pt x="2183" y="431"/>
                      <a:pt x="2180" y="434"/>
                    </a:cubicBezTo>
                    <a:cubicBezTo>
                      <a:pt x="2178" y="438"/>
                      <a:pt x="2172" y="439"/>
                      <a:pt x="2169" y="437"/>
                    </a:cubicBezTo>
                    <a:cubicBezTo>
                      <a:pt x="2165" y="434"/>
                      <a:pt x="2164" y="429"/>
                      <a:pt x="2166" y="425"/>
                    </a:cubicBezTo>
                    <a:close/>
                    <a:moveTo>
                      <a:pt x="2088" y="824"/>
                    </a:moveTo>
                    <a:cubicBezTo>
                      <a:pt x="2087" y="817"/>
                      <a:pt x="2088" y="810"/>
                      <a:pt x="2092" y="804"/>
                    </a:cubicBezTo>
                    <a:cubicBezTo>
                      <a:pt x="2096" y="799"/>
                      <a:pt x="2103" y="795"/>
                      <a:pt x="2109" y="796"/>
                    </a:cubicBezTo>
                    <a:cubicBezTo>
                      <a:pt x="2117" y="798"/>
                      <a:pt x="2123" y="805"/>
                      <a:pt x="2125" y="813"/>
                    </a:cubicBezTo>
                    <a:cubicBezTo>
                      <a:pt x="2127" y="824"/>
                      <a:pt x="2123" y="835"/>
                      <a:pt x="2115" y="842"/>
                    </a:cubicBezTo>
                    <a:cubicBezTo>
                      <a:pt x="2108" y="848"/>
                      <a:pt x="2099" y="852"/>
                      <a:pt x="2091" y="855"/>
                    </a:cubicBezTo>
                    <a:cubicBezTo>
                      <a:pt x="2092" y="855"/>
                      <a:pt x="2093" y="855"/>
                      <a:pt x="2095" y="855"/>
                    </a:cubicBezTo>
                    <a:cubicBezTo>
                      <a:pt x="2118" y="855"/>
                      <a:pt x="2141" y="860"/>
                      <a:pt x="2163" y="868"/>
                    </a:cubicBezTo>
                    <a:cubicBezTo>
                      <a:pt x="2188" y="878"/>
                      <a:pt x="2203" y="890"/>
                      <a:pt x="2232" y="887"/>
                    </a:cubicBezTo>
                    <a:cubicBezTo>
                      <a:pt x="2237" y="886"/>
                      <a:pt x="2243" y="885"/>
                      <a:pt x="2249" y="882"/>
                    </a:cubicBezTo>
                    <a:cubicBezTo>
                      <a:pt x="2257" y="879"/>
                      <a:pt x="2263" y="875"/>
                      <a:pt x="2269" y="869"/>
                    </a:cubicBezTo>
                    <a:cubicBezTo>
                      <a:pt x="2275" y="863"/>
                      <a:pt x="2279" y="858"/>
                      <a:pt x="2282" y="850"/>
                    </a:cubicBezTo>
                    <a:cubicBezTo>
                      <a:pt x="2294" y="821"/>
                      <a:pt x="2284" y="796"/>
                      <a:pt x="2261" y="777"/>
                    </a:cubicBezTo>
                    <a:cubicBezTo>
                      <a:pt x="2250" y="769"/>
                      <a:pt x="2238" y="766"/>
                      <a:pt x="2226" y="770"/>
                    </a:cubicBezTo>
                    <a:cubicBezTo>
                      <a:pt x="2215" y="774"/>
                      <a:pt x="2207" y="781"/>
                      <a:pt x="2205" y="792"/>
                    </a:cubicBezTo>
                    <a:cubicBezTo>
                      <a:pt x="2203" y="801"/>
                      <a:pt x="2204" y="809"/>
                      <a:pt x="2209" y="817"/>
                    </a:cubicBezTo>
                    <a:cubicBezTo>
                      <a:pt x="2211" y="820"/>
                      <a:pt x="2213" y="822"/>
                      <a:pt x="2216" y="824"/>
                    </a:cubicBezTo>
                    <a:cubicBezTo>
                      <a:pt x="2216" y="824"/>
                      <a:pt x="2215" y="823"/>
                      <a:pt x="2214" y="822"/>
                    </a:cubicBezTo>
                    <a:cubicBezTo>
                      <a:pt x="2210" y="815"/>
                      <a:pt x="2212" y="807"/>
                      <a:pt x="2218" y="802"/>
                    </a:cubicBezTo>
                    <a:cubicBezTo>
                      <a:pt x="2225" y="798"/>
                      <a:pt x="2234" y="800"/>
                      <a:pt x="2238" y="806"/>
                    </a:cubicBezTo>
                    <a:cubicBezTo>
                      <a:pt x="2242" y="813"/>
                      <a:pt x="2240" y="822"/>
                      <a:pt x="2234" y="826"/>
                    </a:cubicBezTo>
                    <a:cubicBezTo>
                      <a:pt x="2224" y="832"/>
                      <a:pt x="2213" y="826"/>
                      <a:pt x="2207" y="818"/>
                    </a:cubicBezTo>
                    <a:cubicBezTo>
                      <a:pt x="2202" y="810"/>
                      <a:pt x="2200" y="801"/>
                      <a:pt x="2202" y="792"/>
                    </a:cubicBezTo>
                    <a:cubicBezTo>
                      <a:pt x="2204" y="781"/>
                      <a:pt x="2211" y="773"/>
                      <a:pt x="2220" y="769"/>
                    </a:cubicBezTo>
                    <a:cubicBezTo>
                      <a:pt x="2211" y="772"/>
                      <a:pt x="2202" y="777"/>
                      <a:pt x="2196" y="782"/>
                    </a:cubicBezTo>
                    <a:cubicBezTo>
                      <a:pt x="2196" y="782"/>
                      <a:pt x="2194" y="780"/>
                      <a:pt x="2192" y="780"/>
                    </a:cubicBezTo>
                    <a:cubicBezTo>
                      <a:pt x="2203" y="770"/>
                      <a:pt x="2216" y="765"/>
                      <a:pt x="2226" y="764"/>
                    </a:cubicBezTo>
                    <a:cubicBezTo>
                      <a:pt x="2206" y="765"/>
                      <a:pt x="2189" y="772"/>
                      <a:pt x="2177" y="786"/>
                    </a:cubicBezTo>
                    <a:cubicBezTo>
                      <a:pt x="2170" y="794"/>
                      <a:pt x="2165" y="805"/>
                      <a:pt x="2162" y="818"/>
                    </a:cubicBezTo>
                    <a:cubicBezTo>
                      <a:pt x="2161" y="824"/>
                      <a:pt x="2160" y="831"/>
                      <a:pt x="2159" y="838"/>
                    </a:cubicBezTo>
                    <a:cubicBezTo>
                      <a:pt x="2158" y="845"/>
                      <a:pt x="2156" y="850"/>
                      <a:pt x="2150" y="854"/>
                    </a:cubicBezTo>
                    <a:cubicBezTo>
                      <a:pt x="2146" y="857"/>
                      <a:pt x="2140" y="858"/>
                      <a:pt x="2135" y="855"/>
                    </a:cubicBezTo>
                    <a:cubicBezTo>
                      <a:pt x="2131" y="853"/>
                      <a:pt x="2128" y="849"/>
                      <a:pt x="2128" y="844"/>
                    </a:cubicBezTo>
                    <a:cubicBezTo>
                      <a:pt x="2128" y="841"/>
                      <a:pt x="2130" y="839"/>
                      <a:pt x="2132" y="837"/>
                    </a:cubicBezTo>
                    <a:cubicBezTo>
                      <a:pt x="2135" y="834"/>
                      <a:pt x="2141" y="834"/>
                      <a:pt x="2143" y="838"/>
                    </a:cubicBezTo>
                    <a:cubicBezTo>
                      <a:pt x="2144" y="840"/>
                      <a:pt x="2144" y="843"/>
                      <a:pt x="2142" y="845"/>
                    </a:cubicBezTo>
                    <a:cubicBezTo>
                      <a:pt x="2140" y="847"/>
                      <a:pt x="2136" y="847"/>
                      <a:pt x="2134" y="844"/>
                    </a:cubicBezTo>
                    <a:cubicBezTo>
                      <a:pt x="2132" y="842"/>
                      <a:pt x="2132" y="839"/>
                      <a:pt x="2134" y="837"/>
                    </a:cubicBezTo>
                    <a:cubicBezTo>
                      <a:pt x="2135" y="836"/>
                      <a:pt x="2135" y="836"/>
                      <a:pt x="2136" y="835"/>
                    </a:cubicBezTo>
                    <a:cubicBezTo>
                      <a:pt x="2135" y="836"/>
                      <a:pt x="2134" y="836"/>
                      <a:pt x="2133" y="837"/>
                    </a:cubicBezTo>
                    <a:cubicBezTo>
                      <a:pt x="2131" y="839"/>
                      <a:pt x="2130" y="841"/>
                      <a:pt x="2130" y="844"/>
                    </a:cubicBezTo>
                    <a:cubicBezTo>
                      <a:pt x="2130" y="848"/>
                      <a:pt x="2132" y="852"/>
                      <a:pt x="2136" y="854"/>
                    </a:cubicBezTo>
                    <a:cubicBezTo>
                      <a:pt x="2140" y="856"/>
                      <a:pt x="2145" y="855"/>
                      <a:pt x="2149" y="852"/>
                    </a:cubicBezTo>
                    <a:cubicBezTo>
                      <a:pt x="2153" y="848"/>
                      <a:pt x="2155" y="843"/>
                      <a:pt x="2156" y="838"/>
                    </a:cubicBezTo>
                    <a:cubicBezTo>
                      <a:pt x="2157" y="830"/>
                      <a:pt x="2158" y="825"/>
                      <a:pt x="2159" y="818"/>
                    </a:cubicBezTo>
                    <a:cubicBezTo>
                      <a:pt x="2161" y="805"/>
                      <a:pt x="2167" y="793"/>
                      <a:pt x="2175" y="784"/>
                    </a:cubicBezTo>
                    <a:cubicBezTo>
                      <a:pt x="2183" y="775"/>
                      <a:pt x="2193" y="769"/>
                      <a:pt x="2204" y="765"/>
                    </a:cubicBezTo>
                    <a:cubicBezTo>
                      <a:pt x="2221" y="759"/>
                      <a:pt x="2240" y="761"/>
                      <a:pt x="2257" y="769"/>
                    </a:cubicBezTo>
                    <a:cubicBezTo>
                      <a:pt x="2256" y="768"/>
                      <a:pt x="2255" y="767"/>
                      <a:pt x="2255" y="766"/>
                    </a:cubicBezTo>
                    <a:cubicBezTo>
                      <a:pt x="2252" y="762"/>
                      <a:pt x="2249" y="758"/>
                      <a:pt x="2247" y="754"/>
                    </a:cubicBezTo>
                    <a:cubicBezTo>
                      <a:pt x="2244" y="746"/>
                      <a:pt x="2242" y="740"/>
                      <a:pt x="2241" y="732"/>
                    </a:cubicBezTo>
                    <a:cubicBezTo>
                      <a:pt x="2240" y="705"/>
                      <a:pt x="2266" y="689"/>
                      <a:pt x="2289" y="692"/>
                    </a:cubicBezTo>
                    <a:cubicBezTo>
                      <a:pt x="2299" y="693"/>
                      <a:pt x="2307" y="698"/>
                      <a:pt x="2314" y="704"/>
                    </a:cubicBezTo>
                    <a:cubicBezTo>
                      <a:pt x="2311" y="705"/>
                      <a:pt x="2311" y="705"/>
                      <a:pt x="2311" y="705"/>
                    </a:cubicBezTo>
                    <a:cubicBezTo>
                      <a:pt x="2305" y="700"/>
                      <a:pt x="2297" y="697"/>
                      <a:pt x="2289" y="696"/>
                    </a:cubicBezTo>
                    <a:cubicBezTo>
                      <a:pt x="2268" y="694"/>
                      <a:pt x="2244" y="708"/>
                      <a:pt x="2245" y="732"/>
                    </a:cubicBezTo>
                    <a:cubicBezTo>
                      <a:pt x="2246" y="739"/>
                      <a:pt x="2248" y="745"/>
                      <a:pt x="2251" y="752"/>
                    </a:cubicBezTo>
                    <a:cubicBezTo>
                      <a:pt x="2253" y="756"/>
                      <a:pt x="2256" y="760"/>
                      <a:pt x="2258" y="764"/>
                    </a:cubicBezTo>
                    <a:cubicBezTo>
                      <a:pt x="2270" y="781"/>
                      <a:pt x="2284" y="790"/>
                      <a:pt x="2290" y="811"/>
                    </a:cubicBezTo>
                    <a:cubicBezTo>
                      <a:pt x="2293" y="824"/>
                      <a:pt x="2292" y="838"/>
                      <a:pt x="2286" y="852"/>
                    </a:cubicBezTo>
                    <a:cubicBezTo>
                      <a:pt x="2283" y="860"/>
                      <a:pt x="2278" y="866"/>
                      <a:pt x="2272" y="872"/>
                    </a:cubicBezTo>
                    <a:cubicBezTo>
                      <a:pt x="2265" y="879"/>
                      <a:pt x="2259" y="883"/>
                      <a:pt x="2250" y="886"/>
                    </a:cubicBezTo>
                    <a:cubicBezTo>
                      <a:pt x="2237" y="890"/>
                      <a:pt x="2226" y="891"/>
                      <a:pt x="2213" y="889"/>
                    </a:cubicBezTo>
                    <a:cubicBezTo>
                      <a:pt x="2220" y="891"/>
                      <a:pt x="2226" y="893"/>
                      <a:pt x="2228" y="893"/>
                    </a:cubicBezTo>
                    <a:cubicBezTo>
                      <a:pt x="2256" y="900"/>
                      <a:pt x="2283" y="904"/>
                      <a:pt x="2311" y="905"/>
                    </a:cubicBezTo>
                    <a:cubicBezTo>
                      <a:pt x="2318" y="905"/>
                      <a:pt x="2324" y="904"/>
                      <a:pt x="2329" y="900"/>
                    </a:cubicBezTo>
                    <a:cubicBezTo>
                      <a:pt x="2332" y="897"/>
                      <a:pt x="2334" y="894"/>
                      <a:pt x="2335" y="891"/>
                    </a:cubicBezTo>
                    <a:cubicBezTo>
                      <a:pt x="2336" y="885"/>
                      <a:pt x="2334" y="878"/>
                      <a:pt x="2329" y="876"/>
                    </a:cubicBezTo>
                    <a:cubicBezTo>
                      <a:pt x="2326" y="875"/>
                      <a:pt x="2322" y="876"/>
                      <a:pt x="2320" y="878"/>
                    </a:cubicBezTo>
                    <a:cubicBezTo>
                      <a:pt x="2317" y="881"/>
                      <a:pt x="2317" y="886"/>
                      <a:pt x="2320" y="888"/>
                    </a:cubicBezTo>
                    <a:cubicBezTo>
                      <a:pt x="2322" y="889"/>
                      <a:pt x="2326" y="889"/>
                      <a:pt x="2328" y="887"/>
                    </a:cubicBezTo>
                    <a:cubicBezTo>
                      <a:pt x="2327" y="890"/>
                      <a:pt x="2323" y="892"/>
                      <a:pt x="2320" y="891"/>
                    </a:cubicBezTo>
                    <a:cubicBezTo>
                      <a:pt x="2310" y="889"/>
                      <a:pt x="2309" y="875"/>
                      <a:pt x="2320" y="871"/>
                    </a:cubicBezTo>
                    <a:cubicBezTo>
                      <a:pt x="2328" y="867"/>
                      <a:pt x="2336" y="871"/>
                      <a:pt x="2339" y="879"/>
                    </a:cubicBezTo>
                    <a:cubicBezTo>
                      <a:pt x="2344" y="889"/>
                      <a:pt x="2336" y="902"/>
                      <a:pt x="2323" y="905"/>
                    </a:cubicBezTo>
                    <a:cubicBezTo>
                      <a:pt x="2346" y="904"/>
                      <a:pt x="2368" y="901"/>
                      <a:pt x="2389" y="896"/>
                    </a:cubicBezTo>
                    <a:cubicBezTo>
                      <a:pt x="2380" y="896"/>
                      <a:pt x="2372" y="894"/>
                      <a:pt x="2365" y="891"/>
                    </a:cubicBezTo>
                    <a:cubicBezTo>
                      <a:pt x="2339" y="881"/>
                      <a:pt x="2325" y="850"/>
                      <a:pt x="2349" y="829"/>
                    </a:cubicBezTo>
                    <a:cubicBezTo>
                      <a:pt x="2355" y="823"/>
                      <a:pt x="2364" y="820"/>
                      <a:pt x="2372" y="819"/>
                    </a:cubicBezTo>
                    <a:cubicBezTo>
                      <a:pt x="2386" y="816"/>
                      <a:pt x="2402" y="821"/>
                      <a:pt x="2415" y="815"/>
                    </a:cubicBezTo>
                    <a:cubicBezTo>
                      <a:pt x="2420" y="812"/>
                      <a:pt x="2425" y="806"/>
                      <a:pt x="2426" y="800"/>
                    </a:cubicBezTo>
                    <a:cubicBezTo>
                      <a:pt x="2428" y="786"/>
                      <a:pt x="2414" y="773"/>
                      <a:pt x="2400" y="775"/>
                    </a:cubicBezTo>
                    <a:cubicBezTo>
                      <a:pt x="2395" y="776"/>
                      <a:pt x="2390" y="783"/>
                      <a:pt x="2390" y="788"/>
                    </a:cubicBezTo>
                    <a:cubicBezTo>
                      <a:pt x="2390" y="796"/>
                      <a:pt x="2397" y="802"/>
                      <a:pt x="2403" y="800"/>
                    </a:cubicBezTo>
                    <a:cubicBezTo>
                      <a:pt x="2400" y="802"/>
                      <a:pt x="2395" y="804"/>
                      <a:pt x="2390" y="801"/>
                    </a:cubicBezTo>
                    <a:cubicBezTo>
                      <a:pt x="2382" y="795"/>
                      <a:pt x="2383" y="783"/>
                      <a:pt x="2389" y="777"/>
                    </a:cubicBezTo>
                    <a:cubicBezTo>
                      <a:pt x="2395" y="769"/>
                      <a:pt x="2405" y="768"/>
                      <a:pt x="2413" y="770"/>
                    </a:cubicBezTo>
                    <a:cubicBezTo>
                      <a:pt x="2427" y="774"/>
                      <a:pt x="2436" y="789"/>
                      <a:pt x="2430" y="804"/>
                    </a:cubicBezTo>
                    <a:cubicBezTo>
                      <a:pt x="2427" y="812"/>
                      <a:pt x="2422" y="816"/>
                      <a:pt x="2416" y="819"/>
                    </a:cubicBezTo>
                    <a:cubicBezTo>
                      <a:pt x="2406" y="824"/>
                      <a:pt x="2394" y="822"/>
                      <a:pt x="2385" y="828"/>
                    </a:cubicBezTo>
                    <a:cubicBezTo>
                      <a:pt x="2369" y="837"/>
                      <a:pt x="2361" y="854"/>
                      <a:pt x="2370" y="869"/>
                    </a:cubicBezTo>
                    <a:cubicBezTo>
                      <a:pt x="2381" y="885"/>
                      <a:pt x="2410" y="889"/>
                      <a:pt x="2429" y="881"/>
                    </a:cubicBezTo>
                    <a:cubicBezTo>
                      <a:pt x="2439" y="876"/>
                      <a:pt x="2448" y="864"/>
                      <a:pt x="2449" y="853"/>
                    </a:cubicBezTo>
                    <a:cubicBezTo>
                      <a:pt x="2449" y="838"/>
                      <a:pt x="2433" y="823"/>
                      <a:pt x="2418" y="833"/>
                    </a:cubicBezTo>
                    <a:cubicBezTo>
                      <a:pt x="2413" y="836"/>
                      <a:pt x="2410" y="840"/>
                      <a:pt x="2410" y="845"/>
                    </a:cubicBezTo>
                    <a:cubicBezTo>
                      <a:pt x="2409" y="854"/>
                      <a:pt x="2420" y="864"/>
                      <a:pt x="2429" y="858"/>
                    </a:cubicBezTo>
                    <a:cubicBezTo>
                      <a:pt x="2434" y="855"/>
                      <a:pt x="2434" y="847"/>
                      <a:pt x="2429" y="846"/>
                    </a:cubicBezTo>
                    <a:cubicBezTo>
                      <a:pt x="2436" y="844"/>
                      <a:pt x="2439" y="853"/>
                      <a:pt x="2433" y="860"/>
                    </a:cubicBezTo>
                    <a:cubicBezTo>
                      <a:pt x="2422" y="871"/>
                      <a:pt x="2403" y="860"/>
                      <a:pt x="2406" y="844"/>
                    </a:cubicBezTo>
                    <a:cubicBezTo>
                      <a:pt x="2408" y="834"/>
                      <a:pt x="2418" y="825"/>
                      <a:pt x="2429" y="826"/>
                    </a:cubicBezTo>
                    <a:cubicBezTo>
                      <a:pt x="2445" y="827"/>
                      <a:pt x="2458" y="847"/>
                      <a:pt x="2450" y="864"/>
                    </a:cubicBezTo>
                    <a:cubicBezTo>
                      <a:pt x="2450" y="866"/>
                      <a:pt x="2449" y="868"/>
                      <a:pt x="2448" y="869"/>
                    </a:cubicBezTo>
                    <a:cubicBezTo>
                      <a:pt x="2452" y="864"/>
                      <a:pt x="2456" y="860"/>
                      <a:pt x="2460" y="853"/>
                    </a:cubicBezTo>
                    <a:cubicBezTo>
                      <a:pt x="2460" y="853"/>
                      <a:pt x="2460" y="853"/>
                      <a:pt x="2460" y="853"/>
                    </a:cubicBezTo>
                    <a:cubicBezTo>
                      <a:pt x="2465" y="844"/>
                      <a:pt x="2468" y="837"/>
                      <a:pt x="2469" y="826"/>
                    </a:cubicBezTo>
                    <a:cubicBezTo>
                      <a:pt x="2471" y="836"/>
                      <a:pt x="2468" y="846"/>
                      <a:pt x="2463" y="855"/>
                    </a:cubicBezTo>
                    <a:cubicBezTo>
                      <a:pt x="2463" y="855"/>
                      <a:pt x="2463" y="855"/>
                      <a:pt x="2463" y="855"/>
                    </a:cubicBezTo>
                    <a:cubicBezTo>
                      <a:pt x="2461" y="859"/>
                      <a:pt x="2458" y="863"/>
                      <a:pt x="2454" y="866"/>
                    </a:cubicBezTo>
                    <a:cubicBezTo>
                      <a:pt x="2467" y="858"/>
                      <a:pt x="2478" y="848"/>
                      <a:pt x="2489" y="836"/>
                    </a:cubicBezTo>
                    <a:cubicBezTo>
                      <a:pt x="2507" y="815"/>
                      <a:pt x="2518" y="797"/>
                      <a:pt x="2524" y="770"/>
                    </a:cubicBezTo>
                    <a:cubicBezTo>
                      <a:pt x="2529" y="744"/>
                      <a:pt x="2527" y="719"/>
                      <a:pt x="2518" y="696"/>
                    </a:cubicBezTo>
                    <a:cubicBezTo>
                      <a:pt x="2513" y="684"/>
                      <a:pt x="2510" y="678"/>
                      <a:pt x="2500" y="670"/>
                    </a:cubicBezTo>
                    <a:cubicBezTo>
                      <a:pt x="2480" y="654"/>
                      <a:pt x="2449" y="650"/>
                      <a:pt x="2432" y="659"/>
                    </a:cubicBezTo>
                    <a:cubicBezTo>
                      <a:pt x="2422" y="665"/>
                      <a:pt x="2415" y="677"/>
                      <a:pt x="2423" y="686"/>
                    </a:cubicBezTo>
                    <a:cubicBezTo>
                      <a:pt x="2427" y="692"/>
                      <a:pt x="2434" y="693"/>
                      <a:pt x="2441" y="688"/>
                    </a:cubicBezTo>
                    <a:cubicBezTo>
                      <a:pt x="2439" y="700"/>
                      <a:pt x="2420" y="702"/>
                      <a:pt x="2409" y="692"/>
                    </a:cubicBezTo>
                    <a:cubicBezTo>
                      <a:pt x="2398" y="681"/>
                      <a:pt x="2397" y="669"/>
                      <a:pt x="2401" y="659"/>
                    </a:cubicBezTo>
                    <a:cubicBezTo>
                      <a:pt x="2406" y="644"/>
                      <a:pt x="2424" y="634"/>
                      <a:pt x="2444" y="635"/>
                    </a:cubicBezTo>
                    <a:cubicBezTo>
                      <a:pt x="2464" y="637"/>
                      <a:pt x="2483" y="647"/>
                      <a:pt x="2497" y="661"/>
                    </a:cubicBezTo>
                    <a:cubicBezTo>
                      <a:pt x="2495" y="658"/>
                      <a:pt x="2492" y="654"/>
                      <a:pt x="2488" y="651"/>
                    </a:cubicBezTo>
                    <a:cubicBezTo>
                      <a:pt x="2466" y="631"/>
                      <a:pt x="2438" y="618"/>
                      <a:pt x="2407" y="618"/>
                    </a:cubicBezTo>
                    <a:cubicBezTo>
                      <a:pt x="2390" y="618"/>
                      <a:pt x="2379" y="625"/>
                      <a:pt x="2370" y="639"/>
                    </a:cubicBezTo>
                    <a:cubicBezTo>
                      <a:pt x="2364" y="647"/>
                      <a:pt x="2362" y="663"/>
                      <a:pt x="2367" y="672"/>
                    </a:cubicBezTo>
                    <a:cubicBezTo>
                      <a:pt x="2371" y="681"/>
                      <a:pt x="2382" y="684"/>
                      <a:pt x="2387" y="675"/>
                    </a:cubicBezTo>
                    <a:cubicBezTo>
                      <a:pt x="2391" y="680"/>
                      <a:pt x="2388" y="688"/>
                      <a:pt x="2381" y="690"/>
                    </a:cubicBezTo>
                    <a:cubicBezTo>
                      <a:pt x="2376" y="692"/>
                      <a:pt x="2367" y="689"/>
                      <a:pt x="2362" y="682"/>
                    </a:cubicBezTo>
                    <a:cubicBezTo>
                      <a:pt x="2359" y="678"/>
                      <a:pt x="2357" y="673"/>
                      <a:pt x="2356" y="667"/>
                    </a:cubicBezTo>
                    <a:cubicBezTo>
                      <a:pt x="2356" y="657"/>
                      <a:pt x="2359" y="646"/>
                      <a:pt x="2365" y="637"/>
                    </a:cubicBezTo>
                    <a:cubicBezTo>
                      <a:pt x="2370" y="630"/>
                      <a:pt x="2376" y="625"/>
                      <a:pt x="2382" y="622"/>
                    </a:cubicBezTo>
                    <a:cubicBezTo>
                      <a:pt x="2361" y="629"/>
                      <a:pt x="2344" y="646"/>
                      <a:pt x="2339" y="670"/>
                    </a:cubicBezTo>
                    <a:cubicBezTo>
                      <a:pt x="2337" y="682"/>
                      <a:pt x="2338" y="693"/>
                      <a:pt x="2341" y="704"/>
                    </a:cubicBezTo>
                    <a:cubicBezTo>
                      <a:pt x="2358" y="755"/>
                      <a:pt x="2388" y="719"/>
                      <a:pt x="2413" y="711"/>
                    </a:cubicBezTo>
                    <a:cubicBezTo>
                      <a:pt x="2445" y="701"/>
                      <a:pt x="2451" y="744"/>
                      <a:pt x="2420" y="755"/>
                    </a:cubicBezTo>
                    <a:cubicBezTo>
                      <a:pt x="2392" y="765"/>
                      <a:pt x="2368" y="748"/>
                      <a:pt x="2352" y="727"/>
                    </a:cubicBezTo>
                    <a:cubicBezTo>
                      <a:pt x="2354" y="731"/>
                      <a:pt x="2356" y="736"/>
                      <a:pt x="2357" y="741"/>
                    </a:cubicBezTo>
                    <a:cubicBezTo>
                      <a:pt x="2358" y="752"/>
                      <a:pt x="2352" y="765"/>
                      <a:pt x="2340" y="767"/>
                    </a:cubicBezTo>
                    <a:cubicBezTo>
                      <a:pt x="2335" y="768"/>
                      <a:pt x="2330" y="765"/>
                      <a:pt x="2327" y="760"/>
                    </a:cubicBezTo>
                    <a:cubicBezTo>
                      <a:pt x="2325" y="757"/>
                      <a:pt x="2324" y="753"/>
                      <a:pt x="2325" y="749"/>
                    </a:cubicBezTo>
                    <a:cubicBezTo>
                      <a:pt x="2327" y="746"/>
                      <a:pt x="2330" y="742"/>
                      <a:pt x="2334" y="741"/>
                    </a:cubicBezTo>
                    <a:cubicBezTo>
                      <a:pt x="2339" y="740"/>
                      <a:pt x="2345" y="742"/>
                      <a:pt x="2347" y="748"/>
                    </a:cubicBezTo>
                    <a:cubicBezTo>
                      <a:pt x="2348" y="751"/>
                      <a:pt x="2347" y="754"/>
                      <a:pt x="2344" y="756"/>
                    </a:cubicBezTo>
                    <a:cubicBezTo>
                      <a:pt x="2342" y="757"/>
                      <a:pt x="2340" y="757"/>
                      <a:pt x="2339" y="755"/>
                    </a:cubicBezTo>
                    <a:cubicBezTo>
                      <a:pt x="2340" y="755"/>
                      <a:pt x="2342" y="755"/>
                      <a:pt x="2343" y="754"/>
                    </a:cubicBezTo>
                    <a:cubicBezTo>
                      <a:pt x="2345" y="751"/>
                      <a:pt x="2343" y="748"/>
                      <a:pt x="2341" y="747"/>
                    </a:cubicBezTo>
                    <a:cubicBezTo>
                      <a:pt x="2339" y="747"/>
                      <a:pt x="2337" y="747"/>
                      <a:pt x="2335" y="748"/>
                    </a:cubicBezTo>
                    <a:cubicBezTo>
                      <a:pt x="2333" y="750"/>
                      <a:pt x="2332" y="753"/>
                      <a:pt x="2333" y="756"/>
                    </a:cubicBezTo>
                    <a:cubicBezTo>
                      <a:pt x="2334" y="759"/>
                      <a:pt x="2338" y="761"/>
                      <a:pt x="2341" y="760"/>
                    </a:cubicBezTo>
                    <a:cubicBezTo>
                      <a:pt x="2351" y="759"/>
                      <a:pt x="2355" y="746"/>
                      <a:pt x="2354" y="737"/>
                    </a:cubicBezTo>
                    <a:cubicBezTo>
                      <a:pt x="2354" y="735"/>
                      <a:pt x="2353" y="733"/>
                      <a:pt x="2352" y="731"/>
                    </a:cubicBezTo>
                    <a:cubicBezTo>
                      <a:pt x="2350" y="723"/>
                      <a:pt x="2344" y="716"/>
                      <a:pt x="2341" y="708"/>
                    </a:cubicBezTo>
                    <a:cubicBezTo>
                      <a:pt x="2338" y="700"/>
                      <a:pt x="2336" y="692"/>
                      <a:pt x="2336" y="684"/>
                    </a:cubicBezTo>
                    <a:cubicBezTo>
                      <a:pt x="2335" y="687"/>
                      <a:pt x="2334" y="690"/>
                      <a:pt x="2333" y="693"/>
                    </a:cubicBezTo>
                    <a:cubicBezTo>
                      <a:pt x="2323" y="709"/>
                      <a:pt x="2302" y="715"/>
                      <a:pt x="2285" y="708"/>
                    </a:cubicBezTo>
                    <a:cubicBezTo>
                      <a:pt x="2280" y="706"/>
                      <a:pt x="2276" y="703"/>
                      <a:pt x="2272" y="699"/>
                    </a:cubicBezTo>
                    <a:cubicBezTo>
                      <a:pt x="2275" y="698"/>
                      <a:pt x="2275" y="698"/>
                      <a:pt x="2275" y="698"/>
                    </a:cubicBezTo>
                    <a:cubicBezTo>
                      <a:pt x="2278" y="701"/>
                      <a:pt x="2282" y="703"/>
                      <a:pt x="2286" y="705"/>
                    </a:cubicBezTo>
                    <a:cubicBezTo>
                      <a:pt x="2302" y="711"/>
                      <a:pt x="2322" y="707"/>
                      <a:pt x="2331" y="691"/>
                    </a:cubicBezTo>
                    <a:cubicBezTo>
                      <a:pt x="2336" y="682"/>
                      <a:pt x="2336" y="676"/>
                      <a:pt x="2338" y="667"/>
                    </a:cubicBezTo>
                    <a:cubicBezTo>
                      <a:pt x="2346" y="635"/>
                      <a:pt x="2374" y="616"/>
                      <a:pt x="2407" y="615"/>
                    </a:cubicBezTo>
                    <a:cubicBezTo>
                      <a:pt x="2416" y="615"/>
                      <a:pt x="2425" y="616"/>
                      <a:pt x="2433" y="618"/>
                    </a:cubicBezTo>
                    <a:cubicBezTo>
                      <a:pt x="2416" y="611"/>
                      <a:pt x="2398" y="606"/>
                      <a:pt x="2383" y="607"/>
                    </a:cubicBezTo>
                    <a:cubicBezTo>
                      <a:pt x="2350" y="610"/>
                      <a:pt x="2306" y="610"/>
                      <a:pt x="2284" y="615"/>
                    </a:cubicBezTo>
                    <a:cubicBezTo>
                      <a:pt x="2274" y="617"/>
                      <a:pt x="2264" y="624"/>
                      <a:pt x="2260" y="634"/>
                    </a:cubicBezTo>
                    <a:cubicBezTo>
                      <a:pt x="2261" y="628"/>
                      <a:pt x="2266" y="623"/>
                      <a:pt x="2271" y="619"/>
                    </a:cubicBezTo>
                    <a:cubicBezTo>
                      <a:pt x="2271" y="619"/>
                      <a:pt x="2271" y="619"/>
                      <a:pt x="2271" y="619"/>
                    </a:cubicBezTo>
                    <a:cubicBezTo>
                      <a:pt x="2273" y="617"/>
                      <a:pt x="2276" y="616"/>
                      <a:pt x="2279" y="615"/>
                    </a:cubicBezTo>
                    <a:cubicBezTo>
                      <a:pt x="2267" y="616"/>
                      <a:pt x="2257" y="619"/>
                      <a:pt x="2248" y="627"/>
                    </a:cubicBezTo>
                    <a:cubicBezTo>
                      <a:pt x="2239" y="635"/>
                      <a:pt x="2235" y="645"/>
                      <a:pt x="2235" y="657"/>
                    </a:cubicBezTo>
                    <a:cubicBezTo>
                      <a:pt x="2234" y="656"/>
                      <a:pt x="2233" y="657"/>
                      <a:pt x="2232" y="657"/>
                    </a:cubicBezTo>
                    <a:cubicBezTo>
                      <a:pt x="2232" y="648"/>
                      <a:pt x="2235" y="639"/>
                      <a:pt x="2241" y="631"/>
                    </a:cubicBezTo>
                    <a:cubicBezTo>
                      <a:pt x="2246" y="624"/>
                      <a:pt x="2254" y="619"/>
                      <a:pt x="2260" y="617"/>
                    </a:cubicBezTo>
                    <a:cubicBezTo>
                      <a:pt x="2256" y="618"/>
                      <a:pt x="2250" y="615"/>
                      <a:pt x="2248" y="611"/>
                    </a:cubicBezTo>
                    <a:cubicBezTo>
                      <a:pt x="2246" y="607"/>
                      <a:pt x="2246" y="604"/>
                      <a:pt x="2247" y="601"/>
                    </a:cubicBezTo>
                    <a:cubicBezTo>
                      <a:pt x="2250" y="597"/>
                      <a:pt x="2255" y="594"/>
                      <a:pt x="2260" y="596"/>
                    </a:cubicBezTo>
                    <a:cubicBezTo>
                      <a:pt x="2263" y="598"/>
                      <a:pt x="2264" y="601"/>
                      <a:pt x="2264" y="604"/>
                    </a:cubicBezTo>
                    <a:cubicBezTo>
                      <a:pt x="2262" y="610"/>
                      <a:pt x="2255" y="610"/>
                      <a:pt x="2254" y="606"/>
                    </a:cubicBezTo>
                    <a:cubicBezTo>
                      <a:pt x="2256" y="607"/>
                      <a:pt x="2258" y="607"/>
                      <a:pt x="2259" y="606"/>
                    </a:cubicBezTo>
                    <a:cubicBezTo>
                      <a:pt x="2262" y="605"/>
                      <a:pt x="2262" y="602"/>
                      <a:pt x="2260" y="600"/>
                    </a:cubicBezTo>
                    <a:cubicBezTo>
                      <a:pt x="2258" y="598"/>
                      <a:pt x="2256" y="598"/>
                      <a:pt x="2254" y="598"/>
                    </a:cubicBezTo>
                    <a:cubicBezTo>
                      <a:pt x="2249" y="600"/>
                      <a:pt x="2246" y="608"/>
                      <a:pt x="2252" y="613"/>
                    </a:cubicBezTo>
                    <a:cubicBezTo>
                      <a:pt x="2258" y="618"/>
                      <a:pt x="2267" y="615"/>
                      <a:pt x="2273" y="614"/>
                    </a:cubicBezTo>
                    <a:cubicBezTo>
                      <a:pt x="2281" y="612"/>
                      <a:pt x="2290" y="610"/>
                      <a:pt x="2295" y="610"/>
                    </a:cubicBezTo>
                    <a:cubicBezTo>
                      <a:pt x="2301" y="609"/>
                      <a:pt x="2317" y="607"/>
                      <a:pt x="2336" y="607"/>
                    </a:cubicBezTo>
                    <a:cubicBezTo>
                      <a:pt x="2332" y="606"/>
                      <a:pt x="2329" y="605"/>
                      <a:pt x="2325" y="604"/>
                    </a:cubicBezTo>
                    <a:cubicBezTo>
                      <a:pt x="2324" y="603"/>
                      <a:pt x="2312" y="597"/>
                      <a:pt x="2313" y="595"/>
                    </a:cubicBezTo>
                    <a:cubicBezTo>
                      <a:pt x="2314" y="594"/>
                      <a:pt x="2321" y="597"/>
                      <a:pt x="2322" y="598"/>
                    </a:cubicBezTo>
                    <a:cubicBezTo>
                      <a:pt x="2328" y="600"/>
                      <a:pt x="2333" y="601"/>
                      <a:pt x="2338" y="602"/>
                    </a:cubicBezTo>
                    <a:cubicBezTo>
                      <a:pt x="2341" y="603"/>
                      <a:pt x="2343" y="603"/>
                      <a:pt x="2345" y="603"/>
                    </a:cubicBezTo>
                    <a:cubicBezTo>
                      <a:pt x="2354" y="604"/>
                      <a:pt x="2362" y="604"/>
                      <a:pt x="2371" y="603"/>
                    </a:cubicBezTo>
                    <a:cubicBezTo>
                      <a:pt x="2371" y="603"/>
                      <a:pt x="2373" y="603"/>
                      <a:pt x="2374" y="603"/>
                    </a:cubicBezTo>
                    <a:cubicBezTo>
                      <a:pt x="2371" y="602"/>
                      <a:pt x="2369" y="602"/>
                      <a:pt x="2366" y="602"/>
                    </a:cubicBezTo>
                    <a:cubicBezTo>
                      <a:pt x="2358" y="600"/>
                      <a:pt x="2352" y="598"/>
                      <a:pt x="2345" y="594"/>
                    </a:cubicBezTo>
                    <a:cubicBezTo>
                      <a:pt x="2326" y="582"/>
                      <a:pt x="2326" y="562"/>
                      <a:pt x="2336" y="546"/>
                    </a:cubicBezTo>
                    <a:cubicBezTo>
                      <a:pt x="2343" y="532"/>
                      <a:pt x="2357" y="521"/>
                      <a:pt x="2373" y="521"/>
                    </a:cubicBezTo>
                    <a:cubicBezTo>
                      <a:pt x="2387" y="521"/>
                      <a:pt x="2398" y="529"/>
                      <a:pt x="2402" y="542"/>
                    </a:cubicBezTo>
                    <a:cubicBezTo>
                      <a:pt x="2404" y="548"/>
                      <a:pt x="2404" y="554"/>
                      <a:pt x="2402" y="560"/>
                    </a:cubicBezTo>
                    <a:cubicBezTo>
                      <a:pt x="2400" y="565"/>
                      <a:pt x="2398" y="568"/>
                      <a:pt x="2393" y="571"/>
                    </a:cubicBezTo>
                    <a:cubicBezTo>
                      <a:pt x="2388" y="574"/>
                      <a:pt x="2382" y="575"/>
                      <a:pt x="2376" y="572"/>
                    </a:cubicBezTo>
                    <a:cubicBezTo>
                      <a:pt x="2373" y="570"/>
                      <a:pt x="2370" y="568"/>
                      <a:pt x="2369" y="564"/>
                    </a:cubicBezTo>
                    <a:cubicBezTo>
                      <a:pt x="2368" y="560"/>
                      <a:pt x="2369" y="556"/>
                      <a:pt x="2371" y="552"/>
                    </a:cubicBezTo>
                    <a:cubicBezTo>
                      <a:pt x="2374" y="548"/>
                      <a:pt x="2379" y="546"/>
                      <a:pt x="2384" y="547"/>
                    </a:cubicBezTo>
                    <a:cubicBezTo>
                      <a:pt x="2389" y="549"/>
                      <a:pt x="2392" y="553"/>
                      <a:pt x="2392" y="558"/>
                    </a:cubicBezTo>
                    <a:cubicBezTo>
                      <a:pt x="2392" y="564"/>
                      <a:pt x="2387" y="568"/>
                      <a:pt x="2381" y="568"/>
                    </a:cubicBezTo>
                    <a:cubicBezTo>
                      <a:pt x="2375" y="568"/>
                      <a:pt x="2370" y="563"/>
                      <a:pt x="2371" y="557"/>
                    </a:cubicBezTo>
                    <a:cubicBezTo>
                      <a:pt x="2371" y="555"/>
                      <a:pt x="2371" y="553"/>
                      <a:pt x="2373" y="551"/>
                    </a:cubicBezTo>
                    <a:cubicBezTo>
                      <a:pt x="2372" y="552"/>
                      <a:pt x="2372" y="552"/>
                      <a:pt x="2372" y="552"/>
                    </a:cubicBezTo>
                    <a:cubicBezTo>
                      <a:pt x="2369" y="556"/>
                      <a:pt x="2368" y="560"/>
                      <a:pt x="2370" y="564"/>
                    </a:cubicBezTo>
                    <a:cubicBezTo>
                      <a:pt x="2371" y="567"/>
                      <a:pt x="2373" y="570"/>
                      <a:pt x="2376" y="571"/>
                    </a:cubicBezTo>
                    <a:cubicBezTo>
                      <a:pt x="2382" y="574"/>
                      <a:pt x="2388" y="573"/>
                      <a:pt x="2393" y="570"/>
                    </a:cubicBezTo>
                    <a:cubicBezTo>
                      <a:pt x="2397" y="568"/>
                      <a:pt x="2399" y="564"/>
                      <a:pt x="2401" y="559"/>
                    </a:cubicBezTo>
                    <a:cubicBezTo>
                      <a:pt x="2402" y="553"/>
                      <a:pt x="2402" y="549"/>
                      <a:pt x="2400" y="543"/>
                    </a:cubicBezTo>
                    <a:cubicBezTo>
                      <a:pt x="2396" y="530"/>
                      <a:pt x="2386" y="523"/>
                      <a:pt x="2373" y="523"/>
                    </a:cubicBezTo>
                    <a:cubicBezTo>
                      <a:pt x="2358" y="524"/>
                      <a:pt x="2345" y="536"/>
                      <a:pt x="2338" y="549"/>
                    </a:cubicBezTo>
                    <a:cubicBezTo>
                      <a:pt x="2330" y="563"/>
                      <a:pt x="2331" y="580"/>
                      <a:pt x="2347" y="591"/>
                    </a:cubicBezTo>
                    <a:cubicBezTo>
                      <a:pt x="2353" y="594"/>
                      <a:pt x="2359" y="596"/>
                      <a:pt x="2366" y="597"/>
                    </a:cubicBezTo>
                    <a:cubicBezTo>
                      <a:pt x="2393" y="601"/>
                      <a:pt x="2416" y="607"/>
                      <a:pt x="2441" y="619"/>
                    </a:cubicBezTo>
                    <a:cubicBezTo>
                      <a:pt x="2440" y="618"/>
                      <a:pt x="2439" y="616"/>
                      <a:pt x="2438" y="615"/>
                    </a:cubicBezTo>
                    <a:cubicBezTo>
                      <a:pt x="2432" y="608"/>
                      <a:pt x="2429" y="597"/>
                      <a:pt x="2438" y="590"/>
                    </a:cubicBezTo>
                    <a:cubicBezTo>
                      <a:pt x="2444" y="585"/>
                      <a:pt x="2452" y="585"/>
                      <a:pt x="2458" y="590"/>
                    </a:cubicBezTo>
                    <a:cubicBezTo>
                      <a:pt x="2463" y="594"/>
                      <a:pt x="2465" y="600"/>
                      <a:pt x="2463" y="606"/>
                    </a:cubicBezTo>
                    <a:cubicBezTo>
                      <a:pt x="2461" y="610"/>
                      <a:pt x="2455" y="612"/>
                      <a:pt x="2452" y="608"/>
                    </a:cubicBezTo>
                    <a:cubicBezTo>
                      <a:pt x="2450" y="603"/>
                      <a:pt x="2453" y="601"/>
                      <a:pt x="2451" y="596"/>
                    </a:cubicBezTo>
                    <a:cubicBezTo>
                      <a:pt x="2449" y="593"/>
                      <a:pt x="2446" y="591"/>
                      <a:pt x="2442" y="593"/>
                    </a:cubicBezTo>
                    <a:cubicBezTo>
                      <a:pt x="2435" y="596"/>
                      <a:pt x="2436" y="605"/>
                      <a:pt x="2440" y="611"/>
                    </a:cubicBezTo>
                    <a:cubicBezTo>
                      <a:pt x="2448" y="623"/>
                      <a:pt x="2455" y="625"/>
                      <a:pt x="2467" y="632"/>
                    </a:cubicBezTo>
                    <a:cubicBezTo>
                      <a:pt x="2475" y="636"/>
                      <a:pt x="2483" y="642"/>
                      <a:pt x="2491" y="649"/>
                    </a:cubicBezTo>
                    <a:cubicBezTo>
                      <a:pt x="2513" y="670"/>
                      <a:pt x="2526" y="697"/>
                      <a:pt x="2530" y="726"/>
                    </a:cubicBezTo>
                    <a:cubicBezTo>
                      <a:pt x="2530" y="720"/>
                      <a:pt x="2533" y="715"/>
                      <a:pt x="2538" y="713"/>
                    </a:cubicBezTo>
                    <a:cubicBezTo>
                      <a:pt x="2542" y="711"/>
                      <a:pt x="2547" y="712"/>
                      <a:pt x="2552" y="717"/>
                    </a:cubicBezTo>
                    <a:cubicBezTo>
                      <a:pt x="2551" y="717"/>
                      <a:pt x="2549" y="718"/>
                      <a:pt x="2548" y="719"/>
                    </a:cubicBezTo>
                    <a:cubicBezTo>
                      <a:pt x="2542" y="709"/>
                      <a:pt x="2531" y="720"/>
                      <a:pt x="2530" y="732"/>
                    </a:cubicBezTo>
                    <a:cubicBezTo>
                      <a:pt x="2530" y="731"/>
                      <a:pt x="2530" y="731"/>
                      <a:pt x="2530" y="731"/>
                    </a:cubicBezTo>
                    <a:cubicBezTo>
                      <a:pt x="2531" y="741"/>
                      <a:pt x="2531" y="751"/>
                      <a:pt x="2530" y="762"/>
                    </a:cubicBezTo>
                    <a:cubicBezTo>
                      <a:pt x="2538" y="750"/>
                      <a:pt x="2551" y="742"/>
                      <a:pt x="2566" y="747"/>
                    </a:cubicBezTo>
                    <a:cubicBezTo>
                      <a:pt x="2574" y="749"/>
                      <a:pt x="2580" y="754"/>
                      <a:pt x="2584" y="760"/>
                    </a:cubicBezTo>
                    <a:cubicBezTo>
                      <a:pt x="2588" y="767"/>
                      <a:pt x="2589" y="774"/>
                      <a:pt x="2588" y="782"/>
                    </a:cubicBezTo>
                    <a:cubicBezTo>
                      <a:pt x="2586" y="790"/>
                      <a:pt x="2583" y="796"/>
                      <a:pt x="2577" y="801"/>
                    </a:cubicBezTo>
                    <a:cubicBezTo>
                      <a:pt x="2571" y="806"/>
                      <a:pt x="2565" y="808"/>
                      <a:pt x="2557" y="808"/>
                    </a:cubicBezTo>
                    <a:cubicBezTo>
                      <a:pt x="2549" y="807"/>
                      <a:pt x="2543" y="804"/>
                      <a:pt x="2539" y="798"/>
                    </a:cubicBezTo>
                    <a:cubicBezTo>
                      <a:pt x="2536" y="793"/>
                      <a:pt x="2535" y="789"/>
                      <a:pt x="2537" y="784"/>
                    </a:cubicBezTo>
                    <a:cubicBezTo>
                      <a:pt x="2538" y="777"/>
                      <a:pt x="2544" y="772"/>
                      <a:pt x="2551" y="771"/>
                    </a:cubicBezTo>
                    <a:cubicBezTo>
                      <a:pt x="2557" y="770"/>
                      <a:pt x="2563" y="773"/>
                      <a:pt x="2566" y="778"/>
                    </a:cubicBezTo>
                    <a:cubicBezTo>
                      <a:pt x="2571" y="785"/>
                      <a:pt x="2569" y="794"/>
                      <a:pt x="2562" y="798"/>
                    </a:cubicBezTo>
                    <a:cubicBezTo>
                      <a:pt x="2555" y="803"/>
                      <a:pt x="2546" y="801"/>
                      <a:pt x="2542" y="794"/>
                    </a:cubicBezTo>
                    <a:cubicBezTo>
                      <a:pt x="2539" y="791"/>
                      <a:pt x="2539" y="787"/>
                      <a:pt x="2539" y="784"/>
                    </a:cubicBezTo>
                    <a:cubicBezTo>
                      <a:pt x="2539" y="785"/>
                      <a:pt x="2539" y="785"/>
                      <a:pt x="2539" y="785"/>
                    </a:cubicBezTo>
                    <a:cubicBezTo>
                      <a:pt x="2538" y="789"/>
                      <a:pt x="2539" y="792"/>
                      <a:pt x="2541" y="796"/>
                    </a:cubicBezTo>
                    <a:cubicBezTo>
                      <a:pt x="2545" y="802"/>
                      <a:pt x="2550" y="804"/>
                      <a:pt x="2557" y="804"/>
                    </a:cubicBezTo>
                    <a:cubicBezTo>
                      <a:pt x="2564" y="805"/>
                      <a:pt x="2570" y="802"/>
                      <a:pt x="2575" y="798"/>
                    </a:cubicBezTo>
                    <a:cubicBezTo>
                      <a:pt x="2580" y="794"/>
                      <a:pt x="2583" y="788"/>
                      <a:pt x="2585" y="782"/>
                    </a:cubicBezTo>
                    <a:cubicBezTo>
                      <a:pt x="2586" y="775"/>
                      <a:pt x="2585" y="768"/>
                      <a:pt x="2581" y="762"/>
                    </a:cubicBezTo>
                    <a:cubicBezTo>
                      <a:pt x="2578" y="756"/>
                      <a:pt x="2572" y="752"/>
                      <a:pt x="2566" y="749"/>
                    </a:cubicBezTo>
                    <a:cubicBezTo>
                      <a:pt x="2548" y="744"/>
                      <a:pt x="2532" y="757"/>
                      <a:pt x="2529" y="771"/>
                    </a:cubicBezTo>
                    <a:cubicBezTo>
                      <a:pt x="2522" y="799"/>
                      <a:pt x="2512" y="818"/>
                      <a:pt x="2493" y="840"/>
                    </a:cubicBezTo>
                    <a:cubicBezTo>
                      <a:pt x="2492" y="842"/>
                      <a:pt x="2490" y="844"/>
                      <a:pt x="2488" y="846"/>
                    </a:cubicBezTo>
                    <a:cubicBezTo>
                      <a:pt x="2490" y="845"/>
                      <a:pt x="2491" y="844"/>
                      <a:pt x="2493" y="843"/>
                    </a:cubicBezTo>
                    <a:cubicBezTo>
                      <a:pt x="2503" y="838"/>
                      <a:pt x="2511" y="835"/>
                      <a:pt x="2522" y="835"/>
                    </a:cubicBezTo>
                    <a:cubicBezTo>
                      <a:pt x="2512" y="838"/>
                      <a:pt x="2505" y="841"/>
                      <a:pt x="2495" y="846"/>
                    </a:cubicBezTo>
                    <a:cubicBezTo>
                      <a:pt x="2494" y="846"/>
                      <a:pt x="2494" y="846"/>
                      <a:pt x="2493" y="847"/>
                    </a:cubicBezTo>
                    <a:cubicBezTo>
                      <a:pt x="2501" y="844"/>
                      <a:pt x="2512" y="852"/>
                      <a:pt x="2517" y="859"/>
                    </a:cubicBezTo>
                    <a:cubicBezTo>
                      <a:pt x="2519" y="863"/>
                      <a:pt x="2521" y="868"/>
                      <a:pt x="2522" y="872"/>
                    </a:cubicBezTo>
                    <a:cubicBezTo>
                      <a:pt x="2524" y="880"/>
                      <a:pt x="2523" y="891"/>
                      <a:pt x="2516" y="896"/>
                    </a:cubicBezTo>
                    <a:cubicBezTo>
                      <a:pt x="2521" y="903"/>
                      <a:pt x="2520" y="911"/>
                      <a:pt x="2519" y="918"/>
                    </a:cubicBezTo>
                    <a:cubicBezTo>
                      <a:pt x="2518" y="928"/>
                      <a:pt x="2520" y="939"/>
                      <a:pt x="2528" y="941"/>
                    </a:cubicBezTo>
                    <a:cubicBezTo>
                      <a:pt x="2518" y="946"/>
                      <a:pt x="2507" y="932"/>
                      <a:pt x="2505" y="923"/>
                    </a:cubicBezTo>
                    <a:cubicBezTo>
                      <a:pt x="2501" y="910"/>
                      <a:pt x="2508" y="898"/>
                      <a:pt x="2513" y="884"/>
                    </a:cubicBezTo>
                    <a:cubicBezTo>
                      <a:pt x="2517" y="875"/>
                      <a:pt x="2517" y="868"/>
                      <a:pt x="2513" y="860"/>
                    </a:cubicBezTo>
                    <a:cubicBezTo>
                      <a:pt x="2509" y="854"/>
                      <a:pt x="2501" y="846"/>
                      <a:pt x="2493" y="847"/>
                    </a:cubicBezTo>
                    <a:cubicBezTo>
                      <a:pt x="2494" y="847"/>
                      <a:pt x="2496" y="847"/>
                      <a:pt x="2498" y="847"/>
                    </a:cubicBezTo>
                    <a:cubicBezTo>
                      <a:pt x="2502" y="849"/>
                      <a:pt x="2505" y="853"/>
                      <a:pt x="2505" y="860"/>
                    </a:cubicBezTo>
                    <a:cubicBezTo>
                      <a:pt x="2504" y="859"/>
                      <a:pt x="2502" y="859"/>
                      <a:pt x="2501" y="859"/>
                    </a:cubicBezTo>
                    <a:cubicBezTo>
                      <a:pt x="2501" y="851"/>
                      <a:pt x="2495" y="848"/>
                      <a:pt x="2488" y="850"/>
                    </a:cubicBezTo>
                    <a:cubicBezTo>
                      <a:pt x="2485" y="851"/>
                      <a:pt x="2482" y="852"/>
                      <a:pt x="2479" y="854"/>
                    </a:cubicBezTo>
                    <a:cubicBezTo>
                      <a:pt x="2455" y="876"/>
                      <a:pt x="2427" y="891"/>
                      <a:pt x="2397" y="900"/>
                    </a:cubicBezTo>
                    <a:cubicBezTo>
                      <a:pt x="2422" y="894"/>
                      <a:pt x="2453" y="890"/>
                      <a:pt x="2475" y="905"/>
                    </a:cubicBezTo>
                    <a:cubicBezTo>
                      <a:pt x="2486" y="912"/>
                      <a:pt x="2493" y="921"/>
                      <a:pt x="2495" y="934"/>
                    </a:cubicBezTo>
                    <a:cubicBezTo>
                      <a:pt x="2497" y="945"/>
                      <a:pt x="2496" y="956"/>
                      <a:pt x="2491" y="965"/>
                    </a:cubicBezTo>
                    <a:cubicBezTo>
                      <a:pt x="2478" y="988"/>
                      <a:pt x="2450" y="996"/>
                      <a:pt x="2428" y="984"/>
                    </a:cubicBezTo>
                    <a:cubicBezTo>
                      <a:pt x="2409" y="974"/>
                      <a:pt x="2396" y="949"/>
                      <a:pt x="2411" y="929"/>
                    </a:cubicBezTo>
                    <a:cubicBezTo>
                      <a:pt x="2418" y="921"/>
                      <a:pt x="2428" y="917"/>
                      <a:pt x="2438" y="921"/>
                    </a:cubicBezTo>
                    <a:cubicBezTo>
                      <a:pt x="2441" y="922"/>
                      <a:pt x="2444" y="924"/>
                      <a:pt x="2446" y="927"/>
                    </a:cubicBezTo>
                    <a:cubicBezTo>
                      <a:pt x="2446" y="927"/>
                      <a:pt x="2446" y="927"/>
                      <a:pt x="2446" y="927"/>
                    </a:cubicBezTo>
                    <a:cubicBezTo>
                      <a:pt x="2450" y="934"/>
                      <a:pt x="2449" y="944"/>
                      <a:pt x="2441" y="950"/>
                    </a:cubicBezTo>
                    <a:cubicBezTo>
                      <a:pt x="2433" y="955"/>
                      <a:pt x="2423" y="952"/>
                      <a:pt x="2418" y="945"/>
                    </a:cubicBezTo>
                    <a:cubicBezTo>
                      <a:pt x="2414" y="937"/>
                      <a:pt x="2416" y="927"/>
                      <a:pt x="2423" y="922"/>
                    </a:cubicBezTo>
                    <a:cubicBezTo>
                      <a:pt x="2426" y="920"/>
                      <a:pt x="2430" y="919"/>
                      <a:pt x="2434" y="920"/>
                    </a:cubicBezTo>
                    <a:cubicBezTo>
                      <a:pt x="2434" y="920"/>
                      <a:pt x="2434" y="920"/>
                      <a:pt x="2434" y="920"/>
                    </a:cubicBezTo>
                    <a:cubicBezTo>
                      <a:pt x="2425" y="919"/>
                      <a:pt x="2417" y="923"/>
                      <a:pt x="2412" y="930"/>
                    </a:cubicBezTo>
                    <a:cubicBezTo>
                      <a:pt x="2399" y="950"/>
                      <a:pt x="2412" y="972"/>
                      <a:pt x="2430" y="982"/>
                    </a:cubicBezTo>
                    <a:cubicBezTo>
                      <a:pt x="2451" y="993"/>
                      <a:pt x="2477" y="985"/>
                      <a:pt x="2488" y="964"/>
                    </a:cubicBezTo>
                    <a:cubicBezTo>
                      <a:pt x="2490" y="961"/>
                      <a:pt x="2492" y="957"/>
                      <a:pt x="2492" y="953"/>
                    </a:cubicBezTo>
                    <a:cubicBezTo>
                      <a:pt x="2491" y="955"/>
                      <a:pt x="2490" y="958"/>
                      <a:pt x="2488" y="959"/>
                    </a:cubicBezTo>
                    <a:cubicBezTo>
                      <a:pt x="2482" y="966"/>
                      <a:pt x="2473" y="968"/>
                      <a:pt x="2465" y="965"/>
                    </a:cubicBezTo>
                    <a:cubicBezTo>
                      <a:pt x="2458" y="962"/>
                      <a:pt x="2454" y="953"/>
                      <a:pt x="2458" y="945"/>
                    </a:cubicBezTo>
                    <a:cubicBezTo>
                      <a:pt x="2461" y="940"/>
                      <a:pt x="2466" y="938"/>
                      <a:pt x="2471" y="939"/>
                    </a:cubicBezTo>
                    <a:cubicBezTo>
                      <a:pt x="2480" y="942"/>
                      <a:pt x="2479" y="953"/>
                      <a:pt x="2474" y="954"/>
                    </a:cubicBezTo>
                    <a:cubicBezTo>
                      <a:pt x="2476" y="952"/>
                      <a:pt x="2476" y="948"/>
                      <a:pt x="2474" y="946"/>
                    </a:cubicBezTo>
                    <a:cubicBezTo>
                      <a:pt x="2472" y="942"/>
                      <a:pt x="2467" y="942"/>
                      <a:pt x="2464" y="945"/>
                    </a:cubicBezTo>
                    <a:cubicBezTo>
                      <a:pt x="2461" y="948"/>
                      <a:pt x="2460" y="951"/>
                      <a:pt x="2461" y="955"/>
                    </a:cubicBezTo>
                    <a:cubicBezTo>
                      <a:pt x="2464" y="961"/>
                      <a:pt x="2471" y="963"/>
                      <a:pt x="2477" y="962"/>
                    </a:cubicBezTo>
                    <a:cubicBezTo>
                      <a:pt x="2489" y="960"/>
                      <a:pt x="2494" y="946"/>
                      <a:pt x="2492" y="935"/>
                    </a:cubicBezTo>
                    <a:cubicBezTo>
                      <a:pt x="2490" y="923"/>
                      <a:pt x="2484" y="914"/>
                      <a:pt x="2473" y="907"/>
                    </a:cubicBezTo>
                    <a:cubicBezTo>
                      <a:pt x="2442" y="888"/>
                      <a:pt x="2390" y="907"/>
                      <a:pt x="2350" y="911"/>
                    </a:cubicBezTo>
                    <a:cubicBezTo>
                      <a:pt x="2358" y="913"/>
                      <a:pt x="2364" y="917"/>
                      <a:pt x="2371" y="924"/>
                    </a:cubicBezTo>
                    <a:cubicBezTo>
                      <a:pt x="2374" y="927"/>
                      <a:pt x="2377" y="930"/>
                      <a:pt x="2379" y="933"/>
                    </a:cubicBezTo>
                    <a:cubicBezTo>
                      <a:pt x="2378" y="933"/>
                      <a:pt x="2377" y="934"/>
                      <a:pt x="2376" y="934"/>
                    </a:cubicBezTo>
                    <a:cubicBezTo>
                      <a:pt x="2370" y="927"/>
                      <a:pt x="2363" y="920"/>
                      <a:pt x="2354" y="916"/>
                    </a:cubicBezTo>
                    <a:cubicBezTo>
                      <a:pt x="2348" y="914"/>
                      <a:pt x="2342" y="912"/>
                      <a:pt x="2336" y="912"/>
                    </a:cubicBezTo>
                    <a:cubicBezTo>
                      <a:pt x="2343" y="914"/>
                      <a:pt x="2349" y="920"/>
                      <a:pt x="2351" y="924"/>
                    </a:cubicBezTo>
                    <a:cubicBezTo>
                      <a:pt x="2353" y="929"/>
                      <a:pt x="2353" y="934"/>
                      <a:pt x="2351" y="939"/>
                    </a:cubicBezTo>
                    <a:cubicBezTo>
                      <a:pt x="2348" y="946"/>
                      <a:pt x="2340" y="951"/>
                      <a:pt x="2331" y="946"/>
                    </a:cubicBezTo>
                    <a:cubicBezTo>
                      <a:pt x="2327" y="944"/>
                      <a:pt x="2324" y="939"/>
                      <a:pt x="2326" y="934"/>
                    </a:cubicBezTo>
                    <a:cubicBezTo>
                      <a:pt x="2328" y="925"/>
                      <a:pt x="2339" y="925"/>
                      <a:pt x="2340" y="931"/>
                    </a:cubicBezTo>
                    <a:cubicBezTo>
                      <a:pt x="2338" y="929"/>
                      <a:pt x="2334" y="929"/>
                      <a:pt x="2332" y="931"/>
                    </a:cubicBezTo>
                    <a:cubicBezTo>
                      <a:pt x="2329" y="933"/>
                      <a:pt x="2329" y="938"/>
                      <a:pt x="2332" y="941"/>
                    </a:cubicBezTo>
                    <a:cubicBezTo>
                      <a:pt x="2334" y="944"/>
                      <a:pt x="2338" y="944"/>
                      <a:pt x="2341" y="943"/>
                    </a:cubicBezTo>
                    <a:cubicBezTo>
                      <a:pt x="2347" y="941"/>
                      <a:pt x="2349" y="933"/>
                      <a:pt x="2348" y="927"/>
                    </a:cubicBezTo>
                    <a:cubicBezTo>
                      <a:pt x="2347" y="923"/>
                      <a:pt x="2343" y="919"/>
                      <a:pt x="2339" y="916"/>
                    </a:cubicBezTo>
                    <a:cubicBezTo>
                      <a:pt x="2333" y="912"/>
                      <a:pt x="2327" y="912"/>
                      <a:pt x="2319" y="912"/>
                    </a:cubicBezTo>
                    <a:cubicBezTo>
                      <a:pt x="2295" y="912"/>
                      <a:pt x="2271" y="910"/>
                      <a:pt x="2247" y="905"/>
                    </a:cubicBezTo>
                    <a:cubicBezTo>
                      <a:pt x="2242" y="904"/>
                      <a:pt x="2220" y="897"/>
                      <a:pt x="2203" y="891"/>
                    </a:cubicBezTo>
                    <a:cubicBezTo>
                      <a:pt x="2219" y="905"/>
                      <a:pt x="2231" y="923"/>
                      <a:pt x="2239" y="944"/>
                    </a:cubicBezTo>
                    <a:cubicBezTo>
                      <a:pt x="2241" y="950"/>
                      <a:pt x="2242" y="956"/>
                      <a:pt x="2243" y="962"/>
                    </a:cubicBezTo>
                    <a:cubicBezTo>
                      <a:pt x="2245" y="971"/>
                      <a:pt x="2247" y="988"/>
                      <a:pt x="2260" y="989"/>
                    </a:cubicBezTo>
                    <a:cubicBezTo>
                      <a:pt x="2265" y="989"/>
                      <a:pt x="2270" y="986"/>
                      <a:pt x="2271" y="981"/>
                    </a:cubicBezTo>
                    <a:cubicBezTo>
                      <a:pt x="2271" y="978"/>
                      <a:pt x="2270" y="975"/>
                      <a:pt x="2268" y="973"/>
                    </a:cubicBezTo>
                    <a:cubicBezTo>
                      <a:pt x="2265" y="971"/>
                      <a:pt x="2261" y="972"/>
                      <a:pt x="2260" y="975"/>
                    </a:cubicBezTo>
                    <a:cubicBezTo>
                      <a:pt x="2259" y="978"/>
                      <a:pt x="2259" y="980"/>
                      <a:pt x="2261" y="982"/>
                    </a:cubicBezTo>
                    <a:cubicBezTo>
                      <a:pt x="2257" y="982"/>
                      <a:pt x="2254" y="973"/>
                      <a:pt x="2261" y="970"/>
                    </a:cubicBezTo>
                    <a:cubicBezTo>
                      <a:pt x="2265" y="968"/>
                      <a:pt x="2269" y="969"/>
                      <a:pt x="2272" y="972"/>
                    </a:cubicBezTo>
                    <a:cubicBezTo>
                      <a:pt x="2277" y="978"/>
                      <a:pt x="2275" y="985"/>
                      <a:pt x="2269" y="989"/>
                    </a:cubicBezTo>
                    <a:cubicBezTo>
                      <a:pt x="2264" y="993"/>
                      <a:pt x="2256" y="992"/>
                      <a:pt x="2251" y="988"/>
                    </a:cubicBezTo>
                    <a:cubicBezTo>
                      <a:pt x="2248" y="986"/>
                      <a:pt x="2246" y="984"/>
                      <a:pt x="2245" y="981"/>
                    </a:cubicBezTo>
                    <a:cubicBezTo>
                      <a:pt x="2246" y="993"/>
                      <a:pt x="2246" y="1004"/>
                      <a:pt x="2245" y="1013"/>
                    </a:cubicBezTo>
                    <a:cubicBezTo>
                      <a:pt x="2243" y="1031"/>
                      <a:pt x="2231" y="1057"/>
                      <a:pt x="2234" y="1071"/>
                    </a:cubicBezTo>
                    <a:cubicBezTo>
                      <a:pt x="2235" y="1074"/>
                      <a:pt x="2236" y="1077"/>
                      <a:pt x="2238" y="1079"/>
                    </a:cubicBezTo>
                    <a:cubicBezTo>
                      <a:pt x="2242" y="1084"/>
                      <a:pt x="2247" y="1088"/>
                      <a:pt x="2253" y="1089"/>
                    </a:cubicBezTo>
                    <a:cubicBezTo>
                      <a:pt x="2260" y="1091"/>
                      <a:pt x="2266" y="1089"/>
                      <a:pt x="2272" y="1086"/>
                    </a:cubicBezTo>
                    <a:cubicBezTo>
                      <a:pt x="2278" y="1082"/>
                      <a:pt x="2283" y="1075"/>
                      <a:pt x="2286" y="1067"/>
                    </a:cubicBezTo>
                    <a:cubicBezTo>
                      <a:pt x="2288" y="1060"/>
                      <a:pt x="2287" y="1053"/>
                      <a:pt x="2283" y="1046"/>
                    </a:cubicBezTo>
                    <a:cubicBezTo>
                      <a:pt x="2279" y="1039"/>
                      <a:pt x="2273" y="1034"/>
                      <a:pt x="2265" y="1034"/>
                    </a:cubicBezTo>
                    <a:cubicBezTo>
                      <a:pt x="2259" y="1035"/>
                      <a:pt x="2254" y="1037"/>
                      <a:pt x="2251" y="1041"/>
                    </a:cubicBezTo>
                    <a:cubicBezTo>
                      <a:pt x="2252" y="1041"/>
                      <a:pt x="2252" y="1041"/>
                      <a:pt x="2252" y="1041"/>
                    </a:cubicBezTo>
                    <a:cubicBezTo>
                      <a:pt x="2259" y="1034"/>
                      <a:pt x="2269" y="1041"/>
                      <a:pt x="2263" y="1048"/>
                    </a:cubicBezTo>
                    <a:cubicBezTo>
                      <a:pt x="2260" y="1051"/>
                      <a:pt x="2251" y="1051"/>
                      <a:pt x="2252" y="1062"/>
                    </a:cubicBezTo>
                    <a:cubicBezTo>
                      <a:pt x="2250" y="1059"/>
                      <a:pt x="2248" y="1055"/>
                      <a:pt x="2248" y="1051"/>
                    </a:cubicBezTo>
                    <a:cubicBezTo>
                      <a:pt x="2248" y="1050"/>
                      <a:pt x="2248" y="1048"/>
                      <a:pt x="2248" y="1047"/>
                    </a:cubicBezTo>
                    <a:cubicBezTo>
                      <a:pt x="2250" y="1039"/>
                      <a:pt x="2257" y="1034"/>
                      <a:pt x="2265" y="1033"/>
                    </a:cubicBezTo>
                    <a:cubicBezTo>
                      <a:pt x="2274" y="1033"/>
                      <a:pt x="2280" y="1038"/>
                      <a:pt x="2284" y="1045"/>
                    </a:cubicBezTo>
                    <a:cubicBezTo>
                      <a:pt x="2288" y="1052"/>
                      <a:pt x="2289" y="1060"/>
                      <a:pt x="2287" y="1068"/>
                    </a:cubicBezTo>
                    <a:cubicBezTo>
                      <a:pt x="2285" y="1076"/>
                      <a:pt x="2280" y="1083"/>
                      <a:pt x="2273" y="1088"/>
                    </a:cubicBezTo>
                    <a:cubicBezTo>
                      <a:pt x="2266" y="1092"/>
                      <a:pt x="2259" y="1093"/>
                      <a:pt x="2251" y="1091"/>
                    </a:cubicBezTo>
                    <a:cubicBezTo>
                      <a:pt x="2245" y="1090"/>
                      <a:pt x="2240" y="1086"/>
                      <a:pt x="2236" y="1081"/>
                    </a:cubicBezTo>
                    <a:cubicBezTo>
                      <a:pt x="2233" y="1078"/>
                      <a:pt x="2232" y="1076"/>
                      <a:pt x="2231" y="1072"/>
                    </a:cubicBezTo>
                    <a:cubicBezTo>
                      <a:pt x="2231" y="1071"/>
                      <a:pt x="2231" y="1071"/>
                      <a:pt x="2231" y="1071"/>
                    </a:cubicBezTo>
                    <a:cubicBezTo>
                      <a:pt x="2231" y="1071"/>
                      <a:pt x="2230" y="1071"/>
                      <a:pt x="2230" y="1072"/>
                    </a:cubicBezTo>
                    <a:cubicBezTo>
                      <a:pt x="2230" y="1073"/>
                      <a:pt x="2230" y="1073"/>
                      <a:pt x="2230" y="1073"/>
                    </a:cubicBezTo>
                    <a:cubicBezTo>
                      <a:pt x="2228" y="1078"/>
                      <a:pt x="2226" y="1083"/>
                      <a:pt x="2223" y="1088"/>
                    </a:cubicBezTo>
                    <a:cubicBezTo>
                      <a:pt x="2216" y="1100"/>
                      <a:pt x="2204" y="1113"/>
                      <a:pt x="2189" y="1114"/>
                    </a:cubicBezTo>
                    <a:cubicBezTo>
                      <a:pt x="2183" y="1114"/>
                      <a:pt x="2177" y="1112"/>
                      <a:pt x="2172" y="1108"/>
                    </a:cubicBezTo>
                    <a:cubicBezTo>
                      <a:pt x="2171" y="1107"/>
                      <a:pt x="2171" y="1107"/>
                      <a:pt x="2171" y="1107"/>
                    </a:cubicBezTo>
                    <a:cubicBezTo>
                      <a:pt x="2166" y="1102"/>
                      <a:pt x="2163" y="1096"/>
                      <a:pt x="2162" y="1088"/>
                    </a:cubicBezTo>
                    <a:cubicBezTo>
                      <a:pt x="2161" y="1081"/>
                      <a:pt x="2163" y="1075"/>
                      <a:pt x="2167" y="1069"/>
                    </a:cubicBezTo>
                    <a:cubicBezTo>
                      <a:pt x="2172" y="1064"/>
                      <a:pt x="2178" y="1060"/>
                      <a:pt x="2186" y="1061"/>
                    </a:cubicBezTo>
                    <a:cubicBezTo>
                      <a:pt x="2191" y="1061"/>
                      <a:pt x="2195" y="1063"/>
                      <a:pt x="2197" y="1068"/>
                    </a:cubicBezTo>
                    <a:cubicBezTo>
                      <a:pt x="2200" y="1072"/>
                      <a:pt x="2201" y="1078"/>
                      <a:pt x="2199" y="1083"/>
                    </a:cubicBezTo>
                    <a:cubicBezTo>
                      <a:pt x="2198" y="1086"/>
                      <a:pt x="2197" y="1088"/>
                      <a:pt x="2194" y="1089"/>
                    </a:cubicBezTo>
                    <a:cubicBezTo>
                      <a:pt x="2196" y="1088"/>
                      <a:pt x="2198" y="1086"/>
                      <a:pt x="2199" y="1083"/>
                    </a:cubicBezTo>
                    <a:cubicBezTo>
                      <a:pt x="2201" y="1078"/>
                      <a:pt x="2200" y="1073"/>
                      <a:pt x="2197" y="1068"/>
                    </a:cubicBezTo>
                    <a:cubicBezTo>
                      <a:pt x="2194" y="1064"/>
                      <a:pt x="2191" y="1062"/>
                      <a:pt x="2186" y="1062"/>
                    </a:cubicBezTo>
                    <a:cubicBezTo>
                      <a:pt x="2179" y="1061"/>
                      <a:pt x="2173" y="1065"/>
                      <a:pt x="2168" y="1070"/>
                    </a:cubicBezTo>
                    <a:cubicBezTo>
                      <a:pt x="2165" y="1076"/>
                      <a:pt x="2163" y="1082"/>
                      <a:pt x="2164" y="1088"/>
                    </a:cubicBezTo>
                    <a:cubicBezTo>
                      <a:pt x="2165" y="1096"/>
                      <a:pt x="2168" y="1101"/>
                      <a:pt x="2174" y="1106"/>
                    </a:cubicBezTo>
                    <a:cubicBezTo>
                      <a:pt x="2179" y="1110"/>
                      <a:pt x="2183" y="1111"/>
                      <a:pt x="2189" y="1111"/>
                    </a:cubicBezTo>
                    <a:cubicBezTo>
                      <a:pt x="2203" y="1110"/>
                      <a:pt x="2215" y="1095"/>
                      <a:pt x="2221" y="1083"/>
                    </a:cubicBezTo>
                    <a:cubicBezTo>
                      <a:pt x="2224" y="1077"/>
                      <a:pt x="2226" y="1070"/>
                      <a:pt x="2229" y="1062"/>
                    </a:cubicBezTo>
                    <a:cubicBezTo>
                      <a:pt x="2228" y="1063"/>
                      <a:pt x="2227" y="1064"/>
                      <a:pt x="2226" y="1065"/>
                    </a:cubicBezTo>
                    <a:cubicBezTo>
                      <a:pt x="2221" y="1069"/>
                      <a:pt x="2213" y="1070"/>
                      <a:pt x="2208" y="1067"/>
                    </a:cubicBezTo>
                    <a:cubicBezTo>
                      <a:pt x="2202" y="1063"/>
                      <a:pt x="2199" y="1056"/>
                      <a:pt x="2204" y="1050"/>
                    </a:cubicBezTo>
                    <a:cubicBezTo>
                      <a:pt x="2207" y="1047"/>
                      <a:pt x="2211" y="1046"/>
                      <a:pt x="2215" y="1047"/>
                    </a:cubicBezTo>
                    <a:cubicBezTo>
                      <a:pt x="2222" y="1050"/>
                      <a:pt x="2220" y="1059"/>
                      <a:pt x="2215" y="1059"/>
                    </a:cubicBezTo>
                    <a:cubicBezTo>
                      <a:pt x="2217" y="1058"/>
                      <a:pt x="2218" y="1055"/>
                      <a:pt x="2217" y="1053"/>
                    </a:cubicBezTo>
                    <a:cubicBezTo>
                      <a:pt x="2215" y="1050"/>
                      <a:pt x="2211" y="1049"/>
                      <a:pt x="2208" y="1051"/>
                    </a:cubicBezTo>
                    <a:cubicBezTo>
                      <a:pt x="2206" y="1053"/>
                      <a:pt x="2205" y="1056"/>
                      <a:pt x="2205" y="1058"/>
                    </a:cubicBezTo>
                    <a:cubicBezTo>
                      <a:pt x="2206" y="1064"/>
                      <a:pt x="2212" y="1066"/>
                      <a:pt x="2217" y="1066"/>
                    </a:cubicBezTo>
                    <a:cubicBezTo>
                      <a:pt x="2221" y="1065"/>
                      <a:pt x="2224" y="1063"/>
                      <a:pt x="2227" y="1060"/>
                    </a:cubicBezTo>
                    <a:cubicBezTo>
                      <a:pt x="2237" y="1050"/>
                      <a:pt x="2244" y="1009"/>
                      <a:pt x="2242" y="995"/>
                    </a:cubicBezTo>
                    <a:cubicBezTo>
                      <a:pt x="2239" y="1009"/>
                      <a:pt x="2232" y="1022"/>
                      <a:pt x="2220" y="1033"/>
                    </a:cubicBezTo>
                    <a:cubicBezTo>
                      <a:pt x="2194" y="1057"/>
                      <a:pt x="2146" y="1066"/>
                      <a:pt x="2122" y="1035"/>
                    </a:cubicBezTo>
                    <a:cubicBezTo>
                      <a:pt x="2115" y="1025"/>
                      <a:pt x="2113" y="1010"/>
                      <a:pt x="2121" y="1000"/>
                    </a:cubicBezTo>
                    <a:cubicBezTo>
                      <a:pt x="2128" y="992"/>
                      <a:pt x="2138" y="989"/>
                      <a:pt x="2148" y="994"/>
                    </a:cubicBezTo>
                    <a:cubicBezTo>
                      <a:pt x="2156" y="999"/>
                      <a:pt x="2160" y="1008"/>
                      <a:pt x="2158" y="1018"/>
                    </a:cubicBezTo>
                    <a:cubicBezTo>
                      <a:pt x="2156" y="1024"/>
                      <a:pt x="2152" y="1028"/>
                      <a:pt x="2147" y="1030"/>
                    </a:cubicBezTo>
                    <a:cubicBezTo>
                      <a:pt x="2144" y="1031"/>
                      <a:pt x="2143" y="1031"/>
                      <a:pt x="2140" y="1031"/>
                    </a:cubicBezTo>
                    <a:cubicBezTo>
                      <a:pt x="2135" y="1031"/>
                      <a:pt x="2130" y="1029"/>
                      <a:pt x="2127" y="1024"/>
                    </a:cubicBezTo>
                    <a:cubicBezTo>
                      <a:pt x="2122" y="1017"/>
                      <a:pt x="2124" y="1007"/>
                      <a:pt x="2132" y="1002"/>
                    </a:cubicBezTo>
                    <a:cubicBezTo>
                      <a:pt x="2139" y="998"/>
                      <a:pt x="2149" y="1000"/>
                      <a:pt x="2154" y="1007"/>
                    </a:cubicBezTo>
                    <a:cubicBezTo>
                      <a:pt x="2156" y="1011"/>
                      <a:pt x="2157" y="1016"/>
                      <a:pt x="2155" y="1020"/>
                    </a:cubicBezTo>
                    <a:cubicBezTo>
                      <a:pt x="2156" y="1019"/>
                      <a:pt x="2156" y="1018"/>
                      <a:pt x="2156" y="1018"/>
                    </a:cubicBezTo>
                    <a:cubicBezTo>
                      <a:pt x="2158" y="1009"/>
                      <a:pt x="2154" y="1001"/>
                      <a:pt x="2146" y="996"/>
                    </a:cubicBezTo>
                    <a:cubicBezTo>
                      <a:pt x="2138" y="992"/>
                      <a:pt x="2129" y="995"/>
                      <a:pt x="2124" y="1002"/>
                    </a:cubicBezTo>
                    <a:cubicBezTo>
                      <a:pt x="2117" y="1011"/>
                      <a:pt x="2119" y="1024"/>
                      <a:pt x="2126" y="1033"/>
                    </a:cubicBezTo>
                    <a:cubicBezTo>
                      <a:pt x="2148" y="1061"/>
                      <a:pt x="2193" y="1051"/>
                      <a:pt x="2217" y="1029"/>
                    </a:cubicBezTo>
                    <a:cubicBezTo>
                      <a:pt x="2239" y="1006"/>
                      <a:pt x="2243" y="976"/>
                      <a:pt x="2233" y="945"/>
                    </a:cubicBezTo>
                    <a:cubicBezTo>
                      <a:pt x="2212" y="884"/>
                      <a:pt x="2150" y="861"/>
                      <a:pt x="2090" y="859"/>
                    </a:cubicBezTo>
                    <a:cubicBezTo>
                      <a:pt x="2069" y="858"/>
                      <a:pt x="2051" y="860"/>
                      <a:pt x="2031" y="867"/>
                    </a:cubicBezTo>
                    <a:cubicBezTo>
                      <a:pt x="2010" y="874"/>
                      <a:pt x="1990" y="887"/>
                      <a:pt x="1981" y="903"/>
                    </a:cubicBezTo>
                    <a:cubicBezTo>
                      <a:pt x="1980" y="904"/>
                      <a:pt x="1980" y="904"/>
                      <a:pt x="1980" y="904"/>
                    </a:cubicBezTo>
                    <a:cubicBezTo>
                      <a:pt x="1988" y="893"/>
                      <a:pt x="2001" y="885"/>
                      <a:pt x="2012" y="881"/>
                    </a:cubicBezTo>
                    <a:cubicBezTo>
                      <a:pt x="2035" y="874"/>
                      <a:pt x="2070" y="879"/>
                      <a:pt x="2090" y="894"/>
                    </a:cubicBezTo>
                    <a:cubicBezTo>
                      <a:pt x="2088" y="895"/>
                      <a:pt x="2087" y="897"/>
                      <a:pt x="2087" y="898"/>
                    </a:cubicBezTo>
                    <a:cubicBezTo>
                      <a:pt x="2068" y="883"/>
                      <a:pt x="2036" y="879"/>
                      <a:pt x="2013" y="885"/>
                    </a:cubicBezTo>
                    <a:cubicBezTo>
                      <a:pt x="1998" y="889"/>
                      <a:pt x="1980" y="901"/>
                      <a:pt x="1977" y="918"/>
                    </a:cubicBezTo>
                    <a:cubicBezTo>
                      <a:pt x="1977" y="923"/>
                      <a:pt x="1978" y="927"/>
                      <a:pt x="1980" y="932"/>
                    </a:cubicBezTo>
                    <a:cubicBezTo>
                      <a:pt x="1982" y="936"/>
                      <a:pt x="1986" y="939"/>
                      <a:pt x="1991" y="941"/>
                    </a:cubicBezTo>
                    <a:cubicBezTo>
                      <a:pt x="1995" y="942"/>
                      <a:pt x="1999" y="942"/>
                      <a:pt x="2003" y="940"/>
                    </a:cubicBezTo>
                    <a:cubicBezTo>
                      <a:pt x="2007" y="937"/>
                      <a:pt x="2009" y="934"/>
                      <a:pt x="2010" y="930"/>
                    </a:cubicBezTo>
                    <a:cubicBezTo>
                      <a:pt x="2011" y="926"/>
                      <a:pt x="2010" y="922"/>
                      <a:pt x="2007" y="920"/>
                    </a:cubicBezTo>
                    <a:cubicBezTo>
                      <a:pt x="2006" y="919"/>
                      <a:pt x="2004" y="918"/>
                      <a:pt x="2003" y="918"/>
                    </a:cubicBezTo>
                    <a:cubicBezTo>
                      <a:pt x="2001" y="918"/>
                      <a:pt x="1999" y="918"/>
                      <a:pt x="1998" y="919"/>
                    </a:cubicBezTo>
                    <a:cubicBezTo>
                      <a:pt x="1997" y="920"/>
                      <a:pt x="1996" y="921"/>
                      <a:pt x="1996" y="922"/>
                    </a:cubicBezTo>
                    <a:cubicBezTo>
                      <a:pt x="1995" y="924"/>
                      <a:pt x="1996" y="925"/>
                      <a:pt x="1996" y="925"/>
                    </a:cubicBezTo>
                    <a:cubicBezTo>
                      <a:pt x="1995" y="925"/>
                      <a:pt x="1995" y="924"/>
                      <a:pt x="1995" y="922"/>
                    </a:cubicBezTo>
                    <a:cubicBezTo>
                      <a:pt x="1996" y="921"/>
                      <a:pt x="1997" y="920"/>
                      <a:pt x="1998" y="919"/>
                    </a:cubicBezTo>
                    <a:cubicBezTo>
                      <a:pt x="1999" y="918"/>
                      <a:pt x="2001" y="917"/>
                      <a:pt x="2003" y="917"/>
                    </a:cubicBezTo>
                    <a:cubicBezTo>
                      <a:pt x="2004" y="918"/>
                      <a:pt x="2006" y="918"/>
                      <a:pt x="2007" y="919"/>
                    </a:cubicBezTo>
                    <a:cubicBezTo>
                      <a:pt x="2011" y="922"/>
                      <a:pt x="2012" y="926"/>
                      <a:pt x="2011" y="930"/>
                    </a:cubicBezTo>
                    <a:cubicBezTo>
                      <a:pt x="2010" y="935"/>
                      <a:pt x="2008" y="938"/>
                      <a:pt x="2003" y="940"/>
                    </a:cubicBezTo>
                    <a:cubicBezTo>
                      <a:pt x="1999" y="943"/>
                      <a:pt x="1995" y="943"/>
                      <a:pt x="1990" y="942"/>
                    </a:cubicBezTo>
                    <a:cubicBezTo>
                      <a:pt x="1985" y="940"/>
                      <a:pt x="1981" y="937"/>
                      <a:pt x="1978" y="932"/>
                    </a:cubicBezTo>
                    <a:cubicBezTo>
                      <a:pt x="1977" y="929"/>
                      <a:pt x="1976" y="927"/>
                      <a:pt x="1975" y="924"/>
                    </a:cubicBezTo>
                    <a:cubicBezTo>
                      <a:pt x="1975" y="926"/>
                      <a:pt x="1975" y="928"/>
                      <a:pt x="1976" y="931"/>
                    </a:cubicBezTo>
                    <a:cubicBezTo>
                      <a:pt x="1978" y="944"/>
                      <a:pt x="1984" y="954"/>
                      <a:pt x="1993" y="964"/>
                    </a:cubicBezTo>
                    <a:cubicBezTo>
                      <a:pt x="2005" y="977"/>
                      <a:pt x="2015" y="982"/>
                      <a:pt x="2030" y="989"/>
                    </a:cubicBezTo>
                    <a:cubicBezTo>
                      <a:pt x="2058" y="1000"/>
                      <a:pt x="2092" y="1007"/>
                      <a:pt x="2108" y="1035"/>
                    </a:cubicBezTo>
                    <a:cubicBezTo>
                      <a:pt x="2111" y="1039"/>
                      <a:pt x="2112" y="1043"/>
                      <a:pt x="2114" y="1048"/>
                    </a:cubicBezTo>
                    <a:cubicBezTo>
                      <a:pt x="2115" y="1052"/>
                      <a:pt x="2115" y="1059"/>
                      <a:pt x="2117" y="1064"/>
                    </a:cubicBezTo>
                    <a:cubicBezTo>
                      <a:pt x="2120" y="1077"/>
                      <a:pt x="2131" y="1080"/>
                      <a:pt x="2138" y="1076"/>
                    </a:cubicBezTo>
                    <a:cubicBezTo>
                      <a:pt x="2141" y="1074"/>
                      <a:pt x="2143" y="1071"/>
                      <a:pt x="2143" y="1068"/>
                    </a:cubicBezTo>
                    <a:cubicBezTo>
                      <a:pt x="2143" y="1065"/>
                      <a:pt x="2142" y="1063"/>
                      <a:pt x="2139" y="1061"/>
                    </a:cubicBezTo>
                    <a:cubicBezTo>
                      <a:pt x="2136" y="1060"/>
                      <a:pt x="2132" y="1061"/>
                      <a:pt x="2131" y="1064"/>
                    </a:cubicBezTo>
                    <a:cubicBezTo>
                      <a:pt x="2130" y="1066"/>
                      <a:pt x="2131" y="1069"/>
                      <a:pt x="2133" y="1070"/>
                    </a:cubicBezTo>
                    <a:cubicBezTo>
                      <a:pt x="2131" y="1070"/>
                      <a:pt x="2129" y="1066"/>
                      <a:pt x="2129" y="1064"/>
                    </a:cubicBezTo>
                    <a:cubicBezTo>
                      <a:pt x="2130" y="1062"/>
                      <a:pt x="2132" y="1059"/>
                      <a:pt x="2134" y="1059"/>
                    </a:cubicBezTo>
                    <a:cubicBezTo>
                      <a:pt x="2142" y="1056"/>
                      <a:pt x="2148" y="1065"/>
                      <a:pt x="2145" y="1071"/>
                    </a:cubicBezTo>
                    <a:cubicBezTo>
                      <a:pt x="2144" y="1076"/>
                      <a:pt x="2140" y="1079"/>
                      <a:pt x="2135" y="1080"/>
                    </a:cubicBezTo>
                    <a:cubicBezTo>
                      <a:pt x="2128" y="1082"/>
                      <a:pt x="2120" y="1077"/>
                      <a:pt x="2116" y="1069"/>
                    </a:cubicBezTo>
                    <a:cubicBezTo>
                      <a:pt x="2117" y="1072"/>
                      <a:pt x="2117" y="1075"/>
                      <a:pt x="2117" y="1078"/>
                    </a:cubicBezTo>
                    <a:cubicBezTo>
                      <a:pt x="2118" y="1082"/>
                      <a:pt x="2122" y="1088"/>
                      <a:pt x="2128" y="1090"/>
                    </a:cubicBezTo>
                    <a:cubicBezTo>
                      <a:pt x="2137" y="1093"/>
                      <a:pt x="2147" y="1087"/>
                      <a:pt x="2151" y="1078"/>
                    </a:cubicBezTo>
                    <a:cubicBezTo>
                      <a:pt x="2153" y="1072"/>
                      <a:pt x="2154" y="1066"/>
                      <a:pt x="2161" y="1062"/>
                    </a:cubicBezTo>
                    <a:cubicBezTo>
                      <a:pt x="2166" y="1058"/>
                      <a:pt x="2173" y="1057"/>
                      <a:pt x="2179" y="1060"/>
                    </a:cubicBezTo>
                    <a:cubicBezTo>
                      <a:pt x="2160" y="1062"/>
                      <a:pt x="2163" y="1076"/>
                      <a:pt x="2156" y="1087"/>
                    </a:cubicBezTo>
                    <a:cubicBezTo>
                      <a:pt x="2151" y="1094"/>
                      <a:pt x="2144" y="1099"/>
                      <a:pt x="2136" y="1098"/>
                    </a:cubicBezTo>
                    <a:cubicBezTo>
                      <a:pt x="2129" y="1098"/>
                      <a:pt x="2119" y="1092"/>
                      <a:pt x="2117" y="1081"/>
                    </a:cubicBezTo>
                    <a:cubicBezTo>
                      <a:pt x="2117" y="1082"/>
                      <a:pt x="2117" y="1083"/>
                      <a:pt x="2117" y="1084"/>
                    </a:cubicBezTo>
                    <a:cubicBezTo>
                      <a:pt x="2115" y="1100"/>
                      <a:pt x="2107" y="1112"/>
                      <a:pt x="2092" y="1119"/>
                    </a:cubicBezTo>
                    <a:cubicBezTo>
                      <a:pt x="2089" y="1121"/>
                      <a:pt x="2086" y="1122"/>
                      <a:pt x="2084" y="1122"/>
                    </a:cubicBezTo>
                    <a:cubicBezTo>
                      <a:pt x="2084" y="1122"/>
                      <a:pt x="2083" y="1120"/>
                      <a:pt x="2083" y="1120"/>
                    </a:cubicBezTo>
                    <a:cubicBezTo>
                      <a:pt x="2086" y="1119"/>
                      <a:pt x="2088" y="1118"/>
                      <a:pt x="2091" y="1117"/>
                    </a:cubicBezTo>
                    <a:cubicBezTo>
                      <a:pt x="2106" y="1109"/>
                      <a:pt x="2112" y="1098"/>
                      <a:pt x="2113" y="1083"/>
                    </a:cubicBezTo>
                    <a:cubicBezTo>
                      <a:pt x="2113" y="1081"/>
                      <a:pt x="2113" y="1079"/>
                      <a:pt x="2114" y="1078"/>
                    </a:cubicBezTo>
                    <a:cubicBezTo>
                      <a:pt x="2112" y="1083"/>
                      <a:pt x="2109" y="1088"/>
                      <a:pt x="2104" y="1092"/>
                    </a:cubicBezTo>
                    <a:cubicBezTo>
                      <a:pt x="2101" y="1094"/>
                      <a:pt x="2099" y="1096"/>
                      <a:pt x="2095" y="1097"/>
                    </a:cubicBezTo>
                    <a:cubicBezTo>
                      <a:pt x="2091" y="1098"/>
                      <a:pt x="2088" y="1098"/>
                      <a:pt x="2085" y="1098"/>
                    </a:cubicBezTo>
                    <a:cubicBezTo>
                      <a:pt x="2076" y="1096"/>
                      <a:pt x="2069" y="1089"/>
                      <a:pt x="2071" y="1079"/>
                    </a:cubicBezTo>
                    <a:cubicBezTo>
                      <a:pt x="2072" y="1076"/>
                      <a:pt x="2075" y="1073"/>
                      <a:pt x="2078" y="1071"/>
                    </a:cubicBezTo>
                    <a:cubicBezTo>
                      <a:pt x="2080" y="1070"/>
                      <a:pt x="2081" y="1069"/>
                      <a:pt x="2083" y="1069"/>
                    </a:cubicBezTo>
                    <a:cubicBezTo>
                      <a:pt x="2086" y="1069"/>
                      <a:pt x="2089" y="1070"/>
                      <a:pt x="2092" y="1072"/>
                    </a:cubicBezTo>
                    <a:cubicBezTo>
                      <a:pt x="2093" y="1074"/>
                      <a:pt x="2094" y="1075"/>
                      <a:pt x="2094" y="1076"/>
                    </a:cubicBezTo>
                    <a:cubicBezTo>
                      <a:pt x="2095" y="1077"/>
                      <a:pt x="2095" y="1078"/>
                      <a:pt x="2095" y="1079"/>
                    </a:cubicBezTo>
                    <a:cubicBezTo>
                      <a:pt x="2095" y="1082"/>
                      <a:pt x="2094" y="1084"/>
                      <a:pt x="2091" y="1086"/>
                    </a:cubicBezTo>
                    <a:cubicBezTo>
                      <a:pt x="2090" y="1086"/>
                      <a:pt x="2088" y="1087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7" y="1085"/>
                      <a:pt x="2087" y="1085"/>
                      <a:pt x="2087" y="1085"/>
                    </a:cubicBezTo>
                    <a:cubicBezTo>
                      <a:pt x="2088" y="1086"/>
                      <a:pt x="2089" y="1086"/>
                      <a:pt x="2091" y="1085"/>
                    </a:cubicBezTo>
                    <a:cubicBezTo>
                      <a:pt x="2093" y="1084"/>
                      <a:pt x="2094" y="1082"/>
                      <a:pt x="2094" y="1080"/>
                    </a:cubicBezTo>
                    <a:cubicBezTo>
                      <a:pt x="2094" y="1079"/>
                      <a:pt x="2094" y="1078"/>
                      <a:pt x="2093" y="1077"/>
                    </a:cubicBezTo>
                    <a:cubicBezTo>
                      <a:pt x="2093" y="1075"/>
                      <a:pt x="2092" y="1074"/>
                      <a:pt x="2091" y="1073"/>
                    </a:cubicBezTo>
                    <a:cubicBezTo>
                      <a:pt x="2089" y="1072"/>
                      <a:pt x="2086" y="1071"/>
                      <a:pt x="2083" y="1071"/>
                    </a:cubicBezTo>
                    <a:cubicBezTo>
                      <a:pt x="2082" y="1071"/>
                      <a:pt x="2080" y="1072"/>
                      <a:pt x="2079" y="1073"/>
                    </a:cubicBezTo>
                    <a:cubicBezTo>
                      <a:pt x="2076" y="1074"/>
                      <a:pt x="2075" y="1077"/>
                      <a:pt x="2074" y="1080"/>
                    </a:cubicBezTo>
                    <a:cubicBezTo>
                      <a:pt x="2072" y="1088"/>
                      <a:pt x="2078" y="1094"/>
                      <a:pt x="2085" y="1095"/>
                    </a:cubicBezTo>
                    <a:cubicBezTo>
                      <a:pt x="2088" y="1095"/>
                      <a:pt x="2091" y="1095"/>
                      <a:pt x="2094" y="1094"/>
                    </a:cubicBezTo>
                    <a:cubicBezTo>
                      <a:pt x="2097" y="1093"/>
                      <a:pt x="2099" y="1091"/>
                      <a:pt x="2102" y="1089"/>
                    </a:cubicBezTo>
                    <a:cubicBezTo>
                      <a:pt x="2104" y="1087"/>
                      <a:pt x="2106" y="1084"/>
                      <a:pt x="2108" y="1081"/>
                    </a:cubicBezTo>
                    <a:cubicBezTo>
                      <a:pt x="2110" y="1077"/>
                      <a:pt x="2111" y="1071"/>
                      <a:pt x="2111" y="1066"/>
                    </a:cubicBezTo>
                    <a:cubicBezTo>
                      <a:pt x="2112" y="1056"/>
                      <a:pt x="2109" y="1045"/>
                      <a:pt x="2104" y="1037"/>
                    </a:cubicBezTo>
                    <a:cubicBezTo>
                      <a:pt x="2091" y="1014"/>
                      <a:pt x="2062" y="1006"/>
                      <a:pt x="2038" y="997"/>
                    </a:cubicBezTo>
                    <a:cubicBezTo>
                      <a:pt x="2042" y="999"/>
                      <a:pt x="2046" y="1001"/>
                      <a:pt x="2050" y="1003"/>
                    </a:cubicBezTo>
                    <a:cubicBezTo>
                      <a:pt x="2062" y="1011"/>
                      <a:pt x="2070" y="1029"/>
                      <a:pt x="2063" y="1042"/>
                    </a:cubicBezTo>
                    <a:cubicBezTo>
                      <a:pt x="2059" y="1051"/>
                      <a:pt x="2051" y="1057"/>
                      <a:pt x="2053" y="1067"/>
                    </a:cubicBezTo>
                    <a:cubicBezTo>
                      <a:pt x="2045" y="1067"/>
                      <a:pt x="2038" y="1056"/>
                      <a:pt x="2040" y="1045"/>
                    </a:cubicBezTo>
                    <a:cubicBezTo>
                      <a:pt x="2043" y="1032"/>
                      <a:pt x="2055" y="1019"/>
                      <a:pt x="2045" y="1007"/>
                    </a:cubicBezTo>
                    <a:cubicBezTo>
                      <a:pt x="2040" y="1000"/>
                      <a:pt x="2031" y="997"/>
                      <a:pt x="2029" y="993"/>
                    </a:cubicBezTo>
                    <a:cubicBezTo>
                      <a:pt x="2030" y="994"/>
                      <a:pt x="2030" y="994"/>
                      <a:pt x="2030" y="994"/>
                    </a:cubicBezTo>
                    <a:cubicBezTo>
                      <a:pt x="2030" y="994"/>
                      <a:pt x="2029" y="993"/>
                      <a:pt x="2028" y="993"/>
                    </a:cubicBezTo>
                    <a:cubicBezTo>
                      <a:pt x="2013" y="986"/>
                      <a:pt x="2002" y="980"/>
                      <a:pt x="1991" y="967"/>
                    </a:cubicBezTo>
                    <a:cubicBezTo>
                      <a:pt x="1982" y="956"/>
                      <a:pt x="1975" y="946"/>
                      <a:pt x="1973" y="931"/>
                    </a:cubicBezTo>
                    <a:cubicBezTo>
                      <a:pt x="1973" y="921"/>
                      <a:pt x="1975" y="911"/>
                      <a:pt x="1979" y="902"/>
                    </a:cubicBezTo>
                    <a:cubicBezTo>
                      <a:pt x="1989" y="885"/>
                      <a:pt x="2009" y="872"/>
                      <a:pt x="2030" y="864"/>
                    </a:cubicBezTo>
                    <a:cubicBezTo>
                      <a:pt x="2038" y="861"/>
                      <a:pt x="2046" y="859"/>
                      <a:pt x="2055" y="857"/>
                    </a:cubicBezTo>
                    <a:cubicBezTo>
                      <a:pt x="2070" y="854"/>
                      <a:pt x="2085" y="856"/>
                      <a:pt x="2100" y="850"/>
                    </a:cubicBezTo>
                    <a:cubicBezTo>
                      <a:pt x="2106" y="847"/>
                      <a:pt x="2114" y="842"/>
                      <a:pt x="2116" y="835"/>
                    </a:cubicBezTo>
                    <a:cubicBezTo>
                      <a:pt x="2118" y="831"/>
                      <a:pt x="2118" y="825"/>
                      <a:pt x="2113" y="823"/>
                    </a:cubicBezTo>
                    <a:cubicBezTo>
                      <a:pt x="2111" y="822"/>
                      <a:pt x="2110" y="823"/>
                      <a:pt x="2109" y="824"/>
                    </a:cubicBezTo>
                    <a:cubicBezTo>
                      <a:pt x="2108" y="825"/>
                      <a:pt x="2108" y="827"/>
                      <a:pt x="2109" y="828"/>
                    </a:cubicBezTo>
                    <a:cubicBezTo>
                      <a:pt x="2109" y="829"/>
                      <a:pt x="2110" y="829"/>
                      <a:pt x="2111" y="829"/>
                    </a:cubicBezTo>
                    <a:cubicBezTo>
                      <a:pt x="2113" y="829"/>
                      <a:pt x="2114" y="828"/>
                      <a:pt x="2113" y="826"/>
                    </a:cubicBezTo>
                    <a:cubicBezTo>
                      <a:pt x="2113" y="826"/>
                      <a:pt x="2112" y="825"/>
                      <a:pt x="2111" y="825"/>
                    </a:cubicBezTo>
                    <a:cubicBezTo>
                      <a:pt x="2112" y="824"/>
                      <a:pt x="2113" y="825"/>
                      <a:pt x="2114" y="825"/>
                    </a:cubicBezTo>
                    <a:cubicBezTo>
                      <a:pt x="2115" y="827"/>
                      <a:pt x="2115" y="828"/>
                      <a:pt x="2114" y="830"/>
                    </a:cubicBezTo>
                    <a:cubicBezTo>
                      <a:pt x="2113" y="832"/>
                      <a:pt x="2110" y="833"/>
                      <a:pt x="2107" y="831"/>
                    </a:cubicBezTo>
                    <a:cubicBezTo>
                      <a:pt x="2106" y="830"/>
                      <a:pt x="2104" y="828"/>
                      <a:pt x="2104" y="826"/>
                    </a:cubicBezTo>
                    <a:cubicBezTo>
                      <a:pt x="2104" y="824"/>
                      <a:pt x="2105" y="822"/>
                      <a:pt x="2106" y="821"/>
                    </a:cubicBezTo>
                    <a:cubicBezTo>
                      <a:pt x="2108" y="819"/>
                      <a:pt x="2111" y="819"/>
                      <a:pt x="2113" y="820"/>
                    </a:cubicBezTo>
                    <a:cubicBezTo>
                      <a:pt x="2118" y="822"/>
                      <a:pt x="2119" y="827"/>
                      <a:pt x="2119" y="832"/>
                    </a:cubicBezTo>
                    <a:cubicBezTo>
                      <a:pt x="2118" y="835"/>
                      <a:pt x="2117" y="837"/>
                      <a:pt x="2116" y="839"/>
                    </a:cubicBezTo>
                    <a:cubicBezTo>
                      <a:pt x="2123" y="831"/>
                      <a:pt x="2125" y="822"/>
                      <a:pt x="2123" y="813"/>
                    </a:cubicBezTo>
                    <a:cubicBezTo>
                      <a:pt x="2121" y="807"/>
                      <a:pt x="2118" y="802"/>
                      <a:pt x="2113" y="799"/>
                    </a:cubicBezTo>
                    <a:cubicBezTo>
                      <a:pt x="2113" y="799"/>
                      <a:pt x="2113" y="799"/>
                      <a:pt x="2113" y="799"/>
                    </a:cubicBezTo>
                    <a:cubicBezTo>
                      <a:pt x="2117" y="803"/>
                      <a:pt x="2118" y="810"/>
                      <a:pt x="2110" y="812"/>
                    </a:cubicBezTo>
                    <a:cubicBezTo>
                      <a:pt x="2105" y="815"/>
                      <a:pt x="2094" y="810"/>
                      <a:pt x="2088" y="824"/>
                    </a:cubicBezTo>
                    <a:close/>
                    <a:moveTo>
                      <a:pt x="2385" y="615"/>
                    </a:moveTo>
                    <a:cubicBezTo>
                      <a:pt x="2357" y="620"/>
                      <a:pt x="2345" y="641"/>
                      <a:pt x="2333" y="647"/>
                    </a:cubicBezTo>
                    <a:cubicBezTo>
                      <a:pt x="2320" y="654"/>
                      <a:pt x="2312" y="639"/>
                      <a:pt x="2324" y="628"/>
                    </a:cubicBezTo>
                    <a:cubicBezTo>
                      <a:pt x="2337" y="616"/>
                      <a:pt x="2363" y="612"/>
                      <a:pt x="2385" y="615"/>
                    </a:cubicBezTo>
                    <a:close/>
                    <a:moveTo>
                      <a:pt x="2254" y="552"/>
                    </a:moveTo>
                    <a:cubicBezTo>
                      <a:pt x="2246" y="543"/>
                      <a:pt x="2240" y="516"/>
                      <a:pt x="2246" y="501"/>
                    </a:cubicBezTo>
                    <a:cubicBezTo>
                      <a:pt x="2253" y="486"/>
                      <a:pt x="2266" y="488"/>
                      <a:pt x="2262" y="506"/>
                    </a:cubicBezTo>
                    <a:cubicBezTo>
                      <a:pt x="2259" y="519"/>
                      <a:pt x="2248" y="539"/>
                      <a:pt x="2254" y="552"/>
                    </a:cubicBezTo>
                    <a:close/>
                    <a:moveTo>
                      <a:pt x="2246" y="689"/>
                    </a:moveTo>
                    <a:cubicBezTo>
                      <a:pt x="2248" y="690"/>
                      <a:pt x="2250" y="689"/>
                      <a:pt x="2250" y="687"/>
                    </a:cubicBezTo>
                    <a:cubicBezTo>
                      <a:pt x="2251" y="685"/>
                      <a:pt x="2250" y="682"/>
                      <a:pt x="2248" y="682"/>
                    </a:cubicBezTo>
                    <a:cubicBezTo>
                      <a:pt x="2246" y="681"/>
                      <a:pt x="2244" y="682"/>
                      <a:pt x="2243" y="684"/>
                    </a:cubicBezTo>
                    <a:cubicBezTo>
                      <a:pt x="2243" y="686"/>
                      <a:pt x="2244" y="688"/>
                      <a:pt x="2246" y="689"/>
                    </a:cubicBezTo>
                    <a:close/>
                    <a:moveTo>
                      <a:pt x="2266" y="627"/>
                    </a:moveTo>
                    <a:cubicBezTo>
                      <a:pt x="2274" y="633"/>
                      <a:pt x="2265" y="642"/>
                      <a:pt x="2263" y="646"/>
                    </a:cubicBezTo>
                    <a:cubicBezTo>
                      <a:pt x="2261" y="649"/>
                      <a:pt x="2260" y="651"/>
                      <a:pt x="2261" y="654"/>
                    </a:cubicBezTo>
                    <a:cubicBezTo>
                      <a:pt x="2258" y="651"/>
                      <a:pt x="2254" y="643"/>
                      <a:pt x="2253" y="639"/>
                    </a:cubicBezTo>
                    <a:cubicBezTo>
                      <a:pt x="2252" y="632"/>
                      <a:pt x="2256" y="626"/>
                      <a:pt x="2263" y="626"/>
                    </a:cubicBezTo>
                    <a:cubicBezTo>
                      <a:pt x="2261" y="628"/>
                      <a:pt x="2259" y="633"/>
                      <a:pt x="2260" y="637"/>
                    </a:cubicBezTo>
                    <a:cubicBezTo>
                      <a:pt x="2260" y="635"/>
                      <a:pt x="2263" y="630"/>
                      <a:pt x="2266" y="627"/>
                    </a:cubicBezTo>
                    <a:close/>
                    <a:moveTo>
                      <a:pt x="2232" y="673"/>
                    </a:moveTo>
                    <a:cubicBezTo>
                      <a:pt x="2236" y="674"/>
                      <a:pt x="2240" y="672"/>
                      <a:pt x="2241" y="668"/>
                    </a:cubicBezTo>
                    <a:cubicBezTo>
                      <a:pt x="2243" y="664"/>
                      <a:pt x="2241" y="660"/>
                      <a:pt x="2237" y="659"/>
                    </a:cubicBezTo>
                    <a:cubicBezTo>
                      <a:pt x="2233" y="657"/>
                      <a:pt x="2228" y="659"/>
                      <a:pt x="2227" y="663"/>
                    </a:cubicBezTo>
                    <a:cubicBezTo>
                      <a:pt x="2226" y="667"/>
                      <a:pt x="2228" y="672"/>
                      <a:pt x="2232" y="673"/>
                    </a:cubicBezTo>
                    <a:close/>
                    <a:moveTo>
                      <a:pt x="2238" y="684"/>
                    </a:moveTo>
                    <a:cubicBezTo>
                      <a:pt x="2240" y="685"/>
                      <a:pt x="2243" y="683"/>
                      <a:pt x="2244" y="681"/>
                    </a:cubicBezTo>
                    <a:cubicBezTo>
                      <a:pt x="2245" y="678"/>
                      <a:pt x="2243" y="675"/>
                      <a:pt x="2241" y="674"/>
                    </a:cubicBezTo>
                    <a:cubicBezTo>
                      <a:pt x="2238" y="673"/>
                      <a:pt x="2235" y="675"/>
                      <a:pt x="2235" y="677"/>
                    </a:cubicBezTo>
                    <a:cubicBezTo>
                      <a:pt x="2234" y="680"/>
                      <a:pt x="2235" y="683"/>
                      <a:pt x="2238" y="684"/>
                    </a:cubicBezTo>
                    <a:close/>
                    <a:moveTo>
                      <a:pt x="2262" y="570"/>
                    </a:moveTo>
                    <a:cubicBezTo>
                      <a:pt x="2263" y="573"/>
                      <a:pt x="2266" y="575"/>
                      <a:pt x="2268" y="576"/>
                    </a:cubicBezTo>
                    <a:cubicBezTo>
                      <a:pt x="2272" y="577"/>
                      <a:pt x="2276" y="577"/>
                      <a:pt x="2279" y="573"/>
                    </a:cubicBezTo>
                    <a:cubicBezTo>
                      <a:pt x="2283" y="569"/>
                      <a:pt x="2282" y="563"/>
                      <a:pt x="2280" y="560"/>
                    </a:cubicBezTo>
                    <a:cubicBezTo>
                      <a:pt x="2275" y="554"/>
                      <a:pt x="2269" y="558"/>
                      <a:pt x="2265" y="557"/>
                    </a:cubicBezTo>
                    <a:cubicBezTo>
                      <a:pt x="2259" y="556"/>
                      <a:pt x="2255" y="550"/>
                      <a:pt x="2255" y="543"/>
                    </a:cubicBezTo>
                    <a:cubicBezTo>
                      <a:pt x="2255" y="535"/>
                      <a:pt x="2259" y="528"/>
                      <a:pt x="2266" y="525"/>
                    </a:cubicBezTo>
                    <a:cubicBezTo>
                      <a:pt x="2271" y="523"/>
                      <a:pt x="2276" y="524"/>
                      <a:pt x="2278" y="529"/>
                    </a:cubicBezTo>
                    <a:cubicBezTo>
                      <a:pt x="2274" y="527"/>
                      <a:pt x="2268" y="532"/>
                      <a:pt x="2270" y="538"/>
                    </a:cubicBezTo>
                    <a:cubicBezTo>
                      <a:pt x="2272" y="542"/>
                      <a:pt x="2278" y="546"/>
                      <a:pt x="2284" y="551"/>
                    </a:cubicBezTo>
                    <a:cubicBezTo>
                      <a:pt x="2290" y="556"/>
                      <a:pt x="2295" y="562"/>
                      <a:pt x="2297" y="568"/>
                    </a:cubicBezTo>
                    <a:cubicBezTo>
                      <a:pt x="2300" y="582"/>
                      <a:pt x="2290" y="595"/>
                      <a:pt x="2277" y="596"/>
                    </a:cubicBezTo>
                    <a:cubicBezTo>
                      <a:pt x="2269" y="596"/>
                      <a:pt x="2264" y="592"/>
                      <a:pt x="2258" y="588"/>
                    </a:cubicBezTo>
                    <a:cubicBezTo>
                      <a:pt x="2253" y="583"/>
                      <a:pt x="2242" y="567"/>
                      <a:pt x="2233" y="566"/>
                    </a:cubicBezTo>
                    <a:cubicBezTo>
                      <a:pt x="2226" y="566"/>
                      <a:pt x="2223" y="570"/>
                      <a:pt x="2223" y="575"/>
                    </a:cubicBezTo>
                    <a:cubicBezTo>
                      <a:pt x="2218" y="574"/>
                      <a:pt x="2216" y="566"/>
                      <a:pt x="2219" y="560"/>
                    </a:cubicBezTo>
                    <a:cubicBezTo>
                      <a:pt x="2225" y="550"/>
                      <a:pt x="2241" y="546"/>
                      <a:pt x="2252" y="555"/>
                    </a:cubicBezTo>
                    <a:cubicBezTo>
                      <a:pt x="2257" y="558"/>
                      <a:pt x="2259" y="563"/>
                      <a:pt x="2262" y="570"/>
                    </a:cubicBezTo>
                    <a:close/>
                    <a:moveTo>
                      <a:pt x="2301" y="445"/>
                    </a:moveTo>
                    <a:cubicBezTo>
                      <a:pt x="2303" y="445"/>
                      <a:pt x="2304" y="448"/>
                      <a:pt x="2304" y="450"/>
                    </a:cubicBezTo>
                    <a:cubicBezTo>
                      <a:pt x="2304" y="452"/>
                      <a:pt x="2301" y="454"/>
                      <a:pt x="2299" y="453"/>
                    </a:cubicBezTo>
                    <a:cubicBezTo>
                      <a:pt x="2297" y="453"/>
                      <a:pt x="2295" y="451"/>
                      <a:pt x="2296" y="448"/>
                    </a:cubicBezTo>
                    <a:cubicBezTo>
                      <a:pt x="2296" y="446"/>
                      <a:pt x="2298" y="445"/>
                      <a:pt x="2301" y="445"/>
                    </a:cubicBezTo>
                    <a:close/>
                    <a:moveTo>
                      <a:pt x="2309" y="445"/>
                    </a:moveTo>
                    <a:cubicBezTo>
                      <a:pt x="2311" y="445"/>
                      <a:pt x="2312" y="447"/>
                      <a:pt x="2311" y="448"/>
                    </a:cubicBezTo>
                    <a:cubicBezTo>
                      <a:pt x="2311" y="450"/>
                      <a:pt x="2309" y="451"/>
                      <a:pt x="2308" y="451"/>
                    </a:cubicBezTo>
                    <a:cubicBezTo>
                      <a:pt x="2306" y="451"/>
                      <a:pt x="2305" y="449"/>
                      <a:pt x="2305" y="447"/>
                    </a:cubicBezTo>
                    <a:cubicBezTo>
                      <a:pt x="2305" y="445"/>
                      <a:pt x="2307" y="444"/>
                      <a:pt x="2309" y="445"/>
                    </a:cubicBezTo>
                    <a:close/>
                    <a:moveTo>
                      <a:pt x="2292" y="450"/>
                    </a:moveTo>
                    <a:cubicBezTo>
                      <a:pt x="2295" y="451"/>
                      <a:pt x="2298" y="454"/>
                      <a:pt x="2297" y="458"/>
                    </a:cubicBezTo>
                    <a:cubicBezTo>
                      <a:pt x="2296" y="461"/>
                      <a:pt x="2293" y="464"/>
                      <a:pt x="2289" y="463"/>
                    </a:cubicBezTo>
                    <a:cubicBezTo>
                      <a:pt x="2286" y="462"/>
                      <a:pt x="2284" y="459"/>
                      <a:pt x="2284" y="455"/>
                    </a:cubicBezTo>
                    <a:cubicBezTo>
                      <a:pt x="2285" y="452"/>
                      <a:pt x="2288" y="450"/>
                      <a:pt x="2292" y="450"/>
                    </a:cubicBezTo>
                    <a:close/>
                    <a:moveTo>
                      <a:pt x="2264" y="570"/>
                    </a:moveTo>
                    <a:cubicBezTo>
                      <a:pt x="2267" y="574"/>
                      <a:pt x="2271" y="576"/>
                      <a:pt x="2275" y="574"/>
                    </a:cubicBezTo>
                    <a:cubicBezTo>
                      <a:pt x="2283" y="570"/>
                      <a:pt x="2280" y="560"/>
                      <a:pt x="2273" y="559"/>
                    </a:cubicBezTo>
                    <a:cubicBezTo>
                      <a:pt x="2268" y="557"/>
                      <a:pt x="2264" y="560"/>
                      <a:pt x="2258" y="556"/>
                    </a:cubicBezTo>
                    <a:cubicBezTo>
                      <a:pt x="2263" y="562"/>
                      <a:pt x="2261" y="565"/>
                      <a:pt x="2264" y="570"/>
                    </a:cubicBezTo>
                    <a:close/>
                    <a:moveTo>
                      <a:pt x="2290" y="593"/>
                    </a:moveTo>
                    <a:cubicBezTo>
                      <a:pt x="2297" y="590"/>
                      <a:pt x="2301" y="581"/>
                      <a:pt x="2300" y="575"/>
                    </a:cubicBezTo>
                    <a:cubicBezTo>
                      <a:pt x="2308" y="573"/>
                      <a:pt x="2318" y="586"/>
                      <a:pt x="2310" y="596"/>
                    </a:cubicBezTo>
                    <a:cubicBezTo>
                      <a:pt x="2304" y="601"/>
                      <a:pt x="2294" y="601"/>
                      <a:pt x="2290" y="593"/>
                    </a:cubicBezTo>
                    <a:close/>
                    <a:moveTo>
                      <a:pt x="2235" y="484"/>
                    </a:moveTo>
                    <a:cubicBezTo>
                      <a:pt x="2239" y="497"/>
                      <a:pt x="2220" y="502"/>
                      <a:pt x="2214" y="504"/>
                    </a:cubicBezTo>
                    <a:cubicBezTo>
                      <a:pt x="2209" y="506"/>
                      <a:pt x="2207" y="509"/>
                      <a:pt x="2205" y="513"/>
                    </a:cubicBezTo>
                    <a:cubicBezTo>
                      <a:pt x="2204" y="507"/>
                      <a:pt x="2205" y="493"/>
                      <a:pt x="2209" y="487"/>
                    </a:cubicBezTo>
                    <a:cubicBezTo>
                      <a:pt x="2213" y="478"/>
                      <a:pt x="2222" y="474"/>
                      <a:pt x="2233" y="480"/>
                    </a:cubicBezTo>
                    <a:cubicBezTo>
                      <a:pt x="2227" y="481"/>
                      <a:pt x="2220" y="485"/>
                      <a:pt x="2219" y="491"/>
                    </a:cubicBezTo>
                    <a:cubicBezTo>
                      <a:pt x="2221" y="488"/>
                      <a:pt x="2228" y="484"/>
                      <a:pt x="2235" y="484"/>
                    </a:cubicBezTo>
                    <a:close/>
                    <a:moveTo>
                      <a:pt x="2328" y="584"/>
                    </a:moveTo>
                    <a:cubicBezTo>
                      <a:pt x="2317" y="552"/>
                      <a:pt x="2333" y="530"/>
                      <a:pt x="2333" y="514"/>
                    </a:cubicBezTo>
                    <a:cubicBezTo>
                      <a:pt x="2333" y="497"/>
                      <a:pt x="2313" y="496"/>
                      <a:pt x="2309" y="515"/>
                    </a:cubicBezTo>
                    <a:cubicBezTo>
                      <a:pt x="2303" y="535"/>
                      <a:pt x="2313" y="563"/>
                      <a:pt x="2328" y="584"/>
                    </a:cubicBezTo>
                    <a:close/>
                    <a:moveTo>
                      <a:pt x="2267" y="694"/>
                    </a:moveTo>
                    <a:cubicBezTo>
                      <a:pt x="2265" y="691"/>
                      <a:pt x="2263" y="688"/>
                      <a:pt x="2262" y="685"/>
                    </a:cubicBezTo>
                    <a:cubicBezTo>
                      <a:pt x="2258" y="674"/>
                      <a:pt x="2258" y="661"/>
                      <a:pt x="2264" y="650"/>
                    </a:cubicBezTo>
                    <a:cubicBezTo>
                      <a:pt x="2271" y="638"/>
                      <a:pt x="2287" y="630"/>
                      <a:pt x="2301" y="635"/>
                    </a:cubicBezTo>
                    <a:cubicBezTo>
                      <a:pt x="2306" y="637"/>
                      <a:pt x="2311" y="641"/>
                      <a:pt x="2314" y="646"/>
                    </a:cubicBezTo>
                    <a:cubicBezTo>
                      <a:pt x="2316" y="650"/>
                      <a:pt x="2317" y="654"/>
                      <a:pt x="2315" y="658"/>
                    </a:cubicBezTo>
                    <a:cubicBezTo>
                      <a:pt x="2314" y="663"/>
                      <a:pt x="2310" y="667"/>
                      <a:pt x="2305" y="668"/>
                    </a:cubicBezTo>
                    <a:cubicBezTo>
                      <a:pt x="2301" y="669"/>
                      <a:pt x="2297" y="668"/>
                      <a:pt x="2294" y="666"/>
                    </a:cubicBezTo>
                    <a:cubicBezTo>
                      <a:pt x="2289" y="662"/>
                      <a:pt x="2288" y="654"/>
                      <a:pt x="2292" y="648"/>
                    </a:cubicBezTo>
                    <a:cubicBezTo>
                      <a:pt x="2296" y="642"/>
                      <a:pt x="2304" y="641"/>
                      <a:pt x="2310" y="645"/>
                    </a:cubicBezTo>
                    <a:cubicBezTo>
                      <a:pt x="2314" y="649"/>
                      <a:pt x="2316" y="654"/>
                      <a:pt x="2314" y="659"/>
                    </a:cubicBezTo>
                    <a:cubicBezTo>
                      <a:pt x="2315" y="659"/>
                      <a:pt x="2315" y="658"/>
                      <a:pt x="2315" y="658"/>
                    </a:cubicBezTo>
                    <a:cubicBezTo>
                      <a:pt x="2316" y="654"/>
                      <a:pt x="2315" y="650"/>
                      <a:pt x="2313" y="646"/>
                    </a:cubicBezTo>
                    <a:cubicBezTo>
                      <a:pt x="2311" y="641"/>
                      <a:pt x="2306" y="637"/>
                      <a:pt x="2300" y="636"/>
                    </a:cubicBezTo>
                    <a:cubicBezTo>
                      <a:pt x="2287" y="631"/>
                      <a:pt x="2272" y="639"/>
                      <a:pt x="2265" y="651"/>
                    </a:cubicBezTo>
                    <a:cubicBezTo>
                      <a:pt x="2259" y="662"/>
                      <a:pt x="2260" y="675"/>
                      <a:pt x="2265" y="686"/>
                    </a:cubicBezTo>
                    <a:cubicBezTo>
                      <a:pt x="2267" y="688"/>
                      <a:pt x="2268" y="691"/>
                      <a:pt x="2270" y="693"/>
                    </a:cubicBezTo>
                    <a:lnTo>
                      <a:pt x="2267" y="694"/>
                    </a:lnTo>
                    <a:close/>
                    <a:moveTo>
                      <a:pt x="2317" y="708"/>
                    </a:moveTo>
                    <a:cubicBezTo>
                      <a:pt x="2326" y="720"/>
                      <a:pt x="2329" y="735"/>
                      <a:pt x="2318" y="749"/>
                    </a:cubicBezTo>
                    <a:cubicBezTo>
                      <a:pt x="2314" y="754"/>
                      <a:pt x="2309" y="757"/>
                      <a:pt x="2303" y="759"/>
                    </a:cubicBezTo>
                    <a:cubicBezTo>
                      <a:pt x="2298" y="761"/>
                      <a:pt x="2294" y="761"/>
                      <a:pt x="2289" y="759"/>
                    </a:cubicBezTo>
                    <a:cubicBezTo>
                      <a:pt x="2283" y="756"/>
                      <a:pt x="2279" y="751"/>
                      <a:pt x="2278" y="745"/>
                    </a:cubicBezTo>
                    <a:cubicBezTo>
                      <a:pt x="2277" y="741"/>
                      <a:pt x="2278" y="738"/>
                      <a:pt x="2280" y="735"/>
                    </a:cubicBezTo>
                    <a:cubicBezTo>
                      <a:pt x="2284" y="730"/>
                      <a:pt x="2290" y="729"/>
                      <a:pt x="2296" y="730"/>
                    </a:cubicBezTo>
                    <a:cubicBezTo>
                      <a:pt x="2298" y="731"/>
                      <a:pt x="2300" y="733"/>
                      <a:pt x="2302" y="735"/>
                    </a:cubicBezTo>
                    <a:cubicBezTo>
                      <a:pt x="2305" y="740"/>
                      <a:pt x="2304" y="747"/>
                      <a:pt x="2299" y="750"/>
                    </a:cubicBezTo>
                    <a:cubicBezTo>
                      <a:pt x="2294" y="753"/>
                      <a:pt x="2287" y="752"/>
                      <a:pt x="2284" y="747"/>
                    </a:cubicBezTo>
                    <a:cubicBezTo>
                      <a:pt x="2281" y="742"/>
                      <a:pt x="2282" y="735"/>
                      <a:pt x="2287" y="732"/>
                    </a:cubicBezTo>
                    <a:cubicBezTo>
                      <a:pt x="2289" y="731"/>
                      <a:pt x="2290" y="730"/>
                      <a:pt x="2292" y="730"/>
                    </a:cubicBezTo>
                    <a:cubicBezTo>
                      <a:pt x="2292" y="730"/>
                      <a:pt x="2292" y="730"/>
                      <a:pt x="2292" y="730"/>
                    </a:cubicBezTo>
                    <a:cubicBezTo>
                      <a:pt x="2287" y="730"/>
                      <a:pt x="2284" y="732"/>
                      <a:pt x="2281" y="735"/>
                    </a:cubicBezTo>
                    <a:cubicBezTo>
                      <a:pt x="2279" y="738"/>
                      <a:pt x="2278" y="741"/>
                      <a:pt x="2279" y="745"/>
                    </a:cubicBezTo>
                    <a:cubicBezTo>
                      <a:pt x="2280" y="751"/>
                      <a:pt x="2284" y="755"/>
                      <a:pt x="2289" y="758"/>
                    </a:cubicBezTo>
                    <a:cubicBezTo>
                      <a:pt x="2294" y="760"/>
                      <a:pt x="2298" y="760"/>
                      <a:pt x="2303" y="758"/>
                    </a:cubicBezTo>
                    <a:cubicBezTo>
                      <a:pt x="2309" y="756"/>
                      <a:pt x="2313" y="753"/>
                      <a:pt x="2316" y="748"/>
                    </a:cubicBezTo>
                    <a:cubicBezTo>
                      <a:pt x="2327" y="734"/>
                      <a:pt x="2324" y="719"/>
                      <a:pt x="2315" y="709"/>
                    </a:cubicBezTo>
                    <a:lnTo>
                      <a:pt x="2317" y="708"/>
                    </a:lnTo>
                    <a:close/>
                    <a:moveTo>
                      <a:pt x="2394" y="965"/>
                    </a:moveTo>
                    <a:cubicBezTo>
                      <a:pt x="2392" y="968"/>
                      <a:pt x="2388" y="968"/>
                      <a:pt x="2385" y="966"/>
                    </a:cubicBezTo>
                    <a:cubicBezTo>
                      <a:pt x="2382" y="964"/>
                      <a:pt x="2381" y="960"/>
                      <a:pt x="2383" y="957"/>
                    </a:cubicBezTo>
                    <a:cubicBezTo>
                      <a:pt x="2385" y="955"/>
                      <a:pt x="2389" y="954"/>
                      <a:pt x="2392" y="956"/>
                    </a:cubicBezTo>
                    <a:cubicBezTo>
                      <a:pt x="2395" y="958"/>
                      <a:pt x="2396" y="962"/>
                      <a:pt x="2394" y="965"/>
                    </a:cubicBezTo>
                    <a:close/>
                    <a:moveTo>
                      <a:pt x="2389" y="976"/>
                    </a:moveTo>
                    <a:cubicBezTo>
                      <a:pt x="2388" y="979"/>
                      <a:pt x="2385" y="979"/>
                      <a:pt x="2382" y="978"/>
                    </a:cubicBezTo>
                    <a:cubicBezTo>
                      <a:pt x="2380" y="976"/>
                      <a:pt x="2380" y="973"/>
                      <a:pt x="2381" y="971"/>
                    </a:cubicBezTo>
                    <a:cubicBezTo>
                      <a:pt x="2383" y="968"/>
                      <a:pt x="2386" y="968"/>
                      <a:pt x="2388" y="970"/>
                    </a:cubicBezTo>
                    <a:cubicBezTo>
                      <a:pt x="2390" y="971"/>
                      <a:pt x="2391" y="974"/>
                      <a:pt x="2389" y="976"/>
                    </a:cubicBezTo>
                    <a:close/>
                    <a:moveTo>
                      <a:pt x="2392" y="949"/>
                    </a:moveTo>
                    <a:cubicBezTo>
                      <a:pt x="2389" y="953"/>
                      <a:pt x="2383" y="955"/>
                      <a:pt x="2378" y="951"/>
                    </a:cubicBezTo>
                    <a:cubicBezTo>
                      <a:pt x="2374" y="948"/>
                      <a:pt x="2373" y="942"/>
                      <a:pt x="2376" y="938"/>
                    </a:cubicBezTo>
                    <a:cubicBezTo>
                      <a:pt x="2379" y="933"/>
                      <a:pt x="2385" y="932"/>
                      <a:pt x="2389" y="935"/>
                    </a:cubicBezTo>
                    <a:cubicBezTo>
                      <a:pt x="2394" y="939"/>
                      <a:pt x="2395" y="945"/>
                      <a:pt x="2392" y="949"/>
                    </a:cubicBezTo>
                    <a:close/>
                    <a:moveTo>
                      <a:pt x="2146" y="946"/>
                    </a:moveTo>
                    <a:cubicBezTo>
                      <a:pt x="2151" y="961"/>
                      <a:pt x="2171" y="975"/>
                      <a:pt x="2187" y="976"/>
                    </a:cubicBezTo>
                    <a:cubicBezTo>
                      <a:pt x="2203" y="977"/>
                      <a:pt x="2209" y="962"/>
                      <a:pt x="2191" y="958"/>
                    </a:cubicBezTo>
                    <a:cubicBezTo>
                      <a:pt x="2177" y="954"/>
                      <a:pt x="2155" y="957"/>
                      <a:pt x="2146" y="946"/>
                    </a:cubicBezTo>
                    <a:close/>
                    <a:moveTo>
                      <a:pt x="2250" y="764"/>
                    </a:moveTo>
                    <a:cubicBezTo>
                      <a:pt x="2232" y="747"/>
                      <a:pt x="2196" y="738"/>
                      <a:pt x="2180" y="750"/>
                    </a:cubicBezTo>
                    <a:cubicBezTo>
                      <a:pt x="2164" y="764"/>
                      <a:pt x="2178" y="779"/>
                      <a:pt x="2192" y="768"/>
                    </a:cubicBezTo>
                    <a:cubicBezTo>
                      <a:pt x="2199" y="762"/>
                      <a:pt x="2225" y="752"/>
                      <a:pt x="2250" y="764"/>
                    </a:cubicBezTo>
                    <a:close/>
                    <a:moveTo>
                      <a:pt x="2244" y="753"/>
                    </a:moveTo>
                    <a:cubicBezTo>
                      <a:pt x="2235" y="748"/>
                      <a:pt x="2231" y="739"/>
                      <a:pt x="2229" y="731"/>
                    </a:cubicBezTo>
                    <a:cubicBezTo>
                      <a:pt x="2224" y="711"/>
                      <a:pt x="2233" y="686"/>
                      <a:pt x="2220" y="673"/>
                    </a:cubicBezTo>
                    <a:cubicBezTo>
                      <a:pt x="2215" y="667"/>
                      <a:pt x="2206" y="664"/>
                      <a:pt x="2198" y="667"/>
                    </a:cubicBezTo>
                    <a:cubicBezTo>
                      <a:pt x="2194" y="669"/>
                      <a:pt x="2191" y="673"/>
                      <a:pt x="2192" y="678"/>
                    </a:cubicBezTo>
                    <a:cubicBezTo>
                      <a:pt x="2193" y="674"/>
                      <a:pt x="2200" y="671"/>
                      <a:pt x="2205" y="674"/>
                    </a:cubicBezTo>
                    <a:cubicBezTo>
                      <a:pt x="2210" y="676"/>
                      <a:pt x="2212" y="682"/>
                      <a:pt x="2211" y="688"/>
                    </a:cubicBezTo>
                    <a:cubicBezTo>
                      <a:pt x="2209" y="707"/>
                      <a:pt x="2204" y="725"/>
                      <a:pt x="2218" y="741"/>
                    </a:cubicBezTo>
                    <a:cubicBezTo>
                      <a:pt x="2224" y="747"/>
                      <a:pt x="2232" y="751"/>
                      <a:pt x="2244" y="753"/>
                    </a:cubicBezTo>
                    <a:close/>
                    <a:moveTo>
                      <a:pt x="2465" y="840"/>
                    </a:moveTo>
                    <a:cubicBezTo>
                      <a:pt x="2451" y="837"/>
                      <a:pt x="2457" y="818"/>
                      <a:pt x="2458" y="811"/>
                    </a:cubicBezTo>
                    <a:cubicBezTo>
                      <a:pt x="2459" y="806"/>
                      <a:pt x="2458" y="802"/>
                      <a:pt x="2455" y="799"/>
                    </a:cubicBezTo>
                    <a:cubicBezTo>
                      <a:pt x="2461" y="800"/>
                      <a:pt x="2472" y="809"/>
                      <a:pt x="2476" y="815"/>
                    </a:cubicBezTo>
                    <a:cubicBezTo>
                      <a:pt x="2481" y="824"/>
                      <a:pt x="2480" y="834"/>
                      <a:pt x="2470" y="840"/>
                    </a:cubicBezTo>
                    <a:cubicBezTo>
                      <a:pt x="2472" y="835"/>
                      <a:pt x="2471" y="826"/>
                      <a:pt x="2468" y="822"/>
                    </a:cubicBezTo>
                    <a:cubicBezTo>
                      <a:pt x="2468" y="825"/>
                      <a:pt x="2468" y="834"/>
                      <a:pt x="2465" y="840"/>
                    </a:cubicBezTo>
                    <a:close/>
                    <a:moveTo>
                      <a:pt x="2271" y="1060"/>
                    </a:moveTo>
                    <a:cubicBezTo>
                      <a:pt x="2268" y="1062"/>
                      <a:pt x="2266" y="1066"/>
                      <a:pt x="2269" y="1069"/>
                    </a:cubicBezTo>
                    <a:cubicBezTo>
                      <a:pt x="2270" y="1070"/>
                      <a:pt x="2272" y="1070"/>
                      <a:pt x="2273" y="1069"/>
                    </a:cubicBezTo>
                    <a:cubicBezTo>
                      <a:pt x="2274" y="1068"/>
                      <a:pt x="2273" y="1066"/>
                      <a:pt x="2273" y="1066"/>
                    </a:cubicBezTo>
                    <a:cubicBezTo>
                      <a:pt x="2274" y="1066"/>
                      <a:pt x="2275" y="1066"/>
                      <a:pt x="2275" y="1067"/>
                    </a:cubicBezTo>
                    <a:cubicBezTo>
                      <a:pt x="2277" y="1068"/>
                      <a:pt x="2278" y="1072"/>
                      <a:pt x="2276" y="1074"/>
                    </a:cubicBezTo>
                    <a:cubicBezTo>
                      <a:pt x="2275" y="1077"/>
                      <a:pt x="2271" y="1079"/>
                      <a:pt x="2268" y="1077"/>
                    </a:cubicBezTo>
                    <a:cubicBezTo>
                      <a:pt x="2265" y="1076"/>
                      <a:pt x="2262" y="1072"/>
                      <a:pt x="2260" y="1072"/>
                    </a:cubicBezTo>
                    <a:cubicBezTo>
                      <a:pt x="2256" y="1070"/>
                      <a:pt x="2253" y="1073"/>
                      <a:pt x="2252" y="1075"/>
                    </a:cubicBezTo>
                    <a:cubicBezTo>
                      <a:pt x="2253" y="1070"/>
                      <a:pt x="2253" y="1070"/>
                      <a:pt x="2249" y="1067"/>
                    </a:cubicBezTo>
                    <a:cubicBezTo>
                      <a:pt x="2247" y="1065"/>
                      <a:pt x="2235" y="1059"/>
                      <a:pt x="2240" y="1048"/>
                    </a:cubicBezTo>
                    <a:cubicBezTo>
                      <a:pt x="2235" y="1054"/>
                      <a:pt x="2235" y="1062"/>
                      <a:pt x="2237" y="1069"/>
                    </a:cubicBezTo>
                    <a:cubicBezTo>
                      <a:pt x="2240" y="1076"/>
                      <a:pt x="2246" y="1083"/>
                      <a:pt x="2253" y="1085"/>
                    </a:cubicBezTo>
                    <a:cubicBezTo>
                      <a:pt x="2262" y="1088"/>
                      <a:pt x="2275" y="1083"/>
                      <a:pt x="2280" y="1074"/>
                    </a:cubicBezTo>
                    <a:cubicBezTo>
                      <a:pt x="2282" y="1070"/>
                      <a:pt x="2283" y="1063"/>
                      <a:pt x="2279" y="1060"/>
                    </a:cubicBezTo>
                    <a:cubicBezTo>
                      <a:pt x="2277" y="1059"/>
                      <a:pt x="2274" y="1058"/>
                      <a:pt x="2271" y="1060"/>
                    </a:cubicBezTo>
                    <a:close/>
                    <a:moveTo>
                      <a:pt x="2226" y="1067"/>
                    </a:moveTo>
                    <a:cubicBezTo>
                      <a:pt x="2215" y="1085"/>
                      <a:pt x="2197" y="1091"/>
                      <a:pt x="2188" y="1097"/>
                    </a:cubicBezTo>
                    <a:cubicBezTo>
                      <a:pt x="2179" y="1103"/>
                      <a:pt x="2183" y="1112"/>
                      <a:pt x="2195" y="1108"/>
                    </a:cubicBezTo>
                    <a:cubicBezTo>
                      <a:pt x="2208" y="1103"/>
                      <a:pt x="2224" y="1078"/>
                      <a:pt x="2226" y="1067"/>
                    </a:cubicBezTo>
                    <a:close/>
                    <a:moveTo>
                      <a:pt x="2482" y="881"/>
                    </a:moveTo>
                    <a:cubicBezTo>
                      <a:pt x="2483" y="879"/>
                      <a:pt x="2481" y="877"/>
                      <a:pt x="2479" y="876"/>
                    </a:cubicBezTo>
                    <a:cubicBezTo>
                      <a:pt x="2477" y="876"/>
                      <a:pt x="2475" y="877"/>
                      <a:pt x="2475" y="879"/>
                    </a:cubicBezTo>
                    <a:cubicBezTo>
                      <a:pt x="2474" y="881"/>
                      <a:pt x="2475" y="883"/>
                      <a:pt x="2478" y="884"/>
                    </a:cubicBezTo>
                    <a:cubicBezTo>
                      <a:pt x="2480" y="884"/>
                      <a:pt x="2482" y="883"/>
                      <a:pt x="2482" y="881"/>
                    </a:cubicBezTo>
                    <a:close/>
                    <a:moveTo>
                      <a:pt x="2508" y="869"/>
                    </a:moveTo>
                    <a:cubicBezTo>
                      <a:pt x="2508" y="865"/>
                      <a:pt x="2506" y="861"/>
                      <a:pt x="2502" y="860"/>
                    </a:cubicBezTo>
                    <a:cubicBezTo>
                      <a:pt x="2498" y="859"/>
                      <a:pt x="2494" y="862"/>
                      <a:pt x="2493" y="866"/>
                    </a:cubicBezTo>
                    <a:cubicBezTo>
                      <a:pt x="2492" y="870"/>
                      <a:pt x="2495" y="874"/>
                      <a:pt x="2499" y="875"/>
                    </a:cubicBezTo>
                    <a:cubicBezTo>
                      <a:pt x="2503" y="876"/>
                      <a:pt x="2507" y="873"/>
                      <a:pt x="2508" y="869"/>
                    </a:cubicBezTo>
                    <a:close/>
                    <a:moveTo>
                      <a:pt x="2494" y="878"/>
                    </a:moveTo>
                    <a:cubicBezTo>
                      <a:pt x="2495" y="875"/>
                      <a:pt x="2493" y="872"/>
                      <a:pt x="2490" y="871"/>
                    </a:cubicBezTo>
                    <a:cubicBezTo>
                      <a:pt x="2487" y="871"/>
                      <a:pt x="2484" y="873"/>
                      <a:pt x="2484" y="875"/>
                    </a:cubicBezTo>
                    <a:cubicBezTo>
                      <a:pt x="2483" y="878"/>
                      <a:pt x="2485" y="881"/>
                      <a:pt x="2488" y="882"/>
                    </a:cubicBezTo>
                    <a:cubicBezTo>
                      <a:pt x="2491" y="882"/>
                      <a:pt x="2494" y="881"/>
                      <a:pt x="2494" y="878"/>
                    </a:cubicBezTo>
                    <a:close/>
                    <a:moveTo>
                      <a:pt x="2504" y="844"/>
                    </a:moveTo>
                    <a:cubicBezTo>
                      <a:pt x="2512" y="861"/>
                      <a:pt x="2534" y="848"/>
                      <a:pt x="2542" y="845"/>
                    </a:cubicBezTo>
                    <a:cubicBezTo>
                      <a:pt x="2549" y="843"/>
                      <a:pt x="2554" y="843"/>
                      <a:pt x="2559" y="846"/>
                    </a:cubicBezTo>
                    <a:cubicBezTo>
                      <a:pt x="2555" y="839"/>
                      <a:pt x="2541" y="827"/>
                      <a:pt x="2532" y="824"/>
                    </a:cubicBezTo>
                    <a:cubicBezTo>
                      <a:pt x="2520" y="819"/>
                      <a:pt x="2507" y="823"/>
                      <a:pt x="2503" y="838"/>
                    </a:cubicBezTo>
                    <a:cubicBezTo>
                      <a:pt x="2509" y="834"/>
                      <a:pt x="2519" y="833"/>
                      <a:pt x="2526" y="836"/>
                    </a:cubicBezTo>
                    <a:cubicBezTo>
                      <a:pt x="2522" y="836"/>
                      <a:pt x="2511" y="838"/>
                      <a:pt x="2504" y="844"/>
                    </a:cubicBezTo>
                    <a:close/>
                    <a:moveTo>
                      <a:pt x="2497" y="825"/>
                    </a:moveTo>
                    <a:cubicBezTo>
                      <a:pt x="2521" y="797"/>
                      <a:pt x="2516" y="746"/>
                      <a:pt x="2489" y="731"/>
                    </a:cubicBezTo>
                    <a:cubicBezTo>
                      <a:pt x="2467" y="719"/>
                      <a:pt x="2457" y="739"/>
                      <a:pt x="2475" y="754"/>
                    </a:cubicBezTo>
                    <a:cubicBezTo>
                      <a:pt x="2487" y="764"/>
                      <a:pt x="2515" y="790"/>
                      <a:pt x="2497" y="825"/>
                    </a:cubicBezTo>
                    <a:close/>
                    <a:moveTo>
                      <a:pt x="2181" y="812"/>
                    </a:moveTo>
                    <a:cubicBezTo>
                      <a:pt x="2179" y="811"/>
                      <a:pt x="2176" y="811"/>
                      <a:pt x="2175" y="813"/>
                    </a:cubicBezTo>
                    <a:cubicBezTo>
                      <a:pt x="2173" y="815"/>
                      <a:pt x="2174" y="818"/>
                      <a:pt x="2176" y="819"/>
                    </a:cubicBezTo>
                    <a:cubicBezTo>
                      <a:pt x="2178" y="821"/>
                      <a:pt x="2180" y="821"/>
                      <a:pt x="2182" y="819"/>
                    </a:cubicBezTo>
                    <a:cubicBezTo>
                      <a:pt x="2184" y="817"/>
                      <a:pt x="2183" y="814"/>
                      <a:pt x="2181" y="812"/>
                    </a:cubicBezTo>
                    <a:close/>
                    <a:moveTo>
                      <a:pt x="2185" y="799"/>
                    </a:moveTo>
                    <a:cubicBezTo>
                      <a:pt x="2183" y="797"/>
                      <a:pt x="2179" y="798"/>
                      <a:pt x="2177" y="800"/>
                    </a:cubicBezTo>
                    <a:cubicBezTo>
                      <a:pt x="2175" y="803"/>
                      <a:pt x="2176" y="806"/>
                      <a:pt x="2178" y="808"/>
                    </a:cubicBezTo>
                    <a:cubicBezTo>
                      <a:pt x="2181" y="810"/>
                      <a:pt x="2185" y="809"/>
                      <a:pt x="2186" y="807"/>
                    </a:cubicBezTo>
                    <a:cubicBezTo>
                      <a:pt x="2188" y="804"/>
                      <a:pt x="2188" y="801"/>
                      <a:pt x="2185" y="799"/>
                    </a:cubicBezTo>
                    <a:close/>
                    <a:moveTo>
                      <a:pt x="2194" y="784"/>
                    </a:moveTo>
                    <a:cubicBezTo>
                      <a:pt x="2191" y="781"/>
                      <a:pt x="2186" y="782"/>
                      <a:pt x="2183" y="785"/>
                    </a:cubicBezTo>
                    <a:cubicBezTo>
                      <a:pt x="2181" y="788"/>
                      <a:pt x="2181" y="793"/>
                      <a:pt x="2185" y="796"/>
                    </a:cubicBezTo>
                    <a:cubicBezTo>
                      <a:pt x="2188" y="798"/>
                      <a:pt x="2193" y="798"/>
                      <a:pt x="2195" y="794"/>
                    </a:cubicBezTo>
                    <a:cubicBezTo>
                      <a:pt x="2198" y="791"/>
                      <a:pt x="2197" y="786"/>
                      <a:pt x="2194" y="784"/>
                    </a:cubicBezTo>
                    <a:close/>
                    <a:moveTo>
                      <a:pt x="2245" y="821"/>
                    </a:moveTo>
                    <a:cubicBezTo>
                      <a:pt x="2245" y="828"/>
                      <a:pt x="2242" y="838"/>
                      <a:pt x="2234" y="844"/>
                    </a:cubicBezTo>
                    <a:cubicBezTo>
                      <a:pt x="2221" y="853"/>
                      <a:pt x="2206" y="850"/>
                      <a:pt x="2197" y="838"/>
                    </a:cubicBezTo>
                    <a:cubicBezTo>
                      <a:pt x="2178" y="815"/>
                      <a:pt x="2151" y="837"/>
                      <a:pt x="2171" y="861"/>
                    </a:cubicBezTo>
                    <a:cubicBezTo>
                      <a:pt x="2181" y="874"/>
                      <a:pt x="2198" y="877"/>
                      <a:pt x="2211" y="874"/>
                    </a:cubicBezTo>
                    <a:cubicBezTo>
                      <a:pt x="2235" y="870"/>
                      <a:pt x="2257" y="843"/>
                      <a:pt x="2245" y="821"/>
                    </a:cubicBezTo>
                    <a:close/>
                    <a:moveTo>
                      <a:pt x="2196" y="897"/>
                    </a:moveTo>
                    <a:cubicBezTo>
                      <a:pt x="2237" y="927"/>
                      <a:pt x="2246" y="997"/>
                      <a:pt x="2215" y="1025"/>
                    </a:cubicBezTo>
                    <a:cubicBezTo>
                      <a:pt x="2189" y="1047"/>
                      <a:pt x="2170" y="1023"/>
                      <a:pt x="2188" y="999"/>
                    </a:cubicBezTo>
                    <a:cubicBezTo>
                      <a:pt x="2201" y="982"/>
                      <a:pt x="2231" y="938"/>
                      <a:pt x="2196" y="897"/>
                    </a:cubicBezTo>
                    <a:close/>
                    <a:moveTo>
                      <a:pt x="2214" y="898"/>
                    </a:moveTo>
                    <a:cubicBezTo>
                      <a:pt x="2261" y="910"/>
                      <a:pt x="2273" y="924"/>
                      <a:pt x="2299" y="949"/>
                    </a:cubicBezTo>
                    <a:cubicBezTo>
                      <a:pt x="2307" y="957"/>
                      <a:pt x="2317" y="961"/>
                      <a:pt x="2325" y="961"/>
                    </a:cubicBezTo>
                    <a:cubicBezTo>
                      <a:pt x="2337" y="961"/>
                      <a:pt x="2349" y="955"/>
                      <a:pt x="2354" y="949"/>
                    </a:cubicBezTo>
                    <a:cubicBezTo>
                      <a:pt x="2355" y="968"/>
                      <a:pt x="2331" y="978"/>
                      <a:pt x="2320" y="980"/>
                    </a:cubicBezTo>
                    <a:cubicBezTo>
                      <a:pt x="2300" y="983"/>
                      <a:pt x="2278" y="974"/>
                      <a:pt x="2263" y="958"/>
                    </a:cubicBezTo>
                    <a:cubicBezTo>
                      <a:pt x="2247" y="941"/>
                      <a:pt x="2233" y="914"/>
                      <a:pt x="2214" y="898"/>
                    </a:cubicBezTo>
                    <a:close/>
                    <a:moveTo>
                      <a:pt x="2263" y="881"/>
                    </a:moveTo>
                    <a:cubicBezTo>
                      <a:pt x="2274" y="880"/>
                      <a:pt x="2285" y="873"/>
                      <a:pt x="2293" y="867"/>
                    </a:cubicBezTo>
                    <a:cubicBezTo>
                      <a:pt x="2303" y="859"/>
                      <a:pt x="2312" y="842"/>
                      <a:pt x="2307" y="830"/>
                    </a:cubicBezTo>
                    <a:cubicBezTo>
                      <a:pt x="2319" y="824"/>
                      <a:pt x="2326" y="814"/>
                      <a:pt x="2331" y="803"/>
                    </a:cubicBezTo>
                    <a:cubicBezTo>
                      <a:pt x="2338" y="789"/>
                      <a:pt x="2351" y="777"/>
                      <a:pt x="2364" y="782"/>
                    </a:cubicBezTo>
                    <a:cubicBezTo>
                      <a:pt x="2355" y="767"/>
                      <a:pt x="2327" y="775"/>
                      <a:pt x="2316" y="785"/>
                    </a:cubicBezTo>
                    <a:cubicBezTo>
                      <a:pt x="2300" y="798"/>
                      <a:pt x="2298" y="820"/>
                      <a:pt x="2292" y="842"/>
                    </a:cubicBezTo>
                    <a:cubicBezTo>
                      <a:pt x="2289" y="855"/>
                      <a:pt x="2281" y="870"/>
                      <a:pt x="2263" y="881"/>
                    </a:cubicBezTo>
                    <a:close/>
                    <a:moveTo>
                      <a:pt x="2526" y="743"/>
                    </a:moveTo>
                    <a:cubicBezTo>
                      <a:pt x="2521" y="729"/>
                      <a:pt x="2506" y="702"/>
                      <a:pt x="2487" y="701"/>
                    </a:cubicBezTo>
                    <a:cubicBezTo>
                      <a:pt x="2486" y="699"/>
                      <a:pt x="2484" y="697"/>
                      <a:pt x="2482" y="696"/>
                    </a:cubicBezTo>
                    <a:cubicBezTo>
                      <a:pt x="2493" y="694"/>
                      <a:pt x="2505" y="701"/>
                      <a:pt x="2514" y="713"/>
                    </a:cubicBezTo>
                    <a:cubicBezTo>
                      <a:pt x="2521" y="723"/>
                      <a:pt x="2526" y="734"/>
                      <a:pt x="2526" y="743"/>
                    </a:cubicBezTo>
                    <a:close/>
                    <a:moveTo>
                      <a:pt x="2456" y="730"/>
                    </a:moveTo>
                    <a:cubicBezTo>
                      <a:pt x="2454" y="727"/>
                      <a:pt x="2450" y="726"/>
                      <a:pt x="2447" y="728"/>
                    </a:cubicBezTo>
                    <a:cubicBezTo>
                      <a:pt x="2444" y="730"/>
                      <a:pt x="2443" y="734"/>
                      <a:pt x="2445" y="737"/>
                    </a:cubicBezTo>
                    <a:cubicBezTo>
                      <a:pt x="2447" y="740"/>
                      <a:pt x="2451" y="741"/>
                      <a:pt x="2454" y="739"/>
                    </a:cubicBezTo>
                    <a:cubicBezTo>
                      <a:pt x="2457" y="737"/>
                      <a:pt x="2458" y="733"/>
                      <a:pt x="2456" y="730"/>
                    </a:cubicBezTo>
                    <a:close/>
                    <a:moveTo>
                      <a:pt x="2467" y="715"/>
                    </a:moveTo>
                    <a:cubicBezTo>
                      <a:pt x="2465" y="712"/>
                      <a:pt x="2460" y="711"/>
                      <a:pt x="2456" y="713"/>
                    </a:cubicBezTo>
                    <a:cubicBezTo>
                      <a:pt x="2453" y="716"/>
                      <a:pt x="2452" y="720"/>
                      <a:pt x="2454" y="724"/>
                    </a:cubicBezTo>
                    <a:cubicBezTo>
                      <a:pt x="2456" y="727"/>
                      <a:pt x="2461" y="728"/>
                      <a:pt x="2465" y="726"/>
                    </a:cubicBezTo>
                    <a:cubicBezTo>
                      <a:pt x="2468" y="724"/>
                      <a:pt x="2469" y="719"/>
                      <a:pt x="2467" y="715"/>
                    </a:cubicBezTo>
                    <a:close/>
                    <a:moveTo>
                      <a:pt x="2485" y="700"/>
                    </a:moveTo>
                    <a:cubicBezTo>
                      <a:pt x="2482" y="695"/>
                      <a:pt x="2476" y="694"/>
                      <a:pt x="2471" y="697"/>
                    </a:cubicBezTo>
                    <a:cubicBezTo>
                      <a:pt x="2466" y="700"/>
                      <a:pt x="2465" y="706"/>
                      <a:pt x="2468" y="711"/>
                    </a:cubicBezTo>
                    <a:cubicBezTo>
                      <a:pt x="2471" y="716"/>
                      <a:pt x="2477" y="717"/>
                      <a:pt x="2482" y="714"/>
                    </a:cubicBezTo>
                    <a:cubicBezTo>
                      <a:pt x="2487" y="711"/>
                      <a:pt x="2488" y="705"/>
                      <a:pt x="2485" y="700"/>
                    </a:cubicBezTo>
                    <a:close/>
                    <a:moveTo>
                      <a:pt x="2560" y="721"/>
                    </a:moveTo>
                    <a:cubicBezTo>
                      <a:pt x="2558" y="718"/>
                      <a:pt x="2553" y="717"/>
                      <a:pt x="2550" y="719"/>
                    </a:cubicBezTo>
                    <a:cubicBezTo>
                      <a:pt x="2546" y="721"/>
                      <a:pt x="2545" y="726"/>
                      <a:pt x="2548" y="729"/>
                    </a:cubicBezTo>
                    <a:cubicBezTo>
                      <a:pt x="2550" y="732"/>
                      <a:pt x="2554" y="733"/>
                      <a:pt x="2558" y="731"/>
                    </a:cubicBezTo>
                    <a:cubicBezTo>
                      <a:pt x="2561" y="729"/>
                      <a:pt x="2562" y="724"/>
                      <a:pt x="2560" y="721"/>
                    </a:cubicBezTo>
                    <a:close/>
                    <a:moveTo>
                      <a:pt x="2029" y="946"/>
                    </a:moveTo>
                    <a:cubicBezTo>
                      <a:pt x="2031" y="954"/>
                      <a:pt x="2042" y="962"/>
                      <a:pt x="2048" y="956"/>
                    </a:cubicBezTo>
                    <a:cubicBezTo>
                      <a:pt x="2054" y="958"/>
                      <a:pt x="2057" y="965"/>
                      <a:pt x="2056" y="971"/>
                    </a:cubicBezTo>
                    <a:cubicBezTo>
                      <a:pt x="2053" y="982"/>
                      <a:pt x="2041" y="990"/>
                      <a:pt x="2030" y="988"/>
                    </a:cubicBezTo>
                    <a:cubicBezTo>
                      <a:pt x="2053" y="1002"/>
                      <a:pt x="2083" y="973"/>
                      <a:pt x="2073" y="947"/>
                    </a:cubicBezTo>
                    <a:cubicBezTo>
                      <a:pt x="2068" y="933"/>
                      <a:pt x="2056" y="927"/>
                      <a:pt x="2046" y="928"/>
                    </a:cubicBezTo>
                    <a:cubicBezTo>
                      <a:pt x="2036" y="929"/>
                      <a:pt x="2028" y="936"/>
                      <a:pt x="2029" y="946"/>
                    </a:cubicBezTo>
                    <a:close/>
                    <a:moveTo>
                      <a:pt x="2023" y="884"/>
                    </a:moveTo>
                    <a:cubicBezTo>
                      <a:pt x="2045" y="894"/>
                      <a:pt x="2050" y="913"/>
                      <a:pt x="2058" y="921"/>
                    </a:cubicBezTo>
                    <a:cubicBezTo>
                      <a:pt x="2067" y="930"/>
                      <a:pt x="2077" y="920"/>
                      <a:pt x="2070" y="908"/>
                    </a:cubicBezTo>
                    <a:cubicBezTo>
                      <a:pt x="2061" y="895"/>
                      <a:pt x="2042" y="887"/>
                      <a:pt x="2023" y="884"/>
                    </a:cubicBezTo>
                    <a:close/>
                    <a:moveTo>
                      <a:pt x="2111" y="899"/>
                    </a:moveTo>
                    <a:cubicBezTo>
                      <a:pt x="2104" y="902"/>
                      <a:pt x="2100" y="911"/>
                      <a:pt x="2100" y="916"/>
                    </a:cubicBezTo>
                    <a:cubicBezTo>
                      <a:pt x="2092" y="919"/>
                      <a:pt x="2082" y="904"/>
                      <a:pt x="2092" y="895"/>
                    </a:cubicBezTo>
                    <a:cubicBezTo>
                      <a:pt x="2098" y="890"/>
                      <a:pt x="2108" y="891"/>
                      <a:pt x="2111" y="899"/>
                    </a:cubicBezTo>
                    <a:close/>
                    <a:moveTo>
                      <a:pt x="2136" y="925"/>
                    </a:moveTo>
                    <a:cubicBezTo>
                      <a:pt x="2134" y="920"/>
                      <a:pt x="2129" y="917"/>
                      <a:pt x="2125" y="919"/>
                    </a:cubicBezTo>
                    <a:cubicBezTo>
                      <a:pt x="2117" y="923"/>
                      <a:pt x="2119" y="933"/>
                      <a:pt x="2126" y="935"/>
                    </a:cubicBezTo>
                    <a:cubicBezTo>
                      <a:pt x="2131" y="937"/>
                      <a:pt x="2135" y="934"/>
                      <a:pt x="2141" y="939"/>
                    </a:cubicBezTo>
                    <a:cubicBezTo>
                      <a:pt x="2136" y="933"/>
                      <a:pt x="2138" y="930"/>
                      <a:pt x="2136" y="925"/>
                    </a:cubicBezTo>
                    <a:close/>
                    <a:moveTo>
                      <a:pt x="2106" y="850"/>
                    </a:moveTo>
                    <a:cubicBezTo>
                      <a:pt x="2124" y="841"/>
                      <a:pt x="2142" y="807"/>
                      <a:pt x="2125" y="794"/>
                    </a:cubicBezTo>
                    <a:cubicBezTo>
                      <a:pt x="2128" y="791"/>
                      <a:pt x="2135" y="791"/>
                      <a:pt x="2139" y="796"/>
                    </a:cubicBezTo>
                    <a:cubicBezTo>
                      <a:pt x="2143" y="800"/>
                      <a:pt x="2144" y="810"/>
                      <a:pt x="2138" y="816"/>
                    </a:cubicBezTo>
                    <a:cubicBezTo>
                      <a:pt x="2144" y="822"/>
                      <a:pt x="2132" y="844"/>
                      <a:pt x="2106" y="850"/>
                    </a:cubicBezTo>
                    <a:close/>
                    <a:moveTo>
                      <a:pt x="1910" y="1066"/>
                    </a:moveTo>
                    <a:cubicBezTo>
                      <a:pt x="1921" y="1068"/>
                      <a:pt x="1932" y="1066"/>
                      <a:pt x="1941" y="1058"/>
                    </a:cubicBezTo>
                    <a:cubicBezTo>
                      <a:pt x="1947" y="1051"/>
                      <a:pt x="1950" y="1043"/>
                      <a:pt x="1950" y="1034"/>
                    </a:cubicBezTo>
                    <a:cubicBezTo>
                      <a:pt x="1950" y="1030"/>
                      <a:pt x="1949" y="1026"/>
                      <a:pt x="1948" y="1023"/>
                    </a:cubicBezTo>
                    <a:cubicBezTo>
                      <a:pt x="1948" y="1024"/>
                      <a:pt x="1948" y="1025"/>
                      <a:pt x="1948" y="1026"/>
                    </a:cubicBezTo>
                    <a:cubicBezTo>
                      <a:pt x="1948" y="1034"/>
                      <a:pt x="1942" y="1041"/>
                      <a:pt x="1934" y="1041"/>
                    </a:cubicBezTo>
                    <a:cubicBezTo>
                      <a:pt x="1926" y="1041"/>
                      <a:pt x="1919" y="1035"/>
                      <a:pt x="1919" y="1027"/>
                    </a:cubicBezTo>
                    <a:cubicBezTo>
                      <a:pt x="1918" y="1015"/>
                      <a:pt x="1931" y="1008"/>
                      <a:pt x="1941" y="1014"/>
                    </a:cubicBezTo>
                    <a:cubicBezTo>
                      <a:pt x="1948" y="1017"/>
                      <a:pt x="1952" y="1026"/>
                      <a:pt x="1952" y="1034"/>
                    </a:cubicBezTo>
                    <a:cubicBezTo>
                      <a:pt x="1953" y="1043"/>
                      <a:pt x="1950" y="1053"/>
                      <a:pt x="1943" y="1060"/>
                    </a:cubicBezTo>
                    <a:cubicBezTo>
                      <a:pt x="1934" y="1070"/>
                      <a:pt x="1922" y="1072"/>
                      <a:pt x="1909" y="1070"/>
                    </a:cubicBezTo>
                    <a:cubicBezTo>
                      <a:pt x="1899" y="1067"/>
                      <a:pt x="1891" y="1062"/>
                      <a:pt x="1885" y="1055"/>
                    </a:cubicBezTo>
                    <a:cubicBezTo>
                      <a:pt x="1885" y="1057"/>
                      <a:pt x="1886" y="1059"/>
                      <a:pt x="1887" y="1062"/>
                    </a:cubicBezTo>
                    <a:cubicBezTo>
                      <a:pt x="1889" y="1072"/>
                      <a:pt x="1890" y="1080"/>
                      <a:pt x="1889" y="1090"/>
                    </a:cubicBezTo>
                    <a:cubicBezTo>
                      <a:pt x="1889" y="1093"/>
                      <a:pt x="1889" y="1096"/>
                      <a:pt x="1889" y="1098"/>
                    </a:cubicBezTo>
                    <a:cubicBezTo>
                      <a:pt x="1888" y="1103"/>
                      <a:pt x="1887" y="1107"/>
                      <a:pt x="1886" y="1111"/>
                    </a:cubicBezTo>
                    <a:cubicBezTo>
                      <a:pt x="1885" y="1113"/>
                      <a:pt x="1880" y="1126"/>
                      <a:pt x="1878" y="1125"/>
                    </a:cubicBezTo>
                    <a:cubicBezTo>
                      <a:pt x="1877" y="1124"/>
                      <a:pt x="1880" y="1117"/>
                      <a:pt x="1880" y="1115"/>
                    </a:cubicBezTo>
                    <a:cubicBezTo>
                      <a:pt x="1882" y="1109"/>
                      <a:pt x="1883" y="1104"/>
                      <a:pt x="1884" y="1098"/>
                    </a:cubicBezTo>
                    <a:cubicBezTo>
                      <a:pt x="1884" y="1095"/>
                      <a:pt x="1884" y="1093"/>
                      <a:pt x="1884" y="1090"/>
                    </a:cubicBezTo>
                    <a:cubicBezTo>
                      <a:pt x="1885" y="1081"/>
                      <a:pt x="1885" y="1073"/>
                      <a:pt x="1883" y="1063"/>
                    </a:cubicBezTo>
                    <a:cubicBezTo>
                      <a:pt x="1883" y="1063"/>
                      <a:pt x="1882" y="1061"/>
                      <a:pt x="1882" y="1060"/>
                    </a:cubicBezTo>
                    <a:cubicBezTo>
                      <a:pt x="1882" y="1063"/>
                      <a:pt x="1882" y="1066"/>
                      <a:pt x="1881" y="1069"/>
                    </a:cubicBezTo>
                    <a:cubicBezTo>
                      <a:pt x="1880" y="1077"/>
                      <a:pt x="1879" y="1084"/>
                      <a:pt x="1875" y="1091"/>
                    </a:cubicBezTo>
                    <a:cubicBezTo>
                      <a:pt x="1863" y="1112"/>
                      <a:pt x="1842" y="1113"/>
                      <a:pt x="1824" y="1104"/>
                    </a:cubicBezTo>
                    <a:cubicBezTo>
                      <a:pt x="1809" y="1097"/>
                      <a:pt x="1797" y="1083"/>
                      <a:pt x="1795" y="1065"/>
                    </a:cubicBezTo>
                    <a:cubicBezTo>
                      <a:pt x="1795" y="1051"/>
                      <a:pt x="1802" y="1039"/>
                      <a:pt x="1816" y="1034"/>
                    </a:cubicBezTo>
                    <a:cubicBezTo>
                      <a:pt x="1823" y="1032"/>
                      <a:pt x="1828" y="1031"/>
                      <a:pt x="1835" y="1033"/>
                    </a:cubicBezTo>
                    <a:cubicBezTo>
                      <a:pt x="1840" y="1034"/>
                      <a:pt x="1844" y="1037"/>
                      <a:pt x="1847" y="1041"/>
                    </a:cubicBezTo>
                    <a:cubicBezTo>
                      <a:pt x="1851" y="1047"/>
                      <a:pt x="1852" y="1053"/>
                      <a:pt x="1849" y="1060"/>
                    </a:cubicBezTo>
                    <a:cubicBezTo>
                      <a:pt x="1848" y="1063"/>
                      <a:pt x="1845" y="1066"/>
                      <a:pt x="1841" y="1067"/>
                    </a:cubicBezTo>
                    <a:cubicBezTo>
                      <a:pt x="1837" y="1069"/>
                      <a:pt x="1832" y="1068"/>
                      <a:pt x="1829" y="1066"/>
                    </a:cubicBezTo>
                    <a:cubicBezTo>
                      <a:pt x="1824" y="1063"/>
                      <a:pt x="1822" y="1058"/>
                      <a:pt x="1823" y="1053"/>
                    </a:cubicBezTo>
                    <a:cubicBezTo>
                      <a:pt x="1824" y="1048"/>
                      <a:pt x="1828" y="1044"/>
                      <a:pt x="1833" y="1044"/>
                    </a:cubicBezTo>
                    <a:cubicBezTo>
                      <a:pt x="1840" y="1044"/>
                      <a:pt x="1845" y="1049"/>
                      <a:pt x="1845" y="1055"/>
                    </a:cubicBezTo>
                    <a:cubicBezTo>
                      <a:pt x="1845" y="1061"/>
                      <a:pt x="1840" y="1066"/>
                      <a:pt x="1834" y="1066"/>
                    </a:cubicBezTo>
                    <a:cubicBezTo>
                      <a:pt x="1832" y="1066"/>
                      <a:pt x="1829" y="1066"/>
                      <a:pt x="1828" y="1064"/>
                    </a:cubicBezTo>
                    <a:cubicBezTo>
                      <a:pt x="1828" y="1065"/>
                      <a:pt x="1828" y="1065"/>
                      <a:pt x="1829" y="1065"/>
                    </a:cubicBezTo>
                    <a:cubicBezTo>
                      <a:pt x="1833" y="1068"/>
                      <a:pt x="1837" y="1068"/>
                      <a:pt x="1841" y="1067"/>
                    </a:cubicBezTo>
                    <a:cubicBezTo>
                      <a:pt x="1845" y="1065"/>
                      <a:pt x="1847" y="1063"/>
                      <a:pt x="1849" y="1059"/>
                    </a:cubicBezTo>
                    <a:cubicBezTo>
                      <a:pt x="1851" y="1053"/>
                      <a:pt x="1850" y="1047"/>
                      <a:pt x="1846" y="1042"/>
                    </a:cubicBezTo>
                    <a:cubicBezTo>
                      <a:pt x="1843" y="1038"/>
                      <a:pt x="1839" y="1035"/>
                      <a:pt x="1834" y="1034"/>
                    </a:cubicBezTo>
                    <a:cubicBezTo>
                      <a:pt x="1828" y="1033"/>
                      <a:pt x="1823" y="1033"/>
                      <a:pt x="1817" y="1036"/>
                    </a:cubicBezTo>
                    <a:cubicBezTo>
                      <a:pt x="1804" y="1041"/>
                      <a:pt x="1797" y="1051"/>
                      <a:pt x="1798" y="1065"/>
                    </a:cubicBezTo>
                    <a:cubicBezTo>
                      <a:pt x="1799" y="1082"/>
                      <a:pt x="1813" y="1095"/>
                      <a:pt x="1827" y="1102"/>
                    </a:cubicBezTo>
                    <a:cubicBezTo>
                      <a:pt x="1843" y="1108"/>
                      <a:pt x="1861" y="1107"/>
                      <a:pt x="1871" y="1089"/>
                    </a:cubicBezTo>
                    <a:cubicBezTo>
                      <a:pt x="1874" y="1082"/>
                      <a:pt x="1876" y="1076"/>
                      <a:pt x="1877" y="1068"/>
                    </a:cubicBezTo>
                    <a:cubicBezTo>
                      <a:pt x="1877" y="1063"/>
                      <a:pt x="1877" y="1059"/>
                      <a:pt x="1877" y="1054"/>
                    </a:cubicBezTo>
                    <a:cubicBezTo>
                      <a:pt x="1876" y="1036"/>
                      <a:pt x="1870" y="1021"/>
                      <a:pt x="1873" y="1003"/>
                    </a:cubicBezTo>
                    <a:cubicBezTo>
                      <a:pt x="1875" y="986"/>
                      <a:pt x="1884" y="971"/>
                      <a:pt x="1901" y="960"/>
                    </a:cubicBezTo>
                    <a:cubicBezTo>
                      <a:pt x="1909" y="955"/>
                      <a:pt x="1915" y="952"/>
                      <a:pt x="1925" y="950"/>
                    </a:cubicBezTo>
                    <a:cubicBezTo>
                      <a:pt x="1929" y="949"/>
                      <a:pt x="1932" y="948"/>
                      <a:pt x="1936" y="948"/>
                    </a:cubicBezTo>
                    <a:cubicBezTo>
                      <a:pt x="1933" y="947"/>
                      <a:pt x="1931" y="945"/>
                      <a:pt x="1929" y="942"/>
                    </a:cubicBezTo>
                    <a:cubicBezTo>
                      <a:pt x="1922" y="934"/>
                      <a:pt x="1920" y="922"/>
                      <a:pt x="1924" y="912"/>
                    </a:cubicBezTo>
                    <a:cubicBezTo>
                      <a:pt x="1929" y="903"/>
                      <a:pt x="1938" y="895"/>
                      <a:pt x="1949" y="895"/>
                    </a:cubicBezTo>
                    <a:cubicBezTo>
                      <a:pt x="1958" y="896"/>
                      <a:pt x="1966" y="901"/>
                      <a:pt x="1969" y="909"/>
                    </a:cubicBezTo>
                    <a:cubicBezTo>
                      <a:pt x="1970" y="914"/>
                      <a:pt x="1970" y="920"/>
                      <a:pt x="1967" y="924"/>
                    </a:cubicBezTo>
                    <a:cubicBezTo>
                      <a:pt x="1966" y="927"/>
                      <a:pt x="1963" y="929"/>
                      <a:pt x="1961" y="930"/>
                    </a:cubicBezTo>
                    <a:cubicBezTo>
                      <a:pt x="1956" y="933"/>
                      <a:pt x="1950" y="931"/>
                      <a:pt x="1947" y="927"/>
                    </a:cubicBezTo>
                    <a:cubicBezTo>
                      <a:pt x="1944" y="922"/>
                      <a:pt x="1945" y="915"/>
                      <a:pt x="1950" y="912"/>
                    </a:cubicBezTo>
                    <a:cubicBezTo>
                      <a:pt x="1954" y="908"/>
                      <a:pt x="1961" y="909"/>
                      <a:pt x="1965" y="914"/>
                    </a:cubicBezTo>
                    <a:cubicBezTo>
                      <a:pt x="1968" y="918"/>
                      <a:pt x="1967" y="924"/>
                      <a:pt x="1964" y="928"/>
                    </a:cubicBezTo>
                    <a:cubicBezTo>
                      <a:pt x="1969" y="923"/>
                      <a:pt x="1970" y="916"/>
                      <a:pt x="1968" y="909"/>
                    </a:cubicBezTo>
                    <a:cubicBezTo>
                      <a:pt x="1965" y="902"/>
                      <a:pt x="1958" y="897"/>
                      <a:pt x="1949" y="897"/>
                    </a:cubicBezTo>
                    <a:cubicBezTo>
                      <a:pt x="1939" y="897"/>
                      <a:pt x="1930" y="904"/>
                      <a:pt x="1926" y="913"/>
                    </a:cubicBezTo>
                    <a:cubicBezTo>
                      <a:pt x="1924" y="918"/>
                      <a:pt x="1923" y="925"/>
                      <a:pt x="1925" y="930"/>
                    </a:cubicBezTo>
                    <a:cubicBezTo>
                      <a:pt x="1930" y="949"/>
                      <a:pt x="1952" y="947"/>
                      <a:pt x="1972" y="957"/>
                    </a:cubicBezTo>
                    <a:cubicBezTo>
                      <a:pt x="1991" y="968"/>
                      <a:pt x="2008" y="987"/>
                      <a:pt x="2016" y="1007"/>
                    </a:cubicBezTo>
                    <a:cubicBezTo>
                      <a:pt x="2001" y="982"/>
                      <a:pt x="1981" y="959"/>
                      <a:pt x="1951" y="953"/>
                    </a:cubicBezTo>
                    <a:cubicBezTo>
                      <a:pt x="1942" y="952"/>
                      <a:pt x="1935" y="952"/>
                      <a:pt x="1926" y="954"/>
                    </a:cubicBezTo>
                    <a:cubicBezTo>
                      <a:pt x="1917" y="956"/>
                      <a:pt x="1911" y="959"/>
                      <a:pt x="1903" y="964"/>
                    </a:cubicBezTo>
                    <a:cubicBezTo>
                      <a:pt x="1881" y="980"/>
                      <a:pt x="1874" y="1002"/>
                      <a:pt x="1878" y="1026"/>
                    </a:cubicBezTo>
                    <a:cubicBezTo>
                      <a:pt x="1882" y="1045"/>
                      <a:pt x="1890" y="1061"/>
                      <a:pt x="1910" y="1066"/>
                    </a:cubicBezTo>
                    <a:close/>
                    <a:moveTo>
                      <a:pt x="1831" y="1258"/>
                    </a:moveTo>
                    <a:cubicBezTo>
                      <a:pt x="1830" y="1255"/>
                      <a:pt x="1830" y="1252"/>
                      <a:pt x="1833" y="1250"/>
                    </a:cubicBezTo>
                    <a:cubicBezTo>
                      <a:pt x="1835" y="1249"/>
                      <a:pt x="1838" y="1249"/>
                      <a:pt x="1840" y="1252"/>
                    </a:cubicBezTo>
                    <a:cubicBezTo>
                      <a:pt x="1842" y="1254"/>
                      <a:pt x="1841" y="1257"/>
                      <a:pt x="1839" y="1259"/>
                    </a:cubicBezTo>
                    <a:cubicBezTo>
                      <a:pt x="1836" y="1260"/>
                      <a:pt x="1833" y="1260"/>
                      <a:pt x="1831" y="1258"/>
                    </a:cubicBezTo>
                    <a:close/>
                    <a:moveTo>
                      <a:pt x="1927" y="1159"/>
                    </a:moveTo>
                    <a:cubicBezTo>
                      <a:pt x="1932" y="1158"/>
                      <a:pt x="1938" y="1155"/>
                      <a:pt x="1938" y="1150"/>
                    </a:cubicBezTo>
                    <a:cubicBezTo>
                      <a:pt x="1938" y="1147"/>
                      <a:pt x="1937" y="1144"/>
                      <a:pt x="1934" y="1142"/>
                    </a:cubicBezTo>
                    <a:cubicBezTo>
                      <a:pt x="1931" y="1140"/>
                      <a:pt x="1927" y="1142"/>
                      <a:pt x="1926" y="1145"/>
                    </a:cubicBezTo>
                    <a:cubicBezTo>
                      <a:pt x="1925" y="1147"/>
                      <a:pt x="1926" y="1150"/>
                      <a:pt x="1928" y="1152"/>
                    </a:cubicBezTo>
                    <a:cubicBezTo>
                      <a:pt x="1923" y="1152"/>
                      <a:pt x="1920" y="1143"/>
                      <a:pt x="1927" y="1139"/>
                    </a:cubicBezTo>
                    <a:cubicBezTo>
                      <a:pt x="1931" y="1137"/>
                      <a:pt x="1936" y="1138"/>
                      <a:pt x="1939" y="1141"/>
                    </a:cubicBezTo>
                    <a:cubicBezTo>
                      <a:pt x="1944" y="1147"/>
                      <a:pt x="1942" y="1155"/>
                      <a:pt x="1937" y="1159"/>
                    </a:cubicBezTo>
                    <a:cubicBezTo>
                      <a:pt x="1932" y="1163"/>
                      <a:pt x="1925" y="1163"/>
                      <a:pt x="1919" y="1160"/>
                    </a:cubicBezTo>
                    <a:cubicBezTo>
                      <a:pt x="1935" y="1170"/>
                      <a:pt x="1965" y="1167"/>
                      <a:pt x="1977" y="1161"/>
                    </a:cubicBezTo>
                    <a:cubicBezTo>
                      <a:pt x="1977" y="1162"/>
                      <a:pt x="1977" y="1163"/>
                      <a:pt x="1978" y="1164"/>
                    </a:cubicBezTo>
                    <a:cubicBezTo>
                      <a:pt x="1957" y="1173"/>
                      <a:pt x="1927" y="1172"/>
                      <a:pt x="1914" y="1160"/>
                    </a:cubicBezTo>
                    <a:cubicBezTo>
                      <a:pt x="1922" y="1185"/>
                      <a:pt x="1921" y="1202"/>
                      <a:pt x="1929" y="1218"/>
                    </a:cubicBezTo>
                    <a:cubicBezTo>
                      <a:pt x="1932" y="1225"/>
                      <a:pt x="1938" y="1232"/>
                      <a:pt x="1945" y="1235"/>
                    </a:cubicBezTo>
                    <a:cubicBezTo>
                      <a:pt x="1945" y="1236"/>
                      <a:pt x="1946" y="1238"/>
                      <a:pt x="1948" y="1240"/>
                    </a:cubicBezTo>
                    <a:cubicBezTo>
                      <a:pt x="1938" y="1239"/>
                      <a:pt x="1929" y="1229"/>
                      <a:pt x="1924" y="1217"/>
                    </a:cubicBezTo>
                    <a:cubicBezTo>
                      <a:pt x="1924" y="1216"/>
                      <a:pt x="1924" y="1216"/>
                      <a:pt x="1923" y="1215"/>
                    </a:cubicBezTo>
                    <a:cubicBezTo>
                      <a:pt x="1923" y="1230"/>
                      <a:pt x="1931" y="1249"/>
                      <a:pt x="1944" y="1261"/>
                    </a:cubicBezTo>
                    <a:cubicBezTo>
                      <a:pt x="1948" y="1266"/>
                      <a:pt x="1956" y="1272"/>
                      <a:pt x="1963" y="1272"/>
                    </a:cubicBezTo>
                    <a:cubicBezTo>
                      <a:pt x="1967" y="1272"/>
                      <a:pt x="1973" y="1269"/>
                      <a:pt x="1973" y="1265"/>
                    </a:cubicBezTo>
                    <a:cubicBezTo>
                      <a:pt x="1973" y="1263"/>
                      <a:pt x="1972" y="1261"/>
                      <a:pt x="1971" y="1261"/>
                    </a:cubicBezTo>
                    <a:cubicBezTo>
                      <a:pt x="1969" y="1260"/>
                      <a:pt x="1968" y="1261"/>
                      <a:pt x="1967" y="1262"/>
                    </a:cubicBezTo>
                    <a:cubicBezTo>
                      <a:pt x="1966" y="1263"/>
                      <a:pt x="1966" y="1264"/>
                      <a:pt x="1967" y="1265"/>
                    </a:cubicBezTo>
                    <a:cubicBezTo>
                      <a:pt x="1967" y="1266"/>
                      <a:pt x="1969" y="1267"/>
                      <a:pt x="1970" y="1266"/>
                    </a:cubicBezTo>
                    <a:cubicBezTo>
                      <a:pt x="1971" y="1265"/>
                      <a:pt x="1971" y="1264"/>
                      <a:pt x="1971" y="1264"/>
                    </a:cubicBezTo>
                    <a:cubicBezTo>
                      <a:pt x="1972" y="1264"/>
                      <a:pt x="1972" y="1265"/>
                      <a:pt x="1971" y="1266"/>
                    </a:cubicBezTo>
                    <a:cubicBezTo>
                      <a:pt x="1971" y="1268"/>
                      <a:pt x="1969" y="1268"/>
                      <a:pt x="1967" y="1268"/>
                    </a:cubicBezTo>
                    <a:cubicBezTo>
                      <a:pt x="1965" y="1268"/>
                      <a:pt x="1963" y="1265"/>
                      <a:pt x="1964" y="1262"/>
                    </a:cubicBezTo>
                    <a:cubicBezTo>
                      <a:pt x="1964" y="1260"/>
                      <a:pt x="1965" y="1258"/>
                      <a:pt x="1967" y="1257"/>
                    </a:cubicBezTo>
                    <a:cubicBezTo>
                      <a:pt x="1969" y="1257"/>
                      <a:pt x="1971" y="1257"/>
                      <a:pt x="1972" y="1258"/>
                    </a:cubicBezTo>
                    <a:cubicBezTo>
                      <a:pt x="1975" y="1259"/>
                      <a:pt x="1976" y="1261"/>
                      <a:pt x="1976" y="1264"/>
                    </a:cubicBezTo>
                    <a:cubicBezTo>
                      <a:pt x="1976" y="1269"/>
                      <a:pt x="1971" y="1272"/>
                      <a:pt x="1966" y="1273"/>
                    </a:cubicBezTo>
                    <a:cubicBezTo>
                      <a:pt x="1964" y="1274"/>
                      <a:pt x="1961" y="1274"/>
                      <a:pt x="1959" y="1273"/>
                    </a:cubicBezTo>
                    <a:cubicBezTo>
                      <a:pt x="1969" y="1277"/>
                      <a:pt x="1978" y="1275"/>
                      <a:pt x="1986" y="1270"/>
                    </a:cubicBezTo>
                    <a:cubicBezTo>
                      <a:pt x="1991" y="1267"/>
                      <a:pt x="1995" y="1262"/>
                      <a:pt x="1996" y="1256"/>
                    </a:cubicBezTo>
                    <a:cubicBezTo>
                      <a:pt x="1996" y="1256"/>
                      <a:pt x="1996" y="1256"/>
                      <a:pt x="1996" y="1256"/>
                    </a:cubicBezTo>
                    <a:cubicBezTo>
                      <a:pt x="1994" y="1261"/>
                      <a:pt x="1987" y="1264"/>
                      <a:pt x="1982" y="1258"/>
                    </a:cubicBezTo>
                    <a:cubicBezTo>
                      <a:pt x="1978" y="1254"/>
                      <a:pt x="1978" y="1242"/>
                      <a:pt x="1964" y="1241"/>
                    </a:cubicBezTo>
                    <a:cubicBezTo>
                      <a:pt x="1970" y="1238"/>
                      <a:pt x="1977" y="1237"/>
                      <a:pt x="1983" y="1238"/>
                    </a:cubicBezTo>
                    <a:cubicBezTo>
                      <a:pt x="1990" y="1240"/>
                      <a:pt x="1996" y="1245"/>
                      <a:pt x="1997" y="1252"/>
                    </a:cubicBezTo>
                    <a:cubicBezTo>
                      <a:pt x="1998" y="1260"/>
                      <a:pt x="1993" y="1267"/>
                      <a:pt x="1987" y="1272"/>
                    </a:cubicBezTo>
                    <a:cubicBezTo>
                      <a:pt x="1977" y="1278"/>
                      <a:pt x="1966" y="1278"/>
                      <a:pt x="1955" y="1273"/>
                    </a:cubicBezTo>
                    <a:cubicBezTo>
                      <a:pt x="1946" y="1268"/>
                      <a:pt x="1936" y="1256"/>
                      <a:pt x="1930" y="1247"/>
                    </a:cubicBezTo>
                    <a:cubicBezTo>
                      <a:pt x="1925" y="1239"/>
                      <a:pt x="1922" y="1227"/>
                      <a:pt x="1921" y="1218"/>
                    </a:cubicBezTo>
                    <a:cubicBezTo>
                      <a:pt x="1920" y="1224"/>
                      <a:pt x="1918" y="1229"/>
                      <a:pt x="1916" y="1235"/>
                    </a:cubicBezTo>
                    <a:cubicBezTo>
                      <a:pt x="1909" y="1246"/>
                      <a:pt x="1902" y="1253"/>
                      <a:pt x="1890" y="1259"/>
                    </a:cubicBezTo>
                    <a:cubicBezTo>
                      <a:pt x="1886" y="1261"/>
                      <a:pt x="1882" y="1262"/>
                      <a:pt x="1878" y="1263"/>
                    </a:cubicBezTo>
                    <a:cubicBezTo>
                      <a:pt x="1878" y="1262"/>
                      <a:pt x="1878" y="1261"/>
                      <a:pt x="1877" y="1260"/>
                    </a:cubicBezTo>
                    <a:cubicBezTo>
                      <a:pt x="1881" y="1259"/>
                      <a:pt x="1884" y="1258"/>
                      <a:pt x="1888" y="1256"/>
                    </a:cubicBezTo>
                    <a:cubicBezTo>
                      <a:pt x="1899" y="1250"/>
                      <a:pt x="1906" y="1243"/>
                      <a:pt x="1911" y="1232"/>
                    </a:cubicBezTo>
                    <a:cubicBezTo>
                      <a:pt x="1918" y="1218"/>
                      <a:pt x="1919" y="1203"/>
                      <a:pt x="1917" y="1188"/>
                    </a:cubicBezTo>
                    <a:cubicBezTo>
                      <a:pt x="1916" y="1192"/>
                      <a:pt x="1915" y="1196"/>
                      <a:pt x="1914" y="1200"/>
                    </a:cubicBezTo>
                    <a:cubicBezTo>
                      <a:pt x="1914" y="1200"/>
                      <a:pt x="1914" y="1200"/>
                      <a:pt x="1914" y="1200"/>
                    </a:cubicBezTo>
                    <a:cubicBezTo>
                      <a:pt x="1910" y="1208"/>
                      <a:pt x="1906" y="1215"/>
                      <a:pt x="1898" y="1219"/>
                    </a:cubicBezTo>
                    <a:cubicBezTo>
                      <a:pt x="1904" y="1213"/>
                      <a:pt x="1907" y="1207"/>
                      <a:pt x="1911" y="1199"/>
                    </a:cubicBezTo>
                    <a:cubicBezTo>
                      <a:pt x="1911" y="1199"/>
                      <a:pt x="1911" y="1199"/>
                      <a:pt x="1911" y="1199"/>
                    </a:cubicBezTo>
                    <a:cubicBezTo>
                      <a:pt x="1917" y="1182"/>
                      <a:pt x="1915" y="1178"/>
                      <a:pt x="1910" y="1161"/>
                    </a:cubicBezTo>
                    <a:cubicBezTo>
                      <a:pt x="1902" y="1135"/>
                      <a:pt x="1892" y="1109"/>
                      <a:pt x="1895" y="1084"/>
                    </a:cubicBezTo>
                    <a:cubicBezTo>
                      <a:pt x="1895" y="1101"/>
                      <a:pt x="1905" y="1159"/>
                      <a:pt x="1927" y="1159"/>
                    </a:cubicBezTo>
                    <a:close/>
                    <a:moveTo>
                      <a:pt x="1905" y="1209"/>
                    </a:moveTo>
                    <a:cubicBezTo>
                      <a:pt x="1895" y="1201"/>
                      <a:pt x="1886" y="1216"/>
                      <a:pt x="1882" y="1220"/>
                    </a:cubicBezTo>
                    <a:cubicBezTo>
                      <a:pt x="1879" y="1223"/>
                      <a:pt x="1876" y="1225"/>
                      <a:pt x="1872" y="1225"/>
                    </a:cubicBezTo>
                    <a:cubicBezTo>
                      <a:pt x="1876" y="1228"/>
                      <a:pt x="1888" y="1230"/>
                      <a:pt x="1894" y="1230"/>
                    </a:cubicBezTo>
                    <a:cubicBezTo>
                      <a:pt x="1903" y="1228"/>
                      <a:pt x="1909" y="1222"/>
                      <a:pt x="1907" y="1212"/>
                    </a:cubicBezTo>
                    <a:cubicBezTo>
                      <a:pt x="1905" y="1216"/>
                      <a:pt x="1899" y="1220"/>
                      <a:pt x="1894" y="1220"/>
                    </a:cubicBezTo>
                    <a:cubicBezTo>
                      <a:pt x="1897" y="1219"/>
                      <a:pt x="1902" y="1215"/>
                      <a:pt x="1905" y="1209"/>
                    </a:cubicBezTo>
                    <a:close/>
                    <a:moveTo>
                      <a:pt x="1980" y="1217"/>
                    </a:moveTo>
                    <a:cubicBezTo>
                      <a:pt x="1981" y="1220"/>
                      <a:pt x="1984" y="1221"/>
                      <a:pt x="1987" y="1220"/>
                    </a:cubicBezTo>
                    <a:cubicBezTo>
                      <a:pt x="1990" y="1219"/>
                      <a:pt x="1991" y="1216"/>
                      <a:pt x="1991" y="1213"/>
                    </a:cubicBezTo>
                    <a:cubicBezTo>
                      <a:pt x="1990" y="1210"/>
                      <a:pt x="1986" y="1209"/>
                      <a:pt x="1983" y="1209"/>
                    </a:cubicBezTo>
                    <a:cubicBezTo>
                      <a:pt x="1980" y="1210"/>
                      <a:pt x="1979" y="1214"/>
                      <a:pt x="1980" y="1217"/>
                    </a:cubicBezTo>
                    <a:close/>
                    <a:moveTo>
                      <a:pt x="1966" y="1227"/>
                    </a:moveTo>
                    <a:cubicBezTo>
                      <a:pt x="1967" y="1230"/>
                      <a:pt x="1971" y="1232"/>
                      <a:pt x="1975" y="1231"/>
                    </a:cubicBezTo>
                    <a:cubicBezTo>
                      <a:pt x="1978" y="1230"/>
                      <a:pt x="1980" y="1226"/>
                      <a:pt x="1979" y="1222"/>
                    </a:cubicBezTo>
                    <a:cubicBezTo>
                      <a:pt x="1978" y="1219"/>
                      <a:pt x="1974" y="1217"/>
                      <a:pt x="1971" y="1218"/>
                    </a:cubicBezTo>
                    <a:cubicBezTo>
                      <a:pt x="1967" y="1219"/>
                      <a:pt x="1965" y="1223"/>
                      <a:pt x="1966" y="1227"/>
                    </a:cubicBezTo>
                    <a:close/>
                    <a:moveTo>
                      <a:pt x="1946" y="1236"/>
                    </a:moveTo>
                    <a:cubicBezTo>
                      <a:pt x="1948" y="1241"/>
                      <a:pt x="1953" y="1243"/>
                      <a:pt x="1958" y="1242"/>
                    </a:cubicBezTo>
                    <a:cubicBezTo>
                      <a:pt x="1963" y="1240"/>
                      <a:pt x="1966" y="1235"/>
                      <a:pt x="1964" y="1230"/>
                    </a:cubicBezTo>
                    <a:cubicBezTo>
                      <a:pt x="1963" y="1225"/>
                      <a:pt x="1957" y="1222"/>
                      <a:pt x="1952" y="1224"/>
                    </a:cubicBezTo>
                    <a:cubicBezTo>
                      <a:pt x="1948" y="1225"/>
                      <a:pt x="1945" y="1231"/>
                      <a:pt x="1946" y="1236"/>
                    </a:cubicBezTo>
                    <a:close/>
                    <a:moveTo>
                      <a:pt x="1857" y="1270"/>
                    </a:moveTo>
                    <a:cubicBezTo>
                      <a:pt x="1854" y="1265"/>
                      <a:pt x="1855" y="1259"/>
                      <a:pt x="1860" y="1256"/>
                    </a:cubicBezTo>
                    <a:cubicBezTo>
                      <a:pt x="1865" y="1253"/>
                      <a:pt x="1871" y="1254"/>
                      <a:pt x="1874" y="1258"/>
                    </a:cubicBezTo>
                    <a:cubicBezTo>
                      <a:pt x="1877" y="1263"/>
                      <a:pt x="1876" y="1269"/>
                      <a:pt x="1872" y="1273"/>
                    </a:cubicBezTo>
                    <a:cubicBezTo>
                      <a:pt x="1867" y="1276"/>
                      <a:pt x="1861" y="1275"/>
                      <a:pt x="1857" y="1270"/>
                    </a:cubicBezTo>
                    <a:close/>
                    <a:moveTo>
                      <a:pt x="1841" y="1266"/>
                    </a:moveTo>
                    <a:cubicBezTo>
                      <a:pt x="1839" y="1263"/>
                      <a:pt x="1840" y="1259"/>
                      <a:pt x="1843" y="1257"/>
                    </a:cubicBezTo>
                    <a:cubicBezTo>
                      <a:pt x="1846" y="1255"/>
                      <a:pt x="1850" y="1256"/>
                      <a:pt x="1852" y="1259"/>
                    </a:cubicBezTo>
                    <a:cubicBezTo>
                      <a:pt x="1854" y="1262"/>
                      <a:pt x="1854" y="1266"/>
                      <a:pt x="1851" y="1268"/>
                    </a:cubicBezTo>
                    <a:cubicBezTo>
                      <a:pt x="1847" y="1270"/>
                      <a:pt x="1843" y="1269"/>
                      <a:pt x="1841" y="1266"/>
                    </a:cubicBezTo>
                    <a:close/>
                    <a:moveTo>
                      <a:pt x="1798" y="1096"/>
                    </a:moveTo>
                    <a:cubicBezTo>
                      <a:pt x="1797" y="1082"/>
                      <a:pt x="1792" y="1067"/>
                      <a:pt x="1782" y="1058"/>
                    </a:cubicBezTo>
                    <a:cubicBezTo>
                      <a:pt x="1772" y="1048"/>
                      <a:pt x="1757" y="1044"/>
                      <a:pt x="1744" y="1049"/>
                    </a:cubicBezTo>
                    <a:cubicBezTo>
                      <a:pt x="1737" y="1052"/>
                      <a:pt x="1731" y="1058"/>
                      <a:pt x="1726" y="1065"/>
                    </a:cubicBezTo>
                    <a:cubicBezTo>
                      <a:pt x="1722" y="1073"/>
                      <a:pt x="1720" y="1079"/>
                      <a:pt x="1719" y="1088"/>
                    </a:cubicBezTo>
                    <a:cubicBezTo>
                      <a:pt x="1719" y="1097"/>
                      <a:pt x="1720" y="1104"/>
                      <a:pt x="1724" y="1112"/>
                    </a:cubicBezTo>
                    <a:cubicBezTo>
                      <a:pt x="1725" y="1116"/>
                      <a:pt x="1727" y="1119"/>
                      <a:pt x="1729" y="1122"/>
                    </a:cubicBezTo>
                    <a:cubicBezTo>
                      <a:pt x="1734" y="1131"/>
                      <a:pt x="1740" y="1137"/>
                      <a:pt x="1748" y="1143"/>
                    </a:cubicBezTo>
                    <a:cubicBezTo>
                      <a:pt x="1760" y="1152"/>
                      <a:pt x="1771" y="1157"/>
                      <a:pt x="1785" y="1158"/>
                    </a:cubicBezTo>
                    <a:cubicBezTo>
                      <a:pt x="1786" y="1158"/>
                      <a:pt x="1787" y="1158"/>
                      <a:pt x="1788" y="1158"/>
                    </a:cubicBezTo>
                    <a:cubicBezTo>
                      <a:pt x="1779" y="1163"/>
                      <a:pt x="1772" y="1171"/>
                      <a:pt x="1766" y="1180"/>
                    </a:cubicBezTo>
                    <a:cubicBezTo>
                      <a:pt x="1760" y="1191"/>
                      <a:pt x="1758" y="1204"/>
                      <a:pt x="1761" y="1216"/>
                    </a:cubicBezTo>
                    <a:cubicBezTo>
                      <a:pt x="1763" y="1221"/>
                      <a:pt x="1766" y="1226"/>
                      <a:pt x="1770" y="1230"/>
                    </a:cubicBezTo>
                    <a:cubicBezTo>
                      <a:pt x="1767" y="1225"/>
                      <a:pt x="1764" y="1220"/>
                      <a:pt x="1763" y="1216"/>
                    </a:cubicBezTo>
                    <a:cubicBezTo>
                      <a:pt x="1760" y="1204"/>
                      <a:pt x="1763" y="1192"/>
                      <a:pt x="1770" y="1182"/>
                    </a:cubicBezTo>
                    <a:cubicBezTo>
                      <a:pt x="1774" y="1174"/>
                      <a:pt x="1780" y="1169"/>
                      <a:pt x="1786" y="1165"/>
                    </a:cubicBezTo>
                    <a:cubicBezTo>
                      <a:pt x="1799" y="1157"/>
                      <a:pt x="1811" y="1156"/>
                      <a:pt x="1824" y="1149"/>
                    </a:cubicBezTo>
                    <a:cubicBezTo>
                      <a:pt x="1825" y="1149"/>
                      <a:pt x="1825" y="1149"/>
                      <a:pt x="1825" y="1149"/>
                    </a:cubicBezTo>
                    <a:cubicBezTo>
                      <a:pt x="1832" y="1145"/>
                      <a:pt x="1838" y="1141"/>
                      <a:pt x="1844" y="1135"/>
                    </a:cubicBezTo>
                    <a:cubicBezTo>
                      <a:pt x="1846" y="1134"/>
                      <a:pt x="1860" y="1120"/>
                      <a:pt x="1859" y="1118"/>
                    </a:cubicBezTo>
                    <a:cubicBezTo>
                      <a:pt x="1857" y="1118"/>
                      <a:pt x="1848" y="1126"/>
                      <a:pt x="1847" y="1127"/>
                    </a:cubicBezTo>
                    <a:cubicBezTo>
                      <a:pt x="1839" y="1134"/>
                      <a:pt x="1832" y="1139"/>
                      <a:pt x="1823" y="1144"/>
                    </a:cubicBezTo>
                    <a:cubicBezTo>
                      <a:pt x="1822" y="1145"/>
                      <a:pt x="1822" y="1145"/>
                      <a:pt x="1822" y="1145"/>
                    </a:cubicBezTo>
                    <a:cubicBezTo>
                      <a:pt x="1810" y="1151"/>
                      <a:pt x="1799" y="1154"/>
                      <a:pt x="1786" y="1154"/>
                    </a:cubicBezTo>
                    <a:cubicBezTo>
                      <a:pt x="1770" y="1153"/>
                      <a:pt x="1753" y="1146"/>
                      <a:pt x="1744" y="1133"/>
                    </a:cubicBezTo>
                    <a:cubicBezTo>
                      <a:pt x="1739" y="1125"/>
                      <a:pt x="1738" y="1111"/>
                      <a:pt x="1746" y="1105"/>
                    </a:cubicBezTo>
                    <a:cubicBezTo>
                      <a:pt x="1749" y="1103"/>
                      <a:pt x="1753" y="1103"/>
                      <a:pt x="1756" y="1106"/>
                    </a:cubicBezTo>
                    <a:cubicBezTo>
                      <a:pt x="1758" y="1108"/>
                      <a:pt x="1759" y="1111"/>
                      <a:pt x="1757" y="1114"/>
                    </a:cubicBezTo>
                    <a:cubicBezTo>
                      <a:pt x="1756" y="1116"/>
                      <a:pt x="1754" y="1117"/>
                      <a:pt x="1752" y="1117"/>
                    </a:cubicBezTo>
                    <a:cubicBezTo>
                      <a:pt x="1749" y="1118"/>
                      <a:pt x="1747" y="1115"/>
                      <a:pt x="1748" y="1112"/>
                    </a:cubicBezTo>
                    <a:cubicBezTo>
                      <a:pt x="1748" y="1111"/>
                      <a:pt x="1749" y="1109"/>
                      <a:pt x="1751" y="1109"/>
                    </a:cubicBezTo>
                    <a:cubicBezTo>
                      <a:pt x="1749" y="1108"/>
                      <a:pt x="1747" y="1109"/>
                      <a:pt x="1745" y="1111"/>
                    </a:cubicBezTo>
                    <a:cubicBezTo>
                      <a:pt x="1744" y="1114"/>
                      <a:pt x="1744" y="1117"/>
                      <a:pt x="1746" y="1120"/>
                    </a:cubicBezTo>
                    <a:cubicBezTo>
                      <a:pt x="1750" y="1124"/>
                      <a:pt x="1757" y="1124"/>
                      <a:pt x="1761" y="1120"/>
                    </a:cubicBezTo>
                    <a:cubicBezTo>
                      <a:pt x="1764" y="1117"/>
                      <a:pt x="1766" y="1113"/>
                      <a:pt x="1766" y="1108"/>
                    </a:cubicBezTo>
                    <a:cubicBezTo>
                      <a:pt x="1765" y="1104"/>
                      <a:pt x="1763" y="1101"/>
                      <a:pt x="1760" y="1099"/>
                    </a:cubicBezTo>
                    <a:cubicBezTo>
                      <a:pt x="1755" y="1096"/>
                      <a:pt x="1749" y="1096"/>
                      <a:pt x="1744" y="1099"/>
                    </a:cubicBezTo>
                    <a:cubicBezTo>
                      <a:pt x="1734" y="1106"/>
                      <a:pt x="1734" y="1121"/>
                      <a:pt x="1740" y="1131"/>
                    </a:cubicBezTo>
                    <a:cubicBezTo>
                      <a:pt x="1742" y="1134"/>
                      <a:pt x="1745" y="1137"/>
                      <a:pt x="1748" y="1139"/>
                    </a:cubicBezTo>
                    <a:cubicBezTo>
                      <a:pt x="1738" y="1131"/>
                      <a:pt x="1731" y="1123"/>
                      <a:pt x="1726" y="1111"/>
                    </a:cubicBezTo>
                    <a:cubicBezTo>
                      <a:pt x="1723" y="1103"/>
                      <a:pt x="1721" y="1097"/>
                      <a:pt x="1721" y="1088"/>
                    </a:cubicBezTo>
                    <a:cubicBezTo>
                      <a:pt x="1722" y="1080"/>
                      <a:pt x="1724" y="1073"/>
                      <a:pt x="1728" y="1065"/>
                    </a:cubicBezTo>
                    <a:cubicBezTo>
                      <a:pt x="1730" y="1061"/>
                      <a:pt x="1733" y="1059"/>
                      <a:pt x="1736" y="1056"/>
                    </a:cubicBezTo>
                    <a:cubicBezTo>
                      <a:pt x="1736" y="1055"/>
                      <a:pt x="1736" y="1055"/>
                      <a:pt x="1736" y="1055"/>
                    </a:cubicBezTo>
                    <a:cubicBezTo>
                      <a:pt x="1729" y="1065"/>
                      <a:pt x="1730" y="1080"/>
                      <a:pt x="1747" y="1082"/>
                    </a:cubicBezTo>
                    <a:cubicBezTo>
                      <a:pt x="1760" y="1084"/>
                      <a:pt x="1781" y="1070"/>
                      <a:pt x="1798" y="1096"/>
                    </a:cubicBezTo>
                    <a:close/>
                    <a:moveTo>
                      <a:pt x="1764" y="1214"/>
                    </a:moveTo>
                    <a:cubicBezTo>
                      <a:pt x="1779" y="1209"/>
                      <a:pt x="1784" y="1229"/>
                      <a:pt x="1787" y="1235"/>
                    </a:cubicBezTo>
                    <a:cubicBezTo>
                      <a:pt x="1790" y="1240"/>
                      <a:pt x="1793" y="1243"/>
                      <a:pt x="1797" y="1244"/>
                    </a:cubicBezTo>
                    <a:cubicBezTo>
                      <a:pt x="1791" y="1246"/>
                      <a:pt x="1776" y="1245"/>
                      <a:pt x="1769" y="1242"/>
                    </a:cubicBezTo>
                    <a:cubicBezTo>
                      <a:pt x="1760" y="1238"/>
                      <a:pt x="1754" y="1228"/>
                      <a:pt x="1760" y="1217"/>
                    </a:cubicBezTo>
                    <a:cubicBezTo>
                      <a:pt x="1762" y="1223"/>
                      <a:pt x="1767" y="1230"/>
                      <a:pt x="1773" y="1231"/>
                    </a:cubicBezTo>
                    <a:cubicBezTo>
                      <a:pt x="1770" y="1229"/>
                      <a:pt x="1765" y="1222"/>
                      <a:pt x="1764" y="1214"/>
                    </a:cubicBezTo>
                    <a:close/>
                    <a:moveTo>
                      <a:pt x="2005" y="1028"/>
                    </a:moveTo>
                    <a:cubicBezTo>
                      <a:pt x="2008" y="1048"/>
                      <a:pt x="2005" y="1062"/>
                      <a:pt x="2004" y="1082"/>
                    </a:cubicBezTo>
                    <a:cubicBezTo>
                      <a:pt x="2004" y="1092"/>
                      <a:pt x="2006" y="1100"/>
                      <a:pt x="2013" y="1108"/>
                    </a:cubicBezTo>
                    <a:cubicBezTo>
                      <a:pt x="2018" y="1114"/>
                      <a:pt x="2026" y="1117"/>
                      <a:pt x="2035" y="1115"/>
                    </a:cubicBezTo>
                    <a:cubicBezTo>
                      <a:pt x="2042" y="1113"/>
                      <a:pt x="2047" y="1108"/>
                      <a:pt x="2048" y="1101"/>
                    </a:cubicBezTo>
                    <a:cubicBezTo>
                      <a:pt x="2049" y="1096"/>
                      <a:pt x="2048" y="1092"/>
                      <a:pt x="2045" y="1088"/>
                    </a:cubicBezTo>
                    <a:cubicBezTo>
                      <a:pt x="2041" y="1083"/>
                      <a:pt x="2033" y="1081"/>
                      <a:pt x="2029" y="1086"/>
                    </a:cubicBezTo>
                    <a:cubicBezTo>
                      <a:pt x="2026" y="1089"/>
                      <a:pt x="2025" y="1093"/>
                      <a:pt x="2028" y="1097"/>
                    </a:cubicBezTo>
                    <a:cubicBezTo>
                      <a:pt x="2030" y="1101"/>
                      <a:pt x="2036" y="1102"/>
                      <a:pt x="2040" y="1099"/>
                    </a:cubicBezTo>
                    <a:cubicBezTo>
                      <a:pt x="2044" y="1096"/>
                      <a:pt x="2045" y="1091"/>
                      <a:pt x="2042" y="1087"/>
                    </a:cubicBezTo>
                    <a:cubicBezTo>
                      <a:pt x="2041" y="1086"/>
                      <a:pt x="2041" y="1086"/>
                      <a:pt x="2040" y="1085"/>
                    </a:cubicBezTo>
                    <a:cubicBezTo>
                      <a:pt x="2041" y="1086"/>
                      <a:pt x="2043" y="1087"/>
                      <a:pt x="2044" y="1089"/>
                    </a:cubicBezTo>
                    <a:cubicBezTo>
                      <a:pt x="2047" y="1092"/>
                      <a:pt x="2047" y="1096"/>
                      <a:pt x="2046" y="1100"/>
                    </a:cubicBezTo>
                    <a:cubicBezTo>
                      <a:pt x="2045" y="1106"/>
                      <a:pt x="2040" y="1111"/>
                      <a:pt x="2034" y="1112"/>
                    </a:cubicBezTo>
                    <a:cubicBezTo>
                      <a:pt x="2027" y="1114"/>
                      <a:pt x="2020" y="1111"/>
                      <a:pt x="2015" y="1105"/>
                    </a:cubicBezTo>
                    <a:cubicBezTo>
                      <a:pt x="2010" y="1099"/>
                      <a:pt x="2009" y="1091"/>
                      <a:pt x="2009" y="1082"/>
                    </a:cubicBezTo>
                    <a:cubicBezTo>
                      <a:pt x="2010" y="1062"/>
                      <a:pt x="2013" y="1048"/>
                      <a:pt x="2010" y="1027"/>
                    </a:cubicBezTo>
                    <a:cubicBezTo>
                      <a:pt x="2007" y="1007"/>
                      <a:pt x="1998" y="990"/>
                      <a:pt x="1983" y="976"/>
                    </a:cubicBezTo>
                    <a:cubicBezTo>
                      <a:pt x="1969" y="964"/>
                      <a:pt x="1953" y="960"/>
                      <a:pt x="1935" y="967"/>
                    </a:cubicBezTo>
                    <a:cubicBezTo>
                      <a:pt x="1920" y="974"/>
                      <a:pt x="1908" y="990"/>
                      <a:pt x="1909" y="1007"/>
                    </a:cubicBezTo>
                    <a:cubicBezTo>
                      <a:pt x="1909" y="1007"/>
                      <a:pt x="1909" y="1007"/>
                      <a:pt x="1909" y="1007"/>
                    </a:cubicBezTo>
                    <a:cubicBezTo>
                      <a:pt x="1913" y="1000"/>
                      <a:pt x="1921" y="993"/>
                      <a:pt x="1932" y="993"/>
                    </a:cubicBezTo>
                    <a:cubicBezTo>
                      <a:pt x="1949" y="991"/>
                      <a:pt x="1960" y="1002"/>
                      <a:pt x="1962" y="1019"/>
                    </a:cubicBezTo>
                    <a:cubicBezTo>
                      <a:pt x="1965" y="1049"/>
                      <a:pt x="2001" y="1044"/>
                      <a:pt x="1997" y="1012"/>
                    </a:cubicBezTo>
                    <a:cubicBezTo>
                      <a:pt x="1995" y="995"/>
                      <a:pt x="1982" y="983"/>
                      <a:pt x="1969" y="978"/>
                    </a:cubicBezTo>
                    <a:cubicBezTo>
                      <a:pt x="1945" y="969"/>
                      <a:pt x="1911" y="981"/>
                      <a:pt x="1909" y="1007"/>
                    </a:cubicBezTo>
                    <a:cubicBezTo>
                      <a:pt x="1910" y="990"/>
                      <a:pt x="1921" y="976"/>
                      <a:pt x="1937" y="970"/>
                    </a:cubicBezTo>
                    <a:cubicBezTo>
                      <a:pt x="1953" y="964"/>
                      <a:pt x="1968" y="968"/>
                      <a:pt x="1980" y="979"/>
                    </a:cubicBezTo>
                    <a:cubicBezTo>
                      <a:pt x="1994" y="992"/>
                      <a:pt x="2002" y="1009"/>
                      <a:pt x="2005" y="1028"/>
                    </a:cubicBezTo>
                    <a:close/>
                    <a:moveTo>
                      <a:pt x="1864" y="1110"/>
                    </a:moveTo>
                    <a:cubicBezTo>
                      <a:pt x="1832" y="1123"/>
                      <a:pt x="1807" y="1108"/>
                      <a:pt x="1791" y="1109"/>
                    </a:cubicBezTo>
                    <a:cubicBezTo>
                      <a:pt x="1772" y="1110"/>
                      <a:pt x="1773" y="1131"/>
                      <a:pt x="1793" y="1135"/>
                    </a:cubicBezTo>
                    <a:cubicBezTo>
                      <a:pt x="1814" y="1139"/>
                      <a:pt x="1843" y="1127"/>
                      <a:pt x="1864" y="1110"/>
                    </a:cubicBezTo>
                    <a:close/>
                    <a:moveTo>
                      <a:pt x="1895" y="1080"/>
                    </a:moveTo>
                    <a:cubicBezTo>
                      <a:pt x="1901" y="1095"/>
                      <a:pt x="1913" y="1106"/>
                      <a:pt x="1927" y="1111"/>
                    </a:cubicBezTo>
                    <a:cubicBezTo>
                      <a:pt x="1939" y="1116"/>
                      <a:pt x="1955" y="1114"/>
                      <a:pt x="1962" y="1104"/>
                    </a:cubicBezTo>
                    <a:cubicBezTo>
                      <a:pt x="1967" y="1107"/>
                      <a:pt x="1966" y="1116"/>
                      <a:pt x="1960" y="1122"/>
                    </a:cubicBezTo>
                    <a:cubicBezTo>
                      <a:pt x="1953" y="1127"/>
                      <a:pt x="1940" y="1128"/>
                      <a:pt x="1931" y="1120"/>
                    </a:cubicBezTo>
                    <a:cubicBezTo>
                      <a:pt x="1924" y="1128"/>
                      <a:pt x="1897" y="1110"/>
                      <a:pt x="1895" y="1080"/>
                    </a:cubicBezTo>
                    <a:close/>
                    <a:moveTo>
                      <a:pt x="1924" y="945"/>
                    </a:moveTo>
                    <a:cubicBezTo>
                      <a:pt x="1913" y="943"/>
                      <a:pt x="1897" y="945"/>
                      <a:pt x="1888" y="950"/>
                    </a:cubicBezTo>
                    <a:cubicBezTo>
                      <a:pt x="1877" y="955"/>
                      <a:pt x="1864" y="969"/>
                      <a:pt x="1866" y="982"/>
                    </a:cubicBezTo>
                    <a:cubicBezTo>
                      <a:pt x="1852" y="984"/>
                      <a:pt x="1843" y="993"/>
                      <a:pt x="1836" y="1002"/>
                    </a:cubicBezTo>
                    <a:cubicBezTo>
                      <a:pt x="1825" y="1015"/>
                      <a:pt x="1811" y="1027"/>
                      <a:pt x="1799" y="1021"/>
                    </a:cubicBezTo>
                    <a:cubicBezTo>
                      <a:pt x="1810" y="1034"/>
                      <a:pt x="1832" y="1032"/>
                      <a:pt x="1846" y="1024"/>
                    </a:cubicBezTo>
                    <a:cubicBezTo>
                      <a:pt x="1864" y="1013"/>
                      <a:pt x="1868" y="999"/>
                      <a:pt x="1879" y="979"/>
                    </a:cubicBezTo>
                    <a:cubicBezTo>
                      <a:pt x="1885" y="967"/>
                      <a:pt x="1907" y="948"/>
                      <a:pt x="1924" y="945"/>
                    </a:cubicBezTo>
                    <a:close/>
                    <a:moveTo>
                      <a:pt x="1896" y="1069"/>
                    </a:moveTo>
                    <a:cubicBezTo>
                      <a:pt x="1898" y="1083"/>
                      <a:pt x="1920" y="1085"/>
                      <a:pt x="1934" y="1081"/>
                    </a:cubicBezTo>
                    <a:cubicBezTo>
                      <a:pt x="1948" y="1077"/>
                      <a:pt x="1965" y="1067"/>
                      <a:pt x="1980" y="1076"/>
                    </a:cubicBezTo>
                    <a:cubicBezTo>
                      <a:pt x="1989" y="1080"/>
                      <a:pt x="1995" y="1089"/>
                      <a:pt x="1994" y="1098"/>
                    </a:cubicBezTo>
                    <a:cubicBezTo>
                      <a:pt x="1993" y="1104"/>
                      <a:pt x="1990" y="1109"/>
                      <a:pt x="1984" y="1109"/>
                    </a:cubicBezTo>
                    <a:cubicBezTo>
                      <a:pt x="1987" y="1106"/>
                      <a:pt x="1988" y="1098"/>
                      <a:pt x="1984" y="1093"/>
                    </a:cubicBezTo>
                    <a:cubicBezTo>
                      <a:pt x="1980" y="1089"/>
                      <a:pt x="1972" y="1088"/>
                      <a:pt x="1966" y="1091"/>
                    </a:cubicBezTo>
                    <a:cubicBezTo>
                      <a:pt x="1953" y="1096"/>
                      <a:pt x="1942" y="1104"/>
                      <a:pt x="1928" y="1104"/>
                    </a:cubicBezTo>
                    <a:cubicBezTo>
                      <a:pt x="1911" y="1104"/>
                      <a:pt x="1894" y="1090"/>
                      <a:pt x="1896" y="1069"/>
                    </a:cubicBezTo>
                    <a:close/>
                    <a:moveTo>
                      <a:pt x="1833" y="1191"/>
                    </a:moveTo>
                    <a:cubicBezTo>
                      <a:pt x="1818" y="1199"/>
                      <a:pt x="1806" y="1221"/>
                      <a:pt x="1808" y="1238"/>
                    </a:cubicBezTo>
                    <a:cubicBezTo>
                      <a:pt x="1809" y="1255"/>
                      <a:pt x="1825" y="1259"/>
                      <a:pt x="1827" y="1240"/>
                    </a:cubicBezTo>
                    <a:cubicBezTo>
                      <a:pt x="1829" y="1225"/>
                      <a:pt x="1823" y="1203"/>
                      <a:pt x="1833" y="1191"/>
                    </a:cubicBezTo>
                    <a:close/>
                    <a:moveTo>
                      <a:pt x="1854" y="1180"/>
                    </a:moveTo>
                    <a:cubicBezTo>
                      <a:pt x="1857" y="1179"/>
                      <a:pt x="1860" y="1176"/>
                      <a:pt x="1860" y="1173"/>
                    </a:cubicBezTo>
                    <a:cubicBezTo>
                      <a:pt x="1861" y="1170"/>
                      <a:pt x="1860" y="1165"/>
                      <a:pt x="1856" y="1162"/>
                    </a:cubicBezTo>
                    <a:cubicBezTo>
                      <a:pt x="1852" y="1158"/>
                      <a:pt x="1846" y="1159"/>
                      <a:pt x="1843" y="1162"/>
                    </a:cubicBezTo>
                    <a:cubicBezTo>
                      <a:pt x="1836" y="1168"/>
                      <a:pt x="1840" y="1173"/>
                      <a:pt x="1840" y="1179"/>
                    </a:cubicBezTo>
                    <a:cubicBezTo>
                      <a:pt x="1840" y="1184"/>
                      <a:pt x="1834" y="1189"/>
                      <a:pt x="1826" y="1190"/>
                    </a:cubicBezTo>
                    <a:cubicBezTo>
                      <a:pt x="1818" y="1191"/>
                      <a:pt x="1809" y="1187"/>
                      <a:pt x="1806" y="1179"/>
                    </a:cubicBezTo>
                    <a:cubicBezTo>
                      <a:pt x="1804" y="1174"/>
                      <a:pt x="1804" y="1168"/>
                      <a:pt x="1810" y="1166"/>
                    </a:cubicBezTo>
                    <a:cubicBezTo>
                      <a:pt x="1808" y="1171"/>
                      <a:pt x="1813" y="1177"/>
                      <a:pt x="1820" y="1173"/>
                    </a:cubicBezTo>
                    <a:cubicBezTo>
                      <a:pt x="1823" y="1172"/>
                      <a:pt x="1828" y="1165"/>
                      <a:pt x="1833" y="1158"/>
                    </a:cubicBezTo>
                    <a:cubicBezTo>
                      <a:pt x="1838" y="1151"/>
                      <a:pt x="1843" y="1146"/>
                      <a:pt x="1850" y="1143"/>
                    </a:cubicBezTo>
                    <a:cubicBezTo>
                      <a:pt x="1864" y="1139"/>
                      <a:pt x="1879" y="1149"/>
                      <a:pt x="1880" y="1163"/>
                    </a:cubicBezTo>
                    <a:cubicBezTo>
                      <a:pt x="1881" y="1171"/>
                      <a:pt x="1878" y="1178"/>
                      <a:pt x="1873" y="1183"/>
                    </a:cubicBezTo>
                    <a:cubicBezTo>
                      <a:pt x="1869" y="1189"/>
                      <a:pt x="1853" y="1202"/>
                      <a:pt x="1852" y="1212"/>
                    </a:cubicBezTo>
                    <a:cubicBezTo>
                      <a:pt x="1852" y="1219"/>
                      <a:pt x="1857" y="1222"/>
                      <a:pt x="1862" y="1221"/>
                    </a:cubicBezTo>
                    <a:cubicBezTo>
                      <a:pt x="1861" y="1227"/>
                      <a:pt x="1852" y="1229"/>
                      <a:pt x="1846" y="1226"/>
                    </a:cubicBezTo>
                    <a:cubicBezTo>
                      <a:pt x="1836" y="1221"/>
                      <a:pt x="1830" y="1205"/>
                      <a:pt x="1839" y="1192"/>
                    </a:cubicBezTo>
                    <a:cubicBezTo>
                      <a:pt x="1842" y="1187"/>
                      <a:pt x="1847" y="1184"/>
                      <a:pt x="1854" y="1180"/>
                    </a:cubicBezTo>
                    <a:close/>
                    <a:moveTo>
                      <a:pt x="1854" y="1178"/>
                    </a:moveTo>
                    <a:cubicBezTo>
                      <a:pt x="1858" y="1175"/>
                      <a:pt x="1860" y="1170"/>
                      <a:pt x="1858" y="1166"/>
                    </a:cubicBezTo>
                    <a:cubicBezTo>
                      <a:pt x="1853" y="1158"/>
                      <a:pt x="1843" y="1162"/>
                      <a:pt x="1841" y="1169"/>
                    </a:cubicBezTo>
                    <a:cubicBezTo>
                      <a:pt x="1841" y="1175"/>
                      <a:pt x="1844" y="1179"/>
                      <a:pt x="1839" y="1185"/>
                    </a:cubicBezTo>
                    <a:cubicBezTo>
                      <a:pt x="1845" y="1180"/>
                      <a:pt x="1849" y="1181"/>
                      <a:pt x="1854" y="1178"/>
                    </a:cubicBezTo>
                    <a:close/>
                    <a:moveTo>
                      <a:pt x="1877" y="1149"/>
                    </a:moveTo>
                    <a:cubicBezTo>
                      <a:pt x="1873" y="1142"/>
                      <a:pt x="1863" y="1139"/>
                      <a:pt x="1857" y="1140"/>
                    </a:cubicBezTo>
                    <a:cubicBezTo>
                      <a:pt x="1854" y="1131"/>
                      <a:pt x="1868" y="1120"/>
                      <a:pt x="1878" y="1128"/>
                    </a:cubicBezTo>
                    <a:cubicBezTo>
                      <a:pt x="1885" y="1134"/>
                      <a:pt x="1885" y="1145"/>
                      <a:pt x="1877" y="1149"/>
                    </a:cubicBezTo>
                    <a:close/>
                    <a:moveTo>
                      <a:pt x="1746" y="918"/>
                    </a:moveTo>
                    <a:cubicBezTo>
                      <a:pt x="1766" y="932"/>
                      <a:pt x="1786" y="917"/>
                      <a:pt x="1795" y="908"/>
                    </a:cubicBezTo>
                    <a:cubicBezTo>
                      <a:pt x="1805" y="898"/>
                      <a:pt x="1814" y="884"/>
                      <a:pt x="1830" y="884"/>
                    </a:cubicBezTo>
                    <a:cubicBezTo>
                      <a:pt x="1838" y="884"/>
                      <a:pt x="1847" y="888"/>
                      <a:pt x="1850" y="896"/>
                    </a:cubicBezTo>
                    <a:cubicBezTo>
                      <a:pt x="1852" y="901"/>
                      <a:pt x="1851" y="906"/>
                      <a:pt x="1847" y="909"/>
                    </a:cubicBezTo>
                    <a:cubicBezTo>
                      <a:pt x="1848" y="905"/>
                      <a:pt x="1846" y="898"/>
                      <a:pt x="1840" y="896"/>
                    </a:cubicBezTo>
                    <a:cubicBezTo>
                      <a:pt x="1835" y="894"/>
                      <a:pt x="1829" y="897"/>
                      <a:pt x="1825" y="902"/>
                    </a:cubicBezTo>
                    <a:cubicBezTo>
                      <a:pt x="1815" y="915"/>
                      <a:pt x="1804" y="926"/>
                      <a:pt x="1791" y="931"/>
                    </a:cubicBezTo>
                    <a:cubicBezTo>
                      <a:pt x="1777" y="936"/>
                      <a:pt x="1756" y="933"/>
                      <a:pt x="1746" y="918"/>
                    </a:cubicBezTo>
                    <a:close/>
                    <a:moveTo>
                      <a:pt x="1938" y="763"/>
                    </a:moveTo>
                    <a:cubicBezTo>
                      <a:pt x="1940" y="761"/>
                      <a:pt x="1942" y="760"/>
                      <a:pt x="1944" y="760"/>
                    </a:cubicBezTo>
                    <a:cubicBezTo>
                      <a:pt x="1947" y="760"/>
                      <a:pt x="1950" y="762"/>
                      <a:pt x="1952" y="766"/>
                    </a:cubicBezTo>
                    <a:cubicBezTo>
                      <a:pt x="1953" y="770"/>
                      <a:pt x="1951" y="774"/>
                      <a:pt x="1948" y="775"/>
                    </a:cubicBezTo>
                    <a:cubicBezTo>
                      <a:pt x="1943" y="779"/>
                      <a:pt x="1940" y="774"/>
                      <a:pt x="1936" y="774"/>
                    </a:cubicBezTo>
                    <a:cubicBezTo>
                      <a:pt x="1932" y="773"/>
                      <a:pt x="1928" y="776"/>
                      <a:pt x="1925" y="781"/>
                    </a:cubicBezTo>
                    <a:cubicBezTo>
                      <a:pt x="1923" y="787"/>
                      <a:pt x="1923" y="793"/>
                      <a:pt x="1928" y="798"/>
                    </a:cubicBezTo>
                    <a:cubicBezTo>
                      <a:pt x="1931" y="800"/>
                      <a:pt x="1936" y="801"/>
                      <a:pt x="1938" y="798"/>
                    </a:cubicBezTo>
                    <a:cubicBezTo>
                      <a:pt x="1934" y="798"/>
                      <a:pt x="1931" y="793"/>
                      <a:pt x="1935" y="789"/>
                    </a:cubicBezTo>
                    <a:cubicBezTo>
                      <a:pt x="1937" y="787"/>
                      <a:pt x="1943" y="785"/>
                      <a:pt x="1949" y="783"/>
                    </a:cubicBezTo>
                    <a:cubicBezTo>
                      <a:pt x="1955" y="781"/>
                      <a:pt x="1960" y="779"/>
                      <a:pt x="1963" y="774"/>
                    </a:cubicBezTo>
                    <a:cubicBezTo>
                      <a:pt x="1970" y="765"/>
                      <a:pt x="1966" y="752"/>
                      <a:pt x="1956" y="748"/>
                    </a:cubicBezTo>
                    <a:cubicBezTo>
                      <a:pt x="1951" y="746"/>
                      <a:pt x="1945" y="747"/>
                      <a:pt x="1940" y="749"/>
                    </a:cubicBezTo>
                    <a:cubicBezTo>
                      <a:pt x="1935" y="751"/>
                      <a:pt x="1923" y="759"/>
                      <a:pt x="1915" y="757"/>
                    </a:cubicBezTo>
                    <a:cubicBezTo>
                      <a:pt x="1910" y="756"/>
                      <a:pt x="1909" y="752"/>
                      <a:pt x="1911" y="749"/>
                    </a:cubicBezTo>
                    <a:cubicBezTo>
                      <a:pt x="1907" y="748"/>
                      <a:pt x="1903" y="753"/>
                      <a:pt x="1904" y="758"/>
                    </a:cubicBezTo>
                    <a:cubicBezTo>
                      <a:pt x="1905" y="767"/>
                      <a:pt x="1915" y="775"/>
                      <a:pt x="1927" y="772"/>
                    </a:cubicBezTo>
                    <a:cubicBezTo>
                      <a:pt x="1931" y="771"/>
                      <a:pt x="1934" y="767"/>
                      <a:pt x="1938" y="763"/>
                    </a:cubicBezTo>
                    <a:close/>
                    <a:moveTo>
                      <a:pt x="2093" y="789"/>
                    </a:moveTo>
                    <a:cubicBezTo>
                      <a:pt x="2078" y="797"/>
                      <a:pt x="2078" y="812"/>
                      <a:pt x="2075" y="817"/>
                    </a:cubicBezTo>
                    <a:cubicBezTo>
                      <a:pt x="2071" y="823"/>
                      <a:pt x="2064" y="819"/>
                      <a:pt x="2066" y="812"/>
                    </a:cubicBezTo>
                    <a:cubicBezTo>
                      <a:pt x="2069" y="804"/>
                      <a:pt x="2079" y="792"/>
                      <a:pt x="2093" y="789"/>
                    </a:cubicBezTo>
                    <a:close/>
                    <a:moveTo>
                      <a:pt x="2048" y="837"/>
                    </a:moveTo>
                    <a:cubicBezTo>
                      <a:pt x="2048" y="836"/>
                      <a:pt x="2048" y="834"/>
                      <a:pt x="2048" y="833"/>
                    </a:cubicBezTo>
                    <a:cubicBezTo>
                      <a:pt x="2049" y="832"/>
                      <a:pt x="2051" y="830"/>
                      <a:pt x="2053" y="831"/>
                    </a:cubicBezTo>
                    <a:cubicBezTo>
                      <a:pt x="2056" y="831"/>
                      <a:pt x="2057" y="833"/>
                      <a:pt x="2057" y="835"/>
                    </a:cubicBezTo>
                    <a:cubicBezTo>
                      <a:pt x="2057" y="839"/>
                      <a:pt x="2054" y="839"/>
                      <a:pt x="2053" y="841"/>
                    </a:cubicBezTo>
                    <a:cubicBezTo>
                      <a:pt x="2051" y="843"/>
                      <a:pt x="2052" y="846"/>
                      <a:pt x="2054" y="849"/>
                    </a:cubicBezTo>
                    <a:cubicBezTo>
                      <a:pt x="2056" y="852"/>
                      <a:pt x="2060" y="853"/>
                      <a:pt x="2063" y="852"/>
                    </a:cubicBezTo>
                    <a:cubicBezTo>
                      <a:pt x="2065" y="851"/>
                      <a:pt x="2067" y="849"/>
                      <a:pt x="2066" y="847"/>
                    </a:cubicBezTo>
                    <a:cubicBezTo>
                      <a:pt x="2065" y="849"/>
                      <a:pt x="2061" y="849"/>
                      <a:pt x="2061" y="846"/>
                    </a:cubicBezTo>
                    <a:cubicBezTo>
                      <a:pt x="2060" y="844"/>
                      <a:pt x="2061" y="841"/>
                      <a:pt x="2062" y="837"/>
                    </a:cubicBezTo>
                    <a:cubicBezTo>
                      <a:pt x="2062" y="833"/>
                      <a:pt x="2062" y="830"/>
                      <a:pt x="2061" y="827"/>
                    </a:cubicBezTo>
                    <a:cubicBezTo>
                      <a:pt x="2058" y="821"/>
                      <a:pt x="2050" y="820"/>
                      <a:pt x="2046" y="824"/>
                    </a:cubicBezTo>
                    <a:cubicBezTo>
                      <a:pt x="2043" y="826"/>
                      <a:pt x="2042" y="829"/>
                      <a:pt x="2041" y="832"/>
                    </a:cubicBezTo>
                    <a:cubicBezTo>
                      <a:pt x="2041" y="835"/>
                      <a:pt x="2042" y="844"/>
                      <a:pt x="2039" y="847"/>
                    </a:cubicBezTo>
                    <a:cubicBezTo>
                      <a:pt x="2037" y="849"/>
                      <a:pt x="2034" y="849"/>
                      <a:pt x="2033" y="847"/>
                    </a:cubicBezTo>
                    <a:cubicBezTo>
                      <a:pt x="2031" y="849"/>
                      <a:pt x="2033" y="852"/>
                      <a:pt x="2036" y="853"/>
                    </a:cubicBezTo>
                    <a:cubicBezTo>
                      <a:pt x="2041" y="855"/>
                      <a:pt x="2048" y="852"/>
                      <a:pt x="2049" y="845"/>
                    </a:cubicBezTo>
                    <a:cubicBezTo>
                      <a:pt x="2050" y="843"/>
                      <a:pt x="2049" y="840"/>
                      <a:pt x="2048" y="837"/>
                    </a:cubicBezTo>
                    <a:close/>
                    <a:moveTo>
                      <a:pt x="2049" y="836"/>
                    </a:moveTo>
                    <a:cubicBezTo>
                      <a:pt x="2048" y="834"/>
                      <a:pt x="2049" y="832"/>
                      <a:pt x="2052" y="832"/>
                    </a:cubicBezTo>
                    <a:cubicBezTo>
                      <a:pt x="2055" y="831"/>
                      <a:pt x="2057" y="835"/>
                      <a:pt x="2055" y="838"/>
                    </a:cubicBezTo>
                    <a:cubicBezTo>
                      <a:pt x="2054" y="840"/>
                      <a:pt x="2052" y="840"/>
                      <a:pt x="2051" y="843"/>
                    </a:cubicBezTo>
                    <a:cubicBezTo>
                      <a:pt x="2051" y="840"/>
                      <a:pt x="2049" y="839"/>
                      <a:pt x="2049" y="836"/>
                    </a:cubicBezTo>
                    <a:close/>
                    <a:moveTo>
                      <a:pt x="2051" y="820"/>
                    </a:moveTo>
                    <a:cubicBezTo>
                      <a:pt x="2055" y="819"/>
                      <a:pt x="2059" y="822"/>
                      <a:pt x="2060" y="824"/>
                    </a:cubicBezTo>
                    <a:cubicBezTo>
                      <a:pt x="2064" y="822"/>
                      <a:pt x="2063" y="814"/>
                      <a:pt x="2057" y="814"/>
                    </a:cubicBezTo>
                    <a:cubicBezTo>
                      <a:pt x="2054" y="813"/>
                      <a:pt x="2050" y="817"/>
                      <a:pt x="2051" y="820"/>
                    </a:cubicBezTo>
                    <a:close/>
                    <a:moveTo>
                      <a:pt x="2058" y="813"/>
                    </a:moveTo>
                    <a:cubicBezTo>
                      <a:pt x="2059" y="813"/>
                      <a:pt x="2060" y="813"/>
                      <a:pt x="2060" y="813"/>
                    </a:cubicBezTo>
                    <a:cubicBezTo>
                      <a:pt x="2062" y="806"/>
                      <a:pt x="2068" y="799"/>
                      <a:pt x="2074" y="794"/>
                    </a:cubicBezTo>
                    <a:cubicBezTo>
                      <a:pt x="2086" y="785"/>
                      <a:pt x="2100" y="788"/>
                      <a:pt x="2119" y="778"/>
                    </a:cubicBezTo>
                    <a:cubicBezTo>
                      <a:pt x="2128" y="773"/>
                      <a:pt x="2135" y="767"/>
                      <a:pt x="2138" y="762"/>
                    </a:cubicBezTo>
                    <a:cubicBezTo>
                      <a:pt x="2148" y="749"/>
                      <a:pt x="2152" y="732"/>
                      <a:pt x="2166" y="721"/>
                    </a:cubicBezTo>
                    <a:cubicBezTo>
                      <a:pt x="2161" y="727"/>
                      <a:pt x="2163" y="736"/>
                      <a:pt x="2173" y="736"/>
                    </a:cubicBezTo>
                    <a:cubicBezTo>
                      <a:pt x="2180" y="736"/>
                      <a:pt x="2190" y="726"/>
                      <a:pt x="2202" y="739"/>
                    </a:cubicBezTo>
                    <a:cubicBezTo>
                      <a:pt x="2200" y="730"/>
                      <a:pt x="2195" y="722"/>
                      <a:pt x="2188" y="718"/>
                    </a:cubicBezTo>
                    <a:cubicBezTo>
                      <a:pt x="2183" y="715"/>
                      <a:pt x="2178" y="715"/>
                      <a:pt x="2173" y="716"/>
                    </a:cubicBezTo>
                    <a:cubicBezTo>
                      <a:pt x="2149" y="722"/>
                      <a:pt x="2146" y="757"/>
                      <a:pt x="2129" y="767"/>
                    </a:cubicBezTo>
                    <a:cubicBezTo>
                      <a:pt x="2130" y="767"/>
                      <a:pt x="2131" y="766"/>
                      <a:pt x="2131" y="766"/>
                    </a:cubicBezTo>
                    <a:cubicBezTo>
                      <a:pt x="2147" y="753"/>
                      <a:pt x="2145" y="729"/>
                      <a:pt x="2131" y="716"/>
                    </a:cubicBezTo>
                    <a:cubicBezTo>
                      <a:pt x="2124" y="710"/>
                      <a:pt x="2114" y="707"/>
                      <a:pt x="2103" y="709"/>
                    </a:cubicBezTo>
                    <a:cubicBezTo>
                      <a:pt x="2092" y="711"/>
                      <a:pt x="2082" y="718"/>
                      <a:pt x="2078" y="729"/>
                    </a:cubicBezTo>
                    <a:cubicBezTo>
                      <a:pt x="2074" y="741"/>
                      <a:pt x="2076" y="753"/>
                      <a:pt x="2087" y="760"/>
                    </a:cubicBezTo>
                    <a:cubicBezTo>
                      <a:pt x="2093" y="764"/>
                      <a:pt x="2101" y="764"/>
                      <a:pt x="2108" y="760"/>
                    </a:cubicBezTo>
                    <a:cubicBezTo>
                      <a:pt x="2116" y="754"/>
                      <a:pt x="2117" y="744"/>
                      <a:pt x="2113" y="737"/>
                    </a:cubicBezTo>
                    <a:cubicBezTo>
                      <a:pt x="2109" y="730"/>
                      <a:pt x="2099" y="727"/>
                      <a:pt x="2091" y="733"/>
                    </a:cubicBezTo>
                    <a:cubicBezTo>
                      <a:pt x="2101" y="727"/>
                      <a:pt x="2109" y="731"/>
                      <a:pt x="2112" y="739"/>
                    </a:cubicBezTo>
                    <a:cubicBezTo>
                      <a:pt x="2115" y="745"/>
                      <a:pt x="2113" y="753"/>
                      <a:pt x="2106" y="757"/>
                    </a:cubicBezTo>
                    <a:cubicBezTo>
                      <a:pt x="2101" y="761"/>
                      <a:pt x="2094" y="761"/>
                      <a:pt x="2089" y="757"/>
                    </a:cubicBezTo>
                    <a:cubicBezTo>
                      <a:pt x="2080" y="751"/>
                      <a:pt x="2078" y="741"/>
                      <a:pt x="2082" y="731"/>
                    </a:cubicBezTo>
                    <a:cubicBezTo>
                      <a:pt x="2085" y="721"/>
                      <a:pt x="2094" y="714"/>
                      <a:pt x="2104" y="712"/>
                    </a:cubicBezTo>
                    <a:cubicBezTo>
                      <a:pt x="2115" y="710"/>
                      <a:pt x="2124" y="714"/>
                      <a:pt x="2130" y="720"/>
                    </a:cubicBezTo>
                    <a:cubicBezTo>
                      <a:pt x="2142" y="732"/>
                      <a:pt x="2143" y="753"/>
                      <a:pt x="2130" y="764"/>
                    </a:cubicBezTo>
                    <a:cubicBezTo>
                      <a:pt x="2120" y="774"/>
                      <a:pt x="2108" y="775"/>
                      <a:pt x="2095" y="771"/>
                    </a:cubicBezTo>
                    <a:cubicBezTo>
                      <a:pt x="2074" y="763"/>
                      <a:pt x="2058" y="743"/>
                      <a:pt x="2056" y="726"/>
                    </a:cubicBezTo>
                    <a:cubicBezTo>
                      <a:pt x="2056" y="716"/>
                      <a:pt x="2061" y="706"/>
                      <a:pt x="2072" y="707"/>
                    </a:cubicBezTo>
                    <a:cubicBezTo>
                      <a:pt x="2078" y="708"/>
                      <a:pt x="2081" y="712"/>
                      <a:pt x="2081" y="719"/>
                    </a:cubicBezTo>
                    <a:cubicBezTo>
                      <a:pt x="2089" y="713"/>
                      <a:pt x="2082" y="698"/>
                      <a:pt x="2069" y="694"/>
                    </a:cubicBezTo>
                    <a:cubicBezTo>
                      <a:pt x="2057" y="691"/>
                      <a:pt x="2047" y="696"/>
                      <a:pt x="2042" y="704"/>
                    </a:cubicBezTo>
                    <a:cubicBezTo>
                      <a:pt x="2034" y="715"/>
                      <a:pt x="2034" y="732"/>
                      <a:pt x="2045" y="746"/>
                    </a:cubicBezTo>
                    <a:cubicBezTo>
                      <a:pt x="2055" y="760"/>
                      <a:pt x="2072" y="770"/>
                      <a:pt x="2090" y="773"/>
                    </a:cubicBezTo>
                    <a:cubicBezTo>
                      <a:pt x="2087" y="773"/>
                      <a:pt x="2085" y="772"/>
                      <a:pt x="2083" y="772"/>
                    </a:cubicBezTo>
                    <a:cubicBezTo>
                      <a:pt x="2053" y="765"/>
                      <a:pt x="2031" y="746"/>
                      <a:pt x="2024" y="716"/>
                    </a:cubicBezTo>
                    <a:cubicBezTo>
                      <a:pt x="2018" y="694"/>
                      <a:pt x="2024" y="674"/>
                      <a:pt x="2041" y="659"/>
                    </a:cubicBezTo>
                    <a:cubicBezTo>
                      <a:pt x="2052" y="650"/>
                      <a:pt x="2064" y="645"/>
                      <a:pt x="2077" y="643"/>
                    </a:cubicBezTo>
                    <a:cubicBezTo>
                      <a:pt x="2091" y="641"/>
                      <a:pt x="2105" y="642"/>
                      <a:pt x="2118" y="647"/>
                    </a:cubicBezTo>
                    <a:cubicBezTo>
                      <a:pt x="2124" y="649"/>
                      <a:pt x="2129" y="652"/>
                      <a:pt x="2134" y="657"/>
                    </a:cubicBezTo>
                    <a:cubicBezTo>
                      <a:pt x="2143" y="665"/>
                      <a:pt x="2149" y="676"/>
                      <a:pt x="2149" y="689"/>
                    </a:cubicBezTo>
                    <a:cubicBezTo>
                      <a:pt x="2149" y="699"/>
                      <a:pt x="2145" y="707"/>
                      <a:pt x="2137" y="712"/>
                    </a:cubicBezTo>
                    <a:cubicBezTo>
                      <a:pt x="2149" y="718"/>
                      <a:pt x="2170" y="700"/>
                      <a:pt x="2157" y="681"/>
                    </a:cubicBezTo>
                    <a:cubicBezTo>
                      <a:pt x="2164" y="669"/>
                      <a:pt x="2145" y="655"/>
                      <a:pt x="2131" y="649"/>
                    </a:cubicBezTo>
                    <a:cubicBezTo>
                      <a:pt x="2149" y="655"/>
                      <a:pt x="2170" y="674"/>
                      <a:pt x="2180" y="683"/>
                    </a:cubicBezTo>
                    <a:cubicBezTo>
                      <a:pt x="2180" y="683"/>
                      <a:pt x="2181" y="682"/>
                      <a:pt x="2182" y="682"/>
                    </a:cubicBezTo>
                    <a:cubicBezTo>
                      <a:pt x="2178" y="678"/>
                      <a:pt x="2173" y="673"/>
                      <a:pt x="2167" y="667"/>
                    </a:cubicBezTo>
                    <a:cubicBezTo>
                      <a:pt x="2177" y="670"/>
                      <a:pt x="2189" y="669"/>
                      <a:pt x="2197" y="661"/>
                    </a:cubicBezTo>
                    <a:cubicBezTo>
                      <a:pt x="2212" y="647"/>
                      <a:pt x="2214" y="622"/>
                      <a:pt x="2235" y="608"/>
                    </a:cubicBezTo>
                    <a:cubicBezTo>
                      <a:pt x="2213" y="612"/>
                      <a:pt x="2201" y="634"/>
                      <a:pt x="2191" y="644"/>
                    </a:cubicBezTo>
                    <a:cubicBezTo>
                      <a:pt x="2172" y="664"/>
                      <a:pt x="2160" y="659"/>
                      <a:pt x="2141" y="650"/>
                    </a:cubicBezTo>
                    <a:cubicBezTo>
                      <a:pt x="2145" y="651"/>
                      <a:pt x="2148" y="651"/>
                      <a:pt x="2152" y="651"/>
                    </a:cubicBezTo>
                    <a:cubicBezTo>
                      <a:pt x="2173" y="650"/>
                      <a:pt x="2193" y="637"/>
                      <a:pt x="2201" y="618"/>
                    </a:cubicBezTo>
                    <a:cubicBezTo>
                      <a:pt x="2207" y="602"/>
                      <a:pt x="2204" y="586"/>
                      <a:pt x="2194" y="573"/>
                    </a:cubicBezTo>
                    <a:cubicBezTo>
                      <a:pt x="2179" y="556"/>
                      <a:pt x="2158" y="551"/>
                      <a:pt x="2137" y="559"/>
                    </a:cubicBezTo>
                    <a:cubicBezTo>
                      <a:pt x="2129" y="563"/>
                      <a:pt x="2122" y="570"/>
                      <a:pt x="2118" y="578"/>
                    </a:cubicBezTo>
                    <a:cubicBezTo>
                      <a:pt x="2111" y="593"/>
                      <a:pt x="2116" y="606"/>
                      <a:pt x="2129" y="616"/>
                    </a:cubicBezTo>
                    <a:cubicBezTo>
                      <a:pt x="2122" y="601"/>
                      <a:pt x="2134" y="595"/>
                      <a:pt x="2137" y="589"/>
                    </a:cubicBezTo>
                    <a:cubicBezTo>
                      <a:pt x="2143" y="575"/>
                      <a:pt x="2124" y="570"/>
                      <a:pt x="2117" y="584"/>
                    </a:cubicBezTo>
                    <a:cubicBezTo>
                      <a:pt x="2117" y="585"/>
                      <a:pt x="2116" y="587"/>
                      <a:pt x="2116" y="588"/>
                    </a:cubicBezTo>
                    <a:cubicBezTo>
                      <a:pt x="2117" y="576"/>
                      <a:pt x="2126" y="566"/>
                      <a:pt x="2138" y="561"/>
                    </a:cubicBezTo>
                    <a:cubicBezTo>
                      <a:pt x="2157" y="553"/>
                      <a:pt x="2178" y="559"/>
                      <a:pt x="2191" y="574"/>
                    </a:cubicBezTo>
                    <a:cubicBezTo>
                      <a:pt x="2201" y="586"/>
                      <a:pt x="2203" y="602"/>
                      <a:pt x="2197" y="616"/>
                    </a:cubicBezTo>
                    <a:cubicBezTo>
                      <a:pt x="2190" y="633"/>
                      <a:pt x="2172" y="645"/>
                      <a:pt x="2153" y="645"/>
                    </a:cubicBezTo>
                    <a:cubicBezTo>
                      <a:pt x="2145" y="646"/>
                      <a:pt x="2138" y="645"/>
                      <a:pt x="2131" y="643"/>
                    </a:cubicBezTo>
                    <a:cubicBezTo>
                      <a:pt x="2136" y="644"/>
                      <a:pt x="2140" y="644"/>
                      <a:pt x="2145" y="643"/>
                    </a:cubicBezTo>
                    <a:cubicBezTo>
                      <a:pt x="2157" y="640"/>
                      <a:pt x="2169" y="629"/>
                      <a:pt x="2167" y="616"/>
                    </a:cubicBezTo>
                    <a:cubicBezTo>
                      <a:pt x="2166" y="610"/>
                      <a:pt x="2161" y="606"/>
                      <a:pt x="2155" y="604"/>
                    </a:cubicBezTo>
                    <a:cubicBezTo>
                      <a:pt x="2151" y="603"/>
                      <a:pt x="2147" y="604"/>
                      <a:pt x="2143" y="607"/>
                    </a:cubicBezTo>
                    <a:cubicBezTo>
                      <a:pt x="2139" y="609"/>
                      <a:pt x="2137" y="614"/>
                      <a:pt x="2138" y="619"/>
                    </a:cubicBezTo>
                    <a:cubicBezTo>
                      <a:pt x="2138" y="625"/>
                      <a:pt x="2142" y="630"/>
                      <a:pt x="2149" y="630"/>
                    </a:cubicBezTo>
                    <a:cubicBezTo>
                      <a:pt x="2152" y="630"/>
                      <a:pt x="2156" y="628"/>
                      <a:pt x="2156" y="624"/>
                    </a:cubicBezTo>
                    <a:cubicBezTo>
                      <a:pt x="2157" y="622"/>
                      <a:pt x="2156" y="619"/>
                      <a:pt x="2154" y="619"/>
                    </a:cubicBezTo>
                    <a:cubicBezTo>
                      <a:pt x="2155" y="620"/>
                      <a:pt x="2154" y="622"/>
                      <a:pt x="2154" y="624"/>
                    </a:cubicBezTo>
                    <a:cubicBezTo>
                      <a:pt x="2152" y="626"/>
                      <a:pt x="2148" y="626"/>
                      <a:pt x="2146" y="624"/>
                    </a:cubicBezTo>
                    <a:cubicBezTo>
                      <a:pt x="2145" y="622"/>
                      <a:pt x="2145" y="620"/>
                      <a:pt x="2145" y="617"/>
                    </a:cubicBezTo>
                    <a:cubicBezTo>
                      <a:pt x="2146" y="614"/>
                      <a:pt x="2149" y="612"/>
                      <a:pt x="2153" y="612"/>
                    </a:cubicBezTo>
                    <a:cubicBezTo>
                      <a:pt x="2157" y="613"/>
                      <a:pt x="2160" y="616"/>
                      <a:pt x="2160" y="620"/>
                    </a:cubicBezTo>
                    <a:cubicBezTo>
                      <a:pt x="2162" y="630"/>
                      <a:pt x="2150" y="640"/>
                      <a:pt x="2140" y="641"/>
                    </a:cubicBezTo>
                    <a:cubicBezTo>
                      <a:pt x="2129" y="643"/>
                      <a:pt x="2116" y="639"/>
                      <a:pt x="2105" y="637"/>
                    </a:cubicBezTo>
                    <a:cubicBezTo>
                      <a:pt x="2092" y="636"/>
                      <a:pt x="2079" y="636"/>
                      <a:pt x="2063" y="643"/>
                    </a:cubicBezTo>
                    <a:cubicBezTo>
                      <a:pt x="2066" y="641"/>
                      <a:pt x="2069" y="639"/>
                      <a:pt x="2072" y="637"/>
                    </a:cubicBezTo>
                    <a:cubicBezTo>
                      <a:pt x="2088" y="622"/>
                      <a:pt x="2095" y="602"/>
                      <a:pt x="2088" y="581"/>
                    </a:cubicBezTo>
                    <a:cubicBezTo>
                      <a:pt x="2080" y="561"/>
                      <a:pt x="2063" y="547"/>
                      <a:pt x="2042" y="546"/>
                    </a:cubicBezTo>
                    <a:cubicBezTo>
                      <a:pt x="2022" y="544"/>
                      <a:pt x="2002" y="553"/>
                      <a:pt x="1992" y="571"/>
                    </a:cubicBezTo>
                    <a:cubicBezTo>
                      <a:pt x="1984" y="587"/>
                      <a:pt x="1986" y="605"/>
                      <a:pt x="1997" y="616"/>
                    </a:cubicBezTo>
                    <a:cubicBezTo>
                      <a:pt x="2004" y="624"/>
                      <a:pt x="2013" y="628"/>
                      <a:pt x="2023" y="627"/>
                    </a:cubicBezTo>
                    <a:cubicBezTo>
                      <a:pt x="2028" y="627"/>
                      <a:pt x="2034" y="625"/>
                      <a:pt x="2038" y="622"/>
                    </a:cubicBezTo>
                    <a:cubicBezTo>
                      <a:pt x="2047" y="616"/>
                      <a:pt x="2049" y="605"/>
                      <a:pt x="2045" y="596"/>
                    </a:cubicBezTo>
                    <a:cubicBezTo>
                      <a:pt x="2040" y="586"/>
                      <a:pt x="2028" y="582"/>
                      <a:pt x="2018" y="587"/>
                    </a:cubicBezTo>
                    <a:cubicBezTo>
                      <a:pt x="2008" y="592"/>
                      <a:pt x="2004" y="604"/>
                      <a:pt x="2009" y="614"/>
                    </a:cubicBezTo>
                    <a:cubicBezTo>
                      <a:pt x="2013" y="623"/>
                      <a:pt x="2023" y="627"/>
                      <a:pt x="2032" y="625"/>
                    </a:cubicBezTo>
                    <a:cubicBezTo>
                      <a:pt x="2019" y="629"/>
                      <a:pt x="2006" y="625"/>
                      <a:pt x="1997" y="615"/>
                    </a:cubicBezTo>
                    <a:cubicBezTo>
                      <a:pt x="1988" y="604"/>
                      <a:pt x="1986" y="587"/>
                      <a:pt x="1994" y="572"/>
                    </a:cubicBezTo>
                    <a:cubicBezTo>
                      <a:pt x="2004" y="556"/>
                      <a:pt x="2023" y="548"/>
                      <a:pt x="2041" y="549"/>
                    </a:cubicBezTo>
                    <a:cubicBezTo>
                      <a:pt x="2061" y="551"/>
                      <a:pt x="2076" y="564"/>
                      <a:pt x="2083" y="582"/>
                    </a:cubicBezTo>
                    <a:cubicBezTo>
                      <a:pt x="2089" y="601"/>
                      <a:pt x="2084" y="619"/>
                      <a:pt x="2069" y="632"/>
                    </a:cubicBezTo>
                    <a:cubicBezTo>
                      <a:pt x="2058" y="641"/>
                      <a:pt x="2045" y="646"/>
                      <a:pt x="2034" y="658"/>
                    </a:cubicBezTo>
                    <a:cubicBezTo>
                      <a:pt x="2019" y="674"/>
                      <a:pt x="2014" y="694"/>
                      <a:pt x="2019" y="717"/>
                    </a:cubicBezTo>
                    <a:cubicBezTo>
                      <a:pt x="2026" y="749"/>
                      <a:pt x="2050" y="772"/>
                      <a:pt x="2082" y="778"/>
                    </a:cubicBezTo>
                    <a:cubicBezTo>
                      <a:pt x="2096" y="780"/>
                      <a:pt x="2109" y="780"/>
                      <a:pt x="2121" y="775"/>
                    </a:cubicBezTo>
                    <a:cubicBezTo>
                      <a:pt x="2110" y="781"/>
                      <a:pt x="2097" y="784"/>
                      <a:pt x="2083" y="784"/>
                    </a:cubicBezTo>
                    <a:cubicBezTo>
                      <a:pt x="2065" y="783"/>
                      <a:pt x="2045" y="776"/>
                      <a:pt x="2029" y="767"/>
                    </a:cubicBezTo>
                    <a:cubicBezTo>
                      <a:pt x="2023" y="763"/>
                      <a:pt x="2017" y="761"/>
                      <a:pt x="2010" y="759"/>
                    </a:cubicBezTo>
                    <a:cubicBezTo>
                      <a:pt x="2008" y="758"/>
                      <a:pt x="2006" y="758"/>
                      <a:pt x="2004" y="757"/>
                    </a:cubicBezTo>
                    <a:cubicBezTo>
                      <a:pt x="2001" y="757"/>
                      <a:pt x="1998" y="756"/>
                      <a:pt x="1994" y="756"/>
                    </a:cubicBezTo>
                    <a:cubicBezTo>
                      <a:pt x="1993" y="756"/>
                      <a:pt x="1982" y="757"/>
                      <a:pt x="1983" y="759"/>
                    </a:cubicBezTo>
                    <a:cubicBezTo>
                      <a:pt x="1983" y="760"/>
                      <a:pt x="1989" y="759"/>
                      <a:pt x="1990" y="759"/>
                    </a:cubicBezTo>
                    <a:cubicBezTo>
                      <a:pt x="1995" y="760"/>
                      <a:pt x="1999" y="760"/>
                      <a:pt x="2004" y="761"/>
                    </a:cubicBezTo>
                    <a:cubicBezTo>
                      <a:pt x="2005" y="761"/>
                      <a:pt x="2007" y="762"/>
                      <a:pt x="2009" y="762"/>
                    </a:cubicBezTo>
                    <a:cubicBezTo>
                      <a:pt x="2016" y="764"/>
                      <a:pt x="2022" y="766"/>
                      <a:pt x="2028" y="769"/>
                    </a:cubicBezTo>
                    <a:cubicBezTo>
                      <a:pt x="2028" y="770"/>
                      <a:pt x="2029" y="770"/>
                      <a:pt x="2030" y="771"/>
                    </a:cubicBezTo>
                    <a:cubicBezTo>
                      <a:pt x="2028" y="770"/>
                      <a:pt x="2026" y="770"/>
                      <a:pt x="2024" y="769"/>
                    </a:cubicBezTo>
                    <a:cubicBezTo>
                      <a:pt x="2017" y="768"/>
                      <a:pt x="2012" y="768"/>
                      <a:pt x="2006" y="769"/>
                    </a:cubicBezTo>
                    <a:cubicBezTo>
                      <a:pt x="1989" y="772"/>
                      <a:pt x="1983" y="787"/>
                      <a:pt x="1986" y="802"/>
                    </a:cubicBezTo>
                    <a:cubicBezTo>
                      <a:pt x="1987" y="814"/>
                      <a:pt x="1995" y="826"/>
                      <a:pt x="2006" y="831"/>
                    </a:cubicBezTo>
                    <a:cubicBezTo>
                      <a:pt x="2017" y="835"/>
                      <a:pt x="2027" y="832"/>
                      <a:pt x="2034" y="823"/>
                    </a:cubicBezTo>
                    <a:cubicBezTo>
                      <a:pt x="2038" y="817"/>
                      <a:pt x="2041" y="807"/>
                      <a:pt x="2035" y="800"/>
                    </a:cubicBezTo>
                    <a:cubicBezTo>
                      <a:pt x="2032" y="796"/>
                      <a:pt x="2028" y="794"/>
                      <a:pt x="2023" y="794"/>
                    </a:cubicBezTo>
                    <a:cubicBezTo>
                      <a:pt x="2020" y="794"/>
                      <a:pt x="2017" y="795"/>
                      <a:pt x="2015" y="798"/>
                    </a:cubicBezTo>
                    <a:cubicBezTo>
                      <a:pt x="2013" y="801"/>
                      <a:pt x="2013" y="804"/>
                      <a:pt x="2014" y="807"/>
                    </a:cubicBezTo>
                    <a:cubicBezTo>
                      <a:pt x="2015" y="811"/>
                      <a:pt x="2018" y="814"/>
                      <a:pt x="2022" y="814"/>
                    </a:cubicBezTo>
                    <a:cubicBezTo>
                      <a:pt x="2025" y="815"/>
                      <a:pt x="2029" y="813"/>
                      <a:pt x="2030" y="809"/>
                    </a:cubicBezTo>
                    <a:cubicBezTo>
                      <a:pt x="2032" y="804"/>
                      <a:pt x="2030" y="800"/>
                      <a:pt x="2025" y="798"/>
                    </a:cubicBezTo>
                    <a:cubicBezTo>
                      <a:pt x="2021" y="797"/>
                      <a:pt x="2016" y="799"/>
                      <a:pt x="2015" y="803"/>
                    </a:cubicBezTo>
                    <a:cubicBezTo>
                      <a:pt x="2014" y="805"/>
                      <a:pt x="2014" y="807"/>
                      <a:pt x="2014" y="808"/>
                    </a:cubicBezTo>
                    <a:cubicBezTo>
                      <a:pt x="2014" y="807"/>
                      <a:pt x="2014" y="807"/>
                      <a:pt x="2014" y="807"/>
                    </a:cubicBezTo>
                    <a:cubicBezTo>
                      <a:pt x="2013" y="804"/>
                      <a:pt x="2014" y="801"/>
                      <a:pt x="2016" y="798"/>
                    </a:cubicBezTo>
                    <a:cubicBezTo>
                      <a:pt x="2018" y="796"/>
                      <a:pt x="2020" y="795"/>
                      <a:pt x="2023" y="794"/>
                    </a:cubicBezTo>
                    <a:cubicBezTo>
                      <a:pt x="2028" y="794"/>
                      <a:pt x="2032" y="796"/>
                      <a:pt x="2035" y="800"/>
                    </a:cubicBezTo>
                    <a:cubicBezTo>
                      <a:pt x="2039" y="806"/>
                      <a:pt x="2037" y="817"/>
                      <a:pt x="2032" y="822"/>
                    </a:cubicBezTo>
                    <a:cubicBezTo>
                      <a:pt x="2026" y="830"/>
                      <a:pt x="2017" y="833"/>
                      <a:pt x="2007" y="829"/>
                    </a:cubicBezTo>
                    <a:cubicBezTo>
                      <a:pt x="1996" y="824"/>
                      <a:pt x="1989" y="812"/>
                      <a:pt x="1988" y="800"/>
                    </a:cubicBezTo>
                    <a:cubicBezTo>
                      <a:pt x="1987" y="787"/>
                      <a:pt x="1992" y="775"/>
                      <a:pt x="2007" y="772"/>
                    </a:cubicBezTo>
                    <a:cubicBezTo>
                      <a:pt x="2012" y="771"/>
                      <a:pt x="2017" y="771"/>
                      <a:pt x="2023" y="773"/>
                    </a:cubicBezTo>
                    <a:cubicBezTo>
                      <a:pt x="2026" y="773"/>
                      <a:pt x="2030" y="774"/>
                      <a:pt x="2033" y="776"/>
                    </a:cubicBezTo>
                    <a:cubicBezTo>
                      <a:pt x="2041" y="779"/>
                      <a:pt x="2051" y="783"/>
                      <a:pt x="2061" y="785"/>
                    </a:cubicBezTo>
                    <a:cubicBezTo>
                      <a:pt x="2067" y="787"/>
                      <a:pt x="2073" y="788"/>
                      <a:pt x="2079" y="788"/>
                    </a:cubicBezTo>
                    <a:cubicBezTo>
                      <a:pt x="2076" y="789"/>
                      <a:pt x="2074" y="791"/>
                      <a:pt x="2071" y="793"/>
                    </a:cubicBezTo>
                    <a:cubicBezTo>
                      <a:pt x="2065" y="799"/>
                      <a:pt x="2060" y="806"/>
                      <a:pt x="2058" y="813"/>
                    </a:cubicBezTo>
                    <a:close/>
                    <a:moveTo>
                      <a:pt x="1940" y="764"/>
                    </a:moveTo>
                    <a:cubicBezTo>
                      <a:pt x="1943" y="761"/>
                      <a:pt x="1947" y="761"/>
                      <a:pt x="1949" y="764"/>
                    </a:cubicBezTo>
                    <a:cubicBezTo>
                      <a:pt x="1953" y="769"/>
                      <a:pt x="1948" y="775"/>
                      <a:pt x="1943" y="775"/>
                    </a:cubicBezTo>
                    <a:cubicBezTo>
                      <a:pt x="1939" y="774"/>
                      <a:pt x="1937" y="771"/>
                      <a:pt x="1931" y="773"/>
                    </a:cubicBezTo>
                    <a:cubicBezTo>
                      <a:pt x="1937" y="769"/>
                      <a:pt x="1936" y="767"/>
                      <a:pt x="1940" y="764"/>
                    </a:cubicBezTo>
                    <a:close/>
                    <a:moveTo>
                      <a:pt x="2025" y="762"/>
                    </a:moveTo>
                    <a:cubicBezTo>
                      <a:pt x="2013" y="756"/>
                      <a:pt x="2008" y="740"/>
                      <a:pt x="2010" y="731"/>
                    </a:cubicBezTo>
                    <a:cubicBezTo>
                      <a:pt x="2012" y="722"/>
                      <a:pt x="2015" y="715"/>
                      <a:pt x="2012" y="708"/>
                    </a:cubicBezTo>
                    <a:cubicBezTo>
                      <a:pt x="2010" y="702"/>
                      <a:pt x="2002" y="696"/>
                      <a:pt x="1997" y="699"/>
                    </a:cubicBezTo>
                    <a:cubicBezTo>
                      <a:pt x="2002" y="699"/>
                      <a:pt x="2004" y="705"/>
                      <a:pt x="2004" y="711"/>
                    </a:cubicBezTo>
                    <a:cubicBezTo>
                      <a:pt x="2004" y="716"/>
                      <a:pt x="2004" y="720"/>
                      <a:pt x="2008" y="724"/>
                    </a:cubicBezTo>
                    <a:cubicBezTo>
                      <a:pt x="2000" y="731"/>
                      <a:pt x="2001" y="740"/>
                      <a:pt x="2005" y="746"/>
                    </a:cubicBezTo>
                    <a:cubicBezTo>
                      <a:pt x="2009" y="753"/>
                      <a:pt x="2016" y="760"/>
                      <a:pt x="2025" y="762"/>
                    </a:cubicBezTo>
                    <a:close/>
                    <a:moveTo>
                      <a:pt x="1935" y="835"/>
                    </a:moveTo>
                    <a:cubicBezTo>
                      <a:pt x="1927" y="854"/>
                      <a:pt x="1907" y="854"/>
                      <a:pt x="1899" y="857"/>
                    </a:cubicBezTo>
                    <a:cubicBezTo>
                      <a:pt x="1887" y="861"/>
                      <a:pt x="1892" y="872"/>
                      <a:pt x="1905" y="870"/>
                    </a:cubicBezTo>
                    <a:cubicBezTo>
                      <a:pt x="1916" y="868"/>
                      <a:pt x="1932" y="855"/>
                      <a:pt x="1935" y="835"/>
                    </a:cubicBezTo>
                    <a:close/>
                    <a:moveTo>
                      <a:pt x="1966" y="754"/>
                    </a:moveTo>
                    <a:cubicBezTo>
                      <a:pt x="1970" y="758"/>
                      <a:pt x="1970" y="766"/>
                      <a:pt x="1968" y="770"/>
                    </a:cubicBezTo>
                    <a:cubicBezTo>
                      <a:pt x="1973" y="774"/>
                      <a:pt x="1984" y="767"/>
                      <a:pt x="1981" y="758"/>
                    </a:cubicBezTo>
                    <a:cubicBezTo>
                      <a:pt x="1978" y="752"/>
                      <a:pt x="1970" y="749"/>
                      <a:pt x="1966" y="754"/>
                    </a:cubicBezTo>
                    <a:close/>
                    <a:moveTo>
                      <a:pt x="2014" y="759"/>
                    </a:moveTo>
                    <a:cubicBezTo>
                      <a:pt x="1993" y="745"/>
                      <a:pt x="1995" y="719"/>
                      <a:pt x="1992" y="711"/>
                    </a:cubicBezTo>
                    <a:cubicBezTo>
                      <a:pt x="1987" y="696"/>
                      <a:pt x="1971" y="702"/>
                      <a:pt x="1975" y="719"/>
                    </a:cubicBezTo>
                    <a:cubicBezTo>
                      <a:pt x="1978" y="729"/>
                      <a:pt x="1988" y="749"/>
                      <a:pt x="2014" y="759"/>
                    </a:cubicBezTo>
                    <a:close/>
                    <a:moveTo>
                      <a:pt x="1985" y="822"/>
                    </a:moveTo>
                    <a:cubicBezTo>
                      <a:pt x="1995" y="826"/>
                      <a:pt x="2004" y="833"/>
                      <a:pt x="2009" y="842"/>
                    </a:cubicBezTo>
                    <a:cubicBezTo>
                      <a:pt x="2013" y="851"/>
                      <a:pt x="2013" y="863"/>
                      <a:pt x="2006" y="871"/>
                    </a:cubicBezTo>
                    <a:cubicBezTo>
                      <a:pt x="2002" y="875"/>
                      <a:pt x="1997" y="879"/>
                      <a:pt x="1991" y="880"/>
                    </a:cubicBezTo>
                    <a:cubicBezTo>
                      <a:pt x="1985" y="881"/>
                      <a:pt x="1980" y="881"/>
                      <a:pt x="1973" y="880"/>
                    </a:cubicBezTo>
                    <a:cubicBezTo>
                      <a:pt x="1967" y="878"/>
                      <a:pt x="1962" y="875"/>
                      <a:pt x="1957" y="871"/>
                    </a:cubicBezTo>
                    <a:cubicBezTo>
                      <a:pt x="1955" y="869"/>
                      <a:pt x="1953" y="868"/>
                      <a:pt x="1951" y="866"/>
                    </a:cubicBezTo>
                    <a:cubicBezTo>
                      <a:pt x="1946" y="860"/>
                      <a:pt x="1943" y="854"/>
                      <a:pt x="1940" y="847"/>
                    </a:cubicBezTo>
                    <a:cubicBezTo>
                      <a:pt x="1937" y="836"/>
                      <a:pt x="1936" y="828"/>
                      <a:pt x="1938" y="817"/>
                    </a:cubicBezTo>
                    <a:cubicBezTo>
                      <a:pt x="1938" y="816"/>
                      <a:pt x="1939" y="815"/>
                      <a:pt x="1939" y="815"/>
                    </a:cubicBezTo>
                    <a:cubicBezTo>
                      <a:pt x="1933" y="820"/>
                      <a:pt x="1926" y="824"/>
                      <a:pt x="1918" y="825"/>
                    </a:cubicBezTo>
                    <a:cubicBezTo>
                      <a:pt x="1909" y="827"/>
                      <a:pt x="1900" y="826"/>
                      <a:pt x="1892" y="821"/>
                    </a:cubicBezTo>
                    <a:cubicBezTo>
                      <a:pt x="1889" y="819"/>
                      <a:pt x="1886" y="816"/>
                      <a:pt x="1884" y="811"/>
                    </a:cubicBezTo>
                    <a:cubicBezTo>
                      <a:pt x="1887" y="815"/>
                      <a:pt x="1890" y="818"/>
                      <a:pt x="1893" y="820"/>
                    </a:cubicBezTo>
                    <a:cubicBezTo>
                      <a:pt x="1900" y="824"/>
                      <a:pt x="1909" y="825"/>
                      <a:pt x="1918" y="823"/>
                    </a:cubicBezTo>
                    <a:cubicBezTo>
                      <a:pt x="1924" y="821"/>
                      <a:pt x="1929" y="818"/>
                      <a:pt x="1933" y="815"/>
                    </a:cubicBezTo>
                    <a:cubicBezTo>
                      <a:pt x="1942" y="808"/>
                      <a:pt x="1946" y="799"/>
                      <a:pt x="1953" y="792"/>
                    </a:cubicBezTo>
                    <a:cubicBezTo>
                      <a:pt x="1954" y="791"/>
                      <a:pt x="1954" y="791"/>
                      <a:pt x="1954" y="791"/>
                    </a:cubicBezTo>
                    <a:cubicBezTo>
                      <a:pt x="1958" y="787"/>
                      <a:pt x="1963" y="783"/>
                      <a:pt x="1968" y="780"/>
                    </a:cubicBezTo>
                    <a:cubicBezTo>
                      <a:pt x="1969" y="780"/>
                      <a:pt x="1982" y="773"/>
                      <a:pt x="1984" y="774"/>
                    </a:cubicBezTo>
                    <a:cubicBezTo>
                      <a:pt x="1983" y="775"/>
                      <a:pt x="1975" y="780"/>
                      <a:pt x="1974" y="781"/>
                    </a:cubicBezTo>
                    <a:cubicBezTo>
                      <a:pt x="1968" y="785"/>
                      <a:pt x="1962" y="788"/>
                      <a:pt x="1957" y="794"/>
                    </a:cubicBezTo>
                    <a:cubicBezTo>
                      <a:pt x="1956" y="794"/>
                      <a:pt x="1956" y="794"/>
                      <a:pt x="1956" y="794"/>
                    </a:cubicBezTo>
                    <a:cubicBezTo>
                      <a:pt x="1949" y="801"/>
                      <a:pt x="1944" y="808"/>
                      <a:pt x="1941" y="818"/>
                    </a:cubicBezTo>
                    <a:cubicBezTo>
                      <a:pt x="1939" y="829"/>
                      <a:pt x="1939" y="842"/>
                      <a:pt x="1947" y="852"/>
                    </a:cubicBezTo>
                    <a:cubicBezTo>
                      <a:pt x="1951" y="857"/>
                      <a:pt x="1961" y="862"/>
                      <a:pt x="1967" y="857"/>
                    </a:cubicBezTo>
                    <a:cubicBezTo>
                      <a:pt x="1969" y="855"/>
                      <a:pt x="1970" y="853"/>
                      <a:pt x="1969" y="850"/>
                    </a:cubicBezTo>
                    <a:cubicBezTo>
                      <a:pt x="1968" y="848"/>
                      <a:pt x="1966" y="847"/>
                      <a:pt x="1964" y="847"/>
                    </a:cubicBezTo>
                    <a:cubicBezTo>
                      <a:pt x="1962" y="847"/>
                      <a:pt x="1960" y="848"/>
                      <a:pt x="1960" y="850"/>
                    </a:cubicBezTo>
                    <a:cubicBezTo>
                      <a:pt x="1959" y="852"/>
                      <a:pt x="1960" y="854"/>
                      <a:pt x="1962" y="854"/>
                    </a:cubicBezTo>
                    <a:cubicBezTo>
                      <a:pt x="1963" y="854"/>
                      <a:pt x="1965" y="854"/>
                      <a:pt x="1965" y="853"/>
                    </a:cubicBezTo>
                    <a:cubicBezTo>
                      <a:pt x="1966" y="854"/>
                      <a:pt x="1965" y="856"/>
                      <a:pt x="1963" y="856"/>
                    </a:cubicBezTo>
                    <a:cubicBezTo>
                      <a:pt x="1960" y="857"/>
                      <a:pt x="1958" y="856"/>
                      <a:pt x="1957" y="853"/>
                    </a:cubicBezTo>
                    <a:cubicBezTo>
                      <a:pt x="1955" y="850"/>
                      <a:pt x="1956" y="845"/>
                      <a:pt x="1960" y="843"/>
                    </a:cubicBezTo>
                    <a:cubicBezTo>
                      <a:pt x="1963" y="841"/>
                      <a:pt x="1966" y="841"/>
                      <a:pt x="1969" y="842"/>
                    </a:cubicBezTo>
                    <a:cubicBezTo>
                      <a:pt x="1972" y="843"/>
                      <a:pt x="1974" y="846"/>
                      <a:pt x="1975" y="849"/>
                    </a:cubicBezTo>
                    <a:cubicBezTo>
                      <a:pt x="1976" y="853"/>
                      <a:pt x="1974" y="857"/>
                      <a:pt x="1971" y="860"/>
                    </a:cubicBezTo>
                    <a:cubicBezTo>
                      <a:pt x="1964" y="865"/>
                      <a:pt x="1953" y="862"/>
                      <a:pt x="1948" y="855"/>
                    </a:cubicBezTo>
                    <a:cubicBezTo>
                      <a:pt x="1946" y="853"/>
                      <a:pt x="1944" y="851"/>
                      <a:pt x="1943" y="848"/>
                    </a:cubicBezTo>
                    <a:cubicBezTo>
                      <a:pt x="1947" y="857"/>
                      <a:pt x="1951" y="863"/>
                      <a:pt x="1958" y="870"/>
                    </a:cubicBezTo>
                    <a:cubicBezTo>
                      <a:pt x="1963" y="874"/>
                      <a:pt x="1967" y="876"/>
                      <a:pt x="1973" y="878"/>
                    </a:cubicBezTo>
                    <a:cubicBezTo>
                      <a:pt x="1980" y="880"/>
                      <a:pt x="1985" y="880"/>
                      <a:pt x="1991" y="879"/>
                    </a:cubicBezTo>
                    <a:cubicBezTo>
                      <a:pt x="1995" y="878"/>
                      <a:pt x="1997" y="877"/>
                      <a:pt x="2000" y="875"/>
                    </a:cubicBezTo>
                    <a:cubicBezTo>
                      <a:pt x="2000" y="875"/>
                      <a:pt x="2000" y="875"/>
                      <a:pt x="2000" y="875"/>
                    </a:cubicBezTo>
                    <a:cubicBezTo>
                      <a:pt x="1992" y="878"/>
                      <a:pt x="1982" y="874"/>
                      <a:pt x="1984" y="861"/>
                    </a:cubicBezTo>
                    <a:cubicBezTo>
                      <a:pt x="1985" y="852"/>
                      <a:pt x="2000" y="840"/>
                      <a:pt x="1985" y="822"/>
                    </a:cubicBezTo>
                    <a:close/>
                    <a:moveTo>
                      <a:pt x="1894" y="819"/>
                    </a:moveTo>
                    <a:cubicBezTo>
                      <a:pt x="1901" y="810"/>
                      <a:pt x="1888" y="802"/>
                      <a:pt x="1884" y="798"/>
                    </a:cubicBezTo>
                    <a:cubicBezTo>
                      <a:pt x="1881" y="795"/>
                      <a:pt x="1880" y="793"/>
                      <a:pt x="1880" y="789"/>
                    </a:cubicBezTo>
                    <a:cubicBezTo>
                      <a:pt x="1877" y="793"/>
                      <a:pt x="1874" y="804"/>
                      <a:pt x="1875" y="809"/>
                    </a:cubicBezTo>
                    <a:cubicBezTo>
                      <a:pt x="1876" y="817"/>
                      <a:pt x="1881" y="823"/>
                      <a:pt x="1891" y="822"/>
                    </a:cubicBezTo>
                    <a:cubicBezTo>
                      <a:pt x="1887" y="819"/>
                      <a:pt x="1883" y="814"/>
                      <a:pt x="1883" y="809"/>
                    </a:cubicBezTo>
                    <a:cubicBezTo>
                      <a:pt x="1884" y="812"/>
                      <a:pt x="1889" y="817"/>
                      <a:pt x="1894" y="819"/>
                    </a:cubicBezTo>
                    <a:close/>
                    <a:moveTo>
                      <a:pt x="1990" y="772"/>
                    </a:moveTo>
                    <a:cubicBezTo>
                      <a:pt x="1974" y="792"/>
                      <a:pt x="1979" y="813"/>
                      <a:pt x="1974" y="824"/>
                    </a:cubicBezTo>
                    <a:cubicBezTo>
                      <a:pt x="1970" y="837"/>
                      <a:pt x="1955" y="832"/>
                      <a:pt x="1957" y="817"/>
                    </a:cubicBezTo>
                    <a:cubicBezTo>
                      <a:pt x="1959" y="801"/>
                      <a:pt x="1974" y="783"/>
                      <a:pt x="1990" y="772"/>
                    </a:cubicBezTo>
                    <a:close/>
                    <a:moveTo>
                      <a:pt x="1936" y="841"/>
                    </a:moveTo>
                    <a:cubicBezTo>
                      <a:pt x="1936" y="862"/>
                      <a:pt x="1960" y="893"/>
                      <a:pt x="1979" y="883"/>
                    </a:cubicBezTo>
                    <a:cubicBezTo>
                      <a:pt x="1982" y="886"/>
                      <a:pt x="1978" y="892"/>
                      <a:pt x="1973" y="894"/>
                    </a:cubicBezTo>
                    <a:cubicBezTo>
                      <a:pt x="1966" y="896"/>
                      <a:pt x="1957" y="893"/>
                      <a:pt x="1953" y="885"/>
                    </a:cubicBezTo>
                    <a:cubicBezTo>
                      <a:pt x="1948" y="888"/>
                      <a:pt x="1939" y="878"/>
                      <a:pt x="1936" y="863"/>
                    </a:cubicBezTo>
                    <a:cubicBezTo>
                      <a:pt x="1934" y="872"/>
                      <a:pt x="1930" y="881"/>
                      <a:pt x="1924" y="887"/>
                    </a:cubicBezTo>
                    <a:cubicBezTo>
                      <a:pt x="1917" y="894"/>
                      <a:pt x="1908" y="901"/>
                      <a:pt x="1899" y="904"/>
                    </a:cubicBezTo>
                    <a:cubicBezTo>
                      <a:pt x="1888" y="906"/>
                      <a:pt x="1878" y="904"/>
                      <a:pt x="1870" y="897"/>
                    </a:cubicBezTo>
                    <a:cubicBezTo>
                      <a:pt x="1865" y="891"/>
                      <a:pt x="1862" y="883"/>
                      <a:pt x="1865" y="876"/>
                    </a:cubicBezTo>
                    <a:cubicBezTo>
                      <a:pt x="1867" y="871"/>
                      <a:pt x="1874" y="867"/>
                      <a:pt x="1880" y="867"/>
                    </a:cubicBezTo>
                    <a:cubicBezTo>
                      <a:pt x="1886" y="866"/>
                      <a:pt x="1892" y="869"/>
                      <a:pt x="1897" y="873"/>
                    </a:cubicBezTo>
                    <a:cubicBezTo>
                      <a:pt x="1884" y="871"/>
                      <a:pt x="1882" y="882"/>
                      <a:pt x="1877" y="885"/>
                    </a:cubicBezTo>
                    <a:cubicBezTo>
                      <a:pt x="1871" y="890"/>
                      <a:pt x="1866" y="886"/>
                      <a:pt x="1865" y="880"/>
                    </a:cubicBezTo>
                    <a:cubicBezTo>
                      <a:pt x="1865" y="880"/>
                      <a:pt x="1865" y="880"/>
                      <a:pt x="1865" y="880"/>
                    </a:cubicBezTo>
                    <a:cubicBezTo>
                      <a:pt x="1865" y="886"/>
                      <a:pt x="1867" y="891"/>
                      <a:pt x="1871" y="895"/>
                    </a:cubicBezTo>
                    <a:cubicBezTo>
                      <a:pt x="1877" y="902"/>
                      <a:pt x="1885" y="905"/>
                      <a:pt x="1895" y="903"/>
                    </a:cubicBezTo>
                    <a:cubicBezTo>
                      <a:pt x="1893" y="903"/>
                      <a:pt x="1891" y="903"/>
                      <a:pt x="1888" y="902"/>
                    </a:cubicBezTo>
                    <a:cubicBezTo>
                      <a:pt x="1884" y="900"/>
                      <a:pt x="1880" y="896"/>
                      <a:pt x="1881" y="891"/>
                    </a:cubicBezTo>
                    <a:cubicBezTo>
                      <a:pt x="1882" y="889"/>
                      <a:pt x="1884" y="887"/>
                      <a:pt x="1886" y="886"/>
                    </a:cubicBezTo>
                    <a:cubicBezTo>
                      <a:pt x="1888" y="886"/>
                      <a:pt x="1890" y="886"/>
                      <a:pt x="1891" y="887"/>
                    </a:cubicBezTo>
                    <a:cubicBezTo>
                      <a:pt x="1892" y="888"/>
                      <a:pt x="1893" y="890"/>
                      <a:pt x="1893" y="892"/>
                    </a:cubicBezTo>
                    <a:cubicBezTo>
                      <a:pt x="1893" y="895"/>
                      <a:pt x="1891" y="897"/>
                      <a:pt x="1889" y="897"/>
                    </a:cubicBezTo>
                    <a:cubicBezTo>
                      <a:pt x="1887" y="897"/>
                      <a:pt x="1886" y="896"/>
                      <a:pt x="1885" y="894"/>
                    </a:cubicBezTo>
                    <a:cubicBezTo>
                      <a:pt x="1885" y="894"/>
                      <a:pt x="1886" y="893"/>
                      <a:pt x="1887" y="892"/>
                    </a:cubicBezTo>
                    <a:cubicBezTo>
                      <a:pt x="1886" y="893"/>
                      <a:pt x="1886" y="894"/>
                      <a:pt x="1887" y="894"/>
                    </a:cubicBezTo>
                    <a:cubicBezTo>
                      <a:pt x="1887" y="896"/>
                      <a:pt x="1889" y="895"/>
                      <a:pt x="1890" y="894"/>
                    </a:cubicBezTo>
                    <a:cubicBezTo>
                      <a:pt x="1890" y="894"/>
                      <a:pt x="1890" y="893"/>
                      <a:pt x="1890" y="892"/>
                    </a:cubicBezTo>
                    <a:cubicBezTo>
                      <a:pt x="1890" y="890"/>
                      <a:pt x="1888" y="890"/>
                      <a:pt x="1887" y="890"/>
                    </a:cubicBezTo>
                    <a:cubicBezTo>
                      <a:pt x="1885" y="890"/>
                      <a:pt x="1884" y="891"/>
                      <a:pt x="1884" y="893"/>
                    </a:cubicBezTo>
                    <a:cubicBezTo>
                      <a:pt x="1883" y="897"/>
                      <a:pt x="1888" y="901"/>
                      <a:pt x="1892" y="902"/>
                    </a:cubicBezTo>
                    <a:cubicBezTo>
                      <a:pt x="1899" y="903"/>
                      <a:pt x="1906" y="899"/>
                      <a:pt x="1912" y="895"/>
                    </a:cubicBezTo>
                    <a:cubicBezTo>
                      <a:pt x="1926" y="886"/>
                      <a:pt x="1934" y="872"/>
                      <a:pt x="1935" y="857"/>
                    </a:cubicBezTo>
                    <a:cubicBezTo>
                      <a:pt x="1934" y="852"/>
                      <a:pt x="1934" y="847"/>
                      <a:pt x="1936" y="841"/>
                    </a:cubicBezTo>
                    <a:close/>
                    <a:moveTo>
                      <a:pt x="1933" y="822"/>
                    </a:moveTo>
                    <a:cubicBezTo>
                      <a:pt x="1933" y="832"/>
                      <a:pt x="1917" y="836"/>
                      <a:pt x="1907" y="834"/>
                    </a:cubicBezTo>
                    <a:cubicBezTo>
                      <a:pt x="1895" y="832"/>
                      <a:pt x="1882" y="827"/>
                      <a:pt x="1871" y="834"/>
                    </a:cubicBezTo>
                    <a:cubicBezTo>
                      <a:pt x="1866" y="839"/>
                      <a:pt x="1862" y="846"/>
                      <a:pt x="1864" y="853"/>
                    </a:cubicBezTo>
                    <a:cubicBezTo>
                      <a:pt x="1865" y="857"/>
                      <a:pt x="1868" y="860"/>
                      <a:pt x="1872" y="860"/>
                    </a:cubicBezTo>
                    <a:cubicBezTo>
                      <a:pt x="1869" y="858"/>
                      <a:pt x="1868" y="852"/>
                      <a:pt x="1870" y="848"/>
                    </a:cubicBezTo>
                    <a:cubicBezTo>
                      <a:pt x="1873" y="844"/>
                      <a:pt x="1879" y="843"/>
                      <a:pt x="1884" y="844"/>
                    </a:cubicBezTo>
                    <a:cubicBezTo>
                      <a:pt x="1894" y="847"/>
                      <a:pt x="1903" y="852"/>
                      <a:pt x="1913" y="850"/>
                    </a:cubicBezTo>
                    <a:cubicBezTo>
                      <a:pt x="1925" y="849"/>
                      <a:pt x="1936" y="837"/>
                      <a:pt x="1933" y="822"/>
                    </a:cubicBezTo>
                    <a:close/>
                    <a:moveTo>
                      <a:pt x="1927" y="775"/>
                    </a:moveTo>
                    <a:cubicBezTo>
                      <a:pt x="1916" y="775"/>
                      <a:pt x="1903" y="786"/>
                      <a:pt x="1899" y="796"/>
                    </a:cubicBezTo>
                    <a:cubicBezTo>
                      <a:pt x="1895" y="807"/>
                      <a:pt x="1904" y="813"/>
                      <a:pt x="1910" y="802"/>
                    </a:cubicBezTo>
                    <a:cubicBezTo>
                      <a:pt x="1915" y="794"/>
                      <a:pt x="1918" y="779"/>
                      <a:pt x="1927" y="775"/>
                    </a:cubicBezTo>
                    <a:close/>
                    <a:moveTo>
                      <a:pt x="2077" y="635"/>
                    </a:moveTo>
                    <a:cubicBezTo>
                      <a:pt x="2101" y="614"/>
                      <a:pt x="2103" y="563"/>
                      <a:pt x="2073" y="555"/>
                    </a:cubicBezTo>
                    <a:cubicBezTo>
                      <a:pt x="2074" y="549"/>
                      <a:pt x="2085" y="546"/>
                      <a:pt x="2093" y="551"/>
                    </a:cubicBezTo>
                    <a:cubicBezTo>
                      <a:pt x="2101" y="556"/>
                      <a:pt x="2105" y="569"/>
                      <a:pt x="2099" y="582"/>
                    </a:cubicBezTo>
                    <a:cubicBezTo>
                      <a:pt x="2110" y="586"/>
                      <a:pt x="2105" y="621"/>
                      <a:pt x="2077" y="635"/>
                    </a:cubicBezTo>
                    <a:close/>
                    <a:moveTo>
                      <a:pt x="2197" y="705"/>
                    </a:moveTo>
                    <a:cubicBezTo>
                      <a:pt x="2195" y="708"/>
                      <a:pt x="2192" y="709"/>
                      <a:pt x="2190" y="707"/>
                    </a:cubicBezTo>
                    <a:cubicBezTo>
                      <a:pt x="2187" y="706"/>
                      <a:pt x="2186" y="703"/>
                      <a:pt x="2188" y="701"/>
                    </a:cubicBezTo>
                    <a:cubicBezTo>
                      <a:pt x="2189" y="698"/>
                      <a:pt x="2192" y="697"/>
                      <a:pt x="2194" y="698"/>
                    </a:cubicBezTo>
                    <a:cubicBezTo>
                      <a:pt x="2197" y="700"/>
                      <a:pt x="2198" y="703"/>
                      <a:pt x="2197" y="705"/>
                    </a:cubicBezTo>
                    <a:close/>
                    <a:moveTo>
                      <a:pt x="2194" y="715"/>
                    </a:moveTo>
                    <a:cubicBezTo>
                      <a:pt x="2193" y="717"/>
                      <a:pt x="2191" y="717"/>
                      <a:pt x="2189" y="716"/>
                    </a:cubicBezTo>
                    <a:cubicBezTo>
                      <a:pt x="2187" y="715"/>
                      <a:pt x="2187" y="713"/>
                      <a:pt x="2187" y="711"/>
                    </a:cubicBezTo>
                    <a:cubicBezTo>
                      <a:pt x="2188" y="709"/>
                      <a:pt x="2191" y="708"/>
                      <a:pt x="2193" y="709"/>
                    </a:cubicBezTo>
                    <a:cubicBezTo>
                      <a:pt x="2195" y="710"/>
                      <a:pt x="2195" y="713"/>
                      <a:pt x="2194" y="715"/>
                    </a:cubicBezTo>
                    <a:close/>
                    <a:moveTo>
                      <a:pt x="2193" y="693"/>
                    </a:moveTo>
                    <a:cubicBezTo>
                      <a:pt x="2192" y="697"/>
                      <a:pt x="2187" y="698"/>
                      <a:pt x="2183" y="696"/>
                    </a:cubicBezTo>
                    <a:cubicBezTo>
                      <a:pt x="2179" y="694"/>
                      <a:pt x="2178" y="690"/>
                      <a:pt x="2180" y="686"/>
                    </a:cubicBezTo>
                    <a:cubicBezTo>
                      <a:pt x="2182" y="682"/>
                      <a:pt x="2186" y="681"/>
                      <a:pt x="2190" y="683"/>
                    </a:cubicBezTo>
                    <a:cubicBezTo>
                      <a:pt x="2194" y="685"/>
                      <a:pt x="2195" y="689"/>
                      <a:pt x="2193" y="693"/>
                    </a:cubicBezTo>
                    <a:close/>
                    <a:moveTo>
                      <a:pt x="2033" y="731"/>
                    </a:moveTo>
                    <a:cubicBezTo>
                      <a:pt x="2025" y="723"/>
                      <a:pt x="2021" y="707"/>
                      <a:pt x="2025" y="692"/>
                    </a:cubicBezTo>
                    <a:cubicBezTo>
                      <a:pt x="2028" y="681"/>
                      <a:pt x="2034" y="671"/>
                      <a:pt x="2043" y="665"/>
                    </a:cubicBezTo>
                    <a:cubicBezTo>
                      <a:pt x="2047" y="661"/>
                      <a:pt x="2052" y="659"/>
                      <a:pt x="2058" y="659"/>
                    </a:cubicBezTo>
                    <a:cubicBezTo>
                      <a:pt x="2067" y="659"/>
                      <a:pt x="2074" y="663"/>
                      <a:pt x="2077" y="669"/>
                    </a:cubicBezTo>
                    <a:cubicBezTo>
                      <a:pt x="2080" y="676"/>
                      <a:pt x="2076" y="683"/>
                      <a:pt x="2069" y="684"/>
                    </a:cubicBezTo>
                    <a:cubicBezTo>
                      <a:pt x="2073" y="674"/>
                      <a:pt x="2063" y="667"/>
                      <a:pt x="2053" y="669"/>
                    </a:cubicBezTo>
                    <a:cubicBezTo>
                      <a:pt x="2043" y="672"/>
                      <a:pt x="2033" y="684"/>
                      <a:pt x="2030" y="694"/>
                    </a:cubicBezTo>
                    <a:cubicBezTo>
                      <a:pt x="2024" y="712"/>
                      <a:pt x="2030" y="724"/>
                      <a:pt x="2033" y="731"/>
                    </a:cubicBezTo>
                    <a:close/>
                    <a:moveTo>
                      <a:pt x="2058" y="652"/>
                    </a:moveTo>
                    <a:cubicBezTo>
                      <a:pt x="2088" y="637"/>
                      <a:pt x="2128" y="648"/>
                      <a:pt x="2139" y="670"/>
                    </a:cubicBezTo>
                    <a:cubicBezTo>
                      <a:pt x="2152" y="694"/>
                      <a:pt x="2130" y="704"/>
                      <a:pt x="2119" y="683"/>
                    </a:cubicBezTo>
                    <a:cubicBezTo>
                      <a:pt x="2114" y="672"/>
                      <a:pt x="2090" y="642"/>
                      <a:pt x="2058" y="652"/>
                    </a:cubicBezTo>
                    <a:close/>
                    <a:moveTo>
                      <a:pt x="1758" y="906"/>
                    </a:moveTo>
                    <a:cubicBezTo>
                      <a:pt x="1774" y="886"/>
                      <a:pt x="1769" y="866"/>
                      <a:pt x="1773" y="855"/>
                    </a:cubicBezTo>
                    <a:cubicBezTo>
                      <a:pt x="1778" y="842"/>
                      <a:pt x="1793" y="847"/>
                      <a:pt x="1791" y="862"/>
                    </a:cubicBezTo>
                    <a:cubicBezTo>
                      <a:pt x="1789" y="878"/>
                      <a:pt x="1774" y="895"/>
                      <a:pt x="1758" y="906"/>
                    </a:cubicBezTo>
                    <a:close/>
                    <a:moveTo>
                      <a:pt x="1827" y="856"/>
                    </a:moveTo>
                    <a:cubicBezTo>
                      <a:pt x="1826" y="858"/>
                      <a:pt x="1825" y="860"/>
                      <a:pt x="1823" y="861"/>
                    </a:cubicBezTo>
                    <a:cubicBezTo>
                      <a:pt x="1821" y="863"/>
                      <a:pt x="1818" y="863"/>
                      <a:pt x="1815" y="861"/>
                    </a:cubicBezTo>
                    <a:cubicBezTo>
                      <a:pt x="1811" y="859"/>
                      <a:pt x="1811" y="854"/>
                      <a:pt x="1812" y="852"/>
                    </a:cubicBezTo>
                    <a:cubicBezTo>
                      <a:pt x="1815" y="846"/>
                      <a:pt x="1819" y="848"/>
                      <a:pt x="1823" y="847"/>
                    </a:cubicBezTo>
                    <a:cubicBezTo>
                      <a:pt x="1826" y="845"/>
                      <a:pt x="1828" y="840"/>
                      <a:pt x="1827" y="835"/>
                    </a:cubicBezTo>
                    <a:cubicBezTo>
                      <a:pt x="1826" y="829"/>
                      <a:pt x="1822" y="824"/>
                      <a:pt x="1816" y="824"/>
                    </a:cubicBezTo>
                    <a:cubicBezTo>
                      <a:pt x="1812" y="823"/>
                      <a:pt x="1808" y="825"/>
                      <a:pt x="1808" y="829"/>
                    </a:cubicBezTo>
                    <a:cubicBezTo>
                      <a:pt x="1811" y="827"/>
                      <a:pt x="1816" y="829"/>
                      <a:pt x="1815" y="834"/>
                    </a:cubicBezTo>
                    <a:cubicBezTo>
                      <a:pt x="1815" y="837"/>
                      <a:pt x="1811" y="841"/>
                      <a:pt x="1807" y="846"/>
                    </a:cubicBezTo>
                    <a:cubicBezTo>
                      <a:pt x="1804" y="851"/>
                      <a:pt x="1801" y="856"/>
                      <a:pt x="1801" y="861"/>
                    </a:cubicBezTo>
                    <a:cubicBezTo>
                      <a:pt x="1801" y="871"/>
                      <a:pt x="1811" y="879"/>
                      <a:pt x="1821" y="877"/>
                    </a:cubicBezTo>
                    <a:cubicBezTo>
                      <a:pt x="1826" y="876"/>
                      <a:pt x="1830" y="872"/>
                      <a:pt x="1833" y="868"/>
                    </a:cubicBezTo>
                    <a:cubicBezTo>
                      <a:pt x="1836" y="864"/>
                      <a:pt x="1841" y="850"/>
                      <a:pt x="1847" y="848"/>
                    </a:cubicBezTo>
                    <a:cubicBezTo>
                      <a:pt x="1852" y="846"/>
                      <a:pt x="1855" y="849"/>
                      <a:pt x="1856" y="852"/>
                    </a:cubicBezTo>
                    <a:cubicBezTo>
                      <a:pt x="1859" y="851"/>
                      <a:pt x="1859" y="844"/>
                      <a:pt x="1856" y="841"/>
                    </a:cubicBezTo>
                    <a:cubicBezTo>
                      <a:pt x="1850" y="835"/>
                      <a:pt x="1838" y="835"/>
                      <a:pt x="1831" y="843"/>
                    </a:cubicBezTo>
                    <a:cubicBezTo>
                      <a:pt x="1828" y="846"/>
                      <a:pt x="1828" y="850"/>
                      <a:pt x="1827" y="856"/>
                    </a:cubicBezTo>
                    <a:close/>
                    <a:moveTo>
                      <a:pt x="1830" y="839"/>
                    </a:moveTo>
                    <a:cubicBezTo>
                      <a:pt x="1832" y="828"/>
                      <a:pt x="1844" y="815"/>
                      <a:pt x="1856" y="813"/>
                    </a:cubicBezTo>
                    <a:cubicBezTo>
                      <a:pt x="1868" y="810"/>
                      <a:pt x="1874" y="820"/>
                      <a:pt x="1861" y="825"/>
                    </a:cubicBezTo>
                    <a:cubicBezTo>
                      <a:pt x="1852" y="830"/>
                      <a:pt x="1835" y="830"/>
                      <a:pt x="1830" y="839"/>
                    </a:cubicBezTo>
                    <a:close/>
                    <a:moveTo>
                      <a:pt x="1810" y="878"/>
                    </a:moveTo>
                    <a:cubicBezTo>
                      <a:pt x="1805" y="876"/>
                      <a:pt x="1801" y="870"/>
                      <a:pt x="1800" y="866"/>
                    </a:cubicBezTo>
                    <a:cubicBezTo>
                      <a:pt x="1794" y="866"/>
                      <a:pt x="1789" y="877"/>
                      <a:pt x="1797" y="883"/>
                    </a:cubicBezTo>
                    <a:cubicBezTo>
                      <a:pt x="1802" y="886"/>
                      <a:pt x="1809" y="883"/>
                      <a:pt x="1810" y="878"/>
                    </a:cubicBezTo>
                    <a:close/>
                    <a:moveTo>
                      <a:pt x="2018" y="1154"/>
                    </a:moveTo>
                    <a:cubicBezTo>
                      <a:pt x="2016" y="1157"/>
                      <a:pt x="2012" y="1157"/>
                      <a:pt x="2009" y="1155"/>
                    </a:cubicBezTo>
                    <a:cubicBezTo>
                      <a:pt x="2005" y="1150"/>
                      <a:pt x="2009" y="1144"/>
                      <a:pt x="2014" y="1144"/>
                    </a:cubicBezTo>
                    <a:cubicBezTo>
                      <a:pt x="2019" y="1144"/>
                      <a:pt x="2020" y="1147"/>
                      <a:pt x="2026" y="1145"/>
                    </a:cubicBezTo>
                    <a:cubicBezTo>
                      <a:pt x="2021" y="1148"/>
                      <a:pt x="2021" y="1151"/>
                      <a:pt x="2018" y="1154"/>
                    </a:cubicBezTo>
                    <a:close/>
                    <a:moveTo>
                      <a:pt x="1801" y="1345"/>
                    </a:moveTo>
                    <a:cubicBezTo>
                      <a:pt x="1781" y="1329"/>
                      <a:pt x="1777" y="1307"/>
                      <a:pt x="1781" y="1289"/>
                    </a:cubicBezTo>
                    <a:cubicBezTo>
                      <a:pt x="1786" y="1273"/>
                      <a:pt x="1798" y="1268"/>
                      <a:pt x="1801" y="1258"/>
                    </a:cubicBezTo>
                    <a:cubicBezTo>
                      <a:pt x="1803" y="1254"/>
                      <a:pt x="1802" y="1250"/>
                      <a:pt x="1800" y="1246"/>
                    </a:cubicBezTo>
                    <a:cubicBezTo>
                      <a:pt x="1811" y="1248"/>
                      <a:pt x="1817" y="1260"/>
                      <a:pt x="1812" y="1271"/>
                    </a:cubicBezTo>
                    <a:cubicBezTo>
                      <a:pt x="1807" y="1284"/>
                      <a:pt x="1797" y="1288"/>
                      <a:pt x="1793" y="1303"/>
                    </a:cubicBezTo>
                    <a:cubicBezTo>
                      <a:pt x="1790" y="1318"/>
                      <a:pt x="1793" y="1334"/>
                      <a:pt x="1801" y="1345"/>
                    </a:cubicBezTo>
                    <a:close/>
                    <a:moveTo>
                      <a:pt x="1828" y="1396"/>
                    </a:moveTo>
                    <a:cubicBezTo>
                      <a:pt x="1806" y="1384"/>
                      <a:pt x="1804" y="1359"/>
                      <a:pt x="1799" y="1349"/>
                    </a:cubicBezTo>
                    <a:cubicBezTo>
                      <a:pt x="1792" y="1334"/>
                      <a:pt x="1780" y="1338"/>
                      <a:pt x="1783" y="1356"/>
                    </a:cubicBezTo>
                    <a:cubicBezTo>
                      <a:pt x="1787" y="1374"/>
                      <a:pt x="1807" y="1393"/>
                      <a:pt x="1828" y="1396"/>
                    </a:cubicBezTo>
                    <a:close/>
                    <a:moveTo>
                      <a:pt x="2406" y="1133"/>
                    </a:moveTo>
                    <a:cubicBezTo>
                      <a:pt x="2426" y="1145"/>
                      <a:pt x="2452" y="1138"/>
                      <a:pt x="2464" y="1125"/>
                    </a:cubicBezTo>
                    <a:cubicBezTo>
                      <a:pt x="2475" y="1114"/>
                      <a:pt x="2468" y="1100"/>
                      <a:pt x="2455" y="1114"/>
                    </a:cubicBezTo>
                    <a:cubicBezTo>
                      <a:pt x="2444" y="1125"/>
                      <a:pt x="2430" y="1138"/>
                      <a:pt x="2406" y="1133"/>
                    </a:cubicBezTo>
                    <a:close/>
                    <a:moveTo>
                      <a:pt x="2520" y="856"/>
                    </a:moveTo>
                    <a:cubicBezTo>
                      <a:pt x="2535" y="865"/>
                      <a:pt x="2549" y="889"/>
                      <a:pt x="2548" y="907"/>
                    </a:cubicBezTo>
                    <a:cubicBezTo>
                      <a:pt x="2548" y="925"/>
                      <a:pt x="2533" y="928"/>
                      <a:pt x="2529" y="908"/>
                    </a:cubicBezTo>
                    <a:cubicBezTo>
                      <a:pt x="2526" y="892"/>
                      <a:pt x="2534" y="872"/>
                      <a:pt x="2520" y="856"/>
                    </a:cubicBezTo>
                    <a:close/>
                    <a:moveTo>
                      <a:pt x="2458" y="1141"/>
                    </a:moveTo>
                    <a:cubicBezTo>
                      <a:pt x="2482" y="1139"/>
                      <a:pt x="2492" y="1120"/>
                      <a:pt x="2496" y="1101"/>
                    </a:cubicBezTo>
                    <a:cubicBezTo>
                      <a:pt x="2498" y="1091"/>
                      <a:pt x="2496" y="1076"/>
                      <a:pt x="2505" y="1069"/>
                    </a:cubicBezTo>
                    <a:cubicBezTo>
                      <a:pt x="2489" y="1065"/>
                      <a:pt x="2486" y="1097"/>
                      <a:pt x="2484" y="1107"/>
                    </a:cubicBezTo>
                    <a:cubicBezTo>
                      <a:pt x="2480" y="1124"/>
                      <a:pt x="2471" y="1136"/>
                      <a:pt x="2458" y="1141"/>
                    </a:cubicBezTo>
                    <a:close/>
                    <a:moveTo>
                      <a:pt x="2474" y="987"/>
                    </a:moveTo>
                    <a:cubicBezTo>
                      <a:pt x="2456" y="1006"/>
                      <a:pt x="2428" y="1020"/>
                      <a:pt x="2410" y="1016"/>
                    </a:cubicBezTo>
                    <a:cubicBezTo>
                      <a:pt x="2392" y="1012"/>
                      <a:pt x="2391" y="994"/>
                      <a:pt x="2411" y="995"/>
                    </a:cubicBezTo>
                    <a:cubicBezTo>
                      <a:pt x="2427" y="996"/>
                      <a:pt x="2453" y="1000"/>
                      <a:pt x="2474" y="987"/>
                    </a:cubicBezTo>
                    <a:close/>
                    <a:moveTo>
                      <a:pt x="2605" y="916"/>
                    </a:moveTo>
                    <a:cubicBezTo>
                      <a:pt x="2610" y="916"/>
                      <a:pt x="2612" y="920"/>
                      <a:pt x="2612" y="924"/>
                    </a:cubicBezTo>
                    <a:cubicBezTo>
                      <a:pt x="2611" y="930"/>
                      <a:pt x="2602" y="930"/>
                      <a:pt x="2599" y="926"/>
                    </a:cubicBezTo>
                    <a:cubicBezTo>
                      <a:pt x="2597" y="922"/>
                      <a:pt x="2598" y="918"/>
                      <a:pt x="2593" y="915"/>
                    </a:cubicBezTo>
                    <a:cubicBezTo>
                      <a:pt x="2599" y="917"/>
                      <a:pt x="2601" y="915"/>
                      <a:pt x="2605" y="916"/>
                    </a:cubicBezTo>
                    <a:close/>
                    <a:moveTo>
                      <a:pt x="2605" y="914"/>
                    </a:moveTo>
                    <a:cubicBezTo>
                      <a:pt x="2608" y="914"/>
                      <a:pt x="2610" y="915"/>
                      <a:pt x="2612" y="917"/>
                    </a:cubicBezTo>
                    <a:cubicBezTo>
                      <a:pt x="2613" y="920"/>
                      <a:pt x="2614" y="923"/>
                      <a:pt x="2612" y="927"/>
                    </a:cubicBezTo>
                    <a:cubicBezTo>
                      <a:pt x="2610" y="931"/>
                      <a:pt x="2605" y="932"/>
                      <a:pt x="2602" y="930"/>
                    </a:cubicBezTo>
                    <a:cubicBezTo>
                      <a:pt x="2596" y="928"/>
                      <a:pt x="2597" y="923"/>
                      <a:pt x="2595" y="919"/>
                    </a:cubicBezTo>
                    <a:cubicBezTo>
                      <a:pt x="2593" y="915"/>
                      <a:pt x="2588" y="914"/>
                      <a:pt x="2582" y="915"/>
                    </a:cubicBezTo>
                    <a:cubicBezTo>
                      <a:pt x="2575" y="917"/>
                      <a:pt x="2571" y="922"/>
                      <a:pt x="2570" y="929"/>
                    </a:cubicBezTo>
                    <a:cubicBezTo>
                      <a:pt x="2570" y="933"/>
                      <a:pt x="2572" y="937"/>
                      <a:pt x="2577" y="937"/>
                    </a:cubicBezTo>
                    <a:cubicBezTo>
                      <a:pt x="2574" y="934"/>
                      <a:pt x="2576" y="928"/>
                      <a:pt x="2582" y="929"/>
                    </a:cubicBezTo>
                    <a:cubicBezTo>
                      <a:pt x="2585" y="929"/>
                      <a:pt x="2590" y="933"/>
                      <a:pt x="2596" y="936"/>
                    </a:cubicBezTo>
                    <a:cubicBezTo>
                      <a:pt x="2601" y="940"/>
                      <a:pt x="2607" y="942"/>
                      <a:pt x="2613" y="942"/>
                    </a:cubicBezTo>
                    <a:cubicBezTo>
                      <a:pt x="2624" y="941"/>
                      <a:pt x="2632" y="930"/>
                      <a:pt x="2629" y="919"/>
                    </a:cubicBezTo>
                    <a:cubicBezTo>
                      <a:pt x="2627" y="913"/>
                      <a:pt x="2623" y="909"/>
                      <a:pt x="2618" y="906"/>
                    </a:cubicBezTo>
                    <a:cubicBezTo>
                      <a:pt x="2613" y="903"/>
                      <a:pt x="2598" y="899"/>
                      <a:pt x="2595" y="892"/>
                    </a:cubicBezTo>
                    <a:cubicBezTo>
                      <a:pt x="2592" y="887"/>
                      <a:pt x="2595" y="883"/>
                      <a:pt x="2599" y="882"/>
                    </a:cubicBezTo>
                    <a:cubicBezTo>
                      <a:pt x="2597" y="878"/>
                      <a:pt x="2590" y="879"/>
                      <a:pt x="2586" y="883"/>
                    </a:cubicBezTo>
                    <a:cubicBezTo>
                      <a:pt x="2580" y="890"/>
                      <a:pt x="2581" y="903"/>
                      <a:pt x="2591" y="910"/>
                    </a:cubicBezTo>
                    <a:cubicBezTo>
                      <a:pt x="2594" y="913"/>
                      <a:pt x="2599" y="913"/>
                      <a:pt x="2605" y="914"/>
                    </a:cubicBezTo>
                    <a:close/>
                    <a:moveTo>
                      <a:pt x="2586" y="912"/>
                    </a:moveTo>
                    <a:cubicBezTo>
                      <a:pt x="2573" y="911"/>
                      <a:pt x="2558" y="898"/>
                      <a:pt x="2555" y="885"/>
                    </a:cubicBezTo>
                    <a:cubicBezTo>
                      <a:pt x="2551" y="872"/>
                      <a:pt x="2562" y="865"/>
                      <a:pt x="2569" y="878"/>
                    </a:cubicBezTo>
                    <a:cubicBezTo>
                      <a:pt x="2574" y="888"/>
                      <a:pt x="2576" y="907"/>
                      <a:pt x="2586" y="912"/>
                    </a:cubicBezTo>
                    <a:close/>
                    <a:moveTo>
                      <a:pt x="2641" y="947"/>
                    </a:moveTo>
                    <a:cubicBezTo>
                      <a:pt x="2640" y="948"/>
                      <a:pt x="2639" y="949"/>
                      <a:pt x="2638" y="949"/>
                    </a:cubicBezTo>
                    <a:cubicBezTo>
                      <a:pt x="2647" y="955"/>
                      <a:pt x="2659" y="968"/>
                      <a:pt x="2667" y="983"/>
                    </a:cubicBezTo>
                    <a:cubicBezTo>
                      <a:pt x="2664" y="980"/>
                      <a:pt x="2660" y="977"/>
                      <a:pt x="2656" y="975"/>
                    </a:cubicBezTo>
                    <a:cubicBezTo>
                      <a:pt x="2627" y="959"/>
                      <a:pt x="2611" y="976"/>
                      <a:pt x="2585" y="975"/>
                    </a:cubicBezTo>
                    <a:cubicBezTo>
                      <a:pt x="2575" y="975"/>
                      <a:pt x="2565" y="969"/>
                      <a:pt x="2567" y="957"/>
                    </a:cubicBezTo>
                    <a:cubicBezTo>
                      <a:pt x="2569" y="951"/>
                      <a:pt x="2573" y="947"/>
                      <a:pt x="2578" y="945"/>
                    </a:cubicBezTo>
                    <a:cubicBezTo>
                      <a:pt x="2582" y="944"/>
                      <a:pt x="2585" y="945"/>
                      <a:pt x="2589" y="947"/>
                    </a:cubicBezTo>
                    <a:cubicBezTo>
                      <a:pt x="2590" y="948"/>
                      <a:pt x="2591" y="950"/>
                      <a:pt x="2592" y="951"/>
                    </a:cubicBezTo>
                    <a:cubicBezTo>
                      <a:pt x="2592" y="950"/>
                      <a:pt x="2592" y="951"/>
                      <a:pt x="2590" y="949"/>
                    </a:cubicBezTo>
                    <a:cubicBezTo>
                      <a:pt x="2588" y="948"/>
                      <a:pt x="2582" y="948"/>
                      <a:pt x="2579" y="951"/>
                    </a:cubicBezTo>
                    <a:cubicBezTo>
                      <a:pt x="2577" y="955"/>
                      <a:pt x="2578" y="960"/>
                      <a:pt x="2581" y="962"/>
                    </a:cubicBezTo>
                    <a:cubicBezTo>
                      <a:pt x="2585" y="965"/>
                      <a:pt x="2589" y="964"/>
                      <a:pt x="2591" y="961"/>
                    </a:cubicBezTo>
                    <a:cubicBezTo>
                      <a:pt x="2596" y="957"/>
                      <a:pt x="2594" y="950"/>
                      <a:pt x="2589" y="946"/>
                    </a:cubicBezTo>
                    <a:cubicBezTo>
                      <a:pt x="2586" y="944"/>
                      <a:pt x="2582" y="943"/>
                      <a:pt x="2578" y="943"/>
                    </a:cubicBezTo>
                    <a:cubicBezTo>
                      <a:pt x="2571" y="945"/>
                      <a:pt x="2566" y="950"/>
                      <a:pt x="2565" y="956"/>
                    </a:cubicBezTo>
                    <a:cubicBezTo>
                      <a:pt x="2561" y="971"/>
                      <a:pt x="2572" y="978"/>
                      <a:pt x="2584" y="978"/>
                    </a:cubicBezTo>
                    <a:cubicBezTo>
                      <a:pt x="2612" y="979"/>
                      <a:pt x="2628" y="961"/>
                      <a:pt x="2656" y="980"/>
                    </a:cubicBezTo>
                    <a:cubicBezTo>
                      <a:pt x="2668" y="987"/>
                      <a:pt x="2677" y="1000"/>
                      <a:pt x="2676" y="1016"/>
                    </a:cubicBezTo>
                    <a:cubicBezTo>
                      <a:pt x="2675" y="1037"/>
                      <a:pt x="2661" y="1055"/>
                      <a:pt x="2639" y="1056"/>
                    </a:cubicBezTo>
                    <a:cubicBezTo>
                      <a:pt x="2663" y="1055"/>
                      <a:pt x="2674" y="1024"/>
                      <a:pt x="2665" y="1002"/>
                    </a:cubicBezTo>
                    <a:cubicBezTo>
                      <a:pt x="2661" y="990"/>
                      <a:pt x="2649" y="978"/>
                      <a:pt x="2634" y="976"/>
                    </a:cubicBezTo>
                    <a:cubicBezTo>
                      <a:pt x="2604" y="972"/>
                      <a:pt x="2601" y="1005"/>
                      <a:pt x="2628" y="1009"/>
                    </a:cubicBezTo>
                    <a:cubicBezTo>
                      <a:pt x="2643" y="1011"/>
                      <a:pt x="2653" y="1021"/>
                      <a:pt x="2652" y="1036"/>
                    </a:cubicBezTo>
                    <a:cubicBezTo>
                      <a:pt x="2652" y="1045"/>
                      <a:pt x="2645" y="1053"/>
                      <a:pt x="2639" y="1056"/>
                    </a:cubicBezTo>
                    <a:cubicBezTo>
                      <a:pt x="2640" y="1056"/>
                      <a:pt x="2641" y="1056"/>
                      <a:pt x="2641" y="1056"/>
                    </a:cubicBezTo>
                    <a:cubicBezTo>
                      <a:pt x="2635" y="1057"/>
                      <a:pt x="2630" y="1058"/>
                      <a:pt x="2624" y="1060"/>
                    </a:cubicBezTo>
                    <a:cubicBezTo>
                      <a:pt x="2611" y="1065"/>
                      <a:pt x="2602" y="1071"/>
                      <a:pt x="2593" y="1082"/>
                    </a:cubicBezTo>
                    <a:cubicBezTo>
                      <a:pt x="2592" y="1083"/>
                      <a:pt x="2592" y="1083"/>
                      <a:pt x="2592" y="1083"/>
                    </a:cubicBezTo>
                    <a:cubicBezTo>
                      <a:pt x="2594" y="1070"/>
                      <a:pt x="2605" y="1051"/>
                      <a:pt x="2615" y="1045"/>
                    </a:cubicBezTo>
                    <a:cubicBezTo>
                      <a:pt x="2614" y="1045"/>
                      <a:pt x="2614" y="1044"/>
                      <a:pt x="2614" y="1043"/>
                    </a:cubicBezTo>
                    <a:cubicBezTo>
                      <a:pt x="2604" y="1048"/>
                      <a:pt x="2595" y="1063"/>
                      <a:pt x="2591" y="1075"/>
                    </a:cubicBezTo>
                    <a:cubicBezTo>
                      <a:pt x="2591" y="1074"/>
                      <a:pt x="2591" y="1072"/>
                      <a:pt x="2590" y="1070"/>
                    </a:cubicBezTo>
                    <a:cubicBezTo>
                      <a:pt x="2590" y="1070"/>
                      <a:pt x="2590" y="1070"/>
                      <a:pt x="2590" y="1070"/>
                    </a:cubicBezTo>
                    <a:cubicBezTo>
                      <a:pt x="2589" y="1061"/>
                      <a:pt x="2587" y="1053"/>
                      <a:pt x="2584" y="1045"/>
                    </a:cubicBezTo>
                    <a:cubicBezTo>
                      <a:pt x="2580" y="1036"/>
                      <a:pt x="2572" y="1025"/>
                      <a:pt x="2574" y="1015"/>
                    </a:cubicBezTo>
                    <a:cubicBezTo>
                      <a:pt x="2577" y="1007"/>
                      <a:pt x="2583" y="1001"/>
                      <a:pt x="2592" y="999"/>
                    </a:cubicBezTo>
                    <a:cubicBezTo>
                      <a:pt x="2600" y="998"/>
                      <a:pt x="2609" y="1001"/>
                      <a:pt x="2613" y="1008"/>
                    </a:cubicBezTo>
                    <a:cubicBezTo>
                      <a:pt x="2618" y="1014"/>
                      <a:pt x="2618" y="1022"/>
                      <a:pt x="2614" y="1027"/>
                    </a:cubicBezTo>
                    <a:cubicBezTo>
                      <a:pt x="2610" y="1032"/>
                      <a:pt x="2604" y="1034"/>
                      <a:pt x="2599" y="1033"/>
                    </a:cubicBezTo>
                    <a:cubicBezTo>
                      <a:pt x="2603" y="1033"/>
                      <a:pt x="2607" y="1031"/>
                      <a:pt x="2609" y="1027"/>
                    </a:cubicBezTo>
                    <a:cubicBezTo>
                      <a:pt x="2610" y="1022"/>
                      <a:pt x="2608" y="1017"/>
                      <a:pt x="2603" y="1015"/>
                    </a:cubicBezTo>
                    <a:cubicBezTo>
                      <a:pt x="2599" y="1014"/>
                      <a:pt x="2594" y="1016"/>
                      <a:pt x="2592" y="1021"/>
                    </a:cubicBezTo>
                    <a:cubicBezTo>
                      <a:pt x="2590" y="1024"/>
                      <a:pt x="2592" y="1029"/>
                      <a:pt x="2596" y="1032"/>
                    </a:cubicBezTo>
                    <a:cubicBezTo>
                      <a:pt x="2598" y="1033"/>
                      <a:pt x="2601" y="1033"/>
                      <a:pt x="2603" y="1033"/>
                    </a:cubicBezTo>
                    <a:cubicBezTo>
                      <a:pt x="2607" y="1033"/>
                      <a:pt x="2611" y="1031"/>
                      <a:pt x="2614" y="1028"/>
                    </a:cubicBezTo>
                    <a:cubicBezTo>
                      <a:pt x="2618" y="1022"/>
                      <a:pt x="2618" y="1014"/>
                      <a:pt x="2614" y="1007"/>
                    </a:cubicBezTo>
                    <a:cubicBezTo>
                      <a:pt x="2609" y="1000"/>
                      <a:pt x="2600" y="997"/>
                      <a:pt x="2592" y="998"/>
                    </a:cubicBezTo>
                    <a:cubicBezTo>
                      <a:pt x="2582" y="999"/>
                      <a:pt x="2575" y="1006"/>
                      <a:pt x="2573" y="1015"/>
                    </a:cubicBezTo>
                    <a:cubicBezTo>
                      <a:pt x="2572" y="1018"/>
                      <a:pt x="2572" y="1020"/>
                      <a:pt x="2572" y="1023"/>
                    </a:cubicBezTo>
                    <a:cubicBezTo>
                      <a:pt x="2571" y="1022"/>
                      <a:pt x="2570" y="1020"/>
                      <a:pt x="2570" y="1019"/>
                    </a:cubicBezTo>
                    <a:cubicBezTo>
                      <a:pt x="2557" y="1002"/>
                      <a:pt x="2538" y="991"/>
                      <a:pt x="2535" y="969"/>
                    </a:cubicBezTo>
                    <a:cubicBezTo>
                      <a:pt x="2534" y="969"/>
                      <a:pt x="2533" y="969"/>
                      <a:pt x="2532" y="969"/>
                    </a:cubicBezTo>
                    <a:cubicBezTo>
                      <a:pt x="2532" y="972"/>
                      <a:pt x="2533" y="975"/>
                      <a:pt x="2534" y="979"/>
                    </a:cubicBezTo>
                    <a:cubicBezTo>
                      <a:pt x="2536" y="983"/>
                      <a:pt x="2537" y="987"/>
                      <a:pt x="2540" y="991"/>
                    </a:cubicBezTo>
                    <a:cubicBezTo>
                      <a:pt x="2536" y="989"/>
                      <a:pt x="2532" y="987"/>
                      <a:pt x="2527" y="986"/>
                    </a:cubicBezTo>
                    <a:cubicBezTo>
                      <a:pt x="2517" y="984"/>
                      <a:pt x="2510" y="983"/>
                      <a:pt x="2500" y="984"/>
                    </a:cubicBezTo>
                    <a:cubicBezTo>
                      <a:pt x="2496" y="984"/>
                      <a:pt x="2493" y="985"/>
                      <a:pt x="2490" y="986"/>
                    </a:cubicBezTo>
                    <a:cubicBezTo>
                      <a:pt x="2482" y="988"/>
                      <a:pt x="2476" y="991"/>
                      <a:pt x="2470" y="996"/>
                    </a:cubicBezTo>
                    <a:cubicBezTo>
                      <a:pt x="2463" y="1002"/>
                      <a:pt x="2459" y="1007"/>
                      <a:pt x="2456" y="1015"/>
                    </a:cubicBezTo>
                    <a:cubicBezTo>
                      <a:pt x="2453" y="1022"/>
                      <a:pt x="2453" y="1030"/>
                      <a:pt x="2455" y="1037"/>
                    </a:cubicBezTo>
                    <a:cubicBezTo>
                      <a:pt x="2458" y="1050"/>
                      <a:pt x="2470" y="1058"/>
                      <a:pt x="2482" y="1060"/>
                    </a:cubicBezTo>
                    <a:cubicBezTo>
                      <a:pt x="2495" y="1062"/>
                      <a:pt x="2509" y="1057"/>
                      <a:pt x="2521" y="1050"/>
                    </a:cubicBezTo>
                    <a:cubicBezTo>
                      <a:pt x="2491" y="1052"/>
                      <a:pt x="2490" y="1029"/>
                      <a:pt x="2481" y="1020"/>
                    </a:cubicBezTo>
                    <a:cubicBezTo>
                      <a:pt x="2469" y="1009"/>
                      <a:pt x="2457" y="1016"/>
                      <a:pt x="2455" y="1028"/>
                    </a:cubicBezTo>
                    <a:cubicBezTo>
                      <a:pt x="2455" y="1027"/>
                      <a:pt x="2455" y="1027"/>
                      <a:pt x="2455" y="1027"/>
                    </a:cubicBezTo>
                    <a:cubicBezTo>
                      <a:pt x="2455" y="1023"/>
                      <a:pt x="2456" y="1020"/>
                      <a:pt x="2457" y="1015"/>
                    </a:cubicBezTo>
                    <a:cubicBezTo>
                      <a:pt x="2461" y="1008"/>
                      <a:pt x="2464" y="1003"/>
                      <a:pt x="2471" y="998"/>
                    </a:cubicBezTo>
                    <a:cubicBezTo>
                      <a:pt x="2477" y="993"/>
                      <a:pt x="2483" y="990"/>
                      <a:pt x="2490" y="988"/>
                    </a:cubicBezTo>
                    <a:cubicBezTo>
                      <a:pt x="2502" y="985"/>
                      <a:pt x="2512" y="985"/>
                      <a:pt x="2524" y="988"/>
                    </a:cubicBezTo>
                    <a:cubicBezTo>
                      <a:pt x="2520" y="988"/>
                      <a:pt x="2516" y="987"/>
                      <a:pt x="2513" y="988"/>
                    </a:cubicBezTo>
                    <a:cubicBezTo>
                      <a:pt x="2502" y="989"/>
                      <a:pt x="2491" y="997"/>
                      <a:pt x="2491" y="1009"/>
                    </a:cubicBezTo>
                    <a:cubicBezTo>
                      <a:pt x="2492" y="1014"/>
                      <a:pt x="2495" y="1018"/>
                      <a:pt x="2500" y="1020"/>
                    </a:cubicBezTo>
                    <a:cubicBezTo>
                      <a:pt x="2504" y="1022"/>
                      <a:pt x="2508" y="1021"/>
                      <a:pt x="2511" y="1019"/>
                    </a:cubicBezTo>
                    <a:cubicBezTo>
                      <a:pt x="2514" y="1017"/>
                      <a:pt x="2517" y="1013"/>
                      <a:pt x="2517" y="1009"/>
                    </a:cubicBezTo>
                    <a:cubicBezTo>
                      <a:pt x="2517" y="1004"/>
                      <a:pt x="2514" y="999"/>
                      <a:pt x="2508" y="998"/>
                    </a:cubicBezTo>
                    <a:cubicBezTo>
                      <a:pt x="2505" y="998"/>
                      <a:pt x="2502" y="1000"/>
                      <a:pt x="2501" y="1003"/>
                    </a:cubicBezTo>
                    <a:cubicBezTo>
                      <a:pt x="2500" y="1005"/>
                      <a:pt x="2501" y="1007"/>
                      <a:pt x="2503" y="1008"/>
                    </a:cubicBezTo>
                    <a:cubicBezTo>
                      <a:pt x="2502" y="1006"/>
                      <a:pt x="2503" y="1005"/>
                      <a:pt x="2503" y="1004"/>
                    </a:cubicBezTo>
                    <a:cubicBezTo>
                      <a:pt x="2505" y="1001"/>
                      <a:pt x="2509" y="1002"/>
                      <a:pt x="2510" y="1004"/>
                    </a:cubicBezTo>
                    <a:cubicBezTo>
                      <a:pt x="2511" y="1006"/>
                      <a:pt x="2511" y="1008"/>
                      <a:pt x="2510" y="1010"/>
                    </a:cubicBezTo>
                    <a:cubicBezTo>
                      <a:pt x="2509" y="1013"/>
                      <a:pt x="2506" y="1014"/>
                      <a:pt x="2503" y="1013"/>
                    </a:cubicBezTo>
                    <a:cubicBezTo>
                      <a:pt x="2500" y="1013"/>
                      <a:pt x="2497" y="1010"/>
                      <a:pt x="2497" y="1006"/>
                    </a:cubicBezTo>
                    <a:cubicBezTo>
                      <a:pt x="2497" y="997"/>
                      <a:pt x="2508" y="990"/>
                      <a:pt x="2517" y="989"/>
                    </a:cubicBezTo>
                    <a:cubicBezTo>
                      <a:pt x="2546" y="987"/>
                      <a:pt x="2572" y="1023"/>
                      <a:pt x="2582" y="1050"/>
                    </a:cubicBezTo>
                    <a:cubicBezTo>
                      <a:pt x="2576" y="1042"/>
                      <a:pt x="2569" y="1036"/>
                      <a:pt x="2560" y="1033"/>
                    </a:cubicBezTo>
                    <a:cubicBezTo>
                      <a:pt x="2555" y="1032"/>
                      <a:pt x="2550" y="1032"/>
                      <a:pt x="2544" y="1033"/>
                    </a:cubicBezTo>
                    <a:cubicBezTo>
                      <a:pt x="2550" y="1033"/>
                      <a:pt x="2555" y="1034"/>
                      <a:pt x="2559" y="1035"/>
                    </a:cubicBezTo>
                    <a:cubicBezTo>
                      <a:pt x="2570" y="1039"/>
                      <a:pt x="2578" y="1047"/>
                      <a:pt x="2582" y="1057"/>
                    </a:cubicBezTo>
                    <a:cubicBezTo>
                      <a:pt x="2586" y="1065"/>
                      <a:pt x="2587" y="1072"/>
                      <a:pt x="2587" y="1079"/>
                    </a:cubicBezTo>
                    <a:cubicBezTo>
                      <a:pt x="2587" y="1093"/>
                      <a:pt x="2582" y="1104"/>
                      <a:pt x="2580" y="1117"/>
                    </a:cubicBezTo>
                    <a:cubicBezTo>
                      <a:pt x="2580" y="1118"/>
                      <a:pt x="2580" y="1118"/>
                      <a:pt x="2580" y="1118"/>
                    </a:cubicBezTo>
                    <a:cubicBezTo>
                      <a:pt x="2579" y="1126"/>
                      <a:pt x="2579" y="1133"/>
                      <a:pt x="2580" y="1140"/>
                    </a:cubicBezTo>
                    <a:cubicBezTo>
                      <a:pt x="2581" y="1143"/>
                      <a:pt x="2584" y="1160"/>
                      <a:pt x="2587" y="1161"/>
                    </a:cubicBezTo>
                    <a:cubicBezTo>
                      <a:pt x="2588" y="1159"/>
                      <a:pt x="2586" y="1148"/>
                      <a:pt x="2585" y="1146"/>
                    </a:cubicBezTo>
                    <a:cubicBezTo>
                      <a:pt x="2584" y="1137"/>
                      <a:pt x="2584" y="1128"/>
                      <a:pt x="2584" y="1119"/>
                    </a:cubicBezTo>
                    <a:cubicBezTo>
                      <a:pt x="2584" y="1118"/>
                      <a:pt x="2584" y="1118"/>
                      <a:pt x="2584" y="1118"/>
                    </a:cubicBezTo>
                    <a:cubicBezTo>
                      <a:pt x="2586" y="1105"/>
                      <a:pt x="2588" y="1095"/>
                      <a:pt x="2596" y="1084"/>
                    </a:cubicBezTo>
                    <a:cubicBezTo>
                      <a:pt x="2605" y="1073"/>
                      <a:pt x="2619" y="1063"/>
                      <a:pt x="2634" y="1063"/>
                    </a:cubicBezTo>
                    <a:cubicBezTo>
                      <a:pt x="2643" y="1063"/>
                      <a:pt x="2655" y="1069"/>
                      <a:pt x="2655" y="1079"/>
                    </a:cubicBezTo>
                    <a:cubicBezTo>
                      <a:pt x="2655" y="1082"/>
                      <a:pt x="2653" y="1085"/>
                      <a:pt x="2650" y="1086"/>
                    </a:cubicBezTo>
                    <a:cubicBezTo>
                      <a:pt x="2647" y="1087"/>
                      <a:pt x="2644" y="1086"/>
                      <a:pt x="2642" y="1083"/>
                    </a:cubicBezTo>
                    <a:cubicBezTo>
                      <a:pt x="2641" y="1081"/>
                      <a:pt x="2641" y="1079"/>
                      <a:pt x="2642" y="1077"/>
                    </a:cubicBezTo>
                    <a:cubicBezTo>
                      <a:pt x="2643" y="1075"/>
                      <a:pt x="2647" y="1074"/>
                      <a:pt x="2649" y="1076"/>
                    </a:cubicBezTo>
                    <a:cubicBezTo>
                      <a:pt x="2649" y="1077"/>
                      <a:pt x="2650" y="1079"/>
                      <a:pt x="2649" y="1080"/>
                    </a:cubicBezTo>
                    <a:cubicBezTo>
                      <a:pt x="2651" y="1079"/>
                      <a:pt x="2652" y="1077"/>
                      <a:pt x="2651" y="1075"/>
                    </a:cubicBezTo>
                    <a:cubicBezTo>
                      <a:pt x="2650" y="1072"/>
                      <a:pt x="2646" y="1071"/>
                      <a:pt x="2643" y="1071"/>
                    </a:cubicBezTo>
                    <a:cubicBezTo>
                      <a:pt x="2638" y="1072"/>
                      <a:pt x="2635" y="1078"/>
                      <a:pt x="2635" y="1083"/>
                    </a:cubicBezTo>
                    <a:cubicBezTo>
                      <a:pt x="2636" y="1087"/>
                      <a:pt x="2639" y="1091"/>
                      <a:pt x="2642" y="1092"/>
                    </a:cubicBezTo>
                    <a:cubicBezTo>
                      <a:pt x="2646" y="1094"/>
                      <a:pt x="2650" y="1094"/>
                      <a:pt x="2653" y="1093"/>
                    </a:cubicBezTo>
                    <a:cubicBezTo>
                      <a:pt x="2658" y="1090"/>
                      <a:pt x="2661" y="1086"/>
                      <a:pt x="2661" y="1080"/>
                    </a:cubicBezTo>
                    <a:cubicBezTo>
                      <a:pt x="2661" y="1069"/>
                      <a:pt x="2649" y="1061"/>
                      <a:pt x="2638" y="1061"/>
                    </a:cubicBezTo>
                    <a:cubicBezTo>
                      <a:pt x="2634" y="1061"/>
                      <a:pt x="2631" y="1061"/>
                      <a:pt x="2627" y="1062"/>
                    </a:cubicBezTo>
                    <a:cubicBezTo>
                      <a:pt x="2638" y="1059"/>
                      <a:pt x="2648" y="1058"/>
                      <a:pt x="2661" y="1060"/>
                    </a:cubicBezTo>
                    <a:cubicBezTo>
                      <a:pt x="2668" y="1061"/>
                      <a:pt x="2674" y="1063"/>
                      <a:pt x="2681" y="1068"/>
                    </a:cubicBezTo>
                    <a:cubicBezTo>
                      <a:pt x="2688" y="1073"/>
                      <a:pt x="2692" y="1077"/>
                      <a:pt x="2696" y="1085"/>
                    </a:cubicBezTo>
                    <a:cubicBezTo>
                      <a:pt x="2698" y="1089"/>
                      <a:pt x="2698" y="1092"/>
                      <a:pt x="2699" y="1097"/>
                    </a:cubicBezTo>
                    <a:cubicBezTo>
                      <a:pt x="2699" y="1097"/>
                      <a:pt x="2699" y="1097"/>
                      <a:pt x="2699" y="1097"/>
                    </a:cubicBezTo>
                    <a:cubicBezTo>
                      <a:pt x="2695" y="1086"/>
                      <a:pt x="2683" y="1079"/>
                      <a:pt x="2672" y="1092"/>
                    </a:cubicBezTo>
                    <a:cubicBezTo>
                      <a:pt x="2664" y="1100"/>
                      <a:pt x="2664" y="1124"/>
                      <a:pt x="2635" y="1124"/>
                    </a:cubicBezTo>
                    <a:cubicBezTo>
                      <a:pt x="2647" y="1131"/>
                      <a:pt x="2661" y="1134"/>
                      <a:pt x="2674" y="1131"/>
                    </a:cubicBezTo>
                    <a:cubicBezTo>
                      <a:pt x="2686" y="1128"/>
                      <a:pt x="2697" y="1119"/>
                      <a:pt x="2700" y="1106"/>
                    </a:cubicBezTo>
                    <a:cubicBezTo>
                      <a:pt x="2701" y="1099"/>
                      <a:pt x="2700" y="1091"/>
                      <a:pt x="2697" y="1084"/>
                    </a:cubicBezTo>
                    <a:cubicBezTo>
                      <a:pt x="2693" y="1076"/>
                      <a:pt x="2689" y="1071"/>
                      <a:pt x="2682" y="1066"/>
                    </a:cubicBezTo>
                    <a:cubicBezTo>
                      <a:pt x="2675" y="1061"/>
                      <a:pt x="2669" y="1059"/>
                      <a:pt x="2661" y="1057"/>
                    </a:cubicBezTo>
                    <a:cubicBezTo>
                      <a:pt x="2658" y="1057"/>
                      <a:pt x="2654" y="1056"/>
                      <a:pt x="2651" y="1056"/>
                    </a:cubicBezTo>
                    <a:cubicBezTo>
                      <a:pt x="2649" y="1056"/>
                      <a:pt x="2647" y="1056"/>
                      <a:pt x="2646" y="1056"/>
                    </a:cubicBezTo>
                    <a:cubicBezTo>
                      <a:pt x="2667" y="1054"/>
                      <a:pt x="2679" y="1034"/>
                      <a:pt x="2679" y="1013"/>
                    </a:cubicBezTo>
                    <a:cubicBezTo>
                      <a:pt x="2679" y="1011"/>
                      <a:pt x="2679" y="1009"/>
                      <a:pt x="2679" y="1007"/>
                    </a:cubicBezTo>
                    <a:cubicBezTo>
                      <a:pt x="2677" y="984"/>
                      <a:pt x="2662" y="960"/>
                      <a:pt x="2641" y="947"/>
                    </a:cubicBezTo>
                    <a:close/>
                    <a:moveTo>
                      <a:pt x="2631" y="930"/>
                    </a:moveTo>
                    <a:cubicBezTo>
                      <a:pt x="2630" y="937"/>
                      <a:pt x="2623" y="942"/>
                      <a:pt x="2619" y="943"/>
                    </a:cubicBezTo>
                    <a:cubicBezTo>
                      <a:pt x="2619" y="950"/>
                      <a:pt x="2632" y="954"/>
                      <a:pt x="2638" y="945"/>
                    </a:cubicBezTo>
                    <a:cubicBezTo>
                      <a:pt x="2641" y="939"/>
                      <a:pt x="2637" y="931"/>
                      <a:pt x="2631" y="930"/>
                    </a:cubicBezTo>
                    <a:close/>
                    <a:moveTo>
                      <a:pt x="2643" y="935"/>
                    </a:moveTo>
                    <a:cubicBezTo>
                      <a:pt x="2644" y="924"/>
                      <a:pt x="2641" y="912"/>
                      <a:pt x="2636" y="904"/>
                    </a:cubicBezTo>
                    <a:cubicBezTo>
                      <a:pt x="2631" y="895"/>
                      <a:pt x="2623" y="888"/>
                      <a:pt x="2614" y="882"/>
                    </a:cubicBezTo>
                    <a:cubicBezTo>
                      <a:pt x="2599" y="872"/>
                      <a:pt x="2580" y="866"/>
                      <a:pt x="2571" y="849"/>
                    </a:cubicBezTo>
                    <a:cubicBezTo>
                      <a:pt x="2563" y="835"/>
                      <a:pt x="2568" y="820"/>
                      <a:pt x="2577" y="813"/>
                    </a:cubicBezTo>
                    <a:cubicBezTo>
                      <a:pt x="2585" y="808"/>
                      <a:pt x="2597" y="808"/>
                      <a:pt x="2605" y="814"/>
                    </a:cubicBezTo>
                    <a:cubicBezTo>
                      <a:pt x="2610" y="819"/>
                      <a:pt x="2615" y="830"/>
                      <a:pt x="2609" y="836"/>
                    </a:cubicBezTo>
                    <a:cubicBezTo>
                      <a:pt x="2606" y="839"/>
                      <a:pt x="2601" y="840"/>
                      <a:pt x="2599" y="837"/>
                    </a:cubicBezTo>
                    <a:cubicBezTo>
                      <a:pt x="2603" y="836"/>
                      <a:pt x="2604" y="831"/>
                      <a:pt x="2600" y="827"/>
                    </a:cubicBezTo>
                    <a:cubicBezTo>
                      <a:pt x="2598" y="825"/>
                      <a:pt x="2594" y="823"/>
                      <a:pt x="2591" y="824"/>
                    </a:cubicBezTo>
                    <a:cubicBezTo>
                      <a:pt x="2586" y="824"/>
                      <a:pt x="2581" y="828"/>
                      <a:pt x="2581" y="834"/>
                    </a:cubicBezTo>
                    <a:cubicBezTo>
                      <a:pt x="2579" y="847"/>
                      <a:pt x="2597" y="859"/>
                      <a:pt x="2608" y="864"/>
                    </a:cubicBezTo>
                    <a:cubicBezTo>
                      <a:pt x="2626" y="873"/>
                      <a:pt x="2639" y="886"/>
                      <a:pt x="2645" y="904"/>
                    </a:cubicBezTo>
                    <a:cubicBezTo>
                      <a:pt x="2649" y="915"/>
                      <a:pt x="2649" y="925"/>
                      <a:pt x="2643" y="935"/>
                    </a:cubicBezTo>
                    <a:close/>
                    <a:moveTo>
                      <a:pt x="2667" y="1137"/>
                    </a:moveTo>
                    <a:cubicBezTo>
                      <a:pt x="2682" y="1136"/>
                      <a:pt x="2684" y="1150"/>
                      <a:pt x="2688" y="1159"/>
                    </a:cubicBezTo>
                    <a:cubicBezTo>
                      <a:pt x="2691" y="1169"/>
                      <a:pt x="2700" y="1178"/>
                      <a:pt x="2711" y="1173"/>
                    </a:cubicBezTo>
                    <a:cubicBezTo>
                      <a:pt x="2703" y="1163"/>
                      <a:pt x="2710" y="1159"/>
                      <a:pt x="2707" y="1147"/>
                    </a:cubicBezTo>
                    <a:cubicBezTo>
                      <a:pt x="2703" y="1135"/>
                      <a:pt x="2686" y="1127"/>
                      <a:pt x="2667" y="1137"/>
                    </a:cubicBezTo>
                    <a:close/>
                    <a:moveTo>
                      <a:pt x="2681" y="1225"/>
                    </a:moveTo>
                    <a:cubicBezTo>
                      <a:pt x="2707" y="1207"/>
                      <a:pt x="2726" y="1239"/>
                      <a:pt x="2720" y="1257"/>
                    </a:cubicBezTo>
                    <a:cubicBezTo>
                      <a:pt x="2719" y="1241"/>
                      <a:pt x="2696" y="1222"/>
                      <a:pt x="2681" y="1225"/>
                    </a:cubicBezTo>
                    <a:close/>
                    <a:moveTo>
                      <a:pt x="2664" y="1232"/>
                    </a:moveTo>
                    <a:cubicBezTo>
                      <a:pt x="2660" y="1214"/>
                      <a:pt x="2670" y="1193"/>
                      <a:pt x="2683" y="1185"/>
                    </a:cubicBezTo>
                    <a:cubicBezTo>
                      <a:pt x="2713" y="1168"/>
                      <a:pt x="2731" y="1201"/>
                      <a:pt x="2700" y="1209"/>
                    </a:cubicBezTo>
                    <a:cubicBezTo>
                      <a:pt x="2684" y="1214"/>
                      <a:pt x="2674" y="1217"/>
                      <a:pt x="2664" y="1232"/>
                    </a:cubicBezTo>
                    <a:close/>
                    <a:moveTo>
                      <a:pt x="2704" y="1382"/>
                    </a:moveTo>
                    <a:cubicBezTo>
                      <a:pt x="2732" y="1361"/>
                      <a:pt x="2729" y="1330"/>
                      <a:pt x="2720" y="1304"/>
                    </a:cubicBezTo>
                    <a:cubicBezTo>
                      <a:pt x="2715" y="1290"/>
                      <a:pt x="2702" y="1273"/>
                      <a:pt x="2707" y="1258"/>
                    </a:cubicBezTo>
                    <a:cubicBezTo>
                      <a:pt x="2684" y="1264"/>
                      <a:pt x="2705" y="1306"/>
                      <a:pt x="2710" y="1321"/>
                    </a:cubicBezTo>
                    <a:cubicBezTo>
                      <a:pt x="2718" y="1344"/>
                      <a:pt x="2717" y="1366"/>
                      <a:pt x="2704" y="1382"/>
                    </a:cubicBezTo>
                    <a:close/>
                    <a:moveTo>
                      <a:pt x="2062" y="1281"/>
                    </a:moveTo>
                    <a:cubicBezTo>
                      <a:pt x="2055" y="1257"/>
                      <a:pt x="2019" y="1251"/>
                      <a:pt x="2007" y="1243"/>
                    </a:cubicBezTo>
                    <a:cubicBezTo>
                      <a:pt x="1989" y="1230"/>
                      <a:pt x="1998" y="1212"/>
                      <a:pt x="2019" y="1221"/>
                    </a:cubicBezTo>
                    <a:cubicBezTo>
                      <a:pt x="2039" y="1229"/>
                      <a:pt x="2061" y="1257"/>
                      <a:pt x="2062" y="1281"/>
                    </a:cubicBezTo>
                    <a:close/>
                    <a:moveTo>
                      <a:pt x="1921" y="1226"/>
                    </a:moveTo>
                    <a:cubicBezTo>
                      <a:pt x="1920" y="1258"/>
                      <a:pt x="1891" y="1270"/>
                      <a:pt x="1882" y="1283"/>
                    </a:cubicBezTo>
                    <a:cubicBezTo>
                      <a:pt x="1873" y="1297"/>
                      <a:pt x="1885" y="1308"/>
                      <a:pt x="1899" y="1296"/>
                    </a:cubicBezTo>
                    <a:cubicBezTo>
                      <a:pt x="1916" y="1280"/>
                      <a:pt x="1926" y="1251"/>
                      <a:pt x="1921" y="1226"/>
                    </a:cubicBezTo>
                    <a:close/>
                    <a:moveTo>
                      <a:pt x="2391" y="1237"/>
                    </a:moveTo>
                    <a:cubicBezTo>
                      <a:pt x="2379" y="1223"/>
                      <a:pt x="2365" y="1226"/>
                      <a:pt x="2349" y="1238"/>
                    </a:cubicBezTo>
                    <a:cubicBezTo>
                      <a:pt x="2336" y="1248"/>
                      <a:pt x="2322" y="1249"/>
                      <a:pt x="2314" y="1240"/>
                    </a:cubicBezTo>
                    <a:cubicBezTo>
                      <a:pt x="2313" y="1250"/>
                      <a:pt x="2323" y="1260"/>
                      <a:pt x="2334" y="1260"/>
                    </a:cubicBezTo>
                    <a:cubicBezTo>
                      <a:pt x="2350" y="1259"/>
                      <a:pt x="2357" y="1243"/>
                      <a:pt x="2371" y="1236"/>
                    </a:cubicBezTo>
                    <a:cubicBezTo>
                      <a:pt x="2376" y="1234"/>
                      <a:pt x="2384" y="1233"/>
                      <a:pt x="2391" y="1237"/>
                    </a:cubicBezTo>
                    <a:close/>
                    <a:moveTo>
                      <a:pt x="2049" y="1118"/>
                    </a:moveTo>
                    <a:cubicBezTo>
                      <a:pt x="2048" y="1116"/>
                      <a:pt x="2048" y="1113"/>
                      <a:pt x="2050" y="1112"/>
                    </a:cubicBezTo>
                    <a:cubicBezTo>
                      <a:pt x="2052" y="1111"/>
                      <a:pt x="2054" y="1112"/>
                      <a:pt x="2056" y="1113"/>
                    </a:cubicBezTo>
                    <a:cubicBezTo>
                      <a:pt x="2057" y="1115"/>
                      <a:pt x="2056" y="1117"/>
                      <a:pt x="2054" y="1119"/>
                    </a:cubicBezTo>
                    <a:cubicBezTo>
                      <a:pt x="2053" y="1120"/>
                      <a:pt x="2050" y="1119"/>
                      <a:pt x="2049" y="1118"/>
                    </a:cubicBezTo>
                    <a:close/>
                    <a:moveTo>
                      <a:pt x="2068" y="1127"/>
                    </a:moveTo>
                    <a:cubicBezTo>
                      <a:pt x="2066" y="1124"/>
                      <a:pt x="2067" y="1119"/>
                      <a:pt x="2070" y="1117"/>
                    </a:cubicBezTo>
                    <a:cubicBezTo>
                      <a:pt x="2074" y="1114"/>
                      <a:pt x="2079" y="1115"/>
                      <a:pt x="2081" y="1119"/>
                    </a:cubicBezTo>
                    <a:cubicBezTo>
                      <a:pt x="2083" y="1122"/>
                      <a:pt x="2082" y="1127"/>
                      <a:pt x="2079" y="1129"/>
                    </a:cubicBezTo>
                    <a:cubicBezTo>
                      <a:pt x="2075" y="1131"/>
                      <a:pt x="2071" y="1131"/>
                      <a:pt x="2068" y="1127"/>
                    </a:cubicBezTo>
                    <a:close/>
                    <a:moveTo>
                      <a:pt x="2056" y="1124"/>
                    </a:moveTo>
                    <a:cubicBezTo>
                      <a:pt x="2055" y="1122"/>
                      <a:pt x="2055" y="1119"/>
                      <a:pt x="2058" y="1117"/>
                    </a:cubicBezTo>
                    <a:cubicBezTo>
                      <a:pt x="2060" y="1116"/>
                      <a:pt x="2063" y="1116"/>
                      <a:pt x="2065" y="1119"/>
                    </a:cubicBezTo>
                    <a:cubicBezTo>
                      <a:pt x="2066" y="1121"/>
                      <a:pt x="2065" y="1124"/>
                      <a:pt x="2063" y="1125"/>
                    </a:cubicBezTo>
                    <a:cubicBezTo>
                      <a:pt x="2061" y="1127"/>
                      <a:pt x="2058" y="1126"/>
                      <a:pt x="2056" y="1124"/>
                    </a:cubicBezTo>
                    <a:close/>
                    <a:moveTo>
                      <a:pt x="2255" y="1370"/>
                    </a:moveTo>
                    <a:cubicBezTo>
                      <a:pt x="2256" y="1366"/>
                      <a:pt x="2255" y="1363"/>
                      <a:pt x="2253" y="1361"/>
                    </a:cubicBezTo>
                    <a:cubicBezTo>
                      <a:pt x="2251" y="1358"/>
                      <a:pt x="2247" y="1356"/>
                      <a:pt x="2242" y="1357"/>
                    </a:cubicBezTo>
                    <a:cubicBezTo>
                      <a:pt x="2237" y="1359"/>
                      <a:pt x="2234" y="1364"/>
                      <a:pt x="2235" y="1368"/>
                    </a:cubicBezTo>
                    <a:cubicBezTo>
                      <a:pt x="2235" y="1376"/>
                      <a:pt x="2242" y="1376"/>
                      <a:pt x="2245" y="1379"/>
                    </a:cubicBezTo>
                    <a:cubicBezTo>
                      <a:pt x="2249" y="1383"/>
                      <a:pt x="2249" y="1390"/>
                      <a:pt x="2246" y="1396"/>
                    </a:cubicBezTo>
                    <a:cubicBezTo>
                      <a:pt x="2241" y="1403"/>
                      <a:pt x="2234" y="1407"/>
                      <a:pt x="2225" y="1405"/>
                    </a:cubicBezTo>
                    <a:cubicBezTo>
                      <a:pt x="2221" y="1404"/>
                      <a:pt x="2217" y="1400"/>
                      <a:pt x="2218" y="1395"/>
                    </a:cubicBezTo>
                    <a:cubicBezTo>
                      <a:pt x="2221" y="1399"/>
                      <a:pt x="2228" y="1399"/>
                      <a:pt x="2230" y="1392"/>
                    </a:cubicBezTo>
                    <a:cubicBezTo>
                      <a:pt x="2230" y="1388"/>
                      <a:pt x="2228" y="1381"/>
                      <a:pt x="2226" y="1373"/>
                    </a:cubicBezTo>
                    <a:cubicBezTo>
                      <a:pt x="2223" y="1365"/>
                      <a:pt x="2222" y="1358"/>
                      <a:pt x="2225" y="1351"/>
                    </a:cubicBezTo>
                    <a:cubicBezTo>
                      <a:pt x="2230" y="1338"/>
                      <a:pt x="2246" y="1333"/>
                      <a:pt x="2257" y="1340"/>
                    </a:cubicBezTo>
                    <a:cubicBezTo>
                      <a:pt x="2264" y="1344"/>
                      <a:pt x="2267" y="1350"/>
                      <a:pt x="2268" y="1357"/>
                    </a:cubicBezTo>
                    <a:cubicBezTo>
                      <a:pt x="2270" y="1364"/>
                      <a:pt x="2270" y="1383"/>
                      <a:pt x="2277" y="1390"/>
                    </a:cubicBezTo>
                    <a:cubicBezTo>
                      <a:pt x="2282" y="1394"/>
                      <a:pt x="2288" y="1392"/>
                      <a:pt x="2290" y="1388"/>
                    </a:cubicBezTo>
                    <a:cubicBezTo>
                      <a:pt x="2294" y="1392"/>
                      <a:pt x="2291" y="1400"/>
                      <a:pt x="2285" y="1403"/>
                    </a:cubicBezTo>
                    <a:cubicBezTo>
                      <a:pt x="2275" y="1408"/>
                      <a:pt x="2259" y="1402"/>
                      <a:pt x="2254" y="1388"/>
                    </a:cubicBezTo>
                    <a:cubicBezTo>
                      <a:pt x="2252" y="1383"/>
                      <a:pt x="2253" y="1377"/>
                      <a:pt x="2255" y="1370"/>
                    </a:cubicBezTo>
                    <a:close/>
                    <a:moveTo>
                      <a:pt x="2534" y="939"/>
                    </a:moveTo>
                    <a:cubicBezTo>
                      <a:pt x="2537" y="938"/>
                      <a:pt x="2540" y="939"/>
                      <a:pt x="2542" y="941"/>
                    </a:cubicBezTo>
                    <a:cubicBezTo>
                      <a:pt x="2543" y="944"/>
                      <a:pt x="2542" y="947"/>
                      <a:pt x="2539" y="949"/>
                    </a:cubicBezTo>
                    <a:cubicBezTo>
                      <a:pt x="2536" y="950"/>
                      <a:pt x="2533" y="949"/>
                      <a:pt x="2532" y="946"/>
                    </a:cubicBezTo>
                    <a:cubicBezTo>
                      <a:pt x="2531" y="943"/>
                      <a:pt x="2532" y="940"/>
                      <a:pt x="2534" y="939"/>
                    </a:cubicBezTo>
                    <a:close/>
                    <a:moveTo>
                      <a:pt x="2542" y="932"/>
                    </a:moveTo>
                    <a:cubicBezTo>
                      <a:pt x="2545" y="931"/>
                      <a:pt x="2547" y="932"/>
                      <a:pt x="2548" y="934"/>
                    </a:cubicBezTo>
                    <a:cubicBezTo>
                      <a:pt x="2549" y="936"/>
                      <a:pt x="2548" y="939"/>
                      <a:pt x="2546" y="940"/>
                    </a:cubicBezTo>
                    <a:cubicBezTo>
                      <a:pt x="2544" y="941"/>
                      <a:pt x="2541" y="940"/>
                      <a:pt x="2540" y="938"/>
                    </a:cubicBezTo>
                    <a:cubicBezTo>
                      <a:pt x="2539" y="936"/>
                      <a:pt x="2540" y="933"/>
                      <a:pt x="2542" y="932"/>
                    </a:cubicBezTo>
                    <a:close/>
                    <a:moveTo>
                      <a:pt x="2529" y="951"/>
                    </a:moveTo>
                    <a:cubicBezTo>
                      <a:pt x="2533" y="949"/>
                      <a:pt x="2538" y="951"/>
                      <a:pt x="2540" y="955"/>
                    </a:cubicBezTo>
                    <a:cubicBezTo>
                      <a:pt x="2542" y="959"/>
                      <a:pt x="2541" y="964"/>
                      <a:pt x="2537" y="966"/>
                    </a:cubicBezTo>
                    <a:cubicBezTo>
                      <a:pt x="2532" y="968"/>
                      <a:pt x="2527" y="967"/>
                      <a:pt x="2525" y="963"/>
                    </a:cubicBezTo>
                    <a:cubicBezTo>
                      <a:pt x="2523" y="958"/>
                      <a:pt x="2525" y="953"/>
                      <a:pt x="2529" y="951"/>
                    </a:cubicBezTo>
                    <a:close/>
                    <a:moveTo>
                      <a:pt x="2262" y="1258"/>
                    </a:moveTo>
                    <a:cubicBezTo>
                      <a:pt x="2265" y="1251"/>
                      <a:pt x="2269" y="1245"/>
                      <a:pt x="2275" y="1243"/>
                    </a:cubicBezTo>
                    <a:cubicBezTo>
                      <a:pt x="2281" y="1240"/>
                      <a:pt x="2289" y="1240"/>
                      <a:pt x="2294" y="1244"/>
                    </a:cubicBezTo>
                    <a:cubicBezTo>
                      <a:pt x="2300" y="1250"/>
                      <a:pt x="2301" y="1259"/>
                      <a:pt x="2299" y="1266"/>
                    </a:cubicBezTo>
                    <a:cubicBezTo>
                      <a:pt x="2296" y="1277"/>
                      <a:pt x="2287" y="1284"/>
                      <a:pt x="2276" y="1287"/>
                    </a:cubicBezTo>
                    <a:cubicBezTo>
                      <a:pt x="2268" y="1289"/>
                      <a:pt x="2258" y="1288"/>
                      <a:pt x="2249" y="1285"/>
                    </a:cubicBezTo>
                    <a:cubicBezTo>
                      <a:pt x="2250" y="1286"/>
                      <a:pt x="2251" y="1287"/>
                      <a:pt x="2253" y="1288"/>
                    </a:cubicBezTo>
                    <a:cubicBezTo>
                      <a:pt x="2273" y="1300"/>
                      <a:pt x="2290" y="1315"/>
                      <a:pt x="2305" y="1333"/>
                    </a:cubicBezTo>
                    <a:cubicBezTo>
                      <a:pt x="2321" y="1354"/>
                      <a:pt x="2329" y="1372"/>
                      <a:pt x="2355" y="1384"/>
                    </a:cubicBezTo>
                    <a:cubicBezTo>
                      <a:pt x="2360" y="1386"/>
                      <a:pt x="2366" y="1388"/>
                      <a:pt x="2372" y="1389"/>
                    </a:cubicBezTo>
                    <a:cubicBezTo>
                      <a:pt x="2381" y="1390"/>
                      <a:pt x="2387" y="1390"/>
                      <a:pt x="2396" y="1387"/>
                    </a:cubicBezTo>
                    <a:cubicBezTo>
                      <a:pt x="2404" y="1385"/>
                      <a:pt x="2410" y="1382"/>
                      <a:pt x="2417" y="1377"/>
                    </a:cubicBezTo>
                    <a:cubicBezTo>
                      <a:pt x="2442" y="1358"/>
                      <a:pt x="2446" y="1331"/>
                      <a:pt x="2435" y="1303"/>
                    </a:cubicBezTo>
                    <a:cubicBezTo>
                      <a:pt x="2430" y="1291"/>
                      <a:pt x="2421" y="1283"/>
                      <a:pt x="2408" y="1280"/>
                    </a:cubicBezTo>
                    <a:cubicBezTo>
                      <a:pt x="2397" y="1278"/>
                      <a:pt x="2387" y="1280"/>
                      <a:pt x="2379" y="1289"/>
                    </a:cubicBezTo>
                    <a:cubicBezTo>
                      <a:pt x="2373" y="1295"/>
                      <a:pt x="2370" y="1303"/>
                      <a:pt x="2370" y="1312"/>
                    </a:cubicBezTo>
                    <a:cubicBezTo>
                      <a:pt x="2371" y="1316"/>
                      <a:pt x="2371" y="1319"/>
                      <a:pt x="2373" y="1322"/>
                    </a:cubicBezTo>
                    <a:cubicBezTo>
                      <a:pt x="2373" y="1321"/>
                      <a:pt x="2372" y="1320"/>
                      <a:pt x="2372" y="1319"/>
                    </a:cubicBezTo>
                    <a:cubicBezTo>
                      <a:pt x="2372" y="1311"/>
                      <a:pt x="2378" y="1305"/>
                      <a:pt x="2386" y="1304"/>
                    </a:cubicBezTo>
                    <a:cubicBezTo>
                      <a:pt x="2394" y="1304"/>
                      <a:pt x="2400" y="1310"/>
                      <a:pt x="2401" y="1317"/>
                    </a:cubicBezTo>
                    <a:cubicBezTo>
                      <a:pt x="2401" y="1325"/>
                      <a:pt x="2395" y="1332"/>
                      <a:pt x="2387" y="1332"/>
                    </a:cubicBezTo>
                    <a:cubicBezTo>
                      <a:pt x="2376" y="1333"/>
                      <a:pt x="2369" y="1322"/>
                      <a:pt x="2368" y="1312"/>
                    </a:cubicBezTo>
                    <a:cubicBezTo>
                      <a:pt x="2368" y="1303"/>
                      <a:pt x="2370" y="1294"/>
                      <a:pt x="2376" y="1286"/>
                    </a:cubicBezTo>
                    <a:cubicBezTo>
                      <a:pt x="2384" y="1278"/>
                      <a:pt x="2394" y="1275"/>
                      <a:pt x="2404" y="1276"/>
                    </a:cubicBezTo>
                    <a:cubicBezTo>
                      <a:pt x="2394" y="1274"/>
                      <a:pt x="2384" y="1274"/>
                      <a:pt x="2376" y="1276"/>
                    </a:cubicBezTo>
                    <a:cubicBezTo>
                      <a:pt x="2376" y="1275"/>
                      <a:pt x="2376" y="1273"/>
                      <a:pt x="2374" y="1272"/>
                    </a:cubicBezTo>
                    <a:cubicBezTo>
                      <a:pt x="2389" y="1268"/>
                      <a:pt x="2402" y="1271"/>
                      <a:pt x="2411" y="1275"/>
                    </a:cubicBezTo>
                    <a:cubicBezTo>
                      <a:pt x="2394" y="1265"/>
                      <a:pt x="2375" y="1263"/>
                      <a:pt x="2358" y="1269"/>
                    </a:cubicBezTo>
                    <a:cubicBezTo>
                      <a:pt x="2348" y="1273"/>
                      <a:pt x="2338" y="1279"/>
                      <a:pt x="2329" y="1289"/>
                    </a:cubicBezTo>
                    <a:cubicBezTo>
                      <a:pt x="2325" y="1294"/>
                      <a:pt x="2321" y="1300"/>
                      <a:pt x="2316" y="1305"/>
                    </a:cubicBezTo>
                    <a:cubicBezTo>
                      <a:pt x="2312" y="1310"/>
                      <a:pt x="2308" y="1314"/>
                      <a:pt x="2301" y="1315"/>
                    </a:cubicBezTo>
                    <a:cubicBezTo>
                      <a:pt x="2295" y="1315"/>
                      <a:pt x="2290" y="1313"/>
                      <a:pt x="2287" y="1308"/>
                    </a:cubicBezTo>
                    <a:cubicBezTo>
                      <a:pt x="2285" y="1304"/>
                      <a:pt x="2284" y="1299"/>
                      <a:pt x="2287" y="1295"/>
                    </a:cubicBezTo>
                    <a:cubicBezTo>
                      <a:pt x="2288" y="1293"/>
                      <a:pt x="2291" y="1291"/>
                      <a:pt x="2294" y="1291"/>
                    </a:cubicBezTo>
                    <a:cubicBezTo>
                      <a:pt x="2298" y="1290"/>
                      <a:pt x="2303" y="1292"/>
                      <a:pt x="2303" y="1297"/>
                    </a:cubicBezTo>
                    <a:cubicBezTo>
                      <a:pt x="2303" y="1299"/>
                      <a:pt x="2301" y="1302"/>
                      <a:pt x="2298" y="1303"/>
                    </a:cubicBezTo>
                    <a:cubicBezTo>
                      <a:pt x="2295" y="1303"/>
                      <a:pt x="2292" y="1301"/>
                      <a:pt x="2292" y="1298"/>
                    </a:cubicBezTo>
                    <a:cubicBezTo>
                      <a:pt x="2291" y="1295"/>
                      <a:pt x="2293" y="1292"/>
                      <a:pt x="2296" y="1292"/>
                    </a:cubicBezTo>
                    <a:cubicBezTo>
                      <a:pt x="2296" y="1292"/>
                      <a:pt x="2297" y="1292"/>
                      <a:pt x="2298" y="1292"/>
                    </a:cubicBezTo>
                    <a:cubicBezTo>
                      <a:pt x="2297" y="1291"/>
                      <a:pt x="2295" y="1291"/>
                      <a:pt x="2294" y="1292"/>
                    </a:cubicBezTo>
                    <a:cubicBezTo>
                      <a:pt x="2291" y="1292"/>
                      <a:pt x="2289" y="1294"/>
                      <a:pt x="2288" y="1296"/>
                    </a:cubicBezTo>
                    <a:cubicBezTo>
                      <a:pt x="2286" y="1300"/>
                      <a:pt x="2287" y="1304"/>
                      <a:pt x="2289" y="1307"/>
                    </a:cubicBezTo>
                    <a:cubicBezTo>
                      <a:pt x="2292" y="1311"/>
                      <a:pt x="2296" y="1313"/>
                      <a:pt x="2301" y="1312"/>
                    </a:cubicBezTo>
                    <a:cubicBezTo>
                      <a:pt x="2307" y="1311"/>
                      <a:pt x="2311" y="1308"/>
                      <a:pt x="2314" y="1304"/>
                    </a:cubicBezTo>
                    <a:cubicBezTo>
                      <a:pt x="2319" y="1298"/>
                      <a:pt x="2322" y="1293"/>
                      <a:pt x="2326" y="1288"/>
                    </a:cubicBezTo>
                    <a:cubicBezTo>
                      <a:pt x="2335" y="1278"/>
                      <a:pt x="2346" y="1270"/>
                      <a:pt x="2357" y="1266"/>
                    </a:cubicBezTo>
                    <a:cubicBezTo>
                      <a:pt x="2369" y="1263"/>
                      <a:pt x="2380" y="1262"/>
                      <a:pt x="2392" y="1265"/>
                    </a:cubicBezTo>
                    <a:cubicBezTo>
                      <a:pt x="2409" y="1268"/>
                      <a:pt x="2425" y="1279"/>
                      <a:pt x="2435" y="1294"/>
                    </a:cubicBezTo>
                    <a:cubicBezTo>
                      <a:pt x="2435" y="1293"/>
                      <a:pt x="2435" y="1292"/>
                      <a:pt x="2435" y="1291"/>
                    </a:cubicBezTo>
                    <a:cubicBezTo>
                      <a:pt x="2435" y="1286"/>
                      <a:pt x="2435" y="1281"/>
                      <a:pt x="2435" y="1276"/>
                    </a:cubicBezTo>
                    <a:cubicBezTo>
                      <a:pt x="2436" y="1268"/>
                      <a:pt x="2437" y="1262"/>
                      <a:pt x="2441" y="1255"/>
                    </a:cubicBezTo>
                    <a:cubicBezTo>
                      <a:pt x="2453" y="1231"/>
                      <a:pt x="2484" y="1230"/>
                      <a:pt x="2502" y="1244"/>
                    </a:cubicBezTo>
                    <a:cubicBezTo>
                      <a:pt x="2510" y="1250"/>
                      <a:pt x="2515" y="1258"/>
                      <a:pt x="2517" y="1267"/>
                    </a:cubicBezTo>
                    <a:cubicBezTo>
                      <a:pt x="2514" y="1266"/>
                      <a:pt x="2514" y="1266"/>
                      <a:pt x="2514" y="1266"/>
                    </a:cubicBezTo>
                    <a:cubicBezTo>
                      <a:pt x="2511" y="1259"/>
                      <a:pt x="2506" y="1252"/>
                      <a:pt x="2500" y="1247"/>
                    </a:cubicBezTo>
                    <a:cubicBezTo>
                      <a:pt x="2483" y="1235"/>
                      <a:pt x="2455" y="1235"/>
                      <a:pt x="2444" y="1256"/>
                    </a:cubicBezTo>
                    <a:cubicBezTo>
                      <a:pt x="2441" y="1263"/>
                      <a:pt x="2440" y="1269"/>
                      <a:pt x="2440" y="1277"/>
                    </a:cubicBezTo>
                    <a:cubicBezTo>
                      <a:pt x="2439" y="1281"/>
                      <a:pt x="2439" y="1286"/>
                      <a:pt x="2440" y="1291"/>
                    </a:cubicBezTo>
                    <a:cubicBezTo>
                      <a:pt x="2441" y="1312"/>
                      <a:pt x="2449" y="1326"/>
                      <a:pt x="2443" y="1348"/>
                    </a:cubicBezTo>
                    <a:cubicBezTo>
                      <a:pt x="2440" y="1360"/>
                      <a:pt x="2432" y="1372"/>
                      <a:pt x="2420" y="1381"/>
                    </a:cubicBezTo>
                    <a:cubicBezTo>
                      <a:pt x="2412" y="1386"/>
                      <a:pt x="2406" y="1389"/>
                      <a:pt x="2397" y="1391"/>
                    </a:cubicBezTo>
                    <a:cubicBezTo>
                      <a:pt x="2388" y="1394"/>
                      <a:pt x="2381" y="1394"/>
                      <a:pt x="2371" y="1392"/>
                    </a:cubicBezTo>
                    <a:cubicBezTo>
                      <a:pt x="2358" y="1390"/>
                      <a:pt x="2348" y="1385"/>
                      <a:pt x="2338" y="1376"/>
                    </a:cubicBezTo>
                    <a:cubicBezTo>
                      <a:pt x="2343" y="1382"/>
                      <a:pt x="2347" y="1386"/>
                      <a:pt x="2348" y="1387"/>
                    </a:cubicBezTo>
                    <a:cubicBezTo>
                      <a:pt x="2369" y="1407"/>
                      <a:pt x="2391" y="1425"/>
                      <a:pt x="2414" y="1439"/>
                    </a:cubicBezTo>
                    <a:cubicBezTo>
                      <a:pt x="2421" y="1443"/>
                      <a:pt x="2427" y="1445"/>
                      <a:pt x="2433" y="1444"/>
                    </a:cubicBezTo>
                    <a:cubicBezTo>
                      <a:pt x="2437" y="1443"/>
                      <a:pt x="2440" y="1441"/>
                      <a:pt x="2443" y="1439"/>
                    </a:cubicBezTo>
                    <a:cubicBezTo>
                      <a:pt x="2446" y="1435"/>
                      <a:pt x="2448" y="1428"/>
                      <a:pt x="2444" y="1423"/>
                    </a:cubicBezTo>
                    <a:cubicBezTo>
                      <a:pt x="2442" y="1421"/>
                      <a:pt x="2439" y="1419"/>
                      <a:pt x="2436" y="1420"/>
                    </a:cubicBezTo>
                    <a:cubicBezTo>
                      <a:pt x="2432" y="1421"/>
                      <a:pt x="2430" y="1426"/>
                      <a:pt x="2431" y="1429"/>
                    </a:cubicBezTo>
                    <a:cubicBezTo>
                      <a:pt x="2432" y="1431"/>
                      <a:pt x="2435" y="1433"/>
                      <a:pt x="2438" y="1432"/>
                    </a:cubicBezTo>
                    <a:cubicBezTo>
                      <a:pt x="2436" y="1435"/>
                      <a:pt x="2432" y="1435"/>
                      <a:pt x="2429" y="1432"/>
                    </a:cubicBezTo>
                    <a:cubicBezTo>
                      <a:pt x="2422" y="1425"/>
                      <a:pt x="2428" y="1412"/>
                      <a:pt x="2439" y="1414"/>
                    </a:cubicBezTo>
                    <a:cubicBezTo>
                      <a:pt x="2448" y="1415"/>
                      <a:pt x="2453" y="1422"/>
                      <a:pt x="2452" y="1431"/>
                    </a:cubicBezTo>
                    <a:cubicBezTo>
                      <a:pt x="2451" y="1442"/>
                      <a:pt x="2438" y="1450"/>
                      <a:pt x="2425" y="1445"/>
                    </a:cubicBezTo>
                    <a:cubicBezTo>
                      <a:pt x="2445" y="1456"/>
                      <a:pt x="2466" y="1465"/>
                      <a:pt x="2487" y="1470"/>
                    </a:cubicBezTo>
                    <a:cubicBezTo>
                      <a:pt x="2479" y="1466"/>
                      <a:pt x="2473" y="1460"/>
                      <a:pt x="2468" y="1454"/>
                    </a:cubicBezTo>
                    <a:cubicBezTo>
                      <a:pt x="2451" y="1433"/>
                      <a:pt x="2454" y="1399"/>
                      <a:pt x="2486" y="1392"/>
                    </a:cubicBezTo>
                    <a:cubicBezTo>
                      <a:pt x="2494" y="1391"/>
                      <a:pt x="2503" y="1392"/>
                      <a:pt x="2511" y="1395"/>
                    </a:cubicBezTo>
                    <a:cubicBezTo>
                      <a:pt x="2524" y="1400"/>
                      <a:pt x="2536" y="1412"/>
                      <a:pt x="2549" y="1413"/>
                    </a:cubicBezTo>
                    <a:cubicBezTo>
                      <a:pt x="2556" y="1414"/>
                      <a:pt x="2562" y="1411"/>
                      <a:pt x="2567" y="1406"/>
                    </a:cubicBezTo>
                    <a:cubicBezTo>
                      <a:pt x="2576" y="1395"/>
                      <a:pt x="2570" y="1376"/>
                      <a:pt x="2557" y="1372"/>
                    </a:cubicBezTo>
                    <a:cubicBezTo>
                      <a:pt x="2551" y="1370"/>
                      <a:pt x="2544" y="1373"/>
                      <a:pt x="2541" y="1378"/>
                    </a:cubicBezTo>
                    <a:cubicBezTo>
                      <a:pt x="2537" y="1385"/>
                      <a:pt x="2540" y="1393"/>
                      <a:pt x="2547" y="1394"/>
                    </a:cubicBezTo>
                    <a:cubicBezTo>
                      <a:pt x="2543" y="1395"/>
                      <a:pt x="2538" y="1393"/>
                      <a:pt x="2535" y="1388"/>
                    </a:cubicBezTo>
                    <a:cubicBezTo>
                      <a:pt x="2532" y="1380"/>
                      <a:pt x="2538" y="1370"/>
                      <a:pt x="2546" y="1367"/>
                    </a:cubicBezTo>
                    <a:cubicBezTo>
                      <a:pt x="2556" y="1364"/>
                      <a:pt x="2565" y="1368"/>
                      <a:pt x="2570" y="1373"/>
                    </a:cubicBezTo>
                    <a:cubicBezTo>
                      <a:pt x="2580" y="1384"/>
                      <a:pt x="2581" y="1402"/>
                      <a:pt x="2568" y="1411"/>
                    </a:cubicBezTo>
                    <a:cubicBezTo>
                      <a:pt x="2561" y="1416"/>
                      <a:pt x="2555" y="1418"/>
                      <a:pt x="2549" y="1417"/>
                    </a:cubicBezTo>
                    <a:cubicBezTo>
                      <a:pt x="2538" y="1416"/>
                      <a:pt x="2528" y="1409"/>
                      <a:pt x="2517" y="1409"/>
                    </a:cubicBezTo>
                    <a:cubicBezTo>
                      <a:pt x="2499" y="1409"/>
                      <a:pt x="2483" y="1420"/>
                      <a:pt x="2484" y="1437"/>
                    </a:cubicBezTo>
                    <a:cubicBezTo>
                      <a:pt x="2485" y="1456"/>
                      <a:pt x="2509" y="1475"/>
                      <a:pt x="2529" y="1477"/>
                    </a:cubicBezTo>
                    <a:cubicBezTo>
                      <a:pt x="2540" y="1478"/>
                      <a:pt x="2554" y="1473"/>
                      <a:pt x="2560" y="1463"/>
                    </a:cubicBezTo>
                    <a:cubicBezTo>
                      <a:pt x="2568" y="1450"/>
                      <a:pt x="2561" y="1429"/>
                      <a:pt x="2543" y="1430"/>
                    </a:cubicBezTo>
                    <a:cubicBezTo>
                      <a:pt x="2538" y="1430"/>
                      <a:pt x="2533" y="1433"/>
                      <a:pt x="2530" y="1437"/>
                    </a:cubicBezTo>
                    <a:cubicBezTo>
                      <a:pt x="2525" y="1444"/>
                      <a:pt x="2529" y="1458"/>
                      <a:pt x="2540" y="1457"/>
                    </a:cubicBezTo>
                    <a:cubicBezTo>
                      <a:pt x="2546" y="1457"/>
                      <a:pt x="2550" y="1451"/>
                      <a:pt x="2546" y="1447"/>
                    </a:cubicBezTo>
                    <a:cubicBezTo>
                      <a:pt x="2553" y="1449"/>
                      <a:pt x="2552" y="1459"/>
                      <a:pt x="2543" y="1461"/>
                    </a:cubicBezTo>
                    <a:cubicBezTo>
                      <a:pt x="2528" y="1465"/>
                      <a:pt x="2517" y="1446"/>
                      <a:pt x="2528" y="1434"/>
                    </a:cubicBezTo>
                    <a:cubicBezTo>
                      <a:pt x="2534" y="1427"/>
                      <a:pt x="2547" y="1423"/>
                      <a:pt x="2557" y="1430"/>
                    </a:cubicBezTo>
                    <a:cubicBezTo>
                      <a:pt x="2570" y="1439"/>
                      <a:pt x="2571" y="1462"/>
                      <a:pt x="2556" y="1474"/>
                    </a:cubicBezTo>
                    <a:cubicBezTo>
                      <a:pt x="2554" y="1475"/>
                      <a:pt x="2553" y="1476"/>
                      <a:pt x="2551" y="1477"/>
                    </a:cubicBezTo>
                    <a:cubicBezTo>
                      <a:pt x="2557" y="1475"/>
                      <a:pt x="2563" y="1473"/>
                      <a:pt x="2570" y="1469"/>
                    </a:cubicBezTo>
                    <a:cubicBezTo>
                      <a:pt x="2570" y="1469"/>
                      <a:pt x="2570" y="1469"/>
                      <a:pt x="2570" y="1469"/>
                    </a:cubicBezTo>
                    <a:cubicBezTo>
                      <a:pt x="2579" y="1463"/>
                      <a:pt x="2584" y="1459"/>
                      <a:pt x="2591" y="1450"/>
                    </a:cubicBezTo>
                    <a:cubicBezTo>
                      <a:pt x="2588" y="1460"/>
                      <a:pt x="2580" y="1466"/>
                      <a:pt x="2572" y="1472"/>
                    </a:cubicBezTo>
                    <a:cubicBezTo>
                      <a:pt x="2572" y="1472"/>
                      <a:pt x="2572" y="1472"/>
                      <a:pt x="2572" y="1472"/>
                    </a:cubicBezTo>
                    <a:cubicBezTo>
                      <a:pt x="2567" y="1474"/>
                      <a:pt x="2563" y="1476"/>
                      <a:pt x="2558" y="1477"/>
                    </a:cubicBezTo>
                    <a:cubicBezTo>
                      <a:pt x="2573" y="1476"/>
                      <a:pt x="2588" y="1474"/>
                      <a:pt x="2603" y="1469"/>
                    </a:cubicBezTo>
                    <a:cubicBezTo>
                      <a:pt x="2630" y="1460"/>
                      <a:pt x="2648" y="1449"/>
                      <a:pt x="2667" y="1429"/>
                    </a:cubicBezTo>
                    <a:cubicBezTo>
                      <a:pt x="2683" y="1409"/>
                      <a:pt x="2694" y="1386"/>
                      <a:pt x="2698" y="1361"/>
                    </a:cubicBezTo>
                    <a:cubicBezTo>
                      <a:pt x="2700" y="1349"/>
                      <a:pt x="2701" y="1342"/>
                      <a:pt x="2696" y="1330"/>
                    </a:cubicBezTo>
                    <a:cubicBezTo>
                      <a:pt x="2686" y="1306"/>
                      <a:pt x="2662" y="1288"/>
                      <a:pt x="2642" y="1287"/>
                    </a:cubicBezTo>
                    <a:cubicBezTo>
                      <a:pt x="2631" y="1287"/>
                      <a:pt x="2619" y="1293"/>
                      <a:pt x="2621" y="1306"/>
                    </a:cubicBezTo>
                    <a:cubicBezTo>
                      <a:pt x="2622" y="1313"/>
                      <a:pt x="2627" y="1317"/>
                      <a:pt x="2635" y="1316"/>
                    </a:cubicBezTo>
                    <a:cubicBezTo>
                      <a:pt x="2628" y="1325"/>
                      <a:pt x="2610" y="1318"/>
                      <a:pt x="2606" y="1304"/>
                    </a:cubicBezTo>
                    <a:cubicBezTo>
                      <a:pt x="2601" y="1289"/>
                      <a:pt x="2607" y="1277"/>
                      <a:pt x="2615" y="1271"/>
                    </a:cubicBezTo>
                    <a:cubicBezTo>
                      <a:pt x="2628" y="1261"/>
                      <a:pt x="2648" y="1261"/>
                      <a:pt x="2665" y="1272"/>
                    </a:cubicBezTo>
                    <a:cubicBezTo>
                      <a:pt x="2681" y="1284"/>
                      <a:pt x="2693" y="1302"/>
                      <a:pt x="2698" y="1321"/>
                    </a:cubicBezTo>
                    <a:cubicBezTo>
                      <a:pt x="2697" y="1317"/>
                      <a:pt x="2696" y="1313"/>
                      <a:pt x="2695" y="1308"/>
                    </a:cubicBezTo>
                    <a:cubicBezTo>
                      <a:pt x="2686" y="1279"/>
                      <a:pt x="2668" y="1254"/>
                      <a:pt x="2641" y="1238"/>
                    </a:cubicBezTo>
                    <a:cubicBezTo>
                      <a:pt x="2627" y="1231"/>
                      <a:pt x="2614" y="1230"/>
                      <a:pt x="2599" y="1238"/>
                    </a:cubicBezTo>
                    <a:cubicBezTo>
                      <a:pt x="2590" y="1243"/>
                      <a:pt x="2579" y="1255"/>
                      <a:pt x="2579" y="1266"/>
                    </a:cubicBezTo>
                    <a:cubicBezTo>
                      <a:pt x="2579" y="1275"/>
                      <a:pt x="2587" y="1283"/>
                      <a:pt x="2596" y="1278"/>
                    </a:cubicBezTo>
                    <a:cubicBezTo>
                      <a:pt x="2597" y="1284"/>
                      <a:pt x="2590" y="1290"/>
                      <a:pt x="2583" y="1288"/>
                    </a:cubicBezTo>
                    <a:cubicBezTo>
                      <a:pt x="2577" y="1287"/>
                      <a:pt x="2571" y="1280"/>
                      <a:pt x="2570" y="1272"/>
                    </a:cubicBezTo>
                    <a:cubicBezTo>
                      <a:pt x="2569" y="1267"/>
                      <a:pt x="2570" y="1261"/>
                      <a:pt x="2573" y="1256"/>
                    </a:cubicBezTo>
                    <a:cubicBezTo>
                      <a:pt x="2577" y="1247"/>
                      <a:pt x="2586" y="1239"/>
                      <a:pt x="2596" y="1234"/>
                    </a:cubicBezTo>
                    <a:cubicBezTo>
                      <a:pt x="2603" y="1231"/>
                      <a:pt x="2611" y="1229"/>
                      <a:pt x="2618" y="1230"/>
                    </a:cubicBezTo>
                    <a:cubicBezTo>
                      <a:pt x="2596" y="1226"/>
                      <a:pt x="2573" y="1232"/>
                      <a:pt x="2556" y="1250"/>
                    </a:cubicBezTo>
                    <a:cubicBezTo>
                      <a:pt x="2548" y="1259"/>
                      <a:pt x="2543" y="1269"/>
                      <a:pt x="2541" y="1281"/>
                    </a:cubicBezTo>
                    <a:cubicBezTo>
                      <a:pt x="2531" y="1333"/>
                      <a:pt x="2575" y="1317"/>
                      <a:pt x="2600" y="1322"/>
                    </a:cubicBezTo>
                    <a:cubicBezTo>
                      <a:pt x="2633" y="1329"/>
                      <a:pt x="2617" y="1370"/>
                      <a:pt x="2584" y="1364"/>
                    </a:cubicBezTo>
                    <a:cubicBezTo>
                      <a:pt x="2555" y="1359"/>
                      <a:pt x="2542" y="1332"/>
                      <a:pt x="2539" y="1306"/>
                    </a:cubicBezTo>
                    <a:cubicBezTo>
                      <a:pt x="2539" y="1311"/>
                      <a:pt x="2538" y="1316"/>
                      <a:pt x="2536" y="1320"/>
                    </a:cubicBezTo>
                    <a:cubicBezTo>
                      <a:pt x="2532" y="1330"/>
                      <a:pt x="2520" y="1338"/>
                      <a:pt x="2509" y="1334"/>
                    </a:cubicBezTo>
                    <a:cubicBezTo>
                      <a:pt x="2504" y="1332"/>
                      <a:pt x="2501" y="1327"/>
                      <a:pt x="2501" y="1322"/>
                    </a:cubicBezTo>
                    <a:cubicBezTo>
                      <a:pt x="2500" y="1318"/>
                      <a:pt x="2502" y="1314"/>
                      <a:pt x="2505" y="1312"/>
                    </a:cubicBezTo>
                    <a:cubicBezTo>
                      <a:pt x="2508" y="1309"/>
                      <a:pt x="2513" y="1308"/>
                      <a:pt x="2516" y="1309"/>
                    </a:cubicBezTo>
                    <a:cubicBezTo>
                      <a:pt x="2522" y="1310"/>
                      <a:pt x="2525" y="1316"/>
                      <a:pt x="2524" y="1321"/>
                    </a:cubicBezTo>
                    <a:cubicBezTo>
                      <a:pt x="2524" y="1324"/>
                      <a:pt x="2521" y="1327"/>
                      <a:pt x="2518" y="1327"/>
                    </a:cubicBezTo>
                    <a:cubicBezTo>
                      <a:pt x="2516" y="1327"/>
                      <a:pt x="2514" y="1326"/>
                      <a:pt x="2513" y="1323"/>
                    </a:cubicBezTo>
                    <a:cubicBezTo>
                      <a:pt x="2515" y="1324"/>
                      <a:pt x="2516" y="1325"/>
                      <a:pt x="2518" y="1324"/>
                    </a:cubicBezTo>
                    <a:cubicBezTo>
                      <a:pt x="2521" y="1323"/>
                      <a:pt x="2521" y="1320"/>
                      <a:pt x="2519" y="1317"/>
                    </a:cubicBezTo>
                    <a:cubicBezTo>
                      <a:pt x="2518" y="1316"/>
                      <a:pt x="2516" y="1315"/>
                      <a:pt x="2514" y="1316"/>
                    </a:cubicBezTo>
                    <a:cubicBezTo>
                      <a:pt x="2511" y="1316"/>
                      <a:pt x="2509" y="1318"/>
                      <a:pt x="2508" y="1321"/>
                    </a:cubicBezTo>
                    <a:cubicBezTo>
                      <a:pt x="2508" y="1325"/>
                      <a:pt x="2510" y="1328"/>
                      <a:pt x="2513" y="1329"/>
                    </a:cubicBezTo>
                    <a:cubicBezTo>
                      <a:pt x="2522" y="1333"/>
                      <a:pt x="2532" y="1324"/>
                      <a:pt x="2536" y="1316"/>
                    </a:cubicBezTo>
                    <a:cubicBezTo>
                      <a:pt x="2537" y="1314"/>
                      <a:pt x="2537" y="1311"/>
                      <a:pt x="2538" y="1309"/>
                    </a:cubicBezTo>
                    <a:cubicBezTo>
                      <a:pt x="2539" y="1301"/>
                      <a:pt x="2538" y="1292"/>
                      <a:pt x="2539" y="1284"/>
                    </a:cubicBezTo>
                    <a:cubicBezTo>
                      <a:pt x="2541" y="1275"/>
                      <a:pt x="2543" y="1268"/>
                      <a:pt x="2547" y="1260"/>
                    </a:cubicBezTo>
                    <a:cubicBezTo>
                      <a:pt x="2545" y="1263"/>
                      <a:pt x="2542" y="1265"/>
                      <a:pt x="2540" y="1266"/>
                    </a:cubicBezTo>
                    <a:cubicBezTo>
                      <a:pt x="2523" y="1276"/>
                      <a:pt x="2502" y="1270"/>
                      <a:pt x="2490" y="1256"/>
                    </a:cubicBezTo>
                    <a:cubicBezTo>
                      <a:pt x="2487" y="1251"/>
                      <a:pt x="2485" y="1247"/>
                      <a:pt x="2484" y="1242"/>
                    </a:cubicBezTo>
                    <a:cubicBezTo>
                      <a:pt x="2487" y="1242"/>
                      <a:pt x="2487" y="1242"/>
                      <a:pt x="2487" y="1242"/>
                    </a:cubicBezTo>
                    <a:cubicBezTo>
                      <a:pt x="2488" y="1246"/>
                      <a:pt x="2490" y="1250"/>
                      <a:pt x="2493" y="1254"/>
                    </a:cubicBezTo>
                    <a:cubicBezTo>
                      <a:pt x="2504" y="1267"/>
                      <a:pt x="2523" y="1273"/>
                      <a:pt x="2539" y="1264"/>
                    </a:cubicBezTo>
                    <a:cubicBezTo>
                      <a:pt x="2548" y="1259"/>
                      <a:pt x="2550" y="1254"/>
                      <a:pt x="2557" y="1247"/>
                    </a:cubicBezTo>
                    <a:cubicBezTo>
                      <a:pt x="2580" y="1223"/>
                      <a:pt x="2614" y="1221"/>
                      <a:pt x="2642" y="1236"/>
                    </a:cubicBezTo>
                    <a:cubicBezTo>
                      <a:pt x="2651" y="1241"/>
                      <a:pt x="2658" y="1246"/>
                      <a:pt x="2664" y="1252"/>
                    </a:cubicBezTo>
                    <a:cubicBezTo>
                      <a:pt x="2653" y="1237"/>
                      <a:pt x="2640" y="1224"/>
                      <a:pt x="2626" y="1217"/>
                    </a:cubicBezTo>
                    <a:cubicBezTo>
                      <a:pt x="2596" y="1203"/>
                      <a:pt x="2558" y="1181"/>
                      <a:pt x="2537" y="1175"/>
                    </a:cubicBezTo>
                    <a:cubicBezTo>
                      <a:pt x="2527" y="1172"/>
                      <a:pt x="2515" y="1173"/>
                      <a:pt x="2506" y="1179"/>
                    </a:cubicBezTo>
                    <a:cubicBezTo>
                      <a:pt x="2510" y="1174"/>
                      <a:pt x="2516" y="1172"/>
                      <a:pt x="2523" y="1172"/>
                    </a:cubicBezTo>
                    <a:cubicBezTo>
                      <a:pt x="2523" y="1172"/>
                      <a:pt x="2523" y="1172"/>
                      <a:pt x="2523" y="1172"/>
                    </a:cubicBezTo>
                    <a:cubicBezTo>
                      <a:pt x="2526" y="1171"/>
                      <a:pt x="2529" y="1171"/>
                      <a:pt x="2532" y="1172"/>
                    </a:cubicBezTo>
                    <a:cubicBezTo>
                      <a:pt x="2522" y="1167"/>
                      <a:pt x="2511" y="1165"/>
                      <a:pt x="2499" y="1167"/>
                    </a:cubicBezTo>
                    <a:cubicBezTo>
                      <a:pt x="2488" y="1170"/>
                      <a:pt x="2479" y="1176"/>
                      <a:pt x="2473" y="1186"/>
                    </a:cubicBezTo>
                    <a:cubicBezTo>
                      <a:pt x="2472" y="1186"/>
                      <a:pt x="2471" y="1185"/>
                      <a:pt x="2471" y="1185"/>
                    </a:cubicBezTo>
                    <a:cubicBezTo>
                      <a:pt x="2475" y="1178"/>
                      <a:pt x="2481" y="1171"/>
                      <a:pt x="2491" y="1167"/>
                    </a:cubicBezTo>
                    <a:cubicBezTo>
                      <a:pt x="2499" y="1164"/>
                      <a:pt x="2508" y="1163"/>
                      <a:pt x="2515" y="1165"/>
                    </a:cubicBezTo>
                    <a:cubicBezTo>
                      <a:pt x="2510" y="1163"/>
                      <a:pt x="2507" y="1157"/>
                      <a:pt x="2507" y="1153"/>
                    </a:cubicBezTo>
                    <a:cubicBezTo>
                      <a:pt x="2507" y="1149"/>
                      <a:pt x="2509" y="1146"/>
                      <a:pt x="2512" y="1144"/>
                    </a:cubicBezTo>
                    <a:cubicBezTo>
                      <a:pt x="2516" y="1141"/>
                      <a:pt x="2521" y="1141"/>
                      <a:pt x="2525" y="1147"/>
                    </a:cubicBezTo>
                    <a:cubicBezTo>
                      <a:pt x="2526" y="1149"/>
                      <a:pt x="2526" y="1153"/>
                      <a:pt x="2524" y="1155"/>
                    </a:cubicBezTo>
                    <a:cubicBezTo>
                      <a:pt x="2520" y="1159"/>
                      <a:pt x="2514" y="1156"/>
                      <a:pt x="2515" y="1152"/>
                    </a:cubicBezTo>
                    <a:cubicBezTo>
                      <a:pt x="2516" y="1154"/>
                      <a:pt x="2517" y="1155"/>
                      <a:pt x="2519" y="1155"/>
                    </a:cubicBezTo>
                    <a:cubicBezTo>
                      <a:pt x="2522" y="1155"/>
                      <a:pt x="2524" y="1152"/>
                      <a:pt x="2523" y="1149"/>
                    </a:cubicBezTo>
                    <a:cubicBezTo>
                      <a:pt x="2522" y="1147"/>
                      <a:pt x="2520" y="1146"/>
                      <a:pt x="2518" y="1145"/>
                    </a:cubicBezTo>
                    <a:cubicBezTo>
                      <a:pt x="2513" y="1144"/>
                      <a:pt x="2507" y="1150"/>
                      <a:pt x="2510" y="1157"/>
                    </a:cubicBezTo>
                    <a:cubicBezTo>
                      <a:pt x="2512" y="1164"/>
                      <a:pt x="2522" y="1166"/>
                      <a:pt x="2528" y="1168"/>
                    </a:cubicBezTo>
                    <a:cubicBezTo>
                      <a:pt x="2535" y="1171"/>
                      <a:pt x="2544" y="1174"/>
                      <a:pt x="2548" y="1175"/>
                    </a:cubicBezTo>
                    <a:cubicBezTo>
                      <a:pt x="2554" y="1178"/>
                      <a:pt x="2569" y="1184"/>
                      <a:pt x="2585" y="1193"/>
                    </a:cubicBezTo>
                    <a:cubicBezTo>
                      <a:pt x="2583" y="1191"/>
                      <a:pt x="2580" y="1188"/>
                      <a:pt x="2578" y="1185"/>
                    </a:cubicBezTo>
                    <a:cubicBezTo>
                      <a:pt x="2577" y="1184"/>
                      <a:pt x="2569" y="1173"/>
                      <a:pt x="2571" y="1172"/>
                    </a:cubicBezTo>
                    <a:cubicBezTo>
                      <a:pt x="2572" y="1172"/>
                      <a:pt x="2577" y="1178"/>
                      <a:pt x="2578" y="1179"/>
                    </a:cubicBezTo>
                    <a:cubicBezTo>
                      <a:pt x="2581" y="1183"/>
                      <a:pt x="2585" y="1187"/>
                      <a:pt x="2590" y="1191"/>
                    </a:cubicBezTo>
                    <a:cubicBezTo>
                      <a:pt x="2591" y="1192"/>
                      <a:pt x="2593" y="1194"/>
                      <a:pt x="2595" y="1195"/>
                    </a:cubicBezTo>
                    <a:cubicBezTo>
                      <a:pt x="2602" y="1201"/>
                      <a:pt x="2609" y="1204"/>
                      <a:pt x="2617" y="1208"/>
                    </a:cubicBezTo>
                    <a:cubicBezTo>
                      <a:pt x="2618" y="1208"/>
                      <a:pt x="2619" y="1208"/>
                      <a:pt x="2620" y="1209"/>
                    </a:cubicBezTo>
                    <a:cubicBezTo>
                      <a:pt x="2618" y="1207"/>
                      <a:pt x="2616" y="1206"/>
                      <a:pt x="2614" y="1204"/>
                    </a:cubicBezTo>
                    <a:cubicBezTo>
                      <a:pt x="2607" y="1199"/>
                      <a:pt x="2603" y="1194"/>
                      <a:pt x="2599" y="1187"/>
                    </a:cubicBezTo>
                    <a:cubicBezTo>
                      <a:pt x="2589" y="1167"/>
                      <a:pt x="2599" y="1150"/>
                      <a:pt x="2615" y="1141"/>
                    </a:cubicBezTo>
                    <a:cubicBezTo>
                      <a:pt x="2629" y="1133"/>
                      <a:pt x="2646" y="1130"/>
                      <a:pt x="2661" y="1138"/>
                    </a:cubicBezTo>
                    <a:cubicBezTo>
                      <a:pt x="2673" y="1145"/>
                      <a:pt x="2678" y="1157"/>
                      <a:pt x="2675" y="1171"/>
                    </a:cubicBezTo>
                    <a:cubicBezTo>
                      <a:pt x="2673" y="1177"/>
                      <a:pt x="2671" y="1181"/>
                      <a:pt x="2666" y="1186"/>
                    </a:cubicBezTo>
                    <a:cubicBezTo>
                      <a:pt x="2662" y="1189"/>
                      <a:pt x="2658" y="1191"/>
                      <a:pt x="2653" y="1191"/>
                    </a:cubicBezTo>
                    <a:cubicBezTo>
                      <a:pt x="2647" y="1191"/>
                      <a:pt x="2641" y="1189"/>
                      <a:pt x="2637" y="1184"/>
                    </a:cubicBezTo>
                    <a:cubicBezTo>
                      <a:pt x="2635" y="1180"/>
                      <a:pt x="2634" y="1177"/>
                      <a:pt x="2635" y="1173"/>
                    </a:cubicBezTo>
                    <a:cubicBezTo>
                      <a:pt x="2637" y="1169"/>
                      <a:pt x="2639" y="1166"/>
                      <a:pt x="2643" y="1164"/>
                    </a:cubicBezTo>
                    <a:cubicBezTo>
                      <a:pt x="2648" y="1162"/>
                      <a:pt x="2653" y="1162"/>
                      <a:pt x="2657" y="1166"/>
                    </a:cubicBezTo>
                    <a:cubicBezTo>
                      <a:pt x="2660" y="1169"/>
                      <a:pt x="2661" y="1175"/>
                      <a:pt x="2658" y="1179"/>
                    </a:cubicBezTo>
                    <a:cubicBezTo>
                      <a:pt x="2655" y="1184"/>
                      <a:pt x="2648" y="1186"/>
                      <a:pt x="2643" y="1182"/>
                    </a:cubicBezTo>
                    <a:cubicBezTo>
                      <a:pt x="2638" y="1179"/>
                      <a:pt x="2637" y="1173"/>
                      <a:pt x="2640" y="1168"/>
                    </a:cubicBezTo>
                    <a:cubicBezTo>
                      <a:pt x="2641" y="1166"/>
                      <a:pt x="2643" y="1165"/>
                      <a:pt x="2645" y="1164"/>
                    </a:cubicBezTo>
                    <a:cubicBezTo>
                      <a:pt x="2644" y="1164"/>
                      <a:pt x="2644" y="1164"/>
                      <a:pt x="2644" y="1164"/>
                    </a:cubicBezTo>
                    <a:cubicBezTo>
                      <a:pt x="2640" y="1166"/>
                      <a:pt x="2637" y="1169"/>
                      <a:pt x="2636" y="1173"/>
                    </a:cubicBezTo>
                    <a:cubicBezTo>
                      <a:pt x="2635" y="1177"/>
                      <a:pt x="2636" y="1180"/>
                      <a:pt x="2638" y="1183"/>
                    </a:cubicBezTo>
                    <a:cubicBezTo>
                      <a:pt x="2642" y="1188"/>
                      <a:pt x="2647" y="1190"/>
                      <a:pt x="2653" y="1190"/>
                    </a:cubicBezTo>
                    <a:cubicBezTo>
                      <a:pt x="2658" y="1190"/>
                      <a:pt x="2661" y="1188"/>
                      <a:pt x="2665" y="1185"/>
                    </a:cubicBezTo>
                    <a:cubicBezTo>
                      <a:pt x="2669" y="1181"/>
                      <a:pt x="2672" y="1176"/>
                      <a:pt x="2673" y="1170"/>
                    </a:cubicBezTo>
                    <a:cubicBezTo>
                      <a:pt x="2676" y="1157"/>
                      <a:pt x="2671" y="1147"/>
                      <a:pt x="2660" y="1140"/>
                    </a:cubicBezTo>
                    <a:cubicBezTo>
                      <a:pt x="2646" y="1133"/>
                      <a:pt x="2628" y="1136"/>
                      <a:pt x="2616" y="1144"/>
                    </a:cubicBezTo>
                    <a:cubicBezTo>
                      <a:pt x="2602" y="1153"/>
                      <a:pt x="2594" y="1168"/>
                      <a:pt x="2603" y="1185"/>
                    </a:cubicBezTo>
                    <a:cubicBezTo>
                      <a:pt x="2607" y="1191"/>
                      <a:pt x="2611" y="1196"/>
                      <a:pt x="2616" y="1200"/>
                    </a:cubicBezTo>
                    <a:cubicBezTo>
                      <a:pt x="2637" y="1217"/>
                      <a:pt x="2655" y="1233"/>
                      <a:pt x="2670" y="1256"/>
                    </a:cubicBezTo>
                    <a:cubicBezTo>
                      <a:pt x="2670" y="1255"/>
                      <a:pt x="2669" y="1253"/>
                      <a:pt x="2669" y="1252"/>
                    </a:cubicBezTo>
                    <a:cubicBezTo>
                      <a:pt x="2668" y="1242"/>
                      <a:pt x="2671" y="1231"/>
                      <a:pt x="2682" y="1229"/>
                    </a:cubicBezTo>
                    <a:cubicBezTo>
                      <a:pt x="2690" y="1228"/>
                      <a:pt x="2697" y="1233"/>
                      <a:pt x="2699" y="1240"/>
                    </a:cubicBezTo>
                    <a:cubicBezTo>
                      <a:pt x="2701" y="1246"/>
                      <a:pt x="2701" y="1252"/>
                      <a:pt x="2695" y="1256"/>
                    </a:cubicBezTo>
                    <a:cubicBezTo>
                      <a:pt x="2692" y="1259"/>
                      <a:pt x="2686" y="1258"/>
                      <a:pt x="2686" y="1253"/>
                    </a:cubicBezTo>
                    <a:cubicBezTo>
                      <a:pt x="2685" y="1247"/>
                      <a:pt x="2690" y="1247"/>
                      <a:pt x="2690" y="1242"/>
                    </a:cubicBezTo>
                    <a:cubicBezTo>
                      <a:pt x="2690" y="1238"/>
                      <a:pt x="2688" y="1234"/>
                      <a:pt x="2684" y="1234"/>
                    </a:cubicBezTo>
                    <a:cubicBezTo>
                      <a:pt x="2676" y="1234"/>
                      <a:pt x="2673" y="1242"/>
                      <a:pt x="2673" y="1249"/>
                    </a:cubicBezTo>
                    <a:cubicBezTo>
                      <a:pt x="2674" y="1263"/>
                      <a:pt x="2680" y="1269"/>
                      <a:pt x="2686" y="1281"/>
                    </a:cubicBezTo>
                    <a:cubicBezTo>
                      <a:pt x="2691" y="1289"/>
                      <a:pt x="2695" y="1297"/>
                      <a:pt x="2698" y="1307"/>
                    </a:cubicBezTo>
                    <a:cubicBezTo>
                      <a:pt x="2707" y="1336"/>
                      <a:pt x="2705" y="1366"/>
                      <a:pt x="2693" y="1394"/>
                    </a:cubicBezTo>
                    <a:cubicBezTo>
                      <a:pt x="2697" y="1389"/>
                      <a:pt x="2702" y="1386"/>
                      <a:pt x="2707" y="1386"/>
                    </a:cubicBezTo>
                    <a:cubicBezTo>
                      <a:pt x="2712" y="1387"/>
                      <a:pt x="2716" y="1390"/>
                      <a:pt x="2717" y="1397"/>
                    </a:cubicBezTo>
                    <a:cubicBezTo>
                      <a:pt x="2716" y="1396"/>
                      <a:pt x="2714" y="1396"/>
                      <a:pt x="2713" y="1397"/>
                    </a:cubicBezTo>
                    <a:cubicBezTo>
                      <a:pt x="2712" y="1385"/>
                      <a:pt x="2698" y="1389"/>
                      <a:pt x="2691" y="1399"/>
                    </a:cubicBezTo>
                    <a:cubicBezTo>
                      <a:pt x="2691" y="1398"/>
                      <a:pt x="2691" y="1398"/>
                      <a:pt x="2691" y="1398"/>
                    </a:cubicBezTo>
                    <a:cubicBezTo>
                      <a:pt x="2687" y="1408"/>
                      <a:pt x="2682" y="1416"/>
                      <a:pt x="2676" y="1425"/>
                    </a:cubicBezTo>
                    <a:cubicBezTo>
                      <a:pt x="2688" y="1418"/>
                      <a:pt x="2704" y="1419"/>
                      <a:pt x="2715" y="1430"/>
                    </a:cubicBezTo>
                    <a:cubicBezTo>
                      <a:pt x="2720" y="1436"/>
                      <a:pt x="2723" y="1443"/>
                      <a:pt x="2723" y="1451"/>
                    </a:cubicBezTo>
                    <a:cubicBezTo>
                      <a:pt x="2723" y="1459"/>
                      <a:pt x="2721" y="1465"/>
                      <a:pt x="2716" y="1472"/>
                    </a:cubicBezTo>
                    <a:cubicBezTo>
                      <a:pt x="2710" y="1477"/>
                      <a:pt x="2704" y="1481"/>
                      <a:pt x="2697" y="1482"/>
                    </a:cubicBezTo>
                    <a:cubicBezTo>
                      <a:pt x="2690" y="1483"/>
                      <a:pt x="2683" y="1482"/>
                      <a:pt x="2676" y="1478"/>
                    </a:cubicBezTo>
                    <a:cubicBezTo>
                      <a:pt x="2670" y="1474"/>
                      <a:pt x="2666" y="1468"/>
                      <a:pt x="2666" y="1460"/>
                    </a:cubicBezTo>
                    <a:cubicBezTo>
                      <a:pt x="2665" y="1455"/>
                      <a:pt x="2667" y="1451"/>
                      <a:pt x="2670" y="1447"/>
                    </a:cubicBezTo>
                    <a:cubicBezTo>
                      <a:pt x="2675" y="1442"/>
                      <a:pt x="2683" y="1441"/>
                      <a:pt x="2689" y="1443"/>
                    </a:cubicBezTo>
                    <a:cubicBezTo>
                      <a:pt x="2695" y="1445"/>
                      <a:pt x="2699" y="1451"/>
                      <a:pt x="2699" y="1457"/>
                    </a:cubicBezTo>
                    <a:cubicBezTo>
                      <a:pt x="2700" y="1465"/>
                      <a:pt x="2693" y="1472"/>
                      <a:pt x="2685" y="1473"/>
                    </a:cubicBezTo>
                    <a:cubicBezTo>
                      <a:pt x="2677" y="1473"/>
                      <a:pt x="2670" y="1467"/>
                      <a:pt x="2670" y="1459"/>
                    </a:cubicBezTo>
                    <a:cubicBezTo>
                      <a:pt x="2670" y="1455"/>
                      <a:pt x="2671" y="1451"/>
                      <a:pt x="2673" y="1449"/>
                    </a:cubicBezTo>
                    <a:cubicBezTo>
                      <a:pt x="2672" y="1449"/>
                      <a:pt x="2672" y="1449"/>
                      <a:pt x="2672" y="1449"/>
                    </a:cubicBezTo>
                    <a:cubicBezTo>
                      <a:pt x="2670" y="1452"/>
                      <a:pt x="2668" y="1456"/>
                      <a:pt x="2669" y="1460"/>
                    </a:cubicBezTo>
                    <a:cubicBezTo>
                      <a:pt x="2669" y="1467"/>
                      <a:pt x="2672" y="1472"/>
                      <a:pt x="2678" y="1475"/>
                    </a:cubicBezTo>
                    <a:cubicBezTo>
                      <a:pt x="2684" y="1479"/>
                      <a:pt x="2690" y="1480"/>
                      <a:pt x="2696" y="1479"/>
                    </a:cubicBezTo>
                    <a:cubicBezTo>
                      <a:pt x="2703" y="1477"/>
                      <a:pt x="2708" y="1474"/>
                      <a:pt x="2713" y="1469"/>
                    </a:cubicBezTo>
                    <a:cubicBezTo>
                      <a:pt x="2718" y="1464"/>
                      <a:pt x="2720" y="1458"/>
                      <a:pt x="2720" y="1451"/>
                    </a:cubicBezTo>
                    <a:cubicBezTo>
                      <a:pt x="2720" y="1443"/>
                      <a:pt x="2717" y="1437"/>
                      <a:pt x="2713" y="1432"/>
                    </a:cubicBezTo>
                    <a:cubicBezTo>
                      <a:pt x="2701" y="1418"/>
                      <a:pt x="2680" y="1421"/>
                      <a:pt x="2670" y="1432"/>
                    </a:cubicBezTo>
                    <a:cubicBezTo>
                      <a:pt x="2651" y="1453"/>
                      <a:pt x="2632" y="1464"/>
                      <a:pt x="2605" y="1474"/>
                    </a:cubicBezTo>
                    <a:cubicBezTo>
                      <a:pt x="2602" y="1475"/>
                      <a:pt x="2600" y="1476"/>
                      <a:pt x="2597" y="1476"/>
                    </a:cubicBezTo>
                    <a:cubicBezTo>
                      <a:pt x="2599" y="1476"/>
                      <a:pt x="2602" y="1476"/>
                      <a:pt x="2604" y="1476"/>
                    </a:cubicBezTo>
                    <a:cubicBezTo>
                      <a:pt x="2614" y="1477"/>
                      <a:pt x="2623" y="1479"/>
                      <a:pt x="2632" y="1484"/>
                    </a:cubicBezTo>
                    <a:cubicBezTo>
                      <a:pt x="2622" y="1482"/>
                      <a:pt x="2614" y="1480"/>
                      <a:pt x="2604" y="1480"/>
                    </a:cubicBezTo>
                    <a:cubicBezTo>
                      <a:pt x="2603" y="1480"/>
                      <a:pt x="2602" y="1480"/>
                      <a:pt x="2601" y="1480"/>
                    </a:cubicBezTo>
                    <a:cubicBezTo>
                      <a:pt x="2610" y="1481"/>
                      <a:pt x="2615" y="1494"/>
                      <a:pt x="2616" y="1502"/>
                    </a:cubicBezTo>
                    <a:cubicBezTo>
                      <a:pt x="2616" y="1507"/>
                      <a:pt x="2615" y="1512"/>
                      <a:pt x="2614" y="1516"/>
                    </a:cubicBezTo>
                    <a:cubicBezTo>
                      <a:pt x="2612" y="1524"/>
                      <a:pt x="2605" y="1534"/>
                      <a:pt x="2597" y="1534"/>
                    </a:cubicBezTo>
                    <a:cubicBezTo>
                      <a:pt x="2597" y="1543"/>
                      <a:pt x="2593" y="1549"/>
                      <a:pt x="2588" y="1555"/>
                    </a:cubicBezTo>
                    <a:cubicBezTo>
                      <a:pt x="2582" y="1563"/>
                      <a:pt x="2578" y="1573"/>
                      <a:pt x="2585" y="1580"/>
                    </a:cubicBezTo>
                    <a:cubicBezTo>
                      <a:pt x="2574" y="1578"/>
                      <a:pt x="2571" y="1560"/>
                      <a:pt x="2573" y="1551"/>
                    </a:cubicBezTo>
                    <a:cubicBezTo>
                      <a:pt x="2577" y="1539"/>
                      <a:pt x="2589" y="1531"/>
                      <a:pt x="2600" y="1522"/>
                    </a:cubicBezTo>
                    <a:cubicBezTo>
                      <a:pt x="2608" y="1516"/>
                      <a:pt x="2611" y="1510"/>
                      <a:pt x="2612" y="1501"/>
                    </a:cubicBezTo>
                    <a:cubicBezTo>
                      <a:pt x="2612" y="1494"/>
                      <a:pt x="2609" y="1483"/>
                      <a:pt x="2601" y="1480"/>
                    </a:cubicBezTo>
                    <a:cubicBezTo>
                      <a:pt x="2603" y="1481"/>
                      <a:pt x="2604" y="1482"/>
                      <a:pt x="2605" y="1483"/>
                    </a:cubicBezTo>
                    <a:cubicBezTo>
                      <a:pt x="2608" y="1486"/>
                      <a:pt x="2609" y="1492"/>
                      <a:pt x="2605" y="1497"/>
                    </a:cubicBezTo>
                    <a:cubicBezTo>
                      <a:pt x="2605" y="1496"/>
                      <a:pt x="2603" y="1495"/>
                      <a:pt x="2602" y="1495"/>
                    </a:cubicBezTo>
                    <a:cubicBezTo>
                      <a:pt x="2606" y="1488"/>
                      <a:pt x="2603" y="1482"/>
                      <a:pt x="2596" y="1480"/>
                    </a:cubicBezTo>
                    <a:cubicBezTo>
                      <a:pt x="2592" y="1479"/>
                      <a:pt x="2589" y="1479"/>
                      <a:pt x="2586" y="1479"/>
                    </a:cubicBezTo>
                    <a:cubicBezTo>
                      <a:pt x="2554" y="1486"/>
                      <a:pt x="2522" y="1485"/>
                      <a:pt x="2492" y="1478"/>
                    </a:cubicBezTo>
                    <a:cubicBezTo>
                      <a:pt x="2516" y="1486"/>
                      <a:pt x="2545" y="1498"/>
                      <a:pt x="2557" y="1521"/>
                    </a:cubicBezTo>
                    <a:cubicBezTo>
                      <a:pt x="2563" y="1533"/>
                      <a:pt x="2564" y="1544"/>
                      <a:pt x="2560" y="1557"/>
                    </a:cubicBezTo>
                    <a:cubicBezTo>
                      <a:pt x="2556" y="1567"/>
                      <a:pt x="2549" y="1576"/>
                      <a:pt x="2540" y="1581"/>
                    </a:cubicBezTo>
                    <a:cubicBezTo>
                      <a:pt x="2518" y="1595"/>
                      <a:pt x="2490" y="1588"/>
                      <a:pt x="2477" y="1567"/>
                    </a:cubicBezTo>
                    <a:cubicBezTo>
                      <a:pt x="2465" y="1548"/>
                      <a:pt x="2466" y="1520"/>
                      <a:pt x="2490" y="1511"/>
                    </a:cubicBezTo>
                    <a:cubicBezTo>
                      <a:pt x="2499" y="1507"/>
                      <a:pt x="2511" y="1508"/>
                      <a:pt x="2517" y="1517"/>
                    </a:cubicBezTo>
                    <a:cubicBezTo>
                      <a:pt x="2519" y="1519"/>
                      <a:pt x="2520" y="1523"/>
                      <a:pt x="2520" y="1526"/>
                    </a:cubicBezTo>
                    <a:cubicBezTo>
                      <a:pt x="2520" y="1526"/>
                      <a:pt x="2520" y="1526"/>
                      <a:pt x="2520" y="1526"/>
                    </a:cubicBezTo>
                    <a:cubicBezTo>
                      <a:pt x="2521" y="1534"/>
                      <a:pt x="2515" y="1543"/>
                      <a:pt x="2505" y="1543"/>
                    </a:cubicBezTo>
                    <a:cubicBezTo>
                      <a:pt x="2496" y="1544"/>
                      <a:pt x="2488" y="1537"/>
                      <a:pt x="2488" y="1528"/>
                    </a:cubicBezTo>
                    <a:cubicBezTo>
                      <a:pt x="2487" y="1519"/>
                      <a:pt x="2494" y="1511"/>
                      <a:pt x="2503" y="1510"/>
                    </a:cubicBezTo>
                    <a:cubicBezTo>
                      <a:pt x="2507" y="1510"/>
                      <a:pt x="2511" y="1511"/>
                      <a:pt x="2514" y="1513"/>
                    </a:cubicBezTo>
                    <a:cubicBezTo>
                      <a:pt x="2514" y="1513"/>
                      <a:pt x="2514" y="1513"/>
                      <a:pt x="2514" y="1513"/>
                    </a:cubicBezTo>
                    <a:cubicBezTo>
                      <a:pt x="2506" y="1508"/>
                      <a:pt x="2497" y="1508"/>
                      <a:pt x="2489" y="1511"/>
                    </a:cubicBezTo>
                    <a:cubicBezTo>
                      <a:pt x="2468" y="1522"/>
                      <a:pt x="2468" y="1548"/>
                      <a:pt x="2479" y="1566"/>
                    </a:cubicBezTo>
                    <a:cubicBezTo>
                      <a:pt x="2492" y="1585"/>
                      <a:pt x="2518" y="1592"/>
                      <a:pt x="2539" y="1579"/>
                    </a:cubicBezTo>
                    <a:cubicBezTo>
                      <a:pt x="2542" y="1577"/>
                      <a:pt x="2545" y="1575"/>
                      <a:pt x="2548" y="1572"/>
                    </a:cubicBezTo>
                    <a:cubicBezTo>
                      <a:pt x="2546" y="1573"/>
                      <a:pt x="2543" y="1574"/>
                      <a:pt x="2541" y="1575"/>
                    </a:cubicBezTo>
                    <a:cubicBezTo>
                      <a:pt x="2533" y="1578"/>
                      <a:pt x="2523" y="1575"/>
                      <a:pt x="2518" y="1569"/>
                    </a:cubicBezTo>
                    <a:cubicBezTo>
                      <a:pt x="2514" y="1562"/>
                      <a:pt x="2514" y="1553"/>
                      <a:pt x="2522" y="1547"/>
                    </a:cubicBezTo>
                    <a:cubicBezTo>
                      <a:pt x="2527" y="1545"/>
                      <a:pt x="2533" y="1546"/>
                      <a:pt x="2536" y="1549"/>
                    </a:cubicBezTo>
                    <a:cubicBezTo>
                      <a:pt x="2543" y="1556"/>
                      <a:pt x="2536" y="1565"/>
                      <a:pt x="2531" y="1563"/>
                    </a:cubicBezTo>
                    <a:cubicBezTo>
                      <a:pt x="2534" y="1562"/>
                      <a:pt x="2536" y="1559"/>
                      <a:pt x="2536" y="1557"/>
                    </a:cubicBezTo>
                    <a:cubicBezTo>
                      <a:pt x="2535" y="1552"/>
                      <a:pt x="2531" y="1549"/>
                      <a:pt x="2527" y="1550"/>
                    </a:cubicBezTo>
                    <a:cubicBezTo>
                      <a:pt x="2523" y="1551"/>
                      <a:pt x="2521" y="1554"/>
                      <a:pt x="2520" y="1558"/>
                    </a:cubicBezTo>
                    <a:cubicBezTo>
                      <a:pt x="2519" y="1564"/>
                      <a:pt x="2524" y="1570"/>
                      <a:pt x="2530" y="1572"/>
                    </a:cubicBezTo>
                    <a:cubicBezTo>
                      <a:pt x="2542" y="1576"/>
                      <a:pt x="2553" y="1567"/>
                      <a:pt x="2557" y="1556"/>
                    </a:cubicBezTo>
                    <a:cubicBezTo>
                      <a:pt x="2561" y="1544"/>
                      <a:pt x="2559" y="1534"/>
                      <a:pt x="2554" y="1523"/>
                    </a:cubicBezTo>
                    <a:cubicBezTo>
                      <a:pt x="2536" y="1490"/>
                      <a:pt x="2482" y="1481"/>
                      <a:pt x="2445" y="1464"/>
                    </a:cubicBezTo>
                    <a:cubicBezTo>
                      <a:pt x="2451" y="1470"/>
                      <a:pt x="2455" y="1477"/>
                      <a:pt x="2457" y="1486"/>
                    </a:cubicBezTo>
                    <a:cubicBezTo>
                      <a:pt x="2458" y="1490"/>
                      <a:pt x="2459" y="1494"/>
                      <a:pt x="2459" y="1497"/>
                    </a:cubicBezTo>
                    <a:cubicBezTo>
                      <a:pt x="2458" y="1497"/>
                      <a:pt x="2457" y="1497"/>
                      <a:pt x="2456" y="1497"/>
                    </a:cubicBezTo>
                    <a:cubicBezTo>
                      <a:pt x="2455" y="1488"/>
                      <a:pt x="2452" y="1478"/>
                      <a:pt x="2446" y="1471"/>
                    </a:cubicBezTo>
                    <a:cubicBezTo>
                      <a:pt x="2442" y="1465"/>
                      <a:pt x="2438" y="1461"/>
                      <a:pt x="2433" y="1458"/>
                    </a:cubicBezTo>
                    <a:cubicBezTo>
                      <a:pt x="2438" y="1463"/>
                      <a:pt x="2440" y="1471"/>
                      <a:pt x="2440" y="1476"/>
                    </a:cubicBezTo>
                    <a:cubicBezTo>
                      <a:pt x="2439" y="1481"/>
                      <a:pt x="2437" y="1486"/>
                      <a:pt x="2433" y="1489"/>
                    </a:cubicBezTo>
                    <a:cubicBezTo>
                      <a:pt x="2426" y="1493"/>
                      <a:pt x="2417" y="1494"/>
                      <a:pt x="2412" y="1485"/>
                    </a:cubicBezTo>
                    <a:cubicBezTo>
                      <a:pt x="2409" y="1481"/>
                      <a:pt x="2409" y="1475"/>
                      <a:pt x="2413" y="1472"/>
                    </a:cubicBezTo>
                    <a:cubicBezTo>
                      <a:pt x="2419" y="1465"/>
                      <a:pt x="2429" y="1471"/>
                      <a:pt x="2427" y="1477"/>
                    </a:cubicBezTo>
                    <a:cubicBezTo>
                      <a:pt x="2426" y="1474"/>
                      <a:pt x="2423" y="1472"/>
                      <a:pt x="2420" y="1472"/>
                    </a:cubicBezTo>
                    <a:cubicBezTo>
                      <a:pt x="2416" y="1472"/>
                      <a:pt x="2413" y="1477"/>
                      <a:pt x="2414" y="1481"/>
                    </a:cubicBezTo>
                    <a:cubicBezTo>
                      <a:pt x="2415" y="1484"/>
                      <a:pt x="2418" y="1487"/>
                      <a:pt x="2422" y="1488"/>
                    </a:cubicBezTo>
                    <a:cubicBezTo>
                      <a:pt x="2428" y="1488"/>
                      <a:pt x="2434" y="1483"/>
                      <a:pt x="2436" y="1477"/>
                    </a:cubicBezTo>
                    <a:cubicBezTo>
                      <a:pt x="2437" y="1473"/>
                      <a:pt x="2436" y="1467"/>
                      <a:pt x="2434" y="1463"/>
                    </a:cubicBezTo>
                    <a:cubicBezTo>
                      <a:pt x="2430" y="1456"/>
                      <a:pt x="2425" y="1453"/>
                      <a:pt x="2418" y="1449"/>
                    </a:cubicBezTo>
                    <a:cubicBezTo>
                      <a:pt x="2397" y="1438"/>
                      <a:pt x="2378" y="1423"/>
                      <a:pt x="2359" y="1407"/>
                    </a:cubicBezTo>
                    <a:cubicBezTo>
                      <a:pt x="2356" y="1404"/>
                      <a:pt x="2339" y="1387"/>
                      <a:pt x="2328" y="1373"/>
                    </a:cubicBezTo>
                    <a:cubicBezTo>
                      <a:pt x="2335" y="1393"/>
                      <a:pt x="2337" y="1415"/>
                      <a:pt x="2333" y="1437"/>
                    </a:cubicBezTo>
                    <a:cubicBezTo>
                      <a:pt x="2331" y="1444"/>
                      <a:pt x="2329" y="1449"/>
                      <a:pt x="2327" y="1454"/>
                    </a:cubicBezTo>
                    <a:cubicBezTo>
                      <a:pt x="2324" y="1464"/>
                      <a:pt x="2318" y="1479"/>
                      <a:pt x="2329" y="1486"/>
                    </a:cubicBezTo>
                    <a:cubicBezTo>
                      <a:pt x="2333" y="1489"/>
                      <a:pt x="2339" y="1489"/>
                      <a:pt x="2342" y="1485"/>
                    </a:cubicBezTo>
                    <a:cubicBezTo>
                      <a:pt x="2344" y="1482"/>
                      <a:pt x="2344" y="1479"/>
                      <a:pt x="2343" y="1477"/>
                    </a:cubicBezTo>
                    <a:cubicBezTo>
                      <a:pt x="2342" y="1474"/>
                      <a:pt x="2338" y="1473"/>
                      <a:pt x="2335" y="1475"/>
                    </a:cubicBezTo>
                    <a:cubicBezTo>
                      <a:pt x="2333" y="1476"/>
                      <a:pt x="2332" y="1479"/>
                      <a:pt x="2333" y="1481"/>
                    </a:cubicBezTo>
                    <a:cubicBezTo>
                      <a:pt x="2329" y="1479"/>
                      <a:pt x="2332" y="1470"/>
                      <a:pt x="2339" y="1470"/>
                    </a:cubicBezTo>
                    <a:cubicBezTo>
                      <a:pt x="2343" y="1471"/>
                      <a:pt x="2347" y="1474"/>
                      <a:pt x="2347" y="1478"/>
                    </a:cubicBezTo>
                    <a:cubicBezTo>
                      <a:pt x="2348" y="1486"/>
                      <a:pt x="2343" y="1491"/>
                      <a:pt x="2336" y="1491"/>
                    </a:cubicBezTo>
                    <a:cubicBezTo>
                      <a:pt x="2330" y="1492"/>
                      <a:pt x="2324" y="1487"/>
                      <a:pt x="2321" y="1481"/>
                    </a:cubicBezTo>
                    <a:cubicBezTo>
                      <a:pt x="2320" y="1478"/>
                      <a:pt x="2319" y="1475"/>
                      <a:pt x="2319" y="1472"/>
                    </a:cubicBezTo>
                    <a:cubicBezTo>
                      <a:pt x="2314" y="1484"/>
                      <a:pt x="2309" y="1492"/>
                      <a:pt x="2304" y="1500"/>
                    </a:cubicBezTo>
                    <a:cubicBezTo>
                      <a:pt x="2293" y="1514"/>
                      <a:pt x="2270" y="1531"/>
                      <a:pt x="2265" y="1545"/>
                    </a:cubicBezTo>
                    <a:cubicBezTo>
                      <a:pt x="2264" y="1548"/>
                      <a:pt x="2264" y="1551"/>
                      <a:pt x="2264" y="1554"/>
                    </a:cubicBezTo>
                    <a:cubicBezTo>
                      <a:pt x="2265" y="1560"/>
                      <a:pt x="2268" y="1565"/>
                      <a:pt x="2272" y="1570"/>
                    </a:cubicBezTo>
                    <a:cubicBezTo>
                      <a:pt x="2277" y="1574"/>
                      <a:pt x="2283" y="1576"/>
                      <a:pt x="2290" y="1576"/>
                    </a:cubicBezTo>
                    <a:cubicBezTo>
                      <a:pt x="2298" y="1576"/>
                      <a:pt x="2306" y="1573"/>
                      <a:pt x="2311" y="1567"/>
                    </a:cubicBezTo>
                    <a:cubicBezTo>
                      <a:pt x="2317" y="1562"/>
                      <a:pt x="2320" y="1555"/>
                      <a:pt x="2320" y="1547"/>
                    </a:cubicBezTo>
                    <a:cubicBezTo>
                      <a:pt x="2320" y="1539"/>
                      <a:pt x="2317" y="1532"/>
                      <a:pt x="2310" y="1528"/>
                    </a:cubicBezTo>
                    <a:cubicBezTo>
                      <a:pt x="2305" y="1526"/>
                      <a:pt x="2299" y="1525"/>
                      <a:pt x="2295" y="1528"/>
                    </a:cubicBezTo>
                    <a:cubicBezTo>
                      <a:pt x="2295" y="1527"/>
                      <a:pt x="2295" y="1527"/>
                      <a:pt x="2296" y="1527"/>
                    </a:cubicBezTo>
                    <a:cubicBezTo>
                      <a:pt x="2305" y="1525"/>
                      <a:pt x="2311" y="1536"/>
                      <a:pt x="2301" y="1539"/>
                    </a:cubicBezTo>
                    <a:cubicBezTo>
                      <a:pt x="2297" y="1540"/>
                      <a:pt x="2289" y="1536"/>
                      <a:pt x="2285" y="1546"/>
                    </a:cubicBezTo>
                    <a:cubicBezTo>
                      <a:pt x="2285" y="1542"/>
                      <a:pt x="2285" y="1538"/>
                      <a:pt x="2287" y="1535"/>
                    </a:cubicBezTo>
                    <a:cubicBezTo>
                      <a:pt x="2287" y="1533"/>
                      <a:pt x="2288" y="1532"/>
                      <a:pt x="2289" y="1531"/>
                    </a:cubicBezTo>
                    <a:cubicBezTo>
                      <a:pt x="2295" y="1525"/>
                      <a:pt x="2303" y="1524"/>
                      <a:pt x="2311" y="1528"/>
                    </a:cubicBezTo>
                    <a:cubicBezTo>
                      <a:pt x="2318" y="1532"/>
                      <a:pt x="2321" y="1539"/>
                      <a:pt x="2321" y="1547"/>
                    </a:cubicBezTo>
                    <a:cubicBezTo>
                      <a:pt x="2321" y="1556"/>
                      <a:pt x="2318" y="1563"/>
                      <a:pt x="2313" y="1568"/>
                    </a:cubicBezTo>
                    <a:cubicBezTo>
                      <a:pt x="2307" y="1574"/>
                      <a:pt x="2299" y="1578"/>
                      <a:pt x="2290" y="1579"/>
                    </a:cubicBezTo>
                    <a:cubicBezTo>
                      <a:pt x="2282" y="1579"/>
                      <a:pt x="2275" y="1576"/>
                      <a:pt x="2270" y="1571"/>
                    </a:cubicBezTo>
                    <a:cubicBezTo>
                      <a:pt x="2265" y="1567"/>
                      <a:pt x="2262" y="1561"/>
                      <a:pt x="2261" y="1554"/>
                    </a:cubicBezTo>
                    <a:cubicBezTo>
                      <a:pt x="2261" y="1551"/>
                      <a:pt x="2261" y="1548"/>
                      <a:pt x="2262" y="1544"/>
                    </a:cubicBezTo>
                    <a:cubicBezTo>
                      <a:pt x="2262" y="1543"/>
                      <a:pt x="2262" y="1543"/>
                      <a:pt x="2262" y="1543"/>
                    </a:cubicBezTo>
                    <a:cubicBezTo>
                      <a:pt x="2261" y="1543"/>
                      <a:pt x="2261" y="1543"/>
                      <a:pt x="2261" y="1543"/>
                    </a:cubicBezTo>
                    <a:cubicBezTo>
                      <a:pt x="2261" y="1544"/>
                      <a:pt x="2261" y="1544"/>
                      <a:pt x="2261" y="1544"/>
                    </a:cubicBezTo>
                    <a:cubicBezTo>
                      <a:pt x="2257" y="1547"/>
                      <a:pt x="2252" y="1551"/>
                      <a:pt x="2247" y="1554"/>
                    </a:cubicBezTo>
                    <a:cubicBezTo>
                      <a:pt x="2235" y="1560"/>
                      <a:pt x="2218" y="1566"/>
                      <a:pt x="2205" y="1560"/>
                    </a:cubicBezTo>
                    <a:cubicBezTo>
                      <a:pt x="2199" y="1557"/>
                      <a:pt x="2195" y="1552"/>
                      <a:pt x="2193" y="1546"/>
                    </a:cubicBezTo>
                    <a:cubicBezTo>
                      <a:pt x="2192" y="1544"/>
                      <a:pt x="2192" y="1544"/>
                      <a:pt x="2192" y="1544"/>
                    </a:cubicBezTo>
                    <a:cubicBezTo>
                      <a:pt x="2190" y="1537"/>
                      <a:pt x="2191" y="1530"/>
                      <a:pt x="2194" y="1524"/>
                    </a:cubicBezTo>
                    <a:cubicBezTo>
                      <a:pt x="2197" y="1517"/>
                      <a:pt x="2201" y="1512"/>
                      <a:pt x="2208" y="1510"/>
                    </a:cubicBezTo>
                    <a:cubicBezTo>
                      <a:pt x="2215" y="1507"/>
                      <a:pt x="2222" y="1507"/>
                      <a:pt x="2228" y="1512"/>
                    </a:cubicBezTo>
                    <a:cubicBezTo>
                      <a:pt x="2232" y="1515"/>
                      <a:pt x="2235" y="1518"/>
                      <a:pt x="2235" y="1524"/>
                    </a:cubicBezTo>
                    <a:cubicBezTo>
                      <a:pt x="2235" y="1529"/>
                      <a:pt x="2233" y="1534"/>
                      <a:pt x="2229" y="1538"/>
                    </a:cubicBezTo>
                    <a:cubicBezTo>
                      <a:pt x="2226" y="1540"/>
                      <a:pt x="2224" y="1540"/>
                      <a:pt x="2221" y="1541"/>
                    </a:cubicBezTo>
                    <a:cubicBezTo>
                      <a:pt x="2224" y="1540"/>
                      <a:pt x="2226" y="1539"/>
                      <a:pt x="2229" y="1538"/>
                    </a:cubicBezTo>
                    <a:cubicBezTo>
                      <a:pt x="2233" y="1534"/>
                      <a:pt x="2235" y="1529"/>
                      <a:pt x="2234" y="1524"/>
                    </a:cubicBezTo>
                    <a:cubicBezTo>
                      <a:pt x="2234" y="1519"/>
                      <a:pt x="2232" y="1515"/>
                      <a:pt x="2228" y="1512"/>
                    </a:cubicBezTo>
                    <a:cubicBezTo>
                      <a:pt x="2222" y="1509"/>
                      <a:pt x="2215" y="1508"/>
                      <a:pt x="2208" y="1511"/>
                    </a:cubicBezTo>
                    <a:cubicBezTo>
                      <a:pt x="2202" y="1514"/>
                      <a:pt x="2198" y="1518"/>
                      <a:pt x="2196" y="1524"/>
                    </a:cubicBezTo>
                    <a:cubicBezTo>
                      <a:pt x="2193" y="1531"/>
                      <a:pt x="2193" y="1538"/>
                      <a:pt x="2195" y="1545"/>
                    </a:cubicBezTo>
                    <a:cubicBezTo>
                      <a:pt x="2198" y="1550"/>
                      <a:pt x="2201" y="1554"/>
                      <a:pt x="2206" y="1557"/>
                    </a:cubicBezTo>
                    <a:cubicBezTo>
                      <a:pt x="2219" y="1563"/>
                      <a:pt x="2237" y="1556"/>
                      <a:pt x="2247" y="1549"/>
                    </a:cubicBezTo>
                    <a:cubicBezTo>
                      <a:pt x="2253" y="1545"/>
                      <a:pt x="2259" y="1540"/>
                      <a:pt x="2265" y="1534"/>
                    </a:cubicBezTo>
                    <a:cubicBezTo>
                      <a:pt x="2264" y="1535"/>
                      <a:pt x="2262" y="1535"/>
                      <a:pt x="2261" y="1535"/>
                    </a:cubicBezTo>
                    <a:cubicBezTo>
                      <a:pt x="2254" y="1537"/>
                      <a:pt x="2247" y="1534"/>
                      <a:pt x="2244" y="1528"/>
                    </a:cubicBezTo>
                    <a:cubicBezTo>
                      <a:pt x="2241" y="1522"/>
                      <a:pt x="2242" y="1515"/>
                      <a:pt x="2249" y="1512"/>
                    </a:cubicBezTo>
                    <a:cubicBezTo>
                      <a:pt x="2253" y="1510"/>
                      <a:pt x="2258" y="1511"/>
                      <a:pt x="2260" y="1514"/>
                    </a:cubicBezTo>
                    <a:cubicBezTo>
                      <a:pt x="2265" y="1520"/>
                      <a:pt x="2259" y="1527"/>
                      <a:pt x="2254" y="1525"/>
                    </a:cubicBezTo>
                    <a:cubicBezTo>
                      <a:pt x="2257" y="1525"/>
                      <a:pt x="2259" y="1522"/>
                      <a:pt x="2259" y="1520"/>
                    </a:cubicBezTo>
                    <a:cubicBezTo>
                      <a:pt x="2259" y="1517"/>
                      <a:pt x="2256" y="1514"/>
                      <a:pt x="2253" y="1514"/>
                    </a:cubicBezTo>
                    <a:cubicBezTo>
                      <a:pt x="2250" y="1515"/>
                      <a:pt x="2247" y="1517"/>
                      <a:pt x="2246" y="1519"/>
                    </a:cubicBezTo>
                    <a:cubicBezTo>
                      <a:pt x="2245" y="1524"/>
                      <a:pt x="2248" y="1529"/>
                      <a:pt x="2253" y="1532"/>
                    </a:cubicBezTo>
                    <a:cubicBezTo>
                      <a:pt x="2256" y="1533"/>
                      <a:pt x="2260" y="1532"/>
                      <a:pt x="2264" y="1531"/>
                    </a:cubicBezTo>
                    <a:cubicBezTo>
                      <a:pt x="2278" y="1527"/>
                      <a:pt x="2305" y="1495"/>
                      <a:pt x="2310" y="1483"/>
                    </a:cubicBezTo>
                    <a:cubicBezTo>
                      <a:pt x="2300" y="1493"/>
                      <a:pt x="2288" y="1501"/>
                      <a:pt x="2272" y="1505"/>
                    </a:cubicBezTo>
                    <a:cubicBezTo>
                      <a:pt x="2238" y="1513"/>
                      <a:pt x="2192" y="1496"/>
                      <a:pt x="2186" y="1458"/>
                    </a:cubicBezTo>
                    <a:cubicBezTo>
                      <a:pt x="2185" y="1445"/>
                      <a:pt x="2191" y="1431"/>
                      <a:pt x="2203" y="1426"/>
                    </a:cubicBezTo>
                    <a:cubicBezTo>
                      <a:pt x="2213" y="1423"/>
                      <a:pt x="2223" y="1426"/>
                      <a:pt x="2229" y="1435"/>
                    </a:cubicBezTo>
                    <a:cubicBezTo>
                      <a:pt x="2234" y="1443"/>
                      <a:pt x="2232" y="1453"/>
                      <a:pt x="2225" y="1461"/>
                    </a:cubicBezTo>
                    <a:cubicBezTo>
                      <a:pt x="2221" y="1465"/>
                      <a:pt x="2215" y="1466"/>
                      <a:pt x="2210" y="1466"/>
                    </a:cubicBezTo>
                    <a:cubicBezTo>
                      <a:pt x="2207" y="1465"/>
                      <a:pt x="2205" y="1465"/>
                      <a:pt x="2204" y="1464"/>
                    </a:cubicBezTo>
                    <a:cubicBezTo>
                      <a:pt x="2199" y="1461"/>
                      <a:pt x="2196" y="1456"/>
                      <a:pt x="2196" y="1451"/>
                    </a:cubicBezTo>
                    <a:cubicBezTo>
                      <a:pt x="2195" y="1442"/>
                      <a:pt x="2202" y="1435"/>
                      <a:pt x="2211" y="1434"/>
                    </a:cubicBezTo>
                    <a:cubicBezTo>
                      <a:pt x="2219" y="1434"/>
                      <a:pt x="2227" y="1440"/>
                      <a:pt x="2227" y="1449"/>
                    </a:cubicBezTo>
                    <a:cubicBezTo>
                      <a:pt x="2227" y="1454"/>
                      <a:pt x="2226" y="1458"/>
                      <a:pt x="2222" y="1461"/>
                    </a:cubicBezTo>
                    <a:cubicBezTo>
                      <a:pt x="2223" y="1461"/>
                      <a:pt x="2224" y="1460"/>
                      <a:pt x="2224" y="1460"/>
                    </a:cubicBezTo>
                    <a:cubicBezTo>
                      <a:pt x="2230" y="1453"/>
                      <a:pt x="2231" y="1444"/>
                      <a:pt x="2226" y="1436"/>
                    </a:cubicBezTo>
                    <a:cubicBezTo>
                      <a:pt x="2221" y="1429"/>
                      <a:pt x="2212" y="1427"/>
                      <a:pt x="2204" y="1430"/>
                    </a:cubicBezTo>
                    <a:cubicBezTo>
                      <a:pt x="2194" y="1434"/>
                      <a:pt x="2189" y="1446"/>
                      <a:pt x="2190" y="1457"/>
                    </a:cubicBezTo>
                    <a:cubicBezTo>
                      <a:pt x="2196" y="1493"/>
                      <a:pt x="2239" y="1507"/>
                      <a:pt x="2271" y="1500"/>
                    </a:cubicBezTo>
                    <a:cubicBezTo>
                      <a:pt x="2302" y="1491"/>
                      <a:pt x="2320" y="1466"/>
                      <a:pt x="2327" y="1435"/>
                    </a:cubicBezTo>
                    <a:cubicBezTo>
                      <a:pt x="2339" y="1372"/>
                      <a:pt x="2297" y="1321"/>
                      <a:pt x="2246" y="1289"/>
                    </a:cubicBezTo>
                    <a:cubicBezTo>
                      <a:pt x="2228" y="1278"/>
                      <a:pt x="2212" y="1270"/>
                      <a:pt x="2191" y="1266"/>
                    </a:cubicBezTo>
                    <a:cubicBezTo>
                      <a:pt x="2169" y="1262"/>
                      <a:pt x="2145" y="1263"/>
                      <a:pt x="2129" y="1273"/>
                    </a:cubicBezTo>
                    <a:cubicBezTo>
                      <a:pt x="2129" y="1273"/>
                      <a:pt x="2129" y="1273"/>
                      <a:pt x="2129" y="1273"/>
                    </a:cubicBezTo>
                    <a:cubicBezTo>
                      <a:pt x="2141" y="1267"/>
                      <a:pt x="2156" y="1267"/>
                      <a:pt x="2168" y="1269"/>
                    </a:cubicBezTo>
                    <a:cubicBezTo>
                      <a:pt x="2192" y="1274"/>
                      <a:pt x="2219" y="1296"/>
                      <a:pt x="2228" y="1319"/>
                    </a:cubicBezTo>
                    <a:cubicBezTo>
                      <a:pt x="2227" y="1319"/>
                      <a:pt x="2225" y="1320"/>
                      <a:pt x="2224" y="1321"/>
                    </a:cubicBezTo>
                    <a:cubicBezTo>
                      <a:pt x="2215" y="1299"/>
                      <a:pt x="2190" y="1279"/>
                      <a:pt x="2167" y="1273"/>
                    </a:cubicBezTo>
                    <a:cubicBezTo>
                      <a:pt x="2152" y="1269"/>
                      <a:pt x="2129" y="1270"/>
                      <a:pt x="2119" y="1284"/>
                    </a:cubicBezTo>
                    <a:cubicBezTo>
                      <a:pt x="2116" y="1288"/>
                      <a:pt x="2115" y="1292"/>
                      <a:pt x="2115" y="1297"/>
                    </a:cubicBezTo>
                    <a:cubicBezTo>
                      <a:pt x="2114" y="1302"/>
                      <a:pt x="2116" y="1306"/>
                      <a:pt x="2119" y="1310"/>
                    </a:cubicBezTo>
                    <a:cubicBezTo>
                      <a:pt x="2122" y="1313"/>
                      <a:pt x="2126" y="1315"/>
                      <a:pt x="2131" y="1315"/>
                    </a:cubicBezTo>
                    <a:cubicBezTo>
                      <a:pt x="2135" y="1315"/>
                      <a:pt x="2139" y="1314"/>
                      <a:pt x="2142" y="1311"/>
                    </a:cubicBezTo>
                    <a:cubicBezTo>
                      <a:pt x="2144" y="1308"/>
                      <a:pt x="2145" y="1304"/>
                      <a:pt x="2144" y="1300"/>
                    </a:cubicBezTo>
                    <a:cubicBezTo>
                      <a:pt x="2143" y="1298"/>
                      <a:pt x="2143" y="1297"/>
                      <a:pt x="2141" y="1296"/>
                    </a:cubicBezTo>
                    <a:cubicBezTo>
                      <a:pt x="2140" y="1295"/>
                      <a:pt x="2138" y="1295"/>
                      <a:pt x="2136" y="1295"/>
                    </a:cubicBezTo>
                    <a:cubicBezTo>
                      <a:pt x="2135" y="1295"/>
                      <a:pt x="2134" y="1296"/>
                      <a:pt x="2133" y="1297"/>
                    </a:cubicBezTo>
                    <a:cubicBezTo>
                      <a:pt x="2132" y="1297"/>
                      <a:pt x="2132" y="1299"/>
                      <a:pt x="2132" y="1300"/>
                    </a:cubicBezTo>
                    <a:cubicBezTo>
                      <a:pt x="2132" y="1298"/>
                      <a:pt x="2132" y="1297"/>
                      <a:pt x="2133" y="1296"/>
                    </a:cubicBezTo>
                    <a:cubicBezTo>
                      <a:pt x="2134" y="1296"/>
                      <a:pt x="2135" y="1295"/>
                      <a:pt x="2136" y="1295"/>
                    </a:cubicBezTo>
                    <a:cubicBezTo>
                      <a:pt x="2138" y="1295"/>
                      <a:pt x="2140" y="1295"/>
                      <a:pt x="2141" y="1296"/>
                    </a:cubicBezTo>
                    <a:cubicBezTo>
                      <a:pt x="2143" y="1297"/>
                      <a:pt x="2144" y="1298"/>
                      <a:pt x="2144" y="1300"/>
                    </a:cubicBezTo>
                    <a:cubicBezTo>
                      <a:pt x="2146" y="1304"/>
                      <a:pt x="2145" y="1308"/>
                      <a:pt x="2142" y="1311"/>
                    </a:cubicBezTo>
                    <a:cubicBezTo>
                      <a:pt x="2139" y="1315"/>
                      <a:pt x="2135" y="1316"/>
                      <a:pt x="2130" y="1316"/>
                    </a:cubicBezTo>
                    <a:cubicBezTo>
                      <a:pt x="2126" y="1316"/>
                      <a:pt x="2122" y="1314"/>
                      <a:pt x="2118" y="1311"/>
                    </a:cubicBezTo>
                    <a:cubicBezTo>
                      <a:pt x="2114" y="1307"/>
                      <a:pt x="2113" y="1302"/>
                      <a:pt x="2113" y="1297"/>
                    </a:cubicBezTo>
                    <a:cubicBezTo>
                      <a:pt x="2113" y="1293"/>
                      <a:pt x="2113" y="1290"/>
                      <a:pt x="2115" y="1288"/>
                    </a:cubicBezTo>
                    <a:cubicBezTo>
                      <a:pt x="2113" y="1290"/>
                      <a:pt x="2112" y="1292"/>
                      <a:pt x="2111" y="1294"/>
                    </a:cubicBezTo>
                    <a:cubicBezTo>
                      <a:pt x="2107" y="1307"/>
                      <a:pt x="2107" y="1319"/>
                      <a:pt x="2110" y="1332"/>
                    </a:cubicBezTo>
                    <a:cubicBezTo>
                      <a:pt x="2113" y="1348"/>
                      <a:pt x="2120" y="1358"/>
                      <a:pt x="2129" y="1372"/>
                    </a:cubicBezTo>
                    <a:cubicBezTo>
                      <a:pt x="2147" y="1395"/>
                      <a:pt x="2174" y="1418"/>
                      <a:pt x="2174" y="1450"/>
                    </a:cubicBezTo>
                    <a:cubicBezTo>
                      <a:pt x="2174" y="1455"/>
                      <a:pt x="2174" y="1460"/>
                      <a:pt x="2172" y="1464"/>
                    </a:cubicBezTo>
                    <a:cubicBezTo>
                      <a:pt x="2171" y="1469"/>
                      <a:pt x="2168" y="1474"/>
                      <a:pt x="2167" y="1480"/>
                    </a:cubicBezTo>
                    <a:cubicBezTo>
                      <a:pt x="2164" y="1493"/>
                      <a:pt x="2172" y="1501"/>
                      <a:pt x="2179" y="1501"/>
                    </a:cubicBezTo>
                    <a:cubicBezTo>
                      <a:pt x="2182" y="1501"/>
                      <a:pt x="2186" y="1499"/>
                      <a:pt x="2187" y="1497"/>
                    </a:cubicBezTo>
                    <a:cubicBezTo>
                      <a:pt x="2189" y="1494"/>
                      <a:pt x="2189" y="1491"/>
                      <a:pt x="2188" y="1489"/>
                    </a:cubicBezTo>
                    <a:cubicBezTo>
                      <a:pt x="2186" y="1486"/>
                      <a:pt x="2182" y="1485"/>
                      <a:pt x="2179" y="1487"/>
                    </a:cubicBezTo>
                    <a:cubicBezTo>
                      <a:pt x="2178" y="1489"/>
                      <a:pt x="2177" y="1491"/>
                      <a:pt x="2178" y="1494"/>
                    </a:cubicBezTo>
                    <a:cubicBezTo>
                      <a:pt x="2176" y="1492"/>
                      <a:pt x="2176" y="1488"/>
                      <a:pt x="2178" y="1486"/>
                    </a:cubicBezTo>
                    <a:cubicBezTo>
                      <a:pt x="2179" y="1484"/>
                      <a:pt x="2182" y="1483"/>
                      <a:pt x="2185" y="1484"/>
                    </a:cubicBezTo>
                    <a:cubicBezTo>
                      <a:pt x="2192" y="1486"/>
                      <a:pt x="2193" y="1496"/>
                      <a:pt x="2188" y="1501"/>
                    </a:cubicBezTo>
                    <a:cubicBezTo>
                      <a:pt x="2184" y="1503"/>
                      <a:pt x="2179" y="1504"/>
                      <a:pt x="2175" y="1503"/>
                    </a:cubicBezTo>
                    <a:cubicBezTo>
                      <a:pt x="2168" y="1501"/>
                      <a:pt x="2163" y="1493"/>
                      <a:pt x="2164" y="1484"/>
                    </a:cubicBezTo>
                    <a:cubicBezTo>
                      <a:pt x="2163" y="1487"/>
                      <a:pt x="2162" y="1489"/>
                      <a:pt x="2160" y="1492"/>
                    </a:cubicBezTo>
                    <a:cubicBezTo>
                      <a:pt x="2159" y="1497"/>
                      <a:pt x="2160" y="1503"/>
                      <a:pt x="2164" y="1508"/>
                    </a:cubicBezTo>
                    <a:cubicBezTo>
                      <a:pt x="2170" y="1515"/>
                      <a:pt x="2181" y="1515"/>
                      <a:pt x="2189" y="1509"/>
                    </a:cubicBezTo>
                    <a:cubicBezTo>
                      <a:pt x="2194" y="1505"/>
                      <a:pt x="2198" y="1501"/>
                      <a:pt x="2206" y="1500"/>
                    </a:cubicBezTo>
                    <a:cubicBezTo>
                      <a:pt x="2213" y="1500"/>
                      <a:pt x="2219" y="1502"/>
                      <a:pt x="2223" y="1508"/>
                    </a:cubicBezTo>
                    <a:cubicBezTo>
                      <a:pt x="2205" y="1499"/>
                      <a:pt x="2201" y="1514"/>
                      <a:pt x="2189" y="1520"/>
                    </a:cubicBezTo>
                    <a:cubicBezTo>
                      <a:pt x="2181" y="1523"/>
                      <a:pt x="2173" y="1524"/>
                      <a:pt x="2167" y="1519"/>
                    </a:cubicBezTo>
                    <a:cubicBezTo>
                      <a:pt x="2160" y="1515"/>
                      <a:pt x="2155" y="1505"/>
                      <a:pt x="2158" y="1495"/>
                    </a:cubicBezTo>
                    <a:cubicBezTo>
                      <a:pt x="2158" y="1496"/>
                      <a:pt x="2157" y="1496"/>
                      <a:pt x="2157" y="1497"/>
                    </a:cubicBezTo>
                    <a:cubicBezTo>
                      <a:pt x="2148" y="1510"/>
                      <a:pt x="2135" y="1517"/>
                      <a:pt x="2118" y="1516"/>
                    </a:cubicBezTo>
                    <a:cubicBezTo>
                      <a:pt x="2115" y="1515"/>
                      <a:pt x="2112" y="1515"/>
                      <a:pt x="2109" y="1514"/>
                    </a:cubicBezTo>
                    <a:cubicBezTo>
                      <a:pt x="2109" y="1513"/>
                      <a:pt x="2110" y="1512"/>
                      <a:pt x="2110" y="1512"/>
                    </a:cubicBezTo>
                    <a:cubicBezTo>
                      <a:pt x="2112" y="1512"/>
                      <a:pt x="2115" y="1513"/>
                      <a:pt x="2118" y="1513"/>
                    </a:cubicBezTo>
                    <a:cubicBezTo>
                      <a:pt x="2135" y="1513"/>
                      <a:pt x="2145" y="1507"/>
                      <a:pt x="2155" y="1494"/>
                    </a:cubicBezTo>
                    <a:cubicBezTo>
                      <a:pt x="2155" y="1493"/>
                      <a:pt x="2156" y="1491"/>
                      <a:pt x="2157" y="1490"/>
                    </a:cubicBezTo>
                    <a:cubicBezTo>
                      <a:pt x="2153" y="1494"/>
                      <a:pt x="2148" y="1497"/>
                      <a:pt x="2142" y="1498"/>
                    </a:cubicBezTo>
                    <a:cubicBezTo>
                      <a:pt x="2138" y="1499"/>
                      <a:pt x="2135" y="1499"/>
                      <a:pt x="2131" y="1498"/>
                    </a:cubicBezTo>
                    <a:cubicBezTo>
                      <a:pt x="2128" y="1497"/>
                      <a:pt x="2125" y="1496"/>
                      <a:pt x="2122" y="1493"/>
                    </a:cubicBezTo>
                    <a:cubicBezTo>
                      <a:pt x="2115" y="1488"/>
                      <a:pt x="2113" y="1477"/>
                      <a:pt x="2120" y="1471"/>
                    </a:cubicBezTo>
                    <a:cubicBezTo>
                      <a:pt x="2123" y="1468"/>
                      <a:pt x="2126" y="1466"/>
                      <a:pt x="2130" y="1466"/>
                    </a:cubicBezTo>
                    <a:cubicBezTo>
                      <a:pt x="2132" y="1466"/>
                      <a:pt x="2133" y="1467"/>
                      <a:pt x="2135" y="1468"/>
                    </a:cubicBezTo>
                    <a:cubicBezTo>
                      <a:pt x="2138" y="1469"/>
                      <a:pt x="2140" y="1472"/>
                      <a:pt x="2141" y="1475"/>
                    </a:cubicBezTo>
                    <a:cubicBezTo>
                      <a:pt x="2142" y="1476"/>
                      <a:pt x="2142" y="1478"/>
                      <a:pt x="2141" y="1479"/>
                    </a:cubicBezTo>
                    <a:cubicBezTo>
                      <a:pt x="2141" y="1480"/>
                      <a:pt x="2141" y="1481"/>
                      <a:pt x="2141" y="1482"/>
                    </a:cubicBezTo>
                    <a:cubicBezTo>
                      <a:pt x="2139" y="1484"/>
                      <a:pt x="2137" y="1486"/>
                      <a:pt x="2134" y="1486"/>
                    </a:cubicBezTo>
                    <a:cubicBezTo>
                      <a:pt x="2132" y="1486"/>
                      <a:pt x="2131" y="1485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1" y="1485"/>
                      <a:pt x="2132" y="1485"/>
                      <a:pt x="2134" y="1485"/>
                    </a:cubicBezTo>
                    <a:cubicBezTo>
                      <a:pt x="2136" y="1485"/>
                      <a:pt x="2138" y="1484"/>
                      <a:pt x="2139" y="1482"/>
                    </a:cubicBezTo>
                    <a:cubicBezTo>
                      <a:pt x="2140" y="1481"/>
                      <a:pt x="2140" y="1480"/>
                      <a:pt x="2140" y="1479"/>
                    </a:cubicBezTo>
                    <a:cubicBezTo>
                      <a:pt x="2141" y="1478"/>
                      <a:pt x="2140" y="1477"/>
                      <a:pt x="2140" y="1475"/>
                    </a:cubicBezTo>
                    <a:cubicBezTo>
                      <a:pt x="2139" y="1473"/>
                      <a:pt x="2137" y="1471"/>
                      <a:pt x="2134" y="1469"/>
                    </a:cubicBezTo>
                    <a:cubicBezTo>
                      <a:pt x="2133" y="1469"/>
                      <a:pt x="2132" y="1468"/>
                      <a:pt x="2130" y="1468"/>
                    </a:cubicBezTo>
                    <a:cubicBezTo>
                      <a:pt x="2127" y="1469"/>
                      <a:pt x="2124" y="1470"/>
                      <a:pt x="2122" y="1472"/>
                    </a:cubicBezTo>
                    <a:cubicBezTo>
                      <a:pt x="2117" y="1478"/>
                      <a:pt x="2118" y="1486"/>
                      <a:pt x="2124" y="1491"/>
                    </a:cubicBezTo>
                    <a:cubicBezTo>
                      <a:pt x="2127" y="1493"/>
                      <a:pt x="2129" y="1494"/>
                      <a:pt x="2132" y="1494"/>
                    </a:cubicBezTo>
                    <a:cubicBezTo>
                      <a:pt x="2136" y="1495"/>
                      <a:pt x="2138" y="1495"/>
                      <a:pt x="2142" y="1494"/>
                    </a:cubicBezTo>
                    <a:cubicBezTo>
                      <a:pt x="2145" y="1493"/>
                      <a:pt x="2148" y="1492"/>
                      <a:pt x="2151" y="1490"/>
                    </a:cubicBezTo>
                    <a:cubicBezTo>
                      <a:pt x="2155" y="1487"/>
                      <a:pt x="2158" y="1484"/>
                      <a:pt x="2161" y="1479"/>
                    </a:cubicBezTo>
                    <a:cubicBezTo>
                      <a:pt x="2167" y="1470"/>
                      <a:pt x="2170" y="1460"/>
                      <a:pt x="2170" y="1450"/>
                    </a:cubicBezTo>
                    <a:cubicBezTo>
                      <a:pt x="2170" y="1424"/>
                      <a:pt x="2149" y="1403"/>
                      <a:pt x="2132" y="1382"/>
                    </a:cubicBezTo>
                    <a:cubicBezTo>
                      <a:pt x="2135" y="1386"/>
                      <a:pt x="2138" y="1390"/>
                      <a:pt x="2139" y="1394"/>
                    </a:cubicBezTo>
                    <a:cubicBezTo>
                      <a:pt x="2146" y="1407"/>
                      <a:pt x="2144" y="1426"/>
                      <a:pt x="2131" y="1434"/>
                    </a:cubicBezTo>
                    <a:cubicBezTo>
                      <a:pt x="2123" y="1440"/>
                      <a:pt x="2113" y="1441"/>
                      <a:pt x="2110" y="1451"/>
                    </a:cubicBezTo>
                    <a:cubicBezTo>
                      <a:pt x="2103" y="1447"/>
                      <a:pt x="2103" y="1434"/>
                      <a:pt x="2110" y="1425"/>
                    </a:cubicBezTo>
                    <a:cubicBezTo>
                      <a:pt x="2119" y="1416"/>
                      <a:pt x="2136" y="1410"/>
                      <a:pt x="2134" y="1395"/>
                    </a:cubicBezTo>
                    <a:cubicBezTo>
                      <a:pt x="2132" y="1386"/>
                      <a:pt x="2126" y="1379"/>
                      <a:pt x="2126" y="1375"/>
                    </a:cubicBezTo>
                    <a:cubicBezTo>
                      <a:pt x="2127" y="1376"/>
                      <a:pt x="2127" y="1376"/>
                      <a:pt x="2127" y="1376"/>
                    </a:cubicBezTo>
                    <a:cubicBezTo>
                      <a:pt x="2127" y="1375"/>
                      <a:pt x="2126" y="1375"/>
                      <a:pt x="2126" y="1374"/>
                    </a:cubicBezTo>
                    <a:cubicBezTo>
                      <a:pt x="2116" y="1360"/>
                      <a:pt x="2110" y="1350"/>
                      <a:pt x="2106" y="1333"/>
                    </a:cubicBezTo>
                    <a:cubicBezTo>
                      <a:pt x="2104" y="1319"/>
                      <a:pt x="2104" y="1307"/>
                      <a:pt x="2109" y="1293"/>
                    </a:cubicBezTo>
                    <a:cubicBezTo>
                      <a:pt x="2114" y="1284"/>
                      <a:pt x="2120" y="1276"/>
                      <a:pt x="2129" y="1271"/>
                    </a:cubicBezTo>
                    <a:cubicBezTo>
                      <a:pt x="2145" y="1261"/>
                      <a:pt x="2170" y="1259"/>
                      <a:pt x="2192" y="1263"/>
                    </a:cubicBezTo>
                    <a:cubicBezTo>
                      <a:pt x="2200" y="1265"/>
                      <a:pt x="2209" y="1267"/>
                      <a:pt x="2217" y="1270"/>
                    </a:cubicBezTo>
                    <a:cubicBezTo>
                      <a:pt x="2231" y="1275"/>
                      <a:pt x="2244" y="1284"/>
                      <a:pt x="2259" y="1286"/>
                    </a:cubicBezTo>
                    <a:cubicBezTo>
                      <a:pt x="2266" y="1286"/>
                      <a:pt x="2275" y="1286"/>
                      <a:pt x="2281" y="1282"/>
                    </a:cubicBezTo>
                    <a:cubicBezTo>
                      <a:pt x="2284" y="1279"/>
                      <a:pt x="2287" y="1273"/>
                      <a:pt x="2284" y="1269"/>
                    </a:cubicBezTo>
                    <a:cubicBezTo>
                      <a:pt x="2283" y="1268"/>
                      <a:pt x="2281" y="1267"/>
                      <a:pt x="2280" y="1268"/>
                    </a:cubicBezTo>
                    <a:cubicBezTo>
                      <a:pt x="2278" y="1269"/>
                      <a:pt x="2278" y="1270"/>
                      <a:pt x="2278" y="1271"/>
                    </a:cubicBezTo>
                    <a:cubicBezTo>
                      <a:pt x="2278" y="1273"/>
                      <a:pt x="2279" y="1273"/>
                      <a:pt x="2280" y="1274"/>
                    </a:cubicBezTo>
                    <a:cubicBezTo>
                      <a:pt x="2281" y="1274"/>
                      <a:pt x="2282" y="1274"/>
                      <a:pt x="2282" y="1272"/>
                    </a:cubicBezTo>
                    <a:cubicBezTo>
                      <a:pt x="2282" y="1271"/>
                      <a:pt x="2282" y="1271"/>
                      <a:pt x="2282" y="1270"/>
                    </a:cubicBezTo>
                    <a:cubicBezTo>
                      <a:pt x="2283" y="1270"/>
                      <a:pt x="2283" y="1271"/>
                      <a:pt x="2284" y="1272"/>
                    </a:cubicBezTo>
                    <a:cubicBezTo>
                      <a:pt x="2284" y="1273"/>
                      <a:pt x="2283" y="1275"/>
                      <a:pt x="2282" y="1276"/>
                    </a:cubicBezTo>
                    <a:cubicBezTo>
                      <a:pt x="2279" y="1277"/>
                      <a:pt x="2276" y="1276"/>
                      <a:pt x="2275" y="1274"/>
                    </a:cubicBezTo>
                    <a:cubicBezTo>
                      <a:pt x="2274" y="1272"/>
                      <a:pt x="2274" y="1270"/>
                      <a:pt x="2275" y="1268"/>
                    </a:cubicBezTo>
                    <a:cubicBezTo>
                      <a:pt x="2276" y="1266"/>
                      <a:pt x="2277" y="1265"/>
                      <a:pt x="2279" y="1264"/>
                    </a:cubicBezTo>
                    <a:cubicBezTo>
                      <a:pt x="2282" y="1264"/>
                      <a:pt x="2284" y="1264"/>
                      <a:pt x="2286" y="1267"/>
                    </a:cubicBezTo>
                    <a:cubicBezTo>
                      <a:pt x="2289" y="1271"/>
                      <a:pt x="2288" y="1276"/>
                      <a:pt x="2284" y="1280"/>
                    </a:cubicBezTo>
                    <a:cubicBezTo>
                      <a:pt x="2283" y="1282"/>
                      <a:pt x="2281" y="1284"/>
                      <a:pt x="2279" y="1285"/>
                    </a:cubicBezTo>
                    <a:cubicBezTo>
                      <a:pt x="2289" y="1282"/>
                      <a:pt x="2295" y="1275"/>
                      <a:pt x="2298" y="1265"/>
                    </a:cubicBezTo>
                    <a:cubicBezTo>
                      <a:pt x="2299" y="1259"/>
                      <a:pt x="2299" y="1254"/>
                      <a:pt x="2296" y="1248"/>
                    </a:cubicBezTo>
                    <a:cubicBezTo>
                      <a:pt x="2296" y="1248"/>
                      <a:pt x="2296" y="1248"/>
                      <a:pt x="2296" y="1248"/>
                    </a:cubicBezTo>
                    <a:cubicBezTo>
                      <a:pt x="2298" y="1254"/>
                      <a:pt x="2295" y="1260"/>
                      <a:pt x="2287" y="1259"/>
                    </a:cubicBezTo>
                    <a:cubicBezTo>
                      <a:pt x="2281" y="1258"/>
                      <a:pt x="2274" y="1248"/>
                      <a:pt x="2262" y="1258"/>
                    </a:cubicBezTo>
                    <a:close/>
                    <a:moveTo>
                      <a:pt x="2623" y="1225"/>
                    </a:moveTo>
                    <a:cubicBezTo>
                      <a:pt x="2597" y="1215"/>
                      <a:pt x="2576" y="1227"/>
                      <a:pt x="2563" y="1227"/>
                    </a:cubicBezTo>
                    <a:cubicBezTo>
                      <a:pt x="2548" y="1227"/>
                      <a:pt x="2548" y="1209"/>
                      <a:pt x="2564" y="1206"/>
                    </a:cubicBezTo>
                    <a:cubicBezTo>
                      <a:pt x="2582" y="1202"/>
                      <a:pt x="2606" y="1212"/>
                      <a:pt x="2623" y="1225"/>
                    </a:cubicBezTo>
                    <a:close/>
                    <a:moveTo>
                      <a:pt x="2542" y="1105"/>
                    </a:moveTo>
                    <a:cubicBezTo>
                      <a:pt x="2539" y="1093"/>
                      <a:pt x="2548" y="1067"/>
                      <a:pt x="2560" y="1057"/>
                    </a:cubicBezTo>
                    <a:cubicBezTo>
                      <a:pt x="2573" y="1048"/>
                      <a:pt x="2584" y="1056"/>
                      <a:pt x="2572" y="1069"/>
                    </a:cubicBezTo>
                    <a:cubicBezTo>
                      <a:pt x="2562" y="1079"/>
                      <a:pt x="2543" y="1091"/>
                      <a:pt x="2542" y="1105"/>
                    </a:cubicBezTo>
                    <a:close/>
                    <a:moveTo>
                      <a:pt x="2466" y="1220"/>
                    </a:moveTo>
                    <a:cubicBezTo>
                      <a:pt x="2467" y="1221"/>
                      <a:pt x="2470" y="1221"/>
                      <a:pt x="2471" y="1220"/>
                    </a:cubicBezTo>
                    <a:cubicBezTo>
                      <a:pt x="2473" y="1219"/>
                      <a:pt x="2473" y="1216"/>
                      <a:pt x="2472" y="1215"/>
                    </a:cubicBezTo>
                    <a:cubicBezTo>
                      <a:pt x="2470" y="1213"/>
                      <a:pt x="2468" y="1213"/>
                      <a:pt x="2466" y="1214"/>
                    </a:cubicBezTo>
                    <a:cubicBezTo>
                      <a:pt x="2465" y="1216"/>
                      <a:pt x="2465" y="1218"/>
                      <a:pt x="2466" y="1220"/>
                    </a:cubicBezTo>
                    <a:close/>
                    <a:moveTo>
                      <a:pt x="2515" y="1176"/>
                    </a:moveTo>
                    <a:cubicBezTo>
                      <a:pt x="2518" y="1185"/>
                      <a:pt x="2506" y="1189"/>
                      <a:pt x="2502" y="1191"/>
                    </a:cubicBezTo>
                    <a:cubicBezTo>
                      <a:pt x="2499" y="1192"/>
                      <a:pt x="2498" y="1194"/>
                      <a:pt x="2497" y="1197"/>
                    </a:cubicBezTo>
                    <a:cubicBezTo>
                      <a:pt x="2496" y="1193"/>
                      <a:pt x="2496" y="1184"/>
                      <a:pt x="2498" y="1180"/>
                    </a:cubicBezTo>
                    <a:cubicBezTo>
                      <a:pt x="2500" y="1174"/>
                      <a:pt x="2506" y="1170"/>
                      <a:pt x="2513" y="1174"/>
                    </a:cubicBezTo>
                    <a:cubicBezTo>
                      <a:pt x="2509" y="1175"/>
                      <a:pt x="2505" y="1178"/>
                      <a:pt x="2504" y="1182"/>
                    </a:cubicBezTo>
                    <a:cubicBezTo>
                      <a:pt x="2506" y="1180"/>
                      <a:pt x="2510" y="1177"/>
                      <a:pt x="2515" y="1176"/>
                    </a:cubicBezTo>
                    <a:close/>
                    <a:moveTo>
                      <a:pt x="2462" y="1199"/>
                    </a:moveTo>
                    <a:cubicBezTo>
                      <a:pt x="2465" y="1202"/>
                      <a:pt x="2469" y="1202"/>
                      <a:pt x="2473" y="1199"/>
                    </a:cubicBezTo>
                    <a:cubicBezTo>
                      <a:pt x="2476" y="1197"/>
                      <a:pt x="2476" y="1192"/>
                      <a:pt x="2473" y="1189"/>
                    </a:cubicBezTo>
                    <a:cubicBezTo>
                      <a:pt x="2471" y="1186"/>
                      <a:pt x="2466" y="1185"/>
                      <a:pt x="2463" y="1188"/>
                    </a:cubicBezTo>
                    <a:cubicBezTo>
                      <a:pt x="2460" y="1191"/>
                      <a:pt x="2459" y="1195"/>
                      <a:pt x="2462" y="1199"/>
                    </a:cubicBezTo>
                    <a:close/>
                    <a:moveTo>
                      <a:pt x="2462" y="1211"/>
                    </a:moveTo>
                    <a:cubicBezTo>
                      <a:pt x="2463" y="1213"/>
                      <a:pt x="2467" y="1213"/>
                      <a:pt x="2469" y="1211"/>
                    </a:cubicBezTo>
                    <a:cubicBezTo>
                      <a:pt x="2471" y="1210"/>
                      <a:pt x="2471" y="1207"/>
                      <a:pt x="2469" y="1204"/>
                    </a:cubicBezTo>
                    <a:cubicBezTo>
                      <a:pt x="2467" y="1202"/>
                      <a:pt x="2464" y="1202"/>
                      <a:pt x="2462" y="1204"/>
                    </a:cubicBezTo>
                    <a:cubicBezTo>
                      <a:pt x="2460" y="1206"/>
                      <a:pt x="2460" y="1209"/>
                      <a:pt x="2462" y="1211"/>
                    </a:cubicBezTo>
                    <a:close/>
                    <a:moveTo>
                      <a:pt x="2540" y="1125"/>
                    </a:moveTo>
                    <a:cubicBezTo>
                      <a:pt x="2539" y="1128"/>
                      <a:pt x="2540" y="1131"/>
                      <a:pt x="2542" y="1133"/>
                    </a:cubicBezTo>
                    <a:cubicBezTo>
                      <a:pt x="2544" y="1136"/>
                      <a:pt x="2549" y="1138"/>
                      <a:pt x="2553" y="1136"/>
                    </a:cubicBezTo>
                    <a:cubicBezTo>
                      <a:pt x="2558" y="1134"/>
                      <a:pt x="2561" y="1129"/>
                      <a:pt x="2560" y="1125"/>
                    </a:cubicBezTo>
                    <a:cubicBezTo>
                      <a:pt x="2559" y="1117"/>
                      <a:pt x="2552" y="1118"/>
                      <a:pt x="2548" y="1115"/>
                    </a:cubicBezTo>
                    <a:cubicBezTo>
                      <a:pt x="2544" y="1111"/>
                      <a:pt x="2544" y="1104"/>
                      <a:pt x="2547" y="1098"/>
                    </a:cubicBezTo>
                    <a:cubicBezTo>
                      <a:pt x="2551" y="1091"/>
                      <a:pt x="2558" y="1086"/>
                      <a:pt x="2566" y="1088"/>
                    </a:cubicBezTo>
                    <a:cubicBezTo>
                      <a:pt x="2571" y="1089"/>
                      <a:pt x="2575" y="1092"/>
                      <a:pt x="2574" y="1097"/>
                    </a:cubicBezTo>
                    <a:cubicBezTo>
                      <a:pt x="2571" y="1094"/>
                      <a:pt x="2564" y="1095"/>
                      <a:pt x="2563" y="1101"/>
                    </a:cubicBezTo>
                    <a:cubicBezTo>
                      <a:pt x="2562" y="1105"/>
                      <a:pt x="2566" y="1112"/>
                      <a:pt x="2568" y="1119"/>
                    </a:cubicBezTo>
                    <a:cubicBezTo>
                      <a:pt x="2571" y="1127"/>
                      <a:pt x="2573" y="1134"/>
                      <a:pt x="2571" y="1141"/>
                    </a:cubicBezTo>
                    <a:cubicBezTo>
                      <a:pt x="2567" y="1154"/>
                      <a:pt x="2551" y="1160"/>
                      <a:pt x="2540" y="1154"/>
                    </a:cubicBezTo>
                    <a:cubicBezTo>
                      <a:pt x="2533" y="1151"/>
                      <a:pt x="2530" y="1145"/>
                      <a:pt x="2528" y="1139"/>
                    </a:cubicBezTo>
                    <a:cubicBezTo>
                      <a:pt x="2525" y="1132"/>
                      <a:pt x="2524" y="1113"/>
                      <a:pt x="2516" y="1107"/>
                    </a:cubicBezTo>
                    <a:cubicBezTo>
                      <a:pt x="2511" y="1103"/>
                      <a:pt x="2505" y="1105"/>
                      <a:pt x="2504" y="1109"/>
                    </a:cubicBezTo>
                    <a:cubicBezTo>
                      <a:pt x="2500" y="1106"/>
                      <a:pt x="2502" y="1098"/>
                      <a:pt x="2508" y="1095"/>
                    </a:cubicBezTo>
                    <a:cubicBezTo>
                      <a:pt x="2517" y="1089"/>
                      <a:pt x="2533" y="1093"/>
                      <a:pt x="2539" y="1107"/>
                    </a:cubicBezTo>
                    <a:cubicBezTo>
                      <a:pt x="2541" y="1112"/>
                      <a:pt x="2541" y="1117"/>
                      <a:pt x="2540" y="1125"/>
                    </a:cubicBezTo>
                    <a:close/>
                    <a:moveTo>
                      <a:pt x="2636" y="1036"/>
                    </a:moveTo>
                    <a:cubicBezTo>
                      <a:pt x="2637" y="1037"/>
                      <a:pt x="2638" y="1040"/>
                      <a:pt x="2636" y="1042"/>
                    </a:cubicBezTo>
                    <a:cubicBezTo>
                      <a:pt x="2635" y="1043"/>
                      <a:pt x="2632" y="1044"/>
                      <a:pt x="2630" y="1042"/>
                    </a:cubicBezTo>
                    <a:cubicBezTo>
                      <a:pt x="2628" y="1041"/>
                      <a:pt x="2628" y="1038"/>
                      <a:pt x="2630" y="1036"/>
                    </a:cubicBezTo>
                    <a:cubicBezTo>
                      <a:pt x="2631" y="1034"/>
                      <a:pt x="2634" y="1034"/>
                      <a:pt x="2636" y="1036"/>
                    </a:cubicBezTo>
                    <a:close/>
                    <a:moveTo>
                      <a:pt x="2643" y="1040"/>
                    </a:moveTo>
                    <a:cubicBezTo>
                      <a:pt x="2644" y="1041"/>
                      <a:pt x="2645" y="1043"/>
                      <a:pt x="2643" y="1044"/>
                    </a:cubicBezTo>
                    <a:cubicBezTo>
                      <a:pt x="2642" y="1045"/>
                      <a:pt x="2640" y="1046"/>
                      <a:pt x="2639" y="1044"/>
                    </a:cubicBezTo>
                    <a:cubicBezTo>
                      <a:pt x="2637" y="1043"/>
                      <a:pt x="2637" y="1041"/>
                      <a:pt x="2638" y="1040"/>
                    </a:cubicBezTo>
                    <a:cubicBezTo>
                      <a:pt x="2640" y="1038"/>
                      <a:pt x="2642" y="1038"/>
                      <a:pt x="2643" y="1040"/>
                    </a:cubicBezTo>
                    <a:close/>
                    <a:moveTo>
                      <a:pt x="2625" y="1036"/>
                    </a:moveTo>
                    <a:cubicBezTo>
                      <a:pt x="2628" y="1038"/>
                      <a:pt x="2628" y="1042"/>
                      <a:pt x="2626" y="1045"/>
                    </a:cubicBezTo>
                    <a:cubicBezTo>
                      <a:pt x="2624" y="1048"/>
                      <a:pt x="2619" y="1048"/>
                      <a:pt x="2617" y="1046"/>
                    </a:cubicBezTo>
                    <a:cubicBezTo>
                      <a:pt x="2614" y="1043"/>
                      <a:pt x="2614" y="1039"/>
                      <a:pt x="2616" y="1037"/>
                    </a:cubicBezTo>
                    <a:cubicBezTo>
                      <a:pt x="2619" y="1034"/>
                      <a:pt x="2623" y="1034"/>
                      <a:pt x="2625" y="1036"/>
                    </a:cubicBezTo>
                    <a:close/>
                    <a:moveTo>
                      <a:pt x="2542" y="1126"/>
                    </a:moveTo>
                    <a:cubicBezTo>
                      <a:pt x="2542" y="1131"/>
                      <a:pt x="2544" y="1135"/>
                      <a:pt x="2549" y="1135"/>
                    </a:cubicBezTo>
                    <a:cubicBezTo>
                      <a:pt x="2558" y="1135"/>
                      <a:pt x="2560" y="1125"/>
                      <a:pt x="2555" y="1120"/>
                    </a:cubicBezTo>
                    <a:cubicBezTo>
                      <a:pt x="2551" y="1117"/>
                      <a:pt x="2547" y="1117"/>
                      <a:pt x="2544" y="1111"/>
                    </a:cubicBezTo>
                    <a:cubicBezTo>
                      <a:pt x="2545" y="1118"/>
                      <a:pt x="2542" y="1120"/>
                      <a:pt x="2542" y="1126"/>
                    </a:cubicBezTo>
                    <a:close/>
                    <a:moveTo>
                      <a:pt x="2553" y="1159"/>
                    </a:moveTo>
                    <a:cubicBezTo>
                      <a:pt x="2560" y="1160"/>
                      <a:pt x="2568" y="1153"/>
                      <a:pt x="2570" y="1148"/>
                    </a:cubicBezTo>
                    <a:cubicBezTo>
                      <a:pt x="2578" y="1150"/>
                      <a:pt x="2580" y="1167"/>
                      <a:pt x="2568" y="1171"/>
                    </a:cubicBezTo>
                    <a:cubicBezTo>
                      <a:pt x="2561" y="1173"/>
                      <a:pt x="2552" y="1167"/>
                      <a:pt x="2553" y="1159"/>
                    </a:cubicBezTo>
                    <a:close/>
                    <a:moveTo>
                      <a:pt x="2559" y="1036"/>
                    </a:moveTo>
                    <a:cubicBezTo>
                      <a:pt x="2556" y="1051"/>
                      <a:pt x="2538" y="1045"/>
                      <a:pt x="2531" y="1044"/>
                    </a:cubicBezTo>
                    <a:cubicBezTo>
                      <a:pt x="2526" y="1043"/>
                      <a:pt x="2522" y="1044"/>
                      <a:pt x="2519" y="1047"/>
                    </a:cubicBezTo>
                    <a:cubicBezTo>
                      <a:pt x="2520" y="1041"/>
                      <a:pt x="2529" y="1030"/>
                      <a:pt x="2535" y="1026"/>
                    </a:cubicBezTo>
                    <a:cubicBezTo>
                      <a:pt x="2543" y="1021"/>
                      <a:pt x="2553" y="1021"/>
                      <a:pt x="2559" y="1032"/>
                    </a:cubicBezTo>
                    <a:cubicBezTo>
                      <a:pt x="2554" y="1030"/>
                      <a:pt x="2546" y="1031"/>
                      <a:pt x="2542" y="1034"/>
                    </a:cubicBezTo>
                    <a:cubicBezTo>
                      <a:pt x="2545" y="1033"/>
                      <a:pt x="2553" y="1033"/>
                      <a:pt x="2559" y="1036"/>
                    </a:cubicBezTo>
                    <a:close/>
                    <a:moveTo>
                      <a:pt x="2590" y="1169"/>
                    </a:moveTo>
                    <a:cubicBezTo>
                      <a:pt x="2596" y="1137"/>
                      <a:pt x="2621" y="1125"/>
                      <a:pt x="2629" y="1112"/>
                    </a:cubicBezTo>
                    <a:cubicBezTo>
                      <a:pt x="2638" y="1097"/>
                      <a:pt x="2621" y="1086"/>
                      <a:pt x="2608" y="1100"/>
                    </a:cubicBezTo>
                    <a:cubicBezTo>
                      <a:pt x="2593" y="1115"/>
                      <a:pt x="2588" y="1144"/>
                      <a:pt x="2590" y="1169"/>
                    </a:cubicBezTo>
                    <a:close/>
                    <a:moveTo>
                      <a:pt x="2482" y="1235"/>
                    </a:moveTo>
                    <a:cubicBezTo>
                      <a:pt x="2482" y="1231"/>
                      <a:pt x="2482" y="1228"/>
                      <a:pt x="2482" y="1224"/>
                    </a:cubicBezTo>
                    <a:cubicBezTo>
                      <a:pt x="2484" y="1212"/>
                      <a:pt x="2490" y="1201"/>
                      <a:pt x="2501" y="1195"/>
                    </a:cubicBezTo>
                    <a:cubicBezTo>
                      <a:pt x="2513" y="1188"/>
                      <a:pt x="2531" y="1189"/>
                      <a:pt x="2541" y="1200"/>
                    </a:cubicBezTo>
                    <a:cubicBezTo>
                      <a:pt x="2545" y="1205"/>
                      <a:pt x="2547" y="1211"/>
                      <a:pt x="2547" y="1217"/>
                    </a:cubicBezTo>
                    <a:cubicBezTo>
                      <a:pt x="2547" y="1221"/>
                      <a:pt x="2545" y="1224"/>
                      <a:pt x="2542" y="1227"/>
                    </a:cubicBezTo>
                    <a:cubicBezTo>
                      <a:pt x="2538" y="1231"/>
                      <a:pt x="2533" y="1233"/>
                      <a:pt x="2528" y="1231"/>
                    </a:cubicBezTo>
                    <a:cubicBezTo>
                      <a:pt x="2524" y="1230"/>
                      <a:pt x="2521" y="1227"/>
                      <a:pt x="2520" y="1224"/>
                    </a:cubicBezTo>
                    <a:cubicBezTo>
                      <a:pt x="2517" y="1217"/>
                      <a:pt x="2520" y="1210"/>
                      <a:pt x="2527" y="1207"/>
                    </a:cubicBezTo>
                    <a:cubicBezTo>
                      <a:pt x="2533" y="1204"/>
                      <a:pt x="2541" y="1207"/>
                      <a:pt x="2543" y="1214"/>
                    </a:cubicBezTo>
                    <a:cubicBezTo>
                      <a:pt x="2546" y="1219"/>
                      <a:pt x="2544" y="1225"/>
                      <a:pt x="2540" y="1228"/>
                    </a:cubicBezTo>
                    <a:cubicBezTo>
                      <a:pt x="2541" y="1228"/>
                      <a:pt x="2541" y="1228"/>
                      <a:pt x="2542" y="1227"/>
                    </a:cubicBezTo>
                    <a:cubicBezTo>
                      <a:pt x="2545" y="1224"/>
                      <a:pt x="2546" y="1221"/>
                      <a:pt x="2546" y="1217"/>
                    </a:cubicBezTo>
                    <a:cubicBezTo>
                      <a:pt x="2546" y="1211"/>
                      <a:pt x="2544" y="1205"/>
                      <a:pt x="2540" y="1201"/>
                    </a:cubicBezTo>
                    <a:cubicBezTo>
                      <a:pt x="2531" y="1190"/>
                      <a:pt x="2514" y="1190"/>
                      <a:pt x="2502" y="1197"/>
                    </a:cubicBezTo>
                    <a:cubicBezTo>
                      <a:pt x="2491" y="1203"/>
                      <a:pt x="2486" y="1215"/>
                      <a:pt x="2485" y="1227"/>
                    </a:cubicBezTo>
                    <a:cubicBezTo>
                      <a:pt x="2485" y="1230"/>
                      <a:pt x="2485" y="1232"/>
                      <a:pt x="2485" y="1235"/>
                    </a:cubicBezTo>
                    <a:lnTo>
                      <a:pt x="2482" y="1235"/>
                    </a:lnTo>
                    <a:close/>
                    <a:moveTo>
                      <a:pt x="2518" y="1272"/>
                    </a:moveTo>
                    <a:cubicBezTo>
                      <a:pt x="2520" y="1286"/>
                      <a:pt x="2515" y="1301"/>
                      <a:pt x="2498" y="1308"/>
                    </a:cubicBezTo>
                    <a:cubicBezTo>
                      <a:pt x="2492" y="1310"/>
                      <a:pt x="2487" y="1311"/>
                      <a:pt x="2481" y="1309"/>
                    </a:cubicBezTo>
                    <a:cubicBezTo>
                      <a:pt x="2476" y="1308"/>
                      <a:pt x="2472" y="1306"/>
                      <a:pt x="2468" y="1302"/>
                    </a:cubicBezTo>
                    <a:cubicBezTo>
                      <a:pt x="2465" y="1297"/>
                      <a:pt x="2464" y="1290"/>
                      <a:pt x="2466" y="1284"/>
                    </a:cubicBezTo>
                    <a:cubicBezTo>
                      <a:pt x="2467" y="1281"/>
                      <a:pt x="2470" y="1278"/>
                      <a:pt x="2473" y="1276"/>
                    </a:cubicBezTo>
                    <a:cubicBezTo>
                      <a:pt x="2479" y="1275"/>
                      <a:pt x="2485" y="1276"/>
                      <a:pt x="2489" y="1280"/>
                    </a:cubicBezTo>
                    <a:cubicBezTo>
                      <a:pt x="2490" y="1282"/>
                      <a:pt x="2492" y="1285"/>
                      <a:pt x="2492" y="1288"/>
                    </a:cubicBezTo>
                    <a:cubicBezTo>
                      <a:pt x="2492" y="1293"/>
                      <a:pt x="2487" y="1299"/>
                      <a:pt x="2482" y="1299"/>
                    </a:cubicBezTo>
                    <a:cubicBezTo>
                      <a:pt x="2476" y="1299"/>
                      <a:pt x="2471" y="1295"/>
                      <a:pt x="2470" y="1289"/>
                    </a:cubicBezTo>
                    <a:cubicBezTo>
                      <a:pt x="2470" y="1283"/>
                      <a:pt x="2475" y="1278"/>
                      <a:pt x="2480" y="1277"/>
                    </a:cubicBezTo>
                    <a:cubicBezTo>
                      <a:pt x="2482" y="1277"/>
                      <a:pt x="2484" y="1278"/>
                      <a:pt x="2486" y="1278"/>
                    </a:cubicBezTo>
                    <a:cubicBezTo>
                      <a:pt x="2485" y="1278"/>
                      <a:pt x="2485" y="1278"/>
                      <a:pt x="2485" y="1278"/>
                    </a:cubicBezTo>
                    <a:cubicBezTo>
                      <a:pt x="2482" y="1276"/>
                      <a:pt x="2478" y="1276"/>
                      <a:pt x="2474" y="1277"/>
                    </a:cubicBezTo>
                    <a:cubicBezTo>
                      <a:pt x="2470" y="1278"/>
                      <a:pt x="2468" y="1281"/>
                      <a:pt x="2467" y="1285"/>
                    </a:cubicBezTo>
                    <a:cubicBezTo>
                      <a:pt x="2465" y="1290"/>
                      <a:pt x="2466" y="1296"/>
                      <a:pt x="2469" y="1301"/>
                    </a:cubicBezTo>
                    <a:cubicBezTo>
                      <a:pt x="2472" y="1305"/>
                      <a:pt x="2476" y="1307"/>
                      <a:pt x="2481" y="1308"/>
                    </a:cubicBezTo>
                    <a:cubicBezTo>
                      <a:pt x="2487" y="1309"/>
                      <a:pt x="2492" y="1308"/>
                      <a:pt x="2498" y="1306"/>
                    </a:cubicBezTo>
                    <a:cubicBezTo>
                      <a:pt x="2514" y="1299"/>
                      <a:pt x="2519" y="1285"/>
                      <a:pt x="2516" y="1272"/>
                    </a:cubicBezTo>
                    <a:lnTo>
                      <a:pt x="2518" y="1272"/>
                    </a:lnTo>
                    <a:close/>
                    <a:moveTo>
                      <a:pt x="2456" y="1532"/>
                    </a:moveTo>
                    <a:cubicBezTo>
                      <a:pt x="2453" y="1534"/>
                      <a:pt x="2449" y="1533"/>
                      <a:pt x="2448" y="1529"/>
                    </a:cubicBezTo>
                    <a:cubicBezTo>
                      <a:pt x="2446" y="1526"/>
                      <a:pt x="2448" y="1522"/>
                      <a:pt x="2451" y="1521"/>
                    </a:cubicBezTo>
                    <a:cubicBezTo>
                      <a:pt x="2454" y="1519"/>
                      <a:pt x="2458" y="1521"/>
                      <a:pt x="2459" y="1524"/>
                    </a:cubicBezTo>
                    <a:cubicBezTo>
                      <a:pt x="2461" y="1527"/>
                      <a:pt x="2460" y="1531"/>
                      <a:pt x="2456" y="1532"/>
                    </a:cubicBezTo>
                    <a:close/>
                    <a:moveTo>
                      <a:pt x="2447" y="1540"/>
                    </a:moveTo>
                    <a:cubicBezTo>
                      <a:pt x="2444" y="1541"/>
                      <a:pt x="2441" y="1540"/>
                      <a:pt x="2440" y="1538"/>
                    </a:cubicBezTo>
                    <a:cubicBezTo>
                      <a:pt x="2439" y="1535"/>
                      <a:pt x="2440" y="1533"/>
                      <a:pt x="2443" y="1531"/>
                    </a:cubicBezTo>
                    <a:cubicBezTo>
                      <a:pt x="2445" y="1530"/>
                      <a:pt x="2448" y="1531"/>
                      <a:pt x="2449" y="1534"/>
                    </a:cubicBezTo>
                    <a:cubicBezTo>
                      <a:pt x="2450" y="1536"/>
                      <a:pt x="2449" y="1539"/>
                      <a:pt x="2447" y="1540"/>
                    </a:cubicBezTo>
                    <a:close/>
                    <a:moveTo>
                      <a:pt x="2463" y="1518"/>
                    </a:moveTo>
                    <a:cubicBezTo>
                      <a:pt x="2458" y="1520"/>
                      <a:pt x="2452" y="1518"/>
                      <a:pt x="2450" y="1513"/>
                    </a:cubicBezTo>
                    <a:cubicBezTo>
                      <a:pt x="2447" y="1508"/>
                      <a:pt x="2449" y="1502"/>
                      <a:pt x="2454" y="1500"/>
                    </a:cubicBezTo>
                    <a:cubicBezTo>
                      <a:pt x="2459" y="1498"/>
                      <a:pt x="2465" y="1500"/>
                      <a:pt x="2467" y="1505"/>
                    </a:cubicBezTo>
                    <a:cubicBezTo>
                      <a:pt x="2470" y="1510"/>
                      <a:pt x="2467" y="1516"/>
                      <a:pt x="2463" y="1518"/>
                    </a:cubicBezTo>
                    <a:close/>
                    <a:moveTo>
                      <a:pt x="2251" y="1392"/>
                    </a:moveTo>
                    <a:cubicBezTo>
                      <a:pt x="2248" y="1408"/>
                      <a:pt x="2258" y="1430"/>
                      <a:pt x="2271" y="1439"/>
                    </a:cubicBezTo>
                    <a:cubicBezTo>
                      <a:pt x="2285" y="1448"/>
                      <a:pt x="2297" y="1438"/>
                      <a:pt x="2284" y="1425"/>
                    </a:cubicBezTo>
                    <a:cubicBezTo>
                      <a:pt x="2274" y="1415"/>
                      <a:pt x="2253" y="1407"/>
                      <a:pt x="2251" y="1392"/>
                    </a:cubicBezTo>
                    <a:close/>
                    <a:moveTo>
                      <a:pt x="2432" y="1287"/>
                    </a:moveTo>
                    <a:cubicBezTo>
                      <a:pt x="2425" y="1263"/>
                      <a:pt x="2398" y="1237"/>
                      <a:pt x="2379" y="1240"/>
                    </a:cubicBezTo>
                    <a:cubicBezTo>
                      <a:pt x="2358" y="1243"/>
                      <a:pt x="2362" y="1264"/>
                      <a:pt x="2380" y="1261"/>
                    </a:cubicBezTo>
                    <a:cubicBezTo>
                      <a:pt x="2389" y="1260"/>
                      <a:pt x="2417" y="1264"/>
                      <a:pt x="2432" y="1287"/>
                    </a:cubicBezTo>
                    <a:close/>
                    <a:moveTo>
                      <a:pt x="2433" y="1274"/>
                    </a:moveTo>
                    <a:cubicBezTo>
                      <a:pt x="2427" y="1266"/>
                      <a:pt x="2428" y="1256"/>
                      <a:pt x="2430" y="1247"/>
                    </a:cubicBezTo>
                    <a:cubicBezTo>
                      <a:pt x="2436" y="1228"/>
                      <a:pt x="2457" y="1211"/>
                      <a:pt x="2452" y="1193"/>
                    </a:cubicBezTo>
                    <a:cubicBezTo>
                      <a:pt x="2450" y="1185"/>
                      <a:pt x="2444" y="1178"/>
                      <a:pt x="2436" y="1177"/>
                    </a:cubicBezTo>
                    <a:cubicBezTo>
                      <a:pt x="2431" y="1176"/>
                      <a:pt x="2427" y="1178"/>
                      <a:pt x="2425" y="1183"/>
                    </a:cubicBezTo>
                    <a:cubicBezTo>
                      <a:pt x="2428" y="1181"/>
                      <a:pt x="2435" y="1181"/>
                      <a:pt x="2438" y="1186"/>
                    </a:cubicBezTo>
                    <a:cubicBezTo>
                      <a:pt x="2441" y="1190"/>
                      <a:pt x="2440" y="1197"/>
                      <a:pt x="2436" y="1202"/>
                    </a:cubicBezTo>
                    <a:cubicBezTo>
                      <a:pt x="2425" y="1217"/>
                      <a:pt x="2412" y="1230"/>
                      <a:pt x="2416" y="1251"/>
                    </a:cubicBezTo>
                    <a:cubicBezTo>
                      <a:pt x="2418" y="1259"/>
                      <a:pt x="2423" y="1266"/>
                      <a:pt x="2433" y="1274"/>
                    </a:cubicBezTo>
                    <a:close/>
                    <a:moveTo>
                      <a:pt x="2580" y="1460"/>
                    </a:moveTo>
                    <a:cubicBezTo>
                      <a:pt x="2570" y="1450"/>
                      <a:pt x="2585" y="1437"/>
                      <a:pt x="2589" y="1431"/>
                    </a:cubicBezTo>
                    <a:cubicBezTo>
                      <a:pt x="2592" y="1427"/>
                      <a:pt x="2594" y="1424"/>
                      <a:pt x="2593" y="1419"/>
                    </a:cubicBezTo>
                    <a:cubicBezTo>
                      <a:pt x="2597" y="1423"/>
                      <a:pt x="2602" y="1437"/>
                      <a:pt x="2602" y="1444"/>
                    </a:cubicBezTo>
                    <a:cubicBezTo>
                      <a:pt x="2602" y="1454"/>
                      <a:pt x="2597" y="1463"/>
                      <a:pt x="2585" y="1462"/>
                    </a:cubicBezTo>
                    <a:cubicBezTo>
                      <a:pt x="2589" y="1459"/>
                      <a:pt x="2593" y="1451"/>
                      <a:pt x="2592" y="1446"/>
                    </a:cubicBezTo>
                    <a:cubicBezTo>
                      <a:pt x="2591" y="1449"/>
                      <a:pt x="2586" y="1456"/>
                      <a:pt x="2580" y="1460"/>
                    </a:cubicBezTo>
                    <a:close/>
                    <a:moveTo>
                      <a:pt x="2303" y="1554"/>
                    </a:moveTo>
                    <a:cubicBezTo>
                      <a:pt x="2299" y="1554"/>
                      <a:pt x="2296" y="1556"/>
                      <a:pt x="2297" y="1560"/>
                    </a:cubicBezTo>
                    <a:cubicBezTo>
                      <a:pt x="2297" y="1562"/>
                      <a:pt x="2299" y="1563"/>
                      <a:pt x="2300" y="1562"/>
                    </a:cubicBezTo>
                    <a:cubicBezTo>
                      <a:pt x="2301" y="1562"/>
                      <a:pt x="2301" y="1560"/>
                      <a:pt x="2301" y="1560"/>
                    </a:cubicBezTo>
                    <a:cubicBezTo>
                      <a:pt x="2302" y="1560"/>
                      <a:pt x="2303" y="1561"/>
                      <a:pt x="2303" y="1562"/>
                    </a:cubicBezTo>
                    <a:cubicBezTo>
                      <a:pt x="2304" y="1564"/>
                      <a:pt x="2303" y="1567"/>
                      <a:pt x="2300" y="1569"/>
                    </a:cubicBezTo>
                    <a:cubicBezTo>
                      <a:pt x="2297" y="1570"/>
                      <a:pt x="2293" y="1570"/>
                      <a:pt x="2291" y="1567"/>
                    </a:cubicBezTo>
                    <a:cubicBezTo>
                      <a:pt x="2289" y="1564"/>
                      <a:pt x="2288" y="1560"/>
                      <a:pt x="2287" y="1558"/>
                    </a:cubicBezTo>
                    <a:cubicBezTo>
                      <a:pt x="2285" y="1555"/>
                      <a:pt x="2281" y="1556"/>
                      <a:pt x="2279" y="1557"/>
                    </a:cubicBezTo>
                    <a:cubicBezTo>
                      <a:pt x="2281" y="1553"/>
                      <a:pt x="2282" y="1553"/>
                      <a:pt x="2280" y="1549"/>
                    </a:cubicBezTo>
                    <a:cubicBezTo>
                      <a:pt x="2279" y="1545"/>
                      <a:pt x="2272" y="1535"/>
                      <a:pt x="2282" y="1527"/>
                    </a:cubicBezTo>
                    <a:cubicBezTo>
                      <a:pt x="2274" y="1530"/>
                      <a:pt x="2270" y="1537"/>
                      <a:pt x="2269" y="1544"/>
                    </a:cubicBezTo>
                    <a:cubicBezTo>
                      <a:pt x="2267" y="1552"/>
                      <a:pt x="2270" y="1561"/>
                      <a:pt x="2274" y="1566"/>
                    </a:cubicBezTo>
                    <a:cubicBezTo>
                      <a:pt x="2281" y="1573"/>
                      <a:pt x="2295" y="1576"/>
                      <a:pt x="2303" y="1570"/>
                    </a:cubicBezTo>
                    <a:cubicBezTo>
                      <a:pt x="2307" y="1568"/>
                      <a:pt x="2311" y="1562"/>
                      <a:pt x="2309" y="1557"/>
                    </a:cubicBezTo>
                    <a:cubicBezTo>
                      <a:pt x="2308" y="1555"/>
                      <a:pt x="2306" y="1554"/>
                      <a:pt x="2303" y="1554"/>
                    </a:cubicBezTo>
                    <a:close/>
                    <a:moveTo>
                      <a:pt x="2260" y="1537"/>
                    </a:moveTo>
                    <a:cubicBezTo>
                      <a:pt x="2241" y="1547"/>
                      <a:pt x="2223" y="1543"/>
                      <a:pt x="2213" y="1544"/>
                    </a:cubicBezTo>
                    <a:cubicBezTo>
                      <a:pt x="2201" y="1545"/>
                      <a:pt x="2200" y="1555"/>
                      <a:pt x="2213" y="1557"/>
                    </a:cubicBezTo>
                    <a:cubicBezTo>
                      <a:pt x="2226" y="1559"/>
                      <a:pt x="2253" y="1546"/>
                      <a:pt x="2260" y="1537"/>
                    </a:cubicBezTo>
                    <a:close/>
                    <a:moveTo>
                      <a:pt x="2575" y="1504"/>
                    </a:moveTo>
                    <a:cubicBezTo>
                      <a:pt x="2576" y="1502"/>
                      <a:pt x="2576" y="1500"/>
                      <a:pt x="2575" y="1498"/>
                    </a:cubicBezTo>
                    <a:cubicBezTo>
                      <a:pt x="2573" y="1497"/>
                      <a:pt x="2571" y="1497"/>
                      <a:pt x="2569" y="1499"/>
                    </a:cubicBezTo>
                    <a:cubicBezTo>
                      <a:pt x="2568" y="1500"/>
                      <a:pt x="2568" y="1503"/>
                      <a:pt x="2569" y="1504"/>
                    </a:cubicBezTo>
                    <a:cubicBezTo>
                      <a:pt x="2571" y="1506"/>
                      <a:pt x="2574" y="1506"/>
                      <a:pt x="2575" y="1504"/>
                    </a:cubicBezTo>
                    <a:close/>
                    <a:moveTo>
                      <a:pt x="2603" y="1506"/>
                    </a:moveTo>
                    <a:cubicBezTo>
                      <a:pt x="2606" y="1503"/>
                      <a:pt x="2605" y="1499"/>
                      <a:pt x="2602" y="1496"/>
                    </a:cubicBezTo>
                    <a:cubicBezTo>
                      <a:pt x="2599" y="1493"/>
                      <a:pt x="2595" y="1493"/>
                      <a:pt x="2592" y="1496"/>
                    </a:cubicBezTo>
                    <a:cubicBezTo>
                      <a:pt x="2589" y="1499"/>
                      <a:pt x="2589" y="1504"/>
                      <a:pt x="2592" y="1507"/>
                    </a:cubicBezTo>
                    <a:cubicBezTo>
                      <a:pt x="2595" y="1510"/>
                      <a:pt x="2600" y="1509"/>
                      <a:pt x="2603" y="1506"/>
                    </a:cubicBezTo>
                    <a:close/>
                    <a:moveTo>
                      <a:pt x="2587" y="1507"/>
                    </a:moveTo>
                    <a:cubicBezTo>
                      <a:pt x="2589" y="1505"/>
                      <a:pt x="2589" y="1502"/>
                      <a:pt x="2587" y="1500"/>
                    </a:cubicBezTo>
                    <a:cubicBezTo>
                      <a:pt x="2584" y="1498"/>
                      <a:pt x="2581" y="1498"/>
                      <a:pt x="2579" y="1500"/>
                    </a:cubicBezTo>
                    <a:cubicBezTo>
                      <a:pt x="2577" y="1502"/>
                      <a:pt x="2577" y="1506"/>
                      <a:pt x="2579" y="1508"/>
                    </a:cubicBezTo>
                    <a:cubicBezTo>
                      <a:pt x="2582" y="1510"/>
                      <a:pt x="2585" y="1510"/>
                      <a:pt x="2587" y="1507"/>
                    </a:cubicBezTo>
                    <a:close/>
                    <a:moveTo>
                      <a:pt x="2612" y="1483"/>
                    </a:moveTo>
                    <a:cubicBezTo>
                      <a:pt x="2611" y="1502"/>
                      <a:pt x="2636" y="1502"/>
                      <a:pt x="2645" y="1503"/>
                    </a:cubicBezTo>
                    <a:cubicBezTo>
                      <a:pt x="2652" y="1505"/>
                      <a:pt x="2656" y="1507"/>
                      <a:pt x="2659" y="1512"/>
                    </a:cubicBezTo>
                    <a:cubicBezTo>
                      <a:pt x="2659" y="1504"/>
                      <a:pt x="2653" y="1486"/>
                      <a:pt x="2647" y="1479"/>
                    </a:cubicBezTo>
                    <a:cubicBezTo>
                      <a:pt x="2639" y="1470"/>
                      <a:pt x="2625" y="1467"/>
                      <a:pt x="2614" y="1477"/>
                    </a:cubicBezTo>
                    <a:cubicBezTo>
                      <a:pt x="2621" y="1477"/>
                      <a:pt x="2631" y="1481"/>
                      <a:pt x="2635" y="1487"/>
                    </a:cubicBezTo>
                    <a:cubicBezTo>
                      <a:pt x="2632" y="1485"/>
                      <a:pt x="2621" y="1482"/>
                      <a:pt x="2612" y="1483"/>
                    </a:cubicBezTo>
                    <a:close/>
                    <a:moveTo>
                      <a:pt x="2615" y="1463"/>
                    </a:moveTo>
                    <a:cubicBezTo>
                      <a:pt x="2651" y="1451"/>
                      <a:pt x="2672" y="1404"/>
                      <a:pt x="2656" y="1378"/>
                    </a:cubicBezTo>
                    <a:cubicBezTo>
                      <a:pt x="2643" y="1356"/>
                      <a:pt x="2624" y="1369"/>
                      <a:pt x="2632" y="1390"/>
                    </a:cubicBezTo>
                    <a:cubicBezTo>
                      <a:pt x="2637" y="1405"/>
                      <a:pt x="2649" y="1442"/>
                      <a:pt x="2615" y="1463"/>
                    </a:cubicBezTo>
                    <a:close/>
                    <a:moveTo>
                      <a:pt x="2349" y="1294"/>
                    </a:moveTo>
                    <a:cubicBezTo>
                      <a:pt x="2348" y="1292"/>
                      <a:pt x="2345" y="1290"/>
                      <a:pt x="2343" y="1291"/>
                    </a:cubicBezTo>
                    <a:cubicBezTo>
                      <a:pt x="2340" y="1292"/>
                      <a:pt x="2339" y="1295"/>
                      <a:pt x="2340" y="1298"/>
                    </a:cubicBezTo>
                    <a:cubicBezTo>
                      <a:pt x="2341" y="1300"/>
                      <a:pt x="2344" y="1301"/>
                      <a:pt x="2346" y="1300"/>
                    </a:cubicBezTo>
                    <a:cubicBezTo>
                      <a:pt x="2348" y="1299"/>
                      <a:pt x="2350" y="1296"/>
                      <a:pt x="2349" y="1294"/>
                    </a:cubicBezTo>
                    <a:close/>
                    <a:moveTo>
                      <a:pt x="2359" y="1285"/>
                    </a:moveTo>
                    <a:cubicBezTo>
                      <a:pt x="2358" y="1282"/>
                      <a:pt x="2354" y="1280"/>
                      <a:pt x="2351" y="1282"/>
                    </a:cubicBezTo>
                    <a:cubicBezTo>
                      <a:pt x="2348" y="1283"/>
                      <a:pt x="2347" y="1286"/>
                      <a:pt x="2348" y="1289"/>
                    </a:cubicBezTo>
                    <a:cubicBezTo>
                      <a:pt x="2350" y="1292"/>
                      <a:pt x="2353" y="1293"/>
                      <a:pt x="2356" y="1292"/>
                    </a:cubicBezTo>
                    <a:cubicBezTo>
                      <a:pt x="2359" y="1291"/>
                      <a:pt x="2360" y="1288"/>
                      <a:pt x="2359" y="1285"/>
                    </a:cubicBezTo>
                    <a:close/>
                    <a:moveTo>
                      <a:pt x="2374" y="1276"/>
                    </a:moveTo>
                    <a:cubicBezTo>
                      <a:pt x="2372" y="1272"/>
                      <a:pt x="2368" y="1270"/>
                      <a:pt x="2364" y="1272"/>
                    </a:cubicBezTo>
                    <a:cubicBezTo>
                      <a:pt x="2360" y="1273"/>
                      <a:pt x="2358" y="1278"/>
                      <a:pt x="2360" y="1282"/>
                    </a:cubicBezTo>
                    <a:cubicBezTo>
                      <a:pt x="2362" y="1285"/>
                      <a:pt x="2366" y="1287"/>
                      <a:pt x="2370" y="1286"/>
                    </a:cubicBezTo>
                    <a:cubicBezTo>
                      <a:pt x="2374" y="1284"/>
                      <a:pt x="2376" y="1280"/>
                      <a:pt x="2374" y="1276"/>
                    </a:cubicBezTo>
                    <a:close/>
                    <a:moveTo>
                      <a:pt x="2399" y="1333"/>
                    </a:moveTo>
                    <a:cubicBezTo>
                      <a:pt x="2396" y="1340"/>
                      <a:pt x="2388" y="1347"/>
                      <a:pt x="2378" y="1348"/>
                    </a:cubicBezTo>
                    <a:cubicBezTo>
                      <a:pt x="2362" y="1349"/>
                      <a:pt x="2352" y="1339"/>
                      <a:pt x="2349" y="1324"/>
                    </a:cubicBezTo>
                    <a:cubicBezTo>
                      <a:pt x="2345" y="1295"/>
                      <a:pt x="2310" y="1300"/>
                      <a:pt x="2315" y="1332"/>
                    </a:cubicBezTo>
                    <a:cubicBezTo>
                      <a:pt x="2317" y="1347"/>
                      <a:pt x="2331" y="1359"/>
                      <a:pt x="2343" y="1363"/>
                    </a:cubicBezTo>
                    <a:cubicBezTo>
                      <a:pt x="2367" y="1371"/>
                      <a:pt x="2399" y="1358"/>
                      <a:pt x="2399" y="1333"/>
                    </a:cubicBezTo>
                    <a:close/>
                    <a:moveTo>
                      <a:pt x="2319" y="1375"/>
                    </a:moveTo>
                    <a:cubicBezTo>
                      <a:pt x="2340" y="1422"/>
                      <a:pt x="2312" y="1487"/>
                      <a:pt x="2271" y="1495"/>
                    </a:cubicBezTo>
                    <a:cubicBezTo>
                      <a:pt x="2238" y="1502"/>
                      <a:pt x="2233" y="1471"/>
                      <a:pt x="2262" y="1459"/>
                    </a:cubicBezTo>
                    <a:cubicBezTo>
                      <a:pt x="2281" y="1451"/>
                      <a:pt x="2329" y="1428"/>
                      <a:pt x="2319" y="1375"/>
                    </a:cubicBezTo>
                    <a:close/>
                    <a:moveTo>
                      <a:pt x="2334" y="1385"/>
                    </a:moveTo>
                    <a:cubicBezTo>
                      <a:pt x="2369" y="1419"/>
                      <a:pt x="2372" y="1437"/>
                      <a:pt x="2382" y="1472"/>
                    </a:cubicBezTo>
                    <a:cubicBezTo>
                      <a:pt x="2385" y="1482"/>
                      <a:pt x="2392" y="1491"/>
                      <a:pt x="2399" y="1495"/>
                    </a:cubicBezTo>
                    <a:cubicBezTo>
                      <a:pt x="2410" y="1501"/>
                      <a:pt x="2422" y="1501"/>
                      <a:pt x="2430" y="1498"/>
                    </a:cubicBezTo>
                    <a:cubicBezTo>
                      <a:pt x="2422" y="1516"/>
                      <a:pt x="2395" y="1512"/>
                      <a:pt x="2385" y="1509"/>
                    </a:cubicBezTo>
                    <a:cubicBezTo>
                      <a:pt x="2366" y="1501"/>
                      <a:pt x="2351" y="1482"/>
                      <a:pt x="2347" y="1461"/>
                    </a:cubicBezTo>
                    <a:cubicBezTo>
                      <a:pt x="2341" y="1439"/>
                      <a:pt x="2343" y="1408"/>
                      <a:pt x="2334" y="1385"/>
                    </a:cubicBezTo>
                    <a:close/>
                    <a:moveTo>
                      <a:pt x="2385" y="1394"/>
                    </a:moveTo>
                    <a:cubicBezTo>
                      <a:pt x="2395" y="1399"/>
                      <a:pt x="2409" y="1399"/>
                      <a:pt x="2418" y="1397"/>
                    </a:cubicBezTo>
                    <a:cubicBezTo>
                      <a:pt x="2430" y="1395"/>
                      <a:pt x="2447" y="1385"/>
                      <a:pt x="2448" y="1372"/>
                    </a:cubicBezTo>
                    <a:cubicBezTo>
                      <a:pt x="2462" y="1374"/>
                      <a:pt x="2473" y="1368"/>
                      <a:pt x="2483" y="1361"/>
                    </a:cubicBezTo>
                    <a:cubicBezTo>
                      <a:pt x="2496" y="1352"/>
                      <a:pt x="2513" y="1348"/>
                      <a:pt x="2522" y="1359"/>
                    </a:cubicBezTo>
                    <a:cubicBezTo>
                      <a:pt x="2522" y="1342"/>
                      <a:pt x="2494" y="1335"/>
                      <a:pt x="2479" y="1338"/>
                    </a:cubicBezTo>
                    <a:cubicBezTo>
                      <a:pt x="2459" y="1342"/>
                      <a:pt x="2446" y="1359"/>
                      <a:pt x="2430" y="1376"/>
                    </a:cubicBezTo>
                    <a:cubicBezTo>
                      <a:pt x="2421" y="1385"/>
                      <a:pt x="2407" y="1394"/>
                      <a:pt x="2385" y="1394"/>
                    </a:cubicBezTo>
                    <a:close/>
                    <a:moveTo>
                      <a:pt x="2682" y="1406"/>
                    </a:moveTo>
                    <a:cubicBezTo>
                      <a:pt x="2685" y="1392"/>
                      <a:pt x="2685" y="1361"/>
                      <a:pt x="2669" y="1350"/>
                    </a:cubicBezTo>
                    <a:cubicBezTo>
                      <a:pt x="2669" y="1349"/>
                      <a:pt x="2669" y="1346"/>
                      <a:pt x="2667" y="1344"/>
                    </a:cubicBezTo>
                    <a:cubicBezTo>
                      <a:pt x="2678" y="1347"/>
                      <a:pt x="2685" y="1360"/>
                      <a:pt x="2686" y="1374"/>
                    </a:cubicBezTo>
                    <a:cubicBezTo>
                      <a:pt x="2688" y="1386"/>
                      <a:pt x="2686" y="1399"/>
                      <a:pt x="2682" y="1406"/>
                    </a:cubicBezTo>
                    <a:close/>
                    <a:moveTo>
                      <a:pt x="2627" y="1360"/>
                    </a:moveTo>
                    <a:cubicBezTo>
                      <a:pt x="2627" y="1357"/>
                      <a:pt x="2624" y="1354"/>
                      <a:pt x="2621" y="1354"/>
                    </a:cubicBezTo>
                    <a:cubicBezTo>
                      <a:pt x="2617" y="1355"/>
                      <a:pt x="2615" y="1357"/>
                      <a:pt x="2615" y="1361"/>
                    </a:cubicBezTo>
                    <a:cubicBezTo>
                      <a:pt x="2615" y="1364"/>
                      <a:pt x="2618" y="1367"/>
                      <a:pt x="2621" y="1367"/>
                    </a:cubicBezTo>
                    <a:cubicBezTo>
                      <a:pt x="2625" y="1367"/>
                      <a:pt x="2627" y="1364"/>
                      <a:pt x="2627" y="1360"/>
                    </a:cubicBezTo>
                    <a:close/>
                    <a:moveTo>
                      <a:pt x="2645" y="1353"/>
                    </a:moveTo>
                    <a:cubicBezTo>
                      <a:pt x="2644" y="1349"/>
                      <a:pt x="2641" y="1346"/>
                      <a:pt x="2636" y="1346"/>
                    </a:cubicBezTo>
                    <a:cubicBezTo>
                      <a:pt x="2632" y="1346"/>
                      <a:pt x="2629" y="1350"/>
                      <a:pt x="2629" y="1354"/>
                    </a:cubicBezTo>
                    <a:cubicBezTo>
                      <a:pt x="2629" y="1358"/>
                      <a:pt x="2633" y="1362"/>
                      <a:pt x="2637" y="1361"/>
                    </a:cubicBezTo>
                    <a:cubicBezTo>
                      <a:pt x="2642" y="1361"/>
                      <a:pt x="2645" y="1357"/>
                      <a:pt x="2645" y="1353"/>
                    </a:cubicBezTo>
                    <a:close/>
                    <a:moveTo>
                      <a:pt x="2668" y="1349"/>
                    </a:moveTo>
                    <a:cubicBezTo>
                      <a:pt x="2667" y="1343"/>
                      <a:pt x="2663" y="1339"/>
                      <a:pt x="2657" y="1339"/>
                    </a:cubicBezTo>
                    <a:cubicBezTo>
                      <a:pt x="2651" y="1339"/>
                      <a:pt x="2647" y="1344"/>
                      <a:pt x="2647" y="1350"/>
                    </a:cubicBezTo>
                    <a:cubicBezTo>
                      <a:pt x="2648" y="1355"/>
                      <a:pt x="2652" y="1360"/>
                      <a:pt x="2658" y="1360"/>
                    </a:cubicBezTo>
                    <a:cubicBezTo>
                      <a:pt x="2664" y="1359"/>
                      <a:pt x="2668" y="1354"/>
                      <a:pt x="2668" y="1349"/>
                    </a:cubicBezTo>
                    <a:close/>
                    <a:moveTo>
                      <a:pt x="2722" y="1405"/>
                    </a:moveTo>
                    <a:cubicBezTo>
                      <a:pt x="2722" y="1400"/>
                      <a:pt x="2719" y="1397"/>
                      <a:pt x="2715" y="1398"/>
                    </a:cubicBezTo>
                    <a:cubicBezTo>
                      <a:pt x="2710" y="1398"/>
                      <a:pt x="2707" y="1401"/>
                      <a:pt x="2708" y="1405"/>
                    </a:cubicBezTo>
                    <a:cubicBezTo>
                      <a:pt x="2708" y="1409"/>
                      <a:pt x="2711" y="1412"/>
                      <a:pt x="2715" y="1412"/>
                    </a:cubicBezTo>
                    <a:cubicBezTo>
                      <a:pt x="2719" y="1412"/>
                      <a:pt x="2722" y="1409"/>
                      <a:pt x="2722" y="1405"/>
                    </a:cubicBezTo>
                    <a:close/>
                    <a:moveTo>
                      <a:pt x="2150" y="1334"/>
                    </a:moveTo>
                    <a:cubicBezTo>
                      <a:pt x="2147" y="1341"/>
                      <a:pt x="2153" y="1354"/>
                      <a:pt x="2162" y="1352"/>
                    </a:cubicBezTo>
                    <a:cubicBezTo>
                      <a:pt x="2165" y="1357"/>
                      <a:pt x="2165" y="1364"/>
                      <a:pt x="2160" y="1369"/>
                    </a:cubicBezTo>
                    <a:cubicBezTo>
                      <a:pt x="2153" y="1377"/>
                      <a:pt x="2138" y="1378"/>
                      <a:pt x="2130" y="1371"/>
                    </a:cubicBezTo>
                    <a:cubicBezTo>
                      <a:pt x="2143" y="1394"/>
                      <a:pt x="2183" y="1384"/>
                      <a:pt x="2187" y="1357"/>
                    </a:cubicBezTo>
                    <a:cubicBezTo>
                      <a:pt x="2190" y="1342"/>
                      <a:pt x="2183" y="1331"/>
                      <a:pt x="2173" y="1327"/>
                    </a:cubicBezTo>
                    <a:cubicBezTo>
                      <a:pt x="2165" y="1323"/>
                      <a:pt x="2154" y="1325"/>
                      <a:pt x="2150" y="1334"/>
                    </a:cubicBezTo>
                    <a:close/>
                    <a:moveTo>
                      <a:pt x="2176" y="1277"/>
                    </a:moveTo>
                    <a:cubicBezTo>
                      <a:pt x="2190" y="1297"/>
                      <a:pt x="2184" y="1316"/>
                      <a:pt x="2187" y="1327"/>
                    </a:cubicBezTo>
                    <a:cubicBezTo>
                      <a:pt x="2191" y="1339"/>
                      <a:pt x="2205" y="1335"/>
                      <a:pt x="2204" y="1321"/>
                    </a:cubicBezTo>
                    <a:cubicBezTo>
                      <a:pt x="2203" y="1306"/>
                      <a:pt x="2191" y="1289"/>
                      <a:pt x="2176" y="1277"/>
                    </a:cubicBezTo>
                    <a:close/>
                    <a:moveTo>
                      <a:pt x="2245" y="1334"/>
                    </a:moveTo>
                    <a:cubicBezTo>
                      <a:pt x="2237" y="1333"/>
                      <a:pt x="2229" y="1339"/>
                      <a:pt x="2226" y="1344"/>
                    </a:cubicBezTo>
                    <a:cubicBezTo>
                      <a:pt x="2218" y="1341"/>
                      <a:pt x="2217" y="1324"/>
                      <a:pt x="2230" y="1321"/>
                    </a:cubicBezTo>
                    <a:cubicBezTo>
                      <a:pt x="2238" y="1319"/>
                      <a:pt x="2246" y="1326"/>
                      <a:pt x="2245" y="1334"/>
                    </a:cubicBezTo>
                    <a:close/>
                    <a:moveTo>
                      <a:pt x="2253" y="1369"/>
                    </a:moveTo>
                    <a:cubicBezTo>
                      <a:pt x="2254" y="1364"/>
                      <a:pt x="2251" y="1359"/>
                      <a:pt x="2246" y="1359"/>
                    </a:cubicBezTo>
                    <a:cubicBezTo>
                      <a:pt x="2238" y="1358"/>
                      <a:pt x="2235" y="1368"/>
                      <a:pt x="2239" y="1373"/>
                    </a:cubicBezTo>
                    <a:cubicBezTo>
                      <a:pt x="2243" y="1377"/>
                      <a:pt x="2247" y="1377"/>
                      <a:pt x="2250" y="1384"/>
                    </a:cubicBezTo>
                    <a:cubicBezTo>
                      <a:pt x="2249" y="1376"/>
                      <a:pt x="2252" y="1375"/>
                      <a:pt x="2253" y="1369"/>
                    </a:cubicBezTo>
                    <a:close/>
                    <a:moveTo>
                      <a:pt x="2264" y="1289"/>
                    </a:moveTo>
                    <a:cubicBezTo>
                      <a:pt x="2285" y="1291"/>
                      <a:pt x="2317" y="1270"/>
                      <a:pt x="2309" y="1251"/>
                    </a:cubicBezTo>
                    <a:cubicBezTo>
                      <a:pt x="2313" y="1249"/>
                      <a:pt x="2319" y="1253"/>
                      <a:pt x="2320" y="1258"/>
                    </a:cubicBezTo>
                    <a:cubicBezTo>
                      <a:pt x="2321" y="1265"/>
                      <a:pt x="2317" y="1274"/>
                      <a:pt x="2309" y="1276"/>
                    </a:cubicBezTo>
                    <a:cubicBezTo>
                      <a:pt x="2312" y="1284"/>
                      <a:pt x="2289" y="1297"/>
                      <a:pt x="2264" y="1289"/>
                    </a:cubicBezTo>
                    <a:close/>
                    <a:moveTo>
                      <a:pt x="1987" y="1378"/>
                    </a:moveTo>
                    <a:cubicBezTo>
                      <a:pt x="1995" y="1386"/>
                      <a:pt x="2006" y="1389"/>
                      <a:pt x="2017" y="1386"/>
                    </a:cubicBezTo>
                    <a:cubicBezTo>
                      <a:pt x="2026" y="1384"/>
                      <a:pt x="2033" y="1378"/>
                      <a:pt x="2038" y="1370"/>
                    </a:cubicBezTo>
                    <a:cubicBezTo>
                      <a:pt x="2040" y="1367"/>
                      <a:pt x="2041" y="1364"/>
                      <a:pt x="2041" y="1360"/>
                    </a:cubicBezTo>
                    <a:cubicBezTo>
                      <a:pt x="2041" y="1361"/>
                      <a:pt x="2040" y="1362"/>
                      <a:pt x="2040" y="1363"/>
                    </a:cubicBezTo>
                    <a:cubicBezTo>
                      <a:pt x="2036" y="1370"/>
                      <a:pt x="2027" y="1373"/>
                      <a:pt x="2020" y="1369"/>
                    </a:cubicBezTo>
                    <a:cubicBezTo>
                      <a:pt x="2013" y="1365"/>
                      <a:pt x="2010" y="1356"/>
                      <a:pt x="2014" y="1349"/>
                    </a:cubicBezTo>
                    <a:cubicBezTo>
                      <a:pt x="2020" y="1338"/>
                      <a:pt x="2034" y="1339"/>
                      <a:pt x="2040" y="1348"/>
                    </a:cubicBezTo>
                    <a:cubicBezTo>
                      <a:pt x="2044" y="1355"/>
                      <a:pt x="2043" y="1364"/>
                      <a:pt x="2040" y="1371"/>
                    </a:cubicBezTo>
                    <a:cubicBezTo>
                      <a:pt x="2035" y="1380"/>
                      <a:pt x="2028" y="1387"/>
                      <a:pt x="2018" y="1390"/>
                    </a:cubicBezTo>
                    <a:cubicBezTo>
                      <a:pt x="2006" y="1393"/>
                      <a:pt x="1994" y="1390"/>
                      <a:pt x="1984" y="1381"/>
                    </a:cubicBezTo>
                    <a:cubicBezTo>
                      <a:pt x="1976" y="1374"/>
                      <a:pt x="1972" y="1365"/>
                      <a:pt x="1971" y="1356"/>
                    </a:cubicBezTo>
                    <a:cubicBezTo>
                      <a:pt x="1970" y="1358"/>
                      <a:pt x="1969" y="1361"/>
                      <a:pt x="1969" y="1363"/>
                    </a:cubicBezTo>
                    <a:cubicBezTo>
                      <a:pt x="1966" y="1373"/>
                      <a:pt x="1962" y="1381"/>
                      <a:pt x="1957" y="1389"/>
                    </a:cubicBezTo>
                    <a:cubicBezTo>
                      <a:pt x="1955" y="1391"/>
                      <a:pt x="1954" y="1393"/>
                      <a:pt x="1952" y="1396"/>
                    </a:cubicBezTo>
                    <a:cubicBezTo>
                      <a:pt x="1949" y="1399"/>
                      <a:pt x="1947" y="1402"/>
                      <a:pt x="1943" y="1405"/>
                    </a:cubicBezTo>
                    <a:cubicBezTo>
                      <a:pt x="1942" y="1406"/>
                      <a:pt x="1931" y="1416"/>
                      <a:pt x="1929" y="1413"/>
                    </a:cubicBezTo>
                    <a:cubicBezTo>
                      <a:pt x="1929" y="1412"/>
                      <a:pt x="1935" y="1407"/>
                      <a:pt x="1936" y="1406"/>
                    </a:cubicBezTo>
                    <a:cubicBezTo>
                      <a:pt x="1941" y="1402"/>
                      <a:pt x="1945" y="1397"/>
                      <a:pt x="1948" y="1393"/>
                    </a:cubicBezTo>
                    <a:cubicBezTo>
                      <a:pt x="1950" y="1391"/>
                      <a:pt x="1951" y="1388"/>
                      <a:pt x="1953" y="1386"/>
                    </a:cubicBezTo>
                    <a:cubicBezTo>
                      <a:pt x="1958" y="1378"/>
                      <a:pt x="1962" y="1371"/>
                      <a:pt x="1965" y="1362"/>
                    </a:cubicBezTo>
                    <a:cubicBezTo>
                      <a:pt x="1965" y="1362"/>
                      <a:pt x="1965" y="1360"/>
                      <a:pt x="1966" y="1359"/>
                    </a:cubicBezTo>
                    <a:cubicBezTo>
                      <a:pt x="1964" y="1361"/>
                      <a:pt x="1963" y="1364"/>
                      <a:pt x="1961" y="1366"/>
                    </a:cubicBezTo>
                    <a:cubicBezTo>
                      <a:pt x="1956" y="1373"/>
                      <a:pt x="1951" y="1378"/>
                      <a:pt x="1944" y="1383"/>
                    </a:cubicBezTo>
                    <a:cubicBezTo>
                      <a:pt x="1923" y="1394"/>
                      <a:pt x="1905" y="1385"/>
                      <a:pt x="1894" y="1368"/>
                    </a:cubicBezTo>
                    <a:cubicBezTo>
                      <a:pt x="1884" y="1354"/>
                      <a:pt x="1881" y="1336"/>
                      <a:pt x="1888" y="1320"/>
                    </a:cubicBezTo>
                    <a:cubicBezTo>
                      <a:pt x="1895" y="1307"/>
                      <a:pt x="1907" y="1301"/>
                      <a:pt x="1922" y="1304"/>
                    </a:cubicBezTo>
                    <a:cubicBezTo>
                      <a:pt x="1928" y="1305"/>
                      <a:pt x="1933" y="1307"/>
                      <a:pt x="1938" y="1312"/>
                    </a:cubicBezTo>
                    <a:cubicBezTo>
                      <a:pt x="1942" y="1316"/>
                      <a:pt x="1944" y="1320"/>
                      <a:pt x="1945" y="1325"/>
                    </a:cubicBezTo>
                    <a:cubicBezTo>
                      <a:pt x="1945" y="1332"/>
                      <a:pt x="1943" y="1338"/>
                      <a:pt x="1938" y="1342"/>
                    </a:cubicBezTo>
                    <a:cubicBezTo>
                      <a:pt x="1934" y="1345"/>
                      <a:pt x="1931" y="1346"/>
                      <a:pt x="1927" y="1345"/>
                    </a:cubicBezTo>
                    <a:cubicBezTo>
                      <a:pt x="1922" y="1344"/>
                      <a:pt x="1919" y="1341"/>
                      <a:pt x="1916" y="1337"/>
                    </a:cubicBezTo>
                    <a:cubicBezTo>
                      <a:pt x="1914" y="1332"/>
                      <a:pt x="1914" y="1327"/>
                      <a:pt x="1918" y="1323"/>
                    </a:cubicBezTo>
                    <a:cubicBezTo>
                      <a:pt x="1921" y="1319"/>
                      <a:pt x="1927" y="1318"/>
                      <a:pt x="1932" y="1321"/>
                    </a:cubicBezTo>
                    <a:cubicBezTo>
                      <a:pt x="1937" y="1324"/>
                      <a:pt x="1939" y="1331"/>
                      <a:pt x="1936" y="1336"/>
                    </a:cubicBezTo>
                    <a:cubicBezTo>
                      <a:pt x="1933" y="1341"/>
                      <a:pt x="1926" y="1343"/>
                      <a:pt x="1921" y="1340"/>
                    </a:cubicBezTo>
                    <a:cubicBezTo>
                      <a:pt x="1919" y="1339"/>
                      <a:pt x="1917" y="1338"/>
                      <a:pt x="1916" y="1336"/>
                    </a:cubicBezTo>
                    <a:cubicBezTo>
                      <a:pt x="1916" y="1336"/>
                      <a:pt x="1917" y="1337"/>
                      <a:pt x="1917" y="1337"/>
                    </a:cubicBezTo>
                    <a:cubicBezTo>
                      <a:pt x="1919" y="1341"/>
                      <a:pt x="1922" y="1344"/>
                      <a:pt x="1927" y="1345"/>
                    </a:cubicBezTo>
                    <a:cubicBezTo>
                      <a:pt x="1931" y="1345"/>
                      <a:pt x="1934" y="1344"/>
                      <a:pt x="1937" y="1342"/>
                    </a:cubicBezTo>
                    <a:cubicBezTo>
                      <a:pt x="1942" y="1338"/>
                      <a:pt x="1944" y="1332"/>
                      <a:pt x="1944" y="1326"/>
                    </a:cubicBezTo>
                    <a:cubicBezTo>
                      <a:pt x="1943" y="1320"/>
                      <a:pt x="1941" y="1316"/>
                      <a:pt x="1937" y="1313"/>
                    </a:cubicBezTo>
                    <a:cubicBezTo>
                      <a:pt x="1932" y="1309"/>
                      <a:pt x="1928" y="1306"/>
                      <a:pt x="1921" y="1305"/>
                    </a:cubicBezTo>
                    <a:cubicBezTo>
                      <a:pt x="1908" y="1303"/>
                      <a:pt x="1896" y="1309"/>
                      <a:pt x="1890" y="1322"/>
                    </a:cubicBezTo>
                    <a:cubicBezTo>
                      <a:pt x="1883" y="1337"/>
                      <a:pt x="1888" y="1355"/>
                      <a:pt x="1897" y="1368"/>
                    </a:cubicBezTo>
                    <a:cubicBezTo>
                      <a:pt x="1908" y="1381"/>
                      <a:pt x="1924" y="1389"/>
                      <a:pt x="1941" y="1379"/>
                    </a:cubicBezTo>
                    <a:cubicBezTo>
                      <a:pt x="1948" y="1375"/>
                      <a:pt x="1952" y="1370"/>
                      <a:pt x="1957" y="1363"/>
                    </a:cubicBezTo>
                    <a:cubicBezTo>
                      <a:pt x="1960" y="1359"/>
                      <a:pt x="1962" y="1355"/>
                      <a:pt x="1964" y="1351"/>
                    </a:cubicBezTo>
                    <a:cubicBezTo>
                      <a:pt x="1972" y="1335"/>
                      <a:pt x="1975" y="1319"/>
                      <a:pt x="1986" y="1305"/>
                    </a:cubicBezTo>
                    <a:cubicBezTo>
                      <a:pt x="1997" y="1292"/>
                      <a:pt x="2012" y="1283"/>
                      <a:pt x="2032" y="1282"/>
                    </a:cubicBezTo>
                    <a:cubicBezTo>
                      <a:pt x="2041" y="1281"/>
                      <a:pt x="2049" y="1282"/>
                      <a:pt x="2058" y="1285"/>
                    </a:cubicBezTo>
                    <a:cubicBezTo>
                      <a:pt x="2062" y="1286"/>
                      <a:pt x="2065" y="1287"/>
                      <a:pt x="2068" y="1289"/>
                    </a:cubicBezTo>
                    <a:cubicBezTo>
                      <a:pt x="2067" y="1287"/>
                      <a:pt x="2066" y="1284"/>
                      <a:pt x="2065" y="1281"/>
                    </a:cubicBezTo>
                    <a:cubicBezTo>
                      <a:pt x="2063" y="1270"/>
                      <a:pt x="2067" y="1259"/>
                      <a:pt x="2076" y="1252"/>
                    </a:cubicBezTo>
                    <a:cubicBezTo>
                      <a:pt x="2085" y="1246"/>
                      <a:pt x="2096" y="1245"/>
                      <a:pt x="2106" y="1250"/>
                    </a:cubicBezTo>
                    <a:cubicBezTo>
                      <a:pt x="2114" y="1255"/>
                      <a:pt x="2118" y="1264"/>
                      <a:pt x="2116" y="1272"/>
                    </a:cubicBezTo>
                    <a:cubicBezTo>
                      <a:pt x="2115" y="1277"/>
                      <a:pt x="2112" y="1282"/>
                      <a:pt x="2107" y="1284"/>
                    </a:cubicBezTo>
                    <a:cubicBezTo>
                      <a:pt x="2105" y="1285"/>
                      <a:pt x="2102" y="1286"/>
                      <a:pt x="2099" y="1286"/>
                    </a:cubicBezTo>
                    <a:cubicBezTo>
                      <a:pt x="2093" y="1285"/>
                      <a:pt x="2089" y="1281"/>
                      <a:pt x="2089" y="1276"/>
                    </a:cubicBezTo>
                    <a:cubicBezTo>
                      <a:pt x="2088" y="1270"/>
                      <a:pt x="2092" y="1265"/>
                      <a:pt x="2098" y="1264"/>
                    </a:cubicBezTo>
                    <a:cubicBezTo>
                      <a:pt x="2104" y="1264"/>
                      <a:pt x="2109" y="1268"/>
                      <a:pt x="2110" y="1274"/>
                    </a:cubicBezTo>
                    <a:cubicBezTo>
                      <a:pt x="2110" y="1279"/>
                      <a:pt x="2107" y="1284"/>
                      <a:pt x="2103" y="1285"/>
                    </a:cubicBezTo>
                    <a:cubicBezTo>
                      <a:pt x="2109" y="1284"/>
                      <a:pt x="2114" y="1278"/>
                      <a:pt x="2115" y="1271"/>
                    </a:cubicBezTo>
                    <a:cubicBezTo>
                      <a:pt x="2117" y="1264"/>
                      <a:pt x="2113" y="1256"/>
                      <a:pt x="2105" y="1251"/>
                    </a:cubicBezTo>
                    <a:cubicBezTo>
                      <a:pt x="2096" y="1246"/>
                      <a:pt x="2085" y="1248"/>
                      <a:pt x="2078" y="1253"/>
                    </a:cubicBezTo>
                    <a:cubicBezTo>
                      <a:pt x="2072" y="1257"/>
                      <a:pt x="2069" y="1262"/>
                      <a:pt x="2067" y="1268"/>
                    </a:cubicBezTo>
                    <a:cubicBezTo>
                      <a:pt x="2062" y="1287"/>
                      <a:pt x="2083" y="1296"/>
                      <a:pt x="2095" y="1315"/>
                    </a:cubicBezTo>
                    <a:cubicBezTo>
                      <a:pt x="2106" y="1334"/>
                      <a:pt x="2111" y="1358"/>
                      <a:pt x="2108" y="1380"/>
                    </a:cubicBezTo>
                    <a:cubicBezTo>
                      <a:pt x="2108" y="1350"/>
                      <a:pt x="2101" y="1321"/>
                      <a:pt x="2079" y="1301"/>
                    </a:cubicBezTo>
                    <a:cubicBezTo>
                      <a:pt x="2071" y="1295"/>
                      <a:pt x="2065" y="1292"/>
                      <a:pt x="2056" y="1289"/>
                    </a:cubicBezTo>
                    <a:cubicBezTo>
                      <a:pt x="2048" y="1286"/>
                      <a:pt x="2041" y="1286"/>
                      <a:pt x="2032" y="1286"/>
                    </a:cubicBezTo>
                    <a:cubicBezTo>
                      <a:pt x="2005" y="1289"/>
                      <a:pt x="1987" y="1305"/>
                      <a:pt x="1979" y="1328"/>
                    </a:cubicBezTo>
                    <a:cubicBezTo>
                      <a:pt x="1973" y="1346"/>
                      <a:pt x="1972" y="1364"/>
                      <a:pt x="1987" y="1378"/>
                    </a:cubicBezTo>
                    <a:close/>
                    <a:moveTo>
                      <a:pt x="1823" y="1505"/>
                    </a:moveTo>
                    <a:cubicBezTo>
                      <a:pt x="1823" y="1502"/>
                      <a:pt x="1825" y="1500"/>
                      <a:pt x="1828" y="1499"/>
                    </a:cubicBezTo>
                    <a:cubicBezTo>
                      <a:pt x="1831" y="1499"/>
                      <a:pt x="1833" y="1501"/>
                      <a:pt x="1833" y="1504"/>
                    </a:cubicBezTo>
                    <a:cubicBezTo>
                      <a:pt x="1834" y="1507"/>
                      <a:pt x="1831" y="1509"/>
                      <a:pt x="1829" y="1510"/>
                    </a:cubicBezTo>
                    <a:cubicBezTo>
                      <a:pt x="1826" y="1510"/>
                      <a:pt x="1823" y="1508"/>
                      <a:pt x="1823" y="1505"/>
                    </a:cubicBezTo>
                    <a:close/>
                    <a:moveTo>
                      <a:pt x="1955" y="1467"/>
                    </a:moveTo>
                    <a:cubicBezTo>
                      <a:pt x="1960" y="1469"/>
                      <a:pt x="1966" y="1469"/>
                      <a:pt x="1969" y="1465"/>
                    </a:cubicBezTo>
                    <a:cubicBezTo>
                      <a:pt x="1971" y="1462"/>
                      <a:pt x="1971" y="1459"/>
                      <a:pt x="1970" y="1456"/>
                    </a:cubicBezTo>
                    <a:cubicBezTo>
                      <a:pt x="1968" y="1453"/>
                      <a:pt x="1964" y="1452"/>
                      <a:pt x="1961" y="1455"/>
                    </a:cubicBezTo>
                    <a:cubicBezTo>
                      <a:pt x="1959" y="1456"/>
                      <a:pt x="1959" y="1459"/>
                      <a:pt x="1960" y="1462"/>
                    </a:cubicBezTo>
                    <a:cubicBezTo>
                      <a:pt x="1955" y="1459"/>
                      <a:pt x="1957" y="1450"/>
                      <a:pt x="1965" y="1450"/>
                    </a:cubicBezTo>
                    <a:cubicBezTo>
                      <a:pt x="1969" y="1450"/>
                      <a:pt x="1973" y="1453"/>
                      <a:pt x="1974" y="1457"/>
                    </a:cubicBezTo>
                    <a:cubicBezTo>
                      <a:pt x="1976" y="1465"/>
                      <a:pt x="1970" y="1471"/>
                      <a:pt x="1964" y="1472"/>
                    </a:cubicBezTo>
                    <a:cubicBezTo>
                      <a:pt x="1957" y="1473"/>
                      <a:pt x="1951" y="1469"/>
                      <a:pt x="1948" y="1464"/>
                    </a:cubicBezTo>
                    <a:cubicBezTo>
                      <a:pt x="1956" y="1480"/>
                      <a:pt x="1984" y="1493"/>
                      <a:pt x="1998" y="1494"/>
                    </a:cubicBezTo>
                    <a:cubicBezTo>
                      <a:pt x="1997" y="1495"/>
                      <a:pt x="1996" y="1496"/>
                      <a:pt x="1996" y="1497"/>
                    </a:cubicBezTo>
                    <a:cubicBezTo>
                      <a:pt x="1974" y="1495"/>
                      <a:pt x="1949" y="1479"/>
                      <a:pt x="1944" y="1462"/>
                    </a:cubicBezTo>
                    <a:cubicBezTo>
                      <a:pt x="1937" y="1487"/>
                      <a:pt x="1928" y="1502"/>
                      <a:pt x="1927" y="1519"/>
                    </a:cubicBezTo>
                    <a:cubicBezTo>
                      <a:pt x="1927" y="1527"/>
                      <a:pt x="1928" y="1536"/>
                      <a:pt x="1933" y="1542"/>
                    </a:cubicBezTo>
                    <a:cubicBezTo>
                      <a:pt x="1932" y="1543"/>
                      <a:pt x="1932" y="1546"/>
                      <a:pt x="1933" y="1548"/>
                    </a:cubicBezTo>
                    <a:cubicBezTo>
                      <a:pt x="1924" y="1542"/>
                      <a:pt x="1921" y="1529"/>
                      <a:pt x="1924" y="1516"/>
                    </a:cubicBezTo>
                    <a:cubicBezTo>
                      <a:pt x="1924" y="1515"/>
                      <a:pt x="1924" y="1515"/>
                      <a:pt x="1924" y="1514"/>
                    </a:cubicBezTo>
                    <a:cubicBezTo>
                      <a:pt x="1916" y="1527"/>
                      <a:pt x="1914" y="1547"/>
                      <a:pt x="1918" y="1564"/>
                    </a:cubicBezTo>
                    <a:cubicBezTo>
                      <a:pt x="1920" y="1571"/>
                      <a:pt x="1923" y="1579"/>
                      <a:pt x="1929" y="1583"/>
                    </a:cubicBezTo>
                    <a:cubicBezTo>
                      <a:pt x="1933" y="1585"/>
                      <a:pt x="1940" y="1586"/>
                      <a:pt x="1942" y="1582"/>
                    </a:cubicBezTo>
                    <a:cubicBezTo>
                      <a:pt x="1943" y="1580"/>
                      <a:pt x="1943" y="1579"/>
                      <a:pt x="1942" y="1577"/>
                    </a:cubicBezTo>
                    <a:cubicBezTo>
                      <a:pt x="1941" y="1576"/>
                      <a:pt x="1939" y="1576"/>
                      <a:pt x="1938" y="1577"/>
                    </a:cubicBezTo>
                    <a:cubicBezTo>
                      <a:pt x="1937" y="1577"/>
                      <a:pt x="1937" y="1578"/>
                      <a:pt x="1936" y="1579"/>
                    </a:cubicBezTo>
                    <a:cubicBezTo>
                      <a:pt x="1936" y="1581"/>
                      <a:pt x="1938" y="1582"/>
                      <a:pt x="1939" y="1581"/>
                    </a:cubicBezTo>
                    <a:cubicBezTo>
                      <a:pt x="1940" y="1581"/>
                      <a:pt x="1940" y="1580"/>
                      <a:pt x="1940" y="1580"/>
                    </a:cubicBezTo>
                    <a:cubicBezTo>
                      <a:pt x="1941" y="1581"/>
                      <a:pt x="1941" y="1582"/>
                      <a:pt x="1940" y="1582"/>
                    </a:cubicBezTo>
                    <a:cubicBezTo>
                      <a:pt x="1938" y="1583"/>
                      <a:pt x="1937" y="1583"/>
                      <a:pt x="1935" y="1582"/>
                    </a:cubicBezTo>
                    <a:cubicBezTo>
                      <a:pt x="1933" y="1580"/>
                      <a:pt x="1933" y="1577"/>
                      <a:pt x="1935" y="1575"/>
                    </a:cubicBezTo>
                    <a:cubicBezTo>
                      <a:pt x="1936" y="1573"/>
                      <a:pt x="1938" y="1572"/>
                      <a:pt x="1940" y="1573"/>
                    </a:cubicBezTo>
                    <a:cubicBezTo>
                      <a:pt x="1942" y="1573"/>
                      <a:pt x="1944" y="1574"/>
                      <a:pt x="1945" y="1575"/>
                    </a:cubicBezTo>
                    <a:cubicBezTo>
                      <a:pt x="1947" y="1578"/>
                      <a:pt x="1947" y="1580"/>
                      <a:pt x="1945" y="1583"/>
                    </a:cubicBezTo>
                    <a:cubicBezTo>
                      <a:pt x="1942" y="1587"/>
                      <a:pt x="1937" y="1587"/>
                      <a:pt x="1932" y="1586"/>
                    </a:cubicBezTo>
                    <a:cubicBezTo>
                      <a:pt x="1930" y="1585"/>
                      <a:pt x="1928" y="1584"/>
                      <a:pt x="1926" y="1582"/>
                    </a:cubicBezTo>
                    <a:cubicBezTo>
                      <a:pt x="1932" y="1591"/>
                      <a:pt x="1941" y="1594"/>
                      <a:pt x="1951" y="1593"/>
                    </a:cubicBezTo>
                    <a:cubicBezTo>
                      <a:pt x="1957" y="1593"/>
                      <a:pt x="1962" y="1590"/>
                      <a:pt x="1966" y="1586"/>
                    </a:cubicBezTo>
                    <a:cubicBezTo>
                      <a:pt x="1966" y="1586"/>
                      <a:pt x="1966" y="1586"/>
                      <a:pt x="1966" y="1586"/>
                    </a:cubicBezTo>
                    <a:cubicBezTo>
                      <a:pt x="1962" y="1589"/>
                      <a:pt x="1955" y="1589"/>
                      <a:pt x="1953" y="1581"/>
                    </a:cubicBezTo>
                    <a:cubicBezTo>
                      <a:pt x="1952" y="1575"/>
                      <a:pt x="1958" y="1565"/>
                      <a:pt x="1946" y="1557"/>
                    </a:cubicBezTo>
                    <a:cubicBezTo>
                      <a:pt x="1953" y="1558"/>
                      <a:pt x="1960" y="1560"/>
                      <a:pt x="1964" y="1564"/>
                    </a:cubicBezTo>
                    <a:cubicBezTo>
                      <a:pt x="1969" y="1569"/>
                      <a:pt x="1971" y="1576"/>
                      <a:pt x="1969" y="1582"/>
                    </a:cubicBezTo>
                    <a:cubicBezTo>
                      <a:pt x="1966" y="1590"/>
                      <a:pt x="1958" y="1594"/>
                      <a:pt x="1950" y="1595"/>
                    </a:cubicBezTo>
                    <a:cubicBezTo>
                      <a:pt x="1939" y="1596"/>
                      <a:pt x="1929" y="1590"/>
                      <a:pt x="1923" y="1580"/>
                    </a:cubicBezTo>
                    <a:cubicBezTo>
                      <a:pt x="1917" y="1572"/>
                      <a:pt x="1914" y="1556"/>
                      <a:pt x="1914" y="1545"/>
                    </a:cubicBezTo>
                    <a:cubicBezTo>
                      <a:pt x="1914" y="1536"/>
                      <a:pt x="1917" y="1524"/>
                      <a:pt x="1921" y="1516"/>
                    </a:cubicBezTo>
                    <a:cubicBezTo>
                      <a:pt x="1917" y="1520"/>
                      <a:pt x="1912" y="1524"/>
                      <a:pt x="1907" y="1527"/>
                    </a:cubicBezTo>
                    <a:cubicBezTo>
                      <a:pt x="1896" y="1534"/>
                      <a:pt x="1886" y="1536"/>
                      <a:pt x="1873" y="1535"/>
                    </a:cubicBezTo>
                    <a:cubicBezTo>
                      <a:pt x="1868" y="1535"/>
                      <a:pt x="1864" y="1534"/>
                      <a:pt x="1860" y="1533"/>
                    </a:cubicBezTo>
                    <a:cubicBezTo>
                      <a:pt x="1861" y="1532"/>
                      <a:pt x="1862" y="1531"/>
                      <a:pt x="1861" y="1530"/>
                    </a:cubicBezTo>
                    <a:cubicBezTo>
                      <a:pt x="1865" y="1531"/>
                      <a:pt x="1869" y="1531"/>
                      <a:pt x="1873" y="1532"/>
                    </a:cubicBezTo>
                    <a:cubicBezTo>
                      <a:pt x="1885" y="1532"/>
                      <a:pt x="1894" y="1530"/>
                      <a:pt x="1905" y="1523"/>
                    </a:cubicBezTo>
                    <a:cubicBezTo>
                      <a:pt x="1918" y="1514"/>
                      <a:pt x="1926" y="1501"/>
                      <a:pt x="1932" y="1487"/>
                    </a:cubicBezTo>
                    <a:cubicBezTo>
                      <a:pt x="1929" y="1490"/>
                      <a:pt x="1926" y="1493"/>
                      <a:pt x="1923" y="1496"/>
                    </a:cubicBezTo>
                    <a:cubicBezTo>
                      <a:pt x="1923" y="1496"/>
                      <a:pt x="1923" y="1496"/>
                      <a:pt x="1923" y="1496"/>
                    </a:cubicBezTo>
                    <a:cubicBezTo>
                      <a:pt x="1916" y="1501"/>
                      <a:pt x="1909" y="1505"/>
                      <a:pt x="1900" y="1505"/>
                    </a:cubicBezTo>
                    <a:cubicBezTo>
                      <a:pt x="1908" y="1502"/>
                      <a:pt x="1914" y="1499"/>
                      <a:pt x="1921" y="1494"/>
                    </a:cubicBezTo>
                    <a:cubicBezTo>
                      <a:pt x="1921" y="1494"/>
                      <a:pt x="1921" y="1494"/>
                      <a:pt x="1921" y="1494"/>
                    </a:cubicBezTo>
                    <a:cubicBezTo>
                      <a:pt x="1935" y="1482"/>
                      <a:pt x="1935" y="1478"/>
                      <a:pt x="1939" y="1461"/>
                    </a:cubicBezTo>
                    <a:cubicBezTo>
                      <a:pt x="1945" y="1434"/>
                      <a:pt x="1949" y="1406"/>
                      <a:pt x="1965" y="1387"/>
                    </a:cubicBezTo>
                    <a:cubicBezTo>
                      <a:pt x="1957" y="1401"/>
                      <a:pt x="1936" y="1456"/>
                      <a:pt x="1955" y="1467"/>
                    </a:cubicBezTo>
                    <a:close/>
                    <a:moveTo>
                      <a:pt x="1911" y="1500"/>
                    </a:moveTo>
                    <a:cubicBezTo>
                      <a:pt x="1906" y="1488"/>
                      <a:pt x="1891" y="1496"/>
                      <a:pt x="1885" y="1497"/>
                    </a:cubicBezTo>
                    <a:cubicBezTo>
                      <a:pt x="1881" y="1499"/>
                      <a:pt x="1878" y="1499"/>
                      <a:pt x="1874" y="1497"/>
                    </a:cubicBezTo>
                    <a:cubicBezTo>
                      <a:pt x="1877" y="1501"/>
                      <a:pt x="1886" y="1510"/>
                      <a:pt x="1892" y="1512"/>
                    </a:cubicBezTo>
                    <a:cubicBezTo>
                      <a:pt x="1899" y="1515"/>
                      <a:pt x="1908" y="1513"/>
                      <a:pt x="1911" y="1503"/>
                    </a:cubicBezTo>
                    <a:cubicBezTo>
                      <a:pt x="1907" y="1506"/>
                      <a:pt x="1900" y="1507"/>
                      <a:pt x="1896" y="1504"/>
                    </a:cubicBezTo>
                    <a:cubicBezTo>
                      <a:pt x="1899" y="1504"/>
                      <a:pt x="1906" y="1503"/>
                      <a:pt x="1911" y="1500"/>
                    </a:cubicBezTo>
                    <a:close/>
                    <a:moveTo>
                      <a:pt x="1972" y="1543"/>
                    </a:moveTo>
                    <a:cubicBezTo>
                      <a:pt x="1971" y="1546"/>
                      <a:pt x="1973" y="1550"/>
                      <a:pt x="1976" y="1550"/>
                    </a:cubicBezTo>
                    <a:cubicBezTo>
                      <a:pt x="1979" y="1551"/>
                      <a:pt x="1982" y="1549"/>
                      <a:pt x="1983" y="1546"/>
                    </a:cubicBezTo>
                    <a:cubicBezTo>
                      <a:pt x="1984" y="1543"/>
                      <a:pt x="1982" y="1540"/>
                      <a:pt x="1979" y="1539"/>
                    </a:cubicBezTo>
                    <a:cubicBezTo>
                      <a:pt x="1976" y="1538"/>
                      <a:pt x="1973" y="1540"/>
                      <a:pt x="1972" y="1543"/>
                    </a:cubicBezTo>
                    <a:close/>
                    <a:moveTo>
                      <a:pt x="1955" y="1545"/>
                    </a:moveTo>
                    <a:cubicBezTo>
                      <a:pt x="1954" y="1549"/>
                      <a:pt x="1956" y="1553"/>
                      <a:pt x="1960" y="1554"/>
                    </a:cubicBezTo>
                    <a:cubicBezTo>
                      <a:pt x="1964" y="1555"/>
                      <a:pt x="1968" y="1552"/>
                      <a:pt x="1969" y="1548"/>
                    </a:cubicBezTo>
                    <a:cubicBezTo>
                      <a:pt x="1970" y="1545"/>
                      <a:pt x="1967" y="1541"/>
                      <a:pt x="1963" y="1540"/>
                    </a:cubicBezTo>
                    <a:cubicBezTo>
                      <a:pt x="1960" y="1539"/>
                      <a:pt x="1956" y="1541"/>
                      <a:pt x="1955" y="1545"/>
                    </a:cubicBezTo>
                    <a:close/>
                    <a:moveTo>
                      <a:pt x="1933" y="1543"/>
                    </a:moveTo>
                    <a:cubicBezTo>
                      <a:pt x="1932" y="1548"/>
                      <a:pt x="1935" y="1553"/>
                      <a:pt x="1940" y="1554"/>
                    </a:cubicBezTo>
                    <a:cubicBezTo>
                      <a:pt x="1945" y="1556"/>
                      <a:pt x="1950" y="1553"/>
                      <a:pt x="1952" y="1547"/>
                    </a:cubicBezTo>
                    <a:cubicBezTo>
                      <a:pt x="1953" y="1542"/>
                      <a:pt x="1950" y="1537"/>
                      <a:pt x="1945" y="1536"/>
                    </a:cubicBezTo>
                    <a:cubicBezTo>
                      <a:pt x="1940" y="1535"/>
                      <a:pt x="1935" y="1538"/>
                      <a:pt x="1933" y="1543"/>
                    </a:cubicBezTo>
                    <a:close/>
                    <a:moveTo>
                      <a:pt x="1839" y="1529"/>
                    </a:moveTo>
                    <a:cubicBezTo>
                      <a:pt x="1839" y="1523"/>
                      <a:pt x="1843" y="1518"/>
                      <a:pt x="1849" y="1518"/>
                    </a:cubicBezTo>
                    <a:cubicBezTo>
                      <a:pt x="1854" y="1517"/>
                      <a:pt x="1859" y="1521"/>
                      <a:pt x="1860" y="1527"/>
                    </a:cubicBezTo>
                    <a:cubicBezTo>
                      <a:pt x="1860" y="1533"/>
                      <a:pt x="1856" y="1537"/>
                      <a:pt x="1850" y="1538"/>
                    </a:cubicBezTo>
                    <a:cubicBezTo>
                      <a:pt x="1845" y="1538"/>
                      <a:pt x="1840" y="1534"/>
                      <a:pt x="1839" y="1529"/>
                    </a:cubicBezTo>
                    <a:close/>
                    <a:moveTo>
                      <a:pt x="1827" y="1517"/>
                    </a:moveTo>
                    <a:cubicBezTo>
                      <a:pt x="1827" y="1513"/>
                      <a:pt x="1830" y="1510"/>
                      <a:pt x="1833" y="1510"/>
                    </a:cubicBezTo>
                    <a:cubicBezTo>
                      <a:pt x="1837" y="1510"/>
                      <a:pt x="1840" y="1512"/>
                      <a:pt x="1841" y="1516"/>
                    </a:cubicBezTo>
                    <a:cubicBezTo>
                      <a:pt x="1841" y="1520"/>
                      <a:pt x="1838" y="1523"/>
                      <a:pt x="1834" y="1523"/>
                    </a:cubicBezTo>
                    <a:cubicBezTo>
                      <a:pt x="1831" y="1524"/>
                      <a:pt x="1828" y="1521"/>
                      <a:pt x="1827" y="1517"/>
                    </a:cubicBezTo>
                    <a:close/>
                    <a:moveTo>
                      <a:pt x="1875" y="1349"/>
                    </a:moveTo>
                    <a:cubicBezTo>
                      <a:pt x="1881" y="1335"/>
                      <a:pt x="1884" y="1320"/>
                      <a:pt x="1880" y="1307"/>
                    </a:cubicBezTo>
                    <a:cubicBezTo>
                      <a:pt x="1876" y="1294"/>
                      <a:pt x="1865" y="1283"/>
                      <a:pt x="1852" y="1281"/>
                    </a:cubicBezTo>
                    <a:cubicBezTo>
                      <a:pt x="1844" y="1280"/>
                      <a:pt x="1835" y="1282"/>
                      <a:pt x="1829" y="1285"/>
                    </a:cubicBezTo>
                    <a:cubicBezTo>
                      <a:pt x="1821" y="1290"/>
                      <a:pt x="1816" y="1295"/>
                      <a:pt x="1811" y="1302"/>
                    </a:cubicBezTo>
                    <a:cubicBezTo>
                      <a:pt x="1806" y="1310"/>
                      <a:pt x="1804" y="1316"/>
                      <a:pt x="1802" y="1325"/>
                    </a:cubicBezTo>
                    <a:cubicBezTo>
                      <a:pt x="1802" y="1329"/>
                      <a:pt x="1802" y="1332"/>
                      <a:pt x="1802" y="1336"/>
                    </a:cubicBezTo>
                    <a:cubicBezTo>
                      <a:pt x="1802" y="1346"/>
                      <a:pt x="1804" y="1355"/>
                      <a:pt x="1808" y="1364"/>
                    </a:cubicBezTo>
                    <a:cubicBezTo>
                      <a:pt x="1814" y="1378"/>
                      <a:pt x="1821" y="1387"/>
                      <a:pt x="1833" y="1396"/>
                    </a:cubicBezTo>
                    <a:cubicBezTo>
                      <a:pt x="1834" y="1396"/>
                      <a:pt x="1835" y="1397"/>
                      <a:pt x="1835" y="1397"/>
                    </a:cubicBezTo>
                    <a:cubicBezTo>
                      <a:pt x="1825" y="1397"/>
                      <a:pt x="1814" y="1400"/>
                      <a:pt x="1805" y="1405"/>
                    </a:cubicBezTo>
                    <a:cubicBezTo>
                      <a:pt x="1795" y="1412"/>
                      <a:pt x="1786" y="1421"/>
                      <a:pt x="1783" y="1434"/>
                    </a:cubicBezTo>
                    <a:cubicBezTo>
                      <a:pt x="1782" y="1439"/>
                      <a:pt x="1782" y="1444"/>
                      <a:pt x="1784" y="1450"/>
                    </a:cubicBezTo>
                    <a:cubicBezTo>
                      <a:pt x="1783" y="1444"/>
                      <a:pt x="1784" y="1439"/>
                      <a:pt x="1785" y="1434"/>
                    </a:cubicBezTo>
                    <a:cubicBezTo>
                      <a:pt x="1788" y="1423"/>
                      <a:pt x="1797" y="1414"/>
                      <a:pt x="1807" y="1408"/>
                    </a:cubicBezTo>
                    <a:cubicBezTo>
                      <a:pt x="1815" y="1404"/>
                      <a:pt x="1822" y="1403"/>
                      <a:pt x="1830" y="1402"/>
                    </a:cubicBezTo>
                    <a:cubicBezTo>
                      <a:pt x="1845" y="1402"/>
                      <a:pt x="1856" y="1406"/>
                      <a:pt x="1871" y="1407"/>
                    </a:cubicBezTo>
                    <a:cubicBezTo>
                      <a:pt x="1872" y="1407"/>
                      <a:pt x="1872" y="1407"/>
                      <a:pt x="1872" y="1407"/>
                    </a:cubicBezTo>
                    <a:cubicBezTo>
                      <a:pt x="1880" y="1408"/>
                      <a:pt x="1887" y="1407"/>
                      <a:pt x="1895" y="1405"/>
                    </a:cubicBezTo>
                    <a:cubicBezTo>
                      <a:pt x="1898" y="1405"/>
                      <a:pt x="1916" y="1400"/>
                      <a:pt x="1916" y="1397"/>
                    </a:cubicBezTo>
                    <a:cubicBezTo>
                      <a:pt x="1915" y="1396"/>
                      <a:pt x="1903" y="1399"/>
                      <a:pt x="1901" y="1400"/>
                    </a:cubicBezTo>
                    <a:cubicBezTo>
                      <a:pt x="1891" y="1401"/>
                      <a:pt x="1882" y="1403"/>
                      <a:pt x="1872" y="1402"/>
                    </a:cubicBezTo>
                    <a:cubicBezTo>
                      <a:pt x="1872" y="1402"/>
                      <a:pt x="1871" y="1402"/>
                      <a:pt x="1871" y="1402"/>
                    </a:cubicBezTo>
                    <a:cubicBezTo>
                      <a:pt x="1857" y="1402"/>
                      <a:pt x="1847" y="1400"/>
                      <a:pt x="1835" y="1392"/>
                    </a:cubicBezTo>
                    <a:cubicBezTo>
                      <a:pt x="1822" y="1383"/>
                      <a:pt x="1811" y="1369"/>
                      <a:pt x="1810" y="1353"/>
                    </a:cubicBezTo>
                    <a:cubicBezTo>
                      <a:pt x="1809" y="1344"/>
                      <a:pt x="1815" y="1331"/>
                      <a:pt x="1825" y="1330"/>
                    </a:cubicBezTo>
                    <a:cubicBezTo>
                      <a:pt x="1829" y="1330"/>
                      <a:pt x="1832" y="1332"/>
                      <a:pt x="1833" y="1335"/>
                    </a:cubicBezTo>
                    <a:cubicBezTo>
                      <a:pt x="1834" y="1338"/>
                      <a:pt x="1833" y="1341"/>
                      <a:pt x="1831" y="1343"/>
                    </a:cubicBezTo>
                    <a:cubicBezTo>
                      <a:pt x="1828" y="1345"/>
                      <a:pt x="1826" y="1345"/>
                      <a:pt x="1825" y="1344"/>
                    </a:cubicBezTo>
                    <a:cubicBezTo>
                      <a:pt x="1822" y="1343"/>
                      <a:pt x="1821" y="1339"/>
                      <a:pt x="1823" y="1337"/>
                    </a:cubicBezTo>
                    <a:cubicBezTo>
                      <a:pt x="1824" y="1336"/>
                      <a:pt x="1826" y="1335"/>
                      <a:pt x="1827" y="1336"/>
                    </a:cubicBezTo>
                    <a:cubicBezTo>
                      <a:pt x="1826" y="1334"/>
                      <a:pt x="1824" y="1333"/>
                      <a:pt x="1822" y="1335"/>
                    </a:cubicBezTo>
                    <a:cubicBezTo>
                      <a:pt x="1819" y="1336"/>
                      <a:pt x="1817" y="1340"/>
                      <a:pt x="1818" y="1343"/>
                    </a:cubicBezTo>
                    <a:cubicBezTo>
                      <a:pt x="1820" y="1349"/>
                      <a:pt x="1826" y="1352"/>
                      <a:pt x="1831" y="1351"/>
                    </a:cubicBezTo>
                    <a:cubicBezTo>
                      <a:pt x="1835" y="1350"/>
                      <a:pt x="1839" y="1347"/>
                      <a:pt x="1841" y="1343"/>
                    </a:cubicBezTo>
                    <a:cubicBezTo>
                      <a:pt x="1842" y="1339"/>
                      <a:pt x="1842" y="1335"/>
                      <a:pt x="1840" y="1331"/>
                    </a:cubicBezTo>
                    <a:cubicBezTo>
                      <a:pt x="1838" y="1326"/>
                      <a:pt x="1832" y="1323"/>
                      <a:pt x="1827" y="1324"/>
                    </a:cubicBezTo>
                    <a:cubicBezTo>
                      <a:pt x="1814" y="1325"/>
                      <a:pt x="1807" y="1338"/>
                      <a:pt x="1808" y="1349"/>
                    </a:cubicBezTo>
                    <a:cubicBezTo>
                      <a:pt x="1808" y="1353"/>
                      <a:pt x="1809" y="1357"/>
                      <a:pt x="1810" y="1361"/>
                    </a:cubicBezTo>
                    <a:cubicBezTo>
                      <a:pt x="1805" y="1349"/>
                      <a:pt x="1804" y="1338"/>
                      <a:pt x="1805" y="1325"/>
                    </a:cubicBezTo>
                    <a:cubicBezTo>
                      <a:pt x="1806" y="1317"/>
                      <a:pt x="1808" y="1311"/>
                      <a:pt x="1812" y="1303"/>
                    </a:cubicBezTo>
                    <a:cubicBezTo>
                      <a:pt x="1817" y="1296"/>
                      <a:pt x="1822" y="1291"/>
                      <a:pt x="1829" y="1287"/>
                    </a:cubicBezTo>
                    <a:cubicBezTo>
                      <a:pt x="1833" y="1284"/>
                      <a:pt x="1837" y="1283"/>
                      <a:pt x="1842" y="1282"/>
                    </a:cubicBezTo>
                    <a:cubicBezTo>
                      <a:pt x="1842" y="1282"/>
                      <a:pt x="1842" y="1282"/>
                      <a:pt x="1842" y="1282"/>
                    </a:cubicBezTo>
                    <a:cubicBezTo>
                      <a:pt x="1830" y="1287"/>
                      <a:pt x="1825" y="1300"/>
                      <a:pt x="1838" y="1311"/>
                    </a:cubicBezTo>
                    <a:cubicBezTo>
                      <a:pt x="1848" y="1319"/>
                      <a:pt x="1873" y="1318"/>
                      <a:pt x="1875" y="1349"/>
                    </a:cubicBezTo>
                    <a:close/>
                    <a:moveTo>
                      <a:pt x="1786" y="1434"/>
                    </a:moveTo>
                    <a:cubicBezTo>
                      <a:pt x="1802" y="1436"/>
                      <a:pt x="1796" y="1457"/>
                      <a:pt x="1796" y="1463"/>
                    </a:cubicBezTo>
                    <a:cubicBezTo>
                      <a:pt x="1796" y="1469"/>
                      <a:pt x="1797" y="1473"/>
                      <a:pt x="1800" y="1476"/>
                    </a:cubicBezTo>
                    <a:cubicBezTo>
                      <a:pt x="1794" y="1475"/>
                      <a:pt x="1781" y="1466"/>
                      <a:pt x="1777" y="1460"/>
                    </a:cubicBezTo>
                    <a:cubicBezTo>
                      <a:pt x="1771" y="1452"/>
                      <a:pt x="1771" y="1441"/>
                      <a:pt x="1781" y="1434"/>
                    </a:cubicBezTo>
                    <a:cubicBezTo>
                      <a:pt x="1780" y="1440"/>
                      <a:pt x="1781" y="1448"/>
                      <a:pt x="1785" y="1453"/>
                    </a:cubicBezTo>
                    <a:cubicBezTo>
                      <a:pt x="1784" y="1450"/>
                      <a:pt x="1783" y="1441"/>
                      <a:pt x="1786" y="1434"/>
                    </a:cubicBezTo>
                    <a:close/>
                    <a:moveTo>
                      <a:pt x="2088" y="1392"/>
                    </a:moveTo>
                    <a:cubicBezTo>
                      <a:pt x="2081" y="1412"/>
                      <a:pt x="2071" y="1422"/>
                      <a:pt x="2061" y="1439"/>
                    </a:cubicBezTo>
                    <a:cubicBezTo>
                      <a:pt x="2056" y="1448"/>
                      <a:pt x="2053" y="1456"/>
                      <a:pt x="2055" y="1466"/>
                    </a:cubicBezTo>
                    <a:cubicBezTo>
                      <a:pt x="2057" y="1474"/>
                      <a:pt x="2062" y="1481"/>
                      <a:pt x="2070" y="1483"/>
                    </a:cubicBezTo>
                    <a:cubicBezTo>
                      <a:pt x="2077" y="1485"/>
                      <a:pt x="2085" y="1483"/>
                      <a:pt x="2089" y="1478"/>
                    </a:cubicBezTo>
                    <a:cubicBezTo>
                      <a:pt x="2093" y="1474"/>
                      <a:pt x="2094" y="1470"/>
                      <a:pt x="2093" y="1465"/>
                    </a:cubicBezTo>
                    <a:cubicBezTo>
                      <a:pt x="2092" y="1459"/>
                      <a:pt x="2086" y="1453"/>
                      <a:pt x="2080" y="1455"/>
                    </a:cubicBezTo>
                    <a:cubicBezTo>
                      <a:pt x="2076" y="1456"/>
                      <a:pt x="2073" y="1460"/>
                      <a:pt x="2073" y="1464"/>
                    </a:cubicBezTo>
                    <a:cubicBezTo>
                      <a:pt x="2074" y="1469"/>
                      <a:pt x="2078" y="1472"/>
                      <a:pt x="2083" y="1472"/>
                    </a:cubicBezTo>
                    <a:cubicBezTo>
                      <a:pt x="2087" y="1471"/>
                      <a:pt x="2091" y="1467"/>
                      <a:pt x="2090" y="1463"/>
                    </a:cubicBezTo>
                    <a:cubicBezTo>
                      <a:pt x="2090" y="1462"/>
                      <a:pt x="2090" y="1461"/>
                      <a:pt x="2090" y="1460"/>
                    </a:cubicBezTo>
                    <a:cubicBezTo>
                      <a:pt x="2091" y="1461"/>
                      <a:pt x="2091" y="1463"/>
                      <a:pt x="2092" y="1465"/>
                    </a:cubicBezTo>
                    <a:cubicBezTo>
                      <a:pt x="2092" y="1469"/>
                      <a:pt x="2091" y="1473"/>
                      <a:pt x="2088" y="1476"/>
                    </a:cubicBezTo>
                    <a:cubicBezTo>
                      <a:pt x="2083" y="1480"/>
                      <a:pt x="2077" y="1482"/>
                      <a:pt x="2071" y="1480"/>
                    </a:cubicBezTo>
                    <a:cubicBezTo>
                      <a:pt x="2064" y="1478"/>
                      <a:pt x="2060" y="1472"/>
                      <a:pt x="2058" y="1465"/>
                    </a:cubicBezTo>
                    <a:cubicBezTo>
                      <a:pt x="2057" y="1456"/>
                      <a:pt x="2060" y="1449"/>
                      <a:pt x="2064" y="1441"/>
                    </a:cubicBezTo>
                    <a:cubicBezTo>
                      <a:pt x="2075" y="1424"/>
                      <a:pt x="2085" y="1414"/>
                      <a:pt x="2093" y="1394"/>
                    </a:cubicBezTo>
                    <a:cubicBezTo>
                      <a:pt x="2100" y="1376"/>
                      <a:pt x="2102" y="1356"/>
                      <a:pt x="2095" y="1337"/>
                    </a:cubicBezTo>
                    <a:cubicBezTo>
                      <a:pt x="2089" y="1320"/>
                      <a:pt x="2077" y="1308"/>
                      <a:pt x="2058" y="1305"/>
                    </a:cubicBezTo>
                    <a:cubicBezTo>
                      <a:pt x="2041" y="1304"/>
                      <a:pt x="2024" y="1311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23" y="1323"/>
                      <a:pt x="2033" y="1321"/>
                      <a:pt x="2042" y="1325"/>
                    </a:cubicBezTo>
                    <a:cubicBezTo>
                      <a:pt x="2057" y="1333"/>
                      <a:pt x="2061" y="1348"/>
                      <a:pt x="2055" y="1363"/>
                    </a:cubicBezTo>
                    <a:cubicBezTo>
                      <a:pt x="2044" y="1391"/>
                      <a:pt x="2077" y="1405"/>
                      <a:pt x="2090" y="1375"/>
                    </a:cubicBezTo>
                    <a:cubicBezTo>
                      <a:pt x="2096" y="1360"/>
                      <a:pt x="2090" y="1342"/>
                      <a:pt x="2082" y="1332"/>
                    </a:cubicBezTo>
                    <a:cubicBezTo>
                      <a:pt x="2065" y="1312"/>
                      <a:pt x="2030" y="1305"/>
                      <a:pt x="2016" y="1327"/>
                    </a:cubicBezTo>
                    <a:cubicBezTo>
                      <a:pt x="2025" y="1313"/>
                      <a:pt x="2041" y="1306"/>
                      <a:pt x="2058" y="1308"/>
                    </a:cubicBezTo>
                    <a:cubicBezTo>
                      <a:pt x="2075" y="1311"/>
                      <a:pt x="2086" y="1322"/>
                      <a:pt x="2091" y="1338"/>
                    </a:cubicBezTo>
                    <a:cubicBezTo>
                      <a:pt x="2097" y="1357"/>
                      <a:pt x="2095" y="1375"/>
                      <a:pt x="2088" y="1392"/>
                    </a:cubicBezTo>
                    <a:close/>
                    <a:moveTo>
                      <a:pt x="1925" y="1394"/>
                    </a:moveTo>
                    <a:cubicBezTo>
                      <a:pt x="1891" y="1389"/>
                      <a:pt x="1877" y="1363"/>
                      <a:pt x="1862" y="1356"/>
                    </a:cubicBezTo>
                    <a:cubicBezTo>
                      <a:pt x="1846" y="1347"/>
                      <a:pt x="1836" y="1366"/>
                      <a:pt x="1851" y="1379"/>
                    </a:cubicBezTo>
                    <a:cubicBezTo>
                      <a:pt x="1868" y="1393"/>
                      <a:pt x="1899" y="1398"/>
                      <a:pt x="1925" y="1394"/>
                    </a:cubicBezTo>
                    <a:close/>
                    <a:moveTo>
                      <a:pt x="1967" y="1383"/>
                    </a:moveTo>
                    <a:cubicBezTo>
                      <a:pt x="1964" y="1399"/>
                      <a:pt x="1969" y="1415"/>
                      <a:pt x="1979" y="1426"/>
                    </a:cubicBezTo>
                    <a:cubicBezTo>
                      <a:pt x="1988" y="1436"/>
                      <a:pt x="2002" y="1443"/>
                      <a:pt x="2013" y="1437"/>
                    </a:cubicBezTo>
                    <a:cubicBezTo>
                      <a:pt x="2016" y="1442"/>
                      <a:pt x="2010" y="1450"/>
                      <a:pt x="2002" y="1451"/>
                    </a:cubicBezTo>
                    <a:cubicBezTo>
                      <a:pt x="1994" y="1453"/>
                      <a:pt x="1982" y="1447"/>
                      <a:pt x="1979" y="1435"/>
                    </a:cubicBezTo>
                    <a:cubicBezTo>
                      <a:pt x="1968" y="1439"/>
                      <a:pt x="1954" y="1410"/>
                      <a:pt x="1967" y="1383"/>
                    </a:cubicBezTo>
                    <a:close/>
                    <a:moveTo>
                      <a:pt x="2060" y="1281"/>
                    </a:moveTo>
                    <a:cubicBezTo>
                      <a:pt x="2051" y="1273"/>
                      <a:pt x="2036" y="1267"/>
                      <a:pt x="2026" y="1267"/>
                    </a:cubicBezTo>
                    <a:cubicBezTo>
                      <a:pt x="2013" y="1266"/>
                      <a:pt x="1995" y="1271"/>
                      <a:pt x="1990" y="1284"/>
                    </a:cubicBezTo>
                    <a:cubicBezTo>
                      <a:pt x="1977" y="1279"/>
                      <a:pt x="1965" y="1282"/>
                      <a:pt x="1955" y="1286"/>
                    </a:cubicBezTo>
                    <a:cubicBezTo>
                      <a:pt x="1939" y="1291"/>
                      <a:pt x="1921" y="1295"/>
                      <a:pt x="1913" y="1284"/>
                    </a:cubicBezTo>
                    <a:cubicBezTo>
                      <a:pt x="1916" y="1301"/>
                      <a:pt x="1936" y="1310"/>
                      <a:pt x="1952" y="1310"/>
                    </a:cubicBezTo>
                    <a:cubicBezTo>
                      <a:pt x="1973" y="1310"/>
                      <a:pt x="1984" y="1299"/>
                      <a:pt x="2004" y="1287"/>
                    </a:cubicBezTo>
                    <a:cubicBezTo>
                      <a:pt x="2014" y="1280"/>
                      <a:pt x="2043" y="1275"/>
                      <a:pt x="2060" y="1281"/>
                    </a:cubicBezTo>
                    <a:close/>
                    <a:moveTo>
                      <a:pt x="1973" y="1374"/>
                    </a:moveTo>
                    <a:cubicBezTo>
                      <a:pt x="1968" y="1387"/>
                      <a:pt x="1986" y="1400"/>
                      <a:pt x="2000" y="1403"/>
                    </a:cubicBezTo>
                    <a:cubicBezTo>
                      <a:pt x="2015" y="1407"/>
                      <a:pt x="2034" y="1406"/>
                      <a:pt x="2043" y="1422"/>
                    </a:cubicBezTo>
                    <a:cubicBezTo>
                      <a:pt x="2048" y="1430"/>
                      <a:pt x="2049" y="1440"/>
                      <a:pt x="2043" y="1448"/>
                    </a:cubicBezTo>
                    <a:cubicBezTo>
                      <a:pt x="2040" y="1453"/>
                      <a:pt x="2035" y="1455"/>
                      <a:pt x="2029" y="1452"/>
                    </a:cubicBezTo>
                    <a:cubicBezTo>
                      <a:pt x="2033" y="1452"/>
                      <a:pt x="2039" y="1445"/>
                      <a:pt x="2037" y="1439"/>
                    </a:cubicBezTo>
                    <a:cubicBezTo>
                      <a:pt x="2036" y="1433"/>
                      <a:pt x="2030" y="1429"/>
                      <a:pt x="2023" y="1428"/>
                    </a:cubicBezTo>
                    <a:cubicBezTo>
                      <a:pt x="2009" y="1426"/>
                      <a:pt x="1996" y="1427"/>
                      <a:pt x="1984" y="1420"/>
                    </a:cubicBezTo>
                    <a:cubicBezTo>
                      <a:pt x="1969" y="1412"/>
                      <a:pt x="1961" y="1391"/>
                      <a:pt x="1973" y="1374"/>
                    </a:cubicBezTo>
                    <a:close/>
                    <a:moveTo>
                      <a:pt x="1857" y="1448"/>
                    </a:moveTo>
                    <a:cubicBezTo>
                      <a:pt x="1841" y="1448"/>
                      <a:pt x="1819" y="1461"/>
                      <a:pt x="1812" y="1476"/>
                    </a:cubicBezTo>
                    <a:cubicBezTo>
                      <a:pt x="1805" y="1492"/>
                      <a:pt x="1817" y="1503"/>
                      <a:pt x="1828" y="1487"/>
                    </a:cubicBezTo>
                    <a:cubicBezTo>
                      <a:pt x="1837" y="1476"/>
                      <a:pt x="1843" y="1453"/>
                      <a:pt x="1857" y="1448"/>
                    </a:cubicBezTo>
                    <a:close/>
                    <a:moveTo>
                      <a:pt x="1881" y="1449"/>
                    </a:moveTo>
                    <a:cubicBezTo>
                      <a:pt x="1885" y="1450"/>
                      <a:pt x="1888" y="1449"/>
                      <a:pt x="1890" y="1447"/>
                    </a:cubicBezTo>
                    <a:cubicBezTo>
                      <a:pt x="1893" y="1444"/>
                      <a:pt x="1894" y="1439"/>
                      <a:pt x="1893" y="1434"/>
                    </a:cubicBezTo>
                    <a:cubicBezTo>
                      <a:pt x="1890" y="1429"/>
                      <a:pt x="1885" y="1427"/>
                      <a:pt x="1880" y="1428"/>
                    </a:cubicBezTo>
                    <a:cubicBezTo>
                      <a:pt x="1872" y="1430"/>
                      <a:pt x="1873" y="1437"/>
                      <a:pt x="1870" y="1441"/>
                    </a:cubicBezTo>
                    <a:cubicBezTo>
                      <a:pt x="1867" y="1445"/>
                      <a:pt x="1859" y="1446"/>
                      <a:pt x="1852" y="1443"/>
                    </a:cubicBezTo>
                    <a:cubicBezTo>
                      <a:pt x="1844" y="1440"/>
                      <a:pt x="1839" y="1433"/>
                      <a:pt x="1840" y="1424"/>
                    </a:cubicBezTo>
                    <a:cubicBezTo>
                      <a:pt x="1841" y="1419"/>
                      <a:pt x="1844" y="1414"/>
                      <a:pt x="1850" y="1414"/>
                    </a:cubicBezTo>
                    <a:cubicBezTo>
                      <a:pt x="1846" y="1418"/>
                      <a:pt x="1848" y="1426"/>
                      <a:pt x="1855" y="1426"/>
                    </a:cubicBezTo>
                    <a:cubicBezTo>
                      <a:pt x="1859" y="1427"/>
                      <a:pt x="1866" y="1423"/>
                      <a:pt x="1874" y="1419"/>
                    </a:cubicBezTo>
                    <a:cubicBezTo>
                      <a:pt x="1882" y="1416"/>
                      <a:pt x="1889" y="1414"/>
                      <a:pt x="1896" y="1416"/>
                    </a:cubicBezTo>
                    <a:cubicBezTo>
                      <a:pt x="1911" y="1419"/>
                      <a:pt x="1918" y="1435"/>
                      <a:pt x="1913" y="1448"/>
                    </a:cubicBezTo>
                    <a:cubicBezTo>
                      <a:pt x="1909" y="1455"/>
                      <a:pt x="1903" y="1459"/>
                      <a:pt x="1897" y="1461"/>
                    </a:cubicBezTo>
                    <a:cubicBezTo>
                      <a:pt x="1889" y="1465"/>
                      <a:pt x="1869" y="1467"/>
                      <a:pt x="1864" y="1475"/>
                    </a:cubicBezTo>
                    <a:cubicBezTo>
                      <a:pt x="1860" y="1481"/>
                      <a:pt x="1863" y="1487"/>
                      <a:pt x="1867" y="1488"/>
                    </a:cubicBezTo>
                    <a:cubicBezTo>
                      <a:pt x="1864" y="1493"/>
                      <a:pt x="1855" y="1491"/>
                      <a:pt x="1852" y="1485"/>
                    </a:cubicBezTo>
                    <a:cubicBezTo>
                      <a:pt x="1845" y="1475"/>
                      <a:pt x="1848" y="1458"/>
                      <a:pt x="1862" y="1451"/>
                    </a:cubicBezTo>
                    <a:cubicBezTo>
                      <a:pt x="1867" y="1449"/>
                      <a:pt x="1873" y="1449"/>
                      <a:pt x="1881" y="1449"/>
                    </a:cubicBezTo>
                    <a:close/>
                    <a:moveTo>
                      <a:pt x="1882" y="1447"/>
                    </a:moveTo>
                    <a:cubicBezTo>
                      <a:pt x="1887" y="1447"/>
                      <a:pt x="1892" y="1444"/>
                      <a:pt x="1892" y="1439"/>
                    </a:cubicBezTo>
                    <a:cubicBezTo>
                      <a:pt x="1891" y="1430"/>
                      <a:pt x="1880" y="1428"/>
                      <a:pt x="1876" y="1434"/>
                    </a:cubicBezTo>
                    <a:cubicBezTo>
                      <a:pt x="1872" y="1438"/>
                      <a:pt x="1873" y="1443"/>
                      <a:pt x="1866" y="1446"/>
                    </a:cubicBezTo>
                    <a:cubicBezTo>
                      <a:pt x="1874" y="1444"/>
                      <a:pt x="1876" y="1448"/>
                      <a:pt x="1882" y="1447"/>
                    </a:cubicBezTo>
                    <a:close/>
                    <a:moveTo>
                      <a:pt x="1917" y="1434"/>
                    </a:moveTo>
                    <a:cubicBezTo>
                      <a:pt x="1917" y="1426"/>
                      <a:pt x="1910" y="1418"/>
                      <a:pt x="1904" y="1416"/>
                    </a:cubicBezTo>
                    <a:cubicBezTo>
                      <a:pt x="1906" y="1407"/>
                      <a:pt x="1924" y="1404"/>
                      <a:pt x="1928" y="1416"/>
                    </a:cubicBezTo>
                    <a:cubicBezTo>
                      <a:pt x="1931" y="1424"/>
                      <a:pt x="1925" y="1434"/>
                      <a:pt x="1917" y="1434"/>
                    </a:cubicBezTo>
                    <a:close/>
                    <a:moveTo>
                      <a:pt x="1919" y="1168"/>
                    </a:moveTo>
                    <a:cubicBezTo>
                      <a:pt x="1929" y="1190"/>
                      <a:pt x="1954" y="1187"/>
                      <a:pt x="1966" y="1184"/>
                    </a:cubicBezTo>
                    <a:cubicBezTo>
                      <a:pt x="1980" y="1181"/>
                      <a:pt x="1994" y="1172"/>
                      <a:pt x="2008" y="1180"/>
                    </a:cubicBezTo>
                    <a:cubicBezTo>
                      <a:pt x="2016" y="1184"/>
                      <a:pt x="2021" y="1192"/>
                      <a:pt x="2020" y="1201"/>
                    </a:cubicBezTo>
                    <a:cubicBezTo>
                      <a:pt x="2019" y="1206"/>
                      <a:pt x="2016" y="1210"/>
                      <a:pt x="2011" y="1211"/>
                    </a:cubicBezTo>
                    <a:cubicBezTo>
                      <a:pt x="2014" y="1208"/>
                      <a:pt x="2015" y="1201"/>
                      <a:pt x="2012" y="1196"/>
                    </a:cubicBezTo>
                    <a:cubicBezTo>
                      <a:pt x="2008" y="1192"/>
                      <a:pt x="2001" y="1192"/>
                      <a:pt x="1995" y="1194"/>
                    </a:cubicBezTo>
                    <a:cubicBezTo>
                      <a:pt x="1980" y="1200"/>
                      <a:pt x="1965" y="1204"/>
                      <a:pt x="1951" y="1202"/>
                    </a:cubicBezTo>
                    <a:cubicBezTo>
                      <a:pt x="1936" y="1199"/>
                      <a:pt x="1920" y="1186"/>
                      <a:pt x="1919" y="1168"/>
                    </a:cubicBezTo>
                    <a:close/>
                    <a:moveTo>
                      <a:pt x="2163" y="1130"/>
                    </a:moveTo>
                    <a:cubicBezTo>
                      <a:pt x="2165" y="1129"/>
                      <a:pt x="2168" y="1129"/>
                      <a:pt x="2170" y="1131"/>
                    </a:cubicBezTo>
                    <a:cubicBezTo>
                      <a:pt x="2172" y="1132"/>
                      <a:pt x="2174" y="1135"/>
                      <a:pt x="2173" y="1139"/>
                    </a:cubicBezTo>
                    <a:cubicBezTo>
                      <a:pt x="2172" y="1143"/>
                      <a:pt x="2169" y="1146"/>
                      <a:pt x="2165" y="1146"/>
                    </a:cubicBezTo>
                    <a:cubicBezTo>
                      <a:pt x="2159" y="1146"/>
                      <a:pt x="2159" y="1141"/>
                      <a:pt x="2156" y="1138"/>
                    </a:cubicBezTo>
                    <a:cubicBezTo>
                      <a:pt x="2153" y="1135"/>
                      <a:pt x="2147" y="1136"/>
                      <a:pt x="2143" y="1139"/>
                    </a:cubicBezTo>
                    <a:cubicBezTo>
                      <a:pt x="2137" y="1143"/>
                      <a:pt x="2135" y="1149"/>
                      <a:pt x="2137" y="1155"/>
                    </a:cubicBezTo>
                    <a:cubicBezTo>
                      <a:pt x="2138" y="1159"/>
                      <a:pt x="2141" y="1162"/>
                      <a:pt x="2145" y="1160"/>
                    </a:cubicBezTo>
                    <a:cubicBezTo>
                      <a:pt x="2142" y="1158"/>
                      <a:pt x="2142" y="1152"/>
                      <a:pt x="2147" y="1151"/>
                    </a:cubicBezTo>
                    <a:cubicBezTo>
                      <a:pt x="2150" y="1150"/>
                      <a:pt x="2156" y="1152"/>
                      <a:pt x="2162" y="1153"/>
                    </a:cubicBezTo>
                    <a:cubicBezTo>
                      <a:pt x="2168" y="1154"/>
                      <a:pt x="2174" y="1154"/>
                      <a:pt x="2179" y="1152"/>
                    </a:cubicBezTo>
                    <a:cubicBezTo>
                      <a:pt x="2189" y="1148"/>
                      <a:pt x="2192" y="1135"/>
                      <a:pt x="2186" y="1126"/>
                    </a:cubicBezTo>
                    <a:cubicBezTo>
                      <a:pt x="2182" y="1122"/>
                      <a:pt x="2177" y="1120"/>
                      <a:pt x="2172" y="1119"/>
                    </a:cubicBezTo>
                    <a:cubicBezTo>
                      <a:pt x="2166" y="1118"/>
                      <a:pt x="2151" y="1119"/>
                      <a:pt x="2146" y="1114"/>
                    </a:cubicBezTo>
                    <a:cubicBezTo>
                      <a:pt x="2142" y="1110"/>
                      <a:pt x="2143" y="1105"/>
                      <a:pt x="2146" y="1104"/>
                    </a:cubicBezTo>
                    <a:cubicBezTo>
                      <a:pt x="2143" y="1101"/>
                      <a:pt x="2137" y="1104"/>
                      <a:pt x="2135" y="1108"/>
                    </a:cubicBezTo>
                    <a:cubicBezTo>
                      <a:pt x="2132" y="1117"/>
                      <a:pt x="2137" y="1129"/>
                      <a:pt x="2148" y="1132"/>
                    </a:cubicBezTo>
                    <a:cubicBezTo>
                      <a:pt x="2153" y="1133"/>
                      <a:pt x="2157" y="1132"/>
                      <a:pt x="2163" y="1130"/>
                    </a:cubicBezTo>
                    <a:close/>
                    <a:moveTo>
                      <a:pt x="2284" y="1230"/>
                    </a:moveTo>
                    <a:cubicBezTo>
                      <a:pt x="2267" y="1230"/>
                      <a:pt x="2259" y="1242"/>
                      <a:pt x="2254" y="1245"/>
                    </a:cubicBezTo>
                    <a:cubicBezTo>
                      <a:pt x="2248" y="1249"/>
                      <a:pt x="2244" y="1242"/>
                      <a:pt x="2249" y="1236"/>
                    </a:cubicBezTo>
                    <a:cubicBezTo>
                      <a:pt x="2255" y="1231"/>
                      <a:pt x="2271" y="1225"/>
                      <a:pt x="2284" y="1230"/>
                    </a:cubicBezTo>
                    <a:close/>
                    <a:moveTo>
                      <a:pt x="2221" y="1249"/>
                    </a:moveTo>
                    <a:cubicBezTo>
                      <a:pt x="2221" y="1247"/>
                      <a:pt x="2222" y="1246"/>
                      <a:pt x="2223" y="1246"/>
                    </a:cubicBezTo>
                    <a:cubicBezTo>
                      <a:pt x="2225" y="1245"/>
                      <a:pt x="2227" y="1245"/>
                      <a:pt x="2229" y="1246"/>
                    </a:cubicBezTo>
                    <a:cubicBezTo>
                      <a:pt x="2231" y="1248"/>
                      <a:pt x="2231" y="1250"/>
                      <a:pt x="2230" y="1252"/>
                    </a:cubicBezTo>
                    <a:cubicBezTo>
                      <a:pt x="2228" y="1255"/>
                      <a:pt x="2225" y="1254"/>
                      <a:pt x="2223" y="1255"/>
                    </a:cubicBezTo>
                    <a:cubicBezTo>
                      <a:pt x="2221" y="1256"/>
                      <a:pt x="2219" y="1259"/>
                      <a:pt x="2220" y="1262"/>
                    </a:cubicBezTo>
                    <a:cubicBezTo>
                      <a:pt x="2220" y="1266"/>
                      <a:pt x="2223" y="1269"/>
                      <a:pt x="2227" y="1269"/>
                    </a:cubicBezTo>
                    <a:cubicBezTo>
                      <a:pt x="2229" y="1270"/>
                      <a:pt x="2231" y="1269"/>
                      <a:pt x="2232" y="1266"/>
                    </a:cubicBezTo>
                    <a:cubicBezTo>
                      <a:pt x="2230" y="1267"/>
                      <a:pt x="2227" y="1266"/>
                      <a:pt x="2227" y="1263"/>
                    </a:cubicBezTo>
                    <a:cubicBezTo>
                      <a:pt x="2228" y="1261"/>
                      <a:pt x="2230" y="1259"/>
                      <a:pt x="2233" y="1256"/>
                    </a:cubicBezTo>
                    <a:cubicBezTo>
                      <a:pt x="2235" y="1253"/>
                      <a:pt x="2237" y="1250"/>
                      <a:pt x="2237" y="1247"/>
                    </a:cubicBezTo>
                    <a:cubicBezTo>
                      <a:pt x="2237" y="1241"/>
                      <a:pt x="2232" y="1235"/>
                      <a:pt x="2225" y="1236"/>
                    </a:cubicBezTo>
                    <a:cubicBezTo>
                      <a:pt x="2222" y="1237"/>
                      <a:pt x="2220" y="1239"/>
                      <a:pt x="2218" y="1241"/>
                    </a:cubicBezTo>
                    <a:cubicBezTo>
                      <a:pt x="2216" y="1244"/>
                      <a:pt x="2212" y="1252"/>
                      <a:pt x="2208" y="1253"/>
                    </a:cubicBezTo>
                    <a:cubicBezTo>
                      <a:pt x="2205" y="1254"/>
                      <a:pt x="2203" y="1252"/>
                      <a:pt x="2203" y="1250"/>
                    </a:cubicBezTo>
                    <a:cubicBezTo>
                      <a:pt x="2201" y="1251"/>
                      <a:pt x="2200" y="1255"/>
                      <a:pt x="2202" y="1257"/>
                    </a:cubicBezTo>
                    <a:cubicBezTo>
                      <a:pt x="2205" y="1261"/>
                      <a:pt x="2213" y="1262"/>
                      <a:pt x="2218" y="1257"/>
                    </a:cubicBezTo>
                    <a:cubicBezTo>
                      <a:pt x="2220" y="1255"/>
                      <a:pt x="2220" y="1252"/>
                      <a:pt x="2221" y="1249"/>
                    </a:cubicBezTo>
                    <a:close/>
                    <a:moveTo>
                      <a:pt x="2222" y="1249"/>
                    </a:moveTo>
                    <a:cubicBezTo>
                      <a:pt x="2223" y="1247"/>
                      <a:pt x="2225" y="1245"/>
                      <a:pt x="2227" y="1246"/>
                    </a:cubicBezTo>
                    <a:cubicBezTo>
                      <a:pt x="2230" y="1247"/>
                      <a:pt x="2230" y="1252"/>
                      <a:pt x="2227" y="1253"/>
                    </a:cubicBezTo>
                    <a:cubicBezTo>
                      <a:pt x="2224" y="1254"/>
                      <a:pt x="2223" y="1253"/>
                      <a:pt x="2220" y="1256"/>
                    </a:cubicBezTo>
                    <a:cubicBezTo>
                      <a:pt x="2222" y="1253"/>
                      <a:pt x="2221" y="1251"/>
                      <a:pt x="2222" y="1249"/>
                    </a:cubicBezTo>
                    <a:close/>
                    <a:moveTo>
                      <a:pt x="2232" y="1236"/>
                    </a:moveTo>
                    <a:cubicBezTo>
                      <a:pt x="2235" y="1237"/>
                      <a:pt x="2238" y="1241"/>
                      <a:pt x="2238" y="1244"/>
                    </a:cubicBezTo>
                    <a:cubicBezTo>
                      <a:pt x="2242" y="1244"/>
                      <a:pt x="2245" y="1237"/>
                      <a:pt x="2241" y="1233"/>
                    </a:cubicBezTo>
                    <a:cubicBezTo>
                      <a:pt x="2238" y="1231"/>
                      <a:pt x="2233" y="1232"/>
                      <a:pt x="2232" y="1236"/>
                    </a:cubicBezTo>
                    <a:close/>
                    <a:moveTo>
                      <a:pt x="2241" y="1233"/>
                    </a:moveTo>
                    <a:cubicBezTo>
                      <a:pt x="2242" y="1233"/>
                      <a:pt x="2243" y="1234"/>
                      <a:pt x="2243" y="1235"/>
                    </a:cubicBezTo>
                    <a:cubicBezTo>
                      <a:pt x="2249" y="1229"/>
                      <a:pt x="2257" y="1226"/>
                      <a:pt x="2265" y="1225"/>
                    </a:cubicBezTo>
                    <a:cubicBezTo>
                      <a:pt x="2280" y="1223"/>
                      <a:pt x="2290" y="1233"/>
                      <a:pt x="2312" y="1234"/>
                    </a:cubicBezTo>
                    <a:cubicBezTo>
                      <a:pt x="2322" y="1234"/>
                      <a:pt x="2331" y="1232"/>
                      <a:pt x="2337" y="1229"/>
                    </a:cubicBezTo>
                    <a:cubicBezTo>
                      <a:pt x="2351" y="1223"/>
                      <a:pt x="2364" y="1210"/>
                      <a:pt x="2381" y="1207"/>
                    </a:cubicBezTo>
                    <a:cubicBezTo>
                      <a:pt x="2374" y="1210"/>
                      <a:pt x="2371" y="1219"/>
                      <a:pt x="2380" y="1224"/>
                    </a:cubicBezTo>
                    <a:cubicBezTo>
                      <a:pt x="2386" y="1227"/>
                      <a:pt x="2399" y="1224"/>
                      <a:pt x="2404" y="1241"/>
                    </a:cubicBezTo>
                    <a:cubicBezTo>
                      <a:pt x="2406" y="1232"/>
                      <a:pt x="2406" y="1223"/>
                      <a:pt x="2401" y="1216"/>
                    </a:cubicBezTo>
                    <a:cubicBezTo>
                      <a:pt x="2398" y="1211"/>
                      <a:pt x="2394" y="1208"/>
                      <a:pt x="2389" y="1207"/>
                    </a:cubicBezTo>
                    <a:cubicBezTo>
                      <a:pt x="2366" y="1200"/>
                      <a:pt x="2346" y="1229"/>
                      <a:pt x="2326" y="1229"/>
                    </a:cubicBezTo>
                    <a:cubicBezTo>
                      <a:pt x="2327" y="1229"/>
                      <a:pt x="2328" y="1229"/>
                      <a:pt x="2329" y="1229"/>
                    </a:cubicBezTo>
                    <a:cubicBezTo>
                      <a:pt x="2348" y="1225"/>
                      <a:pt x="2359" y="1204"/>
                      <a:pt x="2353" y="1186"/>
                    </a:cubicBezTo>
                    <a:cubicBezTo>
                      <a:pt x="2350" y="1177"/>
                      <a:pt x="2343" y="1169"/>
                      <a:pt x="2333" y="1165"/>
                    </a:cubicBezTo>
                    <a:cubicBezTo>
                      <a:pt x="2322" y="1162"/>
                      <a:pt x="2310" y="1163"/>
                      <a:pt x="2301" y="1171"/>
                    </a:cubicBezTo>
                    <a:cubicBezTo>
                      <a:pt x="2292" y="1179"/>
                      <a:pt x="2288" y="1190"/>
                      <a:pt x="2293" y="1202"/>
                    </a:cubicBezTo>
                    <a:cubicBezTo>
                      <a:pt x="2296" y="1209"/>
                      <a:pt x="2304" y="1212"/>
                      <a:pt x="2311" y="1212"/>
                    </a:cubicBezTo>
                    <a:cubicBezTo>
                      <a:pt x="2321" y="1211"/>
                      <a:pt x="2327" y="1203"/>
                      <a:pt x="2327" y="1195"/>
                    </a:cubicBezTo>
                    <a:cubicBezTo>
                      <a:pt x="2328" y="1187"/>
                      <a:pt x="2320" y="1179"/>
                      <a:pt x="2310" y="1181"/>
                    </a:cubicBezTo>
                    <a:cubicBezTo>
                      <a:pt x="2322" y="1180"/>
                      <a:pt x="2327" y="1188"/>
                      <a:pt x="2325" y="1196"/>
                    </a:cubicBezTo>
                    <a:cubicBezTo>
                      <a:pt x="2325" y="1203"/>
                      <a:pt x="2320" y="1209"/>
                      <a:pt x="2311" y="1209"/>
                    </a:cubicBezTo>
                    <a:cubicBezTo>
                      <a:pt x="2305" y="1210"/>
                      <a:pt x="2298" y="1206"/>
                      <a:pt x="2296" y="1200"/>
                    </a:cubicBezTo>
                    <a:cubicBezTo>
                      <a:pt x="2291" y="1190"/>
                      <a:pt x="2295" y="1180"/>
                      <a:pt x="2303" y="1174"/>
                    </a:cubicBezTo>
                    <a:cubicBezTo>
                      <a:pt x="2311" y="1167"/>
                      <a:pt x="2322" y="1166"/>
                      <a:pt x="2332" y="1169"/>
                    </a:cubicBezTo>
                    <a:cubicBezTo>
                      <a:pt x="2342" y="1172"/>
                      <a:pt x="2348" y="1180"/>
                      <a:pt x="2351" y="1189"/>
                    </a:cubicBezTo>
                    <a:cubicBezTo>
                      <a:pt x="2355" y="1205"/>
                      <a:pt x="2345" y="1223"/>
                      <a:pt x="2329" y="1227"/>
                    </a:cubicBezTo>
                    <a:cubicBezTo>
                      <a:pt x="2314" y="1230"/>
                      <a:pt x="2304" y="1225"/>
                      <a:pt x="2295" y="1215"/>
                    </a:cubicBezTo>
                    <a:cubicBezTo>
                      <a:pt x="2280" y="1198"/>
                      <a:pt x="2276" y="1172"/>
                      <a:pt x="2284" y="1157"/>
                    </a:cubicBezTo>
                    <a:cubicBezTo>
                      <a:pt x="2288" y="1148"/>
                      <a:pt x="2298" y="1142"/>
                      <a:pt x="2306" y="1148"/>
                    </a:cubicBezTo>
                    <a:cubicBezTo>
                      <a:pt x="2312" y="1152"/>
                      <a:pt x="2312" y="1157"/>
                      <a:pt x="2308" y="1163"/>
                    </a:cubicBezTo>
                    <a:cubicBezTo>
                      <a:pt x="2318" y="1162"/>
                      <a:pt x="2320" y="1145"/>
                      <a:pt x="2311" y="1136"/>
                    </a:cubicBezTo>
                    <a:cubicBezTo>
                      <a:pt x="2301" y="1127"/>
                      <a:pt x="2290" y="1127"/>
                      <a:pt x="2282" y="1130"/>
                    </a:cubicBezTo>
                    <a:cubicBezTo>
                      <a:pt x="2270" y="1136"/>
                      <a:pt x="2261" y="1151"/>
                      <a:pt x="2264" y="1168"/>
                    </a:cubicBezTo>
                    <a:cubicBezTo>
                      <a:pt x="2266" y="1185"/>
                      <a:pt x="2275" y="1202"/>
                      <a:pt x="2289" y="1214"/>
                    </a:cubicBezTo>
                    <a:cubicBezTo>
                      <a:pt x="2287" y="1213"/>
                      <a:pt x="2285" y="1211"/>
                      <a:pt x="2283" y="1210"/>
                    </a:cubicBezTo>
                    <a:cubicBezTo>
                      <a:pt x="2261" y="1189"/>
                      <a:pt x="2252" y="1162"/>
                      <a:pt x="2260" y="1132"/>
                    </a:cubicBezTo>
                    <a:cubicBezTo>
                      <a:pt x="2267" y="1110"/>
                      <a:pt x="2282" y="1096"/>
                      <a:pt x="2304" y="1092"/>
                    </a:cubicBezTo>
                    <a:cubicBezTo>
                      <a:pt x="2318" y="1089"/>
                      <a:pt x="2331" y="1091"/>
                      <a:pt x="2343" y="1096"/>
                    </a:cubicBezTo>
                    <a:cubicBezTo>
                      <a:pt x="2356" y="1101"/>
                      <a:pt x="2368" y="1109"/>
                      <a:pt x="2377" y="1119"/>
                    </a:cubicBezTo>
                    <a:cubicBezTo>
                      <a:pt x="2381" y="1125"/>
                      <a:pt x="2383" y="1129"/>
                      <a:pt x="2386" y="1136"/>
                    </a:cubicBezTo>
                    <a:cubicBezTo>
                      <a:pt x="2389" y="1148"/>
                      <a:pt x="2389" y="1160"/>
                      <a:pt x="2383" y="1171"/>
                    </a:cubicBezTo>
                    <a:cubicBezTo>
                      <a:pt x="2378" y="1180"/>
                      <a:pt x="2370" y="1185"/>
                      <a:pt x="2360" y="1185"/>
                    </a:cubicBezTo>
                    <a:cubicBezTo>
                      <a:pt x="2368" y="1196"/>
                      <a:pt x="2395" y="1191"/>
                      <a:pt x="2393" y="1168"/>
                    </a:cubicBezTo>
                    <a:cubicBezTo>
                      <a:pt x="2405" y="1161"/>
                      <a:pt x="2396" y="1140"/>
                      <a:pt x="2386" y="1127"/>
                    </a:cubicBezTo>
                    <a:cubicBezTo>
                      <a:pt x="2400" y="1142"/>
                      <a:pt x="2408" y="1169"/>
                      <a:pt x="2412" y="1182"/>
                    </a:cubicBezTo>
                    <a:cubicBezTo>
                      <a:pt x="2412" y="1182"/>
                      <a:pt x="2413" y="1181"/>
                      <a:pt x="2414" y="1182"/>
                    </a:cubicBezTo>
                    <a:cubicBezTo>
                      <a:pt x="2413" y="1176"/>
                      <a:pt x="2411" y="1169"/>
                      <a:pt x="2409" y="1162"/>
                    </a:cubicBezTo>
                    <a:cubicBezTo>
                      <a:pt x="2416" y="1169"/>
                      <a:pt x="2427" y="1174"/>
                      <a:pt x="2438" y="1171"/>
                    </a:cubicBezTo>
                    <a:cubicBezTo>
                      <a:pt x="2458" y="1167"/>
                      <a:pt x="2472" y="1145"/>
                      <a:pt x="2497" y="1144"/>
                    </a:cubicBezTo>
                    <a:cubicBezTo>
                      <a:pt x="2476" y="1137"/>
                      <a:pt x="2455" y="1150"/>
                      <a:pt x="2441" y="1154"/>
                    </a:cubicBezTo>
                    <a:cubicBezTo>
                      <a:pt x="2415" y="1161"/>
                      <a:pt x="2407" y="1150"/>
                      <a:pt x="2395" y="1134"/>
                    </a:cubicBezTo>
                    <a:cubicBezTo>
                      <a:pt x="2398" y="1136"/>
                      <a:pt x="2401" y="1138"/>
                      <a:pt x="2404" y="1140"/>
                    </a:cubicBezTo>
                    <a:cubicBezTo>
                      <a:pt x="2423" y="1150"/>
                      <a:pt x="2446" y="1148"/>
                      <a:pt x="2463" y="1136"/>
                    </a:cubicBezTo>
                    <a:cubicBezTo>
                      <a:pt x="2476" y="1125"/>
                      <a:pt x="2482" y="1109"/>
                      <a:pt x="2479" y="1093"/>
                    </a:cubicBezTo>
                    <a:cubicBezTo>
                      <a:pt x="2475" y="1071"/>
                      <a:pt x="2459" y="1056"/>
                      <a:pt x="2437" y="1053"/>
                    </a:cubicBezTo>
                    <a:cubicBezTo>
                      <a:pt x="2428" y="1052"/>
                      <a:pt x="2418" y="1054"/>
                      <a:pt x="2411" y="1059"/>
                    </a:cubicBezTo>
                    <a:cubicBezTo>
                      <a:pt x="2397" y="1069"/>
                      <a:pt x="2396" y="1083"/>
                      <a:pt x="2401" y="1098"/>
                    </a:cubicBezTo>
                    <a:cubicBezTo>
                      <a:pt x="2403" y="1081"/>
                      <a:pt x="2416" y="1082"/>
                      <a:pt x="2422" y="1078"/>
                    </a:cubicBezTo>
                    <a:cubicBezTo>
                      <a:pt x="2434" y="1069"/>
                      <a:pt x="2420" y="1056"/>
                      <a:pt x="2407" y="1064"/>
                    </a:cubicBezTo>
                    <a:cubicBezTo>
                      <a:pt x="2406" y="1065"/>
                      <a:pt x="2405" y="1066"/>
                      <a:pt x="2404" y="1068"/>
                    </a:cubicBezTo>
                    <a:cubicBezTo>
                      <a:pt x="2411" y="1058"/>
                      <a:pt x="2424" y="1053"/>
                      <a:pt x="2437" y="1054"/>
                    </a:cubicBezTo>
                    <a:cubicBezTo>
                      <a:pt x="2457" y="1058"/>
                      <a:pt x="2473" y="1073"/>
                      <a:pt x="2476" y="1093"/>
                    </a:cubicBezTo>
                    <a:cubicBezTo>
                      <a:pt x="2479" y="1108"/>
                      <a:pt x="2473" y="1123"/>
                      <a:pt x="2461" y="1132"/>
                    </a:cubicBezTo>
                    <a:cubicBezTo>
                      <a:pt x="2446" y="1143"/>
                      <a:pt x="2424" y="1144"/>
                      <a:pt x="2407" y="1135"/>
                    </a:cubicBezTo>
                    <a:cubicBezTo>
                      <a:pt x="2401" y="1132"/>
                      <a:pt x="2395" y="1127"/>
                      <a:pt x="2390" y="1123"/>
                    </a:cubicBezTo>
                    <a:cubicBezTo>
                      <a:pt x="2393" y="1125"/>
                      <a:pt x="2398" y="1128"/>
                      <a:pt x="2402" y="1129"/>
                    </a:cubicBezTo>
                    <a:cubicBezTo>
                      <a:pt x="2414" y="1133"/>
                      <a:pt x="2429" y="1129"/>
                      <a:pt x="2434" y="1117"/>
                    </a:cubicBezTo>
                    <a:cubicBezTo>
                      <a:pt x="2436" y="1111"/>
                      <a:pt x="2434" y="1105"/>
                      <a:pt x="2430" y="1101"/>
                    </a:cubicBezTo>
                    <a:cubicBezTo>
                      <a:pt x="2427" y="1098"/>
                      <a:pt x="2423" y="1096"/>
                      <a:pt x="2418" y="1097"/>
                    </a:cubicBezTo>
                    <a:cubicBezTo>
                      <a:pt x="2414" y="1098"/>
                      <a:pt x="2410" y="1101"/>
                      <a:pt x="2408" y="1105"/>
                    </a:cubicBezTo>
                    <a:cubicBezTo>
                      <a:pt x="2405" y="1110"/>
                      <a:pt x="2406" y="1117"/>
                      <a:pt x="2412" y="1120"/>
                    </a:cubicBezTo>
                    <a:cubicBezTo>
                      <a:pt x="2415" y="1122"/>
                      <a:pt x="2419" y="1121"/>
                      <a:pt x="2421" y="1119"/>
                    </a:cubicBezTo>
                    <a:cubicBezTo>
                      <a:pt x="2423" y="1117"/>
                      <a:pt x="2423" y="1114"/>
                      <a:pt x="2422" y="1113"/>
                    </a:cubicBezTo>
                    <a:cubicBezTo>
                      <a:pt x="2422" y="1114"/>
                      <a:pt x="2420" y="1116"/>
                      <a:pt x="2419" y="1117"/>
                    </a:cubicBezTo>
                    <a:cubicBezTo>
                      <a:pt x="2416" y="1119"/>
                      <a:pt x="2413" y="1116"/>
                      <a:pt x="2412" y="1113"/>
                    </a:cubicBezTo>
                    <a:cubicBezTo>
                      <a:pt x="2412" y="1111"/>
                      <a:pt x="2413" y="1109"/>
                      <a:pt x="2415" y="1107"/>
                    </a:cubicBezTo>
                    <a:cubicBezTo>
                      <a:pt x="2418" y="1105"/>
                      <a:pt x="2421" y="1105"/>
                      <a:pt x="2424" y="1107"/>
                    </a:cubicBezTo>
                    <a:cubicBezTo>
                      <a:pt x="2427" y="1109"/>
                      <a:pt x="2428" y="1113"/>
                      <a:pt x="2427" y="1117"/>
                    </a:cubicBezTo>
                    <a:cubicBezTo>
                      <a:pt x="2423" y="1127"/>
                      <a:pt x="2408" y="1129"/>
                      <a:pt x="2399" y="1126"/>
                    </a:cubicBezTo>
                    <a:cubicBezTo>
                      <a:pt x="2387" y="1121"/>
                      <a:pt x="2379" y="1111"/>
                      <a:pt x="2370" y="1105"/>
                    </a:cubicBezTo>
                    <a:cubicBezTo>
                      <a:pt x="2360" y="1097"/>
                      <a:pt x="2348" y="1090"/>
                      <a:pt x="2331" y="1089"/>
                    </a:cubicBezTo>
                    <a:cubicBezTo>
                      <a:pt x="2335" y="1088"/>
                      <a:pt x="2338" y="1088"/>
                      <a:pt x="2342" y="1087"/>
                    </a:cubicBezTo>
                    <a:cubicBezTo>
                      <a:pt x="2363" y="1083"/>
                      <a:pt x="2379" y="1069"/>
                      <a:pt x="2383" y="1047"/>
                    </a:cubicBezTo>
                    <a:cubicBezTo>
                      <a:pt x="2386" y="1026"/>
                      <a:pt x="2379" y="1006"/>
                      <a:pt x="2361" y="994"/>
                    </a:cubicBezTo>
                    <a:cubicBezTo>
                      <a:pt x="2345" y="983"/>
                      <a:pt x="2323" y="980"/>
                      <a:pt x="2306" y="991"/>
                    </a:cubicBezTo>
                    <a:cubicBezTo>
                      <a:pt x="2291" y="1001"/>
                      <a:pt x="2283" y="1017"/>
                      <a:pt x="2287" y="1032"/>
                    </a:cubicBezTo>
                    <a:cubicBezTo>
                      <a:pt x="2289" y="1042"/>
                      <a:pt x="2295" y="1051"/>
                      <a:pt x="2304" y="1055"/>
                    </a:cubicBezTo>
                    <a:cubicBezTo>
                      <a:pt x="2309" y="1057"/>
                      <a:pt x="2314" y="1058"/>
                      <a:pt x="2320" y="1058"/>
                    </a:cubicBezTo>
                    <a:cubicBezTo>
                      <a:pt x="2331" y="1057"/>
                      <a:pt x="2338" y="1049"/>
                      <a:pt x="2339" y="1039"/>
                    </a:cubicBezTo>
                    <a:cubicBezTo>
                      <a:pt x="2339" y="1028"/>
                      <a:pt x="2331" y="1018"/>
                      <a:pt x="2320" y="1018"/>
                    </a:cubicBezTo>
                    <a:cubicBezTo>
                      <a:pt x="2309" y="1017"/>
                      <a:pt x="2299" y="1025"/>
                      <a:pt x="2298" y="1036"/>
                    </a:cubicBezTo>
                    <a:cubicBezTo>
                      <a:pt x="2298" y="1046"/>
                      <a:pt x="2304" y="1054"/>
                      <a:pt x="2313" y="1057"/>
                    </a:cubicBezTo>
                    <a:cubicBezTo>
                      <a:pt x="2300" y="1055"/>
                      <a:pt x="2291" y="1044"/>
                      <a:pt x="2288" y="1031"/>
                    </a:cubicBezTo>
                    <a:cubicBezTo>
                      <a:pt x="2285" y="1017"/>
                      <a:pt x="2293" y="1002"/>
                      <a:pt x="2307" y="992"/>
                    </a:cubicBezTo>
                    <a:cubicBezTo>
                      <a:pt x="2323" y="983"/>
                      <a:pt x="2343" y="986"/>
                      <a:pt x="2358" y="996"/>
                    </a:cubicBezTo>
                    <a:cubicBezTo>
                      <a:pt x="2375" y="1007"/>
                      <a:pt x="2382" y="1026"/>
                      <a:pt x="2379" y="1046"/>
                    </a:cubicBezTo>
                    <a:cubicBezTo>
                      <a:pt x="2375" y="1065"/>
                      <a:pt x="2361" y="1078"/>
                      <a:pt x="2342" y="1082"/>
                    </a:cubicBezTo>
                    <a:cubicBezTo>
                      <a:pt x="2328" y="1084"/>
                      <a:pt x="2313" y="1082"/>
                      <a:pt x="2298" y="1087"/>
                    </a:cubicBezTo>
                    <a:cubicBezTo>
                      <a:pt x="2278" y="1093"/>
                      <a:pt x="2262" y="1108"/>
                      <a:pt x="2255" y="1131"/>
                    </a:cubicBezTo>
                    <a:cubicBezTo>
                      <a:pt x="2246" y="1162"/>
                      <a:pt x="2255" y="1193"/>
                      <a:pt x="2280" y="1214"/>
                    </a:cubicBezTo>
                    <a:cubicBezTo>
                      <a:pt x="2291" y="1224"/>
                      <a:pt x="2302" y="1230"/>
                      <a:pt x="2315" y="1231"/>
                    </a:cubicBezTo>
                    <a:cubicBezTo>
                      <a:pt x="2302" y="1231"/>
                      <a:pt x="2289" y="1227"/>
                      <a:pt x="2278" y="1221"/>
                    </a:cubicBezTo>
                    <a:cubicBezTo>
                      <a:pt x="2263" y="1211"/>
                      <a:pt x="2248" y="1195"/>
                      <a:pt x="2240" y="1179"/>
                    </a:cubicBezTo>
                    <a:cubicBezTo>
                      <a:pt x="2236" y="1172"/>
                      <a:pt x="2232" y="1167"/>
                      <a:pt x="2227" y="1162"/>
                    </a:cubicBezTo>
                    <a:cubicBezTo>
                      <a:pt x="2226" y="1161"/>
                      <a:pt x="2224" y="1159"/>
                      <a:pt x="2223" y="1158"/>
                    </a:cubicBezTo>
                    <a:cubicBezTo>
                      <a:pt x="2220" y="1156"/>
                      <a:pt x="2218" y="1154"/>
                      <a:pt x="2215" y="1152"/>
                    </a:cubicBezTo>
                    <a:cubicBezTo>
                      <a:pt x="2214" y="1152"/>
                      <a:pt x="2204" y="1147"/>
                      <a:pt x="2203" y="1149"/>
                    </a:cubicBezTo>
                    <a:cubicBezTo>
                      <a:pt x="2203" y="1150"/>
                      <a:pt x="2209" y="1152"/>
                      <a:pt x="2210" y="1153"/>
                    </a:cubicBezTo>
                    <a:cubicBezTo>
                      <a:pt x="2214" y="1155"/>
                      <a:pt x="2217" y="1158"/>
                      <a:pt x="2220" y="1161"/>
                    </a:cubicBezTo>
                    <a:cubicBezTo>
                      <a:pt x="2222" y="1162"/>
                      <a:pt x="2223" y="1163"/>
                      <a:pt x="2225" y="1165"/>
                    </a:cubicBezTo>
                    <a:cubicBezTo>
                      <a:pt x="2230" y="1170"/>
                      <a:pt x="2233" y="1174"/>
                      <a:pt x="2237" y="1180"/>
                    </a:cubicBezTo>
                    <a:cubicBezTo>
                      <a:pt x="2237" y="1181"/>
                      <a:pt x="2238" y="1182"/>
                      <a:pt x="2239" y="1183"/>
                    </a:cubicBezTo>
                    <a:cubicBezTo>
                      <a:pt x="2237" y="1181"/>
                      <a:pt x="2235" y="1179"/>
                      <a:pt x="2234" y="1178"/>
                    </a:cubicBezTo>
                    <a:cubicBezTo>
                      <a:pt x="2229" y="1174"/>
                      <a:pt x="2225" y="1171"/>
                      <a:pt x="2219" y="1169"/>
                    </a:cubicBezTo>
                    <a:cubicBezTo>
                      <a:pt x="2202" y="1163"/>
                      <a:pt x="2190" y="1173"/>
                      <a:pt x="2184" y="1187"/>
                    </a:cubicBezTo>
                    <a:cubicBezTo>
                      <a:pt x="2180" y="1199"/>
                      <a:pt x="2180" y="1213"/>
                      <a:pt x="2188" y="1223"/>
                    </a:cubicBezTo>
                    <a:cubicBezTo>
                      <a:pt x="2195" y="1231"/>
                      <a:pt x="2205" y="1234"/>
                      <a:pt x="2215" y="1230"/>
                    </a:cubicBezTo>
                    <a:cubicBezTo>
                      <a:pt x="2223" y="1226"/>
                      <a:pt x="2230" y="1219"/>
                      <a:pt x="2229" y="1210"/>
                    </a:cubicBezTo>
                    <a:cubicBezTo>
                      <a:pt x="2228" y="1205"/>
                      <a:pt x="2225" y="1201"/>
                      <a:pt x="2221" y="1199"/>
                    </a:cubicBezTo>
                    <a:cubicBezTo>
                      <a:pt x="2218" y="1198"/>
                      <a:pt x="2215" y="1198"/>
                      <a:pt x="2212" y="1199"/>
                    </a:cubicBezTo>
                    <a:cubicBezTo>
                      <a:pt x="2209" y="1200"/>
                      <a:pt x="2207" y="1203"/>
                      <a:pt x="2206" y="1206"/>
                    </a:cubicBezTo>
                    <a:cubicBezTo>
                      <a:pt x="2205" y="1210"/>
                      <a:pt x="2206" y="1214"/>
                      <a:pt x="2209" y="1216"/>
                    </a:cubicBezTo>
                    <a:cubicBezTo>
                      <a:pt x="2212" y="1218"/>
                      <a:pt x="2217" y="1218"/>
                      <a:pt x="2220" y="1216"/>
                    </a:cubicBezTo>
                    <a:cubicBezTo>
                      <a:pt x="2223" y="1213"/>
                      <a:pt x="2224" y="1207"/>
                      <a:pt x="2221" y="1204"/>
                    </a:cubicBezTo>
                    <a:cubicBezTo>
                      <a:pt x="2218" y="1200"/>
                      <a:pt x="2212" y="1200"/>
                      <a:pt x="2209" y="1203"/>
                    </a:cubicBezTo>
                    <a:cubicBezTo>
                      <a:pt x="2207" y="1204"/>
                      <a:pt x="2207" y="1206"/>
                      <a:pt x="2206" y="1207"/>
                    </a:cubicBezTo>
                    <a:cubicBezTo>
                      <a:pt x="2206" y="1206"/>
                      <a:pt x="2206" y="1206"/>
                      <a:pt x="2206" y="1206"/>
                    </a:cubicBezTo>
                    <a:cubicBezTo>
                      <a:pt x="2207" y="1203"/>
                      <a:pt x="2209" y="1200"/>
                      <a:pt x="2212" y="1199"/>
                    </a:cubicBezTo>
                    <a:cubicBezTo>
                      <a:pt x="2215" y="1198"/>
                      <a:pt x="2218" y="1198"/>
                      <a:pt x="2220" y="1200"/>
                    </a:cubicBezTo>
                    <a:cubicBezTo>
                      <a:pt x="2225" y="1202"/>
                      <a:pt x="2227" y="1206"/>
                      <a:pt x="2228" y="1210"/>
                    </a:cubicBezTo>
                    <a:cubicBezTo>
                      <a:pt x="2229" y="1218"/>
                      <a:pt x="2221" y="1226"/>
                      <a:pt x="2215" y="1229"/>
                    </a:cubicBezTo>
                    <a:cubicBezTo>
                      <a:pt x="2205" y="1232"/>
                      <a:pt x="2196" y="1230"/>
                      <a:pt x="2189" y="1222"/>
                    </a:cubicBezTo>
                    <a:cubicBezTo>
                      <a:pt x="2182" y="1212"/>
                      <a:pt x="2182" y="1198"/>
                      <a:pt x="2187" y="1187"/>
                    </a:cubicBezTo>
                    <a:cubicBezTo>
                      <a:pt x="2193" y="1175"/>
                      <a:pt x="2203" y="1167"/>
                      <a:pt x="2218" y="1172"/>
                    </a:cubicBezTo>
                    <a:cubicBezTo>
                      <a:pt x="2223" y="1174"/>
                      <a:pt x="2227" y="1177"/>
                      <a:pt x="2231" y="1181"/>
                    </a:cubicBezTo>
                    <a:cubicBezTo>
                      <a:pt x="2234" y="1183"/>
                      <a:pt x="2236" y="1186"/>
                      <a:pt x="2239" y="1188"/>
                    </a:cubicBezTo>
                    <a:cubicBezTo>
                      <a:pt x="2244" y="1195"/>
                      <a:pt x="2251" y="1203"/>
                      <a:pt x="2258" y="1210"/>
                    </a:cubicBezTo>
                    <a:cubicBezTo>
                      <a:pt x="2262" y="1215"/>
                      <a:pt x="2267" y="1219"/>
                      <a:pt x="2273" y="1222"/>
                    </a:cubicBezTo>
                    <a:cubicBezTo>
                      <a:pt x="2269" y="1222"/>
                      <a:pt x="2266" y="1222"/>
                      <a:pt x="2263" y="1222"/>
                    </a:cubicBezTo>
                    <a:cubicBezTo>
                      <a:pt x="2255" y="1224"/>
                      <a:pt x="2247" y="1228"/>
                      <a:pt x="2241" y="1233"/>
                    </a:cubicBezTo>
                    <a:close/>
                    <a:moveTo>
                      <a:pt x="2164" y="1131"/>
                    </a:moveTo>
                    <a:cubicBezTo>
                      <a:pt x="2167" y="1131"/>
                      <a:pt x="2171" y="1132"/>
                      <a:pt x="2172" y="1136"/>
                    </a:cubicBezTo>
                    <a:cubicBezTo>
                      <a:pt x="2173" y="1143"/>
                      <a:pt x="2165" y="1146"/>
                      <a:pt x="2161" y="1142"/>
                    </a:cubicBezTo>
                    <a:cubicBezTo>
                      <a:pt x="2158" y="1140"/>
                      <a:pt x="2158" y="1136"/>
                      <a:pt x="2152" y="1135"/>
                    </a:cubicBezTo>
                    <a:cubicBezTo>
                      <a:pt x="2158" y="1135"/>
                      <a:pt x="2159" y="1132"/>
                      <a:pt x="2164" y="1131"/>
                    </a:cubicBezTo>
                    <a:close/>
                    <a:moveTo>
                      <a:pt x="2238" y="1173"/>
                    </a:moveTo>
                    <a:cubicBezTo>
                      <a:pt x="2231" y="1161"/>
                      <a:pt x="2235" y="1145"/>
                      <a:pt x="2241" y="1138"/>
                    </a:cubicBezTo>
                    <a:cubicBezTo>
                      <a:pt x="2247" y="1132"/>
                      <a:pt x="2253" y="1127"/>
                      <a:pt x="2254" y="1119"/>
                    </a:cubicBezTo>
                    <a:cubicBezTo>
                      <a:pt x="2255" y="1113"/>
                      <a:pt x="2252" y="1104"/>
                      <a:pt x="2246" y="1104"/>
                    </a:cubicBezTo>
                    <a:cubicBezTo>
                      <a:pt x="2250" y="1107"/>
                      <a:pt x="2249" y="1113"/>
                      <a:pt x="2246" y="1118"/>
                    </a:cubicBezTo>
                    <a:cubicBezTo>
                      <a:pt x="2244" y="1122"/>
                      <a:pt x="2241" y="1126"/>
                      <a:pt x="2242" y="1131"/>
                    </a:cubicBezTo>
                    <a:cubicBezTo>
                      <a:pt x="2232" y="1133"/>
                      <a:pt x="2229" y="1141"/>
                      <a:pt x="2229" y="1148"/>
                    </a:cubicBezTo>
                    <a:cubicBezTo>
                      <a:pt x="2229" y="1156"/>
                      <a:pt x="2232" y="1167"/>
                      <a:pt x="2238" y="1173"/>
                    </a:cubicBezTo>
                    <a:close/>
                    <a:moveTo>
                      <a:pt x="2124" y="1191"/>
                    </a:moveTo>
                    <a:cubicBezTo>
                      <a:pt x="2107" y="1203"/>
                      <a:pt x="2091" y="1193"/>
                      <a:pt x="2082" y="1192"/>
                    </a:cubicBezTo>
                    <a:cubicBezTo>
                      <a:pt x="2070" y="1189"/>
                      <a:pt x="2068" y="1201"/>
                      <a:pt x="2080" y="1206"/>
                    </a:cubicBezTo>
                    <a:cubicBezTo>
                      <a:pt x="2091" y="1210"/>
                      <a:pt x="2111" y="1206"/>
                      <a:pt x="2124" y="1191"/>
                    </a:cubicBezTo>
                    <a:close/>
                    <a:moveTo>
                      <a:pt x="2191" y="1136"/>
                    </a:moveTo>
                    <a:cubicBezTo>
                      <a:pt x="2193" y="1142"/>
                      <a:pt x="2188" y="1149"/>
                      <a:pt x="2185" y="1151"/>
                    </a:cubicBezTo>
                    <a:cubicBezTo>
                      <a:pt x="2187" y="1157"/>
                      <a:pt x="2201" y="1156"/>
                      <a:pt x="2202" y="1147"/>
                    </a:cubicBezTo>
                    <a:cubicBezTo>
                      <a:pt x="2203" y="1140"/>
                      <a:pt x="2197" y="1134"/>
                      <a:pt x="2191" y="1136"/>
                    </a:cubicBezTo>
                    <a:close/>
                    <a:moveTo>
                      <a:pt x="2230" y="1164"/>
                    </a:moveTo>
                    <a:cubicBezTo>
                      <a:pt x="2219" y="1142"/>
                      <a:pt x="2234" y="1120"/>
                      <a:pt x="2235" y="1112"/>
                    </a:cubicBezTo>
                    <a:cubicBezTo>
                      <a:pt x="2239" y="1097"/>
                      <a:pt x="2221" y="1093"/>
                      <a:pt x="2217" y="1110"/>
                    </a:cubicBezTo>
                    <a:cubicBezTo>
                      <a:pt x="2214" y="1120"/>
                      <a:pt x="2213" y="1143"/>
                      <a:pt x="2230" y="1164"/>
                    </a:cubicBezTo>
                    <a:close/>
                    <a:moveTo>
                      <a:pt x="2174" y="1204"/>
                    </a:moveTo>
                    <a:cubicBezTo>
                      <a:pt x="2180" y="1213"/>
                      <a:pt x="2185" y="1224"/>
                      <a:pt x="2184" y="1234"/>
                    </a:cubicBezTo>
                    <a:cubicBezTo>
                      <a:pt x="2184" y="1244"/>
                      <a:pt x="2178" y="1254"/>
                      <a:pt x="2168" y="1257"/>
                    </a:cubicBezTo>
                    <a:cubicBezTo>
                      <a:pt x="2162" y="1259"/>
                      <a:pt x="2156" y="1259"/>
                      <a:pt x="2150" y="1258"/>
                    </a:cubicBezTo>
                    <a:cubicBezTo>
                      <a:pt x="2144" y="1256"/>
                      <a:pt x="2139" y="1253"/>
                      <a:pt x="2134" y="1248"/>
                    </a:cubicBezTo>
                    <a:cubicBezTo>
                      <a:pt x="2130" y="1244"/>
                      <a:pt x="2127" y="1239"/>
                      <a:pt x="2125" y="1233"/>
                    </a:cubicBezTo>
                    <a:cubicBezTo>
                      <a:pt x="2124" y="1230"/>
                      <a:pt x="2123" y="1228"/>
                      <a:pt x="2123" y="1225"/>
                    </a:cubicBezTo>
                    <a:cubicBezTo>
                      <a:pt x="2121" y="1218"/>
                      <a:pt x="2121" y="1211"/>
                      <a:pt x="2123" y="1204"/>
                    </a:cubicBezTo>
                    <a:cubicBezTo>
                      <a:pt x="2125" y="1193"/>
                      <a:pt x="2128" y="1185"/>
                      <a:pt x="2136" y="1177"/>
                    </a:cubicBezTo>
                    <a:cubicBezTo>
                      <a:pt x="2136" y="1176"/>
                      <a:pt x="2137" y="1176"/>
                      <a:pt x="2137" y="1175"/>
                    </a:cubicBezTo>
                    <a:cubicBezTo>
                      <a:pt x="2130" y="1177"/>
                      <a:pt x="2122" y="1176"/>
                      <a:pt x="2114" y="1174"/>
                    </a:cubicBezTo>
                    <a:cubicBezTo>
                      <a:pt x="2106" y="1171"/>
                      <a:pt x="2098" y="1165"/>
                      <a:pt x="2094" y="1157"/>
                    </a:cubicBezTo>
                    <a:cubicBezTo>
                      <a:pt x="2092" y="1154"/>
                      <a:pt x="2091" y="1149"/>
                      <a:pt x="2092" y="1145"/>
                    </a:cubicBezTo>
                    <a:cubicBezTo>
                      <a:pt x="2092" y="1149"/>
                      <a:pt x="2093" y="1153"/>
                      <a:pt x="2095" y="1156"/>
                    </a:cubicBezTo>
                    <a:cubicBezTo>
                      <a:pt x="2099" y="1164"/>
                      <a:pt x="2106" y="1169"/>
                      <a:pt x="2115" y="1172"/>
                    </a:cubicBezTo>
                    <a:cubicBezTo>
                      <a:pt x="2122" y="1173"/>
                      <a:pt x="2127" y="1173"/>
                      <a:pt x="2133" y="1172"/>
                    </a:cubicBezTo>
                    <a:cubicBezTo>
                      <a:pt x="2144" y="1170"/>
                      <a:pt x="2151" y="1165"/>
                      <a:pt x="2162" y="1162"/>
                    </a:cubicBezTo>
                    <a:cubicBezTo>
                      <a:pt x="2163" y="1162"/>
                      <a:pt x="2163" y="1162"/>
                      <a:pt x="2163" y="1162"/>
                    </a:cubicBezTo>
                    <a:cubicBezTo>
                      <a:pt x="2168" y="1161"/>
                      <a:pt x="2174" y="1160"/>
                      <a:pt x="2180" y="1160"/>
                    </a:cubicBezTo>
                    <a:cubicBezTo>
                      <a:pt x="2182" y="1160"/>
                      <a:pt x="2196" y="1160"/>
                      <a:pt x="2196" y="1162"/>
                    </a:cubicBezTo>
                    <a:cubicBezTo>
                      <a:pt x="2196" y="1163"/>
                      <a:pt x="2187" y="1163"/>
                      <a:pt x="2185" y="1163"/>
                    </a:cubicBezTo>
                    <a:cubicBezTo>
                      <a:pt x="2177" y="1163"/>
                      <a:pt x="2171" y="1164"/>
                      <a:pt x="2163" y="1166"/>
                    </a:cubicBezTo>
                    <a:cubicBezTo>
                      <a:pt x="2163" y="1166"/>
                      <a:pt x="2163" y="1166"/>
                      <a:pt x="2163" y="1166"/>
                    </a:cubicBezTo>
                    <a:cubicBezTo>
                      <a:pt x="2153" y="1168"/>
                      <a:pt x="2145" y="1172"/>
                      <a:pt x="2138" y="1179"/>
                    </a:cubicBezTo>
                    <a:cubicBezTo>
                      <a:pt x="2130" y="1187"/>
                      <a:pt x="2124" y="1199"/>
                      <a:pt x="2126" y="1211"/>
                    </a:cubicBezTo>
                    <a:cubicBezTo>
                      <a:pt x="2127" y="1218"/>
                      <a:pt x="2133" y="1227"/>
                      <a:pt x="2141" y="1226"/>
                    </a:cubicBezTo>
                    <a:cubicBezTo>
                      <a:pt x="2143" y="1225"/>
                      <a:pt x="2145" y="1223"/>
                      <a:pt x="2146" y="1221"/>
                    </a:cubicBezTo>
                    <a:cubicBezTo>
                      <a:pt x="2146" y="1218"/>
                      <a:pt x="2145" y="1216"/>
                      <a:pt x="2143" y="1215"/>
                    </a:cubicBezTo>
                    <a:cubicBezTo>
                      <a:pt x="2141" y="1215"/>
                      <a:pt x="2139" y="1215"/>
                      <a:pt x="2138" y="1216"/>
                    </a:cubicBezTo>
                    <a:cubicBezTo>
                      <a:pt x="2136" y="1217"/>
                      <a:pt x="2136" y="1220"/>
                      <a:pt x="2138" y="1221"/>
                    </a:cubicBezTo>
                    <a:cubicBezTo>
                      <a:pt x="2139" y="1222"/>
                      <a:pt x="2140" y="1222"/>
                      <a:pt x="2141" y="1221"/>
                    </a:cubicBezTo>
                    <a:cubicBezTo>
                      <a:pt x="2141" y="1223"/>
                      <a:pt x="2139" y="1223"/>
                      <a:pt x="2138" y="1223"/>
                    </a:cubicBezTo>
                    <a:cubicBezTo>
                      <a:pt x="2135" y="1222"/>
                      <a:pt x="2134" y="1220"/>
                      <a:pt x="2134" y="1217"/>
                    </a:cubicBezTo>
                    <a:cubicBezTo>
                      <a:pt x="2134" y="1213"/>
                      <a:pt x="2138" y="1210"/>
                      <a:pt x="2142" y="1210"/>
                    </a:cubicBezTo>
                    <a:cubicBezTo>
                      <a:pt x="2145" y="1210"/>
                      <a:pt x="2148" y="1211"/>
                      <a:pt x="2150" y="1214"/>
                    </a:cubicBezTo>
                    <a:cubicBezTo>
                      <a:pt x="2152" y="1216"/>
                      <a:pt x="2152" y="1220"/>
                      <a:pt x="2152" y="1222"/>
                    </a:cubicBezTo>
                    <a:cubicBezTo>
                      <a:pt x="2150" y="1226"/>
                      <a:pt x="2147" y="1230"/>
                      <a:pt x="2143" y="1230"/>
                    </a:cubicBezTo>
                    <a:cubicBezTo>
                      <a:pt x="2134" y="1231"/>
                      <a:pt x="2126" y="1223"/>
                      <a:pt x="2125" y="1215"/>
                    </a:cubicBezTo>
                    <a:cubicBezTo>
                      <a:pt x="2124" y="1212"/>
                      <a:pt x="2124" y="1209"/>
                      <a:pt x="2125" y="1206"/>
                    </a:cubicBezTo>
                    <a:cubicBezTo>
                      <a:pt x="2123" y="1215"/>
                      <a:pt x="2124" y="1223"/>
                      <a:pt x="2127" y="1232"/>
                    </a:cubicBezTo>
                    <a:cubicBezTo>
                      <a:pt x="2129" y="1238"/>
                      <a:pt x="2131" y="1243"/>
                      <a:pt x="2136" y="1247"/>
                    </a:cubicBezTo>
                    <a:cubicBezTo>
                      <a:pt x="2140" y="1252"/>
                      <a:pt x="2144" y="1255"/>
                      <a:pt x="2151" y="1257"/>
                    </a:cubicBezTo>
                    <a:cubicBezTo>
                      <a:pt x="2154" y="1258"/>
                      <a:pt x="2157" y="1258"/>
                      <a:pt x="2160" y="1258"/>
                    </a:cubicBezTo>
                    <a:cubicBezTo>
                      <a:pt x="2160" y="1258"/>
                      <a:pt x="2160" y="1258"/>
                      <a:pt x="2160" y="1258"/>
                    </a:cubicBezTo>
                    <a:cubicBezTo>
                      <a:pt x="2151" y="1257"/>
                      <a:pt x="2145" y="1248"/>
                      <a:pt x="2153" y="1238"/>
                    </a:cubicBezTo>
                    <a:cubicBezTo>
                      <a:pt x="2159" y="1230"/>
                      <a:pt x="2177" y="1227"/>
                      <a:pt x="2174" y="1204"/>
                    </a:cubicBezTo>
                    <a:close/>
                    <a:moveTo>
                      <a:pt x="2096" y="1156"/>
                    </a:moveTo>
                    <a:cubicBezTo>
                      <a:pt x="2107" y="1152"/>
                      <a:pt x="2100" y="1138"/>
                      <a:pt x="2098" y="1133"/>
                    </a:cubicBezTo>
                    <a:cubicBezTo>
                      <a:pt x="2097" y="1129"/>
                      <a:pt x="2097" y="1126"/>
                      <a:pt x="2099" y="1123"/>
                    </a:cubicBezTo>
                    <a:cubicBezTo>
                      <a:pt x="2095" y="1125"/>
                      <a:pt x="2087" y="1133"/>
                      <a:pt x="2085" y="1139"/>
                    </a:cubicBezTo>
                    <a:cubicBezTo>
                      <a:pt x="2082" y="1145"/>
                      <a:pt x="2084" y="1153"/>
                      <a:pt x="2092" y="1157"/>
                    </a:cubicBezTo>
                    <a:cubicBezTo>
                      <a:pt x="2090" y="1153"/>
                      <a:pt x="2090" y="1147"/>
                      <a:pt x="2092" y="1143"/>
                    </a:cubicBezTo>
                    <a:cubicBezTo>
                      <a:pt x="2092" y="1145"/>
                      <a:pt x="2093" y="1152"/>
                      <a:pt x="2096" y="1156"/>
                    </a:cubicBezTo>
                    <a:close/>
                    <a:moveTo>
                      <a:pt x="2204" y="1164"/>
                    </a:moveTo>
                    <a:cubicBezTo>
                      <a:pt x="2179" y="1173"/>
                      <a:pt x="2173" y="1193"/>
                      <a:pt x="2163" y="1201"/>
                    </a:cubicBezTo>
                    <a:cubicBezTo>
                      <a:pt x="2153" y="1210"/>
                      <a:pt x="2143" y="1198"/>
                      <a:pt x="2152" y="1186"/>
                    </a:cubicBezTo>
                    <a:cubicBezTo>
                      <a:pt x="2162" y="1173"/>
                      <a:pt x="2184" y="1165"/>
                      <a:pt x="2204" y="1164"/>
                    </a:cubicBezTo>
                    <a:close/>
                    <a:moveTo>
                      <a:pt x="2121" y="1196"/>
                    </a:moveTo>
                    <a:cubicBezTo>
                      <a:pt x="2111" y="1215"/>
                      <a:pt x="2117" y="1253"/>
                      <a:pt x="2139" y="1254"/>
                    </a:cubicBezTo>
                    <a:cubicBezTo>
                      <a:pt x="2139" y="1258"/>
                      <a:pt x="2133" y="1262"/>
                      <a:pt x="2127" y="1261"/>
                    </a:cubicBezTo>
                    <a:cubicBezTo>
                      <a:pt x="2121" y="1259"/>
                      <a:pt x="2114" y="1252"/>
                      <a:pt x="2115" y="1243"/>
                    </a:cubicBezTo>
                    <a:cubicBezTo>
                      <a:pt x="2109" y="1243"/>
                      <a:pt x="2106" y="1230"/>
                      <a:pt x="2110" y="1216"/>
                    </a:cubicBezTo>
                    <a:cubicBezTo>
                      <a:pt x="2104" y="1222"/>
                      <a:pt x="2096" y="1227"/>
                      <a:pt x="2088" y="1230"/>
                    </a:cubicBezTo>
                    <a:cubicBezTo>
                      <a:pt x="2079" y="1233"/>
                      <a:pt x="2067" y="1235"/>
                      <a:pt x="2058" y="1232"/>
                    </a:cubicBezTo>
                    <a:cubicBezTo>
                      <a:pt x="2048" y="1229"/>
                      <a:pt x="2040" y="1222"/>
                      <a:pt x="2037" y="1212"/>
                    </a:cubicBezTo>
                    <a:cubicBezTo>
                      <a:pt x="2035" y="1205"/>
                      <a:pt x="2037" y="1196"/>
                      <a:pt x="2043" y="1191"/>
                    </a:cubicBezTo>
                    <a:cubicBezTo>
                      <a:pt x="2047" y="1188"/>
                      <a:pt x="2055" y="1188"/>
                      <a:pt x="2060" y="1190"/>
                    </a:cubicBezTo>
                    <a:cubicBezTo>
                      <a:pt x="2066" y="1193"/>
                      <a:pt x="2070" y="1199"/>
                      <a:pt x="2072" y="1205"/>
                    </a:cubicBezTo>
                    <a:cubicBezTo>
                      <a:pt x="2061" y="1196"/>
                      <a:pt x="2054" y="1204"/>
                      <a:pt x="2049" y="1205"/>
                    </a:cubicBezTo>
                    <a:cubicBezTo>
                      <a:pt x="2041" y="1206"/>
                      <a:pt x="2039" y="1200"/>
                      <a:pt x="2041" y="1195"/>
                    </a:cubicBezTo>
                    <a:cubicBezTo>
                      <a:pt x="2041" y="1195"/>
                      <a:pt x="2041" y="1195"/>
                      <a:pt x="2041" y="1195"/>
                    </a:cubicBezTo>
                    <a:cubicBezTo>
                      <a:pt x="2038" y="1200"/>
                      <a:pt x="2037" y="1205"/>
                      <a:pt x="2038" y="1211"/>
                    </a:cubicBezTo>
                    <a:cubicBezTo>
                      <a:pt x="2041" y="1220"/>
                      <a:pt x="2046" y="1227"/>
                      <a:pt x="2055" y="1230"/>
                    </a:cubicBezTo>
                    <a:cubicBezTo>
                      <a:pt x="2053" y="1229"/>
                      <a:pt x="2052" y="1227"/>
                      <a:pt x="2050" y="1225"/>
                    </a:cubicBezTo>
                    <a:cubicBezTo>
                      <a:pt x="2048" y="1222"/>
                      <a:pt x="2046" y="1216"/>
                      <a:pt x="2049" y="1213"/>
                    </a:cubicBezTo>
                    <a:cubicBezTo>
                      <a:pt x="2051" y="1211"/>
                      <a:pt x="2054" y="1210"/>
                      <a:pt x="2056" y="1211"/>
                    </a:cubicBezTo>
                    <a:cubicBezTo>
                      <a:pt x="2058" y="1211"/>
                      <a:pt x="2059" y="1212"/>
                      <a:pt x="2060" y="1214"/>
                    </a:cubicBezTo>
                    <a:cubicBezTo>
                      <a:pt x="2060" y="1216"/>
                      <a:pt x="2060" y="1218"/>
                      <a:pt x="2059" y="1219"/>
                    </a:cubicBezTo>
                    <a:cubicBezTo>
                      <a:pt x="2058" y="1222"/>
                      <a:pt x="2055" y="1222"/>
                      <a:pt x="2053" y="1221"/>
                    </a:cubicBezTo>
                    <a:cubicBezTo>
                      <a:pt x="2051" y="1220"/>
                      <a:pt x="2051" y="1219"/>
                      <a:pt x="2051" y="1217"/>
                    </a:cubicBezTo>
                    <a:cubicBezTo>
                      <a:pt x="2052" y="1216"/>
                      <a:pt x="2052" y="1216"/>
                      <a:pt x="2053" y="1216"/>
                    </a:cubicBezTo>
                    <a:cubicBezTo>
                      <a:pt x="2053" y="1216"/>
                      <a:pt x="2052" y="1217"/>
                      <a:pt x="2052" y="1218"/>
                    </a:cubicBezTo>
                    <a:cubicBezTo>
                      <a:pt x="2052" y="1219"/>
                      <a:pt x="2054" y="1220"/>
                      <a:pt x="2055" y="1219"/>
                    </a:cubicBezTo>
                    <a:cubicBezTo>
                      <a:pt x="2056" y="1219"/>
                      <a:pt x="2056" y="1218"/>
                      <a:pt x="2057" y="1217"/>
                    </a:cubicBezTo>
                    <a:cubicBezTo>
                      <a:pt x="2057" y="1216"/>
                      <a:pt x="2056" y="1215"/>
                      <a:pt x="2055" y="1214"/>
                    </a:cubicBezTo>
                    <a:cubicBezTo>
                      <a:pt x="2054" y="1213"/>
                      <a:pt x="2052" y="1214"/>
                      <a:pt x="2051" y="1215"/>
                    </a:cubicBezTo>
                    <a:cubicBezTo>
                      <a:pt x="2048" y="1219"/>
                      <a:pt x="2050" y="1224"/>
                      <a:pt x="2053" y="1227"/>
                    </a:cubicBezTo>
                    <a:cubicBezTo>
                      <a:pt x="2059" y="1231"/>
                      <a:pt x="2067" y="1232"/>
                      <a:pt x="2074" y="1231"/>
                    </a:cubicBezTo>
                    <a:cubicBezTo>
                      <a:pt x="2090" y="1230"/>
                      <a:pt x="2104" y="1222"/>
                      <a:pt x="2113" y="1210"/>
                    </a:cubicBezTo>
                    <a:cubicBezTo>
                      <a:pt x="2115" y="1205"/>
                      <a:pt x="2118" y="1201"/>
                      <a:pt x="2121" y="1196"/>
                    </a:cubicBezTo>
                    <a:close/>
                    <a:moveTo>
                      <a:pt x="2129" y="1178"/>
                    </a:moveTo>
                    <a:cubicBezTo>
                      <a:pt x="2124" y="1187"/>
                      <a:pt x="2108" y="1182"/>
                      <a:pt x="2100" y="1176"/>
                    </a:cubicBezTo>
                    <a:cubicBezTo>
                      <a:pt x="2091" y="1168"/>
                      <a:pt x="2082" y="1157"/>
                      <a:pt x="2069" y="1158"/>
                    </a:cubicBezTo>
                    <a:cubicBezTo>
                      <a:pt x="2062" y="1159"/>
                      <a:pt x="2056" y="1163"/>
                      <a:pt x="2053" y="1170"/>
                    </a:cubicBezTo>
                    <a:cubicBezTo>
                      <a:pt x="2052" y="1174"/>
                      <a:pt x="2053" y="1179"/>
                      <a:pt x="2057" y="1181"/>
                    </a:cubicBezTo>
                    <a:cubicBezTo>
                      <a:pt x="2056" y="1178"/>
                      <a:pt x="2057" y="1172"/>
                      <a:pt x="2061" y="1170"/>
                    </a:cubicBezTo>
                    <a:cubicBezTo>
                      <a:pt x="2065" y="1168"/>
                      <a:pt x="2071" y="1169"/>
                      <a:pt x="2075" y="1173"/>
                    </a:cubicBezTo>
                    <a:cubicBezTo>
                      <a:pt x="2082" y="1181"/>
                      <a:pt x="2088" y="1189"/>
                      <a:pt x="2097" y="1193"/>
                    </a:cubicBezTo>
                    <a:cubicBezTo>
                      <a:pt x="2109" y="1198"/>
                      <a:pt x="2124" y="1193"/>
                      <a:pt x="2129" y="1178"/>
                    </a:cubicBezTo>
                    <a:close/>
                    <a:moveTo>
                      <a:pt x="2147" y="1134"/>
                    </a:moveTo>
                    <a:cubicBezTo>
                      <a:pt x="2137" y="1130"/>
                      <a:pt x="2121" y="1132"/>
                      <a:pt x="2112" y="1139"/>
                    </a:cubicBezTo>
                    <a:cubicBezTo>
                      <a:pt x="2104" y="1146"/>
                      <a:pt x="2108" y="1156"/>
                      <a:pt x="2119" y="1150"/>
                    </a:cubicBezTo>
                    <a:cubicBezTo>
                      <a:pt x="2127" y="1145"/>
                      <a:pt x="2137" y="1133"/>
                      <a:pt x="2147" y="1134"/>
                    </a:cubicBezTo>
                    <a:close/>
                    <a:moveTo>
                      <a:pt x="2347" y="1088"/>
                    </a:moveTo>
                    <a:cubicBezTo>
                      <a:pt x="2379" y="1082"/>
                      <a:pt x="2405" y="1039"/>
                      <a:pt x="2383" y="1017"/>
                    </a:cubicBezTo>
                    <a:cubicBezTo>
                      <a:pt x="2388" y="1013"/>
                      <a:pt x="2398" y="1016"/>
                      <a:pt x="2402" y="1024"/>
                    </a:cubicBezTo>
                    <a:cubicBezTo>
                      <a:pt x="2407" y="1032"/>
                      <a:pt x="2404" y="1046"/>
                      <a:pt x="2393" y="1053"/>
                    </a:cubicBezTo>
                    <a:cubicBezTo>
                      <a:pt x="2400" y="1063"/>
                      <a:pt x="2378" y="1091"/>
                      <a:pt x="2347" y="1088"/>
                    </a:cubicBezTo>
                    <a:close/>
                    <a:moveTo>
                      <a:pt x="2415" y="1209"/>
                    </a:moveTo>
                    <a:cubicBezTo>
                      <a:pt x="2413" y="1211"/>
                      <a:pt x="2410" y="1210"/>
                      <a:pt x="2409" y="1208"/>
                    </a:cubicBezTo>
                    <a:cubicBezTo>
                      <a:pt x="2407" y="1205"/>
                      <a:pt x="2408" y="1202"/>
                      <a:pt x="2410" y="1201"/>
                    </a:cubicBezTo>
                    <a:cubicBezTo>
                      <a:pt x="2412" y="1199"/>
                      <a:pt x="2415" y="1200"/>
                      <a:pt x="2417" y="1202"/>
                    </a:cubicBezTo>
                    <a:cubicBezTo>
                      <a:pt x="2418" y="1204"/>
                      <a:pt x="2418" y="1208"/>
                      <a:pt x="2415" y="1209"/>
                    </a:cubicBezTo>
                    <a:close/>
                    <a:moveTo>
                      <a:pt x="2409" y="1216"/>
                    </a:moveTo>
                    <a:cubicBezTo>
                      <a:pt x="2407" y="1217"/>
                      <a:pt x="2405" y="1217"/>
                      <a:pt x="2403" y="1215"/>
                    </a:cubicBezTo>
                    <a:cubicBezTo>
                      <a:pt x="2402" y="1213"/>
                      <a:pt x="2403" y="1211"/>
                      <a:pt x="2405" y="1210"/>
                    </a:cubicBezTo>
                    <a:cubicBezTo>
                      <a:pt x="2406" y="1209"/>
                      <a:pt x="2409" y="1209"/>
                      <a:pt x="2410" y="1211"/>
                    </a:cubicBezTo>
                    <a:cubicBezTo>
                      <a:pt x="2411" y="1213"/>
                      <a:pt x="2411" y="1215"/>
                      <a:pt x="2409" y="1216"/>
                    </a:cubicBezTo>
                    <a:close/>
                    <a:moveTo>
                      <a:pt x="2419" y="1197"/>
                    </a:moveTo>
                    <a:cubicBezTo>
                      <a:pt x="2415" y="1199"/>
                      <a:pt x="2410" y="1198"/>
                      <a:pt x="2408" y="1195"/>
                    </a:cubicBezTo>
                    <a:cubicBezTo>
                      <a:pt x="2406" y="1191"/>
                      <a:pt x="2407" y="1186"/>
                      <a:pt x="2410" y="1184"/>
                    </a:cubicBezTo>
                    <a:cubicBezTo>
                      <a:pt x="2414" y="1182"/>
                      <a:pt x="2419" y="1183"/>
                      <a:pt x="2421" y="1186"/>
                    </a:cubicBezTo>
                    <a:cubicBezTo>
                      <a:pt x="2423" y="1190"/>
                      <a:pt x="2422" y="1195"/>
                      <a:pt x="2419" y="1197"/>
                    </a:cubicBezTo>
                    <a:close/>
                    <a:moveTo>
                      <a:pt x="2261" y="1149"/>
                    </a:moveTo>
                    <a:cubicBezTo>
                      <a:pt x="2259" y="1138"/>
                      <a:pt x="2263" y="1123"/>
                      <a:pt x="2273" y="1112"/>
                    </a:cubicBezTo>
                    <a:cubicBezTo>
                      <a:pt x="2281" y="1104"/>
                      <a:pt x="2292" y="1098"/>
                      <a:pt x="2302" y="1097"/>
                    </a:cubicBezTo>
                    <a:cubicBezTo>
                      <a:pt x="2308" y="1096"/>
                      <a:pt x="2314" y="1097"/>
                      <a:pt x="2318" y="1100"/>
                    </a:cubicBezTo>
                    <a:cubicBezTo>
                      <a:pt x="2326" y="1104"/>
                      <a:pt x="2331" y="1112"/>
                      <a:pt x="2330" y="1118"/>
                    </a:cubicBezTo>
                    <a:cubicBezTo>
                      <a:pt x="2329" y="1125"/>
                      <a:pt x="2322" y="1130"/>
                      <a:pt x="2316" y="1127"/>
                    </a:cubicBezTo>
                    <a:cubicBezTo>
                      <a:pt x="2324" y="1120"/>
                      <a:pt x="2319" y="1110"/>
                      <a:pt x="2309" y="1106"/>
                    </a:cubicBezTo>
                    <a:cubicBezTo>
                      <a:pt x="2299" y="1103"/>
                      <a:pt x="2284" y="1109"/>
                      <a:pt x="2276" y="1116"/>
                    </a:cubicBezTo>
                    <a:cubicBezTo>
                      <a:pt x="2263" y="1129"/>
                      <a:pt x="2261" y="1142"/>
                      <a:pt x="2261" y="1149"/>
                    </a:cubicBezTo>
                    <a:close/>
                    <a:moveTo>
                      <a:pt x="2322" y="1094"/>
                    </a:moveTo>
                    <a:cubicBezTo>
                      <a:pt x="2356" y="1096"/>
                      <a:pt x="2384" y="1125"/>
                      <a:pt x="2383" y="1150"/>
                    </a:cubicBezTo>
                    <a:cubicBezTo>
                      <a:pt x="2382" y="1177"/>
                      <a:pt x="2359" y="1175"/>
                      <a:pt x="2360" y="1151"/>
                    </a:cubicBezTo>
                    <a:cubicBezTo>
                      <a:pt x="2360" y="1139"/>
                      <a:pt x="2355" y="1101"/>
                      <a:pt x="2322" y="1094"/>
                    </a:cubicBezTo>
                    <a:close/>
                    <a:moveTo>
                      <a:pt x="1935" y="1164"/>
                    </a:moveTo>
                    <a:cubicBezTo>
                      <a:pt x="1959" y="1155"/>
                      <a:pt x="1965" y="1134"/>
                      <a:pt x="1974" y="1127"/>
                    </a:cubicBezTo>
                    <a:cubicBezTo>
                      <a:pt x="1985" y="1118"/>
                      <a:pt x="1995" y="1130"/>
                      <a:pt x="1986" y="1142"/>
                    </a:cubicBezTo>
                    <a:cubicBezTo>
                      <a:pt x="1976" y="1155"/>
                      <a:pt x="1955" y="1162"/>
                      <a:pt x="1935" y="1164"/>
                    </a:cubicBezTo>
                    <a:close/>
                    <a:moveTo>
                      <a:pt x="2020" y="1155"/>
                    </a:moveTo>
                    <a:cubicBezTo>
                      <a:pt x="2018" y="1157"/>
                      <a:pt x="2016" y="1158"/>
                      <a:pt x="2014" y="1158"/>
                    </a:cubicBezTo>
                    <a:cubicBezTo>
                      <a:pt x="2012" y="1158"/>
                      <a:pt x="2008" y="1156"/>
                      <a:pt x="2007" y="1153"/>
                    </a:cubicBezTo>
                    <a:cubicBezTo>
                      <a:pt x="2005" y="1149"/>
                      <a:pt x="2007" y="1146"/>
                      <a:pt x="2009" y="1144"/>
                    </a:cubicBezTo>
                    <a:cubicBezTo>
                      <a:pt x="2014" y="1140"/>
                      <a:pt x="2017" y="1144"/>
                      <a:pt x="2021" y="1145"/>
                    </a:cubicBezTo>
                    <a:cubicBezTo>
                      <a:pt x="2025" y="1145"/>
                      <a:pt x="2029" y="1142"/>
                      <a:pt x="2031" y="1137"/>
                    </a:cubicBezTo>
                    <a:cubicBezTo>
                      <a:pt x="2033" y="1131"/>
                      <a:pt x="2031" y="1125"/>
                      <a:pt x="2026" y="1121"/>
                    </a:cubicBezTo>
                    <a:cubicBezTo>
                      <a:pt x="2023" y="1119"/>
                      <a:pt x="2019" y="1119"/>
                      <a:pt x="2017" y="1122"/>
                    </a:cubicBezTo>
                    <a:cubicBezTo>
                      <a:pt x="2021" y="1122"/>
                      <a:pt x="2024" y="1126"/>
                      <a:pt x="2021" y="1130"/>
                    </a:cubicBezTo>
                    <a:cubicBezTo>
                      <a:pt x="2019" y="1132"/>
                      <a:pt x="2013" y="1134"/>
                      <a:pt x="2008" y="1136"/>
                    </a:cubicBezTo>
                    <a:cubicBezTo>
                      <a:pt x="2003" y="1139"/>
                      <a:pt x="1998" y="1142"/>
                      <a:pt x="1995" y="1146"/>
                    </a:cubicBezTo>
                    <a:cubicBezTo>
                      <a:pt x="1990" y="1155"/>
                      <a:pt x="1995" y="1167"/>
                      <a:pt x="2004" y="1170"/>
                    </a:cubicBezTo>
                    <a:cubicBezTo>
                      <a:pt x="2009" y="1171"/>
                      <a:pt x="2014" y="1170"/>
                      <a:pt x="2019" y="1168"/>
                    </a:cubicBezTo>
                    <a:cubicBezTo>
                      <a:pt x="2024" y="1166"/>
                      <a:pt x="2035" y="1157"/>
                      <a:pt x="2042" y="1158"/>
                    </a:cubicBezTo>
                    <a:cubicBezTo>
                      <a:pt x="2046" y="1159"/>
                      <a:pt x="2048" y="1163"/>
                      <a:pt x="2047" y="1166"/>
                    </a:cubicBezTo>
                    <a:cubicBezTo>
                      <a:pt x="2051" y="1166"/>
                      <a:pt x="2054" y="1161"/>
                      <a:pt x="2053" y="1156"/>
                    </a:cubicBezTo>
                    <a:cubicBezTo>
                      <a:pt x="2051" y="1148"/>
                      <a:pt x="2040" y="1142"/>
                      <a:pt x="2030" y="1146"/>
                    </a:cubicBezTo>
                    <a:cubicBezTo>
                      <a:pt x="2026" y="1147"/>
                      <a:pt x="2023" y="1150"/>
                      <a:pt x="2020" y="1155"/>
                    </a:cubicBezTo>
                    <a:close/>
                    <a:moveTo>
                      <a:pt x="2031" y="1142"/>
                    </a:moveTo>
                    <a:cubicBezTo>
                      <a:pt x="2038" y="1133"/>
                      <a:pt x="2055" y="1128"/>
                      <a:pt x="2067" y="1132"/>
                    </a:cubicBezTo>
                    <a:cubicBezTo>
                      <a:pt x="2078" y="1136"/>
                      <a:pt x="2078" y="1147"/>
                      <a:pt x="2065" y="1146"/>
                    </a:cubicBezTo>
                    <a:cubicBezTo>
                      <a:pt x="2055" y="1144"/>
                      <a:pt x="2040" y="1136"/>
                      <a:pt x="2031" y="1142"/>
                    </a:cubicBezTo>
                    <a:close/>
                    <a:moveTo>
                      <a:pt x="1995" y="1165"/>
                    </a:moveTo>
                    <a:cubicBezTo>
                      <a:pt x="1991" y="1162"/>
                      <a:pt x="1990" y="1154"/>
                      <a:pt x="1992" y="1150"/>
                    </a:cubicBezTo>
                    <a:cubicBezTo>
                      <a:pt x="1987" y="1147"/>
                      <a:pt x="1976" y="1155"/>
                      <a:pt x="1981" y="1163"/>
                    </a:cubicBezTo>
                    <a:cubicBezTo>
                      <a:pt x="1983" y="1168"/>
                      <a:pt x="1991" y="1170"/>
                      <a:pt x="1995" y="1165"/>
                    </a:cubicBezTo>
                    <a:close/>
                    <a:moveTo>
                      <a:pt x="2037" y="1509"/>
                    </a:moveTo>
                    <a:cubicBezTo>
                      <a:pt x="2033" y="1510"/>
                      <a:pt x="2030" y="1508"/>
                      <a:pt x="2029" y="1505"/>
                    </a:cubicBezTo>
                    <a:cubicBezTo>
                      <a:pt x="2027" y="1499"/>
                      <a:pt x="2034" y="1495"/>
                      <a:pt x="2038" y="1498"/>
                    </a:cubicBezTo>
                    <a:cubicBezTo>
                      <a:pt x="2042" y="1500"/>
                      <a:pt x="2042" y="1504"/>
                      <a:pt x="2047" y="1505"/>
                    </a:cubicBezTo>
                    <a:cubicBezTo>
                      <a:pt x="2042" y="1505"/>
                      <a:pt x="2041" y="1508"/>
                      <a:pt x="2037" y="1509"/>
                    </a:cubicBezTo>
                    <a:close/>
                    <a:moveTo>
                      <a:pt x="1753" y="1566"/>
                    </a:moveTo>
                    <a:cubicBezTo>
                      <a:pt x="1743" y="1542"/>
                      <a:pt x="1751" y="1521"/>
                      <a:pt x="1764" y="1507"/>
                    </a:cubicBezTo>
                    <a:cubicBezTo>
                      <a:pt x="1776" y="1496"/>
                      <a:pt x="1789" y="1497"/>
                      <a:pt x="1797" y="1490"/>
                    </a:cubicBezTo>
                    <a:cubicBezTo>
                      <a:pt x="1800" y="1487"/>
                      <a:pt x="1802" y="1484"/>
                      <a:pt x="1802" y="1479"/>
                    </a:cubicBezTo>
                    <a:cubicBezTo>
                      <a:pt x="1810" y="1487"/>
                      <a:pt x="1809" y="1500"/>
                      <a:pt x="1800" y="1507"/>
                    </a:cubicBezTo>
                    <a:cubicBezTo>
                      <a:pt x="1789" y="1516"/>
                      <a:pt x="1778" y="1514"/>
                      <a:pt x="1767" y="1525"/>
                    </a:cubicBezTo>
                    <a:cubicBezTo>
                      <a:pt x="1756" y="1537"/>
                      <a:pt x="1751" y="1552"/>
                      <a:pt x="1753" y="1566"/>
                    </a:cubicBezTo>
                    <a:close/>
                    <a:moveTo>
                      <a:pt x="1751" y="1623"/>
                    </a:moveTo>
                    <a:cubicBezTo>
                      <a:pt x="1738" y="1602"/>
                      <a:pt x="1749" y="1580"/>
                      <a:pt x="1750" y="1568"/>
                    </a:cubicBezTo>
                    <a:cubicBezTo>
                      <a:pt x="1751" y="1551"/>
                      <a:pt x="1738" y="1549"/>
                      <a:pt x="1732" y="1566"/>
                    </a:cubicBezTo>
                    <a:cubicBezTo>
                      <a:pt x="1727" y="1583"/>
                      <a:pt x="1734" y="1610"/>
                      <a:pt x="1751" y="1623"/>
                    </a:cubicBezTo>
                    <a:close/>
                    <a:moveTo>
                      <a:pt x="2383" y="1684"/>
                    </a:moveTo>
                    <a:cubicBezTo>
                      <a:pt x="2394" y="1705"/>
                      <a:pt x="2420" y="1712"/>
                      <a:pt x="2437" y="1707"/>
                    </a:cubicBezTo>
                    <a:cubicBezTo>
                      <a:pt x="2452" y="1702"/>
                      <a:pt x="2453" y="1687"/>
                      <a:pt x="2435" y="1692"/>
                    </a:cubicBezTo>
                    <a:cubicBezTo>
                      <a:pt x="2419" y="1696"/>
                      <a:pt x="2401" y="1701"/>
                      <a:pt x="2383" y="1684"/>
                    </a:cubicBezTo>
                    <a:close/>
                    <a:moveTo>
                      <a:pt x="2620" y="1502"/>
                    </a:moveTo>
                    <a:cubicBezTo>
                      <a:pt x="2629" y="1517"/>
                      <a:pt x="2629" y="1544"/>
                      <a:pt x="2619" y="1560"/>
                    </a:cubicBezTo>
                    <a:cubicBezTo>
                      <a:pt x="2610" y="1575"/>
                      <a:pt x="2595" y="1570"/>
                      <a:pt x="2602" y="1551"/>
                    </a:cubicBezTo>
                    <a:cubicBezTo>
                      <a:pt x="2607" y="1536"/>
                      <a:pt x="2624" y="1522"/>
                      <a:pt x="2620" y="1502"/>
                    </a:cubicBezTo>
                    <a:close/>
                    <a:moveTo>
                      <a:pt x="2424" y="1717"/>
                    </a:moveTo>
                    <a:cubicBezTo>
                      <a:pt x="2446" y="1727"/>
                      <a:pt x="2464" y="1716"/>
                      <a:pt x="2476" y="1702"/>
                    </a:cubicBezTo>
                    <a:cubicBezTo>
                      <a:pt x="2483" y="1694"/>
                      <a:pt x="2489" y="1680"/>
                      <a:pt x="2500" y="1678"/>
                    </a:cubicBezTo>
                    <a:cubicBezTo>
                      <a:pt x="2489" y="1666"/>
                      <a:pt x="2470" y="1693"/>
                      <a:pt x="2463" y="1701"/>
                    </a:cubicBezTo>
                    <a:cubicBezTo>
                      <a:pt x="2452" y="1713"/>
                      <a:pt x="2438" y="1720"/>
                      <a:pt x="2424" y="1717"/>
                    </a:cubicBezTo>
                    <a:close/>
                    <a:moveTo>
                      <a:pt x="2515" y="1592"/>
                    </a:moveTo>
                    <a:cubicBezTo>
                      <a:pt x="2490" y="1599"/>
                      <a:pt x="2458" y="1597"/>
                      <a:pt x="2445" y="1585"/>
                    </a:cubicBezTo>
                    <a:cubicBezTo>
                      <a:pt x="2432" y="1573"/>
                      <a:pt x="2439" y="1557"/>
                      <a:pt x="2456" y="1568"/>
                    </a:cubicBezTo>
                    <a:cubicBezTo>
                      <a:pt x="2470" y="1576"/>
                      <a:pt x="2490" y="1593"/>
                      <a:pt x="2515" y="1592"/>
                    </a:cubicBezTo>
                    <a:close/>
                    <a:moveTo>
                      <a:pt x="2664" y="1596"/>
                    </a:moveTo>
                    <a:cubicBezTo>
                      <a:pt x="2667" y="1599"/>
                      <a:pt x="2668" y="1603"/>
                      <a:pt x="2666" y="1606"/>
                    </a:cubicBezTo>
                    <a:cubicBezTo>
                      <a:pt x="2661" y="1611"/>
                      <a:pt x="2654" y="1607"/>
                      <a:pt x="2654" y="1601"/>
                    </a:cubicBezTo>
                    <a:cubicBezTo>
                      <a:pt x="2654" y="1597"/>
                      <a:pt x="2656" y="1594"/>
                      <a:pt x="2654" y="1589"/>
                    </a:cubicBezTo>
                    <a:cubicBezTo>
                      <a:pt x="2658" y="1594"/>
                      <a:pt x="2661" y="1593"/>
                      <a:pt x="2664" y="1596"/>
                    </a:cubicBezTo>
                    <a:close/>
                    <a:moveTo>
                      <a:pt x="2665" y="1594"/>
                    </a:moveTo>
                    <a:cubicBezTo>
                      <a:pt x="2667" y="1596"/>
                      <a:pt x="2668" y="1598"/>
                      <a:pt x="2669" y="1600"/>
                    </a:cubicBezTo>
                    <a:cubicBezTo>
                      <a:pt x="2669" y="1603"/>
                      <a:pt x="2668" y="1607"/>
                      <a:pt x="2664" y="1609"/>
                    </a:cubicBezTo>
                    <a:cubicBezTo>
                      <a:pt x="2660" y="1611"/>
                      <a:pt x="2656" y="1609"/>
                      <a:pt x="2654" y="1607"/>
                    </a:cubicBezTo>
                    <a:cubicBezTo>
                      <a:pt x="2650" y="1602"/>
                      <a:pt x="2653" y="1598"/>
                      <a:pt x="2654" y="1594"/>
                    </a:cubicBezTo>
                    <a:cubicBezTo>
                      <a:pt x="2654" y="1590"/>
                      <a:pt x="2650" y="1585"/>
                      <a:pt x="2644" y="1584"/>
                    </a:cubicBezTo>
                    <a:cubicBezTo>
                      <a:pt x="2638" y="1582"/>
                      <a:pt x="2631" y="1584"/>
                      <a:pt x="2627" y="1590"/>
                    </a:cubicBezTo>
                    <a:cubicBezTo>
                      <a:pt x="2625" y="1593"/>
                      <a:pt x="2625" y="1598"/>
                      <a:pt x="2629" y="1600"/>
                    </a:cubicBezTo>
                    <a:cubicBezTo>
                      <a:pt x="2628" y="1596"/>
                      <a:pt x="2633" y="1592"/>
                      <a:pt x="2637" y="1595"/>
                    </a:cubicBezTo>
                    <a:cubicBezTo>
                      <a:pt x="2640" y="1597"/>
                      <a:pt x="2643" y="1603"/>
                      <a:pt x="2646" y="1609"/>
                    </a:cubicBezTo>
                    <a:cubicBezTo>
                      <a:pt x="2649" y="1615"/>
                      <a:pt x="2652" y="1620"/>
                      <a:pt x="2657" y="1622"/>
                    </a:cubicBezTo>
                    <a:cubicBezTo>
                      <a:pt x="2668" y="1627"/>
                      <a:pt x="2680" y="1621"/>
                      <a:pt x="2683" y="1611"/>
                    </a:cubicBezTo>
                    <a:cubicBezTo>
                      <a:pt x="2684" y="1605"/>
                      <a:pt x="2683" y="1599"/>
                      <a:pt x="2680" y="1594"/>
                    </a:cubicBezTo>
                    <a:cubicBezTo>
                      <a:pt x="2677" y="1589"/>
                      <a:pt x="2666" y="1577"/>
                      <a:pt x="2667" y="1570"/>
                    </a:cubicBezTo>
                    <a:cubicBezTo>
                      <a:pt x="2667" y="1564"/>
                      <a:pt x="2672" y="1562"/>
                      <a:pt x="2675" y="1564"/>
                    </a:cubicBezTo>
                    <a:cubicBezTo>
                      <a:pt x="2675" y="1559"/>
                      <a:pt x="2669" y="1556"/>
                      <a:pt x="2664" y="1558"/>
                    </a:cubicBezTo>
                    <a:cubicBezTo>
                      <a:pt x="2655" y="1560"/>
                      <a:pt x="2649" y="1573"/>
                      <a:pt x="2654" y="1584"/>
                    </a:cubicBezTo>
                    <a:cubicBezTo>
                      <a:pt x="2656" y="1588"/>
                      <a:pt x="2660" y="1591"/>
                      <a:pt x="2665" y="1594"/>
                    </a:cubicBezTo>
                    <a:close/>
                    <a:moveTo>
                      <a:pt x="2649" y="1583"/>
                    </a:moveTo>
                    <a:cubicBezTo>
                      <a:pt x="2639" y="1575"/>
                      <a:pt x="2633" y="1557"/>
                      <a:pt x="2636" y="1544"/>
                    </a:cubicBezTo>
                    <a:cubicBezTo>
                      <a:pt x="2639" y="1531"/>
                      <a:pt x="2652" y="1530"/>
                      <a:pt x="2651" y="1545"/>
                    </a:cubicBezTo>
                    <a:cubicBezTo>
                      <a:pt x="2651" y="1556"/>
                      <a:pt x="2643" y="1573"/>
                      <a:pt x="2649" y="1583"/>
                    </a:cubicBezTo>
                    <a:close/>
                    <a:moveTo>
                      <a:pt x="2679" y="1640"/>
                    </a:moveTo>
                    <a:cubicBezTo>
                      <a:pt x="2678" y="1641"/>
                      <a:pt x="2676" y="1641"/>
                      <a:pt x="2675" y="1641"/>
                    </a:cubicBezTo>
                    <a:cubicBezTo>
                      <a:pt x="2680" y="1650"/>
                      <a:pt x="2684" y="1668"/>
                      <a:pt x="2684" y="1685"/>
                    </a:cubicBezTo>
                    <a:cubicBezTo>
                      <a:pt x="2683" y="1681"/>
                      <a:pt x="2681" y="1676"/>
                      <a:pt x="2678" y="1672"/>
                    </a:cubicBezTo>
                    <a:cubicBezTo>
                      <a:pt x="2662" y="1644"/>
                      <a:pt x="2639" y="1651"/>
                      <a:pt x="2616" y="1637"/>
                    </a:cubicBezTo>
                    <a:cubicBezTo>
                      <a:pt x="2608" y="1632"/>
                      <a:pt x="2603" y="1621"/>
                      <a:pt x="2611" y="1612"/>
                    </a:cubicBezTo>
                    <a:cubicBezTo>
                      <a:pt x="2615" y="1608"/>
                      <a:pt x="2620" y="1606"/>
                      <a:pt x="2626" y="1608"/>
                    </a:cubicBezTo>
                    <a:cubicBezTo>
                      <a:pt x="2630" y="1609"/>
                      <a:pt x="2632" y="1611"/>
                      <a:pt x="2634" y="1615"/>
                    </a:cubicBezTo>
                    <a:cubicBezTo>
                      <a:pt x="2635" y="1616"/>
                      <a:pt x="2635" y="1618"/>
                      <a:pt x="2635" y="1620"/>
                    </a:cubicBezTo>
                    <a:cubicBezTo>
                      <a:pt x="2635" y="1619"/>
                      <a:pt x="2635" y="1620"/>
                      <a:pt x="2634" y="1617"/>
                    </a:cubicBezTo>
                    <a:cubicBezTo>
                      <a:pt x="2633" y="1615"/>
                      <a:pt x="2628" y="1612"/>
                      <a:pt x="2624" y="1614"/>
                    </a:cubicBezTo>
                    <a:cubicBezTo>
                      <a:pt x="2620" y="1616"/>
                      <a:pt x="2618" y="1620"/>
                      <a:pt x="2620" y="1624"/>
                    </a:cubicBezTo>
                    <a:cubicBezTo>
                      <a:pt x="2622" y="1628"/>
                      <a:pt x="2626" y="1629"/>
                      <a:pt x="2629" y="1628"/>
                    </a:cubicBezTo>
                    <a:cubicBezTo>
                      <a:pt x="2635" y="1627"/>
                      <a:pt x="2637" y="1620"/>
                      <a:pt x="2635" y="1614"/>
                    </a:cubicBezTo>
                    <a:cubicBezTo>
                      <a:pt x="2633" y="1610"/>
                      <a:pt x="2631" y="1607"/>
                      <a:pt x="2626" y="1606"/>
                    </a:cubicBezTo>
                    <a:cubicBezTo>
                      <a:pt x="2620" y="1604"/>
                      <a:pt x="2613" y="1606"/>
                      <a:pt x="2609" y="1610"/>
                    </a:cubicBezTo>
                    <a:cubicBezTo>
                      <a:pt x="2598" y="1622"/>
                      <a:pt x="2604" y="1633"/>
                      <a:pt x="2614" y="1639"/>
                    </a:cubicBezTo>
                    <a:cubicBezTo>
                      <a:pt x="2638" y="1653"/>
                      <a:pt x="2661" y="1646"/>
                      <a:pt x="2676" y="1677"/>
                    </a:cubicBezTo>
                    <a:cubicBezTo>
                      <a:pt x="2682" y="1689"/>
                      <a:pt x="2684" y="1704"/>
                      <a:pt x="2675" y="1718"/>
                    </a:cubicBezTo>
                    <a:cubicBezTo>
                      <a:pt x="2664" y="1736"/>
                      <a:pt x="2642" y="1744"/>
                      <a:pt x="2623" y="1734"/>
                    </a:cubicBezTo>
                    <a:cubicBezTo>
                      <a:pt x="2644" y="1745"/>
                      <a:pt x="2669" y="1724"/>
                      <a:pt x="2673" y="1700"/>
                    </a:cubicBezTo>
                    <a:cubicBezTo>
                      <a:pt x="2675" y="1688"/>
                      <a:pt x="2671" y="1671"/>
                      <a:pt x="2659" y="1662"/>
                    </a:cubicBezTo>
                    <a:cubicBezTo>
                      <a:pt x="2635" y="1644"/>
                      <a:pt x="2615" y="1671"/>
                      <a:pt x="2637" y="1688"/>
                    </a:cubicBezTo>
                    <a:cubicBezTo>
                      <a:pt x="2649" y="1697"/>
                      <a:pt x="2653" y="1710"/>
                      <a:pt x="2645" y="1723"/>
                    </a:cubicBezTo>
                    <a:cubicBezTo>
                      <a:pt x="2639" y="1731"/>
                      <a:pt x="2630" y="1734"/>
                      <a:pt x="2623" y="1734"/>
                    </a:cubicBezTo>
                    <a:cubicBezTo>
                      <a:pt x="2624" y="1735"/>
                      <a:pt x="2624" y="1735"/>
                      <a:pt x="2625" y="1736"/>
                    </a:cubicBezTo>
                    <a:cubicBezTo>
                      <a:pt x="2620" y="1733"/>
                      <a:pt x="2614" y="1732"/>
                      <a:pt x="2608" y="1730"/>
                    </a:cubicBezTo>
                    <a:cubicBezTo>
                      <a:pt x="2594" y="1728"/>
                      <a:pt x="2583" y="1729"/>
                      <a:pt x="2570" y="1734"/>
                    </a:cubicBezTo>
                    <a:cubicBezTo>
                      <a:pt x="2569" y="1734"/>
                      <a:pt x="2569" y="1734"/>
                      <a:pt x="2569" y="1734"/>
                    </a:cubicBezTo>
                    <a:cubicBezTo>
                      <a:pt x="2577" y="1724"/>
                      <a:pt x="2596" y="1713"/>
                      <a:pt x="2608" y="1712"/>
                    </a:cubicBezTo>
                    <a:cubicBezTo>
                      <a:pt x="2607" y="1712"/>
                      <a:pt x="2607" y="1711"/>
                      <a:pt x="2608" y="1710"/>
                    </a:cubicBezTo>
                    <a:cubicBezTo>
                      <a:pt x="2597" y="1710"/>
                      <a:pt x="2582" y="1718"/>
                      <a:pt x="2572" y="1727"/>
                    </a:cubicBezTo>
                    <a:cubicBezTo>
                      <a:pt x="2573" y="1725"/>
                      <a:pt x="2573" y="1724"/>
                      <a:pt x="2574" y="1722"/>
                    </a:cubicBezTo>
                    <a:cubicBezTo>
                      <a:pt x="2574" y="1722"/>
                      <a:pt x="2574" y="1722"/>
                      <a:pt x="2574" y="1722"/>
                    </a:cubicBezTo>
                    <a:cubicBezTo>
                      <a:pt x="2577" y="1713"/>
                      <a:pt x="2579" y="1705"/>
                      <a:pt x="2581" y="1697"/>
                    </a:cubicBezTo>
                    <a:cubicBezTo>
                      <a:pt x="2582" y="1687"/>
                      <a:pt x="2581" y="1674"/>
                      <a:pt x="2588" y="1667"/>
                    </a:cubicBezTo>
                    <a:cubicBezTo>
                      <a:pt x="2594" y="1661"/>
                      <a:pt x="2603" y="1658"/>
                      <a:pt x="2611" y="1662"/>
                    </a:cubicBezTo>
                    <a:cubicBezTo>
                      <a:pt x="2618" y="1665"/>
                      <a:pt x="2625" y="1671"/>
                      <a:pt x="2625" y="1680"/>
                    </a:cubicBezTo>
                    <a:cubicBezTo>
                      <a:pt x="2625" y="1687"/>
                      <a:pt x="2622" y="1694"/>
                      <a:pt x="2616" y="1696"/>
                    </a:cubicBezTo>
                    <a:cubicBezTo>
                      <a:pt x="2610" y="1699"/>
                      <a:pt x="2604" y="1698"/>
                      <a:pt x="2600" y="1694"/>
                    </a:cubicBezTo>
                    <a:cubicBezTo>
                      <a:pt x="2603" y="1696"/>
                      <a:pt x="2608" y="1696"/>
                      <a:pt x="2611" y="1694"/>
                    </a:cubicBezTo>
                    <a:cubicBezTo>
                      <a:pt x="2615" y="1691"/>
                      <a:pt x="2616" y="1685"/>
                      <a:pt x="2613" y="1681"/>
                    </a:cubicBezTo>
                    <a:cubicBezTo>
                      <a:pt x="2610" y="1677"/>
                      <a:pt x="2604" y="1677"/>
                      <a:pt x="2600" y="1680"/>
                    </a:cubicBezTo>
                    <a:cubicBezTo>
                      <a:pt x="2597" y="1682"/>
                      <a:pt x="2596" y="1687"/>
                      <a:pt x="2598" y="1691"/>
                    </a:cubicBezTo>
                    <a:cubicBezTo>
                      <a:pt x="2599" y="1693"/>
                      <a:pt x="2601" y="1695"/>
                      <a:pt x="2603" y="1696"/>
                    </a:cubicBezTo>
                    <a:cubicBezTo>
                      <a:pt x="2607" y="1698"/>
                      <a:pt x="2611" y="1699"/>
                      <a:pt x="2616" y="1697"/>
                    </a:cubicBezTo>
                    <a:cubicBezTo>
                      <a:pt x="2622" y="1694"/>
                      <a:pt x="2626" y="1688"/>
                      <a:pt x="2626" y="1680"/>
                    </a:cubicBezTo>
                    <a:cubicBezTo>
                      <a:pt x="2626" y="1671"/>
                      <a:pt x="2619" y="1663"/>
                      <a:pt x="2611" y="1660"/>
                    </a:cubicBezTo>
                    <a:cubicBezTo>
                      <a:pt x="2602" y="1657"/>
                      <a:pt x="2593" y="1659"/>
                      <a:pt x="2586" y="1665"/>
                    </a:cubicBezTo>
                    <a:cubicBezTo>
                      <a:pt x="2584" y="1667"/>
                      <a:pt x="2583" y="1669"/>
                      <a:pt x="2582" y="1672"/>
                    </a:cubicBezTo>
                    <a:cubicBezTo>
                      <a:pt x="2582" y="1670"/>
                      <a:pt x="2581" y="1669"/>
                      <a:pt x="2581" y="1668"/>
                    </a:cubicBezTo>
                    <a:cubicBezTo>
                      <a:pt x="2579" y="1647"/>
                      <a:pt x="2568" y="1627"/>
                      <a:pt x="2577" y="1606"/>
                    </a:cubicBezTo>
                    <a:cubicBezTo>
                      <a:pt x="2576" y="1606"/>
                      <a:pt x="2575" y="1606"/>
                      <a:pt x="2574" y="1605"/>
                    </a:cubicBezTo>
                    <a:cubicBezTo>
                      <a:pt x="2573" y="1608"/>
                      <a:pt x="2572" y="1611"/>
                      <a:pt x="2571" y="1615"/>
                    </a:cubicBezTo>
                    <a:cubicBezTo>
                      <a:pt x="2570" y="1620"/>
                      <a:pt x="2570" y="1624"/>
                      <a:pt x="2570" y="1628"/>
                    </a:cubicBezTo>
                    <a:cubicBezTo>
                      <a:pt x="2567" y="1624"/>
                      <a:pt x="2565" y="1621"/>
                      <a:pt x="2561" y="1617"/>
                    </a:cubicBezTo>
                    <a:cubicBezTo>
                      <a:pt x="2554" y="1610"/>
                      <a:pt x="2548" y="1606"/>
                      <a:pt x="2539" y="1602"/>
                    </a:cubicBezTo>
                    <a:cubicBezTo>
                      <a:pt x="2535" y="1601"/>
                      <a:pt x="2532" y="1599"/>
                      <a:pt x="2529" y="1599"/>
                    </a:cubicBezTo>
                    <a:cubicBezTo>
                      <a:pt x="2521" y="1597"/>
                      <a:pt x="2515" y="1596"/>
                      <a:pt x="2506" y="1597"/>
                    </a:cubicBezTo>
                    <a:cubicBezTo>
                      <a:pt x="2498" y="1599"/>
                      <a:pt x="2492" y="1602"/>
                      <a:pt x="2485" y="1607"/>
                    </a:cubicBezTo>
                    <a:cubicBezTo>
                      <a:pt x="2480" y="1612"/>
                      <a:pt x="2475" y="1618"/>
                      <a:pt x="2473" y="1626"/>
                    </a:cubicBezTo>
                    <a:cubicBezTo>
                      <a:pt x="2470" y="1638"/>
                      <a:pt x="2475" y="1651"/>
                      <a:pt x="2485" y="1659"/>
                    </a:cubicBezTo>
                    <a:cubicBezTo>
                      <a:pt x="2495" y="1667"/>
                      <a:pt x="2510" y="1670"/>
                      <a:pt x="2523" y="1670"/>
                    </a:cubicBezTo>
                    <a:cubicBezTo>
                      <a:pt x="2497" y="1657"/>
                      <a:pt x="2508" y="1636"/>
                      <a:pt x="2504" y="1624"/>
                    </a:cubicBezTo>
                    <a:cubicBezTo>
                      <a:pt x="2500" y="1609"/>
                      <a:pt x="2486" y="1609"/>
                      <a:pt x="2478" y="1617"/>
                    </a:cubicBezTo>
                    <a:cubicBezTo>
                      <a:pt x="2478" y="1617"/>
                      <a:pt x="2478" y="1617"/>
                      <a:pt x="2478" y="1617"/>
                    </a:cubicBezTo>
                    <a:cubicBezTo>
                      <a:pt x="2480" y="1614"/>
                      <a:pt x="2483" y="1611"/>
                      <a:pt x="2486" y="1608"/>
                    </a:cubicBezTo>
                    <a:cubicBezTo>
                      <a:pt x="2493" y="1603"/>
                      <a:pt x="2499" y="1601"/>
                      <a:pt x="2507" y="1599"/>
                    </a:cubicBezTo>
                    <a:cubicBezTo>
                      <a:pt x="2515" y="1598"/>
                      <a:pt x="2521" y="1599"/>
                      <a:pt x="2528" y="1601"/>
                    </a:cubicBezTo>
                    <a:cubicBezTo>
                      <a:pt x="2540" y="1604"/>
                      <a:pt x="2549" y="1610"/>
                      <a:pt x="2557" y="1618"/>
                    </a:cubicBezTo>
                    <a:cubicBezTo>
                      <a:pt x="2554" y="1615"/>
                      <a:pt x="2551" y="1613"/>
                      <a:pt x="2548" y="1612"/>
                    </a:cubicBezTo>
                    <a:cubicBezTo>
                      <a:pt x="2538" y="1607"/>
                      <a:pt x="2524" y="1609"/>
                      <a:pt x="2519" y="1619"/>
                    </a:cubicBezTo>
                    <a:cubicBezTo>
                      <a:pt x="2517" y="1624"/>
                      <a:pt x="2518" y="1630"/>
                      <a:pt x="2521" y="1634"/>
                    </a:cubicBezTo>
                    <a:cubicBezTo>
                      <a:pt x="2523" y="1637"/>
                      <a:pt x="2527" y="1638"/>
                      <a:pt x="2531" y="1638"/>
                    </a:cubicBezTo>
                    <a:cubicBezTo>
                      <a:pt x="2535" y="1638"/>
                      <a:pt x="2539" y="1636"/>
                      <a:pt x="2541" y="1633"/>
                    </a:cubicBezTo>
                    <a:cubicBezTo>
                      <a:pt x="2544" y="1628"/>
                      <a:pt x="2543" y="1622"/>
                      <a:pt x="2539" y="1619"/>
                    </a:cubicBezTo>
                    <a:cubicBezTo>
                      <a:pt x="2536" y="1617"/>
                      <a:pt x="2533" y="1617"/>
                      <a:pt x="2530" y="1619"/>
                    </a:cubicBezTo>
                    <a:cubicBezTo>
                      <a:pt x="2529" y="1620"/>
                      <a:pt x="2528" y="1622"/>
                      <a:pt x="2529" y="1624"/>
                    </a:cubicBezTo>
                    <a:cubicBezTo>
                      <a:pt x="2529" y="1623"/>
                      <a:pt x="2531" y="1621"/>
                      <a:pt x="2532" y="1621"/>
                    </a:cubicBezTo>
                    <a:cubicBezTo>
                      <a:pt x="2535" y="1620"/>
                      <a:pt x="2537" y="1622"/>
                      <a:pt x="2537" y="1625"/>
                    </a:cubicBezTo>
                    <a:cubicBezTo>
                      <a:pt x="2537" y="1626"/>
                      <a:pt x="2537" y="1628"/>
                      <a:pt x="2534" y="1630"/>
                    </a:cubicBezTo>
                    <a:cubicBezTo>
                      <a:pt x="2532" y="1631"/>
                      <a:pt x="2529" y="1631"/>
                      <a:pt x="2527" y="1629"/>
                    </a:cubicBezTo>
                    <a:cubicBezTo>
                      <a:pt x="2524" y="1627"/>
                      <a:pt x="2524" y="1623"/>
                      <a:pt x="2525" y="1620"/>
                    </a:cubicBezTo>
                    <a:cubicBezTo>
                      <a:pt x="2530" y="1612"/>
                      <a:pt x="2543" y="1611"/>
                      <a:pt x="2551" y="1615"/>
                    </a:cubicBezTo>
                    <a:cubicBezTo>
                      <a:pt x="2577" y="1628"/>
                      <a:pt x="2581" y="1672"/>
                      <a:pt x="2577" y="1700"/>
                    </a:cubicBezTo>
                    <a:cubicBezTo>
                      <a:pt x="2576" y="1691"/>
                      <a:pt x="2573" y="1682"/>
                      <a:pt x="2566" y="1675"/>
                    </a:cubicBezTo>
                    <a:cubicBezTo>
                      <a:pt x="2563" y="1671"/>
                      <a:pt x="2558" y="1668"/>
                      <a:pt x="2552" y="1667"/>
                    </a:cubicBezTo>
                    <a:cubicBezTo>
                      <a:pt x="2558" y="1669"/>
                      <a:pt x="2562" y="1673"/>
                      <a:pt x="2564" y="1676"/>
                    </a:cubicBezTo>
                    <a:cubicBezTo>
                      <a:pt x="2572" y="1685"/>
                      <a:pt x="2574" y="1696"/>
                      <a:pt x="2573" y="1707"/>
                    </a:cubicBezTo>
                    <a:cubicBezTo>
                      <a:pt x="2572" y="1715"/>
                      <a:pt x="2570" y="1722"/>
                      <a:pt x="2566" y="1728"/>
                    </a:cubicBezTo>
                    <a:cubicBezTo>
                      <a:pt x="2559" y="1740"/>
                      <a:pt x="2550" y="1747"/>
                      <a:pt x="2541" y="1758"/>
                    </a:cubicBezTo>
                    <a:cubicBezTo>
                      <a:pt x="2541" y="1758"/>
                      <a:pt x="2541" y="1758"/>
                      <a:pt x="2541" y="1758"/>
                    </a:cubicBezTo>
                    <a:cubicBezTo>
                      <a:pt x="2536" y="1765"/>
                      <a:pt x="2533" y="1771"/>
                      <a:pt x="2530" y="1778"/>
                    </a:cubicBezTo>
                    <a:cubicBezTo>
                      <a:pt x="2530" y="1780"/>
                      <a:pt x="2524" y="1797"/>
                      <a:pt x="2526" y="1799"/>
                    </a:cubicBezTo>
                    <a:cubicBezTo>
                      <a:pt x="2527" y="1798"/>
                      <a:pt x="2531" y="1787"/>
                      <a:pt x="2532" y="1785"/>
                    </a:cubicBezTo>
                    <a:cubicBezTo>
                      <a:pt x="2535" y="1777"/>
                      <a:pt x="2539" y="1769"/>
                      <a:pt x="2544" y="1761"/>
                    </a:cubicBezTo>
                    <a:cubicBezTo>
                      <a:pt x="2545" y="1760"/>
                      <a:pt x="2545" y="1760"/>
                      <a:pt x="2545" y="1760"/>
                    </a:cubicBezTo>
                    <a:cubicBezTo>
                      <a:pt x="2553" y="1750"/>
                      <a:pt x="2560" y="1743"/>
                      <a:pt x="2572" y="1737"/>
                    </a:cubicBezTo>
                    <a:cubicBezTo>
                      <a:pt x="2585" y="1731"/>
                      <a:pt x="2602" y="1730"/>
                      <a:pt x="2616" y="1738"/>
                    </a:cubicBezTo>
                    <a:cubicBezTo>
                      <a:pt x="2623" y="1742"/>
                      <a:pt x="2630" y="1753"/>
                      <a:pt x="2626" y="1762"/>
                    </a:cubicBezTo>
                    <a:cubicBezTo>
                      <a:pt x="2624" y="1765"/>
                      <a:pt x="2621" y="1766"/>
                      <a:pt x="2617" y="1765"/>
                    </a:cubicBezTo>
                    <a:cubicBezTo>
                      <a:pt x="2615" y="1765"/>
                      <a:pt x="2613" y="1762"/>
                      <a:pt x="2613" y="1759"/>
                    </a:cubicBezTo>
                    <a:cubicBezTo>
                      <a:pt x="2613" y="1757"/>
                      <a:pt x="2614" y="1755"/>
                      <a:pt x="2615" y="1754"/>
                    </a:cubicBezTo>
                    <a:cubicBezTo>
                      <a:pt x="2617" y="1752"/>
                      <a:pt x="2621" y="1753"/>
                      <a:pt x="2621" y="1756"/>
                    </a:cubicBezTo>
                    <a:cubicBezTo>
                      <a:pt x="2622" y="1758"/>
                      <a:pt x="2621" y="1759"/>
                      <a:pt x="2620" y="1760"/>
                    </a:cubicBezTo>
                    <a:cubicBezTo>
                      <a:pt x="2622" y="1761"/>
                      <a:pt x="2624" y="1759"/>
                      <a:pt x="2624" y="1757"/>
                    </a:cubicBezTo>
                    <a:cubicBezTo>
                      <a:pt x="2624" y="1753"/>
                      <a:pt x="2622" y="1750"/>
                      <a:pt x="2619" y="1749"/>
                    </a:cubicBezTo>
                    <a:cubicBezTo>
                      <a:pt x="2614" y="1748"/>
                      <a:pt x="2608" y="1751"/>
                      <a:pt x="2607" y="1756"/>
                    </a:cubicBezTo>
                    <a:cubicBezTo>
                      <a:pt x="2605" y="1759"/>
                      <a:pt x="2605" y="1764"/>
                      <a:pt x="2608" y="1767"/>
                    </a:cubicBezTo>
                    <a:cubicBezTo>
                      <a:pt x="2610" y="1771"/>
                      <a:pt x="2613" y="1772"/>
                      <a:pt x="2617" y="1773"/>
                    </a:cubicBezTo>
                    <a:cubicBezTo>
                      <a:pt x="2622" y="1773"/>
                      <a:pt x="2627" y="1771"/>
                      <a:pt x="2630" y="1766"/>
                    </a:cubicBezTo>
                    <a:cubicBezTo>
                      <a:pt x="2636" y="1756"/>
                      <a:pt x="2629" y="1744"/>
                      <a:pt x="2620" y="1738"/>
                    </a:cubicBezTo>
                    <a:cubicBezTo>
                      <a:pt x="2617" y="1736"/>
                      <a:pt x="2613" y="1735"/>
                      <a:pt x="2610" y="1734"/>
                    </a:cubicBezTo>
                    <a:cubicBezTo>
                      <a:pt x="2621" y="1736"/>
                      <a:pt x="2630" y="1740"/>
                      <a:pt x="2640" y="1748"/>
                    </a:cubicBezTo>
                    <a:cubicBezTo>
                      <a:pt x="2646" y="1753"/>
                      <a:pt x="2650" y="1758"/>
                      <a:pt x="2653" y="1765"/>
                    </a:cubicBezTo>
                    <a:cubicBezTo>
                      <a:pt x="2657" y="1773"/>
                      <a:pt x="2658" y="1779"/>
                      <a:pt x="2658" y="1787"/>
                    </a:cubicBezTo>
                    <a:cubicBezTo>
                      <a:pt x="2657" y="1792"/>
                      <a:pt x="2657" y="1795"/>
                      <a:pt x="2655" y="1799"/>
                    </a:cubicBezTo>
                    <a:cubicBezTo>
                      <a:pt x="2655" y="1799"/>
                      <a:pt x="2655" y="1799"/>
                      <a:pt x="2655" y="1799"/>
                    </a:cubicBezTo>
                    <a:cubicBezTo>
                      <a:pt x="2657" y="1788"/>
                      <a:pt x="2650" y="1776"/>
                      <a:pt x="2634" y="1781"/>
                    </a:cubicBezTo>
                    <a:cubicBezTo>
                      <a:pt x="2623" y="1785"/>
                      <a:pt x="2611" y="1805"/>
                      <a:pt x="2585" y="1791"/>
                    </a:cubicBezTo>
                    <a:cubicBezTo>
                      <a:pt x="2593" y="1803"/>
                      <a:pt x="2603" y="1813"/>
                      <a:pt x="2616" y="1817"/>
                    </a:cubicBezTo>
                    <a:cubicBezTo>
                      <a:pt x="2628" y="1820"/>
                      <a:pt x="2642" y="1818"/>
                      <a:pt x="2651" y="1808"/>
                    </a:cubicBezTo>
                    <a:cubicBezTo>
                      <a:pt x="2656" y="1802"/>
                      <a:pt x="2659" y="1795"/>
                      <a:pt x="2659" y="1787"/>
                    </a:cubicBezTo>
                    <a:cubicBezTo>
                      <a:pt x="2660" y="1779"/>
                      <a:pt x="2659" y="1772"/>
                      <a:pt x="2655" y="1764"/>
                    </a:cubicBezTo>
                    <a:cubicBezTo>
                      <a:pt x="2652" y="1757"/>
                      <a:pt x="2648" y="1752"/>
                      <a:pt x="2642" y="1746"/>
                    </a:cubicBezTo>
                    <a:cubicBezTo>
                      <a:pt x="2639" y="1744"/>
                      <a:pt x="2636" y="1742"/>
                      <a:pt x="2633" y="1740"/>
                    </a:cubicBezTo>
                    <a:cubicBezTo>
                      <a:pt x="2632" y="1739"/>
                      <a:pt x="2630" y="1738"/>
                      <a:pt x="2629" y="1738"/>
                    </a:cubicBezTo>
                    <a:cubicBezTo>
                      <a:pt x="2648" y="1746"/>
                      <a:pt x="2669" y="1735"/>
                      <a:pt x="2680" y="1717"/>
                    </a:cubicBezTo>
                    <a:cubicBezTo>
                      <a:pt x="2681" y="1715"/>
                      <a:pt x="2681" y="1714"/>
                      <a:pt x="2682" y="1712"/>
                    </a:cubicBezTo>
                    <a:cubicBezTo>
                      <a:pt x="2692" y="1691"/>
                      <a:pt x="2691" y="1663"/>
                      <a:pt x="2679" y="1640"/>
                    </a:cubicBezTo>
                    <a:close/>
                    <a:moveTo>
                      <a:pt x="2679" y="1621"/>
                    </a:moveTo>
                    <a:cubicBezTo>
                      <a:pt x="2675" y="1626"/>
                      <a:pt x="2667" y="1627"/>
                      <a:pt x="2662" y="1626"/>
                    </a:cubicBezTo>
                    <a:cubicBezTo>
                      <a:pt x="2659" y="1632"/>
                      <a:pt x="2668" y="1643"/>
                      <a:pt x="2677" y="1637"/>
                    </a:cubicBezTo>
                    <a:cubicBezTo>
                      <a:pt x="2683" y="1634"/>
                      <a:pt x="2684" y="1625"/>
                      <a:pt x="2679" y="1621"/>
                    </a:cubicBezTo>
                    <a:close/>
                    <a:moveTo>
                      <a:pt x="2688" y="1631"/>
                    </a:moveTo>
                    <a:cubicBezTo>
                      <a:pt x="2694" y="1623"/>
                      <a:pt x="2697" y="1610"/>
                      <a:pt x="2697" y="1601"/>
                    </a:cubicBezTo>
                    <a:cubicBezTo>
                      <a:pt x="2697" y="1591"/>
                      <a:pt x="2693" y="1580"/>
                      <a:pt x="2689" y="1571"/>
                    </a:cubicBezTo>
                    <a:cubicBezTo>
                      <a:pt x="2681" y="1555"/>
                      <a:pt x="2668" y="1540"/>
                      <a:pt x="2668" y="1521"/>
                    </a:cubicBezTo>
                    <a:cubicBezTo>
                      <a:pt x="2668" y="1505"/>
                      <a:pt x="2680" y="1494"/>
                      <a:pt x="2691" y="1493"/>
                    </a:cubicBezTo>
                    <a:cubicBezTo>
                      <a:pt x="2700" y="1492"/>
                      <a:pt x="2711" y="1498"/>
                      <a:pt x="2714" y="1508"/>
                    </a:cubicBezTo>
                    <a:cubicBezTo>
                      <a:pt x="2717" y="1515"/>
                      <a:pt x="2715" y="1526"/>
                      <a:pt x="2707" y="1529"/>
                    </a:cubicBezTo>
                    <a:cubicBezTo>
                      <a:pt x="2703" y="1530"/>
                      <a:pt x="2698" y="1528"/>
                      <a:pt x="2698" y="1525"/>
                    </a:cubicBezTo>
                    <a:cubicBezTo>
                      <a:pt x="2702" y="1525"/>
                      <a:pt x="2705" y="1521"/>
                      <a:pt x="2704" y="1516"/>
                    </a:cubicBezTo>
                    <a:cubicBezTo>
                      <a:pt x="2704" y="1514"/>
                      <a:pt x="2701" y="1510"/>
                      <a:pt x="2698" y="1509"/>
                    </a:cubicBezTo>
                    <a:cubicBezTo>
                      <a:pt x="2693" y="1507"/>
                      <a:pt x="2687" y="1508"/>
                      <a:pt x="2684" y="1512"/>
                    </a:cubicBezTo>
                    <a:cubicBezTo>
                      <a:pt x="2676" y="1523"/>
                      <a:pt x="2686" y="1542"/>
                      <a:pt x="2693" y="1553"/>
                    </a:cubicBezTo>
                    <a:cubicBezTo>
                      <a:pt x="2703" y="1569"/>
                      <a:pt x="2708" y="1587"/>
                      <a:pt x="2704" y="1606"/>
                    </a:cubicBezTo>
                    <a:cubicBezTo>
                      <a:pt x="2702" y="1617"/>
                      <a:pt x="2697" y="1626"/>
                      <a:pt x="2688" y="1631"/>
                    </a:cubicBezTo>
                    <a:close/>
                    <a:moveTo>
                      <a:pt x="2607" y="1818"/>
                    </a:moveTo>
                    <a:cubicBezTo>
                      <a:pt x="2620" y="1825"/>
                      <a:pt x="2616" y="1838"/>
                      <a:pt x="2614" y="1848"/>
                    </a:cubicBezTo>
                    <a:cubicBezTo>
                      <a:pt x="2612" y="1858"/>
                      <a:pt x="2615" y="1870"/>
                      <a:pt x="2627" y="1871"/>
                    </a:cubicBezTo>
                    <a:cubicBezTo>
                      <a:pt x="2625" y="1858"/>
                      <a:pt x="2633" y="1859"/>
                      <a:pt x="2636" y="1846"/>
                    </a:cubicBezTo>
                    <a:cubicBezTo>
                      <a:pt x="2639" y="1835"/>
                      <a:pt x="2629" y="1819"/>
                      <a:pt x="2607" y="1818"/>
                    </a:cubicBezTo>
                    <a:close/>
                    <a:moveTo>
                      <a:pt x="2575" y="1901"/>
                    </a:moveTo>
                    <a:cubicBezTo>
                      <a:pt x="2607" y="1899"/>
                      <a:pt x="2607" y="1936"/>
                      <a:pt x="2593" y="1949"/>
                    </a:cubicBezTo>
                    <a:cubicBezTo>
                      <a:pt x="2600" y="1935"/>
                      <a:pt x="2590" y="1907"/>
                      <a:pt x="2575" y="1901"/>
                    </a:cubicBezTo>
                    <a:close/>
                    <a:moveTo>
                      <a:pt x="2557" y="1900"/>
                    </a:moveTo>
                    <a:cubicBezTo>
                      <a:pt x="2563" y="1881"/>
                      <a:pt x="2581" y="1868"/>
                      <a:pt x="2597" y="1868"/>
                    </a:cubicBezTo>
                    <a:cubicBezTo>
                      <a:pt x="2631" y="1868"/>
                      <a:pt x="2630" y="1905"/>
                      <a:pt x="2599" y="1897"/>
                    </a:cubicBezTo>
                    <a:cubicBezTo>
                      <a:pt x="2583" y="1893"/>
                      <a:pt x="2573" y="1891"/>
                      <a:pt x="2557" y="1900"/>
                    </a:cubicBezTo>
                    <a:close/>
                    <a:moveTo>
                      <a:pt x="2516" y="2049"/>
                    </a:moveTo>
                    <a:cubicBezTo>
                      <a:pt x="2551" y="2044"/>
                      <a:pt x="2564" y="2017"/>
                      <a:pt x="2569" y="1990"/>
                    </a:cubicBezTo>
                    <a:cubicBezTo>
                      <a:pt x="2572" y="1975"/>
                      <a:pt x="2569" y="1954"/>
                      <a:pt x="2581" y="1943"/>
                    </a:cubicBezTo>
                    <a:cubicBezTo>
                      <a:pt x="2558" y="1937"/>
                      <a:pt x="2555" y="1984"/>
                      <a:pt x="2552" y="1999"/>
                    </a:cubicBezTo>
                    <a:cubicBezTo>
                      <a:pt x="2548" y="2023"/>
                      <a:pt x="2536" y="2042"/>
                      <a:pt x="2516" y="2049"/>
                    </a:cubicBezTo>
                    <a:close/>
                    <a:moveTo>
                      <a:pt x="2011" y="1641"/>
                    </a:moveTo>
                    <a:cubicBezTo>
                      <a:pt x="2017" y="1616"/>
                      <a:pt x="1989" y="1593"/>
                      <a:pt x="1983" y="1580"/>
                    </a:cubicBezTo>
                    <a:cubicBezTo>
                      <a:pt x="1973" y="1560"/>
                      <a:pt x="1990" y="1548"/>
                      <a:pt x="2004" y="1566"/>
                    </a:cubicBezTo>
                    <a:cubicBezTo>
                      <a:pt x="2017" y="1584"/>
                      <a:pt x="2022" y="1619"/>
                      <a:pt x="2011" y="1641"/>
                    </a:cubicBezTo>
                    <a:close/>
                    <a:moveTo>
                      <a:pt x="1917" y="1522"/>
                    </a:moveTo>
                    <a:cubicBezTo>
                      <a:pt x="1899" y="1550"/>
                      <a:pt x="1869" y="1545"/>
                      <a:pt x="1854" y="1552"/>
                    </a:cubicBezTo>
                    <a:cubicBezTo>
                      <a:pt x="1839" y="1559"/>
                      <a:pt x="1844" y="1575"/>
                      <a:pt x="1862" y="1572"/>
                    </a:cubicBezTo>
                    <a:cubicBezTo>
                      <a:pt x="1885" y="1567"/>
                      <a:pt x="1908" y="1546"/>
                      <a:pt x="1917" y="1522"/>
                    </a:cubicBezTo>
                    <a:close/>
                    <a:moveTo>
                      <a:pt x="2318" y="1767"/>
                    </a:moveTo>
                    <a:cubicBezTo>
                      <a:pt x="2314" y="1748"/>
                      <a:pt x="2301" y="1744"/>
                      <a:pt x="2281" y="1747"/>
                    </a:cubicBezTo>
                    <a:cubicBezTo>
                      <a:pt x="2265" y="1749"/>
                      <a:pt x="2252" y="1743"/>
                      <a:pt x="2250" y="1731"/>
                    </a:cubicBezTo>
                    <a:cubicBezTo>
                      <a:pt x="2244" y="1739"/>
                      <a:pt x="2247" y="1753"/>
                      <a:pt x="2257" y="1758"/>
                    </a:cubicBezTo>
                    <a:cubicBezTo>
                      <a:pt x="2271" y="1765"/>
                      <a:pt x="2285" y="1755"/>
                      <a:pt x="2301" y="1757"/>
                    </a:cubicBezTo>
                    <a:cubicBezTo>
                      <a:pt x="2306" y="1757"/>
                      <a:pt x="2313" y="1760"/>
                      <a:pt x="2318" y="1767"/>
                    </a:cubicBezTo>
                    <a:close/>
                    <a:moveTo>
                      <a:pt x="2082" y="1492"/>
                    </a:moveTo>
                    <a:cubicBezTo>
                      <a:pt x="2081" y="1490"/>
                      <a:pt x="2083" y="1489"/>
                      <a:pt x="2085" y="1488"/>
                    </a:cubicBezTo>
                    <a:cubicBezTo>
                      <a:pt x="2087" y="1488"/>
                      <a:pt x="2089" y="1490"/>
                      <a:pt x="2089" y="1492"/>
                    </a:cubicBezTo>
                    <a:cubicBezTo>
                      <a:pt x="2089" y="1494"/>
                      <a:pt x="2088" y="1496"/>
                      <a:pt x="2086" y="1496"/>
                    </a:cubicBezTo>
                    <a:cubicBezTo>
                      <a:pt x="2084" y="1496"/>
                      <a:pt x="2082" y="1495"/>
                      <a:pt x="2082" y="1492"/>
                    </a:cubicBezTo>
                    <a:close/>
                    <a:moveTo>
                      <a:pt x="2093" y="1510"/>
                    </a:moveTo>
                    <a:cubicBezTo>
                      <a:pt x="2093" y="1506"/>
                      <a:pt x="2096" y="1502"/>
                      <a:pt x="2100" y="1502"/>
                    </a:cubicBezTo>
                    <a:cubicBezTo>
                      <a:pt x="2105" y="1502"/>
                      <a:pt x="2108" y="1505"/>
                      <a:pt x="2108" y="1509"/>
                    </a:cubicBezTo>
                    <a:cubicBezTo>
                      <a:pt x="2109" y="1513"/>
                      <a:pt x="2106" y="1517"/>
                      <a:pt x="2101" y="1517"/>
                    </a:cubicBezTo>
                    <a:cubicBezTo>
                      <a:pt x="2097" y="1518"/>
                      <a:pt x="2094" y="1514"/>
                      <a:pt x="2093" y="1510"/>
                    </a:cubicBezTo>
                    <a:close/>
                    <a:moveTo>
                      <a:pt x="2085" y="1502"/>
                    </a:moveTo>
                    <a:cubicBezTo>
                      <a:pt x="2084" y="1499"/>
                      <a:pt x="2086" y="1497"/>
                      <a:pt x="2089" y="1496"/>
                    </a:cubicBezTo>
                    <a:cubicBezTo>
                      <a:pt x="2092" y="1496"/>
                      <a:pt x="2094" y="1498"/>
                      <a:pt x="2094" y="1501"/>
                    </a:cubicBezTo>
                    <a:cubicBezTo>
                      <a:pt x="2095" y="1504"/>
                      <a:pt x="2093" y="1506"/>
                      <a:pt x="2090" y="1506"/>
                    </a:cubicBezTo>
                    <a:cubicBezTo>
                      <a:pt x="2087" y="1506"/>
                      <a:pt x="2085" y="1504"/>
                      <a:pt x="2085" y="1502"/>
                    </a:cubicBezTo>
                    <a:close/>
                    <a:moveTo>
                      <a:pt x="2134" y="1814"/>
                    </a:moveTo>
                    <a:cubicBezTo>
                      <a:pt x="2136" y="1811"/>
                      <a:pt x="2137" y="1808"/>
                      <a:pt x="2137" y="1805"/>
                    </a:cubicBezTo>
                    <a:cubicBezTo>
                      <a:pt x="2136" y="1802"/>
                      <a:pt x="2134" y="1798"/>
                      <a:pt x="2129" y="1797"/>
                    </a:cubicBezTo>
                    <a:cubicBezTo>
                      <a:pt x="2124" y="1795"/>
                      <a:pt x="2119" y="1798"/>
                      <a:pt x="2117" y="1802"/>
                    </a:cubicBezTo>
                    <a:cubicBezTo>
                      <a:pt x="2113" y="1809"/>
                      <a:pt x="2119" y="1813"/>
                      <a:pt x="2121" y="1817"/>
                    </a:cubicBezTo>
                    <a:cubicBezTo>
                      <a:pt x="2122" y="1822"/>
                      <a:pt x="2118" y="1829"/>
                      <a:pt x="2112" y="1832"/>
                    </a:cubicBezTo>
                    <a:cubicBezTo>
                      <a:pt x="2105" y="1836"/>
                      <a:pt x="2096" y="1836"/>
                      <a:pt x="2090" y="1830"/>
                    </a:cubicBezTo>
                    <a:cubicBezTo>
                      <a:pt x="2087" y="1826"/>
                      <a:pt x="2085" y="1821"/>
                      <a:pt x="2089" y="1817"/>
                    </a:cubicBezTo>
                    <a:cubicBezTo>
                      <a:pt x="2090" y="1822"/>
                      <a:pt x="2096" y="1825"/>
                      <a:pt x="2101" y="1820"/>
                    </a:cubicBezTo>
                    <a:cubicBezTo>
                      <a:pt x="2103" y="1817"/>
                      <a:pt x="2105" y="1810"/>
                      <a:pt x="2107" y="1802"/>
                    </a:cubicBezTo>
                    <a:cubicBezTo>
                      <a:pt x="2109" y="1794"/>
                      <a:pt x="2112" y="1787"/>
                      <a:pt x="2117" y="1783"/>
                    </a:cubicBezTo>
                    <a:cubicBezTo>
                      <a:pt x="2128" y="1774"/>
                      <a:pt x="2144" y="1777"/>
                      <a:pt x="2151" y="1789"/>
                    </a:cubicBezTo>
                    <a:cubicBezTo>
                      <a:pt x="2154" y="1796"/>
                      <a:pt x="2154" y="1803"/>
                      <a:pt x="2152" y="1809"/>
                    </a:cubicBezTo>
                    <a:cubicBezTo>
                      <a:pt x="2150" y="1817"/>
                      <a:pt x="2140" y="1833"/>
                      <a:pt x="2143" y="1842"/>
                    </a:cubicBezTo>
                    <a:cubicBezTo>
                      <a:pt x="2145" y="1849"/>
                      <a:pt x="2151" y="1850"/>
                      <a:pt x="2155" y="1847"/>
                    </a:cubicBezTo>
                    <a:cubicBezTo>
                      <a:pt x="2156" y="1852"/>
                      <a:pt x="2150" y="1858"/>
                      <a:pt x="2143" y="1857"/>
                    </a:cubicBezTo>
                    <a:cubicBezTo>
                      <a:pt x="2132" y="1857"/>
                      <a:pt x="2121" y="1844"/>
                      <a:pt x="2124" y="1829"/>
                    </a:cubicBezTo>
                    <a:cubicBezTo>
                      <a:pt x="2125" y="1824"/>
                      <a:pt x="2129" y="1820"/>
                      <a:pt x="2134" y="1814"/>
                    </a:cubicBezTo>
                    <a:close/>
                    <a:moveTo>
                      <a:pt x="2591" y="1580"/>
                    </a:moveTo>
                    <a:cubicBezTo>
                      <a:pt x="2594" y="1581"/>
                      <a:pt x="2596" y="1583"/>
                      <a:pt x="2596" y="1586"/>
                    </a:cubicBezTo>
                    <a:cubicBezTo>
                      <a:pt x="2596" y="1589"/>
                      <a:pt x="2593" y="1591"/>
                      <a:pt x="2590" y="1591"/>
                    </a:cubicBezTo>
                    <a:cubicBezTo>
                      <a:pt x="2587" y="1591"/>
                      <a:pt x="2585" y="1588"/>
                      <a:pt x="2585" y="1585"/>
                    </a:cubicBezTo>
                    <a:cubicBezTo>
                      <a:pt x="2585" y="1582"/>
                      <a:pt x="2588" y="1580"/>
                      <a:pt x="2591" y="1580"/>
                    </a:cubicBezTo>
                    <a:close/>
                    <a:moveTo>
                      <a:pt x="2601" y="1578"/>
                    </a:moveTo>
                    <a:cubicBezTo>
                      <a:pt x="2604" y="1579"/>
                      <a:pt x="2606" y="1581"/>
                      <a:pt x="2605" y="1583"/>
                    </a:cubicBezTo>
                    <a:cubicBezTo>
                      <a:pt x="2605" y="1585"/>
                      <a:pt x="2603" y="1587"/>
                      <a:pt x="2601" y="1587"/>
                    </a:cubicBezTo>
                    <a:cubicBezTo>
                      <a:pt x="2599" y="1587"/>
                      <a:pt x="2597" y="1585"/>
                      <a:pt x="2597" y="1582"/>
                    </a:cubicBezTo>
                    <a:cubicBezTo>
                      <a:pt x="2597" y="1580"/>
                      <a:pt x="2599" y="1578"/>
                      <a:pt x="2601" y="1578"/>
                    </a:cubicBezTo>
                    <a:close/>
                    <a:moveTo>
                      <a:pt x="2580" y="1589"/>
                    </a:moveTo>
                    <a:cubicBezTo>
                      <a:pt x="2585" y="1589"/>
                      <a:pt x="2588" y="1593"/>
                      <a:pt x="2588" y="1598"/>
                    </a:cubicBezTo>
                    <a:cubicBezTo>
                      <a:pt x="2588" y="1602"/>
                      <a:pt x="2584" y="1606"/>
                      <a:pt x="2579" y="1605"/>
                    </a:cubicBezTo>
                    <a:cubicBezTo>
                      <a:pt x="2575" y="1605"/>
                      <a:pt x="2571" y="1601"/>
                      <a:pt x="2572" y="1596"/>
                    </a:cubicBezTo>
                    <a:cubicBezTo>
                      <a:pt x="2572" y="1592"/>
                      <a:pt x="2576" y="1588"/>
                      <a:pt x="2580" y="1589"/>
                    </a:cubicBezTo>
                    <a:close/>
                    <a:moveTo>
                      <a:pt x="2196" y="1720"/>
                    </a:moveTo>
                    <a:cubicBezTo>
                      <a:pt x="2202" y="1716"/>
                      <a:pt x="2208" y="1713"/>
                      <a:pt x="2215" y="1714"/>
                    </a:cubicBezTo>
                    <a:cubicBezTo>
                      <a:pt x="2221" y="1714"/>
                      <a:pt x="2228" y="1719"/>
                      <a:pt x="2230" y="1725"/>
                    </a:cubicBezTo>
                    <a:cubicBezTo>
                      <a:pt x="2233" y="1732"/>
                      <a:pt x="2229" y="1741"/>
                      <a:pt x="2224" y="1746"/>
                    </a:cubicBezTo>
                    <a:cubicBezTo>
                      <a:pt x="2215" y="1754"/>
                      <a:pt x="2204" y="1756"/>
                      <a:pt x="2193" y="1753"/>
                    </a:cubicBezTo>
                    <a:cubicBezTo>
                      <a:pt x="2185" y="1750"/>
                      <a:pt x="2177" y="1744"/>
                      <a:pt x="2171" y="1738"/>
                    </a:cubicBezTo>
                    <a:cubicBezTo>
                      <a:pt x="2171" y="1739"/>
                      <a:pt x="2172" y="1740"/>
                      <a:pt x="2173" y="1741"/>
                    </a:cubicBezTo>
                    <a:cubicBezTo>
                      <a:pt x="2184" y="1762"/>
                      <a:pt x="2191" y="1784"/>
                      <a:pt x="2195" y="1807"/>
                    </a:cubicBezTo>
                    <a:cubicBezTo>
                      <a:pt x="2199" y="1834"/>
                      <a:pt x="2196" y="1853"/>
                      <a:pt x="2213" y="1876"/>
                    </a:cubicBezTo>
                    <a:cubicBezTo>
                      <a:pt x="2217" y="1881"/>
                      <a:pt x="2221" y="1885"/>
                      <a:pt x="2226" y="1889"/>
                    </a:cubicBezTo>
                    <a:cubicBezTo>
                      <a:pt x="2233" y="1894"/>
                      <a:pt x="2239" y="1897"/>
                      <a:pt x="2247" y="1900"/>
                    </a:cubicBezTo>
                    <a:cubicBezTo>
                      <a:pt x="2255" y="1902"/>
                      <a:pt x="2262" y="1902"/>
                      <a:pt x="2270" y="1901"/>
                    </a:cubicBezTo>
                    <a:cubicBezTo>
                      <a:pt x="2301" y="1897"/>
                      <a:pt x="2318" y="1876"/>
                      <a:pt x="2323" y="1846"/>
                    </a:cubicBezTo>
                    <a:cubicBezTo>
                      <a:pt x="2324" y="1833"/>
                      <a:pt x="2321" y="1822"/>
                      <a:pt x="2311" y="1813"/>
                    </a:cubicBezTo>
                    <a:cubicBezTo>
                      <a:pt x="2303" y="1805"/>
                      <a:pt x="2292" y="1802"/>
                      <a:pt x="2282" y="1805"/>
                    </a:cubicBezTo>
                    <a:cubicBezTo>
                      <a:pt x="2273" y="1808"/>
                      <a:pt x="2267" y="1814"/>
                      <a:pt x="2263" y="1821"/>
                    </a:cubicBezTo>
                    <a:cubicBezTo>
                      <a:pt x="2261" y="1825"/>
                      <a:pt x="2260" y="1828"/>
                      <a:pt x="2260" y="1832"/>
                    </a:cubicBezTo>
                    <a:cubicBezTo>
                      <a:pt x="2260" y="1831"/>
                      <a:pt x="2260" y="1829"/>
                      <a:pt x="2261" y="1828"/>
                    </a:cubicBezTo>
                    <a:cubicBezTo>
                      <a:pt x="2264" y="1822"/>
                      <a:pt x="2273" y="1819"/>
                      <a:pt x="2280" y="1822"/>
                    </a:cubicBezTo>
                    <a:cubicBezTo>
                      <a:pt x="2287" y="1826"/>
                      <a:pt x="2289" y="1834"/>
                      <a:pt x="2286" y="1841"/>
                    </a:cubicBezTo>
                    <a:cubicBezTo>
                      <a:pt x="2282" y="1848"/>
                      <a:pt x="2274" y="1851"/>
                      <a:pt x="2267" y="1847"/>
                    </a:cubicBezTo>
                    <a:cubicBezTo>
                      <a:pt x="2257" y="1842"/>
                      <a:pt x="2257" y="1829"/>
                      <a:pt x="2261" y="1820"/>
                    </a:cubicBezTo>
                    <a:cubicBezTo>
                      <a:pt x="2265" y="1812"/>
                      <a:pt x="2272" y="1806"/>
                      <a:pt x="2281" y="1802"/>
                    </a:cubicBezTo>
                    <a:cubicBezTo>
                      <a:pt x="2291" y="1799"/>
                      <a:pt x="2301" y="1801"/>
                      <a:pt x="2310" y="1807"/>
                    </a:cubicBezTo>
                    <a:cubicBezTo>
                      <a:pt x="2302" y="1800"/>
                      <a:pt x="2294" y="1796"/>
                      <a:pt x="2286" y="1793"/>
                    </a:cubicBezTo>
                    <a:cubicBezTo>
                      <a:pt x="2286" y="1792"/>
                      <a:pt x="2287" y="1790"/>
                      <a:pt x="2286" y="1788"/>
                    </a:cubicBezTo>
                    <a:cubicBezTo>
                      <a:pt x="2300" y="1793"/>
                      <a:pt x="2310" y="1801"/>
                      <a:pt x="2317" y="1810"/>
                    </a:cubicBezTo>
                    <a:cubicBezTo>
                      <a:pt x="2306" y="1793"/>
                      <a:pt x="2291" y="1782"/>
                      <a:pt x="2273" y="1778"/>
                    </a:cubicBezTo>
                    <a:cubicBezTo>
                      <a:pt x="2263" y="1776"/>
                      <a:pt x="2251" y="1777"/>
                      <a:pt x="2238" y="1781"/>
                    </a:cubicBezTo>
                    <a:cubicBezTo>
                      <a:pt x="2232" y="1784"/>
                      <a:pt x="2226" y="1786"/>
                      <a:pt x="2219" y="1789"/>
                    </a:cubicBezTo>
                    <a:cubicBezTo>
                      <a:pt x="2213" y="1791"/>
                      <a:pt x="2207" y="1792"/>
                      <a:pt x="2201" y="1789"/>
                    </a:cubicBezTo>
                    <a:cubicBezTo>
                      <a:pt x="2196" y="1787"/>
                      <a:pt x="2193" y="1782"/>
                      <a:pt x="2192" y="1777"/>
                    </a:cubicBezTo>
                    <a:cubicBezTo>
                      <a:pt x="2192" y="1772"/>
                      <a:pt x="2194" y="1768"/>
                      <a:pt x="2198" y="1765"/>
                    </a:cubicBezTo>
                    <a:cubicBezTo>
                      <a:pt x="2201" y="1764"/>
                      <a:pt x="2204" y="1764"/>
                      <a:pt x="2207" y="1765"/>
                    </a:cubicBezTo>
                    <a:cubicBezTo>
                      <a:pt x="2211" y="1766"/>
                      <a:pt x="2214" y="1771"/>
                      <a:pt x="2212" y="1775"/>
                    </a:cubicBezTo>
                    <a:cubicBezTo>
                      <a:pt x="2210" y="1777"/>
                      <a:pt x="2208" y="1778"/>
                      <a:pt x="2205" y="1777"/>
                    </a:cubicBezTo>
                    <a:cubicBezTo>
                      <a:pt x="2202" y="1776"/>
                      <a:pt x="2200" y="1773"/>
                      <a:pt x="2201" y="1770"/>
                    </a:cubicBezTo>
                    <a:cubicBezTo>
                      <a:pt x="2202" y="1767"/>
                      <a:pt x="2205" y="1766"/>
                      <a:pt x="2208" y="1767"/>
                    </a:cubicBezTo>
                    <a:cubicBezTo>
                      <a:pt x="2209" y="1767"/>
                      <a:pt x="2209" y="1767"/>
                      <a:pt x="2210" y="1768"/>
                    </a:cubicBezTo>
                    <a:cubicBezTo>
                      <a:pt x="2209" y="1767"/>
                      <a:pt x="2208" y="1766"/>
                      <a:pt x="2207" y="1766"/>
                    </a:cubicBezTo>
                    <a:cubicBezTo>
                      <a:pt x="2204" y="1765"/>
                      <a:pt x="2202" y="1765"/>
                      <a:pt x="2199" y="1767"/>
                    </a:cubicBezTo>
                    <a:cubicBezTo>
                      <a:pt x="2196" y="1769"/>
                      <a:pt x="2194" y="1773"/>
                      <a:pt x="2194" y="1777"/>
                    </a:cubicBezTo>
                    <a:cubicBezTo>
                      <a:pt x="2195" y="1781"/>
                      <a:pt x="2198" y="1785"/>
                      <a:pt x="2202" y="1787"/>
                    </a:cubicBezTo>
                    <a:cubicBezTo>
                      <a:pt x="2208" y="1789"/>
                      <a:pt x="2213" y="1788"/>
                      <a:pt x="2218" y="1786"/>
                    </a:cubicBezTo>
                    <a:cubicBezTo>
                      <a:pt x="2225" y="1784"/>
                      <a:pt x="2230" y="1781"/>
                      <a:pt x="2236" y="1779"/>
                    </a:cubicBezTo>
                    <a:cubicBezTo>
                      <a:pt x="2249" y="1774"/>
                      <a:pt x="2262" y="1773"/>
                      <a:pt x="2274" y="1776"/>
                    </a:cubicBezTo>
                    <a:cubicBezTo>
                      <a:pt x="2286" y="1778"/>
                      <a:pt x="2296" y="1783"/>
                      <a:pt x="2305" y="1791"/>
                    </a:cubicBezTo>
                    <a:cubicBezTo>
                      <a:pt x="2318" y="1803"/>
                      <a:pt x="2327" y="1821"/>
                      <a:pt x="2328" y="1839"/>
                    </a:cubicBezTo>
                    <a:cubicBezTo>
                      <a:pt x="2328" y="1838"/>
                      <a:pt x="2329" y="1837"/>
                      <a:pt x="2329" y="1836"/>
                    </a:cubicBezTo>
                    <a:cubicBezTo>
                      <a:pt x="2331" y="1831"/>
                      <a:pt x="2333" y="1827"/>
                      <a:pt x="2336" y="1823"/>
                    </a:cubicBezTo>
                    <a:cubicBezTo>
                      <a:pt x="2341" y="1816"/>
                      <a:pt x="2345" y="1811"/>
                      <a:pt x="2352" y="1807"/>
                    </a:cubicBezTo>
                    <a:cubicBezTo>
                      <a:pt x="2375" y="1793"/>
                      <a:pt x="2402" y="1807"/>
                      <a:pt x="2411" y="1829"/>
                    </a:cubicBezTo>
                    <a:cubicBezTo>
                      <a:pt x="2414" y="1837"/>
                      <a:pt x="2415" y="1847"/>
                      <a:pt x="2412" y="1856"/>
                    </a:cubicBezTo>
                    <a:cubicBezTo>
                      <a:pt x="2410" y="1854"/>
                      <a:pt x="2410" y="1854"/>
                      <a:pt x="2410" y="1854"/>
                    </a:cubicBezTo>
                    <a:cubicBezTo>
                      <a:pt x="2411" y="1846"/>
                      <a:pt x="2410" y="1838"/>
                      <a:pt x="2407" y="1830"/>
                    </a:cubicBezTo>
                    <a:cubicBezTo>
                      <a:pt x="2398" y="1811"/>
                      <a:pt x="2374" y="1798"/>
                      <a:pt x="2354" y="1810"/>
                    </a:cubicBezTo>
                    <a:cubicBezTo>
                      <a:pt x="2348" y="1815"/>
                      <a:pt x="2344" y="1819"/>
                      <a:pt x="2340" y="1826"/>
                    </a:cubicBezTo>
                    <a:cubicBezTo>
                      <a:pt x="2338" y="1829"/>
                      <a:pt x="2335" y="1833"/>
                      <a:pt x="2333" y="1838"/>
                    </a:cubicBezTo>
                    <a:cubicBezTo>
                      <a:pt x="2324" y="1857"/>
                      <a:pt x="2324" y="1873"/>
                      <a:pt x="2308" y="1889"/>
                    </a:cubicBezTo>
                    <a:cubicBezTo>
                      <a:pt x="2299" y="1898"/>
                      <a:pt x="2286" y="1904"/>
                      <a:pt x="2271" y="1906"/>
                    </a:cubicBezTo>
                    <a:cubicBezTo>
                      <a:pt x="2262" y="1907"/>
                      <a:pt x="2255" y="1906"/>
                      <a:pt x="2246" y="1904"/>
                    </a:cubicBezTo>
                    <a:cubicBezTo>
                      <a:pt x="2237" y="1901"/>
                      <a:pt x="2231" y="1898"/>
                      <a:pt x="2223" y="1892"/>
                    </a:cubicBezTo>
                    <a:cubicBezTo>
                      <a:pt x="2213" y="1882"/>
                      <a:pt x="2207" y="1873"/>
                      <a:pt x="2202" y="1861"/>
                    </a:cubicBezTo>
                    <a:cubicBezTo>
                      <a:pt x="2204" y="1868"/>
                      <a:pt x="2205" y="1874"/>
                      <a:pt x="2206" y="1876"/>
                    </a:cubicBezTo>
                    <a:cubicBezTo>
                      <a:pt x="2214" y="1903"/>
                      <a:pt x="2224" y="1929"/>
                      <a:pt x="2237" y="1953"/>
                    </a:cubicBezTo>
                    <a:cubicBezTo>
                      <a:pt x="2241" y="1960"/>
                      <a:pt x="2245" y="1964"/>
                      <a:pt x="2251" y="1967"/>
                    </a:cubicBezTo>
                    <a:cubicBezTo>
                      <a:pt x="2254" y="1968"/>
                      <a:pt x="2258" y="1968"/>
                      <a:pt x="2262" y="1967"/>
                    </a:cubicBezTo>
                    <a:cubicBezTo>
                      <a:pt x="2267" y="1966"/>
                      <a:pt x="2272" y="1961"/>
                      <a:pt x="2271" y="1955"/>
                    </a:cubicBezTo>
                    <a:cubicBezTo>
                      <a:pt x="2270" y="1952"/>
                      <a:pt x="2268" y="1949"/>
                      <a:pt x="2265" y="1948"/>
                    </a:cubicBezTo>
                    <a:cubicBezTo>
                      <a:pt x="2261" y="1947"/>
                      <a:pt x="2257" y="1949"/>
                      <a:pt x="2257" y="1953"/>
                    </a:cubicBezTo>
                    <a:cubicBezTo>
                      <a:pt x="2256" y="1956"/>
                      <a:pt x="2258" y="1959"/>
                      <a:pt x="2261" y="1960"/>
                    </a:cubicBezTo>
                    <a:cubicBezTo>
                      <a:pt x="2258" y="1961"/>
                      <a:pt x="2254" y="1958"/>
                      <a:pt x="2253" y="1955"/>
                    </a:cubicBezTo>
                    <a:cubicBezTo>
                      <a:pt x="2250" y="1945"/>
                      <a:pt x="2262" y="1937"/>
                      <a:pt x="2271" y="1944"/>
                    </a:cubicBezTo>
                    <a:cubicBezTo>
                      <a:pt x="2278" y="1950"/>
                      <a:pt x="2279" y="1958"/>
                      <a:pt x="2274" y="1965"/>
                    </a:cubicBezTo>
                    <a:cubicBezTo>
                      <a:pt x="2268" y="1974"/>
                      <a:pt x="2252" y="1975"/>
                      <a:pt x="2243" y="1964"/>
                    </a:cubicBezTo>
                    <a:cubicBezTo>
                      <a:pt x="2255" y="1984"/>
                      <a:pt x="2269" y="2002"/>
                      <a:pt x="2284" y="2017"/>
                    </a:cubicBezTo>
                    <a:cubicBezTo>
                      <a:pt x="2280" y="2009"/>
                      <a:pt x="2277" y="2001"/>
                      <a:pt x="2276" y="1993"/>
                    </a:cubicBezTo>
                    <a:cubicBezTo>
                      <a:pt x="2272" y="1966"/>
                      <a:pt x="2292" y="1939"/>
                      <a:pt x="2322" y="1949"/>
                    </a:cubicBezTo>
                    <a:cubicBezTo>
                      <a:pt x="2330" y="1951"/>
                      <a:pt x="2337" y="1957"/>
                      <a:pt x="2343" y="1964"/>
                    </a:cubicBezTo>
                    <a:cubicBezTo>
                      <a:pt x="2352" y="1975"/>
                      <a:pt x="2356" y="1991"/>
                      <a:pt x="2367" y="1998"/>
                    </a:cubicBezTo>
                    <a:cubicBezTo>
                      <a:pt x="2372" y="2002"/>
                      <a:pt x="2379" y="2003"/>
                      <a:pt x="2386" y="2001"/>
                    </a:cubicBezTo>
                    <a:cubicBezTo>
                      <a:pt x="2399" y="1996"/>
                      <a:pt x="2403" y="1977"/>
                      <a:pt x="2394" y="1966"/>
                    </a:cubicBezTo>
                    <a:cubicBezTo>
                      <a:pt x="2390" y="1962"/>
                      <a:pt x="2383" y="1961"/>
                      <a:pt x="2378" y="1964"/>
                    </a:cubicBezTo>
                    <a:cubicBezTo>
                      <a:pt x="2371" y="1968"/>
                      <a:pt x="2369" y="1977"/>
                      <a:pt x="2374" y="1981"/>
                    </a:cubicBezTo>
                    <a:cubicBezTo>
                      <a:pt x="2371" y="1980"/>
                      <a:pt x="2367" y="1976"/>
                      <a:pt x="2367" y="1970"/>
                    </a:cubicBezTo>
                    <a:cubicBezTo>
                      <a:pt x="2368" y="1961"/>
                      <a:pt x="2379" y="1956"/>
                      <a:pt x="2387" y="1957"/>
                    </a:cubicBezTo>
                    <a:cubicBezTo>
                      <a:pt x="2397" y="1959"/>
                      <a:pt x="2403" y="1967"/>
                      <a:pt x="2405" y="1974"/>
                    </a:cubicBezTo>
                    <a:cubicBezTo>
                      <a:pt x="2408" y="1989"/>
                      <a:pt x="2400" y="2005"/>
                      <a:pt x="2384" y="2006"/>
                    </a:cubicBezTo>
                    <a:cubicBezTo>
                      <a:pt x="2376" y="2007"/>
                      <a:pt x="2370" y="2006"/>
                      <a:pt x="2365" y="2002"/>
                    </a:cubicBezTo>
                    <a:cubicBezTo>
                      <a:pt x="2355" y="1996"/>
                      <a:pt x="2350" y="1985"/>
                      <a:pt x="2341" y="1979"/>
                    </a:cubicBezTo>
                    <a:cubicBezTo>
                      <a:pt x="2325" y="1970"/>
                      <a:pt x="2306" y="1972"/>
                      <a:pt x="2298" y="1987"/>
                    </a:cubicBezTo>
                    <a:cubicBezTo>
                      <a:pt x="2290" y="2004"/>
                      <a:pt x="2301" y="2032"/>
                      <a:pt x="2317" y="2044"/>
                    </a:cubicBezTo>
                    <a:cubicBezTo>
                      <a:pt x="2326" y="2050"/>
                      <a:pt x="2341" y="2052"/>
                      <a:pt x="2351" y="2047"/>
                    </a:cubicBezTo>
                    <a:cubicBezTo>
                      <a:pt x="2365" y="2040"/>
                      <a:pt x="2369" y="2018"/>
                      <a:pt x="2353" y="2010"/>
                    </a:cubicBezTo>
                    <a:cubicBezTo>
                      <a:pt x="2348" y="2008"/>
                      <a:pt x="2343" y="2007"/>
                      <a:pt x="2338" y="2010"/>
                    </a:cubicBezTo>
                    <a:cubicBezTo>
                      <a:pt x="2330" y="2013"/>
                      <a:pt x="2327" y="2027"/>
                      <a:pt x="2337" y="2032"/>
                    </a:cubicBezTo>
                    <a:cubicBezTo>
                      <a:pt x="2342" y="2035"/>
                      <a:pt x="2348" y="2032"/>
                      <a:pt x="2347" y="2026"/>
                    </a:cubicBezTo>
                    <a:cubicBezTo>
                      <a:pt x="2352" y="2032"/>
                      <a:pt x="2346" y="2039"/>
                      <a:pt x="2338" y="2037"/>
                    </a:cubicBezTo>
                    <a:cubicBezTo>
                      <a:pt x="2323" y="2033"/>
                      <a:pt x="2322" y="2011"/>
                      <a:pt x="2338" y="2006"/>
                    </a:cubicBezTo>
                    <a:cubicBezTo>
                      <a:pt x="2347" y="2003"/>
                      <a:pt x="2360" y="2006"/>
                      <a:pt x="2365" y="2017"/>
                    </a:cubicBezTo>
                    <a:cubicBezTo>
                      <a:pt x="2372" y="2031"/>
                      <a:pt x="2361" y="2052"/>
                      <a:pt x="2342" y="2054"/>
                    </a:cubicBezTo>
                    <a:cubicBezTo>
                      <a:pt x="2340" y="2054"/>
                      <a:pt x="2339" y="2054"/>
                      <a:pt x="2337" y="2054"/>
                    </a:cubicBezTo>
                    <a:cubicBezTo>
                      <a:pt x="2343" y="2056"/>
                      <a:pt x="2349" y="2057"/>
                      <a:pt x="2357" y="2057"/>
                    </a:cubicBezTo>
                    <a:cubicBezTo>
                      <a:pt x="2357" y="2057"/>
                      <a:pt x="2357" y="2057"/>
                      <a:pt x="2357" y="2057"/>
                    </a:cubicBezTo>
                    <a:cubicBezTo>
                      <a:pt x="2368" y="2057"/>
                      <a:pt x="2375" y="2055"/>
                      <a:pt x="2384" y="2051"/>
                    </a:cubicBezTo>
                    <a:cubicBezTo>
                      <a:pt x="2377" y="2058"/>
                      <a:pt x="2367" y="2060"/>
                      <a:pt x="2357" y="2060"/>
                    </a:cubicBezTo>
                    <a:cubicBezTo>
                      <a:pt x="2357" y="2060"/>
                      <a:pt x="2357" y="2060"/>
                      <a:pt x="2357" y="2060"/>
                    </a:cubicBezTo>
                    <a:cubicBezTo>
                      <a:pt x="2352" y="2060"/>
                      <a:pt x="2347" y="2060"/>
                      <a:pt x="2342" y="2058"/>
                    </a:cubicBezTo>
                    <a:cubicBezTo>
                      <a:pt x="2356" y="2065"/>
                      <a:pt x="2370" y="2070"/>
                      <a:pt x="2386" y="2074"/>
                    </a:cubicBezTo>
                    <a:cubicBezTo>
                      <a:pt x="2413" y="2079"/>
                      <a:pt x="2434" y="2079"/>
                      <a:pt x="2461" y="2071"/>
                    </a:cubicBezTo>
                    <a:cubicBezTo>
                      <a:pt x="2485" y="2062"/>
                      <a:pt x="2506" y="2047"/>
                      <a:pt x="2522" y="2028"/>
                    </a:cubicBezTo>
                    <a:cubicBezTo>
                      <a:pt x="2530" y="2019"/>
                      <a:pt x="2534" y="2012"/>
                      <a:pt x="2535" y="2000"/>
                    </a:cubicBezTo>
                    <a:cubicBezTo>
                      <a:pt x="2539" y="1974"/>
                      <a:pt x="2527" y="1946"/>
                      <a:pt x="2510" y="1936"/>
                    </a:cubicBezTo>
                    <a:cubicBezTo>
                      <a:pt x="2501" y="1930"/>
                      <a:pt x="2487" y="1930"/>
                      <a:pt x="2482" y="1941"/>
                    </a:cubicBezTo>
                    <a:cubicBezTo>
                      <a:pt x="2479" y="1948"/>
                      <a:pt x="2482" y="1954"/>
                      <a:pt x="2490" y="1957"/>
                    </a:cubicBezTo>
                    <a:cubicBezTo>
                      <a:pt x="2479" y="1962"/>
                      <a:pt x="2467" y="1947"/>
                      <a:pt x="2471" y="1932"/>
                    </a:cubicBezTo>
                    <a:cubicBezTo>
                      <a:pt x="2474" y="1917"/>
                      <a:pt x="2485" y="1910"/>
                      <a:pt x="2495" y="1908"/>
                    </a:cubicBezTo>
                    <a:cubicBezTo>
                      <a:pt x="2511" y="1906"/>
                      <a:pt x="2529" y="1916"/>
                      <a:pt x="2537" y="1934"/>
                    </a:cubicBezTo>
                    <a:cubicBezTo>
                      <a:pt x="2545" y="1952"/>
                      <a:pt x="2547" y="1974"/>
                      <a:pt x="2542" y="1993"/>
                    </a:cubicBezTo>
                    <a:cubicBezTo>
                      <a:pt x="2543" y="1989"/>
                      <a:pt x="2544" y="1985"/>
                      <a:pt x="2545" y="1980"/>
                    </a:cubicBezTo>
                    <a:cubicBezTo>
                      <a:pt x="2552" y="1951"/>
                      <a:pt x="2549" y="1920"/>
                      <a:pt x="2534" y="1893"/>
                    </a:cubicBezTo>
                    <a:cubicBezTo>
                      <a:pt x="2525" y="1879"/>
                      <a:pt x="2514" y="1872"/>
                      <a:pt x="2497" y="1872"/>
                    </a:cubicBezTo>
                    <a:cubicBezTo>
                      <a:pt x="2487" y="1871"/>
                      <a:pt x="2472" y="1877"/>
                      <a:pt x="2467" y="1886"/>
                    </a:cubicBezTo>
                    <a:cubicBezTo>
                      <a:pt x="2462" y="1894"/>
                      <a:pt x="2465" y="1905"/>
                      <a:pt x="2475" y="1905"/>
                    </a:cubicBezTo>
                    <a:cubicBezTo>
                      <a:pt x="2472" y="1911"/>
                      <a:pt x="2464" y="1912"/>
                      <a:pt x="2459" y="1907"/>
                    </a:cubicBezTo>
                    <a:cubicBezTo>
                      <a:pt x="2454" y="1903"/>
                      <a:pt x="2452" y="1895"/>
                      <a:pt x="2456" y="1887"/>
                    </a:cubicBezTo>
                    <a:cubicBezTo>
                      <a:pt x="2458" y="1882"/>
                      <a:pt x="2461" y="1878"/>
                      <a:pt x="2466" y="1874"/>
                    </a:cubicBezTo>
                    <a:cubicBezTo>
                      <a:pt x="2474" y="1868"/>
                      <a:pt x="2486" y="1866"/>
                      <a:pt x="2497" y="1867"/>
                    </a:cubicBezTo>
                    <a:cubicBezTo>
                      <a:pt x="2505" y="1867"/>
                      <a:pt x="2512" y="1870"/>
                      <a:pt x="2518" y="1874"/>
                    </a:cubicBezTo>
                    <a:cubicBezTo>
                      <a:pt x="2501" y="1859"/>
                      <a:pt x="2478" y="1853"/>
                      <a:pt x="2455" y="1861"/>
                    </a:cubicBezTo>
                    <a:cubicBezTo>
                      <a:pt x="2443" y="1865"/>
                      <a:pt x="2434" y="1871"/>
                      <a:pt x="2426" y="1880"/>
                    </a:cubicBezTo>
                    <a:cubicBezTo>
                      <a:pt x="2391" y="1920"/>
                      <a:pt x="2437" y="1928"/>
                      <a:pt x="2456" y="1945"/>
                    </a:cubicBezTo>
                    <a:cubicBezTo>
                      <a:pt x="2481" y="1967"/>
                      <a:pt x="2447" y="1995"/>
                      <a:pt x="2421" y="1973"/>
                    </a:cubicBezTo>
                    <a:cubicBezTo>
                      <a:pt x="2399" y="1954"/>
                      <a:pt x="2402" y="1925"/>
                      <a:pt x="2412" y="1901"/>
                    </a:cubicBezTo>
                    <a:cubicBezTo>
                      <a:pt x="2409" y="1905"/>
                      <a:pt x="2406" y="1908"/>
                      <a:pt x="2402" y="1911"/>
                    </a:cubicBezTo>
                    <a:cubicBezTo>
                      <a:pt x="2393" y="1918"/>
                      <a:pt x="2379" y="1919"/>
                      <a:pt x="2371" y="1910"/>
                    </a:cubicBezTo>
                    <a:cubicBezTo>
                      <a:pt x="2368" y="1906"/>
                      <a:pt x="2368" y="1900"/>
                      <a:pt x="2370" y="1895"/>
                    </a:cubicBezTo>
                    <a:cubicBezTo>
                      <a:pt x="2372" y="1892"/>
                      <a:pt x="2375" y="1889"/>
                      <a:pt x="2379" y="1889"/>
                    </a:cubicBezTo>
                    <a:cubicBezTo>
                      <a:pt x="2383" y="1888"/>
                      <a:pt x="2388" y="1889"/>
                      <a:pt x="2390" y="1892"/>
                    </a:cubicBezTo>
                    <a:cubicBezTo>
                      <a:pt x="2394" y="1896"/>
                      <a:pt x="2395" y="1902"/>
                      <a:pt x="2391" y="1906"/>
                    </a:cubicBezTo>
                    <a:cubicBezTo>
                      <a:pt x="2389" y="1909"/>
                      <a:pt x="2386" y="1909"/>
                      <a:pt x="2383" y="1908"/>
                    </a:cubicBezTo>
                    <a:cubicBezTo>
                      <a:pt x="2381" y="1907"/>
                      <a:pt x="2380" y="1905"/>
                      <a:pt x="2381" y="1903"/>
                    </a:cubicBezTo>
                    <a:cubicBezTo>
                      <a:pt x="2381" y="1904"/>
                      <a:pt x="2383" y="1905"/>
                      <a:pt x="2384" y="1906"/>
                    </a:cubicBezTo>
                    <a:cubicBezTo>
                      <a:pt x="2387" y="1906"/>
                      <a:pt x="2389" y="1904"/>
                      <a:pt x="2389" y="1901"/>
                    </a:cubicBezTo>
                    <a:cubicBezTo>
                      <a:pt x="2388" y="1899"/>
                      <a:pt x="2387" y="1897"/>
                      <a:pt x="2385" y="1896"/>
                    </a:cubicBezTo>
                    <a:cubicBezTo>
                      <a:pt x="2382" y="1895"/>
                      <a:pt x="2379" y="1896"/>
                      <a:pt x="2377" y="1898"/>
                    </a:cubicBezTo>
                    <a:cubicBezTo>
                      <a:pt x="2375" y="1901"/>
                      <a:pt x="2375" y="1905"/>
                      <a:pt x="2378" y="1908"/>
                    </a:cubicBezTo>
                    <a:cubicBezTo>
                      <a:pt x="2384" y="1915"/>
                      <a:pt x="2397" y="1913"/>
                      <a:pt x="2404" y="1907"/>
                    </a:cubicBezTo>
                    <a:cubicBezTo>
                      <a:pt x="2406" y="1906"/>
                      <a:pt x="2407" y="1904"/>
                      <a:pt x="2409" y="1903"/>
                    </a:cubicBezTo>
                    <a:cubicBezTo>
                      <a:pt x="2414" y="1896"/>
                      <a:pt x="2418" y="1888"/>
                      <a:pt x="2423" y="1882"/>
                    </a:cubicBezTo>
                    <a:cubicBezTo>
                      <a:pt x="2428" y="1875"/>
                      <a:pt x="2434" y="1869"/>
                      <a:pt x="2442" y="1865"/>
                    </a:cubicBezTo>
                    <a:cubicBezTo>
                      <a:pt x="2438" y="1866"/>
                      <a:pt x="2435" y="1867"/>
                      <a:pt x="2432" y="1867"/>
                    </a:cubicBezTo>
                    <a:cubicBezTo>
                      <a:pt x="2413" y="1866"/>
                      <a:pt x="2398" y="1851"/>
                      <a:pt x="2395" y="1833"/>
                    </a:cubicBezTo>
                    <a:cubicBezTo>
                      <a:pt x="2394" y="1827"/>
                      <a:pt x="2394" y="1822"/>
                      <a:pt x="2396" y="1817"/>
                    </a:cubicBezTo>
                    <a:cubicBezTo>
                      <a:pt x="2398" y="1819"/>
                      <a:pt x="2398" y="1819"/>
                      <a:pt x="2398" y="1819"/>
                    </a:cubicBezTo>
                    <a:cubicBezTo>
                      <a:pt x="2397" y="1823"/>
                      <a:pt x="2397" y="1828"/>
                      <a:pt x="2398" y="1832"/>
                    </a:cubicBezTo>
                    <a:cubicBezTo>
                      <a:pt x="2401" y="1849"/>
                      <a:pt x="2414" y="1864"/>
                      <a:pt x="2432" y="1864"/>
                    </a:cubicBezTo>
                    <a:cubicBezTo>
                      <a:pt x="2443" y="1864"/>
                      <a:pt x="2448" y="1861"/>
                      <a:pt x="2457" y="1858"/>
                    </a:cubicBezTo>
                    <a:cubicBezTo>
                      <a:pt x="2489" y="1849"/>
                      <a:pt x="2519" y="1864"/>
                      <a:pt x="2536" y="1892"/>
                    </a:cubicBezTo>
                    <a:cubicBezTo>
                      <a:pt x="2541" y="1900"/>
                      <a:pt x="2544" y="1908"/>
                      <a:pt x="2547" y="1916"/>
                    </a:cubicBezTo>
                    <a:cubicBezTo>
                      <a:pt x="2544" y="1898"/>
                      <a:pt x="2540" y="1880"/>
                      <a:pt x="2531" y="1867"/>
                    </a:cubicBezTo>
                    <a:cubicBezTo>
                      <a:pt x="2512" y="1840"/>
                      <a:pt x="2491" y="1802"/>
                      <a:pt x="2475" y="1786"/>
                    </a:cubicBezTo>
                    <a:cubicBezTo>
                      <a:pt x="2468" y="1778"/>
                      <a:pt x="2457" y="1773"/>
                      <a:pt x="2446" y="1774"/>
                    </a:cubicBezTo>
                    <a:cubicBezTo>
                      <a:pt x="2453" y="1772"/>
                      <a:pt x="2459" y="1774"/>
                      <a:pt x="2465" y="1776"/>
                    </a:cubicBezTo>
                    <a:cubicBezTo>
                      <a:pt x="2465" y="1776"/>
                      <a:pt x="2465" y="1776"/>
                      <a:pt x="2465" y="1776"/>
                    </a:cubicBezTo>
                    <a:cubicBezTo>
                      <a:pt x="2468" y="1777"/>
                      <a:pt x="2470" y="1779"/>
                      <a:pt x="2473" y="1781"/>
                    </a:cubicBezTo>
                    <a:cubicBezTo>
                      <a:pt x="2466" y="1772"/>
                      <a:pt x="2458" y="1764"/>
                      <a:pt x="2446" y="1760"/>
                    </a:cubicBezTo>
                    <a:cubicBezTo>
                      <a:pt x="2435" y="1757"/>
                      <a:pt x="2424" y="1758"/>
                      <a:pt x="2414" y="1764"/>
                    </a:cubicBezTo>
                    <a:cubicBezTo>
                      <a:pt x="2414" y="1763"/>
                      <a:pt x="2413" y="1762"/>
                      <a:pt x="2413" y="1762"/>
                    </a:cubicBezTo>
                    <a:cubicBezTo>
                      <a:pt x="2420" y="1757"/>
                      <a:pt x="2429" y="1755"/>
                      <a:pt x="2439" y="1756"/>
                    </a:cubicBezTo>
                    <a:cubicBezTo>
                      <a:pt x="2448" y="1758"/>
                      <a:pt x="2456" y="1761"/>
                      <a:pt x="2461" y="1766"/>
                    </a:cubicBezTo>
                    <a:cubicBezTo>
                      <a:pt x="2458" y="1762"/>
                      <a:pt x="2458" y="1756"/>
                      <a:pt x="2461" y="1752"/>
                    </a:cubicBezTo>
                    <a:cubicBezTo>
                      <a:pt x="2463" y="1749"/>
                      <a:pt x="2465" y="1747"/>
                      <a:pt x="2469" y="1747"/>
                    </a:cubicBezTo>
                    <a:cubicBezTo>
                      <a:pt x="2474" y="1746"/>
                      <a:pt x="2479" y="1749"/>
                      <a:pt x="2479" y="1755"/>
                    </a:cubicBezTo>
                    <a:cubicBezTo>
                      <a:pt x="2479" y="1759"/>
                      <a:pt x="2477" y="1761"/>
                      <a:pt x="2474" y="1762"/>
                    </a:cubicBezTo>
                    <a:cubicBezTo>
                      <a:pt x="2468" y="1764"/>
                      <a:pt x="2465" y="1758"/>
                      <a:pt x="2468" y="1755"/>
                    </a:cubicBezTo>
                    <a:cubicBezTo>
                      <a:pt x="2467" y="1757"/>
                      <a:pt x="2468" y="1759"/>
                      <a:pt x="2470" y="1760"/>
                    </a:cubicBezTo>
                    <a:cubicBezTo>
                      <a:pt x="2472" y="1761"/>
                      <a:pt x="2475" y="1759"/>
                      <a:pt x="2476" y="1757"/>
                    </a:cubicBezTo>
                    <a:cubicBezTo>
                      <a:pt x="2477" y="1755"/>
                      <a:pt x="2476" y="1752"/>
                      <a:pt x="2474" y="1751"/>
                    </a:cubicBezTo>
                    <a:cubicBezTo>
                      <a:pt x="2470" y="1748"/>
                      <a:pt x="2462" y="1749"/>
                      <a:pt x="2461" y="1757"/>
                    </a:cubicBezTo>
                    <a:cubicBezTo>
                      <a:pt x="2459" y="1764"/>
                      <a:pt x="2467" y="1771"/>
                      <a:pt x="2471" y="1775"/>
                    </a:cubicBezTo>
                    <a:cubicBezTo>
                      <a:pt x="2476" y="1782"/>
                      <a:pt x="2482" y="1789"/>
                      <a:pt x="2485" y="1792"/>
                    </a:cubicBezTo>
                    <a:cubicBezTo>
                      <a:pt x="2489" y="1797"/>
                      <a:pt x="2499" y="1810"/>
                      <a:pt x="2508" y="1826"/>
                    </a:cubicBezTo>
                    <a:cubicBezTo>
                      <a:pt x="2507" y="1823"/>
                      <a:pt x="2506" y="1819"/>
                      <a:pt x="2505" y="1816"/>
                    </a:cubicBezTo>
                    <a:cubicBezTo>
                      <a:pt x="2505" y="1814"/>
                      <a:pt x="2504" y="1801"/>
                      <a:pt x="2506" y="1800"/>
                    </a:cubicBezTo>
                    <a:cubicBezTo>
                      <a:pt x="2508" y="1801"/>
                      <a:pt x="2508" y="1808"/>
                      <a:pt x="2509" y="1810"/>
                    </a:cubicBezTo>
                    <a:cubicBezTo>
                      <a:pt x="2510" y="1816"/>
                      <a:pt x="2511" y="1821"/>
                      <a:pt x="2513" y="1826"/>
                    </a:cubicBezTo>
                    <a:cubicBezTo>
                      <a:pt x="2514" y="1828"/>
                      <a:pt x="2515" y="1831"/>
                      <a:pt x="2516" y="1833"/>
                    </a:cubicBezTo>
                    <a:cubicBezTo>
                      <a:pt x="2519" y="1841"/>
                      <a:pt x="2523" y="1848"/>
                      <a:pt x="2528" y="1855"/>
                    </a:cubicBezTo>
                    <a:cubicBezTo>
                      <a:pt x="2529" y="1855"/>
                      <a:pt x="2530" y="1856"/>
                      <a:pt x="2531" y="1857"/>
                    </a:cubicBezTo>
                    <a:cubicBezTo>
                      <a:pt x="2529" y="1855"/>
                      <a:pt x="2528" y="1852"/>
                      <a:pt x="2527" y="1849"/>
                    </a:cubicBezTo>
                    <a:cubicBezTo>
                      <a:pt x="2524" y="1842"/>
                      <a:pt x="2523" y="1836"/>
                      <a:pt x="2523" y="1828"/>
                    </a:cubicBezTo>
                    <a:cubicBezTo>
                      <a:pt x="2524" y="1806"/>
                      <a:pt x="2542" y="1796"/>
                      <a:pt x="2560" y="1796"/>
                    </a:cubicBezTo>
                    <a:cubicBezTo>
                      <a:pt x="2576" y="1796"/>
                      <a:pt x="2592" y="1802"/>
                      <a:pt x="2601" y="1816"/>
                    </a:cubicBezTo>
                    <a:cubicBezTo>
                      <a:pt x="2608" y="1828"/>
                      <a:pt x="2606" y="1841"/>
                      <a:pt x="2597" y="1851"/>
                    </a:cubicBezTo>
                    <a:cubicBezTo>
                      <a:pt x="2592" y="1856"/>
                      <a:pt x="2588" y="1858"/>
                      <a:pt x="2582" y="1860"/>
                    </a:cubicBezTo>
                    <a:cubicBezTo>
                      <a:pt x="2577" y="1861"/>
                      <a:pt x="2572" y="1861"/>
                      <a:pt x="2568" y="1858"/>
                    </a:cubicBezTo>
                    <a:cubicBezTo>
                      <a:pt x="2562" y="1855"/>
                      <a:pt x="2559" y="1850"/>
                      <a:pt x="2558" y="1844"/>
                    </a:cubicBezTo>
                    <a:cubicBezTo>
                      <a:pt x="2558" y="1840"/>
                      <a:pt x="2559" y="1836"/>
                      <a:pt x="2561" y="1834"/>
                    </a:cubicBezTo>
                    <a:cubicBezTo>
                      <a:pt x="2565" y="1831"/>
                      <a:pt x="2569" y="1829"/>
                      <a:pt x="2573" y="1830"/>
                    </a:cubicBezTo>
                    <a:cubicBezTo>
                      <a:pt x="2578" y="1831"/>
                      <a:pt x="2582" y="1833"/>
                      <a:pt x="2583" y="1838"/>
                    </a:cubicBezTo>
                    <a:cubicBezTo>
                      <a:pt x="2585" y="1843"/>
                      <a:pt x="2583" y="1848"/>
                      <a:pt x="2578" y="1850"/>
                    </a:cubicBezTo>
                    <a:cubicBezTo>
                      <a:pt x="2573" y="1853"/>
                      <a:pt x="2567" y="1851"/>
                      <a:pt x="2564" y="1846"/>
                    </a:cubicBezTo>
                    <a:cubicBezTo>
                      <a:pt x="2561" y="1841"/>
                      <a:pt x="2563" y="1834"/>
                      <a:pt x="2568" y="1832"/>
                    </a:cubicBezTo>
                    <a:cubicBezTo>
                      <a:pt x="2570" y="1830"/>
                      <a:pt x="2572" y="1830"/>
                      <a:pt x="2574" y="1830"/>
                    </a:cubicBezTo>
                    <a:cubicBezTo>
                      <a:pt x="2574" y="1830"/>
                      <a:pt x="2573" y="1830"/>
                      <a:pt x="2573" y="1830"/>
                    </a:cubicBezTo>
                    <a:cubicBezTo>
                      <a:pt x="2569" y="1830"/>
                      <a:pt x="2565" y="1831"/>
                      <a:pt x="2562" y="1834"/>
                    </a:cubicBezTo>
                    <a:cubicBezTo>
                      <a:pt x="2559" y="1837"/>
                      <a:pt x="2558" y="1840"/>
                      <a:pt x="2559" y="1844"/>
                    </a:cubicBezTo>
                    <a:cubicBezTo>
                      <a:pt x="2559" y="1850"/>
                      <a:pt x="2563" y="1854"/>
                      <a:pt x="2568" y="1857"/>
                    </a:cubicBezTo>
                    <a:cubicBezTo>
                      <a:pt x="2572" y="1859"/>
                      <a:pt x="2577" y="1860"/>
                      <a:pt x="2581" y="1859"/>
                    </a:cubicBezTo>
                    <a:cubicBezTo>
                      <a:pt x="2587" y="1857"/>
                      <a:pt x="2591" y="1854"/>
                      <a:pt x="2596" y="1850"/>
                    </a:cubicBezTo>
                    <a:cubicBezTo>
                      <a:pt x="2604" y="1840"/>
                      <a:pt x="2605" y="1828"/>
                      <a:pt x="2599" y="1817"/>
                    </a:cubicBezTo>
                    <a:cubicBezTo>
                      <a:pt x="2591" y="1804"/>
                      <a:pt x="2574" y="1798"/>
                      <a:pt x="2559" y="1799"/>
                    </a:cubicBezTo>
                    <a:cubicBezTo>
                      <a:pt x="2543" y="1800"/>
                      <a:pt x="2528" y="1809"/>
                      <a:pt x="2527" y="1828"/>
                    </a:cubicBezTo>
                    <a:cubicBezTo>
                      <a:pt x="2527" y="1835"/>
                      <a:pt x="2529" y="1841"/>
                      <a:pt x="2531" y="1848"/>
                    </a:cubicBezTo>
                    <a:cubicBezTo>
                      <a:pt x="2541" y="1873"/>
                      <a:pt x="2548" y="1896"/>
                      <a:pt x="2550" y="1923"/>
                    </a:cubicBezTo>
                    <a:cubicBezTo>
                      <a:pt x="2551" y="1922"/>
                      <a:pt x="2551" y="1920"/>
                      <a:pt x="2551" y="1919"/>
                    </a:cubicBezTo>
                    <a:cubicBezTo>
                      <a:pt x="2555" y="1910"/>
                      <a:pt x="2563" y="1902"/>
                      <a:pt x="2574" y="1906"/>
                    </a:cubicBezTo>
                    <a:cubicBezTo>
                      <a:pt x="2581" y="1909"/>
                      <a:pt x="2585" y="1916"/>
                      <a:pt x="2583" y="1924"/>
                    </a:cubicBezTo>
                    <a:cubicBezTo>
                      <a:pt x="2582" y="1930"/>
                      <a:pt x="2578" y="1935"/>
                      <a:pt x="2572" y="1936"/>
                    </a:cubicBezTo>
                    <a:cubicBezTo>
                      <a:pt x="2567" y="1936"/>
                      <a:pt x="2563" y="1933"/>
                      <a:pt x="2565" y="1928"/>
                    </a:cubicBezTo>
                    <a:cubicBezTo>
                      <a:pt x="2568" y="1923"/>
                      <a:pt x="2572" y="1925"/>
                      <a:pt x="2575" y="1920"/>
                    </a:cubicBezTo>
                    <a:cubicBezTo>
                      <a:pt x="2577" y="1917"/>
                      <a:pt x="2577" y="1913"/>
                      <a:pt x="2573" y="1911"/>
                    </a:cubicBezTo>
                    <a:cubicBezTo>
                      <a:pt x="2566" y="1906"/>
                      <a:pt x="2559" y="1912"/>
                      <a:pt x="2556" y="1918"/>
                    </a:cubicBezTo>
                    <a:cubicBezTo>
                      <a:pt x="2550" y="1931"/>
                      <a:pt x="2552" y="1939"/>
                      <a:pt x="2552" y="1952"/>
                    </a:cubicBezTo>
                    <a:cubicBezTo>
                      <a:pt x="2552" y="1962"/>
                      <a:pt x="2551" y="1971"/>
                      <a:pt x="2549" y="1981"/>
                    </a:cubicBezTo>
                    <a:cubicBezTo>
                      <a:pt x="2542" y="2011"/>
                      <a:pt x="2525" y="2036"/>
                      <a:pt x="2502" y="2054"/>
                    </a:cubicBezTo>
                    <a:cubicBezTo>
                      <a:pt x="2507" y="2051"/>
                      <a:pt x="2513" y="2051"/>
                      <a:pt x="2517" y="2054"/>
                    </a:cubicBezTo>
                    <a:cubicBezTo>
                      <a:pt x="2521" y="2057"/>
                      <a:pt x="2523" y="2062"/>
                      <a:pt x="2520" y="2068"/>
                    </a:cubicBezTo>
                    <a:cubicBezTo>
                      <a:pt x="2520" y="2067"/>
                      <a:pt x="2518" y="2066"/>
                      <a:pt x="2517" y="2066"/>
                    </a:cubicBezTo>
                    <a:cubicBezTo>
                      <a:pt x="2522" y="2056"/>
                      <a:pt x="2507" y="2052"/>
                      <a:pt x="2497" y="2057"/>
                    </a:cubicBezTo>
                    <a:cubicBezTo>
                      <a:pt x="2497" y="2057"/>
                      <a:pt x="2497" y="2057"/>
                      <a:pt x="2497" y="2057"/>
                    </a:cubicBezTo>
                    <a:cubicBezTo>
                      <a:pt x="2489" y="2063"/>
                      <a:pt x="2480" y="2068"/>
                      <a:pt x="2471" y="2072"/>
                    </a:cubicBezTo>
                    <a:cubicBezTo>
                      <a:pt x="2485" y="2073"/>
                      <a:pt x="2498" y="2081"/>
                      <a:pt x="2502" y="2096"/>
                    </a:cubicBezTo>
                    <a:cubicBezTo>
                      <a:pt x="2503" y="2104"/>
                      <a:pt x="2503" y="2111"/>
                      <a:pt x="2499" y="2118"/>
                    </a:cubicBezTo>
                    <a:cubicBezTo>
                      <a:pt x="2495" y="2125"/>
                      <a:pt x="2489" y="2130"/>
                      <a:pt x="2482" y="2132"/>
                    </a:cubicBezTo>
                    <a:cubicBezTo>
                      <a:pt x="2474" y="2135"/>
                      <a:pt x="2467" y="2135"/>
                      <a:pt x="2460" y="2132"/>
                    </a:cubicBezTo>
                    <a:cubicBezTo>
                      <a:pt x="2453" y="2130"/>
                      <a:pt x="2448" y="2125"/>
                      <a:pt x="2445" y="2118"/>
                    </a:cubicBezTo>
                    <a:cubicBezTo>
                      <a:pt x="2441" y="2111"/>
                      <a:pt x="2441" y="2105"/>
                      <a:pt x="2444" y="2097"/>
                    </a:cubicBezTo>
                    <a:cubicBezTo>
                      <a:pt x="2446" y="2093"/>
                      <a:pt x="2450" y="2090"/>
                      <a:pt x="2455" y="2089"/>
                    </a:cubicBezTo>
                    <a:cubicBezTo>
                      <a:pt x="2462" y="2087"/>
                      <a:pt x="2469" y="2089"/>
                      <a:pt x="2473" y="2094"/>
                    </a:cubicBezTo>
                    <a:cubicBezTo>
                      <a:pt x="2477" y="2099"/>
                      <a:pt x="2478" y="2106"/>
                      <a:pt x="2475" y="2112"/>
                    </a:cubicBezTo>
                    <a:cubicBezTo>
                      <a:pt x="2471" y="2119"/>
                      <a:pt x="2462" y="2122"/>
                      <a:pt x="2455" y="2118"/>
                    </a:cubicBezTo>
                    <a:cubicBezTo>
                      <a:pt x="2448" y="2114"/>
                      <a:pt x="2445" y="2105"/>
                      <a:pt x="2449" y="2098"/>
                    </a:cubicBezTo>
                    <a:cubicBezTo>
                      <a:pt x="2450" y="2095"/>
                      <a:pt x="2453" y="2092"/>
                      <a:pt x="2456" y="2091"/>
                    </a:cubicBezTo>
                    <a:cubicBezTo>
                      <a:pt x="2456" y="2091"/>
                      <a:pt x="2456" y="2091"/>
                      <a:pt x="2456" y="2091"/>
                    </a:cubicBezTo>
                    <a:cubicBezTo>
                      <a:pt x="2451" y="2093"/>
                      <a:pt x="2449" y="2095"/>
                      <a:pt x="2447" y="2099"/>
                    </a:cubicBezTo>
                    <a:cubicBezTo>
                      <a:pt x="2444" y="2105"/>
                      <a:pt x="2444" y="2111"/>
                      <a:pt x="2447" y="2117"/>
                    </a:cubicBezTo>
                    <a:cubicBezTo>
                      <a:pt x="2451" y="2123"/>
                      <a:pt x="2455" y="2127"/>
                      <a:pt x="2461" y="2129"/>
                    </a:cubicBezTo>
                    <a:cubicBezTo>
                      <a:pt x="2468" y="2131"/>
                      <a:pt x="2474" y="2131"/>
                      <a:pt x="2481" y="2129"/>
                    </a:cubicBezTo>
                    <a:cubicBezTo>
                      <a:pt x="2488" y="2127"/>
                      <a:pt x="2493" y="2123"/>
                      <a:pt x="2496" y="2116"/>
                    </a:cubicBezTo>
                    <a:cubicBezTo>
                      <a:pt x="2500" y="2110"/>
                      <a:pt x="2500" y="2103"/>
                      <a:pt x="2499" y="2096"/>
                    </a:cubicBezTo>
                    <a:cubicBezTo>
                      <a:pt x="2495" y="2079"/>
                      <a:pt x="2476" y="2071"/>
                      <a:pt x="2462" y="2075"/>
                    </a:cubicBezTo>
                    <a:cubicBezTo>
                      <a:pt x="2435" y="2084"/>
                      <a:pt x="2413" y="2084"/>
                      <a:pt x="2385" y="2079"/>
                    </a:cubicBezTo>
                    <a:cubicBezTo>
                      <a:pt x="2382" y="2079"/>
                      <a:pt x="2379" y="2078"/>
                      <a:pt x="2377" y="2077"/>
                    </a:cubicBezTo>
                    <a:cubicBezTo>
                      <a:pt x="2379" y="2078"/>
                      <a:pt x="2381" y="2079"/>
                      <a:pt x="2382" y="2081"/>
                    </a:cubicBezTo>
                    <a:cubicBezTo>
                      <a:pt x="2391" y="2086"/>
                      <a:pt x="2397" y="2093"/>
                      <a:pt x="2403" y="2102"/>
                    </a:cubicBezTo>
                    <a:cubicBezTo>
                      <a:pt x="2395" y="2094"/>
                      <a:pt x="2390" y="2089"/>
                      <a:pt x="2381" y="2083"/>
                    </a:cubicBezTo>
                    <a:cubicBezTo>
                      <a:pt x="2380" y="2083"/>
                      <a:pt x="2379" y="2083"/>
                      <a:pt x="2379" y="2082"/>
                    </a:cubicBezTo>
                    <a:cubicBezTo>
                      <a:pt x="2385" y="2088"/>
                      <a:pt x="2383" y="2101"/>
                      <a:pt x="2380" y="2109"/>
                    </a:cubicBezTo>
                    <a:cubicBezTo>
                      <a:pt x="2378" y="2113"/>
                      <a:pt x="2374" y="2117"/>
                      <a:pt x="2371" y="2120"/>
                    </a:cubicBezTo>
                    <a:cubicBezTo>
                      <a:pt x="2366" y="2126"/>
                      <a:pt x="2355" y="2131"/>
                      <a:pt x="2348" y="2127"/>
                    </a:cubicBezTo>
                    <a:cubicBezTo>
                      <a:pt x="2344" y="2135"/>
                      <a:pt x="2336" y="2138"/>
                      <a:pt x="2330" y="2141"/>
                    </a:cubicBezTo>
                    <a:cubicBezTo>
                      <a:pt x="2320" y="2144"/>
                      <a:pt x="2312" y="2152"/>
                      <a:pt x="2314" y="2160"/>
                    </a:cubicBezTo>
                    <a:cubicBezTo>
                      <a:pt x="2306" y="2154"/>
                      <a:pt x="2312" y="2137"/>
                      <a:pt x="2319" y="2130"/>
                    </a:cubicBezTo>
                    <a:cubicBezTo>
                      <a:pt x="2328" y="2121"/>
                      <a:pt x="2342" y="2121"/>
                      <a:pt x="2356" y="2118"/>
                    </a:cubicBezTo>
                    <a:cubicBezTo>
                      <a:pt x="2366" y="2117"/>
                      <a:pt x="2372" y="2113"/>
                      <a:pt x="2377" y="2106"/>
                    </a:cubicBezTo>
                    <a:cubicBezTo>
                      <a:pt x="2381" y="2100"/>
                      <a:pt x="2383" y="2089"/>
                      <a:pt x="2379" y="2082"/>
                    </a:cubicBezTo>
                    <a:cubicBezTo>
                      <a:pt x="2379" y="2084"/>
                      <a:pt x="2380" y="2085"/>
                      <a:pt x="2380" y="2087"/>
                    </a:cubicBezTo>
                    <a:cubicBezTo>
                      <a:pt x="2381" y="2091"/>
                      <a:pt x="2379" y="2096"/>
                      <a:pt x="2373" y="2099"/>
                    </a:cubicBezTo>
                    <a:cubicBezTo>
                      <a:pt x="2373" y="2098"/>
                      <a:pt x="2372" y="2096"/>
                      <a:pt x="2372" y="2095"/>
                    </a:cubicBezTo>
                    <a:cubicBezTo>
                      <a:pt x="2379" y="2092"/>
                      <a:pt x="2379" y="2085"/>
                      <a:pt x="2373" y="2080"/>
                    </a:cubicBezTo>
                    <a:cubicBezTo>
                      <a:pt x="2371" y="2077"/>
                      <a:pt x="2368" y="2076"/>
                      <a:pt x="2366" y="2074"/>
                    </a:cubicBezTo>
                    <a:cubicBezTo>
                      <a:pt x="2335" y="2064"/>
                      <a:pt x="2308" y="2048"/>
                      <a:pt x="2284" y="2026"/>
                    </a:cubicBezTo>
                    <a:cubicBezTo>
                      <a:pt x="2302" y="2045"/>
                      <a:pt x="2321" y="2069"/>
                      <a:pt x="2320" y="2096"/>
                    </a:cubicBezTo>
                    <a:cubicBezTo>
                      <a:pt x="2319" y="2109"/>
                      <a:pt x="2314" y="2119"/>
                      <a:pt x="2304" y="2128"/>
                    </a:cubicBezTo>
                    <a:cubicBezTo>
                      <a:pt x="2295" y="2135"/>
                      <a:pt x="2285" y="2139"/>
                      <a:pt x="2275" y="2140"/>
                    </a:cubicBezTo>
                    <a:cubicBezTo>
                      <a:pt x="2249" y="2140"/>
                      <a:pt x="2228" y="2120"/>
                      <a:pt x="2227" y="2095"/>
                    </a:cubicBezTo>
                    <a:cubicBezTo>
                      <a:pt x="2227" y="2073"/>
                      <a:pt x="2241" y="2050"/>
                      <a:pt x="2266" y="2053"/>
                    </a:cubicBezTo>
                    <a:cubicBezTo>
                      <a:pt x="2276" y="2054"/>
                      <a:pt x="2286" y="2061"/>
                      <a:pt x="2287" y="2072"/>
                    </a:cubicBezTo>
                    <a:cubicBezTo>
                      <a:pt x="2288" y="2075"/>
                      <a:pt x="2287" y="2079"/>
                      <a:pt x="2285" y="2082"/>
                    </a:cubicBezTo>
                    <a:cubicBezTo>
                      <a:pt x="2285" y="2082"/>
                      <a:pt x="2285" y="2082"/>
                      <a:pt x="2285" y="2082"/>
                    </a:cubicBezTo>
                    <a:cubicBezTo>
                      <a:pt x="2282" y="2089"/>
                      <a:pt x="2272" y="2093"/>
                      <a:pt x="2263" y="2089"/>
                    </a:cubicBezTo>
                    <a:cubicBezTo>
                      <a:pt x="2255" y="2085"/>
                      <a:pt x="2252" y="2075"/>
                      <a:pt x="2256" y="2067"/>
                    </a:cubicBezTo>
                    <a:cubicBezTo>
                      <a:pt x="2260" y="2059"/>
                      <a:pt x="2270" y="2056"/>
                      <a:pt x="2278" y="2060"/>
                    </a:cubicBezTo>
                    <a:cubicBezTo>
                      <a:pt x="2282" y="2061"/>
                      <a:pt x="2284" y="2064"/>
                      <a:pt x="2286" y="2068"/>
                    </a:cubicBezTo>
                    <a:cubicBezTo>
                      <a:pt x="2286" y="2068"/>
                      <a:pt x="2286" y="2068"/>
                      <a:pt x="2286" y="2068"/>
                    </a:cubicBezTo>
                    <a:cubicBezTo>
                      <a:pt x="2282" y="2059"/>
                      <a:pt x="2274" y="2055"/>
                      <a:pt x="2266" y="2054"/>
                    </a:cubicBezTo>
                    <a:cubicBezTo>
                      <a:pt x="2242" y="2053"/>
                      <a:pt x="2229" y="2075"/>
                      <a:pt x="2230" y="2096"/>
                    </a:cubicBezTo>
                    <a:cubicBezTo>
                      <a:pt x="2231" y="2119"/>
                      <a:pt x="2251" y="2138"/>
                      <a:pt x="2274" y="2137"/>
                    </a:cubicBezTo>
                    <a:cubicBezTo>
                      <a:pt x="2279" y="2137"/>
                      <a:pt x="2282" y="2136"/>
                      <a:pt x="2286" y="2135"/>
                    </a:cubicBezTo>
                    <a:cubicBezTo>
                      <a:pt x="2284" y="2135"/>
                      <a:pt x="2281" y="2135"/>
                      <a:pt x="2279" y="2134"/>
                    </a:cubicBezTo>
                    <a:cubicBezTo>
                      <a:pt x="2270" y="2133"/>
                      <a:pt x="2263" y="2126"/>
                      <a:pt x="2262" y="2118"/>
                    </a:cubicBezTo>
                    <a:cubicBezTo>
                      <a:pt x="2262" y="2110"/>
                      <a:pt x="2267" y="2102"/>
                      <a:pt x="2276" y="2101"/>
                    </a:cubicBezTo>
                    <a:cubicBezTo>
                      <a:pt x="2282" y="2101"/>
                      <a:pt x="2286" y="2105"/>
                      <a:pt x="2287" y="2109"/>
                    </a:cubicBezTo>
                    <a:cubicBezTo>
                      <a:pt x="2290" y="2119"/>
                      <a:pt x="2280" y="2124"/>
                      <a:pt x="2276" y="2119"/>
                    </a:cubicBezTo>
                    <a:cubicBezTo>
                      <a:pt x="2279" y="2120"/>
                      <a:pt x="2282" y="2118"/>
                      <a:pt x="2283" y="2116"/>
                    </a:cubicBezTo>
                    <a:cubicBezTo>
                      <a:pt x="2285" y="2112"/>
                      <a:pt x="2283" y="2107"/>
                      <a:pt x="2279" y="2106"/>
                    </a:cubicBezTo>
                    <a:cubicBezTo>
                      <a:pt x="2275" y="2105"/>
                      <a:pt x="2272" y="2106"/>
                      <a:pt x="2269" y="2109"/>
                    </a:cubicBezTo>
                    <a:cubicBezTo>
                      <a:pt x="2265" y="2114"/>
                      <a:pt x="2267" y="2121"/>
                      <a:pt x="2271" y="2126"/>
                    </a:cubicBezTo>
                    <a:cubicBezTo>
                      <a:pt x="2279" y="2136"/>
                      <a:pt x="2293" y="2133"/>
                      <a:pt x="2302" y="2126"/>
                    </a:cubicBezTo>
                    <a:cubicBezTo>
                      <a:pt x="2311" y="2117"/>
                      <a:pt x="2315" y="2108"/>
                      <a:pt x="2316" y="2096"/>
                    </a:cubicBezTo>
                    <a:cubicBezTo>
                      <a:pt x="2317" y="2059"/>
                      <a:pt x="2275" y="2023"/>
                      <a:pt x="2251" y="1991"/>
                    </a:cubicBezTo>
                    <a:cubicBezTo>
                      <a:pt x="2253" y="1999"/>
                      <a:pt x="2253" y="2006"/>
                      <a:pt x="2251" y="2015"/>
                    </a:cubicBezTo>
                    <a:cubicBezTo>
                      <a:pt x="2250" y="2019"/>
                      <a:pt x="2249" y="2023"/>
                      <a:pt x="2247" y="2027"/>
                    </a:cubicBezTo>
                    <a:cubicBezTo>
                      <a:pt x="2246" y="2026"/>
                      <a:pt x="2245" y="2025"/>
                      <a:pt x="2244" y="2025"/>
                    </a:cubicBezTo>
                    <a:cubicBezTo>
                      <a:pt x="2248" y="2016"/>
                      <a:pt x="2250" y="2006"/>
                      <a:pt x="2249" y="1997"/>
                    </a:cubicBezTo>
                    <a:cubicBezTo>
                      <a:pt x="2248" y="1990"/>
                      <a:pt x="2246" y="1984"/>
                      <a:pt x="2244" y="1979"/>
                    </a:cubicBezTo>
                    <a:cubicBezTo>
                      <a:pt x="2245" y="1986"/>
                      <a:pt x="2243" y="1994"/>
                      <a:pt x="2240" y="1998"/>
                    </a:cubicBezTo>
                    <a:cubicBezTo>
                      <a:pt x="2237" y="2002"/>
                      <a:pt x="2233" y="2005"/>
                      <a:pt x="2228" y="2006"/>
                    </a:cubicBezTo>
                    <a:cubicBezTo>
                      <a:pt x="2220" y="2007"/>
                      <a:pt x="2212" y="2002"/>
                      <a:pt x="2211" y="1992"/>
                    </a:cubicBezTo>
                    <a:cubicBezTo>
                      <a:pt x="2211" y="1987"/>
                      <a:pt x="2214" y="1982"/>
                      <a:pt x="2219" y="1981"/>
                    </a:cubicBezTo>
                    <a:cubicBezTo>
                      <a:pt x="2228" y="1978"/>
                      <a:pt x="2234" y="1988"/>
                      <a:pt x="2229" y="1992"/>
                    </a:cubicBezTo>
                    <a:cubicBezTo>
                      <a:pt x="2230" y="1989"/>
                      <a:pt x="2228" y="1986"/>
                      <a:pt x="2226" y="1985"/>
                    </a:cubicBezTo>
                    <a:cubicBezTo>
                      <a:pt x="2222" y="1983"/>
                      <a:pt x="2217" y="1986"/>
                      <a:pt x="2216" y="1990"/>
                    </a:cubicBezTo>
                    <a:cubicBezTo>
                      <a:pt x="2215" y="1993"/>
                      <a:pt x="2217" y="1997"/>
                      <a:pt x="2219" y="1999"/>
                    </a:cubicBezTo>
                    <a:cubicBezTo>
                      <a:pt x="2224" y="2003"/>
                      <a:pt x="2232" y="2001"/>
                      <a:pt x="2236" y="1997"/>
                    </a:cubicBezTo>
                    <a:cubicBezTo>
                      <a:pt x="2240" y="1994"/>
                      <a:pt x="2241" y="1989"/>
                      <a:pt x="2242" y="1984"/>
                    </a:cubicBezTo>
                    <a:cubicBezTo>
                      <a:pt x="2242" y="1976"/>
                      <a:pt x="2239" y="1971"/>
                      <a:pt x="2235" y="1964"/>
                    </a:cubicBezTo>
                    <a:cubicBezTo>
                      <a:pt x="2223" y="1943"/>
                      <a:pt x="2213" y="1922"/>
                      <a:pt x="2205" y="1898"/>
                    </a:cubicBezTo>
                    <a:cubicBezTo>
                      <a:pt x="2204" y="1894"/>
                      <a:pt x="2198" y="1871"/>
                      <a:pt x="2195" y="1853"/>
                    </a:cubicBezTo>
                    <a:cubicBezTo>
                      <a:pt x="2191" y="1874"/>
                      <a:pt x="2182" y="1894"/>
                      <a:pt x="2168" y="1910"/>
                    </a:cubicBezTo>
                    <a:cubicBezTo>
                      <a:pt x="2163" y="1916"/>
                      <a:pt x="2158" y="1920"/>
                      <a:pt x="2154" y="1923"/>
                    </a:cubicBezTo>
                    <a:cubicBezTo>
                      <a:pt x="2147" y="1930"/>
                      <a:pt x="2133" y="1940"/>
                      <a:pt x="2139" y="1951"/>
                    </a:cubicBezTo>
                    <a:cubicBezTo>
                      <a:pt x="2142" y="1956"/>
                      <a:pt x="2147" y="1959"/>
                      <a:pt x="2152" y="1957"/>
                    </a:cubicBezTo>
                    <a:cubicBezTo>
                      <a:pt x="2154" y="1956"/>
                      <a:pt x="2156" y="1953"/>
                      <a:pt x="2157" y="1951"/>
                    </a:cubicBezTo>
                    <a:cubicBezTo>
                      <a:pt x="2157" y="1947"/>
                      <a:pt x="2154" y="1944"/>
                      <a:pt x="2150" y="1945"/>
                    </a:cubicBezTo>
                    <a:cubicBezTo>
                      <a:pt x="2148" y="1945"/>
                      <a:pt x="2146" y="1947"/>
                      <a:pt x="2146" y="1949"/>
                    </a:cubicBezTo>
                    <a:cubicBezTo>
                      <a:pt x="2144" y="1945"/>
                      <a:pt x="2150" y="1939"/>
                      <a:pt x="2156" y="1943"/>
                    </a:cubicBezTo>
                    <a:cubicBezTo>
                      <a:pt x="2160" y="1945"/>
                      <a:pt x="2161" y="1950"/>
                      <a:pt x="2159" y="1954"/>
                    </a:cubicBezTo>
                    <a:cubicBezTo>
                      <a:pt x="2157" y="1961"/>
                      <a:pt x="2149" y="1962"/>
                      <a:pt x="2143" y="1960"/>
                    </a:cubicBezTo>
                    <a:cubicBezTo>
                      <a:pt x="2138" y="1957"/>
                      <a:pt x="2134" y="1950"/>
                      <a:pt x="2135" y="1943"/>
                    </a:cubicBezTo>
                    <a:cubicBezTo>
                      <a:pt x="2136" y="1940"/>
                      <a:pt x="2137" y="1937"/>
                      <a:pt x="2138" y="1935"/>
                    </a:cubicBezTo>
                    <a:cubicBezTo>
                      <a:pt x="2128" y="1942"/>
                      <a:pt x="2119" y="1947"/>
                      <a:pt x="2111" y="1951"/>
                    </a:cubicBezTo>
                    <a:cubicBezTo>
                      <a:pt x="2094" y="1958"/>
                      <a:pt x="2066" y="1961"/>
                      <a:pt x="2055" y="1970"/>
                    </a:cubicBezTo>
                    <a:cubicBezTo>
                      <a:pt x="2053" y="1973"/>
                      <a:pt x="2051" y="1975"/>
                      <a:pt x="2050" y="1978"/>
                    </a:cubicBezTo>
                    <a:cubicBezTo>
                      <a:pt x="2047" y="1984"/>
                      <a:pt x="2047" y="1990"/>
                      <a:pt x="2049" y="1995"/>
                    </a:cubicBezTo>
                    <a:cubicBezTo>
                      <a:pt x="2051" y="2002"/>
                      <a:pt x="2055" y="2007"/>
                      <a:pt x="2061" y="2010"/>
                    </a:cubicBezTo>
                    <a:cubicBezTo>
                      <a:pt x="2068" y="2014"/>
                      <a:pt x="2076" y="2015"/>
                      <a:pt x="2084" y="2013"/>
                    </a:cubicBezTo>
                    <a:cubicBezTo>
                      <a:pt x="2091" y="2011"/>
                      <a:pt x="2097" y="2007"/>
                      <a:pt x="2101" y="2000"/>
                    </a:cubicBezTo>
                    <a:cubicBezTo>
                      <a:pt x="2105" y="1993"/>
                      <a:pt x="2106" y="1986"/>
                      <a:pt x="2102" y="1979"/>
                    </a:cubicBezTo>
                    <a:cubicBezTo>
                      <a:pt x="2099" y="1974"/>
                      <a:pt x="2094" y="1971"/>
                      <a:pt x="2089" y="1970"/>
                    </a:cubicBezTo>
                    <a:cubicBezTo>
                      <a:pt x="2089" y="1970"/>
                      <a:pt x="2090" y="1970"/>
                      <a:pt x="2090" y="1971"/>
                    </a:cubicBezTo>
                    <a:cubicBezTo>
                      <a:pt x="2100" y="1973"/>
                      <a:pt x="2099" y="1986"/>
                      <a:pt x="2090" y="1983"/>
                    </a:cubicBezTo>
                    <a:cubicBezTo>
                      <a:pt x="2085" y="1982"/>
                      <a:pt x="2080" y="1975"/>
                      <a:pt x="2071" y="1981"/>
                    </a:cubicBezTo>
                    <a:cubicBezTo>
                      <a:pt x="2073" y="1978"/>
                      <a:pt x="2076" y="1975"/>
                      <a:pt x="2079" y="1972"/>
                    </a:cubicBezTo>
                    <a:cubicBezTo>
                      <a:pt x="2080" y="1972"/>
                      <a:pt x="2081" y="1971"/>
                      <a:pt x="2083" y="1970"/>
                    </a:cubicBezTo>
                    <a:cubicBezTo>
                      <a:pt x="2091" y="1968"/>
                      <a:pt x="2098" y="1972"/>
                      <a:pt x="2103" y="1978"/>
                    </a:cubicBezTo>
                    <a:cubicBezTo>
                      <a:pt x="2107" y="1986"/>
                      <a:pt x="2106" y="1993"/>
                      <a:pt x="2102" y="2001"/>
                    </a:cubicBezTo>
                    <a:cubicBezTo>
                      <a:pt x="2098" y="2008"/>
                      <a:pt x="2092" y="2012"/>
                      <a:pt x="2084" y="2015"/>
                    </a:cubicBezTo>
                    <a:cubicBezTo>
                      <a:pt x="2076" y="2017"/>
                      <a:pt x="2067" y="2016"/>
                      <a:pt x="2060" y="2012"/>
                    </a:cubicBezTo>
                    <a:cubicBezTo>
                      <a:pt x="2053" y="2009"/>
                      <a:pt x="2048" y="2003"/>
                      <a:pt x="2046" y="1995"/>
                    </a:cubicBezTo>
                    <a:cubicBezTo>
                      <a:pt x="2044" y="1989"/>
                      <a:pt x="2044" y="1983"/>
                      <a:pt x="2047" y="1977"/>
                    </a:cubicBezTo>
                    <a:cubicBezTo>
                      <a:pt x="2048" y="1973"/>
                      <a:pt x="2050" y="1971"/>
                      <a:pt x="2053" y="1968"/>
                    </a:cubicBezTo>
                    <a:cubicBezTo>
                      <a:pt x="2054" y="1967"/>
                      <a:pt x="2054" y="1967"/>
                      <a:pt x="2054" y="1967"/>
                    </a:cubicBezTo>
                    <a:cubicBezTo>
                      <a:pt x="2053" y="1967"/>
                      <a:pt x="2053" y="1967"/>
                      <a:pt x="2053" y="1967"/>
                    </a:cubicBezTo>
                    <a:cubicBezTo>
                      <a:pt x="2052" y="1968"/>
                      <a:pt x="2052" y="1968"/>
                      <a:pt x="2052" y="1968"/>
                    </a:cubicBezTo>
                    <a:cubicBezTo>
                      <a:pt x="2046" y="1968"/>
                      <a:pt x="2041" y="1969"/>
                      <a:pt x="2035" y="1969"/>
                    </a:cubicBezTo>
                    <a:cubicBezTo>
                      <a:pt x="2021" y="1969"/>
                      <a:pt x="2003" y="1965"/>
                      <a:pt x="1995" y="1953"/>
                    </a:cubicBezTo>
                    <a:cubicBezTo>
                      <a:pt x="1992" y="1947"/>
                      <a:pt x="1991" y="1942"/>
                      <a:pt x="1992" y="1935"/>
                    </a:cubicBezTo>
                    <a:cubicBezTo>
                      <a:pt x="1992" y="1933"/>
                      <a:pt x="1992" y="1933"/>
                      <a:pt x="1992" y="1933"/>
                    </a:cubicBezTo>
                    <a:cubicBezTo>
                      <a:pt x="1994" y="1926"/>
                      <a:pt x="1998" y="1921"/>
                      <a:pt x="2004" y="1916"/>
                    </a:cubicBezTo>
                    <a:cubicBezTo>
                      <a:pt x="2010" y="1912"/>
                      <a:pt x="2016" y="1911"/>
                      <a:pt x="2023" y="1911"/>
                    </a:cubicBezTo>
                    <a:cubicBezTo>
                      <a:pt x="2030" y="1913"/>
                      <a:pt x="2036" y="1916"/>
                      <a:pt x="2040" y="1923"/>
                    </a:cubicBezTo>
                    <a:cubicBezTo>
                      <a:pt x="2042" y="1928"/>
                      <a:pt x="2042" y="1932"/>
                      <a:pt x="2039" y="1937"/>
                    </a:cubicBezTo>
                    <a:cubicBezTo>
                      <a:pt x="2037" y="1942"/>
                      <a:pt x="2033" y="1945"/>
                      <a:pt x="2027" y="1946"/>
                    </a:cubicBezTo>
                    <a:cubicBezTo>
                      <a:pt x="2024" y="1946"/>
                      <a:pt x="2022" y="1946"/>
                      <a:pt x="2019" y="1945"/>
                    </a:cubicBezTo>
                    <a:cubicBezTo>
                      <a:pt x="2022" y="1946"/>
                      <a:pt x="2024" y="1946"/>
                      <a:pt x="2027" y="1946"/>
                    </a:cubicBezTo>
                    <a:cubicBezTo>
                      <a:pt x="2032" y="1945"/>
                      <a:pt x="2036" y="1942"/>
                      <a:pt x="2039" y="1937"/>
                    </a:cubicBezTo>
                    <a:cubicBezTo>
                      <a:pt x="2041" y="1932"/>
                      <a:pt x="2041" y="1928"/>
                      <a:pt x="2039" y="1924"/>
                    </a:cubicBezTo>
                    <a:cubicBezTo>
                      <a:pt x="2036" y="1917"/>
                      <a:pt x="2030" y="1914"/>
                      <a:pt x="2023" y="1913"/>
                    </a:cubicBezTo>
                    <a:cubicBezTo>
                      <a:pt x="2016" y="1912"/>
                      <a:pt x="2010" y="1914"/>
                      <a:pt x="2005" y="1918"/>
                    </a:cubicBezTo>
                    <a:cubicBezTo>
                      <a:pt x="1999" y="1923"/>
                      <a:pt x="1996" y="1928"/>
                      <a:pt x="1995" y="1936"/>
                    </a:cubicBezTo>
                    <a:cubicBezTo>
                      <a:pt x="1994" y="1941"/>
                      <a:pt x="1995" y="1946"/>
                      <a:pt x="1998" y="1951"/>
                    </a:cubicBezTo>
                    <a:cubicBezTo>
                      <a:pt x="2006" y="1963"/>
                      <a:pt x="2025" y="1966"/>
                      <a:pt x="2038" y="1965"/>
                    </a:cubicBezTo>
                    <a:cubicBezTo>
                      <a:pt x="2044" y="1964"/>
                      <a:pt x="2052" y="1963"/>
                      <a:pt x="2060" y="1961"/>
                    </a:cubicBezTo>
                    <a:cubicBezTo>
                      <a:pt x="2059" y="1961"/>
                      <a:pt x="2057" y="1961"/>
                      <a:pt x="2056" y="1960"/>
                    </a:cubicBezTo>
                    <a:cubicBezTo>
                      <a:pt x="2050" y="1958"/>
                      <a:pt x="2045" y="1952"/>
                      <a:pt x="2045" y="1945"/>
                    </a:cubicBezTo>
                    <a:cubicBezTo>
                      <a:pt x="2046" y="1939"/>
                      <a:pt x="2050" y="1933"/>
                      <a:pt x="2058" y="1934"/>
                    </a:cubicBezTo>
                    <a:cubicBezTo>
                      <a:pt x="2062" y="1934"/>
                      <a:pt x="2065" y="1938"/>
                      <a:pt x="2066" y="1941"/>
                    </a:cubicBezTo>
                    <a:cubicBezTo>
                      <a:pt x="2067" y="1949"/>
                      <a:pt x="2058" y="1952"/>
                      <a:pt x="2056" y="1948"/>
                    </a:cubicBezTo>
                    <a:cubicBezTo>
                      <a:pt x="2058" y="1949"/>
                      <a:pt x="2061" y="1948"/>
                      <a:pt x="2062" y="1946"/>
                    </a:cubicBezTo>
                    <a:cubicBezTo>
                      <a:pt x="2064" y="1943"/>
                      <a:pt x="2063" y="1939"/>
                      <a:pt x="2060" y="1938"/>
                    </a:cubicBezTo>
                    <a:cubicBezTo>
                      <a:pt x="2057" y="1937"/>
                      <a:pt x="2054" y="1937"/>
                      <a:pt x="2052" y="1939"/>
                    </a:cubicBezTo>
                    <a:cubicBezTo>
                      <a:pt x="2048" y="1943"/>
                      <a:pt x="2048" y="1949"/>
                      <a:pt x="2051" y="1953"/>
                    </a:cubicBezTo>
                    <a:cubicBezTo>
                      <a:pt x="2053" y="1956"/>
                      <a:pt x="2057" y="1957"/>
                      <a:pt x="2061" y="1958"/>
                    </a:cubicBezTo>
                    <a:cubicBezTo>
                      <a:pt x="2075" y="1962"/>
                      <a:pt x="2114" y="1947"/>
                      <a:pt x="2125" y="1939"/>
                    </a:cubicBezTo>
                    <a:cubicBezTo>
                      <a:pt x="2111" y="1943"/>
                      <a:pt x="2096" y="1944"/>
                      <a:pt x="2081" y="1940"/>
                    </a:cubicBezTo>
                    <a:cubicBezTo>
                      <a:pt x="2047" y="1929"/>
                      <a:pt x="2015" y="1892"/>
                      <a:pt x="2030" y="1855"/>
                    </a:cubicBezTo>
                    <a:cubicBezTo>
                      <a:pt x="2035" y="1844"/>
                      <a:pt x="2047" y="1835"/>
                      <a:pt x="2060" y="1837"/>
                    </a:cubicBezTo>
                    <a:cubicBezTo>
                      <a:pt x="2070" y="1839"/>
                      <a:pt x="2078" y="1846"/>
                      <a:pt x="2078" y="1857"/>
                    </a:cubicBezTo>
                    <a:cubicBezTo>
                      <a:pt x="2078" y="1867"/>
                      <a:pt x="2072" y="1875"/>
                      <a:pt x="2063" y="1878"/>
                    </a:cubicBezTo>
                    <a:cubicBezTo>
                      <a:pt x="2057" y="1879"/>
                      <a:pt x="2051" y="1878"/>
                      <a:pt x="2046" y="1874"/>
                    </a:cubicBezTo>
                    <a:cubicBezTo>
                      <a:pt x="2045" y="1873"/>
                      <a:pt x="2043" y="1871"/>
                      <a:pt x="2042" y="1869"/>
                    </a:cubicBezTo>
                    <a:cubicBezTo>
                      <a:pt x="2040" y="1865"/>
                      <a:pt x="2039" y="1859"/>
                      <a:pt x="2042" y="1854"/>
                    </a:cubicBezTo>
                    <a:cubicBezTo>
                      <a:pt x="2046" y="1846"/>
                      <a:pt x="2055" y="1843"/>
                      <a:pt x="2063" y="1847"/>
                    </a:cubicBezTo>
                    <a:cubicBezTo>
                      <a:pt x="2071" y="1851"/>
                      <a:pt x="2074" y="1861"/>
                      <a:pt x="2070" y="1869"/>
                    </a:cubicBezTo>
                    <a:cubicBezTo>
                      <a:pt x="2068" y="1873"/>
                      <a:pt x="2064" y="1876"/>
                      <a:pt x="2060" y="1877"/>
                    </a:cubicBezTo>
                    <a:cubicBezTo>
                      <a:pt x="2061" y="1877"/>
                      <a:pt x="2061" y="1876"/>
                      <a:pt x="2062" y="1876"/>
                    </a:cubicBezTo>
                    <a:cubicBezTo>
                      <a:pt x="2071" y="1873"/>
                      <a:pt x="2076" y="1866"/>
                      <a:pt x="2076" y="1857"/>
                    </a:cubicBezTo>
                    <a:cubicBezTo>
                      <a:pt x="2075" y="1848"/>
                      <a:pt x="2068" y="1842"/>
                      <a:pt x="2060" y="1840"/>
                    </a:cubicBezTo>
                    <a:cubicBezTo>
                      <a:pt x="2048" y="1839"/>
                      <a:pt x="2038" y="1847"/>
                      <a:pt x="2034" y="1857"/>
                    </a:cubicBezTo>
                    <a:cubicBezTo>
                      <a:pt x="2021" y="1891"/>
                      <a:pt x="2052" y="1925"/>
                      <a:pt x="2082" y="1934"/>
                    </a:cubicBezTo>
                    <a:cubicBezTo>
                      <a:pt x="2114" y="1942"/>
                      <a:pt x="2142" y="1930"/>
                      <a:pt x="2163" y="1907"/>
                    </a:cubicBezTo>
                    <a:cubicBezTo>
                      <a:pt x="2205" y="1857"/>
                      <a:pt x="2195" y="1793"/>
                      <a:pt x="2167" y="1740"/>
                    </a:cubicBezTo>
                    <a:cubicBezTo>
                      <a:pt x="2156" y="1721"/>
                      <a:pt x="2146" y="1706"/>
                      <a:pt x="2130" y="1692"/>
                    </a:cubicBezTo>
                    <a:cubicBezTo>
                      <a:pt x="2113" y="1678"/>
                      <a:pt x="2092" y="1666"/>
                      <a:pt x="2073" y="1667"/>
                    </a:cubicBezTo>
                    <a:cubicBezTo>
                      <a:pt x="2073" y="1667"/>
                      <a:pt x="2073" y="1667"/>
                      <a:pt x="2073" y="1667"/>
                    </a:cubicBezTo>
                    <a:cubicBezTo>
                      <a:pt x="2086" y="1668"/>
                      <a:pt x="2100" y="1675"/>
                      <a:pt x="2109" y="1683"/>
                    </a:cubicBezTo>
                    <a:cubicBezTo>
                      <a:pt x="2127" y="1699"/>
                      <a:pt x="2140" y="1732"/>
                      <a:pt x="2136" y="1757"/>
                    </a:cubicBezTo>
                    <a:cubicBezTo>
                      <a:pt x="2135" y="1755"/>
                      <a:pt x="2132" y="1755"/>
                      <a:pt x="2131" y="1756"/>
                    </a:cubicBezTo>
                    <a:cubicBezTo>
                      <a:pt x="2135" y="1732"/>
                      <a:pt x="2123" y="1703"/>
                      <a:pt x="2106" y="1686"/>
                    </a:cubicBezTo>
                    <a:cubicBezTo>
                      <a:pt x="2095" y="1675"/>
                      <a:pt x="2075" y="1665"/>
                      <a:pt x="2059" y="1671"/>
                    </a:cubicBezTo>
                    <a:cubicBezTo>
                      <a:pt x="2054" y="1674"/>
                      <a:pt x="2051" y="1676"/>
                      <a:pt x="2049" y="1680"/>
                    </a:cubicBezTo>
                    <a:cubicBezTo>
                      <a:pt x="2046" y="1685"/>
                      <a:pt x="2045" y="1689"/>
                      <a:pt x="2046" y="1694"/>
                    </a:cubicBezTo>
                    <a:cubicBezTo>
                      <a:pt x="2047" y="1698"/>
                      <a:pt x="2050" y="1702"/>
                      <a:pt x="2053" y="1704"/>
                    </a:cubicBezTo>
                    <a:cubicBezTo>
                      <a:pt x="2057" y="1707"/>
                      <a:pt x="2061" y="1707"/>
                      <a:pt x="2065" y="1706"/>
                    </a:cubicBezTo>
                    <a:cubicBezTo>
                      <a:pt x="2069" y="1705"/>
                      <a:pt x="2072" y="1702"/>
                      <a:pt x="2072" y="1698"/>
                    </a:cubicBezTo>
                    <a:cubicBezTo>
                      <a:pt x="2073" y="1696"/>
                      <a:pt x="2073" y="1695"/>
                      <a:pt x="2072" y="1693"/>
                    </a:cubicBezTo>
                    <a:cubicBezTo>
                      <a:pt x="2071" y="1692"/>
                      <a:pt x="2070" y="1690"/>
                      <a:pt x="2068" y="1690"/>
                    </a:cubicBezTo>
                    <a:cubicBezTo>
                      <a:pt x="2067" y="1689"/>
                      <a:pt x="2066" y="1689"/>
                      <a:pt x="2064" y="1689"/>
                    </a:cubicBezTo>
                    <a:cubicBezTo>
                      <a:pt x="2063" y="1690"/>
                      <a:pt x="2063" y="1690"/>
                      <a:pt x="2062" y="1692"/>
                    </a:cubicBezTo>
                    <a:cubicBezTo>
                      <a:pt x="2062" y="1690"/>
                      <a:pt x="2063" y="1690"/>
                      <a:pt x="2064" y="1689"/>
                    </a:cubicBezTo>
                    <a:cubicBezTo>
                      <a:pt x="2066" y="1689"/>
                      <a:pt x="2067" y="1689"/>
                      <a:pt x="2068" y="1690"/>
                    </a:cubicBezTo>
                    <a:cubicBezTo>
                      <a:pt x="2070" y="1690"/>
                      <a:pt x="2071" y="1691"/>
                      <a:pt x="2072" y="1693"/>
                    </a:cubicBezTo>
                    <a:cubicBezTo>
                      <a:pt x="2073" y="1695"/>
                      <a:pt x="2073" y="1696"/>
                      <a:pt x="2073" y="1698"/>
                    </a:cubicBezTo>
                    <a:cubicBezTo>
                      <a:pt x="2072" y="1702"/>
                      <a:pt x="2069" y="1705"/>
                      <a:pt x="2065" y="1707"/>
                    </a:cubicBezTo>
                    <a:cubicBezTo>
                      <a:pt x="2061" y="1708"/>
                      <a:pt x="2057" y="1708"/>
                      <a:pt x="2053" y="1705"/>
                    </a:cubicBezTo>
                    <a:cubicBezTo>
                      <a:pt x="2049" y="1703"/>
                      <a:pt x="2046" y="1699"/>
                      <a:pt x="2045" y="1694"/>
                    </a:cubicBezTo>
                    <a:cubicBezTo>
                      <a:pt x="2043" y="1689"/>
                      <a:pt x="2044" y="1684"/>
                      <a:pt x="2047" y="1679"/>
                    </a:cubicBezTo>
                    <a:cubicBezTo>
                      <a:pt x="2049" y="1677"/>
                      <a:pt x="2051" y="1674"/>
                      <a:pt x="2053" y="1672"/>
                    </a:cubicBezTo>
                    <a:cubicBezTo>
                      <a:pt x="2051" y="1674"/>
                      <a:pt x="2049" y="1675"/>
                      <a:pt x="2047" y="1677"/>
                    </a:cubicBezTo>
                    <a:cubicBezTo>
                      <a:pt x="2037" y="1685"/>
                      <a:pt x="2031" y="1696"/>
                      <a:pt x="2027" y="1708"/>
                    </a:cubicBezTo>
                    <a:cubicBezTo>
                      <a:pt x="2022" y="1724"/>
                      <a:pt x="2022" y="1736"/>
                      <a:pt x="2024" y="1753"/>
                    </a:cubicBezTo>
                    <a:cubicBezTo>
                      <a:pt x="2028" y="1782"/>
                      <a:pt x="2039" y="1816"/>
                      <a:pt x="2024" y="1843"/>
                    </a:cubicBezTo>
                    <a:cubicBezTo>
                      <a:pt x="2021" y="1847"/>
                      <a:pt x="2018" y="1851"/>
                      <a:pt x="2015" y="1854"/>
                    </a:cubicBezTo>
                    <a:cubicBezTo>
                      <a:pt x="2012" y="1858"/>
                      <a:pt x="2006" y="1861"/>
                      <a:pt x="2002" y="1865"/>
                    </a:cubicBezTo>
                    <a:cubicBezTo>
                      <a:pt x="1993" y="1875"/>
                      <a:pt x="1996" y="1886"/>
                      <a:pt x="2002" y="1889"/>
                    </a:cubicBezTo>
                    <a:cubicBezTo>
                      <a:pt x="2005" y="1891"/>
                      <a:pt x="2009" y="1891"/>
                      <a:pt x="2012" y="1890"/>
                    </a:cubicBezTo>
                    <a:cubicBezTo>
                      <a:pt x="2014" y="1889"/>
                      <a:pt x="2016" y="1886"/>
                      <a:pt x="2016" y="1883"/>
                    </a:cubicBezTo>
                    <a:cubicBezTo>
                      <a:pt x="2016" y="1880"/>
                      <a:pt x="2013" y="1877"/>
                      <a:pt x="2010" y="1878"/>
                    </a:cubicBezTo>
                    <a:cubicBezTo>
                      <a:pt x="2007" y="1878"/>
                      <a:pt x="2005" y="1880"/>
                      <a:pt x="2005" y="1883"/>
                    </a:cubicBezTo>
                    <a:cubicBezTo>
                      <a:pt x="2004" y="1880"/>
                      <a:pt x="2006" y="1877"/>
                      <a:pt x="2009" y="1876"/>
                    </a:cubicBezTo>
                    <a:cubicBezTo>
                      <a:pt x="2011" y="1875"/>
                      <a:pt x="2014" y="1876"/>
                      <a:pt x="2016" y="1877"/>
                    </a:cubicBezTo>
                    <a:cubicBezTo>
                      <a:pt x="2022" y="1883"/>
                      <a:pt x="2017" y="1892"/>
                      <a:pt x="2010" y="1894"/>
                    </a:cubicBezTo>
                    <a:cubicBezTo>
                      <a:pt x="2006" y="1894"/>
                      <a:pt x="2001" y="1893"/>
                      <a:pt x="1998" y="1889"/>
                    </a:cubicBezTo>
                    <a:cubicBezTo>
                      <a:pt x="1993" y="1884"/>
                      <a:pt x="1992" y="1875"/>
                      <a:pt x="1998" y="1867"/>
                    </a:cubicBezTo>
                    <a:cubicBezTo>
                      <a:pt x="1996" y="1869"/>
                      <a:pt x="1993" y="1871"/>
                      <a:pt x="1990" y="1872"/>
                    </a:cubicBezTo>
                    <a:cubicBezTo>
                      <a:pt x="1987" y="1876"/>
                      <a:pt x="1985" y="1882"/>
                      <a:pt x="1986" y="1888"/>
                    </a:cubicBezTo>
                    <a:cubicBezTo>
                      <a:pt x="1987" y="1898"/>
                      <a:pt x="1997" y="1902"/>
                      <a:pt x="2007" y="1901"/>
                    </a:cubicBezTo>
                    <a:cubicBezTo>
                      <a:pt x="2014" y="1901"/>
                      <a:pt x="2019" y="1899"/>
                      <a:pt x="2027" y="1902"/>
                    </a:cubicBezTo>
                    <a:cubicBezTo>
                      <a:pt x="2032" y="1905"/>
                      <a:pt x="2036" y="1910"/>
                      <a:pt x="2037" y="1917"/>
                    </a:cubicBezTo>
                    <a:cubicBezTo>
                      <a:pt x="2026" y="1901"/>
                      <a:pt x="2015" y="1912"/>
                      <a:pt x="2002" y="1911"/>
                    </a:cubicBezTo>
                    <a:cubicBezTo>
                      <a:pt x="1993" y="1910"/>
                      <a:pt x="1986" y="1906"/>
                      <a:pt x="1982" y="1899"/>
                    </a:cubicBezTo>
                    <a:cubicBezTo>
                      <a:pt x="1979" y="1892"/>
                      <a:pt x="1979" y="1880"/>
                      <a:pt x="1987" y="1874"/>
                    </a:cubicBezTo>
                    <a:cubicBezTo>
                      <a:pt x="1987" y="1874"/>
                      <a:pt x="1986" y="1875"/>
                      <a:pt x="1985" y="1875"/>
                    </a:cubicBezTo>
                    <a:cubicBezTo>
                      <a:pt x="1970" y="1882"/>
                      <a:pt x="1956" y="1881"/>
                      <a:pt x="1942" y="1872"/>
                    </a:cubicBezTo>
                    <a:cubicBezTo>
                      <a:pt x="1940" y="1870"/>
                      <a:pt x="1937" y="1868"/>
                      <a:pt x="1935" y="1866"/>
                    </a:cubicBezTo>
                    <a:cubicBezTo>
                      <a:pt x="1936" y="1865"/>
                      <a:pt x="1937" y="1865"/>
                      <a:pt x="1937" y="1864"/>
                    </a:cubicBezTo>
                    <a:cubicBezTo>
                      <a:pt x="1939" y="1866"/>
                      <a:pt x="1941" y="1868"/>
                      <a:pt x="1944" y="1869"/>
                    </a:cubicBezTo>
                    <a:cubicBezTo>
                      <a:pt x="1958" y="1878"/>
                      <a:pt x="1970" y="1878"/>
                      <a:pt x="1984" y="1871"/>
                    </a:cubicBezTo>
                    <a:cubicBezTo>
                      <a:pt x="1986" y="1871"/>
                      <a:pt x="1987" y="1870"/>
                      <a:pt x="1989" y="1869"/>
                    </a:cubicBezTo>
                    <a:cubicBezTo>
                      <a:pt x="1983" y="1870"/>
                      <a:pt x="1978" y="1870"/>
                      <a:pt x="1972" y="1868"/>
                    </a:cubicBezTo>
                    <a:cubicBezTo>
                      <a:pt x="1968" y="1867"/>
                      <a:pt x="1966" y="1865"/>
                      <a:pt x="1963" y="1863"/>
                    </a:cubicBezTo>
                    <a:cubicBezTo>
                      <a:pt x="1960" y="1860"/>
                      <a:pt x="1958" y="1858"/>
                      <a:pt x="1957" y="1854"/>
                    </a:cubicBezTo>
                    <a:cubicBezTo>
                      <a:pt x="1954" y="1846"/>
                      <a:pt x="1957" y="1836"/>
                      <a:pt x="1966" y="1834"/>
                    </a:cubicBezTo>
                    <a:cubicBezTo>
                      <a:pt x="1970" y="1833"/>
                      <a:pt x="1974" y="1833"/>
                      <a:pt x="1977" y="1835"/>
                    </a:cubicBezTo>
                    <a:cubicBezTo>
                      <a:pt x="1979" y="1836"/>
                      <a:pt x="1980" y="1837"/>
                      <a:pt x="1981" y="1839"/>
                    </a:cubicBezTo>
                    <a:cubicBezTo>
                      <a:pt x="1983" y="1842"/>
                      <a:pt x="1983" y="1845"/>
                      <a:pt x="1983" y="1848"/>
                    </a:cubicBezTo>
                    <a:cubicBezTo>
                      <a:pt x="1982" y="1849"/>
                      <a:pt x="1982" y="1851"/>
                      <a:pt x="1981" y="1852"/>
                    </a:cubicBezTo>
                    <a:cubicBezTo>
                      <a:pt x="1980" y="1853"/>
                      <a:pt x="1979" y="1853"/>
                      <a:pt x="1979" y="1854"/>
                    </a:cubicBezTo>
                    <a:cubicBezTo>
                      <a:pt x="1976" y="1855"/>
                      <a:pt x="1973" y="1855"/>
                      <a:pt x="1971" y="1854"/>
                    </a:cubicBezTo>
                    <a:cubicBezTo>
                      <a:pt x="1969" y="1853"/>
                      <a:pt x="1968" y="1851"/>
                      <a:pt x="1969" y="1850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50"/>
                      <a:pt x="1969" y="1850"/>
                      <a:pt x="1969" y="1850"/>
                    </a:cubicBezTo>
                    <a:cubicBezTo>
                      <a:pt x="1969" y="1851"/>
                      <a:pt x="1970" y="1853"/>
                      <a:pt x="1971" y="1853"/>
                    </a:cubicBezTo>
                    <a:cubicBezTo>
                      <a:pt x="1973" y="1855"/>
                      <a:pt x="1976" y="1854"/>
                      <a:pt x="1978" y="1853"/>
                    </a:cubicBezTo>
                    <a:cubicBezTo>
                      <a:pt x="1978" y="1853"/>
                      <a:pt x="1979" y="1852"/>
                      <a:pt x="1980" y="1851"/>
                    </a:cubicBezTo>
                    <a:cubicBezTo>
                      <a:pt x="1981" y="1850"/>
                      <a:pt x="1981" y="1849"/>
                      <a:pt x="1981" y="1848"/>
                    </a:cubicBezTo>
                    <a:cubicBezTo>
                      <a:pt x="1982" y="1845"/>
                      <a:pt x="1981" y="1842"/>
                      <a:pt x="1980" y="1840"/>
                    </a:cubicBezTo>
                    <a:cubicBezTo>
                      <a:pt x="1979" y="1838"/>
                      <a:pt x="1978" y="1837"/>
                      <a:pt x="1976" y="1837"/>
                    </a:cubicBezTo>
                    <a:cubicBezTo>
                      <a:pt x="1973" y="1835"/>
                      <a:pt x="1970" y="1835"/>
                      <a:pt x="1967" y="1836"/>
                    </a:cubicBezTo>
                    <a:cubicBezTo>
                      <a:pt x="1960" y="1838"/>
                      <a:pt x="1957" y="1846"/>
                      <a:pt x="1960" y="1853"/>
                    </a:cubicBezTo>
                    <a:cubicBezTo>
                      <a:pt x="1961" y="1856"/>
                      <a:pt x="1963" y="1858"/>
                      <a:pt x="1965" y="1860"/>
                    </a:cubicBezTo>
                    <a:cubicBezTo>
                      <a:pt x="1968" y="1862"/>
                      <a:pt x="1970" y="1864"/>
                      <a:pt x="1973" y="1865"/>
                    </a:cubicBezTo>
                    <a:cubicBezTo>
                      <a:pt x="1976" y="1866"/>
                      <a:pt x="1980" y="1866"/>
                      <a:pt x="1983" y="1866"/>
                    </a:cubicBezTo>
                    <a:cubicBezTo>
                      <a:pt x="1988" y="1866"/>
                      <a:pt x="1993" y="1864"/>
                      <a:pt x="1998" y="1862"/>
                    </a:cubicBezTo>
                    <a:cubicBezTo>
                      <a:pt x="2007" y="1857"/>
                      <a:pt x="2015" y="1849"/>
                      <a:pt x="2020" y="1841"/>
                    </a:cubicBezTo>
                    <a:cubicBezTo>
                      <a:pt x="2033" y="1818"/>
                      <a:pt x="2025" y="1789"/>
                      <a:pt x="2021" y="1763"/>
                    </a:cubicBezTo>
                    <a:cubicBezTo>
                      <a:pt x="2022" y="1768"/>
                      <a:pt x="2022" y="1773"/>
                      <a:pt x="2022" y="1777"/>
                    </a:cubicBezTo>
                    <a:cubicBezTo>
                      <a:pt x="2021" y="1791"/>
                      <a:pt x="2010" y="1807"/>
                      <a:pt x="1994" y="1808"/>
                    </a:cubicBezTo>
                    <a:cubicBezTo>
                      <a:pt x="1984" y="1809"/>
                      <a:pt x="1975" y="1804"/>
                      <a:pt x="1968" y="1812"/>
                    </a:cubicBezTo>
                    <a:cubicBezTo>
                      <a:pt x="1964" y="1805"/>
                      <a:pt x="1970" y="1793"/>
                      <a:pt x="1981" y="1789"/>
                    </a:cubicBezTo>
                    <a:cubicBezTo>
                      <a:pt x="1993" y="1785"/>
                      <a:pt x="2011" y="1789"/>
                      <a:pt x="2016" y="1775"/>
                    </a:cubicBezTo>
                    <a:cubicBezTo>
                      <a:pt x="2019" y="1767"/>
                      <a:pt x="2017" y="1757"/>
                      <a:pt x="2020" y="1754"/>
                    </a:cubicBezTo>
                    <a:cubicBezTo>
                      <a:pt x="2020" y="1754"/>
                      <a:pt x="2020" y="1755"/>
                      <a:pt x="2020" y="1755"/>
                    </a:cubicBezTo>
                    <a:cubicBezTo>
                      <a:pt x="2020" y="1755"/>
                      <a:pt x="2020" y="1754"/>
                      <a:pt x="2020" y="1753"/>
                    </a:cubicBezTo>
                    <a:cubicBezTo>
                      <a:pt x="2018" y="1736"/>
                      <a:pt x="2018" y="1724"/>
                      <a:pt x="2023" y="1707"/>
                    </a:cubicBezTo>
                    <a:cubicBezTo>
                      <a:pt x="2028" y="1694"/>
                      <a:pt x="2034" y="1684"/>
                      <a:pt x="2046" y="1675"/>
                    </a:cubicBezTo>
                    <a:cubicBezTo>
                      <a:pt x="2055" y="1668"/>
                      <a:pt x="2064" y="1666"/>
                      <a:pt x="2074" y="1665"/>
                    </a:cubicBezTo>
                    <a:cubicBezTo>
                      <a:pt x="2093" y="1664"/>
                      <a:pt x="2115" y="1676"/>
                      <a:pt x="2132" y="1690"/>
                    </a:cubicBezTo>
                    <a:cubicBezTo>
                      <a:pt x="2139" y="1695"/>
                      <a:pt x="2145" y="1701"/>
                      <a:pt x="2150" y="1708"/>
                    </a:cubicBezTo>
                    <a:cubicBezTo>
                      <a:pt x="2161" y="1720"/>
                      <a:pt x="2167" y="1734"/>
                      <a:pt x="2179" y="1743"/>
                    </a:cubicBezTo>
                    <a:cubicBezTo>
                      <a:pt x="2185" y="1747"/>
                      <a:pt x="2193" y="1752"/>
                      <a:pt x="2200" y="1751"/>
                    </a:cubicBezTo>
                    <a:cubicBezTo>
                      <a:pt x="2204" y="1750"/>
                      <a:pt x="2210" y="1746"/>
                      <a:pt x="2209" y="1741"/>
                    </a:cubicBezTo>
                    <a:cubicBezTo>
                      <a:pt x="2209" y="1740"/>
                      <a:pt x="2208" y="1738"/>
                      <a:pt x="2206" y="1738"/>
                    </a:cubicBezTo>
                    <a:cubicBezTo>
                      <a:pt x="2205" y="1738"/>
                      <a:pt x="2203" y="1739"/>
                      <a:pt x="2203" y="1740"/>
                    </a:cubicBezTo>
                    <a:cubicBezTo>
                      <a:pt x="2202" y="1741"/>
                      <a:pt x="2203" y="1742"/>
                      <a:pt x="2203" y="1743"/>
                    </a:cubicBezTo>
                    <a:cubicBezTo>
                      <a:pt x="2204" y="1744"/>
                      <a:pt x="2205" y="1744"/>
                      <a:pt x="2206" y="1743"/>
                    </a:cubicBezTo>
                    <a:cubicBezTo>
                      <a:pt x="2207" y="1742"/>
                      <a:pt x="2207" y="1742"/>
                      <a:pt x="2206" y="1741"/>
                    </a:cubicBezTo>
                    <a:cubicBezTo>
                      <a:pt x="2208" y="1741"/>
                      <a:pt x="2208" y="1742"/>
                      <a:pt x="2208" y="1743"/>
                    </a:cubicBezTo>
                    <a:cubicBezTo>
                      <a:pt x="2207" y="1745"/>
                      <a:pt x="2206" y="1746"/>
                      <a:pt x="2204" y="1746"/>
                    </a:cubicBezTo>
                    <a:cubicBezTo>
                      <a:pt x="2201" y="1746"/>
                      <a:pt x="2199" y="1743"/>
                      <a:pt x="2199" y="1741"/>
                    </a:cubicBezTo>
                    <a:cubicBezTo>
                      <a:pt x="2199" y="1739"/>
                      <a:pt x="2200" y="1737"/>
                      <a:pt x="2202" y="1735"/>
                    </a:cubicBezTo>
                    <a:cubicBezTo>
                      <a:pt x="2203" y="1734"/>
                      <a:pt x="2205" y="1734"/>
                      <a:pt x="2207" y="1734"/>
                    </a:cubicBezTo>
                    <a:cubicBezTo>
                      <a:pt x="2210" y="1735"/>
                      <a:pt x="2212" y="1737"/>
                      <a:pt x="2212" y="1740"/>
                    </a:cubicBezTo>
                    <a:cubicBezTo>
                      <a:pt x="2213" y="1745"/>
                      <a:pt x="2209" y="1749"/>
                      <a:pt x="2204" y="1751"/>
                    </a:cubicBezTo>
                    <a:cubicBezTo>
                      <a:pt x="2202" y="1752"/>
                      <a:pt x="2199" y="1752"/>
                      <a:pt x="2197" y="1752"/>
                    </a:cubicBezTo>
                    <a:cubicBezTo>
                      <a:pt x="2207" y="1755"/>
                      <a:pt x="2216" y="1751"/>
                      <a:pt x="2223" y="1745"/>
                    </a:cubicBezTo>
                    <a:cubicBezTo>
                      <a:pt x="2227" y="1741"/>
                      <a:pt x="2230" y="1735"/>
                      <a:pt x="2230" y="1729"/>
                    </a:cubicBezTo>
                    <a:cubicBezTo>
                      <a:pt x="2230" y="1729"/>
                      <a:pt x="2230" y="1729"/>
                      <a:pt x="2230" y="1729"/>
                    </a:cubicBezTo>
                    <a:cubicBezTo>
                      <a:pt x="2229" y="1735"/>
                      <a:pt x="2223" y="1739"/>
                      <a:pt x="2217" y="1734"/>
                    </a:cubicBezTo>
                    <a:cubicBezTo>
                      <a:pt x="2212" y="1730"/>
                      <a:pt x="2211" y="1718"/>
                      <a:pt x="2196" y="1720"/>
                    </a:cubicBezTo>
                    <a:close/>
                    <a:moveTo>
                      <a:pt x="2525" y="1873"/>
                    </a:moveTo>
                    <a:cubicBezTo>
                      <a:pt x="2507" y="1851"/>
                      <a:pt x="2483" y="1851"/>
                      <a:pt x="2472" y="1844"/>
                    </a:cubicBezTo>
                    <a:cubicBezTo>
                      <a:pt x="2459" y="1836"/>
                      <a:pt x="2468" y="1821"/>
                      <a:pt x="2483" y="1827"/>
                    </a:cubicBezTo>
                    <a:cubicBezTo>
                      <a:pt x="2501" y="1832"/>
                      <a:pt x="2517" y="1852"/>
                      <a:pt x="2525" y="1873"/>
                    </a:cubicBezTo>
                    <a:close/>
                    <a:moveTo>
                      <a:pt x="2514" y="1728"/>
                    </a:moveTo>
                    <a:cubicBezTo>
                      <a:pt x="2518" y="1716"/>
                      <a:pt x="2539" y="1698"/>
                      <a:pt x="2554" y="1696"/>
                    </a:cubicBezTo>
                    <a:cubicBezTo>
                      <a:pt x="2570" y="1694"/>
                      <a:pt x="2576" y="1706"/>
                      <a:pt x="2558" y="1712"/>
                    </a:cubicBezTo>
                    <a:cubicBezTo>
                      <a:pt x="2545" y="1716"/>
                      <a:pt x="2523" y="1716"/>
                      <a:pt x="2514" y="1728"/>
                    </a:cubicBezTo>
                    <a:close/>
                    <a:moveTo>
                      <a:pt x="2392" y="1789"/>
                    </a:moveTo>
                    <a:cubicBezTo>
                      <a:pt x="2392" y="1791"/>
                      <a:pt x="2394" y="1793"/>
                      <a:pt x="2396" y="1792"/>
                    </a:cubicBezTo>
                    <a:cubicBezTo>
                      <a:pt x="2398" y="1792"/>
                      <a:pt x="2399" y="1790"/>
                      <a:pt x="2399" y="1788"/>
                    </a:cubicBezTo>
                    <a:cubicBezTo>
                      <a:pt x="2399" y="1786"/>
                      <a:pt x="2397" y="1784"/>
                      <a:pt x="2395" y="1785"/>
                    </a:cubicBezTo>
                    <a:cubicBezTo>
                      <a:pt x="2392" y="1785"/>
                      <a:pt x="2391" y="1787"/>
                      <a:pt x="2392" y="1789"/>
                    </a:cubicBezTo>
                    <a:close/>
                    <a:moveTo>
                      <a:pt x="2455" y="1776"/>
                    </a:moveTo>
                    <a:cubicBezTo>
                      <a:pt x="2454" y="1785"/>
                      <a:pt x="2442" y="1782"/>
                      <a:pt x="2438" y="1782"/>
                    </a:cubicBezTo>
                    <a:cubicBezTo>
                      <a:pt x="2434" y="1782"/>
                      <a:pt x="2432" y="1783"/>
                      <a:pt x="2430" y="1785"/>
                    </a:cubicBezTo>
                    <a:cubicBezTo>
                      <a:pt x="2431" y="1781"/>
                      <a:pt x="2436" y="1773"/>
                      <a:pt x="2439" y="1771"/>
                    </a:cubicBezTo>
                    <a:cubicBezTo>
                      <a:pt x="2444" y="1767"/>
                      <a:pt x="2451" y="1767"/>
                      <a:pt x="2455" y="1773"/>
                    </a:cubicBezTo>
                    <a:cubicBezTo>
                      <a:pt x="2452" y="1772"/>
                      <a:pt x="2446" y="1773"/>
                      <a:pt x="2444" y="1775"/>
                    </a:cubicBezTo>
                    <a:cubicBezTo>
                      <a:pt x="2446" y="1775"/>
                      <a:pt x="2451" y="1774"/>
                      <a:pt x="2455" y="1776"/>
                    </a:cubicBezTo>
                    <a:close/>
                    <a:moveTo>
                      <a:pt x="2399" y="1769"/>
                    </a:moveTo>
                    <a:cubicBezTo>
                      <a:pt x="2399" y="1773"/>
                      <a:pt x="2403" y="1776"/>
                      <a:pt x="2407" y="1775"/>
                    </a:cubicBezTo>
                    <a:cubicBezTo>
                      <a:pt x="2411" y="1774"/>
                      <a:pt x="2414" y="1770"/>
                      <a:pt x="2413" y="1766"/>
                    </a:cubicBezTo>
                    <a:cubicBezTo>
                      <a:pt x="2413" y="1762"/>
                      <a:pt x="2409" y="1759"/>
                      <a:pt x="2405" y="1760"/>
                    </a:cubicBezTo>
                    <a:cubicBezTo>
                      <a:pt x="2400" y="1761"/>
                      <a:pt x="2398" y="1765"/>
                      <a:pt x="2399" y="1769"/>
                    </a:cubicBezTo>
                    <a:close/>
                    <a:moveTo>
                      <a:pt x="2392" y="1780"/>
                    </a:moveTo>
                    <a:cubicBezTo>
                      <a:pt x="2393" y="1782"/>
                      <a:pt x="2395" y="1784"/>
                      <a:pt x="2398" y="1784"/>
                    </a:cubicBezTo>
                    <a:cubicBezTo>
                      <a:pt x="2401" y="1783"/>
                      <a:pt x="2402" y="1780"/>
                      <a:pt x="2402" y="1778"/>
                    </a:cubicBezTo>
                    <a:cubicBezTo>
                      <a:pt x="2401" y="1775"/>
                      <a:pt x="2399" y="1773"/>
                      <a:pt x="2396" y="1774"/>
                    </a:cubicBezTo>
                    <a:cubicBezTo>
                      <a:pt x="2393" y="1774"/>
                      <a:pt x="2392" y="1777"/>
                      <a:pt x="2392" y="1780"/>
                    </a:cubicBezTo>
                    <a:close/>
                    <a:moveTo>
                      <a:pt x="2503" y="1744"/>
                    </a:moveTo>
                    <a:cubicBezTo>
                      <a:pt x="2501" y="1747"/>
                      <a:pt x="2500" y="1750"/>
                      <a:pt x="2501" y="1752"/>
                    </a:cubicBezTo>
                    <a:cubicBezTo>
                      <a:pt x="2501" y="1756"/>
                      <a:pt x="2504" y="1760"/>
                      <a:pt x="2509" y="1761"/>
                    </a:cubicBezTo>
                    <a:cubicBezTo>
                      <a:pt x="2514" y="1762"/>
                      <a:pt x="2519" y="1758"/>
                      <a:pt x="2520" y="1754"/>
                    </a:cubicBezTo>
                    <a:cubicBezTo>
                      <a:pt x="2523" y="1747"/>
                      <a:pt x="2517" y="1744"/>
                      <a:pt x="2515" y="1740"/>
                    </a:cubicBezTo>
                    <a:cubicBezTo>
                      <a:pt x="2513" y="1735"/>
                      <a:pt x="2517" y="1728"/>
                      <a:pt x="2523" y="1724"/>
                    </a:cubicBezTo>
                    <a:cubicBezTo>
                      <a:pt x="2529" y="1720"/>
                      <a:pt x="2538" y="1720"/>
                      <a:pt x="2544" y="1725"/>
                    </a:cubicBezTo>
                    <a:cubicBezTo>
                      <a:pt x="2548" y="1728"/>
                      <a:pt x="2550" y="1733"/>
                      <a:pt x="2546" y="1738"/>
                    </a:cubicBezTo>
                    <a:cubicBezTo>
                      <a:pt x="2545" y="1733"/>
                      <a:pt x="2539" y="1730"/>
                      <a:pt x="2535" y="1735"/>
                    </a:cubicBezTo>
                    <a:cubicBezTo>
                      <a:pt x="2532" y="1738"/>
                      <a:pt x="2532" y="1746"/>
                      <a:pt x="2530" y="1754"/>
                    </a:cubicBezTo>
                    <a:cubicBezTo>
                      <a:pt x="2529" y="1762"/>
                      <a:pt x="2527" y="1769"/>
                      <a:pt x="2522" y="1773"/>
                    </a:cubicBezTo>
                    <a:cubicBezTo>
                      <a:pt x="2512" y="1783"/>
                      <a:pt x="2495" y="1781"/>
                      <a:pt x="2488" y="1770"/>
                    </a:cubicBezTo>
                    <a:cubicBezTo>
                      <a:pt x="2484" y="1763"/>
                      <a:pt x="2484" y="1756"/>
                      <a:pt x="2485" y="1750"/>
                    </a:cubicBezTo>
                    <a:cubicBezTo>
                      <a:pt x="2487" y="1743"/>
                      <a:pt x="2495" y="1725"/>
                      <a:pt x="2491" y="1717"/>
                    </a:cubicBezTo>
                    <a:cubicBezTo>
                      <a:pt x="2489" y="1711"/>
                      <a:pt x="2483" y="1710"/>
                      <a:pt x="2479" y="1713"/>
                    </a:cubicBezTo>
                    <a:cubicBezTo>
                      <a:pt x="2478" y="1708"/>
                      <a:pt x="2484" y="1702"/>
                      <a:pt x="2490" y="1702"/>
                    </a:cubicBezTo>
                    <a:cubicBezTo>
                      <a:pt x="2501" y="1702"/>
                      <a:pt x="2513" y="1713"/>
                      <a:pt x="2511" y="1728"/>
                    </a:cubicBezTo>
                    <a:cubicBezTo>
                      <a:pt x="2511" y="1734"/>
                      <a:pt x="2507" y="1738"/>
                      <a:pt x="2503" y="1744"/>
                    </a:cubicBezTo>
                    <a:close/>
                    <a:moveTo>
                      <a:pt x="2630" y="1715"/>
                    </a:moveTo>
                    <a:cubicBezTo>
                      <a:pt x="2631" y="1717"/>
                      <a:pt x="2630" y="1720"/>
                      <a:pt x="2628" y="1720"/>
                    </a:cubicBezTo>
                    <a:cubicBezTo>
                      <a:pt x="2626" y="1721"/>
                      <a:pt x="2623" y="1720"/>
                      <a:pt x="2622" y="1718"/>
                    </a:cubicBezTo>
                    <a:cubicBezTo>
                      <a:pt x="2622" y="1715"/>
                      <a:pt x="2623" y="1713"/>
                      <a:pt x="2625" y="1712"/>
                    </a:cubicBezTo>
                    <a:cubicBezTo>
                      <a:pt x="2627" y="1712"/>
                      <a:pt x="2630" y="1713"/>
                      <a:pt x="2630" y="1715"/>
                    </a:cubicBezTo>
                    <a:close/>
                    <a:moveTo>
                      <a:pt x="2635" y="1722"/>
                    </a:moveTo>
                    <a:cubicBezTo>
                      <a:pt x="2635" y="1724"/>
                      <a:pt x="2635" y="1725"/>
                      <a:pt x="2633" y="1726"/>
                    </a:cubicBezTo>
                    <a:cubicBezTo>
                      <a:pt x="2631" y="1727"/>
                      <a:pt x="2629" y="1726"/>
                      <a:pt x="2629" y="1724"/>
                    </a:cubicBezTo>
                    <a:cubicBezTo>
                      <a:pt x="2628" y="1722"/>
                      <a:pt x="2629" y="1720"/>
                      <a:pt x="2631" y="1720"/>
                    </a:cubicBezTo>
                    <a:cubicBezTo>
                      <a:pt x="2632" y="1719"/>
                      <a:pt x="2634" y="1720"/>
                      <a:pt x="2635" y="1722"/>
                    </a:cubicBezTo>
                    <a:close/>
                    <a:moveTo>
                      <a:pt x="2621" y="1710"/>
                    </a:moveTo>
                    <a:cubicBezTo>
                      <a:pt x="2622" y="1713"/>
                      <a:pt x="2621" y="1717"/>
                      <a:pt x="2617" y="1718"/>
                    </a:cubicBezTo>
                    <a:cubicBezTo>
                      <a:pt x="2614" y="1719"/>
                      <a:pt x="2610" y="1717"/>
                      <a:pt x="2609" y="1714"/>
                    </a:cubicBezTo>
                    <a:cubicBezTo>
                      <a:pt x="2608" y="1711"/>
                      <a:pt x="2610" y="1707"/>
                      <a:pt x="2613" y="1706"/>
                    </a:cubicBezTo>
                    <a:cubicBezTo>
                      <a:pt x="2617" y="1705"/>
                      <a:pt x="2620" y="1707"/>
                      <a:pt x="2621" y="1710"/>
                    </a:cubicBezTo>
                    <a:close/>
                    <a:moveTo>
                      <a:pt x="2504" y="1746"/>
                    </a:moveTo>
                    <a:cubicBezTo>
                      <a:pt x="2501" y="1750"/>
                      <a:pt x="2502" y="1755"/>
                      <a:pt x="2506" y="1758"/>
                    </a:cubicBezTo>
                    <a:cubicBezTo>
                      <a:pt x="2513" y="1762"/>
                      <a:pt x="2520" y="1754"/>
                      <a:pt x="2518" y="1748"/>
                    </a:cubicBezTo>
                    <a:cubicBezTo>
                      <a:pt x="2516" y="1743"/>
                      <a:pt x="2512" y="1741"/>
                      <a:pt x="2513" y="1734"/>
                    </a:cubicBezTo>
                    <a:cubicBezTo>
                      <a:pt x="2510" y="1741"/>
                      <a:pt x="2507" y="1741"/>
                      <a:pt x="2504" y="1746"/>
                    </a:cubicBezTo>
                    <a:close/>
                    <a:moveTo>
                      <a:pt x="2497" y="1780"/>
                    </a:moveTo>
                    <a:cubicBezTo>
                      <a:pt x="2503" y="1785"/>
                      <a:pt x="2513" y="1783"/>
                      <a:pt x="2517" y="1780"/>
                    </a:cubicBezTo>
                    <a:cubicBezTo>
                      <a:pt x="2524" y="1785"/>
                      <a:pt x="2517" y="1801"/>
                      <a:pt x="2504" y="1798"/>
                    </a:cubicBezTo>
                    <a:cubicBezTo>
                      <a:pt x="2497" y="1796"/>
                      <a:pt x="2492" y="1787"/>
                      <a:pt x="2497" y="1780"/>
                    </a:cubicBezTo>
                    <a:close/>
                    <a:moveTo>
                      <a:pt x="2564" y="1677"/>
                    </a:moveTo>
                    <a:cubicBezTo>
                      <a:pt x="2554" y="1688"/>
                      <a:pt x="2541" y="1674"/>
                      <a:pt x="2536" y="1670"/>
                    </a:cubicBezTo>
                    <a:cubicBezTo>
                      <a:pt x="2532" y="1666"/>
                      <a:pt x="2528" y="1665"/>
                      <a:pt x="2524" y="1666"/>
                    </a:cubicBezTo>
                    <a:cubicBezTo>
                      <a:pt x="2528" y="1662"/>
                      <a:pt x="2541" y="1656"/>
                      <a:pt x="2548" y="1656"/>
                    </a:cubicBezTo>
                    <a:cubicBezTo>
                      <a:pt x="2558" y="1656"/>
                      <a:pt x="2566" y="1661"/>
                      <a:pt x="2566" y="1673"/>
                    </a:cubicBezTo>
                    <a:cubicBezTo>
                      <a:pt x="2563" y="1669"/>
                      <a:pt x="2555" y="1666"/>
                      <a:pt x="2550" y="1667"/>
                    </a:cubicBezTo>
                    <a:cubicBezTo>
                      <a:pt x="2553" y="1667"/>
                      <a:pt x="2560" y="1672"/>
                      <a:pt x="2564" y="1677"/>
                    </a:cubicBezTo>
                    <a:close/>
                    <a:moveTo>
                      <a:pt x="2524" y="1808"/>
                    </a:moveTo>
                    <a:cubicBezTo>
                      <a:pt x="2546" y="1783"/>
                      <a:pt x="2573" y="1785"/>
                      <a:pt x="2586" y="1777"/>
                    </a:cubicBezTo>
                    <a:cubicBezTo>
                      <a:pt x="2602" y="1769"/>
                      <a:pt x="2592" y="1751"/>
                      <a:pt x="2574" y="1757"/>
                    </a:cubicBezTo>
                    <a:cubicBezTo>
                      <a:pt x="2554" y="1762"/>
                      <a:pt x="2535" y="1785"/>
                      <a:pt x="2524" y="1808"/>
                    </a:cubicBezTo>
                    <a:close/>
                    <a:moveTo>
                      <a:pt x="2398" y="1810"/>
                    </a:moveTo>
                    <a:cubicBezTo>
                      <a:pt x="2400" y="1807"/>
                      <a:pt x="2401" y="1804"/>
                      <a:pt x="2403" y="1801"/>
                    </a:cubicBezTo>
                    <a:cubicBezTo>
                      <a:pt x="2411" y="1792"/>
                      <a:pt x="2422" y="1786"/>
                      <a:pt x="2434" y="1785"/>
                    </a:cubicBezTo>
                    <a:cubicBezTo>
                      <a:pt x="2449" y="1786"/>
                      <a:pt x="2463" y="1795"/>
                      <a:pt x="2466" y="1810"/>
                    </a:cubicBezTo>
                    <a:cubicBezTo>
                      <a:pt x="2467" y="1816"/>
                      <a:pt x="2466" y="1822"/>
                      <a:pt x="2463" y="1827"/>
                    </a:cubicBezTo>
                    <a:cubicBezTo>
                      <a:pt x="2461" y="1831"/>
                      <a:pt x="2458" y="1833"/>
                      <a:pt x="2454" y="1834"/>
                    </a:cubicBezTo>
                    <a:cubicBezTo>
                      <a:pt x="2448" y="1835"/>
                      <a:pt x="2443" y="1834"/>
                      <a:pt x="2439" y="1830"/>
                    </a:cubicBezTo>
                    <a:cubicBezTo>
                      <a:pt x="2437" y="1828"/>
                      <a:pt x="2436" y="1824"/>
                      <a:pt x="2436" y="1820"/>
                    </a:cubicBezTo>
                    <a:cubicBezTo>
                      <a:pt x="2437" y="1813"/>
                      <a:pt x="2443" y="1808"/>
                      <a:pt x="2450" y="1809"/>
                    </a:cubicBezTo>
                    <a:cubicBezTo>
                      <a:pt x="2457" y="1809"/>
                      <a:pt x="2462" y="1816"/>
                      <a:pt x="2462" y="1823"/>
                    </a:cubicBezTo>
                    <a:cubicBezTo>
                      <a:pt x="2461" y="1829"/>
                      <a:pt x="2457" y="1833"/>
                      <a:pt x="2451" y="1834"/>
                    </a:cubicBezTo>
                    <a:cubicBezTo>
                      <a:pt x="2452" y="1834"/>
                      <a:pt x="2453" y="1834"/>
                      <a:pt x="2453" y="1834"/>
                    </a:cubicBezTo>
                    <a:cubicBezTo>
                      <a:pt x="2457" y="1832"/>
                      <a:pt x="2460" y="1830"/>
                      <a:pt x="2462" y="1827"/>
                    </a:cubicBezTo>
                    <a:cubicBezTo>
                      <a:pt x="2465" y="1822"/>
                      <a:pt x="2466" y="1816"/>
                      <a:pt x="2465" y="1810"/>
                    </a:cubicBezTo>
                    <a:cubicBezTo>
                      <a:pt x="2462" y="1796"/>
                      <a:pt x="2448" y="1787"/>
                      <a:pt x="2434" y="1787"/>
                    </a:cubicBezTo>
                    <a:cubicBezTo>
                      <a:pt x="2422" y="1788"/>
                      <a:pt x="2411" y="1795"/>
                      <a:pt x="2404" y="1805"/>
                    </a:cubicBezTo>
                    <a:cubicBezTo>
                      <a:pt x="2403" y="1807"/>
                      <a:pt x="2401" y="1810"/>
                      <a:pt x="2400" y="1812"/>
                    </a:cubicBezTo>
                    <a:lnTo>
                      <a:pt x="2398" y="1810"/>
                    </a:lnTo>
                    <a:close/>
                    <a:moveTo>
                      <a:pt x="2411" y="1861"/>
                    </a:moveTo>
                    <a:cubicBezTo>
                      <a:pt x="2405" y="1874"/>
                      <a:pt x="2393" y="1884"/>
                      <a:pt x="2375" y="1882"/>
                    </a:cubicBezTo>
                    <a:cubicBezTo>
                      <a:pt x="2369" y="1881"/>
                      <a:pt x="2364" y="1879"/>
                      <a:pt x="2359" y="1874"/>
                    </a:cubicBezTo>
                    <a:cubicBezTo>
                      <a:pt x="2355" y="1871"/>
                      <a:pt x="2353" y="1867"/>
                      <a:pt x="2353" y="1862"/>
                    </a:cubicBezTo>
                    <a:cubicBezTo>
                      <a:pt x="2352" y="1855"/>
                      <a:pt x="2354" y="1849"/>
                      <a:pt x="2359" y="1845"/>
                    </a:cubicBezTo>
                    <a:cubicBezTo>
                      <a:pt x="2362" y="1843"/>
                      <a:pt x="2365" y="1842"/>
                      <a:pt x="2369" y="1842"/>
                    </a:cubicBezTo>
                    <a:cubicBezTo>
                      <a:pt x="2375" y="1843"/>
                      <a:pt x="2379" y="1848"/>
                      <a:pt x="2381" y="1853"/>
                    </a:cubicBezTo>
                    <a:cubicBezTo>
                      <a:pt x="2381" y="1856"/>
                      <a:pt x="2381" y="1858"/>
                      <a:pt x="2380" y="1861"/>
                    </a:cubicBezTo>
                    <a:cubicBezTo>
                      <a:pt x="2377" y="1866"/>
                      <a:pt x="2371" y="1868"/>
                      <a:pt x="2365" y="1866"/>
                    </a:cubicBezTo>
                    <a:cubicBezTo>
                      <a:pt x="2360" y="1863"/>
                      <a:pt x="2358" y="1856"/>
                      <a:pt x="2361" y="1851"/>
                    </a:cubicBezTo>
                    <a:cubicBezTo>
                      <a:pt x="2363" y="1846"/>
                      <a:pt x="2370" y="1844"/>
                      <a:pt x="2375" y="1846"/>
                    </a:cubicBezTo>
                    <a:cubicBezTo>
                      <a:pt x="2377" y="1847"/>
                      <a:pt x="2378" y="1849"/>
                      <a:pt x="2379" y="1850"/>
                    </a:cubicBezTo>
                    <a:cubicBezTo>
                      <a:pt x="2379" y="1850"/>
                      <a:pt x="2379" y="1850"/>
                      <a:pt x="2379" y="1850"/>
                    </a:cubicBezTo>
                    <a:cubicBezTo>
                      <a:pt x="2377" y="1846"/>
                      <a:pt x="2374" y="1844"/>
                      <a:pt x="2369" y="1843"/>
                    </a:cubicBezTo>
                    <a:cubicBezTo>
                      <a:pt x="2366" y="1842"/>
                      <a:pt x="2362" y="1843"/>
                      <a:pt x="2360" y="1846"/>
                    </a:cubicBezTo>
                    <a:cubicBezTo>
                      <a:pt x="2355" y="1850"/>
                      <a:pt x="2353" y="1855"/>
                      <a:pt x="2354" y="1861"/>
                    </a:cubicBezTo>
                    <a:cubicBezTo>
                      <a:pt x="2354" y="1866"/>
                      <a:pt x="2357" y="1870"/>
                      <a:pt x="2360" y="1873"/>
                    </a:cubicBezTo>
                    <a:cubicBezTo>
                      <a:pt x="2365" y="1877"/>
                      <a:pt x="2370" y="1879"/>
                      <a:pt x="2376" y="1880"/>
                    </a:cubicBezTo>
                    <a:cubicBezTo>
                      <a:pt x="2393" y="1882"/>
                      <a:pt x="2404" y="1872"/>
                      <a:pt x="2409" y="1859"/>
                    </a:cubicBezTo>
                    <a:lnTo>
                      <a:pt x="2411" y="1861"/>
                    </a:lnTo>
                    <a:close/>
                    <a:moveTo>
                      <a:pt x="2227" y="2055"/>
                    </a:moveTo>
                    <a:cubicBezTo>
                      <a:pt x="2223" y="2055"/>
                      <a:pt x="2221" y="2052"/>
                      <a:pt x="2221" y="2048"/>
                    </a:cubicBezTo>
                    <a:cubicBezTo>
                      <a:pt x="2221" y="2045"/>
                      <a:pt x="2224" y="2042"/>
                      <a:pt x="2228" y="2043"/>
                    </a:cubicBezTo>
                    <a:cubicBezTo>
                      <a:pt x="2231" y="2043"/>
                      <a:pt x="2234" y="2046"/>
                      <a:pt x="2234" y="2050"/>
                    </a:cubicBezTo>
                    <a:cubicBezTo>
                      <a:pt x="2233" y="2053"/>
                      <a:pt x="2230" y="2056"/>
                      <a:pt x="2227" y="2055"/>
                    </a:cubicBezTo>
                    <a:close/>
                    <a:moveTo>
                      <a:pt x="2215" y="2057"/>
                    </a:moveTo>
                    <a:cubicBezTo>
                      <a:pt x="2212" y="2057"/>
                      <a:pt x="2210" y="2055"/>
                      <a:pt x="2210" y="2052"/>
                    </a:cubicBezTo>
                    <a:cubicBezTo>
                      <a:pt x="2210" y="2049"/>
                      <a:pt x="2213" y="2047"/>
                      <a:pt x="2215" y="2048"/>
                    </a:cubicBezTo>
                    <a:cubicBezTo>
                      <a:pt x="2218" y="2048"/>
                      <a:pt x="2220" y="2050"/>
                      <a:pt x="2220" y="2053"/>
                    </a:cubicBezTo>
                    <a:cubicBezTo>
                      <a:pt x="2220" y="2056"/>
                      <a:pt x="2217" y="2058"/>
                      <a:pt x="2215" y="2057"/>
                    </a:cubicBezTo>
                    <a:close/>
                    <a:moveTo>
                      <a:pt x="2239" y="2046"/>
                    </a:moveTo>
                    <a:cubicBezTo>
                      <a:pt x="2234" y="2045"/>
                      <a:pt x="2230" y="2041"/>
                      <a:pt x="2230" y="2035"/>
                    </a:cubicBezTo>
                    <a:cubicBezTo>
                      <a:pt x="2231" y="2030"/>
                      <a:pt x="2236" y="2026"/>
                      <a:pt x="2241" y="2026"/>
                    </a:cubicBezTo>
                    <a:cubicBezTo>
                      <a:pt x="2246" y="2027"/>
                      <a:pt x="2250" y="2032"/>
                      <a:pt x="2250" y="2037"/>
                    </a:cubicBezTo>
                    <a:cubicBezTo>
                      <a:pt x="2250" y="2042"/>
                      <a:pt x="2245" y="2046"/>
                      <a:pt x="2239" y="2046"/>
                    </a:cubicBezTo>
                    <a:close/>
                    <a:moveTo>
                      <a:pt x="2119" y="1831"/>
                    </a:moveTo>
                    <a:cubicBezTo>
                      <a:pt x="2108" y="1844"/>
                      <a:pt x="2106" y="1867"/>
                      <a:pt x="2114" y="1882"/>
                    </a:cubicBezTo>
                    <a:cubicBezTo>
                      <a:pt x="2121" y="1896"/>
                      <a:pt x="2136" y="1894"/>
                      <a:pt x="2131" y="1876"/>
                    </a:cubicBezTo>
                    <a:cubicBezTo>
                      <a:pt x="2128" y="1863"/>
                      <a:pt x="2114" y="1845"/>
                      <a:pt x="2119" y="1831"/>
                    </a:cubicBezTo>
                    <a:close/>
                    <a:moveTo>
                      <a:pt x="2328" y="1830"/>
                    </a:moveTo>
                    <a:cubicBezTo>
                      <a:pt x="2334" y="1806"/>
                      <a:pt x="2324" y="1770"/>
                      <a:pt x="2306" y="1763"/>
                    </a:cubicBezTo>
                    <a:cubicBezTo>
                      <a:pt x="2286" y="1756"/>
                      <a:pt x="2279" y="1776"/>
                      <a:pt x="2296" y="1782"/>
                    </a:cubicBezTo>
                    <a:cubicBezTo>
                      <a:pt x="2305" y="1786"/>
                      <a:pt x="2327" y="1803"/>
                      <a:pt x="2328" y="1830"/>
                    </a:cubicBezTo>
                    <a:close/>
                    <a:moveTo>
                      <a:pt x="2336" y="1819"/>
                    </a:moveTo>
                    <a:cubicBezTo>
                      <a:pt x="2335" y="1810"/>
                      <a:pt x="2340" y="1802"/>
                      <a:pt x="2347" y="1795"/>
                    </a:cubicBezTo>
                    <a:cubicBezTo>
                      <a:pt x="2361" y="1782"/>
                      <a:pt x="2388" y="1777"/>
                      <a:pt x="2393" y="1759"/>
                    </a:cubicBezTo>
                    <a:cubicBezTo>
                      <a:pt x="2395" y="1752"/>
                      <a:pt x="2393" y="1743"/>
                      <a:pt x="2387" y="1737"/>
                    </a:cubicBezTo>
                    <a:cubicBezTo>
                      <a:pt x="2383" y="1734"/>
                      <a:pt x="2378" y="1734"/>
                      <a:pt x="2374" y="1737"/>
                    </a:cubicBezTo>
                    <a:cubicBezTo>
                      <a:pt x="2378" y="1737"/>
                      <a:pt x="2384" y="1741"/>
                      <a:pt x="2384" y="1746"/>
                    </a:cubicBezTo>
                    <a:cubicBezTo>
                      <a:pt x="2385" y="1751"/>
                      <a:pt x="2380" y="1757"/>
                      <a:pt x="2375" y="1759"/>
                    </a:cubicBezTo>
                    <a:cubicBezTo>
                      <a:pt x="2357" y="1766"/>
                      <a:pt x="2339" y="1771"/>
                      <a:pt x="2333" y="1791"/>
                    </a:cubicBezTo>
                    <a:cubicBezTo>
                      <a:pt x="2331" y="1799"/>
                      <a:pt x="2331" y="1808"/>
                      <a:pt x="2336" y="1819"/>
                    </a:cubicBezTo>
                    <a:close/>
                    <a:moveTo>
                      <a:pt x="2370" y="2055"/>
                    </a:moveTo>
                    <a:cubicBezTo>
                      <a:pt x="2366" y="2040"/>
                      <a:pt x="2386" y="2037"/>
                      <a:pt x="2392" y="2034"/>
                    </a:cubicBezTo>
                    <a:cubicBezTo>
                      <a:pt x="2397" y="2032"/>
                      <a:pt x="2400" y="2030"/>
                      <a:pt x="2401" y="2026"/>
                    </a:cubicBezTo>
                    <a:cubicBezTo>
                      <a:pt x="2403" y="2031"/>
                      <a:pt x="2401" y="2046"/>
                      <a:pt x="2397" y="2052"/>
                    </a:cubicBezTo>
                    <a:cubicBezTo>
                      <a:pt x="2393" y="2060"/>
                      <a:pt x="2383" y="2065"/>
                      <a:pt x="2373" y="2059"/>
                    </a:cubicBezTo>
                    <a:cubicBezTo>
                      <a:pt x="2378" y="2058"/>
                      <a:pt x="2385" y="2053"/>
                      <a:pt x="2387" y="2048"/>
                    </a:cubicBezTo>
                    <a:cubicBezTo>
                      <a:pt x="2385" y="2050"/>
                      <a:pt x="2378" y="2054"/>
                      <a:pt x="2370" y="2055"/>
                    </a:cubicBezTo>
                    <a:close/>
                    <a:moveTo>
                      <a:pt x="2083" y="1997"/>
                    </a:moveTo>
                    <a:cubicBezTo>
                      <a:pt x="2080" y="1995"/>
                      <a:pt x="2076" y="1996"/>
                      <a:pt x="2075" y="1999"/>
                    </a:cubicBezTo>
                    <a:cubicBezTo>
                      <a:pt x="2074" y="2001"/>
                      <a:pt x="2075" y="2003"/>
                      <a:pt x="2076" y="2003"/>
                    </a:cubicBezTo>
                    <a:cubicBezTo>
                      <a:pt x="2078" y="2003"/>
                      <a:pt x="2079" y="2002"/>
                      <a:pt x="2078" y="2001"/>
                    </a:cubicBezTo>
                    <a:cubicBezTo>
                      <a:pt x="2079" y="2002"/>
                      <a:pt x="2079" y="2003"/>
                      <a:pt x="2079" y="2004"/>
                    </a:cubicBezTo>
                    <a:cubicBezTo>
                      <a:pt x="2079" y="2006"/>
                      <a:pt x="2076" y="2009"/>
                      <a:pt x="2073" y="2008"/>
                    </a:cubicBezTo>
                    <a:cubicBezTo>
                      <a:pt x="2070" y="2008"/>
                      <a:pt x="2066" y="2006"/>
                      <a:pt x="2066" y="2003"/>
                    </a:cubicBezTo>
                    <a:cubicBezTo>
                      <a:pt x="2066" y="1999"/>
                      <a:pt x="2068" y="1995"/>
                      <a:pt x="2067" y="1993"/>
                    </a:cubicBezTo>
                    <a:cubicBezTo>
                      <a:pt x="2067" y="1989"/>
                      <a:pt x="2063" y="1988"/>
                      <a:pt x="2060" y="1988"/>
                    </a:cubicBezTo>
                    <a:cubicBezTo>
                      <a:pt x="2065" y="1986"/>
                      <a:pt x="2065" y="1986"/>
                      <a:pt x="2066" y="1982"/>
                    </a:cubicBezTo>
                    <a:cubicBezTo>
                      <a:pt x="2067" y="1978"/>
                      <a:pt x="2065" y="1965"/>
                      <a:pt x="2078" y="1964"/>
                    </a:cubicBezTo>
                    <a:cubicBezTo>
                      <a:pt x="2070" y="1962"/>
                      <a:pt x="2063" y="1966"/>
                      <a:pt x="2058" y="1972"/>
                    </a:cubicBezTo>
                    <a:cubicBezTo>
                      <a:pt x="2053" y="1978"/>
                      <a:pt x="2051" y="1986"/>
                      <a:pt x="2052" y="1993"/>
                    </a:cubicBezTo>
                    <a:cubicBezTo>
                      <a:pt x="2054" y="2003"/>
                      <a:pt x="2065" y="2012"/>
                      <a:pt x="2075" y="2012"/>
                    </a:cubicBezTo>
                    <a:cubicBezTo>
                      <a:pt x="2080" y="2012"/>
                      <a:pt x="2086" y="2009"/>
                      <a:pt x="2087" y="2003"/>
                    </a:cubicBezTo>
                    <a:cubicBezTo>
                      <a:pt x="2087" y="2001"/>
                      <a:pt x="2086" y="1998"/>
                      <a:pt x="2083" y="1997"/>
                    </a:cubicBezTo>
                    <a:close/>
                    <a:moveTo>
                      <a:pt x="2054" y="1961"/>
                    </a:moveTo>
                    <a:cubicBezTo>
                      <a:pt x="2033" y="1960"/>
                      <a:pt x="2019" y="1948"/>
                      <a:pt x="2010" y="1944"/>
                    </a:cubicBezTo>
                    <a:cubicBezTo>
                      <a:pt x="2000" y="1938"/>
                      <a:pt x="1994" y="1947"/>
                      <a:pt x="2003" y="1955"/>
                    </a:cubicBezTo>
                    <a:cubicBezTo>
                      <a:pt x="2014" y="1964"/>
                      <a:pt x="2044" y="1965"/>
                      <a:pt x="2054" y="1961"/>
                    </a:cubicBezTo>
                    <a:close/>
                    <a:moveTo>
                      <a:pt x="2344" y="2090"/>
                    </a:moveTo>
                    <a:cubicBezTo>
                      <a:pt x="2346" y="2089"/>
                      <a:pt x="2347" y="2087"/>
                      <a:pt x="2346" y="2085"/>
                    </a:cubicBezTo>
                    <a:cubicBezTo>
                      <a:pt x="2346" y="2083"/>
                      <a:pt x="2343" y="2082"/>
                      <a:pt x="2341" y="2083"/>
                    </a:cubicBezTo>
                    <a:cubicBezTo>
                      <a:pt x="2339" y="2083"/>
                      <a:pt x="2338" y="2085"/>
                      <a:pt x="2339" y="2087"/>
                    </a:cubicBezTo>
                    <a:cubicBezTo>
                      <a:pt x="2339" y="2090"/>
                      <a:pt x="2342" y="2091"/>
                      <a:pt x="2344" y="2090"/>
                    </a:cubicBezTo>
                    <a:close/>
                    <a:moveTo>
                      <a:pt x="2367" y="2106"/>
                    </a:moveTo>
                    <a:cubicBezTo>
                      <a:pt x="2370" y="2105"/>
                      <a:pt x="2373" y="2101"/>
                      <a:pt x="2371" y="2097"/>
                    </a:cubicBezTo>
                    <a:cubicBezTo>
                      <a:pt x="2370" y="2093"/>
                      <a:pt x="2366" y="2091"/>
                      <a:pt x="2362" y="2092"/>
                    </a:cubicBezTo>
                    <a:cubicBezTo>
                      <a:pt x="2358" y="2093"/>
                      <a:pt x="2356" y="2097"/>
                      <a:pt x="2357" y="2101"/>
                    </a:cubicBezTo>
                    <a:cubicBezTo>
                      <a:pt x="2359" y="2105"/>
                      <a:pt x="2363" y="2107"/>
                      <a:pt x="2367" y="2106"/>
                    </a:cubicBezTo>
                    <a:close/>
                    <a:moveTo>
                      <a:pt x="2352" y="2099"/>
                    </a:moveTo>
                    <a:cubicBezTo>
                      <a:pt x="2355" y="2098"/>
                      <a:pt x="2357" y="2095"/>
                      <a:pt x="2356" y="2092"/>
                    </a:cubicBezTo>
                    <a:cubicBezTo>
                      <a:pt x="2355" y="2089"/>
                      <a:pt x="2352" y="2088"/>
                      <a:pt x="2349" y="2089"/>
                    </a:cubicBezTo>
                    <a:cubicBezTo>
                      <a:pt x="2346" y="2090"/>
                      <a:pt x="2345" y="2093"/>
                      <a:pt x="2346" y="2095"/>
                    </a:cubicBezTo>
                    <a:cubicBezTo>
                      <a:pt x="2347" y="2098"/>
                      <a:pt x="2350" y="2100"/>
                      <a:pt x="2352" y="2099"/>
                    </a:cubicBezTo>
                    <a:close/>
                    <a:moveTo>
                      <a:pt x="2386" y="2090"/>
                    </a:moveTo>
                    <a:cubicBezTo>
                      <a:pt x="2375" y="2106"/>
                      <a:pt x="2398" y="2119"/>
                      <a:pt x="2405" y="2124"/>
                    </a:cubicBezTo>
                    <a:cubicBezTo>
                      <a:pt x="2410" y="2129"/>
                      <a:pt x="2413" y="2133"/>
                      <a:pt x="2413" y="2139"/>
                    </a:cubicBezTo>
                    <a:cubicBezTo>
                      <a:pt x="2417" y="2132"/>
                      <a:pt x="2420" y="2114"/>
                      <a:pt x="2418" y="2105"/>
                    </a:cubicBezTo>
                    <a:cubicBezTo>
                      <a:pt x="2416" y="2092"/>
                      <a:pt x="2406" y="2083"/>
                      <a:pt x="2391" y="2086"/>
                    </a:cubicBezTo>
                    <a:cubicBezTo>
                      <a:pt x="2397" y="2090"/>
                      <a:pt x="2404" y="2098"/>
                      <a:pt x="2404" y="2106"/>
                    </a:cubicBezTo>
                    <a:cubicBezTo>
                      <a:pt x="2403" y="2102"/>
                      <a:pt x="2395" y="2094"/>
                      <a:pt x="2386" y="2090"/>
                    </a:cubicBezTo>
                    <a:close/>
                    <a:moveTo>
                      <a:pt x="2399" y="2075"/>
                    </a:moveTo>
                    <a:cubicBezTo>
                      <a:pt x="2436" y="2082"/>
                      <a:pt x="2478" y="2052"/>
                      <a:pt x="2477" y="2021"/>
                    </a:cubicBezTo>
                    <a:cubicBezTo>
                      <a:pt x="2476" y="1996"/>
                      <a:pt x="2454" y="1998"/>
                      <a:pt x="2450" y="2020"/>
                    </a:cubicBezTo>
                    <a:cubicBezTo>
                      <a:pt x="2447" y="2035"/>
                      <a:pt x="2438" y="2073"/>
                      <a:pt x="2399" y="2075"/>
                    </a:cubicBezTo>
                    <a:close/>
                    <a:moveTo>
                      <a:pt x="2253" y="1795"/>
                    </a:moveTo>
                    <a:cubicBezTo>
                      <a:pt x="2253" y="1792"/>
                      <a:pt x="2251" y="1790"/>
                      <a:pt x="2249" y="1790"/>
                    </a:cubicBezTo>
                    <a:cubicBezTo>
                      <a:pt x="2246" y="1789"/>
                      <a:pt x="2244" y="1791"/>
                      <a:pt x="2244" y="1794"/>
                    </a:cubicBezTo>
                    <a:cubicBezTo>
                      <a:pt x="2243" y="1796"/>
                      <a:pt x="2245" y="1799"/>
                      <a:pt x="2248" y="1799"/>
                    </a:cubicBezTo>
                    <a:cubicBezTo>
                      <a:pt x="2250" y="1799"/>
                      <a:pt x="2252" y="1797"/>
                      <a:pt x="2253" y="1795"/>
                    </a:cubicBezTo>
                    <a:close/>
                    <a:moveTo>
                      <a:pt x="2266" y="1792"/>
                    </a:moveTo>
                    <a:cubicBezTo>
                      <a:pt x="2267" y="1789"/>
                      <a:pt x="2264" y="1786"/>
                      <a:pt x="2261" y="1786"/>
                    </a:cubicBezTo>
                    <a:cubicBezTo>
                      <a:pt x="2258" y="1785"/>
                      <a:pt x="2255" y="1787"/>
                      <a:pt x="2255" y="1791"/>
                    </a:cubicBezTo>
                    <a:cubicBezTo>
                      <a:pt x="2254" y="1794"/>
                      <a:pt x="2257" y="1797"/>
                      <a:pt x="2260" y="1797"/>
                    </a:cubicBezTo>
                    <a:cubicBezTo>
                      <a:pt x="2263" y="1797"/>
                      <a:pt x="2266" y="1795"/>
                      <a:pt x="2266" y="1792"/>
                    </a:cubicBezTo>
                    <a:close/>
                    <a:moveTo>
                      <a:pt x="2284" y="1792"/>
                    </a:moveTo>
                    <a:cubicBezTo>
                      <a:pt x="2284" y="1788"/>
                      <a:pt x="2281" y="1784"/>
                      <a:pt x="2277" y="1783"/>
                    </a:cubicBezTo>
                    <a:cubicBezTo>
                      <a:pt x="2273" y="1783"/>
                      <a:pt x="2269" y="1786"/>
                      <a:pt x="2269" y="1790"/>
                    </a:cubicBezTo>
                    <a:cubicBezTo>
                      <a:pt x="2268" y="1794"/>
                      <a:pt x="2271" y="1798"/>
                      <a:pt x="2275" y="1798"/>
                    </a:cubicBezTo>
                    <a:cubicBezTo>
                      <a:pt x="2279" y="1799"/>
                      <a:pt x="2283" y="1796"/>
                      <a:pt x="2284" y="1792"/>
                    </a:cubicBezTo>
                    <a:close/>
                    <a:moveTo>
                      <a:pt x="2277" y="1854"/>
                    </a:moveTo>
                    <a:cubicBezTo>
                      <a:pt x="2270" y="1858"/>
                      <a:pt x="2261" y="1861"/>
                      <a:pt x="2252" y="1857"/>
                    </a:cubicBezTo>
                    <a:cubicBezTo>
                      <a:pt x="2237" y="1850"/>
                      <a:pt x="2233" y="1836"/>
                      <a:pt x="2238" y="1821"/>
                    </a:cubicBezTo>
                    <a:cubicBezTo>
                      <a:pt x="2249" y="1794"/>
                      <a:pt x="2216" y="1781"/>
                      <a:pt x="2205" y="1811"/>
                    </a:cubicBezTo>
                    <a:cubicBezTo>
                      <a:pt x="2199" y="1825"/>
                      <a:pt x="2205" y="1842"/>
                      <a:pt x="2214" y="1852"/>
                    </a:cubicBezTo>
                    <a:cubicBezTo>
                      <a:pt x="2230" y="1871"/>
                      <a:pt x="2264" y="1875"/>
                      <a:pt x="2277" y="1854"/>
                    </a:cubicBezTo>
                    <a:close/>
                    <a:moveTo>
                      <a:pt x="2187" y="1850"/>
                    </a:moveTo>
                    <a:cubicBezTo>
                      <a:pt x="2181" y="1901"/>
                      <a:pt x="2125" y="1944"/>
                      <a:pt x="2085" y="1930"/>
                    </a:cubicBezTo>
                    <a:cubicBezTo>
                      <a:pt x="2053" y="1919"/>
                      <a:pt x="2064" y="1891"/>
                      <a:pt x="2095" y="1895"/>
                    </a:cubicBezTo>
                    <a:cubicBezTo>
                      <a:pt x="2116" y="1897"/>
                      <a:pt x="2169" y="1901"/>
                      <a:pt x="2187" y="1850"/>
                    </a:cubicBezTo>
                    <a:close/>
                    <a:moveTo>
                      <a:pt x="2195" y="1866"/>
                    </a:moveTo>
                    <a:cubicBezTo>
                      <a:pt x="2208" y="1913"/>
                      <a:pt x="2202" y="1930"/>
                      <a:pt x="2193" y="1966"/>
                    </a:cubicBezTo>
                    <a:cubicBezTo>
                      <a:pt x="2190" y="1976"/>
                      <a:pt x="2192" y="1987"/>
                      <a:pt x="2196" y="1994"/>
                    </a:cubicBezTo>
                    <a:cubicBezTo>
                      <a:pt x="2202" y="2005"/>
                      <a:pt x="2213" y="2011"/>
                      <a:pt x="2221" y="2013"/>
                    </a:cubicBezTo>
                    <a:cubicBezTo>
                      <a:pt x="2205" y="2024"/>
                      <a:pt x="2184" y="2007"/>
                      <a:pt x="2177" y="1999"/>
                    </a:cubicBezTo>
                    <a:cubicBezTo>
                      <a:pt x="2164" y="1983"/>
                      <a:pt x="2161" y="1959"/>
                      <a:pt x="2167" y="1939"/>
                    </a:cubicBezTo>
                    <a:cubicBezTo>
                      <a:pt x="2174" y="1917"/>
                      <a:pt x="2190" y="1891"/>
                      <a:pt x="2195" y="1866"/>
                    </a:cubicBezTo>
                    <a:close/>
                    <a:moveTo>
                      <a:pt x="2234" y="1900"/>
                    </a:moveTo>
                    <a:cubicBezTo>
                      <a:pt x="2240" y="1909"/>
                      <a:pt x="2252" y="1916"/>
                      <a:pt x="2261" y="1919"/>
                    </a:cubicBezTo>
                    <a:cubicBezTo>
                      <a:pt x="2273" y="1923"/>
                      <a:pt x="2292" y="1923"/>
                      <a:pt x="2300" y="1913"/>
                    </a:cubicBezTo>
                    <a:cubicBezTo>
                      <a:pt x="2311" y="1921"/>
                      <a:pt x="2324" y="1921"/>
                      <a:pt x="2335" y="1920"/>
                    </a:cubicBezTo>
                    <a:cubicBezTo>
                      <a:pt x="2352" y="1919"/>
                      <a:pt x="2368" y="1924"/>
                      <a:pt x="2371" y="1938"/>
                    </a:cubicBezTo>
                    <a:cubicBezTo>
                      <a:pt x="2379" y="1923"/>
                      <a:pt x="2358" y="1903"/>
                      <a:pt x="2344" y="1898"/>
                    </a:cubicBezTo>
                    <a:cubicBezTo>
                      <a:pt x="2324" y="1891"/>
                      <a:pt x="2304" y="1900"/>
                      <a:pt x="2282" y="1906"/>
                    </a:cubicBezTo>
                    <a:cubicBezTo>
                      <a:pt x="2270" y="1910"/>
                      <a:pt x="2253" y="1910"/>
                      <a:pt x="2234" y="1900"/>
                    </a:cubicBezTo>
                    <a:close/>
                    <a:moveTo>
                      <a:pt x="2485" y="2059"/>
                    </a:moveTo>
                    <a:cubicBezTo>
                      <a:pt x="2495" y="2048"/>
                      <a:pt x="2511" y="2021"/>
                      <a:pt x="2502" y="2004"/>
                    </a:cubicBezTo>
                    <a:cubicBezTo>
                      <a:pt x="2503" y="2003"/>
                      <a:pt x="2504" y="2000"/>
                      <a:pt x="2503" y="1997"/>
                    </a:cubicBezTo>
                    <a:cubicBezTo>
                      <a:pt x="2511" y="2006"/>
                      <a:pt x="2511" y="2020"/>
                      <a:pt x="2505" y="2033"/>
                    </a:cubicBezTo>
                    <a:cubicBezTo>
                      <a:pt x="2500" y="2045"/>
                      <a:pt x="2492" y="2054"/>
                      <a:pt x="2485" y="2059"/>
                    </a:cubicBezTo>
                    <a:close/>
                    <a:moveTo>
                      <a:pt x="2461" y="1992"/>
                    </a:moveTo>
                    <a:cubicBezTo>
                      <a:pt x="2462" y="1989"/>
                      <a:pt x="2461" y="1985"/>
                      <a:pt x="2458" y="1983"/>
                    </a:cubicBezTo>
                    <a:cubicBezTo>
                      <a:pt x="2455" y="1982"/>
                      <a:pt x="2451" y="1983"/>
                      <a:pt x="2450" y="1986"/>
                    </a:cubicBezTo>
                    <a:cubicBezTo>
                      <a:pt x="2448" y="1989"/>
                      <a:pt x="2450" y="1993"/>
                      <a:pt x="2453" y="1994"/>
                    </a:cubicBezTo>
                    <a:cubicBezTo>
                      <a:pt x="2456" y="1996"/>
                      <a:pt x="2459" y="1995"/>
                      <a:pt x="2461" y="1992"/>
                    </a:cubicBezTo>
                    <a:close/>
                    <a:moveTo>
                      <a:pt x="2479" y="1994"/>
                    </a:moveTo>
                    <a:cubicBezTo>
                      <a:pt x="2481" y="1990"/>
                      <a:pt x="2480" y="1986"/>
                      <a:pt x="2476" y="1984"/>
                    </a:cubicBezTo>
                    <a:cubicBezTo>
                      <a:pt x="2472" y="1982"/>
                      <a:pt x="2468" y="1983"/>
                      <a:pt x="2466" y="1987"/>
                    </a:cubicBezTo>
                    <a:cubicBezTo>
                      <a:pt x="2464" y="1991"/>
                      <a:pt x="2465" y="1996"/>
                      <a:pt x="2469" y="1998"/>
                    </a:cubicBezTo>
                    <a:cubicBezTo>
                      <a:pt x="2473" y="2000"/>
                      <a:pt x="2477" y="1998"/>
                      <a:pt x="2479" y="1994"/>
                    </a:cubicBezTo>
                    <a:close/>
                    <a:moveTo>
                      <a:pt x="2502" y="2002"/>
                    </a:moveTo>
                    <a:cubicBezTo>
                      <a:pt x="2504" y="1997"/>
                      <a:pt x="2502" y="1991"/>
                      <a:pt x="2497" y="1988"/>
                    </a:cubicBezTo>
                    <a:cubicBezTo>
                      <a:pt x="2492" y="1986"/>
                      <a:pt x="2486" y="1988"/>
                      <a:pt x="2483" y="1993"/>
                    </a:cubicBezTo>
                    <a:cubicBezTo>
                      <a:pt x="2481" y="1998"/>
                      <a:pt x="2483" y="2004"/>
                      <a:pt x="2488" y="2006"/>
                    </a:cubicBezTo>
                    <a:cubicBezTo>
                      <a:pt x="2493" y="2009"/>
                      <a:pt x="2499" y="2007"/>
                      <a:pt x="2502" y="2002"/>
                    </a:cubicBezTo>
                    <a:close/>
                    <a:moveTo>
                      <a:pt x="2521" y="2078"/>
                    </a:moveTo>
                    <a:cubicBezTo>
                      <a:pt x="2523" y="2074"/>
                      <a:pt x="2521" y="2070"/>
                      <a:pt x="2518" y="2068"/>
                    </a:cubicBezTo>
                    <a:cubicBezTo>
                      <a:pt x="2514" y="2066"/>
                      <a:pt x="2510" y="2067"/>
                      <a:pt x="2508" y="2071"/>
                    </a:cubicBezTo>
                    <a:cubicBezTo>
                      <a:pt x="2506" y="2074"/>
                      <a:pt x="2507" y="2079"/>
                      <a:pt x="2511" y="2081"/>
                    </a:cubicBezTo>
                    <a:cubicBezTo>
                      <a:pt x="2515" y="2083"/>
                      <a:pt x="2519" y="2081"/>
                      <a:pt x="2521" y="2078"/>
                    </a:cubicBezTo>
                    <a:close/>
                    <a:moveTo>
                      <a:pt x="2061" y="1730"/>
                    </a:moveTo>
                    <a:cubicBezTo>
                      <a:pt x="2055" y="1736"/>
                      <a:pt x="2054" y="1749"/>
                      <a:pt x="2062" y="1752"/>
                    </a:cubicBezTo>
                    <a:cubicBezTo>
                      <a:pt x="2063" y="1758"/>
                      <a:pt x="2059" y="1764"/>
                      <a:pt x="2052" y="1766"/>
                    </a:cubicBezTo>
                    <a:cubicBezTo>
                      <a:pt x="2042" y="1769"/>
                      <a:pt x="2029" y="1762"/>
                      <a:pt x="2025" y="1752"/>
                    </a:cubicBezTo>
                    <a:cubicBezTo>
                      <a:pt x="2024" y="1779"/>
                      <a:pt x="2064" y="1790"/>
                      <a:pt x="2081" y="1769"/>
                    </a:cubicBezTo>
                    <a:cubicBezTo>
                      <a:pt x="2091" y="1757"/>
                      <a:pt x="2091" y="1744"/>
                      <a:pt x="2084" y="1736"/>
                    </a:cubicBezTo>
                    <a:cubicBezTo>
                      <a:pt x="2079" y="1728"/>
                      <a:pt x="2068" y="1724"/>
                      <a:pt x="2061" y="1730"/>
                    </a:cubicBezTo>
                    <a:close/>
                    <a:moveTo>
                      <a:pt x="2111" y="1694"/>
                    </a:moveTo>
                    <a:cubicBezTo>
                      <a:pt x="2114" y="1718"/>
                      <a:pt x="2099" y="1732"/>
                      <a:pt x="2097" y="1743"/>
                    </a:cubicBezTo>
                    <a:cubicBezTo>
                      <a:pt x="2094" y="1755"/>
                      <a:pt x="2108" y="1759"/>
                      <a:pt x="2114" y="1746"/>
                    </a:cubicBezTo>
                    <a:cubicBezTo>
                      <a:pt x="2121" y="1733"/>
                      <a:pt x="2119" y="1711"/>
                      <a:pt x="2111" y="1694"/>
                    </a:cubicBezTo>
                    <a:close/>
                    <a:moveTo>
                      <a:pt x="2143" y="1778"/>
                    </a:moveTo>
                    <a:cubicBezTo>
                      <a:pt x="2137" y="1773"/>
                      <a:pt x="2126" y="1774"/>
                      <a:pt x="2122" y="1777"/>
                    </a:cubicBezTo>
                    <a:cubicBezTo>
                      <a:pt x="2116" y="1771"/>
                      <a:pt x="2124" y="1755"/>
                      <a:pt x="2136" y="1759"/>
                    </a:cubicBezTo>
                    <a:cubicBezTo>
                      <a:pt x="2144" y="1761"/>
                      <a:pt x="2148" y="1772"/>
                      <a:pt x="2143" y="1778"/>
                    </a:cubicBezTo>
                    <a:close/>
                    <a:moveTo>
                      <a:pt x="2133" y="1812"/>
                    </a:moveTo>
                    <a:cubicBezTo>
                      <a:pt x="2136" y="1808"/>
                      <a:pt x="2136" y="1803"/>
                      <a:pt x="2132" y="1800"/>
                    </a:cubicBezTo>
                    <a:cubicBezTo>
                      <a:pt x="2125" y="1795"/>
                      <a:pt x="2117" y="1802"/>
                      <a:pt x="2118" y="1809"/>
                    </a:cubicBezTo>
                    <a:cubicBezTo>
                      <a:pt x="2120" y="1814"/>
                      <a:pt x="2124" y="1816"/>
                      <a:pt x="2122" y="1824"/>
                    </a:cubicBezTo>
                    <a:cubicBezTo>
                      <a:pt x="2126" y="1816"/>
                      <a:pt x="2129" y="1817"/>
                      <a:pt x="2133" y="1812"/>
                    </a:cubicBezTo>
                    <a:close/>
                    <a:moveTo>
                      <a:pt x="2182" y="1748"/>
                    </a:moveTo>
                    <a:cubicBezTo>
                      <a:pt x="2199" y="1760"/>
                      <a:pt x="2237" y="1759"/>
                      <a:pt x="2240" y="1738"/>
                    </a:cubicBezTo>
                    <a:cubicBezTo>
                      <a:pt x="2245" y="1738"/>
                      <a:pt x="2248" y="1744"/>
                      <a:pt x="2246" y="1750"/>
                    </a:cubicBezTo>
                    <a:cubicBezTo>
                      <a:pt x="2244" y="1756"/>
                      <a:pt x="2236" y="1762"/>
                      <a:pt x="2227" y="1760"/>
                    </a:cubicBezTo>
                    <a:cubicBezTo>
                      <a:pt x="2226" y="1768"/>
                      <a:pt x="2200" y="1768"/>
                      <a:pt x="2182" y="1748"/>
                    </a:cubicBezTo>
                    <a:close/>
                    <a:moveTo>
                      <a:pt x="1897" y="1687"/>
                    </a:moveTo>
                    <a:cubicBezTo>
                      <a:pt x="1901" y="1698"/>
                      <a:pt x="1908" y="1706"/>
                      <a:pt x="1920" y="1709"/>
                    </a:cubicBezTo>
                    <a:cubicBezTo>
                      <a:pt x="1928" y="1712"/>
                      <a:pt x="1937" y="1710"/>
                      <a:pt x="1945" y="1706"/>
                    </a:cubicBezTo>
                    <a:cubicBezTo>
                      <a:pt x="1949" y="1704"/>
                      <a:pt x="1951" y="1701"/>
                      <a:pt x="1954" y="1698"/>
                    </a:cubicBezTo>
                    <a:cubicBezTo>
                      <a:pt x="1953" y="1699"/>
                      <a:pt x="1952" y="1700"/>
                      <a:pt x="1951" y="1700"/>
                    </a:cubicBezTo>
                    <a:cubicBezTo>
                      <a:pt x="1944" y="1705"/>
                      <a:pt x="1935" y="1702"/>
                      <a:pt x="1931" y="1695"/>
                    </a:cubicBezTo>
                    <a:cubicBezTo>
                      <a:pt x="1926" y="1688"/>
                      <a:pt x="1929" y="1679"/>
                      <a:pt x="1935" y="1675"/>
                    </a:cubicBezTo>
                    <a:cubicBezTo>
                      <a:pt x="1946" y="1669"/>
                      <a:pt x="1958" y="1676"/>
                      <a:pt x="1958" y="1688"/>
                    </a:cubicBezTo>
                    <a:cubicBezTo>
                      <a:pt x="1958" y="1696"/>
                      <a:pt x="1953" y="1703"/>
                      <a:pt x="1947" y="1708"/>
                    </a:cubicBezTo>
                    <a:cubicBezTo>
                      <a:pt x="1938" y="1713"/>
                      <a:pt x="1928" y="1715"/>
                      <a:pt x="1919" y="1713"/>
                    </a:cubicBezTo>
                    <a:cubicBezTo>
                      <a:pt x="1906" y="1709"/>
                      <a:pt x="1898" y="1700"/>
                      <a:pt x="1893" y="1688"/>
                    </a:cubicBezTo>
                    <a:cubicBezTo>
                      <a:pt x="1890" y="1678"/>
                      <a:pt x="1891" y="1668"/>
                      <a:pt x="1894" y="1660"/>
                    </a:cubicBezTo>
                    <a:cubicBezTo>
                      <a:pt x="1893" y="1661"/>
                      <a:pt x="1891" y="1663"/>
                      <a:pt x="1889" y="1665"/>
                    </a:cubicBezTo>
                    <a:cubicBezTo>
                      <a:pt x="1882" y="1672"/>
                      <a:pt x="1875" y="1677"/>
                      <a:pt x="1866" y="1681"/>
                    </a:cubicBezTo>
                    <a:cubicBezTo>
                      <a:pt x="1863" y="1683"/>
                      <a:pt x="1861" y="1684"/>
                      <a:pt x="1859" y="1685"/>
                    </a:cubicBezTo>
                    <a:cubicBezTo>
                      <a:pt x="1854" y="1686"/>
                      <a:pt x="1850" y="1688"/>
                      <a:pt x="1846" y="1689"/>
                    </a:cubicBezTo>
                    <a:cubicBezTo>
                      <a:pt x="1844" y="1689"/>
                      <a:pt x="1830" y="1691"/>
                      <a:pt x="1830" y="1689"/>
                    </a:cubicBezTo>
                    <a:cubicBezTo>
                      <a:pt x="1830" y="1687"/>
                      <a:pt x="1838" y="1686"/>
                      <a:pt x="1840" y="1686"/>
                    </a:cubicBezTo>
                    <a:cubicBezTo>
                      <a:pt x="1846" y="1684"/>
                      <a:pt x="1851" y="1683"/>
                      <a:pt x="1857" y="1680"/>
                    </a:cubicBezTo>
                    <a:cubicBezTo>
                      <a:pt x="1859" y="1679"/>
                      <a:pt x="1861" y="1678"/>
                      <a:pt x="1864" y="1677"/>
                    </a:cubicBezTo>
                    <a:cubicBezTo>
                      <a:pt x="1872" y="1673"/>
                      <a:pt x="1879" y="1668"/>
                      <a:pt x="1886" y="1662"/>
                    </a:cubicBezTo>
                    <a:cubicBezTo>
                      <a:pt x="1887" y="1662"/>
                      <a:pt x="1887" y="1661"/>
                      <a:pt x="1889" y="1660"/>
                    </a:cubicBezTo>
                    <a:cubicBezTo>
                      <a:pt x="1886" y="1661"/>
                      <a:pt x="1883" y="1662"/>
                      <a:pt x="1881" y="1664"/>
                    </a:cubicBezTo>
                    <a:cubicBezTo>
                      <a:pt x="1873" y="1667"/>
                      <a:pt x="1866" y="1669"/>
                      <a:pt x="1858" y="1669"/>
                    </a:cubicBezTo>
                    <a:cubicBezTo>
                      <a:pt x="1834" y="1669"/>
                      <a:pt x="1823" y="1651"/>
                      <a:pt x="1822" y="1632"/>
                    </a:cubicBezTo>
                    <a:cubicBezTo>
                      <a:pt x="1820" y="1615"/>
                      <a:pt x="1826" y="1597"/>
                      <a:pt x="1840" y="1588"/>
                    </a:cubicBezTo>
                    <a:cubicBezTo>
                      <a:pt x="1853" y="1580"/>
                      <a:pt x="1867" y="1580"/>
                      <a:pt x="1878" y="1590"/>
                    </a:cubicBezTo>
                    <a:cubicBezTo>
                      <a:pt x="1883" y="1594"/>
                      <a:pt x="1886" y="1599"/>
                      <a:pt x="1888" y="1605"/>
                    </a:cubicBezTo>
                    <a:cubicBezTo>
                      <a:pt x="1890" y="1611"/>
                      <a:pt x="1890" y="1615"/>
                      <a:pt x="1887" y="1620"/>
                    </a:cubicBezTo>
                    <a:cubicBezTo>
                      <a:pt x="1884" y="1626"/>
                      <a:pt x="1879" y="1630"/>
                      <a:pt x="1873" y="1631"/>
                    </a:cubicBezTo>
                    <a:cubicBezTo>
                      <a:pt x="1868" y="1632"/>
                      <a:pt x="1865" y="1631"/>
                      <a:pt x="1862" y="1628"/>
                    </a:cubicBezTo>
                    <a:cubicBezTo>
                      <a:pt x="1858" y="1625"/>
                      <a:pt x="1857" y="1621"/>
                      <a:pt x="1857" y="1616"/>
                    </a:cubicBezTo>
                    <a:cubicBezTo>
                      <a:pt x="1857" y="1611"/>
                      <a:pt x="1860" y="1606"/>
                      <a:pt x="1865" y="1605"/>
                    </a:cubicBezTo>
                    <a:cubicBezTo>
                      <a:pt x="1870" y="1603"/>
                      <a:pt x="1875" y="1605"/>
                      <a:pt x="1878" y="1610"/>
                    </a:cubicBezTo>
                    <a:cubicBezTo>
                      <a:pt x="1881" y="1615"/>
                      <a:pt x="1880" y="1622"/>
                      <a:pt x="1874" y="1625"/>
                    </a:cubicBezTo>
                    <a:cubicBezTo>
                      <a:pt x="1869" y="1628"/>
                      <a:pt x="1862" y="1627"/>
                      <a:pt x="1859" y="1621"/>
                    </a:cubicBezTo>
                    <a:cubicBezTo>
                      <a:pt x="1858" y="1619"/>
                      <a:pt x="1857" y="1617"/>
                      <a:pt x="1857" y="1615"/>
                    </a:cubicBezTo>
                    <a:cubicBezTo>
                      <a:pt x="1857" y="1615"/>
                      <a:pt x="1857" y="1616"/>
                      <a:pt x="1857" y="1616"/>
                    </a:cubicBezTo>
                    <a:cubicBezTo>
                      <a:pt x="1857" y="1621"/>
                      <a:pt x="1859" y="1625"/>
                      <a:pt x="1862" y="1628"/>
                    </a:cubicBezTo>
                    <a:cubicBezTo>
                      <a:pt x="1865" y="1630"/>
                      <a:pt x="1869" y="1631"/>
                      <a:pt x="1872" y="1631"/>
                    </a:cubicBezTo>
                    <a:cubicBezTo>
                      <a:pt x="1879" y="1630"/>
                      <a:pt x="1884" y="1626"/>
                      <a:pt x="1886" y="1620"/>
                    </a:cubicBezTo>
                    <a:cubicBezTo>
                      <a:pt x="1888" y="1615"/>
                      <a:pt x="1888" y="1611"/>
                      <a:pt x="1887" y="1606"/>
                    </a:cubicBezTo>
                    <a:cubicBezTo>
                      <a:pt x="1885" y="1600"/>
                      <a:pt x="1882" y="1595"/>
                      <a:pt x="1877" y="1591"/>
                    </a:cubicBezTo>
                    <a:cubicBezTo>
                      <a:pt x="1866" y="1583"/>
                      <a:pt x="1853" y="1582"/>
                      <a:pt x="1842" y="1590"/>
                    </a:cubicBezTo>
                    <a:cubicBezTo>
                      <a:pt x="1828" y="1599"/>
                      <a:pt x="1823" y="1617"/>
                      <a:pt x="1825" y="1633"/>
                    </a:cubicBezTo>
                    <a:cubicBezTo>
                      <a:pt x="1827" y="1650"/>
                      <a:pt x="1837" y="1665"/>
                      <a:pt x="1857" y="1665"/>
                    </a:cubicBezTo>
                    <a:cubicBezTo>
                      <a:pt x="1865" y="1664"/>
                      <a:pt x="1871" y="1662"/>
                      <a:pt x="1879" y="1659"/>
                    </a:cubicBezTo>
                    <a:cubicBezTo>
                      <a:pt x="1883" y="1657"/>
                      <a:pt x="1887" y="1655"/>
                      <a:pt x="1891" y="1652"/>
                    </a:cubicBezTo>
                    <a:cubicBezTo>
                      <a:pt x="1906" y="1643"/>
                      <a:pt x="1917" y="1630"/>
                      <a:pt x="1933" y="1623"/>
                    </a:cubicBezTo>
                    <a:cubicBezTo>
                      <a:pt x="1949" y="1617"/>
                      <a:pt x="1966" y="1618"/>
                      <a:pt x="1984" y="1626"/>
                    </a:cubicBezTo>
                    <a:cubicBezTo>
                      <a:pt x="1993" y="1630"/>
                      <a:pt x="1999" y="1635"/>
                      <a:pt x="2005" y="1642"/>
                    </a:cubicBezTo>
                    <a:cubicBezTo>
                      <a:pt x="2008" y="1645"/>
                      <a:pt x="2010" y="1648"/>
                      <a:pt x="2012" y="1651"/>
                    </a:cubicBezTo>
                    <a:cubicBezTo>
                      <a:pt x="2012" y="1648"/>
                      <a:pt x="2013" y="1645"/>
                      <a:pt x="2014" y="1642"/>
                    </a:cubicBezTo>
                    <a:cubicBezTo>
                      <a:pt x="2017" y="1631"/>
                      <a:pt x="2026" y="1624"/>
                      <a:pt x="2038" y="1623"/>
                    </a:cubicBezTo>
                    <a:cubicBezTo>
                      <a:pt x="2048" y="1622"/>
                      <a:pt x="2059" y="1626"/>
                      <a:pt x="2064" y="1635"/>
                    </a:cubicBezTo>
                    <a:cubicBezTo>
                      <a:pt x="2069" y="1644"/>
                      <a:pt x="2068" y="1653"/>
                      <a:pt x="2062" y="1660"/>
                    </a:cubicBezTo>
                    <a:cubicBezTo>
                      <a:pt x="2059" y="1664"/>
                      <a:pt x="2054" y="1666"/>
                      <a:pt x="2049" y="1666"/>
                    </a:cubicBezTo>
                    <a:cubicBezTo>
                      <a:pt x="2046" y="1666"/>
                      <a:pt x="2043" y="1665"/>
                      <a:pt x="2040" y="1663"/>
                    </a:cubicBezTo>
                    <a:cubicBezTo>
                      <a:pt x="2036" y="1660"/>
                      <a:pt x="2034" y="1654"/>
                      <a:pt x="2036" y="1650"/>
                    </a:cubicBezTo>
                    <a:cubicBezTo>
                      <a:pt x="2039" y="1644"/>
                      <a:pt x="2045" y="1642"/>
                      <a:pt x="2051" y="1644"/>
                    </a:cubicBezTo>
                    <a:cubicBezTo>
                      <a:pt x="2056" y="1647"/>
                      <a:pt x="2058" y="1653"/>
                      <a:pt x="2056" y="1659"/>
                    </a:cubicBezTo>
                    <a:cubicBezTo>
                      <a:pt x="2054" y="1663"/>
                      <a:pt x="2049" y="1666"/>
                      <a:pt x="2044" y="1665"/>
                    </a:cubicBezTo>
                    <a:cubicBezTo>
                      <a:pt x="2051" y="1667"/>
                      <a:pt x="2058" y="1664"/>
                      <a:pt x="2062" y="1659"/>
                    </a:cubicBezTo>
                    <a:cubicBezTo>
                      <a:pt x="2067" y="1653"/>
                      <a:pt x="2068" y="1644"/>
                      <a:pt x="2063" y="1636"/>
                    </a:cubicBezTo>
                    <a:cubicBezTo>
                      <a:pt x="2058" y="1627"/>
                      <a:pt x="2048" y="1623"/>
                      <a:pt x="2038" y="1624"/>
                    </a:cubicBezTo>
                    <a:cubicBezTo>
                      <a:pt x="2032" y="1625"/>
                      <a:pt x="2026" y="1628"/>
                      <a:pt x="2022" y="1632"/>
                    </a:cubicBezTo>
                    <a:cubicBezTo>
                      <a:pt x="2008" y="1646"/>
                      <a:pt x="2022" y="1664"/>
                      <a:pt x="2022" y="1686"/>
                    </a:cubicBezTo>
                    <a:cubicBezTo>
                      <a:pt x="2023" y="1709"/>
                      <a:pt x="2015" y="1732"/>
                      <a:pt x="2001" y="1749"/>
                    </a:cubicBezTo>
                    <a:cubicBezTo>
                      <a:pt x="2016" y="1723"/>
                      <a:pt x="2025" y="1695"/>
                      <a:pt x="2015" y="1666"/>
                    </a:cubicBezTo>
                    <a:cubicBezTo>
                      <a:pt x="2012" y="1657"/>
                      <a:pt x="2008" y="1651"/>
                      <a:pt x="2002" y="1645"/>
                    </a:cubicBezTo>
                    <a:cubicBezTo>
                      <a:pt x="1996" y="1638"/>
                      <a:pt x="1990" y="1634"/>
                      <a:pt x="1982" y="1630"/>
                    </a:cubicBezTo>
                    <a:cubicBezTo>
                      <a:pt x="1958" y="1619"/>
                      <a:pt x="1935" y="1624"/>
                      <a:pt x="1916" y="1640"/>
                    </a:cubicBezTo>
                    <a:cubicBezTo>
                      <a:pt x="1901" y="1652"/>
                      <a:pt x="1892" y="1667"/>
                      <a:pt x="1897" y="1687"/>
                    </a:cubicBezTo>
                    <a:close/>
                    <a:moveTo>
                      <a:pt x="1692" y="1715"/>
                    </a:moveTo>
                    <a:cubicBezTo>
                      <a:pt x="1693" y="1712"/>
                      <a:pt x="1696" y="1711"/>
                      <a:pt x="1699" y="1712"/>
                    </a:cubicBezTo>
                    <a:cubicBezTo>
                      <a:pt x="1702" y="1714"/>
                      <a:pt x="1703" y="1717"/>
                      <a:pt x="1701" y="1719"/>
                    </a:cubicBezTo>
                    <a:cubicBezTo>
                      <a:pt x="1700" y="1722"/>
                      <a:pt x="1697" y="1723"/>
                      <a:pt x="1695" y="1722"/>
                    </a:cubicBezTo>
                    <a:cubicBezTo>
                      <a:pt x="1692" y="1720"/>
                      <a:pt x="1691" y="1717"/>
                      <a:pt x="1692" y="1715"/>
                    </a:cubicBezTo>
                    <a:close/>
                    <a:moveTo>
                      <a:pt x="1825" y="1748"/>
                    </a:moveTo>
                    <a:cubicBezTo>
                      <a:pt x="1828" y="1752"/>
                      <a:pt x="1834" y="1756"/>
                      <a:pt x="1839" y="1753"/>
                    </a:cubicBezTo>
                    <a:cubicBezTo>
                      <a:pt x="1842" y="1752"/>
                      <a:pt x="1843" y="1749"/>
                      <a:pt x="1843" y="1746"/>
                    </a:cubicBezTo>
                    <a:cubicBezTo>
                      <a:pt x="1843" y="1743"/>
                      <a:pt x="1840" y="1740"/>
                      <a:pt x="1837" y="1740"/>
                    </a:cubicBezTo>
                    <a:cubicBezTo>
                      <a:pt x="1834" y="1741"/>
                      <a:pt x="1832" y="1743"/>
                      <a:pt x="1832" y="1746"/>
                    </a:cubicBezTo>
                    <a:cubicBezTo>
                      <a:pt x="1829" y="1741"/>
                      <a:pt x="1836" y="1734"/>
                      <a:pt x="1843" y="1739"/>
                    </a:cubicBezTo>
                    <a:cubicBezTo>
                      <a:pt x="1846" y="1741"/>
                      <a:pt x="1848" y="1745"/>
                      <a:pt x="1847" y="1749"/>
                    </a:cubicBezTo>
                    <a:cubicBezTo>
                      <a:pt x="1844" y="1757"/>
                      <a:pt x="1837" y="1759"/>
                      <a:pt x="1830" y="1757"/>
                    </a:cubicBezTo>
                    <a:cubicBezTo>
                      <a:pt x="1824" y="1755"/>
                      <a:pt x="1821" y="1748"/>
                      <a:pt x="1821" y="1741"/>
                    </a:cubicBezTo>
                    <a:cubicBezTo>
                      <a:pt x="1820" y="1760"/>
                      <a:pt x="1838" y="1785"/>
                      <a:pt x="1849" y="1793"/>
                    </a:cubicBezTo>
                    <a:cubicBezTo>
                      <a:pt x="1848" y="1793"/>
                      <a:pt x="1846" y="1794"/>
                      <a:pt x="1846" y="1795"/>
                    </a:cubicBezTo>
                    <a:cubicBezTo>
                      <a:pt x="1828" y="1782"/>
                      <a:pt x="1814" y="1755"/>
                      <a:pt x="1818" y="1738"/>
                    </a:cubicBezTo>
                    <a:cubicBezTo>
                      <a:pt x="1800" y="1756"/>
                      <a:pt x="1785" y="1765"/>
                      <a:pt x="1775" y="1779"/>
                    </a:cubicBezTo>
                    <a:cubicBezTo>
                      <a:pt x="1770" y="1786"/>
                      <a:pt x="1767" y="1794"/>
                      <a:pt x="1769" y="1802"/>
                    </a:cubicBezTo>
                    <a:cubicBezTo>
                      <a:pt x="1768" y="1802"/>
                      <a:pt x="1766" y="1805"/>
                      <a:pt x="1766" y="1807"/>
                    </a:cubicBezTo>
                    <a:cubicBezTo>
                      <a:pt x="1761" y="1798"/>
                      <a:pt x="1765" y="1785"/>
                      <a:pt x="1773" y="1775"/>
                    </a:cubicBezTo>
                    <a:cubicBezTo>
                      <a:pt x="1774" y="1774"/>
                      <a:pt x="1775" y="1774"/>
                      <a:pt x="1775" y="1773"/>
                    </a:cubicBezTo>
                    <a:cubicBezTo>
                      <a:pt x="1761" y="1780"/>
                      <a:pt x="1749" y="1797"/>
                      <a:pt x="1745" y="1814"/>
                    </a:cubicBezTo>
                    <a:cubicBezTo>
                      <a:pt x="1743" y="1821"/>
                      <a:pt x="1742" y="1830"/>
                      <a:pt x="1745" y="1836"/>
                    </a:cubicBezTo>
                    <a:cubicBezTo>
                      <a:pt x="1747" y="1840"/>
                      <a:pt x="1753" y="1843"/>
                      <a:pt x="1757" y="1841"/>
                    </a:cubicBezTo>
                    <a:cubicBezTo>
                      <a:pt x="1758" y="1840"/>
                      <a:pt x="1759" y="1839"/>
                      <a:pt x="1759" y="1837"/>
                    </a:cubicBezTo>
                    <a:cubicBezTo>
                      <a:pt x="1758" y="1836"/>
                      <a:pt x="1757" y="1835"/>
                      <a:pt x="1756" y="1835"/>
                    </a:cubicBezTo>
                    <a:cubicBezTo>
                      <a:pt x="1755" y="1835"/>
                      <a:pt x="1754" y="1835"/>
                      <a:pt x="1753" y="1836"/>
                    </a:cubicBezTo>
                    <a:cubicBezTo>
                      <a:pt x="1752" y="1837"/>
                      <a:pt x="1753" y="1839"/>
                      <a:pt x="1754" y="1839"/>
                    </a:cubicBezTo>
                    <a:cubicBezTo>
                      <a:pt x="1755" y="1839"/>
                      <a:pt x="1756" y="1839"/>
                      <a:pt x="1756" y="1838"/>
                    </a:cubicBezTo>
                    <a:cubicBezTo>
                      <a:pt x="1756" y="1839"/>
                      <a:pt x="1756" y="1840"/>
                      <a:pt x="1754" y="1840"/>
                    </a:cubicBezTo>
                    <a:cubicBezTo>
                      <a:pt x="1753" y="1840"/>
                      <a:pt x="1751" y="1839"/>
                      <a:pt x="1751" y="1838"/>
                    </a:cubicBezTo>
                    <a:cubicBezTo>
                      <a:pt x="1750" y="1835"/>
                      <a:pt x="1752" y="1832"/>
                      <a:pt x="1754" y="1832"/>
                    </a:cubicBezTo>
                    <a:cubicBezTo>
                      <a:pt x="1756" y="1831"/>
                      <a:pt x="1758" y="1831"/>
                      <a:pt x="1760" y="1832"/>
                    </a:cubicBezTo>
                    <a:cubicBezTo>
                      <a:pt x="1762" y="1833"/>
                      <a:pt x="1762" y="1835"/>
                      <a:pt x="1763" y="1837"/>
                    </a:cubicBezTo>
                    <a:cubicBezTo>
                      <a:pt x="1763" y="1840"/>
                      <a:pt x="1762" y="1842"/>
                      <a:pt x="1759" y="1843"/>
                    </a:cubicBezTo>
                    <a:cubicBezTo>
                      <a:pt x="1754" y="1846"/>
                      <a:pt x="1749" y="1843"/>
                      <a:pt x="1746" y="1840"/>
                    </a:cubicBezTo>
                    <a:cubicBezTo>
                      <a:pt x="1745" y="1838"/>
                      <a:pt x="1743" y="1835"/>
                      <a:pt x="1743" y="1833"/>
                    </a:cubicBezTo>
                    <a:cubicBezTo>
                      <a:pt x="1744" y="1844"/>
                      <a:pt x="1750" y="1851"/>
                      <a:pt x="1758" y="1855"/>
                    </a:cubicBezTo>
                    <a:cubicBezTo>
                      <a:pt x="1764" y="1858"/>
                      <a:pt x="1770" y="1859"/>
                      <a:pt x="1775" y="1856"/>
                    </a:cubicBezTo>
                    <a:cubicBezTo>
                      <a:pt x="1776" y="1856"/>
                      <a:pt x="1776" y="1856"/>
                      <a:pt x="1776" y="1856"/>
                    </a:cubicBezTo>
                    <a:cubicBezTo>
                      <a:pt x="1770" y="1857"/>
                      <a:pt x="1764" y="1853"/>
                      <a:pt x="1767" y="1846"/>
                    </a:cubicBezTo>
                    <a:cubicBezTo>
                      <a:pt x="1769" y="1840"/>
                      <a:pt x="1779" y="1834"/>
                      <a:pt x="1772" y="1821"/>
                    </a:cubicBezTo>
                    <a:cubicBezTo>
                      <a:pt x="1778" y="1825"/>
                      <a:pt x="1783" y="1831"/>
                      <a:pt x="1785" y="1837"/>
                    </a:cubicBezTo>
                    <a:cubicBezTo>
                      <a:pt x="1786" y="1843"/>
                      <a:pt x="1785" y="1851"/>
                      <a:pt x="1780" y="1855"/>
                    </a:cubicBezTo>
                    <a:cubicBezTo>
                      <a:pt x="1774" y="1860"/>
                      <a:pt x="1764" y="1860"/>
                      <a:pt x="1757" y="1857"/>
                    </a:cubicBezTo>
                    <a:cubicBezTo>
                      <a:pt x="1747" y="1851"/>
                      <a:pt x="1741" y="1841"/>
                      <a:pt x="1741" y="1830"/>
                    </a:cubicBezTo>
                    <a:cubicBezTo>
                      <a:pt x="1740" y="1820"/>
                      <a:pt x="1745" y="1804"/>
                      <a:pt x="1751" y="1795"/>
                    </a:cubicBezTo>
                    <a:cubicBezTo>
                      <a:pt x="1755" y="1787"/>
                      <a:pt x="1764" y="1778"/>
                      <a:pt x="1771" y="1773"/>
                    </a:cubicBezTo>
                    <a:cubicBezTo>
                      <a:pt x="1766" y="1775"/>
                      <a:pt x="1760" y="1776"/>
                      <a:pt x="1754" y="1776"/>
                    </a:cubicBezTo>
                    <a:cubicBezTo>
                      <a:pt x="1741" y="1776"/>
                      <a:pt x="1731" y="1773"/>
                      <a:pt x="1720" y="1766"/>
                    </a:cubicBezTo>
                    <a:cubicBezTo>
                      <a:pt x="1716" y="1763"/>
                      <a:pt x="1713" y="1761"/>
                      <a:pt x="1710" y="1758"/>
                    </a:cubicBezTo>
                    <a:cubicBezTo>
                      <a:pt x="1711" y="1757"/>
                      <a:pt x="1712" y="1757"/>
                      <a:pt x="1713" y="1756"/>
                    </a:cubicBezTo>
                    <a:cubicBezTo>
                      <a:pt x="1716" y="1758"/>
                      <a:pt x="1719" y="1761"/>
                      <a:pt x="1722" y="1763"/>
                    </a:cubicBezTo>
                    <a:cubicBezTo>
                      <a:pt x="1732" y="1769"/>
                      <a:pt x="1741" y="1772"/>
                      <a:pt x="1754" y="1772"/>
                    </a:cubicBezTo>
                    <a:cubicBezTo>
                      <a:pt x="1770" y="1770"/>
                      <a:pt x="1783" y="1763"/>
                      <a:pt x="1795" y="1754"/>
                    </a:cubicBezTo>
                    <a:cubicBezTo>
                      <a:pt x="1791" y="1755"/>
                      <a:pt x="1787" y="1756"/>
                      <a:pt x="1783" y="1757"/>
                    </a:cubicBezTo>
                    <a:cubicBezTo>
                      <a:pt x="1783" y="1757"/>
                      <a:pt x="1783" y="1757"/>
                      <a:pt x="1783" y="1757"/>
                    </a:cubicBezTo>
                    <a:cubicBezTo>
                      <a:pt x="1775" y="1758"/>
                      <a:pt x="1766" y="1758"/>
                      <a:pt x="1759" y="1753"/>
                    </a:cubicBezTo>
                    <a:cubicBezTo>
                      <a:pt x="1767" y="1755"/>
                      <a:pt x="1774" y="1756"/>
                      <a:pt x="1783" y="1754"/>
                    </a:cubicBezTo>
                    <a:cubicBezTo>
                      <a:pt x="1783" y="1754"/>
                      <a:pt x="1783" y="1754"/>
                      <a:pt x="1783" y="1754"/>
                    </a:cubicBezTo>
                    <a:cubicBezTo>
                      <a:pt x="1800" y="1751"/>
                      <a:pt x="1803" y="1747"/>
                      <a:pt x="1815" y="1735"/>
                    </a:cubicBezTo>
                    <a:cubicBezTo>
                      <a:pt x="1833" y="1715"/>
                      <a:pt x="1851" y="1693"/>
                      <a:pt x="1874" y="1684"/>
                    </a:cubicBezTo>
                    <a:cubicBezTo>
                      <a:pt x="1860" y="1692"/>
                      <a:pt x="1814" y="1729"/>
                      <a:pt x="1825" y="1748"/>
                    </a:cubicBezTo>
                    <a:close/>
                    <a:moveTo>
                      <a:pt x="1771" y="1754"/>
                    </a:moveTo>
                    <a:cubicBezTo>
                      <a:pt x="1773" y="1742"/>
                      <a:pt x="1755" y="1741"/>
                      <a:pt x="1750" y="1740"/>
                    </a:cubicBezTo>
                    <a:cubicBezTo>
                      <a:pt x="1745" y="1739"/>
                      <a:pt x="1743" y="1737"/>
                      <a:pt x="1741" y="1733"/>
                    </a:cubicBezTo>
                    <a:cubicBezTo>
                      <a:pt x="1740" y="1739"/>
                      <a:pt x="1744" y="1751"/>
                      <a:pt x="1748" y="1755"/>
                    </a:cubicBezTo>
                    <a:cubicBezTo>
                      <a:pt x="1753" y="1762"/>
                      <a:pt x="1761" y="1765"/>
                      <a:pt x="1769" y="1758"/>
                    </a:cubicBezTo>
                    <a:cubicBezTo>
                      <a:pt x="1765" y="1758"/>
                      <a:pt x="1758" y="1755"/>
                      <a:pt x="1756" y="1751"/>
                    </a:cubicBezTo>
                    <a:cubicBezTo>
                      <a:pt x="1758" y="1752"/>
                      <a:pt x="1765" y="1755"/>
                      <a:pt x="1771" y="1754"/>
                    </a:cubicBezTo>
                    <a:close/>
                    <a:moveTo>
                      <a:pt x="1802" y="1823"/>
                    </a:moveTo>
                    <a:cubicBezTo>
                      <a:pt x="1800" y="1825"/>
                      <a:pt x="1800" y="1829"/>
                      <a:pt x="1802" y="1831"/>
                    </a:cubicBezTo>
                    <a:cubicBezTo>
                      <a:pt x="1804" y="1833"/>
                      <a:pt x="1808" y="1833"/>
                      <a:pt x="1810" y="1830"/>
                    </a:cubicBezTo>
                    <a:cubicBezTo>
                      <a:pt x="1812" y="1828"/>
                      <a:pt x="1812" y="1825"/>
                      <a:pt x="1810" y="1822"/>
                    </a:cubicBezTo>
                    <a:cubicBezTo>
                      <a:pt x="1807" y="1820"/>
                      <a:pt x="1804" y="1820"/>
                      <a:pt x="1802" y="1823"/>
                    </a:cubicBezTo>
                    <a:close/>
                    <a:moveTo>
                      <a:pt x="1786" y="1816"/>
                    </a:moveTo>
                    <a:cubicBezTo>
                      <a:pt x="1783" y="1819"/>
                      <a:pt x="1784" y="1823"/>
                      <a:pt x="1786" y="1826"/>
                    </a:cubicBezTo>
                    <a:cubicBezTo>
                      <a:pt x="1789" y="1828"/>
                      <a:pt x="1794" y="1828"/>
                      <a:pt x="1796" y="1825"/>
                    </a:cubicBezTo>
                    <a:cubicBezTo>
                      <a:pt x="1799" y="1823"/>
                      <a:pt x="1799" y="1818"/>
                      <a:pt x="1796" y="1815"/>
                    </a:cubicBezTo>
                    <a:cubicBezTo>
                      <a:pt x="1793" y="1813"/>
                      <a:pt x="1789" y="1813"/>
                      <a:pt x="1786" y="1816"/>
                    </a:cubicBezTo>
                    <a:close/>
                    <a:moveTo>
                      <a:pt x="1768" y="1803"/>
                    </a:moveTo>
                    <a:cubicBezTo>
                      <a:pt x="1765" y="1807"/>
                      <a:pt x="1765" y="1813"/>
                      <a:pt x="1769" y="1816"/>
                    </a:cubicBezTo>
                    <a:cubicBezTo>
                      <a:pt x="1773" y="1820"/>
                      <a:pt x="1779" y="1820"/>
                      <a:pt x="1782" y="1816"/>
                    </a:cubicBezTo>
                    <a:cubicBezTo>
                      <a:pt x="1786" y="1812"/>
                      <a:pt x="1786" y="1806"/>
                      <a:pt x="1782" y="1803"/>
                    </a:cubicBezTo>
                    <a:cubicBezTo>
                      <a:pt x="1778" y="1799"/>
                      <a:pt x="1772" y="1799"/>
                      <a:pt x="1768" y="1803"/>
                    </a:cubicBezTo>
                    <a:close/>
                    <a:moveTo>
                      <a:pt x="1694" y="1743"/>
                    </a:moveTo>
                    <a:cubicBezTo>
                      <a:pt x="1697" y="1738"/>
                      <a:pt x="1703" y="1736"/>
                      <a:pt x="1708" y="1739"/>
                    </a:cubicBezTo>
                    <a:cubicBezTo>
                      <a:pt x="1713" y="1741"/>
                      <a:pt x="1715" y="1747"/>
                      <a:pt x="1713" y="1752"/>
                    </a:cubicBezTo>
                    <a:cubicBezTo>
                      <a:pt x="1710" y="1757"/>
                      <a:pt x="1704" y="1760"/>
                      <a:pt x="1699" y="1757"/>
                    </a:cubicBezTo>
                    <a:cubicBezTo>
                      <a:pt x="1694" y="1755"/>
                      <a:pt x="1692" y="1749"/>
                      <a:pt x="1694" y="1743"/>
                    </a:cubicBezTo>
                    <a:close/>
                    <a:moveTo>
                      <a:pt x="1690" y="1728"/>
                    </a:moveTo>
                    <a:cubicBezTo>
                      <a:pt x="1691" y="1724"/>
                      <a:pt x="1695" y="1723"/>
                      <a:pt x="1698" y="1724"/>
                    </a:cubicBezTo>
                    <a:cubicBezTo>
                      <a:pt x="1702" y="1726"/>
                      <a:pt x="1703" y="1730"/>
                      <a:pt x="1702" y="1733"/>
                    </a:cubicBezTo>
                    <a:cubicBezTo>
                      <a:pt x="1700" y="1737"/>
                      <a:pt x="1696" y="1738"/>
                      <a:pt x="1693" y="1736"/>
                    </a:cubicBezTo>
                    <a:cubicBezTo>
                      <a:pt x="1689" y="1735"/>
                      <a:pt x="1688" y="1731"/>
                      <a:pt x="1690" y="1728"/>
                    </a:cubicBezTo>
                    <a:close/>
                    <a:moveTo>
                      <a:pt x="1815" y="1606"/>
                    </a:moveTo>
                    <a:cubicBezTo>
                      <a:pt x="1827" y="1597"/>
                      <a:pt x="1837" y="1585"/>
                      <a:pt x="1840" y="1572"/>
                    </a:cubicBezTo>
                    <a:cubicBezTo>
                      <a:pt x="1844" y="1559"/>
                      <a:pt x="1840" y="1544"/>
                      <a:pt x="1829" y="1535"/>
                    </a:cubicBezTo>
                    <a:cubicBezTo>
                      <a:pt x="1823" y="1530"/>
                      <a:pt x="1814" y="1528"/>
                      <a:pt x="1807" y="1527"/>
                    </a:cubicBezTo>
                    <a:cubicBezTo>
                      <a:pt x="1797" y="1528"/>
                      <a:pt x="1791" y="1529"/>
                      <a:pt x="1783" y="1533"/>
                    </a:cubicBezTo>
                    <a:cubicBezTo>
                      <a:pt x="1775" y="1537"/>
                      <a:pt x="1770" y="1542"/>
                      <a:pt x="1764" y="1549"/>
                    </a:cubicBezTo>
                    <a:cubicBezTo>
                      <a:pt x="1762" y="1552"/>
                      <a:pt x="1760" y="1555"/>
                      <a:pt x="1758" y="1558"/>
                    </a:cubicBezTo>
                    <a:cubicBezTo>
                      <a:pt x="1753" y="1567"/>
                      <a:pt x="1751" y="1575"/>
                      <a:pt x="1749" y="1586"/>
                    </a:cubicBezTo>
                    <a:cubicBezTo>
                      <a:pt x="1748" y="1600"/>
                      <a:pt x="1749" y="1612"/>
                      <a:pt x="1755" y="1625"/>
                    </a:cubicBezTo>
                    <a:cubicBezTo>
                      <a:pt x="1756" y="1626"/>
                      <a:pt x="1756" y="1627"/>
                      <a:pt x="1757" y="1628"/>
                    </a:cubicBezTo>
                    <a:cubicBezTo>
                      <a:pt x="1748" y="1623"/>
                      <a:pt x="1737" y="1620"/>
                      <a:pt x="1727" y="1620"/>
                    </a:cubicBezTo>
                    <a:cubicBezTo>
                      <a:pt x="1714" y="1620"/>
                      <a:pt x="1702" y="1624"/>
                      <a:pt x="1693" y="1633"/>
                    </a:cubicBezTo>
                    <a:cubicBezTo>
                      <a:pt x="1690" y="1637"/>
                      <a:pt x="1687" y="1642"/>
                      <a:pt x="1685" y="1648"/>
                    </a:cubicBezTo>
                    <a:cubicBezTo>
                      <a:pt x="1688" y="1642"/>
                      <a:pt x="1691" y="1638"/>
                      <a:pt x="1694" y="1635"/>
                    </a:cubicBezTo>
                    <a:cubicBezTo>
                      <a:pt x="1703" y="1626"/>
                      <a:pt x="1714" y="1623"/>
                      <a:pt x="1727" y="1623"/>
                    </a:cubicBezTo>
                    <a:cubicBezTo>
                      <a:pt x="1736" y="1624"/>
                      <a:pt x="1743" y="1626"/>
                      <a:pt x="1749" y="1630"/>
                    </a:cubicBezTo>
                    <a:cubicBezTo>
                      <a:pt x="1763" y="1636"/>
                      <a:pt x="1770" y="1646"/>
                      <a:pt x="1782" y="1654"/>
                    </a:cubicBezTo>
                    <a:cubicBezTo>
                      <a:pt x="1783" y="1655"/>
                      <a:pt x="1783" y="1655"/>
                      <a:pt x="1783" y="1655"/>
                    </a:cubicBezTo>
                    <a:cubicBezTo>
                      <a:pt x="1790" y="1659"/>
                      <a:pt x="1797" y="1662"/>
                      <a:pt x="1805" y="1665"/>
                    </a:cubicBezTo>
                    <a:cubicBezTo>
                      <a:pt x="1807" y="1665"/>
                      <a:pt x="1825" y="1671"/>
                      <a:pt x="1827" y="1668"/>
                    </a:cubicBezTo>
                    <a:cubicBezTo>
                      <a:pt x="1826" y="1667"/>
                      <a:pt x="1814" y="1663"/>
                      <a:pt x="1812" y="1663"/>
                    </a:cubicBezTo>
                    <a:cubicBezTo>
                      <a:pt x="1803" y="1659"/>
                      <a:pt x="1795" y="1656"/>
                      <a:pt x="1786" y="1651"/>
                    </a:cubicBezTo>
                    <a:cubicBezTo>
                      <a:pt x="1785" y="1650"/>
                      <a:pt x="1785" y="1650"/>
                      <a:pt x="1785" y="1650"/>
                    </a:cubicBezTo>
                    <a:cubicBezTo>
                      <a:pt x="1773" y="1643"/>
                      <a:pt x="1765" y="1636"/>
                      <a:pt x="1759" y="1623"/>
                    </a:cubicBezTo>
                    <a:cubicBezTo>
                      <a:pt x="1752" y="1609"/>
                      <a:pt x="1749" y="1592"/>
                      <a:pt x="1757" y="1577"/>
                    </a:cubicBezTo>
                    <a:cubicBezTo>
                      <a:pt x="1761" y="1569"/>
                      <a:pt x="1772" y="1560"/>
                      <a:pt x="1781" y="1565"/>
                    </a:cubicBezTo>
                    <a:cubicBezTo>
                      <a:pt x="1785" y="1566"/>
                      <a:pt x="1786" y="1570"/>
                      <a:pt x="1786" y="1573"/>
                    </a:cubicBezTo>
                    <a:cubicBezTo>
                      <a:pt x="1785" y="1576"/>
                      <a:pt x="1783" y="1578"/>
                      <a:pt x="1780" y="1579"/>
                    </a:cubicBezTo>
                    <a:cubicBezTo>
                      <a:pt x="1777" y="1579"/>
                      <a:pt x="1775" y="1578"/>
                      <a:pt x="1774" y="1576"/>
                    </a:cubicBezTo>
                    <a:cubicBezTo>
                      <a:pt x="1772" y="1574"/>
                      <a:pt x="1773" y="1570"/>
                      <a:pt x="1776" y="1570"/>
                    </a:cubicBezTo>
                    <a:cubicBezTo>
                      <a:pt x="1777" y="1569"/>
                      <a:pt x="1779" y="1569"/>
                      <a:pt x="1780" y="1571"/>
                    </a:cubicBezTo>
                    <a:cubicBezTo>
                      <a:pt x="1780" y="1568"/>
                      <a:pt x="1779" y="1567"/>
                      <a:pt x="1776" y="1567"/>
                    </a:cubicBezTo>
                    <a:cubicBezTo>
                      <a:pt x="1773" y="1567"/>
                      <a:pt x="1770" y="1569"/>
                      <a:pt x="1769" y="1572"/>
                    </a:cubicBezTo>
                    <a:cubicBezTo>
                      <a:pt x="1767" y="1578"/>
                      <a:pt x="1771" y="1584"/>
                      <a:pt x="1776" y="1585"/>
                    </a:cubicBezTo>
                    <a:cubicBezTo>
                      <a:pt x="1780" y="1587"/>
                      <a:pt x="1785" y="1586"/>
                      <a:pt x="1788" y="1583"/>
                    </a:cubicBezTo>
                    <a:cubicBezTo>
                      <a:pt x="1792" y="1581"/>
                      <a:pt x="1794" y="1577"/>
                      <a:pt x="1794" y="1573"/>
                    </a:cubicBezTo>
                    <a:cubicBezTo>
                      <a:pt x="1794" y="1568"/>
                      <a:pt x="1791" y="1562"/>
                      <a:pt x="1786" y="1560"/>
                    </a:cubicBezTo>
                    <a:cubicBezTo>
                      <a:pt x="1775" y="1554"/>
                      <a:pt x="1762" y="1562"/>
                      <a:pt x="1757" y="1572"/>
                    </a:cubicBezTo>
                    <a:cubicBezTo>
                      <a:pt x="1755" y="1576"/>
                      <a:pt x="1754" y="1580"/>
                      <a:pt x="1753" y="1583"/>
                    </a:cubicBezTo>
                    <a:cubicBezTo>
                      <a:pt x="1755" y="1571"/>
                      <a:pt x="1759" y="1561"/>
                      <a:pt x="1766" y="1550"/>
                    </a:cubicBezTo>
                    <a:cubicBezTo>
                      <a:pt x="1771" y="1544"/>
                      <a:pt x="1776" y="1539"/>
                      <a:pt x="1783" y="1535"/>
                    </a:cubicBezTo>
                    <a:cubicBezTo>
                      <a:pt x="1791" y="1531"/>
                      <a:pt x="1798" y="1529"/>
                      <a:pt x="1807" y="1529"/>
                    </a:cubicBezTo>
                    <a:cubicBezTo>
                      <a:pt x="1811" y="1529"/>
                      <a:pt x="1815" y="1530"/>
                      <a:pt x="1819" y="1531"/>
                    </a:cubicBezTo>
                    <a:cubicBezTo>
                      <a:pt x="1820" y="1532"/>
                      <a:pt x="1820" y="1532"/>
                      <a:pt x="1820" y="1532"/>
                    </a:cubicBezTo>
                    <a:cubicBezTo>
                      <a:pt x="1807" y="1529"/>
                      <a:pt x="1796" y="1538"/>
                      <a:pt x="1802" y="1554"/>
                    </a:cubicBezTo>
                    <a:cubicBezTo>
                      <a:pt x="1806" y="1566"/>
                      <a:pt x="1829" y="1577"/>
                      <a:pt x="1815" y="1606"/>
                    </a:cubicBezTo>
                    <a:close/>
                    <a:moveTo>
                      <a:pt x="1696" y="1635"/>
                    </a:moveTo>
                    <a:cubicBezTo>
                      <a:pt x="1708" y="1645"/>
                      <a:pt x="1693" y="1660"/>
                      <a:pt x="1689" y="1665"/>
                    </a:cubicBezTo>
                    <a:cubicBezTo>
                      <a:pt x="1686" y="1670"/>
                      <a:pt x="1685" y="1674"/>
                      <a:pt x="1686" y="1679"/>
                    </a:cubicBezTo>
                    <a:cubicBezTo>
                      <a:pt x="1682" y="1674"/>
                      <a:pt x="1675" y="1661"/>
                      <a:pt x="1674" y="1653"/>
                    </a:cubicBezTo>
                    <a:cubicBezTo>
                      <a:pt x="1673" y="1643"/>
                      <a:pt x="1679" y="1634"/>
                      <a:pt x="1691" y="1633"/>
                    </a:cubicBezTo>
                    <a:cubicBezTo>
                      <a:pt x="1687" y="1637"/>
                      <a:pt x="1684" y="1645"/>
                      <a:pt x="1685" y="1651"/>
                    </a:cubicBezTo>
                    <a:cubicBezTo>
                      <a:pt x="1686" y="1648"/>
                      <a:pt x="1690" y="1639"/>
                      <a:pt x="1696" y="1635"/>
                    </a:cubicBezTo>
                    <a:close/>
                    <a:moveTo>
                      <a:pt x="1978" y="1750"/>
                    </a:moveTo>
                    <a:cubicBezTo>
                      <a:pt x="1961" y="1763"/>
                      <a:pt x="1948" y="1767"/>
                      <a:pt x="1931" y="1777"/>
                    </a:cubicBezTo>
                    <a:cubicBezTo>
                      <a:pt x="1922" y="1782"/>
                      <a:pt x="1915" y="1787"/>
                      <a:pt x="1912" y="1797"/>
                    </a:cubicBezTo>
                    <a:cubicBezTo>
                      <a:pt x="1910" y="1805"/>
                      <a:pt x="1911" y="1813"/>
                      <a:pt x="1917" y="1820"/>
                    </a:cubicBezTo>
                    <a:cubicBezTo>
                      <a:pt x="1922" y="1825"/>
                      <a:pt x="1930" y="1827"/>
                      <a:pt x="1936" y="1824"/>
                    </a:cubicBezTo>
                    <a:cubicBezTo>
                      <a:pt x="1941" y="1823"/>
                      <a:pt x="1944" y="1820"/>
                      <a:pt x="1946" y="1815"/>
                    </a:cubicBezTo>
                    <a:cubicBezTo>
                      <a:pt x="1948" y="1809"/>
                      <a:pt x="1946" y="1801"/>
                      <a:pt x="1939" y="1800"/>
                    </a:cubicBezTo>
                    <a:cubicBezTo>
                      <a:pt x="1935" y="1799"/>
                      <a:pt x="1931" y="1801"/>
                      <a:pt x="1929" y="1805"/>
                    </a:cubicBezTo>
                    <a:cubicBezTo>
                      <a:pt x="1927" y="1809"/>
                      <a:pt x="1929" y="1814"/>
                      <a:pt x="1933" y="1816"/>
                    </a:cubicBezTo>
                    <a:cubicBezTo>
                      <a:pt x="1938" y="1818"/>
                      <a:pt x="1943" y="1816"/>
                      <a:pt x="1945" y="1812"/>
                    </a:cubicBezTo>
                    <a:cubicBezTo>
                      <a:pt x="1945" y="1811"/>
                      <a:pt x="1946" y="1810"/>
                      <a:pt x="1946" y="1809"/>
                    </a:cubicBezTo>
                    <a:cubicBezTo>
                      <a:pt x="1946" y="1811"/>
                      <a:pt x="1945" y="1813"/>
                      <a:pt x="1945" y="1815"/>
                    </a:cubicBezTo>
                    <a:cubicBezTo>
                      <a:pt x="1943" y="1819"/>
                      <a:pt x="1940" y="1821"/>
                      <a:pt x="1936" y="1822"/>
                    </a:cubicBezTo>
                    <a:cubicBezTo>
                      <a:pt x="1930" y="1824"/>
                      <a:pt x="1923" y="1822"/>
                      <a:pt x="1919" y="1818"/>
                    </a:cubicBezTo>
                    <a:cubicBezTo>
                      <a:pt x="1914" y="1812"/>
                      <a:pt x="1913" y="1805"/>
                      <a:pt x="1916" y="1798"/>
                    </a:cubicBezTo>
                    <a:cubicBezTo>
                      <a:pt x="1919" y="1790"/>
                      <a:pt x="1925" y="1785"/>
                      <a:pt x="1933" y="1781"/>
                    </a:cubicBezTo>
                    <a:cubicBezTo>
                      <a:pt x="1951" y="1771"/>
                      <a:pt x="1964" y="1767"/>
                      <a:pt x="1981" y="1754"/>
                    </a:cubicBezTo>
                    <a:cubicBezTo>
                      <a:pt x="1997" y="1741"/>
                      <a:pt x="2008" y="1725"/>
                      <a:pt x="2012" y="1706"/>
                    </a:cubicBezTo>
                    <a:cubicBezTo>
                      <a:pt x="2015" y="1687"/>
                      <a:pt x="2011" y="1671"/>
                      <a:pt x="1996" y="1660"/>
                    </a:cubicBezTo>
                    <a:cubicBezTo>
                      <a:pt x="1982" y="1650"/>
                      <a:pt x="1962" y="1648"/>
                      <a:pt x="1948" y="1657"/>
                    </a:cubicBezTo>
                    <a:cubicBezTo>
                      <a:pt x="1948" y="1657"/>
                      <a:pt x="1948" y="1657"/>
                      <a:pt x="1948" y="1657"/>
                    </a:cubicBezTo>
                    <a:cubicBezTo>
                      <a:pt x="1956" y="1657"/>
                      <a:pt x="1966" y="1660"/>
                      <a:pt x="1972" y="1669"/>
                    </a:cubicBezTo>
                    <a:cubicBezTo>
                      <a:pt x="1981" y="1683"/>
                      <a:pt x="1977" y="1698"/>
                      <a:pt x="1964" y="1708"/>
                    </a:cubicBezTo>
                    <a:cubicBezTo>
                      <a:pt x="1940" y="1726"/>
                      <a:pt x="1962" y="1756"/>
                      <a:pt x="1988" y="1736"/>
                    </a:cubicBezTo>
                    <a:cubicBezTo>
                      <a:pt x="2001" y="1726"/>
                      <a:pt x="2005" y="1707"/>
                      <a:pt x="2003" y="1694"/>
                    </a:cubicBezTo>
                    <a:cubicBezTo>
                      <a:pt x="1999" y="1669"/>
                      <a:pt x="1971" y="1646"/>
                      <a:pt x="1948" y="1657"/>
                    </a:cubicBezTo>
                    <a:cubicBezTo>
                      <a:pt x="1963" y="1649"/>
                      <a:pt x="1981" y="1652"/>
                      <a:pt x="1994" y="1662"/>
                    </a:cubicBezTo>
                    <a:cubicBezTo>
                      <a:pt x="2007" y="1673"/>
                      <a:pt x="2011" y="1688"/>
                      <a:pt x="2008" y="1705"/>
                    </a:cubicBezTo>
                    <a:cubicBezTo>
                      <a:pt x="2003" y="1723"/>
                      <a:pt x="1993" y="1738"/>
                      <a:pt x="1978" y="1750"/>
                    </a:cubicBezTo>
                    <a:close/>
                    <a:moveTo>
                      <a:pt x="1836" y="1670"/>
                    </a:moveTo>
                    <a:cubicBezTo>
                      <a:pt x="1809" y="1648"/>
                      <a:pt x="1809" y="1619"/>
                      <a:pt x="1800" y="1605"/>
                    </a:cubicBezTo>
                    <a:cubicBezTo>
                      <a:pt x="1791" y="1590"/>
                      <a:pt x="1773" y="1601"/>
                      <a:pt x="1779" y="1620"/>
                    </a:cubicBezTo>
                    <a:cubicBezTo>
                      <a:pt x="1787" y="1641"/>
                      <a:pt x="1811" y="1660"/>
                      <a:pt x="1836" y="1670"/>
                    </a:cubicBezTo>
                    <a:close/>
                    <a:moveTo>
                      <a:pt x="1877" y="1681"/>
                    </a:moveTo>
                    <a:cubicBezTo>
                      <a:pt x="1867" y="1694"/>
                      <a:pt x="1864" y="1710"/>
                      <a:pt x="1866" y="1724"/>
                    </a:cubicBezTo>
                    <a:cubicBezTo>
                      <a:pt x="1869" y="1737"/>
                      <a:pt x="1878" y="1750"/>
                      <a:pt x="1891" y="1751"/>
                    </a:cubicBezTo>
                    <a:cubicBezTo>
                      <a:pt x="1890" y="1757"/>
                      <a:pt x="1882" y="1761"/>
                      <a:pt x="1874" y="1758"/>
                    </a:cubicBezTo>
                    <a:cubicBezTo>
                      <a:pt x="1866" y="1755"/>
                      <a:pt x="1858" y="1744"/>
                      <a:pt x="1862" y="1732"/>
                    </a:cubicBezTo>
                    <a:cubicBezTo>
                      <a:pt x="1851" y="1730"/>
                      <a:pt x="1853" y="1698"/>
                      <a:pt x="1877" y="1681"/>
                    </a:cubicBezTo>
                    <a:close/>
                    <a:moveTo>
                      <a:pt x="2009" y="1639"/>
                    </a:moveTo>
                    <a:cubicBezTo>
                      <a:pt x="2006" y="1628"/>
                      <a:pt x="1995" y="1615"/>
                      <a:pt x="1987" y="1610"/>
                    </a:cubicBezTo>
                    <a:cubicBezTo>
                      <a:pt x="1977" y="1603"/>
                      <a:pt x="1958" y="1599"/>
                      <a:pt x="1948" y="1607"/>
                    </a:cubicBezTo>
                    <a:cubicBezTo>
                      <a:pt x="1939" y="1596"/>
                      <a:pt x="1927" y="1593"/>
                      <a:pt x="1915" y="1591"/>
                    </a:cubicBezTo>
                    <a:cubicBezTo>
                      <a:pt x="1899" y="1588"/>
                      <a:pt x="1882" y="1582"/>
                      <a:pt x="1881" y="1568"/>
                    </a:cubicBezTo>
                    <a:cubicBezTo>
                      <a:pt x="1875" y="1584"/>
                      <a:pt x="1888" y="1603"/>
                      <a:pt x="1901" y="1610"/>
                    </a:cubicBezTo>
                    <a:cubicBezTo>
                      <a:pt x="1920" y="1621"/>
                      <a:pt x="1934" y="1617"/>
                      <a:pt x="1957" y="1617"/>
                    </a:cubicBezTo>
                    <a:cubicBezTo>
                      <a:pt x="1970" y="1616"/>
                      <a:pt x="1997" y="1625"/>
                      <a:pt x="2009" y="1639"/>
                    </a:cubicBezTo>
                    <a:close/>
                    <a:moveTo>
                      <a:pt x="1887" y="1676"/>
                    </a:moveTo>
                    <a:cubicBezTo>
                      <a:pt x="1877" y="1685"/>
                      <a:pt x="1886" y="1705"/>
                      <a:pt x="1896" y="1715"/>
                    </a:cubicBezTo>
                    <a:cubicBezTo>
                      <a:pt x="1907" y="1726"/>
                      <a:pt x="1924" y="1735"/>
                      <a:pt x="1924" y="1753"/>
                    </a:cubicBezTo>
                    <a:cubicBezTo>
                      <a:pt x="1924" y="1762"/>
                      <a:pt x="1920" y="1772"/>
                      <a:pt x="1911" y="1776"/>
                    </a:cubicBezTo>
                    <a:cubicBezTo>
                      <a:pt x="1906" y="1778"/>
                      <a:pt x="1900" y="1777"/>
                      <a:pt x="1897" y="1772"/>
                    </a:cubicBezTo>
                    <a:cubicBezTo>
                      <a:pt x="1901" y="1774"/>
                      <a:pt x="1908" y="1771"/>
                      <a:pt x="1911" y="1765"/>
                    </a:cubicBezTo>
                    <a:cubicBezTo>
                      <a:pt x="1913" y="1759"/>
                      <a:pt x="1909" y="1752"/>
                      <a:pt x="1904" y="1748"/>
                    </a:cubicBezTo>
                    <a:cubicBezTo>
                      <a:pt x="1892" y="1739"/>
                      <a:pt x="1880" y="1734"/>
                      <a:pt x="1874" y="1722"/>
                    </a:cubicBezTo>
                    <a:cubicBezTo>
                      <a:pt x="1865" y="1707"/>
                      <a:pt x="1868" y="1686"/>
                      <a:pt x="1887" y="1676"/>
                    </a:cubicBezTo>
                    <a:close/>
                    <a:moveTo>
                      <a:pt x="1750" y="1683"/>
                    </a:moveTo>
                    <a:cubicBezTo>
                      <a:pt x="1736" y="1674"/>
                      <a:pt x="1711" y="1675"/>
                      <a:pt x="1697" y="1685"/>
                    </a:cubicBezTo>
                    <a:cubicBezTo>
                      <a:pt x="1683" y="1694"/>
                      <a:pt x="1688" y="1710"/>
                      <a:pt x="1705" y="1702"/>
                    </a:cubicBezTo>
                    <a:cubicBezTo>
                      <a:pt x="1719" y="1696"/>
                      <a:pt x="1735" y="1680"/>
                      <a:pt x="1750" y="1683"/>
                    </a:cubicBezTo>
                    <a:close/>
                    <a:moveTo>
                      <a:pt x="1770" y="1696"/>
                    </a:moveTo>
                    <a:cubicBezTo>
                      <a:pt x="1773" y="1698"/>
                      <a:pt x="1776" y="1699"/>
                      <a:pt x="1779" y="1698"/>
                    </a:cubicBezTo>
                    <a:cubicBezTo>
                      <a:pt x="1783" y="1697"/>
                      <a:pt x="1787" y="1694"/>
                      <a:pt x="1787" y="1689"/>
                    </a:cubicBezTo>
                    <a:cubicBezTo>
                      <a:pt x="1788" y="1683"/>
                      <a:pt x="1784" y="1678"/>
                      <a:pt x="1780" y="1677"/>
                    </a:cubicBezTo>
                    <a:cubicBezTo>
                      <a:pt x="1772" y="1674"/>
                      <a:pt x="1769" y="1681"/>
                      <a:pt x="1765" y="1683"/>
                    </a:cubicBezTo>
                    <a:cubicBezTo>
                      <a:pt x="1760" y="1685"/>
                      <a:pt x="1753" y="1682"/>
                      <a:pt x="1748" y="1676"/>
                    </a:cubicBezTo>
                    <a:cubicBezTo>
                      <a:pt x="1743" y="1669"/>
                      <a:pt x="1742" y="1660"/>
                      <a:pt x="1748" y="1653"/>
                    </a:cubicBezTo>
                    <a:cubicBezTo>
                      <a:pt x="1751" y="1649"/>
                      <a:pt x="1756" y="1647"/>
                      <a:pt x="1761" y="1650"/>
                    </a:cubicBezTo>
                    <a:cubicBezTo>
                      <a:pt x="1756" y="1652"/>
                      <a:pt x="1753" y="1659"/>
                      <a:pt x="1759" y="1663"/>
                    </a:cubicBezTo>
                    <a:cubicBezTo>
                      <a:pt x="1762" y="1665"/>
                      <a:pt x="1771" y="1665"/>
                      <a:pt x="1779" y="1666"/>
                    </a:cubicBezTo>
                    <a:cubicBezTo>
                      <a:pt x="1787" y="1667"/>
                      <a:pt x="1795" y="1669"/>
                      <a:pt x="1800" y="1674"/>
                    </a:cubicBezTo>
                    <a:cubicBezTo>
                      <a:pt x="1811" y="1684"/>
                      <a:pt x="1810" y="1702"/>
                      <a:pt x="1798" y="1710"/>
                    </a:cubicBezTo>
                    <a:cubicBezTo>
                      <a:pt x="1792" y="1715"/>
                      <a:pt x="1785" y="1715"/>
                      <a:pt x="1777" y="1714"/>
                    </a:cubicBezTo>
                    <a:cubicBezTo>
                      <a:pt x="1770" y="1713"/>
                      <a:pt x="1751" y="1705"/>
                      <a:pt x="1742" y="1710"/>
                    </a:cubicBezTo>
                    <a:cubicBezTo>
                      <a:pt x="1736" y="1713"/>
                      <a:pt x="1735" y="1719"/>
                      <a:pt x="1739" y="1723"/>
                    </a:cubicBezTo>
                    <a:cubicBezTo>
                      <a:pt x="1733" y="1725"/>
                      <a:pt x="1727" y="1719"/>
                      <a:pt x="1727" y="1712"/>
                    </a:cubicBezTo>
                    <a:cubicBezTo>
                      <a:pt x="1726" y="1700"/>
                      <a:pt x="1737" y="1687"/>
                      <a:pt x="1753" y="1688"/>
                    </a:cubicBezTo>
                    <a:cubicBezTo>
                      <a:pt x="1759" y="1688"/>
                      <a:pt x="1764" y="1692"/>
                      <a:pt x="1770" y="1696"/>
                    </a:cubicBezTo>
                    <a:close/>
                    <a:moveTo>
                      <a:pt x="1772" y="1695"/>
                    </a:moveTo>
                    <a:cubicBezTo>
                      <a:pt x="1777" y="1697"/>
                      <a:pt x="1782" y="1696"/>
                      <a:pt x="1785" y="1692"/>
                    </a:cubicBezTo>
                    <a:cubicBezTo>
                      <a:pt x="1789" y="1684"/>
                      <a:pt x="1780" y="1677"/>
                      <a:pt x="1773" y="1679"/>
                    </a:cubicBezTo>
                    <a:cubicBezTo>
                      <a:pt x="1768" y="1682"/>
                      <a:pt x="1767" y="1686"/>
                      <a:pt x="1759" y="1686"/>
                    </a:cubicBezTo>
                    <a:cubicBezTo>
                      <a:pt x="1766" y="1688"/>
                      <a:pt x="1767" y="1692"/>
                      <a:pt x="1772" y="1695"/>
                    </a:cubicBezTo>
                    <a:close/>
                    <a:moveTo>
                      <a:pt x="1809" y="1700"/>
                    </a:moveTo>
                    <a:cubicBezTo>
                      <a:pt x="1813" y="1693"/>
                      <a:pt x="1811" y="1683"/>
                      <a:pt x="1807" y="1678"/>
                    </a:cubicBezTo>
                    <a:cubicBezTo>
                      <a:pt x="1813" y="1671"/>
                      <a:pt x="1830" y="1678"/>
                      <a:pt x="1827" y="1691"/>
                    </a:cubicBezTo>
                    <a:cubicBezTo>
                      <a:pt x="1826" y="1699"/>
                      <a:pt x="1816" y="1705"/>
                      <a:pt x="1809" y="1700"/>
                    </a:cubicBezTo>
                    <a:close/>
                    <a:moveTo>
                      <a:pt x="1944" y="1471"/>
                    </a:moveTo>
                    <a:cubicBezTo>
                      <a:pt x="1942" y="1495"/>
                      <a:pt x="1964" y="1505"/>
                      <a:pt x="1976" y="1509"/>
                    </a:cubicBezTo>
                    <a:cubicBezTo>
                      <a:pt x="1990" y="1512"/>
                      <a:pt x="2007" y="1513"/>
                      <a:pt x="2015" y="1526"/>
                    </a:cubicBezTo>
                    <a:cubicBezTo>
                      <a:pt x="2019" y="1534"/>
                      <a:pt x="2020" y="1543"/>
                      <a:pt x="2014" y="1550"/>
                    </a:cubicBezTo>
                    <a:cubicBezTo>
                      <a:pt x="2011" y="1554"/>
                      <a:pt x="2007" y="1556"/>
                      <a:pt x="2002" y="1554"/>
                    </a:cubicBezTo>
                    <a:cubicBezTo>
                      <a:pt x="2006" y="1553"/>
                      <a:pt x="2010" y="1548"/>
                      <a:pt x="2010" y="1542"/>
                    </a:cubicBezTo>
                    <a:cubicBezTo>
                      <a:pt x="2009" y="1536"/>
                      <a:pt x="2003" y="1532"/>
                      <a:pt x="1997" y="1532"/>
                    </a:cubicBezTo>
                    <a:cubicBezTo>
                      <a:pt x="1981" y="1529"/>
                      <a:pt x="1965" y="1525"/>
                      <a:pt x="1955" y="1516"/>
                    </a:cubicBezTo>
                    <a:cubicBezTo>
                      <a:pt x="1943" y="1507"/>
                      <a:pt x="1936" y="1487"/>
                      <a:pt x="1944" y="1471"/>
                    </a:cubicBezTo>
                    <a:close/>
                    <a:moveTo>
                      <a:pt x="2174" y="1560"/>
                    </a:moveTo>
                    <a:cubicBezTo>
                      <a:pt x="2176" y="1561"/>
                      <a:pt x="2178" y="1562"/>
                      <a:pt x="2179" y="1564"/>
                    </a:cubicBezTo>
                    <a:cubicBezTo>
                      <a:pt x="2181" y="1567"/>
                      <a:pt x="2181" y="1570"/>
                      <a:pt x="2178" y="1573"/>
                    </a:cubicBezTo>
                    <a:cubicBezTo>
                      <a:pt x="2175" y="1576"/>
                      <a:pt x="2171" y="1577"/>
                      <a:pt x="2168" y="1575"/>
                    </a:cubicBezTo>
                    <a:cubicBezTo>
                      <a:pt x="2163" y="1572"/>
                      <a:pt x="2165" y="1567"/>
                      <a:pt x="2164" y="1564"/>
                    </a:cubicBezTo>
                    <a:cubicBezTo>
                      <a:pt x="2162" y="1559"/>
                      <a:pt x="2157" y="1557"/>
                      <a:pt x="2152" y="1558"/>
                    </a:cubicBezTo>
                    <a:cubicBezTo>
                      <a:pt x="2145" y="1558"/>
                      <a:pt x="2140" y="1562"/>
                      <a:pt x="2139" y="1569"/>
                    </a:cubicBezTo>
                    <a:cubicBezTo>
                      <a:pt x="2138" y="1573"/>
                      <a:pt x="2139" y="1577"/>
                      <a:pt x="2144" y="1578"/>
                    </a:cubicBezTo>
                    <a:cubicBezTo>
                      <a:pt x="2142" y="1574"/>
                      <a:pt x="2144" y="1569"/>
                      <a:pt x="2150" y="1570"/>
                    </a:cubicBezTo>
                    <a:cubicBezTo>
                      <a:pt x="2153" y="1571"/>
                      <a:pt x="2157" y="1575"/>
                      <a:pt x="2162" y="1580"/>
                    </a:cubicBezTo>
                    <a:cubicBezTo>
                      <a:pt x="2166" y="1584"/>
                      <a:pt x="2171" y="1587"/>
                      <a:pt x="2177" y="1587"/>
                    </a:cubicBezTo>
                    <a:cubicBezTo>
                      <a:pt x="2187" y="1588"/>
                      <a:pt x="2197" y="1579"/>
                      <a:pt x="2195" y="1568"/>
                    </a:cubicBezTo>
                    <a:cubicBezTo>
                      <a:pt x="2195" y="1562"/>
                      <a:pt x="2191" y="1558"/>
                      <a:pt x="2187" y="1555"/>
                    </a:cubicBezTo>
                    <a:cubicBezTo>
                      <a:pt x="2183" y="1551"/>
                      <a:pt x="2169" y="1545"/>
                      <a:pt x="2167" y="1538"/>
                    </a:cubicBezTo>
                    <a:cubicBezTo>
                      <a:pt x="2166" y="1532"/>
                      <a:pt x="2169" y="1529"/>
                      <a:pt x="2172" y="1529"/>
                    </a:cubicBezTo>
                    <a:cubicBezTo>
                      <a:pt x="2171" y="1525"/>
                      <a:pt x="2164" y="1525"/>
                      <a:pt x="2161" y="1528"/>
                    </a:cubicBezTo>
                    <a:cubicBezTo>
                      <a:pt x="2154" y="1533"/>
                      <a:pt x="2152" y="1546"/>
                      <a:pt x="2160" y="1554"/>
                    </a:cubicBezTo>
                    <a:cubicBezTo>
                      <a:pt x="2164" y="1557"/>
                      <a:pt x="2168" y="1558"/>
                      <a:pt x="2174" y="1560"/>
                    </a:cubicBezTo>
                    <a:close/>
                    <a:moveTo>
                      <a:pt x="2229" y="1707"/>
                    </a:moveTo>
                    <a:cubicBezTo>
                      <a:pt x="2214" y="1698"/>
                      <a:pt x="2201" y="1705"/>
                      <a:pt x="2195" y="1705"/>
                    </a:cubicBezTo>
                    <a:cubicBezTo>
                      <a:pt x="2188" y="1705"/>
                      <a:pt x="2188" y="1697"/>
                      <a:pt x="2195" y="1695"/>
                    </a:cubicBezTo>
                    <a:cubicBezTo>
                      <a:pt x="2204" y="1693"/>
                      <a:pt x="2219" y="1697"/>
                      <a:pt x="2229" y="1707"/>
                    </a:cubicBezTo>
                    <a:close/>
                    <a:moveTo>
                      <a:pt x="2165" y="1692"/>
                    </a:moveTo>
                    <a:cubicBezTo>
                      <a:pt x="2166" y="1691"/>
                      <a:pt x="2167" y="1690"/>
                      <a:pt x="2168" y="1690"/>
                    </a:cubicBezTo>
                    <a:cubicBezTo>
                      <a:pt x="2170" y="1690"/>
                      <a:pt x="2172" y="1691"/>
                      <a:pt x="2173" y="1694"/>
                    </a:cubicBezTo>
                    <a:cubicBezTo>
                      <a:pt x="2174" y="1696"/>
                      <a:pt x="2172" y="1698"/>
                      <a:pt x="2171" y="1699"/>
                    </a:cubicBezTo>
                    <a:cubicBezTo>
                      <a:pt x="2168" y="1701"/>
                      <a:pt x="2166" y="1699"/>
                      <a:pt x="2164" y="1698"/>
                    </a:cubicBezTo>
                    <a:cubicBezTo>
                      <a:pt x="2161" y="1698"/>
                      <a:pt x="2159" y="1700"/>
                      <a:pt x="2157" y="1703"/>
                    </a:cubicBezTo>
                    <a:cubicBezTo>
                      <a:pt x="2156" y="1706"/>
                      <a:pt x="2156" y="1710"/>
                      <a:pt x="2159" y="1713"/>
                    </a:cubicBezTo>
                    <a:cubicBezTo>
                      <a:pt x="2161" y="1714"/>
                      <a:pt x="2164" y="1715"/>
                      <a:pt x="2165" y="1713"/>
                    </a:cubicBezTo>
                    <a:cubicBezTo>
                      <a:pt x="2163" y="1713"/>
                      <a:pt x="2161" y="1710"/>
                      <a:pt x="2163" y="1707"/>
                    </a:cubicBezTo>
                    <a:cubicBezTo>
                      <a:pt x="2164" y="1706"/>
                      <a:pt x="2168" y="1705"/>
                      <a:pt x="2171" y="1704"/>
                    </a:cubicBezTo>
                    <a:cubicBezTo>
                      <a:pt x="2175" y="1703"/>
                      <a:pt x="2178" y="1701"/>
                      <a:pt x="2180" y="1698"/>
                    </a:cubicBezTo>
                    <a:cubicBezTo>
                      <a:pt x="2183" y="1693"/>
                      <a:pt x="2181" y="1686"/>
                      <a:pt x="2175" y="1683"/>
                    </a:cubicBezTo>
                    <a:cubicBezTo>
                      <a:pt x="2172" y="1682"/>
                      <a:pt x="2169" y="1683"/>
                      <a:pt x="2166" y="1684"/>
                    </a:cubicBezTo>
                    <a:cubicBezTo>
                      <a:pt x="2163" y="1685"/>
                      <a:pt x="2155" y="1690"/>
                      <a:pt x="2151" y="1689"/>
                    </a:cubicBezTo>
                    <a:cubicBezTo>
                      <a:pt x="2148" y="1688"/>
                      <a:pt x="2147" y="1686"/>
                      <a:pt x="2148" y="1684"/>
                    </a:cubicBezTo>
                    <a:cubicBezTo>
                      <a:pt x="2146" y="1684"/>
                      <a:pt x="2144" y="1687"/>
                      <a:pt x="2144" y="1690"/>
                    </a:cubicBezTo>
                    <a:cubicBezTo>
                      <a:pt x="2145" y="1695"/>
                      <a:pt x="2151" y="1699"/>
                      <a:pt x="2158" y="1697"/>
                    </a:cubicBezTo>
                    <a:cubicBezTo>
                      <a:pt x="2160" y="1697"/>
                      <a:pt x="2162" y="1695"/>
                      <a:pt x="2165" y="1692"/>
                    </a:cubicBezTo>
                    <a:close/>
                    <a:moveTo>
                      <a:pt x="2165" y="1693"/>
                    </a:moveTo>
                    <a:cubicBezTo>
                      <a:pt x="2167" y="1691"/>
                      <a:pt x="2170" y="1691"/>
                      <a:pt x="2171" y="1692"/>
                    </a:cubicBezTo>
                    <a:cubicBezTo>
                      <a:pt x="2174" y="1695"/>
                      <a:pt x="2171" y="1699"/>
                      <a:pt x="2168" y="1699"/>
                    </a:cubicBezTo>
                    <a:cubicBezTo>
                      <a:pt x="2165" y="1699"/>
                      <a:pt x="2164" y="1697"/>
                      <a:pt x="2161" y="1698"/>
                    </a:cubicBezTo>
                    <a:cubicBezTo>
                      <a:pt x="2164" y="1696"/>
                      <a:pt x="2163" y="1694"/>
                      <a:pt x="2165" y="1693"/>
                    </a:cubicBezTo>
                    <a:close/>
                    <a:moveTo>
                      <a:pt x="2181" y="1686"/>
                    </a:moveTo>
                    <a:cubicBezTo>
                      <a:pt x="2183" y="1689"/>
                      <a:pt x="2183" y="1694"/>
                      <a:pt x="2182" y="1696"/>
                    </a:cubicBezTo>
                    <a:cubicBezTo>
                      <a:pt x="2185" y="1698"/>
                      <a:pt x="2192" y="1694"/>
                      <a:pt x="2189" y="1688"/>
                    </a:cubicBezTo>
                    <a:cubicBezTo>
                      <a:pt x="2188" y="1685"/>
                      <a:pt x="2183" y="1684"/>
                      <a:pt x="2181" y="1686"/>
                    </a:cubicBezTo>
                    <a:close/>
                    <a:moveTo>
                      <a:pt x="2190" y="1688"/>
                    </a:moveTo>
                    <a:cubicBezTo>
                      <a:pt x="2191" y="1689"/>
                      <a:pt x="2191" y="1690"/>
                      <a:pt x="2191" y="1691"/>
                    </a:cubicBezTo>
                    <a:cubicBezTo>
                      <a:pt x="2198" y="1689"/>
                      <a:pt x="2207" y="1690"/>
                      <a:pt x="2215" y="1693"/>
                    </a:cubicBezTo>
                    <a:cubicBezTo>
                      <a:pt x="2229" y="1699"/>
                      <a:pt x="2233" y="1713"/>
                      <a:pt x="2251" y="1724"/>
                    </a:cubicBezTo>
                    <a:cubicBezTo>
                      <a:pt x="2260" y="1730"/>
                      <a:pt x="2268" y="1732"/>
                      <a:pt x="2275" y="1733"/>
                    </a:cubicBezTo>
                    <a:cubicBezTo>
                      <a:pt x="2291" y="1735"/>
                      <a:pt x="2308" y="1729"/>
                      <a:pt x="2324" y="1736"/>
                    </a:cubicBezTo>
                    <a:cubicBezTo>
                      <a:pt x="2316" y="1735"/>
                      <a:pt x="2309" y="1741"/>
                      <a:pt x="2315" y="1750"/>
                    </a:cubicBezTo>
                    <a:cubicBezTo>
                      <a:pt x="2318" y="1756"/>
                      <a:pt x="2331" y="1760"/>
                      <a:pt x="2327" y="1777"/>
                    </a:cubicBezTo>
                    <a:cubicBezTo>
                      <a:pt x="2333" y="1770"/>
                      <a:pt x="2338" y="1762"/>
                      <a:pt x="2337" y="1754"/>
                    </a:cubicBezTo>
                    <a:cubicBezTo>
                      <a:pt x="2337" y="1748"/>
                      <a:pt x="2335" y="1743"/>
                      <a:pt x="2331" y="1740"/>
                    </a:cubicBezTo>
                    <a:cubicBezTo>
                      <a:pt x="2315" y="1722"/>
                      <a:pt x="2283" y="1737"/>
                      <a:pt x="2266" y="1727"/>
                    </a:cubicBezTo>
                    <a:cubicBezTo>
                      <a:pt x="2266" y="1728"/>
                      <a:pt x="2267" y="1728"/>
                      <a:pt x="2268" y="1729"/>
                    </a:cubicBezTo>
                    <a:cubicBezTo>
                      <a:pt x="2287" y="1735"/>
                      <a:pt x="2307" y="1722"/>
                      <a:pt x="2311" y="1704"/>
                    </a:cubicBezTo>
                    <a:cubicBezTo>
                      <a:pt x="2313" y="1694"/>
                      <a:pt x="2311" y="1684"/>
                      <a:pt x="2303" y="1676"/>
                    </a:cubicBezTo>
                    <a:cubicBezTo>
                      <a:pt x="2296" y="1667"/>
                      <a:pt x="2284" y="1662"/>
                      <a:pt x="2273" y="1665"/>
                    </a:cubicBezTo>
                    <a:cubicBezTo>
                      <a:pt x="2261" y="1667"/>
                      <a:pt x="2252" y="1675"/>
                      <a:pt x="2251" y="1687"/>
                    </a:cubicBezTo>
                    <a:cubicBezTo>
                      <a:pt x="2250" y="1695"/>
                      <a:pt x="2255" y="1702"/>
                      <a:pt x="2261" y="1705"/>
                    </a:cubicBezTo>
                    <a:cubicBezTo>
                      <a:pt x="2271" y="1709"/>
                      <a:pt x="2279" y="1705"/>
                      <a:pt x="2284" y="1699"/>
                    </a:cubicBezTo>
                    <a:cubicBezTo>
                      <a:pt x="2288" y="1691"/>
                      <a:pt x="2286" y="1681"/>
                      <a:pt x="2276" y="1678"/>
                    </a:cubicBezTo>
                    <a:cubicBezTo>
                      <a:pt x="2286" y="1683"/>
                      <a:pt x="2287" y="1692"/>
                      <a:pt x="2281" y="1699"/>
                    </a:cubicBezTo>
                    <a:cubicBezTo>
                      <a:pt x="2277" y="1704"/>
                      <a:pt x="2270" y="1706"/>
                      <a:pt x="2263" y="1703"/>
                    </a:cubicBezTo>
                    <a:cubicBezTo>
                      <a:pt x="2257" y="1700"/>
                      <a:pt x="2253" y="1694"/>
                      <a:pt x="2254" y="1687"/>
                    </a:cubicBezTo>
                    <a:cubicBezTo>
                      <a:pt x="2255" y="1677"/>
                      <a:pt x="2263" y="1670"/>
                      <a:pt x="2273" y="1668"/>
                    </a:cubicBezTo>
                    <a:cubicBezTo>
                      <a:pt x="2284" y="1666"/>
                      <a:pt x="2294" y="1670"/>
                      <a:pt x="2301" y="1678"/>
                    </a:cubicBezTo>
                    <a:cubicBezTo>
                      <a:pt x="2308" y="1686"/>
                      <a:pt x="2309" y="1696"/>
                      <a:pt x="2307" y="1705"/>
                    </a:cubicBezTo>
                    <a:cubicBezTo>
                      <a:pt x="2302" y="1721"/>
                      <a:pt x="2285" y="1732"/>
                      <a:pt x="2269" y="1727"/>
                    </a:cubicBezTo>
                    <a:cubicBezTo>
                      <a:pt x="2255" y="1722"/>
                      <a:pt x="2248" y="1713"/>
                      <a:pt x="2246" y="1700"/>
                    </a:cubicBezTo>
                    <a:cubicBezTo>
                      <a:pt x="2241" y="1678"/>
                      <a:pt x="2251" y="1653"/>
                      <a:pt x="2265" y="1644"/>
                    </a:cubicBezTo>
                    <a:cubicBezTo>
                      <a:pt x="2273" y="1638"/>
                      <a:pt x="2285" y="1638"/>
                      <a:pt x="2289" y="1648"/>
                    </a:cubicBezTo>
                    <a:cubicBezTo>
                      <a:pt x="2292" y="1653"/>
                      <a:pt x="2289" y="1658"/>
                      <a:pt x="2283" y="1662"/>
                    </a:cubicBezTo>
                    <a:cubicBezTo>
                      <a:pt x="2292" y="1665"/>
                      <a:pt x="2302" y="1652"/>
                      <a:pt x="2299" y="1639"/>
                    </a:cubicBezTo>
                    <a:cubicBezTo>
                      <a:pt x="2295" y="1627"/>
                      <a:pt x="2286" y="1621"/>
                      <a:pt x="2277" y="1620"/>
                    </a:cubicBezTo>
                    <a:cubicBezTo>
                      <a:pt x="2263" y="1619"/>
                      <a:pt x="2248" y="1628"/>
                      <a:pt x="2242" y="1643"/>
                    </a:cubicBezTo>
                    <a:cubicBezTo>
                      <a:pt x="2235" y="1660"/>
                      <a:pt x="2235" y="1679"/>
                      <a:pt x="2241" y="1696"/>
                    </a:cubicBezTo>
                    <a:cubicBezTo>
                      <a:pt x="2240" y="1694"/>
                      <a:pt x="2239" y="1692"/>
                      <a:pt x="2238" y="1689"/>
                    </a:cubicBezTo>
                    <a:cubicBezTo>
                      <a:pt x="2229" y="1661"/>
                      <a:pt x="2235" y="1632"/>
                      <a:pt x="2257" y="1610"/>
                    </a:cubicBezTo>
                    <a:cubicBezTo>
                      <a:pt x="2274" y="1595"/>
                      <a:pt x="2294" y="1590"/>
                      <a:pt x="2315" y="1597"/>
                    </a:cubicBezTo>
                    <a:cubicBezTo>
                      <a:pt x="2329" y="1603"/>
                      <a:pt x="2339" y="1610"/>
                      <a:pt x="2347" y="1621"/>
                    </a:cubicBezTo>
                    <a:cubicBezTo>
                      <a:pt x="2356" y="1631"/>
                      <a:pt x="2362" y="1644"/>
                      <a:pt x="2364" y="1658"/>
                    </a:cubicBezTo>
                    <a:cubicBezTo>
                      <a:pt x="2365" y="1664"/>
                      <a:pt x="2365" y="1670"/>
                      <a:pt x="2364" y="1676"/>
                    </a:cubicBezTo>
                    <a:cubicBezTo>
                      <a:pt x="2361" y="1689"/>
                      <a:pt x="2354" y="1700"/>
                      <a:pt x="2344" y="1706"/>
                    </a:cubicBezTo>
                    <a:cubicBezTo>
                      <a:pt x="2335" y="1711"/>
                      <a:pt x="2326" y="1711"/>
                      <a:pt x="2317" y="1707"/>
                    </a:cubicBezTo>
                    <a:cubicBezTo>
                      <a:pt x="2318" y="1720"/>
                      <a:pt x="2344" y="1729"/>
                      <a:pt x="2354" y="1708"/>
                    </a:cubicBezTo>
                    <a:cubicBezTo>
                      <a:pt x="2368" y="1708"/>
                      <a:pt x="2371" y="1685"/>
                      <a:pt x="2369" y="1670"/>
                    </a:cubicBezTo>
                    <a:cubicBezTo>
                      <a:pt x="2373" y="1689"/>
                      <a:pt x="2367" y="1717"/>
                      <a:pt x="2364" y="1730"/>
                    </a:cubicBezTo>
                    <a:cubicBezTo>
                      <a:pt x="2364" y="1729"/>
                      <a:pt x="2365" y="1730"/>
                      <a:pt x="2366" y="1730"/>
                    </a:cubicBezTo>
                    <a:cubicBezTo>
                      <a:pt x="2367" y="1725"/>
                      <a:pt x="2370" y="1718"/>
                      <a:pt x="2371" y="1711"/>
                    </a:cubicBezTo>
                    <a:cubicBezTo>
                      <a:pt x="2374" y="1721"/>
                      <a:pt x="2381" y="1730"/>
                      <a:pt x="2392" y="1733"/>
                    </a:cubicBezTo>
                    <a:cubicBezTo>
                      <a:pt x="2411" y="1739"/>
                      <a:pt x="2434" y="1728"/>
                      <a:pt x="2456" y="1740"/>
                    </a:cubicBezTo>
                    <a:cubicBezTo>
                      <a:pt x="2441" y="1723"/>
                      <a:pt x="2417" y="1723"/>
                      <a:pt x="2403" y="1720"/>
                    </a:cubicBezTo>
                    <a:cubicBezTo>
                      <a:pt x="2376" y="1713"/>
                      <a:pt x="2375" y="1700"/>
                      <a:pt x="2373" y="1680"/>
                    </a:cubicBezTo>
                    <a:cubicBezTo>
                      <a:pt x="2374" y="1683"/>
                      <a:pt x="2376" y="1686"/>
                      <a:pt x="2378" y="1689"/>
                    </a:cubicBezTo>
                    <a:cubicBezTo>
                      <a:pt x="2389" y="1707"/>
                      <a:pt x="2410" y="1718"/>
                      <a:pt x="2431" y="1715"/>
                    </a:cubicBezTo>
                    <a:cubicBezTo>
                      <a:pt x="2447" y="1712"/>
                      <a:pt x="2460" y="1702"/>
                      <a:pt x="2466" y="1686"/>
                    </a:cubicBezTo>
                    <a:cubicBezTo>
                      <a:pt x="2473" y="1665"/>
                      <a:pt x="2467" y="1644"/>
                      <a:pt x="2450" y="1630"/>
                    </a:cubicBezTo>
                    <a:cubicBezTo>
                      <a:pt x="2442" y="1625"/>
                      <a:pt x="2433" y="1622"/>
                      <a:pt x="2424" y="1623"/>
                    </a:cubicBezTo>
                    <a:cubicBezTo>
                      <a:pt x="2407" y="1624"/>
                      <a:pt x="2399" y="1636"/>
                      <a:pt x="2396" y="1651"/>
                    </a:cubicBezTo>
                    <a:cubicBezTo>
                      <a:pt x="2406" y="1638"/>
                      <a:pt x="2417" y="1646"/>
                      <a:pt x="2424" y="1645"/>
                    </a:cubicBezTo>
                    <a:cubicBezTo>
                      <a:pt x="2439" y="1643"/>
                      <a:pt x="2433" y="1624"/>
                      <a:pt x="2418" y="1626"/>
                    </a:cubicBezTo>
                    <a:cubicBezTo>
                      <a:pt x="2417" y="1626"/>
                      <a:pt x="2415" y="1626"/>
                      <a:pt x="2414" y="1626"/>
                    </a:cubicBezTo>
                    <a:cubicBezTo>
                      <a:pt x="2425" y="1621"/>
                      <a:pt x="2438" y="1624"/>
                      <a:pt x="2449" y="1632"/>
                    </a:cubicBezTo>
                    <a:cubicBezTo>
                      <a:pt x="2465" y="1645"/>
                      <a:pt x="2471" y="1665"/>
                      <a:pt x="2464" y="1685"/>
                    </a:cubicBezTo>
                    <a:cubicBezTo>
                      <a:pt x="2458" y="1699"/>
                      <a:pt x="2446" y="1709"/>
                      <a:pt x="2431" y="1711"/>
                    </a:cubicBezTo>
                    <a:cubicBezTo>
                      <a:pt x="2412" y="1713"/>
                      <a:pt x="2393" y="1703"/>
                      <a:pt x="2383" y="1687"/>
                    </a:cubicBezTo>
                    <a:cubicBezTo>
                      <a:pt x="2379" y="1681"/>
                      <a:pt x="2376" y="1674"/>
                      <a:pt x="2374" y="1667"/>
                    </a:cubicBezTo>
                    <a:cubicBezTo>
                      <a:pt x="2376" y="1671"/>
                      <a:pt x="2378" y="1675"/>
                      <a:pt x="2381" y="1679"/>
                    </a:cubicBezTo>
                    <a:cubicBezTo>
                      <a:pt x="2390" y="1688"/>
                      <a:pt x="2405" y="1693"/>
                      <a:pt x="2415" y="1684"/>
                    </a:cubicBezTo>
                    <a:cubicBezTo>
                      <a:pt x="2420" y="1681"/>
                      <a:pt x="2421" y="1674"/>
                      <a:pt x="2420" y="1669"/>
                    </a:cubicBezTo>
                    <a:cubicBezTo>
                      <a:pt x="2419" y="1664"/>
                      <a:pt x="2416" y="1661"/>
                      <a:pt x="2411" y="1659"/>
                    </a:cubicBezTo>
                    <a:cubicBezTo>
                      <a:pt x="2407" y="1658"/>
                      <a:pt x="2402" y="1658"/>
                      <a:pt x="2398" y="1660"/>
                    </a:cubicBezTo>
                    <a:cubicBezTo>
                      <a:pt x="2393" y="1664"/>
                      <a:pt x="2391" y="1670"/>
                      <a:pt x="2394" y="1676"/>
                    </a:cubicBezTo>
                    <a:cubicBezTo>
                      <a:pt x="2396" y="1679"/>
                      <a:pt x="2400" y="1681"/>
                      <a:pt x="2403" y="1680"/>
                    </a:cubicBezTo>
                    <a:cubicBezTo>
                      <a:pt x="2405" y="1679"/>
                      <a:pt x="2407" y="1677"/>
                      <a:pt x="2406" y="1675"/>
                    </a:cubicBezTo>
                    <a:cubicBezTo>
                      <a:pt x="2406" y="1676"/>
                      <a:pt x="2404" y="1677"/>
                      <a:pt x="2402" y="1677"/>
                    </a:cubicBezTo>
                    <a:cubicBezTo>
                      <a:pt x="2399" y="1677"/>
                      <a:pt x="2397" y="1673"/>
                      <a:pt x="2398" y="1670"/>
                    </a:cubicBezTo>
                    <a:cubicBezTo>
                      <a:pt x="2399" y="1669"/>
                      <a:pt x="2401" y="1667"/>
                      <a:pt x="2404" y="1667"/>
                    </a:cubicBezTo>
                    <a:cubicBezTo>
                      <a:pt x="2407" y="1666"/>
                      <a:pt x="2410" y="1668"/>
                      <a:pt x="2411" y="1671"/>
                    </a:cubicBezTo>
                    <a:cubicBezTo>
                      <a:pt x="2413" y="1674"/>
                      <a:pt x="2412" y="1678"/>
                      <a:pt x="2409" y="1681"/>
                    </a:cubicBezTo>
                    <a:cubicBezTo>
                      <a:pt x="2400" y="1687"/>
                      <a:pt x="2386" y="1681"/>
                      <a:pt x="2380" y="1674"/>
                    </a:cubicBezTo>
                    <a:cubicBezTo>
                      <a:pt x="2373" y="1665"/>
                      <a:pt x="2370" y="1652"/>
                      <a:pt x="2366" y="1642"/>
                    </a:cubicBezTo>
                    <a:cubicBezTo>
                      <a:pt x="2361" y="1630"/>
                      <a:pt x="2354" y="1618"/>
                      <a:pt x="2340" y="1609"/>
                    </a:cubicBezTo>
                    <a:cubicBezTo>
                      <a:pt x="2343" y="1610"/>
                      <a:pt x="2346" y="1611"/>
                      <a:pt x="2350" y="1613"/>
                    </a:cubicBezTo>
                    <a:cubicBezTo>
                      <a:pt x="2371" y="1620"/>
                      <a:pt x="2391" y="1615"/>
                      <a:pt x="2406" y="1598"/>
                    </a:cubicBezTo>
                    <a:cubicBezTo>
                      <a:pt x="2420" y="1582"/>
                      <a:pt x="2423" y="1560"/>
                      <a:pt x="2414" y="1541"/>
                    </a:cubicBezTo>
                    <a:cubicBezTo>
                      <a:pt x="2405" y="1524"/>
                      <a:pt x="2387" y="1510"/>
                      <a:pt x="2367" y="1511"/>
                    </a:cubicBezTo>
                    <a:cubicBezTo>
                      <a:pt x="2349" y="1512"/>
                      <a:pt x="2335" y="1522"/>
                      <a:pt x="2330" y="1538"/>
                    </a:cubicBezTo>
                    <a:cubicBezTo>
                      <a:pt x="2327" y="1547"/>
                      <a:pt x="2328" y="1557"/>
                      <a:pt x="2333" y="1565"/>
                    </a:cubicBezTo>
                    <a:cubicBezTo>
                      <a:pt x="2336" y="1570"/>
                      <a:pt x="2341" y="1574"/>
                      <a:pt x="2346" y="1576"/>
                    </a:cubicBezTo>
                    <a:cubicBezTo>
                      <a:pt x="2356" y="1581"/>
                      <a:pt x="2366" y="1577"/>
                      <a:pt x="2371" y="1569"/>
                    </a:cubicBezTo>
                    <a:cubicBezTo>
                      <a:pt x="2378" y="1560"/>
                      <a:pt x="2375" y="1548"/>
                      <a:pt x="2366" y="1541"/>
                    </a:cubicBezTo>
                    <a:cubicBezTo>
                      <a:pt x="2357" y="1535"/>
                      <a:pt x="2344" y="1538"/>
                      <a:pt x="2338" y="1547"/>
                    </a:cubicBezTo>
                    <a:cubicBezTo>
                      <a:pt x="2333" y="1555"/>
                      <a:pt x="2334" y="1565"/>
                      <a:pt x="2340" y="1572"/>
                    </a:cubicBezTo>
                    <a:cubicBezTo>
                      <a:pt x="2330" y="1563"/>
                      <a:pt x="2327" y="1550"/>
                      <a:pt x="2332" y="1537"/>
                    </a:cubicBezTo>
                    <a:cubicBezTo>
                      <a:pt x="2336" y="1523"/>
                      <a:pt x="2350" y="1514"/>
                      <a:pt x="2367" y="1513"/>
                    </a:cubicBezTo>
                    <a:cubicBezTo>
                      <a:pt x="2386" y="1513"/>
                      <a:pt x="2402" y="1525"/>
                      <a:pt x="2410" y="1542"/>
                    </a:cubicBezTo>
                    <a:cubicBezTo>
                      <a:pt x="2419" y="1560"/>
                      <a:pt x="2416" y="1580"/>
                      <a:pt x="2403" y="1595"/>
                    </a:cubicBezTo>
                    <a:cubicBezTo>
                      <a:pt x="2390" y="1610"/>
                      <a:pt x="2371" y="1614"/>
                      <a:pt x="2353" y="1608"/>
                    </a:cubicBezTo>
                    <a:cubicBezTo>
                      <a:pt x="2339" y="1603"/>
                      <a:pt x="2328" y="1594"/>
                      <a:pt x="2313" y="1590"/>
                    </a:cubicBezTo>
                    <a:cubicBezTo>
                      <a:pt x="2292" y="1586"/>
                      <a:pt x="2271" y="1591"/>
                      <a:pt x="2254" y="1607"/>
                    </a:cubicBezTo>
                    <a:cubicBezTo>
                      <a:pt x="2230" y="1629"/>
                      <a:pt x="2222" y="1661"/>
                      <a:pt x="2233" y="1692"/>
                    </a:cubicBezTo>
                    <a:cubicBezTo>
                      <a:pt x="2238" y="1705"/>
                      <a:pt x="2244" y="1716"/>
                      <a:pt x="2255" y="1724"/>
                    </a:cubicBezTo>
                    <a:cubicBezTo>
                      <a:pt x="2244" y="1718"/>
                      <a:pt x="2235" y="1708"/>
                      <a:pt x="2228" y="1696"/>
                    </a:cubicBezTo>
                    <a:cubicBezTo>
                      <a:pt x="2220" y="1680"/>
                      <a:pt x="2215" y="1659"/>
                      <a:pt x="2216" y="1641"/>
                    </a:cubicBezTo>
                    <a:cubicBezTo>
                      <a:pt x="2216" y="1633"/>
                      <a:pt x="2215" y="1627"/>
                      <a:pt x="2214" y="1620"/>
                    </a:cubicBezTo>
                    <a:cubicBezTo>
                      <a:pt x="2213" y="1618"/>
                      <a:pt x="2212" y="1616"/>
                      <a:pt x="2212" y="1614"/>
                    </a:cubicBezTo>
                    <a:cubicBezTo>
                      <a:pt x="2211" y="1611"/>
                      <a:pt x="2209" y="1608"/>
                      <a:pt x="2208" y="1605"/>
                    </a:cubicBezTo>
                    <a:cubicBezTo>
                      <a:pt x="2207" y="1604"/>
                      <a:pt x="2201" y="1595"/>
                      <a:pt x="2199" y="1596"/>
                    </a:cubicBezTo>
                    <a:cubicBezTo>
                      <a:pt x="2199" y="1597"/>
                      <a:pt x="2202" y="1602"/>
                      <a:pt x="2203" y="1603"/>
                    </a:cubicBezTo>
                    <a:cubicBezTo>
                      <a:pt x="2205" y="1607"/>
                      <a:pt x="2207" y="1611"/>
                      <a:pt x="2208" y="1616"/>
                    </a:cubicBezTo>
                    <a:cubicBezTo>
                      <a:pt x="2209" y="1617"/>
                      <a:pt x="2209" y="1619"/>
                      <a:pt x="2210" y="1621"/>
                    </a:cubicBezTo>
                    <a:cubicBezTo>
                      <a:pt x="2212" y="1628"/>
                      <a:pt x="2213" y="1634"/>
                      <a:pt x="2213" y="1641"/>
                    </a:cubicBezTo>
                    <a:cubicBezTo>
                      <a:pt x="2213" y="1641"/>
                      <a:pt x="2213" y="1642"/>
                      <a:pt x="2213" y="1644"/>
                    </a:cubicBezTo>
                    <a:cubicBezTo>
                      <a:pt x="2212" y="1641"/>
                      <a:pt x="2212" y="1639"/>
                      <a:pt x="2211" y="1637"/>
                    </a:cubicBezTo>
                    <a:cubicBezTo>
                      <a:pt x="2209" y="1631"/>
                      <a:pt x="2207" y="1626"/>
                      <a:pt x="2203" y="1621"/>
                    </a:cubicBezTo>
                    <a:cubicBezTo>
                      <a:pt x="2191" y="1609"/>
                      <a:pt x="2175" y="1611"/>
                      <a:pt x="2164" y="1620"/>
                    </a:cubicBezTo>
                    <a:cubicBezTo>
                      <a:pt x="2154" y="1628"/>
                      <a:pt x="2147" y="1640"/>
                      <a:pt x="2149" y="1653"/>
                    </a:cubicBezTo>
                    <a:cubicBezTo>
                      <a:pt x="2151" y="1664"/>
                      <a:pt x="2158" y="1671"/>
                      <a:pt x="2169" y="1673"/>
                    </a:cubicBezTo>
                    <a:cubicBezTo>
                      <a:pt x="2177" y="1674"/>
                      <a:pt x="2187" y="1671"/>
                      <a:pt x="2191" y="1662"/>
                    </a:cubicBezTo>
                    <a:cubicBezTo>
                      <a:pt x="2192" y="1658"/>
                      <a:pt x="2192" y="1653"/>
                      <a:pt x="2189" y="1649"/>
                    </a:cubicBezTo>
                    <a:cubicBezTo>
                      <a:pt x="2188" y="1646"/>
                      <a:pt x="2185" y="1645"/>
                      <a:pt x="2182" y="1644"/>
                    </a:cubicBezTo>
                    <a:cubicBezTo>
                      <a:pt x="2179" y="1644"/>
                      <a:pt x="2176" y="1645"/>
                      <a:pt x="2173" y="1648"/>
                    </a:cubicBezTo>
                    <a:cubicBezTo>
                      <a:pt x="2171" y="1651"/>
                      <a:pt x="2169" y="1654"/>
                      <a:pt x="2171" y="1658"/>
                    </a:cubicBezTo>
                    <a:cubicBezTo>
                      <a:pt x="2173" y="1661"/>
                      <a:pt x="2176" y="1664"/>
                      <a:pt x="2180" y="1663"/>
                    </a:cubicBezTo>
                    <a:cubicBezTo>
                      <a:pt x="2185" y="1662"/>
                      <a:pt x="2188" y="1657"/>
                      <a:pt x="2187" y="1653"/>
                    </a:cubicBezTo>
                    <a:cubicBezTo>
                      <a:pt x="2186" y="1648"/>
                      <a:pt x="2182" y="1645"/>
                      <a:pt x="2177" y="1646"/>
                    </a:cubicBezTo>
                    <a:cubicBezTo>
                      <a:pt x="2175" y="1647"/>
                      <a:pt x="2174" y="1647"/>
                      <a:pt x="2173" y="1649"/>
                    </a:cubicBezTo>
                    <a:cubicBezTo>
                      <a:pt x="2173" y="1648"/>
                      <a:pt x="2173" y="1648"/>
                      <a:pt x="2173" y="1648"/>
                    </a:cubicBezTo>
                    <a:cubicBezTo>
                      <a:pt x="2176" y="1645"/>
                      <a:pt x="2179" y="1644"/>
                      <a:pt x="2182" y="1645"/>
                    </a:cubicBezTo>
                    <a:cubicBezTo>
                      <a:pt x="2185" y="1645"/>
                      <a:pt x="2187" y="1647"/>
                      <a:pt x="2189" y="1649"/>
                    </a:cubicBezTo>
                    <a:cubicBezTo>
                      <a:pt x="2191" y="1653"/>
                      <a:pt x="2192" y="1658"/>
                      <a:pt x="2190" y="1662"/>
                    </a:cubicBezTo>
                    <a:cubicBezTo>
                      <a:pt x="2187" y="1669"/>
                      <a:pt x="2177" y="1672"/>
                      <a:pt x="2169" y="1671"/>
                    </a:cubicBezTo>
                    <a:cubicBezTo>
                      <a:pt x="2159" y="1670"/>
                      <a:pt x="2152" y="1663"/>
                      <a:pt x="2151" y="1653"/>
                    </a:cubicBezTo>
                    <a:cubicBezTo>
                      <a:pt x="2149" y="1641"/>
                      <a:pt x="2157" y="1629"/>
                      <a:pt x="2167" y="1622"/>
                    </a:cubicBezTo>
                    <a:cubicBezTo>
                      <a:pt x="2177" y="1614"/>
                      <a:pt x="2190" y="1612"/>
                      <a:pt x="2200" y="1624"/>
                    </a:cubicBezTo>
                    <a:cubicBezTo>
                      <a:pt x="2204" y="1628"/>
                      <a:pt x="2206" y="1633"/>
                      <a:pt x="2208" y="1638"/>
                    </a:cubicBezTo>
                    <a:cubicBezTo>
                      <a:pt x="2209" y="1642"/>
                      <a:pt x="2210" y="1645"/>
                      <a:pt x="2210" y="1649"/>
                    </a:cubicBezTo>
                    <a:cubicBezTo>
                      <a:pt x="2212" y="1657"/>
                      <a:pt x="2213" y="1668"/>
                      <a:pt x="2216" y="1677"/>
                    </a:cubicBezTo>
                    <a:cubicBezTo>
                      <a:pt x="2218" y="1683"/>
                      <a:pt x="2220" y="1689"/>
                      <a:pt x="2223" y="1695"/>
                    </a:cubicBezTo>
                    <a:cubicBezTo>
                      <a:pt x="2220" y="1693"/>
                      <a:pt x="2217" y="1691"/>
                      <a:pt x="2214" y="1690"/>
                    </a:cubicBezTo>
                    <a:cubicBezTo>
                      <a:pt x="2206" y="1687"/>
                      <a:pt x="2197" y="1687"/>
                      <a:pt x="2190" y="1688"/>
                    </a:cubicBezTo>
                    <a:close/>
                    <a:moveTo>
                      <a:pt x="2174" y="1562"/>
                    </a:moveTo>
                    <a:cubicBezTo>
                      <a:pt x="2177" y="1563"/>
                      <a:pt x="2180" y="1566"/>
                      <a:pt x="2179" y="1570"/>
                    </a:cubicBezTo>
                    <a:cubicBezTo>
                      <a:pt x="2176" y="1576"/>
                      <a:pt x="2168" y="1575"/>
                      <a:pt x="2166" y="1570"/>
                    </a:cubicBezTo>
                    <a:cubicBezTo>
                      <a:pt x="2164" y="1566"/>
                      <a:pt x="2166" y="1563"/>
                      <a:pt x="2162" y="1559"/>
                    </a:cubicBezTo>
                    <a:cubicBezTo>
                      <a:pt x="2167" y="1562"/>
                      <a:pt x="2169" y="1560"/>
                      <a:pt x="2174" y="1562"/>
                    </a:cubicBezTo>
                    <a:close/>
                    <a:moveTo>
                      <a:pt x="2218" y="1635"/>
                    </a:moveTo>
                    <a:cubicBezTo>
                      <a:pt x="2217" y="1622"/>
                      <a:pt x="2228" y="1609"/>
                      <a:pt x="2238" y="1606"/>
                    </a:cubicBezTo>
                    <a:cubicBezTo>
                      <a:pt x="2246" y="1604"/>
                      <a:pt x="2254" y="1602"/>
                      <a:pt x="2259" y="1596"/>
                    </a:cubicBezTo>
                    <a:cubicBezTo>
                      <a:pt x="2263" y="1591"/>
                      <a:pt x="2264" y="1582"/>
                      <a:pt x="2259" y="1579"/>
                    </a:cubicBezTo>
                    <a:cubicBezTo>
                      <a:pt x="2261" y="1584"/>
                      <a:pt x="2257" y="1588"/>
                      <a:pt x="2251" y="1591"/>
                    </a:cubicBezTo>
                    <a:cubicBezTo>
                      <a:pt x="2248" y="1593"/>
                      <a:pt x="2244" y="1596"/>
                      <a:pt x="2242" y="1601"/>
                    </a:cubicBezTo>
                    <a:cubicBezTo>
                      <a:pt x="2233" y="1597"/>
                      <a:pt x="2225" y="1603"/>
                      <a:pt x="2222" y="1609"/>
                    </a:cubicBezTo>
                    <a:cubicBezTo>
                      <a:pt x="2218" y="1616"/>
                      <a:pt x="2215" y="1626"/>
                      <a:pt x="2218" y="1635"/>
                    </a:cubicBezTo>
                    <a:close/>
                    <a:moveTo>
                      <a:pt x="2110" y="1593"/>
                    </a:moveTo>
                    <a:cubicBezTo>
                      <a:pt x="2089" y="1596"/>
                      <a:pt x="2080" y="1579"/>
                      <a:pt x="2073" y="1573"/>
                    </a:cubicBezTo>
                    <a:cubicBezTo>
                      <a:pt x="2064" y="1565"/>
                      <a:pt x="2056" y="1574"/>
                      <a:pt x="2064" y="1584"/>
                    </a:cubicBezTo>
                    <a:cubicBezTo>
                      <a:pt x="2072" y="1593"/>
                      <a:pt x="2091" y="1600"/>
                      <a:pt x="2110" y="1593"/>
                    </a:cubicBezTo>
                    <a:close/>
                    <a:moveTo>
                      <a:pt x="2195" y="1579"/>
                    </a:moveTo>
                    <a:cubicBezTo>
                      <a:pt x="2194" y="1585"/>
                      <a:pt x="2187" y="1589"/>
                      <a:pt x="2182" y="1589"/>
                    </a:cubicBezTo>
                    <a:cubicBezTo>
                      <a:pt x="2181" y="1596"/>
                      <a:pt x="2193" y="1602"/>
                      <a:pt x="2200" y="1594"/>
                    </a:cubicBezTo>
                    <a:cubicBezTo>
                      <a:pt x="2203" y="1589"/>
                      <a:pt x="2201" y="1581"/>
                      <a:pt x="2195" y="1579"/>
                    </a:cubicBezTo>
                    <a:close/>
                    <a:moveTo>
                      <a:pt x="2215" y="1623"/>
                    </a:moveTo>
                    <a:cubicBezTo>
                      <a:pt x="2217" y="1598"/>
                      <a:pt x="2240" y="1587"/>
                      <a:pt x="2246" y="1581"/>
                    </a:cubicBezTo>
                    <a:cubicBezTo>
                      <a:pt x="2256" y="1569"/>
                      <a:pt x="2243" y="1557"/>
                      <a:pt x="2230" y="1570"/>
                    </a:cubicBezTo>
                    <a:cubicBezTo>
                      <a:pt x="2223" y="1577"/>
                      <a:pt x="2211" y="1597"/>
                      <a:pt x="2215" y="1623"/>
                    </a:cubicBezTo>
                    <a:close/>
                    <a:moveTo>
                      <a:pt x="2146" y="1630"/>
                    </a:moveTo>
                    <a:cubicBezTo>
                      <a:pt x="2147" y="1641"/>
                      <a:pt x="2146" y="1652"/>
                      <a:pt x="2140" y="1661"/>
                    </a:cubicBezTo>
                    <a:cubicBezTo>
                      <a:pt x="2135" y="1669"/>
                      <a:pt x="2125" y="1675"/>
                      <a:pt x="2114" y="1673"/>
                    </a:cubicBezTo>
                    <a:cubicBezTo>
                      <a:pt x="2109" y="1672"/>
                      <a:pt x="2103" y="1669"/>
                      <a:pt x="2099" y="1665"/>
                    </a:cubicBezTo>
                    <a:cubicBezTo>
                      <a:pt x="2094" y="1659"/>
                      <a:pt x="2092" y="1655"/>
                      <a:pt x="2090" y="1648"/>
                    </a:cubicBezTo>
                    <a:cubicBezTo>
                      <a:pt x="2088" y="1642"/>
                      <a:pt x="2088" y="1637"/>
                      <a:pt x="2089" y="1630"/>
                    </a:cubicBezTo>
                    <a:cubicBezTo>
                      <a:pt x="2090" y="1628"/>
                      <a:pt x="2091" y="1625"/>
                      <a:pt x="2091" y="1623"/>
                    </a:cubicBezTo>
                    <a:cubicBezTo>
                      <a:pt x="2094" y="1615"/>
                      <a:pt x="2097" y="1610"/>
                      <a:pt x="2102" y="1604"/>
                    </a:cubicBezTo>
                    <a:cubicBezTo>
                      <a:pt x="2109" y="1595"/>
                      <a:pt x="2117" y="1590"/>
                      <a:pt x="2127" y="1587"/>
                    </a:cubicBezTo>
                    <a:cubicBezTo>
                      <a:pt x="2128" y="1587"/>
                      <a:pt x="2129" y="1587"/>
                      <a:pt x="2129" y="1586"/>
                    </a:cubicBezTo>
                    <a:cubicBezTo>
                      <a:pt x="2122" y="1584"/>
                      <a:pt x="2115" y="1580"/>
                      <a:pt x="2110" y="1574"/>
                    </a:cubicBezTo>
                    <a:cubicBezTo>
                      <a:pt x="2104" y="1567"/>
                      <a:pt x="2100" y="1558"/>
                      <a:pt x="2100" y="1549"/>
                    </a:cubicBezTo>
                    <a:cubicBezTo>
                      <a:pt x="2101" y="1545"/>
                      <a:pt x="2102" y="1541"/>
                      <a:pt x="2105" y="1537"/>
                    </a:cubicBezTo>
                    <a:cubicBezTo>
                      <a:pt x="2103" y="1541"/>
                      <a:pt x="2102" y="1545"/>
                      <a:pt x="2102" y="1549"/>
                    </a:cubicBezTo>
                    <a:cubicBezTo>
                      <a:pt x="2102" y="1558"/>
                      <a:pt x="2105" y="1566"/>
                      <a:pt x="2112" y="1572"/>
                    </a:cubicBezTo>
                    <a:cubicBezTo>
                      <a:pt x="2116" y="1577"/>
                      <a:pt x="2121" y="1580"/>
                      <a:pt x="2127" y="1582"/>
                    </a:cubicBezTo>
                    <a:cubicBezTo>
                      <a:pt x="2137" y="1586"/>
                      <a:pt x="2146" y="1585"/>
                      <a:pt x="2157" y="1587"/>
                    </a:cubicBezTo>
                    <a:cubicBezTo>
                      <a:pt x="2158" y="1588"/>
                      <a:pt x="2158" y="1588"/>
                      <a:pt x="2158" y="1588"/>
                    </a:cubicBezTo>
                    <a:cubicBezTo>
                      <a:pt x="2163" y="1589"/>
                      <a:pt x="2168" y="1592"/>
                      <a:pt x="2174" y="1594"/>
                    </a:cubicBezTo>
                    <a:cubicBezTo>
                      <a:pt x="2175" y="1595"/>
                      <a:pt x="2187" y="1603"/>
                      <a:pt x="2187" y="1605"/>
                    </a:cubicBezTo>
                    <a:cubicBezTo>
                      <a:pt x="2186" y="1605"/>
                      <a:pt x="2178" y="1601"/>
                      <a:pt x="2177" y="1600"/>
                    </a:cubicBezTo>
                    <a:cubicBezTo>
                      <a:pt x="2170" y="1596"/>
                      <a:pt x="2164" y="1593"/>
                      <a:pt x="2156" y="1591"/>
                    </a:cubicBezTo>
                    <a:cubicBezTo>
                      <a:pt x="2156" y="1591"/>
                      <a:pt x="2156" y="1591"/>
                      <a:pt x="2156" y="1591"/>
                    </a:cubicBezTo>
                    <a:cubicBezTo>
                      <a:pt x="2146" y="1588"/>
                      <a:pt x="2138" y="1588"/>
                      <a:pt x="2128" y="1590"/>
                    </a:cubicBezTo>
                    <a:cubicBezTo>
                      <a:pt x="2117" y="1593"/>
                      <a:pt x="2106" y="1601"/>
                      <a:pt x="2101" y="1612"/>
                    </a:cubicBezTo>
                    <a:cubicBezTo>
                      <a:pt x="2099" y="1618"/>
                      <a:pt x="2100" y="1629"/>
                      <a:pt x="2107" y="1632"/>
                    </a:cubicBezTo>
                    <a:cubicBezTo>
                      <a:pt x="2109" y="1633"/>
                      <a:pt x="2112" y="1632"/>
                      <a:pt x="2114" y="1630"/>
                    </a:cubicBezTo>
                    <a:cubicBezTo>
                      <a:pt x="2115" y="1628"/>
                      <a:pt x="2115" y="1626"/>
                      <a:pt x="2114" y="1624"/>
                    </a:cubicBezTo>
                    <a:cubicBezTo>
                      <a:pt x="2112" y="1622"/>
                      <a:pt x="2111" y="1622"/>
                      <a:pt x="2110" y="1622"/>
                    </a:cubicBezTo>
                    <a:cubicBezTo>
                      <a:pt x="2107" y="1622"/>
                      <a:pt x="2106" y="1624"/>
                      <a:pt x="2107" y="1627"/>
                    </a:cubicBezTo>
                    <a:cubicBezTo>
                      <a:pt x="2107" y="1628"/>
                      <a:pt x="2108" y="1628"/>
                      <a:pt x="2110" y="1628"/>
                    </a:cubicBezTo>
                    <a:cubicBezTo>
                      <a:pt x="2108" y="1630"/>
                      <a:pt x="2107" y="1629"/>
                      <a:pt x="2105" y="1628"/>
                    </a:cubicBezTo>
                    <a:cubicBezTo>
                      <a:pt x="2104" y="1626"/>
                      <a:pt x="2103" y="1623"/>
                      <a:pt x="2105" y="1621"/>
                    </a:cubicBezTo>
                    <a:cubicBezTo>
                      <a:pt x="2107" y="1618"/>
                      <a:pt x="2112" y="1617"/>
                      <a:pt x="2116" y="1619"/>
                    </a:cubicBezTo>
                    <a:cubicBezTo>
                      <a:pt x="2118" y="1620"/>
                      <a:pt x="2120" y="1623"/>
                      <a:pt x="2121" y="1626"/>
                    </a:cubicBezTo>
                    <a:cubicBezTo>
                      <a:pt x="2121" y="1629"/>
                      <a:pt x="2120" y="1632"/>
                      <a:pt x="2118" y="1635"/>
                    </a:cubicBezTo>
                    <a:cubicBezTo>
                      <a:pt x="2115" y="1637"/>
                      <a:pt x="2110" y="1639"/>
                      <a:pt x="2106" y="1637"/>
                    </a:cubicBezTo>
                    <a:cubicBezTo>
                      <a:pt x="2098" y="1633"/>
                      <a:pt x="2096" y="1623"/>
                      <a:pt x="2099" y="1614"/>
                    </a:cubicBezTo>
                    <a:cubicBezTo>
                      <a:pt x="2100" y="1612"/>
                      <a:pt x="2101" y="1609"/>
                      <a:pt x="2103" y="1607"/>
                    </a:cubicBezTo>
                    <a:cubicBezTo>
                      <a:pt x="2097" y="1614"/>
                      <a:pt x="2093" y="1621"/>
                      <a:pt x="2091" y="1631"/>
                    </a:cubicBezTo>
                    <a:cubicBezTo>
                      <a:pt x="2090" y="1637"/>
                      <a:pt x="2090" y="1642"/>
                      <a:pt x="2091" y="1648"/>
                    </a:cubicBezTo>
                    <a:cubicBezTo>
                      <a:pt x="2093" y="1654"/>
                      <a:pt x="2095" y="1659"/>
                      <a:pt x="2100" y="1664"/>
                    </a:cubicBezTo>
                    <a:cubicBezTo>
                      <a:pt x="2102" y="1666"/>
                      <a:pt x="2105" y="1668"/>
                      <a:pt x="2108" y="1670"/>
                    </a:cubicBezTo>
                    <a:cubicBezTo>
                      <a:pt x="2108" y="1670"/>
                      <a:pt x="2108" y="1670"/>
                      <a:pt x="2108" y="1670"/>
                    </a:cubicBezTo>
                    <a:cubicBezTo>
                      <a:pt x="2100" y="1664"/>
                      <a:pt x="2099" y="1653"/>
                      <a:pt x="2111" y="1648"/>
                    </a:cubicBezTo>
                    <a:cubicBezTo>
                      <a:pt x="2120" y="1645"/>
                      <a:pt x="2138" y="1652"/>
                      <a:pt x="2146" y="1630"/>
                    </a:cubicBezTo>
                    <a:close/>
                    <a:moveTo>
                      <a:pt x="2103" y="1549"/>
                    </a:moveTo>
                    <a:cubicBezTo>
                      <a:pt x="2114" y="1551"/>
                      <a:pt x="2115" y="1536"/>
                      <a:pt x="2116" y="1531"/>
                    </a:cubicBezTo>
                    <a:cubicBezTo>
                      <a:pt x="2117" y="1527"/>
                      <a:pt x="2119" y="1524"/>
                      <a:pt x="2122" y="1523"/>
                    </a:cubicBezTo>
                    <a:cubicBezTo>
                      <a:pt x="2117" y="1522"/>
                      <a:pt x="2106" y="1525"/>
                      <a:pt x="2102" y="1528"/>
                    </a:cubicBezTo>
                    <a:cubicBezTo>
                      <a:pt x="2096" y="1533"/>
                      <a:pt x="2093" y="1541"/>
                      <a:pt x="2099" y="1548"/>
                    </a:cubicBezTo>
                    <a:cubicBezTo>
                      <a:pt x="2099" y="1544"/>
                      <a:pt x="2102" y="1538"/>
                      <a:pt x="2106" y="1536"/>
                    </a:cubicBezTo>
                    <a:cubicBezTo>
                      <a:pt x="2105" y="1538"/>
                      <a:pt x="2102" y="1544"/>
                      <a:pt x="2103" y="1549"/>
                    </a:cubicBezTo>
                    <a:close/>
                    <a:moveTo>
                      <a:pt x="2192" y="1610"/>
                    </a:moveTo>
                    <a:cubicBezTo>
                      <a:pt x="2167" y="1605"/>
                      <a:pt x="2151" y="1620"/>
                      <a:pt x="2139" y="1622"/>
                    </a:cubicBezTo>
                    <a:cubicBezTo>
                      <a:pt x="2125" y="1624"/>
                      <a:pt x="2122" y="1609"/>
                      <a:pt x="2136" y="1603"/>
                    </a:cubicBezTo>
                    <a:cubicBezTo>
                      <a:pt x="2151" y="1597"/>
                      <a:pt x="2174" y="1601"/>
                      <a:pt x="2192" y="1610"/>
                    </a:cubicBezTo>
                    <a:close/>
                    <a:moveTo>
                      <a:pt x="2105" y="1597"/>
                    </a:moveTo>
                    <a:cubicBezTo>
                      <a:pt x="2087" y="1607"/>
                      <a:pt x="2072" y="1644"/>
                      <a:pt x="2091" y="1655"/>
                    </a:cubicBezTo>
                    <a:cubicBezTo>
                      <a:pt x="2089" y="1659"/>
                      <a:pt x="2082" y="1660"/>
                      <a:pt x="2077" y="1655"/>
                    </a:cubicBezTo>
                    <a:cubicBezTo>
                      <a:pt x="2073" y="1651"/>
                      <a:pt x="2070" y="1641"/>
                      <a:pt x="2076" y="1634"/>
                    </a:cubicBezTo>
                    <a:cubicBezTo>
                      <a:pt x="2071" y="1631"/>
                      <a:pt x="2074" y="1618"/>
                      <a:pt x="2086" y="1608"/>
                    </a:cubicBezTo>
                    <a:cubicBezTo>
                      <a:pt x="2077" y="1611"/>
                      <a:pt x="2068" y="1611"/>
                      <a:pt x="2059" y="1609"/>
                    </a:cubicBezTo>
                    <a:cubicBezTo>
                      <a:pt x="2049" y="1607"/>
                      <a:pt x="2039" y="1603"/>
                      <a:pt x="2032" y="1596"/>
                    </a:cubicBezTo>
                    <a:cubicBezTo>
                      <a:pt x="2025" y="1589"/>
                      <a:pt x="2021" y="1578"/>
                      <a:pt x="2024" y="1568"/>
                    </a:cubicBezTo>
                    <a:cubicBezTo>
                      <a:pt x="2026" y="1561"/>
                      <a:pt x="2031" y="1554"/>
                      <a:pt x="2039" y="1553"/>
                    </a:cubicBezTo>
                    <a:cubicBezTo>
                      <a:pt x="2045" y="1552"/>
                      <a:pt x="2052" y="1556"/>
                      <a:pt x="2055" y="1561"/>
                    </a:cubicBezTo>
                    <a:cubicBezTo>
                      <a:pt x="2058" y="1566"/>
                      <a:pt x="2059" y="1573"/>
                      <a:pt x="2058" y="1580"/>
                    </a:cubicBezTo>
                    <a:cubicBezTo>
                      <a:pt x="2053" y="1567"/>
                      <a:pt x="2043" y="1570"/>
                      <a:pt x="2037" y="1568"/>
                    </a:cubicBezTo>
                    <a:cubicBezTo>
                      <a:pt x="2030" y="1565"/>
                      <a:pt x="2031" y="1559"/>
                      <a:pt x="2036" y="1555"/>
                    </a:cubicBezTo>
                    <a:cubicBezTo>
                      <a:pt x="2036" y="1555"/>
                      <a:pt x="2036" y="1555"/>
                      <a:pt x="2036" y="1555"/>
                    </a:cubicBezTo>
                    <a:cubicBezTo>
                      <a:pt x="2030" y="1558"/>
                      <a:pt x="2027" y="1562"/>
                      <a:pt x="2026" y="1568"/>
                    </a:cubicBezTo>
                    <a:cubicBezTo>
                      <a:pt x="2023" y="1577"/>
                      <a:pt x="2024" y="1585"/>
                      <a:pt x="2031" y="1593"/>
                    </a:cubicBezTo>
                    <a:cubicBezTo>
                      <a:pt x="2030" y="1591"/>
                      <a:pt x="2029" y="1588"/>
                      <a:pt x="2029" y="1586"/>
                    </a:cubicBezTo>
                    <a:cubicBezTo>
                      <a:pt x="2028" y="1582"/>
                      <a:pt x="2029" y="1577"/>
                      <a:pt x="2034" y="1575"/>
                    </a:cubicBezTo>
                    <a:cubicBezTo>
                      <a:pt x="2037" y="1574"/>
                      <a:pt x="2039" y="1575"/>
                      <a:pt x="2041" y="1576"/>
                    </a:cubicBezTo>
                    <a:cubicBezTo>
                      <a:pt x="2042" y="1578"/>
                      <a:pt x="2043" y="1579"/>
                      <a:pt x="2042" y="1581"/>
                    </a:cubicBezTo>
                    <a:cubicBezTo>
                      <a:pt x="2042" y="1583"/>
                      <a:pt x="2041" y="1585"/>
                      <a:pt x="2039" y="1586"/>
                    </a:cubicBezTo>
                    <a:cubicBezTo>
                      <a:pt x="2037" y="1587"/>
                      <a:pt x="2034" y="1586"/>
                      <a:pt x="2033" y="1584"/>
                    </a:cubicBezTo>
                    <a:cubicBezTo>
                      <a:pt x="2032" y="1583"/>
                      <a:pt x="2032" y="1581"/>
                      <a:pt x="2033" y="1580"/>
                    </a:cubicBezTo>
                    <a:cubicBezTo>
                      <a:pt x="2034" y="1579"/>
                      <a:pt x="2035" y="1579"/>
                      <a:pt x="2036" y="1580"/>
                    </a:cubicBezTo>
                    <a:cubicBezTo>
                      <a:pt x="2035" y="1580"/>
                      <a:pt x="2035" y="1580"/>
                      <a:pt x="2034" y="1581"/>
                    </a:cubicBezTo>
                    <a:cubicBezTo>
                      <a:pt x="2034" y="1582"/>
                      <a:pt x="2034" y="1584"/>
                      <a:pt x="2036" y="1584"/>
                    </a:cubicBezTo>
                    <a:cubicBezTo>
                      <a:pt x="2037" y="1584"/>
                      <a:pt x="2037" y="1583"/>
                      <a:pt x="2038" y="1583"/>
                    </a:cubicBezTo>
                    <a:cubicBezTo>
                      <a:pt x="2039" y="1582"/>
                      <a:pt x="2039" y="1580"/>
                      <a:pt x="2038" y="1579"/>
                    </a:cubicBezTo>
                    <a:cubicBezTo>
                      <a:pt x="2037" y="1578"/>
                      <a:pt x="2036" y="1577"/>
                      <a:pt x="2034" y="1578"/>
                    </a:cubicBezTo>
                    <a:cubicBezTo>
                      <a:pt x="2030" y="1579"/>
                      <a:pt x="2029" y="1586"/>
                      <a:pt x="2031" y="1589"/>
                    </a:cubicBezTo>
                    <a:cubicBezTo>
                      <a:pt x="2033" y="1596"/>
                      <a:pt x="2040" y="1600"/>
                      <a:pt x="2046" y="1603"/>
                    </a:cubicBezTo>
                    <a:cubicBezTo>
                      <a:pt x="2061" y="1611"/>
                      <a:pt x="2077" y="1610"/>
                      <a:pt x="2091" y="1604"/>
                    </a:cubicBezTo>
                    <a:cubicBezTo>
                      <a:pt x="2095" y="1601"/>
                      <a:pt x="2099" y="1599"/>
                      <a:pt x="2105" y="1597"/>
                    </a:cubicBezTo>
                    <a:close/>
                    <a:moveTo>
                      <a:pt x="2120" y="1585"/>
                    </a:moveTo>
                    <a:cubicBezTo>
                      <a:pt x="2111" y="1590"/>
                      <a:pt x="2100" y="1578"/>
                      <a:pt x="2096" y="1568"/>
                    </a:cubicBezTo>
                    <a:cubicBezTo>
                      <a:pt x="2092" y="1557"/>
                      <a:pt x="2091" y="1543"/>
                      <a:pt x="2078" y="1538"/>
                    </a:cubicBezTo>
                    <a:cubicBezTo>
                      <a:pt x="2072" y="1535"/>
                      <a:pt x="2064" y="1535"/>
                      <a:pt x="2059" y="1540"/>
                    </a:cubicBezTo>
                    <a:cubicBezTo>
                      <a:pt x="2056" y="1543"/>
                      <a:pt x="2055" y="1547"/>
                      <a:pt x="2057" y="1551"/>
                    </a:cubicBezTo>
                    <a:cubicBezTo>
                      <a:pt x="2057" y="1548"/>
                      <a:pt x="2061" y="1543"/>
                      <a:pt x="2066" y="1544"/>
                    </a:cubicBezTo>
                    <a:cubicBezTo>
                      <a:pt x="2071" y="1544"/>
                      <a:pt x="2075" y="1548"/>
                      <a:pt x="2076" y="1553"/>
                    </a:cubicBezTo>
                    <a:cubicBezTo>
                      <a:pt x="2078" y="1564"/>
                      <a:pt x="2079" y="1573"/>
                      <a:pt x="2085" y="1582"/>
                    </a:cubicBezTo>
                    <a:cubicBezTo>
                      <a:pt x="2093" y="1592"/>
                      <a:pt x="2109" y="1596"/>
                      <a:pt x="2120" y="1585"/>
                    </a:cubicBezTo>
                    <a:close/>
                    <a:moveTo>
                      <a:pt x="2158" y="1556"/>
                    </a:moveTo>
                    <a:cubicBezTo>
                      <a:pt x="2152" y="1547"/>
                      <a:pt x="2136" y="1541"/>
                      <a:pt x="2126" y="1543"/>
                    </a:cubicBezTo>
                    <a:cubicBezTo>
                      <a:pt x="2114" y="1545"/>
                      <a:pt x="2113" y="1555"/>
                      <a:pt x="2126" y="1555"/>
                    </a:cubicBezTo>
                    <a:cubicBezTo>
                      <a:pt x="2135" y="1556"/>
                      <a:pt x="2150" y="1550"/>
                      <a:pt x="2158" y="1556"/>
                    </a:cubicBezTo>
                    <a:close/>
                    <a:moveTo>
                      <a:pt x="2354" y="1616"/>
                    </a:moveTo>
                    <a:cubicBezTo>
                      <a:pt x="2385" y="1627"/>
                      <a:pt x="2429" y="1603"/>
                      <a:pt x="2421" y="1572"/>
                    </a:cubicBezTo>
                    <a:cubicBezTo>
                      <a:pt x="2427" y="1571"/>
                      <a:pt x="2435" y="1579"/>
                      <a:pt x="2434" y="1588"/>
                    </a:cubicBezTo>
                    <a:cubicBezTo>
                      <a:pt x="2434" y="1598"/>
                      <a:pt x="2425" y="1607"/>
                      <a:pt x="2411" y="1608"/>
                    </a:cubicBezTo>
                    <a:cubicBezTo>
                      <a:pt x="2413" y="1621"/>
                      <a:pt x="2380" y="1634"/>
                      <a:pt x="2354" y="1616"/>
                    </a:cubicBezTo>
                    <a:close/>
                    <a:moveTo>
                      <a:pt x="2353" y="1755"/>
                    </a:moveTo>
                    <a:cubicBezTo>
                      <a:pt x="2350" y="1755"/>
                      <a:pt x="2348" y="1753"/>
                      <a:pt x="2348" y="1750"/>
                    </a:cubicBezTo>
                    <a:cubicBezTo>
                      <a:pt x="2348" y="1747"/>
                      <a:pt x="2350" y="1745"/>
                      <a:pt x="2353" y="1745"/>
                    </a:cubicBezTo>
                    <a:cubicBezTo>
                      <a:pt x="2355" y="1745"/>
                      <a:pt x="2358" y="1747"/>
                      <a:pt x="2358" y="1750"/>
                    </a:cubicBezTo>
                    <a:cubicBezTo>
                      <a:pt x="2358" y="1752"/>
                      <a:pt x="2356" y="1755"/>
                      <a:pt x="2353" y="1755"/>
                    </a:cubicBezTo>
                    <a:close/>
                    <a:moveTo>
                      <a:pt x="2344" y="1758"/>
                    </a:moveTo>
                    <a:cubicBezTo>
                      <a:pt x="2342" y="1758"/>
                      <a:pt x="2340" y="1756"/>
                      <a:pt x="2340" y="1754"/>
                    </a:cubicBezTo>
                    <a:cubicBezTo>
                      <a:pt x="2340" y="1752"/>
                      <a:pt x="2341" y="1750"/>
                      <a:pt x="2343" y="1750"/>
                    </a:cubicBezTo>
                    <a:cubicBezTo>
                      <a:pt x="2345" y="1750"/>
                      <a:pt x="2347" y="1752"/>
                      <a:pt x="2347" y="1754"/>
                    </a:cubicBezTo>
                    <a:cubicBezTo>
                      <a:pt x="2347" y="1756"/>
                      <a:pt x="2346" y="1758"/>
                      <a:pt x="2344" y="1758"/>
                    </a:cubicBezTo>
                    <a:close/>
                    <a:moveTo>
                      <a:pt x="2362" y="1746"/>
                    </a:moveTo>
                    <a:cubicBezTo>
                      <a:pt x="2358" y="1746"/>
                      <a:pt x="2354" y="1743"/>
                      <a:pt x="2354" y="1739"/>
                    </a:cubicBezTo>
                    <a:cubicBezTo>
                      <a:pt x="2354" y="1735"/>
                      <a:pt x="2357" y="1731"/>
                      <a:pt x="2361" y="1731"/>
                    </a:cubicBezTo>
                    <a:cubicBezTo>
                      <a:pt x="2365" y="1731"/>
                      <a:pt x="2369" y="1734"/>
                      <a:pt x="2369" y="1738"/>
                    </a:cubicBezTo>
                    <a:cubicBezTo>
                      <a:pt x="2369" y="1742"/>
                      <a:pt x="2366" y="1746"/>
                      <a:pt x="2362" y="1746"/>
                    </a:cubicBezTo>
                    <a:close/>
                    <a:moveTo>
                      <a:pt x="2249" y="1626"/>
                    </a:moveTo>
                    <a:cubicBezTo>
                      <a:pt x="2252" y="1615"/>
                      <a:pt x="2264" y="1604"/>
                      <a:pt x="2278" y="1600"/>
                    </a:cubicBezTo>
                    <a:cubicBezTo>
                      <a:pt x="2289" y="1597"/>
                      <a:pt x="2301" y="1597"/>
                      <a:pt x="2311" y="1601"/>
                    </a:cubicBezTo>
                    <a:cubicBezTo>
                      <a:pt x="2316" y="1604"/>
                      <a:pt x="2321" y="1607"/>
                      <a:pt x="2324" y="1612"/>
                    </a:cubicBezTo>
                    <a:cubicBezTo>
                      <a:pt x="2328" y="1619"/>
                      <a:pt x="2328" y="1628"/>
                      <a:pt x="2325" y="1633"/>
                    </a:cubicBezTo>
                    <a:cubicBezTo>
                      <a:pt x="2320" y="1639"/>
                      <a:pt x="2312" y="1639"/>
                      <a:pt x="2308" y="1634"/>
                    </a:cubicBezTo>
                    <a:cubicBezTo>
                      <a:pt x="2318" y="1632"/>
                      <a:pt x="2319" y="1620"/>
                      <a:pt x="2312" y="1613"/>
                    </a:cubicBezTo>
                    <a:cubicBezTo>
                      <a:pt x="2305" y="1605"/>
                      <a:pt x="2289" y="1602"/>
                      <a:pt x="2279" y="1605"/>
                    </a:cubicBezTo>
                    <a:cubicBezTo>
                      <a:pt x="2261" y="1609"/>
                      <a:pt x="2253" y="1620"/>
                      <a:pt x="2249" y="1626"/>
                    </a:cubicBezTo>
                    <a:close/>
                    <a:moveTo>
                      <a:pt x="2330" y="1608"/>
                    </a:moveTo>
                    <a:cubicBezTo>
                      <a:pt x="2358" y="1627"/>
                      <a:pt x="2368" y="1666"/>
                      <a:pt x="2355" y="1688"/>
                    </a:cubicBezTo>
                    <a:cubicBezTo>
                      <a:pt x="2340" y="1710"/>
                      <a:pt x="2321" y="1697"/>
                      <a:pt x="2334" y="1677"/>
                    </a:cubicBezTo>
                    <a:cubicBezTo>
                      <a:pt x="2340" y="1667"/>
                      <a:pt x="2354" y="1631"/>
                      <a:pt x="2330" y="1608"/>
                    </a:cubicBezTo>
                    <a:close/>
                    <a:moveTo>
                      <a:pt x="1960" y="1475"/>
                    </a:moveTo>
                    <a:cubicBezTo>
                      <a:pt x="1985" y="1480"/>
                      <a:pt x="2000" y="1465"/>
                      <a:pt x="2012" y="1463"/>
                    </a:cubicBezTo>
                    <a:cubicBezTo>
                      <a:pt x="2025" y="1461"/>
                      <a:pt x="2028" y="1476"/>
                      <a:pt x="2015" y="1482"/>
                    </a:cubicBezTo>
                    <a:cubicBezTo>
                      <a:pt x="2000" y="1488"/>
                      <a:pt x="1977" y="1484"/>
                      <a:pt x="1960" y="1475"/>
                    </a:cubicBezTo>
                    <a:close/>
                    <a:moveTo>
                      <a:pt x="2038" y="1510"/>
                    </a:moveTo>
                    <a:cubicBezTo>
                      <a:pt x="2035" y="1511"/>
                      <a:pt x="2033" y="1511"/>
                      <a:pt x="2031" y="1510"/>
                    </a:cubicBezTo>
                    <a:cubicBezTo>
                      <a:pt x="2029" y="1509"/>
                      <a:pt x="2027" y="1506"/>
                      <a:pt x="2027" y="1502"/>
                    </a:cubicBezTo>
                    <a:cubicBezTo>
                      <a:pt x="2028" y="1498"/>
                      <a:pt x="2031" y="1496"/>
                      <a:pt x="2034" y="1495"/>
                    </a:cubicBezTo>
                    <a:cubicBezTo>
                      <a:pt x="2040" y="1495"/>
                      <a:pt x="2041" y="1500"/>
                      <a:pt x="2044" y="1502"/>
                    </a:cubicBezTo>
                    <a:cubicBezTo>
                      <a:pt x="2047" y="1504"/>
                      <a:pt x="2052" y="1503"/>
                      <a:pt x="2056" y="1500"/>
                    </a:cubicBezTo>
                    <a:cubicBezTo>
                      <a:pt x="2060" y="1496"/>
                      <a:pt x="2062" y="1490"/>
                      <a:pt x="2060" y="1484"/>
                    </a:cubicBezTo>
                    <a:cubicBezTo>
                      <a:pt x="2058" y="1481"/>
                      <a:pt x="2055" y="1478"/>
                      <a:pt x="2052" y="1480"/>
                    </a:cubicBezTo>
                    <a:cubicBezTo>
                      <a:pt x="2055" y="1482"/>
                      <a:pt x="2055" y="1487"/>
                      <a:pt x="2051" y="1489"/>
                    </a:cubicBezTo>
                    <a:cubicBezTo>
                      <a:pt x="2048" y="1490"/>
                      <a:pt x="2042" y="1489"/>
                      <a:pt x="2037" y="1488"/>
                    </a:cubicBezTo>
                    <a:cubicBezTo>
                      <a:pt x="2031" y="1488"/>
                      <a:pt x="2025" y="1488"/>
                      <a:pt x="2021" y="1490"/>
                    </a:cubicBezTo>
                    <a:cubicBezTo>
                      <a:pt x="2012" y="1495"/>
                      <a:pt x="2010" y="1508"/>
                      <a:pt x="2016" y="1515"/>
                    </a:cubicBezTo>
                    <a:cubicBezTo>
                      <a:pt x="2020" y="1519"/>
                      <a:pt x="2025" y="1521"/>
                      <a:pt x="2030" y="1521"/>
                    </a:cubicBezTo>
                    <a:cubicBezTo>
                      <a:pt x="2035" y="1522"/>
                      <a:pt x="2049" y="1519"/>
                      <a:pt x="2055" y="1524"/>
                    </a:cubicBezTo>
                    <a:cubicBezTo>
                      <a:pt x="2058" y="1527"/>
                      <a:pt x="2058" y="1531"/>
                      <a:pt x="2055" y="1533"/>
                    </a:cubicBezTo>
                    <a:cubicBezTo>
                      <a:pt x="2058" y="1535"/>
                      <a:pt x="2064" y="1532"/>
                      <a:pt x="2065" y="1528"/>
                    </a:cubicBezTo>
                    <a:cubicBezTo>
                      <a:pt x="2068" y="1520"/>
                      <a:pt x="2062" y="1509"/>
                      <a:pt x="2051" y="1507"/>
                    </a:cubicBezTo>
                    <a:cubicBezTo>
                      <a:pt x="2047" y="1506"/>
                      <a:pt x="2043" y="1508"/>
                      <a:pt x="2038" y="1510"/>
                    </a:cubicBezTo>
                    <a:close/>
                    <a:moveTo>
                      <a:pt x="2054" y="1504"/>
                    </a:moveTo>
                    <a:cubicBezTo>
                      <a:pt x="2065" y="1500"/>
                      <a:pt x="2082" y="1505"/>
                      <a:pt x="2090" y="1514"/>
                    </a:cubicBezTo>
                    <a:cubicBezTo>
                      <a:pt x="2098" y="1523"/>
                      <a:pt x="2092" y="1533"/>
                      <a:pt x="2081" y="1525"/>
                    </a:cubicBezTo>
                    <a:cubicBezTo>
                      <a:pt x="2073" y="1518"/>
                      <a:pt x="2064" y="1504"/>
                      <a:pt x="2054" y="1504"/>
                    </a:cubicBezTo>
                    <a:close/>
                    <a:moveTo>
                      <a:pt x="2011" y="1507"/>
                    </a:moveTo>
                    <a:cubicBezTo>
                      <a:pt x="2009" y="1501"/>
                      <a:pt x="2012" y="1495"/>
                      <a:pt x="2015" y="1492"/>
                    </a:cubicBezTo>
                    <a:cubicBezTo>
                      <a:pt x="2013" y="1486"/>
                      <a:pt x="2000" y="1488"/>
                      <a:pt x="1999" y="1497"/>
                    </a:cubicBezTo>
                    <a:cubicBezTo>
                      <a:pt x="1999" y="1503"/>
                      <a:pt x="2005" y="1509"/>
                      <a:pt x="2011" y="1507"/>
                    </a:cubicBezTo>
                    <a:close/>
                    <a:moveTo>
                      <a:pt x="1875" y="1825"/>
                    </a:moveTo>
                    <a:cubicBezTo>
                      <a:pt x="1872" y="1824"/>
                      <a:pt x="1869" y="1821"/>
                      <a:pt x="1870" y="1818"/>
                    </a:cubicBezTo>
                    <a:cubicBezTo>
                      <a:pt x="1872" y="1812"/>
                      <a:pt x="1880" y="1812"/>
                      <a:pt x="1882" y="1817"/>
                    </a:cubicBezTo>
                    <a:cubicBezTo>
                      <a:pt x="1884" y="1820"/>
                      <a:pt x="1882" y="1823"/>
                      <a:pt x="1886" y="1827"/>
                    </a:cubicBezTo>
                    <a:cubicBezTo>
                      <a:pt x="1881" y="1824"/>
                      <a:pt x="1879" y="1826"/>
                      <a:pt x="1875" y="1825"/>
                    </a:cubicBezTo>
                    <a:close/>
                    <a:moveTo>
                      <a:pt x="1601" y="1733"/>
                    </a:moveTo>
                    <a:cubicBezTo>
                      <a:pt x="1604" y="1707"/>
                      <a:pt x="1621" y="1692"/>
                      <a:pt x="1639" y="1687"/>
                    </a:cubicBezTo>
                    <a:cubicBezTo>
                      <a:pt x="1656" y="1683"/>
                      <a:pt x="1667" y="1691"/>
                      <a:pt x="1677" y="1689"/>
                    </a:cubicBezTo>
                    <a:cubicBezTo>
                      <a:pt x="1681" y="1688"/>
                      <a:pt x="1684" y="1686"/>
                      <a:pt x="1687" y="1682"/>
                    </a:cubicBezTo>
                    <a:cubicBezTo>
                      <a:pt x="1690" y="1693"/>
                      <a:pt x="1682" y="1703"/>
                      <a:pt x="1671" y="1705"/>
                    </a:cubicBezTo>
                    <a:cubicBezTo>
                      <a:pt x="1657" y="1707"/>
                      <a:pt x="1648" y="1700"/>
                      <a:pt x="1634" y="1705"/>
                    </a:cubicBezTo>
                    <a:cubicBezTo>
                      <a:pt x="1619" y="1709"/>
                      <a:pt x="1606" y="1720"/>
                      <a:pt x="1601" y="1733"/>
                    </a:cubicBezTo>
                    <a:close/>
                    <a:moveTo>
                      <a:pt x="1570" y="1781"/>
                    </a:moveTo>
                    <a:cubicBezTo>
                      <a:pt x="1570" y="1756"/>
                      <a:pt x="1590" y="1742"/>
                      <a:pt x="1597" y="1732"/>
                    </a:cubicBezTo>
                    <a:cubicBezTo>
                      <a:pt x="1606" y="1719"/>
                      <a:pt x="1596" y="1710"/>
                      <a:pt x="1583" y="1722"/>
                    </a:cubicBezTo>
                    <a:cubicBezTo>
                      <a:pt x="1569" y="1734"/>
                      <a:pt x="1562" y="1762"/>
                      <a:pt x="1570" y="1781"/>
                    </a:cubicBezTo>
                    <a:close/>
                    <a:moveTo>
                      <a:pt x="2088" y="2150"/>
                    </a:moveTo>
                    <a:cubicBezTo>
                      <a:pt x="2087" y="2174"/>
                      <a:pt x="2106" y="2193"/>
                      <a:pt x="2123" y="2197"/>
                    </a:cubicBezTo>
                    <a:cubicBezTo>
                      <a:pt x="2138" y="2201"/>
                      <a:pt x="2147" y="2188"/>
                      <a:pt x="2128" y="2183"/>
                    </a:cubicBezTo>
                    <a:cubicBezTo>
                      <a:pt x="2113" y="2179"/>
                      <a:pt x="2095" y="2174"/>
                      <a:pt x="2088" y="2150"/>
                    </a:cubicBezTo>
                    <a:close/>
                    <a:moveTo>
                      <a:pt x="2384" y="2110"/>
                    </a:moveTo>
                    <a:cubicBezTo>
                      <a:pt x="2384" y="2128"/>
                      <a:pt x="2370" y="2152"/>
                      <a:pt x="2354" y="2160"/>
                    </a:cubicBezTo>
                    <a:cubicBezTo>
                      <a:pt x="2338" y="2169"/>
                      <a:pt x="2328" y="2157"/>
                      <a:pt x="2344" y="2144"/>
                    </a:cubicBezTo>
                    <a:cubicBezTo>
                      <a:pt x="2356" y="2134"/>
                      <a:pt x="2378" y="2130"/>
                      <a:pt x="2384" y="2110"/>
                    </a:cubicBezTo>
                    <a:close/>
                    <a:moveTo>
                      <a:pt x="2106" y="2199"/>
                    </a:moveTo>
                    <a:cubicBezTo>
                      <a:pt x="2120" y="2219"/>
                      <a:pt x="2142" y="2218"/>
                      <a:pt x="2160" y="2212"/>
                    </a:cubicBezTo>
                    <a:cubicBezTo>
                      <a:pt x="2170" y="2209"/>
                      <a:pt x="2181" y="2200"/>
                      <a:pt x="2192" y="2204"/>
                    </a:cubicBezTo>
                    <a:cubicBezTo>
                      <a:pt x="2188" y="2188"/>
                      <a:pt x="2158" y="2201"/>
                      <a:pt x="2148" y="2205"/>
                    </a:cubicBezTo>
                    <a:cubicBezTo>
                      <a:pt x="2132" y="2210"/>
                      <a:pt x="2117" y="2208"/>
                      <a:pt x="2106" y="2199"/>
                    </a:cubicBezTo>
                    <a:close/>
                    <a:moveTo>
                      <a:pt x="2248" y="2136"/>
                    </a:moveTo>
                    <a:cubicBezTo>
                      <a:pt x="2222" y="2130"/>
                      <a:pt x="2196" y="2112"/>
                      <a:pt x="2191" y="2095"/>
                    </a:cubicBezTo>
                    <a:cubicBezTo>
                      <a:pt x="2185" y="2078"/>
                      <a:pt x="2200" y="2068"/>
                      <a:pt x="2209" y="2086"/>
                    </a:cubicBezTo>
                    <a:cubicBezTo>
                      <a:pt x="2217" y="2100"/>
                      <a:pt x="2225" y="2124"/>
                      <a:pt x="2248" y="2136"/>
                    </a:cubicBezTo>
                    <a:close/>
                    <a:moveTo>
                      <a:pt x="2375" y="2214"/>
                    </a:moveTo>
                    <a:cubicBezTo>
                      <a:pt x="2377" y="2218"/>
                      <a:pt x="2375" y="2222"/>
                      <a:pt x="2372" y="2224"/>
                    </a:cubicBezTo>
                    <a:cubicBezTo>
                      <a:pt x="2365" y="2226"/>
                      <a:pt x="2360" y="2218"/>
                      <a:pt x="2363" y="2213"/>
                    </a:cubicBezTo>
                    <a:cubicBezTo>
                      <a:pt x="2366" y="2209"/>
                      <a:pt x="2369" y="2209"/>
                      <a:pt x="2370" y="2203"/>
                    </a:cubicBezTo>
                    <a:cubicBezTo>
                      <a:pt x="2371" y="2209"/>
                      <a:pt x="2374" y="2210"/>
                      <a:pt x="2375" y="2214"/>
                    </a:cubicBezTo>
                    <a:close/>
                    <a:moveTo>
                      <a:pt x="2376" y="2213"/>
                    </a:moveTo>
                    <a:cubicBezTo>
                      <a:pt x="2378" y="2216"/>
                      <a:pt x="2378" y="2218"/>
                      <a:pt x="2377" y="2220"/>
                    </a:cubicBezTo>
                    <a:cubicBezTo>
                      <a:pt x="2376" y="2223"/>
                      <a:pt x="2373" y="2226"/>
                      <a:pt x="2369" y="2225"/>
                    </a:cubicBezTo>
                    <a:cubicBezTo>
                      <a:pt x="2364" y="2225"/>
                      <a:pt x="2361" y="2222"/>
                      <a:pt x="2360" y="2218"/>
                    </a:cubicBezTo>
                    <a:cubicBezTo>
                      <a:pt x="2359" y="2212"/>
                      <a:pt x="2365" y="2211"/>
                      <a:pt x="2367" y="2207"/>
                    </a:cubicBezTo>
                    <a:cubicBezTo>
                      <a:pt x="2369" y="2204"/>
                      <a:pt x="2368" y="2198"/>
                      <a:pt x="2364" y="2194"/>
                    </a:cubicBezTo>
                    <a:cubicBezTo>
                      <a:pt x="2359" y="2189"/>
                      <a:pt x="2352" y="2187"/>
                      <a:pt x="2346" y="2191"/>
                    </a:cubicBezTo>
                    <a:cubicBezTo>
                      <a:pt x="2343" y="2192"/>
                      <a:pt x="2340" y="2196"/>
                      <a:pt x="2342" y="2200"/>
                    </a:cubicBezTo>
                    <a:cubicBezTo>
                      <a:pt x="2344" y="2196"/>
                      <a:pt x="2350" y="2195"/>
                      <a:pt x="2352" y="2201"/>
                    </a:cubicBezTo>
                    <a:cubicBezTo>
                      <a:pt x="2353" y="2203"/>
                      <a:pt x="2353" y="2210"/>
                      <a:pt x="2352" y="2216"/>
                    </a:cubicBezTo>
                    <a:cubicBezTo>
                      <a:pt x="2352" y="2223"/>
                      <a:pt x="2353" y="2229"/>
                      <a:pt x="2356" y="2234"/>
                    </a:cubicBezTo>
                    <a:cubicBezTo>
                      <a:pt x="2362" y="2243"/>
                      <a:pt x="2376" y="2244"/>
                      <a:pt x="2384" y="2236"/>
                    </a:cubicBezTo>
                    <a:cubicBezTo>
                      <a:pt x="2388" y="2232"/>
                      <a:pt x="2389" y="2226"/>
                      <a:pt x="2390" y="2221"/>
                    </a:cubicBezTo>
                    <a:cubicBezTo>
                      <a:pt x="2390" y="2215"/>
                      <a:pt x="2386" y="2199"/>
                      <a:pt x="2390" y="2193"/>
                    </a:cubicBezTo>
                    <a:cubicBezTo>
                      <a:pt x="2394" y="2189"/>
                      <a:pt x="2399" y="2189"/>
                      <a:pt x="2401" y="2192"/>
                    </a:cubicBezTo>
                    <a:cubicBezTo>
                      <a:pt x="2403" y="2188"/>
                      <a:pt x="2399" y="2182"/>
                      <a:pt x="2394" y="2181"/>
                    </a:cubicBezTo>
                    <a:cubicBezTo>
                      <a:pt x="2385" y="2179"/>
                      <a:pt x="2374" y="2187"/>
                      <a:pt x="2372" y="2199"/>
                    </a:cubicBezTo>
                    <a:cubicBezTo>
                      <a:pt x="2372" y="2203"/>
                      <a:pt x="2374" y="2207"/>
                      <a:pt x="2376" y="2213"/>
                    </a:cubicBezTo>
                    <a:close/>
                    <a:moveTo>
                      <a:pt x="2369" y="2196"/>
                    </a:moveTo>
                    <a:cubicBezTo>
                      <a:pt x="2364" y="2184"/>
                      <a:pt x="2367" y="2165"/>
                      <a:pt x="2376" y="2155"/>
                    </a:cubicBezTo>
                    <a:cubicBezTo>
                      <a:pt x="2386" y="2145"/>
                      <a:pt x="2397" y="2151"/>
                      <a:pt x="2389" y="2164"/>
                    </a:cubicBezTo>
                    <a:cubicBezTo>
                      <a:pt x="2383" y="2173"/>
                      <a:pt x="2368" y="2184"/>
                      <a:pt x="2369" y="2196"/>
                    </a:cubicBezTo>
                    <a:close/>
                    <a:moveTo>
                      <a:pt x="2366" y="2260"/>
                    </a:moveTo>
                    <a:cubicBezTo>
                      <a:pt x="2365" y="2260"/>
                      <a:pt x="2363" y="2260"/>
                      <a:pt x="2362" y="2259"/>
                    </a:cubicBezTo>
                    <a:cubicBezTo>
                      <a:pt x="2362" y="2269"/>
                      <a:pt x="2357" y="2287"/>
                      <a:pt x="2347" y="2302"/>
                    </a:cubicBezTo>
                    <a:cubicBezTo>
                      <a:pt x="2349" y="2297"/>
                      <a:pt x="2349" y="2292"/>
                      <a:pt x="2349" y="2288"/>
                    </a:cubicBezTo>
                    <a:cubicBezTo>
                      <a:pt x="2349" y="2255"/>
                      <a:pt x="2326" y="2249"/>
                      <a:pt x="2313" y="2226"/>
                    </a:cubicBezTo>
                    <a:cubicBezTo>
                      <a:pt x="2308" y="2217"/>
                      <a:pt x="2309" y="2206"/>
                      <a:pt x="2321" y="2202"/>
                    </a:cubicBezTo>
                    <a:cubicBezTo>
                      <a:pt x="2326" y="2200"/>
                      <a:pt x="2332" y="2201"/>
                      <a:pt x="2336" y="2205"/>
                    </a:cubicBezTo>
                    <a:cubicBezTo>
                      <a:pt x="2339" y="2208"/>
                      <a:pt x="2340" y="2212"/>
                      <a:pt x="2339" y="2215"/>
                    </a:cubicBezTo>
                    <a:cubicBezTo>
                      <a:pt x="2339" y="2217"/>
                      <a:pt x="2339" y="2219"/>
                      <a:pt x="2338" y="2220"/>
                    </a:cubicBezTo>
                    <a:cubicBezTo>
                      <a:pt x="2338" y="2220"/>
                      <a:pt x="2338" y="2220"/>
                      <a:pt x="2338" y="2218"/>
                    </a:cubicBezTo>
                    <a:cubicBezTo>
                      <a:pt x="2339" y="2215"/>
                      <a:pt x="2335" y="2210"/>
                      <a:pt x="2331" y="2209"/>
                    </a:cubicBezTo>
                    <a:cubicBezTo>
                      <a:pt x="2327" y="2209"/>
                      <a:pt x="2323" y="2213"/>
                      <a:pt x="2323" y="2217"/>
                    </a:cubicBezTo>
                    <a:cubicBezTo>
                      <a:pt x="2322" y="2221"/>
                      <a:pt x="2325" y="2224"/>
                      <a:pt x="2329" y="2225"/>
                    </a:cubicBezTo>
                    <a:cubicBezTo>
                      <a:pt x="2335" y="2227"/>
                      <a:pt x="2340" y="2221"/>
                      <a:pt x="2341" y="2216"/>
                    </a:cubicBezTo>
                    <a:cubicBezTo>
                      <a:pt x="2341" y="2211"/>
                      <a:pt x="2340" y="2207"/>
                      <a:pt x="2337" y="2204"/>
                    </a:cubicBezTo>
                    <a:cubicBezTo>
                      <a:pt x="2333" y="2199"/>
                      <a:pt x="2326" y="2197"/>
                      <a:pt x="2320" y="2199"/>
                    </a:cubicBezTo>
                    <a:cubicBezTo>
                      <a:pt x="2305" y="2203"/>
                      <a:pt x="2304" y="2216"/>
                      <a:pt x="2310" y="2227"/>
                    </a:cubicBezTo>
                    <a:cubicBezTo>
                      <a:pt x="2324" y="2251"/>
                      <a:pt x="2347" y="2256"/>
                      <a:pt x="2345" y="2290"/>
                    </a:cubicBezTo>
                    <a:cubicBezTo>
                      <a:pt x="2344" y="2304"/>
                      <a:pt x="2338" y="2318"/>
                      <a:pt x="2323" y="2326"/>
                    </a:cubicBezTo>
                    <a:cubicBezTo>
                      <a:pt x="2305" y="2335"/>
                      <a:pt x="2282" y="2332"/>
                      <a:pt x="2270" y="2313"/>
                    </a:cubicBezTo>
                    <a:cubicBezTo>
                      <a:pt x="2283" y="2333"/>
                      <a:pt x="2316" y="2327"/>
                      <a:pt x="2331" y="2309"/>
                    </a:cubicBezTo>
                    <a:cubicBezTo>
                      <a:pt x="2338" y="2300"/>
                      <a:pt x="2343" y="2283"/>
                      <a:pt x="2337" y="2269"/>
                    </a:cubicBezTo>
                    <a:cubicBezTo>
                      <a:pt x="2325" y="2242"/>
                      <a:pt x="2295" y="2255"/>
                      <a:pt x="2306" y="2280"/>
                    </a:cubicBezTo>
                    <a:cubicBezTo>
                      <a:pt x="2312" y="2294"/>
                      <a:pt x="2308" y="2308"/>
                      <a:pt x="2294" y="2315"/>
                    </a:cubicBezTo>
                    <a:cubicBezTo>
                      <a:pt x="2286" y="2319"/>
                      <a:pt x="2276" y="2317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4"/>
                      <a:pt x="2271" y="2315"/>
                      <a:pt x="2271" y="2316"/>
                    </a:cubicBezTo>
                    <a:cubicBezTo>
                      <a:pt x="2268" y="2311"/>
                      <a:pt x="2264" y="2307"/>
                      <a:pt x="2259" y="2302"/>
                    </a:cubicBezTo>
                    <a:cubicBezTo>
                      <a:pt x="2248" y="2293"/>
                      <a:pt x="2238" y="2289"/>
                      <a:pt x="2225" y="2286"/>
                    </a:cubicBezTo>
                    <a:cubicBezTo>
                      <a:pt x="2224" y="2286"/>
                      <a:pt x="2224" y="2286"/>
                      <a:pt x="2224" y="2286"/>
                    </a:cubicBezTo>
                    <a:cubicBezTo>
                      <a:pt x="2236" y="2282"/>
                      <a:pt x="2258" y="2281"/>
                      <a:pt x="2268" y="2287"/>
                    </a:cubicBezTo>
                    <a:cubicBezTo>
                      <a:pt x="2268" y="2286"/>
                      <a:pt x="2268" y="2286"/>
                      <a:pt x="2269" y="2285"/>
                    </a:cubicBezTo>
                    <a:cubicBezTo>
                      <a:pt x="2260" y="2280"/>
                      <a:pt x="2242" y="2279"/>
                      <a:pt x="2230" y="2282"/>
                    </a:cubicBezTo>
                    <a:cubicBezTo>
                      <a:pt x="2231" y="2281"/>
                      <a:pt x="2232" y="2279"/>
                      <a:pt x="2234" y="2278"/>
                    </a:cubicBezTo>
                    <a:cubicBezTo>
                      <a:pt x="2234" y="2278"/>
                      <a:pt x="2234" y="2278"/>
                      <a:pt x="2234" y="2278"/>
                    </a:cubicBezTo>
                    <a:cubicBezTo>
                      <a:pt x="2241" y="2272"/>
                      <a:pt x="2247" y="2266"/>
                      <a:pt x="2252" y="2260"/>
                    </a:cubicBezTo>
                    <a:cubicBezTo>
                      <a:pt x="2258" y="2252"/>
                      <a:pt x="2264" y="2240"/>
                      <a:pt x="2273" y="2237"/>
                    </a:cubicBezTo>
                    <a:cubicBezTo>
                      <a:pt x="2282" y="2235"/>
                      <a:pt x="2290" y="2238"/>
                      <a:pt x="2296" y="2245"/>
                    </a:cubicBezTo>
                    <a:cubicBezTo>
                      <a:pt x="2301" y="2251"/>
                      <a:pt x="2303" y="2260"/>
                      <a:pt x="2299" y="2267"/>
                    </a:cubicBezTo>
                    <a:cubicBezTo>
                      <a:pt x="2296" y="2274"/>
                      <a:pt x="2289" y="2278"/>
                      <a:pt x="2283" y="2277"/>
                    </a:cubicBezTo>
                    <a:cubicBezTo>
                      <a:pt x="2277" y="2276"/>
                      <a:pt x="2272" y="2273"/>
                      <a:pt x="2271" y="2267"/>
                    </a:cubicBezTo>
                    <a:cubicBezTo>
                      <a:pt x="2272" y="2271"/>
                      <a:pt x="2276" y="2273"/>
                      <a:pt x="2280" y="2273"/>
                    </a:cubicBezTo>
                    <a:cubicBezTo>
                      <a:pt x="2285" y="2272"/>
                      <a:pt x="2289" y="2267"/>
                      <a:pt x="2288" y="2262"/>
                    </a:cubicBezTo>
                    <a:cubicBezTo>
                      <a:pt x="2287" y="2257"/>
                      <a:pt x="2282" y="2254"/>
                      <a:pt x="2278" y="2255"/>
                    </a:cubicBezTo>
                    <a:cubicBezTo>
                      <a:pt x="2273" y="2255"/>
                      <a:pt x="2270" y="2259"/>
                      <a:pt x="2270" y="2264"/>
                    </a:cubicBezTo>
                    <a:cubicBezTo>
                      <a:pt x="2270" y="2266"/>
                      <a:pt x="2271" y="2269"/>
                      <a:pt x="2272" y="2271"/>
                    </a:cubicBezTo>
                    <a:cubicBezTo>
                      <a:pt x="2274" y="2274"/>
                      <a:pt x="2278" y="2277"/>
                      <a:pt x="2282" y="2278"/>
                    </a:cubicBezTo>
                    <a:cubicBezTo>
                      <a:pt x="2289" y="2279"/>
                      <a:pt x="2296" y="2275"/>
                      <a:pt x="2300" y="2268"/>
                    </a:cubicBezTo>
                    <a:cubicBezTo>
                      <a:pt x="2304" y="2260"/>
                      <a:pt x="2302" y="2250"/>
                      <a:pt x="2297" y="2243"/>
                    </a:cubicBezTo>
                    <a:cubicBezTo>
                      <a:pt x="2291" y="2236"/>
                      <a:pt x="2282" y="2233"/>
                      <a:pt x="2273" y="2235"/>
                    </a:cubicBezTo>
                    <a:cubicBezTo>
                      <a:pt x="2270" y="2236"/>
                      <a:pt x="2268" y="2237"/>
                      <a:pt x="2266" y="2239"/>
                    </a:cubicBezTo>
                    <a:cubicBezTo>
                      <a:pt x="2266" y="2237"/>
                      <a:pt x="2267" y="2236"/>
                      <a:pt x="2267" y="2235"/>
                    </a:cubicBezTo>
                    <a:cubicBezTo>
                      <a:pt x="2276" y="2216"/>
                      <a:pt x="2276" y="2193"/>
                      <a:pt x="2294" y="2179"/>
                    </a:cubicBezTo>
                    <a:cubicBezTo>
                      <a:pt x="2293" y="2179"/>
                      <a:pt x="2293" y="2178"/>
                      <a:pt x="2293" y="2177"/>
                    </a:cubicBezTo>
                    <a:cubicBezTo>
                      <a:pt x="2290" y="2179"/>
                      <a:pt x="2287" y="2181"/>
                      <a:pt x="2285" y="2184"/>
                    </a:cubicBezTo>
                    <a:cubicBezTo>
                      <a:pt x="2281" y="2188"/>
                      <a:pt x="2279" y="2191"/>
                      <a:pt x="2277" y="2195"/>
                    </a:cubicBezTo>
                    <a:cubicBezTo>
                      <a:pt x="2277" y="2191"/>
                      <a:pt x="2276" y="2186"/>
                      <a:pt x="2275" y="2181"/>
                    </a:cubicBezTo>
                    <a:cubicBezTo>
                      <a:pt x="2272" y="2172"/>
                      <a:pt x="2269" y="2165"/>
                      <a:pt x="2263" y="2157"/>
                    </a:cubicBezTo>
                    <a:cubicBezTo>
                      <a:pt x="2261" y="2154"/>
                      <a:pt x="2259" y="2151"/>
                      <a:pt x="2257" y="2149"/>
                    </a:cubicBezTo>
                    <a:cubicBezTo>
                      <a:pt x="2251" y="2143"/>
                      <a:pt x="2245" y="2140"/>
                      <a:pt x="2238" y="2137"/>
                    </a:cubicBezTo>
                    <a:cubicBezTo>
                      <a:pt x="2229" y="2134"/>
                      <a:pt x="2223" y="2133"/>
                      <a:pt x="2214" y="2134"/>
                    </a:cubicBezTo>
                    <a:cubicBezTo>
                      <a:pt x="2207" y="2136"/>
                      <a:pt x="2200" y="2139"/>
                      <a:pt x="2195" y="2144"/>
                    </a:cubicBezTo>
                    <a:cubicBezTo>
                      <a:pt x="2186" y="2154"/>
                      <a:pt x="2184" y="2168"/>
                      <a:pt x="2189" y="2180"/>
                    </a:cubicBezTo>
                    <a:cubicBezTo>
                      <a:pt x="2193" y="2192"/>
                      <a:pt x="2204" y="2201"/>
                      <a:pt x="2216" y="2208"/>
                    </a:cubicBezTo>
                    <a:cubicBezTo>
                      <a:pt x="2200" y="2184"/>
                      <a:pt x="2219" y="2170"/>
                      <a:pt x="2222" y="2159"/>
                    </a:cubicBezTo>
                    <a:cubicBezTo>
                      <a:pt x="2226" y="2143"/>
                      <a:pt x="2214" y="2136"/>
                      <a:pt x="2203" y="2140"/>
                    </a:cubicBezTo>
                    <a:cubicBezTo>
                      <a:pt x="2203" y="2140"/>
                      <a:pt x="2203" y="2140"/>
                      <a:pt x="2203" y="2140"/>
                    </a:cubicBezTo>
                    <a:cubicBezTo>
                      <a:pt x="2207" y="2138"/>
                      <a:pt x="2210" y="2136"/>
                      <a:pt x="2215" y="2136"/>
                    </a:cubicBezTo>
                    <a:cubicBezTo>
                      <a:pt x="2223" y="2135"/>
                      <a:pt x="2229" y="2136"/>
                      <a:pt x="2237" y="2138"/>
                    </a:cubicBezTo>
                    <a:cubicBezTo>
                      <a:pt x="2244" y="2141"/>
                      <a:pt x="2249" y="2145"/>
                      <a:pt x="2255" y="2151"/>
                    </a:cubicBezTo>
                    <a:cubicBezTo>
                      <a:pt x="2263" y="2160"/>
                      <a:pt x="2268" y="2168"/>
                      <a:pt x="2271" y="2180"/>
                    </a:cubicBezTo>
                    <a:cubicBezTo>
                      <a:pt x="2270" y="2176"/>
                      <a:pt x="2269" y="2173"/>
                      <a:pt x="2267" y="2170"/>
                    </a:cubicBezTo>
                    <a:cubicBezTo>
                      <a:pt x="2260" y="2161"/>
                      <a:pt x="2247" y="2156"/>
                      <a:pt x="2238" y="2162"/>
                    </a:cubicBezTo>
                    <a:cubicBezTo>
                      <a:pt x="2233" y="2165"/>
                      <a:pt x="2231" y="2170"/>
                      <a:pt x="2232" y="2175"/>
                    </a:cubicBezTo>
                    <a:cubicBezTo>
                      <a:pt x="2233" y="2179"/>
                      <a:pt x="2235" y="2182"/>
                      <a:pt x="2238" y="2184"/>
                    </a:cubicBezTo>
                    <a:cubicBezTo>
                      <a:pt x="2242" y="2186"/>
                      <a:pt x="2246" y="2186"/>
                      <a:pt x="2250" y="2184"/>
                    </a:cubicBezTo>
                    <a:cubicBezTo>
                      <a:pt x="2255" y="2182"/>
                      <a:pt x="2257" y="2176"/>
                      <a:pt x="2255" y="2171"/>
                    </a:cubicBezTo>
                    <a:cubicBezTo>
                      <a:pt x="2254" y="2168"/>
                      <a:pt x="2251" y="2167"/>
                      <a:pt x="2248" y="2167"/>
                    </a:cubicBezTo>
                    <a:cubicBezTo>
                      <a:pt x="2245" y="2168"/>
                      <a:pt x="2244" y="2169"/>
                      <a:pt x="2244" y="2171"/>
                    </a:cubicBezTo>
                    <a:cubicBezTo>
                      <a:pt x="2245" y="2170"/>
                      <a:pt x="2247" y="2170"/>
                      <a:pt x="2248" y="2170"/>
                    </a:cubicBezTo>
                    <a:cubicBezTo>
                      <a:pt x="2251" y="2170"/>
                      <a:pt x="2252" y="2173"/>
                      <a:pt x="2251" y="2176"/>
                    </a:cubicBezTo>
                    <a:cubicBezTo>
                      <a:pt x="2250" y="2177"/>
                      <a:pt x="2248" y="2178"/>
                      <a:pt x="2246" y="2179"/>
                    </a:cubicBezTo>
                    <a:cubicBezTo>
                      <a:pt x="2243" y="2179"/>
                      <a:pt x="2240" y="2177"/>
                      <a:pt x="2239" y="2174"/>
                    </a:cubicBezTo>
                    <a:cubicBezTo>
                      <a:pt x="2238" y="2171"/>
                      <a:pt x="2240" y="2168"/>
                      <a:pt x="2243" y="2166"/>
                    </a:cubicBezTo>
                    <a:cubicBezTo>
                      <a:pt x="2251" y="2161"/>
                      <a:pt x="2262" y="2167"/>
                      <a:pt x="2267" y="2174"/>
                    </a:cubicBezTo>
                    <a:cubicBezTo>
                      <a:pt x="2283" y="2198"/>
                      <a:pt x="2265" y="2239"/>
                      <a:pt x="2247" y="2261"/>
                    </a:cubicBezTo>
                    <a:cubicBezTo>
                      <a:pt x="2251" y="2252"/>
                      <a:pt x="2253" y="2243"/>
                      <a:pt x="2250" y="2233"/>
                    </a:cubicBezTo>
                    <a:cubicBezTo>
                      <a:pt x="2249" y="2229"/>
                      <a:pt x="2247" y="2224"/>
                      <a:pt x="2243" y="2220"/>
                    </a:cubicBezTo>
                    <a:cubicBezTo>
                      <a:pt x="2246" y="2225"/>
                      <a:pt x="2248" y="2230"/>
                      <a:pt x="2249" y="2234"/>
                    </a:cubicBezTo>
                    <a:cubicBezTo>
                      <a:pt x="2251" y="2245"/>
                      <a:pt x="2247" y="2256"/>
                      <a:pt x="2241" y="2265"/>
                    </a:cubicBezTo>
                    <a:cubicBezTo>
                      <a:pt x="2236" y="2272"/>
                      <a:pt x="2230" y="2276"/>
                      <a:pt x="2224" y="2280"/>
                    </a:cubicBezTo>
                    <a:cubicBezTo>
                      <a:pt x="2212" y="2287"/>
                      <a:pt x="2200" y="2287"/>
                      <a:pt x="2188" y="2293"/>
                    </a:cubicBezTo>
                    <a:cubicBezTo>
                      <a:pt x="2187" y="2293"/>
                      <a:pt x="2187" y="2293"/>
                      <a:pt x="2187" y="2293"/>
                    </a:cubicBezTo>
                    <a:cubicBezTo>
                      <a:pt x="2180" y="2297"/>
                      <a:pt x="2174" y="2300"/>
                      <a:pt x="2168" y="2305"/>
                    </a:cubicBezTo>
                    <a:cubicBezTo>
                      <a:pt x="2166" y="2306"/>
                      <a:pt x="2153" y="2318"/>
                      <a:pt x="2154" y="2320"/>
                    </a:cubicBezTo>
                    <a:cubicBezTo>
                      <a:pt x="2155" y="2321"/>
                      <a:pt x="2164" y="2313"/>
                      <a:pt x="2165" y="2312"/>
                    </a:cubicBezTo>
                    <a:cubicBezTo>
                      <a:pt x="2173" y="2306"/>
                      <a:pt x="2180" y="2302"/>
                      <a:pt x="2189" y="2297"/>
                    </a:cubicBezTo>
                    <a:cubicBezTo>
                      <a:pt x="2190" y="2297"/>
                      <a:pt x="2190" y="2297"/>
                      <a:pt x="2190" y="2297"/>
                    </a:cubicBezTo>
                    <a:cubicBezTo>
                      <a:pt x="2201" y="2292"/>
                      <a:pt x="2211" y="2289"/>
                      <a:pt x="2224" y="2290"/>
                    </a:cubicBezTo>
                    <a:cubicBezTo>
                      <a:pt x="2239" y="2292"/>
                      <a:pt x="2254" y="2299"/>
                      <a:pt x="2262" y="2313"/>
                    </a:cubicBezTo>
                    <a:cubicBezTo>
                      <a:pt x="2266" y="2320"/>
                      <a:pt x="2267" y="2333"/>
                      <a:pt x="2259" y="2338"/>
                    </a:cubicBezTo>
                    <a:cubicBezTo>
                      <a:pt x="2256" y="2340"/>
                      <a:pt x="2252" y="2340"/>
                      <a:pt x="2250" y="2338"/>
                    </a:cubicBezTo>
                    <a:cubicBezTo>
                      <a:pt x="2248" y="2335"/>
                      <a:pt x="2247" y="2333"/>
                      <a:pt x="2249" y="2330"/>
                    </a:cubicBezTo>
                    <a:cubicBezTo>
                      <a:pt x="2250" y="2328"/>
                      <a:pt x="2252" y="2327"/>
                      <a:pt x="2253" y="2327"/>
                    </a:cubicBezTo>
                    <a:cubicBezTo>
                      <a:pt x="2256" y="2326"/>
                      <a:pt x="2259" y="2329"/>
                      <a:pt x="2258" y="2332"/>
                    </a:cubicBezTo>
                    <a:cubicBezTo>
                      <a:pt x="2257" y="2333"/>
                      <a:pt x="2256" y="2334"/>
                      <a:pt x="2255" y="2335"/>
                    </a:cubicBezTo>
                    <a:cubicBezTo>
                      <a:pt x="2256" y="2336"/>
                      <a:pt x="2259" y="2335"/>
                      <a:pt x="2260" y="2333"/>
                    </a:cubicBezTo>
                    <a:cubicBezTo>
                      <a:pt x="2262" y="2331"/>
                      <a:pt x="2261" y="2327"/>
                      <a:pt x="2259" y="2325"/>
                    </a:cubicBezTo>
                    <a:cubicBezTo>
                      <a:pt x="2256" y="2321"/>
                      <a:pt x="2249" y="2320"/>
                      <a:pt x="2245" y="2324"/>
                    </a:cubicBezTo>
                    <a:cubicBezTo>
                      <a:pt x="2242" y="2326"/>
                      <a:pt x="2240" y="2330"/>
                      <a:pt x="2240" y="2334"/>
                    </a:cubicBezTo>
                    <a:cubicBezTo>
                      <a:pt x="2241" y="2338"/>
                      <a:pt x="2243" y="2342"/>
                      <a:pt x="2246" y="2344"/>
                    </a:cubicBezTo>
                    <a:cubicBezTo>
                      <a:pt x="2250" y="2347"/>
                      <a:pt x="2256" y="2347"/>
                      <a:pt x="2260" y="2345"/>
                    </a:cubicBezTo>
                    <a:cubicBezTo>
                      <a:pt x="2270" y="2339"/>
                      <a:pt x="2271" y="2325"/>
                      <a:pt x="2265" y="2315"/>
                    </a:cubicBezTo>
                    <a:cubicBezTo>
                      <a:pt x="2264" y="2312"/>
                      <a:pt x="2261" y="2309"/>
                      <a:pt x="2259" y="2306"/>
                    </a:cubicBezTo>
                    <a:cubicBezTo>
                      <a:pt x="2268" y="2314"/>
                      <a:pt x="2274" y="2322"/>
                      <a:pt x="2278" y="2334"/>
                    </a:cubicBezTo>
                    <a:cubicBezTo>
                      <a:pt x="2281" y="2341"/>
                      <a:pt x="2282" y="2348"/>
                      <a:pt x="2281" y="2356"/>
                    </a:cubicBezTo>
                    <a:cubicBezTo>
                      <a:pt x="2280" y="2364"/>
                      <a:pt x="2278" y="2370"/>
                      <a:pt x="2274" y="2377"/>
                    </a:cubicBezTo>
                    <a:cubicBezTo>
                      <a:pt x="2271" y="2380"/>
                      <a:pt x="2269" y="2383"/>
                      <a:pt x="2265" y="2386"/>
                    </a:cubicBezTo>
                    <a:cubicBezTo>
                      <a:pt x="2265" y="2386"/>
                      <a:pt x="2265" y="2386"/>
                      <a:pt x="2265" y="2386"/>
                    </a:cubicBezTo>
                    <a:cubicBezTo>
                      <a:pt x="2273" y="2377"/>
                      <a:pt x="2272" y="2363"/>
                      <a:pt x="2256" y="2360"/>
                    </a:cubicBezTo>
                    <a:cubicBezTo>
                      <a:pt x="2245" y="2357"/>
                      <a:pt x="2224" y="2369"/>
                      <a:pt x="2209" y="2344"/>
                    </a:cubicBezTo>
                    <a:cubicBezTo>
                      <a:pt x="2210" y="2358"/>
                      <a:pt x="2214" y="2372"/>
                      <a:pt x="2223" y="2381"/>
                    </a:cubicBezTo>
                    <a:cubicBezTo>
                      <a:pt x="2231" y="2391"/>
                      <a:pt x="2245" y="2395"/>
                      <a:pt x="2257" y="2391"/>
                    </a:cubicBezTo>
                    <a:cubicBezTo>
                      <a:pt x="2264" y="2389"/>
                      <a:pt x="2271" y="2384"/>
                      <a:pt x="2275" y="2378"/>
                    </a:cubicBezTo>
                    <a:cubicBezTo>
                      <a:pt x="2280" y="2370"/>
                      <a:pt x="2282" y="2364"/>
                      <a:pt x="2283" y="2356"/>
                    </a:cubicBezTo>
                    <a:cubicBezTo>
                      <a:pt x="2284" y="2347"/>
                      <a:pt x="2283" y="2341"/>
                      <a:pt x="2280" y="2333"/>
                    </a:cubicBezTo>
                    <a:cubicBezTo>
                      <a:pt x="2279" y="2330"/>
                      <a:pt x="2278" y="2327"/>
                      <a:pt x="2276" y="2324"/>
                    </a:cubicBezTo>
                    <a:cubicBezTo>
                      <a:pt x="2275" y="2322"/>
                      <a:pt x="2274" y="2321"/>
                      <a:pt x="2274" y="2319"/>
                    </a:cubicBezTo>
                    <a:cubicBezTo>
                      <a:pt x="2286" y="2336"/>
                      <a:pt x="2310" y="2337"/>
                      <a:pt x="2328" y="2327"/>
                    </a:cubicBezTo>
                    <a:cubicBezTo>
                      <a:pt x="2329" y="2326"/>
                      <a:pt x="2331" y="2325"/>
                      <a:pt x="2332" y="2324"/>
                    </a:cubicBezTo>
                    <a:cubicBezTo>
                      <a:pt x="2352" y="2310"/>
                      <a:pt x="2365" y="2285"/>
                      <a:pt x="2366" y="2260"/>
                    </a:cubicBezTo>
                    <a:close/>
                    <a:moveTo>
                      <a:pt x="2375" y="2243"/>
                    </a:moveTo>
                    <a:cubicBezTo>
                      <a:pt x="2369" y="2246"/>
                      <a:pt x="2361" y="2243"/>
                      <a:pt x="2358" y="2239"/>
                    </a:cubicBezTo>
                    <a:cubicBezTo>
                      <a:pt x="2352" y="2243"/>
                      <a:pt x="2355" y="2257"/>
                      <a:pt x="2366" y="2257"/>
                    </a:cubicBezTo>
                    <a:cubicBezTo>
                      <a:pt x="2372" y="2257"/>
                      <a:pt x="2378" y="2250"/>
                      <a:pt x="2375" y="2243"/>
                    </a:cubicBezTo>
                    <a:close/>
                    <a:moveTo>
                      <a:pt x="2378" y="2257"/>
                    </a:moveTo>
                    <a:cubicBezTo>
                      <a:pt x="2387" y="2252"/>
                      <a:pt x="2396" y="2243"/>
                      <a:pt x="2401" y="2235"/>
                    </a:cubicBezTo>
                    <a:cubicBezTo>
                      <a:pt x="2406" y="2226"/>
                      <a:pt x="2408" y="2215"/>
                      <a:pt x="2409" y="2205"/>
                    </a:cubicBezTo>
                    <a:cubicBezTo>
                      <a:pt x="2410" y="2187"/>
                      <a:pt x="2406" y="2167"/>
                      <a:pt x="2416" y="2151"/>
                    </a:cubicBezTo>
                    <a:cubicBezTo>
                      <a:pt x="2424" y="2138"/>
                      <a:pt x="2440" y="2134"/>
                      <a:pt x="2450" y="2139"/>
                    </a:cubicBezTo>
                    <a:cubicBezTo>
                      <a:pt x="2458" y="2143"/>
                      <a:pt x="2464" y="2153"/>
                      <a:pt x="2462" y="2163"/>
                    </a:cubicBezTo>
                    <a:cubicBezTo>
                      <a:pt x="2461" y="2170"/>
                      <a:pt x="2454" y="2179"/>
                      <a:pt x="2446" y="2177"/>
                    </a:cubicBezTo>
                    <a:cubicBezTo>
                      <a:pt x="2441" y="2176"/>
                      <a:pt x="2438" y="2172"/>
                      <a:pt x="2440" y="2170"/>
                    </a:cubicBezTo>
                    <a:cubicBezTo>
                      <a:pt x="2443" y="2172"/>
                      <a:pt x="2448" y="2170"/>
                      <a:pt x="2449" y="2165"/>
                    </a:cubicBezTo>
                    <a:cubicBezTo>
                      <a:pt x="2450" y="2163"/>
                      <a:pt x="2450" y="2159"/>
                      <a:pt x="2448" y="2156"/>
                    </a:cubicBezTo>
                    <a:cubicBezTo>
                      <a:pt x="2445" y="2151"/>
                      <a:pt x="2439" y="2149"/>
                      <a:pt x="2434" y="2152"/>
                    </a:cubicBezTo>
                    <a:cubicBezTo>
                      <a:pt x="2422" y="2157"/>
                      <a:pt x="2420" y="2178"/>
                      <a:pt x="2421" y="2191"/>
                    </a:cubicBezTo>
                    <a:cubicBezTo>
                      <a:pt x="2422" y="2210"/>
                      <a:pt x="2418" y="2228"/>
                      <a:pt x="2405" y="2243"/>
                    </a:cubicBezTo>
                    <a:cubicBezTo>
                      <a:pt x="2398" y="2251"/>
                      <a:pt x="2389" y="2257"/>
                      <a:pt x="2378" y="2257"/>
                    </a:cubicBezTo>
                    <a:close/>
                    <a:moveTo>
                      <a:pt x="2215" y="2378"/>
                    </a:moveTo>
                    <a:cubicBezTo>
                      <a:pt x="2222" y="2391"/>
                      <a:pt x="2212" y="2400"/>
                      <a:pt x="2205" y="2407"/>
                    </a:cubicBezTo>
                    <a:cubicBezTo>
                      <a:pt x="2199" y="2415"/>
                      <a:pt x="2195" y="2427"/>
                      <a:pt x="2205" y="2434"/>
                    </a:cubicBezTo>
                    <a:cubicBezTo>
                      <a:pt x="2210" y="2422"/>
                      <a:pt x="2217" y="2426"/>
                      <a:pt x="2226" y="2417"/>
                    </a:cubicBezTo>
                    <a:cubicBezTo>
                      <a:pt x="2234" y="2409"/>
                      <a:pt x="2233" y="2390"/>
                      <a:pt x="2215" y="2378"/>
                    </a:cubicBezTo>
                    <a:close/>
                    <a:moveTo>
                      <a:pt x="2145" y="2434"/>
                    </a:moveTo>
                    <a:cubicBezTo>
                      <a:pt x="2174" y="2448"/>
                      <a:pt x="2155" y="2480"/>
                      <a:pt x="2137" y="2484"/>
                    </a:cubicBezTo>
                    <a:cubicBezTo>
                      <a:pt x="2150" y="2475"/>
                      <a:pt x="2155" y="2446"/>
                      <a:pt x="2145" y="2434"/>
                    </a:cubicBezTo>
                    <a:close/>
                    <a:moveTo>
                      <a:pt x="2130" y="2424"/>
                    </a:moveTo>
                    <a:cubicBezTo>
                      <a:pt x="2144" y="2411"/>
                      <a:pt x="2167" y="2408"/>
                      <a:pt x="2181" y="2416"/>
                    </a:cubicBezTo>
                    <a:cubicBezTo>
                      <a:pt x="2211" y="2433"/>
                      <a:pt x="2191" y="2465"/>
                      <a:pt x="2168" y="2443"/>
                    </a:cubicBezTo>
                    <a:cubicBezTo>
                      <a:pt x="2156" y="2431"/>
                      <a:pt x="2148" y="2424"/>
                      <a:pt x="2130" y="2424"/>
                    </a:cubicBezTo>
                    <a:close/>
                    <a:moveTo>
                      <a:pt x="2020" y="2532"/>
                    </a:moveTo>
                    <a:cubicBezTo>
                      <a:pt x="2053" y="2546"/>
                      <a:pt x="2078" y="2529"/>
                      <a:pt x="2096" y="2508"/>
                    </a:cubicBezTo>
                    <a:cubicBezTo>
                      <a:pt x="2106" y="2496"/>
                      <a:pt x="2114" y="2476"/>
                      <a:pt x="2130" y="2473"/>
                    </a:cubicBezTo>
                    <a:cubicBezTo>
                      <a:pt x="2113" y="2456"/>
                      <a:pt x="2087" y="2496"/>
                      <a:pt x="2077" y="2507"/>
                    </a:cubicBezTo>
                    <a:cubicBezTo>
                      <a:pt x="2061" y="2526"/>
                      <a:pt x="2041" y="2536"/>
                      <a:pt x="2020" y="2532"/>
                    </a:cubicBezTo>
                    <a:close/>
                    <a:moveTo>
                      <a:pt x="1787" y="1927"/>
                    </a:moveTo>
                    <a:cubicBezTo>
                      <a:pt x="1805" y="1908"/>
                      <a:pt x="1792" y="1874"/>
                      <a:pt x="1793" y="1860"/>
                    </a:cubicBezTo>
                    <a:cubicBezTo>
                      <a:pt x="1794" y="1837"/>
                      <a:pt x="1815" y="1836"/>
                      <a:pt x="1818" y="1858"/>
                    </a:cubicBezTo>
                    <a:cubicBezTo>
                      <a:pt x="1820" y="1880"/>
                      <a:pt x="1807" y="1913"/>
                      <a:pt x="1787" y="1927"/>
                    </a:cubicBezTo>
                    <a:close/>
                    <a:moveTo>
                      <a:pt x="1765" y="1777"/>
                    </a:moveTo>
                    <a:cubicBezTo>
                      <a:pt x="1736" y="1792"/>
                      <a:pt x="1712" y="1772"/>
                      <a:pt x="1696" y="1771"/>
                    </a:cubicBezTo>
                    <a:cubicBezTo>
                      <a:pt x="1679" y="1770"/>
                      <a:pt x="1675" y="1786"/>
                      <a:pt x="1693" y="1792"/>
                    </a:cubicBezTo>
                    <a:cubicBezTo>
                      <a:pt x="1715" y="1800"/>
                      <a:pt x="1745" y="1793"/>
                      <a:pt x="1765" y="1777"/>
                    </a:cubicBezTo>
                    <a:close/>
                    <a:moveTo>
                      <a:pt x="1990" y="2189"/>
                    </a:moveTo>
                    <a:cubicBezTo>
                      <a:pt x="1996" y="2171"/>
                      <a:pt x="1987" y="2161"/>
                      <a:pt x="1968" y="2153"/>
                    </a:cubicBezTo>
                    <a:cubicBezTo>
                      <a:pt x="1953" y="2147"/>
                      <a:pt x="1944" y="2135"/>
                      <a:pt x="1948" y="2124"/>
                    </a:cubicBezTo>
                    <a:cubicBezTo>
                      <a:pt x="1940" y="2128"/>
                      <a:pt x="1936" y="2142"/>
                      <a:pt x="1942" y="2151"/>
                    </a:cubicBezTo>
                    <a:cubicBezTo>
                      <a:pt x="1950" y="2165"/>
                      <a:pt x="1967" y="2163"/>
                      <a:pt x="1980" y="2172"/>
                    </a:cubicBezTo>
                    <a:cubicBezTo>
                      <a:pt x="1984" y="2175"/>
                      <a:pt x="1989" y="2181"/>
                      <a:pt x="1990" y="2189"/>
                    </a:cubicBezTo>
                    <a:close/>
                    <a:moveTo>
                      <a:pt x="1922" y="1833"/>
                    </a:moveTo>
                    <a:cubicBezTo>
                      <a:pt x="1923" y="1831"/>
                      <a:pt x="1925" y="1831"/>
                      <a:pt x="1927" y="1832"/>
                    </a:cubicBezTo>
                    <a:cubicBezTo>
                      <a:pt x="1929" y="1833"/>
                      <a:pt x="1930" y="1835"/>
                      <a:pt x="1929" y="1837"/>
                    </a:cubicBezTo>
                    <a:cubicBezTo>
                      <a:pt x="1928" y="1839"/>
                      <a:pt x="1926" y="1839"/>
                      <a:pt x="1924" y="1839"/>
                    </a:cubicBezTo>
                    <a:cubicBezTo>
                      <a:pt x="1922" y="1838"/>
                      <a:pt x="1921" y="1835"/>
                      <a:pt x="1922" y="1833"/>
                    </a:cubicBezTo>
                    <a:close/>
                    <a:moveTo>
                      <a:pt x="1923" y="1855"/>
                    </a:moveTo>
                    <a:cubicBezTo>
                      <a:pt x="1925" y="1851"/>
                      <a:pt x="1930" y="1849"/>
                      <a:pt x="1934" y="1851"/>
                    </a:cubicBezTo>
                    <a:cubicBezTo>
                      <a:pt x="1937" y="1853"/>
                      <a:pt x="1939" y="1858"/>
                      <a:pt x="1937" y="1861"/>
                    </a:cubicBezTo>
                    <a:cubicBezTo>
                      <a:pt x="1935" y="1865"/>
                      <a:pt x="1931" y="1867"/>
                      <a:pt x="1927" y="1865"/>
                    </a:cubicBezTo>
                    <a:cubicBezTo>
                      <a:pt x="1923" y="1863"/>
                      <a:pt x="1922" y="1858"/>
                      <a:pt x="1923" y="1855"/>
                    </a:cubicBezTo>
                    <a:close/>
                    <a:moveTo>
                      <a:pt x="1920" y="1843"/>
                    </a:moveTo>
                    <a:cubicBezTo>
                      <a:pt x="1921" y="1840"/>
                      <a:pt x="1924" y="1839"/>
                      <a:pt x="1927" y="1841"/>
                    </a:cubicBezTo>
                    <a:cubicBezTo>
                      <a:pt x="1929" y="1842"/>
                      <a:pt x="1930" y="1845"/>
                      <a:pt x="1929" y="1847"/>
                    </a:cubicBezTo>
                    <a:cubicBezTo>
                      <a:pt x="1928" y="1850"/>
                      <a:pt x="1925" y="1851"/>
                      <a:pt x="1922" y="1849"/>
                    </a:cubicBezTo>
                    <a:cubicBezTo>
                      <a:pt x="1920" y="1848"/>
                      <a:pt x="1919" y="1845"/>
                      <a:pt x="1920" y="1843"/>
                    </a:cubicBezTo>
                    <a:close/>
                    <a:moveTo>
                      <a:pt x="1807" y="2138"/>
                    </a:moveTo>
                    <a:cubicBezTo>
                      <a:pt x="1810" y="2137"/>
                      <a:pt x="1812" y="2135"/>
                      <a:pt x="1813" y="2132"/>
                    </a:cubicBezTo>
                    <a:cubicBezTo>
                      <a:pt x="1815" y="2129"/>
                      <a:pt x="1815" y="2124"/>
                      <a:pt x="1811" y="2120"/>
                    </a:cubicBezTo>
                    <a:cubicBezTo>
                      <a:pt x="1807" y="2116"/>
                      <a:pt x="1801" y="2117"/>
                      <a:pt x="1798" y="2119"/>
                    </a:cubicBezTo>
                    <a:cubicBezTo>
                      <a:pt x="1791" y="2124"/>
                      <a:pt x="1795" y="2129"/>
                      <a:pt x="1794" y="2134"/>
                    </a:cubicBezTo>
                    <a:cubicBezTo>
                      <a:pt x="1792" y="2139"/>
                      <a:pt x="1786" y="2143"/>
                      <a:pt x="1779" y="2143"/>
                    </a:cubicBezTo>
                    <a:cubicBezTo>
                      <a:pt x="1771" y="2143"/>
                      <a:pt x="1763" y="2138"/>
                      <a:pt x="1761" y="2130"/>
                    </a:cubicBezTo>
                    <a:cubicBezTo>
                      <a:pt x="1760" y="2125"/>
                      <a:pt x="1761" y="2120"/>
                      <a:pt x="1766" y="2118"/>
                    </a:cubicBezTo>
                    <a:cubicBezTo>
                      <a:pt x="1764" y="2123"/>
                      <a:pt x="1768" y="2129"/>
                      <a:pt x="1775" y="2127"/>
                    </a:cubicBezTo>
                    <a:cubicBezTo>
                      <a:pt x="1779" y="2126"/>
                      <a:pt x="1784" y="2120"/>
                      <a:pt x="1789" y="2114"/>
                    </a:cubicBezTo>
                    <a:cubicBezTo>
                      <a:pt x="1795" y="2108"/>
                      <a:pt x="1801" y="2103"/>
                      <a:pt x="1808" y="2102"/>
                    </a:cubicBezTo>
                    <a:cubicBezTo>
                      <a:pt x="1821" y="2100"/>
                      <a:pt x="1834" y="2111"/>
                      <a:pt x="1834" y="2125"/>
                    </a:cubicBezTo>
                    <a:cubicBezTo>
                      <a:pt x="1833" y="2132"/>
                      <a:pt x="1829" y="2138"/>
                      <a:pt x="1825" y="2143"/>
                    </a:cubicBezTo>
                    <a:cubicBezTo>
                      <a:pt x="1819" y="2148"/>
                      <a:pt x="1802" y="2158"/>
                      <a:pt x="1801" y="2167"/>
                    </a:cubicBezTo>
                    <a:cubicBezTo>
                      <a:pt x="1799" y="2174"/>
                      <a:pt x="1804" y="2178"/>
                      <a:pt x="1808" y="2177"/>
                    </a:cubicBezTo>
                    <a:cubicBezTo>
                      <a:pt x="1807" y="2182"/>
                      <a:pt x="1799" y="2184"/>
                      <a:pt x="1793" y="2180"/>
                    </a:cubicBezTo>
                    <a:cubicBezTo>
                      <a:pt x="1784" y="2174"/>
                      <a:pt x="1781" y="2158"/>
                      <a:pt x="1790" y="2146"/>
                    </a:cubicBezTo>
                    <a:cubicBezTo>
                      <a:pt x="1794" y="2142"/>
                      <a:pt x="1799" y="2140"/>
                      <a:pt x="1807" y="2138"/>
                    </a:cubicBezTo>
                    <a:close/>
                    <a:moveTo>
                      <a:pt x="2319" y="2164"/>
                    </a:moveTo>
                    <a:cubicBezTo>
                      <a:pt x="2322" y="2166"/>
                      <a:pt x="2323" y="2169"/>
                      <a:pt x="2321" y="2172"/>
                    </a:cubicBezTo>
                    <a:cubicBezTo>
                      <a:pt x="2319" y="2174"/>
                      <a:pt x="2316" y="2175"/>
                      <a:pt x="2313" y="2173"/>
                    </a:cubicBezTo>
                    <a:cubicBezTo>
                      <a:pt x="2311" y="2172"/>
                      <a:pt x="2310" y="2168"/>
                      <a:pt x="2312" y="2166"/>
                    </a:cubicBezTo>
                    <a:cubicBezTo>
                      <a:pt x="2314" y="2163"/>
                      <a:pt x="2317" y="2163"/>
                      <a:pt x="2319" y="2164"/>
                    </a:cubicBezTo>
                    <a:close/>
                    <a:moveTo>
                      <a:pt x="2329" y="2168"/>
                    </a:moveTo>
                    <a:cubicBezTo>
                      <a:pt x="2331" y="2169"/>
                      <a:pt x="2332" y="2172"/>
                      <a:pt x="2331" y="2174"/>
                    </a:cubicBezTo>
                    <a:cubicBezTo>
                      <a:pt x="2329" y="2176"/>
                      <a:pt x="2327" y="2176"/>
                      <a:pt x="2325" y="2175"/>
                    </a:cubicBezTo>
                    <a:cubicBezTo>
                      <a:pt x="2323" y="2173"/>
                      <a:pt x="2322" y="2171"/>
                      <a:pt x="2324" y="2169"/>
                    </a:cubicBezTo>
                    <a:cubicBezTo>
                      <a:pt x="2325" y="2167"/>
                      <a:pt x="2327" y="2167"/>
                      <a:pt x="2329" y="2168"/>
                    </a:cubicBezTo>
                    <a:close/>
                    <a:moveTo>
                      <a:pt x="2306" y="2166"/>
                    </a:moveTo>
                    <a:cubicBezTo>
                      <a:pt x="2310" y="2169"/>
                      <a:pt x="2311" y="2174"/>
                      <a:pt x="2308" y="2178"/>
                    </a:cubicBezTo>
                    <a:cubicBezTo>
                      <a:pt x="2306" y="2181"/>
                      <a:pt x="2301" y="2182"/>
                      <a:pt x="2297" y="2180"/>
                    </a:cubicBezTo>
                    <a:cubicBezTo>
                      <a:pt x="2293" y="2177"/>
                      <a:pt x="2292" y="2172"/>
                      <a:pt x="2295" y="2168"/>
                    </a:cubicBezTo>
                    <a:cubicBezTo>
                      <a:pt x="2297" y="2165"/>
                      <a:pt x="2302" y="2164"/>
                      <a:pt x="2306" y="2166"/>
                    </a:cubicBezTo>
                    <a:close/>
                    <a:moveTo>
                      <a:pt x="1907" y="2088"/>
                    </a:moveTo>
                    <a:cubicBezTo>
                      <a:pt x="1914" y="2087"/>
                      <a:pt x="1922" y="2088"/>
                      <a:pt x="1927" y="2092"/>
                    </a:cubicBezTo>
                    <a:cubicBezTo>
                      <a:pt x="1932" y="2095"/>
                      <a:pt x="1936" y="2102"/>
                      <a:pt x="1935" y="2109"/>
                    </a:cubicBezTo>
                    <a:cubicBezTo>
                      <a:pt x="1933" y="2117"/>
                      <a:pt x="1926" y="2122"/>
                      <a:pt x="1918" y="2124"/>
                    </a:cubicBezTo>
                    <a:cubicBezTo>
                      <a:pt x="1907" y="2127"/>
                      <a:pt x="1896" y="2123"/>
                      <a:pt x="1889" y="2114"/>
                    </a:cubicBezTo>
                    <a:cubicBezTo>
                      <a:pt x="1883" y="2108"/>
                      <a:pt x="1879" y="2099"/>
                      <a:pt x="1877" y="2090"/>
                    </a:cubicBezTo>
                    <a:cubicBezTo>
                      <a:pt x="1877" y="2092"/>
                      <a:pt x="1877" y="2093"/>
                      <a:pt x="1877" y="2095"/>
                    </a:cubicBezTo>
                    <a:cubicBezTo>
                      <a:pt x="1876" y="2118"/>
                      <a:pt x="1871" y="2141"/>
                      <a:pt x="1863" y="2163"/>
                    </a:cubicBezTo>
                    <a:cubicBezTo>
                      <a:pt x="1853" y="2187"/>
                      <a:pt x="1841" y="2203"/>
                      <a:pt x="1845" y="2232"/>
                    </a:cubicBezTo>
                    <a:cubicBezTo>
                      <a:pt x="1845" y="2237"/>
                      <a:pt x="1847" y="2243"/>
                      <a:pt x="1849" y="2249"/>
                    </a:cubicBezTo>
                    <a:cubicBezTo>
                      <a:pt x="1852" y="2257"/>
                      <a:pt x="1856" y="2262"/>
                      <a:pt x="1862" y="2269"/>
                    </a:cubicBezTo>
                    <a:cubicBezTo>
                      <a:pt x="1868" y="2275"/>
                      <a:pt x="1873" y="2278"/>
                      <a:pt x="1881" y="2282"/>
                    </a:cubicBezTo>
                    <a:cubicBezTo>
                      <a:pt x="1910" y="2294"/>
                      <a:pt x="1936" y="2284"/>
                      <a:pt x="1954" y="2261"/>
                    </a:cubicBezTo>
                    <a:cubicBezTo>
                      <a:pt x="1962" y="2250"/>
                      <a:pt x="1965" y="2238"/>
                      <a:pt x="1961" y="2225"/>
                    </a:cubicBezTo>
                    <a:cubicBezTo>
                      <a:pt x="1957" y="2215"/>
                      <a:pt x="1950" y="2207"/>
                      <a:pt x="1939" y="2204"/>
                    </a:cubicBezTo>
                    <a:cubicBezTo>
                      <a:pt x="1930" y="2202"/>
                      <a:pt x="1922" y="2204"/>
                      <a:pt x="1914" y="2209"/>
                    </a:cubicBezTo>
                    <a:cubicBezTo>
                      <a:pt x="1911" y="2211"/>
                      <a:pt x="1909" y="2213"/>
                      <a:pt x="1907" y="2216"/>
                    </a:cubicBezTo>
                    <a:cubicBezTo>
                      <a:pt x="1908" y="2215"/>
                      <a:pt x="1908" y="2215"/>
                      <a:pt x="1909" y="2214"/>
                    </a:cubicBezTo>
                    <a:cubicBezTo>
                      <a:pt x="1916" y="2210"/>
                      <a:pt x="1925" y="2212"/>
                      <a:pt x="1929" y="2218"/>
                    </a:cubicBezTo>
                    <a:cubicBezTo>
                      <a:pt x="1933" y="2225"/>
                      <a:pt x="1931" y="2233"/>
                      <a:pt x="1925" y="2238"/>
                    </a:cubicBezTo>
                    <a:cubicBezTo>
                      <a:pt x="1918" y="2242"/>
                      <a:pt x="1909" y="2240"/>
                      <a:pt x="1905" y="2233"/>
                    </a:cubicBezTo>
                    <a:cubicBezTo>
                      <a:pt x="1899" y="2224"/>
                      <a:pt x="1905" y="2213"/>
                      <a:pt x="1913" y="2207"/>
                    </a:cubicBezTo>
                    <a:cubicBezTo>
                      <a:pt x="1921" y="2202"/>
                      <a:pt x="1930" y="2200"/>
                      <a:pt x="1940" y="2201"/>
                    </a:cubicBezTo>
                    <a:cubicBezTo>
                      <a:pt x="1950" y="2204"/>
                      <a:pt x="1958" y="2210"/>
                      <a:pt x="1963" y="2220"/>
                    </a:cubicBezTo>
                    <a:cubicBezTo>
                      <a:pt x="1959" y="2211"/>
                      <a:pt x="1954" y="2202"/>
                      <a:pt x="1949" y="2196"/>
                    </a:cubicBezTo>
                    <a:cubicBezTo>
                      <a:pt x="1950" y="2195"/>
                      <a:pt x="1951" y="2194"/>
                      <a:pt x="1951" y="2192"/>
                    </a:cubicBezTo>
                    <a:cubicBezTo>
                      <a:pt x="1961" y="2203"/>
                      <a:pt x="1966" y="2215"/>
                      <a:pt x="1967" y="2225"/>
                    </a:cubicBezTo>
                    <a:cubicBezTo>
                      <a:pt x="1967" y="2206"/>
                      <a:pt x="1959" y="2189"/>
                      <a:pt x="1945" y="2177"/>
                    </a:cubicBezTo>
                    <a:cubicBezTo>
                      <a:pt x="1937" y="2169"/>
                      <a:pt x="1927" y="2164"/>
                      <a:pt x="1914" y="2162"/>
                    </a:cubicBezTo>
                    <a:cubicBezTo>
                      <a:pt x="1907" y="2161"/>
                      <a:pt x="1901" y="2160"/>
                      <a:pt x="1893" y="2159"/>
                    </a:cubicBezTo>
                    <a:cubicBezTo>
                      <a:pt x="1887" y="2157"/>
                      <a:pt x="1881" y="2155"/>
                      <a:pt x="1877" y="2150"/>
                    </a:cubicBezTo>
                    <a:cubicBezTo>
                      <a:pt x="1874" y="2145"/>
                      <a:pt x="1873" y="2140"/>
                      <a:pt x="1876" y="2135"/>
                    </a:cubicBezTo>
                    <a:cubicBezTo>
                      <a:pt x="1878" y="2131"/>
                      <a:pt x="1882" y="2128"/>
                      <a:pt x="1887" y="2128"/>
                    </a:cubicBezTo>
                    <a:cubicBezTo>
                      <a:pt x="1890" y="2128"/>
                      <a:pt x="1893" y="2129"/>
                      <a:pt x="1895" y="2132"/>
                    </a:cubicBezTo>
                    <a:cubicBezTo>
                      <a:pt x="1897" y="2135"/>
                      <a:pt x="1898" y="2140"/>
                      <a:pt x="1894" y="2143"/>
                    </a:cubicBezTo>
                    <a:cubicBezTo>
                      <a:pt x="1891" y="2144"/>
                      <a:pt x="1888" y="2144"/>
                      <a:pt x="1887" y="2142"/>
                    </a:cubicBezTo>
                    <a:cubicBezTo>
                      <a:pt x="1884" y="2140"/>
                      <a:pt x="1885" y="2136"/>
                      <a:pt x="1887" y="2134"/>
                    </a:cubicBezTo>
                    <a:cubicBezTo>
                      <a:pt x="1889" y="2132"/>
                      <a:pt x="1893" y="2132"/>
                      <a:pt x="1895" y="2134"/>
                    </a:cubicBezTo>
                    <a:cubicBezTo>
                      <a:pt x="1895" y="2135"/>
                      <a:pt x="1895" y="2135"/>
                      <a:pt x="1896" y="2136"/>
                    </a:cubicBezTo>
                    <a:cubicBezTo>
                      <a:pt x="1895" y="2135"/>
                      <a:pt x="1895" y="2133"/>
                      <a:pt x="1894" y="2132"/>
                    </a:cubicBezTo>
                    <a:cubicBezTo>
                      <a:pt x="1892" y="2130"/>
                      <a:pt x="1890" y="2129"/>
                      <a:pt x="1887" y="2129"/>
                    </a:cubicBezTo>
                    <a:cubicBezTo>
                      <a:pt x="1883" y="2130"/>
                      <a:pt x="1879" y="2132"/>
                      <a:pt x="1878" y="2136"/>
                    </a:cubicBezTo>
                    <a:cubicBezTo>
                      <a:pt x="1876" y="2140"/>
                      <a:pt x="1877" y="2145"/>
                      <a:pt x="1879" y="2149"/>
                    </a:cubicBezTo>
                    <a:cubicBezTo>
                      <a:pt x="1883" y="2153"/>
                      <a:pt x="1888" y="2155"/>
                      <a:pt x="1894" y="2156"/>
                    </a:cubicBezTo>
                    <a:cubicBezTo>
                      <a:pt x="1901" y="2157"/>
                      <a:pt x="1907" y="2158"/>
                      <a:pt x="1913" y="2159"/>
                    </a:cubicBezTo>
                    <a:cubicBezTo>
                      <a:pt x="1926" y="2161"/>
                      <a:pt x="1938" y="2167"/>
                      <a:pt x="1947" y="2175"/>
                    </a:cubicBezTo>
                    <a:cubicBezTo>
                      <a:pt x="1956" y="2183"/>
                      <a:pt x="1963" y="2193"/>
                      <a:pt x="1966" y="2204"/>
                    </a:cubicBezTo>
                    <a:cubicBezTo>
                      <a:pt x="1972" y="2221"/>
                      <a:pt x="1970" y="2240"/>
                      <a:pt x="1962" y="2256"/>
                    </a:cubicBezTo>
                    <a:cubicBezTo>
                      <a:pt x="1963" y="2256"/>
                      <a:pt x="1964" y="2255"/>
                      <a:pt x="1965" y="2254"/>
                    </a:cubicBezTo>
                    <a:cubicBezTo>
                      <a:pt x="1969" y="2251"/>
                      <a:pt x="1973" y="2249"/>
                      <a:pt x="1978" y="2247"/>
                    </a:cubicBezTo>
                    <a:cubicBezTo>
                      <a:pt x="1985" y="2244"/>
                      <a:pt x="1991" y="2241"/>
                      <a:pt x="1999" y="2241"/>
                    </a:cubicBezTo>
                    <a:cubicBezTo>
                      <a:pt x="2026" y="2240"/>
                      <a:pt x="2042" y="2266"/>
                      <a:pt x="2039" y="2289"/>
                    </a:cubicBezTo>
                    <a:cubicBezTo>
                      <a:pt x="2038" y="2298"/>
                      <a:pt x="2033" y="2307"/>
                      <a:pt x="2027" y="2313"/>
                    </a:cubicBezTo>
                    <a:cubicBezTo>
                      <a:pt x="2026" y="2310"/>
                      <a:pt x="2026" y="2310"/>
                      <a:pt x="2026" y="2310"/>
                    </a:cubicBezTo>
                    <a:cubicBezTo>
                      <a:pt x="2031" y="2304"/>
                      <a:pt x="2034" y="2297"/>
                      <a:pt x="2035" y="2288"/>
                    </a:cubicBezTo>
                    <a:cubicBezTo>
                      <a:pt x="2037" y="2268"/>
                      <a:pt x="2023" y="2244"/>
                      <a:pt x="2000" y="2245"/>
                    </a:cubicBezTo>
                    <a:cubicBezTo>
                      <a:pt x="1992" y="2246"/>
                      <a:pt x="1986" y="2248"/>
                      <a:pt x="1980" y="2251"/>
                    </a:cubicBezTo>
                    <a:cubicBezTo>
                      <a:pt x="1975" y="2253"/>
                      <a:pt x="1971" y="2256"/>
                      <a:pt x="1968" y="2258"/>
                    </a:cubicBezTo>
                    <a:cubicBezTo>
                      <a:pt x="1950" y="2270"/>
                      <a:pt x="1942" y="2284"/>
                      <a:pt x="1920" y="2290"/>
                    </a:cubicBezTo>
                    <a:cubicBezTo>
                      <a:pt x="1907" y="2293"/>
                      <a:pt x="1894" y="2292"/>
                      <a:pt x="1879" y="2286"/>
                    </a:cubicBezTo>
                    <a:cubicBezTo>
                      <a:pt x="1871" y="2282"/>
                      <a:pt x="1865" y="2278"/>
                      <a:pt x="1859" y="2272"/>
                    </a:cubicBezTo>
                    <a:cubicBezTo>
                      <a:pt x="1853" y="2265"/>
                      <a:pt x="1849" y="2259"/>
                      <a:pt x="1845" y="2250"/>
                    </a:cubicBezTo>
                    <a:cubicBezTo>
                      <a:pt x="1841" y="2237"/>
                      <a:pt x="1840" y="2226"/>
                      <a:pt x="1842" y="2212"/>
                    </a:cubicBezTo>
                    <a:cubicBezTo>
                      <a:pt x="1840" y="2220"/>
                      <a:pt x="1838" y="2226"/>
                      <a:pt x="1838" y="2227"/>
                    </a:cubicBezTo>
                    <a:cubicBezTo>
                      <a:pt x="1831" y="2255"/>
                      <a:pt x="1827" y="2283"/>
                      <a:pt x="1826" y="2310"/>
                    </a:cubicBezTo>
                    <a:cubicBezTo>
                      <a:pt x="1826" y="2318"/>
                      <a:pt x="1828" y="2324"/>
                      <a:pt x="1832" y="2329"/>
                    </a:cubicBezTo>
                    <a:cubicBezTo>
                      <a:pt x="1834" y="2332"/>
                      <a:pt x="1837" y="2334"/>
                      <a:pt x="1841" y="2335"/>
                    </a:cubicBezTo>
                    <a:cubicBezTo>
                      <a:pt x="1846" y="2336"/>
                      <a:pt x="1853" y="2334"/>
                      <a:pt x="1855" y="2328"/>
                    </a:cubicBezTo>
                    <a:cubicBezTo>
                      <a:pt x="1856" y="2325"/>
                      <a:pt x="1856" y="2322"/>
                      <a:pt x="1853" y="2319"/>
                    </a:cubicBezTo>
                    <a:cubicBezTo>
                      <a:pt x="1850" y="2317"/>
                      <a:pt x="1846" y="2317"/>
                      <a:pt x="1843" y="2320"/>
                    </a:cubicBezTo>
                    <a:cubicBezTo>
                      <a:pt x="1842" y="2322"/>
                      <a:pt x="1842" y="2325"/>
                      <a:pt x="1844" y="2328"/>
                    </a:cubicBezTo>
                    <a:cubicBezTo>
                      <a:pt x="1841" y="2327"/>
                      <a:pt x="1839" y="2323"/>
                      <a:pt x="1840" y="2319"/>
                    </a:cubicBezTo>
                    <a:cubicBezTo>
                      <a:pt x="1842" y="2310"/>
                      <a:pt x="1856" y="2309"/>
                      <a:pt x="1861" y="2319"/>
                    </a:cubicBezTo>
                    <a:cubicBezTo>
                      <a:pt x="1864" y="2328"/>
                      <a:pt x="1860" y="2336"/>
                      <a:pt x="1853" y="2339"/>
                    </a:cubicBezTo>
                    <a:cubicBezTo>
                      <a:pt x="1842" y="2344"/>
                      <a:pt x="1829" y="2336"/>
                      <a:pt x="1826" y="2323"/>
                    </a:cubicBezTo>
                    <a:cubicBezTo>
                      <a:pt x="1827" y="2346"/>
                      <a:pt x="1830" y="2368"/>
                      <a:pt x="1836" y="2389"/>
                    </a:cubicBezTo>
                    <a:cubicBezTo>
                      <a:pt x="1836" y="2380"/>
                      <a:pt x="1837" y="2372"/>
                      <a:pt x="1840" y="2364"/>
                    </a:cubicBezTo>
                    <a:cubicBezTo>
                      <a:pt x="1850" y="2339"/>
                      <a:pt x="1881" y="2325"/>
                      <a:pt x="1903" y="2349"/>
                    </a:cubicBezTo>
                    <a:cubicBezTo>
                      <a:pt x="1908" y="2355"/>
                      <a:pt x="1911" y="2363"/>
                      <a:pt x="1913" y="2372"/>
                    </a:cubicBezTo>
                    <a:cubicBezTo>
                      <a:pt x="1915" y="2386"/>
                      <a:pt x="1911" y="2402"/>
                      <a:pt x="1916" y="2414"/>
                    </a:cubicBezTo>
                    <a:cubicBezTo>
                      <a:pt x="1919" y="2420"/>
                      <a:pt x="1925" y="2425"/>
                      <a:pt x="1931" y="2426"/>
                    </a:cubicBezTo>
                    <a:cubicBezTo>
                      <a:pt x="1945" y="2428"/>
                      <a:pt x="1959" y="2414"/>
                      <a:pt x="1956" y="2400"/>
                    </a:cubicBezTo>
                    <a:cubicBezTo>
                      <a:pt x="1955" y="2394"/>
                      <a:pt x="1949" y="2390"/>
                      <a:pt x="1943" y="2390"/>
                    </a:cubicBezTo>
                    <a:cubicBezTo>
                      <a:pt x="1935" y="2389"/>
                      <a:pt x="1929" y="2397"/>
                      <a:pt x="1932" y="2402"/>
                    </a:cubicBezTo>
                    <a:cubicBezTo>
                      <a:pt x="1929" y="2400"/>
                      <a:pt x="1927" y="2394"/>
                      <a:pt x="1931" y="2390"/>
                    </a:cubicBezTo>
                    <a:cubicBezTo>
                      <a:pt x="1936" y="2382"/>
                      <a:pt x="1948" y="2383"/>
                      <a:pt x="1954" y="2388"/>
                    </a:cubicBezTo>
                    <a:cubicBezTo>
                      <a:pt x="1963" y="2395"/>
                      <a:pt x="1963" y="2405"/>
                      <a:pt x="1961" y="2412"/>
                    </a:cubicBezTo>
                    <a:cubicBezTo>
                      <a:pt x="1957" y="2426"/>
                      <a:pt x="1942" y="2436"/>
                      <a:pt x="1927" y="2430"/>
                    </a:cubicBezTo>
                    <a:cubicBezTo>
                      <a:pt x="1920" y="2426"/>
                      <a:pt x="1915" y="2422"/>
                      <a:pt x="1913" y="2416"/>
                    </a:cubicBezTo>
                    <a:cubicBezTo>
                      <a:pt x="1907" y="2406"/>
                      <a:pt x="1909" y="2394"/>
                      <a:pt x="1903" y="2384"/>
                    </a:cubicBezTo>
                    <a:cubicBezTo>
                      <a:pt x="1894" y="2369"/>
                      <a:pt x="1877" y="2361"/>
                      <a:pt x="1863" y="2370"/>
                    </a:cubicBezTo>
                    <a:cubicBezTo>
                      <a:pt x="1847" y="2380"/>
                      <a:pt x="1842" y="2410"/>
                      <a:pt x="1851" y="2429"/>
                    </a:cubicBezTo>
                    <a:cubicBezTo>
                      <a:pt x="1855" y="2439"/>
                      <a:pt x="1867" y="2448"/>
                      <a:pt x="1878" y="2448"/>
                    </a:cubicBezTo>
                    <a:cubicBezTo>
                      <a:pt x="1894" y="2449"/>
                      <a:pt x="1908" y="2433"/>
                      <a:pt x="1899" y="2418"/>
                    </a:cubicBezTo>
                    <a:cubicBezTo>
                      <a:pt x="1895" y="2413"/>
                      <a:pt x="1891" y="2410"/>
                      <a:pt x="1886" y="2409"/>
                    </a:cubicBezTo>
                    <a:cubicBezTo>
                      <a:pt x="1877" y="2409"/>
                      <a:pt x="1867" y="2419"/>
                      <a:pt x="1873" y="2428"/>
                    </a:cubicBezTo>
                    <a:cubicBezTo>
                      <a:pt x="1877" y="2434"/>
                      <a:pt x="1884" y="2434"/>
                      <a:pt x="1885" y="2428"/>
                    </a:cubicBezTo>
                    <a:cubicBezTo>
                      <a:pt x="1887" y="2435"/>
                      <a:pt x="1878" y="2439"/>
                      <a:pt x="1872" y="2433"/>
                    </a:cubicBezTo>
                    <a:cubicBezTo>
                      <a:pt x="1861" y="2422"/>
                      <a:pt x="1872" y="2403"/>
                      <a:pt x="1887" y="2406"/>
                    </a:cubicBezTo>
                    <a:cubicBezTo>
                      <a:pt x="1897" y="2408"/>
                      <a:pt x="1906" y="2417"/>
                      <a:pt x="1906" y="2429"/>
                    </a:cubicBezTo>
                    <a:cubicBezTo>
                      <a:pt x="1905" y="2445"/>
                      <a:pt x="1885" y="2458"/>
                      <a:pt x="1867" y="2450"/>
                    </a:cubicBezTo>
                    <a:cubicBezTo>
                      <a:pt x="1865" y="2449"/>
                      <a:pt x="1864" y="2449"/>
                      <a:pt x="1862" y="2448"/>
                    </a:cubicBezTo>
                    <a:cubicBezTo>
                      <a:pt x="1867" y="2452"/>
                      <a:pt x="1872" y="2456"/>
                      <a:pt x="1878" y="2460"/>
                    </a:cubicBezTo>
                    <a:cubicBezTo>
                      <a:pt x="1878" y="2460"/>
                      <a:pt x="1878" y="2460"/>
                      <a:pt x="1878" y="2460"/>
                    </a:cubicBezTo>
                    <a:cubicBezTo>
                      <a:pt x="1888" y="2465"/>
                      <a:pt x="1895" y="2467"/>
                      <a:pt x="1905" y="2468"/>
                    </a:cubicBezTo>
                    <a:cubicBezTo>
                      <a:pt x="1895" y="2471"/>
                      <a:pt x="1885" y="2468"/>
                      <a:pt x="1877" y="2463"/>
                    </a:cubicBezTo>
                    <a:cubicBezTo>
                      <a:pt x="1877" y="2463"/>
                      <a:pt x="1877" y="2463"/>
                      <a:pt x="1877" y="2463"/>
                    </a:cubicBezTo>
                    <a:cubicBezTo>
                      <a:pt x="1872" y="2460"/>
                      <a:pt x="1868" y="2457"/>
                      <a:pt x="1865" y="2454"/>
                    </a:cubicBezTo>
                    <a:cubicBezTo>
                      <a:pt x="1873" y="2466"/>
                      <a:pt x="1883" y="2478"/>
                      <a:pt x="1895" y="2489"/>
                    </a:cubicBezTo>
                    <a:cubicBezTo>
                      <a:pt x="1916" y="2507"/>
                      <a:pt x="1935" y="2517"/>
                      <a:pt x="1962" y="2524"/>
                    </a:cubicBezTo>
                    <a:cubicBezTo>
                      <a:pt x="1987" y="2528"/>
                      <a:pt x="2013" y="2526"/>
                      <a:pt x="2036" y="2518"/>
                    </a:cubicBezTo>
                    <a:cubicBezTo>
                      <a:pt x="2047" y="2513"/>
                      <a:pt x="2054" y="2510"/>
                      <a:pt x="2062" y="2500"/>
                    </a:cubicBezTo>
                    <a:cubicBezTo>
                      <a:pt x="2078" y="2479"/>
                      <a:pt x="2081" y="2449"/>
                      <a:pt x="2072" y="2432"/>
                    </a:cubicBezTo>
                    <a:cubicBezTo>
                      <a:pt x="2067" y="2422"/>
                      <a:pt x="2055" y="2415"/>
                      <a:pt x="2045" y="2422"/>
                    </a:cubicBezTo>
                    <a:cubicBezTo>
                      <a:pt x="2039" y="2427"/>
                      <a:pt x="2038" y="2433"/>
                      <a:pt x="2044" y="2440"/>
                    </a:cubicBezTo>
                    <a:cubicBezTo>
                      <a:pt x="2032" y="2439"/>
                      <a:pt x="2029" y="2420"/>
                      <a:pt x="2039" y="2409"/>
                    </a:cubicBezTo>
                    <a:cubicBezTo>
                      <a:pt x="2050" y="2397"/>
                      <a:pt x="2063" y="2396"/>
                      <a:pt x="2073" y="2400"/>
                    </a:cubicBezTo>
                    <a:cubicBezTo>
                      <a:pt x="2087" y="2406"/>
                      <a:pt x="2098" y="2424"/>
                      <a:pt x="2096" y="2444"/>
                    </a:cubicBezTo>
                    <a:cubicBezTo>
                      <a:pt x="2094" y="2463"/>
                      <a:pt x="2084" y="2483"/>
                      <a:pt x="2070" y="2497"/>
                    </a:cubicBezTo>
                    <a:cubicBezTo>
                      <a:pt x="2073" y="2494"/>
                      <a:pt x="2077" y="2491"/>
                      <a:pt x="2080" y="2488"/>
                    </a:cubicBezTo>
                    <a:cubicBezTo>
                      <a:pt x="2100" y="2465"/>
                      <a:pt x="2113" y="2437"/>
                      <a:pt x="2114" y="2406"/>
                    </a:cubicBezTo>
                    <a:cubicBezTo>
                      <a:pt x="2113" y="2390"/>
                      <a:pt x="2107" y="2379"/>
                      <a:pt x="2092" y="2369"/>
                    </a:cubicBezTo>
                    <a:cubicBezTo>
                      <a:pt x="2084" y="2364"/>
                      <a:pt x="2068" y="2361"/>
                      <a:pt x="2059" y="2366"/>
                    </a:cubicBezTo>
                    <a:cubicBezTo>
                      <a:pt x="2050" y="2371"/>
                      <a:pt x="2048" y="2382"/>
                      <a:pt x="2057" y="2387"/>
                    </a:cubicBezTo>
                    <a:cubicBezTo>
                      <a:pt x="2051" y="2391"/>
                      <a:pt x="2044" y="2388"/>
                      <a:pt x="2041" y="2381"/>
                    </a:cubicBezTo>
                    <a:cubicBezTo>
                      <a:pt x="2040" y="2375"/>
                      <a:pt x="2042" y="2367"/>
                      <a:pt x="2049" y="2362"/>
                    </a:cubicBezTo>
                    <a:cubicBezTo>
                      <a:pt x="2053" y="2358"/>
                      <a:pt x="2058" y="2357"/>
                      <a:pt x="2064" y="2356"/>
                    </a:cubicBezTo>
                    <a:cubicBezTo>
                      <a:pt x="2074" y="2355"/>
                      <a:pt x="2086" y="2359"/>
                      <a:pt x="2095" y="2365"/>
                    </a:cubicBezTo>
                    <a:cubicBezTo>
                      <a:pt x="2101" y="2369"/>
                      <a:pt x="2106" y="2376"/>
                      <a:pt x="2109" y="2382"/>
                    </a:cubicBezTo>
                    <a:cubicBezTo>
                      <a:pt x="2102" y="2361"/>
                      <a:pt x="2085" y="2344"/>
                      <a:pt x="2061" y="2339"/>
                    </a:cubicBezTo>
                    <a:cubicBezTo>
                      <a:pt x="2049" y="2336"/>
                      <a:pt x="2038" y="2337"/>
                      <a:pt x="2027" y="2341"/>
                    </a:cubicBezTo>
                    <a:cubicBezTo>
                      <a:pt x="1976" y="2358"/>
                      <a:pt x="2012" y="2388"/>
                      <a:pt x="2020" y="2413"/>
                    </a:cubicBezTo>
                    <a:cubicBezTo>
                      <a:pt x="2031" y="2444"/>
                      <a:pt x="1988" y="2451"/>
                      <a:pt x="1976" y="2419"/>
                    </a:cubicBezTo>
                    <a:cubicBezTo>
                      <a:pt x="1966" y="2392"/>
                      <a:pt x="1983" y="2368"/>
                      <a:pt x="2004" y="2352"/>
                    </a:cubicBezTo>
                    <a:cubicBezTo>
                      <a:pt x="2000" y="2354"/>
                      <a:pt x="1995" y="2356"/>
                      <a:pt x="1990" y="2356"/>
                    </a:cubicBezTo>
                    <a:cubicBezTo>
                      <a:pt x="1979" y="2358"/>
                      <a:pt x="1966" y="2352"/>
                      <a:pt x="1965" y="2340"/>
                    </a:cubicBezTo>
                    <a:cubicBezTo>
                      <a:pt x="1964" y="2335"/>
                      <a:pt x="1966" y="2329"/>
                      <a:pt x="1971" y="2326"/>
                    </a:cubicBezTo>
                    <a:cubicBezTo>
                      <a:pt x="1974" y="2324"/>
                      <a:pt x="1978" y="2324"/>
                      <a:pt x="1982" y="2325"/>
                    </a:cubicBezTo>
                    <a:cubicBezTo>
                      <a:pt x="1986" y="2327"/>
                      <a:pt x="1989" y="2330"/>
                      <a:pt x="1990" y="2334"/>
                    </a:cubicBezTo>
                    <a:cubicBezTo>
                      <a:pt x="1991" y="2339"/>
                      <a:pt x="1989" y="2345"/>
                      <a:pt x="1984" y="2347"/>
                    </a:cubicBezTo>
                    <a:cubicBezTo>
                      <a:pt x="1980" y="2348"/>
                      <a:pt x="1977" y="2347"/>
                      <a:pt x="1975" y="2344"/>
                    </a:cubicBezTo>
                    <a:cubicBezTo>
                      <a:pt x="1974" y="2342"/>
                      <a:pt x="1974" y="2340"/>
                      <a:pt x="1976" y="2338"/>
                    </a:cubicBezTo>
                    <a:cubicBezTo>
                      <a:pt x="1976" y="2340"/>
                      <a:pt x="1977" y="2341"/>
                      <a:pt x="1978" y="2342"/>
                    </a:cubicBezTo>
                    <a:cubicBezTo>
                      <a:pt x="1980" y="2344"/>
                      <a:pt x="1983" y="2343"/>
                      <a:pt x="1984" y="2340"/>
                    </a:cubicBezTo>
                    <a:cubicBezTo>
                      <a:pt x="1985" y="2339"/>
                      <a:pt x="1984" y="2337"/>
                      <a:pt x="1983" y="2335"/>
                    </a:cubicBezTo>
                    <a:cubicBezTo>
                      <a:pt x="1981" y="2332"/>
                      <a:pt x="1978" y="2332"/>
                      <a:pt x="1975" y="2333"/>
                    </a:cubicBezTo>
                    <a:cubicBezTo>
                      <a:pt x="1972" y="2334"/>
                      <a:pt x="1970" y="2337"/>
                      <a:pt x="1971" y="2341"/>
                    </a:cubicBezTo>
                    <a:cubicBezTo>
                      <a:pt x="1972" y="2351"/>
                      <a:pt x="1985" y="2355"/>
                      <a:pt x="1994" y="2354"/>
                    </a:cubicBezTo>
                    <a:cubicBezTo>
                      <a:pt x="1996" y="2354"/>
                      <a:pt x="1998" y="2353"/>
                      <a:pt x="2001" y="2352"/>
                    </a:cubicBezTo>
                    <a:cubicBezTo>
                      <a:pt x="2008" y="2349"/>
                      <a:pt x="2016" y="2344"/>
                      <a:pt x="2023" y="2341"/>
                    </a:cubicBezTo>
                    <a:cubicBezTo>
                      <a:pt x="2031" y="2338"/>
                      <a:pt x="2039" y="2336"/>
                      <a:pt x="2048" y="2336"/>
                    </a:cubicBezTo>
                    <a:cubicBezTo>
                      <a:pt x="2044" y="2335"/>
                      <a:pt x="2041" y="2334"/>
                      <a:pt x="2039" y="2333"/>
                    </a:cubicBezTo>
                    <a:cubicBezTo>
                      <a:pt x="2022" y="2323"/>
                      <a:pt x="2017" y="2302"/>
                      <a:pt x="2023" y="2285"/>
                    </a:cubicBezTo>
                    <a:cubicBezTo>
                      <a:pt x="2025" y="2280"/>
                      <a:pt x="2028" y="2275"/>
                      <a:pt x="2032" y="2272"/>
                    </a:cubicBezTo>
                    <a:cubicBezTo>
                      <a:pt x="2033" y="2275"/>
                      <a:pt x="2033" y="2275"/>
                      <a:pt x="2033" y="2275"/>
                    </a:cubicBezTo>
                    <a:cubicBezTo>
                      <a:pt x="2030" y="2278"/>
                      <a:pt x="2028" y="2282"/>
                      <a:pt x="2026" y="2286"/>
                    </a:cubicBezTo>
                    <a:cubicBezTo>
                      <a:pt x="2020" y="2302"/>
                      <a:pt x="2025" y="2322"/>
                      <a:pt x="2040" y="2331"/>
                    </a:cubicBezTo>
                    <a:cubicBezTo>
                      <a:pt x="2050" y="2336"/>
                      <a:pt x="2055" y="2335"/>
                      <a:pt x="2065" y="2338"/>
                    </a:cubicBezTo>
                    <a:cubicBezTo>
                      <a:pt x="2097" y="2346"/>
                      <a:pt x="2115" y="2374"/>
                      <a:pt x="2116" y="2406"/>
                    </a:cubicBezTo>
                    <a:cubicBezTo>
                      <a:pt x="2116" y="2416"/>
                      <a:pt x="2115" y="2425"/>
                      <a:pt x="2113" y="2433"/>
                    </a:cubicBezTo>
                    <a:cubicBezTo>
                      <a:pt x="2120" y="2416"/>
                      <a:pt x="2125" y="2398"/>
                      <a:pt x="2124" y="2383"/>
                    </a:cubicBezTo>
                    <a:cubicBezTo>
                      <a:pt x="2122" y="2350"/>
                      <a:pt x="2122" y="2306"/>
                      <a:pt x="2116" y="2284"/>
                    </a:cubicBezTo>
                    <a:cubicBezTo>
                      <a:pt x="2114" y="2274"/>
                      <a:pt x="2107" y="2264"/>
                      <a:pt x="2097" y="2260"/>
                    </a:cubicBezTo>
                    <a:cubicBezTo>
                      <a:pt x="2104" y="2261"/>
                      <a:pt x="2108" y="2265"/>
                      <a:pt x="2112" y="2271"/>
                    </a:cubicBezTo>
                    <a:cubicBezTo>
                      <a:pt x="2112" y="2271"/>
                      <a:pt x="2112" y="2271"/>
                      <a:pt x="2112" y="2271"/>
                    </a:cubicBezTo>
                    <a:cubicBezTo>
                      <a:pt x="2114" y="2273"/>
                      <a:pt x="2116" y="2276"/>
                      <a:pt x="2117" y="2279"/>
                    </a:cubicBezTo>
                    <a:cubicBezTo>
                      <a:pt x="2115" y="2267"/>
                      <a:pt x="2112" y="2257"/>
                      <a:pt x="2104" y="2248"/>
                    </a:cubicBezTo>
                    <a:cubicBezTo>
                      <a:pt x="2096" y="2239"/>
                      <a:pt x="2086" y="2235"/>
                      <a:pt x="2075" y="2235"/>
                    </a:cubicBezTo>
                    <a:cubicBezTo>
                      <a:pt x="2075" y="2234"/>
                      <a:pt x="2075" y="2233"/>
                      <a:pt x="2074" y="2232"/>
                    </a:cubicBezTo>
                    <a:cubicBezTo>
                      <a:pt x="2083" y="2232"/>
                      <a:pt x="2092" y="2235"/>
                      <a:pt x="2100" y="2241"/>
                    </a:cubicBezTo>
                    <a:cubicBezTo>
                      <a:pt x="2107" y="2246"/>
                      <a:pt x="2113" y="2253"/>
                      <a:pt x="2114" y="2260"/>
                    </a:cubicBezTo>
                    <a:cubicBezTo>
                      <a:pt x="2114" y="2255"/>
                      <a:pt x="2117" y="2249"/>
                      <a:pt x="2121" y="2248"/>
                    </a:cubicBezTo>
                    <a:cubicBezTo>
                      <a:pt x="2124" y="2246"/>
                      <a:pt x="2127" y="2246"/>
                      <a:pt x="2130" y="2247"/>
                    </a:cubicBezTo>
                    <a:cubicBezTo>
                      <a:pt x="2135" y="2249"/>
                      <a:pt x="2138" y="2254"/>
                      <a:pt x="2135" y="2260"/>
                    </a:cubicBezTo>
                    <a:cubicBezTo>
                      <a:pt x="2133" y="2263"/>
                      <a:pt x="2130" y="2264"/>
                      <a:pt x="2127" y="2263"/>
                    </a:cubicBezTo>
                    <a:cubicBezTo>
                      <a:pt x="2121" y="2262"/>
                      <a:pt x="2122" y="2255"/>
                      <a:pt x="2125" y="2254"/>
                    </a:cubicBezTo>
                    <a:cubicBezTo>
                      <a:pt x="2124" y="2255"/>
                      <a:pt x="2124" y="2258"/>
                      <a:pt x="2125" y="2259"/>
                    </a:cubicBezTo>
                    <a:cubicBezTo>
                      <a:pt x="2126" y="2261"/>
                      <a:pt x="2130" y="2261"/>
                      <a:pt x="2131" y="2260"/>
                    </a:cubicBezTo>
                    <a:cubicBezTo>
                      <a:pt x="2133" y="2258"/>
                      <a:pt x="2134" y="2256"/>
                      <a:pt x="2133" y="2253"/>
                    </a:cubicBezTo>
                    <a:cubicBezTo>
                      <a:pt x="2131" y="2248"/>
                      <a:pt x="2123" y="2246"/>
                      <a:pt x="2118" y="2252"/>
                    </a:cubicBezTo>
                    <a:cubicBezTo>
                      <a:pt x="2114" y="2257"/>
                      <a:pt x="2117" y="2267"/>
                      <a:pt x="2118" y="2273"/>
                    </a:cubicBezTo>
                    <a:cubicBezTo>
                      <a:pt x="2119" y="2281"/>
                      <a:pt x="2121" y="2290"/>
                      <a:pt x="2122" y="2294"/>
                    </a:cubicBezTo>
                    <a:cubicBezTo>
                      <a:pt x="2122" y="2301"/>
                      <a:pt x="2125" y="2317"/>
                      <a:pt x="2125" y="2336"/>
                    </a:cubicBezTo>
                    <a:cubicBezTo>
                      <a:pt x="2125" y="2332"/>
                      <a:pt x="2126" y="2329"/>
                      <a:pt x="2128" y="2325"/>
                    </a:cubicBezTo>
                    <a:cubicBezTo>
                      <a:pt x="2128" y="2324"/>
                      <a:pt x="2134" y="2311"/>
                      <a:pt x="2136" y="2312"/>
                    </a:cubicBezTo>
                    <a:cubicBezTo>
                      <a:pt x="2137" y="2314"/>
                      <a:pt x="2134" y="2320"/>
                      <a:pt x="2133" y="2322"/>
                    </a:cubicBezTo>
                    <a:cubicBezTo>
                      <a:pt x="2131" y="2327"/>
                      <a:pt x="2130" y="2332"/>
                      <a:pt x="2129" y="2338"/>
                    </a:cubicBezTo>
                    <a:cubicBezTo>
                      <a:pt x="2129" y="2340"/>
                      <a:pt x="2128" y="2343"/>
                      <a:pt x="2128" y="2345"/>
                    </a:cubicBezTo>
                    <a:cubicBezTo>
                      <a:pt x="2127" y="2354"/>
                      <a:pt x="2127" y="2362"/>
                      <a:pt x="2128" y="2371"/>
                    </a:cubicBezTo>
                    <a:cubicBezTo>
                      <a:pt x="2128" y="2371"/>
                      <a:pt x="2128" y="2372"/>
                      <a:pt x="2129" y="2374"/>
                    </a:cubicBezTo>
                    <a:cubicBezTo>
                      <a:pt x="2129" y="2371"/>
                      <a:pt x="2129" y="2368"/>
                      <a:pt x="2130" y="2365"/>
                    </a:cubicBezTo>
                    <a:cubicBezTo>
                      <a:pt x="2131" y="2357"/>
                      <a:pt x="2133" y="2351"/>
                      <a:pt x="2137" y="2344"/>
                    </a:cubicBezTo>
                    <a:cubicBezTo>
                      <a:pt x="2149" y="2326"/>
                      <a:pt x="2169" y="2326"/>
                      <a:pt x="2185" y="2335"/>
                    </a:cubicBezTo>
                    <a:cubicBezTo>
                      <a:pt x="2199" y="2343"/>
                      <a:pt x="2210" y="2357"/>
                      <a:pt x="2210" y="2373"/>
                    </a:cubicBezTo>
                    <a:cubicBezTo>
                      <a:pt x="2210" y="2387"/>
                      <a:pt x="2202" y="2398"/>
                      <a:pt x="2189" y="2402"/>
                    </a:cubicBezTo>
                    <a:cubicBezTo>
                      <a:pt x="2183" y="2403"/>
                      <a:pt x="2178" y="2403"/>
                      <a:pt x="2171" y="2402"/>
                    </a:cubicBezTo>
                    <a:cubicBezTo>
                      <a:pt x="2167" y="2400"/>
                      <a:pt x="2163" y="2397"/>
                      <a:pt x="2160" y="2393"/>
                    </a:cubicBezTo>
                    <a:cubicBezTo>
                      <a:pt x="2157" y="2388"/>
                      <a:pt x="2156" y="2381"/>
                      <a:pt x="2159" y="2376"/>
                    </a:cubicBezTo>
                    <a:cubicBezTo>
                      <a:pt x="2161" y="2372"/>
                      <a:pt x="2163" y="2370"/>
                      <a:pt x="2167" y="2369"/>
                    </a:cubicBezTo>
                    <a:cubicBezTo>
                      <a:pt x="2171" y="2368"/>
                      <a:pt x="2176" y="2369"/>
                      <a:pt x="2179" y="2371"/>
                    </a:cubicBezTo>
                    <a:cubicBezTo>
                      <a:pt x="2183" y="2374"/>
                      <a:pt x="2185" y="2379"/>
                      <a:pt x="2184" y="2384"/>
                    </a:cubicBezTo>
                    <a:cubicBezTo>
                      <a:pt x="2183" y="2388"/>
                      <a:pt x="2178" y="2392"/>
                      <a:pt x="2173" y="2391"/>
                    </a:cubicBezTo>
                    <a:cubicBezTo>
                      <a:pt x="2167" y="2391"/>
                      <a:pt x="2163" y="2386"/>
                      <a:pt x="2163" y="2380"/>
                    </a:cubicBezTo>
                    <a:cubicBezTo>
                      <a:pt x="2163" y="2375"/>
                      <a:pt x="2168" y="2370"/>
                      <a:pt x="2174" y="2370"/>
                    </a:cubicBezTo>
                    <a:cubicBezTo>
                      <a:pt x="2176" y="2370"/>
                      <a:pt x="2178" y="2371"/>
                      <a:pt x="2180" y="2372"/>
                    </a:cubicBezTo>
                    <a:cubicBezTo>
                      <a:pt x="2179" y="2371"/>
                      <a:pt x="2179" y="2371"/>
                      <a:pt x="2179" y="2371"/>
                    </a:cubicBezTo>
                    <a:cubicBezTo>
                      <a:pt x="2175" y="2369"/>
                      <a:pt x="2171" y="2368"/>
                      <a:pt x="2167" y="2369"/>
                    </a:cubicBezTo>
                    <a:cubicBezTo>
                      <a:pt x="2164" y="2370"/>
                      <a:pt x="2161" y="2373"/>
                      <a:pt x="2160" y="2376"/>
                    </a:cubicBezTo>
                    <a:cubicBezTo>
                      <a:pt x="2157" y="2382"/>
                      <a:pt x="2158" y="2387"/>
                      <a:pt x="2161" y="2393"/>
                    </a:cubicBezTo>
                    <a:cubicBezTo>
                      <a:pt x="2164" y="2397"/>
                      <a:pt x="2167" y="2399"/>
                      <a:pt x="2172" y="2400"/>
                    </a:cubicBezTo>
                    <a:cubicBezTo>
                      <a:pt x="2178" y="2402"/>
                      <a:pt x="2183" y="2402"/>
                      <a:pt x="2189" y="2400"/>
                    </a:cubicBezTo>
                    <a:cubicBezTo>
                      <a:pt x="2201" y="2396"/>
                      <a:pt x="2208" y="2386"/>
                      <a:pt x="2208" y="2373"/>
                    </a:cubicBezTo>
                    <a:cubicBezTo>
                      <a:pt x="2207" y="2358"/>
                      <a:pt x="2196" y="2344"/>
                      <a:pt x="2182" y="2337"/>
                    </a:cubicBezTo>
                    <a:cubicBezTo>
                      <a:pt x="2168" y="2330"/>
                      <a:pt x="2151" y="2331"/>
                      <a:pt x="2141" y="2347"/>
                    </a:cubicBezTo>
                    <a:cubicBezTo>
                      <a:pt x="2137" y="2353"/>
                      <a:pt x="2135" y="2359"/>
                      <a:pt x="2134" y="2366"/>
                    </a:cubicBezTo>
                    <a:cubicBezTo>
                      <a:pt x="2130" y="2392"/>
                      <a:pt x="2125" y="2416"/>
                      <a:pt x="2113" y="2441"/>
                    </a:cubicBezTo>
                    <a:cubicBezTo>
                      <a:pt x="2114" y="2440"/>
                      <a:pt x="2115" y="2438"/>
                      <a:pt x="2116" y="2437"/>
                    </a:cubicBezTo>
                    <a:cubicBezTo>
                      <a:pt x="2123" y="2431"/>
                      <a:pt x="2135" y="2428"/>
                      <a:pt x="2142" y="2437"/>
                    </a:cubicBezTo>
                    <a:cubicBezTo>
                      <a:pt x="2146" y="2443"/>
                      <a:pt x="2146" y="2452"/>
                      <a:pt x="2141" y="2458"/>
                    </a:cubicBezTo>
                    <a:cubicBezTo>
                      <a:pt x="2137" y="2462"/>
                      <a:pt x="2131" y="2465"/>
                      <a:pt x="2125" y="2462"/>
                    </a:cubicBezTo>
                    <a:cubicBezTo>
                      <a:pt x="2121" y="2461"/>
                      <a:pt x="2119" y="2455"/>
                      <a:pt x="2123" y="2452"/>
                    </a:cubicBezTo>
                    <a:cubicBezTo>
                      <a:pt x="2128" y="2449"/>
                      <a:pt x="2130" y="2453"/>
                      <a:pt x="2135" y="2450"/>
                    </a:cubicBezTo>
                    <a:cubicBezTo>
                      <a:pt x="2139" y="2448"/>
                      <a:pt x="2141" y="2445"/>
                      <a:pt x="2139" y="2441"/>
                    </a:cubicBezTo>
                    <a:cubicBezTo>
                      <a:pt x="2135" y="2434"/>
                      <a:pt x="2126" y="2436"/>
                      <a:pt x="2120" y="2440"/>
                    </a:cubicBezTo>
                    <a:cubicBezTo>
                      <a:pt x="2108" y="2448"/>
                      <a:pt x="2106" y="2455"/>
                      <a:pt x="2099" y="2467"/>
                    </a:cubicBezTo>
                    <a:cubicBezTo>
                      <a:pt x="2095" y="2475"/>
                      <a:pt x="2089" y="2482"/>
                      <a:pt x="2082" y="2490"/>
                    </a:cubicBezTo>
                    <a:cubicBezTo>
                      <a:pt x="2062" y="2512"/>
                      <a:pt x="2034" y="2525"/>
                      <a:pt x="2005" y="2529"/>
                    </a:cubicBezTo>
                    <a:cubicBezTo>
                      <a:pt x="2011" y="2530"/>
                      <a:pt x="2016" y="2533"/>
                      <a:pt x="2018" y="2537"/>
                    </a:cubicBezTo>
                    <a:cubicBezTo>
                      <a:pt x="2020" y="2542"/>
                      <a:pt x="2020" y="2547"/>
                      <a:pt x="2014" y="2552"/>
                    </a:cubicBezTo>
                    <a:cubicBezTo>
                      <a:pt x="2015" y="2550"/>
                      <a:pt x="2013" y="2549"/>
                      <a:pt x="2012" y="2548"/>
                    </a:cubicBezTo>
                    <a:cubicBezTo>
                      <a:pt x="2022" y="2541"/>
                      <a:pt x="2011" y="2531"/>
                      <a:pt x="2000" y="2530"/>
                    </a:cubicBezTo>
                    <a:cubicBezTo>
                      <a:pt x="2000" y="2530"/>
                      <a:pt x="2000" y="2530"/>
                      <a:pt x="2000" y="2530"/>
                    </a:cubicBezTo>
                    <a:cubicBezTo>
                      <a:pt x="1990" y="2531"/>
                      <a:pt x="1980" y="2531"/>
                      <a:pt x="1970" y="2530"/>
                    </a:cubicBezTo>
                    <a:cubicBezTo>
                      <a:pt x="1981" y="2537"/>
                      <a:pt x="1989" y="2551"/>
                      <a:pt x="1984" y="2566"/>
                    </a:cubicBezTo>
                    <a:cubicBezTo>
                      <a:pt x="1982" y="2574"/>
                      <a:pt x="1978" y="2580"/>
                      <a:pt x="1971" y="2584"/>
                    </a:cubicBezTo>
                    <a:cubicBezTo>
                      <a:pt x="1964" y="2588"/>
                      <a:pt x="1957" y="2589"/>
                      <a:pt x="1949" y="2588"/>
                    </a:cubicBezTo>
                    <a:cubicBezTo>
                      <a:pt x="1941" y="2586"/>
                      <a:pt x="1935" y="2582"/>
                      <a:pt x="1930" y="2577"/>
                    </a:cubicBezTo>
                    <a:cubicBezTo>
                      <a:pt x="1926" y="2571"/>
                      <a:pt x="1923" y="2564"/>
                      <a:pt x="1924" y="2557"/>
                    </a:cubicBezTo>
                    <a:cubicBezTo>
                      <a:pt x="1924" y="2549"/>
                      <a:pt x="1927" y="2543"/>
                      <a:pt x="1934" y="2539"/>
                    </a:cubicBezTo>
                    <a:cubicBezTo>
                      <a:pt x="1938" y="2536"/>
                      <a:pt x="1942" y="2535"/>
                      <a:pt x="1947" y="2536"/>
                    </a:cubicBezTo>
                    <a:cubicBezTo>
                      <a:pt x="1954" y="2538"/>
                      <a:pt x="1959" y="2543"/>
                      <a:pt x="1960" y="2550"/>
                    </a:cubicBezTo>
                    <a:cubicBezTo>
                      <a:pt x="1961" y="2557"/>
                      <a:pt x="1958" y="2563"/>
                      <a:pt x="1953" y="2566"/>
                    </a:cubicBezTo>
                    <a:cubicBezTo>
                      <a:pt x="1946" y="2571"/>
                      <a:pt x="1937" y="2569"/>
                      <a:pt x="1933" y="2562"/>
                    </a:cubicBezTo>
                    <a:cubicBezTo>
                      <a:pt x="1928" y="2555"/>
                      <a:pt x="1930" y="2546"/>
                      <a:pt x="1937" y="2541"/>
                    </a:cubicBezTo>
                    <a:cubicBezTo>
                      <a:pt x="1940" y="2539"/>
                      <a:pt x="1944" y="2539"/>
                      <a:pt x="1947" y="2539"/>
                    </a:cubicBezTo>
                    <a:cubicBezTo>
                      <a:pt x="1947" y="2539"/>
                      <a:pt x="1947" y="2539"/>
                      <a:pt x="1947" y="2539"/>
                    </a:cubicBezTo>
                    <a:cubicBezTo>
                      <a:pt x="1943" y="2538"/>
                      <a:pt x="1939" y="2539"/>
                      <a:pt x="1935" y="2541"/>
                    </a:cubicBezTo>
                    <a:cubicBezTo>
                      <a:pt x="1930" y="2545"/>
                      <a:pt x="1927" y="2550"/>
                      <a:pt x="1927" y="2557"/>
                    </a:cubicBezTo>
                    <a:cubicBezTo>
                      <a:pt x="1927" y="2564"/>
                      <a:pt x="1929" y="2569"/>
                      <a:pt x="1933" y="2574"/>
                    </a:cubicBezTo>
                    <a:cubicBezTo>
                      <a:pt x="1937" y="2580"/>
                      <a:pt x="1943" y="2583"/>
                      <a:pt x="1949" y="2584"/>
                    </a:cubicBezTo>
                    <a:cubicBezTo>
                      <a:pt x="1957" y="2586"/>
                      <a:pt x="1963" y="2585"/>
                      <a:pt x="1969" y="2581"/>
                    </a:cubicBezTo>
                    <a:cubicBezTo>
                      <a:pt x="1975" y="2577"/>
                      <a:pt x="1979" y="2572"/>
                      <a:pt x="1982" y="2565"/>
                    </a:cubicBezTo>
                    <a:cubicBezTo>
                      <a:pt x="1988" y="2548"/>
                      <a:pt x="1975" y="2531"/>
                      <a:pt x="1961" y="2528"/>
                    </a:cubicBezTo>
                    <a:cubicBezTo>
                      <a:pt x="1933" y="2522"/>
                      <a:pt x="1913" y="2512"/>
                      <a:pt x="1891" y="2493"/>
                    </a:cubicBezTo>
                    <a:cubicBezTo>
                      <a:pt x="1889" y="2491"/>
                      <a:pt x="1887" y="2489"/>
                      <a:pt x="1885" y="2487"/>
                    </a:cubicBezTo>
                    <a:cubicBezTo>
                      <a:pt x="1887" y="2489"/>
                      <a:pt x="1888" y="2491"/>
                      <a:pt x="1889" y="2493"/>
                    </a:cubicBezTo>
                    <a:cubicBezTo>
                      <a:pt x="1893" y="2502"/>
                      <a:pt x="1896" y="2511"/>
                      <a:pt x="1896" y="2521"/>
                    </a:cubicBezTo>
                    <a:cubicBezTo>
                      <a:pt x="1893" y="2511"/>
                      <a:pt x="1891" y="2504"/>
                      <a:pt x="1886" y="2495"/>
                    </a:cubicBezTo>
                    <a:cubicBezTo>
                      <a:pt x="1885" y="2494"/>
                      <a:pt x="1885" y="2493"/>
                      <a:pt x="1885" y="2493"/>
                    </a:cubicBezTo>
                    <a:cubicBezTo>
                      <a:pt x="1887" y="2501"/>
                      <a:pt x="1879" y="2512"/>
                      <a:pt x="1872" y="2516"/>
                    </a:cubicBezTo>
                    <a:cubicBezTo>
                      <a:pt x="1868" y="2519"/>
                      <a:pt x="1863" y="2521"/>
                      <a:pt x="1859" y="2522"/>
                    </a:cubicBezTo>
                    <a:cubicBezTo>
                      <a:pt x="1852" y="2524"/>
                      <a:pt x="1840" y="2523"/>
                      <a:pt x="1835" y="2516"/>
                    </a:cubicBezTo>
                    <a:cubicBezTo>
                      <a:pt x="1828" y="2520"/>
                      <a:pt x="1820" y="2520"/>
                      <a:pt x="1813" y="2519"/>
                    </a:cubicBezTo>
                    <a:cubicBezTo>
                      <a:pt x="1803" y="2517"/>
                      <a:pt x="1792" y="2519"/>
                      <a:pt x="1790" y="2528"/>
                    </a:cubicBezTo>
                    <a:cubicBezTo>
                      <a:pt x="1786" y="2518"/>
                      <a:pt x="1800" y="2507"/>
                      <a:pt x="1809" y="2504"/>
                    </a:cubicBezTo>
                    <a:cubicBezTo>
                      <a:pt x="1821" y="2501"/>
                      <a:pt x="1834" y="2507"/>
                      <a:pt x="1847" y="2513"/>
                    </a:cubicBezTo>
                    <a:cubicBezTo>
                      <a:pt x="1856" y="2516"/>
                      <a:pt x="1863" y="2517"/>
                      <a:pt x="1871" y="2512"/>
                    </a:cubicBezTo>
                    <a:cubicBezTo>
                      <a:pt x="1878" y="2509"/>
                      <a:pt x="1885" y="2501"/>
                      <a:pt x="1885" y="2493"/>
                    </a:cubicBezTo>
                    <a:cubicBezTo>
                      <a:pt x="1885" y="2494"/>
                      <a:pt x="1884" y="2496"/>
                      <a:pt x="1884" y="2497"/>
                    </a:cubicBezTo>
                    <a:cubicBezTo>
                      <a:pt x="1882" y="2502"/>
                      <a:pt x="1878" y="2505"/>
                      <a:pt x="1871" y="2504"/>
                    </a:cubicBezTo>
                    <a:cubicBezTo>
                      <a:pt x="1872" y="2504"/>
                      <a:pt x="1872" y="2502"/>
                      <a:pt x="1872" y="2501"/>
                    </a:cubicBezTo>
                    <a:cubicBezTo>
                      <a:pt x="1880" y="2501"/>
                      <a:pt x="1884" y="2495"/>
                      <a:pt x="1881" y="2488"/>
                    </a:cubicBezTo>
                    <a:cubicBezTo>
                      <a:pt x="1880" y="2484"/>
                      <a:pt x="1879" y="2482"/>
                      <a:pt x="1877" y="2479"/>
                    </a:cubicBezTo>
                    <a:cubicBezTo>
                      <a:pt x="1855" y="2455"/>
                      <a:pt x="1840" y="2427"/>
                      <a:pt x="1831" y="2397"/>
                    </a:cubicBezTo>
                    <a:cubicBezTo>
                      <a:pt x="1837" y="2422"/>
                      <a:pt x="1841" y="2452"/>
                      <a:pt x="1827" y="2475"/>
                    </a:cubicBezTo>
                    <a:cubicBezTo>
                      <a:pt x="1819" y="2486"/>
                      <a:pt x="1810" y="2492"/>
                      <a:pt x="1797" y="2495"/>
                    </a:cubicBezTo>
                    <a:cubicBezTo>
                      <a:pt x="1786" y="2497"/>
                      <a:pt x="1775" y="2495"/>
                      <a:pt x="1766" y="2490"/>
                    </a:cubicBezTo>
                    <a:cubicBezTo>
                      <a:pt x="1743" y="2478"/>
                      <a:pt x="1735" y="2450"/>
                      <a:pt x="1747" y="2428"/>
                    </a:cubicBezTo>
                    <a:cubicBezTo>
                      <a:pt x="1758" y="2408"/>
                      <a:pt x="1782" y="2396"/>
                      <a:pt x="1802" y="2411"/>
                    </a:cubicBezTo>
                    <a:cubicBezTo>
                      <a:pt x="1810" y="2417"/>
                      <a:pt x="1815" y="2428"/>
                      <a:pt x="1811" y="2438"/>
                    </a:cubicBezTo>
                    <a:cubicBezTo>
                      <a:pt x="1809" y="2441"/>
                      <a:pt x="1807" y="2444"/>
                      <a:pt x="1804" y="2446"/>
                    </a:cubicBezTo>
                    <a:cubicBezTo>
                      <a:pt x="1804" y="2446"/>
                      <a:pt x="1804" y="2446"/>
                      <a:pt x="1804" y="2446"/>
                    </a:cubicBezTo>
                    <a:cubicBezTo>
                      <a:pt x="1797" y="2450"/>
                      <a:pt x="1787" y="2449"/>
                      <a:pt x="1782" y="2441"/>
                    </a:cubicBezTo>
                    <a:cubicBezTo>
                      <a:pt x="1777" y="2433"/>
                      <a:pt x="1779" y="2423"/>
                      <a:pt x="1786" y="2418"/>
                    </a:cubicBezTo>
                    <a:cubicBezTo>
                      <a:pt x="1794" y="2413"/>
                      <a:pt x="1804" y="2415"/>
                      <a:pt x="1809" y="2423"/>
                    </a:cubicBezTo>
                    <a:cubicBezTo>
                      <a:pt x="1811" y="2426"/>
                      <a:pt x="1812" y="2430"/>
                      <a:pt x="1812" y="2433"/>
                    </a:cubicBezTo>
                    <a:cubicBezTo>
                      <a:pt x="1812" y="2433"/>
                      <a:pt x="1812" y="2433"/>
                      <a:pt x="1812" y="2433"/>
                    </a:cubicBezTo>
                    <a:cubicBezTo>
                      <a:pt x="1813" y="2425"/>
                      <a:pt x="1808" y="2416"/>
                      <a:pt x="1801" y="2411"/>
                    </a:cubicBezTo>
                    <a:cubicBezTo>
                      <a:pt x="1781" y="2399"/>
                      <a:pt x="1759" y="2412"/>
                      <a:pt x="1749" y="2430"/>
                    </a:cubicBezTo>
                    <a:cubicBezTo>
                      <a:pt x="1738" y="2451"/>
                      <a:pt x="1746" y="2477"/>
                      <a:pt x="1767" y="2488"/>
                    </a:cubicBezTo>
                    <a:cubicBezTo>
                      <a:pt x="1771" y="2490"/>
                      <a:pt x="1774" y="2491"/>
                      <a:pt x="1778" y="2492"/>
                    </a:cubicBezTo>
                    <a:cubicBezTo>
                      <a:pt x="1776" y="2491"/>
                      <a:pt x="1774" y="2489"/>
                      <a:pt x="1772" y="2488"/>
                    </a:cubicBezTo>
                    <a:cubicBezTo>
                      <a:pt x="1765" y="2482"/>
                      <a:pt x="1763" y="2472"/>
                      <a:pt x="1766" y="2465"/>
                    </a:cubicBezTo>
                    <a:cubicBezTo>
                      <a:pt x="1770" y="2458"/>
                      <a:pt x="1778" y="2454"/>
                      <a:pt x="1786" y="2458"/>
                    </a:cubicBezTo>
                    <a:cubicBezTo>
                      <a:pt x="1791" y="2461"/>
                      <a:pt x="1793" y="2466"/>
                      <a:pt x="1792" y="2471"/>
                    </a:cubicBezTo>
                    <a:cubicBezTo>
                      <a:pt x="1789" y="2480"/>
                      <a:pt x="1778" y="2479"/>
                      <a:pt x="1777" y="2473"/>
                    </a:cubicBezTo>
                    <a:cubicBezTo>
                      <a:pt x="1779" y="2475"/>
                      <a:pt x="1783" y="2476"/>
                      <a:pt x="1785" y="2474"/>
                    </a:cubicBezTo>
                    <a:cubicBezTo>
                      <a:pt x="1789" y="2472"/>
                      <a:pt x="1789" y="2467"/>
                      <a:pt x="1786" y="2464"/>
                    </a:cubicBezTo>
                    <a:cubicBezTo>
                      <a:pt x="1784" y="2461"/>
                      <a:pt x="1780" y="2460"/>
                      <a:pt x="1776" y="2461"/>
                    </a:cubicBezTo>
                    <a:cubicBezTo>
                      <a:pt x="1770" y="2463"/>
                      <a:pt x="1768" y="2471"/>
                      <a:pt x="1769" y="2477"/>
                    </a:cubicBezTo>
                    <a:cubicBezTo>
                      <a:pt x="1771" y="2489"/>
                      <a:pt x="1785" y="2494"/>
                      <a:pt x="1797" y="2492"/>
                    </a:cubicBezTo>
                    <a:cubicBezTo>
                      <a:pt x="1809" y="2490"/>
                      <a:pt x="1817" y="2483"/>
                      <a:pt x="1824" y="2473"/>
                    </a:cubicBezTo>
                    <a:cubicBezTo>
                      <a:pt x="1843" y="2441"/>
                      <a:pt x="1824" y="2390"/>
                      <a:pt x="1820" y="2350"/>
                    </a:cubicBezTo>
                    <a:cubicBezTo>
                      <a:pt x="1818" y="2358"/>
                      <a:pt x="1814" y="2364"/>
                      <a:pt x="1808" y="2371"/>
                    </a:cubicBezTo>
                    <a:cubicBezTo>
                      <a:pt x="1805" y="2374"/>
                      <a:pt x="1801" y="2376"/>
                      <a:pt x="1798" y="2379"/>
                    </a:cubicBezTo>
                    <a:cubicBezTo>
                      <a:pt x="1798" y="2378"/>
                      <a:pt x="1797" y="2376"/>
                      <a:pt x="1797" y="2376"/>
                    </a:cubicBezTo>
                    <a:cubicBezTo>
                      <a:pt x="1804" y="2370"/>
                      <a:pt x="1811" y="2362"/>
                      <a:pt x="1815" y="2353"/>
                    </a:cubicBezTo>
                    <a:cubicBezTo>
                      <a:pt x="1818" y="2348"/>
                      <a:pt x="1819" y="2342"/>
                      <a:pt x="1820" y="2336"/>
                    </a:cubicBezTo>
                    <a:cubicBezTo>
                      <a:pt x="1817" y="2343"/>
                      <a:pt x="1812" y="2349"/>
                      <a:pt x="1807" y="2351"/>
                    </a:cubicBezTo>
                    <a:cubicBezTo>
                      <a:pt x="1802" y="2353"/>
                      <a:pt x="1797" y="2353"/>
                      <a:pt x="1793" y="2351"/>
                    </a:cubicBezTo>
                    <a:cubicBezTo>
                      <a:pt x="1785" y="2348"/>
                      <a:pt x="1780" y="2340"/>
                      <a:pt x="1785" y="2331"/>
                    </a:cubicBezTo>
                    <a:cubicBezTo>
                      <a:pt x="1787" y="2327"/>
                      <a:pt x="1792" y="2324"/>
                      <a:pt x="1797" y="2325"/>
                    </a:cubicBezTo>
                    <a:cubicBezTo>
                      <a:pt x="1806" y="2327"/>
                      <a:pt x="1806" y="2339"/>
                      <a:pt x="1800" y="2340"/>
                    </a:cubicBezTo>
                    <a:cubicBezTo>
                      <a:pt x="1802" y="2338"/>
                      <a:pt x="1802" y="2334"/>
                      <a:pt x="1801" y="2332"/>
                    </a:cubicBezTo>
                    <a:cubicBezTo>
                      <a:pt x="1798" y="2328"/>
                      <a:pt x="1793" y="2328"/>
                      <a:pt x="1790" y="2331"/>
                    </a:cubicBezTo>
                    <a:cubicBezTo>
                      <a:pt x="1787" y="2334"/>
                      <a:pt x="1787" y="2338"/>
                      <a:pt x="1788" y="2341"/>
                    </a:cubicBezTo>
                    <a:cubicBezTo>
                      <a:pt x="1791" y="2347"/>
                      <a:pt x="1798" y="2349"/>
                      <a:pt x="1804" y="2348"/>
                    </a:cubicBezTo>
                    <a:cubicBezTo>
                      <a:pt x="1808" y="2347"/>
                      <a:pt x="1812" y="2343"/>
                      <a:pt x="1815" y="2339"/>
                    </a:cubicBezTo>
                    <a:cubicBezTo>
                      <a:pt x="1820" y="2333"/>
                      <a:pt x="1819" y="2326"/>
                      <a:pt x="1819" y="2318"/>
                    </a:cubicBezTo>
                    <a:cubicBezTo>
                      <a:pt x="1819" y="2294"/>
                      <a:pt x="1821" y="2271"/>
                      <a:pt x="1827" y="2246"/>
                    </a:cubicBezTo>
                    <a:cubicBezTo>
                      <a:pt x="1828" y="2242"/>
                      <a:pt x="1834" y="2219"/>
                      <a:pt x="1840" y="2202"/>
                    </a:cubicBezTo>
                    <a:cubicBezTo>
                      <a:pt x="1826" y="2219"/>
                      <a:pt x="1809" y="2231"/>
                      <a:pt x="1788" y="2238"/>
                    </a:cubicBezTo>
                    <a:cubicBezTo>
                      <a:pt x="1781" y="2241"/>
                      <a:pt x="1775" y="2242"/>
                      <a:pt x="1770" y="2243"/>
                    </a:cubicBezTo>
                    <a:cubicBezTo>
                      <a:pt x="1760" y="2245"/>
                      <a:pt x="1743" y="2247"/>
                      <a:pt x="1743" y="2260"/>
                    </a:cubicBezTo>
                    <a:cubicBezTo>
                      <a:pt x="1743" y="2265"/>
                      <a:pt x="1746" y="2270"/>
                      <a:pt x="1751" y="2271"/>
                    </a:cubicBezTo>
                    <a:cubicBezTo>
                      <a:pt x="1754" y="2271"/>
                      <a:pt x="1757" y="2270"/>
                      <a:pt x="1758" y="2268"/>
                    </a:cubicBezTo>
                    <a:cubicBezTo>
                      <a:pt x="1760" y="2265"/>
                      <a:pt x="1759" y="2261"/>
                      <a:pt x="1756" y="2259"/>
                    </a:cubicBezTo>
                    <a:cubicBezTo>
                      <a:pt x="1754" y="2258"/>
                      <a:pt x="1751" y="2259"/>
                      <a:pt x="1749" y="2261"/>
                    </a:cubicBezTo>
                    <a:cubicBezTo>
                      <a:pt x="1749" y="2256"/>
                      <a:pt x="1758" y="2254"/>
                      <a:pt x="1762" y="2261"/>
                    </a:cubicBezTo>
                    <a:cubicBezTo>
                      <a:pt x="1763" y="2265"/>
                      <a:pt x="1762" y="2269"/>
                      <a:pt x="1759" y="2272"/>
                    </a:cubicBezTo>
                    <a:cubicBezTo>
                      <a:pt x="1753" y="2277"/>
                      <a:pt x="1746" y="2274"/>
                      <a:pt x="1742" y="2269"/>
                    </a:cubicBezTo>
                    <a:cubicBezTo>
                      <a:pt x="1738" y="2264"/>
                      <a:pt x="1739" y="2256"/>
                      <a:pt x="1743" y="2250"/>
                    </a:cubicBezTo>
                    <a:cubicBezTo>
                      <a:pt x="1745" y="2248"/>
                      <a:pt x="1747" y="2246"/>
                      <a:pt x="1750" y="2245"/>
                    </a:cubicBezTo>
                    <a:cubicBezTo>
                      <a:pt x="1738" y="2246"/>
                      <a:pt x="1728" y="2246"/>
                      <a:pt x="1718" y="2245"/>
                    </a:cubicBezTo>
                    <a:cubicBezTo>
                      <a:pt x="1700" y="2243"/>
                      <a:pt x="1675" y="2231"/>
                      <a:pt x="1660" y="2234"/>
                    </a:cubicBezTo>
                    <a:cubicBezTo>
                      <a:pt x="1657" y="2235"/>
                      <a:pt x="1655" y="2236"/>
                      <a:pt x="1652" y="2238"/>
                    </a:cubicBezTo>
                    <a:cubicBezTo>
                      <a:pt x="1647" y="2242"/>
                      <a:pt x="1644" y="2247"/>
                      <a:pt x="1642" y="2252"/>
                    </a:cubicBezTo>
                    <a:cubicBezTo>
                      <a:pt x="1641" y="2259"/>
                      <a:pt x="1642" y="2266"/>
                      <a:pt x="1645" y="2271"/>
                    </a:cubicBezTo>
                    <a:cubicBezTo>
                      <a:pt x="1650" y="2278"/>
                      <a:pt x="1656" y="2283"/>
                      <a:pt x="1664" y="2285"/>
                    </a:cubicBezTo>
                    <a:cubicBezTo>
                      <a:pt x="1671" y="2287"/>
                      <a:pt x="1679" y="2286"/>
                      <a:pt x="1685" y="2283"/>
                    </a:cubicBezTo>
                    <a:cubicBezTo>
                      <a:pt x="1692" y="2279"/>
                      <a:pt x="1697" y="2273"/>
                      <a:pt x="1697" y="2265"/>
                    </a:cubicBezTo>
                    <a:cubicBezTo>
                      <a:pt x="1697" y="2259"/>
                      <a:pt x="1694" y="2254"/>
                      <a:pt x="1690" y="2251"/>
                    </a:cubicBezTo>
                    <a:cubicBezTo>
                      <a:pt x="1691" y="2252"/>
                      <a:pt x="1691" y="2252"/>
                      <a:pt x="1691" y="2252"/>
                    </a:cubicBezTo>
                    <a:cubicBezTo>
                      <a:pt x="1698" y="2259"/>
                      <a:pt x="1691" y="2269"/>
                      <a:pt x="1684" y="2262"/>
                    </a:cubicBezTo>
                    <a:cubicBezTo>
                      <a:pt x="1680" y="2259"/>
                      <a:pt x="1680" y="2251"/>
                      <a:pt x="1669" y="2252"/>
                    </a:cubicBezTo>
                    <a:cubicBezTo>
                      <a:pt x="1672" y="2249"/>
                      <a:pt x="1676" y="2248"/>
                      <a:pt x="1680" y="2248"/>
                    </a:cubicBezTo>
                    <a:cubicBezTo>
                      <a:pt x="1681" y="2248"/>
                      <a:pt x="1683" y="2248"/>
                      <a:pt x="1684" y="2248"/>
                    </a:cubicBezTo>
                    <a:cubicBezTo>
                      <a:pt x="1692" y="2250"/>
                      <a:pt x="1697" y="2257"/>
                      <a:pt x="1698" y="2265"/>
                    </a:cubicBezTo>
                    <a:cubicBezTo>
                      <a:pt x="1698" y="2273"/>
                      <a:pt x="1693" y="2280"/>
                      <a:pt x="1686" y="2284"/>
                    </a:cubicBezTo>
                    <a:cubicBezTo>
                      <a:pt x="1679" y="2288"/>
                      <a:pt x="1671" y="2289"/>
                      <a:pt x="1663" y="2287"/>
                    </a:cubicBezTo>
                    <a:cubicBezTo>
                      <a:pt x="1655" y="2285"/>
                      <a:pt x="1648" y="2280"/>
                      <a:pt x="1643" y="2273"/>
                    </a:cubicBezTo>
                    <a:cubicBezTo>
                      <a:pt x="1639" y="2266"/>
                      <a:pt x="1638" y="2259"/>
                      <a:pt x="1640" y="2251"/>
                    </a:cubicBezTo>
                    <a:cubicBezTo>
                      <a:pt x="1641" y="2245"/>
                      <a:pt x="1645" y="2240"/>
                      <a:pt x="1650" y="2236"/>
                    </a:cubicBezTo>
                    <a:cubicBezTo>
                      <a:pt x="1653" y="2233"/>
                      <a:pt x="1656" y="2232"/>
                      <a:pt x="1660" y="2231"/>
                    </a:cubicBezTo>
                    <a:cubicBezTo>
                      <a:pt x="1660" y="2231"/>
                      <a:pt x="1660" y="2231"/>
                      <a:pt x="1661" y="2230"/>
                    </a:cubicBezTo>
                    <a:cubicBezTo>
                      <a:pt x="1660" y="2230"/>
                      <a:pt x="1660" y="2230"/>
                      <a:pt x="1660" y="2230"/>
                    </a:cubicBezTo>
                    <a:cubicBezTo>
                      <a:pt x="1659" y="2230"/>
                      <a:pt x="1659" y="2230"/>
                      <a:pt x="1659" y="2230"/>
                    </a:cubicBezTo>
                    <a:cubicBezTo>
                      <a:pt x="1654" y="2228"/>
                      <a:pt x="1648" y="2226"/>
                      <a:pt x="1643" y="2223"/>
                    </a:cubicBezTo>
                    <a:cubicBezTo>
                      <a:pt x="1632" y="2216"/>
                      <a:pt x="1618" y="2204"/>
                      <a:pt x="1617" y="2189"/>
                    </a:cubicBezTo>
                    <a:cubicBezTo>
                      <a:pt x="1617" y="2182"/>
                      <a:pt x="1619" y="2177"/>
                      <a:pt x="1623" y="2172"/>
                    </a:cubicBezTo>
                    <a:cubicBezTo>
                      <a:pt x="1624" y="2171"/>
                      <a:pt x="1624" y="2171"/>
                      <a:pt x="1624" y="2171"/>
                    </a:cubicBezTo>
                    <a:cubicBezTo>
                      <a:pt x="1630" y="2165"/>
                      <a:pt x="1636" y="2162"/>
                      <a:pt x="1643" y="2162"/>
                    </a:cubicBezTo>
                    <a:cubicBezTo>
                      <a:pt x="1650" y="2161"/>
                      <a:pt x="1656" y="2163"/>
                      <a:pt x="1662" y="2167"/>
                    </a:cubicBezTo>
                    <a:cubicBezTo>
                      <a:pt x="1668" y="2172"/>
                      <a:pt x="1671" y="2178"/>
                      <a:pt x="1671" y="2185"/>
                    </a:cubicBezTo>
                    <a:cubicBezTo>
                      <a:pt x="1670" y="2191"/>
                      <a:pt x="1668" y="2194"/>
                      <a:pt x="1663" y="2197"/>
                    </a:cubicBezTo>
                    <a:cubicBezTo>
                      <a:pt x="1659" y="2200"/>
                      <a:pt x="1653" y="2201"/>
                      <a:pt x="1648" y="2199"/>
                    </a:cubicBezTo>
                    <a:cubicBezTo>
                      <a:pt x="1645" y="2198"/>
                      <a:pt x="1644" y="2196"/>
                      <a:pt x="1642" y="2194"/>
                    </a:cubicBezTo>
                    <a:cubicBezTo>
                      <a:pt x="1644" y="2196"/>
                      <a:pt x="1645" y="2198"/>
                      <a:pt x="1648" y="2199"/>
                    </a:cubicBezTo>
                    <a:cubicBezTo>
                      <a:pt x="1653" y="2201"/>
                      <a:pt x="1659" y="2200"/>
                      <a:pt x="1663" y="2197"/>
                    </a:cubicBezTo>
                    <a:cubicBezTo>
                      <a:pt x="1667" y="2194"/>
                      <a:pt x="1669" y="2190"/>
                      <a:pt x="1670" y="2185"/>
                    </a:cubicBezTo>
                    <a:cubicBezTo>
                      <a:pt x="1670" y="2178"/>
                      <a:pt x="1667" y="2172"/>
                      <a:pt x="1661" y="2168"/>
                    </a:cubicBezTo>
                    <a:cubicBezTo>
                      <a:pt x="1656" y="2164"/>
                      <a:pt x="1650" y="2163"/>
                      <a:pt x="1643" y="2164"/>
                    </a:cubicBezTo>
                    <a:cubicBezTo>
                      <a:pt x="1636" y="2165"/>
                      <a:pt x="1630" y="2168"/>
                      <a:pt x="1625" y="2174"/>
                    </a:cubicBezTo>
                    <a:cubicBezTo>
                      <a:pt x="1622" y="2178"/>
                      <a:pt x="1620" y="2183"/>
                      <a:pt x="1620" y="2189"/>
                    </a:cubicBezTo>
                    <a:cubicBezTo>
                      <a:pt x="1622" y="2203"/>
                      <a:pt x="1637" y="2215"/>
                      <a:pt x="1648" y="2221"/>
                    </a:cubicBezTo>
                    <a:cubicBezTo>
                      <a:pt x="1654" y="2223"/>
                      <a:pt x="1662" y="2226"/>
                      <a:pt x="1669" y="2228"/>
                    </a:cubicBezTo>
                    <a:cubicBezTo>
                      <a:pt x="1668" y="2228"/>
                      <a:pt x="1667" y="2227"/>
                      <a:pt x="1666" y="2226"/>
                    </a:cubicBezTo>
                    <a:cubicBezTo>
                      <a:pt x="1662" y="2221"/>
                      <a:pt x="1661" y="2213"/>
                      <a:pt x="1664" y="2207"/>
                    </a:cubicBezTo>
                    <a:cubicBezTo>
                      <a:pt x="1668" y="2202"/>
                      <a:pt x="1675" y="2199"/>
                      <a:pt x="1681" y="2204"/>
                    </a:cubicBezTo>
                    <a:cubicBezTo>
                      <a:pt x="1685" y="2206"/>
                      <a:pt x="1686" y="2211"/>
                      <a:pt x="1684" y="2214"/>
                    </a:cubicBezTo>
                    <a:cubicBezTo>
                      <a:pt x="1681" y="2221"/>
                      <a:pt x="1672" y="2220"/>
                      <a:pt x="1672" y="2215"/>
                    </a:cubicBezTo>
                    <a:cubicBezTo>
                      <a:pt x="1674" y="2217"/>
                      <a:pt x="1676" y="2217"/>
                      <a:pt x="1678" y="2216"/>
                    </a:cubicBezTo>
                    <a:cubicBezTo>
                      <a:pt x="1682" y="2215"/>
                      <a:pt x="1682" y="2211"/>
                      <a:pt x="1680" y="2208"/>
                    </a:cubicBezTo>
                    <a:cubicBezTo>
                      <a:pt x="1679" y="2206"/>
                      <a:pt x="1676" y="2205"/>
                      <a:pt x="1673" y="2205"/>
                    </a:cubicBezTo>
                    <a:cubicBezTo>
                      <a:pt x="1668" y="2206"/>
                      <a:pt x="1665" y="2212"/>
                      <a:pt x="1665" y="2217"/>
                    </a:cubicBezTo>
                    <a:cubicBezTo>
                      <a:pt x="1666" y="2220"/>
                      <a:pt x="1669" y="2224"/>
                      <a:pt x="1671" y="2226"/>
                    </a:cubicBezTo>
                    <a:cubicBezTo>
                      <a:pt x="1682" y="2236"/>
                      <a:pt x="1723" y="2244"/>
                      <a:pt x="1736" y="2242"/>
                    </a:cubicBezTo>
                    <a:cubicBezTo>
                      <a:pt x="1722" y="2239"/>
                      <a:pt x="1709" y="2232"/>
                      <a:pt x="1698" y="2220"/>
                    </a:cubicBezTo>
                    <a:cubicBezTo>
                      <a:pt x="1674" y="2194"/>
                      <a:pt x="1665" y="2146"/>
                      <a:pt x="1696" y="2122"/>
                    </a:cubicBezTo>
                    <a:cubicBezTo>
                      <a:pt x="1706" y="2115"/>
                      <a:pt x="1721" y="2113"/>
                      <a:pt x="1732" y="2121"/>
                    </a:cubicBezTo>
                    <a:cubicBezTo>
                      <a:pt x="1739" y="2128"/>
                      <a:pt x="1742" y="2138"/>
                      <a:pt x="1737" y="2147"/>
                    </a:cubicBezTo>
                    <a:cubicBezTo>
                      <a:pt x="1732" y="2156"/>
                      <a:pt x="1723" y="2160"/>
                      <a:pt x="1713" y="2158"/>
                    </a:cubicBezTo>
                    <a:cubicBezTo>
                      <a:pt x="1707" y="2156"/>
                      <a:pt x="1703" y="2152"/>
                      <a:pt x="1701" y="2146"/>
                    </a:cubicBezTo>
                    <a:cubicBezTo>
                      <a:pt x="1700" y="2144"/>
                      <a:pt x="1700" y="2142"/>
                      <a:pt x="1700" y="2140"/>
                    </a:cubicBezTo>
                    <a:cubicBezTo>
                      <a:pt x="1700" y="2135"/>
                      <a:pt x="1702" y="2130"/>
                      <a:pt x="1707" y="2127"/>
                    </a:cubicBezTo>
                    <a:cubicBezTo>
                      <a:pt x="1714" y="2122"/>
                      <a:pt x="1724" y="2124"/>
                      <a:pt x="1729" y="2131"/>
                    </a:cubicBezTo>
                    <a:cubicBezTo>
                      <a:pt x="1734" y="2139"/>
                      <a:pt x="1731" y="2149"/>
                      <a:pt x="1724" y="2153"/>
                    </a:cubicBezTo>
                    <a:cubicBezTo>
                      <a:pt x="1720" y="2156"/>
                      <a:pt x="1716" y="2156"/>
                      <a:pt x="1711" y="2155"/>
                    </a:cubicBezTo>
                    <a:cubicBezTo>
                      <a:pt x="1712" y="2156"/>
                      <a:pt x="1713" y="2156"/>
                      <a:pt x="1714" y="2156"/>
                    </a:cubicBezTo>
                    <a:cubicBezTo>
                      <a:pt x="1722" y="2158"/>
                      <a:pt x="1731" y="2154"/>
                      <a:pt x="1735" y="2146"/>
                    </a:cubicBezTo>
                    <a:cubicBezTo>
                      <a:pt x="1739" y="2138"/>
                      <a:pt x="1736" y="2129"/>
                      <a:pt x="1729" y="2124"/>
                    </a:cubicBezTo>
                    <a:cubicBezTo>
                      <a:pt x="1720" y="2117"/>
                      <a:pt x="1707" y="2119"/>
                      <a:pt x="1699" y="2125"/>
                    </a:cubicBezTo>
                    <a:cubicBezTo>
                      <a:pt x="1671" y="2148"/>
                      <a:pt x="1680" y="2193"/>
                      <a:pt x="1702" y="2216"/>
                    </a:cubicBezTo>
                    <a:cubicBezTo>
                      <a:pt x="1726" y="2239"/>
                      <a:pt x="1756" y="2243"/>
                      <a:pt x="1786" y="2233"/>
                    </a:cubicBezTo>
                    <a:cubicBezTo>
                      <a:pt x="1847" y="2211"/>
                      <a:pt x="1870" y="2150"/>
                      <a:pt x="1872" y="2090"/>
                    </a:cubicBezTo>
                    <a:cubicBezTo>
                      <a:pt x="1873" y="2068"/>
                      <a:pt x="1871" y="2051"/>
                      <a:pt x="1864" y="2030"/>
                    </a:cubicBezTo>
                    <a:cubicBezTo>
                      <a:pt x="1857" y="2010"/>
                      <a:pt x="1845" y="1989"/>
                      <a:pt x="1828" y="1980"/>
                    </a:cubicBezTo>
                    <a:cubicBezTo>
                      <a:pt x="1827" y="1980"/>
                      <a:pt x="1827" y="1980"/>
                      <a:pt x="1827" y="1980"/>
                    </a:cubicBezTo>
                    <a:cubicBezTo>
                      <a:pt x="1838" y="1987"/>
                      <a:pt x="1847" y="2000"/>
                      <a:pt x="1850" y="2012"/>
                    </a:cubicBezTo>
                    <a:cubicBezTo>
                      <a:pt x="1858" y="2035"/>
                      <a:pt x="1853" y="2070"/>
                      <a:pt x="1837" y="2089"/>
                    </a:cubicBezTo>
                    <a:cubicBezTo>
                      <a:pt x="1837" y="2088"/>
                      <a:pt x="1835" y="2086"/>
                      <a:pt x="1833" y="2086"/>
                    </a:cubicBezTo>
                    <a:cubicBezTo>
                      <a:pt x="1848" y="2067"/>
                      <a:pt x="1853" y="2036"/>
                      <a:pt x="1846" y="2013"/>
                    </a:cubicBezTo>
                    <a:cubicBezTo>
                      <a:pt x="1842" y="1998"/>
                      <a:pt x="1830" y="1979"/>
                      <a:pt x="1813" y="1977"/>
                    </a:cubicBezTo>
                    <a:cubicBezTo>
                      <a:pt x="1808" y="1977"/>
                      <a:pt x="1804" y="1977"/>
                      <a:pt x="1800" y="1980"/>
                    </a:cubicBezTo>
                    <a:cubicBezTo>
                      <a:pt x="1795" y="1982"/>
                      <a:pt x="1792" y="1985"/>
                      <a:pt x="1791" y="1990"/>
                    </a:cubicBezTo>
                    <a:cubicBezTo>
                      <a:pt x="1789" y="1995"/>
                      <a:pt x="1790" y="1999"/>
                      <a:pt x="1792" y="2003"/>
                    </a:cubicBezTo>
                    <a:cubicBezTo>
                      <a:pt x="1794" y="2007"/>
                      <a:pt x="1797" y="2009"/>
                      <a:pt x="1801" y="2010"/>
                    </a:cubicBezTo>
                    <a:cubicBezTo>
                      <a:pt x="1805" y="2011"/>
                      <a:pt x="1809" y="2010"/>
                      <a:pt x="1812" y="2007"/>
                    </a:cubicBezTo>
                    <a:cubicBezTo>
                      <a:pt x="1813" y="2005"/>
                      <a:pt x="1813" y="2004"/>
                      <a:pt x="1813" y="2002"/>
                    </a:cubicBezTo>
                    <a:cubicBezTo>
                      <a:pt x="1814" y="2000"/>
                      <a:pt x="1813" y="1999"/>
                      <a:pt x="1812" y="1997"/>
                    </a:cubicBezTo>
                    <a:cubicBezTo>
                      <a:pt x="1811" y="1996"/>
                      <a:pt x="1810" y="1996"/>
                      <a:pt x="1809" y="1995"/>
                    </a:cubicBezTo>
                    <a:cubicBezTo>
                      <a:pt x="1808" y="1995"/>
                      <a:pt x="1807" y="1995"/>
                      <a:pt x="1806" y="1996"/>
                    </a:cubicBezTo>
                    <a:cubicBezTo>
                      <a:pt x="1807" y="1995"/>
                      <a:pt x="1808" y="1995"/>
                      <a:pt x="1809" y="1995"/>
                    </a:cubicBezTo>
                    <a:cubicBezTo>
                      <a:pt x="1810" y="1996"/>
                      <a:pt x="1811" y="1996"/>
                      <a:pt x="1812" y="1997"/>
                    </a:cubicBezTo>
                    <a:cubicBezTo>
                      <a:pt x="1813" y="1999"/>
                      <a:pt x="1814" y="2000"/>
                      <a:pt x="1814" y="2002"/>
                    </a:cubicBezTo>
                    <a:cubicBezTo>
                      <a:pt x="1814" y="2004"/>
                      <a:pt x="1813" y="2006"/>
                      <a:pt x="1812" y="2007"/>
                    </a:cubicBezTo>
                    <a:cubicBezTo>
                      <a:pt x="1809" y="2010"/>
                      <a:pt x="1805" y="2011"/>
                      <a:pt x="1801" y="2011"/>
                    </a:cubicBezTo>
                    <a:cubicBezTo>
                      <a:pt x="1796" y="2010"/>
                      <a:pt x="1793" y="2007"/>
                      <a:pt x="1791" y="2003"/>
                    </a:cubicBezTo>
                    <a:cubicBezTo>
                      <a:pt x="1789" y="1999"/>
                      <a:pt x="1788" y="1994"/>
                      <a:pt x="1789" y="1990"/>
                    </a:cubicBezTo>
                    <a:cubicBezTo>
                      <a:pt x="1791" y="1985"/>
                      <a:pt x="1794" y="1981"/>
                      <a:pt x="1799" y="1978"/>
                    </a:cubicBezTo>
                    <a:cubicBezTo>
                      <a:pt x="1802" y="1976"/>
                      <a:pt x="1805" y="1975"/>
                      <a:pt x="1808" y="1975"/>
                    </a:cubicBezTo>
                    <a:cubicBezTo>
                      <a:pt x="1805" y="1975"/>
                      <a:pt x="1803" y="1975"/>
                      <a:pt x="1800" y="1975"/>
                    </a:cubicBezTo>
                    <a:cubicBezTo>
                      <a:pt x="1787" y="1978"/>
                      <a:pt x="1777" y="1984"/>
                      <a:pt x="1767" y="1993"/>
                    </a:cubicBezTo>
                    <a:cubicBezTo>
                      <a:pt x="1755" y="2004"/>
                      <a:pt x="1749" y="2015"/>
                      <a:pt x="1742" y="2030"/>
                    </a:cubicBezTo>
                    <a:cubicBezTo>
                      <a:pt x="1731" y="2057"/>
                      <a:pt x="1724" y="2092"/>
                      <a:pt x="1697" y="2108"/>
                    </a:cubicBezTo>
                    <a:cubicBezTo>
                      <a:pt x="1693" y="2110"/>
                      <a:pt x="1688" y="2112"/>
                      <a:pt x="1683" y="2113"/>
                    </a:cubicBezTo>
                    <a:cubicBezTo>
                      <a:pt x="1679" y="2115"/>
                      <a:pt x="1673" y="2115"/>
                      <a:pt x="1667" y="2116"/>
                    </a:cubicBezTo>
                    <a:cubicBezTo>
                      <a:pt x="1654" y="2120"/>
                      <a:pt x="1651" y="2131"/>
                      <a:pt x="1655" y="2138"/>
                    </a:cubicBezTo>
                    <a:cubicBezTo>
                      <a:pt x="1657" y="2140"/>
                      <a:pt x="1660" y="2142"/>
                      <a:pt x="1663" y="2143"/>
                    </a:cubicBezTo>
                    <a:cubicBezTo>
                      <a:pt x="1666" y="2143"/>
                      <a:pt x="1669" y="2142"/>
                      <a:pt x="1670" y="2139"/>
                    </a:cubicBezTo>
                    <a:cubicBezTo>
                      <a:pt x="1672" y="2136"/>
                      <a:pt x="1670" y="2132"/>
                      <a:pt x="1667" y="2131"/>
                    </a:cubicBezTo>
                    <a:cubicBezTo>
                      <a:pt x="1665" y="2130"/>
                      <a:pt x="1662" y="2131"/>
                      <a:pt x="1661" y="2133"/>
                    </a:cubicBezTo>
                    <a:cubicBezTo>
                      <a:pt x="1661" y="2131"/>
                      <a:pt x="1665" y="2129"/>
                      <a:pt x="1668" y="2129"/>
                    </a:cubicBezTo>
                    <a:cubicBezTo>
                      <a:pt x="1670" y="2129"/>
                      <a:pt x="1672" y="2131"/>
                      <a:pt x="1673" y="2134"/>
                    </a:cubicBezTo>
                    <a:cubicBezTo>
                      <a:pt x="1675" y="2142"/>
                      <a:pt x="1666" y="2147"/>
                      <a:pt x="1660" y="2145"/>
                    </a:cubicBezTo>
                    <a:cubicBezTo>
                      <a:pt x="1656" y="2144"/>
                      <a:pt x="1652" y="2140"/>
                      <a:pt x="1651" y="2135"/>
                    </a:cubicBezTo>
                    <a:cubicBezTo>
                      <a:pt x="1650" y="2128"/>
                      <a:pt x="1654" y="2120"/>
                      <a:pt x="1662" y="2116"/>
                    </a:cubicBezTo>
                    <a:cubicBezTo>
                      <a:pt x="1659" y="2117"/>
                      <a:pt x="1656" y="2117"/>
                      <a:pt x="1653" y="2117"/>
                    </a:cubicBezTo>
                    <a:cubicBezTo>
                      <a:pt x="1649" y="2118"/>
                      <a:pt x="1643" y="2122"/>
                      <a:pt x="1641" y="2128"/>
                    </a:cubicBezTo>
                    <a:cubicBezTo>
                      <a:pt x="1638" y="2137"/>
                      <a:pt x="1644" y="2146"/>
                      <a:pt x="1654" y="2150"/>
                    </a:cubicBezTo>
                    <a:cubicBezTo>
                      <a:pt x="1659" y="2153"/>
                      <a:pt x="1665" y="2154"/>
                      <a:pt x="1670" y="2161"/>
                    </a:cubicBezTo>
                    <a:cubicBezTo>
                      <a:pt x="1673" y="2166"/>
                      <a:pt x="1674" y="2173"/>
                      <a:pt x="1671" y="2179"/>
                    </a:cubicBezTo>
                    <a:cubicBezTo>
                      <a:pt x="1670" y="2159"/>
                      <a:pt x="1655" y="2163"/>
                      <a:pt x="1644" y="2155"/>
                    </a:cubicBezTo>
                    <a:cubicBezTo>
                      <a:pt x="1637" y="2151"/>
                      <a:pt x="1632" y="2143"/>
                      <a:pt x="1633" y="2136"/>
                    </a:cubicBezTo>
                    <a:cubicBezTo>
                      <a:pt x="1633" y="2128"/>
                      <a:pt x="1640" y="2118"/>
                      <a:pt x="1650" y="2117"/>
                    </a:cubicBezTo>
                    <a:cubicBezTo>
                      <a:pt x="1649" y="2117"/>
                      <a:pt x="1648" y="2117"/>
                      <a:pt x="1648" y="2116"/>
                    </a:cubicBezTo>
                    <a:cubicBezTo>
                      <a:pt x="1631" y="2115"/>
                      <a:pt x="1619" y="2107"/>
                      <a:pt x="1612" y="2092"/>
                    </a:cubicBezTo>
                    <a:cubicBezTo>
                      <a:pt x="1611" y="2089"/>
                      <a:pt x="1610" y="2086"/>
                      <a:pt x="1609" y="2083"/>
                    </a:cubicBezTo>
                    <a:cubicBezTo>
                      <a:pt x="1610" y="2083"/>
                      <a:pt x="1611" y="2083"/>
                      <a:pt x="1611" y="2083"/>
                    </a:cubicBezTo>
                    <a:cubicBezTo>
                      <a:pt x="1612" y="2086"/>
                      <a:pt x="1613" y="2088"/>
                      <a:pt x="1614" y="2091"/>
                    </a:cubicBezTo>
                    <a:cubicBezTo>
                      <a:pt x="1622" y="2105"/>
                      <a:pt x="1633" y="2111"/>
                      <a:pt x="1649" y="2113"/>
                    </a:cubicBezTo>
                    <a:cubicBezTo>
                      <a:pt x="1650" y="2113"/>
                      <a:pt x="1652" y="2113"/>
                      <a:pt x="1654" y="2113"/>
                    </a:cubicBezTo>
                    <a:cubicBezTo>
                      <a:pt x="1648" y="2112"/>
                      <a:pt x="1643" y="2109"/>
                      <a:pt x="1639" y="2104"/>
                    </a:cubicBezTo>
                    <a:cubicBezTo>
                      <a:pt x="1637" y="2101"/>
                      <a:pt x="1635" y="2098"/>
                      <a:pt x="1634" y="2095"/>
                    </a:cubicBezTo>
                    <a:cubicBezTo>
                      <a:pt x="1633" y="2091"/>
                      <a:pt x="1633" y="2088"/>
                      <a:pt x="1633" y="2084"/>
                    </a:cubicBezTo>
                    <a:cubicBezTo>
                      <a:pt x="1635" y="2076"/>
                      <a:pt x="1643" y="2069"/>
                      <a:pt x="1652" y="2071"/>
                    </a:cubicBezTo>
                    <a:cubicBezTo>
                      <a:pt x="1655" y="2072"/>
                      <a:pt x="1658" y="2074"/>
                      <a:pt x="1660" y="2078"/>
                    </a:cubicBezTo>
                    <a:cubicBezTo>
                      <a:pt x="1661" y="2079"/>
                      <a:pt x="1662" y="2081"/>
                      <a:pt x="1662" y="2083"/>
                    </a:cubicBezTo>
                    <a:cubicBezTo>
                      <a:pt x="1662" y="2086"/>
                      <a:pt x="1661" y="2089"/>
                      <a:pt x="1659" y="2092"/>
                    </a:cubicBezTo>
                    <a:cubicBezTo>
                      <a:pt x="1658" y="2093"/>
                      <a:pt x="1657" y="2094"/>
                      <a:pt x="1655" y="2094"/>
                    </a:cubicBezTo>
                    <a:cubicBezTo>
                      <a:pt x="1654" y="2094"/>
                      <a:pt x="1653" y="2095"/>
                      <a:pt x="1652" y="2095"/>
                    </a:cubicBezTo>
                    <a:cubicBezTo>
                      <a:pt x="1650" y="2095"/>
                      <a:pt x="1647" y="2094"/>
                      <a:pt x="1646" y="2091"/>
                    </a:cubicBezTo>
                    <a:cubicBezTo>
                      <a:pt x="1645" y="2089"/>
                      <a:pt x="1645" y="2088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5" y="2088"/>
                      <a:pt x="1645" y="2089"/>
                      <a:pt x="1646" y="2091"/>
                    </a:cubicBezTo>
                    <a:cubicBezTo>
                      <a:pt x="1647" y="2093"/>
                      <a:pt x="1649" y="2094"/>
                      <a:pt x="1652" y="2094"/>
                    </a:cubicBezTo>
                    <a:cubicBezTo>
                      <a:pt x="1653" y="2094"/>
                      <a:pt x="1654" y="2094"/>
                      <a:pt x="1655" y="2093"/>
                    </a:cubicBezTo>
                    <a:cubicBezTo>
                      <a:pt x="1656" y="2093"/>
                      <a:pt x="1657" y="2092"/>
                      <a:pt x="1658" y="2091"/>
                    </a:cubicBezTo>
                    <a:cubicBezTo>
                      <a:pt x="1660" y="2089"/>
                      <a:pt x="1660" y="2086"/>
                      <a:pt x="1660" y="2083"/>
                    </a:cubicBezTo>
                    <a:cubicBezTo>
                      <a:pt x="1660" y="2081"/>
                      <a:pt x="1660" y="2080"/>
                      <a:pt x="1659" y="2079"/>
                    </a:cubicBezTo>
                    <a:cubicBezTo>
                      <a:pt x="1657" y="2076"/>
                      <a:pt x="1654" y="2074"/>
                      <a:pt x="1651" y="2074"/>
                    </a:cubicBezTo>
                    <a:cubicBezTo>
                      <a:pt x="1644" y="2072"/>
                      <a:pt x="1638" y="2078"/>
                      <a:pt x="1636" y="2085"/>
                    </a:cubicBezTo>
                    <a:cubicBezTo>
                      <a:pt x="1636" y="2088"/>
                      <a:pt x="1636" y="2091"/>
                      <a:pt x="1637" y="2094"/>
                    </a:cubicBezTo>
                    <a:cubicBezTo>
                      <a:pt x="1639" y="2097"/>
                      <a:pt x="1640" y="2099"/>
                      <a:pt x="1642" y="2102"/>
                    </a:cubicBezTo>
                    <a:cubicBezTo>
                      <a:pt x="1644" y="2104"/>
                      <a:pt x="1647" y="2106"/>
                      <a:pt x="1650" y="2108"/>
                    </a:cubicBezTo>
                    <a:cubicBezTo>
                      <a:pt x="1655" y="2110"/>
                      <a:pt x="1660" y="2111"/>
                      <a:pt x="1665" y="2111"/>
                    </a:cubicBezTo>
                    <a:cubicBezTo>
                      <a:pt x="1675" y="2112"/>
                      <a:pt x="1686" y="2109"/>
                      <a:pt x="1694" y="2104"/>
                    </a:cubicBezTo>
                    <a:cubicBezTo>
                      <a:pt x="1717" y="2091"/>
                      <a:pt x="1725" y="2062"/>
                      <a:pt x="1734" y="2038"/>
                    </a:cubicBezTo>
                    <a:cubicBezTo>
                      <a:pt x="1732" y="2042"/>
                      <a:pt x="1730" y="2046"/>
                      <a:pt x="1728" y="2049"/>
                    </a:cubicBezTo>
                    <a:cubicBezTo>
                      <a:pt x="1720" y="2061"/>
                      <a:pt x="1703" y="2070"/>
                      <a:pt x="1689" y="2063"/>
                    </a:cubicBezTo>
                    <a:cubicBezTo>
                      <a:pt x="1680" y="2059"/>
                      <a:pt x="1674" y="2050"/>
                      <a:pt x="1664" y="2053"/>
                    </a:cubicBezTo>
                    <a:cubicBezTo>
                      <a:pt x="1664" y="2045"/>
                      <a:pt x="1675" y="2038"/>
                      <a:pt x="1687" y="2040"/>
                    </a:cubicBezTo>
                    <a:cubicBezTo>
                      <a:pt x="1699" y="2043"/>
                      <a:pt x="1713" y="2055"/>
                      <a:pt x="1725" y="2045"/>
                    </a:cubicBezTo>
                    <a:cubicBezTo>
                      <a:pt x="1731" y="2040"/>
                      <a:pt x="1734" y="2030"/>
                      <a:pt x="1738" y="2029"/>
                    </a:cubicBezTo>
                    <a:cubicBezTo>
                      <a:pt x="1738" y="2029"/>
                      <a:pt x="1737" y="2030"/>
                      <a:pt x="1737" y="2030"/>
                    </a:cubicBezTo>
                    <a:cubicBezTo>
                      <a:pt x="1738" y="2029"/>
                      <a:pt x="1738" y="2029"/>
                      <a:pt x="1738" y="2028"/>
                    </a:cubicBezTo>
                    <a:cubicBezTo>
                      <a:pt x="1745" y="2012"/>
                      <a:pt x="1751" y="2002"/>
                      <a:pt x="1764" y="1990"/>
                    </a:cubicBezTo>
                    <a:cubicBezTo>
                      <a:pt x="1775" y="1981"/>
                      <a:pt x="1786" y="1975"/>
                      <a:pt x="1800" y="1973"/>
                    </a:cubicBezTo>
                    <a:cubicBezTo>
                      <a:pt x="1811" y="1972"/>
                      <a:pt x="1820" y="1974"/>
                      <a:pt x="1829" y="1979"/>
                    </a:cubicBezTo>
                    <a:cubicBezTo>
                      <a:pt x="1846" y="1988"/>
                      <a:pt x="1860" y="2009"/>
                      <a:pt x="1867" y="2030"/>
                    </a:cubicBezTo>
                    <a:cubicBezTo>
                      <a:pt x="1870" y="2038"/>
                      <a:pt x="1873" y="2046"/>
                      <a:pt x="1874" y="2054"/>
                    </a:cubicBezTo>
                    <a:cubicBezTo>
                      <a:pt x="1877" y="2070"/>
                      <a:pt x="1875" y="2085"/>
                      <a:pt x="1882" y="2099"/>
                    </a:cubicBezTo>
                    <a:cubicBezTo>
                      <a:pt x="1884" y="2106"/>
                      <a:pt x="1889" y="2114"/>
                      <a:pt x="1896" y="2116"/>
                    </a:cubicBezTo>
                    <a:cubicBezTo>
                      <a:pt x="1900" y="2118"/>
                      <a:pt x="1906" y="2117"/>
                      <a:pt x="1908" y="2113"/>
                    </a:cubicBezTo>
                    <a:cubicBezTo>
                      <a:pt x="1909" y="2111"/>
                      <a:pt x="1909" y="2109"/>
                      <a:pt x="1907" y="2108"/>
                    </a:cubicBezTo>
                    <a:cubicBezTo>
                      <a:pt x="1906" y="2107"/>
                      <a:pt x="1905" y="2107"/>
                      <a:pt x="1903" y="2108"/>
                    </a:cubicBezTo>
                    <a:cubicBezTo>
                      <a:pt x="1902" y="2109"/>
                      <a:pt x="1902" y="2110"/>
                      <a:pt x="1902" y="2111"/>
                    </a:cubicBezTo>
                    <a:cubicBezTo>
                      <a:pt x="1902" y="2112"/>
                      <a:pt x="1904" y="2113"/>
                      <a:pt x="1905" y="2113"/>
                    </a:cubicBezTo>
                    <a:cubicBezTo>
                      <a:pt x="1906" y="2112"/>
                      <a:pt x="1906" y="2112"/>
                      <a:pt x="1906" y="2111"/>
                    </a:cubicBezTo>
                    <a:cubicBezTo>
                      <a:pt x="1907" y="2112"/>
                      <a:pt x="1907" y="2113"/>
                      <a:pt x="1906" y="2114"/>
                    </a:cubicBezTo>
                    <a:cubicBezTo>
                      <a:pt x="1905" y="2115"/>
                      <a:pt x="1903" y="2115"/>
                      <a:pt x="1902" y="2114"/>
                    </a:cubicBezTo>
                    <a:cubicBezTo>
                      <a:pt x="1899" y="2113"/>
                      <a:pt x="1899" y="2109"/>
                      <a:pt x="1900" y="2107"/>
                    </a:cubicBezTo>
                    <a:cubicBezTo>
                      <a:pt x="1901" y="2105"/>
                      <a:pt x="1903" y="2104"/>
                      <a:pt x="1905" y="2104"/>
                    </a:cubicBezTo>
                    <a:cubicBezTo>
                      <a:pt x="1907" y="2104"/>
                      <a:pt x="1909" y="2104"/>
                      <a:pt x="1910" y="2106"/>
                    </a:cubicBezTo>
                    <a:cubicBezTo>
                      <a:pt x="1912" y="2108"/>
                      <a:pt x="1913" y="2111"/>
                      <a:pt x="1912" y="2113"/>
                    </a:cubicBezTo>
                    <a:cubicBezTo>
                      <a:pt x="1909" y="2118"/>
                      <a:pt x="1904" y="2119"/>
                      <a:pt x="1899" y="2118"/>
                    </a:cubicBezTo>
                    <a:cubicBezTo>
                      <a:pt x="1897" y="2118"/>
                      <a:pt x="1894" y="2117"/>
                      <a:pt x="1892" y="2116"/>
                    </a:cubicBezTo>
                    <a:cubicBezTo>
                      <a:pt x="1900" y="2123"/>
                      <a:pt x="1909" y="2125"/>
                      <a:pt x="1918" y="2123"/>
                    </a:cubicBezTo>
                    <a:cubicBezTo>
                      <a:pt x="1924" y="2121"/>
                      <a:pt x="1929" y="2118"/>
                      <a:pt x="1932" y="2112"/>
                    </a:cubicBezTo>
                    <a:cubicBezTo>
                      <a:pt x="1932" y="2112"/>
                      <a:pt x="1932" y="2112"/>
                      <a:pt x="1932" y="2112"/>
                    </a:cubicBezTo>
                    <a:cubicBezTo>
                      <a:pt x="1929" y="2117"/>
                      <a:pt x="1922" y="2118"/>
                      <a:pt x="1919" y="2110"/>
                    </a:cubicBezTo>
                    <a:cubicBezTo>
                      <a:pt x="1917" y="2104"/>
                      <a:pt x="1921" y="2093"/>
                      <a:pt x="1907" y="2088"/>
                    </a:cubicBezTo>
                    <a:close/>
                    <a:moveTo>
                      <a:pt x="2116" y="2384"/>
                    </a:moveTo>
                    <a:cubicBezTo>
                      <a:pt x="2112" y="2356"/>
                      <a:pt x="2091" y="2345"/>
                      <a:pt x="2084" y="2333"/>
                    </a:cubicBezTo>
                    <a:cubicBezTo>
                      <a:pt x="2077" y="2320"/>
                      <a:pt x="2092" y="2311"/>
                      <a:pt x="2103" y="2324"/>
                    </a:cubicBezTo>
                    <a:cubicBezTo>
                      <a:pt x="2115" y="2337"/>
                      <a:pt x="2119" y="2363"/>
                      <a:pt x="2116" y="2384"/>
                    </a:cubicBezTo>
                    <a:close/>
                    <a:moveTo>
                      <a:pt x="2179" y="2254"/>
                    </a:moveTo>
                    <a:cubicBezTo>
                      <a:pt x="2189" y="2245"/>
                      <a:pt x="2215" y="2240"/>
                      <a:pt x="2230" y="2246"/>
                    </a:cubicBezTo>
                    <a:cubicBezTo>
                      <a:pt x="2245" y="2252"/>
                      <a:pt x="2243" y="2266"/>
                      <a:pt x="2225" y="2262"/>
                    </a:cubicBezTo>
                    <a:cubicBezTo>
                      <a:pt x="2212" y="2259"/>
                      <a:pt x="2192" y="2248"/>
                      <a:pt x="2179" y="2254"/>
                    </a:cubicBezTo>
                    <a:close/>
                    <a:moveTo>
                      <a:pt x="2042" y="2245"/>
                    </a:moveTo>
                    <a:cubicBezTo>
                      <a:pt x="2042" y="2247"/>
                      <a:pt x="2043" y="2250"/>
                      <a:pt x="2045" y="2250"/>
                    </a:cubicBezTo>
                    <a:cubicBezTo>
                      <a:pt x="2047" y="2251"/>
                      <a:pt x="2049" y="2250"/>
                      <a:pt x="2049" y="2248"/>
                    </a:cubicBezTo>
                    <a:cubicBezTo>
                      <a:pt x="2050" y="2246"/>
                      <a:pt x="2049" y="2244"/>
                      <a:pt x="2047" y="2243"/>
                    </a:cubicBezTo>
                    <a:cubicBezTo>
                      <a:pt x="2045" y="2242"/>
                      <a:pt x="2043" y="2243"/>
                      <a:pt x="2042" y="2245"/>
                    </a:cubicBezTo>
                    <a:close/>
                    <a:moveTo>
                      <a:pt x="2104" y="2266"/>
                    </a:moveTo>
                    <a:cubicBezTo>
                      <a:pt x="2099" y="2273"/>
                      <a:pt x="2089" y="2265"/>
                      <a:pt x="2086" y="2262"/>
                    </a:cubicBezTo>
                    <a:cubicBezTo>
                      <a:pt x="2083" y="2261"/>
                      <a:pt x="2080" y="2260"/>
                      <a:pt x="2078" y="2261"/>
                    </a:cubicBezTo>
                    <a:cubicBezTo>
                      <a:pt x="2080" y="2258"/>
                      <a:pt x="2088" y="2254"/>
                      <a:pt x="2093" y="2253"/>
                    </a:cubicBezTo>
                    <a:cubicBezTo>
                      <a:pt x="2099" y="2252"/>
                      <a:pt x="2105" y="2255"/>
                      <a:pt x="2105" y="2263"/>
                    </a:cubicBezTo>
                    <a:cubicBezTo>
                      <a:pt x="2103" y="2261"/>
                      <a:pt x="2098" y="2259"/>
                      <a:pt x="2094" y="2260"/>
                    </a:cubicBezTo>
                    <a:cubicBezTo>
                      <a:pt x="2096" y="2260"/>
                      <a:pt x="2101" y="2262"/>
                      <a:pt x="2104" y="2266"/>
                    </a:cubicBezTo>
                    <a:close/>
                    <a:moveTo>
                      <a:pt x="2058" y="2231"/>
                    </a:moveTo>
                    <a:cubicBezTo>
                      <a:pt x="2057" y="2235"/>
                      <a:pt x="2059" y="2240"/>
                      <a:pt x="2063" y="2241"/>
                    </a:cubicBezTo>
                    <a:cubicBezTo>
                      <a:pt x="2067" y="2242"/>
                      <a:pt x="2071" y="2240"/>
                      <a:pt x="2073" y="2236"/>
                    </a:cubicBezTo>
                    <a:cubicBezTo>
                      <a:pt x="2074" y="2232"/>
                      <a:pt x="2072" y="2228"/>
                      <a:pt x="2068" y="2227"/>
                    </a:cubicBezTo>
                    <a:cubicBezTo>
                      <a:pt x="2064" y="2225"/>
                      <a:pt x="2060" y="2227"/>
                      <a:pt x="2058" y="2231"/>
                    </a:cubicBezTo>
                    <a:close/>
                    <a:moveTo>
                      <a:pt x="2048" y="2237"/>
                    </a:moveTo>
                    <a:cubicBezTo>
                      <a:pt x="2047" y="2240"/>
                      <a:pt x="2048" y="2243"/>
                      <a:pt x="2051" y="2244"/>
                    </a:cubicBezTo>
                    <a:cubicBezTo>
                      <a:pt x="2053" y="2244"/>
                      <a:pt x="2056" y="2243"/>
                      <a:pt x="2057" y="2241"/>
                    </a:cubicBezTo>
                    <a:cubicBezTo>
                      <a:pt x="2058" y="2238"/>
                      <a:pt x="2056" y="2235"/>
                      <a:pt x="2054" y="2234"/>
                    </a:cubicBezTo>
                    <a:cubicBezTo>
                      <a:pt x="2051" y="2233"/>
                      <a:pt x="2048" y="2235"/>
                      <a:pt x="2048" y="2237"/>
                    </a:cubicBezTo>
                    <a:close/>
                    <a:moveTo>
                      <a:pt x="2161" y="2262"/>
                    </a:moveTo>
                    <a:cubicBezTo>
                      <a:pt x="2158" y="2263"/>
                      <a:pt x="2156" y="2265"/>
                      <a:pt x="2155" y="2268"/>
                    </a:cubicBezTo>
                    <a:cubicBezTo>
                      <a:pt x="2154" y="2271"/>
                      <a:pt x="2154" y="2276"/>
                      <a:pt x="2158" y="2279"/>
                    </a:cubicBezTo>
                    <a:cubicBezTo>
                      <a:pt x="2162" y="2283"/>
                      <a:pt x="2168" y="2282"/>
                      <a:pt x="2171" y="2279"/>
                    </a:cubicBezTo>
                    <a:cubicBezTo>
                      <a:pt x="2177" y="2275"/>
                      <a:pt x="2174" y="2269"/>
                      <a:pt x="2174" y="2264"/>
                    </a:cubicBezTo>
                    <a:cubicBezTo>
                      <a:pt x="2175" y="2259"/>
                      <a:pt x="2181" y="2255"/>
                      <a:pt x="2188" y="2255"/>
                    </a:cubicBezTo>
                    <a:cubicBezTo>
                      <a:pt x="2196" y="2254"/>
                      <a:pt x="2204" y="2258"/>
                      <a:pt x="2206" y="2266"/>
                    </a:cubicBezTo>
                    <a:cubicBezTo>
                      <a:pt x="2208" y="2271"/>
                      <a:pt x="2207" y="2276"/>
                      <a:pt x="2202" y="2278"/>
                    </a:cubicBezTo>
                    <a:cubicBezTo>
                      <a:pt x="2204" y="2273"/>
                      <a:pt x="2199" y="2267"/>
                      <a:pt x="2193" y="2270"/>
                    </a:cubicBezTo>
                    <a:cubicBezTo>
                      <a:pt x="2190" y="2272"/>
                      <a:pt x="2185" y="2278"/>
                      <a:pt x="2180" y="2284"/>
                    </a:cubicBezTo>
                    <a:cubicBezTo>
                      <a:pt x="2175" y="2290"/>
                      <a:pt x="2169" y="2295"/>
                      <a:pt x="2163" y="2297"/>
                    </a:cubicBezTo>
                    <a:cubicBezTo>
                      <a:pt x="2150" y="2300"/>
                      <a:pt x="2136" y="2290"/>
                      <a:pt x="2136" y="2277"/>
                    </a:cubicBezTo>
                    <a:cubicBezTo>
                      <a:pt x="2135" y="2269"/>
                      <a:pt x="2139" y="2263"/>
                      <a:pt x="2143" y="2258"/>
                    </a:cubicBezTo>
                    <a:cubicBezTo>
                      <a:pt x="2148" y="2253"/>
                      <a:pt x="2164" y="2242"/>
                      <a:pt x="2165" y="2233"/>
                    </a:cubicBezTo>
                    <a:cubicBezTo>
                      <a:pt x="2166" y="2226"/>
                      <a:pt x="2161" y="2222"/>
                      <a:pt x="2157" y="2223"/>
                    </a:cubicBezTo>
                    <a:cubicBezTo>
                      <a:pt x="2158" y="2218"/>
                      <a:pt x="2166" y="2216"/>
                      <a:pt x="2171" y="2219"/>
                    </a:cubicBezTo>
                    <a:cubicBezTo>
                      <a:pt x="2181" y="2224"/>
                      <a:pt x="2185" y="2240"/>
                      <a:pt x="2176" y="2252"/>
                    </a:cubicBezTo>
                    <a:cubicBezTo>
                      <a:pt x="2173" y="2257"/>
                      <a:pt x="2168" y="2259"/>
                      <a:pt x="2161" y="2262"/>
                    </a:cubicBezTo>
                    <a:close/>
                    <a:moveTo>
                      <a:pt x="2286" y="2300"/>
                    </a:moveTo>
                    <a:cubicBezTo>
                      <a:pt x="2286" y="2303"/>
                      <a:pt x="2284" y="2304"/>
                      <a:pt x="2281" y="2304"/>
                    </a:cubicBezTo>
                    <a:cubicBezTo>
                      <a:pt x="2279" y="2303"/>
                      <a:pt x="2278" y="2301"/>
                      <a:pt x="2278" y="2299"/>
                    </a:cubicBezTo>
                    <a:cubicBezTo>
                      <a:pt x="2278" y="2297"/>
                      <a:pt x="2281" y="2295"/>
                      <a:pt x="2283" y="2296"/>
                    </a:cubicBezTo>
                    <a:cubicBezTo>
                      <a:pt x="2285" y="2296"/>
                      <a:pt x="2287" y="2298"/>
                      <a:pt x="2286" y="2300"/>
                    </a:cubicBezTo>
                    <a:close/>
                    <a:moveTo>
                      <a:pt x="2287" y="2309"/>
                    </a:moveTo>
                    <a:cubicBezTo>
                      <a:pt x="2286" y="2310"/>
                      <a:pt x="2285" y="2312"/>
                      <a:pt x="2283" y="2311"/>
                    </a:cubicBezTo>
                    <a:cubicBezTo>
                      <a:pt x="2281" y="2311"/>
                      <a:pt x="2280" y="2309"/>
                      <a:pt x="2280" y="2307"/>
                    </a:cubicBezTo>
                    <a:cubicBezTo>
                      <a:pt x="2281" y="2306"/>
                      <a:pt x="2282" y="2304"/>
                      <a:pt x="2284" y="2305"/>
                    </a:cubicBezTo>
                    <a:cubicBezTo>
                      <a:pt x="2286" y="2305"/>
                      <a:pt x="2287" y="2307"/>
                      <a:pt x="2287" y="2309"/>
                    </a:cubicBezTo>
                    <a:close/>
                    <a:moveTo>
                      <a:pt x="2281" y="2292"/>
                    </a:moveTo>
                    <a:cubicBezTo>
                      <a:pt x="2280" y="2295"/>
                      <a:pt x="2277" y="2297"/>
                      <a:pt x="2273" y="2297"/>
                    </a:cubicBezTo>
                    <a:cubicBezTo>
                      <a:pt x="2270" y="2296"/>
                      <a:pt x="2268" y="2292"/>
                      <a:pt x="2268" y="2289"/>
                    </a:cubicBezTo>
                    <a:cubicBezTo>
                      <a:pt x="2269" y="2286"/>
                      <a:pt x="2272" y="2283"/>
                      <a:pt x="2276" y="2284"/>
                    </a:cubicBezTo>
                    <a:cubicBezTo>
                      <a:pt x="2279" y="2285"/>
                      <a:pt x="2282" y="2288"/>
                      <a:pt x="2281" y="2292"/>
                    </a:cubicBezTo>
                    <a:close/>
                    <a:moveTo>
                      <a:pt x="2161" y="2264"/>
                    </a:moveTo>
                    <a:cubicBezTo>
                      <a:pt x="2157" y="2266"/>
                      <a:pt x="2155" y="2271"/>
                      <a:pt x="2157" y="2275"/>
                    </a:cubicBezTo>
                    <a:cubicBezTo>
                      <a:pt x="2161" y="2283"/>
                      <a:pt x="2171" y="2279"/>
                      <a:pt x="2173" y="2273"/>
                    </a:cubicBezTo>
                    <a:cubicBezTo>
                      <a:pt x="2174" y="2267"/>
                      <a:pt x="2171" y="2264"/>
                      <a:pt x="2175" y="2258"/>
                    </a:cubicBezTo>
                    <a:cubicBezTo>
                      <a:pt x="2169" y="2263"/>
                      <a:pt x="2166" y="2261"/>
                      <a:pt x="2161" y="2264"/>
                    </a:cubicBezTo>
                    <a:close/>
                    <a:moveTo>
                      <a:pt x="2138" y="2290"/>
                    </a:moveTo>
                    <a:cubicBezTo>
                      <a:pt x="2141" y="2297"/>
                      <a:pt x="2151" y="2301"/>
                      <a:pt x="2156" y="2300"/>
                    </a:cubicBezTo>
                    <a:cubicBezTo>
                      <a:pt x="2159" y="2308"/>
                      <a:pt x="2145" y="2318"/>
                      <a:pt x="2136" y="2310"/>
                    </a:cubicBezTo>
                    <a:cubicBezTo>
                      <a:pt x="2130" y="2304"/>
                      <a:pt x="2131" y="2293"/>
                      <a:pt x="2138" y="2290"/>
                    </a:cubicBezTo>
                    <a:close/>
                    <a:moveTo>
                      <a:pt x="2248" y="2235"/>
                    </a:moveTo>
                    <a:cubicBezTo>
                      <a:pt x="2234" y="2239"/>
                      <a:pt x="2230" y="2220"/>
                      <a:pt x="2227" y="2214"/>
                    </a:cubicBezTo>
                    <a:cubicBezTo>
                      <a:pt x="2225" y="2209"/>
                      <a:pt x="2223" y="2206"/>
                      <a:pt x="2218" y="2205"/>
                    </a:cubicBezTo>
                    <a:cubicBezTo>
                      <a:pt x="2224" y="2203"/>
                      <a:pt x="2238" y="2205"/>
                      <a:pt x="2244" y="2208"/>
                    </a:cubicBezTo>
                    <a:cubicBezTo>
                      <a:pt x="2253" y="2213"/>
                      <a:pt x="2258" y="2222"/>
                      <a:pt x="2252" y="2232"/>
                    </a:cubicBezTo>
                    <a:cubicBezTo>
                      <a:pt x="2251" y="2227"/>
                      <a:pt x="2246" y="2220"/>
                      <a:pt x="2241" y="2218"/>
                    </a:cubicBezTo>
                    <a:cubicBezTo>
                      <a:pt x="2243" y="2220"/>
                      <a:pt x="2247" y="2228"/>
                      <a:pt x="2248" y="2235"/>
                    </a:cubicBezTo>
                    <a:close/>
                    <a:moveTo>
                      <a:pt x="2148" y="2328"/>
                    </a:moveTo>
                    <a:cubicBezTo>
                      <a:pt x="2179" y="2317"/>
                      <a:pt x="2202" y="2332"/>
                      <a:pt x="2217" y="2332"/>
                    </a:cubicBezTo>
                    <a:cubicBezTo>
                      <a:pt x="2234" y="2333"/>
                      <a:pt x="2235" y="2313"/>
                      <a:pt x="2217" y="2308"/>
                    </a:cubicBezTo>
                    <a:cubicBezTo>
                      <a:pt x="2196" y="2303"/>
                      <a:pt x="2168" y="2313"/>
                      <a:pt x="2148" y="2328"/>
                    </a:cubicBezTo>
                    <a:close/>
                    <a:moveTo>
                      <a:pt x="2037" y="2267"/>
                    </a:moveTo>
                    <a:cubicBezTo>
                      <a:pt x="2040" y="2265"/>
                      <a:pt x="2043" y="2263"/>
                      <a:pt x="2046" y="2262"/>
                    </a:cubicBezTo>
                    <a:cubicBezTo>
                      <a:pt x="2057" y="2257"/>
                      <a:pt x="2070" y="2257"/>
                      <a:pt x="2081" y="2263"/>
                    </a:cubicBezTo>
                    <a:cubicBezTo>
                      <a:pt x="2093" y="2271"/>
                      <a:pt x="2102" y="2286"/>
                      <a:pt x="2097" y="2300"/>
                    </a:cubicBezTo>
                    <a:cubicBezTo>
                      <a:pt x="2095" y="2306"/>
                      <a:pt x="2091" y="2311"/>
                      <a:pt x="2085" y="2314"/>
                    </a:cubicBezTo>
                    <a:cubicBezTo>
                      <a:pt x="2081" y="2316"/>
                      <a:pt x="2078" y="2316"/>
                      <a:pt x="2073" y="2315"/>
                    </a:cubicBezTo>
                    <a:cubicBezTo>
                      <a:pt x="2068" y="2314"/>
                      <a:pt x="2064" y="2310"/>
                      <a:pt x="2063" y="2305"/>
                    </a:cubicBezTo>
                    <a:cubicBezTo>
                      <a:pt x="2062" y="2301"/>
                      <a:pt x="2063" y="2297"/>
                      <a:pt x="2065" y="2294"/>
                    </a:cubicBezTo>
                    <a:cubicBezTo>
                      <a:pt x="2070" y="2289"/>
                      <a:pt x="2078" y="2287"/>
                      <a:pt x="2083" y="2292"/>
                    </a:cubicBezTo>
                    <a:cubicBezTo>
                      <a:pt x="2089" y="2296"/>
                      <a:pt x="2090" y="2304"/>
                      <a:pt x="2086" y="2310"/>
                    </a:cubicBezTo>
                    <a:cubicBezTo>
                      <a:pt x="2083" y="2314"/>
                      <a:pt x="2077" y="2316"/>
                      <a:pt x="2072" y="2314"/>
                    </a:cubicBezTo>
                    <a:cubicBezTo>
                      <a:pt x="2072" y="2314"/>
                      <a:pt x="2073" y="2315"/>
                      <a:pt x="2074" y="2315"/>
                    </a:cubicBezTo>
                    <a:cubicBezTo>
                      <a:pt x="2078" y="2316"/>
                      <a:pt x="2081" y="2315"/>
                      <a:pt x="2085" y="2313"/>
                    </a:cubicBezTo>
                    <a:cubicBezTo>
                      <a:pt x="2090" y="2310"/>
                      <a:pt x="2094" y="2306"/>
                      <a:pt x="2096" y="2300"/>
                    </a:cubicBezTo>
                    <a:cubicBezTo>
                      <a:pt x="2100" y="2287"/>
                      <a:pt x="2092" y="2272"/>
                      <a:pt x="2080" y="2265"/>
                    </a:cubicBezTo>
                    <a:cubicBezTo>
                      <a:pt x="2069" y="2259"/>
                      <a:pt x="2056" y="2260"/>
                      <a:pt x="2045" y="2265"/>
                    </a:cubicBezTo>
                    <a:cubicBezTo>
                      <a:pt x="2043" y="2266"/>
                      <a:pt x="2041" y="2268"/>
                      <a:pt x="2038" y="2270"/>
                    </a:cubicBezTo>
                    <a:lnTo>
                      <a:pt x="2037" y="2267"/>
                    </a:lnTo>
                    <a:close/>
                    <a:moveTo>
                      <a:pt x="2023" y="2317"/>
                    </a:moveTo>
                    <a:cubicBezTo>
                      <a:pt x="2012" y="2326"/>
                      <a:pt x="1996" y="2328"/>
                      <a:pt x="1982" y="2317"/>
                    </a:cubicBezTo>
                    <a:cubicBezTo>
                      <a:pt x="1977" y="2313"/>
                      <a:pt x="1974" y="2309"/>
                      <a:pt x="1972" y="2303"/>
                    </a:cubicBezTo>
                    <a:cubicBezTo>
                      <a:pt x="1970" y="2298"/>
                      <a:pt x="1970" y="2293"/>
                      <a:pt x="1972" y="2288"/>
                    </a:cubicBezTo>
                    <a:cubicBezTo>
                      <a:pt x="1975" y="2283"/>
                      <a:pt x="1980" y="2279"/>
                      <a:pt x="1986" y="2278"/>
                    </a:cubicBezTo>
                    <a:cubicBezTo>
                      <a:pt x="1990" y="2277"/>
                      <a:pt x="1993" y="2278"/>
                      <a:pt x="1997" y="2280"/>
                    </a:cubicBezTo>
                    <a:cubicBezTo>
                      <a:pt x="2001" y="2284"/>
                      <a:pt x="2003" y="2290"/>
                      <a:pt x="2001" y="2295"/>
                    </a:cubicBezTo>
                    <a:cubicBezTo>
                      <a:pt x="2000" y="2298"/>
                      <a:pt x="1999" y="2300"/>
                      <a:pt x="1996" y="2302"/>
                    </a:cubicBezTo>
                    <a:cubicBezTo>
                      <a:pt x="1991" y="2305"/>
                      <a:pt x="1985" y="2303"/>
                      <a:pt x="1981" y="2298"/>
                    </a:cubicBezTo>
                    <a:cubicBezTo>
                      <a:pt x="1978" y="2293"/>
                      <a:pt x="1980" y="2287"/>
                      <a:pt x="1985" y="2284"/>
                    </a:cubicBezTo>
                    <a:cubicBezTo>
                      <a:pt x="1990" y="2280"/>
                      <a:pt x="1996" y="2282"/>
                      <a:pt x="1999" y="2287"/>
                    </a:cubicBezTo>
                    <a:cubicBezTo>
                      <a:pt x="2000" y="2288"/>
                      <a:pt x="2001" y="2290"/>
                      <a:pt x="2001" y="2292"/>
                    </a:cubicBezTo>
                    <a:cubicBezTo>
                      <a:pt x="2001" y="2291"/>
                      <a:pt x="2001" y="2291"/>
                      <a:pt x="2001" y="2291"/>
                    </a:cubicBezTo>
                    <a:cubicBezTo>
                      <a:pt x="2001" y="2287"/>
                      <a:pt x="2000" y="2283"/>
                      <a:pt x="1996" y="2281"/>
                    </a:cubicBezTo>
                    <a:cubicBezTo>
                      <a:pt x="1993" y="2278"/>
                      <a:pt x="1990" y="2278"/>
                      <a:pt x="1986" y="2278"/>
                    </a:cubicBezTo>
                    <a:cubicBezTo>
                      <a:pt x="1980" y="2280"/>
                      <a:pt x="1976" y="2283"/>
                      <a:pt x="1973" y="2289"/>
                    </a:cubicBezTo>
                    <a:cubicBezTo>
                      <a:pt x="1971" y="2294"/>
                      <a:pt x="1972" y="2298"/>
                      <a:pt x="1973" y="2302"/>
                    </a:cubicBezTo>
                    <a:cubicBezTo>
                      <a:pt x="1975" y="2308"/>
                      <a:pt x="1978" y="2312"/>
                      <a:pt x="1983" y="2316"/>
                    </a:cubicBezTo>
                    <a:cubicBezTo>
                      <a:pt x="1997" y="2326"/>
                      <a:pt x="2012" y="2324"/>
                      <a:pt x="2022" y="2314"/>
                    </a:cubicBezTo>
                    <a:lnTo>
                      <a:pt x="2023" y="2317"/>
                    </a:lnTo>
                    <a:close/>
                    <a:moveTo>
                      <a:pt x="1767" y="2393"/>
                    </a:moveTo>
                    <a:cubicBezTo>
                      <a:pt x="1764" y="2391"/>
                      <a:pt x="1763" y="2387"/>
                      <a:pt x="1765" y="2385"/>
                    </a:cubicBezTo>
                    <a:cubicBezTo>
                      <a:pt x="1767" y="2382"/>
                      <a:pt x="1771" y="2381"/>
                      <a:pt x="1774" y="2383"/>
                    </a:cubicBezTo>
                    <a:cubicBezTo>
                      <a:pt x="1777" y="2385"/>
                      <a:pt x="1777" y="2389"/>
                      <a:pt x="1775" y="2392"/>
                    </a:cubicBezTo>
                    <a:cubicBezTo>
                      <a:pt x="1773" y="2395"/>
                      <a:pt x="1769" y="2395"/>
                      <a:pt x="1767" y="2393"/>
                    </a:cubicBezTo>
                    <a:close/>
                    <a:moveTo>
                      <a:pt x="1755" y="2389"/>
                    </a:moveTo>
                    <a:cubicBezTo>
                      <a:pt x="1753" y="2388"/>
                      <a:pt x="1752" y="2384"/>
                      <a:pt x="1754" y="2382"/>
                    </a:cubicBezTo>
                    <a:cubicBezTo>
                      <a:pt x="1755" y="2380"/>
                      <a:pt x="1758" y="2379"/>
                      <a:pt x="1761" y="2381"/>
                    </a:cubicBezTo>
                    <a:cubicBezTo>
                      <a:pt x="1763" y="2383"/>
                      <a:pt x="1763" y="2386"/>
                      <a:pt x="1762" y="2388"/>
                    </a:cubicBezTo>
                    <a:cubicBezTo>
                      <a:pt x="1760" y="2390"/>
                      <a:pt x="1757" y="2391"/>
                      <a:pt x="1755" y="2389"/>
                    </a:cubicBezTo>
                    <a:close/>
                    <a:moveTo>
                      <a:pt x="1782" y="2391"/>
                    </a:moveTo>
                    <a:cubicBezTo>
                      <a:pt x="1778" y="2388"/>
                      <a:pt x="1777" y="2382"/>
                      <a:pt x="1780" y="2378"/>
                    </a:cubicBezTo>
                    <a:cubicBezTo>
                      <a:pt x="1783" y="2373"/>
                      <a:pt x="1789" y="2372"/>
                      <a:pt x="1793" y="2375"/>
                    </a:cubicBezTo>
                    <a:cubicBezTo>
                      <a:pt x="1798" y="2379"/>
                      <a:pt x="1799" y="2385"/>
                      <a:pt x="1796" y="2389"/>
                    </a:cubicBezTo>
                    <a:cubicBezTo>
                      <a:pt x="1793" y="2393"/>
                      <a:pt x="1787" y="2395"/>
                      <a:pt x="1782" y="2391"/>
                    </a:cubicBezTo>
                    <a:close/>
                    <a:moveTo>
                      <a:pt x="1785" y="2145"/>
                    </a:moveTo>
                    <a:cubicBezTo>
                      <a:pt x="1770" y="2151"/>
                      <a:pt x="1756" y="2170"/>
                      <a:pt x="1755" y="2186"/>
                    </a:cubicBezTo>
                    <a:cubicBezTo>
                      <a:pt x="1754" y="2203"/>
                      <a:pt x="1769" y="2208"/>
                      <a:pt x="1773" y="2191"/>
                    </a:cubicBezTo>
                    <a:cubicBezTo>
                      <a:pt x="1777" y="2177"/>
                      <a:pt x="1774" y="2155"/>
                      <a:pt x="1785" y="2145"/>
                    </a:cubicBezTo>
                    <a:close/>
                    <a:moveTo>
                      <a:pt x="1967" y="2249"/>
                    </a:moveTo>
                    <a:cubicBezTo>
                      <a:pt x="1984" y="2231"/>
                      <a:pt x="1993" y="2195"/>
                      <a:pt x="1981" y="2180"/>
                    </a:cubicBezTo>
                    <a:cubicBezTo>
                      <a:pt x="1968" y="2164"/>
                      <a:pt x="1952" y="2177"/>
                      <a:pt x="1963" y="2192"/>
                    </a:cubicBezTo>
                    <a:cubicBezTo>
                      <a:pt x="1969" y="2199"/>
                      <a:pt x="1980" y="2225"/>
                      <a:pt x="1967" y="2249"/>
                    </a:cubicBezTo>
                    <a:close/>
                    <a:moveTo>
                      <a:pt x="1979" y="2243"/>
                    </a:moveTo>
                    <a:cubicBezTo>
                      <a:pt x="1983" y="2235"/>
                      <a:pt x="1992" y="2231"/>
                      <a:pt x="2001" y="2228"/>
                    </a:cubicBezTo>
                    <a:cubicBezTo>
                      <a:pt x="2020" y="2224"/>
                      <a:pt x="2045" y="2233"/>
                      <a:pt x="2058" y="2220"/>
                    </a:cubicBezTo>
                    <a:cubicBezTo>
                      <a:pt x="2064" y="2215"/>
                      <a:pt x="2067" y="2206"/>
                      <a:pt x="2064" y="2198"/>
                    </a:cubicBezTo>
                    <a:cubicBezTo>
                      <a:pt x="2062" y="2194"/>
                      <a:pt x="2059" y="2191"/>
                      <a:pt x="2053" y="2192"/>
                    </a:cubicBezTo>
                    <a:cubicBezTo>
                      <a:pt x="2057" y="2193"/>
                      <a:pt x="2060" y="2199"/>
                      <a:pt x="2058" y="2205"/>
                    </a:cubicBezTo>
                    <a:cubicBezTo>
                      <a:pt x="2055" y="2209"/>
                      <a:pt x="2049" y="2212"/>
                      <a:pt x="2043" y="2211"/>
                    </a:cubicBezTo>
                    <a:cubicBezTo>
                      <a:pt x="2024" y="2208"/>
                      <a:pt x="2006" y="2203"/>
                      <a:pt x="1990" y="2218"/>
                    </a:cubicBezTo>
                    <a:cubicBezTo>
                      <a:pt x="1984" y="2224"/>
                      <a:pt x="1981" y="2232"/>
                      <a:pt x="1979" y="2243"/>
                    </a:cubicBezTo>
                    <a:close/>
                    <a:moveTo>
                      <a:pt x="1891" y="2465"/>
                    </a:moveTo>
                    <a:cubicBezTo>
                      <a:pt x="1895" y="2450"/>
                      <a:pt x="1914" y="2457"/>
                      <a:pt x="1920" y="2458"/>
                    </a:cubicBezTo>
                    <a:cubicBezTo>
                      <a:pt x="1926" y="2459"/>
                      <a:pt x="1929" y="2458"/>
                      <a:pt x="1933" y="2455"/>
                    </a:cubicBezTo>
                    <a:cubicBezTo>
                      <a:pt x="1931" y="2461"/>
                      <a:pt x="1922" y="2472"/>
                      <a:pt x="1916" y="2476"/>
                    </a:cubicBezTo>
                    <a:cubicBezTo>
                      <a:pt x="1908" y="2481"/>
                      <a:pt x="1897" y="2480"/>
                      <a:pt x="1891" y="2469"/>
                    </a:cubicBezTo>
                    <a:cubicBezTo>
                      <a:pt x="1896" y="2471"/>
                      <a:pt x="1905" y="2471"/>
                      <a:pt x="1909" y="2467"/>
                    </a:cubicBezTo>
                    <a:cubicBezTo>
                      <a:pt x="1906" y="2468"/>
                      <a:pt x="1898" y="2468"/>
                      <a:pt x="1891" y="2465"/>
                    </a:cubicBezTo>
                    <a:close/>
                    <a:moveTo>
                      <a:pt x="1671" y="2271"/>
                    </a:moveTo>
                    <a:cubicBezTo>
                      <a:pt x="1670" y="2268"/>
                      <a:pt x="1666" y="2266"/>
                      <a:pt x="1663" y="2269"/>
                    </a:cubicBezTo>
                    <a:cubicBezTo>
                      <a:pt x="1661" y="2270"/>
                      <a:pt x="1662" y="2272"/>
                      <a:pt x="1662" y="2273"/>
                    </a:cubicBezTo>
                    <a:cubicBezTo>
                      <a:pt x="1664" y="2274"/>
                      <a:pt x="1665" y="2273"/>
                      <a:pt x="1665" y="2272"/>
                    </a:cubicBezTo>
                    <a:cubicBezTo>
                      <a:pt x="1665" y="2274"/>
                      <a:pt x="1665" y="2274"/>
                      <a:pt x="1665" y="2275"/>
                    </a:cubicBezTo>
                    <a:cubicBezTo>
                      <a:pt x="1663" y="2277"/>
                      <a:pt x="1660" y="2278"/>
                      <a:pt x="1657" y="2276"/>
                    </a:cubicBezTo>
                    <a:cubicBezTo>
                      <a:pt x="1654" y="2274"/>
                      <a:pt x="1652" y="2271"/>
                      <a:pt x="1654" y="2267"/>
                    </a:cubicBezTo>
                    <a:cubicBezTo>
                      <a:pt x="1655" y="2264"/>
                      <a:pt x="1659" y="2262"/>
                      <a:pt x="1660" y="2259"/>
                    </a:cubicBezTo>
                    <a:cubicBezTo>
                      <a:pt x="1661" y="2256"/>
                      <a:pt x="1658" y="2253"/>
                      <a:pt x="1656" y="2252"/>
                    </a:cubicBezTo>
                    <a:cubicBezTo>
                      <a:pt x="1661" y="2252"/>
                      <a:pt x="1662" y="2252"/>
                      <a:pt x="1664" y="2249"/>
                    </a:cubicBezTo>
                    <a:cubicBezTo>
                      <a:pt x="1667" y="2246"/>
                      <a:pt x="1672" y="2235"/>
                      <a:pt x="1684" y="2240"/>
                    </a:cubicBezTo>
                    <a:cubicBezTo>
                      <a:pt x="1677" y="2235"/>
                      <a:pt x="1669" y="2235"/>
                      <a:pt x="1663" y="2237"/>
                    </a:cubicBezTo>
                    <a:cubicBezTo>
                      <a:pt x="1655" y="2239"/>
                      <a:pt x="1649" y="2246"/>
                      <a:pt x="1646" y="2253"/>
                    </a:cubicBezTo>
                    <a:cubicBezTo>
                      <a:pt x="1643" y="2262"/>
                      <a:pt x="1648" y="2275"/>
                      <a:pt x="1657" y="2280"/>
                    </a:cubicBezTo>
                    <a:cubicBezTo>
                      <a:pt x="1661" y="2282"/>
                      <a:pt x="1668" y="2283"/>
                      <a:pt x="1671" y="2278"/>
                    </a:cubicBezTo>
                    <a:cubicBezTo>
                      <a:pt x="1673" y="2276"/>
                      <a:pt x="1673" y="2274"/>
                      <a:pt x="1671" y="2271"/>
                    </a:cubicBezTo>
                    <a:close/>
                    <a:moveTo>
                      <a:pt x="1664" y="2226"/>
                    </a:moveTo>
                    <a:cubicBezTo>
                      <a:pt x="1646" y="2214"/>
                      <a:pt x="1640" y="2197"/>
                      <a:pt x="1635" y="2188"/>
                    </a:cubicBezTo>
                    <a:cubicBezTo>
                      <a:pt x="1628" y="2179"/>
                      <a:pt x="1619" y="2183"/>
                      <a:pt x="1623" y="2194"/>
                    </a:cubicBezTo>
                    <a:cubicBezTo>
                      <a:pt x="1628" y="2208"/>
                      <a:pt x="1653" y="2224"/>
                      <a:pt x="1664" y="2226"/>
                    </a:cubicBezTo>
                    <a:close/>
                    <a:moveTo>
                      <a:pt x="1850" y="2482"/>
                    </a:moveTo>
                    <a:cubicBezTo>
                      <a:pt x="1853" y="2482"/>
                      <a:pt x="1855" y="2481"/>
                      <a:pt x="1855" y="2479"/>
                    </a:cubicBezTo>
                    <a:cubicBezTo>
                      <a:pt x="1856" y="2477"/>
                      <a:pt x="1854" y="2475"/>
                      <a:pt x="1852" y="2474"/>
                    </a:cubicBezTo>
                    <a:cubicBezTo>
                      <a:pt x="1850" y="2474"/>
                      <a:pt x="1848" y="2475"/>
                      <a:pt x="1847" y="2477"/>
                    </a:cubicBezTo>
                    <a:cubicBezTo>
                      <a:pt x="1847" y="2479"/>
                      <a:pt x="1848" y="2481"/>
                      <a:pt x="1850" y="2482"/>
                    </a:cubicBezTo>
                    <a:close/>
                    <a:moveTo>
                      <a:pt x="1862" y="2507"/>
                    </a:moveTo>
                    <a:cubicBezTo>
                      <a:pt x="1866" y="2508"/>
                      <a:pt x="1870" y="2506"/>
                      <a:pt x="1871" y="2502"/>
                    </a:cubicBezTo>
                    <a:cubicBezTo>
                      <a:pt x="1872" y="2498"/>
                      <a:pt x="1869" y="2494"/>
                      <a:pt x="1865" y="2493"/>
                    </a:cubicBezTo>
                    <a:cubicBezTo>
                      <a:pt x="1861" y="2492"/>
                      <a:pt x="1857" y="2494"/>
                      <a:pt x="1857" y="2498"/>
                    </a:cubicBezTo>
                    <a:cubicBezTo>
                      <a:pt x="1856" y="2502"/>
                      <a:pt x="1858" y="2506"/>
                      <a:pt x="1862" y="2507"/>
                    </a:cubicBezTo>
                    <a:close/>
                    <a:moveTo>
                      <a:pt x="1853" y="2494"/>
                    </a:moveTo>
                    <a:cubicBezTo>
                      <a:pt x="1856" y="2495"/>
                      <a:pt x="1859" y="2493"/>
                      <a:pt x="1860" y="2490"/>
                    </a:cubicBezTo>
                    <a:cubicBezTo>
                      <a:pt x="1861" y="2487"/>
                      <a:pt x="1859" y="2484"/>
                      <a:pt x="1856" y="2484"/>
                    </a:cubicBezTo>
                    <a:cubicBezTo>
                      <a:pt x="1853" y="2483"/>
                      <a:pt x="1850" y="2485"/>
                      <a:pt x="1849" y="2488"/>
                    </a:cubicBezTo>
                    <a:cubicBezTo>
                      <a:pt x="1849" y="2491"/>
                      <a:pt x="1851" y="2493"/>
                      <a:pt x="1853" y="2494"/>
                    </a:cubicBezTo>
                    <a:close/>
                    <a:moveTo>
                      <a:pt x="1887" y="2504"/>
                    </a:moveTo>
                    <a:cubicBezTo>
                      <a:pt x="1870" y="2512"/>
                      <a:pt x="1883" y="2534"/>
                      <a:pt x="1886" y="2542"/>
                    </a:cubicBezTo>
                    <a:cubicBezTo>
                      <a:pt x="1888" y="2549"/>
                      <a:pt x="1889" y="2554"/>
                      <a:pt x="1886" y="2559"/>
                    </a:cubicBezTo>
                    <a:cubicBezTo>
                      <a:pt x="1892" y="2555"/>
                      <a:pt x="1905" y="2541"/>
                      <a:pt x="1908" y="2532"/>
                    </a:cubicBezTo>
                    <a:cubicBezTo>
                      <a:pt x="1912" y="2520"/>
                      <a:pt x="1908" y="2507"/>
                      <a:pt x="1893" y="2502"/>
                    </a:cubicBezTo>
                    <a:cubicBezTo>
                      <a:pt x="1897" y="2508"/>
                      <a:pt x="1899" y="2519"/>
                      <a:pt x="1895" y="2526"/>
                    </a:cubicBezTo>
                    <a:cubicBezTo>
                      <a:pt x="1896" y="2522"/>
                      <a:pt x="1893" y="2511"/>
                      <a:pt x="1887" y="2504"/>
                    </a:cubicBezTo>
                    <a:close/>
                    <a:moveTo>
                      <a:pt x="1906" y="2496"/>
                    </a:moveTo>
                    <a:cubicBezTo>
                      <a:pt x="1934" y="2521"/>
                      <a:pt x="1986" y="2516"/>
                      <a:pt x="2000" y="2489"/>
                    </a:cubicBezTo>
                    <a:cubicBezTo>
                      <a:pt x="2012" y="2467"/>
                      <a:pt x="1992" y="2457"/>
                      <a:pt x="1977" y="2474"/>
                    </a:cubicBezTo>
                    <a:cubicBezTo>
                      <a:pt x="1967" y="2486"/>
                      <a:pt x="1941" y="2515"/>
                      <a:pt x="1906" y="2496"/>
                    </a:cubicBezTo>
                    <a:close/>
                    <a:moveTo>
                      <a:pt x="1919" y="2181"/>
                    </a:moveTo>
                    <a:cubicBezTo>
                      <a:pt x="1921" y="2179"/>
                      <a:pt x="1920" y="2176"/>
                      <a:pt x="1918" y="2174"/>
                    </a:cubicBezTo>
                    <a:cubicBezTo>
                      <a:pt x="1916" y="2173"/>
                      <a:pt x="1913" y="2173"/>
                      <a:pt x="1912" y="2175"/>
                    </a:cubicBezTo>
                    <a:cubicBezTo>
                      <a:pt x="1910" y="2177"/>
                      <a:pt x="1911" y="2180"/>
                      <a:pt x="1913" y="2182"/>
                    </a:cubicBezTo>
                    <a:cubicBezTo>
                      <a:pt x="1915" y="2183"/>
                      <a:pt x="1918" y="2183"/>
                      <a:pt x="1919" y="2181"/>
                    </a:cubicBezTo>
                    <a:close/>
                    <a:moveTo>
                      <a:pt x="1932" y="2185"/>
                    </a:moveTo>
                    <a:cubicBezTo>
                      <a:pt x="1934" y="2183"/>
                      <a:pt x="1934" y="2179"/>
                      <a:pt x="1931" y="2177"/>
                    </a:cubicBezTo>
                    <a:cubicBezTo>
                      <a:pt x="1929" y="2175"/>
                      <a:pt x="1925" y="2176"/>
                      <a:pt x="1923" y="2178"/>
                    </a:cubicBezTo>
                    <a:cubicBezTo>
                      <a:pt x="1921" y="2181"/>
                      <a:pt x="1922" y="2184"/>
                      <a:pt x="1924" y="2186"/>
                    </a:cubicBezTo>
                    <a:cubicBezTo>
                      <a:pt x="1927" y="2188"/>
                      <a:pt x="1930" y="2188"/>
                      <a:pt x="1932" y="2185"/>
                    </a:cubicBezTo>
                    <a:close/>
                    <a:moveTo>
                      <a:pt x="1948" y="2194"/>
                    </a:moveTo>
                    <a:cubicBezTo>
                      <a:pt x="1950" y="2190"/>
                      <a:pt x="1950" y="2186"/>
                      <a:pt x="1946" y="2183"/>
                    </a:cubicBezTo>
                    <a:cubicBezTo>
                      <a:pt x="1943" y="2180"/>
                      <a:pt x="1938" y="2181"/>
                      <a:pt x="1935" y="2184"/>
                    </a:cubicBezTo>
                    <a:cubicBezTo>
                      <a:pt x="1933" y="2188"/>
                      <a:pt x="1934" y="2193"/>
                      <a:pt x="1937" y="2195"/>
                    </a:cubicBezTo>
                    <a:cubicBezTo>
                      <a:pt x="1940" y="2198"/>
                      <a:pt x="1945" y="2197"/>
                      <a:pt x="1948" y="2194"/>
                    </a:cubicBezTo>
                    <a:close/>
                    <a:moveTo>
                      <a:pt x="1910" y="2244"/>
                    </a:moveTo>
                    <a:cubicBezTo>
                      <a:pt x="1903" y="2245"/>
                      <a:pt x="1893" y="2242"/>
                      <a:pt x="1887" y="2234"/>
                    </a:cubicBezTo>
                    <a:cubicBezTo>
                      <a:pt x="1878" y="2221"/>
                      <a:pt x="1881" y="2206"/>
                      <a:pt x="1894" y="2196"/>
                    </a:cubicBezTo>
                    <a:cubicBezTo>
                      <a:pt x="1916" y="2178"/>
                      <a:pt x="1894" y="2151"/>
                      <a:pt x="1870" y="2171"/>
                    </a:cubicBezTo>
                    <a:cubicBezTo>
                      <a:pt x="1858" y="2180"/>
                      <a:pt x="1854" y="2198"/>
                      <a:pt x="1857" y="2211"/>
                    </a:cubicBezTo>
                    <a:cubicBezTo>
                      <a:pt x="1862" y="2235"/>
                      <a:pt x="1889" y="2256"/>
                      <a:pt x="1910" y="2244"/>
                    </a:cubicBezTo>
                    <a:close/>
                    <a:moveTo>
                      <a:pt x="1834" y="2196"/>
                    </a:moveTo>
                    <a:cubicBezTo>
                      <a:pt x="1804" y="2237"/>
                      <a:pt x="1734" y="2246"/>
                      <a:pt x="1706" y="2214"/>
                    </a:cubicBezTo>
                    <a:cubicBezTo>
                      <a:pt x="1684" y="2189"/>
                      <a:pt x="1708" y="2170"/>
                      <a:pt x="1733" y="2188"/>
                    </a:cubicBezTo>
                    <a:cubicBezTo>
                      <a:pt x="1750" y="2201"/>
                      <a:pt x="1793" y="2231"/>
                      <a:pt x="1834" y="2196"/>
                    </a:cubicBezTo>
                    <a:close/>
                    <a:moveTo>
                      <a:pt x="1833" y="2214"/>
                    </a:moveTo>
                    <a:cubicBezTo>
                      <a:pt x="1821" y="2261"/>
                      <a:pt x="1807" y="2273"/>
                      <a:pt x="1782" y="2299"/>
                    </a:cubicBezTo>
                    <a:cubicBezTo>
                      <a:pt x="1775" y="2307"/>
                      <a:pt x="1770" y="2317"/>
                      <a:pt x="1770" y="2325"/>
                    </a:cubicBezTo>
                    <a:cubicBezTo>
                      <a:pt x="1771" y="2337"/>
                      <a:pt x="1777" y="2348"/>
                      <a:pt x="1783" y="2353"/>
                    </a:cubicBezTo>
                    <a:cubicBezTo>
                      <a:pt x="1763" y="2355"/>
                      <a:pt x="1753" y="2330"/>
                      <a:pt x="1751" y="2320"/>
                    </a:cubicBezTo>
                    <a:cubicBezTo>
                      <a:pt x="1748" y="2300"/>
                      <a:pt x="1757" y="2277"/>
                      <a:pt x="1773" y="2263"/>
                    </a:cubicBezTo>
                    <a:cubicBezTo>
                      <a:pt x="1790" y="2247"/>
                      <a:pt x="1817" y="2233"/>
                      <a:pt x="1833" y="2214"/>
                    </a:cubicBezTo>
                    <a:close/>
                    <a:moveTo>
                      <a:pt x="1851" y="2263"/>
                    </a:moveTo>
                    <a:cubicBezTo>
                      <a:pt x="1851" y="2274"/>
                      <a:pt x="1858" y="2285"/>
                      <a:pt x="1865" y="2293"/>
                    </a:cubicBezTo>
                    <a:cubicBezTo>
                      <a:pt x="1873" y="2302"/>
                      <a:pt x="1889" y="2311"/>
                      <a:pt x="1901" y="2306"/>
                    </a:cubicBezTo>
                    <a:cubicBezTo>
                      <a:pt x="1907" y="2319"/>
                      <a:pt x="1918" y="2325"/>
                      <a:pt x="1928" y="2331"/>
                    </a:cubicBezTo>
                    <a:cubicBezTo>
                      <a:pt x="1942" y="2338"/>
                      <a:pt x="1954" y="2351"/>
                      <a:pt x="1950" y="2364"/>
                    </a:cubicBezTo>
                    <a:cubicBezTo>
                      <a:pt x="1964" y="2355"/>
                      <a:pt x="1956" y="2327"/>
                      <a:pt x="1947" y="2316"/>
                    </a:cubicBezTo>
                    <a:cubicBezTo>
                      <a:pt x="1933" y="2300"/>
                      <a:pt x="1911" y="2297"/>
                      <a:pt x="1889" y="2292"/>
                    </a:cubicBezTo>
                    <a:cubicBezTo>
                      <a:pt x="1877" y="2289"/>
                      <a:pt x="1862" y="2281"/>
                      <a:pt x="1851" y="2263"/>
                    </a:cubicBezTo>
                    <a:close/>
                    <a:moveTo>
                      <a:pt x="1989" y="2526"/>
                    </a:moveTo>
                    <a:cubicBezTo>
                      <a:pt x="2002" y="2521"/>
                      <a:pt x="2029" y="2506"/>
                      <a:pt x="2031" y="2486"/>
                    </a:cubicBezTo>
                    <a:cubicBezTo>
                      <a:pt x="2032" y="2486"/>
                      <a:pt x="2034" y="2484"/>
                      <a:pt x="2035" y="2481"/>
                    </a:cubicBezTo>
                    <a:cubicBezTo>
                      <a:pt x="2037" y="2493"/>
                      <a:pt x="2030" y="2505"/>
                      <a:pt x="2019" y="2513"/>
                    </a:cubicBezTo>
                    <a:cubicBezTo>
                      <a:pt x="2009" y="2521"/>
                      <a:pt x="1997" y="2525"/>
                      <a:pt x="1989" y="2526"/>
                    </a:cubicBezTo>
                    <a:close/>
                    <a:moveTo>
                      <a:pt x="2001" y="2455"/>
                    </a:moveTo>
                    <a:cubicBezTo>
                      <a:pt x="2004" y="2454"/>
                      <a:pt x="2005" y="2450"/>
                      <a:pt x="2003" y="2447"/>
                    </a:cubicBezTo>
                    <a:cubicBezTo>
                      <a:pt x="2001" y="2444"/>
                      <a:pt x="1997" y="2443"/>
                      <a:pt x="1994" y="2445"/>
                    </a:cubicBezTo>
                    <a:cubicBezTo>
                      <a:pt x="1991" y="2447"/>
                      <a:pt x="1991" y="2451"/>
                      <a:pt x="1992" y="2454"/>
                    </a:cubicBezTo>
                    <a:cubicBezTo>
                      <a:pt x="1994" y="2456"/>
                      <a:pt x="1998" y="2457"/>
                      <a:pt x="2001" y="2455"/>
                    </a:cubicBezTo>
                    <a:close/>
                    <a:moveTo>
                      <a:pt x="2016" y="2467"/>
                    </a:moveTo>
                    <a:cubicBezTo>
                      <a:pt x="2019" y="2465"/>
                      <a:pt x="2020" y="2460"/>
                      <a:pt x="2018" y="2456"/>
                    </a:cubicBezTo>
                    <a:cubicBezTo>
                      <a:pt x="2016" y="2453"/>
                      <a:pt x="2011" y="2452"/>
                      <a:pt x="2007" y="2454"/>
                    </a:cubicBezTo>
                    <a:cubicBezTo>
                      <a:pt x="2004" y="2456"/>
                      <a:pt x="2003" y="2461"/>
                      <a:pt x="2005" y="2465"/>
                    </a:cubicBezTo>
                    <a:cubicBezTo>
                      <a:pt x="2007" y="2468"/>
                      <a:pt x="2012" y="2469"/>
                      <a:pt x="2016" y="2467"/>
                    </a:cubicBezTo>
                    <a:close/>
                    <a:moveTo>
                      <a:pt x="2031" y="2485"/>
                    </a:moveTo>
                    <a:cubicBezTo>
                      <a:pt x="2036" y="2482"/>
                      <a:pt x="2037" y="2475"/>
                      <a:pt x="2034" y="2471"/>
                    </a:cubicBezTo>
                    <a:cubicBezTo>
                      <a:pt x="2031" y="2466"/>
                      <a:pt x="2025" y="2464"/>
                      <a:pt x="2020" y="2467"/>
                    </a:cubicBezTo>
                    <a:cubicBezTo>
                      <a:pt x="2015" y="2471"/>
                      <a:pt x="2014" y="2477"/>
                      <a:pt x="2017" y="2482"/>
                    </a:cubicBezTo>
                    <a:cubicBezTo>
                      <a:pt x="2020" y="2486"/>
                      <a:pt x="2026" y="2488"/>
                      <a:pt x="2031" y="2485"/>
                    </a:cubicBezTo>
                    <a:close/>
                    <a:moveTo>
                      <a:pt x="2010" y="2560"/>
                    </a:moveTo>
                    <a:cubicBezTo>
                      <a:pt x="2014" y="2558"/>
                      <a:pt x="2015" y="2553"/>
                      <a:pt x="2012" y="2550"/>
                    </a:cubicBezTo>
                    <a:cubicBezTo>
                      <a:pt x="2010" y="2546"/>
                      <a:pt x="2006" y="2545"/>
                      <a:pt x="2002" y="2547"/>
                    </a:cubicBezTo>
                    <a:cubicBezTo>
                      <a:pt x="1999" y="2550"/>
                      <a:pt x="1998" y="2554"/>
                      <a:pt x="2000" y="2558"/>
                    </a:cubicBezTo>
                    <a:cubicBezTo>
                      <a:pt x="2002" y="2561"/>
                      <a:pt x="2007" y="2562"/>
                      <a:pt x="2010" y="2560"/>
                    </a:cubicBezTo>
                    <a:close/>
                    <a:moveTo>
                      <a:pt x="1785" y="2029"/>
                    </a:moveTo>
                    <a:cubicBezTo>
                      <a:pt x="1777" y="2030"/>
                      <a:pt x="1770" y="2041"/>
                      <a:pt x="1775" y="2048"/>
                    </a:cubicBezTo>
                    <a:cubicBezTo>
                      <a:pt x="1773" y="2053"/>
                      <a:pt x="1767" y="2057"/>
                      <a:pt x="1760" y="2055"/>
                    </a:cubicBezTo>
                    <a:cubicBezTo>
                      <a:pt x="1750" y="2053"/>
                      <a:pt x="1741" y="2040"/>
                      <a:pt x="1744" y="2030"/>
                    </a:cubicBezTo>
                    <a:cubicBezTo>
                      <a:pt x="1729" y="2053"/>
                      <a:pt x="1758" y="2082"/>
                      <a:pt x="1784" y="2073"/>
                    </a:cubicBezTo>
                    <a:cubicBezTo>
                      <a:pt x="1798" y="2067"/>
                      <a:pt x="1804" y="2055"/>
                      <a:pt x="1803" y="2045"/>
                    </a:cubicBezTo>
                    <a:cubicBezTo>
                      <a:pt x="1802" y="2036"/>
                      <a:pt x="1795" y="2028"/>
                      <a:pt x="1785" y="2029"/>
                    </a:cubicBezTo>
                    <a:close/>
                    <a:moveTo>
                      <a:pt x="1847" y="2023"/>
                    </a:moveTo>
                    <a:cubicBezTo>
                      <a:pt x="1837" y="2045"/>
                      <a:pt x="1818" y="2050"/>
                      <a:pt x="1810" y="2058"/>
                    </a:cubicBezTo>
                    <a:cubicBezTo>
                      <a:pt x="1801" y="2067"/>
                      <a:pt x="1812" y="2077"/>
                      <a:pt x="1823" y="2069"/>
                    </a:cubicBezTo>
                    <a:cubicBezTo>
                      <a:pt x="1836" y="2061"/>
                      <a:pt x="1845" y="2041"/>
                      <a:pt x="1847" y="2023"/>
                    </a:cubicBezTo>
                    <a:close/>
                    <a:moveTo>
                      <a:pt x="1832" y="2111"/>
                    </a:moveTo>
                    <a:cubicBezTo>
                      <a:pt x="1830" y="2104"/>
                      <a:pt x="1820" y="2099"/>
                      <a:pt x="1815" y="2100"/>
                    </a:cubicBezTo>
                    <a:cubicBezTo>
                      <a:pt x="1813" y="2091"/>
                      <a:pt x="1828" y="2082"/>
                      <a:pt x="1836" y="2092"/>
                    </a:cubicBezTo>
                    <a:cubicBezTo>
                      <a:pt x="1842" y="2097"/>
                      <a:pt x="1840" y="2108"/>
                      <a:pt x="1832" y="2111"/>
                    </a:cubicBezTo>
                    <a:close/>
                    <a:moveTo>
                      <a:pt x="1807" y="2136"/>
                    </a:moveTo>
                    <a:cubicBezTo>
                      <a:pt x="1811" y="2134"/>
                      <a:pt x="1814" y="2129"/>
                      <a:pt x="1812" y="2125"/>
                    </a:cubicBezTo>
                    <a:cubicBezTo>
                      <a:pt x="1808" y="2117"/>
                      <a:pt x="1798" y="2119"/>
                      <a:pt x="1796" y="2126"/>
                    </a:cubicBezTo>
                    <a:cubicBezTo>
                      <a:pt x="1794" y="2131"/>
                      <a:pt x="1797" y="2135"/>
                      <a:pt x="1792" y="2140"/>
                    </a:cubicBezTo>
                    <a:cubicBezTo>
                      <a:pt x="1798" y="2136"/>
                      <a:pt x="1801" y="2138"/>
                      <a:pt x="1807" y="2136"/>
                    </a:cubicBezTo>
                    <a:close/>
                    <a:moveTo>
                      <a:pt x="1882" y="2105"/>
                    </a:moveTo>
                    <a:cubicBezTo>
                      <a:pt x="1890" y="2124"/>
                      <a:pt x="1924" y="2142"/>
                      <a:pt x="1937" y="2125"/>
                    </a:cubicBezTo>
                    <a:cubicBezTo>
                      <a:pt x="1941" y="2128"/>
                      <a:pt x="1940" y="2134"/>
                      <a:pt x="1936" y="2138"/>
                    </a:cubicBezTo>
                    <a:cubicBezTo>
                      <a:pt x="1931" y="2143"/>
                      <a:pt x="1921" y="2144"/>
                      <a:pt x="1915" y="2138"/>
                    </a:cubicBezTo>
                    <a:cubicBezTo>
                      <a:pt x="1910" y="2144"/>
                      <a:pt x="1887" y="2131"/>
                      <a:pt x="1882" y="2105"/>
                    </a:cubicBezTo>
                    <a:close/>
                    <a:moveTo>
                      <a:pt x="1666" y="1909"/>
                    </a:moveTo>
                    <a:cubicBezTo>
                      <a:pt x="1663" y="1921"/>
                      <a:pt x="1665" y="1932"/>
                      <a:pt x="1673" y="1940"/>
                    </a:cubicBezTo>
                    <a:cubicBezTo>
                      <a:pt x="1680" y="1947"/>
                      <a:pt x="1689" y="1950"/>
                      <a:pt x="1698" y="1950"/>
                    </a:cubicBezTo>
                    <a:cubicBezTo>
                      <a:pt x="1702" y="1950"/>
                      <a:pt x="1705" y="1949"/>
                      <a:pt x="1708" y="1947"/>
                    </a:cubicBezTo>
                    <a:cubicBezTo>
                      <a:pt x="1707" y="1948"/>
                      <a:pt x="1706" y="1948"/>
                      <a:pt x="1705" y="1948"/>
                    </a:cubicBezTo>
                    <a:cubicBezTo>
                      <a:pt x="1697" y="1948"/>
                      <a:pt x="1690" y="1942"/>
                      <a:pt x="1690" y="1934"/>
                    </a:cubicBezTo>
                    <a:cubicBezTo>
                      <a:pt x="1690" y="1925"/>
                      <a:pt x="1696" y="1919"/>
                      <a:pt x="1704" y="1918"/>
                    </a:cubicBezTo>
                    <a:cubicBezTo>
                      <a:pt x="1716" y="1918"/>
                      <a:pt x="1723" y="1931"/>
                      <a:pt x="1718" y="1941"/>
                    </a:cubicBezTo>
                    <a:cubicBezTo>
                      <a:pt x="1714" y="1948"/>
                      <a:pt x="1705" y="1952"/>
                      <a:pt x="1698" y="1952"/>
                    </a:cubicBezTo>
                    <a:cubicBezTo>
                      <a:pt x="1688" y="1953"/>
                      <a:pt x="1678" y="1949"/>
                      <a:pt x="1671" y="1943"/>
                    </a:cubicBezTo>
                    <a:cubicBezTo>
                      <a:pt x="1662" y="1933"/>
                      <a:pt x="1659" y="1921"/>
                      <a:pt x="1661" y="1908"/>
                    </a:cubicBezTo>
                    <a:cubicBezTo>
                      <a:pt x="1664" y="1898"/>
                      <a:pt x="1669" y="1890"/>
                      <a:pt x="1676" y="1885"/>
                    </a:cubicBezTo>
                    <a:cubicBezTo>
                      <a:pt x="1674" y="1885"/>
                      <a:pt x="1672" y="1886"/>
                      <a:pt x="1669" y="1887"/>
                    </a:cubicBezTo>
                    <a:cubicBezTo>
                      <a:pt x="1659" y="1889"/>
                      <a:pt x="1651" y="1889"/>
                      <a:pt x="1641" y="1889"/>
                    </a:cubicBezTo>
                    <a:cubicBezTo>
                      <a:pt x="1638" y="1889"/>
                      <a:pt x="1636" y="1889"/>
                      <a:pt x="1633" y="1888"/>
                    </a:cubicBezTo>
                    <a:cubicBezTo>
                      <a:pt x="1628" y="1888"/>
                      <a:pt x="1624" y="1887"/>
                      <a:pt x="1620" y="1886"/>
                    </a:cubicBezTo>
                    <a:cubicBezTo>
                      <a:pt x="1618" y="1885"/>
                      <a:pt x="1605" y="1880"/>
                      <a:pt x="1606" y="1877"/>
                    </a:cubicBezTo>
                    <a:cubicBezTo>
                      <a:pt x="1607" y="1877"/>
                      <a:pt x="1614" y="1879"/>
                      <a:pt x="1616" y="1880"/>
                    </a:cubicBezTo>
                    <a:cubicBezTo>
                      <a:pt x="1622" y="1882"/>
                      <a:pt x="1627" y="1883"/>
                      <a:pt x="1634" y="1883"/>
                    </a:cubicBezTo>
                    <a:cubicBezTo>
                      <a:pt x="1636" y="1884"/>
                      <a:pt x="1639" y="1884"/>
                      <a:pt x="1641" y="1884"/>
                    </a:cubicBezTo>
                    <a:cubicBezTo>
                      <a:pt x="1651" y="1885"/>
                      <a:pt x="1659" y="1884"/>
                      <a:pt x="1668" y="1882"/>
                    </a:cubicBezTo>
                    <a:cubicBezTo>
                      <a:pt x="1669" y="1882"/>
                      <a:pt x="1670" y="1882"/>
                      <a:pt x="1672" y="1882"/>
                    </a:cubicBezTo>
                    <a:cubicBezTo>
                      <a:pt x="1669" y="1882"/>
                      <a:pt x="1666" y="1881"/>
                      <a:pt x="1662" y="1881"/>
                    </a:cubicBezTo>
                    <a:cubicBezTo>
                      <a:pt x="1654" y="1880"/>
                      <a:pt x="1647" y="1878"/>
                      <a:pt x="1640" y="1875"/>
                    </a:cubicBezTo>
                    <a:cubicBezTo>
                      <a:pt x="1620" y="1863"/>
                      <a:pt x="1619" y="1842"/>
                      <a:pt x="1627" y="1824"/>
                    </a:cubicBezTo>
                    <a:cubicBezTo>
                      <a:pt x="1635" y="1809"/>
                      <a:pt x="1649" y="1797"/>
                      <a:pt x="1666" y="1795"/>
                    </a:cubicBezTo>
                    <a:cubicBezTo>
                      <a:pt x="1681" y="1794"/>
                      <a:pt x="1692" y="1802"/>
                      <a:pt x="1697" y="1816"/>
                    </a:cubicBezTo>
                    <a:cubicBezTo>
                      <a:pt x="1699" y="1822"/>
                      <a:pt x="1700" y="1828"/>
                      <a:pt x="1698" y="1834"/>
                    </a:cubicBezTo>
                    <a:cubicBezTo>
                      <a:pt x="1697" y="1840"/>
                      <a:pt x="1695" y="1844"/>
                      <a:pt x="1690" y="1847"/>
                    </a:cubicBezTo>
                    <a:cubicBezTo>
                      <a:pt x="1684" y="1851"/>
                      <a:pt x="1678" y="1852"/>
                      <a:pt x="1672" y="1849"/>
                    </a:cubicBezTo>
                    <a:cubicBezTo>
                      <a:pt x="1668" y="1847"/>
                      <a:pt x="1665" y="1845"/>
                      <a:pt x="1664" y="1841"/>
                    </a:cubicBezTo>
                    <a:cubicBezTo>
                      <a:pt x="1662" y="1837"/>
                      <a:pt x="1663" y="1832"/>
                      <a:pt x="1666" y="1828"/>
                    </a:cubicBezTo>
                    <a:cubicBezTo>
                      <a:pt x="1669" y="1824"/>
                      <a:pt x="1673" y="1821"/>
                      <a:pt x="1679" y="1822"/>
                    </a:cubicBezTo>
                    <a:cubicBezTo>
                      <a:pt x="1684" y="1823"/>
                      <a:pt x="1687" y="1828"/>
                      <a:pt x="1688" y="1833"/>
                    </a:cubicBezTo>
                    <a:cubicBezTo>
                      <a:pt x="1688" y="1839"/>
                      <a:pt x="1683" y="1845"/>
                      <a:pt x="1677" y="1845"/>
                    </a:cubicBezTo>
                    <a:cubicBezTo>
                      <a:pt x="1670" y="1845"/>
                      <a:pt x="1665" y="1840"/>
                      <a:pt x="1665" y="1834"/>
                    </a:cubicBezTo>
                    <a:cubicBezTo>
                      <a:pt x="1665" y="1831"/>
                      <a:pt x="1666" y="1829"/>
                      <a:pt x="1667" y="1827"/>
                    </a:cubicBezTo>
                    <a:cubicBezTo>
                      <a:pt x="1667" y="1828"/>
                      <a:pt x="1666" y="1828"/>
                      <a:pt x="1666" y="1828"/>
                    </a:cubicBezTo>
                    <a:cubicBezTo>
                      <a:pt x="1664" y="1832"/>
                      <a:pt x="1663" y="1837"/>
                      <a:pt x="1664" y="1841"/>
                    </a:cubicBezTo>
                    <a:cubicBezTo>
                      <a:pt x="1666" y="1845"/>
                      <a:pt x="1668" y="1847"/>
                      <a:pt x="1672" y="1848"/>
                    </a:cubicBezTo>
                    <a:cubicBezTo>
                      <a:pt x="1678" y="1851"/>
                      <a:pt x="1684" y="1850"/>
                      <a:pt x="1689" y="1846"/>
                    </a:cubicBezTo>
                    <a:cubicBezTo>
                      <a:pt x="1694" y="1843"/>
                      <a:pt x="1696" y="1839"/>
                      <a:pt x="1697" y="1834"/>
                    </a:cubicBezTo>
                    <a:cubicBezTo>
                      <a:pt x="1698" y="1828"/>
                      <a:pt x="1698" y="1823"/>
                      <a:pt x="1696" y="1817"/>
                    </a:cubicBezTo>
                    <a:cubicBezTo>
                      <a:pt x="1691" y="1804"/>
                      <a:pt x="1680" y="1797"/>
                      <a:pt x="1666" y="1798"/>
                    </a:cubicBezTo>
                    <a:cubicBezTo>
                      <a:pt x="1649" y="1799"/>
                      <a:pt x="1636" y="1812"/>
                      <a:pt x="1630" y="1827"/>
                    </a:cubicBezTo>
                    <a:cubicBezTo>
                      <a:pt x="1623" y="1843"/>
                      <a:pt x="1624" y="1861"/>
                      <a:pt x="1642" y="1871"/>
                    </a:cubicBezTo>
                    <a:cubicBezTo>
                      <a:pt x="1649" y="1874"/>
                      <a:pt x="1655" y="1875"/>
                      <a:pt x="1663" y="1876"/>
                    </a:cubicBezTo>
                    <a:cubicBezTo>
                      <a:pt x="1668" y="1877"/>
                      <a:pt x="1673" y="1877"/>
                      <a:pt x="1678" y="1877"/>
                    </a:cubicBezTo>
                    <a:cubicBezTo>
                      <a:pt x="1695" y="1876"/>
                      <a:pt x="1711" y="1870"/>
                      <a:pt x="1728" y="1873"/>
                    </a:cubicBezTo>
                    <a:cubicBezTo>
                      <a:pt x="1745" y="1875"/>
                      <a:pt x="1760" y="1884"/>
                      <a:pt x="1771" y="1900"/>
                    </a:cubicBezTo>
                    <a:cubicBezTo>
                      <a:pt x="1777" y="1908"/>
                      <a:pt x="1780" y="1915"/>
                      <a:pt x="1782" y="1924"/>
                    </a:cubicBezTo>
                    <a:cubicBezTo>
                      <a:pt x="1782" y="1928"/>
                      <a:pt x="1783" y="1932"/>
                      <a:pt x="1783" y="1936"/>
                    </a:cubicBezTo>
                    <a:cubicBezTo>
                      <a:pt x="1785" y="1933"/>
                      <a:pt x="1786" y="1931"/>
                      <a:pt x="1789" y="1929"/>
                    </a:cubicBezTo>
                    <a:cubicBezTo>
                      <a:pt x="1797" y="1921"/>
                      <a:pt x="1809" y="1919"/>
                      <a:pt x="1819" y="1924"/>
                    </a:cubicBezTo>
                    <a:cubicBezTo>
                      <a:pt x="1828" y="1928"/>
                      <a:pt x="1836" y="1938"/>
                      <a:pt x="1836" y="1948"/>
                    </a:cubicBezTo>
                    <a:cubicBezTo>
                      <a:pt x="1835" y="1958"/>
                      <a:pt x="1830" y="1966"/>
                      <a:pt x="1822" y="1969"/>
                    </a:cubicBezTo>
                    <a:cubicBezTo>
                      <a:pt x="1817" y="1970"/>
                      <a:pt x="1811" y="1970"/>
                      <a:pt x="1807" y="1967"/>
                    </a:cubicBezTo>
                    <a:cubicBezTo>
                      <a:pt x="1805" y="1966"/>
                      <a:pt x="1802" y="1963"/>
                      <a:pt x="1801" y="1961"/>
                    </a:cubicBezTo>
                    <a:cubicBezTo>
                      <a:pt x="1799" y="1955"/>
                      <a:pt x="1800" y="1950"/>
                      <a:pt x="1805" y="1947"/>
                    </a:cubicBezTo>
                    <a:cubicBezTo>
                      <a:pt x="1809" y="1943"/>
                      <a:pt x="1816" y="1945"/>
                      <a:pt x="1819" y="1949"/>
                    </a:cubicBezTo>
                    <a:cubicBezTo>
                      <a:pt x="1823" y="1954"/>
                      <a:pt x="1822" y="1961"/>
                      <a:pt x="1817" y="1964"/>
                    </a:cubicBezTo>
                    <a:cubicBezTo>
                      <a:pt x="1813" y="1967"/>
                      <a:pt x="1807" y="1967"/>
                      <a:pt x="1804" y="1964"/>
                    </a:cubicBezTo>
                    <a:cubicBezTo>
                      <a:pt x="1808" y="1969"/>
                      <a:pt x="1815" y="1970"/>
                      <a:pt x="1822" y="1968"/>
                    </a:cubicBezTo>
                    <a:cubicBezTo>
                      <a:pt x="1830" y="1965"/>
                      <a:pt x="1834" y="1957"/>
                      <a:pt x="1835" y="1948"/>
                    </a:cubicBezTo>
                    <a:cubicBezTo>
                      <a:pt x="1834" y="1938"/>
                      <a:pt x="1828" y="1930"/>
                      <a:pt x="1819" y="1926"/>
                    </a:cubicBezTo>
                    <a:cubicBezTo>
                      <a:pt x="1813" y="1923"/>
                      <a:pt x="1807" y="1923"/>
                      <a:pt x="1801" y="1924"/>
                    </a:cubicBezTo>
                    <a:cubicBezTo>
                      <a:pt x="1782" y="1929"/>
                      <a:pt x="1785" y="1952"/>
                      <a:pt x="1774" y="1972"/>
                    </a:cubicBezTo>
                    <a:cubicBezTo>
                      <a:pt x="1763" y="1991"/>
                      <a:pt x="1745" y="2007"/>
                      <a:pt x="1724" y="2016"/>
                    </a:cubicBezTo>
                    <a:cubicBezTo>
                      <a:pt x="1750" y="2000"/>
                      <a:pt x="1772" y="1981"/>
                      <a:pt x="1778" y="1950"/>
                    </a:cubicBezTo>
                    <a:cubicBezTo>
                      <a:pt x="1780" y="1941"/>
                      <a:pt x="1779" y="1934"/>
                      <a:pt x="1777" y="1925"/>
                    </a:cubicBezTo>
                    <a:cubicBezTo>
                      <a:pt x="1775" y="1917"/>
                      <a:pt x="1773" y="1910"/>
                      <a:pt x="1768" y="1903"/>
                    </a:cubicBezTo>
                    <a:cubicBezTo>
                      <a:pt x="1752" y="1881"/>
                      <a:pt x="1729" y="1874"/>
                      <a:pt x="1705" y="1878"/>
                    </a:cubicBezTo>
                    <a:cubicBezTo>
                      <a:pt x="1686" y="1881"/>
                      <a:pt x="1671" y="1890"/>
                      <a:pt x="1666" y="1909"/>
                    </a:cubicBezTo>
                    <a:close/>
                    <a:moveTo>
                      <a:pt x="1474" y="1831"/>
                    </a:moveTo>
                    <a:cubicBezTo>
                      <a:pt x="1476" y="1830"/>
                      <a:pt x="1479" y="1830"/>
                      <a:pt x="1481" y="1833"/>
                    </a:cubicBezTo>
                    <a:cubicBezTo>
                      <a:pt x="1483" y="1835"/>
                      <a:pt x="1482" y="1838"/>
                      <a:pt x="1480" y="1840"/>
                    </a:cubicBezTo>
                    <a:cubicBezTo>
                      <a:pt x="1477" y="1841"/>
                      <a:pt x="1474" y="1841"/>
                      <a:pt x="1472" y="1838"/>
                    </a:cubicBezTo>
                    <a:cubicBezTo>
                      <a:pt x="1471" y="1836"/>
                      <a:pt x="1471" y="1833"/>
                      <a:pt x="1474" y="1831"/>
                    </a:cubicBezTo>
                    <a:close/>
                    <a:moveTo>
                      <a:pt x="1573" y="1927"/>
                    </a:moveTo>
                    <a:cubicBezTo>
                      <a:pt x="1573" y="1932"/>
                      <a:pt x="1576" y="1937"/>
                      <a:pt x="1581" y="1938"/>
                    </a:cubicBezTo>
                    <a:cubicBezTo>
                      <a:pt x="1585" y="1938"/>
                      <a:pt x="1588" y="1937"/>
                      <a:pt x="1589" y="1934"/>
                    </a:cubicBezTo>
                    <a:cubicBezTo>
                      <a:pt x="1591" y="1931"/>
                      <a:pt x="1590" y="1927"/>
                      <a:pt x="1586" y="1926"/>
                    </a:cubicBezTo>
                    <a:cubicBezTo>
                      <a:pt x="1584" y="1925"/>
                      <a:pt x="1581" y="1926"/>
                      <a:pt x="1580" y="1928"/>
                    </a:cubicBezTo>
                    <a:cubicBezTo>
                      <a:pt x="1579" y="1923"/>
                      <a:pt x="1588" y="1920"/>
                      <a:pt x="1592" y="1927"/>
                    </a:cubicBezTo>
                    <a:cubicBezTo>
                      <a:pt x="1594" y="1931"/>
                      <a:pt x="1594" y="1935"/>
                      <a:pt x="1590" y="1938"/>
                    </a:cubicBezTo>
                    <a:cubicBezTo>
                      <a:pt x="1584" y="1944"/>
                      <a:pt x="1577" y="1942"/>
                      <a:pt x="1572" y="1937"/>
                    </a:cubicBezTo>
                    <a:cubicBezTo>
                      <a:pt x="1568" y="1932"/>
                      <a:pt x="1568" y="1924"/>
                      <a:pt x="1572" y="1918"/>
                    </a:cubicBezTo>
                    <a:cubicBezTo>
                      <a:pt x="1561" y="1934"/>
                      <a:pt x="1565" y="1965"/>
                      <a:pt x="1570" y="1977"/>
                    </a:cubicBezTo>
                    <a:cubicBezTo>
                      <a:pt x="1570" y="1977"/>
                      <a:pt x="1568" y="1977"/>
                      <a:pt x="1567" y="1978"/>
                    </a:cubicBezTo>
                    <a:cubicBezTo>
                      <a:pt x="1558" y="1957"/>
                      <a:pt x="1559" y="1927"/>
                      <a:pt x="1571" y="1914"/>
                    </a:cubicBezTo>
                    <a:cubicBezTo>
                      <a:pt x="1546" y="1921"/>
                      <a:pt x="1529" y="1921"/>
                      <a:pt x="1514" y="1928"/>
                    </a:cubicBezTo>
                    <a:cubicBezTo>
                      <a:pt x="1506" y="1932"/>
                      <a:pt x="1499" y="1937"/>
                      <a:pt x="1497" y="1945"/>
                    </a:cubicBezTo>
                    <a:cubicBezTo>
                      <a:pt x="1495" y="1945"/>
                      <a:pt x="1493" y="1946"/>
                      <a:pt x="1491" y="1948"/>
                    </a:cubicBezTo>
                    <a:cubicBezTo>
                      <a:pt x="1492" y="1937"/>
                      <a:pt x="1502" y="1928"/>
                      <a:pt x="1514" y="1924"/>
                    </a:cubicBezTo>
                    <a:cubicBezTo>
                      <a:pt x="1515" y="1924"/>
                      <a:pt x="1516" y="1923"/>
                      <a:pt x="1516" y="1923"/>
                    </a:cubicBezTo>
                    <a:cubicBezTo>
                      <a:pt x="1501" y="1922"/>
                      <a:pt x="1482" y="1931"/>
                      <a:pt x="1470" y="1943"/>
                    </a:cubicBezTo>
                    <a:cubicBezTo>
                      <a:pt x="1465" y="1948"/>
                      <a:pt x="1459" y="1955"/>
                      <a:pt x="1459" y="1962"/>
                    </a:cubicBezTo>
                    <a:cubicBezTo>
                      <a:pt x="1459" y="1967"/>
                      <a:pt x="1462" y="1973"/>
                      <a:pt x="1467" y="1973"/>
                    </a:cubicBezTo>
                    <a:cubicBezTo>
                      <a:pt x="1468" y="1973"/>
                      <a:pt x="1470" y="1972"/>
                      <a:pt x="1470" y="1970"/>
                    </a:cubicBezTo>
                    <a:cubicBezTo>
                      <a:pt x="1471" y="1969"/>
                      <a:pt x="1470" y="1968"/>
                      <a:pt x="1469" y="1967"/>
                    </a:cubicBezTo>
                    <a:cubicBezTo>
                      <a:pt x="1468" y="1966"/>
                      <a:pt x="1467" y="1966"/>
                      <a:pt x="1466" y="1967"/>
                    </a:cubicBezTo>
                    <a:cubicBezTo>
                      <a:pt x="1465" y="1967"/>
                      <a:pt x="1464" y="1969"/>
                      <a:pt x="1465" y="1970"/>
                    </a:cubicBezTo>
                    <a:cubicBezTo>
                      <a:pt x="1466" y="1970"/>
                      <a:pt x="1467" y="1971"/>
                      <a:pt x="1468" y="1970"/>
                    </a:cubicBezTo>
                    <a:cubicBezTo>
                      <a:pt x="1467" y="1971"/>
                      <a:pt x="1466" y="1971"/>
                      <a:pt x="1465" y="1971"/>
                    </a:cubicBezTo>
                    <a:cubicBezTo>
                      <a:pt x="1463" y="1970"/>
                      <a:pt x="1463" y="1969"/>
                      <a:pt x="1463" y="1967"/>
                    </a:cubicBezTo>
                    <a:cubicBezTo>
                      <a:pt x="1464" y="1964"/>
                      <a:pt x="1466" y="1963"/>
                      <a:pt x="1469" y="1963"/>
                    </a:cubicBezTo>
                    <a:cubicBezTo>
                      <a:pt x="1471" y="1964"/>
                      <a:pt x="1473" y="1965"/>
                      <a:pt x="1474" y="1967"/>
                    </a:cubicBezTo>
                    <a:cubicBezTo>
                      <a:pt x="1475" y="1968"/>
                      <a:pt x="1475" y="1970"/>
                      <a:pt x="1474" y="1972"/>
                    </a:cubicBezTo>
                    <a:cubicBezTo>
                      <a:pt x="1473" y="1975"/>
                      <a:pt x="1470" y="1976"/>
                      <a:pt x="1468" y="1976"/>
                    </a:cubicBezTo>
                    <a:cubicBezTo>
                      <a:pt x="1462" y="1976"/>
                      <a:pt x="1459" y="1971"/>
                      <a:pt x="1458" y="1966"/>
                    </a:cubicBezTo>
                    <a:cubicBezTo>
                      <a:pt x="1458" y="1964"/>
                      <a:pt x="1458" y="1961"/>
                      <a:pt x="1458" y="1959"/>
                    </a:cubicBezTo>
                    <a:cubicBezTo>
                      <a:pt x="1454" y="1969"/>
                      <a:pt x="1456" y="1978"/>
                      <a:pt x="1461" y="1986"/>
                    </a:cubicBezTo>
                    <a:cubicBezTo>
                      <a:pt x="1464" y="1991"/>
                      <a:pt x="1469" y="1995"/>
                      <a:pt x="1475" y="1995"/>
                    </a:cubicBezTo>
                    <a:cubicBezTo>
                      <a:pt x="1475" y="1995"/>
                      <a:pt x="1475" y="1995"/>
                      <a:pt x="1475" y="1995"/>
                    </a:cubicBezTo>
                    <a:cubicBezTo>
                      <a:pt x="1470" y="1993"/>
                      <a:pt x="1467" y="1987"/>
                      <a:pt x="1473" y="1982"/>
                    </a:cubicBezTo>
                    <a:cubicBezTo>
                      <a:pt x="1477" y="1978"/>
                      <a:pt x="1489" y="1978"/>
                      <a:pt x="1490" y="1963"/>
                    </a:cubicBezTo>
                    <a:cubicBezTo>
                      <a:pt x="1493" y="1970"/>
                      <a:pt x="1494" y="1977"/>
                      <a:pt x="1493" y="1983"/>
                    </a:cubicBezTo>
                    <a:cubicBezTo>
                      <a:pt x="1491" y="1989"/>
                      <a:pt x="1486" y="1995"/>
                      <a:pt x="1480" y="1997"/>
                    </a:cubicBezTo>
                    <a:cubicBezTo>
                      <a:pt x="1471" y="1998"/>
                      <a:pt x="1464" y="1993"/>
                      <a:pt x="1459" y="1987"/>
                    </a:cubicBezTo>
                    <a:cubicBezTo>
                      <a:pt x="1453" y="1977"/>
                      <a:pt x="1453" y="1965"/>
                      <a:pt x="1458" y="1955"/>
                    </a:cubicBezTo>
                    <a:cubicBezTo>
                      <a:pt x="1463" y="1946"/>
                      <a:pt x="1475" y="1935"/>
                      <a:pt x="1485" y="1930"/>
                    </a:cubicBezTo>
                    <a:cubicBezTo>
                      <a:pt x="1493" y="1925"/>
                      <a:pt x="1504" y="1922"/>
                      <a:pt x="1513" y="1921"/>
                    </a:cubicBezTo>
                    <a:cubicBezTo>
                      <a:pt x="1507" y="1920"/>
                      <a:pt x="1502" y="1918"/>
                      <a:pt x="1497" y="1915"/>
                    </a:cubicBezTo>
                    <a:cubicBezTo>
                      <a:pt x="1485" y="1909"/>
                      <a:pt x="1478" y="1901"/>
                      <a:pt x="1472" y="1890"/>
                    </a:cubicBezTo>
                    <a:cubicBezTo>
                      <a:pt x="1470" y="1885"/>
                      <a:pt x="1469" y="1882"/>
                      <a:pt x="1468" y="1878"/>
                    </a:cubicBezTo>
                    <a:cubicBezTo>
                      <a:pt x="1469" y="1878"/>
                      <a:pt x="1471" y="1878"/>
                      <a:pt x="1471" y="1877"/>
                    </a:cubicBezTo>
                    <a:cubicBezTo>
                      <a:pt x="1472" y="1881"/>
                      <a:pt x="1474" y="1884"/>
                      <a:pt x="1475" y="1888"/>
                    </a:cubicBezTo>
                    <a:cubicBezTo>
                      <a:pt x="1481" y="1899"/>
                      <a:pt x="1488" y="1905"/>
                      <a:pt x="1499" y="1911"/>
                    </a:cubicBezTo>
                    <a:cubicBezTo>
                      <a:pt x="1513" y="1918"/>
                      <a:pt x="1528" y="1919"/>
                      <a:pt x="1543" y="1916"/>
                    </a:cubicBezTo>
                    <a:cubicBezTo>
                      <a:pt x="1539" y="1916"/>
                      <a:pt x="1535" y="1915"/>
                      <a:pt x="1531" y="1913"/>
                    </a:cubicBezTo>
                    <a:cubicBezTo>
                      <a:pt x="1531" y="1913"/>
                      <a:pt x="1531" y="1913"/>
                      <a:pt x="1531" y="1913"/>
                    </a:cubicBezTo>
                    <a:cubicBezTo>
                      <a:pt x="1523" y="1910"/>
                      <a:pt x="1516" y="1905"/>
                      <a:pt x="1512" y="1897"/>
                    </a:cubicBezTo>
                    <a:cubicBezTo>
                      <a:pt x="1519" y="1904"/>
                      <a:pt x="1524" y="1907"/>
                      <a:pt x="1532" y="1911"/>
                    </a:cubicBezTo>
                    <a:cubicBezTo>
                      <a:pt x="1532" y="1911"/>
                      <a:pt x="1532" y="1911"/>
                      <a:pt x="1532" y="1911"/>
                    </a:cubicBezTo>
                    <a:cubicBezTo>
                      <a:pt x="1549" y="1917"/>
                      <a:pt x="1553" y="1915"/>
                      <a:pt x="1570" y="1910"/>
                    </a:cubicBezTo>
                    <a:cubicBezTo>
                      <a:pt x="1596" y="1902"/>
                      <a:pt x="1622" y="1891"/>
                      <a:pt x="1647" y="1895"/>
                    </a:cubicBezTo>
                    <a:cubicBezTo>
                      <a:pt x="1631" y="1895"/>
                      <a:pt x="1572" y="1905"/>
                      <a:pt x="1573" y="1927"/>
                    </a:cubicBezTo>
                    <a:close/>
                    <a:moveTo>
                      <a:pt x="1522" y="1905"/>
                    </a:moveTo>
                    <a:cubicBezTo>
                      <a:pt x="1530" y="1895"/>
                      <a:pt x="1515" y="1885"/>
                      <a:pt x="1511" y="1881"/>
                    </a:cubicBezTo>
                    <a:cubicBezTo>
                      <a:pt x="1508" y="1878"/>
                      <a:pt x="1506" y="1876"/>
                      <a:pt x="1506" y="1872"/>
                    </a:cubicBezTo>
                    <a:cubicBezTo>
                      <a:pt x="1504" y="1876"/>
                      <a:pt x="1501" y="1888"/>
                      <a:pt x="1502" y="1894"/>
                    </a:cubicBezTo>
                    <a:cubicBezTo>
                      <a:pt x="1503" y="1902"/>
                      <a:pt x="1509" y="1909"/>
                      <a:pt x="1519" y="1907"/>
                    </a:cubicBezTo>
                    <a:cubicBezTo>
                      <a:pt x="1515" y="1905"/>
                      <a:pt x="1511" y="1899"/>
                      <a:pt x="1511" y="1894"/>
                    </a:cubicBezTo>
                    <a:cubicBezTo>
                      <a:pt x="1512" y="1896"/>
                      <a:pt x="1517" y="1902"/>
                      <a:pt x="1522" y="1905"/>
                    </a:cubicBezTo>
                    <a:close/>
                    <a:moveTo>
                      <a:pt x="1515" y="1979"/>
                    </a:moveTo>
                    <a:cubicBezTo>
                      <a:pt x="1512" y="1980"/>
                      <a:pt x="1510" y="1983"/>
                      <a:pt x="1511" y="1986"/>
                    </a:cubicBezTo>
                    <a:cubicBezTo>
                      <a:pt x="1512" y="1989"/>
                      <a:pt x="1515" y="1991"/>
                      <a:pt x="1518" y="1990"/>
                    </a:cubicBezTo>
                    <a:cubicBezTo>
                      <a:pt x="1521" y="1989"/>
                      <a:pt x="1523" y="1986"/>
                      <a:pt x="1522" y="1983"/>
                    </a:cubicBezTo>
                    <a:cubicBezTo>
                      <a:pt x="1521" y="1980"/>
                      <a:pt x="1518" y="1979"/>
                      <a:pt x="1515" y="1979"/>
                    </a:cubicBezTo>
                    <a:close/>
                    <a:moveTo>
                      <a:pt x="1505" y="1966"/>
                    </a:moveTo>
                    <a:cubicBezTo>
                      <a:pt x="1501" y="1967"/>
                      <a:pt x="1499" y="1971"/>
                      <a:pt x="1500" y="1974"/>
                    </a:cubicBezTo>
                    <a:cubicBezTo>
                      <a:pt x="1501" y="1978"/>
                      <a:pt x="1505" y="1980"/>
                      <a:pt x="1509" y="1979"/>
                    </a:cubicBezTo>
                    <a:cubicBezTo>
                      <a:pt x="1513" y="1978"/>
                      <a:pt x="1515" y="1974"/>
                      <a:pt x="1513" y="1970"/>
                    </a:cubicBezTo>
                    <a:cubicBezTo>
                      <a:pt x="1512" y="1967"/>
                      <a:pt x="1508" y="1964"/>
                      <a:pt x="1505" y="1966"/>
                    </a:cubicBezTo>
                    <a:close/>
                    <a:moveTo>
                      <a:pt x="1496" y="1946"/>
                    </a:moveTo>
                    <a:cubicBezTo>
                      <a:pt x="1491" y="1947"/>
                      <a:pt x="1488" y="1953"/>
                      <a:pt x="1489" y="1958"/>
                    </a:cubicBezTo>
                    <a:cubicBezTo>
                      <a:pt x="1491" y="1963"/>
                      <a:pt x="1496" y="1965"/>
                      <a:pt x="1501" y="1964"/>
                    </a:cubicBezTo>
                    <a:cubicBezTo>
                      <a:pt x="1506" y="1962"/>
                      <a:pt x="1509" y="1957"/>
                      <a:pt x="1507" y="1952"/>
                    </a:cubicBezTo>
                    <a:cubicBezTo>
                      <a:pt x="1506" y="1947"/>
                      <a:pt x="1501" y="1944"/>
                      <a:pt x="1496" y="1946"/>
                    </a:cubicBezTo>
                    <a:close/>
                    <a:moveTo>
                      <a:pt x="1461" y="1857"/>
                    </a:moveTo>
                    <a:cubicBezTo>
                      <a:pt x="1466" y="1854"/>
                      <a:pt x="1472" y="1855"/>
                      <a:pt x="1476" y="1860"/>
                    </a:cubicBezTo>
                    <a:cubicBezTo>
                      <a:pt x="1479" y="1864"/>
                      <a:pt x="1478" y="1871"/>
                      <a:pt x="1473" y="1874"/>
                    </a:cubicBezTo>
                    <a:cubicBezTo>
                      <a:pt x="1468" y="1877"/>
                      <a:pt x="1462" y="1876"/>
                      <a:pt x="1459" y="1871"/>
                    </a:cubicBezTo>
                    <a:cubicBezTo>
                      <a:pt x="1455" y="1867"/>
                      <a:pt x="1457" y="1860"/>
                      <a:pt x="1461" y="1857"/>
                    </a:cubicBezTo>
                    <a:close/>
                    <a:moveTo>
                      <a:pt x="1465" y="1841"/>
                    </a:moveTo>
                    <a:cubicBezTo>
                      <a:pt x="1468" y="1839"/>
                      <a:pt x="1472" y="1840"/>
                      <a:pt x="1474" y="1843"/>
                    </a:cubicBezTo>
                    <a:cubicBezTo>
                      <a:pt x="1476" y="1846"/>
                      <a:pt x="1476" y="1850"/>
                      <a:pt x="1473" y="1852"/>
                    </a:cubicBezTo>
                    <a:cubicBezTo>
                      <a:pt x="1470" y="1854"/>
                      <a:pt x="1466" y="1853"/>
                      <a:pt x="1463" y="1850"/>
                    </a:cubicBezTo>
                    <a:cubicBezTo>
                      <a:pt x="1461" y="1847"/>
                      <a:pt x="1462" y="1843"/>
                      <a:pt x="1465" y="1841"/>
                    </a:cubicBezTo>
                    <a:close/>
                    <a:moveTo>
                      <a:pt x="1635" y="1798"/>
                    </a:moveTo>
                    <a:cubicBezTo>
                      <a:pt x="1650" y="1796"/>
                      <a:pt x="1664" y="1791"/>
                      <a:pt x="1674" y="1781"/>
                    </a:cubicBezTo>
                    <a:cubicBezTo>
                      <a:pt x="1683" y="1772"/>
                      <a:pt x="1687" y="1757"/>
                      <a:pt x="1682" y="1744"/>
                    </a:cubicBezTo>
                    <a:cubicBezTo>
                      <a:pt x="1679" y="1737"/>
                      <a:pt x="1673" y="1730"/>
                      <a:pt x="1667" y="1726"/>
                    </a:cubicBezTo>
                    <a:cubicBezTo>
                      <a:pt x="1659" y="1722"/>
                      <a:pt x="1652" y="1720"/>
                      <a:pt x="1643" y="1719"/>
                    </a:cubicBezTo>
                    <a:cubicBezTo>
                      <a:pt x="1634" y="1719"/>
                      <a:pt x="1627" y="1720"/>
                      <a:pt x="1619" y="1723"/>
                    </a:cubicBezTo>
                    <a:cubicBezTo>
                      <a:pt x="1616" y="1725"/>
                      <a:pt x="1613" y="1726"/>
                      <a:pt x="1609" y="1728"/>
                    </a:cubicBezTo>
                    <a:cubicBezTo>
                      <a:pt x="1600" y="1734"/>
                      <a:pt x="1594" y="1739"/>
                      <a:pt x="1588" y="1748"/>
                    </a:cubicBezTo>
                    <a:cubicBezTo>
                      <a:pt x="1579" y="1760"/>
                      <a:pt x="1574" y="1770"/>
                      <a:pt x="1573" y="1785"/>
                    </a:cubicBezTo>
                    <a:cubicBezTo>
                      <a:pt x="1573" y="1786"/>
                      <a:pt x="1573" y="1787"/>
                      <a:pt x="1573" y="1788"/>
                    </a:cubicBezTo>
                    <a:cubicBezTo>
                      <a:pt x="1568" y="1779"/>
                      <a:pt x="1560" y="1771"/>
                      <a:pt x="1551" y="1766"/>
                    </a:cubicBezTo>
                    <a:cubicBezTo>
                      <a:pt x="1540" y="1760"/>
                      <a:pt x="1527" y="1757"/>
                      <a:pt x="1515" y="1761"/>
                    </a:cubicBezTo>
                    <a:cubicBezTo>
                      <a:pt x="1511" y="1763"/>
                      <a:pt x="1506" y="1765"/>
                      <a:pt x="1501" y="1770"/>
                    </a:cubicBezTo>
                    <a:cubicBezTo>
                      <a:pt x="1506" y="1766"/>
                      <a:pt x="1511" y="1764"/>
                      <a:pt x="1516" y="1763"/>
                    </a:cubicBezTo>
                    <a:cubicBezTo>
                      <a:pt x="1528" y="1760"/>
                      <a:pt x="1539" y="1763"/>
                      <a:pt x="1549" y="1769"/>
                    </a:cubicBezTo>
                    <a:cubicBezTo>
                      <a:pt x="1557" y="1774"/>
                      <a:pt x="1562" y="1780"/>
                      <a:pt x="1566" y="1786"/>
                    </a:cubicBezTo>
                    <a:cubicBezTo>
                      <a:pt x="1574" y="1799"/>
                      <a:pt x="1576" y="1811"/>
                      <a:pt x="1582" y="1824"/>
                    </a:cubicBezTo>
                    <a:cubicBezTo>
                      <a:pt x="1583" y="1825"/>
                      <a:pt x="1583" y="1825"/>
                      <a:pt x="1583" y="1825"/>
                    </a:cubicBezTo>
                    <a:cubicBezTo>
                      <a:pt x="1587" y="1832"/>
                      <a:pt x="1591" y="1838"/>
                      <a:pt x="1596" y="1844"/>
                    </a:cubicBezTo>
                    <a:cubicBezTo>
                      <a:pt x="1598" y="1846"/>
                      <a:pt x="1611" y="1859"/>
                      <a:pt x="1613" y="1858"/>
                    </a:cubicBezTo>
                    <a:cubicBezTo>
                      <a:pt x="1614" y="1857"/>
                      <a:pt x="1605" y="1848"/>
                      <a:pt x="1604" y="1846"/>
                    </a:cubicBezTo>
                    <a:cubicBezTo>
                      <a:pt x="1597" y="1839"/>
                      <a:pt x="1592" y="1831"/>
                      <a:pt x="1587" y="1823"/>
                    </a:cubicBezTo>
                    <a:cubicBezTo>
                      <a:pt x="1586" y="1821"/>
                      <a:pt x="1586" y="1821"/>
                      <a:pt x="1586" y="1821"/>
                    </a:cubicBezTo>
                    <a:cubicBezTo>
                      <a:pt x="1580" y="1809"/>
                      <a:pt x="1577" y="1799"/>
                      <a:pt x="1577" y="1785"/>
                    </a:cubicBezTo>
                    <a:cubicBezTo>
                      <a:pt x="1578" y="1770"/>
                      <a:pt x="1585" y="1753"/>
                      <a:pt x="1599" y="1744"/>
                    </a:cubicBezTo>
                    <a:cubicBezTo>
                      <a:pt x="1606" y="1739"/>
                      <a:pt x="1620" y="1737"/>
                      <a:pt x="1626" y="1746"/>
                    </a:cubicBezTo>
                    <a:cubicBezTo>
                      <a:pt x="1628" y="1749"/>
                      <a:pt x="1628" y="1753"/>
                      <a:pt x="1626" y="1755"/>
                    </a:cubicBezTo>
                    <a:cubicBezTo>
                      <a:pt x="1624" y="1758"/>
                      <a:pt x="1621" y="1758"/>
                      <a:pt x="1618" y="1757"/>
                    </a:cubicBezTo>
                    <a:cubicBezTo>
                      <a:pt x="1615" y="1756"/>
                      <a:pt x="1614" y="1754"/>
                      <a:pt x="1614" y="1752"/>
                    </a:cubicBezTo>
                    <a:cubicBezTo>
                      <a:pt x="1613" y="1749"/>
                      <a:pt x="1616" y="1746"/>
                      <a:pt x="1619" y="1747"/>
                    </a:cubicBezTo>
                    <a:cubicBezTo>
                      <a:pt x="1620" y="1748"/>
                      <a:pt x="1622" y="1749"/>
                      <a:pt x="1622" y="1750"/>
                    </a:cubicBezTo>
                    <a:cubicBezTo>
                      <a:pt x="1623" y="1749"/>
                      <a:pt x="1623" y="1746"/>
                      <a:pt x="1621" y="1745"/>
                    </a:cubicBezTo>
                    <a:cubicBezTo>
                      <a:pt x="1618" y="1743"/>
                      <a:pt x="1614" y="1744"/>
                      <a:pt x="1611" y="1746"/>
                    </a:cubicBezTo>
                    <a:cubicBezTo>
                      <a:pt x="1607" y="1750"/>
                      <a:pt x="1608" y="1757"/>
                      <a:pt x="1611" y="1761"/>
                    </a:cubicBezTo>
                    <a:cubicBezTo>
                      <a:pt x="1614" y="1764"/>
                      <a:pt x="1619" y="1766"/>
                      <a:pt x="1623" y="1766"/>
                    </a:cubicBezTo>
                    <a:cubicBezTo>
                      <a:pt x="1627" y="1765"/>
                      <a:pt x="1630" y="1763"/>
                      <a:pt x="1633" y="1759"/>
                    </a:cubicBezTo>
                    <a:cubicBezTo>
                      <a:pt x="1635" y="1755"/>
                      <a:pt x="1636" y="1749"/>
                      <a:pt x="1633" y="1744"/>
                    </a:cubicBezTo>
                    <a:cubicBezTo>
                      <a:pt x="1625" y="1734"/>
                      <a:pt x="1611" y="1734"/>
                      <a:pt x="1601" y="1740"/>
                    </a:cubicBezTo>
                    <a:cubicBezTo>
                      <a:pt x="1597" y="1742"/>
                      <a:pt x="1595" y="1745"/>
                      <a:pt x="1592" y="1748"/>
                    </a:cubicBezTo>
                    <a:cubicBezTo>
                      <a:pt x="1600" y="1738"/>
                      <a:pt x="1608" y="1731"/>
                      <a:pt x="1620" y="1726"/>
                    </a:cubicBezTo>
                    <a:cubicBezTo>
                      <a:pt x="1628" y="1722"/>
                      <a:pt x="1634" y="1721"/>
                      <a:pt x="1643" y="1721"/>
                    </a:cubicBezTo>
                    <a:cubicBezTo>
                      <a:pt x="1652" y="1721"/>
                      <a:pt x="1658" y="1723"/>
                      <a:pt x="1666" y="1728"/>
                    </a:cubicBezTo>
                    <a:cubicBezTo>
                      <a:pt x="1670" y="1730"/>
                      <a:pt x="1673" y="1732"/>
                      <a:pt x="1676" y="1736"/>
                    </a:cubicBezTo>
                    <a:cubicBezTo>
                      <a:pt x="1676" y="1736"/>
                      <a:pt x="1676" y="1736"/>
                      <a:pt x="1676" y="1736"/>
                    </a:cubicBezTo>
                    <a:cubicBezTo>
                      <a:pt x="1666" y="1728"/>
                      <a:pt x="1652" y="1730"/>
                      <a:pt x="1649" y="1747"/>
                    </a:cubicBezTo>
                    <a:cubicBezTo>
                      <a:pt x="1647" y="1760"/>
                      <a:pt x="1661" y="1781"/>
                      <a:pt x="1635" y="1798"/>
                    </a:cubicBezTo>
                    <a:close/>
                    <a:moveTo>
                      <a:pt x="1517" y="1764"/>
                    </a:moveTo>
                    <a:cubicBezTo>
                      <a:pt x="1522" y="1778"/>
                      <a:pt x="1502" y="1784"/>
                      <a:pt x="1496" y="1787"/>
                    </a:cubicBezTo>
                    <a:cubicBezTo>
                      <a:pt x="1491" y="1790"/>
                      <a:pt x="1488" y="1792"/>
                      <a:pt x="1487" y="1797"/>
                    </a:cubicBezTo>
                    <a:cubicBezTo>
                      <a:pt x="1485" y="1791"/>
                      <a:pt x="1486" y="1776"/>
                      <a:pt x="1489" y="1769"/>
                    </a:cubicBezTo>
                    <a:cubicBezTo>
                      <a:pt x="1493" y="1760"/>
                      <a:pt x="1503" y="1754"/>
                      <a:pt x="1514" y="1760"/>
                    </a:cubicBezTo>
                    <a:cubicBezTo>
                      <a:pt x="1508" y="1761"/>
                      <a:pt x="1501" y="1767"/>
                      <a:pt x="1500" y="1772"/>
                    </a:cubicBezTo>
                    <a:cubicBezTo>
                      <a:pt x="1502" y="1770"/>
                      <a:pt x="1509" y="1765"/>
                      <a:pt x="1517" y="1764"/>
                    </a:cubicBezTo>
                    <a:close/>
                    <a:moveTo>
                      <a:pt x="1704" y="2005"/>
                    </a:moveTo>
                    <a:cubicBezTo>
                      <a:pt x="1683" y="2008"/>
                      <a:pt x="1669" y="2005"/>
                      <a:pt x="1649" y="2004"/>
                    </a:cubicBezTo>
                    <a:cubicBezTo>
                      <a:pt x="1640" y="2004"/>
                      <a:pt x="1631" y="2005"/>
                      <a:pt x="1623" y="2012"/>
                    </a:cubicBezTo>
                    <a:cubicBezTo>
                      <a:pt x="1617" y="2018"/>
                      <a:pt x="1614" y="2026"/>
                      <a:pt x="1616" y="2034"/>
                    </a:cubicBezTo>
                    <a:cubicBezTo>
                      <a:pt x="1618" y="2041"/>
                      <a:pt x="1623" y="2047"/>
                      <a:pt x="1631" y="2048"/>
                    </a:cubicBezTo>
                    <a:cubicBezTo>
                      <a:pt x="1635" y="2049"/>
                      <a:pt x="1639" y="2048"/>
                      <a:pt x="1643" y="2045"/>
                    </a:cubicBezTo>
                    <a:cubicBezTo>
                      <a:pt x="1648" y="2041"/>
                      <a:pt x="1650" y="2033"/>
                      <a:pt x="1645" y="2029"/>
                    </a:cubicBezTo>
                    <a:cubicBezTo>
                      <a:pt x="1642" y="2026"/>
                      <a:pt x="1638" y="2025"/>
                      <a:pt x="1634" y="2028"/>
                    </a:cubicBezTo>
                    <a:cubicBezTo>
                      <a:pt x="1630" y="2030"/>
                      <a:pt x="1629" y="2036"/>
                      <a:pt x="1632" y="2039"/>
                    </a:cubicBezTo>
                    <a:cubicBezTo>
                      <a:pt x="1635" y="2043"/>
                      <a:pt x="1640" y="2044"/>
                      <a:pt x="1644" y="2042"/>
                    </a:cubicBezTo>
                    <a:cubicBezTo>
                      <a:pt x="1645" y="2041"/>
                      <a:pt x="1646" y="2040"/>
                      <a:pt x="1646" y="2040"/>
                    </a:cubicBezTo>
                    <a:cubicBezTo>
                      <a:pt x="1645" y="2041"/>
                      <a:pt x="1644" y="2043"/>
                      <a:pt x="1642" y="2044"/>
                    </a:cubicBezTo>
                    <a:cubicBezTo>
                      <a:pt x="1639" y="2046"/>
                      <a:pt x="1635" y="2047"/>
                      <a:pt x="1631" y="2046"/>
                    </a:cubicBezTo>
                    <a:cubicBezTo>
                      <a:pt x="1625" y="2045"/>
                      <a:pt x="1620" y="2040"/>
                      <a:pt x="1619" y="2034"/>
                    </a:cubicBezTo>
                    <a:cubicBezTo>
                      <a:pt x="1617" y="2026"/>
                      <a:pt x="1620" y="2020"/>
                      <a:pt x="1626" y="2015"/>
                    </a:cubicBezTo>
                    <a:cubicBezTo>
                      <a:pt x="1633" y="2009"/>
                      <a:pt x="1641" y="2008"/>
                      <a:pt x="1649" y="2009"/>
                    </a:cubicBezTo>
                    <a:cubicBezTo>
                      <a:pt x="1670" y="2009"/>
                      <a:pt x="1683" y="2013"/>
                      <a:pt x="1704" y="2010"/>
                    </a:cubicBezTo>
                    <a:cubicBezTo>
                      <a:pt x="1724" y="2006"/>
                      <a:pt x="1742" y="1998"/>
                      <a:pt x="1755" y="1983"/>
                    </a:cubicBezTo>
                    <a:cubicBezTo>
                      <a:pt x="1767" y="1969"/>
                      <a:pt x="1771" y="1953"/>
                      <a:pt x="1764" y="1935"/>
                    </a:cubicBezTo>
                    <a:cubicBezTo>
                      <a:pt x="1757" y="1919"/>
                      <a:pt x="1741" y="1908"/>
                      <a:pt x="1724" y="1909"/>
                    </a:cubicBezTo>
                    <a:cubicBezTo>
                      <a:pt x="1724" y="1909"/>
                      <a:pt x="1724" y="1909"/>
                      <a:pt x="1724" y="1909"/>
                    </a:cubicBezTo>
                    <a:cubicBezTo>
                      <a:pt x="1731" y="1913"/>
                      <a:pt x="1738" y="1921"/>
                      <a:pt x="1739" y="1931"/>
                    </a:cubicBezTo>
                    <a:cubicBezTo>
                      <a:pt x="1740" y="1948"/>
                      <a:pt x="1729" y="1959"/>
                      <a:pt x="1713" y="1961"/>
                    </a:cubicBezTo>
                    <a:cubicBezTo>
                      <a:pt x="1683" y="1965"/>
                      <a:pt x="1687" y="2001"/>
                      <a:pt x="1720" y="1997"/>
                    </a:cubicBezTo>
                    <a:cubicBezTo>
                      <a:pt x="1736" y="1995"/>
                      <a:pt x="1749" y="1981"/>
                      <a:pt x="1753" y="1969"/>
                    </a:cubicBezTo>
                    <a:cubicBezTo>
                      <a:pt x="1762" y="1944"/>
                      <a:pt x="1750" y="1911"/>
                      <a:pt x="1724" y="1909"/>
                    </a:cubicBezTo>
                    <a:cubicBezTo>
                      <a:pt x="1741" y="1910"/>
                      <a:pt x="1755" y="1921"/>
                      <a:pt x="1761" y="1936"/>
                    </a:cubicBezTo>
                    <a:cubicBezTo>
                      <a:pt x="1767" y="1953"/>
                      <a:pt x="1763" y="1967"/>
                      <a:pt x="1752" y="1980"/>
                    </a:cubicBezTo>
                    <a:cubicBezTo>
                      <a:pt x="1739" y="1994"/>
                      <a:pt x="1722" y="2002"/>
                      <a:pt x="1704" y="2005"/>
                    </a:cubicBezTo>
                    <a:close/>
                    <a:moveTo>
                      <a:pt x="1621" y="1864"/>
                    </a:moveTo>
                    <a:cubicBezTo>
                      <a:pt x="1608" y="1832"/>
                      <a:pt x="1623" y="1807"/>
                      <a:pt x="1622" y="1790"/>
                    </a:cubicBezTo>
                    <a:cubicBezTo>
                      <a:pt x="1622" y="1772"/>
                      <a:pt x="1600" y="1773"/>
                      <a:pt x="1597" y="1792"/>
                    </a:cubicBezTo>
                    <a:cubicBezTo>
                      <a:pt x="1593" y="1814"/>
                      <a:pt x="1605" y="1843"/>
                      <a:pt x="1621" y="1864"/>
                    </a:cubicBezTo>
                    <a:close/>
                    <a:moveTo>
                      <a:pt x="1651" y="1895"/>
                    </a:moveTo>
                    <a:cubicBezTo>
                      <a:pt x="1636" y="1901"/>
                      <a:pt x="1625" y="1912"/>
                      <a:pt x="1620" y="1927"/>
                    </a:cubicBezTo>
                    <a:cubicBezTo>
                      <a:pt x="1616" y="1939"/>
                      <a:pt x="1617" y="1955"/>
                      <a:pt x="1628" y="1962"/>
                    </a:cubicBezTo>
                    <a:cubicBezTo>
                      <a:pt x="1624" y="1967"/>
                      <a:pt x="1615" y="1966"/>
                      <a:pt x="1610" y="1960"/>
                    </a:cubicBezTo>
                    <a:cubicBezTo>
                      <a:pt x="1604" y="1953"/>
                      <a:pt x="1603" y="1940"/>
                      <a:pt x="1612" y="1931"/>
                    </a:cubicBezTo>
                    <a:cubicBezTo>
                      <a:pt x="1603" y="1924"/>
                      <a:pt x="1622" y="1897"/>
                      <a:pt x="1651" y="1895"/>
                    </a:cubicBezTo>
                    <a:close/>
                    <a:moveTo>
                      <a:pt x="1786" y="1924"/>
                    </a:moveTo>
                    <a:cubicBezTo>
                      <a:pt x="1788" y="1913"/>
                      <a:pt x="1786" y="1897"/>
                      <a:pt x="1782" y="1888"/>
                    </a:cubicBezTo>
                    <a:cubicBezTo>
                      <a:pt x="1776" y="1877"/>
                      <a:pt x="1762" y="1864"/>
                      <a:pt x="1749" y="1866"/>
                    </a:cubicBezTo>
                    <a:cubicBezTo>
                      <a:pt x="1747" y="1852"/>
                      <a:pt x="1738" y="1843"/>
                      <a:pt x="1729" y="1836"/>
                    </a:cubicBezTo>
                    <a:cubicBezTo>
                      <a:pt x="1717" y="1825"/>
                      <a:pt x="1705" y="1811"/>
                      <a:pt x="1710" y="1798"/>
                    </a:cubicBezTo>
                    <a:cubicBezTo>
                      <a:pt x="1697" y="1809"/>
                      <a:pt x="1699" y="1832"/>
                      <a:pt x="1707" y="1845"/>
                    </a:cubicBezTo>
                    <a:cubicBezTo>
                      <a:pt x="1718" y="1864"/>
                      <a:pt x="1732" y="1868"/>
                      <a:pt x="1753" y="1879"/>
                    </a:cubicBezTo>
                    <a:cubicBezTo>
                      <a:pt x="1764" y="1885"/>
                      <a:pt x="1783" y="1906"/>
                      <a:pt x="1786" y="1924"/>
                    </a:cubicBezTo>
                    <a:close/>
                    <a:moveTo>
                      <a:pt x="1662" y="1895"/>
                    </a:moveTo>
                    <a:cubicBezTo>
                      <a:pt x="1648" y="1898"/>
                      <a:pt x="1647" y="1920"/>
                      <a:pt x="1650" y="1933"/>
                    </a:cubicBezTo>
                    <a:cubicBezTo>
                      <a:pt x="1655" y="1948"/>
                      <a:pt x="1664" y="1964"/>
                      <a:pt x="1656" y="1980"/>
                    </a:cubicBezTo>
                    <a:cubicBezTo>
                      <a:pt x="1651" y="1988"/>
                      <a:pt x="1642" y="1994"/>
                      <a:pt x="1633" y="1993"/>
                    </a:cubicBezTo>
                    <a:cubicBezTo>
                      <a:pt x="1627" y="1993"/>
                      <a:pt x="1623" y="1989"/>
                      <a:pt x="1622" y="1983"/>
                    </a:cubicBezTo>
                    <a:cubicBezTo>
                      <a:pt x="1625" y="1987"/>
                      <a:pt x="1633" y="1988"/>
                      <a:pt x="1638" y="1984"/>
                    </a:cubicBezTo>
                    <a:cubicBezTo>
                      <a:pt x="1643" y="1980"/>
                      <a:pt x="1643" y="1972"/>
                      <a:pt x="1640" y="1966"/>
                    </a:cubicBezTo>
                    <a:cubicBezTo>
                      <a:pt x="1635" y="1953"/>
                      <a:pt x="1627" y="1942"/>
                      <a:pt x="1627" y="1928"/>
                    </a:cubicBezTo>
                    <a:cubicBezTo>
                      <a:pt x="1627" y="1911"/>
                      <a:pt x="1641" y="1894"/>
                      <a:pt x="1662" y="1895"/>
                    </a:cubicBezTo>
                    <a:close/>
                    <a:moveTo>
                      <a:pt x="1540" y="1832"/>
                    </a:moveTo>
                    <a:cubicBezTo>
                      <a:pt x="1532" y="1818"/>
                      <a:pt x="1510" y="1806"/>
                      <a:pt x="1493" y="1807"/>
                    </a:cubicBezTo>
                    <a:cubicBezTo>
                      <a:pt x="1476" y="1809"/>
                      <a:pt x="1472" y="1825"/>
                      <a:pt x="1491" y="1827"/>
                    </a:cubicBezTo>
                    <a:cubicBezTo>
                      <a:pt x="1506" y="1829"/>
                      <a:pt x="1529" y="1822"/>
                      <a:pt x="1540" y="1832"/>
                    </a:cubicBezTo>
                    <a:close/>
                    <a:moveTo>
                      <a:pt x="1551" y="1854"/>
                    </a:moveTo>
                    <a:cubicBezTo>
                      <a:pt x="1552" y="1857"/>
                      <a:pt x="1555" y="1859"/>
                      <a:pt x="1558" y="1860"/>
                    </a:cubicBezTo>
                    <a:cubicBezTo>
                      <a:pt x="1561" y="1861"/>
                      <a:pt x="1566" y="1860"/>
                      <a:pt x="1569" y="1856"/>
                    </a:cubicBezTo>
                    <a:cubicBezTo>
                      <a:pt x="1573" y="1852"/>
                      <a:pt x="1572" y="1846"/>
                      <a:pt x="1569" y="1842"/>
                    </a:cubicBezTo>
                    <a:cubicBezTo>
                      <a:pt x="1563" y="1836"/>
                      <a:pt x="1558" y="1840"/>
                      <a:pt x="1553" y="1840"/>
                    </a:cubicBezTo>
                    <a:cubicBezTo>
                      <a:pt x="1547" y="1839"/>
                      <a:pt x="1543" y="1833"/>
                      <a:pt x="1542" y="1826"/>
                    </a:cubicBezTo>
                    <a:cubicBezTo>
                      <a:pt x="1541" y="1817"/>
                      <a:pt x="1544" y="1809"/>
                      <a:pt x="1553" y="1806"/>
                    </a:cubicBezTo>
                    <a:cubicBezTo>
                      <a:pt x="1557" y="1804"/>
                      <a:pt x="1563" y="1804"/>
                      <a:pt x="1565" y="1809"/>
                    </a:cubicBezTo>
                    <a:cubicBezTo>
                      <a:pt x="1560" y="1808"/>
                      <a:pt x="1554" y="1813"/>
                      <a:pt x="1558" y="1820"/>
                    </a:cubicBezTo>
                    <a:cubicBezTo>
                      <a:pt x="1559" y="1823"/>
                      <a:pt x="1566" y="1828"/>
                      <a:pt x="1573" y="1833"/>
                    </a:cubicBezTo>
                    <a:cubicBezTo>
                      <a:pt x="1580" y="1838"/>
                      <a:pt x="1586" y="1843"/>
                      <a:pt x="1588" y="1850"/>
                    </a:cubicBezTo>
                    <a:cubicBezTo>
                      <a:pt x="1592" y="1864"/>
                      <a:pt x="1582" y="1879"/>
                      <a:pt x="1568" y="1880"/>
                    </a:cubicBezTo>
                    <a:cubicBezTo>
                      <a:pt x="1560" y="1881"/>
                      <a:pt x="1554" y="1878"/>
                      <a:pt x="1548" y="1873"/>
                    </a:cubicBezTo>
                    <a:cubicBezTo>
                      <a:pt x="1542" y="1868"/>
                      <a:pt x="1529" y="1852"/>
                      <a:pt x="1520" y="1852"/>
                    </a:cubicBezTo>
                    <a:cubicBezTo>
                      <a:pt x="1513" y="1852"/>
                      <a:pt x="1509" y="1857"/>
                      <a:pt x="1510" y="1861"/>
                    </a:cubicBezTo>
                    <a:cubicBezTo>
                      <a:pt x="1505" y="1860"/>
                      <a:pt x="1502" y="1852"/>
                      <a:pt x="1505" y="1846"/>
                    </a:cubicBezTo>
                    <a:cubicBezTo>
                      <a:pt x="1510" y="1835"/>
                      <a:pt x="1527" y="1830"/>
                      <a:pt x="1540" y="1838"/>
                    </a:cubicBezTo>
                    <a:cubicBezTo>
                      <a:pt x="1545" y="1841"/>
                      <a:pt x="1547" y="1847"/>
                      <a:pt x="1551" y="1854"/>
                    </a:cubicBezTo>
                    <a:close/>
                    <a:moveTo>
                      <a:pt x="1553" y="1854"/>
                    </a:moveTo>
                    <a:cubicBezTo>
                      <a:pt x="1556" y="1858"/>
                      <a:pt x="1561" y="1860"/>
                      <a:pt x="1565" y="1857"/>
                    </a:cubicBezTo>
                    <a:cubicBezTo>
                      <a:pt x="1573" y="1853"/>
                      <a:pt x="1569" y="1842"/>
                      <a:pt x="1562" y="1841"/>
                    </a:cubicBezTo>
                    <a:cubicBezTo>
                      <a:pt x="1556" y="1840"/>
                      <a:pt x="1553" y="1843"/>
                      <a:pt x="1546" y="1839"/>
                    </a:cubicBezTo>
                    <a:cubicBezTo>
                      <a:pt x="1551" y="1845"/>
                      <a:pt x="1550" y="1848"/>
                      <a:pt x="1553" y="1854"/>
                    </a:cubicBezTo>
                    <a:close/>
                    <a:moveTo>
                      <a:pt x="1582" y="1877"/>
                    </a:moveTo>
                    <a:cubicBezTo>
                      <a:pt x="1589" y="1873"/>
                      <a:pt x="1593" y="1863"/>
                      <a:pt x="1592" y="1857"/>
                    </a:cubicBezTo>
                    <a:cubicBezTo>
                      <a:pt x="1600" y="1854"/>
                      <a:pt x="1611" y="1868"/>
                      <a:pt x="1603" y="1878"/>
                    </a:cubicBezTo>
                    <a:cubicBezTo>
                      <a:pt x="1598" y="1885"/>
                      <a:pt x="1586" y="1884"/>
                      <a:pt x="1582" y="1877"/>
                    </a:cubicBezTo>
                    <a:close/>
                    <a:moveTo>
                      <a:pt x="1814" y="1746"/>
                    </a:moveTo>
                    <a:cubicBezTo>
                      <a:pt x="1799" y="1766"/>
                      <a:pt x="1814" y="1786"/>
                      <a:pt x="1823" y="1795"/>
                    </a:cubicBezTo>
                    <a:cubicBezTo>
                      <a:pt x="1833" y="1805"/>
                      <a:pt x="1847" y="1813"/>
                      <a:pt x="1847" y="1829"/>
                    </a:cubicBezTo>
                    <a:cubicBezTo>
                      <a:pt x="1847" y="1838"/>
                      <a:pt x="1843" y="1846"/>
                      <a:pt x="1835" y="1850"/>
                    </a:cubicBezTo>
                    <a:cubicBezTo>
                      <a:pt x="1831" y="1852"/>
                      <a:pt x="1825" y="1851"/>
                      <a:pt x="1822" y="1847"/>
                    </a:cubicBezTo>
                    <a:cubicBezTo>
                      <a:pt x="1826" y="1848"/>
                      <a:pt x="1833" y="1846"/>
                      <a:pt x="1835" y="1840"/>
                    </a:cubicBezTo>
                    <a:cubicBezTo>
                      <a:pt x="1837" y="1835"/>
                      <a:pt x="1834" y="1829"/>
                      <a:pt x="1829" y="1825"/>
                    </a:cubicBezTo>
                    <a:cubicBezTo>
                      <a:pt x="1816" y="1815"/>
                      <a:pt x="1805" y="1803"/>
                      <a:pt x="1800" y="1791"/>
                    </a:cubicBezTo>
                    <a:cubicBezTo>
                      <a:pt x="1795" y="1777"/>
                      <a:pt x="1798" y="1756"/>
                      <a:pt x="1814" y="1746"/>
                    </a:cubicBezTo>
                    <a:close/>
                    <a:moveTo>
                      <a:pt x="1968" y="1938"/>
                    </a:moveTo>
                    <a:cubicBezTo>
                      <a:pt x="1970" y="1940"/>
                      <a:pt x="1971" y="1942"/>
                      <a:pt x="1971" y="1944"/>
                    </a:cubicBezTo>
                    <a:cubicBezTo>
                      <a:pt x="1971" y="1947"/>
                      <a:pt x="1969" y="1950"/>
                      <a:pt x="1966" y="1952"/>
                    </a:cubicBezTo>
                    <a:cubicBezTo>
                      <a:pt x="1961" y="1953"/>
                      <a:pt x="1958" y="1951"/>
                      <a:pt x="1956" y="1948"/>
                    </a:cubicBezTo>
                    <a:cubicBezTo>
                      <a:pt x="1953" y="1943"/>
                      <a:pt x="1957" y="1940"/>
                      <a:pt x="1958" y="1936"/>
                    </a:cubicBezTo>
                    <a:cubicBezTo>
                      <a:pt x="1959" y="1932"/>
                      <a:pt x="1955" y="1927"/>
                      <a:pt x="1950" y="1925"/>
                    </a:cubicBezTo>
                    <a:cubicBezTo>
                      <a:pt x="1944" y="1922"/>
                      <a:pt x="1938" y="1923"/>
                      <a:pt x="1933" y="1928"/>
                    </a:cubicBezTo>
                    <a:cubicBezTo>
                      <a:pt x="1931" y="1931"/>
                      <a:pt x="1930" y="1935"/>
                      <a:pt x="1933" y="1938"/>
                    </a:cubicBezTo>
                    <a:cubicBezTo>
                      <a:pt x="1933" y="1934"/>
                      <a:pt x="1938" y="1931"/>
                      <a:pt x="1942" y="1935"/>
                    </a:cubicBezTo>
                    <a:cubicBezTo>
                      <a:pt x="1944" y="1937"/>
                      <a:pt x="1946" y="1943"/>
                      <a:pt x="1948" y="1949"/>
                    </a:cubicBezTo>
                    <a:cubicBezTo>
                      <a:pt x="1950" y="1955"/>
                      <a:pt x="1953" y="1960"/>
                      <a:pt x="1957" y="1963"/>
                    </a:cubicBezTo>
                    <a:cubicBezTo>
                      <a:pt x="1966" y="1969"/>
                      <a:pt x="1979" y="1966"/>
                      <a:pt x="1983" y="1956"/>
                    </a:cubicBezTo>
                    <a:cubicBezTo>
                      <a:pt x="1985" y="1951"/>
                      <a:pt x="1984" y="1945"/>
                      <a:pt x="1982" y="1940"/>
                    </a:cubicBezTo>
                    <a:cubicBezTo>
                      <a:pt x="1981" y="1935"/>
                      <a:pt x="1972" y="1922"/>
                      <a:pt x="1974" y="1915"/>
                    </a:cubicBezTo>
                    <a:cubicBezTo>
                      <a:pt x="1975" y="1910"/>
                      <a:pt x="1980" y="1909"/>
                      <a:pt x="1983" y="1911"/>
                    </a:cubicBezTo>
                    <a:cubicBezTo>
                      <a:pt x="1983" y="1906"/>
                      <a:pt x="1978" y="1903"/>
                      <a:pt x="1973" y="1903"/>
                    </a:cubicBezTo>
                    <a:cubicBezTo>
                      <a:pt x="1964" y="1905"/>
                      <a:pt x="1957" y="1915"/>
                      <a:pt x="1960" y="1926"/>
                    </a:cubicBezTo>
                    <a:cubicBezTo>
                      <a:pt x="1961" y="1931"/>
                      <a:pt x="1964" y="1934"/>
                      <a:pt x="1968" y="1938"/>
                    </a:cubicBezTo>
                    <a:close/>
                    <a:moveTo>
                      <a:pt x="1943" y="2093"/>
                    </a:moveTo>
                    <a:cubicBezTo>
                      <a:pt x="1934" y="2078"/>
                      <a:pt x="1919" y="2077"/>
                      <a:pt x="1914" y="2074"/>
                    </a:cubicBezTo>
                    <a:cubicBezTo>
                      <a:pt x="1908" y="2071"/>
                      <a:pt x="1912" y="2064"/>
                      <a:pt x="1919" y="2066"/>
                    </a:cubicBezTo>
                    <a:cubicBezTo>
                      <a:pt x="1927" y="2068"/>
                      <a:pt x="1939" y="2079"/>
                      <a:pt x="1943" y="2093"/>
                    </a:cubicBezTo>
                    <a:close/>
                    <a:moveTo>
                      <a:pt x="1894" y="2048"/>
                    </a:moveTo>
                    <a:cubicBezTo>
                      <a:pt x="1896" y="2047"/>
                      <a:pt x="1897" y="2047"/>
                      <a:pt x="1898" y="2048"/>
                    </a:cubicBezTo>
                    <a:cubicBezTo>
                      <a:pt x="1900" y="2049"/>
                      <a:pt x="1901" y="2051"/>
                      <a:pt x="1900" y="2053"/>
                    </a:cubicBezTo>
                    <a:cubicBezTo>
                      <a:pt x="1900" y="2056"/>
                      <a:pt x="1898" y="2057"/>
                      <a:pt x="1896" y="2057"/>
                    </a:cubicBezTo>
                    <a:cubicBezTo>
                      <a:pt x="1892" y="2057"/>
                      <a:pt x="1892" y="2054"/>
                      <a:pt x="1890" y="2053"/>
                    </a:cubicBezTo>
                    <a:cubicBezTo>
                      <a:pt x="1888" y="2051"/>
                      <a:pt x="1885" y="2051"/>
                      <a:pt x="1883" y="2053"/>
                    </a:cubicBezTo>
                    <a:cubicBezTo>
                      <a:pt x="1880" y="2056"/>
                      <a:pt x="1878" y="2059"/>
                      <a:pt x="1879" y="2063"/>
                    </a:cubicBezTo>
                    <a:cubicBezTo>
                      <a:pt x="1880" y="2065"/>
                      <a:pt x="1882" y="2067"/>
                      <a:pt x="1885" y="2066"/>
                    </a:cubicBezTo>
                    <a:cubicBezTo>
                      <a:pt x="1883" y="2065"/>
                      <a:pt x="1882" y="2061"/>
                      <a:pt x="1885" y="2060"/>
                    </a:cubicBezTo>
                    <a:cubicBezTo>
                      <a:pt x="1887" y="2060"/>
                      <a:pt x="1891" y="2061"/>
                      <a:pt x="1894" y="2061"/>
                    </a:cubicBezTo>
                    <a:cubicBezTo>
                      <a:pt x="1898" y="2062"/>
                      <a:pt x="1901" y="2062"/>
                      <a:pt x="1904" y="2061"/>
                    </a:cubicBezTo>
                    <a:cubicBezTo>
                      <a:pt x="1910" y="2058"/>
                      <a:pt x="1911" y="2050"/>
                      <a:pt x="1908" y="2045"/>
                    </a:cubicBezTo>
                    <a:cubicBezTo>
                      <a:pt x="1905" y="2043"/>
                      <a:pt x="1903" y="2042"/>
                      <a:pt x="1899" y="2041"/>
                    </a:cubicBezTo>
                    <a:cubicBezTo>
                      <a:pt x="1896" y="2041"/>
                      <a:pt x="1887" y="2042"/>
                      <a:pt x="1884" y="2039"/>
                    </a:cubicBezTo>
                    <a:cubicBezTo>
                      <a:pt x="1882" y="2036"/>
                      <a:pt x="1882" y="2034"/>
                      <a:pt x="1884" y="2033"/>
                    </a:cubicBezTo>
                    <a:cubicBezTo>
                      <a:pt x="1882" y="2031"/>
                      <a:pt x="1879" y="2033"/>
                      <a:pt x="1878" y="2036"/>
                    </a:cubicBezTo>
                    <a:cubicBezTo>
                      <a:pt x="1876" y="2041"/>
                      <a:pt x="1879" y="2047"/>
                      <a:pt x="1886" y="2049"/>
                    </a:cubicBezTo>
                    <a:cubicBezTo>
                      <a:pt x="1888" y="2050"/>
                      <a:pt x="1891" y="2049"/>
                      <a:pt x="1894" y="2048"/>
                    </a:cubicBezTo>
                    <a:close/>
                    <a:moveTo>
                      <a:pt x="1895" y="2049"/>
                    </a:moveTo>
                    <a:cubicBezTo>
                      <a:pt x="1897" y="2048"/>
                      <a:pt x="1899" y="2049"/>
                      <a:pt x="1900" y="2051"/>
                    </a:cubicBezTo>
                    <a:cubicBezTo>
                      <a:pt x="1900" y="2055"/>
                      <a:pt x="1896" y="2057"/>
                      <a:pt x="1893" y="2055"/>
                    </a:cubicBezTo>
                    <a:cubicBezTo>
                      <a:pt x="1891" y="2054"/>
                      <a:pt x="1891" y="2052"/>
                      <a:pt x="1888" y="2051"/>
                    </a:cubicBezTo>
                    <a:cubicBezTo>
                      <a:pt x="1892" y="2051"/>
                      <a:pt x="1892" y="2049"/>
                      <a:pt x="1895" y="2049"/>
                    </a:cubicBezTo>
                    <a:close/>
                    <a:moveTo>
                      <a:pt x="1911" y="2051"/>
                    </a:moveTo>
                    <a:cubicBezTo>
                      <a:pt x="1912" y="2054"/>
                      <a:pt x="1910" y="2058"/>
                      <a:pt x="1907" y="2060"/>
                    </a:cubicBezTo>
                    <a:cubicBezTo>
                      <a:pt x="1909" y="2063"/>
                      <a:pt x="1917" y="2063"/>
                      <a:pt x="1918" y="2057"/>
                    </a:cubicBezTo>
                    <a:cubicBezTo>
                      <a:pt x="1918" y="2053"/>
                      <a:pt x="1914" y="2050"/>
                      <a:pt x="1911" y="2051"/>
                    </a:cubicBezTo>
                    <a:close/>
                    <a:moveTo>
                      <a:pt x="1919" y="2058"/>
                    </a:moveTo>
                    <a:cubicBezTo>
                      <a:pt x="1919" y="2058"/>
                      <a:pt x="1918" y="2059"/>
                      <a:pt x="1918" y="2060"/>
                    </a:cubicBezTo>
                    <a:cubicBezTo>
                      <a:pt x="1925" y="2062"/>
                      <a:pt x="1932" y="2067"/>
                      <a:pt x="1937" y="2074"/>
                    </a:cubicBezTo>
                    <a:cubicBezTo>
                      <a:pt x="1946" y="2086"/>
                      <a:pt x="1943" y="2100"/>
                      <a:pt x="1953" y="2119"/>
                    </a:cubicBezTo>
                    <a:cubicBezTo>
                      <a:pt x="1958" y="2128"/>
                      <a:pt x="1964" y="2134"/>
                      <a:pt x="1970" y="2138"/>
                    </a:cubicBezTo>
                    <a:cubicBezTo>
                      <a:pt x="1982" y="2148"/>
                      <a:pt x="2000" y="2152"/>
                      <a:pt x="2010" y="2165"/>
                    </a:cubicBezTo>
                    <a:cubicBezTo>
                      <a:pt x="2004" y="2161"/>
                      <a:pt x="1995" y="2163"/>
                      <a:pt x="1995" y="2173"/>
                    </a:cubicBezTo>
                    <a:cubicBezTo>
                      <a:pt x="1995" y="2180"/>
                      <a:pt x="2005" y="2190"/>
                      <a:pt x="1992" y="2202"/>
                    </a:cubicBezTo>
                    <a:cubicBezTo>
                      <a:pt x="2001" y="2199"/>
                      <a:pt x="2009" y="2195"/>
                      <a:pt x="2013" y="2187"/>
                    </a:cubicBezTo>
                    <a:cubicBezTo>
                      <a:pt x="2016" y="2182"/>
                      <a:pt x="2016" y="2177"/>
                      <a:pt x="2015" y="2172"/>
                    </a:cubicBezTo>
                    <a:cubicBezTo>
                      <a:pt x="2009" y="2149"/>
                      <a:pt x="1974" y="2146"/>
                      <a:pt x="1964" y="2129"/>
                    </a:cubicBezTo>
                    <a:cubicBezTo>
                      <a:pt x="1965" y="2130"/>
                      <a:pt x="1965" y="2131"/>
                      <a:pt x="1966" y="2131"/>
                    </a:cubicBezTo>
                    <a:cubicBezTo>
                      <a:pt x="1978" y="2146"/>
                      <a:pt x="2002" y="2145"/>
                      <a:pt x="2015" y="2131"/>
                    </a:cubicBezTo>
                    <a:cubicBezTo>
                      <a:pt x="2021" y="2124"/>
                      <a:pt x="2025" y="2114"/>
                      <a:pt x="2023" y="2103"/>
                    </a:cubicBezTo>
                    <a:cubicBezTo>
                      <a:pt x="2020" y="2092"/>
                      <a:pt x="2013" y="2082"/>
                      <a:pt x="2002" y="2078"/>
                    </a:cubicBezTo>
                    <a:cubicBezTo>
                      <a:pt x="1990" y="2074"/>
                      <a:pt x="1978" y="2076"/>
                      <a:pt x="1971" y="2087"/>
                    </a:cubicBezTo>
                    <a:cubicBezTo>
                      <a:pt x="1967" y="2093"/>
                      <a:pt x="1967" y="2101"/>
                      <a:pt x="1972" y="2107"/>
                    </a:cubicBezTo>
                    <a:cubicBezTo>
                      <a:pt x="1978" y="2116"/>
                      <a:pt x="1987" y="2117"/>
                      <a:pt x="1994" y="2113"/>
                    </a:cubicBezTo>
                    <a:cubicBezTo>
                      <a:pt x="2002" y="2109"/>
                      <a:pt x="2005" y="2099"/>
                      <a:pt x="1998" y="2091"/>
                    </a:cubicBezTo>
                    <a:cubicBezTo>
                      <a:pt x="2004" y="2101"/>
                      <a:pt x="2000" y="2109"/>
                      <a:pt x="1992" y="2112"/>
                    </a:cubicBezTo>
                    <a:cubicBezTo>
                      <a:pt x="1986" y="2114"/>
                      <a:pt x="1979" y="2113"/>
                      <a:pt x="1974" y="2106"/>
                    </a:cubicBezTo>
                    <a:cubicBezTo>
                      <a:pt x="1970" y="2101"/>
                      <a:pt x="1970" y="2094"/>
                      <a:pt x="1974" y="2088"/>
                    </a:cubicBezTo>
                    <a:cubicBezTo>
                      <a:pt x="1980" y="2079"/>
                      <a:pt x="1991" y="2078"/>
                      <a:pt x="2001" y="2081"/>
                    </a:cubicBezTo>
                    <a:cubicBezTo>
                      <a:pt x="2010" y="2085"/>
                      <a:pt x="2017" y="2094"/>
                      <a:pt x="2019" y="2104"/>
                    </a:cubicBezTo>
                    <a:cubicBezTo>
                      <a:pt x="2021" y="2114"/>
                      <a:pt x="2018" y="2124"/>
                      <a:pt x="2011" y="2130"/>
                    </a:cubicBezTo>
                    <a:cubicBezTo>
                      <a:pt x="1999" y="2142"/>
                      <a:pt x="1979" y="2143"/>
                      <a:pt x="1967" y="2130"/>
                    </a:cubicBezTo>
                    <a:cubicBezTo>
                      <a:pt x="1958" y="2119"/>
                      <a:pt x="1956" y="2108"/>
                      <a:pt x="1961" y="2095"/>
                    </a:cubicBezTo>
                    <a:cubicBezTo>
                      <a:pt x="1968" y="2074"/>
                      <a:pt x="1988" y="2057"/>
                      <a:pt x="2005" y="2056"/>
                    </a:cubicBezTo>
                    <a:cubicBezTo>
                      <a:pt x="2015" y="2055"/>
                      <a:pt x="2025" y="2061"/>
                      <a:pt x="2024" y="2071"/>
                    </a:cubicBezTo>
                    <a:cubicBezTo>
                      <a:pt x="2024" y="2078"/>
                      <a:pt x="2019" y="2081"/>
                      <a:pt x="2012" y="2080"/>
                    </a:cubicBezTo>
                    <a:cubicBezTo>
                      <a:pt x="2018" y="2088"/>
                      <a:pt x="2034" y="2082"/>
                      <a:pt x="2037" y="2069"/>
                    </a:cubicBezTo>
                    <a:cubicBezTo>
                      <a:pt x="2040" y="2056"/>
                      <a:pt x="2035" y="2047"/>
                      <a:pt x="2027" y="2041"/>
                    </a:cubicBezTo>
                    <a:cubicBezTo>
                      <a:pt x="2017" y="2033"/>
                      <a:pt x="1999" y="2034"/>
                      <a:pt x="1986" y="2044"/>
                    </a:cubicBezTo>
                    <a:cubicBezTo>
                      <a:pt x="1972" y="2055"/>
                      <a:pt x="1962" y="2072"/>
                      <a:pt x="1958" y="2089"/>
                    </a:cubicBezTo>
                    <a:cubicBezTo>
                      <a:pt x="1959" y="2087"/>
                      <a:pt x="1959" y="2085"/>
                      <a:pt x="1959" y="2082"/>
                    </a:cubicBezTo>
                    <a:cubicBezTo>
                      <a:pt x="1966" y="2053"/>
                      <a:pt x="1985" y="2031"/>
                      <a:pt x="2015" y="2023"/>
                    </a:cubicBezTo>
                    <a:cubicBezTo>
                      <a:pt x="2037" y="2018"/>
                      <a:pt x="2057" y="2024"/>
                      <a:pt x="2072" y="2041"/>
                    </a:cubicBezTo>
                    <a:cubicBezTo>
                      <a:pt x="2081" y="2052"/>
                      <a:pt x="2086" y="2064"/>
                      <a:pt x="2088" y="2077"/>
                    </a:cubicBezTo>
                    <a:cubicBezTo>
                      <a:pt x="2090" y="2091"/>
                      <a:pt x="2089" y="2105"/>
                      <a:pt x="2084" y="2118"/>
                    </a:cubicBezTo>
                    <a:cubicBezTo>
                      <a:pt x="2082" y="2124"/>
                      <a:pt x="2079" y="2129"/>
                      <a:pt x="2075" y="2134"/>
                    </a:cubicBezTo>
                    <a:cubicBezTo>
                      <a:pt x="2066" y="2143"/>
                      <a:pt x="2055" y="2149"/>
                      <a:pt x="2042" y="2149"/>
                    </a:cubicBezTo>
                    <a:cubicBezTo>
                      <a:pt x="2032" y="2149"/>
                      <a:pt x="2025" y="2145"/>
                      <a:pt x="2019" y="2137"/>
                    </a:cubicBezTo>
                    <a:cubicBezTo>
                      <a:pt x="2013" y="2149"/>
                      <a:pt x="2031" y="2170"/>
                      <a:pt x="2051" y="2156"/>
                    </a:cubicBezTo>
                    <a:cubicBezTo>
                      <a:pt x="2063" y="2164"/>
                      <a:pt x="2076" y="2145"/>
                      <a:pt x="2082" y="2130"/>
                    </a:cubicBezTo>
                    <a:cubicBezTo>
                      <a:pt x="2076" y="2149"/>
                      <a:pt x="2057" y="2170"/>
                      <a:pt x="2048" y="2180"/>
                    </a:cubicBezTo>
                    <a:cubicBezTo>
                      <a:pt x="2048" y="2180"/>
                      <a:pt x="2049" y="2181"/>
                      <a:pt x="2049" y="2182"/>
                    </a:cubicBezTo>
                    <a:cubicBezTo>
                      <a:pt x="2053" y="2178"/>
                      <a:pt x="2059" y="2173"/>
                      <a:pt x="2064" y="2167"/>
                    </a:cubicBezTo>
                    <a:cubicBezTo>
                      <a:pt x="2061" y="2177"/>
                      <a:pt x="2063" y="2189"/>
                      <a:pt x="2070" y="2197"/>
                    </a:cubicBezTo>
                    <a:cubicBezTo>
                      <a:pt x="2084" y="2212"/>
                      <a:pt x="2110" y="2214"/>
                      <a:pt x="2123" y="2235"/>
                    </a:cubicBezTo>
                    <a:cubicBezTo>
                      <a:pt x="2119" y="2213"/>
                      <a:pt x="2097" y="2201"/>
                      <a:pt x="2087" y="2191"/>
                    </a:cubicBezTo>
                    <a:cubicBezTo>
                      <a:pt x="2067" y="2172"/>
                      <a:pt x="2073" y="2160"/>
                      <a:pt x="2081" y="2141"/>
                    </a:cubicBezTo>
                    <a:cubicBezTo>
                      <a:pt x="2080" y="2145"/>
                      <a:pt x="2080" y="2148"/>
                      <a:pt x="2080" y="2152"/>
                    </a:cubicBezTo>
                    <a:cubicBezTo>
                      <a:pt x="2081" y="2173"/>
                      <a:pt x="2094" y="2193"/>
                      <a:pt x="2113" y="2200"/>
                    </a:cubicBezTo>
                    <a:cubicBezTo>
                      <a:pt x="2129" y="2207"/>
                      <a:pt x="2146" y="2204"/>
                      <a:pt x="2159" y="2193"/>
                    </a:cubicBezTo>
                    <a:cubicBezTo>
                      <a:pt x="2175" y="2179"/>
                      <a:pt x="2180" y="2157"/>
                      <a:pt x="2172" y="2137"/>
                    </a:cubicBezTo>
                    <a:cubicBezTo>
                      <a:pt x="2168" y="2128"/>
                      <a:pt x="2162" y="2121"/>
                      <a:pt x="2154" y="2118"/>
                    </a:cubicBezTo>
                    <a:cubicBezTo>
                      <a:pt x="2139" y="2111"/>
                      <a:pt x="2125" y="2116"/>
                      <a:pt x="2115" y="2128"/>
                    </a:cubicBezTo>
                    <a:cubicBezTo>
                      <a:pt x="2131" y="2122"/>
                      <a:pt x="2136" y="2134"/>
                      <a:pt x="2143" y="2137"/>
                    </a:cubicBezTo>
                    <a:cubicBezTo>
                      <a:pt x="2156" y="2142"/>
                      <a:pt x="2161" y="2123"/>
                      <a:pt x="2147" y="2117"/>
                    </a:cubicBezTo>
                    <a:cubicBezTo>
                      <a:pt x="2146" y="2116"/>
                      <a:pt x="2144" y="2116"/>
                      <a:pt x="2143" y="2115"/>
                    </a:cubicBezTo>
                    <a:cubicBezTo>
                      <a:pt x="2155" y="2117"/>
                      <a:pt x="2166" y="2125"/>
                      <a:pt x="2171" y="2138"/>
                    </a:cubicBezTo>
                    <a:cubicBezTo>
                      <a:pt x="2178" y="2157"/>
                      <a:pt x="2173" y="2178"/>
                      <a:pt x="2157" y="2191"/>
                    </a:cubicBezTo>
                    <a:cubicBezTo>
                      <a:pt x="2145" y="2201"/>
                      <a:pt x="2129" y="2203"/>
                      <a:pt x="2115" y="2197"/>
                    </a:cubicBezTo>
                    <a:cubicBezTo>
                      <a:pt x="2098" y="2190"/>
                      <a:pt x="2086" y="2172"/>
                      <a:pt x="2086" y="2152"/>
                    </a:cubicBezTo>
                    <a:cubicBezTo>
                      <a:pt x="2086" y="2145"/>
                      <a:pt x="2087" y="2138"/>
                      <a:pt x="2088" y="2131"/>
                    </a:cubicBezTo>
                    <a:cubicBezTo>
                      <a:pt x="2088" y="2135"/>
                      <a:pt x="2088" y="2140"/>
                      <a:pt x="2089" y="2145"/>
                    </a:cubicBezTo>
                    <a:cubicBezTo>
                      <a:pt x="2091" y="2157"/>
                      <a:pt x="2102" y="2168"/>
                      <a:pt x="2115" y="2166"/>
                    </a:cubicBezTo>
                    <a:cubicBezTo>
                      <a:pt x="2121" y="2165"/>
                      <a:pt x="2125" y="2161"/>
                      <a:pt x="2127" y="2155"/>
                    </a:cubicBezTo>
                    <a:cubicBezTo>
                      <a:pt x="2128" y="2151"/>
                      <a:pt x="2127" y="2146"/>
                      <a:pt x="2125" y="2143"/>
                    </a:cubicBezTo>
                    <a:cubicBezTo>
                      <a:pt x="2122" y="2139"/>
                      <a:pt x="2117" y="2137"/>
                      <a:pt x="2113" y="2137"/>
                    </a:cubicBezTo>
                    <a:cubicBezTo>
                      <a:pt x="2107" y="2137"/>
                      <a:pt x="2101" y="2142"/>
                      <a:pt x="2101" y="2148"/>
                    </a:cubicBezTo>
                    <a:cubicBezTo>
                      <a:pt x="2101" y="2152"/>
                      <a:pt x="2104" y="2155"/>
                      <a:pt x="2107" y="2156"/>
                    </a:cubicBezTo>
                    <a:cubicBezTo>
                      <a:pt x="2109" y="2157"/>
                      <a:pt x="2112" y="2156"/>
                      <a:pt x="2113" y="2154"/>
                    </a:cubicBezTo>
                    <a:cubicBezTo>
                      <a:pt x="2111" y="2154"/>
                      <a:pt x="2109" y="2154"/>
                      <a:pt x="2108" y="2153"/>
                    </a:cubicBezTo>
                    <a:cubicBezTo>
                      <a:pt x="2105" y="2152"/>
                      <a:pt x="2105" y="2148"/>
                      <a:pt x="2108" y="2146"/>
                    </a:cubicBezTo>
                    <a:cubicBezTo>
                      <a:pt x="2109" y="2145"/>
                      <a:pt x="2111" y="2144"/>
                      <a:pt x="2114" y="2145"/>
                    </a:cubicBezTo>
                    <a:cubicBezTo>
                      <a:pt x="2117" y="2146"/>
                      <a:pt x="2119" y="2149"/>
                      <a:pt x="2119" y="2152"/>
                    </a:cubicBezTo>
                    <a:cubicBezTo>
                      <a:pt x="2118" y="2156"/>
                      <a:pt x="2115" y="2159"/>
                      <a:pt x="2112" y="2160"/>
                    </a:cubicBezTo>
                    <a:cubicBezTo>
                      <a:pt x="2101" y="2162"/>
                      <a:pt x="2092" y="2149"/>
                      <a:pt x="2090" y="2140"/>
                    </a:cubicBezTo>
                    <a:cubicBezTo>
                      <a:pt x="2088" y="2128"/>
                      <a:pt x="2092" y="2116"/>
                      <a:pt x="2094" y="2105"/>
                    </a:cubicBezTo>
                    <a:cubicBezTo>
                      <a:pt x="2096" y="2092"/>
                      <a:pt x="2095" y="2079"/>
                      <a:pt x="2088" y="2063"/>
                    </a:cubicBezTo>
                    <a:cubicBezTo>
                      <a:pt x="2090" y="2066"/>
                      <a:pt x="2092" y="2069"/>
                      <a:pt x="2095" y="2072"/>
                    </a:cubicBezTo>
                    <a:cubicBezTo>
                      <a:pt x="2109" y="2088"/>
                      <a:pt x="2129" y="2095"/>
                      <a:pt x="2151" y="2087"/>
                    </a:cubicBezTo>
                    <a:cubicBezTo>
                      <a:pt x="2170" y="2080"/>
                      <a:pt x="2184" y="2063"/>
                      <a:pt x="2185" y="2041"/>
                    </a:cubicBezTo>
                    <a:cubicBezTo>
                      <a:pt x="2187" y="2022"/>
                      <a:pt x="2178" y="2002"/>
                      <a:pt x="2161" y="1992"/>
                    </a:cubicBezTo>
                    <a:cubicBezTo>
                      <a:pt x="2144" y="1984"/>
                      <a:pt x="2126" y="1986"/>
                      <a:pt x="2115" y="1997"/>
                    </a:cubicBezTo>
                    <a:cubicBezTo>
                      <a:pt x="2107" y="2004"/>
                      <a:pt x="2103" y="2013"/>
                      <a:pt x="2104" y="2022"/>
                    </a:cubicBezTo>
                    <a:cubicBezTo>
                      <a:pt x="2104" y="2028"/>
                      <a:pt x="2106" y="2034"/>
                      <a:pt x="2109" y="2038"/>
                    </a:cubicBezTo>
                    <a:cubicBezTo>
                      <a:pt x="2116" y="2047"/>
                      <a:pt x="2126" y="2049"/>
                      <a:pt x="2135" y="2045"/>
                    </a:cubicBezTo>
                    <a:cubicBezTo>
                      <a:pt x="2145" y="2040"/>
                      <a:pt x="2149" y="2028"/>
                      <a:pt x="2144" y="2018"/>
                    </a:cubicBezTo>
                    <a:cubicBezTo>
                      <a:pt x="2139" y="2008"/>
                      <a:pt x="2127" y="2004"/>
                      <a:pt x="2117" y="2009"/>
                    </a:cubicBezTo>
                    <a:cubicBezTo>
                      <a:pt x="2109" y="2013"/>
                      <a:pt x="2104" y="2022"/>
                      <a:pt x="2106" y="2031"/>
                    </a:cubicBezTo>
                    <a:cubicBezTo>
                      <a:pt x="2102" y="2019"/>
                      <a:pt x="2106" y="2006"/>
                      <a:pt x="2116" y="1997"/>
                    </a:cubicBezTo>
                    <a:cubicBezTo>
                      <a:pt x="2128" y="1987"/>
                      <a:pt x="2144" y="1986"/>
                      <a:pt x="2159" y="1994"/>
                    </a:cubicBezTo>
                    <a:cubicBezTo>
                      <a:pt x="2176" y="2003"/>
                      <a:pt x="2183" y="2022"/>
                      <a:pt x="2182" y="2040"/>
                    </a:cubicBezTo>
                    <a:cubicBezTo>
                      <a:pt x="2181" y="2060"/>
                      <a:pt x="2168" y="2076"/>
                      <a:pt x="2149" y="2083"/>
                    </a:cubicBezTo>
                    <a:cubicBezTo>
                      <a:pt x="2130" y="2089"/>
                      <a:pt x="2112" y="2083"/>
                      <a:pt x="2100" y="2069"/>
                    </a:cubicBezTo>
                    <a:cubicBezTo>
                      <a:pt x="2090" y="2058"/>
                      <a:pt x="2085" y="2044"/>
                      <a:pt x="2073" y="2034"/>
                    </a:cubicBezTo>
                    <a:cubicBezTo>
                      <a:pt x="2058" y="2019"/>
                      <a:pt x="2037" y="2013"/>
                      <a:pt x="2014" y="2018"/>
                    </a:cubicBezTo>
                    <a:cubicBezTo>
                      <a:pt x="1982" y="2026"/>
                      <a:pt x="1960" y="2049"/>
                      <a:pt x="1954" y="2081"/>
                    </a:cubicBezTo>
                    <a:cubicBezTo>
                      <a:pt x="1951" y="2096"/>
                      <a:pt x="1951" y="2108"/>
                      <a:pt x="1957" y="2121"/>
                    </a:cubicBezTo>
                    <a:cubicBezTo>
                      <a:pt x="1950" y="2109"/>
                      <a:pt x="1947" y="2096"/>
                      <a:pt x="1948" y="2083"/>
                    </a:cubicBezTo>
                    <a:cubicBezTo>
                      <a:pt x="1948" y="2065"/>
                      <a:pt x="1955" y="2044"/>
                      <a:pt x="1965" y="2029"/>
                    </a:cubicBezTo>
                    <a:cubicBezTo>
                      <a:pt x="1968" y="2023"/>
                      <a:pt x="1971" y="2017"/>
                      <a:pt x="1973" y="2010"/>
                    </a:cubicBezTo>
                    <a:cubicBezTo>
                      <a:pt x="1973" y="2008"/>
                      <a:pt x="1974" y="2006"/>
                      <a:pt x="1974" y="2004"/>
                    </a:cubicBezTo>
                    <a:cubicBezTo>
                      <a:pt x="1975" y="2001"/>
                      <a:pt x="1975" y="1998"/>
                      <a:pt x="1975" y="1994"/>
                    </a:cubicBezTo>
                    <a:cubicBezTo>
                      <a:pt x="1975" y="1993"/>
                      <a:pt x="1974" y="1982"/>
                      <a:pt x="1972" y="1982"/>
                    </a:cubicBezTo>
                    <a:cubicBezTo>
                      <a:pt x="1971" y="1983"/>
                      <a:pt x="1972" y="1989"/>
                      <a:pt x="1972" y="1990"/>
                    </a:cubicBezTo>
                    <a:cubicBezTo>
                      <a:pt x="1972" y="1995"/>
                      <a:pt x="1971" y="1999"/>
                      <a:pt x="1970" y="2003"/>
                    </a:cubicBezTo>
                    <a:cubicBezTo>
                      <a:pt x="1970" y="2005"/>
                      <a:pt x="1970" y="2007"/>
                      <a:pt x="1969" y="2009"/>
                    </a:cubicBezTo>
                    <a:cubicBezTo>
                      <a:pt x="1967" y="2016"/>
                      <a:pt x="1965" y="2021"/>
                      <a:pt x="1962" y="2028"/>
                    </a:cubicBezTo>
                    <a:cubicBezTo>
                      <a:pt x="1962" y="2028"/>
                      <a:pt x="1961" y="2029"/>
                      <a:pt x="1960" y="2030"/>
                    </a:cubicBezTo>
                    <a:cubicBezTo>
                      <a:pt x="1961" y="2028"/>
                      <a:pt x="1962" y="2026"/>
                      <a:pt x="1962" y="2023"/>
                    </a:cubicBezTo>
                    <a:cubicBezTo>
                      <a:pt x="1963" y="2017"/>
                      <a:pt x="1964" y="2012"/>
                      <a:pt x="1963" y="2006"/>
                    </a:cubicBezTo>
                    <a:cubicBezTo>
                      <a:pt x="1959" y="1989"/>
                      <a:pt x="1944" y="1983"/>
                      <a:pt x="1930" y="1985"/>
                    </a:cubicBezTo>
                    <a:cubicBezTo>
                      <a:pt x="1917" y="1987"/>
                      <a:pt x="1905" y="1994"/>
                      <a:pt x="1900" y="2006"/>
                    </a:cubicBezTo>
                    <a:cubicBezTo>
                      <a:pt x="1897" y="2017"/>
                      <a:pt x="1899" y="2026"/>
                      <a:pt x="1908" y="2033"/>
                    </a:cubicBezTo>
                    <a:cubicBezTo>
                      <a:pt x="1915" y="2038"/>
                      <a:pt x="1925" y="2041"/>
                      <a:pt x="1932" y="2035"/>
                    </a:cubicBezTo>
                    <a:cubicBezTo>
                      <a:pt x="1936" y="2032"/>
                      <a:pt x="1938" y="2028"/>
                      <a:pt x="1937" y="2023"/>
                    </a:cubicBezTo>
                    <a:cubicBezTo>
                      <a:pt x="1937" y="2020"/>
                      <a:pt x="1936" y="2017"/>
                      <a:pt x="1933" y="2015"/>
                    </a:cubicBezTo>
                    <a:cubicBezTo>
                      <a:pt x="1931" y="2013"/>
                      <a:pt x="1927" y="2013"/>
                      <a:pt x="1924" y="2014"/>
                    </a:cubicBezTo>
                    <a:cubicBezTo>
                      <a:pt x="1920" y="2015"/>
                      <a:pt x="1917" y="2017"/>
                      <a:pt x="1917" y="2021"/>
                    </a:cubicBezTo>
                    <a:cubicBezTo>
                      <a:pt x="1916" y="2025"/>
                      <a:pt x="1919" y="2029"/>
                      <a:pt x="1922" y="2030"/>
                    </a:cubicBezTo>
                    <a:cubicBezTo>
                      <a:pt x="1927" y="2032"/>
                      <a:pt x="1932" y="2029"/>
                      <a:pt x="1933" y="2025"/>
                    </a:cubicBezTo>
                    <a:cubicBezTo>
                      <a:pt x="1935" y="2021"/>
                      <a:pt x="1932" y="2016"/>
                      <a:pt x="1928" y="2014"/>
                    </a:cubicBezTo>
                    <a:cubicBezTo>
                      <a:pt x="1926" y="2014"/>
                      <a:pt x="1925" y="2014"/>
                      <a:pt x="1923" y="2014"/>
                    </a:cubicBezTo>
                    <a:cubicBezTo>
                      <a:pt x="1924" y="2014"/>
                      <a:pt x="1924" y="2014"/>
                      <a:pt x="1924" y="2014"/>
                    </a:cubicBezTo>
                    <a:cubicBezTo>
                      <a:pt x="1927" y="2013"/>
                      <a:pt x="1930" y="2013"/>
                      <a:pt x="1933" y="2016"/>
                    </a:cubicBezTo>
                    <a:cubicBezTo>
                      <a:pt x="1935" y="2017"/>
                      <a:pt x="1937" y="2020"/>
                      <a:pt x="1937" y="2023"/>
                    </a:cubicBezTo>
                    <a:cubicBezTo>
                      <a:pt x="1937" y="2027"/>
                      <a:pt x="1935" y="2032"/>
                      <a:pt x="1931" y="2034"/>
                    </a:cubicBezTo>
                    <a:cubicBezTo>
                      <a:pt x="1925" y="2039"/>
                      <a:pt x="1915" y="2037"/>
                      <a:pt x="1909" y="2032"/>
                    </a:cubicBezTo>
                    <a:cubicBezTo>
                      <a:pt x="1901" y="2026"/>
                      <a:pt x="1898" y="2017"/>
                      <a:pt x="1902" y="2007"/>
                    </a:cubicBezTo>
                    <a:cubicBezTo>
                      <a:pt x="1907" y="1995"/>
                      <a:pt x="1919" y="1989"/>
                      <a:pt x="1931" y="1988"/>
                    </a:cubicBezTo>
                    <a:cubicBezTo>
                      <a:pt x="1944" y="1986"/>
                      <a:pt x="1956" y="1992"/>
                      <a:pt x="1959" y="2006"/>
                    </a:cubicBezTo>
                    <a:cubicBezTo>
                      <a:pt x="1960" y="2012"/>
                      <a:pt x="1960" y="2017"/>
                      <a:pt x="1959" y="2023"/>
                    </a:cubicBezTo>
                    <a:cubicBezTo>
                      <a:pt x="1958" y="2026"/>
                      <a:pt x="1957" y="2030"/>
                      <a:pt x="1956" y="2033"/>
                    </a:cubicBezTo>
                    <a:cubicBezTo>
                      <a:pt x="1953" y="2041"/>
                      <a:pt x="1949" y="2051"/>
                      <a:pt x="1946" y="2061"/>
                    </a:cubicBezTo>
                    <a:cubicBezTo>
                      <a:pt x="1944" y="2067"/>
                      <a:pt x="1944" y="2073"/>
                      <a:pt x="1943" y="2079"/>
                    </a:cubicBezTo>
                    <a:cubicBezTo>
                      <a:pt x="1942" y="2076"/>
                      <a:pt x="1940" y="2073"/>
                      <a:pt x="1938" y="2071"/>
                    </a:cubicBezTo>
                    <a:cubicBezTo>
                      <a:pt x="1933" y="2065"/>
                      <a:pt x="1925" y="2059"/>
                      <a:pt x="1919" y="2058"/>
                    </a:cubicBezTo>
                    <a:close/>
                    <a:moveTo>
                      <a:pt x="1967" y="1939"/>
                    </a:moveTo>
                    <a:cubicBezTo>
                      <a:pt x="1970" y="1942"/>
                      <a:pt x="1970" y="1946"/>
                      <a:pt x="1967" y="1949"/>
                    </a:cubicBezTo>
                    <a:cubicBezTo>
                      <a:pt x="1962" y="1953"/>
                      <a:pt x="1956" y="1948"/>
                      <a:pt x="1957" y="1943"/>
                    </a:cubicBezTo>
                    <a:cubicBezTo>
                      <a:pt x="1957" y="1938"/>
                      <a:pt x="1960" y="1937"/>
                      <a:pt x="1959" y="1931"/>
                    </a:cubicBezTo>
                    <a:cubicBezTo>
                      <a:pt x="1962" y="1936"/>
                      <a:pt x="1964" y="1936"/>
                      <a:pt x="1967" y="1939"/>
                    </a:cubicBezTo>
                    <a:close/>
                    <a:moveTo>
                      <a:pt x="1969" y="2025"/>
                    </a:moveTo>
                    <a:cubicBezTo>
                      <a:pt x="1975" y="2013"/>
                      <a:pt x="1991" y="2008"/>
                      <a:pt x="2001" y="2010"/>
                    </a:cubicBezTo>
                    <a:cubicBezTo>
                      <a:pt x="2009" y="2012"/>
                      <a:pt x="2016" y="2015"/>
                      <a:pt x="2024" y="2012"/>
                    </a:cubicBezTo>
                    <a:cubicBezTo>
                      <a:pt x="2030" y="2009"/>
                      <a:pt x="2036" y="2002"/>
                      <a:pt x="2033" y="1997"/>
                    </a:cubicBezTo>
                    <a:cubicBezTo>
                      <a:pt x="2032" y="2002"/>
                      <a:pt x="2026" y="2004"/>
                      <a:pt x="2020" y="2004"/>
                    </a:cubicBezTo>
                    <a:cubicBezTo>
                      <a:pt x="2016" y="2004"/>
                      <a:pt x="2011" y="2004"/>
                      <a:pt x="2007" y="2007"/>
                    </a:cubicBezTo>
                    <a:cubicBezTo>
                      <a:pt x="2001" y="2000"/>
                      <a:pt x="1991" y="2001"/>
                      <a:pt x="1985" y="2005"/>
                    </a:cubicBezTo>
                    <a:cubicBezTo>
                      <a:pt x="1979" y="2008"/>
                      <a:pt x="1971" y="2016"/>
                      <a:pt x="1969" y="2025"/>
                    </a:cubicBezTo>
                    <a:close/>
                    <a:moveTo>
                      <a:pt x="1896" y="1935"/>
                    </a:moveTo>
                    <a:cubicBezTo>
                      <a:pt x="1877" y="1927"/>
                      <a:pt x="1877" y="1907"/>
                      <a:pt x="1875" y="1899"/>
                    </a:cubicBezTo>
                    <a:cubicBezTo>
                      <a:pt x="1870" y="1887"/>
                      <a:pt x="1859" y="1891"/>
                      <a:pt x="1861" y="1904"/>
                    </a:cubicBezTo>
                    <a:cubicBezTo>
                      <a:pt x="1863" y="1916"/>
                      <a:pt x="1877" y="1932"/>
                      <a:pt x="1896" y="1935"/>
                    </a:cubicBezTo>
                    <a:close/>
                    <a:moveTo>
                      <a:pt x="1977" y="1965"/>
                    </a:moveTo>
                    <a:cubicBezTo>
                      <a:pt x="1973" y="1970"/>
                      <a:pt x="1965" y="1969"/>
                      <a:pt x="1961" y="1968"/>
                    </a:cubicBezTo>
                    <a:cubicBezTo>
                      <a:pt x="1957" y="1973"/>
                      <a:pt x="1964" y="1984"/>
                      <a:pt x="1974" y="1980"/>
                    </a:cubicBezTo>
                    <a:cubicBezTo>
                      <a:pt x="1979" y="1978"/>
                      <a:pt x="1982" y="1970"/>
                      <a:pt x="1977" y="1965"/>
                    </a:cubicBezTo>
                    <a:close/>
                    <a:moveTo>
                      <a:pt x="1973" y="2013"/>
                    </a:moveTo>
                    <a:cubicBezTo>
                      <a:pt x="1986" y="1993"/>
                      <a:pt x="2013" y="1994"/>
                      <a:pt x="2020" y="1992"/>
                    </a:cubicBezTo>
                    <a:cubicBezTo>
                      <a:pt x="2035" y="1987"/>
                      <a:pt x="2029" y="1970"/>
                      <a:pt x="2013" y="1975"/>
                    </a:cubicBezTo>
                    <a:cubicBezTo>
                      <a:pt x="2002" y="1977"/>
                      <a:pt x="1982" y="1988"/>
                      <a:pt x="1973" y="2013"/>
                    </a:cubicBezTo>
                    <a:close/>
                    <a:moveTo>
                      <a:pt x="1909" y="1985"/>
                    </a:moveTo>
                    <a:cubicBezTo>
                      <a:pt x="1905" y="1995"/>
                      <a:pt x="1898" y="2004"/>
                      <a:pt x="1889" y="2009"/>
                    </a:cubicBezTo>
                    <a:cubicBezTo>
                      <a:pt x="1880" y="2013"/>
                      <a:pt x="1868" y="2013"/>
                      <a:pt x="1860" y="2006"/>
                    </a:cubicBezTo>
                    <a:cubicBezTo>
                      <a:pt x="1856" y="2002"/>
                      <a:pt x="1853" y="1997"/>
                      <a:pt x="1851" y="1991"/>
                    </a:cubicBezTo>
                    <a:cubicBezTo>
                      <a:pt x="1850" y="1984"/>
                      <a:pt x="1850" y="1979"/>
                      <a:pt x="1852" y="1973"/>
                    </a:cubicBezTo>
                    <a:cubicBezTo>
                      <a:pt x="1853" y="1966"/>
                      <a:pt x="1856" y="1962"/>
                      <a:pt x="1860" y="1957"/>
                    </a:cubicBezTo>
                    <a:cubicBezTo>
                      <a:pt x="1862" y="1955"/>
                      <a:pt x="1864" y="1953"/>
                      <a:pt x="1866" y="1951"/>
                    </a:cubicBezTo>
                    <a:cubicBezTo>
                      <a:pt x="1872" y="1946"/>
                      <a:pt x="1877" y="1943"/>
                      <a:pt x="1884" y="1940"/>
                    </a:cubicBezTo>
                    <a:cubicBezTo>
                      <a:pt x="1895" y="1937"/>
                      <a:pt x="1903" y="1936"/>
                      <a:pt x="1914" y="1938"/>
                    </a:cubicBezTo>
                    <a:cubicBezTo>
                      <a:pt x="1915" y="1938"/>
                      <a:pt x="1916" y="1938"/>
                      <a:pt x="1916" y="1939"/>
                    </a:cubicBezTo>
                    <a:cubicBezTo>
                      <a:pt x="1911" y="1933"/>
                      <a:pt x="1908" y="1926"/>
                      <a:pt x="1906" y="1918"/>
                    </a:cubicBezTo>
                    <a:cubicBezTo>
                      <a:pt x="1904" y="1909"/>
                      <a:pt x="1905" y="1899"/>
                      <a:pt x="1910" y="1891"/>
                    </a:cubicBezTo>
                    <a:cubicBezTo>
                      <a:pt x="1912" y="1889"/>
                      <a:pt x="1915" y="1886"/>
                      <a:pt x="1920" y="1884"/>
                    </a:cubicBezTo>
                    <a:cubicBezTo>
                      <a:pt x="1916" y="1886"/>
                      <a:pt x="1913" y="1889"/>
                      <a:pt x="1912" y="1892"/>
                    </a:cubicBezTo>
                    <a:cubicBezTo>
                      <a:pt x="1907" y="1900"/>
                      <a:pt x="1906" y="1909"/>
                      <a:pt x="1908" y="1918"/>
                    </a:cubicBezTo>
                    <a:cubicBezTo>
                      <a:pt x="1910" y="1924"/>
                      <a:pt x="1913" y="1929"/>
                      <a:pt x="1917" y="1933"/>
                    </a:cubicBezTo>
                    <a:cubicBezTo>
                      <a:pt x="1924" y="1942"/>
                      <a:pt x="1932" y="1946"/>
                      <a:pt x="1940" y="1953"/>
                    </a:cubicBezTo>
                    <a:cubicBezTo>
                      <a:pt x="1940" y="1954"/>
                      <a:pt x="1940" y="1954"/>
                      <a:pt x="1940" y="1954"/>
                    </a:cubicBezTo>
                    <a:cubicBezTo>
                      <a:pt x="1945" y="1958"/>
                      <a:pt x="1948" y="1963"/>
                      <a:pt x="1951" y="1968"/>
                    </a:cubicBezTo>
                    <a:cubicBezTo>
                      <a:pt x="1952" y="1969"/>
                      <a:pt x="1958" y="1982"/>
                      <a:pt x="1957" y="1983"/>
                    </a:cubicBezTo>
                    <a:cubicBezTo>
                      <a:pt x="1956" y="1983"/>
                      <a:pt x="1952" y="1975"/>
                      <a:pt x="1951" y="1974"/>
                    </a:cubicBezTo>
                    <a:cubicBezTo>
                      <a:pt x="1947" y="1967"/>
                      <a:pt x="1943" y="1962"/>
                      <a:pt x="1938" y="1956"/>
                    </a:cubicBezTo>
                    <a:cubicBezTo>
                      <a:pt x="1937" y="1956"/>
                      <a:pt x="1937" y="1956"/>
                      <a:pt x="1937" y="1956"/>
                    </a:cubicBezTo>
                    <a:cubicBezTo>
                      <a:pt x="1930" y="1949"/>
                      <a:pt x="1923" y="1944"/>
                      <a:pt x="1914" y="1941"/>
                    </a:cubicBezTo>
                    <a:cubicBezTo>
                      <a:pt x="1902" y="1938"/>
                      <a:pt x="1889" y="1939"/>
                      <a:pt x="1879" y="1947"/>
                    </a:cubicBezTo>
                    <a:cubicBezTo>
                      <a:pt x="1874" y="1951"/>
                      <a:pt x="1870" y="1961"/>
                      <a:pt x="1874" y="1967"/>
                    </a:cubicBezTo>
                    <a:cubicBezTo>
                      <a:pt x="1876" y="1969"/>
                      <a:pt x="1879" y="1970"/>
                      <a:pt x="1881" y="1969"/>
                    </a:cubicBezTo>
                    <a:cubicBezTo>
                      <a:pt x="1883" y="1968"/>
                      <a:pt x="1885" y="1966"/>
                      <a:pt x="1884" y="1963"/>
                    </a:cubicBezTo>
                    <a:cubicBezTo>
                      <a:pt x="1884" y="1961"/>
                      <a:pt x="1883" y="1960"/>
                      <a:pt x="1882" y="1960"/>
                    </a:cubicBezTo>
                    <a:cubicBezTo>
                      <a:pt x="1880" y="1959"/>
                      <a:pt x="1877" y="1960"/>
                      <a:pt x="1877" y="1962"/>
                    </a:cubicBezTo>
                    <a:cubicBezTo>
                      <a:pt x="1877" y="1963"/>
                      <a:pt x="1878" y="1965"/>
                      <a:pt x="1879" y="1965"/>
                    </a:cubicBezTo>
                    <a:cubicBezTo>
                      <a:pt x="1877" y="1966"/>
                      <a:pt x="1875" y="1964"/>
                      <a:pt x="1875" y="1963"/>
                    </a:cubicBezTo>
                    <a:cubicBezTo>
                      <a:pt x="1874" y="1960"/>
                      <a:pt x="1876" y="1958"/>
                      <a:pt x="1878" y="1956"/>
                    </a:cubicBezTo>
                    <a:cubicBezTo>
                      <a:pt x="1882" y="1954"/>
                      <a:pt x="1886" y="1956"/>
                      <a:pt x="1889" y="1960"/>
                    </a:cubicBezTo>
                    <a:cubicBezTo>
                      <a:pt x="1890" y="1962"/>
                      <a:pt x="1890" y="1966"/>
                      <a:pt x="1889" y="1969"/>
                    </a:cubicBezTo>
                    <a:cubicBezTo>
                      <a:pt x="1888" y="1972"/>
                      <a:pt x="1885" y="1974"/>
                      <a:pt x="1882" y="1974"/>
                    </a:cubicBezTo>
                    <a:cubicBezTo>
                      <a:pt x="1878" y="1975"/>
                      <a:pt x="1874" y="1974"/>
                      <a:pt x="1872" y="1971"/>
                    </a:cubicBezTo>
                    <a:cubicBezTo>
                      <a:pt x="1866" y="1964"/>
                      <a:pt x="1869" y="1953"/>
                      <a:pt x="1876" y="1947"/>
                    </a:cubicBezTo>
                    <a:cubicBezTo>
                      <a:pt x="1878" y="1946"/>
                      <a:pt x="1881" y="1944"/>
                      <a:pt x="1883" y="1943"/>
                    </a:cubicBezTo>
                    <a:cubicBezTo>
                      <a:pt x="1875" y="1946"/>
                      <a:pt x="1868" y="1951"/>
                      <a:pt x="1861" y="1958"/>
                    </a:cubicBezTo>
                    <a:cubicBezTo>
                      <a:pt x="1857" y="1963"/>
                      <a:pt x="1855" y="1967"/>
                      <a:pt x="1853" y="1973"/>
                    </a:cubicBezTo>
                    <a:cubicBezTo>
                      <a:pt x="1851" y="1979"/>
                      <a:pt x="1851" y="1984"/>
                      <a:pt x="1852" y="1991"/>
                    </a:cubicBezTo>
                    <a:cubicBezTo>
                      <a:pt x="1853" y="1994"/>
                      <a:pt x="1854" y="1997"/>
                      <a:pt x="1856" y="2000"/>
                    </a:cubicBezTo>
                    <a:cubicBezTo>
                      <a:pt x="1856" y="2000"/>
                      <a:pt x="1856" y="2000"/>
                      <a:pt x="1856" y="2000"/>
                    </a:cubicBezTo>
                    <a:cubicBezTo>
                      <a:pt x="1853" y="1991"/>
                      <a:pt x="1857" y="1981"/>
                      <a:pt x="1870" y="1983"/>
                    </a:cubicBezTo>
                    <a:cubicBezTo>
                      <a:pt x="1879" y="1985"/>
                      <a:pt x="1891" y="1999"/>
                      <a:pt x="1909" y="1985"/>
                    </a:cubicBezTo>
                    <a:close/>
                    <a:moveTo>
                      <a:pt x="1912" y="1893"/>
                    </a:moveTo>
                    <a:cubicBezTo>
                      <a:pt x="1921" y="1901"/>
                      <a:pt x="1930" y="1887"/>
                      <a:pt x="1933" y="1884"/>
                    </a:cubicBezTo>
                    <a:cubicBezTo>
                      <a:pt x="1936" y="1881"/>
                      <a:pt x="1939" y="1879"/>
                      <a:pt x="1942" y="1880"/>
                    </a:cubicBezTo>
                    <a:cubicBezTo>
                      <a:pt x="1938" y="1877"/>
                      <a:pt x="1927" y="1874"/>
                      <a:pt x="1922" y="1875"/>
                    </a:cubicBezTo>
                    <a:cubicBezTo>
                      <a:pt x="1914" y="1876"/>
                      <a:pt x="1908" y="1881"/>
                      <a:pt x="1910" y="1890"/>
                    </a:cubicBezTo>
                    <a:cubicBezTo>
                      <a:pt x="1912" y="1887"/>
                      <a:pt x="1917" y="1883"/>
                      <a:pt x="1922" y="1883"/>
                    </a:cubicBezTo>
                    <a:cubicBezTo>
                      <a:pt x="1920" y="1884"/>
                      <a:pt x="1914" y="1888"/>
                      <a:pt x="1912" y="1893"/>
                    </a:cubicBezTo>
                    <a:close/>
                    <a:moveTo>
                      <a:pt x="1959" y="1990"/>
                    </a:moveTo>
                    <a:cubicBezTo>
                      <a:pt x="1939" y="1974"/>
                      <a:pt x="1918" y="1978"/>
                      <a:pt x="1907" y="1974"/>
                    </a:cubicBezTo>
                    <a:cubicBezTo>
                      <a:pt x="1894" y="1969"/>
                      <a:pt x="1899" y="1955"/>
                      <a:pt x="1914" y="1956"/>
                    </a:cubicBezTo>
                    <a:cubicBezTo>
                      <a:pt x="1931" y="1958"/>
                      <a:pt x="1948" y="1974"/>
                      <a:pt x="1959" y="1990"/>
                    </a:cubicBezTo>
                    <a:close/>
                    <a:moveTo>
                      <a:pt x="1890" y="1935"/>
                    </a:moveTo>
                    <a:cubicBezTo>
                      <a:pt x="1869" y="1936"/>
                      <a:pt x="1839" y="1960"/>
                      <a:pt x="1849" y="1979"/>
                    </a:cubicBezTo>
                    <a:cubicBezTo>
                      <a:pt x="1845" y="1981"/>
                      <a:pt x="1839" y="1978"/>
                      <a:pt x="1837" y="1972"/>
                    </a:cubicBezTo>
                    <a:cubicBezTo>
                      <a:pt x="1835" y="1966"/>
                      <a:pt x="1838" y="1957"/>
                      <a:pt x="1846" y="1953"/>
                    </a:cubicBezTo>
                    <a:cubicBezTo>
                      <a:pt x="1843" y="1948"/>
                      <a:pt x="1853" y="1939"/>
                      <a:pt x="1868" y="1935"/>
                    </a:cubicBezTo>
                    <a:cubicBezTo>
                      <a:pt x="1859" y="1934"/>
                      <a:pt x="1851" y="1929"/>
                      <a:pt x="1844" y="1923"/>
                    </a:cubicBezTo>
                    <a:cubicBezTo>
                      <a:pt x="1837" y="1917"/>
                      <a:pt x="1830" y="1908"/>
                      <a:pt x="1828" y="1898"/>
                    </a:cubicBezTo>
                    <a:cubicBezTo>
                      <a:pt x="1825" y="1888"/>
                      <a:pt x="1827" y="1877"/>
                      <a:pt x="1834" y="1870"/>
                    </a:cubicBezTo>
                    <a:cubicBezTo>
                      <a:pt x="1840" y="1865"/>
                      <a:pt x="1848" y="1862"/>
                      <a:pt x="1855" y="1865"/>
                    </a:cubicBezTo>
                    <a:cubicBezTo>
                      <a:pt x="1861" y="1867"/>
                      <a:pt x="1864" y="1873"/>
                      <a:pt x="1865" y="1879"/>
                    </a:cubicBezTo>
                    <a:cubicBezTo>
                      <a:pt x="1865" y="1886"/>
                      <a:pt x="1862" y="1892"/>
                      <a:pt x="1858" y="1897"/>
                    </a:cubicBezTo>
                    <a:cubicBezTo>
                      <a:pt x="1860" y="1883"/>
                      <a:pt x="1849" y="1881"/>
                      <a:pt x="1846" y="1877"/>
                    </a:cubicBezTo>
                    <a:cubicBezTo>
                      <a:pt x="1842" y="1871"/>
                      <a:pt x="1845" y="1866"/>
                      <a:pt x="1851" y="1865"/>
                    </a:cubicBezTo>
                    <a:cubicBezTo>
                      <a:pt x="1851" y="1865"/>
                      <a:pt x="1851" y="1865"/>
                      <a:pt x="1851" y="1865"/>
                    </a:cubicBezTo>
                    <a:cubicBezTo>
                      <a:pt x="1845" y="1864"/>
                      <a:pt x="1840" y="1867"/>
                      <a:pt x="1836" y="1871"/>
                    </a:cubicBezTo>
                    <a:cubicBezTo>
                      <a:pt x="1830" y="1877"/>
                      <a:pt x="1826" y="1885"/>
                      <a:pt x="1828" y="1895"/>
                    </a:cubicBezTo>
                    <a:cubicBezTo>
                      <a:pt x="1828" y="1893"/>
                      <a:pt x="1829" y="1890"/>
                      <a:pt x="1830" y="1888"/>
                    </a:cubicBezTo>
                    <a:cubicBezTo>
                      <a:pt x="1831" y="1884"/>
                      <a:pt x="1835" y="1880"/>
                      <a:pt x="1840" y="1881"/>
                    </a:cubicBezTo>
                    <a:cubicBezTo>
                      <a:pt x="1842" y="1881"/>
                      <a:pt x="1844" y="1883"/>
                      <a:pt x="1845" y="1886"/>
                    </a:cubicBezTo>
                    <a:cubicBezTo>
                      <a:pt x="1845" y="1887"/>
                      <a:pt x="1845" y="1889"/>
                      <a:pt x="1844" y="1891"/>
                    </a:cubicBezTo>
                    <a:cubicBezTo>
                      <a:pt x="1843" y="1892"/>
                      <a:pt x="1841" y="1893"/>
                      <a:pt x="1839" y="1893"/>
                    </a:cubicBezTo>
                    <a:cubicBezTo>
                      <a:pt x="1836" y="1893"/>
                      <a:pt x="1834" y="1891"/>
                      <a:pt x="1834" y="1888"/>
                    </a:cubicBezTo>
                    <a:cubicBezTo>
                      <a:pt x="1834" y="1887"/>
                      <a:pt x="1835" y="1886"/>
                      <a:pt x="1837" y="1885"/>
                    </a:cubicBezTo>
                    <a:cubicBezTo>
                      <a:pt x="1838" y="1885"/>
                      <a:pt x="1839" y="1885"/>
                      <a:pt x="1839" y="1886"/>
                    </a:cubicBezTo>
                    <a:cubicBezTo>
                      <a:pt x="1838" y="1886"/>
                      <a:pt x="1838" y="1886"/>
                      <a:pt x="1837" y="1886"/>
                    </a:cubicBezTo>
                    <a:cubicBezTo>
                      <a:pt x="1836" y="1887"/>
                      <a:pt x="1836" y="1889"/>
                      <a:pt x="1837" y="1889"/>
                    </a:cubicBezTo>
                    <a:cubicBezTo>
                      <a:pt x="1838" y="1890"/>
                      <a:pt x="1838" y="1890"/>
                      <a:pt x="1840" y="1890"/>
                    </a:cubicBezTo>
                    <a:cubicBezTo>
                      <a:pt x="1841" y="1889"/>
                      <a:pt x="1842" y="1888"/>
                      <a:pt x="1842" y="1887"/>
                    </a:cubicBezTo>
                    <a:cubicBezTo>
                      <a:pt x="1841" y="1885"/>
                      <a:pt x="1840" y="1884"/>
                      <a:pt x="1839" y="1884"/>
                    </a:cubicBezTo>
                    <a:cubicBezTo>
                      <a:pt x="1834" y="1883"/>
                      <a:pt x="1830" y="1888"/>
                      <a:pt x="1830" y="1892"/>
                    </a:cubicBezTo>
                    <a:cubicBezTo>
                      <a:pt x="1828" y="1898"/>
                      <a:pt x="1832" y="1906"/>
                      <a:pt x="1836" y="1911"/>
                    </a:cubicBezTo>
                    <a:cubicBezTo>
                      <a:pt x="1845" y="1926"/>
                      <a:pt x="1860" y="1933"/>
                      <a:pt x="1874" y="1934"/>
                    </a:cubicBezTo>
                    <a:cubicBezTo>
                      <a:pt x="1879" y="1934"/>
                      <a:pt x="1884" y="1934"/>
                      <a:pt x="1890" y="1935"/>
                    </a:cubicBezTo>
                    <a:close/>
                    <a:moveTo>
                      <a:pt x="1909" y="1933"/>
                    </a:moveTo>
                    <a:cubicBezTo>
                      <a:pt x="1899" y="1933"/>
                      <a:pt x="1896" y="1916"/>
                      <a:pt x="1897" y="1906"/>
                    </a:cubicBezTo>
                    <a:cubicBezTo>
                      <a:pt x="1899" y="1895"/>
                      <a:pt x="1905" y="1882"/>
                      <a:pt x="1897" y="1871"/>
                    </a:cubicBezTo>
                    <a:cubicBezTo>
                      <a:pt x="1893" y="1865"/>
                      <a:pt x="1886" y="1862"/>
                      <a:pt x="1879" y="1863"/>
                    </a:cubicBezTo>
                    <a:cubicBezTo>
                      <a:pt x="1875" y="1864"/>
                      <a:pt x="1871" y="1867"/>
                      <a:pt x="1871" y="1872"/>
                    </a:cubicBezTo>
                    <a:cubicBezTo>
                      <a:pt x="1873" y="1869"/>
                      <a:pt x="1879" y="1867"/>
                      <a:pt x="1883" y="1870"/>
                    </a:cubicBezTo>
                    <a:cubicBezTo>
                      <a:pt x="1887" y="1872"/>
                      <a:pt x="1888" y="1878"/>
                      <a:pt x="1887" y="1883"/>
                    </a:cubicBezTo>
                    <a:cubicBezTo>
                      <a:pt x="1884" y="1893"/>
                      <a:pt x="1880" y="1902"/>
                      <a:pt x="1881" y="1912"/>
                    </a:cubicBezTo>
                    <a:cubicBezTo>
                      <a:pt x="1882" y="1925"/>
                      <a:pt x="1894" y="1936"/>
                      <a:pt x="1909" y="1933"/>
                    </a:cubicBezTo>
                    <a:close/>
                    <a:moveTo>
                      <a:pt x="1957" y="1927"/>
                    </a:moveTo>
                    <a:cubicBezTo>
                      <a:pt x="1956" y="1916"/>
                      <a:pt x="1946" y="1902"/>
                      <a:pt x="1935" y="1899"/>
                    </a:cubicBezTo>
                    <a:cubicBezTo>
                      <a:pt x="1925" y="1895"/>
                      <a:pt x="1918" y="1903"/>
                      <a:pt x="1929" y="1910"/>
                    </a:cubicBezTo>
                    <a:cubicBezTo>
                      <a:pt x="1937" y="1915"/>
                      <a:pt x="1953" y="1917"/>
                      <a:pt x="1957" y="1927"/>
                    </a:cubicBezTo>
                    <a:close/>
                    <a:moveTo>
                      <a:pt x="2097" y="2076"/>
                    </a:moveTo>
                    <a:cubicBezTo>
                      <a:pt x="2118" y="2101"/>
                      <a:pt x="2168" y="2103"/>
                      <a:pt x="2176" y="2072"/>
                    </a:cubicBezTo>
                    <a:cubicBezTo>
                      <a:pt x="2182" y="2074"/>
                      <a:pt x="2185" y="2084"/>
                      <a:pt x="2180" y="2092"/>
                    </a:cubicBezTo>
                    <a:cubicBezTo>
                      <a:pt x="2175" y="2101"/>
                      <a:pt x="2162" y="2105"/>
                      <a:pt x="2150" y="2099"/>
                    </a:cubicBezTo>
                    <a:cubicBezTo>
                      <a:pt x="2145" y="2110"/>
                      <a:pt x="2110" y="2105"/>
                      <a:pt x="2097" y="2076"/>
                    </a:cubicBezTo>
                    <a:close/>
                    <a:moveTo>
                      <a:pt x="2026" y="2196"/>
                    </a:moveTo>
                    <a:cubicBezTo>
                      <a:pt x="2024" y="2195"/>
                      <a:pt x="2023" y="2192"/>
                      <a:pt x="2024" y="2190"/>
                    </a:cubicBezTo>
                    <a:cubicBezTo>
                      <a:pt x="2025" y="2187"/>
                      <a:pt x="2028" y="2186"/>
                      <a:pt x="2031" y="2187"/>
                    </a:cubicBezTo>
                    <a:cubicBezTo>
                      <a:pt x="2033" y="2189"/>
                      <a:pt x="2034" y="2192"/>
                      <a:pt x="2033" y="2194"/>
                    </a:cubicBezTo>
                    <a:cubicBezTo>
                      <a:pt x="2032" y="2197"/>
                      <a:pt x="2029" y="2198"/>
                      <a:pt x="2026" y="2196"/>
                    </a:cubicBezTo>
                    <a:close/>
                    <a:moveTo>
                      <a:pt x="2017" y="2194"/>
                    </a:moveTo>
                    <a:cubicBezTo>
                      <a:pt x="2015" y="2193"/>
                      <a:pt x="2014" y="2191"/>
                      <a:pt x="2015" y="2189"/>
                    </a:cubicBezTo>
                    <a:cubicBezTo>
                      <a:pt x="2016" y="2187"/>
                      <a:pt x="2018" y="2186"/>
                      <a:pt x="2020" y="2187"/>
                    </a:cubicBezTo>
                    <a:cubicBezTo>
                      <a:pt x="2022" y="2188"/>
                      <a:pt x="2023" y="2191"/>
                      <a:pt x="2022" y="2192"/>
                    </a:cubicBezTo>
                    <a:cubicBezTo>
                      <a:pt x="2021" y="2194"/>
                      <a:pt x="2018" y="2195"/>
                      <a:pt x="2017" y="2194"/>
                    </a:cubicBezTo>
                    <a:close/>
                    <a:moveTo>
                      <a:pt x="2038" y="2193"/>
                    </a:moveTo>
                    <a:cubicBezTo>
                      <a:pt x="2034" y="2191"/>
                      <a:pt x="2033" y="2187"/>
                      <a:pt x="2035" y="2183"/>
                    </a:cubicBezTo>
                    <a:cubicBezTo>
                      <a:pt x="2037" y="2179"/>
                      <a:pt x="2041" y="2178"/>
                      <a:pt x="2045" y="2180"/>
                    </a:cubicBezTo>
                    <a:cubicBezTo>
                      <a:pt x="2049" y="2182"/>
                      <a:pt x="2050" y="2186"/>
                      <a:pt x="2048" y="2190"/>
                    </a:cubicBezTo>
                    <a:cubicBezTo>
                      <a:pt x="2046" y="2194"/>
                      <a:pt x="2042" y="2195"/>
                      <a:pt x="2038" y="2193"/>
                    </a:cubicBezTo>
                    <a:close/>
                    <a:moveTo>
                      <a:pt x="2001" y="2033"/>
                    </a:moveTo>
                    <a:cubicBezTo>
                      <a:pt x="2009" y="2025"/>
                      <a:pt x="2024" y="2021"/>
                      <a:pt x="2039" y="2025"/>
                    </a:cubicBezTo>
                    <a:cubicBezTo>
                      <a:pt x="2050" y="2027"/>
                      <a:pt x="2060" y="2034"/>
                      <a:pt x="2066" y="2042"/>
                    </a:cubicBezTo>
                    <a:cubicBezTo>
                      <a:pt x="2070" y="2047"/>
                      <a:pt x="2072" y="2052"/>
                      <a:pt x="2072" y="2058"/>
                    </a:cubicBezTo>
                    <a:cubicBezTo>
                      <a:pt x="2073" y="2066"/>
                      <a:pt x="2068" y="2074"/>
                      <a:pt x="2062" y="2077"/>
                    </a:cubicBezTo>
                    <a:cubicBezTo>
                      <a:pt x="2055" y="2080"/>
                      <a:pt x="2048" y="2076"/>
                      <a:pt x="2048" y="2069"/>
                    </a:cubicBezTo>
                    <a:cubicBezTo>
                      <a:pt x="2057" y="2072"/>
                      <a:pt x="2064" y="2063"/>
                      <a:pt x="2062" y="2053"/>
                    </a:cubicBezTo>
                    <a:cubicBezTo>
                      <a:pt x="2060" y="2043"/>
                      <a:pt x="2047" y="2032"/>
                      <a:pt x="2037" y="2029"/>
                    </a:cubicBezTo>
                    <a:cubicBezTo>
                      <a:pt x="2019" y="2024"/>
                      <a:pt x="2007" y="2029"/>
                      <a:pt x="2001" y="2033"/>
                    </a:cubicBezTo>
                    <a:close/>
                    <a:moveTo>
                      <a:pt x="2079" y="2058"/>
                    </a:moveTo>
                    <a:cubicBezTo>
                      <a:pt x="2095" y="2088"/>
                      <a:pt x="2084" y="2127"/>
                      <a:pt x="2061" y="2139"/>
                    </a:cubicBezTo>
                    <a:cubicBezTo>
                      <a:pt x="2037" y="2151"/>
                      <a:pt x="2028" y="2130"/>
                      <a:pt x="2048" y="2119"/>
                    </a:cubicBezTo>
                    <a:cubicBezTo>
                      <a:pt x="2059" y="2113"/>
                      <a:pt x="2089" y="2090"/>
                      <a:pt x="2079" y="2058"/>
                    </a:cubicBezTo>
                    <a:close/>
                    <a:moveTo>
                      <a:pt x="1825" y="1758"/>
                    </a:moveTo>
                    <a:cubicBezTo>
                      <a:pt x="1845" y="1774"/>
                      <a:pt x="1866" y="1769"/>
                      <a:pt x="1877" y="1773"/>
                    </a:cubicBezTo>
                    <a:cubicBezTo>
                      <a:pt x="1889" y="1778"/>
                      <a:pt x="1884" y="1792"/>
                      <a:pt x="1870" y="1791"/>
                    </a:cubicBezTo>
                    <a:cubicBezTo>
                      <a:pt x="1854" y="1789"/>
                      <a:pt x="1836" y="1774"/>
                      <a:pt x="1825" y="1758"/>
                    </a:cubicBezTo>
                    <a:close/>
                    <a:moveTo>
                      <a:pt x="1876" y="1827"/>
                    </a:moveTo>
                    <a:cubicBezTo>
                      <a:pt x="1873" y="1826"/>
                      <a:pt x="1871" y="1825"/>
                      <a:pt x="1870" y="1823"/>
                    </a:cubicBezTo>
                    <a:cubicBezTo>
                      <a:pt x="1868" y="1821"/>
                      <a:pt x="1868" y="1817"/>
                      <a:pt x="1870" y="1815"/>
                    </a:cubicBezTo>
                    <a:cubicBezTo>
                      <a:pt x="1873" y="1811"/>
                      <a:pt x="1877" y="1811"/>
                      <a:pt x="1880" y="1812"/>
                    </a:cubicBezTo>
                    <a:cubicBezTo>
                      <a:pt x="1885" y="1815"/>
                      <a:pt x="1883" y="1819"/>
                      <a:pt x="1885" y="1822"/>
                    </a:cubicBezTo>
                    <a:cubicBezTo>
                      <a:pt x="1886" y="1826"/>
                      <a:pt x="1891" y="1828"/>
                      <a:pt x="1896" y="1827"/>
                    </a:cubicBezTo>
                    <a:cubicBezTo>
                      <a:pt x="1902" y="1826"/>
                      <a:pt x="1907" y="1822"/>
                      <a:pt x="1907" y="1815"/>
                    </a:cubicBezTo>
                    <a:cubicBezTo>
                      <a:pt x="1908" y="1812"/>
                      <a:pt x="1906" y="1808"/>
                      <a:pt x="1902" y="1808"/>
                    </a:cubicBezTo>
                    <a:cubicBezTo>
                      <a:pt x="1904" y="1811"/>
                      <a:pt x="1902" y="1816"/>
                      <a:pt x="1897" y="1815"/>
                    </a:cubicBezTo>
                    <a:cubicBezTo>
                      <a:pt x="1894" y="1814"/>
                      <a:pt x="1890" y="1811"/>
                      <a:pt x="1885" y="1807"/>
                    </a:cubicBezTo>
                    <a:cubicBezTo>
                      <a:pt x="1881" y="1804"/>
                      <a:pt x="1876" y="1801"/>
                      <a:pt x="1871" y="1801"/>
                    </a:cubicBezTo>
                    <a:cubicBezTo>
                      <a:pt x="1860" y="1801"/>
                      <a:pt x="1852" y="1811"/>
                      <a:pt x="1854" y="1820"/>
                    </a:cubicBezTo>
                    <a:cubicBezTo>
                      <a:pt x="1856" y="1826"/>
                      <a:pt x="1859" y="1829"/>
                      <a:pt x="1863" y="1832"/>
                    </a:cubicBezTo>
                    <a:cubicBezTo>
                      <a:pt x="1868" y="1836"/>
                      <a:pt x="1881" y="1841"/>
                      <a:pt x="1883" y="1847"/>
                    </a:cubicBezTo>
                    <a:cubicBezTo>
                      <a:pt x="1885" y="1852"/>
                      <a:pt x="1882" y="1855"/>
                      <a:pt x="1879" y="1855"/>
                    </a:cubicBezTo>
                    <a:cubicBezTo>
                      <a:pt x="1881" y="1859"/>
                      <a:pt x="1887" y="1859"/>
                      <a:pt x="1890" y="1856"/>
                    </a:cubicBezTo>
                    <a:cubicBezTo>
                      <a:pt x="1896" y="1850"/>
                      <a:pt x="1897" y="1838"/>
                      <a:pt x="1888" y="1831"/>
                    </a:cubicBezTo>
                    <a:cubicBezTo>
                      <a:pt x="1885" y="1828"/>
                      <a:pt x="1881" y="1827"/>
                      <a:pt x="1876" y="1827"/>
                    </a:cubicBezTo>
                    <a:close/>
                    <a:moveTo>
                      <a:pt x="1892" y="1829"/>
                    </a:moveTo>
                    <a:cubicBezTo>
                      <a:pt x="1904" y="1832"/>
                      <a:pt x="1916" y="1844"/>
                      <a:pt x="1918" y="1856"/>
                    </a:cubicBezTo>
                    <a:cubicBezTo>
                      <a:pt x="1921" y="1867"/>
                      <a:pt x="1911" y="1873"/>
                      <a:pt x="1906" y="1861"/>
                    </a:cubicBezTo>
                    <a:cubicBezTo>
                      <a:pt x="1902" y="1851"/>
                      <a:pt x="1901" y="1835"/>
                      <a:pt x="1892" y="1829"/>
                    </a:cubicBezTo>
                    <a:close/>
                    <a:moveTo>
                      <a:pt x="1854" y="1810"/>
                    </a:moveTo>
                    <a:cubicBezTo>
                      <a:pt x="1855" y="1805"/>
                      <a:pt x="1861" y="1800"/>
                      <a:pt x="1865" y="1800"/>
                    </a:cubicBezTo>
                    <a:cubicBezTo>
                      <a:pt x="1866" y="1794"/>
                      <a:pt x="1854" y="1789"/>
                      <a:pt x="1849" y="1797"/>
                    </a:cubicBezTo>
                    <a:cubicBezTo>
                      <a:pt x="1845" y="1801"/>
                      <a:pt x="1848" y="1809"/>
                      <a:pt x="1854" y="1810"/>
                    </a:cubicBezTo>
                    <a:close/>
                    <a:moveTo>
                      <a:pt x="1577" y="2018"/>
                    </a:moveTo>
                    <a:cubicBezTo>
                      <a:pt x="1575" y="2016"/>
                      <a:pt x="1574" y="2012"/>
                      <a:pt x="1577" y="2009"/>
                    </a:cubicBezTo>
                    <a:cubicBezTo>
                      <a:pt x="1581" y="2005"/>
                      <a:pt x="1587" y="2009"/>
                      <a:pt x="1587" y="2014"/>
                    </a:cubicBezTo>
                    <a:cubicBezTo>
                      <a:pt x="1587" y="2018"/>
                      <a:pt x="1584" y="2020"/>
                      <a:pt x="1586" y="2025"/>
                    </a:cubicBezTo>
                    <a:cubicBezTo>
                      <a:pt x="1583" y="2021"/>
                      <a:pt x="1580" y="2021"/>
                      <a:pt x="1577" y="2018"/>
                    </a:cubicBezTo>
                    <a:close/>
                    <a:moveTo>
                      <a:pt x="1386" y="1801"/>
                    </a:moveTo>
                    <a:cubicBezTo>
                      <a:pt x="1402" y="1780"/>
                      <a:pt x="1424" y="1776"/>
                      <a:pt x="1442" y="1781"/>
                    </a:cubicBezTo>
                    <a:cubicBezTo>
                      <a:pt x="1458" y="1785"/>
                      <a:pt x="1464" y="1798"/>
                      <a:pt x="1474" y="1801"/>
                    </a:cubicBezTo>
                    <a:cubicBezTo>
                      <a:pt x="1477" y="1802"/>
                      <a:pt x="1481" y="1802"/>
                      <a:pt x="1486" y="1800"/>
                    </a:cubicBezTo>
                    <a:cubicBezTo>
                      <a:pt x="1483" y="1811"/>
                      <a:pt x="1471" y="1816"/>
                      <a:pt x="1460" y="1812"/>
                    </a:cubicBezTo>
                    <a:cubicBezTo>
                      <a:pt x="1447" y="1807"/>
                      <a:pt x="1443" y="1797"/>
                      <a:pt x="1428" y="1793"/>
                    </a:cubicBezTo>
                    <a:cubicBezTo>
                      <a:pt x="1413" y="1789"/>
                      <a:pt x="1397" y="1792"/>
                      <a:pt x="1386" y="1801"/>
                    </a:cubicBezTo>
                    <a:close/>
                    <a:moveTo>
                      <a:pt x="1335" y="1828"/>
                    </a:moveTo>
                    <a:cubicBezTo>
                      <a:pt x="1348" y="1806"/>
                      <a:pt x="1372" y="1804"/>
                      <a:pt x="1383" y="1799"/>
                    </a:cubicBezTo>
                    <a:cubicBezTo>
                      <a:pt x="1397" y="1792"/>
                      <a:pt x="1393" y="1779"/>
                      <a:pt x="1375" y="1783"/>
                    </a:cubicBezTo>
                    <a:cubicBezTo>
                      <a:pt x="1358" y="1787"/>
                      <a:pt x="1338" y="1807"/>
                      <a:pt x="1335" y="1828"/>
                    </a:cubicBezTo>
                    <a:close/>
                    <a:moveTo>
                      <a:pt x="1598" y="2406"/>
                    </a:moveTo>
                    <a:cubicBezTo>
                      <a:pt x="1586" y="2426"/>
                      <a:pt x="1593" y="2452"/>
                      <a:pt x="1606" y="2464"/>
                    </a:cubicBezTo>
                    <a:cubicBezTo>
                      <a:pt x="1617" y="2475"/>
                      <a:pt x="1631" y="2468"/>
                      <a:pt x="1617" y="2454"/>
                    </a:cubicBezTo>
                    <a:cubicBezTo>
                      <a:pt x="1606" y="2443"/>
                      <a:pt x="1593" y="2430"/>
                      <a:pt x="1598" y="2406"/>
                    </a:cubicBezTo>
                    <a:close/>
                    <a:moveTo>
                      <a:pt x="1875" y="2520"/>
                    </a:moveTo>
                    <a:cubicBezTo>
                      <a:pt x="1866" y="2535"/>
                      <a:pt x="1842" y="2549"/>
                      <a:pt x="1824" y="2548"/>
                    </a:cubicBezTo>
                    <a:cubicBezTo>
                      <a:pt x="1806" y="2548"/>
                      <a:pt x="1803" y="2532"/>
                      <a:pt x="1824" y="2529"/>
                    </a:cubicBezTo>
                    <a:cubicBezTo>
                      <a:pt x="1839" y="2526"/>
                      <a:pt x="1860" y="2534"/>
                      <a:pt x="1875" y="2520"/>
                    </a:cubicBezTo>
                    <a:close/>
                    <a:moveTo>
                      <a:pt x="1590" y="2457"/>
                    </a:moveTo>
                    <a:cubicBezTo>
                      <a:pt x="1593" y="2482"/>
                      <a:pt x="1612" y="2491"/>
                      <a:pt x="1630" y="2495"/>
                    </a:cubicBezTo>
                    <a:cubicBezTo>
                      <a:pt x="1640" y="2498"/>
                      <a:pt x="1655" y="2496"/>
                      <a:pt x="1662" y="2504"/>
                    </a:cubicBezTo>
                    <a:cubicBezTo>
                      <a:pt x="1667" y="2489"/>
                      <a:pt x="1634" y="2486"/>
                      <a:pt x="1624" y="2483"/>
                    </a:cubicBezTo>
                    <a:cubicBezTo>
                      <a:pt x="1607" y="2480"/>
                      <a:pt x="1595" y="2471"/>
                      <a:pt x="1590" y="2457"/>
                    </a:cubicBezTo>
                    <a:close/>
                    <a:moveTo>
                      <a:pt x="1744" y="2474"/>
                    </a:moveTo>
                    <a:cubicBezTo>
                      <a:pt x="1725" y="2456"/>
                      <a:pt x="1711" y="2427"/>
                      <a:pt x="1715" y="2410"/>
                    </a:cubicBezTo>
                    <a:cubicBezTo>
                      <a:pt x="1719" y="2392"/>
                      <a:pt x="1737" y="2391"/>
                      <a:pt x="1736" y="2411"/>
                    </a:cubicBezTo>
                    <a:cubicBezTo>
                      <a:pt x="1736" y="2427"/>
                      <a:pt x="1731" y="2452"/>
                      <a:pt x="1744" y="2474"/>
                    </a:cubicBezTo>
                    <a:close/>
                    <a:moveTo>
                      <a:pt x="1816" y="2605"/>
                    </a:moveTo>
                    <a:cubicBezTo>
                      <a:pt x="1815" y="2609"/>
                      <a:pt x="1812" y="2612"/>
                      <a:pt x="1808" y="2612"/>
                    </a:cubicBezTo>
                    <a:cubicBezTo>
                      <a:pt x="1801" y="2610"/>
                      <a:pt x="1801" y="2601"/>
                      <a:pt x="1806" y="2599"/>
                    </a:cubicBezTo>
                    <a:cubicBezTo>
                      <a:pt x="1810" y="2596"/>
                      <a:pt x="1813" y="2598"/>
                      <a:pt x="1817" y="2593"/>
                    </a:cubicBezTo>
                    <a:cubicBezTo>
                      <a:pt x="1814" y="2599"/>
                      <a:pt x="1816" y="2600"/>
                      <a:pt x="1816" y="2605"/>
                    </a:cubicBezTo>
                    <a:close/>
                    <a:moveTo>
                      <a:pt x="1817" y="2605"/>
                    </a:moveTo>
                    <a:cubicBezTo>
                      <a:pt x="1817" y="2608"/>
                      <a:pt x="1816" y="2610"/>
                      <a:pt x="1814" y="2611"/>
                    </a:cubicBezTo>
                    <a:cubicBezTo>
                      <a:pt x="1812" y="2613"/>
                      <a:pt x="1808" y="2614"/>
                      <a:pt x="1804" y="2612"/>
                    </a:cubicBezTo>
                    <a:cubicBezTo>
                      <a:pt x="1800" y="2609"/>
                      <a:pt x="1800" y="2605"/>
                      <a:pt x="1801" y="2601"/>
                    </a:cubicBezTo>
                    <a:cubicBezTo>
                      <a:pt x="1803" y="2595"/>
                      <a:pt x="1808" y="2597"/>
                      <a:pt x="1812" y="2595"/>
                    </a:cubicBezTo>
                    <a:cubicBezTo>
                      <a:pt x="1816" y="2593"/>
                      <a:pt x="1817" y="2587"/>
                      <a:pt x="1816" y="2582"/>
                    </a:cubicBezTo>
                    <a:cubicBezTo>
                      <a:pt x="1814" y="2575"/>
                      <a:pt x="1809" y="2570"/>
                      <a:pt x="1802" y="2570"/>
                    </a:cubicBezTo>
                    <a:cubicBezTo>
                      <a:pt x="1798" y="2570"/>
                      <a:pt x="1794" y="2572"/>
                      <a:pt x="1794" y="2577"/>
                    </a:cubicBezTo>
                    <a:cubicBezTo>
                      <a:pt x="1797" y="2574"/>
                      <a:pt x="1803" y="2576"/>
                      <a:pt x="1802" y="2582"/>
                    </a:cubicBezTo>
                    <a:cubicBezTo>
                      <a:pt x="1802" y="2585"/>
                      <a:pt x="1798" y="2590"/>
                      <a:pt x="1795" y="2596"/>
                    </a:cubicBezTo>
                    <a:cubicBezTo>
                      <a:pt x="1791" y="2601"/>
                      <a:pt x="1789" y="2607"/>
                      <a:pt x="1789" y="2613"/>
                    </a:cubicBezTo>
                    <a:cubicBezTo>
                      <a:pt x="1790" y="2624"/>
                      <a:pt x="1802" y="2632"/>
                      <a:pt x="1812" y="2629"/>
                    </a:cubicBezTo>
                    <a:cubicBezTo>
                      <a:pt x="1818" y="2627"/>
                      <a:pt x="1822" y="2623"/>
                      <a:pt x="1825" y="2618"/>
                    </a:cubicBezTo>
                    <a:cubicBezTo>
                      <a:pt x="1828" y="2613"/>
                      <a:pt x="1832" y="2598"/>
                      <a:pt x="1839" y="2594"/>
                    </a:cubicBezTo>
                    <a:cubicBezTo>
                      <a:pt x="1844" y="2592"/>
                      <a:pt x="1849" y="2595"/>
                      <a:pt x="1849" y="2599"/>
                    </a:cubicBezTo>
                    <a:cubicBezTo>
                      <a:pt x="1853" y="2596"/>
                      <a:pt x="1852" y="2590"/>
                      <a:pt x="1849" y="2586"/>
                    </a:cubicBezTo>
                    <a:cubicBezTo>
                      <a:pt x="1842" y="2580"/>
                      <a:pt x="1828" y="2580"/>
                      <a:pt x="1821" y="2590"/>
                    </a:cubicBezTo>
                    <a:cubicBezTo>
                      <a:pt x="1818" y="2594"/>
                      <a:pt x="1818" y="2599"/>
                      <a:pt x="1817" y="2605"/>
                    </a:cubicBezTo>
                    <a:close/>
                    <a:moveTo>
                      <a:pt x="1819" y="2586"/>
                    </a:moveTo>
                    <a:cubicBezTo>
                      <a:pt x="1821" y="2573"/>
                      <a:pt x="1834" y="2558"/>
                      <a:pt x="1846" y="2555"/>
                    </a:cubicBezTo>
                    <a:cubicBezTo>
                      <a:pt x="1859" y="2551"/>
                      <a:pt x="1866" y="2561"/>
                      <a:pt x="1853" y="2568"/>
                    </a:cubicBezTo>
                    <a:cubicBezTo>
                      <a:pt x="1843" y="2574"/>
                      <a:pt x="1824" y="2575"/>
                      <a:pt x="1819" y="2586"/>
                    </a:cubicBezTo>
                    <a:close/>
                    <a:moveTo>
                      <a:pt x="1785" y="2640"/>
                    </a:moveTo>
                    <a:cubicBezTo>
                      <a:pt x="1783" y="2640"/>
                      <a:pt x="1782" y="2638"/>
                      <a:pt x="1782" y="2637"/>
                    </a:cubicBezTo>
                    <a:cubicBezTo>
                      <a:pt x="1777" y="2646"/>
                      <a:pt x="1763" y="2659"/>
                      <a:pt x="1748" y="2667"/>
                    </a:cubicBezTo>
                    <a:cubicBezTo>
                      <a:pt x="1751" y="2664"/>
                      <a:pt x="1754" y="2660"/>
                      <a:pt x="1756" y="2656"/>
                    </a:cubicBezTo>
                    <a:cubicBezTo>
                      <a:pt x="1773" y="2627"/>
                      <a:pt x="1755" y="2611"/>
                      <a:pt x="1756" y="2584"/>
                    </a:cubicBezTo>
                    <a:cubicBezTo>
                      <a:pt x="1756" y="2575"/>
                      <a:pt x="1762" y="2565"/>
                      <a:pt x="1775" y="2567"/>
                    </a:cubicBezTo>
                    <a:cubicBezTo>
                      <a:pt x="1780" y="2568"/>
                      <a:pt x="1784" y="2572"/>
                      <a:pt x="1786" y="2578"/>
                    </a:cubicBezTo>
                    <a:cubicBezTo>
                      <a:pt x="1787" y="2582"/>
                      <a:pt x="1786" y="2585"/>
                      <a:pt x="1784" y="2588"/>
                    </a:cubicBezTo>
                    <a:cubicBezTo>
                      <a:pt x="1783" y="2590"/>
                      <a:pt x="1782" y="2591"/>
                      <a:pt x="1780" y="2592"/>
                    </a:cubicBezTo>
                    <a:cubicBezTo>
                      <a:pt x="1781" y="2591"/>
                      <a:pt x="1780" y="2592"/>
                      <a:pt x="1782" y="2590"/>
                    </a:cubicBezTo>
                    <a:cubicBezTo>
                      <a:pt x="1783" y="2588"/>
                      <a:pt x="1783" y="2581"/>
                      <a:pt x="1780" y="2579"/>
                    </a:cubicBezTo>
                    <a:cubicBezTo>
                      <a:pt x="1776" y="2577"/>
                      <a:pt x="1771" y="2578"/>
                      <a:pt x="1769" y="2581"/>
                    </a:cubicBezTo>
                    <a:cubicBezTo>
                      <a:pt x="1767" y="2584"/>
                      <a:pt x="1767" y="2588"/>
                      <a:pt x="1770" y="2591"/>
                    </a:cubicBezTo>
                    <a:cubicBezTo>
                      <a:pt x="1774" y="2596"/>
                      <a:pt x="1781" y="2594"/>
                      <a:pt x="1785" y="2589"/>
                    </a:cubicBezTo>
                    <a:cubicBezTo>
                      <a:pt x="1788" y="2586"/>
                      <a:pt x="1789" y="2582"/>
                      <a:pt x="1788" y="2578"/>
                    </a:cubicBezTo>
                    <a:cubicBezTo>
                      <a:pt x="1787" y="2571"/>
                      <a:pt x="1782" y="2566"/>
                      <a:pt x="1775" y="2564"/>
                    </a:cubicBezTo>
                    <a:cubicBezTo>
                      <a:pt x="1760" y="2561"/>
                      <a:pt x="1753" y="2572"/>
                      <a:pt x="1753" y="2584"/>
                    </a:cubicBezTo>
                    <a:cubicBezTo>
                      <a:pt x="1753" y="2611"/>
                      <a:pt x="1770" y="2628"/>
                      <a:pt x="1751" y="2656"/>
                    </a:cubicBezTo>
                    <a:cubicBezTo>
                      <a:pt x="1744" y="2668"/>
                      <a:pt x="1732" y="2676"/>
                      <a:pt x="1715" y="2676"/>
                    </a:cubicBezTo>
                    <a:cubicBezTo>
                      <a:pt x="1694" y="2675"/>
                      <a:pt x="1676" y="2660"/>
                      <a:pt x="1675" y="2639"/>
                    </a:cubicBezTo>
                    <a:cubicBezTo>
                      <a:pt x="1676" y="2662"/>
                      <a:pt x="1707" y="2674"/>
                      <a:pt x="1730" y="2665"/>
                    </a:cubicBezTo>
                    <a:cubicBezTo>
                      <a:pt x="1741" y="2661"/>
                      <a:pt x="1754" y="2649"/>
                      <a:pt x="1755" y="2634"/>
                    </a:cubicBezTo>
                    <a:cubicBezTo>
                      <a:pt x="1759" y="2604"/>
                      <a:pt x="1726" y="2600"/>
                      <a:pt x="1722" y="2628"/>
                    </a:cubicBezTo>
                    <a:cubicBezTo>
                      <a:pt x="1721" y="2643"/>
                      <a:pt x="1711" y="2653"/>
                      <a:pt x="1695" y="2652"/>
                    </a:cubicBezTo>
                    <a:cubicBezTo>
                      <a:pt x="1686" y="2651"/>
                      <a:pt x="1678" y="2645"/>
                      <a:pt x="1675" y="2639"/>
                    </a:cubicBezTo>
                    <a:cubicBezTo>
                      <a:pt x="1675" y="2639"/>
                      <a:pt x="1675" y="2640"/>
                      <a:pt x="1675" y="2641"/>
                    </a:cubicBezTo>
                    <a:cubicBezTo>
                      <a:pt x="1674" y="2635"/>
                      <a:pt x="1673" y="2630"/>
                      <a:pt x="1671" y="2623"/>
                    </a:cubicBezTo>
                    <a:cubicBezTo>
                      <a:pt x="1666" y="2610"/>
                      <a:pt x="1660" y="2601"/>
                      <a:pt x="1649" y="2593"/>
                    </a:cubicBezTo>
                    <a:cubicBezTo>
                      <a:pt x="1649" y="2592"/>
                      <a:pt x="1649" y="2592"/>
                      <a:pt x="1649" y="2592"/>
                    </a:cubicBezTo>
                    <a:cubicBezTo>
                      <a:pt x="1661" y="2594"/>
                      <a:pt x="1680" y="2604"/>
                      <a:pt x="1686" y="2614"/>
                    </a:cubicBezTo>
                    <a:cubicBezTo>
                      <a:pt x="1687" y="2614"/>
                      <a:pt x="1687" y="2614"/>
                      <a:pt x="1688" y="2614"/>
                    </a:cubicBezTo>
                    <a:cubicBezTo>
                      <a:pt x="1683" y="2604"/>
                      <a:pt x="1668" y="2595"/>
                      <a:pt x="1656" y="2591"/>
                    </a:cubicBezTo>
                    <a:cubicBezTo>
                      <a:pt x="1658" y="2591"/>
                      <a:pt x="1659" y="2590"/>
                      <a:pt x="1661" y="2590"/>
                    </a:cubicBezTo>
                    <a:cubicBezTo>
                      <a:pt x="1661" y="2590"/>
                      <a:pt x="1661" y="2590"/>
                      <a:pt x="1661" y="2590"/>
                    </a:cubicBezTo>
                    <a:cubicBezTo>
                      <a:pt x="1670" y="2589"/>
                      <a:pt x="1679" y="2586"/>
                      <a:pt x="1686" y="2583"/>
                    </a:cubicBezTo>
                    <a:cubicBezTo>
                      <a:pt x="1696" y="2580"/>
                      <a:pt x="1706" y="2572"/>
                      <a:pt x="1716" y="2574"/>
                    </a:cubicBezTo>
                    <a:cubicBezTo>
                      <a:pt x="1724" y="2577"/>
                      <a:pt x="1730" y="2583"/>
                      <a:pt x="1732" y="2592"/>
                    </a:cubicBezTo>
                    <a:cubicBezTo>
                      <a:pt x="1733" y="2600"/>
                      <a:pt x="1730" y="2609"/>
                      <a:pt x="1723" y="2613"/>
                    </a:cubicBezTo>
                    <a:cubicBezTo>
                      <a:pt x="1717" y="2617"/>
                      <a:pt x="1710" y="2617"/>
                      <a:pt x="1704" y="2613"/>
                    </a:cubicBezTo>
                    <a:cubicBezTo>
                      <a:pt x="1699" y="2610"/>
                      <a:pt x="1697" y="2604"/>
                      <a:pt x="1699" y="2599"/>
                    </a:cubicBezTo>
                    <a:cubicBezTo>
                      <a:pt x="1698" y="2603"/>
                      <a:pt x="1700" y="2607"/>
                      <a:pt x="1704" y="2608"/>
                    </a:cubicBezTo>
                    <a:cubicBezTo>
                      <a:pt x="1709" y="2610"/>
                      <a:pt x="1714" y="2608"/>
                      <a:pt x="1716" y="2603"/>
                    </a:cubicBezTo>
                    <a:cubicBezTo>
                      <a:pt x="1718" y="2599"/>
                      <a:pt x="1715" y="2593"/>
                      <a:pt x="1711" y="2592"/>
                    </a:cubicBezTo>
                    <a:cubicBezTo>
                      <a:pt x="1707" y="2590"/>
                      <a:pt x="1702" y="2591"/>
                      <a:pt x="1700" y="2596"/>
                    </a:cubicBezTo>
                    <a:cubicBezTo>
                      <a:pt x="1698" y="2598"/>
                      <a:pt x="1698" y="2600"/>
                      <a:pt x="1698" y="2603"/>
                    </a:cubicBezTo>
                    <a:cubicBezTo>
                      <a:pt x="1698" y="2607"/>
                      <a:pt x="1700" y="2611"/>
                      <a:pt x="1704" y="2614"/>
                    </a:cubicBezTo>
                    <a:cubicBezTo>
                      <a:pt x="1709" y="2618"/>
                      <a:pt x="1717" y="2618"/>
                      <a:pt x="1724" y="2614"/>
                    </a:cubicBezTo>
                    <a:cubicBezTo>
                      <a:pt x="1731" y="2609"/>
                      <a:pt x="1735" y="2600"/>
                      <a:pt x="1733" y="2591"/>
                    </a:cubicBezTo>
                    <a:cubicBezTo>
                      <a:pt x="1732" y="2582"/>
                      <a:pt x="1725" y="2575"/>
                      <a:pt x="1716" y="2572"/>
                    </a:cubicBezTo>
                    <a:cubicBezTo>
                      <a:pt x="1714" y="2572"/>
                      <a:pt x="1711" y="2571"/>
                      <a:pt x="1709" y="2572"/>
                    </a:cubicBezTo>
                    <a:cubicBezTo>
                      <a:pt x="1710" y="2571"/>
                      <a:pt x="1711" y="2570"/>
                      <a:pt x="1712" y="2569"/>
                    </a:cubicBezTo>
                    <a:cubicBezTo>
                      <a:pt x="1729" y="2557"/>
                      <a:pt x="1740" y="2538"/>
                      <a:pt x="1763" y="2534"/>
                    </a:cubicBezTo>
                    <a:cubicBezTo>
                      <a:pt x="1762" y="2534"/>
                      <a:pt x="1762" y="2533"/>
                      <a:pt x="1762" y="2532"/>
                    </a:cubicBezTo>
                    <a:cubicBezTo>
                      <a:pt x="1759" y="2532"/>
                      <a:pt x="1756" y="2533"/>
                      <a:pt x="1752" y="2534"/>
                    </a:cubicBezTo>
                    <a:cubicBezTo>
                      <a:pt x="1748" y="2535"/>
                      <a:pt x="1744" y="2537"/>
                      <a:pt x="1740" y="2540"/>
                    </a:cubicBezTo>
                    <a:cubicBezTo>
                      <a:pt x="1742" y="2536"/>
                      <a:pt x="1744" y="2531"/>
                      <a:pt x="1745" y="2527"/>
                    </a:cubicBezTo>
                    <a:cubicBezTo>
                      <a:pt x="1748" y="2517"/>
                      <a:pt x="1748" y="2509"/>
                      <a:pt x="1747" y="2499"/>
                    </a:cubicBezTo>
                    <a:cubicBezTo>
                      <a:pt x="1747" y="2496"/>
                      <a:pt x="1746" y="2493"/>
                      <a:pt x="1745" y="2489"/>
                    </a:cubicBezTo>
                    <a:cubicBezTo>
                      <a:pt x="1743" y="2481"/>
                      <a:pt x="1740" y="2476"/>
                      <a:pt x="1735" y="2469"/>
                    </a:cubicBezTo>
                    <a:cubicBezTo>
                      <a:pt x="1730" y="2463"/>
                      <a:pt x="1724" y="2459"/>
                      <a:pt x="1716" y="2456"/>
                    </a:cubicBezTo>
                    <a:cubicBezTo>
                      <a:pt x="1709" y="2453"/>
                      <a:pt x="1701" y="2453"/>
                      <a:pt x="1694" y="2455"/>
                    </a:cubicBezTo>
                    <a:cubicBezTo>
                      <a:pt x="1682" y="2458"/>
                      <a:pt x="1673" y="2469"/>
                      <a:pt x="1671" y="2482"/>
                    </a:cubicBezTo>
                    <a:cubicBezTo>
                      <a:pt x="1669" y="2495"/>
                      <a:pt x="1674" y="2508"/>
                      <a:pt x="1681" y="2520"/>
                    </a:cubicBezTo>
                    <a:cubicBezTo>
                      <a:pt x="1679" y="2491"/>
                      <a:pt x="1703" y="2489"/>
                      <a:pt x="1711" y="2481"/>
                    </a:cubicBezTo>
                    <a:cubicBezTo>
                      <a:pt x="1722" y="2469"/>
                      <a:pt x="1715" y="2457"/>
                      <a:pt x="1704" y="2455"/>
                    </a:cubicBezTo>
                    <a:cubicBezTo>
                      <a:pt x="1704" y="2455"/>
                      <a:pt x="1704" y="2455"/>
                      <a:pt x="1704" y="2455"/>
                    </a:cubicBezTo>
                    <a:cubicBezTo>
                      <a:pt x="1708" y="2455"/>
                      <a:pt x="1712" y="2455"/>
                      <a:pt x="1716" y="2457"/>
                    </a:cubicBezTo>
                    <a:cubicBezTo>
                      <a:pt x="1723" y="2460"/>
                      <a:pt x="1728" y="2464"/>
                      <a:pt x="1734" y="2470"/>
                    </a:cubicBezTo>
                    <a:cubicBezTo>
                      <a:pt x="1739" y="2477"/>
                      <a:pt x="1741" y="2482"/>
                      <a:pt x="1743" y="2490"/>
                    </a:cubicBezTo>
                    <a:cubicBezTo>
                      <a:pt x="1746" y="2502"/>
                      <a:pt x="1746" y="2512"/>
                      <a:pt x="1743" y="2523"/>
                    </a:cubicBezTo>
                    <a:cubicBezTo>
                      <a:pt x="1744" y="2520"/>
                      <a:pt x="1744" y="2516"/>
                      <a:pt x="1744" y="2513"/>
                    </a:cubicBezTo>
                    <a:cubicBezTo>
                      <a:pt x="1743" y="2502"/>
                      <a:pt x="1734" y="2491"/>
                      <a:pt x="1723" y="2491"/>
                    </a:cubicBezTo>
                    <a:cubicBezTo>
                      <a:pt x="1717" y="2491"/>
                      <a:pt x="1713" y="2495"/>
                      <a:pt x="1711" y="2500"/>
                    </a:cubicBezTo>
                    <a:cubicBezTo>
                      <a:pt x="1710" y="2504"/>
                      <a:pt x="1710" y="2507"/>
                      <a:pt x="1712" y="2511"/>
                    </a:cubicBezTo>
                    <a:cubicBezTo>
                      <a:pt x="1714" y="2514"/>
                      <a:pt x="1718" y="2516"/>
                      <a:pt x="1722" y="2517"/>
                    </a:cubicBezTo>
                    <a:cubicBezTo>
                      <a:pt x="1727" y="2517"/>
                      <a:pt x="1732" y="2513"/>
                      <a:pt x="1733" y="2508"/>
                    </a:cubicBezTo>
                    <a:cubicBezTo>
                      <a:pt x="1733" y="2505"/>
                      <a:pt x="1732" y="2502"/>
                      <a:pt x="1729" y="2501"/>
                    </a:cubicBezTo>
                    <a:cubicBezTo>
                      <a:pt x="1727" y="2500"/>
                      <a:pt x="1724" y="2501"/>
                      <a:pt x="1724" y="2503"/>
                    </a:cubicBezTo>
                    <a:cubicBezTo>
                      <a:pt x="1725" y="2502"/>
                      <a:pt x="1727" y="2502"/>
                      <a:pt x="1728" y="2503"/>
                    </a:cubicBezTo>
                    <a:cubicBezTo>
                      <a:pt x="1730" y="2505"/>
                      <a:pt x="1730" y="2508"/>
                      <a:pt x="1727" y="2510"/>
                    </a:cubicBezTo>
                    <a:cubicBezTo>
                      <a:pt x="1726" y="2511"/>
                      <a:pt x="1724" y="2511"/>
                      <a:pt x="1721" y="2510"/>
                    </a:cubicBezTo>
                    <a:cubicBezTo>
                      <a:pt x="1719" y="2508"/>
                      <a:pt x="1717" y="2506"/>
                      <a:pt x="1718" y="2503"/>
                    </a:cubicBezTo>
                    <a:cubicBezTo>
                      <a:pt x="1719" y="2500"/>
                      <a:pt x="1722" y="2497"/>
                      <a:pt x="1725" y="2497"/>
                    </a:cubicBezTo>
                    <a:cubicBezTo>
                      <a:pt x="1735" y="2496"/>
                      <a:pt x="1741" y="2508"/>
                      <a:pt x="1742" y="2516"/>
                    </a:cubicBezTo>
                    <a:cubicBezTo>
                      <a:pt x="1744" y="2545"/>
                      <a:pt x="1708" y="2572"/>
                      <a:pt x="1681" y="2582"/>
                    </a:cubicBezTo>
                    <a:cubicBezTo>
                      <a:pt x="1689" y="2576"/>
                      <a:pt x="1695" y="2569"/>
                      <a:pt x="1698" y="2559"/>
                    </a:cubicBezTo>
                    <a:cubicBezTo>
                      <a:pt x="1699" y="2555"/>
                      <a:pt x="1700" y="2550"/>
                      <a:pt x="1698" y="2544"/>
                    </a:cubicBezTo>
                    <a:cubicBezTo>
                      <a:pt x="1698" y="2550"/>
                      <a:pt x="1698" y="2555"/>
                      <a:pt x="1696" y="2559"/>
                    </a:cubicBezTo>
                    <a:cubicBezTo>
                      <a:pt x="1692" y="2570"/>
                      <a:pt x="1684" y="2577"/>
                      <a:pt x="1674" y="2582"/>
                    </a:cubicBezTo>
                    <a:cubicBezTo>
                      <a:pt x="1666" y="2585"/>
                      <a:pt x="1659" y="2587"/>
                      <a:pt x="1652" y="2586"/>
                    </a:cubicBezTo>
                    <a:cubicBezTo>
                      <a:pt x="1638" y="2586"/>
                      <a:pt x="1628" y="2581"/>
                      <a:pt x="1614" y="2580"/>
                    </a:cubicBezTo>
                    <a:cubicBezTo>
                      <a:pt x="1613" y="2580"/>
                      <a:pt x="1613" y="2580"/>
                      <a:pt x="1613" y="2580"/>
                    </a:cubicBezTo>
                    <a:cubicBezTo>
                      <a:pt x="1605" y="2579"/>
                      <a:pt x="1598" y="2579"/>
                      <a:pt x="1591" y="2580"/>
                    </a:cubicBezTo>
                    <a:cubicBezTo>
                      <a:pt x="1589" y="2581"/>
                      <a:pt x="1571" y="2584"/>
                      <a:pt x="1571" y="2587"/>
                    </a:cubicBezTo>
                    <a:cubicBezTo>
                      <a:pt x="1572" y="2587"/>
                      <a:pt x="1583" y="2585"/>
                      <a:pt x="1585" y="2585"/>
                    </a:cubicBezTo>
                    <a:cubicBezTo>
                      <a:pt x="1594" y="2584"/>
                      <a:pt x="1603" y="2583"/>
                      <a:pt x="1612" y="2584"/>
                    </a:cubicBezTo>
                    <a:cubicBezTo>
                      <a:pt x="1613" y="2584"/>
                      <a:pt x="1613" y="2584"/>
                      <a:pt x="1614" y="2584"/>
                    </a:cubicBezTo>
                    <a:cubicBezTo>
                      <a:pt x="1626" y="2586"/>
                      <a:pt x="1636" y="2588"/>
                      <a:pt x="1647" y="2596"/>
                    </a:cubicBezTo>
                    <a:cubicBezTo>
                      <a:pt x="1659" y="2605"/>
                      <a:pt x="1668" y="2618"/>
                      <a:pt x="1668" y="2634"/>
                    </a:cubicBezTo>
                    <a:cubicBezTo>
                      <a:pt x="1668" y="2642"/>
                      <a:pt x="1662" y="2654"/>
                      <a:pt x="1653" y="2655"/>
                    </a:cubicBezTo>
                    <a:cubicBezTo>
                      <a:pt x="1649" y="2655"/>
                      <a:pt x="1646" y="2653"/>
                      <a:pt x="1645" y="2649"/>
                    </a:cubicBezTo>
                    <a:cubicBezTo>
                      <a:pt x="1645" y="2646"/>
                      <a:pt x="1646" y="2644"/>
                      <a:pt x="1648" y="2642"/>
                    </a:cubicBezTo>
                    <a:cubicBezTo>
                      <a:pt x="1650" y="2641"/>
                      <a:pt x="1652" y="2641"/>
                      <a:pt x="1654" y="2642"/>
                    </a:cubicBezTo>
                    <a:cubicBezTo>
                      <a:pt x="1657" y="2643"/>
                      <a:pt x="1657" y="2646"/>
                      <a:pt x="1655" y="2648"/>
                    </a:cubicBezTo>
                    <a:cubicBezTo>
                      <a:pt x="1654" y="2649"/>
                      <a:pt x="1652" y="2650"/>
                      <a:pt x="1651" y="2649"/>
                    </a:cubicBezTo>
                    <a:cubicBezTo>
                      <a:pt x="1652" y="2651"/>
                      <a:pt x="1654" y="2652"/>
                      <a:pt x="1656" y="2651"/>
                    </a:cubicBezTo>
                    <a:cubicBezTo>
                      <a:pt x="1659" y="2649"/>
                      <a:pt x="1661" y="2646"/>
                      <a:pt x="1660" y="2643"/>
                    </a:cubicBezTo>
                    <a:cubicBezTo>
                      <a:pt x="1659" y="2638"/>
                      <a:pt x="1654" y="2634"/>
                      <a:pt x="1648" y="2635"/>
                    </a:cubicBezTo>
                    <a:cubicBezTo>
                      <a:pt x="1644" y="2636"/>
                      <a:pt x="1641" y="2638"/>
                      <a:pt x="1639" y="2642"/>
                    </a:cubicBezTo>
                    <a:cubicBezTo>
                      <a:pt x="1637" y="2645"/>
                      <a:pt x="1637" y="2649"/>
                      <a:pt x="1639" y="2653"/>
                    </a:cubicBezTo>
                    <a:cubicBezTo>
                      <a:pt x="1641" y="2657"/>
                      <a:pt x="1646" y="2661"/>
                      <a:pt x="1651" y="2661"/>
                    </a:cubicBezTo>
                    <a:cubicBezTo>
                      <a:pt x="1663" y="2660"/>
                      <a:pt x="1670" y="2649"/>
                      <a:pt x="1670" y="2638"/>
                    </a:cubicBezTo>
                    <a:cubicBezTo>
                      <a:pt x="1670" y="2634"/>
                      <a:pt x="1670" y="2630"/>
                      <a:pt x="1669" y="2627"/>
                    </a:cubicBezTo>
                    <a:cubicBezTo>
                      <a:pt x="1673" y="2638"/>
                      <a:pt x="1673" y="2648"/>
                      <a:pt x="1672" y="2660"/>
                    </a:cubicBezTo>
                    <a:cubicBezTo>
                      <a:pt x="1670" y="2668"/>
                      <a:pt x="1668" y="2674"/>
                      <a:pt x="1663" y="2681"/>
                    </a:cubicBezTo>
                    <a:cubicBezTo>
                      <a:pt x="1659" y="2687"/>
                      <a:pt x="1654" y="2691"/>
                      <a:pt x="1647" y="2695"/>
                    </a:cubicBezTo>
                    <a:cubicBezTo>
                      <a:pt x="1643" y="2697"/>
                      <a:pt x="1639" y="2698"/>
                      <a:pt x="1635" y="2699"/>
                    </a:cubicBezTo>
                    <a:cubicBezTo>
                      <a:pt x="1635" y="2699"/>
                      <a:pt x="1635" y="2699"/>
                      <a:pt x="1635" y="2699"/>
                    </a:cubicBezTo>
                    <a:cubicBezTo>
                      <a:pt x="1646" y="2695"/>
                      <a:pt x="1652" y="2683"/>
                      <a:pt x="1640" y="2672"/>
                    </a:cubicBezTo>
                    <a:cubicBezTo>
                      <a:pt x="1631" y="2664"/>
                      <a:pt x="1607" y="2664"/>
                      <a:pt x="1607" y="2635"/>
                    </a:cubicBezTo>
                    <a:cubicBezTo>
                      <a:pt x="1601" y="2647"/>
                      <a:pt x="1597" y="2661"/>
                      <a:pt x="1600" y="2674"/>
                    </a:cubicBezTo>
                    <a:cubicBezTo>
                      <a:pt x="1603" y="2686"/>
                      <a:pt x="1612" y="2697"/>
                      <a:pt x="1625" y="2699"/>
                    </a:cubicBezTo>
                    <a:cubicBezTo>
                      <a:pt x="1632" y="2701"/>
                      <a:pt x="1640" y="2700"/>
                      <a:pt x="1647" y="2697"/>
                    </a:cubicBezTo>
                    <a:cubicBezTo>
                      <a:pt x="1655" y="2693"/>
                      <a:pt x="1660" y="2689"/>
                      <a:pt x="1665" y="2682"/>
                    </a:cubicBezTo>
                    <a:cubicBezTo>
                      <a:pt x="1670" y="2675"/>
                      <a:pt x="1672" y="2669"/>
                      <a:pt x="1674" y="2661"/>
                    </a:cubicBezTo>
                    <a:cubicBezTo>
                      <a:pt x="1675" y="2657"/>
                      <a:pt x="1675" y="2654"/>
                      <a:pt x="1675" y="2650"/>
                    </a:cubicBezTo>
                    <a:cubicBezTo>
                      <a:pt x="1675" y="2649"/>
                      <a:pt x="1675" y="2647"/>
                      <a:pt x="1675" y="2645"/>
                    </a:cubicBezTo>
                    <a:cubicBezTo>
                      <a:pt x="1678" y="2666"/>
                      <a:pt x="1697" y="2679"/>
                      <a:pt x="1718" y="2679"/>
                    </a:cubicBezTo>
                    <a:cubicBezTo>
                      <a:pt x="1720" y="2679"/>
                      <a:pt x="1722" y="2679"/>
                      <a:pt x="1724" y="2679"/>
                    </a:cubicBezTo>
                    <a:cubicBezTo>
                      <a:pt x="1747" y="2677"/>
                      <a:pt x="1771" y="2661"/>
                      <a:pt x="1785" y="2640"/>
                    </a:cubicBezTo>
                    <a:close/>
                    <a:moveTo>
                      <a:pt x="1801" y="2631"/>
                    </a:moveTo>
                    <a:cubicBezTo>
                      <a:pt x="1795" y="2630"/>
                      <a:pt x="1789" y="2623"/>
                      <a:pt x="1788" y="2619"/>
                    </a:cubicBezTo>
                    <a:cubicBezTo>
                      <a:pt x="1782" y="2619"/>
                      <a:pt x="1777" y="2632"/>
                      <a:pt x="1786" y="2637"/>
                    </a:cubicBezTo>
                    <a:cubicBezTo>
                      <a:pt x="1792" y="2640"/>
                      <a:pt x="1800" y="2637"/>
                      <a:pt x="1801" y="2631"/>
                    </a:cubicBezTo>
                    <a:close/>
                    <a:moveTo>
                      <a:pt x="1797" y="2643"/>
                    </a:moveTo>
                    <a:cubicBezTo>
                      <a:pt x="1807" y="2644"/>
                      <a:pt x="1819" y="2641"/>
                      <a:pt x="1828" y="2636"/>
                    </a:cubicBezTo>
                    <a:cubicBezTo>
                      <a:pt x="1836" y="2631"/>
                      <a:pt x="1843" y="2623"/>
                      <a:pt x="1849" y="2614"/>
                    </a:cubicBezTo>
                    <a:cubicBezTo>
                      <a:pt x="1859" y="2599"/>
                      <a:pt x="1866" y="2580"/>
                      <a:pt x="1882" y="2571"/>
                    </a:cubicBezTo>
                    <a:cubicBezTo>
                      <a:pt x="1896" y="2563"/>
                      <a:pt x="1912" y="2568"/>
                      <a:pt x="1918" y="2577"/>
                    </a:cubicBezTo>
                    <a:cubicBezTo>
                      <a:pt x="1923" y="2585"/>
                      <a:pt x="1923" y="2597"/>
                      <a:pt x="1917" y="2604"/>
                    </a:cubicBezTo>
                    <a:cubicBezTo>
                      <a:pt x="1912" y="2610"/>
                      <a:pt x="1901" y="2614"/>
                      <a:pt x="1895" y="2609"/>
                    </a:cubicBezTo>
                    <a:cubicBezTo>
                      <a:pt x="1892" y="2605"/>
                      <a:pt x="1891" y="2600"/>
                      <a:pt x="1894" y="2599"/>
                    </a:cubicBezTo>
                    <a:cubicBezTo>
                      <a:pt x="1896" y="2603"/>
                      <a:pt x="1900" y="2603"/>
                      <a:pt x="1904" y="2600"/>
                    </a:cubicBezTo>
                    <a:cubicBezTo>
                      <a:pt x="1907" y="2598"/>
                      <a:pt x="1908" y="2594"/>
                      <a:pt x="1908" y="2591"/>
                    </a:cubicBezTo>
                    <a:cubicBezTo>
                      <a:pt x="1907" y="2586"/>
                      <a:pt x="1903" y="2581"/>
                      <a:pt x="1898" y="2580"/>
                    </a:cubicBezTo>
                    <a:cubicBezTo>
                      <a:pt x="1884" y="2579"/>
                      <a:pt x="1873" y="2597"/>
                      <a:pt x="1867" y="2608"/>
                    </a:cubicBezTo>
                    <a:cubicBezTo>
                      <a:pt x="1858" y="2626"/>
                      <a:pt x="1845" y="2639"/>
                      <a:pt x="1827" y="2645"/>
                    </a:cubicBezTo>
                    <a:cubicBezTo>
                      <a:pt x="1817" y="2649"/>
                      <a:pt x="1806" y="2649"/>
                      <a:pt x="1797" y="2643"/>
                    </a:cubicBezTo>
                    <a:close/>
                    <a:moveTo>
                      <a:pt x="1595" y="2667"/>
                    </a:moveTo>
                    <a:cubicBezTo>
                      <a:pt x="1595" y="2682"/>
                      <a:pt x="1581" y="2684"/>
                      <a:pt x="1572" y="2688"/>
                    </a:cubicBezTo>
                    <a:cubicBezTo>
                      <a:pt x="1562" y="2691"/>
                      <a:pt x="1554" y="2699"/>
                      <a:pt x="1558" y="2710"/>
                    </a:cubicBezTo>
                    <a:cubicBezTo>
                      <a:pt x="1569" y="2703"/>
                      <a:pt x="1573" y="2710"/>
                      <a:pt x="1585" y="2706"/>
                    </a:cubicBezTo>
                    <a:cubicBezTo>
                      <a:pt x="1596" y="2703"/>
                      <a:pt x="1604" y="2686"/>
                      <a:pt x="1595" y="2667"/>
                    </a:cubicBezTo>
                    <a:close/>
                    <a:moveTo>
                      <a:pt x="1506" y="2681"/>
                    </a:moveTo>
                    <a:cubicBezTo>
                      <a:pt x="1525" y="2707"/>
                      <a:pt x="1492" y="2725"/>
                      <a:pt x="1474" y="2720"/>
                    </a:cubicBezTo>
                    <a:cubicBezTo>
                      <a:pt x="1490" y="2719"/>
                      <a:pt x="1509" y="2696"/>
                      <a:pt x="1506" y="2681"/>
                    </a:cubicBezTo>
                    <a:close/>
                    <a:moveTo>
                      <a:pt x="1499" y="2664"/>
                    </a:moveTo>
                    <a:cubicBezTo>
                      <a:pt x="1518" y="2660"/>
                      <a:pt x="1538" y="2669"/>
                      <a:pt x="1546" y="2683"/>
                    </a:cubicBezTo>
                    <a:cubicBezTo>
                      <a:pt x="1564" y="2712"/>
                      <a:pt x="1531" y="2730"/>
                      <a:pt x="1522" y="2700"/>
                    </a:cubicBezTo>
                    <a:cubicBezTo>
                      <a:pt x="1517" y="2684"/>
                      <a:pt x="1514" y="2674"/>
                      <a:pt x="1499" y="2664"/>
                    </a:cubicBezTo>
                    <a:close/>
                    <a:moveTo>
                      <a:pt x="1349" y="2703"/>
                    </a:moveTo>
                    <a:cubicBezTo>
                      <a:pt x="1370" y="2731"/>
                      <a:pt x="1401" y="2729"/>
                      <a:pt x="1427" y="2720"/>
                    </a:cubicBezTo>
                    <a:cubicBezTo>
                      <a:pt x="1441" y="2715"/>
                      <a:pt x="1458" y="2702"/>
                      <a:pt x="1473" y="2707"/>
                    </a:cubicBezTo>
                    <a:cubicBezTo>
                      <a:pt x="1467" y="2684"/>
                      <a:pt x="1425" y="2705"/>
                      <a:pt x="1410" y="2710"/>
                    </a:cubicBezTo>
                    <a:cubicBezTo>
                      <a:pt x="1387" y="2718"/>
                      <a:pt x="1365" y="2717"/>
                      <a:pt x="1349" y="2703"/>
                    </a:cubicBezTo>
                    <a:close/>
                    <a:moveTo>
                      <a:pt x="1450" y="2062"/>
                    </a:moveTo>
                    <a:cubicBezTo>
                      <a:pt x="1475" y="2055"/>
                      <a:pt x="1481" y="2019"/>
                      <a:pt x="1489" y="2007"/>
                    </a:cubicBezTo>
                    <a:cubicBezTo>
                      <a:pt x="1501" y="1988"/>
                      <a:pt x="1520" y="1997"/>
                      <a:pt x="1511" y="2018"/>
                    </a:cubicBezTo>
                    <a:cubicBezTo>
                      <a:pt x="1502" y="2038"/>
                      <a:pt x="1474" y="2061"/>
                      <a:pt x="1450" y="2062"/>
                    </a:cubicBezTo>
                    <a:close/>
                    <a:moveTo>
                      <a:pt x="1506" y="1921"/>
                    </a:moveTo>
                    <a:cubicBezTo>
                      <a:pt x="1473" y="1919"/>
                      <a:pt x="1462" y="1891"/>
                      <a:pt x="1449" y="1882"/>
                    </a:cubicBezTo>
                    <a:cubicBezTo>
                      <a:pt x="1435" y="1872"/>
                      <a:pt x="1423" y="1885"/>
                      <a:pt x="1435" y="1898"/>
                    </a:cubicBezTo>
                    <a:cubicBezTo>
                      <a:pt x="1451" y="1916"/>
                      <a:pt x="1480" y="1926"/>
                      <a:pt x="1506" y="1921"/>
                    </a:cubicBezTo>
                    <a:close/>
                    <a:moveTo>
                      <a:pt x="1494" y="2391"/>
                    </a:moveTo>
                    <a:cubicBezTo>
                      <a:pt x="1509" y="2379"/>
                      <a:pt x="1506" y="2365"/>
                      <a:pt x="1493" y="2349"/>
                    </a:cubicBezTo>
                    <a:cubicBezTo>
                      <a:pt x="1484" y="2336"/>
                      <a:pt x="1482" y="2322"/>
                      <a:pt x="1491" y="2314"/>
                    </a:cubicBezTo>
                    <a:cubicBezTo>
                      <a:pt x="1482" y="2313"/>
                      <a:pt x="1471" y="2323"/>
                      <a:pt x="1472" y="2334"/>
                    </a:cubicBezTo>
                    <a:cubicBezTo>
                      <a:pt x="1472" y="2350"/>
                      <a:pt x="1488" y="2357"/>
                      <a:pt x="1495" y="2371"/>
                    </a:cubicBezTo>
                    <a:cubicBezTo>
                      <a:pt x="1497" y="2375"/>
                      <a:pt x="1498" y="2383"/>
                      <a:pt x="1494" y="2391"/>
                    </a:cubicBezTo>
                    <a:close/>
                    <a:moveTo>
                      <a:pt x="1614" y="2049"/>
                    </a:moveTo>
                    <a:cubicBezTo>
                      <a:pt x="1615" y="2048"/>
                      <a:pt x="1618" y="2048"/>
                      <a:pt x="1619" y="2050"/>
                    </a:cubicBezTo>
                    <a:cubicBezTo>
                      <a:pt x="1620" y="2052"/>
                      <a:pt x="1620" y="2054"/>
                      <a:pt x="1618" y="2055"/>
                    </a:cubicBezTo>
                    <a:cubicBezTo>
                      <a:pt x="1616" y="2056"/>
                      <a:pt x="1614" y="2056"/>
                      <a:pt x="1613" y="2054"/>
                    </a:cubicBezTo>
                    <a:cubicBezTo>
                      <a:pt x="1611" y="2052"/>
                      <a:pt x="1612" y="2050"/>
                      <a:pt x="1614" y="2049"/>
                    </a:cubicBezTo>
                    <a:close/>
                    <a:moveTo>
                      <a:pt x="1604" y="2068"/>
                    </a:moveTo>
                    <a:cubicBezTo>
                      <a:pt x="1608" y="2066"/>
                      <a:pt x="1612" y="2067"/>
                      <a:pt x="1615" y="2070"/>
                    </a:cubicBezTo>
                    <a:cubicBezTo>
                      <a:pt x="1617" y="2074"/>
                      <a:pt x="1616" y="2078"/>
                      <a:pt x="1613" y="2081"/>
                    </a:cubicBezTo>
                    <a:cubicBezTo>
                      <a:pt x="1609" y="2083"/>
                      <a:pt x="1604" y="2082"/>
                      <a:pt x="1602" y="2079"/>
                    </a:cubicBezTo>
                    <a:cubicBezTo>
                      <a:pt x="1600" y="2075"/>
                      <a:pt x="1601" y="2070"/>
                      <a:pt x="1604" y="2068"/>
                    </a:cubicBezTo>
                    <a:close/>
                    <a:moveTo>
                      <a:pt x="1607" y="2056"/>
                    </a:moveTo>
                    <a:cubicBezTo>
                      <a:pt x="1609" y="2055"/>
                      <a:pt x="1613" y="2055"/>
                      <a:pt x="1614" y="2057"/>
                    </a:cubicBezTo>
                    <a:cubicBezTo>
                      <a:pt x="1616" y="2060"/>
                      <a:pt x="1615" y="2063"/>
                      <a:pt x="1613" y="2064"/>
                    </a:cubicBezTo>
                    <a:cubicBezTo>
                      <a:pt x="1610" y="2066"/>
                      <a:pt x="1607" y="2065"/>
                      <a:pt x="1606" y="2063"/>
                    </a:cubicBezTo>
                    <a:cubicBezTo>
                      <a:pt x="1604" y="2061"/>
                      <a:pt x="1605" y="2058"/>
                      <a:pt x="1607" y="2056"/>
                    </a:cubicBezTo>
                    <a:close/>
                    <a:moveTo>
                      <a:pt x="1361" y="2255"/>
                    </a:moveTo>
                    <a:cubicBezTo>
                      <a:pt x="1365" y="2255"/>
                      <a:pt x="1368" y="2255"/>
                      <a:pt x="1370" y="2253"/>
                    </a:cubicBezTo>
                    <a:cubicBezTo>
                      <a:pt x="1373" y="2251"/>
                      <a:pt x="1375" y="2247"/>
                      <a:pt x="1374" y="2242"/>
                    </a:cubicBezTo>
                    <a:cubicBezTo>
                      <a:pt x="1373" y="2237"/>
                      <a:pt x="1367" y="2234"/>
                      <a:pt x="1363" y="2234"/>
                    </a:cubicBezTo>
                    <a:cubicBezTo>
                      <a:pt x="1355" y="2235"/>
                      <a:pt x="1355" y="2241"/>
                      <a:pt x="1352" y="2245"/>
                    </a:cubicBezTo>
                    <a:cubicBezTo>
                      <a:pt x="1348" y="2249"/>
                      <a:pt x="1341" y="2249"/>
                      <a:pt x="1335" y="2245"/>
                    </a:cubicBezTo>
                    <a:cubicBezTo>
                      <a:pt x="1328" y="2241"/>
                      <a:pt x="1324" y="2233"/>
                      <a:pt x="1326" y="2225"/>
                    </a:cubicBezTo>
                    <a:cubicBezTo>
                      <a:pt x="1327" y="2220"/>
                      <a:pt x="1331" y="2216"/>
                      <a:pt x="1336" y="2218"/>
                    </a:cubicBezTo>
                    <a:cubicBezTo>
                      <a:pt x="1332" y="2221"/>
                      <a:pt x="1333" y="2228"/>
                      <a:pt x="1340" y="2229"/>
                    </a:cubicBezTo>
                    <a:cubicBezTo>
                      <a:pt x="1343" y="2230"/>
                      <a:pt x="1351" y="2228"/>
                      <a:pt x="1358" y="2225"/>
                    </a:cubicBezTo>
                    <a:cubicBezTo>
                      <a:pt x="1366" y="2223"/>
                      <a:pt x="1374" y="2222"/>
                      <a:pt x="1380" y="2225"/>
                    </a:cubicBezTo>
                    <a:cubicBezTo>
                      <a:pt x="1393" y="2229"/>
                      <a:pt x="1398" y="2246"/>
                      <a:pt x="1391" y="2257"/>
                    </a:cubicBezTo>
                    <a:cubicBezTo>
                      <a:pt x="1387" y="2263"/>
                      <a:pt x="1381" y="2266"/>
                      <a:pt x="1374" y="2268"/>
                    </a:cubicBezTo>
                    <a:cubicBezTo>
                      <a:pt x="1367" y="2270"/>
                      <a:pt x="1348" y="2270"/>
                      <a:pt x="1342" y="2277"/>
                    </a:cubicBezTo>
                    <a:cubicBezTo>
                      <a:pt x="1337" y="2282"/>
                      <a:pt x="1339" y="2288"/>
                      <a:pt x="1343" y="2290"/>
                    </a:cubicBezTo>
                    <a:cubicBezTo>
                      <a:pt x="1339" y="2294"/>
                      <a:pt x="1331" y="2290"/>
                      <a:pt x="1329" y="2285"/>
                    </a:cubicBezTo>
                    <a:cubicBezTo>
                      <a:pt x="1323" y="2275"/>
                      <a:pt x="1329" y="2259"/>
                      <a:pt x="1343" y="2254"/>
                    </a:cubicBezTo>
                    <a:cubicBezTo>
                      <a:pt x="1348" y="2252"/>
                      <a:pt x="1354" y="2253"/>
                      <a:pt x="1361" y="2255"/>
                    </a:cubicBezTo>
                    <a:close/>
                    <a:moveTo>
                      <a:pt x="1792" y="2534"/>
                    </a:moveTo>
                    <a:cubicBezTo>
                      <a:pt x="1794" y="2537"/>
                      <a:pt x="1792" y="2540"/>
                      <a:pt x="1790" y="2541"/>
                    </a:cubicBezTo>
                    <a:cubicBezTo>
                      <a:pt x="1787" y="2543"/>
                      <a:pt x="1784" y="2542"/>
                      <a:pt x="1783" y="2539"/>
                    </a:cubicBezTo>
                    <a:cubicBezTo>
                      <a:pt x="1781" y="2536"/>
                      <a:pt x="1782" y="2533"/>
                      <a:pt x="1785" y="2532"/>
                    </a:cubicBezTo>
                    <a:cubicBezTo>
                      <a:pt x="1788" y="2530"/>
                      <a:pt x="1791" y="2531"/>
                      <a:pt x="1792" y="2534"/>
                    </a:cubicBezTo>
                    <a:close/>
                    <a:moveTo>
                      <a:pt x="1799" y="2542"/>
                    </a:moveTo>
                    <a:cubicBezTo>
                      <a:pt x="1800" y="2544"/>
                      <a:pt x="1799" y="2547"/>
                      <a:pt x="1797" y="2548"/>
                    </a:cubicBezTo>
                    <a:cubicBezTo>
                      <a:pt x="1795" y="2549"/>
                      <a:pt x="1793" y="2548"/>
                      <a:pt x="1792" y="2546"/>
                    </a:cubicBezTo>
                    <a:cubicBezTo>
                      <a:pt x="1791" y="2544"/>
                      <a:pt x="1791" y="2541"/>
                      <a:pt x="1794" y="2540"/>
                    </a:cubicBezTo>
                    <a:cubicBezTo>
                      <a:pt x="1796" y="2539"/>
                      <a:pt x="1798" y="2540"/>
                      <a:pt x="1799" y="2542"/>
                    </a:cubicBezTo>
                    <a:close/>
                    <a:moveTo>
                      <a:pt x="1780" y="2529"/>
                    </a:moveTo>
                    <a:cubicBezTo>
                      <a:pt x="1782" y="2533"/>
                      <a:pt x="1780" y="2538"/>
                      <a:pt x="1776" y="2540"/>
                    </a:cubicBezTo>
                    <a:cubicBezTo>
                      <a:pt x="1772" y="2542"/>
                      <a:pt x="1767" y="2540"/>
                      <a:pt x="1765" y="2536"/>
                    </a:cubicBezTo>
                    <a:cubicBezTo>
                      <a:pt x="1763" y="2532"/>
                      <a:pt x="1765" y="2527"/>
                      <a:pt x="1769" y="2525"/>
                    </a:cubicBezTo>
                    <a:cubicBezTo>
                      <a:pt x="1773" y="2523"/>
                      <a:pt x="1778" y="2525"/>
                      <a:pt x="1780" y="2529"/>
                    </a:cubicBezTo>
                    <a:close/>
                    <a:moveTo>
                      <a:pt x="1474" y="2262"/>
                    </a:moveTo>
                    <a:cubicBezTo>
                      <a:pt x="1480" y="2265"/>
                      <a:pt x="1486" y="2269"/>
                      <a:pt x="1489" y="2275"/>
                    </a:cubicBezTo>
                    <a:cubicBezTo>
                      <a:pt x="1491" y="2281"/>
                      <a:pt x="1491" y="2289"/>
                      <a:pt x="1487" y="2294"/>
                    </a:cubicBezTo>
                    <a:cubicBezTo>
                      <a:pt x="1482" y="2300"/>
                      <a:pt x="1473" y="2301"/>
                      <a:pt x="1465" y="2299"/>
                    </a:cubicBezTo>
                    <a:cubicBezTo>
                      <a:pt x="1454" y="2296"/>
                      <a:pt x="1447" y="2287"/>
                      <a:pt x="1444" y="2276"/>
                    </a:cubicBezTo>
                    <a:cubicBezTo>
                      <a:pt x="1442" y="2267"/>
                      <a:pt x="1443" y="2258"/>
                      <a:pt x="1446" y="2249"/>
                    </a:cubicBezTo>
                    <a:cubicBezTo>
                      <a:pt x="1445" y="2250"/>
                      <a:pt x="1444" y="2251"/>
                      <a:pt x="1444" y="2252"/>
                    </a:cubicBezTo>
                    <a:cubicBezTo>
                      <a:pt x="1431" y="2272"/>
                      <a:pt x="1416" y="2290"/>
                      <a:pt x="1398" y="2304"/>
                    </a:cubicBezTo>
                    <a:cubicBezTo>
                      <a:pt x="1377" y="2321"/>
                      <a:pt x="1359" y="2328"/>
                      <a:pt x="1347" y="2355"/>
                    </a:cubicBezTo>
                    <a:cubicBezTo>
                      <a:pt x="1345" y="2360"/>
                      <a:pt x="1344" y="2366"/>
                      <a:pt x="1343" y="2372"/>
                    </a:cubicBezTo>
                    <a:cubicBezTo>
                      <a:pt x="1341" y="2380"/>
                      <a:pt x="1342" y="2387"/>
                      <a:pt x="1344" y="2396"/>
                    </a:cubicBezTo>
                    <a:cubicBezTo>
                      <a:pt x="1346" y="2404"/>
                      <a:pt x="1349" y="2410"/>
                      <a:pt x="1354" y="2417"/>
                    </a:cubicBezTo>
                    <a:cubicBezTo>
                      <a:pt x="1373" y="2441"/>
                      <a:pt x="1400" y="2446"/>
                      <a:pt x="1428" y="2435"/>
                    </a:cubicBezTo>
                    <a:cubicBezTo>
                      <a:pt x="1440" y="2430"/>
                      <a:pt x="1448" y="2421"/>
                      <a:pt x="1451" y="2408"/>
                    </a:cubicBezTo>
                    <a:cubicBezTo>
                      <a:pt x="1453" y="2397"/>
                      <a:pt x="1451" y="2386"/>
                      <a:pt x="1443" y="2379"/>
                    </a:cubicBezTo>
                    <a:cubicBezTo>
                      <a:pt x="1436" y="2373"/>
                      <a:pt x="1428" y="2370"/>
                      <a:pt x="1419" y="2370"/>
                    </a:cubicBezTo>
                    <a:cubicBezTo>
                      <a:pt x="1415" y="2370"/>
                      <a:pt x="1412" y="2371"/>
                      <a:pt x="1409" y="2373"/>
                    </a:cubicBezTo>
                    <a:cubicBezTo>
                      <a:pt x="1410" y="2372"/>
                      <a:pt x="1411" y="2372"/>
                      <a:pt x="1412" y="2372"/>
                    </a:cubicBezTo>
                    <a:cubicBezTo>
                      <a:pt x="1420" y="2372"/>
                      <a:pt x="1427" y="2378"/>
                      <a:pt x="1427" y="2385"/>
                    </a:cubicBezTo>
                    <a:cubicBezTo>
                      <a:pt x="1428" y="2393"/>
                      <a:pt x="1422" y="2400"/>
                      <a:pt x="1414" y="2400"/>
                    </a:cubicBezTo>
                    <a:cubicBezTo>
                      <a:pt x="1406" y="2401"/>
                      <a:pt x="1399" y="2395"/>
                      <a:pt x="1399" y="2387"/>
                    </a:cubicBezTo>
                    <a:cubicBezTo>
                      <a:pt x="1398" y="2376"/>
                      <a:pt x="1409" y="2369"/>
                      <a:pt x="1419" y="2368"/>
                    </a:cubicBezTo>
                    <a:cubicBezTo>
                      <a:pt x="1429" y="2367"/>
                      <a:pt x="1438" y="2370"/>
                      <a:pt x="1445" y="2376"/>
                    </a:cubicBezTo>
                    <a:cubicBezTo>
                      <a:pt x="1453" y="2384"/>
                      <a:pt x="1456" y="2393"/>
                      <a:pt x="1456" y="2404"/>
                    </a:cubicBezTo>
                    <a:cubicBezTo>
                      <a:pt x="1457" y="2394"/>
                      <a:pt x="1457" y="2384"/>
                      <a:pt x="1455" y="2376"/>
                    </a:cubicBezTo>
                    <a:cubicBezTo>
                      <a:pt x="1456" y="2376"/>
                      <a:pt x="1459" y="2375"/>
                      <a:pt x="1459" y="2374"/>
                    </a:cubicBezTo>
                    <a:cubicBezTo>
                      <a:pt x="1463" y="2389"/>
                      <a:pt x="1460" y="2401"/>
                      <a:pt x="1457" y="2411"/>
                    </a:cubicBezTo>
                    <a:cubicBezTo>
                      <a:pt x="1466" y="2393"/>
                      <a:pt x="1468" y="2375"/>
                      <a:pt x="1462" y="2358"/>
                    </a:cubicBezTo>
                    <a:cubicBezTo>
                      <a:pt x="1459" y="2347"/>
                      <a:pt x="1452" y="2338"/>
                      <a:pt x="1442" y="2329"/>
                    </a:cubicBezTo>
                    <a:cubicBezTo>
                      <a:pt x="1437" y="2325"/>
                      <a:pt x="1432" y="2321"/>
                      <a:pt x="1426" y="2316"/>
                    </a:cubicBezTo>
                    <a:cubicBezTo>
                      <a:pt x="1421" y="2312"/>
                      <a:pt x="1417" y="2307"/>
                      <a:pt x="1417" y="2301"/>
                    </a:cubicBezTo>
                    <a:cubicBezTo>
                      <a:pt x="1416" y="2295"/>
                      <a:pt x="1418" y="2290"/>
                      <a:pt x="1423" y="2287"/>
                    </a:cubicBezTo>
                    <a:cubicBezTo>
                      <a:pt x="1427" y="2284"/>
                      <a:pt x="1432" y="2284"/>
                      <a:pt x="1436" y="2287"/>
                    </a:cubicBezTo>
                    <a:cubicBezTo>
                      <a:pt x="1439" y="2288"/>
                      <a:pt x="1440" y="2291"/>
                      <a:pt x="1441" y="2294"/>
                    </a:cubicBezTo>
                    <a:cubicBezTo>
                      <a:pt x="1441" y="2298"/>
                      <a:pt x="1439" y="2302"/>
                      <a:pt x="1434" y="2302"/>
                    </a:cubicBezTo>
                    <a:cubicBezTo>
                      <a:pt x="1432" y="2303"/>
                      <a:pt x="1429" y="2301"/>
                      <a:pt x="1429" y="2298"/>
                    </a:cubicBezTo>
                    <a:cubicBezTo>
                      <a:pt x="1428" y="2295"/>
                      <a:pt x="1430" y="2292"/>
                      <a:pt x="1433" y="2291"/>
                    </a:cubicBezTo>
                    <a:cubicBezTo>
                      <a:pt x="1436" y="2291"/>
                      <a:pt x="1439" y="2293"/>
                      <a:pt x="1439" y="2296"/>
                    </a:cubicBezTo>
                    <a:cubicBezTo>
                      <a:pt x="1440" y="2296"/>
                      <a:pt x="1440" y="2297"/>
                      <a:pt x="1440" y="2298"/>
                    </a:cubicBezTo>
                    <a:cubicBezTo>
                      <a:pt x="1440" y="2296"/>
                      <a:pt x="1440" y="2295"/>
                      <a:pt x="1440" y="2294"/>
                    </a:cubicBezTo>
                    <a:cubicBezTo>
                      <a:pt x="1439" y="2291"/>
                      <a:pt x="1438" y="2289"/>
                      <a:pt x="1435" y="2288"/>
                    </a:cubicBezTo>
                    <a:cubicBezTo>
                      <a:pt x="1432" y="2286"/>
                      <a:pt x="1427" y="2286"/>
                      <a:pt x="1424" y="2289"/>
                    </a:cubicBezTo>
                    <a:cubicBezTo>
                      <a:pt x="1420" y="2291"/>
                      <a:pt x="1419" y="2296"/>
                      <a:pt x="1419" y="2300"/>
                    </a:cubicBezTo>
                    <a:cubicBezTo>
                      <a:pt x="1420" y="2306"/>
                      <a:pt x="1423" y="2310"/>
                      <a:pt x="1428" y="2314"/>
                    </a:cubicBezTo>
                    <a:cubicBezTo>
                      <a:pt x="1433" y="2319"/>
                      <a:pt x="1438" y="2322"/>
                      <a:pt x="1443" y="2326"/>
                    </a:cubicBezTo>
                    <a:cubicBezTo>
                      <a:pt x="1454" y="2334"/>
                      <a:pt x="1461" y="2345"/>
                      <a:pt x="1465" y="2357"/>
                    </a:cubicBezTo>
                    <a:cubicBezTo>
                      <a:pt x="1468" y="2368"/>
                      <a:pt x="1469" y="2380"/>
                      <a:pt x="1467" y="2392"/>
                    </a:cubicBezTo>
                    <a:cubicBezTo>
                      <a:pt x="1463" y="2409"/>
                      <a:pt x="1452" y="2425"/>
                      <a:pt x="1437" y="2435"/>
                    </a:cubicBezTo>
                    <a:cubicBezTo>
                      <a:pt x="1438" y="2435"/>
                      <a:pt x="1439" y="2435"/>
                      <a:pt x="1440" y="2435"/>
                    </a:cubicBezTo>
                    <a:cubicBezTo>
                      <a:pt x="1445" y="2434"/>
                      <a:pt x="1450" y="2434"/>
                      <a:pt x="1455" y="2435"/>
                    </a:cubicBezTo>
                    <a:cubicBezTo>
                      <a:pt x="1463" y="2435"/>
                      <a:pt x="1469" y="2437"/>
                      <a:pt x="1477" y="2440"/>
                    </a:cubicBezTo>
                    <a:cubicBezTo>
                      <a:pt x="1500" y="2453"/>
                      <a:pt x="1501" y="2483"/>
                      <a:pt x="1487" y="2502"/>
                    </a:cubicBezTo>
                    <a:cubicBezTo>
                      <a:pt x="1481" y="2509"/>
                      <a:pt x="1473" y="2515"/>
                      <a:pt x="1464" y="2517"/>
                    </a:cubicBezTo>
                    <a:cubicBezTo>
                      <a:pt x="1465" y="2514"/>
                      <a:pt x="1465" y="2514"/>
                      <a:pt x="1465" y="2514"/>
                    </a:cubicBezTo>
                    <a:cubicBezTo>
                      <a:pt x="1472" y="2511"/>
                      <a:pt x="1479" y="2506"/>
                      <a:pt x="1484" y="2499"/>
                    </a:cubicBezTo>
                    <a:cubicBezTo>
                      <a:pt x="1496" y="2482"/>
                      <a:pt x="1496" y="2455"/>
                      <a:pt x="1475" y="2444"/>
                    </a:cubicBezTo>
                    <a:cubicBezTo>
                      <a:pt x="1468" y="2441"/>
                      <a:pt x="1462" y="2440"/>
                      <a:pt x="1455" y="2439"/>
                    </a:cubicBezTo>
                    <a:cubicBezTo>
                      <a:pt x="1450" y="2439"/>
                      <a:pt x="1445" y="2439"/>
                      <a:pt x="1441" y="2440"/>
                    </a:cubicBezTo>
                    <a:cubicBezTo>
                      <a:pt x="1420" y="2441"/>
                      <a:pt x="1405" y="2449"/>
                      <a:pt x="1383" y="2443"/>
                    </a:cubicBezTo>
                    <a:cubicBezTo>
                      <a:pt x="1371" y="2440"/>
                      <a:pt x="1360" y="2432"/>
                      <a:pt x="1350" y="2420"/>
                    </a:cubicBezTo>
                    <a:cubicBezTo>
                      <a:pt x="1345" y="2412"/>
                      <a:pt x="1342" y="2406"/>
                      <a:pt x="1340" y="2397"/>
                    </a:cubicBezTo>
                    <a:cubicBezTo>
                      <a:pt x="1338" y="2388"/>
                      <a:pt x="1337" y="2380"/>
                      <a:pt x="1339" y="2371"/>
                    </a:cubicBezTo>
                    <a:cubicBezTo>
                      <a:pt x="1342" y="2357"/>
                      <a:pt x="1347" y="2348"/>
                      <a:pt x="1355" y="2337"/>
                    </a:cubicBezTo>
                    <a:cubicBezTo>
                      <a:pt x="1350" y="2342"/>
                      <a:pt x="1345" y="2347"/>
                      <a:pt x="1344" y="2348"/>
                    </a:cubicBezTo>
                    <a:cubicBezTo>
                      <a:pt x="1324" y="2369"/>
                      <a:pt x="1307" y="2391"/>
                      <a:pt x="1292" y="2414"/>
                    </a:cubicBezTo>
                    <a:cubicBezTo>
                      <a:pt x="1288" y="2421"/>
                      <a:pt x="1287" y="2426"/>
                      <a:pt x="1288" y="2432"/>
                    </a:cubicBezTo>
                    <a:cubicBezTo>
                      <a:pt x="1288" y="2436"/>
                      <a:pt x="1290" y="2440"/>
                      <a:pt x="1292" y="2442"/>
                    </a:cubicBezTo>
                    <a:cubicBezTo>
                      <a:pt x="1297" y="2446"/>
                      <a:pt x="1303" y="2448"/>
                      <a:pt x="1308" y="2444"/>
                    </a:cubicBezTo>
                    <a:cubicBezTo>
                      <a:pt x="1310" y="2442"/>
                      <a:pt x="1312" y="2439"/>
                      <a:pt x="1311" y="2435"/>
                    </a:cubicBezTo>
                    <a:cubicBezTo>
                      <a:pt x="1310" y="2432"/>
                      <a:pt x="1306" y="2429"/>
                      <a:pt x="1302" y="2431"/>
                    </a:cubicBezTo>
                    <a:cubicBezTo>
                      <a:pt x="1300" y="2432"/>
                      <a:pt x="1298" y="2435"/>
                      <a:pt x="1299" y="2438"/>
                    </a:cubicBezTo>
                    <a:cubicBezTo>
                      <a:pt x="1297" y="2436"/>
                      <a:pt x="1297" y="2432"/>
                      <a:pt x="1299" y="2429"/>
                    </a:cubicBezTo>
                    <a:cubicBezTo>
                      <a:pt x="1306" y="2422"/>
                      <a:pt x="1319" y="2428"/>
                      <a:pt x="1317" y="2439"/>
                    </a:cubicBezTo>
                    <a:cubicBezTo>
                      <a:pt x="1316" y="2448"/>
                      <a:pt x="1309" y="2453"/>
                      <a:pt x="1301" y="2452"/>
                    </a:cubicBezTo>
                    <a:cubicBezTo>
                      <a:pt x="1289" y="2451"/>
                      <a:pt x="1282" y="2438"/>
                      <a:pt x="1286" y="2425"/>
                    </a:cubicBezTo>
                    <a:cubicBezTo>
                      <a:pt x="1275" y="2445"/>
                      <a:pt x="1266" y="2466"/>
                      <a:pt x="1261" y="2487"/>
                    </a:cubicBezTo>
                    <a:cubicBezTo>
                      <a:pt x="1265" y="2479"/>
                      <a:pt x="1271" y="2472"/>
                      <a:pt x="1277" y="2468"/>
                    </a:cubicBezTo>
                    <a:cubicBezTo>
                      <a:pt x="1298" y="2451"/>
                      <a:pt x="1332" y="2454"/>
                      <a:pt x="1339" y="2485"/>
                    </a:cubicBezTo>
                    <a:cubicBezTo>
                      <a:pt x="1341" y="2494"/>
                      <a:pt x="1339" y="2502"/>
                      <a:pt x="1336" y="2511"/>
                    </a:cubicBezTo>
                    <a:cubicBezTo>
                      <a:pt x="1331" y="2524"/>
                      <a:pt x="1319" y="2535"/>
                      <a:pt x="1318" y="2549"/>
                    </a:cubicBezTo>
                    <a:cubicBezTo>
                      <a:pt x="1318" y="2556"/>
                      <a:pt x="1320" y="2562"/>
                      <a:pt x="1325" y="2566"/>
                    </a:cubicBezTo>
                    <a:cubicBezTo>
                      <a:pt x="1336" y="2575"/>
                      <a:pt x="1355" y="2570"/>
                      <a:pt x="1360" y="2557"/>
                    </a:cubicBezTo>
                    <a:cubicBezTo>
                      <a:pt x="1362" y="2551"/>
                      <a:pt x="1358" y="2544"/>
                      <a:pt x="1354" y="2541"/>
                    </a:cubicBezTo>
                    <a:cubicBezTo>
                      <a:pt x="1347" y="2537"/>
                      <a:pt x="1338" y="2540"/>
                      <a:pt x="1337" y="2546"/>
                    </a:cubicBezTo>
                    <a:cubicBezTo>
                      <a:pt x="1336" y="2543"/>
                      <a:pt x="1338" y="2537"/>
                      <a:pt x="1343" y="2535"/>
                    </a:cubicBezTo>
                    <a:cubicBezTo>
                      <a:pt x="1352" y="2531"/>
                      <a:pt x="1361" y="2538"/>
                      <a:pt x="1364" y="2546"/>
                    </a:cubicBezTo>
                    <a:cubicBezTo>
                      <a:pt x="1368" y="2556"/>
                      <a:pt x="1363" y="2564"/>
                      <a:pt x="1358" y="2570"/>
                    </a:cubicBezTo>
                    <a:cubicBezTo>
                      <a:pt x="1347" y="2580"/>
                      <a:pt x="1329" y="2581"/>
                      <a:pt x="1320" y="2568"/>
                    </a:cubicBezTo>
                    <a:cubicBezTo>
                      <a:pt x="1315" y="2561"/>
                      <a:pt x="1313" y="2555"/>
                      <a:pt x="1314" y="2549"/>
                    </a:cubicBezTo>
                    <a:cubicBezTo>
                      <a:pt x="1315" y="2537"/>
                      <a:pt x="1322" y="2528"/>
                      <a:pt x="1322" y="2517"/>
                    </a:cubicBezTo>
                    <a:cubicBezTo>
                      <a:pt x="1322" y="2498"/>
                      <a:pt x="1311" y="2483"/>
                      <a:pt x="1294" y="2484"/>
                    </a:cubicBezTo>
                    <a:cubicBezTo>
                      <a:pt x="1275" y="2485"/>
                      <a:pt x="1256" y="2508"/>
                      <a:pt x="1254" y="2528"/>
                    </a:cubicBezTo>
                    <a:cubicBezTo>
                      <a:pt x="1253" y="2540"/>
                      <a:pt x="1258" y="2553"/>
                      <a:pt x="1268" y="2560"/>
                    </a:cubicBezTo>
                    <a:cubicBezTo>
                      <a:pt x="1281" y="2568"/>
                      <a:pt x="1302" y="2561"/>
                      <a:pt x="1301" y="2543"/>
                    </a:cubicBezTo>
                    <a:cubicBezTo>
                      <a:pt x="1301" y="2537"/>
                      <a:pt x="1298" y="2533"/>
                      <a:pt x="1294" y="2530"/>
                    </a:cubicBezTo>
                    <a:cubicBezTo>
                      <a:pt x="1287" y="2525"/>
                      <a:pt x="1273" y="2529"/>
                      <a:pt x="1274" y="2540"/>
                    </a:cubicBezTo>
                    <a:cubicBezTo>
                      <a:pt x="1274" y="2546"/>
                      <a:pt x="1280" y="2550"/>
                      <a:pt x="1284" y="2546"/>
                    </a:cubicBezTo>
                    <a:cubicBezTo>
                      <a:pt x="1282" y="2553"/>
                      <a:pt x="1272" y="2551"/>
                      <a:pt x="1270" y="2543"/>
                    </a:cubicBezTo>
                    <a:cubicBezTo>
                      <a:pt x="1266" y="2528"/>
                      <a:pt x="1285" y="2517"/>
                      <a:pt x="1297" y="2527"/>
                    </a:cubicBezTo>
                    <a:cubicBezTo>
                      <a:pt x="1304" y="2534"/>
                      <a:pt x="1308" y="2547"/>
                      <a:pt x="1301" y="2557"/>
                    </a:cubicBezTo>
                    <a:cubicBezTo>
                      <a:pt x="1293" y="2570"/>
                      <a:pt x="1269" y="2571"/>
                      <a:pt x="1258" y="2555"/>
                    </a:cubicBezTo>
                    <a:cubicBezTo>
                      <a:pt x="1256" y="2554"/>
                      <a:pt x="1255" y="2552"/>
                      <a:pt x="1255" y="2551"/>
                    </a:cubicBezTo>
                    <a:cubicBezTo>
                      <a:pt x="1256" y="2557"/>
                      <a:pt x="1259" y="2563"/>
                      <a:pt x="1262" y="2570"/>
                    </a:cubicBezTo>
                    <a:cubicBezTo>
                      <a:pt x="1262" y="2570"/>
                      <a:pt x="1262" y="2570"/>
                      <a:pt x="1262" y="2570"/>
                    </a:cubicBezTo>
                    <a:cubicBezTo>
                      <a:pt x="1268" y="2579"/>
                      <a:pt x="1273" y="2584"/>
                      <a:pt x="1281" y="2590"/>
                    </a:cubicBezTo>
                    <a:cubicBezTo>
                      <a:pt x="1271" y="2587"/>
                      <a:pt x="1265" y="2580"/>
                      <a:pt x="1260" y="2571"/>
                    </a:cubicBezTo>
                    <a:cubicBezTo>
                      <a:pt x="1259" y="2571"/>
                      <a:pt x="1259" y="2571"/>
                      <a:pt x="1259" y="2571"/>
                    </a:cubicBezTo>
                    <a:cubicBezTo>
                      <a:pt x="1257" y="2567"/>
                      <a:pt x="1255" y="2562"/>
                      <a:pt x="1254" y="2558"/>
                    </a:cubicBezTo>
                    <a:cubicBezTo>
                      <a:pt x="1255" y="2573"/>
                      <a:pt x="1258" y="2588"/>
                      <a:pt x="1262" y="2603"/>
                    </a:cubicBezTo>
                    <a:cubicBezTo>
                      <a:pt x="1271" y="2629"/>
                      <a:pt x="1282" y="2648"/>
                      <a:pt x="1303" y="2666"/>
                    </a:cubicBezTo>
                    <a:cubicBezTo>
                      <a:pt x="1322" y="2683"/>
                      <a:pt x="1345" y="2694"/>
                      <a:pt x="1370" y="2698"/>
                    </a:cubicBezTo>
                    <a:cubicBezTo>
                      <a:pt x="1382" y="2700"/>
                      <a:pt x="1389" y="2700"/>
                      <a:pt x="1401" y="2696"/>
                    </a:cubicBezTo>
                    <a:cubicBezTo>
                      <a:pt x="1425" y="2686"/>
                      <a:pt x="1444" y="2662"/>
                      <a:pt x="1444" y="2642"/>
                    </a:cubicBezTo>
                    <a:cubicBezTo>
                      <a:pt x="1445" y="2630"/>
                      <a:pt x="1438" y="2619"/>
                      <a:pt x="1425" y="2620"/>
                    </a:cubicBezTo>
                    <a:cubicBezTo>
                      <a:pt x="1418" y="2621"/>
                      <a:pt x="1414" y="2627"/>
                      <a:pt x="1415" y="2635"/>
                    </a:cubicBezTo>
                    <a:cubicBezTo>
                      <a:pt x="1406" y="2628"/>
                      <a:pt x="1413" y="2610"/>
                      <a:pt x="1427" y="2606"/>
                    </a:cubicBezTo>
                    <a:cubicBezTo>
                      <a:pt x="1442" y="2601"/>
                      <a:pt x="1454" y="2607"/>
                      <a:pt x="1460" y="2615"/>
                    </a:cubicBezTo>
                    <a:cubicBezTo>
                      <a:pt x="1470" y="2627"/>
                      <a:pt x="1470" y="2648"/>
                      <a:pt x="1459" y="2664"/>
                    </a:cubicBezTo>
                    <a:cubicBezTo>
                      <a:pt x="1448" y="2680"/>
                      <a:pt x="1429" y="2693"/>
                      <a:pt x="1410" y="2698"/>
                    </a:cubicBezTo>
                    <a:cubicBezTo>
                      <a:pt x="1414" y="2697"/>
                      <a:pt x="1419" y="2696"/>
                      <a:pt x="1423" y="2695"/>
                    </a:cubicBezTo>
                    <a:cubicBezTo>
                      <a:pt x="1452" y="2685"/>
                      <a:pt x="1477" y="2668"/>
                      <a:pt x="1493" y="2641"/>
                    </a:cubicBezTo>
                    <a:cubicBezTo>
                      <a:pt x="1501" y="2626"/>
                      <a:pt x="1501" y="2613"/>
                      <a:pt x="1493" y="2598"/>
                    </a:cubicBezTo>
                    <a:cubicBezTo>
                      <a:pt x="1488" y="2589"/>
                      <a:pt x="1476" y="2579"/>
                      <a:pt x="1466" y="2579"/>
                    </a:cubicBezTo>
                    <a:cubicBezTo>
                      <a:pt x="1456" y="2579"/>
                      <a:pt x="1448" y="2587"/>
                      <a:pt x="1453" y="2596"/>
                    </a:cubicBezTo>
                    <a:cubicBezTo>
                      <a:pt x="1447" y="2596"/>
                      <a:pt x="1442" y="2590"/>
                      <a:pt x="1443" y="2583"/>
                    </a:cubicBezTo>
                    <a:cubicBezTo>
                      <a:pt x="1444" y="2577"/>
                      <a:pt x="1451" y="2571"/>
                      <a:pt x="1459" y="2570"/>
                    </a:cubicBezTo>
                    <a:cubicBezTo>
                      <a:pt x="1465" y="2569"/>
                      <a:pt x="1470" y="2570"/>
                      <a:pt x="1475" y="2573"/>
                    </a:cubicBezTo>
                    <a:cubicBezTo>
                      <a:pt x="1484" y="2577"/>
                      <a:pt x="1493" y="2586"/>
                      <a:pt x="1497" y="2595"/>
                    </a:cubicBezTo>
                    <a:cubicBezTo>
                      <a:pt x="1501" y="2603"/>
                      <a:pt x="1502" y="2611"/>
                      <a:pt x="1501" y="2618"/>
                    </a:cubicBezTo>
                    <a:cubicBezTo>
                      <a:pt x="1506" y="2595"/>
                      <a:pt x="1500" y="2573"/>
                      <a:pt x="1481" y="2556"/>
                    </a:cubicBezTo>
                    <a:cubicBezTo>
                      <a:pt x="1472" y="2548"/>
                      <a:pt x="1462" y="2543"/>
                      <a:pt x="1451" y="2541"/>
                    </a:cubicBezTo>
                    <a:cubicBezTo>
                      <a:pt x="1398" y="2530"/>
                      <a:pt x="1415" y="2574"/>
                      <a:pt x="1409" y="2600"/>
                    </a:cubicBezTo>
                    <a:cubicBezTo>
                      <a:pt x="1402" y="2632"/>
                      <a:pt x="1362" y="2616"/>
                      <a:pt x="1367" y="2583"/>
                    </a:cubicBezTo>
                    <a:cubicBezTo>
                      <a:pt x="1372" y="2555"/>
                      <a:pt x="1399" y="2542"/>
                      <a:pt x="1425" y="2539"/>
                    </a:cubicBezTo>
                    <a:cubicBezTo>
                      <a:pt x="1420" y="2539"/>
                      <a:pt x="1416" y="2538"/>
                      <a:pt x="1411" y="2536"/>
                    </a:cubicBezTo>
                    <a:cubicBezTo>
                      <a:pt x="1401" y="2531"/>
                      <a:pt x="1393" y="2520"/>
                      <a:pt x="1397" y="2509"/>
                    </a:cubicBezTo>
                    <a:cubicBezTo>
                      <a:pt x="1399" y="2504"/>
                      <a:pt x="1404" y="2501"/>
                      <a:pt x="1409" y="2500"/>
                    </a:cubicBezTo>
                    <a:cubicBezTo>
                      <a:pt x="1413" y="2500"/>
                      <a:pt x="1417" y="2502"/>
                      <a:pt x="1420" y="2505"/>
                    </a:cubicBezTo>
                    <a:cubicBezTo>
                      <a:pt x="1422" y="2508"/>
                      <a:pt x="1423" y="2512"/>
                      <a:pt x="1422" y="2516"/>
                    </a:cubicBezTo>
                    <a:cubicBezTo>
                      <a:pt x="1421" y="2521"/>
                      <a:pt x="1416" y="2525"/>
                      <a:pt x="1410" y="2524"/>
                    </a:cubicBezTo>
                    <a:cubicBezTo>
                      <a:pt x="1407" y="2523"/>
                      <a:pt x="1405" y="2521"/>
                      <a:pt x="1405" y="2517"/>
                    </a:cubicBezTo>
                    <a:cubicBezTo>
                      <a:pt x="1404" y="2515"/>
                      <a:pt x="1406" y="2513"/>
                      <a:pt x="1408" y="2513"/>
                    </a:cubicBezTo>
                    <a:cubicBezTo>
                      <a:pt x="1407" y="2514"/>
                      <a:pt x="1407" y="2516"/>
                      <a:pt x="1407" y="2517"/>
                    </a:cubicBezTo>
                    <a:cubicBezTo>
                      <a:pt x="1408" y="2520"/>
                      <a:pt x="1412" y="2521"/>
                      <a:pt x="1414" y="2519"/>
                    </a:cubicBezTo>
                    <a:cubicBezTo>
                      <a:pt x="1415" y="2518"/>
                      <a:pt x="1416" y="2516"/>
                      <a:pt x="1415" y="2513"/>
                    </a:cubicBezTo>
                    <a:cubicBezTo>
                      <a:pt x="1415" y="2510"/>
                      <a:pt x="1413" y="2508"/>
                      <a:pt x="1410" y="2508"/>
                    </a:cubicBezTo>
                    <a:cubicBezTo>
                      <a:pt x="1407" y="2508"/>
                      <a:pt x="1403" y="2510"/>
                      <a:pt x="1402" y="2513"/>
                    </a:cubicBezTo>
                    <a:cubicBezTo>
                      <a:pt x="1399" y="2522"/>
                      <a:pt x="1408" y="2532"/>
                      <a:pt x="1415" y="2535"/>
                    </a:cubicBezTo>
                    <a:cubicBezTo>
                      <a:pt x="1418" y="2536"/>
                      <a:pt x="1420" y="2537"/>
                      <a:pt x="1422" y="2537"/>
                    </a:cubicBezTo>
                    <a:cubicBezTo>
                      <a:pt x="1430" y="2539"/>
                      <a:pt x="1439" y="2538"/>
                      <a:pt x="1447" y="2539"/>
                    </a:cubicBezTo>
                    <a:cubicBezTo>
                      <a:pt x="1456" y="2540"/>
                      <a:pt x="1464" y="2543"/>
                      <a:pt x="1471" y="2547"/>
                    </a:cubicBezTo>
                    <a:cubicBezTo>
                      <a:pt x="1469" y="2545"/>
                      <a:pt x="1466" y="2542"/>
                      <a:pt x="1465" y="2540"/>
                    </a:cubicBezTo>
                    <a:cubicBezTo>
                      <a:pt x="1456" y="2523"/>
                      <a:pt x="1461" y="2502"/>
                      <a:pt x="1476" y="2490"/>
                    </a:cubicBezTo>
                    <a:cubicBezTo>
                      <a:pt x="1480" y="2487"/>
                      <a:pt x="1485" y="2485"/>
                      <a:pt x="1490" y="2483"/>
                    </a:cubicBezTo>
                    <a:cubicBezTo>
                      <a:pt x="1489" y="2487"/>
                      <a:pt x="1489" y="2487"/>
                      <a:pt x="1489" y="2487"/>
                    </a:cubicBezTo>
                    <a:cubicBezTo>
                      <a:pt x="1485" y="2488"/>
                      <a:pt x="1481" y="2490"/>
                      <a:pt x="1478" y="2493"/>
                    </a:cubicBezTo>
                    <a:cubicBezTo>
                      <a:pt x="1464" y="2504"/>
                      <a:pt x="1458" y="2523"/>
                      <a:pt x="1467" y="2538"/>
                    </a:cubicBezTo>
                    <a:cubicBezTo>
                      <a:pt x="1473" y="2548"/>
                      <a:pt x="1478" y="2550"/>
                      <a:pt x="1485" y="2557"/>
                    </a:cubicBezTo>
                    <a:cubicBezTo>
                      <a:pt x="1508" y="2580"/>
                      <a:pt x="1510" y="2613"/>
                      <a:pt x="1495" y="2642"/>
                    </a:cubicBezTo>
                    <a:cubicBezTo>
                      <a:pt x="1490" y="2651"/>
                      <a:pt x="1485" y="2657"/>
                      <a:pt x="1479" y="2664"/>
                    </a:cubicBezTo>
                    <a:cubicBezTo>
                      <a:pt x="1494" y="2652"/>
                      <a:pt x="1507" y="2639"/>
                      <a:pt x="1514" y="2626"/>
                    </a:cubicBezTo>
                    <a:cubicBezTo>
                      <a:pt x="1528" y="2596"/>
                      <a:pt x="1550" y="2558"/>
                      <a:pt x="1557" y="2536"/>
                    </a:cubicBezTo>
                    <a:cubicBezTo>
                      <a:pt x="1560" y="2526"/>
                      <a:pt x="1558" y="2514"/>
                      <a:pt x="1552" y="2506"/>
                    </a:cubicBezTo>
                    <a:cubicBezTo>
                      <a:pt x="1557" y="2510"/>
                      <a:pt x="1559" y="2516"/>
                      <a:pt x="1560" y="2523"/>
                    </a:cubicBezTo>
                    <a:cubicBezTo>
                      <a:pt x="1560" y="2523"/>
                      <a:pt x="1560" y="2523"/>
                      <a:pt x="1560" y="2523"/>
                    </a:cubicBezTo>
                    <a:cubicBezTo>
                      <a:pt x="1560" y="2526"/>
                      <a:pt x="1560" y="2529"/>
                      <a:pt x="1560" y="2532"/>
                    </a:cubicBezTo>
                    <a:cubicBezTo>
                      <a:pt x="1564" y="2521"/>
                      <a:pt x="1567" y="2510"/>
                      <a:pt x="1564" y="2499"/>
                    </a:cubicBezTo>
                    <a:cubicBezTo>
                      <a:pt x="1561" y="2487"/>
                      <a:pt x="1555" y="2479"/>
                      <a:pt x="1545" y="2473"/>
                    </a:cubicBezTo>
                    <a:cubicBezTo>
                      <a:pt x="1545" y="2472"/>
                      <a:pt x="1546" y="2471"/>
                      <a:pt x="1546" y="2470"/>
                    </a:cubicBezTo>
                    <a:cubicBezTo>
                      <a:pt x="1554" y="2475"/>
                      <a:pt x="1560" y="2481"/>
                      <a:pt x="1564" y="2491"/>
                    </a:cubicBezTo>
                    <a:cubicBezTo>
                      <a:pt x="1567" y="2499"/>
                      <a:pt x="1569" y="2508"/>
                      <a:pt x="1567" y="2514"/>
                    </a:cubicBezTo>
                    <a:cubicBezTo>
                      <a:pt x="1569" y="2510"/>
                      <a:pt x="1574" y="2507"/>
                      <a:pt x="1579" y="2507"/>
                    </a:cubicBezTo>
                    <a:cubicBezTo>
                      <a:pt x="1582" y="2507"/>
                      <a:pt x="1585" y="2509"/>
                      <a:pt x="1587" y="2511"/>
                    </a:cubicBezTo>
                    <a:cubicBezTo>
                      <a:pt x="1590" y="2515"/>
                      <a:pt x="1590" y="2521"/>
                      <a:pt x="1585" y="2524"/>
                    </a:cubicBezTo>
                    <a:cubicBezTo>
                      <a:pt x="1582" y="2526"/>
                      <a:pt x="1578" y="2526"/>
                      <a:pt x="1576" y="2524"/>
                    </a:cubicBezTo>
                    <a:cubicBezTo>
                      <a:pt x="1572" y="2520"/>
                      <a:pt x="1576" y="2514"/>
                      <a:pt x="1579" y="2515"/>
                    </a:cubicBezTo>
                    <a:cubicBezTo>
                      <a:pt x="1577" y="2515"/>
                      <a:pt x="1576" y="2517"/>
                      <a:pt x="1576" y="2519"/>
                    </a:cubicBezTo>
                    <a:cubicBezTo>
                      <a:pt x="1576" y="2522"/>
                      <a:pt x="1579" y="2523"/>
                      <a:pt x="1582" y="2523"/>
                    </a:cubicBezTo>
                    <a:cubicBezTo>
                      <a:pt x="1584" y="2522"/>
                      <a:pt x="1586" y="2520"/>
                      <a:pt x="1586" y="2518"/>
                    </a:cubicBezTo>
                    <a:cubicBezTo>
                      <a:pt x="1587" y="2513"/>
                      <a:pt x="1582" y="2507"/>
                      <a:pt x="1574" y="2509"/>
                    </a:cubicBezTo>
                    <a:cubicBezTo>
                      <a:pt x="1568" y="2512"/>
                      <a:pt x="1565" y="2522"/>
                      <a:pt x="1563" y="2527"/>
                    </a:cubicBezTo>
                    <a:cubicBezTo>
                      <a:pt x="1560" y="2535"/>
                      <a:pt x="1557" y="2544"/>
                      <a:pt x="1556" y="2548"/>
                    </a:cubicBezTo>
                    <a:cubicBezTo>
                      <a:pt x="1553" y="2554"/>
                      <a:pt x="1548" y="2569"/>
                      <a:pt x="1538" y="2585"/>
                    </a:cubicBezTo>
                    <a:cubicBezTo>
                      <a:pt x="1540" y="2582"/>
                      <a:pt x="1543" y="2580"/>
                      <a:pt x="1546" y="2577"/>
                    </a:cubicBezTo>
                    <a:cubicBezTo>
                      <a:pt x="1547" y="2577"/>
                      <a:pt x="1558" y="2569"/>
                      <a:pt x="1560" y="2571"/>
                    </a:cubicBezTo>
                    <a:cubicBezTo>
                      <a:pt x="1559" y="2572"/>
                      <a:pt x="1554" y="2576"/>
                      <a:pt x="1552" y="2577"/>
                    </a:cubicBezTo>
                    <a:cubicBezTo>
                      <a:pt x="1548" y="2581"/>
                      <a:pt x="1544" y="2585"/>
                      <a:pt x="1540" y="2589"/>
                    </a:cubicBezTo>
                    <a:cubicBezTo>
                      <a:pt x="1539" y="2591"/>
                      <a:pt x="1537" y="2593"/>
                      <a:pt x="1536" y="2595"/>
                    </a:cubicBezTo>
                    <a:cubicBezTo>
                      <a:pt x="1531" y="2602"/>
                      <a:pt x="1527" y="2609"/>
                      <a:pt x="1523" y="2617"/>
                    </a:cubicBezTo>
                    <a:cubicBezTo>
                      <a:pt x="1523" y="2618"/>
                      <a:pt x="1523" y="2619"/>
                      <a:pt x="1522" y="2620"/>
                    </a:cubicBezTo>
                    <a:cubicBezTo>
                      <a:pt x="1524" y="2618"/>
                      <a:pt x="1525" y="2616"/>
                      <a:pt x="1527" y="2613"/>
                    </a:cubicBezTo>
                    <a:cubicBezTo>
                      <a:pt x="1532" y="2607"/>
                      <a:pt x="1537" y="2603"/>
                      <a:pt x="1544" y="2599"/>
                    </a:cubicBezTo>
                    <a:cubicBezTo>
                      <a:pt x="1564" y="2589"/>
                      <a:pt x="1581" y="2599"/>
                      <a:pt x="1590" y="2615"/>
                    </a:cubicBezTo>
                    <a:cubicBezTo>
                      <a:pt x="1598" y="2629"/>
                      <a:pt x="1601" y="2646"/>
                      <a:pt x="1593" y="2660"/>
                    </a:cubicBezTo>
                    <a:cubicBezTo>
                      <a:pt x="1586" y="2672"/>
                      <a:pt x="1574" y="2678"/>
                      <a:pt x="1561" y="2674"/>
                    </a:cubicBezTo>
                    <a:cubicBezTo>
                      <a:pt x="1554" y="2673"/>
                      <a:pt x="1550" y="2670"/>
                      <a:pt x="1545" y="2666"/>
                    </a:cubicBezTo>
                    <a:cubicBezTo>
                      <a:pt x="1542" y="2662"/>
                      <a:pt x="1540" y="2658"/>
                      <a:pt x="1540" y="2653"/>
                    </a:cubicBezTo>
                    <a:cubicBezTo>
                      <a:pt x="1540" y="2646"/>
                      <a:pt x="1543" y="2641"/>
                      <a:pt x="1548" y="2637"/>
                    </a:cubicBezTo>
                    <a:cubicBezTo>
                      <a:pt x="1551" y="2635"/>
                      <a:pt x="1554" y="2634"/>
                      <a:pt x="1558" y="2635"/>
                    </a:cubicBezTo>
                    <a:cubicBezTo>
                      <a:pt x="1562" y="2636"/>
                      <a:pt x="1566" y="2639"/>
                      <a:pt x="1567" y="2643"/>
                    </a:cubicBezTo>
                    <a:cubicBezTo>
                      <a:pt x="1569" y="2648"/>
                      <a:pt x="1569" y="2653"/>
                      <a:pt x="1565" y="2656"/>
                    </a:cubicBezTo>
                    <a:cubicBezTo>
                      <a:pt x="1562" y="2660"/>
                      <a:pt x="1556" y="2660"/>
                      <a:pt x="1552" y="2658"/>
                    </a:cubicBezTo>
                    <a:cubicBezTo>
                      <a:pt x="1547" y="2655"/>
                      <a:pt x="1546" y="2648"/>
                      <a:pt x="1549" y="2643"/>
                    </a:cubicBezTo>
                    <a:cubicBezTo>
                      <a:pt x="1552" y="2638"/>
                      <a:pt x="1558" y="2637"/>
                      <a:pt x="1563" y="2640"/>
                    </a:cubicBezTo>
                    <a:cubicBezTo>
                      <a:pt x="1565" y="2641"/>
                      <a:pt x="1567" y="2643"/>
                      <a:pt x="1567" y="2644"/>
                    </a:cubicBezTo>
                    <a:cubicBezTo>
                      <a:pt x="1567" y="2644"/>
                      <a:pt x="1567" y="2644"/>
                      <a:pt x="1567" y="2643"/>
                    </a:cubicBezTo>
                    <a:cubicBezTo>
                      <a:pt x="1565" y="2639"/>
                      <a:pt x="1562" y="2637"/>
                      <a:pt x="1558" y="2636"/>
                    </a:cubicBezTo>
                    <a:cubicBezTo>
                      <a:pt x="1554" y="2635"/>
                      <a:pt x="1551" y="2636"/>
                      <a:pt x="1548" y="2638"/>
                    </a:cubicBezTo>
                    <a:cubicBezTo>
                      <a:pt x="1543" y="2641"/>
                      <a:pt x="1541" y="2647"/>
                      <a:pt x="1541" y="2653"/>
                    </a:cubicBezTo>
                    <a:cubicBezTo>
                      <a:pt x="1541" y="2657"/>
                      <a:pt x="1543" y="2661"/>
                      <a:pt x="1546" y="2665"/>
                    </a:cubicBezTo>
                    <a:cubicBezTo>
                      <a:pt x="1551" y="2669"/>
                      <a:pt x="1555" y="2671"/>
                      <a:pt x="1561" y="2673"/>
                    </a:cubicBezTo>
                    <a:cubicBezTo>
                      <a:pt x="1574" y="2675"/>
                      <a:pt x="1585" y="2671"/>
                      <a:pt x="1591" y="2659"/>
                    </a:cubicBezTo>
                    <a:cubicBezTo>
                      <a:pt x="1599" y="2645"/>
                      <a:pt x="1595" y="2628"/>
                      <a:pt x="1587" y="2616"/>
                    </a:cubicBezTo>
                    <a:cubicBezTo>
                      <a:pt x="1578" y="2602"/>
                      <a:pt x="1563" y="2594"/>
                      <a:pt x="1546" y="2603"/>
                    </a:cubicBezTo>
                    <a:cubicBezTo>
                      <a:pt x="1540" y="2606"/>
                      <a:pt x="1536" y="2610"/>
                      <a:pt x="1531" y="2616"/>
                    </a:cubicBezTo>
                    <a:cubicBezTo>
                      <a:pt x="1514" y="2637"/>
                      <a:pt x="1498" y="2655"/>
                      <a:pt x="1475" y="2670"/>
                    </a:cubicBezTo>
                    <a:cubicBezTo>
                      <a:pt x="1476" y="2670"/>
                      <a:pt x="1478" y="2669"/>
                      <a:pt x="1479" y="2669"/>
                    </a:cubicBezTo>
                    <a:cubicBezTo>
                      <a:pt x="1489" y="2667"/>
                      <a:pt x="1500" y="2670"/>
                      <a:pt x="1502" y="2682"/>
                    </a:cubicBezTo>
                    <a:cubicBezTo>
                      <a:pt x="1503" y="2689"/>
                      <a:pt x="1498" y="2696"/>
                      <a:pt x="1491" y="2699"/>
                    </a:cubicBezTo>
                    <a:cubicBezTo>
                      <a:pt x="1486" y="2701"/>
                      <a:pt x="1479" y="2700"/>
                      <a:pt x="1475" y="2695"/>
                    </a:cubicBezTo>
                    <a:cubicBezTo>
                      <a:pt x="1472" y="2691"/>
                      <a:pt x="1473" y="2686"/>
                      <a:pt x="1478" y="2685"/>
                    </a:cubicBezTo>
                    <a:cubicBezTo>
                      <a:pt x="1484" y="2685"/>
                      <a:pt x="1484" y="2690"/>
                      <a:pt x="1490" y="2690"/>
                    </a:cubicBezTo>
                    <a:cubicBezTo>
                      <a:pt x="1494" y="2690"/>
                      <a:pt x="1497" y="2688"/>
                      <a:pt x="1497" y="2684"/>
                    </a:cubicBezTo>
                    <a:cubicBezTo>
                      <a:pt x="1498" y="2676"/>
                      <a:pt x="1489" y="2673"/>
                      <a:pt x="1482" y="2673"/>
                    </a:cubicBezTo>
                    <a:cubicBezTo>
                      <a:pt x="1468" y="2674"/>
                      <a:pt x="1462" y="2679"/>
                      <a:pt x="1451" y="2686"/>
                    </a:cubicBezTo>
                    <a:cubicBezTo>
                      <a:pt x="1442" y="2691"/>
                      <a:pt x="1434" y="2695"/>
                      <a:pt x="1424" y="2698"/>
                    </a:cubicBezTo>
                    <a:cubicBezTo>
                      <a:pt x="1395" y="2707"/>
                      <a:pt x="1365" y="2704"/>
                      <a:pt x="1338" y="2693"/>
                    </a:cubicBezTo>
                    <a:cubicBezTo>
                      <a:pt x="1343" y="2696"/>
                      <a:pt x="1345" y="2702"/>
                      <a:pt x="1345" y="2707"/>
                    </a:cubicBezTo>
                    <a:cubicBezTo>
                      <a:pt x="1345" y="2711"/>
                      <a:pt x="1341" y="2716"/>
                      <a:pt x="1334" y="2717"/>
                    </a:cubicBezTo>
                    <a:cubicBezTo>
                      <a:pt x="1335" y="2716"/>
                      <a:pt x="1335" y="2714"/>
                      <a:pt x="1334" y="2713"/>
                    </a:cubicBezTo>
                    <a:cubicBezTo>
                      <a:pt x="1346" y="2712"/>
                      <a:pt x="1342" y="2697"/>
                      <a:pt x="1332" y="2691"/>
                    </a:cubicBezTo>
                    <a:cubicBezTo>
                      <a:pt x="1333" y="2691"/>
                      <a:pt x="1333" y="2691"/>
                      <a:pt x="1333" y="2691"/>
                    </a:cubicBezTo>
                    <a:cubicBezTo>
                      <a:pt x="1324" y="2687"/>
                      <a:pt x="1315" y="2682"/>
                      <a:pt x="1307" y="2676"/>
                    </a:cubicBezTo>
                    <a:cubicBezTo>
                      <a:pt x="1313" y="2688"/>
                      <a:pt x="1313" y="2704"/>
                      <a:pt x="1301" y="2715"/>
                    </a:cubicBezTo>
                    <a:cubicBezTo>
                      <a:pt x="1295" y="2720"/>
                      <a:pt x="1289" y="2723"/>
                      <a:pt x="1281" y="2723"/>
                    </a:cubicBezTo>
                    <a:cubicBezTo>
                      <a:pt x="1273" y="2723"/>
                      <a:pt x="1266" y="2721"/>
                      <a:pt x="1260" y="2715"/>
                    </a:cubicBezTo>
                    <a:cubicBezTo>
                      <a:pt x="1254" y="2710"/>
                      <a:pt x="1251" y="2704"/>
                      <a:pt x="1249" y="2697"/>
                    </a:cubicBezTo>
                    <a:cubicBezTo>
                      <a:pt x="1248" y="2689"/>
                      <a:pt x="1249" y="2682"/>
                      <a:pt x="1253" y="2676"/>
                    </a:cubicBezTo>
                    <a:cubicBezTo>
                      <a:pt x="1257" y="2670"/>
                      <a:pt x="1263" y="2666"/>
                      <a:pt x="1271" y="2665"/>
                    </a:cubicBezTo>
                    <a:cubicBezTo>
                      <a:pt x="1276" y="2665"/>
                      <a:pt x="1280" y="2667"/>
                      <a:pt x="1284" y="2670"/>
                    </a:cubicBezTo>
                    <a:cubicBezTo>
                      <a:pt x="1289" y="2675"/>
                      <a:pt x="1291" y="2682"/>
                      <a:pt x="1288" y="2689"/>
                    </a:cubicBezTo>
                    <a:cubicBezTo>
                      <a:pt x="1286" y="2695"/>
                      <a:pt x="1280" y="2699"/>
                      <a:pt x="1274" y="2699"/>
                    </a:cubicBezTo>
                    <a:cubicBezTo>
                      <a:pt x="1266" y="2699"/>
                      <a:pt x="1259" y="2693"/>
                      <a:pt x="1259" y="2685"/>
                    </a:cubicBezTo>
                    <a:cubicBezTo>
                      <a:pt x="1258" y="2677"/>
                      <a:pt x="1265" y="2670"/>
                      <a:pt x="1273" y="2669"/>
                    </a:cubicBezTo>
                    <a:cubicBezTo>
                      <a:pt x="1276" y="2669"/>
                      <a:pt x="1280" y="2670"/>
                      <a:pt x="1283" y="2673"/>
                    </a:cubicBezTo>
                    <a:cubicBezTo>
                      <a:pt x="1282" y="2672"/>
                      <a:pt x="1282" y="2672"/>
                      <a:pt x="1282" y="2672"/>
                    </a:cubicBezTo>
                    <a:cubicBezTo>
                      <a:pt x="1279" y="2669"/>
                      <a:pt x="1275" y="2668"/>
                      <a:pt x="1271" y="2668"/>
                    </a:cubicBezTo>
                    <a:cubicBezTo>
                      <a:pt x="1264" y="2669"/>
                      <a:pt x="1259" y="2672"/>
                      <a:pt x="1256" y="2678"/>
                    </a:cubicBezTo>
                    <a:cubicBezTo>
                      <a:pt x="1253" y="2683"/>
                      <a:pt x="1251" y="2690"/>
                      <a:pt x="1252" y="2696"/>
                    </a:cubicBezTo>
                    <a:cubicBezTo>
                      <a:pt x="1254" y="2703"/>
                      <a:pt x="1257" y="2708"/>
                      <a:pt x="1262" y="2713"/>
                    </a:cubicBezTo>
                    <a:cubicBezTo>
                      <a:pt x="1267" y="2718"/>
                      <a:pt x="1273" y="2720"/>
                      <a:pt x="1281" y="2720"/>
                    </a:cubicBezTo>
                    <a:cubicBezTo>
                      <a:pt x="1288" y="2720"/>
                      <a:pt x="1294" y="2717"/>
                      <a:pt x="1299" y="2713"/>
                    </a:cubicBezTo>
                    <a:cubicBezTo>
                      <a:pt x="1313" y="2700"/>
                      <a:pt x="1310" y="2679"/>
                      <a:pt x="1300" y="2670"/>
                    </a:cubicBezTo>
                    <a:cubicBezTo>
                      <a:pt x="1278" y="2651"/>
                      <a:pt x="1267" y="2632"/>
                      <a:pt x="1257" y="2605"/>
                    </a:cubicBezTo>
                    <a:cubicBezTo>
                      <a:pt x="1256" y="2602"/>
                      <a:pt x="1255" y="2600"/>
                      <a:pt x="1255" y="2597"/>
                    </a:cubicBezTo>
                    <a:cubicBezTo>
                      <a:pt x="1255" y="2599"/>
                      <a:pt x="1255" y="2601"/>
                      <a:pt x="1255" y="2604"/>
                    </a:cubicBezTo>
                    <a:cubicBezTo>
                      <a:pt x="1254" y="2614"/>
                      <a:pt x="1252" y="2623"/>
                      <a:pt x="1247" y="2632"/>
                    </a:cubicBezTo>
                    <a:cubicBezTo>
                      <a:pt x="1249" y="2621"/>
                      <a:pt x="1251" y="2614"/>
                      <a:pt x="1251" y="2603"/>
                    </a:cubicBezTo>
                    <a:cubicBezTo>
                      <a:pt x="1251" y="2603"/>
                      <a:pt x="1251" y="2602"/>
                      <a:pt x="1252" y="2601"/>
                    </a:cubicBezTo>
                    <a:cubicBezTo>
                      <a:pt x="1250" y="2609"/>
                      <a:pt x="1237" y="2615"/>
                      <a:pt x="1229" y="2615"/>
                    </a:cubicBezTo>
                    <a:cubicBezTo>
                      <a:pt x="1224" y="2616"/>
                      <a:pt x="1219" y="2615"/>
                      <a:pt x="1215" y="2614"/>
                    </a:cubicBezTo>
                    <a:cubicBezTo>
                      <a:pt x="1207" y="2612"/>
                      <a:pt x="1198" y="2605"/>
                      <a:pt x="1197" y="2596"/>
                    </a:cubicBezTo>
                    <a:cubicBezTo>
                      <a:pt x="1189" y="2597"/>
                      <a:pt x="1182" y="2592"/>
                      <a:pt x="1176" y="2588"/>
                    </a:cubicBezTo>
                    <a:cubicBezTo>
                      <a:pt x="1168" y="2581"/>
                      <a:pt x="1158" y="2578"/>
                      <a:pt x="1152" y="2584"/>
                    </a:cubicBezTo>
                    <a:cubicBezTo>
                      <a:pt x="1153" y="2574"/>
                      <a:pt x="1171" y="2571"/>
                      <a:pt x="1180" y="2573"/>
                    </a:cubicBezTo>
                    <a:cubicBezTo>
                      <a:pt x="1193" y="2577"/>
                      <a:pt x="1200" y="2588"/>
                      <a:pt x="1209" y="2600"/>
                    </a:cubicBezTo>
                    <a:cubicBezTo>
                      <a:pt x="1215" y="2607"/>
                      <a:pt x="1221" y="2611"/>
                      <a:pt x="1230" y="2611"/>
                    </a:cubicBezTo>
                    <a:cubicBezTo>
                      <a:pt x="1237" y="2611"/>
                      <a:pt x="1248" y="2608"/>
                      <a:pt x="1252" y="2601"/>
                    </a:cubicBezTo>
                    <a:cubicBezTo>
                      <a:pt x="1251" y="2602"/>
                      <a:pt x="1250" y="2604"/>
                      <a:pt x="1248" y="2605"/>
                    </a:cubicBezTo>
                    <a:cubicBezTo>
                      <a:pt x="1245" y="2608"/>
                      <a:pt x="1239" y="2609"/>
                      <a:pt x="1234" y="2604"/>
                    </a:cubicBezTo>
                    <a:cubicBezTo>
                      <a:pt x="1235" y="2604"/>
                      <a:pt x="1236" y="2603"/>
                      <a:pt x="1237" y="2602"/>
                    </a:cubicBezTo>
                    <a:cubicBezTo>
                      <a:pt x="1243" y="2606"/>
                      <a:pt x="1249" y="2603"/>
                      <a:pt x="1251" y="2595"/>
                    </a:cubicBezTo>
                    <a:cubicBezTo>
                      <a:pt x="1252" y="2592"/>
                      <a:pt x="1252" y="2589"/>
                      <a:pt x="1252" y="2586"/>
                    </a:cubicBezTo>
                    <a:cubicBezTo>
                      <a:pt x="1245" y="2554"/>
                      <a:pt x="1246" y="2522"/>
                      <a:pt x="1253" y="2491"/>
                    </a:cubicBezTo>
                    <a:cubicBezTo>
                      <a:pt x="1245" y="2516"/>
                      <a:pt x="1234" y="2544"/>
                      <a:pt x="1210" y="2557"/>
                    </a:cubicBezTo>
                    <a:cubicBezTo>
                      <a:pt x="1198" y="2563"/>
                      <a:pt x="1187" y="2564"/>
                      <a:pt x="1175" y="2559"/>
                    </a:cubicBezTo>
                    <a:cubicBezTo>
                      <a:pt x="1164" y="2555"/>
                      <a:pt x="1155" y="2549"/>
                      <a:pt x="1150" y="2540"/>
                    </a:cubicBezTo>
                    <a:cubicBezTo>
                      <a:pt x="1136" y="2518"/>
                      <a:pt x="1143" y="2490"/>
                      <a:pt x="1165" y="2476"/>
                    </a:cubicBezTo>
                    <a:cubicBezTo>
                      <a:pt x="1184" y="2465"/>
                      <a:pt x="1211" y="2466"/>
                      <a:pt x="1221" y="2489"/>
                    </a:cubicBezTo>
                    <a:cubicBezTo>
                      <a:pt x="1224" y="2499"/>
                      <a:pt x="1223" y="2510"/>
                      <a:pt x="1215" y="2517"/>
                    </a:cubicBezTo>
                    <a:cubicBezTo>
                      <a:pt x="1212" y="2519"/>
                      <a:pt x="1209" y="2520"/>
                      <a:pt x="1205" y="2520"/>
                    </a:cubicBezTo>
                    <a:cubicBezTo>
                      <a:pt x="1205" y="2520"/>
                      <a:pt x="1205" y="2520"/>
                      <a:pt x="1205" y="2520"/>
                    </a:cubicBezTo>
                    <a:cubicBezTo>
                      <a:pt x="1197" y="2521"/>
                      <a:pt x="1189" y="2514"/>
                      <a:pt x="1188" y="2505"/>
                    </a:cubicBezTo>
                    <a:cubicBezTo>
                      <a:pt x="1188" y="2496"/>
                      <a:pt x="1195" y="2488"/>
                      <a:pt x="1204" y="2487"/>
                    </a:cubicBezTo>
                    <a:cubicBezTo>
                      <a:pt x="1213" y="2487"/>
                      <a:pt x="1220" y="2494"/>
                      <a:pt x="1221" y="2503"/>
                    </a:cubicBezTo>
                    <a:cubicBezTo>
                      <a:pt x="1221" y="2507"/>
                      <a:pt x="1220" y="2510"/>
                      <a:pt x="1218" y="2513"/>
                    </a:cubicBezTo>
                    <a:cubicBezTo>
                      <a:pt x="1218" y="2513"/>
                      <a:pt x="1218" y="2513"/>
                      <a:pt x="1218" y="2513"/>
                    </a:cubicBezTo>
                    <a:cubicBezTo>
                      <a:pt x="1223" y="2506"/>
                      <a:pt x="1223" y="2497"/>
                      <a:pt x="1220" y="2489"/>
                    </a:cubicBezTo>
                    <a:cubicBezTo>
                      <a:pt x="1209" y="2468"/>
                      <a:pt x="1183" y="2468"/>
                      <a:pt x="1166" y="2479"/>
                    </a:cubicBezTo>
                    <a:cubicBezTo>
                      <a:pt x="1146" y="2491"/>
                      <a:pt x="1139" y="2518"/>
                      <a:pt x="1152" y="2538"/>
                    </a:cubicBezTo>
                    <a:cubicBezTo>
                      <a:pt x="1154" y="2542"/>
                      <a:pt x="1157" y="2545"/>
                      <a:pt x="1160" y="2547"/>
                    </a:cubicBezTo>
                    <a:cubicBezTo>
                      <a:pt x="1158" y="2545"/>
                      <a:pt x="1157" y="2543"/>
                      <a:pt x="1156" y="2540"/>
                    </a:cubicBezTo>
                    <a:cubicBezTo>
                      <a:pt x="1154" y="2532"/>
                      <a:pt x="1156" y="2523"/>
                      <a:pt x="1163" y="2518"/>
                    </a:cubicBezTo>
                    <a:cubicBezTo>
                      <a:pt x="1169" y="2514"/>
                      <a:pt x="1179" y="2514"/>
                      <a:pt x="1184" y="2522"/>
                    </a:cubicBezTo>
                    <a:cubicBezTo>
                      <a:pt x="1186" y="2527"/>
                      <a:pt x="1186" y="2532"/>
                      <a:pt x="1182" y="2536"/>
                    </a:cubicBezTo>
                    <a:cubicBezTo>
                      <a:pt x="1175" y="2543"/>
                      <a:pt x="1166" y="2536"/>
                      <a:pt x="1168" y="2530"/>
                    </a:cubicBezTo>
                    <a:cubicBezTo>
                      <a:pt x="1169" y="2533"/>
                      <a:pt x="1172" y="2536"/>
                      <a:pt x="1175" y="2535"/>
                    </a:cubicBezTo>
                    <a:cubicBezTo>
                      <a:pt x="1179" y="2535"/>
                      <a:pt x="1182" y="2531"/>
                      <a:pt x="1181" y="2527"/>
                    </a:cubicBezTo>
                    <a:cubicBezTo>
                      <a:pt x="1180" y="2523"/>
                      <a:pt x="1177" y="2520"/>
                      <a:pt x="1174" y="2520"/>
                    </a:cubicBezTo>
                    <a:cubicBezTo>
                      <a:pt x="1167" y="2519"/>
                      <a:pt x="1162" y="2524"/>
                      <a:pt x="1160" y="2529"/>
                    </a:cubicBezTo>
                    <a:cubicBezTo>
                      <a:pt x="1155" y="2541"/>
                      <a:pt x="1165" y="2553"/>
                      <a:pt x="1176" y="2557"/>
                    </a:cubicBezTo>
                    <a:cubicBezTo>
                      <a:pt x="1187" y="2560"/>
                      <a:pt x="1198" y="2559"/>
                      <a:pt x="1209" y="2554"/>
                    </a:cubicBezTo>
                    <a:cubicBezTo>
                      <a:pt x="1241" y="2536"/>
                      <a:pt x="1250" y="2482"/>
                      <a:pt x="1267" y="2445"/>
                    </a:cubicBezTo>
                    <a:cubicBezTo>
                      <a:pt x="1261" y="2451"/>
                      <a:pt x="1255" y="2454"/>
                      <a:pt x="1246" y="2457"/>
                    </a:cubicBezTo>
                    <a:cubicBezTo>
                      <a:pt x="1242" y="2458"/>
                      <a:pt x="1238" y="2459"/>
                      <a:pt x="1234" y="2459"/>
                    </a:cubicBezTo>
                    <a:cubicBezTo>
                      <a:pt x="1234" y="2458"/>
                      <a:pt x="1234" y="2457"/>
                      <a:pt x="1234" y="2456"/>
                    </a:cubicBezTo>
                    <a:cubicBezTo>
                      <a:pt x="1243" y="2455"/>
                      <a:pt x="1253" y="2451"/>
                      <a:pt x="1261" y="2446"/>
                    </a:cubicBezTo>
                    <a:cubicBezTo>
                      <a:pt x="1266" y="2442"/>
                      <a:pt x="1270" y="2438"/>
                      <a:pt x="1274" y="2433"/>
                    </a:cubicBezTo>
                    <a:cubicBezTo>
                      <a:pt x="1268" y="2438"/>
                      <a:pt x="1260" y="2440"/>
                      <a:pt x="1255" y="2439"/>
                    </a:cubicBezTo>
                    <a:cubicBezTo>
                      <a:pt x="1250" y="2439"/>
                      <a:pt x="1245" y="2436"/>
                      <a:pt x="1243" y="2433"/>
                    </a:cubicBezTo>
                    <a:cubicBezTo>
                      <a:pt x="1238" y="2426"/>
                      <a:pt x="1238" y="2417"/>
                      <a:pt x="1246" y="2411"/>
                    </a:cubicBezTo>
                    <a:cubicBezTo>
                      <a:pt x="1250" y="2408"/>
                      <a:pt x="1256" y="2409"/>
                      <a:pt x="1259" y="2412"/>
                    </a:cubicBezTo>
                    <a:cubicBezTo>
                      <a:pt x="1266" y="2419"/>
                      <a:pt x="1260" y="2428"/>
                      <a:pt x="1255" y="2427"/>
                    </a:cubicBezTo>
                    <a:cubicBezTo>
                      <a:pt x="1258" y="2426"/>
                      <a:pt x="1260" y="2423"/>
                      <a:pt x="1259" y="2420"/>
                    </a:cubicBezTo>
                    <a:cubicBezTo>
                      <a:pt x="1259" y="2416"/>
                      <a:pt x="1254" y="2413"/>
                      <a:pt x="1250" y="2414"/>
                    </a:cubicBezTo>
                    <a:cubicBezTo>
                      <a:pt x="1247" y="2415"/>
                      <a:pt x="1244" y="2418"/>
                      <a:pt x="1244" y="2422"/>
                    </a:cubicBezTo>
                    <a:cubicBezTo>
                      <a:pt x="1243" y="2428"/>
                      <a:pt x="1248" y="2433"/>
                      <a:pt x="1254" y="2435"/>
                    </a:cubicBezTo>
                    <a:cubicBezTo>
                      <a:pt x="1258" y="2437"/>
                      <a:pt x="1264" y="2436"/>
                      <a:pt x="1268" y="2433"/>
                    </a:cubicBezTo>
                    <a:cubicBezTo>
                      <a:pt x="1275" y="2430"/>
                      <a:pt x="1278" y="2424"/>
                      <a:pt x="1282" y="2417"/>
                    </a:cubicBezTo>
                    <a:cubicBezTo>
                      <a:pt x="1294" y="2397"/>
                      <a:pt x="1308" y="2377"/>
                      <a:pt x="1325" y="2359"/>
                    </a:cubicBezTo>
                    <a:cubicBezTo>
                      <a:pt x="1327" y="2356"/>
                      <a:pt x="1344" y="2339"/>
                      <a:pt x="1358" y="2328"/>
                    </a:cubicBezTo>
                    <a:cubicBezTo>
                      <a:pt x="1338" y="2335"/>
                      <a:pt x="1316" y="2337"/>
                      <a:pt x="1295" y="2332"/>
                    </a:cubicBezTo>
                    <a:cubicBezTo>
                      <a:pt x="1288" y="2331"/>
                      <a:pt x="1282" y="2329"/>
                      <a:pt x="1277" y="2327"/>
                    </a:cubicBezTo>
                    <a:cubicBezTo>
                      <a:pt x="1268" y="2324"/>
                      <a:pt x="1252" y="2318"/>
                      <a:pt x="1245" y="2328"/>
                    </a:cubicBezTo>
                    <a:cubicBezTo>
                      <a:pt x="1243" y="2333"/>
                      <a:pt x="1242" y="2339"/>
                      <a:pt x="1246" y="2342"/>
                    </a:cubicBezTo>
                    <a:cubicBezTo>
                      <a:pt x="1249" y="2344"/>
                      <a:pt x="1252" y="2344"/>
                      <a:pt x="1255" y="2343"/>
                    </a:cubicBezTo>
                    <a:cubicBezTo>
                      <a:pt x="1258" y="2341"/>
                      <a:pt x="1259" y="2337"/>
                      <a:pt x="1257" y="2335"/>
                    </a:cubicBezTo>
                    <a:cubicBezTo>
                      <a:pt x="1255" y="2333"/>
                      <a:pt x="1252" y="2332"/>
                      <a:pt x="1250" y="2333"/>
                    </a:cubicBezTo>
                    <a:cubicBezTo>
                      <a:pt x="1253" y="2329"/>
                      <a:pt x="1261" y="2331"/>
                      <a:pt x="1261" y="2339"/>
                    </a:cubicBezTo>
                    <a:cubicBezTo>
                      <a:pt x="1260" y="2343"/>
                      <a:pt x="1257" y="2346"/>
                      <a:pt x="1253" y="2347"/>
                    </a:cubicBezTo>
                    <a:cubicBezTo>
                      <a:pt x="1246" y="2348"/>
                      <a:pt x="1241" y="2343"/>
                      <a:pt x="1240" y="2336"/>
                    </a:cubicBezTo>
                    <a:cubicBezTo>
                      <a:pt x="1239" y="2330"/>
                      <a:pt x="1244" y="2323"/>
                      <a:pt x="1250" y="2321"/>
                    </a:cubicBezTo>
                    <a:cubicBezTo>
                      <a:pt x="1253" y="2320"/>
                      <a:pt x="1256" y="2319"/>
                      <a:pt x="1259" y="2319"/>
                    </a:cubicBezTo>
                    <a:cubicBezTo>
                      <a:pt x="1248" y="2314"/>
                      <a:pt x="1239" y="2309"/>
                      <a:pt x="1231" y="2303"/>
                    </a:cubicBezTo>
                    <a:cubicBezTo>
                      <a:pt x="1217" y="2293"/>
                      <a:pt x="1200" y="2269"/>
                      <a:pt x="1187" y="2265"/>
                    </a:cubicBezTo>
                    <a:cubicBezTo>
                      <a:pt x="1183" y="2264"/>
                      <a:pt x="1181" y="2264"/>
                      <a:pt x="1177" y="2264"/>
                    </a:cubicBezTo>
                    <a:cubicBezTo>
                      <a:pt x="1171" y="2265"/>
                      <a:pt x="1166" y="2268"/>
                      <a:pt x="1162" y="2272"/>
                    </a:cubicBezTo>
                    <a:cubicBezTo>
                      <a:pt x="1157" y="2277"/>
                      <a:pt x="1155" y="2283"/>
                      <a:pt x="1155" y="2290"/>
                    </a:cubicBezTo>
                    <a:cubicBezTo>
                      <a:pt x="1155" y="2298"/>
                      <a:pt x="1159" y="2305"/>
                      <a:pt x="1164" y="2311"/>
                    </a:cubicBezTo>
                    <a:cubicBezTo>
                      <a:pt x="1170" y="2317"/>
                      <a:pt x="1176" y="2319"/>
                      <a:pt x="1184" y="2320"/>
                    </a:cubicBezTo>
                    <a:cubicBezTo>
                      <a:pt x="1192" y="2320"/>
                      <a:pt x="1199" y="2317"/>
                      <a:pt x="1203" y="2310"/>
                    </a:cubicBezTo>
                    <a:cubicBezTo>
                      <a:pt x="1206" y="2305"/>
                      <a:pt x="1206" y="2299"/>
                      <a:pt x="1204" y="2294"/>
                    </a:cubicBezTo>
                    <a:cubicBezTo>
                      <a:pt x="1204" y="2295"/>
                      <a:pt x="1204" y="2295"/>
                      <a:pt x="1204" y="2295"/>
                    </a:cubicBezTo>
                    <a:cubicBezTo>
                      <a:pt x="1207" y="2305"/>
                      <a:pt x="1195" y="2310"/>
                      <a:pt x="1193" y="2301"/>
                    </a:cubicBezTo>
                    <a:cubicBezTo>
                      <a:pt x="1191" y="2297"/>
                      <a:pt x="1195" y="2289"/>
                      <a:pt x="1185" y="2284"/>
                    </a:cubicBezTo>
                    <a:cubicBezTo>
                      <a:pt x="1189" y="2284"/>
                      <a:pt x="1193" y="2285"/>
                      <a:pt x="1197" y="2287"/>
                    </a:cubicBezTo>
                    <a:cubicBezTo>
                      <a:pt x="1198" y="2287"/>
                      <a:pt x="1199" y="2288"/>
                      <a:pt x="1200" y="2289"/>
                    </a:cubicBezTo>
                    <a:cubicBezTo>
                      <a:pt x="1206" y="2295"/>
                      <a:pt x="1207" y="2303"/>
                      <a:pt x="1204" y="2310"/>
                    </a:cubicBezTo>
                    <a:cubicBezTo>
                      <a:pt x="1200" y="2318"/>
                      <a:pt x="1192" y="2321"/>
                      <a:pt x="1184" y="2321"/>
                    </a:cubicBezTo>
                    <a:cubicBezTo>
                      <a:pt x="1176" y="2321"/>
                      <a:pt x="1169" y="2318"/>
                      <a:pt x="1163" y="2312"/>
                    </a:cubicBezTo>
                    <a:cubicBezTo>
                      <a:pt x="1157" y="2306"/>
                      <a:pt x="1153" y="2298"/>
                      <a:pt x="1153" y="2290"/>
                    </a:cubicBezTo>
                    <a:cubicBezTo>
                      <a:pt x="1152" y="2282"/>
                      <a:pt x="1155" y="2275"/>
                      <a:pt x="1160" y="2269"/>
                    </a:cubicBezTo>
                    <a:cubicBezTo>
                      <a:pt x="1165" y="2265"/>
                      <a:pt x="1170" y="2262"/>
                      <a:pt x="1177" y="2261"/>
                    </a:cubicBezTo>
                    <a:cubicBezTo>
                      <a:pt x="1181" y="2261"/>
                      <a:pt x="1184" y="2261"/>
                      <a:pt x="1188" y="2262"/>
                    </a:cubicBezTo>
                    <a:cubicBezTo>
                      <a:pt x="1188" y="2262"/>
                      <a:pt x="1188" y="2262"/>
                      <a:pt x="1189" y="2262"/>
                    </a:cubicBezTo>
                    <a:cubicBezTo>
                      <a:pt x="1188" y="2261"/>
                      <a:pt x="1188" y="2261"/>
                      <a:pt x="1188" y="2261"/>
                    </a:cubicBezTo>
                    <a:cubicBezTo>
                      <a:pt x="1187" y="2260"/>
                      <a:pt x="1187" y="2260"/>
                      <a:pt x="1187" y="2260"/>
                    </a:cubicBezTo>
                    <a:cubicBezTo>
                      <a:pt x="1184" y="2256"/>
                      <a:pt x="1180" y="2252"/>
                      <a:pt x="1178" y="2247"/>
                    </a:cubicBezTo>
                    <a:cubicBezTo>
                      <a:pt x="1171" y="2235"/>
                      <a:pt x="1165" y="2218"/>
                      <a:pt x="1172" y="2204"/>
                    </a:cubicBezTo>
                    <a:cubicBezTo>
                      <a:pt x="1175" y="2199"/>
                      <a:pt x="1179" y="2195"/>
                      <a:pt x="1185" y="2193"/>
                    </a:cubicBezTo>
                    <a:cubicBezTo>
                      <a:pt x="1187" y="2192"/>
                      <a:pt x="1187" y="2192"/>
                      <a:pt x="1187" y="2192"/>
                    </a:cubicBezTo>
                    <a:cubicBezTo>
                      <a:pt x="1194" y="2190"/>
                      <a:pt x="1201" y="2191"/>
                      <a:pt x="1208" y="2194"/>
                    </a:cubicBezTo>
                    <a:cubicBezTo>
                      <a:pt x="1214" y="2197"/>
                      <a:pt x="1219" y="2201"/>
                      <a:pt x="1222" y="2208"/>
                    </a:cubicBezTo>
                    <a:cubicBezTo>
                      <a:pt x="1224" y="2214"/>
                      <a:pt x="1224" y="2222"/>
                      <a:pt x="1220" y="2228"/>
                    </a:cubicBezTo>
                    <a:cubicBezTo>
                      <a:pt x="1217" y="2232"/>
                      <a:pt x="1213" y="2234"/>
                      <a:pt x="1208" y="2235"/>
                    </a:cubicBezTo>
                    <a:cubicBezTo>
                      <a:pt x="1202" y="2235"/>
                      <a:pt x="1197" y="2233"/>
                      <a:pt x="1194" y="2228"/>
                    </a:cubicBezTo>
                    <a:cubicBezTo>
                      <a:pt x="1192" y="2226"/>
                      <a:pt x="1191" y="2224"/>
                      <a:pt x="1191" y="2221"/>
                    </a:cubicBezTo>
                    <a:cubicBezTo>
                      <a:pt x="1191" y="2224"/>
                      <a:pt x="1192" y="2226"/>
                      <a:pt x="1194" y="2228"/>
                    </a:cubicBezTo>
                    <a:cubicBezTo>
                      <a:pt x="1197" y="2232"/>
                      <a:pt x="1202" y="2234"/>
                      <a:pt x="1208" y="2234"/>
                    </a:cubicBezTo>
                    <a:cubicBezTo>
                      <a:pt x="1213" y="2234"/>
                      <a:pt x="1216" y="2231"/>
                      <a:pt x="1219" y="2227"/>
                    </a:cubicBezTo>
                    <a:cubicBezTo>
                      <a:pt x="1223" y="2221"/>
                      <a:pt x="1223" y="2215"/>
                      <a:pt x="1220" y="2208"/>
                    </a:cubicBezTo>
                    <a:cubicBezTo>
                      <a:pt x="1217" y="2202"/>
                      <a:pt x="1213" y="2198"/>
                      <a:pt x="1207" y="2195"/>
                    </a:cubicBezTo>
                    <a:cubicBezTo>
                      <a:pt x="1200" y="2193"/>
                      <a:pt x="1193" y="2193"/>
                      <a:pt x="1186" y="2195"/>
                    </a:cubicBezTo>
                    <a:cubicBezTo>
                      <a:pt x="1181" y="2197"/>
                      <a:pt x="1177" y="2201"/>
                      <a:pt x="1174" y="2206"/>
                    </a:cubicBezTo>
                    <a:cubicBezTo>
                      <a:pt x="1169" y="2218"/>
                      <a:pt x="1176" y="2236"/>
                      <a:pt x="1183" y="2247"/>
                    </a:cubicBezTo>
                    <a:cubicBezTo>
                      <a:pt x="1186" y="2253"/>
                      <a:pt x="1192" y="2259"/>
                      <a:pt x="1197" y="2264"/>
                    </a:cubicBezTo>
                    <a:cubicBezTo>
                      <a:pt x="1196" y="2263"/>
                      <a:pt x="1196" y="2262"/>
                      <a:pt x="1196" y="2261"/>
                    </a:cubicBezTo>
                    <a:cubicBezTo>
                      <a:pt x="1195" y="2254"/>
                      <a:pt x="1198" y="2247"/>
                      <a:pt x="1203" y="2244"/>
                    </a:cubicBezTo>
                    <a:cubicBezTo>
                      <a:pt x="1209" y="2241"/>
                      <a:pt x="1217" y="2242"/>
                      <a:pt x="1220" y="2249"/>
                    </a:cubicBezTo>
                    <a:cubicBezTo>
                      <a:pt x="1221" y="2253"/>
                      <a:pt x="1220" y="2257"/>
                      <a:pt x="1217" y="2260"/>
                    </a:cubicBezTo>
                    <a:cubicBezTo>
                      <a:pt x="1211" y="2265"/>
                      <a:pt x="1204" y="2258"/>
                      <a:pt x="1206" y="2254"/>
                    </a:cubicBezTo>
                    <a:cubicBezTo>
                      <a:pt x="1207" y="2257"/>
                      <a:pt x="1209" y="2259"/>
                      <a:pt x="1211" y="2259"/>
                    </a:cubicBezTo>
                    <a:cubicBezTo>
                      <a:pt x="1215" y="2259"/>
                      <a:pt x="1217" y="2256"/>
                      <a:pt x="1217" y="2252"/>
                    </a:cubicBezTo>
                    <a:cubicBezTo>
                      <a:pt x="1217" y="2250"/>
                      <a:pt x="1215" y="2247"/>
                      <a:pt x="1212" y="2246"/>
                    </a:cubicBezTo>
                    <a:cubicBezTo>
                      <a:pt x="1207" y="2245"/>
                      <a:pt x="1202" y="2248"/>
                      <a:pt x="1200" y="2252"/>
                    </a:cubicBezTo>
                    <a:cubicBezTo>
                      <a:pt x="1198" y="2256"/>
                      <a:pt x="1199" y="2260"/>
                      <a:pt x="1200" y="2264"/>
                    </a:cubicBezTo>
                    <a:cubicBezTo>
                      <a:pt x="1204" y="2278"/>
                      <a:pt x="1236" y="2304"/>
                      <a:pt x="1248" y="2310"/>
                    </a:cubicBezTo>
                    <a:cubicBezTo>
                      <a:pt x="1238" y="2300"/>
                      <a:pt x="1230" y="2287"/>
                      <a:pt x="1226" y="2272"/>
                    </a:cubicBezTo>
                    <a:cubicBezTo>
                      <a:pt x="1219" y="2237"/>
                      <a:pt x="1235" y="2191"/>
                      <a:pt x="1274" y="2186"/>
                    </a:cubicBezTo>
                    <a:cubicBezTo>
                      <a:pt x="1286" y="2185"/>
                      <a:pt x="1300" y="2190"/>
                      <a:pt x="1305" y="2203"/>
                    </a:cubicBezTo>
                    <a:cubicBezTo>
                      <a:pt x="1308" y="2212"/>
                      <a:pt x="1305" y="2223"/>
                      <a:pt x="1297" y="2228"/>
                    </a:cubicBezTo>
                    <a:cubicBezTo>
                      <a:pt x="1288" y="2233"/>
                      <a:pt x="1278" y="2232"/>
                      <a:pt x="1271" y="2225"/>
                    </a:cubicBezTo>
                    <a:cubicBezTo>
                      <a:pt x="1267" y="2221"/>
                      <a:pt x="1265" y="2215"/>
                      <a:pt x="1266" y="2209"/>
                    </a:cubicBezTo>
                    <a:cubicBezTo>
                      <a:pt x="1266" y="2207"/>
                      <a:pt x="1267" y="2205"/>
                      <a:pt x="1268" y="2203"/>
                    </a:cubicBezTo>
                    <a:cubicBezTo>
                      <a:pt x="1270" y="2199"/>
                      <a:pt x="1275" y="2196"/>
                      <a:pt x="1281" y="2195"/>
                    </a:cubicBezTo>
                    <a:cubicBezTo>
                      <a:pt x="1289" y="2195"/>
                      <a:pt x="1297" y="2202"/>
                      <a:pt x="1297" y="2210"/>
                    </a:cubicBezTo>
                    <a:cubicBezTo>
                      <a:pt x="1298" y="2219"/>
                      <a:pt x="1291" y="2226"/>
                      <a:pt x="1282" y="2227"/>
                    </a:cubicBezTo>
                    <a:cubicBezTo>
                      <a:pt x="1278" y="2227"/>
                      <a:pt x="1273" y="2225"/>
                      <a:pt x="1270" y="2222"/>
                    </a:cubicBezTo>
                    <a:cubicBezTo>
                      <a:pt x="1271" y="2223"/>
                      <a:pt x="1271" y="2223"/>
                      <a:pt x="1272" y="2224"/>
                    </a:cubicBezTo>
                    <a:cubicBezTo>
                      <a:pt x="1278" y="2230"/>
                      <a:pt x="1287" y="2231"/>
                      <a:pt x="1295" y="2226"/>
                    </a:cubicBezTo>
                    <a:cubicBezTo>
                      <a:pt x="1303" y="2221"/>
                      <a:pt x="1305" y="2212"/>
                      <a:pt x="1302" y="2204"/>
                    </a:cubicBezTo>
                    <a:cubicBezTo>
                      <a:pt x="1297" y="2193"/>
                      <a:pt x="1285" y="2189"/>
                      <a:pt x="1274" y="2190"/>
                    </a:cubicBezTo>
                    <a:cubicBezTo>
                      <a:pt x="1238" y="2196"/>
                      <a:pt x="1225" y="2239"/>
                      <a:pt x="1232" y="2270"/>
                    </a:cubicBezTo>
                    <a:cubicBezTo>
                      <a:pt x="1240" y="2302"/>
                      <a:pt x="1265" y="2320"/>
                      <a:pt x="1296" y="2327"/>
                    </a:cubicBezTo>
                    <a:cubicBezTo>
                      <a:pt x="1359" y="2339"/>
                      <a:pt x="1410" y="2297"/>
                      <a:pt x="1442" y="2246"/>
                    </a:cubicBezTo>
                    <a:cubicBezTo>
                      <a:pt x="1453" y="2228"/>
                      <a:pt x="1461" y="2212"/>
                      <a:pt x="1465" y="2190"/>
                    </a:cubicBezTo>
                    <a:cubicBezTo>
                      <a:pt x="1469" y="2169"/>
                      <a:pt x="1469" y="2145"/>
                      <a:pt x="1459" y="2129"/>
                    </a:cubicBezTo>
                    <a:cubicBezTo>
                      <a:pt x="1458" y="2129"/>
                      <a:pt x="1458" y="2129"/>
                      <a:pt x="1458" y="2129"/>
                    </a:cubicBezTo>
                    <a:cubicBezTo>
                      <a:pt x="1464" y="2140"/>
                      <a:pt x="1465" y="2156"/>
                      <a:pt x="1462" y="2168"/>
                    </a:cubicBezTo>
                    <a:cubicBezTo>
                      <a:pt x="1457" y="2191"/>
                      <a:pt x="1435" y="2219"/>
                      <a:pt x="1412" y="2228"/>
                    </a:cubicBezTo>
                    <a:cubicBezTo>
                      <a:pt x="1412" y="2226"/>
                      <a:pt x="1411" y="2224"/>
                      <a:pt x="1410" y="2224"/>
                    </a:cubicBezTo>
                    <a:cubicBezTo>
                      <a:pt x="1433" y="2215"/>
                      <a:pt x="1452" y="2190"/>
                      <a:pt x="1458" y="2167"/>
                    </a:cubicBezTo>
                    <a:cubicBezTo>
                      <a:pt x="1462" y="2151"/>
                      <a:pt x="1461" y="2129"/>
                      <a:pt x="1447" y="2119"/>
                    </a:cubicBezTo>
                    <a:cubicBezTo>
                      <a:pt x="1443" y="2116"/>
                      <a:pt x="1439" y="2115"/>
                      <a:pt x="1434" y="2114"/>
                    </a:cubicBezTo>
                    <a:cubicBezTo>
                      <a:pt x="1429" y="2114"/>
                      <a:pt x="1425" y="2116"/>
                      <a:pt x="1421" y="2119"/>
                    </a:cubicBezTo>
                    <a:cubicBezTo>
                      <a:pt x="1418" y="2122"/>
                      <a:pt x="1416" y="2126"/>
                      <a:pt x="1416" y="2130"/>
                    </a:cubicBezTo>
                    <a:cubicBezTo>
                      <a:pt x="1416" y="2135"/>
                      <a:pt x="1417" y="2138"/>
                      <a:pt x="1421" y="2141"/>
                    </a:cubicBezTo>
                    <a:cubicBezTo>
                      <a:pt x="1424" y="2144"/>
                      <a:pt x="1427" y="2145"/>
                      <a:pt x="1431" y="2144"/>
                    </a:cubicBezTo>
                    <a:cubicBezTo>
                      <a:pt x="1433" y="2143"/>
                      <a:pt x="1434" y="2142"/>
                      <a:pt x="1435" y="2141"/>
                    </a:cubicBezTo>
                    <a:cubicBezTo>
                      <a:pt x="1436" y="2139"/>
                      <a:pt x="1436" y="2138"/>
                      <a:pt x="1436" y="2136"/>
                    </a:cubicBezTo>
                    <a:cubicBezTo>
                      <a:pt x="1436" y="2135"/>
                      <a:pt x="1436" y="2133"/>
                      <a:pt x="1435" y="2133"/>
                    </a:cubicBezTo>
                    <a:cubicBezTo>
                      <a:pt x="1434" y="2132"/>
                      <a:pt x="1433" y="2131"/>
                      <a:pt x="1431" y="2132"/>
                    </a:cubicBezTo>
                    <a:cubicBezTo>
                      <a:pt x="1433" y="2131"/>
                      <a:pt x="1434" y="2132"/>
                      <a:pt x="1435" y="2132"/>
                    </a:cubicBezTo>
                    <a:cubicBezTo>
                      <a:pt x="1436" y="2133"/>
                      <a:pt x="1436" y="2135"/>
                      <a:pt x="1436" y="2136"/>
                    </a:cubicBezTo>
                    <a:cubicBezTo>
                      <a:pt x="1437" y="2138"/>
                      <a:pt x="1436" y="2139"/>
                      <a:pt x="1435" y="2141"/>
                    </a:cubicBezTo>
                    <a:cubicBezTo>
                      <a:pt x="1434" y="2143"/>
                      <a:pt x="1433" y="2143"/>
                      <a:pt x="1431" y="2144"/>
                    </a:cubicBezTo>
                    <a:cubicBezTo>
                      <a:pt x="1427" y="2146"/>
                      <a:pt x="1423" y="2145"/>
                      <a:pt x="1420" y="2142"/>
                    </a:cubicBezTo>
                    <a:cubicBezTo>
                      <a:pt x="1416" y="2139"/>
                      <a:pt x="1415" y="2135"/>
                      <a:pt x="1415" y="2130"/>
                    </a:cubicBezTo>
                    <a:cubicBezTo>
                      <a:pt x="1415" y="2125"/>
                      <a:pt x="1417" y="2121"/>
                      <a:pt x="1420" y="2118"/>
                    </a:cubicBezTo>
                    <a:cubicBezTo>
                      <a:pt x="1424" y="2114"/>
                      <a:pt x="1429" y="2113"/>
                      <a:pt x="1435" y="2113"/>
                    </a:cubicBezTo>
                    <a:cubicBezTo>
                      <a:pt x="1438" y="2113"/>
                      <a:pt x="1441" y="2113"/>
                      <a:pt x="1444" y="2114"/>
                    </a:cubicBezTo>
                    <a:cubicBezTo>
                      <a:pt x="1442" y="2113"/>
                      <a:pt x="1439" y="2112"/>
                      <a:pt x="1437" y="2111"/>
                    </a:cubicBezTo>
                    <a:cubicBezTo>
                      <a:pt x="1424" y="2106"/>
                      <a:pt x="1413" y="2107"/>
                      <a:pt x="1399" y="2109"/>
                    </a:cubicBezTo>
                    <a:cubicBezTo>
                      <a:pt x="1383" y="2113"/>
                      <a:pt x="1373" y="2119"/>
                      <a:pt x="1360" y="2129"/>
                    </a:cubicBezTo>
                    <a:cubicBezTo>
                      <a:pt x="1336" y="2147"/>
                      <a:pt x="1313" y="2174"/>
                      <a:pt x="1281" y="2174"/>
                    </a:cubicBezTo>
                    <a:cubicBezTo>
                      <a:pt x="1276" y="2174"/>
                      <a:pt x="1272" y="2173"/>
                      <a:pt x="1267" y="2172"/>
                    </a:cubicBezTo>
                    <a:cubicBezTo>
                      <a:pt x="1263" y="2171"/>
                      <a:pt x="1257" y="2168"/>
                      <a:pt x="1251" y="2166"/>
                    </a:cubicBezTo>
                    <a:cubicBezTo>
                      <a:pt x="1238" y="2163"/>
                      <a:pt x="1230" y="2171"/>
                      <a:pt x="1230" y="2179"/>
                    </a:cubicBezTo>
                    <a:cubicBezTo>
                      <a:pt x="1230" y="2182"/>
                      <a:pt x="1232" y="2185"/>
                      <a:pt x="1234" y="2187"/>
                    </a:cubicBezTo>
                    <a:cubicBezTo>
                      <a:pt x="1237" y="2189"/>
                      <a:pt x="1240" y="2189"/>
                      <a:pt x="1243" y="2187"/>
                    </a:cubicBezTo>
                    <a:cubicBezTo>
                      <a:pt x="1245" y="2186"/>
                      <a:pt x="1246" y="2182"/>
                      <a:pt x="1244" y="2179"/>
                    </a:cubicBezTo>
                    <a:cubicBezTo>
                      <a:pt x="1243" y="2177"/>
                      <a:pt x="1240" y="2177"/>
                      <a:pt x="1238" y="2178"/>
                    </a:cubicBezTo>
                    <a:cubicBezTo>
                      <a:pt x="1239" y="2176"/>
                      <a:pt x="1243" y="2176"/>
                      <a:pt x="1245" y="2178"/>
                    </a:cubicBezTo>
                    <a:cubicBezTo>
                      <a:pt x="1247" y="2179"/>
                      <a:pt x="1248" y="2182"/>
                      <a:pt x="1247" y="2184"/>
                    </a:cubicBezTo>
                    <a:cubicBezTo>
                      <a:pt x="1246" y="2192"/>
                      <a:pt x="1235" y="2193"/>
                      <a:pt x="1231" y="2188"/>
                    </a:cubicBezTo>
                    <a:cubicBezTo>
                      <a:pt x="1228" y="2184"/>
                      <a:pt x="1227" y="2179"/>
                      <a:pt x="1228" y="2174"/>
                    </a:cubicBezTo>
                    <a:cubicBezTo>
                      <a:pt x="1230" y="2167"/>
                      <a:pt x="1238" y="2163"/>
                      <a:pt x="1247" y="2164"/>
                    </a:cubicBezTo>
                    <a:cubicBezTo>
                      <a:pt x="1244" y="2163"/>
                      <a:pt x="1242" y="2161"/>
                      <a:pt x="1239" y="2160"/>
                    </a:cubicBezTo>
                    <a:cubicBezTo>
                      <a:pt x="1235" y="2159"/>
                      <a:pt x="1228" y="2160"/>
                      <a:pt x="1223" y="2164"/>
                    </a:cubicBezTo>
                    <a:cubicBezTo>
                      <a:pt x="1216" y="2170"/>
                      <a:pt x="1217" y="2181"/>
                      <a:pt x="1223" y="2189"/>
                    </a:cubicBezTo>
                    <a:cubicBezTo>
                      <a:pt x="1226" y="2194"/>
                      <a:pt x="1231" y="2198"/>
                      <a:pt x="1231" y="2206"/>
                    </a:cubicBezTo>
                    <a:cubicBezTo>
                      <a:pt x="1232" y="2213"/>
                      <a:pt x="1229" y="2219"/>
                      <a:pt x="1224" y="2223"/>
                    </a:cubicBezTo>
                    <a:cubicBezTo>
                      <a:pt x="1232" y="2205"/>
                      <a:pt x="1217" y="2201"/>
                      <a:pt x="1212" y="2189"/>
                    </a:cubicBezTo>
                    <a:cubicBezTo>
                      <a:pt x="1208" y="2181"/>
                      <a:pt x="1208" y="2173"/>
                      <a:pt x="1212" y="2166"/>
                    </a:cubicBezTo>
                    <a:cubicBezTo>
                      <a:pt x="1216" y="2160"/>
                      <a:pt x="1227" y="2154"/>
                      <a:pt x="1236" y="2158"/>
                    </a:cubicBezTo>
                    <a:cubicBezTo>
                      <a:pt x="1236" y="2158"/>
                      <a:pt x="1235" y="2157"/>
                      <a:pt x="1234" y="2157"/>
                    </a:cubicBezTo>
                    <a:cubicBezTo>
                      <a:pt x="1221" y="2147"/>
                      <a:pt x="1214" y="2135"/>
                      <a:pt x="1216" y="2118"/>
                    </a:cubicBezTo>
                    <a:cubicBezTo>
                      <a:pt x="1216" y="2115"/>
                      <a:pt x="1217" y="2112"/>
                      <a:pt x="1217" y="2109"/>
                    </a:cubicBezTo>
                    <a:cubicBezTo>
                      <a:pt x="1218" y="2109"/>
                      <a:pt x="1219" y="2110"/>
                      <a:pt x="1220" y="2110"/>
                    </a:cubicBezTo>
                    <a:cubicBezTo>
                      <a:pt x="1219" y="2112"/>
                      <a:pt x="1219" y="2115"/>
                      <a:pt x="1218" y="2118"/>
                    </a:cubicBezTo>
                    <a:cubicBezTo>
                      <a:pt x="1218" y="2134"/>
                      <a:pt x="1224" y="2145"/>
                      <a:pt x="1237" y="2154"/>
                    </a:cubicBezTo>
                    <a:cubicBezTo>
                      <a:pt x="1238" y="2155"/>
                      <a:pt x="1240" y="2156"/>
                      <a:pt x="1241" y="2157"/>
                    </a:cubicBezTo>
                    <a:cubicBezTo>
                      <a:pt x="1237" y="2153"/>
                      <a:pt x="1235" y="2148"/>
                      <a:pt x="1233" y="2142"/>
                    </a:cubicBezTo>
                    <a:cubicBezTo>
                      <a:pt x="1233" y="2138"/>
                      <a:pt x="1233" y="2135"/>
                      <a:pt x="1234" y="2131"/>
                    </a:cubicBezTo>
                    <a:cubicBezTo>
                      <a:pt x="1234" y="2128"/>
                      <a:pt x="1236" y="2125"/>
                      <a:pt x="1238" y="2122"/>
                    </a:cubicBezTo>
                    <a:cubicBezTo>
                      <a:pt x="1244" y="2115"/>
                      <a:pt x="1254" y="2113"/>
                      <a:pt x="1261" y="2120"/>
                    </a:cubicBezTo>
                    <a:cubicBezTo>
                      <a:pt x="1263" y="2122"/>
                      <a:pt x="1265" y="2126"/>
                      <a:pt x="1265" y="2130"/>
                    </a:cubicBezTo>
                    <a:cubicBezTo>
                      <a:pt x="1265" y="2132"/>
                      <a:pt x="1265" y="2133"/>
                      <a:pt x="1264" y="2135"/>
                    </a:cubicBezTo>
                    <a:cubicBezTo>
                      <a:pt x="1262" y="2138"/>
                      <a:pt x="1260" y="2140"/>
                      <a:pt x="1256" y="2141"/>
                    </a:cubicBezTo>
                    <a:cubicBezTo>
                      <a:pt x="1255" y="2141"/>
                      <a:pt x="1254" y="2141"/>
                      <a:pt x="1252" y="2141"/>
                    </a:cubicBezTo>
                    <a:cubicBezTo>
                      <a:pt x="1251" y="2141"/>
                      <a:pt x="1250" y="2141"/>
                      <a:pt x="1249" y="2140"/>
                    </a:cubicBezTo>
                    <a:cubicBezTo>
                      <a:pt x="1247" y="2139"/>
                      <a:pt x="1245" y="2137"/>
                      <a:pt x="1245" y="2134"/>
                    </a:cubicBezTo>
                    <a:cubicBezTo>
                      <a:pt x="1246" y="2132"/>
                      <a:pt x="1246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6" y="2130"/>
                      <a:pt x="1246" y="2132"/>
                      <a:pt x="1246" y="2134"/>
                    </a:cubicBezTo>
                    <a:cubicBezTo>
                      <a:pt x="1246" y="2136"/>
                      <a:pt x="1247" y="2138"/>
                      <a:pt x="1249" y="2139"/>
                    </a:cubicBezTo>
                    <a:cubicBezTo>
                      <a:pt x="1250" y="2140"/>
                      <a:pt x="1251" y="2140"/>
                      <a:pt x="1252" y="2140"/>
                    </a:cubicBezTo>
                    <a:cubicBezTo>
                      <a:pt x="1254" y="2140"/>
                      <a:pt x="1255" y="2140"/>
                      <a:pt x="1256" y="2140"/>
                    </a:cubicBezTo>
                    <a:cubicBezTo>
                      <a:pt x="1259" y="2139"/>
                      <a:pt x="1261" y="2137"/>
                      <a:pt x="1262" y="2134"/>
                    </a:cubicBezTo>
                    <a:cubicBezTo>
                      <a:pt x="1263" y="2133"/>
                      <a:pt x="1263" y="2131"/>
                      <a:pt x="1263" y="2130"/>
                    </a:cubicBezTo>
                    <a:cubicBezTo>
                      <a:pt x="1263" y="2126"/>
                      <a:pt x="1261" y="2124"/>
                      <a:pt x="1259" y="2121"/>
                    </a:cubicBezTo>
                    <a:cubicBezTo>
                      <a:pt x="1253" y="2116"/>
                      <a:pt x="1245" y="2118"/>
                      <a:pt x="1240" y="2124"/>
                    </a:cubicBezTo>
                    <a:cubicBezTo>
                      <a:pt x="1239" y="2126"/>
                      <a:pt x="1238" y="2129"/>
                      <a:pt x="1237" y="2132"/>
                    </a:cubicBezTo>
                    <a:cubicBezTo>
                      <a:pt x="1236" y="2135"/>
                      <a:pt x="1236" y="2138"/>
                      <a:pt x="1237" y="2141"/>
                    </a:cubicBezTo>
                    <a:cubicBezTo>
                      <a:pt x="1238" y="2145"/>
                      <a:pt x="1239" y="2148"/>
                      <a:pt x="1241" y="2150"/>
                    </a:cubicBezTo>
                    <a:cubicBezTo>
                      <a:pt x="1244" y="2155"/>
                      <a:pt x="1248" y="2158"/>
                      <a:pt x="1252" y="2161"/>
                    </a:cubicBezTo>
                    <a:cubicBezTo>
                      <a:pt x="1261" y="2166"/>
                      <a:pt x="1272" y="2169"/>
                      <a:pt x="1281" y="2170"/>
                    </a:cubicBezTo>
                    <a:cubicBezTo>
                      <a:pt x="1307" y="2169"/>
                      <a:pt x="1329" y="2148"/>
                      <a:pt x="1349" y="2132"/>
                    </a:cubicBezTo>
                    <a:cubicBezTo>
                      <a:pt x="1345" y="2135"/>
                      <a:pt x="1341" y="2137"/>
                      <a:pt x="1338" y="2139"/>
                    </a:cubicBezTo>
                    <a:cubicBezTo>
                      <a:pt x="1325" y="2145"/>
                      <a:pt x="1305" y="2144"/>
                      <a:pt x="1297" y="2131"/>
                    </a:cubicBezTo>
                    <a:cubicBezTo>
                      <a:pt x="1291" y="2123"/>
                      <a:pt x="1291" y="2113"/>
                      <a:pt x="1280" y="2110"/>
                    </a:cubicBezTo>
                    <a:cubicBezTo>
                      <a:pt x="1284" y="2103"/>
                      <a:pt x="1297" y="2102"/>
                      <a:pt x="1306" y="2110"/>
                    </a:cubicBezTo>
                    <a:cubicBezTo>
                      <a:pt x="1316" y="2118"/>
                      <a:pt x="1321" y="2136"/>
                      <a:pt x="1337" y="2133"/>
                    </a:cubicBezTo>
                    <a:cubicBezTo>
                      <a:pt x="1345" y="2132"/>
                      <a:pt x="1352" y="2126"/>
                      <a:pt x="1356" y="2126"/>
                    </a:cubicBezTo>
                    <a:cubicBezTo>
                      <a:pt x="1355" y="2127"/>
                      <a:pt x="1355" y="2127"/>
                      <a:pt x="1355" y="2127"/>
                    </a:cubicBezTo>
                    <a:cubicBezTo>
                      <a:pt x="1356" y="2126"/>
                      <a:pt x="1356" y="2126"/>
                      <a:pt x="1357" y="2126"/>
                    </a:cubicBezTo>
                    <a:cubicBezTo>
                      <a:pt x="1371" y="2116"/>
                      <a:pt x="1382" y="2109"/>
                      <a:pt x="1399" y="2106"/>
                    </a:cubicBezTo>
                    <a:cubicBezTo>
                      <a:pt x="1413" y="2104"/>
                      <a:pt x="1425" y="2103"/>
                      <a:pt x="1438" y="2109"/>
                    </a:cubicBezTo>
                    <a:cubicBezTo>
                      <a:pt x="1448" y="2113"/>
                      <a:pt x="1455" y="2120"/>
                      <a:pt x="1460" y="2128"/>
                    </a:cubicBezTo>
                    <a:cubicBezTo>
                      <a:pt x="1471" y="2145"/>
                      <a:pt x="1472" y="2169"/>
                      <a:pt x="1468" y="2192"/>
                    </a:cubicBezTo>
                    <a:cubicBezTo>
                      <a:pt x="1467" y="2200"/>
                      <a:pt x="1464" y="2208"/>
                      <a:pt x="1462" y="2216"/>
                    </a:cubicBezTo>
                    <a:cubicBezTo>
                      <a:pt x="1456" y="2231"/>
                      <a:pt x="1447" y="2243"/>
                      <a:pt x="1446" y="2259"/>
                    </a:cubicBezTo>
                    <a:cubicBezTo>
                      <a:pt x="1445" y="2266"/>
                      <a:pt x="1445" y="2275"/>
                      <a:pt x="1449" y="2281"/>
                    </a:cubicBezTo>
                    <a:cubicBezTo>
                      <a:pt x="1452" y="2284"/>
                      <a:pt x="1458" y="2287"/>
                      <a:pt x="1462" y="2284"/>
                    </a:cubicBezTo>
                    <a:cubicBezTo>
                      <a:pt x="1463" y="2283"/>
                      <a:pt x="1464" y="2281"/>
                      <a:pt x="1463" y="2280"/>
                    </a:cubicBezTo>
                    <a:cubicBezTo>
                      <a:pt x="1463" y="2278"/>
                      <a:pt x="1461" y="2277"/>
                      <a:pt x="1460" y="2278"/>
                    </a:cubicBezTo>
                    <a:cubicBezTo>
                      <a:pt x="1459" y="2278"/>
                      <a:pt x="1458" y="2279"/>
                      <a:pt x="1457" y="2279"/>
                    </a:cubicBezTo>
                    <a:cubicBezTo>
                      <a:pt x="1457" y="2281"/>
                      <a:pt x="1458" y="2282"/>
                      <a:pt x="1459" y="2282"/>
                    </a:cubicBezTo>
                    <a:cubicBezTo>
                      <a:pt x="1460" y="2282"/>
                      <a:pt x="1461" y="2282"/>
                      <a:pt x="1461" y="2281"/>
                    </a:cubicBezTo>
                    <a:cubicBezTo>
                      <a:pt x="1461" y="2282"/>
                      <a:pt x="1461" y="2283"/>
                      <a:pt x="1459" y="2283"/>
                    </a:cubicBezTo>
                    <a:cubicBezTo>
                      <a:pt x="1458" y="2284"/>
                      <a:pt x="1456" y="2283"/>
                      <a:pt x="1456" y="2282"/>
                    </a:cubicBezTo>
                    <a:cubicBezTo>
                      <a:pt x="1454" y="2279"/>
                      <a:pt x="1455" y="2276"/>
                      <a:pt x="1458" y="2275"/>
                    </a:cubicBezTo>
                    <a:cubicBezTo>
                      <a:pt x="1459" y="2274"/>
                      <a:pt x="1462" y="2274"/>
                      <a:pt x="1463" y="2275"/>
                    </a:cubicBezTo>
                    <a:cubicBezTo>
                      <a:pt x="1465" y="2275"/>
                      <a:pt x="1467" y="2277"/>
                      <a:pt x="1467" y="2279"/>
                    </a:cubicBezTo>
                    <a:cubicBezTo>
                      <a:pt x="1468" y="2281"/>
                      <a:pt x="1467" y="2284"/>
                      <a:pt x="1465" y="2286"/>
                    </a:cubicBezTo>
                    <a:cubicBezTo>
                      <a:pt x="1460" y="2289"/>
                      <a:pt x="1455" y="2287"/>
                      <a:pt x="1451" y="2284"/>
                    </a:cubicBezTo>
                    <a:cubicBezTo>
                      <a:pt x="1449" y="2283"/>
                      <a:pt x="1448" y="2281"/>
                      <a:pt x="1447" y="2278"/>
                    </a:cubicBezTo>
                    <a:cubicBezTo>
                      <a:pt x="1449" y="2289"/>
                      <a:pt x="1457" y="2295"/>
                      <a:pt x="1466" y="2298"/>
                    </a:cubicBezTo>
                    <a:cubicBezTo>
                      <a:pt x="1472" y="2299"/>
                      <a:pt x="1478" y="2299"/>
                      <a:pt x="1483" y="2296"/>
                    </a:cubicBezTo>
                    <a:cubicBezTo>
                      <a:pt x="1483" y="2296"/>
                      <a:pt x="1483" y="2296"/>
                      <a:pt x="1483" y="2296"/>
                    </a:cubicBezTo>
                    <a:cubicBezTo>
                      <a:pt x="1477" y="2298"/>
                      <a:pt x="1471" y="2295"/>
                      <a:pt x="1473" y="2287"/>
                    </a:cubicBezTo>
                    <a:cubicBezTo>
                      <a:pt x="1473" y="2281"/>
                      <a:pt x="1483" y="2273"/>
                      <a:pt x="1474" y="2262"/>
                    </a:cubicBezTo>
                    <a:close/>
                    <a:moveTo>
                      <a:pt x="1506" y="2623"/>
                    </a:moveTo>
                    <a:cubicBezTo>
                      <a:pt x="1516" y="2596"/>
                      <a:pt x="1504" y="2576"/>
                      <a:pt x="1504" y="2563"/>
                    </a:cubicBezTo>
                    <a:cubicBezTo>
                      <a:pt x="1505" y="2548"/>
                      <a:pt x="1522" y="2548"/>
                      <a:pt x="1525" y="2564"/>
                    </a:cubicBezTo>
                    <a:cubicBezTo>
                      <a:pt x="1529" y="2582"/>
                      <a:pt x="1520" y="2606"/>
                      <a:pt x="1506" y="2623"/>
                    </a:cubicBezTo>
                    <a:close/>
                    <a:moveTo>
                      <a:pt x="1626" y="2541"/>
                    </a:moveTo>
                    <a:cubicBezTo>
                      <a:pt x="1638" y="2539"/>
                      <a:pt x="1665" y="2547"/>
                      <a:pt x="1674" y="2560"/>
                    </a:cubicBezTo>
                    <a:cubicBezTo>
                      <a:pt x="1683" y="2573"/>
                      <a:pt x="1676" y="2584"/>
                      <a:pt x="1662" y="2571"/>
                    </a:cubicBezTo>
                    <a:cubicBezTo>
                      <a:pt x="1652" y="2562"/>
                      <a:pt x="1640" y="2543"/>
                      <a:pt x="1626" y="2541"/>
                    </a:cubicBezTo>
                    <a:close/>
                    <a:moveTo>
                      <a:pt x="1512" y="2466"/>
                    </a:moveTo>
                    <a:cubicBezTo>
                      <a:pt x="1510" y="2467"/>
                      <a:pt x="1510" y="2470"/>
                      <a:pt x="1511" y="2471"/>
                    </a:cubicBezTo>
                    <a:cubicBezTo>
                      <a:pt x="1513" y="2473"/>
                      <a:pt x="1515" y="2473"/>
                      <a:pt x="1517" y="2472"/>
                    </a:cubicBezTo>
                    <a:cubicBezTo>
                      <a:pt x="1518" y="2470"/>
                      <a:pt x="1518" y="2468"/>
                      <a:pt x="1517" y="2466"/>
                    </a:cubicBezTo>
                    <a:cubicBezTo>
                      <a:pt x="1516" y="2465"/>
                      <a:pt x="1513" y="2464"/>
                      <a:pt x="1512" y="2466"/>
                    </a:cubicBezTo>
                    <a:close/>
                    <a:moveTo>
                      <a:pt x="1555" y="2514"/>
                    </a:moveTo>
                    <a:cubicBezTo>
                      <a:pt x="1546" y="2518"/>
                      <a:pt x="1543" y="2506"/>
                      <a:pt x="1541" y="2502"/>
                    </a:cubicBezTo>
                    <a:cubicBezTo>
                      <a:pt x="1539" y="2499"/>
                      <a:pt x="1537" y="2497"/>
                      <a:pt x="1535" y="2497"/>
                    </a:cubicBezTo>
                    <a:cubicBezTo>
                      <a:pt x="1538" y="2496"/>
                      <a:pt x="1547" y="2496"/>
                      <a:pt x="1552" y="2498"/>
                    </a:cubicBezTo>
                    <a:cubicBezTo>
                      <a:pt x="1557" y="2500"/>
                      <a:pt x="1561" y="2506"/>
                      <a:pt x="1558" y="2513"/>
                    </a:cubicBezTo>
                    <a:cubicBezTo>
                      <a:pt x="1557" y="2509"/>
                      <a:pt x="1553" y="2505"/>
                      <a:pt x="1550" y="2504"/>
                    </a:cubicBezTo>
                    <a:cubicBezTo>
                      <a:pt x="1551" y="2505"/>
                      <a:pt x="1554" y="2510"/>
                      <a:pt x="1555" y="2514"/>
                    </a:cubicBezTo>
                    <a:close/>
                    <a:moveTo>
                      <a:pt x="1533" y="2462"/>
                    </a:moveTo>
                    <a:cubicBezTo>
                      <a:pt x="1529" y="2464"/>
                      <a:pt x="1529" y="2469"/>
                      <a:pt x="1532" y="2472"/>
                    </a:cubicBezTo>
                    <a:cubicBezTo>
                      <a:pt x="1535" y="2476"/>
                      <a:pt x="1539" y="2476"/>
                      <a:pt x="1542" y="2473"/>
                    </a:cubicBezTo>
                    <a:cubicBezTo>
                      <a:pt x="1546" y="2470"/>
                      <a:pt x="1546" y="2466"/>
                      <a:pt x="1543" y="2462"/>
                    </a:cubicBezTo>
                    <a:cubicBezTo>
                      <a:pt x="1541" y="2459"/>
                      <a:pt x="1536" y="2459"/>
                      <a:pt x="1533" y="2462"/>
                    </a:cubicBezTo>
                    <a:close/>
                    <a:moveTo>
                      <a:pt x="1520" y="2461"/>
                    </a:moveTo>
                    <a:cubicBezTo>
                      <a:pt x="1518" y="2463"/>
                      <a:pt x="1518" y="2466"/>
                      <a:pt x="1520" y="2468"/>
                    </a:cubicBezTo>
                    <a:cubicBezTo>
                      <a:pt x="1522" y="2470"/>
                      <a:pt x="1525" y="2471"/>
                      <a:pt x="1527" y="2469"/>
                    </a:cubicBezTo>
                    <a:cubicBezTo>
                      <a:pt x="1529" y="2467"/>
                      <a:pt x="1529" y="2464"/>
                      <a:pt x="1527" y="2462"/>
                    </a:cubicBezTo>
                    <a:cubicBezTo>
                      <a:pt x="1525" y="2460"/>
                      <a:pt x="1522" y="2460"/>
                      <a:pt x="1520" y="2461"/>
                    </a:cubicBezTo>
                    <a:close/>
                    <a:moveTo>
                      <a:pt x="1606" y="2539"/>
                    </a:moveTo>
                    <a:cubicBezTo>
                      <a:pt x="1603" y="2539"/>
                      <a:pt x="1600" y="2540"/>
                      <a:pt x="1598" y="2542"/>
                    </a:cubicBezTo>
                    <a:cubicBezTo>
                      <a:pt x="1595" y="2544"/>
                      <a:pt x="1594" y="2548"/>
                      <a:pt x="1595" y="2553"/>
                    </a:cubicBezTo>
                    <a:cubicBezTo>
                      <a:pt x="1597" y="2558"/>
                      <a:pt x="1602" y="2560"/>
                      <a:pt x="1606" y="2560"/>
                    </a:cubicBezTo>
                    <a:cubicBezTo>
                      <a:pt x="1614" y="2559"/>
                      <a:pt x="1614" y="2552"/>
                      <a:pt x="1617" y="2548"/>
                    </a:cubicBezTo>
                    <a:cubicBezTo>
                      <a:pt x="1620" y="2544"/>
                      <a:pt x="1627" y="2544"/>
                      <a:pt x="1633" y="2547"/>
                    </a:cubicBezTo>
                    <a:cubicBezTo>
                      <a:pt x="1641" y="2550"/>
                      <a:pt x="1645" y="2558"/>
                      <a:pt x="1643" y="2566"/>
                    </a:cubicBezTo>
                    <a:cubicBezTo>
                      <a:pt x="1643" y="2571"/>
                      <a:pt x="1639" y="2575"/>
                      <a:pt x="1634" y="2574"/>
                    </a:cubicBezTo>
                    <a:cubicBezTo>
                      <a:pt x="1638" y="2571"/>
                      <a:pt x="1637" y="2563"/>
                      <a:pt x="1630" y="2563"/>
                    </a:cubicBezTo>
                    <a:cubicBezTo>
                      <a:pt x="1626" y="2562"/>
                      <a:pt x="1619" y="2565"/>
                      <a:pt x="1612" y="2568"/>
                    </a:cubicBezTo>
                    <a:cubicBezTo>
                      <a:pt x="1604" y="2571"/>
                      <a:pt x="1597" y="2572"/>
                      <a:pt x="1590" y="2571"/>
                    </a:cubicBezTo>
                    <a:cubicBezTo>
                      <a:pt x="1577" y="2567"/>
                      <a:pt x="1571" y="2551"/>
                      <a:pt x="1577" y="2539"/>
                    </a:cubicBezTo>
                    <a:cubicBezTo>
                      <a:pt x="1580" y="2533"/>
                      <a:pt x="1586" y="2530"/>
                      <a:pt x="1593" y="2527"/>
                    </a:cubicBezTo>
                    <a:cubicBezTo>
                      <a:pt x="1600" y="2525"/>
                      <a:pt x="1619" y="2523"/>
                      <a:pt x="1624" y="2516"/>
                    </a:cubicBezTo>
                    <a:cubicBezTo>
                      <a:pt x="1628" y="2511"/>
                      <a:pt x="1626" y="2505"/>
                      <a:pt x="1622" y="2504"/>
                    </a:cubicBezTo>
                    <a:cubicBezTo>
                      <a:pt x="1625" y="2500"/>
                      <a:pt x="1633" y="2502"/>
                      <a:pt x="1636" y="2507"/>
                    </a:cubicBezTo>
                    <a:cubicBezTo>
                      <a:pt x="1642" y="2517"/>
                      <a:pt x="1638" y="2533"/>
                      <a:pt x="1625" y="2539"/>
                    </a:cubicBezTo>
                    <a:cubicBezTo>
                      <a:pt x="1619" y="2541"/>
                      <a:pt x="1614" y="2540"/>
                      <a:pt x="1606" y="2539"/>
                    </a:cubicBezTo>
                    <a:close/>
                    <a:moveTo>
                      <a:pt x="1695" y="2635"/>
                    </a:moveTo>
                    <a:cubicBezTo>
                      <a:pt x="1694" y="2637"/>
                      <a:pt x="1691" y="2637"/>
                      <a:pt x="1690" y="2636"/>
                    </a:cubicBezTo>
                    <a:cubicBezTo>
                      <a:pt x="1688" y="2634"/>
                      <a:pt x="1688" y="2632"/>
                      <a:pt x="1689" y="2630"/>
                    </a:cubicBezTo>
                    <a:cubicBezTo>
                      <a:pt x="1691" y="2628"/>
                      <a:pt x="1693" y="2628"/>
                      <a:pt x="1695" y="2630"/>
                    </a:cubicBezTo>
                    <a:cubicBezTo>
                      <a:pt x="1697" y="2631"/>
                      <a:pt x="1697" y="2634"/>
                      <a:pt x="1695" y="2635"/>
                    </a:cubicBezTo>
                    <a:close/>
                    <a:moveTo>
                      <a:pt x="1692" y="2643"/>
                    </a:moveTo>
                    <a:cubicBezTo>
                      <a:pt x="1691" y="2644"/>
                      <a:pt x="1688" y="2644"/>
                      <a:pt x="1687" y="2643"/>
                    </a:cubicBezTo>
                    <a:cubicBezTo>
                      <a:pt x="1686" y="2642"/>
                      <a:pt x="1686" y="2640"/>
                      <a:pt x="1687" y="2638"/>
                    </a:cubicBezTo>
                    <a:cubicBezTo>
                      <a:pt x="1688" y="2637"/>
                      <a:pt x="1690" y="2637"/>
                      <a:pt x="1691" y="2638"/>
                    </a:cubicBezTo>
                    <a:cubicBezTo>
                      <a:pt x="1693" y="2639"/>
                      <a:pt x="1693" y="2641"/>
                      <a:pt x="1692" y="2643"/>
                    </a:cubicBezTo>
                    <a:close/>
                    <a:moveTo>
                      <a:pt x="1695" y="2625"/>
                    </a:moveTo>
                    <a:cubicBezTo>
                      <a:pt x="1693" y="2628"/>
                      <a:pt x="1689" y="2628"/>
                      <a:pt x="1686" y="2626"/>
                    </a:cubicBezTo>
                    <a:cubicBezTo>
                      <a:pt x="1684" y="2623"/>
                      <a:pt x="1683" y="2619"/>
                      <a:pt x="1686" y="2617"/>
                    </a:cubicBezTo>
                    <a:cubicBezTo>
                      <a:pt x="1688" y="2614"/>
                      <a:pt x="1692" y="2614"/>
                      <a:pt x="1695" y="2616"/>
                    </a:cubicBezTo>
                    <a:cubicBezTo>
                      <a:pt x="1697" y="2618"/>
                      <a:pt x="1698" y="2622"/>
                      <a:pt x="1695" y="2625"/>
                    </a:cubicBezTo>
                    <a:close/>
                    <a:moveTo>
                      <a:pt x="1606" y="2541"/>
                    </a:moveTo>
                    <a:cubicBezTo>
                      <a:pt x="1601" y="2541"/>
                      <a:pt x="1596" y="2544"/>
                      <a:pt x="1596" y="2549"/>
                    </a:cubicBezTo>
                    <a:cubicBezTo>
                      <a:pt x="1596" y="2557"/>
                      <a:pt x="1606" y="2560"/>
                      <a:pt x="1611" y="2555"/>
                    </a:cubicBezTo>
                    <a:cubicBezTo>
                      <a:pt x="1615" y="2551"/>
                      <a:pt x="1614" y="2546"/>
                      <a:pt x="1621" y="2543"/>
                    </a:cubicBezTo>
                    <a:cubicBezTo>
                      <a:pt x="1613" y="2545"/>
                      <a:pt x="1611" y="2542"/>
                      <a:pt x="1606" y="2541"/>
                    </a:cubicBezTo>
                    <a:close/>
                    <a:moveTo>
                      <a:pt x="1572" y="2552"/>
                    </a:moveTo>
                    <a:cubicBezTo>
                      <a:pt x="1571" y="2560"/>
                      <a:pt x="1578" y="2568"/>
                      <a:pt x="1583" y="2570"/>
                    </a:cubicBezTo>
                    <a:cubicBezTo>
                      <a:pt x="1581" y="2578"/>
                      <a:pt x="1564" y="2580"/>
                      <a:pt x="1560" y="2568"/>
                    </a:cubicBezTo>
                    <a:cubicBezTo>
                      <a:pt x="1558" y="2560"/>
                      <a:pt x="1564" y="2551"/>
                      <a:pt x="1572" y="2552"/>
                    </a:cubicBezTo>
                    <a:close/>
                    <a:moveTo>
                      <a:pt x="1695" y="2559"/>
                    </a:moveTo>
                    <a:cubicBezTo>
                      <a:pt x="1681" y="2556"/>
                      <a:pt x="1687" y="2537"/>
                      <a:pt x="1687" y="2531"/>
                    </a:cubicBezTo>
                    <a:cubicBezTo>
                      <a:pt x="1688" y="2526"/>
                      <a:pt x="1687" y="2522"/>
                      <a:pt x="1684" y="2519"/>
                    </a:cubicBezTo>
                    <a:cubicBezTo>
                      <a:pt x="1690" y="2520"/>
                      <a:pt x="1701" y="2529"/>
                      <a:pt x="1705" y="2535"/>
                    </a:cubicBezTo>
                    <a:cubicBezTo>
                      <a:pt x="1710" y="2543"/>
                      <a:pt x="1710" y="2553"/>
                      <a:pt x="1700" y="2559"/>
                    </a:cubicBezTo>
                    <a:cubicBezTo>
                      <a:pt x="1701" y="2554"/>
                      <a:pt x="1701" y="2546"/>
                      <a:pt x="1697" y="2541"/>
                    </a:cubicBezTo>
                    <a:cubicBezTo>
                      <a:pt x="1698" y="2544"/>
                      <a:pt x="1698" y="2553"/>
                      <a:pt x="1695" y="2559"/>
                    </a:cubicBezTo>
                    <a:close/>
                    <a:moveTo>
                      <a:pt x="1562" y="2590"/>
                    </a:moveTo>
                    <a:cubicBezTo>
                      <a:pt x="1594" y="2596"/>
                      <a:pt x="1606" y="2621"/>
                      <a:pt x="1619" y="2629"/>
                    </a:cubicBezTo>
                    <a:cubicBezTo>
                      <a:pt x="1634" y="2637"/>
                      <a:pt x="1645" y="2620"/>
                      <a:pt x="1631" y="2607"/>
                    </a:cubicBezTo>
                    <a:cubicBezTo>
                      <a:pt x="1616" y="2593"/>
                      <a:pt x="1587" y="2587"/>
                      <a:pt x="1562" y="2590"/>
                    </a:cubicBezTo>
                    <a:close/>
                    <a:moveTo>
                      <a:pt x="1497" y="2482"/>
                    </a:moveTo>
                    <a:cubicBezTo>
                      <a:pt x="1500" y="2482"/>
                      <a:pt x="1504" y="2482"/>
                      <a:pt x="1507" y="2482"/>
                    </a:cubicBezTo>
                    <a:cubicBezTo>
                      <a:pt x="1519" y="2484"/>
                      <a:pt x="1530" y="2490"/>
                      <a:pt x="1536" y="2501"/>
                    </a:cubicBezTo>
                    <a:cubicBezTo>
                      <a:pt x="1543" y="2513"/>
                      <a:pt x="1543" y="2531"/>
                      <a:pt x="1531" y="2541"/>
                    </a:cubicBezTo>
                    <a:cubicBezTo>
                      <a:pt x="1527" y="2545"/>
                      <a:pt x="1521" y="2547"/>
                      <a:pt x="1515" y="2546"/>
                    </a:cubicBezTo>
                    <a:cubicBezTo>
                      <a:pt x="1510" y="2546"/>
                      <a:pt x="1507" y="2545"/>
                      <a:pt x="1504" y="2542"/>
                    </a:cubicBezTo>
                    <a:cubicBezTo>
                      <a:pt x="1500" y="2538"/>
                      <a:pt x="1499" y="2533"/>
                      <a:pt x="1500" y="2528"/>
                    </a:cubicBezTo>
                    <a:cubicBezTo>
                      <a:pt x="1501" y="2524"/>
                      <a:pt x="1504" y="2521"/>
                      <a:pt x="1507" y="2520"/>
                    </a:cubicBezTo>
                    <a:cubicBezTo>
                      <a:pt x="1514" y="2517"/>
                      <a:pt x="1521" y="2520"/>
                      <a:pt x="1524" y="2526"/>
                    </a:cubicBezTo>
                    <a:cubicBezTo>
                      <a:pt x="1527" y="2533"/>
                      <a:pt x="1524" y="2540"/>
                      <a:pt x="1518" y="2543"/>
                    </a:cubicBezTo>
                    <a:cubicBezTo>
                      <a:pt x="1512" y="2545"/>
                      <a:pt x="1506" y="2544"/>
                      <a:pt x="1503" y="2540"/>
                    </a:cubicBezTo>
                    <a:cubicBezTo>
                      <a:pt x="1503" y="2541"/>
                      <a:pt x="1504" y="2541"/>
                      <a:pt x="1504" y="2541"/>
                    </a:cubicBezTo>
                    <a:cubicBezTo>
                      <a:pt x="1507" y="2544"/>
                      <a:pt x="1511" y="2546"/>
                      <a:pt x="1515" y="2546"/>
                    </a:cubicBezTo>
                    <a:cubicBezTo>
                      <a:pt x="1521" y="2546"/>
                      <a:pt x="1526" y="2544"/>
                      <a:pt x="1531" y="2540"/>
                    </a:cubicBezTo>
                    <a:cubicBezTo>
                      <a:pt x="1541" y="2530"/>
                      <a:pt x="1542" y="2513"/>
                      <a:pt x="1535" y="2502"/>
                    </a:cubicBezTo>
                    <a:cubicBezTo>
                      <a:pt x="1528" y="2491"/>
                      <a:pt x="1516" y="2485"/>
                      <a:pt x="1505" y="2485"/>
                    </a:cubicBezTo>
                    <a:cubicBezTo>
                      <a:pt x="1502" y="2484"/>
                      <a:pt x="1499" y="2484"/>
                      <a:pt x="1496" y="2485"/>
                    </a:cubicBezTo>
                    <a:lnTo>
                      <a:pt x="1497" y="2482"/>
                    </a:lnTo>
                    <a:close/>
                    <a:moveTo>
                      <a:pt x="1459" y="2518"/>
                    </a:moveTo>
                    <a:cubicBezTo>
                      <a:pt x="1445" y="2520"/>
                      <a:pt x="1430" y="2514"/>
                      <a:pt x="1423" y="2498"/>
                    </a:cubicBezTo>
                    <a:cubicBezTo>
                      <a:pt x="1421" y="2492"/>
                      <a:pt x="1421" y="2487"/>
                      <a:pt x="1422" y="2480"/>
                    </a:cubicBezTo>
                    <a:cubicBezTo>
                      <a:pt x="1423" y="2475"/>
                      <a:pt x="1425" y="2471"/>
                      <a:pt x="1430" y="2468"/>
                    </a:cubicBezTo>
                    <a:cubicBezTo>
                      <a:pt x="1435" y="2464"/>
                      <a:pt x="1441" y="2463"/>
                      <a:pt x="1447" y="2466"/>
                    </a:cubicBezTo>
                    <a:cubicBezTo>
                      <a:pt x="1451" y="2467"/>
                      <a:pt x="1453" y="2469"/>
                      <a:pt x="1455" y="2473"/>
                    </a:cubicBezTo>
                    <a:cubicBezTo>
                      <a:pt x="1457" y="2479"/>
                      <a:pt x="1455" y="2484"/>
                      <a:pt x="1451" y="2488"/>
                    </a:cubicBezTo>
                    <a:cubicBezTo>
                      <a:pt x="1449" y="2490"/>
                      <a:pt x="1447" y="2491"/>
                      <a:pt x="1444" y="2491"/>
                    </a:cubicBezTo>
                    <a:cubicBezTo>
                      <a:pt x="1438" y="2492"/>
                      <a:pt x="1433" y="2487"/>
                      <a:pt x="1432" y="2481"/>
                    </a:cubicBezTo>
                    <a:cubicBezTo>
                      <a:pt x="1432" y="2475"/>
                      <a:pt x="1437" y="2470"/>
                      <a:pt x="1443" y="2470"/>
                    </a:cubicBezTo>
                    <a:cubicBezTo>
                      <a:pt x="1449" y="2470"/>
                      <a:pt x="1454" y="2474"/>
                      <a:pt x="1454" y="2480"/>
                    </a:cubicBezTo>
                    <a:cubicBezTo>
                      <a:pt x="1454" y="2482"/>
                      <a:pt x="1454" y="2484"/>
                      <a:pt x="1453" y="2485"/>
                    </a:cubicBezTo>
                    <a:cubicBezTo>
                      <a:pt x="1453" y="2485"/>
                      <a:pt x="1453" y="2485"/>
                      <a:pt x="1453" y="2485"/>
                    </a:cubicBezTo>
                    <a:cubicBezTo>
                      <a:pt x="1455" y="2481"/>
                      <a:pt x="1456" y="2477"/>
                      <a:pt x="1454" y="2473"/>
                    </a:cubicBezTo>
                    <a:cubicBezTo>
                      <a:pt x="1453" y="2470"/>
                      <a:pt x="1450" y="2468"/>
                      <a:pt x="1447" y="2466"/>
                    </a:cubicBezTo>
                    <a:cubicBezTo>
                      <a:pt x="1441" y="2464"/>
                      <a:pt x="1435" y="2465"/>
                      <a:pt x="1430" y="2469"/>
                    </a:cubicBezTo>
                    <a:cubicBezTo>
                      <a:pt x="1426" y="2472"/>
                      <a:pt x="1424" y="2476"/>
                      <a:pt x="1423" y="2481"/>
                    </a:cubicBezTo>
                    <a:cubicBezTo>
                      <a:pt x="1422" y="2487"/>
                      <a:pt x="1423" y="2492"/>
                      <a:pt x="1425" y="2497"/>
                    </a:cubicBezTo>
                    <a:cubicBezTo>
                      <a:pt x="1432" y="2513"/>
                      <a:pt x="1446" y="2518"/>
                      <a:pt x="1460" y="2515"/>
                    </a:cubicBezTo>
                    <a:lnTo>
                      <a:pt x="1459" y="2518"/>
                    </a:lnTo>
                    <a:close/>
                    <a:moveTo>
                      <a:pt x="1199" y="2456"/>
                    </a:moveTo>
                    <a:cubicBezTo>
                      <a:pt x="1197" y="2453"/>
                      <a:pt x="1199" y="2449"/>
                      <a:pt x="1202" y="2448"/>
                    </a:cubicBezTo>
                    <a:cubicBezTo>
                      <a:pt x="1205" y="2446"/>
                      <a:pt x="1209" y="2448"/>
                      <a:pt x="1210" y="2451"/>
                    </a:cubicBezTo>
                    <a:cubicBezTo>
                      <a:pt x="1212" y="2454"/>
                      <a:pt x="1210" y="2458"/>
                      <a:pt x="1207" y="2459"/>
                    </a:cubicBezTo>
                    <a:cubicBezTo>
                      <a:pt x="1204" y="2461"/>
                      <a:pt x="1200" y="2459"/>
                      <a:pt x="1199" y="2456"/>
                    </a:cubicBezTo>
                    <a:close/>
                    <a:moveTo>
                      <a:pt x="1191" y="2447"/>
                    </a:moveTo>
                    <a:cubicBezTo>
                      <a:pt x="1190" y="2444"/>
                      <a:pt x="1191" y="2441"/>
                      <a:pt x="1193" y="2440"/>
                    </a:cubicBezTo>
                    <a:cubicBezTo>
                      <a:pt x="1196" y="2439"/>
                      <a:pt x="1199" y="2440"/>
                      <a:pt x="1200" y="2442"/>
                    </a:cubicBezTo>
                    <a:cubicBezTo>
                      <a:pt x="1201" y="2445"/>
                      <a:pt x="1200" y="2448"/>
                      <a:pt x="1197" y="2449"/>
                    </a:cubicBezTo>
                    <a:cubicBezTo>
                      <a:pt x="1195" y="2450"/>
                      <a:pt x="1192" y="2449"/>
                      <a:pt x="1191" y="2447"/>
                    </a:cubicBezTo>
                    <a:close/>
                    <a:moveTo>
                      <a:pt x="1213" y="2462"/>
                    </a:moveTo>
                    <a:cubicBezTo>
                      <a:pt x="1211" y="2457"/>
                      <a:pt x="1213" y="2452"/>
                      <a:pt x="1218" y="2449"/>
                    </a:cubicBezTo>
                    <a:cubicBezTo>
                      <a:pt x="1223" y="2447"/>
                      <a:pt x="1229" y="2449"/>
                      <a:pt x="1231" y="2454"/>
                    </a:cubicBezTo>
                    <a:cubicBezTo>
                      <a:pt x="1233" y="2459"/>
                      <a:pt x="1231" y="2465"/>
                      <a:pt x="1226" y="2467"/>
                    </a:cubicBezTo>
                    <a:cubicBezTo>
                      <a:pt x="1222" y="2469"/>
                      <a:pt x="1216" y="2467"/>
                      <a:pt x="1213" y="2462"/>
                    </a:cubicBezTo>
                    <a:close/>
                    <a:moveTo>
                      <a:pt x="1339" y="2250"/>
                    </a:moveTo>
                    <a:cubicBezTo>
                      <a:pt x="1323" y="2248"/>
                      <a:pt x="1301" y="2258"/>
                      <a:pt x="1293" y="2271"/>
                    </a:cubicBezTo>
                    <a:cubicBezTo>
                      <a:pt x="1284" y="2285"/>
                      <a:pt x="1294" y="2297"/>
                      <a:pt x="1306" y="2284"/>
                    </a:cubicBezTo>
                    <a:cubicBezTo>
                      <a:pt x="1316" y="2274"/>
                      <a:pt x="1325" y="2253"/>
                      <a:pt x="1339" y="2250"/>
                    </a:cubicBezTo>
                    <a:close/>
                    <a:moveTo>
                      <a:pt x="1444" y="2431"/>
                    </a:moveTo>
                    <a:cubicBezTo>
                      <a:pt x="1469" y="2425"/>
                      <a:pt x="1494" y="2398"/>
                      <a:pt x="1491" y="2379"/>
                    </a:cubicBezTo>
                    <a:cubicBezTo>
                      <a:pt x="1488" y="2358"/>
                      <a:pt x="1467" y="2362"/>
                      <a:pt x="1470" y="2380"/>
                    </a:cubicBezTo>
                    <a:cubicBezTo>
                      <a:pt x="1472" y="2389"/>
                      <a:pt x="1468" y="2417"/>
                      <a:pt x="1444" y="2431"/>
                    </a:cubicBezTo>
                    <a:close/>
                    <a:moveTo>
                      <a:pt x="1458" y="2432"/>
                    </a:moveTo>
                    <a:cubicBezTo>
                      <a:pt x="1466" y="2427"/>
                      <a:pt x="1475" y="2428"/>
                      <a:pt x="1484" y="2430"/>
                    </a:cubicBezTo>
                    <a:cubicBezTo>
                      <a:pt x="1503" y="2436"/>
                      <a:pt x="1520" y="2456"/>
                      <a:pt x="1538" y="2452"/>
                    </a:cubicBezTo>
                    <a:cubicBezTo>
                      <a:pt x="1546" y="2450"/>
                      <a:pt x="1553" y="2444"/>
                      <a:pt x="1554" y="2436"/>
                    </a:cubicBezTo>
                    <a:cubicBezTo>
                      <a:pt x="1555" y="2431"/>
                      <a:pt x="1553" y="2427"/>
                      <a:pt x="1548" y="2425"/>
                    </a:cubicBezTo>
                    <a:cubicBezTo>
                      <a:pt x="1550" y="2428"/>
                      <a:pt x="1550" y="2435"/>
                      <a:pt x="1545" y="2438"/>
                    </a:cubicBezTo>
                    <a:cubicBezTo>
                      <a:pt x="1541" y="2441"/>
                      <a:pt x="1534" y="2440"/>
                      <a:pt x="1530" y="2436"/>
                    </a:cubicBezTo>
                    <a:cubicBezTo>
                      <a:pt x="1515" y="2425"/>
                      <a:pt x="1501" y="2411"/>
                      <a:pt x="1481" y="2416"/>
                    </a:cubicBezTo>
                    <a:cubicBezTo>
                      <a:pt x="1472" y="2418"/>
                      <a:pt x="1465" y="2423"/>
                      <a:pt x="1458" y="2432"/>
                    </a:cubicBezTo>
                    <a:close/>
                    <a:moveTo>
                      <a:pt x="1271" y="2580"/>
                    </a:moveTo>
                    <a:cubicBezTo>
                      <a:pt x="1281" y="2569"/>
                      <a:pt x="1295" y="2585"/>
                      <a:pt x="1300" y="2589"/>
                    </a:cubicBezTo>
                    <a:cubicBezTo>
                      <a:pt x="1304" y="2592"/>
                      <a:pt x="1307" y="2593"/>
                      <a:pt x="1312" y="2592"/>
                    </a:cubicBezTo>
                    <a:cubicBezTo>
                      <a:pt x="1308" y="2597"/>
                      <a:pt x="1294" y="2602"/>
                      <a:pt x="1287" y="2602"/>
                    </a:cubicBezTo>
                    <a:cubicBezTo>
                      <a:pt x="1277" y="2602"/>
                      <a:pt x="1269" y="2596"/>
                      <a:pt x="1269" y="2584"/>
                    </a:cubicBezTo>
                    <a:cubicBezTo>
                      <a:pt x="1272" y="2588"/>
                      <a:pt x="1280" y="2592"/>
                      <a:pt x="1285" y="2591"/>
                    </a:cubicBezTo>
                    <a:cubicBezTo>
                      <a:pt x="1282" y="2591"/>
                      <a:pt x="1275" y="2586"/>
                      <a:pt x="1271" y="2580"/>
                    </a:cubicBezTo>
                    <a:close/>
                    <a:moveTo>
                      <a:pt x="1178" y="2303"/>
                    </a:moveTo>
                    <a:cubicBezTo>
                      <a:pt x="1178" y="2299"/>
                      <a:pt x="1175" y="2295"/>
                      <a:pt x="1171" y="2296"/>
                    </a:cubicBezTo>
                    <a:cubicBezTo>
                      <a:pt x="1169" y="2297"/>
                      <a:pt x="1169" y="2298"/>
                      <a:pt x="1169" y="2300"/>
                    </a:cubicBezTo>
                    <a:cubicBezTo>
                      <a:pt x="1169" y="2301"/>
                      <a:pt x="1171" y="2301"/>
                      <a:pt x="1171" y="2301"/>
                    </a:cubicBezTo>
                    <a:cubicBezTo>
                      <a:pt x="1171" y="2302"/>
                      <a:pt x="1171" y="2302"/>
                      <a:pt x="1170" y="2303"/>
                    </a:cubicBezTo>
                    <a:cubicBezTo>
                      <a:pt x="1167" y="2304"/>
                      <a:pt x="1164" y="2302"/>
                      <a:pt x="1163" y="2299"/>
                    </a:cubicBezTo>
                    <a:cubicBezTo>
                      <a:pt x="1161" y="2297"/>
                      <a:pt x="1161" y="2293"/>
                      <a:pt x="1164" y="2291"/>
                    </a:cubicBezTo>
                    <a:cubicBezTo>
                      <a:pt x="1167" y="2289"/>
                      <a:pt x="1171" y="2288"/>
                      <a:pt x="1173" y="2287"/>
                    </a:cubicBezTo>
                    <a:cubicBezTo>
                      <a:pt x="1176" y="2284"/>
                      <a:pt x="1175" y="2281"/>
                      <a:pt x="1174" y="2278"/>
                    </a:cubicBezTo>
                    <a:cubicBezTo>
                      <a:pt x="1178" y="2281"/>
                      <a:pt x="1178" y="2281"/>
                      <a:pt x="1182" y="2280"/>
                    </a:cubicBezTo>
                    <a:cubicBezTo>
                      <a:pt x="1186" y="2279"/>
                      <a:pt x="1196" y="2271"/>
                      <a:pt x="1204" y="2281"/>
                    </a:cubicBezTo>
                    <a:cubicBezTo>
                      <a:pt x="1201" y="2274"/>
                      <a:pt x="1194" y="2270"/>
                      <a:pt x="1187" y="2268"/>
                    </a:cubicBezTo>
                    <a:cubicBezTo>
                      <a:pt x="1179" y="2267"/>
                      <a:pt x="1171" y="2269"/>
                      <a:pt x="1165" y="2274"/>
                    </a:cubicBezTo>
                    <a:cubicBezTo>
                      <a:pt x="1158" y="2281"/>
                      <a:pt x="1156" y="2294"/>
                      <a:pt x="1161" y="2303"/>
                    </a:cubicBezTo>
                    <a:cubicBezTo>
                      <a:pt x="1163" y="2307"/>
                      <a:pt x="1169" y="2311"/>
                      <a:pt x="1174" y="2309"/>
                    </a:cubicBezTo>
                    <a:cubicBezTo>
                      <a:pt x="1176" y="2308"/>
                      <a:pt x="1178" y="2306"/>
                      <a:pt x="1178" y="2303"/>
                    </a:cubicBezTo>
                    <a:close/>
                    <a:moveTo>
                      <a:pt x="1194" y="2259"/>
                    </a:moveTo>
                    <a:cubicBezTo>
                      <a:pt x="1184" y="2241"/>
                      <a:pt x="1188" y="2223"/>
                      <a:pt x="1187" y="2212"/>
                    </a:cubicBezTo>
                    <a:cubicBezTo>
                      <a:pt x="1187" y="2201"/>
                      <a:pt x="1177" y="2200"/>
                      <a:pt x="1174" y="2212"/>
                    </a:cubicBezTo>
                    <a:cubicBezTo>
                      <a:pt x="1172" y="2226"/>
                      <a:pt x="1186" y="2252"/>
                      <a:pt x="1194" y="2259"/>
                    </a:cubicBezTo>
                    <a:close/>
                    <a:moveTo>
                      <a:pt x="1227" y="2575"/>
                    </a:moveTo>
                    <a:cubicBezTo>
                      <a:pt x="1229" y="2576"/>
                      <a:pt x="1231" y="2576"/>
                      <a:pt x="1233" y="2574"/>
                    </a:cubicBezTo>
                    <a:cubicBezTo>
                      <a:pt x="1234" y="2573"/>
                      <a:pt x="1234" y="2570"/>
                      <a:pt x="1233" y="2569"/>
                    </a:cubicBezTo>
                    <a:cubicBezTo>
                      <a:pt x="1231" y="2568"/>
                      <a:pt x="1229" y="2568"/>
                      <a:pt x="1227" y="2569"/>
                    </a:cubicBezTo>
                    <a:cubicBezTo>
                      <a:pt x="1226" y="2571"/>
                      <a:pt x="1226" y="2573"/>
                      <a:pt x="1227" y="2575"/>
                    </a:cubicBezTo>
                    <a:close/>
                    <a:moveTo>
                      <a:pt x="1225" y="2603"/>
                    </a:moveTo>
                    <a:cubicBezTo>
                      <a:pt x="1228" y="2605"/>
                      <a:pt x="1232" y="2605"/>
                      <a:pt x="1235" y="2602"/>
                    </a:cubicBezTo>
                    <a:cubicBezTo>
                      <a:pt x="1238" y="2599"/>
                      <a:pt x="1238" y="2594"/>
                      <a:pt x="1235" y="2592"/>
                    </a:cubicBezTo>
                    <a:cubicBezTo>
                      <a:pt x="1232" y="2589"/>
                      <a:pt x="1227" y="2589"/>
                      <a:pt x="1224" y="2592"/>
                    </a:cubicBezTo>
                    <a:cubicBezTo>
                      <a:pt x="1222" y="2595"/>
                      <a:pt x="1222" y="2600"/>
                      <a:pt x="1225" y="2603"/>
                    </a:cubicBezTo>
                    <a:close/>
                    <a:moveTo>
                      <a:pt x="1224" y="2587"/>
                    </a:moveTo>
                    <a:cubicBezTo>
                      <a:pt x="1226" y="2589"/>
                      <a:pt x="1229" y="2589"/>
                      <a:pt x="1231" y="2586"/>
                    </a:cubicBezTo>
                    <a:cubicBezTo>
                      <a:pt x="1233" y="2584"/>
                      <a:pt x="1233" y="2581"/>
                      <a:pt x="1231" y="2579"/>
                    </a:cubicBezTo>
                    <a:cubicBezTo>
                      <a:pt x="1229" y="2577"/>
                      <a:pt x="1226" y="2577"/>
                      <a:pt x="1224" y="2579"/>
                    </a:cubicBezTo>
                    <a:cubicBezTo>
                      <a:pt x="1222" y="2581"/>
                      <a:pt x="1222" y="2585"/>
                      <a:pt x="1224" y="2587"/>
                    </a:cubicBezTo>
                    <a:close/>
                    <a:moveTo>
                      <a:pt x="1248" y="2612"/>
                    </a:moveTo>
                    <a:cubicBezTo>
                      <a:pt x="1229" y="2610"/>
                      <a:pt x="1229" y="2636"/>
                      <a:pt x="1228" y="2645"/>
                    </a:cubicBezTo>
                    <a:cubicBezTo>
                      <a:pt x="1227" y="2652"/>
                      <a:pt x="1224" y="2656"/>
                      <a:pt x="1219" y="2659"/>
                    </a:cubicBezTo>
                    <a:cubicBezTo>
                      <a:pt x="1227" y="2659"/>
                      <a:pt x="1245" y="2653"/>
                      <a:pt x="1252" y="2647"/>
                    </a:cubicBezTo>
                    <a:cubicBezTo>
                      <a:pt x="1261" y="2638"/>
                      <a:pt x="1265" y="2625"/>
                      <a:pt x="1254" y="2614"/>
                    </a:cubicBezTo>
                    <a:cubicBezTo>
                      <a:pt x="1254" y="2621"/>
                      <a:pt x="1250" y="2631"/>
                      <a:pt x="1244" y="2635"/>
                    </a:cubicBezTo>
                    <a:cubicBezTo>
                      <a:pt x="1246" y="2632"/>
                      <a:pt x="1250" y="2621"/>
                      <a:pt x="1248" y="2612"/>
                    </a:cubicBezTo>
                    <a:close/>
                    <a:moveTo>
                      <a:pt x="1268" y="2615"/>
                    </a:moveTo>
                    <a:cubicBezTo>
                      <a:pt x="1280" y="2651"/>
                      <a:pt x="1327" y="2672"/>
                      <a:pt x="1354" y="2656"/>
                    </a:cubicBezTo>
                    <a:cubicBezTo>
                      <a:pt x="1375" y="2643"/>
                      <a:pt x="1362" y="2624"/>
                      <a:pt x="1341" y="2632"/>
                    </a:cubicBezTo>
                    <a:cubicBezTo>
                      <a:pt x="1326" y="2637"/>
                      <a:pt x="1289" y="2648"/>
                      <a:pt x="1268" y="2615"/>
                    </a:cubicBezTo>
                    <a:close/>
                    <a:moveTo>
                      <a:pt x="1437" y="2348"/>
                    </a:moveTo>
                    <a:cubicBezTo>
                      <a:pt x="1440" y="2347"/>
                      <a:pt x="1441" y="2345"/>
                      <a:pt x="1440" y="2342"/>
                    </a:cubicBezTo>
                    <a:cubicBezTo>
                      <a:pt x="1439" y="2340"/>
                      <a:pt x="1436" y="2339"/>
                      <a:pt x="1434" y="2340"/>
                    </a:cubicBezTo>
                    <a:cubicBezTo>
                      <a:pt x="1431" y="2341"/>
                      <a:pt x="1430" y="2343"/>
                      <a:pt x="1431" y="2346"/>
                    </a:cubicBezTo>
                    <a:cubicBezTo>
                      <a:pt x="1432" y="2348"/>
                      <a:pt x="1435" y="2349"/>
                      <a:pt x="1437" y="2348"/>
                    </a:cubicBezTo>
                    <a:close/>
                    <a:moveTo>
                      <a:pt x="1447" y="2359"/>
                    </a:moveTo>
                    <a:cubicBezTo>
                      <a:pt x="1450" y="2357"/>
                      <a:pt x="1451" y="2354"/>
                      <a:pt x="1450" y="2351"/>
                    </a:cubicBezTo>
                    <a:cubicBezTo>
                      <a:pt x="1448" y="2348"/>
                      <a:pt x="1445" y="2347"/>
                      <a:pt x="1442" y="2348"/>
                    </a:cubicBezTo>
                    <a:cubicBezTo>
                      <a:pt x="1439" y="2349"/>
                      <a:pt x="1438" y="2353"/>
                      <a:pt x="1439" y="2356"/>
                    </a:cubicBezTo>
                    <a:cubicBezTo>
                      <a:pt x="1440" y="2358"/>
                      <a:pt x="1444" y="2360"/>
                      <a:pt x="1447" y="2359"/>
                    </a:cubicBezTo>
                    <a:close/>
                    <a:moveTo>
                      <a:pt x="1456" y="2374"/>
                    </a:moveTo>
                    <a:cubicBezTo>
                      <a:pt x="1459" y="2372"/>
                      <a:pt x="1461" y="2368"/>
                      <a:pt x="1460" y="2364"/>
                    </a:cubicBezTo>
                    <a:cubicBezTo>
                      <a:pt x="1458" y="2360"/>
                      <a:pt x="1454" y="2358"/>
                      <a:pt x="1450" y="2360"/>
                    </a:cubicBezTo>
                    <a:cubicBezTo>
                      <a:pt x="1446" y="2361"/>
                      <a:pt x="1444" y="2366"/>
                      <a:pt x="1446" y="2370"/>
                    </a:cubicBezTo>
                    <a:cubicBezTo>
                      <a:pt x="1447" y="2374"/>
                      <a:pt x="1452" y="2375"/>
                      <a:pt x="1456" y="2374"/>
                    </a:cubicBezTo>
                    <a:close/>
                    <a:moveTo>
                      <a:pt x="1398" y="2399"/>
                    </a:moveTo>
                    <a:cubicBezTo>
                      <a:pt x="1391" y="2395"/>
                      <a:pt x="1384" y="2388"/>
                      <a:pt x="1383" y="2378"/>
                    </a:cubicBezTo>
                    <a:cubicBezTo>
                      <a:pt x="1382" y="2362"/>
                      <a:pt x="1392" y="2351"/>
                      <a:pt x="1407" y="2349"/>
                    </a:cubicBezTo>
                    <a:cubicBezTo>
                      <a:pt x="1436" y="2344"/>
                      <a:pt x="1431" y="2310"/>
                      <a:pt x="1400" y="2315"/>
                    </a:cubicBezTo>
                    <a:cubicBezTo>
                      <a:pt x="1384" y="2317"/>
                      <a:pt x="1373" y="2331"/>
                      <a:pt x="1368" y="2343"/>
                    </a:cubicBezTo>
                    <a:cubicBezTo>
                      <a:pt x="1360" y="2366"/>
                      <a:pt x="1373" y="2398"/>
                      <a:pt x="1398" y="2399"/>
                    </a:cubicBezTo>
                    <a:close/>
                    <a:moveTo>
                      <a:pt x="1356" y="2319"/>
                    </a:moveTo>
                    <a:cubicBezTo>
                      <a:pt x="1310" y="2340"/>
                      <a:pt x="1245" y="2312"/>
                      <a:pt x="1236" y="2271"/>
                    </a:cubicBezTo>
                    <a:cubicBezTo>
                      <a:pt x="1230" y="2238"/>
                      <a:pt x="1260" y="2233"/>
                      <a:pt x="1272" y="2261"/>
                    </a:cubicBezTo>
                    <a:cubicBezTo>
                      <a:pt x="1280" y="2281"/>
                      <a:pt x="1303" y="2329"/>
                      <a:pt x="1356" y="2319"/>
                    </a:cubicBezTo>
                    <a:close/>
                    <a:moveTo>
                      <a:pt x="1346" y="2334"/>
                    </a:moveTo>
                    <a:cubicBezTo>
                      <a:pt x="1313" y="2368"/>
                      <a:pt x="1295" y="2372"/>
                      <a:pt x="1259" y="2382"/>
                    </a:cubicBezTo>
                    <a:cubicBezTo>
                      <a:pt x="1249" y="2385"/>
                      <a:pt x="1241" y="2392"/>
                      <a:pt x="1236" y="2399"/>
                    </a:cubicBezTo>
                    <a:cubicBezTo>
                      <a:pt x="1231" y="2409"/>
                      <a:pt x="1230" y="2422"/>
                      <a:pt x="1233" y="2430"/>
                    </a:cubicBezTo>
                    <a:cubicBezTo>
                      <a:pt x="1215" y="2421"/>
                      <a:pt x="1219" y="2395"/>
                      <a:pt x="1223" y="2385"/>
                    </a:cubicBezTo>
                    <a:cubicBezTo>
                      <a:pt x="1230" y="2366"/>
                      <a:pt x="1249" y="2351"/>
                      <a:pt x="1270" y="2346"/>
                    </a:cubicBezTo>
                    <a:cubicBezTo>
                      <a:pt x="1293" y="2341"/>
                      <a:pt x="1323" y="2342"/>
                      <a:pt x="1346" y="2334"/>
                    </a:cubicBezTo>
                    <a:close/>
                    <a:moveTo>
                      <a:pt x="1337" y="2385"/>
                    </a:moveTo>
                    <a:cubicBezTo>
                      <a:pt x="1332" y="2395"/>
                      <a:pt x="1332" y="2408"/>
                      <a:pt x="1334" y="2418"/>
                    </a:cubicBezTo>
                    <a:cubicBezTo>
                      <a:pt x="1336" y="2430"/>
                      <a:pt x="1346" y="2446"/>
                      <a:pt x="1359" y="2448"/>
                    </a:cubicBezTo>
                    <a:cubicBezTo>
                      <a:pt x="1357" y="2462"/>
                      <a:pt x="1364" y="2473"/>
                      <a:pt x="1370" y="2482"/>
                    </a:cubicBezTo>
                    <a:cubicBezTo>
                      <a:pt x="1379" y="2496"/>
                      <a:pt x="1383" y="2513"/>
                      <a:pt x="1372" y="2522"/>
                    </a:cubicBezTo>
                    <a:cubicBezTo>
                      <a:pt x="1389" y="2521"/>
                      <a:pt x="1396" y="2494"/>
                      <a:pt x="1394" y="2479"/>
                    </a:cubicBezTo>
                    <a:cubicBezTo>
                      <a:pt x="1390" y="2458"/>
                      <a:pt x="1372" y="2445"/>
                      <a:pt x="1356" y="2429"/>
                    </a:cubicBezTo>
                    <a:cubicBezTo>
                      <a:pt x="1346" y="2420"/>
                      <a:pt x="1337" y="2406"/>
                      <a:pt x="1337" y="2385"/>
                    </a:cubicBezTo>
                    <a:close/>
                    <a:moveTo>
                      <a:pt x="1325" y="2682"/>
                    </a:moveTo>
                    <a:cubicBezTo>
                      <a:pt x="1339" y="2684"/>
                      <a:pt x="1370" y="2685"/>
                      <a:pt x="1381" y="2669"/>
                    </a:cubicBezTo>
                    <a:cubicBezTo>
                      <a:pt x="1382" y="2669"/>
                      <a:pt x="1386" y="2668"/>
                      <a:pt x="1387" y="2666"/>
                    </a:cubicBezTo>
                    <a:cubicBezTo>
                      <a:pt x="1384" y="2677"/>
                      <a:pt x="1371" y="2684"/>
                      <a:pt x="1357" y="2686"/>
                    </a:cubicBezTo>
                    <a:cubicBezTo>
                      <a:pt x="1345" y="2687"/>
                      <a:pt x="1333" y="2686"/>
                      <a:pt x="1325" y="2682"/>
                    </a:cubicBezTo>
                    <a:close/>
                    <a:moveTo>
                      <a:pt x="1371" y="2627"/>
                    </a:moveTo>
                    <a:cubicBezTo>
                      <a:pt x="1374" y="2627"/>
                      <a:pt x="1377" y="2624"/>
                      <a:pt x="1377" y="2621"/>
                    </a:cubicBezTo>
                    <a:cubicBezTo>
                      <a:pt x="1377" y="2617"/>
                      <a:pt x="1374" y="2615"/>
                      <a:pt x="1370" y="2615"/>
                    </a:cubicBezTo>
                    <a:cubicBezTo>
                      <a:pt x="1367" y="2615"/>
                      <a:pt x="1364" y="2618"/>
                      <a:pt x="1364" y="2621"/>
                    </a:cubicBezTo>
                    <a:cubicBezTo>
                      <a:pt x="1365" y="2625"/>
                      <a:pt x="1368" y="2627"/>
                      <a:pt x="1371" y="2627"/>
                    </a:cubicBezTo>
                    <a:close/>
                    <a:moveTo>
                      <a:pt x="1378" y="2644"/>
                    </a:moveTo>
                    <a:cubicBezTo>
                      <a:pt x="1382" y="2644"/>
                      <a:pt x="1386" y="2640"/>
                      <a:pt x="1385" y="2636"/>
                    </a:cubicBezTo>
                    <a:cubicBezTo>
                      <a:pt x="1385" y="2632"/>
                      <a:pt x="1381" y="2629"/>
                      <a:pt x="1377" y="2629"/>
                    </a:cubicBezTo>
                    <a:cubicBezTo>
                      <a:pt x="1373" y="2629"/>
                      <a:pt x="1370" y="2633"/>
                      <a:pt x="1370" y="2637"/>
                    </a:cubicBezTo>
                    <a:cubicBezTo>
                      <a:pt x="1370" y="2641"/>
                      <a:pt x="1374" y="2645"/>
                      <a:pt x="1378" y="2644"/>
                    </a:cubicBezTo>
                    <a:close/>
                    <a:moveTo>
                      <a:pt x="1382" y="2667"/>
                    </a:moveTo>
                    <a:cubicBezTo>
                      <a:pt x="1388" y="2667"/>
                      <a:pt x="1392" y="2662"/>
                      <a:pt x="1392" y="2657"/>
                    </a:cubicBezTo>
                    <a:cubicBezTo>
                      <a:pt x="1392" y="2651"/>
                      <a:pt x="1387" y="2647"/>
                      <a:pt x="1381" y="2647"/>
                    </a:cubicBezTo>
                    <a:cubicBezTo>
                      <a:pt x="1376" y="2647"/>
                      <a:pt x="1371" y="2652"/>
                      <a:pt x="1372" y="2658"/>
                    </a:cubicBezTo>
                    <a:cubicBezTo>
                      <a:pt x="1372" y="2663"/>
                      <a:pt x="1377" y="2668"/>
                      <a:pt x="1382" y="2667"/>
                    </a:cubicBezTo>
                    <a:close/>
                    <a:moveTo>
                      <a:pt x="1327" y="2722"/>
                    </a:moveTo>
                    <a:cubicBezTo>
                      <a:pt x="1331" y="2722"/>
                      <a:pt x="1334" y="2718"/>
                      <a:pt x="1334" y="2714"/>
                    </a:cubicBezTo>
                    <a:cubicBezTo>
                      <a:pt x="1333" y="2710"/>
                      <a:pt x="1330" y="2707"/>
                      <a:pt x="1326" y="2707"/>
                    </a:cubicBezTo>
                    <a:cubicBezTo>
                      <a:pt x="1322" y="2708"/>
                      <a:pt x="1319" y="2711"/>
                      <a:pt x="1319" y="2715"/>
                    </a:cubicBezTo>
                    <a:cubicBezTo>
                      <a:pt x="1319" y="2719"/>
                      <a:pt x="1323" y="2722"/>
                      <a:pt x="1327" y="2722"/>
                    </a:cubicBezTo>
                    <a:close/>
                    <a:moveTo>
                      <a:pt x="1397" y="2150"/>
                    </a:moveTo>
                    <a:cubicBezTo>
                      <a:pt x="1390" y="2147"/>
                      <a:pt x="1378" y="2153"/>
                      <a:pt x="1379" y="2161"/>
                    </a:cubicBezTo>
                    <a:cubicBezTo>
                      <a:pt x="1374" y="2165"/>
                      <a:pt x="1367" y="2165"/>
                      <a:pt x="1362" y="2160"/>
                    </a:cubicBezTo>
                    <a:cubicBezTo>
                      <a:pt x="1354" y="2153"/>
                      <a:pt x="1354" y="2138"/>
                      <a:pt x="1361" y="2130"/>
                    </a:cubicBezTo>
                    <a:cubicBezTo>
                      <a:pt x="1337" y="2142"/>
                      <a:pt x="1347" y="2183"/>
                      <a:pt x="1374" y="2187"/>
                    </a:cubicBezTo>
                    <a:cubicBezTo>
                      <a:pt x="1389" y="2190"/>
                      <a:pt x="1401" y="2182"/>
                      <a:pt x="1405" y="2173"/>
                    </a:cubicBezTo>
                    <a:cubicBezTo>
                      <a:pt x="1408" y="2164"/>
                      <a:pt x="1406" y="2154"/>
                      <a:pt x="1397" y="2150"/>
                    </a:cubicBezTo>
                    <a:close/>
                    <a:moveTo>
                      <a:pt x="1454" y="2176"/>
                    </a:moveTo>
                    <a:cubicBezTo>
                      <a:pt x="1434" y="2190"/>
                      <a:pt x="1415" y="2184"/>
                      <a:pt x="1404" y="2187"/>
                    </a:cubicBezTo>
                    <a:cubicBezTo>
                      <a:pt x="1392" y="2191"/>
                      <a:pt x="1396" y="2205"/>
                      <a:pt x="1410" y="2204"/>
                    </a:cubicBezTo>
                    <a:cubicBezTo>
                      <a:pt x="1425" y="2203"/>
                      <a:pt x="1443" y="2190"/>
                      <a:pt x="1454" y="2176"/>
                    </a:cubicBezTo>
                    <a:close/>
                    <a:moveTo>
                      <a:pt x="1397" y="2244"/>
                    </a:moveTo>
                    <a:cubicBezTo>
                      <a:pt x="1398" y="2237"/>
                      <a:pt x="1392" y="2228"/>
                      <a:pt x="1388" y="2226"/>
                    </a:cubicBezTo>
                    <a:cubicBezTo>
                      <a:pt x="1390" y="2218"/>
                      <a:pt x="1407" y="2217"/>
                      <a:pt x="1410" y="2229"/>
                    </a:cubicBezTo>
                    <a:cubicBezTo>
                      <a:pt x="1412" y="2237"/>
                      <a:pt x="1405" y="2246"/>
                      <a:pt x="1397" y="2244"/>
                    </a:cubicBezTo>
                    <a:close/>
                    <a:moveTo>
                      <a:pt x="1362" y="2253"/>
                    </a:moveTo>
                    <a:cubicBezTo>
                      <a:pt x="1368" y="2253"/>
                      <a:pt x="1372" y="2251"/>
                      <a:pt x="1373" y="2246"/>
                    </a:cubicBezTo>
                    <a:cubicBezTo>
                      <a:pt x="1374" y="2237"/>
                      <a:pt x="1363" y="2234"/>
                      <a:pt x="1358" y="2239"/>
                    </a:cubicBezTo>
                    <a:cubicBezTo>
                      <a:pt x="1354" y="2243"/>
                      <a:pt x="1355" y="2247"/>
                      <a:pt x="1347" y="2250"/>
                    </a:cubicBezTo>
                    <a:cubicBezTo>
                      <a:pt x="1355" y="2249"/>
                      <a:pt x="1357" y="2252"/>
                      <a:pt x="1362" y="2253"/>
                    </a:cubicBezTo>
                    <a:close/>
                    <a:moveTo>
                      <a:pt x="1443" y="2264"/>
                    </a:moveTo>
                    <a:cubicBezTo>
                      <a:pt x="1440" y="2284"/>
                      <a:pt x="1461" y="2317"/>
                      <a:pt x="1481" y="2309"/>
                    </a:cubicBezTo>
                    <a:cubicBezTo>
                      <a:pt x="1483" y="2313"/>
                      <a:pt x="1479" y="2319"/>
                      <a:pt x="1473" y="2320"/>
                    </a:cubicBezTo>
                    <a:cubicBezTo>
                      <a:pt x="1467" y="2321"/>
                      <a:pt x="1458" y="2317"/>
                      <a:pt x="1455" y="2309"/>
                    </a:cubicBezTo>
                    <a:cubicBezTo>
                      <a:pt x="1448" y="2312"/>
                      <a:pt x="1434" y="2289"/>
                      <a:pt x="1443" y="2264"/>
                    </a:cubicBezTo>
                    <a:close/>
                    <a:moveTo>
                      <a:pt x="1353" y="1986"/>
                    </a:moveTo>
                    <a:cubicBezTo>
                      <a:pt x="1345" y="1995"/>
                      <a:pt x="1342" y="2006"/>
                      <a:pt x="1345" y="2017"/>
                    </a:cubicBezTo>
                    <a:cubicBezTo>
                      <a:pt x="1347" y="2026"/>
                      <a:pt x="1353" y="2033"/>
                      <a:pt x="1361" y="2038"/>
                    </a:cubicBezTo>
                    <a:cubicBezTo>
                      <a:pt x="1364" y="2039"/>
                      <a:pt x="1368" y="2041"/>
                      <a:pt x="1372" y="2041"/>
                    </a:cubicBezTo>
                    <a:cubicBezTo>
                      <a:pt x="1370" y="2041"/>
                      <a:pt x="1369" y="2040"/>
                      <a:pt x="1368" y="2040"/>
                    </a:cubicBezTo>
                    <a:cubicBezTo>
                      <a:pt x="1361" y="2036"/>
                      <a:pt x="1359" y="2027"/>
                      <a:pt x="1362" y="2020"/>
                    </a:cubicBezTo>
                    <a:cubicBezTo>
                      <a:pt x="1366" y="2012"/>
                      <a:pt x="1375" y="2010"/>
                      <a:pt x="1383" y="2014"/>
                    </a:cubicBezTo>
                    <a:cubicBezTo>
                      <a:pt x="1393" y="2019"/>
                      <a:pt x="1392" y="2034"/>
                      <a:pt x="1383" y="2040"/>
                    </a:cubicBezTo>
                    <a:cubicBezTo>
                      <a:pt x="1376" y="2044"/>
                      <a:pt x="1367" y="2043"/>
                      <a:pt x="1360" y="2040"/>
                    </a:cubicBezTo>
                    <a:cubicBezTo>
                      <a:pt x="1351" y="2035"/>
                      <a:pt x="1345" y="2027"/>
                      <a:pt x="1342" y="2018"/>
                    </a:cubicBezTo>
                    <a:cubicBezTo>
                      <a:pt x="1338" y="2005"/>
                      <a:pt x="1342" y="1993"/>
                      <a:pt x="1350" y="1984"/>
                    </a:cubicBezTo>
                    <a:cubicBezTo>
                      <a:pt x="1357" y="1976"/>
                      <a:pt x="1366" y="1972"/>
                      <a:pt x="1375" y="1970"/>
                    </a:cubicBezTo>
                    <a:cubicBezTo>
                      <a:pt x="1373" y="1970"/>
                      <a:pt x="1371" y="1969"/>
                      <a:pt x="1368" y="1968"/>
                    </a:cubicBezTo>
                    <a:cubicBezTo>
                      <a:pt x="1358" y="1965"/>
                      <a:pt x="1351" y="1962"/>
                      <a:pt x="1342" y="1956"/>
                    </a:cubicBezTo>
                    <a:cubicBezTo>
                      <a:pt x="1340" y="1955"/>
                      <a:pt x="1338" y="1954"/>
                      <a:pt x="1336" y="1952"/>
                    </a:cubicBezTo>
                    <a:cubicBezTo>
                      <a:pt x="1332" y="1949"/>
                      <a:pt x="1329" y="1946"/>
                      <a:pt x="1326" y="1943"/>
                    </a:cubicBezTo>
                    <a:cubicBezTo>
                      <a:pt x="1325" y="1942"/>
                      <a:pt x="1316" y="1931"/>
                      <a:pt x="1318" y="1929"/>
                    </a:cubicBezTo>
                    <a:cubicBezTo>
                      <a:pt x="1319" y="1929"/>
                      <a:pt x="1324" y="1935"/>
                      <a:pt x="1325" y="1936"/>
                    </a:cubicBezTo>
                    <a:cubicBezTo>
                      <a:pt x="1330" y="1941"/>
                      <a:pt x="1334" y="1944"/>
                      <a:pt x="1339" y="1948"/>
                    </a:cubicBezTo>
                    <a:cubicBezTo>
                      <a:pt x="1341" y="1950"/>
                      <a:pt x="1343" y="1951"/>
                      <a:pt x="1345" y="1952"/>
                    </a:cubicBezTo>
                    <a:cubicBezTo>
                      <a:pt x="1353" y="1958"/>
                      <a:pt x="1360" y="1961"/>
                      <a:pt x="1369" y="1964"/>
                    </a:cubicBezTo>
                    <a:cubicBezTo>
                      <a:pt x="1370" y="1965"/>
                      <a:pt x="1371" y="1965"/>
                      <a:pt x="1373" y="1965"/>
                    </a:cubicBezTo>
                    <a:cubicBezTo>
                      <a:pt x="1370" y="1964"/>
                      <a:pt x="1367" y="1962"/>
                      <a:pt x="1365" y="1960"/>
                    </a:cubicBezTo>
                    <a:cubicBezTo>
                      <a:pt x="1358" y="1955"/>
                      <a:pt x="1353" y="1951"/>
                      <a:pt x="1349" y="1943"/>
                    </a:cubicBezTo>
                    <a:cubicBezTo>
                      <a:pt x="1337" y="1923"/>
                      <a:pt x="1347" y="1904"/>
                      <a:pt x="1363" y="1893"/>
                    </a:cubicBezTo>
                    <a:cubicBezTo>
                      <a:pt x="1377" y="1884"/>
                      <a:pt x="1395" y="1880"/>
                      <a:pt x="1411" y="1888"/>
                    </a:cubicBezTo>
                    <a:cubicBezTo>
                      <a:pt x="1424" y="1894"/>
                      <a:pt x="1430" y="1907"/>
                      <a:pt x="1428" y="1921"/>
                    </a:cubicBezTo>
                    <a:cubicBezTo>
                      <a:pt x="1426" y="1928"/>
                      <a:pt x="1424" y="1933"/>
                      <a:pt x="1419" y="1938"/>
                    </a:cubicBezTo>
                    <a:cubicBezTo>
                      <a:pt x="1416" y="1942"/>
                      <a:pt x="1411" y="1944"/>
                      <a:pt x="1406" y="1945"/>
                    </a:cubicBezTo>
                    <a:cubicBezTo>
                      <a:pt x="1399" y="1945"/>
                      <a:pt x="1393" y="1943"/>
                      <a:pt x="1389" y="1937"/>
                    </a:cubicBezTo>
                    <a:cubicBezTo>
                      <a:pt x="1386" y="1934"/>
                      <a:pt x="1385" y="1930"/>
                      <a:pt x="1386" y="1926"/>
                    </a:cubicBezTo>
                    <a:cubicBezTo>
                      <a:pt x="1387" y="1922"/>
                      <a:pt x="1390" y="1918"/>
                      <a:pt x="1394" y="1916"/>
                    </a:cubicBezTo>
                    <a:cubicBezTo>
                      <a:pt x="1399" y="1914"/>
                      <a:pt x="1404" y="1914"/>
                      <a:pt x="1408" y="1918"/>
                    </a:cubicBezTo>
                    <a:cubicBezTo>
                      <a:pt x="1412" y="1921"/>
                      <a:pt x="1413" y="1927"/>
                      <a:pt x="1411" y="1931"/>
                    </a:cubicBezTo>
                    <a:cubicBezTo>
                      <a:pt x="1408" y="1937"/>
                      <a:pt x="1401" y="1939"/>
                      <a:pt x="1395" y="1936"/>
                    </a:cubicBezTo>
                    <a:cubicBezTo>
                      <a:pt x="1390" y="1933"/>
                      <a:pt x="1388" y="1926"/>
                      <a:pt x="1391" y="1921"/>
                    </a:cubicBezTo>
                    <a:cubicBezTo>
                      <a:pt x="1392" y="1919"/>
                      <a:pt x="1394" y="1917"/>
                      <a:pt x="1396" y="1916"/>
                    </a:cubicBezTo>
                    <a:cubicBezTo>
                      <a:pt x="1395" y="1916"/>
                      <a:pt x="1395" y="1916"/>
                      <a:pt x="1394" y="1917"/>
                    </a:cubicBezTo>
                    <a:cubicBezTo>
                      <a:pt x="1390" y="1919"/>
                      <a:pt x="1388" y="1922"/>
                      <a:pt x="1387" y="1926"/>
                    </a:cubicBezTo>
                    <a:cubicBezTo>
                      <a:pt x="1386" y="1930"/>
                      <a:pt x="1387" y="1934"/>
                      <a:pt x="1390" y="1937"/>
                    </a:cubicBezTo>
                    <a:cubicBezTo>
                      <a:pt x="1394" y="1942"/>
                      <a:pt x="1399" y="1944"/>
                      <a:pt x="1406" y="1943"/>
                    </a:cubicBezTo>
                    <a:cubicBezTo>
                      <a:pt x="1411" y="1943"/>
                      <a:pt x="1415" y="1941"/>
                      <a:pt x="1418" y="1937"/>
                    </a:cubicBezTo>
                    <a:cubicBezTo>
                      <a:pt x="1423" y="1932"/>
                      <a:pt x="1425" y="1927"/>
                      <a:pt x="1426" y="1921"/>
                    </a:cubicBezTo>
                    <a:cubicBezTo>
                      <a:pt x="1428" y="1907"/>
                      <a:pt x="1422" y="1896"/>
                      <a:pt x="1410" y="1890"/>
                    </a:cubicBezTo>
                    <a:cubicBezTo>
                      <a:pt x="1395" y="1883"/>
                      <a:pt x="1376" y="1888"/>
                      <a:pt x="1364" y="1897"/>
                    </a:cubicBezTo>
                    <a:cubicBezTo>
                      <a:pt x="1350" y="1907"/>
                      <a:pt x="1342" y="1924"/>
                      <a:pt x="1352" y="1941"/>
                    </a:cubicBezTo>
                    <a:cubicBezTo>
                      <a:pt x="1357" y="1948"/>
                      <a:pt x="1361" y="1952"/>
                      <a:pt x="1368" y="1956"/>
                    </a:cubicBezTo>
                    <a:cubicBezTo>
                      <a:pt x="1372" y="1959"/>
                      <a:pt x="1376" y="1962"/>
                      <a:pt x="1380" y="1964"/>
                    </a:cubicBezTo>
                    <a:cubicBezTo>
                      <a:pt x="1396" y="1972"/>
                      <a:pt x="1412" y="1975"/>
                      <a:pt x="1426" y="1986"/>
                    </a:cubicBezTo>
                    <a:cubicBezTo>
                      <a:pt x="1439" y="1996"/>
                      <a:pt x="1448" y="2012"/>
                      <a:pt x="1450" y="2031"/>
                    </a:cubicBezTo>
                    <a:cubicBezTo>
                      <a:pt x="1450" y="2041"/>
                      <a:pt x="1449" y="2048"/>
                      <a:pt x="1446" y="2058"/>
                    </a:cubicBezTo>
                    <a:cubicBezTo>
                      <a:pt x="1445" y="2061"/>
                      <a:pt x="1444" y="2065"/>
                      <a:pt x="1442" y="2068"/>
                    </a:cubicBezTo>
                    <a:cubicBezTo>
                      <a:pt x="1445" y="2066"/>
                      <a:pt x="1447" y="2065"/>
                      <a:pt x="1451" y="2065"/>
                    </a:cubicBezTo>
                    <a:cubicBezTo>
                      <a:pt x="1462" y="2063"/>
                      <a:pt x="1472" y="2067"/>
                      <a:pt x="1479" y="2076"/>
                    </a:cubicBezTo>
                    <a:cubicBezTo>
                      <a:pt x="1485" y="2084"/>
                      <a:pt x="1487" y="2096"/>
                      <a:pt x="1481" y="2105"/>
                    </a:cubicBezTo>
                    <a:cubicBezTo>
                      <a:pt x="1476" y="2113"/>
                      <a:pt x="1468" y="2118"/>
                      <a:pt x="1459" y="2116"/>
                    </a:cubicBezTo>
                    <a:cubicBezTo>
                      <a:pt x="1454" y="2115"/>
                      <a:pt x="1450" y="2112"/>
                      <a:pt x="1447" y="2107"/>
                    </a:cubicBezTo>
                    <a:cubicBezTo>
                      <a:pt x="1446" y="2105"/>
                      <a:pt x="1445" y="2102"/>
                      <a:pt x="1445" y="2099"/>
                    </a:cubicBezTo>
                    <a:cubicBezTo>
                      <a:pt x="1446" y="2093"/>
                      <a:pt x="1450" y="2089"/>
                      <a:pt x="1455" y="2088"/>
                    </a:cubicBezTo>
                    <a:cubicBezTo>
                      <a:pt x="1461" y="2088"/>
                      <a:pt x="1466" y="2092"/>
                      <a:pt x="1467" y="2098"/>
                    </a:cubicBezTo>
                    <a:cubicBezTo>
                      <a:pt x="1467" y="2104"/>
                      <a:pt x="1463" y="2109"/>
                      <a:pt x="1457" y="2110"/>
                    </a:cubicBezTo>
                    <a:cubicBezTo>
                      <a:pt x="1452" y="2110"/>
                      <a:pt x="1447" y="2107"/>
                      <a:pt x="1446" y="2102"/>
                    </a:cubicBezTo>
                    <a:cubicBezTo>
                      <a:pt x="1447" y="2109"/>
                      <a:pt x="1453" y="2114"/>
                      <a:pt x="1460" y="2115"/>
                    </a:cubicBezTo>
                    <a:cubicBezTo>
                      <a:pt x="1468" y="2117"/>
                      <a:pt x="1476" y="2112"/>
                      <a:pt x="1480" y="2105"/>
                    </a:cubicBezTo>
                    <a:cubicBezTo>
                      <a:pt x="1485" y="2096"/>
                      <a:pt x="1483" y="2085"/>
                      <a:pt x="1478" y="2077"/>
                    </a:cubicBezTo>
                    <a:cubicBezTo>
                      <a:pt x="1474" y="2072"/>
                      <a:pt x="1469" y="2069"/>
                      <a:pt x="1463" y="2067"/>
                    </a:cubicBezTo>
                    <a:cubicBezTo>
                      <a:pt x="1444" y="2062"/>
                      <a:pt x="1435" y="2083"/>
                      <a:pt x="1416" y="2094"/>
                    </a:cubicBezTo>
                    <a:cubicBezTo>
                      <a:pt x="1397" y="2106"/>
                      <a:pt x="1373" y="2111"/>
                      <a:pt x="1351" y="2108"/>
                    </a:cubicBezTo>
                    <a:cubicBezTo>
                      <a:pt x="1381" y="2107"/>
                      <a:pt x="1410" y="2101"/>
                      <a:pt x="1430" y="2078"/>
                    </a:cubicBezTo>
                    <a:cubicBezTo>
                      <a:pt x="1436" y="2071"/>
                      <a:pt x="1439" y="2065"/>
                      <a:pt x="1442" y="2056"/>
                    </a:cubicBezTo>
                    <a:cubicBezTo>
                      <a:pt x="1445" y="2048"/>
                      <a:pt x="1446" y="2041"/>
                      <a:pt x="1445" y="2032"/>
                    </a:cubicBezTo>
                    <a:cubicBezTo>
                      <a:pt x="1442" y="2005"/>
                      <a:pt x="1427" y="1987"/>
                      <a:pt x="1403" y="1979"/>
                    </a:cubicBezTo>
                    <a:cubicBezTo>
                      <a:pt x="1386" y="1973"/>
                      <a:pt x="1368" y="1972"/>
                      <a:pt x="1353" y="1986"/>
                    </a:cubicBezTo>
                    <a:close/>
                    <a:moveTo>
                      <a:pt x="1226" y="1823"/>
                    </a:moveTo>
                    <a:cubicBezTo>
                      <a:pt x="1229" y="1823"/>
                      <a:pt x="1232" y="1825"/>
                      <a:pt x="1232" y="1828"/>
                    </a:cubicBezTo>
                    <a:cubicBezTo>
                      <a:pt x="1232" y="1830"/>
                      <a:pt x="1230" y="1833"/>
                      <a:pt x="1227" y="1833"/>
                    </a:cubicBezTo>
                    <a:cubicBezTo>
                      <a:pt x="1224" y="1833"/>
                      <a:pt x="1222" y="1831"/>
                      <a:pt x="1222" y="1828"/>
                    </a:cubicBezTo>
                    <a:cubicBezTo>
                      <a:pt x="1221" y="1825"/>
                      <a:pt x="1224" y="1823"/>
                      <a:pt x="1226" y="1823"/>
                    </a:cubicBezTo>
                    <a:close/>
                    <a:moveTo>
                      <a:pt x="1264" y="1955"/>
                    </a:moveTo>
                    <a:cubicBezTo>
                      <a:pt x="1262" y="1959"/>
                      <a:pt x="1262" y="1966"/>
                      <a:pt x="1266" y="1969"/>
                    </a:cubicBezTo>
                    <a:cubicBezTo>
                      <a:pt x="1269" y="1971"/>
                      <a:pt x="1272" y="1971"/>
                      <a:pt x="1275" y="1970"/>
                    </a:cubicBezTo>
                    <a:cubicBezTo>
                      <a:pt x="1278" y="1968"/>
                      <a:pt x="1279" y="1963"/>
                      <a:pt x="1277" y="1961"/>
                    </a:cubicBezTo>
                    <a:cubicBezTo>
                      <a:pt x="1275" y="1959"/>
                      <a:pt x="1272" y="1958"/>
                      <a:pt x="1270" y="1959"/>
                    </a:cubicBezTo>
                    <a:cubicBezTo>
                      <a:pt x="1272" y="1955"/>
                      <a:pt x="1281" y="1957"/>
                      <a:pt x="1281" y="1965"/>
                    </a:cubicBezTo>
                    <a:cubicBezTo>
                      <a:pt x="1281" y="1969"/>
                      <a:pt x="1278" y="1973"/>
                      <a:pt x="1274" y="1974"/>
                    </a:cubicBezTo>
                    <a:cubicBezTo>
                      <a:pt x="1266" y="1976"/>
                      <a:pt x="1260" y="1970"/>
                      <a:pt x="1259" y="1963"/>
                    </a:cubicBezTo>
                    <a:cubicBezTo>
                      <a:pt x="1258" y="1957"/>
                      <a:pt x="1262" y="1951"/>
                      <a:pt x="1268" y="1947"/>
                    </a:cubicBezTo>
                    <a:cubicBezTo>
                      <a:pt x="1251" y="1956"/>
                      <a:pt x="1238" y="1984"/>
                      <a:pt x="1237" y="1997"/>
                    </a:cubicBezTo>
                    <a:cubicBezTo>
                      <a:pt x="1237" y="1997"/>
                      <a:pt x="1235" y="1996"/>
                      <a:pt x="1234" y="1996"/>
                    </a:cubicBezTo>
                    <a:cubicBezTo>
                      <a:pt x="1237" y="1974"/>
                      <a:pt x="1253" y="1949"/>
                      <a:pt x="1269" y="1943"/>
                    </a:cubicBezTo>
                    <a:cubicBezTo>
                      <a:pt x="1244" y="1937"/>
                      <a:pt x="1229" y="1928"/>
                      <a:pt x="1212" y="1927"/>
                    </a:cubicBezTo>
                    <a:cubicBezTo>
                      <a:pt x="1204" y="1926"/>
                      <a:pt x="1195" y="1928"/>
                      <a:pt x="1190" y="1933"/>
                    </a:cubicBezTo>
                    <a:cubicBezTo>
                      <a:pt x="1188" y="1932"/>
                      <a:pt x="1186" y="1932"/>
                      <a:pt x="1183" y="1933"/>
                    </a:cubicBezTo>
                    <a:cubicBezTo>
                      <a:pt x="1189" y="1924"/>
                      <a:pt x="1202" y="1921"/>
                      <a:pt x="1215" y="1923"/>
                    </a:cubicBezTo>
                    <a:cubicBezTo>
                      <a:pt x="1216" y="1923"/>
                      <a:pt x="1217" y="1924"/>
                      <a:pt x="1217" y="1924"/>
                    </a:cubicBezTo>
                    <a:cubicBezTo>
                      <a:pt x="1204" y="1915"/>
                      <a:pt x="1184" y="1913"/>
                      <a:pt x="1167" y="1918"/>
                    </a:cubicBezTo>
                    <a:cubicBezTo>
                      <a:pt x="1160" y="1920"/>
                      <a:pt x="1152" y="1923"/>
                      <a:pt x="1148" y="1929"/>
                    </a:cubicBezTo>
                    <a:cubicBezTo>
                      <a:pt x="1146" y="1933"/>
                      <a:pt x="1145" y="1939"/>
                      <a:pt x="1149" y="1942"/>
                    </a:cubicBezTo>
                    <a:cubicBezTo>
                      <a:pt x="1151" y="1943"/>
                      <a:pt x="1153" y="1943"/>
                      <a:pt x="1154" y="1942"/>
                    </a:cubicBezTo>
                    <a:cubicBezTo>
                      <a:pt x="1155" y="1941"/>
                      <a:pt x="1155" y="1939"/>
                      <a:pt x="1155" y="1938"/>
                    </a:cubicBezTo>
                    <a:cubicBezTo>
                      <a:pt x="1154" y="1937"/>
                      <a:pt x="1153" y="1936"/>
                      <a:pt x="1152" y="1936"/>
                    </a:cubicBezTo>
                    <a:cubicBezTo>
                      <a:pt x="1151" y="1936"/>
                      <a:pt x="1150" y="1937"/>
                      <a:pt x="1150" y="1939"/>
                    </a:cubicBezTo>
                    <a:cubicBezTo>
                      <a:pt x="1150" y="1939"/>
                      <a:pt x="1151" y="1940"/>
                      <a:pt x="1152" y="1940"/>
                    </a:cubicBezTo>
                    <a:cubicBezTo>
                      <a:pt x="1151" y="1941"/>
                      <a:pt x="1150" y="1940"/>
                      <a:pt x="1149" y="1940"/>
                    </a:cubicBezTo>
                    <a:cubicBezTo>
                      <a:pt x="1148" y="1938"/>
                      <a:pt x="1148" y="1936"/>
                      <a:pt x="1149" y="1935"/>
                    </a:cubicBezTo>
                    <a:cubicBezTo>
                      <a:pt x="1151" y="1933"/>
                      <a:pt x="1154" y="1933"/>
                      <a:pt x="1156" y="1935"/>
                    </a:cubicBezTo>
                    <a:cubicBezTo>
                      <a:pt x="1158" y="1936"/>
                      <a:pt x="1159" y="1938"/>
                      <a:pt x="1159" y="1940"/>
                    </a:cubicBezTo>
                    <a:cubicBezTo>
                      <a:pt x="1159" y="1942"/>
                      <a:pt x="1158" y="1944"/>
                      <a:pt x="1156" y="1945"/>
                    </a:cubicBezTo>
                    <a:cubicBezTo>
                      <a:pt x="1154" y="1946"/>
                      <a:pt x="1151" y="1947"/>
                      <a:pt x="1149" y="1945"/>
                    </a:cubicBezTo>
                    <a:cubicBezTo>
                      <a:pt x="1144" y="1942"/>
                      <a:pt x="1144" y="1937"/>
                      <a:pt x="1145" y="1932"/>
                    </a:cubicBezTo>
                    <a:cubicBezTo>
                      <a:pt x="1146" y="1930"/>
                      <a:pt x="1147" y="1927"/>
                      <a:pt x="1149" y="1926"/>
                    </a:cubicBezTo>
                    <a:cubicBezTo>
                      <a:pt x="1141" y="1932"/>
                      <a:pt x="1138" y="1941"/>
                      <a:pt x="1138" y="1950"/>
                    </a:cubicBezTo>
                    <a:cubicBezTo>
                      <a:pt x="1138" y="1956"/>
                      <a:pt x="1141" y="1962"/>
                      <a:pt x="1146" y="1966"/>
                    </a:cubicBezTo>
                    <a:cubicBezTo>
                      <a:pt x="1146" y="1966"/>
                      <a:pt x="1146" y="1966"/>
                      <a:pt x="1146" y="1966"/>
                    </a:cubicBezTo>
                    <a:cubicBezTo>
                      <a:pt x="1142" y="1961"/>
                      <a:pt x="1142" y="1954"/>
                      <a:pt x="1150" y="1953"/>
                    </a:cubicBezTo>
                    <a:cubicBezTo>
                      <a:pt x="1156" y="1952"/>
                      <a:pt x="1166" y="1958"/>
                      <a:pt x="1174" y="1945"/>
                    </a:cubicBezTo>
                    <a:cubicBezTo>
                      <a:pt x="1174" y="1952"/>
                      <a:pt x="1172" y="1959"/>
                      <a:pt x="1167" y="1964"/>
                    </a:cubicBezTo>
                    <a:cubicBezTo>
                      <a:pt x="1163" y="1969"/>
                      <a:pt x="1155" y="1971"/>
                      <a:pt x="1149" y="1969"/>
                    </a:cubicBezTo>
                    <a:cubicBezTo>
                      <a:pt x="1141" y="1966"/>
                      <a:pt x="1137" y="1958"/>
                      <a:pt x="1136" y="1950"/>
                    </a:cubicBezTo>
                    <a:cubicBezTo>
                      <a:pt x="1135" y="1939"/>
                      <a:pt x="1142" y="1929"/>
                      <a:pt x="1151" y="1922"/>
                    </a:cubicBezTo>
                    <a:cubicBezTo>
                      <a:pt x="1160" y="1917"/>
                      <a:pt x="1176" y="1914"/>
                      <a:pt x="1186" y="1914"/>
                    </a:cubicBezTo>
                    <a:cubicBezTo>
                      <a:pt x="1196" y="1914"/>
                      <a:pt x="1207" y="1916"/>
                      <a:pt x="1215" y="1920"/>
                    </a:cubicBezTo>
                    <a:cubicBezTo>
                      <a:pt x="1211" y="1917"/>
                      <a:pt x="1207" y="1912"/>
                      <a:pt x="1204" y="1907"/>
                    </a:cubicBezTo>
                    <a:cubicBezTo>
                      <a:pt x="1197" y="1896"/>
                      <a:pt x="1195" y="1886"/>
                      <a:pt x="1196" y="1873"/>
                    </a:cubicBezTo>
                    <a:cubicBezTo>
                      <a:pt x="1196" y="1868"/>
                      <a:pt x="1197" y="1864"/>
                      <a:pt x="1198" y="1860"/>
                    </a:cubicBezTo>
                    <a:cubicBezTo>
                      <a:pt x="1199" y="1861"/>
                      <a:pt x="1200" y="1861"/>
                      <a:pt x="1201" y="1861"/>
                    </a:cubicBezTo>
                    <a:cubicBezTo>
                      <a:pt x="1200" y="1865"/>
                      <a:pt x="1200" y="1869"/>
                      <a:pt x="1200" y="1873"/>
                    </a:cubicBezTo>
                    <a:cubicBezTo>
                      <a:pt x="1199" y="1885"/>
                      <a:pt x="1202" y="1894"/>
                      <a:pt x="1208" y="1905"/>
                    </a:cubicBezTo>
                    <a:cubicBezTo>
                      <a:pt x="1217" y="1918"/>
                      <a:pt x="1230" y="1926"/>
                      <a:pt x="1244" y="1931"/>
                    </a:cubicBezTo>
                    <a:cubicBezTo>
                      <a:pt x="1241" y="1929"/>
                      <a:pt x="1238" y="1926"/>
                      <a:pt x="1235" y="1923"/>
                    </a:cubicBezTo>
                    <a:cubicBezTo>
                      <a:pt x="1235" y="1923"/>
                      <a:pt x="1235" y="1923"/>
                      <a:pt x="1235" y="1923"/>
                    </a:cubicBezTo>
                    <a:cubicBezTo>
                      <a:pt x="1230" y="1916"/>
                      <a:pt x="1226" y="1908"/>
                      <a:pt x="1227" y="1899"/>
                    </a:cubicBezTo>
                    <a:cubicBezTo>
                      <a:pt x="1229" y="1908"/>
                      <a:pt x="1232" y="1914"/>
                      <a:pt x="1237" y="1921"/>
                    </a:cubicBezTo>
                    <a:cubicBezTo>
                      <a:pt x="1238" y="1921"/>
                      <a:pt x="1238" y="1921"/>
                      <a:pt x="1238" y="1921"/>
                    </a:cubicBezTo>
                    <a:cubicBezTo>
                      <a:pt x="1249" y="1935"/>
                      <a:pt x="1254" y="1935"/>
                      <a:pt x="1271" y="1939"/>
                    </a:cubicBezTo>
                    <a:cubicBezTo>
                      <a:pt x="1297" y="1945"/>
                      <a:pt x="1325" y="1949"/>
                      <a:pt x="1344" y="1965"/>
                    </a:cubicBezTo>
                    <a:cubicBezTo>
                      <a:pt x="1330" y="1956"/>
                      <a:pt x="1275" y="1936"/>
                      <a:pt x="1264" y="1955"/>
                    </a:cubicBezTo>
                    <a:close/>
                    <a:moveTo>
                      <a:pt x="1232" y="1911"/>
                    </a:moveTo>
                    <a:cubicBezTo>
                      <a:pt x="1244" y="1906"/>
                      <a:pt x="1235" y="1891"/>
                      <a:pt x="1234" y="1885"/>
                    </a:cubicBezTo>
                    <a:cubicBezTo>
                      <a:pt x="1232" y="1881"/>
                      <a:pt x="1232" y="1878"/>
                      <a:pt x="1235" y="1874"/>
                    </a:cubicBezTo>
                    <a:cubicBezTo>
                      <a:pt x="1230" y="1876"/>
                      <a:pt x="1221" y="1886"/>
                      <a:pt x="1219" y="1891"/>
                    </a:cubicBezTo>
                    <a:cubicBezTo>
                      <a:pt x="1216" y="1899"/>
                      <a:pt x="1218" y="1908"/>
                      <a:pt x="1228" y="1911"/>
                    </a:cubicBezTo>
                    <a:cubicBezTo>
                      <a:pt x="1225" y="1907"/>
                      <a:pt x="1225" y="1900"/>
                      <a:pt x="1227" y="1896"/>
                    </a:cubicBezTo>
                    <a:cubicBezTo>
                      <a:pt x="1227" y="1898"/>
                      <a:pt x="1228" y="1906"/>
                      <a:pt x="1232" y="1911"/>
                    </a:cubicBezTo>
                    <a:close/>
                    <a:moveTo>
                      <a:pt x="1188" y="1972"/>
                    </a:moveTo>
                    <a:cubicBezTo>
                      <a:pt x="1185" y="1971"/>
                      <a:pt x="1182" y="1973"/>
                      <a:pt x="1181" y="1976"/>
                    </a:cubicBezTo>
                    <a:cubicBezTo>
                      <a:pt x="1180" y="1979"/>
                      <a:pt x="1182" y="1982"/>
                      <a:pt x="1185" y="1983"/>
                    </a:cubicBezTo>
                    <a:cubicBezTo>
                      <a:pt x="1188" y="1983"/>
                      <a:pt x="1191" y="1982"/>
                      <a:pt x="1192" y="1978"/>
                    </a:cubicBezTo>
                    <a:cubicBezTo>
                      <a:pt x="1193" y="1975"/>
                      <a:pt x="1191" y="1972"/>
                      <a:pt x="1188" y="1972"/>
                    </a:cubicBezTo>
                    <a:close/>
                    <a:moveTo>
                      <a:pt x="1186" y="1955"/>
                    </a:moveTo>
                    <a:cubicBezTo>
                      <a:pt x="1182" y="1954"/>
                      <a:pt x="1178" y="1956"/>
                      <a:pt x="1178" y="1960"/>
                    </a:cubicBezTo>
                    <a:cubicBezTo>
                      <a:pt x="1177" y="1964"/>
                      <a:pt x="1179" y="1968"/>
                      <a:pt x="1183" y="1968"/>
                    </a:cubicBezTo>
                    <a:cubicBezTo>
                      <a:pt x="1187" y="1969"/>
                      <a:pt x="1190" y="1967"/>
                      <a:pt x="1191" y="1963"/>
                    </a:cubicBezTo>
                    <a:cubicBezTo>
                      <a:pt x="1192" y="1959"/>
                      <a:pt x="1190" y="1956"/>
                      <a:pt x="1186" y="1955"/>
                    </a:cubicBezTo>
                    <a:close/>
                    <a:moveTo>
                      <a:pt x="1188" y="1933"/>
                    </a:moveTo>
                    <a:cubicBezTo>
                      <a:pt x="1183" y="1932"/>
                      <a:pt x="1178" y="1935"/>
                      <a:pt x="1177" y="1940"/>
                    </a:cubicBezTo>
                    <a:cubicBezTo>
                      <a:pt x="1176" y="1945"/>
                      <a:pt x="1179" y="1950"/>
                      <a:pt x="1184" y="1951"/>
                    </a:cubicBezTo>
                    <a:cubicBezTo>
                      <a:pt x="1189" y="1953"/>
                      <a:pt x="1194" y="1949"/>
                      <a:pt x="1195" y="1944"/>
                    </a:cubicBezTo>
                    <a:cubicBezTo>
                      <a:pt x="1196" y="1939"/>
                      <a:pt x="1193" y="1934"/>
                      <a:pt x="1188" y="1933"/>
                    </a:cubicBezTo>
                    <a:close/>
                    <a:moveTo>
                      <a:pt x="1203" y="1839"/>
                    </a:moveTo>
                    <a:cubicBezTo>
                      <a:pt x="1208" y="1839"/>
                      <a:pt x="1213" y="1843"/>
                      <a:pt x="1214" y="1848"/>
                    </a:cubicBezTo>
                    <a:cubicBezTo>
                      <a:pt x="1214" y="1854"/>
                      <a:pt x="1210" y="1859"/>
                      <a:pt x="1204" y="1859"/>
                    </a:cubicBezTo>
                    <a:cubicBezTo>
                      <a:pt x="1199" y="1860"/>
                      <a:pt x="1194" y="1856"/>
                      <a:pt x="1193" y="1850"/>
                    </a:cubicBezTo>
                    <a:cubicBezTo>
                      <a:pt x="1193" y="1844"/>
                      <a:pt x="1197" y="1839"/>
                      <a:pt x="1203" y="1839"/>
                    </a:cubicBezTo>
                    <a:close/>
                    <a:moveTo>
                      <a:pt x="1214" y="1827"/>
                    </a:moveTo>
                    <a:cubicBezTo>
                      <a:pt x="1218" y="1827"/>
                      <a:pt x="1221" y="1829"/>
                      <a:pt x="1221" y="1833"/>
                    </a:cubicBezTo>
                    <a:cubicBezTo>
                      <a:pt x="1222" y="1837"/>
                      <a:pt x="1219" y="1840"/>
                      <a:pt x="1215" y="1840"/>
                    </a:cubicBezTo>
                    <a:cubicBezTo>
                      <a:pt x="1211" y="1841"/>
                      <a:pt x="1208" y="1838"/>
                      <a:pt x="1208" y="1834"/>
                    </a:cubicBezTo>
                    <a:cubicBezTo>
                      <a:pt x="1208" y="1831"/>
                      <a:pt x="1210" y="1827"/>
                      <a:pt x="1214" y="1827"/>
                    </a:cubicBezTo>
                    <a:close/>
                    <a:moveTo>
                      <a:pt x="1383" y="1875"/>
                    </a:moveTo>
                    <a:cubicBezTo>
                      <a:pt x="1396" y="1881"/>
                      <a:pt x="1411" y="1884"/>
                      <a:pt x="1424" y="1880"/>
                    </a:cubicBezTo>
                    <a:cubicBezTo>
                      <a:pt x="1438" y="1876"/>
                      <a:pt x="1448" y="1865"/>
                      <a:pt x="1450" y="1851"/>
                    </a:cubicBezTo>
                    <a:cubicBezTo>
                      <a:pt x="1451" y="1844"/>
                      <a:pt x="1450" y="1835"/>
                      <a:pt x="1446" y="1828"/>
                    </a:cubicBezTo>
                    <a:cubicBezTo>
                      <a:pt x="1441" y="1820"/>
                      <a:pt x="1437" y="1815"/>
                      <a:pt x="1429" y="1810"/>
                    </a:cubicBezTo>
                    <a:cubicBezTo>
                      <a:pt x="1421" y="1806"/>
                      <a:pt x="1415" y="1803"/>
                      <a:pt x="1406" y="1802"/>
                    </a:cubicBezTo>
                    <a:cubicBezTo>
                      <a:pt x="1402" y="1802"/>
                      <a:pt x="1399" y="1801"/>
                      <a:pt x="1395" y="1802"/>
                    </a:cubicBezTo>
                    <a:cubicBezTo>
                      <a:pt x="1385" y="1802"/>
                      <a:pt x="1377" y="1804"/>
                      <a:pt x="1367" y="1808"/>
                    </a:cubicBezTo>
                    <a:cubicBezTo>
                      <a:pt x="1353" y="1814"/>
                      <a:pt x="1344" y="1821"/>
                      <a:pt x="1335" y="1833"/>
                    </a:cubicBezTo>
                    <a:cubicBezTo>
                      <a:pt x="1335" y="1833"/>
                      <a:pt x="1334" y="1834"/>
                      <a:pt x="1334" y="1835"/>
                    </a:cubicBezTo>
                    <a:cubicBezTo>
                      <a:pt x="1334" y="1825"/>
                      <a:pt x="1331" y="1814"/>
                      <a:pt x="1326" y="1805"/>
                    </a:cubicBezTo>
                    <a:cubicBezTo>
                      <a:pt x="1320" y="1794"/>
                      <a:pt x="1310" y="1786"/>
                      <a:pt x="1297" y="1783"/>
                    </a:cubicBezTo>
                    <a:cubicBezTo>
                      <a:pt x="1293" y="1782"/>
                      <a:pt x="1287" y="1782"/>
                      <a:pt x="1281" y="1784"/>
                    </a:cubicBezTo>
                    <a:cubicBezTo>
                      <a:pt x="1287" y="1783"/>
                      <a:pt x="1292" y="1784"/>
                      <a:pt x="1297" y="1785"/>
                    </a:cubicBezTo>
                    <a:cubicBezTo>
                      <a:pt x="1309" y="1788"/>
                      <a:pt x="1317" y="1796"/>
                      <a:pt x="1323" y="1807"/>
                    </a:cubicBezTo>
                    <a:cubicBezTo>
                      <a:pt x="1327" y="1815"/>
                      <a:pt x="1329" y="1822"/>
                      <a:pt x="1329" y="1830"/>
                    </a:cubicBezTo>
                    <a:cubicBezTo>
                      <a:pt x="1329" y="1845"/>
                      <a:pt x="1325" y="1856"/>
                      <a:pt x="1324" y="1871"/>
                    </a:cubicBezTo>
                    <a:cubicBezTo>
                      <a:pt x="1324" y="1872"/>
                      <a:pt x="1324" y="1872"/>
                      <a:pt x="1324" y="1872"/>
                    </a:cubicBezTo>
                    <a:cubicBezTo>
                      <a:pt x="1324" y="1880"/>
                      <a:pt x="1324" y="1887"/>
                      <a:pt x="1326" y="1895"/>
                    </a:cubicBezTo>
                    <a:cubicBezTo>
                      <a:pt x="1326" y="1897"/>
                      <a:pt x="1331" y="1916"/>
                      <a:pt x="1334" y="1916"/>
                    </a:cubicBezTo>
                    <a:cubicBezTo>
                      <a:pt x="1335" y="1915"/>
                      <a:pt x="1332" y="1903"/>
                      <a:pt x="1332" y="1901"/>
                    </a:cubicBezTo>
                    <a:cubicBezTo>
                      <a:pt x="1330" y="1891"/>
                      <a:pt x="1329" y="1882"/>
                      <a:pt x="1329" y="1872"/>
                    </a:cubicBezTo>
                    <a:cubicBezTo>
                      <a:pt x="1329" y="1872"/>
                      <a:pt x="1329" y="1871"/>
                      <a:pt x="1329" y="1871"/>
                    </a:cubicBezTo>
                    <a:cubicBezTo>
                      <a:pt x="1329" y="1857"/>
                      <a:pt x="1332" y="1847"/>
                      <a:pt x="1339" y="1835"/>
                    </a:cubicBezTo>
                    <a:cubicBezTo>
                      <a:pt x="1348" y="1822"/>
                      <a:pt x="1362" y="1811"/>
                      <a:pt x="1378" y="1810"/>
                    </a:cubicBezTo>
                    <a:cubicBezTo>
                      <a:pt x="1387" y="1809"/>
                      <a:pt x="1400" y="1815"/>
                      <a:pt x="1401" y="1825"/>
                    </a:cubicBezTo>
                    <a:cubicBezTo>
                      <a:pt x="1401" y="1829"/>
                      <a:pt x="1399" y="1832"/>
                      <a:pt x="1396" y="1833"/>
                    </a:cubicBezTo>
                    <a:cubicBezTo>
                      <a:pt x="1393" y="1834"/>
                      <a:pt x="1390" y="1833"/>
                      <a:pt x="1388" y="1831"/>
                    </a:cubicBezTo>
                    <a:cubicBezTo>
                      <a:pt x="1387" y="1828"/>
                      <a:pt x="1387" y="1826"/>
                      <a:pt x="1387" y="1824"/>
                    </a:cubicBezTo>
                    <a:cubicBezTo>
                      <a:pt x="1388" y="1822"/>
                      <a:pt x="1392" y="1821"/>
                      <a:pt x="1394" y="1823"/>
                    </a:cubicBezTo>
                    <a:cubicBezTo>
                      <a:pt x="1395" y="1824"/>
                      <a:pt x="1396" y="1826"/>
                      <a:pt x="1395" y="1827"/>
                    </a:cubicBezTo>
                    <a:cubicBezTo>
                      <a:pt x="1397" y="1826"/>
                      <a:pt x="1398" y="1824"/>
                      <a:pt x="1397" y="1822"/>
                    </a:cubicBezTo>
                    <a:cubicBezTo>
                      <a:pt x="1395" y="1819"/>
                      <a:pt x="1392" y="1817"/>
                      <a:pt x="1388" y="1818"/>
                    </a:cubicBezTo>
                    <a:cubicBezTo>
                      <a:pt x="1383" y="1819"/>
                      <a:pt x="1379" y="1825"/>
                      <a:pt x="1381" y="1831"/>
                    </a:cubicBezTo>
                    <a:cubicBezTo>
                      <a:pt x="1382" y="1835"/>
                      <a:pt x="1384" y="1839"/>
                      <a:pt x="1388" y="1841"/>
                    </a:cubicBezTo>
                    <a:cubicBezTo>
                      <a:pt x="1392" y="1842"/>
                      <a:pt x="1396" y="1842"/>
                      <a:pt x="1400" y="1840"/>
                    </a:cubicBezTo>
                    <a:cubicBezTo>
                      <a:pt x="1405" y="1837"/>
                      <a:pt x="1408" y="1832"/>
                      <a:pt x="1408" y="1827"/>
                    </a:cubicBezTo>
                    <a:cubicBezTo>
                      <a:pt x="1407" y="1814"/>
                      <a:pt x="1394" y="1807"/>
                      <a:pt x="1382" y="1807"/>
                    </a:cubicBezTo>
                    <a:cubicBezTo>
                      <a:pt x="1378" y="1808"/>
                      <a:pt x="1374" y="1808"/>
                      <a:pt x="1371" y="1810"/>
                    </a:cubicBezTo>
                    <a:cubicBezTo>
                      <a:pt x="1382" y="1805"/>
                      <a:pt x="1393" y="1803"/>
                      <a:pt x="1406" y="1805"/>
                    </a:cubicBezTo>
                    <a:cubicBezTo>
                      <a:pt x="1414" y="1806"/>
                      <a:pt x="1421" y="1808"/>
                      <a:pt x="1428" y="1812"/>
                    </a:cubicBezTo>
                    <a:cubicBezTo>
                      <a:pt x="1435" y="1817"/>
                      <a:pt x="1440" y="1821"/>
                      <a:pt x="1445" y="1829"/>
                    </a:cubicBezTo>
                    <a:cubicBezTo>
                      <a:pt x="1447" y="1833"/>
                      <a:pt x="1448" y="1837"/>
                      <a:pt x="1449" y="1841"/>
                    </a:cubicBezTo>
                    <a:cubicBezTo>
                      <a:pt x="1449" y="1842"/>
                      <a:pt x="1449" y="1842"/>
                      <a:pt x="1449" y="1842"/>
                    </a:cubicBezTo>
                    <a:cubicBezTo>
                      <a:pt x="1445" y="1830"/>
                      <a:pt x="1431" y="1824"/>
                      <a:pt x="1420" y="1838"/>
                    </a:cubicBezTo>
                    <a:cubicBezTo>
                      <a:pt x="1412" y="1847"/>
                      <a:pt x="1414" y="1872"/>
                      <a:pt x="1383" y="1875"/>
                    </a:cubicBezTo>
                    <a:close/>
                    <a:moveTo>
                      <a:pt x="1297" y="1786"/>
                    </a:moveTo>
                    <a:cubicBezTo>
                      <a:pt x="1295" y="1801"/>
                      <a:pt x="1275" y="1796"/>
                      <a:pt x="1268" y="1796"/>
                    </a:cubicBezTo>
                    <a:cubicBezTo>
                      <a:pt x="1262" y="1795"/>
                      <a:pt x="1258" y="1796"/>
                      <a:pt x="1255" y="1800"/>
                    </a:cubicBezTo>
                    <a:cubicBezTo>
                      <a:pt x="1256" y="1794"/>
                      <a:pt x="1265" y="1781"/>
                      <a:pt x="1271" y="1777"/>
                    </a:cubicBezTo>
                    <a:cubicBezTo>
                      <a:pt x="1279" y="1771"/>
                      <a:pt x="1290" y="1771"/>
                      <a:pt x="1297" y="1781"/>
                    </a:cubicBezTo>
                    <a:cubicBezTo>
                      <a:pt x="1291" y="1780"/>
                      <a:pt x="1283" y="1781"/>
                      <a:pt x="1278" y="1785"/>
                    </a:cubicBezTo>
                    <a:cubicBezTo>
                      <a:pt x="1281" y="1784"/>
                      <a:pt x="1291" y="1783"/>
                      <a:pt x="1297" y="1786"/>
                    </a:cubicBezTo>
                    <a:close/>
                    <a:moveTo>
                      <a:pt x="1339" y="2088"/>
                    </a:moveTo>
                    <a:cubicBezTo>
                      <a:pt x="1319" y="2080"/>
                      <a:pt x="1309" y="2071"/>
                      <a:pt x="1292" y="2060"/>
                    </a:cubicBezTo>
                    <a:cubicBezTo>
                      <a:pt x="1284" y="2055"/>
                      <a:pt x="1275" y="2052"/>
                      <a:pt x="1265" y="2054"/>
                    </a:cubicBezTo>
                    <a:cubicBezTo>
                      <a:pt x="1257" y="2056"/>
                      <a:pt x="1250" y="2062"/>
                      <a:pt x="1248" y="2070"/>
                    </a:cubicBezTo>
                    <a:cubicBezTo>
                      <a:pt x="1246" y="2077"/>
                      <a:pt x="1248" y="2084"/>
                      <a:pt x="1254" y="2089"/>
                    </a:cubicBezTo>
                    <a:cubicBezTo>
                      <a:pt x="1257" y="2092"/>
                      <a:pt x="1262" y="2093"/>
                      <a:pt x="1266" y="2093"/>
                    </a:cubicBezTo>
                    <a:cubicBezTo>
                      <a:pt x="1272" y="2092"/>
                      <a:pt x="1278" y="2086"/>
                      <a:pt x="1276" y="2080"/>
                    </a:cubicBezTo>
                    <a:cubicBezTo>
                      <a:pt x="1275" y="2076"/>
                      <a:pt x="1272" y="2073"/>
                      <a:pt x="1267" y="2073"/>
                    </a:cubicBezTo>
                    <a:cubicBezTo>
                      <a:pt x="1263" y="2073"/>
                      <a:pt x="1259" y="2078"/>
                      <a:pt x="1259" y="2082"/>
                    </a:cubicBezTo>
                    <a:cubicBezTo>
                      <a:pt x="1260" y="2087"/>
                      <a:pt x="1264" y="2091"/>
                      <a:pt x="1269" y="2090"/>
                    </a:cubicBezTo>
                    <a:cubicBezTo>
                      <a:pt x="1270" y="2090"/>
                      <a:pt x="1271" y="2090"/>
                      <a:pt x="1272" y="2089"/>
                    </a:cubicBezTo>
                    <a:cubicBezTo>
                      <a:pt x="1270" y="2090"/>
                      <a:pt x="1268" y="2091"/>
                      <a:pt x="1266" y="2091"/>
                    </a:cubicBezTo>
                    <a:cubicBezTo>
                      <a:pt x="1262" y="2092"/>
                      <a:pt x="1258" y="2091"/>
                      <a:pt x="1255" y="2088"/>
                    </a:cubicBezTo>
                    <a:cubicBezTo>
                      <a:pt x="1251" y="2083"/>
                      <a:pt x="1249" y="2077"/>
                      <a:pt x="1251" y="2071"/>
                    </a:cubicBezTo>
                    <a:cubicBezTo>
                      <a:pt x="1253" y="2064"/>
                      <a:pt x="1259" y="2060"/>
                      <a:pt x="1266" y="2058"/>
                    </a:cubicBezTo>
                    <a:cubicBezTo>
                      <a:pt x="1275" y="2057"/>
                      <a:pt x="1282" y="2060"/>
                      <a:pt x="1290" y="2064"/>
                    </a:cubicBezTo>
                    <a:cubicBezTo>
                      <a:pt x="1307" y="2075"/>
                      <a:pt x="1317" y="2085"/>
                      <a:pt x="1337" y="2093"/>
                    </a:cubicBezTo>
                    <a:cubicBezTo>
                      <a:pt x="1356" y="2100"/>
                      <a:pt x="1375" y="2101"/>
                      <a:pt x="1394" y="2095"/>
                    </a:cubicBezTo>
                    <a:cubicBezTo>
                      <a:pt x="1412" y="2089"/>
                      <a:pt x="1424" y="2077"/>
                      <a:pt x="1426" y="2058"/>
                    </a:cubicBezTo>
                    <a:cubicBezTo>
                      <a:pt x="1428" y="2041"/>
                      <a:pt x="1420" y="2023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8" y="2022"/>
                      <a:pt x="1410" y="2033"/>
                      <a:pt x="1406" y="2042"/>
                    </a:cubicBezTo>
                    <a:cubicBezTo>
                      <a:pt x="1398" y="2057"/>
                      <a:pt x="1383" y="2061"/>
                      <a:pt x="1368" y="2055"/>
                    </a:cubicBezTo>
                    <a:cubicBezTo>
                      <a:pt x="1340" y="2043"/>
                      <a:pt x="1326" y="2077"/>
                      <a:pt x="1356" y="2090"/>
                    </a:cubicBezTo>
                    <a:cubicBezTo>
                      <a:pt x="1371" y="2096"/>
                      <a:pt x="1389" y="2090"/>
                      <a:pt x="1400" y="2082"/>
                    </a:cubicBezTo>
                    <a:cubicBezTo>
                      <a:pt x="1420" y="2065"/>
                      <a:pt x="1426" y="2030"/>
                      <a:pt x="1404" y="2015"/>
                    </a:cubicBezTo>
                    <a:cubicBezTo>
                      <a:pt x="1418" y="2024"/>
                      <a:pt x="1425" y="2041"/>
                      <a:pt x="1423" y="2058"/>
                    </a:cubicBezTo>
                    <a:cubicBezTo>
                      <a:pt x="1420" y="2075"/>
                      <a:pt x="1409" y="2085"/>
                      <a:pt x="1393" y="2091"/>
                    </a:cubicBezTo>
                    <a:cubicBezTo>
                      <a:pt x="1375" y="2096"/>
                      <a:pt x="1356" y="2095"/>
                      <a:pt x="1339" y="2088"/>
                    </a:cubicBezTo>
                    <a:close/>
                    <a:moveTo>
                      <a:pt x="1338" y="1925"/>
                    </a:moveTo>
                    <a:cubicBezTo>
                      <a:pt x="1343" y="1891"/>
                      <a:pt x="1368" y="1876"/>
                      <a:pt x="1375" y="1862"/>
                    </a:cubicBezTo>
                    <a:cubicBezTo>
                      <a:pt x="1384" y="1845"/>
                      <a:pt x="1365" y="1836"/>
                      <a:pt x="1352" y="1851"/>
                    </a:cubicBezTo>
                    <a:cubicBezTo>
                      <a:pt x="1338" y="1867"/>
                      <a:pt x="1334" y="1899"/>
                      <a:pt x="1338" y="1925"/>
                    </a:cubicBezTo>
                    <a:close/>
                    <a:moveTo>
                      <a:pt x="1348" y="1966"/>
                    </a:moveTo>
                    <a:cubicBezTo>
                      <a:pt x="1332" y="1964"/>
                      <a:pt x="1317" y="1969"/>
                      <a:pt x="1305" y="1979"/>
                    </a:cubicBezTo>
                    <a:cubicBezTo>
                      <a:pt x="1295" y="1987"/>
                      <a:pt x="1289" y="2001"/>
                      <a:pt x="1294" y="2013"/>
                    </a:cubicBezTo>
                    <a:cubicBezTo>
                      <a:pt x="1289" y="2016"/>
                      <a:pt x="1281" y="2010"/>
                      <a:pt x="1280" y="2002"/>
                    </a:cubicBezTo>
                    <a:cubicBezTo>
                      <a:pt x="1279" y="1993"/>
                      <a:pt x="1284" y="1981"/>
                      <a:pt x="1296" y="1978"/>
                    </a:cubicBezTo>
                    <a:cubicBezTo>
                      <a:pt x="1292" y="1968"/>
                      <a:pt x="1322" y="1953"/>
                      <a:pt x="1348" y="1966"/>
                    </a:cubicBezTo>
                    <a:close/>
                    <a:moveTo>
                      <a:pt x="1451" y="2060"/>
                    </a:moveTo>
                    <a:cubicBezTo>
                      <a:pt x="1458" y="2051"/>
                      <a:pt x="1464" y="2036"/>
                      <a:pt x="1465" y="2026"/>
                    </a:cubicBezTo>
                    <a:cubicBezTo>
                      <a:pt x="1466" y="2013"/>
                      <a:pt x="1460" y="1995"/>
                      <a:pt x="1448" y="1990"/>
                    </a:cubicBezTo>
                    <a:cubicBezTo>
                      <a:pt x="1453" y="1977"/>
                      <a:pt x="1449" y="1965"/>
                      <a:pt x="1445" y="1954"/>
                    </a:cubicBezTo>
                    <a:cubicBezTo>
                      <a:pt x="1440" y="1939"/>
                      <a:pt x="1436" y="1921"/>
                      <a:pt x="1448" y="1913"/>
                    </a:cubicBezTo>
                    <a:cubicBezTo>
                      <a:pt x="1431" y="1916"/>
                      <a:pt x="1422" y="1936"/>
                      <a:pt x="1422" y="1952"/>
                    </a:cubicBezTo>
                    <a:cubicBezTo>
                      <a:pt x="1422" y="1973"/>
                      <a:pt x="1432" y="1984"/>
                      <a:pt x="1444" y="2003"/>
                    </a:cubicBezTo>
                    <a:cubicBezTo>
                      <a:pt x="1451" y="2014"/>
                      <a:pt x="1457" y="2042"/>
                      <a:pt x="1451" y="2060"/>
                    </a:cubicBezTo>
                    <a:close/>
                    <a:moveTo>
                      <a:pt x="1357" y="1973"/>
                    </a:moveTo>
                    <a:cubicBezTo>
                      <a:pt x="1344" y="1968"/>
                      <a:pt x="1332" y="1986"/>
                      <a:pt x="1328" y="2000"/>
                    </a:cubicBezTo>
                    <a:cubicBezTo>
                      <a:pt x="1325" y="2015"/>
                      <a:pt x="1325" y="2033"/>
                      <a:pt x="1310" y="2043"/>
                    </a:cubicBezTo>
                    <a:cubicBezTo>
                      <a:pt x="1302" y="2048"/>
                      <a:pt x="1291" y="2048"/>
                      <a:pt x="1283" y="2043"/>
                    </a:cubicBezTo>
                    <a:cubicBezTo>
                      <a:pt x="1279" y="2040"/>
                      <a:pt x="1276" y="2034"/>
                      <a:pt x="1279" y="2029"/>
                    </a:cubicBezTo>
                    <a:cubicBezTo>
                      <a:pt x="1280" y="2033"/>
                      <a:pt x="1286" y="2038"/>
                      <a:pt x="1292" y="2037"/>
                    </a:cubicBezTo>
                    <a:cubicBezTo>
                      <a:pt x="1298" y="2036"/>
                      <a:pt x="1303" y="2029"/>
                      <a:pt x="1303" y="2023"/>
                    </a:cubicBezTo>
                    <a:cubicBezTo>
                      <a:pt x="1305" y="2009"/>
                      <a:pt x="1304" y="1995"/>
                      <a:pt x="1311" y="1983"/>
                    </a:cubicBezTo>
                    <a:cubicBezTo>
                      <a:pt x="1319" y="1969"/>
                      <a:pt x="1340" y="1961"/>
                      <a:pt x="1357" y="1973"/>
                    </a:cubicBezTo>
                    <a:close/>
                    <a:moveTo>
                      <a:pt x="1283" y="1857"/>
                    </a:moveTo>
                    <a:cubicBezTo>
                      <a:pt x="1284" y="1840"/>
                      <a:pt x="1270" y="1819"/>
                      <a:pt x="1255" y="1812"/>
                    </a:cubicBezTo>
                    <a:cubicBezTo>
                      <a:pt x="1239" y="1805"/>
                      <a:pt x="1228" y="1817"/>
                      <a:pt x="1244" y="1828"/>
                    </a:cubicBezTo>
                    <a:cubicBezTo>
                      <a:pt x="1256" y="1837"/>
                      <a:pt x="1278" y="1843"/>
                      <a:pt x="1283" y="1857"/>
                    </a:cubicBezTo>
                    <a:close/>
                    <a:moveTo>
                      <a:pt x="1282" y="1881"/>
                    </a:moveTo>
                    <a:cubicBezTo>
                      <a:pt x="1282" y="1885"/>
                      <a:pt x="1283" y="1888"/>
                      <a:pt x="1285" y="1890"/>
                    </a:cubicBezTo>
                    <a:cubicBezTo>
                      <a:pt x="1287" y="1893"/>
                      <a:pt x="1292" y="1894"/>
                      <a:pt x="1297" y="1892"/>
                    </a:cubicBezTo>
                    <a:cubicBezTo>
                      <a:pt x="1302" y="1890"/>
                      <a:pt x="1304" y="1884"/>
                      <a:pt x="1303" y="1880"/>
                    </a:cubicBezTo>
                    <a:cubicBezTo>
                      <a:pt x="1302" y="1872"/>
                      <a:pt x="1295" y="1873"/>
                      <a:pt x="1290" y="1870"/>
                    </a:cubicBezTo>
                    <a:cubicBezTo>
                      <a:pt x="1286" y="1867"/>
                      <a:pt x="1285" y="1859"/>
                      <a:pt x="1288" y="1852"/>
                    </a:cubicBezTo>
                    <a:cubicBezTo>
                      <a:pt x="1291" y="1844"/>
                      <a:pt x="1299" y="1839"/>
                      <a:pt x="1308" y="1840"/>
                    </a:cubicBezTo>
                    <a:cubicBezTo>
                      <a:pt x="1313" y="1841"/>
                      <a:pt x="1317" y="1844"/>
                      <a:pt x="1317" y="1850"/>
                    </a:cubicBezTo>
                    <a:cubicBezTo>
                      <a:pt x="1313" y="1846"/>
                      <a:pt x="1305" y="1848"/>
                      <a:pt x="1305" y="1855"/>
                    </a:cubicBezTo>
                    <a:cubicBezTo>
                      <a:pt x="1305" y="1859"/>
                      <a:pt x="1308" y="1866"/>
                      <a:pt x="1312" y="1874"/>
                    </a:cubicBezTo>
                    <a:cubicBezTo>
                      <a:pt x="1315" y="1881"/>
                      <a:pt x="1317" y="1889"/>
                      <a:pt x="1316" y="1896"/>
                    </a:cubicBezTo>
                    <a:cubicBezTo>
                      <a:pt x="1313" y="1910"/>
                      <a:pt x="1296" y="1918"/>
                      <a:pt x="1284" y="1912"/>
                    </a:cubicBezTo>
                    <a:cubicBezTo>
                      <a:pt x="1276" y="1909"/>
                      <a:pt x="1272" y="1903"/>
                      <a:pt x="1270" y="1896"/>
                    </a:cubicBezTo>
                    <a:cubicBezTo>
                      <a:pt x="1267" y="1889"/>
                      <a:pt x="1264" y="1869"/>
                      <a:pt x="1256" y="1864"/>
                    </a:cubicBezTo>
                    <a:cubicBezTo>
                      <a:pt x="1250" y="1860"/>
                      <a:pt x="1244" y="1863"/>
                      <a:pt x="1243" y="1867"/>
                    </a:cubicBezTo>
                    <a:cubicBezTo>
                      <a:pt x="1238" y="1864"/>
                      <a:pt x="1241" y="1855"/>
                      <a:pt x="1246" y="1851"/>
                    </a:cubicBezTo>
                    <a:cubicBezTo>
                      <a:pt x="1256" y="1844"/>
                      <a:pt x="1273" y="1848"/>
                      <a:pt x="1280" y="1862"/>
                    </a:cubicBezTo>
                    <a:cubicBezTo>
                      <a:pt x="1283" y="1867"/>
                      <a:pt x="1282" y="1873"/>
                      <a:pt x="1282" y="1881"/>
                    </a:cubicBezTo>
                    <a:close/>
                    <a:moveTo>
                      <a:pt x="1284" y="1882"/>
                    </a:moveTo>
                    <a:cubicBezTo>
                      <a:pt x="1284" y="1887"/>
                      <a:pt x="1287" y="1891"/>
                      <a:pt x="1293" y="1891"/>
                    </a:cubicBezTo>
                    <a:cubicBezTo>
                      <a:pt x="1301" y="1891"/>
                      <a:pt x="1303" y="1880"/>
                      <a:pt x="1298" y="1875"/>
                    </a:cubicBezTo>
                    <a:cubicBezTo>
                      <a:pt x="1293" y="1872"/>
                      <a:pt x="1289" y="1873"/>
                      <a:pt x="1285" y="1866"/>
                    </a:cubicBezTo>
                    <a:cubicBezTo>
                      <a:pt x="1287" y="1874"/>
                      <a:pt x="1284" y="1876"/>
                      <a:pt x="1284" y="1882"/>
                    </a:cubicBezTo>
                    <a:close/>
                    <a:moveTo>
                      <a:pt x="1298" y="1917"/>
                    </a:moveTo>
                    <a:cubicBezTo>
                      <a:pt x="1306" y="1917"/>
                      <a:pt x="1313" y="1910"/>
                      <a:pt x="1316" y="1904"/>
                    </a:cubicBezTo>
                    <a:cubicBezTo>
                      <a:pt x="1324" y="1905"/>
                      <a:pt x="1327" y="1923"/>
                      <a:pt x="1315" y="1928"/>
                    </a:cubicBezTo>
                    <a:cubicBezTo>
                      <a:pt x="1307" y="1931"/>
                      <a:pt x="1297" y="1925"/>
                      <a:pt x="1298" y="1917"/>
                    </a:cubicBezTo>
                    <a:close/>
                    <a:moveTo>
                      <a:pt x="1564" y="1919"/>
                    </a:moveTo>
                    <a:cubicBezTo>
                      <a:pt x="1541" y="1929"/>
                      <a:pt x="1544" y="1954"/>
                      <a:pt x="1547" y="1966"/>
                    </a:cubicBezTo>
                    <a:cubicBezTo>
                      <a:pt x="1551" y="1979"/>
                      <a:pt x="1559" y="1994"/>
                      <a:pt x="1551" y="2008"/>
                    </a:cubicBezTo>
                    <a:cubicBezTo>
                      <a:pt x="1547" y="2015"/>
                      <a:pt x="1539" y="2021"/>
                      <a:pt x="1530" y="2020"/>
                    </a:cubicBezTo>
                    <a:cubicBezTo>
                      <a:pt x="1525" y="2019"/>
                      <a:pt x="1521" y="2016"/>
                      <a:pt x="1521" y="2010"/>
                    </a:cubicBezTo>
                    <a:cubicBezTo>
                      <a:pt x="1523" y="2014"/>
                      <a:pt x="1530" y="2015"/>
                      <a:pt x="1535" y="2011"/>
                    </a:cubicBezTo>
                    <a:cubicBezTo>
                      <a:pt x="1539" y="2008"/>
                      <a:pt x="1540" y="2001"/>
                      <a:pt x="1537" y="1995"/>
                    </a:cubicBezTo>
                    <a:cubicBezTo>
                      <a:pt x="1531" y="1980"/>
                      <a:pt x="1527" y="1964"/>
                      <a:pt x="1530" y="1951"/>
                    </a:cubicBezTo>
                    <a:cubicBezTo>
                      <a:pt x="1532" y="1936"/>
                      <a:pt x="1545" y="1920"/>
                      <a:pt x="1564" y="1919"/>
                    </a:cubicBezTo>
                    <a:close/>
                    <a:moveTo>
                      <a:pt x="1601" y="2162"/>
                    </a:moveTo>
                    <a:cubicBezTo>
                      <a:pt x="1602" y="2165"/>
                      <a:pt x="1602" y="2167"/>
                      <a:pt x="1601" y="2169"/>
                    </a:cubicBezTo>
                    <a:cubicBezTo>
                      <a:pt x="1599" y="2172"/>
                      <a:pt x="1596" y="2174"/>
                      <a:pt x="1592" y="2173"/>
                    </a:cubicBezTo>
                    <a:cubicBezTo>
                      <a:pt x="1588" y="2172"/>
                      <a:pt x="1586" y="2168"/>
                      <a:pt x="1586" y="2165"/>
                    </a:cubicBezTo>
                    <a:cubicBezTo>
                      <a:pt x="1585" y="2159"/>
                      <a:pt x="1591" y="2158"/>
                      <a:pt x="1593" y="2156"/>
                    </a:cubicBezTo>
                    <a:cubicBezTo>
                      <a:pt x="1596" y="2152"/>
                      <a:pt x="1596" y="2147"/>
                      <a:pt x="1592" y="2142"/>
                    </a:cubicBezTo>
                    <a:cubicBezTo>
                      <a:pt x="1588" y="2137"/>
                      <a:pt x="1582" y="2134"/>
                      <a:pt x="1576" y="2137"/>
                    </a:cubicBezTo>
                    <a:cubicBezTo>
                      <a:pt x="1573" y="2138"/>
                      <a:pt x="1569" y="2141"/>
                      <a:pt x="1571" y="2145"/>
                    </a:cubicBezTo>
                    <a:cubicBezTo>
                      <a:pt x="1573" y="2142"/>
                      <a:pt x="1579" y="2142"/>
                      <a:pt x="1580" y="2147"/>
                    </a:cubicBezTo>
                    <a:cubicBezTo>
                      <a:pt x="1581" y="2150"/>
                      <a:pt x="1579" y="2156"/>
                      <a:pt x="1578" y="2162"/>
                    </a:cubicBezTo>
                    <a:cubicBezTo>
                      <a:pt x="1577" y="2168"/>
                      <a:pt x="1577" y="2174"/>
                      <a:pt x="1579" y="2179"/>
                    </a:cubicBezTo>
                    <a:cubicBezTo>
                      <a:pt x="1584" y="2189"/>
                      <a:pt x="1597" y="2192"/>
                      <a:pt x="1605" y="2185"/>
                    </a:cubicBezTo>
                    <a:cubicBezTo>
                      <a:pt x="1610" y="2182"/>
                      <a:pt x="1612" y="2177"/>
                      <a:pt x="1612" y="2172"/>
                    </a:cubicBezTo>
                    <a:cubicBezTo>
                      <a:pt x="1614" y="2166"/>
                      <a:pt x="1612" y="2151"/>
                      <a:pt x="1617" y="2146"/>
                    </a:cubicBezTo>
                    <a:cubicBezTo>
                      <a:pt x="1621" y="2142"/>
                      <a:pt x="1626" y="2143"/>
                      <a:pt x="1627" y="2146"/>
                    </a:cubicBezTo>
                    <a:cubicBezTo>
                      <a:pt x="1630" y="2143"/>
                      <a:pt x="1627" y="2137"/>
                      <a:pt x="1623" y="2135"/>
                    </a:cubicBezTo>
                    <a:cubicBezTo>
                      <a:pt x="1614" y="2132"/>
                      <a:pt x="1603" y="2137"/>
                      <a:pt x="1600" y="2148"/>
                    </a:cubicBezTo>
                    <a:cubicBezTo>
                      <a:pt x="1598" y="2152"/>
                      <a:pt x="1600" y="2157"/>
                      <a:pt x="1601" y="2162"/>
                    </a:cubicBezTo>
                    <a:close/>
                    <a:moveTo>
                      <a:pt x="1502" y="2284"/>
                    </a:moveTo>
                    <a:cubicBezTo>
                      <a:pt x="1501" y="2267"/>
                      <a:pt x="1489" y="2259"/>
                      <a:pt x="1486" y="2254"/>
                    </a:cubicBezTo>
                    <a:cubicBezTo>
                      <a:pt x="1483" y="2247"/>
                      <a:pt x="1490" y="2243"/>
                      <a:pt x="1495" y="2249"/>
                    </a:cubicBezTo>
                    <a:cubicBezTo>
                      <a:pt x="1501" y="2255"/>
                      <a:pt x="1506" y="2270"/>
                      <a:pt x="1502" y="2284"/>
                    </a:cubicBezTo>
                    <a:close/>
                    <a:moveTo>
                      <a:pt x="1482" y="2221"/>
                    </a:moveTo>
                    <a:cubicBezTo>
                      <a:pt x="1484" y="2221"/>
                      <a:pt x="1485" y="2222"/>
                      <a:pt x="1486" y="2223"/>
                    </a:cubicBezTo>
                    <a:cubicBezTo>
                      <a:pt x="1486" y="2224"/>
                      <a:pt x="1486" y="2227"/>
                      <a:pt x="1485" y="2228"/>
                    </a:cubicBezTo>
                    <a:cubicBezTo>
                      <a:pt x="1483" y="2230"/>
                      <a:pt x="1481" y="2230"/>
                      <a:pt x="1479" y="2229"/>
                    </a:cubicBezTo>
                    <a:cubicBezTo>
                      <a:pt x="1476" y="2228"/>
                      <a:pt x="1477" y="2225"/>
                      <a:pt x="1476" y="2223"/>
                    </a:cubicBezTo>
                    <a:cubicBezTo>
                      <a:pt x="1476" y="2220"/>
                      <a:pt x="1473" y="2219"/>
                      <a:pt x="1469" y="2220"/>
                    </a:cubicBezTo>
                    <a:cubicBezTo>
                      <a:pt x="1466" y="2220"/>
                      <a:pt x="1463" y="2222"/>
                      <a:pt x="1462" y="2226"/>
                    </a:cubicBezTo>
                    <a:cubicBezTo>
                      <a:pt x="1462" y="2229"/>
                      <a:pt x="1462" y="2231"/>
                      <a:pt x="1465" y="2231"/>
                    </a:cubicBezTo>
                    <a:cubicBezTo>
                      <a:pt x="1464" y="2229"/>
                      <a:pt x="1465" y="2226"/>
                      <a:pt x="1468" y="2227"/>
                    </a:cubicBezTo>
                    <a:cubicBezTo>
                      <a:pt x="1470" y="2227"/>
                      <a:pt x="1473" y="2230"/>
                      <a:pt x="1475" y="2232"/>
                    </a:cubicBezTo>
                    <a:cubicBezTo>
                      <a:pt x="1478" y="2235"/>
                      <a:pt x="1481" y="2236"/>
                      <a:pt x="1484" y="2237"/>
                    </a:cubicBezTo>
                    <a:cubicBezTo>
                      <a:pt x="1491" y="2237"/>
                      <a:pt x="1496" y="2231"/>
                      <a:pt x="1495" y="2225"/>
                    </a:cubicBezTo>
                    <a:cubicBezTo>
                      <a:pt x="1495" y="2222"/>
                      <a:pt x="1493" y="2219"/>
                      <a:pt x="1490" y="2217"/>
                    </a:cubicBezTo>
                    <a:cubicBezTo>
                      <a:pt x="1487" y="2215"/>
                      <a:pt x="1479" y="2212"/>
                      <a:pt x="1478" y="2208"/>
                    </a:cubicBezTo>
                    <a:cubicBezTo>
                      <a:pt x="1477" y="2205"/>
                      <a:pt x="1479" y="2203"/>
                      <a:pt x="1481" y="2203"/>
                    </a:cubicBezTo>
                    <a:cubicBezTo>
                      <a:pt x="1480" y="2200"/>
                      <a:pt x="1476" y="2200"/>
                      <a:pt x="1474" y="2202"/>
                    </a:cubicBezTo>
                    <a:cubicBezTo>
                      <a:pt x="1470" y="2205"/>
                      <a:pt x="1470" y="2213"/>
                      <a:pt x="1474" y="2217"/>
                    </a:cubicBezTo>
                    <a:cubicBezTo>
                      <a:pt x="1476" y="2219"/>
                      <a:pt x="1479" y="2220"/>
                      <a:pt x="1482" y="2221"/>
                    </a:cubicBezTo>
                    <a:close/>
                    <a:moveTo>
                      <a:pt x="1482" y="2222"/>
                    </a:moveTo>
                    <a:cubicBezTo>
                      <a:pt x="1485" y="2222"/>
                      <a:pt x="1486" y="2224"/>
                      <a:pt x="1485" y="2226"/>
                    </a:cubicBezTo>
                    <a:cubicBezTo>
                      <a:pt x="1484" y="2230"/>
                      <a:pt x="1479" y="2229"/>
                      <a:pt x="1478" y="2227"/>
                    </a:cubicBezTo>
                    <a:cubicBezTo>
                      <a:pt x="1477" y="2224"/>
                      <a:pt x="1478" y="2222"/>
                      <a:pt x="1475" y="2220"/>
                    </a:cubicBezTo>
                    <a:cubicBezTo>
                      <a:pt x="1479" y="2222"/>
                      <a:pt x="1480" y="2221"/>
                      <a:pt x="1482" y="2222"/>
                    </a:cubicBezTo>
                    <a:close/>
                    <a:moveTo>
                      <a:pt x="1495" y="2232"/>
                    </a:moveTo>
                    <a:cubicBezTo>
                      <a:pt x="1494" y="2235"/>
                      <a:pt x="1490" y="2237"/>
                      <a:pt x="1488" y="2238"/>
                    </a:cubicBezTo>
                    <a:cubicBezTo>
                      <a:pt x="1487" y="2241"/>
                      <a:pt x="1494" y="2245"/>
                      <a:pt x="1498" y="2240"/>
                    </a:cubicBezTo>
                    <a:cubicBezTo>
                      <a:pt x="1500" y="2237"/>
                      <a:pt x="1499" y="2232"/>
                      <a:pt x="1495" y="2232"/>
                    </a:cubicBezTo>
                    <a:close/>
                    <a:moveTo>
                      <a:pt x="1498" y="2241"/>
                    </a:moveTo>
                    <a:cubicBezTo>
                      <a:pt x="1498" y="2242"/>
                      <a:pt x="1497" y="2243"/>
                      <a:pt x="1497" y="2243"/>
                    </a:cubicBezTo>
                    <a:cubicBezTo>
                      <a:pt x="1502" y="2248"/>
                      <a:pt x="1506" y="2257"/>
                      <a:pt x="1507" y="2265"/>
                    </a:cubicBezTo>
                    <a:cubicBezTo>
                      <a:pt x="1508" y="2280"/>
                      <a:pt x="1498" y="2290"/>
                      <a:pt x="1498" y="2312"/>
                    </a:cubicBezTo>
                    <a:cubicBezTo>
                      <a:pt x="1497" y="2322"/>
                      <a:pt x="1500" y="2331"/>
                      <a:pt x="1502" y="2336"/>
                    </a:cubicBezTo>
                    <a:cubicBezTo>
                      <a:pt x="1509" y="2351"/>
                      <a:pt x="1522" y="2363"/>
                      <a:pt x="1524" y="2380"/>
                    </a:cubicBezTo>
                    <a:cubicBezTo>
                      <a:pt x="1521" y="2373"/>
                      <a:pt x="1512" y="2371"/>
                      <a:pt x="1507" y="2380"/>
                    </a:cubicBezTo>
                    <a:cubicBezTo>
                      <a:pt x="1504" y="2386"/>
                      <a:pt x="1507" y="2399"/>
                      <a:pt x="1490" y="2403"/>
                    </a:cubicBezTo>
                    <a:cubicBezTo>
                      <a:pt x="1499" y="2405"/>
                      <a:pt x="1508" y="2405"/>
                      <a:pt x="1515" y="2401"/>
                    </a:cubicBezTo>
                    <a:cubicBezTo>
                      <a:pt x="1520" y="2398"/>
                      <a:pt x="1523" y="2394"/>
                      <a:pt x="1525" y="2389"/>
                    </a:cubicBezTo>
                    <a:cubicBezTo>
                      <a:pt x="1531" y="2366"/>
                      <a:pt x="1502" y="2346"/>
                      <a:pt x="1502" y="2326"/>
                    </a:cubicBezTo>
                    <a:cubicBezTo>
                      <a:pt x="1502" y="2327"/>
                      <a:pt x="1502" y="2328"/>
                      <a:pt x="1502" y="2329"/>
                    </a:cubicBezTo>
                    <a:cubicBezTo>
                      <a:pt x="1506" y="2348"/>
                      <a:pt x="1527" y="2359"/>
                      <a:pt x="1545" y="2353"/>
                    </a:cubicBezTo>
                    <a:cubicBezTo>
                      <a:pt x="1554" y="2350"/>
                      <a:pt x="1562" y="2343"/>
                      <a:pt x="1566" y="2333"/>
                    </a:cubicBezTo>
                    <a:cubicBezTo>
                      <a:pt x="1569" y="2322"/>
                      <a:pt x="1568" y="2310"/>
                      <a:pt x="1560" y="2301"/>
                    </a:cubicBezTo>
                    <a:cubicBezTo>
                      <a:pt x="1552" y="2291"/>
                      <a:pt x="1541" y="2287"/>
                      <a:pt x="1530" y="2293"/>
                    </a:cubicBezTo>
                    <a:cubicBezTo>
                      <a:pt x="1523" y="2296"/>
                      <a:pt x="1519" y="2303"/>
                      <a:pt x="1520" y="2311"/>
                    </a:cubicBezTo>
                    <a:cubicBezTo>
                      <a:pt x="1521" y="2321"/>
                      <a:pt x="1528" y="2327"/>
                      <a:pt x="1536" y="2327"/>
                    </a:cubicBezTo>
                    <a:cubicBezTo>
                      <a:pt x="1545" y="2327"/>
                      <a:pt x="1552" y="2320"/>
                      <a:pt x="1550" y="2310"/>
                    </a:cubicBezTo>
                    <a:cubicBezTo>
                      <a:pt x="1551" y="2321"/>
                      <a:pt x="1543" y="2327"/>
                      <a:pt x="1535" y="2325"/>
                    </a:cubicBezTo>
                    <a:cubicBezTo>
                      <a:pt x="1528" y="2324"/>
                      <a:pt x="1523" y="2319"/>
                      <a:pt x="1522" y="2311"/>
                    </a:cubicBezTo>
                    <a:cubicBezTo>
                      <a:pt x="1522" y="2304"/>
                      <a:pt x="1525" y="2298"/>
                      <a:pt x="1531" y="2295"/>
                    </a:cubicBezTo>
                    <a:cubicBezTo>
                      <a:pt x="1541" y="2291"/>
                      <a:pt x="1551" y="2295"/>
                      <a:pt x="1558" y="2303"/>
                    </a:cubicBezTo>
                    <a:cubicBezTo>
                      <a:pt x="1564" y="2311"/>
                      <a:pt x="1566" y="2322"/>
                      <a:pt x="1562" y="2332"/>
                    </a:cubicBezTo>
                    <a:cubicBezTo>
                      <a:pt x="1559" y="2342"/>
                      <a:pt x="1551" y="2348"/>
                      <a:pt x="1542" y="2350"/>
                    </a:cubicBezTo>
                    <a:cubicBezTo>
                      <a:pt x="1526" y="2355"/>
                      <a:pt x="1508" y="2345"/>
                      <a:pt x="1504" y="2328"/>
                    </a:cubicBezTo>
                    <a:cubicBezTo>
                      <a:pt x="1501" y="2314"/>
                      <a:pt x="1506" y="2304"/>
                      <a:pt x="1516" y="2295"/>
                    </a:cubicBezTo>
                    <a:cubicBezTo>
                      <a:pt x="1533" y="2280"/>
                      <a:pt x="1559" y="2276"/>
                      <a:pt x="1574" y="2283"/>
                    </a:cubicBezTo>
                    <a:cubicBezTo>
                      <a:pt x="1583" y="2287"/>
                      <a:pt x="1589" y="2297"/>
                      <a:pt x="1583" y="2306"/>
                    </a:cubicBezTo>
                    <a:cubicBezTo>
                      <a:pt x="1579" y="2311"/>
                      <a:pt x="1574" y="2312"/>
                      <a:pt x="1568" y="2308"/>
                    </a:cubicBezTo>
                    <a:cubicBezTo>
                      <a:pt x="1570" y="2318"/>
                      <a:pt x="1586" y="2320"/>
                      <a:pt x="1595" y="2310"/>
                    </a:cubicBezTo>
                    <a:cubicBezTo>
                      <a:pt x="1604" y="2301"/>
                      <a:pt x="1605" y="2290"/>
                      <a:pt x="1601" y="2282"/>
                    </a:cubicBezTo>
                    <a:cubicBezTo>
                      <a:pt x="1595" y="2269"/>
                      <a:pt x="1580" y="2261"/>
                      <a:pt x="1563" y="2263"/>
                    </a:cubicBezTo>
                    <a:cubicBezTo>
                      <a:pt x="1546" y="2265"/>
                      <a:pt x="1529" y="2275"/>
                      <a:pt x="1517" y="2289"/>
                    </a:cubicBezTo>
                    <a:cubicBezTo>
                      <a:pt x="1518" y="2287"/>
                      <a:pt x="1520" y="2285"/>
                      <a:pt x="1521" y="2283"/>
                    </a:cubicBezTo>
                    <a:cubicBezTo>
                      <a:pt x="1542" y="2261"/>
                      <a:pt x="1569" y="2252"/>
                      <a:pt x="1599" y="2260"/>
                    </a:cubicBezTo>
                    <a:cubicBezTo>
                      <a:pt x="1621" y="2266"/>
                      <a:pt x="1635" y="2282"/>
                      <a:pt x="1640" y="2304"/>
                    </a:cubicBezTo>
                    <a:cubicBezTo>
                      <a:pt x="1642" y="2318"/>
                      <a:pt x="1640" y="2331"/>
                      <a:pt x="1635" y="2343"/>
                    </a:cubicBezTo>
                    <a:cubicBezTo>
                      <a:pt x="1631" y="2356"/>
                      <a:pt x="1622" y="2368"/>
                      <a:pt x="1612" y="2376"/>
                    </a:cubicBezTo>
                    <a:cubicBezTo>
                      <a:pt x="1607" y="2381"/>
                      <a:pt x="1602" y="2383"/>
                      <a:pt x="1595" y="2385"/>
                    </a:cubicBezTo>
                    <a:cubicBezTo>
                      <a:pt x="1584" y="2389"/>
                      <a:pt x="1571" y="2389"/>
                      <a:pt x="1560" y="2383"/>
                    </a:cubicBezTo>
                    <a:cubicBezTo>
                      <a:pt x="1551" y="2377"/>
                      <a:pt x="1547" y="2370"/>
                      <a:pt x="1546" y="2360"/>
                    </a:cubicBezTo>
                    <a:cubicBezTo>
                      <a:pt x="1535" y="2368"/>
                      <a:pt x="1540" y="2395"/>
                      <a:pt x="1563" y="2393"/>
                    </a:cubicBezTo>
                    <a:cubicBezTo>
                      <a:pt x="1570" y="2405"/>
                      <a:pt x="1592" y="2396"/>
                      <a:pt x="1604" y="2386"/>
                    </a:cubicBezTo>
                    <a:cubicBezTo>
                      <a:pt x="1589" y="2399"/>
                      <a:pt x="1562" y="2408"/>
                      <a:pt x="1549" y="2412"/>
                    </a:cubicBezTo>
                    <a:cubicBezTo>
                      <a:pt x="1550" y="2412"/>
                      <a:pt x="1550" y="2413"/>
                      <a:pt x="1550" y="2414"/>
                    </a:cubicBezTo>
                    <a:cubicBezTo>
                      <a:pt x="1555" y="2413"/>
                      <a:pt x="1562" y="2411"/>
                      <a:pt x="1570" y="2409"/>
                    </a:cubicBezTo>
                    <a:cubicBezTo>
                      <a:pt x="1562" y="2416"/>
                      <a:pt x="1558" y="2427"/>
                      <a:pt x="1560" y="2438"/>
                    </a:cubicBezTo>
                    <a:cubicBezTo>
                      <a:pt x="1565" y="2457"/>
                      <a:pt x="1586" y="2472"/>
                      <a:pt x="1587" y="2497"/>
                    </a:cubicBezTo>
                    <a:cubicBezTo>
                      <a:pt x="1594" y="2476"/>
                      <a:pt x="1581" y="2455"/>
                      <a:pt x="1578" y="2441"/>
                    </a:cubicBezTo>
                    <a:cubicBezTo>
                      <a:pt x="1570" y="2414"/>
                      <a:pt x="1581" y="2407"/>
                      <a:pt x="1597" y="2395"/>
                    </a:cubicBezTo>
                    <a:cubicBezTo>
                      <a:pt x="1595" y="2398"/>
                      <a:pt x="1593" y="2400"/>
                      <a:pt x="1592" y="2404"/>
                    </a:cubicBezTo>
                    <a:cubicBezTo>
                      <a:pt x="1582" y="2423"/>
                      <a:pt x="1583" y="2446"/>
                      <a:pt x="1596" y="2462"/>
                    </a:cubicBezTo>
                    <a:cubicBezTo>
                      <a:pt x="1606" y="2476"/>
                      <a:pt x="1622" y="2482"/>
                      <a:pt x="1638" y="2479"/>
                    </a:cubicBezTo>
                    <a:cubicBezTo>
                      <a:pt x="1660" y="2475"/>
                      <a:pt x="1675" y="2458"/>
                      <a:pt x="1678" y="2437"/>
                    </a:cubicBezTo>
                    <a:cubicBezTo>
                      <a:pt x="1679" y="2427"/>
                      <a:pt x="1677" y="2418"/>
                      <a:pt x="1672" y="2411"/>
                    </a:cubicBezTo>
                    <a:cubicBezTo>
                      <a:pt x="1662" y="2397"/>
                      <a:pt x="1648" y="2395"/>
                      <a:pt x="1633" y="2401"/>
                    </a:cubicBezTo>
                    <a:cubicBezTo>
                      <a:pt x="1650" y="2403"/>
                      <a:pt x="1649" y="2416"/>
                      <a:pt x="1653" y="2422"/>
                    </a:cubicBezTo>
                    <a:cubicBezTo>
                      <a:pt x="1662" y="2434"/>
                      <a:pt x="1675" y="2419"/>
                      <a:pt x="1667" y="2407"/>
                    </a:cubicBezTo>
                    <a:cubicBezTo>
                      <a:pt x="1666" y="2406"/>
                      <a:pt x="1665" y="2405"/>
                      <a:pt x="1664" y="2403"/>
                    </a:cubicBezTo>
                    <a:cubicBezTo>
                      <a:pt x="1674" y="2411"/>
                      <a:pt x="1679" y="2424"/>
                      <a:pt x="1677" y="2437"/>
                    </a:cubicBezTo>
                    <a:cubicBezTo>
                      <a:pt x="1673" y="2457"/>
                      <a:pt x="1658" y="2472"/>
                      <a:pt x="1638" y="2476"/>
                    </a:cubicBezTo>
                    <a:cubicBezTo>
                      <a:pt x="1623" y="2478"/>
                      <a:pt x="1608" y="2472"/>
                      <a:pt x="1599" y="2460"/>
                    </a:cubicBezTo>
                    <a:cubicBezTo>
                      <a:pt x="1588" y="2445"/>
                      <a:pt x="1587" y="2424"/>
                      <a:pt x="1596" y="2407"/>
                    </a:cubicBezTo>
                    <a:cubicBezTo>
                      <a:pt x="1599" y="2400"/>
                      <a:pt x="1604" y="2395"/>
                      <a:pt x="1609" y="2390"/>
                    </a:cubicBezTo>
                    <a:cubicBezTo>
                      <a:pt x="1606" y="2393"/>
                      <a:pt x="1604" y="2397"/>
                      <a:pt x="1602" y="2402"/>
                    </a:cubicBezTo>
                    <a:cubicBezTo>
                      <a:pt x="1598" y="2413"/>
                      <a:pt x="1602" y="2429"/>
                      <a:pt x="1614" y="2434"/>
                    </a:cubicBezTo>
                    <a:cubicBezTo>
                      <a:pt x="1620" y="2436"/>
                      <a:pt x="1626" y="2434"/>
                      <a:pt x="1630" y="2430"/>
                    </a:cubicBezTo>
                    <a:cubicBezTo>
                      <a:pt x="1633" y="2427"/>
                      <a:pt x="1635" y="2422"/>
                      <a:pt x="1634" y="2418"/>
                    </a:cubicBezTo>
                    <a:cubicBezTo>
                      <a:pt x="1634" y="2414"/>
                      <a:pt x="1631" y="2409"/>
                      <a:pt x="1627" y="2407"/>
                    </a:cubicBezTo>
                    <a:cubicBezTo>
                      <a:pt x="1621" y="2404"/>
                      <a:pt x="1614" y="2406"/>
                      <a:pt x="1611" y="2411"/>
                    </a:cubicBezTo>
                    <a:cubicBezTo>
                      <a:pt x="1609" y="2414"/>
                      <a:pt x="1610" y="2418"/>
                      <a:pt x="1612" y="2421"/>
                    </a:cubicBezTo>
                    <a:cubicBezTo>
                      <a:pt x="1614" y="2423"/>
                      <a:pt x="1617" y="2423"/>
                      <a:pt x="1618" y="2421"/>
                    </a:cubicBezTo>
                    <a:cubicBezTo>
                      <a:pt x="1617" y="2421"/>
                      <a:pt x="1615" y="2420"/>
                      <a:pt x="1614" y="2419"/>
                    </a:cubicBezTo>
                    <a:cubicBezTo>
                      <a:pt x="1613" y="2416"/>
                      <a:pt x="1615" y="2413"/>
                      <a:pt x="1618" y="2412"/>
                    </a:cubicBezTo>
                    <a:cubicBezTo>
                      <a:pt x="1620" y="2412"/>
                      <a:pt x="1622" y="2413"/>
                      <a:pt x="1624" y="2415"/>
                    </a:cubicBezTo>
                    <a:cubicBezTo>
                      <a:pt x="1626" y="2417"/>
                      <a:pt x="1626" y="2421"/>
                      <a:pt x="1624" y="2424"/>
                    </a:cubicBezTo>
                    <a:cubicBezTo>
                      <a:pt x="1622" y="2427"/>
                      <a:pt x="1618" y="2428"/>
                      <a:pt x="1615" y="2426"/>
                    </a:cubicBezTo>
                    <a:cubicBezTo>
                      <a:pt x="1604" y="2423"/>
                      <a:pt x="1602" y="2407"/>
                      <a:pt x="1606" y="2398"/>
                    </a:cubicBezTo>
                    <a:cubicBezTo>
                      <a:pt x="1610" y="2387"/>
                      <a:pt x="1620" y="2378"/>
                      <a:pt x="1627" y="2370"/>
                    </a:cubicBezTo>
                    <a:cubicBezTo>
                      <a:pt x="1634" y="2360"/>
                      <a:pt x="1641" y="2348"/>
                      <a:pt x="1643" y="2331"/>
                    </a:cubicBezTo>
                    <a:cubicBezTo>
                      <a:pt x="1643" y="2334"/>
                      <a:pt x="1643" y="2338"/>
                      <a:pt x="1644" y="2341"/>
                    </a:cubicBezTo>
                    <a:cubicBezTo>
                      <a:pt x="1648" y="2363"/>
                      <a:pt x="1662" y="2379"/>
                      <a:pt x="1685" y="2383"/>
                    </a:cubicBezTo>
                    <a:cubicBezTo>
                      <a:pt x="1705" y="2386"/>
                      <a:pt x="1726" y="2378"/>
                      <a:pt x="1738" y="2361"/>
                    </a:cubicBezTo>
                    <a:cubicBezTo>
                      <a:pt x="1749" y="2345"/>
                      <a:pt x="1751" y="2323"/>
                      <a:pt x="1741" y="2306"/>
                    </a:cubicBezTo>
                    <a:cubicBezTo>
                      <a:pt x="1731" y="2290"/>
                      <a:pt x="1714" y="2283"/>
                      <a:pt x="1699" y="2287"/>
                    </a:cubicBezTo>
                    <a:cubicBezTo>
                      <a:pt x="1689" y="2289"/>
                      <a:pt x="1681" y="2295"/>
                      <a:pt x="1676" y="2303"/>
                    </a:cubicBezTo>
                    <a:cubicBezTo>
                      <a:pt x="1674" y="2308"/>
                      <a:pt x="1673" y="2314"/>
                      <a:pt x="1673" y="2320"/>
                    </a:cubicBezTo>
                    <a:cubicBezTo>
                      <a:pt x="1675" y="2331"/>
                      <a:pt x="1682" y="2338"/>
                      <a:pt x="1692" y="2338"/>
                    </a:cubicBezTo>
                    <a:cubicBezTo>
                      <a:pt x="1703" y="2339"/>
                      <a:pt x="1713" y="2331"/>
                      <a:pt x="1714" y="2320"/>
                    </a:cubicBezTo>
                    <a:cubicBezTo>
                      <a:pt x="1714" y="2309"/>
                      <a:pt x="1706" y="2299"/>
                      <a:pt x="1695" y="2298"/>
                    </a:cubicBezTo>
                    <a:cubicBezTo>
                      <a:pt x="1685" y="2298"/>
                      <a:pt x="1677" y="2304"/>
                      <a:pt x="1674" y="2312"/>
                    </a:cubicBezTo>
                    <a:cubicBezTo>
                      <a:pt x="1676" y="2300"/>
                      <a:pt x="1687" y="2290"/>
                      <a:pt x="1700" y="2288"/>
                    </a:cubicBezTo>
                    <a:cubicBezTo>
                      <a:pt x="1715" y="2285"/>
                      <a:pt x="1730" y="2292"/>
                      <a:pt x="1739" y="2307"/>
                    </a:cubicBezTo>
                    <a:cubicBezTo>
                      <a:pt x="1748" y="2323"/>
                      <a:pt x="1745" y="2343"/>
                      <a:pt x="1735" y="2358"/>
                    </a:cubicBezTo>
                    <a:cubicBezTo>
                      <a:pt x="1724" y="2375"/>
                      <a:pt x="1705" y="2382"/>
                      <a:pt x="1685" y="2379"/>
                    </a:cubicBezTo>
                    <a:cubicBezTo>
                      <a:pt x="1666" y="2374"/>
                      <a:pt x="1653" y="2361"/>
                      <a:pt x="1650" y="2341"/>
                    </a:cubicBezTo>
                    <a:cubicBezTo>
                      <a:pt x="1647" y="2327"/>
                      <a:pt x="1649" y="2313"/>
                      <a:pt x="1644" y="2298"/>
                    </a:cubicBezTo>
                    <a:cubicBezTo>
                      <a:pt x="1638" y="2277"/>
                      <a:pt x="1623" y="2262"/>
                      <a:pt x="1601" y="2255"/>
                    </a:cubicBezTo>
                    <a:cubicBezTo>
                      <a:pt x="1569" y="2246"/>
                      <a:pt x="1538" y="2255"/>
                      <a:pt x="1517" y="2279"/>
                    </a:cubicBezTo>
                    <a:cubicBezTo>
                      <a:pt x="1507" y="2291"/>
                      <a:pt x="1501" y="2302"/>
                      <a:pt x="1500" y="2315"/>
                    </a:cubicBezTo>
                    <a:cubicBezTo>
                      <a:pt x="1500" y="2302"/>
                      <a:pt x="1504" y="2289"/>
                      <a:pt x="1511" y="2278"/>
                    </a:cubicBezTo>
                    <a:cubicBezTo>
                      <a:pt x="1520" y="2262"/>
                      <a:pt x="1537" y="2248"/>
                      <a:pt x="1552" y="2240"/>
                    </a:cubicBezTo>
                    <a:cubicBezTo>
                      <a:pt x="1559" y="2236"/>
                      <a:pt x="1564" y="2232"/>
                      <a:pt x="1569" y="2227"/>
                    </a:cubicBezTo>
                    <a:cubicBezTo>
                      <a:pt x="1571" y="2225"/>
                      <a:pt x="1572" y="2224"/>
                      <a:pt x="1573" y="2223"/>
                    </a:cubicBezTo>
                    <a:cubicBezTo>
                      <a:pt x="1575" y="2220"/>
                      <a:pt x="1577" y="2217"/>
                      <a:pt x="1579" y="2215"/>
                    </a:cubicBezTo>
                    <a:cubicBezTo>
                      <a:pt x="1580" y="2213"/>
                      <a:pt x="1584" y="2204"/>
                      <a:pt x="1583" y="2203"/>
                    </a:cubicBezTo>
                    <a:cubicBezTo>
                      <a:pt x="1582" y="2203"/>
                      <a:pt x="1579" y="2208"/>
                      <a:pt x="1578" y="2209"/>
                    </a:cubicBezTo>
                    <a:cubicBezTo>
                      <a:pt x="1576" y="2213"/>
                      <a:pt x="1573" y="2217"/>
                      <a:pt x="1570" y="2220"/>
                    </a:cubicBezTo>
                    <a:cubicBezTo>
                      <a:pt x="1569" y="2222"/>
                      <a:pt x="1568" y="2223"/>
                      <a:pt x="1567" y="2224"/>
                    </a:cubicBezTo>
                    <a:cubicBezTo>
                      <a:pt x="1562" y="2229"/>
                      <a:pt x="1557" y="2233"/>
                      <a:pt x="1551" y="2237"/>
                    </a:cubicBezTo>
                    <a:cubicBezTo>
                      <a:pt x="1551" y="2237"/>
                      <a:pt x="1550" y="2238"/>
                      <a:pt x="1549" y="2238"/>
                    </a:cubicBezTo>
                    <a:cubicBezTo>
                      <a:pt x="1550" y="2237"/>
                      <a:pt x="1552" y="2235"/>
                      <a:pt x="1553" y="2233"/>
                    </a:cubicBezTo>
                    <a:cubicBezTo>
                      <a:pt x="1557" y="2229"/>
                      <a:pt x="1560" y="2224"/>
                      <a:pt x="1563" y="2218"/>
                    </a:cubicBezTo>
                    <a:cubicBezTo>
                      <a:pt x="1568" y="2202"/>
                      <a:pt x="1558" y="2190"/>
                      <a:pt x="1544" y="2184"/>
                    </a:cubicBezTo>
                    <a:cubicBezTo>
                      <a:pt x="1532" y="2180"/>
                      <a:pt x="1519" y="2180"/>
                      <a:pt x="1508" y="2188"/>
                    </a:cubicBezTo>
                    <a:cubicBezTo>
                      <a:pt x="1500" y="2195"/>
                      <a:pt x="1497" y="2205"/>
                      <a:pt x="1501" y="2215"/>
                    </a:cubicBezTo>
                    <a:cubicBezTo>
                      <a:pt x="1505" y="2222"/>
                      <a:pt x="1512" y="2229"/>
                      <a:pt x="1521" y="2228"/>
                    </a:cubicBezTo>
                    <a:cubicBezTo>
                      <a:pt x="1526" y="2228"/>
                      <a:pt x="1530" y="2225"/>
                      <a:pt x="1532" y="2220"/>
                    </a:cubicBezTo>
                    <a:cubicBezTo>
                      <a:pt x="1533" y="2218"/>
                      <a:pt x="1534" y="2215"/>
                      <a:pt x="1533" y="2212"/>
                    </a:cubicBezTo>
                    <a:cubicBezTo>
                      <a:pt x="1531" y="2209"/>
                      <a:pt x="1528" y="2207"/>
                      <a:pt x="1525" y="2206"/>
                    </a:cubicBezTo>
                    <a:cubicBezTo>
                      <a:pt x="1521" y="2205"/>
                      <a:pt x="1517" y="2206"/>
                      <a:pt x="1515" y="2209"/>
                    </a:cubicBezTo>
                    <a:cubicBezTo>
                      <a:pt x="1513" y="2212"/>
                      <a:pt x="1513" y="2216"/>
                      <a:pt x="1516" y="2219"/>
                    </a:cubicBezTo>
                    <a:cubicBezTo>
                      <a:pt x="1519" y="2223"/>
                      <a:pt x="1524" y="2223"/>
                      <a:pt x="1527" y="2220"/>
                    </a:cubicBezTo>
                    <a:cubicBezTo>
                      <a:pt x="1531" y="2217"/>
                      <a:pt x="1531" y="2212"/>
                      <a:pt x="1528" y="2208"/>
                    </a:cubicBezTo>
                    <a:cubicBezTo>
                      <a:pt x="1527" y="2207"/>
                      <a:pt x="1526" y="2206"/>
                      <a:pt x="1524" y="2206"/>
                    </a:cubicBezTo>
                    <a:cubicBezTo>
                      <a:pt x="1525" y="2206"/>
                      <a:pt x="1525" y="2206"/>
                      <a:pt x="1525" y="2206"/>
                    </a:cubicBezTo>
                    <a:cubicBezTo>
                      <a:pt x="1528" y="2207"/>
                      <a:pt x="1531" y="2209"/>
                      <a:pt x="1532" y="2212"/>
                    </a:cubicBezTo>
                    <a:cubicBezTo>
                      <a:pt x="1533" y="2215"/>
                      <a:pt x="1533" y="2217"/>
                      <a:pt x="1532" y="2220"/>
                    </a:cubicBezTo>
                    <a:cubicBezTo>
                      <a:pt x="1530" y="2224"/>
                      <a:pt x="1526" y="2227"/>
                      <a:pt x="1521" y="2228"/>
                    </a:cubicBezTo>
                    <a:cubicBezTo>
                      <a:pt x="1513" y="2228"/>
                      <a:pt x="1506" y="2221"/>
                      <a:pt x="1503" y="2214"/>
                    </a:cubicBezTo>
                    <a:cubicBezTo>
                      <a:pt x="1499" y="2205"/>
                      <a:pt x="1501" y="2196"/>
                      <a:pt x="1510" y="2189"/>
                    </a:cubicBezTo>
                    <a:cubicBezTo>
                      <a:pt x="1519" y="2182"/>
                      <a:pt x="1533" y="2182"/>
                      <a:pt x="1544" y="2187"/>
                    </a:cubicBezTo>
                    <a:cubicBezTo>
                      <a:pt x="1556" y="2192"/>
                      <a:pt x="1564" y="2203"/>
                      <a:pt x="1559" y="2217"/>
                    </a:cubicBezTo>
                    <a:cubicBezTo>
                      <a:pt x="1557" y="2223"/>
                      <a:pt x="1555" y="2227"/>
                      <a:pt x="1551" y="2231"/>
                    </a:cubicBezTo>
                    <a:cubicBezTo>
                      <a:pt x="1548" y="2234"/>
                      <a:pt x="1546" y="2236"/>
                      <a:pt x="1543" y="2238"/>
                    </a:cubicBezTo>
                    <a:cubicBezTo>
                      <a:pt x="1536" y="2244"/>
                      <a:pt x="1528" y="2250"/>
                      <a:pt x="1521" y="2258"/>
                    </a:cubicBezTo>
                    <a:cubicBezTo>
                      <a:pt x="1516" y="2262"/>
                      <a:pt x="1513" y="2267"/>
                      <a:pt x="1509" y="2272"/>
                    </a:cubicBezTo>
                    <a:cubicBezTo>
                      <a:pt x="1510" y="2269"/>
                      <a:pt x="1509" y="2266"/>
                      <a:pt x="1509" y="2263"/>
                    </a:cubicBezTo>
                    <a:cubicBezTo>
                      <a:pt x="1507" y="2254"/>
                      <a:pt x="1503" y="2246"/>
                      <a:pt x="1498" y="2241"/>
                    </a:cubicBezTo>
                    <a:close/>
                    <a:moveTo>
                      <a:pt x="1600" y="2163"/>
                    </a:moveTo>
                    <a:cubicBezTo>
                      <a:pt x="1601" y="2167"/>
                      <a:pt x="1599" y="2171"/>
                      <a:pt x="1595" y="2172"/>
                    </a:cubicBezTo>
                    <a:cubicBezTo>
                      <a:pt x="1589" y="2173"/>
                      <a:pt x="1586" y="2165"/>
                      <a:pt x="1589" y="2161"/>
                    </a:cubicBezTo>
                    <a:cubicBezTo>
                      <a:pt x="1592" y="2157"/>
                      <a:pt x="1595" y="2157"/>
                      <a:pt x="1597" y="2152"/>
                    </a:cubicBezTo>
                    <a:cubicBezTo>
                      <a:pt x="1597" y="2158"/>
                      <a:pt x="1599" y="2159"/>
                      <a:pt x="1600" y="2163"/>
                    </a:cubicBezTo>
                    <a:close/>
                    <a:moveTo>
                      <a:pt x="1559" y="2238"/>
                    </a:moveTo>
                    <a:cubicBezTo>
                      <a:pt x="1570" y="2231"/>
                      <a:pt x="1586" y="2234"/>
                      <a:pt x="1593" y="2241"/>
                    </a:cubicBezTo>
                    <a:cubicBezTo>
                      <a:pt x="1600" y="2247"/>
                      <a:pt x="1605" y="2253"/>
                      <a:pt x="1612" y="2254"/>
                    </a:cubicBezTo>
                    <a:cubicBezTo>
                      <a:pt x="1619" y="2255"/>
                      <a:pt x="1628" y="2252"/>
                      <a:pt x="1628" y="2246"/>
                    </a:cubicBezTo>
                    <a:cubicBezTo>
                      <a:pt x="1624" y="2250"/>
                      <a:pt x="1618" y="2248"/>
                      <a:pt x="1613" y="2245"/>
                    </a:cubicBezTo>
                    <a:cubicBezTo>
                      <a:pt x="1609" y="2243"/>
                      <a:pt x="1605" y="2241"/>
                      <a:pt x="1600" y="2242"/>
                    </a:cubicBezTo>
                    <a:cubicBezTo>
                      <a:pt x="1599" y="2232"/>
                      <a:pt x="1590" y="2229"/>
                      <a:pt x="1583" y="2229"/>
                    </a:cubicBezTo>
                    <a:cubicBezTo>
                      <a:pt x="1575" y="2229"/>
                      <a:pt x="1565" y="2232"/>
                      <a:pt x="1559" y="2238"/>
                    </a:cubicBezTo>
                    <a:close/>
                    <a:moveTo>
                      <a:pt x="1540" y="2124"/>
                    </a:moveTo>
                    <a:cubicBezTo>
                      <a:pt x="1528" y="2107"/>
                      <a:pt x="1538" y="2090"/>
                      <a:pt x="1540" y="2082"/>
                    </a:cubicBezTo>
                    <a:cubicBezTo>
                      <a:pt x="1542" y="2070"/>
                      <a:pt x="1530" y="2068"/>
                      <a:pt x="1526" y="2080"/>
                    </a:cubicBezTo>
                    <a:cubicBezTo>
                      <a:pt x="1522" y="2091"/>
                      <a:pt x="1525" y="2111"/>
                      <a:pt x="1540" y="2124"/>
                    </a:cubicBezTo>
                    <a:close/>
                    <a:moveTo>
                      <a:pt x="1596" y="2191"/>
                    </a:moveTo>
                    <a:cubicBezTo>
                      <a:pt x="1590" y="2192"/>
                      <a:pt x="1583" y="2188"/>
                      <a:pt x="1580" y="2185"/>
                    </a:cubicBezTo>
                    <a:cubicBezTo>
                      <a:pt x="1574" y="2187"/>
                      <a:pt x="1575" y="2200"/>
                      <a:pt x="1585" y="2202"/>
                    </a:cubicBezTo>
                    <a:cubicBezTo>
                      <a:pt x="1591" y="2203"/>
                      <a:pt x="1597" y="2197"/>
                      <a:pt x="1596" y="2191"/>
                    </a:cubicBezTo>
                    <a:close/>
                    <a:moveTo>
                      <a:pt x="1567" y="2230"/>
                    </a:moveTo>
                    <a:cubicBezTo>
                      <a:pt x="1590" y="2219"/>
                      <a:pt x="1611" y="2233"/>
                      <a:pt x="1619" y="2235"/>
                    </a:cubicBezTo>
                    <a:cubicBezTo>
                      <a:pt x="1635" y="2238"/>
                      <a:pt x="1638" y="2221"/>
                      <a:pt x="1621" y="2216"/>
                    </a:cubicBezTo>
                    <a:cubicBezTo>
                      <a:pt x="1611" y="2213"/>
                      <a:pt x="1588" y="2213"/>
                      <a:pt x="1567" y="2230"/>
                    </a:cubicBezTo>
                    <a:close/>
                    <a:moveTo>
                      <a:pt x="1527" y="2174"/>
                    </a:moveTo>
                    <a:cubicBezTo>
                      <a:pt x="1518" y="2180"/>
                      <a:pt x="1507" y="2185"/>
                      <a:pt x="1497" y="2184"/>
                    </a:cubicBezTo>
                    <a:cubicBezTo>
                      <a:pt x="1487" y="2183"/>
                      <a:pt x="1477" y="2177"/>
                      <a:pt x="1474" y="2168"/>
                    </a:cubicBezTo>
                    <a:cubicBezTo>
                      <a:pt x="1472" y="2162"/>
                      <a:pt x="1472" y="2156"/>
                      <a:pt x="1473" y="2150"/>
                    </a:cubicBezTo>
                    <a:cubicBezTo>
                      <a:pt x="1476" y="2143"/>
                      <a:pt x="1478" y="2139"/>
                      <a:pt x="1483" y="2134"/>
                    </a:cubicBezTo>
                    <a:cubicBezTo>
                      <a:pt x="1488" y="2130"/>
                      <a:pt x="1492" y="2127"/>
                      <a:pt x="1498" y="2125"/>
                    </a:cubicBezTo>
                    <a:cubicBezTo>
                      <a:pt x="1501" y="2124"/>
                      <a:pt x="1503" y="2123"/>
                      <a:pt x="1506" y="2122"/>
                    </a:cubicBezTo>
                    <a:cubicBezTo>
                      <a:pt x="1514" y="2121"/>
                      <a:pt x="1520" y="2121"/>
                      <a:pt x="1528" y="2122"/>
                    </a:cubicBezTo>
                    <a:cubicBezTo>
                      <a:pt x="1538" y="2125"/>
                      <a:pt x="1546" y="2128"/>
                      <a:pt x="1555" y="2136"/>
                    </a:cubicBezTo>
                    <a:cubicBezTo>
                      <a:pt x="1555" y="2136"/>
                      <a:pt x="1556" y="2137"/>
                      <a:pt x="1556" y="2137"/>
                    </a:cubicBezTo>
                    <a:cubicBezTo>
                      <a:pt x="1554" y="2130"/>
                      <a:pt x="1555" y="2121"/>
                      <a:pt x="1557" y="2114"/>
                    </a:cubicBezTo>
                    <a:cubicBezTo>
                      <a:pt x="1560" y="2105"/>
                      <a:pt x="1566" y="2097"/>
                      <a:pt x="1574" y="2093"/>
                    </a:cubicBezTo>
                    <a:cubicBezTo>
                      <a:pt x="1578" y="2092"/>
                      <a:pt x="1582" y="2091"/>
                      <a:pt x="1587" y="2091"/>
                    </a:cubicBezTo>
                    <a:cubicBezTo>
                      <a:pt x="1582" y="2092"/>
                      <a:pt x="1578" y="2093"/>
                      <a:pt x="1575" y="2095"/>
                    </a:cubicBezTo>
                    <a:cubicBezTo>
                      <a:pt x="1567" y="2099"/>
                      <a:pt x="1562" y="2106"/>
                      <a:pt x="1560" y="2115"/>
                    </a:cubicBezTo>
                    <a:cubicBezTo>
                      <a:pt x="1558" y="2121"/>
                      <a:pt x="1558" y="2127"/>
                      <a:pt x="1559" y="2133"/>
                    </a:cubicBezTo>
                    <a:cubicBezTo>
                      <a:pt x="1561" y="2143"/>
                      <a:pt x="1566" y="2151"/>
                      <a:pt x="1569" y="2161"/>
                    </a:cubicBezTo>
                    <a:cubicBezTo>
                      <a:pt x="1569" y="2162"/>
                      <a:pt x="1569" y="2162"/>
                      <a:pt x="1569" y="2162"/>
                    </a:cubicBezTo>
                    <a:cubicBezTo>
                      <a:pt x="1571" y="2168"/>
                      <a:pt x="1571" y="2174"/>
                      <a:pt x="1571" y="2180"/>
                    </a:cubicBezTo>
                    <a:cubicBezTo>
                      <a:pt x="1571" y="2181"/>
                      <a:pt x="1571" y="2196"/>
                      <a:pt x="1569" y="2196"/>
                    </a:cubicBezTo>
                    <a:cubicBezTo>
                      <a:pt x="1568" y="2195"/>
                      <a:pt x="1568" y="2186"/>
                      <a:pt x="1568" y="2185"/>
                    </a:cubicBezTo>
                    <a:cubicBezTo>
                      <a:pt x="1568" y="2177"/>
                      <a:pt x="1567" y="2171"/>
                      <a:pt x="1566" y="2163"/>
                    </a:cubicBezTo>
                    <a:cubicBezTo>
                      <a:pt x="1565" y="2162"/>
                      <a:pt x="1565" y="2162"/>
                      <a:pt x="1565" y="2162"/>
                    </a:cubicBezTo>
                    <a:cubicBezTo>
                      <a:pt x="1563" y="2152"/>
                      <a:pt x="1559" y="2145"/>
                      <a:pt x="1552" y="2138"/>
                    </a:cubicBezTo>
                    <a:cubicBezTo>
                      <a:pt x="1544" y="2130"/>
                      <a:pt x="1532" y="2124"/>
                      <a:pt x="1520" y="2126"/>
                    </a:cubicBezTo>
                    <a:cubicBezTo>
                      <a:pt x="1513" y="2127"/>
                      <a:pt x="1504" y="2133"/>
                      <a:pt x="1506" y="2140"/>
                    </a:cubicBezTo>
                    <a:cubicBezTo>
                      <a:pt x="1506" y="2143"/>
                      <a:pt x="1508" y="2145"/>
                      <a:pt x="1511" y="2146"/>
                    </a:cubicBezTo>
                    <a:cubicBezTo>
                      <a:pt x="1513" y="2146"/>
                      <a:pt x="1515" y="2145"/>
                      <a:pt x="1516" y="2142"/>
                    </a:cubicBezTo>
                    <a:cubicBezTo>
                      <a:pt x="1516" y="2141"/>
                      <a:pt x="1516" y="2139"/>
                      <a:pt x="1515" y="2138"/>
                    </a:cubicBezTo>
                    <a:cubicBezTo>
                      <a:pt x="1514" y="2136"/>
                      <a:pt x="1511" y="2136"/>
                      <a:pt x="1510" y="2138"/>
                    </a:cubicBezTo>
                    <a:cubicBezTo>
                      <a:pt x="1510" y="2139"/>
                      <a:pt x="1509" y="2140"/>
                      <a:pt x="1510" y="2141"/>
                    </a:cubicBezTo>
                    <a:cubicBezTo>
                      <a:pt x="1508" y="2141"/>
                      <a:pt x="1508" y="2139"/>
                      <a:pt x="1508" y="2137"/>
                    </a:cubicBezTo>
                    <a:cubicBezTo>
                      <a:pt x="1509" y="2135"/>
                      <a:pt x="1511" y="2133"/>
                      <a:pt x="1514" y="2133"/>
                    </a:cubicBezTo>
                    <a:cubicBezTo>
                      <a:pt x="1518" y="2134"/>
                      <a:pt x="1521" y="2137"/>
                      <a:pt x="1521" y="2142"/>
                    </a:cubicBezTo>
                    <a:cubicBezTo>
                      <a:pt x="1521" y="2145"/>
                      <a:pt x="1520" y="2148"/>
                      <a:pt x="1517" y="2150"/>
                    </a:cubicBezTo>
                    <a:cubicBezTo>
                      <a:pt x="1515" y="2152"/>
                      <a:pt x="1512" y="2152"/>
                      <a:pt x="1509" y="2151"/>
                    </a:cubicBezTo>
                    <a:cubicBezTo>
                      <a:pt x="1505" y="2150"/>
                      <a:pt x="1502" y="2147"/>
                      <a:pt x="1501" y="2143"/>
                    </a:cubicBezTo>
                    <a:cubicBezTo>
                      <a:pt x="1500" y="2133"/>
                      <a:pt x="1508" y="2126"/>
                      <a:pt x="1517" y="2125"/>
                    </a:cubicBezTo>
                    <a:cubicBezTo>
                      <a:pt x="1519" y="2124"/>
                      <a:pt x="1522" y="2124"/>
                      <a:pt x="1525" y="2124"/>
                    </a:cubicBezTo>
                    <a:cubicBezTo>
                      <a:pt x="1516" y="2123"/>
                      <a:pt x="1508" y="2123"/>
                      <a:pt x="1499" y="2126"/>
                    </a:cubicBezTo>
                    <a:cubicBezTo>
                      <a:pt x="1493" y="2129"/>
                      <a:pt x="1489" y="2131"/>
                      <a:pt x="1484" y="2135"/>
                    </a:cubicBezTo>
                    <a:cubicBezTo>
                      <a:pt x="1479" y="2140"/>
                      <a:pt x="1477" y="2144"/>
                      <a:pt x="1474" y="2150"/>
                    </a:cubicBezTo>
                    <a:cubicBezTo>
                      <a:pt x="1473" y="2154"/>
                      <a:pt x="1473" y="2157"/>
                      <a:pt x="1473" y="2160"/>
                    </a:cubicBezTo>
                    <a:cubicBezTo>
                      <a:pt x="1473" y="2160"/>
                      <a:pt x="1473" y="2160"/>
                      <a:pt x="1473" y="2160"/>
                    </a:cubicBezTo>
                    <a:cubicBezTo>
                      <a:pt x="1475" y="2151"/>
                      <a:pt x="1484" y="2145"/>
                      <a:pt x="1494" y="2153"/>
                    </a:cubicBezTo>
                    <a:cubicBezTo>
                      <a:pt x="1501" y="2159"/>
                      <a:pt x="1504" y="2177"/>
                      <a:pt x="1527" y="2174"/>
                    </a:cubicBezTo>
                    <a:close/>
                    <a:moveTo>
                      <a:pt x="1575" y="2096"/>
                    </a:moveTo>
                    <a:cubicBezTo>
                      <a:pt x="1579" y="2106"/>
                      <a:pt x="1593" y="2099"/>
                      <a:pt x="1598" y="2098"/>
                    </a:cubicBezTo>
                    <a:cubicBezTo>
                      <a:pt x="1602" y="2097"/>
                      <a:pt x="1605" y="2097"/>
                      <a:pt x="1608" y="2099"/>
                    </a:cubicBezTo>
                    <a:cubicBezTo>
                      <a:pt x="1606" y="2095"/>
                      <a:pt x="1598" y="2087"/>
                      <a:pt x="1593" y="2085"/>
                    </a:cubicBezTo>
                    <a:cubicBezTo>
                      <a:pt x="1586" y="2082"/>
                      <a:pt x="1578" y="2083"/>
                      <a:pt x="1574" y="2092"/>
                    </a:cubicBezTo>
                    <a:cubicBezTo>
                      <a:pt x="1578" y="2090"/>
                      <a:pt x="1585" y="2089"/>
                      <a:pt x="1588" y="2092"/>
                    </a:cubicBezTo>
                    <a:cubicBezTo>
                      <a:pt x="1586" y="2091"/>
                      <a:pt x="1579" y="2093"/>
                      <a:pt x="1575" y="2096"/>
                    </a:cubicBezTo>
                    <a:close/>
                    <a:moveTo>
                      <a:pt x="1568" y="2203"/>
                    </a:moveTo>
                    <a:cubicBezTo>
                      <a:pt x="1559" y="2179"/>
                      <a:pt x="1538" y="2173"/>
                      <a:pt x="1530" y="2163"/>
                    </a:cubicBezTo>
                    <a:cubicBezTo>
                      <a:pt x="1521" y="2153"/>
                      <a:pt x="1533" y="2142"/>
                      <a:pt x="1545" y="2151"/>
                    </a:cubicBezTo>
                    <a:cubicBezTo>
                      <a:pt x="1558" y="2161"/>
                      <a:pt x="1566" y="2183"/>
                      <a:pt x="1568" y="2203"/>
                    </a:cubicBezTo>
                    <a:close/>
                    <a:moveTo>
                      <a:pt x="1535" y="2121"/>
                    </a:moveTo>
                    <a:cubicBezTo>
                      <a:pt x="1517" y="2111"/>
                      <a:pt x="1478" y="2117"/>
                      <a:pt x="1477" y="2138"/>
                    </a:cubicBezTo>
                    <a:cubicBezTo>
                      <a:pt x="1473" y="2139"/>
                      <a:pt x="1469" y="2133"/>
                      <a:pt x="1470" y="2127"/>
                    </a:cubicBezTo>
                    <a:cubicBezTo>
                      <a:pt x="1472" y="2120"/>
                      <a:pt x="1479" y="2114"/>
                      <a:pt x="1488" y="2115"/>
                    </a:cubicBezTo>
                    <a:cubicBezTo>
                      <a:pt x="1488" y="2109"/>
                      <a:pt x="1501" y="2106"/>
                      <a:pt x="1516" y="2110"/>
                    </a:cubicBezTo>
                    <a:cubicBezTo>
                      <a:pt x="1509" y="2104"/>
                      <a:pt x="1504" y="2096"/>
                      <a:pt x="1501" y="2088"/>
                    </a:cubicBezTo>
                    <a:cubicBezTo>
                      <a:pt x="1498" y="2078"/>
                      <a:pt x="1497" y="2067"/>
                      <a:pt x="1499" y="2058"/>
                    </a:cubicBezTo>
                    <a:cubicBezTo>
                      <a:pt x="1502" y="2048"/>
                      <a:pt x="1509" y="2039"/>
                      <a:pt x="1520" y="2037"/>
                    </a:cubicBezTo>
                    <a:cubicBezTo>
                      <a:pt x="1527" y="2035"/>
                      <a:pt x="1535" y="2036"/>
                      <a:pt x="1540" y="2042"/>
                    </a:cubicBezTo>
                    <a:cubicBezTo>
                      <a:pt x="1544" y="2047"/>
                      <a:pt x="1544" y="2055"/>
                      <a:pt x="1541" y="2060"/>
                    </a:cubicBezTo>
                    <a:cubicBezTo>
                      <a:pt x="1538" y="2065"/>
                      <a:pt x="1532" y="2069"/>
                      <a:pt x="1526" y="2072"/>
                    </a:cubicBezTo>
                    <a:cubicBezTo>
                      <a:pt x="1535" y="2061"/>
                      <a:pt x="1527" y="2054"/>
                      <a:pt x="1526" y="2048"/>
                    </a:cubicBezTo>
                    <a:cubicBezTo>
                      <a:pt x="1525" y="2041"/>
                      <a:pt x="1531" y="2038"/>
                      <a:pt x="1536" y="2041"/>
                    </a:cubicBezTo>
                    <a:cubicBezTo>
                      <a:pt x="1536" y="2041"/>
                      <a:pt x="1536" y="2041"/>
                      <a:pt x="1536" y="2041"/>
                    </a:cubicBezTo>
                    <a:cubicBezTo>
                      <a:pt x="1531" y="2037"/>
                      <a:pt x="1526" y="2037"/>
                      <a:pt x="1520" y="2038"/>
                    </a:cubicBezTo>
                    <a:cubicBezTo>
                      <a:pt x="1512" y="2041"/>
                      <a:pt x="1505" y="2046"/>
                      <a:pt x="1502" y="2055"/>
                    </a:cubicBezTo>
                    <a:cubicBezTo>
                      <a:pt x="1503" y="2053"/>
                      <a:pt x="1504" y="2051"/>
                      <a:pt x="1506" y="2050"/>
                    </a:cubicBezTo>
                    <a:cubicBezTo>
                      <a:pt x="1510" y="2047"/>
                      <a:pt x="1515" y="2046"/>
                      <a:pt x="1519" y="2049"/>
                    </a:cubicBezTo>
                    <a:cubicBezTo>
                      <a:pt x="1521" y="2051"/>
                      <a:pt x="1521" y="2053"/>
                      <a:pt x="1521" y="2056"/>
                    </a:cubicBezTo>
                    <a:cubicBezTo>
                      <a:pt x="1520" y="2057"/>
                      <a:pt x="1519" y="2059"/>
                      <a:pt x="1517" y="2059"/>
                    </a:cubicBezTo>
                    <a:cubicBezTo>
                      <a:pt x="1515" y="2060"/>
                      <a:pt x="1513" y="2060"/>
                      <a:pt x="1512" y="2059"/>
                    </a:cubicBezTo>
                    <a:cubicBezTo>
                      <a:pt x="1510" y="2058"/>
                      <a:pt x="1509" y="2055"/>
                      <a:pt x="1510" y="2053"/>
                    </a:cubicBezTo>
                    <a:cubicBezTo>
                      <a:pt x="1511" y="2051"/>
                      <a:pt x="1512" y="2051"/>
                      <a:pt x="1514" y="2051"/>
                    </a:cubicBezTo>
                    <a:cubicBezTo>
                      <a:pt x="1515" y="2051"/>
                      <a:pt x="1515" y="2052"/>
                      <a:pt x="1515" y="2053"/>
                    </a:cubicBezTo>
                    <a:cubicBezTo>
                      <a:pt x="1515" y="2053"/>
                      <a:pt x="1514" y="2052"/>
                      <a:pt x="1513" y="2052"/>
                    </a:cubicBezTo>
                    <a:cubicBezTo>
                      <a:pt x="1512" y="2052"/>
                      <a:pt x="1511" y="2054"/>
                      <a:pt x="1512" y="2055"/>
                    </a:cubicBezTo>
                    <a:cubicBezTo>
                      <a:pt x="1512" y="2056"/>
                      <a:pt x="1513" y="2056"/>
                      <a:pt x="1514" y="2056"/>
                    </a:cubicBezTo>
                    <a:cubicBezTo>
                      <a:pt x="1515" y="2057"/>
                      <a:pt x="1517" y="2056"/>
                      <a:pt x="1517" y="2055"/>
                    </a:cubicBezTo>
                    <a:cubicBezTo>
                      <a:pt x="1518" y="2053"/>
                      <a:pt x="1517" y="2052"/>
                      <a:pt x="1516" y="2051"/>
                    </a:cubicBezTo>
                    <a:cubicBezTo>
                      <a:pt x="1513" y="2048"/>
                      <a:pt x="1507" y="2050"/>
                      <a:pt x="1504" y="2053"/>
                    </a:cubicBezTo>
                    <a:cubicBezTo>
                      <a:pt x="1500" y="2058"/>
                      <a:pt x="1499" y="2067"/>
                      <a:pt x="1500" y="2073"/>
                    </a:cubicBezTo>
                    <a:cubicBezTo>
                      <a:pt x="1501" y="2090"/>
                      <a:pt x="1510" y="2104"/>
                      <a:pt x="1522" y="2112"/>
                    </a:cubicBezTo>
                    <a:cubicBezTo>
                      <a:pt x="1526" y="2114"/>
                      <a:pt x="1531" y="2117"/>
                      <a:pt x="1535" y="2121"/>
                    </a:cubicBezTo>
                    <a:close/>
                    <a:moveTo>
                      <a:pt x="1553" y="2129"/>
                    </a:moveTo>
                    <a:cubicBezTo>
                      <a:pt x="1544" y="2124"/>
                      <a:pt x="1549" y="2108"/>
                      <a:pt x="1556" y="2100"/>
                    </a:cubicBezTo>
                    <a:cubicBezTo>
                      <a:pt x="1563" y="2091"/>
                      <a:pt x="1574" y="2082"/>
                      <a:pt x="1573" y="2069"/>
                    </a:cubicBezTo>
                    <a:cubicBezTo>
                      <a:pt x="1572" y="2062"/>
                      <a:pt x="1568" y="2055"/>
                      <a:pt x="1561" y="2053"/>
                    </a:cubicBezTo>
                    <a:cubicBezTo>
                      <a:pt x="1557" y="2052"/>
                      <a:pt x="1553" y="2053"/>
                      <a:pt x="1550" y="2057"/>
                    </a:cubicBezTo>
                    <a:cubicBezTo>
                      <a:pt x="1554" y="2055"/>
                      <a:pt x="1559" y="2057"/>
                      <a:pt x="1562" y="2061"/>
                    </a:cubicBezTo>
                    <a:cubicBezTo>
                      <a:pt x="1564" y="2065"/>
                      <a:pt x="1562" y="2071"/>
                      <a:pt x="1558" y="2074"/>
                    </a:cubicBezTo>
                    <a:cubicBezTo>
                      <a:pt x="1551" y="2082"/>
                      <a:pt x="1542" y="2087"/>
                      <a:pt x="1538" y="2097"/>
                    </a:cubicBezTo>
                    <a:cubicBezTo>
                      <a:pt x="1533" y="2108"/>
                      <a:pt x="1538" y="2124"/>
                      <a:pt x="1553" y="2129"/>
                    </a:cubicBezTo>
                    <a:close/>
                    <a:moveTo>
                      <a:pt x="1597" y="2147"/>
                    </a:moveTo>
                    <a:cubicBezTo>
                      <a:pt x="1602" y="2137"/>
                      <a:pt x="1600" y="2120"/>
                      <a:pt x="1592" y="2112"/>
                    </a:cubicBezTo>
                    <a:cubicBezTo>
                      <a:pt x="1585" y="2103"/>
                      <a:pt x="1575" y="2107"/>
                      <a:pt x="1581" y="2119"/>
                    </a:cubicBezTo>
                    <a:cubicBezTo>
                      <a:pt x="1586" y="2127"/>
                      <a:pt x="1598" y="2137"/>
                      <a:pt x="1597" y="2147"/>
                    </a:cubicBezTo>
                    <a:close/>
                    <a:moveTo>
                      <a:pt x="1643" y="2347"/>
                    </a:moveTo>
                    <a:cubicBezTo>
                      <a:pt x="1649" y="2379"/>
                      <a:pt x="1692" y="2405"/>
                      <a:pt x="1714" y="2383"/>
                    </a:cubicBezTo>
                    <a:cubicBezTo>
                      <a:pt x="1719" y="2387"/>
                      <a:pt x="1716" y="2398"/>
                      <a:pt x="1707" y="2402"/>
                    </a:cubicBezTo>
                    <a:cubicBezTo>
                      <a:pt x="1699" y="2407"/>
                      <a:pt x="1686" y="2404"/>
                      <a:pt x="1678" y="2392"/>
                    </a:cubicBezTo>
                    <a:cubicBezTo>
                      <a:pt x="1668" y="2400"/>
                      <a:pt x="1640" y="2378"/>
                      <a:pt x="1643" y="2347"/>
                    </a:cubicBezTo>
                    <a:close/>
                    <a:moveTo>
                      <a:pt x="1522" y="2415"/>
                    </a:moveTo>
                    <a:cubicBezTo>
                      <a:pt x="1521" y="2413"/>
                      <a:pt x="1521" y="2410"/>
                      <a:pt x="1524" y="2408"/>
                    </a:cubicBezTo>
                    <a:cubicBezTo>
                      <a:pt x="1526" y="2407"/>
                      <a:pt x="1529" y="2407"/>
                      <a:pt x="1531" y="2410"/>
                    </a:cubicBezTo>
                    <a:cubicBezTo>
                      <a:pt x="1532" y="2412"/>
                      <a:pt x="1531" y="2415"/>
                      <a:pt x="1529" y="2417"/>
                    </a:cubicBezTo>
                    <a:cubicBezTo>
                      <a:pt x="1527" y="2418"/>
                      <a:pt x="1524" y="2417"/>
                      <a:pt x="1522" y="2415"/>
                    </a:cubicBezTo>
                    <a:close/>
                    <a:moveTo>
                      <a:pt x="1515" y="2409"/>
                    </a:moveTo>
                    <a:cubicBezTo>
                      <a:pt x="1514" y="2407"/>
                      <a:pt x="1514" y="2404"/>
                      <a:pt x="1516" y="2403"/>
                    </a:cubicBezTo>
                    <a:cubicBezTo>
                      <a:pt x="1518" y="2402"/>
                      <a:pt x="1520" y="2403"/>
                      <a:pt x="1522" y="2404"/>
                    </a:cubicBezTo>
                    <a:cubicBezTo>
                      <a:pt x="1523" y="2406"/>
                      <a:pt x="1522" y="2409"/>
                      <a:pt x="1520" y="2410"/>
                    </a:cubicBezTo>
                    <a:cubicBezTo>
                      <a:pt x="1519" y="2411"/>
                      <a:pt x="1516" y="2410"/>
                      <a:pt x="1515" y="2409"/>
                    </a:cubicBezTo>
                    <a:close/>
                    <a:moveTo>
                      <a:pt x="1534" y="2418"/>
                    </a:moveTo>
                    <a:cubicBezTo>
                      <a:pt x="1532" y="2415"/>
                      <a:pt x="1533" y="2410"/>
                      <a:pt x="1536" y="2408"/>
                    </a:cubicBezTo>
                    <a:cubicBezTo>
                      <a:pt x="1540" y="2406"/>
                      <a:pt x="1545" y="2407"/>
                      <a:pt x="1547" y="2410"/>
                    </a:cubicBezTo>
                    <a:cubicBezTo>
                      <a:pt x="1549" y="2414"/>
                      <a:pt x="1548" y="2419"/>
                      <a:pt x="1545" y="2421"/>
                    </a:cubicBezTo>
                    <a:cubicBezTo>
                      <a:pt x="1541" y="2423"/>
                      <a:pt x="1536" y="2422"/>
                      <a:pt x="1534" y="2418"/>
                    </a:cubicBezTo>
                    <a:close/>
                    <a:moveTo>
                      <a:pt x="1582" y="2261"/>
                    </a:moveTo>
                    <a:cubicBezTo>
                      <a:pt x="1593" y="2258"/>
                      <a:pt x="1608" y="2262"/>
                      <a:pt x="1619" y="2273"/>
                    </a:cubicBezTo>
                    <a:cubicBezTo>
                      <a:pt x="1627" y="2281"/>
                      <a:pt x="1633" y="2292"/>
                      <a:pt x="1634" y="2302"/>
                    </a:cubicBezTo>
                    <a:cubicBezTo>
                      <a:pt x="1635" y="2308"/>
                      <a:pt x="1634" y="2313"/>
                      <a:pt x="1632" y="2318"/>
                    </a:cubicBezTo>
                    <a:cubicBezTo>
                      <a:pt x="1627" y="2326"/>
                      <a:pt x="1620" y="2330"/>
                      <a:pt x="1613" y="2330"/>
                    </a:cubicBezTo>
                    <a:cubicBezTo>
                      <a:pt x="1606" y="2329"/>
                      <a:pt x="1601" y="2322"/>
                      <a:pt x="1604" y="2316"/>
                    </a:cubicBezTo>
                    <a:cubicBezTo>
                      <a:pt x="1611" y="2324"/>
                      <a:pt x="1622" y="2319"/>
                      <a:pt x="1625" y="2309"/>
                    </a:cubicBezTo>
                    <a:cubicBezTo>
                      <a:pt x="1628" y="2299"/>
                      <a:pt x="1622" y="2284"/>
                      <a:pt x="1615" y="2276"/>
                    </a:cubicBezTo>
                    <a:cubicBezTo>
                      <a:pt x="1602" y="2262"/>
                      <a:pt x="1589" y="2261"/>
                      <a:pt x="1582" y="2261"/>
                    </a:cubicBezTo>
                    <a:close/>
                    <a:moveTo>
                      <a:pt x="1638" y="2321"/>
                    </a:moveTo>
                    <a:cubicBezTo>
                      <a:pt x="1636" y="2356"/>
                      <a:pt x="1607" y="2384"/>
                      <a:pt x="1581" y="2383"/>
                    </a:cubicBezTo>
                    <a:cubicBezTo>
                      <a:pt x="1554" y="2382"/>
                      <a:pt x="1557" y="2359"/>
                      <a:pt x="1580" y="2359"/>
                    </a:cubicBezTo>
                    <a:cubicBezTo>
                      <a:pt x="1592" y="2360"/>
                      <a:pt x="1630" y="2355"/>
                      <a:pt x="1638" y="2321"/>
                    </a:cubicBezTo>
                    <a:close/>
                    <a:moveTo>
                      <a:pt x="1568" y="1935"/>
                    </a:moveTo>
                    <a:cubicBezTo>
                      <a:pt x="1576" y="1959"/>
                      <a:pt x="1597" y="1965"/>
                      <a:pt x="1604" y="1974"/>
                    </a:cubicBezTo>
                    <a:cubicBezTo>
                      <a:pt x="1613" y="1984"/>
                      <a:pt x="1601" y="1994"/>
                      <a:pt x="1590" y="1986"/>
                    </a:cubicBezTo>
                    <a:cubicBezTo>
                      <a:pt x="1577" y="1976"/>
                      <a:pt x="1569" y="1954"/>
                      <a:pt x="1568" y="1935"/>
                    </a:cubicBezTo>
                    <a:close/>
                    <a:moveTo>
                      <a:pt x="1577" y="2020"/>
                    </a:moveTo>
                    <a:cubicBezTo>
                      <a:pt x="1575" y="2018"/>
                      <a:pt x="1574" y="2016"/>
                      <a:pt x="1574" y="2014"/>
                    </a:cubicBezTo>
                    <a:cubicBezTo>
                      <a:pt x="1573" y="2011"/>
                      <a:pt x="1575" y="2008"/>
                      <a:pt x="1578" y="2007"/>
                    </a:cubicBezTo>
                    <a:cubicBezTo>
                      <a:pt x="1582" y="2005"/>
                      <a:pt x="1586" y="2007"/>
                      <a:pt x="1587" y="2009"/>
                    </a:cubicBezTo>
                    <a:cubicBezTo>
                      <a:pt x="1591" y="2014"/>
                      <a:pt x="1587" y="2017"/>
                      <a:pt x="1587" y="2021"/>
                    </a:cubicBezTo>
                    <a:cubicBezTo>
                      <a:pt x="1586" y="2025"/>
                      <a:pt x="1589" y="2029"/>
                      <a:pt x="1594" y="2030"/>
                    </a:cubicBezTo>
                    <a:cubicBezTo>
                      <a:pt x="1600" y="2032"/>
                      <a:pt x="1606" y="2031"/>
                      <a:pt x="1610" y="2026"/>
                    </a:cubicBezTo>
                    <a:cubicBezTo>
                      <a:pt x="1612" y="2023"/>
                      <a:pt x="1613" y="2019"/>
                      <a:pt x="1609" y="2017"/>
                    </a:cubicBezTo>
                    <a:cubicBezTo>
                      <a:pt x="1609" y="2020"/>
                      <a:pt x="1605" y="2024"/>
                      <a:pt x="1601" y="2020"/>
                    </a:cubicBezTo>
                    <a:cubicBezTo>
                      <a:pt x="1599" y="2019"/>
                      <a:pt x="1597" y="2013"/>
                      <a:pt x="1595" y="2008"/>
                    </a:cubicBezTo>
                    <a:cubicBezTo>
                      <a:pt x="1592" y="2002"/>
                      <a:pt x="1589" y="1998"/>
                      <a:pt x="1585" y="1995"/>
                    </a:cubicBezTo>
                    <a:cubicBezTo>
                      <a:pt x="1576" y="1990"/>
                      <a:pt x="1565" y="1994"/>
                      <a:pt x="1562" y="2004"/>
                    </a:cubicBezTo>
                    <a:cubicBezTo>
                      <a:pt x="1560" y="2009"/>
                      <a:pt x="1561" y="2014"/>
                      <a:pt x="1563" y="2019"/>
                    </a:cubicBezTo>
                    <a:cubicBezTo>
                      <a:pt x="1565" y="2024"/>
                      <a:pt x="1574" y="2035"/>
                      <a:pt x="1573" y="2041"/>
                    </a:cubicBezTo>
                    <a:cubicBezTo>
                      <a:pt x="1572" y="2046"/>
                      <a:pt x="1568" y="2048"/>
                      <a:pt x="1565" y="2046"/>
                    </a:cubicBezTo>
                    <a:cubicBezTo>
                      <a:pt x="1565" y="2050"/>
                      <a:pt x="1570" y="2053"/>
                      <a:pt x="1575" y="2052"/>
                    </a:cubicBezTo>
                    <a:cubicBezTo>
                      <a:pt x="1583" y="2051"/>
                      <a:pt x="1589" y="2040"/>
                      <a:pt x="1586" y="2030"/>
                    </a:cubicBezTo>
                    <a:cubicBezTo>
                      <a:pt x="1584" y="2026"/>
                      <a:pt x="1581" y="2023"/>
                      <a:pt x="1577" y="2020"/>
                    </a:cubicBezTo>
                    <a:close/>
                    <a:moveTo>
                      <a:pt x="1590" y="2030"/>
                    </a:moveTo>
                    <a:cubicBezTo>
                      <a:pt x="1598" y="2038"/>
                      <a:pt x="1603" y="2055"/>
                      <a:pt x="1599" y="2066"/>
                    </a:cubicBezTo>
                    <a:cubicBezTo>
                      <a:pt x="1596" y="2078"/>
                      <a:pt x="1584" y="2078"/>
                      <a:pt x="1586" y="2065"/>
                    </a:cubicBezTo>
                    <a:cubicBezTo>
                      <a:pt x="1587" y="2054"/>
                      <a:pt x="1595" y="2040"/>
                      <a:pt x="1590" y="2030"/>
                    </a:cubicBezTo>
                    <a:close/>
                    <a:moveTo>
                      <a:pt x="1566" y="1995"/>
                    </a:moveTo>
                    <a:cubicBezTo>
                      <a:pt x="1570" y="1990"/>
                      <a:pt x="1577" y="1990"/>
                      <a:pt x="1581" y="1991"/>
                    </a:cubicBezTo>
                    <a:cubicBezTo>
                      <a:pt x="1585" y="1986"/>
                      <a:pt x="1577" y="1976"/>
                      <a:pt x="1568" y="1980"/>
                    </a:cubicBezTo>
                    <a:cubicBezTo>
                      <a:pt x="1563" y="1983"/>
                      <a:pt x="1561" y="1991"/>
                      <a:pt x="1566" y="1995"/>
                    </a:cubicBezTo>
                    <a:close/>
                    <a:moveTo>
                      <a:pt x="1223" y="2037"/>
                    </a:moveTo>
                    <a:cubicBezTo>
                      <a:pt x="1222" y="2033"/>
                      <a:pt x="1223" y="2029"/>
                      <a:pt x="1226" y="2028"/>
                    </a:cubicBezTo>
                    <a:cubicBezTo>
                      <a:pt x="1232" y="2027"/>
                      <a:pt x="1236" y="2034"/>
                      <a:pt x="1233" y="2038"/>
                    </a:cubicBezTo>
                    <a:cubicBezTo>
                      <a:pt x="1231" y="2041"/>
                      <a:pt x="1228" y="2042"/>
                      <a:pt x="1227" y="2047"/>
                    </a:cubicBezTo>
                    <a:cubicBezTo>
                      <a:pt x="1226" y="2041"/>
                      <a:pt x="1224" y="2041"/>
                      <a:pt x="1223" y="2037"/>
                    </a:cubicBezTo>
                    <a:close/>
                    <a:moveTo>
                      <a:pt x="1165" y="1753"/>
                    </a:moveTo>
                    <a:cubicBezTo>
                      <a:pt x="1190" y="1743"/>
                      <a:pt x="1211" y="1750"/>
                      <a:pt x="1224" y="1763"/>
                    </a:cubicBezTo>
                    <a:cubicBezTo>
                      <a:pt x="1236" y="1775"/>
                      <a:pt x="1234" y="1789"/>
                      <a:pt x="1241" y="1797"/>
                    </a:cubicBezTo>
                    <a:cubicBezTo>
                      <a:pt x="1244" y="1799"/>
                      <a:pt x="1247" y="1801"/>
                      <a:pt x="1253" y="1801"/>
                    </a:cubicBezTo>
                    <a:cubicBezTo>
                      <a:pt x="1245" y="1810"/>
                      <a:pt x="1231" y="1808"/>
                      <a:pt x="1224" y="1800"/>
                    </a:cubicBezTo>
                    <a:cubicBezTo>
                      <a:pt x="1216" y="1789"/>
                      <a:pt x="1217" y="1777"/>
                      <a:pt x="1206" y="1767"/>
                    </a:cubicBezTo>
                    <a:cubicBezTo>
                      <a:pt x="1195" y="1756"/>
                      <a:pt x="1179" y="1751"/>
                      <a:pt x="1165" y="1753"/>
                    </a:cubicBezTo>
                    <a:close/>
                    <a:moveTo>
                      <a:pt x="1108" y="1750"/>
                    </a:moveTo>
                    <a:cubicBezTo>
                      <a:pt x="1130" y="1738"/>
                      <a:pt x="1152" y="1748"/>
                      <a:pt x="1164" y="1749"/>
                    </a:cubicBezTo>
                    <a:cubicBezTo>
                      <a:pt x="1180" y="1751"/>
                      <a:pt x="1182" y="1737"/>
                      <a:pt x="1165" y="1732"/>
                    </a:cubicBezTo>
                    <a:cubicBezTo>
                      <a:pt x="1148" y="1726"/>
                      <a:pt x="1121" y="1734"/>
                      <a:pt x="1108" y="1750"/>
                    </a:cubicBezTo>
                    <a:close/>
                    <a:moveTo>
                      <a:pt x="1047" y="2383"/>
                    </a:moveTo>
                    <a:cubicBezTo>
                      <a:pt x="1026" y="2394"/>
                      <a:pt x="1019" y="2420"/>
                      <a:pt x="1024" y="2437"/>
                    </a:cubicBezTo>
                    <a:cubicBezTo>
                      <a:pt x="1029" y="2452"/>
                      <a:pt x="1044" y="2453"/>
                      <a:pt x="1039" y="2434"/>
                    </a:cubicBezTo>
                    <a:cubicBezTo>
                      <a:pt x="1035" y="2419"/>
                      <a:pt x="1030" y="2401"/>
                      <a:pt x="1047" y="2383"/>
                    </a:cubicBezTo>
                    <a:close/>
                    <a:moveTo>
                      <a:pt x="1230" y="2620"/>
                    </a:moveTo>
                    <a:cubicBezTo>
                      <a:pt x="1215" y="2629"/>
                      <a:pt x="1187" y="2628"/>
                      <a:pt x="1171" y="2619"/>
                    </a:cubicBezTo>
                    <a:cubicBezTo>
                      <a:pt x="1156" y="2610"/>
                      <a:pt x="1161" y="2595"/>
                      <a:pt x="1181" y="2602"/>
                    </a:cubicBezTo>
                    <a:cubicBezTo>
                      <a:pt x="1195" y="2607"/>
                      <a:pt x="1209" y="2624"/>
                      <a:pt x="1230" y="2620"/>
                    </a:cubicBezTo>
                    <a:close/>
                    <a:moveTo>
                      <a:pt x="1014" y="2423"/>
                    </a:moveTo>
                    <a:cubicBezTo>
                      <a:pt x="1004" y="2446"/>
                      <a:pt x="1016" y="2463"/>
                      <a:pt x="1030" y="2476"/>
                    </a:cubicBezTo>
                    <a:cubicBezTo>
                      <a:pt x="1037" y="2483"/>
                      <a:pt x="1051" y="2489"/>
                      <a:pt x="1053" y="2500"/>
                    </a:cubicBezTo>
                    <a:cubicBezTo>
                      <a:pt x="1065" y="2489"/>
                      <a:pt x="1038" y="2470"/>
                      <a:pt x="1030" y="2463"/>
                    </a:cubicBezTo>
                    <a:cubicBezTo>
                      <a:pt x="1018" y="2451"/>
                      <a:pt x="1011" y="2437"/>
                      <a:pt x="1014" y="2423"/>
                    </a:cubicBezTo>
                    <a:close/>
                    <a:moveTo>
                      <a:pt x="1139" y="2514"/>
                    </a:moveTo>
                    <a:cubicBezTo>
                      <a:pt x="1132" y="2489"/>
                      <a:pt x="1134" y="2458"/>
                      <a:pt x="1146" y="2445"/>
                    </a:cubicBezTo>
                    <a:cubicBezTo>
                      <a:pt x="1159" y="2431"/>
                      <a:pt x="1174" y="2439"/>
                      <a:pt x="1164" y="2456"/>
                    </a:cubicBezTo>
                    <a:cubicBezTo>
                      <a:pt x="1155" y="2469"/>
                      <a:pt x="1139" y="2489"/>
                      <a:pt x="1139" y="2514"/>
                    </a:cubicBezTo>
                    <a:close/>
                    <a:moveTo>
                      <a:pt x="1135" y="2664"/>
                    </a:moveTo>
                    <a:cubicBezTo>
                      <a:pt x="1133" y="2667"/>
                      <a:pt x="1129" y="2668"/>
                      <a:pt x="1125" y="2666"/>
                    </a:cubicBezTo>
                    <a:cubicBezTo>
                      <a:pt x="1120" y="2661"/>
                      <a:pt x="1125" y="2653"/>
                      <a:pt x="1130" y="2653"/>
                    </a:cubicBezTo>
                    <a:cubicBezTo>
                      <a:pt x="1135" y="2653"/>
                      <a:pt x="1137" y="2656"/>
                      <a:pt x="1143" y="2654"/>
                    </a:cubicBezTo>
                    <a:cubicBezTo>
                      <a:pt x="1138" y="2658"/>
                      <a:pt x="1139" y="2660"/>
                      <a:pt x="1135" y="2664"/>
                    </a:cubicBezTo>
                    <a:close/>
                    <a:moveTo>
                      <a:pt x="1137" y="2665"/>
                    </a:moveTo>
                    <a:cubicBezTo>
                      <a:pt x="1135" y="2667"/>
                      <a:pt x="1133" y="2668"/>
                      <a:pt x="1131" y="2669"/>
                    </a:cubicBezTo>
                    <a:cubicBezTo>
                      <a:pt x="1128" y="2669"/>
                      <a:pt x="1124" y="2668"/>
                      <a:pt x="1122" y="2664"/>
                    </a:cubicBezTo>
                    <a:cubicBezTo>
                      <a:pt x="1120" y="2660"/>
                      <a:pt x="1122" y="2656"/>
                      <a:pt x="1125" y="2653"/>
                    </a:cubicBezTo>
                    <a:cubicBezTo>
                      <a:pt x="1130" y="2649"/>
                      <a:pt x="1133" y="2653"/>
                      <a:pt x="1137" y="2653"/>
                    </a:cubicBezTo>
                    <a:cubicBezTo>
                      <a:pt x="1142" y="2654"/>
                      <a:pt x="1146" y="2650"/>
                      <a:pt x="1147" y="2644"/>
                    </a:cubicBezTo>
                    <a:cubicBezTo>
                      <a:pt x="1149" y="2637"/>
                      <a:pt x="1147" y="2631"/>
                      <a:pt x="1141" y="2627"/>
                    </a:cubicBezTo>
                    <a:cubicBezTo>
                      <a:pt x="1138" y="2625"/>
                      <a:pt x="1133" y="2625"/>
                      <a:pt x="1131" y="2628"/>
                    </a:cubicBezTo>
                    <a:cubicBezTo>
                      <a:pt x="1135" y="2628"/>
                      <a:pt x="1139" y="2633"/>
                      <a:pt x="1136" y="2637"/>
                    </a:cubicBezTo>
                    <a:cubicBezTo>
                      <a:pt x="1134" y="2640"/>
                      <a:pt x="1128" y="2642"/>
                      <a:pt x="1122" y="2645"/>
                    </a:cubicBezTo>
                    <a:cubicBezTo>
                      <a:pt x="1116" y="2648"/>
                      <a:pt x="1111" y="2652"/>
                      <a:pt x="1109" y="2657"/>
                    </a:cubicBezTo>
                    <a:cubicBezTo>
                      <a:pt x="1104" y="2667"/>
                      <a:pt x="1110" y="2680"/>
                      <a:pt x="1121" y="2683"/>
                    </a:cubicBezTo>
                    <a:cubicBezTo>
                      <a:pt x="1127" y="2684"/>
                      <a:pt x="1132" y="2682"/>
                      <a:pt x="1137" y="2680"/>
                    </a:cubicBezTo>
                    <a:cubicBezTo>
                      <a:pt x="1142" y="2677"/>
                      <a:pt x="1154" y="2666"/>
                      <a:pt x="1161" y="2667"/>
                    </a:cubicBezTo>
                    <a:cubicBezTo>
                      <a:pt x="1167" y="2667"/>
                      <a:pt x="1169" y="2672"/>
                      <a:pt x="1168" y="2675"/>
                    </a:cubicBezTo>
                    <a:cubicBezTo>
                      <a:pt x="1172" y="2675"/>
                      <a:pt x="1175" y="2669"/>
                      <a:pt x="1174" y="2664"/>
                    </a:cubicBezTo>
                    <a:cubicBezTo>
                      <a:pt x="1171" y="2655"/>
                      <a:pt x="1159" y="2649"/>
                      <a:pt x="1148" y="2654"/>
                    </a:cubicBezTo>
                    <a:cubicBezTo>
                      <a:pt x="1143" y="2656"/>
                      <a:pt x="1141" y="2659"/>
                      <a:pt x="1137" y="2665"/>
                    </a:cubicBezTo>
                    <a:close/>
                    <a:moveTo>
                      <a:pt x="1148" y="2649"/>
                    </a:moveTo>
                    <a:cubicBezTo>
                      <a:pt x="1156" y="2639"/>
                      <a:pt x="1174" y="2632"/>
                      <a:pt x="1187" y="2635"/>
                    </a:cubicBezTo>
                    <a:cubicBezTo>
                      <a:pt x="1200" y="2639"/>
                      <a:pt x="1201" y="2651"/>
                      <a:pt x="1186" y="2651"/>
                    </a:cubicBezTo>
                    <a:cubicBezTo>
                      <a:pt x="1175" y="2650"/>
                      <a:pt x="1158" y="2643"/>
                      <a:pt x="1148" y="2649"/>
                    </a:cubicBezTo>
                    <a:close/>
                    <a:moveTo>
                      <a:pt x="1091" y="2679"/>
                    </a:moveTo>
                    <a:cubicBezTo>
                      <a:pt x="1090" y="2678"/>
                      <a:pt x="1090" y="2676"/>
                      <a:pt x="1090" y="2675"/>
                    </a:cubicBezTo>
                    <a:cubicBezTo>
                      <a:pt x="1081" y="2680"/>
                      <a:pt x="1063" y="2684"/>
                      <a:pt x="1046" y="2684"/>
                    </a:cubicBezTo>
                    <a:cubicBezTo>
                      <a:pt x="1051" y="2683"/>
                      <a:pt x="1055" y="2681"/>
                      <a:pt x="1059" y="2678"/>
                    </a:cubicBezTo>
                    <a:cubicBezTo>
                      <a:pt x="1087" y="2662"/>
                      <a:pt x="1080" y="2639"/>
                      <a:pt x="1094" y="2616"/>
                    </a:cubicBezTo>
                    <a:cubicBezTo>
                      <a:pt x="1099" y="2608"/>
                      <a:pt x="1110" y="2602"/>
                      <a:pt x="1119" y="2610"/>
                    </a:cubicBezTo>
                    <a:cubicBezTo>
                      <a:pt x="1123" y="2614"/>
                      <a:pt x="1125" y="2620"/>
                      <a:pt x="1123" y="2626"/>
                    </a:cubicBezTo>
                    <a:cubicBezTo>
                      <a:pt x="1122" y="2629"/>
                      <a:pt x="1120" y="2632"/>
                      <a:pt x="1116" y="2634"/>
                    </a:cubicBezTo>
                    <a:cubicBezTo>
                      <a:pt x="1115" y="2634"/>
                      <a:pt x="1113" y="2635"/>
                      <a:pt x="1111" y="2635"/>
                    </a:cubicBezTo>
                    <a:cubicBezTo>
                      <a:pt x="1112" y="2635"/>
                      <a:pt x="1112" y="2635"/>
                      <a:pt x="1114" y="2634"/>
                    </a:cubicBezTo>
                    <a:cubicBezTo>
                      <a:pt x="1116" y="2633"/>
                      <a:pt x="1119" y="2627"/>
                      <a:pt x="1118" y="2623"/>
                    </a:cubicBezTo>
                    <a:cubicBezTo>
                      <a:pt x="1116" y="2620"/>
                      <a:pt x="1111" y="2618"/>
                      <a:pt x="1107" y="2620"/>
                    </a:cubicBezTo>
                    <a:cubicBezTo>
                      <a:pt x="1103" y="2622"/>
                      <a:pt x="1102" y="2625"/>
                      <a:pt x="1103" y="2629"/>
                    </a:cubicBezTo>
                    <a:cubicBezTo>
                      <a:pt x="1104" y="2635"/>
                      <a:pt x="1112" y="2637"/>
                      <a:pt x="1117" y="2635"/>
                    </a:cubicBezTo>
                    <a:cubicBezTo>
                      <a:pt x="1121" y="2633"/>
                      <a:pt x="1124" y="2630"/>
                      <a:pt x="1125" y="2626"/>
                    </a:cubicBezTo>
                    <a:cubicBezTo>
                      <a:pt x="1127" y="2620"/>
                      <a:pt x="1125" y="2613"/>
                      <a:pt x="1121" y="2608"/>
                    </a:cubicBezTo>
                    <a:cubicBezTo>
                      <a:pt x="1110" y="2598"/>
                      <a:pt x="1098" y="2604"/>
                      <a:pt x="1092" y="2614"/>
                    </a:cubicBezTo>
                    <a:cubicBezTo>
                      <a:pt x="1078" y="2638"/>
                      <a:pt x="1085" y="2661"/>
                      <a:pt x="1054" y="2676"/>
                    </a:cubicBezTo>
                    <a:cubicBezTo>
                      <a:pt x="1042" y="2682"/>
                      <a:pt x="1027" y="2684"/>
                      <a:pt x="1013" y="2675"/>
                    </a:cubicBezTo>
                    <a:cubicBezTo>
                      <a:pt x="996" y="2664"/>
                      <a:pt x="987" y="2642"/>
                      <a:pt x="997" y="2623"/>
                    </a:cubicBezTo>
                    <a:cubicBezTo>
                      <a:pt x="986" y="2644"/>
                      <a:pt x="1008" y="2669"/>
                      <a:pt x="1031" y="2673"/>
                    </a:cubicBezTo>
                    <a:cubicBezTo>
                      <a:pt x="1043" y="2675"/>
                      <a:pt x="1060" y="2671"/>
                      <a:pt x="1069" y="2659"/>
                    </a:cubicBezTo>
                    <a:cubicBezTo>
                      <a:pt x="1087" y="2635"/>
                      <a:pt x="1060" y="2615"/>
                      <a:pt x="1044" y="2637"/>
                    </a:cubicBezTo>
                    <a:cubicBezTo>
                      <a:pt x="1035" y="2649"/>
                      <a:pt x="1021" y="2653"/>
                      <a:pt x="1008" y="2644"/>
                    </a:cubicBezTo>
                    <a:cubicBezTo>
                      <a:pt x="1000" y="2639"/>
                      <a:pt x="997" y="2630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6" y="2623"/>
                      <a:pt x="996" y="2624"/>
                      <a:pt x="996" y="2625"/>
                    </a:cubicBezTo>
                    <a:cubicBezTo>
                      <a:pt x="998" y="2619"/>
                      <a:pt x="1000" y="2614"/>
                      <a:pt x="1001" y="2608"/>
                    </a:cubicBezTo>
                    <a:cubicBezTo>
                      <a:pt x="1003" y="2594"/>
                      <a:pt x="1003" y="2583"/>
                      <a:pt x="998" y="2570"/>
                    </a:cubicBezTo>
                    <a:cubicBezTo>
                      <a:pt x="997" y="2569"/>
                      <a:pt x="997" y="2569"/>
                      <a:pt x="997" y="2569"/>
                    </a:cubicBezTo>
                    <a:cubicBezTo>
                      <a:pt x="1007" y="2577"/>
                      <a:pt x="1019" y="2596"/>
                      <a:pt x="1019" y="2607"/>
                    </a:cubicBezTo>
                    <a:cubicBezTo>
                      <a:pt x="1019" y="2607"/>
                      <a:pt x="1020" y="2607"/>
                      <a:pt x="1021" y="2607"/>
                    </a:cubicBezTo>
                    <a:cubicBezTo>
                      <a:pt x="1021" y="2597"/>
                      <a:pt x="1013" y="2581"/>
                      <a:pt x="1004" y="2572"/>
                    </a:cubicBezTo>
                    <a:cubicBezTo>
                      <a:pt x="1006" y="2572"/>
                      <a:pt x="1008" y="2573"/>
                      <a:pt x="1009" y="2574"/>
                    </a:cubicBezTo>
                    <a:cubicBezTo>
                      <a:pt x="1009" y="2574"/>
                      <a:pt x="1009" y="2574"/>
                      <a:pt x="1009" y="2574"/>
                    </a:cubicBezTo>
                    <a:cubicBezTo>
                      <a:pt x="1018" y="2577"/>
                      <a:pt x="1026" y="2579"/>
                      <a:pt x="1034" y="2580"/>
                    </a:cubicBezTo>
                    <a:cubicBezTo>
                      <a:pt x="1044" y="2582"/>
                      <a:pt x="1057" y="2581"/>
                      <a:pt x="1065" y="2587"/>
                    </a:cubicBezTo>
                    <a:cubicBezTo>
                      <a:pt x="1071" y="2594"/>
                      <a:pt x="1073" y="2602"/>
                      <a:pt x="1070" y="2611"/>
                    </a:cubicBezTo>
                    <a:cubicBezTo>
                      <a:pt x="1067" y="2618"/>
                      <a:pt x="1060" y="2624"/>
                      <a:pt x="1052" y="2625"/>
                    </a:cubicBezTo>
                    <a:cubicBezTo>
                      <a:pt x="1044" y="2625"/>
                      <a:pt x="1038" y="2622"/>
                      <a:pt x="1035" y="2615"/>
                    </a:cubicBezTo>
                    <a:cubicBezTo>
                      <a:pt x="1033" y="2610"/>
                      <a:pt x="1033" y="2604"/>
                      <a:pt x="1037" y="2600"/>
                    </a:cubicBezTo>
                    <a:cubicBezTo>
                      <a:pt x="1035" y="2603"/>
                      <a:pt x="1035" y="2608"/>
                      <a:pt x="1037" y="2611"/>
                    </a:cubicBezTo>
                    <a:cubicBezTo>
                      <a:pt x="1041" y="2615"/>
                      <a:pt x="1046" y="2615"/>
                      <a:pt x="1050" y="2612"/>
                    </a:cubicBezTo>
                    <a:cubicBezTo>
                      <a:pt x="1054" y="2609"/>
                      <a:pt x="1055" y="2604"/>
                      <a:pt x="1051" y="2600"/>
                    </a:cubicBezTo>
                    <a:cubicBezTo>
                      <a:pt x="1049" y="2596"/>
                      <a:pt x="1044" y="2595"/>
                      <a:pt x="1040" y="2598"/>
                    </a:cubicBezTo>
                    <a:cubicBezTo>
                      <a:pt x="1038" y="2599"/>
                      <a:pt x="1036" y="2601"/>
                      <a:pt x="1035" y="2603"/>
                    </a:cubicBezTo>
                    <a:cubicBezTo>
                      <a:pt x="1033" y="2607"/>
                      <a:pt x="1033" y="2611"/>
                      <a:pt x="1034" y="2615"/>
                    </a:cubicBezTo>
                    <a:cubicBezTo>
                      <a:pt x="1037" y="2622"/>
                      <a:pt x="1044" y="2626"/>
                      <a:pt x="1052" y="2626"/>
                    </a:cubicBezTo>
                    <a:cubicBezTo>
                      <a:pt x="1060" y="2625"/>
                      <a:pt x="1068" y="2619"/>
                      <a:pt x="1071" y="2611"/>
                    </a:cubicBezTo>
                    <a:cubicBezTo>
                      <a:pt x="1075" y="2602"/>
                      <a:pt x="1072" y="2593"/>
                      <a:pt x="1066" y="2586"/>
                    </a:cubicBezTo>
                    <a:cubicBezTo>
                      <a:pt x="1064" y="2584"/>
                      <a:pt x="1062" y="2582"/>
                      <a:pt x="1060" y="2581"/>
                    </a:cubicBezTo>
                    <a:cubicBezTo>
                      <a:pt x="1061" y="2581"/>
                      <a:pt x="1062" y="2581"/>
                      <a:pt x="1064" y="2581"/>
                    </a:cubicBezTo>
                    <a:cubicBezTo>
                      <a:pt x="1085" y="2579"/>
                      <a:pt x="1104" y="2568"/>
                      <a:pt x="1125" y="2576"/>
                    </a:cubicBezTo>
                    <a:cubicBezTo>
                      <a:pt x="1125" y="2576"/>
                      <a:pt x="1125" y="2575"/>
                      <a:pt x="1126" y="2574"/>
                    </a:cubicBezTo>
                    <a:cubicBezTo>
                      <a:pt x="1123" y="2573"/>
                      <a:pt x="1120" y="2572"/>
                      <a:pt x="1116" y="2571"/>
                    </a:cubicBezTo>
                    <a:cubicBezTo>
                      <a:pt x="1112" y="2570"/>
                      <a:pt x="1107" y="2569"/>
                      <a:pt x="1103" y="2570"/>
                    </a:cubicBezTo>
                    <a:cubicBezTo>
                      <a:pt x="1107" y="2567"/>
                      <a:pt x="1110" y="2564"/>
                      <a:pt x="1114" y="2561"/>
                    </a:cubicBezTo>
                    <a:cubicBezTo>
                      <a:pt x="1121" y="2554"/>
                      <a:pt x="1125" y="2547"/>
                      <a:pt x="1129" y="2538"/>
                    </a:cubicBezTo>
                    <a:cubicBezTo>
                      <a:pt x="1131" y="2535"/>
                      <a:pt x="1132" y="2532"/>
                      <a:pt x="1133" y="2529"/>
                    </a:cubicBezTo>
                    <a:cubicBezTo>
                      <a:pt x="1135" y="2521"/>
                      <a:pt x="1135" y="2514"/>
                      <a:pt x="1134" y="2506"/>
                    </a:cubicBezTo>
                    <a:cubicBezTo>
                      <a:pt x="1132" y="2498"/>
                      <a:pt x="1129" y="2492"/>
                      <a:pt x="1124" y="2485"/>
                    </a:cubicBezTo>
                    <a:cubicBezTo>
                      <a:pt x="1120" y="2479"/>
                      <a:pt x="1113" y="2475"/>
                      <a:pt x="1106" y="2473"/>
                    </a:cubicBezTo>
                    <a:cubicBezTo>
                      <a:pt x="1093" y="2470"/>
                      <a:pt x="1080" y="2475"/>
                      <a:pt x="1072" y="2485"/>
                    </a:cubicBezTo>
                    <a:cubicBezTo>
                      <a:pt x="1064" y="2495"/>
                      <a:pt x="1061" y="2509"/>
                      <a:pt x="1061" y="2523"/>
                    </a:cubicBezTo>
                    <a:cubicBezTo>
                      <a:pt x="1074" y="2497"/>
                      <a:pt x="1096" y="2507"/>
                      <a:pt x="1107" y="2504"/>
                    </a:cubicBezTo>
                    <a:cubicBezTo>
                      <a:pt x="1122" y="2499"/>
                      <a:pt x="1122" y="2486"/>
                      <a:pt x="1114" y="2478"/>
                    </a:cubicBezTo>
                    <a:cubicBezTo>
                      <a:pt x="1114" y="2478"/>
                      <a:pt x="1114" y="2478"/>
                      <a:pt x="1114" y="2478"/>
                    </a:cubicBezTo>
                    <a:cubicBezTo>
                      <a:pt x="1118" y="2480"/>
                      <a:pt x="1120" y="2482"/>
                      <a:pt x="1123" y="2486"/>
                    </a:cubicBezTo>
                    <a:cubicBezTo>
                      <a:pt x="1128" y="2493"/>
                      <a:pt x="1131" y="2498"/>
                      <a:pt x="1132" y="2506"/>
                    </a:cubicBezTo>
                    <a:cubicBezTo>
                      <a:pt x="1133" y="2514"/>
                      <a:pt x="1132" y="2520"/>
                      <a:pt x="1130" y="2528"/>
                    </a:cubicBezTo>
                    <a:cubicBezTo>
                      <a:pt x="1127" y="2540"/>
                      <a:pt x="1122" y="2548"/>
                      <a:pt x="1113" y="2557"/>
                    </a:cubicBezTo>
                    <a:cubicBezTo>
                      <a:pt x="1116" y="2554"/>
                      <a:pt x="1118" y="2551"/>
                      <a:pt x="1119" y="2548"/>
                    </a:cubicBezTo>
                    <a:cubicBezTo>
                      <a:pt x="1124" y="2538"/>
                      <a:pt x="1122" y="2524"/>
                      <a:pt x="1112" y="2519"/>
                    </a:cubicBezTo>
                    <a:cubicBezTo>
                      <a:pt x="1107" y="2516"/>
                      <a:pt x="1102" y="2517"/>
                      <a:pt x="1098" y="2521"/>
                    </a:cubicBezTo>
                    <a:cubicBezTo>
                      <a:pt x="1095" y="2523"/>
                      <a:pt x="1093" y="2527"/>
                      <a:pt x="1093" y="2530"/>
                    </a:cubicBezTo>
                    <a:cubicBezTo>
                      <a:pt x="1093" y="2534"/>
                      <a:pt x="1095" y="2538"/>
                      <a:pt x="1099" y="2541"/>
                    </a:cubicBezTo>
                    <a:cubicBezTo>
                      <a:pt x="1103" y="2544"/>
                      <a:pt x="1109" y="2543"/>
                      <a:pt x="1112" y="2539"/>
                    </a:cubicBezTo>
                    <a:cubicBezTo>
                      <a:pt x="1114" y="2536"/>
                      <a:pt x="1114" y="2533"/>
                      <a:pt x="1112" y="2530"/>
                    </a:cubicBezTo>
                    <a:cubicBezTo>
                      <a:pt x="1111" y="2528"/>
                      <a:pt x="1109" y="2528"/>
                      <a:pt x="1107" y="2529"/>
                    </a:cubicBezTo>
                    <a:cubicBezTo>
                      <a:pt x="1109" y="2529"/>
                      <a:pt x="1110" y="2530"/>
                      <a:pt x="1110" y="2532"/>
                    </a:cubicBezTo>
                    <a:cubicBezTo>
                      <a:pt x="1112" y="2535"/>
                      <a:pt x="1109" y="2537"/>
                      <a:pt x="1107" y="2537"/>
                    </a:cubicBezTo>
                    <a:cubicBezTo>
                      <a:pt x="1105" y="2537"/>
                      <a:pt x="1103" y="2536"/>
                      <a:pt x="1102" y="2534"/>
                    </a:cubicBezTo>
                    <a:cubicBezTo>
                      <a:pt x="1100" y="2532"/>
                      <a:pt x="1100" y="2529"/>
                      <a:pt x="1102" y="2527"/>
                    </a:cubicBezTo>
                    <a:cubicBezTo>
                      <a:pt x="1104" y="2524"/>
                      <a:pt x="1108" y="2524"/>
                      <a:pt x="1111" y="2525"/>
                    </a:cubicBezTo>
                    <a:cubicBezTo>
                      <a:pt x="1120" y="2529"/>
                      <a:pt x="1120" y="2543"/>
                      <a:pt x="1116" y="2550"/>
                    </a:cubicBezTo>
                    <a:cubicBezTo>
                      <a:pt x="1103" y="2576"/>
                      <a:pt x="1059" y="2581"/>
                      <a:pt x="1031" y="2576"/>
                    </a:cubicBezTo>
                    <a:cubicBezTo>
                      <a:pt x="1040" y="2576"/>
                      <a:pt x="1050" y="2572"/>
                      <a:pt x="1056" y="2566"/>
                    </a:cubicBezTo>
                    <a:cubicBezTo>
                      <a:pt x="1060" y="2562"/>
                      <a:pt x="1063" y="2558"/>
                      <a:pt x="1064" y="2552"/>
                    </a:cubicBezTo>
                    <a:cubicBezTo>
                      <a:pt x="1062" y="2557"/>
                      <a:pt x="1058" y="2561"/>
                      <a:pt x="1055" y="2564"/>
                    </a:cubicBezTo>
                    <a:cubicBezTo>
                      <a:pt x="1046" y="2572"/>
                      <a:pt x="1036" y="2574"/>
                      <a:pt x="1024" y="2573"/>
                    </a:cubicBezTo>
                    <a:cubicBezTo>
                      <a:pt x="1016" y="2572"/>
                      <a:pt x="1009" y="2570"/>
                      <a:pt x="1003" y="2566"/>
                    </a:cubicBezTo>
                    <a:cubicBezTo>
                      <a:pt x="991" y="2559"/>
                      <a:pt x="985" y="2549"/>
                      <a:pt x="974" y="2541"/>
                    </a:cubicBezTo>
                    <a:cubicBezTo>
                      <a:pt x="973" y="2540"/>
                      <a:pt x="973" y="2540"/>
                      <a:pt x="973" y="2540"/>
                    </a:cubicBezTo>
                    <a:cubicBezTo>
                      <a:pt x="966" y="2536"/>
                      <a:pt x="960" y="2533"/>
                      <a:pt x="953" y="2530"/>
                    </a:cubicBezTo>
                    <a:cubicBezTo>
                      <a:pt x="951" y="2529"/>
                      <a:pt x="934" y="2523"/>
                      <a:pt x="933" y="2525"/>
                    </a:cubicBezTo>
                    <a:cubicBezTo>
                      <a:pt x="933" y="2527"/>
                      <a:pt x="944" y="2531"/>
                      <a:pt x="946" y="2531"/>
                    </a:cubicBezTo>
                    <a:cubicBezTo>
                      <a:pt x="955" y="2535"/>
                      <a:pt x="962" y="2539"/>
                      <a:pt x="970" y="2544"/>
                    </a:cubicBezTo>
                    <a:cubicBezTo>
                      <a:pt x="971" y="2545"/>
                      <a:pt x="971" y="2545"/>
                      <a:pt x="971" y="2545"/>
                    </a:cubicBezTo>
                    <a:cubicBezTo>
                      <a:pt x="981" y="2552"/>
                      <a:pt x="989" y="2560"/>
                      <a:pt x="994" y="2571"/>
                    </a:cubicBezTo>
                    <a:cubicBezTo>
                      <a:pt x="1000" y="2585"/>
                      <a:pt x="1001" y="2602"/>
                      <a:pt x="994" y="2615"/>
                    </a:cubicBezTo>
                    <a:cubicBezTo>
                      <a:pt x="989" y="2623"/>
                      <a:pt x="978" y="2630"/>
                      <a:pt x="970" y="2625"/>
                    </a:cubicBezTo>
                    <a:cubicBezTo>
                      <a:pt x="967" y="2624"/>
                      <a:pt x="965" y="2620"/>
                      <a:pt x="966" y="2617"/>
                    </a:cubicBezTo>
                    <a:cubicBezTo>
                      <a:pt x="967" y="2614"/>
                      <a:pt x="969" y="2612"/>
                      <a:pt x="972" y="2612"/>
                    </a:cubicBezTo>
                    <a:cubicBezTo>
                      <a:pt x="975" y="2612"/>
                      <a:pt x="976" y="2613"/>
                      <a:pt x="977" y="2615"/>
                    </a:cubicBezTo>
                    <a:cubicBezTo>
                      <a:pt x="979" y="2617"/>
                      <a:pt x="978" y="2620"/>
                      <a:pt x="975" y="2621"/>
                    </a:cubicBezTo>
                    <a:cubicBezTo>
                      <a:pt x="974" y="2621"/>
                      <a:pt x="972" y="2621"/>
                      <a:pt x="971" y="2620"/>
                    </a:cubicBezTo>
                    <a:cubicBezTo>
                      <a:pt x="971" y="2622"/>
                      <a:pt x="972" y="2623"/>
                      <a:pt x="975" y="2624"/>
                    </a:cubicBezTo>
                    <a:cubicBezTo>
                      <a:pt x="978" y="2624"/>
                      <a:pt x="981" y="2622"/>
                      <a:pt x="982" y="2619"/>
                    </a:cubicBezTo>
                    <a:cubicBezTo>
                      <a:pt x="984" y="2614"/>
                      <a:pt x="981" y="2608"/>
                      <a:pt x="976" y="2606"/>
                    </a:cubicBezTo>
                    <a:cubicBezTo>
                      <a:pt x="972" y="2605"/>
                      <a:pt x="967" y="2605"/>
                      <a:pt x="964" y="2607"/>
                    </a:cubicBezTo>
                    <a:cubicBezTo>
                      <a:pt x="961" y="2609"/>
                      <a:pt x="959" y="2613"/>
                      <a:pt x="958" y="2617"/>
                    </a:cubicBezTo>
                    <a:cubicBezTo>
                      <a:pt x="958" y="2622"/>
                      <a:pt x="960" y="2627"/>
                      <a:pt x="965" y="2630"/>
                    </a:cubicBezTo>
                    <a:cubicBezTo>
                      <a:pt x="975" y="2635"/>
                      <a:pt x="988" y="2629"/>
                      <a:pt x="993" y="2619"/>
                    </a:cubicBezTo>
                    <a:cubicBezTo>
                      <a:pt x="995" y="2616"/>
                      <a:pt x="997" y="2613"/>
                      <a:pt x="997" y="2609"/>
                    </a:cubicBezTo>
                    <a:cubicBezTo>
                      <a:pt x="995" y="2621"/>
                      <a:pt x="991" y="2630"/>
                      <a:pt x="983" y="2640"/>
                    </a:cubicBezTo>
                    <a:cubicBezTo>
                      <a:pt x="978" y="2646"/>
                      <a:pt x="973" y="2650"/>
                      <a:pt x="966" y="2653"/>
                    </a:cubicBezTo>
                    <a:cubicBezTo>
                      <a:pt x="958" y="2657"/>
                      <a:pt x="952" y="2658"/>
                      <a:pt x="944" y="2658"/>
                    </a:cubicBezTo>
                    <a:cubicBezTo>
                      <a:pt x="940" y="2657"/>
                      <a:pt x="936" y="2656"/>
                      <a:pt x="932" y="2655"/>
                    </a:cubicBezTo>
                    <a:cubicBezTo>
                      <a:pt x="932" y="2654"/>
                      <a:pt x="932" y="2654"/>
                      <a:pt x="932" y="2654"/>
                    </a:cubicBezTo>
                    <a:cubicBezTo>
                      <a:pt x="943" y="2657"/>
                      <a:pt x="955" y="2649"/>
                      <a:pt x="950" y="2634"/>
                    </a:cubicBezTo>
                    <a:cubicBezTo>
                      <a:pt x="946" y="2623"/>
                      <a:pt x="926" y="2611"/>
                      <a:pt x="940" y="2585"/>
                    </a:cubicBezTo>
                    <a:cubicBezTo>
                      <a:pt x="928" y="2593"/>
                      <a:pt x="918" y="2603"/>
                      <a:pt x="915" y="2616"/>
                    </a:cubicBezTo>
                    <a:cubicBezTo>
                      <a:pt x="911" y="2628"/>
                      <a:pt x="913" y="2642"/>
                      <a:pt x="923" y="2650"/>
                    </a:cubicBezTo>
                    <a:cubicBezTo>
                      <a:pt x="929" y="2655"/>
                      <a:pt x="937" y="2658"/>
                      <a:pt x="944" y="2659"/>
                    </a:cubicBezTo>
                    <a:cubicBezTo>
                      <a:pt x="953" y="2659"/>
                      <a:pt x="959" y="2658"/>
                      <a:pt x="967" y="2655"/>
                    </a:cubicBezTo>
                    <a:cubicBezTo>
                      <a:pt x="974" y="2651"/>
                      <a:pt x="979" y="2647"/>
                      <a:pt x="985" y="2641"/>
                    </a:cubicBezTo>
                    <a:cubicBezTo>
                      <a:pt x="987" y="2639"/>
                      <a:pt x="989" y="2636"/>
                      <a:pt x="991" y="2633"/>
                    </a:cubicBezTo>
                    <a:cubicBezTo>
                      <a:pt x="992" y="2632"/>
                      <a:pt x="993" y="2630"/>
                      <a:pt x="994" y="2629"/>
                    </a:cubicBezTo>
                    <a:cubicBezTo>
                      <a:pt x="985" y="2648"/>
                      <a:pt x="996" y="2669"/>
                      <a:pt x="1014" y="2679"/>
                    </a:cubicBezTo>
                    <a:cubicBezTo>
                      <a:pt x="1016" y="2680"/>
                      <a:pt x="1017" y="2681"/>
                      <a:pt x="1019" y="2682"/>
                    </a:cubicBezTo>
                    <a:cubicBezTo>
                      <a:pt x="1041" y="2692"/>
                      <a:pt x="1069" y="2690"/>
                      <a:pt x="1091" y="2679"/>
                    </a:cubicBezTo>
                    <a:close/>
                    <a:moveTo>
                      <a:pt x="1110" y="2679"/>
                    </a:moveTo>
                    <a:cubicBezTo>
                      <a:pt x="1105" y="2675"/>
                      <a:pt x="1104" y="2666"/>
                      <a:pt x="1105" y="2662"/>
                    </a:cubicBezTo>
                    <a:cubicBezTo>
                      <a:pt x="1099" y="2659"/>
                      <a:pt x="1089" y="2668"/>
                      <a:pt x="1094" y="2677"/>
                    </a:cubicBezTo>
                    <a:cubicBezTo>
                      <a:pt x="1097" y="2683"/>
                      <a:pt x="1106" y="2684"/>
                      <a:pt x="1110" y="2679"/>
                    </a:cubicBezTo>
                    <a:close/>
                    <a:moveTo>
                      <a:pt x="1100" y="2688"/>
                    </a:moveTo>
                    <a:cubicBezTo>
                      <a:pt x="1108" y="2693"/>
                      <a:pt x="1121" y="2697"/>
                      <a:pt x="1131" y="2697"/>
                    </a:cubicBezTo>
                    <a:cubicBezTo>
                      <a:pt x="1141" y="2697"/>
                      <a:pt x="1151" y="2693"/>
                      <a:pt x="1160" y="2689"/>
                    </a:cubicBezTo>
                    <a:cubicBezTo>
                      <a:pt x="1176" y="2680"/>
                      <a:pt x="1191" y="2667"/>
                      <a:pt x="1211" y="2668"/>
                    </a:cubicBezTo>
                    <a:cubicBezTo>
                      <a:pt x="1226" y="2668"/>
                      <a:pt x="1237" y="2680"/>
                      <a:pt x="1238" y="2691"/>
                    </a:cubicBezTo>
                    <a:cubicBezTo>
                      <a:pt x="1239" y="2700"/>
                      <a:pt x="1233" y="2711"/>
                      <a:pt x="1223" y="2714"/>
                    </a:cubicBezTo>
                    <a:cubicBezTo>
                      <a:pt x="1217" y="2716"/>
                      <a:pt x="1205" y="2715"/>
                      <a:pt x="1203" y="2707"/>
                    </a:cubicBezTo>
                    <a:cubicBezTo>
                      <a:pt x="1201" y="2702"/>
                      <a:pt x="1203" y="2698"/>
                      <a:pt x="1207" y="2698"/>
                    </a:cubicBezTo>
                    <a:cubicBezTo>
                      <a:pt x="1206" y="2702"/>
                      <a:pt x="1210" y="2705"/>
                      <a:pt x="1215" y="2704"/>
                    </a:cubicBezTo>
                    <a:cubicBezTo>
                      <a:pt x="1218" y="2703"/>
                      <a:pt x="1221" y="2701"/>
                      <a:pt x="1222" y="2698"/>
                    </a:cubicBezTo>
                    <a:cubicBezTo>
                      <a:pt x="1225" y="2693"/>
                      <a:pt x="1224" y="2687"/>
                      <a:pt x="1219" y="2683"/>
                    </a:cubicBezTo>
                    <a:cubicBezTo>
                      <a:pt x="1208" y="2676"/>
                      <a:pt x="1189" y="2685"/>
                      <a:pt x="1178" y="2692"/>
                    </a:cubicBezTo>
                    <a:cubicBezTo>
                      <a:pt x="1162" y="2703"/>
                      <a:pt x="1145" y="2708"/>
                      <a:pt x="1125" y="2704"/>
                    </a:cubicBezTo>
                    <a:cubicBezTo>
                      <a:pt x="1115" y="2702"/>
                      <a:pt x="1105" y="2697"/>
                      <a:pt x="1100" y="2688"/>
                    </a:cubicBezTo>
                    <a:close/>
                    <a:moveTo>
                      <a:pt x="913" y="2607"/>
                    </a:moveTo>
                    <a:cubicBezTo>
                      <a:pt x="906" y="2620"/>
                      <a:pt x="893" y="2615"/>
                      <a:pt x="883" y="2613"/>
                    </a:cubicBezTo>
                    <a:cubicBezTo>
                      <a:pt x="873" y="2612"/>
                      <a:pt x="862" y="2615"/>
                      <a:pt x="860" y="2626"/>
                    </a:cubicBezTo>
                    <a:cubicBezTo>
                      <a:pt x="873" y="2625"/>
                      <a:pt x="873" y="2633"/>
                      <a:pt x="885" y="2636"/>
                    </a:cubicBezTo>
                    <a:cubicBezTo>
                      <a:pt x="896" y="2639"/>
                      <a:pt x="912" y="2628"/>
                      <a:pt x="913" y="2607"/>
                    </a:cubicBezTo>
                    <a:close/>
                    <a:moveTo>
                      <a:pt x="830" y="2575"/>
                    </a:moveTo>
                    <a:cubicBezTo>
                      <a:pt x="833" y="2606"/>
                      <a:pt x="795" y="2606"/>
                      <a:pt x="782" y="2593"/>
                    </a:cubicBezTo>
                    <a:cubicBezTo>
                      <a:pt x="797" y="2599"/>
                      <a:pt x="825" y="2589"/>
                      <a:pt x="830" y="2575"/>
                    </a:cubicBezTo>
                    <a:close/>
                    <a:moveTo>
                      <a:pt x="832" y="2557"/>
                    </a:moveTo>
                    <a:cubicBezTo>
                      <a:pt x="850" y="2562"/>
                      <a:pt x="863" y="2581"/>
                      <a:pt x="863" y="2596"/>
                    </a:cubicBezTo>
                    <a:cubicBezTo>
                      <a:pt x="864" y="2631"/>
                      <a:pt x="826" y="2630"/>
                      <a:pt x="834" y="2599"/>
                    </a:cubicBezTo>
                    <a:cubicBezTo>
                      <a:pt x="838" y="2583"/>
                      <a:pt x="840" y="2572"/>
                      <a:pt x="832" y="2557"/>
                    </a:cubicBezTo>
                    <a:close/>
                    <a:moveTo>
                      <a:pt x="682" y="2516"/>
                    </a:moveTo>
                    <a:cubicBezTo>
                      <a:pt x="687" y="2551"/>
                      <a:pt x="715" y="2564"/>
                      <a:pt x="742" y="2569"/>
                    </a:cubicBezTo>
                    <a:cubicBezTo>
                      <a:pt x="757" y="2572"/>
                      <a:pt x="778" y="2569"/>
                      <a:pt x="788" y="2581"/>
                    </a:cubicBezTo>
                    <a:cubicBezTo>
                      <a:pt x="795" y="2558"/>
                      <a:pt x="747" y="2555"/>
                      <a:pt x="732" y="2552"/>
                    </a:cubicBezTo>
                    <a:cubicBezTo>
                      <a:pt x="708" y="2548"/>
                      <a:pt x="690" y="2535"/>
                      <a:pt x="682" y="2516"/>
                    </a:cubicBezTo>
                    <a:close/>
                    <a:moveTo>
                      <a:pt x="1090" y="2011"/>
                    </a:moveTo>
                    <a:cubicBezTo>
                      <a:pt x="1115" y="2017"/>
                      <a:pt x="1138" y="1989"/>
                      <a:pt x="1151" y="1982"/>
                    </a:cubicBezTo>
                    <a:cubicBezTo>
                      <a:pt x="1171" y="1972"/>
                      <a:pt x="1183" y="1990"/>
                      <a:pt x="1165" y="2003"/>
                    </a:cubicBezTo>
                    <a:cubicBezTo>
                      <a:pt x="1147" y="2016"/>
                      <a:pt x="1112" y="2022"/>
                      <a:pt x="1090" y="2011"/>
                    </a:cubicBezTo>
                    <a:close/>
                    <a:moveTo>
                      <a:pt x="1209" y="1917"/>
                    </a:moveTo>
                    <a:cubicBezTo>
                      <a:pt x="1182" y="1899"/>
                      <a:pt x="1186" y="1868"/>
                      <a:pt x="1179" y="1854"/>
                    </a:cubicBezTo>
                    <a:cubicBezTo>
                      <a:pt x="1172" y="1839"/>
                      <a:pt x="1156" y="1844"/>
                      <a:pt x="1160" y="1862"/>
                    </a:cubicBezTo>
                    <a:cubicBezTo>
                      <a:pt x="1164" y="1885"/>
                      <a:pt x="1185" y="1908"/>
                      <a:pt x="1209" y="1917"/>
                    </a:cubicBezTo>
                    <a:close/>
                    <a:moveTo>
                      <a:pt x="964" y="2318"/>
                    </a:moveTo>
                    <a:cubicBezTo>
                      <a:pt x="983" y="2314"/>
                      <a:pt x="987" y="2301"/>
                      <a:pt x="985" y="2281"/>
                    </a:cubicBezTo>
                    <a:cubicBezTo>
                      <a:pt x="983" y="2265"/>
                      <a:pt x="988" y="2252"/>
                      <a:pt x="1000" y="2249"/>
                    </a:cubicBezTo>
                    <a:cubicBezTo>
                      <a:pt x="992" y="2244"/>
                      <a:pt x="979" y="2247"/>
                      <a:pt x="973" y="2257"/>
                    </a:cubicBezTo>
                    <a:cubicBezTo>
                      <a:pt x="966" y="2271"/>
                      <a:pt x="976" y="2285"/>
                      <a:pt x="975" y="2301"/>
                    </a:cubicBezTo>
                    <a:cubicBezTo>
                      <a:pt x="974" y="2306"/>
                      <a:pt x="972" y="2313"/>
                      <a:pt x="964" y="2318"/>
                    </a:cubicBezTo>
                    <a:close/>
                    <a:moveTo>
                      <a:pt x="1239" y="2081"/>
                    </a:moveTo>
                    <a:cubicBezTo>
                      <a:pt x="1241" y="2081"/>
                      <a:pt x="1243" y="2083"/>
                      <a:pt x="1243" y="2085"/>
                    </a:cubicBezTo>
                    <a:cubicBezTo>
                      <a:pt x="1243" y="2087"/>
                      <a:pt x="1241" y="2089"/>
                      <a:pt x="1239" y="2089"/>
                    </a:cubicBezTo>
                    <a:cubicBezTo>
                      <a:pt x="1237" y="2089"/>
                      <a:pt x="1235" y="2087"/>
                      <a:pt x="1235" y="2085"/>
                    </a:cubicBezTo>
                    <a:cubicBezTo>
                      <a:pt x="1235" y="2083"/>
                      <a:pt x="1237" y="2081"/>
                      <a:pt x="1239" y="2081"/>
                    </a:cubicBezTo>
                    <a:close/>
                    <a:moveTo>
                      <a:pt x="1221" y="2093"/>
                    </a:moveTo>
                    <a:cubicBezTo>
                      <a:pt x="1225" y="2093"/>
                      <a:pt x="1229" y="2096"/>
                      <a:pt x="1229" y="2100"/>
                    </a:cubicBezTo>
                    <a:cubicBezTo>
                      <a:pt x="1229" y="2104"/>
                      <a:pt x="1226" y="2108"/>
                      <a:pt x="1222" y="2108"/>
                    </a:cubicBezTo>
                    <a:cubicBezTo>
                      <a:pt x="1218" y="2108"/>
                      <a:pt x="1214" y="2105"/>
                      <a:pt x="1214" y="2101"/>
                    </a:cubicBezTo>
                    <a:cubicBezTo>
                      <a:pt x="1214" y="2097"/>
                      <a:pt x="1217" y="2093"/>
                      <a:pt x="1221" y="2093"/>
                    </a:cubicBezTo>
                    <a:close/>
                    <a:moveTo>
                      <a:pt x="1230" y="2084"/>
                    </a:moveTo>
                    <a:cubicBezTo>
                      <a:pt x="1232" y="2084"/>
                      <a:pt x="1235" y="2086"/>
                      <a:pt x="1235" y="2089"/>
                    </a:cubicBezTo>
                    <a:cubicBezTo>
                      <a:pt x="1235" y="2092"/>
                      <a:pt x="1233" y="2094"/>
                      <a:pt x="1230" y="2094"/>
                    </a:cubicBezTo>
                    <a:cubicBezTo>
                      <a:pt x="1227" y="2094"/>
                      <a:pt x="1225" y="2092"/>
                      <a:pt x="1225" y="2090"/>
                    </a:cubicBezTo>
                    <a:cubicBezTo>
                      <a:pt x="1225" y="2087"/>
                      <a:pt x="1227" y="2084"/>
                      <a:pt x="1230" y="2084"/>
                    </a:cubicBezTo>
                    <a:close/>
                    <a:moveTo>
                      <a:pt x="917" y="2133"/>
                    </a:moveTo>
                    <a:cubicBezTo>
                      <a:pt x="920" y="2136"/>
                      <a:pt x="923" y="2137"/>
                      <a:pt x="926" y="2136"/>
                    </a:cubicBezTo>
                    <a:cubicBezTo>
                      <a:pt x="929" y="2136"/>
                      <a:pt x="933" y="2133"/>
                      <a:pt x="935" y="2129"/>
                    </a:cubicBezTo>
                    <a:cubicBezTo>
                      <a:pt x="936" y="2123"/>
                      <a:pt x="933" y="2118"/>
                      <a:pt x="929" y="2117"/>
                    </a:cubicBezTo>
                    <a:cubicBezTo>
                      <a:pt x="922" y="2113"/>
                      <a:pt x="919" y="2119"/>
                      <a:pt x="914" y="2120"/>
                    </a:cubicBezTo>
                    <a:cubicBezTo>
                      <a:pt x="909" y="2122"/>
                      <a:pt x="903" y="2118"/>
                      <a:pt x="899" y="2112"/>
                    </a:cubicBezTo>
                    <a:cubicBezTo>
                      <a:pt x="895" y="2105"/>
                      <a:pt x="896" y="2096"/>
                      <a:pt x="902" y="2090"/>
                    </a:cubicBezTo>
                    <a:cubicBezTo>
                      <a:pt x="905" y="2087"/>
                      <a:pt x="910" y="2085"/>
                      <a:pt x="914" y="2089"/>
                    </a:cubicBezTo>
                    <a:cubicBezTo>
                      <a:pt x="909" y="2089"/>
                      <a:pt x="906" y="2096"/>
                      <a:pt x="911" y="2101"/>
                    </a:cubicBezTo>
                    <a:cubicBezTo>
                      <a:pt x="914" y="2103"/>
                      <a:pt x="922" y="2105"/>
                      <a:pt x="929" y="2106"/>
                    </a:cubicBezTo>
                    <a:cubicBezTo>
                      <a:pt x="937" y="2108"/>
                      <a:pt x="944" y="2111"/>
                      <a:pt x="949" y="2117"/>
                    </a:cubicBezTo>
                    <a:cubicBezTo>
                      <a:pt x="958" y="2127"/>
                      <a:pt x="954" y="2144"/>
                      <a:pt x="942" y="2150"/>
                    </a:cubicBezTo>
                    <a:cubicBezTo>
                      <a:pt x="935" y="2154"/>
                      <a:pt x="928" y="2153"/>
                      <a:pt x="922" y="2151"/>
                    </a:cubicBezTo>
                    <a:cubicBezTo>
                      <a:pt x="915" y="2150"/>
                      <a:pt x="898" y="2140"/>
                      <a:pt x="889" y="2143"/>
                    </a:cubicBezTo>
                    <a:cubicBezTo>
                      <a:pt x="883" y="2145"/>
                      <a:pt x="881" y="2151"/>
                      <a:pt x="884" y="2155"/>
                    </a:cubicBezTo>
                    <a:cubicBezTo>
                      <a:pt x="879" y="2156"/>
                      <a:pt x="874" y="2149"/>
                      <a:pt x="874" y="2143"/>
                    </a:cubicBezTo>
                    <a:cubicBezTo>
                      <a:pt x="875" y="2132"/>
                      <a:pt x="887" y="2121"/>
                      <a:pt x="902" y="2124"/>
                    </a:cubicBezTo>
                    <a:cubicBezTo>
                      <a:pt x="907" y="2125"/>
                      <a:pt x="912" y="2128"/>
                      <a:pt x="917" y="2133"/>
                    </a:cubicBezTo>
                    <a:close/>
                    <a:moveTo>
                      <a:pt x="1151" y="2591"/>
                    </a:moveTo>
                    <a:cubicBezTo>
                      <a:pt x="1151" y="2594"/>
                      <a:pt x="1148" y="2596"/>
                      <a:pt x="1145" y="2596"/>
                    </a:cubicBezTo>
                    <a:cubicBezTo>
                      <a:pt x="1142" y="2596"/>
                      <a:pt x="1140" y="2593"/>
                      <a:pt x="1140" y="2590"/>
                    </a:cubicBezTo>
                    <a:cubicBezTo>
                      <a:pt x="1140" y="2587"/>
                      <a:pt x="1143" y="2585"/>
                      <a:pt x="1146" y="2585"/>
                    </a:cubicBezTo>
                    <a:cubicBezTo>
                      <a:pt x="1149" y="2585"/>
                      <a:pt x="1151" y="2588"/>
                      <a:pt x="1151" y="2591"/>
                    </a:cubicBezTo>
                    <a:close/>
                    <a:moveTo>
                      <a:pt x="1153" y="2601"/>
                    </a:moveTo>
                    <a:cubicBezTo>
                      <a:pt x="1153" y="2604"/>
                      <a:pt x="1151" y="2605"/>
                      <a:pt x="1148" y="2605"/>
                    </a:cubicBezTo>
                    <a:cubicBezTo>
                      <a:pt x="1146" y="2605"/>
                      <a:pt x="1144" y="2603"/>
                      <a:pt x="1144" y="2601"/>
                    </a:cubicBezTo>
                    <a:cubicBezTo>
                      <a:pt x="1145" y="2598"/>
                      <a:pt x="1147" y="2597"/>
                      <a:pt x="1149" y="2597"/>
                    </a:cubicBezTo>
                    <a:cubicBezTo>
                      <a:pt x="1151" y="2597"/>
                      <a:pt x="1153" y="2599"/>
                      <a:pt x="1153" y="2601"/>
                    </a:cubicBezTo>
                    <a:close/>
                    <a:moveTo>
                      <a:pt x="1143" y="2580"/>
                    </a:moveTo>
                    <a:cubicBezTo>
                      <a:pt x="1142" y="2585"/>
                      <a:pt x="1138" y="2588"/>
                      <a:pt x="1134" y="2588"/>
                    </a:cubicBezTo>
                    <a:cubicBezTo>
                      <a:pt x="1129" y="2588"/>
                      <a:pt x="1126" y="2584"/>
                      <a:pt x="1126" y="2579"/>
                    </a:cubicBezTo>
                    <a:cubicBezTo>
                      <a:pt x="1126" y="2574"/>
                      <a:pt x="1130" y="2571"/>
                      <a:pt x="1135" y="2571"/>
                    </a:cubicBezTo>
                    <a:cubicBezTo>
                      <a:pt x="1139" y="2572"/>
                      <a:pt x="1143" y="2576"/>
                      <a:pt x="1143" y="2580"/>
                    </a:cubicBezTo>
                    <a:close/>
                    <a:moveTo>
                      <a:pt x="1011" y="2196"/>
                    </a:moveTo>
                    <a:cubicBezTo>
                      <a:pt x="1015" y="2201"/>
                      <a:pt x="1018" y="2208"/>
                      <a:pt x="1017" y="2215"/>
                    </a:cubicBezTo>
                    <a:cubicBezTo>
                      <a:pt x="1017" y="2221"/>
                      <a:pt x="1013" y="2228"/>
                      <a:pt x="1007" y="2230"/>
                    </a:cubicBezTo>
                    <a:cubicBezTo>
                      <a:pt x="999" y="2233"/>
                      <a:pt x="990" y="2229"/>
                      <a:pt x="985" y="2224"/>
                    </a:cubicBezTo>
                    <a:cubicBezTo>
                      <a:pt x="977" y="2215"/>
                      <a:pt x="975" y="2204"/>
                      <a:pt x="979" y="2193"/>
                    </a:cubicBezTo>
                    <a:cubicBezTo>
                      <a:pt x="981" y="2185"/>
                      <a:pt x="987" y="2177"/>
                      <a:pt x="994" y="2170"/>
                    </a:cubicBezTo>
                    <a:cubicBezTo>
                      <a:pt x="992" y="2171"/>
                      <a:pt x="991" y="2172"/>
                      <a:pt x="990" y="2172"/>
                    </a:cubicBezTo>
                    <a:cubicBezTo>
                      <a:pt x="969" y="2184"/>
                      <a:pt x="947" y="2191"/>
                      <a:pt x="924" y="2195"/>
                    </a:cubicBezTo>
                    <a:cubicBezTo>
                      <a:pt x="898" y="2199"/>
                      <a:pt x="879" y="2196"/>
                      <a:pt x="855" y="2213"/>
                    </a:cubicBezTo>
                    <a:cubicBezTo>
                      <a:pt x="851" y="2217"/>
                      <a:pt x="847" y="2220"/>
                      <a:pt x="842" y="2225"/>
                    </a:cubicBezTo>
                    <a:cubicBezTo>
                      <a:pt x="837" y="2232"/>
                      <a:pt x="834" y="2238"/>
                      <a:pt x="832" y="2247"/>
                    </a:cubicBezTo>
                    <a:cubicBezTo>
                      <a:pt x="829" y="2255"/>
                      <a:pt x="829" y="2262"/>
                      <a:pt x="830" y="2270"/>
                    </a:cubicBezTo>
                    <a:cubicBezTo>
                      <a:pt x="834" y="2301"/>
                      <a:pt x="855" y="2318"/>
                      <a:pt x="885" y="2323"/>
                    </a:cubicBezTo>
                    <a:cubicBezTo>
                      <a:pt x="898" y="2324"/>
                      <a:pt x="909" y="2321"/>
                      <a:pt x="919" y="2311"/>
                    </a:cubicBezTo>
                    <a:cubicBezTo>
                      <a:pt x="926" y="2302"/>
                      <a:pt x="929" y="2292"/>
                      <a:pt x="926" y="2281"/>
                    </a:cubicBezTo>
                    <a:cubicBezTo>
                      <a:pt x="923" y="2273"/>
                      <a:pt x="917" y="2266"/>
                      <a:pt x="910" y="2262"/>
                    </a:cubicBezTo>
                    <a:cubicBezTo>
                      <a:pt x="906" y="2261"/>
                      <a:pt x="903" y="2260"/>
                      <a:pt x="900" y="2259"/>
                    </a:cubicBezTo>
                    <a:cubicBezTo>
                      <a:pt x="901" y="2260"/>
                      <a:pt x="902" y="2260"/>
                      <a:pt x="903" y="2261"/>
                    </a:cubicBezTo>
                    <a:cubicBezTo>
                      <a:pt x="910" y="2264"/>
                      <a:pt x="912" y="2273"/>
                      <a:pt x="909" y="2280"/>
                    </a:cubicBezTo>
                    <a:cubicBezTo>
                      <a:pt x="905" y="2286"/>
                      <a:pt x="897" y="2289"/>
                      <a:pt x="890" y="2286"/>
                    </a:cubicBezTo>
                    <a:cubicBezTo>
                      <a:pt x="883" y="2282"/>
                      <a:pt x="880" y="2274"/>
                      <a:pt x="884" y="2267"/>
                    </a:cubicBezTo>
                    <a:cubicBezTo>
                      <a:pt x="889" y="2257"/>
                      <a:pt x="902" y="2256"/>
                      <a:pt x="911" y="2260"/>
                    </a:cubicBezTo>
                    <a:cubicBezTo>
                      <a:pt x="919" y="2264"/>
                      <a:pt x="926" y="2271"/>
                      <a:pt x="929" y="2280"/>
                    </a:cubicBezTo>
                    <a:cubicBezTo>
                      <a:pt x="932" y="2291"/>
                      <a:pt x="930" y="2301"/>
                      <a:pt x="924" y="2310"/>
                    </a:cubicBezTo>
                    <a:cubicBezTo>
                      <a:pt x="931" y="2302"/>
                      <a:pt x="936" y="2293"/>
                      <a:pt x="938" y="2286"/>
                    </a:cubicBezTo>
                    <a:cubicBezTo>
                      <a:pt x="939" y="2286"/>
                      <a:pt x="941" y="2286"/>
                      <a:pt x="943" y="2285"/>
                    </a:cubicBezTo>
                    <a:cubicBezTo>
                      <a:pt x="938" y="2300"/>
                      <a:pt x="930" y="2310"/>
                      <a:pt x="922" y="2316"/>
                    </a:cubicBezTo>
                    <a:cubicBezTo>
                      <a:pt x="939" y="2306"/>
                      <a:pt x="950" y="2291"/>
                      <a:pt x="953" y="2273"/>
                    </a:cubicBezTo>
                    <a:cubicBezTo>
                      <a:pt x="955" y="2262"/>
                      <a:pt x="954" y="2251"/>
                      <a:pt x="950" y="2238"/>
                    </a:cubicBezTo>
                    <a:cubicBezTo>
                      <a:pt x="948" y="2232"/>
                      <a:pt x="945" y="2226"/>
                      <a:pt x="942" y="2219"/>
                    </a:cubicBezTo>
                    <a:cubicBezTo>
                      <a:pt x="940" y="2213"/>
                      <a:pt x="939" y="2207"/>
                      <a:pt x="942" y="2201"/>
                    </a:cubicBezTo>
                    <a:cubicBezTo>
                      <a:pt x="945" y="2196"/>
                      <a:pt x="949" y="2192"/>
                      <a:pt x="954" y="2192"/>
                    </a:cubicBezTo>
                    <a:cubicBezTo>
                      <a:pt x="959" y="2192"/>
                      <a:pt x="964" y="2194"/>
                      <a:pt x="966" y="2198"/>
                    </a:cubicBezTo>
                    <a:cubicBezTo>
                      <a:pt x="967" y="2201"/>
                      <a:pt x="968" y="2204"/>
                      <a:pt x="967" y="2207"/>
                    </a:cubicBezTo>
                    <a:cubicBezTo>
                      <a:pt x="965" y="2210"/>
                      <a:pt x="961" y="2213"/>
                      <a:pt x="957" y="2211"/>
                    </a:cubicBezTo>
                    <a:cubicBezTo>
                      <a:pt x="954" y="2210"/>
                      <a:pt x="953" y="2207"/>
                      <a:pt x="954" y="2205"/>
                    </a:cubicBezTo>
                    <a:cubicBezTo>
                      <a:pt x="955" y="2202"/>
                      <a:pt x="958" y="2200"/>
                      <a:pt x="961" y="2201"/>
                    </a:cubicBezTo>
                    <a:cubicBezTo>
                      <a:pt x="964" y="2202"/>
                      <a:pt x="965" y="2205"/>
                      <a:pt x="965" y="2208"/>
                    </a:cubicBezTo>
                    <a:cubicBezTo>
                      <a:pt x="964" y="2208"/>
                      <a:pt x="964" y="2209"/>
                      <a:pt x="964" y="2210"/>
                    </a:cubicBezTo>
                    <a:cubicBezTo>
                      <a:pt x="965" y="2209"/>
                      <a:pt x="965" y="2208"/>
                      <a:pt x="966" y="2206"/>
                    </a:cubicBezTo>
                    <a:cubicBezTo>
                      <a:pt x="966" y="2204"/>
                      <a:pt x="966" y="2201"/>
                      <a:pt x="965" y="2199"/>
                    </a:cubicBezTo>
                    <a:cubicBezTo>
                      <a:pt x="963" y="2195"/>
                      <a:pt x="959" y="2194"/>
                      <a:pt x="955" y="2194"/>
                    </a:cubicBezTo>
                    <a:cubicBezTo>
                      <a:pt x="950" y="2194"/>
                      <a:pt x="946" y="2198"/>
                      <a:pt x="944" y="2202"/>
                    </a:cubicBezTo>
                    <a:cubicBezTo>
                      <a:pt x="942" y="2207"/>
                      <a:pt x="943" y="2212"/>
                      <a:pt x="945" y="2218"/>
                    </a:cubicBezTo>
                    <a:cubicBezTo>
                      <a:pt x="948" y="2225"/>
                      <a:pt x="950" y="2230"/>
                      <a:pt x="952" y="2236"/>
                    </a:cubicBezTo>
                    <a:cubicBezTo>
                      <a:pt x="957" y="2249"/>
                      <a:pt x="958" y="2262"/>
                      <a:pt x="956" y="2274"/>
                    </a:cubicBezTo>
                    <a:cubicBezTo>
                      <a:pt x="953" y="2285"/>
                      <a:pt x="948" y="2296"/>
                      <a:pt x="940" y="2305"/>
                    </a:cubicBezTo>
                    <a:cubicBezTo>
                      <a:pt x="928" y="2318"/>
                      <a:pt x="910" y="2326"/>
                      <a:pt x="892" y="2327"/>
                    </a:cubicBezTo>
                    <a:cubicBezTo>
                      <a:pt x="894" y="2328"/>
                      <a:pt x="895" y="2328"/>
                      <a:pt x="896" y="2329"/>
                    </a:cubicBezTo>
                    <a:cubicBezTo>
                      <a:pt x="900" y="2331"/>
                      <a:pt x="904" y="2333"/>
                      <a:pt x="908" y="2336"/>
                    </a:cubicBezTo>
                    <a:cubicBezTo>
                      <a:pt x="915" y="2341"/>
                      <a:pt x="920" y="2345"/>
                      <a:pt x="924" y="2352"/>
                    </a:cubicBezTo>
                    <a:cubicBezTo>
                      <a:pt x="938" y="2375"/>
                      <a:pt x="924" y="2401"/>
                      <a:pt x="903" y="2410"/>
                    </a:cubicBezTo>
                    <a:cubicBezTo>
                      <a:pt x="894" y="2414"/>
                      <a:pt x="884" y="2414"/>
                      <a:pt x="875" y="2412"/>
                    </a:cubicBezTo>
                    <a:cubicBezTo>
                      <a:pt x="878" y="2410"/>
                      <a:pt x="878" y="2410"/>
                      <a:pt x="878" y="2410"/>
                    </a:cubicBezTo>
                    <a:cubicBezTo>
                      <a:pt x="885" y="2411"/>
                      <a:pt x="894" y="2410"/>
                      <a:pt x="901" y="2407"/>
                    </a:cubicBezTo>
                    <a:cubicBezTo>
                      <a:pt x="920" y="2398"/>
                      <a:pt x="934" y="2374"/>
                      <a:pt x="921" y="2354"/>
                    </a:cubicBezTo>
                    <a:cubicBezTo>
                      <a:pt x="917" y="2348"/>
                      <a:pt x="912" y="2344"/>
                      <a:pt x="906" y="2340"/>
                    </a:cubicBezTo>
                    <a:cubicBezTo>
                      <a:pt x="902" y="2337"/>
                      <a:pt x="898" y="2335"/>
                      <a:pt x="894" y="2333"/>
                    </a:cubicBezTo>
                    <a:cubicBezTo>
                      <a:pt x="875" y="2324"/>
                      <a:pt x="858" y="2324"/>
                      <a:pt x="842" y="2308"/>
                    </a:cubicBezTo>
                    <a:cubicBezTo>
                      <a:pt x="833" y="2298"/>
                      <a:pt x="827" y="2286"/>
                      <a:pt x="825" y="2271"/>
                    </a:cubicBezTo>
                    <a:cubicBezTo>
                      <a:pt x="824" y="2261"/>
                      <a:pt x="825" y="2254"/>
                      <a:pt x="828" y="2246"/>
                    </a:cubicBezTo>
                    <a:cubicBezTo>
                      <a:pt x="830" y="2237"/>
                      <a:pt x="834" y="2230"/>
                      <a:pt x="840" y="2223"/>
                    </a:cubicBezTo>
                    <a:cubicBezTo>
                      <a:pt x="849" y="2213"/>
                      <a:pt x="858" y="2206"/>
                      <a:pt x="871" y="2202"/>
                    </a:cubicBezTo>
                    <a:cubicBezTo>
                      <a:pt x="863" y="2203"/>
                      <a:pt x="857" y="2205"/>
                      <a:pt x="856" y="2205"/>
                    </a:cubicBezTo>
                    <a:cubicBezTo>
                      <a:pt x="828" y="2213"/>
                      <a:pt x="802" y="2224"/>
                      <a:pt x="778" y="2237"/>
                    </a:cubicBezTo>
                    <a:cubicBezTo>
                      <a:pt x="771" y="2241"/>
                      <a:pt x="767" y="2245"/>
                      <a:pt x="765" y="2250"/>
                    </a:cubicBezTo>
                    <a:cubicBezTo>
                      <a:pt x="763" y="2254"/>
                      <a:pt x="763" y="2258"/>
                      <a:pt x="764" y="2261"/>
                    </a:cubicBezTo>
                    <a:cubicBezTo>
                      <a:pt x="766" y="2267"/>
                      <a:pt x="770" y="2272"/>
                      <a:pt x="776" y="2271"/>
                    </a:cubicBezTo>
                    <a:cubicBezTo>
                      <a:pt x="780" y="2270"/>
                      <a:pt x="782" y="2268"/>
                      <a:pt x="783" y="2265"/>
                    </a:cubicBezTo>
                    <a:cubicBezTo>
                      <a:pt x="784" y="2261"/>
                      <a:pt x="782" y="2257"/>
                      <a:pt x="778" y="2256"/>
                    </a:cubicBezTo>
                    <a:cubicBezTo>
                      <a:pt x="775" y="2256"/>
                      <a:pt x="773" y="2258"/>
                      <a:pt x="772" y="2261"/>
                    </a:cubicBezTo>
                    <a:cubicBezTo>
                      <a:pt x="771" y="2258"/>
                      <a:pt x="773" y="2254"/>
                      <a:pt x="777" y="2253"/>
                    </a:cubicBezTo>
                    <a:cubicBezTo>
                      <a:pt x="786" y="2250"/>
                      <a:pt x="794" y="2262"/>
                      <a:pt x="787" y="2271"/>
                    </a:cubicBezTo>
                    <a:cubicBezTo>
                      <a:pt x="782" y="2278"/>
                      <a:pt x="773" y="2279"/>
                      <a:pt x="766" y="2274"/>
                    </a:cubicBezTo>
                    <a:cubicBezTo>
                      <a:pt x="757" y="2267"/>
                      <a:pt x="757" y="2252"/>
                      <a:pt x="767" y="2243"/>
                    </a:cubicBezTo>
                    <a:cubicBezTo>
                      <a:pt x="747" y="2255"/>
                      <a:pt x="730" y="2269"/>
                      <a:pt x="714" y="2284"/>
                    </a:cubicBezTo>
                    <a:cubicBezTo>
                      <a:pt x="722" y="2280"/>
                      <a:pt x="730" y="2277"/>
                      <a:pt x="738" y="2276"/>
                    </a:cubicBezTo>
                    <a:cubicBezTo>
                      <a:pt x="765" y="2271"/>
                      <a:pt x="793" y="2292"/>
                      <a:pt x="783" y="2322"/>
                    </a:cubicBezTo>
                    <a:cubicBezTo>
                      <a:pt x="780" y="2330"/>
                      <a:pt x="774" y="2337"/>
                      <a:pt x="767" y="2343"/>
                    </a:cubicBezTo>
                    <a:cubicBezTo>
                      <a:pt x="756" y="2352"/>
                      <a:pt x="741" y="2355"/>
                      <a:pt x="733" y="2367"/>
                    </a:cubicBezTo>
                    <a:cubicBezTo>
                      <a:pt x="729" y="2372"/>
                      <a:pt x="728" y="2379"/>
                      <a:pt x="730" y="2385"/>
                    </a:cubicBezTo>
                    <a:cubicBezTo>
                      <a:pt x="735" y="2399"/>
                      <a:pt x="754" y="2403"/>
                      <a:pt x="765" y="2394"/>
                    </a:cubicBezTo>
                    <a:cubicBezTo>
                      <a:pt x="769" y="2390"/>
                      <a:pt x="770" y="2382"/>
                      <a:pt x="768" y="2378"/>
                    </a:cubicBezTo>
                    <a:cubicBezTo>
                      <a:pt x="763" y="2370"/>
                      <a:pt x="754" y="2369"/>
                      <a:pt x="751" y="2374"/>
                    </a:cubicBezTo>
                    <a:cubicBezTo>
                      <a:pt x="751" y="2370"/>
                      <a:pt x="756" y="2366"/>
                      <a:pt x="761" y="2367"/>
                    </a:cubicBezTo>
                    <a:cubicBezTo>
                      <a:pt x="771" y="2368"/>
                      <a:pt x="775" y="2378"/>
                      <a:pt x="774" y="2387"/>
                    </a:cubicBezTo>
                    <a:cubicBezTo>
                      <a:pt x="772" y="2397"/>
                      <a:pt x="764" y="2403"/>
                      <a:pt x="757" y="2404"/>
                    </a:cubicBezTo>
                    <a:cubicBezTo>
                      <a:pt x="743" y="2408"/>
                      <a:pt x="727" y="2400"/>
                      <a:pt x="725" y="2384"/>
                    </a:cubicBezTo>
                    <a:cubicBezTo>
                      <a:pt x="724" y="2376"/>
                      <a:pt x="726" y="2370"/>
                      <a:pt x="729" y="2364"/>
                    </a:cubicBezTo>
                    <a:cubicBezTo>
                      <a:pt x="736" y="2355"/>
                      <a:pt x="747" y="2350"/>
                      <a:pt x="752" y="2340"/>
                    </a:cubicBezTo>
                    <a:cubicBezTo>
                      <a:pt x="761" y="2325"/>
                      <a:pt x="760" y="2306"/>
                      <a:pt x="744" y="2298"/>
                    </a:cubicBezTo>
                    <a:cubicBezTo>
                      <a:pt x="727" y="2289"/>
                      <a:pt x="700" y="2300"/>
                      <a:pt x="688" y="2317"/>
                    </a:cubicBezTo>
                    <a:cubicBezTo>
                      <a:pt x="681" y="2326"/>
                      <a:pt x="679" y="2341"/>
                      <a:pt x="684" y="2351"/>
                    </a:cubicBezTo>
                    <a:cubicBezTo>
                      <a:pt x="691" y="2364"/>
                      <a:pt x="713" y="2369"/>
                      <a:pt x="721" y="2353"/>
                    </a:cubicBezTo>
                    <a:cubicBezTo>
                      <a:pt x="724" y="2348"/>
                      <a:pt x="724" y="2342"/>
                      <a:pt x="722" y="2338"/>
                    </a:cubicBezTo>
                    <a:cubicBezTo>
                      <a:pt x="718" y="2330"/>
                      <a:pt x="704" y="2327"/>
                      <a:pt x="699" y="2336"/>
                    </a:cubicBezTo>
                    <a:cubicBezTo>
                      <a:pt x="696" y="2342"/>
                      <a:pt x="700" y="2348"/>
                      <a:pt x="705" y="2347"/>
                    </a:cubicBezTo>
                    <a:cubicBezTo>
                      <a:pt x="700" y="2352"/>
                      <a:pt x="692" y="2346"/>
                      <a:pt x="694" y="2337"/>
                    </a:cubicBezTo>
                    <a:cubicBezTo>
                      <a:pt x="698" y="2322"/>
                      <a:pt x="720" y="2322"/>
                      <a:pt x="726" y="2337"/>
                    </a:cubicBezTo>
                    <a:cubicBezTo>
                      <a:pt x="729" y="2347"/>
                      <a:pt x="725" y="2360"/>
                      <a:pt x="715" y="2365"/>
                    </a:cubicBezTo>
                    <a:cubicBezTo>
                      <a:pt x="700" y="2372"/>
                      <a:pt x="679" y="2361"/>
                      <a:pt x="677" y="2342"/>
                    </a:cubicBezTo>
                    <a:cubicBezTo>
                      <a:pt x="677" y="2340"/>
                      <a:pt x="677" y="2338"/>
                      <a:pt x="677" y="2336"/>
                    </a:cubicBezTo>
                    <a:cubicBezTo>
                      <a:pt x="675" y="2343"/>
                      <a:pt x="674" y="2349"/>
                      <a:pt x="674" y="2357"/>
                    </a:cubicBezTo>
                    <a:cubicBezTo>
                      <a:pt x="674" y="2357"/>
                      <a:pt x="674" y="2357"/>
                      <a:pt x="674" y="2357"/>
                    </a:cubicBezTo>
                    <a:cubicBezTo>
                      <a:pt x="674" y="2367"/>
                      <a:pt x="676" y="2374"/>
                      <a:pt x="680" y="2384"/>
                    </a:cubicBezTo>
                    <a:cubicBezTo>
                      <a:pt x="673" y="2377"/>
                      <a:pt x="671" y="2367"/>
                      <a:pt x="671" y="2357"/>
                    </a:cubicBezTo>
                    <a:cubicBezTo>
                      <a:pt x="671" y="2357"/>
                      <a:pt x="671" y="2357"/>
                      <a:pt x="671" y="2357"/>
                    </a:cubicBezTo>
                    <a:cubicBezTo>
                      <a:pt x="671" y="2352"/>
                      <a:pt x="672" y="2347"/>
                      <a:pt x="673" y="2342"/>
                    </a:cubicBezTo>
                    <a:cubicBezTo>
                      <a:pt x="666" y="2356"/>
                      <a:pt x="661" y="2370"/>
                      <a:pt x="657" y="2386"/>
                    </a:cubicBezTo>
                    <a:cubicBezTo>
                      <a:pt x="652" y="2413"/>
                      <a:pt x="652" y="2434"/>
                      <a:pt x="661" y="2461"/>
                    </a:cubicBezTo>
                    <a:cubicBezTo>
                      <a:pt x="669" y="2485"/>
                      <a:pt x="684" y="2506"/>
                      <a:pt x="703" y="2522"/>
                    </a:cubicBezTo>
                    <a:cubicBezTo>
                      <a:pt x="713" y="2529"/>
                      <a:pt x="719" y="2533"/>
                      <a:pt x="731" y="2535"/>
                    </a:cubicBezTo>
                    <a:cubicBezTo>
                      <a:pt x="757" y="2539"/>
                      <a:pt x="785" y="2527"/>
                      <a:pt x="796" y="2510"/>
                    </a:cubicBezTo>
                    <a:cubicBezTo>
                      <a:pt x="802" y="2500"/>
                      <a:pt x="802" y="2487"/>
                      <a:pt x="790" y="2482"/>
                    </a:cubicBezTo>
                    <a:cubicBezTo>
                      <a:pt x="783" y="2479"/>
                      <a:pt x="777" y="2482"/>
                      <a:pt x="774" y="2490"/>
                    </a:cubicBezTo>
                    <a:cubicBezTo>
                      <a:pt x="769" y="2479"/>
                      <a:pt x="784" y="2467"/>
                      <a:pt x="799" y="2470"/>
                    </a:cubicBezTo>
                    <a:cubicBezTo>
                      <a:pt x="814" y="2474"/>
                      <a:pt x="821" y="2484"/>
                      <a:pt x="823" y="2495"/>
                    </a:cubicBezTo>
                    <a:cubicBezTo>
                      <a:pt x="825" y="2511"/>
                      <a:pt x="815" y="2529"/>
                      <a:pt x="797" y="2537"/>
                    </a:cubicBezTo>
                    <a:cubicBezTo>
                      <a:pt x="779" y="2545"/>
                      <a:pt x="757" y="2547"/>
                      <a:pt x="738" y="2541"/>
                    </a:cubicBezTo>
                    <a:cubicBezTo>
                      <a:pt x="742" y="2543"/>
                      <a:pt x="746" y="2544"/>
                      <a:pt x="751" y="2545"/>
                    </a:cubicBezTo>
                    <a:cubicBezTo>
                      <a:pt x="781" y="2552"/>
                      <a:pt x="811" y="2549"/>
                      <a:pt x="838" y="2534"/>
                    </a:cubicBezTo>
                    <a:cubicBezTo>
                      <a:pt x="852" y="2525"/>
                      <a:pt x="859" y="2514"/>
                      <a:pt x="860" y="2497"/>
                    </a:cubicBezTo>
                    <a:cubicBezTo>
                      <a:pt x="860" y="2487"/>
                      <a:pt x="855" y="2472"/>
                      <a:pt x="846" y="2466"/>
                    </a:cubicBezTo>
                    <a:cubicBezTo>
                      <a:pt x="837" y="2461"/>
                      <a:pt x="826" y="2464"/>
                      <a:pt x="827" y="2475"/>
                    </a:cubicBezTo>
                    <a:cubicBezTo>
                      <a:pt x="820" y="2472"/>
                      <a:pt x="819" y="2464"/>
                      <a:pt x="824" y="2458"/>
                    </a:cubicBezTo>
                    <a:cubicBezTo>
                      <a:pt x="828" y="2454"/>
                      <a:pt x="837" y="2452"/>
                      <a:pt x="845" y="2455"/>
                    </a:cubicBezTo>
                    <a:cubicBezTo>
                      <a:pt x="850" y="2457"/>
                      <a:pt x="854" y="2461"/>
                      <a:pt x="857" y="2465"/>
                    </a:cubicBezTo>
                    <a:cubicBezTo>
                      <a:pt x="863" y="2474"/>
                      <a:pt x="866" y="2486"/>
                      <a:pt x="865" y="2496"/>
                    </a:cubicBezTo>
                    <a:cubicBezTo>
                      <a:pt x="864" y="2504"/>
                      <a:pt x="861" y="2512"/>
                      <a:pt x="857" y="2518"/>
                    </a:cubicBezTo>
                    <a:cubicBezTo>
                      <a:pt x="872" y="2501"/>
                      <a:pt x="878" y="2478"/>
                      <a:pt x="871" y="2454"/>
                    </a:cubicBezTo>
                    <a:cubicBezTo>
                      <a:pt x="867" y="2443"/>
                      <a:pt x="860" y="2433"/>
                      <a:pt x="852" y="2426"/>
                    </a:cubicBezTo>
                    <a:cubicBezTo>
                      <a:pt x="811" y="2390"/>
                      <a:pt x="804" y="2437"/>
                      <a:pt x="786" y="2456"/>
                    </a:cubicBezTo>
                    <a:cubicBezTo>
                      <a:pt x="764" y="2481"/>
                      <a:pt x="737" y="2447"/>
                      <a:pt x="758" y="2421"/>
                    </a:cubicBezTo>
                    <a:cubicBezTo>
                      <a:pt x="777" y="2399"/>
                      <a:pt x="807" y="2401"/>
                      <a:pt x="831" y="2412"/>
                    </a:cubicBezTo>
                    <a:cubicBezTo>
                      <a:pt x="827" y="2409"/>
                      <a:pt x="823" y="2406"/>
                      <a:pt x="820" y="2402"/>
                    </a:cubicBezTo>
                    <a:cubicBezTo>
                      <a:pt x="813" y="2393"/>
                      <a:pt x="812" y="2379"/>
                      <a:pt x="821" y="2371"/>
                    </a:cubicBezTo>
                    <a:cubicBezTo>
                      <a:pt x="826" y="2368"/>
                      <a:pt x="831" y="2368"/>
                      <a:pt x="836" y="2370"/>
                    </a:cubicBezTo>
                    <a:cubicBezTo>
                      <a:pt x="840" y="2372"/>
                      <a:pt x="842" y="2375"/>
                      <a:pt x="843" y="2379"/>
                    </a:cubicBezTo>
                    <a:cubicBezTo>
                      <a:pt x="843" y="2383"/>
                      <a:pt x="842" y="2387"/>
                      <a:pt x="839" y="2390"/>
                    </a:cubicBezTo>
                    <a:cubicBezTo>
                      <a:pt x="835" y="2394"/>
                      <a:pt x="829" y="2395"/>
                      <a:pt x="825" y="2391"/>
                    </a:cubicBezTo>
                    <a:cubicBezTo>
                      <a:pt x="822" y="2389"/>
                      <a:pt x="822" y="2385"/>
                      <a:pt x="823" y="2383"/>
                    </a:cubicBezTo>
                    <a:cubicBezTo>
                      <a:pt x="824" y="2381"/>
                      <a:pt x="826" y="2380"/>
                      <a:pt x="828" y="2381"/>
                    </a:cubicBezTo>
                    <a:cubicBezTo>
                      <a:pt x="827" y="2381"/>
                      <a:pt x="826" y="2382"/>
                      <a:pt x="826" y="2384"/>
                    </a:cubicBezTo>
                    <a:cubicBezTo>
                      <a:pt x="825" y="2387"/>
                      <a:pt x="828" y="2389"/>
                      <a:pt x="831" y="2388"/>
                    </a:cubicBezTo>
                    <a:cubicBezTo>
                      <a:pt x="832" y="2388"/>
                      <a:pt x="834" y="2387"/>
                      <a:pt x="835" y="2384"/>
                    </a:cubicBezTo>
                    <a:cubicBezTo>
                      <a:pt x="836" y="2382"/>
                      <a:pt x="835" y="2379"/>
                      <a:pt x="833" y="2377"/>
                    </a:cubicBezTo>
                    <a:cubicBezTo>
                      <a:pt x="830" y="2375"/>
                      <a:pt x="826" y="2375"/>
                      <a:pt x="824" y="2377"/>
                    </a:cubicBezTo>
                    <a:cubicBezTo>
                      <a:pt x="816" y="2383"/>
                      <a:pt x="819" y="2397"/>
                      <a:pt x="824" y="2404"/>
                    </a:cubicBezTo>
                    <a:cubicBezTo>
                      <a:pt x="825" y="2405"/>
                      <a:pt x="827" y="2407"/>
                      <a:pt x="829" y="2409"/>
                    </a:cubicBezTo>
                    <a:cubicBezTo>
                      <a:pt x="835" y="2414"/>
                      <a:pt x="843" y="2418"/>
                      <a:pt x="850" y="2423"/>
                    </a:cubicBezTo>
                    <a:cubicBezTo>
                      <a:pt x="856" y="2428"/>
                      <a:pt x="862" y="2434"/>
                      <a:pt x="866" y="2441"/>
                    </a:cubicBezTo>
                    <a:cubicBezTo>
                      <a:pt x="865" y="2438"/>
                      <a:pt x="865" y="2435"/>
                      <a:pt x="865" y="2432"/>
                    </a:cubicBezTo>
                    <a:cubicBezTo>
                      <a:pt x="865" y="2413"/>
                      <a:pt x="880" y="2397"/>
                      <a:pt x="899" y="2394"/>
                    </a:cubicBezTo>
                    <a:cubicBezTo>
                      <a:pt x="904" y="2394"/>
                      <a:pt x="909" y="2394"/>
                      <a:pt x="914" y="2396"/>
                    </a:cubicBezTo>
                    <a:cubicBezTo>
                      <a:pt x="912" y="2398"/>
                      <a:pt x="912" y="2398"/>
                      <a:pt x="912" y="2398"/>
                    </a:cubicBezTo>
                    <a:cubicBezTo>
                      <a:pt x="908" y="2397"/>
                      <a:pt x="903" y="2397"/>
                      <a:pt x="899" y="2398"/>
                    </a:cubicBezTo>
                    <a:cubicBezTo>
                      <a:pt x="882" y="2401"/>
                      <a:pt x="867" y="2414"/>
                      <a:pt x="867" y="2432"/>
                    </a:cubicBezTo>
                    <a:cubicBezTo>
                      <a:pt x="867" y="2443"/>
                      <a:pt x="870" y="2447"/>
                      <a:pt x="873" y="2457"/>
                    </a:cubicBezTo>
                    <a:cubicBezTo>
                      <a:pt x="882" y="2489"/>
                      <a:pt x="867" y="2518"/>
                      <a:pt x="839" y="2536"/>
                    </a:cubicBezTo>
                    <a:cubicBezTo>
                      <a:pt x="831" y="2541"/>
                      <a:pt x="823" y="2544"/>
                      <a:pt x="815" y="2547"/>
                    </a:cubicBezTo>
                    <a:cubicBezTo>
                      <a:pt x="833" y="2544"/>
                      <a:pt x="851" y="2539"/>
                      <a:pt x="864" y="2531"/>
                    </a:cubicBezTo>
                    <a:cubicBezTo>
                      <a:pt x="891" y="2512"/>
                      <a:pt x="929" y="2490"/>
                      <a:pt x="946" y="2475"/>
                    </a:cubicBezTo>
                    <a:cubicBezTo>
                      <a:pt x="953" y="2468"/>
                      <a:pt x="958" y="2457"/>
                      <a:pt x="957" y="2446"/>
                    </a:cubicBezTo>
                    <a:cubicBezTo>
                      <a:pt x="959" y="2452"/>
                      <a:pt x="958" y="2459"/>
                      <a:pt x="955" y="2465"/>
                    </a:cubicBezTo>
                    <a:cubicBezTo>
                      <a:pt x="955" y="2465"/>
                      <a:pt x="955" y="2465"/>
                      <a:pt x="955" y="2465"/>
                    </a:cubicBezTo>
                    <a:cubicBezTo>
                      <a:pt x="954" y="2467"/>
                      <a:pt x="952" y="2470"/>
                      <a:pt x="950" y="2472"/>
                    </a:cubicBezTo>
                    <a:cubicBezTo>
                      <a:pt x="960" y="2466"/>
                      <a:pt x="967" y="2457"/>
                      <a:pt x="971" y="2446"/>
                    </a:cubicBezTo>
                    <a:cubicBezTo>
                      <a:pt x="974" y="2435"/>
                      <a:pt x="973" y="2424"/>
                      <a:pt x="968" y="2414"/>
                    </a:cubicBezTo>
                    <a:cubicBezTo>
                      <a:pt x="968" y="2414"/>
                      <a:pt x="969" y="2413"/>
                      <a:pt x="969" y="2412"/>
                    </a:cubicBezTo>
                    <a:cubicBezTo>
                      <a:pt x="974" y="2420"/>
                      <a:pt x="976" y="2429"/>
                      <a:pt x="975" y="2439"/>
                    </a:cubicBezTo>
                    <a:cubicBezTo>
                      <a:pt x="974" y="2448"/>
                      <a:pt x="970" y="2456"/>
                      <a:pt x="965" y="2461"/>
                    </a:cubicBezTo>
                    <a:cubicBezTo>
                      <a:pt x="969" y="2458"/>
                      <a:pt x="976" y="2458"/>
                      <a:pt x="979" y="2460"/>
                    </a:cubicBezTo>
                    <a:cubicBezTo>
                      <a:pt x="982" y="2462"/>
                      <a:pt x="984" y="2465"/>
                      <a:pt x="984" y="2468"/>
                    </a:cubicBezTo>
                    <a:cubicBezTo>
                      <a:pt x="985" y="2473"/>
                      <a:pt x="982" y="2478"/>
                      <a:pt x="976" y="2479"/>
                    </a:cubicBezTo>
                    <a:cubicBezTo>
                      <a:pt x="973" y="2479"/>
                      <a:pt x="970" y="2477"/>
                      <a:pt x="969" y="2474"/>
                    </a:cubicBezTo>
                    <a:cubicBezTo>
                      <a:pt x="967" y="2468"/>
                      <a:pt x="974" y="2465"/>
                      <a:pt x="976" y="2468"/>
                    </a:cubicBezTo>
                    <a:cubicBezTo>
                      <a:pt x="974" y="2467"/>
                      <a:pt x="972" y="2468"/>
                      <a:pt x="971" y="2470"/>
                    </a:cubicBezTo>
                    <a:cubicBezTo>
                      <a:pt x="970" y="2472"/>
                      <a:pt x="972" y="2475"/>
                      <a:pt x="974" y="2476"/>
                    </a:cubicBezTo>
                    <a:cubicBezTo>
                      <a:pt x="976" y="2476"/>
                      <a:pt x="979" y="2475"/>
                      <a:pt x="980" y="2474"/>
                    </a:cubicBezTo>
                    <a:cubicBezTo>
                      <a:pt x="984" y="2469"/>
                      <a:pt x="982" y="2462"/>
                      <a:pt x="975" y="2460"/>
                    </a:cubicBezTo>
                    <a:cubicBezTo>
                      <a:pt x="967" y="2459"/>
                      <a:pt x="961" y="2467"/>
                      <a:pt x="956" y="2470"/>
                    </a:cubicBezTo>
                    <a:cubicBezTo>
                      <a:pt x="949" y="2476"/>
                      <a:pt x="942" y="2482"/>
                      <a:pt x="939" y="2484"/>
                    </a:cubicBezTo>
                    <a:cubicBezTo>
                      <a:pt x="934" y="2488"/>
                      <a:pt x="922" y="2498"/>
                      <a:pt x="905" y="2508"/>
                    </a:cubicBezTo>
                    <a:cubicBezTo>
                      <a:pt x="909" y="2507"/>
                      <a:pt x="912" y="2506"/>
                      <a:pt x="916" y="2505"/>
                    </a:cubicBezTo>
                    <a:cubicBezTo>
                      <a:pt x="917" y="2505"/>
                      <a:pt x="931" y="2504"/>
                      <a:pt x="931" y="2506"/>
                    </a:cubicBezTo>
                    <a:cubicBezTo>
                      <a:pt x="930" y="2507"/>
                      <a:pt x="923" y="2508"/>
                      <a:pt x="921" y="2508"/>
                    </a:cubicBezTo>
                    <a:cubicBezTo>
                      <a:pt x="916" y="2509"/>
                      <a:pt x="911" y="2511"/>
                      <a:pt x="905" y="2513"/>
                    </a:cubicBezTo>
                    <a:cubicBezTo>
                      <a:pt x="903" y="2513"/>
                      <a:pt x="901" y="2514"/>
                      <a:pt x="898" y="2515"/>
                    </a:cubicBezTo>
                    <a:cubicBezTo>
                      <a:pt x="890" y="2519"/>
                      <a:pt x="884" y="2523"/>
                      <a:pt x="876" y="2528"/>
                    </a:cubicBezTo>
                    <a:cubicBezTo>
                      <a:pt x="876" y="2529"/>
                      <a:pt x="875" y="2529"/>
                      <a:pt x="874" y="2530"/>
                    </a:cubicBezTo>
                    <a:cubicBezTo>
                      <a:pt x="876" y="2529"/>
                      <a:pt x="879" y="2528"/>
                      <a:pt x="882" y="2527"/>
                    </a:cubicBezTo>
                    <a:cubicBezTo>
                      <a:pt x="889" y="2524"/>
                      <a:pt x="896" y="2523"/>
                      <a:pt x="904" y="2523"/>
                    </a:cubicBezTo>
                    <a:cubicBezTo>
                      <a:pt x="925" y="2524"/>
                      <a:pt x="935" y="2542"/>
                      <a:pt x="936" y="2560"/>
                    </a:cubicBezTo>
                    <a:cubicBezTo>
                      <a:pt x="936" y="2576"/>
                      <a:pt x="929" y="2592"/>
                      <a:pt x="915" y="2601"/>
                    </a:cubicBezTo>
                    <a:cubicBezTo>
                      <a:pt x="903" y="2607"/>
                      <a:pt x="890" y="2606"/>
                      <a:pt x="880" y="2597"/>
                    </a:cubicBezTo>
                    <a:cubicBezTo>
                      <a:pt x="876" y="2592"/>
                      <a:pt x="873" y="2588"/>
                      <a:pt x="871" y="2581"/>
                    </a:cubicBezTo>
                    <a:cubicBezTo>
                      <a:pt x="870" y="2576"/>
                      <a:pt x="871" y="2572"/>
                      <a:pt x="873" y="2567"/>
                    </a:cubicBezTo>
                    <a:cubicBezTo>
                      <a:pt x="876" y="2562"/>
                      <a:pt x="881" y="2558"/>
                      <a:pt x="888" y="2558"/>
                    </a:cubicBezTo>
                    <a:cubicBezTo>
                      <a:pt x="891" y="2558"/>
                      <a:pt x="895" y="2558"/>
                      <a:pt x="898" y="2561"/>
                    </a:cubicBezTo>
                    <a:cubicBezTo>
                      <a:pt x="901" y="2564"/>
                      <a:pt x="902" y="2568"/>
                      <a:pt x="901" y="2573"/>
                    </a:cubicBezTo>
                    <a:cubicBezTo>
                      <a:pt x="901" y="2578"/>
                      <a:pt x="898" y="2582"/>
                      <a:pt x="893" y="2583"/>
                    </a:cubicBezTo>
                    <a:cubicBezTo>
                      <a:pt x="888" y="2584"/>
                      <a:pt x="883" y="2582"/>
                      <a:pt x="881" y="2578"/>
                    </a:cubicBezTo>
                    <a:cubicBezTo>
                      <a:pt x="878" y="2573"/>
                      <a:pt x="880" y="2566"/>
                      <a:pt x="885" y="2564"/>
                    </a:cubicBezTo>
                    <a:cubicBezTo>
                      <a:pt x="891" y="2561"/>
                      <a:pt x="897" y="2563"/>
                      <a:pt x="900" y="2568"/>
                    </a:cubicBezTo>
                    <a:cubicBezTo>
                      <a:pt x="901" y="2570"/>
                      <a:pt x="901" y="2572"/>
                      <a:pt x="901" y="2574"/>
                    </a:cubicBezTo>
                    <a:cubicBezTo>
                      <a:pt x="901" y="2574"/>
                      <a:pt x="901" y="2573"/>
                      <a:pt x="901" y="2573"/>
                    </a:cubicBezTo>
                    <a:cubicBezTo>
                      <a:pt x="902" y="2568"/>
                      <a:pt x="900" y="2565"/>
                      <a:pt x="897" y="2562"/>
                    </a:cubicBezTo>
                    <a:cubicBezTo>
                      <a:pt x="894" y="2559"/>
                      <a:pt x="891" y="2558"/>
                      <a:pt x="888" y="2559"/>
                    </a:cubicBezTo>
                    <a:cubicBezTo>
                      <a:pt x="882" y="2559"/>
                      <a:pt x="877" y="2563"/>
                      <a:pt x="874" y="2568"/>
                    </a:cubicBezTo>
                    <a:cubicBezTo>
                      <a:pt x="872" y="2572"/>
                      <a:pt x="872" y="2576"/>
                      <a:pt x="873" y="2581"/>
                    </a:cubicBezTo>
                    <a:cubicBezTo>
                      <a:pt x="874" y="2587"/>
                      <a:pt x="877" y="2591"/>
                      <a:pt x="881" y="2595"/>
                    </a:cubicBezTo>
                    <a:cubicBezTo>
                      <a:pt x="891" y="2604"/>
                      <a:pt x="903" y="2605"/>
                      <a:pt x="914" y="2599"/>
                    </a:cubicBezTo>
                    <a:cubicBezTo>
                      <a:pt x="927" y="2590"/>
                      <a:pt x="933" y="2574"/>
                      <a:pt x="932" y="2559"/>
                    </a:cubicBezTo>
                    <a:cubicBezTo>
                      <a:pt x="931" y="2542"/>
                      <a:pt x="923" y="2528"/>
                      <a:pt x="904" y="2527"/>
                    </a:cubicBezTo>
                    <a:cubicBezTo>
                      <a:pt x="896" y="2527"/>
                      <a:pt x="890" y="2529"/>
                      <a:pt x="883" y="2531"/>
                    </a:cubicBezTo>
                    <a:cubicBezTo>
                      <a:pt x="858" y="2541"/>
                      <a:pt x="836" y="2548"/>
                      <a:pt x="808" y="2550"/>
                    </a:cubicBezTo>
                    <a:cubicBezTo>
                      <a:pt x="810" y="2550"/>
                      <a:pt x="811" y="2551"/>
                      <a:pt x="812" y="2551"/>
                    </a:cubicBezTo>
                    <a:cubicBezTo>
                      <a:pt x="822" y="2555"/>
                      <a:pt x="830" y="2563"/>
                      <a:pt x="825" y="2573"/>
                    </a:cubicBezTo>
                    <a:cubicBezTo>
                      <a:pt x="823" y="2581"/>
                      <a:pt x="815" y="2584"/>
                      <a:pt x="807" y="2583"/>
                    </a:cubicBezTo>
                    <a:cubicBezTo>
                      <a:pt x="802" y="2582"/>
                      <a:pt x="797" y="2578"/>
                      <a:pt x="796" y="2572"/>
                    </a:cubicBezTo>
                    <a:cubicBezTo>
                      <a:pt x="795" y="2567"/>
                      <a:pt x="799" y="2562"/>
                      <a:pt x="803" y="2565"/>
                    </a:cubicBezTo>
                    <a:cubicBezTo>
                      <a:pt x="808" y="2567"/>
                      <a:pt x="806" y="2572"/>
                      <a:pt x="811" y="2574"/>
                    </a:cubicBezTo>
                    <a:cubicBezTo>
                      <a:pt x="814" y="2576"/>
                      <a:pt x="818" y="2577"/>
                      <a:pt x="821" y="2573"/>
                    </a:cubicBezTo>
                    <a:cubicBezTo>
                      <a:pt x="825" y="2566"/>
                      <a:pt x="819" y="2559"/>
                      <a:pt x="813" y="2556"/>
                    </a:cubicBezTo>
                    <a:cubicBezTo>
                      <a:pt x="800" y="2550"/>
                      <a:pt x="792" y="2552"/>
                      <a:pt x="779" y="2552"/>
                    </a:cubicBezTo>
                    <a:cubicBezTo>
                      <a:pt x="769" y="2552"/>
                      <a:pt x="760" y="2551"/>
                      <a:pt x="750" y="2549"/>
                    </a:cubicBezTo>
                    <a:cubicBezTo>
                      <a:pt x="720" y="2542"/>
                      <a:pt x="696" y="2525"/>
                      <a:pt x="678" y="2501"/>
                    </a:cubicBezTo>
                    <a:cubicBezTo>
                      <a:pt x="680" y="2506"/>
                      <a:pt x="680" y="2513"/>
                      <a:pt x="677" y="2517"/>
                    </a:cubicBezTo>
                    <a:cubicBezTo>
                      <a:pt x="674" y="2521"/>
                      <a:pt x="669" y="2523"/>
                      <a:pt x="663" y="2520"/>
                    </a:cubicBezTo>
                    <a:cubicBezTo>
                      <a:pt x="664" y="2520"/>
                      <a:pt x="665" y="2518"/>
                      <a:pt x="665" y="2517"/>
                    </a:cubicBezTo>
                    <a:cubicBezTo>
                      <a:pt x="676" y="2522"/>
                      <a:pt x="679" y="2507"/>
                      <a:pt x="674" y="2497"/>
                    </a:cubicBezTo>
                    <a:cubicBezTo>
                      <a:pt x="674" y="2497"/>
                      <a:pt x="674" y="2497"/>
                      <a:pt x="674" y="2497"/>
                    </a:cubicBezTo>
                    <a:cubicBezTo>
                      <a:pt x="669" y="2489"/>
                      <a:pt x="664" y="2480"/>
                      <a:pt x="660" y="2471"/>
                    </a:cubicBezTo>
                    <a:cubicBezTo>
                      <a:pt x="659" y="2484"/>
                      <a:pt x="650" y="2498"/>
                      <a:pt x="635" y="2502"/>
                    </a:cubicBezTo>
                    <a:cubicBezTo>
                      <a:pt x="628" y="2503"/>
                      <a:pt x="620" y="2502"/>
                      <a:pt x="613" y="2499"/>
                    </a:cubicBezTo>
                    <a:cubicBezTo>
                      <a:pt x="606" y="2495"/>
                      <a:pt x="602" y="2489"/>
                      <a:pt x="599" y="2481"/>
                    </a:cubicBezTo>
                    <a:cubicBezTo>
                      <a:pt x="597" y="2474"/>
                      <a:pt x="597" y="2467"/>
                      <a:pt x="599" y="2460"/>
                    </a:cubicBezTo>
                    <a:cubicBezTo>
                      <a:pt x="602" y="2453"/>
                      <a:pt x="606" y="2448"/>
                      <a:pt x="613" y="2444"/>
                    </a:cubicBezTo>
                    <a:cubicBezTo>
                      <a:pt x="620" y="2441"/>
                      <a:pt x="627" y="2440"/>
                      <a:pt x="634" y="2444"/>
                    </a:cubicBezTo>
                    <a:cubicBezTo>
                      <a:pt x="638" y="2446"/>
                      <a:pt x="641" y="2450"/>
                      <a:pt x="643" y="2455"/>
                    </a:cubicBezTo>
                    <a:cubicBezTo>
                      <a:pt x="644" y="2461"/>
                      <a:pt x="642" y="2468"/>
                      <a:pt x="637" y="2473"/>
                    </a:cubicBezTo>
                    <a:cubicBezTo>
                      <a:pt x="632" y="2477"/>
                      <a:pt x="625" y="2477"/>
                      <a:pt x="620" y="2475"/>
                    </a:cubicBezTo>
                    <a:cubicBezTo>
                      <a:pt x="612" y="2471"/>
                      <a:pt x="610" y="2462"/>
                      <a:pt x="613" y="2455"/>
                    </a:cubicBezTo>
                    <a:cubicBezTo>
                      <a:pt x="617" y="2447"/>
                      <a:pt x="626" y="2445"/>
                      <a:pt x="633" y="2448"/>
                    </a:cubicBezTo>
                    <a:cubicBezTo>
                      <a:pt x="637" y="2450"/>
                      <a:pt x="639" y="2453"/>
                      <a:pt x="640" y="2456"/>
                    </a:cubicBezTo>
                    <a:cubicBezTo>
                      <a:pt x="640" y="2455"/>
                      <a:pt x="640" y="2455"/>
                      <a:pt x="640" y="2455"/>
                    </a:cubicBezTo>
                    <a:cubicBezTo>
                      <a:pt x="639" y="2451"/>
                      <a:pt x="636" y="2448"/>
                      <a:pt x="633" y="2446"/>
                    </a:cubicBezTo>
                    <a:cubicBezTo>
                      <a:pt x="626" y="2444"/>
                      <a:pt x="620" y="2444"/>
                      <a:pt x="614" y="2447"/>
                    </a:cubicBezTo>
                    <a:cubicBezTo>
                      <a:pt x="609" y="2450"/>
                      <a:pt x="605" y="2455"/>
                      <a:pt x="602" y="2461"/>
                    </a:cubicBezTo>
                    <a:cubicBezTo>
                      <a:pt x="600" y="2468"/>
                      <a:pt x="600" y="2474"/>
                      <a:pt x="602" y="2480"/>
                    </a:cubicBezTo>
                    <a:cubicBezTo>
                      <a:pt x="604" y="2487"/>
                      <a:pt x="609" y="2492"/>
                      <a:pt x="615" y="2496"/>
                    </a:cubicBezTo>
                    <a:cubicBezTo>
                      <a:pt x="621" y="2499"/>
                      <a:pt x="628" y="2500"/>
                      <a:pt x="635" y="2499"/>
                    </a:cubicBezTo>
                    <a:cubicBezTo>
                      <a:pt x="653" y="2495"/>
                      <a:pt x="661" y="2476"/>
                      <a:pt x="656" y="2462"/>
                    </a:cubicBezTo>
                    <a:cubicBezTo>
                      <a:pt x="647" y="2435"/>
                      <a:pt x="647" y="2413"/>
                      <a:pt x="652" y="2385"/>
                    </a:cubicBezTo>
                    <a:cubicBezTo>
                      <a:pt x="653" y="2382"/>
                      <a:pt x="653" y="2379"/>
                      <a:pt x="654" y="2376"/>
                    </a:cubicBezTo>
                    <a:cubicBezTo>
                      <a:pt x="653" y="2378"/>
                      <a:pt x="652" y="2380"/>
                      <a:pt x="651" y="2382"/>
                    </a:cubicBezTo>
                    <a:cubicBezTo>
                      <a:pt x="645" y="2391"/>
                      <a:pt x="639" y="2397"/>
                      <a:pt x="630" y="2402"/>
                    </a:cubicBezTo>
                    <a:cubicBezTo>
                      <a:pt x="637" y="2395"/>
                      <a:pt x="642" y="2389"/>
                      <a:pt x="648" y="2380"/>
                    </a:cubicBezTo>
                    <a:cubicBezTo>
                      <a:pt x="648" y="2380"/>
                      <a:pt x="649" y="2379"/>
                      <a:pt x="649" y="2378"/>
                    </a:cubicBezTo>
                    <a:cubicBezTo>
                      <a:pt x="643" y="2385"/>
                      <a:pt x="630" y="2383"/>
                      <a:pt x="622" y="2379"/>
                    </a:cubicBezTo>
                    <a:cubicBezTo>
                      <a:pt x="618" y="2377"/>
                      <a:pt x="614" y="2374"/>
                      <a:pt x="611" y="2371"/>
                    </a:cubicBezTo>
                    <a:cubicBezTo>
                      <a:pt x="605" y="2366"/>
                      <a:pt x="601" y="2355"/>
                      <a:pt x="604" y="2347"/>
                    </a:cubicBezTo>
                    <a:cubicBezTo>
                      <a:pt x="597" y="2343"/>
                      <a:pt x="593" y="2336"/>
                      <a:pt x="591" y="2329"/>
                    </a:cubicBezTo>
                    <a:cubicBezTo>
                      <a:pt x="587" y="2320"/>
                      <a:pt x="580" y="2312"/>
                      <a:pt x="571" y="2314"/>
                    </a:cubicBezTo>
                    <a:cubicBezTo>
                      <a:pt x="578" y="2305"/>
                      <a:pt x="594" y="2312"/>
                      <a:pt x="601" y="2318"/>
                    </a:cubicBezTo>
                    <a:cubicBezTo>
                      <a:pt x="610" y="2328"/>
                      <a:pt x="611" y="2342"/>
                      <a:pt x="613" y="2356"/>
                    </a:cubicBezTo>
                    <a:cubicBezTo>
                      <a:pt x="614" y="2366"/>
                      <a:pt x="618" y="2372"/>
                      <a:pt x="625" y="2376"/>
                    </a:cubicBezTo>
                    <a:cubicBezTo>
                      <a:pt x="632" y="2380"/>
                      <a:pt x="642" y="2383"/>
                      <a:pt x="649" y="2378"/>
                    </a:cubicBezTo>
                    <a:cubicBezTo>
                      <a:pt x="648" y="2379"/>
                      <a:pt x="646" y="2380"/>
                      <a:pt x="645" y="2380"/>
                    </a:cubicBezTo>
                    <a:cubicBezTo>
                      <a:pt x="640" y="2381"/>
                      <a:pt x="635" y="2379"/>
                      <a:pt x="632" y="2372"/>
                    </a:cubicBezTo>
                    <a:cubicBezTo>
                      <a:pt x="633" y="2373"/>
                      <a:pt x="635" y="2372"/>
                      <a:pt x="636" y="2372"/>
                    </a:cubicBezTo>
                    <a:cubicBezTo>
                      <a:pt x="640" y="2378"/>
                      <a:pt x="646" y="2379"/>
                      <a:pt x="651" y="2373"/>
                    </a:cubicBezTo>
                    <a:cubicBezTo>
                      <a:pt x="654" y="2371"/>
                      <a:pt x="656" y="2368"/>
                      <a:pt x="657" y="2365"/>
                    </a:cubicBezTo>
                    <a:cubicBezTo>
                      <a:pt x="667" y="2334"/>
                      <a:pt x="684" y="2307"/>
                      <a:pt x="705" y="2284"/>
                    </a:cubicBezTo>
                    <a:cubicBezTo>
                      <a:pt x="686" y="2302"/>
                      <a:pt x="662" y="2320"/>
                      <a:pt x="635" y="2319"/>
                    </a:cubicBezTo>
                    <a:cubicBezTo>
                      <a:pt x="622" y="2319"/>
                      <a:pt x="612" y="2314"/>
                      <a:pt x="603" y="2304"/>
                    </a:cubicBezTo>
                    <a:cubicBezTo>
                      <a:pt x="596" y="2295"/>
                      <a:pt x="592" y="2285"/>
                      <a:pt x="592" y="2274"/>
                    </a:cubicBezTo>
                    <a:cubicBezTo>
                      <a:pt x="591" y="2249"/>
                      <a:pt x="611" y="2228"/>
                      <a:pt x="636" y="2227"/>
                    </a:cubicBezTo>
                    <a:cubicBezTo>
                      <a:pt x="658" y="2226"/>
                      <a:pt x="682" y="2241"/>
                      <a:pt x="678" y="2266"/>
                    </a:cubicBezTo>
                    <a:cubicBezTo>
                      <a:pt x="677" y="2276"/>
                      <a:pt x="670" y="2286"/>
                      <a:pt x="659" y="2287"/>
                    </a:cubicBezTo>
                    <a:cubicBezTo>
                      <a:pt x="656" y="2287"/>
                      <a:pt x="653" y="2287"/>
                      <a:pt x="650" y="2285"/>
                    </a:cubicBezTo>
                    <a:cubicBezTo>
                      <a:pt x="650" y="2285"/>
                      <a:pt x="650" y="2285"/>
                      <a:pt x="650" y="2285"/>
                    </a:cubicBezTo>
                    <a:cubicBezTo>
                      <a:pt x="642" y="2281"/>
                      <a:pt x="638" y="2272"/>
                      <a:pt x="642" y="2263"/>
                    </a:cubicBezTo>
                    <a:cubicBezTo>
                      <a:pt x="647" y="2255"/>
                      <a:pt x="656" y="2252"/>
                      <a:pt x="664" y="2256"/>
                    </a:cubicBezTo>
                    <a:cubicBezTo>
                      <a:pt x="672" y="2260"/>
                      <a:pt x="676" y="2270"/>
                      <a:pt x="672" y="2278"/>
                    </a:cubicBezTo>
                    <a:cubicBezTo>
                      <a:pt x="670" y="2282"/>
                      <a:pt x="667" y="2284"/>
                      <a:pt x="664" y="2286"/>
                    </a:cubicBezTo>
                    <a:cubicBezTo>
                      <a:pt x="664" y="2286"/>
                      <a:pt x="664" y="2286"/>
                      <a:pt x="664" y="2286"/>
                    </a:cubicBezTo>
                    <a:cubicBezTo>
                      <a:pt x="672" y="2282"/>
                      <a:pt x="677" y="2274"/>
                      <a:pt x="678" y="2265"/>
                    </a:cubicBezTo>
                    <a:cubicBezTo>
                      <a:pt x="679" y="2242"/>
                      <a:pt x="656" y="2229"/>
                      <a:pt x="636" y="2230"/>
                    </a:cubicBezTo>
                    <a:cubicBezTo>
                      <a:pt x="612" y="2231"/>
                      <a:pt x="593" y="2251"/>
                      <a:pt x="594" y="2274"/>
                    </a:cubicBezTo>
                    <a:cubicBezTo>
                      <a:pt x="594" y="2278"/>
                      <a:pt x="595" y="2282"/>
                      <a:pt x="596" y="2286"/>
                    </a:cubicBezTo>
                    <a:cubicBezTo>
                      <a:pt x="596" y="2283"/>
                      <a:pt x="596" y="2281"/>
                      <a:pt x="597" y="2278"/>
                    </a:cubicBezTo>
                    <a:cubicBezTo>
                      <a:pt x="599" y="2270"/>
                      <a:pt x="606" y="2263"/>
                      <a:pt x="614" y="2262"/>
                    </a:cubicBezTo>
                    <a:cubicBezTo>
                      <a:pt x="622" y="2262"/>
                      <a:pt x="630" y="2266"/>
                      <a:pt x="630" y="2276"/>
                    </a:cubicBezTo>
                    <a:cubicBezTo>
                      <a:pt x="630" y="2282"/>
                      <a:pt x="626" y="2286"/>
                      <a:pt x="622" y="2287"/>
                    </a:cubicBezTo>
                    <a:cubicBezTo>
                      <a:pt x="612" y="2290"/>
                      <a:pt x="608" y="2279"/>
                      <a:pt x="612" y="2275"/>
                    </a:cubicBezTo>
                    <a:cubicBezTo>
                      <a:pt x="611" y="2279"/>
                      <a:pt x="613" y="2282"/>
                      <a:pt x="615" y="2283"/>
                    </a:cubicBezTo>
                    <a:cubicBezTo>
                      <a:pt x="619" y="2285"/>
                      <a:pt x="624" y="2283"/>
                      <a:pt x="625" y="2279"/>
                    </a:cubicBezTo>
                    <a:cubicBezTo>
                      <a:pt x="626" y="2275"/>
                      <a:pt x="625" y="2271"/>
                      <a:pt x="622" y="2269"/>
                    </a:cubicBezTo>
                    <a:cubicBezTo>
                      <a:pt x="617" y="2265"/>
                      <a:pt x="610" y="2266"/>
                      <a:pt x="605" y="2270"/>
                    </a:cubicBezTo>
                    <a:cubicBezTo>
                      <a:pt x="595" y="2279"/>
                      <a:pt x="598" y="2293"/>
                      <a:pt x="606" y="2302"/>
                    </a:cubicBezTo>
                    <a:cubicBezTo>
                      <a:pt x="614" y="2311"/>
                      <a:pt x="623" y="2315"/>
                      <a:pt x="636" y="2316"/>
                    </a:cubicBezTo>
                    <a:cubicBezTo>
                      <a:pt x="673" y="2317"/>
                      <a:pt x="708" y="2274"/>
                      <a:pt x="741" y="2251"/>
                    </a:cubicBezTo>
                    <a:cubicBezTo>
                      <a:pt x="733" y="2253"/>
                      <a:pt x="725" y="2253"/>
                      <a:pt x="716" y="2251"/>
                    </a:cubicBezTo>
                    <a:cubicBezTo>
                      <a:pt x="712" y="2250"/>
                      <a:pt x="708" y="2248"/>
                      <a:pt x="705" y="2247"/>
                    </a:cubicBezTo>
                    <a:cubicBezTo>
                      <a:pt x="705" y="2246"/>
                      <a:pt x="706" y="2245"/>
                      <a:pt x="706" y="2244"/>
                    </a:cubicBezTo>
                    <a:cubicBezTo>
                      <a:pt x="715" y="2248"/>
                      <a:pt x="725" y="2249"/>
                      <a:pt x="735" y="2248"/>
                    </a:cubicBezTo>
                    <a:cubicBezTo>
                      <a:pt x="741" y="2248"/>
                      <a:pt x="747" y="2246"/>
                      <a:pt x="752" y="2244"/>
                    </a:cubicBezTo>
                    <a:cubicBezTo>
                      <a:pt x="745" y="2245"/>
                      <a:pt x="737" y="2243"/>
                      <a:pt x="733" y="2240"/>
                    </a:cubicBezTo>
                    <a:cubicBezTo>
                      <a:pt x="729" y="2237"/>
                      <a:pt x="726" y="2233"/>
                      <a:pt x="726" y="2228"/>
                    </a:cubicBezTo>
                    <a:cubicBezTo>
                      <a:pt x="725" y="2220"/>
                      <a:pt x="729" y="2212"/>
                      <a:pt x="739" y="2211"/>
                    </a:cubicBezTo>
                    <a:cubicBezTo>
                      <a:pt x="744" y="2211"/>
                      <a:pt x="749" y="2214"/>
                      <a:pt x="750" y="2219"/>
                    </a:cubicBezTo>
                    <a:cubicBezTo>
                      <a:pt x="753" y="2228"/>
                      <a:pt x="743" y="2233"/>
                      <a:pt x="739" y="2229"/>
                    </a:cubicBezTo>
                    <a:cubicBezTo>
                      <a:pt x="742" y="2230"/>
                      <a:pt x="745" y="2228"/>
                      <a:pt x="746" y="2225"/>
                    </a:cubicBezTo>
                    <a:cubicBezTo>
                      <a:pt x="748" y="2222"/>
                      <a:pt x="746" y="2217"/>
                      <a:pt x="742" y="2216"/>
                    </a:cubicBezTo>
                    <a:cubicBezTo>
                      <a:pt x="738" y="2215"/>
                      <a:pt x="734" y="2216"/>
                      <a:pt x="732" y="2219"/>
                    </a:cubicBezTo>
                    <a:cubicBezTo>
                      <a:pt x="728" y="2224"/>
                      <a:pt x="730" y="2232"/>
                      <a:pt x="734" y="2236"/>
                    </a:cubicBezTo>
                    <a:cubicBezTo>
                      <a:pt x="737" y="2239"/>
                      <a:pt x="742" y="2241"/>
                      <a:pt x="748" y="2242"/>
                    </a:cubicBezTo>
                    <a:cubicBezTo>
                      <a:pt x="755" y="2242"/>
                      <a:pt x="760" y="2239"/>
                      <a:pt x="767" y="2234"/>
                    </a:cubicBezTo>
                    <a:cubicBezTo>
                      <a:pt x="788" y="2222"/>
                      <a:pt x="810" y="2213"/>
                      <a:pt x="833" y="2205"/>
                    </a:cubicBezTo>
                    <a:cubicBezTo>
                      <a:pt x="837" y="2204"/>
                      <a:pt x="860" y="2198"/>
                      <a:pt x="878" y="2195"/>
                    </a:cubicBezTo>
                    <a:cubicBezTo>
                      <a:pt x="857" y="2191"/>
                      <a:pt x="837" y="2182"/>
                      <a:pt x="821" y="2167"/>
                    </a:cubicBezTo>
                    <a:cubicBezTo>
                      <a:pt x="815" y="2163"/>
                      <a:pt x="812" y="2158"/>
                      <a:pt x="808" y="2154"/>
                    </a:cubicBezTo>
                    <a:cubicBezTo>
                      <a:pt x="801" y="2146"/>
                      <a:pt x="791" y="2133"/>
                      <a:pt x="780" y="2139"/>
                    </a:cubicBezTo>
                    <a:cubicBezTo>
                      <a:pt x="776" y="2141"/>
                      <a:pt x="772" y="2147"/>
                      <a:pt x="774" y="2151"/>
                    </a:cubicBezTo>
                    <a:cubicBezTo>
                      <a:pt x="775" y="2154"/>
                      <a:pt x="778" y="2156"/>
                      <a:pt x="781" y="2156"/>
                    </a:cubicBezTo>
                    <a:cubicBezTo>
                      <a:pt x="784" y="2157"/>
                      <a:pt x="787" y="2154"/>
                      <a:pt x="787" y="2150"/>
                    </a:cubicBezTo>
                    <a:cubicBezTo>
                      <a:pt x="786" y="2148"/>
                      <a:pt x="784" y="2146"/>
                      <a:pt x="782" y="2146"/>
                    </a:cubicBezTo>
                    <a:cubicBezTo>
                      <a:pt x="786" y="2143"/>
                      <a:pt x="792" y="2150"/>
                      <a:pt x="788" y="2156"/>
                    </a:cubicBezTo>
                    <a:cubicBezTo>
                      <a:pt x="786" y="2159"/>
                      <a:pt x="782" y="2161"/>
                      <a:pt x="778" y="2159"/>
                    </a:cubicBezTo>
                    <a:cubicBezTo>
                      <a:pt x="770" y="2156"/>
                      <a:pt x="769" y="2149"/>
                      <a:pt x="771" y="2143"/>
                    </a:cubicBezTo>
                    <a:cubicBezTo>
                      <a:pt x="774" y="2137"/>
                      <a:pt x="781" y="2134"/>
                      <a:pt x="788" y="2135"/>
                    </a:cubicBezTo>
                    <a:cubicBezTo>
                      <a:pt x="791" y="2135"/>
                      <a:pt x="794" y="2136"/>
                      <a:pt x="796" y="2138"/>
                    </a:cubicBezTo>
                    <a:cubicBezTo>
                      <a:pt x="789" y="2128"/>
                      <a:pt x="784" y="2119"/>
                      <a:pt x="780" y="2110"/>
                    </a:cubicBezTo>
                    <a:cubicBezTo>
                      <a:pt x="773" y="2094"/>
                      <a:pt x="771" y="2066"/>
                      <a:pt x="761" y="2055"/>
                    </a:cubicBezTo>
                    <a:cubicBezTo>
                      <a:pt x="758" y="2052"/>
                      <a:pt x="756" y="2051"/>
                      <a:pt x="753" y="2049"/>
                    </a:cubicBezTo>
                    <a:cubicBezTo>
                      <a:pt x="747" y="2047"/>
                      <a:pt x="741" y="2047"/>
                      <a:pt x="736" y="2048"/>
                    </a:cubicBezTo>
                    <a:cubicBezTo>
                      <a:pt x="729" y="2050"/>
                      <a:pt x="724" y="2055"/>
                      <a:pt x="721" y="2061"/>
                    </a:cubicBezTo>
                    <a:cubicBezTo>
                      <a:pt x="717" y="2068"/>
                      <a:pt x="716" y="2076"/>
                      <a:pt x="718" y="2084"/>
                    </a:cubicBezTo>
                    <a:cubicBezTo>
                      <a:pt x="720" y="2091"/>
                      <a:pt x="725" y="2097"/>
                      <a:pt x="731" y="2101"/>
                    </a:cubicBezTo>
                    <a:cubicBezTo>
                      <a:pt x="738" y="2105"/>
                      <a:pt x="746" y="2106"/>
                      <a:pt x="753" y="2102"/>
                    </a:cubicBezTo>
                    <a:cubicBezTo>
                      <a:pt x="757" y="2099"/>
                      <a:pt x="760" y="2094"/>
                      <a:pt x="761" y="2089"/>
                    </a:cubicBezTo>
                    <a:cubicBezTo>
                      <a:pt x="761" y="2089"/>
                      <a:pt x="761" y="2090"/>
                      <a:pt x="761" y="2090"/>
                    </a:cubicBezTo>
                    <a:cubicBezTo>
                      <a:pt x="758" y="2099"/>
                      <a:pt x="746" y="2099"/>
                      <a:pt x="748" y="2089"/>
                    </a:cubicBezTo>
                    <a:cubicBezTo>
                      <a:pt x="749" y="2085"/>
                      <a:pt x="756" y="2080"/>
                      <a:pt x="750" y="2071"/>
                    </a:cubicBezTo>
                    <a:cubicBezTo>
                      <a:pt x="754" y="2073"/>
                      <a:pt x="757" y="2076"/>
                      <a:pt x="759" y="2079"/>
                    </a:cubicBezTo>
                    <a:cubicBezTo>
                      <a:pt x="760" y="2080"/>
                      <a:pt x="760" y="2081"/>
                      <a:pt x="761" y="2083"/>
                    </a:cubicBezTo>
                    <a:cubicBezTo>
                      <a:pt x="763" y="2090"/>
                      <a:pt x="760" y="2098"/>
                      <a:pt x="753" y="2103"/>
                    </a:cubicBezTo>
                    <a:cubicBezTo>
                      <a:pt x="746" y="2107"/>
                      <a:pt x="738" y="2106"/>
                      <a:pt x="731" y="2102"/>
                    </a:cubicBezTo>
                    <a:cubicBezTo>
                      <a:pt x="723" y="2098"/>
                      <a:pt x="719" y="2092"/>
                      <a:pt x="717" y="2084"/>
                    </a:cubicBezTo>
                    <a:cubicBezTo>
                      <a:pt x="714" y="2076"/>
                      <a:pt x="715" y="2067"/>
                      <a:pt x="719" y="2060"/>
                    </a:cubicBezTo>
                    <a:cubicBezTo>
                      <a:pt x="723" y="2053"/>
                      <a:pt x="728" y="2048"/>
                      <a:pt x="736" y="2046"/>
                    </a:cubicBezTo>
                    <a:cubicBezTo>
                      <a:pt x="742" y="2044"/>
                      <a:pt x="748" y="2044"/>
                      <a:pt x="754" y="2047"/>
                    </a:cubicBezTo>
                    <a:cubicBezTo>
                      <a:pt x="758" y="2048"/>
                      <a:pt x="760" y="2050"/>
                      <a:pt x="763" y="2053"/>
                    </a:cubicBezTo>
                    <a:cubicBezTo>
                      <a:pt x="764" y="2053"/>
                      <a:pt x="764" y="2053"/>
                      <a:pt x="764" y="2053"/>
                    </a:cubicBezTo>
                    <a:cubicBezTo>
                      <a:pt x="764" y="2053"/>
                      <a:pt x="764" y="2053"/>
                      <a:pt x="764" y="2052"/>
                    </a:cubicBezTo>
                    <a:cubicBezTo>
                      <a:pt x="764" y="2051"/>
                      <a:pt x="764" y="2051"/>
                      <a:pt x="764" y="2051"/>
                    </a:cubicBezTo>
                    <a:cubicBezTo>
                      <a:pt x="763" y="2046"/>
                      <a:pt x="762" y="2040"/>
                      <a:pt x="762" y="2035"/>
                    </a:cubicBezTo>
                    <a:cubicBezTo>
                      <a:pt x="762" y="2021"/>
                      <a:pt x="766" y="2003"/>
                      <a:pt x="778" y="1995"/>
                    </a:cubicBezTo>
                    <a:cubicBezTo>
                      <a:pt x="784" y="1991"/>
                      <a:pt x="789" y="1991"/>
                      <a:pt x="796" y="1992"/>
                    </a:cubicBezTo>
                    <a:cubicBezTo>
                      <a:pt x="798" y="1992"/>
                      <a:pt x="798" y="1992"/>
                      <a:pt x="798" y="1992"/>
                    </a:cubicBezTo>
                    <a:cubicBezTo>
                      <a:pt x="805" y="1994"/>
                      <a:pt x="811" y="1998"/>
                      <a:pt x="815" y="2004"/>
                    </a:cubicBezTo>
                    <a:cubicBezTo>
                      <a:pt x="819" y="2009"/>
                      <a:pt x="821" y="2016"/>
                      <a:pt x="820" y="2023"/>
                    </a:cubicBezTo>
                    <a:cubicBezTo>
                      <a:pt x="819" y="2030"/>
                      <a:pt x="815" y="2036"/>
                      <a:pt x="808" y="2039"/>
                    </a:cubicBezTo>
                    <a:cubicBezTo>
                      <a:pt x="803" y="2042"/>
                      <a:pt x="799" y="2041"/>
                      <a:pt x="794" y="2039"/>
                    </a:cubicBezTo>
                    <a:cubicBezTo>
                      <a:pt x="789" y="2037"/>
                      <a:pt x="786" y="2032"/>
                      <a:pt x="785" y="2027"/>
                    </a:cubicBezTo>
                    <a:cubicBezTo>
                      <a:pt x="785" y="2024"/>
                      <a:pt x="785" y="2021"/>
                      <a:pt x="786" y="2019"/>
                    </a:cubicBezTo>
                    <a:cubicBezTo>
                      <a:pt x="785" y="2021"/>
                      <a:pt x="785" y="2024"/>
                      <a:pt x="785" y="2027"/>
                    </a:cubicBezTo>
                    <a:cubicBezTo>
                      <a:pt x="786" y="2032"/>
                      <a:pt x="790" y="2036"/>
                      <a:pt x="795" y="2039"/>
                    </a:cubicBezTo>
                    <a:cubicBezTo>
                      <a:pt x="799" y="2041"/>
                      <a:pt x="803" y="2041"/>
                      <a:pt x="808" y="2039"/>
                    </a:cubicBezTo>
                    <a:cubicBezTo>
                      <a:pt x="814" y="2035"/>
                      <a:pt x="817" y="2029"/>
                      <a:pt x="818" y="2022"/>
                    </a:cubicBezTo>
                    <a:cubicBezTo>
                      <a:pt x="819" y="2016"/>
                      <a:pt x="817" y="2010"/>
                      <a:pt x="813" y="2005"/>
                    </a:cubicBezTo>
                    <a:cubicBezTo>
                      <a:pt x="809" y="1999"/>
                      <a:pt x="803" y="1996"/>
                      <a:pt x="795" y="1994"/>
                    </a:cubicBezTo>
                    <a:cubicBezTo>
                      <a:pt x="790" y="1993"/>
                      <a:pt x="785" y="1994"/>
                      <a:pt x="780" y="1998"/>
                    </a:cubicBezTo>
                    <a:cubicBezTo>
                      <a:pt x="769" y="2006"/>
                      <a:pt x="766" y="2025"/>
                      <a:pt x="766" y="2038"/>
                    </a:cubicBezTo>
                    <a:cubicBezTo>
                      <a:pt x="767" y="2044"/>
                      <a:pt x="768" y="2052"/>
                      <a:pt x="770" y="2060"/>
                    </a:cubicBezTo>
                    <a:cubicBezTo>
                      <a:pt x="770" y="2058"/>
                      <a:pt x="771" y="2057"/>
                      <a:pt x="771" y="2056"/>
                    </a:cubicBezTo>
                    <a:cubicBezTo>
                      <a:pt x="773" y="2049"/>
                      <a:pt x="780" y="2045"/>
                      <a:pt x="786" y="2045"/>
                    </a:cubicBezTo>
                    <a:cubicBezTo>
                      <a:pt x="792" y="2045"/>
                      <a:pt x="798" y="2050"/>
                      <a:pt x="797" y="2058"/>
                    </a:cubicBezTo>
                    <a:cubicBezTo>
                      <a:pt x="797" y="2062"/>
                      <a:pt x="794" y="2065"/>
                      <a:pt x="790" y="2066"/>
                    </a:cubicBezTo>
                    <a:cubicBezTo>
                      <a:pt x="782" y="2067"/>
                      <a:pt x="779" y="2058"/>
                      <a:pt x="783" y="2055"/>
                    </a:cubicBezTo>
                    <a:cubicBezTo>
                      <a:pt x="782" y="2058"/>
                      <a:pt x="783" y="2060"/>
                      <a:pt x="785" y="2062"/>
                    </a:cubicBezTo>
                    <a:cubicBezTo>
                      <a:pt x="788" y="2064"/>
                      <a:pt x="792" y="2062"/>
                      <a:pt x="793" y="2059"/>
                    </a:cubicBezTo>
                    <a:cubicBezTo>
                      <a:pt x="795" y="2057"/>
                      <a:pt x="794" y="2053"/>
                      <a:pt x="792" y="2051"/>
                    </a:cubicBezTo>
                    <a:cubicBezTo>
                      <a:pt x="789" y="2047"/>
                      <a:pt x="783" y="2048"/>
                      <a:pt x="778" y="2051"/>
                    </a:cubicBezTo>
                    <a:cubicBezTo>
                      <a:pt x="776" y="2053"/>
                      <a:pt x="774" y="2057"/>
                      <a:pt x="773" y="2061"/>
                    </a:cubicBezTo>
                    <a:cubicBezTo>
                      <a:pt x="769" y="2075"/>
                      <a:pt x="784" y="2114"/>
                      <a:pt x="792" y="2124"/>
                    </a:cubicBezTo>
                    <a:cubicBezTo>
                      <a:pt x="788" y="2111"/>
                      <a:pt x="788" y="2096"/>
                      <a:pt x="792" y="2081"/>
                    </a:cubicBezTo>
                    <a:cubicBezTo>
                      <a:pt x="802" y="2047"/>
                      <a:pt x="840" y="2015"/>
                      <a:pt x="876" y="2030"/>
                    </a:cubicBezTo>
                    <a:cubicBezTo>
                      <a:pt x="887" y="2035"/>
                      <a:pt x="896" y="2047"/>
                      <a:pt x="894" y="2060"/>
                    </a:cubicBezTo>
                    <a:cubicBezTo>
                      <a:pt x="892" y="2070"/>
                      <a:pt x="885" y="2078"/>
                      <a:pt x="874" y="2078"/>
                    </a:cubicBezTo>
                    <a:cubicBezTo>
                      <a:pt x="864" y="2078"/>
                      <a:pt x="856" y="2072"/>
                      <a:pt x="853" y="2062"/>
                    </a:cubicBezTo>
                    <a:cubicBezTo>
                      <a:pt x="852" y="2057"/>
                      <a:pt x="854" y="2051"/>
                      <a:pt x="857" y="2046"/>
                    </a:cubicBezTo>
                    <a:cubicBezTo>
                      <a:pt x="859" y="2044"/>
                      <a:pt x="860" y="2043"/>
                      <a:pt x="862" y="2042"/>
                    </a:cubicBezTo>
                    <a:cubicBezTo>
                      <a:pt x="866" y="2040"/>
                      <a:pt x="872" y="2039"/>
                      <a:pt x="877" y="2042"/>
                    </a:cubicBezTo>
                    <a:cubicBezTo>
                      <a:pt x="885" y="2046"/>
                      <a:pt x="888" y="2055"/>
                      <a:pt x="884" y="2063"/>
                    </a:cubicBezTo>
                    <a:cubicBezTo>
                      <a:pt x="880" y="2071"/>
                      <a:pt x="870" y="2074"/>
                      <a:pt x="863" y="2070"/>
                    </a:cubicBezTo>
                    <a:cubicBezTo>
                      <a:pt x="859" y="2068"/>
                      <a:pt x="856" y="2064"/>
                      <a:pt x="855" y="2060"/>
                    </a:cubicBezTo>
                    <a:cubicBezTo>
                      <a:pt x="855" y="2060"/>
                      <a:pt x="855" y="2061"/>
                      <a:pt x="855" y="2062"/>
                    </a:cubicBezTo>
                    <a:cubicBezTo>
                      <a:pt x="858" y="2071"/>
                      <a:pt x="865" y="2076"/>
                      <a:pt x="874" y="2076"/>
                    </a:cubicBezTo>
                    <a:cubicBezTo>
                      <a:pt x="883" y="2075"/>
                      <a:pt x="890" y="2068"/>
                      <a:pt x="891" y="2059"/>
                    </a:cubicBezTo>
                    <a:cubicBezTo>
                      <a:pt x="892" y="2048"/>
                      <a:pt x="884" y="2038"/>
                      <a:pt x="874" y="2034"/>
                    </a:cubicBezTo>
                    <a:cubicBezTo>
                      <a:pt x="840" y="2021"/>
                      <a:pt x="807" y="2052"/>
                      <a:pt x="797" y="2082"/>
                    </a:cubicBezTo>
                    <a:cubicBezTo>
                      <a:pt x="789" y="2114"/>
                      <a:pt x="801" y="2142"/>
                      <a:pt x="825" y="2163"/>
                    </a:cubicBezTo>
                    <a:cubicBezTo>
                      <a:pt x="874" y="2205"/>
                      <a:pt x="938" y="2194"/>
                      <a:pt x="991" y="2166"/>
                    </a:cubicBezTo>
                    <a:cubicBezTo>
                      <a:pt x="1011" y="2156"/>
                      <a:pt x="1025" y="2146"/>
                      <a:pt x="1039" y="2130"/>
                    </a:cubicBezTo>
                    <a:cubicBezTo>
                      <a:pt x="1054" y="2113"/>
                      <a:pt x="1065" y="2092"/>
                      <a:pt x="1064" y="2073"/>
                    </a:cubicBezTo>
                    <a:cubicBezTo>
                      <a:pt x="1064" y="2073"/>
                      <a:pt x="1064" y="2073"/>
                      <a:pt x="1064" y="2073"/>
                    </a:cubicBezTo>
                    <a:cubicBezTo>
                      <a:pt x="1064" y="2086"/>
                      <a:pt x="1056" y="2099"/>
                      <a:pt x="1048" y="2108"/>
                    </a:cubicBezTo>
                    <a:cubicBezTo>
                      <a:pt x="1032" y="2126"/>
                      <a:pt x="999" y="2140"/>
                      <a:pt x="975" y="2136"/>
                    </a:cubicBezTo>
                    <a:cubicBezTo>
                      <a:pt x="976" y="2134"/>
                      <a:pt x="976" y="2132"/>
                      <a:pt x="975" y="2131"/>
                    </a:cubicBezTo>
                    <a:cubicBezTo>
                      <a:pt x="999" y="2134"/>
                      <a:pt x="1028" y="2123"/>
                      <a:pt x="1045" y="2106"/>
                    </a:cubicBezTo>
                    <a:cubicBezTo>
                      <a:pt x="1056" y="2094"/>
                      <a:pt x="1066" y="2075"/>
                      <a:pt x="1060" y="2059"/>
                    </a:cubicBezTo>
                    <a:cubicBezTo>
                      <a:pt x="1058" y="2054"/>
                      <a:pt x="1055" y="2051"/>
                      <a:pt x="1051" y="2048"/>
                    </a:cubicBezTo>
                    <a:cubicBezTo>
                      <a:pt x="1047" y="2046"/>
                      <a:pt x="1042" y="2045"/>
                      <a:pt x="1037" y="2046"/>
                    </a:cubicBezTo>
                    <a:cubicBezTo>
                      <a:pt x="1033" y="2047"/>
                      <a:pt x="1029" y="2049"/>
                      <a:pt x="1027" y="2053"/>
                    </a:cubicBezTo>
                    <a:cubicBezTo>
                      <a:pt x="1025" y="2057"/>
                      <a:pt x="1024" y="2061"/>
                      <a:pt x="1025" y="2065"/>
                    </a:cubicBezTo>
                    <a:cubicBezTo>
                      <a:pt x="1027" y="2069"/>
                      <a:pt x="1029" y="2071"/>
                      <a:pt x="1033" y="2072"/>
                    </a:cubicBezTo>
                    <a:cubicBezTo>
                      <a:pt x="1035" y="2073"/>
                      <a:pt x="1036" y="2072"/>
                      <a:pt x="1038" y="2072"/>
                    </a:cubicBezTo>
                    <a:cubicBezTo>
                      <a:pt x="1040" y="2071"/>
                      <a:pt x="1041" y="2070"/>
                      <a:pt x="1042" y="2068"/>
                    </a:cubicBezTo>
                    <a:cubicBezTo>
                      <a:pt x="1042" y="2067"/>
                      <a:pt x="1042" y="2065"/>
                      <a:pt x="1042" y="2064"/>
                    </a:cubicBezTo>
                    <a:cubicBezTo>
                      <a:pt x="1042" y="2063"/>
                      <a:pt x="1041" y="2062"/>
                      <a:pt x="1040" y="2062"/>
                    </a:cubicBezTo>
                    <a:cubicBezTo>
                      <a:pt x="1041" y="2062"/>
                      <a:pt x="1042" y="2063"/>
                      <a:pt x="1042" y="2064"/>
                    </a:cubicBezTo>
                    <a:cubicBezTo>
                      <a:pt x="1042" y="2065"/>
                      <a:pt x="1042" y="2067"/>
                      <a:pt x="1042" y="2068"/>
                    </a:cubicBezTo>
                    <a:cubicBezTo>
                      <a:pt x="1041" y="2070"/>
                      <a:pt x="1040" y="2071"/>
                      <a:pt x="1038" y="2072"/>
                    </a:cubicBezTo>
                    <a:cubicBezTo>
                      <a:pt x="1037" y="2073"/>
                      <a:pt x="1035" y="2073"/>
                      <a:pt x="1033" y="2073"/>
                    </a:cubicBezTo>
                    <a:cubicBezTo>
                      <a:pt x="1029" y="2072"/>
                      <a:pt x="1026" y="2069"/>
                      <a:pt x="1025" y="2065"/>
                    </a:cubicBezTo>
                    <a:cubicBezTo>
                      <a:pt x="1023" y="2061"/>
                      <a:pt x="1024" y="2056"/>
                      <a:pt x="1026" y="2052"/>
                    </a:cubicBezTo>
                    <a:cubicBezTo>
                      <a:pt x="1029" y="2048"/>
                      <a:pt x="1032" y="2046"/>
                      <a:pt x="1037" y="2044"/>
                    </a:cubicBezTo>
                    <a:cubicBezTo>
                      <a:pt x="1042" y="2043"/>
                      <a:pt x="1047" y="2044"/>
                      <a:pt x="1052" y="2047"/>
                    </a:cubicBezTo>
                    <a:cubicBezTo>
                      <a:pt x="1055" y="2049"/>
                      <a:pt x="1057" y="2051"/>
                      <a:pt x="1059" y="2053"/>
                    </a:cubicBezTo>
                    <a:cubicBezTo>
                      <a:pt x="1058" y="2051"/>
                      <a:pt x="1056" y="2049"/>
                      <a:pt x="1055" y="2047"/>
                    </a:cubicBezTo>
                    <a:cubicBezTo>
                      <a:pt x="1046" y="2036"/>
                      <a:pt x="1036" y="2031"/>
                      <a:pt x="1023" y="2027"/>
                    </a:cubicBezTo>
                    <a:cubicBezTo>
                      <a:pt x="1007" y="2022"/>
                      <a:pt x="995" y="2022"/>
                      <a:pt x="979" y="2024"/>
                    </a:cubicBezTo>
                    <a:cubicBezTo>
                      <a:pt x="949" y="2028"/>
                      <a:pt x="916" y="2039"/>
                      <a:pt x="888" y="2023"/>
                    </a:cubicBezTo>
                    <a:cubicBezTo>
                      <a:pt x="884" y="2021"/>
                      <a:pt x="880" y="2018"/>
                      <a:pt x="877" y="2014"/>
                    </a:cubicBezTo>
                    <a:cubicBezTo>
                      <a:pt x="874" y="2011"/>
                      <a:pt x="870" y="2006"/>
                      <a:pt x="866" y="2002"/>
                    </a:cubicBezTo>
                    <a:cubicBezTo>
                      <a:pt x="857" y="1993"/>
                      <a:pt x="846" y="1996"/>
                      <a:pt x="842" y="2002"/>
                    </a:cubicBezTo>
                    <a:cubicBezTo>
                      <a:pt x="840" y="2005"/>
                      <a:pt x="840" y="2009"/>
                      <a:pt x="841" y="2011"/>
                    </a:cubicBezTo>
                    <a:cubicBezTo>
                      <a:pt x="843" y="2014"/>
                      <a:pt x="845" y="2016"/>
                      <a:pt x="848" y="2016"/>
                    </a:cubicBezTo>
                    <a:cubicBezTo>
                      <a:pt x="851" y="2016"/>
                      <a:pt x="854" y="2013"/>
                      <a:pt x="854" y="2009"/>
                    </a:cubicBezTo>
                    <a:cubicBezTo>
                      <a:pt x="853" y="2007"/>
                      <a:pt x="851" y="2005"/>
                      <a:pt x="848" y="2005"/>
                    </a:cubicBezTo>
                    <a:cubicBezTo>
                      <a:pt x="851" y="2004"/>
                      <a:pt x="854" y="2006"/>
                      <a:pt x="855" y="2009"/>
                    </a:cubicBezTo>
                    <a:cubicBezTo>
                      <a:pt x="856" y="2011"/>
                      <a:pt x="856" y="2013"/>
                      <a:pt x="854" y="2015"/>
                    </a:cubicBezTo>
                    <a:cubicBezTo>
                      <a:pt x="848" y="2021"/>
                      <a:pt x="839" y="2017"/>
                      <a:pt x="838" y="2010"/>
                    </a:cubicBezTo>
                    <a:cubicBezTo>
                      <a:pt x="837" y="2006"/>
                      <a:pt x="839" y="2001"/>
                      <a:pt x="842" y="1997"/>
                    </a:cubicBezTo>
                    <a:cubicBezTo>
                      <a:pt x="848" y="1992"/>
                      <a:pt x="856" y="1992"/>
                      <a:pt x="864" y="1998"/>
                    </a:cubicBezTo>
                    <a:cubicBezTo>
                      <a:pt x="862" y="1995"/>
                      <a:pt x="860" y="1993"/>
                      <a:pt x="859" y="1990"/>
                    </a:cubicBezTo>
                    <a:cubicBezTo>
                      <a:pt x="856" y="1987"/>
                      <a:pt x="849" y="1984"/>
                      <a:pt x="843" y="1985"/>
                    </a:cubicBezTo>
                    <a:cubicBezTo>
                      <a:pt x="834" y="1987"/>
                      <a:pt x="829" y="1997"/>
                      <a:pt x="830" y="2007"/>
                    </a:cubicBezTo>
                    <a:cubicBezTo>
                      <a:pt x="831" y="2013"/>
                      <a:pt x="832" y="2019"/>
                      <a:pt x="829" y="2026"/>
                    </a:cubicBezTo>
                    <a:cubicBezTo>
                      <a:pt x="826" y="2032"/>
                      <a:pt x="821" y="2036"/>
                      <a:pt x="814" y="2037"/>
                    </a:cubicBezTo>
                    <a:cubicBezTo>
                      <a:pt x="830" y="2026"/>
                      <a:pt x="820" y="2015"/>
                      <a:pt x="821" y="2001"/>
                    </a:cubicBezTo>
                    <a:cubicBezTo>
                      <a:pt x="821" y="1993"/>
                      <a:pt x="825" y="1985"/>
                      <a:pt x="832" y="1982"/>
                    </a:cubicBezTo>
                    <a:cubicBezTo>
                      <a:pt x="839" y="1979"/>
                      <a:pt x="851" y="1979"/>
                      <a:pt x="857" y="1987"/>
                    </a:cubicBezTo>
                    <a:cubicBezTo>
                      <a:pt x="857" y="1986"/>
                      <a:pt x="857" y="1986"/>
                      <a:pt x="856" y="1985"/>
                    </a:cubicBezTo>
                    <a:cubicBezTo>
                      <a:pt x="849" y="1970"/>
                      <a:pt x="850" y="1956"/>
                      <a:pt x="860" y="1942"/>
                    </a:cubicBezTo>
                    <a:cubicBezTo>
                      <a:pt x="862" y="1939"/>
                      <a:pt x="864" y="1937"/>
                      <a:pt x="866" y="1935"/>
                    </a:cubicBezTo>
                    <a:cubicBezTo>
                      <a:pt x="866" y="1936"/>
                      <a:pt x="867" y="1937"/>
                      <a:pt x="867" y="1937"/>
                    </a:cubicBezTo>
                    <a:cubicBezTo>
                      <a:pt x="865" y="1939"/>
                      <a:pt x="864" y="1941"/>
                      <a:pt x="862" y="1944"/>
                    </a:cubicBezTo>
                    <a:cubicBezTo>
                      <a:pt x="853" y="1957"/>
                      <a:pt x="853" y="1970"/>
                      <a:pt x="860" y="1984"/>
                    </a:cubicBezTo>
                    <a:cubicBezTo>
                      <a:pt x="861" y="1986"/>
                      <a:pt x="861" y="1987"/>
                      <a:pt x="862" y="1989"/>
                    </a:cubicBezTo>
                    <a:cubicBezTo>
                      <a:pt x="861" y="1983"/>
                      <a:pt x="861" y="1977"/>
                      <a:pt x="863" y="1972"/>
                    </a:cubicBezTo>
                    <a:cubicBezTo>
                      <a:pt x="864" y="1968"/>
                      <a:pt x="866" y="1965"/>
                      <a:pt x="868" y="1962"/>
                    </a:cubicBezTo>
                    <a:cubicBezTo>
                      <a:pt x="871" y="1960"/>
                      <a:pt x="873" y="1958"/>
                      <a:pt x="877" y="1957"/>
                    </a:cubicBezTo>
                    <a:cubicBezTo>
                      <a:pt x="885" y="1954"/>
                      <a:pt x="895" y="1957"/>
                      <a:pt x="898" y="1966"/>
                    </a:cubicBezTo>
                    <a:cubicBezTo>
                      <a:pt x="899" y="1970"/>
                      <a:pt x="898" y="1973"/>
                      <a:pt x="896" y="1977"/>
                    </a:cubicBezTo>
                    <a:cubicBezTo>
                      <a:pt x="895" y="1979"/>
                      <a:pt x="894" y="1980"/>
                      <a:pt x="893" y="1981"/>
                    </a:cubicBezTo>
                    <a:cubicBezTo>
                      <a:pt x="890" y="1982"/>
                      <a:pt x="887" y="1983"/>
                      <a:pt x="883" y="1982"/>
                    </a:cubicBezTo>
                    <a:cubicBezTo>
                      <a:pt x="882" y="1982"/>
                      <a:pt x="881" y="1981"/>
                      <a:pt x="879" y="1980"/>
                    </a:cubicBezTo>
                    <a:cubicBezTo>
                      <a:pt x="879" y="1980"/>
                      <a:pt x="878" y="1979"/>
                      <a:pt x="878" y="1978"/>
                    </a:cubicBezTo>
                    <a:cubicBezTo>
                      <a:pt x="876" y="1976"/>
                      <a:pt x="876" y="1973"/>
                      <a:pt x="877" y="1971"/>
                    </a:cubicBezTo>
                    <a:cubicBezTo>
                      <a:pt x="878" y="1969"/>
                      <a:pt x="880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0" y="1968"/>
                      <a:pt x="879" y="1969"/>
                      <a:pt x="878" y="1971"/>
                    </a:cubicBezTo>
                    <a:cubicBezTo>
                      <a:pt x="877" y="1973"/>
                      <a:pt x="877" y="1975"/>
                      <a:pt x="878" y="1977"/>
                    </a:cubicBezTo>
                    <a:cubicBezTo>
                      <a:pt x="878" y="1978"/>
                      <a:pt x="879" y="1979"/>
                      <a:pt x="880" y="1980"/>
                    </a:cubicBezTo>
                    <a:cubicBezTo>
                      <a:pt x="881" y="1980"/>
                      <a:pt x="882" y="1981"/>
                      <a:pt x="884" y="1981"/>
                    </a:cubicBezTo>
                    <a:cubicBezTo>
                      <a:pt x="886" y="1981"/>
                      <a:pt x="889" y="1981"/>
                      <a:pt x="892" y="1979"/>
                    </a:cubicBezTo>
                    <a:cubicBezTo>
                      <a:pt x="893" y="1978"/>
                      <a:pt x="894" y="1977"/>
                      <a:pt x="895" y="1976"/>
                    </a:cubicBezTo>
                    <a:cubicBezTo>
                      <a:pt x="896" y="1973"/>
                      <a:pt x="896" y="1970"/>
                      <a:pt x="895" y="1967"/>
                    </a:cubicBezTo>
                    <a:cubicBezTo>
                      <a:pt x="893" y="1959"/>
                      <a:pt x="885" y="1957"/>
                      <a:pt x="878" y="1960"/>
                    </a:cubicBezTo>
                    <a:cubicBezTo>
                      <a:pt x="875" y="1961"/>
                      <a:pt x="873" y="1962"/>
                      <a:pt x="871" y="1965"/>
                    </a:cubicBezTo>
                    <a:cubicBezTo>
                      <a:pt x="869" y="1967"/>
                      <a:pt x="867" y="1970"/>
                      <a:pt x="866" y="1973"/>
                    </a:cubicBezTo>
                    <a:cubicBezTo>
                      <a:pt x="865" y="1976"/>
                      <a:pt x="865" y="1980"/>
                      <a:pt x="865" y="1983"/>
                    </a:cubicBezTo>
                    <a:cubicBezTo>
                      <a:pt x="866" y="1988"/>
                      <a:pt x="867" y="1993"/>
                      <a:pt x="870" y="1998"/>
                    </a:cubicBezTo>
                    <a:cubicBezTo>
                      <a:pt x="874" y="2007"/>
                      <a:pt x="882" y="2015"/>
                      <a:pt x="890" y="2019"/>
                    </a:cubicBezTo>
                    <a:cubicBezTo>
                      <a:pt x="913" y="2032"/>
                      <a:pt x="942" y="2025"/>
                      <a:pt x="968" y="2021"/>
                    </a:cubicBezTo>
                    <a:cubicBezTo>
                      <a:pt x="963" y="2021"/>
                      <a:pt x="958" y="2022"/>
                      <a:pt x="955" y="2021"/>
                    </a:cubicBezTo>
                    <a:cubicBezTo>
                      <a:pt x="940" y="2020"/>
                      <a:pt x="924" y="2009"/>
                      <a:pt x="923" y="1994"/>
                    </a:cubicBezTo>
                    <a:cubicBezTo>
                      <a:pt x="923" y="1984"/>
                      <a:pt x="927" y="1975"/>
                      <a:pt x="919" y="1967"/>
                    </a:cubicBezTo>
                    <a:cubicBezTo>
                      <a:pt x="926" y="1964"/>
                      <a:pt x="938" y="1969"/>
                      <a:pt x="942" y="1981"/>
                    </a:cubicBezTo>
                    <a:cubicBezTo>
                      <a:pt x="946" y="1992"/>
                      <a:pt x="942" y="2011"/>
                      <a:pt x="957" y="2016"/>
                    </a:cubicBezTo>
                    <a:cubicBezTo>
                      <a:pt x="964" y="2019"/>
                      <a:pt x="974" y="2017"/>
                      <a:pt x="977" y="2019"/>
                    </a:cubicBezTo>
                    <a:cubicBezTo>
                      <a:pt x="977" y="2019"/>
                      <a:pt x="976" y="2020"/>
                      <a:pt x="976" y="2020"/>
                    </a:cubicBezTo>
                    <a:cubicBezTo>
                      <a:pt x="977" y="2020"/>
                      <a:pt x="977" y="2019"/>
                      <a:pt x="978" y="2019"/>
                    </a:cubicBezTo>
                    <a:cubicBezTo>
                      <a:pt x="995" y="2018"/>
                      <a:pt x="1008" y="2018"/>
                      <a:pt x="1024" y="2023"/>
                    </a:cubicBezTo>
                    <a:cubicBezTo>
                      <a:pt x="1037" y="2028"/>
                      <a:pt x="1048" y="2034"/>
                      <a:pt x="1056" y="2045"/>
                    </a:cubicBezTo>
                    <a:cubicBezTo>
                      <a:pt x="1063" y="2054"/>
                      <a:pt x="1066" y="2064"/>
                      <a:pt x="1066" y="2073"/>
                    </a:cubicBezTo>
                    <a:cubicBezTo>
                      <a:pt x="1067" y="2093"/>
                      <a:pt x="1056" y="2115"/>
                      <a:pt x="1041" y="2132"/>
                    </a:cubicBezTo>
                    <a:cubicBezTo>
                      <a:pt x="1036" y="2139"/>
                      <a:pt x="1030" y="2145"/>
                      <a:pt x="1023" y="2150"/>
                    </a:cubicBezTo>
                    <a:cubicBezTo>
                      <a:pt x="1011" y="2160"/>
                      <a:pt x="997" y="2166"/>
                      <a:pt x="988" y="2179"/>
                    </a:cubicBezTo>
                    <a:cubicBezTo>
                      <a:pt x="984" y="2185"/>
                      <a:pt x="980" y="2193"/>
                      <a:pt x="981" y="2200"/>
                    </a:cubicBezTo>
                    <a:cubicBezTo>
                      <a:pt x="981" y="2204"/>
                      <a:pt x="985" y="2210"/>
                      <a:pt x="990" y="2209"/>
                    </a:cubicBezTo>
                    <a:cubicBezTo>
                      <a:pt x="992" y="2209"/>
                      <a:pt x="993" y="2208"/>
                      <a:pt x="993" y="2206"/>
                    </a:cubicBezTo>
                    <a:cubicBezTo>
                      <a:pt x="993" y="2204"/>
                      <a:pt x="993" y="2203"/>
                      <a:pt x="991" y="2203"/>
                    </a:cubicBezTo>
                    <a:cubicBezTo>
                      <a:pt x="990" y="2202"/>
                      <a:pt x="989" y="2202"/>
                      <a:pt x="988" y="2203"/>
                    </a:cubicBezTo>
                    <a:cubicBezTo>
                      <a:pt x="987" y="2204"/>
                      <a:pt x="987" y="2205"/>
                      <a:pt x="988" y="2206"/>
                    </a:cubicBezTo>
                    <a:cubicBezTo>
                      <a:pt x="989" y="2206"/>
                      <a:pt x="990" y="2207"/>
                      <a:pt x="990" y="2206"/>
                    </a:cubicBezTo>
                    <a:cubicBezTo>
                      <a:pt x="990" y="2207"/>
                      <a:pt x="989" y="2208"/>
                      <a:pt x="988" y="2207"/>
                    </a:cubicBezTo>
                    <a:cubicBezTo>
                      <a:pt x="986" y="2207"/>
                      <a:pt x="985" y="2205"/>
                      <a:pt x="985" y="2204"/>
                    </a:cubicBezTo>
                    <a:cubicBezTo>
                      <a:pt x="986" y="2201"/>
                      <a:pt x="988" y="2199"/>
                      <a:pt x="991" y="2199"/>
                    </a:cubicBezTo>
                    <a:cubicBezTo>
                      <a:pt x="993" y="2199"/>
                      <a:pt x="995" y="2200"/>
                      <a:pt x="996" y="2202"/>
                    </a:cubicBezTo>
                    <a:cubicBezTo>
                      <a:pt x="997" y="2203"/>
                      <a:pt x="997" y="2205"/>
                      <a:pt x="997" y="2207"/>
                    </a:cubicBezTo>
                    <a:cubicBezTo>
                      <a:pt x="996" y="2210"/>
                      <a:pt x="994" y="2212"/>
                      <a:pt x="991" y="2212"/>
                    </a:cubicBezTo>
                    <a:cubicBezTo>
                      <a:pt x="986" y="2213"/>
                      <a:pt x="982" y="2208"/>
                      <a:pt x="980" y="2204"/>
                    </a:cubicBezTo>
                    <a:cubicBezTo>
                      <a:pt x="980" y="2202"/>
                      <a:pt x="979" y="2199"/>
                      <a:pt x="979" y="2197"/>
                    </a:cubicBezTo>
                    <a:cubicBezTo>
                      <a:pt x="977" y="2207"/>
                      <a:pt x="980" y="2216"/>
                      <a:pt x="986" y="2223"/>
                    </a:cubicBezTo>
                    <a:cubicBezTo>
                      <a:pt x="991" y="2227"/>
                      <a:pt x="996" y="2230"/>
                      <a:pt x="1002" y="2230"/>
                    </a:cubicBezTo>
                    <a:cubicBezTo>
                      <a:pt x="1002" y="2230"/>
                      <a:pt x="1002" y="2230"/>
                      <a:pt x="1002" y="2230"/>
                    </a:cubicBezTo>
                    <a:cubicBezTo>
                      <a:pt x="996" y="2229"/>
                      <a:pt x="992" y="2223"/>
                      <a:pt x="998" y="2217"/>
                    </a:cubicBezTo>
                    <a:cubicBezTo>
                      <a:pt x="1001" y="2212"/>
                      <a:pt x="1013" y="2210"/>
                      <a:pt x="1011" y="2196"/>
                    </a:cubicBezTo>
                    <a:close/>
                    <a:moveTo>
                      <a:pt x="858" y="2525"/>
                    </a:moveTo>
                    <a:cubicBezTo>
                      <a:pt x="881" y="2507"/>
                      <a:pt x="880" y="2483"/>
                      <a:pt x="887" y="2472"/>
                    </a:cubicBezTo>
                    <a:cubicBezTo>
                      <a:pt x="895" y="2459"/>
                      <a:pt x="910" y="2468"/>
                      <a:pt x="905" y="2483"/>
                    </a:cubicBezTo>
                    <a:cubicBezTo>
                      <a:pt x="899" y="2500"/>
                      <a:pt x="879" y="2516"/>
                      <a:pt x="858" y="2525"/>
                    </a:cubicBezTo>
                    <a:close/>
                    <a:moveTo>
                      <a:pt x="1003" y="2514"/>
                    </a:moveTo>
                    <a:cubicBezTo>
                      <a:pt x="1015" y="2518"/>
                      <a:pt x="1034" y="2538"/>
                      <a:pt x="1035" y="2554"/>
                    </a:cubicBezTo>
                    <a:cubicBezTo>
                      <a:pt x="1037" y="2570"/>
                      <a:pt x="1025" y="2575"/>
                      <a:pt x="1019" y="2558"/>
                    </a:cubicBezTo>
                    <a:cubicBezTo>
                      <a:pt x="1015" y="2545"/>
                      <a:pt x="1015" y="2523"/>
                      <a:pt x="1003" y="2514"/>
                    </a:cubicBezTo>
                    <a:close/>
                    <a:moveTo>
                      <a:pt x="942" y="2391"/>
                    </a:moveTo>
                    <a:cubicBezTo>
                      <a:pt x="940" y="2392"/>
                      <a:pt x="939" y="2394"/>
                      <a:pt x="939" y="2396"/>
                    </a:cubicBezTo>
                    <a:cubicBezTo>
                      <a:pt x="939" y="2398"/>
                      <a:pt x="941" y="2399"/>
                      <a:pt x="943" y="2399"/>
                    </a:cubicBezTo>
                    <a:cubicBezTo>
                      <a:pt x="946" y="2398"/>
                      <a:pt x="947" y="2396"/>
                      <a:pt x="946" y="2394"/>
                    </a:cubicBezTo>
                    <a:cubicBezTo>
                      <a:pt x="946" y="2392"/>
                      <a:pt x="944" y="2391"/>
                      <a:pt x="942" y="2391"/>
                    </a:cubicBezTo>
                    <a:close/>
                    <a:moveTo>
                      <a:pt x="955" y="2455"/>
                    </a:moveTo>
                    <a:cubicBezTo>
                      <a:pt x="946" y="2454"/>
                      <a:pt x="949" y="2442"/>
                      <a:pt x="949" y="2437"/>
                    </a:cubicBezTo>
                    <a:cubicBezTo>
                      <a:pt x="949" y="2434"/>
                      <a:pt x="948" y="2432"/>
                      <a:pt x="946" y="2430"/>
                    </a:cubicBezTo>
                    <a:cubicBezTo>
                      <a:pt x="950" y="2430"/>
                      <a:pt x="958" y="2435"/>
                      <a:pt x="961" y="2439"/>
                    </a:cubicBezTo>
                    <a:cubicBezTo>
                      <a:pt x="964" y="2444"/>
                      <a:pt x="965" y="2450"/>
                      <a:pt x="958" y="2455"/>
                    </a:cubicBezTo>
                    <a:cubicBezTo>
                      <a:pt x="959" y="2451"/>
                      <a:pt x="958" y="2446"/>
                      <a:pt x="956" y="2444"/>
                    </a:cubicBezTo>
                    <a:cubicBezTo>
                      <a:pt x="956" y="2445"/>
                      <a:pt x="957" y="2451"/>
                      <a:pt x="955" y="2455"/>
                    </a:cubicBezTo>
                    <a:close/>
                    <a:moveTo>
                      <a:pt x="962" y="2398"/>
                    </a:moveTo>
                    <a:cubicBezTo>
                      <a:pt x="958" y="2399"/>
                      <a:pt x="955" y="2403"/>
                      <a:pt x="956" y="2407"/>
                    </a:cubicBezTo>
                    <a:cubicBezTo>
                      <a:pt x="957" y="2411"/>
                      <a:pt x="961" y="2414"/>
                      <a:pt x="965" y="2413"/>
                    </a:cubicBezTo>
                    <a:cubicBezTo>
                      <a:pt x="969" y="2412"/>
                      <a:pt x="972" y="2408"/>
                      <a:pt x="971" y="2404"/>
                    </a:cubicBezTo>
                    <a:cubicBezTo>
                      <a:pt x="970" y="2400"/>
                      <a:pt x="966" y="2397"/>
                      <a:pt x="962" y="2398"/>
                    </a:cubicBezTo>
                    <a:close/>
                    <a:moveTo>
                      <a:pt x="952" y="2392"/>
                    </a:moveTo>
                    <a:cubicBezTo>
                      <a:pt x="949" y="2392"/>
                      <a:pt x="947" y="2395"/>
                      <a:pt x="948" y="2398"/>
                    </a:cubicBezTo>
                    <a:cubicBezTo>
                      <a:pt x="948" y="2400"/>
                      <a:pt x="951" y="2402"/>
                      <a:pt x="953" y="2402"/>
                    </a:cubicBezTo>
                    <a:cubicBezTo>
                      <a:pt x="956" y="2401"/>
                      <a:pt x="958" y="2398"/>
                      <a:pt x="957" y="2396"/>
                    </a:cubicBezTo>
                    <a:cubicBezTo>
                      <a:pt x="957" y="2393"/>
                      <a:pt x="954" y="2391"/>
                      <a:pt x="952" y="2392"/>
                    </a:cubicBezTo>
                    <a:close/>
                    <a:moveTo>
                      <a:pt x="987" y="2503"/>
                    </a:moveTo>
                    <a:cubicBezTo>
                      <a:pt x="984" y="2500"/>
                      <a:pt x="982" y="2500"/>
                      <a:pt x="979" y="2500"/>
                    </a:cubicBezTo>
                    <a:cubicBezTo>
                      <a:pt x="975" y="2501"/>
                      <a:pt x="972" y="2504"/>
                      <a:pt x="971" y="2508"/>
                    </a:cubicBezTo>
                    <a:cubicBezTo>
                      <a:pt x="970" y="2514"/>
                      <a:pt x="973" y="2518"/>
                      <a:pt x="977" y="2520"/>
                    </a:cubicBezTo>
                    <a:cubicBezTo>
                      <a:pt x="984" y="2523"/>
                      <a:pt x="987" y="2517"/>
                      <a:pt x="992" y="2515"/>
                    </a:cubicBezTo>
                    <a:cubicBezTo>
                      <a:pt x="997" y="2513"/>
                      <a:pt x="1003" y="2516"/>
                      <a:pt x="1007" y="2522"/>
                    </a:cubicBezTo>
                    <a:cubicBezTo>
                      <a:pt x="1011" y="2529"/>
                      <a:pt x="1012" y="2538"/>
                      <a:pt x="1006" y="2544"/>
                    </a:cubicBezTo>
                    <a:cubicBezTo>
                      <a:pt x="1003" y="2548"/>
                      <a:pt x="998" y="2550"/>
                      <a:pt x="994" y="2546"/>
                    </a:cubicBezTo>
                    <a:cubicBezTo>
                      <a:pt x="999" y="2545"/>
                      <a:pt x="1001" y="2538"/>
                      <a:pt x="996" y="2534"/>
                    </a:cubicBezTo>
                    <a:cubicBezTo>
                      <a:pt x="993" y="2532"/>
                      <a:pt x="985" y="2531"/>
                      <a:pt x="978" y="2530"/>
                    </a:cubicBezTo>
                    <a:cubicBezTo>
                      <a:pt x="970" y="2529"/>
                      <a:pt x="963" y="2526"/>
                      <a:pt x="958" y="2521"/>
                    </a:cubicBezTo>
                    <a:cubicBezTo>
                      <a:pt x="948" y="2512"/>
                      <a:pt x="950" y="2495"/>
                      <a:pt x="962" y="2488"/>
                    </a:cubicBezTo>
                    <a:cubicBezTo>
                      <a:pt x="968" y="2484"/>
                      <a:pt x="975" y="2484"/>
                      <a:pt x="981" y="2485"/>
                    </a:cubicBezTo>
                    <a:cubicBezTo>
                      <a:pt x="989" y="2487"/>
                      <a:pt x="1006" y="2495"/>
                      <a:pt x="1014" y="2491"/>
                    </a:cubicBezTo>
                    <a:cubicBezTo>
                      <a:pt x="1020" y="2488"/>
                      <a:pt x="1021" y="2482"/>
                      <a:pt x="1018" y="2479"/>
                    </a:cubicBezTo>
                    <a:cubicBezTo>
                      <a:pt x="1023" y="2477"/>
                      <a:pt x="1029" y="2484"/>
                      <a:pt x="1029" y="2490"/>
                    </a:cubicBezTo>
                    <a:cubicBezTo>
                      <a:pt x="1029" y="2501"/>
                      <a:pt x="1018" y="2512"/>
                      <a:pt x="1003" y="2511"/>
                    </a:cubicBezTo>
                    <a:cubicBezTo>
                      <a:pt x="998" y="2510"/>
                      <a:pt x="993" y="2507"/>
                      <a:pt x="987" y="2503"/>
                    </a:cubicBezTo>
                    <a:close/>
                    <a:moveTo>
                      <a:pt x="1016" y="2630"/>
                    </a:moveTo>
                    <a:cubicBezTo>
                      <a:pt x="1014" y="2631"/>
                      <a:pt x="1012" y="2630"/>
                      <a:pt x="1011" y="2628"/>
                    </a:cubicBezTo>
                    <a:cubicBezTo>
                      <a:pt x="1010" y="2625"/>
                      <a:pt x="1011" y="2623"/>
                      <a:pt x="1014" y="2622"/>
                    </a:cubicBezTo>
                    <a:cubicBezTo>
                      <a:pt x="1016" y="2621"/>
                      <a:pt x="1018" y="2623"/>
                      <a:pt x="1019" y="2625"/>
                    </a:cubicBezTo>
                    <a:cubicBezTo>
                      <a:pt x="1020" y="2627"/>
                      <a:pt x="1018" y="2629"/>
                      <a:pt x="1016" y="2630"/>
                    </a:cubicBezTo>
                    <a:close/>
                    <a:moveTo>
                      <a:pt x="1009" y="2635"/>
                    </a:moveTo>
                    <a:cubicBezTo>
                      <a:pt x="1008" y="2635"/>
                      <a:pt x="1006" y="2634"/>
                      <a:pt x="1005" y="2633"/>
                    </a:cubicBezTo>
                    <a:cubicBezTo>
                      <a:pt x="1005" y="2631"/>
                      <a:pt x="1006" y="2629"/>
                      <a:pt x="1007" y="2628"/>
                    </a:cubicBezTo>
                    <a:cubicBezTo>
                      <a:pt x="1009" y="2628"/>
                      <a:pt x="1011" y="2629"/>
                      <a:pt x="1011" y="2631"/>
                    </a:cubicBezTo>
                    <a:cubicBezTo>
                      <a:pt x="1012" y="2632"/>
                      <a:pt x="1011" y="2634"/>
                      <a:pt x="1009" y="2635"/>
                    </a:cubicBezTo>
                    <a:close/>
                    <a:moveTo>
                      <a:pt x="1021" y="2621"/>
                    </a:moveTo>
                    <a:cubicBezTo>
                      <a:pt x="1018" y="2622"/>
                      <a:pt x="1014" y="2620"/>
                      <a:pt x="1013" y="2617"/>
                    </a:cubicBezTo>
                    <a:cubicBezTo>
                      <a:pt x="1012" y="2614"/>
                      <a:pt x="1014" y="2610"/>
                      <a:pt x="1017" y="2609"/>
                    </a:cubicBezTo>
                    <a:cubicBezTo>
                      <a:pt x="1021" y="2608"/>
                      <a:pt x="1024" y="2610"/>
                      <a:pt x="1025" y="2613"/>
                    </a:cubicBezTo>
                    <a:cubicBezTo>
                      <a:pt x="1027" y="2616"/>
                      <a:pt x="1025" y="2620"/>
                      <a:pt x="1021" y="2621"/>
                    </a:cubicBezTo>
                    <a:close/>
                    <a:moveTo>
                      <a:pt x="986" y="2504"/>
                    </a:moveTo>
                    <a:cubicBezTo>
                      <a:pt x="981" y="2501"/>
                      <a:pt x="976" y="2502"/>
                      <a:pt x="974" y="2506"/>
                    </a:cubicBezTo>
                    <a:cubicBezTo>
                      <a:pt x="969" y="2513"/>
                      <a:pt x="977" y="2520"/>
                      <a:pt x="983" y="2518"/>
                    </a:cubicBezTo>
                    <a:cubicBezTo>
                      <a:pt x="989" y="2516"/>
                      <a:pt x="990" y="2512"/>
                      <a:pt x="998" y="2513"/>
                    </a:cubicBezTo>
                    <a:cubicBezTo>
                      <a:pt x="990" y="2510"/>
                      <a:pt x="990" y="2507"/>
                      <a:pt x="986" y="2504"/>
                    </a:cubicBezTo>
                    <a:close/>
                    <a:moveTo>
                      <a:pt x="951" y="2496"/>
                    </a:moveTo>
                    <a:cubicBezTo>
                      <a:pt x="947" y="2503"/>
                      <a:pt x="948" y="2513"/>
                      <a:pt x="952" y="2517"/>
                    </a:cubicBezTo>
                    <a:cubicBezTo>
                      <a:pt x="946" y="2523"/>
                      <a:pt x="930" y="2516"/>
                      <a:pt x="933" y="2504"/>
                    </a:cubicBezTo>
                    <a:cubicBezTo>
                      <a:pt x="935" y="2497"/>
                      <a:pt x="945" y="2492"/>
                      <a:pt x="951" y="2496"/>
                    </a:cubicBezTo>
                    <a:close/>
                    <a:moveTo>
                      <a:pt x="1054" y="2564"/>
                    </a:moveTo>
                    <a:cubicBezTo>
                      <a:pt x="1043" y="2554"/>
                      <a:pt x="1058" y="2541"/>
                      <a:pt x="1062" y="2536"/>
                    </a:cubicBezTo>
                    <a:cubicBezTo>
                      <a:pt x="1065" y="2531"/>
                      <a:pt x="1066" y="2528"/>
                      <a:pt x="1065" y="2523"/>
                    </a:cubicBezTo>
                    <a:cubicBezTo>
                      <a:pt x="1069" y="2528"/>
                      <a:pt x="1075" y="2541"/>
                      <a:pt x="1075" y="2548"/>
                    </a:cubicBezTo>
                    <a:cubicBezTo>
                      <a:pt x="1075" y="2557"/>
                      <a:pt x="1070" y="2566"/>
                      <a:pt x="1058" y="2566"/>
                    </a:cubicBezTo>
                    <a:cubicBezTo>
                      <a:pt x="1062" y="2563"/>
                      <a:pt x="1066" y="2555"/>
                      <a:pt x="1065" y="2550"/>
                    </a:cubicBezTo>
                    <a:cubicBezTo>
                      <a:pt x="1064" y="2553"/>
                      <a:pt x="1060" y="2560"/>
                      <a:pt x="1054" y="2564"/>
                    </a:cubicBezTo>
                    <a:close/>
                    <a:moveTo>
                      <a:pt x="924" y="2524"/>
                    </a:moveTo>
                    <a:cubicBezTo>
                      <a:pt x="948" y="2545"/>
                      <a:pt x="946" y="2573"/>
                      <a:pt x="954" y="2586"/>
                    </a:cubicBezTo>
                    <a:cubicBezTo>
                      <a:pt x="962" y="2601"/>
                      <a:pt x="980" y="2592"/>
                      <a:pt x="975" y="2574"/>
                    </a:cubicBezTo>
                    <a:cubicBezTo>
                      <a:pt x="969" y="2554"/>
                      <a:pt x="947" y="2534"/>
                      <a:pt x="924" y="2524"/>
                    </a:cubicBezTo>
                    <a:close/>
                    <a:moveTo>
                      <a:pt x="921" y="2398"/>
                    </a:moveTo>
                    <a:cubicBezTo>
                      <a:pt x="924" y="2399"/>
                      <a:pt x="927" y="2401"/>
                      <a:pt x="930" y="2403"/>
                    </a:cubicBezTo>
                    <a:cubicBezTo>
                      <a:pt x="939" y="2410"/>
                      <a:pt x="946" y="2421"/>
                      <a:pt x="946" y="2434"/>
                    </a:cubicBezTo>
                    <a:cubicBezTo>
                      <a:pt x="946" y="2448"/>
                      <a:pt x="936" y="2463"/>
                      <a:pt x="922" y="2466"/>
                    </a:cubicBezTo>
                    <a:cubicBezTo>
                      <a:pt x="916" y="2467"/>
                      <a:pt x="909" y="2466"/>
                      <a:pt x="904" y="2463"/>
                    </a:cubicBezTo>
                    <a:cubicBezTo>
                      <a:pt x="901" y="2460"/>
                      <a:pt x="898" y="2457"/>
                      <a:pt x="897" y="2453"/>
                    </a:cubicBezTo>
                    <a:cubicBezTo>
                      <a:pt x="896" y="2448"/>
                      <a:pt x="897" y="2443"/>
                      <a:pt x="901" y="2439"/>
                    </a:cubicBezTo>
                    <a:cubicBezTo>
                      <a:pt x="904" y="2437"/>
                      <a:pt x="908" y="2435"/>
                      <a:pt x="911" y="2436"/>
                    </a:cubicBezTo>
                    <a:cubicBezTo>
                      <a:pt x="918" y="2437"/>
                      <a:pt x="923" y="2443"/>
                      <a:pt x="923" y="2450"/>
                    </a:cubicBezTo>
                    <a:cubicBezTo>
                      <a:pt x="922" y="2457"/>
                      <a:pt x="915" y="2462"/>
                      <a:pt x="908" y="2461"/>
                    </a:cubicBezTo>
                    <a:cubicBezTo>
                      <a:pt x="903" y="2461"/>
                      <a:pt x="898" y="2456"/>
                      <a:pt x="897" y="2451"/>
                    </a:cubicBezTo>
                    <a:cubicBezTo>
                      <a:pt x="897" y="2452"/>
                      <a:pt x="897" y="2452"/>
                      <a:pt x="898" y="2453"/>
                    </a:cubicBezTo>
                    <a:cubicBezTo>
                      <a:pt x="899" y="2457"/>
                      <a:pt x="901" y="2460"/>
                      <a:pt x="905" y="2462"/>
                    </a:cubicBezTo>
                    <a:cubicBezTo>
                      <a:pt x="910" y="2465"/>
                      <a:pt x="916" y="2466"/>
                      <a:pt x="921" y="2465"/>
                    </a:cubicBezTo>
                    <a:cubicBezTo>
                      <a:pt x="935" y="2462"/>
                      <a:pt x="944" y="2448"/>
                      <a:pt x="944" y="2434"/>
                    </a:cubicBezTo>
                    <a:cubicBezTo>
                      <a:pt x="943" y="2421"/>
                      <a:pt x="936" y="2411"/>
                      <a:pt x="926" y="2404"/>
                    </a:cubicBezTo>
                    <a:cubicBezTo>
                      <a:pt x="924" y="2402"/>
                      <a:pt x="922" y="2401"/>
                      <a:pt x="919" y="2400"/>
                    </a:cubicBezTo>
                    <a:lnTo>
                      <a:pt x="921" y="2398"/>
                    </a:lnTo>
                    <a:close/>
                    <a:moveTo>
                      <a:pt x="870" y="2410"/>
                    </a:moveTo>
                    <a:cubicBezTo>
                      <a:pt x="857" y="2405"/>
                      <a:pt x="847" y="2393"/>
                      <a:pt x="849" y="2375"/>
                    </a:cubicBezTo>
                    <a:cubicBezTo>
                      <a:pt x="851" y="2369"/>
                      <a:pt x="853" y="2364"/>
                      <a:pt x="857" y="2359"/>
                    </a:cubicBezTo>
                    <a:cubicBezTo>
                      <a:pt x="860" y="2355"/>
                      <a:pt x="864" y="2353"/>
                      <a:pt x="870" y="2352"/>
                    </a:cubicBezTo>
                    <a:cubicBezTo>
                      <a:pt x="876" y="2352"/>
                      <a:pt x="882" y="2354"/>
                      <a:pt x="886" y="2359"/>
                    </a:cubicBezTo>
                    <a:cubicBezTo>
                      <a:pt x="888" y="2362"/>
                      <a:pt x="890" y="2365"/>
                      <a:pt x="889" y="2369"/>
                    </a:cubicBezTo>
                    <a:cubicBezTo>
                      <a:pt x="888" y="2375"/>
                      <a:pt x="884" y="2379"/>
                      <a:pt x="878" y="2380"/>
                    </a:cubicBezTo>
                    <a:cubicBezTo>
                      <a:pt x="876" y="2381"/>
                      <a:pt x="873" y="2381"/>
                      <a:pt x="870" y="2380"/>
                    </a:cubicBezTo>
                    <a:cubicBezTo>
                      <a:pt x="865" y="2377"/>
                      <a:pt x="863" y="2370"/>
                      <a:pt x="866" y="2365"/>
                    </a:cubicBezTo>
                    <a:cubicBezTo>
                      <a:pt x="868" y="2360"/>
                      <a:pt x="875" y="2358"/>
                      <a:pt x="880" y="2360"/>
                    </a:cubicBezTo>
                    <a:cubicBezTo>
                      <a:pt x="885" y="2363"/>
                      <a:pt x="887" y="2370"/>
                      <a:pt x="885" y="2375"/>
                    </a:cubicBezTo>
                    <a:cubicBezTo>
                      <a:pt x="884" y="2377"/>
                      <a:pt x="883" y="2378"/>
                      <a:pt x="881" y="2379"/>
                    </a:cubicBezTo>
                    <a:cubicBezTo>
                      <a:pt x="882" y="2379"/>
                      <a:pt x="882" y="2379"/>
                      <a:pt x="882" y="2379"/>
                    </a:cubicBezTo>
                    <a:cubicBezTo>
                      <a:pt x="885" y="2377"/>
                      <a:pt x="888" y="2373"/>
                      <a:pt x="888" y="2369"/>
                    </a:cubicBezTo>
                    <a:cubicBezTo>
                      <a:pt x="889" y="2365"/>
                      <a:pt x="888" y="2362"/>
                      <a:pt x="885" y="2359"/>
                    </a:cubicBezTo>
                    <a:cubicBezTo>
                      <a:pt x="881" y="2355"/>
                      <a:pt x="876" y="2353"/>
                      <a:pt x="870" y="2353"/>
                    </a:cubicBezTo>
                    <a:cubicBezTo>
                      <a:pt x="865" y="2354"/>
                      <a:pt x="861" y="2356"/>
                      <a:pt x="858" y="2360"/>
                    </a:cubicBezTo>
                    <a:cubicBezTo>
                      <a:pt x="854" y="2365"/>
                      <a:pt x="852" y="2369"/>
                      <a:pt x="851" y="2375"/>
                    </a:cubicBezTo>
                    <a:cubicBezTo>
                      <a:pt x="849" y="2393"/>
                      <a:pt x="859" y="2404"/>
                      <a:pt x="872" y="2408"/>
                    </a:cubicBezTo>
                    <a:lnTo>
                      <a:pt x="870" y="2410"/>
                    </a:lnTo>
                    <a:close/>
                    <a:moveTo>
                      <a:pt x="676" y="2227"/>
                    </a:moveTo>
                    <a:cubicBezTo>
                      <a:pt x="676" y="2223"/>
                      <a:pt x="679" y="2220"/>
                      <a:pt x="683" y="2221"/>
                    </a:cubicBezTo>
                    <a:cubicBezTo>
                      <a:pt x="686" y="2221"/>
                      <a:pt x="689" y="2224"/>
                      <a:pt x="689" y="2228"/>
                    </a:cubicBezTo>
                    <a:cubicBezTo>
                      <a:pt x="688" y="2231"/>
                      <a:pt x="685" y="2234"/>
                      <a:pt x="682" y="2233"/>
                    </a:cubicBezTo>
                    <a:cubicBezTo>
                      <a:pt x="678" y="2233"/>
                      <a:pt x="676" y="2230"/>
                      <a:pt x="676" y="2227"/>
                    </a:cubicBezTo>
                    <a:close/>
                    <a:moveTo>
                      <a:pt x="674" y="2214"/>
                    </a:moveTo>
                    <a:cubicBezTo>
                      <a:pt x="674" y="2212"/>
                      <a:pt x="676" y="2210"/>
                      <a:pt x="679" y="2210"/>
                    </a:cubicBezTo>
                    <a:cubicBezTo>
                      <a:pt x="682" y="2210"/>
                      <a:pt x="684" y="2212"/>
                      <a:pt x="684" y="2215"/>
                    </a:cubicBezTo>
                    <a:cubicBezTo>
                      <a:pt x="683" y="2218"/>
                      <a:pt x="681" y="2220"/>
                      <a:pt x="678" y="2220"/>
                    </a:cubicBezTo>
                    <a:cubicBezTo>
                      <a:pt x="676" y="2219"/>
                      <a:pt x="674" y="2217"/>
                      <a:pt x="674" y="2214"/>
                    </a:cubicBezTo>
                    <a:close/>
                    <a:moveTo>
                      <a:pt x="685" y="2239"/>
                    </a:moveTo>
                    <a:cubicBezTo>
                      <a:pt x="686" y="2234"/>
                      <a:pt x="691" y="2230"/>
                      <a:pt x="696" y="2230"/>
                    </a:cubicBezTo>
                    <a:cubicBezTo>
                      <a:pt x="701" y="2231"/>
                      <a:pt x="705" y="2235"/>
                      <a:pt x="705" y="2241"/>
                    </a:cubicBezTo>
                    <a:cubicBezTo>
                      <a:pt x="704" y="2246"/>
                      <a:pt x="700" y="2250"/>
                      <a:pt x="694" y="2250"/>
                    </a:cubicBezTo>
                    <a:cubicBezTo>
                      <a:pt x="689" y="2249"/>
                      <a:pt x="685" y="2245"/>
                      <a:pt x="685" y="2239"/>
                    </a:cubicBezTo>
                    <a:close/>
                    <a:moveTo>
                      <a:pt x="900" y="2118"/>
                    </a:moveTo>
                    <a:cubicBezTo>
                      <a:pt x="888" y="2108"/>
                      <a:pt x="864" y="2106"/>
                      <a:pt x="849" y="2113"/>
                    </a:cubicBezTo>
                    <a:cubicBezTo>
                      <a:pt x="835" y="2121"/>
                      <a:pt x="837" y="2136"/>
                      <a:pt x="855" y="2131"/>
                    </a:cubicBezTo>
                    <a:cubicBezTo>
                      <a:pt x="869" y="2127"/>
                      <a:pt x="886" y="2114"/>
                      <a:pt x="900" y="2118"/>
                    </a:cubicBezTo>
                    <a:close/>
                    <a:moveTo>
                      <a:pt x="901" y="2328"/>
                    </a:moveTo>
                    <a:cubicBezTo>
                      <a:pt x="925" y="2334"/>
                      <a:pt x="961" y="2324"/>
                      <a:pt x="968" y="2306"/>
                    </a:cubicBezTo>
                    <a:cubicBezTo>
                      <a:pt x="975" y="2286"/>
                      <a:pt x="956" y="2279"/>
                      <a:pt x="949" y="2296"/>
                    </a:cubicBezTo>
                    <a:cubicBezTo>
                      <a:pt x="946" y="2305"/>
                      <a:pt x="928" y="2327"/>
                      <a:pt x="901" y="2328"/>
                    </a:cubicBezTo>
                    <a:close/>
                    <a:moveTo>
                      <a:pt x="912" y="2335"/>
                    </a:moveTo>
                    <a:cubicBezTo>
                      <a:pt x="921" y="2335"/>
                      <a:pt x="930" y="2340"/>
                      <a:pt x="936" y="2347"/>
                    </a:cubicBezTo>
                    <a:cubicBezTo>
                      <a:pt x="950" y="2361"/>
                      <a:pt x="954" y="2388"/>
                      <a:pt x="972" y="2393"/>
                    </a:cubicBezTo>
                    <a:cubicBezTo>
                      <a:pt x="980" y="2395"/>
                      <a:pt x="989" y="2393"/>
                      <a:pt x="994" y="2387"/>
                    </a:cubicBezTo>
                    <a:cubicBezTo>
                      <a:pt x="997" y="2383"/>
                      <a:pt x="998" y="2378"/>
                      <a:pt x="994" y="2374"/>
                    </a:cubicBezTo>
                    <a:cubicBezTo>
                      <a:pt x="994" y="2378"/>
                      <a:pt x="991" y="2384"/>
                      <a:pt x="985" y="2384"/>
                    </a:cubicBezTo>
                    <a:cubicBezTo>
                      <a:pt x="980" y="2385"/>
                      <a:pt x="975" y="2380"/>
                      <a:pt x="972" y="2375"/>
                    </a:cubicBezTo>
                    <a:cubicBezTo>
                      <a:pt x="965" y="2357"/>
                      <a:pt x="960" y="2339"/>
                      <a:pt x="940" y="2333"/>
                    </a:cubicBezTo>
                    <a:cubicBezTo>
                      <a:pt x="932" y="2330"/>
                      <a:pt x="923" y="2331"/>
                      <a:pt x="912" y="2335"/>
                    </a:cubicBezTo>
                    <a:close/>
                    <a:moveTo>
                      <a:pt x="677" y="2370"/>
                    </a:moveTo>
                    <a:cubicBezTo>
                      <a:pt x="691" y="2366"/>
                      <a:pt x="695" y="2386"/>
                      <a:pt x="697" y="2392"/>
                    </a:cubicBezTo>
                    <a:cubicBezTo>
                      <a:pt x="699" y="2397"/>
                      <a:pt x="701" y="2400"/>
                      <a:pt x="706" y="2401"/>
                    </a:cubicBezTo>
                    <a:cubicBezTo>
                      <a:pt x="700" y="2403"/>
                      <a:pt x="686" y="2400"/>
                      <a:pt x="679" y="2397"/>
                    </a:cubicBezTo>
                    <a:cubicBezTo>
                      <a:pt x="671" y="2392"/>
                      <a:pt x="666" y="2383"/>
                      <a:pt x="672" y="2373"/>
                    </a:cubicBezTo>
                    <a:cubicBezTo>
                      <a:pt x="673" y="2378"/>
                      <a:pt x="678" y="2385"/>
                      <a:pt x="683" y="2387"/>
                    </a:cubicBezTo>
                    <a:cubicBezTo>
                      <a:pt x="681" y="2385"/>
                      <a:pt x="677" y="2377"/>
                      <a:pt x="677" y="2370"/>
                    </a:cubicBezTo>
                    <a:close/>
                    <a:moveTo>
                      <a:pt x="734" y="2083"/>
                    </a:moveTo>
                    <a:cubicBezTo>
                      <a:pt x="736" y="2080"/>
                      <a:pt x="736" y="2075"/>
                      <a:pt x="732" y="2074"/>
                    </a:cubicBezTo>
                    <a:cubicBezTo>
                      <a:pt x="730" y="2074"/>
                      <a:pt x="729" y="2075"/>
                      <a:pt x="728" y="2076"/>
                    </a:cubicBezTo>
                    <a:cubicBezTo>
                      <a:pt x="728" y="2078"/>
                      <a:pt x="729" y="2078"/>
                      <a:pt x="730" y="2078"/>
                    </a:cubicBezTo>
                    <a:cubicBezTo>
                      <a:pt x="729" y="2079"/>
                      <a:pt x="728" y="2079"/>
                      <a:pt x="727" y="2079"/>
                    </a:cubicBezTo>
                    <a:cubicBezTo>
                      <a:pt x="725" y="2079"/>
                      <a:pt x="723" y="2076"/>
                      <a:pt x="723" y="2073"/>
                    </a:cubicBezTo>
                    <a:cubicBezTo>
                      <a:pt x="723" y="2070"/>
                      <a:pt x="725" y="2066"/>
                      <a:pt x="729" y="2066"/>
                    </a:cubicBezTo>
                    <a:cubicBezTo>
                      <a:pt x="732" y="2066"/>
                      <a:pt x="736" y="2067"/>
                      <a:pt x="739" y="2067"/>
                    </a:cubicBezTo>
                    <a:cubicBezTo>
                      <a:pt x="742" y="2066"/>
                      <a:pt x="743" y="2063"/>
                      <a:pt x="743" y="2060"/>
                    </a:cubicBezTo>
                    <a:cubicBezTo>
                      <a:pt x="745" y="2065"/>
                      <a:pt x="746" y="2065"/>
                      <a:pt x="750" y="2066"/>
                    </a:cubicBezTo>
                    <a:cubicBezTo>
                      <a:pt x="753" y="2066"/>
                      <a:pt x="766" y="2065"/>
                      <a:pt x="768" y="2078"/>
                    </a:cubicBezTo>
                    <a:cubicBezTo>
                      <a:pt x="769" y="2070"/>
                      <a:pt x="765" y="2063"/>
                      <a:pt x="760" y="2058"/>
                    </a:cubicBezTo>
                    <a:cubicBezTo>
                      <a:pt x="754" y="2053"/>
                      <a:pt x="745" y="2051"/>
                      <a:pt x="738" y="2052"/>
                    </a:cubicBezTo>
                    <a:cubicBezTo>
                      <a:pt x="728" y="2054"/>
                      <a:pt x="719" y="2065"/>
                      <a:pt x="719" y="2075"/>
                    </a:cubicBezTo>
                    <a:cubicBezTo>
                      <a:pt x="720" y="2080"/>
                      <a:pt x="723" y="2086"/>
                      <a:pt x="728" y="2086"/>
                    </a:cubicBezTo>
                    <a:cubicBezTo>
                      <a:pt x="730" y="2087"/>
                      <a:pt x="733" y="2086"/>
                      <a:pt x="734" y="2083"/>
                    </a:cubicBezTo>
                    <a:close/>
                    <a:moveTo>
                      <a:pt x="770" y="2054"/>
                    </a:moveTo>
                    <a:cubicBezTo>
                      <a:pt x="771" y="2033"/>
                      <a:pt x="783" y="2019"/>
                      <a:pt x="788" y="2010"/>
                    </a:cubicBezTo>
                    <a:cubicBezTo>
                      <a:pt x="793" y="1999"/>
                      <a:pt x="785" y="1994"/>
                      <a:pt x="777" y="2003"/>
                    </a:cubicBezTo>
                    <a:cubicBezTo>
                      <a:pt x="768" y="2014"/>
                      <a:pt x="766" y="2043"/>
                      <a:pt x="770" y="2054"/>
                    </a:cubicBezTo>
                    <a:close/>
                    <a:moveTo>
                      <a:pt x="641" y="2343"/>
                    </a:moveTo>
                    <a:cubicBezTo>
                      <a:pt x="642" y="2346"/>
                      <a:pt x="644" y="2347"/>
                      <a:pt x="646" y="2346"/>
                    </a:cubicBezTo>
                    <a:cubicBezTo>
                      <a:pt x="648" y="2345"/>
                      <a:pt x="649" y="2343"/>
                      <a:pt x="649" y="2341"/>
                    </a:cubicBezTo>
                    <a:cubicBezTo>
                      <a:pt x="648" y="2339"/>
                      <a:pt x="646" y="2338"/>
                      <a:pt x="644" y="2339"/>
                    </a:cubicBezTo>
                    <a:cubicBezTo>
                      <a:pt x="642" y="2339"/>
                      <a:pt x="641" y="2341"/>
                      <a:pt x="641" y="2343"/>
                    </a:cubicBezTo>
                    <a:close/>
                    <a:moveTo>
                      <a:pt x="625" y="2366"/>
                    </a:moveTo>
                    <a:cubicBezTo>
                      <a:pt x="626" y="2370"/>
                      <a:pt x="631" y="2372"/>
                      <a:pt x="634" y="2371"/>
                    </a:cubicBezTo>
                    <a:cubicBezTo>
                      <a:pt x="638" y="2370"/>
                      <a:pt x="640" y="2366"/>
                      <a:pt x="639" y="2362"/>
                    </a:cubicBezTo>
                    <a:cubicBezTo>
                      <a:pt x="638" y="2358"/>
                      <a:pt x="634" y="2356"/>
                      <a:pt x="630" y="2357"/>
                    </a:cubicBezTo>
                    <a:cubicBezTo>
                      <a:pt x="626" y="2358"/>
                      <a:pt x="624" y="2362"/>
                      <a:pt x="625" y="2366"/>
                    </a:cubicBezTo>
                    <a:close/>
                    <a:moveTo>
                      <a:pt x="632" y="2352"/>
                    </a:moveTo>
                    <a:cubicBezTo>
                      <a:pt x="633" y="2355"/>
                      <a:pt x="636" y="2357"/>
                      <a:pt x="639" y="2356"/>
                    </a:cubicBezTo>
                    <a:cubicBezTo>
                      <a:pt x="642" y="2355"/>
                      <a:pt x="643" y="2352"/>
                      <a:pt x="642" y="2349"/>
                    </a:cubicBezTo>
                    <a:cubicBezTo>
                      <a:pt x="642" y="2346"/>
                      <a:pt x="639" y="2345"/>
                      <a:pt x="636" y="2345"/>
                    </a:cubicBezTo>
                    <a:cubicBezTo>
                      <a:pt x="633" y="2346"/>
                      <a:pt x="631" y="2349"/>
                      <a:pt x="632" y="2352"/>
                    </a:cubicBezTo>
                    <a:close/>
                    <a:moveTo>
                      <a:pt x="641" y="2386"/>
                    </a:moveTo>
                    <a:cubicBezTo>
                      <a:pt x="625" y="2375"/>
                      <a:pt x="612" y="2398"/>
                      <a:pt x="607" y="2404"/>
                    </a:cubicBezTo>
                    <a:cubicBezTo>
                      <a:pt x="602" y="2410"/>
                      <a:pt x="598" y="2412"/>
                      <a:pt x="592" y="2412"/>
                    </a:cubicBezTo>
                    <a:cubicBezTo>
                      <a:pt x="599" y="2417"/>
                      <a:pt x="617" y="2420"/>
                      <a:pt x="627" y="2418"/>
                    </a:cubicBezTo>
                    <a:cubicBezTo>
                      <a:pt x="639" y="2416"/>
                      <a:pt x="648" y="2406"/>
                      <a:pt x="645" y="2391"/>
                    </a:cubicBezTo>
                    <a:cubicBezTo>
                      <a:pt x="641" y="2397"/>
                      <a:pt x="633" y="2404"/>
                      <a:pt x="626" y="2404"/>
                    </a:cubicBezTo>
                    <a:cubicBezTo>
                      <a:pt x="629" y="2402"/>
                      <a:pt x="637" y="2395"/>
                      <a:pt x="641" y="2386"/>
                    </a:cubicBezTo>
                    <a:close/>
                    <a:moveTo>
                      <a:pt x="656" y="2399"/>
                    </a:moveTo>
                    <a:cubicBezTo>
                      <a:pt x="649" y="2436"/>
                      <a:pt x="679" y="2478"/>
                      <a:pt x="710" y="2477"/>
                    </a:cubicBezTo>
                    <a:cubicBezTo>
                      <a:pt x="735" y="2476"/>
                      <a:pt x="733" y="2454"/>
                      <a:pt x="711" y="2450"/>
                    </a:cubicBezTo>
                    <a:cubicBezTo>
                      <a:pt x="696" y="2447"/>
                      <a:pt x="658" y="2438"/>
                      <a:pt x="656" y="2399"/>
                    </a:cubicBezTo>
                    <a:close/>
                    <a:moveTo>
                      <a:pt x="936" y="2252"/>
                    </a:moveTo>
                    <a:cubicBezTo>
                      <a:pt x="939" y="2253"/>
                      <a:pt x="941" y="2251"/>
                      <a:pt x="941" y="2248"/>
                    </a:cubicBezTo>
                    <a:cubicBezTo>
                      <a:pt x="942" y="2246"/>
                      <a:pt x="940" y="2244"/>
                      <a:pt x="937" y="2243"/>
                    </a:cubicBezTo>
                    <a:cubicBezTo>
                      <a:pt x="935" y="2243"/>
                      <a:pt x="933" y="2245"/>
                      <a:pt x="932" y="2247"/>
                    </a:cubicBezTo>
                    <a:cubicBezTo>
                      <a:pt x="932" y="2250"/>
                      <a:pt x="934" y="2252"/>
                      <a:pt x="936" y="2252"/>
                    </a:cubicBezTo>
                    <a:close/>
                    <a:moveTo>
                      <a:pt x="939" y="2266"/>
                    </a:moveTo>
                    <a:cubicBezTo>
                      <a:pt x="942" y="2266"/>
                      <a:pt x="945" y="2264"/>
                      <a:pt x="946" y="2261"/>
                    </a:cubicBezTo>
                    <a:cubicBezTo>
                      <a:pt x="946" y="2258"/>
                      <a:pt x="944" y="2255"/>
                      <a:pt x="941" y="2255"/>
                    </a:cubicBezTo>
                    <a:cubicBezTo>
                      <a:pt x="937" y="2254"/>
                      <a:pt x="935" y="2256"/>
                      <a:pt x="934" y="2260"/>
                    </a:cubicBezTo>
                    <a:cubicBezTo>
                      <a:pt x="934" y="2263"/>
                      <a:pt x="936" y="2266"/>
                      <a:pt x="939" y="2266"/>
                    </a:cubicBezTo>
                    <a:close/>
                    <a:moveTo>
                      <a:pt x="939" y="2284"/>
                    </a:moveTo>
                    <a:cubicBezTo>
                      <a:pt x="944" y="2284"/>
                      <a:pt x="947" y="2281"/>
                      <a:pt x="948" y="2277"/>
                    </a:cubicBezTo>
                    <a:cubicBezTo>
                      <a:pt x="948" y="2273"/>
                      <a:pt x="946" y="2269"/>
                      <a:pt x="941" y="2268"/>
                    </a:cubicBezTo>
                    <a:cubicBezTo>
                      <a:pt x="937" y="2268"/>
                      <a:pt x="933" y="2271"/>
                      <a:pt x="933" y="2275"/>
                    </a:cubicBezTo>
                    <a:cubicBezTo>
                      <a:pt x="932" y="2279"/>
                      <a:pt x="935" y="2283"/>
                      <a:pt x="939" y="2284"/>
                    </a:cubicBezTo>
                    <a:close/>
                    <a:moveTo>
                      <a:pt x="877" y="2277"/>
                    </a:moveTo>
                    <a:cubicBezTo>
                      <a:pt x="873" y="2270"/>
                      <a:pt x="870" y="2260"/>
                      <a:pt x="875" y="2251"/>
                    </a:cubicBezTo>
                    <a:cubicBezTo>
                      <a:pt x="881" y="2237"/>
                      <a:pt x="896" y="2232"/>
                      <a:pt x="910" y="2238"/>
                    </a:cubicBezTo>
                    <a:cubicBezTo>
                      <a:pt x="937" y="2248"/>
                      <a:pt x="950" y="2216"/>
                      <a:pt x="920" y="2205"/>
                    </a:cubicBezTo>
                    <a:cubicBezTo>
                      <a:pt x="906" y="2199"/>
                      <a:pt x="889" y="2205"/>
                      <a:pt x="879" y="2213"/>
                    </a:cubicBezTo>
                    <a:cubicBezTo>
                      <a:pt x="861" y="2230"/>
                      <a:pt x="856" y="2264"/>
                      <a:pt x="877" y="2277"/>
                    </a:cubicBezTo>
                    <a:close/>
                    <a:moveTo>
                      <a:pt x="881" y="2186"/>
                    </a:moveTo>
                    <a:cubicBezTo>
                      <a:pt x="830" y="2181"/>
                      <a:pt x="787" y="2125"/>
                      <a:pt x="801" y="2085"/>
                    </a:cubicBezTo>
                    <a:cubicBezTo>
                      <a:pt x="812" y="2053"/>
                      <a:pt x="841" y="2064"/>
                      <a:pt x="837" y="2095"/>
                    </a:cubicBezTo>
                    <a:cubicBezTo>
                      <a:pt x="834" y="2116"/>
                      <a:pt x="830" y="2169"/>
                      <a:pt x="881" y="2186"/>
                    </a:cubicBezTo>
                    <a:close/>
                    <a:moveTo>
                      <a:pt x="865" y="2194"/>
                    </a:moveTo>
                    <a:cubicBezTo>
                      <a:pt x="818" y="2207"/>
                      <a:pt x="801" y="2201"/>
                      <a:pt x="765" y="2193"/>
                    </a:cubicBezTo>
                    <a:cubicBezTo>
                      <a:pt x="755" y="2190"/>
                      <a:pt x="744" y="2192"/>
                      <a:pt x="737" y="2196"/>
                    </a:cubicBezTo>
                    <a:cubicBezTo>
                      <a:pt x="727" y="2202"/>
                      <a:pt x="720" y="2213"/>
                      <a:pt x="719" y="2221"/>
                    </a:cubicBezTo>
                    <a:cubicBezTo>
                      <a:pt x="708" y="2205"/>
                      <a:pt x="724" y="2183"/>
                      <a:pt x="732" y="2177"/>
                    </a:cubicBezTo>
                    <a:cubicBezTo>
                      <a:pt x="748" y="2164"/>
                      <a:pt x="772" y="2161"/>
                      <a:pt x="792" y="2167"/>
                    </a:cubicBezTo>
                    <a:cubicBezTo>
                      <a:pt x="815" y="2174"/>
                      <a:pt x="840" y="2190"/>
                      <a:pt x="865" y="2194"/>
                    </a:cubicBezTo>
                    <a:close/>
                    <a:moveTo>
                      <a:pt x="831" y="2234"/>
                    </a:moveTo>
                    <a:cubicBezTo>
                      <a:pt x="822" y="2240"/>
                      <a:pt x="816" y="2252"/>
                      <a:pt x="812" y="2261"/>
                    </a:cubicBezTo>
                    <a:cubicBezTo>
                      <a:pt x="808" y="2273"/>
                      <a:pt x="808" y="2292"/>
                      <a:pt x="819" y="2300"/>
                    </a:cubicBezTo>
                    <a:cubicBezTo>
                      <a:pt x="810" y="2311"/>
                      <a:pt x="810" y="2323"/>
                      <a:pt x="811" y="2335"/>
                    </a:cubicBezTo>
                    <a:cubicBezTo>
                      <a:pt x="812" y="2351"/>
                      <a:pt x="807" y="2368"/>
                      <a:pt x="793" y="2370"/>
                    </a:cubicBezTo>
                    <a:cubicBezTo>
                      <a:pt x="808" y="2378"/>
                      <a:pt x="828" y="2358"/>
                      <a:pt x="833" y="2344"/>
                    </a:cubicBezTo>
                    <a:cubicBezTo>
                      <a:pt x="840" y="2324"/>
                      <a:pt x="832" y="2304"/>
                      <a:pt x="825" y="2282"/>
                    </a:cubicBezTo>
                    <a:cubicBezTo>
                      <a:pt x="822" y="2269"/>
                      <a:pt x="821" y="2253"/>
                      <a:pt x="831" y="2234"/>
                    </a:cubicBezTo>
                    <a:close/>
                    <a:moveTo>
                      <a:pt x="672" y="2485"/>
                    </a:moveTo>
                    <a:cubicBezTo>
                      <a:pt x="683" y="2494"/>
                      <a:pt x="710" y="2510"/>
                      <a:pt x="727" y="2502"/>
                    </a:cubicBezTo>
                    <a:cubicBezTo>
                      <a:pt x="728" y="2503"/>
                      <a:pt x="732" y="2504"/>
                      <a:pt x="734" y="2503"/>
                    </a:cubicBezTo>
                    <a:cubicBezTo>
                      <a:pt x="725" y="2511"/>
                      <a:pt x="711" y="2510"/>
                      <a:pt x="698" y="2505"/>
                    </a:cubicBezTo>
                    <a:cubicBezTo>
                      <a:pt x="687" y="2500"/>
                      <a:pt x="677" y="2492"/>
                      <a:pt x="672" y="2485"/>
                    </a:cubicBezTo>
                    <a:close/>
                    <a:moveTo>
                      <a:pt x="739" y="2461"/>
                    </a:moveTo>
                    <a:cubicBezTo>
                      <a:pt x="743" y="2462"/>
                      <a:pt x="746" y="2461"/>
                      <a:pt x="748" y="2458"/>
                    </a:cubicBezTo>
                    <a:cubicBezTo>
                      <a:pt x="749" y="2455"/>
                      <a:pt x="748" y="2451"/>
                      <a:pt x="745" y="2450"/>
                    </a:cubicBezTo>
                    <a:cubicBezTo>
                      <a:pt x="742" y="2448"/>
                      <a:pt x="738" y="2449"/>
                      <a:pt x="737" y="2452"/>
                    </a:cubicBezTo>
                    <a:cubicBezTo>
                      <a:pt x="735" y="2455"/>
                      <a:pt x="736" y="2459"/>
                      <a:pt x="739" y="2461"/>
                    </a:cubicBezTo>
                    <a:close/>
                    <a:moveTo>
                      <a:pt x="737" y="2479"/>
                    </a:moveTo>
                    <a:cubicBezTo>
                      <a:pt x="741" y="2481"/>
                      <a:pt x="745" y="2480"/>
                      <a:pt x="747" y="2476"/>
                    </a:cubicBezTo>
                    <a:cubicBezTo>
                      <a:pt x="749" y="2472"/>
                      <a:pt x="748" y="2467"/>
                      <a:pt x="744" y="2465"/>
                    </a:cubicBezTo>
                    <a:cubicBezTo>
                      <a:pt x="740" y="2463"/>
                      <a:pt x="736" y="2465"/>
                      <a:pt x="734" y="2469"/>
                    </a:cubicBezTo>
                    <a:cubicBezTo>
                      <a:pt x="732" y="2473"/>
                      <a:pt x="733" y="2477"/>
                      <a:pt x="737" y="2479"/>
                    </a:cubicBezTo>
                    <a:close/>
                    <a:moveTo>
                      <a:pt x="729" y="2501"/>
                    </a:moveTo>
                    <a:cubicBezTo>
                      <a:pt x="734" y="2504"/>
                      <a:pt x="740" y="2502"/>
                      <a:pt x="743" y="2497"/>
                    </a:cubicBezTo>
                    <a:cubicBezTo>
                      <a:pt x="746" y="2492"/>
                      <a:pt x="744" y="2486"/>
                      <a:pt x="739" y="2483"/>
                    </a:cubicBezTo>
                    <a:cubicBezTo>
                      <a:pt x="733" y="2481"/>
                      <a:pt x="727" y="2483"/>
                      <a:pt x="725" y="2488"/>
                    </a:cubicBezTo>
                    <a:cubicBezTo>
                      <a:pt x="722" y="2493"/>
                      <a:pt x="724" y="2499"/>
                      <a:pt x="729" y="2501"/>
                    </a:cubicBezTo>
                    <a:close/>
                    <a:moveTo>
                      <a:pt x="654" y="2521"/>
                    </a:moveTo>
                    <a:cubicBezTo>
                      <a:pt x="657" y="2523"/>
                      <a:pt x="662" y="2521"/>
                      <a:pt x="664" y="2518"/>
                    </a:cubicBezTo>
                    <a:cubicBezTo>
                      <a:pt x="665" y="2514"/>
                      <a:pt x="664" y="2510"/>
                      <a:pt x="660" y="2508"/>
                    </a:cubicBezTo>
                    <a:cubicBezTo>
                      <a:pt x="657" y="2506"/>
                      <a:pt x="652" y="2507"/>
                      <a:pt x="650" y="2511"/>
                    </a:cubicBezTo>
                    <a:cubicBezTo>
                      <a:pt x="649" y="2514"/>
                      <a:pt x="650" y="2519"/>
                      <a:pt x="654" y="2521"/>
                    </a:cubicBezTo>
                    <a:close/>
                    <a:moveTo>
                      <a:pt x="1001" y="2061"/>
                    </a:moveTo>
                    <a:cubicBezTo>
                      <a:pt x="996" y="2055"/>
                      <a:pt x="982" y="2053"/>
                      <a:pt x="980" y="2062"/>
                    </a:cubicBezTo>
                    <a:cubicBezTo>
                      <a:pt x="974" y="2062"/>
                      <a:pt x="968" y="2058"/>
                      <a:pt x="965" y="2052"/>
                    </a:cubicBezTo>
                    <a:cubicBezTo>
                      <a:pt x="962" y="2042"/>
                      <a:pt x="969" y="2028"/>
                      <a:pt x="979" y="2025"/>
                    </a:cubicBezTo>
                    <a:cubicBezTo>
                      <a:pt x="952" y="2024"/>
                      <a:pt x="941" y="2064"/>
                      <a:pt x="962" y="2081"/>
                    </a:cubicBezTo>
                    <a:cubicBezTo>
                      <a:pt x="974" y="2091"/>
                      <a:pt x="988" y="2090"/>
                      <a:pt x="996" y="2084"/>
                    </a:cubicBezTo>
                    <a:cubicBezTo>
                      <a:pt x="1003" y="2079"/>
                      <a:pt x="1007" y="2068"/>
                      <a:pt x="1001" y="2061"/>
                    </a:cubicBezTo>
                    <a:close/>
                    <a:moveTo>
                      <a:pt x="1037" y="2111"/>
                    </a:moveTo>
                    <a:cubicBezTo>
                      <a:pt x="1013" y="2114"/>
                      <a:pt x="999" y="2099"/>
                      <a:pt x="988" y="2096"/>
                    </a:cubicBezTo>
                    <a:cubicBezTo>
                      <a:pt x="976" y="2093"/>
                      <a:pt x="973" y="2107"/>
                      <a:pt x="985" y="2114"/>
                    </a:cubicBezTo>
                    <a:cubicBezTo>
                      <a:pt x="998" y="2121"/>
                      <a:pt x="1020" y="2118"/>
                      <a:pt x="1037" y="2111"/>
                    </a:cubicBezTo>
                    <a:close/>
                    <a:moveTo>
                      <a:pt x="954" y="2142"/>
                    </a:moveTo>
                    <a:cubicBezTo>
                      <a:pt x="958" y="2136"/>
                      <a:pt x="957" y="2126"/>
                      <a:pt x="955" y="2121"/>
                    </a:cubicBezTo>
                    <a:cubicBezTo>
                      <a:pt x="961" y="2116"/>
                      <a:pt x="976" y="2124"/>
                      <a:pt x="972" y="2136"/>
                    </a:cubicBezTo>
                    <a:cubicBezTo>
                      <a:pt x="970" y="2144"/>
                      <a:pt x="960" y="2148"/>
                      <a:pt x="954" y="2142"/>
                    </a:cubicBezTo>
                    <a:close/>
                    <a:moveTo>
                      <a:pt x="919" y="2132"/>
                    </a:moveTo>
                    <a:cubicBezTo>
                      <a:pt x="923" y="2135"/>
                      <a:pt x="929" y="2135"/>
                      <a:pt x="931" y="2131"/>
                    </a:cubicBezTo>
                    <a:cubicBezTo>
                      <a:pt x="936" y="2125"/>
                      <a:pt x="929" y="2117"/>
                      <a:pt x="922" y="2118"/>
                    </a:cubicBezTo>
                    <a:cubicBezTo>
                      <a:pt x="917" y="2119"/>
                      <a:pt x="915" y="2123"/>
                      <a:pt x="908" y="2122"/>
                    </a:cubicBezTo>
                    <a:cubicBezTo>
                      <a:pt x="915" y="2125"/>
                      <a:pt x="914" y="2129"/>
                      <a:pt x="919" y="2132"/>
                    </a:cubicBezTo>
                    <a:close/>
                    <a:moveTo>
                      <a:pt x="983" y="2182"/>
                    </a:moveTo>
                    <a:cubicBezTo>
                      <a:pt x="971" y="2199"/>
                      <a:pt x="973" y="2237"/>
                      <a:pt x="993" y="2240"/>
                    </a:cubicBezTo>
                    <a:cubicBezTo>
                      <a:pt x="993" y="2244"/>
                      <a:pt x="987" y="2247"/>
                      <a:pt x="981" y="2245"/>
                    </a:cubicBezTo>
                    <a:cubicBezTo>
                      <a:pt x="975" y="2243"/>
                      <a:pt x="969" y="2236"/>
                      <a:pt x="972" y="2227"/>
                    </a:cubicBezTo>
                    <a:cubicBezTo>
                      <a:pt x="963" y="2226"/>
                      <a:pt x="963" y="2200"/>
                      <a:pt x="983" y="2182"/>
                    </a:cubicBezTo>
                    <a:close/>
                    <a:moveTo>
                      <a:pt x="1045" y="1897"/>
                    </a:moveTo>
                    <a:cubicBezTo>
                      <a:pt x="1033" y="1901"/>
                      <a:pt x="1025" y="1908"/>
                      <a:pt x="1022" y="1919"/>
                    </a:cubicBezTo>
                    <a:cubicBezTo>
                      <a:pt x="1020" y="1928"/>
                      <a:pt x="1021" y="1937"/>
                      <a:pt x="1026" y="1945"/>
                    </a:cubicBezTo>
                    <a:cubicBezTo>
                      <a:pt x="1028" y="1949"/>
                      <a:pt x="1030" y="1951"/>
                      <a:pt x="1033" y="1953"/>
                    </a:cubicBezTo>
                    <a:cubicBezTo>
                      <a:pt x="1032" y="1952"/>
                      <a:pt x="1032" y="1952"/>
                      <a:pt x="1031" y="1951"/>
                    </a:cubicBezTo>
                    <a:cubicBezTo>
                      <a:pt x="1027" y="1944"/>
                      <a:pt x="1029" y="1934"/>
                      <a:pt x="1036" y="1930"/>
                    </a:cubicBezTo>
                    <a:cubicBezTo>
                      <a:pt x="1043" y="1926"/>
                      <a:pt x="1052" y="1928"/>
                      <a:pt x="1056" y="1935"/>
                    </a:cubicBezTo>
                    <a:cubicBezTo>
                      <a:pt x="1062" y="1945"/>
                      <a:pt x="1055" y="1958"/>
                      <a:pt x="1043" y="1958"/>
                    </a:cubicBezTo>
                    <a:cubicBezTo>
                      <a:pt x="1036" y="1958"/>
                      <a:pt x="1028" y="1953"/>
                      <a:pt x="1024" y="1946"/>
                    </a:cubicBezTo>
                    <a:cubicBezTo>
                      <a:pt x="1018" y="1938"/>
                      <a:pt x="1017" y="1928"/>
                      <a:pt x="1019" y="1919"/>
                    </a:cubicBezTo>
                    <a:cubicBezTo>
                      <a:pt x="1022" y="1906"/>
                      <a:pt x="1031" y="1897"/>
                      <a:pt x="1043" y="1893"/>
                    </a:cubicBezTo>
                    <a:cubicBezTo>
                      <a:pt x="1053" y="1890"/>
                      <a:pt x="1063" y="1891"/>
                      <a:pt x="1072" y="1894"/>
                    </a:cubicBezTo>
                    <a:cubicBezTo>
                      <a:pt x="1070" y="1892"/>
                      <a:pt x="1068" y="1891"/>
                      <a:pt x="1066" y="1889"/>
                    </a:cubicBezTo>
                    <a:cubicBezTo>
                      <a:pt x="1059" y="1881"/>
                      <a:pt x="1055" y="1874"/>
                      <a:pt x="1050" y="1866"/>
                    </a:cubicBezTo>
                    <a:cubicBezTo>
                      <a:pt x="1049" y="1863"/>
                      <a:pt x="1048" y="1861"/>
                      <a:pt x="1046" y="1858"/>
                    </a:cubicBezTo>
                    <a:cubicBezTo>
                      <a:pt x="1045" y="1854"/>
                      <a:pt x="1043" y="1850"/>
                      <a:pt x="1042" y="1846"/>
                    </a:cubicBezTo>
                    <a:cubicBezTo>
                      <a:pt x="1042" y="1844"/>
                      <a:pt x="1040" y="1830"/>
                      <a:pt x="1043" y="1829"/>
                    </a:cubicBezTo>
                    <a:cubicBezTo>
                      <a:pt x="1044" y="1830"/>
                      <a:pt x="1045" y="1838"/>
                      <a:pt x="1045" y="1839"/>
                    </a:cubicBezTo>
                    <a:cubicBezTo>
                      <a:pt x="1047" y="1845"/>
                      <a:pt x="1049" y="1851"/>
                      <a:pt x="1051" y="1856"/>
                    </a:cubicBezTo>
                    <a:cubicBezTo>
                      <a:pt x="1052" y="1859"/>
                      <a:pt x="1053" y="1861"/>
                      <a:pt x="1054" y="1863"/>
                    </a:cubicBezTo>
                    <a:cubicBezTo>
                      <a:pt x="1059" y="1872"/>
                      <a:pt x="1063" y="1879"/>
                      <a:pt x="1069" y="1886"/>
                    </a:cubicBezTo>
                    <a:cubicBezTo>
                      <a:pt x="1070" y="1886"/>
                      <a:pt x="1071" y="1887"/>
                      <a:pt x="1072" y="1888"/>
                    </a:cubicBezTo>
                    <a:cubicBezTo>
                      <a:pt x="1070" y="1886"/>
                      <a:pt x="1069" y="1883"/>
                      <a:pt x="1068" y="1880"/>
                    </a:cubicBezTo>
                    <a:cubicBezTo>
                      <a:pt x="1064" y="1872"/>
                      <a:pt x="1062" y="1866"/>
                      <a:pt x="1062" y="1857"/>
                    </a:cubicBezTo>
                    <a:cubicBezTo>
                      <a:pt x="1062" y="1834"/>
                      <a:pt x="1080" y="1823"/>
                      <a:pt x="1099" y="1821"/>
                    </a:cubicBezTo>
                    <a:cubicBezTo>
                      <a:pt x="1116" y="1820"/>
                      <a:pt x="1134" y="1826"/>
                      <a:pt x="1144" y="1840"/>
                    </a:cubicBezTo>
                    <a:cubicBezTo>
                      <a:pt x="1152" y="1853"/>
                      <a:pt x="1151" y="1866"/>
                      <a:pt x="1141" y="1878"/>
                    </a:cubicBezTo>
                    <a:cubicBezTo>
                      <a:pt x="1137" y="1883"/>
                      <a:pt x="1132" y="1886"/>
                      <a:pt x="1126" y="1888"/>
                    </a:cubicBezTo>
                    <a:cubicBezTo>
                      <a:pt x="1121" y="1889"/>
                      <a:pt x="1116" y="1889"/>
                      <a:pt x="1111" y="1887"/>
                    </a:cubicBezTo>
                    <a:cubicBezTo>
                      <a:pt x="1105" y="1884"/>
                      <a:pt x="1101" y="1879"/>
                      <a:pt x="1100" y="1872"/>
                    </a:cubicBezTo>
                    <a:cubicBezTo>
                      <a:pt x="1099" y="1868"/>
                      <a:pt x="1100" y="1865"/>
                      <a:pt x="1103" y="1861"/>
                    </a:cubicBezTo>
                    <a:cubicBezTo>
                      <a:pt x="1106" y="1858"/>
                      <a:pt x="1110" y="1856"/>
                      <a:pt x="1115" y="1857"/>
                    </a:cubicBezTo>
                    <a:cubicBezTo>
                      <a:pt x="1120" y="1857"/>
                      <a:pt x="1125" y="1860"/>
                      <a:pt x="1126" y="1865"/>
                    </a:cubicBezTo>
                    <a:cubicBezTo>
                      <a:pt x="1128" y="1870"/>
                      <a:pt x="1126" y="1875"/>
                      <a:pt x="1122" y="1878"/>
                    </a:cubicBezTo>
                    <a:cubicBezTo>
                      <a:pt x="1116" y="1881"/>
                      <a:pt x="1109" y="1880"/>
                      <a:pt x="1106" y="1874"/>
                    </a:cubicBezTo>
                    <a:cubicBezTo>
                      <a:pt x="1103" y="1869"/>
                      <a:pt x="1105" y="1862"/>
                      <a:pt x="1110" y="1859"/>
                    </a:cubicBezTo>
                    <a:cubicBezTo>
                      <a:pt x="1112" y="1858"/>
                      <a:pt x="1114" y="1857"/>
                      <a:pt x="1116" y="1857"/>
                    </a:cubicBezTo>
                    <a:cubicBezTo>
                      <a:pt x="1116" y="1857"/>
                      <a:pt x="1115" y="1857"/>
                      <a:pt x="1115" y="1857"/>
                    </a:cubicBezTo>
                    <a:cubicBezTo>
                      <a:pt x="1110" y="1857"/>
                      <a:pt x="1106" y="1858"/>
                      <a:pt x="1103" y="1862"/>
                    </a:cubicBezTo>
                    <a:cubicBezTo>
                      <a:pt x="1101" y="1865"/>
                      <a:pt x="1100" y="1868"/>
                      <a:pt x="1101" y="1872"/>
                    </a:cubicBezTo>
                    <a:cubicBezTo>
                      <a:pt x="1102" y="1878"/>
                      <a:pt x="1106" y="1883"/>
                      <a:pt x="1111" y="1886"/>
                    </a:cubicBezTo>
                    <a:cubicBezTo>
                      <a:pt x="1116" y="1888"/>
                      <a:pt x="1121" y="1888"/>
                      <a:pt x="1126" y="1887"/>
                    </a:cubicBezTo>
                    <a:cubicBezTo>
                      <a:pt x="1132" y="1885"/>
                      <a:pt x="1136" y="1882"/>
                      <a:pt x="1140" y="1877"/>
                    </a:cubicBezTo>
                    <a:cubicBezTo>
                      <a:pt x="1149" y="1866"/>
                      <a:pt x="1149" y="1853"/>
                      <a:pt x="1142" y="1842"/>
                    </a:cubicBezTo>
                    <a:cubicBezTo>
                      <a:pt x="1132" y="1828"/>
                      <a:pt x="1114" y="1823"/>
                      <a:pt x="1098" y="1825"/>
                    </a:cubicBezTo>
                    <a:cubicBezTo>
                      <a:pt x="1081" y="1827"/>
                      <a:pt x="1066" y="1837"/>
                      <a:pt x="1066" y="1857"/>
                    </a:cubicBezTo>
                    <a:cubicBezTo>
                      <a:pt x="1067" y="1865"/>
                      <a:pt x="1069" y="1871"/>
                      <a:pt x="1072" y="1878"/>
                    </a:cubicBezTo>
                    <a:cubicBezTo>
                      <a:pt x="1074" y="1883"/>
                      <a:pt x="1076" y="1887"/>
                      <a:pt x="1079" y="1891"/>
                    </a:cubicBezTo>
                    <a:cubicBezTo>
                      <a:pt x="1089" y="1906"/>
                      <a:pt x="1101" y="1916"/>
                      <a:pt x="1108" y="1933"/>
                    </a:cubicBezTo>
                    <a:cubicBezTo>
                      <a:pt x="1114" y="1949"/>
                      <a:pt x="1114" y="1966"/>
                      <a:pt x="1105" y="1984"/>
                    </a:cubicBezTo>
                    <a:cubicBezTo>
                      <a:pt x="1101" y="1993"/>
                      <a:pt x="1097" y="1999"/>
                      <a:pt x="1090" y="2005"/>
                    </a:cubicBezTo>
                    <a:cubicBezTo>
                      <a:pt x="1087" y="2008"/>
                      <a:pt x="1084" y="2010"/>
                      <a:pt x="1081" y="2012"/>
                    </a:cubicBezTo>
                    <a:cubicBezTo>
                      <a:pt x="1084" y="2012"/>
                      <a:pt x="1087" y="2012"/>
                      <a:pt x="1090" y="2013"/>
                    </a:cubicBezTo>
                    <a:cubicBezTo>
                      <a:pt x="1100" y="2017"/>
                      <a:pt x="1108" y="2026"/>
                      <a:pt x="1109" y="2037"/>
                    </a:cubicBezTo>
                    <a:cubicBezTo>
                      <a:pt x="1110" y="2048"/>
                      <a:pt x="1105" y="2059"/>
                      <a:pt x="1096" y="2064"/>
                    </a:cubicBezTo>
                    <a:cubicBezTo>
                      <a:pt x="1087" y="2068"/>
                      <a:pt x="1078" y="2068"/>
                      <a:pt x="1072" y="2062"/>
                    </a:cubicBezTo>
                    <a:cubicBezTo>
                      <a:pt x="1068" y="2058"/>
                      <a:pt x="1065" y="2054"/>
                      <a:pt x="1065" y="2049"/>
                    </a:cubicBezTo>
                    <a:cubicBezTo>
                      <a:pt x="1066" y="2046"/>
                      <a:pt x="1066" y="2043"/>
                      <a:pt x="1068" y="2040"/>
                    </a:cubicBezTo>
                    <a:cubicBezTo>
                      <a:pt x="1071" y="2035"/>
                      <a:pt x="1077" y="2034"/>
                      <a:pt x="1082" y="2036"/>
                    </a:cubicBezTo>
                    <a:cubicBezTo>
                      <a:pt x="1087" y="2039"/>
                      <a:pt x="1089" y="2045"/>
                      <a:pt x="1087" y="2050"/>
                    </a:cubicBezTo>
                    <a:cubicBezTo>
                      <a:pt x="1084" y="2056"/>
                      <a:pt x="1078" y="2058"/>
                      <a:pt x="1073" y="2056"/>
                    </a:cubicBezTo>
                    <a:cubicBezTo>
                      <a:pt x="1068" y="2054"/>
                      <a:pt x="1066" y="2049"/>
                      <a:pt x="1067" y="2044"/>
                    </a:cubicBezTo>
                    <a:cubicBezTo>
                      <a:pt x="1064" y="2050"/>
                      <a:pt x="1067" y="2057"/>
                      <a:pt x="1072" y="2062"/>
                    </a:cubicBezTo>
                    <a:cubicBezTo>
                      <a:pt x="1078" y="2067"/>
                      <a:pt x="1087" y="2067"/>
                      <a:pt x="1095" y="2063"/>
                    </a:cubicBezTo>
                    <a:cubicBezTo>
                      <a:pt x="1104" y="2058"/>
                      <a:pt x="1108" y="2048"/>
                      <a:pt x="1107" y="2038"/>
                    </a:cubicBezTo>
                    <a:cubicBezTo>
                      <a:pt x="1106" y="2032"/>
                      <a:pt x="1104" y="2026"/>
                      <a:pt x="1099" y="2022"/>
                    </a:cubicBezTo>
                    <a:cubicBezTo>
                      <a:pt x="1085" y="2008"/>
                      <a:pt x="1067" y="2022"/>
                      <a:pt x="1045" y="2022"/>
                    </a:cubicBezTo>
                    <a:cubicBezTo>
                      <a:pt x="1023" y="2023"/>
                      <a:pt x="999" y="2014"/>
                      <a:pt x="982" y="2001"/>
                    </a:cubicBezTo>
                    <a:cubicBezTo>
                      <a:pt x="1008" y="2015"/>
                      <a:pt x="1036" y="2025"/>
                      <a:pt x="1065" y="2015"/>
                    </a:cubicBezTo>
                    <a:cubicBezTo>
                      <a:pt x="1074" y="2012"/>
                      <a:pt x="1080" y="2008"/>
                      <a:pt x="1087" y="2002"/>
                    </a:cubicBezTo>
                    <a:cubicBezTo>
                      <a:pt x="1093" y="1996"/>
                      <a:pt x="1097" y="1990"/>
                      <a:pt x="1101" y="1982"/>
                    </a:cubicBezTo>
                    <a:cubicBezTo>
                      <a:pt x="1112" y="1957"/>
                      <a:pt x="1108" y="1934"/>
                      <a:pt x="1092" y="1916"/>
                    </a:cubicBezTo>
                    <a:cubicBezTo>
                      <a:pt x="1079" y="1901"/>
                      <a:pt x="1064" y="1892"/>
                      <a:pt x="1045" y="1897"/>
                    </a:cubicBezTo>
                    <a:close/>
                    <a:moveTo>
                      <a:pt x="1016" y="1692"/>
                    </a:moveTo>
                    <a:cubicBezTo>
                      <a:pt x="1019" y="1693"/>
                      <a:pt x="1020" y="1696"/>
                      <a:pt x="1019" y="1699"/>
                    </a:cubicBezTo>
                    <a:cubicBezTo>
                      <a:pt x="1018" y="1701"/>
                      <a:pt x="1015" y="1702"/>
                      <a:pt x="1012" y="1701"/>
                    </a:cubicBezTo>
                    <a:cubicBezTo>
                      <a:pt x="1009" y="1700"/>
                      <a:pt x="1008" y="1697"/>
                      <a:pt x="1010" y="1694"/>
                    </a:cubicBezTo>
                    <a:cubicBezTo>
                      <a:pt x="1011" y="1692"/>
                      <a:pt x="1014" y="1691"/>
                      <a:pt x="1016" y="1692"/>
                    </a:cubicBezTo>
                    <a:close/>
                    <a:moveTo>
                      <a:pt x="983" y="1825"/>
                    </a:moveTo>
                    <a:cubicBezTo>
                      <a:pt x="979" y="1828"/>
                      <a:pt x="976" y="1834"/>
                      <a:pt x="978" y="1838"/>
                    </a:cubicBezTo>
                    <a:cubicBezTo>
                      <a:pt x="979" y="1841"/>
                      <a:pt x="982" y="1843"/>
                      <a:pt x="985" y="1843"/>
                    </a:cubicBezTo>
                    <a:cubicBezTo>
                      <a:pt x="989" y="1843"/>
                      <a:pt x="992" y="1840"/>
                      <a:pt x="991" y="1836"/>
                    </a:cubicBezTo>
                    <a:cubicBezTo>
                      <a:pt x="991" y="1834"/>
                      <a:pt x="988" y="1832"/>
                      <a:pt x="986" y="1832"/>
                    </a:cubicBezTo>
                    <a:cubicBezTo>
                      <a:pt x="990" y="1829"/>
                      <a:pt x="997" y="1836"/>
                      <a:pt x="993" y="1843"/>
                    </a:cubicBezTo>
                    <a:cubicBezTo>
                      <a:pt x="991" y="1846"/>
                      <a:pt x="986" y="1848"/>
                      <a:pt x="982" y="1846"/>
                    </a:cubicBezTo>
                    <a:cubicBezTo>
                      <a:pt x="974" y="1844"/>
                      <a:pt x="972" y="1836"/>
                      <a:pt x="975" y="1830"/>
                    </a:cubicBezTo>
                    <a:cubicBezTo>
                      <a:pt x="977" y="1824"/>
                      <a:pt x="983" y="1820"/>
                      <a:pt x="990" y="1820"/>
                    </a:cubicBezTo>
                    <a:cubicBezTo>
                      <a:pt x="971" y="1819"/>
                      <a:pt x="946" y="1837"/>
                      <a:pt x="938" y="1849"/>
                    </a:cubicBezTo>
                    <a:cubicBezTo>
                      <a:pt x="938" y="1848"/>
                      <a:pt x="937" y="1846"/>
                      <a:pt x="936" y="1846"/>
                    </a:cubicBezTo>
                    <a:cubicBezTo>
                      <a:pt x="950" y="1828"/>
                      <a:pt x="976" y="1814"/>
                      <a:pt x="993" y="1818"/>
                    </a:cubicBezTo>
                    <a:cubicBezTo>
                      <a:pt x="975" y="1800"/>
                      <a:pt x="966" y="1784"/>
                      <a:pt x="952" y="1775"/>
                    </a:cubicBezTo>
                    <a:cubicBezTo>
                      <a:pt x="945" y="1770"/>
                      <a:pt x="937" y="1767"/>
                      <a:pt x="930" y="1768"/>
                    </a:cubicBezTo>
                    <a:cubicBezTo>
                      <a:pt x="929" y="1767"/>
                      <a:pt x="927" y="1766"/>
                      <a:pt x="924" y="1766"/>
                    </a:cubicBezTo>
                    <a:cubicBezTo>
                      <a:pt x="934" y="1761"/>
                      <a:pt x="946" y="1765"/>
                      <a:pt x="956" y="1773"/>
                    </a:cubicBezTo>
                    <a:cubicBezTo>
                      <a:pt x="957" y="1774"/>
                      <a:pt x="958" y="1774"/>
                      <a:pt x="958" y="1775"/>
                    </a:cubicBezTo>
                    <a:cubicBezTo>
                      <a:pt x="951" y="1761"/>
                      <a:pt x="934" y="1749"/>
                      <a:pt x="917" y="1745"/>
                    </a:cubicBezTo>
                    <a:cubicBezTo>
                      <a:pt x="911" y="1743"/>
                      <a:pt x="902" y="1741"/>
                      <a:pt x="895" y="1745"/>
                    </a:cubicBezTo>
                    <a:cubicBezTo>
                      <a:pt x="892" y="1747"/>
                      <a:pt x="888" y="1752"/>
                      <a:pt x="890" y="1757"/>
                    </a:cubicBezTo>
                    <a:cubicBezTo>
                      <a:pt x="891" y="1758"/>
                      <a:pt x="892" y="1759"/>
                      <a:pt x="894" y="1759"/>
                    </a:cubicBezTo>
                    <a:cubicBezTo>
                      <a:pt x="896" y="1758"/>
                      <a:pt x="897" y="1757"/>
                      <a:pt x="897" y="1756"/>
                    </a:cubicBezTo>
                    <a:cubicBezTo>
                      <a:pt x="897" y="1754"/>
                      <a:pt x="896" y="1753"/>
                      <a:pt x="895" y="1753"/>
                    </a:cubicBezTo>
                    <a:cubicBezTo>
                      <a:pt x="894" y="1752"/>
                      <a:pt x="893" y="1753"/>
                      <a:pt x="892" y="1754"/>
                    </a:cubicBezTo>
                    <a:cubicBezTo>
                      <a:pt x="892" y="1755"/>
                      <a:pt x="892" y="1756"/>
                      <a:pt x="893" y="1756"/>
                    </a:cubicBezTo>
                    <a:cubicBezTo>
                      <a:pt x="892" y="1756"/>
                      <a:pt x="891" y="1755"/>
                      <a:pt x="891" y="1754"/>
                    </a:cubicBezTo>
                    <a:cubicBezTo>
                      <a:pt x="891" y="1753"/>
                      <a:pt x="892" y="1751"/>
                      <a:pt x="893" y="1751"/>
                    </a:cubicBezTo>
                    <a:cubicBezTo>
                      <a:pt x="896" y="1750"/>
                      <a:pt x="899" y="1751"/>
                      <a:pt x="900" y="1754"/>
                    </a:cubicBezTo>
                    <a:cubicBezTo>
                      <a:pt x="900" y="1756"/>
                      <a:pt x="900" y="1758"/>
                      <a:pt x="899" y="1760"/>
                    </a:cubicBezTo>
                    <a:cubicBezTo>
                      <a:pt x="898" y="1761"/>
                      <a:pt x="896" y="1762"/>
                      <a:pt x="894" y="1762"/>
                    </a:cubicBezTo>
                    <a:cubicBezTo>
                      <a:pt x="892" y="1763"/>
                      <a:pt x="889" y="1761"/>
                      <a:pt x="888" y="1759"/>
                    </a:cubicBezTo>
                    <a:cubicBezTo>
                      <a:pt x="885" y="1754"/>
                      <a:pt x="888" y="1749"/>
                      <a:pt x="892" y="1746"/>
                    </a:cubicBezTo>
                    <a:cubicBezTo>
                      <a:pt x="893" y="1744"/>
                      <a:pt x="896" y="1743"/>
                      <a:pt x="898" y="1742"/>
                    </a:cubicBezTo>
                    <a:cubicBezTo>
                      <a:pt x="888" y="1743"/>
                      <a:pt x="881" y="1750"/>
                      <a:pt x="876" y="1758"/>
                    </a:cubicBezTo>
                    <a:cubicBezTo>
                      <a:pt x="873" y="1764"/>
                      <a:pt x="873" y="1770"/>
                      <a:pt x="875" y="1775"/>
                    </a:cubicBezTo>
                    <a:cubicBezTo>
                      <a:pt x="875" y="1775"/>
                      <a:pt x="875" y="1775"/>
                      <a:pt x="875" y="1775"/>
                    </a:cubicBezTo>
                    <a:cubicBezTo>
                      <a:pt x="874" y="1770"/>
                      <a:pt x="878" y="1764"/>
                      <a:pt x="886" y="1767"/>
                    </a:cubicBezTo>
                    <a:cubicBezTo>
                      <a:pt x="891" y="1768"/>
                      <a:pt x="897" y="1779"/>
                      <a:pt x="910" y="1772"/>
                    </a:cubicBezTo>
                    <a:cubicBezTo>
                      <a:pt x="906" y="1778"/>
                      <a:pt x="901" y="1783"/>
                      <a:pt x="894" y="1784"/>
                    </a:cubicBezTo>
                    <a:cubicBezTo>
                      <a:pt x="888" y="1786"/>
                      <a:pt x="880" y="1785"/>
                      <a:pt x="876" y="1780"/>
                    </a:cubicBezTo>
                    <a:cubicBezTo>
                      <a:pt x="871" y="1773"/>
                      <a:pt x="871" y="1764"/>
                      <a:pt x="875" y="1757"/>
                    </a:cubicBezTo>
                    <a:cubicBezTo>
                      <a:pt x="880" y="1747"/>
                      <a:pt x="890" y="1741"/>
                      <a:pt x="901" y="1740"/>
                    </a:cubicBezTo>
                    <a:cubicBezTo>
                      <a:pt x="911" y="1740"/>
                      <a:pt x="927" y="1745"/>
                      <a:pt x="936" y="1751"/>
                    </a:cubicBezTo>
                    <a:cubicBezTo>
                      <a:pt x="944" y="1755"/>
                      <a:pt x="953" y="1763"/>
                      <a:pt x="958" y="1771"/>
                    </a:cubicBezTo>
                    <a:cubicBezTo>
                      <a:pt x="956" y="1765"/>
                      <a:pt x="955" y="1760"/>
                      <a:pt x="955" y="1754"/>
                    </a:cubicBezTo>
                    <a:cubicBezTo>
                      <a:pt x="955" y="1740"/>
                      <a:pt x="958" y="1731"/>
                      <a:pt x="965" y="1720"/>
                    </a:cubicBezTo>
                    <a:cubicBezTo>
                      <a:pt x="968" y="1716"/>
                      <a:pt x="970" y="1713"/>
                      <a:pt x="973" y="1710"/>
                    </a:cubicBezTo>
                    <a:cubicBezTo>
                      <a:pt x="974" y="1711"/>
                      <a:pt x="975" y="1712"/>
                      <a:pt x="975" y="1713"/>
                    </a:cubicBezTo>
                    <a:cubicBezTo>
                      <a:pt x="973" y="1715"/>
                      <a:pt x="971" y="1718"/>
                      <a:pt x="968" y="1722"/>
                    </a:cubicBezTo>
                    <a:cubicBezTo>
                      <a:pt x="962" y="1732"/>
                      <a:pt x="959" y="1741"/>
                      <a:pt x="960" y="1754"/>
                    </a:cubicBezTo>
                    <a:cubicBezTo>
                      <a:pt x="961" y="1770"/>
                      <a:pt x="968" y="1783"/>
                      <a:pt x="978" y="1795"/>
                    </a:cubicBezTo>
                    <a:cubicBezTo>
                      <a:pt x="976" y="1791"/>
                      <a:pt x="975" y="1787"/>
                      <a:pt x="974" y="1783"/>
                    </a:cubicBezTo>
                    <a:cubicBezTo>
                      <a:pt x="974" y="1783"/>
                      <a:pt x="974" y="1783"/>
                      <a:pt x="974" y="1783"/>
                    </a:cubicBezTo>
                    <a:cubicBezTo>
                      <a:pt x="973" y="1774"/>
                      <a:pt x="973" y="1766"/>
                      <a:pt x="978" y="1758"/>
                    </a:cubicBezTo>
                    <a:cubicBezTo>
                      <a:pt x="976" y="1767"/>
                      <a:pt x="976" y="1773"/>
                      <a:pt x="977" y="1782"/>
                    </a:cubicBezTo>
                    <a:cubicBezTo>
                      <a:pt x="977" y="1782"/>
                      <a:pt x="977" y="1782"/>
                      <a:pt x="977" y="1782"/>
                    </a:cubicBezTo>
                    <a:cubicBezTo>
                      <a:pt x="980" y="1800"/>
                      <a:pt x="984" y="1803"/>
                      <a:pt x="997" y="1815"/>
                    </a:cubicBezTo>
                    <a:cubicBezTo>
                      <a:pt x="1017" y="1833"/>
                      <a:pt x="1039" y="1851"/>
                      <a:pt x="1048" y="1874"/>
                    </a:cubicBezTo>
                    <a:cubicBezTo>
                      <a:pt x="1040" y="1860"/>
                      <a:pt x="1002" y="1814"/>
                      <a:pt x="983" y="1825"/>
                    </a:cubicBezTo>
                    <a:close/>
                    <a:moveTo>
                      <a:pt x="977" y="1771"/>
                    </a:moveTo>
                    <a:cubicBezTo>
                      <a:pt x="990" y="1772"/>
                      <a:pt x="990" y="1755"/>
                      <a:pt x="992" y="1750"/>
                    </a:cubicBezTo>
                    <a:cubicBezTo>
                      <a:pt x="993" y="1745"/>
                      <a:pt x="994" y="1742"/>
                      <a:pt x="998" y="1740"/>
                    </a:cubicBezTo>
                    <a:cubicBezTo>
                      <a:pt x="993" y="1740"/>
                      <a:pt x="981" y="1744"/>
                      <a:pt x="976" y="1748"/>
                    </a:cubicBezTo>
                    <a:cubicBezTo>
                      <a:pt x="969" y="1753"/>
                      <a:pt x="967" y="1761"/>
                      <a:pt x="973" y="1769"/>
                    </a:cubicBezTo>
                    <a:cubicBezTo>
                      <a:pt x="973" y="1764"/>
                      <a:pt x="976" y="1758"/>
                      <a:pt x="981" y="1755"/>
                    </a:cubicBezTo>
                    <a:cubicBezTo>
                      <a:pt x="979" y="1758"/>
                      <a:pt x="976" y="1765"/>
                      <a:pt x="977" y="1771"/>
                    </a:cubicBezTo>
                    <a:close/>
                    <a:moveTo>
                      <a:pt x="909" y="1801"/>
                    </a:moveTo>
                    <a:cubicBezTo>
                      <a:pt x="906" y="1799"/>
                      <a:pt x="903" y="1799"/>
                      <a:pt x="901" y="1802"/>
                    </a:cubicBezTo>
                    <a:cubicBezTo>
                      <a:pt x="898" y="1804"/>
                      <a:pt x="898" y="1808"/>
                      <a:pt x="901" y="1810"/>
                    </a:cubicBezTo>
                    <a:cubicBezTo>
                      <a:pt x="903" y="1812"/>
                      <a:pt x="907" y="1812"/>
                      <a:pt x="909" y="1809"/>
                    </a:cubicBezTo>
                    <a:cubicBezTo>
                      <a:pt x="911" y="1807"/>
                      <a:pt x="911" y="1804"/>
                      <a:pt x="909" y="1801"/>
                    </a:cubicBezTo>
                    <a:close/>
                    <a:moveTo>
                      <a:pt x="916" y="1786"/>
                    </a:moveTo>
                    <a:cubicBezTo>
                      <a:pt x="913" y="1783"/>
                      <a:pt x="908" y="1783"/>
                      <a:pt x="906" y="1786"/>
                    </a:cubicBezTo>
                    <a:cubicBezTo>
                      <a:pt x="903" y="1789"/>
                      <a:pt x="903" y="1793"/>
                      <a:pt x="906" y="1796"/>
                    </a:cubicBezTo>
                    <a:cubicBezTo>
                      <a:pt x="909" y="1799"/>
                      <a:pt x="913" y="1799"/>
                      <a:pt x="916" y="1796"/>
                    </a:cubicBezTo>
                    <a:cubicBezTo>
                      <a:pt x="918" y="1793"/>
                      <a:pt x="918" y="1789"/>
                      <a:pt x="916" y="1786"/>
                    </a:cubicBezTo>
                    <a:close/>
                    <a:moveTo>
                      <a:pt x="928" y="1768"/>
                    </a:moveTo>
                    <a:cubicBezTo>
                      <a:pt x="924" y="1765"/>
                      <a:pt x="918" y="1765"/>
                      <a:pt x="915" y="1769"/>
                    </a:cubicBezTo>
                    <a:cubicBezTo>
                      <a:pt x="911" y="1772"/>
                      <a:pt x="911" y="1778"/>
                      <a:pt x="915" y="1782"/>
                    </a:cubicBezTo>
                    <a:cubicBezTo>
                      <a:pt x="919" y="1785"/>
                      <a:pt x="925" y="1785"/>
                      <a:pt x="928" y="1782"/>
                    </a:cubicBezTo>
                    <a:cubicBezTo>
                      <a:pt x="932" y="1778"/>
                      <a:pt x="932" y="1772"/>
                      <a:pt x="928" y="1768"/>
                    </a:cubicBezTo>
                    <a:close/>
                    <a:moveTo>
                      <a:pt x="988" y="1694"/>
                    </a:moveTo>
                    <a:cubicBezTo>
                      <a:pt x="993" y="1696"/>
                      <a:pt x="995" y="1703"/>
                      <a:pt x="993" y="1708"/>
                    </a:cubicBezTo>
                    <a:cubicBezTo>
                      <a:pt x="990" y="1713"/>
                      <a:pt x="984" y="1715"/>
                      <a:pt x="979" y="1713"/>
                    </a:cubicBezTo>
                    <a:cubicBezTo>
                      <a:pt x="974" y="1710"/>
                      <a:pt x="972" y="1704"/>
                      <a:pt x="974" y="1699"/>
                    </a:cubicBezTo>
                    <a:cubicBezTo>
                      <a:pt x="977" y="1694"/>
                      <a:pt x="983" y="1692"/>
                      <a:pt x="988" y="1694"/>
                    </a:cubicBezTo>
                    <a:close/>
                    <a:moveTo>
                      <a:pt x="1004" y="1689"/>
                    </a:moveTo>
                    <a:cubicBezTo>
                      <a:pt x="1007" y="1691"/>
                      <a:pt x="1008" y="1695"/>
                      <a:pt x="1007" y="1698"/>
                    </a:cubicBezTo>
                    <a:cubicBezTo>
                      <a:pt x="1005" y="1702"/>
                      <a:pt x="1001" y="1703"/>
                      <a:pt x="998" y="1701"/>
                    </a:cubicBezTo>
                    <a:cubicBezTo>
                      <a:pt x="995" y="1700"/>
                      <a:pt x="993" y="1696"/>
                      <a:pt x="995" y="1692"/>
                    </a:cubicBezTo>
                    <a:cubicBezTo>
                      <a:pt x="996" y="1689"/>
                      <a:pt x="1000" y="1688"/>
                      <a:pt x="1004" y="1689"/>
                    </a:cubicBezTo>
                    <a:close/>
                    <a:moveTo>
                      <a:pt x="1126" y="1815"/>
                    </a:moveTo>
                    <a:cubicBezTo>
                      <a:pt x="1135" y="1827"/>
                      <a:pt x="1146" y="1837"/>
                      <a:pt x="1159" y="1840"/>
                    </a:cubicBezTo>
                    <a:cubicBezTo>
                      <a:pt x="1173" y="1843"/>
                      <a:pt x="1188" y="1840"/>
                      <a:pt x="1196" y="1829"/>
                    </a:cubicBezTo>
                    <a:cubicBezTo>
                      <a:pt x="1201" y="1822"/>
                      <a:pt x="1203" y="1814"/>
                      <a:pt x="1204" y="1806"/>
                    </a:cubicBezTo>
                    <a:cubicBezTo>
                      <a:pt x="1204" y="1797"/>
                      <a:pt x="1202" y="1790"/>
                      <a:pt x="1198" y="1782"/>
                    </a:cubicBezTo>
                    <a:cubicBezTo>
                      <a:pt x="1194" y="1775"/>
                      <a:pt x="1189" y="1769"/>
                      <a:pt x="1183" y="1764"/>
                    </a:cubicBezTo>
                    <a:cubicBezTo>
                      <a:pt x="1179" y="1762"/>
                      <a:pt x="1177" y="1760"/>
                      <a:pt x="1173" y="1758"/>
                    </a:cubicBezTo>
                    <a:cubicBezTo>
                      <a:pt x="1164" y="1753"/>
                      <a:pt x="1156" y="1750"/>
                      <a:pt x="1146" y="1749"/>
                    </a:cubicBezTo>
                    <a:cubicBezTo>
                      <a:pt x="1131" y="1747"/>
                      <a:pt x="1119" y="1749"/>
                      <a:pt x="1106" y="1755"/>
                    </a:cubicBezTo>
                    <a:cubicBezTo>
                      <a:pt x="1105" y="1755"/>
                      <a:pt x="1104" y="1756"/>
                      <a:pt x="1103" y="1756"/>
                    </a:cubicBezTo>
                    <a:cubicBezTo>
                      <a:pt x="1109" y="1747"/>
                      <a:pt x="1111" y="1737"/>
                      <a:pt x="1111" y="1726"/>
                    </a:cubicBezTo>
                    <a:cubicBezTo>
                      <a:pt x="1111" y="1714"/>
                      <a:pt x="1107" y="1701"/>
                      <a:pt x="1098" y="1693"/>
                    </a:cubicBezTo>
                    <a:cubicBezTo>
                      <a:pt x="1094" y="1689"/>
                      <a:pt x="1089" y="1687"/>
                      <a:pt x="1083" y="1685"/>
                    </a:cubicBezTo>
                    <a:cubicBezTo>
                      <a:pt x="1089" y="1688"/>
                      <a:pt x="1093" y="1691"/>
                      <a:pt x="1096" y="1694"/>
                    </a:cubicBezTo>
                    <a:cubicBezTo>
                      <a:pt x="1105" y="1703"/>
                      <a:pt x="1108" y="1714"/>
                      <a:pt x="1108" y="1726"/>
                    </a:cubicBezTo>
                    <a:cubicBezTo>
                      <a:pt x="1107" y="1735"/>
                      <a:pt x="1105" y="1742"/>
                      <a:pt x="1102" y="1749"/>
                    </a:cubicBezTo>
                    <a:cubicBezTo>
                      <a:pt x="1095" y="1762"/>
                      <a:pt x="1085" y="1770"/>
                      <a:pt x="1077" y="1782"/>
                    </a:cubicBezTo>
                    <a:cubicBezTo>
                      <a:pt x="1076" y="1783"/>
                      <a:pt x="1076" y="1783"/>
                      <a:pt x="1076" y="1783"/>
                    </a:cubicBezTo>
                    <a:cubicBezTo>
                      <a:pt x="1072" y="1790"/>
                      <a:pt x="1069" y="1797"/>
                      <a:pt x="1066" y="1804"/>
                    </a:cubicBezTo>
                    <a:cubicBezTo>
                      <a:pt x="1066" y="1806"/>
                      <a:pt x="1061" y="1825"/>
                      <a:pt x="1063" y="1826"/>
                    </a:cubicBezTo>
                    <a:cubicBezTo>
                      <a:pt x="1064" y="1826"/>
                      <a:pt x="1068" y="1814"/>
                      <a:pt x="1068" y="1812"/>
                    </a:cubicBezTo>
                    <a:cubicBezTo>
                      <a:pt x="1072" y="1803"/>
                      <a:pt x="1075" y="1794"/>
                      <a:pt x="1081" y="1786"/>
                    </a:cubicBezTo>
                    <a:cubicBezTo>
                      <a:pt x="1081" y="1785"/>
                      <a:pt x="1081" y="1785"/>
                      <a:pt x="1081" y="1785"/>
                    </a:cubicBezTo>
                    <a:cubicBezTo>
                      <a:pt x="1088" y="1773"/>
                      <a:pt x="1096" y="1765"/>
                      <a:pt x="1108" y="1759"/>
                    </a:cubicBezTo>
                    <a:cubicBezTo>
                      <a:pt x="1122" y="1752"/>
                      <a:pt x="1140" y="1749"/>
                      <a:pt x="1154" y="1756"/>
                    </a:cubicBezTo>
                    <a:cubicBezTo>
                      <a:pt x="1162" y="1760"/>
                      <a:pt x="1171" y="1772"/>
                      <a:pt x="1167" y="1781"/>
                    </a:cubicBezTo>
                    <a:cubicBezTo>
                      <a:pt x="1165" y="1784"/>
                      <a:pt x="1162" y="1786"/>
                      <a:pt x="1158" y="1786"/>
                    </a:cubicBezTo>
                    <a:cubicBezTo>
                      <a:pt x="1155" y="1785"/>
                      <a:pt x="1153" y="1783"/>
                      <a:pt x="1153" y="1779"/>
                    </a:cubicBezTo>
                    <a:cubicBezTo>
                      <a:pt x="1153" y="1777"/>
                      <a:pt x="1154" y="1775"/>
                      <a:pt x="1155" y="1774"/>
                    </a:cubicBezTo>
                    <a:cubicBezTo>
                      <a:pt x="1157" y="1772"/>
                      <a:pt x="1161" y="1773"/>
                      <a:pt x="1162" y="1776"/>
                    </a:cubicBezTo>
                    <a:cubicBezTo>
                      <a:pt x="1162" y="1777"/>
                      <a:pt x="1162" y="1779"/>
                      <a:pt x="1161" y="1780"/>
                    </a:cubicBezTo>
                    <a:cubicBezTo>
                      <a:pt x="1163" y="1780"/>
                      <a:pt x="1164" y="1778"/>
                      <a:pt x="1164" y="1776"/>
                    </a:cubicBezTo>
                    <a:cubicBezTo>
                      <a:pt x="1165" y="1773"/>
                      <a:pt x="1162" y="1770"/>
                      <a:pt x="1159" y="1769"/>
                    </a:cubicBezTo>
                    <a:cubicBezTo>
                      <a:pt x="1153" y="1767"/>
                      <a:pt x="1148" y="1771"/>
                      <a:pt x="1146" y="1776"/>
                    </a:cubicBezTo>
                    <a:cubicBezTo>
                      <a:pt x="1145" y="1780"/>
                      <a:pt x="1145" y="1785"/>
                      <a:pt x="1148" y="1788"/>
                    </a:cubicBezTo>
                    <a:cubicBezTo>
                      <a:pt x="1150" y="1792"/>
                      <a:pt x="1154" y="1793"/>
                      <a:pt x="1158" y="1794"/>
                    </a:cubicBezTo>
                    <a:cubicBezTo>
                      <a:pt x="1164" y="1794"/>
                      <a:pt x="1169" y="1791"/>
                      <a:pt x="1171" y="1786"/>
                    </a:cubicBezTo>
                    <a:cubicBezTo>
                      <a:pt x="1177" y="1774"/>
                      <a:pt x="1169" y="1762"/>
                      <a:pt x="1159" y="1756"/>
                    </a:cubicBezTo>
                    <a:cubicBezTo>
                      <a:pt x="1155" y="1755"/>
                      <a:pt x="1152" y="1753"/>
                      <a:pt x="1148" y="1753"/>
                    </a:cubicBezTo>
                    <a:cubicBezTo>
                      <a:pt x="1160" y="1754"/>
                      <a:pt x="1170" y="1758"/>
                      <a:pt x="1181" y="1766"/>
                    </a:cubicBezTo>
                    <a:cubicBezTo>
                      <a:pt x="1188" y="1771"/>
                      <a:pt x="1192" y="1776"/>
                      <a:pt x="1196" y="1783"/>
                    </a:cubicBezTo>
                    <a:cubicBezTo>
                      <a:pt x="1200" y="1791"/>
                      <a:pt x="1202" y="1797"/>
                      <a:pt x="1202" y="1806"/>
                    </a:cubicBezTo>
                    <a:cubicBezTo>
                      <a:pt x="1202" y="1811"/>
                      <a:pt x="1201" y="1815"/>
                      <a:pt x="1200" y="1819"/>
                    </a:cubicBezTo>
                    <a:cubicBezTo>
                      <a:pt x="1200" y="1819"/>
                      <a:pt x="1200" y="1819"/>
                      <a:pt x="1200" y="1819"/>
                    </a:cubicBezTo>
                    <a:cubicBezTo>
                      <a:pt x="1202" y="1807"/>
                      <a:pt x="1193" y="1795"/>
                      <a:pt x="1177" y="1802"/>
                    </a:cubicBezTo>
                    <a:cubicBezTo>
                      <a:pt x="1165" y="1806"/>
                      <a:pt x="1154" y="1829"/>
                      <a:pt x="1126" y="1815"/>
                    </a:cubicBezTo>
                    <a:close/>
                    <a:moveTo>
                      <a:pt x="1096" y="1696"/>
                    </a:moveTo>
                    <a:cubicBezTo>
                      <a:pt x="1087" y="1708"/>
                      <a:pt x="1072" y="1693"/>
                      <a:pt x="1066" y="1689"/>
                    </a:cubicBezTo>
                    <a:cubicBezTo>
                      <a:pt x="1061" y="1686"/>
                      <a:pt x="1057" y="1685"/>
                      <a:pt x="1053" y="1686"/>
                    </a:cubicBezTo>
                    <a:cubicBezTo>
                      <a:pt x="1057" y="1682"/>
                      <a:pt x="1071" y="1675"/>
                      <a:pt x="1078" y="1674"/>
                    </a:cubicBezTo>
                    <a:cubicBezTo>
                      <a:pt x="1088" y="1673"/>
                      <a:pt x="1098" y="1679"/>
                      <a:pt x="1098" y="1691"/>
                    </a:cubicBezTo>
                    <a:cubicBezTo>
                      <a:pt x="1094" y="1687"/>
                      <a:pt x="1086" y="1684"/>
                      <a:pt x="1080" y="1685"/>
                    </a:cubicBezTo>
                    <a:cubicBezTo>
                      <a:pt x="1084" y="1686"/>
                      <a:pt x="1092" y="1690"/>
                      <a:pt x="1096" y="1696"/>
                    </a:cubicBezTo>
                    <a:close/>
                    <a:moveTo>
                      <a:pt x="981" y="1978"/>
                    </a:moveTo>
                    <a:cubicBezTo>
                      <a:pt x="968" y="1961"/>
                      <a:pt x="964" y="1948"/>
                      <a:pt x="955" y="1930"/>
                    </a:cubicBezTo>
                    <a:cubicBezTo>
                      <a:pt x="950" y="1922"/>
                      <a:pt x="944" y="1915"/>
                      <a:pt x="934" y="1912"/>
                    </a:cubicBezTo>
                    <a:cubicBezTo>
                      <a:pt x="926" y="1909"/>
                      <a:pt x="918" y="1911"/>
                      <a:pt x="912" y="1917"/>
                    </a:cubicBezTo>
                    <a:cubicBezTo>
                      <a:pt x="907" y="1922"/>
                      <a:pt x="905" y="1929"/>
                      <a:pt x="907" y="1936"/>
                    </a:cubicBezTo>
                    <a:cubicBezTo>
                      <a:pt x="909" y="1941"/>
                      <a:pt x="912" y="1944"/>
                      <a:pt x="916" y="1946"/>
                    </a:cubicBezTo>
                    <a:cubicBezTo>
                      <a:pt x="922" y="1948"/>
                      <a:pt x="930" y="1946"/>
                      <a:pt x="931" y="1939"/>
                    </a:cubicBezTo>
                    <a:cubicBezTo>
                      <a:pt x="932" y="1935"/>
                      <a:pt x="930" y="1931"/>
                      <a:pt x="927" y="1929"/>
                    </a:cubicBezTo>
                    <a:cubicBezTo>
                      <a:pt x="922" y="1927"/>
                      <a:pt x="917" y="1929"/>
                      <a:pt x="915" y="1933"/>
                    </a:cubicBezTo>
                    <a:cubicBezTo>
                      <a:pt x="913" y="1937"/>
                      <a:pt x="915" y="1943"/>
                      <a:pt x="919" y="1945"/>
                    </a:cubicBezTo>
                    <a:cubicBezTo>
                      <a:pt x="920" y="1945"/>
                      <a:pt x="921" y="1945"/>
                      <a:pt x="922" y="1945"/>
                    </a:cubicBezTo>
                    <a:cubicBezTo>
                      <a:pt x="920" y="1945"/>
                      <a:pt x="918" y="1945"/>
                      <a:pt x="917" y="1944"/>
                    </a:cubicBezTo>
                    <a:cubicBezTo>
                      <a:pt x="913" y="1942"/>
                      <a:pt x="910" y="1940"/>
                      <a:pt x="909" y="1936"/>
                    </a:cubicBezTo>
                    <a:cubicBezTo>
                      <a:pt x="907" y="1930"/>
                      <a:pt x="909" y="1923"/>
                      <a:pt x="914" y="1919"/>
                    </a:cubicBezTo>
                    <a:cubicBezTo>
                      <a:pt x="919" y="1914"/>
                      <a:pt x="926" y="1913"/>
                      <a:pt x="933" y="1915"/>
                    </a:cubicBezTo>
                    <a:cubicBezTo>
                      <a:pt x="942" y="1919"/>
                      <a:pt x="946" y="1925"/>
                      <a:pt x="951" y="1933"/>
                    </a:cubicBezTo>
                    <a:cubicBezTo>
                      <a:pt x="960" y="1951"/>
                      <a:pt x="964" y="1964"/>
                      <a:pt x="977" y="1981"/>
                    </a:cubicBezTo>
                    <a:cubicBezTo>
                      <a:pt x="990" y="1996"/>
                      <a:pt x="1006" y="2007"/>
                      <a:pt x="1026" y="2012"/>
                    </a:cubicBezTo>
                    <a:cubicBezTo>
                      <a:pt x="1044" y="2015"/>
                      <a:pt x="1060" y="2010"/>
                      <a:pt x="1072" y="1995"/>
                    </a:cubicBezTo>
                    <a:cubicBezTo>
                      <a:pt x="1082" y="1981"/>
                      <a:pt x="1084" y="1962"/>
                      <a:pt x="1074" y="1948"/>
                    </a:cubicBezTo>
                    <a:cubicBezTo>
                      <a:pt x="1074" y="1948"/>
                      <a:pt x="1074" y="1948"/>
                      <a:pt x="1074" y="1948"/>
                    </a:cubicBezTo>
                    <a:cubicBezTo>
                      <a:pt x="1074" y="1956"/>
                      <a:pt x="1071" y="1966"/>
                      <a:pt x="1062" y="1971"/>
                    </a:cubicBezTo>
                    <a:cubicBezTo>
                      <a:pt x="1048" y="1981"/>
                      <a:pt x="1033" y="1977"/>
                      <a:pt x="1023" y="1964"/>
                    </a:cubicBezTo>
                    <a:cubicBezTo>
                      <a:pt x="1005" y="1940"/>
                      <a:pt x="976" y="1961"/>
                      <a:pt x="996" y="1988"/>
                    </a:cubicBezTo>
                    <a:cubicBezTo>
                      <a:pt x="1005" y="2001"/>
                      <a:pt x="1024" y="2005"/>
                      <a:pt x="1037" y="2003"/>
                    </a:cubicBezTo>
                    <a:cubicBezTo>
                      <a:pt x="1063" y="1998"/>
                      <a:pt x="1086" y="1971"/>
                      <a:pt x="1074" y="1948"/>
                    </a:cubicBezTo>
                    <a:cubicBezTo>
                      <a:pt x="1082" y="1962"/>
                      <a:pt x="1079" y="1980"/>
                      <a:pt x="1069" y="1994"/>
                    </a:cubicBezTo>
                    <a:cubicBezTo>
                      <a:pt x="1058" y="2007"/>
                      <a:pt x="1043" y="2011"/>
                      <a:pt x="1027" y="2007"/>
                    </a:cubicBezTo>
                    <a:cubicBezTo>
                      <a:pt x="1008" y="2003"/>
                      <a:pt x="993" y="1992"/>
                      <a:pt x="981" y="1978"/>
                    </a:cubicBezTo>
                    <a:close/>
                    <a:moveTo>
                      <a:pt x="1062" y="1836"/>
                    </a:moveTo>
                    <a:cubicBezTo>
                      <a:pt x="1083" y="1809"/>
                      <a:pt x="1112" y="1809"/>
                      <a:pt x="1126" y="1800"/>
                    </a:cubicBezTo>
                    <a:cubicBezTo>
                      <a:pt x="1142" y="1790"/>
                      <a:pt x="1130" y="1772"/>
                      <a:pt x="1112" y="1779"/>
                    </a:cubicBezTo>
                    <a:cubicBezTo>
                      <a:pt x="1091" y="1786"/>
                      <a:pt x="1071" y="1811"/>
                      <a:pt x="1062" y="1836"/>
                    </a:cubicBezTo>
                    <a:close/>
                    <a:moveTo>
                      <a:pt x="1050" y="1877"/>
                    </a:moveTo>
                    <a:cubicBezTo>
                      <a:pt x="1037" y="1867"/>
                      <a:pt x="1022" y="1863"/>
                      <a:pt x="1007" y="1866"/>
                    </a:cubicBezTo>
                    <a:cubicBezTo>
                      <a:pt x="994" y="1869"/>
                      <a:pt x="981" y="1877"/>
                      <a:pt x="980" y="1891"/>
                    </a:cubicBezTo>
                    <a:cubicBezTo>
                      <a:pt x="974" y="1890"/>
                      <a:pt x="970" y="1882"/>
                      <a:pt x="973" y="1874"/>
                    </a:cubicBezTo>
                    <a:cubicBezTo>
                      <a:pt x="976" y="1866"/>
                      <a:pt x="987" y="1858"/>
                      <a:pt x="999" y="1861"/>
                    </a:cubicBezTo>
                    <a:cubicBezTo>
                      <a:pt x="1001" y="1850"/>
                      <a:pt x="1034" y="1853"/>
                      <a:pt x="1050" y="1877"/>
                    </a:cubicBezTo>
                    <a:close/>
                    <a:moveTo>
                      <a:pt x="1092" y="2009"/>
                    </a:moveTo>
                    <a:cubicBezTo>
                      <a:pt x="1103" y="2005"/>
                      <a:pt x="1116" y="1995"/>
                      <a:pt x="1121" y="1987"/>
                    </a:cubicBezTo>
                    <a:cubicBezTo>
                      <a:pt x="1128" y="1976"/>
                      <a:pt x="1133" y="1958"/>
                      <a:pt x="1124" y="1947"/>
                    </a:cubicBezTo>
                    <a:cubicBezTo>
                      <a:pt x="1135" y="1939"/>
                      <a:pt x="1138" y="1927"/>
                      <a:pt x="1140" y="1915"/>
                    </a:cubicBezTo>
                    <a:cubicBezTo>
                      <a:pt x="1143" y="1899"/>
                      <a:pt x="1149" y="1882"/>
                      <a:pt x="1163" y="1880"/>
                    </a:cubicBezTo>
                    <a:cubicBezTo>
                      <a:pt x="1147" y="1874"/>
                      <a:pt x="1129" y="1888"/>
                      <a:pt x="1121" y="1901"/>
                    </a:cubicBezTo>
                    <a:cubicBezTo>
                      <a:pt x="1110" y="1920"/>
                      <a:pt x="1114" y="1934"/>
                      <a:pt x="1115" y="1957"/>
                    </a:cubicBezTo>
                    <a:cubicBezTo>
                      <a:pt x="1115" y="1970"/>
                      <a:pt x="1106" y="1997"/>
                      <a:pt x="1092" y="2009"/>
                    </a:cubicBezTo>
                    <a:close/>
                    <a:moveTo>
                      <a:pt x="1055" y="1887"/>
                    </a:moveTo>
                    <a:cubicBezTo>
                      <a:pt x="1046" y="1876"/>
                      <a:pt x="1026" y="1886"/>
                      <a:pt x="1016" y="1896"/>
                    </a:cubicBezTo>
                    <a:cubicBezTo>
                      <a:pt x="1006" y="1907"/>
                      <a:pt x="996" y="1923"/>
                      <a:pt x="979" y="1924"/>
                    </a:cubicBezTo>
                    <a:cubicBezTo>
                      <a:pt x="969" y="1924"/>
                      <a:pt x="960" y="1920"/>
                      <a:pt x="956" y="1911"/>
                    </a:cubicBezTo>
                    <a:cubicBezTo>
                      <a:pt x="953" y="1906"/>
                      <a:pt x="954" y="1900"/>
                      <a:pt x="959" y="1896"/>
                    </a:cubicBezTo>
                    <a:cubicBezTo>
                      <a:pt x="957" y="1901"/>
                      <a:pt x="960" y="1908"/>
                      <a:pt x="966" y="1910"/>
                    </a:cubicBezTo>
                    <a:cubicBezTo>
                      <a:pt x="972" y="1913"/>
                      <a:pt x="979" y="1909"/>
                      <a:pt x="983" y="1903"/>
                    </a:cubicBezTo>
                    <a:cubicBezTo>
                      <a:pt x="992" y="1892"/>
                      <a:pt x="998" y="1880"/>
                      <a:pt x="1010" y="1873"/>
                    </a:cubicBezTo>
                    <a:cubicBezTo>
                      <a:pt x="1024" y="1865"/>
                      <a:pt x="1046" y="1868"/>
                      <a:pt x="1055" y="1887"/>
                    </a:cubicBezTo>
                    <a:close/>
                    <a:moveTo>
                      <a:pt x="1048" y="1750"/>
                    </a:moveTo>
                    <a:cubicBezTo>
                      <a:pt x="1057" y="1736"/>
                      <a:pt x="1056" y="1711"/>
                      <a:pt x="1047" y="1697"/>
                    </a:cubicBezTo>
                    <a:cubicBezTo>
                      <a:pt x="1037" y="1683"/>
                      <a:pt x="1021" y="1687"/>
                      <a:pt x="1029" y="1705"/>
                    </a:cubicBezTo>
                    <a:cubicBezTo>
                      <a:pt x="1035" y="1718"/>
                      <a:pt x="1052" y="1735"/>
                      <a:pt x="1048" y="1750"/>
                    </a:cubicBezTo>
                    <a:close/>
                    <a:moveTo>
                      <a:pt x="1035" y="1770"/>
                    </a:moveTo>
                    <a:cubicBezTo>
                      <a:pt x="1033" y="1773"/>
                      <a:pt x="1033" y="1776"/>
                      <a:pt x="1033" y="1779"/>
                    </a:cubicBezTo>
                    <a:cubicBezTo>
                      <a:pt x="1034" y="1783"/>
                      <a:pt x="1038" y="1787"/>
                      <a:pt x="1043" y="1787"/>
                    </a:cubicBezTo>
                    <a:cubicBezTo>
                      <a:pt x="1048" y="1788"/>
                      <a:pt x="1053" y="1784"/>
                      <a:pt x="1054" y="1780"/>
                    </a:cubicBezTo>
                    <a:cubicBezTo>
                      <a:pt x="1057" y="1772"/>
                      <a:pt x="1051" y="1769"/>
                      <a:pt x="1048" y="1765"/>
                    </a:cubicBezTo>
                    <a:cubicBezTo>
                      <a:pt x="1046" y="1759"/>
                      <a:pt x="1049" y="1753"/>
                      <a:pt x="1055" y="1748"/>
                    </a:cubicBezTo>
                    <a:cubicBezTo>
                      <a:pt x="1062" y="1743"/>
                      <a:pt x="1071" y="1742"/>
                      <a:pt x="1078" y="1748"/>
                    </a:cubicBezTo>
                    <a:cubicBezTo>
                      <a:pt x="1082" y="1751"/>
                      <a:pt x="1085" y="1756"/>
                      <a:pt x="1081" y="1760"/>
                    </a:cubicBezTo>
                    <a:cubicBezTo>
                      <a:pt x="1080" y="1755"/>
                      <a:pt x="1072" y="1753"/>
                      <a:pt x="1068" y="1759"/>
                    </a:cubicBezTo>
                    <a:cubicBezTo>
                      <a:pt x="1066" y="1762"/>
                      <a:pt x="1066" y="1770"/>
                      <a:pt x="1065" y="1779"/>
                    </a:cubicBezTo>
                    <a:cubicBezTo>
                      <a:pt x="1064" y="1787"/>
                      <a:pt x="1062" y="1795"/>
                      <a:pt x="1057" y="1800"/>
                    </a:cubicBezTo>
                    <a:cubicBezTo>
                      <a:pt x="1047" y="1811"/>
                      <a:pt x="1029" y="1809"/>
                      <a:pt x="1021" y="1798"/>
                    </a:cubicBezTo>
                    <a:cubicBezTo>
                      <a:pt x="1017" y="1791"/>
                      <a:pt x="1016" y="1784"/>
                      <a:pt x="1017" y="1777"/>
                    </a:cubicBezTo>
                    <a:cubicBezTo>
                      <a:pt x="1018" y="1769"/>
                      <a:pt x="1026" y="1751"/>
                      <a:pt x="1021" y="1742"/>
                    </a:cubicBezTo>
                    <a:cubicBezTo>
                      <a:pt x="1018" y="1736"/>
                      <a:pt x="1012" y="1735"/>
                      <a:pt x="1009" y="1738"/>
                    </a:cubicBezTo>
                    <a:cubicBezTo>
                      <a:pt x="1007" y="1733"/>
                      <a:pt x="1013" y="1727"/>
                      <a:pt x="1019" y="1726"/>
                    </a:cubicBezTo>
                    <a:cubicBezTo>
                      <a:pt x="1031" y="1725"/>
                      <a:pt x="1044" y="1737"/>
                      <a:pt x="1043" y="1753"/>
                    </a:cubicBezTo>
                    <a:cubicBezTo>
                      <a:pt x="1043" y="1758"/>
                      <a:pt x="1040" y="1763"/>
                      <a:pt x="1035" y="1770"/>
                    </a:cubicBezTo>
                    <a:close/>
                    <a:moveTo>
                      <a:pt x="1037" y="1772"/>
                    </a:moveTo>
                    <a:cubicBezTo>
                      <a:pt x="1034" y="1776"/>
                      <a:pt x="1035" y="1782"/>
                      <a:pt x="1039" y="1784"/>
                    </a:cubicBezTo>
                    <a:cubicBezTo>
                      <a:pt x="1047" y="1789"/>
                      <a:pt x="1054" y="1780"/>
                      <a:pt x="1052" y="1773"/>
                    </a:cubicBezTo>
                    <a:cubicBezTo>
                      <a:pt x="1050" y="1768"/>
                      <a:pt x="1045" y="1766"/>
                      <a:pt x="1046" y="1758"/>
                    </a:cubicBezTo>
                    <a:cubicBezTo>
                      <a:pt x="1043" y="1766"/>
                      <a:pt x="1040" y="1766"/>
                      <a:pt x="1037" y="1772"/>
                    </a:cubicBezTo>
                    <a:close/>
                    <a:moveTo>
                      <a:pt x="1031" y="1809"/>
                    </a:moveTo>
                    <a:cubicBezTo>
                      <a:pt x="1038" y="1813"/>
                      <a:pt x="1048" y="1811"/>
                      <a:pt x="1053" y="1807"/>
                    </a:cubicBezTo>
                    <a:cubicBezTo>
                      <a:pt x="1060" y="1812"/>
                      <a:pt x="1053" y="1829"/>
                      <a:pt x="1040" y="1827"/>
                    </a:cubicBezTo>
                    <a:cubicBezTo>
                      <a:pt x="1032" y="1826"/>
                      <a:pt x="1027" y="1816"/>
                      <a:pt x="1031" y="1809"/>
                    </a:cubicBezTo>
                    <a:close/>
                    <a:moveTo>
                      <a:pt x="1260" y="1944"/>
                    </a:moveTo>
                    <a:cubicBezTo>
                      <a:pt x="1236" y="1941"/>
                      <a:pt x="1226" y="1964"/>
                      <a:pt x="1223" y="1976"/>
                    </a:cubicBezTo>
                    <a:cubicBezTo>
                      <a:pt x="1219" y="1990"/>
                      <a:pt x="1219" y="2006"/>
                      <a:pt x="1205" y="2015"/>
                    </a:cubicBezTo>
                    <a:cubicBezTo>
                      <a:pt x="1197" y="2019"/>
                      <a:pt x="1188" y="2019"/>
                      <a:pt x="1181" y="2014"/>
                    </a:cubicBezTo>
                    <a:cubicBezTo>
                      <a:pt x="1177" y="2011"/>
                      <a:pt x="1175" y="2006"/>
                      <a:pt x="1177" y="2001"/>
                    </a:cubicBezTo>
                    <a:cubicBezTo>
                      <a:pt x="1178" y="2005"/>
                      <a:pt x="1184" y="2010"/>
                      <a:pt x="1189" y="2009"/>
                    </a:cubicBezTo>
                    <a:cubicBezTo>
                      <a:pt x="1195" y="2008"/>
                      <a:pt x="1199" y="2003"/>
                      <a:pt x="1200" y="1996"/>
                    </a:cubicBezTo>
                    <a:cubicBezTo>
                      <a:pt x="1202" y="1981"/>
                      <a:pt x="1206" y="1965"/>
                      <a:pt x="1215" y="1954"/>
                    </a:cubicBezTo>
                    <a:cubicBezTo>
                      <a:pt x="1224" y="1943"/>
                      <a:pt x="1244" y="1935"/>
                      <a:pt x="1260" y="1944"/>
                    </a:cubicBezTo>
                    <a:close/>
                    <a:moveTo>
                      <a:pt x="1171" y="2173"/>
                    </a:moveTo>
                    <a:cubicBezTo>
                      <a:pt x="1171" y="2176"/>
                      <a:pt x="1169" y="2178"/>
                      <a:pt x="1167" y="2179"/>
                    </a:cubicBezTo>
                    <a:cubicBezTo>
                      <a:pt x="1165" y="2180"/>
                      <a:pt x="1161" y="2180"/>
                      <a:pt x="1158" y="2178"/>
                    </a:cubicBezTo>
                    <a:cubicBezTo>
                      <a:pt x="1155" y="2175"/>
                      <a:pt x="1155" y="2171"/>
                      <a:pt x="1156" y="2168"/>
                    </a:cubicBezTo>
                    <a:cubicBezTo>
                      <a:pt x="1159" y="2162"/>
                      <a:pt x="1164" y="2164"/>
                      <a:pt x="1168" y="2163"/>
                    </a:cubicBezTo>
                    <a:cubicBezTo>
                      <a:pt x="1172" y="2162"/>
                      <a:pt x="1174" y="2157"/>
                      <a:pt x="1174" y="2151"/>
                    </a:cubicBezTo>
                    <a:cubicBezTo>
                      <a:pt x="1173" y="2145"/>
                      <a:pt x="1169" y="2140"/>
                      <a:pt x="1162" y="2139"/>
                    </a:cubicBezTo>
                    <a:cubicBezTo>
                      <a:pt x="1159" y="2138"/>
                      <a:pt x="1154" y="2139"/>
                      <a:pt x="1154" y="2143"/>
                    </a:cubicBezTo>
                    <a:cubicBezTo>
                      <a:pt x="1157" y="2142"/>
                      <a:pt x="1162" y="2144"/>
                      <a:pt x="1161" y="2150"/>
                    </a:cubicBezTo>
                    <a:cubicBezTo>
                      <a:pt x="1160" y="2152"/>
                      <a:pt x="1156" y="2157"/>
                      <a:pt x="1152" y="2161"/>
                    </a:cubicBezTo>
                    <a:cubicBezTo>
                      <a:pt x="1147" y="2166"/>
                      <a:pt x="1144" y="2171"/>
                      <a:pt x="1144" y="2176"/>
                    </a:cubicBezTo>
                    <a:cubicBezTo>
                      <a:pt x="1143" y="2187"/>
                      <a:pt x="1153" y="2196"/>
                      <a:pt x="1163" y="2195"/>
                    </a:cubicBezTo>
                    <a:cubicBezTo>
                      <a:pt x="1169" y="2194"/>
                      <a:pt x="1173" y="2191"/>
                      <a:pt x="1176" y="2187"/>
                    </a:cubicBezTo>
                    <a:cubicBezTo>
                      <a:pt x="1180" y="2182"/>
                      <a:pt x="1187" y="2169"/>
                      <a:pt x="1194" y="2167"/>
                    </a:cubicBezTo>
                    <a:cubicBezTo>
                      <a:pt x="1199" y="2166"/>
                      <a:pt x="1202" y="2169"/>
                      <a:pt x="1202" y="2172"/>
                    </a:cubicBezTo>
                    <a:cubicBezTo>
                      <a:pt x="1206" y="2171"/>
                      <a:pt x="1207" y="2164"/>
                      <a:pt x="1204" y="2160"/>
                    </a:cubicBezTo>
                    <a:cubicBezTo>
                      <a:pt x="1198" y="2153"/>
                      <a:pt x="1185" y="2152"/>
                      <a:pt x="1177" y="2160"/>
                    </a:cubicBezTo>
                    <a:cubicBezTo>
                      <a:pt x="1174" y="2163"/>
                      <a:pt x="1173" y="2168"/>
                      <a:pt x="1171" y="2173"/>
                    </a:cubicBezTo>
                    <a:close/>
                    <a:moveTo>
                      <a:pt x="1024" y="2229"/>
                    </a:moveTo>
                    <a:cubicBezTo>
                      <a:pt x="1033" y="2214"/>
                      <a:pt x="1026" y="2201"/>
                      <a:pt x="1026" y="2195"/>
                    </a:cubicBezTo>
                    <a:cubicBezTo>
                      <a:pt x="1026" y="2188"/>
                      <a:pt x="1034" y="2188"/>
                      <a:pt x="1036" y="2195"/>
                    </a:cubicBezTo>
                    <a:cubicBezTo>
                      <a:pt x="1038" y="2203"/>
                      <a:pt x="1035" y="2219"/>
                      <a:pt x="1024" y="2229"/>
                    </a:cubicBezTo>
                    <a:close/>
                    <a:moveTo>
                      <a:pt x="1039" y="2164"/>
                    </a:moveTo>
                    <a:cubicBezTo>
                      <a:pt x="1040" y="2165"/>
                      <a:pt x="1041" y="2167"/>
                      <a:pt x="1041" y="2168"/>
                    </a:cubicBezTo>
                    <a:cubicBezTo>
                      <a:pt x="1041" y="2170"/>
                      <a:pt x="1040" y="2172"/>
                      <a:pt x="1038" y="2172"/>
                    </a:cubicBezTo>
                    <a:cubicBezTo>
                      <a:pt x="1035" y="2173"/>
                      <a:pt x="1033" y="2172"/>
                      <a:pt x="1032" y="2170"/>
                    </a:cubicBezTo>
                    <a:cubicBezTo>
                      <a:pt x="1030" y="2167"/>
                      <a:pt x="1032" y="2166"/>
                      <a:pt x="1033" y="2163"/>
                    </a:cubicBezTo>
                    <a:cubicBezTo>
                      <a:pt x="1033" y="2161"/>
                      <a:pt x="1031" y="2158"/>
                      <a:pt x="1028" y="2157"/>
                    </a:cubicBezTo>
                    <a:cubicBezTo>
                      <a:pt x="1025" y="2156"/>
                      <a:pt x="1021" y="2156"/>
                      <a:pt x="1019" y="2159"/>
                    </a:cubicBezTo>
                    <a:cubicBezTo>
                      <a:pt x="1017" y="2161"/>
                      <a:pt x="1017" y="2163"/>
                      <a:pt x="1019" y="2165"/>
                    </a:cubicBezTo>
                    <a:cubicBezTo>
                      <a:pt x="1019" y="2163"/>
                      <a:pt x="1022" y="2161"/>
                      <a:pt x="1024" y="2163"/>
                    </a:cubicBezTo>
                    <a:cubicBezTo>
                      <a:pt x="1025" y="2164"/>
                      <a:pt x="1026" y="2168"/>
                      <a:pt x="1027" y="2171"/>
                    </a:cubicBezTo>
                    <a:cubicBezTo>
                      <a:pt x="1029" y="2175"/>
                      <a:pt x="1030" y="2178"/>
                      <a:pt x="1033" y="2179"/>
                    </a:cubicBezTo>
                    <a:cubicBezTo>
                      <a:pt x="1038" y="2183"/>
                      <a:pt x="1046" y="2180"/>
                      <a:pt x="1048" y="2175"/>
                    </a:cubicBezTo>
                    <a:cubicBezTo>
                      <a:pt x="1049" y="2172"/>
                      <a:pt x="1049" y="2168"/>
                      <a:pt x="1047" y="2166"/>
                    </a:cubicBezTo>
                    <a:cubicBezTo>
                      <a:pt x="1046" y="2162"/>
                      <a:pt x="1041" y="2155"/>
                      <a:pt x="1042" y="2151"/>
                    </a:cubicBezTo>
                    <a:cubicBezTo>
                      <a:pt x="1043" y="2148"/>
                      <a:pt x="1045" y="2147"/>
                      <a:pt x="1047" y="2148"/>
                    </a:cubicBezTo>
                    <a:cubicBezTo>
                      <a:pt x="1048" y="2146"/>
                      <a:pt x="1044" y="2144"/>
                      <a:pt x="1041" y="2144"/>
                    </a:cubicBezTo>
                    <a:cubicBezTo>
                      <a:pt x="1036" y="2145"/>
                      <a:pt x="1032" y="2151"/>
                      <a:pt x="1034" y="2158"/>
                    </a:cubicBezTo>
                    <a:cubicBezTo>
                      <a:pt x="1035" y="2160"/>
                      <a:pt x="1036" y="2162"/>
                      <a:pt x="1039" y="2164"/>
                    </a:cubicBezTo>
                    <a:close/>
                    <a:moveTo>
                      <a:pt x="1039" y="2165"/>
                    </a:moveTo>
                    <a:cubicBezTo>
                      <a:pt x="1040" y="2167"/>
                      <a:pt x="1040" y="2169"/>
                      <a:pt x="1039" y="2171"/>
                    </a:cubicBezTo>
                    <a:cubicBezTo>
                      <a:pt x="1036" y="2173"/>
                      <a:pt x="1032" y="2170"/>
                      <a:pt x="1032" y="2167"/>
                    </a:cubicBezTo>
                    <a:cubicBezTo>
                      <a:pt x="1033" y="2165"/>
                      <a:pt x="1034" y="2164"/>
                      <a:pt x="1033" y="2160"/>
                    </a:cubicBezTo>
                    <a:cubicBezTo>
                      <a:pt x="1035" y="2163"/>
                      <a:pt x="1037" y="2163"/>
                      <a:pt x="1039" y="2165"/>
                    </a:cubicBezTo>
                    <a:close/>
                    <a:moveTo>
                      <a:pt x="1045" y="2180"/>
                    </a:moveTo>
                    <a:cubicBezTo>
                      <a:pt x="1042" y="2183"/>
                      <a:pt x="1038" y="2183"/>
                      <a:pt x="1035" y="2182"/>
                    </a:cubicBezTo>
                    <a:cubicBezTo>
                      <a:pt x="1033" y="2185"/>
                      <a:pt x="1037" y="2191"/>
                      <a:pt x="1043" y="2189"/>
                    </a:cubicBezTo>
                    <a:cubicBezTo>
                      <a:pt x="1046" y="2188"/>
                      <a:pt x="1047" y="2183"/>
                      <a:pt x="1045" y="2180"/>
                    </a:cubicBezTo>
                    <a:close/>
                    <a:moveTo>
                      <a:pt x="1043" y="2190"/>
                    </a:moveTo>
                    <a:cubicBezTo>
                      <a:pt x="1042" y="2191"/>
                      <a:pt x="1041" y="2191"/>
                      <a:pt x="1041" y="2191"/>
                    </a:cubicBezTo>
                    <a:cubicBezTo>
                      <a:pt x="1042" y="2198"/>
                      <a:pt x="1041" y="2207"/>
                      <a:pt x="1038" y="2215"/>
                    </a:cubicBezTo>
                    <a:cubicBezTo>
                      <a:pt x="1032" y="2229"/>
                      <a:pt x="1018" y="2232"/>
                      <a:pt x="1007" y="2251"/>
                    </a:cubicBezTo>
                    <a:cubicBezTo>
                      <a:pt x="1001" y="2260"/>
                      <a:pt x="999" y="2268"/>
                      <a:pt x="999" y="2275"/>
                    </a:cubicBezTo>
                    <a:cubicBezTo>
                      <a:pt x="997" y="2290"/>
                      <a:pt x="1002" y="2308"/>
                      <a:pt x="995" y="2323"/>
                    </a:cubicBezTo>
                    <a:cubicBezTo>
                      <a:pt x="996" y="2316"/>
                      <a:pt x="990" y="2309"/>
                      <a:pt x="981" y="2314"/>
                    </a:cubicBezTo>
                    <a:cubicBezTo>
                      <a:pt x="975" y="2318"/>
                      <a:pt x="971" y="2331"/>
                      <a:pt x="955" y="2326"/>
                    </a:cubicBezTo>
                    <a:cubicBezTo>
                      <a:pt x="961" y="2333"/>
                      <a:pt x="969" y="2337"/>
                      <a:pt x="978" y="2337"/>
                    </a:cubicBezTo>
                    <a:cubicBezTo>
                      <a:pt x="983" y="2337"/>
                      <a:pt x="988" y="2335"/>
                      <a:pt x="992" y="2331"/>
                    </a:cubicBezTo>
                    <a:cubicBezTo>
                      <a:pt x="1009" y="2314"/>
                      <a:pt x="994" y="2283"/>
                      <a:pt x="1004" y="2265"/>
                    </a:cubicBezTo>
                    <a:cubicBezTo>
                      <a:pt x="1003" y="2266"/>
                      <a:pt x="1003" y="2267"/>
                      <a:pt x="1003" y="2268"/>
                    </a:cubicBezTo>
                    <a:cubicBezTo>
                      <a:pt x="996" y="2286"/>
                      <a:pt x="1009" y="2306"/>
                      <a:pt x="1028" y="2310"/>
                    </a:cubicBezTo>
                    <a:cubicBezTo>
                      <a:pt x="1037" y="2312"/>
                      <a:pt x="1047" y="2310"/>
                      <a:pt x="1055" y="2303"/>
                    </a:cubicBezTo>
                    <a:cubicBezTo>
                      <a:pt x="1064" y="2295"/>
                      <a:pt x="1069" y="2284"/>
                      <a:pt x="1067" y="2273"/>
                    </a:cubicBezTo>
                    <a:cubicBezTo>
                      <a:pt x="1065" y="2261"/>
                      <a:pt x="1056" y="2251"/>
                      <a:pt x="1044" y="2250"/>
                    </a:cubicBezTo>
                    <a:cubicBezTo>
                      <a:pt x="1036" y="2250"/>
                      <a:pt x="1029" y="2254"/>
                      <a:pt x="1026" y="2261"/>
                    </a:cubicBezTo>
                    <a:cubicBezTo>
                      <a:pt x="1022" y="2271"/>
                      <a:pt x="1026" y="2279"/>
                      <a:pt x="1032" y="2283"/>
                    </a:cubicBezTo>
                    <a:cubicBezTo>
                      <a:pt x="1040" y="2288"/>
                      <a:pt x="1050" y="2286"/>
                      <a:pt x="1053" y="2276"/>
                    </a:cubicBezTo>
                    <a:cubicBezTo>
                      <a:pt x="1049" y="2286"/>
                      <a:pt x="1039" y="2287"/>
                      <a:pt x="1032" y="2281"/>
                    </a:cubicBezTo>
                    <a:cubicBezTo>
                      <a:pt x="1027" y="2277"/>
                      <a:pt x="1025" y="2270"/>
                      <a:pt x="1029" y="2262"/>
                    </a:cubicBezTo>
                    <a:cubicBezTo>
                      <a:pt x="1031" y="2256"/>
                      <a:pt x="1037" y="2253"/>
                      <a:pt x="1044" y="2253"/>
                    </a:cubicBezTo>
                    <a:cubicBezTo>
                      <a:pt x="1055" y="2254"/>
                      <a:pt x="1061" y="2263"/>
                      <a:pt x="1063" y="2273"/>
                    </a:cubicBezTo>
                    <a:cubicBezTo>
                      <a:pt x="1065" y="2284"/>
                      <a:pt x="1061" y="2293"/>
                      <a:pt x="1053" y="2300"/>
                    </a:cubicBezTo>
                    <a:cubicBezTo>
                      <a:pt x="1045" y="2308"/>
                      <a:pt x="1035" y="2309"/>
                      <a:pt x="1026" y="2307"/>
                    </a:cubicBezTo>
                    <a:cubicBezTo>
                      <a:pt x="1010" y="2302"/>
                      <a:pt x="999" y="2285"/>
                      <a:pt x="1004" y="2268"/>
                    </a:cubicBezTo>
                    <a:cubicBezTo>
                      <a:pt x="1009" y="2255"/>
                      <a:pt x="1018" y="2248"/>
                      <a:pt x="1032" y="2245"/>
                    </a:cubicBezTo>
                    <a:cubicBezTo>
                      <a:pt x="1054" y="2241"/>
                      <a:pt x="1078" y="2250"/>
                      <a:pt x="1087" y="2265"/>
                    </a:cubicBezTo>
                    <a:cubicBezTo>
                      <a:pt x="1093" y="2273"/>
                      <a:pt x="1093" y="2284"/>
                      <a:pt x="1084" y="2289"/>
                    </a:cubicBezTo>
                    <a:cubicBezTo>
                      <a:pt x="1078" y="2291"/>
                      <a:pt x="1073" y="2289"/>
                      <a:pt x="1070" y="2283"/>
                    </a:cubicBezTo>
                    <a:cubicBezTo>
                      <a:pt x="1066" y="2292"/>
                      <a:pt x="1079" y="2302"/>
                      <a:pt x="1092" y="2298"/>
                    </a:cubicBezTo>
                    <a:cubicBezTo>
                      <a:pt x="1105" y="2295"/>
                      <a:pt x="1110" y="2286"/>
                      <a:pt x="1111" y="2277"/>
                    </a:cubicBezTo>
                    <a:cubicBezTo>
                      <a:pt x="1113" y="2263"/>
                      <a:pt x="1103" y="2248"/>
                      <a:pt x="1088" y="2242"/>
                    </a:cubicBezTo>
                    <a:cubicBezTo>
                      <a:pt x="1072" y="2235"/>
                      <a:pt x="1052" y="2235"/>
                      <a:pt x="1035" y="2241"/>
                    </a:cubicBezTo>
                    <a:cubicBezTo>
                      <a:pt x="1037" y="2240"/>
                      <a:pt x="1040" y="2239"/>
                      <a:pt x="1042" y="2238"/>
                    </a:cubicBezTo>
                    <a:cubicBezTo>
                      <a:pt x="1071" y="2229"/>
                      <a:pt x="1099" y="2235"/>
                      <a:pt x="1121" y="2257"/>
                    </a:cubicBezTo>
                    <a:cubicBezTo>
                      <a:pt x="1136" y="2273"/>
                      <a:pt x="1141" y="2294"/>
                      <a:pt x="1134" y="2315"/>
                    </a:cubicBezTo>
                    <a:cubicBezTo>
                      <a:pt x="1129" y="2328"/>
                      <a:pt x="1121" y="2339"/>
                      <a:pt x="1111" y="2347"/>
                    </a:cubicBezTo>
                    <a:cubicBezTo>
                      <a:pt x="1100" y="2355"/>
                      <a:pt x="1087" y="2362"/>
                      <a:pt x="1074" y="2364"/>
                    </a:cubicBezTo>
                    <a:cubicBezTo>
                      <a:pt x="1067" y="2365"/>
                      <a:pt x="1061" y="2365"/>
                      <a:pt x="1055" y="2364"/>
                    </a:cubicBezTo>
                    <a:cubicBezTo>
                      <a:pt x="1043" y="2361"/>
                      <a:pt x="1032" y="2354"/>
                      <a:pt x="1025" y="2343"/>
                    </a:cubicBezTo>
                    <a:cubicBezTo>
                      <a:pt x="1021" y="2335"/>
                      <a:pt x="1020" y="2326"/>
                      <a:pt x="1025" y="2317"/>
                    </a:cubicBezTo>
                    <a:cubicBezTo>
                      <a:pt x="1011" y="2318"/>
                      <a:pt x="1002" y="2344"/>
                      <a:pt x="1023" y="2354"/>
                    </a:cubicBezTo>
                    <a:cubicBezTo>
                      <a:pt x="1023" y="2368"/>
                      <a:pt x="1046" y="2371"/>
                      <a:pt x="1062" y="2368"/>
                    </a:cubicBezTo>
                    <a:cubicBezTo>
                      <a:pt x="1043" y="2373"/>
                      <a:pt x="1015" y="2367"/>
                      <a:pt x="1002" y="2363"/>
                    </a:cubicBezTo>
                    <a:cubicBezTo>
                      <a:pt x="1002" y="2364"/>
                      <a:pt x="1001" y="2365"/>
                      <a:pt x="1001" y="2366"/>
                    </a:cubicBezTo>
                    <a:cubicBezTo>
                      <a:pt x="1006" y="2367"/>
                      <a:pt x="1013" y="2369"/>
                      <a:pt x="1021" y="2371"/>
                    </a:cubicBezTo>
                    <a:cubicBezTo>
                      <a:pt x="1010" y="2373"/>
                      <a:pt x="1001" y="2381"/>
                      <a:pt x="998" y="2392"/>
                    </a:cubicBezTo>
                    <a:cubicBezTo>
                      <a:pt x="992" y="2411"/>
                      <a:pt x="1003" y="2434"/>
                      <a:pt x="992" y="2456"/>
                    </a:cubicBezTo>
                    <a:cubicBezTo>
                      <a:pt x="1009" y="2441"/>
                      <a:pt x="1008" y="2416"/>
                      <a:pt x="1011" y="2403"/>
                    </a:cubicBezTo>
                    <a:cubicBezTo>
                      <a:pt x="1018" y="2376"/>
                      <a:pt x="1031" y="2375"/>
                      <a:pt x="1052" y="2373"/>
                    </a:cubicBezTo>
                    <a:cubicBezTo>
                      <a:pt x="1048" y="2374"/>
                      <a:pt x="1045" y="2376"/>
                      <a:pt x="1042" y="2377"/>
                    </a:cubicBezTo>
                    <a:cubicBezTo>
                      <a:pt x="1024" y="2389"/>
                      <a:pt x="1014" y="2410"/>
                      <a:pt x="1016" y="2430"/>
                    </a:cubicBezTo>
                    <a:cubicBezTo>
                      <a:pt x="1019" y="2447"/>
                      <a:pt x="1029" y="2460"/>
                      <a:pt x="1045" y="2466"/>
                    </a:cubicBezTo>
                    <a:cubicBezTo>
                      <a:pt x="1066" y="2473"/>
                      <a:pt x="1087" y="2467"/>
                      <a:pt x="1101" y="2450"/>
                    </a:cubicBezTo>
                    <a:cubicBezTo>
                      <a:pt x="1106" y="2442"/>
                      <a:pt x="1109" y="2433"/>
                      <a:pt x="1108" y="2424"/>
                    </a:cubicBezTo>
                    <a:cubicBezTo>
                      <a:pt x="1107" y="2407"/>
                      <a:pt x="1095" y="2398"/>
                      <a:pt x="1080" y="2396"/>
                    </a:cubicBezTo>
                    <a:cubicBezTo>
                      <a:pt x="1093" y="2406"/>
                      <a:pt x="1086" y="2417"/>
                      <a:pt x="1086" y="2424"/>
                    </a:cubicBezTo>
                    <a:cubicBezTo>
                      <a:pt x="1088" y="2439"/>
                      <a:pt x="1107" y="2433"/>
                      <a:pt x="1106" y="2418"/>
                    </a:cubicBezTo>
                    <a:cubicBezTo>
                      <a:pt x="1106" y="2416"/>
                      <a:pt x="1105" y="2415"/>
                      <a:pt x="1105" y="2413"/>
                    </a:cubicBezTo>
                    <a:cubicBezTo>
                      <a:pt x="1110" y="2425"/>
                      <a:pt x="1108" y="2438"/>
                      <a:pt x="1100" y="2449"/>
                    </a:cubicBezTo>
                    <a:cubicBezTo>
                      <a:pt x="1086" y="2464"/>
                      <a:pt x="1066" y="2470"/>
                      <a:pt x="1046" y="2463"/>
                    </a:cubicBezTo>
                    <a:cubicBezTo>
                      <a:pt x="1032" y="2458"/>
                      <a:pt x="1022" y="2445"/>
                      <a:pt x="1020" y="2430"/>
                    </a:cubicBezTo>
                    <a:cubicBezTo>
                      <a:pt x="1018" y="2412"/>
                      <a:pt x="1028" y="2393"/>
                      <a:pt x="1044" y="2383"/>
                    </a:cubicBezTo>
                    <a:cubicBezTo>
                      <a:pt x="1051" y="2379"/>
                      <a:pt x="1057" y="2376"/>
                      <a:pt x="1064" y="2374"/>
                    </a:cubicBezTo>
                    <a:cubicBezTo>
                      <a:pt x="1060" y="2376"/>
                      <a:pt x="1056" y="2378"/>
                      <a:pt x="1052" y="2381"/>
                    </a:cubicBezTo>
                    <a:cubicBezTo>
                      <a:pt x="1043" y="2389"/>
                      <a:pt x="1038" y="2404"/>
                      <a:pt x="1047" y="2415"/>
                    </a:cubicBezTo>
                    <a:cubicBezTo>
                      <a:pt x="1051" y="2419"/>
                      <a:pt x="1057" y="2421"/>
                      <a:pt x="1063" y="2419"/>
                    </a:cubicBezTo>
                    <a:cubicBezTo>
                      <a:pt x="1067" y="2418"/>
                      <a:pt x="1070" y="2415"/>
                      <a:pt x="1072" y="2411"/>
                    </a:cubicBezTo>
                    <a:cubicBezTo>
                      <a:pt x="1074" y="2407"/>
                      <a:pt x="1073" y="2402"/>
                      <a:pt x="1071" y="2398"/>
                    </a:cubicBezTo>
                    <a:cubicBezTo>
                      <a:pt x="1068" y="2393"/>
                      <a:pt x="1061" y="2391"/>
                      <a:pt x="1055" y="2394"/>
                    </a:cubicBezTo>
                    <a:cubicBezTo>
                      <a:pt x="1052" y="2396"/>
                      <a:pt x="1051" y="2399"/>
                      <a:pt x="1052" y="2403"/>
                    </a:cubicBezTo>
                    <a:cubicBezTo>
                      <a:pt x="1052" y="2405"/>
                      <a:pt x="1054" y="2407"/>
                      <a:pt x="1057" y="2406"/>
                    </a:cubicBezTo>
                    <a:cubicBezTo>
                      <a:pt x="1055" y="2405"/>
                      <a:pt x="1054" y="2404"/>
                      <a:pt x="1054" y="2402"/>
                    </a:cubicBezTo>
                    <a:cubicBezTo>
                      <a:pt x="1054" y="2399"/>
                      <a:pt x="1058" y="2397"/>
                      <a:pt x="1061" y="2398"/>
                    </a:cubicBezTo>
                    <a:cubicBezTo>
                      <a:pt x="1063" y="2399"/>
                      <a:pt x="1064" y="2401"/>
                      <a:pt x="1065" y="2403"/>
                    </a:cubicBezTo>
                    <a:cubicBezTo>
                      <a:pt x="1065" y="2407"/>
                      <a:pt x="1064" y="2410"/>
                      <a:pt x="1061" y="2411"/>
                    </a:cubicBezTo>
                    <a:cubicBezTo>
                      <a:pt x="1057" y="2413"/>
                      <a:pt x="1053" y="2412"/>
                      <a:pt x="1051" y="2409"/>
                    </a:cubicBezTo>
                    <a:cubicBezTo>
                      <a:pt x="1044" y="2400"/>
                      <a:pt x="1050" y="2386"/>
                      <a:pt x="1057" y="2380"/>
                    </a:cubicBezTo>
                    <a:cubicBezTo>
                      <a:pt x="1066" y="2372"/>
                      <a:pt x="1079" y="2370"/>
                      <a:pt x="1090" y="2366"/>
                    </a:cubicBezTo>
                    <a:cubicBezTo>
                      <a:pt x="1101" y="2361"/>
                      <a:pt x="1113" y="2354"/>
                      <a:pt x="1123" y="2340"/>
                    </a:cubicBezTo>
                    <a:cubicBezTo>
                      <a:pt x="1121" y="2343"/>
                      <a:pt x="1120" y="2346"/>
                      <a:pt x="1119" y="2350"/>
                    </a:cubicBezTo>
                    <a:cubicBezTo>
                      <a:pt x="1112" y="2371"/>
                      <a:pt x="1116" y="2391"/>
                      <a:pt x="1133" y="2406"/>
                    </a:cubicBezTo>
                    <a:cubicBezTo>
                      <a:pt x="1150" y="2419"/>
                      <a:pt x="1171" y="2423"/>
                      <a:pt x="1190" y="2413"/>
                    </a:cubicBezTo>
                    <a:cubicBezTo>
                      <a:pt x="1208" y="2405"/>
                      <a:pt x="1221" y="2387"/>
                      <a:pt x="1220" y="2367"/>
                    </a:cubicBezTo>
                    <a:cubicBezTo>
                      <a:pt x="1219" y="2349"/>
                      <a:pt x="1209" y="2334"/>
                      <a:pt x="1194" y="2330"/>
                    </a:cubicBezTo>
                    <a:cubicBezTo>
                      <a:pt x="1184" y="2327"/>
                      <a:pt x="1174" y="2328"/>
                      <a:pt x="1166" y="2333"/>
                    </a:cubicBezTo>
                    <a:cubicBezTo>
                      <a:pt x="1161" y="2336"/>
                      <a:pt x="1157" y="2341"/>
                      <a:pt x="1155" y="2346"/>
                    </a:cubicBezTo>
                    <a:cubicBezTo>
                      <a:pt x="1151" y="2356"/>
                      <a:pt x="1154" y="2366"/>
                      <a:pt x="1162" y="2371"/>
                    </a:cubicBezTo>
                    <a:cubicBezTo>
                      <a:pt x="1171" y="2377"/>
                      <a:pt x="1184" y="2375"/>
                      <a:pt x="1190" y="2366"/>
                    </a:cubicBezTo>
                    <a:cubicBezTo>
                      <a:pt x="1196" y="2357"/>
                      <a:pt x="1194" y="2344"/>
                      <a:pt x="1184" y="2338"/>
                    </a:cubicBezTo>
                    <a:cubicBezTo>
                      <a:pt x="1177" y="2332"/>
                      <a:pt x="1166" y="2334"/>
                      <a:pt x="1159" y="2340"/>
                    </a:cubicBezTo>
                    <a:cubicBezTo>
                      <a:pt x="1168" y="2330"/>
                      <a:pt x="1181" y="2327"/>
                      <a:pt x="1194" y="2331"/>
                    </a:cubicBezTo>
                    <a:cubicBezTo>
                      <a:pt x="1208" y="2336"/>
                      <a:pt x="1217" y="2350"/>
                      <a:pt x="1218" y="2367"/>
                    </a:cubicBezTo>
                    <a:cubicBezTo>
                      <a:pt x="1218" y="2386"/>
                      <a:pt x="1206" y="2402"/>
                      <a:pt x="1189" y="2410"/>
                    </a:cubicBezTo>
                    <a:cubicBezTo>
                      <a:pt x="1171" y="2419"/>
                      <a:pt x="1151" y="2415"/>
                      <a:pt x="1136" y="2403"/>
                    </a:cubicBezTo>
                    <a:cubicBezTo>
                      <a:pt x="1121" y="2389"/>
                      <a:pt x="1117" y="2371"/>
                      <a:pt x="1124" y="2352"/>
                    </a:cubicBezTo>
                    <a:cubicBezTo>
                      <a:pt x="1128" y="2339"/>
                      <a:pt x="1137" y="2328"/>
                      <a:pt x="1141" y="2312"/>
                    </a:cubicBezTo>
                    <a:cubicBezTo>
                      <a:pt x="1146" y="2291"/>
                      <a:pt x="1140" y="2271"/>
                      <a:pt x="1124" y="2253"/>
                    </a:cubicBezTo>
                    <a:cubicBezTo>
                      <a:pt x="1102" y="2229"/>
                      <a:pt x="1070" y="2222"/>
                      <a:pt x="1040" y="2233"/>
                    </a:cubicBezTo>
                    <a:cubicBezTo>
                      <a:pt x="1026" y="2238"/>
                      <a:pt x="1015" y="2244"/>
                      <a:pt x="1007" y="2255"/>
                    </a:cubicBezTo>
                    <a:cubicBezTo>
                      <a:pt x="1014" y="2244"/>
                      <a:pt x="1024" y="2235"/>
                      <a:pt x="1035" y="2228"/>
                    </a:cubicBezTo>
                    <a:cubicBezTo>
                      <a:pt x="1051" y="2219"/>
                      <a:pt x="1072" y="2215"/>
                      <a:pt x="1090" y="2216"/>
                    </a:cubicBezTo>
                    <a:cubicBezTo>
                      <a:pt x="1098" y="2216"/>
                      <a:pt x="1104" y="2215"/>
                      <a:pt x="1111" y="2213"/>
                    </a:cubicBezTo>
                    <a:cubicBezTo>
                      <a:pt x="1113" y="2213"/>
                      <a:pt x="1115" y="2212"/>
                      <a:pt x="1117" y="2212"/>
                    </a:cubicBezTo>
                    <a:cubicBezTo>
                      <a:pt x="1120" y="2210"/>
                      <a:pt x="1123" y="2209"/>
                      <a:pt x="1126" y="2207"/>
                    </a:cubicBezTo>
                    <a:cubicBezTo>
                      <a:pt x="1127" y="2207"/>
                      <a:pt x="1136" y="2201"/>
                      <a:pt x="1135" y="2199"/>
                    </a:cubicBezTo>
                    <a:cubicBezTo>
                      <a:pt x="1134" y="2199"/>
                      <a:pt x="1129" y="2202"/>
                      <a:pt x="1128" y="2203"/>
                    </a:cubicBezTo>
                    <a:cubicBezTo>
                      <a:pt x="1124" y="2205"/>
                      <a:pt x="1120" y="2206"/>
                      <a:pt x="1116" y="2208"/>
                    </a:cubicBezTo>
                    <a:cubicBezTo>
                      <a:pt x="1114" y="2209"/>
                      <a:pt x="1112" y="2209"/>
                      <a:pt x="1110" y="2210"/>
                    </a:cubicBezTo>
                    <a:cubicBezTo>
                      <a:pt x="1103" y="2212"/>
                      <a:pt x="1098" y="2213"/>
                      <a:pt x="1090" y="2213"/>
                    </a:cubicBezTo>
                    <a:cubicBezTo>
                      <a:pt x="1090" y="2213"/>
                      <a:pt x="1089" y="2213"/>
                      <a:pt x="1088" y="2213"/>
                    </a:cubicBezTo>
                    <a:cubicBezTo>
                      <a:pt x="1090" y="2212"/>
                      <a:pt x="1092" y="2212"/>
                      <a:pt x="1094" y="2211"/>
                    </a:cubicBezTo>
                    <a:cubicBezTo>
                      <a:pt x="1100" y="2209"/>
                      <a:pt x="1105" y="2207"/>
                      <a:pt x="1110" y="2202"/>
                    </a:cubicBezTo>
                    <a:cubicBezTo>
                      <a:pt x="1123" y="2191"/>
                      <a:pt x="1120" y="2175"/>
                      <a:pt x="1111" y="2164"/>
                    </a:cubicBezTo>
                    <a:cubicBezTo>
                      <a:pt x="1103" y="2154"/>
                      <a:pt x="1091" y="2147"/>
                      <a:pt x="1078" y="2149"/>
                    </a:cubicBezTo>
                    <a:cubicBezTo>
                      <a:pt x="1067" y="2151"/>
                      <a:pt x="1060" y="2158"/>
                      <a:pt x="1059" y="2169"/>
                    </a:cubicBezTo>
                    <a:cubicBezTo>
                      <a:pt x="1058" y="2177"/>
                      <a:pt x="1061" y="2187"/>
                      <a:pt x="1069" y="2190"/>
                    </a:cubicBezTo>
                    <a:cubicBezTo>
                      <a:pt x="1073" y="2192"/>
                      <a:pt x="1078" y="2192"/>
                      <a:pt x="1082" y="2189"/>
                    </a:cubicBezTo>
                    <a:cubicBezTo>
                      <a:pt x="1085" y="2187"/>
                      <a:pt x="1087" y="2185"/>
                      <a:pt x="1087" y="2182"/>
                    </a:cubicBezTo>
                    <a:cubicBezTo>
                      <a:pt x="1087" y="2178"/>
                      <a:pt x="1086" y="2175"/>
                      <a:pt x="1084" y="2173"/>
                    </a:cubicBezTo>
                    <a:cubicBezTo>
                      <a:pt x="1081" y="2170"/>
                      <a:pt x="1077" y="2169"/>
                      <a:pt x="1073" y="2171"/>
                    </a:cubicBezTo>
                    <a:cubicBezTo>
                      <a:pt x="1070" y="2172"/>
                      <a:pt x="1068" y="2176"/>
                      <a:pt x="1068" y="2180"/>
                    </a:cubicBezTo>
                    <a:cubicBezTo>
                      <a:pt x="1069" y="2185"/>
                      <a:pt x="1074" y="2187"/>
                      <a:pt x="1078" y="2187"/>
                    </a:cubicBezTo>
                    <a:cubicBezTo>
                      <a:pt x="1083" y="2186"/>
                      <a:pt x="1086" y="2181"/>
                      <a:pt x="1085" y="2177"/>
                    </a:cubicBezTo>
                    <a:cubicBezTo>
                      <a:pt x="1085" y="2175"/>
                      <a:pt x="1084" y="2174"/>
                      <a:pt x="1083" y="2172"/>
                    </a:cubicBezTo>
                    <a:cubicBezTo>
                      <a:pt x="1083" y="2173"/>
                      <a:pt x="1083" y="2173"/>
                      <a:pt x="1083" y="2173"/>
                    </a:cubicBezTo>
                    <a:cubicBezTo>
                      <a:pt x="1086" y="2175"/>
                      <a:pt x="1087" y="2178"/>
                      <a:pt x="1086" y="2182"/>
                    </a:cubicBezTo>
                    <a:cubicBezTo>
                      <a:pt x="1086" y="2185"/>
                      <a:pt x="1085" y="2187"/>
                      <a:pt x="1082" y="2189"/>
                    </a:cubicBezTo>
                    <a:cubicBezTo>
                      <a:pt x="1078" y="2191"/>
                      <a:pt x="1074" y="2191"/>
                      <a:pt x="1069" y="2190"/>
                    </a:cubicBezTo>
                    <a:cubicBezTo>
                      <a:pt x="1062" y="2186"/>
                      <a:pt x="1059" y="2176"/>
                      <a:pt x="1060" y="2169"/>
                    </a:cubicBezTo>
                    <a:cubicBezTo>
                      <a:pt x="1062" y="2159"/>
                      <a:pt x="1068" y="2152"/>
                      <a:pt x="1078" y="2151"/>
                    </a:cubicBezTo>
                    <a:cubicBezTo>
                      <a:pt x="1091" y="2149"/>
                      <a:pt x="1103" y="2157"/>
                      <a:pt x="1110" y="2166"/>
                    </a:cubicBezTo>
                    <a:cubicBezTo>
                      <a:pt x="1117" y="2177"/>
                      <a:pt x="1119" y="2190"/>
                      <a:pt x="1108" y="2200"/>
                    </a:cubicBezTo>
                    <a:cubicBezTo>
                      <a:pt x="1103" y="2204"/>
                      <a:pt x="1099" y="2206"/>
                      <a:pt x="1093" y="2207"/>
                    </a:cubicBezTo>
                    <a:cubicBezTo>
                      <a:pt x="1090" y="2209"/>
                      <a:pt x="1086" y="2209"/>
                      <a:pt x="1083" y="2210"/>
                    </a:cubicBezTo>
                    <a:cubicBezTo>
                      <a:pt x="1074" y="2211"/>
                      <a:pt x="1064" y="2213"/>
                      <a:pt x="1054" y="2216"/>
                    </a:cubicBezTo>
                    <a:cubicBezTo>
                      <a:pt x="1048" y="2217"/>
                      <a:pt x="1042" y="2220"/>
                      <a:pt x="1037" y="2223"/>
                    </a:cubicBezTo>
                    <a:cubicBezTo>
                      <a:pt x="1038" y="2220"/>
                      <a:pt x="1040" y="2217"/>
                      <a:pt x="1041" y="2214"/>
                    </a:cubicBezTo>
                    <a:cubicBezTo>
                      <a:pt x="1044" y="2206"/>
                      <a:pt x="1045" y="2197"/>
                      <a:pt x="1043" y="2190"/>
                    </a:cubicBezTo>
                    <a:close/>
                    <a:moveTo>
                      <a:pt x="1170" y="2173"/>
                    </a:moveTo>
                    <a:cubicBezTo>
                      <a:pt x="1168" y="2177"/>
                      <a:pt x="1165" y="2179"/>
                      <a:pt x="1161" y="2178"/>
                    </a:cubicBezTo>
                    <a:cubicBezTo>
                      <a:pt x="1155" y="2176"/>
                      <a:pt x="1156" y="2168"/>
                      <a:pt x="1161" y="2166"/>
                    </a:cubicBezTo>
                    <a:cubicBezTo>
                      <a:pt x="1165" y="2164"/>
                      <a:pt x="1168" y="2166"/>
                      <a:pt x="1173" y="2162"/>
                    </a:cubicBezTo>
                    <a:cubicBezTo>
                      <a:pt x="1169" y="2167"/>
                      <a:pt x="1171" y="2169"/>
                      <a:pt x="1170" y="2173"/>
                    </a:cubicBezTo>
                    <a:close/>
                    <a:moveTo>
                      <a:pt x="1097" y="2217"/>
                    </a:moveTo>
                    <a:cubicBezTo>
                      <a:pt x="1110" y="2217"/>
                      <a:pt x="1122" y="2228"/>
                      <a:pt x="1125" y="2238"/>
                    </a:cubicBezTo>
                    <a:cubicBezTo>
                      <a:pt x="1127" y="2246"/>
                      <a:pt x="1129" y="2253"/>
                      <a:pt x="1135" y="2258"/>
                    </a:cubicBezTo>
                    <a:cubicBezTo>
                      <a:pt x="1140" y="2262"/>
                      <a:pt x="1149" y="2264"/>
                      <a:pt x="1152" y="2259"/>
                    </a:cubicBezTo>
                    <a:cubicBezTo>
                      <a:pt x="1148" y="2261"/>
                      <a:pt x="1143" y="2256"/>
                      <a:pt x="1140" y="2251"/>
                    </a:cubicBezTo>
                    <a:cubicBezTo>
                      <a:pt x="1138" y="2248"/>
                      <a:pt x="1135" y="2244"/>
                      <a:pt x="1131" y="2242"/>
                    </a:cubicBezTo>
                    <a:cubicBezTo>
                      <a:pt x="1134" y="2232"/>
                      <a:pt x="1128" y="2225"/>
                      <a:pt x="1122" y="2222"/>
                    </a:cubicBezTo>
                    <a:cubicBezTo>
                      <a:pt x="1115" y="2218"/>
                      <a:pt x="1105" y="2215"/>
                      <a:pt x="1097" y="2217"/>
                    </a:cubicBezTo>
                    <a:close/>
                    <a:moveTo>
                      <a:pt x="1138" y="2109"/>
                    </a:moveTo>
                    <a:cubicBezTo>
                      <a:pt x="1135" y="2089"/>
                      <a:pt x="1152" y="2079"/>
                      <a:pt x="1158" y="2073"/>
                    </a:cubicBezTo>
                    <a:cubicBezTo>
                      <a:pt x="1166" y="2063"/>
                      <a:pt x="1157" y="2056"/>
                      <a:pt x="1147" y="2064"/>
                    </a:cubicBezTo>
                    <a:cubicBezTo>
                      <a:pt x="1138" y="2071"/>
                      <a:pt x="1131" y="2091"/>
                      <a:pt x="1138" y="2109"/>
                    </a:cubicBezTo>
                    <a:close/>
                    <a:moveTo>
                      <a:pt x="1152" y="2195"/>
                    </a:moveTo>
                    <a:cubicBezTo>
                      <a:pt x="1146" y="2193"/>
                      <a:pt x="1142" y="2186"/>
                      <a:pt x="1142" y="2182"/>
                    </a:cubicBezTo>
                    <a:cubicBezTo>
                      <a:pt x="1136" y="2181"/>
                      <a:pt x="1129" y="2193"/>
                      <a:pt x="1137" y="2199"/>
                    </a:cubicBezTo>
                    <a:cubicBezTo>
                      <a:pt x="1142" y="2203"/>
                      <a:pt x="1150" y="2201"/>
                      <a:pt x="1152" y="2195"/>
                    </a:cubicBezTo>
                    <a:close/>
                    <a:moveTo>
                      <a:pt x="1108" y="2215"/>
                    </a:moveTo>
                    <a:cubicBezTo>
                      <a:pt x="1133" y="2217"/>
                      <a:pt x="1145" y="2240"/>
                      <a:pt x="1151" y="2245"/>
                    </a:cubicBezTo>
                    <a:cubicBezTo>
                      <a:pt x="1162" y="2256"/>
                      <a:pt x="1174" y="2243"/>
                      <a:pt x="1162" y="2230"/>
                    </a:cubicBezTo>
                    <a:cubicBezTo>
                      <a:pt x="1154" y="2222"/>
                      <a:pt x="1135" y="2211"/>
                      <a:pt x="1108" y="2215"/>
                    </a:cubicBezTo>
                    <a:close/>
                    <a:moveTo>
                      <a:pt x="1101" y="2146"/>
                    </a:moveTo>
                    <a:cubicBezTo>
                      <a:pt x="1090" y="2147"/>
                      <a:pt x="1079" y="2146"/>
                      <a:pt x="1070" y="2140"/>
                    </a:cubicBezTo>
                    <a:cubicBezTo>
                      <a:pt x="1062" y="2134"/>
                      <a:pt x="1057" y="2124"/>
                      <a:pt x="1058" y="2114"/>
                    </a:cubicBezTo>
                    <a:cubicBezTo>
                      <a:pt x="1059" y="2108"/>
                      <a:pt x="1063" y="2103"/>
                      <a:pt x="1067" y="2099"/>
                    </a:cubicBezTo>
                    <a:cubicBezTo>
                      <a:pt x="1072" y="2094"/>
                      <a:pt x="1076" y="2092"/>
                      <a:pt x="1083" y="2090"/>
                    </a:cubicBezTo>
                    <a:cubicBezTo>
                      <a:pt x="1089" y="2088"/>
                      <a:pt x="1094" y="2088"/>
                      <a:pt x="1101" y="2089"/>
                    </a:cubicBezTo>
                    <a:cubicBezTo>
                      <a:pt x="1104" y="2090"/>
                      <a:pt x="1106" y="2090"/>
                      <a:pt x="1109" y="2091"/>
                    </a:cubicBezTo>
                    <a:cubicBezTo>
                      <a:pt x="1116" y="2094"/>
                      <a:pt x="1121" y="2097"/>
                      <a:pt x="1128" y="2102"/>
                    </a:cubicBezTo>
                    <a:cubicBezTo>
                      <a:pt x="1136" y="2109"/>
                      <a:pt x="1141" y="2116"/>
                      <a:pt x="1144" y="2127"/>
                    </a:cubicBezTo>
                    <a:cubicBezTo>
                      <a:pt x="1144" y="2128"/>
                      <a:pt x="1145" y="2128"/>
                      <a:pt x="1145" y="2129"/>
                    </a:cubicBezTo>
                    <a:cubicBezTo>
                      <a:pt x="1147" y="2122"/>
                      <a:pt x="1152" y="2115"/>
                      <a:pt x="1157" y="2110"/>
                    </a:cubicBezTo>
                    <a:cubicBezTo>
                      <a:pt x="1164" y="2103"/>
                      <a:pt x="1173" y="2099"/>
                      <a:pt x="1183" y="2100"/>
                    </a:cubicBezTo>
                    <a:cubicBezTo>
                      <a:pt x="1186" y="2100"/>
                      <a:pt x="1190" y="2102"/>
                      <a:pt x="1194" y="2105"/>
                    </a:cubicBezTo>
                    <a:cubicBezTo>
                      <a:pt x="1190" y="2102"/>
                      <a:pt x="1186" y="2102"/>
                      <a:pt x="1182" y="2102"/>
                    </a:cubicBezTo>
                    <a:cubicBezTo>
                      <a:pt x="1173" y="2101"/>
                      <a:pt x="1165" y="2105"/>
                      <a:pt x="1159" y="2111"/>
                    </a:cubicBezTo>
                    <a:cubicBezTo>
                      <a:pt x="1154" y="2116"/>
                      <a:pt x="1151" y="2121"/>
                      <a:pt x="1149" y="2126"/>
                    </a:cubicBezTo>
                    <a:cubicBezTo>
                      <a:pt x="1146" y="2137"/>
                      <a:pt x="1146" y="2146"/>
                      <a:pt x="1144" y="2156"/>
                    </a:cubicBezTo>
                    <a:cubicBezTo>
                      <a:pt x="1144" y="2157"/>
                      <a:pt x="1144" y="2157"/>
                      <a:pt x="1144" y="2157"/>
                    </a:cubicBezTo>
                    <a:cubicBezTo>
                      <a:pt x="1142" y="2163"/>
                      <a:pt x="1140" y="2168"/>
                      <a:pt x="1137" y="2173"/>
                    </a:cubicBezTo>
                    <a:cubicBezTo>
                      <a:pt x="1136" y="2175"/>
                      <a:pt x="1128" y="2187"/>
                      <a:pt x="1126" y="2187"/>
                    </a:cubicBezTo>
                    <a:cubicBezTo>
                      <a:pt x="1126" y="2185"/>
                      <a:pt x="1131" y="2178"/>
                      <a:pt x="1131" y="2176"/>
                    </a:cubicBezTo>
                    <a:cubicBezTo>
                      <a:pt x="1135" y="2170"/>
                      <a:pt x="1138" y="2163"/>
                      <a:pt x="1140" y="2156"/>
                    </a:cubicBezTo>
                    <a:cubicBezTo>
                      <a:pt x="1140" y="2155"/>
                      <a:pt x="1140" y="2155"/>
                      <a:pt x="1140" y="2155"/>
                    </a:cubicBezTo>
                    <a:cubicBezTo>
                      <a:pt x="1143" y="2146"/>
                      <a:pt x="1144" y="2138"/>
                      <a:pt x="1141" y="2128"/>
                    </a:cubicBezTo>
                    <a:cubicBezTo>
                      <a:pt x="1138" y="2116"/>
                      <a:pt x="1130" y="2105"/>
                      <a:pt x="1119" y="2101"/>
                    </a:cubicBezTo>
                    <a:cubicBezTo>
                      <a:pt x="1113" y="2098"/>
                      <a:pt x="1102" y="2099"/>
                      <a:pt x="1099" y="2107"/>
                    </a:cubicBezTo>
                    <a:cubicBezTo>
                      <a:pt x="1098" y="2109"/>
                      <a:pt x="1099" y="2112"/>
                      <a:pt x="1101" y="2113"/>
                    </a:cubicBezTo>
                    <a:cubicBezTo>
                      <a:pt x="1103" y="2115"/>
                      <a:pt x="1105" y="2115"/>
                      <a:pt x="1107" y="2113"/>
                    </a:cubicBezTo>
                    <a:cubicBezTo>
                      <a:pt x="1109" y="2112"/>
                      <a:pt x="1109" y="2111"/>
                      <a:pt x="1109" y="2109"/>
                    </a:cubicBezTo>
                    <a:cubicBezTo>
                      <a:pt x="1109" y="2107"/>
                      <a:pt x="1107" y="2105"/>
                      <a:pt x="1105" y="2107"/>
                    </a:cubicBezTo>
                    <a:cubicBezTo>
                      <a:pt x="1104" y="2107"/>
                      <a:pt x="1103" y="2108"/>
                      <a:pt x="1103" y="2109"/>
                    </a:cubicBezTo>
                    <a:cubicBezTo>
                      <a:pt x="1102" y="2108"/>
                      <a:pt x="1102" y="2106"/>
                      <a:pt x="1103" y="2105"/>
                    </a:cubicBezTo>
                    <a:cubicBezTo>
                      <a:pt x="1105" y="2103"/>
                      <a:pt x="1108" y="2103"/>
                      <a:pt x="1110" y="2104"/>
                    </a:cubicBezTo>
                    <a:cubicBezTo>
                      <a:pt x="1114" y="2107"/>
                      <a:pt x="1115" y="2112"/>
                      <a:pt x="1112" y="2115"/>
                    </a:cubicBezTo>
                    <a:cubicBezTo>
                      <a:pt x="1111" y="2118"/>
                      <a:pt x="1108" y="2120"/>
                      <a:pt x="1105" y="2120"/>
                    </a:cubicBezTo>
                    <a:cubicBezTo>
                      <a:pt x="1102" y="2121"/>
                      <a:pt x="1099" y="2120"/>
                      <a:pt x="1097" y="2117"/>
                    </a:cubicBezTo>
                    <a:cubicBezTo>
                      <a:pt x="1094" y="2115"/>
                      <a:pt x="1093" y="2110"/>
                      <a:pt x="1094" y="2106"/>
                    </a:cubicBezTo>
                    <a:cubicBezTo>
                      <a:pt x="1098" y="2098"/>
                      <a:pt x="1109" y="2095"/>
                      <a:pt x="1117" y="2098"/>
                    </a:cubicBezTo>
                    <a:cubicBezTo>
                      <a:pt x="1120" y="2099"/>
                      <a:pt x="1122" y="2101"/>
                      <a:pt x="1124" y="2103"/>
                    </a:cubicBezTo>
                    <a:cubicBezTo>
                      <a:pt x="1117" y="2097"/>
                      <a:pt x="1110" y="2093"/>
                      <a:pt x="1100" y="2091"/>
                    </a:cubicBezTo>
                    <a:cubicBezTo>
                      <a:pt x="1094" y="2090"/>
                      <a:pt x="1089" y="2090"/>
                      <a:pt x="1083" y="2091"/>
                    </a:cubicBezTo>
                    <a:cubicBezTo>
                      <a:pt x="1077" y="2093"/>
                      <a:pt x="1072" y="2095"/>
                      <a:pt x="1067" y="2100"/>
                    </a:cubicBezTo>
                    <a:cubicBezTo>
                      <a:pt x="1065" y="2102"/>
                      <a:pt x="1063" y="2104"/>
                      <a:pt x="1062" y="2107"/>
                    </a:cubicBezTo>
                    <a:cubicBezTo>
                      <a:pt x="1062" y="2107"/>
                      <a:pt x="1062" y="2107"/>
                      <a:pt x="1062" y="2107"/>
                    </a:cubicBezTo>
                    <a:cubicBezTo>
                      <a:pt x="1067" y="2100"/>
                      <a:pt x="1078" y="2099"/>
                      <a:pt x="1083" y="2111"/>
                    </a:cubicBezTo>
                    <a:cubicBezTo>
                      <a:pt x="1086" y="2120"/>
                      <a:pt x="1080" y="2137"/>
                      <a:pt x="1101" y="2146"/>
                    </a:cubicBezTo>
                    <a:close/>
                    <a:moveTo>
                      <a:pt x="1182" y="2102"/>
                    </a:moveTo>
                    <a:cubicBezTo>
                      <a:pt x="1180" y="2114"/>
                      <a:pt x="1196" y="2115"/>
                      <a:pt x="1201" y="2116"/>
                    </a:cubicBezTo>
                    <a:cubicBezTo>
                      <a:pt x="1205" y="2117"/>
                      <a:pt x="1207" y="2119"/>
                      <a:pt x="1209" y="2122"/>
                    </a:cubicBezTo>
                    <a:cubicBezTo>
                      <a:pt x="1209" y="2117"/>
                      <a:pt x="1206" y="2106"/>
                      <a:pt x="1203" y="2102"/>
                    </a:cubicBezTo>
                    <a:cubicBezTo>
                      <a:pt x="1198" y="2096"/>
                      <a:pt x="1190" y="2093"/>
                      <a:pt x="1183" y="2099"/>
                    </a:cubicBezTo>
                    <a:cubicBezTo>
                      <a:pt x="1187" y="2099"/>
                      <a:pt x="1193" y="2102"/>
                      <a:pt x="1196" y="2106"/>
                    </a:cubicBezTo>
                    <a:cubicBezTo>
                      <a:pt x="1194" y="2104"/>
                      <a:pt x="1187" y="2102"/>
                      <a:pt x="1182" y="2102"/>
                    </a:cubicBezTo>
                    <a:close/>
                    <a:moveTo>
                      <a:pt x="1122" y="2192"/>
                    </a:moveTo>
                    <a:cubicBezTo>
                      <a:pt x="1126" y="2166"/>
                      <a:pt x="1111" y="2150"/>
                      <a:pt x="1109" y="2139"/>
                    </a:cubicBezTo>
                    <a:cubicBezTo>
                      <a:pt x="1107" y="2125"/>
                      <a:pt x="1122" y="2122"/>
                      <a:pt x="1128" y="2136"/>
                    </a:cubicBezTo>
                    <a:cubicBezTo>
                      <a:pt x="1135" y="2151"/>
                      <a:pt x="1130" y="2174"/>
                      <a:pt x="1122" y="2192"/>
                    </a:cubicBezTo>
                    <a:close/>
                    <a:moveTo>
                      <a:pt x="1134" y="2104"/>
                    </a:moveTo>
                    <a:cubicBezTo>
                      <a:pt x="1124" y="2087"/>
                      <a:pt x="1087" y="2072"/>
                      <a:pt x="1076" y="2091"/>
                    </a:cubicBezTo>
                    <a:cubicBezTo>
                      <a:pt x="1072" y="2089"/>
                      <a:pt x="1072" y="2082"/>
                      <a:pt x="1076" y="2077"/>
                    </a:cubicBezTo>
                    <a:cubicBezTo>
                      <a:pt x="1080" y="2072"/>
                      <a:pt x="1090" y="2070"/>
                      <a:pt x="1097" y="2075"/>
                    </a:cubicBezTo>
                    <a:cubicBezTo>
                      <a:pt x="1100" y="2071"/>
                      <a:pt x="1113" y="2074"/>
                      <a:pt x="1123" y="2085"/>
                    </a:cubicBezTo>
                    <a:cubicBezTo>
                      <a:pt x="1121" y="2077"/>
                      <a:pt x="1120" y="2067"/>
                      <a:pt x="1122" y="2059"/>
                    </a:cubicBezTo>
                    <a:cubicBezTo>
                      <a:pt x="1124" y="2049"/>
                      <a:pt x="1128" y="2039"/>
                      <a:pt x="1135" y="2032"/>
                    </a:cubicBezTo>
                    <a:cubicBezTo>
                      <a:pt x="1143" y="2024"/>
                      <a:pt x="1153" y="2021"/>
                      <a:pt x="1163" y="2024"/>
                    </a:cubicBezTo>
                    <a:cubicBezTo>
                      <a:pt x="1170" y="2026"/>
                      <a:pt x="1177" y="2031"/>
                      <a:pt x="1178" y="2039"/>
                    </a:cubicBezTo>
                    <a:cubicBezTo>
                      <a:pt x="1179" y="2045"/>
                      <a:pt x="1175" y="2051"/>
                      <a:pt x="1170" y="2055"/>
                    </a:cubicBezTo>
                    <a:cubicBezTo>
                      <a:pt x="1165" y="2058"/>
                      <a:pt x="1158" y="2058"/>
                      <a:pt x="1152" y="2057"/>
                    </a:cubicBezTo>
                    <a:cubicBezTo>
                      <a:pt x="1165" y="2053"/>
                      <a:pt x="1161" y="2042"/>
                      <a:pt x="1163" y="2037"/>
                    </a:cubicBezTo>
                    <a:cubicBezTo>
                      <a:pt x="1166" y="2030"/>
                      <a:pt x="1173" y="2031"/>
                      <a:pt x="1176" y="2035"/>
                    </a:cubicBezTo>
                    <a:cubicBezTo>
                      <a:pt x="1176" y="2035"/>
                      <a:pt x="1176" y="2035"/>
                      <a:pt x="1176" y="2035"/>
                    </a:cubicBezTo>
                    <a:cubicBezTo>
                      <a:pt x="1173" y="2030"/>
                      <a:pt x="1169" y="2027"/>
                      <a:pt x="1163" y="2025"/>
                    </a:cubicBezTo>
                    <a:cubicBezTo>
                      <a:pt x="1155" y="2023"/>
                      <a:pt x="1146" y="2024"/>
                      <a:pt x="1139" y="2031"/>
                    </a:cubicBezTo>
                    <a:cubicBezTo>
                      <a:pt x="1140" y="2029"/>
                      <a:pt x="1143" y="2029"/>
                      <a:pt x="1145" y="2028"/>
                    </a:cubicBezTo>
                    <a:cubicBezTo>
                      <a:pt x="1150" y="2028"/>
                      <a:pt x="1155" y="2029"/>
                      <a:pt x="1156" y="2034"/>
                    </a:cubicBezTo>
                    <a:cubicBezTo>
                      <a:pt x="1157" y="2036"/>
                      <a:pt x="1157" y="2039"/>
                      <a:pt x="1155" y="2041"/>
                    </a:cubicBezTo>
                    <a:cubicBezTo>
                      <a:pt x="1154" y="2042"/>
                      <a:pt x="1152" y="2043"/>
                      <a:pt x="1150" y="2042"/>
                    </a:cubicBezTo>
                    <a:cubicBezTo>
                      <a:pt x="1148" y="2042"/>
                      <a:pt x="1146" y="2041"/>
                      <a:pt x="1146" y="2039"/>
                    </a:cubicBezTo>
                    <a:cubicBezTo>
                      <a:pt x="1144" y="2037"/>
                      <a:pt x="1145" y="2034"/>
                      <a:pt x="1147" y="2033"/>
                    </a:cubicBezTo>
                    <a:cubicBezTo>
                      <a:pt x="1149" y="2032"/>
                      <a:pt x="1150" y="2032"/>
                      <a:pt x="1151" y="2033"/>
                    </a:cubicBezTo>
                    <a:cubicBezTo>
                      <a:pt x="1152" y="2034"/>
                      <a:pt x="1152" y="2035"/>
                      <a:pt x="1151" y="2036"/>
                    </a:cubicBezTo>
                    <a:cubicBezTo>
                      <a:pt x="1151" y="2035"/>
                      <a:pt x="1151" y="2034"/>
                      <a:pt x="1150" y="2034"/>
                    </a:cubicBezTo>
                    <a:cubicBezTo>
                      <a:pt x="1149" y="2033"/>
                      <a:pt x="1148" y="2034"/>
                      <a:pt x="1148" y="2036"/>
                    </a:cubicBezTo>
                    <a:cubicBezTo>
                      <a:pt x="1147" y="2036"/>
                      <a:pt x="1148" y="2037"/>
                      <a:pt x="1149" y="2038"/>
                    </a:cubicBezTo>
                    <a:cubicBezTo>
                      <a:pt x="1150" y="2039"/>
                      <a:pt x="1151" y="2039"/>
                      <a:pt x="1152" y="2038"/>
                    </a:cubicBezTo>
                    <a:cubicBezTo>
                      <a:pt x="1154" y="2037"/>
                      <a:pt x="1154" y="2036"/>
                      <a:pt x="1153" y="2034"/>
                    </a:cubicBezTo>
                    <a:cubicBezTo>
                      <a:pt x="1152" y="2030"/>
                      <a:pt x="1146" y="2029"/>
                      <a:pt x="1142" y="2030"/>
                    </a:cubicBezTo>
                    <a:cubicBezTo>
                      <a:pt x="1136" y="2033"/>
                      <a:pt x="1131" y="2040"/>
                      <a:pt x="1128" y="2046"/>
                    </a:cubicBezTo>
                    <a:cubicBezTo>
                      <a:pt x="1120" y="2061"/>
                      <a:pt x="1121" y="2077"/>
                      <a:pt x="1127" y="2090"/>
                    </a:cubicBezTo>
                    <a:cubicBezTo>
                      <a:pt x="1130" y="2094"/>
                      <a:pt x="1133" y="2099"/>
                      <a:pt x="1134" y="2104"/>
                    </a:cubicBezTo>
                    <a:close/>
                    <a:moveTo>
                      <a:pt x="1146" y="2120"/>
                    </a:moveTo>
                    <a:cubicBezTo>
                      <a:pt x="1141" y="2111"/>
                      <a:pt x="1154" y="2100"/>
                      <a:pt x="1163" y="2096"/>
                    </a:cubicBezTo>
                    <a:cubicBezTo>
                      <a:pt x="1174" y="2092"/>
                      <a:pt x="1188" y="2090"/>
                      <a:pt x="1193" y="2078"/>
                    </a:cubicBezTo>
                    <a:cubicBezTo>
                      <a:pt x="1196" y="2072"/>
                      <a:pt x="1196" y="2064"/>
                      <a:pt x="1191" y="2059"/>
                    </a:cubicBezTo>
                    <a:cubicBezTo>
                      <a:pt x="1188" y="2056"/>
                      <a:pt x="1184" y="2054"/>
                      <a:pt x="1180" y="2057"/>
                    </a:cubicBezTo>
                    <a:cubicBezTo>
                      <a:pt x="1183" y="2057"/>
                      <a:pt x="1188" y="2061"/>
                      <a:pt x="1188" y="2066"/>
                    </a:cubicBezTo>
                    <a:cubicBezTo>
                      <a:pt x="1187" y="2070"/>
                      <a:pt x="1183" y="2074"/>
                      <a:pt x="1178" y="2076"/>
                    </a:cubicBezTo>
                    <a:cubicBezTo>
                      <a:pt x="1168" y="2078"/>
                      <a:pt x="1158" y="2079"/>
                      <a:pt x="1150" y="2085"/>
                    </a:cubicBezTo>
                    <a:cubicBezTo>
                      <a:pt x="1140" y="2093"/>
                      <a:pt x="1136" y="2108"/>
                      <a:pt x="1146" y="2120"/>
                    </a:cubicBezTo>
                    <a:close/>
                    <a:moveTo>
                      <a:pt x="1175" y="2158"/>
                    </a:moveTo>
                    <a:cubicBezTo>
                      <a:pt x="1184" y="2152"/>
                      <a:pt x="1191" y="2136"/>
                      <a:pt x="1189" y="2125"/>
                    </a:cubicBezTo>
                    <a:cubicBezTo>
                      <a:pt x="1187" y="2114"/>
                      <a:pt x="1176" y="2113"/>
                      <a:pt x="1176" y="2125"/>
                    </a:cubicBezTo>
                    <a:cubicBezTo>
                      <a:pt x="1176" y="2135"/>
                      <a:pt x="1181" y="2150"/>
                      <a:pt x="1175" y="2158"/>
                    </a:cubicBezTo>
                    <a:close/>
                    <a:moveTo>
                      <a:pt x="1115" y="2354"/>
                    </a:moveTo>
                    <a:cubicBezTo>
                      <a:pt x="1105" y="2384"/>
                      <a:pt x="1129" y="2429"/>
                      <a:pt x="1159" y="2421"/>
                    </a:cubicBezTo>
                    <a:cubicBezTo>
                      <a:pt x="1160" y="2427"/>
                      <a:pt x="1153" y="2434"/>
                      <a:pt x="1143" y="2434"/>
                    </a:cubicBezTo>
                    <a:cubicBezTo>
                      <a:pt x="1134" y="2434"/>
                      <a:pt x="1124" y="2424"/>
                      <a:pt x="1123" y="2411"/>
                    </a:cubicBezTo>
                    <a:cubicBezTo>
                      <a:pt x="1110" y="2413"/>
                      <a:pt x="1097" y="2380"/>
                      <a:pt x="1115" y="2354"/>
                    </a:cubicBezTo>
                    <a:close/>
                    <a:moveTo>
                      <a:pt x="976" y="2353"/>
                    </a:moveTo>
                    <a:cubicBezTo>
                      <a:pt x="976" y="2350"/>
                      <a:pt x="978" y="2348"/>
                      <a:pt x="981" y="2348"/>
                    </a:cubicBezTo>
                    <a:cubicBezTo>
                      <a:pt x="984" y="2347"/>
                      <a:pt x="986" y="2350"/>
                      <a:pt x="986" y="2352"/>
                    </a:cubicBezTo>
                    <a:cubicBezTo>
                      <a:pt x="986" y="2355"/>
                      <a:pt x="984" y="2357"/>
                      <a:pt x="982" y="2358"/>
                    </a:cubicBezTo>
                    <a:cubicBezTo>
                      <a:pt x="979" y="2358"/>
                      <a:pt x="976" y="2356"/>
                      <a:pt x="976" y="2353"/>
                    </a:cubicBezTo>
                    <a:close/>
                    <a:moveTo>
                      <a:pt x="974" y="2343"/>
                    </a:moveTo>
                    <a:cubicBezTo>
                      <a:pt x="973" y="2341"/>
                      <a:pt x="975" y="2339"/>
                      <a:pt x="977" y="2339"/>
                    </a:cubicBezTo>
                    <a:cubicBezTo>
                      <a:pt x="979" y="2339"/>
                      <a:pt x="981" y="2341"/>
                      <a:pt x="981" y="2343"/>
                    </a:cubicBezTo>
                    <a:cubicBezTo>
                      <a:pt x="981" y="2345"/>
                      <a:pt x="980" y="2347"/>
                      <a:pt x="978" y="2347"/>
                    </a:cubicBezTo>
                    <a:cubicBezTo>
                      <a:pt x="975" y="2347"/>
                      <a:pt x="974" y="2346"/>
                      <a:pt x="974" y="2343"/>
                    </a:cubicBezTo>
                    <a:close/>
                    <a:moveTo>
                      <a:pt x="985" y="2362"/>
                    </a:moveTo>
                    <a:cubicBezTo>
                      <a:pt x="985" y="2357"/>
                      <a:pt x="988" y="2354"/>
                      <a:pt x="992" y="2354"/>
                    </a:cubicBezTo>
                    <a:cubicBezTo>
                      <a:pt x="997" y="2353"/>
                      <a:pt x="1000" y="2357"/>
                      <a:pt x="1000" y="2361"/>
                    </a:cubicBezTo>
                    <a:cubicBezTo>
                      <a:pt x="1001" y="2365"/>
                      <a:pt x="997" y="2369"/>
                      <a:pt x="993" y="2369"/>
                    </a:cubicBezTo>
                    <a:cubicBezTo>
                      <a:pt x="989" y="2369"/>
                      <a:pt x="985" y="2366"/>
                      <a:pt x="985" y="2362"/>
                    </a:cubicBezTo>
                    <a:close/>
                    <a:moveTo>
                      <a:pt x="1105" y="2249"/>
                    </a:moveTo>
                    <a:cubicBezTo>
                      <a:pt x="1116" y="2252"/>
                      <a:pt x="1127" y="2263"/>
                      <a:pt x="1132" y="2278"/>
                    </a:cubicBezTo>
                    <a:cubicBezTo>
                      <a:pt x="1135" y="2289"/>
                      <a:pt x="1134" y="2301"/>
                      <a:pt x="1130" y="2311"/>
                    </a:cubicBezTo>
                    <a:cubicBezTo>
                      <a:pt x="1128" y="2316"/>
                      <a:pt x="1124" y="2320"/>
                      <a:pt x="1120" y="2323"/>
                    </a:cubicBezTo>
                    <a:cubicBezTo>
                      <a:pt x="1112" y="2328"/>
                      <a:pt x="1103" y="2328"/>
                      <a:pt x="1098" y="2324"/>
                    </a:cubicBezTo>
                    <a:cubicBezTo>
                      <a:pt x="1092" y="2320"/>
                      <a:pt x="1092" y="2311"/>
                      <a:pt x="1097" y="2308"/>
                    </a:cubicBezTo>
                    <a:cubicBezTo>
                      <a:pt x="1099" y="2318"/>
                      <a:pt x="1111" y="2319"/>
                      <a:pt x="1118" y="2312"/>
                    </a:cubicBezTo>
                    <a:cubicBezTo>
                      <a:pt x="1126" y="2305"/>
                      <a:pt x="1129" y="2289"/>
                      <a:pt x="1126" y="2279"/>
                    </a:cubicBezTo>
                    <a:cubicBezTo>
                      <a:pt x="1122" y="2260"/>
                      <a:pt x="1111" y="2253"/>
                      <a:pt x="1105" y="2249"/>
                    </a:cubicBezTo>
                    <a:close/>
                    <a:moveTo>
                      <a:pt x="1123" y="2329"/>
                    </a:moveTo>
                    <a:cubicBezTo>
                      <a:pt x="1104" y="2358"/>
                      <a:pt x="1065" y="2368"/>
                      <a:pt x="1044" y="2355"/>
                    </a:cubicBezTo>
                    <a:cubicBezTo>
                      <a:pt x="1021" y="2340"/>
                      <a:pt x="1034" y="2321"/>
                      <a:pt x="1054" y="2333"/>
                    </a:cubicBezTo>
                    <a:cubicBezTo>
                      <a:pt x="1065" y="2340"/>
                      <a:pt x="1100" y="2354"/>
                      <a:pt x="1123" y="2329"/>
                    </a:cubicBezTo>
                    <a:close/>
                    <a:moveTo>
                      <a:pt x="1256" y="1959"/>
                    </a:moveTo>
                    <a:cubicBezTo>
                      <a:pt x="1252" y="1984"/>
                      <a:pt x="1266" y="2000"/>
                      <a:pt x="1268" y="2012"/>
                    </a:cubicBezTo>
                    <a:cubicBezTo>
                      <a:pt x="1270" y="2025"/>
                      <a:pt x="1255" y="2028"/>
                      <a:pt x="1250" y="2014"/>
                    </a:cubicBezTo>
                    <a:cubicBezTo>
                      <a:pt x="1243" y="2000"/>
                      <a:pt x="1247" y="1977"/>
                      <a:pt x="1256" y="1959"/>
                    </a:cubicBezTo>
                    <a:close/>
                    <a:moveTo>
                      <a:pt x="1221" y="2038"/>
                    </a:moveTo>
                    <a:cubicBezTo>
                      <a:pt x="1220" y="2035"/>
                      <a:pt x="1220" y="2033"/>
                      <a:pt x="1221" y="2031"/>
                    </a:cubicBezTo>
                    <a:cubicBezTo>
                      <a:pt x="1223" y="2029"/>
                      <a:pt x="1225" y="2027"/>
                      <a:pt x="1229" y="2027"/>
                    </a:cubicBezTo>
                    <a:cubicBezTo>
                      <a:pt x="1233" y="2027"/>
                      <a:pt x="1236" y="2031"/>
                      <a:pt x="1236" y="2034"/>
                    </a:cubicBezTo>
                    <a:cubicBezTo>
                      <a:pt x="1236" y="2040"/>
                      <a:pt x="1232" y="2040"/>
                      <a:pt x="1229" y="2043"/>
                    </a:cubicBezTo>
                    <a:cubicBezTo>
                      <a:pt x="1227" y="2046"/>
                      <a:pt x="1228" y="2052"/>
                      <a:pt x="1231" y="2056"/>
                    </a:cubicBezTo>
                    <a:cubicBezTo>
                      <a:pt x="1235" y="2060"/>
                      <a:pt x="1241" y="2062"/>
                      <a:pt x="1247" y="2060"/>
                    </a:cubicBezTo>
                    <a:cubicBezTo>
                      <a:pt x="1250" y="2058"/>
                      <a:pt x="1253" y="2055"/>
                      <a:pt x="1251" y="2051"/>
                    </a:cubicBezTo>
                    <a:cubicBezTo>
                      <a:pt x="1249" y="2055"/>
                      <a:pt x="1244" y="2055"/>
                      <a:pt x="1242" y="2050"/>
                    </a:cubicBezTo>
                    <a:cubicBezTo>
                      <a:pt x="1241" y="2048"/>
                      <a:pt x="1242" y="2042"/>
                      <a:pt x="1243" y="2036"/>
                    </a:cubicBezTo>
                    <a:cubicBezTo>
                      <a:pt x="1244" y="2030"/>
                      <a:pt x="1243" y="2025"/>
                      <a:pt x="1241" y="2020"/>
                    </a:cubicBezTo>
                    <a:cubicBezTo>
                      <a:pt x="1236" y="2012"/>
                      <a:pt x="1223" y="2010"/>
                      <a:pt x="1216" y="2016"/>
                    </a:cubicBezTo>
                    <a:cubicBezTo>
                      <a:pt x="1212" y="2020"/>
                      <a:pt x="1211" y="2025"/>
                      <a:pt x="1210" y="2030"/>
                    </a:cubicBezTo>
                    <a:cubicBezTo>
                      <a:pt x="1210" y="2035"/>
                      <a:pt x="1212" y="2049"/>
                      <a:pt x="1207" y="2054"/>
                    </a:cubicBezTo>
                    <a:cubicBezTo>
                      <a:pt x="1204" y="2058"/>
                      <a:pt x="1200" y="2058"/>
                      <a:pt x="1198" y="2055"/>
                    </a:cubicBezTo>
                    <a:cubicBezTo>
                      <a:pt x="1196" y="2058"/>
                      <a:pt x="1199" y="2063"/>
                      <a:pt x="1203" y="2065"/>
                    </a:cubicBezTo>
                    <a:cubicBezTo>
                      <a:pt x="1211" y="2067"/>
                      <a:pt x="1222" y="2061"/>
                      <a:pt x="1224" y="2051"/>
                    </a:cubicBezTo>
                    <a:cubicBezTo>
                      <a:pt x="1225" y="2047"/>
                      <a:pt x="1223" y="2043"/>
                      <a:pt x="1221" y="2038"/>
                    </a:cubicBezTo>
                    <a:close/>
                    <a:moveTo>
                      <a:pt x="1227" y="2053"/>
                    </a:moveTo>
                    <a:cubicBezTo>
                      <a:pt x="1231" y="2064"/>
                      <a:pt x="1226" y="2081"/>
                      <a:pt x="1218" y="2089"/>
                    </a:cubicBezTo>
                    <a:cubicBezTo>
                      <a:pt x="1209" y="2097"/>
                      <a:pt x="1199" y="2092"/>
                      <a:pt x="1207" y="2081"/>
                    </a:cubicBezTo>
                    <a:cubicBezTo>
                      <a:pt x="1213" y="2073"/>
                      <a:pt x="1227" y="2064"/>
                      <a:pt x="1227" y="2053"/>
                    </a:cubicBezTo>
                    <a:close/>
                    <a:moveTo>
                      <a:pt x="1225" y="2010"/>
                    </a:moveTo>
                    <a:cubicBezTo>
                      <a:pt x="1230" y="2009"/>
                      <a:pt x="1237" y="2012"/>
                      <a:pt x="1239" y="2015"/>
                    </a:cubicBezTo>
                    <a:cubicBezTo>
                      <a:pt x="1245" y="2013"/>
                      <a:pt x="1243" y="2000"/>
                      <a:pt x="1234" y="1999"/>
                    </a:cubicBezTo>
                    <a:cubicBezTo>
                      <a:pt x="1228" y="1999"/>
                      <a:pt x="1223" y="2005"/>
                      <a:pt x="1225" y="2010"/>
                    </a:cubicBezTo>
                    <a:close/>
                    <a:moveTo>
                      <a:pt x="906" y="1875"/>
                    </a:moveTo>
                    <a:cubicBezTo>
                      <a:pt x="907" y="1871"/>
                      <a:pt x="910" y="1869"/>
                      <a:pt x="914" y="1870"/>
                    </a:cubicBezTo>
                    <a:cubicBezTo>
                      <a:pt x="920" y="1871"/>
                      <a:pt x="919" y="1879"/>
                      <a:pt x="915" y="1882"/>
                    </a:cubicBezTo>
                    <a:cubicBezTo>
                      <a:pt x="911" y="1883"/>
                      <a:pt x="908" y="1882"/>
                      <a:pt x="904" y="1886"/>
                    </a:cubicBezTo>
                    <a:cubicBezTo>
                      <a:pt x="907" y="1881"/>
                      <a:pt x="905" y="1879"/>
                      <a:pt x="906" y="1875"/>
                    </a:cubicBezTo>
                    <a:close/>
                    <a:moveTo>
                      <a:pt x="999" y="1601"/>
                    </a:moveTo>
                    <a:cubicBezTo>
                      <a:pt x="1025" y="1604"/>
                      <a:pt x="1039" y="1621"/>
                      <a:pt x="1044" y="1639"/>
                    </a:cubicBezTo>
                    <a:cubicBezTo>
                      <a:pt x="1048" y="1655"/>
                      <a:pt x="1040" y="1666"/>
                      <a:pt x="1042" y="1677"/>
                    </a:cubicBezTo>
                    <a:cubicBezTo>
                      <a:pt x="1043" y="1680"/>
                      <a:pt x="1045" y="1684"/>
                      <a:pt x="1050" y="1686"/>
                    </a:cubicBezTo>
                    <a:cubicBezTo>
                      <a:pt x="1039" y="1690"/>
                      <a:pt x="1028" y="1682"/>
                      <a:pt x="1026" y="1671"/>
                    </a:cubicBezTo>
                    <a:cubicBezTo>
                      <a:pt x="1024" y="1657"/>
                      <a:pt x="1031" y="1648"/>
                      <a:pt x="1027" y="1633"/>
                    </a:cubicBezTo>
                    <a:cubicBezTo>
                      <a:pt x="1022" y="1618"/>
                      <a:pt x="1012" y="1606"/>
                      <a:pt x="999" y="1601"/>
                    </a:cubicBezTo>
                    <a:close/>
                    <a:moveTo>
                      <a:pt x="950" y="1570"/>
                    </a:moveTo>
                    <a:cubicBezTo>
                      <a:pt x="975" y="1570"/>
                      <a:pt x="989" y="1590"/>
                      <a:pt x="999" y="1597"/>
                    </a:cubicBezTo>
                    <a:cubicBezTo>
                      <a:pt x="1012" y="1606"/>
                      <a:pt x="1021" y="1596"/>
                      <a:pt x="1009" y="1583"/>
                    </a:cubicBezTo>
                    <a:cubicBezTo>
                      <a:pt x="997" y="1569"/>
                      <a:pt x="970" y="1562"/>
                      <a:pt x="950" y="1570"/>
                    </a:cubicBezTo>
                    <a:close/>
                    <a:moveTo>
                      <a:pt x="581" y="2087"/>
                    </a:moveTo>
                    <a:cubicBezTo>
                      <a:pt x="558" y="2087"/>
                      <a:pt x="539" y="2105"/>
                      <a:pt x="534" y="2123"/>
                    </a:cubicBezTo>
                    <a:cubicBezTo>
                      <a:pt x="531" y="2138"/>
                      <a:pt x="543" y="2146"/>
                      <a:pt x="548" y="2128"/>
                    </a:cubicBezTo>
                    <a:cubicBezTo>
                      <a:pt x="552" y="2113"/>
                      <a:pt x="557" y="2094"/>
                      <a:pt x="581" y="2087"/>
                    </a:cubicBezTo>
                    <a:close/>
                    <a:moveTo>
                      <a:pt x="621" y="2384"/>
                    </a:moveTo>
                    <a:cubicBezTo>
                      <a:pt x="603" y="2384"/>
                      <a:pt x="579" y="2370"/>
                      <a:pt x="571" y="2354"/>
                    </a:cubicBezTo>
                    <a:cubicBezTo>
                      <a:pt x="562" y="2338"/>
                      <a:pt x="574" y="2328"/>
                      <a:pt x="587" y="2344"/>
                    </a:cubicBezTo>
                    <a:cubicBezTo>
                      <a:pt x="597" y="2356"/>
                      <a:pt x="601" y="2377"/>
                      <a:pt x="621" y="2384"/>
                    </a:cubicBezTo>
                    <a:close/>
                    <a:moveTo>
                      <a:pt x="532" y="2106"/>
                    </a:moveTo>
                    <a:cubicBezTo>
                      <a:pt x="513" y="2120"/>
                      <a:pt x="514" y="2141"/>
                      <a:pt x="519" y="2159"/>
                    </a:cubicBezTo>
                    <a:cubicBezTo>
                      <a:pt x="523" y="2169"/>
                      <a:pt x="531" y="2181"/>
                      <a:pt x="528" y="2191"/>
                    </a:cubicBezTo>
                    <a:cubicBezTo>
                      <a:pt x="544" y="2188"/>
                      <a:pt x="530" y="2158"/>
                      <a:pt x="527" y="2148"/>
                    </a:cubicBezTo>
                    <a:cubicBezTo>
                      <a:pt x="522" y="2132"/>
                      <a:pt x="523" y="2117"/>
                      <a:pt x="532" y="2106"/>
                    </a:cubicBezTo>
                    <a:close/>
                    <a:moveTo>
                      <a:pt x="595" y="2247"/>
                    </a:moveTo>
                    <a:cubicBezTo>
                      <a:pt x="601" y="2222"/>
                      <a:pt x="619" y="2195"/>
                      <a:pt x="636" y="2190"/>
                    </a:cubicBezTo>
                    <a:cubicBezTo>
                      <a:pt x="653" y="2185"/>
                      <a:pt x="663" y="2199"/>
                      <a:pt x="645" y="2209"/>
                    </a:cubicBezTo>
                    <a:cubicBezTo>
                      <a:pt x="632" y="2216"/>
                      <a:pt x="607" y="2225"/>
                      <a:pt x="595" y="2247"/>
                    </a:cubicBezTo>
                    <a:close/>
                    <a:moveTo>
                      <a:pt x="517" y="2375"/>
                    </a:moveTo>
                    <a:cubicBezTo>
                      <a:pt x="513" y="2376"/>
                      <a:pt x="509" y="2375"/>
                      <a:pt x="508" y="2371"/>
                    </a:cubicBezTo>
                    <a:cubicBezTo>
                      <a:pt x="505" y="2365"/>
                      <a:pt x="513" y="2360"/>
                      <a:pt x="518" y="2363"/>
                    </a:cubicBezTo>
                    <a:cubicBezTo>
                      <a:pt x="522" y="2365"/>
                      <a:pt x="522" y="2369"/>
                      <a:pt x="528" y="2369"/>
                    </a:cubicBezTo>
                    <a:cubicBezTo>
                      <a:pt x="522" y="2370"/>
                      <a:pt x="522" y="2373"/>
                      <a:pt x="517" y="2375"/>
                    </a:cubicBezTo>
                    <a:close/>
                    <a:moveTo>
                      <a:pt x="518" y="2376"/>
                    </a:moveTo>
                    <a:cubicBezTo>
                      <a:pt x="516" y="2377"/>
                      <a:pt x="513" y="2378"/>
                      <a:pt x="511" y="2377"/>
                    </a:cubicBezTo>
                    <a:cubicBezTo>
                      <a:pt x="508" y="2375"/>
                      <a:pt x="506" y="2372"/>
                      <a:pt x="506" y="2368"/>
                    </a:cubicBezTo>
                    <a:cubicBezTo>
                      <a:pt x="506" y="2364"/>
                      <a:pt x="509" y="2361"/>
                      <a:pt x="513" y="2360"/>
                    </a:cubicBezTo>
                    <a:cubicBezTo>
                      <a:pt x="519" y="2359"/>
                      <a:pt x="521" y="2364"/>
                      <a:pt x="524" y="2367"/>
                    </a:cubicBezTo>
                    <a:cubicBezTo>
                      <a:pt x="528" y="2369"/>
                      <a:pt x="533" y="2368"/>
                      <a:pt x="538" y="2364"/>
                    </a:cubicBezTo>
                    <a:cubicBezTo>
                      <a:pt x="542" y="2359"/>
                      <a:pt x="544" y="2352"/>
                      <a:pt x="541" y="2346"/>
                    </a:cubicBezTo>
                    <a:cubicBezTo>
                      <a:pt x="539" y="2342"/>
                      <a:pt x="535" y="2340"/>
                      <a:pt x="531" y="2342"/>
                    </a:cubicBezTo>
                    <a:cubicBezTo>
                      <a:pt x="535" y="2344"/>
                      <a:pt x="536" y="2349"/>
                      <a:pt x="531" y="2352"/>
                    </a:cubicBezTo>
                    <a:cubicBezTo>
                      <a:pt x="528" y="2353"/>
                      <a:pt x="522" y="2352"/>
                      <a:pt x="515" y="2352"/>
                    </a:cubicBezTo>
                    <a:cubicBezTo>
                      <a:pt x="508" y="2352"/>
                      <a:pt x="502" y="2353"/>
                      <a:pt x="498" y="2356"/>
                    </a:cubicBezTo>
                    <a:cubicBezTo>
                      <a:pt x="488" y="2362"/>
                      <a:pt x="487" y="2376"/>
                      <a:pt x="495" y="2384"/>
                    </a:cubicBezTo>
                    <a:cubicBezTo>
                      <a:pt x="499" y="2388"/>
                      <a:pt x="505" y="2389"/>
                      <a:pt x="510" y="2389"/>
                    </a:cubicBezTo>
                    <a:cubicBezTo>
                      <a:pt x="517" y="2389"/>
                      <a:pt x="532" y="2386"/>
                      <a:pt x="538" y="2390"/>
                    </a:cubicBezTo>
                    <a:cubicBezTo>
                      <a:pt x="543" y="2393"/>
                      <a:pt x="542" y="2398"/>
                      <a:pt x="539" y="2401"/>
                    </a:cubicBezTo>
                    <a:cubicBezTo>
                      <a:pt x="543" y="2403"/>
                      <a:pt x="549" y="2399"/>
                      <a:pt x="550" y="2394"/>
                    </a:cubicBezTo>
                    <a:cubicBezTo>
                      <a:pt x="552" y="2385"/>
                      <a:pt x="545" y="2373"/>
                      <a:pt x="533" y="2372"/>
                    </a:cubicBezTo>
                    <a:cubicBezTo>
                      <a:pt x="528" y="2372"/>
                      <a:pt x="524" y="2374"/>
                      <a:pt x="518" y="2376"/>
                    </a:cubicBezTo>
                    <a:close/>
                    <a:moveTo>
                      <a:pt x="535" y="2368"/>
                    </a:moveTo>
                    <a:cubicBezTo>
                      <a:pt x="547" y="2363"/>
                      <a:pt x="567" y="2367"/>
                      <a:pt x="576" y="2376"/>
                    </a:cubicBezTo>
                    <a:cubicBezTo>
                      <a:pt x="586" y="2385"/>
                      <a:pt x="580" y="2397"/>
                      <a:pt x="568" y="2389"/>
                    </a:cubicBezTo>
                    <a:cubicBezTo>
                      <a:pt x="558" y="2383"/>
                      <a:pt x="547" y="2368"/>
                      <a:pt x="535" y="2368"/>
                    </a:cubicBezTo>
                    <a:close/>
                    <a:moveTo>
                      <a:pt x="471" y="2366"/>
                    </a:moveTo>
                    <a:cubicBezTo>
                      <a:pt x="471" y="2364"/>
                      <a:pt x="471" y="2362"/>
                      <a:pt x="472" y="2362"/>
                    </a:cubicBezTo>
                    <a:cubicBezTo>
                      <a:pt x="462" y="2362"/>
                      <a:pt x="445" y="2356"/>
                      <a:pt x="430" y="2347"/>
                    </a:cubicBezTo>
                    <a:cubicBezTo>
                      <a:pt x="434" y="2348"/>
                      <a:pt x="439" y="2349"/>
                      <a:pt x="444" y="2349"/>
                    </a:cubicBezTo>
                    <a:cubicBezTo>
                      <a:pt x="477" y="2349"/>
                      <a:pt x="482" y="2326"/>
                      <a:pt x="505" y="2313"/>
                    </a:cubicBezTo>
                    <a:cubicBezTo>
                      <a:pt x="514" y="2308"/>
                      <a:pt x="526" y="2309"/>
                      <a:pt x="530" y="2320"/>
                    </a:cubicBezTo>
                    <a:cubicBezTo>
                      <a:pt x="531" y="2326"/>
                      <a:pt x="530" y="2332"/>
                      <a:pt x="526" y="2336"/>
                    </a:cubicBezTo>
                    <a:cubicBezTo>
                      <a:pt x="523" y="2338"/>
                      <a:pt x="520" y="2339"/>
                      <a:pt x="516" y="2339"/>
                    </a:cubicBezTo>
                    <a:cubicBezTo>
                      <a:pt x="514" y="2339"/>
                      <a:pt x="512" y="2338"/>
                      <a:pt x="511" y="2337"/>
                    </a:cubicBezTo>
                    <a:cubicBezTo>
                      <a:pt x="512" y="2338"/>
                      <a:pt x="511" y="2338"/>
                      <a:pt x="513" y="2338"/>
                    </a:cubicBezTo>
                    <a:cubicBezTo>
                      <a:pt x="516" y="2338"/>
                      <a:pt x="522" y="2335"/>
                      <a:pt x="522" y="2331"/>
                    </a:cubicBezTo>
                    <a:cubicBezTo>
                      <a:pt x="522" y="2327"/>
                      <a:pt x="519" y="2323"/>
                      <a:pt x="515" y="2323"/>
                    </a:cubicBezTo>
                    <a:cubicBezTo>
                      <a:pt x="511" y="2322"/>
                      <a:pt x="507" y="2325"/>
                      <a:pt x="506" y="2328"/>
                    </a:cubicBezTo>
                    <a:cubicBezTo>
                      <a:pt x="505" y="2334"/>
                      <a:pt x="510" y="2339"/>
                      <a:pt x="516" y="2340"/>
                    </a:cubicBezTo>
                    <a:cubicBezTo>
                      <a:pt x="520" y="2341"/>
                      <a:pt x="524" y="2340"/>
                      <a:pt x="527" y="2337"/>
                    </a:cubicBezTo>
                    <a:cubicBezTo>
                      <a:pt x="532" y="2333"/>
                      <a:pt x="534" y="2326"/>
                      <a:pt x="532" y="2320"/>
                    </a:cubicBezTo>
                    <a:cubicBezTo>
                      <a:pt x="528" y="2305"/>
                      <a:pt x="515" y="2304"/>
                      <a:pt x="504" y="2310"/>
                    </a:cubicBezTo>
                    <a:cubicBezTo>
                      <a:pt x="480" y="2324"/>
                      <a:pt x="475" y="2347"/>
                      <a:pt x="441" y="2345"/>
                    </a:cubicBezTo>
                    <a:cubicBezTo>
                      <a:pt x="427" y="2344"/>
                      <a:pt x="413" y="2338"/>
                      <a:pt x="406" y="2323"/>
                    </a:cubicBezTo>
                    <a:cubicBezTo>
                      <a:pt x="396" y="2305"/>
                      <a:pt x="399" y="2281"/>
                      <a:pt x="418" y="2270"/>
                    </a:cubicBezTo>
                    <a:cubicBezTo>
                      <a:pt x="398" y="2283"/>
                      <a:pt x="404" y="2315"/>
                      <a:pt x="422" y="2330"/>
                    </a:cubicBezTo>
                    <a:cubicBezTo>
                      <a:pt x="432" y="2338"/>
                      <a:pt x="448" y="2343"/>
                      <a:pt x="462" y="2337"/>
                    </a:cubicBezTo>
                    <a:cubicBezTo>
                      <a:pt x="490" y="2325"/>
                      <a:pt x="476" y="2295"/>
                      <a:pt x="451" y="2306"/>
                    </a:cubicBezTo>
                    <a:cubicBezTo>
                      <a:pt x="437" y="2311"/>
                      <a:pt x="423" y="2308"/>
                      <a:pt x="416" y="2294"/>
                    </a:cubicBezTo>
                    <a:cubicBezTo>
                      <a:pt x="412" y="2286"/>
                      <a:pt x="414" y="2276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7" y="2270"/>
                      <a:pt x="416" y="2271"/>
                      <a:pt x="416" y="2271"/>
                    </a:cubicBezTo>
                    <a:cubicBezTo>
                      <a:pt x="420" y="2268"/>
                      <a:pt x="425" y="2264"/>
                      <a:pt x="429" y="2259"/>
                    </a:cubicBezTo>
                    <a:cubicBezTo>
                      <a:pt x="438" y="2248"/>
                      <a:pt x="443" y="2238"/>
                      <a:pt x="445" y="2224"/>
                    </a:cubicBezTo>
                    <a:cubicBezTo>
                      <a:pt x="445" y="2224"/>
                      <a:pt x="445" y="2224"/>
                      <a:pt x="445" y="2224"/>
                    </a:cubicBezTo>
                    <a:cubicBezTo>
                      <a:pt x="450" y="2235"/>
                      <a:pt x="450" y="2257"/>
                      <a:pt x="444" y="2267"/>
                    </a:cubicBezTo>
                    <a:cubicBezTo>
                      <a:pt x="445" y="2268"/>
                      <a:pt x="446" y="2268"/>
                      <a:pt x="446" y="2269"/>
                    </a:cubicBezTo>
                    <a:cubicBezTo>
                      <a:pt x="452" y="2260"/>
                      <a:pt x="453" y="2242"/>
                      <a:pt x="450" y="2229"/>
                    </a:cubicBezTo>
                    <a:cubicBezTo>
                      <a:pt x="451" y="2231"/>
                      <a:pt x="452" y="2232"/>
                      <a:pt x="453" y="2233"/>
                    </a:cubicBezTo>
                    <a:cubicBezTo>
                      <a:pt x="453" y="2234"/>
                      <a:pt x="453" y="2234"/>
                      <a:pt x="453" y="2234"/>
                    </a:cubicBezTo>
                    <a:cubicBezTo>
                      <a:pt x="459" y="2241"/>
                      <a:pt x="465" y="2247"/>
                      <a:pt x="471" y="2252"/>
                    </a:cubicBezTo>
                    <a:cubicBezTo>
                      <a:pt x="479" y="2258"/>
                      <a:pt x="491" y="2264"/>
                      <a:pt x="494" y="2273"/>
                    </a:cubicBezTo>
                    <a:cubicBezTo>
                      <a:pt x="496" y="2282"/>
                      <a:pt x="494" y="2290"/>
                      <a:pt x="487" y="2296"/>
                    </a:cubicBezTo>
                    <a:cubicBezTo>
                      <a:pt x="480" y="2301"/>
                      <a:pt x="471" y="2303"/>
                      <a:pt x="464" y="2299"/>
                    </a:cubicBezTo>
                    <a:cubicBezTo>
                      <a:pt x="457" y="2296"/>
                      <a:pt x="454" y="2289"/>
                      <a:pt x="454" y="2283"/>
                    </a:cubicBezTo>
                    <a:cubicBezTo>
                      <a:pt x="455" y="2277"/>
                      <a:pt x="459" y="2272"/>
                      <a:pt x="464" y="2270"/>
                    </a:cubicBezTo>
                    <a:cubicBezTo>
                      <a:pt x="460" y="2272"/>
                      <a:pt x="458" y="2276"/>
                      <a:pt x="459" y="2280"/>
                    </a:cubicBezTo>
                    <a:cubicBezTo>
                      <a:pt x="459" y="2285"/>
                      <a:pt x="464" y="2288"/>
                      <a:pt x="469" y="2288"/>
                    </a:cubicBezTo>
                    <a:cubicBezTo>
                      <a:pt x="474" y="2287"/>
                      <a:pt x="477" y="2282"/>
                      <a:pt x="476" y="2277"/>
                    </a:cubicBezTo>
                    <a:cubicBezTo>
                      <a:pt x="476" y="2273"/>
                      <a:pt x="472" y="2270"/>
                      <a:pt x="467" y="2270"/>
                    </a:cubicBezTo>
                    <a:cubicBezTo>
                      <a:pt x="465" y="2270"/>
                      <a:pt x="462" y="2270"/>
                      <a:pt x="460" y="2272"/>
                    </a:cubicBezTo>
                    <a:cubicBezTo>
                      <a:pt x="457" y="2274"/>
                      <a:pt x="454" y="2278"/>
                      <a:pt x="454" y="2282"/>
                    </a:cubicBezTo>
                    <a:cubicBezTo>
                      <a:pt x="453" y="2289"/>
                      <a:pt x="457" y="2296"/>
                      <a:pt x="464" y="2300"/>
                    </a:cubicBezTo>
                    <a:cubicBezTo>
                      <a:pt x="471" y="2304"/>
                      <a:pt x="481" y="2302"/>
                      <a:pt x="488" y="2297"/>
                    </a:cubicBezTo>
                    <a:cubicBezTo>
                      <a:pt x="495" y="2291"/>
                      <a:pt x="498" y="2282"/>
                      <a:pt x="496" y="2272"/>
                    </a:cubicBezTo>
                    <a:cubicBezTo>
                      <a:pt x="495" y="2270"/>
                      <a:pt x="494" y="2267"/>
                      <a:pt x="493" y="2265"/>
                    </a:cubicBezTo>
                    <a:cubicBezTo>
                      <a:pt x="494" y="2266"/>
                      <a:pt x="495" y="2267"/>
                      <a:pt x="496" y="2267"/>
                    </a:cubicBezTo>
                    <a:cubicBezTo>
                      <a:pt x="516" y="2276"/>
                      <a:pt x="538" y="2276"/>
                      <a:pt x="552" y="2294"/>
                    </a:cubicBezTo>
                    <a:cubicBezTo>
                      <a:pt x="552" y="2293"/>
                      <a:pt x="553" y="2292"/>
                      <a:pt x="554" y="2292"/>
                    </a:cubicBezTo>
                    <a:cubicBezTo>
                      <a:pt x="552" y="2290"/>
                      <a:pt x="550" y="2287"/>
                      <a:pt x="547" y="2285"/>
                    </a:cubicBezTo>
                    <a:cubicBezTo>
                      <a:pt x="544" y="2281"/>
                      <a:pt x="540" y="2279"/>
                      <a:pt x="536" y="2277"/>
                    </a:cubicBezTo>
                    <a:cubicBezTo>
                      <a:pt x="541" y="2277"/>
                      <a:pt x="545" y="2276"/>
                      <a:pt x="550" y="2275"/>
                    </a:cubicBezTo>
                    <a:cubicBezTo>
                      <a:pt x="559" y="2272"/>
                      <a:pt x="566" y="2269"/>
                      <a:pt x="575" y="2263"/>
                    </a:cubicBezTo>
                    <a:cubicBezTo>
                      <a:pt x="577" y="2261"/>
                      <a:pt x="580" y="2259"/>
                      <a:pt x="582" y="2256"/>
                    </a:cubicBezTo>
                    <a:cubicBezTo>
                      <a:pt x="588" y="2250"/>
                      <a:pt x="592" y="2245"/>
                      <a:pt x="595" y="2237"/>
                    </a:cubicBezTo>
                    <a:cubicBezTo>
                      <a:pt x="597" y="2229"/>
                      <a:pt x="598" y="2223"/>
                      <a:pt x="597" y="2214"/>
                    </a:cubicBezTo>
                    <a:cubicBezTo>
                      <a:pt x="596" y="2207"/>
                      <a:pt x="592" y="2200"/>
                      <a:pt x="587" y="2195"/>
                    </a:cubicBezTo>
                    <a:cubicBezTo>
                      <a:pt x="578" y="2185"/>
                      <a:pt x="563" y="2184"/>
                      <a:pt x="552" y="2188"/>
                    </a:cubicBezTo>
                    <a:cubicBezTo>
                      <a:pt x="540" y="2193"/>
                      <a:pt x="530" y="2204"/>
                      <a:pt x="523" y="2216"/>
                    </a:cubicBezTo>
                    <a:cubicBezTo>
                      <a:pt x="548" y="2200"/>
                      <a:pt x="561" y="2219"/>
                      <a:pt x="572" y="2222"/>
                    </a:cubicBezTo>
                    <a:cubicBezTo>
                      <a:pt x="588" y="2226"/>
                      <a:pt x="595" y="2214"/>
                      <a:pt x="592" y="2203"/>
                    </a:cubicBezTo>
                    <a:cubicBezTo>
                      <a:pt x="592" y="2203"/>
                      <a:pt x="592" y="2203"/>
                      <a:pt x="592" y="2203"/>
                    </a:cubicBezTo>
                    <a:cubicBezTo>
                      <a:pt x="594" y="2207"/>
                      <a:pt x="595" y="2210"/>
                      <a:pt x="595" y="2214"/>
                    </a:cubicBezTo>
                    <a:cubicBezTo>
                      <a:pt x="596" y="2223"/>
                      <a:pt x="596" y="2229"/>
                      <a:pt x="593" y="2237"/>
                    </a:cubicBezTo>
                    <a:cubicBezTo>
                      <a:pt x="590" y="2244"/>
                      <a:pt x="586" y="2249"/>
                      <a:pt x="581" y="2255"/>
                    </a:cubicBezTo>
                    <a:cubicBezTo>
                      <a:pt x="572" y="2263"/>
                      <a:pt x="563" y="2268"/>
                      <a:pt x="552" y="2271"/>
                    </a:cubicBezTo>
                    <a:cubicBezTo>
                      <a:pt x="555" y="2270"/>
                      <a:pt x="558" y="2268"/>
                      <a:pt x="561" y="2266"/>
                    </a:cubicBezTo>
                    <a:cubicBezTo>
                      <a:pt x="570" y="2260"/>
                      <a:pt x="576" y="2247"/>
                      <a:pt x="569" y="2237"/>
                    </a:cubicBezTo>
                    <a:cubicBezTo>
                      <a:pt x="566" y="2233"/>
                      <a:pt x="561" y="2231"/>
                      <a:pt x="556" y="2232"/>
                    </a:cubicBezTo>
                    <a:cubicBezTo>
                      <a:pt x="552" y="2232"/>
                      <a:pt x="549" y="2235"/>
                      <a:pt x="547" y="2238"/>
                    </a:cubicBezTo>
                    <a:cubicBezTo>
                      <a:pt x="545" y="2241"/>
                      <a:pt x="545" y="2246"/>
                      <a:pt x="547" y="2250"/>
                    </a:cubicBezTo>
                    <a:cubicBezTo>
                      <a:pt x="549" y="2254"/>
                      <a:pt x="555" y="2257"/>
                      <a:pt x="560" y="2255"/>
                    </a:cubicBezTo>
                    <a:cubicBezTo>
                      <a:pt x="563" y="2254"/>
                      <a:pt x="565" y="2251"/>
                      <a:pt x="564" y="2247"/>
                    </a:cubicBezTo>
                    <a:cubicBezTo>
                      <a:pt x="564" y="2245"/>
                      <a:pt x="562" y="2244"/>
                      <a:pt x="560" y="2244"/>
                    </a:cubicBezTo>
                    <a:cubicBezTo>
                      <a:pt x="561" y="2245"/>
                      <a:pt x="562" y="2246"/>
                      <a:pt x="561" y="2248"/>
                    </a:cubicBezTo>
                    <a:cubicBezTo>
                      <a:pt x="561" y="2251"/>
                      <a:pt x="558" y="2252"/>
                      <a:pt x="555" y="2251"/>
                    </a:cubicBezTo>
                    <a:cubicBezTo>
                      <a:pt x="554" y="2250"/>
                      <a:pt x="553" y="2248"/>
                      <a:pt x="553" y="2246"/>
                    </a:cubicBezTo>
                    <a:cubicBezTo>
                      <a:pt x="552" y="2243"/>
                      <a:pt x="554" y="2240"/>
                      <a:pt x="557" y="2239"/>
                    </a:cubicBezTo>
                    <a:cubicBezTo>
                      <a:pt x="560" y="2238"/>
                      <a:pt x="564" y="2239"/>
                      <a:pt x="565" y="2242"/>
                    </a:cubicBezTo>
                    <a:cubicBezTo>
                      <a:pt x="571" y="2250"/>
                      <a:pt x="564" y="2262"/>
                      <a:pt x="557" y="2267"/>
                    </a:cubicBezTo>
                    <a:cubicBezTo>
                      <a:pt x="533" y="2283"/>
                      <a:pt x="492" y="2265"/>
                      <a:pt x="470" y="2247"/>
                    </a:cubicBezTo>
                    <a:cubicBezTo>
                      <a:pt x="479" y="2251"/>
                      <a:pt x="488" y="2252"/>
                      <a:pt x="498" y="2250"/>
                    </a:cubicBezTo>
                    <a:cubicBezTo>
                      <a:pt x="502" y="2249"/>
                      <a:pt x="507" y="2247"/>
                      <a:pt x="511" y="2242"/>
                    </a:cubicBezTo>
                    <a:cubicBezTo>
                      <a:pt x="507" y="2246"/>
                      <a:pt x="502" y="2247"/>
                      <a:pt x="497" y="2248"/>
                    </a:cubicBezTo>
                    <a:cubicBezTo>
                      <a:pt x="486" y="2250"/>
                      <a:pt x="476" y="2247"/>
                      <a:pt x="466" y="2241"/>
                    </a:cubicBezTo>
                    <a:cubicBezTo>
                      <a:pt x="460" y="2236"/>
                      <a:pt x="455" y="2230"/>
                      <a:pt x="451" y="2224"/>
                    </a:cubicBezTo>
                    <a:cubicBezTo>
                      <a:pt x="445" y="2212"/>
                      <a:pt x="444" y="2200"/>
                      <a:pt x="438" y="2188"/>
                    </a:cubicBezTo>
                    <a:cubicBezTo>
                      <a:pt x="438" y="2187"/>
                      <a:pt x="438" y="2187"/>
                      <a:pt x="438" y="2187"/>
                    </a:cubicBezTo>
                    <a:cubicBezTo>
                      <a:pt x="435" y="2180"/>
                      <a:pt x="431" y="2174"/>
                      <a:pt x="426" y="2168"/>
                    </a:cubicBezTo>
                    <a:cubicBezTo>
                      <a:pt x="425" y="2166"/>
                      <a:pt x="413" y="2152"/>
                      <a:pt x="411" y="2153"/>
                    </a:cubicBezTo>
                    <a:cubicBezTo>
                      <a:pt x="411" y="2155"/>
                      <a:pt x="418" y="2164"/>
                      <a:pt x="419" y="2165"/>
                    </a:cubicBezTo>
                    <a:cubicBezTo>
                      <a:pt x="425" y="2173"/>
                      <a:pt x="430" y="2180"/>
                      <a:pt x="434" y="2189"/>
                    </a:cubicBezTo>
                    <a:cubicBezTo>
                      <a:pt x="434" y="2190"/>
                      <a:pt x="434" y="2190"/>
                      <a:pt x="434" y="2190"/>
                    </a:cubicBezTo>
                    <a:cubicBezTo>
                      <a:pt x="439" y="2201"/>
                      <a:pt x="442" y="2211"/>
                      <a:pt x="441" y="2224"/>
                    </a:cubicBezTo>
                    <a:cubicBezTo>
                      <a:pt x="439" y="2239"/>
                      <a:pt x="432" y="2254"/>
                      <a:pt x="419" y="2262"/>
                    </a:cubicBezTo>
                    <a:cubicBezTo>
                      <a:pt x="411" y="2266"/>
                      <a:pt x="398" y="2267"/>
                      <a:pt x="393" y="2259"/>
                    </a:cubicBezTo>
                    <a:cubicBezTo>
                      <a:pt x="391" y="2256"/>
                      <a:pt x="391" y="2252"/>
                      <a:pt x="394" y="2250"/>
                    </a:cubicBezTo>
                    <a:cubicBezTo>
                      <a:pt x="396" y="2247"/>
                      <a:pt x="399" y="2247"/>
                      <a:pt x="401" y="2248"/>
                    </a:cubicBezTo>
                    <a:cubicBezTo>
                      <a:pt x="404" y="2250"/>
                      <a:pt x="404" y="2252"/>
                      <a:pt x="405" y="2253"/>
                    </a:cubicBezTo>
                    <a:cubicBezTo>
                      <a:pt x="405" y="2256"/>
                      <a:pt x="402" y="2258"/>
                      <a:pt x="399" y="2257"/>
                    </a:cubicBezTo>
                    <a:cubicBezTo>
                      <a:pt x="398" y="2257"/>
                      <a:pt x="397" y="2256"/>
                      <a:pt x="397" y="2254"/>
                    </a:cubicBezTo>
                    <a:cubicBezTo>
                      <a:pt x="395" y="2256"/>
                      <a:pt x="396" y="2258"/>
                      <a:pt x="398" y="2259"/>
                    </a:cubicBezTo>
                    <a:cubicBezTo>
                      <a:pt x="401" y="2261"/>
                      <a:pt x="404" y="2261"/>
                      <a:pt x="407" y="2259"/>
                    </a:cubicBezTo>
                    <a:cubicBezTo>
                      <a:pt x="411" y="2255"/>
                      <a:pt x="411" y="2249"/>
                      <a:pt x="407" y="2245"/>
                    </a:cubicBezTo>
                    <a:cubicBezTo>
                      <a:pt x="405" y="2242"/>
                      <a:pt x="401" y="2240"/>
                      <a:pt x="397" y="2240"/>
                    </a:cubicBezTo>
                    <a:cubicBezTo>
                      <a:pt x="393" y="2240"/>
                      <a:pt x="390" y="2242"/>
                      <a:pt x="387" y="2245"/>
                    </a:cubicBezTo>
                    <a:cubicBezTo>
                      <a:pt x="384" y="2250"/>
                      <a:pt x="384" y="2255"/>
                      <a:pt x="387" y="2260"/>
                    </a:cubicBezTo>
                    <a:cubicBezTo>
                      <a:pt x="393" y="2270"/>
                      <a:pt x="407" y="2271"/>
                      <a:pt x="416" y="2265"/>
                    </a:cubicBezTo>
                    <a:cubicBezTo>
                      <a:pt x="419" y="2263"/>
                      <a:pt x="422" y="2261"/>
                      <a:pt x="425" y="2259"/>
                    </a:cubicBezTo>
                    <a:cubicBezTo>
                      <a:pt x="417" y="2268"/>
                      <a:pt x="409" y="2273"/>
                      <a:pt x="397" y="2278"/>
                    </a:cubicBezTo>
                    <a:cubicBezTo>
                      <a:pt x="390" y="2280"/>
                      <a:pt x="384" y="2281"/>
                      <a:pt x="376" y="2281"/>
                    </a:cubicBezTo>
                    <a:cubicBezTo>
                      <a:pt x="367" y="2280"/>
                      <a:pt x="362" y="2278"/>
                      <a:pt x="354" y="2274"/>
                    </a:cubicBezTo>
                    <a:cubicBezTo>
                      <a:pt x="351" y="2271"/>
                      <a:pt x="348" y="2269"/>
                      <a:pt x="346" y="2265"/>
                    </a:cubicBezTo>
                    <a:cubicBezTo>
                      <a:pt x="346" y="2265"/>
                      <a:pt x="346" y="2265"/>
                      <a:pt x="346" y="2265"/>
                    </a:cubicBezTo>
                    <a:cubicBezTo>
                      <a:pt x="354" y="2273"/>
                      <a:pt x="368" y="2272"/>
                      <a:pt x="371" y="2256"/>
                    </a:cubicBezTo>
                    <a:cubicBezTo>
                      <a:pt x="374" y="2244"/>
                      <a:pt x="362" y="2224"/>
                      <a:pt x="387" y="2209"/>
                    </a:cubicBezTo>
                    <a:cubicBezTo>
                      <a:pt x="373" y="2210"/>
                      <a:pt x="359" y="2214"/>
                      <a:pt x="350" y="2222"/>
                    </a:cubicBezTo>
                    <a:cubicBezTo>
                      <a:pt x="341" y="2231"/>
                      <a:pt x="336" y="2245"/>
                      <a:pt x="340" y="2257"/>
                    </a:cubicBezTo>
                    <a:cubicBezTo>
                      <a:pt x="343" y="2264"/>
                      <a:pt x="348" y="2270"/>
                      <a:pt x="354" y="2275"/>
                    </a:cubicBezTo>
                    <a:cubicBezTo>
                      <a:pt x="361" y="2279"/>
                      <a:pt x="367" y="2282"/>
                      <a:pt x="376" y="2283"/>
                    </a:cubicBezTo>
                    <a:cubicBezTo>
                      <a:pt x="384" y="2283"/>
                      <a:pt x="390" y="2283"/>
                      <a:pt x="398" y="2280"/>
                    </a:cubicBezTo>
                    <a:cubicBezTo>
                      <a:pt x="401" y="2279"/>
                      <a:pt x="404" y="2278"/>
                      <a:pt x="408" y="2276"/>
                    </a:cubicBezTo>
                    <a:cubicBezTo>
                      <a:pt x="409" y="2275"/>
                      <a:pt x="411" y="2274"/>
                      <a:pt x="412" y="2273"/>
                    </a:cubicBezTo>
                    <a:cubicBezTo>
                      <a:pt x="395" y="2286"/>
                      <a:pt x="394" y="2309"/>
                      <a:pt x="404" y="2328"/>
                    </a:cubicBezTo>
                    <a:cubicBezTo>
                      <a:pt x="405" y="2329"/>
                      <a:pt x="406" y="2331"/>
                      <a:pt x="407" y="2332"/>
                    </a:cubicBezTo>
                    <a:cubicBezTo>
                      <a:pt x="421" y="2352"/>
                      <a:pt x="446" y="2364"/>
                      <a:pt x="471" y="2366"/>
                    </a:cubicBezTo>
                    <a:close/>
                    <a:moveTo>
                      <a:pt x="488" y="2375"/>
                    </a:moveTo>
                    <a:cubicBezTo>
                      <a:pt x="485" y="2369"/>
                      <a:pt x="488" y="2361"/>
                      <a:pt x="492" y="2358"/>
                    </a:cubicBezTo>
                    <a:cubicBezTo>
                      <a:pt x="488" y="2352"/>
                      <a:pt x="474" y="2355"/>
                      <a:pt x="475" y="2365"/>
                    </a:cubicBezTo>
                    <a:cubicBezTo>
                      <a:pt x="475" y="2372"/>
                      <a:pt x="482" y="2378"/>
                      <a:pt x="488" y="2375"/>
                    </a:cubicBezTo>
                    <a:close/>
                    <a:moveTo>
                      <a:pt x="475" y="2378"/>
                    </a:moveTo>
                    <a:cubicBezTo>
                      <a:pt x="479" y="2387"/>
                      <a:pt x="488" y="2396"/>
                      <a:pt x="497" y="2401"/>
                    </a:cubicBezTo>
                    <a:cubicBezTo>
                      <a:pt x="505" y="2406"/>
                      <a:pt x="516" y="2408"/>
                      <a:pt x="526" y="2408"/>
                    </a:cubicBezTo>
                    <a:cubicBezTo>
                      <a:pt x="544" y="2410"/>
                      <a:pt x="564" y="2406"/>
                      <a:pt x="580" y="2416"/>
                    </a:cubicBezTo>
                    <a:cubicBezTo>
                      <a:pt x="594" y="2424"/>
                      <a:pt x="597" y="2440"/>
                      <a:pt x="593" y="2449"/>
                    </a:cubicBezTo>
                    <a:cubicBezTo>
                      <a:pt x="589" y="2458"/>
                      <a:pt x="578" y="2464"/>
                      <a:pt x="568" y="2462"/>
                    </a:cubicBezTo>
                    <a:cubicBezTo>
                      <a:pt x="561" y="2461"/>
                      <a:pt x="552" y="2454"/>
                      <a:pt x="554" y="2445"/>
                    </a:cubicBezTo>
                    <a:cubicBezTo>
                      <a:pt x="555" y="2441"/>
                      <a:pt x="559" y="2438"/>
                      <a:pt x="562" y="2440"/>
                    </a:cubicBezTo>
                    <a:cubicBezTo>
                      <a:pt x="559" y="2443"/>
                      <a:pt x="561" y="2447"/>
                      <a:pt x="566" y="2449"/>
                    </a:cubicBezTo>
                    <a:cubicBezTo>
                      <a:pt x="569" y="2450"/>
                      <a:pt x="573" y="2449"/>
                      <a:pt x="575" y="2448"/>
                    </a:cubicBezTo>
                    <a:cubicBezTo>
                      <a:pt x="580" y="2445"/>
                      <a:pt x="582" y="2439"/>
                      <a:pt x="580" y="2433"/>
                    </a:cubicBezTo>
                    <a:cubicBezTo>
                      <a:pt x="574" y="2421"/>
                      <a:pt x="553" y="2420"/>
                      <a:pt x="540" y="2421"/>
                    </a:cubicBezTo>
                    <a:cubicBezTo>
                      <a:pt x="521" y="2422"/>
                      <a:pt x="503" y="2417"/>
                      <a:pt x="488" y="2405"/>
                    </a:cubicBezTo>
                    <a:cubicBezTo>
                      <a:pt x="480" y="2398"/>
                      <a:pt x="474" y="2388"/>
                      <a:pt x="475" y="2378"/>
                    </a:cubicBezTo>
                    <a:close/>
                    <a:moveTo>
                      <a:pt x="353" y="2214"/>
                    </a:moveTo>
                    <a:cubicBezTo>
                      <a:pt x="341" y="2222"/>
                      <a:pt x="332" y="2212"/>
                      <a:pt x="324" y="2205"/>
                    </a:cubicBezTo>
                    <a:cubicBezTo>
                      <a:pt x="316" y="2198"/>
                      <a:pt x="305" y="2195"/>
                      <a:pt x="297" y="2204"/>
                    </a:cubicBezTo>
                    <a:cubicBezTo>
                      <a:pt x="309" y="2210"/>
                      <a:pt x="305" y="2217"/>
                      <a:pt x="314" y="2225"/>
                    </a:cubicBezTo>
                    <a:cubicBezTo>
                      <a:pt x="323" y="2234"/>
                      <a:pt x="341" y="2233"/>
                      <a:pt x="353" y="2214"/>
                    </a:cubicBezTo>
                    <a:close/>
                    <a:moveTo>
                      <a:pt x="297" y="2145"/>
                    </a:moveTo>
                    <a:cubicBezTo>
                      <a:pt x="284" y="2174"/>
                      <a:pt x="251" y="2155"/>
                      <a:pt x="247" y="2137"/>
                    </a:cubicBezTo>
                    <a:cubicBezTo>
                      <a:pt x="256" y="2150"/>
                      <a:pt x="285" y="2155"/>
                      <a:pt x="297" y="2145"/>
                    </a:cubicBezTo>
                    <a:close/>
                    <a:moveTo>
                      <a:pt x="308" y="2130"/>
                    </a:moveTo>
                    <a:cubicBezTo>
                      <a:pt x="321" y="2144"/>
                      <a:pt x="323" y="2167"/>
                      <a:pt x="315" y="2180"/>
                    </a:cubicBezTo>
                    <a:cubicBezTo>
                      <a:pt x="298" y="2210"/>
                      <a:pt x="266" y="2191"/>
                      <a:pt x="288" y="2168"/>
                    </a:cubicBezTo>
                    <a:cubicBezTo>
                      <a:pt x="300" y="2156"/>
                      <a:pt x="307" y="2148"/>
                      <a:pt x="308" y="2130"/>
                    </a:cubicBezTo>
                    <a:close/>
                    <a:moveTo>
                      <a:pt x="199" y="2020"/>
                    </a:moveTo>
                    <a:cubicBezTo>
                      <a:pt x="185" y="2052"/>
                      <a:pt x="203" y="2078"/>
                      <a:pt x="223" y="2096"/>
                    </a:cubicBezTo>
                    <a:cubicBezTo>
                      <a:pt x="235" y="2106"/>
                      <a:pt x="255" y="2113"/>
                      <a:pt x="258" y="2129"/>
                    </a:cubicBezTo>
                    <a:cubicBezTo>
                      <a:pt x="275" y="2112"/>
                      <a:pt x="235" y="2086"/>
                      <a:pt x="224" y="2076"/>
                    </a:cubicBezTo>
                    <a:cubicBezTo>
                      <a:pt x="205" y="2060"/>
                      <a:pt x="195" y="2041"/>
                      <a:pt x="199" y="2020"/>
                    </a:cubicBezTo>
                    <a:close/>
                    <a:moveTo>
                      <a:pt x="805" y="1787"/>
                    </a:moveTo>
                    <a:cubicBezTo>
                      <a:pt x="823" y="1804"/>
                      <a:pt x="857" y="1792"/>
                      <a:pt x="872" y="1793"/>
                    </a:cubicBezTo>
                    <a:cubicBezTo>
                      <a:pt x="894" y="1794"/>
                      <a:pt x="895" y="1815"/>
                      <a:pt x="873" y="1817"/>
                    </a:cubicBezTo>
                    <a:cubicBezTo>
                      <a:pt x="851" y="1820"/>
                      <a:pt x="818" y="1807"/>
                      <a:pt x="805" y="1787"/>
                    </a:cubicBezTo>
                    <a:close/>
                    <a:moveTo>
                      <a:pt x="954" y="1764"/>
                    </a:moveTo>
                    <a:cubicBezTo>
                      <a:pt x="940" y="1735"/>
                      <a:pt x="959" y="1711"/>
                      <a:pt x="960" y="1695"/>
                    </a:cubicBezTo>
                    <a:cubicBezTo>
                      <a:pt x="961" y="1678"/>
                      <a:pt x="945" y="1675"/>
                      <a:pt x="939" y="1692"/>
                    </a:cubicBezTo>
                    <a:cubicBezTo>
                      <a:pt x="932" y="1715"/>
                      <a:pt x="938" y="1745"/>
                      <a:pt x="954" y="1764"/>
                    </a:cubicBezTo>
                    <a:close/>
                    <a:moveTo>
                      <a:pt x="542" y="1990"/>
                    </a:moveTo>
                    <a:cubicBezTo>
                      <a:pt x="560" y="1996"/>
                      <a:pt x="570" y="1986"/>
                      <a:pt x="578" y="1968"/>
                    </a:cubicBezTo>
                    <a:cubicBezTo>
                      <a:pt x="584" y="1953"/>
                      <a:pt x="596" y="1944"/>
                      <a:pt x="607" y="1948"/>
                    </a:cubicBezTo>
                    <a:cubicBezTo>
                      <a:pt x="603" y="1940"/>
                      <a:pt x="590" y="1935"/>
                      <a:pt x="580" y="1941"/>
                    </a:cubicBezTo>
                    <a:cubicBezTo>
                      <a:pt x="567" y="1950"/>
                      <a:pt x="568" y="1967"/>
                      <a:pt x="559" y="1980"/>
                    </a:cubicBezTo>
                    <a:cubicBezTo>
                      <a:pt x="557" y="1984"/>
                      <a:pt x="551" y="1989"/>
                      <a:pt x="542" y="1990"/>
                    </a:cubicBezTo>
                    <a:close/>
                    <a:moveTo>
                      <a:pt x="898" y="1922"/>
                    </a:moveTo>
                    <a:cubicBezTo>
                      <a:pt x="900" y="1923"/>
                      <a:pt x="901" y="1925"/>
                      <a:pt x="900" y="1927"/>
                    </a:cubicBezTo>
                    <a:cubicBezTo>
                      <a:pt x="899" y="1929"/>
                      <a:pt x="896" y="1930"/>
                      <a:pt x="894" y="1929"/>
                    </a:cubicBezTo>
                    <a:cubicBezTo>
                      <a:pt x="893" y="1928"/>
                      <a:pt x="892" y="1926"/>
                      <a:pt x="893" y="1924"/>
                    </a:cubicBezTo>
                    <a:cubicBezTo>
                      <a:pt x="894" y="1922"/>
                      <a:pt x="896" y="1921"/>
                      <a:pt x="898" y="1922"/>
                    </a:cubicBezTo>
                    <a:close/>
                    <a:moveTo>
                      <a:pt x="877" y="1923"/>
                    </a:moveTo>
                    <a:cubicBezTo>
                      <a:pt x="880" y="1925"/>
                      <a:pt x="882" y="1930"/>
                      <a:pt x="880" y="1933"/>
                    </a:cubicBezTo>
                    <a:cubicBezTo>
                      <a:pt x="878" y="1937"/>
                      <a:pt x="874" y="1939"/>
                      <a:pt x="870" y="1937"/>
                    </a:cubicBezTo>
                    <a:cubicBezTo>
                      <a:pt x="866" y="1935"/>
                      <a:pt x="865" y="1930"/>
                      <a:pt x="866" y="1927"/>
                    </a:cubicBezTo>
                    <a:cubicBezTo>
                      <a:pt x="868" y="1923"/>
                      <a:pt x="873" y="1921"/>
                      <a:pt x="877" y="1923"/>
                    </a:cubicBezTo>
                    <a:close/>
                    <a:moveTo>
                      <a:pt x="888" y="1920"/>
                    </a:moveTo>
                    <a:cubicBezTo>
                      <a:pt x="891" y="1921"/>
                      <a:pt x="892" y="1924"/>
                      <a:pt x="891" y="1927"/>
                    </a:cubicBezTo>
                    <a:cubicBezTo>
                      <a:pt x="889" y="1929"/>
                      <a:pt x="886" y="1930"/>
                      <a:pt x="884" y="1929"/>
                    </a:cubicBezTo>
                    <a:cubicBezTo>
                      <a:pt x="882" y="1928"/>
                      <a:pt x="881" y="1925"/>
                      <a:pt x="882" y="1922"/>
                    </a:cubicBezTo>
                    <a:cubicBezTo>
                      <a:pt x="883" y="1920"/>
                      <a:pt x="886" y="1919"/>
                      <a:pt x="888" y="1920"/>
                    </a:cubicBezTo>
                    <a:close/>
                    <a:moveTo>
                      <a:pt x="593" y="1806"/>
                    </a:moveTo>
                    <a:cubicBezTo>
                      <a:pt x="595" y="1810"/>
                      <a:pt x="597" y="1812"/>
                      <a:pt x="599" y="1813"/>
                    </a:cubicBezTo>
                    <a:cubicBezTo>
                      <a:pt x="603" y="1815"/>
                      <a:pt x="607" y="1814"/>
                      <a:pt x="611" y="1811"/>
                    </a:cubicBezTo>
                    <a:cubicBezTo>
                      <a:pt x="615" y="1807"/>
                      <a:pt x="614" y="1801"/>
                      <a:pt x="612" y="1798"/>
                    </a:cubicBezTo>
                    <a:cubicBezTo>
                      <a:pt x="608" y="1791"/>
                      <a:pt x="602" y="1794"/>
                      <a:pt x="597" y="1793"/>
                    </a:cubicBezTo>
                    <a:cubicBezTo>
                      <a:pt x="592" y="1792"/>
                      <a:pt x="588" y="1786"/>
                      <a:pt x="588" y="1779"/>
                    </a:cubicBezTo>
                    <a:cubicBezTo>
                      <a:pt x="589" y="1770"/>
                      <a:pt x="593" y="1763"/>
                      <a:pt x="601" y="1761"/>
                    </a:cubicBezTo>
                    <a:cubicBezTo>
                      <a:pt x="606" y="1760"/>
                      <a:pt x="612" y="1761"/>
                      <a:pt x="613" y="1766"/>
                    </a:cubicBezTo>
                    <a:cubicBezTo>
                      <a:pt x="608" y="1764"/>
                      <a:pt x="602" y="1768"/>
                      <a:pt x="604" y="1775"/>
                    </a:cubicBezTo>
                    <a:cubicBezTo>
                      <a:pt x="606" y="1778"/>
                      <a:pt x="612" y="1783"/>
                      <a:pt x="617" y="1789"/>
                    </a:cubicBezTo>
                    <a:cubicBezTo>
                      <a:pt x="623" y="1795"/>
                      <a:pt x="628" y="1801"/>
                      <a:pt x="629" y="1807"/>
                    </a:cubicBezTo>
                    <a:cubicBezTo>
                      <a:pt x="631" y="1821"/>
                      <a:pt x="620" y="1834"/>
                      <a:pt x="606" y="1833"/>
                    </a:cubicBezTo>
                    <a:cubicBezTo>
                      <a:pt x="599" y="1833"/>
                      <a:pt x="593" y="1829"/>
                      <a:pt x="588" y="1824"/>
                    </a:cubicBezTo>
                    <a:cubicBezTo>
                      <a:pt x="583" y="1819"/>
                      <a:pt x="573" y="1802"/>
                      <a:pt x="564" y="1800"/>
                    </a:cubicBezTo>
                    <a:cubicBezTo>
                      <a:pt x="558" y="1799"/>
                      <a:pt x="554" y="1804"/>
                      <a:pt x="554" y="1808"/>
                    </a:cubicBezTo>
                    <a:cubicBezTo>
                      <a:pt x="549" y="1807"/>
                      <a:pt x="548" y="1798"/>
                      <a:pt x="551" y="1793"/>
                    </a:cubicBezTo>
                    <a:cubicBezTo>
                      <a:pt x="557" y="1783"/>
                      <a:pt x="574" y="1781"/>
                      <a:pt x="585" y="1790"/>
                    </a:cubicBezTo>
                    <a:cubicBezTo>
                      <a:pt x="589" y="1794"/>
                      <a:pt x="591" y="1799"/>
                      <a:pt x="593" y="1806"/>
                    </a:cubicBezTo>
                    <a:close/>
                    <a:moveTo>
                      <a:pt x="567" y="2319"/>
                    </a:moveTo>
                    <a:cubicBezTo>
                      <a:pt x="565" y="2322"/>
                      <a:pt x="562" y="2322"/>
                      <a:pt x="559" y="2321"/>
                    </a:cubicBezTo>
                    <a:cubicBezTo>
                      <a:pt x="557" y="2319"/>
                      <a:pt x="556" y="2316"/>
                      <a:pt x="558" y="2313"/>
                    </a:cubicBezTo>
                    <a:cubicBezTo>
                      <a:pt x="560" y="2311"/>
                      <a:pt x="563" y="2310"/>
                      <a:pt x="566" y="2312"/>
                    </a:cubicBezTo>
                    <a:cubicBezTo>
                      <a:pt x="568" y="2313"/>
                      <a:pt x="569" y="2317"/>
                      <a:pt x="567" y="2319"/>
                    </a:cubicBezTo>
                    <a:close/>
                    <a:moveTo>
                      <a:pt x="563" y="2329"/>
                    </a:moveTo>
                    <a:cubicBezTo>
                      <a:pt x="562" y="2331"/>
                      <a:pt x="559" y="2332"/>
                      <a:pt x="558" y="2330"/>
                    </a:cubicBezTo>
                    <a:cubicBezTo>
                      <a:pt x="556" y="2329"/>
                      <a:pt x="555" y="2326"/>
                      <a:pt x="556" y="2324"/>
                    </a:cubicBezTo>
                    <a:cubicBezTo>
                      <a:pt x="558" y="2323"/>
                      <a:pt x="560" y="2322"/>
                      <a:pt x="562" y="2323"/>
                    </a:cubicBezTo>
                    <a:cubicBezTo>
                      <a:pt x="564" y="2325"/>
                      <a:pt x="565" y="2327"/>
                      <a:pt x="563" y="2329"/>
                    </a:cubicBezTo>
                    <a:close/>
                    <a:moveTo>
                      <a:pt x="565" y="2306"/>
                    </a:moveTo>
                    <a:cubicBezTo>
                      <a:pt x="563" y="2310"/>
                      <a:pt x="557" y="2311"/>
                      <a:pt x="554" y="2308"/>
                    </a:cubicBezTo>
                    <a:cubicBezTo>
                      <a:pt x="550" y="2305"/>
                      <a:pt x="549" y="2300"/>
                      <a:pt x="551" y="2297"/>
                    </a:cubicBezTo>
                    <a:cubicBezTo>
                      <a:pt x="554" y="2293"/>
                      <a:pt x="559" y="2292"/>
                      <a:pt x="563" y="2294"/>
                    </a:cubicBezTo>
                    <a:cubicBezTo>
                      <a:pt x="567" y="2297"/>
                      <a:pt x="568" y="2302"/>
                      <a:pt x="565" y="2306"/>
                    </a:cubicBezTo>
                    <a:close/>
                    <a:moveTo>
                      <a:pt x="644" y="1907"/>
                    </a:moveTo>
                    <a:cubicBezTo>
                      <a:pt x="644" y="1914"/>
                      <a:pt x="643" y="1921"/>
                      <a:pt x="640" y="1927"/>
                    </a:cubicBezTo>
                    <a:cubicBezTo>
                      <a:pt x="636" y="1932"/>
                      <a:pt x="629" y="1936"/>
                      <a:pt x="622" y="1935"/>
                    </a:cubicBezTo>
                    <a:cubicBezTo>
                      <a:pt x="614" y="1933"/>
                      <a:pt x="609" y="1926"/>
                      <a:pt x="607" y="1918"/>
                    </a:cubicBezTo>
                    <a:cubicBezTo>
                      <a:pt x="604" y="1907"/>
                      <a:pt x="609" y="1896"/>
                      <a:pt x="617" y="1889"/>
                    </a:cubicBezTo>
                    <a:cubicBezTo>
                      <a:pt x="623" y="1883"/>
                      <a:pt x="632" y="1879"/>
                      <a:pt x="641" y="1876"/>
                    </a:cubicBezTo>
                    <a:cubicBezTo>
                      <a:pt x="640" y="1876"/>
                      <a:pt x="638" y="1876"/>
                      <a:pt x="637" y="1876"/>
                    </a:cubicBezTo>
                    <a:cubicBezTo>
                      <a:pt x="613" y="1876"/>
                      <a:pt x="591" y="1871"/>
                      <a:pt x="569" y="1863"/>
                    </a:cubicBezTo>
                    <a:cubicBezTo>
                      <a:pt x="544" y="1853"/>
                      <a:pt x="529" y="1841"/>
                      <a:pt x="500" y="1844"/>
                    </a:cubicBezTo>
                    <a:cubicBezTo>
                      <a:pt x="494" y="1845"/>
                      <a:pt x="489" y="1846"/>
                      <a:pt x="483" y="1849"/>
                    </a:cubicBezTo>
                    <a:cubicBezTo>
                      <a:pt x="475" y="1852"/>
                      <a:pt x="469" y="1856"/>
                      <a:pt x="463" y="1862"/>
                    </a:cubicBezTo>
                    <a:cubicBezTo>
                      <a:pt x="457" y="1868"/>
                      <a:pt x="453" y="1873"/>
                      <a:pt x="449" y="1881"/>
                    </a:cubicBezTo>
                    <a:cubicBezTo>
                      <a:pt x="438" y="1910"/>
                      <a:pt x="447" y="1935"/>
                      <a:pt x="471" y="1954"/>
                    </a:cubicBezTo>
                    <a:cubicBezTo>
                      <a:pt x="481" y="1962"/>
                      <a:pt x="493" y="1965"/>
                      <a:pt x="506" y="1961"/>
                    </a:cubicBezTo>
                    <a:cubicBezTo>
                      <a:pt x="516" y="1957"/>
                      <a:pt x="524" y="1950"/>
                      <a:pt x="527" y="1939"/>
                    </a:cubicBezTo>
                    <a:cubicBezTo>
                      <a:pt x="529" y="1930"/>
                      <a:pt x="527" y="1922"/>
                      <a:pt x="523" y="1914"/>
                    </a:cubicBezTo>
                    <a:cubicBezTo>
                      <a:pt x="520" y="1911"/>
                      <a:pt x="518" y="1909"/>
                      <a:pt x="515" y="1907"/>
                    </a:cubicBezTo>
                    <a:cubicBezTo>
                      <a:pt x="516" y="1907"/>
                      <a:pt x="517" y="1908"/>
                      <a:pt x="517" y="1909"/>
                    </a:cubicBezTo>
                    <a:cubicBezTo>
                      <a:pt x="522" y="1916"/>
                      <a:pt x="520" y="1924"/>
                      <a:pt x="513" y="1929"/>
                    </a:cubicBezTo>
                    <a:cubicBezTo>
                      <a:pt x="507" y="1933"/>
                      <a:pt x="498" y="1931"/>
                      <a:pt x="494" y="1924"/>
                    </a:cubicBezTo>
                    <a:cubicBezTo>
                      <a:pt x="489" y="1918"/>
                      <a:pt x="491" y="1909"/>
                      <a:pt x="498" y="1905"/>
                    </a:cubicBezTo>
                    <a:cubicBezTo>
                      <a:pt x="507" y="1899"/>
                      <a:pt x="519" y="1905"/>
                      <a:pt x="524" y="1913"/>
                    </a:cubicBezTo>
                    <a:cubicBezTo>
                      <a:pt x="530" y="1921"/>
                      <a:pt x="532" y="1930"/>
                      <a:pt x="530" y="1939"/>
                    </a:cubicBezTo>
                    <a:cubicBezTo>
                      <a:pt x="528" y="1950"/>
                      <a:pt x="521" y="1958"/>
                      <a:pt x="511" y="1962"/>
                    </a:cubicBezTo>
                    <a:cubicBezTo>
                      <a:pt x="521" y="1959"/>
                      <a:pt x="529" y="1954"/>
                      <a:pt x="535" y="1948"/>
                    </a:cubicBezTo>
                    <a:cubicBezTo>
                      <a:pt x="536" y="1949"/>
                      <a:pt x="538" y="1951"/>
                      <a:pt x="539" y="1951"/>
                    </a:cubicBezTo>
                    <a:cubicBezTo>
                      <a:pt x="528" y="1961"/>
                      <a:pt x="516" y="1966"/>
                      <a:pt x="506" y="1967"/>
                    </a:cubicBezTo>
                    <a:cubicBezTo>
                      <a:pt x="526" y="1966"/>
                      <a:pt x="543" y="1959"/>
                      <a:pt x="555" y="1945"/>
                    </a:cubicBezTo>
                    <a:cubicBezTo>
                      <a:pt x="562" y="1937"/>
                      <a:pt x="567" y="1926"/>
                      <a:pt x="569" y="1913"/>
                    </a:cubicBezTo>
                    <a:cubicBezTo>
                      <a:pt x="571" y="1907"/>
                      <a:pt x="571" y="1900"/>
                      <a:pt x="572" y="1893"/>
                    </a:cubicBezTo>
                    <a:cubicBezTo>
                      <a:pt x="574" y="1886"/>
                      <a:pt x="576" y="1881"/>
                      <a:pt x="581" y="1877"/>
                    </a:cubicBezTo>
                    <a:cubicBezTo>
                      <a:pt x="586" y="1874"/>
                      <a:pt x="591" y="1873"/>
                      <a:pt x="596" y="1876"/>
                    </a:cubicBezTo>
                    <a:cubicBezTo>
                      <a:pt x="600" y="1878"/>
                      <a:pt x="603" y="1882"/>
                      <a:pt x="603" y="1887"/>
                    </a:cubicBezTo>
                    <a:cubicBezTo>
                      <a:pt x="603" y="1890"/>
                      <a:pt x="602" y="1892"/>
                      <a:pt x="599" y="1894"/>
                    </a:cubicBezTo>
                    <a:cubicBezTo>
                      <a:pt x="596" y="1897"/>
                      <a:pt x="591" y="1897"/>
                      <a:pt x="589" y="1893"/>
                    </a:cubicBezTo>
                    <a:cubicBezTo>
                      <a:pt x="587" y="1891"/>
                      <a:pt x="587" y="1888"/>
                      <a:pt x="589" y="1886"/>
                    </a:cubicBezTo>
                    <a:cubicBezTo>
                      <a:pt x="592" y="1884"/>
                      <a:pt x="595" y="1884"/>
                      <a:pt x="597" y="1887"/>
                    </a:cubicBezTo>
                    <a:cubicBezTo>
                      <a:pt x="599" y="1889"/>
                      <a:pt x="599" y="1892"/>
                      <a:pt x="597" y="1894"/>
                    </a:cubicBezTo>
                    <a:cubicBezTo>
                      <a:pt x="597" y="1895"/>
                      <a:pt x="596" y="1895"/>
                      <a:pt x="595" y="1895"/>
                    </a:cubicBezTo>
                    <a:cubicBezTo>
                      <a:pt x="597" y="1895"/>
                      <a:pt x="598" y="1895"/>
                      <a:pt x="599" y="1894"/>
                    </a:cubicBezTo>
                    <a:cubicBezTo>
                      <a:pt x="601" y="1892"/>
                      <a:pt x="602" y="1890"/>
                      <a:pt x="602" y="1887"/>
                    </a:cubicBezTo>
                    <a:cubicBezTo>
                      <a:pt x="602" y="1883"/>
                      <a:pt x="599" y="1879"/>
                      <a:pt x="595" y="1877"/>
                    </a:cubicBezTo>
                    <a:cubicBezTo>
                      <a:pt x="591" y="1875"/>
                      <a:pt x="587" y="1876"/>
                      <a:pt x="583" y="1879"/>
                    </a:cubicBezTo>
                    <a:cubicBezTo>
                      <a:pt x="578" y="1883"/>
                      <a:pt x="576" y="1888"/>
                      <a:pt x="575" y="1893"/>
                    </a:cubicBezTo>
                    <a:cubicBezTo>
                      <a:pt x="574" y="1900"/>
                      <a:pt x="574" y="1906"/>
                      <a:pt x="573" y="1912"/>
                    </a:cubicBezTo>
                    <a:cubicBezTo>
                      <a:pt x="571" y="1926"/>
                      <a:pt x="565" y="1938"/>
                      <a:pt x="556" y="1947"/>
                    </a:cubicBezTo>
                    <a:cubicBezTo>
                      <a:pt x="549" y="1956"/>
                      <a:pt x="539" y="1962"/>
                      <a:pt x="528" y="1966"/>
                    </a:cubicBezTo>
                    <a:cubicBezTo>
                      <a:pt x="510" y="1972"/>
                      <a:pt x="491" y="1970"/>
                      <a:pt x="475" y="1962"/>
                    </a:cubicBezTo>
                    <a:cubicBezTo>
                      <a:pt x="476" y="1963"/>
                      <a:pt x="476" y="1964"/>
                      <a:pt x="477" y="1965"/>
                    </a:cubicBezTo>
                    <a:cubicBezTo>
                      <a:pt x="480" y="1969"/>
                      <a:pt x="482" y="1973"/>
                      <a:pt x="484" y="1977"/>
                    </a:cubicBezTo>
                    <a:cubicBezTo>
                      <a:pt x="488" y="1985"/>
                      <a:pt x="490" y="1991"/>
                      <a:pt x="490" y="1999"/>
                    </a:cubicBezTo>
                    <a:cubicBezTo>
                      <a:pt x="491" y="2026"/>
                      <a:pt x="465" y="2042"/>
                      <a:pt x="442" y="2039"/>
                    </a:cubicBezTo>
                    <a:cubicBezTo>
                      <a:pt x="433" y="2038"/>
                      <a:pt x="424" y="2033"/>
                      <a:pt x="418" y="2027"/>
                    </a:cubicBezTo>
                    <a:cubicBezTo>
                      <a:pt x="421" y="2026"/>
                      <a:pt x="421" y="2026"/>
                      <a:pt x="421" y="2026"/>
                    </a:cubicBezTo>
                    <a:cubicBezTo>
                      <a:pt x="427" y="2031"/>
                      <a:pt x="435" y="2034"/>
                      <a:pt x="443" y="2035"/>
                    </a:cubicBezTo>
                    <a:cubicBezTo>
                      <a:pt x="464" y="2037"/>
                      <a:pt x="487" y="2023"/>
                      <a:pt x="486" y="1999"/>
                    </a:cubicBezTo>
                    <a:cubicBezTo>
                      <a:pt x="485" y="1992"/>
                      <a:pt x="483" y="1986"/>
                      <a:pt x="480" y="1979"/>
                    </a:cubicBezTo>
                    <a:cubicBezTo>
                      <a:pt x="478" y="1975"/>
                      <a:pt x="476" y="1971"/>
                      <a:pt x="473" y="1967"/>
                    </a:cubicBezTo>
                    <a:cubicBezTo>
                      <a:pt x="461" y="1950"/>
                      <a:pt x="447" y="1941"/>
                      <a:pt x="441" y="1920"/>
                    </a:cubicBezTo>
                    <a:cubicBezTo>
                      <a:pt x="438" y="1907"/>
                      <a:pt x="439" y="1893"/>
                      <a:pt x="445" y="1879"/>
                    </a:cubicBezTo>
                    <a:cubicBezTo>
                      <a:pt x="449" y="1871"/>
                      <a:pt x="453" y="1865"/>
                      <a:pt x="460" y="1859"/>
                    </a:cubicBezTo>
                    <a:cubicBezTo>
                      <a:pt x="466" y="1852"/>
                      <a:pt x="473" y="1848"/>
                      <a:pt x="481" y="1845"/>
                    </a:cubicBezTo>
                    <a:cubicBezTo>
                      <a:pt x="495" y="1841"/>
                      <a:pt x="506" y="1840"/>
                      <a:pt x="519" y="1842"/>
                    </a:cubicBezTo>
                    <a:cubicBezTo>
                      <a:pt x="512" y="1840"/>
                      <a:pt x="506" y="1838"/>
                      <a:pt x="504" y="1838"/>
                    </a:cubicBezTo>
                    <a:cubicBezTo>
                      <a:pt x="476" y="1831"/>
                      <a:pt x="448" y="1827"/>
                      <a:pt x="421" y="1826"/>
                    </a:cubicBezTo>
                    <a:cubicBezTo>
                      <a:pt x="413" y="1826"/>
                      <a:pt x="407" y="1827"/>
                      <a:pt x="403" y="1831"/>
                    </a:cubicBezTo>
                    <a:cubicBezTo>
                      <a:pt x="400" y="1834"/>
                      <a:pt x="397" y="1837"/>
                      <a:pt x="397" y="1840"/>
                    </a:cubicBezTo>
                    <a:cubicBezTo>
                      <a:pt x="395" y="1846"/>
                      <a:pt x="397" y="1853"/>
                      <a:pt x="403" y="1855"/>
                    </a:cubicBezTo>
                    <a:cubicBezTo>
                      <a:pt x="406" y="1856"/>
                      <a:pt x="409" y="1855"/>
                      <a:pt x="412" y="1853"/>
                    </a:cubicBezTo>
                    <a:cubicBezTo>
                      <a:pt x="415" y="1850"/>
                      <a:pt x="414" y="1845"/>
                      <a:pt x="411" y="1843"/>
                    </a:cubicBezTo>
                    <a:cubicBezTo>
                      <a:pt x="409" y="1842"/>
                      <a:pt x="406" y="1842"/>
                      <a:pt x="404" y="1844"/>
                    </a:cubicBezTo>
                    <a:cubicBezTo>
                      <a:pt x="404" y="1841"/>
                      <a:pt x="408" y="1839"/>
                      <a:pt x="412" y="1840"/>
                    </a:cubicBezTo>
                    <a:cubicBezTo>
                      <a:pt x="421" y="1842"/>
                      <a:pt x="422" y="1856"/>
                      <a:pt x="412" y="1860"/>
                    </a:cubicBezTo>
                    <a:cubicBezTo>
                      <a:pt x="404" y="1864"/>
                      <a:pt x="396" y="1860"/>
                      <a:pt x="392" y="1852"/>
                    </a:cubicBezTo>
                    <a:cubicBezTo>
                      <a:pt x="388" y="1842"/>
                      <a:pt x="395" y="1829"/>
                      <a:pt x="408" y="1826"/>
                    </a:cubicBezTo>
                    <a:cubicBezTo>
                      <a:pt x="385" y="1827"/>
                      <a:pt x="363" y="1830"/>
                      <a:pt x="342" y="1835"/>
                    </a:cubicBezTo>
                    <a:cubicBezTo>
                      <a:pt x="351" y="1835"/>
                      <a:pt x="360" y="1837"/>
                      <a:pt x="367" y="1840"/>
                    </a:cubicBezTo>
                    <a:cubicBezTo>
                      <a:pt x="392" y="1850"/>
                      <a:pt x="406" y="1881"/>
                      <a:pt x="382" y="1902"/>
                    </a:cubicBezTo>
                    <a:cubicBezTo>
                      <a:pt x="376" y="1908"/>
                      <a:pt x="368" y="1911"/>
                      <a:pt x="359" y="1912"/>
                    </a:cubicBezTo>
                    <a:cubicBezTo>
                      <a:pt x="345" y="1915"/>
                      <a:pt x="329" y="1910"/>
                      <a:pt x="317" y="1916"/>
                    </a:cubicBezTo>
                    <a:cubicBezTo>
                      <a:pt x="311" y="1919"/>
                      <a:pt x="307" y="1925"/>
                      <a:pt x="306" y="1931"/>
                    </a:cubicBezTo>
                    <a:cubicBezTo>
                      <a:pt x="303" y="1945"/>
                      <a:pt x="317" y="1958"/>
                      <a:pt x="331" y="1956"/>
                    </a:cubicBezTo>
                    <a:cubicBezTo>
                      <a:pt x="337" y="1955"/>
                      <a:pt x="342" y="1948"/>
                      <a:pt x="342" y="1943"/>
                    </a:cubicBezTo>
                    <a:cubicBezTo>
                      <a:pt x="342" y="1935"/>
                      <a:pt x="335" y="1929"/>
                      <a:pt x="329" y="1931"/>
                    </a:cubicBezTo>
                    <a:cubicBezTo>
                      <a:pt x="331" y="1929"/>
                      <a:pt x="337" y="1927"/>
                      <a:pt x="341" y="1930"/>
                    </a:cubicBezTo>
                    <a:cubicBezTo>
                      <a:pt x="349" y="1936"/>
                      <a:pt x="348" y="1948"/>
                      <a:pt x="343" y="1954"/>
                    </a:cubicBezTo>
                    <a:cubicBezTo>
                      <a:pt x="336" y="1962"/>
                      <a:pt x="326" y="1963"/>
                      <a:pt x="319" y="1961"/>
                    </a:cubicBezTo>
                    <a:cubicBezTo>
                      <a:pt x="305" y="1957"/>
                      <a:pt x="295" y="1942"/>
                      <a:pt x="301" y="1927"/>
                    </a:cubicBezTo>
                    <a:cubicBezTo>
                      <a:pt x="305" y="1919"/>
                      <a:pt x="309" y="1915"/>
                      <a:pt x="315" y="1912"/>
                    </a:cubicBezTo>
                    <a:cubicBezTo>
                      <a:pt x="325" y="1907"/>
                      <a:pt x="337" y="1909"/>
                      <a:pt x="347" y="1903"/>
                    </a:cubicBezTo>
                    <a:cubicBezTo>
                      <a:pt x="363" y="1894"/>
                      <a:pt x="371" y="1877"/>
                      <a:pt x="361" y="1862"/>
                    </a:cubicBezTo>
                    <a:cubicBezTo>
                      <a:pt x="351" y="1846"/>
                      <a:pt x="321" y="1842"/>
                      <a:pt x="303" y="1850"/>
                    </a:cubicBezTo>
                    <a:cubicBezTo>
                      <a:pt x="292" y="1855"/>
                      <a:pt x="283" y="1867"/>
                      <a:pt x="283" y="1878"/>
                    </a:cubicBezTo>
                    <a:cubicBezTo>
                      <a:pt x="282" y="1893"/>
                      <a:pt x="299" y="1908"/>
                      <a:pt x="314" y="1898"/>
                    </a:cubicBezTo>
                    <a:cubicBezTo>
                      <a:pt x="318" y="1895"/>
                      <a:pt x="321" y="1891"/>
                      <a:pt x="322" y="1886"/>
                    </a:cubicBezTo>
                    <a:cubicBezTo>
                      <a:pt x="323" y="1877"/>
                      <a:pt x="312" y="1867"/>
                      <a:pt x="303" y="1873"/>
                    </a:cubicBezTo>
                    <a:cubicBezTo>
                      <a:pt x="298" y="1876"/>
                      <a:pt x="298" y="1884"/>
                      <a:pt x="303" y="1885"/>
                    </a:cubicBezTo>
                    <a:cubicBezTo>
                      <a:pt x="296" y="1887"/>
                      <a:pt x="292" y="1877"/>
                      <a:pt x="298" y="1871"/>
                    </a:cubicBezTo>
                    <a:cubicBezTo>
                      <a:pt x="309" y="1860"/>
                      <a:pt x="329" y="1871"/>
                      <a:pt x="325" y="1887"/>
                    </a:cubicBezTo>
                    <a:cubicBezTo>
                      <a:pt x="323" y="1897"/>
                      <a:pt x="314" y="1906"/>
                      <a:pt x="302" y="1905"/>
                    </a:cubicBezTo>
                    <a:cubicBezTo>
                      <a:pt x="286" y="1904"/>
                      <a:pt x="274" y="1884"/>
                      <a:pt x="281" y="1867"/>
                    </a:cubicBezTo>
                    <a:cubicBezTo>
                      <a:pt x="282" y="1865"/>
                      <a:pt x="283" y="1863"/>
                      <a:pt x="284" y="1862"/>
                    </a:cubicBezTo>
                    <a:cubicBezTo>
                      <a:pt x="279" y="1867"/>
                      <a:pt x="275" y="1871"/>
                      <a:pt x="271" y="1878"/>
                    </a:cubicBezTo>
                    <a:cubicBezTo>
                      <a:pt x="271" y="1878"/>
                      <a:pt x="271" y="1878"/>
                      <a:pt x="271" y="1878"/>
                    </a:cubicBezTo>
                    <a:cubicBezTo>
                      <a:pt x="266" y="1887"/>
                      <a:pt x="264" y="1894"/>
                      <a:pt x="263" y="1905"/>
                    </a:cubicBezTo>
                    <a:cubicBezTo>
                      <a:pt x="260" y="1895"/>
                      <a:pt x="264" y="1885"/>
                      <a:pt x="268" y="1876"/>
                    </a:cubicBezTo>
                    <a:cubicBezTo>
                      <a:pt x="268" y="1876"/>
                      <a:pt x="268" y="1876"/>
                      <a:pt x="268" y="1876"/>
                    </a:cubicBezTo>
                    <a:cubicBezTo>
                      <a:pt x="271" y="1872"/>
                      <a:pt x="274" y="1868"/>
                      <a:pt x="277" y="1865"/>
                    </a:cubicBezTo>
                    <a:cubicBezTo>
                      <a:pt x="265" y="1873"/>
                      <a:pt x="253" y="1883"/>
                      <a:pt x="242" y="1895"/>
                    </a:cubicBezTo>
                    <a:cubicBezTo>
                      <a:pt x="224" y="1916"/>
                      <a:pt x="214" y="1934"/>
                      <a:pt x="208" y="1961"/>
                    </a:cubicBezTo>
                    <a:cubicBezTo>
                      <a:pt x="203" y="1987"/>
                      <a:pt x="205" y="2012"/>
                      <a:pt x="214" y="2035"/>
                    </a:cubicBezTo>
                    <a:cubicBezTo>
                      <a:pt x="218" y="2047"/>
                      <a:pt x="222" y="2053"/>
                      <a:pt x="232" y="2061"/>
                    </a:cubicBezTo>
                    <a:cubicBezTo>
                      <a:pt x="252" y="2077"/>
                      <a:pt x="282" y="2081"/>
                      <a:pt x="300" y="2072"/>
                    </a:cubicBezTo>
                    <a:cubicBezTo>
                      <a:pt x="310" y="2066"/>
                      <a:pt x="317" y="2054"/>
                      <a:pt x="309" y="2045"/>
                    </a:cubicBezTo>
                    <a:cubicBezTo>
                      <a:pt x="304" y="2039"/>
                      <a:pt x="298" y="2038"/>
                      <a:pt x="291" y="2043"/>
                    </a:cubicBezTo>
                    <a:cubicBezTo>
                      <a:pt x="292" y="2031"/>
                      <a:pt x="312" y="2029"/>
                      <a:pt x="323" y="2039"/>
                    </a:cubicBezTo>
                    <a:cubicBezTo>
                      <a:pt x="334" y="2049"/>
                      <a:pt x="335" y="2062"/>
                      <a:pt x="331" y="2072"/>
                    </a:cubicBezTo>
                    <a:cubicBezTo>
                      <a:pt x="325" y="2087"/>
                      <a:pt x="307" y="2097"/>
                      <a:pt x="288" y="2096"/>
                    </a:cubicBezTo>
                    <a:cubicBezTo>
                      <a:pt x="268" y="2094"/>
                      <a:pt x="248" y="2084"/>
                      <a:pt x="234" y="2070"/>
                    </a:cubicBezTo>
                    <a:cubicBezTo>
                      <a:pt x="237" y="2073"/>
                      <a:pt x="240" y="2076"/>
                      <a:pt x="243" y="2080"/>
                    </a:cubicBezTo>
                    <a:cubicBezTo>
                      <a:pt x="266" y="2100"/>
                      <a:pt x="294" y="2113"/>
                      <a:pt x="325" y="2113"/>
                    </a:cubicBezTo>
                    <a:cubicBezTo>
                      <a:pt x="341" y="2113"/>
                      <a:pt x="353" y="2106"/>
                      <a:pt x="362" y="2092"/>
                    </a:cubicBezTo>
                    <a:cubicBezTo>
                      <a:pt x="367" y="2084"/>
                      <a:pt x="370" y="2068"/>
                      <a:pt x="365" y="2059"/>
                    </a:cubicBezTo>
                    <a:cubicBezTo>
                      <a:pt x="360" y="2050"/>
                      <a:pt x="349" y="2047"/>
                      <a:pt x="344" y="2056"/>
                    </a:cubicBezTo>
                    <a:cubicBezTo>
                      <a:pt x="340" y="2051"/>
                      <a:pt x="343" y="2043"/>
                      <a:pt x="350" y="2041"/>
                    </a:cubicBezTo>
                    <a:cubicBezTo>
                      <a:pt x="356" y="2039"/>
                      <a:pt x="364" y="2042"/>
                      <a:pt x="370" y="2049"/>
                    </a:cubicBezTo>
                    <a:cubicBezTo>
                      <a:pt x="373" y="2053"/>
                      <a:pt x="375" y="2058"/>
                      <a:pt x="375" y="2064"/>
                    </a:cubicBezTo>
                    <a:cubicBezTo>
                      <a:pt x="376" y="2074"/>
                      <a:pt x="373" y="2085"/>
                      <a:pt x="366" y="2094"/>
                    </a:cubicBezTo>
                    <a:cubicBezTo>
                      <a:pt x="362" y="2101"/>
                      <a:pt x="356" y="2106"/>
                      <a:pt x="349" y="2109"/>
                    </a:cubicBezTo>
                    <a:cubicBezTo>
                      <a:pt x="371" y="2102"/>
                      <a:pt x="387" y="2085"/>
                      <a:pt x="392" y="2061"/>
                    </a:cubicBezTo>
                    <a:cubicBezTo>
                      <a:pt x="395" y="2049"/>
                      <a:pt x="394" y="2038"/>
                      <a:pt x="390" y="2027"/>
                    </a:cubicBezTo>
                    <a:cubicBezTo>
                      <a:pt x="373" y="1976"/>
                      <a:pt x="343" y="2012"/>
                      <a:pt x="318" y="2020"/>
                    </a:cubicBezTo>
                    <a:cubicBezTo>
                      <a:pt x="287" y="2030"/>
                      <a:pt x="280" y="1987"/>
                      <a:pt x="312" y="1976"/>
                    </a:cubicBezTo>
                    <a:cubicBezTo>
                      <a:pt x="339" y="1966"/>
                      <a:pt x="364" y="1983"/>
                      <a:pt x="379" y="2004"/>
                    </a:cubicBezTo>
                    <a:cubicBezTo>
                      <a:pt x="377" y="1999"/>
                      <a:pt x="376" y="1995"/>
                      <a:pt x="375" y="1990"/>
                    </a:cubicBezTo>
                    <a:cubicBezTo>
                      <a:pt x="374" y="1979"/>
                      <a:pt x="380" y="1966"/>
                      <a:pt x="391" y="1964"/>
                    </a:cubicBezTo>
                    <a:cubicBezTo>
                      <a:pt x="397" y="1963"/>
                      <a:pt x="402" y="1966"/>
                      <a:pt x="405" y="1971"/>
                    </a:cubicBezTo>
                    <a:cubicBezTo>
                      <a:pt x="407" y="1974"/>
                      <a:pt x="407" y="1978"/>
                      <a:pt x="406" y="1982"/>
                    </a:cubicBezTo>
                    <a:cubicBezTo>
                      <a:pt x="405" y="1985"/>
                      <a:pt x="401" y="1989"/>
                      <a:pt x="397" y="1990"/>
                    </a:cubicBezTo>
                    <a:cubicBezTo>
                      <a:pt x="392" y="1991"/>
                      <a:pt x="386" y="1989"/>
                      <a:pt x="385" y="1983"/>
                    </a:cubicBezTo>
                    <a:cubicBezTo>
                      <a:pt x="384" y="1980"/>
                      <a:pt x="385" y="1977"/>
                      <a:pt x="388" y="1975"/>
                    </a:cubicBezTo>
                    <a:cubicBezTo>
                      <a:pt x="389" y="1974"/>
                      <a:pt x="392" y="1974"/>
                      <a:pt x="393" y="1976"/>
                    </a:cubicBezTo>
                    <a:cubicBezTo>
                      <a:pt x="391" y="1976"/>
                      <a:pt x="390" y="1976"/>
                      <a:pt x="389" y="1977"/>
                    </a:cubicBezTo>
                    <a:cubicBezTo>
                      <a:pt x="387" y="1980"/>
                      <a:pt x="388" y="1983"/>
                      <a:pt x="391" y="1984"/>
                    </a:cubicBezTo>
                    <a:cubicBezTo>
                      <a:pt x="392" y="1984"/>
                      <a:pt x="394" y="1984"/>
                      <a:pt x="397" y="1982"/>
                    </a:cubicBezTo>
                    <a:cubicBezTo>
                      <a:pt x="399" y="1981"/>
                      <a:pt x="400" y="1978"/>
                      <a:pt x="398" y="1975"/>
                    </a:cubicBezTo>
                    <a:cubicBezTo>
                      <a:pt x="397" y="1972"/>
                      <a:pt x="394" y="1970"/>
                      <a:pt x="390" y="1971"/>
                    </a:cubicBezTo>
                    <a:cubicBezTo>
                      <a:pt x="381" y="1972"/>
                      <a:pt x="376" y="1985"/>
                      <a:pt x="377" y="1994"/>
                    </a:cubicBezTo>
                    <a:cubicBezTo>
                      <a:pt x="378" y="1996"/>
                      <a:pt x="378" y="1998"/>
                      <a:pt x="379" y="2000"/>
                    </a:cubicBezTo>
                    <a:cubicBezTo>
                      <a:pt x="382" y="2008"/>
                      <a:pt x="387" y="2015"/>
                      <a:pt x="390" y="2023"/>
                    </a:cubicBezTo>
                    <a:cubicBezTo>
                      <a:pt x="393" y="2031"/>
                      <a:pt x="395" y="2039"/>
                      <a:pt x="395" y="2047"/>
                    </a:cubicBezTo>
                    <a:cubicBezTo>
                      <a:pt x="396" y="2044"/>
                      <a:pt x="397" y="2041"/>
                      <a:pt x="399" y="2038"/>
                    </a:cubicBezTo>
                    <a:cubicBezTo>
                      <a:pt x="408" y="2022"/>
                      <a:pt x="429" y="2016"/>
                      <a:pt x="447" y="2023"/>
                    </a:cubicBezTo>
                    <a:cubicBezTo>
                      <a:pt x="452" y="2025"/>
                      <a:pt x="456" y="2028"/>
                      <a:pt x="460" y="2032"/>
                    </a:cubicBezTo>
                    <a:cubicBezTo>
                      <a:pt x="456" y="2033"/>
                      <a:pt x="456" y="2033"/>
                      <a:pt x="456" y="2033"/>
                    </a:cubicBezTo>
                    <a:cubicBezTo>
                      <a:pt x="453" y="2030"/>
                      <a:pt x="450" y="2028"/>
                      <a:pt x="446" y="2026"/>
                    </a:cubicBezTo>
                    <a:cubicBezTo>
                      <a:pt x="429" y="2020"/>
                      <a:pt x="410" y="2024"/>
                      <a:pt x="401" y="2040"/>
                    </a:cubicBezTo>
                    <a:cubicBezTo>
                      <a:pt x="395" y="2049"/>
                      <a:pt x="396" y="2055"/>
                      <a:pt x="393" y="2064"/>
                    </a:cubicBezTo>
                    <a:cubicBezTo>
                      <a:pt x="385" y="2096"/>
                      <a:pt x="357" y="2115"/>
                      <a:pt x="325" y="2116"/>
                    </a:cubicBezTo>
                    <a:cubicBezTo>
                      <a:pt x="315" y="2116"/>
                      <a:pt x="307" y="2115"/>
                      <a:pt x="298" y="2113"/>
                    </a:cubicBezTo>
                    <a:cubicBezTo>
                      <a:pt x="315" y="2120"/>
                      <a:pt x="333" y="2125"/>
                      <a:pt x="349" y="2124"/>
                    </a:cubicBezTo>
                    <a:cubicBezTo>
                      <a:pt x="382" y="2121"/>
                      <a:pt x="425" y="2121"/>
                      <a:pt x="447" y="2116"/>
                    </a:cubicBezTo>
                    <a:cubicBezTo>
                      <a:pt x="457" y="2114"/>
                      <a:pt x="467" y="2107"/>
                      <a:pt x="471" y="2097"/>
                    </a:cubicBezTo>
                    <a:cubicBezTo>
                      <a:pt x="470" y="2103"/>
                      <a:pt x="466" y="2108"/>
                      <a:pt x="461" y="2112"/>
                    </a:cubicBezTo>
                    <a:cubicBezTo>
                      <a:pt x="461" y="2112"/>
                      <a:pt x="461" y="2112"/>
                      <a:pt x="461" y="2112"/>
                    </a:cubicBezTo>
                    <a:cubicBezTo>
                      <a:pt x="458" y="2114"/>
                      <a:pt x="455" y="2115"/>
                      <a:pt x="453" y="2116"/>
                    </a:cubicBezTo>
                    <a:cubicBezTo>
                      <a:pt x="464" y="2115"/>
                      <a:pt x="475" y="2112"/>
                      <a:pt x="484" y="2104"/>
                    </a:cubicBezTo>
                    <a:cubicBezTo>
                      <a:pt x="492" y="2096"/>
                      <a:pt x="496" y="2086"/>
                      <a:pt x="497" y="2074"/>
                    </a:cubicBezTo>
                    <a:cubicBezTo>
                      <a:pt x="497" y="2074"/>
                      <a:pt x="498" y="2074"/>
                      <a:pt x="499" y="2074"/>
                    </a:cubicBezTo>
                    <a:cubicBezTo>
                      <a:pt x="499" y="2083"/>
                      <a:pt x="497" y="2092"/>
                      <a:pt x="490" y="2100"/>
                    </a:cubicBezTo>
                    <a:cubicBezTo>
                      <a:pt x="485" y="2107"/>
                      <a:pt x="478" y="2112"/>
                      <a:pt x="471" y="2114"/>
                    </a:cubicBezTo>
                    <a:cubicBezTo>
                      <a:pt x="476" y="2113"/>
                      <a:pt x="482" y="2116"/>
                      <a:pt x="484" y="2120"/>
                    </a:cubicBezTo>
                    <a:cubicBezTo>
                      <a:pt x="485" y="2123"/>
                      <a:pt x="485" y="2127"/>
                      <a:pt x="484" y="2130"/>
                    </a:cubicBezTo>
                    <a:cubicBezTo>
                      <a:pt x="482" y="2134"/>
                      <a:pt x="477" y="2137"/>
                      <a:pt x="472" y="2135"/>
                    </a:cubicBezTo>
                    <a:cubicBezTo>
                      <a:pt x="469" y="2133"/>
                      <a:pt x="467" y="2130"/>
                      <a:pt x="468" y="2127"/>
                    </a:cubicBezTo>
                    <a:cubicBezTo>
                      <a:pt x="469" y="2121"/>
                      <a:pt x="476" y="2121"/>
                      <a:pt x="477" y="2125"/>
                    </a:cubicBezTo>
                    <a:cubicBezTo>
                      <a:pt x="476" y="2124"/>
                      <a:pt x="474" y="2124"/>
                      <a:pt x="472" y="2125"/>
                    </a:cubicBezTo>
                    <a:cubicBezTo>
                      <a:pt x="470" y="2126"/>
                      <a:pt x="470" y="2129"/>
                      <a:pt x="472" y="2131"/>
                    </a:cubicBezTo>
                    <a:cubicBezTo>
                      <a:pt x="473" y="2133"/>
                      <a:pt x="476" y="2133"/>
                      <a:pt x="478" y="2132"/>
                    </a:cubicBezTo>
                    <a:cubicBezTo>
                      <a:pt x="483" y="2131"/>
                      <a:pt x="485" y="2123"/>
                      <a:pt x="479" y="2118"/>
                    </a:cubicBezTo>
                    <a:cubicBezTo>
                      <a:pt x="474" y="2113"/>
                      <a:pt x="464" y="2116"/>
                      <a:pt x="458" y="2117"/>
                    </a:cubicBezTo>
                    <a:cubicBezTo>
                      <a:pt x="450" y="2119"/>
                      <a:pt x="441" y="2121"/>
                      <a:pt x="437" y="2121"/>
                    </a:cubicBezTo>
                    <a:cubicBezTo>
                      <a:pt x="430" y="2122"/>
                      <a:pt x="415" y="2124"/>
                      <a:pt x="396" y="2124"/>
                    </a:cubicBezTo>
                    <a:cubicBezTo>
                      <a:pt x="399" y="2125"/>
                      <a:pt x="403" y="2126"/>
                      <a:pt x="406" y="2127"/>
                    </a:cubicBezTo>
                    <a:cubicBezTo>
                      <a:pt x="408" y="2128"/>
                      <a:pt x="420" y="2134"/>
                      <a:pt x="419" y="2136"/>
                    </a:cubicBezTo>
                    <a:cubicBezTo>
                      <a:pt x="418" y="2137"/>
                      <a:pt x="411" y="2134"/>
                      <a:pt x="409" y="2133"/>
                    </a:cubicBezTo>
                    <a:cubicBezTo>
                      <a:pt x="404" y="2131"/>
                      <a:pt x="399" y="2130"/>
                      <a:pt x="393" y="2129"/>
                    </a:cubicBezTo>
                    <a:cubicBezTo>
                      <a:pt x="391" y="2128"/>
                      <a:pt x="389" y="2128"/>
                      <a:pt x="386" y="2128"/>
                    </a:cubicBezTo>
                    <a:cubicBezTo>
                      <a:pt x="377" y="2127"/>
                      <a:pt x="370" y="2127"/>
                      <a:pt x="361" y="2128"/>
                    </a:cubicBezTo>
                    <a:cubicBezTo>
                      <a:pt x="360" y="2128"/>
                      <a:pt x="359" y="2128"/>
                      <a:pt x="357" y="2128"/>
                    </a:cubicBezTo>
                    <a:cubicBezTo>
                      <a:pt x="360" y="2129"/>
                      <a:pt x="363" y="2129"/>
                      <a:pt x="366" y="2129"/>
                    </a:cubicBezTo>
                    <a:cubicBezTo>
                      <a:pt x="374" y="2131"/>
                      <a:pt x="380" y="2133"/>
                      <a:pt x="387" y="2137"/>
                    </a:cubicBezTo>
                    <a:cubicBezTo>
                      <a:pt x="405" y="2149"/>
                      <a:pt x="405" y="2169"/>
                      <a:pt x="396" y="2185"/>
                    </a:cubicBezTo>
                    <a:cubicBezTo>
                      <a:pt x="388" y="2199"/>
                      <a:pt x="374" y="2210"/>
                      <a:pt x="358" y="2210"/>
                    </a:cubicBezTo>
                    <a:cubicBezTo>
                      <a:pt x="344" y="2210"/>
                      <a:pt x="334" y="2202"/>
                      <a:pt x="330" y="2189"/>
                    </a:cubicBezTo>
                    <a:cubicBezTo>
                      <a:pt x="328" y="2183"/>
                      <a:pt x="328" y="2177"/>
                      <a:pt x="330" y="2171"/>
                    </a:cubicBezTo>
                    <a:cubicBezTo>
                      <a:pt x="331" y="2166"/>
                      <a:pt x="334" y="2163"/>
                      <a:pt x="338" y="2160"/>
                    </a:cubicBezTo>
                    <a:cubicBezTo>
                      <a:pt x="344" y="2157"/>
                      <a:pt x="350" y="2156"/>
                      <a:pt x="355" y="2159"/>
                    </a:cubicBezTo>
                    <a:cubicBezTo>
                      <a:pt x="359" y="2161"/>
                      <a:pt x="361" y="2163"/>
                      <a:pt x="362" y="2167"/>
                    </a:cubicBezTo>
                    <a:cubicBezTo>
                      <a:pt x="364" y="2171"/>
                      <a:pt x="363" y="2175"/>
                      <a:pt x="360" y="2179"/>
                    </a:cubicBezTo>
                    <a:cubicBezTo>
                      <a:pt x="357" y="2183"/>
                      <a:pt x="353" y="2185"/>
                      <a:pt x="348" y="2184"/>
                    </a:cubicBezTo>
                    <a:cubicBezTo>
                      <a:pt x="343" y="2182"/>
                      <a:pt x="340" y="2178"/>
                      <a:pt x="340" y="2173"/>
                    </a:cubicBezTo>
                    <a:cubicBezTo>
                      <a:pt x="340" y="2167"/>
                      <a:pt x="345" y="2163"/>
                      <a:pt x="351" y="2163"/>
                    </a:cubicBezTo>
                    <a:cubicBezTo>
                      <a:pt x="357" y="2163"/>
                      <a:pt x="361" y="2168"/>
                      <a:pt x="361" y="2174"/>
                    </a:cubicBezTo>
                    <a:cubicBezTo>
                      <a:pt x="361" y="2176"/>
                      <a:pt x="360" y="2178"/>
                      <a:pt x="359" y="2180"/>
                    </a:cubicBezTo>
                    <a:cubicBezTo>
                      <a:pt x="360" y="2179"/>
                      <a:pt x="360" y="2179"/>
                      <a:pt x="360" y="2179"/>
                    </a:cubicBezTo>
                    <a:cubicBezTo>
                      <a:pt x="362" y="2175"/>
                      <a:pt x="363" y="2171"/>
                      <a:pt x="362" y="2167"/>
                    </a:cubicBezTo>
                    <a:cubicBezTo>
                      <a:pt x="361" y="2164"/>
                      <a:pt x="358" y="2161"/>
                      <a:pt x="355" y="2160"/>
                    </a:cubicBezTo>
                    <a:cubicBezTo>
                      <a:pt x="350" y="2157"/>
                      <a:pt x="344" y="2158"/>
                      <a:pt x="339" y="2161"/>
                    </a:cubicBezTo>
                    <a:cubicBezTo>
                      <a:pt x="335" y="2163"/>
                      <a:pt x="332" y="2167"/>
                      <a:pt x="331" y="2172"/>
                    </a:cubicBezTo>
                    <a:cubicBezTo>
                      <a:pt x="329" y="2177"/>
                      <a:pt x="330" y="2182"/>
                      <a:pt x="331" y="2188"/>
                    </a:cubicBezTo>
                    <a:cubicBezTo>
                      <a:pt x="335" y="2201"/>
                      <a:pt x="345" y="2208"/>
                      <a:pt x="358" y="2208"/>
                    </a:cubicBezTo>
                    <a:cubicBezTo>
                      <a:pt x="374" y="2207"/>
                      <a:pt x="387" y="2195"/>
                      <a:pt x="394" y="2182"/>
                    </a:cubicBezTo>
                    <a:cubicBezTo>
                      <a:pt x="401" y="2168"/>
                      <a:pt x="401" y="2151"/>
                      <a:pt x="385" y="2140"/>
                    </a:cubicBezTo>
                    <a:cubicBezTo>
                      <a:pt x="378" y="2137"/>
                      <a:pt x="372" y="2135"/>
                      <a:pt x="365" y="2134"/>
                    </a:cubicBezTo>
                    <a:cubicBezTo>
                      <a:pt x="339" y="2130"/>
                      <a:pt x="315" y="2124"/>
                      <a:pt x="291" y="2112"/>
                    </a:cubicBezTo>
                    <a:cubicBezTo>
                      <a:pt x="292" y="2113"/>
                      <a:pt x="293" y="2115"/>
                      <a:pt x="294" y="2116"/>
                    </a:cubicBezTo>
                    <a:cubicBezTo>
                      <a:pt x="300" y="2123"/>
                      <a:pt x="303" y="2134"/>
                      <a:pt x="294" y="2141"/>
                    </a:cubicBezTo>
                    <a:cubicBezTo>
                      <a:pt x="288" y="2146"/>
                      <a:pt x="279" y="2146"/>
                      <a:pt x="273" y="2141"/>
                    </a:cubicBezTo>
                    <a:cubicBezTo>
                      <a:pt x="269" y="2137"/>
                      <a:pt x="266" y="2131"/>
                      <a:pt x="269" y="2125"/>
                    </a:cubicBezTo>
                    <a:cubicBezTo>
                      <a:pt x="271" y="2121"/>
                      <a:pt x="276" y="2118"/>
                      <a:pt x="279" y="2123"/>
                    </a:cubicBezTo>
                    <a:cubicBezTo>
                      <a:pt x="282" y="2128"/>
                      <a:pt x="278" y="2130"/>
                      <a:pt x="281" y="2135"/>
                    </a:cubicBezTo>
                    <a:cubicBezTo>
                      <a:pt x="283" y="2138"/>
                      <a:pt x="286" y="2140"/>
                      <a:pt x="290" y="2138"/>
                    </a:cubicBezTo>
                    <a:cubicBezTo>
                      <a:pt x="297" y="2135"/>
                      <a:pt x="295" y="2126"/>
                      <a:pt x="292" y="2120"/>
                    </a:cubicBezTo>
                    <a:cubicBezTo>
                      <a:pt x="284" y="2108"/>
                      <a:pt x="276" y="2106"/>
                      <a:pt x="264" y="2099"/>
                    </a:cubicBezTo>
                    <a:cubicBezTo>
                      <a:pt x="256" y="2095"/>
                      <a:pt x="249" y="2089"/>
                      <a:pt x="241" y="2082"/>
                    </a:cubicBezTo>
                    <a:cubicBezTo>
                      <a:pt x="219" y="2061"/>
                      <a:pt x="206" y="2034"/>
                      <a:pt x="202" y="2005"/>
                    </a:cubicBezTo>
                    <a:cubicBezTo>
                      <a:pt x="202" y="2011"/>
                      <a:pt x="198" y="2016"/>
                      <a:pt x="194" y="2018"/>
                    </a:cubicBezTo>
                    <a:cubicBezTo>
                      <a:pt x="189" y="2020"/>
                      <a:pt x="184" y="2019"/>
                      <a:pt x="180" y="2014"/>
                    </a:cubicBezTo>
                    <a:cubicBezTo>
                      <a:pt x="181" y="2014"/>
                      <a:pt x="183" y="2013"/>
                      <a:pt x="183" y="2012"/>
                    </a:cubicBezTo>
                    <a:cubicBezTo>
                      <a:pt x="190" y="2022"/>
                      <a:pt x="200" y="2011"/>
                      <a:pt x="201" y="1999"/>
                    </a:cubicBezTo>
                    <a:cubicBezTo>
                      <a:pt x="201" y="2000"/>
                      <a:pt x="201" y="2000"/>
                      <a:pt x="201" y="2000"/>
                    </a:cubicBezTo>
                    <a:cubicBezTo>
                      <a:pt x="200" y="1990"/>
                      <a:pt x="200" y="1980"/>
                      <a:pt x="202" y="1969"/>
                    </a:cubicBezTo>
                    <a:cubicBezTo>
                      <a:pt x="194" y="1981"/>
                      <a:pt x="180" y="1989"/>
                      <a:pt x="165" y="1984"/>
                    </a:cubicBezTo>
                    <a:cubicBezTo>
                      <a:pt x="158" y="1982"/>
                      <a:pt x="152" y="1977"/>
                      <a:pt x="147" y="1971"/>
                    </a:cubicBezTo>
                    <a:cubicBezTo>
                      <a:pt x="143" y="1964"/>
                      <a:pt x="142" y="1956"/>
                      <a:pt x="144" y="1948"/>
                    </a:cubicBezTo>
                    <a:cubicBezTo>
                      <a:pt x="145" y="1941"/>
                      <a:pt x="149" y="1935"/>
                      <a:pt x="155" y="1930"/>
                    </a:cubicBezTo>
                    <a:cubicBezTo>
                      <a:pt x="160" y="1925"/>
                      <a:pt x="167" y="1923"/>
                      <a:pt x="174" y="1923"/>
                    </a:cubicBezTo>
                    <a:cubicBezTo>
                      <a:pt x="182" y="1924"/>
                      <a:pt x="188" y="1927"/>
                      <a:pt x="193" y="1933"/>
                    </a:cubicBezTo>
                    <a:cubicBezTo>
                      <a:pt x="195" y="1938"/>
                      <a:pt x="196" y="1942"/>
                      <a:pt x="195" y="1947"/>
                    </a:cubicBezTo>
                    <a:cubicBezTo>
                      <a:pt x="193" y="1954"/>
                      <a:pt x="188" y="1959"/>
                      <a:pt x="181" y="1960"/>
                    </a:cubicBezTo>
                    <a:cubicBezTo>
                      <a:pt x="175" y="1961"/>
                      <a:pt x="168" y="1958"/>
                      <a:pt x="165" y="1953"/>
                    </a:cubicBezTo>
                    <a:cubicBezTo>
                      <a:pt x="161" y="1946"/>
                      <a:pt x="163" y="1937"/>
                      <a:pt x="169" y="1933"/>
                    </a:cubicBezTo>
                    <a:cubicBezTo>
                      <a:pt x="176" y="1928"/>
                      <a:pt x="186" y="1930"/>
                      <a:pt x="190" y="1937"/>
                    </a:cubicBezTo>
                    <a:cubicBezTo>
                      <a:pt x="192" y="1940"/>
                      <a:pt x="193" y="1944"/>
                      <a:pt x="192" y="1947"/>
                    </a:cubicBezTo>
                    <a:cubicBezTo>
                      <a:pt x="192" y="1946"/>
                      <a:pt x="192" y="1946"/>
                      <a:pt x="192" y="1946"/>
                    </a:cubicBezTo>
                    <a:cubicBezTo>
                      <a:pt x="193" y="1942"/>
                      <a:pt x="193" y="1939"/>
                      <a:pt x="190" y="1935"/>
                    </a:cubicBezTo>
                    <a:cubicBezTo>
                      <a:pt x="186" y="1929"/>
                      <a:pt x="181" y="1927"/>
                      <a:pt x="174" y="1927"/>
                    </a:cubicBezTo>
                    <a:cubicBezTo>
                      <a:pt x="168" y="1926"/>
                      <a:pt x="162" y="1929"/>
                      <a:pt x="157" y="1933"/>
                    </a:cubicBezTo>
                    <a:cubicBezTo>
                      <a:pt x="152" y="1937"/>
                      <a:pt x="148" y="1943"/>
                      <a:pt x="147" y="1949"/>
                    </a:cubicBezTo>
                    <a:cubicBezTo>
                      <a:pt x="146" y="1956"/>
                      <a:pt x="147" y="1963"/>
                      <a:pt x="150" y="1969"/>
                    </a:cubicBezTo>
                    <a:cubicBezTo>
                      <a:pt x="154" y="1975"/>
                      <a:pt x="159" y="1979"/>
                      <a:pt x="166" y="1982"/>
                    </a:cubicBezTo>
                    <a:cubicBezTo>
                      <a:pt x="183" y="1987"/>
                      <a:pt x="200" y="1974"/>
                      <a:pt x="203" y="1960"/>
                    </a:cubicBezTo>
                    <a:cubicBezTo>
                      <a:pt x="209" y="1932"/>
                      <a:pt x="220" y="1913"/>
                      <a:pt x="238" y="1891"/>
                    </a:cubicBezTo>
                    <a:cubicBezTo>
                      <a:pt x="240" y="1889"/>
                      <a:pt x="242" y="1887"/>
                      <a:pt x="244" y="1885"/>
                    </a:cubicBezTo>
                    <a:cubicBezTo>
                      <a:pt x="242" y="1886"/>
                      <a:pt x="240" y="1887"/>
                      <a:pt x="238" y="1888"/>
                    </a:cubicBezTo>
                    <a:cubicBezTo>
                      <a:pt x="229" y="1893"/>
                      <a:pt x="220" y="1895"/>
                      <a:pt x="210" y="1895"/>
                    </a:cubicBezTo>
                    <a:cubicBezTo>
                      <a:pt x="220" y="1892"/>
                      <a:pt x="227" y="1890"/>
                      <a:pt x="237" y="1885"/>
                    </a:cubicBezTo>
                    <a:cubicBezTo>
                      <a:pt x="237" y="1885"/>
                      <a:pt x="238" y="1885"/>
                      <a:pt x="239" y="1884"/>
                    </a:cubicBezTo>
                    <a:cubicBezTo>
                      <a:pt x="231" y="1887"/>
                      <a:pt x="220" y="1879"/>
                      <a:pt x="215" y="1872"/>
                    </a:cubicBezTo>
                    <a:cubicBezTo>
                      <a:pt x="212" y="1868"/>
                      <a:pt x="210" y="1863"/>
                      <a:pt x="209" y="1859"/>
                    </a:cubicBezTo>
                    <a:cubicBezTo>
                      <a:pt x="207" y="1851"/>
                      <a:pt x="208" y="1840"/>
                      <a:pt x="215" y="1835"/>
                    </a:cubicBezTo>
                    <a:cubicBezTo>
                      <a:pt x="211" y="1828"/>
                      <a:pt x="212" y="1820"/>
                      <a:pt x="213" y="1813"/>
                    </a:cubicBezTo>
                    <a:cubicBezTo>
                      <a:pt x="214" y="1802"/>
                      <a:pt x="212" y="1792"/>
                      <a:pt x="203" y="1790"/>
                    </a:cubicBezTo>
                    <a:cubicBezTo>
                      <a:pt x="213" y="1785"/>
                      <a:pt x="225" y="1799"/>
                      <a:pt x="227" y="1808"/>
                    </a:cubicBezTo>
                    <a:cubicBezTo>
                      <a:pt x="230" y="1821"/>
                      <a:pt x="224" y="1833"/>
                      <a:pt x="218" y="1847"/>
                    </a:cubicBezTo>
                    <a:cubicBezTo>
                      <a:pt x="215" y="1856"/>
                      <a:pt x="215" y="1863"/>
                      <a:pt x="219" y="1871"/>
                    </a:cubicBezTo>
                    <a:cubicBezTo>
                      <a:pt x="223" y="1877"/>
                      <a:pt x="231" y="1885"/>
                      <a:pt x="239" y="1884"/>
                    </a:cubicBezTo>
                    <a:cubicBezTo>
                      <a:pt x="237" y="1884"/>
                      <a:pt x="235" y="1884"/>
                      <a:pt x="234" y="1884"/>
                    </a:cubicBezTo>
                    <a:cubicBezTo>
                      <a:pt x="229" y="1882"/>
                      <a:pt x="226" y="1878"/>
                      <a:pt x="227" y="1871"/>
                    </a:cubicBezTo>
                    <a:cubicBezTo>
                      <a:pt x="227" y="1872"/>
                      <a:pt x="230" y="1872"/>
                      <a:pt x="231" y="1872"/>
                    </a:cubicBezTo>
                    <a:cubicBezTo>
                      <a:pt x="230" y="1880"/>
                      <a:pt x="236" y="1883"/>
                      <a:pt x="243" y="1881"/>
                    </a:cubicBezTo>
                    <a:cubicBezTo>
                      <a:pt x="247" y="1880"/>
                      <a:pt x="250" y="1879"/>
                      <a:pt x="252" y="1877"/>
                    </a:cubicBezTo>
                    <a:cubicBezTo>
                      <a:pt x="276" y="1855"/>
                      <a:pt x="304" y="1840"/>
                      <a:pt x="334" y="1831"/>
                    </a:cubicBezTo>
                    <a:cubicBezTo>
                      <a:pt x="309" y="1837"/>
                      <a:pt x="279" y="1841"/>
                      <a:pt x="256" y="1826"/>
                    </a:cubicBezTo>
                    <a:cubicBezTo>
                      <a:pt x="245" y="1819"/>
                      <a:pt x="239" y="1810"/>
                      <a:pt x="236" y="1797"/>
                    </a:cubicBezTo>
                    <a:cubicBezTo>
                      <a:pt x="234" y="1786"/>
                      <a:pt x="236" y="1775"/>
                      <a:pt x="241" y="1766"/>
                    </a:cubicBezTo>
                    <a:cubicBezTo>
                      <a:pt x="253" y="1743"/>
                      <a:pt x="281" y="1735"/>
                      <a:pt x="303" y="1747"/>
                    </a:cubicBezTo>
                    <a:cubicBezTo>
                      <a:pt x="323" y="1757"/>
                      <a:pt x="335" y="1782"/>
                      <a:pt x="320" y="1802"/>
                    </a:cubicBezTo>
                    <a:cubicBezTo>
                      <a:pt x="314" y="1810"/>
                      <a:pt x="303" y="1814"/>
                      <a:pt x="293" y="1810"/>
                    </a:cubicBezTo>
                    <a:cubicBezTo>
                      <a:pt x="290" y="1809"/>
                      <a:pt x="287" y="1807"/>
                      <a:pt x="286" y="1804"/>
                    </a:cubicBezTo>
                    <a:cubicBezTo>
                      <a:pt x="286" y="1804"/>
                      <a:pt x="286" y="1804"/>
                      <a:pt x="286" y="1804"/>
                    </a:cubicBezTo>
                    <a:cubicBezTo>
                      <a:pt x="281" y="1797"/>
                      <a:pt x="282" y="1787"/>
                      <a:pt x="290" y="1781"/>
                    </a:cubicBezTo>
                    <a:cubicBezTo>
                      <a:pt x="298" y="1776"/>
                      <a:pt x="308" y="1779"/>
                      <a:pt x="313" y="1786"/>
                    </a:cubicBezTo>
                    <a:cubicBezTo>
                      <a:pt x="318" y="1794"/>
                      <a:pt x="316" y="1804"/>
                      <a:pt x="308" y="1809"/>
                    </a:cubicBezTo>
                    <a:cubicBezTo>
                      <a:pt x="305" y="1811"/>
                      <a:pt x="301" y="1812"/>
                      <a:pt x="298" y="1811"/>
                    </a:cubicBezTo>
                    <a:cubicBezTo>
                      <a:pt x="298" y="1811"/>
                      <a:pt x="298" y="1811"/>
                      <a:pt x="298" y="1811"/>
                    </a:cubicBezTo>
                    <a:cubicBezTo>
                      <a:pt x="307" y="1812"/>
                      <a:pt x="315" y="1808"/>
                      <a:pt x="320" y="1801"/>
                    </a:cubicBezTo>
                    <a:cubicBezTo>
                      <a:pt x="333" y="1781"/>
                      <a:pt x="320" y="1759"/>
                      <a:pt x="301" y="1749"/>
                    </a:cubicBezTo>
                    <a:cubicBezTo>
                      <a:pt x="281" y="1738"/>
                      <a:pt x="254" y="1746"/>
                      <a:pt x="243" y="1767"/>
                    </a:cubicBezTo>
                    <a:cubicBezTo>
                      <a:pt x="241" y="1770"/>
                      <a:pt x="240" y="1774"/>
                      <a:pt x="239" y="1778"/>
                    </a:cubicBezTo>
                    <a:cubicBezTo>
                      <a:pt x="240" y="1776"/>
                      <a:pt x="242" y="1773"/>
                      <a:pt x="243" y="1772"/>
                    </a:cubicBezTo>
                    <a:cubicBezTo>
                      <a:pt x="249" y="1765"/>
                      <a:pt x="259" y="1762"/>
                      <a:pt x="266" y="1766"/>
                    </a:cubicBezTo>
                    <a:cubicBezTo>
                      <a:pt x="273" y="1769"/>
                      <a:pt x="278" y="1778"/>
                      <a:pt x="273" y="1786"/>
                    </a:cubicBezTo>
                    <a:cubicBezTo>
                      <a:pt x="270" y="1791"/>
                      <a:pt x="265" y="1793"/>
                      <a:pt x="261" y="1792"/>
                    </a:cubicBezTo>
                    <a:cubicBezTo>
                      <a:pt x="251" y="1789"/>
                      <a:pt x="252" y="1778"/>
                      <a:pt x="258" y="1777"/>
                    </a:cubicBezTo>
                    <a:cubicBezTo>
                      <a:pt x="256" y="1779"/>
                      <a:pt x="255" y="1783"/>
                      <a:pt x="257" y="1785"/>
                    </a:cubicBezTo>
                    <a:cubicBezTo>
                      <a:pt x="259" y="1789"/>
                      <a:pt x="265" y="1789"/>
                      <a:pt x="268" y="1786"/>
                    </a:cubicBezTo>
                    <a:cubicBezTo>
                      <a:pt x="270" y="1783"/>
                      <a:pt x="271" y="1780"/>
                      <a:pt x="270" y="1776"/>
                    </a:cubicBezTo>
                    <a:cubicBezTo>
                      <a:pt x="268" y="1770"/>
                      <a:pt x="261" y="1768"/>
                      <a:pt x="255" y="1769"/>
                    </a:cubicBezTo>
                    <a:cubicBezTo>
                      <a:pt x="242" y="1771"/>
                      <a:pt x="237" y="1785"/>
                      <a:pt x="239" y="1796"/>
                    </a:cubicBezTo>
                    <a:cubicBezTo>
                      <a:pt x="242" y="1808"/>
                      <a:pt x="248" y="1817"/>
                      <a:pt x="258" y="1824"/>
                    </a:cubicBezTo>
                    <a:cubicBezTo>
                      <a:pt x="290" y="1843"/>
                      <a:pt x="342" y="1824"/>
                      <a:pt x="382" y="1820"/>
                    </a:cubicBezTo>
                    <a:cubicBezTo>
                      <a:pt x="374" y="1818"/>
                      <a:pt x="367" y="1814"/>
                      <a:pt x="360" y="1807"/>
                    </a:cubicBezTo>
                    <a:cubicBezTo>
                      <a:pt x="357" y="1804"/>
                      <a:pt x="355" y="1801"/>
                      <a:pt x="353" y="1798"/>
                    </a:cubicBezTo>
                    <a:cubicBezTo>
                      <a:pt x="354" y="1798"/>
                      <a:pt x="355" y="1797"/>
                      <a:pt x="355" y="1797"/>
                    </a:cubicBezTo>
                    <a:cubicBezTo>
                      <a:pt x="361" y="1804"/>
                      <a:pt x="369" y="1811"/>
                      <a:pt x="378" y="1815"/>
                    </a:cubicBezTo>
                    <a:cubicBezTo>
                      <a:pt x="384" y="1817"/>
                      <a:pt x="390" y="1819"/>
                      <a:pt x="395" y="1819"/>
                    </a:cubicBezTo>
                    <a:cubicBezTo>
                      <a:pt x="389" y="1817"/>
                      <a:pt x="383" y="1811"/>
                      <a:pt x="381" y="1807"/>
                    </a:cubicBezTo>
                    <a:cubicBezTo>
                      <a:pt x="379" y="1802"/>
                      <a:pt x="378" y="1797"/>
                      <a:pt x="380" y="1792"/>
                    </a:cubicBezTo>
                    <a:cubicBezTo>
                      <a:pt x="383" y="1785"/>
                      <a:pt x="391" y="1780"/>
                      <a:pt x="400" y="1784"/>
                    </a:cubicBezTo>
                    <a:cubicBezTo>
                      <a:pt x="405" y="1787"/>
                      <a:pt x="407" y="1792"/>
                      <a:pt x="406" y="1797"/>
                    </a:cubicBezTo>
                    <a:cubicBezTo>
                      <a:pt x="404" y="1806"/>
                      <a:pt x="392" y="1806"/>
                      <a:pt x="391" y="1800"/>
                    </a:cubicBezTo>
                    <a:cubicBezTo>
                      <a:pt x="393" y="1802"/>
                      <a:pt x="397" y="1802"/>
                      <a:pt x="399" y="1800"/>
                    </a:cubicBezTo>
                    <a:cubicBezTo>
                      <a:pt x="403" y="1798"/>
                      <a:pt x="403" y="1793"/>
                      <a:pt x="400" y="1790"/>
                    </a:cubicBezTo>
                    <a:cubicBezTo>
                      <a:pt x="397" y="1787"/>
                      <a:pt x="393" y="1787"/>
                      <a:pt x="390" y="1788"/>
                    </a:cubicBezTo>
                    <a:cubicBezTo>
                      <a:pt x="384" y="1790"/>
                      <a:pt x="382" y="1798"/>
                      <a:pt x="383" y="1804"/>
                    </a:cubicBezTo>
                    <a:cubicBezTo>
                      <a:pt x="384" y="1808"/>
                      <a:pt x="388" y="1812"/>
                      <a:pt x="392" y="1815"/>
                    </a:cubicBezTo>
                    <a:cubicBezTo>
                      <a:pt x="399" y="1819"/>
                      <a:pt x="405" y="1819"/>
                      <a:pt x="413" y="1819"/>
                    </a:cubicBezTo>
                    <a:cubicBezTo>
                      <a:pt x="437" y="1819"/>
                      <a:pt x="461" y="1821"/>
                      <a:pt x="485" y="1826"/>
                    </a:cubicBezTo>
                    <a:cubicBezTo>
                      <a:pt x="489" y="1827"/>
                      <a:pt x="512" y="1834"/>
                      <a:pt x="529" y="1840"/>
                    </a:cubicBezTo>
                    <a:cubicBezTo>
                      <a:pt x="512" y="1826"/>
                      <a:pt x="500" y="1808"/>
                      <a:pt x="493" y="1787"/>
                    </a:cubicBezTo>
                    <a:cubicBezTo>
                      <a:pt x="491" y="1781"/>
                      <a:pt x="489" y="1775"/>
                      <a:pt x="488" y="1769"/>
                    </a:cubicBezTo>
                    <a:cubicBezTo>
                      <a:pt x="487" y="1760"/>
                      <a:pt x="484" y="1743"/>
                      <a:pt x="472" y="1742"/>
                    </a:cubicBezTo>
                    <a:cubicBezTo>
                      <a:pt x="467" y="1742"/>
                      <a:pt x="461" y="1745"/>
                      <a:pt x="460" y="1750"/>
                    </a:cubicBezTo>
                    <a:cubicBezTo>
                      <a:pt x="460" y="1753"/>
                      <a:pt x="461" y="1756"/>
                      <a:pt x="464" y="1758"/>
                    </a:cubicBezTo>
                    <a:cubicBezTo>
                      <a:pt x="466" y="1760"/>
                      <a:pt x="471" y="1759"/>
                      <a:pt x="472" y="1756"/>
                    </a:cubicBezTo>
                    <a:cubicBezTo>
                      <a:pt x="473" y="1753"/>
                      <a:pt x="472" y="1751"/>
                      <a:pt x="470" y="1749"/>
                    </a:cubicBezTo>
                    <a:cubicBezTo>
                      <a:pt x="475" y="1749"/>
                      <a:pt x="477" y="1758"/>
                      <a:pt x="470" y="1761"/>
                    </a:cubicBezTo>
                    <a:cubicBezTo>
                      <a:pt x="467" y="1763"/>
                      <a:pt x="462" y="1762"/>
                      <a:pt x="460" y="1759"/>
                    </a:cubicBezTo>
                    <a:cubicBezTo>
                      <a:pt x="455" y="1753"/>
                      <a:pt x="457" y="1746"/>
                      <a:pt x="462" y="1742"/>
                    </a:cubicBezTo>
                    <a:cubicBezTo>
                      <a:pt x="467" y="1738"/>
                      <a:pt x="475" y="1739"/>
                      <a:pt x="481" y="1743"/>
                    </a:cubicBezTo>
                    <a:cubicBezTo>
                      <a:pt x="483" y="1745"/>
                      <a:pt x="485" y="1747"/>
                      <a:pt x="486" y="1750"/>
                    </a:cubicBezTo>
                    <a:cubicBezTo>
                      <a:pt x="485" y="1738"/>
                      <a:pt x="485" y="1727"/>
                      <a:pt x="486" y="1718"/>
                    </a:cubicBezTo>
                    <a:cubicBezTo>
                      <a:pt x="488" y="1700"/>
                      <a:pt x="500" y="1674"/>
                      <a:pt x="497" y="1660"/>
                    </a:cubicBezTo>
                    <a:cubicBezTo>
                      <a:pt x="496" y="1657"/>
                      <a:pt x="495" y="1654"/>
                      <a:pt x="493" y="1652"/>
                    </a:cubicBezTo>
                    <a:cubicBezTo>
                      <a:pt x="489" y="1647"/>
                      <a:pt x="484" y="1643"/>
                      <a:pt x="479" y="1642"/>
                    </a:cubicBezTo>
                    <a:cubicBezTo>
                      <a:pt x="472" y="1640"/>
                      <a:pt x="466" y="1641"/>
                      <a:pt x="460" y="1645"/>
                    </a:cubicBezTo>
                    <a:cubicBezTo>
                      <a:pt x="453" y="1649"/>
                      <a:pt x="448" y="1656"/>
                      <a:pt x="446" y="1664"/>
                    </a:cubicBezTo>
                    <a:cubicBezTo>
                      <a:pt x="444" y="1671"/>
                      <a:pt x="445" y="1678"/>
                      <a:pt x="448" y="1685"/>
                    </a:cubicBezTo>
                    <a:cubicBezTo>
                      <a:pt x="452" y="1692"/>
                      <a:pt x="458" y="1697"/>
                      <a:pt x="467" y="1697"/>
                    </a:cubicBezTo>
                    <a:cubicBezTo>
                      <a:pt x="472" y="1696"/>
                      <a:pt x="477" y="1694"/>
                      <a:pt x="480" y="1690"/>
                    </a:cubicBezTo>
                    <a:cubicBezTo>
                      <a:pt x="480" y="1690"/>
                      <a:pt x="480" y="1690"/>
                      <a:pt x="480" y="1690"/>
                    </a:cubicBezTo>
                    <a:cubicBezTo>
                      <a:pt x="473" y="1697"/>
                      <a:pt x="462" y="1690"/>
                      <a:pt x="469" y="1683"/>
                    </a:cubicBezTo>
                    <a:cubicBezTo>
                      <a:pt x="472" y="1680"/>
                      <a:pt x="480" y="1679"/>
                      <a:pt x="480" y="1669"/>
                    </a:cubicBezTo>
                    <a:cubicBezTo>
                      <a:pt x="482" y="1672"/>
                      <a:pt x="483" y="1676"/>
                      <a:pt x="484" y="1680"/>
                    </a:cubicBezTo>
                    <a:cubicBezTo>
                      <a:pt x="484" y="1681"/>
                      <a:pt x="484" y="1683"/>
                      <a:pt x="483" y="1684"/>
                    </a:cubicBezTo>
                    <a:cubicBezTo>
                      <a:pt x="481" y="1692"/>
                      <a:pt x="475" y="1697"/>
                      <a:pt x="467" y="1698"/>
                    </a:cubicBezTo>
                    <a:cubicBezTo>
                      <a:pt x="458" y="1698"/>
                      <a:pt x="452" y="1693"/>
                      <a:pt x="447" y="1686"/>
                    </a:cubicBezTo>
                    <a:cubicBezTo>
                      <a:pt x="443" y="1679"/>
                      <a:pt x="442" y="1671"/>
                      <a:pt x="444" y="1663"/>
                    </a:cubicBezTo>
                    <a:cubicBezTo>
                      <a:pt x="446" y="1655"/>
                      <a:pt x="451" y="1648"/>
                      <a:pt x="459" y="1643"/>
                    </a:cubicBezTo>
                    <a:cubicBezTo>
                      <a:pt x="465" y="1639"/>
                      <a:pt x="473" y="1638"/>
                      <a:pt x="480" y="1640"/>
                    </a:cubicBezTo>
                    <a:cubicBezTo>
                      <a:pt x="486" y="1641"/>
                      <a:pt x="492" y="1645"/>
                      <a:pt x="496" y="1650"/>
                    </a:cubicBezTo>
                    <a:cubicBezTo>
                      <a:pt x="498" y="1653"/>
                      <a:pt x="499" y="1655"/>
                      <a:pt x="500" y="1659"/>
                    </a:cubicBezTo>
                    <a:cubicBezTo>
                      <a:pt x="501" y="1660"/>
                      <a:pt x="501" y="1660"/>
                      <a:pt x="501" y="1660"/>
                    </a:cubicBezTo>
                    <a:cubicBezTo>
                      <a:pt x="501" y="1660"/>
                      <a:pt x="501" y="1660"/>
                      <a:pt x="501" y="1659"/>
                    </a:cubicBezTo>
                    <a:cubicBezTo>
                      <a:pt x="501" y="1658"/>
                      <a:pt x="501" y="1658"/>
                      <a:pt x="501" y="1658"/>
                    </a:cubicBezTo>
                    <a:cubicBezTo>
                      <a:pt x="503" y="1653"/>
                      <a:pt x="506" y="1648"/>
                      <a:pt x="508" y="1643"/>
                    </a:cubicBezTo>
                    <a:cubicBezTo>
                      <a:pt x="515" y="1631"/>
                      <a:pt x="527" y="1618"/>
                      <a:pt x="542" y="1617"/>
                    </a:cubicBezTo>
                    <a:cubicBezTo>
                      <a:pt x="549" y="1617"/>
                      <a:pt x="554" y="1619"/>
                      <a:pt x="559" y="1623"/>
                    </a:cubicBezTo>
                    <a:cubicBezTo>
                      <a:pt x="561" y="1624"/>
                      <a:pt x="561" y="1624"/>
                      <a:pt x="561" y="1624"/>
                    </a:cubicBezTo>
                    <a:cubicBezTo>
                      <a:pt x="566" y="1629"/>
                      <a:pt x="569" y="1635"/>
                      <a:pt x="570" y="1643"/>
                    </a:cubicBezTo>
                    <a:cubicBezTo>
                      <a:pt x="570" y="1650"/>
                      <a:pt x="569" y="1656"/>
                      <a:pt x="564" y="1662"/>
                    </a:cubicBezTo>
                    <a:cubicBezTo>
                      <a:pt x="560" y="1667"/>
                      <a:pt x="553" y="1671"/>
                      <a:pt x="546" y="1670"/>
                    </a:cubicBezTo>
                    <a:cubicBezTo>
                      <a:pt x="541" y="1670"/>
                      <a:pt x="537" y="1667"/>
                      <a:pt x="534" y="1663"/>
                    </a:cubicBezTo>
                    <a:cubicBezTo>
                      <a:pt x="531" y="1658"/>
                      <a:pt x="530" y="1653"/>
                      <a:pt x="532" y="1648"/>
                    </a:cubicBezTo>
                    <a:cubicBezTo>
                      <a:pt x="534" y="1645"/>
                      <a:pt x="535" y="1643"/>
                      <a:pt x="537" y="1641"/>
                    </a:cubicBezTo>
                    <a:cubicBezTo>
                      <a:pt x="535" y="1643"/>
                      <a:pt x="534" y="1645"/>
                      <a:pt x="532" y="1648"/>
                    </a:cubicBezTo>
                    <a:cubicBezTo>
                      <a:pt x="531" y="1653"/>
                      <a:pt x="532" y="1658"/>
                      <a:pt x="535" y="1663"/>
                    </a:cubicBezTo>
                    <a:cubicBezTo>
                      <a:pt x="537" y="1667"/>
                      <a:pt x="541" y="1669"/>
                      <a:pt x="546" y="1669"/>
                    </a:cubicBezTo>
                    <a:cubicBezTo>
                      <a:pt x="553" y="1670"/>
                      <a:pt x="559" y="1666"/>
                      <a:pt x="563" y="1661"/>
                    </a:cubicBezTo>
                    <a:cubicBezTo>
                      <a:pt x="567" y="1655"/>
                      <a:pt x="568" y="1649"/>
                      <a:pt x="568" y="1643"/>
                    </a:cubicBezTo>
                    <a:cubicBezTo>
                      <a:pt x="567" y="1635"/>
                      <a:pt x="563" y="1630"/>
                      <a:pt x="558" y="1625"/>
                    </a:cubicBezTo>
                    <a:cubicBezTo>
                      <a:pt x="553" y="1621"/>
                      <a:pt x="548" y="1620"/>
                      <a:pt x="542" y="1620"/>
                    </a:cubicBezTo>
                    <a:cubicBezTo>
                      <a:pt x="529" y="1621"/>
                      <a:pt x="516" y="1636"/>
                      <a:pt x="511" y="1648"/>
                    </a:cubicBezTo>
                    <a:cubicBezTo>
                      <a:pt x="508" y="1654"/>
                      <a:pt x="505" y="1661"/>
                      <a:pt x="503" y="1669"/>
                    </a:cubicBezTo>
                    <a:cubicBezTo>
                      <a:pt x="504" y="1668"/>
                      <a:pt x="504" y="1667"/>
                      <a:pt x="505" y="1666"/>
                    </a:cubicBezTo>
                    <a:cubicBezTo>
                      <a:pt x="511" y="1662"/>
                      <a:pt x="519" y="1660"/>
                      <a:pt x="524" y="1664"/>
                    </a:cubicBezTo>
                    <a:cubicBezTo>
                      <a:pt x="529" y="1668"/>
                      <a:pt x="532" y="1675"/>
                      <a:pt x="527" y="1681"/>
                    </a:cubicBezTo>
                    <a:cubicBezTo>
                      <a:pt x="525" y="1684"/>
                      <a:pt x="520" y="1685"/>
                      <a:pt x="517" y="1684"/>
                    </a:cubicBezTo>
                    <a:cubicBezTo>
                      <a:pt x="510" y="1681"/>
                      <a:pt x="512" y="1672"/>
                      <a:pt x="516" y="1672"/>
                    </a:cubicBezTo>
                    <a:cubicBezTo>
                      <a:pt x="515" y="1673"/>
                      <a:pt x="514" y="1676"/>
                      <a:pt x="515" y="1678"/>
                    </a:cubicBezTo>
                    <a:cubicBezTo>
                      <a:pt x="516" y="1681"/>
                      <a:pt x="520" y="1682"/>
                      <a:pt x="523" y="1680"/>
                    </a:cubicBezTo>
                    <a:cubicBezTo>
                      <a:pt x="526" y="1678"/>
                      <a:pt x="527" y="1675"/>
                      <a:pt x="526" y="1673"/>
                    </a:cubicBezTo>
                    <a:cubicBezTo>
                      <a:pt x="525" y="1667"/>
                      <a:pt x="519" y="1665"/>
                      <a:pt x="515" y="1665"/>
                    </a:cubicBezTo>
                    <a:cubicBezTo>
                      <a:pt x="511" y="1666"/>
                      <a:pt x="508" y="1668"/>
                      <a:pt x="505" y="1671"/>
                    </a:cubicBezTo>
                    <a:cubicBezTo>
                      <a:pt x="495" y="1681"/>
                      <a:pt x="488" y="1722"/>
                      <a:pt x="489" y="1736"/>
                    </a:cubicBezTo>
                    <a:cubicBezTo>
                      <a:pt x="493" y="1722"/>
                      <a:pt x="500" y="1709"/>
                      <a:pt x="511" y="1698"/>
                    </a:cubicBezTo>
                    <a:cubicBezTo>
                      <a:pt x="537" y="1674"/>
                      <a:pt x="585" y="1665"/>
                      <a:pt x="609" y="1696"/>
                    </a:cubicBezTo>
                    <a:cubicBezTo>
                      <a:pt x="617" y="1706"/>
                      <a:pt x="619" y="1721"/>
                      <a:pt x="610" y="1731"/>
                    </a:cubicBezTo>
                    <a:cubicBezTo>
                      <a:pt x="604" y="1739"/>
                      <a:pt x="593" y="1742"/>
                      <a:pt x="584" y="1737"/>
                    </a:cubicBezTo>
                    <a:cubicBezTo>
                      <a:pt x="575" y="1732"/>
                      <a:pt x="571" y="1723"/>
                      <a:pt x="574" y="1713"/>
                    </a:cubicBezTo>
                    <a:cubicBezTo>
                      <a:pt x="575" y="1707"/>
                      <a:pt x="579" y="1703"/>
                      <a:pt x="585" y="1701"/>
                    </a:cubicBezTo>
                    <a:cubicBezTo>
                      <a:pt x="587" y="1700"/>
                      <a:pt x="589" y="1700"/>
                      <a:pt x="591" y="1700"/>
                    </a:cubicBezTo>
                    <a:cubicBezTo>
                      <a:pt x="596" y="1700"/>
                      <a:pt x="601" y="1702"/>
                      <a:pt x="604" y="1707"/>
                    </a:cubicBezTo>
                    <a:cubicBezTo>
                      <a:pt x="609" y="1714"/>
                      <a:pt x="607" y="1724"/>
                      <a:pt x="600" y="1729"/>
                    </a:cubicBezTo>
                    <a:cubicBezTo>
                      <a:pt x="592" y="1733"/>
                      <a:pt x="583" y="1731"/>
                      <a:pt x="578" y="1724"/>
                    </a:cubicBezTo>
                    <a:cubicBezTo>
                      <a:pt x="575" y="1720"/>
                      <a:pt x="575" y="1715"/>
                      <a:pt x="576" y="1711"/>
                    </a:cubicBezTo>
                    <a:cubicBezTo>
                      <a:pt x="576" y="1712"/>
                      <a:pt x="575" y="1713"/>
                      <a:pt x="575" y="1713"/>
                    </a:cubicBezTo>
                    <a:cubicBezTo>
                      <a:pt x="573" y="1722"/>
                      <a:pt x="577" y="1730"/>
                      <a:pt x="585" y="1735"/>
                    </a:cubicBezTo>
                    <a:cubicBezTo>
                      <a:pt x="593" y="1739"/>
                      <a:pt x="602" y="1736"/>
                      <a:pt x="608" y="1729"/>
                    </a:cubicBezTo>
                    <a:cubicBezTo>
                      <a:pt x="615" y="1720"/>
                      <a:pt x="612" y="1707"/>
                      <a:pt x="606" y="1698"/>
                    </a:cubicBezTo>
                    <a:cubicBezTo>
                      <a:pt x="583" y="1670"/>
                      <a:pt x="539" y="1680"/>
                      <a:pt x="515" y="1702"/>
                    </a:cubicBezTo>
                    <a:cubicBezTo>
                      <a:pt x="492" y="1725"/>
                      <a:pt x="489" y="1755"/>
                      <a:pt x="499" y="1786"/>
                    </a:cubicBezTo>
                    <a:cubicBezTo>
                      <a:pt x="520" y="1847"/>
                      <a:pt x="581" y="1870"/>
                      <a:pt x="641" y="1872"/>
                    </a:cubicBezTo>
                    <a:cubicBezTo>
                      <a:pt x="663" y="1873"/>
                      <a:pt x="680" y="1871"/>
                      <a:pt x="701" y="1864"/>
                    </a:cubicBezTo>
                    <a:cubicBezTo>
                      <a:pt x="722" y="1857"/>
                      <a:pt x="742" y="1844"/>
                      <a:pt x="751" y="1828"/>
                    </a:cubicBezTo>
                    <a:cubicBezTo>
                      <a:pt x="751" y="1827"/>
                      <a:pt x="751" y="1827"/>
                      <a:pt x="751" y="1827"/>
                    </a:cubicBezTo>
                    <a:cubicBezTo>
                      <a:pt x="744" y="1838"/>
                      <a:pt x="731" y="1846"/>
                      <a:pt x="719" y="1850"/>
                    </a:cubicBezTo>
                    <a:cubicBezTo>
                      <a:pt x="696" y="1857"/>
                      <a:pt x="661" y="1852"/>
                      <a:pt x="642" y="1837"/>
                    </a:cubicBezTo>
                    <a:cubicBezTo>
                      <a:pt x="644" y="1836"/>
                      <a:pt x="645" y="1834"/>
                      <a:pt x="645" y="1833"/>
                    </a:cubicBezTo>
                    <a:cubicBezTo>
                      <a:pt x="664" y="1848"/>
                      <a:pt x="695" y="1852"/>
                      <a:pt x="718" y="1846"/>
                    </a:cubicBezTo>
                    <a:cubicBezTo>
                      <a:pt x="733" y="1842"/>
                      <a:pt x="752" y="1830"/>
                      <a:pt x="754" y="1813"/>
                    </a:cubicBezTo>
                    <a:cubicBezTo>
                      <a:pt x="755" y="1808"/>
                      <a:pt x="754" y="1804"/>
                      <a:pt x="752" y="1799"/>
                    </a:cubicBezTo>
                    <a:cubicBezTo>
                      <a:pt x="749" y="1795"/>
                      <a:pt x="746" y="1792"/>
                      <a:pt x="741" y="1790"/>
                    </a:cubicBezTo>
                    <a:cubicBezTo>
                      <a:pt x="737" y="1789"/>
                      <a:pt x="733" y="1789"/>
                      <a:pt x="729" y="1791"/>
                    </a:cubicBezTo>
                    <a:cubicBezTo>
                      <a:pt x="725" y="1794"/>
                      <a:pt x="722" y="1797"/>
                      <a:pt x="721" y="1801"/>
                    </a:cubicBezTo>
                    <a:cubicBezTo>
                      <a:pt x="721" y="1805"/>
                      <a:pt x="721" y="1809"/>
                      <a:pt x="724" y="1811"/>
                    </a:cubicBezTo>
                    <a:cubicBezTo>
                      <a:pt x="726" y="1812"/>
                      <a:pt x="727" y="1813"/>
                      <a:pt x="729" y="1813"/>
                    </a:cubicBezTo>
                    <a:cubicBezTo>
                      <a:pt x="731" y="1813"/>
                      <a:pt x="732" y="1813"/>
                      <a:pt x="734" y="1812"/>
                    </a:cubicBezTo>
                    <a:cubicBezTo>
                      <a:pt x="735" y="1811"/>
                      <a:pt x="736" y="1810"/>
                      <a:pt x="736" y="1809"/>
                    </a:cubicBezTo>
                    <a:cubicBezTo>
                      <a:pt x="736" y="1807"/>
                      <a:pt x="736" y="1806"/>
                      <a:pt x="735" y="1806"/>
                    </a:cubicBezTo>
                    <a:cubicBezTo>
                      <a:pt x="736" y="1806"/>
                      <a:pt x="736" y="1807"/>
                      <a:pt x="736" y="1809"/>
                    </a:cubicBezTo>
                    <a:cubicBezTo>
                      <a:pt x="736" y="1810"/>
                      <a:pt x="735" y="1811"/>
                      <a:pt x="734" y="1812"/>
                    </a:cubicBezTo>
                    <a:cubicBezTo>
                      <a:pt x="732" y="1813"/>
                      <a:pt x="731" y="1814"/>
                      <a:pt x="729" y="1814"/>
                    </a:cubicBezTo>
                    <a:cubicBezTo>
                      <a:pt x="727" y="1813"/>
                      <a:pt x="726" y="1813"/>
                      <a:pt x="724" y="1812"/>
                    </a:cubicBezTo>
                    <a:cubicBezTo>
                      <a:pt x="721" y="1809"/>
                      <a:pt x="720" y="1805"/>
                      <a:pt x="720" y="1801"/>
                    </a:cubicBezTo>
                    <a:cubicBezTo>
                      <a:pt x="721" y="1796"/>
                      <a:pt x="724" y="1793"/>
                      <a:pt x="728" y="1790"/>
                    </a:cubicBezTo>
                    <a:cubicBezTo>
                      <a:pt x="732" y="1788"/>
                      <a:pt x="737" y="1788"/>
                      <a:pt x="741" y="1789"/>
                    </a:cubicBezTo>
                    <a:cubicBezTo>
                      <a:pt x="747" y="1791"/>
                      <a:pt x="750" y="1794"/>
                      <a:pt x="753" y="1799"/>
                    </a:cubicBezTo>
                    <a:cubicBezTo>
                      <a:pt x="755" y="1802"/>
                      <a:pt x="756" y="1804"/>
                      <a:pt x="756" y="1807"/>
                    </a:cubicBezTo>
                    <a:cubicBezTo>
                      <a:pt x="756" y="1805"/>
                      <a:pt x="756" y="1802"/>
                      <a:pt x="756" y="1800"/>
                    </a:cubicBezTo>
                    <a:cubicBezTo>
                      <a:pt x="753" y="1786"/>
                      <a:pt x="747" y="1777"/>
                      <a:pt x="738" y="1767"/>
                    </a:cubicBezTo>
                    <a:cubicBezTo>
                      <a:pt x="727" y="1754"/>
                      <a:pt x="716" y="1749"/>
                      <a:pt x="701" y="1742"/>
                    </a:cubicBezTo>
                    <a:cubicBezTo>
                      <a:pt x="674" y="1731"/>
                      <a:pt x="639" y="1724"/>
                      <a:pt x="623" y="1696"/>
                    </a:cubicBezTo>
                    <a:cubicBezTo>
                      <a:pt x="621" y="1692"/>
                      <a:pt x="619" y="1688"/>
                      <a:pt x="618" y="1683"/>
                    </a:cubicBezTo>
                    <a:cubicBezTo>
                      <a:pt x="617" y="1679"/>
                      <a:pt x="616" y="1672"/>
                      <a:pt x="615" y="1667"/>
                    </a:cubicBezTo>
                    <a:cubicBezTo>
                      <a:pt x="611" y="1654"/>
                      <a:pt x="600" y="1651"/>
                      <a:pt x="594" y="1655"/>
                    </a:cubicBezTo>
                    <a:cubicBezTo>
                      <a:pt x="591" y="1657"/>
                      <a:pt x="589" y="1660"/>
                      <a:pt x="589" y="1663"/>
                    </a:cubicBezTo>
                    <a:cubicBezTo>
                      <a:pt x="588" y="1666"/>
                      <a:pt x="590" y="1668"/>
                      <a:pt x="592" y="1670"/>
                    </a:cubicBezTo>
                    <a:cubicBezTo>
                      <a:pt x="595" y="1671"/>
                      <a:pt x="599" y="1670"/>
                      <a:pt x="600" y="1667"/>
                    </a:cubicBezTo>
                    <a:cubicBezTo>
                      <a:pt x="601" y="1665"/>
                      <a:pt x="600" y="1662"/>
                      <a:pt x="598" y="1661"/>
                    </a:cubicBezTo>
                    <a:cubicBezTo>
                      <a:pt x="601" y="1661"/>
                      <a:pt x="603" y="1665"/>
                      <a:pt x="602" y="1667"/>
                    </a:cubicBezTo>
                    <a:cubicBezTo>
                      <a:pt x="602" y="1669"/>
                      <a:pt x="600" y="1672"/>
                      <a:pt x="598" y="1672"/>
                    </a:cubicBezTo>
                    <a:cubicBezTo>
                      <a:pt x="590" y="1675"/>
                      <a:pt x="584" y="1666"/>
                      <a:pt x="586" y="1660"/>
                    </a:cubicBezTo>
                    <a:cubicBezTo>
                      <a:pt x="588" y="1655"/>
                      <a:pt x="592" y="1652"/>
                      <a:pt x="597" y="1651"/>
                    </a:cubicBezTo>
                    <a:cubicBezTo>
                      <a:pt x="604" y="1649"/>
                      <a:pt x="611" y="1654"/>
                      <a:pt x="615" y="1662"/>
                    </a:cubicBezTo>
                    <a:cubicBezTo>
                      <a:pt x="615" y="1659"/>
                      <a:pt x="615" y="1656"/>
                      <a:pt x="615" y="1653"/>
                    </a:cubicBezTo>
                    <a:cubicBezTo>
                      <a:pt x="613" y="1649"/>
                      <a:pt x="609" y="1643"/>
                      <a:pt x="603" y="1641"/>
                    </a:cubicBezTo>
                    <a:cubicBezTo>
                      <a:pt x="594" y="1638"/>
                      <a:pt x="585" y="1644"/>
                      <a:pt x="581" y="1653"/>
                    </a:cubicBezTo>
                    <a:cubicBezTo>
                      <a:pt x="578" y="1659"/>
                      <a:pt x="577" y="1665"/>
                      <a:pt x="570" y="1669"/>
                    </a:cubicBezTo>
                    <a:cubicBezTo>
                      <a:pt x="565" y="1673"/>
                      <a:pt x="559" y="1674"/>
                      <a:pt x="552" y="1671"/>
                    </a:cubicBezTo>
                    <a:cubicBezTo>
                      <a:pt x="572" y="1669"/>
                      <a:pt x="568" y="1655"/>
                      <a:pt x="576" y="1644"/>
                    </a:cubicBezTo>
                    <a:cubicBezTo>
                      <a:pt x="581" y="1637"/>
                      <a:pt x="588" y="1632"/>
                      <a:pt x="595" y="1633"/>
                    </a:cubicBezTo>
                    <a:cubicBezTo>
                      <a:pt x="603" y="1633"/>
                      <a:pt x="613" y="1639"/>
                      <a:pt x="615" y="1650"/>
                    </a:cubicBezTo>
                    <a:cubicBezTo>
                      <a:pt x="615" y="1649"/>
                      <a:pt x="615" y="1648"/>
                      <a:pt x="615" y="1647"/>
                    </a:cubicBezTo>
                    <a:cubicBezTo>
                      <a:pt x="616" y="1631"/>
                      <a:pt x="624" y="1619"/>
                      <a:pt x="639" y="1612"/>
                    </a:cubicBezTo>
                    <a:cubicBezTo>
                      <a:pt x="642" y="1610"/>
                      <a:pt x="645" y="1609"/>
                      <a:pt x="648" y="1609"/>
                    </a:cubicBezTo>
                    <a:cubicBezTo>
                      <a:pt x="648" y="1609"/>
                      <a:pt x="648" y="1611"/>
                      <a:pt x="648" y="1611"/>
                    </a:cubicBezTo>
                    <a:cubicBezTo>
                      <a:pt x="646" y="1612"/>
                      <a:pt x="643" y="1613"/>
                      <a:pt x="640" y="1614"/>
                    </a:cubicBezTo>
                    <a:cubicBezTo>
                      <a:pt x="626" y="1622"/>
                      <a:pt x="620" y="1633"/>
                      <a:pt x="618" y="1648"/>
                    </a:cubicBezTo>
                    <a:cubicBezTo>
                      <a:pt x="618" y="1650"/>
                      <a:pt x="618" y="1652"/>
                      <a:pt x="618" y="1653"/>
                    </a:cubicBezTo>
                    <a:cubicBezTo>
                      <a:pt x="620" y="1648"/>
                      <a:pt x="623" y="1643"/>
                      <a:pt x="627" y="1639"/>
                    </a:cubicBezTo>
                    <a:cubicBezTo>
                      <a:pt x="630" y="1637"/>
                      <a:pt x="633" y="1635"/>
                      <a:pt x="637" y="1634"/>
                    </a:cubicBezTo>
                    <a:cubicBezTo>
                      <a:pt x="640" y="1633"/>
                      <a:pt x="643" y="1633"/>
                      <a:pt x="647" y="1633"/>
                    </a:cubicBezTo>
                    <a:cubicBezTo>
                      <a:pt x="656" y="1635"/>
                      <a:pt x="662" y="1642"/>
                      <a:pt x="660" y="1652"/>
                    </a:cubicBezTo>
                    <a:cubicBezTo>
                      <a:pt x="659" y="1655"/>
                      <a:pt x="657" y="1658"/>
                      <a:pt x="654" y="1660"/>
                    </a:cubicBezTo>
                    <a:cubicBezTo>
                      <a:pt x="652" y="1661"/>
                      <a:pt x="650" y="1662"/>
                      <a:pt x="648" y="1662"/>
                    </a:cubicBezTo>
                    <a:cubicBezTo>
                      <a:pt x="645" y="1662"/>
                      <a:pt x="642" y="1661"/>
                      <a:pt x="640" y="1658"/>
                    </a:cubicBezTo>
                    <a:cubicBezTo>
                      <a:pt x="638" y="1657"/>
                      <a:pt x="638" y="1656"/>
                      <a:pt x="637" y="1655"/>
                    </a:cubicBezTo>
                    <a:cubicBezTo>
                      <a:pt x="637" y="1654"/>
                      <a:pt x="637" y="1653"/>
                      <a:pt x="637" y="1652"/>
                    </a:cubicBezTo>
                    <a:cubicBezTo>
                      <a:pt x="636" y="1649"/>
                      <a:pt x="638" y="1647"/>
                      <a:pt x="640" y="1645"/>
                    </a:cubicBezTo>
                    <a:cubicBezTo>
                      <a:pt x="642" y="1645"/>
                      <a:pt x="644" y="1644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4" y="1645"/>
                      <a:pt x="642" y="1645"/>
                      <a:pt x="641" y="1646"/>
                    </a:cubicBezTo>
                    <a:cubicBezTo>
                      <a:pt x="638" y="1647"/>
                      <a:pt x="637" y="1649"/>
                      <a:pt x="637" y="1651"/>
                    </a:cubicBezTo>
                    <a:cubicBezTo>
                      <a:pt x="637" y="1652"/>
                      <a:pt x="638" y="1653"/>
                      <a:pt x="638" y="1654"/>
                    </a:cubicBezTo>
                    <a:cubicBezTo>
                      <a:pt x="639" y="1656"/>
                      <a:pt x="639" y="1657"/>
                      <a:pt x="640" y="1658"/>
                    </a:cubicBezTo>
                    <a:cubicBezTo>
                      <a:pt x="643" y="1659"/>
                      <a:pt x="645" y="1660"/>
                      <a:pt x="648" y="1660"/>
                    </a:cubicBezTo>
                    <a:cubicBezTo>
                      <a:pt x="650" y="1660"/>
                      <a:pt x="651" y="1659"/>
                      <a:pt x="653" y="1658"/>
                    </a:cubicBezTo>
                    <a:cubicBezTo>
                      <a:pt x="655" y="1657"/>
                      <a:pt x="657" y="1654"/>
                      <a:pt x="658" y="1651"/>
                    </a:cubicBezTo>
                    <a:cubicBezTo>
                      <a:pt x="659" y="1643"/>
                      <a:pt x="654" y="1637"/>
                      <a:pt x="646" y="1636"/>
                    </a:cubicBezTo>
                    <a:cubicBezTo>
                      <a:pt x="643" y="1636"/>
                      <a:pt x="641" y="1636"/>
                      <a:pt x="638" y="1637"/>
                    </a:cubicBezTo>
                    <a:cubicBezTo>
                      <a:pt x="634" y="1638"/>
                      <a:pt x="632" y="1640"/>
                      <a:pt x="630" y="1642"/>
                    </a:cubicBezTo>
                    <a:cubicBezTo>
                      <a:pt x="627" y="1644"/>
                      <a:pt x="625" y="1647"/>
                      <a:pt x="624" y="1650"/>
                    </a:cubicBezTo>
                    <a:cubicBezTo>
                      <a:pt x="621" y="1654"/>
                      <a:pt x="620" y="1660"/>
                      <a:pt x="620" y="1665"/>
                    </a:cubicBezTo>
                    <a:cubicBezTo>
                      <a:pt x="620" y="1675"/>
                      <a:pt x="623" y="1686"/>
                      <a:pt x="627" y="1694"/>
                    </a:cubicBezTo>
                    <a:cubicBezTo>
                      <a:pt x="640" y="1717"/>
                      <a:pt x="669" y="1725"/>
                      <a:pt x="693" y="1734"/>
                    </a:cubicBezTo>
                    <a:cubicBezTo>
                      <a:pt x="689" y="1732"/>
                      <a:pt x="685" y="1730"/>
                      <a:pt x="682" y="1728"/>
                    </a:cubicBezTo>
                    <a:cubicBezTo>
                      <a:pt x="670" y="1720"/>
                      <a:pt x="662" y="1702"/>
                      <a:pt x="668" y="1689"/>
                    </a:cubicBezTo>
                    <a:cubicBezTo>
                      <a:pt x="673" y="1680"/>
                      <a:pt x="681" y="1674"/>
                      <a:pt x="678" y="1663"/>
                    </a:cubicBezTo>
                    <a:cubicBezTo>
                      <a:pt x="686" y="1664"/>
                      <a:pt x="693" y="1675"/>
                      <a:pt x="691" y="1686"/>
                    </a:cubicBezTo>
                    <a:cubicBezTo>
                      <a:pt x="689" y="1699"/>
                      <a:pt x="676" y="1712"/>
                      <a:pt x="686" y="1724"/>
                    </a:cubicBezTo>
                    <a:cubicBezTo>
                      <a:pt x="692" y="1731"/>
                      <a:pt x="701" y="1734"/>
                      <a:pt x="702" y="1737"/>
                    </a:cubicBezTo>
                    <a:cubicBezTo>
                      <a:pt x="702" y="1737"/>
                      <a:pt x="701" y="1737"/>
                      <a:pt x="701" y="1737"/>
                    </a:cubicBezTo>
                    <a:cubicBezTo>
                      <a:pt x="702" y="1737"/>
                      <a:pt x="702" y="1738"/>
                      <a:pt x="703" y="1738"/>
                    </a:cubicBezTo>
                    <a:cubicBezTo>
                      <a:pt x="719" y="1745"/>
                      <a:pt x="729" y="1751"/>
                      <a:pt x="741" y="1764"/>
                    </a:cubicBezTo>
                    <a:cubicBezTo>
                      <a:pt x="750" y="1775"/>
                      <a:pt x="756" y="1785"/>
                      <a:pt x="758" y="1800"/>
                    </a:cubicBezTo>
                    <a:cubicBezTo>
                      <a:pt x="759" y="1810"/>
                      <a:pt x="757" y="1820"/>
                      <a:pt x="752" y="1829"/>
                    </a:cubicBezTo>
                    <a:cubicBezTo>
                      <a:pt x="743" y="1846"/>
                      <a:pt x="723" y="1859"/>
                      <a:pt x="701" y="1867"/>
                    </a:cubicBezTo>
                    <a:cubicBezTo>
                      <a:pt x="693" y="1870"/>
                      <a:pt x="685" y="1872"/>
                      <a:pt x="677" y="1874"/>
                    </a:cubicBezTo>
                    <a:cubicBezTo>
                      <a:pt x="661" y="1877"/>
                      <a:pt x="646" y="1875"/>
                      <a:pt x="632" y="1881"/>
                    </a:cubicBezTo>
                    <a:cubicBezTo>
                      <a:pt x="625" y="1884"/>
                      <a:pt x="618" y="1889"/>
                      <a:pt x="615" y="1896"/>
                    </a:cubicBezTo>
                    <a:cubicBezTo>
                      <a:pt x="613" y="1899"/>
                      <a:pt x="614" y="1906"/>
                      <a:pt x="618" y="1908"/>
                    </a:cubicBezTo>
                    <a:cubicBezTo>
                      <a:pt x="620" y="1909"/>
                      <a:pt x="622" y="1908"/>
                      <a:pt x="623" y="1907"/>
                    </a:cubicBezTo>
                    <a:cubicBezTo>
                      <a:pt x="624" y="1906"/>
                      <a:pt x="624" y="1904"/>
                      <a:pt x="623" y="1903"/>
                    </a:cubicBezTo>
                    <a:cubicBezTo>
                      <a:pt x="622" y="1902"/>
                      <a:pt x="621" y="1902"/>
                      <a:pt x="620" y="1902"/>
                    </a:cubicBezTo>
                    <a:cubicBezTo>
                      <a:pt x="619" y="1902"/>
                      <a:pt x="618" y="1903"/>
                      <a:pt x="619" y="1905"/>
                    </a:cubicBezTo>
                    <a:cubicBezTo>
                      <a:pt x="619" y="1905"/>
                      <a:pt x="620" y="1906"/>
                      <a:pt x="620" y="1906"/>
                    </a:cubicBezTo>
                    <a:cubicBezTo>
                      <a:pt x="619" y="1907"/>
                      <a:pt x="618" y="1906"/>
                      <a:pt x="618" y="1906"/>
                    </a:cubicBezTo>
                    <a:cubicBezTo>
                      <a:pt x="616" y="1904"/>
                      <a:pt x="616" y="1903"/>
                      <a:pt x="617" y="1901"/>
                    </a:cubicBezTo>
                    <a:cubicBezTo>
                      <a:pt x="619" y="1899"/>
                      <a:pt x="622" y="1898"/>
                      <a:pt x="624" y="1900"/>
                    </a:cubicBezTo>
                    <a:cubicBezTo>
                      <a:pt x="626" y="1901"/>
                      <a:pt x="627" y="1903"/>
                      <a:pt x="627" y="1905"/>
                    </a:cubicBezTo>
                    <a:cubicBezTo>
                      <a:pt x="628" y="1907"/>
                      <a:pt x="627" y="1908"/>
                      <a:pt x="625" y="1910"/>
                    </a:cubicBezTo>
                    <a:cubicBezTo>
                      <a:pt x="624" y="1912"/>
                      <a:pt x="621" y="1912"/>
                      <a:pt x="618" y="1911"/>
                    </a:cubicBezTo>
                    <a:cubicBezTo>
                      <a:pt x="613" y="1909"/>
                      <a:pt x="612" y="1904"/>
                      <a:pt x="613" y="1899"/>
                    </a:cubicBezTo>
                    <a:cubicBezTo>
                      <a:pt x="613" y="1896"/>
                      <a:pt x="614" y="1894"/>
                      <a:pt x="616" y="1892"/>
                    </a:cubicBezTo>
                    <a:cubicBezTo>
                      <a:pt x="608" y="1900"/>
                      <a:pt x="607" y="1909"/>
                      <a:pt x="609" y="1918"/>
                    </a:cubicBezTo>
                    <a:cubicBezTo>
                      <a:pt x="610" y="1924"/>
                      <a:pt x="613" y="1929"/>
                      <a:pt x="619" y="1932"/>
                    </a:cubicBezTo>
                    <a:cubicBezTo>
                      <a:pt x="619" y="1932"/>
                      <a:pt x="619" y="1932"/>
                      <a:pt x="619" y="1932"/>
                    </a:cubicBezTo>
                    <a:cubicBezTo>
                      <a:pt x="614" y="1928"/>
                      <a:pt x="614" y="1921"/>
                      <a:pt x="621" y="1919"/>
                    </a:cubicBezTo>
                    <a:cubicBezTo>
                      <a:pt x="627" y="1916"/>
                      <a:pt x="638" y="1921"/>
                      <a:pt x="644" y="1907"/>
                    </a:cubicBezTo>
                    <a:close/>
                    <a:moveTo>
                      <a:pt x="347" y="2116"/>
                    </a:moveTo>
                    <a:cubicBezTo>
                      <a:pt x="375" y="2111"/>
                      <a:pt x="386" y="2090"/>
                      <a:pt x="398" y="2084"/>
                    </a:cubicBezTo>
                    <a:cubicBezTo>
                      <a:pt x="411" y="2077"/>
                      <a:pt x="420" y="2092"/>
                      <a:pt x="408" y="2103"/>
                    </a:cubicBezTo>
                    <a:cubicBezTo>
                      <a:pt x="394" y="2115"/>
                      <a:pt x="369" y="2119"/>
                      <a:pt x="347" y="2116"/>
                    </a:cubicBezTo>
                    <a:close/>
                    <a:moveTo>
                      <a:pt x="478" y="2179"/>
                    </a:moveTo>
                    <a:cubicBezTo>
                      <a:pt x="486" y="2188"/>
                      <a:pt x="492" y="2215"/>
                      <a:pt x="485" y="2230"/>
                    </a:cubicBezTo>
                    <a:cubicBezTo>
                      <a:pt x="479" y="2244"/>
                      <a:pt x="466" y="2243"/>
                      <a:pt x="470" y="2225"/>
                    </a:cubicBezTo>
                    <a:cubicBezTo>
                      <a:pt x="473" y="2212"/>
                      <a:pt x="483" y="2192"/>
                      <a:pt x="478" y="2179"/>
                    </a:cubicBezTo>
                    <a:close/>
                    <a:moveTo>
                      <a:pt x="486" y="2042"/>
                    </a:moveTo>
                    <a:cubicBezTo>
                      <a:pt x="484" y="2041"/>
                      <a:pt x="482" y="2042"/>
                      <a:pt x="481" y="2044"/>
                    </a:cubicBezTo>
                    <a:cubicBezTo>
                      <a:pt x="480" y="2046"/>
                      <a:pt x="481" y="2049"/>
                      <a:pt x="483" y="2049"/>
                    </a:cubicBezTo>
                    <a:cubicBezTo>
                      <a:pt x="485" y="2050"/>
                      <a:pt x="488" y="2049"/>
                      <a:pt x="488" y="2047"/>
                    </a:cubicBezTo>
                    <a:cubicBezTo>
                      <a:pt x="489" y="2045"/>
                      <a:pt x="488" y="2043"/>
                      <a:pt x="486" y="2042"/>
                    </a:cubicBezTo>
                    <a:close/>
                    <a:moveTo>
                      <a:pt x="465" y="2104"/>
                    </a:moveTo>
                    <a:cubicBezTo>
                      <a:pt x="458" y="2098"/>
                      <a:pt x="467" y="2089"/>
                      <a:pt x="469" y="2085"/>
                    </a:cubicBezTo>
                    <a:cubicBezTo>
                      <a:pt x="471" y="2082"/>
                      <a:pt x="471" y="2080"/>
                      <a:pt x="470" y="2077"/>
                    </a:cubicBezTo>
                    <a:cubicBezTo>
                      <a:pt x="473" y="2080"/>
                      <a:pt x="478" y="2088"/>
                      <a:pt x="478" y="2092"/>
                    </a:cubicBezTo>
                    <a:cubicBezTo>
                      <a:pt x="479" y="2099"/>
                      <a:pt x="476" y="2104"/>
                      <a:pt x="468" y="2105"/>
                    </a:cubicBezTo>
                    <a:cubicBezTo>
                      <a:pt x="471" y="2103"/>
                      <a:pt x="473" y="2098"/>
                      <a:pt x="472" y="2094"/>
                    </a:cubicBezTo>
                    <a:cubicBezTo>
                      <a:pt x="471" y="2096"/>
                      <a:pt x="469" y="2101"/>
                      <a:pt x="465" y="2104"/>
                    </a:cubicBezTo>
                    <a:close/>
                    <a:moveTo>
                      <a:pt x="500" y="2058"/>
                    </a:moveTo>
                    <a:cubicBezTo>
                      <a:pt x="496" y="2057"/>
                      <a:pt x="492" y="2059"/>
                      <a:pt x="490" y="2063"/>
                    </a:cubicBezTo>
                    <a:cubicBezTo>
                      <a:pt x="489" y="2067"/>
                      <a:pt x="491" y="2071"/>
                      <a:pt x="495" y="2072"/>
                    </a:cubicBezTo>
                    <a:cubicBezTo>
                      <a:pt x="499" y="2074"/>
                      <a:pt x="503" y="2072"/>
                      <a:pt x="504" y="2068"/>
                    </a:cubicBezTo>
                    <a:cubicBezTo>
                      <a:pt x="506" y="2064"/>
                      <a:pt x="504" y="2059"/>
                      <a:pt x="500" y="2058"/>
                    </a:cubicBezTo>
                    <a:close/>
                    <a:moveTo>
                      <a:pt x="494" y="2047"/>
                    </a:moveTo>
                    <a:cubicBezTo>
                      <a:pt x="491" y="2046"/>
                      <a:pt x="489" y="2048"/>
                      <a:pt x="488" y="2050"/>
                    </a:cubicBezTo>
                    <a:cubicBezTo>
                      <a:pt x="487" y="2053"/>
                      <a:pt x="488" y="2056"/>
                      <a:pt x="491" y="2057"/>
                    </a:cubicBezTo>
                    <a:cubicBezTo>
                      <a:pt x="493" y="2058"/>
                      <a:pt x="496" y="2056"/>
                      <a:pt x="497" y="2054"/>
                    </a:cubicBezTo>
                    <a:cubicBezTo>
                      <a:pt x="498" y="2051"/>
                      <a:pt x="496" y="2048"/>
                      <a:pt x="494" y="2047"/>
                    </a:cubicBezTo>
                    <a:close/>
                    <a:moveTo>
                      <a:pt x="469" y="2161"/>
                    </a:moveTo>
                    <a:cubicBezTo>
                      <a:pt x="468" y="2158"/>
                      <a:pt x="466" y="2156"/>
                      <a:pt x="463" y="2155"/>
                    </a:cubicBezTo>
                    <a:cubicBezTo>
                      <a:pt x="460" y="2154"/>
                      <a:pt x="455" y="2154"/>
                      <a:pt x="452" y="2158"/>
                    </a:cubicBezTo>
                    <a:cubicBezTo>
                      <a:pt x="448" y="2162"/>
                      <a:pt x="449" y="2168"/>
                      <a:pt x="452" y="2171"/>
                    </a:cubicBezTo>
                    <a:cubicBezTo>
                      <a:pt x="457" y="2177"/>
                      <a:pt x="462" y="2173"/>
                      <a:pt x="467" y="2174"/>
                    </a:cubicBezTo>
                    <a:cubicBezTo>
                      <a:pt x="472" y="2175"/>
                      <a:pt x="476" y="2181"/>
                      <a:pt x="476" y="2188"/>
                    </a:cubicBezTo>
                    <a:cubicBezTo>
                      <a:pt x="477" y="2196"/>
                      <a:pt x="473" y="2203"/>
                      <a:pt x="465" y="2206"/>
                    </a:cubicBezTo>
                    <a:cubicBezTo>
                      <a:pt x="461" y="2208"/>
                      <a:pt x="455" y="2207"/>
                      <a:pt x="453" y="2202"/>
                    </a:cubicBezTo>
                    <a:cubicBezTo>
                      <a:pt x="458" y="2204"/>
                      <a:pt x="464" y="2199"/>
                      <a:pt x="461" y="2193"/>
                    </a:cubicBezTo>
                    <a:cubicBezTo>
                      <a:pt x="460" y="2189"/>
                      <a:pt x="453" y="2185"/>
                      <a:pt x="447" y="2180"/>
                    </a:cubicBezTo>
                    <a:cubicBezTo>
                      <a:pt x="441" y="2175"/>
                      <a:pt x="436" y="2169"/>
                      <a:pt x="434" y="2163"/>
                    </a:cubicBezTo>
                    <a:cubicBezTo>
                      <a:pt x="431" y="2149"/>
                      <a:pt x="441" y="2136"/>
                      <a:pt x="455" y="2135"/>
                    </a:cubicBezTo>
                    <a:cubicBezTo>
                      <a:pt x="462" y="2135"/>
                      <a:pt x="468" y="2139"/>
                      <a:pt x="473" y="2143"/>
                    </a:cubicBezTo>
                    <a:cubicBezTo>
                      <a:pt x="479" y="2148"/>
                      <a:pt x="489" y="2164"/>
                      <a:pt x="499" y="2165"/>
                    </a:cubicBezTo>
                    <a:cubicBezTo>
                      <a:pt x="505" y="2165"/>
                      <a:pt x="509" y="2161"/>
                      <a:pt x="508" y="2156"/>
                    </a:cubicBezTo>
                    <a:cubicBezTo>
                      <a:pt x="513" y="2157"/>
                      <a:pt x="515" y="2165"/>
                      <a:pt x="512" y="2171"/>
                    </a:cubicBezTo>
                    <a:cubicBezTo>
                      <a:pt x="507" y="2181"/>
                      <a:pt x="491" y="2185"/>
                      <a:pt x="479" y="2176"/>
                    </a:cubicBezTo>
                    <a:cubicBezTo>
                      <a:pt x="475" y="2173"/>
                      <a:pt x="472" y="2168"/>
                      <a:pt x="469" y="2161"/>
                    </a:cubicBezTo>
                    <a:close/>
                    <a:moveTo>
                      <a:pt x="431" y="2286"/>
                    </a:moveTo>
                    <a:cubicBezTo>
                      <a:pt x="428" y="2286"/>
                      <a:pt x="427" y="2283"/>
                      <a:pt x="427" y="2281"/>
                    </a:cubicBezTo>
                    <a:cubicBezTo>
                      <a:pt x="428" y="2279"/>
                      <a:pt x="430" y="2277"/>
                      <a:pt x="432" y="2278"/>
                    </a:cubicBezTo>
                    <a:cubicBezTo>
                      <a:pt x="435" y="2278"/>
                      <a:pt x="436" y="2280"/>
                      <a:pt x="436" y="2283"/>
                    </a:cubicBezTo>
                    <a:cubicBezTo>
                      <a:pt x="435" y="2285"/>
                      <a:pt x="433" y="2286"/>
                      <a:pt x="431" y="2286"/>
                    </a:cubicBezTo>
                    <a:close/>
                    <a:moveTo>
                      <a:pt x="423" y="2286"/>
                    </a:moveTo>
                    <a:cubicBezTo>
                      <a:pt x="421" y="2286"/>
                      <a:pt x="420" y="2284"/>
                      <a:pt x="420" y="2283"/>
                    </a:cubicBezTo>
                    <a:cubicBezTo>
                      <a:pt x="420" y="2281"/>
                      <a:pt x="422" y="2280"/>
                      <a:pt x="424" y="2280"/>
                    </a:cubicBezTo>
                    <a:cubicBezTo>
                      <a:pt x="426" y="2280"/>
                      <a:pt x="427" y="2282"/>
                      <a:pt x="426" y="2284"/>
                    </a:cubicBezTo>
                    <a:cubicBezTo>
                      <a:pt x="426" y="2286"/>
                      <a:pt x="424" y="2287"/>
                      <a:pt x="423" y="2286"/>
                    </a:cubicBezTo>
                    <a:close/>
                    <a:moveTo>
                      <a:pt x="440" y="2281"/>
                    </a:moveTo>
                    <a:cubicBezTo>
                      <a:pt x="436" y="2280"/>
                      <a:pt x="434" y="2277"/>
                      <a:pt x="435" y="2273"/>
                    </a:cubicBezTo>
                    <a:cubicBezTo>
                      <a:pt x="435" y="2270"/>
                      <a:pt x="439" y="2267"/>
                      <a:pt x="442" y="2268"/>
                    </a:cubicBezTo>
                    <a:cubicBezTo>
                      <a:pt x="446" y="2269"/>
                      <a:pt x="448" y="2272"/>
                      <a:pt x="447" y="2276"/>
                    </a:cubicBezTo>
                    <a:cubicBezTo>
                      <a:pt x="447" y="2279"/>
                      <a:pt x="443" y="2281"/>
                      <a:pt x="440" y="2281"/>
                    </a:cubicBezTo>
                    <a:close/>
                    <a:moveTo>
                      <a:pt x="467" y="2161"/>
                    </a:moveTo>
                    <a:cubicBezTo>
                      <a:pt x="465" y="2157"/>
                      <a:pt x="460" y="2155"/>
                      <a:pt x="456" y="2157"/>
                    </a:cubicBezTo>
                    <a:cubicBezTo>
                      <a:pt x="449" y="2161"/>
                      <a:pt x="452" y="2171"/>
                      <a:pt x="458" y="2172"/>
                    </a:cubicBezTo>
                    <a:cubicBezTo>
                      <a:pt x="464" y="2174"/>
                      <a:pt x="467" y="2171"/>
                      <a:pt x="473" y="2175"/>
                    </a:cubicBezTo>
                    <a:cubicBezTo>
                      <a:pt x="468" y="2169"/>
                      <a:pt x="470" y="2166"/>
                      <a:pt x="467" y="2161"/>
                    </a:cubicBezTo>
                    <a:close/>
                    <a:moveTo>
                      <a:pt x="441" y="2138"/>
                    </a:moveTo>
                    <a:cubicBezTo>
                      <a:pt x="434" y="2141"/>
                      <a:pt x="431" y="2150"/>
                      <a:pt x="431" y="2156"/>
                    </a:cubicBezTo>
                    <a:cubicBezTo>
                      <a:pt x="423" y="2158"/>
                      <a:pt x="413" y="2145"/>
                      <a:pt x="422" y="2135"/>
                    </a:cubicBezTo>
                    <a:cubicBezTo>
                      <a:pt x="427" y="2130"/>
                      <a:pt x="438" y="2130"/>
                      <a:pt x="441" y="2138"/>
                    </a:cubicBezTo>
                    <a:close/>
                    <a:moveTo>
                      <a:pt x="497" y="2247"/>
                    </a:moveTo>
                    <a:cubicBezTo>
                      <a:pt x="492" y="2234"/>
                      <a:pt x="511" y="2229"/>
                      <a:pt x="517" y="2227"/>
                    </a:cubicBezTo>
                    <a:cubicBezTo>
                      <a:pt x="522" y="2225"/>
                      <a:pt x="525" y="2222"/>
                      <a:pt x="526" y="2218"/>
                    </a:cubicBezTo>
                    <a:cubicBezTo>
                      <a:pt x="528" y="2224"/>
                      <a:pt x="526" y="2238"/>
                      <a:pt x="523" y="2244"/>
                    </a:cubicBezTo>
                    <a:cubicBezTo>
                      <a:pt x="518" y="2253"/>
                      <a:pt x="509" y="2257"/>
                      <a:pt x="499" y="2251"/>
                    </a:cubicBezTo>
                    <a:cubicBezTo>
                      <a:pt x="504" y="2250"/>
                      <a:pt x="511" y="2246"/>
                      <a:pt x="513" y="2240"/>
                    </a:cubicBezTo>
                    <a:cubicBezTo>
                      <a:pt x="511" y="2243"/>
                      <a:pt x="503" y="2247"/>
                      <a:pt x="497" y="2247"/>
                    </a:cubicBezTo>
                    <a:close/>
                    <a:moveTo>
                      <a:pt x="404" y="2147"/>
                    </a:moveTo>
                    <a:cubicBezTo>
                      <a:pt x="414" y="2179"/>
                      <a:pt x="399" y="2201"/>
                      <a:pt x="399" y="2217"/>
                    </a:cubicBezTo>
                    <a:cubicBezTo>
                      <a:pt x="399" y="2234"/>
                      <a:pt x="418" y="2235"/>
                      <a:pt x="423" y="2216"/>
                    </a:cubicBezTo>
                    <a:cubicBezTo>
                      <a:pt x="428" y="2196"/>
                      <a:pt x="418" y="2168"/>
                      <a:pt x="404" y="2147"/>
                    </a:cubicBezTo>
                    <a:close/>
                    <a:moveTo>
                      <a:pt x="464" y="2037"/>
                    </a:moveTo>
                    <a:cubicBezTo>
                      <a:pt x="466" y="2040"/>
                      <a:pt x="468" y="2043"/>
                      <a:pt x="469" y="2046"/>
                    </a:cubicBezTo>
                    <a:cubicBezTo>
                      <a:pt x="474" y="2057"/>
                      <a:pt x="474" y="2070"/>
                      <a:pt x="468" y="2081"/>
                    </a:cubicBezTo>
                    <a:cubicBezTo>
                      <a:pt x="461" y="2093"/>
                      <a:pt x="445" y="2101"/>
                      <a:pt x="431" y="2096"/>
                    </a:cubicBezTo>
                    <a:cubicBezTo>
                      <a:pt x="425" y="2094"/>
                      <a:pt x="420" y="2090"/>
                      <a:pt x="417" y="2085"/>
                    </a:cubicBezTo>
                    <a:cubicBezTo>
                      <a:pt x="415" y="2081"/>
                      <a:pt x="415" y="2077"/>
                      <a:pt x="416" y="2073"/>
                    </a:cubicBezTo>
                    <a:cubicBezTo>
                      <a:pt x="418" y="2068"/>
                      <a:pt x="421" y="2064"/>
                      <a:pt x="426" y="2063"/>
                    </a:cubicBezTo>
                    <a:cubicBezTo>
                      <a:pt x="430" y="2062"/>
                      <a:pt x="434" y="2063"/>
                      <a:pt x="437" y="2065"/>
                    </a:cubicBezTo>
                    <a:cubicBezTo>
                      <a:pt x="443" y="2069"/>
                      <a:pt x="444" y="2077"/>
                      <a:pt x="440" y="2083"/>
                    </a:cubicBezTo>
                    <a:cubicBezTo>
                      <a:pt x="435" y="2089"/>
                      <a:pt x="427" y="2090"/>
                      <a:pt x="422" y="2086"/>
                    </a:cubicBezTo>
                    <a:cubicBezTo>
                      <a:pt x="417" y="2082"/>
                      <a:pt x="415" y="2077"/>
                      <a:pt x="417" y="2071"/>
                    </a:cubicBezTo>
                    <a:cubicBezTo>
                      <a:pt x="417" y="2072"/>
                      <a:pt x="417" y="2073"/>
                      <a:pt x="416" y="2073"/>
                    </a:cubicBezTo>
                    <a:cubicBezTo>
                      <a:pt x="415" y="2077"/>
                      <a:pt x="416" y="2081"/>
                      <a:pt x="418" y="2085"/>
                    </a:cubicBezTo>
                    <a:cubicBezTo>
                      <a:pt x="421" y="2090"/>
                      <a:pt x="426" y="2094"/>
                      <a:pt x="431" y="2095"/>
                    </a:cubicBezTo>
                    <a:cubicBezTo>
                      <a:pt x="445" y="2100"/>
                      <a:pt x="460" y="2092"/>
                      <a:pt x="466" y="2080"/>
                    </a:cubicBezTo>
                    <a:cubicBezTo>
                      <a:pt x="472" y="2069"/>
                      <a:pt x="471" y="2056"/>
                      <a:pt x="466" y="2045"/>
                    </a:cubicBezTo>
                    <a:cubicBezTo>
                      <a:pt x="465" y="2043"/>
                      <a:pt x="463" y="2040"/>
                      <a:pt x="462" y="2038"/>
                    </a:cubicBezTo>
                    <a:lnTo>
                      <a:pt x="464" y="2037"/>
                    </a:lnTo>
                    <a:close/>
                    <a:moveTo>
                      <a:pt x="414" y="2023"/>
                    </a:moveTo>
                    <a:cubicBezTo>
                      <a:pt x="405" y="2011"/>
                      <a:pt x="403" y="1996"/>
                      <a:pt x="414" y="1982"/>
                    </a:cubicBezTo>
                    <a:cubicBezTo>
                      <a:pt x="418" y="1977"/>
                      <a:pt x="422" y="1974"/>
                      <a:pt x="428" y="1971"/>
                    </a:cubicBezTo>
                    <a:cubicBezTo>
                      <a:pt x="433" y="1970"/>
                      <a:pt x="438" y="1970"/>
                      <a:pt x="443" y="1972"/>
                    </a:cubicBezTo>
                    <a:cubicBezTo>
                      <a:pt x="448" y="1975"/>
                      <a:pt x="453" y="1980"/>
                      <a:pt x="454" y="1986"/>
                    </a:cubicBezTo>
                    <a:cubicBezTo>
                      <a:pt x="454" y="1990"/>
                      <a:pt x="454" y="1993"/>
                      <a:pt x="451" y="1996"/>
                    </a:cubicBezTo>
                    <a:cubicBezTo>
                      <a:pt x="447" y="2001"/>
                      <a:pt x="441" y="2002"/>
                      <a:pt x="436" y="2001"/>
                    </a:cubicBezTo>
                    <a:cubicBezTo>
                      <a:pt x="433" y="2000"/>
                      <a:pt x="431" y="1998"/>
                      <a:pt x="430" y="1996"/>
                    </a:cubicBezTo>
                    <a:cubicBezTo>
                      <a:pt x="426" y="1991"/>
                      <a:pt x="428" y="1984"/>
                      <a:pt x="433" y="1981"/>
                    </a:cubicBezTo>
                    <a:cubicBezTo>
                      <a:pt x="438" y="1978"/>
                      <a:pt x="444" y="1979"/>
                      <a:pt x="448" y="1984"/>
                    </a:cubicBezTo>
                    <a:cubicBezTo>
                      <a:pt x="451" y="1989"/>
                      <a:pt x="449" y="1996"/>
                      <a:pt x="444" y="1999"/>
                    </a:cubicBezTo>
                    <a:cubicBezTo>
                      <a:pt x="443" y="2000"/>
                      <a:pt x="441" y="2001"/>
                      <a:pt x="439" y="2001"/>
                    </a:cubicBezTo>
                    <a:cubicBezTo>
                      <a:pt x="440" y="2001"/>
                      <a:pt x="440" y="2001"/>
                      <a:pt x="440" y="2001"/>
                    </a:cubicBezTo>
                    <a:cubicBezTo>
                      <a:pt x="444" y="2001"/>
                      <a:pt x="448" y="1999"/>
                      <a:pt x="451" y="1996"/>
                    </a:cubicBezTo>
                    <a:cubicBezTo>
                      <a:pt x="453" y="1993"/>
                      <a:pt x="453" y="1990"/>
                      <a:pt x="453" y="1986"/>
                    </a:cubicBezTo>
                    <a:cubicBezTo>
                      <a:pt x="452" y="1980"/>
                      <a:pt x="448" y="1976"/>
                      <a:pt x="442" y="1973"/>
                    </a:cubicBezTo>
                    <a:cubicBezTo>
                      <a:pt x="438" y="1971"/>
                      <a:pt x="433" y="1971"/>
                      <a:pt x="429" y="1973"/>
                    </a:cubicBezTo>
                    <a:cubicBezTo>
                      <a:pt x="423" y="1975"/>
                      <a:pt x="419" y="1978"/>
                      <a:pt x="415" y="1983"/>
                    </a:cubicBezTo>
                    <a:cubicBezTo>
                      <a:pt x="405" y="1997"/>
                      <a:pt x="408" y="2012"/>
                      <a:pt x="417" y="2022"/>
                    </a:cubicBezTo>
                    <a:lnTo>
                      <a:pt x="414" y="2023"/>
                    </a:lnTo>
                    <a:close/>
                    <a:moveTo>
                      <a:pt x="338" y="1766"/>
                    </a:moveTo>
                    <a:cubicBezTo>
                      <a:pt x="340" y="1763"/>
                      <a:pt x="344" y="1763"/>
                      <a:pt x="347" y="1765"/>
                    </a:cubicBezTo>
                    <a:cubicBezTo>
                      <a:pt x="350" y="1767"/>
                      <a:pt x="350" y="1771"/>
                      <a:pt x="348" y="1774"/>
                    </a:cubicBezTo>
                    <a:cubicBezTo>
                      <a:pt x="346" y="1776"/>
                      <a:pt x="342" y="1777"/>
                      <a:pt x="339" y="1775"/>
                    </a:cubicBezTo>
                    <a:cubicBezTo>
                      <a:pt x="336" y="1773"/>
                      <a:pt x="336" y="1769"/>
                      <a:pt x="338" y="1766"/>
                    </a:cubicBezTo>
                    <a:close/>
                    <a:moveTo>
                      <a:pt x="342" y="1755"/>
                    </a:moveTo>
                    <a:cubicBezTo>
                      <a:pt x="344" y="1752"/>
                      <a:pt x="347" y="1752"/>
                      <a:pt x="349" y="1753"/>
                    </a:cubicBezTo>
                    <a:cubicBezTo>
                      <a:pt x="351" y="1755"/>
                      <a:pt x="352" y="1758"/>
                      <a:pt x="350" y="1760"/>
                    </a:cubicBezTo>
                    <a:cubicBezTo>
                      <a:pt x="349" y="1762"/>
                      <a:pt x="346" y="1763"/>
                      <a:pt x="343" y="1761"/>
                    </a:cubicBezTo>
                    <a:cubicBezTo>
                      <a:pt x="341" y="1760"/>
                      <a:pt x="341" y="1757"/>
                      <a:pt x="342" y="1755"/>
                    </a:cubicBezTo>
                    <a:close/>
                    <a:moveTo>
                      <a:pt x="340" y="1782"/>
                    </a:moveTo>
                    <a:cubicBezTo>
                      <a:pt x="343" y="1778"/>
                      <a:pt x="349" y="1776"/>
                      <a:pt x="353" y="1780"/>
                    </a:cubicBezTo>
                    <a:cubicBezTo>
                      <a:pt x="358" y="1783"/>
                      <a:pt x="359" y="1789"/>
                      <a:pt x="356" y="1793"/>
                    </a:cubicBezTo>
                    <a:cubicBezTo>
                      <a:pt x="353" y="1798"/>
                      <a:pt x="347" y="1799"/>
                      <a:pt x="342" y="1796"/>
                    </a:cubicBezTo>
                    <a:cubicBezTo>
                      <a:pt x="338" y="1792"/>
                      <a:pt x="337" y="1786"/>
                      <a:pt x="340" y="1782"/>
                    </a:cubicBezTo>
                    <a:close/>
                    <a:moveTo>
                      <a:pt x="586" y="1785"/>
                    </a:moveTo>
                    <a:cubicBezTo>
                      <a:pt x="580" y="1770"/>
                      <a:pt x="561" y="1756"/>
                      <a:pt x="545" y="1755"/>
                    </a:cubicBezTo>
                    <a:cubicBezTo>
                      <a:pt x="528" y="1754"/>
                      <a:pt x="523" y="1769"/>
                      <a:pt x="541" y="1773"/>
                    </a:cubicBezTo>
                    <a:cubicBezTo>
                      <a:pt x="554" y="1777"/>
                      <a:pt x="577" y="1774"/>
                      <a:pt x="586" y="1785"/>
                    </a:cubicBezTo>
                    <a:close/>
                    <a:moveTo>
                      <a:pt x="482" y="1967"/>
                    </a:moveTo>
                    <a:cubicBezTo>
                      <a:pt x="500" y="1984"/>
                      <a:pt x="536" y="1993"/>
                      <a:pt x="551" y="1981"/>
                    </a:cubicBezTo>
                    <a:cubicBezTo>
                      <a:pt x="568" y="1967"/>
                      <a:pt x="554" y="1952"/>
                      <a:pt x="540" y="1963"/>
                    </a:cubicBezTo>
                    <a:cubicBezTo>
                      <a:pt x="532" y="1969"/>
                      <a:pt x="506" y="1979"/>
                      <a:pt x="482" y="1967"/>
                    </a:cubicBezTo>
                    <a:close/>
                    <a:moveTo>
                      <a:pt x="488" y="1978"/>
                    </a:moveTo>
                    <a:cubicBezTo>
                      <a:pt x="496" y="1983"/>
                      <a:pt x="501" y="1992"/>
                      <a:pt x="503" y="2000"/>
                    </a:cubicBezTo>
                    <a:cubicBezTo>
                      <a:pt x="508" y="2020"/>
                      <a:pt x="498" y="2045"/>
                      <a:pt x="511" y="2058"/>
                    </a:cubicBezTo>
                    <a:cubicBezTo>
                      <a:pt x="517" y="2064"/>
                      <a:pt x="525" y="2067"/>
                      <a:pt x="533" y="2064"/>
                    </a:cubicBezTo>
                    <a:cubicBezTo>
                      <a:pt x="537" y="2062"/>
                      <a:pt x="541" y="2058"/>
                      <a:pt x="540" y="2053"/>
                    </a:cubicBezTo>
                    <a:cubicBezTo>
                      <a:pt x="538" y="2057"/>
                      <a:pt x="532" y="2060"/>
                      <a:pt x="527" y="2057"/>
                    </a:cubicBezTo>
                    <a:cubicBezTo>
                      <a:pt x="522" y="2055"/>
                      <a:pt x="520" y="2049"/>
                      <a:pt x="520" y="2043"/>
                    </a:cubicBezTo>
                    <a:cubicBezTo>
                      <a:pt x="523" y="2024"/>
                      <a:pt x="528" y="2006"/>
                      <a:pt x="513" y="1990"/>
                    </a:cubicBezTo>
                    <a:cubicBezTo>
                      <a:pt x="508" y="1984"/>
                      <a:pt x="500" y="1980"/>
                      <a:pt x="488" y="1978"/>
                    </a:cubicBezTo>
                    <a:close/>
                    <a:moveTo>
                      <a:pt x="267" y="1891"/>
                    </a:moveTo>
                    <a:cubicBezTo>
                      <a:pt x="281" y="1894"/>
                      <a:pt x="274" y="1913"/>
                      <a:pt x="273" y="1920"/>
                    </a:cubicBezTo>
                    <a:cubicBezTo>
                      <a:pt x="273" y="1925"/>
                      <a:pt x="273" y="1929"/>
                      <a:pt x="276" y="1932"/>
                    </a:cubicBezTo>
                    <a:cubicBezTo>
                      <a:pt x="271" y="1931"/>
                      <a:pt x="259" y="1922"/>
                      <a:pt x="256" y="1916"/>
                    </a:cubicBezTo>
                    <a:cubicBezTo>
                      <a:pt x="250" y="1907"/>
                      <a:pt x="251" y="1897"/>
                      <a:pt x="262" y="1891"/>
                    </a:cubicBezTo>
                    <a:cubicBezTo>
                      <a:pt x="260" y="1896"/>
                      <a:pt x="260" y="1905"/>
                      <a:pt x="264" y="1909"/>
                    </a:cubicBezTo>
                    <a:cubicBezTo>
                      <a:pt x="263" y="1906"/>
                      <a:pt x="263" y="1897"/>
                      <a:pt x="267" y="1891"/>
                    </a:cubicBezTo>
                    <a:close/>
                    <a:moveTo>
                      <a:pt x="460" y="1671"/>
                    </a:moveTo>
                    <a:cubicBezTo>
                      <a:pt x="463" y="1669"/>
                      <a:pt x="465" y="1665"/>
                      <a:pt x="462" y="1662"/>
                    </a:cubicBezTo>
                    <a:cubicBezTo>
                      <a:pt x="461" y="1661"/>
                      <a:pt x="459" y="1661"/>
                      <a:pt x="458" y="1662"/>
                    </a:cubicBezTo>
                    <a:cubicBezTo>
                      <a:pt x="457" y="1663"/>
                      <a:pt x="458" y="1665"/>
                      <a:pt x="459" y="1665"/>
                    </a:cubicBezTo>
                    <a:cubicBezTo>
                      <a:pt x="458" y="1665"/>
                      <a:pt x="457" y="1665"/>
                      <a:pt x="456" y="1664"/>
                    </a:cubicBezTo>
                    <a:cubicBezTo>
                      <a:pt x="454" y="1663"/>
                      <a:pt x="454" y="1659"/>
                      <a:pt x="455" y="1656"/>
                    </a:cubicBezTo>
                    <a:cubicBezTo>
                      <a:pt x="457" y="1654"/>
                      <a:pt x="461" y="1652"/>
                      <a:pt x="464" y="1654"/>
                    </a:cubicBezTo>
                    <a:cubicBezTo>
                      <a:pt x="467" y="1655"/>
                      <a:pt x="469" y="1659"/>
                      <a:pt x="472" y="1659"/>
                    </a:cubicBezTo>
                    <a:cubicBezTo>
                      <a:pt x="475" y="1661"/>
                      <a:pt x="478" y="1658"/>
                      <a:pt x="479" y="1656"/>
                    </a:cubicBezTo>
                    <a:cubicBezTo>
                      <a:pt x="479" y="1661"/>
                      <a:pt x="479" y="1661"/>
                      <a:pt x="482" y="1664"/>
                    </a:cubicBezTo>
                    <a:cubicBezTo>
                      <a:pt x="485" y="1666"/>
                      <a:pt x="496" y="1672"/>
                      <a:pt x="492" y="1683"/>
                    </a:cubicBezTo>
                    <a:cubicBezTo>
                      <a:pt x="497" y="1677"/>
                      <a:pt x="497" y="1669"/>
                      <a:pt x="494" y="1662"/>
                    </a:cubicBezTo>
                    <a:cubicBezTo>
                      <a:pt x="492" y="1655"/>
                      <a:pt x="485" y="1648"/>
                      <a:pt x="479" y="1646"/>
                    </a:cubicBezTo>
                    <a:cubicBezTo>
                      <a:pt x="469" y="1643"/>
                      <a:pt x="456" y="1648"/>
                      <a:pt x="451" y="1657"/>
                    </a:cubicBezTo>
                    <a:cubicBezTo>
                      <a:pt x="449" y="1661"/>
                      <a:pt x="448" y="1668"/>
                      <a:pt x="453" y="1671"/>
                    </a:cubicBezTo>
                    <a:cubicBezTo>
                      <a:pt x="455" y="1672"/>
                      <a:pt x="458" y="1673"/>
                      <a:pt x="460" y="1671"/>
                    </a:cubicBezTo>
                    <a:close/>
                    <a:moveTo>
                      <a:pt x="506" y="1664"/>
                    </a:moveTo>
                    <a:cubicBezTo>
                      <a:pt x="517" y="1646"/>
                      <a:pt x="535" y="1640"/>
                      <a:pt x="543" y="1634"/>
                    </a:cubicBezTo>
                    <a:cubicBezTo>
                      <a:pt x="553" y="1628"/>
                      <a:pt x="548" y="1619"/>
                      <a:pt x="537" y="1623"/>
                    </a:cubicBezTo>
                    <a:cubicBezTo>
                      <a:pt x="524" y="1628"/>
                      <a:pt x="508" y="1653"/>
                      <a:pt x="506" y="1664"/>
                    </a:cubicBezTo>
                    <a:close/>
                    <a:moveTo>
                      <a:pt x="249" y="1850"/>
                    </a:moveTo>
                    <a:cubicBezTo>
                      <a:pt x="249" y="1852"/>
                      <a:pt x="250" y="1854"/>
                      <a:pt x="252" y="1855"/>
                    </a:cubicBezTo>
                    <a:cubicBezTo>
                      <a:pt x="254" y="1855"/>
                      <a:pt x="256" y="1854"/>
                      <a:pt x="257" y="1852"/>
                    </a:cubicBezTo>
                    <a:cubicBezTo>
                      <a:pt x="257" y="1850"/>
                      <a:pt x="256" y="1848"/>
                      <a:pt x="254" y="1847"/>
                    </a:cubicBezTo>
                    <a:cubicBezTo>
                      <a:pt x="252" y="1847"/>
                      <a:pt x="250" y="1848"/>
                      <a:pt x="249" y="1850"/>
                    </a:cubicBezTo>
                    <a:close/>
                    <a:moveTo>
                      <a:pt x="224" y="1862"/>
                    </a:moveTo>
                    <a:cubicBezTo>
                      <a:pt x="223" y="1866"/>
                      <a:pt x="226" y="1870"/>
                      <a:pt x="230" y="1871"/>
                    </a:cubicBezTo>
                    <a:cubicBezTo>
                      <a:pt x="234" y="1872"/>
                      <a:pt x="237" y="1869"/>
                      <a:pt x="238" y="1865"/>
                    </a:cubicBezTo>
                    <a:cubicBezTo>
                      <a:pt x="239" y="1861"/>
                      <a:pt x="237" y="1857"/>
                      <a:pt x="233" y="1856"/>
                    </a:cubicBezTo>
                    <a:cubicBezTo>
                      <a:pt x="229" y="1855"/>
                      <a:pt x="225" y="1858"/>
                      <a:pt x="224" y="1862"/>
                    </a:cubicBezTo>
                    <a:close/>
                    <a:moveTo>
                      <a:pt x="237" y="1853"/>
                    </a:moveTo>
                    <a:cubicBezTo>
                      <a:pt x="237" y="1856"/>
                      <a:pt x="238" y="1859"/>
                      <a:pt x="241" y="1860"/>
                    </a:cubicBezTo>
                    <a:cubicBezTo>
                      <a:pt x="244" y="1860"/>
                      <a:pt x="247" y="1858"/>
                      <a:pt x="248" y="1856"/>
                    </a:cubicBezTo>
                    <a:cubicBezTo>
                      <a:pt x="248" y="1853"/>
                      <a:pt x="246" y="1850"/>
                      <a:pt x="244" y="1849"/>
                    </a:cubicBezTo>
                    <a:cubicBezTo>
                      <a:pt x="241" y="1849"/>
                      <a:pt x="238" y="1850"/>
                      <a:pt x="237" y="1853"/>
                    </a:cubicBezTo>
                    <a:close/>
                    <a:moveTo>
                      <a:pt x="228" y="1887"/>
                    </a:moveTo>
                    <a:cubicBezTo>
                      <a:pt x="219" y="1869"/>
                      <a:pt x="197" y="1883"/>
                      <a:pt x="189" y="1886"/>
                    </a:cubicBezTo>
                    <a:cubicBezTo>
                      <a:pt x="182" y="1888"/>
                      <a:pt x="178" y="1888"/>
                      <a:pt x="173" y="1885"/>
                    </a:cubicBezTo>
                    <a:cubicBezTo>
                      <a:pt x="176" y="1892"/>
                      <a:pt x="191" y="1904"/>
                      <a:pt x="199" y="1907"/>
                    </a:cubicBezTo>
                    <a:cubicBezTo>
                      <a:pt x="211" y="1912"/>
                      <a:pt x="224" y="1908"/>
                      <a:pt x="229" y="1893"/>
                    </a:cubicBezTo>
                    <a:cubicBezTo>
                      <a:pt x="223" y="1897"/>
                      <a:pt x="212" y="1898"/>
                      <a:pt x="205" y="1895"/>
                    </a:cubicBezTo>
                    <a:cubicBezTo>
                      <a:pt x="209" y="1895"/>
                      <a:pt x="220" y="1893"/>
                      <a:pt x="228" y="1887"/>
                    </a:cubicBezTo>
                    <a:close/>
                    <a:moveTo>
                      <a:pt x="235" y="1906"/>
                    </a:moveTo>
                    <a:cubicBezTo>
                      <a:pt x="210" y="1934"/>
                      <a:pt x="215" y="1985"/>
                      <a:pt x="242" y="2000"/>
                    </a:cubicBezTo>
                    <a:cubicBezTo>
                      <a:pt x="264" y="2012"/>
                      <a:pt x="274" y="1992"/>
                      <a:pt x="257" y="1977"/>
                    </a:cubicBezTo>
                    <a:cubicBezTo>
                      <a:pt x="245" y="1967"/>
                      <a:pt x="216" y="1941"/>
                      <a:pt x="235" y="1906"/>
                    </a:cubicBezTo>
                    <a:close/>
                    <a:moveTo>
                      <a:pt x="550" y="1919"/>
                    </a:moveTo>
                    <a:cubicBezTo>
                      <a:pt x="552" y="1920"/>
                      <a:pt x="555" y="1920"/>
                      <a:pt x="557" y="1918"/>
                    </a:cubicBezTo>
                    <a:cubicBezTo>
                      <a:pt x="558" y="1916"/>
                      <a:pt x="558" y="1913"/>
                      <a:pt x="556" y="1912"/>
                    </a:cubicBezTo>
                    <a:cubicBezTo>
                      <a:pt x="554" y="1910"/>
                      <a:pt x="551" y="1910"/>
                      <a:pt x="549" y="1912"/>
                    </a:cubicBezTo>
                    <a:cubicBezTo>
                      <a:pt x="548" y="1914"/>
                      <a:pt x="548" y="1917"/>
                      <a:pt x="550" y="1919"/>
                    </a:cubicBezTo>
                    <a:close/>
                    <a:moveTo>
                      <a:pt x="546" y="1932"/>
                    </a:moveTo>
                    <a:cubicBezTo>
                      <a:pt x="549" y="1934"/>
                      <a:pt x="552" y="1933"/>
                      <a:pt x="554" y="1931"/>
                    </a:cubicBezTo>
                    <a:cubicBezTo>
                      <a:pt x="556" y="1928"/>
                      <a:pt x="556" y="1925"/>
                      <a:pt x="553" y="1923"/>
                    </a:cubicBezTo>
                    <a:cubicBezTo>
                      <a:pt x="551" y="1921"/>
                      <a:pt x="547" y="1921"/>
                      <a:pt x="545" y="1924"/>
                    </a:cubicBezTo>
                    <a:cubicBezTo>
                      <a:pt x="543" y="1927"/>
                      <a:pt x="544" y="1930"/>
                      <a:pt x="546" y="1932"/>
                    </a:cubicBezTo>
                    <a:close/>
                    <a:moveTo>
                      <a:pt x="538" y="1947"/>
                    </a:moveTo>
                    <a:cubicBezTo>
                      <a:pt x="541" y="1950"/>
                      <a:pt x="546" y="1949"/>
                      <a:pt x="548" y="1946"/>
                    </a:cubicBezTo>
                    <a:cubicBezTo>
                      <a:pt x="551" y="1943"/>
                      <a:pt x="550" y="1938"/>
                      <a:pt x="547" y="1935"/>
                    </a:cubicBezTo>
                    <a:cubicBezTo>
                      <a:pt x="543" y="1933"/>
                      <a:pt x="539" y="1933"/>
                      <a:pt x="536" y="1937"/>
                    </a:cubicBezTo>
                    <a:cubicBezTo>
                      <a:pt x="534" y="1940"/>
                      <a:pt x="534" y="1945"/>
                      <a:pt x="538" y="1947"/>
                    </a:cubicBezTo>
                    <a:close/>
                    <a:moveTo>
                      <a:pt x="487" y="1910"/>
                    </a:moveTo>
                    <a:cubicBezTo>
                      <a:pt x="486" y="1902"/>
                      <a:pt x="489" y="1893"/>
                      <a:pt x="497" y="1887"/>
                    </a:cubicBezTo>
                    <a:cubicBezTo>
                      <a:pt x="511" y="1878"/>
                      <a:pt x="525" y="1881"/>
                      <a:pt x="535" y="1893"/>
                    </a:cubicBezTo>
                    <a:cubicBezTo>
                      <a:pt x="553" y="1916"/>
                      <a:pt x="580" y="1894"/>
                      <a:pt x="561" y="1870"/>
                    </a:cubicBezTo>
                    <a:cubicBezTo>
                      <a:pt x="551" y="1857"/>
                      <a:pt x="533" y="1854"/>
                      <a:pt x="521" y="1856"/>
                    </a:cubicBezTo>
                    <a:cubicBezTo>
                      <a:pt x="496" y="1861"/>
                      <a:pt x="475" y="1888"/>
                      <a:pt x="487" y="1910"/>
                    </a:cubicBezTo>
                    <a:close/>
                    <a:moveTo>
                      <a:pt x="535" y="1834"/>
                    </a:moveTo>
                    <a:cubicBezTo>
                      <a:pt x="494" y="1804"/>
                      <a:pt x="485" y="1734"/>
                      <a:pt x="517" y="1706"/>
                    </a:cubicBezTo>
                    <a:cubicBezTo>
                      <a:pt x="542" y="1684"/>
                      <a:pt x="562" y="1708"/>
                      <a:pt x="543" y="1732"/>
                    </a:cubicBezTo>
                    <a:cubicBezTo>
                      <a:pt x="530" y="1749"/>
                      <a:pt x="500" y="1793"/>
                      <a:pt x="535" y="1834"/>
                    </a:cubicBezTo>
                    <a:close/>
                    <a:moveTo>
                      <a:pt x="517" y="1833"/>
                    </a:moveTo>
                    <a:cubicBezTo>
                      <a:pt x="471" y="1821"/>
                      <a:pt x="459" y="1807"/>
                      <a:pt x="432" y="1782"/>
                    </a:cubicBezTo>
                    <a:cubicBezTo>
                      <a:pt x="425" y="1774"/>
                      <a:pt x="414" y="1770"/>
                      <a:pt x="406" y="1770"/>
                    </a:cubicBezTo>
                    <a:cubicBezTo>
                      <a:pt x="394" y="1770"/>
                      <a:pt x="383" y="1776"/>
                      <a:pt x="378" y="1782"/>
                    </a:cubicBezTo>
                    <a:cubicBezTo>
                      <a:pt x="376" y="1763"/>
                      <a:pt x="401" y="1753"/>
                      <a:pt x="411" y="1751"/>
                    </a:cubicBezTo>
                    <a:cubicBezTo>
                      <a:pt x="432" y="1748"/>
                      <a:pt x="454" y="1757"/>
                      <a:pt x="468" y="1773"/>
                    </a:cubicBezTo>
                    <a:cubicBezTo>
                      <a:pt x="484" y="1790"/>
                      <a:pt x="498" y="1817"/>
                      <a:pt x="517" y="1833"/>
                    </a:cubicBezTo>
                    <a:close/>
                    <a:moveTo>
                      <a:pt x="469" y="1850"/>
                    </a:moveTo>
                    <a:cubicBezTo>
                      <a:pt x="458" y="1851"/>
                      <a:pt x="446" y="1858"/>
                      <a:pt x="439" y="1864"/>
                    </a:cubicBezTo>
                    <a:cubicBezTo>
                      <a:pt x="429" y="1872"/>
                      <a:pt x="420" y="1889"/>
                      <a:pt x="425" y="1901"/>
                    </a:cubicBezTo>
                    <a:cubicBezTo>
                      <a:pt x="412" y="1906"/>
                      <a:pt x="406" y="1917"/>
                      <a:pt x="401" y="1928"/>
                    </a:cubicBezTo>
                    <a:cubicBezTo>
                      <a:pt x="393" y="1942"/>
                      <a:pt x="381" y="1954"/>
                      <a:pt x="367" y="1949"/>
                    </a:cubicBezTo>
                    <a:cubicBezTo>
                      <a:pt x="376" y="1964"/>
                      <a:pt x="404" y="1956"/>
                      <a:pt x="415" y="1946"/>
                    </a:cubicBezTo>
                    <a:cubicBezTo>
                      <a:pt x="431" y="1933"/>
                      <a:pt x="434" y="1911"/>
                      <a:pt x="439" y="1889"/>
                    </a:cubicBezTo>
                    <a:cubicBezTo>
                      <a:pt x="443" y="1876"/>
                      <a:pt x="450" y="1861"/>
                      <a:pt x="469" y="1850"/>
                    </a:cubicBezTo>
                    <a:close/>
                    <a:moveTo>
                      <a:pt x="205" y="1988"/>
                    </a:moveTo>
                    <a:cubicBezTo>
                      <a:pt x="210" y="2002"/>
                      <a:pt x="225" y="2029"/>
                      <a:pt x="245" y="2030"/>
                    </a:cubicBezTo>
                    <a:cubicBezTo>
                      <a:pt x="245" y="2032"/>
                      <a:pt x="247" y="2034"/>
                      <a:pt x="250" y="2035"/>
                    </a:cubicBezTo>
                    <a:cubicBezTo>
                      <a:pt x="239" y="2037"/>
                      <a:pt x="226" y="2030"/>
                      <a:pt x="218" y="2018"/>
                    </a:cubicBezTo>
                    <a:cubicBezTo>
                      <a:pt x="210" y="2008"/>
                      <a:pt x="206" y="1997"/>
                      <a:pt x="205" y="1988"/>
                    </a:cubicBezTo>
                    <a:close/>
                    <a:moveTo>
                      <a:pt x="276" y="2001"/>
                    </a:moveTo>
                    <a:cubicBezTo>
                      <a:pt x="278" y="2004"/>
                      <a:pt x="282" y="2004"/>
                      <a:pt x="284" y="2003"/>
                    </a:cubicBezTo>
                    <a:cubicBezTo>
                      <a:pt x="287" y="2001"/>
                      <a:pt x="288" y="1997"/>
                      <a:pt x="286" y="1994"/>
                    </a:cubicBezTo>
                    <a:cubicBezTo>
                      <a:pt x="284" y="1991"/>
                      <a:pt x="281" y="1990"/>
                      <a:pt x="278" y="1992"/>
                    </a:cubicBezTo>
                    <a:cubicBezTo>
                      <a:pt x="275" y="1994"/>
                      <a:pt x="274" y="1998"/>
                      <a:pt x="276" y="2001"/>
                    </a:cubicBezTo>
                    <a:close/>
                    <a:moveTo>
                      <a:pt x="264" y="2016"/>
                    </a:moveTo>
                    <a:cubicBezTo>
                      <a:pt x="267" y="2019"/>
                      <a:pt x="271" y="2020"/>
                      <a:pt x="275" y="2018"/>
                    </a:cubicBezTo>
                    <a:cubicBezTo>
                      <a:pt x="279" y="2015"/>
                      <a:pt x="280" y="2011"/>
                      <a:pt x="277" y="2007"/>
                    </a:cubicBezTo>
                    <a:cubicBezTo>
                      <a:pt x="275" y="2004"/>
                      <a:pt x="270" y="2003"/>
                      <a:pt x="267" y="2005"/>
                    </a:cubicBezTo>
                    <a:cubicBezTo>
                      <a:pt x="263" y="2007"/>
                      <a:pt x="262" y="2012"/>
                      <a:pt x="264" y="2016"/>
                    </a:cubicBezTo>
                    <a:close/>
                    <a:moveTo>
                      <a:pt x="247" y="2031"/>
                    </a:moveTo>
                    <a:cubicBezTo>
                      <a:pt x="250" y="2036"/>
                      <a:pt x="256" y="2037"/>
                      <a:pt x="261" y="2034"/>
                    </a:cubicBezTo>
                    <a:cubicBezTo>
                      <a:pt x="265" y="2031"/>
                      <a:pt x="267" y="2025"/>
                      <a:pt x="264" y="2020"/>
                    </a:cubicBezTo>
                    <a:cubicBezTo>
                      <a:pt x="261" y="2015"/>
                      <a:pt x="254" y="2014"/>
                      <a:pt x="250" y="2017"/>
                    </a:cubicBezTo>
                    <a:cubicBezTo>
                      <a:pt x="245" y="2020"/>
                      <a:pt x="243" y="2026"/>
                      <a:pt x="247" y="2031"/>
                    </a:cubicBezTo>
                    <a:close/>
                    <a:moveTo>
                      <a:pt x="171" y="2010"/>
                    </a:moveTo>
                    <a:cubicBezTo>
                      <a:pt x="174" y="2013"/>
                      <a:pt x="178" y="2014"/>
                      <a:pt x="182" y="2012"/>
                    </a:cubicBezTo>
                    <a:cubicBezTo>
                      <a:pt x="185" y="2010"/>
                      <a:pt x="186" y="2005"/>
                      <a:pt x="184" y="2002"/>
                    </a:cubicBezTo>
                    <a:cubicBezTo>
                      <a:pt x="182" y="1999"/>
                      <a:pt x="177" y="1998"/>
                      <a:pt x="174" y="2000"/>
                    </a:cubicBezTo>
                    <a:cubicBezTo>
                      <a:pt x="170" y="2002"/>
                      <a:pt x="169" y="2007"/>
                      <a:pt x="171" y="2010"/>
                    </a:cubicBezTo>
                    <a:close/>
                    <a:moveTo>
                      <a:pt x="702" y="1785"/>
                    </a:moveTo>
                    <a:cubicBezTo>
                      <a:pt x="701" y="1777"/>
                      <a:pt x="690" y="1769"/>
                      <a:pt x="683" y="1775"/>
                    </a:cubicBezTo>
                    <a:cubicBezTo>
                      <a:pt x="678" y="1773"/>
                      <a:pt x="675" y="1766"/>
                      <a:pt x="676" y="1760"/>
                    </a:cubicBezTo>
                    <a:cubicBezTo>
                      <a:pt x="678" y="1749"/>
                      <a:pt x="691" y="1741"/>
                      <a:pt x="701" y="1743"/>
                    </a:cubicBezTo>
                    <a:cubicBezTo>
                      <a:pt x="679" y="1729"/>
                      <a:pt x="649" y="1758"/>
                      <a:pt x="658" y="1784"/>
                    </a:cubicBezTo>
                    <a:cubicBezTo>
                      <a:pt x="664" y="1798"/>
                      <a:pt x="676" y="1804"/>
                      <a:pt x="686" y="1803"/>
                    </a:cubicBezTo>
                    <a:cubicBezTo>
                      <a:pt x="695" y="1802"/>
                      <a:pt x="704" y="1795"/>
                      <a:pt x="702" y="1785"/>
                    </a:cubicBezTo>
                    <a:close/>
                    <a:moveTo>
                      <a:pt x="708" y="1847"/>
                    </a:moveTo>
                    <a:cubicBezTo>
                      <a:pt x="686" y="1837"/>
                      <a:pt x="682" y="1818"/>
                      <a:pt x="674" y="1810"/>
                    </a:cubicBezTo>
                    <a:cubicBezTo>
                      <a:pt x="664" y="1801"/>
                      <a:pt x="654" y="1811"/>
                      <a:pt x="662" y="1823"/>
                    </a:cubicBezTo>
                    <a:cubicBezTo>
                      <a:pt x="670" y="1836"/>
                      <a:pt x="690" y="1844"/>
                      <a:pt x="708" y="1847"/>
                    </a:cubicBezTo>
                    <a:close/>
                    <a:moveTo>
                      <a:pt x="620" y="1832"/>
                    </a:moveTo>
                    <a:cubicBezTo>
                      <a:pt x="628" y="1829"/>
                      <a:pt x="632" y="1820"/>
                      <a:pt x="632" y="1815"/>
                    </a:cubicBezTo>
                    <a:cubicBezTo>
                      <a:pt x="640" y="1812"/>
                      <a:pt x="649" y="1827"/>
                      <a:pt x="640" y="1836"/>
                    </a:cubicBezTo>
                    <a:cubicBezTo>
                      <a:pt x="634" y="1841"/>
                      <a:pt x="623" y="1840"/>
                      <a:pt x="620" y="1832"/>
                    </a:cubicBezTo>
                    <a:close/>
                    <a:moveTo>
                      <a:pt x="596" y="1806"/>
                    </a:moveTo>
                    <a:cubicBezTo>
                      <a:pt x="598" y="1811"/>
                      <a:pt x="602" y="1814"/>
                      <a:pt x="607" y="1812"/>
                    </a:cubicBezTo>
                    <a:cubicBezTo>
                      <a:pt x="614" y="1808"/>
                      <a:pt x="612" y="1798"/>
                      <a:pt x="605" y="1796"/>
                    </a:cubicBezTo>
                    <a:cubicBezTo>
                      <a:pt x="600" y="1794"/>
                      <a:pt x="597" y="1797"/>
                      <a:pt x="591" y="1792"/>
                    </a:cubicBezTo>
                    <a:cubicBezTo>
                      <a:pt x="595" y="1798"/>
                      <a:pt x="593" y="1801"/>
                      <a:pt x="596" y="1806"/>
                    </a:cubicBezTo>
                    <a:close/>
                    <a:moveTo>
                      <a:pt x="626" y="1881"/>
                    </a:moveTo>
                    <a:cubicBezTo>
                      <a:pt x="607" y="1890"/>
                      <a:pt x="589" y="1924"/>
                      <a:pt x="606" y="1937"/>
                    </a:cubicBezTo>
                    <a:cubicBezTo>
                      <a:pt x="604" y="1940"/>
                      <a:pt x="597" y="1940"/>
                      <a:pt x="593" y="1935"/>
                    </a:cubicBezTo>
                    <a:cubicBezTo>
                      <a:pt x="589" y="1931"/>
                      <a:pt x="587" y="1921"/>
                      <a:pt x="594" y="1915"/>
                    </a:cubicBezTo>
                    <a:cubicBezTo>
                      <a:pt x="587" y="1909"/>
                      <a:pt x="600" y="1887"/>
                      <a:pt x="626" y="1881"/>
                    </a:cubicBezTo>
                    <a:close/>
                    <a:moveTo>
                      <a:pt x="822" y="1665"/>
                    </a:moveTo>
                    <a:cubicBezTo>
                      <a:pt x="810" y="1663"/>
                      <a:pt x="799" y="1665"/>
                      <a:pt x="791" y="1673"/>
                    </a:cubicBezTo>
                    <a:cubicBezTo>
                      <a:pt x="785" y="1680"/>
                      <a:pt x="781" y="1688"/>
                      <a:pt x="781" y="1697"/>
                    </a:cubicBezTo>
                    <a:cubicBezTo>
                      <a:pt x="781" y="1701"/>
                      <a:pt x="782" y="1705"/>
                      <a:pt x="784" y="1708"/>
                    </a:cubicBezTo>
                    <a:cubicBezTo>
                      <a:pt x="783" y="1707"/>
                      <a:pt x="783" y="1706"/>
                      <a:pt x="783" y="1705"/>
                    </a:cubicBezTo>
                    <a:cubicBezTo>
                      <a:pt x="783" y="1697"/>
                      <a:pt x="790" y="1690"/>
                      <a:pt x="798" y="1690"/>
                    </a:cubicBezTo>
                    <a:cubicBezTo>
                      <a:pt x="806" y="1690"/>
                      <a:pt x="813" y="1696"/>
                      <a:pt x="813" y="1704"/>
                    </a:cubicBezTo>
                    <a:cubicBezTo>
                      <a:pt x="813" y="1716"/>
                      <a:pt x="800" y="1723"/>
                      <a:pt x="790" y="1717"/>
                    </a:cubicBezTo>
                    <a:cubicBezTo>
                      <a:pt x="784" y="1714"/>
                      <a:pt x="780" y="1705"/>
                      <a:pt x="779" y="1697"/>
                    </a:cubicBezTo>
                    <a:cubicBezTo>
                      <a:pt x="779" y="1688"/>
                      <a:pt x="782" y="1678"/>
                      <a:pt x="789" y="1671"/>
                    </a:cubicBezTo>
                    <a:cubicBezTo>
                      <a:pt x="798" y="1661"/>
                      <a:pt x="810" y="1659"/>
                      <a:pt x="823" y="1661"/>
                    </a:cubicBezTo>
                    <a:cubicBezTo>
                      <a:pt x="833" y="1664"/>
                      <a:pt x="841" y="1669"/>
                      <a:pt x="847" y="1676"/>
                    </a:cubicBezTo>
                    <a:cubicBezTo>
                      <a:pt x="846" y="1674"/>
                      <a:pt x="845" y="1672"/>
                      <a:pt x="845" y="1669"/>
                    </a:cubicBezTo>
                    <a:cubicBezTo>
                      <a:pt x="842" y="1659"/>
                      <a:pt x="842" y="1651"/>
                      <a:pt x="842" y="1641"/>
                    </a:cubicBezTo>
                    <a:cubicBezTo>
                      <a:pt x="842" y="1638"/>
                      <a:pt x="843" y="1635"/>
                      <a:pt x="843" y="1633"/>
                    </a:cubicBezTo>
                    <a:cubicBezTo>
                      <a:pt x="843" y="1628"/>
                      <a:pt x="844" y="1624"/>
                      <a:pt x="846" y="1620"/>
                    </a:cubicBezTo>
                    <a:cubicBezTo>
                      <a:pt x="846" y="1618"/>
                      <a:pt x="851" y="1605"/>
                      <a:pt x="854" y="1606"/>
                    </a:cubicBezTo>
                    <a:cubicBezTo>
                      <a:pt x="855" y="1607"/>
                      <a:pt x="852" y="1614"/>
                      <a:pt x="851" y="1616"/>
                    </a:cubicBezTo>
                    <a:cubicBezTo>
                      <a:pt x="850" y="1622"/>
                      <a:pt x="849" y="1627"/>
                      <a:pt x="848" y="1633"/>
                    </a:cubicBezTo>
                    <a:cubicBezTo>
                      <a:pt x="847" y="1636"/>
                      <a:pt x="847" y="1638"/>
                      <a:pt x="847" y="1641"/>
                    </a:cubicBezTo>
                    <a:cubicBezTo>
                      <a:pt x="846" y="1650"/>
                      <a:pt x="847" y="1658"/>
                      <a:pt x="849" y="1668"/>
                    </a:cubicBezTo>
                    <a:cubicBezTo>
                      <a:pt x="849" y="1668"/>
                      <a:pt x="849" y="1670"/>
                      <a:pt x="850" y="1671"/>
                    </a:cubicBezTo>
                    <a:cubicBezTo>
                      <a:pt x="850" y="1668"/>
                      <a:pt x="850" y="1665"/>
                      <a:pt x="850" y="1662"/>
                    </a:cubicBezTo>
                    <a:cubicBezTo>
                      <a:pt x="851" y="1654"/>
                      <a:pt x="853" y="1647"/>
                      <a:pt x="857" y="1640"/>
                    </a:cubicBezTo>
                    <a:cubicBezTo>
                      <a:pt x="868" y="1619"/>
                      <a:pt x="890" y="1618"/>
                      <a:pt x="907" y="1627"/>
                    </a:cubicBezTo>
                    <a:cubicBezTo>
                      <a:pt x="922" y="1634"/>
                      <a:pt x="935" y="1648"/>
                      <a:pt x="936" y="1666"/>
                    </a:cubicBezTo>
                    <a:cubicBezTo>
                      <a:pt x="937" y="1680"/>
                      <a:pt x="929" y="1692"/>
                      <a:pt x="915" y="1697"/>
                    </a:cubicBezTo>
                    <a:cubicBezTo>
                      <a:pt x="909" y="1699"/>
                      <a:pt x="903" y="1700"/>
                      <a:pt x="897" y="1698"/>
                    </a:cubicBezTo>
                    <a:cubicBezTo>
                      <a:pt x="892" y="1697"/>
                      <a:pt x="887" y="1694"/>
                      <a:pt x="884" y="1690"/>
                    </a:cubicBezTo>
                    <a:cubicBezTo>
                      <a:pt x="881" y="1684"/>
                      <a:pt x="880" y="1678"/>
                      <a:pt x="882" y="1671"/>
                    </a:cubicBezTo>
                    <a:cubicBezTo>
                      <a:pt x="884" y="1668"/>
                      <a:pt x="886" y="1665"/>
                      <a:pt x="890" y="1664"/>
                    </a:cubicBezTo>
                    <a:cubicBezTo>
                      <a:pt x="895" y="1662"/>
                      <a:pt x="899" y="1663"/>
                      <a:pt x="903" y="1665"/>
                    </a:cubicBezTo>
                    <a:cubicBezTo>
                      <a:pt x="907" y="1668"/>
                      <a:pt x="910" y="1673"/>
                      <a:pt x="909" y="1678"/>
                    </a:cubicBezTo>
                    <a:cubicBezTo>
                      <a:pt x="908" y="1683"/>
                      <a:pt x="903" y="1687"/>
                      <a:pt x="898" y="1687"/>
                    </a:cubicBezTo>
                    <a:cubicBezTo>
                      <a:pt x="892" y="1687"/>
                      <a:pt x="887" y="1682"/>
                      <a:pt x="887" y="1676"/>
                    </a:cubicBezTo>
                    <a:cubicBezTo>
                      <a:pt x="886" y="1670"/>
                      <a:pt x="891" y="1665"/>
                      <a:pt x="898" y="1665"/>
                    </a:cubicBezTo>
                    <a:cubicBezTo>
                      <a:pt x="900" y="1665"/>
                      <a:pt x="902" y="1665"/>
                      <a:pt x="904" y="1667"/>
                    </a:cubicBezTo>
                    <a:cubicBezTo>
                      <a:pt x="904" y="1666"/>
                      <a:pt x="903" y="1666"/>
                      <a:pt x="903" y="1666"/>
                    </a:cubicBezTo>
                    <a:cubicBezTo>
                      <a:pt x="899" y="1663"/>
                      <a:pt x="895" y="1663"/>
                      <a:pt x="890" y="1664"/>
                    </a:cubicBezTo>
                    <a:cubicBezTo>
                      <a:pt x="887" y="1666"/>
                      <a:pt x="884" y="1668"/>
                      <a:pt x="883" y="1672"/>
                    </a:cubicBezTo>
                    <a:cubicBezTo>
                      <a:pt x="881" y="1678"/>
                      <a:pt x="882" y="1684"/>
                      <a:pt x="885" y="1689"/>
                    </a:cubicBezTo>
                    <a:cubicBezTo>
                      <a:pt x="888" y="1693"/>
                      <a:pt x="892" y="1696"/>
                      <a:pt x="897" y="1697"/>
                    </a:cubicBezTo>
                    <a:cubicBezTo>
                      <a:pt x="903" y="1698"/>
                      <a:pt x="909" y="1698"/>
                      <a:pt x="915" y="1695"/>
                    </a:cubicBezTo>
                    <a:cubicBezTo>
                      <a:pt x="928" y="1690"/>
                      <a:pt x="934" y="1680"/>
                      <a:pt x="934" y="1666"/>
                    </a:cubicBezTo>
                    <a:cubicBezTo>
                      <a:pt x="932" y="1649"/>
                      <a:pt x="919" y="1636"/>
                      <a:pt x="904" y="1629"/>
                    </a:cubicBezTo>
                    <a:cubicBezTo>
                      <a:pt x="889" y="1623"/>
                      <a:pt x="870" y="1624"/>
                      <a:pt x="861" y="1642"/>
                    </a:cubicBezTo>
                    <a:cubicBezTo>
                      <a:pt x="857" y="1649"/>
                      <a:pt x="856" y="1655"/>
                      <a:pt x="855" y="1663"/>
                    </a:cubicBezTo>
                    <a:cubicBezTo>
                      <a:pt x="854" y="1668"/>
                      <a:pt x="854" y="1672"/>
                      <a:pt x="855" y="1677"/>
                    </a:cubicBezTo>
                    <a:cubicBezTo>
                      <a:pt x="855" y="1695"/>
                      <a:pt x="861" y="1710"/>
                      <a:pt x="859" y="1728"/>
                    </a:cubicBezTo>
                    <a:cubicBezTo>
                      <a:pt x="856" y="1745"/>
                      <a:pt x="847" y="1760"/>
                      <a:pt x="831" y="1771"/>
                    </a:cubicBezTo>
                    <a:cubicBezTo>
                      <a:pt x="823" y="1776"/>
                      <a:pt x="816" y="1779"/>
                      <a:pt x="807" y="1781"/>
                    </a:cubicBezTo>
                    <a:cubicBezTo>
                      <a:pt x="803" y="1782"/>
                      <a:pt x="799" y="1783"/>
                      <a:pt x="796" y="1783"/>
                    </a:cubicBezTo>
                    <a:cubicBezTo>
                      <a:pt x="798" y="1784"/>
                      <a:pt x="800" y="1786"/>
                      <a:pt x="803" y="1789"/>
                    </a:cubicBezTo>
                    <a:cubicBezTo>
                      <a:pt x="810" y="1797"/>
                      <a:pt x="812" y="1809"/>
                      <a:pt x="807" y="1819"/>
                    </a:cubicBezTo>
                    <a:cubicBezTo>
                      <a:pt x="803" y="1828"/>
                      <a:pt x="793" y="1836"/>
                      <a:pt x="783" y="1835"/>
                    </a:cubicBezTo>
                    <a:cubicBezTo>
                      <a:pt x="773" y="1835"/>
                      <a:pt x="765" y="1830"/>
                      <a:pt x="763" y="1822"/>
                    </a:cubicBezTo>
                    <a:cubicBezTo>
                      <a:pt x="761" y="1817"/>
                      <a:pt x="761" y="1811"/>
                      <a:pt x="764" y="1807"/>
                    </a:cubicBezTo>
                    <a:cubicBezTo>
                      <a:pt x="766" y="1804"/>
                      <a:pt x="768" y="1802"/>
                      <a:pt x="771" y="1801"/>
                    </a:cubicBezTo>
                    <a:cubicBezTo>
                      <a:pt x="776" y="1798"/>
                      <a:pt x="781" y="1800"/>
                      <a:pt x="784" y="1804"/>
                    </a:cubicBezTo>
                    <a:cubicBezTo>
                      <a:pt x="788" y="1809"/>
                      <a:pt x="787" y="1816"/>
                      <a:pt x="782" y="1819"/>
                    </a:cubicBezTo>
                    <a:cubicBezTo>
                      <a:pt x="777" y="1823"/>
                      <a:pt x="770" y="1822"/>
                      <a:pt x="767" y="1817"/>
                    </a:cubicBezTo>
                    <a:cubicBezTo>
                      <a:pt x="764" y="1813"/>
                      <a:pt x="764" y="1807"/>
                      <a:pt x="768" y="1803"/>
                    </a:cubicBezTo>
                    <a:cubicBezTo>
                      <a:pt x="762" y="1808"/>
                      <a:pt x="761" y="1815"/>
                      <a:pt x="763" y="1822"/>
                    </a:cubicBezTo>
                    <a:cubicBezTo>
                      <a:pt x="766" y="1829"/>
                      <a:pt x="774" y="1834"/>
                      <a:pt x="783" y="1834"/>
                    </a:cubicBezTo>
                    <a:cubicBezTo>
                      <a:pt x="793" y="1834"/>
                      <a:pt x="801" y="1827"/>
                      <a:pt x="805" y="1818"/>
                    </a:cubicBezTo>
                    <a:cubicBezTo>
                      <a:pt x="808" y="1813"/>
                      <a:pt x="808" y="1806"/>
                      <a:pt x="807" y="1801"/>
                    </a:cubicBezTo>
                    <a:cubicBezTo>
                      <a:pt x="802" y="1782"/>
                      <a:pt x="779" y="1784"/>
                      <a:pt x="760" y="1774"/>
                    </a:cubicBezTo>
                    <a:cubicBezTo>
                      <a:pt x="740" y="1763"/>
                      <a:pt x="724" y="1744"/>
                      <a:pt x="716" y="1724"/>
                    </a:cubicBezTo>
                    <a:cubicBezTo>
                      <a:pt x="731" y="1749"/>
                      <a:pt x="751" y="1772"/>
                      <a:pt x="781" y="1778"/>
                    </a:cubicBezTo>
                    <a:cubicBezTo>
                      <a:pt x="790" y="1779"/>
                      <a:pt x="797" y="1779"/>
                      <a:pt x="806" y="1777"/>
                    </a:cubicBezTo>
                    <a:cubicBezTo>
                      <a:pt x="815" y="1775"/>
                      <a:pt x="821" y="1772"/>
                      <a:pt x="828" y="1767"/>
                    </a:cubicBezTo>
                    <a:cubicBezTo>
                      <a:pt x="850" y="1751"/>
                      <a:pt x="858" y="1729"/>
                      <a:pt x="853" y="1705"/>
                    </a:cubicBezTo>
                    <a:cubicBezTo>
                      <a:pt x="850" y="1686"/>
                      <a:pt x="842" y="1670"/>
                      <a:pt x="822" y="1665"/>
                    </a:cubicBezTo>
                    <a:close/>
                    <a:moveTo>
                      <a:pt x="900" y="1473"/>
                    </a:moveTo>
                    <a:cubicBezTo>
                      <a:pt x="902" y="1476"/>
                      <a:pt x="901" y="1479"/>
                      <a:pt x="899" y="1481"/>
                    </a:cubicBezTo>
                    <a:cubicBezTo>
                      <a:pt x="896" y="1482"/>
                      <a:pt x="893" y="1482"/>
                      <a:pt x="892" y="1479"/>
                    </a:cubicBezTo>
                    <a:cubicBezTo>
                      <a:pt x="890" y="1477"/>
                      <a:pt x="890" y="1474"/>
                      <a:pt x="893" y="1472"/>
                    </a:cubicBezTo>
                    <a:cubicBezTo>
                      <a:pt x="895" y="1471"/>
                      <a:pt x="898" y="1471"/>
                      <a:pt x="900" y="1473"/>
                    </a:cubicBezTo>
                    <a:close/>
                    <a:moveTo>
                      <a:pt x="805" y="1572"/>
                    </a:moveTo>
                    <a:cubicBezTo>
                      <a:pt x="799" y="1573"/>
                      <a:pt x="794" y="1576"/>
                      <a:pt x="793" y="1581"/>
                    </a:cubicBezTo>
                    <a:cubicBezTo>
                      <a:pt x="793" y="1584"/>
                      <a:pt x="795" y="1587"/>
                      <a:pt x="797" y="1589"/>
                    </a:cubicBezTo>
                    <a:cubicBezTo>
                      <a:pt x="800" y="1591"/>
                      <a:pt x="805" y="1589"/>
                      <a:pt x="806" y="1586"/>
                    </a:cubicBezTo>
                    <a:cubicBezTo>
                      <a:pt x="807" y="1584"/>
                      <a:pt x="806" y="1581"/>
                      <a:pt x="803" y="1579"/>
                    </a:cubicBezTo>
                    <a:cubicBezTo>
                      <a:pt x="808" y="1579"/>
                      <a:pt x="811" y="1588"/>
                      <a:pt x="804" y="1592"/>
                    </a:cubicBezTo>
                    <a:cubicBezTo>
                      <a:pt x="801" y="1594"/>
                      <a:pt x="796" y="1593"/>
                      <a:pt x="793" y="1590"/>
                    </a:cubicBezTo>
                    <a:cubicBezTo>
                      <a:pt x="787" y="1584"/>
                      <a:pt x="789" y="1576"/>
                      <a:pt x="795" y="1572"/>
                    </a:cubicBezTo>
                    <a:cubicBezTo>
                      <a:pt x="800" y="1568"/>
                      <a:pt x="807" y="1568"/>
                      <a:pt x="813" y="1571"/>
                    </a:cubicBezTo>
                    <a:cubicBezTo>
                      <a:pt x="797" y="1561"/>
                      <a:pt x="766" y="1564"/>
                      <a:pt x="754" y="1570"/>
                    </a:cubicBezTo>
                    <a:cubicBezTo>
                      <a:pt x="755" y="1569"/>
                      <a:pt x="754" y="1567"/>
                      <a:pt x="754" y="1567"/>
                    </a:cubicBezTo>
                    <a:cubicBezTo>
                      <a:pt x="774" y="1558"/>
                      <a:pt x="804" y="1559"/>
                      <a:pt x="817" y="1571"/>
                    </a:cubicBezTo>
                    <a:cubicBezTo>
                      <a:pt x="810" y="1546"/>
                      <a:pt x="810" y="1529"/>
                      <a:pt x="803" y="1513"/>
                    </a:cubicBezTo>
                    <a:cubicBezTo>
                      <a:pt x="799" y="1506"/>
                      <a:pt x="794" y="1499"/>
                      <a:pt x="787" y="1496"/>
                    </a:cubicBezTo>
                    <a:cubicBezTo>
                      <a:pt x="787" y="1495"/>
                      <a:pt x="785" y="1493"/>
                      <a:pt x="783" y="1491"/>
                    </a:cubicBezTo>
                    <a:cubicBezTo>
                      <a:pt x="794" y="1492"/>
                      <a:pt x="803" y="1502"/>
                      <a:pt x="807" y="1514"/>
                    </a:cubicBezTo>
                    <a:cubicBezTo>
                      <a:pt x="808" y="1515"/>
                      <a:pt x="808" y="1515"/>
                      <a:pt x="808" y="1516"/>
                    </a:cubicBezTo>
                    <a:cubicBezTo>
                      <a:pt x="809" y="1501"/>
                      <a:pt x="800" y="1482"/>
                      <a:pt x="788" y="1470"/>
                    </a:cubicBezTo>
                    <a:cubicBezTo>
                      <a:pt x="783" y="1465"/>
                      <a:pt x="776" y="1459"/>
                      <a:pt x="769" y="1459"/>
                    </a:cubicBezTo>
                    <a:cubicBezTo>
                      <a:pt x="765" y="1459"/>
                      <a:pt x="758" y="1462"/>
                      <a:pt x="758" y="1466"/>
                    </a:cubicBezTo>
                    <a:cubicBezTo>
                      <a:pt x="758" y="1468"/>
                      <a:pt x="759" y="1470"/>
                      <a:pt x="761" y="1470"/>
                    </a:cubicBezTo>
                    <a:cubicBezTo>
                      <a:pt x="762" y="1471"/>
                      <a:pt x="764" y="1470"/>
                      <a:pt x="764" y="1469"/>
                    </a:cubicBezTo>
                    <a:cubicBezTo>
                      <a:pt x="765" y="1468"/>
                      <a:pt x="765" y="1467"/>
                      <a:pt x="765" y="1466"/>
                    </a:cubicBezTo>
                    <a:cubicBezTo>
                      <a:pt x="764" y="1465"/>
                      <a:pt x="762" y="1464"/>
                      <a:pt x="761" y="1465"/>
                    </a:cubicBezTo>
                    <a:cubicBezTo>
                      <a:pt x="761" y="1466"/>
                      <a:pt x="761" y="1467"/>
                      <a:pt x="761" y="1467"/>
                    </a:cubicBezTo>
                    <a:cubicBezTo>
                      <a:pt x="760" y="1467"/>
                      <a:pt x="760" y="1466"/>
                      <a:pt x="760" y="1465"/>
                    </a:cubicBezTo>
                    <a:cubicBezTo>
                      <a:pt x="761" y="1463"/>
                      <a:pt x="763" y="1462"/>
                      <a:pt x="764" y="1463"/>
                    </a:cubicBezTo>
                    <a:cubicBezTo>
                      <a:pt x="767" y="1463"/>
                      <a:pt x="768" y="1466"/>
                      <a:pt x="768" y="1469"/>
                    </a:cubicBezTo>
                    <a:cubicBezTo>
                      <a:pt x="768" y="1471"/>
                      <a:pt x="766" y="1473"/>
                      <a:pt x="765" y="1473"/>
                    </a:cubicBezTo>
                    <a:cubicBezTo>
                      <a:pt x="763" y="1474"/>
                      <a:pt x="761" y="1474"/>
                      <a:pt x="759" y="1473"/>
                    </a:cubicBezTo>
                    <a:cubicBezTo>
                      <a:pt x="757" y="1472"/>
                      <a:pt x="755" y="1470"/>
                      <a:pt x="755" y="1467"/>
                    </a:cubicBezTo>
                    <a:cubicBezTo>
                      <a:pt x="755" y="1462"/>
                      <a:pt x="760" y="1459"/>
                      <a:pt x="765" y="1458"/>
                    </a:cubicBezTo>
                    <a:cubicBezTo>
                      <a:pt x="767" y="1457"/>
                      <a:pt x="770" y="1457"/>
                      <a:pt x="772" y="1458"/>
                    </a:cubicBezTo>
                    <a:cubicBezTo>
                      <a:pt x="763" y="1454"/>
                      <a:pt x="753" y="1455"/>
                      <a:pt x="745" y="1461"/>
                    </a:cubicBezTo>
                    <a:cubicBezTo>
                      <a:pt x="740" y="1464"/>
                      <a:pt x="737" y="1469"/>
                      <a:pt x="736" y="1475"/>
                    </a:cubicBezTo>
                    <a:cubicBezTo>
                      <a:pt x="736" y="1475"/>
                      <a:pt x="736" y="1475"/>
                      <a:pt x="736" y="1475"/>
                    </a:cubicBezTo>
                    <a:cubicBezTo>
                      <a:pt x="738" y="1469"/>
                      <a:pt x="744" y="1467"/>
                      <a:pt x="749" y="1473"/>
                    </a:cubicBezTo>
                    <a:cubicBezTo>
                      <a:pt x="753" y="1477"/>
                      <a:pt x="753" y="1489"/>
                      <a:pt x="768" y="1490"/>
                    </a:cubicBezTo>
                    <a:cubicBezTo>
                      <a:pt x="762" y="1493"/>
                      <a:pt x="754" y="1494"/>
                      <a:pt x="748" y="1493"/>
                    </a:cubicBezTo>
                    <a:cubicBezTo>
                      <a:pt x="742" y="1491"/>
                      <a:pt x="736" y="1486"/>
                      <a:pt x="735" y="1479"/>
                    </a:cubicBezTo>
                    <a:cubicBezTo>
                      <a:pt x="733" y="1471"/>
                      <a:pt x="738" y="1464"/>
                      <a:pt x="745" y="1459"/>
                    </a:cubicBezTo>
                    <a:cubicBezTo>
                      <a:pt x="754" y="1453"/>
                      <a:pt x="766" y="1453"/>
                      <a:pt x="776" y="1458"/>
                    </a:cubicBezTo>
                    <a:cubicBezTo>
                      <a:pt x="785" y="1463"/>
                      <a:pt x="796" y="1475"/>
                      <a:pt x="801" y="1484"/>
                    </a:cubicBezTo>
                    <a:cubicBezTo>
                      <a:pt x="806" y="1492"/>
                      <a:pt x="810" y="1504"/>
                      <a:pt x="810" y="1513"/>
                    </a:cubicBezTo>
                    <a:cubicBezTo>
                      <a:pt x="811" y="1507"/>
                      <a:pt x="813" y="1502"/>
                      <a:pt x="816" y="1496"/>
                    </a:cubicBezTo>
                    <a:cubicBezTo>
                      <a:pt x="823" y="1485"/>
                      <a:pt x="830" y="1478"/>
                      <a:pt x="842" y="1472"/>
                    </a:cubicBezTo>
                    <a:cubicBezTo>
                      <a:pt x="846" y="1470"/>
                      <a:pt x="850" y="1469"/>
                      <a:pt x="854" y="1468"/>
                    </a:cubicBezTo>
                    <a:cubicBezTo>
                      <a:pt x="853" y="1469"/>
                      <a:pt x="854" y="1470"/>
                      <a:pt x="854" y="1471"/>
                    </a:cubicBezTo>
                    <a:cubicBezTo>
                      <a:pt x="851" y="1472"/>
                      <a:pt x="847" y="1473"/>
                      <a:pt x="843" y="1475"/>
                    </a:cubicBezTo>
                    <a:cubicBezTo>
                      <a:pt x="833" y="1481"/>
                      <a:pt x="826" y="1488"/>
                      <a:pt x="820" y="1499"/>
                    </a:cubicBezTo>
                    <a:cubicBezTo>
                      <a:pt x="813" y="1513"/>
                      <a:pt x="813" y="1528"/>
                      <a:pt x="815" y="1543"/>
                    </a:cubicBezTo>
                    <a:cubicBezTo>
                      <a:pt x="815" y="1539"/>
                      <a:pt x="816" y="1535"/>
                      <a:pt x="818" y="1531"/>
                    </a:cubicBezTo>
                    <a:cubicBezTo>
                      <a:pt x="818" y="1531"/>
                      <a:pt x="818" y="1531"/>
                      <a:pt x="818" y="1531"/>
                    </a:cubicBezTo>
                    <a:cubicBezTo>
                      <a:pt x="821" y="1523"/>
                      <a:pt x="826" y="1516"/>
                      <a:pt x="834" y="1512"/>
                    </a:cubicBezTo>
                    <a:cubicBezTo>
                      <a:pt x="827" y="1518"/>
                      <a:pt x="824" y="1524"/>
                      <a:pt x="821" y="1532"/>
                    </a:cubicBezTo>
                    <a:cubicBezTo>
                      <a:pt x="821" y="1532"/>
                      <a:pt x="821" y="1532"/>
                      <a:pt x="821" y="1532"/>
                    </a:cubicBezTo>
                    <a:cubicBezTo>
                      <a:pt x="814" y="1549"/>
                      <a:pt x="816" y="1553"/>
                      <a:pt x="822" y="1570"/>
                    </a:cubicBezTo>
                    <a:cubicBezTo>
                      <a:pt x="830" y="1596"/>
                      <a:pt x="840" y="1622"/>
                      <a:pt x="836" y="1647"/>
                    </a:cubicBezTo>
                    <a:cubicBezTo>
                      <a:pt x="836" y="1630"/>
                      <a:pt x="826" y="1572"/>
                      <a:pt x="805" y="1572"/>
                    </a:cubicBezTo>
                    <a:close/>
                    <a:moveTo>
                      <a:pt x="827" y="1522"/>
                    </a:moveTo>
                    <a:cubicBezTo>
                      <a:pt x="837" y="1530"/>
                      <a:pt x="846" y="1515"/>
                      <a:pt x="850" y="1511"/>
                    </a:cubicBezTo>
                    <a:cubicBezTo>
                      <a:pt x="853" y="1508"/>
                      <a:pt x="856" y="1506"/>
                      <a:pt x="860" y="1506"/>
                    </a:cubicBezTo>
                    <a:cubicBezTo>
                      <a:pt x="855" y="1503"/>
                      <a:pt x="843" y="1501"/>
                      <a:pt x="837" y="1501"/>
                    </a:cubicBezTo>
                    <a:cubicBezTo>
                      <a:pt x="829" y="1502"/>
                      <a:pt x="822" y="1509"/>
                      <a:pt x="824" y="1519"/>
                    </a:cubicBezTo>
                    <a:cubicBezTo>
                      <a:pt x="827" y="1515"/>
                      <a:pt x="832" y="1511"/>
                      <a:pt x="837" y="1511"/>
                    </a:cubicBezTo>
                    <a:cubicBezTo>
                      <a:pt x="835" y="1512"/>
                      <a:pt x="829" y="1516"/>
                      <a:pt x="827" y="1522"/>
                    </a:cubicBezTo>
                    <a:close/>
                    <a:moveTo>
                      <a:pt x="752" y="1514"/>
                    </a:moveTo>
                    <a:cubicBezTo>
                      <a:pt x="751" y="1511"/>
                      <a:pt x="748" y="1510"/>
                      <a:pt x="745" y="1511"/>
                    </a:cubicBezTo>
                    <a:cubicBezTo>
                      <a:pt x="742" y="1512"/>
                      <a:pt x="740" y="1515"/>
                      <a:pt x="741" y="1518"/>
                    </a:cubicBezTo>
                    <a:cubicBezTo>
                      <a:pt x="742" y="1521"/>
                      <a:pt x="745" y="1522"/>
                      <a:pt x="748" y="1522"/>
                    </a:cubicBezTo>
                    <a:cubicBezTo>
                      <a:pt x="751" y="1521"/>
                      <a:pt x="753" y="1517"/>
                      <a:pt x="752" y="1514"/>
                    </a:cubicBezTo>
                    <a:close/>
                    <a:moveTo>
                      <a:pt x="766" y="1504"/>
                    </a:moveTo>
                    <a:cubicBezTo>
                      <a:pt x="765" y="1501"/>
                      <a:pt x="761" y="1499"/>
                      <a:pt x="757" y="1500"/>
                    </a:cubicBezTo>
                    <a:cubicBezTo>
                      <a:pt x="753" y="1501"/>
                      <a:pt x="751" y="1505"/>
                      <a:pt x="752" y="1509"/>
                    </a:cubicBezTo>
                    <a:cubicBezTo>
                      <a:pt x="753" y="1512"/>
                      <a:pt x="757" y="1514"/>
                      <a:pt x="761" y="1513"/>
                    </a:cubicBezTo>
                    <a:cubicBezTo>
                      <a:pt x="765" y="1512"/>
                      <a:pt x="767" y="1508"/>
                      <a:pt x="766" y="1504"/>
                    </a:cubicBezTo>
                    <a:close/>
                    <a:moveTo>
                      <a:pt x="785" y="1495"/>
                    </a:moveTo>
                    <a:cubicBezTo>
                      <a:pt x="784" y="1490"/>
                      <a:pt x="779" y="1488"/>
                      <a:pt x="774" y="1489"/>
                    </a:cubicBezTo>
                    <a:cubicBezTo>
                      <a:pt x="769" y="1491"/>
                      <a:pt x="766" y="1496"/>
                      <a:pt x="767" y="1501"/>
                    </a:cubicBezTo>
                    <a:cubicBezTo>
                      <a:pt x="769" y="1506"/>
                      <a:pt x="774" y="1509"/>
                      <a:pt x="779" y="1507"/>
                    </a:cubicBezTo>
                    <a:cubicBezTo>
                      <a:pt x="784" y="1506"/>
                      <a:pt x="787" y="1500"/>
                      <a:pt x="785" y="1495"/>
                    </a:cubicBezTo>
                    <a:close/>
                    <a:moveTo>
                      <a:pt x="874" y="1461"/>
                    </a:moveTo>
                    <a:cubicBezTo>
                      <a:pt x="877" y="1466"/>
                      <a:pt x="876" y="1472"/>
                      <a:pt x="871" y="1475"/>
                    </a:cubicBezTo>
                    <a:cubicBezTo>
                      <a:pt x="867" y="1478"/>
                      <a:pt x="860" y="1477"/>
                      <a:pt x="857" y="1473"/>
                    </a:cubicBezTo>
                    <a:cubicBezTo>
                      <a:pt x="854" y="1468"/>
                      <a:pt x="855" y="1462"/>
                      <a:pt x="860" y="1458"/>
                    </a:cubicBezTo>
                    <a:cubicBezTo>
                      <a:pt x="865" y="1455"/>
                      <a:pt x="871" y="1456"/>
                      <a:pt x="874" y="1461"/>
                    </a:cubicBezTo>
                    <a:close/>
                    <a:moveTo>
                      <a:pt x="890" y="1465"/>
                    </a:moveTo>
                    <a:cubicBezTo>
                      <a:pt x="892" y="1468"/>
                      <a:pt x="892" y="1472"/>
                      <a:pt x="889" y="1474"/>
                    </a:cubicBezTo>
                    <a:cubicBezTo>
                      <a:pt x="885" y="1476"/>
                      <a:pt x="881" y="1475"/>
                      <a:pt x="879" y="1472"/>
                    </a:cubicBezTo>
                    <a:cubicBezTo>
                      <a:pt x="877" y="1469"/>
                      <a:pt x="878" y="1465"/>
                      <a:pt x="881" y="1463"/>
                    </a:cubicBezTo>
                    <a:cubicBezTo>
                      <a:pt x="884" y="1461"/>
                      <a:pt x="888" y="1462"/>
                      <a:pt x="890" y="1465"/>
                    </a:cubicBezTo>
                    <a:close/>
                    <a:moveTo>
                      <a:pt x="933" y="1635"/>
                    </a:moveTo>
                    <a:cubicBezTo>
                      <a:pt x="935" y="1649"/>
                      <a:pt x="940" y="1664"/>
                      <a:pt x="950" y="1673"/>
                    </a:cubicBezTo>
                    <a:cubicBezTo>
                      <a:pt x="960" y="1683"/>
                      <a:pt x="974" y="1687"/>
                      <a:pt x="987" y="1682"/>
                    </a:cubicBezTo>
                    <a:cubicBezTo>
                      <a:pt x="994" y="1679"/>
                      <a:pt x="1001" y="1673"/>
                      <a:pt x="1005" y="1666"/>
                    </a:cubicBezTo>
                    <a:cubicBezTo>
                      <a:pt x="1010" y="1658"/>
                      <a:pt x="1012" y="1652"/>
                      <a:pt x="1012" y="1643"/>
                    </a:cubicBezTo>
                    <a:cubicBezTo>
                      <a:pt x="1012" y="1634"/>
                      <a:pt x="1011" y="1627"/>
                      <a:pt x="1008" y="1619"/>
                    </a:cubicBezTo>
                    <a:cubicBezTo>
                      <a:pt x="1006" y="1615"/>
                      <a:pt x="1005" y="1612"/>
                      <a:pt x="1003" y="1609"/>
                    </a:cubicBezTo>
                    <a:cubicBezTo>
                      <a:pt x="997" y="1600"/>
                      <a:pt x="992" y="1594"/>
                      <a:pt x="983" y="1588"/>
                    </a:cubicBezTo>
                    <a:cubicBezTo>
                      <a:pt x="972" y="1579"/>
                      <a:pt x="961" y="1574"/>
                      <a:pt x="946" y="1573"/>
                    </a:cubicBezTo>
                    <a:cubicBezTo>
                      <a:pt x="945" y="1573"/>
                      <a:pt x="944" y="1573"/>
                      <a:pt x="943" y="1573"/>
                    </a:cubicBezTo>
                    <a:cubicBezTo>
                      <a:pt x="952" y="1568"/>
                      <a:pt x="960" y="1560"/>
                      <a:pt x="965" y="1551"/>
                    </a:cubicBezTo>
                    <a:cubicBezTo>
                      <a:pt x="971" y="1540"/>
                      <a:pt x="974" y="1527"/>
                      <a:pt x="970" y="1515"/>
                    </a:cubicBezTo>
                    <a:cubicBezTo>
                      <a:pt x="969" y="1510"/>
                      <a:pt x="966" y="1505"/>
                      <a:pt x="961" y="1501"/>
                    </a:cubicBezTo>
                    <a:cubicBezTo>
                      <a:pt x="965" y="1506"/>
                      <a:pt x="967" y="1511"/>
                      <a:pt x="968" y="1515"/>
                    </a:cubicBezTo>
                    <a:cubicBezTo>
                      <a:pt x="971" y="1527"/>
                      <a:pt x="968" y="1539"/>
                      <a:pt x="962" y="1549"/>
                    </a:cubicBezTo>
                    <a:cubicBezTo>
                      <a:pt x="957" y="1557"/>
                      <a:pt x="952" y="1562"/>
                      <a:pt x="945" y="1566"/>
                    </a:cubicBezTo>
                    <a:cubicBezTo>
                      <a:pt x="933" y="1574"/>
                      <a:pt x="921" y="1575"/>
                      <a:pt x="907" y="1582"/>
                    </a:cubicBezTo>
                    <a:cubicBezTo>
                      <a:pt x="906" y="1582"/>
                      <a:pt x="906" y="1582"/>
                      <a:pt x="906" y="1582"/>
                    </a:cubicBezTo>
                    <a:cubicBezTo>
                      <a:pt x="899" y="1586"/>
                      <a:pt x="893" y="1590"/>
                      <a:pt x="887" y="1596"/>
                    </a:cubicBezTo>
                    <a:cubicBezTo>
                      <a:pt x="886" y="1597"/>
                      <a:pt x="872" y="1611"/>
                      <a:pt x="873" y="1613"/>
                    </a:cubicBezTo>
                    <a:cubicBezTo>
                      <a:pt x="875" y="1613"/>
                      <a:pt x="883" y="1605"/>
                      <a:pt x="885" y="1604"/>
                    </a:cubicBezTo>
                    <a:cubicBezTo>
                      <a:pt x="893" y="1597"/>
                      <a:pt x="900" y="1592"/>
                      <a:pt x="909" y="1587"/>
                    </a:cubicBezTo>
                    <a:cubicBezTo>
                      <a:pt x="910" y="1586"/>
                      <a:pt x="910" y="1586"/>
                      <a:pt x="910" y="1586"/>
                    </a:cubicBezTo>
                    <a:cubicBezTo>
                      <a:pt x="922" y="1580"/>
                      <a:pt x="932" y="1577"/>
                      <a:pt x="946" y="1577"/>
                    </a:cubicBezTo>
                    <a:cubicBezTo>
                      <a:pt x="962" y="1578"/>
                      <a:pt x="978" y="1585"/>
                      <a:pt x="987" y="1598"/>
                    </a:cubicBezTo>
                    <a:cubicBezTo>
                      <a:pt x="992" y="1606"/>
                      <a:pt x="994" y="1620"/>
                      <a:pt x="985" y="1626"/>
                    </a:cubicBezTo>
                    <a:cubicBezTo>
                      <a:pt x="982" y="1628"/>
                      <a:pt x="979" y="1628"/>
                      <a:pt x="976" y="1625"/>
                    </a:cubicBezTo>
                    <a:cubicBezTo>
                      <a:pt x="973" y="1623"/>
                      <a:pt x="973" y="1620"/>
                      <a:pt x="974" y="1617"/>
                    </a:cubicBezTo>
                    <a:cubicBezTo>
                      <a:pt x="976" y="1615"/>
                      <a:pt x="977" y="1614"/>
                      <a:pt x="979" y="1614"/>
                    </a:cubicBezTo>
                    <a:cubicBezTo>
                      <a:pt x="982" y="1613"/>
                      <a:pt x="985" y="1616"/>
                      <a:pt x="984" y="1619"/>
                    </a:cubicBezTo>
                    <a:cubicBezTo>
                      <a:pt x="983" y="1620"/>
                      <a:pt x="982" y="1622"/>
                      <a:pt x="981" y="1622"/>
                    </a:cubicBezTo>
                    <a:cubicBezTo>
                      <a:pt x="983" y="1623"/>
                      <a:pt x="985" y="1622"/>
                      <a:pt x="986" y="1620"/>
                    </a:cubicBezTo>
                    <a:cubicBezTo>
                      <a:pt x="988" y="1617"/>
                      <a:pt x="988" y="1614"/>
                      <a:pt x="985" y="1611"/>
                    </a:cubicBezTo>
                    <a:cubicBezTo>
                      <a:pt x="981" y="1607"/>
                      <a:pt x="974" y="1607"/>
                      <a:pt x="970" y="1611"/>
                    </a:cubicBezTo>
                    <a:cubicBezTo>
                      <a:pt x="967" y="1614"/>
                      <a:pt x="965" y="1618"/>
                      <a:pt x="966" y="1623"/>
                    </a:cubicBezTo>
                    <a:cubicBezTo>
                      <a:pt x="966" y="1627"/>
                      <a:pt x="968" y="1630"/>
                      <a:pt x="972" y="1632"/>
                    </a:cubicBezTo>
                    <a:cubicBezTo>
                      <a:pt x="977" y="1635"/>
                      <a:pt x="983" y="1635"/>
                      <a:pt x="987" y="1632"/>
                    </a:cubicBezTo>
                    <a:cubicBezTo>
                      <a:pt x="998" y="1625"/>
                      <a:pt x="997" y="1610"/>
                      <a:pt x="991" y="1600"/>
                    </a:cubicBezTo>
                    <a:cubicBezTo>
                      <a:pt x="989" y="1597"/>
                      <a:pt x="986" y="1594"/>
                      <a:pt x="984" y="1592"/>
                    </a:cubicBezTo>
                    <a:cubicBezTo>
                      <a:pt x="993" y="1600"/>
                      <a:pt x="1000" y="1608"/>
                      <a:pt x="1006" y="1620"/>
                    </a:cubicBezTo>
                    <a:cubicBezTo>
                      <a:pt x="1009" y="1628"/>
                      <a:pt x="1010" y="1634"/>
                      <a:pt x="1010" y="1643"/>
                    </a:cubicBezTo>
                    <a:cubicBezTo>
                      <a:pt x="1010" y="1651"/>
                      <a:pt x="1008" y="1658"/>
                      <a:pt x="1004" y="1666"/>
                    </a:cubicBezTo>
                    <a:cubicBezTo>
                      <a:pt x="1001" y="1670"/>
                      <a:pt x="999" y="1672"/>
                      <a:pt x="995" y="1675"/>
                    </a:cubicBezTo>
                    <a:cubicBezTo>
                      <a:pt x="995" y="1676"/>
                      <a:pt x="995" y="1676"/>
                      <a:pt x="995" y="1676"/>
                    </a:cubicBezTo>
                    <a:cubicBezTo>
                      <a:pt x="1003" y="1666"/>
                      <a:pt x="1001" y="1651"/>
                      <a:pt x="984" y="1649"/>
                    </a:cubicBezTo>
                    <a:cubicBezTo>
                      <a:pt x="972" y="1647"/>
                      <a:pt x="951" y="1661"/>
                      <a:pt x="933" y="1635"/>
                    </a:cubicBezTo>
                    <a:close/>
                    <a:moveTo>
                      <a:pt x="967" y="1517"/>
                    </a:moveTo>
                    <a:cubicBezTo>
                      <a:pt x="953" y="1522"/>
                      <a:pt x="947" y="1502"/>
                      <a:pt x="944" y="1496"/>
                    </a:cubicBezTo>
                    <a:cubicBezTo>
                      <a:pt x="942" y="1491"/>
                      <a:pt x="939" y="1488"/>
                      <a:pt x="934" y="1487"/>
                    </a:cubicBezTo>
                    <a:cubicBezTo>
                      <a:pt x="940" y="1485"/>
                      <a:pt x="955" y="1486"/>
                      <a:pt x="962" y="1489"/>
                    </a:cubicBezTo>
                    <a:cubicBezTo>
                      <a:pt x="971" y="1493"/>
                      <a:pt x="977" y="1503"/>
                      <a:pt x="971" y="1514"/>
                    </a:cubicBezTo>
                    <a:cubicBezTo>
                      <a:pt x="970" y="1508"/>
                      <a:pt x="965" y="1501"/>
                      <a:pt x="959" y="1500"/>
                    </a:cubicBezTo>
                    <a:cubicBezTo>
                      <a:pt x="961" y="1502"/>
                      <a:pt x="966" y="1509"/>
                      <a:pt x="967" y="1517"/>
                    </a:cubicBezTo>
                    <a:close/>
                    <a:moveTo>
                      <a:pt x="726" y="1703"/>
                    </a:moveTo>
                    <a:cubicBezTo>
                      <a:pt x="723" y="1683"/>
                      <a:pt x="727" y="1669"/>
                      <a:pt x="727" y="1649"/>
                    </a:cubicBezTo>
                    <a:cubicBezTo>
                      <a:pt x="727" y="1639"/>
                      <a:pt x="726" y="1631"/>
                      <a:pt x="719" y="1623"/>
                    </a:cubicBezTo>
                    <a:cubicBezTo>
                      <a:pt x="713" y="1617"/>
                      <a:pt x="705" y="1614"/>
                      <a:pt x="697" y="1616"/>
                    </a:cubicBezTo>
                    <a:cubicBezTo>
                      <a:pt x="690" y="1618"/>
                      <a:pt x="684" y="1623"/>
                      <a:pt x="683" y="1630"/>
                    </a:cubicBezTo>
                    <a:cubicBezTo>
                      <a:pt x="682" y="1635"/>
                      <a:pt x="683" y="1639"/>
                      <a:pt x="686" y="1643"/>
                    </a:cubicBezTo>
                    <a:cubicBezTo>
                      <a:pt x="690" y="1648"/>
                      <a:pt x="698" y="1650"/>
                      <a:pt x="703" y="1645"/>
                    </a:cubicBezTo>
                    <a:cubicBezTo>
                      <a:pt x="706" y="1642"/>
                      <a:pt x="706" y="1638"/>
                      <a:pt x="704" y="1634"/>
                    </a:cubicBezTo>
                    <a:cubicBezTo>
                      <a:pt x="701" y="1630"/>
                      <a:pt x="696" y="1629"/>
                      <a:pt x="692" y="1632"/>
                    </a:cubicBezTo>
                    <a:cubicBezTo>
                      <a:pt x="688" y="1635"/>
                      <a:pt x="687" y="1640"/>
                      <a:pt x="690" y="1644"/>
                    </a:cubicBezTo>
                    <a:cubicBezTo>
                      <a:pt x="690" y="1645"/>
                      <a:pt x="691" y="1645"/>
                      <a:pt x="692" y="1646"/>
                    </a:cubicBezTo>
                    <a:cubicBezTo>
                      <a:pt x="690" y="1645"/>
                      <a:pt x="689" y="1644"/>
                      <a:pt x="687" y="1642"/>
                    </a:cubicBezTo>
                    <a:cubicBezTo>
                      <a:pt x="685" y="1639"/>
                      <a:pt x="684" y="1635"/>
                      <a:pt x="685" y="1631"/>
                    </a:cubicBezTo>
                    <a:cubicBezTo>
                      <a:pt x="687" y="1625"/>
                      <a:pt x="692" y="1620"/>
                      <a:pt x="698" y="1619"/>
                    </a:cubicBezTo>
                    <a:cubicBezTo>
                      <a:pt x="705" y="1617"/>
                      <a:pt x="711" y="1620"/>
                      <a:pt x="716" y="1625"/>
                    </a:cubicBezTo>
                    <a:cubicBezTo>
                      <a:pt x="722" y="1632"/>
                      <a:pt x="723" y="1640"/>
                      <a:pt x="723" y="1649"/>
                    </a:cubicBezTo>
                    <a:cubicBezTo>
                      <a:pt x="722" y="1669"/>
                      <a:pt x="718" y="1683"/>
                      <a:pt x="722" y="1704"/>
                    </a:cubicBezTo>
                    <a:cubicBezTo>
                      <a:pt x="725" y="1724"/>
                      <a:pt x="733" y="1741"/>
                      <a:pt x="748" y="1755"/>
                    </a:cubicBezTo>
                    <a:cubicBezTo>
                      <a:pt x="762" y="1767"/>
                      <a:pt x="779" y="1771"/>
                      <a:pt x="796" y="1764"/>
                    </a:cubicBezTo>
                    <a:cubicBezTo>
                      <a:pt x="812" y="1757"/>
                      <a:pt x="823" y="1741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18" y="1731"/>
                      <a:pt x="810" y="1738"/>
                      <a:pt x="800" y="1738"/>
                    </a:cubicBezTo>
                    <a:cubicBezTo>
                      <a:pt x="783" y="1740"/>
                      <a:pt x="772" y="1729"/>
                      <a:pt x="770" y="1712"/>
                    </a:cubicBezTo>
                    <a:cubicBezTo>
                      <a:pt x="766" y="1682"/>
                      <a:pt x="730" y="1687"/>
                      <a:pt x="734" y="1719"/>
                    </a:cubicBezTo>
                    <a:cubicBezTo>
                      <a:pt x="736" y="1736"/>
                      <a:pt x="750" y="1748"/>
                      <a:pt x="762" y="1753"/>
                    </a:cubicBezTo>
                    <a:cubicBezTo>
                      <a:pt x="787" y="1762"/>
                      <a:pt x="821" y="1750"/>
                      <a:pt x="822" y="1724"/>
                    </a:cubicBezTo>
                    <a:cubicBezTo>
                      <a:pt x="821" y="1741"/>
                      <a:pt x="810" y="1755"/>
                      <a:pt x="795" y="1761"/>
                    </a:cubicBezTo>
                    <a:cubicBezTo>
                      <a:pt x="779" y="1767"/>
                      <a:pt x="764" y="1763"/>
                      <a:pt x="751" y="1752"/>
                    </a:cubicBezTo>
                    <a:cubicBezTo>
                      <a:pt x="737" y="1739"/>
                      <a:pt x="730" y="1722"/>
                      <a:pt x="726" y="1703"/>
                    </a:cubicBezTo>
                    <a:close/>
                    <a:moveTo>
                      <a:pt x="867" y="1621"/>
                    </a:moveTo>
                    <a:cubicBezTo>
                      <a:pt x="899" y="1608"/>
                      <a:pt x="924" y="1623"/>
                      <a:pt x="941" y="1622"/>
                    </a:cubicBezTo>
                    <a:cubicBezTo>
                      <a:pt x="959" y="1621"/>
                      <a:pt x="958" y="1600"/>
                      <a:pt x="939" y="1596"/>
                    </a:cubicBezTo>
                    <a:cubicBezTo>
                      <a:pt x="917" y="1592"/>
                      <a:pt x="888" y="1604"/>
                      <a:pt x="867" y="1621"/>
                    </a:cubicBezTo>
                    <a:close/>
                    <a:moveTo>
                      <a:pt x="836" y="1651"/>
                    </a:moveTo>
                    <a:cubicBezTo>
                      <a:pt x="831" y="1636"/>
                      <a:pt x="819" y="1625"/>
                      <a:pt x="805" y="1620"/>
                    </a:cubicBezTo>
                    <a:cubicBezTo>
                      <a:pt x="792" y="1615"/>
                      <a:pt x="777" y="1617"/>
                      <a:pt x="769" y="1627"/>
                    </a:cubicBezTo>
                    <a:cubicBezTo>
                      <a:pt x="764" y="1624"/>
                      <a:pt x="765" y="1615"/>
                      <a:pt x="772" y="1609"/>
                    </a:cubicBezTo>
                    <a:cubicBezTo>
                      <a:pt x="778" y="1604"/>
                      <a:pt x="792" y="1603"/>
                      <a:pt x="800" y="1611"/>
                    </a:cubicBezTo>
                    <a:cubicBezTo>
                      <a:pt x="807" y="1603"/>
                      <a:pt x="835" y="1621"/>
                      <a:pt x="836" y="1651"/>
                    </a:cubicBezTo>
                    <a:close/>
                    <a:moveTo>
                      <a:pt x="807" y="1786"/>
                    </a:moveTo>
                    <a:cubicBezTo>
                      <a:pt x="818" y="1788"/>
                      <a:pt x="835" y="1786"/>
                      <a:pt x="843" y="1781"/>
                    </a:cubicBezTo>
                    <a:cubicBezTo>
                      <a:pt x="855" y="1776"/>
                      <a:pt x="868" y="1762"/>
                      <a:pt x="866" y="1749"/>
                    </a:cubicBezTo>
                    <a:cubicBezTo>
                      <a:pt x="879" y="1747"/>
                      <a:pt x="888" y="1738"/>
                      <a:pt x="896" y="1729"/>
                    </a:cubicBezTo>
                    <a:cubicBezTo>
                      <a:pt x="907" y="1716"/>
                      <a:pt x="920" y="1704"/>
                      <a:pt x="933" y="1710"/>
                    </a:cubicBezTo>
                    <a:cubicBezTo>
                      <a:pt x="922" y="1697"/>
                      <a:pt x="899" y="1699"/>
                      <a:pt x="886" y="1707"/>
                    </a:cubicBezTo>
                    <a:cubicBezTo>
                      <a:pt x="868" y="1718"/>
                      <a:pt x="863" y="1732"/>
                      <a:pt x="853" y="1752"/>
                    </a:cubicBezTo>
                    <a:cubicBezTo>
                      <a:pt x="847" y="1764"/>
                      <a:pt x="825" y="1783"/>
                      <a:pt x="807" y="1786"/>
                    </a:cubicBezTo>
                    <a:close/>
                    <a:moveTo>
                      <a:pt x="836" y="1662"/>
                    </a:moveTo>
                    <a:cubicBezTo>
                      <a:pt x="834" y="1648"/>
                      <a:pt x="811" y="1646"/>
                      <a:pt x="798" y="1650"/>
                    </a:cubicBezTo>
                    <a:cubicBezTo>
                      <a:pt x="783" y="1654"/>
                      <a:pt x="767" y="1664"/>
                      <a:pt x="751" y="1655"/>
                    </a:cubicBezTo>
                    <a:cubicBezTo>
                      <a:pt x="743" y="1651"/>
                      <a:pt x="737" y="1642"/>
                      <a:pt x="738" y="1633"/>
                    </a:cubicBezTo>
                    <a:cubicBezTo>
                      <a:pt x="738" y="1627"/>
                      <a:pt x="742" y="1622"/>
                      <a:pt x="748" y="1622"/>
                    </a:cubicBezTo>
                    <a:cubicBezTo>
                      <a:pt x="744" y="1625"/>
                      <a:pt x="743" y="1633"/>
                      <a:pt x="747" y="1638"/>
                    </a:cubicBezTo>
                    <a:cubicBezTo>
                      <a:pt x="751" y="1642"/>
                      <a:pt x="759" y="1643"/>
                      <a:pt x="766" y="1640"/>
                    </a:cubicBezTo>
                    <a:cubicBezTo>
                      <a:pt x="779" y="1635"/>
                      <a:pt x="790" y="1627"/>
                      <a:pt x="803" y="1627"/>
                    </a:cubicBezTo>
                    <a:cubicBezTo>
                      <a:pt x="820" y="1627"/>
                      <a:pt x="837" y="1641"/>
                      <a:pt x="836" y="1662"/>
                    </a:cubicBezTo>
                    <a:close/>
                    <a:moveTo>
                      <a:pt x="899" y="1540"/>
                    </a:moveTo>
                    <a:cubicBezTo>
                      <a:pt x="914" y="1532"/>
                      <a:pt x="925" y="1510"/>
                      <a:pt x="924" y="1493"/>
                    </a:cubicBezTo>
                    <a:cubicBezTo>
                      <a:pt x="922" y="1476"/>
                      <a:pt x="906" y="1472"/>
                      <a:pt x="904" y="1491"/>
                    </a:cubicBezTo>
                    <a:cubicBezTo>
                      <a:pt x="903" y="1506"/>
                      <a:pt x="909" y="1528"/>
                      <a:pt x="899" y="1540"/>
                    </a:cubicBezTo>
                    <a:close/>
                    <a:moveTo>
                      <a:pt x="877" y="1551"/>
                    </a:moveTo>
                    <a:cubicBezTo>
                      <a:pt x="874" y="1552"/>
                      <a:pt x="872" y="1555"/>
                      <a:pt x="871" y="1558"/>
                    </a:cubicBezTo>
                    <a:cubicBezTo>
                      <a:pt x="870" y="1561"/>
                      <a:pt x="871" y="1566"/>
                      <a:pt x="875" y="1569"/>
                    </a:cubicBezTo>
                    <a:cubicBezTo>
                      <a:pt x="880" y="1573"/>
                      <a:pt x="886" y="1572"/>
                      <a:pt x="889" y="1569"/>
                    </a:cubicBezTo>
                    <a:cubicBezTo>
                      <a:pt x="895" y="1563"/>
                      <a:pt x="891" y="1558"/>
                      <a:pt x="891" y="1552"/>
                    </a:cubicBezTo>
                    <a:cubicBezTo>
                      <a:pt x="892" y="1547"/>
                      <a:pt x="898" y="1542"/>
                      <a:pt x="905" y="1541"/>
                    </a:cubicBezTo>
                    <a:cubicBezTo>
                      <a:pt x="914" y="1540"/>
                      <a:pt x="922" y="1544"/>
                      <a:pt x="926" y="1552"/>
                    </a:cubicBezTo>
                    <a:cubicBezTo>
                      <a:pt x="928" y="1557"/>
                      <a:pt x="927" y="1563"/>
                      <a:pt x="922" y="1565"/>
                    </a:cubicBezTo>
                    <a:cubicBezTo>
                      <a:pt x="923" y="1560"/>
                      <a:pt x="918" y="1554"/>
                      <a:pt x="912" y="1557"/>
                    </a:cubicBezTo>
                    <a:cubicBezTo>
                      <a:pt x="908" y="1559"/>
                      <a:pt x="904" y="1566"/>
                      <a:pt x="899" y="1573"/>
                    </a:cubicBezTo>
                    <a:cubicBezTo>
                      <a:pt x="894" y="1580"/>
                      <a:pt x="888" y="1585"/>
                      <a:pt x="881" y="1588"/>
                    </a:cubicBezTo>
                    <a:cubicBezTo>
                      <a:pt x="867" y="1592"/>
                      <a:pt x="852" y="1582"/>
                      <a:pt x="851" y="1568"/>
                    </a:cubicBezTo>
                    <a:cubicBezTo>
                      <a:pt x="850" y="1560"/>
                      <a:pt x="854" y="1553"/>
                      <a:pt x="858" y="1548"/>
                    </a:cubicBezTo>
                    <a:cubicBezTo>
                      <a:pt x="863" y="1542"/>
                      <a:pt x="879" y="1529"/>
                      <a:pt x="879" y="1519"/>
                    </a:cubicBezTo>
                    <a:cubicBezTo>
                      <a:pt x="880" y="1512"/>
                      <a:pt x="874" y="1509"/>
                      <a:pt x="870" y="1510"/>
                    </a:cubicBezTo>
                    <a:cubicBezTo>
                      <a:pt x="871" y="1504"/>
                      <a:pt x="879" y="1502"/>
                      <a:pt x="885" y="1505"/>
                    </a:cubicBezTo>
                    <a:cubicBezTo>
                      <a:pt x="896" y="1510"/>
                      <a:pt x="901" y="1526"/>
                      <a:pt x="893" y="1539"/>
                    </a:cubicBezTo>
                    <a:cubicBezTo>
                      <a:pt x="890" y="1544"/>
                      <a:pt x="884" y="1547"/>
                      <a:pt x="877" y="1551"/>
                    </a:cubicBezTo>
                    <a:close/>
                    <a:moveTo>
                      <a:pt x="878" y="1553"/>
                    </a:moveTo>
                    <a:cubicBezTo>
                      <a:pt x="873" y="1556"/>
                      <a:pt x="871" y="1561"/>
                      <a:pt x="874" y="1565"/>
                    </a:cubicBezTo>
                    <a:cubicBezTo>
                      <a:pt x="878" y="1573"/>
                      <a:pt x="889" y="1569"/>
                      <a:pt x="890" y="1561"/>
                    </a:cubicBezTo>
                    <a:cubicBezTo>
                      <a:pt x="891" y="1556"/>
                      <a:pt x="888" y="1552"/>
                      <a:pt x="892" y="1546"/>
                    </a:cubicBezTo>
                    <a:cubicBezTo>
                      <a:pt x="886" y="1551"/>
                      <a:pt x="883" y="1550"/>
                      <a:pt x="878" y="1553"/>
                    </a:cubicBezTo>
                    <a:close/>
                    <a:moveTo>
                      <a:pt x="854" y="1582"/>
                    </a:moveTo>
                    <a:cubicBezTo>
                      <a:pt x="858" y="1589"/>
                      <a:pt x="868" y="1592"/>
                      <a:pt x="874" y="1591"/>
                    </a:cubicBezTo>
                    <a:cubicBezTo>
                      <a:pt x="877" y="1599"/>
                      <a:pt x="863" y="1611"/>
                      <a:pt x="853" y="1603"/>
                    </a:cubicBezTo>
                    <a:cubicBezTo>
                      <a:pt x="847" y="1597"/>
                      <a:pt x="847" y="1586"/>
                      <a:pt x="854" y="1582"/>
                    </a:cubicBezTo>
                    <a:close/>
                    <a:moveTo>
                      <a:pt x="985" y="1813"/>
                    </a:moveTo>
                    <a:cubicBezTo>
                      <a:pt x="965" y="1799"/>
                      <a:pt x="945" y="1814"/>
                      <a:pt x="936" y="1823"/>
                    </a:cubicBezTo>
                    <a:cubicBezTo>
                      <a:pt x="926" y="1833"/>
                      <a:pt x="918" y="1847"/>
                      <a:pt x="902" y="1847"/>
                    </a:cubicBezTo>
                    <a:cubicBezTo>
                      <a:pt x="893" y="1847"/>
                      <a:pt x="885" y="1843"/>
                      <a:pt x="881" y="1835"/>
                    </a:cubicBezTo>
                    <a:cubicBezTo>
                      <a:pt x="879" y="1830"/>
                      <a:pt x="880" y="1825"/>
                      <a:pt x="885" y="1822"/>
                    </a:cubicBezTo>
                    <a:cubicBezTo>
                      <a:pt x="883" y="1826"/>
                      <a:pt x="886" y="1833"/>
                      <a:pt x="891" y="1835"/>
                    </a:cubicBezTo>
                    <a:cubicBezTo>
                      <a:pt x="896" y="1837"/>
                      <a:pt x="903" y="1834"/>
                      <a:pt x="907" y="1829"/>
                    </a:cubicBezTo>
                    <a:cubicBezTo>
                      <a:pt x="916" y="1816"/>
                      <a:pt x="928" y="1805"/>
                      <a:pt x="941" y="1800"/>
                    </a:cubicBezTo>
                    <a:cubicBezTo>
                      <a:pt x="955" y="1795"/>
                      <a:pt x="975" y="1798"/>
                      <a:pt x="985" y="1813"/>
                    </a:cubicBezTo>
                    <a:close/>
                    <a:moveTo>
                      <a:pt x="793" y="1968"/>
                    </a:moveTo>
                    <a:cubicBezTo>
                      <a:pt x="792" y="1970"/>
                      <a:pt x="789" y="1971"/>
                      <a:pt x="787" y="1971"/>
                    </a:cubicBezTo>
                    <a:cubicBezTo>
                      <a:pt x="784" y="1971"/>
                      <a:pt x="781" y="1969"/>
                      <a:pt x="780" y="1965"/>
                    </a:cubicBezTo>
                    <a:cubicBezTo>
                      <a:pt x="778" y="1961"/>
                      <a:pt x="780" y="1957"/>
                      <a:pt x="783" y="1956"/>
                    </a:cubicBezTo>
                    <a:cubicBezTo>
                      <a:pt x="789" y="1952"/>
                      <a:pt x="792" y="1957"/>
                      <a:pt x="795" y="1957"/>
                    </a:cubicBezTo>
                    <a:cubicBezTo>
                      <a:pt x="799" y="1958"/>
                      <a:pt x="804" y="1955"/>
                      <a:pt x="806" y="1950"/>
                    </a:cubicBezTo>
                    <a:cubicBezTo>
                      <a:pt x="809" y="1944"/>
                      <a:pt x="808" y="1938"/>
                      <a:pt x="803" y="1933"/>
                    </a:cubicBezTo>
                    <a:cubicBezTo>
                      <a:pt x="800" y="1931"/>
                      <a:pt x="796" y="1930"/>
                      <a:pt x="793" y="1933"/>
                    </a:cubicBezTo>
                    <a:cubicBezTo>
                      <a:pt x="797" y="1933"/>
                      <a:pt x="800" y="1938"/>
                      <a:pt x="796" y="1942"/>
                    </a:cubicBezTo>
                    <a:cubicBezTo>
                      <a:pt x="794" y="1944"/>
                      <a:pt x="788" y="1946"/>
                      <a:pt x="782" y="1948"/>
                    </a:cubicBezTo>
                    <a:cubicBezTo>
                      <a:pt x="776" y="1950"/>
                      <a:pt x="771" y="1952"/>
                      <a:pt x="768" y="1957"/>
                    </a:cubicBezTo>
                    <a:cubicBezTo>
                      <a:pt x="762" y="1966"/>
                      <a:pt x="766" y="1979"/>
                      <a:pt x="775" y="1983"/>
                    </a:cubicBezTo>
                    <a:cubicBezTo>
                      <a:pt x="781" y="1985"/>
                      <a:pt x="786" y="1984"/>
                      <a:pt x="791" y="1982"/>
                    </a:cubicBezTo>
                    <a:cubicBezTo>
                      <a:pt x="797" y="1980"/>
                      <a:pt x="809" y="1972"/>
                      <a:pt x="816" y="1974"/>
                    </a:cubicBezTo>
                    <a:cubicBezTo>
                      <a:pt x="821" y="1975"/>
                      <a:pt x="822" y="1979"/>
                      <a:pt x="821" y="1982"/>
                    </a:cubicBezTo>
                    <a:cubicBezTo>
                      <a:pt x="825" y="1983"/>
                      <a:pt x="828" y="1978"/>
                      <a:pt x="828" y="1973"/>
                    </a:cubicBezTo>
                    <a:cubicBezTo>
                      <a:pt x="827" y="1964"/>
                      <a:pt x="816" y="1956"/>
                      <a:pt x="805" y="1959"/>
                    </a:cubicBezTo>
                    <a:cubicBezTo>
                      <a:pt x="801" y="1960"/>
                      <a:pt x="798" y="1964"/>
                      <a:pt x="793" y="1968"/>
                    </a:cubicBezTo>
                    <a:close/>
                    <a:moveTo>
                      <a:pt x="638" y="1942"/>
                    </a:moveTo>
                    <a:cubicBezTo>
                      <a:pt x="653" y="1934"/>
                      <a:pt x="654" y="1919"/>
                      <a:pt x="657" y="1914"/>
                    </a:cubicBezTo>
                    <a:cubicBezTo>
                      <a:pt x="660" y="1908"/>
                      <a:pt x="667" y="1912"/>
                      <a:pt x="665" y="1919"/>
                    </a:cubicBezTo>
                    <a:cubicBezTo>
                      <a:pt x="663" y="1927"/>
                      <a:pt x="652" y="1939"/>
                      <a:pt x="638" y="1942"/>
                    </a:cubicBezTo>
                    <a:close/>
                    <a:moveTo>
                      <a:pt x="683" y="1894"/>
                    </a:moveTo>
                    <a:cubicBezTo>
                      <a:pt x="684" y="1895"/>
                      <a:pt x="684" y="1897"/>
                      <a:pt x="683" y="1898"/>
                    </a:cubicBezTo>
                    <a:cubicBezTo>
                      <a:pt x="682" y="1899"/>
                      <a:pt x="680" y="1901"/>
                      <a:pt x="678" y="1900"/>
                    </a:cubicBezTo>
                    <a:cubicBezTo>
                      <a:pt x="676" y="1900"/>
                      <a:pt x="674" y="1898"/>
                      <a:pt x="674" y="1896"/>
                    </a:cubicBezTo>
                    <a:cubicBezTo>
                      <a:pt x="674" y="1892"/>
                      <a:pt x="677" y="1892"/>
                      <a:pt x="679" y="1890"/>
                    </a:cubicBezTo>
                    <a:cubicBezTo>
                      <a:pt x="680" y="1888"/>
                      <a:pt x="680" y="1885"/>
                      <a:pt x="678" y="1882"/>
                    </a:cubicBezTo>
                    <a:cubicBezTo>
                      <a:pt x="676" y="1879"/>
                      <a:pt x="672" y="1878"/>
                      <a:pt x="668" y="1879"/>
                    </a:cubicBezTo>
                    <a:cubicBezTo>
                      <a:pt x="666" y="1880"/>
                      <a:pt x="665" y="1882"/>
                      <a:pt x="665" y="1884"/>
                    </a:cubicBezTo>
                    <a:cubicBezTo>
                      <a:pt x="667" y="1882"/>
                      <a:pt x="670" y="1882"/>
                      <a:pt x="671" y="1885"/>
                    </a:cubicBezTo>
                    <a:cubicBezTo>
                      <a:pt x="671" y="1887"/>
                      <a:pt x="671" y="1890"/>
                      <a:pt x="670" y="1894"/>
                    </a:cubicBezTo>
                    <a:cubicBezTo>
                      <a:pt x="669" y="1898"/>
                      <a:pt x="669" y="1901"/>
                      <a:pt x="671" y="1904"/>
                    </a:cubicBezTo>
                    <a:cubicBezTo>
                      <a:pt x="673" y="1910"/>
                      <a:pt x="681" y="1911"/>
                      <a:pt x="686" y="1907"/>
                    </a:cubicBezTo>
                    <a:cubicBezTo>
                      <a:pt x="689" y="1905"/>
                      <a:pt x="690" y="1902"/>
                      <a:pt x="690" y="1899"/>
                    </a:cubicBezTo>
                    <a:cubicBezTo>
                      <a:pt x="691" y="1896"/>
                      <a:pt x="690" y="1887"/>
                      <a:pt x="693" y="1884"/>
                    </a:cubicBezTo>
                    <a:cubicBezTo>
                      <a:pt x="695" y="1882"/>
                      <a:pt x="697" y="1882"/>
                      <a:pt x="699" y="1884"/>
                    </a:cubicBezTo>
                    <a:cubicBezTo>
                      <a:pt x="700" y="1882"/>
                      <a:pt x="698" y="1879"/>
                      <a:pt x="696" y="1878"/>
                    </a:cubicBezTo>
                    <a:cubicBezTo>
                      <a:pt x="691" y="1876"/>
                      <a:pt x="684" y="1879"/>
                      <a:pt x="682" y="1886"/>
                    </a:cubicBezTo>
                    <a:cubicBezTo>
                      <a:pt x="682" y="1888"/>
                      <a:pt x="682" y="1891"/>
                      <a:pt x="683" y="1894"/>
                    </a:cubicBezTo>
                    <a:close/>
                    <a:moveTo>
                      <a:pt x="683" y="1894"/>
                    </a:moveTo>
                    <a:cubicBezTo>
                      <a:pt x="683" y="1897"/>
                      <a:pt x="682" y="1899"/>
                      <a:pt x="680" y="1899"/>
                    </a:cubicBezTo>
                    <a:cubicBezTo>
                      <a:pt x="676" y="1900"/>
                      <a:pt x="674" y="1896"/>
                      <a:pt x="676" y="1893"/>
                    </a:cubicBezTo>
                    <a:cubicBezTo>
                      <a:pt x="678" y="1891"/>
                      <a:pt x="680" y="1891"/>
                      <a:pt x="681" y="1888"/>
                    </a:cubicBezTo>
                    <a:cubicBezTo>
                      <a:pt x="681" y="1891"/>
                      <a:pt x="682" y="1892"/>
                      <a:pt x="683" y="1894"/>
                    </a:cubicBezTo>
                    <a:close/>
                    <a:moveTo>
                      <a:pt x="680" y="1911"/>
                    </a:moveTo>
                    <a:cubicBezTo>
                      <a:pt x="677" y="1912"/>
                      <a:pt x="673" y="1909"/>
                      <a:pt x="671" y="1907"/>
                    </a:cubicBezTo>
                    <a:cubicBezTo>
                      <a:pt x="668" y="1909"/>
                      <a:pt x="668" y="1917"/>
                      <a:pt x="674" y="1917"/>
                    </a:cubicBezTo>
                    <a:cubicBezTo>
                      <a:pt x="678" y="1918"/>
                      <a:pt x="681" y="1914"/>
                      <a:pt x="680" y="1911"/>
                    </a:cubicBezTo>
                    <a:close/>
                    <a:moveTo>
                      <a:pt x="674" y="1918"/>
                    </a:moveTo>
                    <a:cubicBezTo>
                      <a:pt x="673" y="1918"/>
                      <a:pt x="672" y="1918"/>
                      <a:pt x="672" y="1917"/>
                    </a:cubicBezTo>
                    <a:cubicBezTo>
                      <a:pt x="669" y="1925"/>
                      <a:pt x="664" y="1932"/>
                      <a:pt x="657" y="1937"/>
                    </a:cubicBezTo>
                    <a:cubicBezTo>
                      <a:pt x="645" y="1946"/>
                      <a:pt x="631" y="1943"/>
                      <a:pt x="612" y="1953"/>
                    </a:cubicBezTo>
                    <a:cubicBezTo>
                      <a:pt x="603" y="1958"/>
                      <a:pt x="597" y="1964"/>
                      <a:pt x="593" y="1969"/>
                    </a:cubicBezTo>
                    <a:cubicBezTo>
                      <a:pt x="584" y="1982"/>
                      <a:pt x="580" y="1999"/>
                      <a:pt x="566" y="2010"/>
                    </a:cubicBezTo>
                    <a:cubicBezTo>
                      <a:pt x="571" y="2004"/>
                      <a:pt x="569" y="1995"/>
                      <a:pt x="558" y="1995"/>
                    </a:cubicBezTo>
                    <a:cubicBezTo>
                      <a:pt x="551" y="1995"/>
                      <a:pt x="541" y="2005"/>
                      <a:pt x="529" y="1992"/>
                    </a:cubicBezTo>
                    <a:cubicBezTo>
                      <a:pt x="532" y="2001"/>
                      <a:pt x="536" y="2009"/>
                      <a:pt x="544" y="2013"/>
                    </a:cubicBezTo>
                    <a:cubicBezTo>
                      <a:pt x="549" y="2016"/>
                      <a:pt x="554" y="2016"/>
                      <a:pt x="559" y="2015"/>
                    </a:cubicBezTo>
                    <a:cubicBezTo>
                      <a:pt x="583" y="2009"/>
                      <a:pt x="585" y="1974"/>
                      <a:pt x="602" y="1964"/>
                    </a:cubicBezTo>
                    <a:cubicBezTo>
                      <a:pt x="601" y="1964"/>
                      <a:pt x="601" y="1965"/>
                      <a:pt x="600" y="1965"/>
                    </a:cubicBezTo>
                    <a:cubicBezTo>
                      <a:pt x="585" y="1978"/>
                      <a:pt x="586" y="2002"/>
                      <a:pt x="600" y="2015"/>
                    </a:cubicBezTo>
                    <a:cubicBezTo>
                      <a:pt x="607" y="2021"/>
                      <a:pt x="617" y="2024"/>
                      <a:pt x="628" y="2022"/>
                    </a:cubicBezTo>
                    <a:cubicBezTo>
                      <a:pt x="640" y="2020"/>
                      <a:pt x="649" y="2013"/>
                      <a:pt x="653" y="2001"/>
                    </a:cubicBezTo>
                    <a:cubicBezTo>
                      <a:pt x="657" y="1990"/>
                      <a:pt x="655" y="1978"/>
                      <a:pt x="645" y="1971"/>
                    </a:cubicBezTo>
                    <a:cubicBezTo>
                      <a:pt x="638" y="1967"/>
                      <a:pt x="630" y="1967"/>
                      <a:pt x="624" y="1971"/>
                    </a:cubicBezTo>
                    <a:cubicBezTo>
                      <a:pt x="616" y="1977"/>
                      <a:pt x="614" y="1987"/>
                      <a:pt x="618" y="1994"/>
                    </a:cubicBezTo>
                    <a:cubicBezTo>
                      <a:pt x="622" y="2001"/>
                      <a:pt x="632" y="2004"/>
                      <a:pt x="640" y="1998"/>
                    </a:cubicBezTo>
                    <a:cubicBezTo>
                      <a:pt x="631" y="2004"/>
                      <a:pt x="622" y="2000"/>
                      <a:pt x="619" y="1992"/>
                    </a:cubicBezTo>
                    <a:cubicBezTo>
                      <a:pt x="617" y="1986"/>
                      <a:pt x="618" y="1978"/>
                      <a:pt x="625" y="1974"/>
                    </a:cubicBezTo>
                    <a:cubicBezTo>
                      <a:pt x="631" y="1970"/>
                      <a:pt x="638" y="1970"/>
                      <a:pt x="643" y="1974"/>
                    </a:cubicBezTo>
                    <a:cubicBezTo>
                      <a:pt x="652" y="1980"/>
                      <a:pt x="654" y="1990"/>
                      <a:pt x="650" y="2000"/>
                    </a:cubicBezTo>
                    <a:cubicBezTo>
                      <a:pt x="646" y="2010"/>
                      <a:pt x="638" y="2017"/>
                      <a:pt x="627" y="2019"/>
                    </a:cubicBezTo>
                    <a:cubicBezTo>
                      <a:pt x="617" y="2021"/>
                      <a:pt x="608" y="2017"/>
                      <a:pt x="601" y="2011"/>
                    </a:cubicBezTo>
                    <a:cubicBezTo>
                      <a:pt x="589" y="1999"/>
                      <a:pt x="588" y="1978"/>
                      <a:pt x="601" y="1967"/>
                    </a:cubicBezTo>
                    <a:cubicBezTo>
                      <a:pt x="612" y="1957"/>
                      <a:pt x="623" y="1956"/>
                      <a:pt x="636" y="1960"/>
                    </a:cubicBezTo>
                    <a:cubicBezTo>
                      <a:pt x="658" y="1968"/>
                      <a:pt x="674" y="1988"/>
                      <a:pt x="675" y="2005"/>
                    </a:cubicBezTo>
                    <a:cubicBezTo>
                      <a:pt x="676" y="2015"/>
                      <a:pt x="670" y="2025"/>
                      <a:pt x="660" y="2024"/>
                    </a:cubicBezTo>
                    <a:cubicBezTo>
                      <a:pt x="653" y="2023"/>
                      <a:pt x="650" y="2019"/>
                      <a:pt x="651" y="2012"/>
                    </a:cubicBezTo>
                    <a:cubicBezTo>
                      <a:pt x="643" y="2018"/>
                      <a:pt x="650" y="2033"/>
                      <a:pt x="662" y="2037"/>
                    </a:cubicBezTo>
                    <a:cubicBezTo>
                      <a:pt x="675" y="2040"/>
                      <a:pt x="684" y="2035"/>
                      <a:pt x="690" y="2027"/>
                    </a:cubicBezTo>
                    <a:cubicBezTo>
                      <a:pt x="698" y="2016"/>
                      <a:pt x="697" y="1999"/>
                      <a:pt x="687" y="1985"/>
                    </a:cubicBezTo>
                    <a:cubicBezTo>
                      <a:pt x="676" y="1971"/>
                      <a:pt x="660" y="1961"/>
                      <a:pt x="642" y="1958"/>
                    </a:cubicBezTo>
                    <a:cubicBezTo>
                      <a:pt x="644" y="1958"/>
                      <a:pt x="647" y="1959"/>
                      <a:pt x="649" y="1959"/>
                    </a:cubicBezTo>
                    <a:cubicBezTo>
                      <a:pt x="679" y="1966"/>
                      <a:pt x="700" y="1985"/>
                      <a:pt x="708" y="2015"/>
                    </a:cubicBezTo>
                    <a:cubicBezTo>
                      <a:pt x="713" y="2037"/>
                      <a:pt x="707" y="2057"/>
                      <a:pt x="690" y="2072"/>
                    </a:cubicBezTo>
                    <a:cubicBezTo>
                      <a:pt x="679" y="2081"/>
                      <a:pt x="667" y="2086"/>
                      <a:pt x="654" y="2088"/>
                    </a:cubicBezTo>
                    <a:cubicBezTo>
                      <a:pt x="641" y="2090"/>
                      <a:pt x="626" y="2089"/>
                      <a:pt x="613" y="2084"/>
                    </a:cubicBezTo>
                    <a:cubicBezTo>
                      <a:pt x="607" y="2082"/>
                      <a:pt x="603" y="2079"/>
                      <a:pt x="597" y="2074"/>
                    </a:cubicBezTo>
                    <a:cubicBezTo>
                      <a:pt x="588" y="2066"/>
                      <a:pt x="582" y="2055"/>
                      <a:pt x="582" y="2042"/>
                    </a:cubicBezTo>
                    <a:cubicBezTo>
                      <a:pt x="582" y="2032"/>
                      <a:pt x="586" y="2024"/>
                      <a:pt x="595" y="2019"/>
                    </a:cubicBezTo>
                    <a:cubicBezTo>
                      <a:pt x="582" y="2013"/>
                      <a:pt x="562" y="2031"/>
                      <a:pt x="575" y="2050"/>
                    </a:cubicBezTo>
                    <a:cubicBezTo>
                      <a:pt x="567" y="2062"/>
                      <a:pt x="586" y="2076"/>
                      <a:pt x="601" y="2082"/>
                    </a:cubicBezTo>
                    <a:cubicBezTo>
                      <a:pt x="582" y="2076"/>
                      <a:pt x="561" y="2057"/>
                      <a:pt x="552" y="2048"/>
                    </a:cubicBezTo>
                    <a:cubicBezTo>
                      <a:pt x="551" y="2048"/>
                      <a:pt x="550" y="2049"/>
                      <a:pt x="550" y="2049"/>
                    </a:cubicBezTo>
                    <a:cubicBezTo>
                      <a:pt x="553" y="2053"/>
                      <a:pt x="558" y="2058"/>
                      <a:pt x="564" y="2064"/>
                    </a:cubicBezTo>
                    <a:cubicBezTo>
                      <a:pt x="554" y="2061"/>
                      <a:pt x="542" y="2062"/>
                      <a:pt x="534" y="2070"/>
                    </a:cubicBezTo>
                    <a:cubicBezTo>
                      <a:pt x="520" y="2084"/>
                      <a:pt x="517" y="2109"/>
                      <a:pt x="497" y="2123"/>
                    </a:cubicBezTo>
                    <a:cubicBezTo>
                      <a:pt x="519" y="2119"/>
                      <a:pt x="530" y="2097"/>
                      <a:pt x="540" y="2087"/>
                    </a:cubicBezTo>
                    <a:cubicBezTo>
                      <a:pt x="560" y="2067"/>
                      <a:pt x="571" y="2072"/>
                      <a:pt x="590" y="2081"/>
                    </a:cubicBezTo>
                    <a:cubicBezTo>
                      <a:pt x="587" y="2080"/>
                      <a:pt x="583" y="2080"/>
                      <a:pt x="580" y="2080"/>
                    </a:cubicBezTo>
                    <a:cubicBezTo>
                      <a:pt x="558" y="2081"/>
                      <a:pt x="538" y="2094"/>
                      <a:pt x="531" y="2113"/>
                    </a:cubicBezTo>
                    <a:cubicBezTo>
                      <a:pt x="524" y="2129"/>
                      <a:pt x="527" y="2145"/>
                      <a:pt x="538" y="2158"/>
                    </a:cubicBezTo>
                    <a:cubicBezTo>
                      <a:pt x="552" y="2175"/>
                      <a:pt x="574" y="2180"/>
                      <a:pt x="594" y="2172"/>
                    </a:cubicBezTo>
                    <a:cubicBezTo>
                      <a:pt x="603" y="2168"/>
                      <a:pt x="610" y="2161"/>
                      <a:pt x="614" y="2153"/>
                    </a:cubicBezTo>
                    <a:cubicBezTo>
                      <a:pt x="621" y="2138"/>
                      <a:pt x="615" y="2125"/>
                      <a:pt x="603" y="2115"/>
                    </a:cubicBezTo>
                    <a:cubicBezTo>
                      <a:pt x="610" y="2130"/>
                      <a:pt x="597" y="2136"/>
                      <a:pt x="595" y="2142"/>
                    </a:cubicBezTo>
                    <a:cubicBezTo>
                      <a:pt x="589" y="2156"/>
                      <a:pt x="608" y="2161"/>
                      <a:pt x="614" y="2147"/>
                    </a:cubicBezTo>
                    <a:cubicBezTo>
                      <a:pt x="615" y="2146"/>
                      <a:pt x="615" y="2144"/>
                      <a:pt x="616" y="2142"/>
                    </a:cubicBezTo>
                    <a:cubicBezTo>
                      <a:pt x="615" y="2155"/>
                      <a:pt x="606" y="2165"/>
                      <a:pt x="594" y="2170"/>
                    </a:cubicBezTo>
                    <a:cubicBezTo>
                      <a:pt x="574" y="2178"/>
                      <a:pt x="554" y="2172"/>
                      <a:pt x="540" y="2157"/>
                    </a:cubicBezTo>
                    <a:cubicBezTo>
                      <a:pt x="531" y="2145"/>
                      <a:pt x="528" y="2129"/>
                      <a:pt x="534" y="2115"/>
                    </a:cubicBezTo>
                    <a:cubicBezTo>
                      <a:pt x="541" y="2098"/>
                      <a:pt x="560" y="2086"/>
                      <a:pt x="579" y="2086"/>
                    </a:cubicBezTo>
                    <a:cubicBezTo>
                      <a:pt x="586" y="2085"/>
                      <a:pt x="593" y="2086"/>
                      <a:pt x="600" y="2088"/>
                    </a:cubicBezTo>
                    <a:cubicBezTo>
                      <a:pt x="596" y="2087"/>
                      <a:pt x="591" y="2087"/>
                      <a:pt x="587" y="2088"/>
                    </a:cubicBezTo>
                    <a:cubicBezTo>
                      <a:pt x="575" y="2091"/>
                      <a:pt x="563" y="2102"/>
                      <a:pt x="565" y="2115"/>
                    </a:cubicBezTo>
                    <a:cubicBezTo>
                      <a:pt x="566" y="2121"/>
                      <a:pt x="571" y="2125"/>
                      <a:pt x="576" y="2127"/>
                    </a:cubicBezTo>
                    <a:cubicBezTo>
                      <a:pt x="581" y="2128"/>
                      <a:pt x="585" y="2127"/>
                      <a:pt x="588" y="2124"/>
                    </a:cubicBezTo>
                    <a:cubicBezTo>
                      <a:pt x="592" y="2121"/>
                      <a:pt x="594" y="2117"/>
                      <a:pt x="594" y="2112"/>
                    </a:cubicBezTo>
                    <a:cubicBezTo>
                      <a:pt x="594" y="2106"/>
                      <a:pt x="589" y="2101"/>
                      <a:pt x="583" y="2101"/>
                    </a:cubicBezTo>
                    <a:cubicBezTo>
                      <a:pt x="579" y="2101"/>
                      <a:pt x="576" y="2103"/>
                      <a:pt x="575" y="2107"/>
                    </a:cubicBezTo>
                    <a:cubicBezTo>
                      <a:pt x="574" y="2109"/>
                      <a:pt x="575" y="2112"/>
                      <a:pt x="578" y="2112"/>
                    </a:cubicBezTo>
                    <a:cubicBezTo>
                      <a:pt x="577" y="2111"/>
                      <a:pt x="577" y="2109"/>
                      <a:pt x="578" y="2107"/>
                    </a:cubicBezTo>
                    <a:cubicBezTo>
                      <a:pt x="580" y="2104"/>
                      <a:pt x="584" y="2105"/>
                      <a:pt x="585" y="2107"/>
                    </a:cubicBezTo>
                    <a:cubicBezTo>
                      <a:pt x="587" y="2109"/>
                      <a:pt x="587" y="2111"/>
                      <a:pt x="586" y="2114"/>
                    </a:cubicBezTo>
                    <a:cubicBezTo>
                      <a:pt x="585" y="2117"/>
                      <a:pt x="582" y="2119"/>
                      <a:pt x="579" y="2118"/>
                    </a:cubicBezTo>
                    <a:cubicBezTo>
                      <a:pt x="575" y="2118"/>
                      <a:pt x="572" y="2115"/>
                      <a:pt x="571" y="2111"/>
                    </a:cubicBezTo>
                    <a:cubicBezTo>
                      <a:pt x="570" y="2101"/>
                      <a:pt x="582" y="2091"/>
                      <a:pt x="591" y="2090"/>
                    </a:cubicBezTo>
                    <a:cubicBezTo>
                      <a:pt x="603" y="2088"/>
                      <a:pt x="616" y="2092"/>
                      <a:pt x="626" y="2093"/>
                    </a:cubicBezTo>
                    <a:cubicBezTo>
                      <a:pt x="639" y="2095"/>
                      <a:pt x="652" y="2095"/>
                      <a:pt x="668" y="2088"/>
                    </a:cubicBezTo>
                    <a:cubicBezTo>
                      <a:pt x="665" y="2090"/>
                      <a:pt x="662" y="2092"/>
                      <a:pt x="660" y="2094"/>
                    </a:cubicBezTo>
                    <a:cubicBezTo>
                      <a:pt x="643" y="2109"/>
                      <a:pt x="637" y="2129"/>
                      <a:pt x="644" y="2150"/>
                    </a:cubicBezTo>
                    <a:cubicBezTo>
                      <a:pt x="652" y="2170"/>
                      <a:pt x="669" y="2184"/>
                      <a:pt x="690" y="2185"/>
                    </a:cubicBezTo>
                    <a:cubicBezTo>
                      <a:pt x="709" y="2187"/>
                      <a:pt x="730" y="2178"/>
                      <a:pt x="739" y="2160"/>
                    </a:cubicBezTo>
                    <a:cubicBezTo>
                      <a:pt x="747" y="2144"/>
                      <a:pt x="746" y="2126"/>
                      <a:pt x="735" y="2115"/>
                    </a:cubicBezTo>
                    <a:cubicBezTo>
                      <a:pt x="728" y="2107"/>
                      <a:pt x="718" y="2103"/>
                      <a:pt x="709" y="2104"/>
                    </a:cubicBezTo>
                    <a:cubicBezTo>
                      <a:pt x="703" y="2104"/>
                      <a:pt x="698" y="2106"/>
                      <a:pt x="693" y="2109"/>
                    </a:cubicBezTo>
                    <a:cubicBezTo>
                      <a:pt x="684" y="2115"/>
                      <a:pt x="682" y="2126"/>
                      <a:pt x="686" y="2135"/>
                    </a:cubicBezTo>
                    <a:cubicBezTo>
                      <a:pt x="691" y="2145"/>
                      <a:pt x="703" y="2149"/>
                      <a:pt x="713" y="2144"/>
                    </a:cubicBezTo>
                    <a:cubicBezTo>
                      <a:pt x="723" y="2139"/>
                      <a:pt x="727" y="2127"/>
                      <a:pt x="723" y="2117"/>
                    </a:cubicBezTo>
                    <a:cubicBezTo>
                      <a:pt x="718" y="2108"/>
                      <a:pt x="709" y="2104"/>
                      <a:pt x="700" y="2106"/>
                    </a:cubicBezTo>
                    <a:cubicBezTo>
                      <a:pt x="712" y="2102"/>
                      <a:pt x="725" y="2106"/>
                      <a:pt x="734" y="2116"/>
                    </a:cubicBezTo>
                    <a:cubicBezTo>
                      <a:pt x="744" y="2127"/>
                      <a:pt x="745" y="2144"/>
                      <a:pt x="737" y="2159"/>
                    </a:cubicBezTo>
                    <a:cubicBezTo>
                      <a:pt x="728" y="2175"/>
                      <a:pt x="709" y="2183"/>
                      <a:pt x="691" y="2182"/>
                    </a:cubicBezTo>
                    <a:cubicBezTo>
                      <a:pt x="671" y="2180"/>
                      <a:pt x="655" y="2167"/>
                      <a:pt x="648" y="2149"/>
                    </a:cubicBezTo>
                    <a:cubicBezTo>
                      <a:pt x="642" y="2130"/>
                      <a:pt x="648" y="2112"/>
                      <a:pt x="663" y="2099"/>
                    </a:cubicBezTo>
                    <a:cubicBezTo>
                      <a:pt x="673" y="2090"/>
                      <a:pt x="687" y="2085"/>
                      <a:pt x="698" y="2073"/>
                    </a:cubicBezTo>
                    <a:cubicBezTo>
                      <a:pt x="712" y="2057"/>
                      <a:pt x="718" y="2037"/>
                      <a:pt x="713" y="2014"/>
                    </a:cubicBezTo>
                    <a:cubicBezTo>
                      <a:pt x="705" y="1982"/>
                      <a:pt x="682" y="1959"/>
                      <a:pt x="650" y="1953"/>
                    </a:cubicBezTo>
                    <a:cubicBezTo>
                      <a:pt x="635" y="1951"/>
                      <a:pt x="623" y="1951"/>
                      <a:pt x="611" y="1956"/>
                    </a:cubicBezTo>
                    <a:cubicBezTo>
                      <a:pt x="622" y="1950"/>
                      <a:pt x="635" y="1947"/>
                      <a:pt x="648" y="1947"/>
                    </a:cubicBezTo>
                    <a:cubicBezTo>
                      <a:pt x="666" y="1948"/>
                      <a:pt x="687" y="1955"/>
                      <a:pt x="702" y="1964"/>
                    </a:cubicBezTo>
                    <a:cubicBezTo>
                      <a:pt x="709" y="1968"/>
                      <a:pt x="714" y="1970"/>
                      <a:pt x="722" y="1972"/>
                    </a:cubicBezTo>
                    <a:cubicBezTo>
                      <a:pt x="723" y="1973"/>
                      <a:pt x="725" y="1973"/>
                      <a:pt x="727" y="1974"/>
                    </a:cubicBezTo>
                    <a:cubicBezTo>
                      <a:pt x="731" y="1974"/>
                      <a:pt x="734" y="1975"/>
                      <a:pt x="737" y="1975"/>
                    </a:cubicBezTo>
                    <a:cubicBezTo>
                      <a:pt x="738" y="1975"/>
                      <a:pt x="749" y="1974"/>
                      <a:pt x="749" y="1972"/>
                    </a:cubicBezTo>
                    <a:cubicBezTo>
                      <a:pt x="748" y="1971"/>
                      <a:pt x="742" y="1972"/>
                      <a:pt x="741" y="1972"/>
                    </a:cubicBezTo>
                    <a:cubicBezTo>
                      <a:pt x="737" y="1971"/>
                      <a:pt x="732" y="1971"/>
                      <a:pt x="728" y="1970"/>
                    </a:cubicBezTo>
                    <a:cubicBezTo>
                      <a:pt x="726" y="1970"/>
                      <a:pt x="724" y="1969"/>
                      <a:pt x="722" y="1969"/>
                    </a:cubicBezTo>
                    <a:cubicBezTo>
                      <a:pt x="716" y="1967"/>
                      <a:pt x="710" y="1965"/>
                      <a:pt x="704" y="1962"/>
                    </a:cubicBezTo>
                    <a:cubicBezTo>
                      <a:pt x="703" y="1961"/>
                      <a:pt x="702" y="1961"/>
                      <a:pt x="701" y="1960"/>
                    </a:cubicBezTo>
                    <a:cubicBezTo>
                      <a:pt x="703" y="1961"/>
                      <a:pt x="706" y="1961"/>
                      <a:pt x="708" y="1962"/>
                    </a:cubicBezTo>
                    <a:cubicBezTo>
                      <a:pt x="714" y="1963"/>
                      <a:pt x="719" y="1963"/>
                      <a:pt x="726" y="1962"/>
                    </a:cubicBezTo>
                    <a:cubicBezTo>
                      <a:pt x="742" y="1959"/>
                      <a:pt x="748" y="1944"/>
                      <a:pt x="746" y="1929"/>
                    </a:cubicBezTo>
                    <a:cubicBezTo>
                      <a:pt x="744" y="1917"/>
                      <a:pt x="737" y="1905"/>
                      <a:pt x="725" y="1900"/>
                    </a:cubicBezTo>
                    <a:cubicBezTo>
                      <a:pt x="715" y="1896"/>
                      <a:pt x="705" y="1899"/>
                      <a:pt x="698" y="1908"/>
                    </a:cubicBezTo>
                    <a:cubicBezTo>
                      <a:pt x="693" y="1914"/>
                      <a:pt x="691" y="1924"/>
                      <a:pt x="696" y="1931"/>
                    </a:cubicBezTo>
                    <a:cubicBezTo>
                      <a:pt x="699" y="1935"/>
                      <a:pt x="704" y="1937"/>
                      <a:pt x="709" y="1937"/>
                    </a:cubicBezTo>
                    <a:cubicBezTo>
                      <a:pt x="712" y="1937"/>
                      <a:pt x="714" y="1936"/>
                      <a:pt x="716" y="1933"/>
                    </a:cubicBezTo>
                    <a:cubicBezTo>
                      <a:pt x="718" y="1930"/>
                      <a:pt x="719" y="1927"/>
                      <a:pt x="718" y="1924"/>
                    </a:cubicBezTo>
                    <a:cubicBezTo>
                      <a:pt x="716" y="1920"/>
                      <a:pt x="714" y="1917"/>
                      <a:pt x="710" y="1917"/>
                    </a:cubicBezTo>
                    <a:cubicBezTo>
                      <a:pt x="706" y="1916"/>
                      <a:pt x="702" y="1918"/>
                      <a:pt x="701" y="1922"/>
                    </a:cubicBezTo>
                    <a:cubicBezTo>
                      <a:pt x="700" y="1927"/>
                      <a:pt x="702" y="1931"/>
                      <a:pt x="706" y="1933"/>
                    </a:cubicBezTo>
                    <a:cubicBezTo>
                      <a:pt x="711" y="1934"/>
                      <a:pt x="715" y="1932"/>
                      <a:pt x="717" y="1928"/>
                    </a:cubicBezTo>
                    <a:cubicBezTo>
                      <a:pt x="717" y="1926"/>
                      <a:pt x="717" y="1924"/>
                      <a:pt x="717" y="1923"/>
                    </a:cubicBezTo>
                    <a:cubicBezTo>
                      <a:pt x="717" y="1924"/>
                      <a:pt x="717" y="1924"/>
                      <a:pt x="717" y="1924"/>
                    </a:cubicBezTo>
                    <a:cubicBezTo>
                      <a:pt x="718" y="1927"/>
                      <a:pt x="718" y="1930"/>
                      <a:pt x="716" y="1933"/>
                    </a:cubicBezTo>
                    <a:cubicBezTo>
                      <a:pt x="714" y="1935"/>
                      <a:pt x="712" y="1936"/>
                      <a:pt x="709" y="1936"/>
                    </a:cubicBezTo>
                    <a:cubicBezTo>
                      <a:pt x="704" y="1937"/>
                      <a:pt x="700" y="1935"/>
                      <a:pt x="697" y="1931"/>
                    </a:cubicBezTo>
                    <a:cubicBezTo>
                      <a:pt x="692" y="1925"/>
                      <a:pt x="695" y="1914"/>
                      <a:pt x="699" y="1909"/>
                    </a:cubicBezTo>
                    <a:cubicBezTo>
                      <a:pt x="706" y="1901"/>
                      <a:pt x="715" y="1898"/>
                      <a:pt x="724" y="1902"/>
                    </a:cubicBezTo>
                    <a:cubicBezTo>
                      <a:pt x="736" y="1907"/>
                      <a:pt x="742" y="1919"/>
                      <a:pt x="743" y="1931"/>
                    </a:cubicBezTo>
                    <a:cubicBezTo>
                      <a:pt x="745" y="1944"/>
                      <a:pt x="740" y="1956"/>
                      <a:pt x="725" y="1959"/>
                    </a:cubicBezTo>
                    <a:cubicBezTo>
                      <a:pt x="719" y="1960"/>
                      <a:pt x="714" y="1960"/>
                      <a:pt x="709" y="1958"/>
                    </a:cubicBezTo>
                    <a:cubicBezTo>
                      <a:pt x="705" y="1958"/>
                      <a:pt x="702" y="1957"/>
                      <a:pt x="698" y="1955"/>
                    </a:cubicBezTo>
                    <a:cubicBezTo>
                      <a:pt x="690" y="1952"/>
                      <a:pt x="680" y="1948"/>
                      <a:pt x="671" y="1946"/>
                    </a:cubicBezTo>
                    <a:cubicBezTo>
                      <a:pt x="665" y="1944"/>
                      <a:pt x="658" y="1943"/>
                      <a:pt x="652" y="1943"/>
                    </a:cubicBezTo>
                    <a:cubicBezTo>
                      <a:pt x="655" y="1942"/>
                      <a:pt x="658" y="1940"/>
                      <a:pt x="660" y="1938"/>
                    </a:cubicBezTo>
                    <a:cubicBezTo>
                      <a:pt x="667" y="1932"/>
                      <a:pt x="672" y="1925"/>
                      <a:pt x="674" y="1918"/>
                    </a:cubicBezTo>
                    <a:close/>
                    <a:moveTo>
                      <a:pt x="792" y="1967"/>
                    </a:moveTo>
                    <a:cubicBezTo>
                      <a:pt x="789" y="1970"/>
                      <a:pt x="785" y="1970"/>
                      <a:pt x="782" y="1967"/>
                    </a:cubicBezTo>
                    <a:cubicBezTo>
                      <a:pt x="778" y="1962"/>
                      <a:pt x="783" y="1956"/>
                      <a:pt x="789" y="1956"/>
                    </a:cubicBezTo>
                    <a:cubicBezTo>
                      <a:pt x="793" y="1957"/>
                      <a:pt x="794" y="1960"/>
                      <a:pt x="800" y="1958"/>
                    </a:cubicBezTo>
                    <a:cubicBezTo>
                      <a:pt x="795" y="1962"/>
                      <a:pt x="795" y="1964"/>
                      <a:pt x="792" y="1967"/>
                    </a:cubicBezTo>
                    <a:close/>
                    <a:moveTo>
                      <a:pt x="707" y="1969"/>
                    </a:moveTo>
                    <a:cubicBezTo>
                      <a:pt x="718" y="1975"/>
                      <a:pt x="724" y="1991"/>
                      <a:pt x="721" y="2000"/>
                    </a:cubicBezTo>
                    <a:cubicBezTo>
                      <a:pt x="719" y="2009"/>
                      <a:pt x="717" y="2016"/>
                      <a:pt x="719" y="2023"/>
                    </a:cubicBezTo>
                    <a:cubicBezTo>
                      <a:pt x="722" y="2029"/>
                      <a:pt x="729" y="2035"/>
                      <a:pt x="734" y="2032"/>
                    </a:cubicBezTo>
                    <a:cubicBezTo>
                      <a:pt x="729" y="2032"/>
                      <a:pt x="727" y="2026"/>
                      <a:pt x="727" y="2020"/>
                    </a:cubicBezTo>
                    <a:cubicBezTo>
                      <a:pt x="727" y="2015"/>
                      <a:pt x="727" y="2011"/>
                      <a:pt x="724" y="2007"/>
                    </a:cubicBezTo>
                    <a:cubicBezTo>
                      <a:pt x="732" y="2000"/>
                      <a:pt x="730" y="1991"/>
                      <a:pt x="727" y="1985"/>
                    </a:cubicBezTo>
                    <a:cubicBezTo>
                      <a:pt x="723" y="1978"/>
                      <a:pt x="715" y="1971"/>
                      <a:pt x="707" y="1969"/>
                    </a:cubicBezTo>
                    <a:close/>
                    <a:moveTo>
                      <a:pt x="797" y="1896"/>
                    </a:moveTo>
                    <a:cubicBezTo>
                      <a:pt x="804" y="1877"/>
                      <a:pt x="824" y="1877"/>
                      <a:pt x="832" y="1874"/>
                    </a:cubicBezTo>
                    <a:cubicBezTo>
                      <a:pt x="844" y="1870"/>
                      <a:pt x="840" y="1859"/>
                      <a:pt x="827" y="1861"/>
                    </a:cubicBezTo>
                    <a:cubicBezTo>
                      <a:pt x="816" y="1863"/>
                      <a:pt x="800" y="1876"/>
                      <a:pt x="797" y="1896"/>
                    </a:cubicBezTo>
                    <a:close/>
                    <a:moveTo>
                      <a:pt x="766" y="1977"/>
                    </a:moveTo>
                    <a:cubicBezTo>
                      <a:pt x="762" y="1973"/>
                      <a:pt x="762" y="1965"/>
                      <a:pt x="764" y="1961"/>
                    </a:cubicBezTo>
                    <a:cubicBezTo>
                      <a:pt x="759" y="1957"/>
                      <a:pt x="747" y="1964"/>
                      <a:pt x="751" y="1973"/>
                    </a:cubicBezTo>
                    <a:cubicBezTo>
                      <a:pt x="753" y="1979"/>
                      <a:pt x="761" y="1982"/>
                      <a:pt x="766" y="1977"/>
                    </a:cubicBezTo>
                    <a:close/>
                    <a:moveTo>
                      <a:pt x="718" y="1972"/>
                    </a:moveTo>
                    <a:cubicBezTo>
                      <a:pt x="738" y="1986"/>
                      <a:pt x="737" y="2012"/>
                      <a:pt x="739" y="2020"/>
                    </a:cubicBezTo>
                    <a:cubicBezTo>
                      <a:pt x="744" y="2035"/>
                      <a:pt x="761" y="2029"/>
                      <a:pt x="757" y="2012"/>
                    </a:cubicBezTo>
                    <a:cubicBezTo>
                      <a:pt x="754" y="2002"/>
                      <a:pt x="743" y="1982"/>
                      <a:pt x="718" y="1972"/>
                    </a:cubicBezTo>
                    <a:close/>
                    <a:moveTo>
                      <a:pt x="746" y="1909"/>
                    </a:moveTo>
                    <a:cubicBezTo>
                      <a:pt x="736" y="1905"/>
                      <a:pt x="727" y="1898"/>
                      <a:pt x="723" y="1889"/>
                    </a:cubicBezTo>
                    <a:cubicBezTo>
                      <a:pt x="718" y="1879"/>
                      <a:pt x="719" y="1868"/>
                      <a:pt x="725" y="1860"/>
                    </a:cubicBezTo>
                    <a:cubicBezTo>
                      <a:pt x="729" y="1856"/>
                      <a:pt x="734" y="1852"/>
                      <a:pt x="740" y="1851"/>
                    </a:cubicBezTo>
                    <a:cubicBezTo>
                      <a:pt x="747" y="1850"/>
                      <a:pt x="752" y="1850"/>
                      <a:pt x="759" y="1851"/>
                    </a:cubicBezTo>
                    <a:cubicBezTo>
                      <a:pt x="765" y="1853"/>
                      <a:pt x="769" y="1856"/>
                      <a:pt x="774" y="1860"/>
                    </a:cubicBezTo>
                    <a:cubicBezTo>
                      <a:pt x="777" y="1862"/>
                      <a:pt x="778" y="1863"/>
                      <a:pt x="780" y="1865"/>
                    </a:cubicBezTo>
                    <a:cubicBezTo>
                      <a:pt x="785" y="1871"/>
                      <a:pt x="788" y="1877"/>
                      <a:pt x="791" y="1884"/>
                    </a:cubicBezTo>
                    <a:cubicBezTo>
                      <a:pt x="795" y="1895"/>
                      <a:pt x="796" y="1903"/>
                      <a:pt x="793" y="1914"/>
                    </a:cubicBezTo>
                    <a:cubicBezTo>
                      <a:pt x="793" y="1915"/>
                      <a:pt x="793" y="1916"/>
                      <a:pt x="793" y="1916"/>
                    </a:cubicBezTo>
                    <a:cubicBezTo>
                      <a:pt x="798" y="1911"/>
                      <a:pt x="806" y="1907"/>
                      <a:pt x="813" y="1905"/>
                    </a:cubicBezTo>
                    <a:cubicBezTo>
                      <a:pt x="822" y="1904"/>
                      <a:pt x="832" y="1905"/>
                      <a:pt x="840" y="1910"/>
                    </a:cubicBezTo>
                    <a:cubicBezTo>
                      <a:pt x="843" y="1912"/>
                      <a:pt x="846" y="1915"/>
                      <a:pt x="848" y="1920"/>
                    </a:cubicBezTo>
                    <a:cubicBezTo>
                      <a:pt x="845" y="1916"/>
                      <a:pt x="842" y="1913"/>
                      <a:pt x="839" y="1911"/>
                    </a:cubicBezTo>
                    <a:cubicBezTo>
                      <a:pt x="831" y="1907"/>
                      <a:pt x="822" y="1906"/>
                      <a:pt x="814" y="1908"/>
                    </a:cubicBezTo>
                    <a:cubicBezTo>
                      <a:pt x="807" y="1910"/>
                      <a:pt x="802" y="1913"/>
                      <a:pt x="798" y="1916"/>
                    </a:cubicBezTo>
                    <a:cubicBezTo>
                      <a:pt x="790" y="1923"/>
                      <a:pt x="786" y="1932"/>
                      <a:pt x="778" y="1939"/>
                    </a:cubicBezTo>
                    <a:cubicBezTo>
                      <a:pt x="777" y="1940"/>
                      <a:pt x="777" y="1940"/>
                      <a:pt x="777" y="1940"/>
                    </a:cubicBezTo>
                    <a:cubicBezTo>
                      <a:pt x="773" y="1944"/>
                      <a:pt x="769" y="1948"/>
                      <a:pt x="763" y="1951"/>
                    </a:cubicBezTo>
                    <a:cubicBezTo>
                      <a:pt x="762" y="1951"/>
                      <a:pt x="749" y="1958"/>
                      <a:pt x="748" y="1957"/>
                    </a:cubicBezTo>
                    <a:cubicBezTo>
                      <a:pt x="748" y="1956"/>
                      <a:pt x="756" y="1951"/>
                      <a:pt x="757" y="1950"/>
                    </a:cubicBezTo>
                    <a:cubicBezTo>
                      <a:pt x="764" y="1946"/>
                      <a:pt x="769" y="1943"/>
                      <a:pt x="775" y="1937"/>
                    </a:cubicBezTo>
                    <a:cubicBezTo>
                      <a:pt x="776" y="1937"/>
                      <a:pt x="776" y="1937"/>
                      <a:pt x="776" y="1937"/>
                    </a:cubicBezTo>
                    <a:cubicBezTo>
                      <a:pt x="783" y="1930"/>
                      <a:pt x="787" y="1923"/>
                      <a:pt x="790" y="1913"/>
                    </a:cubicBezTo>
                    <a:cubicBezTo>
                      <a:pt x="793" y="1902"/>
                      <a:pt x="792" y="1889"/>
                      <a:pt x="784" y="1879"/>
                    </a:cubicBezTo>
                    <a:cubicBezTo>
                      <a:pt x="780" y="1874"/>
                      <a:pt x="771" y="1869"/>
                      <a:pt x="765" y="1874"/>
                    </a:cubicBezTo>
                    <a:cubicBezTo>
                      <a:pt x="762" y="1876"/>
                      <a:pt x="762" y="1878"/>
                      <a:pt x="763" y="1881"/>
                    </a:cubicBezTo>
                    <a:cubicBezTo>
                      <a:pt x="764" y="1883"/>
                      <a:pt x="766" y="1884"/>
                      <a:pt x="768" y="1884"/>
                    </a:cubicBezTo>
                    <a:cubicBezTo>
                      <a:pt x="770" y="1884"/>
                      <a:pt x="771" y="1883"/>
                      <a:pt x="772" y="1881"/>
                    </a:cubicBezTo>
                    <a:cubicBezTo>
                      <a:pt x="773" y="1879"/>
                      <a:pt x="772" y="1877"/>
                      <a:pt x="769" y="1877"/>
                    </a:cubicBezTo>
                    <a:cubicBezTo>
                      <a:pt x="768" y="1877"/>
                      <a:pt x="767" y="1877"/>
                      <a:pt x="766" y="1878"/>
                    </a:cubicBezTo>
                    <a:cubicBezTo>
                      <a:pt x="766" y="1877"/>
                      <a:pt x="767" y="1875"/>
                      <a:pt x="768" y="1875"/>
                    </a:cubicBezTo>
                    <a:cubicBezTo>
                      <a:pt x="771" y="1874"/>
                      <a:pt x="774" y="1875"/>
                      <a:pt x="775" y="1878"/>
                    </a:cubicBezTo>
                    <a:cubicBezTo>
                      <a:pt x="777" y="1881"/>
                      <a:pt x="775" y="1886"/>
                      <a:pt x="771" y="1888"/>
                    </a:cubicBezTo>
                    <a:cubicBezTo>
                      <a:pt x="769" y="1890"/>
                      <a:pt x="765" y="1890"/>
                      <a:pt x="762" y="1889"/>
                    </a:cubicBezTo>
                    <a:cubicBezTo>
                      <a:pt x="759" y="1888"/>
                      <a:pt x="757" y="1885"/>
                      <a:pt x="757" y="1882"/>
                    </a:cubicBezTo>
                    <a:cubicBezTo>
                      <a:pt x="756" y="1878"/>
                      <a:pt x="757" y="1874"/>
                      <a:pt x="760" y="1871"/>
                    </a:cubicBezTo>
                    <a:cubicBezTo>
                      <a:pt x="768" y="1866"/>
                      <a:pt x="778" y="1869"/>
                      <a:pt x="784" y="1876"/>
                    </a:cubicBezTo>
                    <a:cubicBezTo>
                      <a:pt x="786" y="1878"/>
                      <a:pt x="787" y="1880"/>
                      <a:pt x="788" y="1883"/>
                    </a:cubicBezTo>
                    <a:cubicBezTo>
                      <a:pt x="785" y="1874"/>
                      <a:pt x="780" y="1868"/>
                      <a:pt x="773" y="1861"/>
                    </a:cubicBezTo>
                    <a:cubicBezTo>
                      <a:pt x="768" y="1857"/>
                      <a:pt x="764" y="1855"/>
                      <a:pt x="758" y="1853"/>
                    </a:cubicBezTo>
                    <a:cubicBezTo>
                      <a:pt x="752" y="1851"/>
                      <a:pt x="747" y="1851"/>
                      <a:pt x="740" y="1852"/>
                    </a:cubicBezTo>
                    <a:cubicBezTo>
                      <a:pt x="737" y="1853"/>
                      <a:pt x="734" y="1854"/>
                      <a:pt x="731" y="1856"/>
                    </a:cubicBezTo>
                    <a:cubicBezTo>
                      <a:pt x="731" y="1856"/>
                      <a:pt x="731" y="1856"/>
                      <a:pt x="731" y="1856"/>
                    </a:cubicBezTo>
                    <a:cubicBezTo>
                      <a:pt x="740" y="1853"/>
                      <a:pt x="750" y="1857"/>
                      <a:pt x="748" y="1870"/>
                    </a:cubicBezTo>
                    <a:cubicBezTo>
                      <a:pt x="746" y="1879"/>
                      <a:pt x="732" y="1891"/>
                      <a:pt x="746" y="1909"/>
                    </a:cubicBezTo>
                    <a:close/>
                    <a:moveTo>
                      <a:pt x="838" y="1912"/>
                    </a:moveTo>
                    <a:cubicBezTo>
                      <a:pt x="831" y="1921"/>
                      <a:pt x="844" y="1929"/>
                      <a:pt x="847" y="1933"/>
                    </a:cubicBezTo>
                    <a:cubicBezTo>
                      <a:pt x="850" y="1936"/>
                      <a:pt x="852" y="1938"/>
                      <a:pt x="852" y="1942"/>
                    </a:cubicBezTo>
                    <a:cubicBezTo>
                      <a:pt x="854" y="1938"/>
                      <a:pt x="857" y="1927"/>
                      <a:pt x="856" y="1922"/>
                    </a:cubicBezTo>
                    <a:cubicBezTo>
                      <a:pt x="856" y="1914"/>
                      <a:pt x="850" y="1908"/>
                      <a:pt x="841" y="1909"/>
                    </a:cubicBezTo>
                    <a:cubicBezTo>
                      <a:pt x="844" y="1912"/>
                      <a:pt x="848" y="1917"/>
                      <a:pt x="848" y="1922"/>
                    </a:cubicBezTo>
                    <a:cubicBezTo>
                      <a:pt x="847" y="1919"/>
                      <a:pt x="843" y="1914"/>
                      <a:pt x="838" y="1912"/>
                    </a:cubicBezTo>
                    <a:close/>
                    <a:moveTo>
                      <a:pt x="741" y="1959"/>
                    </a:moveTo>
                    <a:cubicBezTo>
                      <a:pt x="758" y="1939"/>
                      <a:pt x="753" y="1918"/>
                      <a:pt x="757" y="1907"/>
                    </a:cubicBezTo>
                    <a:cubicBezTo>
                      <a:pt x="762" y="1894"/>
                      <a:pt x="777" y="1899"/>
                      <a:pt x="775" y="1914"/>
                    </a:cubicBezTo>
                    <a:cubicBezTo>
                      <a:pt x="773" y="1930"/>
                      <a:pt x="758" y="1948"/>
                      <a:pt x="741" y="1959"/>
                    </a:cubicBezTo>
                    <a:close/>
                    <a:moveTo>
                      <a:pt x="796" y="1890"/>
                    </a:moveTo>
                    <a:cubicBezTo>
                      <a:pt x="796" y="1869"/>
                      <a:pt x="771" y="1838"/>
                      <a:pt x="752" y="1848"/>
                    </a:cubicBezTo>
                    <a:cubicBezTo>
                      <a:pt x="750" y="1845"/>
                      <a:pt x="753" y="1839"/>
                      <a:pt x="759" y="1837"/>
                    </a:cubicBezTo>
                    <a:cubicBezTo>
                      <a:pt x="765" y="1835"/>
                      <a:pt x="774" y="1838"/>
                      <a:pt x="778" y="1846"/>
                    </a:cubicBezTo>
                    <a:cubicBezTo>
                      <a:pt x="783" y="1843"/>
                      <a:pt x="793" y="1853"/>
                      <a:pt x="796" y="1868"/>
                    </a:cubicBezTo>
                    <a:cubicBezTo>
                      <a:pt x="798" y="1859"/>
                      <a:pt x="802" y="1850"/>
                      <a:pt x="808" y="1844"/>
                    </a:cubicBezTo>
                    <a:cubicBezTo>
                      <a:pt x="815" y="1837"/>
                      <a:pt x="824" y="1830"/>
                      <a:pt x="833" y="1827"/>
                    </a:cubicBezTo>
                    <a:cubicBezTo>
                      <a:pt x="843" y="1825"/>
                      <a:pt x="854" y="1827"/>
                      <a:pt x="861" y="1834"/>
                    </a:cubicBezTo>
                    <a:cubicBezTo>
                      <a:pt x="866" y="1840"/>
                      <a:pt x="869" y="1848"/>
                      <a:pt x="867" y="1855"/>
                    </a:cubicBezTo>
                    <a:cubicBezTo>
                      <a:pt x="864" y="1860"/>
                      <a:pt x="858" y="1864"/>
                      <a:pt x="852" y="1864"/>
                    </a:cubicBezTo>
                    <a:cubicBezTo>
                      <a:pt x="846" y="1865"/>
                      <a:pt x="840" y="1862"/>
                      <a:pt x="834" y="1858"/>
                    </a:cubicBezTo>
                    <a:cubicBezTo>
                      <a:pt x="848" y="1860"/>
                      <a:pt x="850" y="1849"/>
                      <a:pt x="854" y="1846"/>
                    </a:cubicBezTo>
                    <a:cubicBezTo>
                      <a:pt x="861" y="1841"/>
                      <a:pt x="866" y="1845"/>
                      <a:pt x="866" y="1851"/>
                    </a:cubicBezTo>
                    <a:cubicBezTo>
                      <a:pt x="866" y="1851"/>
                      <a:pt x="866" y="1851"/>
                      <a:pt x="866" y="1851"/>
                    </a:cubicBezTo>
                    <a:cubicBezTo>
                      <a:pt x="867" y="1845"/>
                      <a:pt x="864" y="1840"/>
                      <a:pt x="861" y="1836"/>
                    </a:cubicBezTo>
                    <a:cubicBezTo>
                      <a:pt x="854" y="1829"/>
                      <a:pt x="846" y="1826"/>
                      <a:pt x="836" y="1828"/>
                    </a:cubicBezTo>
                    <a:cubicBezTo>
                      <a:pt x="839" y="1828"/>
                      <a:pt x="841" y="1828"/>
                      <a:pt x="843" y="1829"/>
                    </a:cubicBezTo>
                    <a:cubicBezTo>
                      <a:pt x="847" y="1831"/>
                      <a:pt x="851" y="1835"/>
                      <a:pt x="850" y="1840"/>
                    </a:cubicBezTo>
                    <a:cubicBezTo>
                      <a:pt x="850" y="1842"/>
                      <a:pt x="848" y="1844"/>
                      <a:pt x="846" y="1845"/>
                    </a:cubicBezTo>
                    <a:cubicBezTo>
                      <a:pt x="844" y="1845"/>
                      <a:pt x="842" y="1845"/>
                      <a:pt x="840" y="1844"/>
                    </a:cubicBezTo>
                    <a:cubicBezTo>
                      <a:pt x="839" y="1843"/>
                      <a:pt x="838" y="1841"/>
                      <a:pt x="838" y="1839"/>
                    </a:cubicBezTo>
                    <a:cubicBezTo>
                      <a:pt x="838" y="1836"/>
                      <a:pt x="840" y="1834"/>
                      <a:pt x="843" y="1834"/>
                    </a:cubicBezTo>
                    <a:cubicBezTo>
                      <a:pt x="844" y="1834"/>
                      <a:pt x="846" y="1835"/>
                      <a:pt x="846" y="1836"/>
                    </a:cubicBezTo>
                    <a:cubicBezTo>
                      <a:pt x="846" y="1837"/>
                      <a:pt x="846" y="1838"/>
                      <a:pt x="845" y="1839"/>
                    </a:cubicBezTo>
                    <a:cubicBezTo>
                      <a:pt x="845" y="1838"/>
                      <a:pt x="845" y="1837"/>
                      <a:pt x="845" y="1837"/>
                    </a:cubicBezTo>
                    <a:cubicBezTo>
                      <a:pt x="844" y="1835"/>
                      <a:pt x="843" y="1836"/>
                      <a:pt x="842" y="1837"/>
                    </a:cubicBezTo>
                    <a:cubicBezTo>
                      <a:pt x="841" y="1837"/>
                      <a:pt x="841" y="1838"/>
                      <a:pt x="842" y="1839"/>
                    </a:cubicBezTo>
                    <a:cubicBezTo>
                      <a:pt x="842" y="1841"/>
                      <a:pt x="843" y="1841"/>
                      <a:pt x="845" y="1841"/>
                    </a:cubicBezTo>
                    <a:cubicBezTo>
                      <a:pt x="846" y="1841"/>
                      <a:pt x="847" y="1840"/>
                      <a:pt x="848" y="1838"/>
                    </a:cubicBezTo>
                    <a:cubicBezTo>
                      <a:pt x="848" y="1834"/>
                      <a:pt x="843" y="1830"/>
                      <a:pt x="839" y="1829"/>
                    </a:cubicBezTo>
                    <a:cubicBezTo>
                      <a:pt x="833" y="1828"/>
                      <a:pt x="825" y="1832"/>
                      <a:pt x="820" y="1836"/>
                    </a:cubicBezTo>
                    <a:cubicBezTo>
                      <a:pt x="806" y="1845"/>
                      <a:pt x="798" y="1859"/>
                      <a:pt x="797" y="1874"/>
                    </a:cubicBezTo>
                    <a:cubicBezTo>
                      <a:pt x="797" y="1879"/>
                      <a:pt x="797" y="1884"/>
                      <a:pt x="796" y="1890"/>
                    </a:cubicBezTo>
                    <a:close/>
                    <a:moveTo>
                      <a:pt x="798" y="1909"/>
                    </a:moveTo>
                    <a:cubicBezTo>
                      <a:pt x="798" y="1899"/>
                      <a:pt x="815" y="1895"/>
                      <a:pt x="825" y="1897"/>
                    </a:cubicBezTo>
                    <a:cubicBezTo>
                      <a:pt x="836" y="1899"/>
                      <a:pt x="849" y="1904"/>
                      <a:pt x="860" y="1896"/>
                    </a:cubicBezTo>
                    <a:cubicBezTo>
                      <a:pt x="866" y="1892"/>
                      <a:pt x="869" y="1885"/>
                      <a:pt x="868" y="1878"/>
                    </a:cubicBezTo>
                    <a:cubicBezTo>
                      <a:pt x="867" y="1874"/>
                      <a:pt x="864" y="1871"/>
                      <a:pt x="859" y="1871"/>
                    </a:cubicBezTo>
                    <a:cubicBezTo>
                      <a:pt x="862" y="1873"/>
                      <a:pt x="864" y="1879"/>
                      <a:pt x="861" y="1883"/>
                    </a:cubicBezTo>
                    <a:cubicBezTo>
                      <a:pt x="859" y="1887"/>
                      <a:pt x="853" y="1888"/>
                      <a:pt x="848" y="1887"/>
                    </a:cubicBezTo>
                    <a:cubicBezTo>
                      <a:pt x="838" y="1884"/>
                      <a:pt x="829" y="1879"/>
                      <a:pt x="819" y="1881"/>
                    </a:cubicBezTo>
                    <a:cubicBezTo>
                      <a:pt x="806" y="1882"/>
                      <a:pt x="795" y="1894"/>
                      <a:pt x="798" y="1909"/>
                    </a:cubicBezTo>
                    <a:close/>
                    <a:moveTo>
                      <a:pt x="805" y="1956"/>
                    </a:moveTo>
                    <a:cubicBezTo>
                      <a:pt x="816" y="1956"/>
                      <a:pt x="829" y="1945"/>
                      <a:pt x="833" y="1935"/>
                    </a:cubicBezTo>
                    <a:cubicBezTo>
                      <a:pt x="836" y="1924"/>
                      <a:pt x="828" y="1918"/>
                      <a:pt x="821" y="1929"/>
                    </a:cubicBezTo>
                    <a:cubicBezTo>
                      <a:pt x="816" y="1937"/>
                      <a:pt x="814" y="1952"/>
                      <a:pt x="805" y="1956"/>
                    </a:cubicBezTo>
                    <a:close/>
                    <a:moveTo>
                      <a:pt x="655" y="2096"/>
                    </a:moveTo>
                    <a:cubicBezTo>
                      <a:pt x="630" y="2117"/>
                      <a:pt x="629" y="2168"/>
                      <a:pt x="659" y="2176"/>
                    </a:cubicBezTo>
                    <a:cubicBezTo>
                      <a:pt x="657" y="2182"/>
                      <a:pt x="647" y="2185"/>
                      <a:pt x="639" y="2180"/>
                    </a:cubicBezTo>
                    <a:cubicBezTo>
                      <a:pt x="631" y="2175"/>
                      <a:pt x="627" y="2162"/>
                      <a:pt x="633" y="2149"/>
                    </a:cubicBezTo>
                    <a:cubicBezTo>
                      <a:pt x="621" y="2145"/>
                      <a:pt x="626" y="2110"/>
                      <a:pt x="655" y="2096"/>
                    </a:cubicBezTo>
                    <a:close/>
                    <a:moveTo>
                      <a:pt x="535" y="2026"/>
                    </a:moveTo>
                    <a:cubicBezTo>
                      <a:pt x="536" y="2023"/>
                      <a:pt x="539" y="2022"/>
                      <a:pt x="542" y="2024"/>
                    </a:cubicBezTo>
                    <a:cubicBezTo>
                      <a:pt x="544" y="2025"/>
                      <a:pt x="545" y="2028"/>
                      <a:pt x="544" y="2030"/>
                    </a:cubicBezTo>
                    <a:cubicBezTo>
                      <a:pt x="542" y="2033"/>
                      <a:pt x="539" y="2034"/>
                      <a:pt x="537" y="2033"/>
                    </a:cubicBezTo>
                    <a:cubicBezTo>
                      <a:pt x="535" y="2031"/>
                      <a:pt x="534" y="2028"/>
                      <a:pt x="535" y="2026"/>
                    </a:cubicBezTo>
                    <a:close/>
                    <a:moveTo>
                      <a:pt x="537" y="2016"/>
                    </a:moveTo>
                    <a:cubicBezTo>
                      <a:pt x="538" y="2014"/>
                      <a:pt x="540" y="2014"/>
                      <a:pt x="542" y="2015"/>
                    </a:cubicBezTo>
                    <a:cubicBezTo>
                      <a:pt x="544" y="2016"/>
                      <a:pt x="545" y="2018"/>
                      <a:pt x="544" y="2020"/>
                    </a:cubicBezTo>
                    <a:cubicBezTo>
                      <a:pt x="543" y="2022"/>
                      <a:pt x="541" y="2022"/>
                      <a:pt x="539" y="2022"/>
                    </a:cubicBezTo>
                    <a:cubicBezTo>
                      <a:pt x="537" y="2021"/>
                      <a:pt x="536" y="2018"/>
                      <a:pt x="537" y="2016"/>
                    </a:cubicBezTo>
                    <a:close/>
                    <a:moveTo>
                      <a:pt x="538" y="2038"/>
                    </a:moveTo>
                    <a:cubicBezTo>
                      <a:pt x="540" y="2034"/>
                      <a:pt x="545" y="2033"/>
                      <a:pt x="548" y="2035"/>
                    </a:cubicBezTo>
                    <a:cubicBezTo>
                      <a:pt x="552" y="2037"/>
                      <a:pt x="554" y="2041"/>
                      <a:pt x="552" y="2045"/>
                    </a:cubicBezTo>
                    <a:cubicBezTo>
                      <a:pt x="550" y="2049"/>
                      <a:pt x="545" y="2050"/>
                      <a:pt x="541" y="2048"/>
                    </a:cubicBezTo>
                    <a:cubicBezTo>
                      <a:pt x="538" y="2046"/>
                      <a:pt x="536" y="2042"/>
                      <a:pt x="538" y="2038"/>
                    </a:cubicBezTo>
                    <a:close/>
                    <a:moveTo>
                      <a:pt x="699" y="2000"/>
                    </a:moveTo>
                    <a:cubicBezTo>
                      <a:pt x="706" y="2008"/>
                      <a:pt x="710" y="2024"/>
                      <a:pt x="707" y="2039"/>
                    </a:cubicBezTo>
                    <a:cubicBezTo>
                      <a:pt x="704" y="2050"/>
                      <a:pt x="697" y="2060"/>
                      <a:pt x="689" y="2066"/>
                    </a:cubicBezTo>
                    <a:cubicBezTo>
                      <a:pt x="684" y="2070"/>
                      <a:pt x="679" y="2072"/>
                      <a:pt x="674" y="2072"/>
                    </a:cubicBezTo>
                    <a:cubicBezTo>
                      <a:pt x="665" y="2072"/>
                      <a:pt x="657" y="2068"/>
                      <a:pt x="655" y="2062"/>
                    </a:cubicBezTo>
                    <a:cubicBezTo>
                      <a:pt x="652" y="2055"/>
                      <a:pt x="656" y="2048"/>
                      <a:pt x="662" y="2047"/>
                    </a:cubicBezTo>
                    <a:cubicBezTo>
                      <a:pt x="659" y="2057"/>
                      <a:pt x="668" y="2064"/>
                      <a:pt x="678" y="2062"/>
                    </a:cubicBezTo>
                    <a:cubicBezTo>
                      <a:pt x="689" y="2059"/>
                      <a:pt x="699" y="2047"/>
                      <a:pt x="702" y="2037"/>
                    </a:cubicBezTo>
                    <a:cubicBezTo>
                      <a:pt x="707" y="2019"/>
                      <a:pt x="702" y="2007"/>
                      <a:pt x="699" y="2000"/>
                    </a:cubicBezTo>
                    <a:close/>
                    <a:moveTo>
                      <a:pt x="674" y="2079"/>
                    </a:moveTo>
                    <a:cubicBezTo>
                      <a:pt x="643" y="2094"/>
                      <a:pt x="604" y="2083"/>
                      <a:pt x="592" y="2061"/>
                    </a:cubicBezTo>
                    <a:cubicBezTo>
                      <a:pt x="580" y="2037"/>
                      <a:pt x="601" y="2027"/>
                      <a:pt x="612" y="2048"/>
                    </a:cubicBezTo>
                    <a:cubicBezTo>
                      <a:pt x="618" y="2059"/>
                      <a:pt x="641" y="2089"/>
                      <a:pt x="674" y="2079"/>
                    </a:cubicBezTo>
                    <a:close/>
                    <a:moveTo>
                      <a:pt x="974" y="1825"/>
                    </a:moveTo>
                    <a:cubicBezTo>
                      <a:pt x="957" y="1845"/>
                      <a:pt x="962" y="1865"/>
                      <a:pt x="958" y="1876"/>
                    </a:cubicBezTo>
                    <a:cubicBezTo>
                      <a:pt x="953" y="1889"/>
                      <a:pt x="939" y="1884"/>
                      <a:pt x="941" y="1869"/>
                    </a:cubicBezTo>
                    <a:cubicBezTo>
                      <a:pt x="943" y="1853"/>
                      <a:pt x="957" y="1836"/>
                      <a:pt x="974" y="1825"/>
                    </a:cubicBezTo>
                    <a:close/>
                    <a:moveTo>
                      <a:pt x="905" y="1875"/>
                    </a:moveTo>
                    <a:cubicBezTo>
                      <a:pt x="905" y="1873"/>
                      <a:pt x="906" y="1871"/>
                      <a:pt x="908" y="1870"/>
                    </a:cubicBezTo>
                    <a:cubicBezTo>
                      <a:pt x="910" y="1868"/>
                      <a:pt x="914" y="1868"/>
                      <a:pt x="917" y="1870"/>
                    </a:cubicBezTo>
                    <a:cubicBezTo>
                      <a:pt x="920" y="1872"/>
                      <a:pt x="920" y="1877"/>
                      <a:pt x="919" y="1879"/>
                    </a:cubicBezTo>
                    <a:cubicBezTo>
                      <a:pt x="917" y="1885"/>
                      <a:pt x="912" y="1883"/>
                      <a:pt x="909" y="1884"/>
                    </a:cubicBezTo>
                    <a:cubicBezTo>
                      <a:pt x="905" y="1886"/>
                      <a:pt x="903" y="1891"/>
                      <a:pt x="904" y="1896"/>
                    </a:cubicBezTo>
                    <a:cubicBezTo>
                      <a:pt x="905" y="1902"/>
                      <a:pt x="910" y="1907"/>
                      <a:pt x="916" y="1907"/>
                    </a:cubicBezTo>
                    <a:cubicBezTo>
                      <a:pt x="919" y="1908"/>
                      <a:pt x="923" y="1906"/>
                      <a:pt x="924" y="1902"/>
                    </a:cubicBezTo>
                    <a:cubicBezTo>
                      <a:pt x="920" y="1904"/>
                      <a:pt x="915" y="1902"/>
                      <a:pt x="916" y="1897"/>
                    </a:cubicBezTo>
                    <a:cubicBezTo>
                      <a:pt x="917" y="1894"/>
                      <a:pt x="921" y="1890"/>
                      <a:pt x="924" y="1885"/>
                    </a:cubicBezTo>
                    <a:cubicBezTo>
                      <a:pt x="928" y="1880"/>
                      <a:pt x="930" y="1875"/>
                      <a:pt x="930" y="1870"/>
                    </a:cubicBezTo>
                    <a:cubicBezTo>
                      <a:pt x="930" y="1860"/>
                      <a:pt x="920" y="1852"/>
                      <a:pt x="911" y="1854"/>
                    </a:cubicBezTo>
                    <a:cubicBezTo>
                      <a:pt x="905" y="1855"/>
                      <a:pt x="902" y="1859"/>
                      <a:pt x="899" y="1863"/>
                    </a:cubicBezTo>
                    <a:cubicBezTo>
                      <a:pt x="896" y="1867"/>
                      <a:pt x="891" y="1881"/>
                      <a:pt x="884" y="1883"/>
                    </a:cubicBezTo>
                    <a:cubicBezTo>
                      <a:pt x="880" y="1885"/>
                      <a:pt x="876" y="1882"/>
                      <a:pt x="876" y="1879"/>
                    </a:cubicBezTo>
                    <a:cubicBezTo>
                      <a:pt x="872" y="1880"/>
                      <a:pt x="872" y="1887"/>
                      <a:pt x="875" y="1890"/>
                    </a:cubicBezTo>
                    <a:cubicBezTo>
                      <a:pt x="881" y="1896"/>
                      <a:pt x="893" y="1896"/>
                      <a:pt x="900" y="1888"/>
                    </a:cubicBezTo>
                    <a:cubicBezTo>
                      <a:pt x="903" y="1885"/>
                      <a:pt x="904" y="1881"/>
                      <a:pt x="905" y="1875"/>
                    </a:cubicBezTo>
                    <a:close/>
                    <a:moveTo>
                      <a:pt x="902" y="1892"/>
                    </a:moveTo>
                    <a:cubicBezTo>
                      <a:pt x="899" y="1903"/>
                      <a:pt x="887" y="1916"/>
                      <a:pt x="875" y="1918"/>
                    </a:cubicBezTo>
                    <a:cubicBezTo>
                      <a:pt x="864" y="1921"/>
                      <a:pt x="858" y="1911"/>
                      <a:pt x="870" y="1906"/>
                    </a:cubicBezTo>
                    <a:cubicBezTo>
                      <a:pt x="880" y="1901"/>
                      <a:pt x="896" y="1901"/>
                      <a:pt x="902" y="1892"/>
                    </a:cubicBezTo>
                    <a:close/>
                    <a:moveTo>
                      <a:pt x="921" y="1853"/>
                    </a:moveTo>
                    <a:cubicBezTo>
                      <a:pt x="927" y="1855"/>
                      <a:pt x="931" y="1861"/>
                      <a:pt x="931" y="1865"/>
                    </a:cubicBezTo>
                    <a:cubicBezTo>
                      <a:pt x="937" y="1865"/>
                      <a:pt x="942" y="1854"/>
                      <a:pt x="935" y="1848"/>
                    </a:cubicBezTo>
                    <a:cubicBezTo>
                      <a:pt x="930" y="1845"/>
                      <a:pt x="922" y="1848"/>
                      <a:pt x="921" y="1853"/>
                    </a:cubicBezTo>
                    <a:close/>
                    <a:moveTo>
                      <a:pt x="713" y="1577"/>
                    </a:moveTo>
                    <a:cubicBezTo>
                      <a:pt x="716" y="1574"/>
                      <a:pt x="719" y="1574"/>
                      <a:pt x="722" y="1576"/>
                    </a:cubicBezTo>
                    <a:cubicBezTo>
                      <a:pt x="726" y="1581"/>
                      <a:pt x="722" y="1587"/>
                      <a:pt x="717" y="1587"/>
                    </a:cubicBezTo>
                    <a:cubicBezTo>
                      <a:pt x="713" y="1587"/>
                      <a:pt x="711" y="1584"/>
                      <a:pt x="706" y="1586"/>
                    </a:cubicBezTo>
                    <a:cubicBezTo>
                      <a:pt x="711" y="1583"/>
                      <a:pt x="710" y="1580"/>
                      <a:pt x="713" y="1577"/>
                    </a:cubicBezTo>
                    <a:close/>
                    <a:moveTo>
                      <a:pt x="930" y="1386"/>
                    </a:moveTo>
                    <a:cubicBezTo>
                      <a:pt x="951" y="1402"/>
                      <a:pt x="955" y="1424"/>
                      <a:pt x="950" y="1442"/>
                    </a:cubicBezTo>
                    <a:cubicBezTo>
                      <a:pt x="946" y="1458"/>
                      <a:pt x="933" y="1463"/>
                      <a:pt x="930" y="1473"/>
                    </a:cubicBezTo>
                    <a:cubicBezTo>
                      <a:pt x="929" y="1477"/>
                      <a:pt x="929" y="1481"/>
                      <a:pt x="932" y="1485"/>
                    </a:cubicBezTo>
                    <a:cubicBezTo>
                      <a:pt x="920" y="1483"/>
                      <a:pt x="915" y="1471"/>
                      <a:pt x="919" y="1460"/>
                    </a:cubicBezTo>
                    <a:cubicBezTo>
                      <a:pt x="924" y="1447"/>
                      <a:pt x="935" y="1443"/>
                      <a:pt x="938" y="1428"/>
                    </a:cubicBezTo>
                    <a:cubicBezTo>
                      <a:pt x="942" y="1413"/>
                      <a:pt x="939" y="1397"/>
                      <a:pt x="930" y="1386"/>
                    </a:cubicBezTo>
                    <a:close/>
                    <a:moveTo>
                      <a:pt x="904" y="1335"/>
                    </a:moveTo>
                    <a:cubicBezTo>
                      <a:pt x="925" y="1347"/>
                      <a:pt x="927" y="1372"/>
                      <a:pt x="932" y="1382"/>
                    </a:cubicBezTo>
                    <a:cubicBezTo>
                      <a:pt x="939" y="1397"/>
                      <a:pt x="952" y="1393"/>
                      <a:pt x="948" y="1375"/>
                    </a:cubicBezTo>
                    <a:cubicBezTo>
                      <a:pt x="944" y="1357"/>
                      <a:pt x="924" y="1338"/>
                      <a:pt x="904" y="1335"/>
                    </a:cubicBezTo>
                    <a:close/>
                    <a:moveTo>
                      <a:pt x="325" y="1598"/>
                    </a:moveTo>
                    <a:cubicBezTo>
                      <a:pt x="305" y="1586"/>
                      <a:pt x="280" y="1593"/>
                      <a:pt x="267" y="1606"/>
                    </a:cubicBezTo>
                    <a:cubicBezTo>
                      <a:pt x="256" y="1617"/>
                      <a:pt x="263" y="1631"/>
                      <a:pt x="277" y="1617"/>
                    </a:cubicBezTo>
                    <a:cubicBezTo>
                      <a:pt x="288" y="1606"/>
                      <a:pt x="301" y="1593"/>
                      <a:pt x="325" y="1598"/>
                    </a:cubicBezTo>
                    <a:close/>
                    <a:moveTo>
                      <a:pt x="212" y="1875"/>
                    </a:moveTo>
                    <a:cubicBezTo>
                      <a:pt x="196" y="1866"/>
                      <a:pt x="183" y="1842"/>
                      <a:pt x="183" y="1824"/>
                    </a:cubicBezTo>
                    <a:cubicBezTo>
                      <a:pt x="183" y="1806"/>
                      <a:pt x="199" y="1803"/>
                      <a:pt x="202" y="1823"/>
                    </a:cubicBezTo>
                    <a:cubicBezTo>
                      <a:pt x="205" y="1839"/>
                      <a:pt x="198" y="1859"/>
                      <a:pt x="212" y="1875"/>
                    </a:cubicBezTo>
                    <a:close/>
                    <a:moveTo>
                      <a:pt x="274" y="1590"/>
                    </a:moveTo>
                    <a:cubicBezTo>
                      <a:pt x="250" y="1592"/>
                      <a:pt x="240" y="1611"/>
                      <a:pt x="236" y="1630"/>
                    </a:cubicBezTo>
                    <a:cubicBezTo>
                      <a:pt x="234" y="1640"/>
                      <a:pt x="235" y="1655"/>
                      <a:pt x="227" y="1662"/>
                    </a:cubicBezTo>
                    <a:cubicBezTo>
                      <a:pt x="243" y="1666"/>
                      <a:pt x="246" y="1634"/>
                      <a:pt x="248" y="1624"/>
                    </a:cubicBezTo>
                    <a:cubicBezTo>
                      <a:pt x="251" y="1607"/>
                      <a:pt x="260" y="1595"/>
                      <a:pt x="274" y="1590"/>
                    </a:cubicBezTo>
                    <a:close/>
                    <a:moveTo>
                      <a:pt x="258" y="1744"/>
                    </a:moveTo>
                    <a:cubicBezTo>
                      <a:pt x="276" y="1725"/>
                      <a:pt x="304" y="1711"/>
                      <a:pt x="321" y="1715"/>
                    </a:cubicBezTo>
                    <a:cubicBezTo>
                      <a:pt x="339" y="1719"/>
                      <a:pt x="341" y="1737"/>
                      <a:pt x="320" y="1736"/>
                    </a:cubicBezTo>
                    <a:cubicBezTo>
                      <a:pt x="304" y="1735"/>
                      <a:pt x="279" y="1731"/>
                      <a:pt x="258" y="1744"/>
                    </a:cubicBezTo>
                    <a:close/>
                    <a:moveTo>
                      <a:pt x="126" y="1815"/>
                    </a:moveTo>
                    <a:cubicBezTo>
                      <a:pt x="122" y="1815"/>
                      <a:pt x="119" y="1811"/>
                      <a:pt x="120" y="1807"/>
                    </a:cubicBezTo>
                    <a:cubicBezTo>
                      <a:pt x="121" y="1801"/>
                      <a:pt x="130" y="1801"/>
                      <a:pt x="133" y="1805"/>
                    </a:cubicBezTo>
                    <a:cubicBezTo>
                      <a:pt x="135" y="1809"/>
                      <a:pt x="134" y="1813"/>
                      <a:pt x="139" y="1816"/>
                    </a:cubicBezTo>
                    <a:cubicBezTo>
                      <a:pt x="133" y="1814"/>
                      <a:pt x="131" y="1816"/>
                      <a:pt x="126" y="1815"/>
                    </a:cubicBezTo>
                    <a:close/>
                    <a:moveTo>
                      <a:pt x="126" y="1817"/>
                    </a:moveTo>
                    <a:cubicBezTo>
                      <a:pt x="124" y="1817"/>
                      <a:pt x="121" y="1816"/>
                      <a:pt x="120" y="1814"/>
                    </a:cubicBezTo>
                    <a:cubicBezTo>
                      <a:pt x="118" y="1811"/>
                      <a:pt x="117" y="1808"/>
                      <a:pt x="119" y="1804"/>
                    </a:cubicBezTo>
                    <a:cubicBezTo>
                      <a:pt x="122" y="1800"/>
                      <a:pt x="126" y="1799"/>
                      <a:pt x="130" y="1801"/>
                    </a:cubicBezTo>
                    <a:cubicBezTo>
                      <a:pt x="136" y="1803"/>
                      <a:pt x="134" y="1808"/>
                      <a:pt x="136" y="1812"/>
                    </a:cubicBezTo>
                    <a:cubicBezTo>
                      <a:pt x="138" y="1816"/>
                      <a:pt x="144" y="1817"/>
                      <a:pt x="149" y="1816"/>
                    </a:cubicBezTo>
                    <a:cubicBezTo>
                      <a:pt x="156" y="1814"/>
                      <a:pt x="161" y="1809"/>
                      <a:pt x="161" y="1802"/>
                    </a:cubicBezTo>
                    <a:cubicBezTo>
                      <a:pt x="161" y="1798"/>
                      <a:pt x="159" y="1794"/>
                      <a:pt x="155" y="1794"/>
                    </a:cubicBezTo>
                    <a:cubicBezTo>
                      <a:pt x="157" y="1797"/>
                      <a:pt x="155" y="1803"/>
                      <a:pt x="149" y="1802"/>
                    </a:cubicBezTo>
                    <a:cubicBezTo>
                      <a:pt x="146" y="1802"/>
                      <a:pt x="141" y="1798"/>
                      <a:pt x="136" y="1795"/>
                    </a:cubicBezTo>
                    <a:cubicBezTo>
                      <a:pt x="130" y="1791"/>
                      <a:pt x="124" y="1789"/>
                      <a:pt x="119" y="1789"/>
                    </a:cubicBezTo>
                    <a:cubicBezTo>
                      <a:pt x="107" y="1790"/>
                      <a:pt x="99" y="1801"/>
                      <a:pt x="102" y="1812"/>
                    </a:cubicBezTo>
                    <a:cubicBezTo>
                      <a:pt x="104" y="1818"/>
                      <a:pt x="108" y="1822"/>
                      <a:pt x="113" y="1825"/>
                    </a:cubicBezTo>
                    <a:cubicBezTo>
                      <a:pt x="118" y="1828"/>
                      <a:pt x="134" y="1832"/>
                      <a:pt x="137" y="1839"/>
                    </a:cubicBezTo>
                    <a:cubicBezTo>
                      <a:pt x="139" y="1844"/>
                      <a:pt x="136" y="1848"/>
                      <a:pt x="133" y="1849"/>
                    </a:cubicBezTo>
                    <a:cubicBezTo>
                      <a:pt x="135" y="1853"/>
                      <a:pt x="142" y="1852"/>
                      <a:pt x="145" y="1848"/>
                    </a:cubicBezTo>
                    <a:cubicBezTo>
                      <a:pt x="152" y="1841"/>
                      <a:pt x="151" y="1828"/>
                      <a:pt x="141" y="1821"/>
                    </a:cubicBezTo>
                    <a:cubicBezTo>
                      <a:pt x="137" y="1818"/>
                      <a:pt x="133" y="1818"/>
                      <a:pt x="126" y="1817"/>
                    </a:cubicBezTo>
                    <a:close/>
                    <a:moveTo>
                      <a:pt x="145" y="1819"/>
                    </a:moveTo>
                    <a:cubicBezTo>
                      <a:pt x="158" y="1820"/>
                      <a:pt x="173" y="1833"/>
                      <a:pt x="177" y="1846"/>
                    </a:cubicBezTo>
                    <a:cubicBezTo>
                      <a:pt x="180" y="1859"/>
                      <a:pt x="170" y="1866"/>
                      <a:pt x="163" y="1853"/>
                    </a:cubicBezTo>
                    <a:cubicBezTo>
                      <a:pt x="158" y="1843"/>
                      <a:pt x="156" y="1824"/>
                      <a:pt x="145" y="1819"/>
                    </a:cubicBezTo>
                    <a:close/>
                    <a:moveTo>
                      <a:pt x="91" y="1784"/>
                    </a:moveTo>
                    <a:cubicBezTo>
                      <a:pt x="91" y="1783"/>
                      <a:pt x="93" y="1782"/>
                      <a:pt x="94" y="1782"/>
                    </a:cubicBezTo>
                    <a:cubicBezTo>
                      <a:pt x="85" y="1776"/>
                      <a:pt x="73" y="1763"/>
                      <a:pt x="64" y="1748"/>
                    </a:cubicBezTo>
                    <a:cubicBezTo>
                      <a:pt x="68" y="1751"/>
                      <a:pt x="71" y="1754"/>
                      <a:pt x="75" y="1756"/>
                    </a:cubicBezTo>
                    <a:cubicBezTo>
                      <a:pt x="104" y="1772"/>
                      <a:pt x="120" y="1755"/>
                      <a:pt x="147" y="1756"/>
                    </a:cubicBezTo>
                    <a:cubicBezTo>
                      <a:pt x="157" y="1756"/>
                      <a:pt x="167" y="1762"/>
                      <a:pt x="164" y="1774"/>
                    </a:cubicBezTo>
                    <a:cubicBezTo>
                      <a:pt x="163" y="1780"/>
                      <a:pt x="159" y="1784"/>
                      <a:pt x="153" y="1786"/>
                    </a:cubicBezTo>
                    <a:cubicBezTo>
                      <a:pt x="149" y="1787"/>
                      <a:pt x="146" y="1786"/>
                      <a:pt x="143" y="1784"/>
                    </a:cubicBezTo>
                    <a:cubicBezTo>
                      <a:pt x="141" y="1783"/>
                      <a:pt x="140" y="1781"/>
                      <a:pt x="139" y="1780"/>
                    </a:cubicBezTo>
                    <a:cubicBezTo>
                      <a:pt x="140" y="1780"/>
                      <a:pt x="139" y="1780"/>
                      <a:pt x="141" y="1782"/>
                    </a:cubicBezTo>
                    <a:cubicBezTo>
                      <a:pt x="144" y="1783"/>
                      <a:pt x="150" y="1783"/>
                      <a:pt x="152" y="1780"/>
                    </a:cubicBezTo>
                    <a:cubicBezTo>
                      <a:pt x="155" y="1776"/>
                      <a:pt x="154" y="1771"/>
                      <a:pt x="150" y="1769"/>
                    </a:cubicBezTo>
                    <a:cubicBezTo>
                      <a:pt x="147" y="1766"/>
                      <a:pt x="143" y="1767"/>
                      <a:pt x="140" y="1770"/>
                    </a:cubicBezTo>
                    <a:cubicBezTo>
                      <a:pt x="135" y="1774"/>
                      <a:pt x="138" y="1781"/>
                      <a:pt x="142" y="1785"/>
                    </a:cubicBezTo>
                    <a:cubicBezTo>
                      <a:pt x="146" y="1787"/>
                      <a:pt x="149" y="1788"/>
                      <a:pt x="154" y="1788"/>
                    </a:cubicBezTo>
                    <a:cubicBezTo>
                      <a:pt x="160" y="1786"/>
                      <a:pt x="165" y="1781"/>
                      <a:pt x="167" y="1775"/>
                    </a:cubicBezTo>
                    <a:cubicBezTo>
                      <a:pt x="171" y="1760"/>
                      <a:pt x="159" y="1753"/>
                      <a:pt x="148" y="1753"/>
                    </a:cubicBezTo>
                    <a:cubicBezTo>
                      <a:pt x="120" y="1752"/>
                      <a:pt x="103" y="1770"/>
                      <a:pt x="75" y="1751"/>
                    </a:cubicBezTo>
                    <a:cubicBezTo>
                      <a:pt x="64" y="1744"/>
                      <a:pt x="55" y="1731"/>
                      <a:pt x="55" y="1715"/>
                    </a:cubicBezTo>
                    <a:cubicBezTo>
                      <a:pt x="56" y="1694"/>
                      <a:pt x="71" y="1676"/>
                      <a:pt x="93" y="1675"/>
                    </a:cubicBezTo>
                    <a:cubicBezTo>
                      <a:pt x="69" y="1676"/>
                      <a:pt x="58" y="1707"/>
                      <a:pt x="66" y="1729"/>
                    </a:cubicBezTo>
                    <a:cubicBezTo>
                      <a:pt x="71" y="1741"/>
                      <a:pt x="82" y="1753"/>
                      <a:pt x="97" y="1755"/>
                    </a:cubicBezTo>
                    <a:cubicBezTo>
                      <a:pt x="127" y="1759"/>
                      <a:pt x="131" y="1726"/>
                      <a:pt x="103" y="1722"/>
                    </a:cubicBezTo>
                    <a:cubicBezTo>
                      <a:pt x="89" y="1720"/>
                      <a:pt x="78" y="1710"/>
                      <a:pt x="79" y="1695"/>
                    </a:cubicBezTo>
                    <a:cubicBezTo>
                      <a:pt x="80" y="1686"/>
                      <a:pt x="86" y="1678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2" y="1675"/>
                      <a:pt x="91" y="1675"/>
                      <a:pt x="90" y="1675"/>
                    </a:cubicBezTo>
                    <a:cubicBezTo>
                      <a:pt x="96" y="1674"/>
                      <a:pt x="102" y="1673"/>
                      <a:pt x="108" y="1671"/>
                    </a:cubicBezTo>
                    <a:cubicBezTo>
                      <a:pt x="121" y="1666"/>
                      <a:pt x="130" y="1660"/>
                      <a:pt x="139" y="1649"/>
                    </a:cubicBezTo>
                    <a:cubicBezTo>
                      <a:pt x="139" y="1648"/>
                      <a:pt x="139" y="1648"/>
                      <a:pt x="139" y="1648"/>
                    </a:cubicBezTo>
                    <a:cubicBezTo>
                      <a:pt x="137" y="1661"/>
                      <a:pt x="127" y="1680"/>
                      <a:pt x="117" y="1686"/>
                    </a:cubicBezTo>
                    <a:cubicBezTo>
                      <a:pt x="117" y="1686"/>
                      <a:pt x="118" y="1687"/>
                      <a:pt x="118" y="1688"/>
                    </a:cubicBezTo>
                    <a:cubicBezTo>
                      <a:pt x="127" y="1683"/>
                      <a:pt x="137" y="1668"/>
                      <a:pt x="140" y="1656"/>
                    </a:cubicBezTo>
                    <a:cubicBezTo>
                      <a:pt x="141" y="1657"/>
                      <a:pt x="141" y="1659"/>
                      <a:pt x="141" y="1661"/>
                    </a:cubicBezTo>
                    <a:cubicBezTo>
                      <a:pt x="141" y="1661"/>
                      <a:pt x="141" y="1661"/>
                      <a:pt x="141" y="1661"/>
                    </a:cubicBezTo>
                    <a:cubicBezTo>
                      <a:pt x="143" y="1670"/>
                      <a:pt x="145" y="1678"/>
                      <a:pt x="148" y="1686"/>
                    </a:cubicBezTo>
                    <a:cubicBezTo>
                      <a:pt x="152" y="1695"/>
                      <a:pt x="159" y="1706"/>
                      <a:pt x="157" y="1716"/>
                    </a:cubicBezTo>
                    <a:cubicBezTo>
                      <a:pt x="155" y="1724"/>
                      <a:pt x="148" y="1730"/>
                      <a:pt x="139" y="1732"/>
                    </a:cubicBezTo>
                    <a:cubicBezTo>
                      <a:pt x="131" y="1733"/>
                      <a:pt x="123" y="1730"/>
                      <a:pt x="118" y="1723"/>
                    </a:cubicBezTo>
                    <a:cubicBezTo>
                      <a:pt x="114" y="1717"/>
                      <a:pt x="114" y="1709"/>
                      <a:pt x="118" y="1704"/>
                    </a:cubicBezTo>
                    <a:cubicBezTo>
                      <a:pt x="121" y="1699"/>
                      <a:pt x="127" y="1697"/>
                      <a:pt x="133" y="1698"/>
                    </a:cubicBezTo>
                    <a:cubicBezTo>
                      <a:pt x="129" y="1698"/>
                      <a:pt x="125" y="1700"/>
                      <a:pt x="123" y="1704"/>
                    </a:cubicBezTo>
                    <a:cubicBezTo>
                      <a:pt x="121" y="1709"/>
                      <a:pt x="123" y="1714"/>
                      <a:pt x="128" y="1716"/>
                    </a:cubicBezTo>
                    <a:cubicBezTo>
                      <a:pt x="133" y="1717"/>
                      <a:pt x="138" y="1715"/>
                      <a:pt x="140" y="1710"/>
                    </a:cubicBezTo>
                    <a:cubicBezTo>
                      <a:pt x="141" y="1706"/>
                      <a:pt x="140" y="1702"/>
                      <a:pt x="136" y="1699"/>
                    </a:cubicBezTo>
                    <a:cubicBezTo>
                      <a:pt x="134" y="1698"/>
                      <a:pt x="131" y="1698"/>
                      <a:pt x="129" y="1698"/>
                    </a:cubicBezTo>
                    <a:cubicBezTo>
                      <a:pt x="124" y="1698"/>
                      <a:pt x="120" y="1700"/>
                      <a:pt x="118" y="1703"/>
                    </a:cubicBezTo>
                    <a:cubicBezTo>
                      <a:pt x="113" y="1709"/>
                      <a:pt x="113" y="1717"/>
                      <a:pt x="117" y="1724"/>
                    </a:cubicBezTo>
                    <a:cubicBezTo>
                      <a:pt x="122" y="1731"/>
                      <a:pt x="131" y="1734"/>
                      <a:pt x="140" y="1733"/>
                    </a:cubicBezTo>
                    <a:cubicBezTo>
                      <a:pt x="149" y="1732"/>
                      <a:pt x="156" y="1725"/>
                      <a:pt x="159" y="1716"/>
                    </a:cubicBezTo>
                    <a:cubicBezTo>
                      <a:pt x="160" y="1713"/>
                      <a:pt x="160" y="1711"/>
                      <a:pt x="160" y="1708"/>
                    </a:cubicBezTo>
                    <a:cubicBezTo>
                      <a:pt x="160" y="1709"/>
                      <a:pt x="161" y="1711"/>
                      <a:pt x="162" y="1712"/>
                    </a:cubicBezTo>
                    <a:cubicBezTo>
                      <a:pt x="174" y="1729"/>
                      <a:pt x="194" y="1740"/>
                      <a:pt x="197" y="1762"/>
                    </a:cubicBezTo>
                    <a:cubicBezTo>
                      <a:pt x="197" y="1762"/>
                      <a:pt x="199" y="1762"/>
                      <a:pt x="199" y="1762"/>
                    </a:cubicBezTo>
                    <a:cubicBezTo>
                      <a:pt x="199" y="1759"/>
                      <a:pt x="198" y="1756"/>
                      <a:pt x="197" y="1752"/>
                    </a:cubicBezTo>
                    <a:cubicBezTo>
                      <a:pt x="196" y="1748"/>
                      <a:pt x="194" y="1744"/>
                      <a:pt x="192" y="1740"/>
                    </a:cubicBezTo>
                    <a:cubicBezTo>
                      <a:pt x="196" y="1742"/>
                      <a:pt x="200" y="1744"/>
                      <a:pt x="205" y="1745"/>
                    </a:cubicBezTo>
                    <a:cubicBezTo>
                      <a:pt x="214" y="1747"/>
                      <a:pt x="222" y="1748"/>
                      <a:pt x="232" y="1747"/>
                    </a:cubicBezTo>
                    <a:cubicBezTo>
                      <a:pt x="235" y="1747"/>
                      <a:pt x="238" y="1746"/>
                      <a:pt x="242" y="1745"/>
                    </a:cubicBezTo>
                    <a:cubicBezTo>
                      <a:pt x="250" y="1743"/>
                      <a:pt x="255" y="1740"/>
                      <a:pt x="262" y="1735"/>
                    </a:cubicBezTo>
                    <a:cubicBezTo>
                      <a:pt x="268" y="1729"/>
                      <a:pt x="272" y="1724"/>
                      <a:pt x="275" y="1716"/>
                    </a:cubicBezTo>
                    <a:cubicBezTo>
                      <a:pt x="278" y="1709"/>
                      <a:pt x="279" y="1701"/>
                      <a:pt x="277" y="1694"/>
                    </a:cubicBezTo>
                    <a:cubicBezTo>
                      <a:pt x="273" y="1681"/>
                      <a:pt x="262" y="1673"/>
                      <a:pt x="249" y="1671"/>
                    </a:cubicBezTo>
                    <a:cubicBezTo>
                      <a:pt x="237" y="1669"/>
                      <a:pt x="223" y="1674"/>
                      <a:pt x="211" y="1681"/>
                    </a:cubicBezTo>
                    <a:cubicBezTo>
                      <a:pt x="240" y="1679"/>
                      <a:pt x="242" y="1702"/>
                      <a:pt x="250" y="1711"/>
                    </a:cubicBezTo>
                    <a:cubicBezTo>
                      <a:pt x="262" y="1722"/>
                      <a:pt x="274" y="1715"/>
                      <a:pt x="277" y="1703"/>
                    </a:cubicBezTo>
                    <a:cubicBezTo>
                      <a:pt x="277" y="1704"/>
                      <a:pt x="277" y="1704"/>
                      <a:pt x="277" y="1704"/>
                    </a:cubicBezTo>
                    <a:cubicBezTo>
                      <a:pt x="276" y="1708"/>
                      <a:pt x="276" y="1711"/>
                      <a:pt x="274" y="1716"/>
                    </a:cubicBezTo>
                    <a:cubicBezTo>
                      <a:pt x="271" y="1723"/>
                      <a:pt x="267" y="1728"/>
                      <a:pt x="261" y="1733"/>
                    </a:cubicBezTo>
                    <a:cubicBezTo>
                      <a:pt x="254" y="1738"/>
                      <a:pt x="249" y="1741"/>
                      <a:pt x="241" y="1743"/>
                    </a:cubicBezTo>
                    <a:cubicBezTo>
                      <a:pt x="229" y="1746"/>
                      <a:pt x="219" y="1746"/>
                      <a:pt x="208" y="1743"/>
                    </a:cubicBezTo>
                    <a:cubicBezTo>
                      <a:pt x="211" y="1743"/>
                      <a:pt x="215" y="1744"/>
                      <a:pt x="219" y="1743"/>
                    </a:cubicBezTo>
                    <a:cubicBezTo>
                      <a:pt x="229" y="1742"/>
                      <a:pt x="241" y="1734"/>
                      <a:pt x="240" y="1722"/>
                    </a:cubicBezTo>
                    <a:cubicBezTo>
                      <a:pt x="240" y="1717"/>
                      <a:pt x="236" y="1713"/>
                      <a:pt x="231" y="1711"/>
                    </a:cubicBezTo>
                    <a:cubicBezTo>
                      <a:pt x="228" y="1709"/>
                      <a:pt x="224" y="1710"/>
                      <a:pt x="220" y="1712"/>
                    </a:cubicBezTo>
                    <a:cubicBezTo>
                      <a:pt x="217" y="1714"/>
                      <a:pt x="215" y="1718"/>
                      <a:pt x="215" y="1722"/>
                    </a:cubicBezTo>
                    <a:cubicBezTo>
                      <a:pt x="214" y="1727"/>
                      <a:pt x="218" y="1732"/>
                      <a:pt x="223" y="1733"/>
                    </a:cubicBezTo>
                    <a:cubicBezTo>
                      <a:pt x="226" y="1733"/>
                      <a:pt x="229" y="1731"/>
                      <a:pt x="231" y="1728"/>
                    </a:cubicBezTo>
                    <a:cubicBezTo>
                      <a:pt x="231" y="1726"/>
                      <a:pt x="231" y="1724"/>
                      <a:pt x="229" y="1723"/>
                    </a:cubicBezTo>
                    <a:cubicBezTo>
                      <a:pt x="229" y="1725"/>
                      <a:pt x="229" y="1726"/>
                      <a:pt x="228" y="1727"/>
                    </a:cubicBezTo>
                    <a:cubicBezTo>
                      <a:pt x="226" y="1730"/>
                      <a:pt x="223" y="1729"/>
                      <a:pt x="221" y="1727"/>
                    </a:cubicBezTo>
                    <a:cubicBezTo>
                      <a:pt x="221" y="1725"/>
                      <a:pt x="221" y="1723"/>
                      <a:pt x="222" y="1721"/>
                    </a:cubicBezTo>
                    <a:cubicBezTo>
                      <a:pt x="223" y="1718"/>
                      <a:pt x="226" y="1717"/>
                      <a:pt x="228" y="1718"/>
                    </a:cubicBezTo>
                    <a:cubicBezTo>
                      <a:pt x="232" y="1718"/>
                      <a:pt x="234" y="1721"/>
                      <a:pt x="234" y="1725"/>
                    </a:cubicBezTo>
                    <a:cubicBezTo>
                      <a:pt x="235" y="1734"/>
                      <a:pt x="223" y="1741"/>
                      <a:pt x="215" y="1742"/>
                    </a:cubicBezTo>
                    <a:cubicBezTo>
                      <a:pt x="186" y="1744"/>
                      <a:pt x="160" y="1708"/>
                      <a:pt x="150" y="1681"/>
                    </a:cubicBezTo>
                    <a:cubicBezTo>
                      <a:pt x="155" y="1689"/>
                      <a:pt x="163" y="1695"/>
                      <a:pt x="172" y="1698"/>
                    </a:cubicBezTo>
                    <a:cubicBezTo>
                      <a:pt x="176" y="1699"/>
                      <a:pt x="182" y="1699"/>
                      <a:pt x="187" y="1698"/>
                    </a:cubicBezTo>
                    <a:cubicBezTo>
                      <a:pt x="181" y="1698"/>
                      <a:pt x="176" y="1697"/>
                      <a:pt x="172" y="1696"/>
                    </a:cubicBezTo>
                    <a:cubicBezTo>
                      <a:pt x="162" y="1692"/>
                      <a:pt x="154" y="1684"/>
                      <a:pt x="149" y="1674"/>
                    </a:cubicBezTo>
                    <a:cubicBezTo>
                      <a:pt x="146" y="1666"/>
                      <a:pt x="145" y="1659"/>
                      <a:pt x="145" y="1652"/>
                    </a:cubicBezTo>
                    <a:cubicBezTo>
                      <a:pt x="145" y="1638"/>
                      <a:pt x="150" y="1627"/>
                      <a:pt x="152" y="1614"/>
                    </a:cubicBezTo>
                    <a:cubicBezTo>
                      <a:pt x="152" y="1613"/>
                      <a:pt x="152" y="1613"/>
                      <a:pt x="152" y="1613"/>
                    </a:cubicBezTo>
                    <a:cubicBezTo>
                      <a:pt x="152" y="1605"/>
                      <a:pt x="152" y="1598"/>
                      <a:pt x="151" y="1591"/>
                    </a:cubicBezTo>
                    <a:cubicBezTo>
                      <a:pt x="151" y="1588"/>
                      <a:pt x="147" y="1571"/>
                      <a:pt x="145" y="1570"/>
                    </a:cubicBezTo>
                    <a:cubicBezTo>
                      <a:pt x="144" y="1572"/>
                      <a:pt x="146" y="1583"/>
                      <a:pt x="146" y="1585"/>
                    </a:cubicBezTo>
                    <a:cubicBezTo>
                      <a:pt x="147" y="1594"/>
                      <a:pt x="148" y="1603"/>
                      <a:pt x="147" y="1612"/>
                    </a:cubicBezTo>
                    <a:cubicBezTo>
                      <a:pt x="147" y="1613"/>
                      <a:pt x="147" y="1613"/>
                      <a:pt x="147" y="1613"/>
                    </a:cubicBezTo>
                    <a:cubicBezTo>
                      <a:pt x="146" y="1626"/>
                      <a:pt x="143" y="1636"/>
                      <a:pt x="136" y="1647"/>
                    </a:cubicBezTo>
                    <a:cubicBezTo>
                      <a:pt x="126" y="1658"/>
                      <a:pt x="113" y="1668"/>
                      <a:pt x="97" y="1668"/>
                    </a:cubicBezTo>
                    <a:cubicBezTo>
                      <a:pt x="89" y="1668"/>
                      <a:pt x="77" y="1662"/>
                      <a:pt x="77" y="1652"/>
                    </a:cubicBezTo>
                    <a:cubicBezTo>
                      <a:pt x="77" y="1649"/>
                      <a:pt x="79" y="1646"/>
                      <a:pt x="82" y="1645"/>
                    </a:cubicBezTo>
                    <a:cubicBezTo>
                      <a:pt x="85" y="1644"/>
                      <a:pt x="88" y="1645"/>
                      <a:pt x="89" y="1648"/>
                    </a:cubicBezTo>
                    <a:cubicBezTo>
                      <a:pt x="90" y="1650"/>
                      <a:pt x="90" y="1652"/>
                      <a:pt x="90" y="1654"/>
                    </a:cubicBezTo>
                    <a:cubicBezTo>
                      <a:pt x="88" y="1656"/>
                      <a:pt x="85" y="1657"/>
                      <a:pt x="83" y="1655"/>
                    </a:cubicBezTo>
                    <a:cubicBezTo>
                      <a:pt x="82" y="1654"/>
                      <a:pt x="81" y="1652"/>
                      <a:pt x="82" y="1651"/>
                    </a:cubicBezTo>
                    <a:cubicBezTo>
                      <a:pt x="80" y="1652"/>
                      <a:pt x="80" y="1654"/>
                      <a:pt x="81" y="1656"/>
                    </a:cubicBezTo>
                    <a:cubicBezTo>
                      <a:pt x="82" y="1659"/>
                      <a:pt x="85" y="1660"/>
                      <a:pt x="88" y="1660"/>
                    </a:cubicBezTo>
                    <a:cubicBezTo>
                      <a:pt x="94" y="1659"/>
                      <a:pt x="97" y="1653"/>
                      <a:pt x="96" y="1648"/>
                    </a:cubicBezTo>
                    <a:cubicBezTo>
                      <a:pt x="96" y="1644"/>
                      <a:pt x="93" y="1640"/>
                      <a:pt x="89" y="1639"/>
                    </a:cubicBezTo>
                    <a:cubicBezTo>
                      <a:pt x="86" y="1637"/>
                      <a:pt x="82" y="1637"/>
                      <a:pt x="78" y="1638"/>
                    </a:cubicBezTo>
                    <a:cubicBezTo>
                      <a:pt x="74" y="1641"/>
                      <a:pt x="70" y="1645"/>
                      <a:pt x="71" y="1651"/>
                    </a:cubicBezTo>
                    <a:cubicBezTo>
                      <a:pt x="71" y="1662"/>
                      <a:pt x="83" y="1670"/>
                      <a:pt x="94" y="1670"/>
                    </a:cubicBezTo>
                    <a:cubicBezTo>
                      <a:pt x="97" y="1670"/>
                      <a:pt x="101" y="1669"/>
                      <a:pt x="104" y="1669"/>
                    </a:cubicBezTo>
                    <a:cubicBezTo>
                      <a:pt x="93" y="1672"/>
                      <a:pt x="83" y="1673"/>
                      <a:pt x="71" y="1671"/>
                    </a:cubicBezTo>
                    <a:cubicBezTo>
                      <a:pt x="63" y="1670"/>
                      <a:pt x="57" y="1668"/>
                      <a:pt x="51" y="1663"/>
                    </a:cubicBezTo>
                    <a:cubicBezTo>
                      <a:pt x="44" y="1658"/>
                      <a:pt x="40" y="1654"/>
                      <a:pt x="36" y="1646"/>
                    </a:cubicBezTo>
                    <a:cubicBezTo>
                      <a:pt x="34" y="1642"/>
                      <a:pt x="33" y="1639"/>
                      <a:pt x="33" y="1634"/>
                    </a:cubicBezTo>
                    <a:cubicBezTo>
                      <a:pt x="33" y="1634"/>
                      <a:pt x="33" y="1634"/>
                      <a:pt x="33" y="1634"/>
                    </a:cubicBezTo>
                    <a:cubicBezTo>
                      <a:pt x="36" y="1645"/>
                      <a:pt x="48" y="1652"/>
                      <a:pt x="59" y="1639"/>
                    </a:cubicBezTo>
                    <a:cubicBezTo>
                      <a:pt x="67" y="1631"/>
                      <a:pt x="67" y="1607"/>
                      <a:pt x="97" y="1607"/>
                    </a:cubicBezTo>
                    <a:cubicBezTo>
                      <a:pt x="84" y="1600"/>
                      <a:pt x="70" y="1597"/>
                      <a:pt x="58" y="1600"/>
                    </a:cubicBezTo>
                    <a:cubicBezTo>
                      <a:pt x="45" y="1603"/>
                      <a:pt x="34" y="1612"/>
                      <a:pt x="32" y="1625"/>
                    </a:cubicBezTo>
                    <a:cubicBezTo>
                      <a:pt x="30" y="1632"/>
                      <a:pt x="32" y="1640"/>
                      <a:pt x="35" y="1647"/>
                    </a:cubicBezTo>
                    <a:cubicBezTo>
                      <a:pt x="39" y="1655"/>
                      <a:pt x="43" y="1660"/>
                      <a:pt x="50" y="1665"/>
                    </a:cubicBezTo>
                    <a:cubicBezTo>
                      <a:pt x="56" y="1670"/>
                      <a:pt x="62" y="1672"/>
                      <a:pt x="70" y="1674"/>
                    </a:cubicBezTo>
                    <a:cubicBezTo>
                      <a:pt x="74" y="1674"/>
                      <a:pt x="77" y="1675"/>
                      <a:pt x="81" y="1675"/>
                    </a:cubicBezTo>
                    <a:cubicBezTo>
                      <a:pt x="82" y="1675"/>
                      <a:pt x="84" y="1675"/>
                      <a:pt x="86" y="1675"/>
                    </a:cubicBezTo>
                    <a:cubicBezTo>
                      <a:pt x="65" y="1677"/>
                      <a:pt x="52" y="1697"/>
                      <a:pt x="52" y="1718"/>
                    </a:cubicBezTo>
                    <a:cubicBezTo>
                      <a:pt x="52" y="1718"/>
                      <a:pt x="52" y="1718"/>
                      <a:pt x="52" y="1718"/>
                    </a:cubicBezTo>
                    <a:cubicBezTo>
                      <a:pt x="52" y="1720"/>
                      <a:pt x="52" y="1722"/>
                      <a:pt x="52" y="1724"/>
                    </a:cubicBezTo>
                    <a:cubicBezTo>
                      <a:pt x="55" y="1747"/>
                      <a:pt x="70" y="1771"/>
                      <a:pt x="91" y="1784"/>
                    </a:cubicBezTo>
                    <a:close/>
                    <a:moveTo>
                      <a:pt x="101" y="1801"/>
                    </a:moveTo>
                    <a:cubicBezTo>
                      <a:pt x="102" y="1794"/>
                      <a:pt x="108" y="1789"/>
                      <a:pt x="113" y="1788"/>
                    </a:cubicBezTo>
                    <a:cubicBezTo>
                      <a:pt x="113" y="1781"/>
                      <a:pt x="99" y="1777"/>
                      <a:pt x="94" y="1786"/>
                    </a:cubicBezTo>
                    <a:cubicBezTo>
                      <a:pt x="91" y="1792"/>
                      <a:pt x="94" y="1800"/>
                      <a:pt x="101" y="1801"/>
                    </a:cubicBezTo>
                    <a:close/>
                    <a:moveTo>
                      <a:pt x="88" y="1796"/>
                    </a:moveTo>
                    <a:cubicBezTo>
                      <a:pt x="87" y="1807"/>
                      <a:pt x="90" y="1819"/>
                      <a:pt x="95" y="1827"/>
                    </a:cubicBezTo>
                    <a:cubicBezTo>
                      <a:pt x="101" y="1836"/>
                      <a:pt x="108" y="1843"/>
                      <a:pt x="117" y="1849"/>
                    </a:cubicBezTo>
                    <a:cubicBezTo>
                      <a:pt x="132" y="1859"/>
                      <a:pt x="151" y="1865"/>
                      <a:pt x="160" y="1882"/>
                    </a:cubicBezTo>
                    <a:cubicBezTo>
                      <a:pt x="168" y="1896"/>
                      <a:pt x="163" y="1911"/>
                      <a:pt x="154" y="1918"/>
                    </a:cubicBezTo>
                    <a:cubicBezTo>
                      <a:pt x="147" y="1923"/>
                      <a:pt x="134" y="1923"/>
                      <a:pt x="127" y="1917"/>
                    </a:cubicBezTo>
                    <a:cubicBezTo>
                      <a:pt x="121" y="1912"/>
                      <a:pt x="117" y="1901"/>
                      <a:pt x="123" y="1895"/>
                    </a:cubicBezTo>
                    <a:cubicBezTo>
                      <a:pt x="126" y="1892"/>
                      <a:pt x="131" y="1891"/>
                      <a:pt x="132" y="1894"/>
                    </a:cubicBezTo>
                    <a:cubicBezTo>
                      <a:pt x="128" y="1895"/>
                      <a:pt x="128" y="1900"/>
                      <a:pt x="131" y="1904"/>
                    </a:cubicBezTo>
                    <a:cubicBezTo>
                      <a:pt x="133" y="1906"/>
                      <a:pt x="137" y="1908"/>
                      <a:pt x="140" y="1907"/>
                    </a:cubicBezTo>
                    <a:cubicBezTo>
                      <a:pt x="146" y="1907"/>
                      <a:pt x="150" y="1903"/>
                      <a:pt x="151" y="1897"/>
                    </a:cubicBezTo>
                    <a:cubicBezTo>
                      <a:pt x="152" y="1884"/>
                      <a:pt x="134" y="1872"/>
                      <a:pt x="123" y="1867"/>
                    </a:cubicBezTo>
                    <a:cubicBezTo>
                      <a:pt x="106" y="1858"/>
                      <a:pt x="93" y="1845"/>
                      <a:pt x="86" y="1827"/>
                    </a:cubicBezTo>
                    <a:cubicBezTo>
                      <a:pt x="83" y="1816"/>
                      <a:pt x="82" y="1806"/>
                      <a:pt x="88" y="1796"/>
                    </a:cubicBezTo>
                    <a:close/>
                    <a:moveTo>
                      <a:pt x="64" y="1594"/>
                    </a:moveTo>
                    <a:cubicBezTo>
                      <a:pt x="50" y="1595"/>
                      <a:pt x="47" y="1581"/>
                      <a:pt x="44" y="1572"/>
                    </a:cubicBezTo>
                    <a:cubicBezTo>
                      <a:pt x="40" y="1562"/>
                      <a:pt x="32" y="1553"/>
                      <a:pt x="21" y="1558"/>
                    </a:cubicBezTo>
                    <a:cubicBezTo>
                      <a:pt x="29" y="1568"/>
                      <a:pt x="21" y="1572"/>
                      <a:pt x="25" y="1584"/>
                    </a:cubicBezTo>
                    <a:cubicBezTo>
                      <a:pt x="28" y="1596"/>
                      <a:pt x="45" y="1604"/>
                      <a:pt x="64" y="1594"/>
                    </a:cubicBezTo>
                    <a:close/>
                    <a:moveTo>
                      <a:pt x="51" y="1506"/>
                    </a:moveTo>
                    <a:cubicBezTo>
                      <a:pt x="25" y="1524"/>
                      <a:pt x="6" y="1492"/>
                      <a:pt x="11" y="1474"/>
                    </a:cubicBezTo>
                    <a:cubicBezTo>
                      <a:pt x="13" y="1490"/>
                      <a:pt x="35" y="1509"/>
                      <a:pt x="51" y="1506"/>
                    </a:cubicBezTo>
                    <a:close/>
                    <a:moveTo>
                      <a:pt x="67" y="1499"/>
                    </a:moveTo>
                    <a:cubicBezTo>
                      <a:pt x="71" y="1517"/>
                      <a:pt x="62" y="1538"/>
                      <a:pt x="49" y="1546"/>
                    </a:cubicBezTo>
                    <a:cubicBezTo>
                      <a:pt x="19" y="1563"/>
                      <a:pt x="1" y="1530"/>
                      <a:pt x="31" y="1522"/>
                    </a:cubicBezTo>
                    <a:cubicBezTo>
                      <a:pt x="48" y="1517"/>
                      <a:pt x="58" y="1514"/>
                      <a:pt x="67" y="1499"/>
                    </a:cubicBezTo>
                    <a:close/>
                    <a:moveTo>
                      <a:pt x="28" y="1349"/>
                    </a:moveTo>
                    <a:cubicBezTo>
                      <a:pt x="0" y="1370"/>
                      <a:pt x="2" y="1401"/>
                      <a:pt x="11" y="1427"/>
                    </a:cubicBezTo>
                    <a:cubicBezTo>
                      <a:pt x="16" y="1441"/>
                      <a:pt x="30" y="1458"/>
                      <a:pt x="25" y="1473"/>
                    </a:cubicBezTo>
                    <a:cubicBezTo>
                      <a:pt x="48" y="1467"/>
                      <a:pt x="26" y="1425"/>
                      <a:pt x="21" y="1410"/>
                    </a:cubicBezTo>
                    <a:cubicBezTo>
                      <a:pt x="13" y="1387"/>
                      <a:pt x="15" y="1365"/>
                      <a:pt x="28" y="1349"/>
                    </a:cubicBezTo>
                    <a:close/>
                    <a:moveTo>
                      <a:pt x="669" y="1450"/>
                    </a:moveTo>
                    <a:cubicBezTo>
                      <a:pt x="677" y="1474"/>
                      <a:pt x="712" y="1480"/>
                      <a:pt x="724" y="1488"/>
                    </a:cubicBezTo>
                    <a:cubicBezTo>
                      <a:pt x="743" y="1501"/>
                      <a:pt x="734" y="1519"/>
                      <a:pt x="713" y="1510"/>
                    </a:cubicBezTo>
                    <a:cubicBezTo>
                      <a:pt x="693" y="1502"/>
                      <a:pt x="671" y="1474"/>
                      <a:pt x="669" y="1450"/>
                    </a:cubicBezTo>
                    <a:close/>
                    <a:moveTo>
                      <a:pt x="810" y="1505"/>
                    </a:moveTo>
                    <a:cubicBezTo>
                      <a:pt x="812" y="1473"/>
                      <a:pt x="840" y="1461"/>
                      <a:pt x="849" y="1448"/>
                    </a:cubicBezTo>
                    <a:cubicBezTo>
                      <a:pt x="859" y="1434"/>
                      <a:pt x="847" y="1423"/>
                      <a:pt x="833" y="1435"/>
                    </a:cubicBezTo>
                    <a:cubicBezTo>
                      <a:pt x="815" y="1451"/>
                      <a:pt x="806" y="1480"/>
                      <a:pt x="810" y="1505"/>
                    </a:cubicBezTo>
                    <a:close/>
                    <a:moveTo>
                      <a:pt x="340" y="1494"/>
                    </a:moveTo>
                    <a:cubicBezTo>
                      <a:pt x="353" y="1508"/>
                      <a:pt x="366" y="1505"/>
                      <a:pt x="383" y="1493"/>
                    </a:cubicBezTo>
                    <a:cubicBezTo>
                      <a:pt x="395" y="1483"/>
                      <a:pt x="410" y="1482"/>
                      <a:pt x="417" y="1491"/>
                    </a:cubicBezTo>
                    <a:cubicBezTo>
                      <a:pt x="418" y="1481"/>
                      <a:pt x="409" y="1471"/>
                      <a:pt x="397" y="1471"/>
                    </a:cubicBezTo>
                    <a:cubicBezTo>
                      <a:pt x="382" y="1472"/>
                      <a:pt x="374" y="1487"/>
                      <a:pt x="360" y="1494"/>
                    </a:cubicBezTo>
                    <a:cubicBezTo>
                      <a:pt x="356" y="1497"/>
                      <a:pt x="348" y="1498"/>
                      <a:pt x="340" y="1494"/>
                    </a:cubicBezTo>
                    <a:close/>
                    <a:moveTo>
                      <a:pt x="682" y="1613"/>
                    </a:moveTo>
                    <a:cubicBezTo>
                      <a:pt x="684" y="1615"/>
                      <a:pt x="683" y="1618"/>
                      <a:pt x="681" y="1619"/>
                    </a:cubicBezTo>
                    <a:cubicBezTo>
                      <a:pt x="680" y="1620"/>
                      <a:pt x="677" y="1619"/>
                      <a:pt x="676" y="1618"/>
                    </a:cubicBezTo>
                    <a:cubicBezTo>
                      <a:pt x="675" y="1616"/>
                      <a:pt x="675" y="1614"/>
                      <a:pt x="677" y="1612"/>
                    </a:cubicBezTo>
                    <a:cubicBezTo>
                      <a:pt x="679" y="1611"/>
                      <a:pt x="681" y="1612"/>
                      <a:pt x="682" y="1613"/>
                    </a:cubicBezTo>
                    <a:close/>
                    <a:moveTo>
                      <a:pt x="663" y="1604"/>
                    </a:moveTo>
                    <a:cubicBezTo>
                      <a:pt x="666" y="1607"/>
                      <a:pt x="665" y="1612"/>
                      <a:pt x="661" y="1614"/>
                    </a:cubicBezTo>
                    <a:cubicBezTo>
                      <a:pt x="658" y="1617"/>
                      <a:pt x="653" y="1616"/>
                      <a:pt x="651" y="1612"/>
                    </a:cubicBezTo>
                    <a:cubicBezTo>
                      <a:pt x="648" y="1609"/>
                      <a:pt x="649" y="1604"/>
                      <a:pt x="653" y="1602"/>
                    </a:cubicBezTo>
                    <a:cubicBezTo>
                      <a:pt x="656" y="1599"/>
                      <a:pt x="661" y="1600"/>
                      <a:pt x="663" y="1604"/>
                    </a:cubicBezTo>
                    <a:close/>
                    <a:moveTo>
                      <a:pt x="675" y="1607"/>
                    </a:moveTo>
                    <a:cubicBezTo>
                      <a:pt x="677" y="1609"/>
                      <a:pt x="676" y="1612"/>
                      <a:pt x="674" y="1614"/>
                    </a:cubicBezTo>
                    <a:cubicBezTo>
                      <a:pt x="672" y="1615"/>
                      <a:pt x="668" y="1615"/>
                      <a:pt x="667" y="1612"/>
                    </a:cubicBezTo>
                    <a:cubicBezTo>
                      <a:pt x="665" y="1610"/>
                      <a:pt x="666" y="1607"/>
                      <a:pt x="668" y="1606"/>
                    </a:cubicBezTo>
                    <a:cubicBezTo>
                      <a:pt x="671" y="1604"/>
                      <a:pt x="674" y="1605"/>
                      <a:pt x="675" y="1607"/>
                    </a:cubicBezTo>
                    <a:close/>
                    <a:moveTo>
                      <a:pt x="476" y="1361"/>
                    </a:moveTo>
                    <a:cubicBezTo>
                      <a:pt x="476" y="1365"/>
                      <a:pt x="476" y="1368"/>
                      <a:pt x="478" y="1370"/>
                    </a:cubicBezTo>
                    <a:cubicBezTo>
                      <a:pt x="480" y="1373"/>
                      <a:pt x="485" y="1375"/>
                      <a:pt x="489" y="1374"/>
                    </a:cubicBezTo>
                    <a:cubicBezTo>
                      <a:pt x="495" y="1372"/>
                      <a:pt x="497" y="1367"/>
                      <a:pt x="497" y="1363"/>
                    </a:cubicBezTo>
                    <a:cubicBezTo>
                      <a:pt x="496" y="1355"/>
                      <a:pt x="490" y="1355"/>
                      <a:pt x="486" y="1352"/>
                    </a:cubicBezTo>
                    <a:cubicBezTo>
                      <a:pt x="482" y="1348"/>
                      <a:pt x="482" y="1341"/>
                      <a:pt x="486" y="1335"/>
                    </a:cubicBezTo>
                    <a:cubicBezTo>
                      <a:pt x="490" y="1328"/>
                      <a:pt x="498" y="1324"/>
                      <a:pt x="506" y="1326"/>
                    </a:cubicBezTo>
                    <a:cubicBezTo>
                      <a:pt x="511" y="1327"/>
                      <a:pt x="515" y="1331"/>
                      <a:pt x="514" y="1336"/>
                    </a:cubicBezTo>
                    <a:cubicBezTo>
                      <a:pt x="510" y="1332"/>
                      <a:pt x="503" y="1332"/>
                      <a:pt x="502" y="1339"/>
                    </a:cubicBezTo>
                    <a:cubicBezTo>
                      <a:pt x="501" y="1343"/>
                      <a:pt x="504" y="1350"/>
                      <a:pt x="506" y="1358"/>
                    </a:cubicBezTo>
                    <a:cubicBezTo>
                      <a:pt x="508" y="1366"/>
                      <a:pt x="509" y="1373"/>
                      <a:pt x="507" y="1380"/>
                    </a:cubicBezTo>
                    <a:cubicBezTo>
                      <a:pt x="502" y="1393"/>
                      <a:pt x="486" y="1398"/>
                      <a:pt x="474" y="1391"/>
                    </a:cubicBezTo>
                    <a:cubicBezTo>
                      <a:pt x="468" y="1387"/>
                      <a:pt x="465" y="1381"/>
                      <a:pt x="463" y="1374"/>
                    </a:cubicBezTo>
                    <a:cubicBezTo>
                      <a:pt x="461" y="1367"/>
                      <a:pt x="461" y="1348"/>
                      <a:pt x="454" y="1341"/>
                    </a:cubicBezTo>
                    <a:cubicBezTo>
                      <a:pt x="449" y="1337"/>
                      <a:pt x="443" y="1339"/>
                      <a:pt x="441" y="1343"/>
                    </a:cubicBezTo>
                    <a:cubicBezTo>
                      <a:pt x="438" y="1339"/>
                      <a:pt x="441" y="1331"/>
                      <a:pt x="446" y="1328"/>
                    </a:cubicBezTo>
                    <a:cubicBezTo>
                      <a:pt x="457" y="1323"/>
                      <a:pt x="472" y="1329"/>
                      <a:pt x="477" y="1343"/>
                    </a:cubicBezTo>
                    <a:cubicBezTo>
                      <a:pt x="479" y="1348"/>
                      <a:pt x="478" y="1354"/>
                      <a:pt x="476" y="1361"/>
                    </a:cubicBezTo>
                    <a:close/>
                    <a:moveTo>
                      <a:pt x="197" y="1792"/>
                    </a:moveTo>
                    <a:cubicBezTo>
                      <a:pt x="194" y="1793"/>
                      <a:pt x="191" y="1792"/>
                      <a:pt x="190" y="1790"/>
                    </a:cubicBezTo>
                    <a:cubicBezTo>
                      <a:pt x="189" y="1787"/>
                      <a:pt x="190" y="1784"/>
                      <a:pt x="192" y="1782"/>
                    </a:cubicBezTo>
                    <a:cubicBezTo>
                      <a:pt x="195" y="1781"/>
                      <a:pt x="198" y="1782"/>
                      <a:pt x="200" y="1785"/>
                    </a:cubicBezTo>
                    <a:cubicBezTo>
                      <a:pt x="201" y="1787"/>
                      <a:pt x="200" y="1791"/>
                      <a:pt x="197" y="1792"/>
                    </a:cubicBezTo>
                    <a:close/>
                    <a:moveTo>
                      <a:pt x="189" y="1799"/>
                    </a:moveTo>
                    <a:cubicBezTo>
                      <a:pt x="187" y="1800"/>
                      <a:pt x="184" y="1799"/>
                      <a:pt x="183" y="1797"/>
                    </a:cubicBezTo>
                    <a:cubicBezTo>
                      <a:pt x="182" y="1795"/>
                      <a:pt x="183" y="1792"/>
                      <a:pt x="185" y="1791"/>
                    </a:cubicBezTo>
                    <a:cubicBezTo>
                      <a:pt x="187" y="1790"/>
                      <a:pt x="190" y="1791"/>
                      <a:pt x="191" y="1793"/>
                    </a:cubicBezTo>
                    <a:cubicBezTo>
                      <a:pt x="192" y="1795"/>
                      <a:pt x="191" y="1798"/>
                      <a:pt x="189" y="1799"/>
                    </a:cubicBezTo>
                    <a:close/>
                    <a:moveTo>
                      <a:pt x="202" y="1780"/>
                    </a:moveTo>
                    <a:cubicBezTo>
                      <a:pt x="198" y="1782"/>
                      <a:pt x="193" y="1780"/>
                      <a:pt x="191" y="1776"/>
                    </a:cubicBezTo>
                    <a:cubicBezTo>
                      <a:pt x="189" y="1772"/>
                      <a:pt x="191" y="1767"/>
                      <a:pt x="195" y="1765"/>
                    </a:cubicBezTo>
                    <a:cubicBezTo>
                      <a:pt x="199" y="1763"/>
                      <a:pt x="204" y="1764"/>
                      <a:pt x="206" y="1768"/>
                    </a:cubicBezTo>
                    <a:cubicBezTo>
                      <a:pt x="208" y="1773"/>
                      <a:pt x="206" y="1778"/>
                      <a:pt x="202" y="1780"/>
                    </a:cubicBezTo>
                    <a:close/>
                    <a:moveTo>
                      <a:pt x="469" y="1473"/>
                    </a:moveTo>
                    <a:cubicBezTo>
                      <a:pt x="467" y="1480"/>
                      <a:pt x="462" y="1486"/>
                      <a:pt x="456" y="1488"/>
                    </a:cubicBezTo>
                    <a:cubicBezTo>
                      <a:pt x="450" y="1491"/>
                      <a:pt x="442" y="1491"/>
                      <a:pt x="437" y="1487"/>
                    </a:cubicBezTo>
                    <a:cubicBezTo>
                      <a:pt x="431" y="1481"/>
                      <a:pt x="430" y="1472"/>
                      <a:pt x="432" y="1465"/>
                    </a:cubicBezTo>
                    <a:cubicBezTo>
                      <a:pt x="435" y="1454"/>
                      <a:pt x="445" y="1446"/>
                      <a:pt x="456" y="1444"/>
                    </a:cubicBezTo>
                    <a:cubicBezTo>
                      <a:pt x="464" y="1442"/>
                      <a:pt x="474" y="1443"/>
                      <a:pt x="483" y="1446"/>
                    </a:cubicBezTo>
                    <a:cubicBezTo>
                      <a:pt x="481" y="1445"/>
                      <a:pt x="480" y="1444"/>
                      <a:pt x="479" y="1443"/>
                    </a:cubicBezTo>
                    <a:cubicBezTo>
                      <a:pt x="459" y="1431"/>
                      <a:pt x="442" y="1416"/>
                      <a:pt x="427" y="1398"/>
                    </a:cubicBezTo>
                    <a:cubicBezTo>
                      <a:pt x="410" y="1377"/>
                      <a:pt x="403" y="1359"/>
                      <a:pt x="376" y="1347"/>
                    </a:cubicBezTo>
                    <a:cubicBezTo>
                      <a:pt x="371" y="1345"/>
                      <a:pt x="366" y="1343"/>
                      <a:pt x="359" y="1342"/>
                    </a:cubicBezTo>
                    <a:cubicBezTo>
                      <a:pt x="351" y="1341"/>
                      <a:pt x="344" y="1341"/>
                      <a:pt x="335" y="1344"/>
                    </a:cubicBezTo>
                    <a:cubicBezTo>
                      <a:pt x="327" y="1346"/>
                      <a:pt x="321" y="1349"/>
                      <a:pt x="314" y="1354"/>
                    </a:cubicBezTo>
                    <a:cubicBezTo>
                      <a:pt x="290" y="1373"/>
                      <a:pt x="285" y="1400"/>
                      <a:pt x="296" y="1428"/>
                    </a:cubicBezTo>
                    <a:cubicBezTo>
                      <a:pt x="302" y="1440"/>
                      <a:pt x="310" y="1448"/>
                      <a:pt x="323" y="1451"/>
                    </a:cubicBezTo>
                    <a:cubicBezTo>
                      <a:pt x="334" y="1453"/>
                      <a:pt x="345" y="1451"/>
                      <a:pt x="353" y="1442"/>
                    </a:cubicBezTo>
                    <a:cubicBezTo>
                      <a:pt x="359" y="1436"/>
                      <a:pt x="361" y="1428"/>
                      <a:pt x="361" y="1419"/>
                    </a:cubicBezTo>
                    <a:cubicBezTo>
                      <a:pt x="361" y="1415"/>
                      <a:pt x="360" y="1412"/>
                      <a:pt x="359" y="1409"/>
                    </a:cubicBezTo>
                    <a:cubicBezTo>
                      <a:pt x="359" y="1410"/>
                      <a:pt x="359" y="1411"/>
                      <a:pt x="359" y="1412"/>
                    </a:cubicBezTo>
                    <a:cubicBezTo>
                      <a:pt x="360" y="1420"/>
                      <a:pt x="354" y="1426"/>
                      <a:pt x="346" y="1427"/>
                    </a:cubicBezTo>
                    <a:cubicBezTo>
                      <a:pt x="338" y="1427"/>
                      <a:pt x="331" y="1421"/>
                      <a:pt x="331" y="1414"/>
                    </a:cubicBezTo>
                    <a:cubicBezTo>
                      <a:pt x="331" y="1406"/>
                      <a:pt x="337" y="1399"/>
                      <a:pt x="344" y="1399"/>
                    </a:cubicBezTo>
                    <a:cubicBezTo>
                      <a:pt x="355" y="1398"/>
                      <a:pt x="362" y="1409"/>
                      <a:pt x="363" y="1419"/>
                    </a:cubicBezTo>
                    <a:cubicBezTo>
                      <a:pt x="364" y="1428"/>
                      <a:pt x="361" y="1437"/>
                      <a:pt x="355" y="1445"/>
                    </a:cubicBezTo>
                    <a:cubicBezTo>
                      <a:pt x="348" y="1453"/>
                      <a:pt x="338" y="1456"/>
                      <a:pt x="327" y="1455"/>
                    </a:cubicBezTo>
                    <a:cubicBezTo>
                      <a:pt x="337" y="1457"/>
                      <a:pt x="347" y="1457"/>
                      <a:pt x="355" y="1455"/>
                    </a:cubicBezTo>
                    <a:cubicBezTo>
                      <a:pt x="355" y="1456"/>
                      <a:pt x="356" y="1458"/>
                      <a:pt x="358" y="1459"/>
                    </a:cubicBezTo>
                    <a:cubicBezTo>
                      <a:pt x="343" y="1463"/>
                      <a:pt x="330" y="1460"/>
                      <a:pt x="320" y="1456"/>
                    </a:cubicBezTo>
                    <a:cubicBezTo>
                      <a:pt x="338" y="1466"/>
                      <a:pt x="356" y="1468"/>
                      <a:pt x="374" y="1462"/>
                    </a:cubicBezTo>
                    <a:cubicBezTo>
                      <a:pt x="384" y="1458"/>
                      <a:pt x="394" y="1452"/>
                      <a:pt x="402" y="1442"/>
                    </a:cubicBezTo>
                    <a:cubicBezTo>
                      <a:pt x="406" y="1437"/>
                      <a:pt x="410" y="1431"/>
                      <a:pt x="415" y="1425"/>
                    </a:cubicBezTo>
                    <a:cubicBezTo>
                      <a:pt x="419" y="1421"/>
                      <a:pt x="424" y="1417"/>
                      <a:pt x="431" y="1416"/>
                    </a:cubicBezTo>
                    <a:cubicBezTo>
                      <a:pt x="436" y="1416"/>
                      <a:pt x="441" y="1418"/>
                      <a:pt x="444" y="1423"/>
                    </a:cubicBezTo>
                    <a:cubicBezTo>
                      <a:pt x="447" y="1427"/>
                      <a:pt x="447" y="1432"/>
                      <a:pt x="445" y="1436"/>
                    </a:cubicBezTo>
                    <a:cubicBezTo>
                      <a:pt x="443" y="1438"/>
                      <a:pt x="441" y="1440"/>
                      <a:pt x="438" y="1440"/>
                    </a:cubicBezTo>
                    <a:cubicBezTo>
                      <a:pt x="434" y="1441"/>
                      <a:pt x="429" y="1439"/>
                      <a:pt x="429" y="1434"/>
                    </a:cubicBezTo>
                    <a:cubicBezTo>
                      <a:pt x="429" y="1431"/>
                      <a:pt x="430" y="1429"/>
                      <a:pt x="433" y="1428"/>
                    </a:cubicBezTo>
                    <a:cubicBezTo>
                      <a:pt x="436" y="1428"/>
                      <a:pt x="439" y="1430"/>
                      <a:pt x="440" y="1433"/>
                    </a:cubicBezTo>
                    <a:cubicBezTo>
                      <a:pt x="440" y="1436"/>
                      <a:pt x="439" y="1439"/>
                      <a:pt x="436" y="1439"/>
                    </a:cubicBezTo>
                    <a:cubicBezTo>
                      <a:pt x="435" y="1439"/>
                      <a:pt x="434" y="1439"/>
                      <a:pt x="434" y="1439"/>
                    </a:cubicBezTo>
                    <a:cubicBezTo>
                      <a:pt x="435" y="1440"/>
                      <a:pt x="436" y="1440"/>
                      <a:pt x="437" y="1439"/>
                    </a:cubicBezTo>
                    <a:cubicBezTo>
                      <a:pt x="440" y="1439"/>
                      <a:pt x="442" y="1437"/>
                      <a:pt x="443" y="1435"/>
                    </a:cubicBezTo>
                    <a:cubicBezTo>
                      <a:pt x="445" y="1431"/>
                      <a:pt x="445" y="1427"/>
                      <a:pt x="443" y="1424"/>
                    </a:cubicBezTo>
                    <a:cubicBezTo>
                      <a:pt x="440" y="1420"/>
                      <a:pt x="435" y="1418"/>
                      <a:pt x="431" y="1419"/>
                    </a:cubicBezTo>
                    <a:cubicBezTo>
                      <a:pt x="425" y="1420"/>
                      <a:pt x="421" y="1423"/>
                      <a:pt x="417" y="1427"/>
                    </a:cubicBezTo>
                    <a:cubicBezTo>
                      <a:pt x="413" y="1433"/>
                      <a:pt x="409" y="1438"/>
                      <a:pt x="405" y="1443"/>
                    </a:cubicBezTo>
                    <a:cubicBezTo>
                      <a:pt x="397" y="1453"/>
                      <a:pt x="386" y="1461"/>
                      <a:pt x="374" y="1464"/>
                    </a:cubicBezTo>
                    <a:cubicBezTo>
                      <a:pt x="363" y="1468"/>
                      <a:pt x="351" y="1469"/>
                      <a:pt x="340" y="1466"/>
                    </a:cubicBezTo>
                    <a:cubicBezTo>
                      <a:pt x="322" y="1463"/>
                      <a:pt x="306" y="1452"/>
                      <a:pt x="296" y="1437"/>
                    </a:cubicBezTo>
                    <a:cubicBezTo>
                      <a:pt x="296" y="1438"/>
                      <a:pt x="296" y="1439"/>
                      <a:pt x="296" y="1440"/>
                    </a:cubicBezTo>
                    <a:cubicBezTo>
                      <a:pt x="297" y="1445"/>
                      <a:pt x="297" y="1450"/>
                      <a:pt x="296" y="1455"/>
                    </a:cubicBezTo>
                    <a:cubicBezTo>
                      <a:pt x="296" y="1463"/>
                      <a:pt x="294" y="1469"/>
                      <a:pt x="291" y="1476"/>
                    </a:cubicBezTo>
                    <a:cubicBezTo>
                      <a:pt x="278" y="1500"/>
                      <a:pt x="248" y="1501"/>
                      <a:pt x="229" y="1487"/>
                    </a:cubicBezTo>
                    <a:cubicBezTo>
                      <a:pt x="222" y="1481"/>
                      <a:pt x="217" y="1473"/>
                      <a:pt x="214" y="1464"/>
                    </a:cubicBezTo>
                    <a:cubicBezTo>
                      <a:pt x="217" y="1465"/>
                      <a:pt x="217" y="1465"/>
                      <a:pt x="217" y="1465"/>
                    </a:cubicBezTo>
                    <a:cubicBezTo>
                      <a:pt x="220" y="1472"/>
                      <a:pt x="225" y="1479"/>
                      <a:pt x="232" y="1484"/>
                    </a:cubicBezTo>
                    <a:cubicBezTo>
                      <a:pt x="249" y="1496"/>
                      <a:pt x="276" y="1496"/>
                      <a:pt x="287" y="1475"/>
                    </a:cubicBezTo>
                    <a:cubicBezTo>
                      <a:pt x="290" y="1468"/>
                      <a:pt x="291" y="1462"/>
                      <a:pt x="292" y="1454"/>
                    </a:cubicBezTo>
                    <a:cubicBezTo>
                      <a:pt x="292" y="1450"/>
                      <a:pt x="292" y="1445"/>
                      <a:pt x="292" y="1440"/>
                    </a:cubicBezTo>
                    <a:cubicBezTo>
                      <a:pt x="290" y="1419"/>
                      <a:pt x="282" y="1405"/>
                      <a:pt x="288" y="1383"/>
                    </a:cubicBezTo>
                    <a:cubicBezTo>
                      <a:pt x="292" y="1371"/>
                      <a:pt x="299" y="1359"/>
                      <a:pt x="312" y="1350"/>
                    </a:cubicBezTo>
                    <a:cubicBezTo>
                      <a:pt x="319" y="1345"/>
                      <a:pt x="326" y="1342"/>
                      <a:pt x="334" y="1339"/>
                    </a:cubicBezTo>
                    <a:cubicBezTo>
                      <a:pt x="344" y="1337"/>
                      <a:pt x="351" y="1337"/>
                      <a:pt x="360" y="1339"/>
                    </a:cubicBezTo>
                    <a:cubicBezTo>
                      <a:pt x="374" y="1341"/>
                      <a:pt x="384" y="1346"/>
                      <a:pt x="394" y="1355"/>
                    </a:cubicBezTo>
                    <a:cubicBezTo>
                      <a:pt x="389" y="1349"/>
                      <a:pt x="385" y="1345"/>
                      <a:pt x="383" y="1344"/>
                    </a:cubicBezTo>
                    <a:cubicBezTo>
                      <a:pt x="362" y="1324"/>
                      <a:pt x="341" y="1306"/>
                      <a:pt x="317" y="1292"/>
                    </a:cubicBezTo>
                    <a:cubicBezTo>
                      <a:pt x="311" y="1288"/>
                      <a:pt x="305" y="1286"/>
                      <a:pt x="299" y="1287"/>
                    </a:cubicBezTo>
                    <a:cubicBezTo>
                      <a:pt x="295" y="1288"/>
                      <a:pt x="291" y="1290"/>
                      <a:pt x="289" y="1292"/>
                    </a:cubicBezTo>
                    <a:cubicBezTo>
                      <a:pt x="285" y="1296"/>
                      <a:pt x="283" y="1303"/>
                      <a:pt x="287" y="1308"/>
                    </a:cubicBezTo>
                    <a:cubicBezTo>
                      <a:pt x="289" y="1310"/>
                      <a:pt x="293" y="1311"/>
                      <a:pt x="296" y="1311"/>
                    </a:cubicBezTo>
                    <a:cubicBezTo>
                      <a:pt x="300" y="1310"/>
                      <a:pt x="302" y="1305"/>
                      <a:pt x="300" y="1302"/>
                    </a:cubicBezTo>
                    <a:cubicBezTo>
                      <a:pt x="299" y="1299"/>
                      <a:pt x="296" y="1298"/>
                      <a:pt x="293" y="1299"/>
                    </a:cubicBezTo>
                    <a:cubicBezTo>
                      <a:pt x="295" y="1296"/>
                      <a:pt x="300" y="1296"/>
                      <a:pt x="303" y="1299"/>
                    </a:cubicBezTo>
                    <a:cubicBezTo>
                      <a:pt x="310" y="1306"/>
                      <a:pt x="303" y="1319"/>
                      <a:pt x="292" y="1317"/>
                    </a:cubicBezTo>
                    <a:cubicBezTo>
                      <a:pt x="283" y="1316"/>
                      <a:pt x="278" y="1309"/>
                      <a:pt x="279" y="1300"/>
                    </a:cubicBezTo>
                    <a:cubicBezTo>
                      <a:pt x="280" y="1289"/>
                      <a:pt x="294" y="1281"/>
                      <a:pt x="306" y="1286"/>
                    </a:cubicBezTo>
                    <a:cubicBezTo>
                      <a:pt x="286" y="1275"/>
                      <a:pt x="266" y="1266"/>
                      <a:pt x="245" y="1261"/>
                    </a:cubicBezTo>
                    <a:cubicBezTo>
                      <a:pt x="252" y="1265"/>
                      <a:pt x="259" y="1271"/>
                      <a:pt x="264" y="1277"/>
                    </a:cubicBezTo>
                    <a:cubicBezTo>
                      <a:pt x="281" y="1298"/>
                      <a:pt x="277" y="1332"/>
                      <a:pt x="246" y="1339"/>
                    </a:cubicBezTo>
                    <a:cubicBezTo>
                      <a:pt x="237" y="1340"/>
                      <a:pt x="229" y="1339"/>
                      <a:pt x="220" y="1336"/>
                    </a:cubicBezTo>
                    <a:cubicBezTo>
                      <a:pt x="207" y="1331"/>
                      <a:pt x="196" y="1319"/>
                      <a:pt x="182" y="1318"/>
                    </a:cubicBezTo>
                    <a:cubicBezTo>
                      <a:pt x="176" y="1317"/>
                      <a:pt x="169" y="1320"/>
                      <a:pt x="165" y="1325"/>
                    </a:cubicBezTo>
                    <a:cubicBezTo>
                      <a:pt x="156" y="1336"/>
                      <a:pt x="162" y="1355"/>
                      <a:pt x="175" y="1359"/>
                    </a:cubicBezTo>
                    <a:cubicBezTo>
                      <a:pt x="180" y="1361"/>
                      <a:pt x="187" y="1358"/>
                      <a:pt x="190" y="1353"/>
                    </a:cubicBezTo>
                    <a:cubicBezTo>
                      <a:pt x="194" y="1346"/>
                      <a:pt x="191" y="1338"/>
                      <a:pt x="185" y="1337"/>
                    </a:cubicBezTo>
                    <a:cubicBezTo>
                      <a:pt x="188" y="1336"/>
                      <a:pt x="194" y="1338"/>
                      <a:pt x="196" y="1343"/>
                    </a:cubicBezTo>
                    <a:cubicBezTo>
                      <a:pt x="200" y="1351"/>
                      <a:pt x="193" y="1361"/>
                      <a:pt x="186" y="1364"/>
                    </a:cubicBezTo>
                    <a:cubicBezTo>
                      <a:pt x="176" y="1367"/>
                      <a:pt x="167" y="1363"/>
                      <a:pt x="161" y="1358"/>
                    </a:cubicBezTo>
                    <a:cubicBezTo>
                      <a:pt x="151" y="1347"/>
                      <a:pt x="151" y="1329"/>
                      <a:pt x="163" y="1320"/>
                    </a:cubicBezTo>
                    <a:cubicBezTo>
                      <a:pt x="170" y="1315"/>
                      <a:pt x="176" y="1313"/>
                      <a:pt x="182" y="1314"/>
                    </a:cubicBezTo>
                    <a:cubicBezTo>
                      <a:pt x="194" y="1315"/>
                      <a:pt x="204" y="1322"/>
                      <a:pt x="215" y="1322"/>
                    </a:cubicBezTo>
                    <a:cubicBezTo>
                      <a:pt x="233" y="1322"/>
                      <a:pt x="248" y="1311"/>
                      <a:pt x="248" y="1294"/>
                    </a:cubicBezTo>
                    <a:cubicBezTo>
                      <a:pt x="247" y="1275"/>
                      <a:pt x="223" y="1256"/>
                      <a:pt x="203" y="1254"/>
                    </a:cubicBezTo>
                    <a:cubicBezTo>
                      <a:pt x="191" y="1253"/>
                      <a:pt x="178" y="1258"/>
                      <a:pt x="172" y="1268"/>
                    </a:cubicBezTo>
                    <a:cubicBezTo>
                      <a:pt x="163" y="1281"/>
                      <a:pt x="170" y="1302"/>
                      <a:pt x="188" y="1301"/>
                    </a:cubicBezTo>
                    <a:cubicBezTo>
                      <a:pt x="194" y="1301"/>
                      <a:pt x="199" y="1298"/>
                      <a:pt x="202" y="1294"/>
                    </a:cubicBezTo>
                    <a:cubicBezTo>
                      <a:pt x="207" y="1287"/>
                      <a:pt x="202" y="1273"/>
                      <a:pt x="192" y="1274"/>
                    </a:cubicBezTo>
                    <a:cubicBezTo>
                      <a:pt x="185" y="1274"/>
                      <a:pt x="182" y="1280"/>
                      <a:pt x="185" y="1284"/>
                    </a:cubicBezTo>
                    <a:cubicBezTo>
                      <a:pt x="179" y="1282"/>
                      <a:pt x="180" y="1272"/>
                      <a:pt x="188" y="1270"/>
                    </a:cubicBezTo>
                    <a:cubicBezTo>
                      <a:pt x="203" y="1266"/>
                      <a:pt x="215" y="1285"/>
                      <a:pt x="204" y="1297"/>
                    </a:cubicBezTo>
                    <a:cubicBezTo>
                      <a:pt x="198" y="1304"/>
                      <a:pt x="185" y="1308"/>
                      <a:pt x="175" y="1301"/>
                    </a:cubicBezTo>
                    <a:cubicBezTo>
                      <a:pt x="161" y="1292"/>
                      <a:pt x="160" y="1269"/>
                      <a:pt x="176" y="1257"/>
                    </a:cubicBezTo>
                    <a:cubicBezTo>
                      <a:pt x="177" y="1256"/>
                      <a:pt x="179" y="1255"/>
                      <a:pt x="180" y="1254"/>
                    </a:cubicBezTo>
                    <a:cubicBezTo>
                      <a:pt x="174" y="1256"/>
                      <a:pt x="169" y="1258"/>
                      <a:pt x="162" y="1262"/>
                    </a:cubicBezTo>
                    <a:cubicBezTo>
                      <a:pt x="162" y="1262"/>
                      <a:pt x="162" y="1262"/>
                      <a:pt x="162" y="1262"/>
                    </a:cubicBezTo>
                    <a:cubicBezTo>
                      <a:pt x="152" y="1268"/>
                      <a:pt x="147" y="1272"/>
                      <a:pt x="141" y="1281"/>
                    </a:cubicBezTo>
                    <a:cubicBezTo>
                      <a:pt x="144" y="1271"/>
                      <a:pt x="151" y="1264"/>
                      <a:pt x="160" y="1259"/>
                    </a:cubicBezTo>
                    <a:cubicBezTo>
                      <a:pt x="160" y="1259"/>
                      <a:pt x="160" y="1259"/>
                      <a:pt x="160" y="1259"/>
                    </a:cubicBezTo>
                    <a:cubicBezTo>
                      <a:pt x="164" y="1257"/>
                      <a:pt x="169" y="1255"/>
                      <a:pt x="173" y="1254"/>
                    </a:cubicBezTo>
                    <a:cubicBezTo>
                      <a:pt x="158" y="1255"/>
                      <a:pt x="143" y="1257"/>
                      <a:pt x="128" y="1262"/>
                    </a:cubicBezTo>
                    <a:cubicBezTo>
                      <a:pt x="102" y="1271"/>
                      <a:pt x="84" y="1282"/>
                      <a:pt x="65" y="1302"/>
                    </a:cubicBezTo>
                    <a:cubicBezTo>
                      <a:pt x="48" y="1322"/>
                      <a:pt x="37" y="1345"/>
                      <a:pt x="33" y="1370"/>
                    </a:cubicBezTo>
                    <a:cubicBezTo>
                      <a:pt x="31" y="1382"/>
                      <a:pt x="31" y="1389"/>
                      <a:pt x="36" y="1401"/>
                    </a:cubicBezTo>
                    <a:cubicBezTo>
                      <a:pt x="45" y="1425"/>
                      <a:pt x="69" y="1443"/>
                      <a:pt x="89" y="1444"/>
                    </a:cubicBezTo>
                    <a:cubicBezTo>
                      <a:pt x="101" y="1444"/>
                      <a:pt x="113" y="1438"/>
                      <a:pt x="111" y="1425"/>
                    </a:cubicBezTo>
                    <a:cubicBezTo>
                      <a:pt x="110" y="1418"/>
                      <a:pt x="105" y="1414"/>
                      <a:pt x="96" y="1415"/>
                    </a:cubicBezTo>
                    <a:cubicBezTo>
                      <a:pt x="103" y="1406"/>
                      <a:pt x="121" y="1413"/>
                      <a:pt x="126" y="1427"/>
                    </a:cubicBezTo>
                    <a:cubicBezTo>
                      <a:pt x="130" y="1442"/>
                      <a:pt x="125" y="1454"/>
                      <a:pt x="116" y="1460"/>
                    </a:cubicBezTo>
                    <a:cubicBezTo>
                      <a:pt x="104" y="1470"/>
                      <a:pt x="83" y="1470"/>
                      <a:pt x="67" y="1459"/>
                    </a:cubicBezTo>
                    <a:cubicBezTo>
                      <a:pt x="51" y="1447"/>
                      <a:pt x="39" y="1429"/>
                      <a:pt x="33" y="1410"/>
                    </a:cubicBezTo>
                    <a:cubicBezTo>
                      <a:pt x="34" y="1414"/>
                      <a:pt x="35" y="1418"/>
                      <a:pt x="37" y="1423"/>
                    </a:cubicBezTo>
                    <a:cubicBezTo>
                      <a:pt x="46" y="1452"/>
                      <a:pt x="64" y="1477"/>
                      <a:pt x="90" y="1493"/>
                    </a:cubicBezTo>
                    <a:cubicBezTo>
                      <a:pt x="105" y="1500"/>
                      <a:pt x="118" y="1501"/>
                      <a:pt x="133" y="1493"/>
                    </a:cubicBezTo>
                    <a:cubicBezTo>
                      <a:pt x="142" y="1488"/>
                      <a:pt x="152" y="1476"/>
                      <a:pt x="152" y="1465"/>
                    </a:cubicBezTo>
                    <a:cubicBezTo>
                      <a:pt x="152" y="1456"/>
                      <a:pt x="144" y="1448"/>
                      <a:pt x="136" y="1453"/>
                    </a:cubicBezTo>
                    <a:cubicBezTo>
                      <a:pt x="135" y="1447"/>
                      <a:pt x="141" y="1441"/>
                      <a:pt x="148" y="1443"/>
                    </a:cubicBezTo>
                    <a:cubicBezTo>
                      <a:pt x="154" y="1444"/>
                      <a:pt x="160" y="1451"/>
                      <a:pt x="161" y="1459"/>
                    </a:cubicBezTo>
                    <a:cubicBezTo>
                      <a:pt x="162" y="1464"/>
                      <a:pt x="161" y="1470"/>
                      <a:pt x="159" y="1475"/>
                    </a:cubicBezTo>
                    <a:cubicBezTo>
                      <a:pt x="154" y="1484"/>
                      <a:pt x="146" y="1492"/>
                      <a:pt x="136" y="1497"/>
                    </a:cubicBezTo>
                    <a:cubicBezTo>
                      <a:pt x="129" y="1500"/>
                      <a:pt x="121" y="1502"/>
                      <a:pt x="114" y="1501"/>
                    </a:cubicBezTo>
                    <a:cubicBezTo>
                      <a:pt x="136" y="1505"/>
                      <a:pt x="158" y="1499"/>
                      <a:pt x="175" y="1481"/>
                    </a:cubicBezTo>
                    <a:cubicBezTo>
                      <a:pt x="183" y="1472"/>
                      <a:pt x="188" y="1462"/>
                      <a:pt x="190" y="1450"/>
                    </a:cubicBezTo>
                    <a:cubicBezTo>
                      <a:pt x="201" y="1398"/>
                      <a:pt x="157" y="1414"/>
                      <a:pt x="131" y="1409"/>
                    </a:cubicBezTo>
                    <a:cubicBezTo>
                      <a:pt x="99" y="1402"/>
                      <a:pt x="115" y="1361"/>
                      <a:pt x="148" y="1367"/>
                    </a:cubicBezTo>
                    <a:cubicBezTo>
                      <a:pt x="176" y="1372"/>
                      <a:pt x="189" y="1399"/>
                      <a:pt x="192" y="1425"/>
                    </a:cubicBezTo>
                    <a:cubicBezTo>
                      <a:pt x="193" y="1420"/>
                      <a:pt x="193" y="1415"/>
                      <a:pt x="195" y="1411"/>
                    </a:cubicBezTo>
                    <a:cubicBezTo>
                      <a:pt x="200" y="1401"/>
                      <a:pt x="211" y="1393"/>
                      <a:pt x="223" y="1397"/>
                    </a:cubicBezTo>
                    <a:cubicBezTo>
                      <a:pt x="228" y="1399"/>
                      <a:pt x="231" y="1404"/>
                      <a:pt x="231" y="1409"/>
                    </a:cubicBezTo>
                    <a:cubicBezTo>
                      <a:pt x="231" y="1413"/>
                      <a:pt x="230" y="1417"/>
                      <a:pt x="227" y="1419"/>
                    </a:cubicBezTo>
                    <a:cubicBezTo>
                      <a:pt x="223" y="1422"/>
                      <a:pt x="219" y="1423"/>
                      <a:pt x="215" y="1422"/>
                    </a:cubicBezTo>
                    <a:cubicBezTo>
                      <a:pt x="210" y="1421"/>
                      <a:pt x="206" y="1415"/>
                      <a:pt x="207" y="1410"/>
                    </a:cubicBezTo>
                    <a:cubicBezTo>
                      <a:pt x="208" y="1407"/>
                      <a:pt x="210" y="1404"/>
                      <a:pt x="214" y="1404"/>
                    </a:cubicBezTo>
                    <a:cubicBezTo>
                      <a:pt x="216" y="1404"/>
                      <a:pt x="218" y="1405"/>
                      <a:pt x="218" y="1408"/>
                    </a:cubicBezTo>
                    <a:cubicBezTo>
                      <a:pt x="217" y="1407"/>
                      <a:pt x="215" y="1406"/>
                      <a:pt x="214" y="1407"/>
                    </a:cubicBezTo>
                    <a:cubicBezTo>
                      <a:pt x="211" y="1408"/>
                      <a:pt x="210" y="1411"/>
                      <a:pt x="212" y="1413"/>
                    </a:cubicBezTo>
                    <a:cubicBezTo>
                      <a:pt x="213" y="1415"/>
                      <a:pt x="215" y="1416"/>
                      <a:pt x="218" y="1415"/>
                    </a:cubicBezTo>
                    <a:cubicBezTo>
                      <a:pt x="221" y="1415"/>
                      <a:pt x="223" y="1413"/>
                      <a:pt x="223" y="1410"/>
                    </a:cubicBezTo>
                    <a:cubicBezTo>
                      <a:pt x="224" y="1406"/>
                      <a:pt x="222" y="1403"/>
                      <a:pt x="218" y="1402"/>
                    </a:cubicBezTo>
                    <a:cubicBezTo>
                      <a:pt x="209" y="1398"/>
                      <a:pt x="199" y="1407"/>
                      <a:pt x="196" y="1415"/>
                    </a:cubicBezTo>
                    <a:cubicBezTo>
                      <a:pt x="195" y="1417"/>
                      <a:pt x="194" y="1420"/>
                      <a:pt x="194" y="1422"/>
                    </a:cubicBezTo>
                    <a:cubicBezTo>
                      <a:pt x="192" y="1430"/>
                      <a:pt x="193" y="1439"/>
                      <a:pt x="192" y="1447"/>
                    </a:cubicBezTo>
                    <a:cubicBezTo>
                      <a:pt x="191" y="1456"/>
                      <a:pt x="188" y="1463"/>
                      <a:pt x="184" y="1471"/>
                    </a:cubicBezTo>
                    <a:cubicBezTo>
                      <a:pt x="187" y="1468"/>
                      <a:pt x="189" y="1466"/>
                      <a:pt x="192" y="1465"/>
                    </a:cubicBezTo>
                    <a:cubicBezTo>
                      <a:pt x="208" y="1455"/>
                      <a:pt x="229" y="1461"/>
                      <a:pt x="241" y="1475"/>
                    </a:cubicBezTo>
                    <a:cubicBezTo>
                      <a:pt x="244" y="1480"/>
                      <a:pt x="247" y="1484"/>
                      <a:pt x="248" y="1489"/>
                    </a:cubicBezTo>
                    <a:cubicBezTo>
                      <a:pt x="245" y="1489"/>
                      <a:pt x="245" y="1489"/>
                      <a:pt x="245" y="1489"/>
                    </a:cubicBezTo>
                    <a:cubicBezTo>
                      <a:pt x="243" y="1485"/>
                      <a:pt x="241" y="1481"/>
                      <a:pt x="239" y="1477"/>
                    </a:cubicBezTo>
                    <a:cubicBezTo>
                      <a:pt x="227" y="1464"/>
                      <a:pt x="208" y="1458"/>
                      <a:pt x="193" y="1467"/>
                    </a:cubicBezTo>
                    <a:cubicBezTo>
                      <a:pt x="183" y="1472"/>
                      <a:pt x="181" y="1477"/>
                      <a:pt x="174" y="1484"/>
                    </a:cubicBezTo>
                    <a:cubicBezTo>
                      <a:pt x="151" y="1508"/>
                      <a:pt x="118" y="1510"/>
                      <a:pt x="89" y="1495"/>
                    </a:cubicBezTo>
                    <a:cubicBezTo>
                      <a:pt x="81" y="1490"/>
                      <a:pt x="74" y="1485"/>
                      <a:pt x="67" y="1479"/>
                    </a:cubicBezTo>
                    <a:cubicBezTo>
                      <a:pt x="79" y="1494"/>
                      <a:pt x="92" y="1507"/>
                      <a:pt x="106" y="1514"/>
                    </a:cubicBezTo>
                    <a:cubicBezTo>
                      <a:pt x="136" y="1528"/>
                      <a:pt x="173" y="1550"/>
                      <a:pt x="195" y="1556"/>
                    </a:cubicBezTo>
                    <a:cubicBezTo>
                      <a:pt x="205" y="1559"/>
                      <a:pt x="217" y="1558"/>
                      <a:pt x="225" y="1552"/>
                    </a:cubicBezTo>
                    <a:cubicBezTo>
                      <a:pt x="221" y="1557"/>
                      <a:pt x="215" y="1559"/>
                      <a:pt x="209" y="1559"/>
                    </a:cubicBezTo>
                    <a:cubicBezTo>
                      <a:pt x="209" y="1559"/>
                      <a:pt x="209" y="1559"/>
                      <a:pt x="209" y="1559"/>
                    </a:cubicBezTo>
                    <a:cubicBezTo>
                      <a:pt x="206" y="1560"/>
                      <a:pt x="202" y="1560"/>
                      <a:pt x="199" y="1559"/>
                    </a:cubicBezTo>
                    <a:cubicBezTo>
                      <a:pt x="210" y="1564"/>
                      <a:pt x="221" y="1566"/>
                      <a:pt x="232" y="1564"/>
                    </a:cubicBezTo>
                    <a:cubicBezTo>
                      <a:pt x="244" y="1561"/>
                      <a:pt x="253" y="1555"/>
                      <a:pt x="259" y="1545"/>
                    </a:cubicBezTo>
                    <a:cubicBezTo>
                      <a:pt x="259" y="1545"/>
                      <a:pt x="260" y="1546"/>
                      <a:pt x="261" y="1546"/>
                    </a:cubicBezTo>
                    <a:cubicBezTo>
                      <a:pt x="257" y="1553"/>
                      <a:pt x="250" y="1560"/>
                      <a:pt x="241" y="1564"/>
                    </a:cubicBezTo>
                    <a:cubicBezTo>
                      <a:pt x="233" y="1567"/>
                      <a:pt x="223" y="1568"/>
                      <a:pt x="217" y="1566"/>
                    </a:cubicBezTo>
                    <a:cubicBezTo>
                      <a:pt x="221" y="1568"/>
                      <a:pt x="225" y="1574"/>
                      <a:pt x="224" y="1578"/>
                    </a:cubicBezTo>
                    <a:cubicBezTo>
                      <a:pt x="224" y="1582"/>
                      <a:pt x="223" y="1585"/>
                      <a:pt x="220" y="1587"/>
                    </a:cubicBezTo>
                    <a:cubicBezTo>
                      <a:pt x="216" y="1589"/>
                      <a:pt x="210" y="1589"/>
                      <a:pt x="207" y="1584"/>
                    </a:cubicBezTo>
                    <a:cubicBezTo>
                      <a:pt x="205" y="1582"/>
                      <a:pt x="205" y="1578"/>
                      <a:pt x="207" y="1576"/>
                    </a:cubicBezTo>
                    <a:cubicBezTo>
                      <a:pt x="212" y="1572"/>
                      <a:pt x="218" y="1575"/>
                      <a:pt x="217" y="1579"/>
                    </a:cubicBezTo>
                    <a:cubicBezTo>
                      <a:pt x="216" y="1577"/>
                      <a:pt x="214" y="1576"/>
                      <a:pt x="212" y="1576"/>
                    </a:cubicBezTo>
                    <a:cubicBezTo>
                      <a:pt x="210" y="1576"/>
                      <a:pt x="208" y="1579"/>
                      <a:pt x="209" y="1582"/>
                    </a:cubicBezTo>
                    <a:cubicBezTo>
                      <a:pt x="209" y="1584"/>
                      <a:pt x="211" y="1585"/>
                      <a:pt x="213" y="1586"/>
                    </a:cubicBezTo>
                    <a:cubicBezTo>
                      <a:pt x="219" y="1587"/>
                      <a:pt x="225" y="1581"/>
                      <a:pt x="222" y="1574"/>
                    </a:cubicBezTo>
                    <a:cubicBezTo>
                      <a:pt x="220" y="1567"/>
                      <a:pt x="210" y="1565"/>
                      <a:pt x="204" y="1563"/>
                    </a:cubicBezTo>
                    <a:cubicBezTo>
                      <a:pt x="196" y="1560"/>
                      <a:pt x="187" y="1557"/>
                      <a:pt x="183" y="1556"/>
                    </a:cubicBezTo>
                    <a:cubicBezTo>
                      <a:pt x="177" y="1553"/>
                      <a:pt x="163" y="1547"/>
                      <a:pt x="146" y="1538"/>
                    </a:cubicBezTo>
                    <a:cubicBezTo>
                      <a:pt x="149" y="1540"/>
                      <a:pt x="151" y="1543"/>
                      <a:pt x="154" y="1546"/>
                    </a:cubicBezTo>
                    <a:cubicBezTo>
                      <a:pt x="155" y="1547"/>
                      <a:pt x="163" y="1558"/>
                      <a:pt x="160" y="1559"/>
                    </a:cubicBezTo>
                    <a:cubicBezTo>
                      <a:pt x="159" y="1559"/>
                      <a:pt x="155" y="1553"/>
                      <a:pt x="154" y="1552"/>
                    </a:cubicBezTo>
                    <a:cubicBezTo>
                      <a:pt x="150" y="1548"/>
                      <a:pt x="146" y="1544"/>
                      <a:pt x="142" y="1540"/>
                    </a:cubicBezTo>
                    <a:cubicBezTo>
                      <a:pt x="140" y="1539"/>
                      <a:pt x="138" y="1537"/>
                      <a:pt x="136" y="1536"/>
                    </a:cubicBezTo>
                    <a:cubicBezTo>
                      <a:pt x="129" y="1530"/>
                      <a:pt x="123" y="1527"/>
                      <a:pt x="114" y="1523"/>
                    </a:cubicBezTo>
                    <a:cubicBezTo>
                      <a:pt x="114" y="1523"/>
                      <a:pt x="113" y="1523"/>
                      <a:pt x="111" y="1522"/>
                    </a:cubicBezTo>
                    <a:cubicBezTo>
                      <a:pt x="113" y="1524"/>
                      <a:pt x="116" y="1525"/>
                      <a:pt x="118" y="1527"/>
                    </a:cubicBezTo>
                    <a:cubicBezTo>
                      <a:pt x="124" y="1532"/>
                      <a:pt x="128" y="1537"/>
                      <a:pt x="132" y="1544"/>
                    </a:cubicBezTo>
                    <a:cubicBezTo>
                      <a:pt x="142" y="1564"/>
                      <a:pt x="132" y="1581"/>
                      <a:pt x="116" y="1590"/>
                    </a:cubicBezTo>
                    <a:cubicBezTo>
                      <a:pt x="102" y="1598"/>
                      <a:pt x="85" y="1601"/>
                      <a:pt x="71" y="1593"/>
                    </a:cubicBezTo>
                    <a:cubicBezTo>
                      <a:pt x="59" y="1586"/>
                      <a:pt x="54" y="1574"/>
                      <a:pt x="57" y="1560"/>
                    </a:cubicBezTo>
                    <a:cubicBezTo>
                      <a:pt x="58" y="1554"/>
                      <a:pt x="61" y="1550"/>
                      <a:pt x="66" y="1545"/>
                    </a:cubicBezTo>
                    <a:cubicBezTo>
                      <a:pt x="69" y="1542"/>
                      <a:pt x="73" y="1540"/>
                      <a:pt x="79" y="1540"/>
                    </a:cubicBezTo>
                    <a:cubicBezTo>
                      <a:pt x="85" y="1540"/>
                      <a:pt x="91" y="1542"/>
                      <a:pt x="94" y="1547"/>
                    </a:cubicBezTo>
                    <a:cubicBezTo>
                      <a:pt x="96" y="1551"/>
                      <a:pt x="97" y="1554"/>
                      <a:pt x="96" y="1558"/>
                    </a:cubicBezTo>
                    <a:cubicBezTo>
                      <a:pt x="95" y="1562"/>
                      <a:pt x="92" y="1565"/>
                      <a:pt x="88" y="1567"/>
                    </a:cubicBezTo>
                    <a:cubicBezTo>
                      <a:pt x="84" y="1569"/>
                      <a:pt x="79" y="1569"/>
                      <a:pt x="75" y="1565"/>
                    </a:cubicBezTo>
                    <a:cubicBezTo>
                      <a:pt x="72" y="1562"/>
                      <a:pt x="71" y="1556"/>
                      <a:pt x="73" y="1552"/>
                    </a:cubicBezTo>
                    <a:cubicBezTo>
                      <a:pt x="77" y="1547"/>
                      <a:pt x="83" y="1545"/>
                      <a:pt x="88" y="1549"/>
                    </a:cubicBezTo>
                    <a:cubicBezTo>
                      <a:pt x="93" y="1552"/>
                      <a:pt x="95" y="1558"/>
                      <a:pt x="91" y="1563"/>
                    </a:cubicBezTo>
                    <a:cubicBezTo>
                      <a:pt x="90" y="1565"/>
                      <a:pt x="89" y="1566"/>
                      <a:pt x="87" y="1567"/>
                    </a:cubicBezTo>
                    <a:cubicBezTo>
                      <a:pt x="87" y="1567"/>
                      <a:pt x="88" y="1567"/>
                      <a:pt x="88" y="1567"/>
                    </a:cubicBezTo>
                    <a:cubicBezTo>
                      <a:pt x="92" y="1565"/>
                      <a:pt x="95" y="1562"/>
                      <a:pt x="96" y="1558"/>
                    </a:cubicBezTo>
                    <a:cubicBezTo>
                      <a:pt x="96" y="1554"/>
                      <a:pt x="96" y="1551"/>
                      <a:pt x="93" y="1548"/>
                    </a:cubicBezTo>
                    <a:cubicBezTo>
                      <a:pt x="90" y="1543"/>
                      <a:pt x="85" y="1541"/>
                      <a:pt x="79" y="1541"/>
                    </a:cubicBezTo>
                    <a:cubicBezTo>
                      <a:pt x="74" y="1541"/>
                      <a:pt x="70" y="1543"/>
                      <a:pt x="66" y="1546"/>
                    </a:cubicBezTo>
                    <a:cubicBezTo>
                      <a:pt x="62" y="1550"/>
                      <a:pt x="60" y="1555"/>
                      <a:pt x="58" y="1561"/>
                    </a:cubicBezTo>
                    <a:cubicBezTo>
                      <a:pt x="56" y="1574"/>
                      <a:pt x="61" y="1584"/>
                      <a:pt x="72" y="1591"/>
                    </a:cubicBezTo>
                    <a:cubicBezTo>
                      <a:pt x="86" y="1598"/>
                      <a:pt x="103" y="1595"/>
                      <a:pt x="116" y="1587"/>
                    </a:cubicBezTo>
                    <a:cubicBezTo>
                      <a:pt x="129" y="1578"/>
                      <a:pt x="137" y="1563"/>
                      <a:pt x="129" y="1546"/>
                    </a:cubicBezTo>
                    <a:cubicBezTo>
                      <a:pt x="125" y="1540"/>
                      <a:pt x="121" y="1535"/>
                      <a:pt x="115" y="1531"/>
                    </a:cubicBezTo>
                    <a:cubicBezTo>
                      <a:pt x="94" y="1514"/>
                      <a:pt x="77" y="1498"/>
                      <a:pt x="61" y="1475"/>
                    </a:cubicBezTo>
                    <a:cubicBezTo>
                      <a:pt x="62" y="1476"/>
                      <a:pt x="62" y="1478"/>
                      <a:pt x="62" y="1479"/>
                    </a:cubicBezTo>
                    <a:cubicBezTo>
                      <a:pt x="64" y="1489"/>
                      <a:pt x="61" y="1500"/>
                      <a:pt x="50" y="1502"/>
                    </a:cubicBezTo>
                    <a:cubicBezTo>
                      <a:pt x="42" y="1503"/>
                      <a:pt x="35" y="1498"/>
                      <a:pt x="32" y="1491"/>
                    </a:cubicBezTo>
                    <a:cubicBezTo>
                      <a:pt x="30" y="1485"/>
                      <a:pt x="31" y="1479"/>
                      <a:pt x="36" y="1475"/>
                    </a:cubicBezTo>
                    <a:cubicBezTo>
                      <a:pt x="40" y="1472"/>
                      <a:pt x="46" y="1473"/>
                      <a:pt x="46" y="1478"/>
                    </a:cubicBezTo>
                    <a:cubicBezTo>
                      <a:pt x="46" y="1484"/>
                      <a:pt x="41" y="1484"/>
                      <a:pt x="41" y="1489"/>
                    </a:cubicBezTo>
                    <a:cubicBezTo>
                      <a:pt x="41" y="1493"/>
                      <a:pt x="43" y="1497"/>
                      <a:pt x="48" y="1497"/>
                    </a:cubicBezTo>
                    <a:cubicBezTo>
                      <a:pt x="55" y="1497"/>
                      <a:pt x="59" y="1489"/>
                      <a:pt x="58" y="1482"/>
                    </a:cubicBezTo>
                    <a:cubicBezTo>
                      <a:pt x="57" y="1468"/>
                      <a:pt x="52" y="1462"/>
                      <a:pt x="45" y="1450"/>
                    </a:cubicBezTo>
                    <a:cubicBezTo>
                      <a:pt x="40" y="1442"/>
                      <a:pt x="37" y="1434"/>
                      <a:pt x="33" y="1424"/>
                    </a:cubicBezTo>
                    <a:cubicBezTo>
                      <a:pt x="24" y="1395"/>
                      <a:pt x="27" y="1365"/>
                      <a:pt x="38" y="1337"/>
                    </a:cubicBezTo>
                    <a:cubicBezTo>
                      <a:pt x="35" y="1342"/>
                      <a:pt x="29" y="1345"/>
                      <a:pt x="25" y="1345"/>
                    </a:cubicBezTo>
                    <a:cubicBezTo>
                      <a:pt x="20" y="1344"/>
                      <a:pt x="15" y="1341"/>
                      <a:pt x="14" y="1334"/>
                    </a:cubicBezTo>
                    <a:cubicBezTo>
                      <a:pt x="15" y="1335"/>
                      <a:pt x="17" y="1335"/>
                      <a:pt x="18" y="1334"/>
                    </a:cubicBezTo>
                    <a:cubicBezTo>
                      <a:pt x="19" y="1346"/>
                      <a:pt x="34" y="1342"/>
                      <a:pt x="40" y="1332"/>
                    </a:cubicBezTo>
                    <a:cubicBezTo>
                      <a:pt x="40" y="1333"/>
                      <a:pt x="40" y="1333"/>
                      <a:pt x="40" y="1333"/>
                    </a:cubicBezTo>
                    <a:cubicBezTo>
                      <a:pt x="44" y="1323"/>
                      <a:pt x="50" y="1315"/>
                      <a:pt x="56" y="1306"/>
                    </a:cubicBezTo>
                    <a:cubicBezTo>
                      <a:pt x="43" y="1313"/>
                      <a:pt x="27" y="1312"/>
                      <a:pt x="17" y="1301"/>
                    </a:cubicBezTo>
                    <a:cubicBezTo>
                      <a:pt x="11" y="1295"/>
                      <a:pt x="8" y="1288"/>
                      <a:pt x="8" y="1280"/>
                    </a:cubicBezTo>
                    <a:cubicBezTo>
                      <a:pt x="8" y="1272"/>
                      <a:pt x="11" y="1266"/>
                      <a:pt x="16" y="1259"/>
                    </a:cubicBezTo>
                    <a:cubicBezTo>
                      <a:pt x="21" y="1254"/>
                      <a:pt x="27" y="1250"/>
                      <a:pt x="35" y="1249"/>
                    </a:cubicBezTo>
                    <a:cubicBezTo>
                      <a:pt x="42" y="1248"/>
                      <a:pt x="49" y="1249"/>
                      <a:pt x="55" y="1253"/>
                    </a:cubicBezTo>
                    <a:cubicBezTo>
                      <a:pt x="62" y="1257"/>
                      <a:pt x="65" y="1263"/>
                      <a:pt x="66" y="1271"/>
                    </a:cubicBezTo>
                    <a:cubicBezTo>
                      <a:pt x="66" y="1276"/>
                      <a:pt x="64" y="1280"/>
                      <a:pt x="61" y="1284"/>
                    </a:cubicBezTo>
                    <a:cubicBezTo>
                      <a:pt x="56" y="1289"/>
                      <a:pt x="49" y="1290"/>
                      <a:pt x="42" y="1288"/>
                    </a:cubicBezTo>
                    <a:cubicBezTo>
                      <a:pt x="36" y="1286"/>
                      <a:pt x="32" y="1280"/>
                      <a:pt x="32" y="1274"/>
                    </a:cubicBezTo>
                    <a:cubicBezTo>
                      <a:pt x="32" y="1266"/>
                      <a:pt x="38" y="1259"/>
                      <a:pt x="46" y="1258"/>
                    </a:cubicBezTo>
                    <a:cubicBezTo>
                      <a:pt x="54" y="1258"/>
                      <a:pt x="61" y="1264"/>
                      <a:pt x="62" y="1272"/>
                    </a:cubicBezTo>
                    <a:cubicBezTo>
                      <a:pt x="62" y="1276"/>
                      <a:pt x="61" y="1280"/>
                      <a:pt x="59" y="1282"/>
                    </a:cubicBezTo>
                    <a:cubicBezTo>
                      <a:pt x="59" y="1282"/>
                      <a:pt x="59" y="1282"/>
                      <a:pt x="59" y="1282"/>
                    </a:cubicBezTo>
                    <a:cubicBezTo>
                      <a:pt x="62" y="1279"/>
                      <a:pt x="63" y="1275"/>
                      <a:pt x="63" y="1271"/>
                    </a:cubicBezTo>
                    <a:cubicBezTo>
                      <a:pt x="62" y="1264"/>
                      <a:pt x="59" y="1259"/>
                      <a:pt x="53" y="1256"/>
                    </a:cubicBezTo>
                    <a:cubicBezTo>
                      <a:pt x="48" y="1252"/>
                      <a:pt x="42" y="1251"/>
                      <a:pt x="35" y="1252"/>
                    </a:cubicBezTo>
                    <a:cubicBezTo>
                      <a:pt x="29" y="1253"/>
                      <a:pt x="23" y="1257"/>
                      <a:pt x="18" y="1262"/>
                    </a:cubicBezTo>
                    <a:cubicBezTo>
                      <a:pt x="14" y="1267"/>
                      <a:pt x="11" y="1273"/>
                      <a:pt x="11" y="1280"/>
                    </a:cubicBezTo>
                    <a:cubicBezTo>
                      <a:pt x="11" y="1287"/>
                      <a:pt x="14" y="1294"/>
                      <a:pt x="19" y="1299"/>
                    </a:cubicBezTo>
                    <a:cubicBezTo>
                      <a:pt x="31" y="1313"/>
                      <a:pt x="52" y="1310"/>
                      <a:pt x="61" y="1299"/>
                    </a:cubicBezTo>
                    <a:cubicBezTo>
                      <a:pt x="81" y="1278"/>
                      <a:pt x="99" y="1267"/>
                      <a:pt x="126" y="1257"/>
                    </a:cubicBezTo>
                    <a:cubicBezTo>
                      <a:pt x="129" y="1256"/>
                      <a:pt x="132" y="1255"/>
                      <a:pt x="134" y="1255"/>
                    </a:cubicBezTo>
                    <a:cubicBezTo>
                      <a:pt x="132" y="1255"/>
                      <a:pt x="130" y="1255"/>
                      <a:pt x="128" y="1255"/>
                    </a:cubicBezTo>
                    <a:cubicBezTo>
                      <a:pt x="117" y="1254"/>
                      <a:pt x="109" y="1252"/>
                      <a:pt x="100" y="1247"/>
                    </a:cubicBezTo>
                    <a:cubicBezTo>
                      <a:pt x="110" y="1249"/>
                      <a:pt x="117" y="1251"/>
                      <a:pt x="128" y="1251"/>
                    </a:cubicBezTo>
                    <a:cubicBezTo>
                      <a:pt x="129" y="1251"/>
                      <a:pt x="129" y="1251"/>
                      <a:pt x="130" y="1251"/>
                    </a:cubicBezTo>
                    <a:cubicBezTo>
                      <a:pt x="122" y="1249"/>
                      <a:pt x="117" y="1237"/>
                      <a:pt x="116" y="1229"/>
                    </a:cubicBezTo>
                    <a:cubicBezTo>
                      <a:pt x="116" y="1224"/>
                      <a:pt x="116" y="1219"/>
                      <a:pt x="117" y="1215"/>
                    </a:cubicBezTo>
                    <a:cubicBezTo>
                      <a:pt x="119" y="1207"/>
                      <a:pt x="126" y="1197"/>
                      <a:pt x="135" y="1197"/>
                    </a:cubicBezTo>
                    <a:cubicBezTo>
                      <a:pt x="134" y="1188"/>
                      <a:pt x="139" y="1182"/>
                      <a:pt x="143" y="1176"/>
                    </a:cubicBezTo>
                    <a:cubicBezTo>
                      <a:pt x="150" y="1168"/>
                      <a:pt x="153" y="1158"/>
                      <a:pt x="147" y="1151"/>
                    </a:cubicBezTo>
                    <a:cubicBezTo>
                      <a:pt x="158" y="1153"/>
                      <a:pt x="160" y="1171"/>
                      <a:pt x="158" y="1180"/>
                    </a:cubicBezTo>
                    <a:cubicBezTo>
                      <a:pt x="154" y="1192"/>
                      <a:pt x="143" y="1200"/>
                      <a:pt x="132" y="1209"/>
                    </a:cubicBezTo>
                    <a:cubicBezTo>
                      <a:pt x="124" y="1215"/>
                      <a:pt x="120" y="1221"/>
                      <a:pt x="120" y="1230"/>
                    </a:cubicBezTo>
                    <a:cubicBezTo>
                      <a:pt x="120" y="1237"/>
                      <a:pt x="123" y="1248"/>
                      <a:pt x="130" y="1251"/>
                    </a:cubicBezTo>
                    <a:cubicBezTo>
                      <a:pt x="129" y="1250"/>
                      <a:pt x="128" y="1249"/>
                      <a:pt x="127" y="1248"/>
                    </a:cubicBezTo>
                    <a:cubicBezTo>
                      <a:pt x="123" y="1245"/>
                      <a:pt x="123" y="1239"/>
                      <a:pt x="127" y="1234"/>
                    </a:cubicBezTo>
                    <a:cubicBezTo>
                      <a:pt x="127" y="1235"/>
                      <a:pt x="129" y="1236"/>
                      <a:pt x="130" y="1236"/>
                    </a:cubicBezTo>
                    <a:cubicBezTo>
                      <a:pt x="125" y="1243"/>
                      <a:pt x="128" y="1249"/>
                      <a:pt x="136" y="1251"/>
                    </a:cubicBezTo>
                    <a:cubicBezTo>
                      <a:pt x="139" y="1252"/>
                      <a:pt x="142" y="1252"/>
                      <a:pt x="145" y="1252"/>
                    </a:cubicBezTo>
                    <a:cubicBezTo>
                      <a:pt x="177" y="1245"/>
                      <a:pt x="209" y="1246"/>
                      <a:pt x="240" y="1253"/>
                    </a:cubicBezTo>
                    <a:cubicBezTo>
                      <a:pt x="215" y="1245"/>
                      <a:pt x="187" y="1233"/>
                      <a:pt x="174" y="1210"/>
                    </a:cubicBezTo>
                    <a:cubicBezTo>
                      <a:pt x="169" y="1198"/>
                      <a:pt x="168" y="1187"/>
                      <a:pt x="172" y="1174"/>
                    </a:cubicBezTo>
                    <a:cubicBezTo>
                      <a:pt x="176" y="1164"/>
                      <a:pt x="183" y="1155"/>
                      <a:pt x="192" y="1150"/>
                    </a:cubicBezTo>
                    <a:cubicBezTo>
                      <a:pt x="213" y="1136"/>
                      <a:pt x="242" y="1143"/>
                      <a:pt x="255" y="1164"/>
                    </a:cubicBezTo>
                    <a:cubicBezTo>
                      <a:pt x="267" y="1183"/>
                      <a:pt x="265" y="1211"/>
                      <a:pt x="242" y="1220"/>
                    </a:cubicBezTo>
                    <a:cubicBezTo>
                      <a:pt x="233" y="1224"/>
                      <a:pt x="221" y="1223"/>
                      <a:pt x="215" y="1214"/>
                    </a:cubicBezTo>
                    <a:cubicBezTo>
                      <a:pt x="212" y="1212"/>
                      <a:pt x="211" y="1208"/>
                      <a:pt x="211" y="1205"/>
                    </a:cubicBezTo>
                    <a:cubicBezTo>
                      <a:pt x="211" y="1205"/>
                      <a:pt x="211" y="1205"/>
                      <a:pt x="211" y="1205"/>
                    </a:cubicBezTo>
                    <a:cubicBezTo>
                      <a:pt x="211" y="1197"/>
                      <a:pt x="217" y="1188"/>
                      <a:pt x="227" y="1188"/>
                    </a:cubicBezTo>
                    <a:cubicBezTo>
                      <a:pt x="236" y="1187"/>
                      <a:pt x="243" y="1194"/>
                      <a:pt x="244" y="1203"/>
                    </a:cubicBezTo>
                    <a:cubicBezTo>
                      <a:pt x="244" y="1212"/>
                      <a:pt x="237" y="1220"/>
                      <a:pt x="228" y="1221"/>
                    </a:cubicBezTo>
                    <a:cubicBezTo>
                      <a:pt x="224" y="1221"/>
                      <a:pt x="221" y="1220"/>
                      <a:pt x="218" y="1218"/>
                    </a:cubicBezTo>
                    <a:cubicBezTo>
                      <a:pt x="218" y="1218"/>
                      <a:pt x="218" y="1218"/>
                      <a:pt x="218" y="1218"/>
                    </a:cubicBezTo>
                    <a:cubicBezTo>
                      <a:pt x="225" y="1223"/>
                      <a:pt x="234" y="1223"/>
                      <a:pt x="242" y="1220"/>
                    </a:cubicBezTo>
                    <a:cubicBezTo>
                      <a:pt x="263" y="1209"/>
                      <a:pt x="263" y="1183"/>
                      <a:pt x="252" y="1165"/>
                    </a:cubicBezTo>
                    <a:cubicBezTo>
                      <a:pt x="240" y="1146"/>
                      <a:pt x="213" y="1139"/>
                      <a:pt x="193" y="1152"/>
                    </a:cubicBezTo>
                    <a:cubicBezTo>
                      <a:pt x="190" y="1154"/>
                      <a:pt x="187" y="1156"/>
                      <a:pt x="184" y="1159"/>
                    </a:cubicBezTo>
                    <a:cubicBezTo>
                      <a:pt x="186" y="1158"/>
                      <a:pt x="188" y="1157"/>
                      <a:pt x="191" y="1156"/>
                    </a:cubicBezTo>
                    <a:cubicBezTo>
                      <a:pt x="199" y="1153"/>
                      <a:pt x="209" y="1156"/>
                      <a:pt x="213" y="1162"/>
                    </a:cubicBezTo>
                    <a:cubicBezTo>
                      <a:pt x="218" y="1169"/>
                      <a:pt x="217" y="1178"/>
                      <a:pt x="209" y="1183"/>
                    </a:cubicBezTo>
                    <a:cubicBezTo>
                      <a:pt x="205" y="1186"/>
                      <a:pt x="199" y="1185"/>
                      <a:pt x="196" y="1182"/>
                    </a:cubicBezTo>
                    <a:cubicBezTo>
                      <a:pt x="189" y="1175"/>
                      <a:pt x="195" y="1166"/>
                      <a:pt x="201" y="1168"/>
                    </a:cubicBezTo>
                    <a:cubicBezTo>
                      <a:pt x="198" y="1169"/>
                      <a:pt x="196" y="1172"/>
                      <a:pt x="196" y="1174"/>
                    </a:cubicBezTo>
                    <a:cubicBezTo>
                      <a:pt x="196" y="1179"/>
                      <a:pt x="200" y="1182"/>
                      <a:pt x="205" y="1181"/>
                    </a:cubicBezTo>
                    <a:cubicBezTo>
                      <a:pt x="208" y="1180"/>
                      <a:pt x="211" y="1177"/>
                      <a:pt x="211" y="1173"/>
                    </a:cubicBezTo>
                    <a:cubicBezTo>
                      <a:pt x="213" y="1167"/>
                      <a:pt x="208" y="1161"/>
                      <a:pt x="202" y="1159"/>
                    </a:cubicBezTo>
                    <a:cubicBezTo>
                      <a:pt x="190" y="1155"/>
                      <a:pt x="179" y="1164"/>
                      <a:pt x="175" y="1175"/>
                    </a:cubicBezTo>
                    <a:cubicBezTo>
                      <a:pt x="171" y="1187"/>
                      <a:pt x="172" y="1197"/>
                      <a:pt x="177" y="1208"/>
                    </a:cubicBezTo>
                    <a:cubicBezTo>
                      <a:pt x="195" y="1241"/>
                      <a:pt x="250" y="1250"/>
                      <a:pt x="286" y="1267"/>
                    </a:cubicBezTo>
                    <a:cubicBezTo>
                      <a:pt x="281" y="1261"/>
                      <a:pt x="277" y="1254"/>
                      <a:pt x="274" y="1245"/>
                    </a:cubicBezTo>
                    <a:cubicBezTo>
                      <a:pt x="273" y="1241"/>
                      <a:pt x="272" y="1237"/>
                      <a:pt x="272" y="1234"/>
                    </a:cubicBezTo>
                    <a:cubicBezTo>
                      <a:pt x="273" y="1234"/>
                      <a:pt x="274" y="1234"/>
                      <a:pt x="275" y="1234"/>
                    </a:cubicBezTo>
                    <a:cubicBezTo>
                      <a:pt x="276" y="1243"/>
                      <a:pt x="280" y="1253"/>
                      <a:pt x="286" y="1260"/>
                    </a:cubicBezTo>
                    <a:cubicBezTo>
                      <a:pt x="289" y="1266"/>
                      <a:pt x="294" y="1270"/>
                      <a:pt x="298" y="1273"/>
                    </a:cubicBezTo>
                    <a:cubicBezTo>
                      <a:pt x="294" y="1268"/>
                      <a:pt x="291" y="1260"/>
                      <a:pt x="292" y="1255"/>
                    </a:cubicBezTo>
                    <a:cubicBezTo>
                      <a:pt x="292" y="1250"/>
                      <a:pt x="295" y="1245"/>
                      <a:pt x="299" y="1242"/>
                    </a:cubicBezTo>
                    <a:cubicBezTo>
                      <a:pt x="305" y="1237"/>
                      <a:pt x="315" y="1237"/>
                      <a:pt x="320" y="1245"/>
                    </a:cubicBezTo>
                    <a:cubicBezTo>
                      <a:pt x="323" y="1250"/>
                      <a:pt x="322" y="1256"/>
                      <a:pt x="319" y="1259"/>
                    </a:cubicBezTo>
                    <a:cubicBezTo>
                      <a:pt x="312" y="1266"/>
                      <a:pt x="303" y="1260"/>
                      <a:pt x="304" y="1254"/>
                    </a:cubicBezTo>
                    <a:cubicBezTo>
                      <a:pt x="306" y="1257"/>
                      <a:pt x="309" y="1259"/>
                      <a:pt x="311" y="1259"/>
                    </a:cubicBezTo>
                    <a:cubicBezTo>
                      <a:pt x="316" y="1259"/>
                      <a:pt x="318" y="1254"/>
                      <a:pt x="317" y="1250"/>
                    </a:cubicBezTo>
                    <a:cubicBezTo>
                      <a:pt x="316" y="1247"/>
                      <a:pt x="313" y="1244"/>
                      <a:pt x="310" y="1243"/>
                    </a:cubicBezTo>
                    <a:cubicBezTo>
                      <a:pt x="303" y="1242"/>
                      <a:pt x="298" y="1248"/>
                      <a:pt x="296" y="1254"/>
                    </a:cubicBezTo>
                    <a:cubicBezTo>
                      <a:pt x="295" y="1258"/>
                      <a:pt x="296" y="1264"/>
                      <a:pt x="298" y="1268"/>
                    </a:cubicBezTo>
                    <a:cubicBezTo>
                      <a:pt x="301" y="1275"/>
                      <a:pt x="307" y="1278"/>
                      <a:pt x="314" y="1282"/>
                    </a:cubicBezTo>
                    <a:cubicBezTo>
                      <a:pt x="335" y="1293"/>
                      <a:pt x="354" y="1308"/>
                      <a:pt x="373" y="1324"/>
                    </a:cubicBezTo>
                    <a:cubicBezTo>
                      <a:pt x="376" y="1327"/>
                      <a:pt x="392" y="1344"/>
                      <a:pt x="404" y="1358"/>
                    </a:cubicBezTo>
                    <a:cubicBezTo>
                      <a:pt x="396" y="1338"/>
                      <a:pt x="395" y="1316"/>
                      <a:pt x="399" y="1294"/>
                    </a:cubicBezTo>
                    <a:cubicBezTo>
                      <a:pt x="400" y="1287"/>
                      <a:pt x="402" y="1282"/>
                      <a:pt x="404" y="1277"/>
                    </a:cubicBezTo>
                    <a:cubicBezTo>
                      <a:pt x="407" y="1267"/>
                      <a:pt x="414" y="1252"/>
                      <a:pt x="403" y="1245"/>
                    </a:cubicBezTo>
                    <a:cubicBezTo>
                      <a:pt x="399" y="1242"/>
                      <a:pt x="393" y="1242"/>
                      <a:pt x="389" y="1246"/>
                    </a:cubicBezTo>
                    <a:cubicBezTo>
                      <a:pt x="387" y="1248"/>
                      <a:pt x="387" y="1252"/>
                      <a:pt x="388" y="1254"/>
                    </a:cubicBezTo>
                    <a:cubicBezTo>
                      <a:pt x="390" y="1257"/>
                      <a:pt x="394" y="1258"/>
                      <a:pt x="397" y="1256"/>
                    </a:cubicBezTo>
                    <a:cubicBezTo>
                      <a:pt x="399" y="1255"/>
                      <a:pt x="399" y="1252"/>
                      <a:pt x="398" y="1250"/>
                    </a:cubicBezTo>
                    <a:cubicBezTo>
                      <a:pt x="402" y="1252"/>
                      <a:pt x="400" y="1261"/>
                      <a:pt x="392" y="1261"/>
                    </a:cubicBezTo>
                    <a:cubicBezTo>
                      <a:pt x="388" y="1260"/>
                      <a:pt x="385" y="1257"/>
                      <a:pt x="384" y="1253"/>
                    </a:cubicBezTo>
                    <a:cubicBezTo>
                      <a:pt x="383" y="1245"/>
                      <a:pt x="389" y="1240"/>
                      <a:pt x="395" y="1240"/>
                    </a:cubicBezTo>
                    <a:cubicBezTo>
                      <a:pt x="401" y="1239"/>
                      <a:pt x="408" y="1244"/>
                      <a:pt x="411" y="1250"/>
                    </a:cubicBezTo>
                    <a:cubicBezTo>
                      <a:pt x="412" y="1253"/>
                      <a:pt x="412" y="1256"/>
                      <a:pt x="412" y="1259"/>
                    </a:cubicBezTo>
                    <a:cubicBezTo>
                      <a:pt x="417" y="1247"/>
                      <a:pt x="422" y="1239"/>
                      <a:pt x="428" y="1231"/>
                    </a:cubicBezTo>
                    <a:cubicBezTo>
                      <a:pt x="439" y="1217"/>
                      <a:pt x="462" y="1200"/>
                      <a:pt x="466" y="1186"/>
                    </a:cubicBezTo>
                    <a:cubicBezTo>
                      <a:pt x="467" y="1183"/>
                      <a:pt x="467" y="1180"/>
                      <a:pt x="467" y="1177"/>
                    </a:cubicBezTo>
                    <a:cubicBezTo>
                      <a:pt x="466" y="1171"/>
                      <a:pt x="464" y="1166"/>
                      <a:pt x="459" y="1161"/>
                    </a:cubicBezTo>
                    <a:cubicBezTo>
                      <a:pt x="454" y="1157"/>
                      <a:pt x="448" y="1154"/>
                      <a:pt x="441" y="1155"/>
                    </a:cubicBezTo>
                    <a:cubicBezTo>
                      <a:pt x="433" y="1155"/>
                      <a:pt x="426" y="1158"/>
                      <a:pt x="420" y="1164"/>
                    </a:cubicBezTo>
                    <a:cubicBezTo>
                      <a:pt x="415" y="1169"/>
                      <a:pt x="412" y="1176"/>
                      <a:pt x="412" y="1184"/>
                    </a:cubicBezTo>
                    <a:cubicBezTo>
                      <a:pt x="411" y="1192"/>
                      <a:pt x="414" y="1199"/>
                      <a:pt x="421" y="1203"/>
                    </a:cubicBezTo>
                    <a:cubicBezTo>
                      <a:pt x="426" y="1205"/>
                      <a:pt x="432" y="1206"/>
                      <a:pt x="437" y="1203"/>
                    </a:cubicBezTo>
                    <a:cubicBezTo>
                      <a:pt x="437" y="1204"/>
                      <a:pt x="436" y="1204"/>
                      <a:pt x="436" y="1204"/>
                    </a:cubicBezTo>
                    <a:cubicBezTo>
                      <a:pt x="426" y="1206"/>
                      <a:pt x="421" y="1195"/>
                      <a:pt x="430" y="1192"/>
                    </a:cubicBezTo>
                    <a:cubicBezTo>
                      <a:pt x="434" y="1191"/>
                      <a:pt x="442" y="1195"/>
                      <a:pt x="447" y="1185"/>
                    </a:cubicBezTo>
                    <a:cubicBezTo>
                      <a:pt x="447" y="1189"/>
                      <a:pt x="446" y="1193"/>
                      <a:pt x="445" y="1196"/>
                    </a:cubicBezTo>
                    <a:cubicBezTo>
                      <a:pt x="444" y="1198"/>
                      <a:pt x="443" y="1199"/>
                      <a:pt x="442" y="1200"/>
                    </a:cubicBezTo>
                    <a:cubicBezTo>
                      <a:pt x="437" y="1206"/>
                      <a:pt x="428" y="1207"/>
                      <a:pt x="421" y="1203"/>
                    </a:cubicBezTo>
                    <a:cubicBezTo>
                      <a:pt x="413" y="1199"/>
                      <a:pt x="410" y="1192"/>
                      <a:pt x="410" y="1184"/>
                    </a:cubicBezTo>
                    <a:cubicBezTo>
                      <a:pt x="410" y="1175"/>
                      <a:pt x="413" y="1168"/>
                      <a:pt x="419" y="1163"/>
                    </a:cubicBezTo>
                    <a:cubicBezTo>
                      <a:pt x="425" y="1157"/>
                      <a:pt x="433" y="1153"/>
                      <a:pt x="441" y="1152"/>
                    </a:cubicBezTo>
                    <a:cubicBezTo>
                      <a:pt x="449" y="1152"/>
                      <a:pt x="456" y="1155"/>
                      <a:pt x="462" y="1160"/>
                    </a:cubicBezTo>
                    <a:cubicBezTo>
                      <a:pt x="466" y="1164"/>
                      <a:pt x="469" y="1170"/>
                      <a:pt x="470" y="1177"/>
                    </a:cubicBezTo>
                    <a:cubicBezTo>
                      <a:pt x="471" y="1180"/>
                      <a:pt x="471" y="1183"/>
                      <a:pt x="470" y="1187"/>
                    </a:cubicBezTo>
                    <a:cubicBezTo>
                      <a:pt x="469" y="1188"/>
                      <a:pt x="469" y="1188"/>
                      <a:pt x="469" y="1188"/>
                    </a:cubicBezTo>
                    <a:cubicBezTo>
                      <a:pt x="470" y="1188"/>
                      <a:pt x="470" y="1188"/>
                      <a:pt x="470" y="1188"/>
                    </a:cubicBezTo>
                    <a:cubicBezTo>
                      <a:pt x="471" y="1187"/>
                      <a:pt x="471" y="1187"/>
                      <a:pt x="471" y="1187"/>
                    </a:cubicBezTo>
                    <a:cubicBezTo>
                      <a:pt x="475" y="1184"/>
                      <a:pt x="480" y="1180"/>
                      <a:pt x="484" y="1177"/>
                    </a:cubicBezTo>
                    <a:cubicBezTo>
                      <a:pt x="496" y="1171"/>
                      <a:pt x="514" y="1165"/>
                      <a:pt x="527" y="1171"/>
                    </a:cubicBezTo>
                    <a:cubicBezTo>
                      <a:pt x="533" y="1174"/>
                      <a:pt x="536" y="1179"/>
                      <a:pt x="539" y="1185"/>
                    </a:cubicBezTo>
                    <a:cubicBezTo>
                      <a:pt x="539" y="1187"/>
                      <a:pt x="539" y="1187"/>
                      <a:pt x="539" y="1187"/>
                    </a:cubicBezTo>
                    <a:cubicBezTo>
                      <a:pt x="541" y="1194"/>
                      <a:pt x="541" y="1201"/>
                      <a:pt x="538" y="1207"/>
                    </a:cubicBezTo>
                    <a:cubicBezTo>
                      <a:pt x="535" y="1214"/>
                      <a:pt x="530" y="1219"/>
                      <a:pt x="524" y="1221"/>
                    </a:cubicBezTo>
                    <a:cubicBezTo>
                      <a:pt x="517" y="1224"/>
                      <a:pt x="509" y="1224"/>
                      <a:pt x="503" y="1219"/>
                    </a:cubicBezTo>
                    <a:cubicBezTo>
                      <a:pt x="499" y="1216"/>
                      <a:pt x="497" y="1213"/>
                      <a:pt x="497" y="1207"/>
                    </a:cubicBezTo>
                    <a:cubicBezTo>
                      <a:pt x="496" y="1202"/>
                      <a:pt x="498" y="1197"/>
                      <a:pt x="503" y="1193"/>
                    </a:cubicBezTo>
                    <a:cubicBezTo>
                      <a:pt x="505" y="1191"/>
                      <a:pt x="507" y="1191"/>
                      <a:pt x="510" y="1190"/>
                    </a:cubicBezTo>
                    <a:cubicBezTo>
                      <a:pt x="507" y="1191"/>
                      <a:pt x="505" y="1192"/>
                      <a:pt x="503" y="1193"/>
                    </a:cubicBezTo>
                    <a:cubicBezTo>
                      <a:pt x="499" y="1197"/>
                      <a:pt x="497" y="1202"/>
                      <a:pt x="497" y="1207"/>
                    </a:cubicBezTo>
                    <a:cubicBezTo>
                      <a:pt x="498" y="1212"/>
                      <a:pt x="500" y="1216"/>
                      <a:pt x="504" y="1219"/>
                    </a:cubicBezTo>
                    <a:cubicBezTo>
                      <a:pt x="510" y="1222"/>
                      <a:pt x="517" y="1223"/>
                      <a:pt x="523" y="1220"/>
                    </a:cubicBezTo>
                    <a:cubicBezTo>
                      <a:pt x="529" y="1217"/>
                      <a:pt x="533" y="1213"/>
                      <a:pt x="536" y="1207"/>
                    </a:cubicBezTo>
                    <a:cubicBezTo>
                      <a:pt x="539" y="1200"/>
                      <a:pt x="539" y="1193"/>
                      <a:pt x="536" y="1186"/>
                    </a:cubicBezTo>
                    <a:cubicBezTo>
                      <a:pt x="534" y="1181"/>
                      <a:pt x="531" y="1177"/>
                      <a:pt x="525" y="1174"/>
                    </a:cubicBezTo>
                    <a:cubicBezTo>
                      <a:pt x="513" y="1168"/>
                      <a:pt x="495" y="1175"/>
                      <a:pt x="484" y="1182"/>
                    </a:cubicBezTo>
                    <a:cubicBezTo>
                      <a:pt x="479" y="1186"/>
                      <a:pt x="473" y="1191"/>
                      <a:pt x="467" y="1197"/>
                    </a:cubicBezTo>
                    <a:cubicBezTo>
                      <a:pt x="468" y="1196"/>
                      <a:pt x="469" y="1196"/>
                      <a:pt x="470" y="1196"/>
                    </a:cubicBezTo>
                    <a:cubicBezTo>
                      <a:pt x="477" y="1194"/>
                      <a:pt x="485" y="1197"/>
                      <a:pt x="487" y="1203"/>
                    </a:cubicBezTo>
                    <a:cubicBezTo>
                      <a:pt x="490" y="1209"/>
                      <a:pt x="489" y="1216"/>
                      <a:pt x="482" y="1219"/>
                    </a:cubicBezTo>
                    <a:cubicBezTo>
                      <a:pt x="478" y="1221"/>
                      <a:pt x="474" y="1220"/>
                      <a:pt x="471" y="1217"/>
                    </a:cubicBezTo>
                    <a:cubicBezTo>
                      <a:pt x="467" y="1211"/>
                      <a:pt x="473" y="1204"/>
                      <a:pt x="477" y="1206"/>
                    </a:cubicBezTo>
                    <a:cubicBezTo>
                      <a:pt x="475" y="1206"/>
                      <a:pt x="473" y="1209"/>
                      <a:pt x="472" y="1211"/>
                    </a:cubicBezTo>
                    <a:cubicBezTo>
                      <a:pt x="472" y="1214"/>
                      <a:pt x="475" y="1217"/>
                      <a:pt x="479" y="1217"/>
                    </a:cubicBezTo>
                    <a:cubicBezTo>
                      <a:pt x="482" y="1216"/>
                      <a:pt x="484" y="1214"/>
                      <a:pt x="485" y="1212"/>
                    </a:cubicBezTo>
                    <a:cubicBezTo>
                      <a:pt x="487" y="1207"/>
                      <a:pt x="483" y="1202"/>
                      <a:pt x="479" y="1199"/>
                    </a:cubicBezTo>
                    <a:cubicBezTo>
                      <a:pt x="475" y="1198"/>
                      <a:pt x="471" y="1199"/>
                      <a:pt x="467" y="1200"/>
                    </a:cubicBezTo>
                    <a:cubicBezTo>
                      <a:pt x="454" y="1204"/>
                      <a:pt x="427" y="1236"/>
                      <a:pt x="422" y="1248"/>
                    </a:cubicBezTo>
                    <a:cubicBezTo>
                      <a:pt x="431" y="1238"/>
                      <a:pt x="444" y="1230"/>
                      <a:pt x="459" y="1226"/>
                    </a:cubicBezTo>
                    <a:cubicBezTo>
                      <a:pt x="494" y="1218"/>
                      <a:pt x="540" y="1235"/>
                      <a:pt x="545" y="1273"/>
                    </a:cubicBezTo>
                    <a:cubicBezTo>
                      <a:pt x="547" y="1286"/>
                      <a:pt x="541" y="1300"/>
                      <a:pt x="529" y="1305"/>
                    </a:cubicBezTo>
                    <a:cubicBezTo>
                      <a:pt x="519" y="1308"/>
                      <a:pt x="508" y="1305"/>
                      <a:pt x="503" y="1296"/>
                    </a:cubicBezTo>
                    <a:cubicBezTo>
                      <a:pt x="498" y="1288"/>
                      <a:pt x="499" y="1277"/>
                      <a:pt x="506" y="1270"/>
                    </a:cubicBezTo>
                    <a:cubicBezTo>
                      <a:pt x="510" y="1266"/>
                      <a:pt x="516" y="1265"/>
                      <a:pt x="522" y="1265"/>
                    </a:cubicBezTo>
                    <a:cubicBezTo>
                      <a:pt x="524" y="1266"/>
                      <a:pt x="526" y="1266"/>
                      <a:pt x="528" y="1267"/>
                    </a:cubicBezTo>
                    <a:cubicBezTo>
                      <a:pt x="532" y="1270"/>
                      <a:pt x="535" y="1275"/>
                      <a:pt x="536" y="1280"/>
                    </a:cubicBezTo>
                    <a:cubicBezTo>
                      <a:pt x="536" y="1289"/>
                      <a:pt x="530" y="1296"/>
                      <a:pt x="521" y="1297"/>
                    </a:cubicBezTo>
                    <a:cubicBezTo>
                      <a:pt x="512" y="1297"/>
                      <a:pt x="505" y="1291"/>
                      <a:pt x="504" y="1282"/>
                    </a:cubicBezTo>
                    <a:cubicBezTo>
                      <a:pt x="504" y="1277"/>
                      <a:pt x="506" y="1273"/>
                      <a:pt x="509" y="1270"/>
                    </a:cubicBezTo>
                    <a:cubicBezTo>
                      <a:pt x="508" y="1270"/>
                      <a:pt x="508" y="1271"/>
                      <a:pt x="507" y="1271"/>
                    </a:cubicBezTo>
                    <a:cubicBezTo>
                      <a:pt x="501" y="1278"/>
                      <a:pt x="500" y="1287"/>
                      <a:pt x="505" y="1295"/>
                    </a:cubicBezTo>
                    <a:cubicBezTo>
                      <a:pt x="510" y="1302"/>
                      <a:pt x="519" y="1304"/>
                      <a:pt x="527" y="1301"/>
                    </a:cubicBezTo>
                    <a:cubicBezTo>
                      <a:pt x="538" y="1297"/>
                      <a:pt x="543" y="1285"/>
                      <a:pt x="541" y="1274"/>
                    </a:cubicBezTo>
                    <a:cubicBezTo>
                      <a:pt x="536" y="1238"/>
                      <a:pt x="492" y="1224"/>
                      <a:pt x="461" y="1231"/>
                    </a:cubicBezTo>
                    <a:cubicBezTo>
                      <a:pt x="429" y="1240"/>
                      <a:pt x="411" y="1265"/>
                      <a:pt x="405" y="1296"/>
                    </a:cubicBezTo>
                    <a:cubicBezTo>
                      <a:pt x="393" y="1359"/>
                      <a:pt x="434" y="1410"/>
                      <a:pt x="485" y="1442"/>
                    </a:cubicBezTo>
                    <a:cubicBezTo>
                      <a:pt x="504" y="1453"/>
                      <a:pt x="519" y="1461"/>
                      <a:pt x="541" y="1465"/>
                    </a:cubicBezTo>
                    <a:cubicBezTo>
                      <a:pt x="562" y="1469"/>
                      <a:pt x="586" y="1468"/>
                      <a:pt x="602" y="1458"/>
                    </a:cubicBezTo>
                    <a:cubicBezTo>
                      <a:pt x="603" y="1458"/>
                      <a:pt x="603" y="1458"/>
                      <a:pt x="603" y="1458"/>
                    </a:cubicBezTo>
                    <a:cubicBezTo>
                      <a:pt x="591" y="1464"/>
                      <a:pt x="575" y="1464"/>
                      <a:pt x="564" y="1462"/>
                    </a:cubicBezTo>
                    <a:cubicBezTo>
                      <a:pt x="540" y="1457"/>
                      <a:pt x="512" y="1435"/>
                      <a:pt x="503" y="1412"/>
                    </a:cubicBezTo>
                    <a:cubicBezTo>
                      <a:pt x="505" y="1412"/>
                      <a:pt x="507" y="1411"/>
                      <a:pt x="508" y="1410"/>
                    </a:cubicBezTo>
                    <a:cubicBezTo>
                      <a:pt x="517" y="1432"/>
                      <a:pt x="541" y="1452"/>
                      <a:pt x="565" y="1458"/>
                    </a:cubicBezTo>
                    <a:cubicBezTo>
                      <a:pt x="580" y="1462"/>
                      <a:pt x="602" y="1461"/>
                      <a:pt x="612" y="1447"/>
                    </a:cubicBezTo>
                    <a:cubicBezTo>
                      <a:pt x="615" y="1443"/>
                      <a:pt x="617" y="1439"/>
                      <a:pt x="617" y="1434"/>
                    </a:cubicBezTo>
                    <a:cubicBezTo>
                      <a:pt x="617" y="1429"/>
                      <a:pt x="616" y="1425"/>
                      <a:pt x="612" y="1421"/>
                    </a:cubicBezTo>
                    <a:cubicBezTo>
                      <a:pt x="609" y="1418"/>
                      <a:pt x="605" y="1416"/>
                      <a:pt x="601" y="1416"/>
                    </a:cubicBezTo>
                    <a:cubicBezTo>
                      <a:pt x="597" y="1416"/>
                      <a:pt x="593" y="1417"/>
                      <a:pt x="590" y="1420"/>
                    </a:cubicBezTo>
                    <a:cubicBezTo>
                      <a:pt x="587" y="1423"/>
                      <a:pt x="586" y="1427"/>
                      <a:pt x="587" y="1431"/>
                    </a:cubicBezTo>
                    <a:cubicBezTo>
                      <a:pt x="588" y="1433"/>
                      <a:pt x="589" y="1434"/>
                      <a:pt x="590" y="1435"/>
                    </a:cubicBezTo>
                    <a:cubicBezTo>
                      <a:pt x="592" y="1436"/>
                      <a:pt x="594" y="1436"/>
                      <a:pt x="595" y="1436"/>
                    </a:cubicBezTo>
                    <a:cubicBezTo>
                      <a:pt x="597" y="1436"/>
                      <a:pt x="598" y="1435"/>
                      <a:pt x="599" y="1434"/>
                    </a:cubicBezTo>
                    <a:cubicBezTo>
                      <a:pt x="600" y="1434"/>
                      <a:pt x="600" y="1432"/>
                      <a:pt x="600" y="1431"/>
                    </a:cubicBezTo>
                    <a:cubicBezTo>
                      <a:pt x="600" y="1432"/>
                      <a:pt x="600" y="1434"/>
                      <a:pt x="599" y="1434"/>
                    </a:cubicBezTo>
                    <a:cubicBezTo>
                      <a:pt x="598" y="1435"/>
                      <a:pt x="597" y="1436"/>
                      <a:pt x="595" y="1436"/>
                    </a:cubicBezTo>
                    <a:cubicBezTo>
                      <a:pt x="593" y="1436"/>
                      <a:pt x="592" y="1436"/>
                      <a:pt x="590" y="1435"/>
                    </a:cubicBezTo>
                    <a:cubicBezTo>
                      <a:pt x="589" y="1434"/>
                      <a:pt x="588" y="1433"/>
                      <a:pt x="587" y="1431"/>
                    </a:cubicBezTo>
                    <a:cubicBezTo>
                      <a:pt x="586" y="1427"/>
                      <a:pt x="587" y="1423"/>
                      <a:pt x="589" y="1420"/>
                    </a:cubicBezTo>
                    <a:cubicBezTo>
                      <a:pt x="592" y="1416"/>
                      <a:pt x="596" y="1415"/>
                      <a:pt x="601" y="1415"/>
                    </a:cubicBezTo>
                    <a:cubicBezTo>
                      <a:pt x="606" y="1415"/>
                      <a:pt x="610" y="1417"/>
                      <a:pt x="613" y="1420"/>
                    </a:cubicBezTo>
                    <a:cubicBezTo>
                      <a:pt x="617" y="1424"/>
                      <a:pt x="619" y="1429"/>
                      <a:pt x="619" y="1434"/>
                    </a:cubicBezTo>
                    <a:cubicBezTo>
                      <a:pt x="619" y="1438"/>
                      <a:pt x="618" y="1441"/>
                      <a:pt x="617" y="1443"/>
                    </a:cubicBezTo>
                    <a:cubicBezTo>
                      <a:pt x="618" y="1441"/>
                      <a:pt x="619" y="1439"/>
                      <a:pt x="620" y="1437"/>
                    </a:cubicBezTo>
                    <a:cubicBezTo>
                      <a:pt x="625" y="1424"/>
                      <a:pt x="624" y="1412"/>
                      <a:pt x="622" y="1399"/>
                    </a:cubicBezTo>
                    <a:cubicBezTo>
                      <a:pt x="618" y="1383"/>
                      <a:pt x="612" y="1373"/>
                      <a:pt x="602" y="1359"/>
                    </a:cubicBezTo>
                    <a:cubicBezTo>
                      <a:pt x="584" y="1336"/>
                      <a:pt x="557" y="1313"/>
                      <a:pt x="557" y="1281"/>
                    </a:cubicBezTo>
                    <a:cubicBezTo>
                      <a:pt x="557" y="1276"/>
                      <a:pt x="558" y="1271"/>
                      <a:pt x="559" y="1267"/>
                    </a:cubicBezTo>
                    <a:cubicBezTo>
                      <a:pt x="560" y="1262"/>
                      <a:pt x="563" y="1257"/>
                      <a:pt x="565" y="1251"/>
                    </a:cubicBezTo>
                    <a:cubicBezTo>
                      <a:pt x="568" y="1238"/>
                      <a:pt x="560" y="1230"/>
                      <a:pt x="552" y="1230"/>
                    </a:cubicBezTo>
                    <a:cubicBezTo>
                      <a:pt x="549" y="1230"/>
                      <a:pt x="546" y="1232"/>
                      <a:pt x="544" y="1234"/>
                    </a:cubicBezTo>
                    <a:cubicBezTo>
                      <a:pt x="542" y="1237"/>
                      <a:pt x="542" y="1240"/>
                      <a:pt x="544" y="1242"/>
                    </a:cubicBezTo>
                    <a:cubicBezTo>
                      <a:pt x="545" y="1245"/>
                      <a:pt x="550" y="1246"/>
                      <a:pt x="552" y="1244"/>
                    </a:cubicBezTo>
                    <a:cubicBezTo>
                      <a:pt x="554" y="1242"/>
                      <a:pt x="554" y="1240"/>
                      <a:pt x="553" y="1237"/>
                    </a:cubicBezTo>
                    <a:cubicBezTo>
                      <a:pt x="555" y="1239"/>
                      <a:pt x="555" y="1243"/>
                      <a:pt x="554" y="1245"/>
                    </a:cubicBezTo>
                    <a:cubicBezTo>
                      <a:pt x="552" y="1247"/>
                      <a:pt x="550" y="1248"/>
                      <a:pt x="547" y="1247"/>
                    </a:cubicBezTo>
                    <a:cubicBezTo>
                      <a:pt x="539" y="1245"/>
                      <a:pt x="538" y="1235"/>
                      <a:pt x="544" y="1230"/>
                    </a:cubicBezTo>
                    <a:cubicBezTo>
                      <a:pt x="547" y="1228"/>
                      <a:pt x="552" y="1227"/>
                      <a:pt x="557" y="1228"/>
                    </a:cubicBezTo>
                    <a:cubicBezTo>
                      <a:pt x="564" y="1230"/>
                      <a:pt x="568" y="1238"/>
                      <a:pt x="567" y="1247"/>
                    </a:cubicBezTo>
                    <a:cubicBezTo>
                      <a:pt x="569" y="1244"/>
                      <a:pt x="570" y="1242"/>
                      <a:pt x="571" y="1239"/>
                    </a:cubicBezTo>
                    <a:cubicBezTo>
                      <a:pt x="573" y="1234"/>
                      <a:pt x="572" y="1228"/>
                      <a:pt x="567" y="1223"/>
                    </a:cubicBezTo>
                    <a:cubicBezTo>
                      <a:pt x="561" y="1216"/>
                      <a:pt x="550" y="1216"/>
                      <a:pt x="542" y="1222"/>
                    </a:cubicBezTo>
                    <a:cubicBezTo>
                      <a:pt x="537" y="1226"/>
                      <a:pt x="533" y="1230"/>
                      <a:pt x="525" y="1231"/>
                    </a:cubicBezTo>
                    <a:cubicBezTo>
                      <a:pt x="519" y="1231"/>
                      <a:pt x="513" y="1229"/>
                      <a:pt x="509" y="1223"/>
                    </a:cubicBezTo>
                    <a:cubicBezTo>
                      <a:pt x="526" y="1232"/>
                      <a:pt x="530" y="1217"/>
                      <a:pt x="543" y="1211"/>
                    </a:cubicBezTo>
                    <a:cubicBezTo>
                      <a:pt x="550" y="1208"/>
                      <a:pt x="559" y="1207"/>
                      <a:pt x="565" y="1212"/>
                    </a:cubicBezTo>
                    <a:cubicBezTo>
                      <a:pt x="571" y="1216"/>
                      <a:pt x="577" y="1226"/>
                      <a:pt x="573" y="1236"/>
                    </a:cubicBezTo>
                    <a:cubicBezTo>
                      <a:pt x="574" y="1235"/>
                      <a:pt x="574" y="1235"/>
                      <a:pt x="574" y="1234"/>
                    </a:cubicBezTo>
                    <a:cubicBezTo>
                      <a:pt x="584" y="1221"/>
                      <a:pt x="597" y="1214"/>
                      <a:pt x="613" y="1215"/>
                    </a:cubicBezTo>
                    <a:cubicBezTo>
                      <a:pt x="617" y="1216"/>
                      <a:pt x="620" y="1216"/>
                      <a:pt x="623" y="1217"/>
                    </a:cubicBezTo>
                    <a:cubicBezTo>
                      <a:pt x="622" y="1218"/>
                      <a:pt x="622" y="1219"/>
                      <a:pt x="622" y="1219"/>
                    </a:cubicBezTo>
                    <a:cubicBezTo>
                      <a:pt x="619" y="1219"/>
                      <a:pt x="616" y="1218"/>
                      <a:pt x="613" y="1218"/>
                    </a:cubicBezTo>
                    <a:cubicBezTo>
                      <a:pt x="597" y="1218"/>
                      <a:pt x="586" y="1224"/>
                      <a:pt x="577" y="1237"/>
                    </a:cubicBezTo>
                    <a:cubicBezTo>
                      <a:pt x="576" y="1238"/>
                      <a:pt x="575" y="1239"/>
                      <a:pt x="574" y="1241"/>
                    </a:cubicBezTo>
                    <a:cubicBezTo>
                      <a:pt x="578" y="1237"/>
                      <a:pt x="583" y="1234"/>
                      <a:pt x="589" y="1233"/>
                    </a:cubicBezTo>
                    <a:cubicBezTo>
                      <a:pt x="593" y="1232"/>
                      <a:pt x="596" y="1232"/>
                      <a:pt x="600" y="1233"/>
                    </a:cubicBezTo>
                    <a:cubicBezTo>
                      <a:pt x="604" y="1234"/>
                      <a:pt x="606" y="1235"/>
                      <a:pt x="609" y="1238"/>
                    </a:cubicBezTo>
                    <a:cubicBezTo>
                      <a:pt x="616" y="1243"/>
                      <a:pt x="618" y="1254"/>
                      <a:pt x="612" y="1260"/>
                    </a:cubicBezTo>
                    <a:cubicBezTo>
                      <a:pt x="609" y="1263"/>
                      <a:pt x="605" y="1265"/>
                      <a:pt x="602" y="1265"/>
                    </a:cubicBezTo>
                    <a:cubicBezTo>
                      <a:pt x="600" y="1265"/>
                      <a:pt x="598" y="1264"/>
                      <a:pt x="596" y="1263"/>
                    </a:cubicBezTo>
                    <a:cubicBezTo>
                      <a:pt x="593" y="1262"/>
                      <a:pt x="591" y="1259"/>
                      <a:pt x="590" y="1256"/>
                    </a:cubicBezTo>
                    <a:cubicBezTo>
                      <a:pt x="590" y="1255"/>
                      <a:pt x="590" y="1253"/>
                      <a:pt x="590" y="1252"/>
                    </a:cubicBezTo>
                    <a:cubicBezTo>
                      <a:pt x="590" y="1251"/>
                      <a:pt x="591" y="1250"/>
                      <a:pt x="591" y="1249"/>
                    </a:cubicBezTo>
                    <a:cubicBezTo>
                      <a:pt x="592" y="1247"/>
                      <a:pt x="595" y="1245"/>
                      <a:pt x="598" y="1245"/>
                    </a:cubicBezTo>
                    <a:cubicBezTo>
                      <a:pt x="599" y="1245"/>
                      <a:pt x="601" y="1246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1" y="1246"/>
                      <a:pt x="599" y="1246"/>
                      <a:pt x="598" y="1246"/>
                    </a:cubicBezTo>
                    <a:cubicBezTo>
                      <a:pt x="595" y="1246"/>
                      <a:pt x="593" y="1247"/>
                      <a:pt x="592" y="1249"/>
                    </a:cubicBezTo>
                    <a:cubicBezTo>
                      <a:pt x="592" y="1250"/>
                      <a:pt x="591" y="1251"/>
                      <a:pt x="591" y="1252"/>
                    </a:cubicBezTo>
                    <a:cubicBezTo>
                      <a:pt x="591" y="1253"/>
                      <a:pt x="591" y="1254"/>
                      <a:pt x="592" y="1256"/>
                    </a:cubicBezTo>
                    <a:cubicBezTo>
                      <a:pt x="593" y="1258"/>
                      <a:pt x="595" y="1260"/>
                      <a:pt x="597" y="1262"/>
                    </a:cubicBezTo>
                    <a:cubicBezTo>
                      <a:pt x="599" y="1262"/>
                      <a:pt x="600" y="1263"/>
                      <a:pt x="602" y="1263"/>
                    </a:cubicBezTo>
                    <a:cubicBezTo>
                      <a:pt x="605" y="1262"/>
                      <a:pt x="608" y="1261"/>
                      <a:pt x="610" y="1259"/>
                    </a:cubicBezTo>
                    <a:cubicBezTo>
                      <a:pt x="615" y="1253"/>
                      <a:pt x="613" y="1245"/>
                      <a:pt x="607" y="1240"/>
                    </a:cubicBezTo>
                    <a:cubicBezTo>
                      <a:pt x="605" y="1238"/>
                      <a:pt x="602" y="1237"/>
                      <a:pt x="599" y="1237"/>
                    </a:cubicBezTo>
                    <a:cubicBezTo>
                      <a:pt x="596" y="1236"/>
                      <a:pt x="593" y="1236"/>
                      <a:pt x="590" y="1237"/>
                    </a:cubicBezTo>
                    <a:cubicBezTo>
                      <a:pt x="587" y="1238"/>
                      <a:pt x="584" y="1239"/>
                      <a:pt x="581" y="1241"/>
                    </a:cubicBezTo>
                    <a:cubicBezTo>
                      <a:pt x="577" y="1244"/>
                      <a:pt x="573" y="1247"/>
                      <a:pt x="570" y="1252"/>
                    </a:cubicBezTo>
                    <a:cubicBezTo>
                      <a:pt x="565" y="1261"/>
                      <a:pt x="562" y="1271"/>
                      <a:pt x="562" y="1281"/>
                    </a:cubicBezTo>
                    <a:cubicBezTo>
                      <a:pt x="562" y="1307"/>
                      <a:pt x="583" y="1328"/>
                      <a:pt x="599" y="1349"/>
                    </a:cubicBezTo>
                    <a:cubicBezTo>
                      <a:pt x="597" y="1345"/>
                      <a:pt x="594" y="1341"/>
                      <a:pt x="592" y="1337"/>
                    </a:cubicBezTo>
                    <a:cubicBezTo>
                      <a:pt x="586" y="1324"/>
                      <a:pt x="587" y="1305"/>
                      <a:pt x="600" y="1297"/>
                    </a:cubicBezTo>
                    <a:cubicBezTo>
                      <a:pt x="608" y="1291"/>
                      <a:pt x="618" y="1290"/>
                      <a:pt x="621" y="1280"/>
                    </a:cubicBezTo>
                    <a:cubicBezTo>
                      <a:pt x="628" y="1284"/>
                      <a:pt x="629" y="1297"/>
                      <a:pt x="621" y="1306"/>
                    </a:cubicBezTo>
                    <a:cubicBezTo>
                      <a:pt x="613" y="1315"/>
                      <a:pt x="595" y="1321"/>
                      <a:pt x="598" y="1336"/>
                    </a:cubicBezTo>
                    <a:cubicBezTo>
                      <a:pt x="599" y="1345"/>
                      <a:pt x="606" y="1352"/>
                      <a:pt x="605" y="1356"/>
                    </a:cubicBezTo>
                    <a:cubicBezTo>
                      <a:pt x="604" y="1355"/>
                      <a:pt x="604" y="1355"/>
                      <a:pt x="604" y="1355"/>
                    </a:cubicBezTo>
                    <a:cubicBezTo>
                      <a:pt x="605" y="1356"/>
                      <a:pt x="605" y="1356"/>
                      <a:pt x="606" y="1357"/>
                    </a:cubicBezTo>
                    <a:cubicBezTo>
                      <a:pt x="616" y="1371"/>
                      <a:pt x="622" y="1381"/>
                      <a:pt x="625" y="1398"/>
                    </a:cubicBezTo>
                    <a:cubicBezTo>
                      <a:pt x="628" y="1412"/>
                      <a:pt x="628" y="1424"/>
                      <a:pt x="622" y="1438"/>
                    </a:cubicBezTo>
                    <a:cubicBezTo>
                      <a:pt x="618" y="1447"/>
                      <a:pt x="611" y="1455"/>
                      <a:pt x="603" y="1460"/>
                    </a:cubicBezTo>
                    <a:cubicBezTo>
                      <a:pt x="586" y="1470"/>
                      <a:pt x="562" y="1472"/>
                      <a:pt x="540" y="1468"/>
                    </a:cubicBezTo>
                    <a:cubicBezTo>
                      <a:pt x="531" y="1466"/>
                      <a:pt x="523" y="1464"/>
                      <a:pt x="515" y="1461"/>
                    </a:cubicBezTo>
                    <a:cubicBezTo>
                      <a:pt x="500" y="1456"/>
                      <a:pt x="488" y="1447"/>
                      <a:pt x="472" y="1445"/>
                    </a:cubicBezTo>
                    <a:cubicBezTo>
                      <a:pt x="465" y="1445"/>
                      <a:pt x="456" y="1445"/>
                      <a:pt x="451" y="1449"/>
                    </a:cubicBezTo>
                    <a:cubicBezTo>
                      <a:pt x="447" y="1452"/>
                      <a:pt x="444" y="1458"/>
                      <a:pt x="447" y="1462"/>
                    </a:cubicBezTo>
                    <a:cubicBezTo>
                      <a:pt x="448" y="1463"/>
                      <a:pt x="450" y="1464"/>
                      <a:pt x="452" y="1463"/>
                    </a:cubicBezTo>
                    <a:cubicBezTo>
                      <a:pt x="453" y="1462"/>
                      <a:pt x="454" y="1461"/>
                      <a:pt x="454" y="1460"/>
                    </a:cubicBezTo>
                    <a:cubicBezTo>
                      <a:pt x="453" y="1458"/>
                      <a:pt x="453" y="1458"/>
                      <a:pt x="452" y="1457"/>
                    </a:cubicBezTo>
                    <a:cubicBezTo>
                      <a:pt x="451" y="1457"/>
                      <a:pt x="449" y="1457"/>
                      <a:pt x="449" y="1459"/>
                    </a:cubicBezTo>
                    <a:cubicBezTo>
                      <a:pt x="449" y="1460"/>
                      <a:pt x="449" y="1460"/>
                      <a:pt x="450" y="1461"/>
                    </a:cubicBezTo>
                    <a:cubicBezTo>
                      <a:pt x="449" y="1461"/>
                      <a:pt x="448" y="1460"/>
                      <a:pt x="448" y="1459"/>
                    </a:cubicBezTo>
                    <a:cubicBezTo>
                      <a:pt x="447" y="1458"/>
                      <a:pt x="448" y="1456"/>
                      <a:pt x="450" y="1455"/>
                    </a:cubicBezTo>
                    <a:cubicBezTo>
                      <a:pt x="452" y="1454"/>
                      <a:pt x="455" y="1455"/>
                      <a:pt x="456" y="1457"/>
                    </a:cubicBezTo>
                    <a:cubicBezTo>
                      <a:pt x="457" y="1459"/>
                      <a:pt x="457" y="1461"/>
                      <a:pt x="457" y="1463"/>
                    </a:cubicBezTo>
                    <a:cubicBezTo>
                      <a:pt x="456" y="1465"/>
                      <a:pt x="454" y="1466"/>
                      <a:pt x="452" y="1467"/>
                    </a:cubicBezTo>
                    <a:cubicBezTo>
                      <a:pt x="450" y="1467"/>
                      <a:pt x="447" y="1467"/>
                      <a:pt x="445" y="1464"/>
                    </a:cubicBezTo>
                    <a:cubicBezTo>
                      <a:pt x="442" y="1460"/>
                      <a:pt x="444" y="1455"/>
                      <a:pt x="447" y="1451"/>
                    </a:cubicBezTo>
                    <a:cubicBezTo>
                      <a:pt x="449" y="1449"/>
                      <a:pt x="451" y="1447"/>
                      <a:pt x="453" y="1446"/>
                    </a:cubicBezTo>
                    <a:cubicBezTo>
                      <a:pt x="443" y="1449"/>
                      <a:pt x="437" y="1456"/>
                      <a:pt x="434" y="1466"/>
                    </a:cubicBezTo>
                    <a:cubicBezTo>
                      <a:pt x="432" y="1471"/>
                      <a:pt x="432" y="1477"/>
                      <a:pt x="436" y="1483"/>
                    </a:cubicBezTo>
                    <a:cubicBezTo>
                      <a:pt x="436" y="1483"/>
                      <a:pt x="436" y="1483"/>
                      <a:pt x="436" y="1483"/>
                    </a:cubicBezTo>
                    <a:cubicBezTo>
                      <a:pt x="434" y="1477"/>
                      <a:pt x="436" y="1471"/>
                      <a:pt x="445" y="1472"/>
                    </a:cubicBezTo>
                    <a:cubicBezTo>
                      <a:pt x="450" y="1473"/>
                      <a:pt x="458" y="1483"/>
                      <a:pt x="469" y="1473"/>
                    </a:cubicBezTo>
                    <a:close/>
                    <a:moveTo>
                      <a:pt x="108" y="1506"/>
                    </a:moveTo>
                    <a:cubicBezTo>
                      <a:pt x="135" y="1516"/>
                      <a:pt x="155" y="1504"/>
                      <a:pt x="169" y="1504"/>
                    </a:cubicBezTo>
                    <a:cubicBezTo>
                      <a:pt x="184" y="1504"/>
                      <a:pt x="183" y="1522"/>
                      <a:pt x="167" y="1525"/>
                    </a:cubicBezTo>
                    <a:cubicBezTo>
                      <a:pt x="149" y="1529"/>
                      <a:pt x="126" y="1519"/>
                      <a:pt x="108" y="1506"/>
                    </a:cubicBezTo>
                    <a:close/>
                    <a:moveTo>
                      <a:pt x="190" y="1626"/>
                    </a:moveTo>
                    <a:cubicBezTo>
                      <a:pt x="192" y="1638"/>
                      <a:pt x="184" y="1664"/>
                      <a:pt x="171" y="1674"/>
                    </a:cubicBezTo>
                    <a:cubicBezTo>
                      <a:pt x="158" y="1683"/>
                      <a:pt x="148" y="1675"/>
                      <a:pt x="160" y="1662"/>
                    </a:cubicBezTo>
                    <a:cubicBezTo>
                      <a:pt x="169" y="1652"/>
                      <a:pt x="188" y="1640"/>
                      <a:pt x="190" y="1626"/>
                    </a:cubicBezTo>
                    <a:close/>
                    <a:moveTo>
                      <a:pt x="266" y="1511"/>
                    </a:moveTo>
                    <a:cubicBezTo>
                      <a:pt x="264" y="1510"/>
                      <a:pt x="262" y="1510"/>
                      <a:pt x="260" y="1511"/>
                    </a:cubicBezTo>
                    <a:cubicBezTo>
                      <a:pt x="259" y="1512"/>
                      <a:pt x="258" y="1515"/>
                      <a:pt x="260" y="1516"/>
                    </a:cubicBezTo>
                    <a:cubicBezTo>
                      <a:pt x="261" y="1518"/>
                      <a:pt x="264" y="1518"/>
                      <a:pt x="265" y="1517"/>
                    </a:cubicBezTo>
                    <a:cubicBezTo>
                      <a:pt x="267" y="1515"/>
                      <a:pt x="267" y="1513"/>
                      <a:pt x="266" y="1511"/>
                    </a:cubicBezTo>
                    <a:close/>
                    <a:moveTo>
                      <a:pt x="217" y="1555"/>
                    </a:moveTo>
                    <a:cubicBezTo>
                      <a:pt x="213" y="1546"/>
                      <a:pt x="225" y="1542"/>
                      <a:pt x="229" y="1540"/>
                    </a:cubicBezTo>
                    <a:cubicBezTo>
                      <a:pt x="232" y="1539"/>
                      <a:pt x="234" y="1537"/>
                      <a:pt x="234" y="1534"/>
                    </a:cubicBezTo>
                    <a:cubicBezTo>
                      <a:pt x="236" y="1538"/>
                      <a:pt x="235" y="1547"/>
                      <a:pt x="234" y="1551"/>
                    </a:cubicBezTo>
                    <a:cubicBezTo>
                      <a:pt x="231" y="1557"/>
                      <a:pt x="226" y="1561"/>
                      <a:pt x="219" y="1557"/>
                    </a:cubicBezTo>
                    <a:cubicBezTo>
                      <a:pt x="222" y="1556"/>
                      <a:pt x="226" y="1553"/>
                      <a:pt x="227" y="1549"/>
                    </a:cubicBezTo>
                    <a:cubicBezTo>
                      <a:pt x="226" y="1551"/>
                      <a:pt x="221" y="1554"/>
                      <a:pt x="217" y="1555"/>
                    </a:cubicBezTo>
                    <a:close/>
                    <a:moveTo>
                      <a:pt x="270" y="1532"/>
                    </a:moveTo>
                    <a:cubicBezTo>
                      <a:pt x="267" y="1529"/>
                      <a:pt x="262" y="1529"/>
                      <a:pt x="259" y="1532"/>
                    </a:cubicBezTo>
                    <a:cubicBezTo>
                      <a:pt x="256" y="1534"/>
                      <a:pt x="255" y="1539"/>
                      <a:pt x="258" y="1542"/>
                    </a:cubicBezTo>
                    <a:cubicBezTo>
                      <a:pt x="261" y="1545"/>
                      <a:pt x="266" y="1546"/>
                      <a:pt x="269" y="1543"/>
                    </a:cubicBezTo>
                    <a:cubicBezTo>
                      <a:pt x="272" y="1540"/>
                      <a:pt x="272" y="1536"/>
                      <a:pt x="270" y="1532"/>
                    </a:cubicBezTo>
                    <a:close/>
                    <a:moveTo>
                      <a:pt x="270" y="1520"/>
                    </a:moveTo>
                    <a:cubicBezTo>
                      <a:pt x="268" y="1518"/>
                      <a:pt x="265" y="1518"/>
                      <a:pt x="263" y="1520"/>
                    </a:cubicBezTo>
                    <a:cubicBezTo>
                      <a:pt x="261" y="1521"/>
                      <a:pt x="261" y="1524"/>
                      <a:pt x="262" y="1527"/>
                    </a:cubicBezTo>
                    <a:cubicBezTo>
                      <a:pt x="264" y="1529"/>
                      <a:pt x="267" y="1529"/>
                      <a:pt x="269" y="1527"/>
                    </a:cubicBezTo>
                    <a:cubicBezTo>
                      <a:pt x="271" y="1525"/>
                      <a:pt x="272" y="1522"/>
                      <a:pt x="270" y="1520"/>
                    </a:cubicBezTo>
                    <a:close/>
                    <a:moveTo>
                      <a:pt x="192" y="1606"/>
                    </a:moveTo>
                    <a:cubicBezTo>
                      <a:pt x="192" y="1603"/>
                      <a:pt x="191" y="1600"/>
                      <a:pt x="190" y="1598"/>
                    </a:cubicBezTo>
                    <a:cubicBezTo>
                      <a:pt x="187" y="1595"/>
                      <a:pt x="183" y="1593"/>
                      <a:pt x="178" y="1595"/>
                    </a:cubicBezTo>
                    <a:cubicBezTo>
                      <a:pt x="173" y="1597"/>
                      <a:pt x="171" y="1602"/>
                      <a:pt x="172" y="1606"/>
                    </a:cubicBezTo>
                    <a:cubicBezTo>
                      <a:pt x="173" y="1614"/>
                      <a:pt x="179" y="1613"/>
                      <a:pt x="183" y="1616"/>
                    </a:cubicBezTo>
                    <a:cubicBezTo>
                      <a:pt x="187" y="1620"/>
                      <a:pt x="188" y="1627"/>
                      <a:pt x="184" y="1633"/>
                    </a:cubicBezTo>
                    <a:cubicBezTo>
                      <a:pt x="181" y="1640"/>
                      <a:pt x="174" y="1645"/>
                      <a:pt x="165" y="1643"/>
                    </a:cubicBezTo>
                    <a:cubicBezTo>
                      <a:pt x="161" y="1642"/>
                      <a:pt x="156" y="1639"/>
                      <a:pt x="157" y="1634"/>
                    </a:cubicBezTo>
                    <a:cubicBezTo>
                      <a:pt x="161" y="1637"/>
                      <a:pt x="168" y="1636"/>
                      <a:pt x="169" y="1630"/>
                    </a:cubicBezTo>
                    <a:cubicBezTo>
                      <a:pt x="169" y="1626"/>
                      <a:pt x="166" y="1619"/>
                      <a:pt x="163" y="1612"/>
                    </a:cubicBezTo>
                    <a:cubicBezTo>
                      <a:pt x="160" y="1604"/>
                      <a:pt x="159" y="1597"/>
                      <a:pt x="161" y="1590"/>
                    </a:cubicBezTo>
                    <a:cubicBezTo>
                      <a:pt x="164" y="1577"/>
                      <a:pt x="180" y="1571"/>
                      <a:pt x="192" y="1577"/>
                    </a:cubicBezTo>
                    <a:cubicBezTo>
                      <a:pt x="198" y="1580"/>
                      <a:pt x="202" y="1586"/>
                      <a:pt x="204" y="1592"/>
                    </a:cubicBezTo>
                    <a:cubicBezTo>
                      <a:pt x="206" y="1599"/>
                      <a:pt x="208" y="1618"/>
                      <a:pt x="215" y="1624"/>
                    </a:cubicBezTo>
                    <a:cubicBezTo>
                      <a:pt x="221" y="1628"/>
                      <a:pt x="226" y="1626"/>
                      <a:pt x="228" y="1621"/>
                    </a:cubicBezTo>
                    <a:cubicBezTo>
                      <a:pt x="232" y="1625"/>
                      <a:pt x="229" y="1633"/>
                      <a:pt x="224" y="1636"/>
                    </a:cubicBezTo>
                    <a:cubicBezTo>
                      <a:pt x="214" y="1642"/>
                      <a:pt x="198" y="1638"/>
                      <a:pt x="192" y="1624"/>
                    </a:cubicBezTo>
                    <a:cubicBezTo>
                      <a:pt x="190" y="1619"/>
                      <a:pt x="191" y="1614"/>
                      <a:pt x="192" y="1606"/>
                    </a:cubicBezTo>
                    <a:close/>
                    <a:moveTo>
                      <a:pt x="96" y="1695"/>
                    </a:moveTo>
                    <a:cubicBezTo>
                      <a:pt x="94" y="1694"/>
                      <a:pt x="94" y="1691"/>
                      <a:pt x="95" y="1689"/>
                    </a:cubicBezTo>
                    <a:cubicBezTo>
                      <a:pt x="97" y="1688"/>
                      <a:pt x="100" y="1687"/>
                      <a:pt x="101" y="1689"/>
                    </a:cubicBezTo>
                    <a:cubicBezTo>
                      <a:pt x="103" y="1690"/>
                      <a:pt x="103" y="1693"/>
                      <a:pt x="102" y="1695"/>
                    </a:cubicBezTo>
                    <a:cubicBezTo>
                      <a:pt x="100" y="1697"/>
                      <a:pt x="98" y="1697"/>
                      <a:pt x="96" y="1695"/>
                    </a:cubicBezTo>
                    <a:close/>
                    <a:moveTo>
                      <a:pt x="88" y="1691"/>
                    </a:moveTo>
                    <a:cubicBezTo>
                      <a:pt x="87" y="1690"/>
                      <a:pt x="87" y="1688"/>
                      <a:pt x="88" y="1687"/>
                    </a:cubicBezTo>
                    <a:cubicBezTo>
                      <a:pt x="89" y="1686"/>
                      <a:pt x="91" y="1685"/>
                      <a:pt x="93" y="1687"/>
                    </a:cubicBezTo>
                    <a:cubicBezTo>
                      <a:pt x="94" y="1688"/>
                      <a:pt x="94" y="1690"/>
                      <a:pt x="93" y="1691"/>
                    </a:cubicBezTo>
                    <a:cubicBezTo>
                      <a:pt x="92" y="1693"/>
                      <a:pt x="90" y="1693"/>
                      <a:pt x="88" y="1691"/>
                    </a:cubicBezTo>
                    <a:close/>
                    <a:moveTo>
                      <a:pt x="106" y="1695"/>
                    </a:moveTo>
                    <a:cubicBezTo>
                      <a:pt x="104" y="1693"/>
                      <a:pt x="103" y="1689"/>
                      <a:pt x="106" y="1686"/>
                    </a:cubicBezTo>
                    <a:cubicBezTo>
                      <a:pt x="108" y="1683"/>
                      <a:pt x="112" y="1683"/>
                      <a:pt x="115" y="1685"/>
                    </a:cubicBezTo>
                    <a:cubicBezTo>
                      <a:pt x="117" y="1688"/>
                      <a:pt x="118" y="1692"/>
                      <a:pt x="115" y="1694"/>
                    </a:cubicBezTo>
                    <a:cubicBezTo>
                      <a:pt x="113" y="1697"/>
                      <a:pt x="109" y="1697"/>
                      <a:pt x="106" y="1695"/>
                    </a:cubicBezTo>
                    <a:close/>
                    <a:moveTo>
                      <a:pt x="190" y="1605"/>
                    </a:moveTo>
                    <a:cubicBezTo>
                      <a:pt x="190" y="1600"/>
                      <a:pt x="187" y="1596"/>
                      <a:pt x="182" y="1596"/>
                    </a:cubicBezTo>
                    <a:cubicBezTo>
                      <a:pt x="174" y="1596"/>
                      <a:pt x="172" y="1606"/>
                      <a:pt x="177" y="1611"/>
                    </a:cubicBezTo>
                    <a:cubicBezTo>
                      <a:pt x="181" y="1614"/>
                      <a:pt x="185" y="1614"/>
                      <a:pt x="188" y="1620"/>
                    </a:cubicBezTo>
                    <a:cubicBezTo>
                      <a:pt x="187" y="1613"/>
                      <a:pt x="190" y="1611"/>
                      <a:pt x="190" y="1605"/>
                    </a:cubicBezTo>
                    <a:close/>
                    <a:moveTo>
                      <a:pt x="179" y="1572"/>
                    </a:moveTo>
                    <a:cubicBezTo>
                      <a:pt x="171" y="1571"/>
                      <a:pt x="164" y="1578"/>
                      <a:pt x="161" y="1583"/>
                    </a:cubicBezTo>
                    <a:cubicBezTo>
                      <a:pt x="153" y="1581"/>
                      <a:pt x="151" y="1564"/>
                      <a:pt x="163" y="1560"/>
                    </a:cubicBezTo>
                    <a:cubicBezTo>
                      <a:pt x="171" y="1558"/>
                      <a:pt x="180" y="1564"/>
                      <a:pt x="179" y="1572"/>
                    </a:cubicBezTo>
                    <a:close/>
                    <a:moveTo>
                      <a:pt x="172" y="1695"/>
                    </a:moveTo>
                    <a:cubicBezTo>
                      <a:pt x="175" y="1680"/>
                      <a:pt x="194" y="1686"/>
                      <a:pt x="200" y="1687"/>
                    </a:cubicBezTo>
                    <a:cubicBezTo>
                      <a:pt x="206" y="1688"/>
                      <a:pt x="209" y="1687"/>
                      <a:pt x="213" y="1684"/>
                    </a:cubicBezTo>
                    <a:cubicBezTo>
                      <a:pt x="211" y="1690"/>
                      <a:pt x="202" y="1701"/>
                      <a:pt x="196" y="1705"/>
                    </a:cubicBezTo>
                    <a:cubicBezTo>
                      <a:pt x="188" y="1710"/>
                      <a:pt x="178" y="1710"/>
                      <a:pt x="172" y="1699"/>
                    </a:cubicBezTo>
                    <a:cubicBezTo>
                      <a:pt x="177" y="1701"/>
                      <a:pt x="185" y="1700"/>
                      <a:pt x="190" y="1697"/>
                    </a:cubicBezTo>
                    <a:cubicBezTo>
                      <a:pt x="187" y="1698"/>
                      <a:pt x="178" y="1698"/>
                      <a:pt x="172" y="1695"/>
                    </a:cubicBezTo>
                    <a:close/>
                    <a:moveTo>
                      <a:pt x="142" y="1562"/>
                    </a:moveTo>
                    <a:cubicBezTo>
                      <a:pt x="135" y="1594"/>
                      <a:pt x="111" y="1606"/>
                      <a:pt x="103" y="1619"/>
                    </a:cubicBezTo>
                    <a:cubicBezTo>
                      <a:pt x="94" y="1634"/>
                      <a:pt x="111" y="1644"/>
                      <a:pt x="124" y="1631"/>
                    </a:cubicBezTo>
                    <a:cubicBezTo>
                      <a:pt x="138" y="1616"/>
                      <a:pt x="144" y="1587"/>
                      <a:pt x="142" y="1562"/>
                    </a:cubicBezTo>
                    <a:close/>
                    <a:moveTo>
                      <a:pt x="249" y="1496"/>
                    </a:moveTo>
                    <a:cubicBezTo>
                      <a:pt x="250" y="1500"/>
                      <a:pt x="250" y="1503"/>
                      <a:pt x="249" y="1507"/>
                    </a:cubicBezTo>
                    <a:cubicBezTo>
                      <a:pt x="248" y="1519"/>
                      <a:pt x="241" y="1529"/>
                      <a:pt x="231" y="1536"/>
                    </a:cubicBezTo>
                    <a:cubicBezTo>
                      <a:pt x="218" y="1543"/>
                      <a:pt x="200" y="1542"/>
                      <a:pt x="191" y="1531"/>
                    </a:cubicBezTo>
                    <a:cubicBezTo>
                      <a:pt x="187" y="1526"/>
                      <a:pt x="185" y="1520"/>
                      <a:pt x="185" y="1514"/>
                    </a:cubicBezTo>
                    <a:cubicBezTo>
                      <a:pt x="185" y="1510"/>
                      <a:pt x="186" y="1507"/>
                      <a:pt x="189" y="1504"/>
                    </a:cubicBezTo>
                    <a:cubicBezTo>
                      <a:pt x="193" y="1500"/>
                      <a:pt x="199" y="1498"/>
                      <a:pt x="204" y="1500"/>
                    </a:cubicBezTo>
                    <a:cubicBezTo>
                      <a:pt x="207" y="1501"/>
                      <a:pt x="210" y="1504"/>
                      <a:pt x="212" y="1507"/>
                    </a:cubicBezTo>
                    <a:cubicBezTo>
                      <a:pt x="214" y="1514"/>
                      <a:pt x="211" y="1521"/>
                      <a:pt x="205" y="1524"/>
                    </a:cubicBezTo>
                    <a:cubicBezTo>
                      <a:pt x="198" y="1527"/>
                      <a:pt x="191" y="1524"/>
                      <a:pt x="188" y="1517"/>
                    </a:cubicBezTo>
                    <a:cubicBezTo>
                      <a:pt x="186" y="1512"/>
                      <a:pt x="187" y="1506"/>
                      <a:pt x="191" y="1503"/>
                    </a:cubicBezTo>
                    <a:cubicBezTo>
                      <a:pt x="191" y="1503"/>
                      <a:pt x="190" y="1503"/>
                      <a:pt x="190" y="1504"/>
                    </a:cubicBezTo>
                    <a:cubicBezTo>
                      <a:pt x="187" y="1507"/>
                      <a:pt x="186" y="1510"/>
                      <a:pt x="185" y="1514"/>
                    </a:cubicBezTo>
                    <a:cubicBezTo>
                      <a:pt x="185" y="1520"/>
                      <a:pt x="188" y="1526"/>
                      <a:pt x="191" y="1530"/>
                    </a:cubicBezTo>
                    <a:cubicBezTo>
                      <a:pt x="201" y="1541"/>
                      <a:pt x="218" y="1541"/>
                      <a:pt x="230" y="1534"/>
                    </a:cubicBezTo>
                    <a:cubicBezTo>
                      <a:pt x="240" y="1528"/>
                      <a:pt x="246" y="1516"/>
                      <a:pt x="247" y="1504"/>
                    </a:cubicBezTo>
                    <a:cubicBezTo>
                      <a:pt x="247" y="1501"/>
                      <a:pt x="247" y="1499"/>
                      <a:pt x="246" y="1496"/>
                    </a:cubicBezTo>
                    <a:lnTo>
                      <a:pt x="249" y="1496"/>
                    </a:lnTo>
                    <a:close/>
                    <a:moveTo>
                      <a:pt x="213" y="1459"/>
                    </a:moveTo>
                    <a:cubicBezTo>
                      <a:pt x="211" y="1445"/>
                      <a:pt x="217" y="1430"/>
                      <a:pt x="233" y="1423"/>
                    </a:cubicBezTo>
                    <a:cubicBezTo>
                      <a:pt x="239" y="1421"/>
                      <a:pt x="245" y="1420"/>
                      <a:pt x="251" y="1422"/>
                    </a:cubicBezTo>
                    <a:cubicBezTo>
                      <a:pt x="256" y="1423"/>
                      <a:pt x="260" y="1425"/>
                      <a:pt x="263" y="1429"/>
                    </a:cubicBezTo>
                    <a:cubicBezTo>
                      <a:pt x="267" y="1434"/>
                      <a:pt x="268" y="1441"/>
                      <a:pt x="266" y="1447"/>
                    </a:cubicBezTo>
                    <a:cubicBezTo>
                      <a:pt x="264" y="1450"/>
                      <a:pt x="262" y="1453"/>
                      <a:pt x="258" y="1454"/>
                    </a:cubicBezTo>
                    <a:cubicBezTo>
                      <a:pt x="253" y="1456"/>
                      <a:pt x="247" y="1455"/>
                      <a:pt x="243" y="1451"/>
                    </a:cubicBezTo>
                    <a:cubicBezTo>
                      <a:pt x="241" y="1449"/>
                      <a:pt x="240" y="1446"/>
                      <a:pt x="240" y="1443"/>
                    </a:cubicBezTo>
                    <a:cubicBezTo>
                      <a:pt x="239" y="1438"/>
                      <a:pt x="244" y="1432"/>
                      <a:pt x="250" y="1432"/>
                    </a:cubicBezTo>
                    <a:cubicBezTo>
                      <a:pt x="256" y="1432"/>
                      <a:pt x="261" y="1436"/>
                      <a:pt x="261" y="1442"/>
                    </a:cubicBezTo>
                    <a:cubicBezTo>
                      <a:pt x="262" y="1448"/>
                      <a:pt x="257" y="1453"/>
                      <a:pt x="251" y="1454"/>
                    </a:cubicBezTo>
                    <a:cubicBezTo>
                      <a:pt x="249" y="1454"/>
                      <a:pt x="247" y="1453"/>
                      <a:pt x="246" y="1453"/>
                    </a:cubicBezTo>
                    <a:cubicBezTo>
                      <a:pt x="246" y="1453"/>
                      <a:pt x="246" y="1453"/>
                      <a:pt x="246" y="1453"/>
                    </a:cubicBezTo>
                    <a:cubicBezTo>
                      <a:pt x="250" y="1455"/>
                      <a:pt x="254" y="1455"/>
                      <a:pt x="258" y="1454"/>
                    </a:cubicBezTo>
                    <a:cubicBezTo>
                      <a:pt x="261" y="1452"/>
                      <a:pt x="264" y="1450"/>
                      <a:pt x="265" y="1446"/>
                    </a:cubicBezTo>
                    <a:cubicBezTo>
                      <a:pt x="267" y="1441"/>
                      <a:pt x="266" y="1435"/>
                      <a:pt x="262" y="1430"/>
                    </a:cubicBezTo>
                    <a:cubicBezTo>
                      <a:pt x="259" y="1426"/>
                      <a:pt x="255" y="1424"/>
                      <a:pt x="251" y="1423"/>
                    </a:cubicBezTo>
                    <a:cubicBezTo>
                      <a:pt x="245" y="1422"/>
                      <a:pt x="240" y="1423"/>
                      <a:pt x="234" y="1425"/>
                    </a:cubicBezTo>
                    <a:cubicBezTo>
                      <a:pt x="218" y="1432"/>
                      <a:pt x="213" y="1446"/>
                      <a:pt x="216" y="1459"/>
                    </a:cubicBezTo>
                    <a:lnTo>
                      <a:pt x="213" y="1459"/>
                    </a:lnTo>
                    <a:close/>
                    <a:moveTo>
                      <a:pt x="275" y="1199"/>
                    </a:moveTo>
                    <a:cubicBezTo>
                      <a:pt x="278" y="1197"/>
                      <a:pt x="282" y="1198"/>
                      <a:pt x="284" y="1202"/>
                    </a:cubicBezTo>
                    <a:cubicBezTo>
                      <a:pt x="285" y="1205"/>
                      <a:pt x="284" y="1209"/>
                      <a:pt x="281" y="1210"/>
                    </a:cubicBezTo>
                    <a:cubicBezTo>
                      <a:pt x="277" y="1212"/>
                      <a:pt x="274" y="1210"/>
                      <a:pt x="272" y="1207"/>
                    </a:cubicBezTo>
                    <a:cubicBezTo>
                      <a:pt x="271" y="1204"/>
                      <a:pt x="272" y="1200"/>
                      <a:pt x="275" y="1199"/>
                    </a:cubicBezTo>
                    <a:close/>
                    <a:moveTo>
                      <a:pt x="285" y="1191"/>
                    </a:moveTo>
                    <a:cubicBezTo>
                      <a:pt x="287" y="1189"/>
                      <a:pt x="290" y="1191"/>
                      <a:pt x="291" y="1193"/>
                    </a:cubicBezTo>
                    <a:cubicBezTo>
                      <a:pt x="292" y="1196"/>
                      <a:pt x="291" y="1198"/>
                      <a:pt x="289" y="1200"/>
                    </a:cubicBezTo>
                    <a:cubicBezTo>
                      <a:pt x="286" y="1201"/>
                      <a:pt x="283" y="1200"/>
                      <a:pt x="282" y="1197"/>
                    </a:cubicBezTo>
                    <a:cubicBezTo>
                      <a:pt x="281" y="1195"/>
                      <a:pt x="282" y="1192"/>
                      <a:pt x="285" y="1191"/>
                    </a:cubicBezTo>
                    <a:close/>
                    <a:moveTo>
                      <a:pt x="269" y="1213"/>
                    </a:moveTo>
                    <a:cubicBezTo>
                      <a:pt x="274" y="1211"/>
                      <a:pt x="280" y="1213"/>
                      <a:pt x="282" y="1218"/>
                    </a:cubicBezTo>
                    <a:cubicBezTo>
                      <a:pt x="284" y="1223"/>
                      <a:pt x="282" y="1229"/>
                      <a:pt x="277" y="1231"/>
                    </a:cubicBezTo>
                    <a:cubicBezTo>
                      <a:pt x="272" y="1233"/>
                      <a:pt x="267" y="1231"/>
                      <a:pt x="264" y="1226"/>
                    </a:cubicBezTo>
                    <a:cubicBezTo>
                      <a:pt x="262" y="1221"/>
                      <a:pt x="264" y="1215"/>
                      <a:pt x="269" y="1213"/>
                    </a:cubicBezTo>
                    <a:close/>
                    <a:moveTo>
                      <a:pt x="481" y="1339"/>
                    </a:moveTo>
                    <a:cubicBezTo>
                      <a:pt x="483" y="1323"/>
                      <a:pt x="474" y="1301"/>
                      <a:pt x="460" y="1292"/>
                    </a:cubicBezTo>
                    <a:cubicBezTo>
                      <a:pt x="446" y="1283"/>
                      <a:pt x="434" y="1293"/>
                      <a:pt x="447" y="1306"/>
                    </a:cubicBezTo>
                    <a:cubicBezTo>
                      <a:pt x="457" y="1316"/>
                      <a:pt x="478" y="1324"/>
                      <a:pt x="481" y="1339"/>
                    </a:cubicBezTo>
                    <a:close/>
                    <a:moveTo>
                      <a:pt x="300" y="1444"/>
                    </a:moveTo>
                    <a:cubicBezTo>
                      <a:pt x="307" y="1468"/>
                      <a:pt x="333" y="1494"/>
                      <a:pt x="353" y="1491"/>
                    </a:cubicBezTo>
                    <a:cubicBezTo>
                      <a:pt x="374" y="1488"/>
                      <a:pt x="370" y="1467"/>
                      <a:pt x="352" y="1470"/>
                    </a:cubicBezTo>
                    <a:cubicBezTo>
                      <a:pt x="342" y="1471"/>
                      <a:pt x="314" y="1467"/>
                      <a:pt x="300" y="1444"/>
                    </a:cubicBezTo>
                    <a:close/>
                    <a:moveTo>
                      <a:pt x="299" y="1457"/>
                    </a:moveTo>
                    <a:cubicBezTo>
                      <a:pt x="304" y="1465"/>
                      <a:pt x="304" y="1475"/>
                      <a:pt x="301" y="1484"/>
                    </a:cubicBezTo>
                    <a:cubicBezTo>
                      <a:pt x="295" y="1503"/>
                      <a:pt x="275" y="1520"/>
                      <a:pt x="279" y="1538"/>
                    </a:cubicBezTo>
                    <a:cubicBezTo>
                      <a:pt x="281" y="1546"/>
                      <a:pt x="287" y="1553"/>
                      <a:pt x="295" y="1554"/>
                    </a:cubicBezTo>
                    <a:cubicBezTo>
                      <a:pt x="300" y="1555"/>
                      <a:pt x="305" y="1553"/>
                      <a:pt x="307" y="1548"/>
                    </a:cubicBezTo>
                    <a:cubicBezTo>
                      <a:pt x="303" y="1550"/>
                      <a:pt x="296" y="1550"/>
                      <a:pt x="293" y="1545"/>
                    </a:cubicBezTo>
                    <a:cubicBezTo>
                      <a:pt x="290" y="1541"/>
                      <a:pt x="291" y="1534"/>
                      <a:pt x="295" y="1529"/>
                    </a:cubicBezTo>
                    <a:cubicBezTo>
                      <a:pt x="307" y="1514"/>
                      <a:pt x="320" y="1501"/>
                      <a:pt x="315" y="1480"/>
                    </a:cubicBezTo>
                    <a:cubicBezTo>
                      <a:pt x="313" y="1472"/>
                      <a:pt x="308" y="1465"/>
                      <a:pt x="299" y="1457"/>
                    </a:cubicBezTo>
                    <a:close/>
                    <a:moveTo>
                      <a:pt x="151" y="1271"/>
                    </a:moveTo>
                    <a:cubicBezTo>
                      <a:pt x="162" y="1281"/>
                      <a:pt x="147" y="1294"/>
                      <a:pt x="143" y="1300"/>
                    </a:cubicBezTo>
                    <a:cubicBezTo>
                      <a:pt x="139" y="1304"/>
                      <a:pt x="138" y="1307"/>
                      <a:pt x="139" y="1312"/>
                    </a:cubicBezTo>
                    <a:cubicBezTo>
                      <a:pt x="135" y="1308"/>
                      <a:pt x="129" y="1294"/>
                      <a:pt x="129" y="1287"/>
                    </a:cubicBezTo>
                    <a:cubicBezTo>
                      <a:pt x="129" y="1277"/>
                      <a:pt x="135" y="1268"/>
                      <a:pt x="147" y="1269"/>
                    </a:cubicBezTo>
                    <a:cubicBezTo>
                      <a:pt x="143" y="1272"/>
                      <a:pt x="139" y="1280"/>
                      <a:pt x="140" y="1285"/>
                    </a:cubicBezTo>
                    <a:cubicBezTo>
                      <a:pt x="141" y="1282"/>
                      <a:pt x="145" y="1275"/>
                      <a:pt x="151" y="1271"/>
                    </a:cubicBezTo>
                    <a:close/>
                    <a:moveTo>
                      <a:pt x="429" y="1177"/>
                    </a:moveTo>
                    <a:cubicBezTo>
                      <a:pt x="432" y="1177"/>
                      <a:pt x="436" y="1175"/>
                      <a:pt x="435" y="1171"/>
                    </a:cubicBezTo>
                    <a:cubicBezTo>
                      <a:pt x="435" y="1169"/>
                      <a:pt x="433" y="1168"/>
                      <a:pt x="432" y="1169"/>
                    </a:cubicBezTo>
                    <a:cubicBezTo>
                      <a:pt x="430" y="1169"/>
                      <a:pt x="430" y="1171"/>
                      <a:pt x="431" y="1171"/>
                    </a:cubicBezTo>
                    <a:cubicBezTo>
                      <a:pt x="430" y="1171"/>
                      <a:pt x="429" y="1170"/>
                      <a:pt x="429" y="1169"/>
                    </a:cubicBezTo>
                    <a:cubicBezTo>
                      <a:pt x="428" y="1167"/>
                      <a:pt x="429" y="1164"/>
                      <a:pt x="432" y="1162"/>
                    </a:cubicBezTo>
                    <a:cubicBezTo>
                      <a:pt x="434" y="1161"/>
                      <a:pt x="439" y="1161"/>
                      <a:pt x="441" y="1164"/>
                    </a:cubicBezTo>
                    <a:cubicBezTo>
                      <a:pt x="443" y="1167"/>
                      <a:pt x="443" y="1171"/>
                      <a:pt x="445" y="1173"/>
                    </a:cubicBezTo>
                    <a:cubicBezTo>
                      <a:pt x="447" y="1176"/>
                      <a:pt x="451" y="1175"/>
                      <a:pt x="453" y="1174"/>
                    </a:cubicBezTo>
                    <a:cubicBezTo>
                      <a:pt x="450" y="1178"/>
                      <a:pt x="450" y="1178"/>
                      <a:pt x="451" y="1182"/>
                    </a:cubicBezTo>
                    <a:cubicBezTo>
                      <a:pt x="453" y="1186"/>
                      <a:pt x="460" y="1196"/>
                      <a:pt x="450" y="1204"/>
                    </a:cubicBezTo>
                    <a:cubicBezTo>
                      <a:pt x="457" y="1201"/>
                      <a:pt x="461" y="1194"/>
                      <a:pt x="463" y="1187"/>
                    </a:cubicBezTo>
                    <a:cubicBezTo>
                      <a:pt x="464" y="1179"/>
                      <a:pt x="462" y="1170"/>
                      <a:pt x="457" y="1165"/>
                    </a:cubicBezTo>
                    <a:cubicBezTo>
                      <a:pt x="451" y="1158"/>
                      <a:pt x="437" y="1155"/>
                      <a:pt x="428" y="1161"/>
                    </a:cubicBezTo>
                    <a:cubicBezTo>
                      <a:pt x="424" y="1163"/>
                      <a:pt x="420" y="1169"/>
                      <a:pt x="423" y="1174"/>
                    </a:cubicBezTo>
                    <a:cubicBezTo>
                      <a:pt x="424" y="1176"/>
                      <a:pt x="426" y="1177"/>
                      <a:pt x="429" y="1177"/>
                    </a:cubicBezTo>
                    <a:close/>
                    <a:moveTo>
                      <a:pt x="472" y="1194"/>
                    </a:moveTo>
                    <a:cubicBezTo>
                      <a:pt x="490" y="1184"/>
                      <a:pt x="509" y="1188"/>
                      <a:pt x="519" y="1187"/>
                    </a:cubicBezTo>
                    <a:cubicBezTo>
                      <a:pt x="530" y="1186"/>
                      <a:pt x="531" y="1176"/>
                      <a:pt x="519" y="1174"/>
                    </a:cubicBezTo>
                    <a:cubicBezTo>
                      <a:pt x="505" y="1172"/>
                      <a:pt x="479" y="1185"/>
                      <a:pt x="472" y="1194"/>
                    </a:cubicBezTo>
                    <a:close/>
                    <a:moveTo>
                      <a:pt x="157" y="1227"/>
                    </a:moveTo>
                    <a:cubicBezTo>
                      <a:pt x="155" y="1229"/>
                      <a:pt x="155" y="1231"/>
                      <a:pt x="157" y="1233"/>
                    </a:cubicBezTo>
                    <a:cubicBezTo>
                      <a:pt x="158" y="1234"/>
                      <a:pt x="161" y="1234"/>
                      <a:pt x="162" y="1232"/>
                    </a:cubicBezTo>
                    <a:cubicBezTo>
                      <a:pt x="164" y="1231"/>
                      <a:pt x="164" y="1228"/>
                      <a:pt x="162" y="1227"/>
                    </a:cubicBezTo>
                    <a:cubicBezTo>
                      <a:pt x="160" y="1225"/>
                      <a:pt x="158" y="1225"/>
                      <a:pt x="157" y="1227"/>
                    </a:cubicBezTo>
                    <a:close/>
                    <a:moveTo>
                      <a:pt x="129" y="1225"/>
                    </a:moveTo>
                    <a:cubicBezTo>
                      <a:pt x="126" y="1228"/>
                      <a:pt x="126" y="1232"/>
                      <a:pt x="129" y="1235"/>
                    </a:cubicBezTo>
                    <a:cubicBezTo>
                      <a:pt x="132" y="1238"/>
                      <a:pt x="137" y="1237"/>
                      <a:pt x="140" y="1235"/>
                    </a:cubicBezTo>
                    <a:cubicBezTo>
                      <a:pt x="142" y="1232"/>
                      <a:pt x="142" y="1227"/>
                      <a:pt x="139" y="1224"/>
                    </a:cubicBezTo>
                    <a:cubicBezTo>
                      <a:pt x="136" y="1221"/>
                      <a:pt x="131" y="1222"/>
                      <a:pt x="129" y="1225"/>
                    </a:cubicBezTo>
                    <a:close/>
                    <a:moveTo>
                      <a:pt x="145" y="1224"/>
                    </a:moveTo>
                    <a:cubicBezTo>
                      <a:pt x="143" y="1226"/>
                      <a:pt x="143" y="1229"/>
                      <a:pt x="145" y="1231"/>
                    </a:cubicBezTo>
                    <a:cubicBezTo>
                      <a:pt x="147" y="1233"/>
                      <a:pt x="150" y="1233"/>
                      <a:pt x="152" y="1231"/>
                    </a:cubicBezTo>
                    <a:cubicBezTo>
                      <a:pt x="154" y="1229"/>
                      <a:pt x="154" y="1225"/>
                      <a:pt x="152" y="1223"/>
                    </a:cubicBezTo>
                    <a:cubicBezTo>
                      <a:pt x="150" y="1221"/>
                      <a:pt x="147" y="1221"/>
                      <a:pt x="145" y="1224"/>
                    </a:cubicBezTo>
                    <a:close/>
                    <a:moveTo>
                      <a:pt x="119" y="1248"/>
                    </a:moveTo>
                    <a:cubicBezTo>
                      <a:pt x="121" y="1229"/>
                      <a:pt x="95" y="1229"/>
                      <a:pt x="87" y="1228"/>
                    </a:cubicBezTo>
                    <a:cubicBezTo>
                      <a:pt x="80" y="1226"/>
                      <a:pt x="75" y="1224"/>
                      <a:pt x="72" y="1219"/>
                    </a:cubicBezTo>
                    <a:cubicBezTo>
                      <a:pt x="72" y="1227"/>
                      <a:pt x="79" y="1245"/>
                      <a:pt x="85" y="1252"/>
                    </a:cubicBezTo>
                    <a:cubicBezTo>
                      <a:pt x="93" y="1261"/>
                      <a:pt x="106" y="1264"/>
                      <a:pt x="117" y="1254"/>
                    </a:cubicBezTo>
                    <a:cubicBezTo>
                      <a:pt x="110" y="1254"/>
                      <a:pt x="100" y="1250"/>
                      <a:pt x="96" y="1244"/>
                    </a:cubicBezTo>
                    <a:cubicBezTo>
                      <a:pt x="100" y="1246"/>
                      <a:pt x="110" y="1249"/>
                      <a:pt x="119" y="1248"/>
                    </a:cubicBezTo>
                    <a:close/>
                    <a:moveTo>
                      <a:pt x="116" y="1268"/>
                    </a:moveTo>
                    <a:cubicBezTo>
                      <a:pt x="81" y="1280"/>
                      <a:pt x="59" y="1327"/>
                      <a:pt x="75" y="1353"/>
                    </a:cubicBezTo>
                    <a:cubicBezTo>
                      <a:pt x="89" y="1375"/>
                      <a:pt x="107" y="1362"/>
                      <a:pt x="100" y="1341"/>
                    </a:cubicBezTo>
                    <a:cubicBezTo>
                      <a:pt x="94" y="1326"/>
                      <a:pt x="83" y="1289"/>
                      <a:pt x="116" y="1268"/>
                    </a:cubicBezTo>
                    <a:close/>
                    <a:moveTo>
                      <a:pt x="383" y="1437"/>
                    </a:moveTo>
                    <a:cubicBezTo>
                      <a:pt x="384" y="1439"/>
                      <a:pt x="387" y="1440"/>
                      <a:pt x="389" y="1440"/>
                    </a:cubicBezTo>
                    <a:cubicBezTo>
                      <a:pt x="391" y="1439"/>
                      <a:pt x="392" y="1436"/>
                      <a:pt x="391" y="1433"/>
                    </a:cubicBezTo>
                    <a:cubicBezTo>
                      <a:pt x="390" y="1431"/>
                      <a:pt x="388" y="1430"/>
                      <a:pt x="385" y="1431"/>
                    </a:cubicBezTo>
                    <a:cubicBezTo>
                      <a:pt x="383" y="1432"/>
                      <a:pt x="382" y="1435"/>
                      <a:pt x="383" y="1437"/>
                    </a:cubicBezTo>
                    <a:close/>
                    <a:moveTo>
                      <a:pt x="373" y="1446"/>
                    </a:moveTo>
                    <a:cubicBezTo>
                      <a:pt x="374" y="1449"/>
                      <a:pt x="377" y="1451"/>
                      <a:pt x="380" y="1449"/>
                    </a:cubicBezTo>
                    <a:cubicBezTo>
                      <a:pt x="383" y="1448"/>
                      <a:pt x="384" y="1445"/>
                      <a:pt x="383" y="1442"/>
                    </a:cubicBezTo>
                    <a:cubicBezTo>
                      <a:pt x="382" y="1439"/>
                      <a:pt x="379" y="1438"/>
                      <a:pt x="376" y="1439"/>
                    </a:cubicBezTo>
                    <a:cubicBezTo>
                      <a:pt x="373" y="1440"/>
                      <a:pt x="371" y="1443"/>
                      <a:pt x="373" y="1446"/>
                    </a:cubicBezTo>
                    <a:close/>
                    <a:moveTo>
                      <a:pt x="358" y="1455"/>
                    </a:moveTo>
                    <a:cubicBezTo>
                      <a:pt x="359" y="1459"/>
                      <a:pt x="364" y="1461"/>
                      <a:pt x="368" y="1459"/>
                    </a:cubicBezTo>
                    <a:cubicBezTo>
                      <a:pt x="371" y="1458"/>
                      <a:pt x="373" y="1453"/>
                      <a:pt x="372" y="1449"/>
                    </a:cubicBezTo>
                    <a:cubicBezTo>
                      <a:pt x="370" y="1446"/>
                      <a:pt x="365" y="1444"/>
                      <a:pt x="362" y="1445"/>
                    </a:cubicBezTo>
                    <a:cubicBezTo>
                      <a:pt x="358" y="1447"/>
                      <a:pt x="356" y="1451"/>
                      <a:pt x="358" y="1455"/>
                    </a:cubicBezTo>
                    <a:close/>
                    <a:moveTo>
                      <a:pt x="332" y="1398"/>
                    </a:moveTo>
                    <a:cubicBezTo>
                      <a:pt x="336" y="1391"/>
                      <a:pt x="343" y="1384"/>
                      <a:pt x="353" y="1383"/>
                    </a:cubicBezTo>
                    <a:cubicBezTo>
                      <a:pt x="369" y="1382"/>
                      <a:pt x="380" y="1392"/>
                      <a:pt x="382" y="1407"/>
                    </a:cubicBezTo>
                    <a:cubicBezTo>
                      <a:pt x="387" y="1436"/>
                      <a:pt x="421" y="1431"/>
                      <a:pt x="416" y="1399"/>
                    </a:cubicBezTo>
                    <a:cubicBezTo>
                      <a:pt x="414" y="1384"/>
                      <a:pt x="400" y="1372"/>
                      <a:pt x="388" y="1368"/>
                    </a:cubicBezTo>
                    <a:cubicBezTo>
                      <a:pt x="365" y="1360"/>
                      <a:pt x="333" y="1373"/>
                      <a:pt x="332" y="1398"/>
                    </a:cubicBezTo>
                    <a:close/>
                    <a:moveTo>
                      <a:pt x="412" y="1356"/>
                    </a:moveTo>
                    <a:cubicBezTo>
                      <a:pt x="392" y="1309"/>
                      <a:pt x="419" y="1244"/>
                      <a:pt x="460" y="1236"/>
                    </a:cubicBezTo>
                    <a:cubicBezTo>
                      <a:pt x="494" y="1229"/>
                      <a:pt x="498" y="1260"/>
                      <a:pt x="470" y="1272"/>
                    </a:cubicBezTo>
                    <a:cubicBezTo>
                      <a:pt x="450" y="1280"/>
                      <a:pt x="403" y="1303"/>
                      <a:pt x="412" y="1356"/>
                    </a:cubicBezTo>
                    <a:close/>
                    <a:moveTo>
                      <a:pt x="397" y="1346"/>
                    </a:moveTo>
                    <a:cubicBezTo>
                      <a:pt x="363" y="1312"/>
                      <a:pt x="359" y="1294"/>
                      <a:pt x="349" y="1259"/>
                    </a:cubicBezTo>
                    <a:cubicBezTo>
                      <a:pt x="346" y="1249"/>
                      <a:pt x="340" y="1240"/>
                      <a:pt x="332" y="1236"/>
                    </a:cubicBezTo>
                    <a:cubicBezTo>
                      <a:pt x="322" y="1230"/>
                      <a:pt x="309" y="1230"/>
                      <a:pt x="302" y="1233"/>
                    </a:cubicBezTo>
                    <a:cubicBezTo>
                      <a:pt x="310" y="1215"/>
                      <a:pt x="337" y="1218"/>
                      <a:pt x="346" y="1222"/>
                    </a:cubicBezTo>
                    <a:cubicBezTo>
                      <a:pt x="365" y="1230"/>
                      <a:pt x="380" y="1249"/>
                      <a:pt x="385" y="1270"/>
                    </a:cubicBezTo>
                    <a:cubicBezTo>
                      <a:pt x="390" y="1292"/>
                      <a:pt x="389" y="1323"/>
                      <a:pt x="397" y="1346"/>
                    </a:cubicBezTo>
                    <a:close/>
                    <a:moveTo>
                      <a:pt x="346" y="1337"/>
                    </a:moveTo>
                    <a:cubicBezTo>
                      <a:pt x="336" y="1332"/>
                      <a:pt x="323" y="1332"/>
                      <a:pt x="313" y="1334"/>
                    </a:cubicBezTo>
                    <a:cubicBezTo>
                      <a:pt x="301" y="1336"/>
                      <a:pt x="285" y="1346"/>
                      <a:pt x="283" y="1359"/>
                    </a:cubicBezTo>
                    <a:cubicBezTo>
                      <a:pt x="269" y="1357"/>
                      <a:pt x="258" y="1363"/>
                      <a:pt x="249" y="1370"/>
                    </a:cubicBezTo>
                    <a:cubicBezTo>
                      <a:pt x="235" y="1379"/>
                      <a:pt x="218" y="1383"/>
                      <a:pt x="209" y="1372"/>
                    </a:cubicBezTo>
                    <a:cubicBezTo>
                      <a:pt x="210" y="1389"/>
                      <a:pt x="238" y="1396"/>
                      <a:pt x="252" y="1393"/>
                    </a:cubicBezTo>
                    <a:cubicBezTo>
                      <a:pt x="273" y="1389"/>
                      <a:pt x="286" y="1372"/>
                      <a:pt x="302" y="1355"/>
                    </a:cubicBezTo>
                    <a:cubicBezTo>
                      <a:pt x="311" y="1346"/>
                      <a:pt x="325" y="1337"/>
                      <a:pt x="346" y="1337"/>
                    </a:cubicBezTo>
                    <a:close/>
                    <a:moveTo>
                      <a:pt x="49" y="1325"/>
                    </a:moveTo>
                    <a:cubicBezTo>
                      <a:pt x="47" y="1339"/>
                      <a:pt x="46" y="1370"/>
                      <a:pt x="63" y="1381"/>
                    </a:cubicBezTo>
                    <a:cubicBezTo>
                      <a:pt x="62" y="1382"/>
                      <a:pt x="63" y="1385"/>
                      <a:pt x="65" y="1387"/>
                    </a:cubicBezTo>
                    <a:cubicBezTo>
                      <a:pt x="54" y="1384"/>
                      <a:pt x="47" y="1371"/>
                      <a:pt x="45" y="1357"/>
                    </a:cubicBezTo>
                    <a:cubicBezTo>
                      <a:pt x="44" y="1345"/>
                      <a:pt x="46" y="1332"/>
                      <a:pt x="49" y="1325"/>
                    </a:cubicBezTo>
                    <a:close/>
                    <a:moveTo>
                      <a:pt x="104" y="1371"/>
                    </a:moveTo>
                    <a:cubicBezTo>
                      <a:pt x="104" y="1374"/>
                      <a:pt x="107" y="1377"/>
                      <a:pt x="111" y="1377"/>
                    </a:cubicBezTo>
                    <a:cubicBezTo>
                      <a:pt x="114" y="1376"/>
                      <a:pt x="117" y="1374"/>
                      <a:pt x="117" y="1370"/>
                    </a:cubicBezTo>
                    <a:cubicBezTo>
                      <a:pt x="116" y="1367"/>
                      <a:pt x="113" y="1364"/>
                      <a:pt x="110" y="1364"/>
                    </a:cubicBezTo>
                    <a:cubicBezTo>
                      <a:pt x="107" y="1364"/>
                      <a:pt x="104" y="1367"/>
                      <a:pt x="104" y="1371"/>
                    </a:cubicBezTo>
                    <a:close/>
                    <a:moveTo>
                      <a:pt x="87" y="1378"/>
                    </a:moveTo>
                    <a:cubicBezTo>
                      <a:pt x="87" y="1382"/>
                      <a:pt x="91" y="1385"/>
                      <a:pt x="95" y="1385"/>
                    </a:cubicBezTo>
                    <a:cubicBezTo>
                      <a:pt x="99" y="1385"/>
                      <a:pt x="103" y="1381"/>
                      <a:pt x="102" y="1377"/>
                    </a:cubicBezTo>
                    <a:cubicBezTo>
                      <a:pt x="102" y="1373"/>
                      <a:pt x="98" y="1369"/>
                      <a:pt x="94" y="1370"/>
                    </a:cubicBezTo>
                    <a:cubicBezTo>
                      <a:pt x="90" y="1370"/>
                      <a:pt x="87" y="1373"/>
                      <a:pt x="87" y="1378"/>
                    </a:cubicBezTo>
                    <a:close/>
                    <a:moveTo>
                      <a:pt x="64" y="1382"/>
                    </a:moveTo>
                    <a:cubicBezTo>
                      <a:pt x="64" y="1388"/>
                      <a:pt x="69" y="1392"/>
                      <a:pt x="74" y="1392"/>
                    </a:cubicBezTo>
                    <a:cubicBezTo>
                      <a:pt x="80" y="1392"/>
                      <a:pt x="85" y="1387"/>
                      <a:pt x="84" y="1381"/>
                    </a:cubicBezTo>
                    <a:cubicBezTo>
                      <a:pt x="84" y="1375"/>
                      <a:pt x="79" y="1371"/>
                      <a:pt x="73" y="1371"/>
                    </a:cubicBezTo>
                    <a:cubicBezTo>
                      <a:pt x="68" y="1372"/>
                      <a:pt x="63" y="1377"/>
                      <a:pt x="64" y="1382"/>
                    </a:cubicBezTo>
                    <a:close/>
                    <a:moveTo>
                      <a:pt x="9" y="1326"/>
                    </a:moveTo>
                    <a:cubicBezTo>
                      <a:pt x="9" y="1331"/>
                      <a:pt x="13" y="1334"/>
                      <a:pt x="17" y="1333"/>
                    </a:cubicBezTo>
                    <a:cubicBezTo>
                      <a:pt x="21" y="1333"/>
                      <a:pt x="24" y="1330"/>
                      <a:pt x="24" y="1326"/>
                    </a:cubicBezTo>
                    <a:cubicBezTo>
                      <a:pt x="24" y="1322"/>
                      <a:pt x="20" y="1319"/>
                      <a:pt x="16" y="1319"/>
                    </a:cubicBezTo>
                    <a:cubicBezTo>
                      <a:pt x="12" y="1319"/>
                      <a:pt x="9" y="1322"/>
                      <a:pt x="9" y="1326"/>
                    </a:cubicBezTo>
                    <a:close/>
                    <a:moveTo>
                      <a:pt x="581" y="1397"/>
                    </a:moveTo>
                    <a:cubicBezTo>
                      <a:pt x="584" y="1390"/>
                      <a:pt x="578" y="1377"/>
                      <a:pt x="570" y="1379"/>
                    </a:cubicBezTo>
                    <a:cubicBezTo>
                      <a:pt x="566" y="1374"/>
                      <a:pt x="567" y="1367"/>
                      <a:pt x="571" y="1362"/>
                    </a:cubicBezTo>
                    <a:cubicBezTo>
                      <a:pt x="578" y="1354"/>
                      <a:pt x="593" y="1353"/>
                      <a:pt x="601" y="1360"/>
                    </a:cubicBezTo>
                    <a:cubicBezTo>
                      <a:pt x="589" y="1337"/>
                      <a:pt x="549" y="1347"/>
                      <a:pt x="544" y="1374"/>
                    </a:cubicBezTo>
                    <a:cubicBezTo>
                      <a:pt x="542" y="1389"/>
                      <a:pt x="549" y="1400"/>
                      <a:pt x="558" y="1404"/>
                    </a:cubicBezTo>
                    <a:cubicBezTo>
                      <a:pt x="567" y="1408"/>
                      <a:pt x="578" y="1406"/>
                      <a:pt x="581" y="1397"/>
                    </a:cubicBezTo>
                    <a:close/>
                    <a:moveTo>
                      <a:pt x="556" y="1454"/>
                    </a:moveTo>
                    <a:cubicBezTo>
                      <a:pt x="542" y="1434"/>
                      <a:pt x="547" y="1415"/>
                      <a:pt x="544" y="1404"/>
                    </a:cubicBezTo>
                    <a:cubicBezTo>
                      <a:pt x="541" y="1392"/>
                      <a:pt x="527" y="1396"/>
                      <a:pt x="527" y="1410"/>
                    </a:cubicBezTo>
                    <a:cubicBezTo>
                      <a:pt x="528" y="1425"/>
                      <a:pt x="541" y="1442"/>
                      <a:pt x="556" y="1454"/>
                    </a:cubicBezTo>
                    <a:close/>
                    <a:moveTo>
                      <a:pt x="487" y="1397"/>
                    </a:moveTo>
                    <a:cubicBezTo>
                      <a:pt x="494" y="1398"/>
                      <a:pt x="503" y="1392"/>
                      <a:pt x="506" y="1387"/>
                    </a:cubicBezTo>
                    <a:cubicBezTo>
                      <a:pt x="514" y="1390"/>
                      <a:pt x="514" y="1407"/>
                      <a:pt x="502" y="1410"/>
                    </a:cubicBezTo>
                    <a:cubicBezTo>
                      <a:pt x="494" y="1412"/>
                      <a:pt x="485" y="1405"/>
                      <a:pt x="487" y="1397"/>
                    </a:cubicBezTo>
                    <a:close/>
                    <a:moveTo>
                      <a:pt x="478" y="1362"/>
                    </a:moveTo>
                    <a:cubicBezTo>
                      <a:pt x="478" y="1367"/>
                      <a:pt x="480" y="1372"/>
                      <a:pt x="485" y="1372"/>
                    </a:cubicBezTo>
                    <a:cubicBezTo>
                      <a:pt x="494" y="1373"/>
                      <a:pt x="497" y="1363"/>
                      <a:pt x="492" y="1358"/>
                    </a:cubicBezTo>
                    <a:cubicBezTo>
                      <a:pt x="488" y="1354"/>
                      <a:pt x="484" y="1354"/>
                      <a:pt x="481" y="1347"/>
                    </a:cubicBezTo>
                    <a:cubicBezTo>
                      <a:pt x="482" y="1355"/>
                      <a:pt x="479" y="1356"/>
                      <a:pt x="478" y="1362"/>
                    </a:cubicBezTo>
                    <a:close/>
                    <a:moveTo>
                      <a:pt x="467" y="1442"/>
                    </a:moveTo>
                    <a:cubicBezTo>
                      <a:pt x="447" y="1440"/>
                      <a:pt x="414" y="1461"/>
                      <a:pt x="422" y="1480"/>
                    </a:cubicBezTo>
                    <a:cubicBezTo>
                      <a:pt x="418" y="1482"/>
                      <a:pt x="413" y="1478"/>
                      <a:pt x="411" y="1473"/>
                    </a:cubicBezTo>
                    <a:cubicBezTo>
                      <a:pt x="410" y="1466"/>
                      <a:pt x="414" y="1457"/>
                      <a:pt x="422" y="1455"/>
                    </a:cubicBezTo>
                    <a:cubicBezTo>
                      <a:pt x="420" y="1447"/>
                      <a:pt x="442" y="1434"/>
                      <a:pt x="467" y="1442"/>
                    </a:cubicBezTo>
                    <a:close/>
                    <a:moveTo>
                      <a:pt x="745" y="1353"/>
                    </a:moveTo>
                    <a:cubicBezTo>
                      <a:pt x="736" y="1345"/>
                      <a:pt x="726" y="1342"/>
                      <a:pt x="714" y="1345"/>
                    </a:cubicBezTo>
                    <a:cubicBezTo>
                      <a:pt x="705" y="1347"/>
                      <a:pt x="698" y="1353"/>
                      <a:pt x="694" y="1361"/>
                    </a:cubicBezTo>
                    <a:cubicBezTo>
                      <a:pt x="692" y="1364"/>
                      <a:pt x="691" y="1367"/>
                      <a:pt x="690" y="1371"/>
                    </a:cubicBezTo>
                    <a:cubicBezTo>
                      <a:pt x="691" y="1370"/>
                      <a:pt x="691" y="1369"/>
                      <a:pt x="692" y="1368"/>
                    </a:cubicBezTo>
                    <a:cubicBezTo>
                      <a:pt x="696" y="1361"/>
                      <a:pt x="705" y="1358"/>
                      <a:pt x="712" y="1362"/>
                    </a:cubicBezTo>
                    <a:cubicBezTo>
                      <a:pt x="719" y="1366"/>
                      <a:pt x="721" y="1375"/>
                      <a:pt x="718" y="1382"/>
                    </a:cubicBezTo>
                    <a:cubicBezTo>
                      <a:pt x="712" y="1393"/>
                      <a:pt x="698" y="1392"/>
                      <a:pt x="692" y="1383"/>
                    </a:cubicBezTo>
                    <a:cubicBezTo>
                      <a:pt x="688" y="1376"/>
                      <a:pt x="688" y="1367"/>
                      <a:pt x="692" y="1360"/>
                    </a:cubicBezTo>
                    <a:cubicBezTo>
                      <a:pt x="696" y="1351"/>
                      <a:pt x="704" y="1344"/>
                      <a:pt x="713" y="1341"/>
                    </a:cubicBezTo>
                    <a:cubicBezTo>
                      <a:pt x="726" y="1338"/>
                      <a:pt x="738" y="1341"/>
                      <a:pt x="748" y="1350"/>
                    </a:cubicBezTo>
                    <a:cubicBezTo>
                      <a:pt x="755" y="1357"/>
                      <a:pt x="759" y="1366"/>
                      <a:pt x="761" y="1375"/>
                    </a:cubicBezTo>
                    <a:cubicBezTo>
                      <a:pt x="761" y="1373"/>
                      <a:pt x="762" y="1370"/>
                      <a:pt x="763" y="1368"/>
                    </a:cubicBezTo>
                    <a:cubicBezTo>
                      <a:pt x="766" y="1358"/>
                      <a:pt x="769" y="1350"/>
                      <a:pt x="775" y="1342"/>
                    </a:cubicBezTo>
                    <a:cubicBezTo>
                      <a:pt x="776" y="1340"/>
                      <a:pt x="778" y="1338"/>
                      <a:pt x="779" y="1335"/>
                    </a:cubicBezTo>
                    <a:cubicBezTo>
                      <a:pt x="782" y="1332"/>
                      <a:pt x="785" y="1329"/>
                      <a:pt x="788" y="1326"/>
                    </a:cubicBezTo>
                    <a:cubicBezTo>
                      <a:pt x="789" y="1324"/>
                      <a:pt x="801" y="1315"/>
                      <a:pt x="802" y="1318"/>
                    </a:cubicBezTo>
                    <a:cubicBezTo>
                      <a:pt x="802" y="1319"/>
                      <a:pt x="796" y="1324"/>
                      <a:pt x="795" y="1325"/>
                    </a:cubicBezTo>
                    <a:cubicBezTo>
                      <a:pt x="791" y="1329"/>
                      <a:pt x="787" y="1334"/>
                      <a:pt x="783" y="1338"/>
                    </a:cubicBezTo>
                    <a:cubicBezTo>
                      <a:pt x="782" y="1340"/>
                      <a:pt x="780" y="1342"/>
                      <a:pt x="779" y="1345"/>
                    </a:cubicBezTo>
                    <a:cubicBezTo>
                      <a:pt x="774" y="1353"/>
                      <a:pt x="770" y="1360"/>
                      <a:pt x="767" y="1369"/>
                    </a:cubicBezTo>
                    <a:cubicBezTo>
                      <a:pt x="767" y="1369"/>
                      <a:pt x="766" y="1371"/>
                      <a:pt x="766" y="1372"/>
                    </a:cubicBezTo>
                    <a:cubicBezTo>
                      <a:pt x="767" y="1370"/>
                      <a:pt x="769" y="1367"/>
                      <a:pt x="771" y="1365"/>
                    </a:cubicBezTo>
                    <a:cubicBezTo>
                      <a:pt x="776" y="1358"/>
                      <a:pt x="781" y="1353"/>
                      <a:pt x="788" y="1348"/>
                    </a:cubicBezTo>
                    <a:cubicBezTo>
                      <a:pt x="808" y="1337"/>
                      <a:pt x="827" y="1346"/>
                      <a:pt x="838" y="1363"/>
                    </a:cubicBezTo>
                    <a:cubicBezTo>
                      <a:pt x="847" y="1377"/>
                      <a:pt x="851" y="1395"/>
                      <a:pt x="844" y="1411"/>
                    </a:cubicBezTo>
                    <a:cubicBezTo>
                      <a:pt x="837" y="1424"/>
                      <a:pt x="825" y="1430"/>
                      <a:pt x="810" y="1427"/>
                    </a:cubicBezTo>
                    <a:cubicBezTo>
                      <a:pt x="803" y="1426"/>
                      <a:pt x="798" y="1424"/>
                      <a:pt x="793" y="1419"/>
                    </a:cubicBezTo>
                    <a:cubicBezTo>
                      <a:pt x="789" y="1415"/>
                      <a:pt x="787" y="1411"/>
                      <a:pt x="787" y="1406"/>
                    </a:cubicBezTo>
                    <a:cubicBezTo>
                      <a:pt x="786" y="1399"/>
                      <a:pt x="789" y="1393"/>
                      <a:pt x="794" y="1389"/>
                    </a:cubicBezTo>
                    <a:cubicBezTo>
                      <a:pt x="797" y="1386"/>
                      <a:pt x="801" y="1385"/>
                      <a:pt x="805" y="1386"/>
                    </a:cubicBezTo>
                    <a:cubicBezTo>
                      <a:pt x="809" y="1387"/>
                      <a:pt x="813" y="1390"/>
                      <a:pt x="815" y="1394"/>
                    </a:cubicBezTo>
                    <a:cubicBezTo>
                      <a:pt x="817" y="1399"/>
                      <a:pt x="817" y="1404"/>
                      <a:pt x="814" y="1408"/>
                    </a:cubicBezTo>
                    <a:cubicBezTo>
                      <a:pt x="810" y="1412"/>
                      <a:pt x="805" y="1413"/>
                      <a:pt x="800" y="1410"/>
                    </a:cubicBezTo>
                    <a:cubicBezTo>
                      <a:pt x="794" y="1407"/>
                      <a:pt x="792" y="1400"/>
                      <a:pt x="795" y="1395"/>
                    </a:cubicBezTo>
                    <a:cubicBezTo>
                      <a:pt x="798" y="1390"/>
                      <a:pt x="805" y="1388"/>
                      <a:pt x="811" y="1391"/>
                    </a:cubicBezTo>
                    <a:cubicBezTo>
                      <a:pt x="813" y="1392"/>
                      <a:pt x="814" y="1393"/>
                      <a:pt x="815" y="1395"/>
                    </a:cubicBezTo>
                    <a:cubicBezTo>
                      <a:pt x="815" y="1395"/>
                      <a:pt x="815" y="1394"/>
                      <a:pt x="815" y="1394"/>
                    </a:cubicBezTo>
                    <a:cubicBezTo>
                      <a:pt x="813" y="1390"/>
                      <a:pt x="809" y="1387"/>
                      <a:pt x="805" y="1386"/>
                    </a:cubicBezTo>
                    <a:cubicBezTo>
                      <a:pt x="801" y="1386"/>
                      <a:pt x="798" y="1387"/>
                      <a:pt x="794" y="1389"/>
                    </a:cubicBezTo>
                    <a:cubicBezTo>
                      <a:pt x="790" y="1393"/>
                      <a:pt x="787" y="1399"/>
                      <a:pt x="788" y="1405"/>
                    </a:cubicBezTo>
                    <a:cubicBezTo>
                      <a:pt x="788" y="1411"/>
                      <a:pt x="791" y="1415"/>
                      <a:pt x="794" y="1418"/>
                    </a:cubicBezTo>
                    <a:cubicBezTo>
                      <a:pt x="799" y="1422"/>
                      <a:pt x="804" y="1424"/>
                      <a:pt x="810" y="1426"/>
                    </a:cubicBezTo>
                    <a:cubicBezTo>
                      <a:pt x="824" y="1428"/>
                      <a:pt x="835" y="1422"/>
                      <a:pt x="841" y="1409"/>
                    </a:cubicBezTo>
                    <a:cubicBezTo>
                      <a:pt x="848" y="1394"/>
                      <a:pt x="844" y="1376"/>
                      <a:pt x="834" y="1363"/>
                    </a:cubicBezTo>
                    <a:cubicBezTo>
                      <a:pt x="824" y="1350"/>
                      <a:pt x="808" y="1342"/>
                      <a:pt x="790" y="1352"/>
                    </a:cubicBezTo>
                    <a:cubicBezTo>
                      <a:pt x="784" y="1356"/>
                      <a:pt x="779" y="1361"/>
                      <a:pt x="775" y="1368"/>
                    </a:cubicBezTo>
                    <a:cubicBezTo>
                      <a:pt x="772" y="1372"/>
                      <a:pt x="770" y="1376"/>
                      <a:pt x="767" y="1380"/>
                    </a:cubicBezTo>
                    <a:cubicBezTo>
                      <a:pt x="759" y="1396"/>
                      <a:pt x="757" y="1412"/>
                      <a:pt x="745" y="1426"/>
                    </a:cubicBezTo>
                    <a:cubicBezTo>
                      <a:pt x="735" y="1439"/>
                      <a:pt x="720" y="1448"/>
                      <a:pt x="700" y="1449"/>
                    </a:cubicBezTo>
                    <a:cubicBezTo>
                      <a:pt x="690" y="1450"/>
                      <a:pt x="683" y="1449"/>
                      <a:pt x="674" y="1446"/>
                    </a:cubicBezTo>
                    <a:cubicBezTo>
                      <a:pt x="670" y="1445"/>
                      <a:pt x="666" y="1443"/>
                      <a:pt x="663" y="1442"/>
                    </a:cubicBezTo>
                    <a:cubicBezTo>
                      <a:pt x="665" y="1444"/>
                      <a:pt x="666" y="1447"/>
                      <a:pt x="667" y="1450"/>
                    </a:cubicBezTo>
                    <a:cubicBezTo>
                      <a:pt x="669" y="1461"/>
                      <a:pt x="665" y="1472"/>
                      <a:pt x="655" y="1479"/>
                    </a:cubicBezTo>
                    <a:cubicBezTo>
                      <a:pt x="647" y="1485"/>
                      <a:pt x="635" y="1486"/>
                      <a:pt x="626" y="1481"/>
                    </a:cubicBezTo>
                    <a:cubicBezTo>
                      <a:pt x="618" y="1476"/>
                      <a:pt x="614" y="1467"/>
                      <a:pt x="615" y="1459"/>
                    </a:cubicBezTo>
                    <a:cubicBezTo>
                      <a:pt x="617" y="1454"/>
                      <a:pt x="620" y="1449"/>
                      <a:pt x="624" y="1447"/>
                    </a:cubicBezTo>
                    <a:cubicBezTo>
                      <a:pt x="627" y="1446"/>
                      <a:pt x="630" y="1445"/>
                      <a:pt x="633" y="1445"/>
                    </a:cubicBezTo>
                    <a:cubicBezTo>
                      <a:pt x="638" y="1446"/>
                      <a:pt x="642" y="1450"/>
                      <a:pt x="643" y="1455"/>
                    </a:cubicBezTo>
                    <a:cubicBezTo>
                      <a:pt x="643" y="1461"/>
                      <a:pt x="639" y="1466"/>
                      <a:pt x="633" y="1466"/>
                    </a:cubicBezTo>
                    <a:cubicBezTo>
                      <a:pt x="627" y="1467"/>
                      <a:pt x="622" y="1463"/>
                      <a:pt x="622" y="1457"/>
                    </a:cubicBezTo>
                    <a:cubicBezTo>
                      <a:pt x="621" y="1452"/>
                      <a:pt x="624" y="1447"/>
                      <a:pt x="629" y="1446"/>
                    </a:cubicBezTo>
                    <a:cubicBezTo>
                      <a:pt x="622" y="1447"/>
                      <a:pt x="617" y="1453"/>
                      <a:pt x="616" y="1460"/>
                    </a:cubicBezTo>
                    <a:cubicBezTo>
                      <a:pt x="615" y="1467"/>
                      <a:pt x="619" y="1475"/>
                      <a:pt x="627" y="1480"/>
                    </a:cubicBezTo>
                    <a:cubicBezTo>
                      <a:pt x="635" y="1485"/>
                      <a:pt x="646" y="1483"/>
                      <a:pt x="654" y="1478"/>
                    </a:cubicBezTo>
                    <a:cubicBezTo>
                      <a:pt x="659" y="1474"/>
                      <a:pt x="663" y="1469"/>
                      <a:pt x="664" y="1463"/>
                    </a:cubicBezTo>
                    <a:cubicBezTo>
                      <a:pt x="669" y="1444"/>
                      <a:pt x="648" y="1435"/>
                      <a:pt x="637" y="1416"/>
                    </a:cubicBezTo>
                    <a:cubicBezTo>
                      <a:pt x="625" y="1397"/>
                      <a:pt x="621" y="1373"/>
                      <a:pt x="623" y="1351"/>
                    </a:cubicBezTo>
                    <a:cubicBezTo>
                      <a:pt x="624" y="1381"/>
                      <a:pt x="630" y="1410"/>
                      <a:pt x="653" y="1430"/>
                    </a:cubicBezTo>
                    <a:cubicBezTo>
                      <a:pt x="660" y="1436"/>
                      <a:pt x="666" y="1439"/>
                      <a:pt x="675" y="1442"/>
                    </a:cubicBezTo>
                    <a:cubicBezTo>
                      <a:pt x="684" y="1445"/>
                      <a:pt x="691" y="1445"/>
                      <a:pt x="699" y="1445"/>
                    </a:cubicBezTo>
                    <a:cubicBezTo>
                      <a:pt x="726" y="1442"/>
                      <a:pt x="744" y="1426"/>
                      <a:pt x="752" y="1403"/>
                    </a:cubicBezTo>
                    <a:cubicBezTo>
                      <a:pt x="759" y="1385"/>
                      <a:pt x="759" y="1367"/>
                      <a:pt x="745" y="1353"/>
                    </a:cubicBezTo>
                    <a:close/>
                    <a:moveTo>
                      <a:pt x="908" y="1226"/>
                    </a:moveTo>
                    <a:cubicBezTo>
                      <a:pt x="909" y="1229"/>
                      <a:pt x="907" y="1231"/>
                      <a:pt x="904" y="1232"/>
                    </a:cubicBezTo>
                    <a:cubicBezTo>
                      <a:pt x="901" y="1232"/>
                      <a:pt x="898" y="1230"/>
                      <a:pt x="898" y="1227"/>
                    </a:cubicBezTo>
                    <a:cubicBezTo>
                      <a:pt x="898" y="1224"/>
                      <a:pt x="900" y="1222"/>
                      <a:pt x="903" y="1221"/>
                    </a:cubicBezTo>
                    <a:cubicBezTo>
                      <a:pt x="906" y="1221"/>
                      <a:pt x="908" y="1223"/>
                      <a:pt x="908" y="1226"/>
                    </a:cubicBezTo>
                    <a:close/>
                    <a:moveTo>
                      <a:pt x="776" y="1264"/>
                    </a:moveTo>
                    <a:cubicBezTo>
                      <a:pt x="772" y="1262"/>
                      <a:pt x="765" y="1262"/>
                      <a:pt x="762" y="1266"/>
                    </a:cubicBezTo>
                    <a:cubicBezTo>
                      <a:pt x="760" y="1269"/>
                      <a:pt x="760" y="1272"/>
                      <a:pt x="762" y="1275"/>
                    </a:cubicBezTo>
                    <a:cubicBezTo>
                      <a:pt x="764" y="1278"/>
                      <a:pt x="768" y="1279"/>
                      <a:pt x="771" y="1276"/>
                    </a:cubicBezTo>
                    <a:cubicBezTo>
                      <a:pt x="772" y="1275"/>
                      <a:pt x="773" y="1272"/>
                      <a:pt x="772" y="1269"/>
                    </a:cubicBezTo>
                    <a:cubicBezTo>
                      <a:pt x="776" y="1272"/>
                      <a:pt x="774" y="1281"/>
                      <a:pt x="766" y="1281"/>
                    </a:cubicBezTo>
                    <a:cubicBezTo>
                      <a:pt x="762" y="1281"/>
                      <a:pt x="758" y="1278"/>
                      <a:pt x="757" y="1274"/>
                    </a:cubicBezTo>
                    <a:cubicBezTo>
                      <a:pt x="756" y="1266"/>
                      <a:pt x="761" y="1260"/>
                      <a:pt x="768" y="1259"/>
                    </a:cubicBezTo>
                    <a:cubicBezTo>
                      <a:pt x="774" y="1258"/>
                      <a:pt x="781" y="1262"/>
                      <a:pt x="784" y="1267"/>
                    </a:cubicBezTo>
                    <a:cubicBezTo>
                      <a:pt x="775" y="1251"/>
                      <a:pt x="747" y="1238"/>
                      <a:pt x="734" y="1237"/>
                    </a:cubicBezTo>
                    <a:cubicBezTo>
                      <a:pt x="735" y="1236"/>
                      <a:pt x="735" y="1235"/>
                      <a:pt x="735" y="1234"/>
                    </a:cubicBezTo>
                    <a:cubicBezTo>
                      <a:pt x="757" y="1236"/>
                      <a:pt x="782" y="1252"/>
                      <a:pt x="788" y="1269"/>
                    </a:cubicBezTo>
                    <a:cubicBezTo>
                      <a:pt x="794" y="1244"/>
                      <a:pt x="803" y="1229"/>
                      <a:pt x="804" y="1212"/>
                    </a:cubicBezTo>
                    <a:cubicBezTo>
                      <a:pt x="805" y="1204"/>
                      <a:pt x="804" y="1195"/>
                      <a:pt x="799" y="1189"/>
                    </a:cubicBezTo>
                    <a:cubicBezTo>
                      <a:pt x="799" y="1188"/>
                      <a:pt x="800" y="1185"/>
                      <a:pt x="799" y="1183"/>
                    </a:cubicBezTo>
                    <a:cubicBezTo>
                      <a:pt x="807" y="1189"/>
                      <a:pt x="810" y="1202"/>
                      <a:pt x="808" y="1215"/>
                    </a:cubicBezTo>
                    <a:cubicBezTo>
                      <a:pt x="808" y="1216"/>
                      <a:pt x="808" y="1216"/>
                      <a:pt x="808" y="1217"/>
                    </a:cubicBezTo>
                    <a:cubicBezTo>
                      <a:pt x="816" y="1204"/>
                      <a:pt x="818" y="1184"/>
                      <a:pt x="813" y="1167"/>
                    </a:cubicBezTo>
                    <a:cubicBezTo>
                      <a:pt x="812" y="1160"/>
                      <a:pt x="808" y="1152"/>
                      <a:pt x="802" y="1148"/>
                    </a:cubicBezTo>
                    <a:cubicBezTo>
                      <a:pt x="799" y="1146"/>
                      <a:pt x="792" y="1145"/>
                      <a:pt x="789" y="1149"/>
                    </a:cubicBezTo>
                    <a:cubicBezTo>
                      <a:pt x="788" y="1151"/>
                      <a:pt x="788" y="1152"/>
                      <a:pt x="790" y="1154"/>
                    </a:cubicBezTo>
                    <a:cubicBezTo>
                      <a:pt x="791" y="1155"/>
                      <a:pt x="792" y="1155"/>
                      <a:pt x="793" y="1154"/>
                    </a:cubicBezTo>
                    <a:cubicBezTo>
                      <a:pt x="794" y="1154"/>
                      <a:pt x="795" y="1153"/>
                      <a:pt x="795" y="1152"/>
                    </a:cubicBezTo>
                    <a:cubicBezTo>
                      <a:pt x="795" y="1150"/>
                      <a:pt x="794" y="1149"/>
                      <a:pt x="793" y="1150"/>
                    </a:cubicBezTo>
                    <a:cubicBezTo>
                      <a:pt x="792" y="1150"/>
                      <a:pt x="791" y="1151"/>
                      <a:pt x="791" y="1151"/>
                    </a:cubicBezTo>
                    <a:cubicBezTo>
                      <a:pt x="790" y="1150"/>
                      <a:pt x="791" y="1149"/>
                      <a:pt x="792" y="1149"/>
                    </a:cubicBezTo>
                    <a:cubicBezTo>
                      <a:pt x="793" y="1148"/>
                      <a:pt x="795" y="1148"/>
                      <a:pt x="796" y="1149"/>
                    </a:cubicBezTo>
                    <a:cubicBezTo>
                      <a:pt x="798" y="1151"/>
                      <a:pt x="798" y="1154"/>
                      <a:pt x="796" y="1156"/>
                    </a:cubicBezTo>
                    <a:cubicBezTo>
                      <a:pt x="795" y="1158"/>
                      <a:pt x="793" y="1159"/>
                      <a:pt x="791" y="1158"/>
                    </a:cubicBezTo>
                    <a:cubicBezTo>
                      <a:pt x="789" y="1158"/>
                      <a:pt x="787" y="1157"/>
                      <a:pt x="786" y="1156"/>
                    </a:cubicBezTo>
                    <a:cubicBezTo>
                      <a:pt x="785" y="1153"/>
                      <a:pt x="785" y="1151"/>
                      <a:pt x="786" y="1148"/>
                    </a:cubicBezTo>
                    <a:cubicBezTo>
                      <a:pt x="789" y="1144"/>
                      <a:pt x="795" y="1143"/>
                      <a:pt x="799" y="1145"/>
                    </a:cubicBezTo>
                    <a:cubicBezTo>
                      <a:pt x="802" y="1146"/>
                      <a:pt x="804" y="1147"/>
                      <a:pt x="806" y="1149"/>
                    </a:cubicBezTo>
                    <a:cubicBezTo>
                      <a:pt x="799" y="1140"/>
                      <a:pt x="791" y="1137"/>
                      <a:pt x="781" y="1138"/>
                    </a:cubicBezTo>
                    <a:cubicBezTo>
                      <a:pt x="775" y="1138"/>
                      <a:pt x="769" y="1141"/>
                      <a:pt x="766" y="1145"/>
                    </a:cubicBezTo>
                    <a:cubicBezTo>
                      <a:pt x="765" y="1145"/>
                      <a:pt x="765" y="1145"/>
                      <a:pt x="765" y="1145"/>
                    </a:cubicBezTo>
                    <a:cubicBezTo>
                      <a:pt x="770" y="1142"/>
                      <a:pt x="777" y="1142"/>
                      <a:pt x="778" y="1150"/>
                    </a:cubicBezTo>
                    <a:cubicBezTo>
                      <a:pt x="780" y="1156"/>
                      <a:pt x="773" y="1166"/>
                      <a:pt x="786" y="1174"/>
                    </a:cubicBezTo>
                    <a:cubicBezTo>
                      <a:pt x="779" y="1173"/>
                      <a:pt x="772" y="1171"/>
                      <a:pt x="767" y="1167"/>
                    </a:cubicBezTo>
                    <a:cubicBezTo>
                      <a:pt x="763" y="1162"/>
                      <a:pt x="760" y="1155"/>
                      <a:pt x="762" y="1148"/>
                    </a:cubicBezTo>
                    <a:cubicBezTo>
                      <a:pt x="765" y="1141"/>
                      <a:pt x="773" y="1137"/>
                      <a:pt x="781" y="1136"/>
                    </a:cubicBezTo>
                    <a:cubicBezTo>
                      <a:pt x="793" y="1135"/>
                      <a:pt x="803" y="1141"/>
                      <a:pt x="809" y="1151"/>
                    </a:cubicBezTo>
                    <a:cubicBezTo>
                      <a:pt x="814" y="1159"/>
                      <a:pt x="817" y="1175"/>
                      <a:pt x="817" y="1186"/>
                    </a:cubicBezTo>
                    <a:cubicBezTo>
                      <a:pt x="818" y="1195"/>
                      <a:pt x="815" y="1207"/>
                      <a:pt x="811" y="1215"/>
                    </a:cubicBezTo>
                    <a:cubicBezTo>
                      <a:pt x="815" y="1211"/>
                      <a:pt x="819" y="1207"/>
                      <a:pt x="824" y="1204"/>
                    </a:cubicBezTo>
                    <a:cubicBezTo>
                      <a:pt x="836" y="1197"/>
                      <a:pt x="845" y="1195"/>
                      <a:pt x="859" y="1196"/>
                    </a:cubicBezTo>
                    <a:cubicBezTo>
                      <a:pt x="863" y="1196"/>
                      <a:pt x="867" y="1197"/>
                      <a:pt x="871" y="1198"/>
                    </a:cubicBezTo>
                    <a:cubicBezTo>
                      <a:pt x="870" y="1199"/>
                      <a:pt x="870" y="1200"/>
                      <a:pt x="870" y="1201"/>
                    </a:cubicBezTo>
                    <a:cubicBezTo>
                      <a:pt x="866" y="1200"/>
                      <a:pt x="863" y="1200"/>
                      <a:pt x="858" y="1199"/>
                    </a:cubicBezTo>
                    <a:cubicBezTo>
                      <a:pt x="846" y="1199"/>
                      <a:pt x="837" y="1201"/>
                      <a:pt x="827" y="1208"/>
                    </a:cubicBezTo>
                    <a:cubicBezTo>
                      <a:pt x="813" y="1217"/>
                      <a:pt x="805" y="1230"/>
                      <a:pt x="800" y="1244"/>
                    </a:cubicBezTo>
                    <a:cubicBezTo>
                      <a:pt x="802" y="1241"/>
                      <a:pt x="805" y="1238"/>
                      <a:pt x="808" y="1235"/>
                    </a:cubicBezTo>
                    <a:cubicBezTo>
                      <a:pt x="808" y="1235"/>
                      <a:pt x="808" y="1235"/>
                      <a:pt x="808" y="1235"/>
                    </a:cubicBezTo>
                    <a:cubicBezTo>
                      <a:pt x="815" y="1230"/>
                      <a:pt x="823" y="1226"/>
                      <a:pt x="832" y="1226"/>
                    </a:cubicBezTo>
                    <a:cubicBezTo>
                      <a:pt x="823" y="1229"/>
                      <a:pt x="818" y="1232"/>
                      <a:pt x="810" y="1237"/>
                    </a:cubicBezTo>
                    <a:cubicBezTo>
                      <a:pt x="810" y="1237"/>
                      <a:pt x="810" y="1237"/>
                      <a:pt x="810" y="1237"/>
                    </a:cubicBezTo>
                    <a:cubicBezTo>
                      <a:pt x="796" y="1249"/>
                      <a:pt x="796" y="1253"/>
                      <a:pt x="792" y="1270"/>
                    </a:cubicBezTo>
                    <a:cubicBezTo>
                      <a:pt x="786" y="1297"/>
                      <a:pt x="782" y="1325"/>
                      <a:pt x="766" y="1344"/>
                    </a:cubicBezTo>
                    <a:cubicBezTo>
                      <a:pt x="775" y="1330"/>
                      <a:pt x="795" y="1274"/>
                      <a:pt x="776" y="1264"/>
                    </a:cubicBezTo>
                    <a:close/>
                    <a:moveTo>
                      <a:pt x="821" y="1231"/>
                    </a:moveTo>
                    <a:cubicBezTo>
                      <a:pt x="825" y="1243"/>
                      <a:pt x="841" y="1235"/>
                      <a:pt x="846" y="1234"/>
                    </a:cubicBezTo>
                    <a:cubicBezTo>
                      <a:pt x="851" y="1232"/>
                      <a:pt x="854" y="1232"/>
                      <a:pt x="857" y="1234"/>
                    </a:cubicBezTo>
                    <a:cubicBezTo>
                      <a:pt x="855" y="1230"/>
                      <a:pt x="846" y="1221"/>
                      <a:pt x="840" y="1219"/>
                    </a:cubicBezTo>
                    <a:cubicBezTo>
                      <a:pt x="832" y="1216"/>
                      <a:pt x="824" y="1218"/>
                      <a:pt x="820" y="1227"/>
                    </a:cubicBezTo>
                    <a:cubicBezTo>
                      <a:pt x="824" y="1225"/>
                      <a:pt x="831" y="1224"/>
                      <a:pt x="836" y="1227"/>
                    </a:cubicBezTo>
                    <a:cubicBezTo>
                      <a:pt x="833" y="1227"/>
                      <a:pt x="826" y="1228"/>
                      <a:pt x="821" y="1231"/>
                    </a:cubicBezTo>
                    <a:close/>
                    <a:moveTo>
                      <a:pt x="760" y="1188"/>
                    </a:moveTo>
                    <a:cubicBezTo>
                      <a:pt x="760" y="1184"/>
                      <a:pt x="758" y="1181"/>
                      <a:pt x="755" y="1181"/>
                    </a:cubicBezTo>
                    <a:cubicBezTo>
                      <a:pt x="752" y="1180"/>
                      <a:pt x="749" y="1182"/>
                      <a:pt x="749" y="1185"/>
                    </a:cubicBezTo>
                    <a:cubicBezTo>
                      <a:pt x="748" y="1188"/>
                      <a:pt x="750" y="1191"/>
                      <a:pt x="753" y="1192"/>
                    </a:cubicBezTo>
                    <a:cubicBezTo>
                      <a:pt x="756" y="1192"/>
                      <a:pt x="759" y="1191"/>
                      <a:pt x="760" y="1188"/>
                    </a:cubicBezTo>
                    <a:close/>
                    <a:moveTo>
                      <a:pt x="777" y="1186"/>
                    </a:moveTo>
                    <a:cubicBezTo>
                      <a:pt x="777" y="1182"/>
                      <a:pt x="775" y="1178"/>
                      <a:pt x="771" y="1177"/>
                    </a:cubicBezTo>
                    <a:cubicBezTo>
                      <a:pt x="768" y="1176"/>
                      <a:pt x="764" y="1179"/>
                      <a:pt x="763" y="1183"/>
                    </a:cubicBezTo>
                    <a:cubicBezTo>
                      <a:pt x="762" y="1186"/>
                      <a:pt x="764" y="1190"/>
                      <a:pt x="768" y="1191"/>
                    </a:cubicBezTo>
                    <a:cubicBezTo>
                      <a:pt x="772" y="1192"/>
                      <a:pt x="776" y="1190"/>
                      <a:pt x="777" y="1186"/>
                    </a:cubicBezTo>
                    <a:close/>
                    <a:moveTo>
                      <a:pt x="798" y="1188"/>
                    </a:moveTo>
                    <a:cubicBezTo>
                      <a:pt x="799" y="1183"/>
                      <a:pt x="796" y="1178"/>
                      <a:pt x="791" y="1177"/>
                    </a:cubicBezTo>
                    <a:cubicBezTo>
                      <a:pt x="786" y="1175"/>
                      <a:pt x="781" y="1178"/>
                      <a:pt x="780" y="1183"/>
                    </a:cubicBezTo>
                    <a:cubicBezTo>
                      <a:pt x="779" y="1189"/>
                      <a:pt x="782" y="1194"/>
                      <a:pt x="787" y="1195"/>
                    </a:cubicBezTo>
                    <a:cubicBezTo>
                      <a:pt x="792" y="1196"/>
                      <a:pt x="797" y="1193"/>
                      <a:pt x="798" y="1188"/>
                    </a:cubicBezTo>
                    <a:close/>
                    <a:moveTo>
                      <a:pt x="892" y="1202"/>
                    </a:moveTo>
                    <a:cubicBezTo>
                      <a:pt x="893" y="1208"/>
                      <a:pt x="888" y="1213"/>
                      <a:pt x="883" y="1213"/>
                    </a:cubicBezTo>
                    <a:cubicBezTo>
                      <a:pt x="877" y="1214"/>
                      <a:pt x="872" y="1210"/>
                      <a:pt x="872" y="1204"/>
                    </a:cubicBezTo>
                    <a:cubicBezTo>
                      <a:pt x="871" y="1198"/>
                      <a:pt x="876" y="1193"/>
                      <a:pt x="881" y="1193"/>
                    </a:cubicBezTo>
                    <a:cubicBezTo>
                      <a:pt x="887" y="1193"/>
                      <a:pt x="892" y="1197"/>
                      <a:pt x="892" y="1202"/>
                    </a:cubicBezTo>
                    <a:close/>
                    <a:moveTo>
                      <a:pt x="904" y="1214"/>
                    </a:moveTo>
                    <a:cubicBezTo>
                      <a:pt x="905" y="1217"/>
                      <a:pt x="902" y="1221"/>
                      <a:pt x="898" y="1221"/>
                    </a:cubicBezTo>
                    <a:cubicBezTo>
                      <a:pt x="894" y="1221"/>
                      <a:pt x="891" y="1219"/>
                      <a:pt x="891" y="1215"/>
                    </a:cubicBezTo>
                    <a:cubicBezTo>
                      <a:pt x="891" y="1211"/>
                      <a:pt x="893" y="1208"/>
                      <a:pt x="897" y="1208"/>
                    </a:cubicBezTo>
                    <a:cubicBezTo>
                      <a:pt x="901" y="1207"/>
                      <a:pt x="904" y="1210"/>
                      <a:pt x="904" y="1214"/>
                    </a:cubicBezTo>
                    <a:close/>
                    <a:moveTo>
                      <a:pt x="857" y="1382"/>
                    </a:moveTo>
                    <a:cubicBezTo>
                      <a:pt x="851" y="1396"/>
                      <a:pt x="848" y="1411"/>
                      <a:pt x="852" y="1424"/>
                    </a:cubicBezTo>
                    <a:cubicBezTo>
                      <a:pt x="855" y="1437"/>
                      <a:pt x="866" y="1448"/>
                      <a:pt x="880" y="1450"/>
                    </a:cubicBezTo>
                    <a:cubicBezTo>
                      <a:pt x="888" y="1451"/>
                      <a:pt x="896" y="1449"/>
                      <a:pt x="903" y="1446"/>
                    </a:cubicBezTo>
                    <a:cubicBezTo>
                      <a:pt x="911" y="1441"/>
                      <a:pt x="916" y="1436"/>
                      <a:pt x="921" y="1429"/>
                    </a:cubicBezTo>
                    <a:cubicBezTo>
                      <a:pt x="926" y="1421"/>
                      <a:pt x="928" y="1415"/>
                      <a:pt x="929" y="1406"/>
                    </a:cubicBezTo>
                    <a:cubicBezTo>
                      <a:pt x="930" y="1402"/>
                      <a:pt x="930" y="1399"/>
                      <a:pt x="930" y="1395"/>
                    </a:cubicBezTo>
                    <a:cubicBezTo>
                      <a:pt x="929" y="1385"/>
                      <a:pt x="928" y="1376"/>
                      <a:pt x="924" y="1367"/>
                    </a:cubicBezTo>
                    <a:cubicBezTo>
                      <a:pt x="918" y="1353"/>
                      <a:pt x="911" y="1344"/>
                      <a:pt x="899" y="1335"/>
                    </a:cubicBezTo>
                    <a:cubicBezTo>
                      <a:pt x="898" y="1335"/>
                      <a:pt x="897" y="1334"/>
                      <a:pt x="896" y="1334"/>
                    </a:cubicBezTo>
                    <a:cubicBezTo>
                      <a:pt x="906" y="1334"/>
                      <a:pt x="917" y="1331"/>
                      <a:pt x="926" y="1326"/>
                    </a:cubicBezTo>
                    <a:cubicBezTo>
                      <a:pt x="937" y="1319"/>
                      <a:pt x="946" y="1310"/>
                      <a:pt x="948" y="1297"/>
                    </a:cubicBezTo>
                    <a:cubicBezTo>
                      <a:pt x="949" y="1292"/>
                      <a:pt x="950" y="1287"/>
                      <a:pt x="948" y="1280"/>
                    </a:cubicBezTo>
                    <a:cubicBezTo>
                      <a:pt x="948" y="1287"/>
                      <a:pt x="948" y="1292"/>
                      <a:pt x="946" y="1297"/>
                    </a:cubicBezTo>
                    <a:cubicBezTo>
                      <a:pt x="943" y="1308"/>
                      <a:pt x="935" y="1317"/>
                      <a:pt x="924" y="1323"/>
                    </a:cubicBezTo>
                    <a:cubicBezTo>
                      <a:pt x="916" y="1327"/>
                      <a:pt x="909" y="1328"/>
                      <a:pt x="901" y="1329"/>
                    </a:cubicBezTo>
                    <a:cubicBezTo>
                      <a:pt x="887" y="1329"/>
                      <a:pt x="875" y="1325"/>
                      <a:pt x="861" y="1324"/>
                    </a:cubicBezTo>
                    <a:cubicBezTo>
                      <a:pt x="859" y="1324"/>
                      <a:pt x="859" y="1324"/>
                      <a:pt x="859" y="1324"/>
                    </a:cubicBezTo>
                    <a:cubicBezTo>
                      <a:pt x="851" y="1323"/>
                      <a:pt x="844" y="1324"/>
                      <a:pt x="836" y="1326"/>
                    </a:cubicBezTo>
                    <a:cubicBezTo>
                      <a:pt x="834" y="1326"/>
                      <a:pt x="815" y="1331"/>
                      <a:pt x="815" y="1334"/>
                    </a:cubicBezTo>
                    <a:cubicBezTo>
                      <a:pt x="817" y="1335"/>
                      <a:pt x="828" y="1332"/>
                      <a:pt x="830" y="1331"/>
                    </a:cubicBezTo>
                    <a:cubicBezTo>
                      <a:pt x="840" y="1329"/>
                      <a:pt x="849" y="1328"/>
                      <a:pt x="859" y="1329"/>
                    </a:cubicBezTo>
                    <a:cubicBezTo>
                      <a:pt x="860" y="1329"/>
                      <a:pt x="860" y="1329"/>
                      <a:pt x="861" y="1329"/>
                    </a:cubicBezTo>
                    <a:cubicBezTo>
                      <a:pt x="874" y="1329"/>
                      <a:pt x="885" y="1331"/>
                      <a:pt x="896" y="1339"/>
                    </a:cubicBezTo>
                    <a:cubicBezTo>
                      <a:pt x="910" y="1348"/>
                      <a:pt x="920" y="1361"/>
                      <a:pt x="922" y="1378"/>
                    </a:cubicBezTo>
                    <a:cubicBezTo>
                      <a:pt x="922" y="1387"/>
                      <a:pt x="917" y="1400"/>
                      <a:pt x="906" y="1401"/>
                    </a:cubicBezTo>
                    <a:cubicBezTo>
                      <a:pt x="903" y="1401"/>
                      <a:pt x="899" y="1399"/>
                      <a:pt x="898" y="1396"/>
                    </a:cubicBezTo>
                    <a:cubicBezTo>
                      <a:pt x="897" y="1393"/>
                      <a:pt x="898" y="1390"/>
                      <a:pt x="901" y="1388"/>
                    </a:cubicBezTo>
                    <a:cubicBezTo>
                      <a:pt x="903" y="1386"/>
                      <a:pt x="905" y="1386"/>
                      <a:pt x="907" y="1387"/>
                    </a:cubicBezTo>
                    <a:cubicBezTo>
                      <a:pt x="910" y="1388"/>
                      <a:pt x="911" y="1392"/>
                      <a:pt x="908" y="1394"/>
                    </a:cubicBezTo>
                    <a:cubicBezTo>
                      <a:pt x="907" y="1395"/>
                      <a:pt x="906" y="1396"/>
                      <a:pt x="904" y="1395"/>
                    </a:cubicBezTo>
                    <a:cubicBezTo>
                      <a:pt x="905" y="1397"/>
                      <a:pt x="908" y="1397"/>
                      <a:pt x="910" y="1396"/>
                    </a:cubicBezTo>
                    <a:cubicBezTo>
                      <a:pt x="913" y="1395"/>
                      <a:pt x="914" y="1391"/>
                      <a:pt x="913" y="1388"/>
                    </a:cubicBezTo>
                    <a:cubicBezTo>
                      <a:pt x="912" y="1382"/>
                      <a:pt x="906" y="1379"/>
                      <a:pt x="900" y="1380"/>
                    </a:cubicBezTo>
                    <a:cubicBezTo>
                      <a:pt x="896" y="1381"/>
                      <a:pt x="892" y="1384"/>
                      <a:pt x="891" y="1388"/>
                    </a:cubicBezTo>
                    <a:cubicBezTo>
                      <a:pt x="889" y="1392"/>
                      <a:pt x="889" y="1396"/>
                      <a:pt x="891" y="1400"/>
                    </a:cubicBezTo>
                    <a:cubicBezTo>
                      <a:pt x="894" y="1405"/>
                      <a:pt x="899" y="1408"/>
                      <a:pt x="905" y="1407"/>
                    </a:cubicBezTo>
                    <a:cubicBezTo>
                      <a:pt x="917" y="1406"/>
                      <a:pt x="924" y="1393"/>
                      <a:pt x="924" y="1382"/>
                    </a:cubicBezTo>
                    <a:cubicBezTo>
                      <a:pt x="924" y="1378"/>
                      <a:pt x="923" y="1374"/>
                      <a:pt x="922" y="1370"/>
                    </a:cubicBezTo>
                    <a:cubicBezTo>
                      <a:pt x="926" y="1382"/>
                      <a:pt x="928" y="1393"/>
                      <a:pt x="927" y="1406"/>
                    </a:cubicBezTo>
                    <a:cubicBezTo>
                      <a:pt x="925" y="1414"/>
                      <a:pt x="924" y="1420"/>
                      <a:pt x="919" y="1428"/>
                    </a:cubicBezTo>
                    <a:cubicBezTo>
                      <a:pt x="915" y="1435"/>
                      <a:pt x="910" y="1440"/>
                      <a:pt x="902" y="1444"/>
                    </a:cubicBezTo>
                    <a:cubicBezTo>
                      <a:pt x="898" y="1447"/>
                      <a:pt x="894" y="1448"/>
                      <a:pt x="890" y="1449"/>
                    </a:cubicBezTo>
                    <a:cubicBezTo>
                      <a:pt x="890" y="1449"/>
                      <a:pt x="890" y="1449"/>
                      <a:pt x="890" y="1449"/>
                    </a:cubicBezTo>
                    <a:cubicBezTo>
                      <a:pt x="901" y="1444"/>
                      <a:pt x="907" y="1431"/>
                      <a:pt x="894" y="1420"/>
                    </a:cubicBezTo>
                    <a:cubicBezTo>
                      <a:pt x="884" y="1412"/>
                      <a:pt x="859" y="1413"/>
                      <a:pt x="857" y="1382"/>
                    </a:cubicBezTo>
                    <a:close/>
                    <a:moveTo>
                      <a:pt x="945" y="1297"/>
                    </a:moveTo>
                    <a:cubicBezTo>
                      <a:pt x="930" y="1295"/>
                      <a:pt x="935" y="1274"/>
                      <a:pt x="935" y="1267"/>
                    </a:cubicBezTo>
                    <a:cubicBezTo>
                      <a:pt x="936" y="1262"/>
                      <a:pt x="935" y="1258"/>
                      <a:pt x="931" y="1255"/>
                    </a:cubicBezTo>
                    <a:cubicBezTo>
                      <a:pt x="938" y="1256"/>
                      <a:pt x="950" y="1265"/>
                      <a:pt x="955" y="1271"/>
                    </a:cubicBezTo>
                    <a:cubicBezTo>
                      <a:pt x="960" y="1279"/>
                      <a:pt x="961" y="1290"/>
                      <a:pt x="950" y="1297"/>
                    </a:cubicBezTo>
                    <a:cubicBezTo>
                      <a:pt x="952" y="1291"/>
                      <a:pt x="950" y="1282"/>
                      <a:pt x="946" y="1278"/>
                    </a:cubicBezTo>
                    <a:cubicBezTo>
                      <a:pt x="948" y="1281"/>
                      <a:pt x="948" y="1290"/>
                      <a:pt x="945" y="1297"/>
                    </a:cubicBezTo>
                    <a:close/>
                    <a:moveTo>
                      <a:pt x="643" y="1338"/>
                    </a:moveTo>
                    <a:cubicBezTo>
                      <a:pt x="651" y="1319"/>
                      <a:pt x="661" y="1309"/>
                      <a:pt x="671" y="1292"/>
                    </a:cubicBezTo>
                    <a:cubicBezTo>
                      <a:pt x="676" y="1283"/>
                      <a:pt x="679" y="1275"/>
                      <a:pt x="677" y="1265"/>
                    </a:cubicBezTo>
                    <a:cubicBezTo>
                      <a:pt x="675" y="1257"/>
                      <a:pt x="670" y="1250"/>
                      <a:pt x="661" y="1248"/>
                    </a:cubicBezTo>
                    <a:cubicBezTo>
                      <a:pt x="654" y="1246"/>
                      <a:pt x="647" y="1248"/>
                      <a:pt x="642" y="1253"/>
                    </a:cubicBezTo>
                    <a:cubicBezTo>
                      <a:pt x="639" y="1257"/>
                      <a:pt x="638" y="1261"/>
                      <a:pt x="638" y="1266"/>
                    </a:cubicBezTo>
                    <a:cubicBezTo>
                      <a:pt x="640" y="1272"/>
                      <a:pt x="645" y="1278"/>
                      <a:pt x="652" y="1276"/>
                    </a:cubicBezTo>
                    <a:cubicBezTo>
                      <a:pt x="656" y="1275"/>
                      <a:pt x="658" y="1271"/>
                      <a:pt x="658" y="1267"/>
                    </a:cubicBezTo>
                    <a:cubicBezTo>
                      <a:pt x="658" y="1262"/>
                      <a:pt x="654" y="1259"/>
                      <a:pt x="649" y="1259"/>
                    </a:cubicBezTo>
                    <a:cubicBezTo>
                      <a:pt x="644" y="1260"/>
                      <a:pt x="641" y="1264"/>
                      <a:pt x="641" y="1268"/>
                    </a:cubicBezTo>
                    <a:cubicBezTo>
                      <a:pt x="641" y="1269"/>
                      <a:pt x="641" y="1270"/>
                      <a:pt x="642" y="1271"/>
                    </a:cubicBezTo>
                    <a:cubicBezTo>
                      <a:pt x="641" y="1270"/>
                      <a:pt x="640" y="1268"/>
                      <a:pt x="640" y="1266"/>
                    </a:cubicBezTo>
                    <a:cubicBezTo>
                      <a:pt x="640" y="1262"/>
                      <a:pt x="641" y="1258"/>
                      <a:pt x="644" y="1255"/>
                    </a:cubicBezTo>
                    <a:cubicBezTo>
                      <a:pt x="648" y="1251"/>
                      <a:pt x="655" y="1249"/>
                      <a:pt x="660" y="1251"/>
                    </a:cubicBezTo>
                    <a:cubicBezTo>
                      <a:pt x="667" y="1253"/>
                      <a:pt x="672" y="1259"/>
                      <a:pt x="673" y="1266"/>
                    </a:cubicBezTo>
                    <a:cubicBezTo>
                      <a:pt x="675" y="1275"/>
                      <a:pt x="672" y="1282"/>
                      <a:pt x="667" y="1290"/>
                    </a:cubicBezTo>
                    <a:cubicBezTo>
                      <a:pt x="656" y="1307"/>
                      <a:pt x="647" y="1317"/>
                      <a:pt x="639" y="1337"/>
                    </a:cubicBezTo>
                    <a:cubicBezTo>
                      <a:pt x="632" y="1355"/>
                      <a:pt x="630" y="1375"/>
                      <a:pt x="636" y="1394"/>
                    </a:cubicBezTo>
                    <a:cubicBezTo>
                      <a:pt x="642" y="1411"/>
                      <a:pt x="655" y="1423"/>
                      <a:pt x="673" y="1426"/>
                    </a:cubicBezTo>
                    <a:cubicBezTo>
                      <a:pt x="690" y="1427"/>
                      <a:pt x="708" y="1420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09" y="1408"/>
                      <a:pt x="698" y="1410"/>
                      <a:pt x="689" y="1406"/>
                    </a:cubicBezTo>
                    <a:cubicBezTo>
                      <a:pt x="674" y="1398"/>
                      <a:pt x="670" y="1383"/>
                      <a:pt x="676" y="1368"/>
                    </a:cubicBezTo>
                    <a:cubicBezTo>
                      <a:pt x="688" y="1340"/>
                      <a:pt x="655" y="1326"/>
                      <a:pt x="642" y="1356"/>
                    </a:cubicBezTo>
                    <a:cubicBezTo>
                      <a:pt x="635" y="1371"/>
                      <a:pt x="641" y="1389"/>
                      <a:pt x="650" y="1399"/>
                    </a:cubicBezTo>
                    <a:cubicBezTo>
                      <a:pt x="666" y="1419"/>
                      <a:pt x="702" y="1426"/>
                      <a:pt x="716" y="1404"/>
                    </a:cubicBezTo>
                    <a:cubicBezTo>
                      <a:pt x="707" y="1418"/>
                      <a:pt x="690" y="1425"/>
                      <a:pt x="674" y="1423"/>
                    </a:cubicBezTo>
                    <a:cubicBezTo>
                      <a:pt x="657" y="1420"/>
                      <a:pt x="646" y="1409"/>
                      <a:pt x="640" y="1393"/>
                    </a:cubicBezTo>
                    <a:cubicBezTo>
                      <a:pt x="635" y="1374"/>
                      <a:pt x="637" y="1356"/>
                      <a:pt x="643" y="1338"/>
                    </a:cubicBezTo>
                    <a:close/>
                    <a:moveTo>
                      <a:pt x="806" y="1337"/>
                    </a:moveTo>
                    <a:cubicBezTo>
                      <a:pt x="841" y="1342"/>
                      <a:pt x="855" y="1368"/>
                      <a:pt x="869" y="1375"/>
                    </a:cubicBezTo>
                    <a:cubicBezTo>
                      <a:pt x="886" y="1384"/>
                      <a:pt x="896" y="1365"/>
                      <a:pt x="881" y="1352"/>
                    </a:cubicBezTo>
                    <a:cubicBezTo>
                      <a:pt x="864" y="1338"/>
                      <a:pt x="833" y="1333"/>
                      <a:pt x="806" y="1337"/>
                    </a:cubicBezTo>
                    <a:close/>
                    <a:moveTo>
                      <a:pt x="765" y="1348"/>
                    </a:moveTo>
                    <a:cubicBezTo>
                      <a:pt x="767" y="1332"/>
                      <a:pt x="763" y="1316"/>
                      <a:pt x="753" y="1305"/>
                    </a:cubicBezTo>
                    <a:cubicBezTo>
                      <a:pt x="744" y="1295"/>
                      <a:pt x="730" y="1288"/>
                      <a:pt x="718" y="1294"/>
                    </a:cubicBezTo>
                    <a:cubicBezTo>
                      <a:pt x="716" y="1289"/>
                      <a:pt x="721" y="1281"/>
                      <a:pt x="729" y="1280"/>
                    </a:cubicBezTo>
                    <a:cubicBezTo>
                      <a:pt x="738" y="1278"/>
                      <a:pt x="750" y="1284"/>
                      <a:pt x="753" y="1296"/>
                    </a:cubicBezTo>
                    <a:cubicBezTo>
                      <a:pt x="763" y="1292"/>
                      <a:pt x="778" y="1321"/>
                      <a:pt x="765" y="1348"/>
                    </a:cubicBezTo>
                    <a:close/>
                    <a:moveTo>
                      <a:pt x="672" y="1450"/>
                    </a:moveTo>
                    <a:cubicBezTo>
                      <a:pt x="680" y="1458"/>
                      <a:pt x="696" y="1464"/>
                      <a:pt x="706" y="1464"/>
                    </a:cubicBezTo>
                    <a:cubicBezTo>
                      <a:pt x="718" y="1465"/>
                      <a:pt x="736" y="1460"/>
                      <a:pt x="741" y="1447"/>
                    </a:cubicBezTo>
                    <a:cubicBezTo>
                      <a:pt x="754" y="1452"/>
                      <a:pt x="766" y="1449"/>
                      <a:pt x="777" y="1445"/>
                    </a:cubicBezTo>
                    <a:cubicBezTo>
                      <a:pt x="793" y="1440"/>
                      <a:pt x="810" y="1436"/>
                      <a:pt x="819" y="1447"/>
                    </a:cubicBezTo>
                    <a:cubicBezTo>
                      <a:pt x="816" y="1430"/>
                      <a:pt x="795" y="1421"/>
                      <a:pt x="779" y="1421"/>
                    </a:cubicBezTo>
                    <a:cubicBezTo>
                      <a:pt x="758" y="1421"/>
                      <a:pt x="748" y="1432"/>
                      <a:pt x="728" y="1444"/>
                    </a:cubicBezTo>
                    <a:cubicBezTo>
                      <a:pt x="717" y="1451"/>
                      <a:pt x="689" y="1456"/>
                      <a:pt x="672" y="1450"/>
                    </a:cubicBezTo>
                    <a:close/>
                    <a:moveTo>
                      <a:pt x="759" y="1357"/>
                    </a:moveTo>
                    <a:cubicBezTo>
                      <a:pt x="764" y="1344"/>
                      <a:pt x="745" y="1331"/>
                      <a:pt x="732" y="1328"/>
                    </a:cubicBezTo>
                    <a:cubicBezTo>
                      <a:pt x="717" y="1324"/>
                      <a:pt x="698" y="1325"/>
                      <a:pt x="689" y="1309"/>
                    </a:cubicBezTo>
                    <a:cubicBezTo>
                      <a:pt x="684" y="1301"/>
                      <a:pt x="683" y="1291"/>
                      <a:pt x="688" y="1283"/>
                    </a:cubicBezTo>
                    <a:cubicBezTo>
                      <a:pt x="692" y="1278"/>
                      <a:pt x="697" y="1276"/>
                      <a:pt x="703" y="1279"/>
                    </a:cubicBezTo>
                    <a:cubicBezTo>
                      <a:pt x="698" y="1279"/>
                      <a:pt x="693" y="1286"/>
                      <a:pt x="694" y="1292"/>
                    </a:cubicBezTo>
                    <a:cubicBezTo>
                      <a:pt x="695" y="1298"/>
                      <a:pt x="702" y="1302"/>
                      <a:pt x="709" y="1303"/>
                    </a:cubicBezTo>
                    <a:cubicBezTo>
                      <a:pt x="723" y="1305"/>
                      <a:pt x="736" y="1304"/>
                      <a:pt x="748" y="1311"/>
                    </a:cubicBezTo>
                    <a:cubicBezTo>
                      <a:pt x="763" y="1319"/>
                      <a:pt x="770" y="1340"/>
                      <a:pt x="759" y="1357"/>
                    </a:cubicBezTo>
                    <a:close/>
                    <a:moveTo>
                      <a:pt x="874" y="1283"/>
                    </a:moveTo>
                    <a:cubicBezTo>
                      <a:pt x="891" y="1283"/>
                      <a:pt x="912" y="1270"/>
                      <a:pt x="919" y="1255"/>
                    </a:cubicBezTo>
                    <a:cubicBezTo>
                      <a:pt x="927" y="1239"/>
                      <a:pt x="915" y="1228"/>
                      <a:pt x="903" y="1243"/>
                    </a:cubicBezTo>
                    <a:cubicBezTo>
                      <a:pt x="895" y="1255"/>
                      <a:pt x="889" y="1278"/>
                      <a:pt x="874" y="1283"/>
                    </a:cubicBezTo>
                    <a:close/>
                    <a:moveTo>
                      <a:pt x="850" y="1282"/>
                    </a:moveTo>
                    <a:cubicBezTo>
                      <a:pt x="847" y="1281"/>
                      <a:pt x="844" y="1282"/>
                      <a:pt x="841" y="1284"/>
                    </a:cubicBezTo>
                    <a:cubicBezTo>
                      <a:pt x="839" y="1287"/>
                      <a:pt x="837" y="1292"/>
                      <a:pt x="839" y="1297"/>
                    </a:cubicBezTo>
                    <a:cubicBezTo>
                      <a:pt x="841" y="1302"/>
                      <a:pt x="847" y="1304"/>
                      <a:pt x="851" y="1303"/>
                    </a:cubicBezTo>
                    <a:cubicBezTo>
                      <a:pt x="859" y="1301"/>
                      <a:pt x="859" y="1294"/>
                      <a:pt x="861" y="1290"/>
                    </a:cubicBezTo>
                    <a:cubicBezTo>
                      <a:pt x="865" y="1286"/>
                      <a:pt x="872" y="1285"/>
                      <a:pt x="879" y="1288"/>
                    </a:cubicBezTo>
                    <a:cubicBezTo>
                      <a:pt x="887" y="1291"/>
                      <a:pt x="892" y="1298"/>
                      <a:pt x="891" y="1307"/>
                    </a:cubicBezTo>
                    <a:cubicBezTo>
                      <a:pt x="890" y="1312"/>
                      <a:pt x="887" y="1317"/>
                      <a:pt x="881" y="1317"/>
                    </a:cubicBezTo>
                    <a:cubicBezTo>
                      <a:pt x="885" y="1313"/>
                      <a:pt x="884" y="1305"/>
                      <a:pt x="876" y="1305"/>
                    </a:cubicBezTo>
                    <a:cubicBezTo>
                      <a:pt x="872" y="1304"/>
                      <a:pt x="865" y="1308"/>
                      <a:pt x="858" y="1312"/>
                    </a:cubicBezTo>
                    <a:cubicBezTo>
                      <a:pt x="850" y="1315"/>
                      <a:pt x="842" y="1317"/>
                      <a:pt x="835" y="1315"/>
                    </a:cubicBezTo>
                    <a:cubicBezTo>
                      <a:pt x="821" y="1312"/>
                      <a:pt x="813" y="1296"/>
                      <a:pt x="819" y="1283"/>
                    </a:cubicBezTo>
                    <a:cubicBezTo>
                      <a:pt x="822" y="1276"/>
                      <a:pt x="828" y="1272"/>
                      <a:pt x="835" y="1269"/>
                    </a:cubicBezTo>
                    <a:cubicBezTo>
                      <a:pt x="842" y="1266"/>
                      <a:pt x="862" y="1264"/>
                      <a:pt x="868" y="1256"/>
                    </a:cubicBezTo>
                    <a:cubicBezTo>
                      <a:pt x="871" y="1250"/>
                      <a:pt x="869" y="1244"/>
                      <a:pt x="864" y="1243"/>
                    </a:cubicBezTo>
                    <a:cubicBezTo>
                      <a:pt x="868" y="1238"/>
                      <a:pt x="876" y="1240"/>
                      <a:pt x="880" y="1246"/>
                    </a:cubicBezTo>
                    <a:cubicBezTo>
                      <a:pt x="887" y="1256"/>
                      <a:pt x="883" y="1273"/>
                      <a:pt x="869" y="1280"/>
                    </a:cubicBezTo>
                    <a:cubicBezTo>
                      <a:pt x="864" y="1282"/>
                      <a:pt x="858" y="1282"/>
                      <a:pt x="850" y="1282"/>
                    </a:cubicBezTo>
                    <a:close/>
                    <a:moveTo>
                      <a:pt x="849" y="1284"/>
                    </a:moveTo>
                    <a:cubicBezTo>
                      <a:pt x="844" y="1284"/>
                      <a:pt x="840" y="1287"/>
                      <a:pt x="840" y="1292"/>
                    </a:cubicBezTo>
                    <a:cubicBezTo>
                      <a:pt x="840" y="1301"/>
                      <a:pt x="851" y="1303"/>
                      <a:pt x="856" y="1297"/>
                    </a:cubicBezTo>
                    <a:cubicBezTo>
                      <a:pt x="859" y="1293"/>
                      <a:pt x="858" y="1288"/>
                      <a:pt x="866" y="1285"/>
                    </a:cubicBezTo>
                    <a:cubicBezTo>
                      <a:pt x="857" y="1287"/>
                      <a:pt x="855" y="1283"/>
                      <a:pt x="849" y="1284"/>
                    </a:cubicBezTo>
                    <a:close/>
                    <a:moveTo>
                      <a:pt x="815" y="1297"/>
                    </a:moveTo>
                    <a:cubicBezTo>
                      <a:pt x="814" y="1305"/>
                      <a:pt x="822" y="1313"/>
                      <a:pt x="827" y="1315"/>
                    </a:cubicBezTo>
                    <a:cubicBezTo>
                      <a:pt x="826" y="1324"/>
                      <a:pt x="808" y="1327"/>
                      <a:pt x="803" y="1315"/>
                    </a:cubicBezTo>
                    <a:cubicBezTo>
                      <a:pt x="800" y="1307"/>
                      <a:pt x="806" y="1297"/>
                      <a:pt x="815" y="1297"/>
                    </a:cubicBezTo>
                    <a:close/>
                    <a:moveTo>
                      <a:pt x="812" y="1563"/>
                    </a:moveTo>
                    <a:cubicBezTo>
                      <a:pt x="802" y="1541"/>
                      <a:pt x="777" y="1544"/>
                      <a:pt x="765" y="1547"/>
                    </a:cubicBezTo>
                    <a:cubicBezTo>
                      <a:pt x="752" y="1550"/>
                      <a:pt x="737" y="1559"/>
                      <a:pt x="723" y="1551"/>
                    </a:cubicBezTo>
                    <a:cubicBezTo>
                      <a:pt x="716" y="1546"/>
                      <a:pt x="711" y="1539"/>
                      <a:pt x="712" y="1530"/>
                    </a:cubicBezTo>
                    <a:cubicBezTo>
                      <a:pt x="712" y="1525"/>
                      <a:pt x="715" y="1521"/>
                      <a:pt x="721" y="1520"/>
                    </a:cubicBezTo>
                    <a:cubicBezTo>
                      <a:pt x="718" y="1523"/>
                      <a:pt x="716" y="1530"/>
                      <a:pt x="720" y="1535"/>
                    </a:cubicBezTo>
                    <a:cubicBezTo>
                      <a:pt x="723" y="1539"/>
                      <a:pt x="731" y="1539"/>
                      <a:pt x="736" y="1537"/>
                    </a:cubicBezTo>
                    <a:cubicBezTo>
                      <a:pt x="751" y="1531"/>
                      <a:pt x="767" y="1527"/>
                      <a:pt x="780" y="1529"/>
                    </a:cubicBezTo>
                    <a:cubicBezTo>
                      <a:pt x="795" y="1532"/>
                      <a:pt x="811" y="1545"/>
                      <a:pt x="812" y="1563"/>
                    </a:cubicBezTo>
                    <a:close/>
                    <a:moveTo>
                      <a:pt x="569" y="1601"/>
                    </a:moveTo>
                    <a:cubicBezTo>
                      <a:pt x="566" y="1602"/>
                      <a:pt x="564" y="1602"/>
                      <a:pt x="562" y="1600"/>
                    </a:cubicBezTo>
                    <a:cubicBezTo>
                      <a:pt x="560" y="1599"/>
                      <a:pt x="558" y="1596"/>
                      <a:pt x="558" y="1592"/>
                    </a:cubicBezTo>
                    <a:cubicBezTo>
                      <a:pt x="559" y="1588"/>
                      <a:pt x="563" y="1585"/>
                      <a:pt x="566" y="1585"/>
                    </a:cubicBezTo>
                    <a:cubicBezTo>
                      <a:pt x="572" y="1585"/>
                      <a:pt x="573" y="1590"/>
                      <a:pt x="576" y="1593"/>
                    </a:cubicBezTo>
                    <a:cubicBezTo>
                      <a:pt x="579" y="1596"/>
                      <a:pt x="584" y="1595"/>
                      <a:pt x="589" y="1592"/>
                    </a:cubicBezTo>
                    <a:cubicBezTo>
                      <a:pt x="594" y="1588"/>
                      <a:pt x="597" y="1582"/>
                      <a:pt x="595" y="1576"/>
                    </a:cubicBezTo>
                    <a:cubicBezTo>
                      <a:pt x="593" y="1572"/>
                      <a:pt x="590" y="1569"/>
                      <a:pt x="586" y="1571"/>
                    </a:cubicBezTo>
                    <a:cubicBezTo>
                      <a:pt x="589" y="1573"/>
                      <a:pt x="590" y="1579"/>
                      <a:pt x="584" y="1580"/>
                    </a:cubicBezTo>
                    <a:cubicBezTo>
                      <a:pt x="581" y="1581"/>
                      <a:pt x="576" y="1579"/>
                      <a:pt x="569" y="1578"/>
                    </a:cubicBezTo>
                    <a:cubicBezTo>
                      <a:pt x="563" y="1577"/>
                      <a:pt x="557" y="1576"/>
                      <a:pt x="552" y="1579"/>
                    </a:cubicBezTo>
                    <a:cubicBezTo>
                      <a:pt x="543" y="1583"/>
                      <a:pt x="540" y="1596"/>
                      <a:pt x="546" y="1605"/>
                    </a:cubicBezTo>
                    <a:cubicBezTo>
                      <a:pt x="549" y="1609"/>
                      <a:pt x="554" y="1611"/>
                      <a:pt x="560" y="1612"/>
                    </a:cubicBezTo>
                    <a:cubicBezTo>
                      <a:pt x="565" y="1613"/>
                      <a:pt x="580" y="1612"/>
                      <a:pt x="586" y="1617"/>
                    </a:cubicBezTo>
                    <a:cubicBezTo>
                      <a:pt x="589" y="1621"/>
                      <a:pt x="588" y="1625"/>
                      <a:pt x="585" y="1627"/>
                    </a:cubicBezTo>
                    <a:cubicBezTo>
                      <a:pt x="589" y="1630"/>
                      <a:pt x="594" y="1627"/>
                      <a:pt x="596" y="1622"/>
                    </a:cubicBezTo>
                    <a:cubicBezTo>
                      <a:pt x="600" y="1614"/>
                      <a:pt x="594" y="1602"/>
                      <a:pt x="583" y="1599"/>
                    </a:cubicBezTo>
                    <a:cubicBezTo>
                      <a:pt x="579" y="1598"/>
                      <a:pt x="575" y="1599"/>
                      <a:pt x="569" y="1601"/>
                    </a:cubicBezTo>
                    <a:close/>
                    <a:moveTo>
                      <a:pt x="447" y="1501"/>
                    </a:moveTo>
                    <a:cubicBezTo>
                      <a:pt x="465" y="1501"/>
                      <a:pt x="472" y="1489"/>
                      <a:pt x="478" y="1486"/>
                    </a:cubicBezTo>
                    <a:cubicBezTo>
                      <a:pt x="484" y="1482"/>
                      <a:pt x="488" y="1489"/>
                      <a:pt x="482" y="1495"/>
                    </a:cubicBezTo>
                    <a:cubicBezTo>
                      <a:pt x="476" y="1500"/>
                      <a:pt x="461" y="1506"/>
                      <a:pt x="447" y="1501"/>
                    </a:cubicBezTo>
                    <a:close/>
                    <a:moveTo>
                      <a:pt x="511" y="1482"/>
                    </a:moveTo>
                    <a:cubicBezTo>
                      <a:pt x="510" y="1484"/>
                      <a:pt x="509" y="1485"/>
                      <a:pt x="508" y="1485"/>
                    </a:cubicBezTo>
                    <a:cubicBezTo>
                      <a:pt x="507" y="1486"/>
                      <a:pt x="505" y="1486"/>
                      <a:pt x="503" y="1485"/>
                    </a:cubicBezTo>
                    <a:cubicBezTo>
                      <a:pt x="501" y="1483"/>
                      <a:pt x="501" y="1481"/>
                      <a:pt x="502" y="1479"/>
                    </a:cubicBezTo>
                    <a:cubicBezTo>
                      <a:pt x="503" y="1476"/>
                      <a:pt x="506" y="1477"/>
                      <a:pt x="508" y="1476"/>
                    </a:cubicBezTo>
                    <a:cubicBezTo>
                      <a:pt x="511" y="1475"/>
                      <a:pt x="512" y="1472"/>
                      <a:pt x="512" y="1469"/>
                    </a:cubicBezTo>
                    <a:cubicBezTo>
                      <a:pt x="511" y="1465"/>
                      <a:pt x="509" y="1462"/>
                      <a:pt x="505" y="1462"/>
                    </a:cubicBezTo>
                    <a:cubicBezTo>
                      <a:pt x="503" y="1461"/>
                      <a:pt x="500" y="1462"/>
                      <a:pt x="500" y="1465"/>
                    </a:cubicBezTo>
                    <a:cubicBezTo>
                      <a:pt x="502" y="1463"/>
                      <a:pt x="505" y="1465"/>
                      <a:pt x="504" y="1468"/>
                    </a:cubicBezTo>
                    <a:cubicBezTo>
                      <a:pt x="504" y="1470"/>
                      <a:pt x="501" y="1472"/>
                      <a:pt x="499" y="1475"/>
                    </a:cubicBezTo>
                    <a:cubicBezTo>
                      <a:pt x="497" y="1478"/>
                      <a:pt x="495" y="1481"/>
                      <a:pt x="495" y="1484"/>
                    </a:cubicBezTo>
                    <a:cubicBezTo>
                      <a:pt x="494" y="1490"/>
                      <a:pt x="500" y="1496"/>
                      <a:pt x="506" y="1495"/>
                    </a:cubicBezTo>
                    <a:cubicBezTo>
                      <a:pt x="509" y="1494"/>
                      <a:pt x="512" y="1492"/>
                      <a:pt x="514" y="1490"/>
                    </a:cubicBezTo>
                    <a:cubicBezTo>
                      <a:pt x="516" y="1487"/>
                      <a:pt x="520" y="1479"/>
                      <a:pt x="524" y="1478"/>
                    </a:cubicBezTo>
                    <a:cubicBezTo>
                      <a:pt x="527" y="1477"/>
                      <a:pt x="529" y="1479"/>
                      <a:pt x="529" y="1481"/>
                    </a:cubicBezTo>
                    <a:cubicBezTo>
                      <a:pt x="531" y="1480"/>
                      <a:pt x="531" y="1476"/>
                      <a:pt x="529" y="1474"/>
                    </a:cubicBezTo>
                    <a:cubicBezTo>
                      <a:pt x="526" y="1470"/>
                      <a:pt x="518" y="1469"/>
                      <a:pt x="514" y="1474"/>
                    </a:cubicBezTo>
                    <a:cubicBezTo>
                      <a:pt x="512" y="1476"/>
                      <a:pt x="511" y="1479"/>
                      <a:pt x="511" y="1482"/>
                    </a:cubicBezTo>
                    <a:close/>
                    <a:moveTo>
                      <a:pt x="510" y="1482"/>
                    </a:moveTo>
                    <a:cubicBezTo>
                      <a:pt x="509" y="1484"/>
                      <a:pt x="507" y="1486"/>
                      <a:pt x="505" y="1485"/>
                    </a:cubicBezTo>
                    <a:cubicBezTo>
                      <a:pt x="501" y="1484"/>
                      <a:pt x="502" y="1479"/>
                      <a:pt x="505" y="1478"/>
                    </a:cubicBezTo>
                    <a:cubicBezTo>
                      <a:pt x="507" y="1477"/>
                      <a:pt x="509" y="1478"/>
                      <a:pt x="511" y="1475"/>
                    </a:cubicBezTo>
                    <a:cubicBezTo>
                      <a:pt x="509" y="1478"/>
                      <a:pt x="510" y="1480"/>
                      <a:pt x="510" y="1482"/>
                    </a:cubicBezTo>
                    <a:close/>
                    <a:moveTo>
                      <a:pt x="500" y="1495"/>
                    </a:moveTo>
                    <a:cubicBezTo>
                      <a:pt x="496" y="1494"/>
                      <a:pt x="494" y="1490"/>
                      <a:pt x="494" y="1487"/>
                    </a:cubicBezTo>
                    <a:cubicBezTo>
                      <a:pt x="490" y="1487"/>
                      <a:pt x="486" y="1494"/>
                      <a:pt x="491" y="1498"/>
                    </a:cubicBezTo>
                    <a:cubicBezTo>
                      <a:pt x="494" y="1500"/>
                      <a:pt x="499" y="1499"/>
                      <a:pt x="500" y="1495"/>
                    </a:cubicBezTo>
                    <a:close/>
                    <a:moveTo>
                      <a:pt x="490" y="1498"/>
                    </a:moveTo>
                    <a:cubicBezTo>
                      <a:pt x="489" y="1498"/>
                      <a:pt x="489" y="1497"/>
                      <a:pt x="489" y="1496"/>
                    </a:cubicBezTo>
                    <a:cubicBezTo>
                      <a:pt x="483" y="1502"/>
                      <a:pt x="475" y="1505"/>
                      <a:pt x="466" y="1506"/>
                    </a:cubicBezTo>
                    <a:cubicBezTo>
                      <a:pt x="451" y="1508"/>
                      <a:pt x="441" y="1498"/>
                      <a:pt x="419" y="1497"/>
                    </a:cubicBezTo>
                    <a:cubicBezTo>
                      <a:pt x="409" y="1497"/>
                      <a:pt x="401" y="1499"/>
                      <a:pt x="395" y="1502"/>
                    </a:cubicBezTo>
                    <a:cubicBezTo>
                      <a:pt x="380" y="1508"/>
                      <a:pt x="368" y="1521"/>
                      <a:pt x="351" y="1524"/>
                    </a:cubicBezTo>
                    <a:cubicBezTo>
                      <a:pt x="358" y="1521"/>
                      <a:pt x="361" y="1512"/>
                      <a:pt x="352" y="1507"/>
                    </a:cubicBezTo>
                    <a:cubicBezTo>
                      <a:pt x="346" y="1504"/>
                      <a:pt x="332" y="1507"/>
                      <a:pt x="328" y="1490"/>
                    </a:cubicBezTo>
                    <a:cubicBezTo>
                      <a:pt x="326" y="1499"/>
                      <a:pt x="326" y="1508"/>
                      <a:pt x="330" y="1515"/>
                    </a:cubicBezTo>
                    <a:cubicBezTo>
                      <a:pt x="333" y="1520"/>
                      <a:pt x="338" y="1523"/>
                      <a:pt x="342" y="1524"/>
                    </a:cubicBezTo>
                    <a:cubicBezTo>
                      <a:pt x="366" y="1531"/>
                      <a:pt x="386" y="1502"/>
                      <a:pt x="405" y="1502"/>
                    </a:cubicBezTo>
                    <a:cubicBezTo>
                      <a:pt x="404" y="1502"/>
                      <a:pt x="404" y="1502"/>
                      <a:pt x="403" y="1502"/>
                    </a:cubicBezTo>
                    <a:cubicBezTo>
                      <a:pt x="383" y="1506"/>
                      <a:pt x="373" y="1527"/>
                      <a:pt x="378" y="1545"/>
                    </a:cubicBezTo>
                    <a:cubicBezTo>
                      <a:pt x="381" y="1554"/>
                      <a:pt x="388" y="1562"/>
                      <a:pt x="399" y="1566"/>
                    </a:cubicBezTo>
                    <a:cubicBezTo>
                      <a:pt x="410" y="1569"/>
                      <a:pt x="422" y="1568"/>
                      <a:pt x="431" y="1560"/>
                    </a:cubicBezTo>
                    <a:cubicBezTo>
                      <a:pt x="440" y="1552"/>
                      <a:pt x="444" y="1541"/>
                      <a:pt x="438" y="1529"/>
                    </a:cubicBezTo>
                    <a:cubicBezTo>
                      <a:pt x="435" y="1522"/>
                      <a:pt x="428" y="1519"/>
                      <a:pt x="420" y="1519"/>
                    </a:cubicBezTo>
                    <a:cubicBezTo>
                      <a:pt x="410" y="1520"/>
                      <a:pt x="404" y="1528"/>
                      <a:pt x="404" y="1536"/>
                    </a:cubicBezTo>
                    <a:cubicBezTo>
                      <a:pt x="404" y="1544"/>
                      <a:pt x="411" y="1552"/>
                      <a:pt x="421" y="1550"/>
                    </a:cubicBezTo>
                    <a:cubicBezTo>
                      <a:pt x="410" y="1551"/>
                      <a:pt x="405" y="1543"/>
                      <a:pt x="406" y="1535"/>
                    </a:cubicBezTo>
                    <a:cubicBezTo>
                      <a:pt x="407" y="1528"/>
                      <a:pt x="412" y="1522"/>
                      <a:pt x="421" y="1522"/>
                    </a:cubicBezTo>
                    <a:cubicBezTo>
                      <a:pt x="427" y="1521"/>
                      <a:pt x="433" y="1525"/>
                      <a:pt x="436" y="1531"/>
                    </a:cubicBezTo>
                    <a:cubicBezTo>
                      <a:pt x="440" y="1541"/>
                      <a:pt x="436" y="1551"/>
                      <a:pt x="428" y="1557"/>
                    </a:cubicBezTo>
                    <a:cubicBezTo>
                      <a:pt x="420" y="1564"/>
                      <a:pt x="410" y="1565"/>
                      <a:pt x="400" y="1562"/>
                    </a:cubicBezTo>
                    <a:cubicBezTo>
                      <a:pt x="390" y="1559"/>
                      <a:pt x="383" y="1551"/>
                      <a:pt x="381" y="1542"/>
                    </a:cubicBezTo>
                    <a:cubicBezTo>
                      <a:pt x="377" y="1526"/>
                      <a:pt x="386" y="1508"/>
                      <a:pt x="403" y="1504"/>
                    </a:cubicBezTo>
                    <a:cubicBezTo>
                      <a:pt x="417" y="1501"/>
                      <a:pt x="428" y="1506"/>
                      <a:pt x="437" y="1516"/>
                    </a:cubicBezTo>
                    <a:cubicBezTo>
                      <a:pt x="451" y="1533"/>
                      <a:pt x="455" y="1559"/>
                      <a:pt x="448" y="1574"/>
                    </a:cubicBezTo>
                    <a:cubicBezTo>
                      <a:pt x="444" y="1583"/>
                      <a:pt x="434" y="1589"/>
                      <a:pt x="425" y="1583"/>
                    </a:cubicBezTo>
                    <a:cubicBezTo>
                      <a:pt x="420" y="1579"/>
                      <a:pt x="419" y="1574"/>
                      <a:pt x="424" y="1568"/>
                    </a:cubicBezTo>
                    <a:cubicBezTo>
                      <a:pt x="413" y="1569"/>
                      <a:pt x="412" y="1586"/>
                      <a:pt x="421" y="1595"/>
                    </a:cubicBezTo>
                    <a:cubicBezTo>
                      <a:pt x="430" y="1604"/>
                      <a:pt x="441" y="1604"/>
                      <a:pt x="450" y="1601"/>
                    </a:cubicBezTo>
                    <a:cubicBezTo>
                      <a:pt x="462" y="1595"/>
                      <a:pt x="470" y="1580"/>
                      <a:pt x="468" y="1563"/>
                    </a:cubicBezTo>
                    <a:cubicBezTo>
                      <a:pt x="466" y="1546"/>
                      <a:pt x="456" y="1529"/>
                      <a:pt x="443" y="1517"/>
                    </a:cubicBezTo>
                    <a:cubicBezTo>
                      <a:pt x="445" y="1518"/>
                      <a:pt x="446" y="1520"/>
                      <a:pt x="448" y="1521"/>
                    </a:cubicBezTo>
                    <a:cubicBezTo>
                      <a:pt x="471" y="1542"/>
                      <a:pt x="480" y="1569"/>
                      <a:pt x="471" y="1599"/>
                    </a:cubicBezTo>
                    <a:cubicBezTo>
                      <a:pt x="465" y="1621"/>
                      <a:pt x="450" y="1635"/>
                      <a:pt x="427" y="1639"/>
                    </a:cubicBezTo>
                    <a:cubicBezTo>
                      <a:pt x="413" y="1642"/>
                      <a:pt x="400" y="1640"/>
                      <a:pt x="388" y="1635"/>
                    </a:cubicBezTo>
                    <a:cubicBezTo>
                      <a:pt x="376" y="1630"/>
                      <a:pt x="364" y="1622"/>
                      <a:pt x="355" y="1612"/>
                    </a:cubicBezTo>
                    <a:cubicBezTo>
                      <a:pt x="351" y="1606"/>
                      <a:pt x="348" y="1602"/>
                      <a:pt x="346" y="1595"/>
                    </a:cubicBezTo>
                    <a:cubicBezTo>
                      <a:pt x="342" y="1583"/>
                      <a:pt x="343" y="1571"/>
                      <a:pt x="349" y="1560"/>
                    </a:cubicBezTo>
                    <a:cubicBezTo>
                      <a:pt x="354" y="1551"/>
                      <a:pt x="361" y="1546"/>
                      <a:pt x="371" y="1546"/>
                    </a:cubicBezTo>
                    <a:cubicBezTo>
                      <a:pt x="364" y="1535"/>
                      <a:pt x="336" y="1540"/>
                      <a:pt x="338" y="1563"/>
                    </a:cubicBezTo>
                    <a:cubicBezTo>
                      <a:pt x="326" y="1570"/>
                      <a:pt x="335" y="1591"/>
                      <a:pt x="345" y="1604"/>
                    </a:cubicBezTo>
                    <a:cubicBezTo>
                      <a:pt x="332" y="1589"/>
                      <a:pt x="323" y="1562"/>
                      <a:pt x="320" y="1549"/>
                    </a:cubicBezTo>
                    <a:cubicBezTo>
                      <a:pt x="319" y="1549"/>
                      <a:pt x="318" y="1550"/>
                      <a:pt x="317" y="1549"/>
                    </a:cubicBezTo>
                    <a:cubicBezTo>
                      <a:pt x="318" y="1555"/>
                      <a:pt x="320" y="1562"/>
                      <a:pt x="323" y="1569"/>
                    </a:cubicBezTo>
                    <a:cubicBezTo>
                      <a:pt x="315" y="1562"/>
                      <a:pt x="304" y="1557"/>
                      <a:pt x="293" y="1560"/>
                    </a:cubicBezTo>
                    <a:cubicBezTo>
                      <a:pt x="274" y="1564"/>
                      <a:pt x="259" y="1586"/>
                      <a:pt x="234" y="1587"/>
                    </a:cubicBezTo>
                    <a:cubicBezTo>
                      <a:pt x="256" y="1594"/>
                      <a:pt x="277" y="1581"/>
                      <a:pt x="290" y="1577"/>
                    </a:cubicBezTo>
                    <a:cubicBezTo>
                      <a:pt x="317" y="1570"/>
                      <a:pt x="324" y="1581"/>
                      <a:pt x="336" y="1597"/>
                    </a:cubicBezTo>
                    <a:cubicBezTo>
                      <a:pt x="334" y="1595"/>
                      <a:pt x="331" y="1593"/>
                      <a:pt x="328" y="1591"/>
                    </a:cubicBezTo>
                    <a:cubicBezTo>
                      <a:pt x="309" y="1581"/>
                      <a:pt x="285" y="1583"/>
                      <a:pt x="269" y="1595"/>
                    </a:cubicBezTo>
                    <a:cubicBezTo>
                      <a:pt x="256" y="1606"/>
                      <a:pt x="250" y="1622"/>
                      <a:pt x="252" y="1638"/>
                    </a:cubicBezTo>
                    <a:cubicBezTo>
                      <a:pt x="257" y="1660"/>
                      <a:pt x="273" y="1675"/>
                      <a:pt x="294" y="1678"/>
                    </a:cubicBezTo>
                    <a:cubicBezTo>
                      <a:pt x="304" y="1679"/>
                      <a:pt x="313" y="1677"/>
                      <a:pt x="320" y="1672"/>
                    </a:cubicBezTo>
                    <a:cubicBezTo>
                      <a:pt x="334" y="1662"/>
                      <a:pt x="336" y="1648"/>
                      <a:pt x="330" y="1633"/>
                    </a:cubicBezTo>
                    <a:cubicBezTo>
                      <a:pt x="328" y="1650"/>
                      <a:pt x="315" y="1649"/>
                      <a:pt x="310" y="1653"/>
                    </a:cubicBezTo>
                    <a:cubicBezTo>
                      <a:pt x="298" y="1662"/>
                      <a:pt x="312" y="1675"/>
                      <a:pt x="324" y="1667"/>
                    </a:cubicBezTo>
                    <a:cubicBezTo>
                      <a:pt x="326" y="1666"/>
                      <a:pt x="327" y="1665"/>
                      <a:pt x="328" y="1663"/>
                    </a:cubicBezTo>
                    <a:cubicBezTo>
                      <a:pt x="321" y="1673"/>
                      <a:pt x="308" y="1678"/>
                      <a:pt x="295" y="1677"/>
                    </a:cubicBezTo>
                    <a:cubicBezTo>
                      <a:pt x="274" y="1673"/>
                      <a:pt x="259" y="1658"/>
                      <a:pt x="255" y="1638"/>
                    </a:cubicBezTo>
                    <a:cubicBezTo>
                      <a:pt x="253" y="1623"/>
                      <a:pt x="259" y="1608"/>
                      <a:pt x="271" y="1599"/>
                    </a:cubicBezTo>
                    <a:cubicBezTo>
                      <a:pt x="286" y="1588"/>
                      <a:pt x="307" y="1587"/>
                      <a:pt x="324" y="1596"/>
                    </a:cubicBezTo>
                    <a:cubicBezTo>
                      <a:pt x="331" y="1599"/>
                      <a:pt x="336" y="1604"/>
                      <a:pt x="342" y="1608"/>
                    </a:cubicBezTo>
                    <a:cubicBezTo>
                      <a:pt x="338" y="1606"/>
                      <a:pt x="334" y="1603"/>
                      <a:pt x="330" y="1602"/>
                    </a:cubicBezTo>
                    <a:cubicBezTo>
                      <a:pt x="318" y="1598"/>
                      <a:pt x="302" y="1602"/>
                      <a:pt x="298" y="1614"/>
                    </a:cubicBezTo>
                    <a:cubicBezTo>
                      <a:pt x="296" y="1620"/>
                      <a:pt x="297" y="1626"/>
                      <a:pt x="301" y="1630"/>
                    </a:cubicBezTo>
                    <a:cubicBezTo>
                      <a:pt x="305" y="1633"/>
                      <a:pt x="309" y="1635"/>
                      <a:pt x="313" y="1634"/>
                    </a:cubicBezTo>
                    <a:cubicBezTo>
                      <a:pt x="318" y="1633"/>
                      <a:pt x="322" y="1630"/>
                      <a:pt x="324" y="1626"/>
                    </a:cubicBezTo>
                    <a:cubicBezTo>
                      <a:pt x="327" y="1621"/>
                      <a:pt x="325" y="1614"/>
                      <a:pt x="320" y="1611"/>
                    </a:cubicBezTo>
                    <a:cubicBezTo>
                      <a:pt x="317" y="1609"/>
                      <a:pt x="313" y="1610"/>
                      <a:pt x="310" y="1612"/>
                    </a:cubicBezTo>
                    <a:cubicBezTo>
                      <a:pt x="309" y="1614"/>
                      <a:pt x="308" y="1616"/>
                      <a:pt x="310" y="1618"/>
                    </a:cubicBezTo>
                    <a:cubicBezTo>
                      <a:pt x="310" y="1617"/>
                      <a:pt x="311" y="1615"/>
                      <a:pt x="312" y="1614"/>
                    </a:cubicBezTo>
                    <a:cubicBezTo>
                      <a:pt x="315" y="1612"/>
                      <a:pt x="319" y="1615"/>
                      <a:pt x="319" y="1618"/>
                    </a:cubicBezTo>
                    <a:cubicBezTo>
                      <a:pt x="319" y="1620"/>
                      <a:pt x="319" y="1622"/>
                      <a:pt x="316" y="1624"/>
                    </a:cubicBezTo>
                    <a:cubicBezTo>
                      <a:pt x="314" y="1626"/>
                      <a:pt x="310" y="1626"/>
                      <a:pt x="308" y="1624"/>
                    </a:cubicBezTo>
                    <a:cubicBezTo>
                      <a:pt x="305" y="1622"/>
                      <a:pt x="303" y="1618"/>
                      <a:pt x="305" y="1614"/>
                    </a:cubicBezTo>
                    <a:cubicBezTo>
                      <a:pt x="309" y="1604"/>
                      <a:pt x="324" y="1602"/>
                      <a:pt x="333" y="1605"/>
                    </a:cubicBezTo>
                    <a:cubicBezTo>
                      <a:pt x="344" y="1610"/>
                      <a:pt x="353" y="1619"/>
                      <a:pt x="362" y="1626"/>
                    </a:cubicBezTo>
                    <a:cubicBezTo>
                      <a:pt x="371" y="1634"/>
                      <a:pt x="383" y="1641"/>
                      <a:pt x="400" y="1642"/>
                    </a:cubicBezTo>
                    <a:cubicBezTo>
                      <a:pt x="397" y="1643"/>
                      <a:pt x="393" y="1643"/>
                      <a:pt x="390" y="1644"/>
                    </a:cubicBezTo>
                    <a:cubicBezTo>
                      <a:pt x="368" y="1648"/>
                      <a:pt x="353" y="1662"/>
                      <a:pt x="348" y="1684"/>
                    </a:cubicBezTo>
                    <a:cubicBezTo>
                      <a:pt x="345" y="1705"/>
                      <a:pt x="353" y="1725"/>
                      <a:pt x="370" y="1737"/>
                    </a:cubicBezTo>
                    <a:cubicBezTo>
                      <a:pt x="387" y="1748"/>
                      <a:pt x="409" y="1751"/>
                      <a:pt x="426" y="1740"/>
                    </a:cubicBezTo>
                    <a:cubicBezTo>
                      <a:pt x="441" y="1730"/>
                      <a:pt x="448" y="1714"/>
                      <a:pt x="445" y="1699"/>
                    </a:cubicBezTo>
                    <a:cubicBezTo>
                      <a:pt x="442" y="1689"/>
                      <a:pt x="436" y="1680"/>
                      <a:pt x="428" y="1676"/>
                    </a:cubicBezTo>
                    <a:cubicBezTo>
                      <a:pt x="423" y="1674"/>
                      <a:pt x="417" y="1673"/>
                      <a:pt x="412" y="1673"/>
                    </a:cubicBezTo>
                    <a:cubicBezTo>
                      <a:pt x="401" y="1674"/>
                      <a:pt x="394" y="1682"/>
                      <a:pt x="393" y="1692"/>
                    </a:cubicBezTo>
                    <a:cubicBezTo>
                      <a:pt x="392" y="1703"/>
                      <a:pt x="400" y="1713"/>
                      <a:pt x="411" y="1713"/>
                    </a:cubicBezTo>
                    <a:cubicBezTo>
                      <a:pt x="423" y="1714"/>
                      <a:pt x="432" y="1706"/>
                      <a:pt x="433" y="1695"/>
                    </a:cubicBezTo>
                    <a:cubicBezTo>
                      <a:pt x="434" y="1685"/>
                      <a:pt x="428" y="1677"/>
                      <a:pt x="419" y="1674"/>
                    </a:cubicBezTo>
                    <a:cubicBezTo>
                      <a:pt x="432" y="1676"/>
                      <a:pt x="441" y="1687"/>
                      <a:pt x="443" y="1700"/>
                    </a:cubicBezTo>
                    <a:cubicBezTo>
                      <a:pt x="446" y="1714"/>
                      <a:pt x="439" y="1729"/>
                      <a:pt x="424" y="1739"/>
                    </a:cubicBezTo>
                    <a:cubicBezTo>
                      <a:pt x="408" y="1748"/>
                      <a:pt x="388" y="1745"/>
                      <a:pt x="373" y="1735"/>
                    </a:cubicBezTo>
                    <a:cubicBezTo>
                      <a:pt x="357" y="1724"/>
                      <a:pt x="349" y="1705"/>
                      <a:pt x="353" y="1685"/>
                    </a:cubicBezTo>
                    <a:cubicBezTo>
                      <a:pt x="357" y="1666"/>
                      <a:pt x="371" y="1653"/>
                      <a:pt x="390" y="1649"/>
                    </a:cubicBezTo>
                    <a:cubicBezTo>
                      <a:pt x="404" y="1647"/>
                      <a:pt x="418" y="1649"/>
                      <a:pt x="433" y="1644"/>
                    </a:cubicBezTo>
                    <a:cubicBezTo>
                      <a:pt x="454" y="1638"/>
                      <a:pt x="469" y="1623"/>
                      <a:pt x="476" y="1600"/>
                    </a:cubicBezTo>
                    <a:cubicBezTo>
                      <a:pt x="486" y="1569"/>
                      <a:pt x="477" y="1538"/>
                      <a:pt x="452" y="1517"/>
                    </a:cubicBezTo>
                    <a:cubicBezTo>
                      <a:pt x="441" y="1507"/>
                      <a:pt x="429" y="1501"/>
                      <a:pt x="416" y="1500"/>
                    </a:cubicBezTo>
                    <a:cubicBezTo>
                      <a:pt x="429" y="1500"/>
                      <a:pt x="442" y="1504"/>
                      <a:pt x="453" y="1510"/>
                    </a:cubicBezTo>
                    <a:cubicBezTo>
                      <a:pt x="469" y="1520"/>
                      <a:pt x="483" y="1536"/>
                      <a:pt x="492" y="1552"/>
                    </a:cubicBezTo>
                    <a:cubicBezTo>
                      <a:pt x="495" y="1559"/>
                      <a:pt x="499" y="1564"/>
                      <a:pt x="504" y="1569"/>
                    </a:cubicBezTo>
                    <a:cubicBezTo>
                      <a:pt x="506" y="1570"/>
                      <a:pt x="507" y="1572"/>
                      <a:pt x="509" y="1573"/>
                    </a:cubicBezTo>
                    <a:cubicBezTo>
                      <a:pt x="511" y="1575"/>
                      <a:pt x="514" y="1577"/>
                      <a:pt x="517" y="1579"/>
                    </a:cubicBezTo>
                    <a:cubicBezTo>
                      <a:pt x="518" y="1579"/>
                      <a:pt x="527" y="1584"/>
                      <a:pt x="528" y="1582"/>
                    </a:cubicBezTo>
                    <a:cubicBezTo>
                      <a:pt x="528" y="1581"/>
                      <a:pt x="523" y="1579"/>
                      <a:pt x="522" y="1578"/>
                    </a:cubicBezTo>
                    <a:cubicBezTo>
                      <a:pt x="518" y="1576"/>
                      <a:pt x="515" y="1573"/>
                      <a:pt x="511" y="1570"/>
                    </a:cubicBezTo>
                    <a:cubicBezTo>
                      <a:pt x="510" y="1569"/>
                      <a:pt x="508" y="1568"/>
                      <a:pt x="507" y="1566"/>
                    </a:cubicBezTo>
                    <a:cubicBezTo>
                      <a:pt x="502" y="1561"/>
                      <a:pt x="498" y="1557"/>
                      <a:pt x="494" y="1551"/>
                    </a:cubicBezTo>
                    <a:cubicBezTo>
                      <a:pt x="494" y="1550"/>
                      <a:pt x="494" y="1549"/>
                      <a:pt x="493" y="1548"/>
                    </a:cubicBezTo>
                    <a:cubicBezTo>
                      <a:pt x="495" y="1550"/>
                      <a:pt x="496" y="1552"/>
                      <a:pt x="498" y="1553"/>
                    </a:cubicBezTo>
                    <a:cubicBezTo>
                      <a:pt x="503" y="1557"/>
                      <a:pt x="507" y="1560"/>
                      <a:pt x="513" y="1562"/>
                    </a:cubicBezTo>
                    <a:cubicBezTo>
                      <a:pt x="529" y="1568"/>
                      <a:pt x="542" y="1558"/>
                      <a:pt x="547" y="1544"/>
                    </a:cubicBezTo>
                    <a:cubicBezTo>
                      <a:pt x="552" y="1532"/>
                      <a:pt x="551" y="1518"/>
                      <a:pt x="544" y="1508"/>
                    </a:cubicBezTo>
                    <a:cubicBezTo>
                      <a:pt x="537" y="1500"/>
                      <a:pt x="527" y="1497"/>
                      <a:pt x="516" y="1501"/>
                    </a:cubicBezTo>
                    <a:cubicBezTo>
                      <a:pt x="509" y="1505"/>
                      <a:pt x="502" y="1512"/>
                      <a:pt x="503" y="1521"/>
                    </a:cubicBezTo>
                    <a:cubicBezTo>
                      <a:pt x="504" y="1526"/>
                      <a:pt x="506" y="1530"/>
                      <a:pt x="511" y="1532"/>
                    </a:cubicBezTo>
                    <a:cubicBezTo>
                      <a:pt x="514" y="1533"/>
                      <a:pt x="516" y="1533"/>
                      <a:pt x="519" y="1532"/>
                    </a:cubicBezTo>
                    <a:cubicBezTo>
                      <a:pt x="522" y="1531"/>
                      <a:pt x="525" y="1528"/>
                      <a:pt x="525" y="1525"/>
                    </a:cubicBezTo>
                    <a:cubicBezTo>
                      <a:pt x="526" y="1521"/>
                      <a:pt x="525" y="1517"/>
                      <a:pt x="522" y="1515"/>
                    </a:cubicBezTo>
                    <a:cubicBezTo>
                      <a:pt x="519" y="1513"/>
                      <a:pt x="515" y="1513"/>
                      <a:pt x="512" y="1515"/>
                    </a:cubicBezTo>
                    <a:cubicBezTo>
                      <a:pt x="508" y="1518"/>
                      <a:pt x="508" y="1524"/>
                      <a:pt x="511" y="1527"/>
                    </a:cubicBezTo>
                    <a:cubicBezTo>
                      <a:pt x="514" y="1531"/>
                      <a:pt x="519" y="1531"/>
                      <a:pt x="523" y="1528"/>
                    </a:cubicBezTo>
                    <a:cubicBezTo>
                      <a:pt x="524" y="1527"/>
                      <a:pt x="525" y="1525"/>
                      <a:pt x="525" y="1524"/>
                    </a:cubicBezTo>
                    <a:cubicBezTo>
                      <a:pt x="525" y="1525"/>
                      <a:pt x="525" y="1525"/>
                      <a:pt x="525" y="1525"/>
                    </a:cubicBezTo>
                    <a:cubicBezTo>
                      <a:pt x="524" y="1528"/>
                      <a:pt x="522" y="1530"/>
                      <a:pt x="519" y="1532"/>
                    </a:cubicBezTo>
                    <a:cubicBezTo>
                      <a:pt x="516" y="1533"/>
                      <a:pt x="514" y="1533"/>
                      <a:pt x="511" y="1531"/>
                    </a:cubicBezTo>
                    <a:cubicBezTo>
                      <a:pt x="507" y="1529"/>
                      <a:pt x="504" y="1525"/>
                      <a:pt x="504" y="1521"/>
                    </a:cubicBezTo>
                    <a:cubicBezTo>
                      <a:pt x="503" y="1513"/>
                      <a:pt x="510" y="1505"/>
                      <a:pt x="517" y="1502"/>
                    </a:cubicBezTo>
                    <a:cubicBezTo>
                      <a:pt x="526" y="1499"/>
                      <a:pt x="536" y="1501"/>
                      <a:pt x="542" y="1509"/>
                    </a:cubicBezTo>
                    <a:cubicBezTo>
                      <a:pt x="550" y="1519"/>
                      <a:pt x="549" y="1533"/>
                      <a:pt x="544" y="1544"/>
                    </a:cubicBezTo>
                    <a:cubicBezTo>
                      <a:pt x="539" y="1556"/>
                      <a:pt x="528" y="1564"/>
                      <a:pt x="514" y="1559"/>
                    </a:cubicBezTo>
                    <a:cubicBezTo>
                      <a:pt x="509" y="1557"/>
                      <a:pt x="505" y="1554"/>
                      <a:pt x="500" y="1550"/>
                    </a:cubicBezTo>
                    <a:cubicBezTo>
                      <a:pt x="498" y="1548"/>
                      <a:pt x="495" y="1545"/>
                      <a:pt x="493" y="1543"/>
                    </a:cubicBezTo>
                    <a:cubicBezTo>
                      <a:pt x="487" y="1536"/>
                      <a:pt x="481" y="1528"/>
                      <a:pt x="474" y="1521"/>
                    </a:cubicBezTo>
                    <a:cubicBezTo>
                      <a:pt x="469" y="1516"/>
                      <a:pt x="464" y="1512"/>
                      <a:pt x="459" y="1509"/>
                    </a:cubicBezTo>
                    <a:cubicBezTo>
                      <a:pt x="462" y="1509"/>
                      <a:pt x="465" y="1509"/>
                      <a:pt x="469" y="1509"/>
                    </a:cubicBezTo>
                    <a:cubicBezTo>
                      <a:pt x="477" y="1507"/>
                      <a:pt x="485" y="1503"/>
                      <a:pt x="490" y="1498"/>
                    </a:cubicBezTo>
                    <a:close/>
                    <a:moveTo>
                      <a:pt x="568" y="1600"/>
                    </a:moveTo>
                    <a:cubicBezTo>
                      <a:pt x="564" y="1600"/>
                      <a:pt x="560" y="1599"/>
                      <a:pt x="560" y="1595"/>
                    </a:cubicBezTo>
                    <a:cubicBezTo>
                      <a:pt x="558" y="1588"/>
                      <a:pt x="566" y="1585"/>
                      <a:pt x="570" y="1589"/>
                    </a:cubicBezTo>
                    <a:cubicBezTo>
                      <a:pt x="574" y="1591"/>
                      <a:pt x="574" y="1595"/>
                      <a:pt x="580" y="1596"/>
                    </a:cubicBezTo>
                    <a:cubicBezTo>
                      <a:pt x="573" y="1596"/>
                      <a:pt x="572" y="1599"/>
                      <a:pt x="568" y="1600"/>
                    </a:cubicBezTo>
                    <a:close/>
                    <a:moveTo>
                      <a:pt x="493" y="1558"/>
                    </a:moveTo>
                    <a:cubicBezTo>
                      <a:pt x="500" y="1570"/>
                      <a:pt x="497" y="1586"/>
                      <a:pt x="490" y="1593"/>
                    </a:cubicBezTo>
                    <a:cubicBezTo>
                      <a:pt x="484" y="1599"/>
                      <a:pt x="478" y="1604"/>
                      <a:pt x="477" y="1612"/>
                    </a:cubicBezTo>
                    <a:cubicBezTo>
                      <a:pt x="476" y="1618"/>
                      <a:pt x="479" y="1627"/>
                      <a:pt x="486" y="1627"/>
                    </a:cubicBezTo>
                    <a:cubicBezTo>
                      <a:pt x="482" y="1624"/>
                      <a:pt x="483" y="1618"/>
                      <a:pt x="486" y="1613"/>
                    </a:cubicBezTo>
                    <a:cubicBezTo>
                      <a:pt x="488" y="1609"/>
                      <a:pt x="490" y="1605"/>
                      <a:pt x="489" y="1600"/>
                    </a:cubicBezTo>
                    <a:cubicBezTo>
                      <a:pt x="499" y="1598"/>
                      <a:pt x="502" y="1590"/>
                      <a:pt x="502" y="1583"/>
                    </a:cubicBezTo>
                    <a:cubicBezTo>
                      <a:pt x="503" y="1575"/>
                      <a:pt x="500" y="1564"/>
                      <a:pt x="493" y="1558"/>
                    </a:cubicBezTo>
                    <a:close/>
                    <a:moveTo>
                      <a:pt x="608" y="1540"/>
                    </a:moveTo>
                    <a:cubicBezTo>
                      <a:pt x="624" y="1528"/>
                      <a:pt x="641" y="1538"/>
                      <a:pt x="649" y="1539"/>
                    </a:cubicBezTo>
                    <a:cubicBezTo>
                      <a:pt x="662" y="1542"/>
                      <a:pt x="664" y="1530"/>
                      <a:pt x="651" y="1525"/>
                    </a:cubicBezTo>
                    <a:cubicBezTo>
                      <a:pt x="641" y="1521"/>
                      <a:pt x="620" y="1525"/>
                      <a:pt x="608" y="1540"/>
                    </a:cubicBezTo>
                    <a:close/>
                    <a:moveTo>
                      <a:pt x="540" y="1595"/>
                    </a:moveTo>
                    <a:cubicBezTo>
                      <a:pt x="539" y="1589"/>
                      <a:pt x="543" y="1582"/>
                      <a:pt x="547" y="1580"/>
                    </a:cubicBezTo>
                    <a:cubicBezTo>
                      <a:pt x="544" y="1574"/>
                      <a:pt x="531" y="1575"/>
                      <a:pt x="529" y="1584"/>
                    </a:cubicBezTo>
                    <a:cubicBezTo>
                      <a:pt x="528" y="1591"/>
                      <a:pt x="534" y="1597"/>
                      <a:pt x="540" y="1595"/>
                    </a:cubicBezTo>
                    <a:close/>
                    <a:moveTo>
                      <a:pt x="501" y="1567"/>
                    </a:moveTo>
                    <a:cubicBezTo>
                      <a:pt x="512" y="1589"/>
                      <a:pt x="498" y="1611"/>
                      <a:pt x="496" y="1619"/>
                    </a:cubicBezTo>
                    <a:cubicBezTo>
                      <a:pt x="493" y="1634"/>
                      <a:pt x="510" y="1638"/>
                      <a:pt x="515" y="1621"/>
                    </a:cubicBezTo>
                    <a:cubicBezTo>
                      <a:pt x="518" y="1611"/>
                      <a:pt x="518" y="1588"/>
                      <a:pt x="501" y="1567"/>
                    </a:cubicBezTo>
                    <a:close/>
                    <a:moveTo>
                      <a:pt x="557" y="1527"/>
                    </a:moveTo>
                    <a:cubicBezTo>
                      <a:pt x="551" y="1518"/>
                      <a:pt x="547" y="1507"/>
                      <a:pt x="547" y="1497"/>
                    </a:cubicBezTo>
                    <a:cubicBezTo>
                      <a:pt x="548" y="1487"/>
                      <a:pt x="554" y="1477"/>
                      <a:pt x="564" y="1474"/>
                    </a:cubicBezTo>
                    <a:cubicBezTo>
                      <a:pt x="569" y="1472"/>
                      <a:pt x="576" y="1472"/>
                      <a:pt x="581" y="1473"/>
                    </a:cubicBezTo>
                    <a:cubicBezTo>
                      <a:pt x="588" y="1475"/>
                      <a:pt x="592" y="1478"/>
                      <a:pt x="597" y="1483"/>
                    </a:cubicBezTo>
                    <a:cubicBezTo>
                      <a:pt x="602" y="1487"/>
                      <a:pt x="604" y="1492"/>
                      <a:pt x="607" y="1498"/>
                    </a:cubicBezTo>
                    <a:cubicBezTo>
                      <a:pt x="608" y="1501"/>
                      <a:pt x="608" y="1503"/>
                      <a:pt x="609" y="1506"/>
                    </a:cubicBezTo>
                    <a:cubicBezTo>
                      <a:pt x="610" y="1513"/>
                      <a:pt x="610" y="1520"/>
                      <a:pt x="609" y="1527"/>
                    </a:cubicBezTo>
                    <a:cubicBezTo>
                      <a:pt x="607" y="1538"/>
                      <a:pt x="603" y="1546"/>
                      <a:pt x="596" y="1554"/>
                    </a:cubicBezTo>
                    <a:cubicBezTo>
                      <a:pt x="595" y="1555"/>
                      <a:pt x="595" y="1555"/>
                      <a:pt x="594" y="1556"/>
                    </a:cubicBezTo>
                    <a:cubicBezTo>
                      <a:pt x="602" y="1554"/>
                      <a:pt x="610" y="1555"/>
                      <a:pt x="617" y="1557"/>
                    </a:cubicBezTo>
                    <a:cubicBezTo>
                      <a:pt x="626" y="1560"/>
                      <a:pt x="634" y="1565"/>
                      <a:pt x="638" y="1574"/>
                    </a:cubicBezTo>
                    <a:cubicBezTo>
                      <a:pt x="639" y="1577"/>
                      <a:pt x="640" y="1581"/>
                      <a:pt x="640" y="1586"/>
                    </a:cubicBezTo>
                    <a:cubicBezTo>
                      <a:pt x="640" y="1582"/>
                      <a:pt x="638" y="1578"/>
                      <a:pt x="637" y="1575"/>
                    </a:cubicBezTo>
                    <a:cubicBezTo>
                      <a:pt x="632" y="1567"/>
                      <a:pt x="625" y="1562"/>
                      <a:pt x="616" y="1559"/>
                    </a:cubicBezTo>
                    <a:cubicBezTo>
                      <a:pt x="610" y="1558"/>
                      <a:pt x="604" y="1558"/>
                      <a:pt x="599" y="1559"/>
                    </a:cubicBezTo>
                    <a:cubicBezTo>
                      <a:pt x="588" y="1561"/>
                      <a:pt x="580" y="1566"/>
                      <a:pt x="570" y="1569"/>
                    </a:cubicBezTo>
                    <a:cubicBezTo>
                      <a:pt x="569" y="1569"/>
                      <a:pt x="569" y="1569"/>
                      <a:pt x="569" y="1569"/>
                    </a:cubicBezTo>
                    <a:cubicBezTo>
                      <a:pt x="563" y="1570"/>
                      <a:pt x="558" y="1571"/>
                      <a:pt x="552" y="1571"/>
                    </a:cubicBezTo>
                    <a:cubicBezTo>
                      <a:pt x="550" y="1571"/>
                      <a:pt x="536" y="1570"/>
                      <a:pt x="535" y="1569"/>
                    </a:cubicBezTo>
                    <a:cubicBezTo>
                      <a:pt x="536" y="1568"/>
                      <a:pt x="545" y="1568"/>
                      <a:pt x="546" y="1568"/>
                    </a:cubicBezTo>
                    <a:cubicBezTo>
                      <a:pt x="554" y="1568"/>
                      <a:pt x="561" y="1567"/>
                      <a:pt x="568" y="1565"/>
                    </a:cubicBezTo>
                    <a:cubicBezTo>
                      <a:pt x="569" y="1565"/>
                      <a:pt x="569" y="1565"/>
                      <a:pt x="569" y="1565"/>
                    </a:cubicBezTo>
                    <a:cubicBezTo>
                      <a:pt x="579" y="1563"/>
                      <a:pt x="586" y="1559"/>
                      <a:pt x="593" y="1552"/>
                    </a:cubicBezTo>
                    <a:cubicBezTo>
                      <a:pt x="602" y="1544"/>
                      <a:pt x="607" y="1532"/>
                      <a:pt x="606" y="1520"/>
                    </a:cubicBezTo>
                    <a:cubicBezTo>
                      <a:pt x="605" y="1513"/>
                      <a:pt x="598" y="1504"/>
                      <a:pt x="591" y="1505"/>
                    </a:cubicBezTo>
                    <a:cubicBezTo>
                      <a:pt x="588" y="1506"/>
                      <a:pt x="586" y="1508"/>
                      <a:pt x="586" y="1510"/>
                    </a:cubicBezTo>
                    <a:cubicBezTo>
                      <a:pt x="585" y="1513"/>
                      <a:pt x="587" y="1515"/>
                      <a:pt x="589" y="1516"/>
                    </a:cubicBezTo>
                    <a:cubicBezTo>
                      <a:pt x="591" y="1516"/>
                      <a:pt x="592" y="1516"/>
                      <a:pt x="593" y="1515"/>
                    </a:cubicBezTo>
                    <a:cubicBezTo>
                      <a:pt x="595" y="1514"/>
                      <a:pt x="595" y="1511"/>
                      <a:pt x="593" y="1510"/>
                    </a:cubicBezTo>
                    <a:cubicBezTo>
                      <a:pt x="592" y="1509"/>
                      <a:pt x="591" y="1509"/>
                      <a:pt x="590" y="1510"/>
                    </a:cubicBezTo>
                    <a:cubicBezTo>
                      <a:pt x="591" y="1508"/>
                      <a:pt x="592" y="1507"/>
                      <a:pt x="594" y="1508"/>
                    </a:cubicBezTo>
                    <a:cubicBezTo>
                      <a:pt x="596" y="1509"/>
                      <a:pt x="598" y="1511"/>
                      <a:pt x="598" y="1514"/>
                    </a:cubicBezTo>
                    <a:cubicBezTo>
                      <a:pt x="598" y="1518"/>
                      <a:pt x="594" y="1521"/>
                      <a:pt x="590" y="1521"/>
                    </a:cubicBezTo>
                    <a:cubicBezTo>
                      <a:pt x="587" y="1521"/>
                      <a:pt x="583" y="1520"/>
                      <a:pt x="581" y="1517"/>
                    </a:cubicBezTo>
                    <a:cubicBezTo>
                      <a:pt x="580" y="1515"/>
                      <a:pt x="579" y="1511"/>
                      <a:pt x="580" y="1508"/>
                    </a:cubicBezTo>
                    <a:cubicBezTo>
                      <a:pt x="581" y="1505"/>
                      <a:pt x="584" y="1501"/>
                      <a:pt x="589" y="1501"/>
                    </a:cubicBezTo>
                    <a:cubicBezTo>
                      <a:pt x="598" y="1500"/>
                      <a:pt x="605" y="1508"/>
                      <a:pt x="607" y="1516"/>
                    </a:cubicBezTo>
                    <a:cubicBezTo>
                      <a:pt x="607" y="1519"/>
                      <a:pt x="607" y="1522"/>
                      <a:pt x="607" y="1525"/>
                    </a:cubicBezTo>
                    <a:cubicBezTo>
                      <a:pt x="608" y="1516"/>
                      <a:pt x="608" y="1508"/>
                      <a:pt x="605" y="1498"/>
                    </a:cubicBezTo>
                    <a:cubicBezTo>
                      <a:pt x="603" y="1493"/>
                      <a:pt x="600" y="1488"/>
                      <a:pt x="596" y="1484"/>
                    </a:cubicBezTo>
                    <a:cubicBezTo>
                      <a:pt x="591" y="1479"/>
                      <a:pt x="587" y="1476"/>
                      <a:pt x="581" y="1474"/>
                    </a:cubicBezTo>
                    <a:cubicBezTo>
                      <a:pt x="578" y="1473"/>
                      <a:pt x="575" y="1473"/>
                      <a:pt x="571" y="1473"/>
                    </a:cubicBezTo>
                    <a:cubicBezTo>
                      <a:pt x="571" y="1473"/>
                      <a:pt x="571" y="1473"/>
                      <a:pt x="571" y="1473"/>
                    </a:cubicBezTo>
                    <a:cubicBezTo>
                      <a:pt x="580" y="1474"/>
                      <a:pt x="587" y="1483"/>
                      <a:pt x="578" y="1493"/>
                    </a:cubicBezTo>
                    <a:cubicBezTo>
                      <a:pt x="573" y="1501"/>
                      <a:pt x="554" y="1504"/>
                      <a:pt x="557" y="1527"/>
                    </a:cubicBezTo>
                    <a:close/>
                    <a:moveTo>
                      <a:pt x="636" y="1575"/>
                    </a:moveTo>
                    <a:cubicBezTo>
                      <a:pt x="625" y="1579"/>
                      <a:pt x="632" y="1593"/>
                      <a:pt x="633" y="1598"/>
                    </a:cubicBezTo>
                    <a:cubicBezTo>
                      <a:pt x="634" y="1602"/>
                      <a:pt x="634" y="1605"/>
                      <a:pt x="632" y="1608"/>
                    </a:cubicBezTo>
                    <a:cubicBezTo>
                      <a:pt x="637" y="1606"/>
                      <a:pt x="644" y="1598"/>
                      <a:pt x="647" y="1592"/>
                    </a:cubicBezTo>
                    <a:cubicBezTo>
                      <a:pt x="650" y="1586"/>
                      <a:pt x="648" y="1578"/>
                      <a:pt x="639" y="1574"/>
                    </a:cubicBezTo>
                    <a:cubicBezTo>
                      <a:pt x="641" y="1578"/>
                      <a:pt x="642" y="1584"/>
                      <a:pt x="639" y="1588"/>
                    </a:cubicBezTo>
                    <a:cubicBezTo>
                      <a:pt x="640" y="1586"/>
                      <a:pt x="639" y="1579"/>
                      <a:pt x="636" y="1575"/>
                    </a:cubicBezTo>
                    <a:close/>
                    <a:moveTo>
                      <a:pt x="528" y="1567"/>
                    </a:moveTo>
                    <a:cubicBezTo>
                      <a:pt x="552" y="1558"/>
                      <a:pt x="559" y="1538"/>
                      <a:pt x="568" y="1530"/>
                    </a:cubicBezTo>
                    <a:cubicBezTo>
                      <a:pt x="579" y="1521"/>
                      <a:pt x="589" y="1533"/>
                      <a:pt x="580" y="1545"/>
                    </a:cubicBezTo>
                    <a:cubicBezTo>
                      <a:pt x="570" y="1558"/>
                      <a:pt x="548" y="1566"/>
                      <a:pt x="528" y="1567"/>
                    </a:cubicBezTo>
                    <a:close/>
                    <a:moveTo>
                      <a:pt x="610" y="1534"/>
                    </a:moveTo>
                    <a:cubicBezTo>
                      <a:pt x="620" y="1516"/>
                      <a:pt x="614" y="1478"/>
                      <a:pt x="593" y="1477"/>
                    </a:cubicBezTo>
                    <a:cubicBezTo>
                      <a:pt x="593" y="1473"/>
                      <a:pt x="599" y="1469"/>
                      <a:pt x="605" y="1470"/>
                    </a:cubicBezTo>
                    <a:cubicBezTo>
                      <a:pt x="611" y="1472"/>
                      <a:pt x="618" y="1479"/>
                      <a:pt x="617" y="1488"/>
                    </a:cubicBezTo>
                    <a:cubicBezTo>
                      <a:pt x="622" y="1488"/>
                      <a:pt x="626" y="1501"/>
                      <a:pt x="621" y="1515"/>
                    </a:cubicBezTo>
                    <a:cubicBezTo>
                      <a:pt x="627" y="1509"/>
                      <a:pt x="635" y="1504"/>
                      <a:pt x="643" y="1501"/>
                    </a:cubicBezTo>
                    <a:cubicBezTo>
                      <a:pt x="653" y="1498"/>
                      <a:pt x="664" y="1496"/>
                      <a:pt x="673" y="1499"/>
                    </a:cubicBezTo>
                    <a:cubicBezTo>
                      <a:pt x="684" y="1502"/>
                      <a:pt x="692" y="1509"/>
                      <a:pt x="695" y="1519"/>
                    </a:cubicBezTo>
                    <a:cubicBezTo>
                      <a:pt x="696" y="1526"/>
                      <a:pt x="695" y="1535"/>
                      <a:pt x="689" y="1540"/>
                    </a:cubicBezTo>
                    <a:cubicBezTo>
                      <a:pt x="684" y="1543"/>
                      <a:pt x="676" y="1543"/>
                      <a:pt x="671" y="1541"/>
                    </a:cubicBezTo>
                    <a:cubicBezTo>
                      <a:pt x="666" y="1538"/>
                      <a:pt x="662" y="1532"/>
                      <a:pt x="659" y="1526"/>
                    </a:cubicBezTo>
                    <a:cubicBezTo>
                      <a:pt x="670" y="1535"/>
                      <a:pt x="677" y="1527"/>
                      <a:pt x="683" y="1526"/>
                    </a:cubicBezTo>
                    <a:cubicBezTo>
                      <a:pt x="690" y="1525"/>
                      <a:pt x="693" y="1531"/>
                      <a:pt x="691" y="1536"/>
                    </a:cubicBezTo>
                    <a:cubicBezTo>
                      <a:pt x="691" y="1536"/>
                      <a:pt x="691" y="1536"/>
                      <a:pt x="691" y="1536"/>
                    </a:cubicBezTo>
                    <a:cubicBezTo>
                      <a:pt x="694" y="1531"/>
                      <a:pt x="694" y="1526"/>
                      <a:pt x="693" y="1520"/>
                    </a:cubicBezTo>
                    <a:cubicBezTo>
                      <a:pt x="691" y="1511"/>
                      <a:pt x="685" y="1504"/>
                      <a:pt x="676" y="1501"/>
                    </a:cubicBezTo>
                    <a:cubicBezTo>
                      <a:pt x="678" y="1502"/>
                      <a:pt x="680" y="1504"/>
                      <a:pt x="681" y="1506"/>
                    </a:cubicBezTo>
                    <a:cubicBezTo>
                      <a:pt x="684" y="1509"/>
                      <a:pt x="685" y="1515"/>
                      <a:pt x="682" y="1518"/>
                    </a:cubicBezTo>
                    <a:cubicBezTo>
                      <a:pt x="681" y="1520"/>
                      <a:pt x="678" y="1521"/>
                      <a:pt x="676" y="1520"/>
                    </a:cubicBezTo>
                    <a:cubicBezTo>
                      <a:pt x="674" y="1520"/>
                      <a:pt x="672" y="1519"/>
                      <a:pt x="672" y="1517"/>
                    </a:cubicBezTo>
                    <a:cubicBezTo>
                      <a:pt x="671" y="1515"/>
                      <a:pt x="671" y="1513"/>
                      <a:pt x="672" y="1512"/>
                    </a:cubicBezTo>
                    <a:cubicBezTo>
                      <a:pt x="674" y="1509"/>
                      <a:pt x="676" y="1509"/>
                      <a:pt x="679" y="1510"/>
                    </a:cubicBezTo>
                    <a:cubicBezTo>
                      <a:pt x="680" y="1511"/>
                      <a:pt x="681" y="1512"/>
                      <a:pt x="680" y="1514"/>
                    </a:cubicBezTo>
                    <a:cubicBezTo>
                      <a:pt x="680" y="1515"/>
                      <a:pt x="679" y="1515"/>
                      <a:pt x="678" y="1515"/>
                    </a:cubicBezTo>
                    <a:cubicBezTo>
                      <a:pt x="679" y="1515"/>
                      <a:pt x="679" y="1514"/>
                      <a:pt x="679" y="1513"/>
                    </a:cubicBezTo>
                    <a:cubicBezTo>
                      <a:pt x="679" y="1512"/>
                      <a:pt x="678" y="1511"/>
                      <a:pt x="676" y="1512"/>
                    </a:cubicBezTo>
                    <a:cubicBezTo>
                      <a:pt x="676" y="1512"/>
                      <a:pt x="675" y="1513"/>
                      <a:pt x="675" y="1514"/>
                    </a:cubicBezTo>
                    <a:cubicBezTo>
                      <a:pt x="675" y="1515"/>
                      <a:pt x="675" y="1516"/>
                      <a:pt x="676" y="1517"/>
                    </a:cubicBezTo>
                    <a:cubicBezTo>
                      <a:pt x="678" y="1518"/>
                      <a:pt x="680" y="1517"/>
                      <a:pt x="681" y="1516"/>
                    </a:cubicBezTo>
                    <a:cubicBezTo>
                      <a:pt x="683" y="1512"/>
                      <a:pt x="681" y="1507"/>
                      <a:pt x="678" y="1504"/>
                    </a:cubicBezTo>
                    <a:cubicBezTo>
                      <a:pt x="673" y="1500"/>
                      <a:pt x="664" y="1499"/>
                      <a:pt x="658" y="1500"/>
                    </a:cubicBezTo>
                    <a:cubicBezTo>
                      <a:pt x="641" y="1501"/>
                      <a:pt x="627" y="1509"/>
                      <a:pt x="619" y="1521"/>
                    </a:cubicBezTo>
                    <a:cubicBezTo>
                      <a:pt x="617" y="1526"/>
                      <a:pt x="614" y="1530"/>
                      <a:pt x="610" y="1534"/>
                    </a:cubicBezTo>
                    <a:close/>
                    <a:moveTo>
                      <a:pt x="602" y="1553"/>
                    </a:moveTo>
                    <a:cubicBezTo>
                      <a:pt x="608" y="1544"/>
                      <a:pt x="624" y="1549"/>
                      <a:pt x="632" y="1555"/>
                    </a:cubicBezTo>
                    <a:cubicBezTo>
                      <a:pt x="641" y="1563"/>
                      <a:pt x="649" y="1574"/>
                      <a:pt x="662" y="1573"/>
                    </a:cubicBezTo>
                    <a:cubicBezTo>
                      <a:pt x="669" y="1572"/>
                      <a:pt x="676" y="1568"/>
                      <a:pt x="678" y="1561"/>
                    </a:cubicBezTo>
                    <a:cubicBezTo>
                      <a:pt x="679" y="1557"/>
                      <a:pt x="678" y="1552"/>
                      <a:pt x="674" y="1550"/>
                    </a:cubicBezTo>
                    <a:cubicBezTo>
                      <a:pt x="676" y="1553"/>
                      <a:pt x="674" y="1559"/>
                      <a:pt x="670" y="1561"/>
                    </a:cubicBezTo>
                    <a:cubicBezTo>
                      <a:pt x="666" y="1563"/>
                      <a:pt x="660" y="1562"/>
                      <a:pt x="657" y="1558"/>
                    </a:cubicBezTo>
                    <a:cubicBezTo>
                      <a:pt x="649" y="1550"/>
                      <a:pt x="644" y="1542"/>
                      <a:pt x="635" y="1538"/>
                    </a:cubicBezTo>
                    <a:cubicBezTo>
                      <a:pt x="623" y="1533"/>
                      <a:pt x="607" y="1538"/>
                      <a:pt x="602" y="1553"/>
                    </a:cubicBezTo>
                    <a:close/>
                    <a:moveTo>
                      <a:pt x="584" y="1597"/>
                    </a:moveTo>
                    <a:cubicBezTo>
                      <a:pt x="594" y="1601"/>
                      <a:pt x="611" y="1599"/>
                      <a:pt x="619" y="1592"/>
                    </a:cubicBezTo>
                    <a:cubicBezTo>
                      <a:pt x="628" y="1585"/>
                      <a:pt x="624" y="1575"/>
                      <a:pt x="613" y="1581"/>
                    </a:cubicBezTo>
                    <a:cubicBezTo>
                      <a:pt x="604" y="1586"/>
                      <a:pt x="594" y="1598"/>
                      <a:pt x="584" y="1597"/>
                    </a:cubicBezTo>
                    <a:close/>
                    <a:moveTo>
                      <a:pt x="385" y="1643"/>
                    </a:moveTo>
                    <a:cubicBezTo>
                      <a:pt x="353" y="1649"/>
                      <a:pt x="326" y="1692"/>
                      <a:pt x="348" y="1714"/>
                    </a:cubicBezTo>
                    <a:cubicBezTo>
                      <a:pt x="344" y="1718"/>
                      <a:pt x="333" y="1715"/>
                      <a:pt x="329" y="1707"/>
                    </a:cubicBezTo>
                    <a:cubicBezTo>
                      <a:pt x="325" y="1699"/>
                      <a:pt x="328" y="1685"/>
                      <a:pt x="339" y="1678"/>
                    </a:cubicBezTo>
                    <a:cubicBezTo>
                      <a:pt x="331" y="1668"/>
                      <a:pt x="353" y="1640"/>
                      <a:pt x="385" y="1643"/>
                    </a:cubicBezTo>
                    <a:close/>
                    <a:moveTo>
                      <a:pt x="316" y="1522"/>
                    </a:moveTo>
                    <a:cubicBezTo>
                      <a:pt x="318" y="1520"/>
                      <a:pt x="321" y="1521"/>
                      <a:pt x="323" y="1523"/>
                    </a:cubicBezTo>
                    <a:cubicBezTo>
                      <a:pt x="324" y="1526"/>
                      <a:pt x="324" y="1529"/>
                      <a:pt x="321" y="1530"/>
                    </a:cubicBezTo>
                    <a:cubicBezTo>
                      <a:pt x="319" y="1532"/>
                      <a:pt x="316" y="1531"/>
                      <a:pt x="315" y="1529"/>
                    </a:cubicBezTo>
                    <a:cubicBezTo>
                      <a:pt x="313" y="1526"/>
                      <a:pt x="314" y="1523"/>
                      <a:pt x="316" y="1522"/>
                    </a:cubicBezTo>
                    <a:close/>
                    <a:moveTo>
                      <a:pt x="323" y="1515"/>
                    </a:moveTo>
                    <a:cubicBezTo>
                      <a:pt x="325" y="1514"/>
                      <a:pt x="327" y="1514"/>
                      <a:pt x="328" y="1516"/>
                    </a:cubicBezTo>
                    <a:cubicBezTo>
                      <a:pt x="329" y="1518"/>
                      <a:pt x="329" y="1520"/>
                      <a:pt x="327" y="1521"/>
                    </a:cubicBezTo>
                    <a:cubicBezTo>
                      <a:pt x="325" y="1522"/>
                      <a:pt x="323" y="1522"/>
                      <a:pt x="322" y="1520"/>
                    </a:cubicBezTo>
                    <a:cubicBezTo>
                      <a:pt x="320" y="1518"/>
                      <a:pt x="321" y="1516"/>
                      <a:pt x="323" y="1515"/>
                    </a:cubicBezTo>
                    <a:close/>
                    <a:moveTo>
                      <a:pt x="313" y="1534"/>
                    </a:moveTo>
                    <a:cubicBezTo>
                      <a:pt x="316" y="1532"/>
                      <a:pt x="321" y="1533"/>
                      <a:pt x="323" y="1536"/>
                    </a:cubicBezTo>
                    <a:cubicBezTo>
                      <a:pt x="326" y="1540"/>
                      <a:pt x="325" y="1545"/>
                      <a:pt x="321" y="1547"/>
                    </a:cubicBezTo>
                    <a:cubicBezTo>
                      <a:pt x="317" y="1549"/>
                      <a:pt x="313" y="1548"/>
                      <a:pt x="310" y="1545"/>
                    </a:cubicBezTo>
                    <a:cubicBezTo>
                      <a:pt x="308" y="1541"/>
                      <a:pt x="309" y="1536"/>
                      <a:pt x="313" y="1534"/>
                    </a:cubicBezTo>
                    <a:close/>
                    <a:moveTo>
                      <a:pt x="471" y="1582"/>
                    </a:moveTo>
                    <a:cubicBezTo>
                      <a:pt x="473" y="1592"/>
                      <a:pt x="469" y="1608"/>
                      <a:pt x="458" y="1619"/>
                    </a:cubicBezTo>
                    <a:cubicBezTo>
                      <a:pt x="451" y="1627"/>
                      <a:pt x="440" y="1633"/>
                      <a:pt x="429" y="1634"/>
                    </a:cubicBezTo>
                    <a:cubicBezTo>
                      <a:pt x="423" y="1634"/>
                      <a:pt x="418" y="1634"/>
                      <a:pt x="413" y="1631"/>
                    </a:cubicBezTo>
                    <a:cubicBezTo>
                      <a:pt x="405" y="1627"/>
                      <a:pt x="401" y="1619"/>
                      <a:pt x="402" y="1613"/>
                    </a:cubicBezTo>
                    <a:cubicBezTo>
                      <a:pt x="402" y="1606"/>
                      <a:pt x="410" y="1601"/>
                      <a:pt x="416" y="1604"/>
                    </a:cubicBezTo>
                    <a:cubicBezTo>
                      <a:pt x="408" y="1611"/>
                      <a:pt x="413" y="1621"/>
                      <a:pt x="422" y="1624"/>
                    </a:cubicBezTo>
                    <a:cubicBezTo>
                      <a:pt x="432" y="1628"/>
                      <a:pt x="448" y="1622"/>
                      <a:pt x="455" y="1615"/>
                    </a:cubicBezTo>
                    <a:cubicBezTo>
                      <a:pt x="469" y="1602"/>
                      <a:pt x="470" y="1589"/>
                      <a:pt x="471" y="1582"/>
                    </a:cubicBezTo>
                    <a:close/>
                    <a:moveTo>
                      <a:pt x="410" y="1637"/>
                    </a:moveTo>
                    <a:cubicBezTo>
                      <a:pt x="376" y="1635"/>
                      <a:pt x="347" y="1606"/>
                      <a:pt x="348" y="1581"/>
                    </a:cubicBezTo>
                    <a:cubicBezTo>
                      <a:pt x="349" y="1554"/>
                      <a:pt x="373" y="1556"/>
                      <a:pt x="372" y="1580"/>
                    </a:cubicBezTo>
                    <a:cubicBezTo>
                      <a:pt x="371" y="1592"/>
                      <a:pt x="377" y="1630"/>
                      <a:pt x="410" y="1637"/>
                    </a:cubicBezTo>
                    <a:close/>
                    <a:moveTo>
                      <a:pt x="796" y="1567"/>
                    </a:moveTo>
                    <a:cubicBezTo>
                      <a:pt x="773" y="1576"/>
                      <a:pt x="766" y="1597"/>
                      <a:pt x="757" y="1604"/>
                    </a:cubicBezTo>
                    <a:cubicBezTo>
                      <a:pt x="747" y="1613"/>
                      <a:pt x="737" y="1601"/>
                      <a:pt x="746" y="1589"/>
                    </a:cubicBezTo>
                    <a:cubicBezTo>
                      <a:pt x="755" y="1576"/>
                      <a:pt x="777" y="1569"/>
                      <a:pt x="796" y="1567"/>
                    </a:cubicBezTo>
                    <a:close/>
                    <a:moveTo>
                      <a:pt x="712" y="1576"/>
                    </a:moveTo>
                    <a:cubicBezTo>
                      <a:pt x="713" y="1574"/>
                      <a:pt x="715" y="1573"/>
                      <a:pt x="717" y="1573"/>
                    </a:cubicBezTo>
                    <a:cubicBezTo>
                      <a:pt x="720" y="1573"/>
                      <a:pt x="723" y="1575"/>
                      <a:pt x="725" y="1578"/>
                    </a:cubicBezTo>
                    <a:cubicBezTo>
                      <a:pt x="726" y="1582"/>
                      <a:pt x="725" y="1585"/>
                      <a:pt x="722" y="1587"/>
                    </a:cubicBezTo>
                    <a:cubicBezTo>
                      <a:pt x="717" y="1591"/>
                      <a:pt x="714" y="1587"/>
                      <a:pt x="711" y="1586"/>
                    </a:cubicBezTo>
                    <a:cubicBezTo>
                      <a:pt x="707" y="1586"/>
                      <a:pt x="703" y="1589"/>
                      <a:pt x="701" y="1594"/>
                    </a:cubicBezTo>
                    <a:cubicBezTo>
                      <a:pt x="699" y="1600"/>
                      <a:pt x="700" y="1606"/>
                      <a:pt x="705" y="1610"/>
                    </a:cubicBezTo>
                    <a:cubicBezTo>
                      <a:pt x="708" y="1612"/>
                      <a:pt x="712" y="1612"/>
                      <a:pt x="715" y="1609"/>
                    </a:cubicBezTo>
                    <a:cubicBezTo>
                      <a:pt x="711" y="1609"/>
                      <a:pt x="708" y="1605"/>
                      <a:pt x="711" y="1601"/>
                    </a:cubicBezTo>
                    <a:cubicBezTo>
                      <a:pt x="713" y="1599"/>
                      <a:pt x="718" y="1597"/>
                      <a:pt x="723" y="1595"/>
                    </a:cubicBezTo>
                    <a:cubicBezTo>
                      <a:pt x="729" y="1592"/>
                      <a:pt x="734" y="1589"/>
                      <a:pt x="736" y="1585"/>
                    </a:cubicBezTo>
                    <a:cubicBezTo>
                      <a:pt x="741" y="1576"/>
                      <a:pt x="737" y="1564"/>
                      <a:pt x="727" y="1561"/>
                    </a:cubicBezTo>
                    <a:cubicBezTo>
                      <a:pt x="722" y="1560"/>
                      <a:pt x="717" y="1561"/>
                      <a:pt x="713" y="1563"/>
                    </a:cubicBezTo>
                    <a:cubicBezTo>
                      <a:pt x="708" y="1565"/>
                      <a:pt x="697" y="1574"/>
                      <a:pt x="690" y="1573"/>
                    </a:cubicBezTo>
                    <a:cubicBezTo>
                      <a:pt x="685" y="1572"/>
                      <a:pt x="683" y="1568"/>
                      <a:pt x="685" y="1565"/>
                    </a:cubicBezTo>
                    <a:cubicBezTo>
                      <a:pt x="681" y="1565"/>
                      <a:pt x="678" y="1570"/>
                      <a:pt x="679" y="1575"/>
                    </a:cubicBezTo>
                    <a:cubicBezTo>
                      <a:pt x="681" y="1583"/>
                      <a:pt x="691" y="1589"/>
                      <a:pt x="701" y="1585"/>
                    </a:cubicBezTo>
                    <a:cubicBezTo>
                      <a:pt x="705" y="1584"/>
                      <a:pt x="708" y="1581"/>
                      <a:pt x="712" y="1576"/>
                    </a:cubicBezTo>
                    <a:close/>
                    <a:moveTo>
                      <a:pt x="701" y="1589"/>
                    </a:moveTo>
                    <a:cubicBezTo>
                      <a:pt x="693" y="1598"/>
                      <a:pt x="676" y="1603"/>
                      <a:pt x="665" y="1599"/>
                    </a:cubicBezTo>
                    <a:cubicBezTo>
                      <a:pt x="653" y="1595"/>
                      <a:pt x="653" y="1584"/>
                      <a:pt x="667" y="1585"/>
                    </a:cubicBezTo>
                    <a:cubicBezTo>
                      <a:pt x="677" y="1587"/>
                      <a:pt x="691" y="1595"/>
                      <a:pt x="701" y="1589"/>
                    </a:cubicBezTo>
                    <a:close/>
                    <a:moveTo>
                      <a:pt x="737" y="1566"/>
                    </a:moveTo>
                    <a:cubicBezTo>
                      <a:pt x="741" y="1569"/>
                      <a:pt x="741" y="1577"/>
                      <a:pt x="740" y="1581"/>
                    </a:cubicBezTo>
                    <a:cubicBezTo>
                      <a:pt x="745" y="1584"/>
                      <a:pt x="755" y="1576"/>
                      <a:pt x="751" y="1568"/>
                    </a:cubicBezTo>
                    <a:cubicBezTo>
                      <a:pt x="748" y="1563"/>
                      <a:pt x="741" y="1561"/>
                      <a:pt x="737" y="1566"/>
                    </a:cubicBezTo>
                    <a:close/>
                    <a:moveTo>
                      <a:pt x="695" y="1222"/>
                    </a:moveTo>
                    <a:cubicBezTo>
                      <a:pt x="698" y="1221"/>
                      <a:pt x="702" y="1223"/>
                      <a:pt x="703" y="1226"/>
                    </a:cubicBezTo>
                    <a:cubicBezTo>
                      <a:pt x="705" y="1232"/>
                      <a:pt x="697" y="1236"/>
                      <a:pt x="693" y="1233"/>
                    </a:cubicBezTo>
                    <a:cubicBezTo>
                      <a:pt x="690" y="1231"/>
                      <a:pt x="690" y="1227"/>
                      <a:pt x="684" y="1226"/>
                    </a:cubicBezTo>
                    <a:cubicBezTo>
                      <a:pt x="690" y="1226"/>
                      <a:pt x="691" y="1223"/>
                      <a:pt x="695" y="1222"/>
                    </a:cubicBezTo>
                    <a:close/>
                    <a:moveTo>
                      <a:pt x="979" y="1165"/>
                    </a:moveTo>
                    <a:cubicBezTo>
                      <a:pt x="988" y="1189"/>
                      <a:pt x="981" y="1210"/>
                      <a:pt x="968" y="1224"/>
                    </a:cubicBezTo>
                    <a:cubicBezTo>
                      <a:pt x="956" y="1235"/>
                      <a:pt x="942" y="1234"/>
                      <a:pt x="935" y="1241"/>
                    </a:cubicBezTo>
                    <a:cubicBezTo>
                      <a:pt x="932" y="1244"/>
                      <a:pt x="930" y="1247"/>
                      <a:pt x="930" y="1252"/>
                    </a:cubicBezTo>
                    <a:cubicBezTo>
                      <a:pt x="921" y="1244"/>
                      <a:pt x="923" y="1231"/>
                      <a:pt x="932" y="1224"/>
                    </a:cubicBezTo>
                    <a:cubicBezTo>
                      <a:pt x="942" y="1215"/>
                      <a:pt x="954" y="1217"/>
                      <a:pt x="964" y="1206"/>
                    </a:cubicBezTo>
                    <a:cubicBezTo>
                      <a:pt x="975" y="1194"/>
                      <a:pt x="980" y="1179"/>
                      <a:pt x="979" y="1165"/>
                    </a:cubicBezTo>
                    <a:close/>
                    <a:moveTo>
                      <a:pt x="981" y="1108"/>
                    </a:moveTo>
                    <a:cubicBezTo>
                      <a:pt x="993" y="1129"/>
                      <a:pt x="983" y="1151"/>
                      <a:pt x="982" y="1163"/>
                    </a:cubicBezTo>
                    <a:cubicBezTo>
                      <a:pt x="981" y="1180"/>
                      <a:pt x="994" y="1182"/>
                      <a:pt x="999" y="1165"/>
                    </a:cubicBezTo>
                    <a:cubicBezTo>
                      <a:pt x="1005" y="1148"/>
                      <a:pt x="997" y="1121"/>
                      <a:pt x="981" y="1108"/>
                    </a:cubicBezTo>
                    <a:close/>
                    <a:moveTo>
                      <a:pt x="348" y="1047"/>
                    </a:moveTo>
                    <a:cubicBezTo>
                      <a:pt x="337" y="1026"/>
                      <a:pt x="311" y="1019"/>
                      <a:pt x="294" y="1024"/>
                    </a:cubicBezTo>
                    <a:cubicBezTo>
                      <a:pt x="279" y="1029"/>
                      <a:pt x="278" y="1044"/>
                      <a:pt x="297" y="1039"/>
                    </a:cubicBezTo>
                    <a:cubicBezTo>
                      <a:pt x="312" y="1035"/>
                      <a:pt x="330" y="1030"/>
                      <a:pt x="348" y="1047"/>
                    </a:cubicBezTo>
                    <a:close/>
                    <a:moveTo>
                      <a:pt x="112" y="1229"/>
                    </a:moveTo>
                    <a:cubicBezTo>
                      <a:pt x="103" y="1214"/>
                      <a:pt x="103" y="1187"/>
                      <a:pt x="112" y="1171"/>
                    </a:cubicBezTo>
                    <a:cubicBezTo>
                      <a:pt x="122" y="1156"/>
                      <a:pt x="136" y="1161"/>
                      <a:pt x="129" y="1180"/>
                    </a:cubicBezTo>
                    <a:cubicBezTo>
                      <a:pt x="124" y="1195"/>
                      <a:pt x="107" y="1209"/>
                      <a:pt x="112" y="1229"/>
                    </a:cubicBezTo>
                    <a:close/>
                    <a:moveTo>
                      <a:pt x="308" y="1014"/>
                    </a:moveTo>
                    <a:cubicBezTo>
                      <a:pt x="286" y="1004"/>
                      <a:pt x="268" y="1015"/>
                      <a:pt x="255" y="1029"/>
                    </a:cubicBezTo>
                    <a:cubicBezTo>
                      <a:pt x="248" y="1037"/>
                      <a:pt x="242" y="1051"/>
                      <a:pt x="231" y="1053"/>
                    </a:cubicBezTo>
                    <a:cubicBezTo>
                      <a:pt x="243" y="1065"/>
                      <a:pt x="261" y="1038"/>
                      <a:pt x="268" y="1030"/>
                    </a:cubicBezTo>
                    <a:cubicBezTo>
                      <a:pt x="280" y="1018"/>
                      <a:pt x="294" y="1011"/>
                      <a:pt x="308" y="1014"/>
                    </a:cubicBezTo>
                    <a:close/>
                    <a:moveTo>
                      <a:pt x="217" y="1139"/>
                    </a:moveTo>
                    <a:cubicBezTo>
                      <a:pt x="242" y="1132"/>
                      <a:pt x="273" y="1134"/>
                      <a:pt x="287" y="1146"/>
                    </a:cubicBezTo>
                    <a:cubicBezTo>
                      <a:pt x="300" y="1158"/>
                      <a:pt x="292" y="1174"/>
                      <a:pt x="275" y="1163"/>
                    </a:cubicBezTo>
                    <a:cubicBezTo>
                      <a:pt x="262" y="1155"/>
                      <a:pt x="242" y="1138"/>
                      <a:pt x="217" y="1139"/>
                    </a:cubicBezTo>
                    <a:close/>
                    <a:moveTo>
                      <a:pt x="67" y="1135"/>
                    </a:moveTo>
                    <a:cubicBezTo>
                      <a:pt x="64" y="1132"/>
                      <a:pt x="63" y="1128"/>
                      <a:pt x="66" y="1125"/>
                    </a:cubicBezTo>
                    <a:cubicBezTo>
                      <a:pt x="70" y="1120"/>
                      <a:pt x="78" y="1124"/>
                      <a:pt x="78" y="1130"/>
                    </a:cubicBezTo>
                    <a:cubicBezTo>
                      <a:pt x="78" y="1134"/>
                      <a:pt x="75" y="1137"/>
                      <a:pt x="78" y="1142"/>
                    </a:cubicBezTo>
                    <a:cubicBezTo>
                      <a:pt x="74" y="1137"/>
                      <a:pt x="71" y="1138"/>
                      <a:pt x="67" y="1135"/>
                    </a:cubicBezTo>
                    <a:close/>
                    <a:moveTo>
                      <a:pt x="67" y="1137"/>
                    </a:moveTo>
                    <a:cubicBezTo>
                      <a:pt x="64" y="1135"/>
                      <a:pt x="63" y="1133"/>
                      <a:pt x="63" y="1131"/>
                    </a:cubicBezTo>
                    <a:cubicBezTo>
                      <a:pt x="62" y="1128"/>
                      <a:pt x="64" y="1124"/>
                      <a:pt x="67" y="1122"/>
                    </a:cubicBezTo>
                    <a:cubicBezTo>
                      <a:pt x="71" y="1120"/>
                      <a:pt x="76" y="1122"/>
                      <a:pt x="78" y="1124"/>
                    </a:cubicBezTo>
                    <a:cubicBezTo>
                      <a:pt x="82" y="1129"/>
                      <a:pt x="78" y="1133"/>
                      <a:pt x="78" y="1137"/>
                    </a:cubicBezTo>
                    <a:cubicBezTo>
                      <a:pt x="77" y="1141"/>
                      <a:pt x="82" y="1146"/>
                      <a:pt x="87" y="1147"/>
                    </a:cubicBezTo>
                    <a:cubicBezTo>
                      <a:pt x="94" y="1149"/>
                      <a:pt x="101" y="1147"/>
                      <a:pt x="104" y="1141"/>
                    </a:cubicBezTo>
                    <a:cubicBezTo>
                      <a:pt x="106" y="1138"/>
                      <a:pt x="107" y="1133"/>
                      <a:pt x="103" y="1131"/>
                    </a:cubicBezTo>
                    <a:cubicBezTo>
                      <a:pt x="103" y="1135"/>
                      <a:pt x="99" y="1139"/>
                      <a:pt x="94" y="1136"/>
                    </a:cubicBezTo>
                    <a:cubicBezTo>
                      <a:pt x="91" y="1134"/>
                      <a:pt x="89" y="1128"/>
                      <a:pt x="86" y="1122"/>
                    </a:cubicBezTo>
                    <a:cubicBezTo>
                      <a:pt x="83" y="1116"/>
                      <a:pt x="79" y="1111"/>
                      <a:pt x="74" y="1109"/>
                    </a:cubicBezTo>
                    <a:cubicBezTo>
                      <a:pt x="64" y="1104"/>
                      <a:pt x="51" y="1110"/>
                      <a:pt x="49" y="1120"/>
                    </a:cubicBezTo>
                    <a:cubicBezTo>
                      <a:pt x="47" y="1126"/>
                      <a:pt x="49" y="1132"/>
                      <a:pt x="51" y="1137"/>
                    </a:cubicBezTo>
                    <a:cubicBezTo>
                      <a:pt x="54" y="1142"/>
                      <a:pt x="65" y="1154"/>
                      <a:pt x="65" y="1161"/>
                    </a:cubicBezTo>
                    <a:cubicBezTo>
                      <a:pt x="64" y="1167"/>
                      <a:pt x="60" y="1169"/>
                      <a:pt x="56" y="1167"/>
                    </a:cubicBezTo>
                    <a:cubicBezTo>
                      <a:pt x="56" y="1172"/>
                      <a:pt x="62" y="1175"/>
                      <a:pt x="67" y="1173"/>
                    </a:cubicBezTo>
                    <a:cubicBezTo>
                      <a:pt x="76" y="1171"/>
                      <a:pt x="82" y="1158"/>
                      <a:pt x="77" y="1147"/>
                    </a:cubicBezTo>
                    <a:cubicBezTo>
                      <a:pt x="76" y="1143"/>
                      <a:pt x="72" y="1140"/>
                      <a:pt x="67" y="1137"/>
                    </a:cubicBezTo>
                    <a:close/>
                    <a:moveTo>
                      <a:pt x="82" y="1148"/>
                    </a:moveTo>
                    <a:cubicBezTo>
                      <a:pt x="92" y="1156"/>
                      <a:pt x="99" y="1174"/>
                      <a:pt x="96" y="1187"/>
                    </a:cubicBezTo>
                    <a:cubicBezTo>
                      <a:pt x="93" y="1200"/>
                      <a:pt x="80" y="1201"/>
                      <a:pt x="81" y="1186"/>
                    </a:cubicBezTo>
                    <a:cubicBezTo>
                      <a:pt x="81" y="1175"/>
                      <a:pt x="89" y="1158"/>
                      <a:pt x="82" y="1148"/>
                    </a:cubicBezTo>
                    <a:close/>
                    <a:moveTo>
                      <a:pt x="52" y="1091"/>
                    </a:moveTo>
                    <a:cubicBezTo>
                      <a:pt x="53" y="1090"/>
                      <a:pt x="55" y="1090"/>
                      <a:pt x="56" y="1090"/>
                    </a:cubicBezTo>
                    <a:cubicBezTo>
                      <a:pt x="51" y="1081"/>
                      <a:pt x="47" y="1063"/>
                      <a:pt x="48" y="1046"/>
                    </a:cubicBezTo>
                    <a:cubicBezTo>
                      <a:pt x="49" y="1050"/>
                      <a:pt x="51" y="1055"/>
                      <a:pt x="53" y="1059"/>
                    </a:cubicBezTo>
                    <a:cubicBezTo>
                      <a:pt x="70" y="1087"/>
                      <a:pt x="92" y="1080"/>
                      <a:pt x="115" y="1094"/>
                    </a:cubicBezTo>
                    <a:cubicBezTo>
                      <a:pt x="123" y="1099"/>
                      <a:pt x="129" y="1110"/>
                      <a:pt x="121" y="1119"/>
                    </a:cubicBezTo>
                    <a:cubicBezTo>
                      <a:pt x="117" y="1123"/>
                      <a:pt x="111" y="1125"/>
                      <a:pt x="106" y="1123"/>
                    </a:cubicBezTo>
                    <a:cubicBezTo>
                      <a:pt x="102" y="1122"/>
                      <a:pt x="99" y="1120"/>
                      <a:pt x="98" y="1116"/>
                    </a:cubicBezTo>
                    <a:cubicBezTo>
                      <a:pt x="97" y="1115"/>
                      <a:pt x="97" y="1113"/>
                      <a:pt x="97" y="1111"/>
                    </a:cubicBezTo>
                    <a:cubicBezTo>
                      <a:pt x="97" y="1112"/>
                      <a:pt x="96" y="1111"/>
                      <a:pt x="97" y="1114"/>
                    </a:cubicBezTo>
                    <a:cubicBezTo>
                      <a:pt x="98" y="1116"/>
                      <a:pt x="104" y="1119"/>
                      <a:pt x="108" y="1117"/>
                    </a:cubicBezTo>
                    <a:cubicBezTo>
                      <a:pt x="112" y="1115"/>
                      <a:pt x="113" y="1111"/>
                      <a:pt x="111" y="1107"/>
                    </a:cubicBezTo>
                    <a:cubicBezTo>
                      <a:pt x="110" y="1103"/>
                      <a:pt x="106" y="1102"/>
                      <a:pt x="102" y="1103"/>
                    </a:cubicBezTo>
                    <a:cubicBezTo>
                      <a:pt x="96" y="1104"/>
                      <a:pt x="94" y="1111"/>
                      <a:pt x="96" y="1117"/>
                    </a:cubicBezTo>
                    <a:cubicBezTo>
                      <a:pt x="98" y="1121"/>
                      <a:pt x="101" y="1124"/>
                      <a:pt x="105" y="1125"/>
                    </a:cubicBezTo>
                    <a:cubicBezTo>
                      <a:pt x="111" y="1127"/>
                      <a:pt x="118" y="1125"/>
                      <a:pt x="123" y="1121"/>
                    </a:cubicBezTo>
                    <a:cubicBezTo>
                      <a:pt x="134" y="1109"/>
                      <a:pt x="127" y="1098"/>
                      <a:pt x="117" y="1092"/>
                    </a:cubicBezTo>
                    <a:cubicBezTo>
                      <a:pt x="93" y="1078"/>
                      <a:pt x="70" y="1085"/>
                      <a:pt x="55" y="1054"/>
                    </a:cubicBezTo>
                    <a:cubicBezTo>
                      <a:pt x="49" y="1042"/>
                      <a:pt x="48" y="1027"/>
                      <a:pt x="56" y="1013"/>
                    </a:cubicBezTo>
                    <a:cubicBezTo>
                      <a:pt x="67" y="995"/>
                      <a:pt x="89" y="987"/>
                      <a:pt x="109" y="997"/>
                    </a:cubicBezTo>
                    <a:cubicBezTo>
                      <a:pt x="87" y="986"/>
                      <a:pt x="62" y="1007"/>
                      <a:pt x="58" y="1031"/>
                    </a:cubicBezTo>
                    <a:cubicBezTo>
                      <a:pt x="57" y="1043"/>
                      <a:pt x="60" y="1060"/>
                      <a:pt x="72" y="1069"/>
                    </a:cubicBezTo>
                    <a:cubicBezTo>
                      <a:pt x="97" y="1087"/>
                      <a:pt x="116" y="1060"/>
                      <a:pt x="94" y="1043"/>
                    </a:cubicBezTo>
                    <a:cubicBezTo>
                      <a:pt x="82" y="1034"/>
                      <a:pt x="78" y="1021"/>
                      <a:pt x="87" y="1008"/>
                    </a:cubicBezTo>
                    <a:cubicBezTo>
                      <a:pt x="92" y="1000"/>
                      <a:pt x="101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8" y="996"/>
                      <a:pt x="107" y="996"/>
                      <a:pt x="107" y="995"/>
                    </a:cubicBezTo>
                    <a:cubicBezTo>
                      <a:pt x="112" y="998"/>
                      <a:pt x="117" y="999"/>
                      <a:pt x="124" y="1001"/>
                    </a:cubicBezTo>
                    <a:cubicBezTo>
                      <a:pt x="137" y="1003"/>
                      <a:pt x="148" y="1002"/>
                      <a:pt x="161" y="997"/>
                    </a:cubicBezTo>
                    <a:cubicBezTo>
                      <a:pt x="162" y="997"/>
                      <a:pt x="162" y="997"/>
                      <a:pt x="162" y="997"/>
                    </a:cubicBezTo>
                    <a:cubicBezTo>
                      <a:pt x="154" y="1007"/>
                      <a:pt x="136" y="1018"/>
                      <a:pt x="124" y="1019"/>
                    </a:cubicBezTo>
                    <a:cubicBezTo>
                      <a:pt x="124" y="1019"/>
                      <a:pt x="124" y="1020"/>
                      <a:pt x="124" y="1021"/>
                    </a:cubicBezTo>
                    <a:cubicBezTo>
                      <a:pt x="134" y="1021"/>
                      <a:pt x="150" y="1013"/>
                      <a:pt x="160" y="1004"/>
                    </a:cubicBezTo>
                    <a:cubicBezTo>
                      <a:pt x="159" y="1006"/>
                      <a:pt x="158" y="1007"/>
                      <a:pt x="158" y="1009"/>
                    </a:cubicBezTo>
                    <a:cubicBezTo>
                      <a:pt x="158" y="1009"/>
                      <a:pt x="158" y="1009"/>
                      <a:pt x="158" y="1009"/>
                    </a:cubicBezTo>
                    <a:cubicBezTo>
                      <a:pt x="154" y="1018"/>
                      <a:pt x="152" y="1026"/>
                      <a:pt x="151" y="1034"/>
                    </a:cubicBezTo>
                    <a:cubicBezTo>
                      <a:pt x="149" y="1044"/>
                      <a:pt x="151" y="1057"/>
                      <a:pt x="144" y="1064"/>
                    </a:cubicBezTo>
                    <a:cubicBezTo>
                      <a:pt x="138" y="1070"/>
                      <a:pt x="129" y="1073"/>
                      <a:pt x="121" y="1069"/>
                    </a:cubicBezTo>
                    <a:cubicBezTo>
                      <a:pt x="113" y="1066"/>
                      <a:pt x="107" y="1060"/>
                      <a:pt x="106" y="1051"/>
                    </a:cubicBezTo>
                    <a:cubicBezTo>
                      <a:pt x="106" y="1044"/>
                      <a:pt x="110" y="1037"/>
                      <a:pt x="116" y="1035"/>
                    </a:cubicBezTo>
                    <a:cubicBezTo>
                      <a:pt x="121" y="1032"/>
                      <a:pt x="127" y="1033"/>
                      <a:pt x="131" y="1037"/>
                    </a:cubicBezTo>
                    <a:cubicBezTo>
                      <a:pt x="128" y="1035"/>
                      <a:pt x="124" y="1035"/>
                      <a:pt x="120" y="1037"/>
                    </a:cubicBezTo>
                    <a:cubicBezTo>
                      <a:pt x="116" y="1040"/>
                      <a:pt x="116" y="1046"/>
                      <a:pt x="119" y="1050"/>
                    </a:cubicBezTo>
                    <a:cubicBezTo>
                      <a:pt x="122" y="1054"/>
                      <a:pt x="128" y="1054"/>
                      <a:pt x="131" y="1051"/>
                    </a:cubicBezTo>
                    <a:cubicBezTo>
                      <a:pt x="135" y="1049"/>
                      <a:pt x="136" y="1044"/>
                      <a:pt x="134" y="1040"/>
                    </a:cubicBezTo>
                    <a:cubicBezTo>
                      <a:pt x="132" y="1037"/>
                      <a:pt x="130" y="1036"/>
                      <a:pt x="128" y="1034"/>
                    </a:cubicBezTo>
                    <a:cubicBezTo>
                      <a:pt x="125" y="1032"/>
                      <a:pt x="120" y="1032"/>
                      <a:pt x="116" y="1034"/>
                    </a:cubicBezTo>
                    <a:cubicBezTo>
                      <a:pt x="109" y="1037"/>
                      <a:pt x="105" y="1043"/>
                      <a:pt x="105" y="1051"/>
                    </a:cubicBezTo>
                    <a:cubicBezTo>
                      <a:pt x="106" y="1060"/>
                      <a:pt x="112" y="1068"/>
                      <a:pt x="120" y="1071"/>
                    </a:cubicBezTo>
                    <a:cubicBezTo>
                      <a:pt x="129" y="1074"/>
                      <a:pt x="139" y="1072"/>
                      <a:pt x="145" y="1066"/>
                    </a:cubicBezTo>
                    <a:cubicBezTo>
                      <a:pt x="147" y="1064"/>
                      <a:pt x="149" y="1062"/>
                      <a:pt x="150" y="1059"/>
                    </a:cubicBezTo>
                    <a:cubicBezTo>
                      <a:pt x="150" y="1061"/>
                      <a:pt x="150" y="1062"/>
                      <a:pt x="150" y="1063"/>
                    </a:cubicBezTo>
                    <a:cubicBezTo>
                      <a:pt x="152" y="1084"/>
                      <a:pt x="163" y="1104"/>
                      <a:pt x="155" y="1125"/>
                    </a:cubicBezTo>
                    <a:cubicBezTo>
                      <a:pt x="156" y="1125"/>
                      <a:pt x="157" y="1125"/>
                      <a:pt x="157" y="1126"/>
                    </a:cubicBezTo>
                    <a:cubicBezTo>
                      <a:pt x="159" y="1123"/>
                      <a:pt x="160" y="1120"/>
                      <a:pt x="161" y="1116"/>
                    </a:cubicBezTo>
                    <a:cubicBezTo>
                      <a:pt x="162" y="1111"/>
                      <a:pt x="162" y="1107"/>
                      <a:pt x="162" y="1103"/>
                    </a:cubicBezTo>
                    <a:cubicBezTo>
                      <a:pt x="164" y="1107"/>
                      <a:pt x="167" y="1110"/>
                      <a:pt x="170" y="1114"/>
                    </a:cubicBezTo>
                    <a:cubicBezTo>
                      <a:pt x="177" y="1121"/>
                      <a:pt x="184" y="1125"/>
                      <a:pt x="193" y="1129"/>
                    </a:cubicBezTo>
                    <a:cubicBezTo>
                      <a:pt x="196" y="1130"/>
                      <a:pt x="199" y="1132"/>
                      <a:pt x="203" y="1132"/>
                    </a:cubicBezTo>
                    <a:cubicBezTo>
                      <a:pt x="211" y="1134"/>
                      <a:pt x="217" y="1135"/>
                      <a:pt x="225" y="1134"/>
                    </a:cubicBezTo>
                    <a:cubicBezTo>
                      <a:pt x="234" y="1132"/>
                      <a:pt x="239" y="1129"/>
                      <a:pt x="246" y="1124"/>
                    </a:cubicBezTo>
                    <a:cubicBezTo>
                      <a:pt x="252" y="1119"/>
                      <a:pt x="256" y="1113"/>
                      <a:pt x="258" y="1105"/>
                    </a:cubicBezTo>
                    <a:cubicBezTo>
                      <a:pt x="262" y="1093"/>
                      <a:pt x="256" y="1080"/>
                      <a:pt x="246" y="1072"/>
                    </a:cubicBezTo>
                    <a:cubicBezTo>
                      <a:pt x="236" y="1064"/>
                      <a:pt x="222" y="1061"/>
                      <a:pt x="208" y="1061"/>
                    </a:cubicBezTo>
                    <a:cubicBezTo>
                      <a:pt x="234" y="1074"/>
                      <a:pt x="224" y="1095"/>
                      <a:pt x="227" y="1107"/>
                    </a:cubicBezTo>
                    <a:cubicBezTo>
                      <a:pt x="232" y="1122"/>
                      <a:pt x="246" y="1122"/>
                      <a:pt x="254" y="1114"/>
                    </a:cubicBezTo>
                    <a:cubicBezTo>
                      <a:pt x="254" y="1114"/>
                      <a:pt x="254" y="1114"/>
                      <a:pt x="254" y="1114"/>
                    </a:cubicBezTo>
                    <a:cubicBezTo>
                      <a:pt x="251" y="1117"/>
                      <a:pt x="249" y="1120"/>
                      <a:pt x="245" y="1123"/>
                    </a:cubicBezTo>
                    <a:cubicBezTo>
                      <a:pt x="239" y="1128"/>
                      <a:pt x="233" y="1130"/>
                      <a:pt x="225" y="1132"/>
                    </a:cubicBezTo>
                    <a:cubicBezTo>
                      <a:pt x="217" y="1133"/>
                      <a:pt x="211" y="1132"/>
                      <a:pt x="203" y="1130"/>
                    </a:cubicBezTo>
                    <a:cubicBezTo>
                      <a:pt x="191" y="1127"/>
                      <a:pt x="183" y="1121"/>
                      <a:pt x="174" y="1113"/>
                    </a:cubicBezTo>
                    <a:cubicBezTo>
                      <a:pt x="177" y="1116"/>
                      <a:pt x="180" y="1118"/>
                      <a:pt x="183" y="1119"/>
                    </a:cubicBezTo>
                    <a:cubicBezTo>
                      <a:pt x="193" y="1124"/>
                      <a:pt x="207" y="1122"/>
                      <a:pt x="212" y="1112"/>
                    </a:cubicBezTo>
                    <a:cubicBezTo>
                      <a:pt x="215" y="1107"/>
                      <a:pt x="214" y="1101"/>
                      <a:pt x="211" y="1097"/>
                    </a:cubicBezTo>
                    <a:cubicBezTo>
                      <a:pt x="208" y="1094"/>
                      <a:pt x="205" y="1093"/>
                      <a:pt x="201" y="1093"/>
                    </a:cubicBezTo>
                    <a:cubicBezTo>
                      <a:pt x="197" y="1093"/>
                      <a:pt x="193" y="1095"/>
                      <a:pt x="191" y="1098"/>
                    </a:cubicBezTo>
                    <a:cubicBezTo>
                      <a:pt x="188" y="1103"/>
                      <a:pt x="188" y="1109"/>
                      <a:pt x="193" y="1112"/>
                    </a:cubicBezTo>
                    <a:cubicBezTo>
                      <a:pt x="195" y="1114"/>
                      <a:pt x="199" y="1114"/>
                      <a:pt x="201" y="1112"/>
                    </a:cubicBezTo>
                    <a:cubicBezTo>
                      <a:pt x="203" y="1111"/>
                      <a:pt x="203" y="1109"/>
                      <a:pt x="202" y="1107"/>
                    </a:cubicBezTo>
                    <a:cubicBezTo>
                      <a:pt x="202" y="1108"/>
                      <a:pt x="201" y="1110"/>
                      <a:pt x="200" y="1110"/>
                    </a:cubicBezTo>
                    <a:cubicBezTo>
                      <a:pt x="197" y="1111"/>
                      <a:pt x="194" y="1109"/>
                      <a:pt x="194" y="1106"/>
                    </a:cubicBezTo>
                    <a:cubicBezTo>
                      <a:pt x="194" y="1105"/>
                      <a:pt x="195" y="1103"/>
                      <a:pt x="197" y="1101"/>
                    </a:cubicBezTo>
                    <a:cubicBezTo>
                      <a:pt x="200" y="1100"/>
                      <a:pt x="202" y="1100"/>
                      <a:pt x="205" y="1102"/>
                    </a:cubicBezTo>
                    <a:cubicBezTo>
                      <a:pt x="207" y="1104"/>
                      <a:pt x="208" y="1108"/>
                      <a:pt x="206" y="1111"/>
                    </a:cubicBezTo>
                    <a:cubicBezTo>
                      <a:pt x="202" y="1119"/>
                      <a:pt x="188" y="1119"/>
                      <a:pt x="181" y="1116"/>
                    </a:cubicBezTo>
                    <a:cubicBezTo>
                      <a:pt x="155" y="1103"/>
                      <a:pt x="150" y="1059"/>
                      <a:pt x="155" y="1031"/>
                    </a:cubicBezTo>
                    <a:cubicBezTo>
                      <a:pt x="156" y="1040"/>
                      <a:pt x="159" y="1049"/>
                      <a:pt x="166" y="1056"/>
                    </a:cubicBezTo>
                    <a:cubicBezTo>
                      <a:pt x="169" y="1060"/>
                      <a:pt x="173" y="1063"/>
                      <a:pt x="179" y="1064"/>
                    </a:cubicBezTo>
                    <a:cubicBezTo>
                      <a:pt x="174" y="1062"/>
                      <a:pt x="170" y="1058"/>
                      <a:pt x="167" y="1055"/>
                    </a:cubicBezTo>
                    <a:cubicBezTo>
                      <a:pt x="160" y="1046"/>
                      <a:pt x="157" y="1035"/>
                      <a:pt x="158" y="1024"/>
                    </a:cubicBezTo>
                    <a:cubicBezTo>
                      <a:pt x="159" y="1016"/>
                      <a:pt x="161" y="1009"/>
                      <a:pt x="165" y="1003"/>
                    </a:cubicBezTo>
                    <a:cubicBezTo>
                      <a:pt x="172" y="991"/>
                      <a:pt x="182" y="984"/>
                      <a:pt x="190" y="973"/>
                    </a:cubicBezTo>
                    <a:cubicBezTo>
                      <a:pt x="191" y="973"/>
                      <a:pt x="191" y="973"/>
                      <a:pt x="191" y="973"/>
                    </a:cubicBezTo>
                    <a:cubicBezTo>
                      <a:pt x="195" y="966"/>
                      <a:pt x="198" y="960"/>
                      <a:pt x="201" y="953"/>
                    </a:cubicBezTo>
                    <a:cubicBezTo>
                      <a:pt x="202" y="951"/>
                      <a:pt x="208" y="934"/>
                      <a:pt x="206" y="932"/>
                    </a:cubicBezTo>
                    <a:cubicBezTo>
                      <a:pt x="204" y="933"/>
                      <a:pt x="201" y="944"/>
                      <a:pt x="200" y="946"/>
                    </a:cubicBezTo>
                    <a:cubicBezTo>
                      <a:pt x="196" y="954"/>
                      <a:pt x="192" y="962"/>
                      <a:pt x="187" y="970"/>
                    </a:cubicBezTo>
                    <a:cubicBezTo>
                      <a:pt x="186" y="971"/>
                      <a:pt x="186" y="971"/>
                      <a:pt x="186" y="971"/>
                    </a:cubicBezTo>
                    <a:cubicBezTo>
                      <a:pt x="179" y="981"/>
                      <a:pt x="172" y="988"/>
                      <a:pt x="160" y="994"/>
                    </a:cubicBezTo>
                    <a:cubicBezTo>
                      <a:pt x="146" y="1000"/>
                      <a:pt x="129" y="1001"/>
                      <a:pt x="116" y="993"/>
                    </a:cubicBezTo>
                    <a:cubicBezTo>
                      <a:pt x="109" y="989"/>
                      <a:pt x="101" y="978"/>
                      <a:pt x="106" y="969"/>
                    </a:cubicBezTo>
                    <a:cubicBezTo>
                      <a:pt x="107" y="966"/>
                      <a:pt x="111" y="965"/>
                      <a:pt x="114" y="966"/>
                    </a:cubicBezTo>
                    <a:cubicBezTo>
                      <a:pt x="117" y="966"/>
                      <a:pt x="119" y="969"/>
                      <a:pt x="119" y="972"/>
                    </a:cubicBezTo>
                    <a:cubicBezTo>
                      <a:pt x="119" y="974"/>
                      <a:pt x="118" y="976"/>
                      <a:pt x="116" y="977"/>
                    </a:cubicBezTo>
                    <a:cubicBezTo>
                      <a:pt x="114" y="979"/>
                      <a:pt x="111" y="978"/>
                      <a:pt x="110" y="975"/>
                    </a:cubicBezTo>
                    <a:cubicBezTo>
                      <a:pt x="110" y="973"/>
                      <a:pt x="110" y="972"/>
                      <a:pt x="111" y="971"/>
                    </a:cubicBezTo>
                    <a:cubicBezTo>
                      <a:pt x="109" y="970"/>
                      <a:pt x="108" y="972"/>
                      <a:pt x="108" y="974"/>
                    </a:cubicBezTo>
                    <a:cubicBezTo>
                      <a:pt x="107" y="978"/>
                      <a:pt x="109" y="980"/>
                      <a:pt x="112" y="982"/>
                    </a:cubicBezTo>
                    <a:cubicBezTo>
                      <a:pt x="118" y="983"/>
                      <a:pt x="123" y="980"/>
                      <a:pt x="125" y="975"/>
                    </a:cubicBezTo>
                    <a:cubicBezTo>
                      <a:pt x="126" y="972"/>
                      <a:pt x="126" y="967"/>
                      <a:pt x="124" y="964"/>
                    </a:cubicBezTo>
                    <a:cubicBezTo>
                      <a:pt x="122" y="960"/>
                      <a:pt x="118" y="958"/>
                      <a:pt x="115" y="958"/>
                    </a:cubicBezTo>
                    <a:cubicBezTo>
                      <a:pt x="109" y="958"/>
                      <a:pt x="104" y="960"/>
                      <a:pt x="102" y="965"/>
                    </a:cubicBezTo>
                    <a:cubicBezTo>
                      <a:pt x="96" y="975"/>
                      <a:pt x="102" y="987"/>
                      <a:pt x="112" y="993"/>
                    </a:cubicBezTo>
                    <a:cubicBezTo>
                      <a:pt x="115" y="995"/>
                      <a:pt x="118" y="996"/>
                      <a:pt x="122" y="997"/>
                    </a:cubicBezTo>
                    <a:cubicBezTo>
                      <a:pt x="110" y="995"/>
                      <a:pt x="101" y="991"/>
                      <a:pt x="91" y="983"/>
                    </a:cubicBezTo>
                    <a:cubicBezTo>
                      <a:pt x="85" y="978"/>
                      <a:pt x="82" y="973"/>
                      <a:pt x="78" y="966"/>
                    </a:cubicBezTo>
                    <a:cubicBezTo>
                      <a:pt x="75" y="958"/>
                      <a:pt x="73" y="952"/>
                      <a:pt x="74" y="944"/>
                    </a:cubicBezTo>
                    <a:cubicBezTo>
                      <a:pt x="74" y="939"/>
                      <a:pt x="75" y="936"/>
                      <a:pt x="77" y="932"/>
                    </a:cubicBezTo>
                    <a:cubicBezTo>
                      <a:pt x="77" y="932"/>
                      <a:pt x="77" y="932"/>
                      <a:pt x="77" y="932"/>
                    </a:cubicBezTo>
                    <a:cubicBezTo>
                      <a:pt x="74" y="943"/>
                      <a:pt x="82" y="955"/>
                      <a:pt x="97" y="950"/>
                    </a:cubicBezTo>
                    <a:cubicBezTo>
                      <a:pt x="109" y="946"/>
                      <a:pt x="120" y="926"/>
                      <a:pt x="146" y="940"/>
                    </a:cubicBezTo>
                    <a:cubicBezTo>
                      <a:pt x="138" y="928"/>
                      <a:pt x="128" y="918"/>
                      <a:pt x="116" y="914"/>
                    </a:cubicBezTo>
                    <a:cubicBezTo>
                      <a:pt x="103" y="910"/>
                      <a:pt x="89" y="913"/>
                      <a:pt x="81" y="923"/>
                    </a:cubicBezTo>
                    <a:cubicBezTo>
                      <a:pt x="76" y="929"/>
                      <a:pt x="73" y="936"/>
                      <a:pt x="72" y="944"/>
                    </a:cubicBezTo>
                    <a:cubicBezTo>
                      <a:pt x="72" y="952"/>
                      <a:pt x="73" y="959"/>
                      <a:pt x="76" y="967"/>
                    </a:cubicBezTo>
                    <a:cubicBezTo>
                      <a:pt x="80" y="974"/>
                      <a:pt x="84" y="979"/>
                      <a:pt x="90" y="985"/>
                    </a:cubicBezTo>
                    <a:cubicBezTo>
                      <a:pt x="93" y="987"/>
                      <a:pt x="95" y="989"/>
                      <a:pt x="98" y="991"/>
                    </a:cubicBezTo>
                    <a:cubicBezTo>
                      <a:pt x="100" y="992"/>
                      <a:pt x="101" y="993"/>
                      <a:pt x="103" y="993"/>
                    </a:cubicBezTo>
                    <a:cubicBezTo>
                      <a:pt x="83" y="985"/>
                      <a:pt x="63" y="996"/>
                      <a:pt x="52" y="1014"/>
                    </a:cubicBezTo>
                    <a:cubicBezTo>
                      <a:pt x="52" y="1014"/>
                      <a:pt x="52" y="1014"/>
                      <a:pt x="52" y="1014"/>
                    </a:cubicBezTo>
                    <a:cubicBezTo>
                      <a:pt x="51" y="1016"/>
                      <a:pt x="50" y="1017"/>
                      <a:pt x="49" y="1019"/>
                    </a:cubicBezTo>
                    <a:cubicBezTo>
                      <a:pt x="39" y="1040"/>
                      <a:pt x="41" y="1068"/>
                      <a:pt x="52" y="1091"/>
                    </a:cubicBezTo>
                    <a:close/>
                    <a:moveTo>
                      <a:pt x="53" y="1110"/>
                    </a:moveTo>
                    <a:cubicBezTo>
                      <a:pt x="56" y="1105"/>
                      <a:pt x="65" y="1104"/>
                      <a:pt x="69" y="1105"/>
                    </a:cubicBezTo>
                    <a:cubicBezTo>
                      <a:pt x="73" y="1099"/>
                      <a:pt x="63" y="1088"/>
                      <a:pt x="54" y="1094"/>
                    </a:cubicBezTo>
                    <a:cubicBezTo>
                      <a:pt x="48" y="1097"/>
                      <a:pt x="47" y="1106"/>
                      <a:pt x="53" y="1110"/>
                    </a:cubicBezTo>
                    <a:close/>
                    <a:moveTo>
                      <a:pt x="44" y="1100"/>
                    </a:moveTo>
                    <a:cubicBezTo>
                      <a:pt x="38" y="1108"/>
                      <a:pt x="34" y="1121"/>
                      <a:pt x="35" y="1130"/>
                    </a:cubicBezTo>
                    <a:cubicBezTo>
                      <a:pt x="35" y="1140"/>
                      <a:pt x="38" y="1151"/>
                      <a:pt x="43" y="1160"/>
                    </a:cubicBezTo>
                    <a:cubicBezTo>
                      <a:pt x="51" y="1176"/>
                      <a:pt x="64" y="1191"/>
                      <a:pt x="64" y="1210"/>
                    </a:cubicBezTo>
                    <a:cubicBezTo>
                      <a:pt x="63" y="1226"/>
                      <a:pt x="51" y="1237"/>
                      <a:pt x="40" y="1238"/>
                    </a:cubicBezTo>
                    <a:cubicBezTo>
                      <a:pt x="31" y="1239"/>
                      <a:pt x="21" y="1233"/>
                      <a:pt x="17" y="1223"/>
                    </a:cubicBezTo>
                    <a:cubicBezTo>
                      <a:pt x="15" y="1216"/>
                      <a:pt x="16" y="1205"/>
                      <a:pt x="25" y="1202"/>
                    </a:cubicBezTo>
                    <a:cubicBezTo>
                      <a:pt x="29" y="1201"/>
                      <a:pt x="33" y="1203"/>
                      <a:pt x="33" y="1206"/>
                    </a:cubicBezTo>
                    <a:cubicBezTo>
                      <a:pt x="29" y="1206"/>
                      <a:pt x="26" y="1210"/>
                      <a:pt x="27" y="1215"/>
                    </a:cubicBezTo>
                    <a:cubicBezTo>
                      <a:pt x="28" y="1217"/>
                      <a:pt x="31" y="1221"/>
                      <a:pt x="33" y="1222"/>
                    </a:cubicBezTo>
                    <a:cubicBezTo>
                      <a:pt x="38" y="1224"/>
                      <a:pt x="44" y="1223"/>
                      <a:pt x="48" y="1219"/>
                    </a:cubicBezTo>
                    <a:cubicBezTo>
                      <a:pt x="55" y="1208"/>
                      <a:pt x="46" y="1189"/>
                      <a:pt x="39" y="1178"/>
                    </a:cubicBezTo>
                    <a:cubicBezTo>
                      <a:pt x="28" y="1162"/>
                      <a:pt x="23" y="1144"/>
                      <a:pt x="27" y="1125"/>
                    </a:cubicBezTo>
                    <a:cubicBezTo>
                      <a:pt x="29" y="1114"/>
                      <a:pt x="34" y="1105"/>
                      <a:pt x="44" y="1100"/>
                    </a:cubicBezTo>
                    <a:close/>
                    <a:moveTo>
                      <a:pt x="124" y="913"/>
                    </a:moveTo>
                    <a:cubicBezTo>
                      <a:pt x="111" y="906"/>
                      <a:pt x="116" y="893"/>
                      <a:pt x="118" y="883"/>
                    </a:cubicBezTo>
                    <a:cubicBezTo>
                      <a:pt x="120" y="873"/>
                      <a:pt x="117" y="861"/>
                      <a:pt x="105" y="860"/>
                    </a:cubicBezTo>
                    <a:cubicBezTo>
                      <a:pt x="106" y="873"/>
                      <a:pt x="98" y="872"/>
                      <a:pt x="95" y="885"/>
                    </a:cubicBezTo>
                    <a:cubicBezTo>
                      <a:pt x="92" y="896"/>
                      <a:pt x="103" y="912"/>
                      <a:pt x="124" y="913"/>
                    </a:cubicBezTo>
                    <a:close/>
                    <a:moveTo>
                      <a:pt x="156" y="830"/>
                    </a:moveTo>
                    <a:cubicBezTo>
                      <a:pt x="125" y="832"/>
                      <a:pt x="125" y="795"/>
                      <a:pt x="138" y="782"/>
                    </a:cubicBezTo>
                    <a:cubicBezTo>
                      <a:pt x="132" y="796"/>
                      <a:pt x="142" y="824"/>
                      <a:pt x="156" y="830"/>
                    </a:cubicBezTo>
                    <a:close/>
                    <a:moveTo>
                      <a:pt x="175" y="831"/>
                    </a:moveTo>
                    <a:cubicBezTo>
                      <a:pt x="169" y="850"/>
                      <a:pt x="150" y="863"/>
                      <a:pt x="135" y="863"/>
                    </a:cubicBezTo>
                    <a:cubicBezTo>
                      <a:pt x="100" y="863"/>
                      <a:pt x="101" y="826"/>
                      <a:pt x="132" y="834"/>
                    </a:cubicBezTo>
                    <a:cubicBezTo>
                      <a:pt x="148" y="838"/>
                      <a:pt x="159" y="840"/>
                      <a:pt x="175" y="831"/>
                    </a:cubicBezTo>
                    <a:close/>
                    <a:moveTo>
                      <a:pt x="215" y="682"/>
                    </a:moveTo>
                    <a:cubicBezTo>
                      <a:pt x="181" y="687"/>
                      <a:pt x="167" y="714"/>
                      <a:pt x="162" y="741"/>
                    </a:cubicBezTo>
                    <a:cubicBezTo>
                      <a:pt x="159" y="756"/>
                      <a:pt x="162" y="777"/>
                      <a:pt x="150" y="788"/>
                    </a:cubicBezTo>
                    <a:cubicBezTo>
                      <a:pt x="173" y="794"/>
                      <a:pt x="176" y="747"/>
                      <a:pt x="179" y="732"/>
                    </a:cubicBezTo>
                    <a:cubicBezTo>
                      <a:pt x="184" y="708"/>
                      <a:pt x="196" y="689"/>
                      <a:pt x="215" y="682"/>
                    </a:cubicBezTo>
                    <a:close/>
                    <a:moveTo>
                      <a:pt x="721" y="1090"/>
                    </a:moveTo>
                    <a:cubicBezTo>
                      <a:pt x="714" y="1115"/>
                      <a:pt x="742" y="1138"/>
                      <a:pt x="749" y="1151"/>
                    </a:cubicBezTo>
                    <a:cubicBezTo>
                      <a:pt x="759" y="1171"/>
                      <a:pt x="742" y="1183"/>
                      <a:pt x="728" y="1165"/>
                    </a:cubicBezTo>
                    <a:cubicBezTo>
                      <a:pt x="715" y="1147"/>
                      <a:pt x="710" y="1112"/>
                      <a:pt x="721" y="1090"/>
                    </a:cubicBezTo>
                    <a:close/>
                    <a:moveTo>
                      <a:pt x="815" y="1209"/>
                    </a:moveTo>
                    <a:cubicBezTo>
                      <a:pt x="832" y="1181"/>
                      <a:pt x="863" y="1186"/>
                      <a:pt x="877" y="1179"/>
                    </a:cubicBezTo>
                    <a:cubicBezTo>
                      <a:pt x="892" y="1172"/>
                      <a:pt x="887" y="1156"/>
                      <a:pt x="869" y="1159"/>
                    </a:cubicBezTo>
                    <a:cubicBezTo>
                      <a:pt x="846" y="1164"/>
                      <a:pt x="823" y="1185"/>
                      <a:pt x="815" y="1209"/>
                    </a:cubicBezTo>
                    <a:close/>
                    <a:moveTo>
                      <a:pt x="413" y="964"/>
                    </a:moveTo>
                    <a:cubicBezTo>
                      <a:pt x="417" y="983"/>
                      <a:pt x="430" y="987"/>
                      <a:pt x="451" y="984"/>
                    </a:cubicBezTo>
                    <a:cubicBezTo>
                      <a:pt x="466" y="982"/>
                      <a:pt x="480" y="988"/>
                      <a:pt x="482" y="1000"/>
                    </a:cubicBezTo>
                    <a:cubicBezTo>
                      <a:pt x="487" y="992"/>
                      <a:pt x="484" y="978"/>
                      <a:pt x="474" y="973"/>
                    </a:cubicBezTo>
                    <a:cubicBezTo>
                      <a:pt x="460" y="966"/>
                      <a:pt x="446" y="976"/>
                      <a:pt x="430" y="974"/>
                    </a:cubicBezTo>
                    <a:cubicBezTo>
                      <a:pt x="426" y="974"/>
                      <a:pt x="418" y="971"/>
                      <a:pt x="413" y="964"/>
                    </a:cubicBezTo>
                    <a:close/>
                    <a:moveTo>
                      <a:pt x="650" y="1238"/>
                    </a:moveTo>
                    <a:cubicBezTo>
                      <a:pt x="650" y="1241"/>
                      <a:pt x="648" y="1242"/>
                      <a:pt x="646" y="1243"/>
                    </a:cubicBezTo>
                    <a:cubicBezTo>
                      <a:pt x="644" y="1243"/>
                      <a:pt x="642" y="1241"/>
                      <a:pt x="642" y="1239"/>
                    </a:cubicBezTo>
                    <a:cubicBezTo>
                      <a:pt x="642" y="1237"/>
                      <a:pt x="644" y="1235"/>
                      <a:pt x="646" y="1235"/>
                    </a:cubicBezTo>
                    <a:cubicBezTo>
                      <a:pt x="648" y="1235"/>
                      <a:pt x="650" y="1236"/>
                      <a:pt x="650" y="1238"/>
                    </a:cubicBezTo>
                    <a:close/>
                    <a:moveTo>
                      <a:pt x="638" y="1221"/>
                    </a:moveTo>
                    <a:cubicBezTo>
                      <a:pt x="638" y="1225"/>
                      <a:pt x="635" y="1229"/>
                      <a:pt x="631" y="1229"/>
                    </a:cubicBezTo>
                    <a:cubicBezTo>
                      <a:pt x="627" y="1229"/>
                      <a:pt x="623" y="1226"/>
                      <a:pt x="623" y="1222"/>
                    </a:cubicBezTo>
                    <a:cubicBezTo>
                      <a:pt x="623" y="1218"/>
                      <a:pt x="626" y="1214"/>
                      <a:pt x="630" y="1214"/>
                    </a:cubicBezTo>
                    <a:cubicBezTo>
                      <a:pt x="634" y="1213"/>
                      <a:pt x="638" y="1217"/>
                      <a:pt x="638" y="1221"/>
                    </a:cubicBezTo>
                    <a:close/>
                    <a:moveTo>
                      <a:pt x="647" y="1229"/>
                    </a:moveTo>
                    <a:cubicBezTo>
                      <a:pt x="647" y="1232"/>
                      <a:pt x="645" y="1234"/>
                      <a:pt x="642" y="1235"/>
                    </a:cubicBezTo>
                    <a:cubicBezTo>
                      <a:pt x="640" y="1235"/>
                      <a:pt x="637" y="1233"/>
                      <a:pt x="637" y="1230"/>
                    </a:cubicBezTo>
                    <a:cubicBezTo>
                      <a:pt x="637" y="1227"/>
                      <a:pt x="639" y="1225"/>
                      <a:pt x="642" y="1225"/>
                    </a:cubicBezTo>
                    <a:cubicBezTo>
                      <a:pt x="644" y="1225"/>
                      <a:pt x="647" y="1227"/>
                      <a:pt x="647" y="1229"/>
                    </a:cubicBezTo>
                    <a:close/>
                    <a:moveTo>
                      <a:pt x="598" y="917"/>
                    </a:moveTo>
                    <a:cubicBezTo>
                      <a:pt x="595" y="920"/>
                      <a:pt x="594" y="923"/>
                      <a:pt x="595" y="926"/>
                    </a:cubicBezTo>
                    <a:cubicBezTo>
                      <a:pt x="595" y="929"/>
                      <a:pt x="598" y="933"/>
                      <a:pt x="603" y="934"/>
                    </a:cubicBezTo>
                    <a:cubicBezTo>
                      <a:pt x="608" y="936"/>
                      <a:pt x="613" y="933"/>
                      <a:pt x="615" y="929"/>
                    </a:cubicBezTo>
                    <a:cubicBezTo>
                      <a:pt x="618" y="922"/>
                      <a:pt x="612" y="918"/>
                      <a:pt x="611" y="914"/>
                    </a:cubicBezTo>
                    <a:cubicBezTo>
                      <a:pt x="609" y="909"/>
                      <a:pt x="613" y="902"/>
                      <a:pt x="619" y="899"/>
                    </a:cubicBezTo>
                    <a:cubicBezTo>
                      <a:pt x="627" y="895"/>
                      <a:pt x="635" y="895"/>
                      <a:pt x="641" y="901"/>
                    </a:cubicBezTo>
                    <a:cubicBezTo>
                      <a:pt x="645" y="905"/>
                      <a:pt x="646" y="910"/>
                      <a:pt x="642" y="914"/>
                    </a:cubicBezTo>
                    <a:cubicBezTo>
                      <a:pt x="642" y="909"/>
                      <a:pt x="635" y="906"/>
                      <a:pt x="631" y="911"/>
                    </a:cubicBezTo>
                    <a:cubicBezTo>
                      <a:pt x="628" y="914"/>
                      <a:pt x="627" y="921"/>
                      <a:pt x="625" y="929"/>
                    </a:cubicBezTo>
                    <a:cubicBezTo>
                      <a:pt x="623" y="937"/>
                      <a:pt x="620" y="944"/>
                      <a:pt x="615" y="948"/>
                    </a:cubicBezTo>
                    <a:cubicBezTo>
                      <a:pt x="604" y="957"/>
                      <a:pt x="587" y="954"/>
                      <a:pt x="581" y="942"/>
                    </a:cubicBezTo>
                    <a:cubicBezTo>
                      <a:pt x="577" y="935"/>
                      <a:pt x="578" y="928"/>
                      <a:pt x="580" y="922"/>
                    </a:cubicBezTo>
                    <a:cubicBezTo>
                      <a:pt x="582" y="914"/>
                      <a:pt x="591" y="898"/>
                      <a:pt x="588" y="889"/>
                    </a:cubicBezTo>
                    <a:cubicBezTo>
                      <a:pt x="586" y="882"/>
                      <a:pt x="580" y="881"/>
                      <a:pt x="577" y="884"/>
                    </a:cubicBezTo>
                    <a:cubicBezTo>
                      <a:pt x="575" y="879"/>
                      <a:pt x="582" y="873"/>
                      <a:pt x="588" y="874"/>
                    </a:cubicBezTo>
                    <a:cubicBezTo>
                      <a:pt x="600" y="874"/>
                      <a:pt x="610" y="887"/>
                      <a:pt x="608" y="902"/>
                    </a:cubicBezTo>
                    <a:cubicBezTo>
                      <a:pt x="607" y="907"/>
                      <a:pt x="603" y="911"/>
                      <a:pt x="598" y="917"/>
                    </a:cubicBezTo>
                    <a:close/>
                    <a:moveTo>
                      <a:pt x="140" y="1151"/>
                    </a:moveTo>
                    <a:cubicBezTo>
                      <a:pt x="137" y="1150"/>
                      <a:pt x="135" y="1148"/>
                      <a:pt x="135" y="1145"/>
                    </a:cubicBezTo>
                    <a:cubicBezTo>
                      <a:pt x="136" y="1142"/>
                      <a:pt x="138" y="1140"/>
                      <a:pt x="141" y="1140"/>
                    </a:cubicBezTo>
                    <a:cubicBezTo>
                      <a:pt x="144" y="1140"/>
                      <a:pt x="146" y="1143"/>
                      <a:pt x="146" y="1146"/>
                    </a:cubicBezTo>
                    <a:cubicBezTo>
                      <a:pt x="146" y="1149"/>
                      <a:pt x="143" y="1151"/>
                      <a:pt x="140" y="1151"/>
                    </a:cubicBezTo>
                    <a:close/>
                    <a:moveTo>
                      <a:pt x="130" y="1152"/>
                    </a:moveTo>
                    <a:cubicBezTo>
                      <a:pt x="128" y="1152"/>
                      <a:pt x="126" y="1150"/>
                      <a:pt x="126" y="1148"/>
                    </a:cubicBezTo>
                    <a:cubicBezTo>
                      <a:pt x="126" y="1146"/>
                      <a:pt x="128" y="1144"/>
                      <a:pt x="131" y="1144"/>
                    </a:cubicBezTo>
                    <a:cubicBezTo>
                      <a:pt x="133" y="1144"/>
                      <a:pt x="135" y="1146"/>
                      <a:pt x="135" y="1149"/>
                    </a:cubicBezTo>
                    <a:cubicBezTo>
                      <a:pt x="134" y="1151"/>
                      <a:pt x="132" y="1153"/>
                      <a:pt x="130" y="1152"/>
                    </a:cubicBezTo>
                    <a:close/>
                    <a:moveTo>
                      <a:pt x="151" y="1142"/>
                    </a:moveTo>
                    <a:cubicBezTo>
                      <a:pt x="146" y="1142"/>
                      <a:pt x="143" y="1138"/>
                      <a:pt x="143" y="1133"/>
                    </a:cubicBezTo>
                    <a:cubicBezTo>
                      <a:pt x="144" y="1129"/>
                      <a:pt x="148" y="1125"/>
                      <a:pt x="152" y="1126"/>
                    </a:cubicBezTo>
                    <a:cubicBezTo>
                      <a:pt x="157" y="1126"/>
                      <a:pt x="160" y="1130"/>
                      <a:pt x="160" y="1135"/>
                    </a:cubicBezTo>
                    <a:cubicBezTo>
                      <a:pt x="160" y="1139"/>
                      <a:pt x="156" y="1143"/>
                      <a:pt x="151" y="1142"/>
                    </a:cubicBezTo>
                    <a:close/>
                    <a:moveTo>
                      <a:pt x="536" y="1011"/>
                    </a:moveTo>
                    <a:cubicBezTo>
                      <a:pt x="530" y="1015"/>
                      <a:pt x="523" y="1018"/>
                      <a:pt x="517" y="1017"/>
                    </a:cubicBezTo>
                    <a:cubicBezTo>
                      <a:pt x="510" y="1017"/>
                      <a:pt x="503" y="1012"/>
                      <a:pt x="501" y="1006"/>
                    </a:cubicBezTo>
                    <a:cubicBezTo>
                      <a:pt x="498" y="999"/>
                      <a:pt x="502" y="990"/>
                      <a:pt x="508" y="985"/>
                    </a:cubicBezTo>
                    <a:cubicBezTo>
                      <a:pt x="516" y="977"/>
                      <a:pt x="528" y="975"/>
                      <a:pt x="538" y="978"/>
                    </a:cubicBezTo>
                    <a:cubicBezTo>
                      <a:pt x="546" y="981"/>
                      <a:pt x="554" y="987"/>
                      <a:pt x="561" y="993"/>
                    </a:cubicBezTo>
                    <a:cubicBezTo>
                      <a:pt x="560" y="992"/>
                      <a:pt x="559" y="991"/>
                      <a:pt x="559" y="990"/>
                    </a:cubicBezTo>
                    <a:cubicBezTo>
                      <a:pt x="548" y="969"/>
                      <a:pt x="540" y="947"/>
                      <a:pt x="537" y="924"/>
                    </a:cubicBezTo>
                    <a:cubicBezTo>
                      <a:pt x="532" y="897"/>
                      <a:pt x="535" y="878"/>
                      <a:pt x="518" y="855"/>
                    </a:cubicBezTo>
                    <a:cubicBezTo>
                      <a:pt x="515" y="850"/>
                      <a:pt x="511" y="846"/>
                      <a:pt x="506" y="842"/>
                    </a:cubicBezTo>
                    <a:cubicBezTo>
                      <a:pt x="499" y="837"/>
                      <a:pt x="493" y="834"/>
                      <a:pt x="484" y="831"/>
                    </a:cubicBezTo>
                    <a:cubicBezTo>
                      <a:pt x="476" y="829"/>
                      <a:pt x="470" y="829"/>
                      <a:pt x="461" y="830"/>
                    </a:cubicBezTo>
                    <a:cubicBezTo>
                      <a:pt x="431" y="834"/>
                      <a:pt x="413" y="855"/>
                      <a:pt x="409" y="885"/>
                    </a:cubicBezTo>
                    <a:cubicBezTo>
                      <a:pt x="407" y="898"/>
                      <a:pt x="411" y="909"/>
                      <a:pt x="420" y="918"/>
                    </a:cubicBezTo>
                    <a:cubicBezTo>
                      <a:pt x="429" y="926"/>
                      <a:pt x="439" y="929"/>
                      <a:pt x="450" y="926"/>
                    </a:cubicBezTo>
                    <a:cubicBezTo>
                      <a:pt x="458" y="923"/>
                      <a:pt x="465" y="917"/>
                      <a:pt x="469" y="910"/>
                    </a:cubicBezTo>
                    <a:cubicBezTo>
                      <a:pt x="471" y="906"/>
                      <a:pt x="472" y="903"/>
                      <a:pt x="472" y="899"/>
                    </a:cubicBezTo>
                    <a:cubicBezTo>
                      <a:pt x="472" y="900"/>
                      <a:pt x="471" y="902"/>
                      <a:pt x="471" y="903"/>
                    </a:cubicBezTo>
                    <a:cubicBezTo>
                      <a:pt x="467" y="909"/>
                      <a:pt x="459" y="912"/>
                      <a:pt x="452" y="909"/>
                    </a:cubicBezTo>
                    <a:cubicBezTo>
                      <a:pt x="445" y="905"/>
                      <a:pt x="442" y="897"/>
                      <a:pt x="446" y="890"/>
                    </a:cubicBezTo>
                    <a:cubicBezTo>
                      <a:pt x="449" y="883"/>
                      <a:pt x="458" y="880"/>
                      <a:pt x="465" y="884"/>
                    </a:cubicBezTo>
                    <a:cubicBezTo>
                      <a:pt x="475" y="889"/>
                      <a:pt x="475" y="902"/>
                      <a:pt x="471" y="911"/>
                    </a:cubicBezTo>
                    <a:cubicBezTo>
                      <a:pt x="467" y="919"/>
                      <a:pt x="460" y="925"/>
                      <a:pt x="451" y="929"/>
                    </a:cubicBezTo>
                    <a:cubicBezTo>
                      <a:pt x="440" y="932"/>
                      <a:pt x="430" y="930"/>
                      <a:pt x="422" y="924"/>
                    </a:cubicBezTo>
                    <a:cubicBezTo>
                      <a:pt x="429" y="930"/>
                      <a:pt x="438" y="935"/>
                      <a:pt x="446" y="938"/>
                    </a:cubicBezTo>
                    <a:cubicBezTo>
                      <a:pt x="445" y="939"/>
                      <a:pt x="445" y="941"/>
                      <a:pt x="446" y="943"/>
                    </a:cubicBezTo>
                    <a:cubicBezTo>
                      <a:pt x="431" y="938"/>
                      <a:pt x="421" y="930"/>
                      <a:pt x="415" y="921"/>
                    </a:cubicBezTo>
                    <a:cubicBezTo>
                      <a:pt x="425" y="938"/>
                      <a:pt x="440" y="949"/>
                      <a:pt x="458" y="953"/>
                    </a:cubicBezTo>
                    <a:cubicBezTo>
                      <a:pt x="469" y="955"/>
                      <a:pt x="481" y="954"/>
                      <a:pt x="493" y="950"/>
                    </a:cubicBezTo>
                    <a:cubicBezTo>
                      <a:pt x="499" y="947"/>
                      <a:pt x="505" y="945"/>
                      <a:pt x="512" y="942"/>
                    </a:cubicBezTo>
                    <a:cubicBezTo>
                      <a:pt x="519" y="940"/>
                      <a:pt x="524" y="939"/>
                      <a:pt x="530" y="942"/>
                    </a:cubicBezTo>
                    <a:cubicBezTo>
                      <a:pt x="535" y="944"/>
                      <a:pt x="539" y="949"/>
                      <a:pt x="539" y="954"/>
                    </a:cubicBezTo>
                    <a:cubicBezTo>
                      <a:pt x="539" y="959"/>
                      <a:pt x="537" y="963"/>
                      <a:pt x="533" y="966"/>
                    </a:cubicBezTo>
                    <a:cubicBezTo>
                      <a:pt x="530" y="967"/>
                      <a:pt x="527" y="967"/>
                      <a:pt x="524" y="966"/>
                    </a:cubicBezTo>
                    <a:cubicBezTo>
                      <a:pt x="521" y="965"/>
                      <a:pt x="518" y="960"/>
                      <a:pt x="520" y="956"/>
                    </a:cubicBezTo>
                    <a:cubicBezTo>
                      <a:pt x="521" y="954"/>
                      <a:pt x="524" y="953"/>
                      <a:pt x="527" y="954"/>
                    </a:cubicBezTo>
                    <a:cubicBezTo>
                      <a:pt x="530" y="954"/>
                      <a:pt x="531" y="958"/>
                      <a:pt x="530" y="961"/>
                    </a:cubicBezTo>
                    <a:cubicBezTo>
                      <a:pt x="529" y="964"/>
                      <a:pt x="526" y="965"/>
                      <a:pt x="523" y="964"/>
                    </a:cubicBezTo>
                    <a:cubicBezTo>
                      <a:pt x="523" y="964"/>
                      <a:pt x="522" y="964"/>
                      <a:pt x="522" y="963"/>
                    </a:cubicBezTo>
                    <a:cubicBezTo>
                      <a:pt x="523" y="964"/>
                      <a:pt x="524" y="965"/>
                      <a:pt x="525" y="965"/>
                    </a:cubicBezTo>
                    <a:cubicBezTo>
                      <a:pt x="527" y="966"/>
                      <a:pt x="530" y="966"/>
                      <a:pt x="532" y="964"/>
                    </a:cubicBezTo>
                    <a:cubicBezTo>
                      <a:pt x="536" y="962"/>
                      <a:pt x="538" y="958"/>
                      <a:pt x="537" y="954"/>
                    </a:cubicBezTo>
                    <a:cubicBezTo>
                      <a:pt x="537" y="950"/>
                      <a:pt x="534" y="946"/>
                      <a:pt x="529" y="944"/>
                    </a:cubicBezTo>
                    <a:cubicBezTo>
                      <a:pt x="524" y="942"/>
                      <a:pt x="519" y="943"/>
                      <a:pt x="513" y="945"/>
                    </a:cubicBezTo>
                    <a:cubicBezTo>
                      <a:pt x="507" y="947"/>
                      <a:pt x="501" y="950"/>
                      <a:pt x="495" y="952"/>
                    </a:cubicBezTo>
                    <a:cubicBezTo>
                      <a:pt x="483" y="957"/>
                      <a:pt x="470" y="958"/>
                      <a:pt x="457" y="955"/>
                    </a:cubicBezTo>
                    <a:cubicBezTo>
                      <a:pt x="446" y="953"/>
                      <a:pt x="435" y="948"/>
                      <a:pt x="427" y="940"/>
                    </a:cubicBezTo>
                    <a:cubicBezTo>
                      <a:pt x="413" y="928"/>
                      <a:pt x="405" y="910"/>
                      <a:pt x="404" y="892"/>
                    </a:cubicBezTo>
                    <a:cubicBezTo>
                      <a:pt x="403" y="893"/>
                      <a:pt x="403" y="894"/>
                      <a:pt x="402" y="895"/>
                    </a:cubicBezTo>
                    <a:cubicBezTo>
                      <a:pt x="400" y="900"/>
                      <a:pt x="398" y="904"/>
                      <a:pt x="395" y="908"/>
                    </a:cubicBezTo>
                    <a:cubicBezTo>
                      <a:pt x="391" y="915"/>
                      <a:pt x="386" y="920"/>
                      <a:pt x="379" y="924"/>
                    </a:cubicBezTo>
                    <a:cubicBezTo>
                      <a:pt x="357" y="938"/>
                      <a:pt x="330" y="924"/>
                      <a:pt x="321" y="902"/>
                    </a:cubicBezTo>
                    <a:cubicBezTo>
                      <a:pt x="317" y="894"/>
                      <a:pt x="317" y="884"/>
                      <a:pt x="319" y="875"/>
                    </a:cubicBezTo>
                    <a:cubicBezTo>
                      <a:pt x="322" y="877"/>
                      <a:pt x="322" y="877"/>
                      <a:pt x="322" y="877"/>
                    </a:cubicBezTo>
                    <a:cubicBezTo>
                      <a:pt x="320" y="885"/>
                      <a:pt x="321" y="893"/>
                      <a:pt x="325" y="901"/>
                    </a:cubicBezTo>
                    <a:cubicBezTo>
                      <a:pt x="333" y="920"/>
                      <a:pt x="357" y="933"/>
                      <a:pt x="377" y="921"/>
                    </a:cubicBezTo>
                    <a:cubicBezTo>
                      <a:pt x="383" y="916"/>
                      <a:pt x="387" y="912"/>
                      <a:pt x="391" y="905"/>
                    </a:cubicBezTo>
                    <a:cubicBezTo>
                      <a:pt x="394" y="902"/>
                      <a:pt x="396" y="897"/>
                      <a:pt x="398" y="893"/>
                    </a:cubicBezTo>
                    <a:cubicBezTo>
                      <a:pt x="407" y="874"/>
                      <a:pt x="408" y="858"/>
                      <a:pt x="424" y="842"/>
                    </a:cubicBezTo>
                    <a:cubicBezTo>
                      <a:pt x="433" y="833"/>
                      <a:pt x="445" y="827"/>
                      <a:pt x="461" y="825"/>
                    </a:cubicBezTo>
                    <a:cubicBezTo>
                      <a:pt x="470" y="824"/>
                      <a:pt x="477" y="825"/>
                      <a:pt x="486" y="827"/>
                    </a:cubicBezTo>
                    <a:cubicBezTo>
                      <a:pt x="495" y="830"/>
                      <a:pt x="501" y="833"/>
                      <a:pt x="508" y="839"/>
                    </a:cubicBezTo>
                    <a:cubicBezTo>
                      <a:pt x="519" y="849"/>
                      <a:pt x="525" y="858"/>
                      <a:pt x="530" y="870"/>
                    </a:cubicBezTo>
                    <a:cubicBezTo>
                      <a:pt x="528" y="863"/>
                      <a:pt x="526" y="857"/>
                      <a:pt x="526" y="855"/>
                    </a:cubicBezTo>
                    <a:cubicBezTo>
                      <a:pt x="518" y="828"/>
                      <a:pt x="508" y="802"/>
                      <a:pt x="494" y="778"/>
                    </a:cubicBezTo>
                    <a:cubicBezTo>
                      <a:pt x="491" y="771"/>
                      <a:pt x="487" y="767"/>
                      <a:pt x="481" y="764"/>
                    </a:cubicBezTo>
                    <a:cubicBezTo>
                      <a:pt x="477" y="763"/>
                      <a:pt x="473" y="763"/>
                      <a:pt x="470" y="764"/>
                    </a:cubicBezTo>
                    <a:cubicBezTo>
                      <a:pt x="465" y="765"/>
                      <a:pt x="460" y="770"/>
                      <a:pt x="461" y="776"/>
                    </a:cubicBezTo>
                    <a:cubicBezTo>
                      <a:pt x="461" y="779"/>
                      <a:pt x="463" y="782"/>
                      <a:pt x="467" y="783"/>
                    </a:cubicBezTo>
                    <a:cubicBezTo>
                      <a:pt x="470" y="784"/>
                      <a:pt x="475" y="782"/>
                      <a:pt x="475" y="778"/>
                    </a:cubicBezTo>
                    <a:cubicBezTo>
                      <a:pt x="475" y="775"/>
                      <a:pt x="473" y="772"/>
                      <a:pt x="471" y="771"/>
                    </a:cubicBezTo>
                    <a:cubicBezTo>
                      <a:pt x="473" y="770"/>
                      <a:pt x="477" y="773"/>
                      <a:pt x="478" y="776"/>
                    </a:cubicBezTo>
                    <a:cubicBezTo>
                      <a:pt x="481" y="786"/>
                      <a:pt x="469" y="794"/>
                      <a:pt x="460" y="787"/>
                    </a:cubicBezTo>
                    <a:cubicBezTo>
                      <a:pt x="453" y="781"/>
                      <a:pt x="452" y="773"/>
                      <a:pt x="457" y="766"/>
                    </a:cubicBezTo>
                    <a:cubicBezTo>
                      <a:pt x="464" y="757"/>
                      <a:pt x="479" y="756"/>
                      <a:pt x="488" y="767"/>
                    </a:cubicBezTo>
                    <a:cubicBezTo>
                      <a:pt x="476" y="747"/>
                      <a:pt x="463" y="729"/>
                      <a:pt x="447" y="714"/>
                    </a:cubicBezTo>
                    <a:cubicBezTo>
                      <a:pt x="451" y="722"/>
                      <a:pt x="454" y="730"/>
                      <a:pt x="456" y="738"/>
                    </a:cubicBezTo>
                    <a:cubicBezTo>
                      <a:pt x="460" y="765"/>
                      <a:pt x="440" y="792"/>
                      <a:pt x="409" y="782"/>
                    </a:cubicBezTo>
                    <a:cubicBezTo>
                      <a:pt x="401" y="780"/>
                      <a:pt x="394" y="774"/>
                      <a:pt x="389" y="767"/>
                    </a:cubicBezTo>
                    <a:cubicBezTo>
                      <a:pt x="380" y="756"/>
                      <a:pt x="376" y="740"/>
                      <a:pt x="364" y="733"/>
                    </a:cubicBezTo>
                    <a:cubicBezTo>
                      <a:pt x="359" y="729"/>
                      <a:pt x="352" y="728"/>
                      <a:pt x="346" y="730"/>
                    </a:cubicBezTo>
                    <a:cubicBezTo>
                      <a:pt x="333" y="735"/>
                      <a:pt x="328" y="754"/>
                      <a:pt x="337" y="765"/>
                    </a:cubicBezTo>
                    <a:cubicBezTo>
                      <a:pt x="341" y="769"/>
                      <a:pt x="349" y="770"/>
                      <a:pt x="354" y="767"/>
                    </a:cubicBezTo>
                    <a:cubicBezTo>
                      <a:pt x="361" y="763"/>
                      <a:pt x="363" y="754"/>
                      <a:pt x="357" y="750"/>
                    </a:cubicBezTo>
                    <a:cubicBezTo>
                      <a:pt x="361" y="751"/>
                      <a:pt x="365" y="755"/>
                      <a:pt x="364" y="761"/>
                    </a:cubicBezTo>
                    <a:cubicBezTo>
                      <a:pt x="363" y="770"/>
                      <a:pt x="353" y="775"/>
                      <a:pt x="345" y="774"/>
                    </a:cubicBezTo>
                    <a:cubicBezTo>
                      <a:pt x="334" y="772"/>
                      <a:pt x="329" y="764"/>
                      <a:pt x="327" y="757"/>
                    </a:cubicBezTo>
                    <a:cubicBezTo>
                      <a:pt x="323" y="742"/>
                      <a:pt x="332" y="726"/>
                      <a:pt x="347" y="725"/>
                    </a:cubicBezTo>
                    <a:cubicBezTo>
                      <a:pt x="356" y="724"/>
                      <a:pt x="362" y="725"/>
                      <a:pt x="367" y="729"/>
                    </a:cubicBezTo>
                    <a:cubicBezTo>
                      <a:pt x="376" y="735"/>
                      <a:pt x="381" y="746"/>
                      <a:pt x="391" y="752"/>
                    </a:cubicBezTo>
                    <a:cubicBezTo>
                      <a:pt x="406" y="761"/>
                      <a:pt x="426" y="759"/>
                      <a:pt x="433" y="744"/>
                    </a:cubicBezTo>
                    <a:cubicBezTo>
                      <a:pt x="442" y="727"/>
                      <a:pt x="431" y="699"/>
                      <a:pt x="414" y="687"/>
                    </a:cubicBezTo>
                    <a:cubicBezTo>
                      <a:pt x="405" y="680"/>
                      <a:pt x="391" y="679"/>
                      <a:pt x="380" y="684"/>
                    </a:cubicBezTo>
                    <a:cubicBezTo>
                      <a:pt x="367" y="691"/>
                      <a:pt x="362" y="713"/>
                      <a:pt x="378" y="721"/>
                    </a:cubicBezTo>
                    <a:cubicBezTo>
                      <a:pt x="383" y="723"/>
                      <a:pt x="389" y="724"/>
                      <a:pt x="393" y="721"/>
                    </a:cubicBezTo>
                    <a:cubicBezTo>
                      <a:pt x="401" y="718"/>
                      <a:pt x="404" y="704"/>
                      <a:pt x="395" y="699"/>
                    </a:cubicBezTo>
                    <a:cubicBezTo>
                      <a:pt x="389" y="696"/>
                      <a:pt x="383" y="699"/>
                      <a:pt x="384" y="705"/>
                    </a:cubicBezTo>
                    <a:cubicBezTo>
                      <a:pt x="379" y="699"/>
                      <a:pt x="385" y="692"/>
                      <a:pt x="394" y="694"/>
                    </a:cubicBezTo>
                    <a:cubicBezTo>
                      <a:pt x="409" y="698"/>
                      <a:pt x="409" y="720"/>
                      <a:pt x="394" y="725"/>
                    </a:cubicBezTo>
                    <a:cubicBezTo>
                      <a:pt x="385" y="728"/>
                      <a:pt x="372" y="725"/>
                      <a:pt x="366" y="714"/>
                    </a:cubicBezTo>
                    <a:cubicBezTo>
                      <a:pt x="359" y="700"/>
                      <a:pt x="370" y="679"/>
                      <a:pt x="389" y="677"/>
                    </a:cubicBezTo>
                    <a:cubicBezTo>
                      <a:pt x="391" y="677"/>
                      <a:pt x="393" y="677"/>
                      <a:pt x="395" y="677"/>
                    </a:cubicBezTo>
                    <a:cubicBezTo>
                      <a:pt x="388" y="675"/>
                      <a:pt x="383" y="674"/>
                      <a:pt x="375" y="674"/>
                    </a:cubicBezTo>
                    <a:cubicBezTo>
                      <a:pt x="375" y="674"/>
                      <a:pt x="375" y="674"/>
                      <a:pt x="375" y="674"/>
                    </a:cubicBezTo>
                    <a:cubicBezTo>
                      <a:pt x="364" y="674"/>
                      <a:pt x="357" y="676"/>
                      <a:pt x="347" y="680"/>
                    </a:cubicBezTo>
                    <a:cubicBezTo>
                      <a:pt x="355" y="673"/>
                      <a:pt x="365" y="671"/>
                      <a:pt x="375" y="671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80" y="671"/>
                      <a:pt x="384" y="671"/>
                      <a:pt x="389" y="672"/>
                    </a:cubicBezTo>
                    <a:cubicBezTo>
                      <a:pt x="376" y="666"/>
                      <a:pt x="361" y="661"/>
                      <a:pt x="346" y="657"/>
                    </a:cubicBezTo>
                    <a:cubicBezTo>
                      <a:pt x="318" y="652"/>
                      <a:pt x="297" y="652"/>
                      <a:pt x="271" y="660"/>
                    </a:cubicBezTo>
                    <a:cubicBezTo>
                      <a:pt x="246" y="669"/>
                      <a:pt x="225" y="684"/>
                      <a:pt x="210" y="703"/>
                    </a:cubicBezTo>
                    <a:cubicBezTo>
                      <a:pt x="202" y="712"/>
                      <a:pt x="198" y="719"/>
                      <a:pt x="196" y="731"/>
                    </a:cubicBezTo>
                    <a:cubicBezTo>
                      <a:pt x="192" y="757"/>
                      <a:pt x="204" y="785"/>
                      <a:pt x="221" y="795"/>
                    </a:cubicBezTo>
                    <a:cubicBezTo>
                      <a:pt x="231" y="801"/>
                      <a:pt x="245" y="801"/>
                      <a:pt x="249" y="790"/>
                    </a:cubicBezTo>
                    <a:cubicBezTo>
                      <a:pt x="252" y="783"/>
                      <a:pt x="249" y="777"/>
                      <a:pt x="241" y="774"/>
                    </a:cubicBezTo>
                    <a:cubicBezTo>
                      <a:pt x="252" y="769"/>
                      <a:pt x="264" y="784"/>
                      <a:pt x="261" y="799"/>
                    </a:cubicBezTo>
                    <a:cubicBezTo>
                      <a:pt x="257" y="814"/>
                      <a:pt x="247" y="821"/>
                      <a:pt x="236" y="823"/>
                    </a:cubicBezTo>
                    <a:cubicBezTo>
                      <a:pt x="221" y="825"/>
                      <a:pt x="203" y="815"/>
                      <a:pt x="194" y="797"/>
                    </a:cubicBezTo>
                    <a:cubicBezTo>
                      <a:pt x="186" y="779"/>
                      <a:pt x="185" y="757"/>
                      <a:pt x="190" y="738"/>
                    </a:cubicBezTo>
                    <a:cubicBezTo>
                      <a:pt x="188" y="742"/>
                      <a:pt x="187" y="746"/>
                      <a:pt x="186" y="750"/>
                    </a:cubicBezTo>
                    <a:cubicBezTo>
                      <a:pt x="180" y="780"/>
                      <a:pt x="182" y="811"/>
                      <a:pt x="198" y="838"/>
                    </a:cubicBezTo>
                    <a:cubicBezTo>
                      <a:pt x="206" y="852"/>
                      <a:pt x="217" y="858"/>
                      <a:pt x="235" y="859"/>
                    </a:cubicBezTo>
                    <a:cubicBezTo>
                      <a:pt x="245" y="860"/>
                      <a:pt x="260" y="854"/>
                      <a:pt x="265" y="845"/>
                    </a:cubicBezTo>
                    <a:cubicBezTo>
                      <a:pt x="270" y="837"/>
                      <a:pt x="267" y="826"/>
                      <a:pt x="257" y="826"/>
                    </a:cubicBezTo>
                    <a:cubicBezTo>
                      <a:pt x="259" y="820"/>
                      <a:pt x="267" y="819"/>
                      <a:pt x="273" y="824"/>
                    </a:cubicBezTo>
                    <a:cubicBezTo>
                      <a:pt x="277" y="828"/>
                      <a:pt x="279" y="836"/>
                      <a:pt x="276" y="844"/>
                    </a:cubicBezTo>
                    <a:cubicBezTo>
                      <a:pt x="274" y="849"/>
                      <a:pt x="270" y="853"/>
                      <a:pt x="266" y="857"/>
                    </a:cubicBezTo>
                    <a:cubicBezTo>
                      <a:pt x="257" y="862"/>
                      <a:pt x="246" y="865"/>
                      <a:pt x="235" y="864"/>
                    </a:cubicBezTo>
                    <a:cubicBezTo>
                      <a:pt x="227" y="864"/>
                      <a:pt x="219" y="861"/>
                      <a:pt x="213" y="857"/>
                    </a:cubicBezTo>
                    <a:cubicBezTo>
                      <a:pt x="231" y="872"/>
                      <a:pt x="253" y="878"/>
                      <a:pt x="277" y="870"/>
                    </a:cubicBezTo>
                    <a:cubicBezTo>
                      <a:pt x="289" y="866"/>
                      <a:pt x="298" y="860"/>
                      <a:pt x="305" y="851"/>
                    </a:cubicBezTo>
                    <a:cubicBezTo>
                      <a:pt x="341" y="811"/>
                      <a:pt x="294" y="803"/>
                      <a:pt x="275" y="786"/>
                    </a:cubicBezTo>
                    <a:cubicBezTo>
                      <a:pt x="250" y="764"/>
                      <a:pt x="285" y="736"/>
                      <a:pt x="310" y="758"/>
                    </a:cubicBezTo>
                    <a:cubicBezTo>
                      <a:pt x="332" y="777"/>
                      <a:pt x="330" y="806"/>
                      <a:pt x="320" y="830"/>
                    </a:cubicBezTo>
                    <a:cubicBezTo>
                      <a:pt x="322" y="826"/>
                      <a:pt x="326" y="823"/>
                      <a:pt x="329" y="820"/>
                    </a:cubicBezTo>
                    <a:cubicBezTo>
                      <a:pt x="338" y="813"/>
                      <a:pt x="353" y="812"/>
                      <a:pt x="360" y="821"/>
                    </a:cubicBezTo>
                    <a:cubicBezTo>
                      <a:pt x="363" y="825"/>
                      <a:pt x="364" y="831"/>
                      <a:pt x="361" y="836"/>
                    </a:cubicBezTo>
                    <a:cubicBezTo>
                      <a:pt x="359" y="839"/>
                      <a:pt x="356" y="842"/>
                      <a:pt x="352" y="842"/>
                    </a:cubicBezTo>
                    <a:cubicBezTo>
                      <a:pt x="348" y="843"/>
                      <a:pt x="344" y="842"/>
                      <a:pt x="341" y="839"/>
                    </a:cubicBezTo>
                    <a:cubicBezTo>
                      <a:pt x="337" y="835"/>
                      <a:pt x="336" y="829"/>
                      <a:pt x="340" y="825"/>
                    </a:cubicBezTo>
                    <a:cubicBezTo>
                      <a:pt x="342" y="822"/>
                      <a:pt x="346" y="822"/>
                      <a:pt x="349" y="823"/>
                    </a:cubicBezTo>
                    <a:cubicBezTo>
                      <a:pt x="351" y="824"/>
                      <a:pt x="352" y="826"/>
                      <a:pt x="351" y="828"/>
                    </a:cubicBezTo>
                    <a:cubicBezTo>
                      <a:pt x="350" y="827"/>
                      <a:pt x="349" y="826"/>
                      <a:pt x="347" y="825"/>
                    </a:cubicBezTo>
                    <a:cubicBezTo>
                      <a:pt x="344" y="825"/>
                      <a:pt x="342" y="827"/>
                      <a:pt x="343" y="830"/>
                    </a:cubicBezTo>
                    <a:cubicBezTo>
                      <a:pt x="343" y="832"/>
                      <a:pt x="344" y="834"/>
                      <a:pt x="347" y="835"/>
                    </a:cubicBezTo>
                    <a:cubicBezTo>
                      <a:pt x="350" y="836"/>
                      <a:pt x="352" y="835"/>
                      <a:pt x="354" y="833"/>
                    </a:cubicBezTo>
                    <a:cubicBezTo>
                      <a:pt x="356" y="830"/>
                      <a:pt x="356" y="826"/>
                      <a:pt x="354" y="823"/>
                    </a:cubicBezTo>
                    <a:cubicBezTo>
                      <a:pt x="348" y="816"/>
                      <a:pt x="334" y="818"/>
                      <a:pt x="328" y="824"/>
                    </a:cubicBezTo>
                    <a:cubicBezTo>
                      <a:pt x="326" y="825"/>
                      <a:pt x="324" y="827"/>
                      <a:pt x="323" y="828"/>
                    </a:cubicBezTo>
                    <a:cubicBezTo>
                      <a:pt x="317" y="835"/>
                      <a:pt x="314" y="843"/>
                      <a:pt x="309" y="849"/>
                    </a:cubicBezTo>
                    <a:cubicBezTo>
                      <a:pt x="303" y="856"/>
                      <a:pt x="297" y="862"/>
                      <a:pt x="290" y="866"/>
                    </a:cubicBezTo>
                    <a:cubicBezTo>
                      <a:pt x="293" y="865"/>
                      <a:pt x="297" y="864"/>
                      <a:pt x="299" y="864"/>
                    </a:cubicBezTo>
                    <a:cubicBezTo>
                      <a:pt x="319" y="865"/>
                      <a:pt x="334" y="880"/>
                      <a:pt x="337" y="898"/>
                    </a:cubicBezTo>
                    <a:cubicBezTo>
                      <a:pt x="337" y="904"/>
                      <a:pt x="337" y="909"/>
                      <a:pt x="336" y="914"/>
                    </a:cubicBezTo>
                    <a:cubicBezTo>
                      <a:pt x="333" y="912"/>
                      <a:pt x="333" y="912"/>
                      <a:pt x="333" y="912"/>
                    </a:cubicBezTo>
                    <a:cubicBezTo>
                      <a:pt x="334" y="908"/>
                      <a:pt x="334" y="903"/>
                      <a:pt x="334" y="899"/>
                    </a:cubicBezTo>
                    <a:cubicBezTo>
                      <a:pt x="330" y="882"/>
                      <a:pt x="317" y="867"/>
                      <a:pt x="299" y="867"/>
                    </a:cubicBezTo>
                    <a:cubicBezTo>
                      <a:pt x="288" y="867"/>
                      <a:pt x="284" y="870"/>
                      <a:pt x="274" y="873"/>
                    </a:cubicBezTo>
                    <a:cubicBezTo>
                      <a:pt x="243" y="882"/>
                      <a:pt x="213" y="867"/>
                      <a:pt x="195" y="839"/>
                    </a:cubicBezTo>
                    <a:cubicBezTo>
                      <a:pt x="190" y="831"/>
                      <a:pt x="187" y="823"/>
                      <a:pt x="185" y="815"/>
                    </a:cubicBezTo>
                    <a:cubicBezTo>
                      <a:pt x="187" y="833"/>
                      <a:pt x="192" y="851"/>
                      <a:pt x="200" y="864"/>
                    </a:cubicBezTo>
                    <a:cubicBezTo>
                      <a:pt x="219" y="891"/>
                      <a:pt x="241" y="929"/>
                      <a:pt x="256" y="945"/>
                    </a:cubicBezTo>
                    <a:cubicBezTo>
                      <a:pt x="263" y="953"/>
                      <a:pt x="274" y="958"/>
                      <a:pt x="285" y="956"/>
                    </a:cubicBezTo>
                    <a:cubicBezTo>
                      <a:pt x="279" y="959"/>
                      <a:pt x="273" y="957"/>
                      <a:pt x="267" y="955"/>
                    </a:cubicBezTo>
                    <a:cubicBezTo>
                      <a:pt x="267" y="955"/>
                      <a:pt x="267" y="955"/>
                      <a:pt x="267" y="955"/>
                    </a:cubicBezTo>
                    <a:cubicBezTo>
                      <a:pt x="264" y="954"/>
                      <a:pt x="261" y="952"/>
                      <a:pt x="259" y="950"/>
                    </a:cubicBezTo>
                    <a:cubicBezTo>
                      <a:pt x="266" y="959"/>
                      <a:pt x="274" y="967"/>
                      <a:pt x="285" y="971"/>
                    </a:cubicBezTo>
                    <a:cubicBezTo>
                      <a:pt x="296" y="974"/>
                      <a:pt x="307" y="973"/>
                      <a:pt x="317" y="967"/>
                    </a:cubicBezTo>
                    <a:cubicBezTo>
                      <a:pt x="317" y="968"/>
                      <a:pt x="318" y="969"/>
                      <a:pt x="319" y="969"/>
                    </a:cubicBezTo>
                    <a:cubicBezTo>
                      <a:pt x="311" y="974"/>
                      <a:pt x="302" y="976"/>
                      <a:pt x="292" y="975"/>
                    </a:cubicBezTo>
                    <a:cubicBezTo>
                      <a:pt x="284" y="973"/>
                      <a:pt x="275" y="970"/>
                      <a:pt x="270" y="965"/>
                    </a:cubicBezTo>
                    <a:cubicBezTo>
                      <a:pt x="273" y="969"/>
                      <a:pt x="273" y="975"/>
                      <a:pt x="271" y="979"/>
                    </a:cubicBezTo>
                    <a:cubicBezTo>
                      <a:pt x="269" y="982"/>
                      <a:pt x="266" y="984"/>
                      <a:pt x="263" y="984"/>
                    </a:cubicBezTo>
                    <a:cubicBezTo>
                      <a:pt x="258" y="985"/>
                      <a:pt x="253" y="982"/>
                      <a:pt x="253" y="976"/>
                    </a:cubicBezTo>
                    <a:cubicBezTo>
                      <a:pt x="252" y="972"/>
                      <a:pt x="255" y="969"/>
                      <a:pt x="257" y="969"/>
                    </a:cubicBezTo>
                    <a:cubicBezTo>
                      <a:pt x="263" y="967"/>
                      <a:pt x="266" y="973"/>
                      <a:pt x="264" y="976"/>
                    </a:cubicBezTo>
                    <a:cubicBezTo>
                      <a:pt x="264" y="974"/>
                      <a:pt x="263" y="972"/>
                      <a:pt x="261" y="971"/>
                    </a:cubicBezTo>
                    <a:cubicBezTo>
                      <a:pt x="259" y="970"/>
                      <a:pt x="256" y="971"/>
                      <a:pt x="256" y="974"/>
                    </a:cubicBezTo>
                    <a:cubicBezTo>
                      <a:pt x="255" y="976"/>
                      <a:pt x="256" y="979"/>
                      <a:pt x="258" y="980"/>
                    </a:cubicBezTo>
                    <a:cubicBezTo>
                      <a:pt x="262" y="983"/>
                      <a:pt x="269" y="982"/>
                      <a:pt x="271" y="974"/>
                    </a:cubicBezTo>
                    <a:cubicBezTo>
                      <a:pt x="272" y="967"/>
                      <a:pt x="265" y="960"/>
                      <a:pt x="261" y="956"/>
                    </a:cubicBezTo>
                    <a:cubicBezTo>
                      <a:pt x="255" y="949"/>
                      <a:pt x="249" y="942"/>
                      <a:pt x="247" y="939"/>
                    </a:cubicBezTo>
                    <a:cubicBezTo>
                      <a:pt x="243" y="934"/>
                      <a:pt x="233" y="921"/>
                      <a:pt x="223" y="905"/>
                    </a:cubicBezTo>
                    <a:cubicBezTo>
                      <a:pt x="225" y="908"/>
                      <a:pt x="225" y="912"/>
                      <a:pt x="226" y="915"/>
                    </a:cubicBezTo>
                    <a:cubicBezTo>
                      <a:pt x="226" y="917"/>
                      <a:pt x="228" y="930"/>
                      <a:pt x="225" y="931"/>
                    </a:cubicBezTo>
                    <a:cubicBezTo>
                      <a:pt x="224" y="930"/>
                      <a:pt x="223" y="923"/>
                      <a:pt x="223" y="921"/>
                    </a:cubicBezTo>
                    <a:cubicBezTo>
                      <a:pt x="222" y="915"/>
                      <a:pt x="220" y="910"/>
                      <a:pt x="219" y="905"/>
                    </a:cubicBezTo>
                    <a:cubicBezTo>
                      <a:pt x="218" y="903"/>
                      <a:pt x="217" y="900"/>
                      <a:pt x="216" y="898"/>
                    </a:cubicBezTo>
                    <a:cubicBezTo>
                      <a:pt x="212" y="890"/>
                      <a:pt x="209" y="883"/>
                      <a:pt x="203" y="876"/>
                    </a:cubicBezTo>
                    <a:cubicBezTo>
                      <a:pt x="203" y="876"/>
                      <a:pt x="202" y="875"/>
                      <a:pt x="201" y="874"/>
                    </a:cubicBezTo>
                    <a:cubicBezTo>
                      <a:pt x="202" y="876"/>
                      <a:pt x="203" y="879"/>
                      <a:pt x="204" y="882"/>
                    </a:cubicBezTo>
                    <a:cubicBezTo>
                      <a:pt x="207" y="889"/>
                      <a:pt x="209" y="895"/>
                      <a:pt x="208" y="903"/>
                    </a:cubicBezTo>
                    <a:cubicBezTo>
                      <a:pt x="207" y="925"/>
                      <a:pt x="190" y="935"/>
                      <a:pt x="171" y="935"/>
                    </a:cubicBezTo>
                    <a:cubicBezTo>
                      <a:pt x="155" y="935"/>
                      <a:pt x="139" y="929"/>
                      <a:pt x="131" y="915"/>
                    </a:cubicBezTo>
                    <a:cubicBezTo>
                      <a:pt x="124" y="903"/>
                      <a:pt x="125" y="890"/>
                      <a:pt x="135" y="880"/>
                    </a:cubicBezTo>
                    <a:cubicBezTo>
                      <a:pt x="139" y="875"/>
                      <a:pt x="144" y="873"/>
                      <a:pt x="150" y="871"/>
                    </a:cubicBezTo>
                    <a:cubicBezTo>
                      <a:pt x="155" y="870"/>
                      <a:pt x="159" y="870"/>
                      <a:pt x="164" y="873"/>
                    </a:cubicBezTo>
                    <a:cubicBezTo>
                      <a:pt x="169" y="876"/>
                      <a:pt x="173" y="881"/>
                      <a:pt x="173" y="887"/>
                    </a:cubicBezTo>
                    <a:cubicBezTo>
                      <a:pt x="174" y="891"/>
                      <a:pt x="173" y="895"/>
                      <a:pt x="170" y="897"/>
                    </a:cubicBezTo>
                    <a:cubicBezTo>
                      <a:pt x="167" y="900"/>
                      <a:pt x="163" y="902"/>
                      <a:pt x="158" y="901"/>
                    </a:cubicBezTo>
                    <a:cubicBezTo>
                      <a:pt x="154" y="900"/>
                      <a:pt x="149" y="898"/>
                      <a:pt x="148" y="893"/>
                    </a:cubicBezTo>
                    <a:cubicBezTo>
                      <a:pt x="147" y="888"/>
                      <a:pt x="149" y="883"/>
                      <a:pt x="153" y="881"/>
                    </a:cubicBezTo>
                    <a:cubicBezTo>
                      <a:pt x="159" y="878"/>
                      <a:pt x="165" y="880"/>
                      <a:pt x="168" y="885"/>
                    </a:cubicBezTo>
                    <a:cubicBezTo>
                      <a:pt x="170" y="890"/>
                      <a:pt x="168" y="897"/>
                      <a:pt x="163" y="899"/>
                    </a:cubicBezTo>
                    <a:cubicBezTo>
                      <a:pt x="161" y="900"/>
                      <a:pt x="159" y="901"/>
                      <a:pt x="157" y="901"/>
                    </a:cubicBezTo>
                    <a:cubicBezTo>
                      <a:pt x="158" y="901"/>
                      <a:pt x="158" y="901"/>
                      <a:pt x="159" y="901"/>
                    </a:cubicBezTo>
                    <a:cubicBezTo>
                      <a:pt x="163" y="901"/>
                      <a:pt x="167" y="900"/>
                      <a:pt x="170" y="897"/>
                    </a:cubicBezTo>
                    <a:cubicBezTo>
                      <a:pt x="172" y="894"/>
                      <a:pt x="173" y="891"/>
                      <a:pt x="173" y="887"/>
                    </a:cubicBezTo>
                    <a:cubicBezTo>
                      <a:pt x="172" y="881"/>
                      <a:pt x="169" y="877"/>
                      <a:pt x="163" y="874"/>
                    </a:cubicBezTo>
                    <a:cubicBezTo>
                      <a:pt x="159" y="872"/>
                      <a:pt x="155" y="871"/>
                      <a:pt x="150" y="872"/>
                    </a:cubicBezTo>
                    <a:cubicBezTo>
                      <a:pt x="144" y="874"/>
                      <a:pt x="140" y="877"/>
                      <a:pt x="136" y="881"/>
                    </a:cubicBezTo>
                    <a:cubicBezTo>
                      <a:pt x="127" y="891"/>
                      <a:pt x="126" y="903"/>
                      <a:pt x="133" y="914"/>
                    </a:cubicBezTo>
                    <a:cubicBezTo>
                      <a:pt x="141" y="927"/>
                      <a:pt x="158" y="933"/>
                      <a:pt x="173" y="932"/>
                    </a:cubicBezTo>
                    <a:cubicBezTo>
                      <a:pt x="189" y="931"/>
                      <a:pt x="203" y="922"/>
                      <a:pt x="204" y="903"/>
                    </a:cubicBezTo>
                    <a:cubicBezTo>
                      <a:pt x="204" y="896"/>
                      <a:pt x="203" y="890"/>
                      <a:pt x="200" y="883"/>
                    </a:cubicBezTo>
                    <a:cubicBezTo>
                      <a:pt x="191" y="858"/>
                      <a:pt x="183" y="835"/>
                      <a:pt x="181" y="808"/>
                    </a:cubicBezTo>
                    <a:cubicBezTo>
                      <a:pt x="181" y="809"/>
                      <a:pt x="181" y="811"/>
                      <a:pt x="180" y="812"/>
                    </a:cubicBezTo>
                    <a:cubicBezTo>
                      <a:pt x="177" y="821"/>
                      <a:pt x="168" y="829"/>
                      <a:pt x="158" y="825"/>
                    </a:cubicBezTo>
                    <a:cubicBezTo>
                      <a:pt x="151" y="822"/>
                      <a:pt x="147" y="815"/>
                      <a:pt x="148" y="807"/>
                    </a:cubicBezTo>
                    <a:cubicBezTo>
                      <a:pt x="149" y="801"/>
                      <a:pt x="153" y="796"/>
                      <a:pt x="160" y="795"/>
                    </a:cubicBezTo>
                    <a:cubicBezTo>
                      <a:pt x="164" y="795"/>
                      <a:pt x="169" y="798"/>
                      <a:pt x="166" y="803"/>
                    </a:cubicBezTo>
                    <a:cubicBezTo>
                      <a:pt x="164" y="808"/>
                      <a:pt x="160" y="806"/>
                      <a:pt x="157" y="811"/>
                    </a:cubicBezTo>
                    <a:cubicBezTo>
                      <a:pt x="155" y="814"/>
                      <a:pt x="155" y="818"/>
                      <a:pt x="159" y="820"/>
                    </a:cubicBezTo>
                    <a:cubicBezTo>
                      <a:pt x="165" y="825"/>
                      <a:pt x="172" y="819"/>
                      <a:pt x="175" y="813"/>
                    </a:cubicBezTo>
                    <a:cubicBezTo>
                      <a:pt x="182" y="800"/>
                      <a:pt x="180" y="792"/>
                      <a:pt x="180" y="779"/>
                    </a:cubicBezTo>
                    <a:cubicBezTo>
                      <a:pt x="180" y="769"/>
                      <a:pt x="181" y="760"/>
                      <a:pt x="183" y="750"/>
                    </a:cubicBezTo>
                    <a:cubicBezTo>
                      <a:pt x="190" y="720"/>
                      <a:pt x="207" y="695"/>
                      <a:pt x="230" y="677"/>
                    </a:cubicBezTo>
                    <a:cubicBezTo>
                      <a:pt x="225" y="680"/>
                      <a:pt x="219" y="680"/>
                      <a:pt x="215" y="677"/>
                    </a:cubicBezTo>
                    <a:cubicBezTo>
                      <a:pt x="211" y="674"/>
                      <a:pt x="209" y="669"/>
                      <a:pt x="211" y="663"/>
                    </a:cubicBezTo>
                    <a:cubicBezTo>
                      <a:pt x="211" y="664"/>
                      <a:pt x="213" y="665"/>
                      <a:pt x="215" y="665"/>
                    </a:cubicBezTo>
                    <a:cubicBezTo>
                      <a:pt x="209" y="675"/>
                      <a:pt x="224" y="679"/>
                      <a:pt x="235" y="674"/>
                    </a:cubicBezTo>
                    <a:cubicBezTo>
                      <a:pt x="234" y="674"/>
                      <a:pt x="234" y="674"/>
                      <a:pt x="234" y="674"/>
                    </a:cubicBezTo>
                    <a:cubicBezTo>
                      <a:pt x="242" y="668"/>
                      <a:pt x="251" y="663"/>
                      <a:pt x="261" y="659"/>
                    </a:cubicBezTo>
                    <a:cubicBezTo>
                      <a:pt x="247" y="658"/>
                      <a:pt x="233" y="650"/>
                      <a:pt x="230" y="635"/>
                    </a:cubicBezTo>
                    <a:cubicBezTo>
                      <a:pt x="228" y="627"/>
                      <a:pt x="229" y="620"/>
                      <a:pt x="232" y="613"/>
                    </a:cubicBezTo>
                    <a:cubicBezTo>
                      <a:pt x="237" y="606"/>
                      <a:pt x="242" y="601"/>
                      <a:pt x="250" y="599"/>
                    </a:cubicBezTo>
                    <a:cubicBezTo>
                      <a:pt x="257" y="596"/>
                      <a:pt x="264" y="596"/>
                      <a:pt x="271" y="599"/>
                    </a:cubicBezTo>
                    <a:cubicBezTo>
                      <a:pt x="278" y="601"/>
                      <a:pt x="283" y="606"/>
                      <a:pt x="287" y="613"/>
                    </a:cubicBezTo>
                    <a:cubicBezTo>
                      <a:pt x="291" y="620"/>
                      <a:pt x="291" y="626"/>
                      <a:pt x="287" y="634"/>
                    </a:cubicBezTo>
                    <a:cubicBezTo>
                      <a:pt x="285" y="638"/>
                      <a:pt x="282" y="641"/>
                      <a:pt x="277" y="642"/>
                    </a:cubicBezTo>
                    <a:cubicBezTo>
                      <a:pt x="270" y="644"/>
                      <a:pt x="263" y="642"/>
                      <a:pt x="258" y="637"/>
                    </a:cubicBezTo>
                    <a:cubicBezTo>
                      <a:pt x="254" y="632"/>
                      <a:pt x="254" y="625"/>
                      <a:pt x="257" y="619"/>
                    </a:cubicBezTo>
                    <a:cubicBezTo>
                      <a:pt x="260" y="612"/>
                      <a:pt x="269" y="609"/>
                      <a:pt x="277" y="613"/>
                    </a:cubicBezTo>
                    <a:cubicBezTo>
                      <a:pt x="284" y="617"/>
                      <a:pt x="287" y="626"/>
                      <a:pt x="283" y="633"/>
                    </a:cubicBezTo>
                    <a:cubicBezTo>
                      <a:pt x="281" y="636"/>
                      <a:pt x="278" y="639"/>
                      <a:pt x="275" y="640"/>
                    </a:cubicBezTo>
                    <a:cubicBezTo>
                      <a:pt x="276" y="640"/>
                      <a:pt x="276" y="640"/>
                      <a:pt x="276" y="640"/>
                    </a:cubicBezTo>
                    <a:cubicBezTo>
                      <a:pt x="280" y="638"/>
                      <a:pt x="283" y="636"/>
                      <a:pt x="285" y="632"/>
                    </a:cubicBezTo>
                    <a:cubicBezTo>
                      <a:pt x="288" y="626"/>
                      <a:pt x="287" y="620"/>
                      <a:pt x="284" y="614"/>
                    </a:cubicBezTo>
                    <a:cubicBezTo>
                      <a:pt x="281" y="608"/>
                      <a:pt x="276" y="604"/>
                      <a:pt x="270" y="602"/>
                    </a:cubicBezTo>
                    <a:cubicBezTo>
                      <a:pt x="264" y="600"/>
                      <a:pt x="257" y="600"/>
                      <a:pt x="251" y="602"/>
                    </a:cubicBezTo>
                    <a:cubicBezTo>
                      <a:pt x="244" y="604"/>
                      <a:pt x="239" y="608"/>
                      <a:pt x="235" y="615"/>
                    </a:cubicBezTo>
                    <a:cubicBezTo>
                      <a:pt x="232" y="621"/>
                      <a:pt x="231" y="628"/>
                      <a:pt x="232" y="634"/>
                    </a:cubicBezTo>
                    <a:cubicBezTo>
                      <a:pt x="236" y="652"/>
                      <a:pt x="256" y="660"/>
                      <a:pt x="269" y="656"/>
                    </a:cubicBezTo>
                    <a:cubicBezTo>
                      <a:pt x="297" y="647"/>
                      <a:pt x="319" y="647"/>
                      <a:pt x="347" y="652"/>
                    </a:cubicBezTo>
                    <a:cubicBezTo>
                      <a:pt x="349" y="652"/>
                      <a:pt x="352" y="653"/>
                      <a:pt x="355" y="654"/>
                    </a:cubicBezTo>
                    <a:cubicBezTo>
                      <a:pt x="353" y="653"/>
                      <a:pt x="351" y="652"/>
                      <a:pt x="349" y="650"/>
                    </a:cubicBezTo>
                    <a:cubicBezTo>
                      <a:pt x="340" y="645"/>
                      <a:pt x="334" y="638"/>
                      <a:pt x="329" y="629"/>
                    </a:cubicBezTo>
                    <a:cubicBezTo>
                      <a:pt x="336" y="637"/>
                      <a:pt x="342" y="642"/>
                      <a:pt x="351" y="648"/>
                    </a:cubicBezTo>
                    <a:cubicBezTo>
                      <a:pt x="352" y="648"/>
                      <a:pt x="352" y="648"/>
                      <a:pt x="353" y="649"/>
                    </a:cubicBezTo>
                    <a:cubicBezTo>
                      <a:pt x="347" y="643"/>
                      <a:pt x="348" y="630"/>
                      <a:pt x="352" y="622"/>
                    </a:cubicBezTo>
                    <a:cubicBezTo>
                      <a:pt x="354" y="618"/>
                      <a:pt x="357" y="614"/>
                      <a:pt x="360" y="611"/>
                    </a:cubicBezTo>
                    <a:cubicBezTo>
                      <a:pt x="366" y="605"/>
                      <a:pt x="376" y="600"/>
                      <a:pt x="384" y="604"/>
                    </a:cubicBezTo>
                    <a:cubicBezTo>
                      <a:pt x="388" y="596"/>
                      <a:pt x="395" y="593"/>
                      <a:pt x="402" y="590"/>
                    </a:cubicBezTo>
                    <a:cubicBezTo>
                      <a:pt x="411" y="587"/>
                      <a:pt x="420" y="579"/>
                      <a:pt x="417" y="571"/>
                    </a:cubicBezTo>
                    <a:cubicBezTo>
                      <a:pt x="426" y="577"/>
                      <a:pt x="419" y="594"/>
                      <a:pt x="413" y="601"/>
                    </a:cubicBezTo>
                    <a:cubicBezTo>
                      <a:pt x="403" y="610"/>
                      <a:pt x="390" y="610"/>
                      <a:pt x="375" y="613"/>
                    </a:cubicBezTo>
                    <a:cubicBezTo>
                      <a:pt x="366" y="614"/>
                      <a:pt x="359" y="617"/>
                      <a:pt x="355" y="625"/>
                    </a:cubicBezTo>
                    <a:cubicBezTo>
                      <a:pt x="351" y="631"/>
                      <a:pt x="348" y="642"/>
                      <a:pt x="353" y="649"/>
                    </a:cubicBezTo>
                    <a:cubicBezTo>
                      <a:pt x="352" y="647"/>
                      <a:pt x="351" y="646"/>
                      <a:pt x="351" y="644"/>
                    </a:cubicBezTo>
                    <a:cubicBezTo>
                      <a:pt x="350" y="640"/>
                      <a:pt x="352" y="635"/>
                      <a:pt x="359" y="632"/>
                    </a:cubicBezTo>
                    <a:cubicBezTo>
                      <a:pt x="358" y="633"/>
                      <a:pt x="359" y="635"/>
                      <a:pt x="360" y="636"/>
                    </a:cubicBezTo>
                    <a:cubicBezTo>
                      <a:pt x="353" y="639"/>
                      <a:pt x="352" y="646"/>
                      <a:pt x="358" y="651"/>
                    </a:cubicBezTo>
                    <a:cubicBezTo>
                      <a:pt x="361" y="654"/>
                      <a:pt x="363" y="655"/>
                      <a:pt x="366" y="657"/>
                    </a:cubicBezTo>
                    <a:cubicBezTo>
                      <a:pt x="397" y="667"/>
                      <a:pt x="424" y="683"/>
                      <a:pt x="447" y="705"/>
                    </a:cubicBezTo>
                    <a:cubicBezTo>
                      <a:pt x="429" y="686"/>
                      <a:pt x="411" y="662"/>
                      <a:pt x="412" y="635"/>
                    </a:cubicBezTo>
                    <a:cubicBezTo>
                      <a:pt x="413" y="622"/>
                      <a:pt x="418" y="612"/>
                      <a:pt x="427" y="603"/>
                    </a:cubicBezTo>
                    <a:cubicBezTo>
                      <a:pt x="436" y="596"/>
                      <a:pt x="446" y="592"/>
                      <a:pt x="457" y="591"/>
                    </a:cubicBezTo>
                    <a:cubicBezTo>
                      <a:pt x="482" y="591"/>
                      <a:pt x="503" y="611"/>
                      <a:pt x="504" y="636"/>
                    </a:cubicBezTo>
                    <a:cubicBezTo>
                      <a:pt x="505" y="658"/>
                      <a:pt x="490" y="681"/>
                      <a:pt x="465" y="678"/>
                    </a:cubicBezTo>
                    <a:cubicBezTo>
                      <a:pt x="455" y="677"/>
                      <a:pt x="446" y="670"/>
                      <a:pt x="444" y="659"/>
                    </a:cubicBezTo>
                    <a:cubicBezTo>
                      <a:pt x="444" y="656"/>
                      <a:pt x="444" y="652"/>
                      <a:pt x="446" y="649"/>
                    </a:cubicBezTo>
                    <a:cubicBezTo>
                      <a:pt x="446" y="649"/>
                      <a:pt x="446" y="649"/>
                      <a:pt x="446" y="649"/>
                    </a:cubicBezTo>
                    <a:cubicBezTo>
                      <a:pt x="450" y="642"/>
                      <a:pt x="459" y="638"/>
                      <a:pt x="468" y="642"/>
                    </a:cubicBezTo>
                    <a:cubicBezTo>
                      <a:pt x="476" y="646"/>
                      <a:pt x="479" y="656"/>
                      <a:pt x="475" y="664"/>
                    </a:cubicBezTo>
                    <a:cubicBezTo>
                      <a:pt x="471" y="672"/>
                      <a:pt x="461" y="675"/>
                      <a:pt x="453" y="671"/>
                    </a:cubicBezTo>
                    <a:cubicBezTo>
                      <a:pt x="450" y="670"/>
                      <a:pt x="447" y="667"/>
                      <a:pt x="446" y="663"/>
                    </a:cubicBezTo>
                    <a:cubicBezTo>
                      <a:pt x="446" y="663"/>
                      <a:pt x="446" y="663"/>
                      <a:pt x="446" y="663"/>
                    </a:cubicBezTo>
                    <a:cubicBezTo>
                      <a:pt x="449" y="672"/>
                      <a:pt x="457" y="676"/>
                      <a:pt x="466" y="677"/>
                    </a:cubicBezTo>
                    <a:cubicBezTo>
                      <a:pt x="490" y="678"/>
                      <a:pt x="502" y="656"/>
                      <a:pt x="502" y="635"/>
                    </a:cubicBezTo>
                    <a:cubicBezTo>
                      <a:pt x="501" y="612"/>
                      <a:pt x="481" y="593"/>
                      <a:pt x="457" y="594"/>
                    </a:cubicBezTo>
                    <a:cubicBezTo>
                      <a:pt x="453" y="594"/>
                      <a:pt x="449" y="595"/>
                      <a:pt x="445" y="596"/>
                    </a:cubicBezTo>
                    <a:cubicBezTo>
                      <a:pt x="448" y="596"/>
                      <a:pt x="450" y="596"/>
                      <a:pt x="453" y="597"/>
                    </a:cubicBezTo>
                    <a:cubicBezTo>
                      <a:pt x="461" y="598"/>
                      <a:pt x="468" y="605"/>
                      <a:pt x="469" y="613"/>
                    </a:cubicBezTo>
                    <a:cubicBezTo>
                      <a:pt x="470" y="621"/>
                      <a:pt x="465" y="629"/>
                      <a:pt x="455" y="630"/>
                    </a:cubicBezTo>
                    <a:cubicBezTo>
                      <a:pt x="450" y="630"/>
                      <a:pt x="445" y="626"/>
                      <a:pt x="444" y="622"/>
                    </a:cubicBezTo>
                    <a:cubicBezTo>
                      <a:pt x="442" y="612"/>
                      <a:pt x="452" y="607"/>
                      <a:pt x="456" y="612"/>
                    </a:cubicBezTo>
                    <a:cubicBezTo>
                      <a:pt x="453" y="611"/>
                      <a:pt x="449" y="613"/>
                      <a:pt x="448" y="615"/>
                    </a:cubicBezTo>
                    <a:cubicBezTo>
                      <a:pt x="446" y="619"/>
                      <a:pt x="449" y="624"/>
                      <a:pt x="453" y="625"/>
                    </a:cubicBezTo>
                    <a:cubicBezTo>
                      <a:pt x="456" y="626"/>
                      <a:pt x="460" y="625"/>
                      <a:pt x="462" y="622"/>
                    </a:cubicBezTo>
                    <a:cubicBezTo>
                      <a:pt x="467" y="617"/>
                      <a:pt x="465" y="610"/>
                      <a:pt x="461" y="605"/>
                    </a:cubicBezTo>
                    <a:cubicBezTo>
                      <a:pt x="453" y="595"/>
                      <a:pt x="438" y="598"/>
                      <a:pt x="429" y="605"/>
                    </a:cubicBezTo>
                    <a:cubicBezTo>
                      <a:pt x="420" y="613"/>
                      <a:pt x="416" y="623"/>
                      <a:pt x="415" y="635"/>
                    </a:cubicBezTo>
                    <a:cubicBezTo>
                      <a:pt x="415" y="672"/>
                      <a:pt x="457" y="708"/>
                      <a:pt x="480" y="740"/>
                    </a:cubicBezTo>
                    <a:cubicBezTo>
                      <a:pt x="478" y="732"/>
                      <a:pt x="478" y="725"/>
                      <a:pt x="480" y="716"/>
                    </a:cubicBezTo>
                    <a:cubicBezTo>
                      <a:pt x="482" y="712"/>
                      <a:pt x="483" y="708"/>
                      <a:pt x="485" y="704"/>
                    </a:cubicBezTo>
                    <a:cubicBezTo>
                      <a:pt x="485" y="705"/>
                      <a:pt x="487" y="706"/>
                      <a:pt x="487" y="706"/>
                    </a:cubicBezTo>
                    <a:cubicBezTo>
                      <a:pt x="483" y="715"/>
                      <a:pt x="482" y="725"/>
                      <a:pt x="483" y="734"/>
                    </a:cubicBezTo>
                    <a:cubicBezTo>
                      <a:pt x="483" y="741"/>
                      <a:pt x="485" y="747"/>
                      <a:pt x="488" y="752"/>
                    </a:cubicBezTo>
                    <a:cubicBezTo>
                      <a:pt x="486" y="745"/>
                      <a:pt x="488" y="737"/>
                      <a:pt x="491" y="733"/>
                    </a:cubicBezTo>
                    <a:cubicBezTo>
                      <a:pt x="494" y="729"/>
                      <a:pt x="498" y="726"/>
                      <a:pt x="503" y="725"/>
                    </a:cubicBezTo>
                    <a:cubicBezTo>
                      <a:pt x="511" y="724"/>
                      <a:pt x="519" y="729"/>
                      <a:pt x="520" y="739"/>
                    </a:cubicBezTo>
                    <a:cubicBezTo>
                      <a:pt x="520" y="744"/>
                      <a:pt x="517" y="748"/>
                      <a:pt x="512" y="750"/>
                    </a:cubicBezTo>
                    <a:cubicBezTo>
                      <a:pt x="503" y="753"/>
                      <a:pt x="498" y="743"/>
                      <a:pt x="502" y="739"/>
                    </a:cubicBezTo>
                    <a:cubicBezTo>
                      <a:pt x="502" y="742"/>
                      <a:pt x="503" y="745"/>
                      <a:pt x="506" y="746"/>
                    </a:cubicBezTo>
                    <a:cubicBezTo>
                      <a:pt x="510" y="748"/>
                      <a:pt x="514" y="745"/>
                      <a:pt x="515" y="741"/>
                    </a:cubicBezTo>
                    <a:cubicBezTo>
                      <a:pt x="516" y="738"/>
                      <a:pt x="515" y="734"/>
                      <a:pt x="512" y="732"/>
                    </a:cubicBezTo>
                    <a:cubicBezTo>
                      <a:pt x="507" y="728"/>
                      <a:pt x="500" y="730"/>
                      <a:pt x="495" y="734"/>
                    </a:cubicBezTo>
                    <a:cubicBezTo>
                      <a:pt x="492" y="737"/>
                      <a:pt x="490" y="742"/>
                      <a:pt x="490" y="747"/>
                    </a:cubicBezTo>
                    <a:cubicBezTo>
                      <a:pt x="489" y="755"/>
                      <a:pt x="493" y="760"/>
                      <a:pt x="497" y="767"/>
                    </a:cubicBezTo>
                    <a:cubicBezTo>
                      <a:pt x="509" y="787"/>
                      <a:pt x="519" y="809"/>
                      <a:pt x="526" y="833"/>
                    </a:cubicBezTo>
                    <a:cubicBezTo>
                      <a:pt x="527" y="837"/>
                      <a:pt x="533" y="860"/>
                      <a:pt x="536" y="878"/>
                    </a:cubicBezTo>
                    <a:cubicBezTo>
                      <a:pt x="540" y="857"/>
                      <a:pt x="549" y="837"/>
                      <a:pt x="564" y="820"/>
                    </a:cubicBezTo>
                    <a:cubicBezTo>
                      <a:pt x="569" y="815"/>
                      <a:pt x="573" y="811"/>
                      <a:pt x="577" y="808"/>
                    </a:cubicBezTo>
                    <a:cubicBezTo>
                      <a:pt x="585" y="801"/>
                      <a:pt x="598" y="791"/>
                      <a:pt x="592" y="780"/>
                    </a:cubicBezTo>
                    <a:cubicBezTo>
                      <a:pt x="590" y="775"/>
                      <a:pt x="585" y="772"/>
                      <a:pt x="580" y="774"/>
                    </a:cubicBezTo>
                    <a:cubicBezTo>
                      <a:pt x="577" y="775"/>
                      <a:pt x="575" y="778"/>
                      <a:pt x="575" y="780"/>
                    </a:cubicBezTo>
                    <a:cubicBezTo>
                      <a:pt x="575" y="784"/>
                      <a:pt x="578" y="787"/>
                      <a:pt x="581" y="786"/>
                    </a:cubicBezTo>
                    <a:cubicBezTo>
                      <a:pt x="583" y="786"/>
                      <a:pt x="585" y="784"/>
                      <a:pt x="586" y="782"/>
                    </a:cubicBezTo>
                    <a:cubicBezTo>
                      <a:pt x="588" y="786"/>
                      <a:pt x="581" y="792"/>
                      <a:pt x="575" y="788"/>
                    </a:cubicBezTo>
                    <a:cubicBezTo>
                      <a:pt x="572" y="786"/>
                      <a:pt x="571" y="781"/>
                      <a:pt x="572" y="777"/>
                    </a:cubicBezTo>
                    <a:cubicBezTo>
                      <a:pt x="575" y="770"/>
                      <a:pt x="582" y="769"/>
                      <a:pt x="588" y="771"/>
                    </a:cubicBezTo>
                    <a:cubicBezTo>
                      <a:pt x="594" y="774"/>
                      <a:pt x="597" y="781"/>
                      <a:pt x="596" y="788"/>
                    </a:cubicBezTo>
                    <a:cubicBezTo>
                      <a:pt x="596" y="791"/>
                      <a:pt x="595" y="794"/>
                      <a:pt x="593" y="796"/>
                    </a:cubicBezTo>
                    <a:cubicBezTo>
                      <a:pt x="603" y="789"/>
                      <a:pt x="612" y="784"/>
                      <a:pt x="621" y="780"/>
                    </a:cubicBezTo>
                    <a:cubicBezTo>
                      <a:pt x="637" y="773"/>
                      <a:pt x="666" y="770"/>
                      <a:pt x="676" y="761"/>
                    </a:cubicBezTo>
                    <a:cubicBezTo>
                      <a:pt x="679" y="758"/>
                      <a:pt x="680" y="756"/>
                      <a:pt x="682" y="753"/>
                    </a:cubicBezTo>
                    <a:cubicBezTo>
                      <a:pt x="684" y="747"/>
                      <a:pt x="684" y="741"/>
                      <a:pt x="683" y="736"/>
                    </a:cubicBezTo>
                    <a:cubicBezTo>
                      <a:pt x="681" y="729"/>
                      <a:pt x="677" y="724"/>
                      <a:pt x="671" y="721"/>
                    </a:cubicBezTo>
                    <a:cubicBezTo>
                      <a:pt x="664" y="717"/>
                      <a:pt x="655" y="716"/>
                      <a:pt x="648" y="718"/>
                    </a:cubicBezTo>
                    <a:cubicBezTo>
                      <a:pt x="640" y="720"/>
                      <a:pt x="634" y="724"/>
                      <a:pt x="630" y="731"/>
                    </a:cubicBezTo>
                    <a:cubicBezTo>
                      <a:pt x="626" y="738"/>
                      <a:pt x="625" y="745"/>
                      <a:pt x="629" y="752"/>
                    </a:cubicBezTo>
                    <a:cubicBezTo>
                      <a:pt x="632" y="757"/>
                      <a:pt x="637" y="760"/>
                      <a:pt x="642" y="761"/>
                    </a:cubicBezTo>
                    <a:cubicBezTo>
                      <a:pt x="642" y="761"/>
                      <a:pt x="642" y="761"/>
                      <a:pt x="641" y="760"/>
                    </a:cubicBezTo>
                    <a:cubicBezTo>
                      <a:pt x="632" y="758"/>
                      <a:pt x="633" y="745"/>
                      <a:pt x="642" y="748"/>
                    </a:cubicBezTo>
                    <a:cubicBezTo>
                      <a:pt x="646" y="749"/>
                      <a:pt x="651" y="756"/>
                      <a:pt x="660" y="750"/>
                    </a:cubicBezTo>
                    <a:cubicBezTo>
                      <a:pt x="658" y="753"/>
                      <a:pt x="656" y="756"/>
                      <a:pt x="653" y="759"/>
                    </a:cubicBezTo>
                    <a:cubicBezTo>
                      <a:pt x="651" y="759"/>
                      <a:pt x="650" y="760"/>
                      <a:pt x="649" y="761"/>
                    </a:cubicBezTo>
                    <a:cubicBezTo>
                      <a:pt x="641" y="763"/>
                      <a:pt x="633" y="759"/>
                      <a:pt x="629" y="753"/>
                    </a:cubicBezTo>
                    <a:cubicBezTo>
                      <a:pt x="624" y="745"/>
                      <a:pt x="625" y="737"/>
                      <a:pt x="629" y="730"/>
                    </a:cubicBezTo>
                    <a:cubicBezTo>
                      <a:pt x="633" y="723"/>
                      <a:pt x="639" y="719"/>
                      <a:pt x="647" y="716"/>
                    </a:cubicBezTo>
                    <a:cubicBezTo>
                      <a:pt x="655" y="714"/>
                      <a:pt x="664" y="715"/>
                      <a:pt x="672" y="719"/>
                    </a:cubicBezTo>
                    <a:cubicBezTo>
                      <a:pt x="679" y="722"/>
                      <a:pt x="684" y="728"/>
                      <a:pt x="686" y="736"/>
                    </a:cubicBezTo>
                    <a:cubicBezTo>
                      <a:pt x="687" y="742"/>
                      <a:pt x="687" y="748"/>
                      <a:pt x="685" y="754"/>
                    </a:cubicBezTo>
                    <a:cubicBezTo>
                      <a:pt x="683" y="758"/>
                      <a:pt x="681" y="760"/>
                      <a:pt x="679" y="763"/>
                    </a:cubicBezTo>
                    <a:cubicBezTo>
                      <a:pt x="678" y="764"/>
                      <a:pt x="678" y="764"/>
                      <a:pt x="678" y="764"/>
                    </a:cubicBezTo>
                    <a:cubicBezTo>
                      <a:pt x="678" y="764"/>
                      <a:pt x="679" y="764"/>
                      <a:pt x="679" y="764"/>
                    </a:cubicBezTo>
                    <a:cubicBezTo>
                      <a:pt x="680" y="763"/>
                      <a:pt x="680" y="763"/>
                      <a:pt x="680" y="763"/>
                    </a:cubicBezTo>
                    <a:cubicBezTo>
                      <a:pt x="685" y="762"/>
                      <a:pt x="691" y="762"/>
                      <a:pt x="697" y="762"/>
                    </a:cubicBezTo>
                    <a:cubicBezTo>
                      <a:pt x="710" y="762"/>
                      <a:pt x="728" y="766"/>
                      <a:pt x="736" y="778"/>
                    </a:cubicBezTo>
                    <a:cubicBezTo>
                      <a:pt x="740" y="784"/>
                      <a:pt x="741" y="789"/>
                      <a:pt x="740" y="796"/>
                    </a:cubicBezTo>
                    <a:cubicBezTo>
                      <a:pt x="739" y="798"/>
                      <a:pt x="739" y="798"/>
                      <a:pt x="739" y="798"/>
                    </a:cubicBezTo>
                    <a:cubicBezTo>
                      <a:pt x="737" y="805"/>
                      <a:pt x="734" y="810"/>
                      <a:pt x="728" y="815"/>
                    </a:cubicBezTo>
                    <a:cubicBezTo>
                      <a:pt x="722" y="819"/>
                      <a:pt x="716" y="820"/>
                      <a:pt x="709" y="820"/>
                    </a:cubicBezTo>
                    <a:cubicBezTo>
                      <a:pt x="701" y="818"/>
                      <a:pt x="695" y="815"/>
                      <a:pt x="692" y="808"/>
                    </a:cubicBezTo>
                    <a:cubicBezTo>
                      <a:pt x="690" y="803"/>
                      <a:pt x="690" y="799"/>
                      <a:pt x="692" y="794"/>
                    </a:cubicBezTo>
                    <a:cubicBezTo>
                      <a:pt x="695" y="789"/>
                      <a:pt x="699" y="786"/>
                      <a:pt x="704" y="785"/>
                    </a:cubicBezTo>
                    <a:cubicBezTo>
                      <a:pt x="708" y="785"/>
                      <a:pt x="710" y="785"/>
                      <a:pt x="713" y="786"/>
                    </a:cubicBezTo>
                    <a:cubicBezTo>
                      <a:pt x="710" y="785"/>
                      <a:pt x="708" y="785"/>
                      <a:pt x="705" y="785"/>
                    </a:cubicBezTo>
                    <a:cubicBezTo>
                      <a:pt x="699" y="786"/>
                      <a:pt x="695" y="789"/>
                      <a:pt x="693" y="794"/>
                    </a:cubicBezTo>
                    <a:cubicBezTo>
                      <a:pt x="691" y="799"/>
                      <a:pt x="691" y="803"/>
                      <a:pt x="693" y="807"/>
                    </a:cubicBezTo>
                    <a:cubicBezTo>
                      <a:pt x="696" y="814"/>
                      <a:pt x="702" y="817"/>
                      <a:pt x="709" y="818"/>
                    </a:cubicBezTo>
                    <a:cubicBezTo>
                      <a:pt x="715" y="819"/>
                      <a:pt x="721" y="817"/>
                      <a:pt x="726" y="813"/>
                    </a:cubicBezTo>
                    <a:cubicBezTo>
                      <a:pt x="732" y="808"/>
                      <a:pt x="736" y="803"/>
                      <a:pt x="737" y="795"/>
                    </a:cubicBezTo>
                    <a:cubicBezTo>
                      <a:pt x="738" y="790"/>
                      <a:pt x="737" y="785"/>
                      <a:pt x="734" y="780"/>
                    </a:cubicBezTo>
                    <a:cubicBezTo>
                      <a:pt x="726" y="768"/>
                      <a:pt x="707" y="765"/>
                      <a:pt x="694" y="766"/>
                    </a:cubicBezTo>
                    <a:cubicBezTo>
                      <a:pt x="687" y="767"/>
                      <a:pt x="679" y="768"/>
                      <a:pt x="672" y="770"/>
                    </a:cubicBezTo>
                    <a:cubicBezTo>
                      <a:pt x="673" y="770"/>
                      <a:pt x="674" y="770"/>
                      <a:pt x="675" y="771"/>
                    </a:cubicBezTo>
                    <a:cubicBezTo>
                      <a:pt x="682" y="773"/>
                      <a:pt x="687" y="779"/>
                      <a:pt x="686" y="786"/>
                    </a:cubicBezTo>
                    <a:cubicBezTo>
                      <a:pt x="686" y="792"/>
                      <a:pt x="681" y="798"/>
                      <a:pt x="673" y="797"/>
                    </a:cubicBezTo>
                    <a:cubicBezTo>
                      <a:pt x="669" y="797"/>
                      <a:pt x="666" y="793"/>
                      <a:pt x="666" y="790"/>
                    </a:cubicBezTo>
                    <a:cubicBezTo>
                      <a:pt x="665" y="782"/>
                      <a:pt x="673" y="779"/>
                      <a:pt x="676" y="783"/>
                    </a:cubicBezTo>
                    <a:cubicBezTo>
                      <a:pt x="674" y="782"/>
                      <a:pt x="671" y="783"/>
                      <a:pt x="669" y="785"/>
                    </a:cubicBezTo>
                    <a:cubicBezTo>
                      <a:pt x="668" y="788"/>
                      <a:pt x="669" y="792"/>
                      <a:pt x="672" y="793"/>
                    </a:cubicBezTo>
                    <a:cubicBezTo>
                      <a:pt x="675" y="794"/>
                      <a:pt x="678" y="794"/>
                      <a:pt x="680" y="792"/>
                    </a:cubicBezTo>
                    <a:cubicBezTo>
                      <a:pt x="684" y="788"/>
                      <a:pt x="683" y="782"/>
                      <a:pt x="681" y="778"/>
                    </a:cubicBezTo>
                    <a:cubicBezTo>
                      <a:pt x="678" y="775"/>
                      <a:pt x="674" y="774"/>
                      <a:pt x="671" y="773"/>
                    </a:cubicBezTo>
                    <a:cubicBezTo>
                      <a:pt x="657" y="769"/>
                      <a:pt x="618" y="784"/>
                      <a:pt x="607" y="792"/>
                    </a:cubicBezTo>
                    <a:cubicBezTo>
                      <a:pt x="620" y="788"/>
                      <a:pt x="635" y="787"/>
                      <a:pt x="651" y="791"/>
                    </a:cubicBezTo>
                    <a:cubicBezTo>
                      <a:pt x="684" y="802"/>
                      <a:pt x="716" y="839"/>
                      <a:pt x="701" y="876"/>
                    </a:cubicBezTo>
                    <a:cubicBezTo>
                      <a:pt x="696" y="887"/>
                      <a:pt x="684" y="896"/>
                      <a:pt x="671" y="894"/>
                    </a:cubicBezTo>
                    <a:cubicBezTo>
                      <a:pt x="661" y="892"/>
                      <a:pt x="653" y="885"/>
                      <a:pt x="653" y="874"/>
                    </a:cubicBezTo>
                    <a:cubicBezTo>
                      <a:pt x="653" y="864"/>
                      <a:pt x="659" y="856"/>
                      <a:pt x="669" y="853"/>
                    </a:cubicBezTo>
                    <a:cubicBezTo>
                      <a:pt x="675" y="852"/>
                      <a:pt x="680" y="853"/>
                      <a:pt x="685" y="857"/>
                    </a:cubicBezTo>
                    <a:cubicBezTo>
                      <a:pt x="687" y="858"/>
                      <a:pt x="688" y="860"/>
                      <a:pt x="689" y="862"/>
                    </a:cubicBezTo>
                    <a:cubicBezTo>
                      <a:pt x="692" y="866"/>
                      <a:pt x="692" y="872"/>
                      <a:pt x="690" y="877"/>
                    </a:cubicBezTo>
                    <a:cubicBezTo>
                      <a:pt x="686" y="885"/>
                      <a:pt x="676" y="888"/>
                      <a:pt x="668" y="884"/>
                    </a:cubicBezTo>
                    <a:cubicBezTo>
                      <a:pt x="661" y="880"/>
                      <a:pt x="657" y="870"/>
                      <a:pt x="661" y="862"/>
                    </a:cubicBezTo>
                    <a:cubicBezTo>
                      <a:pt x="664" y="858"/>
                      <a:pt x="667" y="855"/>
                      <a:pt x="672" y="854"/>
                    </a:cubicBezTo>
                    <a:cubicBezTo>
                      <a:pt x="671" y="854"/>
                      <a:pt x="670" y="855"/>
                      <a:pt x="669" y="855"/>
                    </a:cubicBezTo>
                    <a:cubicBezTo>
                      <a:pt x="661" y="858"/>
                      <a:pt x="655" y="865"/>
                      <a:pt x="656" y="874"/>
                    </a:cubicBezTo>
                    <a:cubicBezTo>
                      <a:pt x="656" y="883"/>
                      <a:pt x="663" y="889"/>
                      <a:pt x="672" y="891"/>
                    </a:cubicBezTo>
                    <a:cubicBezTo>
                      <a:pt x="683" y="892"/>
                      <a:pt x="693" y="884"/>
                      <a:pt x="698" y="874"/>
                    </a:cubicBezTo>
                    <a:cubicBezTo>
                      <a:pt x="710" y="840"/>
                      <a:pt x="680" y="806"/>
                      <a:pt x="649" y="797"/>
                    </a:cubicBezTo>
                    <a:cubicBezTo>
                      <a:pt x="617" y="789"/>
                      <a:pt x="590" y="801"/>
                      <a:pt x="568" y="824"/>
                    </a:cubicBezTo>
                    <a:cubicBezTo>
                      <a:pt x="526" y="873"/>
                      <a:pt x="537" y="938"/>
                      <a:pt x="565" y="991"/>
                    </a:cubicBezTo>
                    <a:cubicBezTo>
                      <a:pt x="575" y="1010"/>
                      <a:pt x="585" y="1025"/>
                      <a:pt x="602" y="1039"/>
                    </a:cubicBezTo>
                    <a:cubicBezTo>
                      <a:pt x="618" y="1053"/>
                      <a:pt x="639" y="1065"/>
                      <a:pt x="658" y="1064"/>
                    </a:cubicBezTo>
                    <a:cubicBezTo>
                      <a:pt x="659" y="1064"/>
                      <a:pt x="659" y="1064"/>
                      <a:pt x="659" y="1064"/>
                    </a:cubicBezTo>
                    <a:cubicBezTo>
                      <a:pt x="646" y="1063"/>
                      <a:pt x="632" y="1056"/>
                      <a:pt x="623" y="1048"/>
                    </a:cubicBezTo>
                    <a:cubicBezTo>
                      <a:pt x="605" y="1032"/>
                      <a:pt x="592" y="999"/>
                      <a:pt x="595" y="974"/>
                    </a:cubicBezTo>
                    <a:cubicBezTo>
                      <a:pt x="597" y="975"/>
                      <a:pt x="599" y="976"/>
                      <a:pt x="600" y="975"/>
                    </a:cubicBezTo>
                    <a:cubicBezTo>
                      <a:pt x="597" y="999"/>
                      <a:pt x="609" y="1028"/>
                      <a:pt x="626" y="1045"/>
                    </a:cubicBezTo>
                    <a:cubicBezTo>
                      <a:pt x="637" y="1056"/>
                      <a:pt x="657" y="1066"/>
                      <a:pt x="673" y="1060"/>
                    </a:cubicBezTo>
                    <a:cubicBezTo>
                      <a:pt x="677" y="1057"/>
                      <a:pt x="680" y="1055"/>
                      <a:pt x="683" y="1051"/>
                    </a:cubicBezTo>
                    <a:cubicBezTo>
                      <a:pt x="686" y="1046"/>
                      <a:pt x="687" y="1042"/>
                      <a:pt x="685" y="1037"/>
                    </a:cubicBezTo>
                    <a:cubicBezTo>
                      <a:pt x="684" y="1033"/>
                      <a:pt x="682" y="1029"/>
                      <a:pt x="678" y="1027"/>
                    </a:cubicBezTo>
                    <a:cubicBezTo>
                      <a:pt x="675" y="1024"/>
                      <a:pt x="671" y="1024"/>
                      <a:pt x="666" y="1025"/>
                    </a:cubicBezTo>
                    <a:cubicBezTo>
                      <a:pt x="663" y="1026"/>
                      <a:pt x="660" y="1029"/>
                      <a:pt x="659" y="1033"/>
                    </a:cubicBezTo>
                    <a:cubicBezTo>
                      <a:pt x="659" y="1035"/>
                      <a:pt x="659" y="1036"/>
                      <a:pt x="660" y="1038"/>
                    </a:cubicBezTo>
                    <a:cubicBezTo>
                      <a:pt x="660" y="1039"/>
                      <a:pt x="662" y="1041"/>
                      <a:pt x="663" y="1041"/>
                    </a:cubicBezTo>
                    <a:cubicBezTo>
                      <a:pt x="665" y="1042"/>
                      <a:pt x="666" y="1042"/>
                      <a:pt x="667" y="1042"/>
                    </a:cubicBezTo>
                    <a:cubicBezTo>
                      <a:pt x="668" y="1041"/>
                      <a:pt x="669" y="1041"/>
                      <a:pt x="669" y="1039"/>
                    </a:cubicBezTo>
                    <a:cubicBezTo>
                      <a:pt x="669" y="1041"/>
                      <a:pt x="668" y="1041"/>
                      <a:pt x="667" y="1042"/>
                    </a:cubicBezTo>
                    <a:cubicBezTo>
                      <a:pt x="666" y="1042"/>
                      <a:pt x="664" y="1042"/>
                      <a:pt x="663" y="1041"/>
                    </a:cubicBezTo>
                    <a:cubicBezTo>
                      <a:pt x="661" y="1041"/>
                      <a:pt x="660" y="1040"/>
                      <a:pt x="659" y="1038"/>
                    </a:cubicBezTo>
                    <a:cubicBezTo>
                      <a:pt x="658" y="1036"/>
                      <a:pt x="658" y="1035"/>
                      <a:pt x="659" y="1033"/>
                    </a:cubicBezTo>
                    <a:cubicBezTo>
                      <a:pt x="659" y="1029"/>
                      <a:pt x="662" y="1026"/>
                      <a:pt x="666" y="1024"/>
                    </a:cubicBezTo>
                    <a:cubicBezTo>
                      <a:pt x="671" y="1023"/>
                      <a:pt x="675" y="1023"/>
                      <a:pt x="679" y="1026"/>
                    </a:cubicBezTo>
                    <a:cubicBezTo>
                      <a:pt x="683" y="1028"/>
                      <a:pt x="686" y="1032"/>
                      <a:pt x="687" y="1036"/>
                    </a:cubicBezTo>
                    <a:cubicBezTo>
                      <a:pt x="688" y="1042"/>
                      <a:pt x="687" y="1047"/>
                      <a:pt x="684" y="1052"/>
                    </a:cubicBezTo>
                    <a:cubicBezTo>
                      <a:pt x="683" y="1054"/>
                      <a:pt x="681" y="1057"/>
                      <a:pt x="678" y="1059"/>
                    </a:cubicBezTo>
                    <a:cubicBezTo>
                      <a:pt x="680" y="1057"/>
                      <a:pt x="682" y="1056"/>
                      <a:pt x="684" y="1054"/>
                    </a:cubicBezTo>
                    <a:cubicBezTo>
                      <a:pt x="695" y="1046"/>
                      <a:pt x="700" y="1035"/>
                      <a:pt x="705" y="1023"/>
                    </a:cubicBezTo>
                    <a:cubicBezTo>
                      <a:pt x="710" y="1007"/>
                      <a:pt x="709" y="995"/>
                      <a:pt x="708" y="978"/>
                    </a:cubicBezTo>
                    <a:cubicBezTo>
                      <a:pt x="704" y="949"/>
                      <a:pt x="692" y="915"/>
                      <a:pt x="708" y="888"/>
                    </a:cubicBezTo>
                    <a:cubicBezTo>
                      <a:pt x="710" y="884"/>
                      <a:pt x="713" y="880"/>
                      <a:pt x="717" y="877"/>
                    </a:cubicBezTo>
                    <a:cubicBezTo>
                      <a:pt x="720" y="873"/>
                      <a:pt x="725" y="870"/>
                      <a:pt x="729" y="866"/>
                    </a:cubicBezTo>
                    <a:cubicBezTo>
                      <a:pt x="739" y="856"/>
                      <a:pt x="736" y="845"/>
                      <a:pt x="729" y="842"/>
                    </a:cubicBezTo>
                    <a:cubicBezTo>
                      <a:pt x="726" y="840"/>
                      <a:pt x="723" y="840"/>
                      <a:pt x="720" y="841"/>
                    </a:cubicBezTo>
                    <a:cubicBezTo>
                      <a:pt x="717" y="842"/>
                      <a:pt x="715" y="845"/>
                      <a:pt x="715" y="848"/>
                    </a:cubicBezTo>
                    <a:cubicBezTo>
                      <a:pt x="715" y="851"/>
                      <a:pt x="719" y="854"/>
                      <a:pt x="722" y="853"/>
                    </a:cubicBezTo>
                    <a:cubicBezTo>
                      <a:pt x="724" y="853"/>
                      <a:pt x="726" y="851"/>
                      <a:pt x="726" y="848"/>
                    </a:cubicBezTo>
                    <a:cubicBezTo>
                      <a:pt x="727" y="851"/>
                      <a:pt x="725" y="854"/>
                      <a:pt x="723" y="855"/>
                    </a:cubicBezTo>
                    <a:cubicBezTo>
                      <a:pt x="721" y="856"/>
                      <a:pt x="718" y="855"/>
                      <a:pt x="716" y="854"/>
                    </a:cubicBezTo>
                    <a:cubicBezTo>
                      <a:pt x="710" y="848"/>
                      <a:pt x="714" y="839"/>
                      <a:pt x="721" y="837"/>
                    </a:cubicBezTo>
                    <a:cubicBezTo>
                      <a:pt x="726" y="837"/>
                      <a:pt x="730" y="838"/>
                      <a:pt x="734" y="842"/>
                    </a:cubicBezTo>
                    <a:cubicBezTo>
                      <a:pt x="739" y="847"/>
                      <a:pt x="739" y="856"/>
                      <a:pt x="734" y="864"/>
                    </a:cubicBezTo>
                    <a:cubicBezTo>
                      <a:pt x="736" y="862"/>
                      <a:pt x="738" y="860"/>
                      <a:pt x="741" y="859"/>
                    </a:cubicBezTo>
                    <a:cubicBezTo>
                      <a:pt x="744" y="855"/>
                      <a:pt x="747" y="849"/>
                      <a:pt x="746" y="843"/>
                    </a:cubicBezTo>
                    <a:cubicBezTo>
                      <a:pt x="744" y="833"/>
                      <a:pt x="734" y="829"/>
                      <a:pt x="724" y="830"/>
                    </a:cubicBezTo>
                    <a:cubicBezTo>
                      <a:pt x="718" y="830"/>
                      <a:pt x="712" y="832"/>
                      <a:pt x="705" y="829"/>
                    </a:cubicBezTo>
                    <a:cubicBezTo>
                      <a:pt x="699" y="826"/>
                      <a:pt x="695" y="821"/>
                      <a:pt x="694" y="814"/>
                    </a:cubicBezTo>
                    <a:cubicBezTo>
                      <a:pt x="706" y="830"/>
                      <a:pt x="717" y="819"/>
                      <a:pt x="730" y="820"/>
                    </a:cubicBezTo>
                    <a:cubicBezTo>
                      <a:pt x="738" y="821"/>
                      <a:pt x="746" y="825"/>
                      <a:pt x="749" y="832"/>
                    </a:cubicBezTo>
                    <a:cubicBezTo>
                      <a:pt x="753" y="839"/>
                      <a:pt x="752" y="851"/>
                      <a:pt x="744" y="857"/>
                    </a:cubicBezTo>
                    <a:cubicBezTo>
                      <a:pt x="745" y="857"/>
                      <a:pt x="746" y="856"/>
                      <a:pt x="746" y="856"/>
                    </a:cubicBezTo>
                    <a:cubicBezTo>
                      <a:pt x="761" y="849"/>
                      <a:pt x="775" y="850"/>
                      <a:pt x="789" y="859"/>
                    </a:cubicBezTo>
                    <a:cubicBezTo>
                      <a:pt x="792" y="861"/>
                      <a:pt x="794" y="863"/>
                      <a:pt x="796" y="865"/>
                    </a:cubicBezTo>
                    <a:cubicBezTo>
                      <a:pt x="796" y="866"/>
                      <a:pt x="795" y="866"/>
                      <a:pt x="794" y="867"/>
                    </a:cubicBezTo>
                    <a:cubicBezTo>
                      <a:pt x="792" y="865"/>
                      <a:pt x="790" y="863"/>
                      <a:pt x="788" y="862"/>
                    </a:cubicBezTo>
                    <a:cubicBezTo>
                      <a:pt x="774" y="853"/>
                      <a:pt x="762" y="853"/>
                      <a:pt x="747" y="860"/>
                    </a:cubicBezTo>
                    <a:cubicBezTo>
                      <a:pt x="746" y="860"/>
                      <a:pt x="744" y="861"/>
                      <a:pt x="743" y="862"/>
                    </a:cubicBezTo>
                    <a:cubicBezTo>
                      <a:pt x="748" y="861"/>
                      <a:pt x="754" y="861"/>
                      <a:pt x="759" y="863"/>
                    </a:cubicBezTo>
                    <a:cubicBezTo>
                      <a:pt x="763" y="864"/>
                      <a:pt x="766" y="866"/>
                      <a:pt x="769" y="868"/>
                    </a:cubicBezTo>
                    <a:cubicBezTo>
                      <a:pt x="771" y="871"/>
                      <a:pt x="773" y="873"/>
                      <a:pt x="775" y="877"/>
                    </a:cubicBezTo>
                    <a:cubicBezTo>
                      <a:pt x="778" y="885"/>
                      <a:pt x="774" y="895"/>
                      <a:pt x="765" y="897"/>
                    </a:cubicBezTo>
                    <a:cubicBezTo>
                      <a:pt x="762" y="898"/>
                      <a:pt x="758" y="898"/>
                      <a:pt x="754" y="896"/>
                    </a:cubicBezTo>
                    <a:cubicBezTo>
                      <a:pt x="753" y="895"/>
                      <a:pt x="752" y="894"/>
                      <a:pt x="750" y="892"/>
                    </a:cubicBezTo>
                    <a:cubicBezTo>
                      <a:pt x="749" y="889"/>
                      <a:pt x="748" y="886"/>
                      <a:pt x="749" y="883"/>
                    </a:cubicBezTo>
                    <a:cubicBezTo>
                      <a:pt x="749" y="882"/>
                      <a:pt x="750" y="880"/>
                      <a:pt x="751" y="879"/>
                    </a:cubicBezTo>
                    <a:cubicBezTo>
                      <a:pt x="751" y="878"/>
                      <a:pt x="752" y="878"/>
                      <a:pt x="753" y="877"/>
                    </a:cubicBezTo>
                    <a:cubicBezTo>
                      <a:pt x="755" y="876"/>
                      <a:pt x="758" y="876"/>
                      <a:pt x="761" y="877"/>
                    </a:cubicBezTo>
                    <a:cubicBezTo>
                      <a:pt x="762" y="878"/>
                      <a:pt x="763" y="880"/>
                      <a:pt x="763" y="881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1"/>
                      <a:pt x="763" y="881"/>
                      <a:pt x="763" y="881"/>
                    </a:cubicBezTo>
                    <a:cubicBezTo>
                      <a:pt x="763" y="880"/>
                      <a:pt x="762" y="878"/>
                      <a:pt x="760" y="878"/>
                    </a:cubicBezTo>
                    <a:cubicBezTo>
                      <a:pt x="758" y="876"/>
                      <a:pt x="756" y="877"/>
                      <a:pt x="754" y="878"/>
                    </a:cubicBezTo>
                    <a:cubicBezTo>
                      <a:pt x="753" y="878"/>
                      <a:pt x="752" y="879"/>
                      <a:pt x="752" y="880"/>
                    </a:cubicBezTo>
                    <a:cubicBezTo>
                      <a:pt x="751" y="881"/>
                      <a:pt x="750" y="882"/>
                      <a:pt x="750" y="883"/>
                    </a:cubicBezTo>
                    <a:cubicBezTo>
                      <a:pt x="750" y="886"/>
                      <a:pt x="750" y="889"/>
                      <a:pt x="752" y="891"/>
                    </a:cubicBezTo>
                    <a:cubicBezTo>
                      <a:pt x="753" y="893"/>
                      <a:pt x="754" y="894"/>
                      <a:pt x="755" y="894"/>
                    </a:cubicBezTo>
                    <a:cubicBezTo>
                      <a:pt x="758" y="896"/>
                      <a:pt x="761" y="896"/>
                      <a:pt x="765" y="895"/>
                    </a:cubicBezTo>
                    <a:cubicBezTo>
                      <a:pt x="772" y="893"/>
                      <a:pt x="774" y="885"/>
                      <a:pt x="772" y="878"/>
                    </a:cubicBezTo>
                    <a:cubicBezTo>
                      <a:pt x="770" y="875"/>
                      <a:pt x="769" y="873"/>
                      <a:pt x="766" y="871"/>
                    </a:cubicBezTo>
                    <a:cubicBezTo>
                      <a:pt x="764" y="869"/>
                      <a:pt x="761" y="867"/>
                      <a:pt x="758" y="866"/>
                    </a:cubicBezTo>
                    <a:cubicBezTo>
                      <a:pt x="755" y="865"/>
                      <a:pt x="752" y="865"/>
                      <a:pt x="748" y="865"/>
                    </a:cubicBezTo>
                    <a:cubicBezTo>
                      <a:pt x="743" y="865"/>
                      <a:pt x="738" y="867"/>
                      <a:pt x="734" y="869"/>
                    </a:cubicBezTo>
                    <a:cubicBezTo>
                      <a:pt x="725" y="874"/>
                      <a:pt x="717" y="882"/>
                      <a:pt x="712" y="890"/>
                    </a:cubicBezTo>
                    <a:cubicBezTo>
                      <a:pt x="699" y="913"/>
                      <a:pt x="706" y="942"/>
                      <a:pt x="710" y="968"/>
                    </a:cubicBezTo>
                    <a:cubicBezTo>
                      <a:pt x="710" y="963"/>
                      <a:pt x="710" y="958"/>
                      <a:pt x="710" y="954"/>
                    </a:cubicBezTo>
                    <a:cubicBezTo>
                      <a:pt x="711" y="940"/>
                      <a:pt x="722" y="924"/>
                      <a:pt x="737" y="923"/>
                    </a:cubicBezTo>
                    <a:cubicBezTo>
                      <a:pt x="747" y="922"/>
                      <a:pt x="756" y="927"/>
                      <a:pt x="764" y="919"/>
                    </a:cubicBezTo>
                    <a:cubicBezTo>
                      <a:pt x="768" y="926"/>
                      <a:pt x="762" y="938"/>
                      <a:pt x="751" y="942"/>
                    </a:cubicBezTo>
                    <a:cubicBezTo>
                      <a:pt x="739" y="946"/>
                      <a:pt x="721" y="942"/>
                      <a:pt x="715" y="956"/>
                    </a:cubicBezTo>
                    <a:cubicBezTo>
                      <a:pt x="712" y="964"/>
                      <a:pt x="714" y="974"/>
                      <a:pt x="712" y="977"/>
                    </a:cubicBezTo>
                    <a:cubicBezTo>
                      <a:pt x="712" y="977"/>
                      <a:pt x="712" y="976"/>
                      <a:pt x="712" y="976"/>
                    </a:cubicBezTo>
                    <a:cubicBezTo>
                      <a:pt x="712" y="976"/>
                      <a:pt x="712" y="977"/>
                      <a:pt x="712" y="978"/>
                    </a:cubicBezTo>
                    <a:cubicBezTo>
                      <a:pt x="714" y="995"/>
                      <a:pt x="714" y="1007"/>
                      <a:pt x="708" y="1024"/>
                    </a:cubicBezTo>
                    <a:cubicBezTo>
                      <a:pt x="703" y="1037"/>
                      <a:pt x="697" y="1047"/>
                      <a:pt x="686" y="1056"/>
                    </a:cubicBezTo>
                    <a:cubicBezTo>
                      <a:pt x="677" y="1063"/>
                      <a:pt x="668" y="1065"/>
                      <a:pt x="658" y="1066"/>
                    </a:cubicBezTo>
                    <a:cubicBezTo>
                      <a:pt x="638" y="1066"/>
                      <a:pt x="616" y="1055"/>
                      <a:pt x="599" y="1041"/>
                    </a:cubicBezTo>
                    <a:cubicBezTo>
                      <a:pt x="593" y="1036"/>
                      <a:pt x="586" y="1030"/>
                      <a:pt x="581" y="1023"/>
                    </a:cubicBezTo>
                    <a:cubicBezTo>
                      <a:pt x="571" y="1011"/>
                      <a:pt x="565" y="997"/>
                      <a:pt x="552" y="988"/>
                    </a:cubicBezTo>
                    <a:cubicBezTo>
                      <a:pt x="546" y="984"/>
                      <a:pt x="538" y="979"/>
                      <a:pt x="531" y="980"/>
                    </a:cubicBezTo>
                    <a:cubicBezTo>
                      <a:pt x="527" y="981"/>
                      <a:pt x="522" y="985"/>
                      <a:pt x="522" y="990"/>
                    </a:cubicBezTo>
                    <a:cubicBezTo>
                      <a:pt x="522" y="991"/>
                      <a:pt x="524" y="993"/>
                      <a:pt x="525" y="993"/>
                    </a:cubicBezTo>
                    <a:cubicBezTo>
                      <a:pt x="527" y="993"/>
                      <a:pt x="528" y="992"/>
                      <a:pt x="529" y="991"/>
                    </a:cubicBezTo>
                    <a:cubicBezTo>
                      <a:pt x="529" y="990"/>
                      <a:pt x="529" y="989"/>
                      <a:pt x="529" y="988"/>
                    </a:cubicBezTo>
                    <a:cubicBezTo>
                      <a:pt x="528" y="987"/>
                      <a:pt x="526" y="987"/>
                      <a:pt x="525" y="988"/>
                    </a:cubicBezTo>
                    <a:cubicBezTo>
                      <a:pt x="525" y="989"/>
                      <a:pt x="525" y="989"/>
                      <a:pt x="525" y="990"/>
                    </a:cubicBezTo>
                    <a:cubicBezTo>
                      <a:pt x="524" y="990"/>
                      <a:pt x="524" y="989"/>
                      <a:pt x="524" y="988"/>
                    </a:cubicBezTo>
                    <a:cubicBezTo>
                      <a:pt x="524" y="986"/>
                      <a:pt x="526" y="985"/>
                      <a:pt x="527" y="985"/>
                    </a:cubicBezTo>
                    <a:cubicBezTo>
                      <a:pt x="530" y="985"/>
                      <a:pt x="532" y="988"/>
                      <a:pt x="532" y="990"/>
                    </a:cubicBezTo>
                    <a:cubicBezTo>
                      <a:pt x="532" y="992"/>
                      <a:pt x="531" y="994"/>
                      <a:pt x="530" y="996"/>
                    </a:cubicBezTo>
                    <a:cubicBezTo>
                      <a:pt x="528" y="997"/>
                      <a:pt x="526" y="997"/>
                      <a:pt x="524" y="996"/>
                    </a:cubicBezTo>
                    <a:cubicBezTo>
                      <a:pt x="522" y="996"/>
                      <a:pt x="520" y="994"/>
                      <a:pt x="519" y="991"/>
                    </a:cubicBezTo>
                    <a:cubicBezTo>
                      <a:pt x="519" y="986"/>
                      <a:pt x="523" y="982"/>
                      <a:pt x="527" y="980"/>
                    </a:cubicBezTo>
                    <a:cubicBezTo>
                      <a:pt x="530" y="979"/>
                      <a:pt x="532" y="979"/>
                      <a:pt x="535" y="979"/>
                    </a:cubicBezTo>
                    <a:cubicBezTo>
                      <a:pt x="524" y="976"/>
                      <a:pt x="516" y="980"/>
                      <a:pt x="508" y="986"/>
                    </a:cubicBezTo>
                    <a:cubicBezTo>
                      <a:pt x="504" y="990"/>
                      <a:pt x="501" y="996"/>
                      <a:pt x="502" y="1002"/>
                    </a:cubicBezTo>
                    <a:cubicBezTo>
                      <a:pt x="502" y="1002"/>
                      <a:pt x="502" y="1002"/>
                      <a:pt x="502" y="1002"/>
                    </a:cubicBezTo>
                    <a:cubicBezTo>
                      <a:pt x="503" y="996"/>
                      <a:pt x="508" y="992"/>
                      <a:pt x="515" y="997"/>
                    </a:cubicBezTo>
                    <a:cubicBezTo>
                      <a:pt x="519" y="1001"/>
                      <a:pt x="521" y="1013"/>
                      <a:pt x="536" y="1011"/>
                    </a:cubicBezTo>
                    <a:close/>
                    <a:moveTo>
                      <a:pt x="206" y="858"/>
                    </a:moveTo>
                    <a:cubicBezTo>
                      <a:pt x="224" y="880"/>
                      <a:pt x="248" y="880"/>
                      <a:pt x="260" y="887"/>
                    </a:cubicBezTo>
                    <a:cubicBezTo>
                      <a:pt x="273" y="895"/>
                      <a:pt x="264" y="910"/>
                      <a:pt x="248" y="904"/>
                    </a:cubicBezTo>
                    <a:cubicBezTo>
                      <a:pt x="231" y="899"/>
                      <a:pt x="215" y="879"/>
                      <a:pt x="206" y="858"/>
                    </a:cubicBezTo>
                    <a:close/>
                    <a:moveTo>
                      <a:pt x="217" y="1003"/>
                    </a:moveTo>
                    <a:cubicBezTo>
                      <a:pt x="213" y="1015"/>
                      <a:pt x="193" y="1033"/>
                      <a:pt x="177" y="1035"/>
                    </a:cubicBezTo>
                    <a:cubicBezTo>
                      <a:pt x="161" y="1037"/>
                      <a:pt x="156" y="1025"/>
                      <a:pt x="173" y="1019"/>
                    </a:cubicBezTo>
                    <a:cubicBezTo>
                      <a:pt x="186" y="1015"/>
                      <a:pt x="209" y="1015"/>
                      <a:pt x="217" y="1003"/>
                    </a:cubicBezTo>
                    <a:close/>
                    <a:moveTo>
                      <a:pt x="340" y="942"/>
                    </a:moveTo>
                    <a:cubicBezTo>
                      <a:pt x="340" y="940"/>
                      <a:pt x="338" y="938"/>
                      <a:pt x="335" y="939"/>
                    </a:cubicBezTo>
                    <a:cubicBezTo>
                      <a:pt x="333" y="939"/>
                      <a:pt x="332" y="941"/>
                      <a:pt x="332" y="943"/>
                    </a:cubicBezTo>
                    <a:cubicBezTo>
                      <a:pt x="333" y="945"/>
                      <a:pt x="335" y="947"/>
                      <a:pt x="337" y="946"/>
                    </a:cubicBezTo>
                    <a:cubicBezTo>
                      <a:pt x="339" y="946"/>
                      <a:pt x="340" y="944"/>
                      <a:pt x="340" y="942"/>
                    </a:cubicBezTo>
                    <a:close/>
                    <a:moveTo>
                      <a:pt x="276" y="955"/>
                    </a:moveTo>
                    <a:cubicBezTo>
                      <a:pt x="277" y="946"/>
                      <a:pt x="290" y="949"/>
                      <a:pt x="294" y="949"/>
                    </a:cubicBezTo>
                    <a:cubicBezTo>
                      <a:pt x="297" y="949"/>
                      <a:pt x="300" y="948"/>
                      <a:pt x="302" y="946"/>
                    </a:cubicBezTo>
                    <a:cubicBezTo>
                      <a:pt x="301" y="950"/>
                      <a:pt x="296" y="958"/>
                      <a:pt x="292" y="960"/>
                    </a:cubicBezTo>
                    <a:cubicBezTo>
                      <a:pt x="288" y="964"/>
                      <a:pt x="281" y="964"/>
                      <a:pt x="276" y="958"/>
                    </a:cubicBezTo>
                    <a:cubicBezTo>
                      <a:pt x="280" y="959"/>
                      <a:pt x="285" y="958"/>
                      <a:pt x="288" y="955"/>
                    </a:cubicBezTo>
                    <a:cubicBezTo>
                      <a:pt x="286" y="956"/>
                      <a:pt x="280" y="957"/>
                      <a:pt x="276" y="955"/>
                    </a:cubicBezTo>
                    <a:close/>
                    <a:moveTo>
                      <a:pt x="333" y="962"/>
                    </a:moveTo>
                    <a:cubicBezTo>
                      <a:pt x="332" y="958"/>
                      <a:pt x="328" y="955"/>
                      <a:pt x="324" y="956"/>
                    </a:cubicBezTo>
                    <a:cubicBezTo>
                      <a:pt x="320" y="957"/>
                      <a:pt x="317" y="961"/>
                      <a:pt x="318" y="965"/>
                    </a:cubicBezTo>
                    <a:cubicBezTo>
                      <a:pt x="319" y="969"/>
                      <a:pt x="323" y="972"/>
                      <a:pt x="327" y="971"/>
                    </a:cubicBezTo>
                    <a:cubicBezTo>
                      <a:pt x="331" y="970"/>
                      <a:pt x="334" y="966"/>
                      <a:pt x="333" y="962"/>
                    </a:cubicBezTo>
                    <a:close/>
                    <a:moveTo>
                      <a:pt x="339" y="951"/>
                    </a:moveTo>
                    <a:cubicBezTo>
                      <a:pt x="339" y="949"/>
                      <a:pt x="336" y="947"/>
                      <a:pt x="334" y="947"/>
                    </a:cubicBezTo>
                    <a:cubicBezTo>
                      <a:pt x="331" y="948"/>
                      <a:pt x="329" y="951"/>
                      <a:pt x="330" y="953"/>
                    </a:cubicBezTo>
                    <a:cubicBezTo>
                      <a:pt x="330" y="956"/>
                      <a:pt x="333" y="958"/>
                      <a:pt x="335" y="957"/>
                    </a:cubicBezTo>
                    <a:cubicBezTo>
                      <a:pt x="338" y="957"/>
                      <a:pt x="340" y="954"/>
                      <a:pt x="339" y="951"/>
                    </a:cubicBezTo>
                    <a:close/>
                    <a:moveTo>
                      <a:pt x="229" y="987"/>
                    </a:moveTo>
                    <a:cubicBezTo>
                      <a:pt x="231" y="984"/>
                      <a:pt x="232" y="981"/>
                      <a:pt x="231" y="979"/>
                    </a:cubicBezTo>
                    <a:cubicBezTo>
                      <a:pt x="230" y="975"/>
                      <a:pt x="227" y="971"/>
                      <a:pt x="223" y="970"/>
                    </a:cubicBezTo>
                    <a:cubicBezTo>
                      <a:pt x="217" y="969"/>
                      <a:pt x="213" y="973"/>
                      <a:pt x="211" y="977"/>
                    </a:cubicBezTo>
                    <a:cubicBezTo>
                      <a:pt x="208" y="984"/>
                      <a:pt x="214" y="987"/>
                      <a:pt x="216" y="991"/>
                    </a:cubicBezTo>
                    <a:cubicBezTo>
                      <a:pt x="218" y="996"/>
                      <a:pt x="215" y="1003"/>
                      <a:pt x="209" y="1007"/>
                    </a:cubicBezTo>
                    <a:cubicBezTo>
                      <a:pt x="202" y="1011"/>
                      <a:pt x="194" y="1011"/>
                      <a:pt x="187" y="1006"/>
                    </a:cubicBezTo>
                    <a:cubicBezTo>
                      <a:pt x="184" y="1003"/>
                      <a:pt x="182" y="998"/>
                      <a:pt x="185" y="993"/>
                    </a:cubicBezTo>
                    <a:cubicBezTo>
                      <a:pt x="186" y="998"/>
                      <a:pt x="193" y="1001"/>
                      <a:pt x="197" y="996"/>
                    </a:cubicBezTo>
                    <a:cubicBezTo>
                      <a:pt x="199" y="993"/>
                      <a:pt x="200" y="985"/>
                      <a:pt x="201" y="977"/>
                    </a:cubicBezTo>
                    <a:cubicBezTo>
                      <a:pt x="203" y="969"/>
                      <a:pt x="205" y="962"/>
                      <a:pt x="210" y="958"/>
                    </a:cubicBezTo>
                    <a:cubicBezTo>
                      <a:pt x="220" y="948"/>
                      <a:pt x="236" y="950"/>
                      <a:pt x="243" y="961"/>
                    </a:cubicBezTo>
                    <a:cubicBezTo>
                      <a:pt x="247" y="968"/>
                      <a:pt x="247" y="975"/>
                      <a:pt x="246" y="981"/>
                    </a:cubicBezTo>
                    <a:cubicBezTo>
                      <a:pt x="245" y="988"/>
                      <a:pt x="236" y="1006"/>
                      <a:pt x="240" y="1014"/>
                    </a:cubicBezTo>
                    <a:cubicBezTo>
                      <a:pt x="243" y="1020"/>
                      <a:pt x="249" y="1021"/>
                      <a:pt x="252" y="1018"/>
                    </a:cubicBezTo>
                    <a:cubicBezTo>
                      <a:pt x="254" y="1023"/>
                      <a:pt x="248" y="1029"/>
                      <a:pt x="242" y="1029"/>
                    </a:cubicBezTo>
                    <a:cubicBezTo>
                      <a:pt x="230" y="1029"/>
                      <a:pt x="219" y="1017"/>
                      <a:pt x="220" y="1003"/>
                    </a:cubicBezTo>
                    <a:cubicBezTo>
                      <a:pt x="221" y="997"/>
                      <a:pt x="224" y="993"/>
                      <a:pt x="229" y="987"/>
                    </a:cubicBezTo>
                    <a:close/>
                    <a:moveTo>
                      <a:pt x="101" y="1016"/>
                    </a:moveTo>
                    <a:cubicBezTo>
                      <a:pt x="100" y="1014"/>
                      <a:pt x="102" y="1011"/>
                      <a:pt x="104" y="1011"/>
                    </a:cubicBezTo>
                    <a:cubicBezTo>
                      <a:pt x="106" y="1010"/>
                      <a:pt x="108" y="1011"/>
                      <a:pt x="109" y="1013"/>
                    </a:cubicBezTo>
                    <a:cubicBezTo>
                      <a:pt x="110" y="1016"/>
                      <a:pt x="109" y="1018"/>
                      <a:pt x="106" y="1019"/>
                    </a:cubicBezTo>
                    <a:cubicBezTo>
                      <a:pt x="104" y="1019"/>
                      <a:pt x="102" y="1018"/>
                      <a:pt x="101" y="1016"/>
                    </a:cubicBezTo>
                    <a:close/>
                    <a:moveTo>
                      <a:pt x="97" y="1009"/>
                    </a:moveTo>
                    <a:cubicBezTo>
                      <a:pt x="96" y="1007"/>
                      <a:pt x="97" y="1006"/>
                      <a:pt x="99" y="1005"/>
                    </a:cubicBezTo>
                    <a:cubicBezTo>
                      <a:pt x="100" y="1004"/>
                      <a:pt x="102" y="1005"/>
                      <a:pt x="103" y="1007"/>
                    </a:cubicBezTo>
                    <a:cubicBezTo>
                      <a:pt x="103" y="1009"/>
                      <a:pt x="102" y="1011"/>
                      <a:pt x="101" y="1011"/>
                    </a:cubicBezTo>
                    <a:cubicBezTo>
                      <a:pt x="99" y="1012"/>
                      <a:pt x="97" y="1011"/>
                      <a:pt x="97" y="1009"/>
                    </a:cubicBezTo>
                    <a:close/>
                    <a:moveTo>
                      <a:pt x="110" y="1021"/>
                    </a:moveTo>
                    <a:cubicBezTo>
                      <a:pt x="109" y="1018"/>
                      <a:pt x="111" y="1014"/>
                      <a:pt x="114" y="1013"/>
                    </a:cubicBezTo>
                    <a:cubicBezTo>
                      <a:pt x="118" y="1012"/>
                      <a:pt x="121" y="1014"/>
                      <a:pt x="122" y="1017"/>
                    </a:cubicBezTo>
                    <a:cubicBezTo>
                      <a:pt x="124" y="1020"/>
                      <a:pt x="122" y="1024"/>
                      <a:pt x="118" y="1025"/>
                    </a:cubicBezTo>
                    <a:cubicBezTo>
                      <a:pt x="115" y="1026"/>
                      <a:pt x="111" y="1024"/>
                      <a:pt x="110" y="1021"/>
                    </a:cubicBezTo>
                    <a:close/>
                    <a:moveTo>
                      <a:pt x="227" y="985"/>
                    </a:moveTo>
                    <a:cubicBezTo>
                      <a:pt x="230" y="981"/>
                      <a:pt x="230" y="976"/>
                      <a:pt x="226" y="973"/>
                    </a:cubicBezTo>
                    <a:cubicBezTo>
                      <a:pt x="219" y="969"/>
                      <a:pt x="211" y="977"/>
                      <a:pt x="213" y="983"/>
                    </a:cubicBezTo>
                    <a:cubicBezTo>
                      <a:pt x="215" y="988"/>
                      <a:pt x="219" y="990"/>
                      <a:pt x="218" y="997"/>
                    </a:cubicBezTo>
                    <a:cubicBezTo>
                      <a:pt x="221" y="990"/>
                      <a:pt x="224" y="990"/>
                      <a:pt x="227" y="985"/>
                    </a:cubicBezTo>
                    <a:close/>
                    <a:moveTo>
                      <a:pt x="235" y="951"/>
                    </a:moveTo>
                    <a:cubicBezTo>
                      <a:pt x="228" y="946"/>
                      <a:pt x="218" y="948"/>
                      <a:pt x="214" y="951"/>
                    </a:cubicBezTo>
                    <a:cubicBezTo>
                      <a:pt x="208" y="946"/>
                      <a:pt x="215" y="930"/>
                      <a:pt x="227" y="933"/>
                    </a:cubicBezTo>
                    <a:cubicBezTo>
                      <a:pt x="235" y="935"/>
                      <a:pt x="239" y="944"/>
                      <a:pt x="235" y="951"/>
                    </a:cubicBezTo>
                    <a:close/>
                    <a:moveTo>
                      <a:pt x="167" y="1054"/>
                    </a:moveTo>
                    <a:cubicBezTo>
                      <a:pt x="177" y="1043"/>
                      <a:pt x="190" y="1057"/>
                      <a:pt x="196" y="1061"/>
                    </a:cubicBezTo>
                    <a:cubicBezTo>
                      <a:pt x="200" y="1065"/>
                      <a:pt x="203" y="1066"/>
                      <a:pt x="208" y="1065"/>
                    </a:cubicBezTo>
                    <a:cubicBezTo>
                      <a:pt x="204" y="1069"/>
                      <a:pt x="190" y="1074"/>
                      <a:pt x="183" y="1075"/>
                    </a:cubicBezTo>
                    <a:cubicBezTo>
                      <a:pt x="174" y="1075"/>
                      <a:pt x="165" y="1070"/>
                      <a:pt x="165" y="1058"/>
                    </a:cubicBezTo>
                    <a:cubicBezTo>
                      <a:pt x="169" y="1062"/>
                      <a:pt x="176" y="1065"/>
                      <a:pt x="182" y="1064"/>
                    </a:cubicBezTo>
                    <a:cubicBezTo>
                      <a:pt x="179" y="1064"/>
                      <a:pt x="171" y="1059"/>
                      <a:pt x="167" y="1054"/>
                    </a:cubicBezTo>
                    <a:close/>
                    <a:moveTo>
                      <a:pt x="208" y="923"/>
                    </a:moveTo>
                    <a:cubicBezTo>
                      <a:pt x="186" y="948"/>
                      <a:pt x="158" y="946"/>
                      <a:pt x="145" y="954"/>
                    </a:cubicBezTo>
                    <a:cubicBezTo>
                      <a:pt x="130" y="962"/>
                      <a:pt x="139" y="980"/>
                      <a:pt x="157" y="974"/>
                    </a:cubicBezTo>
                    <a:cubicBezTo>
                      <a:pt x="178" y="969"/>
                      <a:pt x="197" y="946"/>
                      <a:pt x="208" y="923"/>
                    </a:cubicBezTo>
                    <a:close/>
                    <a:moveTo>
                      <a:pt x="333" y="921"/>
                    </a:moveTo>
                    <a:cubicBezTo>
                      <a:pt x="332" y="924"/>
                      <a:pt x="330" y="927"/>
                      <a:pt x="328" y="930"/>
                    </a:cubicBezTo>
                    <a:cubicBezTo>
                      <a:pt x="321" y="939"/>
                      <a:pt x="310" y="945"/>
                      <a:pt x="297" y="946"/>
                    </a:cubicBezTo>
                    <a:cubicBezTo>
                      <a:pt x="283" y="945"/>
                      <a:pt x="268" y="936"/>
                      <a:pt x="265" y="921"/>
                    </a:cubicBezTo>
                    <a:cubicBezTo>
                      <a:pt x="264" y="915"/>
                      <a:pt x="265" y="909"/>
                      <a:pt x="269" y="904"/>
                    </a:cubicBezTo>
                    <a:cubicBezTo>
                      <a:pt x="271" y="900"/>
                      <a:pt x="274" y="898"/>
                      <a:pt x="278" y="897"/>
                    </a:cubicBezTo>
                    <a:cubicBezTo>
                      <a:pt x="283" y="896"/>
                      <a:pt x="288" y="897"/>
                      <a:pt x="292" y="901"/>
                    </a:cubicBezTo>
                    <a:cubicBezTo>
                      <a:pt x="295" y="903"/>
                      <a:pt x="296" y="907"/>
                      <a:pt x="296" y="911"/>
                    </a:cubicBezTo>
                    <a:cubicBezTo>
                      <a:pt x="295" y="918"/>
                      <a:pt x="288" y="923"/>
                      <a:pt x="281" y="922"/>
                    </a:cubicBezTo>
                    <a:cubicBezTo>
                      <a:pt x="274" y="922"/>
                      <a:pt x="269" y="915"/>
                      <a:pt x="270" y="908"/>
                    </a:cubicBezTo>
                    <a:cubicBezTo>
                      <a:pt x="271" y="902"/>
                      <a:pt x="275" y="898"/>
                      <a:pt x="280" y="897"/>
                    </a:cubicBezTo>
                    <a:cubicBezTo>
                      <a:pt x="279" y="897"/>
                      <a:pt x="279" y="897"/>
                      <a:pt x="278" y="897"/>
                    </a:cubicBezTo>
                    <a:cubicBezTo>
                      <a:pt x="274" y="898"/>
                      <a:pt x="271" y="901"/>
                      <a:pt x="269" y="904"/>
                    </a:cubicBezTo>
                    <a:cubicBezTo>
                      <a:pt x="266" y="909"/>
                      <a:pt x="265" y="915"/>
                      <a:pt x="266" y="921"/>
                    </a:cubicBezTo>
                    <a:cubicBezTo>
                      <a:pt x="269" y="935"/>
                      <a:pt x="284" y="944"/>
                      <a:pt x="297" y="944"/>
                    </a:cubicBezTo>
                    <a:cubicBezTo>
                      <a:pt x="310" y="943"/>
                      <a:pt x="321" y="936"/>
                      <a:pt x="327" y="926"/>
                    </a:cubicBezTo>
                    <a:cubicBezTo>
                      <a:pt x="329" y="924"/>
                      <a:pt x="330" y="921"/>
                      <a:pt x="331" y="919"/>
                    </a:cubicBezTo>
                    <a:lnTo>
                      <a:pt x="333" y="921"/>
                    </a:lnTo>
                    <a:close/>
                    <a:moveTo>
                      <a:pt x="321" y="870"/>
                    </a:moveTo>
                    <a:cubicBezTo>
                      <a:pt x="326" y="857"/>
                      <a:pt x="339" y="847"/>
                      <a:pt x="356" y="849"/>
                    </a:cubicBezTo>
                    <a:cubicBezTo>
                      <a:pt x="362" y="850"/>
                      <a:pt x="367" y="852"/>
                      <a:pt x="372" y="857"/>
                    </a:cubicBezTo>
                    <a:cubicBezTo>
                      <a:pt x="376" y="860"/>
                      <a:pt x="378" y="864"/>
                      <a:pt x="379" y="869"/>
                    </a:cubicBezTo>
                    <a:cubicBezTo>
                      <a:pt x="380" y="876"/>
                      <a:pt x="377" y="882"/>
                      <a:pt x="372" y="886"/>
                    </a:cubicBezTo>
                    <a:cubicBezTo>
                      <a:pt x="369" y="888"/>
                      <a:pt x="366" y="889"/>
                      <a:pt x="362" y="889"/>
                    </a:cubicBezTo>
                    <a:cubicBezTo>
                      <a:pt x="356" y="888"/>
                      <a:pt x="352" y="883"/>
                      <a:pt x="351" y="878"/>
                    </a:cubicBezTo>
                    <a:cubicBezTo>
                      <a:pt x="350" y="875"/>
                      <a:pt x="350" y="873"/>
                      <a:pt x="352" y="870"/>
                    </a:cubicBezTo>
                    <a:cubicBezTo>
                      <a:pt x="354" y="865"/>
                      <a:pt x="361" y="863"/>
                      <a:pt x="366" y="865"/>
                    </a:cubicBezTo>
                    <a:cubicBezTo>
                      <a:pt x="371" y="868"/>
                      <a:pt x="373" y="875"/>
                      <a:pt x="371" y="880"/>
                    </a:cubicBezTo>
                    <a:cubicBezTo>
                      <a:pt x="368" y="885"/>
                      <a:pt x="362" y="887"/>
                      <a:pt x="356" y="884"/>
                    </a:cubicBezTo>
                    <a:cubicBezTo>
                      <a:pt x="355" y="884"/>
                      <a:pt x="353" y="882"/>
                      <a:pt x="352" y="881"/>
                    </a:cubicBezTo>
                    <a:cubicBezTo>
                      <a:pt x="352" y="881"/>
                      <a:pt x="352" y="881"/>
                      <a:pt x="352" y="881"/>
                    </a:cubicBezTo>
                    <a:cubicBezTo>
                      <a:pt x="355" y="885"/>
                      <a:pt x="358" y="887"/>
                      <a:pt x="362" y="888"/>
                    </a:cubicBezTo>
                    <a:cubicBezTo>
                      <a:pt x="366" y="889"/>
                      <a:pt x="369" y="888"/>
                      <a:pt x="372" y="885"/>
                    </a:cubicBezTo>
                    <a:cubicBezTo>
                      <a:pt x="377" y="881"/>
                      <a:pt x="378" y="876"/>
                      <a:pt x="378" y="870"/>
                    </a:cubicBezTo>
                    <a:cubicBezTo>
                      <a:pt x="377" y="865"/>
                      <a:pt x="375" y="861"/>
                      <a:pt x="371" y="858"/>
                    </a:cubicBezTo>
                    <a:cubicBezTo>
                      <a:pt x="367" y="854"/>
                      <a:pt x="362" y="852"/>
                      <a:pt x="356" y="851"/>
                    </a:cubicBezTo>
                    <a:cubicBezTo>
                      <a:pt x="339" y="849"/>
                      <a:pt x="327" y="859"/>
                      <a:pt x="323" y="872"/>
                    </a:cubicBezTo>
                    <a:lnTo>
                      <a:pt x="321" y="870"/>
                    </a:lnTo>
                    <a:close/>
                    <a:moveTo>
                      <a:pt x="505" y="676"/>
                    </a:moveTo>
                    <a:cubicBezTo>
                      <a:pt x="508" y="676"/>
                      <a:pt x="511" y="679"/>
                      <a:pt x="510" y="683"/>
                    </a:cubicBezTo>
                    <a:cubicBezTo>
                      <a:pt x="510" y="686"/>
                      <a:pt x="507" y="689"/>
                      <a:pt x="504" y="688"/>
                    </a:cubicBezTo>
                    <a:cubicBezTo>
                      <a:pt x="500" y="688"/>
                      <a:pt x="498" y="685"/>
                      <a:pt x="498" y="681"/>
                    </a:cubicBezTo>
                    <a:cubicBezTo>
                      <a:pt x="498" y="678"/>
                      <a:pt x="501" y="675"/>
                      <a:pt x="505" y="676"/>
                    </a:cubicBezTo>
                    <a:close/>
                    <a:moveTo>
                      <a:pt x="517" y="674"/>
                    </a:moveTo>
                    <a:cubicBezTo>
                      <a:pt x="520" y="674"/>
                      <a:pt x="522" y="676"/>
                      <a:pt x="521" y="679"/>
                    </a:cubicBezTo>
                    <a:cubicBezTo>
                      <a:pt x="521" y="682"/>
                      <a:pt x="519" y="684"/>
                      <a:pt x="516" y="683"/>
                    </a:cubicBezTo>
                    <a:cubicBezTo>
                      <a:pt x="513" y="683"/>
                      <a:pt x="511" y="681"/>
                      <a:pt x="512" y="678"/>
                    </a:cubicBezTo>
                    <a:cubicBezTo>
                      <a:pt x="512" y="675"/>
                      <a:pt x="514" y="673"/>
                      <a:pt x="517" y="674"/>
                    </a:cubicBezTo>
                    <a:close/>
                    <a:moveTo>
                      <a:pt x="492" y="685"/>
                    </a:moveTo>
                    <a:cubicBezTo>
                      <a:pt x="497" y="686"/>
                      <a:pt x="501" y="690"/>
                      <a:pt x="501" y="696"/>
                    </a:cubicBezTo>
                    <a:cubicBezTo>
                      <a:pt x="501" y="701"/>
                      <a:pt x="496" y="705"/>
                      <a:pt x="490" y="705"/>
                    </a:cubicBezTo>
                    <a:cubicBezTo>
                      <a:pt x="485" y="704"/>
                      <a:pt x="481" y="699"/>
                      <a:pt x="482" y="694"/>
                    </a:cubicBezTo>
                    <a:cubicBezTo>
                      <a:pt x="482" y="689"/>
                      <a:pt x="487" y="685"/>
                      <a:pt x="492" y="685"/>
                    </a:cubicBezTo>
                    <a:close/>
                    <a:moveTo>
                      <a:pt x="613" y="900"/>
                    </a:moveTo>
                    <a:cubicBezTo>
                      <a:pt x="623" y="887"/>
                      <a:pt x="625" y="864"/>
                      <a:pt x="618" y="849"/>
                    </a:cubicBezTo>
                    <a:cubicBezTo>
                      <a:pt x="610" y="835"/>
                      <a:pt x="595" y="837"/>
                      <a:pt x="600" y="855"/>
                    </a:cubicBezTo>
                    <a:cubicBezTo>
                      <a:pt x="604" y="868"/>
                      <a:pt x="618" y="886"/>
                      <a:pt x="613" y="900"/>
                    </a:cubicBezTo>
                    <a:close/>
                    <a:moveTo>
                      <a:pt x="403" y="901"/>
                    </a:moveTo>
                    <a:cubicBezTo>
                      <a:pt x="397" y="925"/>
                      <a:pt x="407" y="961"/>
                      <a:pt x="426" y="968"/>
                    </a:cubicBezTo>
                    <a:cubicBezTo>
                      <a:pt x="445" y="975"/>
                      <a:pt x="452" y="955"/>
                      <a:pt x="435" y="949"/>
                    </a:cubicBezTo>
                    <a:cubicBezTo>
                      <a:pt x="426" y="945"/>
                      <a:pt x="404" y="928"/>
                      <a:pt x="403" y="901"/>
                    </a:cubicBezTo>
                    <a:close/>
                    <a:moveTo>
                      <a:pt x="396" y="912"/>
                    </a:moveTo>
                    <a:cubicBezTo>
                      <a:pt x="396" y="921"/>
                      <a:pt x="391" y="929"/>
                      <a:pt x="385" y="936"/>
                    </a:cubicBezTo>
                    <a:cubicBezTo>
                      <a:pt x="370" y="949"/>
                      <a:pt x="344" y="954"/>
                      <a:pt x="339" y="972"/>
                    </a:cubicBezTo>
                    <a:cubicBezTo>
                      <a:pt x="336" y="979"/>
                      <a:pt x="338" y="988"/>
                      <a:pt x="345" y="994"/>
                    </a:cubicBezTo>
                    <a:cubicBezTo>
                      <a:pt x="348" y="997"/>
                      <a:pt x="353" y="997"/>
                      <a:pt x="357" y="994"/>
                    </a:cubicBezTo>
                    <a:cubicBezTo>
                      <a:pt x="353" y="994"/>
                      <a:pt x="348" y="990"/>
                      <a:pt x="347" y="985"/>
                    </a:cubicBezTo>
                    <a:cubicBezTo>
                      <a:pt x="347" y="980"/>
                      <a:pt x="351" y="974"/>
                      <a:pt x="357" y="972"/>
                    </a:cubicBezTo>
                    <a:cubicBezTo>
                      <a:pt x="374" y="965"/>
                      <a:pt x="392" y="960"/>
                      <a:pt x="399" y="940"/>
                    </a:cubicBezTo>
                    <a:cubicBezTo>
                      <a:pt x="401" y="932"/>
                      <a:pt x="400" y="923"/>
                      <a:pt x="396" y="912"/>
                    </a:cubicBezTo>
                    <a:close/>
                    <a:moveTo>
                      <a:pt x="361" y="676"/>
                    </a:moveTo>
                    <a:cubicBezTo>
                      <a:pt x="365" y="690"/>
                      <a:pt x="346" y="694"/>
                      <a:pt x="339" y="697"/>
                    </a:cubicBezTo>
                    <a:cubicBezTo>
                      <a:pt x="334" y="699"/>
                      <a:pt x="332" y="701"/>
                      <a:pt x="330" y="705"/>
                    </a:cubicBezTo>
                    <a:cubicBezTo>
                      <a:pt x="329" y="700"/>
                      <a:pt x="331" y="685"/>
                      <a:pt x="334" y="679"/>
                    </a:cubicBezTo>
                    <a:cubicBezTo>
                      <a:pt x="339" y="671"/>
                      <a:pt x="348" y="666"/>
                      <a:pt x="359" y="672"/>
                    </a:cubicBezTo>
                    <a:cubicBezTo>
                      <a:pt x="353" y="673"/>
                      <a:pt x="346" y="678"/>
                      <a:pt x="344" y="683"/>
                    </a:cubicBezTo>
                    <a:cubicBezTo>
                      <a:pt x="346" y="681"/>
                      <a:pt x="354" y="677"/>
                      <a:pt x="361" y="676"/>
                    </a:cubicBezTo>
                    <a:close/>
                    <a:moveTo>
                      <a:pt x="648" y="734"/>
                    </a:moveTo>
                    <a:cubicBezTo>
                      <a:pt x="651" y="736"/>
                      <a:pt x="656" y="735"/>
                      <a:pt x="657" y="732"/>
                    </a:cubicBezTo>
                    <a:cubicBezTo>
                      <a:pt x="657" y="730"/>
                      <a:pt x="656" y="728"/>
                      <a:pt x="655" y="728"/>
                    </a:cubicBezTo>
                    <a:cubicBezTo>
                      <a:pt x="654" y="728"/>
                      <a:pt x="653" y="729"/>
                      <a:pt x="653" y="730"/>
                    </a:cubicBezTo>
                    <a:cubicBezTo>
                      <a:pt x="652" y="729"/>
                      <a:pt x="652" y="728"/>
                      <a:pt x="652" y="727"/>
                    </a:cubicBezTo>
                    <a:cubicBezTo>
                      <a:pt x="652" y="725"/>
                      <a:pt x="655" y="722"/>
                      <a:pt x="659" y="723"/>
                    </a:cubicBezTo>
                    <a:cubicBezTo>
                      <a:pt x="661" y="723"/>
                      <a:pt x="665" y="725"/>
                      <a:pt x="665" y="728"/>
                    </a:cubicBezTo>
                    <a:cubicBezTo>
                      <a:pt x="666" y="732"/>
                      <a:pt x="664" y="736"/>
                      <a:pt x="664" y="738"/>
                    </a:cubicBezTo>
                    <a:cubicBezTo>
                      <a:pt x="665" y="742"/>
                      <a:pt x="668" y="743"/>
                      <a:pt x="671" y="743"/>
                    </a:cubicBezTo>
                    <a:cubicBezTo>
                      <a:pt x="667" y="745"/>
                      <a:pt x="666" y="745"/>
                      <a:pt x="665" y="749"/>
                    </a:cubicBezTo>
                    <a:cubicBezTo>
                      <a:pt x="665" y="753"/>
                      <a:pt x="666" y="766"/>
                      <a:pt x="653" y="767"/>
                    </a:cubicBezTo>
                    <a:cubicBezTo>
                      <a:pt x="661" y="769"/>
                      <a:pt x="668" y="765"/>
                      <a:pt x="673" y="759"/>
                    </a:cubicBezTo>
                    <a:cubicBezTo>
                      <a:pt x="678" y="753"/>
                      <a:pt x="681" y="745"/>
                      <a:pt x="679" y="737"/>
                    </a:cubicBezTo>
                    <a:cubicBezTo>
                      <a:pt x="677" y="728"/>
                      <a:pt x="666" y="719"/>
                      <a:pt x="656" y="719"/>
                    </a:cubicBezTo>
                    <a:cubicBezTo>
                      <a:pt x="651" y="719"/>
                      <a:pt x="645" y="722"/>
                      <a:pt x="645" y="728"/>
                    </a:cubicBezTo>
                    <a:cubicBezTo>
                      <a:pt x="645" y="730"/>
                      <a:pt x="646" y="733"/>
                      <a:pt x="648" y="734"/>
                    </a:cubicBezTo>
                    <a:close/>
                    <a:moveTo>
                      <a:pt x="677" y="770"/>
                    </a:moveTo>
                    <a:cubicBezTo>
                      <a:pt x="699" y="770"/>
                      <a:pt x="712" y="783"/>
                      <a:pt x="722" y="787"/>
                    </a:cubicBezTo>
                    <a:cubicBezTo>
                      <a:pt x="732" y="793"/>
                      <a:pt x="738" y="784"/>
                      <a:pt x="728" y="776"/>
                    </a:cubicBezTo>
                    <a:cubicBezTo>
                      <a:pt x="717" y="767"/>
                      <a:pt x="688" y="766"/>
                      <a:pt x="677" y="770"/>
                    </a:cubicBezTo>
                    <a:close/>
                    <a:moveTo>
                      <a:pt x="388" y="641"/>
                    </a:moveTo>
                    <a:cubicBezTo>
                      <a:pt x="386" y="642"/>
                      <a:pt x="385" y="644"/>
                      <a:pt x="385" y="646"/>
                    </a:cubicBezTo>
                    <a:cubicBezTo>
                      <a:pt x="386" y="648"/>
                      <a:pt x="388" y="649"/>
                      <a:pt x="390" y="648"/>
                    </a:cubicBezTo>
                    <a:cubicBezTo>
                      <a:pt x="392" y="648"/>
                      <a:pt x="393" y="646"/>
                      <a:pt x="393" y="644"/>
                    </a:cubicBezTo>
                    <a:cubicBezTo>
                      <a:pt x="392" y="641"/>
                      <a:pt x="390" y="640"/>
                      <a:pt x="388" y="641"/>
                    </a:cubicBezTo>
                    <a:close/>
                    <a:moveTo>
                      <a:pt x="365" y="625"/>
                    </a:moveTo>
                    <a:cubicBezTo>
                      <a:pt x="361" y="626"/>
                      <a:pt x="359" y="630"/>
                      <a:pt x="360" y="634"/>
                    </a:cubicBezTo>
                    <a:cubicBezTo>
                      <a:pt x="361" y="638"/>
                      <a:pt x="365" y="640"/>
                      <a:pt x="369" y="639"/>
                    </a:cubicBezTo>
                    <a:cubicBezTo>
                      <a:pt x="373" y="638"/>
                      <a:pt x="375" y="634"/>
                      <a:pt x="374" y="630"/>
                    </a:cubicBezTo>
                    <a:cubicBezTo>
                      <a:pt x="373" y="626"/>
                      <a:pt x="369" y="624"/>
                      <a:pt x="365" y="625"/>
                    </a:cubicBezTo>
                    <a:close/>
                    <a:moveTo>
                      <a:pt x="379" y="632"/>
                    </a:moveTo>
                    <a:cubicBezTo>
                      <a:pt x="376" y="633"/>
                      <a:pt x="375" y="636"/>
                      <a:pt x="376" y="639"/>
                    </a:cubicBezTo>
                    <a:cubicBezTo>
                      <a:pt x="376" y="642"/>
                      <a:pt x="379" y="643"/>
                      <a:pt x="382" y="642"/>
                    </a:cubicBezTo>
                    <a:cubicBezTo>
                      <a:pt x="385" y="641"/>
                      <a:pt x="387" y="638"/>
                      <a:pt x="386" y="636"/>
                    </a:cubicBezTo>
                    <a:cubicBezTo>
                      <a:pt x="385" y="633"/>
                      <a:pt x="382" y="631"/>
                      <a:pt x="379" y="632"/>
                    </a:cubicBezTo>
                    <a:close/>
                    <a:moveTo>
                      <a:pt x="345" y="640"/>
                    </a:moveTo>
                    <a:cubicBezTo>
                      <a:pt x="356" y="625"/>
                      <a:pt x="333" y="612"/>
                      <a:pt x="327" y="607"/>
                    </a:cubicBezTo>
                    <a:cubicBezTo>
                      <a:pt x="321" y="602"/>
                      <a:pt x="319" y="598"/>
                      <a:pt x="319" y="592"/>
                    </a:cubicBezTo>
                    <a:cubicBezTo>
                      <a:pt x="315" y="599"/>
                      <a:pt x="312" y="617"/>
                      <a:pt x="313" y="626"/>
                    </a:cubicBezTo>
                    <a:cubicBezTo>
                      <a:pt x="316" y="639"/>
                      <a:pt x="325" y="648"/>
                      <a:pt x="341" y="645"/>
                    </a:cubicBezTo>
                    <a:cubicBezTo>
                      <a:pt x="334" y="641"/>
                      <a:pt x="327" y="633"/>
                      <a:pt x="327" y="625"/>
                    </a:cubicBezTo>
                    <a:cubicBezTo>
                      <a:pt x="329" y="629"/>
                      <a:pt x="337" y="637"/>
                      <a:pt x="345" y="640"/>
                    </a:cubicBezTo>
                    <a:close/>
                    <a:moveTo>
                      <a:pt x="332" y="656"/>
                    </a:moveTo>
                    <a:cubicBezTo>
                      <a:pt x="296" y="649"/>
                      <a:pt x="254" y="679"/>
                      <a:pt x="254" y="710"/>
                    </a:cubicBezTo>
                    <a:cubicBezTo>
                      <a:pt x="255" y="735"/>
                      <a:pt x="278" y="733"/>
                      <a:pt x="282" y="711"/>
                    </a:cubicBezTo>
                    <a:cubicBezTo>
                      <a:pt x="284" y="696"/>
                      <a:pt x="293" y="658"/>
                      <a:pt x="332" y="656"/>
                    </a:cubicBezTo>
                    <a:close/>
                    <a:moveTo>
                      <a:pt x="479" y="936"/>
                    </a:moveTo>
                    <a:cubicBezTo>
                      <a:pt x="479" y="939"/>
                      <a:pt x="480" y="941"/>
                      <a:pt x="483" y="941"/>
                    </a:cubicBezTo>
                    <a:cubicBezTo>
                      <a:pt x="485" y="942"/>
                      <a:pt x="488" y="940"/>
                      <a:pt x="488" y="937"/>
                    </a:cubicBezTo>
                    <a:cubicBezTo>
                      <a:pt x="488" y="935"/>
                      <a:pt x="487" y="932"/>
                      <a:pt x="484" y="932"/>
                    </a:cubicBezTo>
                    <a:cubicBezTo>
                      <a:pt x="481" y="932"/>
                      <a:pt x="479" y="934"/>
                      <a:pt x="479" y="936"/>
                    </a:cubicBezTo>
                    <a:close/>
                    <a:moveTo>
                      <a:pt x="465" y="939"/>
                    </a:moveTo>
                    <a:cubicBezTo>
                      <a:pt x="465" y="942"/>
                      <a:pt x="467" y="945"/>
                      <a:pt x="470" y="945"/>
                    </a:cubicBezTo>
                    <a:cubicBezTo>
                      <a:pt x="473" y="946"/>
                      <a:pt x="476" y="944"/>
                      <a:pt x="477" y="940"/>
                    </a:cubicBezTo>
                    <a:cubicBezTo>
                      <a:pt x="477" y="937"/>
                      <a:pt x="475" y="934"/>
                      <a:pt x="472" y="934"/>
                    </a:cubicBezTo>
                    <a:cubicBezTo>
                      <a:pt x="469" y="934"/>
                      <a:pt x="466" y="936"/>
                      <a:pt x="465" y="939"/>
                    </a:cubicBezTo>
                    <a:close/>
                    <a:moveTo>
                      <a:pt x="448" y="939"/>
                    </a:moveTo>
                    <a:cubicBezTo>
                      <a:pt x="447" y="943"/>
                      <a:pt x="450" y="947"/>
                      <a:pt x="454" y="948"/>
                    </a:cubicBezTo>
                    <a:cubicBezTo>
                      <a:pt x="459" y="948"/>
                      <a:pt x="462" y="945"/>
                      <a:pt x="463" y="941"/>
                    </a:cubicBezTo>
                    <a:cubicBezTo>
                      <a:pt x="463" y="937"/>
                      <a:pt x="460" y="933"/>
                      <a:pt x="456" y="933"/>
                    </a:cubicBezTo>
                    <a:cubicBezTo>
                      <a:pt x="452" y="932"/>
                      <a:pt x="448" y="935"/>
                      <a:pt x="448" y="939"/>
                    </a:cubicBezTo>
                    <a:close/>
                    <a:moveTo>
                      <a:pt x="455" y="877"/>
                    </a:moveTo>
                    <a:cubicBezTo>
                      <a:pt x="461" y="873"/>
                      <a:pt x="471" y="870"/>
                      <a:pt x="480" y="874"/>
                    </a:cubicBezTo>
                    <a:cubicBezTo>
                      <a:pt x="495" y="881"/>
                      <a:pt x="499" y="895"/>
                      <a:pt x="493" y="910"/>
                    </a:cubicBezTo>
                    <a:cubicBezTo>
                      <a:pt x="483" y="937"/>
                      <a:pt x="515" y="950"/>
                      <a:pt x="527" y="920"/>
                    </a:cubicBezTo>
                    <a:cubicBezTo>
                      <a:pt x="532" y="906"/>
                      <a:pt x="526" y="889"/>
                      <a:pt x="518" y="879"/>
                    </a:cubicBezTo>
                    <a:cubicBezTo>
                      <a:pt x="502" y="860"/>
                      <a:pt x="467" y="856"/>
                      <a:pt x="455" y="877"/>
                    </a:cubicBezTo>
                    <a:close/>
                    <a:moveTo>
                      <a:pt x="545" y="881"/>
                    </a:moveTo>
                    <a:cubicBezTo>
                      <a:pt x="550" y="830"/>
                      <a:pt x="606" y="787"/>
                      <a:pt x="646" y="801"/>
                    </a:cubicBezTo>
                    <a:cubicBezTo>
                      <a:pt x="679" y="812"/>
                      <a:pt x="667" y="840"/>
                      <a:pt x="637" y="836"/>
                    </a:cubicBezTo>
                    <a:cubicBezTo>
                      <a:pt x="616" y="834"/>
                      <a:pt x="563" y="830"/>
                      <a:pt x="545" y="881"/>
                    </a:cubicBezTo>
                    <a:close/>
                    <a:moveTo>
                      <a:pt x="537" y="865"/>
                    </a:moveTo>
                    <a:cubicBezTo>
                      <a:pt x="524" y="818"/>
                      <a:pt x="530" y="801"/>
                      <a:pt x="538" y="765"/>
                    </a:cubicBezTo>
                    <a:cubicBezTo>
                      <a:pt x="541" y="755"/>
                      <a:pt x="540" y="744"/>
                      <a:pt x="535" y="737"/>
                    </a:cubicBezTo>
                    <a:cubicBezTo>
                      <a:pt x="529" y="726"/>
                      <a:pt x="518" y="720"/>
                      <a:pt x="511" y="718"/>
                    </a:cubicBezTo>
                    <a:cubicBezTo>
                      <a:pt x="527" y="707"/>
                      <a:pt x="548" y="724"/>
                      <a:pt x="554" y="732"/>
                    </a:cubicBezTo>
                    <a:cubicBezTo>
                      <a:pt x="567" y="748"/>
                      <a:pt x="571" y="772"/>
                      <a:pt x="564" y="792"/>
                    </a:cubicBezTo>
                    <a:cubicBezTo>
                      <a:pt x="557" y="814"/>
                      <a:pt x="541" y="840"/>
                      <a:pt x="537" y="865"/>
                    </a:cubicBezTo>
                    <a:close/>
                    <a:moveTo>
                      <a:pt x="497" y="831"/>
                    </a:moveTo>
                    <a:cubicBezTo>
                      <a:pt x="491" y="822"/>
                      <a:pt x="479" y="815"/>
                      <a:pt x="470" y="812"/>
                    </a:cubicBezTo>
                    <a:cubicBezTo>
                      <a:pt x="458" y="808"/>
                      <a:pt x="440" y="808"/>
                      <a:pt x="431" y="818"/>
                    </a:cubicBezTo>
                    <a:cubicBezTo>
                      <a:pt x="420" y="810"/>
                      <a:pt x="408" y="810"/>
                      <a:pt x="396" y="811"/>
                    </a:cubicBezTo>
                    <a:cubicBezTo>
                      <a:pt x="380" y="812"/>
                      <a:pt x="363" y="807"/>
                      <a:pt x="361" y="793"/>
                    </a:cubicBezTo>
                    <a:cubicBezTo>
                      <a:pt x="353" y="808"/>
                      <a:pt x="374" y="828"/>
                      <a:pt x="387" y="833"/>
                    </a:cubicBezTo>
                    <a:cubicBezTo>
                      <a:pt x="407" y="840"/>
                      <a:pt x="427" y="831"/>
                      <a:pt x="450" y="825"/>
                    </a:cubicBezTo>
                    <a:cubicBezTo>
                      <a:pt x="462" y="821"/>
                      <a:pt x="479" y="821"/>
                      <a:pt x="497" y="831"/>
                    </a:cubicBezTo>
                    <a:close/>
                    <a:moveTo>
                      <a:pt x="246" y="672"/>
                    </a:moveTo>
                    <a:cubicBezTo>
                      <a:pt x="237" y="683"/>
                      <a:pt x="221" y="710"/>
                      <a:pt x="230" y="727"/>
                    </a:cubicBezTo>
                    <a:cubicBezTo>
                      <a:pt x="229" y="728"/>
                      <a:pt x="228" y="731"/>
                      <a:pt x="228" y="734"/>
                    </a:cubicBezTo>
                    <a:cubicBezTo>
                      <a:pt x="221" y="725"/>
                      <a:pt x="221" y="711"/>
                      <a:pt x="226" y="698"/>
                    </a:cubicBezTo>
                    <a:cubicBezTo>
                      <a:pt x="231" y="686"/>
                      <a:pt x="239" y="677"/>
                      <a:pt x="246" y="672"/>
                    </a:cubicBezTo>
                    <a:close/>
                    <a:moveTo>
                      <a:pt x="271" y="739"/>
                    </a:moveTo>
                    <a:cubicBezTo>
                      <a:pt x="269" y="742"/>
                      <a:pt x="270" y="746"/>
                      <a:pt x="273" y="748"/>
                    </a:cubicBezTo>
                    <a:cubicBezTo>
                      <a:pt x="276" y="749"/>
                      <a:pt x="280" y="748"/>
                      <a:pt x="282" y="745"/>
                    </a:cubicBezTo>
                    <a:cubicBezTo>
                      <a:pt x="283" y="742"/>
                      <a:pt x="282" y="738"/>
                      <a:pt x="279" y="737"/>
                    </a:cubicBezTo>
                    <a:cubicBezTo>
                      <a:pt x="276" y="735"/>
                      <a:pt x="272" y="736"/>
                      <a:pt x="271" y="739"/>
                    </a:cubicBezTo>
                    <a:close/>
                    <a:moveTo>
                      <a:pt x="252" y="737"/>
                    </a:moveTo>
                    <a:cubicBezTo>
                      <a:pt x="250" y="740"/>
                      <a:pt x="252" y="745"/>
                      <a:pt x="255" y="747"/>
                    </a:cubicBezTo>
                    <a:cubicBezTo>
                      <a:pt x="259" y="749"/>
                      <a:pt x="264" y="748"/>
                      <a:pt x="266" y="744"/>
                    </a:cubicBezTo>
                    <a:cubicBezTo>
                      <a:pt x="268" y="740"/>
                      <a:pt x="266" y="735"/>
                      <a:pt x="263" y="733"/>
                    </a:cubicBezTo>
                    <a:cubicBezTo>
                      <a:pt x="259" y="731"/>
                      <a:pt x="254" y="733"/>
                      <a:pt x="252" y="737"/>
                    </a:cubicBezTo>
                    <a:close/>
                    <a:moveTo>
                      <a:pt x="230" y="729"/>
                    </a:moveTo>
                    <a:cubicBezTo>
                      <a:pt x="227" y="734"/>
                      <a:pt x="229" y="740"/>
                      <a:pt x="234" y="743"/>
                    </a:cubicBezTo>
                    <a:cubicBezTo>
                      <a:pt x="239" y="745"/>
                      <a:pt x="246" y="743"/>
                      <a:pt x="248" y="738"/>
                    </a:cubicBezTo>
                    <a:cubicBezTo>
                      <a:pt x="251" y="733"/>
                      <a:pt x="249" y="727"/>
                      <a:pt x="244" y="724"/>
                    </a:cubicBezTo>
                    <a:cubicBezTo>
                      <a:pt x="239" y="722"/>
                      <a:pt x="232" y="724"/>
                      <a:pt x="230" y="729"/>
                    </a:cubicBezTo>
                    <a:close/>
                    <a:moveTo>
                      <a:pt x="210" y="653"/>
                    </a:moveTo>
                    <a:cubicBezTo>
                      <a:pt x="209" y="657"/>
                      <a:pt x="210" y="661"/>
                      <a:pt x="214" y="663"/>
                    </a:cubicBezTo>
                    <a:cubicBezTo>
                      <a:pt x="217" y="665"/>
                      <a:pt x="222" y="664"/>
                      <a:pt x="224" y="660"/>
                    </a:cubicBezTo>
                    <a:cubicBezTo>
                      <a:pt x="225" y="656"/>
                      <a:pt x="224" y="652"/>
                      <a:pt x="220" y="650"/>
                    </a:cubicBezTo>
                    <a:cubicBezTo>
                      <a:pt x="217" y="648"/>
                      <a:pt x="212" y="650"/>
                      <a:pt x="210" y="653"/>
                    </a:cubicBezTo>
                    <a:close/>
                    <a:moveTo>
                      <a:pt x="670" y="1001"/>
                    </a:moveTo>
                    <a:cubicBezTo>
                      <a:pt x="677" y="995"/>
                      <a:pt x="678" y="982"/>
                      <a:pt x="670" y="979"/>
                    </a:cubicBezTo>
                    <a:cubicBezTo>
                      <a:pt x="669" y="973"/>
                      <a:pt x="673" y="967"/>
                      <a:pt x="679" y="965"/>
                    </a:cubicBezTo>
                    <a:cubicBezTo>
                      <a:pt x="689" y="962"/>
                      <a:pt x="703" y="969"/>
                      <a:pt x="706" y="979"/>
                    </a:cubicBezTo>
                    <a:cubicBezTo>
                      <a:pt x="707" y="952"/>
                      <a:pt x="667" y="941"/>
                      <a:pt x="650" y="962"/>
                    </a:cubicBezTo>
                    <a:cubicBezTo>
                      <a:pt x="640" y="974"/>
                      <a:pt x="641" y="987"/>
                      <a:pt x="647" y="995"/>
                    </a:cubicBezTo>
                    <a:cubicBezTo>
                      <a:pt x="653" y="1003"/>
                      <a:pt x="663" y="1007"/>
                      <a:pt x="670" y="1001"/>
                    </a:cubicBezTo>
                    <a:close/>
                    <a:moveTo>
                      <a:pt x="620" y="1037"/>
                    </a:moveTo>
                    <a:cubicBezTo>
                      <a:pt x="618" y="1013"/>
                      <a:pt x="632" y="999"/>
                      <a:pt x="635" y="988"/>
                    </a:cubicBezTo>
                    <a:cubicBezTo>
                      <a:pt x="638" y="976"/>
                      <a:pt x="624" y="972"/>
                      <a:pt x="618" y="985"/>
                    </a:cubicBezTo>
                    <a:cubicBezTo>
                      <a:pt x="611" y="998"/>
                      <a:pt x="613" y="1020"/>
                      <a:pt x="620" y="1037"/>
                    </a:cubicBezTo>
                    <a:close/>
                    <a:moveTo>
                      <a:pt x="589" y="953"/>
                    </a:moveTo>
                    <a:cubicBezTo>
                      <a:pt x="595" y="958"/>
                      <a:pt x="605" y="957"/>
                      <a:pt x="610" y="954"/>
                    </a:cubicBezTo>
                    <a:cubicBezTo>
                      <a:pt x="616" y="960"/>
                      <a:pt x="607" y="976"/>
                      <a:pt x="595" y="972"/>
                    </a:cubicBezTo>
                    <a:cubicBezTo>
                      <a:pt x="588" y="970"/>
                      <a:pt x="584" y="959"/>
                      <a:pt x="589" y="953"/>
                    </a:cubicBezTo>
                    <a:close/>
                    <a:moveTo>
                      <a:pt x="599" y="919"/>
                    </a:moveTo>
                    <a:cubicBezTo>
                      <a:pt x="596" y="923"/>
                      <a:pt x="596" y="928"/>
                      <a:pt x="600" y="931"/>
                    </a:cubicBezTo>
                    <a:cubicBezTo>
                      <a:pt x="607" y="936"/>
                      <a:pt x="615" y="929"/>
                      <a:pt x="613" y="922"/>
                    </a:cubicBezTo>
                    <a:cubicBezTo>
                      <a:pt x="612" y="917"/>
                      <a:pt x="608" y="915"/>
                      <a:pt x="609" y="907"/>
                    </a:cubicBezTo>
                    <a:cubicBezTo>
                      <a:pt x="606" y="915"/>
                      <a:pt x="602" y="914"/>
                      <a:pt x="599" y="919"/>
                    </a:cubicBezTo>
                    <a:close/>
                    <a:moveTo>
                      <a:pt x="549" y="983"/>
                    </a:moveTo>
                    <a:cubicBezTo>
                      <a:pt x="533" y="971"/>
                      <a:pt x="494" y="972"/>
                      <a:pt x="491" y="993"/>
                    </a:cubicBezTo>
                    <a:cubicBezTo>
                      <a:pt x="487" y="993"/>
                      <a:pt x="484" y="987"/>
                      <a:pt x="486" y="981"/>
                    </a:cubicBezTo>
                    <a:cubicBezTo>
                      <a:pt x="488" y="975"/>
                      <a:pt x="496" y="969"/>
                      <a:pt x="504" y="971"/>
                    </a:cubicBezTo>
                    <a:cubicBezTo>
                      <a:pt x="505" y="963"/>
                      <a:pt x="532" y="963"/>
                      <a:pt x="549" y="983"/>
                    </a:cubicBezTo>
                    <a:close/>
                    <a:moveTo>
                      <a:pt x="834" y="1044"/>
                    </a:moveTo>
                    <a:cubicBezTo>
                      <a:pt x="831" y="1033"/>
                      <a:pt x="823" y="1025"/>
                      <a:pt x="812" y="1022"/>
                    </a:cubicBezTo>
                    <a:cubicBezTo>
                      <a:pt x="803" y="1019"/>
                      <a:pt x="794" y="1021"/>
                      <a:pt x="786" y="1025"/>
                    </a:cubicBezTo>
                    <a:cubicBezTo>
                      <a:pt x="783" y="1027"/>
                      <a:pt x="780" y="1030"/>
                      <a:pt x="778" y="1033"/>
                    </a:cubicBezTo>
                    <a:cubicBezTo>
                      <a:pt x="779" y="1032"/>
                      <a:pt x="780" y="1031"/>
                      <a:pt x="781" y="1031"/>
                    </a:cubicBezTo>
                    <a:cubicBezTo>
                      <a:pt x="788" y="1026"/>
                      <a:pt x="797" y="1029"/>
                      <a:pt x="801" y="1036"/>
                    </a:cubicBezTo>
                    <a:cubicBezTo>
                      <a:pt x="805" y="1043"/>
                      <a:pt x="803" y="1052"/>
                      <a:pt x="796" y="1056"/>
                    </a:cubicBezTo>
                    <a:cubicBezTo>
                      <a:pt x="786" y="1062"/>
                      <a:pt x="774" y="1055"/>
                      <a:pt x="773" y="1043"/>
                    </a:cubicBezTo>
                    <a:cubicBezTo>
                      <a:pt x="773" y="1035"/>
                      <a:pt x="779" y="1028"/>
                      <a:pt x="785" y="1023"/>
                    </a:cubicBezTo>
                    <a:cubicBezTo>
                      <a:pt x="793" y="1018"/>
                      <a:pt x="803" y="1016"/>
                      <a:pt x="813" y="1018"/>
                    </a:cubicBezTo>
                    <a:cubicBezTo>
                      <a:pt x="826" y="1022"/>
                      <a:pt x="834" y="1031"/>
                      <a:pt x="838" y="1043"/>
                    </a:cubicBezTo>
                    <a:cubicBezTo>
                      <a:pt x="841" y="1053"/>
                      <a:pt x="841" y="1062"/>
                      <a:pt x="837" y="1071"/>
                    </a:cubicBezTo>
                    <a:cubicBezTo>
                      <a:pt x="839" y="1070"/>
                      <a:pt x="841" y="1068"/>
                      <a:pt x="843" y="1066"/>
                    </a:cubicBezTo>
                    <a:cubicBezTo>
                      <a:pt x="850" y="1059"/>
                      <a:pt x="857" y="1054"/>
                      <a:pt x="866" y="1050"/>
                    </a:cubicBezTo>
                    <a:cubicBezTo>
                      <a:pt x="868" y="1048"/>
                      <a:pt x="870" y="1047"/>
                      <a:pt x="873" y="1046"/>
                    </a:cubicBezTo>
                    <a:cubicBezTo>
                      <a:pt x="877" y="1044"/>
                      <a:pt x="881" y="1043"/>
                      <a:pt x="886" y="1042"/>
                    </a:cubicBezTo>
                    <a:cubicBezTo>
                      <a:pt x="887" y="1042"/>
                      <a:pt x="901" y="1040"/>
                      <a:pt x="902" y="1042"/>
                    </a:cubicBezTo>
                    <a:cubicBezTo>
                      <a:pt x="901" y="1044"/>
                      <a:pt x="893" y="1045"/>
                      <a:pt x="892" y="1045"/>
                    </a:cubicBezTo>
                    <a:cubicBezTo>
                      <a:pt x="886" y="1047"/>
                      <a:pt x="881" y="1048"/>
                      <a:pt x="875" y="1051"/>
                    </a:cubicBezTo>
                    <a:cubicBezTo>
                      <a:pt x="872" y="1052"/>
                      <a:pt x="870" y="1053"/>
                      <a:pt x="868" y="1054"/>
                    </a:cubicBezTo>
                    <a:cubicBezTo>
                      <a:pt x="859" y="1058"/>
                      <a:pt x="853" y="1063"/>
                      <a:pt x="845" y="1069"/>
                    </a:cubicBezTo>
                    <a:cubicBezTo>
                      <a:pt x="845" y="1069"/>
                      <a:pt x="844" y="1070"/>
                      <a:pt x="843" y="1071"/>
                    </a:cubicBezTo>
                    <a:cubicBezTo>
                      <a:pt x="845" y="1070"/>
                      <a:pt x="848" y="1069"/>
                      <a:pt x="851" y="1067"/>
                    </a:cubicBezTo>
                    <a:cubicBezTo>
                      <a:pt x="859" y="1064"/>
                      <a:pt x="865" y="1062"/>
                      <a:pt x="874" y="1062"/>
                    </a:cubicBezTo>
                    <a:cubicBezTo>
                      <a:pt x="897" y="1062"/>
                      <a:pt x="909" y="1080"/>
                      <a:pt x="910" y="1099"/>
                    </a:cubicBezTo>
                    <a:cubicBezTo>
                      <a:pt x="911" y="1116"/>
                      <a:pt x="905" y="1134"/>
                      <a:pt x="891" y="1143"/>
                    </a:cubicBezTo>
                    <a:cubicBezTo>
                      <a:pt x="879" y="1151"/>
                      <a:pt x="865" y="1151"/>
                      <a:pt x="853" y="1141"/>
                    </a:cubicBezTo>
                    <a:cubicBezTo>
                      <a:pt x="848" y="1137"/>
                      <a:pt x="845" y="1132"/>
                      <a:pt x="843" y="1126"/>
                    </a:cubicBezTo>
                    <a:cubicBezTo>
                      <a:pt x="842" y="1120"/>
                      <a:pt x="842" y="1116"/>
                      <a:pt x="844" y="1111"/>
                    </a:cubicBezTo>
                    <a:cubicBezTo>
                      <a:pt x="847" y="1105"/>
                      <a:pt x="852" y="1101"/>
                      <a:pt x="859" y="1100"/>
                    </a:cubicBezTo>
                    <a:cubicBezTo>
                      <a:pt x="863" y="1099"/>
                      <a:pt x="867" y="1100"/>
                      <a:pt x="870" y="1103"/>
                    </a:cubicBezTo>
                    <a:cubicBezTo>
                      <a:pt x="873" y="1106"/>
                      <a:pt x="875" y="1110"/>
                      <a:pt x="875" y="1115"/>
                    </a:cubicBezTo>
                    <a:cubicBezTo>
                      <a:pt x="874" y="1120"/>
                      <a:pt x="871" y="1124"/>
                      <a:pt x="866" y="1126"/>
                    </a:cubicBezTo>
                    <a:cubicBezTo>
                      <a:pt x="862" y="1128"/>
                      <a:pt x="856" y="1126"/>
                      <a:pt x="853" y="1121"/>
                    </a:cubicBezTo>
                    <a:cubicBezTo>
                      <a:pt x="850" y="1116"/>
                      <a:pt x="852" y="1109"/>
                      <a:pt x="857" y="1106"/>
                    </a:cubicBezTo>
                    <a:cubicBezTo>
                      <a:pt x="862" y="1103"/>
                      <a:pt x="869" y="1104"/>
                      <a:pt x="872" y="1110"/>
                    </a:cubicBezTo>
                    <a:cubicBezTo>
                      <a:pt x="874" y="1112"/>
                      <a:pt x="874" y="1114"/>
                      <a:pt x="874" y="1116"/>
                    </a:cubicBezTo>
                    <a:cubicBezTo>
                      <a:pt x="874" y="1116"/>
                      <a:pt x="874" y="1115"/>
                      <a:pt x="874" y="1115"/>
                    </a:cubicBezTo>
                    <a:cubicBezTo>
                      <a:pt x="874" y="1110"/>
                      <a:pt x="873" y="1106"/>
                      <a:pt x="869" y="1103"/>
                    </a:cubicBezTo>
                    <a:cubicBezTo>
                      <a:pt x="866" y="1101"/>
                      <a:pt x="863" y="1100"/>
                      <a:pt x="859" y="1100"/>
                    </a:cubicBezTo>
                    <a:cubicBezTo>
                      <a:pt x="853" y="1101"/>
                      <a:pt x="848" y="1105"/>
                      <a:pt x="845" y="1111"/>
                    </a:cubicBezTo>
                    <a:cubicBezTo>
                      <a:pt x="843" y="1116"/>
                      <a:pt x="843" y="1120"/>
                      <a:pt x="845" y="1125"/>
                    </a:cubicBezTo>
                    <a:cubicBezTo>
                      <a:pt x="847" y="1131"/>
                      <a:pt x="850" y="1136"/>
                      <a:pt x="855" y="1140"/>
                    </a:cubicBezTo>
                    <a:cubicBezTo>
                      <a:pt x="865" y="1148"/>
                      <a:pt x="878" y="1149"/>
                      <a:pt x="890" y="1141"/>
                    </a:cubicBezTo>
                    <a:cubicBezTo>
                      <a:pt x="903" y="1132"/>
                      <a:pt x="908" y="1114"/>
                      <a:pt x="906" y="1098"/>
                    </a:cubicBezTo>
                    <a:cubicBezTo>
                      <a:pt x="904" y="1081"/>
                      <a:pt x="894" y="1066"/>
                      <a:pt x="874" y="1066"/>
                    </a:cubicBezTo>
                    <a:cubicBezTo>
                      <a:pt x="866" y="1067"/>
                      <a:pt x="860" y="1069"/>
                      <a:pt x="853" y="1072"/>
                    </a:cubicBezTo>
                    <a:cubicBezTo>
                      <a:pt x="848" y="1074"/>
                      <a:pt x="844" y="1076"/>
                      <a:pt x="840" y="1079"/>
                    </a:cubicBezTo>
                    <a:cubicBezTo>
                      <a:pt x="825" y="1088"/>
                      <a:pt x="815" y="1101"/>
                      <a:pt x="798" y="1108"/>
                    </a:cubicBezTo>
                    <a:cubicBezTo>
                      <a:pt x="782" y="1114"/>
                      <a:pt x="765" y="1113"/>
                      <a:pt x="747" y="1105"/>
                    </a:cubicBezTo>
                    <a:cubicBezTo>
                      <a:pt x="738" y="1101"/>
                      <a:pt x="733" y="1096"/>
                      <a:pt x="726" y="1089"/>
                    </a:cubicBezTo>
                    <a:cubicBezTo>
                      <a:pt x="723" y="1086"/>
                      <a:pt x="721" y="1083"/>
                      <a:pt x="719" y="1080"/>
                    </a:cubicBezTo>
                    <a:cubicBezTo>
                      <a:pt x="719" y="1083"/>
                      <a:pt x="719" y="1086"/>
                      <a:pt x="718" y="1089"/>
                    </a:cubicBezTo>
                    <a:cubicBezTo>
                      <a:pt x="714" y="1100"/>
                      <a:pt x="705" y="1107"/>
                      <a:pt x="694" y="1108"/>
                    </a:cubicBezTo>
                    <a:cubicBezTo>
                      <a:pt x="684" y="1109"/>
                      <a:pt x="673" y="1105"/>
                      <a:pt x="667" y="1096"/>
                    </a:cubicBezTo>
                    <a:cubicBezTo>
                      <a:pt x="663" y="1087"/>
                      <a:pt x="663" y="1078"/>
                      <a:pt x="669" y="1071"/>
                    </a:cubicBezTo>
                    <a:cubicBezTo>
                      <a:pt x="673" y="1067"/>
                      <a:pt x="678" y="1065"/>
                      <a:pt x="683" y="1065"/>
                    </a:cubicBezTo>
                    <a:cubicBezTo>
                      <a:pt x="686" y="1065"/>
                      <a:pt x="689" y="1066"/>
                      <a:pt x="691" y="1068"/>
                    </a:cubicBezTo>
                    <a:cubicBezTo>
                      <a:pt x="696" y="1071"/>
                      <a:pt x="697" y="1077"/>
                      <a:pt x="695" y="1081"/>
                    </a:cubicBezTo>
                    <a:cubicBezTo>
                      <a:pt x="693" y="1087"/>
                      <a:pt x="686" y="1089"/>
                      <a:pt x="681" y="1087"/>
                    </a:cubicBezTo>
                    <a:cubicBezTo>
                      <a:pt x="675" y="1084"/>
                      <a:pt x="673" y="1078"/>
                      <a:pt x="676" y="1072"/>
                    </a:cubicBezTo>
                    <a:cubicBezTo>
                      <a:pt x="678" y="1068"/>
                      <a:pt x="683" y="1065"/>
                      <a:pt x="687" y="1066"/>
                    </a:cubicBezTo>
                    <a:cubicBezTo>
                      <a:pt x="681" y="1064"/>
                      <a:pt x="674" y="1067"/>
                      <a:pt x="669" y="1072"/>
                    </a:cubicBezTo>
                    <a:cubicBezTo>
                      <a:pt x="664" y="1078"/>
                      <a:pt x="664" y="1087"/>
                      <a:pt x="668" y="1095"/>
                    </a:cubicBezTo>
                    <a:cubicBezTo>
                      <a:pt x="673" y="1104"/>
                      <a:pt x="684" y="1108"/>
                      <a:pt x="693" y="1107"/>
                    </a:cubicBezTo>
                    <a:cubicBezTo>
                      <a:pt x="700" y="1106"/>
                      <a:pt x="705" y="1103"/>
                      <a:pt x="709" y="1099"/>
                    </a:cubicBezTo>
                    <a:cubicBezTo>
                      <a:pt x="723" y="1085"/>
                      <a:pt x="710" y="1067"/>
                      <a:pt x="709" y="1045"/>
                    </a:cubicBezTo>
                    <a:cubicBezTo>
                      <a:pt x="709" y="1022"/>
                      <a:pt x="717" y="999"/>
                      <a:pt x="730" y="982"/>
                    </a:cubicBezTo>
                    <a:cubicBezTo>
                      <a:pt x="716" y="1008"/>
                      <a:pt x="707" y="1036"/>
                      <a:pt x="716" y="1065"/>
                    </a:cubicBezTo>
                    <a:cubicBezTo>
                      <a:pt x="719" y="1074"/>
                      <a:pt x="723" y="1080"/>
                      <a:pt x="729" y="1086"/>
                    </a:cubicBezTo>
                    <a:cubicBezTo>
                      <a:pt x="735" y="1093"/>
                      <a:pt x="741" y="1097"/>
                      <a:pt x="749" y="1101"/>
                    </a:cubicBezTo>
                    <a:cubicBezTo>
                      <a:pt x="774" y="1112"/>
                      <a:pt x="797" y="1107"/>
                      <a:pt x="816" y="1091"/>
                    </a:cubicBezTo>
                    <a:cubicBezTo>
                      <a:pt x="830" y="1079"/>
                      <a:pt x="840" y="1064"/>
                      <a:pt x="834" y="1044"/>
                    </a:cubicBezTo>
                    <a:close/>
                    <a:moveTo>
                      <a:pt x="1039" y="1016"/>
                    </a:moveTo>
                    <a:cubicBezTo>
                      <a:pt x="1038" y="1019"/>
                      <a:pt x="1035" y="1020"/>
                      <a:pt x="1032" y="1019"/>
                    </a:cubicBezTo>
                    <a:cubicBezTo>
                      <a:pt x="1030" y="1017"/>
                      <a:pt x="1029" y="1014"/>
                      <a:pt x="1030" y="1012"/>
                    </a:cubicBezTo>
                    <a:cubicBezTo>
                      <a:pt x="1031" y="1009"/>
                      <a:pt x="1034" y="1008"/>
                      <a:pt x="1037" y="1009"/>
                    </a:cubicBezTo>
                    <a:cubicBezTo>
                      <a:pt x="1040" y="1011"/>
                      <a:pt x="1041" y="1014"/>
                      <a:pt x="1039" y="1016"/>
                    </a:cubicBezTo>
                    <a:close/>
                    <a:moveTo>
                      <a:pt x="906" y="983"/>
                    </a:moveTo>
                    <a:cubicBezTo>
                      <a:pt x="903" y="979"/>
                      <a:pt x="898" y="975"/>
                      <a:pt x="893" y="978"/>
                    </a:cubicBezTo>
                    <a:cubicBezTo>
                      <a:pt x="890" y="979"/>
                      <a:pt x="888" y="982"/>
                      <a:pt x="888" y="985"/>
                    </a:cubicBezTo>
                    <a:cubicBezTo>
                      <a:pt x="888" y="988"/>
                      <a:pt x="891" y="991"/>
                      <a:pt x="895" y="991"/>
                    </a:cubicBezTo>
                    <a:cubicBezTo>
                      <a:pt x="897" y="990"/>
                      <a:pt x="899" y="988"/>
                      <a:pt x="899" y="985"/>
                    </a:cubicBezTo>
                    <a:cubicBezTo>
                      <a:pt x="902" y="990"/>
                      <a:pt x="896" y="997"/>
                      <a:pt x="889" y="992"/>
                    </a:cubicBezTo>
                    <a:cubicBezTo>
                      <a:pt x="885" y="990"/>
                      <a:pt x="884" y="986"/>
                      <a:pt x="885" y="982"/>
                    </a:cubicBezTo>
                    <a:cubicBezTo>
                      <a:pt x="887" y="974"/>
                      <a:pt x="895" y="972"/>
                      <a:pt x="901" y="974"/>
                    </a:cubicBezTo>
                    <a:cubicBezTo>
                      <a:pt x="907" y="976"/>
                      <a:pt x="911" y="983"/>
                      <a:pt x="911" y="990"/>
                    </a:cubicBezTo>
                    <a:cubicBezTo>
                      <a:pt x="912" y="971"/>
                      <a:pt x="894" y="946"/>
                      <a:pt x="883" y="938"/>
                    </a:cubicBezTo>
                    <a:cubicBezTo>
                      <a:pt x="884" y="938"/>
                      <a:pt x="885" y="937"/>
                      <a:pt x="886" y="936"/>
                    </a:cubicBezTo>
                    <a:cubicBezTo>
                      <a:pt x="903" y="949"/>
                      <a:pt x="917" y="976"/>
                      <a:pt x="914" y="993"/>
                    </a:cubicBezTo>
                    <a:cubicBezTo>
                      <a:pt x="931" y="974"/>
                      <a:pt x="947" y="966"/>
                      <a:pt x="956" y="952"/>
                    </a:cubicBezTo>
                    <a:cubicBezTo>
                      <a:pt x="961" y="945"/>
                      <a:pt x="964" y="937"/>
                      <a:pt x="963" y="929"/>
                    </a:cubicBezTo>
                    <a:cubicBezTo>
                      <a:pt x="964" y="929"/>
                      <a:pt x="966" y="926"/>
                      <a:pt x="966" y="924"/>
                    </a:cubicBezTo>
                    <a:cubicBezTo>
                      <a:pt x="970" y="933"/>
                      <a:pt x="966" y="946"/>
                      <a:pt x="958" y="956"/>
                    </a:cubicBezTo>
                    <a:cubicBezTo>
                      <a:pt x="957" y="957"/>
                      <a:pt x="957" y="957"/>
                      <a:pt x="956" y="958"/>
                    </a:cubicBezTo>
                    <a:cubicBezTo>
                      <a:pt x="970" y="951"/>
                      <a:pt x="982" y="934"/>
                      <a:pt x="987" y="917"/>
                    </a:cubicBezTo>
                    <a:cubicBezTo>
                      <a:pt x="989" y="910"/>
                      <a:pt x="990" y="901"/>
                      <a:pt x="986" y="895"/>
                    </a:cubicBezTo>
                    <a:cubicBezTo>
                      <a:pt x="984" y="891"/>
                      <a:pt x="979" y="888"/>
                      <a:pt x="975" y="890"/>
                    </a:cubicBezTo>
                    <a:cubicBezTo>
                      <a:pt x="973" y="891"/>
                      <a:pt x="972" y="892"/>
                      <a:pt x="973" y="894"/>
                    </a:cubicBezTo>
                    <a:cubicBezTo>
                      <a:pt x="973" y="895"/>
                      <a:pt x="974" y="896"/>
                      <a:pt x="976" y="896"/>
                    </a:cubicBezTo>
                    <a:cubicBezTo>
                      <a:pt x="977" y="896"/>
                      <a:pt x="978" y="896"/>
                      <a:pt x="978" y="895"/>
                    </a:cubicBezTo>
                    <a:cubicBezTo>
                      <a:pt x="979" y="894"/>
                      <a:pt x="979" y="892"/>
                      <a:pt x="977" y="892"/>
                    </a:cubicBezTo>
                    <a:cubicBezTo>
                      <a:pt x="977" y="892"/>
                      <a:pt x="976" y="892"/>
                      <a:pt x="975" y="893"/>
                    </a:cubicBezTo>
                    <a:cubicBezTo>
                      <a:pt x="975" y="892"/>
                      <a:pt x="976" y="891"/>
                      <a:pt x="977" y="891"/>
                    </a:cubicBezTo>
                    <a:cubicBezTo>
                      <a:pt x="979" y="891"/>
                      <a:pt x="980" y="892"/>
                      <a:pt x="981" y="893"/>
                    </a:cubicBezTo>
                    <a:cubicBezTo>
                      <a:pt x="981" y="896"/>
                      <a:pt x="980" y="899"/>
                      <a:pt x="977" y="899"/>
                    </a:cubicBezTo>
                    <a:cubicBezTo>
                      <a:pt x="976" y="900"/>
                      <a:pt x="973" y="900"/>
                      <a:pt x="972" y="899"/>
                    </a:cubicBezTo>
                    <a:cubicBezTo>
                      <a:pt x="970" y="898"/>
                      <a:pt x="969" y="896"/>
                      <a:pt x="969" y="894"/>
                    </a:cubicBezTo>
                    <a:cubicBezTo>
                      <a:pt x="969" y="891"/>
                      <a:pt x="970" y="889"/>
                      <a:pt x="972" y="888"/>
                    </a:cubicBezTo>
                    <a:cubicBezTo>
                      <a:pt x="977" y="885"/>
                      <a:pt x="982" y="888"/>
                      <a:pt x="985" y="891"/>
                    </a:cubicBezTo>
                    <a:cubicBezTo>
                      <a:pt x="987" y="893"/>
                      <a:pt x="988" y="895"/>
                      <a:pt x="989" y="898"/>
                    </a:cubicBezTo>
                    <a:cubicBezTo>
                      <a:pt x="988" y="887"/>
                      <a:pt x="982" y="880"/>
                      <a:pt x="973" y="876"/>
                    </a:cubicBezTo>
                    <a:cubicBezTo>
                      <a:pt x="968" y="873"/>
                      <a:pt x="962" y="872"/>
                      <a:pt x="956" y="875"/>
                    </a:cubicBezTo>
                    <a:cubicBezTo>
                      <a:pt x="956" y="875"/>
                      <a:pt x="956" y="875"/>
                      <a:pt x="956" y="875"/>
                    </a:cubicBezTo>
                    <a:cubicBezTo>
                      <a:pt x="962" y="874"/>
                      <a:pt x="967" y="878"/>
                      <a:pt x="965" y="885"/>
                    </a:cubicBezTo>
                    <a:cubicBezTo>
                      <a:pt x="963" y="891"/>
                      <a:pt x="952" y="897"/>
                      <a:pt x="959" y="910"/>
                    </a:cubicBezTo>
                    <a:cubicBezTo>
                      <a:pt x="954" y="906"/>
                      <a:pt x="949" y="900"/>
                      <a:pt x="947" y="894"/>
                    </a:cubicBezTo>
                    <a:cubicBezTo>
                      <a:pt x="945" y="888"/>
                      <a:pt x="947" y="880"/>
                      <a:pt x="952" y="876"/>
                    </a:cubicBezTo>
                    <a:cubicBezTo>
                      <a:pt x="958" y="871"/>
                      <a:pt x="967" y="871"/>
                      <a:pt x="974" y="874"/>
                    </a:cubicBezTo>
                    <a:cubicBezTo>
                      <a:pt x="985" y="880"/>
                      <a:pt x="990" y="890"/>
                      <a:pt x="991" y="901"/>
                    </a:cubicBezTo>
                    <a:cubicBezTo>
                      <a:pt x="991" y="911"/>
                      <a:pt x="986" y="927"/>
                      <a:pt x="981" y="936"/>
                    </a:cubicBezTo>
                    <a:cubicBezTo>
                      <a:pt x="976" y="944"/>
                      <a:pt x="968" y="953"/>
                      <a:pt x="960" y="958"/>
                    </a:cubicBezTo>
                    <a:cubicBezTo>
                      <a:pt x="966" y="956"/>
                      <a:pt x="971" y="955"/>
                      <a:pt x="977" y="955"/>
                    </a:cubicBezTo>
                    <a:cubicBezTo>
                      <a:pt x="991" y="955"/>
                      <a:pt x="1000" y="958"/>
                      <a:pt x="1012" y="965"/>
                    </a:cubicBezTo>
                    <a:cubicBezTo>
                      <a:pt x="1015" y="967"/>
                      <a:pt x="1018" y="970"/>
                      <a:pt x="1021" y="973"/>
                    </a:cubicBezTo>
                    <a:cubicBezTo>
                      <a:pt x="1020" y="974"/>
                      <a:pt x="1019" y="974"/>
                      <a:pt x="1019" y="975"/>
                    </a:cubicBezTo>
                    <a:cubicBezTo>
                      <a:pt x="1016" y="973"/>
                      <a:pt x="1013" y="970"/>
                      <a:pt x="1010" y="968"/>
                    </a:cubicBezTo>
                    <a:cubicBezTo>
                      <a:pt x="999" y="962"/>
                      <a:pt x="990" y="959"/>
                      <a:pt x="978" y="959"/>
                    </a:cubicBezTo>
                    <a:cubicBezTo>
                      <a:pt x="962" y="961"/>
                      <a:pt x="948" y="968"/>
                      <a:pt x="936" y="977"/>
                    </a:cubicBezTo>
                    <a:cubicBezTo>
                      <a:pt x="940" y="976"/>
                      <a:pt x="944" y="975"/>
                      <a:pt x="948" y="974"/>
                    </a:cubicBezTo>
                    <a:cubicBezTo>
                      <a:pt x="948" y="974"/>
                      <a:pt x="948" y="974"/>
                      <a:pt x="948" y="974"/>
                    </a:cubicBezTo>
                    <a:cubicBezTo>
                      <a:pt x="957" y="973"/>
                      <a:pt x="966" y="973"/>
                      <a:pt x="973" y="978"/>
                    </a:cubicBezTo>
                    <a:cubicBezTo>
                      <a:pt x="964" y="976"/>
                      <a:pt x="958" y="975"/>
                      <a:pt x="949" y="977"/>
                    </a:cubicBezTo>
                    <a:cubicBezTo>
                      <a:pt x="949" y="977"/>
                      <a:pt x="949" y="977"/>
                      <a:pt x="949" y="977"/>
                    </a:cubicBezTo>
                    <a:cubicBezTo>
                      <a:pt x="931" y="980"/>
                      <a:pt x="929" y="984"/>
                      <a:pt x="917" y="996"/>
                    </a:cubicBezTo>
                    <a:cubicBezTo>
                      <a:pt x="898" y="1016"/>
                      <a:pt x="881" y="1038"/>
                      <a:pt x="857" y="1047"/>
                    </a:cubicBezTo>
                    <a:cubicBezTo>
                      <a:pt x="872" y="1039"/>
                      <a:pt x="917" y="1001"/>
                      <a:pt x="906" y="983"/>
                    </a:cubicBezTo>
                    <a:close/>
                    <a:moveTo>
                      <a:pt x="961" y="977"/>
                    </a:moveTo>
                    <a:cubicBezTo>
                      <a:pt x="959" y="989"/>
                      <a:pt x="976" y="990"/>
                      <a:pt x="982" y="991"/>
                    </a:cubicBezTo>
                    <a:cubicBezTo>
                      <a:pt x="986" y="992"/>
                      <a:pt x="989" y="994"/>
                      <a:pt x="991" y="997"/>
                    </a:cubicBezTo>
                    <a:cubicBezTo>
                      <a:pt x="991" y="992"/>
                      <a:pt x="987" y="980"/>
                      <a:pt x="984" y="976"/>
                    </a:cubicBezTo>
                    <a:cubicBezTo>
                      <a:pt x="979" y="969"/>
                      <a:pt x="970" y="966"/>
                      <a:pt x="962" y="973"/>
                    </a:cubicBezTo>
                    <a:cubicBezTo>
                      <a:pt x="967" y="973"/>
                      <a:pt x="973" y="976"/>
                      <a:pt x="976" y="980"/>
                    </a:cubicBezTo>
                    <a:cubicBezTo>
                      <a:pt x="974" y="979"/>
                      <a:pt x="967" y="976"/>
                      <a:pt x="961" y="977"/>
                    </a:cubicBezTo>
                    <a:close/>
                    <a:moveTo>
                      <a:pt x="930" y="908"/>
                    </a:moveTo>
                    <a:cubicBezTo>
                      <a:pt x="932" y="906"/>
                      <a:pt x="932" y="902"/>
                      <a:pt x="930" y="900"/>
                    </a:cubicBezTo>
                    <a:cubicBezTo>
                      <a:pt x="927" y="898"/>
                      <a:pt x="924" y="898"/>
                      <a:pt x="921" y="901"/>
                    </a:cubicBezTo>
                    <a:cubicBezTo>
                      <a:pt x="919" y="903"/>
                      <a:pt x="919" y="906"/>
                      <a:pt x="922" y="909"/>
                    </a:cubicBezTo>
                    <a:cubicBezTo>
                      <a:pt x="924" y="911"/>
                      <a:pt x="928" y="911"/>
                      <a:pt x="930" y="908"/>
                    </a:cubicBezTo>
                    <a:close/>
                    <a:moveTo>
                      <a:pt x="945" y="915"/>
                    </a:moveTo>
                    <a:cubicBezTo>
                      <a:pt x="948" y="912"/>
                      <a:pt x="948" y="908"/>
                      <a:pt x="945" y="905"/>
                    </a:cubicBezTo>
                    <a:cubicBezTo>
                      <a:pt x="942" y="903"/>
                      <a:pt x="938" y="903"/>
                      <a:pt x="935" y="906"/>
                    </a:cubicBezTo>
                    <a:cubicBezTo>
                      <a:pt x="932" y="908"/>
                      <a:pt x="933" y="913"/>
                      <a:pt x="935" y="916"/>
                    </a:cubicBezTo>
                    <a:cubicBezTo>
                      <a:pt x="938" y="918"/>
                      <a:pt x="943" y="918"/>
                      <a:pt x="945" y="915"/>
                    </a:cubicBezTo>
                    <a:close/>
                    <a:moveTo>
                      <a:pt x="963" y="928"/>
                    </a:moveTo>
                    <a:cubicBezTo>
                      <a:pt x="967" y="924"/>
                      <a:pt x="966" y="918"/>
                      <a:pt x="963" y="915"/>
                    </a:cubicBezTo>
                    <a:cubicBezTo>
                      <a:pt x="959" y="911"/>
                      <a:pt x="953" y="911"/>
                      <a:pt x="949" y="915"/>
                    </a:cubicBezTo>
                    <a:cubicBezTo>
                      <a:pt x="946" y="919"/>
                      <a:pt x="946" y="925"/>
                      <a:pt x="950" y="928"/>
                    </a:cubicBezTo>
                    <a:cubicBezTo>
                      <a:pt x="953" y="932"/>
                      <a:pt x="959" y="932"/>
                      <a:pt x="963" y="928"/>
                    </a:cubicBezTo>
                    <a:close/>
                    <a:moveTo>
                      <a:pt x="1037" y="988"/>
                    </a:moveTo>
                    <a:cubicBezTo>
                      <a:pt x="1035" y="993"/>
                      <a:pt x="1029" y="995"/>
                      <a:pt x="1024" y="992"/>
                    </a:cubicBezTo>
                    <a:cubicBezTo>
                      <a:pt x="1018" y="990"/>
                      <a:pt x="1016" y="984"/>
                      <a:pt x="1019" y="979"/>
                    </a:cubicBezTo>
                    <a:cubicBezTo>
                      <a:pt x="1021" y="974"/>
                      <a:pt x="1027" y="971"/>
                      <a:pt x="1032" y="974"/>
                    </a:cubicBezTo>
                    <a:cubicBezTo>
                      <a:pt x="1037" y="976"/>
                      <a:pt x="1040" y="982"/>
                      <a:pt x="1037" y="988"/>
                    </a:cubicBezTo>
                    <a:close/>
                    <a:moveTo>
                      <a:pt x="1042" y="1003"/>
                    </a:moveTo>
                    <a:cubicBezTo>
                      <a:pt x="1040" y="1007"/>
                      <a:pt x="1036" y="1008"/>
                      <a:pt x="1033" y="1007"/>
                    </a:cubicBezTo>
                    <a:cubicBezTo>
                      <a:pt x="1030" y="1005"/>
                      <a:pt x="1028" y="1001"/>
                      <a:pt x="1030" y="998"/>
                    </a:cubicBezTo>
                    <a:cubicBezTo>
                      <a:pt x="1031" y="994"/>
                      <a:pt x="1035" y="993"/>
                      <a:pt x="1039" y="995"/>
                    </a:cubicBezTo>
                    <a:cubicBezTo>
                      <a:pt x="1042" y="996"/>
                      <a:pt x="1043" y="1000"/>
                      <a:pt x="1042" y="1003"/>
                    </a:cubicBezTo>
                    <a:close/>
                    <a:moveTo>
                      <a:pt x="916" y="1125"/>
                    </a:moveTo>
                    <a:cubicBezTo>
                      <a:pt x="904" y="1134"/>
                      <a:pt x="894" y="1146"/>
                      <a:pt x="891" y="1159"/>
                    </a:cubicBezTo>
                    <a:cubicBezTo>
                      <a:pt x="888" y="1172"/>
                      <a:pt x="892" y="1187"/>
                      <a:pt x="903" y="1196"/>
                    </a:cubicBezTo>
                    <a:cubicBezTo>
                      <a:pt x="909" y="1201"/>
                      <a:pt x="917" y="1203"/>
                      <a:pt x="925" y="1203"/>
                    </a:cubicBezTo>
                    <a:cubicBezTo>
                      <a:pt x="934" y="1203"/>
                      <a:pt x="941" y="1202"/>
                      <a:pt x="949" y="1198"/>
                    </a:cubicBezTo>
                    <a:cubicBezTo>
                      <a:pt x="957" y="1194"/>
                      <a:pt x="962" y="1189"/>
                      <a:pt x="967" y="1182"/>
                    </a:cubicBezTo>
                    <a:cubicBezTo>
                      <a:pt x="970" y="1179"/>
                      <a:pt x="972" y="1176"/>
                      <a:pt x="973" y="1173"/>
                    </a:cubicBezTo>
                    <a:cubicBezTo>
                      <a:pt x="978" y="1164"/>
                      <a:pt x="981" y="1156"/>
                      <a:pt x="982" y="1145"/>
                    </a:cubicBezTo>
                    <a:cubicBezTo>
                      <a:pt x="984" y="1131"/>
                      <a:pt x="983" y="1119"/>
                      <a:pt x="976" y="1106"/>
                    </a:cubicBezTo>
                    <a:cubicBezTo>
                      <a:pt x="976" y="1105"/>
                      <a:pt x="975" y="1104"/>
                      <a:pt x="975" y="1103"/>
                    </a:cubicBezTo>
                    <a:cubicBezTo>
                      <a:pt x="984" y="1108"/>
                      <a:pt x="995" y="1111"/>
                      <a:pt x="1005" y="1111"/>
                    </a:cubicBezTo>
                    <a:cubicBezTo>
                      <a:pt x="1017" y="1111"/>
                      <a:pt x="1030" y="1107"/>
                      <a:pt x="1039" y="1098"/>
                    </a:cubicBezTo>
                    <a:cubicBezTo>
                      <a:pt x="1042" y="1094"/>
                      <a:pt x="1045" y="1089"/>
                      <a:pt x="1046" y="1083"/>
                    </a:cubicBezTo>
                    <a:cubicBezTo>
                      <a:pt x="1044" y="1089"/>
                      <a:pt x="1040" y="1093"/>
                      <a:pt x="1037" y="1096"/>
                    </a:cubicBezTo>
                    <a:cubicBezTo>
                      <a:pt x="1028" y="1105"/>
                      <a:pt x="1017" y="1108"/>
                      <a:pt x="1005" y="1108"/>
                    </a:cubicBezTo>
                    <a:cubicBezTo>
                      <a:pt x="996" y="1107"/>
                      <a:pt x="989" y="1105"/>
                      <a:pt x="982" y="1101"/>
                    </a:cubicBezTo>
                    <a:cubicBezTo>
                      <a:pt x="969" y="1095"/>
                      <a:pt x="961" y="1085"/>
                      <a:pt x="949" y="1077"/>
                    </a:cubicBezTo>
                    <a:cubicBezTo>
                      <a:pt x="948" y="1076"/>
                      <a:pt x="948" y="1076"/>
                      <a:pt x="948" y="1076"/>
                    </a:cubicBezTo>
                    <a:cubicBezTo>
                      <a:pt x="941" y="1072"/>
                      <a:pt x="935" y="1069"/>
                      <a:pt x="927" y="1066"/>
                    </a:cubicBezTo>
                    <a:cubicBezTo>
                      <a:pt x="925" y="1066"/>
                      <a:pt x="906" y="1060"/>
                      <a:pt x="905" y="1063"/>
                    </a:cubicBezTo>
                    <a:cubicBezTo>
                      <a:pt x="906" y="1064"/>
                      <a:pt x="917" y="1068"/>
                      <a:pt x="919" y="1068"/>
                    </a:cubicBezTo>
                    <a:cubicBezTo>
                      <a:pt x="929" y="1072"/>
                      <a:pt x="937" y="1075"/>
                      <a:pt x="946" y="1080"/>
                    </a:cubicBezTo>
                    <a:cubicBezTo>
                      <a:pt x="947" y="1081"/>
                      <a:pt x="947" y="1081"/>
                      <a:pt x="947" y="1081"/>
                    </a:cubicBezTo>
                    <a:cubicBezTo>
                      <a:pt x="958" y="1088"/>
                      <a:pt x="966" y="1095"/>
                      <a:pt x="973" y="1108"/>
                    </a:cubicBezTo>
                    <a:cubicBezTo>
                      <a:pt x="980" y="1122"/>
                      <a:pt x="982" y="1139"/>
                      <a:pt x="975" y="1154"/>
                    </a:cubicBezTo>
                    <a:cubicBezTo>
                      <a:pt x="971" y="1162"/>
                      <a:pt x="959" y="1171"/>
                      <a:pt x="950" y="1166"/>
                    </a:cubicBezTo>
                    <a:cubicBezTo>
                      <a:pt x="947" y="1165"/>
                      <a:pt x="945" y="1161"/>
                      <a:pt x="946" y="1158"/>
                    </a:cubicBezTo>
                    <a:cubicBezTo>
                      <a:pt x="946" y="1155"/>
                      <a:pt x="949" y="1153"/>
                      <a:pt x="952" y="1152"/>
                    </a:cubicBezTo>
                    <a:cubicBezTo>
                      <a:pt x="955" y="1152"/>
                      <a:pt x="956" y="1153"/>
                      <a:pt x="958" y="1155"/>
                    </a:cubicBezTo>
                    <a:cubicBezTo>
                      <a:pt x="959" y="1157"/>
                      <a:pt x="959" y="1161"/>
                      <a:pt x="955" y="1161"/>
                    </a:cubicBezTo>
                    <a:cubicBezTo>
                      <a:pt x="954" y="1162"/>
                      <a:pt x="952" y="1161"/>
                      <a:pt x="951" y="1160"/>
                    </a:cubicBezTo>
                    <a:cubicBezTo>
                      <a:pt x="951" y="1163"/>
                      <a:pt x="953" y="1164"/>
                      <a:pt x="955" y="1164"/>
                    </a:cubicBezTo>
                    <a:cubicBezTo>
                      <a:pt x="959" y="1164"/>
                      <a:pt x="962" y="1162"/>
                      <a:pt x="963" y="1159"/>
                    </a:cubicBezTo>
                    <a:cubicBezTo>
                      <a:pt x="964" y="1153"/>
                      <a:pt x="961" y="1147"/>
                      <a:pt x="955" y="1146"/>
                    </a:cubicBezTo>
                    <a:cubicBezTo>
                      <a:pt x="951" y="1144"/>
                      <a:pt x="946" y="1145"/>
                      <a:pt x="943" y="1148"/>
                    </a:cubicBezTo>
                    <a:cubicBezTo>
                      <a:pt x="940" y="1150"/>
                      <a:pt x="938" y="1154"/>
                      <a:pt x="938" y="1158"/>
                    </a:cubicBezTo>
                    <a:cubicBezTo>
                      <a:pt x="938" y="1163"/>
                      <a:pt x="940" y="1169"/>
                      <a:pt x="945" y="1171"/>
                    </a:cubicBezTo>
                    <a:cubicBezTo>
                      <a:pt x="957" y="1177"/>
                      <a:pt x="970" y="1169"/>
                      <a:pt x="975" y="1158"/>
                    </a:cubicBezTo>
                    <a:cubicBezTo>
                      <a:pt x="977" y="1155"/>
                      <a:pt x="978" y="1151"/>
                      <a:pt x="979" y="1148"/>
                    </a:cubicBezTo>
                    <a:cubicBezTo>
                      <a:pt x="977" y="1160"/>
                      <a:pt x="973" y="1170"/>
                      <a:pt x="965" y="1181"/>
                    </a:cubicBezTo>
                    <a:cubicBezTo>
                      <a:pt x="960" y="1187"/>
                      <a:pt x="955" y="1192"/>
                      <a:pt x="948" y="1196"/>
                    </a:cubicBezTo>
                    <a:cubicBezTo>
                      <a:pt x="940" y="1200"/>
                      <a:pt x="934" y="1202"/>
                      <a:pt x="925" y="1202"/>
                    </a:cubicBezTo>
                    <a:cubicBezTo>
                      <a:pt x="920" y="1202"/>
                      <a:pt x="916" y="1201"/>
                      <a:pt x="912" y="1200"/>
                    </a:cubicBezTo>
                    <a:cubicBezTo>
                      <a:pt x="912" y="1199"/>
                      <a:pt x="912" y="1199"/>
                      <a:pt x="912" y="1199"/>
                    </a:cubicBezTo>
                    <a:cubicBezTo>
                      <a:pt x="924" y="1201"/>
                      <a:pt x="936" y="1193"/>
                      <a:pt x="930" y="1177"/>
                    </a:cubicBezTo>
                    <a:cubicBezTo>
                      <a:pt x="925" y="1165"/>
                      <a:pt x="903" y="1154"/>
                      <a:pt x="916" y="1125"/>
                    </a:cubicBezTo>
                    <a:close/>
                    <a:moveTo>
                      <a:pt x="1036" y="1096"/>
                    </a:moveTo>
                    <a:cubicBezTo>
                      <a:pt x="1024" y="1086"/>
                      <a:pt x="1038" y="1071"/>
                      <a:pt x="1042" y="1065"/>
                    </a:cubicBezTo>
                    <a:cubicBezTo>
                      <a:pt x="1045" y="1061"/>
                      <a:pt x="1046" y="1057"/>
                      <a:pt x="1045" y="1052"/>
                    </a:cubicBezTo>
                    <a:cubicBezTo>
                      <a:pt x="1050" y="1057"/>
                      <a:pt x="1056" y="1070"/>
                      <a:pt x="1057" y="1078"/>
                    </a:cubicBezTo>
                    <a:cubicBezTo>
                      <a:pt x="1058" y="1088"/>
                      <a:pt x="1053" y="1097"/>
                      <a:pt x="1040" y="1098"/>
                    </a:cubicBezTo>
                    <a:cubicBezTo>
                      <a:pt x="1044" y="1094"/>
                      <a:pt x="1048" y="1086"/>
                      <a:pt x="1046" y="1080"/>
                    </a:cubicBezTo>
                    <a:cubicBezTo>
                      <a:pt x="1046" y="1083"/>
                      <a:pt x="1042" y="1092"/>
                      <a:pt x="1036" y="1096"/>
                    </a:cubicBezTo>
                    <a:close/>
                    <a:moveTo>
                      <a:pt x="753" y="981"/>
                    </a:moveTo>
                    <a:cubicBezTo>
                      <a:pt x="770" y="968"/>
                      <a:pt x="783" y="964"/>
                      <a:pt x="801" y="954"/>
                    </a:cubicBezTo>
                    <a:cubicBezTo>
                      <a:pt x="809" y="949"/>
                      <a:pt x="816" y="944"/>
                      <a:pt x="819" y="934"/>
                    </a:cubicBezTo>
                    <a:cubicBezTo>
                      <a:pt x="822" y="926"/>
                      <a:pt x="821" y="918"/>
                      <a:pt x="815" y="911"/>
                    </a:cubicBezTo>
                    <a:cubicBezTo>
                      <a:pt x="809" y="906"/>
                      <a:pt x="802" y="904"/>
                      <a:pt x="795" y="907"/>
                    </a:cubicBezTo>
                    <a:cubicBezTo>
                      <a:pt x="790" y="908"/>
                      <a:pt x="787" y="911"/>
                      <a:pt x="786" y="916"/>
                    </a:cubicBezTo>
                    <a:cubicBezTo>
                      <a:pt x="784" y="922"/>
                      <a:pt x="785" y="930"/>
                      <a:pt x="792" y="931"/>
                    </a:cubicBezTo>
                    <a:cubicBezTo>
                      <a:pt x="796" y="932"/>
                      <a:pt x="800" y="930"/>
                      <a:pt x="802" y="926"/>
                    </a:cubicBezTo>
                    <a:cubicBezTo>
                      <a:pt x="804" y="922"/>
                      <a:pt x="802" y="917"/>
                      <a:pt x="798" y="915"/>
                    </a:cubicBezTo>
                    <a:cubicBezTo>
                      <a:pt x="794" y="913"/>
                      <a:pt x="789" y="915"/>
                      <a:pt x="787" y="919"/>
                    </a:cubicBezTo>
                    <a:cubicBezTo>
                      <a:pt x="786" y="920"/>
                      <a:pt x="786" y="921"/>
                      <a:pt x="786" y="922"/>
                    </a:cubicBezTo>
                    <a:cubicBezTo>
                      <a:pt x="786" y="920"/>
                      <a:pt x="786" y="918"/>
                      <a:pt x="787" y="916"/>
                    </a:cubicBezTo>
                    <a:cubicBezTo>
                      <a:pt x="789" y="912"/>
                      <a:pt x="792" y="910"/>
                      <a:pt x="796" y="909"/>
                    </a:cubicBezTo>
                    <a:cubicBezTo>
                      <a:pt x="802" y="907"/>
                      <a:pt x="808" y="909"/>
                      <a:pt x="812" y="913"/>
                    </a:cubicBezTo>
                    <a:cubicBezTo>
                      <a:pt x="817" y="919"/>
                      <a:pt x="818" y="926"/>
                      <a:pt x="816" y="933"/>
                    </a:cubicBezTo>
                    <a:cubicBezTo>
                      <a:pt x="813" y="941"/>
                      <a:pt x="806" y="946"/>
                      <a:pt x="799" y="950"/>
                    </a:cubicBezTo>
                    <a:cubicBezTo>
                      <a:pt x="781" y="960"/>
                      <a:pt x="767" y="964"/>
                      <a:pt x="750" y="977"/>
                    </a:cubicBezTo>
                    <a:cubicBezTo>
                      <a:pt x="735" y="990"/>
                      <a:pt x="724" y="1006"/>
                      <a:pt x="720" y="1025"/>
                    </a:cubicBezTo>
                    <a:cubicBezTo>
                      <a:pt x="716" y="1044"/>
                      <a:pt x="721" y="1060"/>
                      <a:pt x="736" y="1071"/>
                    </a:cubicBezTo>
                    <a:cubicBezTo>
                      <a:pt x="750" y="1081"/>
                      <a:pt x="769" y="1083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76" y="1074"/>
                      <a:pt x="765" y="1071"/>
                      <a:pt x="760" y="1062"/>
                    </a:cubicBezTo>
                    <a:cubicBezTo>
                      <a:pt x="750" y="1048"/>
                      <a:pt x="754" y="1033"/>
                      <a:pt x="767" y="1023"/>
                    </a:cubicBezTo>
                    <a:cubicBezTo>
                      <a:pt x="792" y="1005"/>
                      <a:pt x="770" y="975"/>
                      <a:pt x="743" y="995"/>
                    </a:cubicBezTo>
                    <a:cubicBezTo>
                      <a:pt x="730" y="1005"/>
                      <a:pt x="726" y="1024"/>
                      <a:pt x="729" y="1037"/>
                    </a:cubicBezTo>
                    <a:cubicBezTo>
                      <a:pt x="733" y="1062"/>
                      <a:pt x="761" y="1085"/>
                      <a:pt x="784" y="1074"/>
                    </a:cubicBezTo>
                    <a:cubicBezTo>
                      <a:pt x="769" y="1082"/>
                      <a:pt x="751" y="1079"/>
                      <a:pt x="738" y="1069"/>
                    </a:cubicBezTo>
                    <a:cubicBezTo>
                      <a:pt x="724" y="1058"/>
                      <a:pt x="721" y="1043"/>
                      <a:pt x="724" y="1026"/>
                    </a:cubicBezTo>
                    <a:cubicBezTo>
                      <a:pt x="728" y="1008"/>
                      <a:pt x="739" y="993"/>
                      <a:pt x="753" y="981"/>
                    </a:cubicBezTo>
                    <a:close/>
                    <a:moveTo>
                      <a:pt x="895" y="1061"/>
                    </a:moveTo>
                    <a:cubicBezTo>
                      <a:pt x="922" y="1083"/>
                      <a:pt x="922" y="1112"/>
                      <a:pt x="931" y="1126"/>
                    </a:cubicBezTo>
                    <a:cubicBezTo>
                      <a:pt x="941" y="1141"/>
                      <a:pt x="959" y="1130"/>
                      <a:pt x="952" y="1111"/>
                    </a:cubicBezTo>
                    <a:cubicBezTo>
                      <a:pt x="945" y="1090"/>
                      <a:pt x="920" y="1071"/>
                      <a:pt x="895" y="1061"/>
                    </a:cubicBezTo>
                    <a:close/>
                    <a:moveTo>
                      <a:pt x="854" y="1050"/>
                    </a:moveTo>
                    <a:cubicBezTo>
                      <a:pt x="864" y="1037"/>
                      <a:pt x="868" y="1021"/>
                      <a:pt x="865" y="1007"/>
                    </a:cubicBezTo>
                    <a:cubicBezTo>
                      <a:pt x="863" y="994"/>
                      <a:pt x="854" y="981"/>
                      <a:pt x="841" y="980"/>
                    </a:cubicBezTo>
                    <a:cubicBezTo>
                      <a:pt x="841" y="974"/>
                      <a:pt x="850" y="970"/>
                      <a:pt x="857" y="973"/>
                    </a:cubicBezTo>
                    <a:cubicBezTo>
                      <a:pt x="865" y="976"/>
                      <a:pt x="873" y="987"/>
                      <a:pt x="870" y="999"/>
                    </a:cubicBezTo>
                    <a:cubicBezTo>
                      <a:pt x="881" y="1001"/>
                      <a:pt x="879" y="1033"/>
                      <a:pt x="854" y="1050"/>
                    </a:cubicBezTo>
                    <a:close/>
                    <a:moveTo>
                      <a:pt x="722" y="1092"/>
                    </a:moveTo>
                    <a:cubicBezTo>
                      <a:pt x="726" y="1103"/>
                      <a:pt x="736" y="1116"/>
                      <a:pt x="745" y="1121"/>
                    </a:cubicBezTo>
                    <a:cubicBezTo>
                      <a:pt x="755" y="1128"/>
                      <a:pt x="773" y="1132"/>
                      <a:pt x="784" y="1124"/>
                    </a:cubicBezTo>
                    <a:cubicBezTo>
                      <a:pt x="793" y="1135"/>
                      <a:pt x="805" y="1138"/>
                      <a:pt x="816" y="1140"/>
                    </a:cubicBezTo>
                    <a:cubicBezTo>
                      <a:pt x="832" y="1143"/>
                      <a:pt x="849" y="1149"/>
                      <a:pt x="851" y="1163"/>
                    </a:cubicBezTo>
                    <a:cubicBezTo>
                      <a:pt x="857" y="1147"/>
                      <a:pt x="844" y="1128"/>
                      <a:pt x="830" y="1121"/>
                    </a:cubicBezTo>
                    <a:cubicBezTo>
                      <a:pt x="812" y="1110"/>
                      <a:pt x="797" y="1114"/>
                      <a:pt x="774" y="1114"/>
                    </a:cubicBezTo>
                    <a:cubicBezTo>
                      <a:pt x="761" y="1115"/>
                      <a:pt x="734" y="1106"/>
                      <a:pt x="722" y="1092"/>
                    </a:cubicBezTo>
                    <a:close/>
                    <a:moveTo>
                      <a:pt x="844" y="1055"/>
                    </a:moveTo>
                    <a:cubicBezTo>
                      <a:pt x="855" y="1046"/>
                      <a:pt x="845" y="1026"/>
                      <a:pt x="835" y="1016"/>
                    </a:cubicBezTo>
                    <a:cubicBezTo>
                      <a:pt x="824" y="1005"/>
                      <a:pt x="808" y="996"/>
                      <a:pt x="807" y="978"/>
                    </a:cubicBezTo>
                    <a:cubicBezTo>
                      <a:pt x="807" y="969"/>
                      <a:pt x="812" y="959"/>
                      <a:pt x="820" y="955"/>
                    </a:cubicBezTo>
                    <a:cubicBezTo>
                      <a:pt x="826" y="953"/>
                      <a:pt x="831" y="954"/>
                      <a:pt x="835" y="959"/>
                    </a:cubicBezTo>
                    <a:cubicBezTo>
                      <a:pt x="831" y="957"/>
                      <a:pt x="823" y="960"/>
                      <a:pt x="821" y="966"/>
                    </a:cubicBezTo>
                    <a:cubicBezTo>
                      <a:pt x="819" y="972"/>
                      <a:pt x="822" y="979"/>
                      <a:pt x="828" y="983"/>
                    </a:cubicBezTo>
                    <a:cubicBezTo>
                      <a:pt x="839" y="992"/>
                      <a:pt x="851" y="997"/>
                      <a:pt x="858" y="1009"/>
                    </a:cubicBezTo>
                    <a:cubicBezTo>
                      <a:pt x="867" y="1024"/>
                      <a:pt x="863" y="1045"/>
                      <a:pt x="844" y="1055"/>
                    </a:cubicBezTo>
                    <a:close/>
                    <a:moveTo>
                      <a:pt x="981" y="1048"/>
                    </a:moveTo>
                    <a:cubicBezTo>
                      <a:pt x="996" y="1057"/>
                      <a:pt x="1021" y="1056"/>
                      <a:pt x="1035" y="1046"/>
                    </a:cubicBezTo>
                    <a:cubicBezTo>
                      <a:pt x="1049" y="1037"/>
                      <a:pt x="1044" y="1021"/>
                      <a:pt x="1026" y="1029"/>
                    </a:cubicBezTo>
                    <a:cubicBezTo>
                      <a:pt x="1013" y="1034"/>
                      <a:pt x="996" y="1051"/>
                      <a:pt x="981" y="1048"/>
                    </a:cubicBezTo>
                    <a:close/>
                    <a:moveTo>
                      <a:pt x="961" y="1035"/>
                    </a:moveTo>
                    <a:cubicBezTo>
                      <a:pt x="958" y="1033"/>
                      <a:pt x="955" y="1032"/>
                      <a:pt x="952" y="1033"/>
                    </a:cubicBezTo>
                    <a:cubicBezTo>
                      <a:pt x="948" y="1034"/>
                      <a:pt x="945" y="1037"/>
                      <a:pt x="944" y="1042"/>
                    </a:cubicBezTo>
                    <a:cubicBezTo>
                      <a:pt x="943" y="1048"/>
                      <a:pt x="947" y="1053"/>
                      <a:pt x="951" y="1054"/>
                    </a:cubicBezTo>
                    <a:cubicBezTo>
                      <a:pt x="959" y="1057"/>
                      <a:pt x="962" y="1050"/>
                      <a:pt x="967" y="1048"/>
                    </a:cubicBezTo>
                    <a:cubicBezTo>
                      <a:pt x="972" y="1046"/>
                      <a:pt x="979" y="1049"/>
                      <a:pt x="983" y="1055"/>
                    </a:cubicBezTo>
                    <a:cubicBezTo>
                      <a:pt x="988" y="1062"/>
                      <a:pt x="989" y="1071"/>
                      <a:pt x="984" y="1078"/>
                    </a:cubicBezTo>
                    <a:cubicBezTo>
                      <a:pt x="981" y="1082"/>
                      <a:pt x="975" y="1084"/>
                      <a:pt x="971" y="1081"/>
                    </a:cubicBezTo>
                    <a:cubicBezTo>
                      <a:pt x="976" y="1079"/>
                      <a:pt x="978" y="1072"/>
                      <a:pt x="972" y="1068"/>
                    </a:cubicBezTo>
                    <a:cubicBezTo>
                      <a:pt x="969" y="1066"/>
                      <a:pt x="961" y="1066"/>
                      <a:pt x="953" y="1065"/>
                    </a:cubicBezTo>
                    <a:cubicBezTo>
                      <a:pt x="944" y="1064"/>
                      <a:pt x="937" y="1062"/>
                      <a:pt x="931" y="1057"/>
                    </a:cubicBezTo>
                    <a:cubicBezTo>
                      <a:pt x="920" y="1047"/>
                      <a:pt x="922" y="1029"/>
                      <a:pt x="933" y="1021"/>
                    </a:cubicBezTo>
                    <a:cubicBezTo>
                      <a:pt x="940" y="1016"/>
                      <a:pt x="947" y="1016"/>
                      <a:pt x="954" y="1017"/>
                    </a:cubicBezTo>
                    <a:cubicBezTo>
                      <a:pt x="962" y="1018"/>
                      <a:pt x="981" y="1026"/>
                      <a:pt x="989" y="1021"/>
                    </a:cubicBezTo>
                    <a:cubicBezTo>
                      <a:pt x="996" y="1018"/>
                      <a:pt x="996" y="1012"/>
                      <a:pt x="993" y="1008"/>
                    </a:cubicBezTo>
                    <a:cubicBezTo>
                      <a:pt x="998" y="1006"/>
                      <a:pt x="1004" y="1012"/>
                      <a:pt x="1005" y="1019"/>
                    </a:cubicBezTo>
                    <a:cubicBezTo>
                      <a:pt x="1006" y="1031"/>
                      <a:pt x="994" y="1044"/>
                      <a:pt x="979" y="1043"/>
                    </a:cubicBezTo>
                    <a:cubicBezTo>
                      <a:pt x="973" y="1043"/>
                      <a:pt x="968" y="1039"/>
                      <a:pt x="961" y="1035"/>
                    </a:cubicBezTo>
                    <a:close/>
                    <a:moveTo>
                      <a:pt x="960" y="1036"/>
                    </a:moveTo>
                    <a:cubicBezTo>
                      <a:pt x="955" y="1034"/>
                      <a:pt x="949" y="1035"/>
                      <a:pt x="947" y="1039"/>
                    </a:cubicBezTo>
                    <a:cubicBezTo>
                      <a:pt x="943" y="1047"/>
                      <a:pt x="951" y="1054"/>
                      <a:pt x="958" y="1052"/>
                    </a:cubicBezTo>
                    <a:cubicBezTo>
                      <a:pt x="964" y="1049"/>
                      <a:pt x="965" y="1045"/>
                      <a:pt x="973" y="1045"/>
                    </a:cubicBezTo>
                    <a:cubicBezTo>
                      <a:pt x="965" y="1043"/>
                      <a:pt x="965" y="1039"/>
                      <a:pt x="960" y="1036"/>
                    </a:cubicBezTo>
                    <a:close/>
                    <a:moveTo>
                      <a:pt x="922" y="1031"/>
                    </a:moveTo>
                    <a:cubicBezTo>
                      <a:pt x="918" y="1038"/>
                      <a:pt x="921" y="1048"/>
                      <a:pt x="924" y="1053"/>
                    </a:cubicBezTo>
                    <a:cubicBezTo>
                      <a:pt x="919" y="1060"/>
                      <a:pt x="902" y="1053"/>
                      <a:pt x="904" y="1040"/>
                    </a:cubicBezTo>
                    <a:cubicBezTo>
                      <a:pt x="905" y="1032"/>
                      <a:pt x="915" y="1026"/>
                      <a:pt x="922" y="1031"/>
                    </a:cubicBezTo>
                    <a:close/>
                    <a:moveTo>
                      <a:pt x="788" y="1260"/>
                    </a:moveTo>
                    <a:cubicBezTo>
                      <a:pt x="790" y="1236"/>
                      <a:pt x="767" y="1226"/>
                      <a:pt x="755" y="1222"/>
                    </a:cubicBezTo>
                    <a:cubicBezTo>
                      <a:pt x="742" y="1219"/>
                      <a:pt x="725" y="1218"/>
                      <a:pt x="717" y="1205"/>
                    </a:cubicBezTo>
                    <a:cubicBezTo>
                      <a:pt x="712" y="1197"/>
                      <a:pt x="712" y="1188"/>
                      <a:pt x="717" y="1181"/>
                    </a:cubicBezTo>
                    <a:cubicBezTo>
                      <a:pt x="720" y="1177"/>
                      <a:pt x="725" y="1175"/>
                      <a:pt x="730" y="1177"/>
                    </a:cubicBezTo>
                    <a:cubicBezTo>
                      <a:pt x="726" y="1178"/>
                      <a:pt x="721" y="1183"/>
                      <a:pt x="722" y="1189"/>
                    </a:cubicBezTo>
                    <a:cubicBezTo>
                      <a:pt x="723" y="1195"/>
                      <a:pt x="729" y="1199"/>
                      <a:pt x="735" y="1199"/>
                    </a:cubicBezTo>
                    <a:cubicBezTo>
                      <a:pt x="751" y="1202"/>
                      <a:pt x="766" y="1206"/>
                      <a:pt x="777" y="1215"/>
                    </a:cubicBezTo>
                    <a:cubicBezTo>
                      <a:pt x="788" y="1224"/>
                      <a:pt x="796" y="1244"/>
                      <a:pt x="788" y="1260"/>
                    </a:cubicBezTo>
                    <a:close/>
                    <a:moveTo>
                      <a:pt x="558" y="1171"/>
                    </a:moveTo>
                    <a:cubicBezTo>
                      <a:pt x="555" y="1170"/>
                      <a:pt x="553" y="1169"/>
                      <a:pt x="552" y="1167"/>
                    </a:cubicBezTo>
                    <a:cubicBezTo>
                      <a:pt x="551" y="1164"/>
                      <a:pt x="551" y="1161"/>
                      <a:pt x="553" y="1158"/>
                    </a:cubicBezTo>
                    <a:cubicBezTo>
                      <a:pt x="556" y="1154"/>
                      <a:pt x="561" y="1154"/>
                      <a:pt x="564" y="1156"/>
                    </a:cubicBezTo>
                    <a:cubicBezTo>
                      <a:pt x="569" y="1159"/>
                      <a:pt x="567" y="1164"/>
                      <a:pt x="568" y="1167"/>
                    </a:cubicBezTo>
                    <a:cubicBezTo>
                      <a:pt x="569" y="1171"/>
                      <a:pt x="574" y="1174"/>
                      <a:pt x="580" y="1173"/>
                    </a:cubicBezTo>
                    <a:cubicBezTo>
                      <a:pt x="586" y="1173"/>
                      <a:pt x="591" y="1169"/>
                      <a:pt x="593" y="1162"/>
                    </a:cubicBezTo>
                    <a:cubicBezTo>
                      <a:pt x="593" y="1158"/>
                      <a:pt x="592" y="1154"/>
                      <a:pt x="588" y="1153"/>
                    </a:cubicBezTo>
                    <a:cubicBezTo>
                      <a:pt x="590" y="1157"/>
                      <a:pt x="587" y="1162"/>
                      <a:pt x="582" y="1161"/>
                    </a:cubicBezTo>
                    <a:cubicBezTo>
                      <a:pt x="579" y="1160"/>
                      <a:pt x="575" y="1156"/>
                      <a:pt x="570" y="1151"/>
                    </a:cubicBezTo>
                    <a:cubicBezTo>
                      <a:pt x="565" y="1147"/>
                      <a:pt x="560" y="1144"/>
                      <a:pt x="555" y="1144"/>
                    </a:cubicBezTo>
                    <a:cubicBezTo>
                      <a:pt x="544" y="1143"/>
                      <a:pt x="535" y="1152"/>
                      <a:pt x="536" y="1163"/>
                    </a:cubicBezTo>
                    <a:cubicBezTo>
                      <a:pt x="537" y="1169"/>
                      <a:pt x="540" y="1173"/>
                      <a:pt x="544" y="1176"/>
                    </a:cubicBezTo>
                    <a:cubicBezTo>
                      <a:pt x="549" y="1180"/>
                      <a:pt x="562" y="1186"/>
                      <a:pt x="564" y="1193"/>
                    </a:cubicBezTo>
                    <a:cubicBezTo>
                      <a:pt x="566" y="1199"/>
                      <a:pt x="562" y="1202"/>
                      <a:pt x="559" y="1202"/>
                    </a:cubicBezTo>
                    <a:cubicBezTo>
                      <a:pt x="560" y="1206"/>
                      <a:pt x="567" y="1206"/>
                      <a:pt x="571" y="1203"/>
                    </a:cubicBezTo>
                    <a:cubicBezTo>
                      <a:pt x="578" y="1198"/>
                      <a:pt x="579" y="1185"/>
                      <a:pt x="571" y="1177"/>
                    </a:cubicBezTo>
                    <a:cubicBezTo>
                      <a:pt x="568" y="1174"/>
                      <a:pt x="564" y="1172"/>
                      <a:pt x="558" y="1171"/>
                    </a:cubicBezTo>
                    <a:close/>
                    <a:moveTo>
                      <a:pt x="503" y="1024"/>
                    </a:moveTo>
                    <a:cubicBezTo>
                      <a:pt x="518" y="1033"/>
                      <a:pt x="530" y="1026"/>
                      <a:pt x="536" y="1026"/>
                    </a:cubicBezTo>
                    <a:cubicBezTo>
                      <a:pt x="543" y="1026"/>
                      <a:pt x="544" y="1034"/>
                      <a:pt x="536" y="1036"/>
                    </a:cubicBezTo>
                    <a:cubicBezTo>
                      <a:pt x="528" y="1038"/>
                      <a:pt x="512" y="1034"/>
                      <a:pt x="503" y="1024"/>
                    </a:cubicBezTo>
                    <a:close/>
                    <a:moveTo>
                      <a:pt x="567" y="1039"/>
                    </a:moveTo>
                    <a:cubicBezTo>
                      <a:pt x="566" y="1040"/>
                      <a:pt x="565" y="1041"/>
                      <a:pt x="563" y="1041"/>
                    </a:cubicBezTo>
                    <a:cubicBezTo>
                      <a:pt x="562" y="1041"/>
                      <a:pt x="560" y="1040"/>
                      <a:pt x="559" y="1037"/>
                    </a:cubicBezTo>
                    <a:cubicBezTo>
                      <a:pt x="558" y="1035"/>
                      <a:pt x="559" y="1033"/>
                      <a:pt x="561" y="1032"/>
                    </a:cubicBezTo>
                    <a:cubicBezTo>
                      <a:pt x="564" y="1030"/>
                      <a:pt x="566" y="1032"/>
                      <a:pt x="568" y="1033"/>
                    </a:cubicBezTo>
                    <a:cubicBezTo>
                      <a:pt x="570" y="1033"/>
                      <a:pt x="573" y="1031"/>
                      <a:pt x="574" y="1028"/>
                    </a:cubicBezTo>
                    <a:cubicBezTo>
                      <a:pt x="576" y="1025"/>
                      <a:pt x="575" y="1021"/>
                      <a:pt x="572" y="1018"/>
                    </a:cubicBezTo>
                    <a:cubicBezTo>
                      <a:pt x="570" y="1017"/>
                      <a:pt x="568" y="1016"/>
                      <a:pt x="566" y="1018"/>
                    </a:cubicBezTo>
                    <a:cubicBezTo>
                      <a:pt x="569" y="1018"/>
                      <a:pt x="570" y="1021"/>
                      <a:pt x="568" y="1024"/>
                    </a:cubicBezTo>
                    <a:cubicBezTo>
                      <a:pt x="567" y="1025"/>
                      <a:pt x="564" y="1026"/>
                      <a:pt x="560" y="1027"/>
                    </a:cubicBezTo>
                    <a:cubicBezTo>
                      <a:pt x="557" y="1028"/>
                      <a:pt x="554" y="1030"/>
                      <a:pt x="552" y="1033"/>
                    </a:cubicBezTo>
                    <a:cubicBezTo>
                      <a:pt x="548" y="1038"/>
                      <a:pt x="551" y="1045"/>
                      <a:pt x="557" y="1048"/>
                    </a:cubicBezTo>
                    <a:cubicBezTo>
                      <a:pt x="560" y="1049"/>
                      <a:pt x="563" y="1048"/>
                      <a:pt x="566" y="1047"/>
                    </a:cubicBezTo>
                    <a:cubicBezTo>
                      <a:pt x="569" y="1046"/>
                      <a:pt x="576" y="1041"/>
                      <a:pt x="580" y="1042"/>
                    </a:cubicBezTo>
                    <a:cubicBezTo>
                      <a:pt x="583" y="1043"/>
                      <a:pt x="584" y="1045"/>
                      <a:pt x="583" y="1047"/>
                    </a:cubicBezTo>
                    <a:cubicBezTo>
                      <a:pt x="586" y="1047"/>
                      <a:pt x="588" y="1044"/>
                      <a:pt x="587" y="1041"/>
                    </a:cubicBezTo>
                    <a:cubicBezTo>
                      <a:pt x="586" y="1036"/>
                      <a:pt x="580" y="1032"/>
                      <a:pt x="574" y="1034"/>
                    </a:cubicBezTo>
                    <a:cubicBezTo>
                      <a:pt x="571" y="1034"/>
                      <a:pt x="569" y="1036"/>
                      <a:pt x="567" y="1039"/>
                    </a:cubicBezTo>
                    <a:close/>
                    <a:moveTo>
                      <a:pt x="566" y="1038"/>
                    </a:moveTo>
                    <a:cubicBezTo>
                      <a:pt x="564" y="1040"/>
                      <a:pt x="562" y="1040"/>
                      <a:pt x="560" y="1038"/>
                    </a:cubicBezTo>
                    <a:cubicBezTo>
                      <a:pt x="558" y="1036"/>
                      <a:pt x="561" y="1032"/>
                      <a:pt x="564" y="1032"/>
                    </a:cubicBezTo>
                    <a:cubicBezTo>
                      <a:pt x="566" y="1032"/>
                      <a:pt x="567" y="1034"/>
                      <a:pt x="571" y="1033"/>
                    </a:cubicBezTo>
                    <a:cubicBezTo>
                      <a:pt x="568" y="1035"/>
                      <a:pt x="568" y="1037"/>
                      <a:pt x="566" y="1038"/>
                    </a:cubicBezTo>
                    <a:close/>
                    <a:moveTo>
                      <a:pt x="551" y="1045"/>
                    </a:moveTo>
                    <a:cubicBezTo>
                      <a:pt x="548" y="1042"/>
                      <a:pt x="548" y="1037"/>
                      <a:pt x="549" y="1035"/>
                    </a:cubicBezTo>
                    <a:cubicBezTo>
                      <a:pt x="546" y="1033"/>
                      <a:pt x="540" y="1037"/>
                      <a:pt x="542" y="1042"/>
                    </a:cubicBezTo>
                    <a:cubicBezTo>
                      <a:pt x="544" y="1046"/>
                      <a:pt x="548" y="1047"/>
                      <a:pt x="551" y="1045"/>
                    </a:cubicBezTo>
                    <a:close/>
                    <a:moveTo>
                      <a:pt x="541" y="1043"/>
                    </a:moveTo>
                    <a:cubicBezTo>
                      <a:pt x="540" y="1042"/>
                      <a:pt x="540" y="1041"/>
                      <a:pt x="541" y="1040"/>
                    </a:cubicBezTo>
                    <a:cubicBezTo>
                      <a:pt x="533" y="1042"/>
                      <a:pt x="524" y="1041"/>
                      <a:pt x="516" y="1038"/>
                    </a:cubicBezTo>
                    <a:cubicBezTo>
                      <a:pt x="503" y="1032"/>
                      <a:pt x="499" y="1018"/>
                      <a:pt x="480" y="1006"/>
                    </a:cubicBezTo>
                    <a:cubicBezTo>
                      <a:pt x="471" y="1001"/>
                      <a:pt x="463" y="999"/>
                      <a:pt x="457" y="998"/>
                    </a:cubicBezTo>
                    <a:cubicBezTo>
                      <a:pt x="441" y="996"/>
                      <a:pt x="424" y="1002"/>
                      <a:pt x="408" y="995"/>
                    </a:cubicBezTo>
                    <a:cubicBezTo>
                      <a:pt x="415" y="996"/>
                      <a:pt x="422" y="990"/>
                      <a:pt x="417" y="981"/>
                    </a:cubicBezTo>
                    <a:cubicBezTo>
                      <a:pt x="413" y="975"/>
                      <a:pt x="400" y="971"/>
                      <a:pt x="405" y="954"/>
                    </a:cubicBezTo>
                    <a:cubicBezTo>
                      <a:pt x="399" y="961"/>
                      <a:pt x="394" y="969"/>
                      <a:pt x="394" y="977"/>
                    </a:cubicBezTo>
                    <a:cubicBezTo>
                      <a:pt x="394" y="983"/>
                      <a:pt x="397" y="988"/>
                      <a:pt x="400" y="991"/>
                    </a:cubicBezTo>
                    <a:cubicBezTo>
                      <a:pt x="417" y="1009"/>
                      <a:pt x="449" y="994"/>
                      <a:pt x="466" y="1003"/>
                    </a:cubicBezTo>
                    <a:cubicBezTo>
                      <a:pt x="465" y="1003"/>
                      <a:pt x="464" y="1003"/>
                      <a:pt x="463" y="1002"/>
                    </a:cubicBezTo>
                    <a:cubicBezTo>
                      <a:pt x="445" y="996"/>
                      <a:pt x="425" y="1009"/>
                      <a:pt x="421" y="1027"/>
                    </a:cubicBezTo>
                    <a:cubicBezTo>
                      <a:pt x="419" y="1037"/>
                      <a:pt x="421" y="1047"/>
                      <a:pt x="428" y="1055"/>
                    </a:cubicBezTo>
                    <a:cubicBezTo>
                      <a:pt x="436" y="1064"/>
                      <a:pt x="447" y="1069"/>
                      <a:pt x="459" y="1066"/>
                    </a:cubicBezTo>
                    <a:cubicBezTo>
                      <a:pt x="471" y="1064"/>
                      <a:pt x="480" y="1056"/>
                      <a:pt x="481" y="1044"/>
                    </a:cubicBezTo>
                    <a:cubicBezTo>
                      <a:pt x="481" y="1036"/>
                      <a:pt x="477" y="1029"/>
                      <a:pt x="470" y="1026"/>
                    </a:cubicBezTo>
                    <a:cubicBezTo>
                      <a:pt x="461" y="1022"/>
                      <a:pt x="452" y="1026"/>
                      <a:pt x="448" y="1032"/>
                    </a:cubicBezTo>
                    <a:cubicBezTo>
                      <a:pt x="443" y="1040"/>
                      <a:pt x="446" y="1050"/>
                      <a:pt x="455" y="1053"/>
                    </a:cubicBezTo>
                    <a:cubicBezTo>
                      <a:pt x="445" y="1048"/>
                      <a:pt x="445" y="1039"/>
                      <a:pt x="450" y="1032"/>
                    </a:cubicBezTo>
                    <a:cubicBezTo>
                      <a:pt x="454" y="1027"/>
                      <a:pt x="461" y="1025"/>
                      <a:pt x="469" y="1028"/>
                    </a:cubicBezTo>
                    <a:cubicBezTo>
                      <a:pt x="475" y="1031"/>
                      <a:pt x="478" y="1037"/>
                      <a:pt x="478" y="1043"/>
                    </a:cubicBezTo>
                    <a:cubicBezTo>
                      <a:pt x="477" y="1054"/>
                      <a:pt x="468" y="1061"/>
                      <a:pt x="458" y="1063"/>
                    </a:cubicBezTo>
                    <a:cubicBezTo>
                      <a:pt x="448" y="1065"/>
                      <a:pt x="438" y="1061"/>
                      <a:pt x="431" y="1053"/>
                    </a:cubicBezTo>
                    <a:cubicBezTo>
                      <a:pt x="424" y="1045"/>
                      <a:pt x="422" y="1035"/>
                      <a:pt x="425" y="1026"/>
                    </a:cubicBezTo>
                    <a:cubicBezTo>
                      <a:pt x="429" y="1010"/>
                      <a:pt x="446" y="999"/>
                      <a:pt x="463" y="1004"/>
                    </a:cubicBezTo>
                    <a:cubicBezTo>
                      <a:pt x="476" y="1009"/>
                      <a:pt x="483" y="1018"/>
                      <a:pt x="486" y="1031"/>
                    </a:cubicBezTo>
                    <a:cubicBezTo>
                      <a:pt x="490" y="1053"/>
                      <a:pt x="481" y="1078"/>
                      <a:pt x="467" y="1087"/>
                    </a:cubicBezTo>
                    <a:cubicBezTo>
                      <a:pt x="459" y="1093"/>
                      <a:pt x="447" y="1093"/>
                      <a:pt x="443" y="1083"/>
                    </a:cubicBezTo>
                    <a:cubicBezTo>
                      <a:pt x="440" y="1078"/>
                      <a:pt x="442" y="1073"/>
                      <a:pt x="449" y="1069"/>
                    </a:cubicBezTo>
                    <a:cubicBezTo>
                      <a:pt x="439" y="1066"/>
                      <a:pt x="429" y="1079"/>
                      <a:pt x="433" y="1092"/>
                    </a:cubicBezTo>
                    <a:cubicBezTo>
                      <a:pt x="436" y="1104"/>
                      <a:pt x="446" y="1110"/>
                      <a:pt x="455" y="1111"/>
                    </a:cubicBezTo>
                    <a:cubicBezTo>
                      <a:pt x="468" y="1112"/>
                      <a:pt x="483" y="1103"/>
                      <a:pt x="490" y="1088"/>
                    </a:cubicBezTo>
                    <a:cubicBezTo>
                      <a:pt x="496" y="1071"/>
                      <a:pt x="497" y="1052"/>
                      <a:pt x="491" y="1035"/>
                    </a:cubicBezTo>
                    <a:cubicBezTo>
                      <a:pt x="492" y="1037"/>
                      <a:pt x="493" y="1039"/>
                      <a:pt x="493" y="1042"/>
                    </a:cubicBezTo>
                    <a:cubicBezTo>
                      <a:pt x="503" y="1070"/>
                      <a:pt x="497" y="1099"/>
                      <a:pt x="475" y="1121"/>
                    </a:cubicBezTo>
                    <a:cubicBezTo>
                      <a:pt x="458" y="1136"/>
                      <a:pt x="438" y="1141"/>
                      <a:pt x="416" y="1134"/>
                    </a:cubicBezTo>
                    <a:cubicBezTo>
                      <a:pt x="403" y="1128"/>
                      <a:pt x="393" y="1121"/>
                      <a:pt x="384" y="1110"/>
                    </a:cubicBezTo>
                    <a:cubicBezTo>
                      <a:pt x="376" y="1100"/>
                      <a:pt x="370" y="1087"/>
                      <a:pt x="367" y="1073"/>
                    </a:cubicBezTo>
                    <a:cubicBezTo>
                      <a:pt x="366" y="1067"/>
                      <a:pt x="366" y="1061"/>
                      <a:pt x="368" y="1054"/>
                    </a:cubicBezTo>
                    <a:cubicBezTo>
                      <a:pt x="370" y="1042"/>
                      <a:pt x="377" y="1031"/>
                      <a:pt x="388" y="1025"/>
                    </a:cubicBezTo>
                    <a:cubicBezTo>
                      <a:pt x="397" y="1020"/>
                      <a:pt x="405" y="1020"/>
                      <a:pt x="415" y="1024"/>
                    </a:cubicBezTo>
                    <a:cubicBezTo>
                      <a:pt x="413" y="1011"/>
                      <a:pt x="387" y="1002"/>
                      <a:pt x="377" y="1023"/>
                    </a:cubicBezTo>
                    <a:cubicBezTo>
                      <a:pt x="363" y="1023"/>
                      <a:pt x="361" y="1046"/>
                      <a:pt x="363" y="1061"/>
                    </a:cubicBezTo>
                    <a:cubicBezTo>
                      <a:pt x="359" y="1042"/>
                      <a:pt x="364" y="1014"/>
                      <a:pt x="368" y="1001"/>
                    </a:cubicBezTo>
                    <a:cubicBezTo>
                      <a:pt x="367" y="1002"/>
                      <a:pt x="366" y="1001"/>
                      <a:pt x="366" y="1001"/>
                    </a:cubicBezTo>
                    <a:cubicBezTo>
                      <a:pt x="364" y="1006"/>
                      <a:pt x="362" y="1013"/>
                      <a:pt x="360" y="1020"/>
                    </a:cubicBezTo>
                    <a:cubicBezTo>
                      <a:pt x="358" y="1010"/>
                      <a:pt x="351" y="1001"/>
                      <a:pt x="340" y="998"/>
                    </a:cubicBezTo>
                    <a:cubicBezTo>
                      <a:pt x="321" y="992"/>
                      <a:pt x="297" y="1003"/>
                      <a:pt x="275" y="991"/>
                    </a:cubicBezTo>
                    <a:cubicBezTo>
                      <a:pt x="290" y="1008"/>
                      <a:pt x="315" y="1008"/>
                      <a:pt x="328" y="1011"/>
                    </a:cubicBezTo>
                    <a:cubicBezTo>
                      <a:pt x="355" y="1018"/>
                      <a:pt x="356" y="1031"/>
                      <a:pt x="359" y="1051"/>
                    </a:cubicBezTo>
                    <a:cubicBezTo>
                      <a:pt x="357" y="1048"/>
                      <a:pt x="356" y="1045"/>
                      <a:pt x="354" y="1042"/>
                    </a:cubicBezTo>
                    <a:cubicBezTo>
                      <a:pt x="342" y="1024"/>
                      <a:pt x="321" y="1013"/>
                      <a:pt x="301" y="1016"/>
                    </a:cubicBezTo>
                    <a:cubicBezTo>
                      <a:pt x="284" y="1019"/>
                      <a:pt x="271" y="1029"/>
                      <a:pt x="265" y="1045"/>
                    </a:cubicBezTo>
                    <a:cubicBezTo>
                      <a:pt x="258" y="1066"/>
                      <a:pt x="265" y="1087"/>
                      <a:pt x="282" y="1101"/>
                    </a:cubicBezTo>
                    <a:cubicBezTo>
                      <a:pt x="289" y="1106"/>
                      <a:pt x="298" y="1109"/>
                      <a:pt x="307" y="1108"/>
                    </a:cubicBezTo>
                    <a:cubicBezTo>
                      <a:pt x="324" y="1107"/>
                      <a:pt x="333" y="1095"/>
                      <a:pt x="335" y="1080"/>
                    </a:cubicBezTo>
                    <a:cubicBezTo>
                      <a:pt x="325" y="1093"/>
                      <a:pt x="314" y="1085"/>
                      <a:pt x="307" y="1086"/>
                    </a:cubicBezTo>
                    <a:cubicBezTo>
                      <a:pt x="293" y="1088"/>
                      <a:pt x="298" y="1107"/>
                      <a:pt x="313" y="1105"/>
                    </a:cubicBezTo>
                    <a:cubicBezTo>
                      <a:pt x="315" y="1105"/>
                      <a:pt x="316" y="1105"/>
                      <a:pt x="318" y="1105"/>
                    </a:cubicBezTo>
                    <a:cubicBezTo>
                      <a:pt x="307" y="1110"/>
                      <a:pt x="293" y="1107"/>
                      <a:pt x="283" y="1099"/>
                    </a:cubicBezTo>
                    <a:cubicBezTo>
                      <a:pt x="267" y="1086"/>
                      <a:pt x="261" y="1066"/>
                      <a:pt x="268" y="1046"/>
                    </a:cubicBezTo>
                    <a:cubicBezTo>
                      <a:pt x="273" y="1032"/>
                      <a:pt x="286" y="1022"/>
                      <a:pt x="301" y="1020"/>
                    </a:cubicBezTo>
                    <a:cubicBezTo>
                      <a:pt x="319" y="1018"/>
                      <a:pt x="338" y="1028"/>
                      <a:pt x="349" y="1044"/>
                    </a:cubicBezTo>
                    <a:cubicBezTo>
                      <a:pt x="353" y="1050"/>
                      <a:pt x="355" y="1057"/>
                      <a:pt x="357" y="1064"/>
                    </a:cubicBezTo>
                    <a:cubicBezTo>
                      <a:pt x="356" y="1060"/>
                      <a:pt x="353" y="1056"/>
                      <a:pt x="350" y="1052"/>
                    </a:cubicBezTo>
                    <a:cubicBezTo>
                      <a:pt x="342" y="1043"/>
                      <a:pt x="327" y="1038"/>
                      <a:pt x="316" y="1047"/>
                    </a:cubicBezTo>
                    <a:cubicBezTo>
                      <a:pt x="312" y="1050"/>
                      <a:pt x="310" y="1057"/>
                      <a:pt x="312" y="1062"/>
                    </a:cubicBezTo>
                    <a:cubicBezTo>
                      <a:pt x="313" y="1067"/>
                      <a:pt x="316" y="1070"/>
                      <a:pt x="320" y="1072"/>
                    </a:cubicBezTo>
                    <a:cubicBezTo>
                      <a:pt x="324" y="1073"/>
                      <a:pt x="329" y="1073"/>
                      <a:pt x="333" y="1071"/>
                    </a:cubicBezTo>
                    <a:cubicBezTo>
                      <a:pt x="338" y="1067"/>
                      <a:pt x="340" y="1061"/>
                      <a:pt x="337" y="1055"/>
                    </a:cubicBezTo>
                    <a:cubicBezTo>
                      <a:pt x="336" y="1052"/>
                      <a:pt x="332" y="1050"/>
                      <a:pt x="328" y="1051"/>
                    </a:cubicBezTo>
                    <a:cubicBezTo>
                      <a:pt x="326" y="1052"/>
                      <a:pt x="324" y="1054"/>
                      <a:pt x="325" y="1056"/>
                    </a:cubicBezTo>
                    <a:cubicBezTo>
                      <a:pt x="326" y="1055"/>
                      <a:pt x="328" y="1054"/>
                      <a:pt x="329" y="1054"/>
                    </a:cubicBezTo>
                    <a:cubicBezTo>
                      <a:pt x="333" y="1054"/>
                      <a:pt x="334" y="1058"/>
                      <a:pt x="333" y="1061"/>
                    </a:cubicBezTo>
                    <a:cubicBezTo>
                      <a:pt x="332" y="1062"/>
                      <a:pt x="331" y="1064"/>
                      <a:pt x="328" y="1064"/>
                    </a:cubicBezTo>
                    <a:cubicBezTo>
                      <a:pt x="324" y="1065"/>
                      <a:pt x="322" y="1063"/>
                      <a:pt x="320" y="1060"/>
                    </a:cubicBezTo>
                    <a:cubicBezTo>
                      <a:pt x="319" y="1057"/>
                      <a:pt x="320" y="1053"/>
                      <a:pt x="323" y="1050"/>
                    </a:cubicBezTo>
                    <a:cubicBezTo>
                      <a:pt x="331" y="1044"/>
                      <a:pt x="345" y="1050"/>
                      <a:pt x="351" y="1057"/>
                    </a:cubicBezTo>
                    <a:cubicBezTo>
                      <a:pt x="359" y="1066"/>
                      <a:pt x="362" y="1079"/>
                      <a:pt x="366" y="1089"/>
                    </a:cubicBezTo>
                    <a:cubicBezTo>
                      <a:pt x="370" y="1101"/>
                      <a:pt x="377" y="1113"/>
                      <a:pt x="391" y="1122"/>
                    </a:cubicBezTo>
                    <a:cubicBezTo>
                      <a:pt x="388" y="1121"/>
                      <a:pt x="385" y="1120"/>
                      <a:pt x="382" y="1118"/>
                    </a:cubicBezTo>
                    <a:cubicBezTo>
                      <a:pt x="360" y="1111"/>
                      <a:pt x="340" y="1116"/>
                      <a:pt x="325" y="1133"/>
                    </a:cubicBezTo>
                    <a:cubicBezTo>
                      <a:pt x="312" y="1149"/>
                      <a:pt x="309" y="1171"/>
                      <a:pt x="318" y="1190"/>
                    </a:cubicBezTo>
                    <a:cubicBezTo>
                      <a:pt x="326" y="1207"/>
                      <a:pt x="344" y="1221"/>
                      <a:pt x="364" y="1220"/>
                    </a:cubicBezTo>
                    <a:cubicBezTo>
                      <a:pt x="382" y="1219"/>
                      <a:pt x="397" y="1209"/>
                      <a:pt x="401" y="1193"/>
                    </a:cubicBezTo>
                    <a:cubicBezTo>
                      <a:pt x="404" y="1184"/>
                      <a:pt x="403" y="1174"/>
                      <a:pt x="398" y="1166"/>
                    </a:cubicBezTo>
                    <a:cubicBezTo>
                      <a:pt x="395" y="1161"/>
                      <a:pt x="391" y="1157"/>
                      <a:pt x="386" y="1155"/>
                    </a:cubicBezTo>
                    <a:cubicBezTo>
                      <a:pt x="376" y="1150"/>
                      <a:pt x="365" y="1154"/>
                      <a:pt x="360" y="1162"/>
                    </a:cubicBezTo>
                    <a:cubicBezTo>
                      <a:pt x="354" y="1171"/>
                      <a:pt x="356" y="1183"/>
                      <a:pt x="365" y="1190"/>
                    </a:cubicBezTo>
                    <a:cubicBezTo>
                      <a:pt x="375" y="1196"/>
                      <a:pt x="387" y="1193"/>
                      <a:pt x="393" y="1184"/>
                    </a:cubicBezTo>
                    <a:cubicBezTo>
                      <a:pt x="399" y="1176"/>
                      <a:pt x="398" y="1166"/>
                      <a:pt x="391" y="1159"/>
                    </a:cubicBezTo>
                    <a:cubicBezTo>
                      <a:pt x="401" y="1168"/>
                      <a:pt x="404" y="1181"/>
                      <a:pt x="400" y="1194"/>
                    </a:cubicBezTo>
                    <a:cubicBezTo>
                      <a:pt x="395" y="1208"/>
                      <a:pt x="381" y="1217"/>
                      <a:pt x="364" y="1218"/>
                    </a:cubicBezTo>
                    <a:cubicBezTo>
                      <a:pt x="346" y="1218"/>
                      <a:pt x="329" y="1205"/>
                      <a:pt x="321" y="1189"/>
                    </a:cubicBezTo>
                    <a:cubicBezTo>
                      <a:pt x="313" y="1171"/>
                      <a:pt x="316" y="1151"/>
                      <a:pt x="328" y="1136"/>
                    </a:cubicBezTo>
                    <a:cubicBezTo>
                      <a:pt x="342" y="1121"/>
                      <a:pt x="360" y="1117"/>
                      <a:pt x="379" y="1123"/>
                    </a:cubicBezTo>
                    <a:cubicBezTo>
                      <a:pt x="392" y="1128"/>
                      <a:pt x="403" y="1137"/>
                      <a:pt x="419" y="1141"/>
                    </a:cubicBezTo>
                    <a:cubicBezTo>
                      <a:pt x="440" y="1145"/>
                      <a:pt x="461" y="1140"/>
                      <a:pt x="478" y="1124"/>
                    </a:cubicBezTo>
                    <a:cubicBezTo>
                      <a:pt x="502" y="1102"/>
                      <a:pt x="510" y="1070"/>
                      <a:pt x="499" y="1039"/>
                    </a:cubicBezTo>
                    <a:cubicBezTo>
                      <a:pt x="494" y="1026"/>
                      <a:pt x="487" y="1015"/>
                      <a:pt x="477" y="1007"/>
                    </a:cubicBezTo>
                    <a:cubicBezTo>
                      <a:pt x="488" y="1013"/>
                      <a:pt x="497" y="1023"/>
                      <a:pt x="503" y="1035"/>
                    </a:cubicBezTo>
                    <a:cubicBezTo>
                      <a:pt x="512" y="1051"/>
                      <a:pt x="516" y="1072"/>
                      <a:pt x="515" y="1090"/>
                    </a:cubicBezTo>
                    <a:cubicBezTo>
                      <a:pt x="515" y="1098"/>
                      <a:pt x="516" y="1104"/>
                      <a:pt x="518" y="1111"/>
                    </a:cubicBezTo>
                    <a:cubicBezTo>
                      <a:pt x="518" y="1113"/>
                      <a:pt x="519" y="1115"/>
                      <a:pt x="520" y="1117"/>
                    </a:cubicBezTo>
                    <a:cubicBezTo>
                      <a:pt x="521" y="1120"/>
                      <a:pt x="522" y="1123"/>
                      <a:pt x="524" y="1126"/>
                    </a:cubicBezTo>
                    <a:cubicBezTo>
                      <a:pt x="524" y="1127"/>
                      <a:pt x="530" y="1136"/>
                      <a:pt x="532" y="1135"/>
                    </a:cubicBezTo>
                    <a:cubicBezTo>
                      <a:pt x="532" y="1134"/>
                      <a:pt x="529" y="1129"/>
                      <a:pt x="529" y="1128"/>
                    </a:cubicBezTo>
                    <a:cubicBezTo>
                      <a:pt x="526" y="1124"/>
                      <a:pt x="525" y="1120"/>
                      <a:pt x="523" y="1115"/>
                    </a:cubicBezTo>
                    <a:cubicBezTo>
                      <a:pt x="523" y="1114"/>
                      <a:pt x="522" y="1112"/>
                      <a:pt x="521" y="1110"/>
                    </a:cubicBezTo>
                    <a:cubicBezTo>
                      <a:pt x="520" y="1103"/>
                      <a:pt x="519" y="1097"/>
                      <a:pt x="518" y="1090"/>
                    </a:cubicBezTo>
                    <a:cubicBezTo>
                      <a:pt x="518" y="1090"/>
                      <a:pt x="518" y="1089"/>
                      <a:pt x="519" y="1087"/>
                    </a:cubicBezTo>
                    <a:cubicBezTo>
                      <a:pt x="519" y="1090"/>
                      <a:pt x="520" y="1092"/>
                      <a:pt x="520" y="1094"/>
                    </a:cubicBezTo>
                    <a:cubicBezTo>
                      <a:pt x="522" y="1100"/>
                      <a:pt x="525" y="1105"/>
                      <a:pt x="529" y="1109"/>
                    </a:cubicBezTo>
                    <a:cubicBezTo>
                      <a:pt x="540" y="1122"/>
                      <a:pt x="556" y="1120"/>
                      <a:pt x="568" y="1111"/>
                    </a:cubicBezTo>
                    <a:cubicBezTo>
                      <a:pt x="577" y="1103"/>
                      <a:pt x="584" y="1091"/>
                      <a:pt x="582" y="1078"/>
                    </a:cubicBezTo>
                    <a:cubicBezTo>
                      <a:pt x="581" y="1067"/>
                      <a:pt x="573" y="1060"/>
                      <a:pt x="562" y="1058"/>
                    </a:cubicBezTo>
                    <a:cubicBezTo>
                      <a:pt x="554" y="1057"/>
                      <a:pt x="544" y="1060"/>
                      <a:pt x="541" y="1069"/>
                    </a:cubicBezTo>
                    <a:cubicBezTo>
                      <a:pt x="539" y="1073"/>
                      <a:pt x="539" y="1078"/>
                      <a:pt x="542" y="1082"/>
                    </a:cubicBezTo>
                    <a:cubicBezTo>
                      <a:pt x="544" y="1085"/>
                      <a:pt x="546" y="1086"/>
                      <a:pt x="549" y="1087"/>
                    </a:cubicBezTo>
                    <a:cubicBezTo>
                      <a:pt x="553" y="1087"/>
                      <a:pt x="556" y="1086"/>
                      <a:pt x="558" y="1083"/>
                    </a:cubicBezTo>
                    <a:cubicBezTo>
                      <a:pt x="561" y="1080"/>
                      <a:pt x="562" y="1077"/>
                      <a:pt x="561" y="1073"/>
                    </a:cubicBezTo>
                    <a:cubicBezTo>
                      <a:pt x="559" y="1070"/>
                      <a:pt x="555" y="1067"/>
                      <a:pt x="551" y="1068"/>
                    </a:cubicBezTo>
                    <a:cubicBezTo>
                      <a:pt x="547" y="1069"/>
                      <a:pt x="544" y="1073"/>
                      <a:pt x="545" y="1078"/>
                    </a:cubicBezTo>
                    <a:cubicBezTo>
                      <a:pt x="546" y="1083"/>
                      <a:pt x="550" y="1086"/>
                      <a:pt x="554" y="1085"/>
                    </a:cubicBezTo>
                    <a:cubicBezTo>
                      <a:pt x="556" y="1084"/>
                      <a:pt x="558" y="1083"/>
                      <a:pt x="559" y="1082"/>
                    </a:cubicBezTo>
                    <a:cubicBezTo>
                      <a:pt x="558" y="1083"/>
                      <a:pt x="558" y="1083"/>
                      <a:pt x="558" y="1083"/>
                    </a:cubicBezTo>
                    <a:cubicBezTo>
                      <a:pt x="556" y="1085"/>
                      <a:pt x="553" y="1087"/>
                      <a:pt x="549" y="1086"/>
                    </a:cubicBezTo>
                    <a:cubicBezTo>
                      <a:pt x="546" y="1086"/>
                      <a:pt x="544" y="1084"/>
                      <a:pt x="543" y="1082"/>
                    </a:cubicBezTo>
                    <a:cubicBezTo>
                      <a:pt x="540" y="1078"/>
                      <a:pt x="540" y="1073"/>
                      <a:pt x="542" y="1069"/>
                    </a:cubicBezTo>
                    <a:cubicBezTo>
                      <a:pt x="545" y="1062"/>
                      <a:pt x="555" y="1059"/>
                      <a:pt x="562" y="1060"/>
                    </a:cubicBezTo>
                    <a:cubicBezTo>
                      <a:pt x="572" y="1061"/>
                      <a:pt x="579" y="1068"/>
                      <a:pt x="581" y="1078"/>
                    </a:cubicBezTo>
                    <a:cubicBezTo>
                      <a:pt x="582" y="1090"/>
                      <a:pt x="575" y="1102"/>
                      <a:pt x="565" y="1109"/>
                    </a:cubicBezTo>
                    <a:cubicBezTo>
                      <a:pt x="555" y="1117"/>
                      <a:pt x="541" y="1119"/>
                      <a:pt x="531" y="1107"/>
                    </a:cubicBezTo>
                    <a:cubicBezTo>
                      <a:pt x="528" y="1103"/>
                      <a:pt x="526" y="1098"/>
                      <a:pt x="524" y="1093"/>
                    </a:cubicBezTo>
                    <a:cubicBezTo>
                      <a:pt x="523" y="1089"/>
                      <a:pt x="522" y="1086"/>
                      <a:pt x="521" y="1082"/>
                    </a:cubicBezTo>
                    <a:cubicBezTo>
                      <a:pt x="520" y="1074"/>
                      <a:pt x="518" y="1063"/>
                      <a:pt x="516" y="1054"/>
                    </a:cubicBezTo>
                    <a:cubicBezTo>
                      <a:pt x="514" y="1048"/>
                      <a:pt x="512" y="1042"/>
                      <a:pt x="509" y="1036"/>
                    </a:cubicBezTo>
                    <a:cubicBezTo>
                      <a:pt x="511" y="1038"/>
                      <a:pt x="514" y="1040"/>
                      <a:pt x="517" y="1041"/>
                    </a:cubicBezTo>
                    <a:cubicBezTo>
                      <a:pt x="525" y="1044"/>
                      <a:pt x="534" y="1044"/>
                      <a:pt x="541" y="1043"/>
                    </a:cubicBezTo>
                    <a:close/>
                    <a:moveTo>
                      <a:pt x="558" y="1169"/>
                    </a:moveTo>
                    <a:cubicBezTo>
                      <a:pt x="554" y="1168"/>
                      <a:pt x="552" y="1165"/>
                      <a:pt x="553" y="1161"/>
                    </a:cubicBezTo>
                    <a:cubicBezTo>
                      <a:pt x="555" y="1155"/>
                      <a:pt x="564" y="1156"/>
                      <a:pt x="565" y="1161"/>
                    </a:cubicBezTo>
                    <a:cubicBezTo>
                      <a:pt x="567" y="1165"/>
                      <a:pt x="565" y="1168"/>
                      <a:pt x="569" y="1172"/>
                    </a:cubicBezTo>
                    <a:cubicBezTo>
                      <a:pt x="564" y="1169"/>
                      <a:pt x="562" y="1171"/>
                      <a:pt x="558" y="1169"/>
                    </a:cubicBezTo>
                    <a:close/>
                    <a:moveTo>
                      <a:pt x="514" y="1096"/>
                    </a:moveTo>
                    <a:cubicBezTo>
                      <a:pt x="514" y="1109"/>
                      <a:pt x="503" y="1122"/>
                      <a:pt x="494" y="1125"/>
                    </a:cubicBezTo>
                    <a:cubicBezTo>
                      <a:pt x="486" y="1127"/>
                      <a:pt x="478" y="1129"/>
                      <a:pt x="473" y="1135"/>
                    </a:cubicBezTo>
                    <a:cubicBezTo>
                      <a:pt x="469" y="1140"/>
                      <a:pt x="467" y="1149"/>
                      <a:pt x="473" y="1152"/>
                    </a:cubicBezTo>
                    <a:cubicBezTo>
                      <a:pt x="471" y="1147"/>
                      <a:pt x="475" y="1143"/>
                      <a:pt x="480" y="1140"/>
                    </a:cubicBezTo>
                    <a:cubicBezTo>
                      <a:pt x="484" y="1138"/>
                      <a:pt x="488" y="1135"/>
                      <a:pt x="489" y="1130"/>
                    </a:cubicBezTo>
                    <a:cubicBezTo>
                      <a:pt x="499" y="1134"/>
                      <a:pt x="506" y="1128"/>
                      <a:pt x="510" y="1122"/>
                    </a:cubicBezTo>
                    <a:cubicBezTo>
                      <a:pt x="513" y="1115"/>
                      <a:pt x="516" y="1105"/>
                      <a:pt x="514" y="1096"/>
                    </a:cubicBezTo>
                    <a:close/>
                    <a:moveTo>
                      <a:pt x="622" y="1138"/>
                    </a:moveTo>
                    <a:cubicBezTo>
                      <a:pt x="642" y="1135"/>
                      <a:pt x="652" y="1152"/>
                      <a:pt x="658" y="1158"/>
                    </a:cubicBezTo>
                    <a:cubicBezTo>
                      <a:pt x="668" y="1166"/>
                      <a:pt x="675" y="1157"/>
                      <a:pt x="667" y="1147"/>
                    </a:cubicBezTo>
                    <a:cubicBezTo>
                      <a:pt x="660" y="1138"/>
                      <a:pt x="640" y="1131"/>
                      <a:pt x="622" y="1138"/>
                    </a:cubicBezTo>
                    <a:close/>
                    <a:moveTo>
                      <a:pt x="536" y="1152"/>
                    </a:moveTo>
                    <a:cubicBezTo>
                      <a:pt x="538" y="1146"/>
                      <a:pt x="545" y="1142"/>
                      <a:pt x="549" y="1142"/>
                    </a:cubicBezTo>
                    <a:cubicBezTo>
                      <a:pt x="550" y="1135"/>
                      <a:pt x="538" y="1129"/>
                      <a:pt x="532" y="1137"/>
                    </a:cubicBezTo>
                    <a:cubicBezTo>
                      <a:pt x="528" y="1142"/>
                      <a:pt x="530" y="1150"/>
                      <a:pt x="536" y="1152"/>
                    </a:cubicBezTo>
                    <a:close/>
                    <a:moveTo>
                      <a:pt x="516" y="1108"/>
                    </a:moveTo>
                    <a:cubicBezTo>
                      <a:pt x="515" y="1133"/>
                      <a:pt x="491" y="1144"/>
                      <a:pt x="486" y="1150"/>
                    </a:cubicBezTo>
                    <a:cubicBezTo>
                      <a:pt x="475" y="1162"/>
                      <a:pt x="489" y="1174"/>
                      <a:pt x="501" y="1161"/>
                    </a:cubicBezTo>
                    <a:cubicBezTo>
                      <a:pt x="509" y="1154"/>
                      <a:pt x="521" y="1134"/>
                      <a:pt x="516" y="1108"/>
                    </a:cubicBezTo>
                    <a:close/>
                    <a:moveTo>
                      <a:pt x="585" y="1101"/>
                    </a:moveTo>
                    <a:cubicBezTo>
                      <a:pt x="584" y="1090"/>
                      <a:pt x="585" y="1079"/>
                      <a:pt x="591" y="1070"/>
                    </a:cubicBezTo>
                    <a:cubicBezTo>
                      <a:pt x="597" y="1062"/>
                      <a:pt x="607" y="1056"/>
                      <a:pt x="617" y="1058"/>
                    </a:cubicBezTo>
                    <a:cubicBezTo>
                      <a:pt x="623" y="1059"/>
                      <a:pt x="628" y="1062"/>
                      <a:pt x="633" y="1066"/>
                    </a:cubicBezTo>
                    <a:cubicBezTo>
                      <a:pt x="637" y="1072"/>
                      <a:pt x="640" y="1076"/>
                      <a:pt x="641" y="1083"/>
                    </a:cubicBezTo>
                    <a:cubicBezTo>
                      <a:pt x="643" y="1089"/>
                      <a:pt x="643" y="1094"/>
                      <a:pt x="642" y="1101"/>
                    </a:cubicBezTo>
                    <a:cubicBezTo>
                      <a:pt x="642" y="1103"/>
                      <a:pt x="641" y="1106"/>
                      <a:pt x="640" y="1108"/>
                    </a:cubicBezTo>
                    <a:cubicBezTo>
                      <a:pt x="637" y="1116"/>
                      <a:pt x="634" y="1121"/>
                      <a:pt x="629" y="1127"/>
                    </a:cubicBezTo>
                    <a:cubicBezTo>
                      <a:pt x="622" y="1136"/>
                      <a:pt x="615" y="1141"/>
                      <a:pt x="604" y="1144"/>
                    </a:cubicBezTo>
                    <a:cubicBezTo>
                      <a:pt x="604" y="1144"/>
                      <a:pt x="603" y="1144"/>
                      <a:pt x="602" y="1144"/>
                    </a:cubicBezTo>
                    <a:cubicBezTo>
                      <a:pt x="610" y="1147"/>
                      <a:pt x="617" y="1151"/>
                      <a:pt x="622" y="1157"/>
                    </a:cubicBezTo>
                    <a:cubicBezTo>
                      <a:pt x="628" y="1164"/>
                      <a:pt x="632" y="1173"/>
                      <a:pt x="631" y="1182"/>
                    </a:cubicBezTo>
                    <a:cubicBezTo>
                      <a:pt x="631" y="1186"/>
                      <a:pt x="630" y="1190"/>
                      <a:pt x="627" y="1194"/>
                    </a:cubicBezTo>
                    <a:cubicBezTo>
                      <a:pt x="629" y="1190"/>
                      <a:pt x="630" y="1186"/>
                      <a:pt x="630" y="1182"/>
                    </a:cubicBezTo>
                    <a:cubicBezTo>
                      <a:pt x="630" y="1173"/>
                      <a:pt x="626" y="1165"/>
                      <a:pt x="620" y="1159"/>
                    </a:cubicBezTo>
                    <a:cubicBezTo>
                      <a:pt x="615" y="1154"/>
                      <a:pt x="610" y="1151"/>
                      <a:pt x="605" y="1149"/>
                    </a:cubicBezTo>
                    <a:cubicBezTo>
                      <a:pt x="595" y="1145"/>
                      <a:pt x="585" y="1146"/>
                      <a:pt x="575" y="1144"/>
                    </a:cubicBezTo>
                    <a:cubicBezTo>
                      <a:pt x="574" y="1143"/>
                      <a:pt x="574" y="1143"/>
                      <a:pt x="574" y="1143"/>
                    </a:cubicBezTo>
                    <a:cubicBezTo>
                      <a:pt x="568" y="1142"/>
                      <a:pt x="563" y="1139"/>
                      <a:pt x="558" y="1136"/>
                    </a:cubicBezTo>
                    <a:cubicBezTo>
                      <a:pt x="556" y="1136"/>
                      <a:pt x="544" y="1128"/>
                      <a:pt x="545" y="1126"/>
                    </a:cubicBezTo>
                    <a:cubicBezTo>
                      <a:pt x="546" y="1126"/>
                      <a:pt x="554" y="1130"/>
                      <a:pt x="555" y="1131"/>
                    </a:cubicBezTo>
                    <a:cubicBezTo>
                      <a:pt x="562" y="1135"/>
                      <a:pt x="568" y="1138"/>
                      <a:pt x="575" y="1140"/>
                    </a:cubicBezTo>
                    <a:cubicBezTo>
                      <a:pt x="576" y="1140"/>
                      <a:pt x="576" y="1140"/>
                      <a:pt x="576" y="1140"/>
                    </a:cubicBezTo>
                    <a:cubicBezTo>
                      <a:pt x="586" y="1143"/>
                      <a:pt x="594" y="1143"/>
                      <a:pt x="604" y="1141"/>
                    </a:cubicBezTo>
                    <a:cubicBezTo>
                      <a:pt x="615" y="1138"/>
                      <a:pt x="626" y="1130"/>
                      <a:pt x="630" y="1119"/>
                    </a:cubicBezTo>
                    <a:cubicBezTo>
                      <a:pt x="633" y="1113"/>
                      <a:pt x="632" y="1102"/>
                      <a:pt x="625" y="1099"/>
                    </a:cubicBezTo>
                    <a:cubicBezTo>
                      <a:pt x="622" y="1098"/>
                      <a:pt x="619" y="1099"/>
                      <a:pt x="618" y="1101"/>
                    </a:cubicBezTo>
                    <a:cubicBezTo>
                      <a:pt x="616" y="1103"/>
                      <a:pt x="616" y="1105"/>
                      <a:pt x="618" y="1107"/>
                    </a:cubicBezTo>
                    <a:cubicBezTo>
                      <a:pt x="619" y="1109"/>
                      <a:pt x="621" y="1109"/>
                      <a:pt x="622" y="1109"/>
                    </a:cubicBezTo>
                    <a:cubicBezTo>
                      <a:pt x="624" y="1109"/>
                      <a:pt x="626" y="1107"/>
                      <a:pt x="625" y="1104"/>
                    </a:cubicBezTo>
                    <a:cubicBezTo>
                      <a:pt x="624" y="1103"/>
                      <a:pt x="623" y="1103"/>
                      <a:pt x="622" y="1103"/>
                    </a:cubicBezTo>
                    <a:cubicBezTo>
                      <a:pt x="623" y="1101"/>
                      <a:pt x="625" y="1102"/>
                      <a:pt x="626" y="1103"/>
                    </a:cubicBezTo>
                    <a:cubicBezTo>
                      <a:pt x="628" y="1105"/>
                      <a:pt x="628" y="1108"/>
                      <a:pt x="627" y="1110"/>
                    </a:cubicBezTo>
                    <a:cubicBezTo>
                      <a:pt x="624" y="1113"/>
                      <a:pt x="620" y="1114"/>
                      <a:pt x="616" y="1112"/>
                    </a:cubicBezTo>
                    <a:cubicBezTo>
                      <a:pt x="613" y="1111"/>
                      <a:pt x="611" y="1108"/>
                      <a:pt x="611" y="1105"/>
                    </a:cubicBezTo>
                    <a:cubicBezTo>
                      <a:pt x="610" y="1101"/>
                      <a:pt x="612" y="1099"/>
                      <a:pt x="614" y="1096"/>
                    </a:cubicBezTo>
                    <a:cubicBezTo>
                      <a:pt x="617" y="1094"/>
                      <a:pt x="621" y="1092"/>
                      <a:pt x="625" y="1094"/>
                    </a:cubicBezTo>
                    <a:cubicBezTo>
                      <a:pt x="634" y="1098"/>
                      <a:pt x="636" y="1108"/>
                      <a:pt x="633" y="1117"/>
                    </a:cubicBezTo>
                    <a:cubicBezTo>
                      <a:pt x="632" y="1119"/>
                      <a:pt x="630" y="1122"/>
                      <a:pt x="629" y="1124"/>
                    </a:cubicBezTo>
                    <a:cubicBezTo>
                      <a:pt x="635" y="1117"/>
                      <a:pt x="638" y="1110"/>
                      <a:pt x="640" y="1100"/>
                    </a:cubicBezTo>
                    <a:cubicBezTo>
                      <a:pt x="641" y="1094"/>
                      <a:pt x="641" y="1089"/>
                      <a:pt x="640" y="1083"/>
                    </a:cubicBezTo>
                    <a:cubicBezTo>
                      <a:pt x="638" y="1077"/>
                      <a:pt x="636" y="1072"/>
                      <a:pt x="632" y="1067"/>
                    </a:cubicBezTo>
                    <a:cubicBezTo>
                      <a:pt x="629" y="1065"/>
                      <a:pt x="627" y="1063"/>
                      <a:pt x="624" y="1061"/>
                    </a:cubicBezTo>
                    <a:cubicBezTo>
                      <a:pt x="624" y="1061"/>
                      <a:pt x="624" y="1061"/>
                      <a:pt x="624" y="1061"/>
                    </a:cubicBezTo>
                    <a:cubicBezTo>
                      <a:pt x="631" y="1067"/>
                      <a:pt x="632" y="1078"/>
                      <a:pt x="620" y="1083"/>
                    </a:cubicBezTo>
                    <a:cubicBezTo>
                      <a:pt x="611" y="1086"/>
                      <a:pt x="594" y="1079"/>
                      <a:pt x="585" y="1101"/>
                    </a:cubicBezTo>
                    <a:close/>
                    <a:moveTo>
                      <a:pt x="629" y="1182"/>
                    </a:moveTo>
                    <a:cubicBezTo>
                      <a:pt x="617" y="1180"/>
                      <a:pt x="617" y="1195"/>
                      <a:pt x="615" y="1200"/>
                    </a:cubicBezTo>
                    <a:cubicBezTo>
                      <a:pt x="614" y="1204"/>
                      <a:pt x="613" y="1207"/>
                      <a:pt x="610" y="1208"/>
                    </a:cubicBezTo>
                    <a:cubicBezTo>
                      <a:pt x="614" y="1209"/>
                      <a:pt x="625" y="1206"/>
                      <a:pt x="629" y="1202"/>
                    </a:cubicBezTo>
                    <a:cubicBezTo>
                      <a:pt x="636" y="1198"/>
                      <a:pt x="638" y="1190"/>
                      <a:pt x="632" y="1183"/>
                    </a:cubicBezTo>
                    <a:cubicBezTo>
                      <a:pt x="632" y="1187"/>
                      <a:pt x="629" y="1193"/>
                      <a:pt x="625" y="1195"/>
                    </a:cubicBezTo>
                    <a:cubicBezTo>
                      <a:pt x="627" y="1193"/>
                      <a:pt x="629" y="1187"/>
                      <a:pt x="629" y="1182"/>
                    </a:cubicBezTo>
                    <a:close/>
                    <a:moveTo>
                      <a:pt x="539" y="1121"/>
                    </a:moveTo>
                    <a:cubicBezTo>
                      <a:pt x="565" y="1126"/>
                      <a:pt x="581" y="1111"/>
                      <a:pt x="593" y="1109"/>
                    </a:cubicBezTo>
                    <a:cubicBezTo>
                      <a:pt x="606" y="1107"/>
                      <a:pt x="609" y="1122"/>
                      <a:pt x="595" y="1128"/>
                    </a:cubicBezTo>
                    <a:cubicBezTo>
                      <a:pt x="580" y="1134"/>
                      <a:pt x="557" y="1130"/>
                      <a:pt x="539" y="1121"/>
                    </a:cubicBezTo>
                    <a:close/>
                    <a:moveTo>
                      <a:pt x="627" y="1134"/>
                    </a:moveTo>
                    <a:cubicBezTo>
                      <a:pt x="645" y="1124"/>
                      <a:pt x="659" y="1087"/>
                      <a:pt x="641" y="1076"/>
                    </a:cubicBezTo>
                    <a:cubicBezTo>
                      <a:pt x="643" y="1072"/>
                      <a:pt x="650" y="1071"/>
                      <a:pt x="654" y="1076"/>
                    </a:cubicBezTo>
                    <a:cubicBezTo>
                      <a:pt x="659" y="1080"/>
                      <a:pt x="661" y="1089"/>
                      <a:pt x="656" y="1097"/>
                    </a:cubicBezTo>
                    <a:cubicBezTo>
                      <a:pt x="661" y="1100"/>
                      <a:pt x="657" y="1113"/>
                      <a:pt x="646" y="1123"/>
                    </a:cubicBezTo>
                    <a:cubicBezTo>
                      <a:pt x="654" y="1120"/>
                      <a:pt x="664" y="1120"/>
                      <a:pt x="672" y="1122"/>
                    </a:cubicBezTo>
                    <a:cubicBezTo>
                      <a:pt x="682" y="1124"/>
                      <a:pt x="693" y="1128"/>
                      <a:pt x="699" y="1135"/>
                    </a:cubicBezTo>
                    <a:cubicBezTo>
                      <a:pt x="707" y="1142"/>
                      <a:pt x="711" y="1153"/>
                      <a:pt x="708" y="1163"/>
                    </a:cubicBezTo>
                    <a:cubicBezTo>
                      <a:pt x="705" y="1170"/>
                      <a:pt x="700" y="1177"/>
                      <a:pt x="693" y="1178"/>
                    </a:cubicBezTo>
                    <a:cubicBezTo>
                      <a:pt x="686" y="1179"/>
                      <a:pt x="680" y="1175"/>
                      <a:pt x="677" y="1170"/>
                    </a:cubicBezTo>
                    <a:cubicBezTo>
                      <a:pt x="674" y="1165"/>
                      <a:pt x="673" y="1158"/>
                      <a:pt x="674" y="1151"/>
                    </a:cubicBezTo>
                    <a:cubicBezTo>
                      <a:pt x="678" y="1164"/>
                      <a:pt x="689" y="1161"/>
                      <a:pt x="694" y="1163"/>
                    </a:cubicBezTo>
                    <a:cubicBezTo>
                      <a:pt x="701" y="1166"/>
                      <a:pt x="700" y="1172"/>
                      <a:pt x="696" y="1176"/>
                    </a:cubicBezTo>
                    <a:cubicBezTo>
                      <a:pt x="696" y="1176"/>
                      <a:pt x="696" y="1176"/>
                      <a:pt x="696" y="1176"/>
                    </a:cubicBezTo>
                    <a:cubicBezTo>
                      <a:pt x="701" y="1173"/>
                      <a:pt x="704" y="1168"/>
                      <a:pt x="706" y="1163"/>
                    </a:cubicBezTo>
                    <a:cubicBezTo>
                      <a:pt x="708" y="1154"/>
                      <a:pt x="707" y="1146"/>
                      <a:pt x="701" y="1138"/>
                    </a:cubicBezTo>
                    <a:cubicBezTo>
                      <a:pt x="702" y="1140"/>
                      <a:pt x="702" y="1142"/>
                      <a:pt x="703" y="1145"/>
                    </a:cubicBezTo>
                    <a:cubicBezTo>
                      <a:pt x="703" y="1149"/>
                      <a:pt x="702" y="1154"/>
                      <a:pt x="697" y="1156"/>
                    </a:cubicBezTo>
                    <a:cubicBezTo>
                      <a:pt x="695" y="1157"/>
                      <a:pt x="692" y="1156"/>
                      <a:pt x="691" y="1155"/>
                    </a:cubicBezTo>
                    <a:cubicBezTo>
                      <a:pt x="689" y="1153"/>
                      <a:pt x="689" y="1152"/>
                      <a:pt x="689" y="1150"/>
                    </a:cubicBezTo>
                    <a:cubicBezTo>
                      <a:pt x="689" y="1148"/>
                      <a:pt x="691" y="1146"/>
                      <a:pt x="692" y="1145"/>
                    </a:cubicBezTo>
                    <a:cubicBezTo>
                      <a:pt x="694" y="1144"/>
                      <a:pt x="697" y="1145"/>
                      <a:pt x="699" y="1147"/>
                    </a:cubicBezTo>
                    <a:cubicBezTo>
                      <a:pt x="699" y="1148"/>
                      <a:pt x="699" y="1150"/>
                      <a:pt x="698" y="1151"/>
                    </a:cubicBezTo>
                    <a:cubicBezTo>
                      <a:pt x="697" y="1152"/>
                      <a:pt x="696" y="1152"/>
                      <a:pt x="696" y="1151"/>
                    </a:cubicBezTo>
                    <a:cubicBezTo>
                      <a:pt x="696" y="1151"/>
                      <a:pt x="697" y="1151"/>
                      <a:pt x="697" y="1150"/>
                    </a:cubicBezTo>
                    <a:cubicBezTo>
                      <a:pt x="698" y="1149"/>
                      <a:pt x="697" y="1147"/>
                      <a:pt x="696" y="1147"/>
                    </a:cubicBezTo>
                    <a:cubicBezTo>
                      <a:pt x="695" y="1147"/>
                      <a:pt x="694" y="1148"/>
                      <a:pt x="693" y="1148"/>
                    </a:cubicBezTo>
                    <a:cubicBezTo>
                      <a:pt x="692" y="1149"/>
                      <a:pt x="692" y="1151"/>
                      <a:pt x="693" y="1152"/>
                    </a:cubicBezTo>
                    <a:cubicBezTo>
                      <a:pt x="694" y="1153"/>
                      <a:pt x="696" y="1154"/>
                      <a:pt x="697" y="1153"/>
                    </a:cubicBezTo>
                    <a:cubicBezTo>
                      <a:pt x="701" y="1152"/>
                      <a:pt x="702" y="1145"/>
                      <a:pt x="701" y="1142"/>
                    </a:cubicBezTo>
                    <a:cubicBezTo>
                      <a:pt x="699" y="1135"/>
                      <a:pt x="691" y="1131"/>
                      <a:pt x="686" y="1128"/>
                    </a:cubicBezTo>
                    <a:cubicBezTo>
                      <a:pt x="671" y="1120"/>
                      <a:pt x="654" y="1121"/>
                      <a:pt x="641" y="1127"/>
                    </a:cubicBezTo>
                    <a:cubicBezTo>
                      <a:pt x="637" y="1130"/>
                      <a:pt x="632" y="1132"/>
                      <a:pt x="627" y="1134"/>
                    </a:cubicBezTo>
                    <a:close/>
                    <a:moveTo>
                      <a:pt x="611" y="1146"/>
                    </a:moveTo>
                    <a:cubicBezTo>
                      <a:pt x="620" y="1141"/>
                      <a:pt x="631" y="1153"/>
                      <a:pt x="635" y="1163"/>
                    </a:cubicBezTo>
                    <a:cubicBezTo>
                      <a:pt x="639" y="1174"/>
                      <a:pt x="641" y="1188"/>
                      <a:pt x="653" y="1193"/>
                    </a:cubicBezTo>
                    <a:cubicBezTo>
                      <a:pt x="659" y="1196"/>
                      <a:pt x="667" y="1196"/>
                      <a:pt x="673" y="1191"/>
                    </a:cubicBezTo>
                    <a:cubicBezTo>
                      <a:pt x="676" y="1188"/>
                      <a:pt x="677" y="1184"/>
                      <a:pt x="675" y="1180"/>
                    </a:cubicBezTo>
                    <a:cubicBezTo>
                      <a:pt x="674" y="1183"/>
                      <a:pt x="670" y="1188"/>
                      <a:pt x="665" y="1187"/>
                    </a:cubicBezTo>
                    <a:cubicBezTo>
                      <a:pt x="661" y="1187"/>
                      <a:pt x="657" y="1183"/>
                      <a:pt x="656" y="1178"/>
                    </a:cubicBezTo>
                    <a:cubicBezTo>
                      <a:pt x="653" y="1167"/>
                      <a:pt x="652" y="1158"/>
                      <a:pt x="646" y="1149"/>
                    </a:cubicBezTo>
                    <a:cubicBezTo>
                      <a:pt x="639" y="1139"/>
                      <a:pt x="623" y="1135"/>
                      <a:pt x="611" y="1146"/>
                    </a:cubicBezTo>
                    <a:close/>
                    <a:moveTo>
                      <a:pt x="574" y="1175"/>
                    </a:moveTo>
                    <a:cubicBezTo>
                      <a:pt x="580" y="1184"/>
                      <a:pt x="595" y="1190"/>
                      <a:pt x="606" y="1188"/>
                    </a:cubicBezTo>
                    <a:cubicBezTo>
                      <a:pt x="617" y="1186"/>
                      <a:pt x="619" y="1176"/>
                      <a:pt x="606" y="1175"/>
                    </a:cubicBezTo>
                    <a:cubicBezTo>
                      <a:pt x="596" y="1175"/>
                      <a:pt x="582" y="1181"/>
                      <a:pt x="574" y="1175"/>
                    </a:cubicBezTo>
                    <a:close/>
                    <a:moveTo>
                      <a:pt x="377" y="1115"/>
                    </a:moveTo>
                    <a:cubicBezTo>
                      <a:pt x="347" y="1104"/>
                      <a:pt x="302" y="1128"/>
                      <a:pt x="311" y="1159"/>
                    </a:cubicBezTo>
                    <a:cubicBezTo>
                      <a:pt x="304" y="1160"/>
                      <a:pt x="297" y="1152"/>
                      <a:pt x="297" y="1143"/>
                    </a:cubicBezTo>
                    <a:cubicBezTo>
                      <a:pt x="297" y="1133"/>
                      <a:pt x="307" y="1123"/>
                      <a:pt x="320" y="1123"/>
                    </a:cubicBezTo>
                    <a:cubicBezTo>
                      <a:pt x="319" y="1110"/>
                      <a:pt x="352" y="1097"/>
                      <a:pt x="377" y="1115"/>
                    </a:cubicBezTo>
                    <a:close/>
                    <a:moveTo>
                      <a:pt x="378" y="976"/>
                    </a:moveTo>
                    <a:cubicBezTo>
                      <a:pt x="381" y="976"/>
                      <a:pt x="384" y="978"/>
                      <a:pt x="384" y="981"/>
                    </a:cubicBezTo>
                    <a:cubicBezTo>
                      <a:pt x="384" y="984"/>
                      <a:pt x="382" y="986"/>
                      <a:pt x="379" y="986"/>
                    </a:cubicBezTo>
                    <a:cubicBezTo>
                      <a:pt x="376" y="986"/>
                      <a:pt x="374" y="984"/>
                      <a:pt x="374" y="981"/>
                    </a:cubicBezTo>
                    <a:cubicBezTo>
                      <a:pt x="374" y="979"/>
                      <a:pt x="376" y="976"/>
                      <a:pt x="378" y="976"/>
                    </a:cubicBezTo>
                    <a:close/>
                    <a:moveTo>
                      <a:pt x="388" y="973"/>
                    </a:moveTo>
                    <a:cubicBezTo>
                      <a:pt x="390" y="973"/>
                      <a:pt x="392" y="975"/>
                      <a:pt x="392" y="977"/>
                    </a:cubicBezTo>
                    <a:cubicBezTo>
                      <a:pt x="392" y="979"/>
                      <a:pt x="390" y="981"/>
                      <a:pt x="388" y="981"/>
                    </a:cubicBezTo>
                    <a:cubicBezTo>
                      <a:pt x="386" y="981"/>
                      <a:pt x="384" y="979"/>
                      <a:pt x="384" y="977"/>
                    </a:cubicBezTo>
                    <a:cubicBezTo>
                      <a:pt x="384" y="975"/>
                      <a:pt x="386" y="973"/>
                      <a:pt x="388" y="973"/>
                    </a:cubicBezTo>
                    <a:close/>
                    <a:moveTo>
                      <a:pt x="370" y="985"/>
                    </a:moveTo>
                    <a:cubicBezTo>
                      <a:pt x="374" y="985"/>
                      <a:pt x="377" y="988"/>
                      <a:pt x="378" y="992"/>
                    </a:cubicBezTo>
                    <a:cubicBezTo>
                      <a:pt x="378" y="996"/>
                      <a:pt x="375" y="1000"/>
                      <a:pt x="370" y="1000"/>
                    </a:cubicBezTo>
                    <a:cubicBezTo>
                      <a:pt x="366" y="1000"/>
                      <a:pt x="362" y="997"/>
                      <a:pt x="362" y="993"/>
                    </a:cubicBezTo>
                    <a:cubicBezTo>
                      <a:pt x="362" y="989"/>
                      <a:pt x="365" y="985"/>
                      <a:pt x="370" y="985"/>
                    </a:cubicBezTo>
                    <a:close/>
                    <a:moveTo>
                      <a:pt x="482" y="1105"/>
                    </a:moveTo>
                    <a:cubicBezTo>
                      <a:pt x="479" y="1116"/>
                      <a:pt x="468" y="1127"/>
                      <a:pt x="453" y="1131"/>
                    </a:cubicBezTo>
                    <a:cubicBezTo>
                      <a:pt x="442" y="1134"/>
                      <a:pt x="430" y="1134"/>
                      <a:pt x="420" y="1130"/>
                    </a:cubicBezTo>
                    <a:cubicBezTo>
                      <a:pt x="415" y="1127"/>
                      <a:pt x="411" y="1124"/>
                      <a:pt x="408" y="1119"/>
                    </a:cubicBezTo>
                    <a:cubicBezTo>
                      <a:pt x="403" y="1112"/>
                      <a:pt x="403" y="1103"/>
                      <a:pt x="407" y="1098"/>
                    </a:cubicBezTo>
                    <a:cubicBezTo>
                      <a:pt x="411" y="1092"/>
                      <a:pt x="420" y="1092"/>
                      <a:pt x="424" y="1097"/>
                    </a:cubicBezTo>
                    <a:cubicBezTo>
                      <a:pt x="413" y="1099"/>
                      <a:pt x="412" y="1110"/>
                      <a:pt x="419" y="1118"/>
                    </a:cubicBezTo>
                    <a:cubicBezTo>
                      <a:pt x="426" y="1126"/>
                      <a:pt x="442" y="1129"/>
                      <a:pt x="452" y="1126"/>
                    </a:cubicBezTo>
                    <a:cubicBezTo>
                      <a:pt x="471" y="1122"/>
                      <a:pt x="478" y="1111"/>
                      <a:pt x="482" y="1105"/>
                    </a:cubicBezTo>
                    <a:close/>
                    <a:moveTo>
                      <a:pt x="402" y="1123"/>
                    </a:moveTo>
                    <a:cubicBezTo>
                      <a:pt x="373" y="1104"/>
                      <a:pt x="363" y="1065"/>
                      <a:pt x="377" y="1043"/>
                    </a:cubicBezTo>
                    <a:cubicBezTo>
                      <a:pt x="391" y="1021"/>
                      <a:pt x="410" y="1034"/>
                      <a:pt x="398" y="1054"/>
                    </a:cubicBezTo>
                    <a:cubicBezTo>
                      <a:pt x="391" y="1064"/>
                      <a:pt x="377" y="1100"/>
                      <a:pt x="402" y="1123"/>
                    </a:cubicBezTo>
                    <a:close/>
                    <a:moveTo>
                      <a:pt x="772" y="1256"/>
                    </a:moveTo>
                    <a:cubicBezTo>
                      <a:pt x="747" y="1251"/>
                      <a:pt x="731" y="1266"/>
                      <a:pt x="719" y="1268"/>
                    </a:cubicBezTo>
                    <a:cubicBezTo>
                      <a:pt x="706" y="1270"/>
                      <a:pt x="703" y="1255"/>
                      <a:pt x="717" y="1249"/>
                    </a:cubicBezTo>
                    <a:cubicBezTo>
                      <a:pt x="732" y="1243"/>
                      <a:pt x="754" y="1247"/>
                      <a:pt x="772" y="1256"/>
                    </a:cubicBezTo>
                    <a:close/>
                    <a:moveTo>
                      <a:pt x="694" y="1221"/>
                    </a:moveTo>
                    <a:cubicBezTo>
                      <a:pt x="696" y="1220"/>
                      <a:pt x="698" y="1220"/>
                      <a:pt x="700" y="1221"/>
                    </a:cubicBezTo>
                    <a:cubicBezTo>
                      <a:pt x="703" y="1222"/>
                      <a:pt x="705" y="1225"/>
                      <a:pt x="704" y="1229"/>
                    </a:cubicBezTo>
                    <a:cubicBezTo>
                      <a:pt x="704" y="1233"/>
                      <a:pt x="701" y="1235"/>
                      <a:pt x="697" y="1236"/>
                    </a:cubicBezTo>
                    <a:cubicBezTo>
                      <a:pt x="692" y="1236"/>
                      <a:pt x="691" y="1231"/>
                      <a:pt x="688" y="1229"/>
                    </a:cubicBezTo>
                    <a:cubicBezTo>
                      <a:pt x="685" y="1227"/>
                      <a:pt x="680" y="1228"/>
                      <a:pt x="676" y="1231"/>
                    </a:cubicBezTo>
                    <a:cubicBezTo>
                      <a:pt x="671" y="1235"/>
                      <a:pt x="669" y="1241"/>
                      <a:pt x="672" y="1247"/>
                    </a:cubicBezTo>
                    <a:cubicBezTo>
                      <a:pt x="673" y="1250"/>
                      <a:pt x="676" y="1253"/>
                      <a:pt x="680" y="1251"/>
                    </a:cubicBezTo>
                    <a:cubicBezTo>
                      <a:pt x="677" y="1249"/>
                      <a:pt x="676" y="1244"/>
                      <a:pt x="681" y="1242"/>
                    </a:cubicBezTo>
                    <a:cubicBezTo>
                      <a:pt x="684" y="1241"/>
                      <a:pt x="689" y="1242"/>
                      <a:pt x="695" y="1243"/>
                    </a:cubicBezTo>
                    <a:cubicBezTo>
                      <a:pt x="701" y="1243"/>
                      <a:pt x="706" y="1243"/>
                      <a:pt x="711" y="1241"/>
                    </a:cubicBezTo>
                    <a:cubicBezTo>
                      <a:pt x="720" y="1236"/>
                      <a:pt x="722" y="1223"/>
                      <a:pt x="715" y="1216"/>
                    </a:cubicBezTo>
                    <a:cubicBezTo>
                      <a:pt x="711" y="1212"/>
                      <a:pt x="707" y="1210"/>
                      <a:pt x="702" y="1210"/>
                    </a:cubicBezTo>
                    <a:cubicBezTo>
                      <a:pt x="696" y="1209"/>
                      <a:pt x="682" y="1212"/>
                      <a:pt x="677" y="1207"/>
                    </a:cubicBezTo>
                    <a:cubicBezTo>
                      <a:pt x="673" y="1204"/>
                      <a:pt x="674" y="1200"/>
                      <a:pt x="676" y="1198"/>
                    </a:cubicBezTo>
                    <a:cubicBezTo>
                      <a:pt x="673" y="1196"/>
                      <a:pt x="668" y="1199"/>
                      <a:pt x="666" y="1203"/>
                    </a:cubicBezTo>
                    <a:cubicBezTo>
                      <a:pt x="664" y="1211"/>
                      <a:pt x="670" y="1222"/>
                      <a:pt x="681" y="1224"/>
                    </a:cubicBezTo>
                    <a:cubicBezTo>
                      <a:pt x="685" y="1224"/>
                      <a:pt x="688" y="1223"/>
                      <a:pt x="694" y="1221"/>
                    </a:cubicBezTo>
                    <a:close/>
                    <a:moveTo>
                      <a:pt x="678" y="1227"/>
                    </a:moveTo>
                    <a:cubicBezTo>
                      <a:pt x="667" y="1231"/>
                      <a:pt x="650" y="1226"/>
                      <a:pt x="642" y="1217"/>
                    </a:cubicBezTo>
                    <a:cubicBezTo>
                      <a:pt x="634" y="1208"/>
                      <a:pt x="640" y="1198"/>
                      <a:pt x="650" y="1206"/>
                    </a:cubicBezTo>
                    <a:cubicBezTo>
                      <a:pt x="659" y="1213"/>
                      <a:pt x="667" y="1227"/>
                      <a:pt x="678" y="1227"/>
                    </a:cubicBezTo>
                    <a:close/>
                    <a:moveTo>
                      <a:pt x="721" y="1224"/>
                    </a:moveTo>
                    <a:cubicBezTo>
                      <a:pt x="723" y="1230"/>
                      <a:pt x="719" y="1236"/>
                      <a:pt x="716" y="1239"/>
                    </a:cubicBezTo>
                    <a:cubicBezTo>
                      <a:pt x="719" y="1245"/>
                      <a:pt x="731" y="1243"/>
                      <a:pt x="732" y="1234"/>
                    </a:cubicBezTo>
                    <a:cubicBezTo>
                      <a:pt x="732" y="1228"/>
                      <a:pt x="726" y="1222"/>
                      <a:pt x="721" y="1224"/>
                    </a:cubicBezTo>
                    <a:close/>
                    <a:moveTo>
                      <a:pt x="1131" y="998"/>
                    </a:moveTo>
                    <a:cubicBezTo>
                      <a:pt x="1127" y="1024"/>
                      <a:pt x="1110" y="1039"/>
                      <a:pt x="1092" y="1044"/>
                    </a:cubicBezTo>
                    <a:cubicBezTo>
                      <a:pt x="1076" y="1048"/>
                      <a:pt x="1065" y="1040"/>
                      <a:pt x="1054" y="1042"/>
                    </a:cubicBezTo>
                    <a:cubicBezTo>
                      <a:pt x="1051" y="1043"/>
                      <a:pt x="1047" y="1045"/>
                      <a:pt x="1045" y="1049"/>
                    </a:cubicBezTo>
                    <a:cubicBezTo>
                      <a:pt x="1041" y="1038"/>
                      <a:pt x="1049" y="1028"/>
                      <a:pt x="1060" y="1026"/>
                    </a:cubicBezTo>
                    <a:cubicBezTo>
                      <a:pt x="1074" y="1024"/>
                      <a:pt x="1083" y="1031"/>
                      <a:pt x="1098" y="1026"/>
                    </a:cubicBezTo>
                    <a:cubicBezTo>
                      <a:pt x="1113" y="1022"/>
                      <a:pt x="1125" y="1011"/>
                      <a:pt x="1131" y="998"/>
                    </a:cubicBezTo>
                    <a:close/>
                    <a:moveTo>
                      <a:pt x="1161" y="950"/>
                    </a:moveTo>
                    <a:cubicBezTo>
                      <a:pt x="1161" y="975"/>
                      <a:pt x="1141" y="989"/>
                      <a:pt x="1134" y="999"/>
                    </a:cubicBezTo>
                    <a:cubicBezTo>
                      <a:pt x="1125" y="1012"/>
                      <a:pt x="1135" y="1021"/>
                      <a:pt x="1149" y="1009"/>
                    </a:cubicBezTo>
                    <a:cubicBezTo>
                      <a:pt x="1162" y="997"/>
                      <a:pt x="1169" y="969"/>
                      <a:pt x="1161" y="950"/>
                    </a:cubicBezTo>
                    <a:close/>
                    <a:moveTo>
                      <a:pt x="644" y="581"/>
                    </a:moveTo>
                    <a:cubicBezTo>
                      <a:pt x="645" y="557"/>
                      <a:pt x="626" y="538"/>
                      <a:pt x="608" y="534"/>
                    </a:cubicBezTo>
                    <a:cubicBezTo>
                      <a:pt x="593" y="530"/>
                      <a:pt x="585" y="543"/>
                      <a:pt x="604" y="548"/>
                    </a:cubicBezTo>
                    <a:cubicBezTo>
                      <a:pt x="619" y="552"/>
                      <a:pt x="637" y="557"/>
                      <a:pt x="644" y="581"/>
                    </a:cubicBezTo>
                    <a:close/>
                    <a:moveTo>
                      <a:pt x="348" y="621"/>
                    </a:moveTo>
                    <a:cubicBezTo>
                      <a:pt x="347" y="603"/>
                      <a:pt x="362" y="579"/>
                      <a:pt x="377" y="571"/>
                    </a:cubicBezTo>
                    <a:cubicBezTo>
                      <a:pt x="393" y="562"/>
                      <a:pt x="403" y="574"/>
                      <a:pt x="388" y="587"/>
                    </a:cubicBezTo>
                    <a:cubicBezTo>
                      <a:pt x="376" y="597"/>
                      <a:pt x="354" y="601"/>
                      <a:pt x="348" y="621"/>
                    </a:cubicBezTo>
                    <a:close/>
                    <a:moveTo>
                      <a:pt x="625" y="532"/>
                    </a:moveTo>
                    <a:cubicBezTo>
                      <a:pt x="611" y="512"/>
                      <a:pt x="590" y="513"/>
                      <a:pt x="572" y="519"/>
                    </a:cubicBezTo>
                    <a:cubicBezTo>
                      <a:pt x="562" y="522"/>
                      <a:pt x="550" y="531"/>
                      <a:pt x="540" y="527"/>
                    </a:cubicBezTo>
                    <a:cubicBezTo>
                      <a:pt x="544" y="543"/>
                      <a:pt x="573" y="530"/>
                      <a:pt x="583" y="526"/>
                    </a:cubicBezTo>
                    <a:cubicBezTo>
                      <a:pt x="599" y="521"/>
                      <a:pt x="615" y="523"/>
                      <a:pt x="625" y="532"/>
                    </a:cubicBezTo>
                    <a:close/>
                    <a:moveTo>
                      <a:pt x="484" y="595"/>
                    </a:moveTo>
                    <a:cubicBezTo>
                      <a:pt x="509" y="601"/>
                      <a:pt x="536" y="619"/>
                      <a:pt x="541" y="636"/>
                    </a:cubicBezTo>
                    <a:cubicBezTo>
                      <a:pt x="546" y="653"/>
                      <a:pt x="532" y="663"/>
                      <a:pt x="522" y="645"/>
                    </a:cubicBezTo>
                    <a:cubicBezTo>
                      <a:pt x="515" y="631"/>
                      <a:pt x="506" y="607"/>
                      <a:pt x="484" y="595"/>
                    </a:cubicBezTo>
                    <a:close/>
                    <a:moveTo>
                      <a:pt x="356" y="517"/>
                    </a:moveTo>
                    <a:cubicBezTo>
                      <a:pt x="355" y="513"/>
                      <a:pt x="356" y="509"/>
                      <a:pt x="360" y="507"/>
                    </a:cubicBezTo>
                    <a:cubicBezTo>
                      <a:pt x="366" y="505"/>
                      <a:pt x="371" y="513"/>
                      <a:pt x="368" y="518"/>
                    </a:cubicBezTo>
                    <a:cubicBezTo>
                      <a:pt x="366" y="522"/>
                      <a:pt x="362" y="522"/>
                      <a:pt x="362" y="528"/>
                    </a:cubicBezTo>
                    <a:cubicBezTo>
                      <a:pt x="361" y="522"/>
                      <a:pt x="358" y="521"/>
                      <a:pt x="356" y="517"/>
                    </a:cubicBezTo>
                    <a:close/>
                    <a:moveTo>
                      <a:pt x="355" y="518"/>
                    </a:moveTo>
                    <a:cubicBezTo>
                      <a:pt x="354" y="515"/>
                      <a:pt x="354" y="513"/>
                      <a:pt x="355" y="511"/>
                    </a:cubicBezTo>
                    <a:cubicBezTo>
                      <a:pt x="356" y="508"/>
                      <a:pt x="359" y="505"/>
                      <a:pt x="363" y="506"/>
                    </a:cubicBezTo>
                    <a:cubicBezTo>
                      <a:pt x="367" y="506"/>
                      <a:pt x="370" y="509"/>
                      <a:pt x="371" y="513"/>
                    </a:cubicBezTo>
                    <a:cubicBezTo>
                      <a:pt x="372" y="519"/>
                      <a:pt x="367" y="520"/>
                      <a:pt x="365" y="524"/>
                    </a:cubicBezTo>
                    <a:cubicBezTo>
                      <a:pt x="362" y="527"/>
                      <a:pt x="364" y="533"/>
                      <a:pt x="368" y="537"/>
                    </a:cubicBezTo>
                    <a:cubicBezTo>
                      <a:pt x="372" y="542"/>
                      <a:pt x="379" y="544"/>
                      <a:pt x="385" y="540"/>
                    </a:cubicBezTo>
                    <a:cubicBezTo>
                      <a:pt x="389" y="539"/>
                      <a:pt x="392" y="535"/>
                      <a:pt x="389" y="531"/>
                    </a:cubicBezTo>
                    <a:cubicBezTo>
                      <a:pt x="388" y="535"/>
                      <a:pt x="382" y="536"/>
                      <a:pt x="379" y="530"/>
                    </a:cubicBezTo>
                    <a:cubicBezTo>
                      <a:pt x="378" y="528"/>
                      <a:pt x="379" y="521"/>
                      <a:pt x="379" y="515"/>
                    </a:cubicBezTo>
                    <a:cubicBezTo>
                      <a:pt x="379" y="508"/>
                      <a:pt x="379" y="502"/>
                      <a:pt x="375" y="497"/>
                    </a:cubicBezTo>
                    <a:cubicBezTo>
                      <a:pt x="369" y="488"/>
                      <a:pt x="355" y="487"/>
                      <a:pt x="348" y="495"/>
                    </a:cubicBezTo>
                    <a:cubicBezTo>
                      <a:pt x="343" y="499"/>
                      <a:pt x="342" y="505"/>
                      <a:pt x="342" y="510"/>
                    </a:cubicBezTo>
                    <a:cubicBezTo>
                      <a:pt x="342" y="516"/>
                      <a:pt x="346" y="532"/>
                      <a:pt x="341" y="538"/>
                    </a:cubicBezTo>
                    <a:cubicBezTo>
                      <a:pt x="338" y="542"/>
                      <a:pt x="333" y="542"/>
                      <a:pt x="331" y="539"/>
                    </a:cubicBezTo>
                    <a:cubicBezTo>
                      <a:pt x="328" y="543"/>
                      <a:pt x="332" y="549"/>
                      <a:pt x="337" y="550"/>
                    </a:cubicBezTo>
                    <a:cubicBezTo>
                      <a:pt x="346" y="552"/>
                      <a:pt x="358" y="544"/>
                      <a:pt x="359" y="532"/>
                    </a:cubicBezTo>
                    <a:cubicBezTo>
                      <a:pt x="360" y="528"/>
                      <a:pt x="358" y="524"/>
                      <a:pt x="355" y="518"/>
                    </a:cubicBezTo>
                    <a:close/>
                    <a:moveTo>
                      <a:pt x="363" y="535"/>
                    </a:moveTo>
                    <a:cubicBezTo>
                      <a:pt x="368" y="547"/>
                      <a:pt x="364" y="566"/>
                      <a:pt x="355" y="576"/>
                    </a:cubicBezTo>
                    <a:cubicBezTo>
                      <a:pt x="346" y="586"/>
                      <a:pt x="334" y="580"/>
                      <a:pt x="342" y="567"/>
                    </a:cubicBezTo>
                    <a:cubicBezTo>
                      <a:pt x="349" y="558"/>
                      <a:pt x="364" y="547"/>
                      <a:pt x="363" y="535"/>
                    </a:cubicBezTo>
                    <a:close/>
                    <a:moveTo>
                      <a:pt x="366" y="471"/>
                    </a:moveTo>
                    <a:cubicBezTo>
                      <a:pt x="367" y="471"/>
                      <a:pt x="369" y="471"/>
                      <a:pt x="369" y="472"/>
                    </a:cubicBezTo>
                    <a:cubicBezTo>
                      <a:pt x="369" y="462"/>
                      <a:pt x="375" y="444"/>
                      <a:pt x="384" y="429"/>
                    </a:cubicBezTo>
                    <a:cubicBezTo>
                      <a:pt x="383" y="434"/>
                      <a:pt x="382" y="439"/>
                      <a:pt x="382" y="443"/>
                    </a:cubicBezTo>
                    <a:cubicBezTo>
                      <a:pt x="383" y="476"/>
                      <a:pt x="406" y="482"/>
                      <a:pt x="418" y="505"/>
                    </a:cubicBezTo>
                    <a:cubicBezTo>
                      <a:pt x="423" y="513"/>
                      <a:pt x="423" y="525"/>
                      <a:pt x="411" y="529"/>
                    </a:cubicBezTo>
                    <a:cubicBezTo>
                      <a:pt x="406" y="531"/>
                      <a:pt x="400" y="530"/>
                      <a:pt x="396" y="526"/>
                    </a:cubicBezTo>
                    <a:cubicBezTo>
                      <a:pt x="393" y="523"/>
                      <a:pt x="392" y="519"/>
                      <a:pt x="392" y="515"/>
                    </a:cubicBezTo>
                    <a:cubicBezTo>
                      <a:pt x="392" y="514"/>
                      <a:pt x="393" y="512"/>
                      <a:pt x="394" y="511"/>
                    </a:cubicBezTo>
                    <a:cubicBezTo>
                      <a:pt x="393" y="511"/>
                      <a:pt x="393" y="511"/>
                      <a:pt x="393" y="513"/>
                    </a:cubicBezTo>
                    <a:cubicBezTo>
                      <a:pt x="393" y="516"/>
                      <a:pt x="396" y="521"/>
                      <a:pt x="400" y="522"/>
                    </a:cubicBezTo>
                    <a:cubicBezTo>
                      <a:pt x="405" y="522"/>
                      <a:pt x="408" y="518"/>
                      <a:pt x="409" y="514"/>
                    </a:cubicBezTo>
                    <a:cubicBezTo>
                      <a:pt x="409" y="510"/>
                      <a:pt x="406" y="507"/>
                      <a:pt x="403" y="506"/>
                    </a:cubicBezTo>
                    <a:cubicBezTo>
                      <a:pt x="397" y="504"/>
                      <a:pt x="392" y="510"/>
                      <a:pt x="391" y="515"/>
                    </a:cubicBezTo>
                    <a:cubicBezTo>
                      <a:pt x="390" y="520"/>
                      <a:pt x="391" y="524"/>
                      <a:pt x="394" y="527"/>
                    </a:cubicBezTo>
                    <a:cubicBezTo>
                      <a:pt x="399" y="532"/>
                      <a:pt x="405" y="534"/>
                      <a:pt x="412" y="532"/>
                    </a:cubicBezTo>
                    <a:cubicBezTo>
                      <a:pt x="427" y="528"/>
                      <a:pt x="427" y="515"/>
                      <a:pt x="421" y="504"/>
                    </a:cubicBezTo>
                    <a:cubicBezTo>
                      <a:pt x="408" y="480"/>
                      <a:pt x="384" y="475"/>
                      <a:pt x="386" y="441"/>
                    </a:cubicBezTo>
                    <a:cubicBezTo>
                      <a:pt x="387" y="427"/>
                      <a:pt x="394" y="413"/>
                      <a:pt x="408" y="405"/>
                    </a:cubicBezTo>
                    <a:cubicBezTo>
                      <a:pt x="426" y="396"/>
                      <a:pt x="450" y="399"/>
                      <a:pt x="461" y="417"/>
                    </a:cubicBezTo>
                    <a:cubicBezTo>
                      <a:pt x="448" y="398"/>
                      <a:pt x="416" y="404"/>
                      <a:pt x="401" y="422"/>
                    </a:cubicBezTo>
                    <a:cubicBezTo>
                      <a:pt x="393" y="431"/>
                      <a:pt x="388" y="448"/>
                      <a:pt x="394" y="462"/>
                    </a:cubicBezTo>
                    <a:cubicBezTo>
                      <a:pt x="406" y="489"/>
                      <a:pt x="436" y="476"/>
                      <a:pt x="426" y="451"/>
                    </a:cubicBezTo>
                    <a:cubicBezTo>
                      <a:pt x="420" y="437"/>
                      <a:pt x="423" y="423"/>
                      <a:pt x="437" y="416"/>
                    </a:cubicBezTo>
                    <a:cubicBezTo>
                      <a:pt x="446" y="412"/>
                      <a:pt x="455" y="414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7"/>
                      <a:pt x="461" y="416"/>
                      <a:pt x="460" y="415"/>
                    </a:cubicBezTo>
                    <a:cubicBezTo>
                      <a:pt x="464" y="420"/>
                      <a:pt x="468" y="424"/>
                      <a:pt x="472" y="429"/>
                    </a:cubicBezTo>
                    <a:cubicBezTo>
                      <a:pt x="483" y="437"/>
                      <a:pt x="493" y="442"/>
                      <a:pt x="507" y="445"/>
                    </a:cubicBezTo>
                    <a:cubicBezTo>
                      <a:pt x="508" y="445"/>
                      <a:pt x="508" y="445"/>
                      <a:pt x="508" y="445"/>
                    </a:cubicBezTo>
                    <a:cubicBezTo>
                      <a:pt x="496" y="449"/>
                      <a:pt x="474" y="450"/>
                      <a:pt x="464" y="444"/>
                    </a:cubicBezTo>
                    <a:cubicBezTo>
                      <a:pt x="464" y="445"/>
                      <a:pt x="463" y="445"/>
                      <a:pt x="463" y="446"/>
                    </a:cubicBezTo>
                    <a:cubicBezTo>
                      <a:pt x="472" y="451"/>
                      <a:pt x="489" y="452"/>
                      <a:pt x="502" y="449"/>
                    </a:cubicBezTo>
                    <a:cubicBezTo>
                      <a:pt x="500" y="450"/>
                      <a:pt x="499" y="452"/>
                      <a:pt x="498" y="453"/>
                    </a:cubicBezTo>
                    <a:cubicBezTo>
                      <a:pt x="498" y="453"/>
                      <a:pt x="498" y="453"/>
                      <a:pt x="498" y="453"/>
                    </a:cubicBezTo>
                    <a:cubicBezTo>
                      <a:pt x="490" y="459"/>
                      <a:pt x="484" y="465"/>
                      <a:pt x="479" y="471"/>
                    </a:cubicBezTo>
                    <a:cubicBezTo>
                      <a:pt x="473" y="479"/>
                      <a:pt x="468" y="491"/>
                      <a:pt x="458" y="494"/>
                    </a:cubicBezTo>
                    <a:cubicBezTo>
                      <a:pt x="450" y="496"/>
                      <a:pt x="441" y="493"/>
                      <a:pt x="435" y="486"/>
                    </a:cubicBezTo>
                    <a:cubicBezTo>
                      <a:pt x="430" y="480"/>
                      <a:pt x="429" y="471"/>
                      <a:pt x="432" y="464"/>
                    </a:cubicBezTo>
                    <a:cubicBezTo>
                      <a:pt x="436" y="457"/>
                      <a:pt x="442" y="453"/>
                      <a:pt x="449" y="454"/>
                    </a:cubicBezTo>
                    <a:cubicBezTo>
                      <a:pt x="455" y="455"/>
                      <a:pt x="459" y="458"/>
                      <a:pt x="461" y="464"/>
                    </a:cubicBezTo>
                    <a:cubicBezTo>
                      <a:pt x="459" y="460"/>
                      <a:pt x="455" y="458"/>
                      <a:pt x="451" y="458"/>
                    </a:cubicBezTo>
                    <a:cubicBezTo>
                      <a:pt x="446" y="459"/>
                      <a:pt x="443" y="464"/>
                      <a:pt x="444" y="469"/>
                    </a:cubicBezTo>
                    <a:cubicBezTo>
                      <a:pt x="444" y="474"/>
                      <a:pt x="449" y="477"/>
                      <a:pt x="454" y="476"/>
                    </a:cubicBezTo>
                    <a:cubicBezTo>
                      <a:pt x="458" y="475"/>
                      <a:pt x="461" y="472"/>
                      <a:pt x="462" y="467"/>
                    </a:cubicBezTo>
                    <a:cubicBezTo>
                      <a:pt x="462" y="465"/>
                      <a:pt x="461" y="462"/>
                      <a:pt x="460" y="460"/>
                    </a:cubicBezTo>
                    <a:cubicBezTo>
                      <a:pt x="457" y="457"/>
                      <a:pt x="454" y="454"/>
                      <a:pt x="449" y="453"/>
                    </a:cubicBezTo>
                    <a:cubicBezTo>
                      <a:pt x="442" y="452"/>
                      <a:pt x="435" y="456"/>
                      <a:pt x="431" y="463"/>
                    </a:cubicBezTo>
                    <a:cubicBezTo>
                      <a:pt x="427" y="471"/>
                      <a:pt x="429" y="481"/>
                      <a:pt x="435" y="488"/>
                    </a:cubicBezTo>
                    <a:cubicBezTo>
                      <a:pt x="440" y="495"/>
                      <a:pt x="450" y="498"/>
                      <a:pt x="459" y="496"/>
                    </a:cubicBezTo>
                    <a:cubicBezTo>
                      <a:pt x="461" y="495"/>
                      <a:pt x="464" y="494"/>
                      <a:pt x="466" y="492"/>
                    </a:cubicBezTo>
                    <a:cubicBezTo>
                      <a:pt x="465" y="494"/>
                      <a:pt x="465" y="495"/>
                      <a:pt x="464" y="496"/>
                    </a:cubicBezTo>
                    <a:cubicBezTo>
                      <a:pt x="455" y="515"/>
                      <a:pt x="455" y="538"/>
                      <a:pt x="438" y="552"/>
                    </a:cubicBezTo>
                    <a:cubicBezTo>
                      <a:pt x="438" y="552"/>
                      <a:pt x="439" y="553"/>
                      <a:pt x="439" y="554"/>
                    </a:cubicBezTo>
                    <a:cubicBezTo>
                      <a:pt x="442" y="552"/>
                      <a:pt x="444" y="550"/>
                      <a:pt x="447" y="547"/>
                    </a:cubicBezTo>
                    <a:cubicBezTo>
                      <a:pt x="450" y="543"/>
                      <a:pt x="452" y="540"/>
                      <a:pt x="454" y="536"/>
                    </a:cubicBezTo>
                    <a:cubicBezTo>
                      <a:pt x="455" y="540"/>
                      <a:pt x="455" y="545"/>
                      <a:pt x="457" y="550"/>
                    </a:cubicBezTo>
                    <a:cubicBezTo>
                      <a:pt x="459" y="559"/>
                      <a:pt x="462" y="566"/>
                      <a:pt x="468" y="574"/>
                    </a:cubicBezTo>
                    <a:cubicBezTo>
                      <a:pt x="470" y="577"/>
                      <a:pt x="472" y="580"/>
                      <a:pt x="475" y="582"/>
                    </a:cubicBezTo>
                    <a:cubicBezTo>
                      <a:pt x="481" y="588"/>
                      <a:pt x="486" y="591"/>
                      <a:pt x="494" y="594"/>
                    </a:cubicBezTo>
                    <a:cubicBezTo>
                      <a:pt x="502" y="597"/>
                      <a:pt x="508" y="598"/>
                      <a:pt x="517" y="597"/>
                    </a:cubicBezTo>
                    <a:cubicBezTo>
                      <a:pt x="524" y="595"/>
                      <a:pt x="531" y="592"/>
                      <a:pt x="537" y="587"/>
                    </a:cubicBezTo>
                    <a:cubicBezTo>
                      <a:pt x="546" y="577"/>
                      <a:pt x="548" y="563"/>
                      <a:pt x="543" y="551"/>
                    </a:cubicBezTo>
                    <a:cubicBezTo>
                      <a:pt x="538" y="539"/>
                      <a:pt x="527" y="530"/>
                      <a:pt x="515" y="523"/>
                    </a:cubicBezTo>
                    <a:cubicBezTo>
                      <a:pt x="531" y="547"/>
                      <a:pt x="512" y="561"/>
                      <a:pt x="509" y="572"/>
                    </a:cubicBezTo>
                    <a:cubicBezTo>
                      <a:pt x="505" y="588"/>
                      <a:pt x="517" y="595"/>
                      <a:pt x="529" y="591"/>
                    </a:cubicBezTo>
                    <a:cubicBezTo>
                      <a:pt x="528" y="591"/>
                      <a:pt x="528" y="591"/>
                      <a:pt x="528" y="591"/>
                    </a:cubicBezTo>
                    <a:cubicBezTo>
                      <a:pt x="525" y="593"/>
                      <a:pt x="521" y="595"/>
                      <a:pt x="517" y="595"/>
                    </a:cubicBezTo>
                    <a:cubicBezTo>
                      <a:pt x="509" y="596"/>
                      <a:pt x="502" y="595"/>
                      <a:pt x="495" y="593"/>
                    </a:cubicBezTo>
                    <a:cubicBezTo>
                      <a:pt x="487" y="590"/>
                      <a:pt x="482" y="586"/>
                      <a:pt x="477" y="580"/>
                    </a:cubicBezTo>
                    <a:cubicBezTo>
                      <a:pt x="468" y="571"/>
                      <a:pt x="463" y="563"/>
                      <a:pt x="460" y="551"/>
                    </a:cubicBezTo>
                    <a:cubicBezTo>
                      <a:pt x="461" y="555"/>
                      <a:pt x="463" y="558"/>
                      <a:pt x="465" y="561"/>
                    </a:cubicBezTo>
                    <a:cubicBezTo>
                      <a:pt x="471" y="570"/>
                      <a:pt x="484" y="575"/>
                      <a:pt x="494" y="569"/>
                    </a:cubicBezTo>
                    <a:cubicBezTo>
                      <a:pt x="498" y="566"/>
                      <a:pt x="500" y="561"/>
                      <a:pt x="499" y="556"/>
                    </a:cubicBezTo>
                    <a:cubicBezTo>
                      <a:pt x="499" y="552"/>
                      <a:pt x="497" y="549"/>
                      <a:pt x="493" y="547"/>
                    </a:cubicBezTo>
                    <a:cubicBezTo>
                      <a:pt x="490" y="545"/>
                      <a:pt x="485" y="545"/>
                      <a:pt x="482" y="547"/>
                    </a:cubicBezTo>
                    <a:cubicBezTo>
                      <a:pt x="477" y="549"/>
                      <a:pt x="474" y="555"/>
                      <a:pt x="476" y="560"/>
                    </a:cubicBezTo>
                    <a:cubicBezTo>
                      <a:pt x="478" y="563"/>
                      <a:pt x="481" y="564"/>
                      <a:pt x="484" y="564"/>
                    </a:cubicBezTo>
                    <a:cubicBezTo>
                      <a:pt x="486" y="563"/>
                      <a:pt x="488" y="562"/>
                      <a:pt x="487" y="560"/>
                    </a:cubicBezTo>
                    <a:cubicBezTo>
                      <a:pt x="487" y="561"/>
                      <a:pt x="485" y="561"/>
                      <a:pt x="483" y="561"/>
                    </a:cubicBezTo>
                    <a:cubicBezTo>
                      <a:pt x="480" y="561"/>
                      <a:pt x="479" y="558"/>
                      <a:pt x="481" y="555"/>
                    </a:cubicBezTo>
                    <a:cubicBezTo>
                      <a:pt x="481" y="554"/>
                      <a:pt x="483" y="553"/>
                      <a:pt x="486" y="552"/>
                    </a:cubicBezTo>
                    <a:cubicBezTo>
                      <a:pt x="489" y="552"/>
                      <a:pt x="491" y="554"/>
                      <a:pt x="492" y="557"/>
                    </a:cubicBezTo>
                    <a:cubicBezTo>
                      <a:pt x="493" y="560"/>
                      <a:pt x="492" y="563"/>
                      <a:pt x="489" y="565"/>
                    </a:cubicBezTo>
                    <a:cubicBezTo>
                      <a:pt x="481" y="570"/>
                      <a:pt x="469" y="564"/>
                      <a:pt x="465" y="557"/>
                    </a:cubicBezTo>
                    <a:cubicBezTo>
                      <a:pt x="448" y="533"/>
                      <a:pt x="466" y="492"/>
                      <a:pt x="484" y="470"/>
                    </a:cubicBezTo>
                    <a:cubicBezTo>
                      <a:pt x="480" y="479"/>
                      <a:pt x="479" y="488"/>
                      <a:pt x="481" y="498"/>
                    </a:cubicBezTo>
                    <a:cubicBezTo>
                      <a:pt x="482" y="502"/>
                      <a:pt x="484" y="507"/>
                      <a:pt x="489" y="511"/>
                    </a:cubicBezTo>
                    <a:cubicBezTo>
                      <a:pt x="485" y="506"/>
                      <a:pt x="484" y="501"/>
                      <a:pt x="483" y="497"/>
                    </a:cubicBezTo>
                    <a:cubicBezTo>
                      <a:pt x="481" y="486"/>
                      <a:pt x="484" y="475"/>
                      <a:pt x="491" y="466"/>
                    </a:cubicBezTo>
                    <a:cubicBezTo>
                      <a:pt x="496" y="459"/>
                      <a:pt x="501" y="455"/>
                      <a:pt x="507" y="451"/>
                    </a:cubicBezTo>
                    <a:cubicBezTo>
                      <a:pt x="519" y="444"/>
                      <a:pt x="531" y="444"/>
                      <a:pt x="544" y="438"/>
                    </a:cubicBezTo>
                    <a:cubicBezTo>
                      <a:pt x="545" y="438"/>
                      <a:pt x="545" y="438"/>
                      <a:pt x="545" y="438"/>
                    </a:cubicBezTo>
                    <a:cubicBezTo>
                      <a:pt x="552" y="434"/>
                      <a:pt x="557" y="431"/>
                      <a:pt x="563" y="426"/>
                    </a:cubicBezTo>
                    <a:cubicBezTo>
                      <a:pt x="565" y="425"/>
                      <a:pt x="579" y="413"/>
                      <a:pt x="578" y="410"/>
                    </a:cubicBezTo>
                    <a:cubicBezTo>
                      <a:pt x="576" y="410"/>
                      <a:pt x="568" y="418"/>
                      <a:pt x="566" y="419"/>
                    </a:cubicBezTo>
                    <a:cubicBezTo>
                      <a:pt x="558" y="425"/>
                      <a:pt x="551" y="429"/>
                      <a:pt x="543" y="433"/>
                    </a:cubicBezTo>
                    <a:cubicBezTo>
                      <a:pt x="542" y="434"/>
                      <a:pt x="542" y="434"/>
                      <a:pt x="542" y="434"/>
                    </a:cubicBezTo>
                    <a:cubicBezTo>
                      <a:pt x="530" y="439"/>
                      <a:pt x="520" y="442"/>
                      <a:pt x="507" y="441"/>
                    </a:cubicBezTo>
                    <a:cubicBezTo>
                      <a:pt x="492" y="439"/>
                      <a:pt x="477" y="432"/>
                      <a:pt x="470" y="418"/>
                    </a:cubicBezTo>
                    <a:cubicBezTo>
                      <a:pt x="465" y="411"/>
                      <a:pt x="464" y="398"/>
                      <a:pt x="473" y="393"/>
                    </a:cubicBezTo>
                    <a:cubicBezTo>
                      <a:pt x="476" y="391"/>
                      <a:pt x="479" y="391"/>
                      <a:pt x="482" y="393"/>
                    </a:cubicBezTo>
                    <a:cubicBezTo>
                      <a:pt x="484" y="395"/>
                      <a:pt x="484" y="398"/>
                      <a:pt x="483" y="401"/>
                    </a:cubicBezTo>
                    <a:cubicBezTo>
                      <a:pt x="481" y="403"/>
                      <a:pt x="480" y="404"/>
                      <a:pt x="478" y="404"/>
                    </a:cubicBezTo>
                    <a:cubicBezTo>
                      <a:pt x="475" y="405"/>
                      <a:pt x="473" y="402"/>
                      <a:pt x="474" y="399"/>
                    </a:cubicBezTo>
                    <a:cubicBezTo>
                      <a:pt x="474" y="398"/>
                      <a:pt x="475" y="397"/>
                      <a:pt x="477" y="396"/>
                    </a:cubicBezTo>
                    <a:cubicBezTo>
                      <a:pt x="475" y="395"/>
                      <a:pt x="473" y="396"/>
                      <a:pt x="472" y="398"/>
                    </a:cubicBezTo>
                    <a:cubicBezTo>
                      <a:pt x="470" y="400"/>
                      <a:pt x="470" y="404"/>
                      <a:pt x="472" y="406"/>
                    </a:cubicBezTo>
                    <a:cubicBezTo>
                      <a:pt x="476" y="410"/>
                      <a:pt x="482" y="411"/>
                      <a:pt x="486" y="407"/>
                    </a:cubicBezTo>
                    <a:cubicBezTo>
                      <a:pt x="489" y="405"/>
                      <a:pt x="491" y="401"/>
                      <a:pt x="491" y="397"/>
                    </a:cubicBezTo>
                    <a:cubicBezTo>
                      <a:pt x="491" y="393"/>
                      <a:pt x="489" y="389"/>
                      <a:pt x="486" y="387"/>
                    </a:cubicBezTo>
                    <a:cubicBezTo>
                      <a:pt x="482" y="384"/>
                      <a:pt x="476" y="384"/>
                      <a:pt x="471" y="386"/>
                    </a:cubicBezTo>
                    <a:cubicBezTo>
                      <a:pt x="461" y="392"/>
                      <a:pt x="461" y="406"/>
                      <a:pt x="466" y="416"/>
                    </a:cubicBezTo>
                    <a:cubicBezTo>
                      <a:pt x="468" y="419"/>
                      <a:pt x="470" y="422"/>
                      <a:pt x="473" y="425"/>
                    </a:cubicBezTo>
                    <a:cubicBezTo>
                      <a:pt x="464" y="417"/>
                      <a:pt x="458" y="409"/>
                      <a:pt x="453" y="397"/>
                    </a:cubicBezTo>
                    <a:cubicBezTo>
                      <a:pt x="451" y="390"/>
                      <a:pt x="450" y="383"/>
                      <a:pt x="450" y="375"/>
                    </a:cubicBezTo>
                    <a:cubicBezTo>
                      <a:pt x="451" y="367"/>
                      <a:pt x="453" y="361"/>
                      <a:pt x="458" y="354"/>
                    </a:cubicBezTo>
                    <a:cubicBezTo>
                      <a:pt x="460" y="351"/>
                      <a:pt x="463" y="348"/>
                      <a:pt x="466" y="345"/>
                    </a:cubicBezTo>
                    <a:cubicBezTo>
                      <a:pt x="466" y="345"/>
                      <a:pt x="466" y="345"/>
                      <a:pt x="466" y="345"/>
                    </a:cubicBezTo>
                    <a:cubicBezTo>
                      <a:pt x="458" y="354"/>
                      <a:pt x="459" y="368"/>
                      <a:pt x="475" y="371"/>
                    </a:cubicBezTo>
                    <a:cubicBezTo>
                      <a:pt x="487" y="374"/>
                      <a:pt x="507" y="362"/>
                      <a:pt x="522" y="387"/>
                    </a:cubicBezTo>
                    <a:cubicBezTo>
                      <a:pt x="522" y="373"/>
                      <a:pt x="518" y="359"/>
                      <a:pt x="509" y="350"/>
                    </a:cubicBezTo>
                    <a:cubicBezTo>
                      <a:pt x="500" y="340"/>
                      <a:pt x="486" y="336"/>
                      <a:pt x="474" y="340"/>
                    </a:cubicBezTo>
                    <a:cubicBezTo>
                      <a:pt x="467" y="342"/>
                      <a:pt x="461" y="347"/>
                      <a:pt x="456" y="353"/>
                    </a:cubicBezTo>
                    <a:cubicBezTo>
                      <a:pt x="452" y="361"/>
                      <a:pt x="449" y="367"/>
                      <a:pt x="448" y="375"/>
                    </a:cubicBezTo>
                    <a:cubicBezTo>
                      <a:pt x="448" y="384"/>
                      <a:pt x="449" y="390"/>
                      <a:pt x="451" y="398"/>
                    </a:cubicBezTo>
                    <a:cubicBezTo>
                      <a:pt x="452" y="401"/>
                      <a:pt x="454" y="404"/>
                      <a:pt x="455" y="407"/>
                    </a:cubicBezTo>
                    <a:cubicBezTo>
                      <a:pt x="456" y="409"/>
                      <a:pt x="457" y="410"/>
                      <a:pt x="458" y="412"/>
                    </a:cubicBezTo>
                    <a:cubicBezTo>
                      <a:pt x="445" y="395"/>
                      <a:pt x="422" y="394"/>
                      <a:pt x="404" y="404"/>
                    </a:cubicBezTo>
                    <a:cubicBezTo>
                      <a:pt x="402" y="405"/>
                      <a:pt x="400" y="406"/>
                      <a:pt x="399" y="407"/>
                    </a:cubicBezTo>
                    <a:cubicBezTo>
                      <a:pt x="380" y="421"/>
                      <a:pt x="367" y="446"/>
                      <a:pt x="366" y="471"/>
                    </a:cubicBezTo>
                    <a:close/>
                    <a:moveTo>
                      <a:pt x="356" y="487"/>
                    </a:moveTo>
                    <a:cubicBezTo>
                      <a:pt x="362" y="485"/>
                      <a:pt x="370" y="488"/>
                      <a:pt x="373" y="492"/>
                    </a:cubicBezTo>
                    <a:cubicBezTo>
                      <a:pt x="379" y="488"/>
                      <a:pt x="376" y="474"/>
                      <a:pt x="366" y="474"/>
                    </a:cubicBezTo>
                    <a:cubicBezTo>
                      <a:pt x="359" y="474"/>
                      <a:pt x="354" y="481"/>
                      <a:pt x="356" y="487"/>
                    </a:cubicBezTo>
                    <a:close/>
                    <a:moveTo>
                      <a:pt x="354" y="474"/>
                    </a:moveTo>
                    <a:cubicBezTo>
                      <a:pt x="344" y="479"/>
                      <a:pt x="335" y="488"/>
                      <a:pt x="331" y="496"/>
                    </a:cubicBezTo>
                    <a:cubicBezTo>
                      <a:pt x="326" y="505"/>
                      <a:pt x="323" y="516"/>
                      <a:pt x="323" y="526"/>
                    </a:cubicBezTo>
                    <a:cubicBezTo>
                      <a:pt x="322" y="544"/>
                      <a:pt x="326" y="564"/>
                      <a:pt x="316" y="580"/>
                    </a:cubicBezTo>
                    <a:cubicBezTo>
                      <a:pt x="307" y="593"/>
                      <a:pt x="292" y="597"/>
                      <a:pt x="282" y="592"/>
                    </a:cubicBezTo>
                    <a:cubicBezTo>
                      <a:pt x="273" y="588"/>
                      <a:pt x="267" y="578"/>
                      <a:pt x="269" y="568"/>
                    </a:cubicBezTo>
                    <a:cubicBezTo>
                      <a:pt x="270" y="561"/>
                      <a:pt x="278" y="552"/>
                      <a:pt x="286" y="554"/>
                    </a:cubicBezTo>
                    <a:cubicBezTo>
                      <a:pt x="290" y="555"/>
                      <a:pt x="293" y="559"/>
                      <a:pt x="291" y="561"/>
                    </a:cubicBezTo>
                    <a:cubicBezTo>
                      <a:pt x="288" y="559"/>
                      <a:pt x="284" y="561"/>
                      <a:pt x="282" y="566"/>
                    </a:cubicBezTo>
                    <a:cubicBezTo>
                      <a:pt x="281" y="568"/>
                      <a:pt x="282" y="572"/>
                      <a:pt x="284" y="575"/>
                    </a:cubicBezTo>
                    <a:cubicBezTo>
                      <a:pt x="287" y="579"/>
                      <a:pt x="292" y="582"/>
                      <a:pt x="298" y="579"/>
                    </a:cubicBezTo>
                    <a:cubicBezTo>
                      <a:pt x="310" y="574"/>
                      <a:pt x="311" y="553"/>
                      <a:pt x="310" y="540"/>
                    </a:cubicBezTo>
                    <a:cubicBezTo>
                      <a:pt x="309" y="521"/>
                      <a:pt x="314" y="503"/>
                      <a:pt x="327" y="488"/>
                    </a:cubicBezTo>
                    <a:cubicBezTo>
                      <a:pt x="334" y="480"/>
                      <a:pt x="343" y="474"/>
                      <a:pt x="354" y="474"/>
                    </a:cubicBezTo>
                    <a:close/>
                    <a:moveTo>
                      <a:pt x="517" y="353"/>
                    </a:moveTo>
                    <a:cubicBezTo>
                      <a:pt x="509" y="340"/>
                      <a:pt x="520" y="331"/>
                      <a:pt x="526" y="324"/>
                    </a:cubicBezTo>
                    <a:cubicBezTo>
                      <a:pt x="533" y="316"/>
                      <a:pt x="536" y="304"/>
                      <a:pt x="527" y="297"/>
                    </a:cubicBezTo>
                    <a:cubicBezTo>
                      <a:pt x="521" y="309"/>
                      <a:pt x="514" y="305"/>
                      <a:pt x="506" y="314"/>
                    </a:cubicBezTo>
                    <a:cubicBezTo>
                      <a:pt x="498" y="322"/>
                      <a:pt x="499" y="341"/>
                      <a:pt x="517" y="353"/>
                    </a:cubicBezTo>
                    <a:close/>
                    <a:moveTo>
                      <a:pt x="586" y="297"/>
                    </a:moveTo>
                    <a:cubicBezTo>
                      <a:pt x="558" y="283"/>
                      <a:pt x="577" y="251"/>
                      <a:pt x="594" y="247"/>
                    </a:cubicBezTo>
                    <a:cubicBezTo>
                      <a:pt x="582" y="256"/>
                      <a:pt x="576" y="285"/>
                      <a:pt x="586" y="297"/>
                    </a:cubicBezTo>
                    <a:close/>
                    <a:moveTo>
                      <a:pt x="601" y="307"/>
                    </a:moveTo>
                    <a:cubicBezTo>
                      <a:pt x="587" y="320"/>
                      <a:pt x="564" y="323"/>
                      <a:pt x="551" y="315"/>
                    </a:cubicBezTo>
                    <a:cubicBezTo>
                      <a:pt x="521" y="298"/>
                      <a:pt x="541" y="266"/>
                      <a:pt x="563" y="288"/>
                    </a:cubicBezTo>
                    <a:cubicBezTo>
                      <a:pt x="575" y="300"/>
                      <a:pt x="583" y="307"/>
                      <a:pt x="601" y="307"/>
                    </a:cubicBezTo>
                    <a:close/>
                    <a:moveTo>
                      <a:pt x="711" y="198"/>
                    </a:moveTo>
                    <a:cubicBezTo>
                      <a:pt x="679" y="185"/>
                      <a:pt x="653" y="202"/>
                      <a:pt x="635" y="223"/>
                    </a:cubicBezTo>
                    <a:cubicBezTo>
                      <a:pt x="626" y="235"/>
                      <a:pt x="618" y="254"/>
                      <a:pt x="602" y="258"/>
                    </a:cubicBezTo>
                    <a:cubicBezTo>
                      <a:pt x="619" y="275"/>
                      <a:pt x="645" y="235"/>
                      <a:pt x="655" y="224"/>
                    </a:cubicBezTo>
                    <a:cubicBezTo>
                      <a:pt x="671" y="205"/>
                      <a:pt x="691" y="195"/>
                      <a:pt x="711" y="198"/>
                    </a:cubicBezTo>
                    <a:close/>
                    <a:moveTo>
                      <a:pt x="945" y="804"/>
                    </a:moveTo>
                    <a:cubicBezTo>
                      <a:pt x="927" y="823"/>
                      <a:pt x="940" y="857"/>
                      <a:pt x="939" y="871"/>
                    </a:cubicBezTo>
                    <a:cubicBezTo>
                      <a:pt x="937" y="894"/>
                      <a:pt x="916" y="895"/>
                      <a:pt x="914" y="873"/>
                    </a:cubicBezTo>
                    <a:cubicBezTo>
                      <a:pt x="911" y="851"/>
                      <a:pt x="924" y="818"/>
                      <a:pt x="945" y="804"/>
                    </a:cubicBezTo>
                    <a:close/>
                    <a:moveTo>
                      <a:pt x="967" y="954"/>
                    </a:moveTo>
                    <a:cubicBezTo>
                      <a:pt x="996" y="939"/>
                      <a:pt x="1020" y="959"/>
                      <a:pt x="1036" y="960"/>
                    </a:cubicBezTo>
                    <a:cubicBezTo>
                      <a:pt x="1053" y="961"/>
                      <a:pt x="1056" y="945"/>
                      <a:pt x="1039" y="939"/>
                    </a:cubicBezTo>
                    <a:cubicBezTo>
                      <a:pt x="1017" y="931"/>
                      <a:pt x="986" y="938"/>
                      <a:pt x="967" y="954"/>
                    </a:cubicBezTo>
                    <a:close/>
                    <a:moveTo>
                      <a:pt x="742" y="542"/>
                    </a:moveTo>
                    <a:cubicBezTo>
                      <a:pt x="736" y="560"/>
                      <a:pt x="745" y="570"/>
                      <a:pt x="764" y="578"/>
                    </a:cubicBezTo>
                    <a:cubicBezTo>
                      <a:pt x="778" y="584"/>
                      <a:pt x="787" y="596"/>
                      <a:pt x="783" y="607"/>
                    </a:cubicBezTo>
                    <a:cubicBezTo>
                      <a:pt x="792" y="603"/>
                      <a:pt x="796" y="589"/>
                      <a:pt x="790" y="580"/>
                    </a:cubicBezTo>
                    <a:cubicBezTo>
                      <a:pt x="782" y="566"/>
                      <a:pt x="764" y="568"/>
                      <a:pt x="751" y="559"/>
                    </a:cubicBezTo>
                    <a:cubicBezTo>
                      <a:pt x="747" y="556"/>
                      <a:pt x="742" y="550"/>
                      <a:pt x="742" y="542"/>
                    </a:cubicBezTo>
                    <a:close/>
                    <a:moveTo>
                      <a:pt x="809" y="898"/>
                    </a:moveTo>
                    <a:cubicBezTo>
                      <a:pt x="808" y="899"/>
                      <a:pt x="806" y="900"/>
                      <a:pt x="804" y="899"/>
                    </a:cubicBezTo>
                    <a:cubicBezTo>
                      <a:pt x="802" y="898"/>
                      <a:pt x="802" y="896"/>
                      <a:pt x="802" y="894"/>
                    </a:cubicBezTo>
                    <a:cubicBezTo>
                      <a:pt x="803" y="892"/>
                      <a:pt x="806" y="892"/>
                      <a:pt x="808" y="892"/>
                    </a:cubicBezTo>
                    <a:cubicBezTo>
                      <a:pt x="810" y="893"/>
                      <a:pt x="810" y="896"/>
                      <a:pt x="809" y="898"/>
                    </a:cubicBezTo>
                    <a:close/>
                    <a:moveTo>
                      <a:pt x="808" y="876"/>
                    </a:moveTo>
                    <a:cubicBezTo>
                      <a:pt x="806" y="880"/>
                      <a:pt x="802" y="882"/>
                      <a:pt x="798" y="880"/>
                    </a:cubicBezTo>
                    <a:cubicBezTo>
                      <a:pt x="794" y="878"/>
                      <a:pt x="793" y="873"/>
                      <a:pt x="794" y="870"/>
                    </a:cubicBezTo>
                    <a:cubicBezTo>
                      <a:pt x="796" y="866"/>
                      <a:pt x="801" y="864"/>
                      <a:pt x="805" y="866"/>
                    </a:cubicBezTo>
                    <a:cubicBezTo>
                      <a:pt x="808" y="868"/>
                      <a:pt x="810" y="873"/>
                      <a:pt x="808" y="876"/>
                    </a:cubicBezTo>
                    <a:close/>
                    <a:moveTo>
                      <a:pt x="811" y="888"/>
                    </a:moveTo>
                    <a:cubicBezTo>
                      <a:pt x="810" y="891"/>
                      <a:pt x="807" y="892"/>
                      <a:pt x="805" y="890"/>
                    </a:cubicBezTo>
                    <a:cubicBezTo>
                      <a:pt x="802" y="889"/>
                      <a:pt x="801" y="886"/>
                      <a:pt x="802" y="884"/>
                    </a:cubicBezTo>
                    <a:cubicBezTo>
                      <a:pt x="804" y="881"/>
                      <a:pt x="807" y="880"/>
                      <a:pt x="809" y="882"/>
                    </a:cubicBezTo>
                    <a:cubicBezTo>
                      <a:pt x="812" y="883"/>
                      <a:pt x="813" y="886"/>
                      <a:pt x="811" y="888"/>
                    </a:cubicBezTo>
                    <a:close/>
                    <a:moveTo>
                      <a:pt x="925" y="593"/>
                    </a:moveTo>
                    <a:cubicBezTo>
                      <a:pt x="922" y="594"/>
                      <a:pt x="919" y="596"/>
                      <a:pt x="918" y="599"/>
                    </a:cubicBezTo>
                    <a:cubicBezTo>
                      <a:pt x="917" y="602"/>
                      <a:pt x="917" y="607"/>
                      <a:pt x="920" y="611"/>
                    </a:cubicBezTo>
                    <a:cubicBezTo>
                      <a:pt x="924" y="615"/>
                      <a:pt x="930" y="614"/>
                      <a:pt x="934" y="612"/>
                    </a:cubicBezTo>
                    <a:cubicBezTo>
                      <a:pt x="940" y="607"/>
                      <a:pt x="937" y="602"/>
                      <a:pt x="938" y="597"/>
                    </a:cubicBezTo>
                    <a:cubicBezTo>
                      <a:pt x="939" y="592"/>
                      <a:pt x="945" y="588"/>
                      <a:pt x="953" y="588"/>
                    </a:cubicBezTo>
                    <a:cubicBezTo>
                      <a:pt x="961" y="588"/>
                      <a:pt x="968" y="593"/>
                      <a:pt x="970" y="601"/>
                    </a:cubicBezTo>
                    <a:cubicBezTo>
                      <a:pt x="972" y="606"/>
                      <a:pt x="970" y="611"/>
                      <a:pt x="965" y="613"/>
                    </a:cubicBezTo>
                    <a:cubicBezTo>
                      <a:pt x="967" y="608"/>
                      <a:pt x="963" y="602"/>
                      <a:pt x="956" y="604"/>
                    </a:cubicBezTo>
                    <a:cubicBezTo>
                      <a:pt x="953" y="605"/>
                      <a:pt x="948" y="611"/>
                      <a:pt x="942" y="617"/>
                    </a:cubicBezTo>
                    <a:cubicBezTo>
                      <a:pt x="937" y="623"/>
                      <a:pt x="931" y="628"/>
                      <a:pt x="924" y="629"/>
                    </a:cubicBezTo>
                    <a:cubicBezTo>
                      <a:pt x="910" y="631"/>
                      <a:pt x="897" y="620"/>
                      <a:pt x="898" y="606"/>
                    </a:cubicBezTo>
                    <a:cubicBezTo>
                      <a:pt x="898" y="599"/>
                      <a:pt x="902" y="593"/>
                      <a:pt x="907" y="588"/>
                    </a:cubicBezTo>
                    <a:cubicBezTo>
                      <a:pt x="912" y="583"/>
                      <a:pt x="929" y="573"/>
                      <a:pt x="931" y="564"/>
                    </a:cubicBezTo>
                    <a:cubicBezTo>
                      <a:pt x="932" y="557"/>
                      <a:pt x="928" y="553"/>
                      <a:pt x="923" y="554"/>
                    </a:cubicBezTo>
                    <a:cubicBezTo>
                      <a:pt x="925" y="549"/>
                      <a:pt x="933" y="547"/>
                      <a:pt x="938" y="551"/>
                    </a:cubicBezTo>
                    <a:cubicBezTo>
                      <a:pt x="948" y="557"/>
                      <a:pt x="951" y="573"/>
                      <a:pt x="941" y="585"/>
                    </a:cubicBezTo>
                    <a:cubicBezTo>
                      <a:pt x="937" y="589"/>
                      <a:pt x="932" y="591"/>
                      <a:pt x="925" y="593"/>
                    </a:cubicBezTo>
                    <a:close/>
                    <a:moveTo>
                      <a:pt x="412" y="567"/>
                    </a:moveTo>
                    <a:cubicBezTo>
                      <a:pt x="410" y="565"/>
                      <a:pt x="409" y="562"/>
                      <a:pt x="411" y="559"/>
                    </a:cubicBezTo>
                    <a:cubicBezTo>
                      <a:pt x="412" y="557"/>
                      <a:pt x="416" y="556"/>
                      <a:pt x="418" y="558"/>
                    </a:cubicBezTo>
                    <a:cubicBezTo>
                      <a:pt x="421" y="559"/>
                      <a:pt x="421" y="563"/>
                      <a:pt x="420" y="565"/>
                    </a:cubicBezTo>
                    <a:cubicBezTo>
                      <a:pt x="418" y="568"/>
                      <a:pt x="415" y="568"/>
                      <a:pt x="412" y="567"/>
                    </a:cubicBezTo>
                    <a:close/>
                    <a:moveTo>
                      <a:pt x="402" y="563"/>
                    </a:moveTo>
                    <a:cubicBezTo>
                      <a:pt x="400" y="562"/>
                      <a:pt x="400" y="559"/>
                      <a:pt x="401" y="557"/>
                    </a:cubicBezTo>
                    <a:cubicBezTo>
                      <a:pt x="402" y="555"/>
                      <a:pt x="405" y="555"/>
                      <a:pt x="407" y="556"/>
                    </a:cubicBezTo>
                    <a:cubicBezTo>
                      <a:pt x="409" y="557"/>
                      <a:pt x="409" y="560"/>
                      <a:pt x="408" y="562"/>
                    </a:cubicBezTo>
                    <a:cubicBezTo>
                      <a:pt x="407" y="564"/>
                      <a:pt x="404" y="564"/>
                      <a:pt x="402" y="563"/>
                    </a:cubicBezTo>
                    <a:close/>
                    <a:moveTo>
                      <a:pt x="425" y="565"/>
                    </a:moveTo>
                    <a:cubicBezTo>
                      <a:pt x="422" y="562"/>
                      <a:pt x="421" y="557"/>
                      <a:pt x="423" y="553"/>
                    </a:cubicBezTo>
                    <a:cubicBezTo>
                      <a:pt x="426" y="550"/>
                      <a:pt x="431" y="549"/>
                      <a:pt x="435" y="551"/>
                    </a:cubicBezTo>
                    <a:cubicBezTo>
                      <a:pt x="439" y="554"/>
                      <a:pt x="440" y="559"/>
                      <a:pt x="437" y="563"/>
                    </a:cubicBezTo>
                    <a:cubicBezTo>
                      <a:pt x="434" y="566"/>
                      <a:pt x="429" y="567"/>
                      <a:pt x="425" y="565"/>
                    </a:cubicBezTo>
                    <a:close/>
                    <a:moveTo>
                      <a:pt x="615" y="347"/>
                    </a:moveTo>
                    <a:cubicBezTo>
                      <a:pt x="620" y="375"/>
                      <a:pt x="641" y="386"/>
                      <a:pt x="647" y="398"/>
                    </a:cubicBezTo>
                    <a:cubicBezTo>
                      <a:pt x="654" y="411"/>
                      <a:pt x="639" y="420"/>
                      <a:pt x="628" y="407"/>
                    </a:cubicBezTo>
                    <a:cubicBezTo>
                      <a:pt x="616" y="394"/>
                      <a:pt x="612" y="368"/>
                      <a:pt x="615" y="347"/>
                    </a:cubicBezTo>
                    <a:close/>
                    <a:moveTo>
                      <a:pt x="552" y="477"/>
                    </a:moveTo>
                    <a:cubicBezTo>
                      <a:pt x="543" y="486"/>
                      <a:pt x="516" y="491"/>
                      <a:pt x="502" y="485"/>
                    </a:cubicBezTo>
                    <a:cubicBezTo>
                      <a:pt x="487" y="479"/>
                      <a:pt x="488" y="465"/>
                      <a:pt x="506" y="469"/>
                    </a:cubicBezTo>
                    <a:cubicBezTo>
                      <a:pt x="520" y="472"/>
                      <a:pt x="539" y="483"/>
                      <a:pt x="552" y="477"/>
                    </a:cubicBezTo>
                    <a:close/>
                    <a:moveTo>
                      <a:pt x="689" y="486"/>
                    </a:moveTo>
                    <a:cubicBezTo>
                      <a:pt x="690" y="484"/>
                      <a:pt x="689" y="481"/>
                      <a:pt x="687" y="481"/>
                    </a:cubicBezTo>
                    <a:cubicBezTo>
                      <a:pt x="685" y="480"/>
                      <a:pt x="683" y="481"/>
                      <a:pt x="682" y="483"/>
                    </a:cubicBezTo>
                    <a:cubicBezTo>
                      <a:pt x="681" y="485"/>
                      <a:pt x="682" y="487"/>
                      <a:pt x="684" y="488"/>
                    </a:cubicBezTo>
                    <a:cubicBezTo>
                      <a:pt x="686" y="489"/>
                      <a:pt x="689" y="488"/>
                      <a:pt x="689" y="486"/>
                    </a:cubicBezTo>
                    <a:close/>
                    <a:moveTo>
                      <a:pt x="627" y="465"/>
                    </a:moveTo>
                    <a:cubicBezTo>
                      <a:pt x="633" y="458"/>
                      <a:pt x="642" y="466"/>
                      <a:pt x="646" y="469"/>
                    </a:cubicBezTo>
                    <a:cubicBezTo>
                      <a:pt x="649" y="470"/>
                      <a:pt x="651" y="471"/>
                      <a:pt x="654" y="470"/>
                    </a:cubicBezTo>
                    <a:cubicBezTo>
                      <a:pt x="652" y="473"/>
                      <a:pt x="643" y="477"/>
                      <a:pt x="639" y="478"/>
                    </a:cubicBezTo>
                    <a:cubicBezTo>
                      <a:pt x="633" y="479"/>
                      <a:pt x="627" y="476"/>
                      <a:pt x="626" y="468"/>
                    </a:cubicBezTo>
                    <a:cubicBezTo>
                      <a:pt x="629" y="470"/>
                      <a:pt x="634" y="472"/>
                      <a:pt x="637" y="471"/>
                    </a:cubicBezTo>
                    <a:cubicBezTo>
                      <a:pt x="635" y="471"/>
                      <a:pt x="630" y="469"/>
                      <a:pt x="627" y="465"/>
                    </a:cubicBezTo>
                    <a:close/>
                    <a:moveTo>
                      <a:pt x="673" y="500"/>
                    </a:moveTo>
                    <a:cubicBezTo>
                      <a:pt x="675" y="496"/>
                      <a:pt x="672" y="491"/>
                      <a:pt x="668" y="490"/>
                    </a:cubicBezTo>
                    <a:cubicBezTo>
                      <a:pt x="665" y="489"/>
                      <a:pt x="660" y="491"/>
                      <a:pt x="659" y="495"/>
                    </a:cubicBezTo>
                    <a:cubicBezTo>
                      <a:pt x="657" y="499"/>
                      <a:pt x="660" y="503"/>
                      <a:pt x="663" y="504"/>
                    </a:cubicBezTo>
                    <a:cubicBezTo>
                      <a:pt x="667" y="506"/>
                      <a:pt x="672" y="504"/>
                      <a:pt x="673" y="500"/>
                    </a:cubicBezTo>
                    <a:close/>
                    <a:moveTo>
                      <a:pt x="684" y="494"/>
                    </a:moveTo>
                    <a:cubicBezTo>
                      <a:pt x="685" y="491"/>
                      <a:pt x="683" y="488"/>
                      <a:pt x="681" y="487"/>
                    </a:cubicBezTo>
                    <a:cubicBezTo>
                      <a:pt x="678" y="486"/>
                      <a:pt x="675" y="488"/>
                      <a:pt x="675" y="490"/>
                    </a:cubicBezTo>
                    <a:cubicBezTo>
                      <a:pt x="674" y="493"/>
                      <a:pt x="675" y="496"/>
                      <a:pt x="678" y="497"/>
                    </a:cubicBezTo>
                    <a:cubicBezTo>
                      <a:pt x="680" y="498"/>
                      <a:pt x="683" y="496"/>
                      <a:pt x="684" y="494"/>
                    </a:cubicBezTo>
                    <a:close/>
                    <a:moveTo>
                      <a:pt x="570" y="469"/>
                    </a:moveTo>
                    <a:cubicBezTo>
                      <a:pt x="573" y="468"/>
                      <a:pt x="576" y="466"/>
                      <a:pt x="577" y="463"/>
                    </a:cubicBezTo>
                    <a:cubicBezTo>
                      <a:pt x="578" y="460"/>
                      <a:pt x="577" y="455"/>
                      <a:pt x="573" y="452"/>
                    </a:cubicBezTo>
                    <a:cubicBezTo>
                      <a:pt x="569" y="448"/>
                      <a:pt x="564" y="449"/>
                      <a:pt x="560" y="452"/>
                    </a:cubicBezTo>
                    <a:cubicBezTo>
                      <a:pt x="554" y="456"/>
                      <a:pt x="558" y="462"/>
                      <a:pt x="557" y="467"/>
                    </a:cubicBezTo>
                    <a:cubicBezTo>
                      <a:pt x="556" y="472"/>
                      <a:pt x="550" y="476"/>
                      <a:pt x="543" y="476"/>
                    </a:cubicBezTo>
                    <a:cubicBezTo>
                      <a:pt x="535" y="477"/>
                      <a:pt x="528" y="473"/>
                      <a:pt x="525" y="465"/>
                    </a:cubicBezTo>
                    <a:cubicBezTo>
                      <a:pt x="523" y="460"/>
                      <a:pt x="524" y="455"/>
                      <a:pt x="529" y="453"/>
                    </a:cubicBezTo>
                    <a:cubicBezTo>
                      <a:pt x="528" y="458"/>
                      <a:pt x="532" y="464"/>
                      <a:pt x="538" y="461"/>
                    </a:cubicBezTo>
                    <a:cubicBezTo>
                      <a:pt x="542" y="459"/>
                      <a:pt x="546" y="453"/>
                      <a:pt x="551" y="447"/>
                    </a:cubicBezTo>
                    <a:cubicBezTo>
                      <a:pt x="556" y="441"/>
                      <a:pt x="562" y="436"/>
                      <a:pt x="569" y="434"/>
                    </a:cubicBezTo>
                    <a:cubicBezTo>
                      <a:pt x="582" y="431"/>
                      <a:pt x="595" y="441"/>
                      <a:pt x="596" y="454"/>
                    </a:cubicBezTo>
                    <a:cubicBezTo>
                      <a:pt x="596" y="462"/>
                      <a:pt x="593" y="468"/>
                      <a:pt x="588" y="473"/>
                    </a:cubicBezTo>
                    <a:cubicBezTo>
                      <a:pt x="583" y="478"/>
                      <a:pt x="568" y="489"/>
                      <a:pt x="567" y="498"/>
                    </a:cubicBezTo>
                    <a:cubicBezTo>
                      <a:pt x="566" y="505"/>
                      <a:pt x="571" y="509"/>
                      <a:pt x="575" y="508"/>
                    </a:cubicBezTo>
                    <a:cubicBezTo>
                      <a:pt x="574" y="513"/>
                      <a:pt x="566" y="515"/>
                      <a:pt x="560" y="512"/>
                    </a:cubicBezTo>
                    <a:cubicBezTo>
                      <a:pt x="551" y="507"/>
                      <a:pt x="546" y="491"/>
                      <a:pt x="555" y="479"/>
                    </a:cubicBezTo>
                    <a:cubicBezTo>
                      <a:pt x="558" y="474"/>
                      <a:pt x="563" y="472"/>
                      <a:pt x="570" y="469"/>
                    </a:cubicBezTo>
                    <a:close/>
                    <a:moveTo>
                      <a:pt x="445" y="431"/>
                    </a:moveTo>
                    <a:cubicBezTo>
                      <a:pt x="446" y="428"/>
                      <a:pt x="448" y="427"/>
                      <a:pt x="450" y="427"/>
                    </a:cubicBezTo>
                    <a:cubicBezTo>
                      <a:pt x="452" y="428"/>
                      <a:pt x="454" y="430"/>
                      <a:pt x="453" y="432"/>
                    </a:cubicBezTo>
                    <a:cubicBezTo>
                      <a:pt x="453" y="434"/>
                      <a:pt x="451" y="436"/>
                      <a:pt x="449" y="435"/>
                    </a:cubicBezTo>
                    <a:cubicBezTo>
                      <a:pt x="446" y="435"/>
                      <a:pt x="445" y="433"/>
                      <a:pt x="445" y="431"/>
                    </a:cubicBezTo>
                    <a:close/>
                    <a:moveTo>
                      <a:pt x="445" y="422"/>
                    </a:moveTo>
                    <a:cubicBezTo>
                      <a:pt x="445" y="421"/>
                      <a:pt x="447" y="419"/>
                      <a:pt x="449" y="420"/>
                    </a:cubicBezTo>
                    <a:cubicBezTo>
                      <a:pt x="450" y="420"/>
                      <a:pt x="452" y="422"/>
                      <a:pt x="451" y="424"/>
                    </a:cubicBezTo>
                    <a:cubicBezTo>
                      <a:pt x="451" y="425"/>
                      <a:pt x="449" y="427"/>
                      <a:pt x="447" y="426"/>
                    </a:cubicBezTo>
                    <a:cubicBezTo>
                      <a:pt x="446" y="426"/>
                      <a:pt x="444" y="424"/>
                      <a:pt x="445" y="422"/>
                    </a:cubicBezTo>
                    <a:close/>
                    <a:moveTo>
                      <a:pt x="451" y="439"/>
                    </a:moveTo>
                    <a:cubicBezTo>
                      <a:pt x="451" y="436"/>
                      <a:pt x="455" y="434"/>
                      <a:pt x="458" y="434"/>
                    </a:cubicBezTo>
                    <a:cubicBezTo>
                      <a:pt x="462" y="435"/>
                      <a:pt x="464" y="438"/>
                      <a:pt x="463" y="442"/>
                    </a:cubicBezTo>
                    <a:cubicBezTo>
                      <a:pt x="463" y="445"/>
                      <a:pt x="459" y="448"/>
                      <a:pt x="456" y="447"/>
                    </a:cubicBezTo>
                    <a:cubicBezTo>
                      <a:pt x="452" y="446"/>
                      <a:pt x="450" y="443"/>
                      <a:pt x="451" y="439"/>
                    </a:cubicBezTo>
                    <a:close/>
                    <a:moveTo>
                      <a:pt x="570" y="467"/>
                    </a:moveTo>
                    <a:cubicBezTo>
                      <a:pt x="575" y="465"/>
                      <a:pt x="577" y="460"/>
                      <a:pt x="574" y="456"/>
                    </a:cubicBezTo>
                    <a:cubicBezTo>
                      <a:pt x="571" y="448"/>
                      <a:pt x="560" y="452"/>
                      <a:pt x="559" y="458"/>
                    </a:cubicBezTo>
                    <a:cubicBezTo>
                      <a:pt x="558" y="464"/>
                      <a:pt x="561" y="467"/>
                      <a:pt x="556" y="473"/>
                    </a:cubicBezTo>
                    <a:cubicBezTo>
                      <a:pt x="562" y="468"/>
                      <a:pt x="565" y="470"/>
                      <a:pt x="570" y="467"/>
                    </a:cubicBezTo>
                    <a:close/>
                    <a:moveTo>
                      <a:pt x="594" y="441"/>
                    </a:moveTo>
                    <a:cubicBezTo>
                      <a:pt x="590" y="434"/>
                      <a:pt x="581" y="430"/>
                      <a:pt x="575" y="431"/>
                    </a:cubicBezTo>
                    <a:cubicBezTo>
                      <a:pt x="573" y="423"/>
                      <a:pt x="587" y="413"/>
                      <a:pt x="596" y="421"/>
                    </a:cubicBezTo>
                    <a:cubicBezTo>
                      <a:pt x="602" y="427"/>
                      <a:pt x="601" y="438"/>
                      <a:pt x="594" y="441"/>
                    </a:cubicBezTo>
                    <a:close/>
                    <a:moveTo>
                      <a:pt x="484" y="496"/>
                    </a:moveTo>
                    <a:cubicBezTo>
                      <a:pt x="498" y="492"/>
                      <a:pt x="502" y="511"/>
                      <a:pt x="504" y="517"/>
                    </a:cubicBezTo>
                    <a:cubicBezTo>
                      <a:pt x="507" y="522"/>
                      <a:pt x="509" y="525"/>
                      <a:pt x="513" y="526"/>
                    </a:cubicBezTo>
                    <a:cubicBezTo>
                      <a:pt x="508" y="528"/>
                      <a:pt x="493" y="526"/>
                      <a:pt x="487" y="523"/>
                    </a:cubicBezTo>
                    <a:cubicBezTo>
                      <a:pt x="479" y="518"/>
                      <a:pt x="474" y="509"/>
                      <a:pt x="480" y="499"/>
                    </a:cubicBezTo>
                    <a:cubicBezTo>
                      <a:pt x="481" y="504"/>
                      <a:pt x="486" y="511"/>
                      <a:pt x="491" y="513"/>
                    </a:cubicBezTo>
                    <a:cubicBezTo>
                      <a:pt x="489" y="511"/>
                      <a:pt x="484" y="503"/>
                      <a:pt x="484" y="496"/>
                    </a:cubicBezTo>
                    <a:close/>
                    <a:moveTo>
                      <a:pt x="584" y="403"/>
                    </a:moveTo>
                    <a:cubicBezTo>
                      <a:pt x="553" y="414"/>
                      <a:pt x="530" y="399"/>
                      <a:pt x="514" y="398"/>
                    </a:cubicBezTo>
                    <a:cubicBezTo>
                      <a:pt x="497" y="398"/>
                      <a:pt x="497" y="418"/>
                      <a:pt x="515" y="423"/>
                    </a:cubicBezTo>
                    <a:cubicBezTo>
                      <a:pt x="535" y="428"/>
                      <a:pt x="563" y="418"/>
                      <a:pt x="584" y="403"/>
                    </a:cubicBezTo>
                    <a:close/>
                    <a:moveTo>
                      <a:pt x="694" y="464"/>
                    </a:moveTo>
                    <a:cubicBezTo>
                      <a:pt x="691" y="466"/>
                      <a:pt x="688" y="468"/>
                      <a:pt x="685" y="469"/>
                    </a:cubicBezTo>
                    <a:cubicBezTo>
                      <a:pt x="674" y="474"/>
                      <a:pt x="662" y="474"/>
                      <a:pt x="650" y="468"/>
                    </a:cubicBezTo>
                    <a:cubicBezTo>
                      <a:pt x="638" y="460"/>
                      <a:pt x="630" y="445"/>
                      <a:pt x="635" y="431"/>
                    </a:cubicBezTo>
                    <a:cubicBezTo>
                      <a:pt x="637" y="425"/>
                      <a:pt x="641" y="420"/>
                      <a:pt x="646" y="417"/>
                    </a:cubicBezTo>
                    <a:cubicBezTo>
                      <a:pt x="650" y="415"/>
                      <a:pt x="654" y="415"/>
                      <a:pt x="658" y="416"/>
                    </a:cubicBezTo>
                    <a:cubicBezTo>
                      <a:pt x="663" y="417"/>
                      <a:pt x="667" y="421"/>
                      <a:pt x="668" y="426"/>
                    </a:cubicBezTo>
                    <a:cubicBezTo>
                      <a:pt x="669" y="430"/>
                      <a:pt x="668" y="434"/>
                      <a:pt x="666" y="437"/>
                    </a:cubicBezTo>
                    <a:cubicBezTo>
                      <a:pt x="662" y="442"/>
                      <a:pt x="654" y="444"/>
                      <a:pt x="648" y="439"/>
                    </a:cubicBezTo>
                    <a:cubicBezTo>
                      <a:pt x="642" y="435"/>
                      <a:pt x="641" y="427"/>
                      <a:pt x="645" y="421"/>
                    </a:cubicBezTo>
                    <a:cubicBezTo>
                      <a:pt x="649" y="417"/>
                      <a:pt x="655" y="415"/>
                      <a:pt x="660" y="417"/>
                    </a:cubicBezTo>
                    <a:cubicBezTo>
                      <a:pt x="659" y="417"/>
                      <a:pt x="659" y="416"/>
                      <a:pt x="658" y="416"/>
                    </a:cubicBezTo>
                    <a:cubicBezTo>
                      <a:pt x="654" y="415"/>
                      <a:pt x="650" y="416"/>
                      <a:pt x="647" y="418"/>
                    </a:cubicBezTo>
                    <a:cubicBezTo>
                      <a:pt x="642" y="421"/>
                      <a:pt x="638" y="425"/>
                      <a:pt x="636" y="431"/>
                    </a:cubicBezTo>
                    <a:cubicBezTo>
                      <a:pt x="631" y="444"/>
                      <a:pt x="639" y="459"/>
                      <a:pt x="651" y="466"/>
                    </a:cubicBezTo>
                    <a:cubicBezTo>
                      <a:pt x="663" y="472"/>
                      <a:pt x="675" y="471"/>
                      <a:pt x="686" y="466"/>
                    </a:cubicBezTo>
                    <a:cubicBezTo>
                      <a:pt x="689" y="464"/>
                      <a:pt x="691" y="463"/>
                      <a:pt x="693" y="461"/>
                    </a:cubicBezTo>
                    <a:lnTo>
                      <a:pt x="694" y="464"/>
                    </a:lnTo>
                    <a:close/>
                    <a:moveTo>
                      <a:pt x="708" y="414"/>
                    </a:moveTo>
                    <a:cubicBezTo>
                      <a:pt x="720" y="405"/>
                      <a:pt x="736" y="403"/>
                      <a:pt x="750" y="414"/>
                    </a:cubicBezTo>
                    <a:cubicBezTo>
                      <a:pt x="754" y="418"/>
                      <a:pt x="758" y="422"/>
                      <a:pt x="760" y="428"/>
                    </a:cubicBezTo>
                    <a:cubicBezTo>
                      <a:pt x="761" y="433"/>
                      <a:pt x="761" y="438"/>
                      <a:pt x="759" y="442"/>
                    </a:cubicBezTo>
                    <a:cubicBezTo>
                      <a:pt x="757" y="448"/>
                      <a:pt x="752" y="452"/>
                      <a:pt x="745" y="453"/>
                    </a:cubicBezTo>
                    <a:cubicBezTo>
                      <a:pt x="741" y="454"/>
                      <a:pt x="738" y="453"/>
                      <a:pt x="735" y="451"/>
                    </a:cubicBezTo>
                    <a:cubicBezTo>
                      <a:pt x="730" y="447"/>
                      <a:pt x="729" y="441"/>
                      <a:pt x="731" y="436"/>
                    </a:cubicBezTo>
                    <a:cubicBezTo>
                      <a:pt x="731" y="433"/>
                      <a:pt x="733" y="431"/>
                      <a:pt x="735" y="429"/>
                    </a:cubicBezTo>
                    <a:cubicBezTo>
                      <a:pt x="740" y="426"/>
                      <a:pt x="747" y="428"/>
                      <a:pt x="750" y="433"/>
                    </a:cubicBezTo>
                    <a:cubicBezTo>
                      <a:pt x="753" y="438"/>
                      <a:pt x="752" y="444"/>
                      <a:pt x="747" y="447"/>
                    </a:cubicBezTo>
                    <a:cubicBezTo>
                      <a:pt x="742" y="451"/>
                      <a:pt x="735" y="449"/>
                      <a:pt x="732" y="444"/>
                    </a:cubicBezTo>
                    <a:cubicBezTo>
                      <a:pt x="731" y="443"/>
                      <a:pt x="730" y="441"/>
                      <a:pt x="730" y="439"/>
                    </a:cubicBezTo>
                    <a:cubicBezTo>
                      <a:pt x="730" y="439"/>
                      <a:pt x="730" y="439"/>
                      <a:pt x="730" y="439"/>
                    </a:cubicBezTo>
                    <a:cubicBezTo>
                      <a:pt x="730" y="444"/>
                      <a:pt x="732" y="448"/>
                      <a:pt x="735" y="450"/>
                    </a:cubicBezTo>
                    <a:cubicBezTo>
                      <a:pt x="738" y="453"/>
                      <a:pt x="742" y="453"/>
                      <a:pt x="745" y="453"/>
                    </a:cubicBezTo>
                    <a:cubicBezTo>
                      <a:pt x="751" y="451"/>
                      <a:pt x="756" y="448"/>
                      <a:pt x="758" y="442"/>
                    </a:cubicBezTo>
                    <a:cubicBezTo>
                      <a:pt x="760" y="437"/>
                      <a:pt x="760" y="433"/>
                      <a:pt x="758" y="429"/>
                    </a:cubicBezTo>
                    <a:cubicBezTo>
                      <a:pt x="756" y="423"/>
                      <a:pt x="753" y="419"/>
                      <a:pt x="748" y="415"/>
                    </a:cubicBezTo>
                    <a:cubicBezTo>
                      <a:pt x="735" y="405"/>
                      <a:pt x="720" y="407"/>
                      <a:pt x="709" y="417"/>
                    </a:cubicBezTo>
                    <a:lnTo>
                      <a:pt x="708" y="414"/>
                    </a:lnTo>
                    <a:close/>
                    <a:moveTo>
                      <a:pt x="965" y="338"/>
                    </a:moveTo>
                    <a:cubicBezTo>
                      <a:pt x="968" y="340"/>
                      <a:pt x="969" y="344"/>
                      <a:pt x="967" y="346"/>
                    </a:cubicBezTo>
                    <a:cubicBezTo>
                      <a:pt x="965" y="349"/>
                      <a:pt x="961" y="350"/>
                      <a:pt x="958" y="348"/>
                    </a:cubicBezTo>
                    <a:cubicBezTo>
                      <a:pt x="955" y="346"/>
                      <a:pt x="954" y="342"/>
                      <a:pt x="956" y="339"/>
                    </a:cubicBezTo>
                    <a:cubicBezTo>
                      <a:pt x="958" y="336"/>
                      <a:pt x="962" y="336"/>
                      <a:pt x="965" y="338"/>
                    </a:cubicBezTo>
                    <a:close/>
                    <a:moveTo>
                      <a:pt x="977" y="342"/>
                    </a:moveTo>
                    <a:cubicBezTo>
                      <a:pt x="979" y="343"/>
                      <a:pt x="979" y="347"/>
                      <a:pt x="978" y="349"/>
                    </a:cubicBezTo>
                    <a:cubicBezTo>
                      <a:pt x="976" y="351"/>
                      <a:pt x="973" y="352"/>
                      <a:pt x="971" y="350"/>
                    </a:cubicBezTo>
                    <a:cubicBezTo>
                      <a:pt x="969" y="348"/>
                      <a:pt x="968" y="345"/>
                      <a:pt x="970" y="343"/>
                    </a:cubicBezTo>
                    <a:cubicBezTo>
                      <a:pt x="971" y="341"/>
                      <a:pt x="974" y="340"/>
                      <a:pt x="977" y="342"/>
                    </a:cubicBezTo>
                    <a:close/>
                    <a:moveTo>
                      <a:pt x="949" y="339"/>
                    </a:moveTo>
                    <a:cubicBezTo>
                      <a:pt x="954" y="343"/>
                      <a:pt x="955" y="349"/>
                      <a:pt x="952" y="353"/>
                    </a:cubicBezTo>
                    <a:cubicBezTo>
                      <a:pt x="949" y="358"/>
                      <a:pt x="943" y="359"/>
                      <a:pt x="938" y="356"/>
                    </a:cubicBezTo>
                    <a:cubicBezTo>
                      <a:pt x="934" y="352"/>
                      <a:pt x="933" y="346"/>
                      <a:pt x="936" y="342"/>
                    </a:cubicBezTo>
                    <a:cubicBezTo>
                      <a:pt x="939" y="337"/>
                      <a:pt x="945" y="336"/>
                      <a:pt x="949" y="339"/>
                    </a:cubicBezTo>
                    <a:close/>
                    <a:moveTo>
                      <a:pt x="947" y="586"/>
                    </a:moveTo>
                    <a:cubicBezTo>
                      <a:pt x="962" y="580"/>
                      <a:pt x="976" y="561"/>
                      <a:pt x="976" y="544"/>
                    </a:cubicBezTo>
                    <a:cubicBezTo>
                      <a:pt x="977" y="528"/>
                      <a:pt x="962" y="523"/>
                      <a:pt x="958" y="540"/>
                    </a:cubicBezTo>
                    <a:cubicBezTo>
                      <a:pt x="955" y="554"/>
                      <a:pt x="958" y="576"/>
                      <a:pt x="947" y="586"/>
                    </a:cubicBezTo>
                    <a:close/>
                    <a:moveTo>
                      <a:pt x="765" y="482"/>
                    </a:moveTo>
                    <a:cubicBezTo>
                      <a:pt x="747" y="500"/>
                      <a:pt x="738" y="535"/>
                      <a:pt x="750" y="551"/>
                    </a:cubicBezTo>
                    <a:cubicBezTo>
                      <a:pt x="764" y="567"/>
                      <a:pt x="780" y="554"/>
                      <a:pt x="768" y="539"/>
                    </a:cubicBezTo>
                    <a:cubicBezTo>
                      <a:pt x="762" y="532"/>
                      <a:pt x="752" y="506"/>
                      <a:pt x="765" y="482"/>
                    </a:cubicBezTo>
                    <a:close/>
                    <a:moveTo>
                      <a:pt x="753" y="488"/>
                    </a:moveTo>
                    <a:cubicBezTo>
                      <a:pt x="748" y="496"/>
                      <a:pt x="740" y="500"/>
                      <a:pt x="731" y="503"/>
                    </a:cubicBezTo>
                    <a:cubicBezTo>
                      <a:pt x="712" y="507"/>
                      <a:pt x="686" y="498"/>
                      <a:pt x="673" y="511"/>
                    </a:cubicBezTo>
                    <a:cubicBezTo>
                      <a:pt x="667" y="516"/>
                      <a:pt x="664" y="525"/>
                      <a:pt x="667" y="533"/>
                    </a:cubicBezTo>
                    <a:cubicBezTo>
                      <a:pt x="669" y="537"/>
                      <a:pt x="673" y="540"/>
                      <a:pt x="678" y="539"/>
                    </a:cubicBezTo>
                    <a:cubicBezTo>
                      <a:pt x="675" y="538"/>
                      <a:pt x="672" y="532"/>
                      <a:pt x="674" y="526"/>
                    </a:cubicBezTo>
                    <a:cubicBezTo>
                      <a:pt x="676" y="522"/>
                      <a:pt x="683" y="519"/>
                      <a:pt x="688" y="520"/>
                    </a:cubicBezTo>
                    <a:cubicBezTo>
                      <a:pt x="707" y="523"/>
                      <a:pt x="725" y="528"/>
                      <a:pt x="741" y="513"/>
                    </a:cubicBezTo>
                    <a:cubicBezTo>
                      <a:pt x="747" y="507"/>
                      <a:pt x="751" y="499"/>
                      <a:pt x="753" y="488"/>
                    </a:cubicBezTo>
                    <a:close/>
                    <a:moveTo>
                      <a:pt x="840" y="266"/>
                    </a:moveTo>
                    <a:cubicBezTo>
                      <a:pt x="837" y="281"/>
                      <a:pt x="818" y="274"/>
                      <a:pt x="811" y="273"/>
                    </a:cubicBezTo>
                    <a:cubicBezTo>
                      <a:pt x="806" y="272"/>
                      <a:pt x="802" y="273"/>
                      <a:pt x="799" y="276"/>
                    </a:cubicBezTo>
                    <a:cubicBezTo>
                      <a:pt x="800" y="270"/>
                      <a:pt x="810" y="259"/>
                      <a:pt x="816" y="255"/>
                    </a:cubicBezTo>
                    <a:cubicBezTo>
                      <a:pt x="824" y="250"/>
                      <a:pt x="834" y="251"/>
                      <a:pt x="840" y="262"/>
                    </a:cubicBezTo>
                    <a:cubicBezTo>
                      <a:pt x="835" y="260"/>
                      <a:pt x="827" y="260"/>
                      <a:pt x="822" y="264"/>
                    </a:cubicBezTo>
                    <a:cubicBezTo>
                      <a:pt x="825" y="263"/>
                      <a:pt x="834" y="263"/>
                      <a:pt x="840" y="266"/>
                    </a:cubicBezTo>
                    <a:close/>
                    <a:moveTo>
                      <a:pt x="1060" y="460"/>
                    </a:moveTo>
                    <a:cubicBezTo>
                      <a:pt x="1062" y="463"/>
                      <a:pt x="1066" y="465"/>
                      <a:pt x="1069" y="462"/>
                    </a:cubicBezTo>
                    <a:cubicBezTo>
                      <a:pt x="1070" y="461"/>
                      <a:pt x="1070" y="459"/>
                      <a:pt x="1069" y="458"/>
                    </a:cubicBezTo>
                    <a:cubicBezTo>
                      <a:pt x="1068" y="457"/>
                      <a:pt x="1067" y="458"/>
                      <a:pt x="1067" y="458"/>
                    </a:cubicBezTo>
                    <a:cubicBezTo>
                      <a:pt x="1066" y="457"/>
                      <a:pt x="1066" y="457"/>
                      <a:pt x="1067" y="456"/>
                    </a:cubicBezTo>
                    <a:cubicBezTo>
                      <a:pt x="1068" y="454"/>
                      <a:pt x="1072" y="453"/>
                      <a:pt x="1075" y="455"/>
                    </a:cubicBezTo>
                    <a:cubicBezTo>
                      <a:pt x="1077" y="457"/>
                      <a:pt x="1079" y="460"/>
                      <a:pt x="1078" y="464"/>
                    </a:cubicBezTo>
                    <a:cubicBezTo>
                      <a:pt x="1076" y="467"/>
                      <a:pt x="1073" y="469"/>
                      <a:pt x="1072" y="472"/>
                    </a:cubicBezTo>
                    <a:cubicBezTo>
                      <a:pt x="1071" y="475"/>
                      <a:pt x="1073" y="478"/>
                      <a:pt x="1075" y="479"/>
                    </a:cubicBezTo>
                    <a:cubicBezTo>
                      <a:pt x="1071" y="479"/>
                      <a:pt x="1070" y="479"/>
                      <a:pt x="1067" y="482"/>
                    </a:cubicBezTo>
                    <a:cubicBezTo>
                      <a:pt x="1065" y="485"/>
                      <a:pt x="1060" y="496"/>
                      <a:pt x="1048" y="491"/>
                    </a:cubicBezTo>
                    <a:cubicBezTo>
                      <a:pt x="1054" y="496"/>
                      <a:pt x="1062" y="496"/>
                      <a:pt x="1069" y="494"/>
                    </a:cubicBezTo>
                    <a:cubicBezTo>
                      <a:pt x="1077" y="492"/>
                      <a:pt x="1083" y="485"/>
                      <a:pt x="1085" y="478"/>
                    </a:cubicBezTo>
                    <a:cubicBezTo>
                      <a:pt x="1088" y="469"/>
                      <a:pt x="1083" y="456"/>
                      <a:pt x="1075" y="451"/>
                    </a:cubicBezTo>
                    <a:cubicBezTo>
                      <a:pt x="1070" y="449"/>
                      <a:pt x="1063" y="448"/>
                      <a:pt x="1060" y="453"/>
                    </a:cubicBezTo>
                    <a:cubicBezTo>
                      <a:pt x="1059" y="455"/>
                      <a:pt x="1059" y="457"/>
                      <a:pt x="1060" y="460"/>
                    </a:cubicBezTo>
                    <a:close/>
                    <a:moveTo>
                      <a:pt x="1068" y="505"/>
                    </a:moveTo>
                    <a:cubicBezTo>
                      <a:pt x="1085" y="517"/>
                      <a:pt x="1091" y="534"/>
                      <a:pt x="1097" y="543"/>
                    </a:cubicBezTo>
                    <a:cubicBezTo>
                      <a:pt x="1103" y="552"/>
                      <a:pt x="1112" y="548"/>
                      <a:pt x="1108" y="536"/>
                    </a:cubicBezTo>
                    <a:cubicBezTo>
                      <a:pt x="1103" y="523"/>
                      <a:pt x="1078" y="507"/>
                      <a:pt x="1068" y="505"/>
                    </a:cubicBezTo>
                    <a:close/>
                    <a:moveTo>
                      <a:pt x="881" y="249"/>
                    </a:moveTo>
                    <a:cubicBezTo>
                      <a:pt x="879" y="249"/>
                      <a:pt x="877" y="250"/>
                      <a:pt x="876" y="252"/>
                    </a:cubicBezTo>
                    <a:cubicBezTo>
                      <a:pt x="876" y="254"/>
                      <a:pt x="877" y="256"/>
                      <a:pt x="879" y="257"/>
                    </a:cubicBezTo>
                    <a:cubicBezTo>
                      <a:pt x="881" y="257"/>
                      <a:pt x="884" y="256"/>
                      <a:pt x="884" y="254"/>
                    </a:cubicBezTo>
                    <a:cubicBezTo>
                      <a:pt x="884" y="252"/>
                      <a:pt x="883" y="250"/>
                      <a:pt x="881" y="249"/>
                    </a:cubicBezTo>
                    <a:close/>
                    <a:moveTo>
                      <a:pt x="869" y="224"/>
                    </a:moveTo>
                    <a:cubicBezTo>
                      <a:pt x="865" y="223"/>
                      <a:pt x="861" y="225"/>
                      <a:pt x="861" y="229"/>
                    </a:cubicBezTo>
                    <a:cubicBezTo>
                      <a:pt x="860" y="233"/>
                      <a:pt x="862" y="237"/>
                      <a:pt x="866" y="238"/>
                    </a:cubicBezTo>
                    <a:cubicBezTo>
                      <a:pt x="870" y="239"/>
                      <a:pt x="874" y="236"/>
                      <a:pt x="875" y="233"/>
                    </a:cubicBezTo>
                    <a:cubicBezTo>
                      <a:pt x="876" y="229"/>
                      <a:pt x="873" y="225"/>
                      <a:pt x="869" y="224"/>
                    </a:cubicBezTo>
                    <a:close/>
                    <a:moveTo>
                      <a:pt x="878" y="237"/>
                    </a:moveTo>
                    <a:cubicBezTo>
                      <a:pt x="875" y="236"/>
                      <a:pt x="872" y="238"/>
                      <a:pt x="872" y="241"/>
                    </a:cubicBezTo>
                    <a:cubicBezTo>
                      <a:pt x="871" y="244"/>
                      <a:pt x="873" y="247"/>
                      <a:pt x="876" y="247"/>
                    </a:cubicBezTo>
                    <a:cubicBezTo>
                      <a:pt x="879" y="248"/>
                      <a:pt x="881" y="246"/>
                      <a:pt x="882" y="243"/>
                    </a:cubicBezTo>
                    <a:cubicBezTo>
                      <a:pt x="883" y="240"/>
                      <a:pt x="881" y="238"/>
                      <a:pt x="878" y="237"/>
                    </a:cubicBezTo>
                    <a:close/>
                    <a:moveTo>
                      <a:pt x="844" y="227"/>
                    </a:moveTo>
                    <a:cubicBezTo>
                      <a:pt x="862" y="219"/>
                      <a:pt x="848" y="197"/>
                      <a:pt x="846" y="189"/>
                    </a:cubicBezTo>
                    <a:cubicBezTo>
                      <a:pt x="843" y="182"/>
                      <a:pt x="843" y="177"/>
                      <a:pt x="846" y="172"/>
                    </a:cubicBezTo>
                    <a:cubicBezTo>
                      <a:pt x="839" y="176"/>
                      <a:pt x="827" y="190"/>
                      <a:pt x="824" y="199"/>
                    </a:cubicBezTo>
                    <a:cubicBezTo>
                      <a:pt x="820" y="211"/>
                      <a:pt x="823" y="224"/>
                      <a:pt x="838" y="229"/>
                    </a:cubicBezTo>
                    <a:cubicBezTo>
                      <a:pt x="835" y="222"/>
                      <a:pt x="833" y="212"/>
                      <a:pt x="836" y="205"/>
                    </a:cubicBezTo>
                    <a:cubicBezTo>
                      <a:pt x="836" y="209"/>
                      <a:pt x="839" y="220"/>
                      <a:pt x="844" y="227"/>
                    </a:cubicBezTo>
                    <a:close/>
                    <a:moveTo>
                      <a:pt x="825" y="235"/>
                    </a:moveTo>
                    <a:cubicBezTo>
                      <a:pt x="797" y="210"/>
                      <a:pt x="746" y="215"/>
                      <a:pt x="731" y="242"/>
                    </a:cubicBezTo>
                    <a:cubicBezTo>
                      <a:pt x="719" y="264"/>
                      <a:pt x="740" y="274"/>
                      <a:pt x="754" y="257"/>
                    </a:cubicBezTo>
                    <a:cubicBezTo>
                      <a:pt x="764" y="245"/>
                      <a:pt x="791" y="216"/>
                      <a:pt x="825" y="235"/>
                    </a:cubicBezTo>
                    <a:close/>
                    <a:moveTo>
                      <a:pt x="812" y="550"/>
                    </a:moveTo>
                    <a:cubicBezTo>
                      <a:pt x="811" y="552"/>
                      <a:pt x="811" y="555"/>
                      <a:pt x="813" y="557"/>
                    </a:cubicBezTo>
                    <a:cubicBezTo>
                      <a:pt x="815" y="558"/>
                      <a:pt x="818" y="558"/>
                      <a:pt x="820" y="556"/>
                    </a:cubicBezTo>
                    <a:cubicBezTo>
                      <a:pt x="821" y="554"/>
                      <a:pt x="821" y="551"/>
                      <a:pt x="819" y="549"/>
                    </a:cubicBezTo>
                    <a:cubicBezTo>
                      <a:pt x="817" y="548"/>
                      <a:pt x="814" y="548"/>
                      <a:pt x="812" y="550"/>
                    </a:cubicBezTo>
                    <a:close/>
                    <a:moveTo>
                      <a:pt x="799" y="546"/>
                    </a:moveTo>
                    <a:cubicBezTo>
                      <a:pt x="797" y="548"/>
                      <a:pt x="798" y="552"/>
                      <a:pt x="800" y="554"/>
                    </a:cubicBezTo>
                    <a:cubicBezTo>
                      <a:pt x="803" y="556"/>
                      <a:pt x="806" y="555"/>
                      <a:pt x="808" y="553"/>
                    </a:cubicBezTo>
                    <a:cubicBezTo>
                      <a:pt x="810" y="550"/>
                      <a:pt x="810" y="547"/>
                      <a:pt x="807" y="545"/>
                    </a:cubicBezTo>
                    <a:cubicBezTo>
                      <a:pt x="805" y="543"/>
                      <a:pt x="801" y="543"/>
                      <a:pt x="799" y="546"/>
                    </a:cubicBezTo>
                    <a:close/>
                    <a:moveTo>
                      <a:pt x="784" y="537"/>
                    </a:moveTo>
                    <a:cubicBezTo>
                      <a:pt x="781" y="541"/>
                      <a:pt x="782" y="545"/>
                      <a:pt x="785" y="548"/>
                    </a:cubicBezTo>
                    <a:cubicBezTo>
                      <a:pt x="789" y="551"/>
                      <a:pt x="793" y="550"/>
                      <a:pt x="796" y="546"/>
                    </a:cubicBezTo>
                    <a:cubicBezTo>
                      <a:pt x="799" y="543"/>
                      <a:pt x="798" y="538"/>
                      <a:pt x="795" y="536"/>
                    </a:cubicBezTo>
                    <a:cubicBezTo>
                      <a:pt x="791" y="533"/>
                      <a:pt x="786" y="534"/>
                      <a:pt x="784" y="537"/>
                    </a:cubicBezTo>
                    <a:close/>
                    <a:moveTo>
                      <a:pt x="821" y="487"/>
                    </a:moveTo>
                    <a:cubicBezTo>
                      <a:pt x="829" y="486"/>
                      <a:pt x="838" y="489"/>
                      <a:pt x="844" y="497"/>
                    </a:cubicBezTo>
                    <a:cubicBezTo>
                      <a:pt x="854" y="510"/>
                      <a:pt x="850" y="525"/>
                      <a:pt x="838" y="535"/>
                    </a:cubicBezTo>
                    <a:cubicBezTo>
                      <a:pt x="816" y="553"/>
                      <a:pt x="837" y="580"/>
                      <a:pt x="862" y="560"/>
                    </a:cubicBezTo>
                    <a:cubicBezTo>
                      <a:pt x="874" y="551"/>
                      <a:pt x="877" y="533"/>
                      <a:pt x="875" y="520"/>
                    </a:cubicBezTo>
                    <a:cubicBezTo>
                      <a:pt x="870" y="496"/>
                      <a:pt x="843" y="475"/>
                      <a:pt x="821" y="487"/>
                    </a:cubicBezTo>
                    <a:close/>
                    <a:moveTo>
                      <a:pt x="897" y="535"/>
                    </a:moveTo>
                    <a:cubicBezTo>
                      <a:pt x="927" y="494"/>
                      <a:pt x="997" y="485"/>
                      <a:pt x="1025" y="516"/>
                    </a:cubicBezTo>
                    <a:cubicBezTo>
                      <a:pt x="1048" y="542"/>
                      <a:pt x="1023" y="561"/>
                      <a:pt x="999" y="543"/>
                    </a:cubicBezTo>
                    <a:cubicBezTo>
                      <a:pt x="982" y="530"/>
                      <a:pt x="938" y="500"/>
                      <a:pt x="897" y="535"/>
                    </a:cubicBezTo>
                    <a:close/>
                    <a:moveTo>
                      <a:pt x="898" y="517"/>
                    </a:moveTo>
                    <a:cubicBezTo>
                      <a:pt x="910" y="470"/>
                      <a:pt x="924" y="458"/>
                      <a:pt x="950" y="432"/>
                    </a:cubicBezTo>
                    <a:cubicBezTo>
                      <a:pt x="957" y="424"/>
                      <a:pt x="961" y="414"/>
                      <a:pt x="961" y="406"/>
                    </a:cubicBezTo>
                    <a:cubicBezTo>
                      <a:pt x="961" y="394"/>
                      <a:pt x="955" y="383"/>
                      <a:pt x="949" y="378"/>
                    </a:cubicBezTo>
                    <a:cubicBezTo>
                      <a:pt x="968" y="376"/>
                      <a:pt x="978" y="401"/>
                      <a:pt x="980" y="411"/>
                    </a:cubicBezTo>
                    <a:cubicBezTo>
                      <a:pt x="983" y="431"/>
                      <a:pt x="974" y="454"/>
                      <a:pt x="958" y="468"/>
                    </a:cubicBezTo>
                    <a:cubicBezTo>
                      <a:pt x="941" y="484"/>
                      <a:pt x="914" y="498"/>
                      <a:pt x="898" y="517"/>
                    </a:cubicBezTo>
                    <a:close/>
                    <a:moveTo>
                      <a:pt x="881" y="468"/>
                    </a:moveTo>
                    <a:cubicBezTo>
                      <a:pt x="880" y="457"/>
                      <a:pt x="873" y="446"/>
                      <a:pt x="867" y="438"/>
                    </a:cubicBezTo>
                    <a:cubicBezTo>
                      <a:pt x="859" y="429"/>
                      <a:pt x="842" y="420"/>
                      <a:pt x="830" y="425"/>
                    </a:cubicBezTo>
                    <a:cubicBezTo>
                      <a:pt x="825" y="412"/>
                      <a:pt x="814" y="406"/>
                      <a:pt x="804" y="400"/>
                    </a:cubicBezTo>
                    <a:cubicBezTo>
                      <a:pt x="789" y="393"/>
                      <a:pt x="777" y="380"/>
                      <a:pt x="782" y="367"/>
                    </a:cubicBezTo>
                    <a:cubicBezTo>
                      <a:pt x="768" y="376"/>
                      <a:pt x="775" y="404"/>
                      <a:pt x="785" y="415"/>
                    </a:cubicBezTo>
                    <a:cubicBezTo>
                      <a:pt x="799" y="431"/>
                      <a:pt x="820" y="434"/>
                      <a:pt x="843" y="439"/>
                    </a:cubicBezTo>
                    <a:cubicBezTo>
                      <a:pt x="855" y="442"/>
                      <a:pt x="870" y="450"/>
                      <a:pt x="881" y="468"/>
                    </a:cubicBezTo>
                    <a:close/>
                    <a:moveTo>
                      <a:pt x="743" y="205"/>
                    </a:moveTo>
                    <a:cubicBezTo>
                      <a:pt x="729" y="210"/>
                      <a:pt x="702" y="225"/>
                      <a:pt x="701" y="245"/>
                    </a:cubicBezTo>
                    <a:cubicBezTo>
                      <a:pt x="700" y="245"/>
                      <a:pt x="697" y="247"/>
                      <a:pt x="696" y="250"/>
                    </a:cubicBezTo>
                    <a:cubicBezTo>
                      <a:pt x="694" y="238"/>
                      <a:pt x="702" y="226"/>
                      <a:pt x="713" y="218"/>
                    </a:cubicBezTo>
                    <a:cubicBezTo>
                      <a:pt x="723" y="210"/>
                      <a:pt x="734" y="206"/>
                      <a:pt x="743" y="205"/>
                    </a:cubicBezTo>
                    <a:close/>
                    <a:moveTo>
                      <a:pt x="730" y="276"/>
                    </a:moveTo>
                    <a:cubicBezTo>
                      <a:pt x="728" y="277"/>
                      <a:pt x="727" y="281"/>
                      <a:pt x="729" y="284"/>
                    </a:cubicBezTo>
                    <a:cubicBezTo>
                      <a:pt x="730" y="287"/>
                      <a:pt x="734" y="288"/>
                      <a:pt x="737" y="286"/>
                    </a:cubicBezTo>
                    <a:cubicBezTo>
                      <a:pt x="740" y="284"/>
                      <a:pt x="741" y="280"/>
                      <a:pt x="739" y="277"/>
                    </a:cubicBezTo>
                    <a:cubicBezTo>
                      <a:pt x="737" y="275"/>
                      <a:pt x="733" y="274"/>
                      <a:pt x="730" y="276"/>
                    </a:cubicBezTo>
                    <a:close/>
                    <a:moveTo>
                      <a:pt x="716" y="264"/>
                    </a:moveTo>
                    <a:cubicBezTo>
                      <a:pt x="712" y="266"/>
                      <a:pt x="711" y="271"/>
                      <a:pt x="713" y="275"/>
                    </a:cubicBezTo>
                    <a:cubicBezTo>
                      <a:pt x="716" y="278"/>
                      <a:pt x="721" y="279"/>
                      <a:pt x="724" y="277"/>
                    </a:cubicBezTo>
                    <a:cubicBezTo>
                      <a:pt x="728" y="275"/>
                      <a:pt x="729" y="270"/>
                      <a:pt x="726" y="266"/>
                    </a:cubicBezTo>
                    <a:cubicBezTo>
                      <a:pt x="724" y="263"/>
                      <a:pt x="719" y="262"/>
                      <a:pt x="716" y="264"/>
                    </a:cubicBezTo>
                    <a:close/>
                    <a:moveTo>
                      <a:pt x="700" y="246"/>
                    </a:moveTo>
                    <a:cubicBezTo>
                      <a:pt x="696" y="249"/>
                      <a:pt x="694" y="256"/>
                      <a:pt x="697" y="260"/>
                    </a:cubicBezTo>
                    <a:cubicBezTo>
                      <a:pt x="700" y="265"/>
                      <a:pt x="707" y="267"/>
                      <a:pt x="711" y="263"/>
                    </a:cubicBezTo>
                    <a:cubicBezTo>
                      <a:pt x="716" y="260"/>
                      <a:pt x="718" y="254"/>
                      <a:pt x="714" y="249"/>
                    </a:cubicBezTo>
                    <a:cubicBezTo>
                      <a:pt x="711" y="245"/>
                      <a:pt x="705" y="243"/>
                      <a:pt x="700" y="246"/>
                    </a:cubicBezTo>
                    <a:close/>
                    <a:moveTo>
                      <a:pt x="721" y="171"/>
                    </a:moveTo>
                    <a:cubicBezTo>
                      <a:pt x="718" y="173"/>
                      <a:pt x="717" y="178"/>
                      <a:pt x="719" y="181"/>
                    </a:cubicBezTo>
                    <a:cubicBezTo>
                      <a:pt x="721" y="185"/>
                      <a:pt x="726" y="186"/>
                      <a:pt x="729" y="184"/>
                    </a:cubicBezTo>
                    <a:cubicBezTo>
                      <a:pt x="733" y="181"/>
                      <a:pt x="734" y="177"/>
                      <a:pt x="731" y="173"/>
                    </a:cubicBezTo>
                    <a:cubicBezTo>
                      <a:pt x="729" y="170"/>
                      <a:pt x="725" y="169"/>
                      <a:pt x="721" y="171"/>
                    </a:cubicBezTo>
                    <a:close/>
                    <a:moveTo>
                      <a:pt x="946" y="702"/>
                    </a:moveTo>
                    <a:cubicBezTo>
                      <a:pt x="954" y="701"/>
                      <a:pt x="962" y="690"/>
                      <a:pt x="956" y="683"/>
                    </a:cubicBezTo>
                    <a:cubicBezTo>
                      <a:pt x="958" y="677"/>
                      <a:pt x="965" y="674"/>
                      <a:pt x="972" y="676"/>
                    </a:cubicBezTo>
                    <a:cubicBezTo>
                      <a:pt x="982" y="678"/>
                      <a:pt x="990" y="691"/>
                      <a:pt x="988" y="701"/>
                    </a:cubicBezTo>
                    <a:cubicBezTo>
                      <a:pt x="1002" y="678"/>
                      <a:pt x="973" y="649"/>
                      <a:pt x="948" y="658"/>
                    </a:cubicBezTo>
                    <a:cubicBezTo>
                      <a:pt x="933" y="664"/>
                      <a:pt x="927" y="676"/>
                      <a:pt x="928" y="686"/>
                    </a:cubicBezTo>
                    <a:cubicBezTo>
                      <a:pt x="929" y="695"/>
                      <a:pt x="937" y="703"/>
                      <a:pt x="946" y="702"/>
                    </a:cubicBezTo>
                    <a:close/>
                    <a:moveTo>
                      <a:pt x="884" y="708"/>
                    </a:moveTo>
                    <a:cubicBezTo>
                      <a:pt x="894" y="686"/>
                      <a:pt x="914" y="681"/>
                      <a:pt x="921" y="673"/>
                    </a:cubicBezTo>
                    <a:cubicBezTo>
                      <a:pt x="930" y="664"/>
                      <a:pt x="920" y="654"/>
                      <a:pt x="908" y="661"/>
                    </a:cubicBezTo>
                    <a:cubicBezTo>
                      <a:pt x="895" y="670"/>
                      <a:pt x="887" y="690"/>
                      <a:pt x="884" y="708"/>
                    </a:cubicBezTo>
                    <a:close/>
                    <a:moveTo>
                      <a:pt x="899" y="620"/>
                    </a:moveTo>
                    <a:cubicBezTo>
                      <a:pt x="902" y="627"/>
                      <a:pt x="911" y="632"/>
                      <a:pt x="917" y="631"/>
                    </a:cubicBezTo>
                    <a:cubicBezTo>
                      <a:pt x="919" y="640"/>
                      <a:pt x="904" y="649"/>
                      <a:pt x="895" y="639"/>
                    </a:cubicBezTo>
                    <a:cubicBezTo>
                      <a:pt x="890" y="634"/>
                      <a:pt x="891" y="623"/>
                      <a:pt x="899" y="620"/>
                    </a:cubicBezTo>
                    <a:close/>
                    <a:moveTo>
                      <a:pt x="925" y="595"/>
                    </a:moveTo>
                    <a:cubicBezTo>
                      <a:pt x="920" y="597"/>
                      <a:pt x="918" y="602"/>
                      <a:pt x="920" y="606"/>
                    </a:cubicBezTo>
                    <a:cubicBezTo>
                      <a:pt x="923" y="614"/>
                      <a:pt x="934" y="612"/>
                      <a:pt x="936" y="605"/>
                    </a:cubicBezTo>
                    <a:cubicBezTo>
                      <a:pt x="937" y="600"/>
                      <a:pt x="935" y="596"/>
                      <a:pt x="940" y="590"/>
                    </a:cubicBezTo>
                    <a:cubicBezTo>
                      <a:pt x="933" y="595"/>
                      <a:pt x="930" y="593"/>
                      <a:pt x="925" y="595"/>
                    </a:cubicBezTo>
                    <a:close/>
                    <a:moveTo>
                      <a:pt x="850" y="626"/>
                    </a:moveTo>
                    <a:cubicBezTo>
                      <a:pt x="842" y="607"/>
                      <a:pt x="808" y="589"/>
                      <a:pt x="795" y="606"/>
                    </a:cubicBezTo>
                    <a:cubicBezTo>
                      <a:pt x="791" y="603"/>
                      <a:pt x="791" y="597"/>
                      <a:pt x="796" y="593"/>
                    </a:cubicBezTo>
                    <a:cubicBezTo>
                      <a:pt x="801" y="588"/>
                      <a:pt x="810" y="587"/>
                      <a:pt x="817" y="593"/>
                    </a:cubicBezTo>
                    <a:cubicBezTo>
                      <a:pt x="822" y="587"/>
                      <a:pt x="845" y="600"/>
                      <a:pt x="850" y="626"/>
                    </a:cubicBezTo>
                    <a:close/>
                    <a:moveTo>
                      <a:pt x="1066" y="822"/>
                    </a:moveTo>
                    <a:cubicBezTo>
                      <a:pt x="1068" y="810"/>
                      <a:pt x="1066" y="799"/>
                      <a:pt x="1058" y="791"/>
                    </a:cubicBezTo>
                    <a:cubicBezTo>
                      <a:pt x="1052" y="784"/>
                      <a:pt x="1043" y="781"/>
                      <a:pt x="1034" y="781"/>
                    </a:cubicBezTo>
                    <a:cubicBezTo>
                      <a:pt x="1030" y="781"/>
                      <a:pt x="1027" y="782"/>
                      <a:pt x="1023" y="783"/>
                    </a:cubicBezTo>
                    <a:cubicBezTo>
                      <a:pt x="1024" y="783"/>
                      <a:pt x="1025" y="783"/>
                      <a:pt x="1026" y="783"/>
                    </a:cubicBezTo>
                    <a:cubicBezTo>
                      <a:pt x="1035" y="783"/>
                      <a:pt x="1041" y="789"/>
                      <a:pt x="1042" y="797"/>
                    </a:cubicBezTo>
                    <a:cubicBezTo>
                      <a:pt x="1042" y="806"/>
                      <a:pt x="1035" y="812"/>
                      <a:pt x="1027" y="813"/>
                    </a:cubicBezTo>
                    <a:cubicBezTo>
                      <a:pt x="1015" y="813"/>
                      <a:pt x="1008" y="800"/>
                      <a:pt x="1014" y="790"/>
                    </a:cubicBezTo>
                    <a:cubicBezTo>
                      <a:pt x="1018" y="783"/>
                      <a:pt x="1026" y="779"/>
                      <a:pt x="1034" y="779"/>
                    </a:cubicBezTo>
                    <a:cubicBezTo>
                      <a:pt x="1044" y="778"/>
                      <a:pt x="1053" y="782"/>
                      <a:pt x="1060" y="788"/>
                    </a:cubicBezTo>
                    <a:cubicBezTo>
                      <a:pt x="1070" y="798"/>
                      <a:pt x="1073" y="810"/>
                      <a:pt x="1070" y="823"/>
                    </a:cubicBezTo>
                    <a:cubicBezTo>
                      <a:pt x="1068" y="833"/>
                      <a:pt x="1062" y="841"/>
                      <a:pt x="1055" y="846"/>
                    </a:cubicBezTo>
                    <a:cubicBezTo>
                      <a:pt x="1057" y="846"/>
                      <a:pt x="1060" y="845"/>
                      <a:pt x="1062" y="844"/>
                    </a:cubicBezTo>
                    <a:cubicBezTo>
                      <a:pt x="1072" y="842"/>
                      <a:pt x="1081" y="842"/>
                      <a:pt x="1091" y="842"/>
                    </a:cubicBezTo>
                    <a:cubicBezTo>
                      <a:pt x="1093" y="842"/>
                      <a:pt x="1096" y="842"/>
                      <a:pt x="1099" y="843"/>
                    </a:cubicBezTo>
                    <a:cubicBezTo>
                      <a:pt x="1103" y="843"/>
                      <a:pt x="1107" y="844"/>
                      <a:pt x="1112" y="845"/>
                    </a:cubicBezTo>
                    <a:cubicBezTo>
                      <a:pt x="1113" y="846"/>
                      <a:pt x="1126" y="851"/>
                      <a:pt x="1126" y="854"/>
                    </a:cubicBezTo>
                    <a:cubicBezTo>
                      <a:pt x="1124" y="854"/>
                      <a:pt x="1117" y="852"/>
                      <a:pt x="1115" y="851"/>
                    </a:cubicBezTo>
                    <a:cubicBezTo>
                      <a:pt x="1109" y="849"/>
                      <a:pt x="1104" y="848"/>
                      <a:pt x="1098" y="847"/>
                    </a:cubicBezTo>
                    <a:cubicBezTo>
                      <a:pt x="1095" y="847"/>
                      <a:pt x="1093" y="847"/>
                      <a:pt x="1090" y="847"/>
                    </a:cubicBezTo>
                    <a:cubicBezTo>
                      <a:pt x="1081" y="846"/>
                      <a:pt x="1073" y="847"/>
                      <a:pt x="1063" y="849"/>
                    </a:cubicBezTo>
                    <a:cubicBezTo>
                      <a:pt x="1063" y="849"/>
                      <a:pt x="1062" y="849"/>
                      <a:pt x="1060" y="849"/>
                    </a:cubicBezTo>
                    <a:cubicBezTo>
                      <a:pt x="1063" y="849"/>
                      <a:pt x="1066" y="850"/>
                      <a:pt x="1069" y="850"/>
                    </a:cubicBezTo>
                    <a:cubicBezTo>
                      <a:pt x="1077" y="851"/>
                      <a:pt x="1084" y="852"/>
                      <a:pt x="1092" y="856"/>
                    </a:cubicBezTo>
                    <a:cubicBezTo>
                      <a:pt x="1112" y="868"/>
                      <a:pt x="1113" y="889"/>
                      <a:pt x="1104" y="907"/>
                    </a:cubicBezTo>
                    <a:cubicBezTo>
                      <a:pt x="1097" y="922"/>
                      <a:pt x="1083" y="934"/>
                      <a:pt x="1066" y="936"/>
                    </a:cubicBezTo>
                    <a:cubicBezTo>
                      <a:pt x="1051" y="936"/>
                      <a:pt x="1039" y="929"/>
                      <a:pt x="1034" y="915"/>
                    </a:cubicBezTo>
                    <a:cubicBezTo>
                      <a:pt x="1032" y="909"/>
                      <a:pt x="1032" y="903"/>
                      <a:pt x="1033" y="896"/>
                    </a:cubicBezTo>
                    <a:cubicBezTo>
                      <a:pt x="1034" y="891"/>
                      <a:pt x="1037" y="887"/>
                      <a:pt x="1041" y="884"/>
                    </a:cubicBezTo>
                    <a:cubicBezTo>
                      <a:pt x="1047" y="880"/>
                      <a:pt x="1054" y="879"/>
                      <a:pt x="1060" y="882"/>
                    </a:cubicBezTo>
                    <a:cubicBezTo>
                      <a:pt x="1064" y="883"/>
                      <a:pt x="1066" y="886"/>
                      <a:pt x="1068" y="890"/>
                    </a:cubicBezTo>
                    <a:cubicBezTo>
                      <a:pt x="1069" y="894"/>
                      <a:pt x="1068" y="899"/>
                      <a:pt x="1066" y="903"/>
                    </a:cubicBezTo>
                    <a:cubicBezTo>
                      <a:pt x="1063" y="907"/>
                      <a:pt x="1058" y="910"/>
                      <a:pt x="1053" y="909"/>
                    </a:cubicBezTo>
                    <a:cubicBezTo>
                      <a:pt x="1048" y="908"/>
                      <a:pt x="1044" y="903"/>
                      <a:pt x="1044" y="898"/>
                    </a:cubicBezTo>
                    <a:cubicBezTo>
                      <a:pt x="1044" y="892"/>
                      <a:pt x="1049" y="886"/>
                      <a:pt x="1055" y="886"/>
                    </a:cubicBezTo>
                    <a:cubicBezTo>
                      <a:pt x="1061" y="886"/>
                      <a:pt x="1066" y="891"/>
                      <a:pt x="1066" y="897"/>
                    </a:cubicBezTo>
                    <a:cubicBezTo>
                      <a:pt x="1067" y="900"/>
                      <a:pt x="1066" y="902"/>
                      <a:pt x="1065" y="904"/>
                    </a:cubicBezTo>
                    <a:cubicBezTo>
                      <a:pt x="1065" y="903"/>
                      <a:pt x="1065" y="903"/>
                      <a:pt x="1066" y="903"/>
                    </a:cubicBezTo>
                    <a:cubicBezTo>
                      <a:pt x="1068" y="899"/>
                      <a:pt x="1069" y="894"/>
                      <a:pt x="1067" y="890"/>
                    </a:cubicBezTo>
                    <a:cubicBezTo>
                      <a:pt x="1066" y="886"/>
                      <a:pt x="1063" y="884"/>
                      <a:pt x="1059" y="883"/>
                    </a:cubicBezTo>
                    <a:cubicBezTo>
                      <a:pt x="1054" y="880"/>
                      <a:pt x="1047" y="881"/>
                      <a:pt x="1042" y="885"/>
                    </a:cubicBezTo>
                    <a:cubicBezTo>
                      <a:pt x="1038" y="888"/>
                      <a:pt x="1036" y="892"/>
                      <a:pt x="1034" y="897"/>
                    </a:cubicBezTo>
                    <a:cubicBezTo>
                      <a:pt x="1033" y="903"/>
                      <a:pt x="1034" y="908"/>
                      <a:pt x="1036" y="914"/>
                    </a:cubicBezTo>
                    <a:cubicBezTo>
                      <a:pt x="1041" y="927"/>
                      <a:pt x="1052" y="934"/>
                      <a:pt x="1065" y="933"/>
                    </a:cubicBezTo>
                    <a:cubicBezTo>
                      <a:pt x="1082" y="932"/>
                      <a:pt x="1095" y="919"/>
                      <a:pt x="1102" y="904"/>
                    </a:cubicBezTo>
                    <a:cubicBezTo>
                      <a:pt x="1109" y="888"/>
                      <a:pt x="1107" y="870"/>
                      <a:pt x="1090" y="860"/>
                    </a:cubicBezTo>
                    <a:cubicBezTo>
                      <a:pt x="1083" y="857"/>
                      <a:pt x="1076" y="856"/>
                      <a:pt x="1069" y="855"/>
                    </a:cubicBezTo>
                    <a:cubicBezTo>
                      <a:pt x="1064" y="854"/>
                      <a:pt x="1059" y="854"/>
                      <a:pt x="1054" y="854"/>
                    </a:cubicBezTo>
                    <a:cubicBezTo>
                      <a:pt x="1036" y="855"/>
                      <a:pt x="1021" y="861"/>
                      <a:pt x="1003" y="858"/>
                    </a:cubicBezTo>
                    <a:cubicBezTo>
                      <a:pt x="986" y="856"/>
                      <a:pt x="972" y="847"/>
                      <a:pt x="960" y="831"/>
                    </a:cubicBezTo>
                    <a:cubicBezTo>
                      <a:pt x="955" y="823"/>
                      <a:pt x="952" y="816"/>
                      <a:pt x="950" y="807"/>
                    </a:cubicBezTo>
                    <a:cubicBezTo>
                      <a:pt x="949" y="803"/>
                      <a:pt x="949" y="799"/>
                      <a:pt x="948" y="795"/>
                    </a:cubicBezTo>
                    <a:cubicBezTo>
                      <a:pt x="947" y="798"/>
                      <a:pt x="945" y="800"/>
                      <a:pt x="943" y="802"/>
                    </a:cubicBezTo>
                    <a:cubicBezTo>
                      <a:pt x="934" y="810"/>
                      <a:pt x="923" y="812"/>
                      <a:pt x="912" y="807"/>
                    </a:cubicBezTo>
                    <a:cubicBezTo>
                      <a:pt x="903" y="803"/>
                      <a:pt x="896" y="793"/>
                      <a:pt x="896" y="783"/>
                    </a:cubicBezTo>
                    <a:cubicBezTo>
                      <a:pt x="896" y="773"/>
                      <a:pt x="901" y="765"/>
                      <a:pt x="910" y="762"/>
                    </a:cubicBezTo>
                    <a:cubicBezTo>
                      <a:pt x="915" y="761"/>
                      <a:pt x="920" y="761"/>
                      <a:pt x="924" y="764"/>
                    </a:cubicBezTo>
                    <a:cubicBezTo>
                      <a:pt x="927" y="765"/>
                      <a:pt x="929" y="768"/>
                      <a:pt x="930" y="770"/>
                    </a:cubicBezTo>
                    <a:cubicBezTo>
                      <a:pt x="933" y="776"/>
                      <a:pt x="931" y="781"/>
                      <a:pt x="927" y="784"/>
                    </a:cubicBezTo>
                    <a:cubicBezTo>
                      <a:pt x="922" y="788"/>
                      <a:pt x="915" y="786"/>
                      <a:pt x="912" y="782"/>
                    </a:cubicBezTo>
                    <a:cubicBezTo>
                      <a:pt x="909" y="777"/>
                      <a:pt x="910" y="770"/>
                      <a:pt x="915" y="767"/>
                    </a:cubicBezTo>
                    <a:cubicBezTo>
                      <a:pt x="919" y="764"/>
                      <a:pt x="924" y="764"/>
                      <a:pt x="928" y="767"/>
                    </a:cubicBezTo>
                    <a:cubicBezTo>
                      <a:pt x="923" y="762"/>
                      <a:pt x="916" y="761"/>
                      <a:pt x="909" y="763"/>
                    </a:cubicBezTo>
                    <a:cubicBezTo>
                      <a:pt x="902" y="766"/>
                      <a:pt x="897" y="774"/>
                      <a:pt x="897" y="783"/>
                    </a:cubicBezTo>
                    <a:cubicBezTo>
                      <a:pt x="897" y="793"/>
                      <a:pt x="904" y="801"/>
                      <a:pt x="913" y="805"/>
                    </a:cubicBezTo>
                    <a:cubicBezTo>
                      <a:pt x="919" y="808"/>
                      <a:pt x="925" y="808"/>
                      <a:pt x="931" y="807"/>
                    </a:cubicBezTo>
                    <a:cubicBezTo>
                      <a:pt x="950" y="802"/>
                      <a:pt x="947" y="779"/>
                      <a:pt x="958" y="759"/>
                    </a:cubicBezTo>
                    <a:cubicBezTo>
                      <a:pt x="968" y="740"/>
                      <a:pt x="987" y="724"/>
                      <a:pt x="1007" y="715"/>
                    </a:cubicBezTo>
                    <a:cubicBezTo>
                      <a:pt x="982" y="731"/>
                      <a:pt x="960" y="750"/>
                      <a:pt x="953" y="780"/>
                    </a:cubicBezTo>
                    <a:cubicBezTo>
                      <a:pt x="952" y="790"/>
                      <a:pt x="952" y="797"/>
                      <a:pt x="954" y="806"/>
                    </a:cubicBezTo>
                    <a:cubicBezTo>
                      <a:pt x="956" y="814"/>
                      <a:pt x="959" y="821"/>
                      <a:pt x="964" y="828"/>
                    </a:cubicBezTo>
                    <a:cubicBezTo>
                      <a:pt x="980" y="850"/>
                      <a:pt x="1002" y="857"/>
                      <a:pt x="1026" y="853"/>
                    </a:cubicBezTo>
                    <a:cubicBezTo>
                      <a:pt x="1045" y="850"/>
                      <a:pt x="1061" y="841"/>
                      <a:pt x="1066" y="822"/>
                    </a:cubicBezTo>
                    <a:close/>
                    <a:moveTo>
                      <a:pt x="1258" y="900"/>
                    </a:moveTo>
                    <a:cubicBezTo>
                      <a:pt x="1255" y="901"/>
                      <a:pt x="1252" y="901"/>
                      <a:pt x="1251" y="898"/>
                    </a:cubicBezTo>
                    <a:cubicBezTo>
                      <a:pt x="1249" y="896"/>
                      <a:pt x="1250" y="893"/>
                      <a:pt x="1252" y="891"/>
                    </a:cubicBezTo>
                    <a:cubicBezTo>
                      <a:pt x="1254" y="890"/>
                      <a:pt x="1257" y="890"/>
                      <a:pt x="1259" y="893"/>
                    </a:cubicBezTo>
                    <a:cubicBezTo>
                      <a:pt x="1261" y="895"/>
                      <a:pt x="1260" y="898"/>
                      <a:pt x="1258" y="900"/>
                    </a:cubicBezTo>
                    <a:close/>
                    <a:moveTo>
                      <a:pt x="1209" y="826"/>
                    </a:moveTo>
                    <a:cubicBezTo>
                      <a:pt x="1201" y="836"/>
                      <a:pt x="1216" y="846"/>
                      <a:pt x="1220" y="849"/>
                    </a:cubicBezTo>
                    <a:cubicBezTo>
                      <a:pt x="1224" y="853"/>
                      <a:pt x="1225" y="855"/>
                      <a:pt x="1225" y="859"/>
                    </a:cubicBezTo>
                    <a:cubicBezTo>
                      <a:pt x="1228" y="855"/>
                      <a:pt x="1231" y="843"/>
                      <a:pt x="1230" y="837"/>
                    </a:cubicBezTo>
                    <a:cubicBezTo>
                      <a:pt x="1229" y="829"/>
                      <a:pt x="1223" y="822"/>
                      <a:pt x="1212" y="824"/>
                    </a:cubicBezTo>
                    <a:cubicBezTo>
                      <a:pt x="1216" y="826"/>
                      <a:pt x="1221" y="832"/>
                      <a:pt x="1221" y="837"/>
                    </a:cubicBezTo>
                    <a:cubicBezTo>
                      <a:pt x="1220" y="835"/>
                      <a:pt x="1215" y="829"/>
                      <a:pt x="1209" y="826"/>
                    </a:cubicBezTo>
                    <a:close/>
                    <a:moveTo>
                      <a:pt x="1217" y="752"/>
                    </a:moveTo>
                    <a:cubicBezTo>
                      <a:pt x="1220" y="751"/>
                      <a:pt x="1221" y="747"/>
                      <a:pt x="1221" y="744"/>
                    </a:cubicBezTo>
                    <a:cubicBezTo>
                      <a:pt x="1220" y="741"/>
                      <a:pt x="1217" y="740"/>
                      <a:pt x="1214" y="741"/>
                    </a:cubicBezTo>
                    <a:cubicBezTo>
                      <a:pt x="1210" y="742"/>
                      <a:pt x="1209" y="745"/>
                      <a:pt x="1210" y="748"/>
                    </a:cubicBezTo>
                    <a:cubicBezTo>
                      <a:pt x="1211" y="751"/>
                      <a:pt x="1214" y="752"/>
                      <a:pt x="1217" y="752"/>
                    </a:cubicBezTo>
                    <a:close/>
                    <a:moveTo>
                      <a:pt x="1227" y="765"/>
                    </a:moveTo>
                    <a:cubicBezTo>
                      <a:pt x="1231" y="764"/>
                      <a:pt x="1233" y="760"/>
                      <a:pt x="1232" y="757"/>
                    </a:cubicBezTo>
                    <a:cubicBezTo>
                      <a:pt x="1230" y="753"/>
                      <a:pt x="1226" y="751"/>
                      <a:pt x="1223" y="752"/>
                    </a:cubicBezTo>
                    <a:cubicBezTo>
                      <a:pt x="1219" y="753"/>
                      <a:pt x="1217" y="757"/>
                      <a:pt x="1218" y="761"/>
                    </a:cubicBezTo>
                    <a:cubicBezTo>
                      <a:pt x="1219" y="764"/>
                      <a:pt x="1223" y="767"/>
                      <a:pt x="1227" y="765"/>
                    </a:cubicBezTo>
                    <a:close/>
                    <a:moveTo>
                      <a:pt x="1236" y="785"/>
                    </a:moveTo>
                    <a:cubicBezTo>
                      <a:pt x="1241" y="784"/>
                      <a:pt x="1244" y="778"/>
                      <a:pt x="1242" y="773"/>
                    </a:cubicBezTo>
                    <a:cubicBezTo>
                      <a:pt x="1241" y="768"/>
                      <a:pt x="1235" y="766"/>
                      <a:pt x="1230" y="767"/>
                    </a:cubicBezTo>
                    <a:cubicBezTo>
                      <a:pt x="1225" y="769"/>
                      <a:pt x="1223" y="774"/>
                      <a:pt x="1224" y="779"/>
                    </a:cubicBezTo>
                    <a:cubicBezTo>
                      <a:pt x="1226" y="784"/>
                      <a:pt x="1231" y="787"/>
                      <a:pt x="1236" y="785"/>
                    </a:cubicBezTo>
                    <a:close/>
                    <a:moveTo>
                      <a:pt x="1270" y="874"/>
                    </a:moveTo>
                    <a:cubicBezTo>
                      <a:pt x="1266" y="877"/>
                      <a:pt x="1259" y="876"/>
                      <a:pt x="1256" y="871"/>
                    </a:cubicBezTo>
                    <a:cubicBezTo>
                      <a:pt x="1253" y="867"/>
                      <a:pt x="1254" y="860"/>
                      <a:pt x="1259" y="857"/>
                    </a:cubicBezTo>
                    <a:cubicBezTo>
                      <a:pt x="1263" y="854"/>
                      <a:pt x="1270" y="855"/>
                      <a:pt x="1273" y="860"/>
                    </a:cubicBezTo>
                    <a:cubicBezTo>
                      <a:pt x="1276" y="864"/>
                      <a:pt x="1275" y="871"/>
                      <a:pt x="1270" y="874"/>
                    </a:cubicBezTo>
                    <a:close/>
                    <a:moveTo>
                      <a:pt x="1266" y="890"/>
                    </a:moveTo>
                    <a:cubicBezTo>
                      <a:pt x="1263" y="892"/>
                      <a:pt x="1259" y="891"/>
                      <a:pt x="1257" y="888"/>
                    </a:cubicBezTo>
                    <a:cubicBezTo>
                      <a:pt x="1255" y="885"/>
                      <a:pt x="1256" y="881"/>
                      <a:pt x="1259" y="879"/>
                    </a:cubicBezTo>
                    <a:cubicBezTo>
                      <a:pt x="1262" y="877"/>
                      <a:pt x="1266" y="878"/>
                      <a:pt x="1268" y="881"/>
                    </a:cubicBezTo>
                    <a:cubicBezTo>
                      <a:pt x="1270" y="884"/>
                      <a:pt x="1269" y="888"/>
                      <a:pt x="1266" y="890"/>
                    </a:cubicBezTo>
                    <a:close/>
                    <a:moveTo>
                      <a:pt x="1097" y="933"/>
                    </a:moveTo>
                    <a:cubicBezTo>
                      <a:pt x="1082" y="935"/>
                      <a:pt x="1067" y="940"/>
                      <a:pt x="1058" y="950"/>
                    </a:cubicBezTo>
                    <a:cubicBezTo>
                      <a:pt x="1048" y="959"/>
                      <a:pt x="1044" y="974"/>
                      <a:pt x="1050" y="987"/>
                    </a:cubicBezTo>
                    <a:cubicBezTo>
                      <a:pt x="1053" y="994"/>
                      <a:pt x="1058" y="1001"/>
                      <a:pt x="1065" y="1005"/>
                    </a:cubicBezTo>
                    <a:cubicBezTo>
                      <a:pt x="1073" y="1009"/>
                      <a:pt x="1079" y="1011"/>
                      <a:pt x="1089" y="1012"/>
                    </a:cubicBezTo>
                    <a:cubicBezTo>
                      <a:pt x="1097" y="1012"/>
                      <a:pt x="1104" y="1011"/>
                      <a:pt x="1112" y="1008"/>
                    </a:cubicBezTo>
                    <a:cubicBezTo>
                      <a:pt x="1116" y="1006"/>
                      <a:pt x="1119" y="1005"/>
                      <a:pt x="1122" y="1003"/>
                    </a:cubicBezTo>
                    <a:cubicBezTo>
                      <a:pt x="1131" y="997"/>
                      <a:pt x="1137" y="991"/>
                      <a:pt x="1144" y="983"/>
                    </a:cubicBezTo>
                    <a:cubicBezTo>
                      <a:pt x="1152" y="971"/>
                      <a:pt x="1157" y="961"/>
                      <a:pt x="1158" y="946"/>
                    </a:cubicBezTo>
                    <a:cubicBezTo>
                      <a:pt x="1158" y="945"/>
                      <a:pt x="1159" y="944"/>
                      <a:pt x="1159" y="943"/>
                    </a:cubicBezTo>
                    <a:cubicBezTo>
                      <a:pt x="1164" y="952"/>
                      <a:pt x="1172" y="960"/>
                      <a:pt x="1180" y="965"/>
                    </a:cubicBezTo>
                    <a:cubicBezTo>
                      <a:pt x="1191" y="971"/>
                      <a:pt x="1204" y="974"/>
                      <a:pt x="1216" y="970"/>
                    </a:cubicBezTo>
                    <a:cubicBezTo>
                      <a:pt x="1221" y="968"/>
                      <a:pt x="1226" y="966"/>
                      <a:pt x="1230" y="961"/>
                    </a:cubicBezTo>
                    <a:cubicBezTo>
                      <a:pt x="1225" y="965"/>
                      <a:pt x="1220" y="967"/>
                      <a:pt x="1216" y="968"/>
                    </a:cubicBezTo>
                    <a:cubicBezTo>
                      <a:pt x="1204" y="971"/>
                      <a:pt x="1192" y="968"/>
                      <a:pt x="1182" y="962"/>
                    </a:cubicBezTo>
                    <a:cubicBezTo>
                      <a:pt x="1175" y="957"/>
                      <a:pt x="1170" y="951"/>
                      <a:pt x="1166" y="945"/>
                    </a:cubicBezTo>
                    <a:cubicBezTo>
                      <a:pt x="1158" y="932"/>
                      <a:pt x="1156" y="920"/>
                      <a:pt x="1149" y="907"/>
                    </a:cubicBezTo>
                    <a:cubicBezTo>
                      <a:pt x="1149" y="906"/>
                      <a:pt x="1149" y="906"/>
                      <a:pt x="1149" y="906"/>
                    </a:cubicBezTo>
                    <a:cubicBezTo>
                      <a:pt x="1145" y="899"/>
                      <a:pt x="1141" y="893"/>
                      <a:pt x="1135" y="887"/>
                    </a:cubicBezTo>
                    <a:cubicBezTo>
                      <a:pt x="1134" y="885"/>
                      <a:pt x="1120" y="872"/>
                      <a:pt x="1118" y="873"/>
                    </a:cubicBezTo>
                    <a:cubicBezTo>
                      <a:pt x="1118" y="874"/>
                      <a:pt x="1126" y="883"/>
                      <a:pt x="1128" y="885"/>
                    </a:cubicBezTo>
                    <a:cubicBezTo>
                      <a:pt x="1134" y="892"/>
                      <a:pt x="1140" y="900"/>
                      <a:pt x="1145" y="908"/>
                    </a:cubicBezTo>
                    <a:cubicBezTo>
                      <a:pt x="1145" y="909"/>
                      <a:pt x="1145" y="909"/>
                      <a:pt x="1145" y="909"/>
                    </a:cubicBezTo>
                    <a:cubicBezTo>
                      <a:pt x="1151" y="922"/>
                      <a:pt x="1155" y="932"/>
                      <a:pt x="1154" y="946"/>
                    </a:cubicBezTo>
                    <a:cubicBezTo>
                      <a:pt x="1153" y="961"/>
                      <a:pt x="1147" y="978"/>
                      <a:pt x="1133" y="987"/>
                    </a:cubicBezTo>
                    <a:cubicBezTo>
                      <a:pt x="1125" y="992"/>
                      <a:pt x="1111" y="994"/>
                      <a:pt x="1105" y="985"/>
                    </a:cubicBezTo>
                    <a:cubicBezTo>
                      <a:pt x="1103" y="982"/>
                      <a:pt x="1104" y="978"/>
                      <a:pt x="1106" y="976"/>
                    </a:cubicBezTo>
                    <a:cubicBezTo>
                      <a:pt x="1108" y="973"/>
                      <a:pt x="1111" y="972"/>
                      <a:pt x="1114" y="974"/>
                    </a:cubicBezTo>
                    <a:cubicBezTo>
                      <a:pt x="1116" y="975"/>
                      <a:pt x="1117" y="977"/>
                      <a:pt x="1118" y="979"/>
                    </a:cubicBezTo>
                    <a:cubicBezTo>
                      <a:pt x="1118" y="982"/>
                      <a:pt x="1116" y="984"/>
                      <a:pt x="1112" y="984"/>
                    </a:cubicBezTo>
                    <a:cubicBezTo>
                      <a:pt x="1111" y="983"/>
                      <a:pt x="1110" y="982"/>
                      <a:pt x="1109" y="980"/>
                    </a:cubicBezTo>
                    <a:cubicBezTo>
                      <a:pt x="1108" y="982"/>
                      <a:pt x="1109" y="985"/>
                      <a:pt x="1111" y="986"/>
                    </a:cubicBezTo>
                    <a:cubicBezTo>
                      <a:pt x="1114" y="988"/>
                      <a:pt x="1118" y="987"/>
                      <a:pt x="1120" y="985"/>
                    </a:cubicBezTo>
                    <a:cubicBezTo>
                      <a:pt x="1124" y="981"/>
                      <a:pt x="1124" y="974"/>
                      <a:pt x="1120" y="970"/>
                    </a:cubicBezTo>
                    <a:cubicBezTo>
                      <a:pt x="1117" y="967"/>
                      <a:pt x="1113" y="965"/>
                      <a:pt x="1109" y="965"/>
                    </a:cubicBezTo>
                    <a:cubicBezTo>
                      <a:pt x="1105" y="966"/>
                      <a:pt x="1101" y="968"/>
                      <a:pt x="1099" y="972"/>
                    </a:cubicBezTo>
                    <a:cubicBezTo>
                      <a:pt x="1096" y="976"/>
                      <a:pt x="1096" y="982"/>
                      <a:pt x="1099" y="987"/>
                    </a:cubicBezTo>
                    <a:cubicBezTo>
                      <a:pt x="1106" y="997"/>
                      <a:pt x="1121" y="997"/>
                      <a:pt x="1131" y="991"/>
                    </a:cubicBezTo>
                    <a:cubicBezTo>
                      <a:pt x="1134" y="989"/>
                      <a:pt x="1137" y="986"/>
                      <a:pt x="1139" y="983"/>
                    </a:cubicBezTo>
                    <a:cubicBezTo>
                      <a:pt x="1132" y="993"/>
                      <a:pt x="1123" y="1000"/>
                      <a:pt x="1111" y="1005"/>
                    </a:cubicBezTo>
                    <a:cubicBezTo>
                      <a:pt x="1104" y="1009"/>
                      <a:pt x="1097" y="1010"/>
                      <a:pt x="1089" y="1010"/>
                    </a:cubicBezTo>
                    <a:cubicBezTo>
                      <a:pt x="1080" y="1010"/>
                      <a:pt x="1073" y="1008"/>
                      <a:pt x="1066" y="1003"/>
                    </a:cubicBezTo>
                    <a:cubicBezTo>
                      <a:pt x="1062" y="1001"/>
                      <a:pt x="1059" y="999"/>
                      <a:pt x="1056" y="995"/>
                    </a:cubicBezTo>
                    <a:cubicBezTo>
                      <a:pt x="1056" y="995"/>
                      <a:pt x="1056" y="995"/>
                      <a:pt x="1056" y="995"/>
                    </a:cubicBezTo>
                    <a:cubicBezTo>
                      <a:pt x="1065" y="1003"/>
                      <a:pt x="1080" y="1001"/>
                      <a:pt x="1083" y="984"/>
                    </a:cubicBezTo>
                    <a:cubicBezTo>
                      <a:pt x="1084" y="971"/>
                      <a:pt x="1071" y="950"/>
                      <a:pt x="1097" y="933"/>
                    </a:cubicBezTo>
                    <a:close/>
                    <a:moveTo>
                      <a:pt x="1215" y="967"/>
                    </a:moveTo>
                    <a:cubicBezTo>
                      <a:pt x="1209" y="953"/>
                      <a:pt x="1229" y="947"/>
                      <a:pt x="1235" y="944"/>
                    </a:cubicBezTo>
                    <a:cubicBezTo>
                      <a:pt x="1241" y="941"/>
                      <a:pt x="1243" y="939"/>
                      <a:pt x="1245" y="934"/>
                    </a:cubicBezTo>
                    <a:cubicBezTo>
                      <a:pt x="1247" y="940"/>
                      <a:pt x="1245" y="955"/>
                      <a:pt x="1242" y="962"/>
                    </a:cubicBezTo>
                    <a:cubicBezTo>
                      <a:pt x="1238" y="971"/>
                      <a:pt x="1229" y="977"/>
                      <a:pt x="1217" y="971"/>
                    </a:cubicBezTo>
                    <a:cubicBezTo>
                      <a:pt x="1223" y="970"/>
                      <a:pt x="1230" y="964"/>
                      <a:pt x="1232" y="959"/>
                    </a:cubicBezTo>
                    <a:cubicBezTo>
                      <a:pt x="1230" y="961"/>
                      <a:pt x="1222" y="966"/>
                      <a:pt x="1215" y="967"/>
                    </a:cubicBezTo>
                    <a:close/>
                    <a:moveTo>
                      <a:pt x="1028" y="726"/>
                    </a:moveTo>
                    <a:cubicBezTo>
                      <a:pt x="1049" y="723"/>
                      <a:pt x="1062" y="726"/>
                      <a:pt x="1082" y="727"/>
                    </a:cubicBezTo>
                    <a:cubicBezTo>
                      <a:pt x="1092" y="727"/>
                      <a:pt x="1101" y="726"/>
                      <a:pt x="1108" y="719"/>
                    </a:cubicBezTo>
                    <a:cubicBezTo>
                      <a:pt x="1115" y="713"/>
                      <a:pt x="1118" y="705"/>
                      <a:pt x="1115" y="697"/>
                    </a:cubicBezTo>
                    <a:cubicBezTo>
                      <a:pt x="1113" y="690"/>
                      <a:pt x="1108" y="684"/>
                      <a:pt x="1101" y="683"/>
                    </a:cubicBezTo>
                    <a:cubicBezTo>
                      <a:pt x="1096" y="682"/>
                      <a:pt x="1092" y="683"/>
                      <a:pt x="1088" y="686"/>
                    </a:cubicBezTo>
                    <a:cubicBezTo>
                      <a:pt x="1084" y="690"/>
                      <a:pt x="1081" y="698"/>
                      <a:pt x="1086" y="702"/>
                    </a:cubicBezTo>
                    <a:cubicBezTo>
                      <a:pt x="1089" y="705"/>
                      <a:pt x="1094" y="706"/>
                      <a:pt x="1097" y="703"/>
                    </a:cubicBezTo>
                    <a:cubicBezTo>
                      <a:pt x="1101" y="701"/>
                      <a:pt x="1102" y="695"/>
                      <a:pt x="1099" y="692"/>
                    </a:cubicBezTo>
                    <a:cubicBezTo>
                      <a:pt x="1097" y="688"/>
                      <a:pt x="1091" y="687"/>
                      <a:pt x="1087" y="689"/>
                    </a:cubicBezTo>
                    <a:cubicBezTo>
                      <a:pt x="1087" y="690"/>
                      <a:pt x="1086" y="691"/>
                      <a:pt x="1085" y="691"/>
                    </a:cubicBezTo>
                    <a:cubicBezTo>
                      <a:pt x="1086" y="690"/>
                      <a:pt x="1088" y="688"/>
                      <a:pt x="1089" y="687"/>
                    </a:cubicBezTo>
                    <a:cubicBezTo>
                      <a:pt x="1093" y="685"/>
                      <a:pt x="1096" y="684"/>
                      <a:pt x="1100" y="685"/>
                    </a:cubicBezTo>
                    <a:cubicBezTo>
                      <a:pt x="1106" y="686"/>
                      <a:pt x="1111" y="691"/>
                      <a:pt x="1112" y="697"/>
                    </a:cubicBezTo>
                    <a:cubicBezTo>
                      <a:pt x="1114" y="705"/>
                      <a:pt x="1111" y="711"/>
                      <a:pt x="1106" y="716"/>
                    </a:cubicBezTo>
                    <a:cubicBezTo>
                      <a:pt x="1099" y="722"/>
                      <a:pt x="1091" y="723"/>
                      <a:pt x="1082" y="722"/>
                    </a:cubicBezTo>
                    <a:cubicBezTo>
                      <a:pt x="1062" y="722"/>
                      <a:pt x="1049" y="718"/>
                      <a:pt x="1027" y="721"/>
                    </a:cubicBezTo>
                    <a:cubicBezTo>
                      <a:pt x="1007" y="725"/>
                      <a:pt x="990" y="733"/>
                      <a:pt x="976" y="748"/>
                    </a:cubicBezTo>
                    <a:cubicBezTo>
                      <a:pt x="964" y="762"/>
                      <a:pt x="960" y="778"/>
                      <a:pt x="967" y="796"/>
                    </a:cubicBezTo>
                    <a:cubicBezTo>
                      <a:pt x="974" y="812"/>
                      <a:pt x="990" y="823"/>
                      <a:pt x="1007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0" y="818"/>
                      <a:pt x="993" y="810"/>
                      <a:pt x="993" y="800"/>
                    </a:cubicBezTo>
                    <a:cubicBezTo>
                      <a:pt x="992" y="783"/>
                      <a:pt x="1003" y="772"/>
                      <a:pt x="1019" y="770"/>
                    </a:cubicBezTo>
                    <a:cubicBezTo>
                      <a:pt x="1049" y="766"/>
                      <a:pt x="1045" y="730"/>
                      <a:pt x="1012" y="734"/>
                    </a:cubicBezTo>
                    <a:cubicBezTo>
                      <a:pt x="996" y="736"/>
                      <a:pt x="983" y="750"/>
                      <a:pt x="978" y="762"/>
                    </a:cubicBezTo>
                    <a:cubicBezTo>
                      <a:pt x="969" y="787"/>
                      <a:pt x="982" y="820"/>
                      <a:pt x="1007" y="822"/>
                    </a:cubicBezTo>
                    <a:cubicBezTo>
                      <a:pt x="991" y="821"/>
                      <a:pt x="976" y="810"/>
                      <a:pt x="970" y="795"/>
                    </a:cubicBezTo>
                    <a:cubicBezTo>
                      <a:pt x="964" y="778"/>
                      <a:pt x="968" y="764"/>
                      <a:pt x="980" y="751"/>
                    </a:cubicBezTo>
                    <a:cubicBezTo>
                      <a:pt x="993" y="737"/>
                      <a:pt x="1009" y="729"/>
                      <a:pt x="1028" y="726"/>
                    </a:cubicBezTo>
                    <a:close/>
                    <a:moveTo>
                      <a:pt x="1110" y="867"/>
                    </a:moveTo>
                    <a:cubicBezTo>
                      <a:pt x="1123" y="899"/>
                      <a:pt x="1108" y="924"/>
                      <a:pt x="1109" y="941"/>
                    </a:cubicBezTo>
                    <a:cubicBezTo>
                      <a:pt x="1110" y="959"/>
                      <a:pt x="1131" y="958"/>
                      <a:pt x="1135" y="939"/>
                    </a:cubicBezTo>
                    <a:cubicBezTo>
                      <a:pt x="1139" y="917"/>
                      <a:pt x="1127" y="888"/>
                      <a:pt x="1110" y="867"/>
                    </a:cubicBezTo>
                    <a:close/>
                    <a:moveTo>
                      <a:pt x="1080" y="836"/>
                    </a:moveTo>
                    <a:cubicBezTo>
                      <a:pt x="1096" y="830"/>
                      <a:pt x="1107" y="818"/>
                      <a:pt x="1112" y="804"/>
                    </a:cubicBezTo>
                    <a:cubicBezTo>
                      <a:pt x="1116" y="792"/>
                      <a:pt x="1115" y="776"/>
                      <a:pt x="1104" y="769"/>
                    </a:cubicBezTo>
                    <a:cubicBezTo>
                      <a:pt x="1107" y="764"/>
                      <a:pt x="1117" y="765"/>
                      <a:pt x="1122" y="771"/>
                    </a:cubicBezTo>
                    <a:cubicBezTo>
                      <a:pt x="1127" y="778"/>
                      <a:pt x="1128" y="791"/>
                      <a:pt x="1120" y="800"/>
                    </a:cubicBezTo>
                    <a:cubicBezTo>
                      <a:pt x="1128" y="807"/>
                      <a:pt x="1110" y="834"/>
                      <a:pt x="1080" y="836"/>
                    </a:cubicBezTo>
                    <a:close/>
                    <a:moveTo>
                      <a:pt x="945" y="807"/>
                    </a:moveTo>
                    <a:cubicBezTo>
                      <a:pt x="943" y="818"/>
                      <a:pt x="946" y="834"/>
                      <a:pt x="950" y="843"/>
                    </a:cubicBezTo>
                    <a:cubicBezTo>
                      <a:pt x="955" y="854"/>
                      <a:pt x="969" y="867"/>
                      <a:pt x="982" y="865"/>
                    </a:cubicBezTo>
                    <a:cubicBezTo>
                      <a:pt x="985" y="879"/>
                      <a:pt x="994" y="888"/>
                      <a:pt x="1002" y="895"/>
                    </a:cubicBezTo>
                    <a:cubicBezTo>
                      <a:pt x="1015" y="906"/>
                      <a:pt x="1027" y="920"/>
                      <a:pt x="1021" y="933"/>
                    </a:cubicBezTo>
                    <a:cubicBezTo>
                      <a:pt x="1035" y="921"/>
                      <a:pt x="1032" y="899"/>
                      <a:pt x="1024" y="886"/>
                    </a:cubicBezTo>
                    <a:cubicBezTo>
                      <a:pt x="1014" y="867"/>
                      <a:pt x="999" y="863"/>
                      <a:pt x="979" y="852"/>
                    </a:cubicBezTo>
                    <a:cubicBezTo>
                      <a:pt x="968" y="846"/>
                      <a:pt x="949" y="825"/>
                      <a:pt x="945" y="807"/>
                    </a:cubicBezTo>
                    <a:close/>
                    <a:moveTo>
                      <a:pt x="1070" y="836"/>
                    </a:moveTo>
                    <a:cubicBezTo>
                      <a:pt x="1083" y="833"/>
                      <a:pt x="1085" y="811"/>
                      <a:pt x="1081" y="798"/>
                    </a:cubicBezTo>
                    <a:cubicBezTo>
                      <a:pt x="1077" y="783"/>
                      <a:pt x="1067" y="767"/>
                      <a:pt x="1076" y="751"/>
                    </a:cubicBezTo>
                    <a:cubicBezTo>
                      <a:pt x="1080" y="743"/>
                      <a:pt x="1089" y="737"/>
                      <a:pt x="1099" y="738"/>
                    </a:cubicBezTo>
                    <a:cubicBezTo>
                      <a:pt x="1104" y="738"/>
                      <a:pt x="1109" y="741"/>
                      <a:pt x="1109" y="748"/>
                    </a:cubicBezTo>
                    <a:cubicBezTo>
                      <a:pt x="1106" y="744"/>
                      <a:pt x="1099" y="743"/>
                      <a:pt x="1094" y="747"/>
                    </a:cubicBezTo>
                    <a:cubicBezTo>
                      <a:pt x="1089" y="751"/>
                      <a:pt x="1088" y="759"/>
                      <a:pt x="1091" y="765"/>
                    </a:cubicBezTo>
                    <a:cubicBezTo>
                      <a:pt x="1097" y="778"/>
                      <a:pt x="1104" y="789"/>
                      <a:pt x="1104" y="803"/>
                    </a:cubicBezTo>
                    <a:cubicBezTo>
                      <a:pt x="1104" y="820"/>
                      <a:pt x="1090" y="837"/>
                      <a:pt x="1070" y="836"/>
                    </a:cubicBezTo>
                    <a:close/>
                    <a:moveTo>
                      <a:pt x="1192" y="899"/>
                    </a:moveTo>
                    <a:cubicBezTo>
                      <a:pt x="1199" y="913"/>
                      <a:pt x="1222" y="925"/>
                      <a:pt x="1238" y="924"/>
                    </a:cubicBezTo>
                    <a:cubicBezTo>
                      <a:pt x="1255" y="922"/>
                      <a:pt x="1259" y="906"/>
                      <a:pt x="1240" y="904"/>
                    </a:cubicBezTo>
                    <a:cubicBezTo>
                      <a:pt x="1226" y="902"/>
                      <a:pt x="1203" y="909"/>
                      <a:pt x="1192" y="899"/>
                    </a:cubicBezTo>
                    <a:close/>
                    <a:moveTo>
                      <a:pt x="1181" y="877"/>
                    </a:moveTo>
                    <a:cubicBezTo>
                      <a:pt x="1179" y="874"/>
                      <a:pt x="1177" y="872"/>
                      <a:pt x="1174" y="871"/>
                    </a:cubicBezTo>
                    <a:cubicBezTo>
                      <a:pt x="1170" y="870"/>
                      <a:pt x="1165" y="871"/>
                      <a:pt x="1162" y="875"/>
                    </a:cubicBezTo>
                    <a:cubicBezTo>
                      <a:pt x="1158" y="879"/>
                      <a:pt x="1160" y="885"/>
                      <a:pt x="1163" y="889"/>
                    </a:cubicBezTo>
                    <a:cubicBezTo>
                      <a:pt x="1168" y="895"/>
                      <a:pt x="1174" y="891"/>
                      <a:pt x="1179" y="891"/>
                    </a:cubicBezTo>
                    <a:cubicBezTo>
                      <a:pt x="1184" y="892"/>
                      <a:pt x="1189" y="898"/>
                      <a:pt x="1190" y="905"/>
                    </a:cubicBezTo>
                    <a:cubicBezTo>
                      <a:pt x="1191" y="914"/>
                      <a:pt x="1187" y="922"/>
                      <a:pt x="1179" y="925"/>
                    </a:cubicBezTo>
                    <a:cubicBezTo>
                      <a:pt x="1174" y="927"/>
                      <a:pt x="1168" y="927"/>
                      <a:pt x="1166" y="922"/>
                    </a:cubicBezTo>
                    <a:cubicBezTo>
                      <a:pt x="1171" y="923"/>
                      <a:pt x="1177" y="918"/>
                      <a:pt x="1174" y="911"/>
                    </a:cubicBezTo>
                    <a:cubicBezTo>
                      <a:pt x="1172" y="908"/>
                      <a:pt x="1165" y="903"/>
                      <a:pt x="1158" y="898"/>
                    </a:cubicBezTo>
                    <a:cubicBezTo>
                      <a:pt x="1151" y="893"/>
                      <a:pt x="1146" y="888"/>
                      <a:pt x="1144" y="881"/>
                    </a:cubicBezTo>
                    <a:cubicBezTo>
                      <a:pt x="1139" y="867"/>
                      <a:pt x="1149" y="852"/>
                      <a:pt x="1163" y="851"/>
                    </a:cubicBezTo>
                    <a:cubicBezTo>
                      <a:pt x="1171" y="850"/>
                      <a:pt x="1178" y="853"/>
                      <a:pt x="1183" y="858"/>
                    </a:cubicBezTo>
                    <a:cubicBezTo>
                      <a:pt x="1190" y="863"/>
                      <a:pt x="1202" y="879"/>
                      <a:pt x="1212" y="879"/>
                    </a:cubicBezTo>
                    <a:cubicBezTo>
                      <a:pt x="1219" y="879"/>
                      <a:pt x="1222" y="874"/>
                      <a:pt x="1221" y="870"/>
                    </a:cubicBezTo>
                    <a:cubicBezTo>
                      <a:pt x="1227" y="871"/>
                      <a:pt x="1229" y="879"/>
                      <a:pt x="1227" y="885"/>
                    </a:cubicBezTo>
                    <a:cubicBezTo>
                      <a:pt x="1222" y="896"/>
                      <a:pt x="1205" y="901"/>
                      <a:pt x="1192" y="893"/>
                    </a:cubicBezTo>
                    <a:cubicBezTo>
                      <a:pt x="1187" y="889"/>
                      <a:pt x="1184" y="884"/>
                      <a:pt x="1181" y="877"/>
                    </a:cubicBezTo>
                    <a:close/>
                    <a:moveTo>
                      <a:pt x="1178" y="877"/>
                    </a:moveTo>
                    <a:cubicBezTo>
                      <a:pt x="1176" y="873"/>
                      <a:pt x="1171" y="871"/>
                      <a:pt x="1166" y="873"/>
                    </a:cubicBezTo>
                    <a:cubicBezTo>
                      <a:pt x="1159" y="878"/>
                      <a:pt x="1163" y="889"/>
                      <a:pt x="1170" y="890"/>
                    </a:cubicBezTo>
                    <a:cubicBezTo>
                      <a:pt x="1176" y="891"/>
                      <a:pt x="1179" y="888"/>
                      <a:pt x="1186" y="892"/>
                    </a:cubicBezTo>
                    <a:cubicBezTo>
                      <a:pt x="1180" y="886"/>
                      <a:pt x="1182" y="883"/>
                      <a:pt x="1178" y="877"/>
                    </a:cubicBezTo>
                    <a:close/>
                    <a:moveTo>
                      <a:pt x="1149" y="854"/>
                    </a:moveTo>
                    <a:cubicBezTo>
                      <a:pt x="1142" y="858"/>
                      <a:pt x="1139" y="868"/>
                      <a:pt x="1140" y="874"/>
                    </a:cubicBezTo>
                    <a:cubicBezTo>
                      <a:pt x="1132" y="877"/>
                      <a:pt x="1120" y="863"/>
                      <a:pt x="1129" y="853"/>
                    </a:cubicBezTo>
                    <a:cubicBezTo>
                      <a:pt x="1134" y="846"/>
                      <a:pt x="1145" y="847"/>
                      <a:pt x="1149" y="854"/>
                    </a:cubicBezTo>
                    <a:close/>
                    <a:moveTo>
                      <a:pt x="918" y="985"/>
                    </a:moveTo>
                    <a:cubicBezTo>
                      <a:pt x="932" y="965"/>
                      <a:pt x="917" y="945"/>
                      <a:pt x="909" y="936"/>
                    </a:cubicBezTo>
                    <a:cubicBezTo>
                      <a:pt x="899" y="926"/>
                      <a:pt x="884" y="918"/>
                      <a:pt x="884" y="902"/>
                    </a:cubicBezTo>
                    <a:cubicBezTo>
                      <a:pt x="884" y="893"/>
                      <a:pt x="888" y="885"/>
                      <a:pt x="896" y="881"/>
                    </a:cubicBezTo>
                    <a:cubicBezTo>
                      <a:pt x="901" y="879"/>
                      <a:pt x="906" y="880"/>
                      <a:pt x="909" y="884"/>
                    </a:cubicBezTo>
                    <a:cubicBezTo>
                      <a:pt x="905" y="883"/>
                      <a:pt x="898" y="885"/>
                      <a:pt x="896" y="891"/>
                    </a:cubicBezTo>
                    <a:cubicBezTo>
                      <a:pt x="894" y="896"/>
                      <a:pt x="898" y="902"/>
                      <a:pt x="902" y="906"/>
                    </a:cubicBezTo>
                    <a:cubicBezTo>
                      <a:pt x="915" y="916"/>
                      <a:pt x="926" y="928"/>
                      <a:pt x="931" y="940"/>
                    </a:cubicBezTo>
                    <a:cubicBezTo>
                      <a:pt x="937" y="954"/>
                      <a:pt x="933" y="975"/>
                      <a:pt x="918" y="985"/>
                    </a:cubicBezTo>
                    <a:close/>
                    <a:moveTo>
                      <a:pt x="763" y="793"/>
                    </a:moveTo>
                    <a:cubicBezTo>
                      <a:pt x="761" y="791"/>
                      <a:pt x="760" y="789"/>
                      <a:pt x="760" y="787"/>
                    </a:cubicBezTo>
                    <a:cubicBezTo>
                      <a:pt x="761" y="784"/>
                      <a:pt x="762" y="781"/>
                      <a:pt x="766" y="779"/>
                    </a:cubicBezTo>
                    <a:cubicBezTo>
                      <a:pt x="770" y="778"/>
                      <a:pt x="774" y="780"/>
                      <a:pt x="776" y="783"/>
                    </a:cubicBezTo>
                    <a:cubicBezTo>
                      <a:pt x="779" y="788"/>
                      <a:pt x="775" y="791"/>
                      <a:pt x="774" y="795"/>
                    </a:cubicBezTo>
                    <a:cubicBezTo>
                      <a:pt x="773" y="799"/>
                      <a:pt x="776" y="804"/>
                      <a:pt x="781" y="806"/>
                    </a:cubicBezTo>
                    <a:cubicBezTo>
                      <a:pt x="787" y="809"/>
                      <a:pt x="794" y="808"/>
                      <a:pt x="798" y="803"/>
                    </a:cubicBezTo>
                    <a:cubicBezTo>
                      <a:pt x="800" y="800"/>
                      <a:pt x="801" y="796"/>
                      <a:pt x="798" y="793"/>
                    </a:cubicBezTo>
                    <a:cubicBezTo>
                      <a:pt x="798" y="797"/>
                      <a:pt x="793" y="800"/>
                      <a:pt x="789" y="796"/>
                    </a:cubicBezTo>
                    <a:cubicBezTo>
                      <a:pt x="787" y="794"/>
                      <a:pt x="786" y="788"/>
                      <a:pt x="784" y="782"/>
                    </a:cubicBezTo>
                    <a:cubicBezTo>
                      <a:pt x="782" y="776"/>
                      <a:pt x="779" y="771"/>
                      <a:pt x="774" y="768"/>
                    </a:cubicBezTo>
                    <a:cubicBezTo>
                      <a:pt x="766" y="762"/>
                      <a:pt x="753" y="765"/>
                      <a:pt x="749" y="775"/>
                    </a:cubicBezTo>
                    <a:cubicBezTo>
                      <a:pt x="746" y="780"/>
                      <a:pt x="747" y="786"/>
                      <a:pt x="749" y="791"/>
                    </a:cubicBezTo>
                    <a:cubicBezTo>
                      <a:pt x="751" y="796"/>
                      <a:pt x="760" y="809"/>
                      <a:pt x="758" y="816"/>
                    </a:cubicBezTo>
                    <a:cubicBezTo>
                      <a:pt x="756" y="821"/>
                      <a:pt x="752" y="822"/>
                      <a:pt x="749" y="820"/>
                    </a:cubicBezTo>
                    <a:cubicBezTo>
                      <a:pt x="748" y="825"/>
                      <a:pt x="754" y="828"/>
                      <a:pt x="758" y="828"/>
                    </a:cubicBezTo>
                    <a:cubicBezTo>
                      <a:pt x="767" y="826"/>
                      <a:pt x="775" y="816"/>
                      <a:pt x="772" y="805"/>
                    </a:cubicBezTo>
                    <a:cubicBezTo>
                      <a:pt x="771" y="800"/>
                      <a:pt x="768" y="797"/>
                      <a:pt x="763" y="793"/>
                    </a:cubicBezTo>
                    <a:close/>
                    <a:moveTo>
                      <a:pt x="789" y="638"/>
                    </a:moveTo>
                    <a:cubicBezTo>
                      <a:pt x="798" y="653"/>
                      <a:pt x="812" y="654"/>
                      <a:pt x="817" y="657"/>
                    </a:cubicBezTo>
                    <a:cubicBezTo>
                      <a:pt x="823" y="660"/>
                      <a:pt x="820" y="667"/>
                      <a:pt x="812" y="665"/>
                    </a:cubicBezTo>
                    <a:cubicBezTo>
                      <a:pt x="804" y="663"/>
                      <a:pt x="792" y="652"/>
                      <a:pt x="789" y="638"/>
                    </a:cubicBezTo>
                    <a:close/>
                    <a:moveTo>
                      <a:pt x="837" y="683"/>
                    </a:moveTo>
                    <a:cubicBezTo>
                      <a:pt x="836" y="684"/>
                      <a:pt x="834" y="684"/>
                      <a:pt x="833" y="683"/>
                    </a:cubicBezTo>
                    <a:cubicBezTo>
                      <a:pt x="832" y="682"/>
                      <a:pt x="831" y="680"/>
                      <a:pt x="831" y="678"/>
                    </a:cubicBezTo>
                    <a:cubicBezTo>
                      <a:pt x="831" y="675"/>
                      <a:pt x="834" y="674"/>
                      <a:pt x="836" y="674"/>
                    </a:cubicBezTo>
                    <a:cubicBezTo>
                      <a:pt x="839" y="674"/>
                      <a:pt x="840" y="677"/>
                      <a:pt x="841" y="678"/>
                    </a:cubicBezTo>
                    <a:cubicBezTo>
                      <a:pt x="843" y="680"/>
                      <a:pt x="846" y="680"/>
                      <a:pt x="849" y="678"/>
                    </a:cubicBezTo>
                    <a:cubicBezTo>
                      <a:pt x="852" y="675"/>
                      <a:pt x="853" y="672"/>
                      <a:pt x="852" y="668"/>
                    </a:cubicBezTo>
                    <a:cubicBezTo>
                      <a:pt x="851" y="666"/>
                      <a:pt x="849" y="664"/>
                      <a:pt x="847" y="665"/>
                    </a:cubicBezTo>
                    <a:cubicBezTo>
                      <a:pt x="849" y="666"/>
                      <a:pt x="849" y="670"/>
                      <a:pt x="846" y="671"/>
                    </a:cubicBezTo>
                    <a:cubicBezTo>
                      <a:pt x="844" y="671"/>
                      <a:pt x="841" y="670"/>
                      <a:pt x="837" y="670"/>
                    </a:cubicBezTo>
                    <a:cubicBezTo>
                      <a:pt x="834" y="669"/>
                      <a:pt x="830" y="669"/>
                      <a:pt x="827" y="670"/>
                    </a:cubicBezTo>
                    <a:cubicBezTo>
                      <a:pt x="822" y="673"/>
                      <a:pt x="820" y="681"/>
                      <a:pt x="824" y="686"/>
                    </a:cubicBezTo>
                    <a:cubicBezTo>
                      <a:pt x="826" y="688"/>
                      <a:pt x="829" y="689"/>
                      <a:pt x="832" y="690"/>
                    </a:cubicBezTo>
                    <a:cubicBezTo>
                      <a:pt x="835" y="690"/>
                      <a:pt x="844" y="689"/>
                      <a:pt x="847" y="692"/>
                    </a:cubicBezTo>
                    <a:cubicBezTo>
                      <a:pt x="850" y="695"/>
                      <a:pt x="849" y="697"/>
                      <a:pt x="847" y="698"/>
                    </a:cubicBezTo>
                    <a:cubicBezTo>
                      <a:pt x="849" y="700"/>
                      <a:pt x="853" y="698"/>
                      <a:pt x="854" y="695"/>
                    </a:cubicBezTo>
                    <a:cubicBezTo>
                      <a:pt x="855" y="690"/>
                      <a:pt x="852" y="684"/>
                      <a:pt x="846" y="682"/>
                    </a:cubicBezTo>
                    <a:cubicBezTo>
                      <a:pt x="843" y="681"/>
                      <a:pt x="841" y="682"/>
                      <a:pt x="837" y="683"/>
                    </a:cubicBezTo>
                    <a:close/>
                    <a:moveTo>
                      <a:pt x="837" y="682"/>
                    </a:moveTo>
                    <a:cubicBezTo>
                      <a:pt x="834" y="683"/>
                      <a:pt x="832" y="682"/>
                      <a:pt x="832" y="680"/>
                    </a:cubicBezTo>
                    <a:cubicBezTo>
                      <a:pt x="831" y="676"/>
                      <a:pt x="836" y="674"/>
                      <a:pt x="838" y="676"/>
                    </a:cubicBezTo>
                    <a:cubicBezTo>
                      <a:pt x="840" y="677"/>
                      <a:pt x="840" y="679"/>
                      <a:pt x="843" y="680"/>
                    </a:cubicBezTo>
                    <a:cubicBezTo>
                      <a:pt x="840" y="680"/>
                      <a:pt x="839" y="682"/>
                      <a:pt x="837" y="682"/>
                    </a:cubicBezTo>
                    <a:close/>
                    <a:moveTo>
                      <a:pt x="821" y="680"/>
                    </a:moveTo>
                    <a:cubicBezTo>
                      <a:pt x="820" y="677"/>
                      <a:pt x="822" y="673"/>
                      <a:pt x="824" y="671"/>
                    </a:cubicBezTo>
                    <a:cubicBezTo>
                      <a:pt x="823" y="668"/>
                      <a:pt x="815" y="668"/>
                      <a:pt x="814" y="674"/>
                    </a:cubicBezTo>
                    <a:cubicBezTo>
                      <a:pt x="814" y="678"/>
                      <a:pt x="817" y="681"/>
                      <a:pt x="821" y="680"/>
                    </a:cubicBezTo>
                    <a:close/>
                    <a:moveTo>
                      <a:pt x="813" y="673"/>
                    </a:moveTo>
                    <a:cubicBezTo>
                      <a:pt x="813" y="673"/>
                      <a:pt x="813" y="672"/>
                      <a:pt x="814" y="671"/>
                    </a:cubicBezTo>
                    <a:cubicBezTo>
                      <a:pt x="806" y="669"/>
                      <a:pt x="799" y="664"/>
                      <a:pt x="794" y="657"/>
                    </a:cubicBezTo>
                    <a:cubicBezTo>
                      <a:pt x="785" y="645"/>
                      <a:pt x="789" y="631"/>
                      <a:pt x="778" y="612"/>
                    </a:cubicBezTo>
                    <a:cubicBezTo>
                      <a:pt x="773" y="603"/>
                      <a:pt x="767" y="597"/>
                      <a:pt x="762" y="593"/>
                    </a:cubicBezTo>
                    <a:cubicBezTo>
                      <a:pt x="749" y="583"/>
                      <a:pt x="732" y="579"/>
                      <a:pt x="721" y="566"/>
                    </a:cubicBezTo>
                    <a:cubicBezTo>
                      <a:pt x="727" y="570"/>
                      <a:pt x="736" y="568"/>
                      <a:pt x="736" y="558"/>
                    </a:cubicBezTo>
                    <a:cubicBezTo>
                      <a:pt x="736" y="551"/>
                      <a:pt x="727" y="541"/>
                      <a:pt x="739" y="529"/>
                    </a:cubicBezTo>
                    <a:cubicBezTo>
                      <a:pt x="730" y="531"/>
                      <a:pt x="722" y="536"/>
                      <a:pt x="718" y="544"/>
                    </a:cubicBezTo>
                    <a:cubicBezTo>
                      <a:pt x="716" y="549"/>
                      <a:pt x="715" y="554"/>
                      <a:pt x="716" y="559"/>
                    </a:cubicBezTo>
                    <a:cubicBezTo>
                      <a:pt x="722" y="582"/>
                      <a:pt x="757" y="585"/>
                      <a:pt x="767" y="602"/>
                    </a:cubicBezTo>
                    <a:cubicBezTo>
                      <a:pt x="767" y="601"/>
                      <a:pt x="766" y="600"/>
                      <a:pt x="766" y="600"/>
                    </a:cubicBezTo>
                    <a:cubicBezTo>
                      <a:pt x="753" y="585"/>
                      <a:pt x="729" y="586"/>
                      <a:pt x="717" y="600"/>
                    </a:cubicBezTo>
                    <a:cubicBezTo>
                      <a:pt x="710" y="607"/>
                      <a:pt x="707" y="617"/>
                      <a:pt x="709" y="628"/>
                    </a:cubicBezTo>
                    <a:cubicBezTo>
                      <a:pt x="711" y="639"/>
                      <a:pt x="719" y="649"/>
                      <a:pt x="730" y="653"/>
                    </a:cubicBezTo>
                    <a:cubicBezTo>
                      <a:pt x="741" y="657"/>
                      <a:pt x="753" y="655"/>
                      <a:pt x="760" y="644"/>
                    </a:cubicBezTo>
                    <a:cubicBezTo>
                      <a:pt x="765" y="638"/>
                      <a:pt x="764" y="630"/>
                      <a:pt x="760" y="624"/>
                    </a:cubicBezTo>
                    <a:cubicBezTo>
                      <a:pt x="754" y="615"/>
                      <a:pt x="744" y="614"/>
                      <a:pt x="738" y="618"/>
                    </a:cubicBezTo>
                    <a:cubicBezTo>
                      <a:pt x="730" y="622"/>
                      <a:pt x="727" y="632"/>
                      <a:pt x="733" y="640"/>
                    </a:cubicBezTo>
                    <a:cubicBezTo>
                      <a:pt x="727" y="630"/>
                      <a:pt x="731" y="622"/>
                      <a:pt x="739" y="619"/>
                    </a:cubicBezTo>
                    <a:cubicBezTo>
                      <a:pt x="745" y="617"/>
                      <a:pt x="753" y="618"/>
                      <a:pt x="758" y="625"/>
                    </a:cubicBezTo>
                    <a:cubicBezTo>
                      <a:pt x="761" y="630"/>
                      <a:pt x="762" y="637"/>
                      <a:pt x="758" y="643"/>
                    </a:cubicBezTo>
                    <a:cubicBezTo>
                      <a:pt x="751" y="652"/>
                      <a:pt x="741" y="653"/>
                      <a:pt x="731" y="650"/>
                    </a:cubicBezTo>
                    <a:cubicBezTo>
                      <a:pt x="721" y="646"/>
                      <a:pt x="715" y="637"/>
                      <a:pt x="712" y="627"/>
                    </a:cubicBezTo>
                    <a:cubicBezTo>
                      <a:pt x="710" y="617"/>
                      <a:pt x="714" y="607"/>
                      <a:pt x="720" y="601"/>
                    </a:cubicBezTo>
                    <a:cubicBezTo>
                      <a:pt x="732" y="589"/>
                      <a:pt x="753" y="588"/>
                      <a:pt x="765" y="601"/>
                    </a:cubicBezTo>
                    <a:cubicBezTo>
                      <a:pt x="774" y="612"/>
                      <a:pt x="775" y="623"/>
                      <a:pt x="771" y="636"/>
                    </a:cubicBezTo>
                    <a:cubicBezTo>
                      <a:pt x="763" y="657"/>
                      <a:pt x="743" y="674"/>
                      <a:pt x="726" y="675"/>
                    </a:cubicBezTo>
                    <a:cubicBezTo>
                      <a:pt x="717" y="676"/>
                      <a:pt x="706" y="670"/>
                      <a:pt x="707" y="660"/>
                    </a:cubicBezTo>
                    <a:cubicBezTo>
                      <a:pt x="708" y="653"/>
                      <a:pt x="712" y="650"/>
                      <a:pt x="720" y="651"/>
                    </a:cubicBezTo>
                    <a:cubicBezTo>
                      <a:pt x="713" y="643"/>
                      <a:pt x="698" y="649"/>
                      <a:pt x="695" y="662"/>
                    </a:cubicBezTo>
                    <a:cubicBezTo>
                      <a:pt x="691" y="675"/>
                      <a:pt x="697" y="684"/>
                      <a:pt x="704" y="690"/>
                    </a:cubicBezTo>
                    <a:cubicBezTo>
                      <a:pt x="715" y="698"/>
                      <a:pt x="732" y="697"/>
                      <a:pt x="746" y="687"/>
                    </a:cubicBezTo>
                    <a:cubicBezTo>
                      <a:pt x="760" y="676"/>
                      <a:pt x="770" y="659"/>
                      <a:pt x="773" y="642"/>
                    </a:cubicBezTo>
                    <a:cubicBezTo>
                      <a:pt x="773" y="644"/>
                      <a:pt x="773" y="646"/>
                      <a:pt x="772" y="649"/>
                    </a:cubicBezTo>
                    <a:cubicBezTo>
                      <a:pt x="766" y="678"/>
                      <a:pt x="746" y="700"/>
                      <a:pt x="716" y="708"/>
                    </a:cubicBezTo>
                    <a:cubicBezTo>
                      <a:pt x="694" y="713"/>
                      <a:pt x="674" y="707"/>
                      <a:pt x="659" y="690"/>
                    </a:cubicBezTo>
                    <a:cubicBezTo>
                      <a:pt x="650" y="679"/>
                      <a:pt x="645" y="667"/>
                      <a:pt x="643" y="654"/>
                    </a:cubicBezTo>
                    <a:cubicBezTo>
                      <a:pt x="641" y="640"/>
                      <a:pt x="642" y="626"/>
                      <a:pt x="647" y="613"/>
                    </a:cubicBezTo>
                    <a:cubicBezTo>
                      <a:pt x="650" y="607"/>
                      <a:pt x="652" y="602"/>
                      <a:pt x="657" y="597"/>
                    </a:cubicBezTo>
                    <a:cubicBezTo>
                      <a:pt x="665" y="588"/>
                      <a:pt x="677" y="582"/>
                      <a:pt x="689" y="582"/>
                    </a:cubicBezTo>
                    <a:cubicBezTo>
                      <a:pt x="699" y="582"/>
                      <a:pt x="707" y="586"/>
                      <a:pt x="713" y="594"/>
                    </a:cubicBezTo>
                    <a:cubicBezTo>
                      <a:pt x="718" y="582"/>
                      <a:pt x="700" y="561"/>
                      <a:pt x="681" y="575"/>
                    </a:cubicBezTo>
                    <a:cubicBezTo>
                      <a:pt x="669" y="567"/>
                      <a:pt x="655" y="586"/>
                      <a:pt x="649" y="601"/>
                    </a:cubicBezTo>
                    <a:cubicBezTo>
                      <a:pt x="655" y="582"/>
                      <a:pt x="674" y="561"/>
                      <a:pt x="684" y="551"/>
                    </a:cubicBezTo>
                    <a:cubicBezTo>
                      <a:pt x="683" y="551"/>
                      <a:pt x="682" y="550"/>
                      <a:pt x="682" y="549"/>
                    </a:cubicBezTo>
                    <a:cubicBezTo>
                      <a:pt x="678" y="553"/>
                      <a:pt x="673" y="558"/>
                      <a:pt x="668" y="564"/>
                    </a:cubicBezTo>
                    <a:cubicBezTo>
                      <a:pt x="671" y="554"/>
                      <a:pt x="669" y="542"/>
                      <a:pt x="661" y="534"/>
                    </a:cubicBezTo>
                    <a:cubicBezTo>
                      <a:pt x="647" y="519"/>
                      <a:pt x="622" y="517"/>
                      <a:pt x="609" y="496"/>
                    </a:cubicBezTo>
                    <a:cubicBezTo>
                      <a:pt x="613" y="518"/>
                      <a:pt x="635" y="530"/>
                      <a:pt x="644" y="540"/>
                    </a:cubicBezTo>
                    <a:cubicBezTo>
                      <a:pt x="664" y="559"/>
                      <a:pt x="659" y="571"/>
                      <a:pt x="651" y="590"/>
                    </a:cubicBezTo>
                    <a:cubicBezTo>
                      <a:pt x="651" y="586"/>
                      <a:pt x="651" y="583"/>
                      <a:pt x="651" y="579"/>
                    </a:cubicBezTo>
                    <a:cubicBezTo>
                      <a:pt x="650" y="558"/>
                      <a:pt x="637" y="538"/>
                      <a:pt x="618" y="531"/>
                    </a:cubicBezTo>
                    <a:cubicBezTo>
                      <a:pt x="603" y="524"/>
                      <a:pt x="586" y="527"/>
                      <a:pt x="573" y="538"/>
                    </a:cubicBezTo>
                    <a:cubicBezTo>
                      <a:pt x="557" y="552"/>
                      <a:pt x="551" y="574"/>
                      <a:pt x="559" y="594"/>
                    </a:cubicBezTo>
                    <a:cubicBezTo>
                      <a:pt x="563" y="603"/>
                      <a:pt x="570" y="610"/>
                      <a:pt x="578" y="613"/>
                    </a:cubicBezTo>
                    <a:cubicBezTo>
                      <a:pt x="593" y="620"/>
                      <a:pt x="607" y="615"/>
                      <a:pt x="616" y="603"/>
                    </a:cubicBezTo>
                    <a:cubicBezTo>
                      <a:pt x="601" y="609"/>
                      <a:pt x="595" y="597"/>
                      <a:pt x="589" y="594"/>
                    </a:cubicBezTo>
                    <a:cubicBezTo>
                      <a:pt x="575" y="589"/>
                      <a:pt x="571" y="608"/>
                      <a:pt x="584" y="614"/>
                    </a:cubicBezTo>
                    <a:cubicBezTo>
                      <a:pt x="586" y="615"/>
                      <a:pt x="587" y="615"/>
                      <a:pt x="589" y="616"/>
                    </a:cubicBezTo>
                    <a:cubicBezTo>
                      <a:pt x="577" y="614"/>
                      <a:pt x="566" y="606"/>
                      <a:pt x="561" y="593"/>
                    </a:cubicBezTo>
                    <a:cubicBezTo>
                      <a:pt x="554" y="574"/>
                      <a:pt x="559" y="553"/>
                      <a:pt x="575" y="540"/>
                    </a:cubicBezTo>
                    <a:cubicBezTo>
                      <a:pt x="587" y="530"/>
                      <a:pt x="602" y="528"/>
                      <a:pt x="616" y="534"/>
                    </a:cubicBezTo>
                    <a:cubicBezTo>
                      <a:pt x="633" y="541"/>
                      <a:pt x="645" y="559"/>
                      <a:pt x="646" y="579"/>
                    </a:cubicBezTo>
                    <a:cubicBezTo>
                      <a:pt x="646" y="586"/>
                      <a:pt x="645" y="593"/>
                      <a:pt x="643" y="600"/>
                    </a:cubicBezTo>
                    <a:cubicBezTo>
                      <a:pt x="644" y="596"/>
                      <a:pt x="644" y="591"/>
                      <a:pt x="643" y="586"/>
                    </a:cubicBezTo>
                    <a:cubicBezTo>
                      <a:pt x="640" y="574"/>
                      <a:pt x="630" y="563"/>
                      <a:pt x="616" y="565"/>
                    </a:cubicBezTo>
                    <a:cubicBezTo>
                      <a:pt x="611" y="566"/>
                      <a:pt x="606" y="570"/>
                      <a:pt x="605" y="576"/>
                    </a:cubicBezTo>
                    <a:cubicBezTo>
                      <a:pt x="603" y="580"/>
                      <a:pt x="604" y="585"/>
                      <a:pt x="607" y="588"/>
                    </a:cubicBezTo>
                    <a:cubicBezTo>
                      <a:pt x="610" y="592"/>
                      <a:pt x="614" y="594"/>
                      <a:pt x="619" y="594"/>
                    </a:cubicBezTo>
                    <a:cubicBezTo>
                      <a:pt x="625" y="594"/>
                      <a:pt x="630" y="589"/>
                      <a:pt x="630" y="583"/>
                    </a:cubicBezTo>
                    <a:cubicBezTo>
                      <a:pt x="630" y="579"/>
                      <a:pt x="628" y="576"/>
                      <a:pt x="624" y="575"/>
                    </a:cubicBezTo>
                    <a:cubicBezTo>
                      <a:pt x="622" y="574"/>
                      <a:pt x="620" y="575"/>
                      <a:pt x="619" y="577"/>
                    </a:cubicBezTo>
                    <a:cubicBezTo>
                      <a:pt x="620" y="577"/>
                      <a:pt x="622" y="577"/>
                      <a:pt x="624" y="578"/>
                    </a:cubicBezTo>
                    <a:cubicBezTo>
                      <a:pt x="627" y="579"/>
                      <a:pt x="627" y="583"/>
                      <a:pt x="624" y="585"/>
                    </a:cubicBezTo>
                    <a:cubicBezTo>
                      <a:pt x="622" y="586"/>
                      <a:pt x="620" y="587"/>
                      <a:pt x="617" y="586"/>
                    </a:cubicBezTo>
                    <a:cubicBezTo>
                      <a:pt x="614" y="585"/>
                      <a:pt x="612" y="582"/>
                      <a:pt x="613" y="579"/>
                    </a:cubicBezTo>
                    <a:cubicBezTo>
                      <a:pt x="613" y="575"/>
                      <a:pt x="616" y="572"/>
                      <a:pt x="620" y="571"/>
                    </a:cubicBezTo>
                    <a:cubicBezTo>
                      <a:pt x="631" y="569"/>
                      <a:pt x="640" y="581"/>
                      <a:pt x="641" y="591"/>
                    </a:cubicBezTo>
                    <a:cubicBezTo>
                      <a:pt x="644" y="603"/>
                      <a:pt x="639" y="615"/>
                      <a:pt x="638" y="626"/>
                    </a:cubicBezTo>
                    <a:cubicBezTo>
                      <a:pt x="636" y="639"/>
                      <a:pt x="636" y="652"/>
                      <a:pt x="643" y="668"/>
                    </a:cubicBezTo>
                    <a:cubicBezTo>
                      <a:pt x="641" y="665"/>
                      <a:pt x="639" y="662"/>
                      <a:pt x="637" y="659"/>
                    </a:cubicBezTo>
                    <a:cubicBezTo>
                      <a:pt x="622" y="643"/>
                      <a:pt x="602" y="636"/>
                      <a:pt x="581" y="644"/>
                    </a:cubicBezTo>
                    <a:cubicBezTo>
                      <a:pt x="561" y="651"/>
                      <a:pt x="548" y="668"/>
                      <a:pt x="546" y="689"/>
                    </a:cubicBezTo>
                    <a:cubicBezTo>
                      <a:pt x="545" y="709"/>
                      <a:pt x="554" y="729"/>
                      <a:pt x="571" y="739"/>
                    </a:cubicBezTo>
                    <a:cubicBezTo>
                      <a:pt x="587" y="747"/>
                      <a:pt x="605" y="745"/>
                      <a:pt x="617" y="734"/>
                    </a:cubicBezTo>
                    <a:cubicBezTo>
                      <a:pt x="624" y="727"/>
                      <a:pt x="628" y="718"/>
                      <a:pt x="628" y="709"/>
                    </a:cubicBezTo>
                    <a:cubicBezTo>
                      <a:pt x="627" y="703"/>
                      <a:pt x="625" y="697"/>
                      <a:pt x="622" y="693"/>
                    </a:cubicBezTo>
                    <a:cubicBezTo>
                      <a:pt x="616" y="684"/>
                      <a:pt x="605" y="682"/>
                      <a:pt x="597" y="686"/>
                    </a:cubicBezTo>
                    <a:cubicBezTo>
                      <a:pt x="587" y="691"/>
                      <a:pt x="583" y="703"/>
                      <a:pt x="587" y="713"/>
                    </a:cubicBezTo>
                    <a:cubicBezTo>
                      <a:pt x="592" y="723"/>
                      <a:pt x="604" y="727"/>
                      <a:pt x="614" y="722"/>
                    </a:cubicBezTo>
                    <a:cubicBezTo>
                      <a:pt x="623" y="718"/>
                      <a:pt x="627" y="709"/>
                      <a:pt x="625" y="700"/>
                    </a:cubicBezTo>
                    <a:cubicBezTo>
                      <a:pt x="630" y="712"/>
                      <a:pt x="625" y="725"/>
                      <a:pt x="615" y="734"/>
                    </a:cubicBezTo>
                    <a:cubicBezTo>
                      <a:pt x="604" y="744"/>
                      <a:pt x="587" y="745"/>
                      <a:pt x="572" y="737"/>
                    </a:cubicBezTo>
                    <a:cubicBezTo>
                      <a:pt x="556" y="728"/>
                      <a:pt x="548" y="709"/>
                      <a:pt x="549" y="691"/>
                    </a:cubicBezTo>
                    <a:cubicBezTo>
                      <a:pt x="551" y="671"/>
                      <a:pt x="564" y="655"/>
                      <a:pt x="582" y="648"/>
                    </a:cubicBezTo>
                    <a:cubicBezTo>
                      <a:pt x="601" y="642"/>
                      <a:pt x="619" y="648"/>
                      <a:pt x="632" y="662"/>
                    </a:cubicBezTo>
                    <a:cubicBezTo>
                      <a:pt x="641" y="673"/>
                      <a:pt x="646" y="687"/>
                      <a:pt x="658" y="697"/>
                    </a:cubicBezTo>
                    <a:cubicBezTo>
                      <a:pt x="674" y="712"/>
                      <a:pt x="695" y="718"/>
                      <a:pt x="718" y="713"/>
                    </a:cubicBezTo>
                    <a:cubicBezTo>
                      <a:pt x="750" y="705"/>
                      <a:pt x="772" y="682"/>
                      <a:pt x="778" y="650"/>
                    </a:cubicBezTo>
                    <a:cubicBezTo>
                      <a:pt x="780" y="635"/>
                      <a:pt x="780" y="623"/>
                      <a:pt x="775" y="610"/>
                    </a:cubicBezTo>
                    <a:cubicBezTo>
                      <a:pt x="781" y="622"/>
                      <a:pt x="784" y="635"/>
                      <a:pt x="784" y="648"/>
                    </a:cubicBezTo>
                    <a:cubicBezTo>
                      <a:pt x="784" y="666"/>
                      <a:pt x="777" y="687"/>
                      <a:pt x="767" y="702"/>
                    </a:cubicBezTo>
                    <a:cubicBezTo>
                      <a:pt x="763" y="708"/>
                      <a:pt x="761" y="714"/>
                      <a:pt x="759" y="721"/>
                    </a:cubicBezTo>
                    <a:cubicBezTo>
                      <a:pt x="758" y="723"/>
                      <a:pt x="758" y="725"/>
                      <a:pt x="757" y="727"/>
                    </a:cubicBezTo>
                    <a:cubicBezTo>
                      <a:pt x="757" y="730"/>
                      <a:pt x="757" y="733"/>
                      <a:pt x="756" y="737"/>
                    </a:cubicBezTo>
                    <a:cubicBezTo>
                      <a:pt x="756" y="738"/>
                      <a:pt x="757" y="749"/>
                      <a:pt x="759" y="749"/>
                    </a:cubicBezTo>
                    <a:cubicBezTo>
                      <a:pt x="760" y="748"/>
                      <a:pt x="760" y="742"/>
                      <a:pt x="760" y="741"/>
                    </a:cubicBezTo>
                    <a:cubicBezTo>
                      <a:pt x="760" y="736"/>
                      <a:pt x="760" y="732"/>
                      <a:pt x="761" y="728"/>
                    </a:cubicBezTo>
                    <a:cubicBezTo>
                      <a:pt x="761" y="726"/>
                      <a:pt x="762" y="724"/>
                      <a:pt x="762" y="722"/>
                    </a:cubicBezTo>
                    <a:cubicBezTo>
                      <a:pt x="764" y="715"/>
                      <a:pt x="766" y="710"/>
                      <a:pt x="770" y="703"/>
                    </a:cubicBezTo>
                    <a:cubicBezTo>
                      <a:pt x="770" y="703"/>
                      <a:pt x="770" y="702"/>
                      <a:pt x="771" y="701"/>
                    </a:cubicBezTo>
                    <a:cubicBezTo>
                      <a:pt x="770" y="703"/>
                      <a:pt x="770" y="705"/>
                      <a:pt x="769" y="708"/>
                    </a:cubicBezTo>
                    <a:cubicBezTo>
                      <a:pt x="768" y="714"/>
                      <a:pt x="768" y="719"/>
                      <a:pt x="769" y="725"/>
                    </a:cubicBezTo>
                    <a:cubicBezTo>
                      <a:pt x="773" y="742"/>
                      <a:pt x="787" y="748"/>
                      <a:pt x="802" y="746"/>
                    </a:cubicBezTo>
                    <a:cubicBezTo>
                      <a:pt x="814" y="744"/>
                      <a:pt x="826" y="737"/>
                      <a:pt x="831" y="725"/>
                    </a:cubicBezTo>
                    <a:cubicBezTo>
                      <a:pt x="835" y="714"/>
                      <a:pt x="832" y="705"/>
                      <a:pt x="824" y="698"/>
                    </a:cubicBezTo>
                    <a:cubicBezTo>
                      <a:pt x="817" y="693"/>
                      <a:pt x="807" y="690"/>
                      <a:pt x="800" y="696"/>
                    </a:cubicBezTo>
                    <a:cubicBezTo>
                      <a:pt x="796" y="699"/>
                      <a:pt x="794" y="703"/>
                      <a:pt x="794" y="708"/>
                    </a:cubicBezTo>
                    <a:cubicBezTo>
                      <a:pt x="794" y="711"/>
                      <a:pt x="796" y="714"/>
                      <a:pt x="798" y="716"/>
                    </a:cubicBezTo>
                    <a:cubicBezTo>
                      <a:pt x="801" y="718"/>
                      <a:pt x="804" y="718"/>
                      <a:pt x="808" y="717"/>
                    </a:cubicBezTo>
                    <a:cubicBezTo>
                      <a:pt x="811" y="716"/>
                      <a:pt x="814" y="714"/>
                      <a:pt x="815" y="710"/>
                    </a:cubicBezTo>
                    <a:cubicBezTo>
                      <a:pt x="815" y="706"/>
                      <a:pt x="813" y="702"/>
                      <a:pt x="809" y="701"/>
                    </a:cubicBezTo>
                    <a:cubicBezTo>
                      <a:pt x="805" y="699"/>
                      <a:pt x="800" y="702"/>
                      <a:pt x="798" y="706"/>
                    </a:cubicBezTo>
                    <a:cubicBezTo>
                      <a:pt x="797" y="710"/>
                      <a:pt x="799" y="715"/>
                      <a:pt x="804" y="717"/>
                    </a:cubicBezTo>
                    <a:cubicBezTo>
                      <a:pt x="805" y="717"/>
                      <a:pt x="807" y="717"/>
                      <a:pt x="808" y="717"/>
                    </a:cubicBezTo>
                    <a:cubicBezTo>
                      <a:pt x="808" y="717"/>
                      <a:pt x="808" y="717"/>
                      <a:pt x="808" y="717"/>
                    </a:cubicBezTo>
                    <a:cubicBezTo>
                      <a:pt x="804" y="718"/>
                      <a:pt x="801" y="717"/>
                      <a:pt x="798" y="715"/>
                    </a:cubicBezTo>
                    <a:cubicBezTo>
                      <a:pt x="796" y="714"/>
                      <a:pt x="795" y="711"/>
                      <a:pt x="795" y="708"/>
                    </a:cubicBezTo>
                    <a:cubicBezTo>
                      <a:pt x="794" y="704"/>
                      <a:pt x="797" y="699"/>
                      <a:pt x="800" y="697"/>
                    </a:cubicBezTo>
                    <a:cubicBezTo>
                      <a:pt x="807" y="692"/>
                      <a:pt x="817" y="694"/>
                      <a:pt x="823" y="699"/>
                    </a:cubicBezTo>
                    <a:cubicBezTo>
                      <a:pt x="831" y="705"/>
                      <a:pt x="833" y="714"/>
                      <a:pt x="829" y="724"/>
                    </a:cubicBezTo>
                    <a:cubicBezTo>
                      <a:pt x="825" y="735"/>
                      <a:pt x="812" y="742"/>
                      <a:pt x="800" y="743"/>
                    </a:cubicBezTo>
                    <a:cubicBezTo>
                      <a:pt x="788" y="745"/>
                      <a:pt x="775" y="739"/>
                      <a:pt x="772" y="725"/>
                    </a:cubicBezTo>
                    <a:cubicBezTo>
                      <a:pt x="771" y="719"/>
                      <a:pt x="772" y="714"/>
                      <a:pt x="773" y="708"/>
                    </a:cubicBezTo>
                    <a:cubicBezTo>
                      <a:pt x="774" y="705"/>
                      <a:pt x="775" y="701"/>
                      <a:pt x="776" y="698"/>
                    </a:cubicBezTo>
                    <a:cubicBezTo>
                      <a:pt x="779" y="690"/>
                      <a:pt x="783" y="680"/>
                      <a:pt x="785" y="670"/>
                    </a:cubicBezTo>
                    <a:cubicBezTo>
                      <a:pt x="787" y="664"/>
                      <a:pt x="788" y="658"/>
                      <a:pt x="788" y="652"/>
                    </a:cubicBezTo>
                    <a:cubicBezTo>
                      <a:pt x="789" y="655"/>
                      <a:pt x="791" y="658"/>
                      <a:pt x="793" y="660"/>
                    </a:cubicBezTo>
                    <a:cubicBezTo>
                      <a:pt x="799" y="666"/>
                      <a:pt x="806" y="672"/>
                      <a:pt x="813" y="673"/>
                    </a:cubicBezTo>
                    <a:close/>
                    <a:moveTo>
                      <a:pt x="764" y="792"/>
                    </a:moveTo>
                    <a:cubicBezTo>
                      <a:pt x="761" y="789"/>
                      <a:pt x="761" y="785"/>
                      <a:pt x="764" y="782"/>
                    </a:cubicBezTo>
                    <a:cubicBezTo>
                      <a:pt x="769" y="778"/>
                      <a:pt x="776" y="783"/>
                      <a:pt x="775" y="788"/>
                    </a:cubicBezTo>
                    <a:cubicBezTo>
                      <a:pt x="774" y="793"/>
                      <a:pt x="771" y="794"/>
                      <a:pt x="773" y="800"/>
                    </a:cubicBezTo>
                    <a:cubicBezTo>
                      <a:pt x="770" y="795"/>
                      <a:pt x="767" y="795"/>
                      <a:pt x="764" y="792"/>
                    </a:cubicBezTo>
                    <a:close/>
                    <a:moveTo>
                      <a:pt x="763" y="706"/>
                    </a:moveTo>
                    <a:cubicBezTo>
                      <a:pt x="756" y="718"/>
                      <a:pt x="740" y="723"/>
                      <a:pt x="731" y="721"/>
                    </a:cubicBezTo>
                    <a:cubicBezTo>
                      <a:pt x="723" y="719"/>
                      <a:pt x="715" y="716"/>
                      <a:pt x="708" y="719"/>
                    </a:cubicBezTo>
                    <a:cubicBezTo>
                      <a:pt x="702" y="722"/>
                      <a:pt x="696" y="729"/>
                      <a:pt x="699" y="734"/>
                    </a:cubicBezTo>
                    <a:cubicBezTo>
                      <a:pt x="700" y="729"/>
                      <a:pt x="706" y="727"/>
                      <a:pt x="712" y="727"/>
                    </a:cubicBezTo>
                    <a:cubicBezTo>
                      <a:pt x="716" y="727"/>
                      <a:pt x="720" y="727"/>
                      <a:pt x="724" y="724"/>
                    </a:cubicBezTo>
                    <a:cubicBezTo>
                      <a:pt x="731" y="731"/>
                      <a:pt x="740" y="730"/>
                      <a:pt x="746" y="726"/>
                    </a:cubicBezTo>
                    <a:cubicBezTo>
                      <a:pt x="753" y="723"/>
                      <a:pt x="760" y="715"/>
                      <a:pt x="763" y="706"/>
                    </a:cubicBezTo>
                    <a:close/>
                    <a:moveTo>
                      <a:pt x="836" y="796"/>
                    </a:moveTo>
                    <a:cubicBezTo>
                      <a:pt x="855" y="804"/>
                      <a:pt x="854" y="824"/>
                      <a:pt x="857" y="832"/>
                    </a:cubicBezTo>
                    <a:cubicBezTo>
                      <a:pt x="861" y="844"/>
                      <a:pt x="872" y="840"/>
                      <a:pt x="870" y="827"/>
                    </a:cubicBezTo>
                    <a:cubicBezTo>
                      <a:pt x="868" y="815"/>
                      <a:pt x="855" y="799"/>
                      <a:pt x="836" y="796"/>
                    </a:cubicBezTo>
                    <a:close/>
                    <a:moveTo>
                      <a:pt x="754" y="766"/>
                    </a:moveTo>
                    <a:cubicBezTo>
                      <a:pt x="758" y="761"/>
                      <a:pt x="766" y="762"/>
                      <a:pt x="770" y="763"/>
                    </a:cubicBezTo>
                    <a:cubicBezTo>
                      <a:pt x="775" y="758"/>
                      <a:pt x="767" y="747"/>
                      <a:pt x="758" y="751"/>
                    </a:cubicBezTo>
                    <a:cubicBezTo>
                      <a:pt x="752" y="753"/>
                      <a:pt x="750" y="761"/>
                      <a:pt x="754" y="766"/>
                    </a:cubicBezTo>
                    <a:close/>
                    <a:moveTo>
                      <a:pt x="759" y="718"/>
                    </a:moveTo>
                    <a:cubicBezTo>
                      <a:pt x="745" y="738"/>
                      <a:pt x="719" y="737"/>
                      <a:pt x="711" y="739"/>
                    </a:cubicBezTo>
                    <a:cubicBezTo>
                      <a:pt x="696" y="744"/>
                      <a:pt x="702" y="761"/>
                      <a:pt x="719" y="756"/>
                    </a:cubicBezTo>
                    <a:cubicBezTo>
                      <a:pt x="730" y="754"/>
                      <a:pt x="749" y="743"/>
                      <a:pt x="759" y="718"/>
                    </a:cubicBezTo>
                    <a:close/>
                    <a:moveTo>
                      <a:pt x="822" y="746"/>
                    </a:moveTo>
                    <a:cubicBezTo>
                      <a:pt x="827" y="736"/>
                      <a:pt x="833" y="727"/>
                      <a:pt x="843" y="722"/>
                    </a:cubicBezTo>
                    <a:cubicBezTo>
                      <a:pt x="852" y="718"/>
                      <a:pt x="863" y="718"/>
                      <a:pt x="871" y="725"/>
                    </a:cubicBezTo>
                    <a:cubicBezTo>
                      <a:pt x="876" y="729"/>
                      <a:pt x="879" y="734"/>
                      <a:pt x="880" y="740"/>
                    </a:cubicBezTo>
                    <a:cubicBezTo>
                      <a:pt x="882" y="747"/>
                      <a:pt x="882" y="752"/>
                      <a:pt x="880" y="758"/>
                    </a:cubicBezTo>
                    <a:cubicBezTo>
                      <a:pt x="878" y="765"/>
                      <a:pt x="876" y="769"/>
                      <a:pt x="872" y="774"/>
                    </a:cubicBezTo>
                    <a:cubicBezTo>
                      <a:pt x="870" y="776"/>
                      <a:pt x="868" y="778"/>
                      <a:pt x="866" y="780"/>
                    </a:cubicBezTo>
                    <a:cubicBezTo>
                      <a:pt x="860" y="785"/>
                      <a:pt x="854" y="788"/>
                      <a:pt x="847" y="791"/>
                    </a:cubicBezTo>
                    <a:cubicBezTo>
                      <a:pt x="837" y="794"/>
                      <a:pt x="828" y="795"/>
                      <a:pt x="817" y="793"/>
                    </a:cubicBezTo>
                    <a:cubicBezTo>
                      <a:pt x="816" y="793"/>
                      <a:pt x="816" y="793"/>
                      <a:pt x="815" y="792"/>
                    </a:cubicBezTo>
                    <a:cubicBezTo>
                      <a:pt x="820" y="798"/>
                      <a:pt x="824" y="805"/>
                      <a:pt x="826" y="813"/>
                    </a:cubicBezTo>
                    <a:cubicBezTo>
                      <a:pt x="828" y="822"/>
                      <a:pt x="827" y="832"/>
                      <a:pt x="821" y="839"/>
                    </a:cubicBezTo>
                    <a:cubicBezTo>
                      <a:pt x="819" y="842"/>
                      <a:pt x="816" y="845"/>
                      <a:pt x="812" y="847"/>
                    </a:cubicBezTo>
                    <a:cubicBezTo>
                      <a:pt x="815" y="845"/>
                      <a:pt x="818" y="842"/>
                      <a:pt x="820" y="839"/>
                    </a:cubicBezTo>
                    <a:cubicBezTo>
                      <a:pt x="825" y="831"/>
                      <a:pt x="825" y="822"/>
                      <a:pt x="823" y="813"/>
                    </a:cubicBezTo>
                    <a:cubicBezTo>
                      <a:pt x="821" y="807"/>
                      <a:pt x="819" y="802"/>
                      <a:pt x="815" y="798"/>
                    </a:cubicBezTo>
                    <a:cubicBezTo>
                      <a:pt x="808" y="789"/>
                      <a:pt x="800" y="785"/>
                      <a:pt x="792" y="778"/>
                    </a:cubicBezTo>
                    <a:cubicBezTo>
                      <a:pt x="791" y="777"/>
                      <a:pt x="791" y="777"/>
                      <a:pt x="791" y="777"/>
                    </a:cubicBezTo>
                    <a:cubicBezTo>
                      <a:pt x="787" y="773"/>
                      <a:pt x="784" y="768"/>
                      <a:pt x="781" y="763"/>
                    </a:cubicBezTo>
                    <a:cubicBezTo>
                      <a:pt x="780" y="762"/>
                      <a:pt x="773" y="749"/>
                      <a:pt x="774" y="748"/>
                    </a:cubicBezTo>
                    <a:cubicBezTo>
                      <a:pt x="776" y="748"/>
                      <a:pt x="780" y="756"/>
                      <a:pt x="781" y="757"/>
                    </a:cubicBezTo>
                    <a:cubicBezTo>
                      <a:pt x="785" y="764"/>
                      <a:pt x="789" y="769"/>
                      <a:pt x="794" y="775"/>
                    </a:cubicBezTo>
                    <a:cubicBezTo>
                      <a:pt x="794" y="775"/>
                      <a:pt x="794" y="775"/>
                      <a:pt x="794" y="775"/>
                    </a:cubicBezTo>
                    <a:cubicBezTo>
                      <a:pt x="802" y="782"/>
                      <a:pt x="808" y="787"/>
                      <a:pt x="818" y="790"/>
                    </a:cubicBezTo>
                    <a:cubicBezTo>
                      <a:pt x="829" y="793"/>
                      <a:pt x="843" y="792"/>
                      <a:pt x="852" y="784"/>
                    </a:cubicBezTo>
                    <a:cubicBezTo>
                      <a:pt x="857" y="780"/>
                      <a:pt x="862" y="770"/>
                      <a:pt x="857" y="764"/>
                    </a:cubicBezTo>
                    <a:cubicBezTo>
                      <a:pt x="856" y="762"/>
                      <a:pt x="853" y="761"/>
                      <a:pt x="850" y="762"/>
                    </a:cubicBezTo>
                    <a:cubicBezTo>
                      <a:pt x="848" y="763"/>
                      <a:pt x="847" y="765"/>
                      <a:pt x="847" y="768"/>
                    </a:cubicBezTo>
                    <a:cubicBezTo>
                      <a:pt x="848" y="770"/>
                      <a:pt x="849" y="771"/>
                      <a:pt x="850" y="771"/>
                    </a:cubicBezTo>
                    <a:cubicBezTo>
                      <a:pt x="852" y="772"/>
                      <a:pt x="854" y="771"/>
                      <a:pt x="854" y="769"/>
                    </a:cubicBezTo>
                    <a:cubicBezTo>
                      <a:pt x="854" y="768"/>
                      <a:pt x="854" y="766"/>
                      <a:pt x="853" y="766"/>
                    </a:cubicBezTo>
                    <a:cubicBezTo>
                      <a:pt x="855" y="765"/>
                      <a:pt x="856" y="767"/>
                      <a:pt x="856" y="768"/>
                    </a:cubicBezTo>
                    <a:cubicBezTo>
                      <a:pt x="857" y="771"/>
                      <a:pt x="856" y="773"/>
                      <a:pt x="854" y="775"/>
                    </a:cubicBezTo>
                    <a:cubicBezTo>
                      <a:pt x="850" y="777"/>
                      <a:pt x="845" y="775"/>
                      <a:pt x="843" y="771"/>
                    </a:cubicBezTo>
                    <a:cubicBezTo>
                      <a:pt x="841" y="768"/>
                      <a:pt x="841" y="765"/>
                      <a:pt x="842" y="762"/>
                    </a:cubicBezTo>
                    <a:cubicBezTo>
                      <a:pt x="844" y="759"/>
                      <a:pt x="846" y="757"/>
                      <a:pt x="849" y="757"/>
                    </a:cubicBezTo>
                    <a:cubicBezTo>
                      <a:pt x="853" y="756"/>
                      <a:pt x="857" y="757"/>
                      <a:pt x="860" y="760"/>
                    </a:cubicBezTo>
                    <a:cubicBezTo>
                      <a:pt x="866" y="767"/>
                      <a:pt x="862" y="778"/>
                      <a:pt x="855" y="784"/>
                    </a:cubicBezTo>
                    <a:cubicBezTo>
                      <a:pt x="853" y="785"/>
                      <a:pt x="851" y="787"/>
                      <a:pt x="848" y="788"/>
                    </a:cubicBezTo>
                    <a:cubicBezTo>
                      <a:pt x="857" y="785"/>
                      <a:pt x="864" y="780"/>
                      <a:pt x="870" y="773"/>
                    </a:cubicBezTo>
                    <a:cubicBezTo>
                      <a:pt x="874" y="768"/>
                      <a:pt x="877" y="764"/>
                      <a:pt x="879" y="758"/>
                    </a:cubicBezTo>
                    <a:cubicBezTo>
                      <a:pt x="880" y="752"/>
                      <a:pt x="880" y="747"/>
                      <a:pt x="879" y="740"/>
                    </a:cubicBezTo>
                    <a:cubicBezTo>
                      <a:pt x="878" y="737"/>
                      <a:pt x="877" y="734"/>
                      <a:pt x="875" y="731"/>
                    </a:cubicBezTo>
                    <a:cubicBezTo>
                      <a:pt x="875" y="731"/>
                      <a:pt x="875" y="731"/>
                      <a:pt x="875" y="731"/>
                    </a:cubicBezTo>
                    <a:cubicBezTo>
                      <a:pt x="879" y="740"/>
                      <a:pt x="874" y="750"/>
                      <a:pt x="861" y="748"/>
                    </a:cubicBezTo>
                    <a:cubicBezTo>
                      <a:pt x="852" y="746"/>
                      <a:pt x="840" y="732"/>
                      <a:pt x="822" y="746"/>
                    </a:cubicBezTo>
                    <a:close/>
                    <a:moveTo>
                      <a:pt x="820" y="838"/>
                    </a:moveTo>
                    <a:cubicBezTo>
                      <a:pt x="811" y="830"/>
                      <a:pt x="802" y="844"/>
                      <a:pt x="798" y="847"/>
                    </a:cubicBezTo>
                    <a:cubicBezTo>
                      <a:pt x="795" y="850"/>
                      <a:pt x="793" y="852"/>
                      <a:pt x="789" y="851"/>
                    </a:cubicBezTo>
                    <a:cubicBezTo>
                      <a:pt x="793" y="854"/>
                      <a:pt x="804" y="857"/>
                      <a:pt x="810" y="856"/>
                    </a:cubicBezTo>
                    <a:cubicBezTo>
                      <a:pt x="817" y="855"/>
                      <a:pt x="823" y="850"/>
                      <a:pt x="822" y="841"/>
                    </a:cubicBezTo>
                    <a:cubicBezTo>
                      <a:pt x="819" y="844"/>
                      <a:pt x="814" y="848"/>
                      <a:pt x="810" y="848"/>
                    </a:cubicBezTo>
                    <a:cubicBezTo>
                      <a:pt x="812" y="847"/>
                      <a:pt x="817" y="843"/>
                      <a:pt x="820" y="838"/>
                    </a:cubicBezTo>
                    <a:close/>
                    <a:moveTo>
                      <a:pt x="772" y="741"/>
                    </a:moveTo>
                    <a:cubicBezTo>
                      <a:pt x="792" y="757"/>
                      <a:pt x="813" y="753"/>
                      <a:pt x="825" y="757"/>
                    </a:cubicBezTo>
                    <a:cubicBezTo>
                      <a:pt x="837" y="762"/>
                      <a:pt x="832" y="776"/>
                      <a:pt x="817" y="775"/>
                    </a:cubicBezTo>
                    <a:cubicBezTo>
                      <a:pt x="801" y="773"/>
                      <a:pt x="783" y="757"/>
                      <a:pt x="772" y="741"/>
                    </a:cubicBezTo>
                    <a:close/>
                    <a:moveTo>
                      <a:pt x="842" y="796"/>
                    </a:moveTo>
                    <a:cubicBezTo>
                      <a:pt x="862" y="795"/>
                      <a:pt x="893" y="771"/>
                      <a:pt x="883" y="752"/>
                    </a:cubicBezTo>
                    <a:cubicBezTo>
                      <a:pt x="886" y="749"/>
                      <a:pt x="893" y="753"/>
                      <a:pt x="895" y="759"/>
                    </a:cubicBezTo>
                    <a:cubicBezTo>
                      <a:pt x="896" y="765"/>
                      <a:pt x="894" y="774"/>
                      <a:pt x="885" y="778"/>
                    </a:cubicBezTo>
                    <a:cubicBezTo>
                      <a:pt x="888" y="783"/>
                      <a:pt x="878" y="792"/>
                      <a:pt x="864" y="796"/>
                    </a:cubicBezTo>
                    <a:cubicBezTo>
                      <a:pt x="872" y="797"/>
                      <a:pt x="881" y="802"/>
                      <a:pt x="887" y="807"/>
                    </a:cubicBezTo>
                    <a:cubicBezTo>
                      <a:pt x="895" y="814"/>
                      <a:pt x="902" y="823"/>
                      <a:pt x="904" y="833"/>
                    </a:cubicBezTo>
                    <a:cubicBezTo>
                      <a:pt x="907" y="843"/>
                      <a:pt x="905" y="854"/>
                      <a:pt x="897" y="861"/>
                    </a:cubicBezTo>
                    <a:cubicBezTo>
                      <a:pt x="892" y="866"/>
                      <a:pt x="884" y="869"/>
                      <a:pt x="877" y="866"/>
                    </a:cubicBezTo>
                    <a:cubicBezTo>
                      <a:pt x="871" y="864"/>
                      <a:pt x="867" y="858"/>
                      <a:pt x="867" y="852"/>
                    </a:cubicBezTo>
                    <a:cubicBezTo>
                      <a:pt x="867" y="845"/>
                      <a:pt x="870" y="839"/>
                      <a:pt x="874" y="834"/>
                    </a:cubicBezTo>
                    <a:cubicBezTo>
                      <a:pt x="871" y="848"/>
                      <a:pt x="882" y="850"/>
                      <a:pt x="885" y="854"/>
                    </a:cubicBezTo>
                    <a:cubicBezTo>
                      <a:pt x="890" y="860"/>
                      <a:pt x="886" y="865"/>
                      <a:pt x="881" y="866"/>
                    </a:cubicBezTo>
                    <a:cubicBezTo>
                      <a:pt x="881" y="866"/>
                      <a:pt x="881" y="866"/>
                      <a:pt x="881" y="866"/>
                    </a:cubicBezTo>
                    <a:cubicBezTo>
                      <a:pt x="886" y="867"/>
                      <a:pt x="891" y="864"/>
                      <a:pt x="896" y="860"/>
                    </a:cubicBezTo>
                    <a:cubicBezTo>
                      <a:pt x="902" y="854"/>
                      <a:pt x="905" y="846"/>
                      <a:pt x="903" y="836"/>
                    </a:cubicBezTo>
                    <a:cubicBezTo>
                      <a:pt x="903" y="838"/>
                      <a:pt x="903" y="841"/>
                      <a:pt x="902" y="843"/>
                    </a:cubicBezTo>
                    <a:cubicBezTo>
                      <a:pt x="900" y="847"/>
                      <a:pt x="896" y="851"/>
                      <a:pt x="891" y="850"/>
                    </a:cubicBezTo>
                    <a:cubicBezTo>
                      <a:pt x="889" y="850"/>
                      <a:pt x="887" y="848"/>
                      <a:pt x="887" y="845"/>
                    </a:cubicBezTo>
                    <a:cubicBezTo>
                      <a:pt x="886" y="843"/>
                      <a:pt x="886" y="842"/>
                      <a:pt x="888" y="840"/>
                    </a:cubicBezTo>
                    <a:cubicBezTo>
                      <a:pt x="889" y="839"/>
                      <a:pt x="891" y="838"/>
                      <a:pt x="893" y="838"/>
                    </a:cubicBezTo>
                    <a:cubicBezTo>
                      <a:pt x="895" y="838"/>
                      <a:pt x="897" y="840"/>
                      <a:pt x="897" y="843"/>
                    </a:cubicBezTo>
                    <a:cubicBezTo>
                      <a:pt x="897" y="844"/>
                      <a:pt x="896" y="845"/>
                      <a:pt x="895" y="846"/>
                    </a:cubicBezTo>
                    <a:cubicBezTo>
                      <a:pt x="894" y="846"/>
                      <a:pt x="893" y="846"/>
                      <a:pt x="893" y="845"/>
                    </a:cubicBezTo>
                    <a:cubicBezTo>
                      <a:pt x="893" y="845"/>
                      <a:pt x="894" y="845"/>
                      <a:pt x="895" y="845"/>
                    </a:cubicBezTo>
                    <a:cubicBezTo>
                      <a:pt x="896" y="844"/>
                      <a:pt x="896" y="842"/>
                      <a:pt x="895" y="842"/>
                    </a:cubicBezTo>
                    <a:cubicBezTo>
                      <a:pt x="894" y="841"/>
                      <a:pt x="893" y="841"/>
                      <a:pt x="892" y="841"/>
                    </a:cubicBezTo>
                    <a:cubicBezTo>
                      <a:pt x="891" y="842"/>
                      <a:pt x="890" y="843"/>
                      <a:pt x="890" y="844"/>
                    </a:cubicBezTo>
                    <a:cubicBezTo>
                      <a:pt x="890" y="846"/>
                      <a:pt x="891" y="847"/>
                      <a:pt x="893" y="847"/>
                    </a:cubicBezTo>
                    <a:cubicBezTo>
                      <a:pt x="897" y="848"/>
                      <a:pt x="901" y="843"/>
                      <a:pt x="902" y="839"/>
                    </a:cubicBezTo>
                    <a:cubicBezTo>
                      <a:pt x="903" y="833"/>
                      <a:pt x="899" y="825"/>
                      <a:pt x="896" y="820"/>
                    </a:cubicBezTo>
                    <a:cubicBezTo>
                      <a:pt x="886" y="805"/>
                      <a:pt x="872" y="798"/>
                      <a:pt x="857" y="797"/>
                    </a:cubicBezTo>
                    <a:cubicBezTo>
                      <a:pt x="852" y="797"/>
                      <a:pt x="847" y="797"/>
                      <a:pt x="842" y="796"/>
                    </a:cubicBezTo>
                    <a:close/>
                    <a:moveTo>
                      <a:pt x="822" y="798"/>
                    </a:moveTo>
                    <a:cubicBezTo>
                      <a:pt x="832" y="798"/>
                      <a:pt x="836" y="815"/>
                      <a:pt x="834" y="825"/>
                    </a:cubicBezTo>
                    <a:cubicBezTo>
                      <a:pt x="832" y="836"/>
                      <a:pt x="827" y="849"/>
                      <a:pt x="835" y="860"/>
                    </a:cubicBezTo>
                    <a:cubicBezTo>
                      <a:pt x="839" y="866"/>
                      <a:pt x="846" y="869"/>
                      <a:pt x="853" y="868"/>
                    </a:cubicBezTo>
                    <a:cubicBezTo>
                      <a:pt x="857" y="867"/>
                      <a:pt x="860" y="864"/>
                      <a:pt x="860" y="859"/>
                    </a:cubicBezTo>
                    <a:cubicBezTo>
                      <a:pt x="858" y="862"/>
                      <a:pt x="852" y="864"/>
                      <a:pt x="848" y="861"/>
                    </a:cubicBezTo>
                    <a:cubicBezTo>
                      <a:pt x="844" y="859"/>
                      <a:pt x="843" y="853"/>
                      <a:pt x="845" y="848"/>
                    </a:cubicBezTo>
                    <a:cubicBezTo>
                      <a:pt x="848" y="838"/>
                      <a:pt x="852" y="829"/>
                      <a:pt x="851" y="819"/>
                    </a:cubicBezTo>
                    <a:cubicBezTo>
                      <a:pt x="849" y="806"/>
                      <a:pt x="837" y="795"/>
                      <a:pt x="822" y="798"/>
                    </a:cubicBezTo>
                    <a:close/>
                    <a:moveTo>
                      <a:pt x="775" y="804"/>
                    </a:moveTo>
                    <a:cubicBezTo>
                      <a:pt x="776" y="815"/>
                      <a:pt x="786" y="829"/>
                      <a:pt x="796" y="832"/>
                    </a:cubicBezTo>
                    <a:cubicBezTo>
                      <a:pt x="807" y="836"/>
                      <a:pt x="814" y="828"/>
                      <a:pt x="803" y="821"/>
                    </a:cubicBezTo>
                    <a:cubicBezTo>
                      <a:pt x="794" y="816"/>
                      <a:pt x="779" y="814"/>
                      <a:pt x="775" y="804"/>
                    </a:cubicBezTo>
                    <a:close/>
                    <a:moveTo>
                      <a:pt x="635" y="654"/>
                    </a:moveTo>
                    <a:cubicBezTo>
                      <a:pt x="614" y="630"/>
                      <a:pt x="563" y="628"/>
                      <a:pt x="555" y="659"/>
                    </a:cubicBezTo>
                    <a:cubicBezTo>
                      <a:pt x="549" y="657"/>
                      <a:pt x="547" y="646"/>
                      <a:pt x="552" y="639"/>
                    </a:cubicBezTo>
                    <a:cubicBezTo>
                      <a:pt x="557" y="630"/>
                      <a:pt x="570" y="626"/>
                      <a:pt x="582" y="632"/>
                    </a:cubicBezTo>
                    <a:cubicBezTo>
                      <a:pt x="587" y="621"/>
                      <a:pt x="622" y="626"/>
                      <a:pt x="635" y="654"/>
                    </a:cubicBezTo>
                    <a:close/>
                    <a:moveTo>
                      <a:pt x="705" y="535"/>
                    </a:moveTo>
                    <a:cubicBezTo>
                      <a:pt x="708" y="536"/>
                      <a:pt x="709" y="539"/>
                      <a:pt x="708" y="541"/>
                    </a:cubicBezTo>
                    <a:cubicBezTo>
                      <a:pt x="706" y="544"/>
                      <a:pt x="703" y="545"/>
                      <a:pt x="701" y="544"/>
                    </a:cubicBezTo>
                    <a:cubicBezTo>
                      <a:pt x="698" y="542"/>
                      <a:pt x="697" y="539"/>
                      <a:pt x="699" y="537"/>
                    </a:cubicBezTo>
                    <a:cubicBezTo>
                      <a:pt x="700" y="534"/>
                      <a:pt x="703" y="533"/>
                      <a:pt x="705" y="535"/>
                    </a:cubicBezTo>
                    <a:close/>
                    <a:moveTo>
                      <a:pt x="715" y="537"/>
                    </a:moveTo>
                    <a:cubicBezTo>
                      <a:pt x="717" y="538"/>
                      <a:pt x="718" y="540"/>
                      <a:pt x="717" y="542"/>
                    </a:cubicBezTo>
                    <a:cubicBezTo>
                      <a:pt x="716" y="544"/>
                      <a:pt x="713" y="545"/>
                      <a:pt x="711" y="544"/>
                    </a:cubicBezTo>
                    <a:cubicBezTo>
                      <a:pt x="709" y="543"/>
                      <a:pt x="709" y="540"/>
                      <a:pt x="710" y="538"/>
                    </a:cubicBezTo>
                    <a:cubicBezTo>
                      <a:pt x="711" y="537"/>
                      <a:pt x="713" y="536"/>
                      <a:pt x="715" y="537"/>
                    </a:cubicBezTo>
                    <a:close/>
                    <a:moveTo>
                      <a:pt x="693" y="538"/>
                    </a:moveTo>
                    <a:cubicBezTo>
                      <a:pt x="697" y="540"/>
                      <a:pt x="699" y="544"/>
                      <a:pt x="697" y="548"/>
                    </a:cubicBezTo>
                    <a:cubicBezTo>
                      <a:pt x="695" y="552"/>
                      <a:pt x="690" y="553"/>
                      <a:pt x="686" y="551"/>
                    </a:cubicBezTo>
                    <a:cubicBezTo>
                      <a:pt x="683" y="549"/>
                      <a:pt x="681" y="545"/>
                      <a:pt x="683" y="541"/>
                    </a:cubicBezTo>
                    <a:cubicBezTo>
                      <a:pt x="685" y="537"/>
                      <a:pt x="690" y="536"/>
                      <a:pt x="693" y="538"/>
                    </a:cubicBezTo>
                    <a:close/>
                    <a:moveTo>
                      <a:pt x="731" y="698"/>
                    </a:moveTo>
                    <a:cubicBezTo>
                      <a:pt x="723" y="706"/>
                      <a:pt x="707" y="710"/>
                      <a:pt x="692" y="706"/>
                    </a:cubicBezTo>
                    <a:cubicBezTo>
                      <a:pt x="682" y="704"/>
                      <a:pt x="671" y="697"/>
                      <a:pt x="665" y="689"/>
                    </a:cubicBezTo>
                    <a:cubicBezTo>
                      <a:pt x="662" y="684"/>
                      <a:pt x="660" y="679"/>
                      <a:pt x="659" y="673"/>
                    </a:cubicBezTo>
                    <a:cubicBezTo>
                      <a:pt x="659" y="665"/>
                      <a:pt x="664" y="657"/>
                      <a:pt x="669" y="654"/>
                    </a:cubicBezTo>
                    <a:cubicBezTo>
                      <a:pt x="676" y="651"/>
                      <a:pt x="684" y="655"/>
                      <a:pt x="684" y="662"/>
                    </a:cubicBezTo>
                    <a:cubicBezTo>
                      <a:pt x="674" y="659"/>
                      <a:pt x="668" y="668"/>
                      <a:pt x="670" y="678"/>
                    </a:cubicBezTo>
                    <a:cubicBezTo>
                      <a:pt x="672" y="688"/>
                      <a:pt x="684" y="699"/>
                      <a:pt x="694" y="702"/>
                    </a:cubicBezTo>
                    <a:cubicBezTo>
                      <a:pt x="713" y="707"/>
                      <a:pt x="724" y="702"/>
                      <a:pt x="731" y="698"/>
                    </a:cubicBezTo>
                    <a:close/>
                    <a:moveTo>
                      <a:pt x="652" y="673"/>
                    </a:moveTo>
                    <a:cubicBezTo>
                      <a:pt x="637" y="643"/>
                      <a:pt x="648" y="604"/>
                      <a:pt x="670" y="592"/>
                    </a:cubicBezTo>
                    <a:cubicBezTo>
                      <a:pt x="694" y="580"/>
                      <a:pt x="704" y="601"/>
                      <a:pt x="683" y="612"/>
                    </a:cubicBezTo>
                    <a:cubicBezTo>
                      <a:pt x="673" y="617"/>
                      <a:pt x="642" y="641"/>
                      <a:pt x="652" y="673"/>
                    </a:cubicBezTo>
                    <a:close/>
                    <a:moveTo>
                      <a:pt x="906" y="973"/>
                    </a:moveTo>
                    <a:cubicBezTo>
                      <a:pt x="887" y="957"/>
                      <a:pt x="866" y="962"/>
                      <a:pt x="855" y="958"/>
                    </a:cubicBezTo>
                    <a:cubicBezTo>
                      <a:pt x="842" y="953"/>
                      <a:pt x="847" y="939"/>
                      <a:pt x="862" y="940"/>
                    </a:cubicBezTo>
                    <a:cubicBezTo>
                      <a:pt x="878" y="942"/>
                      <a:pt x="895" y="957"/>
                      <a:pt x="906" y="973"/>
                    </a:cubicBezTo>
                    <a:close/>
                    <a:moveTo>
                      <a:pt x="856" y="904"/>
                    </a:moveTo>
                    <a:cubicBezTo>
                      <a:pt x="858" y="905"/>
                      <a:pt x="860" y="906"/>
                      <a:pt x="862" y="908"/>
                    </a:cubicBezTo>
                    <a:cubicBezTo>
                      <a:pt x="863" y="910"/>
                      <a:pt x="863" y="913"/>
                      <a:pt x="861" y="916"/>
                    </a:cubicBezTo>
                    <a:cubicBezTo>
                      <a:pt x="859" y="920"/>
                      <a:pt x="855" y="920"/>
                      <a:pt x="852" y="919"/>
                    </a:cubicBezTo>
                    <a:cubicBezTo>
                      <a:pt x="847" y="916"/>
                      <a:pt x="848" y="912"/>
                      <a:pt x="847" y="909"/>
                    </a:cubicBezTo>
                    <a:cubicBezTo>
                      <a:pt x="845" y="905"/>
                      <a:pt x="840" y="903"/>
                      <a:pt x="835" y="904"/>
                    </a:cubicBezTo>
                    <a:cubicBezTo>
                      <a:pt x="829" y="905"/>
                      <a:pt x="825" y="909"/>
                      <a:pt x="824" y="916"/>
                    </a:cubicBezTo>
                    <a:cubicBezTo>
                      <a:pt x="824" y="919"/>
                      <a:pt x="825" y="923"/>
                      <a:pt x="829" y="923"/>
                    </a:cubicBezTo>
                    <a:cubicBezTo>
                      <a:pt x="827" y="920"/>
                      <a:pt x="829" y="915"/>
                      <a:pt x="834" y="916"/>
                    </a:cubicBezTo>
                    <a:cubicBezTo>
                      <a:pt x="837" y="917"/>
                      <a:pt x="842" y="920"/>
                      <a:pt x="846" y="924"/>
                    </a:cubicBezTo>
                    <a:cubicBezTo>
                      <a:pt x="851" y="927"/>
                      <a:pt x="856" y="930"/>
                      <a:pt x="861" y="930"/>
                    </a:cubicBezTo>
                    <a:cubicBezTo>
                      <a:pt x="871" y="930"/>
                      <a:pt x="879" y="920"/>
                      <a:pt x="877" y="911"/>
                    </a:cubicBezTo>
                    <a:cubicBezTo>
                      <a:pt x="876" y="905"/>
                      <a:pt x="872" y="902"/>
                      <a:pt x="868" y="899"/>
                    </a:cubicBezTo>
                    <a:cubicBezTo>
                      <a:pt x="864" y="895"/>
                      <a:pt x="851" y="890"/>
                      <a:pt x="848" y="884"/>
                    </a:cubicBezTo>
                    <a:cubicBezTo>
                      <a:pt x="847" y="879"/>
                      <a:pt x="849" y="876"/>
                      <a:pt x="853" y="876"/>
                    </a:cubicBezTo>
                    <a:cubicBezTo>
                      <a:pt x="851" y="872"/>
                      <a:pt x="845" y="872"/>
                      <a:pt x="841" y="875"/>
                    </a:cubicBezTo>
                    <a:cubicBezTo>
                      <a:pt x="835" y="881"/>
                      <a:pt x="835" y="893"/>
                      <a:pt x="843" y="900"/>
                    </a:cubicBezTo>
                    <a:cubicBezTo>
                      <a:pt x="846" y="903"/>
                      <a:pt x="850" y="904"/>
                      <a:pt x="856" y="904"/>
                    </a:cubicBezTo>
                    <a:close/>
                    <a:moveTo>
                      <a:pt x="839" y="902"/>
                    </a:moveTo>
                    <a:cubicBezTo>
                      <a:pt x="828" y="899"/>
                      <a:pt x="815" y="887"/>
                      <a:pt x="813" y="875"/>
                    </a:cubicBezTo>
                    <a:cubicBezTo>
                      <a:pt x="811" y="863"/>
                      <a:pt x="820" y="858"/>
                      <a:pt x="826" y="870"/>
                    </a:cubicBezTo>
                    <a:cubicBezTo>
                      <a:pt x="830" y="880"/>
                      <a:pt x="830" y="896"/>
                      <a:pt x="839" y="902"/>
                    </a:cubicBezTo>
                    <a:close/>
                    <a:moveTo>
                      <a:pt x="878" y="921"/>
                    </a:moveTo>
                    <a:cubicBezTo>
                      <a:pt x="877" y="926"/>
                      <a:pt x="870" y="931"/>
                      <a:pt x="866" y="931"/>
                    </a:cubicBezTo>
                    <a:cubicBezTo>
                      <a:pt x="866" y="937"/>
                      <a:pt x="878" y="942"/>
                      <a:pt x="883" y="934"/>
                    </a:cubicBezTo>
                    <a:cubicBezTo>
                      <a:pt x="886" y="929"/>
                      <a:pt x="884" y="922"/>
                      <a:pt x="878" y="921"/>
                    </a:cubicBezTo>
                    <a:close/>
                  </a:path>
                </a:pathLst>
              </a:custGeom>
              <a:solidFill>
                <a:srgbClr val="DBC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" name="椭圆 4"/>
              <p:cNvSpPr/>
              <p:nvPr/>
            </p:nvSpPr>
            <p:spPr>
              <a:xfrm>
                <a:off x="5344804" y="2680070"/>
                <a:ext cx="1502393" cy="1497860"/>
              </a:xfrm>
              <a:prstGeom prst="ellipse">
                <a:avLst/>
              </a:prstGeom>
              <a:solidFill>
                <a:srgbClr val="5C4A4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" name="Group 30"/>
            <p:cNvGrpSpPr/>
            <p:nvPr/>
          </p:nvGrpSpPr>
          <p:grpSpPr>
            <a:xfrm>
              <a:off x="2725431" y="2644706"/>
              <a:ext cx="727466" cy="621009"/>
              <a:chOff x="3440113" y="1050925"/>
              <a:chExt cx="390525" cy="333376"/>
            </a:xfrm>
            <a:solidFill>
              <a:schemeClr val="bg1"/>
            </a:solidFill>
          </p:grpSpPr>
          <p:sp>
            <p:nvSpPr>
              <p:cNvPr id="22" name="Freeform 8"/>
              <p:cNvSpPr/>
              <p:nvPr/>
            </p:nvSpPr>
            <p:spPr bwMode="auto">
              <a:xfrm>
                <a:off x="3563938" y="1244600"/>
                <a:ext cx="69850" cy="71438"/>
              </a:xfrm>
              <a:custGeom>
                <a:avLst/>
                <a:gdLst>
                  <a:gd name="T0" fmla="*/ 44 w 44"/>
                  <a:gd name="T1" fmla="*/ 25 h 45"/>
                  <a:gd name="T2" fmla="*/ 19 w 44"/>
                  <a:gd name="T3" fmla="*/ 0 h 45"/>
                  <a:gd name="T4" fmla="*/ 19 w 44"/>
                  <a:gd name="T5" fmla="*/ 0 h 45"/>
                  <a:gd name="T6" fmla="*/ 0 w 44"/>
                  <a:gd name="T7" fmla="*/ 45 h 45"/>
                  <a:gd name="T8" fmla="*/ 44 w 44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5">
                    <a:moveTo>
                      <a:pt x="44" y="25"/>
                    </a:moveTo>
                    <a:lnTo>
                      <a:pt x="19" y="0"/>
                    </a:lnTo>
                    <a:lnTo>
                      <a:pt x="19" y="0"/>
                    </a:lnTo>
                    <a:lnTo>
                      <a:pt x="0" y="45"/>
                    </a:lnTo>
                    <a:lnTo>
                      <a:pt x="44" y="2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  <p:sp>
            <p:nvSpPr>
              <p:cNvPr id="23" name="Rectangle 9"/>
              <p:cNvSpPr>
                <a:spLocks noChangeArrowheads="1"/>
              </p:cNvSpPr>
              <p:nvPr/>
            </p:nvSpPr>
            <p:spPr bwMode="auto">
              <a:xfrm>
                <a:off x="3633788" y="128428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  <p:sp>
            <p:nvSpPr>
              <p:cNvPr id="24" name="Freeform 10"/>
              <p:cNvSpPr/>
              <p:nvPr/>
            </p:nvSpPr>
            <p:spPr bwMode="auto">
              <a:xfrm>
                <a:off x="3605213" y="1074738"/>
                <a:ext cx="176213" cy="176213"/>
              </a:xfrm>
              <a:custGeom>
                <a:avLst/>
                <a:gdLst>
                  <a:gd name="T0" fmla="*/ 101 w 111"/>
                  <a:gd name="T1" fmla="*/ 0 h 111"/>
                  <a:gd name="T2" fmla="*/ 0 w 111"/>
                  <a:gd name="T3" fmla="*/ 101 h 111"/>
                  <a:gd name="T4" fmla="*/ 10 w 111"/>
                  <a:gd name="T5" fmla="*/ 111 h 111"/>
                  <a:gd name="T6" fmla="*/ 111 w 111"/>
                  <a:gd name="T7" fmla="*/ 10 h 111"/>
                  <a:gd name="T8" fmla="*/ 101 w 111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1">
                    <a:moveTo>
                      <a:pt x="101" y="0"/>
                    </a:moveTo>
                    <a:lnTo>
                      <a:pt x="0" y="101"/>
                    </a:lnTo>
                    <a:lnTo>
                      <a:pt x="10" y="111"/>
                    </a:lnTo>
                    <a:lnTo>
                      <a:pt x="111" y="10"/>
                    </a:lnTo>
                    <a:lnTo>
                      <a:pt x="10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  <p:sp>
            <p:nvSpPr>
              <p:cNvPr id="25" name="Freeform 11"/>
              <p:cNvSpPr/>
              <p:nvPr/>
            </p:nvSpPr>
            <p:spPr bwMode="auto">
              <a:xfrm>
                <a:off x="3629025" y="1098550"/>
                <a:ext cx="177800" cy="177800"/>
              </a:xfrm>
              <a:custGeom>
                <a:avLst/>
                <a:gdLst>
                  <a:gd name="T0" fmla="*/ 0 w 112"/>
                  <a:gd name="T1" fmla="*/ 102 h 112"/>
                  <a:gd name="T2" fmla="*/ 10 w 112"/>
                  <a:gd name="T3" fmla="*/ 112 h 112"/>
                  <a:gd name="T4" fmla="*/ 112 w 112"/>
                  <a:gd name="T5" fmla="*/ 12 h 112"/>
                  <a:gd name="T6" fmla="*/ 102 w 112"/>
                  <a:gd name="T7" fmla="*/ 0 h 112"/>
                  <a:gd name="T8" fmla="*/ 0 w 112"/>
                  <a:gd name="T9" fmla="*/ 10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112">
                    <a:moveTo>
                      <a:pt x="0" y="102"/>
                    </a:moveTo>
                    <a:lnTo>
                      <a:pt x="10" y="112"/>
                    </a:lnTo>
                    <a:lnTo>
                      <a:pt x="112" y="12"/>
                    </a:lnTo>
                    <a:lnTo>
                      <a:pt x="102" y="0"/>
                    </a:lnTo>
                    <a:lnTo>
                      <a:pt x="0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  <p:sp>
            <p:nvSpPr>
              <p:cNvPr id="26" name="Freeform 12"/>
              <p:cNvSpPr/>
              <p:nvPr/>
            </p:nvSpPr>
            <p:spPr bwMode="auto">
              <a:xfrm>
                <a:off x="3775075" y="1050925"/>
                <a:ext cx="55563" cy="52388"/>
              </a:xfrm>
              <a:custGeom>
                <a:avLst/>
                <a:gdLst>
                  <a:gd name="T0" fmla="*/ 14 w 21"/>
                  <a:gd name="T1" fmla="*/ 6 h 20"/>
                  <a:gd name="T2" fmla="*/ 0 w 21"/>
                  <a:gd name="T3" fmla="*/ 6 h 20"/>
                  <a:gd name="T4" fmla="*/ 15 w 21"/>
                  <a:gd name="T5" fmla="*/ 20 h 20"/>
                  <a:gd name="T6" fmla="*/ 14 w 21"/>
                  <a:gd name="T7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4" y="6"/>
                    </a:moveTo>
                    <a:cubicBezTo>
                      <a:pt x="8" y="0"/>
                      <a:pt x="0" y="6"/>
                      <a:pt x="0" y="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21" y="14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  <p:sp>
            <p:nvSpPr>
              <p:cNvPr id="27" name="Freeform 13"/>
              <p:cNvSpPr/>
              <p:nvPr/>
            </p:nvSpPr>
            <p:spPr bwMode="auto">
              <a:xfrm>
                <a:off x="3440113" y="1058863"/>
                <a:ext cx="327025" cy="325438"/>
              </a:xfrm>
              <a:custGeom>
                <a:avLst/>
                <a:gdLst>
                  <a:gd name="T0" fmla="*/ 182 w 206"/>
                  <a:gd name="T1" fmla="*/ 180 h 205"/>
                  <a:gd name="T2" fmla="*/ 25 w 206"/>
                  <a:gd name="T3" fmla="*/ 180 h 205"/>
                  <a:gd name="T4" fmla="*/ 25 w 206"/>
                  <a:gd name="T5" fmla="*/ 25 h 205"/>
                  <a:gd name="T6" fmla="*/ 172 w 206"/>
                  <a:gd name="T7" fmla="*/ 25 h 205"/>
                  <a:gd name="T8" fmla="*/ 198 w 206"/>
                  <a:gd name="T9" fmla="*/ 0 h 205"/>
                  <a:gd name="T10" fmla="*/ 0 w 206"/>
                  <a:gd name="T11" fmla="*/ 0 h 205"/>
                  <a:gd name="T12" fmla="*/ 0 w 206"/>
                  <a:gd name="T13" fmla="*/ 205 h 205"/>
                  <a:gd name="T14" fmla="*/ 206 w 206"/>
                  <a:gd name="T15" fmla="*/ 205 h 205"/>
                  <a:gd name="T16" fmla="*/ 206 w 206"/>
                  <a:gd name="T17" fmla="*/ 76 h 205"/>
                  <a:gd name="T18" fmla="*/ 182 w 206"/>
                  <a:gd name="T19" fmla="*/ 101 h 205"/>
                  <a:gd name="T20" fmla="*/ 182 w 206"/>
                  <a:gd name="T21" fmla="*/ 18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6" h="205">
                    <a:moveTo>
                      <a:pt x="182" y="180"/>
                    </a:moveTo>
                    <a:lnTo>
                      <a:pt x="25" y="180"/>
                    </a:lnTo>
                    <a:lnTo>
                      <a:pt x="25" y="25"/>
                    </a:lnTo>
                    <a:lnTo>
                      <a:pt x="172" y="25"/>
                    </a:lnTo>
                    <a:lnTo>
                      <a:pt x="198" y="0"/>
                    </a:lnTo>
                    <a:lnTo>
                      <a:pt x="0" y="0"/>
                    </a:lnTo>
                    <a:lnTo>
                      <a:pt x="0" y="205"/>
                    </a:lnTo>
                    <a:lnTo>
                      <a:pt x="206" y="205"/>
                    </a:lnTo>
                    <a:lnTo>
                      <a:pt x="206" y="76"/>
                    </a:lnTo>
                    <a:lnTo>
                      <a:pt x="182" y="101"/>
                    </a:lnTo>
                    <a:lnTo>
                      <a:pt x="182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</p:grpSp>
      </p:grpSp>
      <p:grpSp>
        <p:nvGrpSpPr>
          <p:cNvPr id="37" name="组合 36"/>
          <p:cNvGrpSpPr/>
          <p:nvPr/>
        </p:nvGrpSpPr>
        <p:grpSpPr>
          <a:xfrm>
            <a:off x="4856355" y="1747385"/>
            <a:ext cx="2464251" cy="2463344"/>
            <a:chOff x="5152555" y="1718357"/>
            <a:chExt cx="2464251" cy="2463344"/>
          </a:xfrm>
        </p:grpSpPr>
        <p:grpSp>
          <p:nvGrpSpPr>
            <p:cNvPr id="18" name="组合 17"/>
            <p:cNvGrpSpPr/>
            <p:nvPr/>
          </p:nvGrpSpPr>
          <p:grpSpPr>
            <a:xfrm>
              <a:off x="5152555" y="1718357"/>
              <a:ext cx="2464251" cy="2463344"/>
              <a:chOff x="4863875" y="2197328"/>
              <a:chExt cx="2464251" cy="2463344"/>
            </a:xfrm>
          </p:grpSpPr>
          <p:sp>
            <p:nvSpPr>
              <p:cNvPr id="19" name="Freeform 7"/>
              <p:cNvSpPr>
                <a:spLocks noEditPoints="1"/>
              </p:cNvSpPr>
              <p:nvPr/>
            </p:nvSpPr>
            <p:spPr bwMode="auto">
              <a:xfrm>
                <a:off x="4863875" y="2197328"/>
                <a:ext cx="2464251" cy="2463344"/>
              </a:xfrm>
              <a:custGeom>
                <a:avLst/>
                <a:gdLst>
                  <a:gd name="T0" fmla="*/ 1074 w 2732"/>
                  <a:gd name="T1" fmla="*/ 640 h 2731"/>
                  <a:gd name="T2" fmla="*/ 946 w 2732"/>
                  <a:gd name="T3" fmla="*/ 257 h 2731"/>
                  <a:gd name="T4" fmla="*/ 1324 w 2732"/>
                  <a:gd name="T5" fmla="*/ 218 h 2731"/>
                  <a:gd name="T6" fmla="*/ 1473 w 2732"/>
                  <a:gd name="T7" fmla="*/ 610 h 2731"/>
                  <a:gd name="T8" fmla="*/ 1371 w 2732"/>
                  <a:gd name="T9" fmla="*/ 693 h 2731"/>
                  <a:gd name="T10" fmla="*/ 1246 w 2732"/>
                  <a:gd name="T11" fmla="*/ 503 h 2731"/>
                  <a:gd name="T12" fmla="*/ 1146 w 2732"/>
                  <a:gd name="T13" fmla="*/ 736 h 2731"/>
                  <a:gd name="T14" fmla="*/ 1765 w 2732"/>
                  <a:gd name="T15" fmla="*/ 524 h 2731"/>
                  <a:gd name="T16" fmla="*/ 1952 w 2732"/>
                  <a:gd name="T17" fmla="*/ 733 h 2731"/>
                  <a:gd name="T18" fmla="*/ 2102 w 2732"/>
                  <a:gd name="T19" fmla="*/ 374 h 2731"/>
                  <a:gd name="T20" fmla="*/ 1809 w 2732"/>
                  <a:gd name="T21" fmla="*/ 786 h 2731"/>
                  <a:gd name="T22" fmla="*/ 1648 w 2732"/>
                  <a:gd name="T23" fmla="*/ 640 h 2731"/>
                  <a:gd name="T24" fmla="*/ 2434 w 2732"/>
                  <a:gd name="T25" fmla="*/ 527 h 2731"/>
                  <a:gd name="T26" fmla="*/ 2528 w 2732"/>
                  <a:gd name="T27" fmla="*/ 941 h 2731"/>
                  <a:gd name="T28" fmla="*/ 2235 w 2732"/>
                  <a:gd name="T29" fmla="*/ 484 h 2731"/>
                  <a:gd name="T30" fmla="*/ 1916 w 2732"/>
                  <a:gd name="T31" fmla="*/ 1235 h 2731"/>
                  <a:gd name="T32" fmla="*/ 2083 w 2732"/>
                  <a:gd name="T33" fmla="*/ 582 h 2731"/>
                  <a:gd name="T34" fmla="*/ 2603 w 2732"/>
                  <a:gd name="T35" fmla="*/ 1033 h 2731"/>
                  <a:gd name="T36" fmla="*/ 2557 w 2732"/>
                  <a:gd name="T37" fmla="*/ 1247 h 2731"/>
                  <a:gd name="T38" fmla="*/ 2127 w 2732"/>
                  <a:gd name="T39" fmla="*/ 1376 h 2731"/>
                  <a:gd name="T40" fmla="*/ 1929 w 2732"/>
                  <a:gd name="T41" fmla="*/ 1413 h 2731"/>
                  <a:gd name="T42" fmla="*/ 2208 w 2732"/>
                  <a:gd name="T43" fmla="*/ 1253 h 2731"/>
                  <a:gd name="T44" fmla="*/ 2031 w 2732"/>
                  <a:gd name="T45" fmla="*/ 1142 h 2731"/>
                  <a:gd name="T46" fmla="*/ 2329 w 2732"/>
                  <a:gd name="T47" fmla="*/ 1836 h 2731"/>
                  <a:gd name="T48" fmla="*/ 2030 w 2732"/>
                  <a:gd name="T49" fmla="*/ 1855 h 2731"/>
                  <a:gd name="T50" fmla="*/ 2477 w 2732"/>
                  <a:gd name="T51" fmla="*/ 2021 h 2731"/>
                  <a:gd name="T52" fmla="*/ 1948 w 2732"/>
                  <a:gd name="T53" fmla="*/ 1657 h 2731"/>
                  <a:gd name="T54" fmla="*/ 2136 w 2732"/>
                  <a:gd name="T55" fmla="*/ 1603 h 2731"/>
                  <a:gd name="T56" fmla="*/ 1787 w 2732"/>
                  <a:gd name="T57" fmla="*/ 1927 h 2731"/>
                  <a:gd name="T58" fmla="*/ 1802 w 2732"/>
                  <a:gd name="T59" fmla="*/ 2411 h 2731"/>
                  <a:gd name="T60" fmla="*/ 2085 w 2732"/>
                  <a:gd name="T61" fmla="*/ 2313 h 2731"/>
                  <a:gd name="T62" fmla="*/ 1506 w 2732"/>
                  <a:gd name="T63" fmla="*/ 1872 h 2731"/>
                  <a:gd name="T64" fmla="*/ 1962 w 2732"/>
                  <a:gd name="T65" fmla="*/ 2023 h 2731"/>
                  <a:gd name="T66" fmla="*/ 1671 w 2732"/>
                  <a:gd name="T67" fmla="*/ 2482 h 2731"/>
                  <a:gd name="T68" fmla="*/ 1576 w 2732"/>
                  <a:gd name="T69" fmla="*/ 2524 h 2731"/>
                  <a:gd name="T70" fmla="*/ 1458 w 2732"/>
                  <a:gd name="T71" fmla="*/ 2275 h 2731"/>
                  <a:gd name="T72" fmla="*/ 1411 w 2732"/>
                  <a:gd name="T73" fmla="*/ 1931 h 2731"/>
                  <a:gd name="T74" fmla="*/ 1524 w 2732"/>
                  <a:gd name="T75" fmla="*/ 2380 h 2731"/>
                  <a:gd name="T76" fmla="*/ 1165 w 2732"/>
                  <a:gd name="T77" fmla="*/ 1732 h 2731"/>
                  <a:gd name="T78" fmla="*/ 765 w 2732"/>
                  <a:gd name="T79" fmla="*/ 2250 h 2731"/>
                  <a:gd name="T80" fmla="*/ 1039 w 2732"/>
                  <a:gd name="T81" fmla="*/ 2130 h 2731"/>
                  <a:gd name="T82" fmla="*/ 939 w 2732"/>
                  <a:gd name="T83" fmla="*/ 2284 h 2731"/>
                  <a:gd name="T84" fmla="*/ 1140 w 2732"/>
                  <a:gd name="T85" fmla="*/ 1915 h 2731"/>
                  <a:gd name="T86" fmla="*/ 1139 w 2732"/>
                  <a:gd name="T87" fmla="*/ 2031 h 2731"/>
                  <a:gd name="T88" fmla="*/ 893 w 2732"/>
                  <a:gd name="T89" fmla="*/ 1924 h 2731"/>
                  <a:gd name="T90" fmla="*/ 258 w 2732"/>
                  <a:gd name="T91" fmla="*/ 1777 h 2731"/>
                  <a:gd name="T92" fmla="*/ 448 w 2732"/>
                  <a:gd name="T93" fmla="*/ 1984 h 2731"/>
                  <a:gd name="T94" fmla="*/ 785 w 2732"/>
                  <a:gd name="T95" fmla="*/ 1495 h 2731"/>
                  <a:gd name="T96" fmla="*/ 717 w 2732"/>
                  <a:gd name="T97" fmla="*/ 1924 h 2731"/>
                  <a:gd name="T98" fmla="*/ 220 w 2732"/>
                  <a:gd name="T99" fmla="*/ 1712 h 2731"/>
                  <a:gd name="T100" fmla="*/ 154 w 2732"/>
                  <a:gd name="T101" fmla="*/ 1552 h 2731"/>
                  <a:gd name="T102" fmla="*/ 108 w 2732"/>
                  <a:gd name="T103" fmla="*/ 1506 h 2731"/>
                  <a:gd name="T104" fmla="*/ 834 w 2732"/>
                  <a:gd name="T105" fmla="*/ 1363 h 2731"/>
                  <a:gd name="T106" fmla="*/ 420 w 2732"/>
                  <a:gd name="T107" fmla="*/ 1519 h 2731"/>
                  <a:gd name="T108" fmla="*/ 255 w 2732"/>
                  <a:gd name="T109" fmla="*/ 1029 h 2731"/>
                  <a:gd name="T110" fmla="*/ 457 w 2732"/>
                  <a:gd name="T111" fmla="*/ 766 h 2731"/>
                  <a:gd name="T112" fmla="*/ 683 w 2732"/>
                  <a:gd name="T113" fmla="*/ 1051 h 2731"/>
                  <a:gd name="T114" fmla="*/ 646 w 2732"/>
                  <a:gd name="T115" fmla="*/ 801 h 2731"/>
                  <a:gd name="T116" fmla="*/ 807 w 2732"/>
                  <a:gd name="T117" fmla="*/ 978 h 2731"/>
                  <a:gd name="T118" fmla="*/ 698 w 2732"/>
                  <a:gd name="T119" fmla="*/ 1151 h 2731"/>
                  <a:gd name="T120" fmla="*/ 925 w 2732"/>
                  <a:gd name="T121" fmla="*/ 593 h 2731"/>
                  <a:gd name="T122" fmla="*/ 1055 w 2732"/>
                  <a:gd name="T123" fmla="*/ 846 h 2731"/>
                  <a:gd name="T124" fmla="*/ 681 w 2732"/>
                  <a:gd name="T125" fmla="*/ 575 h 2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2" h="2731">
                    <a:moveTo>
                      <a:pt x="856" y="906"/>
                    </a:moveTo>
                    <a:cubicBezTo>
                      <a:pt x="860" y="907"/>
                      <a:pt x="862" y="910"/>
                      <a:pt x="861" y="913"/>
                    </a:cubicBezTo>
                    <a:cubicBezTo>
                      <a:pt x="860" y="919"/>
                      <a:pt x="852" y="919"/>
                      <a:pt x="850" y="914"/>
                    </a:cubicBezTo>
                    <a:cubicBezTo>
                      <a:pt x="848" y="911"/>
                      <a:pt x="849" y="908"/>
                      <a:pt x="845" y="904"/>
                    </a:cubicBezTo>
                    <a:cubicBezTo>
                      <a:pt x="850" y="907"/>
                      <a:pt x="852" y="905"/>
                      <a:pt x="856" y="906"/>
                    </a:cubicBezTo>
                    <a:close/>
                    <a:moveTo>
                      <a:pt x="1154" y="713"/>
                    </a:moveTo>
                    <a:cubicBezTo>
                      <a:pt x="1157" y="715"/>
                      <a:pt x="1157" y="719"/>
                      <a:pt x="1155" y="722"/>
                    </a:cubicBezTo>
                    <a:cubicBezTo>
                      <a:pt x="1151" y="726"/>
                      <a:pt x="1144" y="722"/>
                      <a:pt x="1144" y="717"/>
                    </a:cubicBezTo>
                    <a:cubicBezTo>
                      <a:pt x="1145" y="713"/>
                      <a:pt x="1147" y="711"/>
                      <a:pt x="1145" y="706"/>
                    </a:cubicBezTo>
                    <a:cubicBezTo>
                      <a:pt x="1149" y="710"/>
                      <a:pt x="1151" y="710"/>
                      <a:pt x="1154" y="713"/>
                    </a:cubicBezTo>
                    <a:close/>
                    <a:moveTo>
                      <a:pt x="1346" y="930"/>
                    </a:moveTo>
                    <a:cubicBezTo>
                      <a:pt x="1330" y="951"/>
                      <a:pt x="1308" y="955"/>
                      <a:pt x="1290" y="950"/>
                    </a:cubicBezTo>
                    <a:cubicBezTo>
                      <a:pt x="1273" y="946"/>
                      <a:pt x="1268" y="933"/>
                      <a:pt x="1258" y="930"/>
                    </a:cubicBezTo>
                    <a:cubicBezTo>
                      <a:pt x="1254" y="929"/>
                      <a:pt x="1250" y="929"/>
                      <a:pt x="1246" y="931"/>
                    </a:cubicBezTo>
                    <a:cubicBezTo>
                      <a:pt x="1248" y="920"/>
                      <a:pt x="1261" y="915"/>
                      <a:pt x="1271" y="919"/>
                    </a:cubicBezTo>
                    <a:cubicBezTo>
                      <a:pt x="1284" y="924"/>
                      <a:pt x="1288" y="934"/>
                      <a:pt x="1303" y="938"/>
                    </a:cubicBezTo>
                    <a:cubicBezTo>
                      <a:pt x="1319" y="942"/>
                      <a:pt x="1334" y="939"/>
                      <a:pt x="1346" y="930"/>
                    </a:cubicBezTo>
                    <a:close/>
                    <a:moveTo>
                      <a:pt x="1396" y="903"/>
                    </a:moveTo>
                    <a:cubicBezTo>
                      <a:pt x="1384" y="925"/>
                      <a:pt x="1360" y="927"/>
                      <a:pt x="1349" y="932"/>
                    </a:cubicBezTo>
                    <a:cubicBezTo>
                      <a:pt x="1334" y="939"/>
                      <a:pt x="1339" y="952"/>
                      <a:pt x="1356" y="948"/>
                    </a:cubicBezTo>
                    <a:cubicBezTo>
                      <a:pt x="1374" y="944"/>
                      <a:pt x="1393" y="924"/>
                      <a:pt x="1396" y="903"/>
                    </a:cubicBezTo>
                    <a:close/>
                    <a:moveTo>
                      <a:pt x="1133" y="325"/>
                    </a:moveTo>
                    <a:cubicBezTo>
                      <a:pt x="1145" y="305"/>
                      <a:pt x="1139" y="279"/>
                      <a:pt x="1126" y="267"/>
                    </a:cubicBezTo>
                    <a:cubicBezTo>
                      <a:pt x="1114" y="256"/>
                      <a:pt x="1101" y="263"/>
                      <a:pt x="1114" y="277"/>
                    </a:cubicBezTo>
                    <a:cubicBezTo>
                      <a:pt x="1125" y="288"/>
                      <a:pt x="1139" y="301"/>
                      <a:pt x="1133" y="325"/>
                    </a:cubicBezTo>
                    <a:close/>
                    <a:moveTo>
                      <a:pt x="857" y="211"/>
                    </a:moveTo>
                    <a:cubicBezTo>
                      <a:pt x="865" y="196"/>
                      <a:pt x="889" y="182"/>
                      <a:pt x="907" y="183"/>
                    </a:cubicBezTo>
                    <a:cubicBezTo>
                      <a:pt x="925" y="183"/>
                      <a:pt x="928" y="199"/>
                      <a:pt x="908" y="202"/>
                    </a:cubicBezTo>
                    <a:cubicBezTo>
                      <a:pt x="892" y="205"/>
                      <a:pt x="872" y="197"/>
                      <a:pt x="857" y="211"/>
                    </a:cubicBezTo>
                    <a:close/>
                    <a:moveTo>
                      <a:pt x="1141" y="274"/>
                    </a:moveTo>
                    <a:cubicBezTo>
                      <a:pt x="1139" y="249"/>
                      <a:pt x="1120" y="240"/>
                      <a:pt x="1102" y="236"/>
                    </a:cubicBezTo>
                    <a:cubicBezTo>
                      <a:pt x="1091" y="233"/>
                      <a:pt x="1077" y="235"/>
                      <a:pt x="1069" y="227"/>
                    </a:cubicBezTo>
                    <a:cubicBezTo>
                      <a:pt x="1065" y="242"/>
                      <a:pt x="1097" y="245"/>
                      <a:pt x="1108" y="248"/>
                    </a:cubicBezTo>
                    <a:cubicBezTo>
                      <a:pt x="1124" y="251"/>
                      <a:pt x="1137" y="260"/>
                      <a:pt x="1141" y="274"/>
                    </a:cubicBezTo>
                    <a:close/>
                    <a:moveTo>
                      <a:pt x="987" y="257"/>
                    </a:moveTo>
                    <a:cubicBezTo>
                      <a:pt x="1006" y="275"/>
                      <a:pt x="1020" y="304"/>
                      <a:pt x="1016" y="321"/>
                    </a:cubicBezTo>
                    <a:cubicBezTo>
                      <a:pt x="1012" y="339"/>
                      <a:pt x="995" y="340"/>
                      <a:pt x="995" y="320"/>
                    </a:cubicBezTo>
                    <a:cubicBezTo>
                      <a:pt x="996" y="304"/>
                      <a:pt x="1001" y="279"/>
                      <a:pt x="987" y="257"/>
                    </a:cubicBezTo>
                    <a:close/>
                    <a:moveTo>
                      <a:pt x="916" y="126"/>
                    </a:moveTo>
                    <a:cubicBezTo>
                      <a:pt x="917" y="122"/>
                      <a:pt x="920" y="119"/>
                      <a:pt x="924" y="119"/>
                    </a:cubicBezTo>
                    <a:cubicBezTo>
                      <a:pt x="931" y="121"/>
                      <a:pt x="931" y="130"/>
                      <a:pt x="926" y="132"/>
                    </a:cubicBezTo>
                    <a:cubicBezTo>
                      <a:pt x="922" y="135"/>
                      <a:pt x="919" y="133"/>
                      <a:pt x="915" y="138"/>
                    </a:cubicBezTo>
                    <a:cubicBezTo>
                      <a:pt x="917" y="132"/>
                      <a:pt x="915" y="130"/>
                      <a:pt x="916" y="126"/>
                    </a:cubicBezTo>
                    <a:close/>
                    <a:moveTo>
                      <a:pt x="914" y="126"/>
                    </a:moveTo>
                    <a:cubicBezTo>
                      <a:pt x="914" y="123"/>
                      <a:pt x="916" y="121"/>
                      <a:pt x="918" y="120"/>
                    </a:cubicBezTo>
                    <a:cubicBezTo>
                      <a:pt x="920" y="118"/>
                      <a:pt x="924" y="117"/>
                      <a:pt x="927" y="119"/>
                    </a:cubicBezTo>
                    <a:cubicBezTo>
                      <a:pt x="931" y="122"/>
                      <a:pt x="932" y="126"/>
                      <a:pt x="931" y="130"/>
                    </a:cubicBezTo>
                    <a:cubicBezTo>
                      <a:pt x="928" y="136"/>
                      <a:pt x="923" y="134"/>
                      <a:pt x="920" y="136"/>
                    </a:cubicBezTo>
                    <a:cubicBezTo>
                      <a:pt x="916" y="138"/>
                      <a:pt x="914" y="144"/>
                      <a:pt x="916" y="149"/>
                    </a:cubicBezTo>
                    <a:cubicBezTo>
                      <a:pt x="917" y="156"/>
                      <a:pt x="922" y="161"/>
                      <a:pt x="929" y="161"/>
                    </a:cubicBezTo>
                    <a:cubicBezTo>
                      <a:pt x="933" y="161"/>
                      <a:pt x="937" y="159"/>
                      <a:pt x="938" y="154"/>
                    </a:cubicBezTo>
                    <a:cubicBezTo>
                      <a:pt x="934" y="157"/>
                      <a:pt x="928" y="155"/>
                      <a:pt x="929" y="149"/>
                    </a:cubicBezTo>
                    <a:cubicBezTo>
                      <a:pt x="929" y="146"/>
                      <a:pt x="933" y="141"/>
                      <a:pt x="937" y="135"/>
                    </a:cubicBezTo>
                    <a:cubicBezTo>
                      <a:pt x="940" y="130"/>
                      <a:pt x="943" y="124"/>
                      <a:pt x="942" y="118"/>
                    </a:cubicBezTo>
                    <a:cubicBezTo>
                      <a:pt x="942" y="107"/>
                      <a:pt x="930" y="99"/>
                      <a:pt x="919" y="102"/>
                    </a:cubicBezTo>
                    <a:cubicBezTo>
                      <a:pt x="913" y="104"/>
                      <a:pt x="910" y="108"/>
                      <a:pt x="907" y="113"/>
                    </a:cubicBezTo>
                    <a:cubicBezTo>
                      <a:pt x="904" y="118"/>
                      <a:pt x="899" y="133"/>
                      <a:pt x="892" y="137"/>
                    </a:cubicBezTo>
                    <a:cubicBezTo>
                      <a:pt x="887" y="139"/>
                      <a:pt x="883" y="136"/>
                      <a:pt x="882" y="132"/>
                    </a:cubicBezTo>
                    <a:cubicBezTo>
                      <a:pt x="879" y="135"/>
                      <a:pt x="879" y="141"/>
                      <a:pt x="883" y="145"/>
                    </a:cubicBezTo>
                    <a:cubicBezTo>
                      <a:pt x="890" y="151"/>
                      <a:pt x="903" y="151"/>
                      <a:pt x="911" y="141"/>
                    </a:cubicBezTo>
                    <a:cubicBezTo>
                      <a:pt x="913" y="137"/>
                      <a:pt x="914" y="132"/>
                      <a:pt x="914" y="126"/>
                    </a:cubicBezTo>
                    <a:close/>
                    <a:moveTo>
                      <a:pt x="912" y="145"/>
                    </a:moveTo>
                    <a:cubicBezTo>
                      <a:pt x="911" y="158"/>
                      <a:pt x="898" y="173"/>
                      <a:pt x="885" y="176"/>
                    </a:cubicBezTo>
                    <a:cubicBezTo>
                      <a:pt x="872" y="180"/>
                      <a:pt x="865" y="170"/>
                      <a:pt x="879" y="163"/>
                    </a:cubicBezTo>
                    <a:cubicBezTo>
                      <a:pt x="889" y="157"/>
                      <a:pt x="907" y="155"/>
                      <a:pt x="912" y="145"/>
                    </a:cubicBezTo>
                    <a:close/>
                    <a:moveTo>
                      <a:pt x="947" y="91"/>
                    </a:moveTo>
                    <a:cubicBezTo>
                      <a:pt x="948" y="91"/>
                      <a:pt x="949" y="93"/>
                      <a:pt x="950" y="94"/>
                    </a:cubicBezTo>
                    <a:cubicBezTo>
                      <a:pt x="955" y="85"/>
                      <a:pt x="968" y="72"/>
                      <a:pt x="984" y="64"/>
                    </a:cubicBezTo>
                    <a:cubicBezTo>
                      <a:pt x="980" y="67"/>
                      <a:pt x="977" y="71"/>
                      <a:pt x="975" y="75"/>
                    </a:cubicBezTo>
                    <a:cubicBezTo>
                      <a:pt x="959" y="104"/>
                      <a:pt x="976" y="120"/>
                      <a:pt x="976" y="147"/>
                    </a:cubicBezTo>
                    <a:cubicBezTo>
                      <a:pt x="975" y="156"/>
                      <a:pt x="969" y="166"/>
                      <a:pt x="957" y="164"/>
                    </a:cubicBezTo>
                    <a:cubicBezTo>
                      <a:pt x="951" y="163"/>
                      <a:pt x="947" y="158"/>
                      <a:pt x="946" y="153"/>
                    </a:cubicBezTo>
                    <a:cubicBezTo>
                      <a:pt x="945" y="149"/>
                      <a:pt x="945" y="146"/>
                      <a:pt x="948" y="143"/>
                    </a:cubicBezTo>
                    <a:cubicBezTo>
                      <a:pt x="949" y="141"/>
                      <a:pt x="950" y="140"/>
                      <a:pt x="951" y="139"/>
                    </a:cubicBezTo>
                    <a:cubicBezTo>
                      <a:pt x="951" y="140"/>
                      <a:pt x="951" y="139"/>
                      <a:pt x="950" y="141"/>
                    </a:cubicBezTo>
                    <a:cubicBezTo>
                      <a:pt x="948" y="143"/>
                      <a:pt x="948" y="150"/>
                      <a:pt x="952" y="152"/>
                    </a:cubicBezTo>
                    <a:cubicBezTo>
                      <a:pt x="955" y="154"/>
                      <a:pt x="960" y="153"/>
                      <a:pt x="963" y="150"/>
                    </a:cubicBezTo>
                    <a:cubicBezTo>
                      <a:pt x="965" y="147"/>
                      <a:pt x="964" y="142"/>
                      <a:pt x="961" y="140"/>
                    </a:cubicBezTo>
                    <a:cubicBezTo>
                      <a:pt x="957" y="135"/>
                      <a:pt x="950" y="137"/>
                      <a:pt x="946" y="142"/>
                    </a:cubicBezTo>
                    <a:cubicBezTo>
                      <a:pt x="944" y="145"/>
                      <a:pt x="943" y="149"/>
                      <a:pt x="944" y="153"/>
                    </a:cubicBezTo>
                    <a:cubicBezTo>
                      <a:pt x="945" y="160"/>
                      <a:pt x="950" y="165"/>
                      <a:pt x="956" y="167"/>
                    </a:cubicBezTo>
                    <a:cubicBezTo>
                      <a:pt x="971" y="170"/>
                      <a:pt x="978" y="159"/>
                      <a:pt x="979" y="147"/>
                    </a:cubicBezTo>
                    <a:cubicBezTo>
                      <a:pt x="979" y="120"/>
                      <a:pt x="961" y="103"/>
                      <a:pt x="980" y="75"/>
                    </a:cubicBezTo>
                    <a:cubicBezTo>
                      <a:pt x="988" y="63"/>
                      <a:pt x="1000" y="55"/>
                      <a:pt x="1016" y="55"/>
                    </a:cubicBezTo>
                    <a:cubicBezTo>
                      <a:pt x="1037" y="56"/>
                      <a:pt x="1056" y="71"/>
                      <a:pt x="1057" y="92"/>
                    </a:cubicBezTo>
                    <a:cubicBezTo>
                      <a:pt x="1055" y="69"/>
                      <a:pt x="1024" y="57"/>
                      <a:pt x="1002" y="66"/>
                    </a:cubicBezTo>
                    <a:cubicBezTo>
                      <a:pt x="991" y="70"/>
                      <a:pt x="978" y="82"/>
                      <a:pt x="976" y="97"/>
                    </a:cubicBezTo>
                    <a:cubicBezTo>
                      <a:pt x="973" y="127"/>
                      <a:pt x="1006" y="131"/>
                      <a:pt x="1009" y="103"/>
                    </a:cubicBezTo>
                    <a:cubicBezTo>
                      <a:pt x="1011" y="88"/>
                      <a:pt x="1021" y="78"/>
                      <a:pt x="1036" y="79"/>
                    </a:cubicBezTo>
                    <a:cubicBezTo>
                      <a:pt x="1046" y="80"/>
                      <a:pt x="1053" y="86"/>
                      <a:pt x="1057" y="92"/>
                    </a:cubicBezTo>
                    <a:cubicBezTo>
                      <a:pt x="1057" y="92"/>
                      <a:pt x="1057" y="92"/>
                      <a:pt x="1057" y="92"/>
                    </a:cubicBezTo>
                    <a:cubicBezTo>
                      <a:pt x="1057" y="92"/>
                      <a:pt x="1057" y="91"/>
                      <a:pt x="1057" y="90"/>
                    </a:cubicBezTo>
                    <a:cubicBezTo>
                      <a:pt x="1057" y="96"/>
                      <a:pt x="1058" y="101"/>
                      <a:pt x="1061" y="108"/>
                    </a:cubicBezTo>
                    <a:cubicBezTo>
                      <a:pt x="1065" y="121"/>
                      <a:pt x="1071" y="130"/>
                      <a:pt x="1082" y="138"/>
                    </a:cubicBezTo>
                    <a:cubicBezTo>
                      <a:pt x="1083" y="139"/>
                      <a:pt x="1083" y="139"/>
                      <a:pt x="1083" y="139"/>
                    </a:cubicBezTo>
                    <a:cubicBezTo>
                      <a:pt x="1070" y="137"/>
                      <a:pt x="1051" y="127"/>
                      <a:pt x="1045" y="117"/>
                    </a:cubicBezTo>
                    <a:cubicBezTo>
                      <a:pt x="1045" y="117"/>
                      <a:pt x="1044" y="117"/>
                      <a:pt x="1043" y="117"/>
                    </a:cubicBezTo>
                    <a:cubicBezTo>
                      <a:pt x="1048" y="127"/>
                      <a:pt x="1063" y="136"/>
                      <a:pt x="1076" y="140"/>
                    </a:cubicBezTo>
                    <a:cubicBezTo>
                      <a:pt x="1074" y="140"/>
                      <a:pt x="1072" y="141"/>
                      <a:pt x="1071" y="141"/>
                    </a:cubicBezTo>
                    <a:cubicBezTo>
                      <a:pt x="1070" y="141"/>
                      <a:pt x="1070" y="141"/>
                      <a:pt x="1070" y="141"/>
                    </a:cubicBezTo>
                    <a:cubicBezTo>
                      <a:pt x="1061" y="142"/>
                      <a:pt x="1053" y="145"/>
                      <a:pt x="1045" y="148"/>
                    </a:cubicBezTo>
                    <a:cubicBezTo>
                      <a:pt x="1036" y="151"/>
                      <a:pt x="1025" y="159"/>
                      <a:pt x="1016" y="157"/>
                    </a:cubicBezTo>
                    <a:cubicBezTo>
                      <a:pt x="1007" y="154"/>
                      <a:pt x="1001" y="148"/>
                      <a:pt x="1000" y="139"/>
                    </a:cubicBezTo>
                    <a:cubicBezTo>
                      <a:pt x="998" y="131"/>
                      <a:pt x="1001" y="122"/>
                      <a:pt x="1008" y="118"/>
                    </a:cubicBezTo>
                    <a:cubicBezTo>
                      <a:pt x="1014" y="114"/>
                      <a:pt x="1022" y="114"/>
                      <a:pt x="1027" y="118"/>
                    </a:cubicBezTo>
                    <a:cubicBezTo>
                      <a:pt x="1032" y="121"/>
                      <a:pt x="1034" y="127"/>
                      <a:pt x="1033" y="132"/>
                    </a:cubicBezTo>
                    <a:cubicBezTo>
                      <a:pt x="1033" y="128"/>
                      <a:pt x="1031" y="124"/>
                      <a:pt x="1027" y="123"/>
                    </a:cubicBezTo>
                    <a:cubicBezTo>
                      <a:pt x="1023" y="121"/>
                      <a:pt x="1017" y="123"/>
                      <a:pt x="1016" y="128"/>
                    </a:cubicBezTo>
                    <a:cubicBezTo>
                      <a:pt x="1014" y="132"/>
                      <a:pt x="1016" y="138"/>
                      <a:pt x="1021" y="139"/>
                    </a:cubicBezTo>
                    <a:cubicBezTo>
                      <a:pt x="1025" y="141"/>
                      <a:pt x="1029" y="140"/>
                      <a:pt x="1032" y="135"/>
                    </a:cubicBezTo>
                    <a:cubicBezTo>
                      <a:pt x="1033" y="133"/>
                      <a:pt x="1034" y="131"/>
                      <a:pt x="1034" y="128"/>
                    </a:cubicBezTo>
                    <a:cubicBezTo>
                      <a:pt x="1034" y="124"/>
                      <a:pt x="1031" y="120"/>
                      <a:pt x="1028" y="117"/>
                    </a:cubicBezTo>
                    <a:cubicBezTo>
                      <a:pt x="1022" y="113"/>
                      <a:pt x="1014" y="113"/>
                      <a:pt x="1008" y="117"/>
                    </a:cubicBezTo>
                    <a:cubicBezTo>
                      <a:pt x="1000" y="122"/>
                      <a:pt x="997" y="131"/>
                      <a:pt x="998" y="140"/>
                    </a:cubicBezTo>
                    <a:cubicBezTo>
                      <a:pt x="1000" y="149"/>
                      <a:pt x="1006" y="156"/>
                      <a:pt x="1015" y="159"/>
                    </a:cubicBezTo>
                    <a:cubicBezTo>
                      <a:pt x="1018" y="159"/>
                      <a:pt x="1020" y="160"/>
                      <a:pt x="1023" y="159"/>
                    </a:cubicBezTo>
                    <a:cubicBezTo>
                      <a:pt x="1022" y="160"/>
                      <a:pt x="1021" y="161"/>
                      <a:pt x="1020" y="162"/>
                    </a:cubicBezTo>
                    <a:cubicBezTo>
                      <a:pt x="1002" y="174"/>
                      <a:pt x="991" y="193"/>
                      <a:pt x="969" y="197"/>
                    </a:cubicBezTo>
                    <a:cubicBezTo>
                      <a:pt x="969" y="197"/>
                      <a:pt x="969" y="198"/>
                      <a:pt x="969" y="199"/>
                    </a:cubicBezTo>
                    <a:cubicBezTo>
                      <a:pt x="972" y="199"/>
                      <a:pt x="976" y="198"/>
                      <a:pt x="979" y="197"/>
                    </a:cubicBezTo>
                    <a:cubicBezTo>
                      <a:pt x="984" y="196"/>
                      <a:pt x="988" y="194"/>
                      <a:pt x="991" y="191"/>
                    </a:cubicBezTo>
                    <a:cubicBezTo>
                      <a:pt x="989" y="195"/>
                      <a:pt x="988" y="200"/>
                      <a:pt x="986" y="204"/>
                    </a:cubicBezTo>
                    <a:cubicBezTo>
                      <a:pt x="984" y="214"/>
                      <a:pt x="983" y="222"/>
                      <a:pt x="984" y="232"/>
                    </a:cubicBezTo>
                    <a:cubicBezTo>
                      <a:pt x="984" y="235"/>
                      <a:pt x="985" y="238"/>
                      <a:pt x="986" y="242"/>
                    </a:cubicBezTo>
                    <a:cubicBezTo>
                      <a:pt x="988" y="250"/>
                      <a:pt x="991" y="255"/>
                      <a:pt x="996" y="262"/>
                    </a:cubicBezTo>
                    <a:cubicBezTo>
                      <a:pt x="1002" y="268"/>
                      <a:pt x="1007" y="272"/>
                      <a:pt x="1015" y="275"/>
                    </a:cubicBezTo>
                    <a:cubicBezTo>
                      <a:pt x="1022" y="278"/>
                      <a:pt x="1030" y="278"/>
                      <a:pt x="1037" y="276"/>
                    </a:cubicBezTo>
                    <a:cubicBezTo>
                      <a:pt x="1050" y="273"/>
                      <a:pt x="1058" y="262"/>
                      <a:pt x="1060" y="249"/>
                    </a:cubicBezTo>
                    <a:cubicBezTo>
                      <a:pt x="1062" y="236"/>
                      <a:pt x="1058" y="223"/>
                      <a:pt x="1050" y="211"/>
                    </a:cubicBezTo>
                    <a:cubicBezTo>
                      <a:pt x="1052" y="240"/>
                      <a:pt x="1029" y="242"/>
                      <a:pt x="1021" y="250"/>
                    </a:cubicBezTo>
                    <a:cubicBezTo>
                      <a:pt x="1010" y="262"/>
                      <a:pt x="1017" y="274"/>
                      <a:pt x="1028" y="276"/>
                    </a:cubicBezTo>
                    <a:cubicBezTo>
                      <a:pt x="1028" y="276"/>
                      <a:pt x="1028" y="276"/>
                      <a:pt x="1028" y="276"/>
                    </a:cubicBezTo>
                    <a:cubicBezTo>
                      <a:pt x="1023" y="276"/>
                      <a:pt x="1020" y="276"/>
                      <a:pt x="1016" y="274"/>
                    </a:cubicBezTo>
                    <a:cubicBezTo>
                      <a:pt x="1008" y="271"/>
                      <a:pt x="1003" y="267"/>
                      <a:pt x="998" y="260"/>
                    </a:cubicBezTo>
                    <a:cubicBezTo>
                      <a:pt x="993" y="254"/>
                      <a:pt x="990" y="249"/>
                      <a:pt x="988" y="241"/>
                    </a:cubicBezTo>
                    <a:cubicBezTo>
                      <a:pt x="985" y="229"/>
                      <a:pt x="986" y="219"/>
                      <a:pt x="989" y="208"/>
                    </a:cubicBezTo>
                    <a:cubicBezTo>
                      <a:pt x="988" y="211"/>
                      <a:pt x="988" y="215"/>
                      <a:pt x="988" y="218"/>
                    </a:cubicBezTo>
                    <a:cubicBezTo>
                      <a:pt x="989" y="229"/>
                      <a:pt x="997" y="240"/>
                      <a:pt x="1009" y="240"/>
                    </a:cubicBezTo>
                    <a:cubicBezTo>
                      <a:pt x="1014" y="240"/>
                      <a:pt x="1019" y="236"/>
                      <a:pt x="1020" y="231"/>
                    </a:cubicBezTo>
                    <a:cubicBezTo>
                      <a:pt x="1022" y="227"/>
                      <a:pt x="1022" y="224"/>
                      <a:pt x="1019" y="220"/>
                    </a:cubicBezTo>
                    <a:cubicBezTo>
                      <a:pt x="1017" y="217"/>
                      <a:pt x="1013" y="215"/>
                      <a:pt x="1010" y="214"/>
                    </a:cubicBezTo>
                    <a:cubicBezTo>
                      <a:pt x="1004" y="214"/>
                      <a:pt x="999" y="217"/>
                      <a:pt x="999" y="223"/>
                    </a:cubicBezTo>
                    <a:cubicBezTo>
                      <a:pt x="998" y="226"/>
                      <a:pt x="1000" y="229"/>
                      <a:pt x="1003" y="230"/>
                    </a:cubicBezTo>
                    <a:cubicBezTo>
                      <a:pt x="1005" y="231"/>
                      <a:pt x="1007" y="230"/>
                      <a:pt x="1008" y="228"/>
                    </a:cubicBezTo>
                    <a:cubicBezTo>
                      <a:pt x="1007" y="229"/>
                      <a:pt x="1005" y="229"/>
                      <a:pt x="1004" y="228"/>
                    </a:cubicBezTo>
                    <a:cubicBezTo>
                      <a:pt x="1001" y="226"/>
                      <a:pt x="1002" y="223"/>
                      <a:pt x="1004" y="221"/>
                    </a:cubicBezTo>
                    <a:cubicBezTo>
                      <a:pt x="1006" y="220"/>
                      <a:pt x="1008" y="220"/>
                      <a:pt x="1010" y="221"/>
                    </a:cubicBezTo>
                    <a:cubicBezTo>
                      <a:pt x="1013" y="223"/>
                      <a:pt x="1014" y="225"/>
                      <a:pt x="1013" y="228"/>
                    </a:cubicBezTo>
                    <a:cubicBezTo>
                      <a:pt x="1013" y="231"/>
                      <a:pt x="1010" y="234"/>
                      <a:pt x="1007" y="234"/>
                    </a:cubicBezTo>
                    <a:cubicBezTo>
                      <a:pt x="997" y="234"/>
                      <a:pt x="990" y="223"/>
                      <a:pt x="990" y="215"/>
                    </a:cubicBezTo>
                    <a:cubicBezTo>
                      <a:pt x="988" y="186"/>
                      <a:pt x="1023" y="159"/>
                      <a:pt x="1050" y="149"/>
                    </a:cubicBezTo>
                    <a:cubicBezTo>
                      <a:pt x="1042" y="155"/>
                      <a:pt x="1036" y="162"/>
                      <a:pt x="1034" y="172"/>
                    </a:cubicBezTo>
                    <a:cubicBezTo>
                      <a:pt x="1032" y="176"/>
                      <a:pt x="1032" y="181"/>
                      <a:pt x="1033" y="187"/>
                    </a:cubicBezTo>
                    <a:cubicBezTo>
                      <a:pt x="1033" y="181"/>
                      <a:pt x="1034" y="176"/>
                      <a:pt x="1035" y="172"/>
                    </a:cubicBezTo>
                    <a:cubicBezTo>
                      <a:pt x="1039" y="161"/>
                      <a:pt x="1047" y="154"/>
                      <a:pt x="1058" y="149"/>
                    </a:cubicBezTo>
                    <a:cubicBezTo>
                      <a:pt x="1065" y="146"/>
                      <a:pt x="1072" y="144"/>
                      <a:pt x="1079" y="144"/>
                    </a:cubicBezTo>
                    <a:cubicBezTo>
                      <a:pt x="1093" y="145"/>
                      <a:pt x="1104" y="150"/>
                      <a:pt x="1117" y="151"/>
                    </a:cubicBezTo>
                    <a:cubicBezTo>
                      <a:pt x="1119" y="151"/>
                      <a:pt x="1119" y="151"/>
                      <a:pt x="1119" y="151"/>
                    </a:cubicBezTo>
                    <a:cubicBezTo>
                      <a:pt x="1126" y="152"/>
                      <a:pt x="1133" y="152"/>
                      <a:pt x="1141" y="151"/>
                    </a:cubicBezTo>
                    <a:cubicBezTo>
                      <a:pt x="1143" y="150"/>
                      <a:pt x="1161" y="147"/>
                      <a:pt x="1161" y="144"/>
                    </a:cubicBezTo>
                    <a:cubicBezTo>
                      <a:pt x="1160" y="144"/>
                      <a:pt x="1148" y="145"/>
                      <a:pt x="1146" y="146"/>
                    </a:cubicBezTo>
                    <a:cubicBezTo>
                      <a:pt x="1137" y="147"/>
                      <a:pt x="1129" y="148"/>
                      <a:pt x="1119" y="147"/>
                    </a:cubicBezTo>
                    <a:cubicBezTo>
                      <a:pt x="1119" y="147"/>
                      <a:pt x="1118" y="147"/>
                      <a:pt x="1118" y="147"/>
                    </a:cubicBezTo>
                    <a:cubicBezTo>
                      <a:pt x="1105" y="145"/>
                      <a:pt x="1095" y="143"/>
                      <a:pt x="1085" y="135"/>
                    </a:cubicBezTo>
                    <a:cubicBezTo>
                      <a:pt x="1073" y="126"/>
                      <a:pt x="1063" y="113"/>
                      <a:pt x="1063" y="97"/>
                    </a:cubicBezTo>
                    <a:cubicBezTo>
                      <a:pt x="1063" y="89"/>
                      <a:pt x="1069" y="77"/>
                      <a:pt x="1079" y="76"/>
                    </a:cubicBezTo>
                    <a:cubicBezTo>
                      <a:pt x="1082" y="76"/>
                      <a:pt x="1085" y="78"/>
                      <a:pt x="1086" y="82"/>
                    </a:cubicBezTo>
                    <a:cubicBezTo>
                      <a:pt x="1087" y="84"/>
                      <a:pt x="1086" y="87"/>
                      <a:pt x="1083" y="89"/>
                    </a:cubicBezTo>
                    <a:cubicBezTo>
                      <a:pt x="1081" y="90"/>
                      <a:pt x="1079" y="90"/>
                      <a:pt x="1078" y="89"/>
                    </a:cubicBezTo>
                    <a:cubicBezTo>
                      <a:pt x="1075" y="88"/>
                      <a:pt x="1074" y="85"/>
                      <a:pt x="1076" y="83"/>
                    </a:cubicBezTo>
                    <a:cubicBezTo>
                      <a:pt x="1077" y="82"/>
                      <a:pt x="1079" y="81"/>
                      <a:pt x="1081" y="82"/>
                    </a:cubicBezTo>
                    <a:cubicBezTo>
                      <a:pt x="1080" y="80"/>
                      <a:pt x="1077" y="79"/>
                      <a:pt x="1075" y="80"/>
                    </a:cubicBezTo>
                    <a:cubicBezTo>
                      <a:pt x="1072" y="82"/>
                      <a:pt x="1071" y="85"/>
                      <a:pt x="1072" y="88"/>
                    </a:cubicBezTo>
                    <a:cubicBezTo>
                      <a:pt x="1073" y="93"/>
                      <a:pt x="1078" y="97"/>
                      <a:pt x="1083" y="96"/>
                    </a:cubicBezTo>
                    <a:cubicBezTo>
                      <a:pt x="1087" y="95"/>
                      <a:pt x="1091" y="93"/>
                      <a:pt x="1093" y="89"/>
                    </a:cubicBezTo>
                    <a:cubicBezTo>
                      <a:pt x="1095" y="86"/>
                      <a:pt x="1095" y="82"/>
                      <a:pt x="1093" y="78"/>
                    </a:cubicBezTo>
                    <a:cubicBezTo>
                      <a:pt x="1091" y="74"/>
                      <a:pt x="1086" y="70"/>
                      <a:pt x="1081" y="70"/>
                    </a:cubicBezTo>
                    <a:cubicBezTo>
                      <a:pt x="1069" y="71"/>
                      <a:pt x="1061" y="82"/>
                      <a:pt x="1061" y="93"/>
                    </a:cubicBezTo>
                    <a:cubicBezTo>
                      <a:pt x="1061" y="97"/>
                      <a:pt x="1062" y="101"/>
                      <a:pt x="1063" y="104"/>
                    </a:cubicBezTo>
                    <a:cubicBezTo>
                      <a:pt x="1059" y="93"/>
                      <a:pt x="1058" y="83"/>
                      <a:pt x="1060" y="71"/>
                    </a:cubicBezTo>
                    <a:cubicBezTo>
                      <a:pt x="1061" y="63"/>
                      <a:pt x="1064" y="57"/>
                      <a:pt x="1068" y="50"/>
                    </a:cubicBezTo>
                    <a:cubicBezTo>
                      <a:pt x="1073" y="44"/>
                      <a:pt x="1078" y="40"/>
                      <a:pt x="1085" y="36"/>
                    </a:cubicBezTo>
                    <a:cubicBezTo>
                      <a:pt x="1089" y="34"/>
                      <a:pt x="1092" y="33"/>
                      <a:pt x="1097" y="32"/>
                    </a:cubicBezTo>
                    <a:cubicBezTo>
                      <a:pt x="1097" y="32"/>
                      <a:pt x="1097" y="32"/>
                      <a:pt x="1097" y="32"/>
                    </a:cubicBezTo>
                    <a:cubicBezTo>
                      <a:pt x="1086" y="36"/>
                      <a:pt x="1080" y="48"/>
                      <a:pt x="1092" y="59"/>
                    </a:cubicBezTo>
                    <a:cubicBezTo>
                      <a:pt x="1101" y="67"/>
                      <a:pt x="1124" y="67"/>
                      <a:pt x="1125" y="96"/>
                    </a:cubicBezTo>
                    <a:cubicBezTo>
                      <a:pt x="1131" y="84"/>
                      <a:pt x="1134" y="70"/>
                      <a:pt x="1132" y="57"/>
                    </a:cubicBezTo>
                    <a:cubicBezTo>
                      <a:pt x="1129" y="45"/>
                      <a:pt x="1119" y="34"/>
                      <a:pt x="1106" y="32"/>
                    </a:cubicBezTo>
                    <a:cubicBezTo>
                      <a:pt x="1099" y="30"/>
                      <a:pt x="1091" y="31"/>
                      <a:pt x="1084" y="34"/>
                    </a:cubicBezTo>
                    <a:cubicBezTo>
                      <a:pt x="1077" y="38"/>
                      <a:pt x="1072" y="42"/>
                      <a:pt x="1066" y="49"/>
                    </a:cubicBezTo>
                    <a:cubicBezTo>
                      <a:pt x="1062" y="56"/>
                      <a:pt x="1059" y="62"/>
                      <a:pt x="1058" y="70"/>
                    </a:cubicBezTo>
                    <a:cubicBezTo>
                      <a:pt x="1057" y="74"/>
                      <a:pt x="1057" y="77"/>
                      <a:pt x="1056" y="80"/>
                    </a:cubicBezTo>
                    <a:cubicBezTo>
                      <a:pt x="1056" y="82"/>
                      <a:pt x="1056" y="84"/>
                      <a:pt x="1056" y="86"/>
                    </a:cubicBezTo>
                    <a:cubicBezTo>
                      <a:pt x="1054" y="65"/>
                      <a:pt x="1034" y="52"/>
                      <a:pt x="1013" y="52"/>
                    </a:cubicBezTo>
                    <a:cubicBezTo>
                      <a:pt x="1013" y="52"/>
                      <a:pt x="1013" y="52"/>
                      <a:pt x="1013" y="52"/>
                    </a:cubicBezTo>
                    <a:cubicBezTo>
                      <a:pt x="1011" y="52"/>
                      <a:pt x="1010" y="52"/>
                      <a:pt x="1008" y="52"/>
                    </a:cubicBezTo>
                    <a:cubicBezTo>
                      <a:pt x="984" y="54"/>
                      <a:pt x="961" y="70"/>
                      <a:pt x="947" y="91"/>
                    </a:cubicBezTo>
                    <a:close/>
                    <a:moveTo>
                      <a:pt x="931" y="100"/>
                    </a:moveTo>
                    <a:cubicBezTo>
                      <a:pt x="937" y="101"/>
                      <a:pt x="942" y="108"/>
                      <a:pt x="943" y="112"/>
                    </a:cubicBezTo>
                    <a:cubicBezTo>
                      <a:pt x="950" y="112"/>
                      <a:pt x="954" y="99"/>
                      <a:pt x="945" y="94"/>
                    </a:cubicBezTo>
                    <a:cubicBezTo>
                      <a:pt x="940" y="90"/>
                      <a:pt x="931" y="94"/>
                      <a:pt x="931" y="100"/>
                    </a:cubicBezTo>
                    <a:close/>
                    <a:moveTo>
                      <a:pt x="935" y="88"/>
                    </a:moveTo>
                    <a:cubicBezTo>
                      <a:pt x="925" y="87"/>
                      <a:pt x="912" y="90"/>
                      <a:pt x="904" y="95"/>
                    </a:cubicBezTo>
                    <a:cubicBezTo>
                      <a:pt x="895" y="100"/>
                      <a:pt x="888" y="108"/>
                      <a:pt x="882" y="117"/>
                    </a:cubicBezTo>
                    <a:cubicBezTo>
                      <a:pt x="872" y="132"/>
                      <a:pt x="866" y="151"/>
                      <a:pt x="849" y="160"/>
                    </a:cubicBezTo>
                    <a:cubicBezTo>
                      <a:pt x="835" y="168"/>
                      <a:pt x="820" y="163"/>
                      <a:pt x="814" y="154"/>
                    </a:cubicBezTo>
                    <a:cubicBezTo>
                      <a:pt x="808" y="146"/>
                      <a:pt x="808" y="134"/>
                      <a:pt x="815" y="127"/>
                    </a:cubicBezTo>
                    <a:cubicBezTo>
                      <a:pt x="819" y="121"/>
                      <a:pt x="830" y="116"/>
                      <a:pt x="836" y="122"/>
                    </a:cubicBezTo>
                    <a:cubicBezTo>
                      <a:pt x="840" y="126"/>
                      <a:pt x="840" y="131"/>
                      <a:pt x="837" y="132"/>
                    </a:cubicBezTo>
                    <a:cubicBezTo>
                      <a:pt x="836" y="128"/>
                      <a:pt x="831" y="128"/>
                      <a:pt x="827" y="131"/>
                    </a:cubicBezTo>
                    <a:cubicBezTo>
                      <a:pt x="825" y="133"/>
                      <a:pt x="824" y="137"/>
                      <a:pt x="824" y="140"/>
                    </a:cubicBezTo>
                    <a:cubicBezTo>
                      <a:pt x="824" y="145"/>
                      <a:pt x="828" y="150"/>
                      <a:pt x="834" y="151"/>
                    </a:cubicBezTo>
                    <a:cubicBezTo>
                      <a:pt x="847" y="152"/>
                      <a:pt x="859" y="134"/>
                      <a:pt x="865" y="123"/>
                    </a:cubicBezTo>
                    <a:cubicBezTo>
                      <a:pt x="873" y="105"/>
                      <a:pt x="886" y="92"/>
                      <a:pt x="905" y="86"/>
                    </a:cubicBezTo>
                    <a:cubicBezTo>
                      <a:pt x="915" y="82"/>
                      <a:pt x="926" y="82"/>
                      <a:pt x="935" y="88"/>
                    </a:cubicBezTo>
                    <a:close/>
                    <a:moveTo>
                      <a:pt x="1137" y="64"/>
                    </a:moveTo>
                    <a:cubicBezTo>
                      <a:pt x="1137" y="49"/>
                      <a:pt x="1150" y="47"/>
                      <a:pt x="1160" y="43"/>
                    </a:cubicBezTo>
                    <a:cubicBezTo>
                      <a:pt x="1169" y="40"/>
                      <a:pt x="1178" y="32"/>
                      <a:pt x="1173" y="21"/>
                    </a:cubicBezTo>
                    <a:cubicBezTo>
                      <a:pt x="1163" y="28"/>
                      <a:pt x="1159" y="21"/>
                      <a:pt x="1147" y="25"/>
                    </a:cubicBezTo>
                    <a:cubicBezTo>
                      <a:pt x="1135" y="28"/>
                      <a:pt x="1127" y="45"/>
                      <a:pt x="1137" y="64"/>
                    </a:cubicBezTo>
                    <a:close/>
                    <a:moveTo>
                      <a:pt x="1225" y="50"/>
                    </a:moveTo>
                    <a:cubicBezTo>
                      <a:pt x="1207" y="24"/>
                      <a:pt x="1240" y="6"/>
                      <a:pt x="1257" y="11"/>
                    </a:cubicBezTo>
                    <a:cubicBezTo>
                      <a:pt x="1242" y="12"/>
                      <a:pt x="1222" y="35"/>
                      <a:pt x="1225" y="50"/>
                    </a:cubicBezTo>
                    <a:close/>
                    <a:moveTo>
                      <a:pt x="1233" y="67"/>
                    </a:moveTo>
                    <a:cubicBezTo>
                      <a:pt x="1214" y="71"/>
                      <a:pt x="1193" y="62"/>
                      <a:pt x="1185" y="48"/>
                    </a:cubicBezTo>
                    <a:cubicBezTo>
                      <a:pt x="1168" y="19"/>
                      <a:pt x="1201" y="1"/>
                      <a:pt x="1209" y="31"/>
                    </a:cubicBezTo>
                    <a:cubicBezTo>
                      <a:pt x="1214" y="47"/>
                      <a:pt x="1217" y="57"/>
                      <a:pt x="1233" y="67"/>
                    </a:cubicBezTo>
                    <a:close/>
                    <a:moveTo>
                      <a:pt x="1383" y="28"/>
                    </a:moveTo>
                    <a:cubicBezTo>
                      <a:pt x="1361" y="0"/>
                      <a:pt x="1330" y="2"/>
                      <a:pt x="1304" y="11"/>
                    </a:cubicBezTo>
                    <a:cubicBezTo>
                      <a:pt x="1290" y="16"/>
                      <a:pt x="1273" y="29"/>
                      <a:pt x="1258" y="24"/>
                    </a:cubicBezTo>
                    <a:cubicBezTo>
                      <a:pt x="1264" y="47"/>
                      <a:pt x="1307" y="26"/>
                      <a:pt x="1321" y="21"/>
                    </a:cubicBezTo>
                    <a:cubicBezTo>
                      <a:pt x="1344" y="13"/>
                      <a:pt x="1366" y="14"/>
                      <a:pt x="1383" y="28"/>
                    </a:cubicBezTo>
                    <a:close/>
                    <a:moveTo>
                      <a:pt x="1282" y="669"/>
                    </a:moveTo>
                    <a:cubicBezTo>
                      <a:pt x="1257" y="676"/>
                      <a:pt x="1251" y="712"/>
                      <a:pt x="1243" y="724"/>
                    </a:cubicBezTo>
                    <a:cubicBezTo>
                      <a:pt x="1231" y="743"/>
                      <a:pt x="1212" y="734"/>
                      <a:pt x="1221" y="713"/>
                    </a:cubicBezTo>
                    <a:cubicBezTo>
                      <a:pt x="1229" y="693"/>
                      <a:pt x="1257" y="670"/>
                      <a:pt x="1282" y="669"/>
                    </a:cubicBezTo>
                    <a:close/>
                    <a:moveTo>
                      <a:pt x="1226" y="810"/>
                    </a:moveTo>
                    <a:cubicBezTo>
                      <a:pt x="1258" y="812"/>
                      <a:pt x="1270" y="840"/>
                      <a:pt x="1283" y="849"/>
                    </a:cubicBezTo>
                    <a:cubicBezTo>
                      <a:pt x="1297" y="859"/>
                      <a:pt x="1308" y="846"/>
                      <a:pt x="1296" y="833"/>
                    </a:cubicBezTo>
                    <a:cubicBezTo>
                      <a:pt x="1280" y="815"/>
                      <a:pt x="1251" y="805"/>
                      <a:pt x="1226" y="810"/>
                    </a:cubicBezTo>
                    <a:close/>
                    <a:moveTo>
                      <a:pt x="1237" y="340"/>
                    </a:moveTo>
                    <a:cubicBezTo>
                      <a:pt x="1223" y="352"/>
                      <a:pt x="1226" y="366"/>
                      <a:pt x="1238" y="382"/>
                    </a:cubicBezTo>
                    <a:cubicBezTo>
                      <a:pt x="1248" y="395"/>
                      <a:pt x="1250" y="409"/>
                      <a:pt x="1240" y="417"/>
                    </a:cubicBezTo>
                    <a:cubicBezTo>
                      <a:pt x="1250" y="418"/>
                      <a:pt x="1260" y="408"/>
                      <a:pt x="1260" y="397"/>
                    </a:cubicBezTo>
                    <a:cubicBezTo>
                      <a:pt x="1259" y="381"/>
                      <a:pt x="1244" y="374"/>
                      <a:pt x="1237" y="360"/>
                    </a:cubicBezTo>
                    <a:cubicBezTo>
                      <a:pt x="1235" y="356"/>
                      <a:pt x="1233" y="348"/>
                      <a:pt x="1237" y="340"/>
                    </a:cubicBezTo>
                    <a:close/>
                    <a:moveTo>
                      <a:pt x="1242" y="768"/>
                    </a:moveTo>
                    <a:cubicBezTo>
                      <a:pt x="1239" y="761"/>
                      <a:pt x="1237" y="754"/>
                      <a:pt x="1239" y="748"/>
                    </a:cubicBezTo>
                    <a:cubicBezTo>
                      <a:pt x="1240" y="742"/>
                      <a:pt x="1246" y="736"/>
                      <a:pt x="1252" y="734"/>
                    </a:cubicBezTo>
                    <a:cubicBezTo>
                      <a:pt x="1260" y="733"/>
                      <a:pt x="1268" y="738"/>
                      <a:pt x="1272" y="744"/>
                    </a:cubicBezTo>
                    <a:cubicBezTo>
                      <a:pt x="1279" y="754"/>
                      <a:pt x="1278" y="766"/>
                      <a:pt x="1273" y="776"/>
                    </a:cubicBezTo>
                    <a:cubicBezTo>
                      <a:pt x="1269" y="785"/>
                      <a:pt x="1256" y="796"/>
                      <a:pt x="1247" y="801"/>
                    </a:cubicBezTo>
                    <a:cubicBezTo>
                      <a:pt x="1239" y="806"/>
                      <a:pt x="1228" y="809"/>
                      <a:pt x="1219" y="810"/>
                    </a:cubicBezTo>
                    <a:cubicBezTo>
                      <a:pt x="1224" y="811"/>
                      <a:pt x="1229" y="813"/>
                      <a:pt x="1235" y="816"/>
                    </a:cubicBezTo>
                    <a:cubicBezTo>
                      <a:pt x="1246" y="822"/>
                      <a:pt x="1253" y="830"/>
                      <a:pt x="1259" y="841"/>
                    </a:cubicBezTo>
                    <a:cubicBezTo>
                      <a:pt x="1261" y="846"/>
                      <a:pt x="1263" y="849"/>
                      <a:pt x="1264" y="853"/>
                    </a:cubicBezTo>
                    <a:cubicBezTo>
                      <a:pt x="1262" y="853"/>
                      <a:pt x="1261" y="853"/>
                      <a:pt x="1260" y="854"/>
                    </a:cubicBezTo>
                    <a:cubicBezTo>
                      <a:pt x="1259" y="850"/>
                      <a:pt x="1258" y="847"/>
                      <a:pt x="1256" y="843"/>
                    </a:cubicBezTo>
                    <a:cubicBezTo>
                      <a:pt x="1250" y="832"/>
                      <a:pt x="1244" y="826"/>
                      <a:pt x="1233" y="820"/>
                    </a:cubicBezTo>
                    <a:cubicBezTo>
                      <a:pt x="1218" y="813"/>
                      <a:pt x="1203" y="812"/>
                      <a:pt x="1188" y="815"/>
                    </a:cubicBezTo>
                    <a:cubicBezTo>
                      <a:pt x="1192" y="815"/>
                      <a:pt x="1196" y="816"/>
                      <a:pt x="1200" y="818"/>
                    </a:cubicBezTo>
                    <a:cubicBezTo>
                      <a:pt x="1200" y="818"/>
                      <a:pt x="1200" y="818"/>
                      <a:pt x="1200" y="818"/>
                    </a:cubicBezTo>
                    <a:cubicBezTo>
                      <a:pt x="1208" y="821"/>
                      <a:pt x="1215" y="826"/>
                      <a:pt x="1219" y="834"/>
                    </a:cubicBezTo>
                    <a:cubicBezTo>
                      <a:pt x="1213" y="827"/>
                      <a:pt x="1208" y="824"/>
                      <a:pt x="1199" y="820"/>
                    </a:cubicBezTo>
                    <a:cubicBezTo>
                      <a:pt x="1199" y="820"/>
                      <a:pt x="1199" y="820"/>
                      <a:pt x="1199" y="820"/>
                    </a:cubicBezTo>
                    <a:cubicBezTo>
                      <a:pt x="1182" y="814"/>
                      <a:pt x="1178" y="816"/>
                      <a:pt x="1161" y="821"/>
                    </a:cubicBezTo>
                    <a:cubicBezTo>
                      <a:pt x="1135" y="829"/>
                      <a:pt x="1109" y="840"/>
                      <a:pt x="1085" y="836"/>
                    </a:cubicBezTo>
                    <a:cubicBezTo>
                      <a:pt x="1101" y="836"/>
                      <a:pt x="1159" y="826"/>
                      <a:pt x="1159" y="804"/>
                    </a:cubicBezTo>
                    <a:cubicBezTo>
                      <a:pt x="1159" y="799"/>
                      <a:pt x="1155" y="794"/>
                      <a:pt x="1150" y="793"/>
                    </a:cubicBezTo>
                    <a:cubicBezTo>
                      <a:pt x="1147" y="793"/>
                      <a:pt x="1144" y="794"/>
                      <a:pt x="1142" y="797"/>
                    </a:cubicBezTo>
                    <a:cubicBezTo>
                      <a:pt x="1141" y="800"/>
                      <a:pt x="1142" y="804"/>
                      <a:pt x="1145" y="805"/>
                    </a:cubicBezTo>
                    <a:cubicBezTo>
                      <a:pt x="1148" y="806"/>
                      <a:pt x="1150" y="805"/>
                      <a:pt x="1152" y="803"/>
                    </a:cubicBezTo>
                    <a:cubicBezTo>
                      <a:pt x="1152" y="808"/>
                      <a:pt x="1143" y="811"/>
                      <a:pt x="1139" y="804"/>
                    </a:cubicBezTo>
                    <a:cubicBezTo>
                      <a:pt x="1137" y="800"/>
                      <a:pt x="1138" y="796"/>
                      <a:pt x="1141" y="793"/>
                    </a:cubicBezTo>
                    <a:cubicBezTo>
                      <a:pt x="1147" y="787"/>
                      <a:pt x="1155" y="789"/>
                      <a:pt x="1159" y="794"/>
                    </a:cubicBezTo>
                    <a:cubicBezTo>
                      <a:pt x="1163" y="799"/>
                      <a:pt x="1163" y="807"/>
                      <a:pt x="1160" y="813"/>
                    </a:cubicBezTo>
                    <a:cubicBezTo>
                      <a:pt x="1170" y="797"/>
                      <a:pt x="1167" y="766"/>
                      <a:pt x="1161" y="754"/>
                    </a:cubicBezTo>
                    <a:cubicBezTo>
                      <a:pt x="1162" y="754"/>
                      <a:pt x="1164" y="754"/>
                      <a:pt x="1165" y="753"/>
                    </a:cubicBezTo>
                    <a:cubicBezTo>
                      <a:pt x="1173" y="774"/>
                      <a:pt x="1172" y="804"/>
                      <a:pt x="1160" y="817"/>
                    </a:cubicBezTo>
                    <a:cubicBezTo>
                      <a:pt x="1185" y="810"/>
                      <a:pt x="1203" y="810"/>
                      <a:pt x="1218" y="803"/>
                    </a:cubicBezTo>
                    <a:cubicBezTo>
                      <a:pt x="1226" y="799"/>
                      <a:pt x="1232" y="794"/>
                      <a:pt x="1235" y="786"/>
                    </a:cubicBezTo>
                    <a:cubicBezTo>
                      <a:pt x="1236" y="786"/>
                      <a:pt x="1239" y="785"/>
                      <a:pt x="1240" y="783"/>
                    </a:cubicBezTo>
                    <a:cubicBezTo>
                      <a:pt x="1239" y="794"/>
                      <a:pt x="1229" y="803"/>
                      <a:pt x="1217" y="807"/>
                    </a:cubicBezTo>
                    <a:cubicBezTo>
                      <a:pt x="1217" y="807"/>
                      <a:pt x="1216" y="808"/>
                      <a:pt x="1215" y="808"/>
                    </a:cubicBezTo>
                    <a:cubicBezTo>
                      <a:pt x="1231" y="809"/>
                      <a:pt x="1249" y="800"/>
                      <a:pt x="1262" y="788"/>
                    </a:cubicBezTo>
                    <a:cubicBezTo>
                      <a:pt x="1267" y="783"/>
                      <a:pt x="1272" y="776"/>
                      <a:pt x="1272" y="769"/>
                    </a:cubicBezTo>
                    <a:cubicBezTo>
                      <a:pt x="1273" y="764"/>
                      <a:pt x="1270" y="758"/>
                      <a:pt x="1265" y="758"/>
                    </a:cubicBezTo>
                    <a:cubicBezTo>
                      <a:pt x="1263" y="758"/>
                      <a:pt x="1262" y="759"/>
                      <a:pt x="1261" y="761"/>
                    </a:cubicBezTo>
                    <a:cubicBezTo>
                      <a:pt x="1261" y="762"/>
                      <a:pt x="1261" y="763"/>
                      <a:pt x="1262" y="764"/>
                    </a:cubicBezTo>
                    <a:cubicBezTo>
                      <a:pt x="1264" y="765"/>
                      <a:pt x="1265" y="765"/>
                      <a:pt x="1265" y="764"/>
                    </a:cubicBezTo>
                    <a:cubicBezTo>
                      <a:pt x="1267" y="764"/>
                      <a:pt x="1267" y="762"/>
                      <a:pt x="1266" y="761"/>
                    </a:cubicBezTo>
                    <a:cubicBezTo>
                      <a:pt x="1265" y="761"/>
                      <a:pt x="1265" y="760"/>
                      <a:pt x="1264" y="761"/>
                    </a:cubicBezTo>
                    <a:cubicBezTo>
                      <a:pt x="1264" y="760"/>
                      <a:pt x="1266" y="760"/>
                      <a:pt x="1267" y="760"/>
                    </a:cubicBezTo>
                    <a:cubicBezTo>
                      <a:pt x="1268" y="761"/>
                      <a:pt x="1269" y="762"/>
                      <a:pt x="1268" y="764"/>
                    </a:cubicBezTo>
                    <a:cubicBezTo>
                      <a:pt x="1268" y="767"/>
                      <a:pt x="1265" y="768"/>
                      <a:pt x="1262" y="768"/>
                    </a:cubicBezTo>
                    <a:cubicBezTo>
                      <a:pt x="1260" y="767"/>
                      <a:pt x="1259" y="766"/>
                      <a:pt x="1258" y="764"/>
                    </a:cubicBezTo>
                    <a:cubicBezTo>
                      <a:pt x="1257" y="762"/>
                      <a:pt x="1257" y="761"/>
                      <a:pt x="1258" y="759"/>
                    </a:cubicBezTo>
                    <a:cubicBezTo>
                      <a:pt x="1259" y="756"/>
                      <a:pt x="1261" y="755"/>
                      <a:pt x="1264" y="755"/>
                    </a:cubicBezTo>
                    <a:cubicBezTo>
                      <a:pt x="1269" y="755"/>
                      <a:pt x="1272" y="760"/>
                      <a:pt x="1273" y="765"/>
                    </a:cubicBezTo>
                    <a:cubicBezTo>
                      <a:pt x="1274" y="767"/>
                      <a:pt x="1274" y="770"/>
                      <a:pt x="1273" y="772"/>
                    </a:cubicBezTo>
                    <a:cubicBezTo>
                      <a:pt x="1278" y="762"/>
                      <a:pt x="1276" y="753"/>
                      <a:pt x="1271" y="745"/>
                    </a:cubicBezTo>
                    <a:cubicBezTo>
                      <a:pt x="1267" y="740"/>
                      <a:pt x="1262" y="736"/>
                      <a:pt x="1256" y="736"/>
                    </a:cubicBezTo>
                    <a:cubicBezTo>
                      <a:pt x="1256" y="736"/>
                      <a:pt x="1256" y="736"/>
                      <a:pt x="1256" y="736"/>
                    </a:cubicBezTo>
                    <a:cubicBezTo>
                      <a:pt x="1262" y="738"/>
                      <a:pt x="1265" y="744"/>
                      <a:pt x="1259" y="749"/>
                    </a:cubicBezTo>
                    <a:cubicBezTo>
                      <a:pt x="1254" y="753"/>
                      <a:pt x="1242" y="753"/>
                      <a:pt x="1242" y="768"/>
                    </a:cubicBezTo>
                    <a:close/>
                    <a:moveTo>
                      <a:pt x="1069" y="615"/>
                    </a:moveTo>
                    <a:cubicBezTo>
                      <a:pt x="1072" y="614"/>
                      <a:pt x="1075" y="614"/>
                      <a:pt x="1078" y="614"/>
                    </a:cubicBezTo>
                    <a:cubicBezTo>
                      <a:pt x="1083" y="613"/>
                      <a:pt x="1088" y="609"/>
                      <a:pt x="1090" y="603"/>
                    </a:cubicBezTo>
                    <a:cubicBezTo>
                      <a:pt x="1093" y="594"/>
                      <a:pt x="1087" y="585"/>
                      <a:pt x="1078" y="581"/>
                    </a:cubicBezTo>
                    <a:cubicBezTo>
                      <a:pt x="1072" y="578"/>
                      <a:pt x="1067" y="577"/>
                      <a:pt x="1062" y="570"/>
                    </a:cubicBezTo>
                    <a:cubicBezTo>
                      <a:pt x="1058" y="565"/>
                      <a:pt x="1057" y="558"/>
                      <a:pt x="1060" y="552"/>
                    </a:cubicBezTo>
                    <a:cubicBezTo>
                      <a:pt x="1062" y="572"/>
                      <a:pt x="1077" y="568"/>
                      <a:pt x="1088" y="576"/>
                    </a:cubicBezTo>
                    <a:cubicBezTo>
                      <a:pt x="1094" y="580"/>
                      <a:pt x="1099" y="588"/>
                      <a:pt x="1099" y="595"/>
                    </a:cubicBezTo>
                    <a:cubicBezTo>
                      <a:pt x="1098" y="603"/>
                      <a:pt x="1092" y="613"/>
                      <a:pt x="1082" y="614"/>
                    </a:cubicBezTo>
                    <a:cubicBezTo>
                      <a:pt x="1082" y="614"/>
                      <a:pt x="1083" y="614"/>
                      <a:pt x="1084" y="615"/>
                    </a:cubicBezTo>
                    <a:cubicBezTo>
                      <a:pt x="1100" y="616"/>
                      <a:pt x="1112" y="624"/>
                      <a:pt x="1120" y="639"/>
                    </a:cubicBezTo>
                    <a:cubicBezTo>
                      <a:pt x="1121" y="642"/>
                      <a:pt x="1122" y="645"/>
                      <a:pt x="1123" y="648"/>
                    </a:cubicBezTo>
                    <a:cubicBezTo>
                      <a:pt x="1122" y="648"/>
                      <a:pt x="1121" y="648"/>
                      <a:pt x="1120" y="648"/>
                    </a:cubicBezTo>
                    <a:cubicBezTo>
                      <a:pt x="1119" y="645"/>
                      <a:pt x="1118" y="643"/>
                      <a:pt x="1117" y="640"/>
                    </a:cubicBezTo>
                    <a:cubicBezTo>
                      <a:pt x="1109" y="626"/>
                      <a:pt x="1099" y="620"/>
                      <a:pt x="1083" y="618"/>
                    </a:cubicBezTo>
                    <a:cubicBezTo>
                      <a:pt x="1081" y="618"/>
                      <a:pt x="1080" y="618"/>
                      <a:pt x="1078" y="618"/>
                    </a:cubicBezTo>
                    <a:cubicBezTo>
                      <a:pt x="1083" y="619"/>
                      <a:pt x="1088" y="622"/>
                      <a:pt x="1092" y="627"/>
                    </a:cubicBezTo>
                    <a:cubicBezTo>
                      <a:pt x="1095" y="630"/>
                      <a:pt x="1096" y="633"/>
                      <a:pt x="1097" y="636"/>
                    </a:cubicBezTo>
                    <a:cubicBezTo>
                      <a:pt x="1098" y="640"/>
                      <a:pt x="1099" y="643"/>
                      <a:pt x="1098" y="646"/>
                    </a:cubicBezTo>
                    <a:cubicBezTo>
                      <a:pt x="1097" y="655"/>
                      <a:pt x="1089" y="662"/>
                      <a:pt x="1080" y="660"/>
                    </a:cubicBezTo>
                    <a:cubicBezTo>
                      <a:pt x="1076" y="659"/>
                      <a:pt x="1073" y="657"/>
                      <a:pt x="1071" y="653"/>
                    </a:cubicBezTo>
                    <a:cubicBezTo>
                      <a:pt x="1070" y="652"/>
                      <a:pt x="1070" y="650"/>
                      <a:pt x="1070" y="648"/>
                    </a:cubicBezTo>
                    <a:cubicBezTo>
                      <a:pt x="1069" y="645"/>
                      <a:pt x="1071" y="642"/>
                      <a:pt x="1073" y="639"/>
                    </a:cubicBezTo>
                    <a:cubicBezTo>
                      <a:pt x="1074" y="638"/>
                      <a:pt x="1075" y="637"/>
                      <a:pt x="1076" y="637"/>
                    </a:cubicBezTo>
                    <a:cubicBezTo>
                      <a:pt x="1077" y="636"/>
                      <a:pt x="1078" y="636"/>
                      <a:pt x="1079" y="636"/>
                    </a:cubicBezTo>
                    <a:cubicBezTo>
                      <a:pt x="1082" y="636"/>
                      <a:pt x="1084" y="637"/>
                      <a:pt x="1086" y="640"/>
                    </a:cubicBezTo>
                    <a:cubicBezTo>
                      <a:pt x="1087" y="642"/>
                      <a:pt x="1087" y="643"/>
                      <a:pt x="1086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6" y="645"/>
                      <a:pt x="1086" y="645"/>
                      <a:pt x="1086" y="645"/>
                    </a:cubicBezTo>
                    <a:cubicBezTo>
                      <a:pt x="1087" y="643"/>
                      <a:pt x="1086" y="642"/>
                      <a:pt x="1085" y="640"/>
                    </a:cubicBezTo>
                    <a:cubicBezTo>
                      <a:pt x="1084" y="638"/>
                      <a:pt x="1082" y="637"/>
                      <a:pt x="1080" y="637"/>
                    </a:cubicBezTo>
                    <a:cubicBezTo>
                      <a:pt x="1079" y="637"/>
                      <a:pt x="1078" y="637"/>
                      <a:pt x="1077" y="638"/>
                    </a:cubicBezTo>
                    <a:cubicBezTo>
                      <a:pt x="1076" y="638"/>
                      <a:pt x="1075" y="639"/>
                      <a:pt x="1074" y="640"/>
                    </a:cubicBezTo>
                    <a:cubicBezTo>
                      <a:pt x="1072" y="642"/>
                      <a:pt x="1071" y="645"/>
                      <a:pt x="1071" y="648"/>
                    </a:cubicBezTo>
                    <a:cubicBezTo>
                      <a:pt x="1071" y="650"/>
                      <a:pt x="1072" y="651"/>
                      <a:pt x="1073" y="652"/>
                    </a:cubicBezTo>
                    <a:cubicBezTo>
                      <a:pt x="1075" y="655"/>
                      <a:pt x="1077" y="657"/>
                      <a:pt x="1080" y="657"/>
                    </a:cubicBezTo>
                    <a:cubicBezTo>
                      <a:pt x="1088" y="659"/>
                      <a:pt x="1094" y="653"/>
                      <a:pt x="1095" y="646"/>
                    </a:cubicBezTo>
                    <a:cubicBezTo>
                      <a:pt x="1095" y="643"/>
                      <a:pt x="1095" y="640"/>
                      <a:pt x="1094" y="637"/>
                    </a:cubicBezTo>
                    <a:cubicBezTo>
                      <a:pt x="1093" y="634"/>
                      <a:pt x="1092" y="632"/>
                      <a:pt x="1089" y="629"/>
                    </a:cubicBezTo>
                    <a:cubicBezTo>
                      <a:pt x="1087" y="627"/>
                      <a:pt x="1084" y="625"/>
                      <a:pt x="1081" y="623"/>
                    </a:cubicBezTo>
                    <a:cubicBezTo>
                      <a:pt x="1077" y="621"/>
                      <a:pt x="1072" y="620"/>
                      <a:pt x="1066" y="620"/>
                    </a:cubicBezTo>
                    <a:cubicBezTo>
                      <a:pt x="1056" y="619"/>
                      <a:pt x="1045" y="622"/>
                      <a:pt x="1037" y="627"/>
                    </a:cubicBezTo>
                    <a:cubicBezTo>
                      <a:pt x="1014" y="640"/>
                      <a:pt x="1006" y="669"/>
                      <a:pt x="997" y="693"/>
                    </a:cubicBezTo>
                    <a:cubicBezTo>
                      <a:pt x="999" y="689"/>
                      <a:pt x="1001" y="685"/>
                      <a:pt x="1003" y="682"/>
                    </a:cubicBezTo>
                    <a:cubicBezTo>
                      <a:pt x="1011" y="670"/>
                      <a:pt x="1029" y="661"/>
                      <a:pt x="1043" y="668"/>
                    </a:cubicBezTo>
                    <a:cubicBezTo>
                      <a:pt x="1052" y="672"/>
                      <a:pt x="1057" y="681"/>
                      <a:pt x="1068" y="678"/>
                    </a:cubicBezTo>
                    <a:cubicBezTo>
                      <a:pt x="1067" y="686"/>
                      <a:pt x="1056" y="693"/>
                      <a:pt x="1045" y="691"/>
                    </a:cubicBezTo>
                    <a:cubicBezTo>
                      <a:pt x="1033" y="688"/>
                      <a:pt x="1019" y="676"/>
                      <a:pt x="1007" y="686"/>
                    </a:cubicBezTo>
                    <a:cubicBezTo>
                      <a:pt x="1001" y="691"/>
                      <a:pt x="997" y="701"/>
                      <a:pt x="994" y="702"/>
                    </a:cubicBezTo>
                    <a:cubicBezTo>
                      <a:pt x="994" y="702"/>
                      <a:pt x="994" y="701"/>
                      <a:pt x="994" y="701"/>
                    </a:cubicBezTo>
                    <a:cubicBezTo>
                      <a:pt x="994" y="701"/>
                      <a:pt x="994" y="702"/>
                      <a:pt x="993" y="703"/>
                    </a:cubicBezTo>
                    <a:cubicBezTo>
                      <a:pt x="986" y="719"/>
                      <a:pt x="980" y="729"/>
                      <a:pt x="967" y="741"/>
                    </a:cubicBezTo>
                    <a:cubicBezTo>
                      <a:pt x="956" y="750"/>
                      <a:pt x="946" y="756"/>
                      <a:pt x="932" y="758"/>
                    </a:cubicBezTo>
                    <a:cubicBezTo>
                      <a:pt x="921" y="759"/>
                      <a:pt x="911" y="756"/>
                      <a:pt x="903" y="752"/>
                    </a:cubicBezTo>
                    <a:cubicBezTo>
                      <a:pt x="885" y="743"/>
                      <a:pt x="872" y="722"/>
                      <a:pt x="864" y="701"/>
                    </a:cubicBezTo>
                    <a:cubicBezTo>
                      <a:pt x="861" y="693"/>
                      <a:pt x="859" y="685"/>
                      <a:pt x="857" y="677"/>
                    </a:cubicBezTo>
                    <a:cubicBezTo>
                      <a:pt x="855" y="661"/>
                      <a:pt x="856" y="646"/>
                      <a:pt x="850" y="632"/>
                    </a:cubicBezTo>
                    <a:cubicBezTo>
                      <a:pt x="847" y="625"/>
                      <a:pt x="842" y="617"/>
                      <a:pt x="836" y="615"/>
                    </a:cubicBezTo>
                    <a:cubicBezTo>
                      <a:pt x="832" y="613"/>
                      <a:pt x="825" y="614"/>
                      <a:pt x="823" y="618"/>
                    </a:cubicBezTo>
                    <a:cubicBezTo>
                      <a:pt x="822" y="620"/>
                      <a:pt x="823" y="622"/>
                      <a:pt x="824" y="623"/>
                    </a:cubicBezTo>
                    <a:cubicBezTo>
                      <a:pt x="825" y="624"/>
                      <a:pt x="827" y="624"/>
                      <a:pt x="828" y="623"/>
                    </a:cubicBezTo>
                    <a:cubicBezTo>
                      <a:pt x="829" y="622"/>
                      <a:pt x="829" y="621"/>
                      <a:pt x="829" y="620"/>
                    </a:cubicBezTo>
                    <a:cubicBezTo>
                      <a:pt x="829" y="619"/>
                      <a:pt x="828" y="618"/>
                      <a:pt x="827" y="618"/>
                    </a:cubicBezTo>
                    <a:cubicBezTo>
                      <a:pt x="826" y="619"/>
                      <a:pt x="825" y="619"/>
                      <a:pt x="825" y="620"/>
                    </a:cubicBezTo>
                    <a:cubicBezTo>
                      <a:pt x="825" y="619"/>
                      <a:pt x="825" y="618"/>
                      <a:pt x="826" y="617"/>
                    </a:cubicBezTo>
                    <a:cubicBezTo>
                      <a:pt x="827" y="616"/>
                      <a:pt x="829" y="616"/>
                      <a:pt x="830" y="617"/>
                    </a:cubicBezTo>
                    <a:cubicBezTo>
                      <a:pt x="832" y="618"/>
                      <a:pt x="833" y="622"/>
                      <a:pt x="831" y="624"/>
                    </a:cubicBezTo>
                    <a:cubicBezTo>
                      <a:pt x="830" y="626"/>
                      <a:pt x="829" y="627"/>
                      <a:pt x="827" y="627"/>
                    </a:cubicBezTo>
                    <a:cubicBezTo>
                      <a:pt x="825" y="627"/>
                      <a:pt x="823" y="627"/>
                      <a:pt x="821" y="625"/>
                    </a:cubicBezTo>
                    <a:cubicBezTo>
                      <a:pt x="820" y="623"/>
                      <a:pt x="819" y="620"/>
                      <a:pt x="820" y="618"/>
                    </a:cubicBezTo>
                    <a:cubicBezTo>
                      <a:pt x="822" y="613"/>
                      <a:pt x="828" y="612"/>
                      <a:pt x="832" y="613"/>
                    </a:cubicBezTo>
                    <a:cubicBezTo>
                      <a:pt x="835" y="613"/>
                      <a:pt x="837" y="614"/>
                      <a:pt x="839" y="615"/>
                    </a:cubicBezTo>
                    <a:cubicBezTo>
                      <a:pt x="832" y="608"/>
                      <a:pt x="822" y="606"/>
                      <a:pt x="813" y="608"/>
                    </a:cubicBezTo>
                    <a:cubicBezTo>
                      <a:pt x="807" y="610"/>
                      <a:pt x="802" y="613"/>
                      <a:pt x="799" y="619"/>
                    </a:cubicBezTo>
                    <a:cubicBezTo>
                      <a:pt x="799" y="619"/>
                      <a:pt x="799" y="619"/>
                      <a:pt x="799" y="619"/>
                    </a:cubicBezTo>
                    <a:cubicBezTo>
                      <a:pt x="803" y="614"/>
                      <a:pt x="810" y="613"/>
                      <a:pt x="813" y="621"/>
                    </a:cubicBezTo>
                    <a:cubicBezTo>
                      <a:pt x="815" y="627"/>
                      <a:pt x="810" y="638"/>
                      <a:pt x="824" y="643"/>
                    </a:cubicBezTo>
                    <a:cubicBezTo>
                      <a:pt x="817" y="644"/>
                      <a:pt x="810" y="643"/>
                      <a:pt x="805" y="639"/>
                    </a:cubicBezTo>
                    <a:cubicBezTo>
                      <a:pt x="799" y="636"/>
                      <a:pt x="795" y="629"/>
                      <a:pt x="797" y="622"/>
                    </a:cubicBezTo>
                    <a:cubicBezTo>
                      <a:pt x="798" y="614"/>
                      <a:pt x="805" y="609"/>
                      <a:pt x="813" y="607"/>
                    </a:cubicBezTo>
                    <a:cubicBezTo>
                      <a:pt x="824" y="604"/>
                      <a:pt x="835" y="608"/>
                      <a:pt x="843" y="617"/>
                    </a:cubicBezTo>
                    <a:cubicBezTo>
                      <a:pt x="849" y="623"/>
                      <a:pt x="852" y="632"/>
                      <a:pt x="855" y="641"/>
                    </a:cubicBezTo>
                    <a:cubicBezTo>
                      <a:pt x="855" y="639"/>
                      <a:pt x="855" y="638"/>
                      <a:pt x="855" y="636"/>
                    </a:cubicBezTo>
                    <a:cubicBezTo>
                      <a:pt x="856" y="613"/>
                      <a:pt x="860" y="590"/>
                      <a:pt x="868" y="568"/>
                    </a:cubicBezTo>
                    <a:cubicBezTo>
                      <a:pt x="878" y="544"/>
                      <a:pt x="890" y="528"/>
                      <a:pt x="887" y="499"/>
                    </a:cubicBezTo>
                    <a:cubicBezTo>
                      <a:pt x="886" y="494"/>
                      <a:pt x="885" y="488"/>
                      <a:pt x="883" y="482"/>
                    </a:cubicBezTo>
                    <a:cubicBezTo>
                      <a:pt x="879" y="474"/>
                      <a:pt x="876" y="469"/>
                      <a:pt x="870" y="462"/>
                    </a:cubicBezTo>
                    <a:cubicBezTo>
                      <a:pt x="864" y="456"/>
                      <a:pt x="858" y="453"/>
                      <a:pt x="850" y="449"/>
                    </a:cubicBezTo>
                    <a:cubicBezTo>
                      <a:pt x="822" y="437"/>
                      <a:pt x="796" y="447"/>
                      <a:pt x="777" y="470"/>
                    </a:cubicBezTo>
                    <a:cubicBezTo>
                      <a:pt x="769" y="481"/>
                      <a:pt x="767" y="493"/>
                      <a:pt x="771" y="506"/>
                    </a:cubicBezTo>
                    <a:cubicBezTo>
                      <a:pt x="774" y="516"/>
                      <a:pt x="782" y="524"/>
                      <a:pt x="793" y="527"/>
                    </a:cubicBezTo>
                    <a:cubicBezTo>
                      <a:pt x="801" y="529"/>
                      <a:pt x="810" y="527"/>
                      <a:pt x="817" y="522"/>
                    </a:cubicBezTo>
                    <a:cubicBezTo>
                      <a:pt x="820" y="520"/>
                      <a:pt x="823" y="518"/>
                      <a:pt x="825" y="515"/>
                    </a:cubicBezTo>
                    <a:cubicBezTo>
                      <a:pt x="824" y="516"/>
                      <a:pt x="823" y="516"/>
                      <a:pt x="822" y="517"/>
                    </a:cubicBezTo>
                    <a:cubicBezTo>
                      <a:pt x="816" y="521"/>
                      <a:pt x="807" y="519"/>
                      <a:pt x="803" y="513"/>
                    </a:cubicBezTo>
                    <a:cubicBezTo>
                      <a:pt x="798" y="506"/>
                      <a:pt x="800" y="498"/>
                      <a:pt x="807" y="493"/>
                    </a:cubicBezTo>
                    <a:cubicBezTo>
                      <a:pt x="813" y="489"/>
                      <a:pt x="822" y="491"/>
                      <a:pt x="826" y="497"/>
                    </a:cubicBezTo>
                    <a:cubicBezTo>
                      <a:pt x="832" y="507"/>
                      <a:pt x="826" y="518"/>
                      <a:pt x="818" y="524"/>
                    </a:cubicBezTo>
                    <a:cubicBezTo>
                      <a:pt x="810" y="529"/>
                      <a:pt x="801" y="531"/>
                      <a:pt x="792" y="530"/>
                    </a:cubicBezTo>
                    <a:cubicBezTo>
                      <a:pt x="781" y="527"/>
                      <a:pt x="773" y="521"/>
                      <a:pt x="769" y="511"/>
                    </a:cubicBezTo>
                    <a:cubicBezTo>
                      <a:pt x="772" y="520"/>
                      <a:pt x="777" y="529"/>
                      <a:pt x="783" y="535"/>
                    </a:cubicBezTo>
                    <a:cubicBezTo>
                      <a:pt x="782" y="536"/>
                      <a:pt x="780" y="537"/>
                      <a:pt x="781" y="539"/>
                    </a:cubicBezTo>
                    <a:cubicBezTo>
                      <a:pt x="770" y="528"/>
                      <a:pt x="766" y="516"/>
                      <a:pt x="764" y="505"/>
                    </a:cubicBezTo>
                    <a:cubicBezTo>
                      <a:pt x="765" y="525"/>
                      <a:pt x="773" y="542"/>
                      <a:pt x="786" y="554"/>
                    </a:cubicBezTo>
                    <a:cubicBezTo>
                      <a:pt x="794" y="562"/>
                      <a:pt x="805" y="567"/>
                      <a:pt x="818" y="569"/>
                    </a:cubicBezTo>
                    <a:cubicBezTo>
                      <a:pt x="825" y="570"/>
                      <a:pt x="831" y="571"/>
                      <a:pt x="838" y="572"/>
                    </a:cubicBezTo>
                    <a:cubicBezTo>
                      <a:pt x="845" y="573"/>
                      <a:pt x="850" y="576"/>
                      <a:pt x="854" y="581"/>
                    </a:cubicBezTo>
                    <a:cubicBezTo>
                      <a:pt x="857" y="586"/>
                      <a:pt x="858" y="591"/>
                      <a:pt x="856" y="596"/>
                    </a:cubicBezTo>
                    <a:cubicBezTo>
                      <a:pt x="853" y="600"/>
                      <a:pt x="849" y="603"/>
                      <a:pt x="845" y="603"/>
                    </a:cubicBezTo>
                    <a:cubicBezTo>
                      <a:pt x="841" y="603"/>
                      <a:pt x="839" y="602"/>
                      <a:pt x="837" y="599"/>
                    </a:cubicBezTo>
                    <a:cubicBezTo>
                      <a:pt x="834" y="596"/>
                      <a:pt x="834" y="591"/>
                      <a:pt x="838" y="588"/>
                    </a:cubicBezTo>
                    <a:cubicBezTo>
                      <a:pt x="840" y="587"/>
                      <a:pt x="843" y="587"/>
                      <a:pt x="845" y="589"/>
                    </a:cubicBezTo>
                    <a:cubicBezTo>
                      <a:pt x="847" y="591"/>
                      <a:pt x="847" y="595"/>
                      <a:pt x="845" y="597"/>
                    </a:cubicBezTo>
                    <a:cubicBezTo>
                      <a:pt x="842" y="599"/>
                      <a:pt x="839" y="599"/>
                      <a:pt x="837" y="597"/>
                    </a:cubicBezTo>
                    <a:cubicBezTo>
                      <a:pt x="836" y="596"/>
                      <a:pt x="836" y="596"/>
                      <a:pt x="836" y="595"/>
                    </a:cubicBezTo>
                    <a:cubicBezTo>
                      <a:pt x="836" y="596"/>
                      <a:pt x="837" y="598"/>
                      <a:pt x="838" y="599"/>
                    </a:cubicBezTo>
                    <a:cubicBezTo>
                      <a:pt x="839" y="601"/>
                      <a:pt x="842" y="602"/>
                      <a:pt x="845" y="602"/>
                    </a:cubicBezTo>
                    <a:cubicBezTo>
                      <a:pt x="849" y="601"/>
                      <a:pt x="852" y="599"/>
                      <a:pt x="854" y="595"/>
                    </a:cubicBezTo>
                    <a:cubicBezTo>
                      <a:pt x="856" y="591"/>
                      <a:pt x="855" y="586"/>
                      <a:pt x="852" y="582"/>
                    </a:cubicBezTo>
                    <a:cubicBezTo>
                      <a:pt x="848" y="578"/>
                      <a:pt x="844" y="576"/>
                      <a:pt x="838" y="575"/>
                    </a:cubicBezTo>
                    <a:cubicBezTo>
                      <a:pt x="831" y="574"/>
                      <a:pt x="825" y="573"/>
                      <a:pt x="819" y="572"/>
                    </a:cubicBezTo>
                    <a:cubicBezTo>
                      <a:pt x="805" y="570"/>
                      <a:pt x="793" y="564"/>
                      <a:pt x="784" y="556"/>
                    </a:cubicBezTo>
                    <a:cubicBezTo>
                      <a:pt x="775" y="548"/>
                      <a:pt x="769" y="538"/>
                      <a:pt x="765" y="527"/>
                    </a:cubicBezTo>
                    <a:cubicBezTo>
                      <a:pt x="760" y="510"/>
                      <a:pt x="761" y="491"/>
                      <a:pt x="769" y="475"/>
                    </a:cubicBezTo>
                    <a:cubicBezTo>
                      <a:pt x="768" y="475"/>
                      <a:pt x="768" y="476"/>
                      <a:pt x="767" y="477"/>
                    </a:cubicBezTo>
                    <a:cubicBezTo>
                      <a:pt x="762" y="479"/>
                      <a:pt x="758" y="482"/>
                      <a:pt x="754" y="484"/>
                    </a:cubicBezTo>
                    <a:cubicBezTo>
                      <a:pt x="747" y="487"/>
                      <a:pt x="740" y="490"/>
                      <a:pt x="732" y="490"/>
                    </a:cubicBezTo>
                    <a:cubicBezTo>
                      <a:pt x="706" y="491"/>
                      <a:pt x="690" y="465"/>
                      <a:pt x="692" y="442"/>
                    </a:cubicBezTo>
                    <a:cubicBezTo>
                      <a:pt x="694" y="433"/>
                      <a:pt x="698" y="424"/>
                      <a:pt x="704" y="418"/>
                    </a:cubicBezTo>
                    <a:cubicBezTo>
                      <a:pt x="706" y="421"/>
                      <a:pt x="706" y="421"/>
                      <a:pt x="706" y="421"/>
                    </a:cubicBezTo>
                    <a:cubicBezTo>
                      <a:pt x="701" y="427"/>
                      <a:pt x="697" y="434"/>
                      <a:pt x="697" y="443"/>
                    </a:cubicBezTo>
                    <a:cubicBezTo>
                      <a:pt x="695" y="463"/>
                      <a:pt x="708" y="487"/>
                      <a:pt x="732" y="486"/>
                    </a:cubicBezTo>
                    <a:cubicBezTo>
                      <a:pt x="739" y="485"/>
                      <a:pt x="745" y="483"/>
                      <a:pt x="752" y="480"/>
                    </a:cubicBezTo>
                    <a:cubicBezTo>
                      <a:pt x="756" y="478"/>
                      <a:pt x="760" y="475"/>
                      <a:pt x="764" y="473"/>
                    </a:cubicBezTo>
                    <a:cubicBezTo>
                      <a:pt x="781" y="461"/>
                      <a:pt x="790" y="447"/>
                      <a:pt x="812" y="441"/>
                    </a:cubicBezTo>
                    <a:cubicBezTo>
                      <a:pt x="824" y="438"/>
                      <a:pt x="838" y="439"/>
                      <a:pt x="852" y="445"/>
                    </a:cubicBezTo>
                    <a:cubicBezTo>
                      <a:pt x="860" y="449"/>
                      <a:pt x="866" y="453"/>
                      <a:pt x="873" y="459"/>
                    </a:cubicBezTo>
                    <a:cubicBezTo>
                      <a:pt x="879" y="466"/>
                      <a:pt x="883" y="472"/>
                      <a:pt x="886" y="481"/>
                    </a:cubicBezTo>
                    <a:cubicBezTo>
                      <a:pt x="891" y="494"/>
                      <a:pt x="891" y="505"/>
                      <a:pt x="889" y="519"/>
                    </a:cubicBezTo>
                    <a:cubicBezTo>
                      <a:pt x="891" y="511"/>
                      <a:pt x="893" y="505"/>
                      <a:pt x="893" y="504"/>
                    </a:cubicBezTo>
                    <a:cubicBezTo>
                      <a:pt x="900" y="476"/>
                      <a:pt x="905" y="448"/>
                      <a:pt x="905" y="421"/>
                    </a:cubicBezTo>
                    <a:cubicBezTo>
                      <a:pt x="905" y="413"/>
                      <a:pt x="904" y="407"/>
                      <a:pt x="900" y="402"/>
                    </a:cubicBezTo>
                    <a:cubicBezTo>
                      <a:pt x="898" y="399"/>
                      <a:pt x="894" y="397"/>
                      <a:pt x="891" y="396"/>
                    </a:cubicBezTo>
                    <a:cubicBezTo>
                      <a:pt x="885" y="395"/>
                      <a:pt x="879" y="397"/>
                      <a:pt x="877" y="403"/>
                    </a:cubicBezTo>
                    <a:cubicBezTo>
                      <a:pt x="875" y="406"/>
                      <a:pt x="876" y="409"/>
                      <a:pt x="878" y="412"/>
                    </a:cubicBezTo>
                    <a:cubicBezTo>
                      <a:pt x="881" y="414"/>
                      <a:pt x="886" y="414"/>
                      <a:pt x="888" y="411"/>
                    </a:cubicBezTo>
                    <a:cubicBezTo>
                      <a:pt x="890" y="409"/>
                      <a:pt x="889" y="406"/>
                      <a:pt x="888" y="403"/>
                    </a:cubicBezTo>
                    <a:cubicBezTo>
                      <a:pt x="891" y="404"/>
                      <a:pt x="893" y="408"/>
                      <a:pt x="892" y="412"/>
                    </a:cubicBezTo>
                    <a:cubicBezTo>
                      <a:pt x="890" y="421"/>
                      <a:pt x="875" y="422"/>
                      <a:pt x="871" y="412"/>
                    </a:cubicBezTo>
                    <a:cubicBezTo>
                      <a:pt x="868" y="403"/>
                      <a:pt x="871" y="395"/>
                      <a:pt x="879" y="392"/>
                    </a:cubicBezTo>
                    <a:cubicBezTo>
                      <a:pt x="889" y="387"/>
                      <a:pt x="903" y="395"/>
                      <a:pt x="905" y="408"/>
                    </a:cubicBezTo>
                    <a:cubicBezTo>
                      <a:pt x="905" y="385"/>
                      <a:pt x="902" y="363"/>
                      <a:pt x="896" y="342"/>
                    </a:cubicBezTo>
                    <a:cubicBezTo>
                      <a:pt x="896" y="351"/>
                      <a:pt x="894" y="359"/>
                      <a:pt x="892" y="367"/>
                    </a:cubicBezTo>
                    <a:cubicBezTo>
                      <a:pt x="882" y="392"/>
                      <a:pt x="850" y="406"/>
                      <a:pt x="829" y="382"/>
                    </a:cubicBezTo>
                    <a:cubicBezTo>
                      <a:pt x="823" y="376"/>
                      <a:pt x="820" y="368"/>
                      <a:pt x="819" y="359"/>
                    </a:cubicBezTo>
                    <a:cubicBezTo>
                      <a:pt x="816" y="345"/>
                      <a:pt x="821" y="329"/>
                      <a:pt x="815" y="317"/>
                    </a:cubicBezTo>
                    <a:cubicBezTo>
                      <a:pt x="812" y="311"/>
                      <a:pt x="807" y="306"/>
                      <a:pt x="800" y="305"/>
                    </a:cubicBezTo>
                    <a:cubicBezTo>
                      <a:pt x="786" y="303"/>
                      <a:pt x="773" y="317"/>
                      <a:pt x="776" y="331"/>
                    </a:cubicBezTo>
                    <a:cubicBezTo>
                      <a:pt x="777" y="337"/>
                      <a:pt x="783" y="341"/>
                      <a:pt x="788" y="341"/>
                    </a:cubicBezTo>
                    <a:cubicBezTo>
                      <a:pt x="797" y="342"/>
                      <a:pt x="803" y="334"/>
                      <a:pt x="800" y="329"/>
                    </a:cubicBezTo>
                    <a:cubicBezTo>
                      <a:pt x="803" y="331"/>
                      <a:pt x="804" y="337"/>
                      <a:pt x="801" y="341"/>
                    </a:cubicBezTo>
                    <a:cubicBezTo>
                      <a:pt x="795" y="349"/>
                      <a:pt x="784" y="348"/>
                      <a:pt x="777" y="343"/>
                    </a:cubicBezTo>
                    <a:cubicBezTo>
                      <a:pt x="769" y="336"/>
                      <a:pt x="768" y="326"/>
                      <a:pt x="770" y="319"/>
                    </a:cubicBezTo>
                    <a:cubicBezTo>
                      <a:pt x="774" y="305"/>
                      <a:pt x="790" y="295"/>
                      <a:pt x="804" y="301"/>
                    </a:cubicBezTo>
                    <a:cubicBezTo>
                      <a:pt x="812" y="305"/>
                      <a:pt x="816" y="309"/>
                      <a:pt x="819" y="315"/>
                    </a:cubicBezTo>
                    <a:cubicBezTo>
                      <a:pt x="824" y="325"/>
                      <a:pt x="823" y="337"/>
                      <a:pt x="828" y="347"/>
                    </a:cubicBezTo>
                    <a:cubicBezTo>
                      <a:pt x="837" y="362"/>
                      <a:pt x="855" y="370"/>
                      <a:pt x="869" y="361"/>
                    </a:cubicBezTo>
                    <a:cubicBezTo>
                      <a:pt x="885" y="351"/>
                      <a:pt x="889" y="321"/>
                      <a:pt x="881" y="302"/>
                    </a:cubicBezTo>
                    <a:cubicBezTo>
                      <a:pt x="876" y="292"/>
                      <a:pt x="865" y="283"/>
                      <a:pt x="853" y="283"/>
                    </a:cubicBezTo>
                    <a:cubicBezTo>
                      <a:pt x="838" y="282"/>
                      <a:pt x="823" y="298"/>
                      <a:pt x="833" y="313"/>
                    </a:cubicBezTo>
                    <a:cubicBezTo>
                      <a:pt x="836" y="318"/>
                      <a:pt x="841" y="321"/>
                      <a:pt x="846" y="322"/>
                    </a:cubicBezTo>
                    <a:cubicBezTo>
                      <a:pt x="854" y="322"/>
                      <a:pt x="864" y="312"/>
                      <a:pt x="858" y="303"/>
                    </a:cubicBezTo>
                    <a:cubicBezTo>
                      <a:pt x="855" y="297"/>
                      <a:pt x="848" y="297"/>
                      <a:pt x="846" y="303"/>
                    </a:cubicBezTo>
                    <a:cubicBezTo>
                      <a:pt x="845" y="296"/>
                      <a:pt x="854" y="292"/>
                      <a:pt x="860" y="298"/>
                    </a:cubicBezTo>
                    <a:cubicBezTo>
                      <a:pt x="871" y="309"/>
                      <a:pt x="860" y="328"/>
                      <a:pt x="844" y="325"/>
                    </a:cubicBezTo>
                    <a:cubicBezTo>
                      <a:pt x="835" y="323"/>
                      <a:pt x="825" y="314"/>
                      <a:pt x="826" y="302"/>
                    </a:cubicBezTo>
                    <a:cubicBezTo>
                      <a:pt x="827" y="286"/>
                      <a:pt x="847" y="273"/>
                      <a:pt x="864" y="281"/>
                    </a:cubicBezTo>
                    <a:cubicBezTo>
                      <a:pt x="866" y="282"/>
                      <a:pt x="868" y="282"/>
                      <a:pt x="869" y="283"/>
                    </a:cubicBezTo>
                    <a:cubicBezTo>
                      <a:pt x="865" y="279"/>
                      <a:pt x="860" y="275"/>
                      <a:pt x="853" y="271"/>
                    </a:cubicBezTo>
                    <a:cubicBezTo>
                      <a:pt x="853" y="271"/>
                      <a:pt x="853" y="271"/>
                      <a:pt x="853" y="271"/>
                    </a:cubicBezTo>
                    <a:cubicBezTo>
                      <a:pt x="844" y="266"/>
                      <a:pt x="837" y="263"/>
                      <a:pt x="826" y="262"/>
                    </a:cubicBezTo>
                    <a:cubicBezTo>
                      <a:pt x="836" y="260"/>
                      <a:pt x="846" y="263"/>
                      <a:pt x="855" y="268"/>
                    </a:cubicBezTo>
                    <a:cubicBezTo>
                      <a:pt x="855" y="268"/>
                      <a:pt x="855" y="268"/>
                      <a:pt x="855" y="268"/>
                    </a:cubicBezTo>
                    <a:cubicBezTo>
                      <a:pt x="859" y="271"/>
                      <a:pt x="863" y="274"/>
                      <a:pt x="866" y="277"/>
                    </a:cubicBezTo>
                    <a:cubicBezTo>
                      <a:pt x="858" y="265"/>
                      <a:pt x="848" y="253"/>
                      <a:pt x="837" y="242"/>
                    </a:cubicBezTo>
                    <a:cubicBezTo>
                      <a:pt x="816" y="224"/>
                      <a:pt x="797" y="213"/>
                      <a:pt x="770" y="207"/>
                    </a:cubicBezTo>
                    <a:cubicBezTo>
                      <a:pt x="745" y="203"/>
                      <a:pt x="719" y="205"/>
                      <a:pt x="696" y="213"/>
                    </a:cubicBezTo>
                    <a:cubicBezTo>
                      <a:pt x="684" y="218"/>
                      <a:pt x="678" y="221"/>
                      <a:pt x="670" y="231"/>
                    </a:cubicBezTo>
                    <a:cubicBezTo>
                      <a:pt x="654" y="252"/>
                      <a:pt x="650" y="282"/>
                      <a:pt x="660" y="299"/>
                    </a:cubicBezTo>
                    <a:cubicBezTo>
                      <a:pt x="665" y="309"/>
                      <a:pt x="677" y="316"/>
                      <a:pt x="687" y="309"/>
                    </a:cubicBezTo>
                    <a:cubicBezTo>
                      <a:pt x="693" y="304"/>
                      <a:pt x="693" y="298"/>
                      <a:pt x="688" y="291"/>
                    </a:cubicBezTo>
                    <a:cubicBezTo>
                      <a:pt x="700" y="292"/>
                      <a:pt x="703" y="311"/>
                      <a:pt x="692" y="322"/>
                    </a:cubicBezTo>
                    <a:cubicBezTo>
                      <a:pt x="682" y="334"/>
                      <a:pt x="669" y="335"/>
                      <a:pt x="659" y="331"/>
                    </a:cubicBezTo>
                    <a:cubicBezTo>
                      <a:pt x="644" y="325"/>
                      <a:pt x="634" y="307"/>
                      <a:pt x="636" y="287"/>
                    </a:cubicBezTo>
                    <a:cubicBezTo>
                      <a:pt x="637" y="268"/>
                      <a:pt x="647" y="248"/>
                      <a:pt x="661" y="234"/>
                    </a:cubicBezTo>
                    <a:cubicBezTo>
                      <a:pt x="658" y="237"/>
                      <a:pt x="655" y="240"/>
                      <a:pt x="652" y="243"/>
                    </a:cubicBezTo>
                    <a:cubicBezTo>
                      <a:pt x="631" y="266"/>
                      <a:pt x="618" y="294"/>
                      <a:pt x="618" y="324"/>
                    </a:cubicBezTo>
                    <a:cubicBezTo>
                      <a:pt x="618" y="341"/>
                      <a:pt x="625" y="352"/>
                      <a:pt x="639" y="362"/>
                    </a:cubicBezTo>
                    <a:cubicBezTo>
                      <a:pt x="648" y="367"/>
                      <a:pt x="663" y="370"/>
                      <a:pt x="673" y="365"/>
                    </a:cubicBezTo>
                    <a:cubicBezTo>
                      <a:pt x="681" y="360"/>
                      <a:pt x="684" y="349"/>
                      <a:pt x="675" y="344"/>
                    </a:cubicBezTo>
                    <a:cubicBezTo>
                      <a:pt x="680" y="340"/>
                      <a:pt x="688" y="343"/>
                      <a:pt x="690" y="350"/>
                    </a:cubicBezTo>
                    <a:cubicBezTo>
                      <a:pt x="692" y="356"/>
                      <a:pt x="689" y="364"/>
                      <a:pt x="682" y="369"/>
                    </a:cubicBezTo>
                    <a:cubicBezTo>
                      <a:pt x="678" y="373"/>
                      <a:pt x="673" y="374"/>
                      <a:pt x="668" y="375"/>
                    </a:cubicBezTo>
                    <a:cubicBezTo>
                      <a:pt x="657" y="376"/>
                      <a:pt x="646" y="372"/>
                      <a:pt x="637" y="366"/>
                    </a:cubicBezTo>
                    <a:cubicBezTo>
                      <a:pt x="630" y="362"/>
                      <a:pt x="625" y="355"/>
                      <a:pt x="622" y="349"/>
                    </a:cubicBezTo>
                    <a:cubicBezTo>
                      <a:pt x="630" y="370"/>
                      <a:pt x="646" y="387"/>
                      <a:pt x="670" y="392"/>
                    </a:cubicBezTo>
                    <a:cubicBezTo>
                      <a:pt x="682" y="395"/>
                      <a:pt x="694" y="394"/>
                      <a:pt x="705" y="390"/>
                    </a:cubicBezTo>
                    <a:cubicBezTo>
                      <a:pt x="755" y="373"/>
                      <a:pt x="719" y="343"/>
                      <a:pt x="711" y="318"/>
                    </a:cubicBezTo>
                    <a:cubicBezTo>
                      <a:pt x="701" y="287"/>
                      <a:pt x="744" y="280"/>
                      <a:pt x="755" y="312"/>
                    </a:cubicBezTo>
                    <a:cubicBezTo>
                      <a:pt x="765" y="339"/>
                      <a:pt x="748" y="363"/>
                      <a:pt x="727" y="379"/>
                    </a:cubicBezTo>
                    <a:cubicBezTo>
                      <a:pt x="732" y="377"/>
                      <a:pt x="736" y="375"/>
                      <a:pt x="741" y="375"/>
                    </a:cubicBezTo>
                    <a:cubicBezTo>
                      <a:pt x="752" y="373"/>
                      <a:pt x="765" y="379"/>
                      <a:pt x="767" y="391"/>
                    </a:cubicBezTo>
                    <a:cubicBezTo>
                      <a:pt x="768" y="396"/>
                      <a:pt x="765" y="402"/>
                      <a:pt x="761" y="404"/>
                    </a:cubicBezTo>
                    <a:cubicBezTo>
                      <a:pt x="757" y="407"/>
                      <a:pt x="753" y="407"/>
                      <a:pt x="750" y="406"/>
                    </a:cubicBezTo>
                    <a:cubicBezTo>
                      <a:pt x="746" y="404"/>
                      <a:pt x="743" y="401"/>
                      <a:pt x="742" y="397"/>
                    </a:cubicBezTo>
                    <a:cubicBezTo>
                      <a:pt x="740" y="392"/>
                      <a:pt x="743" y="386"/>
                      <a:pt x="748" y="384"/>
                    </a:cubicBezTo>
                    <a:cubicBezTo>
                      <a:pt x="751" y="383"/>
                      <a:pt x="754" y="384"/>
                      <a:pt x="756" y="387"/>
                    </a:cubicBezTo>
                    <a:cubicBezTo>
                      <a:pt x="757" y="389"/>
                      <a:pt x="757" y="391"/>
                      <a:pt x="755" y="393"/>
                    </a:cubicBezTo>
                    <a:cubicBezTo>
                      <a:pt x="756" y="391"/>
                      <a:pt x="755" y="389"/>
                      <a:pt x="754" y="389"/>
                    </a:cubicBezTo>
                    <a:cubicBezTo>
                      <a:pt x="752" y="386"/>
                      <a:pt x="748" y="388"/>
                      <a:pt x="747" y="391"/>
                    </a:cubicBezTo>
                    <a:cubicBezTo>
                      <a:pt x="747" y="392"/>
                      <a:pt x="747" y="394"/>
                      <a:pt x="749" y="396"/>
                    </a:cubicBezTo>
                    <a:cubicBezTo>
                      <a:pt x="751" y="399"/>
                      <a:pt x="754" y="399"/>
                      <a:pt x="756" y="398"/>
                    </a:cubicBezTo>
                    <a:cubicBezTo>
                      <a:pt x="759" y="397"/>
                      <a:pt x="761" y="393"/>
                      <a:pt x="761" y="390"/>
                    </a:cubicBezTo>
                    <a:cubicBezTo>
                      <a:pt x="759" y="380"/>
                      <a:pt x="746" y="376"/>
                      <a:pt x="738" y="377"/>
                    </a:cubicBezTo>
                    <a:cubicBezTo>
                      <a:pt x="735" y="377"/>
                      <a:pt x="733" y="378"/>
                      <a:pt x="731" y="379"/>
                    </a:cubicBezTo>
                    <a:cubicBezTo>
                      <a:pt x="723" y="382"/>
                      <a:pt x="716" y="387"/>
                      <a:pt x="708" y="390"/>
                    </a:cubicBezTo>
                    <a:cubicBezTo>
                      <a:pt x="700" y="393"/>
                      <a:pt x="692" y="395"/>
                      <a:pt x="684" y="395"/>
                    </a:cubicBezTo>
                    <a:cubicBezTo>
                      <a:pt x="687" y="396"/>
                      <a:pt x="690" y="397"/>
                      <a:pt x="693" y="398"/>
                    </a:cubicBezTo>
                    <a:cubicBezTo>
                      <a:pt x="709" y="408"/>
                      <a:pt x="715" y="429"/>
                      <a:pt x="708" y="446"/>
                    </a:cubicBezTo>
                    <a:cubicBezTo>
                      <a:pt x="706" y="451"/>
                      <a:pt x="703" y="456"/>
                      <a:pt x="700" y="459"/>
                    </a:cubicBezTo>
                    <a:cubicBezTo>
                      <a:pt x="698" y="456"/>
                      <a:pt x="698" y="456"/>
                      <a:pt x="698" y="456"/>
                    </a:cubicBezTo>
                    <a:cubicBezTo>
                      <a:pt x="701" y="453"/>
                      <a:pt x="704" y="449"/>
                      <a:pt x="705" y="445"/>
                    </a:cubicBezTo>
                    <a:cubicBezTo>
                      <a:pt x="711" y="429"/>
                      <a:pt x="707" y="409"/>
                      <a:pt x="692" y="400"/>
                    </a:cubicBezTo>
                    <a:cubicBezTo>
                      <a:pt x="682" y="395"/>
                      <a:pt x="677" y="396"/>
                      <a:pt x="667" y="393"/>
                    </a:cubicBezTo>
                    <a:cubicBezTo>
                      <a:pt x="635" y="385"/>
                      <a:pt x="617" y="357"/>
                      <a:pt x="615" y="325"/>
                    </a:cubicBezTo>
                    <a:cubicBezTo>
                      <a:pt x="615" y="315"/>
                      <a:pt x="616" y="306"/>
                      <a:pt x="618" y="298"/>
                    </a:cubicBezTo>
                    <a:cubicBezTo>
                      <a:pt x="611" y="315"/>
                      <a:pt x="606" y="333"/>
                      <a:pt x="608" y="348"/>
                    </a:cubicBezTo>
                    <a:cubicBezTo>
                      <a:pt x="610" y="381"/>
                      <a:pt x="610" y="425"/>
                      <a:pt x="615" y="447"/>
                    </a:cubicBezTo>
                    <a:cubicBezTo>
                      <a:pt x="617" y="457"/>
                      <a:pt x="624" y="467"/>
                      <a:pt x="634" y="471"/>
                    </a:cubicBezTo>
                    <a:cubicBezTo>
                      <a:pt x="628" y="470"/>
                      <a:pt x="623" y="465"/>
                      <a:pt x="619" y="460"/>
                    </a:cubicBezTo>
                    <a:cubicBezTo>
                      <a:pt x="619" y="460"/>
                      <a:pt x="619" y="460"/>
                      <a:pt x="619" y="460"/>
                    </a:cubicBezTo>
                    <a:cubicBezTo>
                      <a:pt x="617" y="458"/>
                      <a:pt x="616" y="455"/>
                      <a:pt x="615" y="452"/>
                    </a:cubicBezTo>
                    <a:cubicBezTo>
                      <a:pt x="616" y="464"/>
                      <a:pt x="619" y="474"/>
                      <a:pt x="627" y="483"/>
                    </a:cubicBezTo>
                    <a:cubicBezTo>
                      <a:pt x="635" y="492"/>
                      <a:pt x="645" y="496"/>
                      <a:pt x="657" y="496"/>
                    </a:cubicBezTo>
                    <a:cubicBezTo>
                      <a:pt x="657" y="497"/>
                      <a:pt x="657" y="498"/>
                      <a:pt x="657" y="499"/>
                    </a:cubicBezTo>
                    <a:cubicBezTo>
                      <a:pt x="648" y="499"/>
                      <a:pt x="640" y="496"/>
                      <a:pt x="632" y="490"/>
                    </a:cubicBezTo>
                    <a:cubicBezTo>
                      <a:pt x="625" y="485"/>
                      <a:pt x="619" y="478"/>
                      <a:pt x="617" y="471"/>
                    </a:cubicBezTo>
                    <a:cubicBezTo>
                      <a:pt x="618" y="476"/>
                      <a:pt x="615" y="481"/>
                      <a:pt x="611" y="483"/>
                    </a:cubicBezTo>
                    <a:cubicBezTo>
                      <a:pt x="608" y="485"/>
                      <a:pt x="604" y="485"/>
                      <a:pt x="601" y="484"/>
                    </a:cubicBezTo>
                    <a:cubicBezTo>
                      <a:pt x="597" y="482"/>
                      <a:pt x="594" y="477"/>
                      <a:pt x="597" y="471"/>
                    </a:cubicBezTo>
                    <a:cubicBezTo>
                      <a:pt x="598" y="468"/>
                      <a:pt x="601" y="467"/>
                      <a:pt x="604" y="468"/>
                    </a:cubicBezTo>
                    <a:cubicBezTo>
                      <a:pt x="610" y="469"/>
                      <a:pt x="610" y="476"/>
                      <a:pt x="606" y="477"/>
                    </a:cubicBezTo>
                    <a:cubicBezTo>
                      <a:pt x="607" y="475"/>
                      <a:pt x="608" y="473"/>
                      <a:pt x="607" y="472"/>
                    </a:cubicBezTo>
                    <a:cubicBezTo>
                      <a:pt x="605" y="470"/>
                      <a:pt x="602" y="469"/>
                      <a:pt x="600" y="471"/>
                    </a:cubicBezTo>
                    <a:cubicBezTo>
                      <a:pt x="598" y="473"/>
                      <a:pt x="598" y="475"/>
                      <a:pt x="599" y="478"/>
                    </a:cubicBezTo>
                    <a:cubicBezTo>
                      <a:pt x="601" y="483"/>
                      <a:pt x="608" y="485"/>
                      <a:pt x="613" y="479"/>
                    </a:cubicBezTo>
                    <a:cubicBezTo>
                      <a:pt x="618" y="474"/>
                      <a:pt x="615" y="464"/>
                      <a:pt x="614" y="458"/>
                    </a:cubicBezTo>
                    <a:cubicBezTo>
                      <a:pt x="612" y="450"/>
                      <a:pt x="611" y="441"/>
                      <a:pt x="610" y="437"/>
                    </a:cubicBezTo>
                    <a:cubicBezTo>
                      <a:pt x="609" y="430"/>
                      <a:pt x="607" y="414"/>
                      <a:pt x="607" y="395"/>
                    </a:cubicBezTo>
                    <a:cubicBezTo>
                      <a:pt x="606" y="399"/>
                      <a:pt x="605" y="402"/>
                      <a:pt x="604" y="406"/>
                    </a:cubicBezTo>
                    <a:cubicBezTo>
                      <a:pt x="603" y="407"/>
                      <a:pt x="598" y="420"/>
                      <a:pt x="595" y="419"/>
                    </a:cubicBezTo>
                    <a:cubicBezTo>
                      <a:pt x="595" y="417"/>
                      <a:pt x="598" y="411"/>
                      <a:pt x="598" y="409"/>
                    </a:cubicBezTo>
                    <a:cubicBezTo>
                      <a:pt x="600" y="404"/>
                      <a:pt x="601" y="399"/>
                      <a:pt x="603" y="393"/>
                    </a:cubicBezTo>
                    <a:cubicBezTo>
                      <a:pt x="603" y="391"/>
                      <a:pt x="603" y="388"/>
                      <a:pt x="604" y="386"/>
                    </a:cubicBezTo>
                    <a:cubicBezTo>
                      <a:pt x="605" y="377"/>
                      <a:pt x="605" y="369"/>
                      <a:pt x="603" y="360"/>
                    </a:cubicBezTo>
                    <a:cubicBezTo>
                      <a:pt x="603" y="360"/>
                      <a:pt x="603" y="359"/>
                      <a:pt x="603" y="357"/>
                    </a:cubicBezTo>
                    <a:cubicBezTo>
                      <a:pt x="603" y="360"/>
                      <a:pt x="602" y="363"/>
                      <a:pt x="602" y="366"/>
                    </a:cubicBezTo>
                    <a:cubicBezTo>
                      <a:pt x="600" y="374"/>
                      <a:pt x="599" y="380"/>
                      <a:pt x="594" y="387"/>
                    </a:cubicBezTo>
                    <a:cubicBezTo>
                      <a:pt x="582" y="405"/>
                      <a:pt x="562" y="405"/>
                      <a:pt x="546" y="396"/>
                    </a:cubicBezTo>
                    <a:cubicBezTo>
                      <a:pt x="533" y="388"/>
                      <a:pt x="522" y="374"/>
                      <a:pt x="521" y="358"/>
                    </a:cubicBezTo>
                    <a:cubicBezTo>
                      <a:pt x="521" y="344"/>
                      <a:pt x="529" y="333"/>
                      <a:pt x="542" y="329"/>
                    </a:cubicBezTo>
                    <a:cubicBezTo>
                      <a:pt x="549" y="328"/>
                      <a:pt x="554" y="328"/>
                      <a:pt x="560" y="329"/>
                    </a:cubicBezTo>
                    <a:cubicBezTo>
                      <a:pt x="565" y="331"/>
                      <a:pt x="569" y="334"/>
                      <a:pt x="571" y="338"/>
                    </a:cubicBezTo>
                    <a:cubicBezTo>
                      <a:pt x="574" y="343"/>
                      <a:pt x="575" y="350"/>
                      <a:pt x="572" y="355"/>
                    </a:cubicBezTo>
                    <a:cubicBezTo>
                      <a:pt x="571" y="359"/>
                      <a:pt x="568" y="361"/>
                      <a:pt x="564" y="362"/>
                    </a:cubicBezTo>
                    <a:cubicBezTo>
                      <a:pt x="560" y="363"/>
                      <a:pt x="556" y="362"/>
                      <a:pt x="552" y="360"/>
                    </a:cubicBezTo>
                    <a:cubicBezTo>
                      <a:pt x="549" y="357"/>
                      <a:pt x="546" y="352"/>
                      <a:pt x="548" y="347"/>
                    </a:cubicBezTo>
                    <a:cubicBezTo>
                      <a:pt x="549" y="343"/>
                      <a:pt x="553" y="339"/>
                      <a:pt x="558" y="340"/>
                    </a:cubicBezTo>
                    <a:cubicBezTo>
                      <a:pt x="564" y="340"/>
                      <a:pt x="569" y="345"/>
                      <a:pt x="568" y="350"/>
                    </a:cubicBezTo>
                    <a:cubicBezTo>
                      <a:pt x="568" y="356"/>
                      <a:pt x="563" y="361"/>
                      <a:pt x="557" y="361"/>
                    </a:cubicBezTo>
                    <a:cubicBezTo>
                      <a:pt x="555" y="361"/>
                      <a:pt x="553" y="360"/>
                      <a:pt x="552" y="359"/>
                    </a:cubicBezTo>
                    <a:cubicBezTo>
                      <a:pt x="553" y="360"/>
                      <a:pt x="553" y="360"/>
                      <a:pt x="553" y="360"/>
                    </a:cubicBezTo>
                    <a:cubicBezTo>
                      <a:pt x="556" y="362"/>
                      <a:pt x="560" y="363"/>
                      <a:pt x="564" y="362"/>
                    </a:cubicBezTo>
                    <a:cubicBezTo>
                      <a:pt x="568" y="361"/>
                      <a:pt x="570" y="358"/>
                      <a:pt x="572" y="355"/>
                    </a:cubicBezTo>
                    <a:cubicBezTo>
                      <a:pt x="574" y="349"/>
                      <a:pt x="573" y="344"/>
                      <a:pt x="570" y="338"/>
                    </a:cubicBezTo>
                    <a:cubicBezTo>
                      <a:pt x="568" y="334"/>
                      <a:pt x="564" y="332"/>
                      <a:pt x="560" y="331"/>
                    </a:cubicBezTo>
                    <a:cubicBezTo>
                      <a:pt x="554" y="329"/>
                      <a:pt x="549" y="329"/>
                      <a:pt x="543" y="331"/>
                    </a:cubicBezTo>
                    <a:cubicBezTo>
                      <a:pt x="531" y="335"/>
                      <a:pt x="524" y="345"/>
                      <a:pt x="524" y="358"/>
                    </a:cubicBezTo>
                    <a:cubicBezTo>
                      <a:pt x="524" y="373"/>
                      <a:pt x="536" y="387"/>
                      <a:pt x="549" y="394"/>
                    </a:cubicBezTo>
                    <a:cubicBezTo>
                      <a:pt x="564" y="401"/>
                      <a:pt x="581" y="400"/>
                      <a:pt x="591" y="384"/>
                    </a:cubicBezTo>
                    <a:cubicBezTo>
                      <a:pt x="595" y="378"/>
                      <a:pt x="596" y="372"/>
                      <a:pt x="597" y="365"/>
                    </a:cubicBezTo>
                    <a:cubicBezTo>
                      <a:pt x="602" y="339"/>
                      <a:pt x="607" y="315"/>
                      <a:pt x="619" y="290"/>
                    </a:cubicBezTo>
                    <a:cubicBezTo>
                      <a:pt x="618" y="291"/>
                      <a:pt x="617" y="293"/>
                      <a:pt x="616" y="293"/>
                    </a:cubicBezTo>
                    <a:cubicBezTo>
                      <a:pt x="608" y="300"/>
                      <a:pt x="597" y="302"/>
                      <a:pt x="590" y="294"/>
                    </a:cubicBezTo>
                    <a:cubicBezTo>
                      <a:pt x="585" y="288"/>
                      <a:pt x="586" y="279"/>
                      <a:pt x="590" y="273"/>
                    </a:cubicBezTo>
                    <a:cubicBezTo>
                      <a:pt x="594" y="269"/>
                      <a:pt x="600" y="266"/>
                      <a:pt x="606" y="269"/>
                    </a:cubicBezTo>
                    <a:cubicBezTo>
                      <a:pt x="611" y="270"/>
                      <a:pt x="613" y="276"/>
                      <a:pt x="608" y="279"/>
                    </a:cubicBezTo>
                    <a:cubicBezTo>
                      <a:pt x="604" y="282"/>
                      <a:pt x="601" y="278"/>
                      <a:pt x="596" y="281"/>
                    </a:cubicBezTo>
                    <a:cubicBezTo>
                      <a:pt x="593" y="283"/>
                      <a:pt x="591" y="286"/>
                      <a:pt x="593" y="290"/>
                    </a:cubicBezTo>
                    <a:cubicBezTo>
                      <a:pt x="596" y="297"/>
                      <a:pt x="605" y="295"/>
                      <a:pt x="611" y="291"/>
                    </a:cubicBezTo>
                    <a:cubicBezTo>
                      <a:pt x="623" y="283"/>
                      <a:pt x="625" y="276"/>
                      <a:pt x="632" y="264"/>
                    </a:cubicBezTo>
                    <a:cubicBezTo>
                      <a:pt x="637" y="256"/>
                      <a:pt x="642" y="249"/>
                      <a:pt x="649" y="241"/>
                    </a:cubicBezTo>
                    <a:cubicBezTo>
                      <a:pt x="670" y="219"/>
                      <a:pt x="697" y="206"/>
                      <a:pt x="726" y="202"/>
                    </a:cubicBezTo>
                    <a:cubicBezTo>
                      <a:pt x="720" y="201"/>
                      <a:pt x="715" y="198"/>
                      <a:pt x="713" y="194"/>
                    </a:cubicBezTo>
                    <a:cubicBezTo>
                      <a:pt x="711" y="189"/>
                      <a:pt x="712" y="184"/>
                      <a:pt x="717" y="179"/>
                    </a:cubicBezTo>
                    <a:cubicBezTo>
                      <a:pt x="717" y="181"/>
                      <a:pt x="718" y="182"/>
                      <a:pt x="719" y="183"/>
                    </a:cubicBezTo>
                    <a:cubicBezTo>
                      <a:pt x="709" y="190"/>
                      <a:pt x="720" y="200"/>
                      <a:pt x="732" y="201"/>
                    </a:cubicBezTo>
                    <a:cubicBezTo>
                      <a:pt x="731" y="201"/>
                      <a:pt x="731" y="201"/>
                      <a:pt x="731" y="201"/>
                    </a:cubicBezTo>
                    <a:cubicBezTo>
                      <a:pt x="741" y="200"/>
                      <a:pt x="752" y="200"/>
                      <a:pt x="762" y="201"/>
                    </a:cubicBezTo>
                    <a:cubicBezTo>
                      <a:pt x="750" y="194"/>
                      <a:pt x="742" y="180"/>
                      <a:pt x="747" y="165"/>
                    </a:cubicBezTo>
                    <a:cubicBezTo>
                      <a:pt x="750" y="157"/>
                      <a:pt x="754" y="151"/>
                      <a:pt x="761" y="147"/>
                    </a:cubicBezTo>
                    <a:cubicBezTo>
                      <a:pt x="768" y="143"/>
                      <a:pt x="775" y="142"/>
                      <a:pt x="783" y="143"/>
                    </a:cubicBezTo>
                    <a:cubicBezTo>
                      <a:pt x="790" y="145"/>
                      <a:pt x="796" y="149"/>
                      <a:pt x="801" y="154"/>
                    </a:cubicBezTo>
                    <a:cubicBezTo>
                      <a:pt x="806" y="160"/>
                      <a:pt x="808" y="167"/>
                      <a:pt x="808" y="174"/>
                    </a:cubicBezTo>
                    <a:cubicBezTo>
                      <a:pt x="808" y="182"/>
                      <a:pt x="804" y="188"/>
                      <a:pt x="798" y="192"/>
                    </a:cubicBezTo>
                    <a:cubicBezTo>
                      <a:pt x="794" y="195"/>
                      <a:pt x="789" y="196"/>
                      <a:pt x="784" y="195"/>
                    </a:cubicBezTo>
                    <a:cubicBezTo>
                      <a:pt x="777" y="193"/>
                      <a:pt x="772" y="187"/>
                      <a:pt x="771" y="181"/>
                    </a:cubicBezTo>
                    <a:cubicBezTo>
                      <a:pt x="770" y="174"/>
                      <a:pt x="773" y="168"/>
                      <a:pt x="778" y="165"/>
                    </a:cubicBezTo>
                    <a:cubicBezTo>
                      <a:pt x="785" y="160"/>
                      <a:pt x="794" y="162"/>
                      <a:pt x="799" y="169"/>
                    </a:cubicBezTo>
                    <a:cubicBezTo>
                      <a:pt x="803" y="176"/>
                      <a:pt x="801" y="185"/>
                      <a:pt x="794" y="190"/>
                    </a:cubicBezTo>
                    <a:cubicBezTo>
                      <a:pt x="791" y="192"/>
                      <a:pt x="788" y="192"/>
                      <a:pt x="784" y="192"/>
                    </a:cubicBezTo>
                    <a:cubicBezTo>
                      <a:pt x="785" y="192"/>
                      <a:pt x="785" y="192"/>
                      <a:pt x="785" y="192"/>
                    </a:cubicBezTo>
                    <a:cubicBezTo>
                      <a:pt x="789" y="193"/>
                      <a:pt x="793" y="192"/>
                      <a:pt x="796" y="190"/>
                    </a:cubicBezTo>
                    <a:cubicBezTo>
                      <a:pt x="802" y="186"/>
                      <a:pt x="804" y="181"/>
                      <a:pt x="805" y="174"/>
                    </a:cubicBezTo>
                    <a:cubicBezTo>
                      <a:pt x="805" y="167"/>
                      <a:pt x="803" y="161"/>
                      <a:pt x="799" y="156"/>
                    </a:cubicBezTo>
                    <a:cubicBezTo>
                      <a:pt x="794" y="151"/>
                      <a:pt x="789" y="148"/>
                      <a:pt x="782" y="147"/>
                    </a:cubicBezTo>
                    <a:cubicBezTo>
                      <a:pt x="775" y="145"/>
                      <a:pt x="769" y="146"/>
                      <a:pt x="762" y="150"/>
                    </a:cubicBezTo>
                    <a:cubicBezTo>
                      <a:pt x="756" y="154"/>
                      <a:pt x="752" y="159"/>
                      <a:pt x="750" y="166"/>
                    </a:cubicBezTo>
                    <a:cubicBezTo>
                      <a:pt x="744" y="183"/>
                      <a:pt x="757" y="200"/>
                      <a:pt x="771" y="203"/>
                    </a:cubicBezTo>
                    <a:cubicBezTo>
                      <a:pt x="799" y="209"/>
                      <a:pt x="818" y="219"/>
                      <a:pt x="840" y="238"/>
                    </a:cubicBezTo>
                    <a:cubicBezTo>
                      <a:pt x="842" y="240"/>
                      <a:pt x="844" y="242"/>
                      <a:pt x="846" y="244"/>
                    </a:cubicBezTo>
                    <a:cubicBezTo>
                      <a:pt x="845" y="242"/>
                      <a:pt x="844" y="240"/>
                      <a:pt x="843" y="238"/>
                    </a:cubicBezTo>
                    <a:cubicBezTo>
                      <a:pt x="838" y="229"/>
                      <a:pt x="836" y="220"/>
                      <a:pt x="836" y="210"/>
                    </a:cubicBezTo>
                    <a:cubicBezTo>
                      <a:pt x="839" y="220"/>
                      <a:pt x="841" y="227"/>
                      <a:pt x="846" y="236"/>
                    </a:cubicBezTo>
                    <a:cubicBezTo>
                      <a:pt x="846" y="237"/>
                      <a:pt x="847" y="238"/>
                      <a:pt x="847" y="238"/>
                    </a:cubicBezTo>
                    <a:cubicBezTo>
                      <a:pt x="844" y="230"/>
                      <a:pt x="853" y="219"/>
                      <a:pt x="859" y="215"/>
                    </a:cubicBezTo>
                    <a:cubicBezTo>
                      <a:pt x="863" y="212"/>
                      <a:pt x="868" y="210"/>
                      <a:pt x="872" y="209"/>
                    </a:cubicBezTo>
                    <a:cubicBezTo>
                      <a:pt x="880" y="207"/>
                      <a:pt x="892" y="208"/>
                      <a:pt x="896" y="215"/>
                    </a:cubicBezTo>
                    <a:cubicBezTo>
                      <a:pt x="903" y="211"/>
                      <a:pt x="911" y="211"/>
                      <a:pt x="918" y="212"/>
                    </a:cubicBezTo>
                    <a:cubicBezTo>
                      <a:pt x="929" y="214"/>
                      <a:pt x="939" y="212"/>
                      <a:pt x="942" y="203"/>
                    </a:cubicBezTo>
                    <a:cubicBezTo>
                      <a:pt x="946" y="213"/>
                      <a:pt x="932" y="224"/>
                      <a:pt x="923" y="227"/>
                    </a:cubicBezTo>
                    <a:cubicBezTo>
                      <a:pt x="910" y="230"/>
                      <a:pt x="898" y="223"/>
                      <a:pt x="884" y="218"/>
                    </a:cubicBezTo>
                    <a:cubicBezTo>
                      <a:pt x="875" y="215"/>
                      <a:pt x="868" y="214"/>
                      <a:pt x="861" y="219"/>
                    </a:cubicBezTo>
                    <a:cubicBezTo>
                      <a:pt x="854" y="222"/>
                      <a:pt x="846" y="230"/>
                      <a:pt x="847" y="238"/>
                    </a:cubicBezTo>
                    <a:cubicBezTo>
                      <a:pt x="847" y="237"/>
                      <a:pt x="847" y="235"/>
                      <a:pt x="848" y="234"/>
                    </a:cubicBezTo>
                    <a:cubicBezTo>
                      <a:pt x="849" y="229"/>
                      <a:pt x="854" y="226"/>
                      <a:pt x="861" y="227"/>
                    </a:cubicBezTo>
                    <a:cubicBezTo>
                      <a:pt x="860" y="227"/>
                      <a:pt x="859" y="229"/>
                      <a:pt x="859" y="230"/>
                    </a:cubicBezTo>
                    <a:cubicBezTo>
                      <a:pt x="852" y="230"/>
                      <a:pt x="848" y="236"/>
                      <a:pt x="850" y="243"/>
                    </a:cubicBezTo>
                    <a:cubicBezTo>
                      <a:pt x="851" y="246"/>
                      <a:pt x="853" y="249"/>
                      <a:pt x="854" y="252"/>
                    </a:cubicBezTo>
                    <a:cubicBezTo>
                      <a:pt x="876" y="276"/>
                      <a:pt x="891" y="304"/>
                      <a:pt x="901" y="334"/>
                    </a:cubicBezTo>
                    <a:cubicBezTo>
                      <a:pt x="895" y="309"/>
                      <a:pt x="891" y="279"/>
                      <a:pt x="905" y="256"/>
                    </a:cubicBezTo>
                    <a:cubicBezTo>
                      <a:pt x="912" y="245"/>
                      <a:pt x="921" y="239"/>
                      <a:pt x="934" y="236"/>
                    </a:cubicBezTo>
                    <a:cubicBezTo>
                      <a:pt x="946" y="234"/>
                      <a:pt x="956" y="236"/>
                      <a:pt x="966" y="241"/>
                    </a:cubicBezTo>
                    <a:cubicBezTo>
                      <a:pt x="988" y="253"/>
                      <a:pt x="996" y="281"/>
                      <a:pt x="984" y="303"/>
                    </a:cubicBezTo>
                    <a:cubicBezTo>
                      <a:pt x="974" y="323"/>
                      <a:pt x="949" y="335"/>
                      <a:pt x="930" y="320"/>
                    </a:cubicBezTo>
                    <a:cubicBezTo>
                      <a:pt x="922" y="314"/>
                      <a:pt x="917" y="303"/>
                      <a:pt x="921" y="293"/>
                    </a:cubicBezTo>
                    <a:cubicBezTo>
                      <a:pt x="922" y="290"/>
                      <a:pt x="925" y="287"/>
                      <a:pt x="927" y="285"/>
                    </a:cubicBezTo>
                    <a:cubicBezTo>
                      <a:pt x="927" y="285"/>
                      <a:pt x="927" y="285"/>
                      <a:pt x="927" y="285"/>
                    </a:cubicBezTo>
                    <a:cubicBezTo>
                      <a:pt x="934" y="281"/>
                      <a:pt x="945" y="282"/>
                      <a:pt x="950" y="290"/>
                    </a:cubicBezTo>
                    <a:cubicBezTo>
                      <a:pt x="955" y="298"/>
                      <a:pt x="953" y="308"/>
                      <a:pt x="945" y="313"/>
                    </a:cubicBezTo>
                    <a:cubicBezTo>
                      <a:pt x="938" y="318"/>
                      <a:pt x="927" y="316"/>
                      <a:pt x="923" y="308"/>
                    </a:cubicBezTo>
                    <a:cubicBezTo>
                      <a:pt x="920" y="305"/>
                      <a:pt x="920" y="301"/>
                      <a:pt x="920" y="298"/>
                    </a:cubicBezTo>
                    <a:cubicBezTo>
                      <a:pt x="920" y="298"/>
                      <a:pt x="920" y="298"/>
                      <a:pt x="920" y="298"/>
                    </a:cubicBezTo>
                    <a:cubicBezTo>
                      <a:pt x="919" y="306"/>
                      <a:pt x="923" y="315"/>
                      <a:pt x="930" y="320"/>
                    </a:cubicBezTo>
                    <a:cubicBezTo>
                      <a:pt x="950" y="332"/>
                      <a:pt x="973" y="319"/>
                      <a:pt x="982" y="301"/>
                    </a:cubicBezTo>
                    <a:cubicBezTo>
                      <a:pt x="993" y="280"/>
                      <a:pt x="985" y="254"/>
                      <a:pt x="965" y="243"/>
                    </a:cubicBezTo>
                    <a:cubicBezTo>
                      <a:pt x="961" y="241"/>
                      <a:pt x="957" y="240"/>
                      <a:pt x="953" y="239"/>
                    </a:cubicBezTo>
                    <a:cubicBezTo>
                      <a:pt x="956" y="240"/>
                      <a:pt x="958" y="241"/>
                      <a:pt x="960" y="243"/>
                    </a:cubicBezTo>
                    <a:cubicBezTo>
                      <a:pt x="966" y="249"/>
                      <a:pt x="969" y="259"/>
                      <a:pt x="965" y="266"/>
                    </a:cubicBezTo>
                    <a:cubicBezTo>
                      <a:pt x="962" y="273"/>
                      <a:pt x="954" y="277"/>
                      <a:pt x="945" y="273"/>
                    </a:cubicBezTo>
                    <a:cubicBezTo>
                      <a:pt x="940" y="270"/>
                      <a:pt x="938" y="265"/>
                      <a:pt x="939" y="260"/>
                    </a:cubicBezTo>
                    <a:cubicBezTo>
                      <a:pt x="942" y="251"/>
                      <a:pt x="953" y="252"/>
                      <a:pt x="955" y="258"/>
                    </a:cubicBezTo>
                    <a:cubicBezTo>
                      <a:pt x="952" y="256"/>
                      <a:pt x="949" y="255"/>
                      <a:pt x="946" y="257"/>
                    </a:cubicBezTo>
                    <a:cubicBezTo>
                      <a:pt x="943" y="259"/>
                      <a:pt x="942" y="264"/>
                      <a:pt x="945" y="267"/>
                    </a:cubicBezTo>
                    <a:cubicBezTo>
                      <a:pt x="948" y="270"/>
                      <a:pt x="952" y="271"/>
                      <a:pt x="955" y="270"/>
                    </a:cubicBezTo>
                    <a:cubicBezTo>
                      <a:pt x="961" y="268"/>
                      <a:pt x="964" y="260"/>
                      <a:pt x="962" y="254"/>
                    </a:cubicBezTo>
                    <a:cubicBezTo>
                      <a:pt x="960" y="242"/>
                      <a:pt x="946" y="237"/>
                      <a:pt x="935" y="239"/>
                    </a:cubicBezTo>
                    <a:cubicBezTo>
                      <a:pt x="923" y="241"/>
                      <a:pt x="914" y="248"/>
                      <a:pt x="908" y="258"/>
                    </a:cubicBezTo>
                    <a:cubicBezTo>
                      <a:pt x="889" y="290"/>
                      <a:pt x="908" y="341"/>
                      <a:pt x="911" y="381"/>
                    </a:cubicBezTo>
                    <a:cubicBezTo>
                      <a:pt x="914" y="373"/>
                      <a:pt x="918" y="367"/>
                      <a:pt x="924" y="360"/>
                    </a:cubicBezTo>
                    <a:cubicBezTo>
                      <a:pt x="927" y="357"/>
                      <a:pt x="930" y="355"/>
                      <a:pt x="933" y="352"/>
                    </a:cubicBezTo>
                    <a:cubicBezTo>
                      <a:pt x="933" y="353"/>
                      <a:pt x="934" y="355"/>
                      <a:pt x="935" y="355"/>
                    </a:cubicBezTo>
                    <a:cubicBezTo>
                      <a:pt x="927" y="361"/>
                      <a:pt x="921" y="369"/>
                      <a:pt x="917" y="377"/>
                    </a:cubicBezTo>
                    <a:cubicBezTo>
                      <a:pt x="914" y="383"/>
                      <a:pt x="912" y="389"/>
                      <a:pt x="912" y="395"/>
                    </a:cubicBezTo>
                    <a:cubicBezTo>
                      <a:pt x="914" y="388"/>
                      <a:pt x="920" y="382"/>
                      <a:pt x="924" y="380"/>
                    </a:cubicBezTo>
                    <a:cubicBezTo>
                      <a:pt x="929" y="378"/>
                      <a:pt x="934" y="378"/>
                      <a:pt x="939" y="380"/>
                    </a:cubicBezTo>
                    <a:cubicBezTo>
                      <a:pt x="946" y="383"/>
                      <a:pt x="951" y="391"/>
                      <a:pt x="947" y="400"/>
                    </a:cubicBezTo>
                    <a:cubicBezTo>
                      <a:pt x="944" y="404"/>
                      <a:pt x="939" y="407"/>
                      <a:pt x="935" y="406"/>
                    </a:cubicBezTo>
                    <a:cubicBezTo>
                      <a:pt x="925" y="404"/>
                      <a:pt x="926" y="392"/>
                      <a:pt x="931" y="391"/>
                    </a:cubicBezTo>
                    <a:cubicBezTo>
                      <a:pt x="929" y="393"/>
                      <a:pt x="929" y="397"/>
                      <a:pt x="931" y="399"/>
                    </a:cubicBezTo>
                    <a:cubicBezTo>
                      <a:pt x="933" y="403"/>
                      <a:pt x="939" y="403"/>
                      <a:pt x="941" y="400"/>
                    </a:cubicBezTo>
                    <a:cubicBezTo>
                      <a:pt x="944" y="397"/>
                      <a:pt x="945" y="393"/>
                      <a:pt x="943" y="390"/>
                    </a:cubicBezTo>
                    <a:cubicBezTo>
                      <a:pt x="941" y="384"/>
                      <a:pt x="934" y="382"/>
                      <a:pt x="928" y="383"/>
                    </a:cubicBezTo>
                    <a:cubicBezTo>
                      <a:pt x="923" y="384"/>
                      <a:pt x="919" y="388"/>
                      <a:pt x="916" y="392"/>
                    </a:cubicBezTo>
                    <a:cubicBezTo>
                      <a:pt x="912" y="398"/>
                      <a:pt x="912" y="405"/>
                      <a:pt x="912" y="413"/>
                    </a:cubicBezTo>
                    <a:cubicBezTo>
                      <a:pt x="913" y="437"/>
                      <a:pt x="910" y="460"/>
                      <a:pt x="905" y="485"/>
                    </a:cubicBezTo>
                    <a:cubicBezTo>
                      <a:pt x="904" y="489"/>
                      <a:pt x="897" y="512"/>
                      <a:pt x="891" y="529"/>
                    </a:cubicBezTo>
                    <a:cubicBezTo>
                      <a:pt x="905" y="512"/>
                      <a:pt x="923" y="500"/>
                      <a:pt x="944" y="493"/>
                    </a:cubicBezTo>
                    <a:cubicBezTo>
                      <a:pt x="951" y="490"/>
                      <a:pt x="956" y="489"/>
                      <a:pt x="962" y="488"/>
                    </a:cubicBezTo>
                    <a:cubicBezTo>
                      <a:pt x="972" y="486"/>
                      <a:pt x="988" y="484"/>
                      <a:pt x="989" y="471"/>
                    </a:cubicBezTo>
                    <a:cubicBezTo>
                      <a:pt x="989" y="466"/>
                      <a:pt x="986" y="461"/>
                      <a:pt x="981" y="460"/>
                    </a:cubicBezTo>
                    <a:cubicBezTo>
                      <a:pt x="978" y="460"/>
                      <a:pt x="975" y="461"/>
                      <a:pt x="973" y="463"/>
                    </a:cubicBezTo>
                    <a:cubicBezTo>
                      <a:pt x="972" y="466"/>
                      <a:pt x="973" y="470"/>
                      <a:pt x="976" y="472"/>
                    </a:cubicBezTo>
                    <a:cubicBezTo>
                      <a:pt x="978" y="473"/>
                      <a:pt x="981" y="472"/>
                      <a:pt x="982" y="470"/>
                    </a:cubicBezTo>
                    <a:cubicBezTo>
                      <a:pt x="982" y="475"/>
                      <a:pt x="973" y="477"/>
                      <a:pt x="970" y="470"/>
                    </a:cubicBezTo>
                    <a:cubicBezTo>
                      <a:pt x="968" y="466"/>
                      <a:pt x="969" y="462"/>
                      <a:pt x="972" y="459"/>
                    </a:cubicBezTo>
                    <a:cubicBezTo>
                      <a:pt x="978" y="454"/>
                      <a:pt x="986" y="457"/>
                      <a:pt x="989" y="462"/>
                    </a:cubicBezTo>
                    <a:cubicBezTo>
                      <a:pt x="993" y="467"/>
                      <a:pt x="992" y="475"/>
                      <a:pt x="988" y="481"/>
                    </a:cubicBezTo>
                    <a:cubicBezTo>
                      <a:pt x="986" y="483"/>
                      <a:pt x="984" y="485"/>
                      <a:pt x="982" y="486"/>
                    </a:cubicBezTo>
                    <a:cubicBezTo>
                      <a:pt x="994" y="485"/>
                      <a:pt x="1004" y="485"/>
                      <a:pt x="1014" y="486"/>
                    </a:cubicBezTo>
                    <a:cubicBezTo>
                      <a:pt x="1031" y="488"/>
                      <a:pt x="1057" y="500"/>
                      <a:pt x="1071" y="497"/>
                    </a:cubicBezTo>
                    <a:cubicBezTo>
                      <a:pt x="1075" y="496"/>
                      <a:pt x="1077" y="495"/>
                      <a:pt x="1080" y="493"/>
                    </a:cubicBezTo>
                    <a:cubicBezTo>
                      <a:pt x="1085" y="489"/>
                      <a:pt x="1088" y="484"/>
                      <a:pt x="1089" y="479"/>
                    </a:cubicBezTo>
                    <a:cubicBezTo>
                      <a:pt x="1091" y="472"/>
                      <a:pt x="1090" y="465"/>
                      <a:pt x="1086" y="459"/>
                    </a:cubicBezTo>
                    <a:cubicBezTo>
                      <a:pt x="1082" y="453"/>
                      <a:pt x="1075" y="448"/>
                      <a:pt x="1068" y="446"/>
                    </a:cubicBezTo>
                    <a:cubicBezTo>
                      <a:pt x="1060" y="444"/>
                      <a:pt x="1053" y="445"/>
                      <a:pt x="1046" y="448"/>
                    </a:cubicBezTo>
                    <a:cubicBezTo>
                      <a:pt x="1039" y="452"/>
                      <a:pt x="1034" y="458"/>
                      <a:pt x="1034" y="466"/>
                    </a:cubicBezTo>
                    <a:cubicBezTo>
                      <a:pt x="1035" y="472"/>
                      <a:pt x="1037" y="477"/>
                      <a:pt x="1042" y="480"/>
                    </a:cubicBezTo>
                    <a:cubicBezTo>
                      <a:pt x="1041" y="479"/>
                      <a:pt x="1041" y="479"/>
                      <a:pt x="1041" y="479"/>
                    </a:cubicBezTo>
                    <a:cubicBezTo>
                      <a:pt x="1034" y="472"/>
                      <a:pt x="1041" y="462"/>
                      <a:pt x="1048" y="469"/>
                    </a:cubicBezTo>
                    <a:cubicBezTo>
                      <a:pt x="1051" y="472"/>
                      <a:pt x="1052" y="480"/>
                      <a:pt x="1063" y="479"/>
                    </a:cubicBezTo>
                    <a:cubicBezTo>
                      <a:pt x="1059" y="482"/>
                      <a:pt x="1055" y="483"/>
                      <a:pt x="1052" y="483"/>
                    </a:cubicBezTo>
                    <a:cubicBezTo>
                      <a:pt x="1050" y="483"/>
                      <a:pt x="1049" y="483"/>
                      <a:pt x="1047" y="483"/>
                    </a:cubicBezTo>
                    <a:cubicBezTo>
                      <a:pt x="1039" y="481"/>
                      <a:pt x="1034" y="474"/>
                      <a:pt x="1034" y="466"/>
                    </a:cubicBezTo>
                    <a:cubicBezTo>
                      <a:pt x="1033" y="458"/>
                      <a:pt x="1038" y="451"/>
                      <a:pt x="1045" y="447"/>
                    </a:cubicBezTo>
                    <a:cubicBezTo>
                      <a:pt x="1053" y="443"/>
                      <a:pt x="1060" y="442"/>
                      <a:pt x="1068" y="444"/>
                    </a:cubicBezTo>
                    <a:cubicBezTo>
                      <a:pt x="1076" y="446"/>
                      <a:pt x="1083" y="451"/>
                      <a:pt x="1088" y="458"/>
                    </a:cubicBezTo>
                    <a:cubicBezTo>
                      <a:pt x="1092" y="465"/>
                      <a:pt x="1094" y="472"/>
                      <a:pt x="1092" y="480"/>
                    </a:cubicBezTo>
                    <a:cubicBezTo>
                      <a:pt x="1090" y="486"/>
                      <a:pt x="1087" y="491"/>
                      <a:pt x="1082" y="495"/>
                    </a:cubicBezTo>
                    <a:cubicBezTo>
                      <a:pt x="1078" y="498"/>
                      <a:pt x="1076" y="499"/>
                      <a:pt x="1072" y="500"/>
                    </a:cubicBezTo>
                    <a:cubicBezTo>
                      <a:pt x="1072" y="500"/>
                      <a:pt x="1071" y="500"/>
                      <a:pt x="1071" y="501"/>
                    </a:cubicBezTo>
                    <a:cubicBezTo>
                      <a:pt x="1071" y="501"/>
                      <a:pt x="1072" y="501"/>
                      <a:pt x="1072" y="501"/>
                    </a:cubicBezTo>
                    <a:cubicBezTo>
                      <a:pt x="1073" y="501"/>
                      <a:pt x="1073" y="501"/>
                      <a:pt x="1073" y="501"/>
                    </a:cubicBezTo>
                    <a:cubicBezTo>
                      <a:pt x="1078" y="503"/>
                      <a:pt x="1083" y="505"/>
                      <a:pt x="1088" y="508"/>
                    </a:cubicBezTo>
                    <a:cubicBezTo>
                      <a:pt x="1100" y="515"/>
                      <a:pt x="1113" y="527"/>
                      <a:pt x="1114" y="542"/>
                    </a:cubicBezTo>
                    <a:cubicBezTo>
                      <a:pt x="1115" y="549"/>
                      <a:pt x="1113" y="554"/>
                      <a:pt x="1108" y="559"/>
                    </a:cubicBezTo>
                    <a:cubicBezTo>
                      <a:pt x="1107" y="560"/>
                      <a:pt x="1107" y="560"/>
                      <a:pt x="1107" y="560"/>
                    </a:cubicBezTo>
                    <a:cubicBezTo>
                      <a:pt x="1102" y="566"/>
                      <a:pt x="1096" y="569"/>
                      <a:pt x="1089" y="569"/>
                    </a:cubicBezTo>
                    <a:cubicBezTo>
                      <a:pt x="1082" y="570"/>
                      <a:pt x="1075" y="568"/>
                      <a:pt x="1070" y="564"/>
                    </a:cubicBezTo>
                    <a:cubicBezTo>
                      <a:pt x="1064" y="559"/>
                      <a:pt x="1060" y="553"/>
                      <a:pt x="1061" y="546"/>
                    </a:cubicBezTo>
                    <a:cubicBezTo>
                      <a:pt x="1061" y="540"/>
                      <a:pt x="1064" y="537"/>
                      <a:pt x="1068" y="534"/>
                    </a:cubicBezTo>
                    <a:cubicBezTo>
                      <a:pt x="1073" y="531"/>
                      <a:pt x="1078" y="530"/>
                      <a:pt x="1083" y="532"/>
                    </a:cubicBezTo>
                    <a:cubicBezTo>
                      <a:pt x="1086" y="533"/>
                      <a:pt x="1088" y="535"/>
                      <a:pt x="1090" y="537"/>
                    </a:cubicBezTo>
                    <a:cubicBezTo>
                      <a:pt x="1088" y="535"/>
                      <a:pt x="1086" y="533"/>
                      <a:pt x="1083" y="532"/>
                    </a:cubicBezTo>
                    <a:cubicBezTo>
                      <a:pt x="1078" y="530"/>
                      <a:pt x="1073" y="531"/>
                      <a:pt x="1068" y="534"/>
                    </a:cubicBezTo>
                    <a:cubicBezTo>
                      <a:pt x="1064" y="537"/>
                      <a:pt x="1062" y="541"/>
                      <a:pt x="1062" y="546"/>
                    </a:cubicBezTo>
                    <a:cubicBezTo>
                      <a:pt x="1062" y="553"/>
                      <a:pt x="1065" y="559"/>
                      <a:pt x="1071" y="563"/>
                    </a:cubicBezTo>
                    <a:cubicBezTo>
                      <a:pt x="1076" y="567"/>
                      <a:pt x="1082" y="568"/>
                      <a:pt x="1088" y="567"/>
                    </a:cubicBezTo>
                    <a:cubicBezTo>
                      <a:pt x="1096" y="566"/>
                      <a:pt x="1102" y="563"/>
                      <a:pt x="1106" y="557"/>
                    </a:cubicBezTo>
                    <a:cubicBezTo>
                      <a:pt x="1110" y="553"/>
                      <a:pt x="1112" y="548"/>
                      <a:pt x="1111" y="542"/>
                    </a:cubicBezTo>
                    <a:cubicBezTo>
                      <a:pt x="1110" y="528"/>
                      <a:pt x="1095" y="516"/>
                      <a:pt x="1083" y="510"/>
                    </a:cubicBezTo>
                    <a:cubicBezTo>
                      <a:pt x="1078" y="508"/>
                      <a:pt x="1070" y="505"/>
                      <a:pt x="1062" y="503"/>
                    </a:cubicBezTo>
                    <a:cubicBezTo>
                      <a:pt x="1063" y="503"/>
                      <a:pt x="1064" y="504"/>
                      <a:pt x="1065" y="505"/>
                    </a:cubicBezTo>
                    <a:cubicBezTo>
                      <a:pt x="1070" y="510"/>
                      <a:pt x="1071" y="518"/>
                      <a:pt x="1067" y="524"/>
                    </a:cubicBezTo>
                    <a:cubicBezTo>
                      <a:pt x="1064" y="529"/>
                      <a:pt x="1057" y="532"/>
                      <a:pt x="1050" y="527"/>
                    </a:cubicBezTo>
                    <a:cubicBezTo>
                      <a:pt x="1047" y="525"/>
                      <a:pt x="1046" y="520"/>
                      <a:pt x="1047" y="517"/>
                    </a:cubicBezTo>
                    <a:cubicBezTo>
                      <a:pt x="1050" y="509"/>
                      <a:pt x="1059" y="511"/>
                      <a:pt x="1060" y="516"/>
                    </a:cubicBezTo>
                    <a:cubicBezTo>
                      <a:pt x="1058" y="514"/>
                      <a:pt x="1055" y="514"/>
                      <a:pt x="1053" y="515"/>
                    </a:cubicBezTo>
                    <a:cubicBezTo>
                      <a:pt x="1050" y="516"/>
                      <a:pt x="1049" y="520"/>
                      <a:pt x="1051" y="523"/>
                    </a:cubicBezTo>
                    <a:cubicBezTo>
                      <a:pt x="1053" y="525"/>
                      <a:pt x="1056" y="526"/>
                      <a:pt x="1059" y="526"/>
                    </a:cubicBezTo>
                    <a:cubicBezTo>
                      <a:pt x="1064" y="525"/>
                      <a:pt x="1066" y="519"/>
                      <a:pt x="1066" y="514"/>
                    </a:cubicBezTo>
                    <a:cubicBezTo>
                      <a:pt x="1066" y="511"/>
                      <a:pt x="1063" y="507"/>
                      <a:pt x="1060" y="505"/>
                    </a:cubicBezTo>
                    <a:cubicBezTo>
                      <a:pt x="1050" y="495"/>
                      <a:pt x="1009" y="487"/>
                      <a:pt x="995" y="489"/>
                    </a:cubicBezTo>
                    <a:cubicBezTo>
                      <a:pt x="1009" y="492"/>
                      <a:pt x="1022" y="499"/>
                      <a:pt x="1033" y="511"/>
                    </a:cubicBezTo>
                    <a:cubicBezTo>
                      <a:pt x="1057" y="537"/>
                      <a:pt x="1066" y="585"/>
                      <a:pt x="1035" y="609"/>
                    </a:cubicBezTo>
                    <a:cubicBezTo>
                      <a:pt x="1025" y="616"/>
                      <a:pt x="1010" y="618"/>
                      <a:pt x="1000" y="610"/>
                    </a:cubicBezTo>
                    <a:cubicBezTo>
                      <a:pt x="992" y="603"/>
                      <a:pt x="989" y="593"/>
                      <a:pt x="994" y="584"/>
                    </a:cubicBezTo>
                    <a:cubicBezTo>
                      <a:pt x="999" y="575"/>
                      <a:pt x="1009" y="571"/>
                      <a:pt x="1018" y="573"/>
                    </a:cubicBezTo>
                    <a:cubicBezTo>
                      <a:pt x="1024" y="575"/>
                      <a:pt x="1028" y="579"/>
                      <a:pt x="1031" y="585"/>
                    </a:cubicBezTo>
                    <a:cubicBezTo>
                      <a:pt x="1031" y="587"/>
                      <a:pt x="1032" y="589"/>
                      <a:pt x="1032" y="591"/>
                    </a:cubicBezTo>
                    <a:cubicBezTo>
                      <a:pt x="1032" y="596"/>
                      <a:pt x="1029" y="601"/>
                      <a:pt x="1024" y="604"/>
                    </a:cubicBezTo>
                    <a:cubicBezTo>
                      <a:pt x="1017" y="609"/>
                      <a:pt x="1007" y="607"/>
                      <a:pt x="1003" y="599"/>
                    </a:cubicBezTo>
                    <a:cubicBezTo>
                      <a:pt x="998" y="592"/>
                      <a:pt x="1000" y="582"/>
                      <a:pt x="1007" y="578"/>
                    </a:cubicBezTo>
                    <a:cubicBezTo>
                      <a:pt x="1011" y="575"/>
                      <a:pt x="1016" y="575"/>
                      <a:pt x="1020" y="576"/>
                    </a:cubicBezTo>
                    <a:cubicBezTo>
                      <a:pt x="1019" y="575"/>
                      <a:pt x="1019" y="575"/>
                      <a:pt x="1018" y="575"/>
                    </a:cubicBezTo>
                    <a:cubicBezTo>
                      <a:pt x="1009" y="573"/>
                      <a:pt x="1001" y="577"/>
                      <a:pt x="996" y="585"/>
                    </a:cubicBezTo>
                    <a:cubicBezTo>
                      <a:pt x="993" y="593"/>
                      <a:pt x="995" y="602"/>
                      <a:pt x="1002" y="607"/>
                    </a:cubicBezTo>
                    <a:cubicBezTo>
                      <a:pt x="1011" y="614"/>
                      <a:pt x="1024" y="612"/>
                      <a:pt x="1033" y="606"/>
                    </a:cubicBezTo>
                    <a:cubicBezTo>
                      <a:pt x="1061" y="583"/>
                      <a:pt x="1051" y="538"/>
                      <a:pt x="1029" y="515"/>
                    </a:cubicBezTo>
                    <a:cubicBezTo>
                      <a:pt x="1006" y="492"/>
                      <a:pt x="976" y="488"/>
                      <a:pt x="946" y="498"/>
                    </a:cubicBezTo>
                    <a:cubicBezTo>
                      <a:pt x="885" y="520"/>
                      <a:pt x="862" y="581"/>
                      <a:pt x="859" y="641"/>
                    </a:cubicBezTo>
                    <a:cubicBezTo>
                      <a:pt x="859" y="663"/>
                      <a:pt x="860" y="680"/>
                      <a:pt x="867" y="701"/>
                    </a:cubicBezTo>
                    <a:cubicBezTo>
                      <a:pt x="875" y="721"/>
                      <a:pt x="887" y="742"/>
                      <a:pt x="904" y="751"/>
                    </a:cubicBezTo>
                    <a:cubicBezTo>
                      <a:pt x="904" y="751"/>
                      <a:pt x="904" y="751"/>
                      <a:pt x="904" y="751"/>
                    </a:cubicBezTo>
                    <a:cubicBezTo>
                      <a:pt x="893" y="744"/>
                      <a:pt x="885" y="731"/>
                      <a:pt x="881" y="719"/>
                    </a:cubicBezTo>
                    <a:cubicBezTo>
                      <a:pt x="874" y="696"/>
                      <a:pt x="879" y="661"/>
                      <a:pt x="894" y="642"/>
                    </a:cubicBezTo>
                    <a:cubicBezTo>
                      <a:pt x="895" y="643"/>
                      <a:pt x="897" y="645"/>
                      <a:pt x="898" y="645"/>
                    </a:cubicBezTo>
                    <a:cubicBezTo>
                      <a:pt x="883" y="664"/>
                      <a:pt x="879" y="695"/>
                      <a:pt x="885" y="718"/>
                    </a:cubicBezTo>
                    <a:cubicBezTo>
                      <a:pt x="889" y="733"/>
                      <a:pt x="901" y="752"/>
                      <a:pt x="918" y="754"/>
                    </a:cubicBezTo>
                    <a:cubicBezTo>
                      <a:pt x="923" y="754"/>
                      <a:pt x="927" y="754"/>
                      <a:pt x="932" y="751"/>
                    </a:cubicBezTo>
                    <a:cubicBezTo>
                      <a:pt x="936" y="749"/>
                      <a:pt x="939" y="746"/>
                      <a:pt x="941" y="741"/>
                    </a:cubicBezTo>
                    <a:cubicBezTo>
                      <a:pt x="942" y="736"/>
                      <a:pt x="942" y="732"/>
                      <a:pt x="940" y="728"/>
                    </a:cubicBezTo>
                    <a:cubicBezTo>
                      <a:pt x="938" y="724"/>
                      <a:pt x="935" y="722"/>
                      <a:pt x="930" y="721"/>
                    </a:cubicBezTo>
                    <a:cubicBezTo>
                      <a:pt x="926" y="720"/>
                      <a:pt x="923" y="721"/>
                      <a:pt x="920" y="724"/>
                    </a:cubicBezTo>
                    <a:cubicBezTo>
                      <a:pt x="919" y="726"/>
                      <a:pt x="918" y="727"/>
                      <a:pt x="918" y="729"/>
                    </a:cubicBezTo>
                    <a:cubicBezTo>
                      <a:pt x="918" y="730"/>
                      <a:pt x="918" y="732"/>
                      <a:pt x="920" y="734"/>
                    </a:cubicBezTo>
                    <a:cubicBezTo>
                      <a:pt x="920" y="735"/>
                      <a:pt x="921" y="735"/>
                      <a:pt x="923" y="736"/>
                    </a:cubicBezTo>
                    <a:cubicBezTo>
                      <a:pt x="924" y="736"/>
                      <a:pt x="925" y="736"/>
                      <a:pt x="926" y="735"/>
                    </a:cubicBezTo>
                    <a:cubicBezTo>
                      <a:pt x="925" y="736"/>
                      <a:pt x="924" y="736"/>
                      <a:pt x="923" y="736"/>
                    </a:cubicBezTo>
                    <a:cubicBezTo>
                      <a:pt x="921" y="735"/>
                      <a:pt x="920" y="735"/>
                      <a:pt x="919" y="734"/>
                    </a:cubicBezTo>
                    <a:cubicBezTo>
                      <a:pt x="918" y="732"/>
                      <a:pt x="918" y="731"/>
                      <a:pt x="918" y="729"/>
                    </a:cubicBezTo>
                    <a:cubicBezTo>
                      <a:pt x="918" y="727"/>
                      <a:pt x="918" y="725"/>
                      <a:pt x="920" y="724"/>
                    </a:cubicBezTo>
                    <a:cubicBezTo>
                      <a:pt x="922" y="721"/>
                      <a:pt x="926" y="720"/>
                      <a:pt x="930" y="720"/>
                    </a:cubicBezTo>
                    <a:cubicBezTo>
                      <a:pt x="935" y="721"/>
                      <a:pt x="938" y="724"/>
                      <a:pt x="941" y="728"/>
                    </a:cubicBezTo>
                    <a:cubicBezTo>
                      <a:pt x="943" y="732"/>
                      <a:pt x="944" y="737"/>
                      <a:pt x="942" y="741"/>
                    </a:cubicBezTo>
                    <a:cubicBezTo>
                      <a:pt x="941" y="746"/>
                      <a:pt x="937" y="750"/>
                      <a:pt x="933" y="753"/>
                    </a:cubicBezTo>
                    <a:cubicBezTo>
                      <a:pt x="930" y="755"/>
                      <a:pt x="927" y="755"/>
                      <a:pt x="924" y="756"/>
                    </a:cubicBezTo>
                    <a:cubicBezTo>
                      <a:pt x="926" y="756"/>
                      <a:pt x="929" y="756"/>
                      <a:pt x="931" y="755"/>
                    </a:cubicBezTo>
                    <a:cubicBezTo>
                      <a:pt x="945" y="753"/>
                      <a:pt x="954" y="747"/>
                      <a:pt x="965" y="738"/>
                    </a:cubicBezTo>
                    <a:cubicBezTo>
                      <a:pt x="977" y="727"/>
                      <a:pt x="983" y="716"/>
                      <a:pt x="989" y="701"/>
                    </a:cubicBezTo>
                    <a:cubicBezTo>
                      <a:pt x="1001" y="674"/>
                      <a:pt x="1007" y="639"/>
                      <a:pt x="1035" y="623"/>
                    </a:cubicBezTo>
                    <a:cubicBezTo>
                      <a:pt x="1039" y="621"/>
                      <a:pt x="1043" y="619"/>
                      <a:pt x="1048" y="618"/>
                    </a:cubicBezTo>
                    <a:cubicBezTo>
                      <a:pt x="1052" y="616"/>
                      <a:pt x="1059" y="616"/>
                      <a:pt x="1065" y="615"/>
                    </a:cubicBezTo>
                    <a:cubicBezTo>
                      <a:pt x="1077" y="611"/>
                      <a:pt x="1080" y="600"/>
                      <a:pt x="1076" y="593"/>
                    </a:cubicBezTo>
                    <a:cubicBezTo>
                      <a:pt x="1075" y="591"/>
                      <a:pt x="1072" y="589"/>
                      <a:pt x="1069" y="588"/>
                    </a:cubicBezTo>
                    <a:cubicBezTo>
                      <a:pt x="1066" y="588"/>
                      <a:pt x="1063" y="589"/>
                      <a:pt x="1061" y="592"/>
                    </a:cubicBezTo>
                    <a:cubicBezTo>
                      <a:pt x="1060" y="595"/>
                      <a:pt x="1061" y="599"/>
                      <a:pt x="1064" y="600"/>
                    </a:cubicBezTo>
                    <a:cubicBezTo>
                      <a:pt x="1066" y="601"/>
                      <a:pt x="1069" y="600"/>
                      <a:pt x="1071" y="598"/>
                    </a:cubicBezTo>
                    <a:cubicBezTo>
                      <a:pt x="1070" y="600"/>
                      <a:pt x="1067" y="602"/>
                      <a:pt x="1064" y="602"/>
                    </a:cubicBezTo>
                    <a:cubicBezTo>
                      <a:pt x="1062" y="601"/>
                      <a:pt x="1060" y="600"/>
                      <a:pt x="1059" y="597"/>
                    </a:cubicBezTo>
                    <a:cubicBezTo>
                      <a:pt x="1056" y="589"/>
                      <a:pt x="1065" y="584"/>
                      <a:pt x="1072" y="586"/>
                    </a:cubicBezTo>
                    <a:cubicBezTo>
                      <a:pt x="1076" y="587"/>
                      <a:pt x="1079" y="591"/>
                      <a:pt x="1080" y="596"/>
                    </a:cubicBezTo>
                    <a:cubicBezTo>
                      <a:pt x="1082" y="603"/>
                      <a:pt x="1078" y="611"/>
                      <a:pt x="1069" y="615"/>
                    </a:cubicBezTo>
                    <a:close/>
                    <a:moveTo>
                      <a:pt x="1118" y="682"/>
                    </a:moveTo>
                    <a:cubicBezTo>
                      <a:pt x="1116" y="683"/>
                      <a:pt x="1114" y="683"/>
                      <a:pt x="1113" y="681"/>
                    </a:cubicBezTo>
                    <a:cubicBezTo>
                      <a:pt x="1111" y="679"/>
                      <a:pt x="1112" y="677"/>
                      <a:pt x="1114" y="676"/>
                    </a:cubicBezTo>
                    <a:cubicBezTo>
                      <a:pt x="1115" y="675"/>
                      <a:pt x="1118" y="675"/>
                      <a:pt x="1119" y="677"/>
                    </a:cubicBezTo>
                    <a:cubicBezTo>
                      <a:pt x="1120" y="679"/>
                      <a:pt x="1120" y="681"/>
                      <a:pt x="1118" y="682"/>
                    </a:cubicBezTo>
                    <a:close/>
                    <a:moveTo>
                      <a:pt x="1127" y="663"/>
                    </a:moveTo>
                    <a:cubicBezTo>
                      <a:pt x="1124" y="665"/>
                      <a:pt x="1119" y="664"/>
                      <a:pt x="1117" y="661"/>
                    </a:cubicBezTo>
                    <a:cubicBezTo>
                      <a:pt x="1114" y="657"/>
                      <a:pt x="1115" y="653"/>
                      <a:pt x="1119" y="650"/>
                    </a:cubicBezTo>
                    <a:cubicBezTo>
                      <a:pt x="1122" y="648"/>
                      <a:pt x="1127" y="649"/>
                      <a:pt x="1129" y="652"/>
                    </a:cubicBezTo>
                    <a:cubicBezTo>
                      <a:pt x="1132" y="656"/>
                      <a:pt x="1131" y="661"/>
                      <a:pt x="1127" y="663"/>
                    </a:cubicBezTo>
                    <a:close/>
                    <a:moveTo>
                      <a:pt x="1124" y="675"/>
                    </a:moveTo>
                    <a:cubicBezTo>
                      <a:pt x="1122" y="676"/>
                      <a:pt x="1119" y="676"/>
                      <a:pt x="1117" y="674"/>
                    </a:cubicBezTo>
                    <a:cubicBezTo>
                      <a:pt x="1116" y="671"/>
                      <a:pt x="1117" y="668"/>
                      <a:pt x="1119" y="667"/>
                    </a:cubicBezTo>
                    <a:cubicBezTo>
                      <a:pt x="1121" y="665"/>
                      <a:pt x="1124" y="666"/>
                      <a:pt x="1126" y="668"/>
                    </a:cubicBezTo>
                    <a:cubicBezTo>
                      <a:pt x="1127" y="670"/>
                      <a:pt x="1127" y="673"/>
                      <a:pt x="1124" y="675"/>
                    </a:cubicBezTo>
                    <a:close/>
                    <a:moveTo>
                      <a:pt x="1370" y="476"/>
                    </a:moveTo>
                    <a:cubicBezTo>
                      <a:pt x="1367" y="476"/>
                      <a:pt x="1364" y="476"/>
                      <a:pt x="1361" y="478"/>
                    </a:cubicBezTo>
                    <a:cubicBezTo>
                      <a:pt x="1358" y="480"/>
                      <a:pt x="1356" y="484"/>
                      <a:pt x="1358" y="489"/>
                    </a:cubicBezTo>
                    <a:cubicBezTo>
                      <a:pt x="1359" y="494"/>
                      <a:pt x="1364" y="497"/>
                      <a:pt x="1368" y="497"/>
                    </a:cubicBezTo>
                    <a:cubicBezTo>
                      <a:pt x="1376" y="496"/>
                      <a:pt x="1376" y="490"/>
                      <a:pt x="1380" y="486"/>
                    </a:cubicBezTo>
                    <a:cubicBezTo>
                      <a:pt x="1383" y="482"/>
                      <a:pt x="1390" y="482"/>
                      <a:pt x="1397" y="486"/>
                    </a:cubicBezTo>
                    <a:cubicBezTo>
                      <a:pt x="1404" y="490"/>
                      <a:pt x="1408" y="498"/>
                      <a:pt x="1405" y="506"/>
                    </a:cubicBezTo>
                    <a:cubicBezTo>
                      <a:pt x="1404" y="511"/>
                      <a:pt x="1400" y="515"/>
                      <a:pt x="1395" y="513"/>
                    </a:cubicBezTo>
                    <a:cubicBezTo>
                      <a:pt x="1399" y="510"/>
                      <a:pt x="1399" y="503"/>
                      <a:pt x="1392" y="502"/>
                    </a:cubicBezTo>
                    <a:cubicBezTo>
                      <a:pt x="1388" y="501"/>
                      <a:pt x="1381" y="503"/>
                      <a:pt x="1373" y="506"/>
                    </a:cubicBezTo>
                    <a:cubicBezTo>
                      <a:pt x="1365" y="508"/>
                      <a:pt x="1358" y="509"/>
                      <a:pt x="1351" y="506"/>
                    </a:cubicBezTo>
                    <a:cubicBezTo>
                      <a:pt x="1338" y="502"/>
                      <a:pt x="1333" y="485"/>
                      <a:pt x="1340" y="474"/>
                    </a:cubicBezTo>
                    <a:cubicBezTo>
                      <a:pt x="1344" y="468"/>
                      <a:pt x="1351" y="465"/>
                      <a:pt x="1357" y="463"/>
                    </a:cubicBezTo>
                    <a:cubicBezTo>
                      <a:pt x="1364" y="461"/>
                      <a:pt x="1384" y="461"/>
                      <a:pt x="1390" y="454"/>
                    </a:cubicBezTo>
                    <a:cubicBezTo>
                      <a:pt x="1394" y="449"/>
                      <a:pt x="1392" y="443"/>
                      <a:pt x="1388" y="441"/>
                    </a:cubicBezTo>
                    <a:cubicBezTo>
                      <a:pt x="1392" y="437"/>
                      <a:pt x="1400" y="440"/>
                      <a:pt x="1403" y="446"/>
                    </a:cubicBezTo>
                    <a:cubicBezTo>
                      <a:pt x="1408" y="456"/>
                      <a:pt x="1402" y="472"/>
                      <a:pt x="1388" y="477"/>
                    </a:cubicBezTo>
                    <a:cubicBezTo>
                      <a:pt x="1383" y="479"/>
                      <a:pt x="1378" y="478"/>
                      <a:pt x="1370" y="476"/>
                    </a:cubicBezTo>
                    <a:close/>
                    <a:moveTo>
                      <a:pt x="939" y="197"/>
                    </a:moveTo>
                    <a:cubicBezTo>
                      <a:pt x="938" y="194"/>
                      <a:pt x="939" y="191"/>
                      <a:pt x="942" y="190"/>
                    </a:cubicBezTo>
                    <a:cubicBezTo>
                      <a:pt x="944" y="188"/>
                      <a:pt x="948" y="189"/>
                      <a:pt x="949" y="192"/>
                    </a:cubicBezTo>
                    <a:cubicBezTo>
                      <a:pt x="950" y="195"/>
                      <a:pt x="949" y="198"/>
                      <a:pt x="946" y="199"/>
                    </a:cubicBezTo>
                    <a:cubicBezTo>
                      <a:pt x="944" y="201"/>
                      <a:pt x="941" y="200"/>
                      <a:pt x="939" y="197"/>
                    </a:cubicBezTo>
                    <a:close/>
                    <a:moveTo>
                      <a:pt x="932" y="189"/>
                    </a:moveTo>
                    <a:cubicBezTo>
                      <a:pt x="931" y="187"/>
                      <a:pt x="932" y="184"/>
                      <a:pt x="934" y="183"/>
                    </a:cubicBezTo>
                    <a:cubicBezTo>
                      <a:pt x="936" y="182"/>
                      <a:pt x="939" y="183"/>
                      <a:pt x="940" y="185"/>
                    </a:cubicBezTo>
                    <a:cubicBezTo>
                      <a:pt x="941" y="187"/>
                      <a:pt x="940" y="190"/>
                      <a:pt x="938" y="191"/>
                    </a:cubicBezTo>
                    <a:cubicBezTo>
                      <a:pt x="936" y="192"/>
                      <a:pt x="933" y="191"/>
                      <a:pt x="932" y="189"/>
                    </a:cubicBezTo>
                    <a:close/>
                    <a:moveTo>
                      <a:pt x="952" y="202"/>
                    </a:moveTo>
                    <a:cubicBezTo>
                      <a:pt x="950" y="198"/>
                      <a:pt x="951" y="193"/>
                      <a:pt x="956" y="191"/>
                    </a:cubicBezTo>
                    <a:cubicBezTo>
                      <a:pt x="960" y="189"/>
                      <a:pt x="965" y="191"/>
                      <a:pt x="967" y="195"/>
                    </a:cubicBezTo>
                    <a:cubicBezTo>
                      <a:pt x="969" y="199"/>
                      <a:pt x="967" y="204"/>
                      <a:pt x="963" y="206"/>
                    </a:cubicBezTo>
                    <a:cubicBezTo>
                      <a:pt x="959" y="208"/>
                      <a:pt x="954" y="206"/>
                      <a:pt x="952" y="202"/>
                    </a:cubicBezTo>
                    <a:close/>
                    <a:moveTo>
                      <a:pt x="1258" y="469"/>
                    </a:moveTo>
                    <a:cubicBezTo>
                      <a:pt x="1251" y="466"/>
                      <a:pt x="1246" y="462"/>
                      <a:pt x="1243" y="456"/>
                    </a:cubicBezTo>
                    <a:cubicBezTo>
                      <a:pt x="1240" y="450"/>
                      <a:pt x="1240" y="442"/>
                      <a:pt x="1245" y="437"/>
                    </a:cubicBezTo>
                    <a:cubicBezTo>
                      <a:pt x="1250" y="431"/>
                      <a:pt x="1259" y="430"/>
                      <a:pt x="1267" y="432"/>
                    </a:cubicBezTo>
                    <a:cubicBezTo>
                      <a:pt x="1278" y="435"/>
                      <a:pt x="1285" y="444"/>
                      <a:pt x="1287" y="455"/>
                    </a:cubicBezTo>
                    <a:cubicBezTo>
                      <a:pt x="1289" y="464"/>
                      <a:pt x="1288" y="473"/>
                      <a:pt x="1286" y="482"/>
                    </a:cubicBezTo>
                    <a:cubicBezTo>
                      <a:pt x="1286" y="481"/>
                      <a:pt x="1287" y="480"/>
                      <a:pt x="1288" y="479"/>
                    </a:cubicBezTo>
                    <a:cubicBezTo>
                      <a:pt x="1300" y="459"/>
                      <a:pt x="1315" y="441"/>
                      <a:pt x="1334" y="427"/>
                    </a:cubicBezTo>
                    <a:cubicBezTo>
                      <a:pt x="1354" y="410"/>
                      <a:pt x="1372" y="403"/>
                      <a:pt x="1384" y="376"/>
                    </a:cubicBezTo>
                    <a:cubicBezTo>
                      <a:pt x="1386" y="371"/>
                      <a:pt x="1388" y="365"/>
                      <a:pt x="1389" y="359"/>
                    </a:cubicBezTo>
                    <a:cubicBezTo>
                      <a:pt x="1390" y="350"/>
                      <a:pt x="1390" y="344"/>
                      <a:pt x="1388" y="335"/>
                    </a:cubicBezTo>
                    <a:cubicBezTo>
                      <a:pt x="1385" y="327"/>
                      <a:pt x="1383" y="321"/>
                      <a:pt x="1378" y="314"/>
                    </a:cubicBezTo>
                    <a:cubicBezTo>
                      <a:pt x="1359" y="290"/>
                      <a:pt x="1332" y="285"/>
                      <a:pt x="1304" y="296"/>
                    </a:cubicBezTo>
                    <a:cubicBezTo>
                      <a:pt x="1292" y="301"/>
                      <a:pt x="1283" y="310"/>
                      <a:pt x="1280" y="323"/>
                    </a:cubicBezTo>
                    <a:cubicBezTo>
                      <a:pt x="1278" y="334"/>
                      <a:pt x="1281" y="345"/>
                      <a:pt x="1289" y="352"/>
                    </a:cubicBezTo>
                    <a:cubicBezTo>
                      <a:pt x="1295" y="358"/>
                      <a:pt x="1303" y="361"/>
                      <a:pt x="1312" y="361"/>
                    </a:cubicBezTo>
                    <a:cubicBezTo>
                      <a:pt x="1316" y="361"/>
                      <a:pt x="1319" y="360"/>
                      <a:pt x="1322" y="358"/>
                    </a:cubicBezTo>
                    <a:cubicBezTo>
                      <a:pt x="1321" y="359"/>
                      <a:pt x="1320" y="359"/>
                      <a:pt x="1319" y="359"/>
                    </a:cubicBezTo>
                    <a:cubicBezTo>
                      <a:pt x="1311" y="359"/>
                      <a:pt x="1305" y="353"/>
                      <a:pt x="1304" y="345"/>
                    </a:cubicBezTo>
                    <a:cubicBezTo>
                      <a:pt x="1304" y="338"/>
                      <a:pt x="1310" y="331"/>
                      <a:pt x="1318" y="331"/>
                    </a:cubicBezTo>
                    <a:cubicBezTo>
                      <a:pt x="1326" y="330"/>
                      <a:pt x="1332" y="336"/>
                      <a:pt x="1333" y="344"/>
                    </a:cubicBezTo>
                    <a:cubicBezTo>
                      <a:pt x="1333" y="355"/>
                      <a:pt x="1322" y="362"/>
                      <a:pt x="1312" y="363"/>
                    </a:cubicBezTo>
                    <a:cubicBezTo>
                      <a:pt x="1303" y="364"/>
                      <a:pt x="1294" y="361"/>
                      <a:pt x="1287" y="355"/>
                    </a:cubicBezTo>
                    <a:cubicBezTo>
                      <a:pt x="1279" y="347"/>
                      <a:pt x="1275" y="338"/>
                      <a:pt x="1276" y="327"/>
                    </a:cubicBezTo>
                    <a:cubicBezTo>
                      <a:pt x="1274" y="337"/>
                      <a:pt x="1274" y="347"/>
                      <a:pt x="1276" y="355"/>
                    </a:cubicBezTo>
                    <a:cubicBezTo>
                      <a:pt x="1275" y="355"/>
                      <a:pt x="1273" y="356"/>
                      <a:pt x="1272" y="357"/>
                    </a:cubicBezTo>
                    <a:cubicBezTo>
                      <a:pt x="1269" y="342"/>
                      <a:pt x="1271" y="329"/>
                      <a:pt x="1275" y="320"/>
                    </a:cubicBezTo>
                    <a:cubicBezTo>
                      <a:pt x="1265" y="338"/>
                      <a:pt x="1264" y="356"/>
                      <a:pt x="1269" y="373"/>
                    </a:cubicBezTo>
                    <a:cubicBezTo>
                      <a:pt x="1273" y="384"/>
                      <a:pt x="1279" y="393"/>
                      <a:pt x="1290" y="402"/>
                    </a:cubicBezTo>
                    <a:cubicBezTo>
                      <a:pt x="1295" y="406"/>
                      <a:pt x="1300" y="410"/>
                      <a:pt x="1306" y="415"/>
                    </a:cubicBezTo>
                    <a:cubicBezTo>
                      <a:pt x="1311" y="419"/>
                      <a:pt x="1314" y="424"/>
                      <a:pt x="1315" y="430"/>
                    </a:cubicBezTo>
                    <a:cubicBezTo>
                      <a:pt x="1315" y="436"/>
                      <a:pt x="1313" y="441"/>
                      <a:pt x="1309" y="444"/>
                    </a:cubicBezTo>
                    <a:cubicBezTo>
                      <a:pt x="1305" y="447"/>
                      <a:pt x="1300" y="447"/>
                      <a:pt x="1296" y="444"/>
                    </a:cubicBezTo>
                    <a:cubicBezTo>
                      <a:pt x="1293" y="443"/>
                      <a:pt x="1291" y="440"/>
                      <a:pt x="1291" y="437"/>
                    </a:cubicBezTo>
                    <a:cubicBezTo>
                      <a:pt x="1290" y="433"/>
                      <a:pt x="1293" y="429"/>
                      <a:pt x="1297" y="429"/>
                    </a:cubicBezTo>
                    <a:cubicBezTo>
                      <a:pt x="1300" y="428"/>
                      <a:pt x="1302" y="430"/>
                      <a:pt x="1303" y="433"/>
                    </a:cubicBezTo>
                    <a:cubicBezTo>
                      <a:pt x="1304" y="436"/>
                      <a:pt x="1302" y="439"/>
                      <a:pt x="1299" y="440"/>
                    </a:cubicBezTo>
                    <a:cubicBezTo>
                      <a:pt x="1296" y="440"/>
                      <a:pt x="1293" y="438"/>
                      <a:pt x="1292" y="435"/>
                    </a:cubicBezTo>
                    <a:cubicBezTo>
                      <a:pt x="1292" y="435"/>
                      <a:pt x="1292" y="434"/>
                      <a:pt x="1292" y="433"/>
                    </a:cubicBezTo>
                    <a:cubicBezTo>
                      <a:pt x="1292" y="435"/>
                      <a:pt x="1292" y="436"/>
                      <a:pt x="1292" y="437"/>
                    </a:cubicBezTo>
                    <a:cubicBezTo>
                      <a:pt x="1292" y="440"/>
                      <a:pt x="1294" y="442"/>
                      <a:pt x="1296" y="443"/>
                    </a:cubicBezTo>
                    <a:cubicBezTo>
                      <a:pt x="1300" y="445"/>
                      <a:pt x="1304" y="445"/>
                      <a:pt x="1308" y="442"/>
                    </a:cubicBezTo>
                    <a:cubicBezTo>
                      <a:pt x="1311" y="440"/>
                      <a:pt x="1313" y="435"/>
                      <a:pt x="1312" y="431"/>
                    </a:cubicBezTo>
                    <a:cubicBezTo>
                      <a:pt x="1312" y="425"/>
                      <a:pt x="1308" y="421"/>
                      <a:pt x="1304" y="417"/>
                    </a:cubicBezTo>
                    <a:cubicBezTo>
                      <a:pt x="1298" y="412"/>
                      <a:pt x="1293" y="409"/>
                      <a:pt x="1289" y="405"/>
                    </a:cubicBezTo>
                    <a:cubicBezTo>
                      <a:pt x="1278" y="397"/>
                      <a:pt x="1271" y="386"/>
                      <a:pt x="1267" y="374"/>
                    </a:cubicBezTo>
                    <a:cubicBezTo>
                      <a:pt x="1263" y="363"/>
                      <a:pt x="1262" y="351"/>
                      <a:pt x="1265" y="339"/>
                    </a:cubicBezTo>
                    <a:cubicBezTo>
                      <a:pt x="1268" y="322"/>
                      <a:pt x="1280" y="306"/>
                      <a:pt x="1295" y="296"/>
                    </a:cubicBezTo>
                    <a:cubicBezTo>
                      <a:pt x="1294" y="296"/>
                      <a:pt x="1292" y="296"/>
                      <a:pt x="1291" y="296"/>
                    </a:cubicBezTo>
                    <a:cubicBezTo>
                      <a:pt x="1286" y="297"/>
                      <a:pt x="1282" y="297"/>
                      <a:pt x="1277" y="296"/>
                    </a:cubicBezTo>
                    <a:cubicBezTo>
                      <a:pt x="1269" y="295"/>
                      <a:pt x="1262" y="294"/>
                      <a:pt x="1255" y="291"/>
                    </a:cubicBezTo>
                    <a:cubicBezTo>
                      <a:pt x="1231" y="278"/>
                      <a:pt x="1230" y="248"/>
                      <a:pt x="1244" y="229"/>
                    </a:cubicBezTo>
                    <a:cubicBezTo>
                      <a:pt x="1250" y="222"/>
                      <a:pt x="1258" y="216"/>
                      <a:pt x="1267" y="214"/>
                    </a:cubicBezTo>
                    <a:cubicBezTo>
                      <a:pt x="1266" y="217"/>
                      <a:pt x="1266" y="217"/>
                      <a:pt x="1266" y="217"/>
                    </a:cubicBezTo>
                    <a:cubicBezTo>
                      <a:pt x="1259" y="220"/>
                      <a:pt x="1252" y="225"/>
                      <a:pt x="1248" y="232"/>
                    </a:cubicBezTo>
                    <a:cubicBezTo>
                      <a:pt x="1236" y="249"/>
                      <a:pt x="1236" y="276"/>
                      <a:pt x="1257" y="287"/>
                    </a:cubicBezTo>
                    <a:cubicBezTo>
                      <a:pt x="1264" y="290"/>
                      <a:pt x="1270" y="291"/>
                      <a:pt x="1277" y="292"/>
                    </a:cubicBezTo>
                    <a:cubicBezTo>
                      <a:pt x="1282" y="292"/>
                      <a:pt x="1286" y="292"/>
                      <a:pt x="1291" y="291"/>
                    </a:cubicBezTo>
                    <a:cubicBezTo>
                      <a:pt x="1312" y="290"/>
                      <a:pt x="1326" y="282"/>
                      <a:pt x="1348" y="288"/>
                    </a:cubicBezTo>
                    <a:cubicBezTo>
                      <a:pt x="1361" y="291"/>
                      <a:pt x="1372" y="299"/>
                      <a:pt x="1381" y="311"/>
                    </a:cubicBezTo>
                    <a:cubicBezTo>
                      <a:pt x="1386" y="319"/>
                      <a:pt x="1389" y="325"/>
                      <a:pt x="1392" y="334"/>
                    </a:cubicBezTo>
                    <a:cubicBezTo>
                      <a:pt x="1394" y="343"/>
                      <a:pt x="1394" y="351"/>
                      <a:pt x="1393" y="360"/>
                    </a:cubicBezTo>
                    <a:cubicBezTo>
                      <a:pt x="1390" y="373"/>
                      <a:pt x="1385" y="383"/>
                      <a:pt x="1376" y="394"/>
                    </a:cubicBezTo>
                    <a:cubicBezTo>
                      <a:pt x="1382" y="389"/>
                      <a:pt x="1386" y="384"/>
                      <a:pt x="1388" y="383"/>
                    </a:cubicBezTo>
                    <a:cubicBezTo>
                      <a:pt x="1408" y="362"/>
                      <a:pt x="1425" y="340"/>
                      <a:pt x="1439" y="317"/>
                    </a:cubicBezTo>
                    <a:cubicBezTo>
                      <a:pt x="1443" y="310"/>
                      <a:pt x="1445" y="305"/>
                      <a:pt x="1444" y="299"/>
                    </a:cubicBezTo>
                    <a:cubicBezTo>
                      <a:pt x="1443" y="295"/>
                      <a:pt x="1442" y="291"/>
                      <a:pt x="1439" y="289"/>
                    </a:cubicBezTo>
                    <a:cubicBezTo>
                      <a:pt x="1435" y="285"/>
                      <a:pt x="1428" y="283"/>
                      <a:pt x="1424" y="287"/>
                    </a:cubicBezTo>
                    <a:cubicBezTo>
                      <a:pt x="1421" y="289"/>
                      <a:pt x="1420" y="292"/>
                      <a:pt x="1421" y="296"/>
                    </a:cubicBezTo>
                    <a:cubicBezTo>
                      <a:pt x="1422" y="299"/>
                      <a:pt x="1426" y="302"/>
                      <a:pt x="1429" y="300"/>
                    </a:cubicBezTo>
                    <a:cubicBezTo>
                      <a:pt x="1432" y="299"/>
                      <a:pt x="1433" y="296"/>
                      <a:pt x="1433" y="293"/>
                    </a:cubicBezTo>
                    <a:cubicBezTo>
                      <a:pt x="1435" y="295"/>
                      <a:pt x="1435" y="299"/>
                      <a:pt x="1432" y="302"/>
                    </a:cubicBezTo>
                    <a:cubicBezTo>
                      <a:pt x="1426" y="309"/>
                      <a:pt x="1412" y="303"/>
                      <a:pt x="1414" y="292"/>
                    </a:cubicBezTo>
                    <a:cubicBezTo>
                      <a:pt x="1415" y="283"/>
                      <a:pt x="1423" y="278"/>
                      <a:pt x="1431" y="279"/>
                    </a:cubicBezTo>
                    <a:cubicBezTo>
                      <a:pt x="1442" y="280"/>
                      <a:pt x="1450" y="293"/>
                      <a:pt x="1445" y="306"/>
                    </a:cubicBezTo>
                    <a:cubicBezTo>
                      <a:pt x="1456" y="286"/>
                      <a:pt x="1465" y="265"/>
                      <a:pt x="1471" y="244"/>
                    </a:cubicBezTo>
                    <a:cubicBezTo>
                      <a:pt x="1466" y="252"/>
                      <a:pt x="1461" y="258"/>
                      <a:pt x="1454" y="263"/>
                    </a:cubicBezTo>
                    <a:cubicBezTo>
                      <a:pt x="1433" y="280"/>
                      <a:pt x="1399" y="277"/>
                      <a:pt x="1392" y="245"/>
                    </a:cubicBezTo>
                    <a:cubicBezTo>
                      <a:pt x="1391" y="237"/>
                      <a:pt x="1392" y="229"/>
                      <a:pt x="1395" y="220"/>
                    </a:cubicBezTo>
                    <a:cubicBezTo>
                      <a:pt x="1400" y="207"/>
                      <a:pt x="1412" y="196"/>
                      <a:pt x="1413" y="182"/>
                    </a:cubicBezTo>
                    <a:cubicBezTo>
                      <a:pt x="1414" y="175"/>
                      <a:pt x="1411" y="169"/>
                      <a:pt x="1406" y="165"/>
                    </a:cubicBezTo>
                    <a:cubicBezTo>
                      <a:pt x="1395" y="156"/>
                      <a:pt x="1376" y="161"/>
                      <a:pt x="1372" y="174"/>
                    </a:cubicBezTo>
                    <a:cubicBezTo>
                      <a:pt x="1370" y="180"/>
                      <a:pt x="1373" y="187"/>
                      <a:pt x="1378" y="190"/>
                    </a:cubicBezTo>
                    <a:cubicBezTo>
                      <a:pt x="1385" y="194"/>
                      <a:pt x="1394" y="191"/>
                      <a:pt x="1394" y="185"/>
                    </a:cubicBezTo>
                    <a:cubicBezTo>
                      <a:pt x="1395" y="188"/>
                      <a:pt x="1394" y="194"/>
                      <a:pt x="1389" y="196"/>
                    </a:cubicBezTo>
                    <a:cubicBezTo>
                      <a:pt x="1380" y="200"/>
                      <a:pt x="1371" y="193"/>
                      <a:pt x="1368" y="185"/>
                    </a:cubicBezTo>
                    <a:cubicBezTo>
                      <a:pt x="1364" y="175"/>
                      <a:pt x="1368" y="167"/>
                      <a:pt x="1374" y="161"/>
                    </a:cubicBezTo>
                    <a:cubicBezTo>
                      <a:pt x="1384" y="151"/>
                      <a:pt x="1402" y="150"/>
                      <a:pt x="1412" y="163"/>
                    </a:cubicBezTo>
                    <a:cubicBezTo>
                      <a:pt x="1417" y="170"/>
                      <a:pt x="1418" y="176"/>
                      <a:pt x="1418" y="182"/>
                    </a:cubicBezTo>
                    <a:cubicBezTo>
                      <a:pt x="1417" y="194"/>
                      <a:pt x="1410" y="203"/>
                      <a:pt x="1410" y="214"/>
                    </a:cubicBezTo>
                    <a:cubicBezTo>
                      <a:pt x="1409" y="232"/>
                      <a:pt x="1421" y="248"/>
                      <a:pt x="1438" y="247"/>
                    </a:cubicBezTo>
                    <a:cubicBezTo>
                      <a:pt x="1457" y="246"/>
                      <a:pt x="1475" y="223"/>
                      <a:pt x="1477" y="202"/>
                    </a:cubicBezTo>
                    <a:cubicBezTo>
                      <a:pt x="1479" y="191"/>
                      <a:pt x="1473" y="178"/>
                      <a:pt x="1463" y="171"/>
                    </a:cubicBezTo>
                    <a:cubicBezTo>
                      <a:pt x="1450" y="163"/>
                      <a:pt x="1429" y="170"/>
                      <a:pt x="1430" y="188"/>
                    </a:cubicBezTo>
                    <a:cubicBezTo>
                      <a:pt x="1431" y="194"/>
                      <a:pt x="1433" y="198"/>
                      <a:pt x="1437" y="201"/>
                    </a:cubicBezTo>
                    <a:cubicBezTo>
                      <a:pt x="1444" y="206"/>
                      <a:pt x="1458" y="202"/>
                      <a:pt x="1458" y="191"/>
                    </a:cubicBezTo>
                    <a:cubicBezTo>
                      <a:pt x="1457" y="185"/>
                      <a:pt x="1451" y="181"/>
                      <a:pt x="1447" y="185"/>
                    </a:cubicBezTo>
                    <a:cubicBezTo>
                      <a:pt x="1449" y="178"/>
                      <a:pt x="1459" y="180"/>
                      <a:pt x="1461" y="188"/>
                    </a:cubicBezTo>
                    <a:cubicBezTo>
                      <a:pt x="1465" y="203"/>
                      <a:pt x="1446" y="214"/>
                      <a:pt x="1434" y="204"/>
                    </a:cubicBezTo>
                    <a:cubicBezTo>
                      <a:pt x="1427" y="197"/>
                      <a:pt x="1424" y="184"/>
                      <a:pt x="1430" y="174"/>
                    </a:cubicBezTo>
                    <a:cubicBezTo>
                      <a:pt x="1439" y="161"/>
                      <a:pt x="1462" y="160"/>
                      <a:pt x="1474" y="176"/>
                    </a:cubicBezTo>
                    <a:cubicBezTo>
                      <a:pt x="1475" y="177"/>
                      <a:pt x="1476" y="179"/>
                      <a:pt x="1477" y="180"/>
                    </a:cubicBezTo>
                    <a:cubicBezTo>
                      <a:pt x="1475" y="174"/>
                      <a:pt x="1473" y="168"/>
                      <a:pt x="1469" y="161"/>
                    </a:cubicBezTo>
                    <a:cubicBezTo>
                      <a:pt x="1469" y="161"/>
                      <a:pt x="1469" y="161"/>
                      <a:pt x="1469" y="161"/>
                    </a:cubicBezTo>
                    <a:cubicBezTo>
                      <a:pt x="1464" y="152"/>
                      <a:pt x="1459" y="147"/>
                      <a:pt x="1450" y="141"/>
                    </a:cubicBezTo>
                    <a:cubicBezTo>
                      <a:pt x="1460" y="144"/>
                      <a:pt x="1467" y="151"/>
                      <a:pt x="1472" y="160"/>
                    </a:cubicBezTo>
                    <a:cubicBezTo>
                      <a:pt x="1472" y="160"/>
                      <a:pt x="1472" y="160"/>
                      <a:pt x="1472" y="160"/>
                    </a:cubicBezTo>
                    <a:cubicBezTo>
                      <a:pt x="1474" y="164"/>
                      <a:pt x="1476" y="169"/>
                      <a:pt x="1478" y="173"/>
                    </a:cubicBezTo>
                    <a:cubicBezTo>
                      <a:pt x="1477" y="158"/>
                      <a:pt x="1474" y="143"/>
                      <a:pt x="1469" y="128"/>
                    </a:cubicBezTo>
                    <a:cubicBezTo>
                      <a:pt x="1460" y="102"/>
                      <a:pt x="1449" y="83"/>
                      <a:pt x="1429" y="65"/>
                    </a:cubicBezTo>
                    <a:cubicBezTo>
                      <a:pt x="1409" y="48"/>
                      <a:pt x="1386" y="37"/>
                      <a:pt x="1362" y="33"/>
                    </a:cubicBezTo>
                    <a:cubicBezTo>
                      <a:pt x="1349" y="31"/>
                      <a:pt x="1342" y="31"/>
                      <a:pt x="1330" y="35"/>
                    </a:cubicBezTo>
                    <a:cubicBezTo>
                      <a:pt x="1306" y="45"/>
                      <a:pt x="1288" y="69"/>
                      <a:pt x="1287" y="89"/>
                    </a:cubicBezTo>
                    <a:cubicBezTo>
                      <a:pt x="1287" y="101"/>
                      <a:pt x="1294" y="112"/>
                      <a:pt x="1306" y="111"/>
                    </a:cubicBezTo>
                    <a:cubicBezTo>
                      <a:pt x="1313" y="110"/>
                      <a:pt x="1317" y="104"/>
                      <a:pt x="1316" y="96"/>
                    </a:cubicBezTo>
                    <a:cubicBezTo>
                      <a:pt x="1326" y="103"/>
                      <a:pt x="1318" y="121"/>
                      <a:pt x="1304" y="125"/>
                    </a:cubicBezTo>
                    <a:cubicBezTo>
                      <a:pt x="1289" y="130"/>
                      <a:pt x="1278" y="124"/>
                      <a:pt x="1271" y="116"/>
                    </a:cubicBezTo>
                    <a:cubicBezTo>
                      <a:pt x="1261" y="104"/>
                      <a:pt x="1261" y="83"/>
                      <a:pt x="1273" y="67"/>
                    </a:cubicBezTo>
                    <a:cubicBezTo>
                      <a:pt x="1284" y="50"/>
                      <a:pt x="1302" y="38"/>
                      <a:pt x="1322" y="33"/>
                    </a:cubicBezTo>
                    <a:cubicBezTo>
                      <a:pt x="1317" y="34"/>
                      <a:pt x="1313" y="35"/>
                      <a:pt x="1308" y="36"/>
                    </a:cubicBezTo>
                    <a:cubicBezTo>
                      <a:pt x="1279" y="46"/>
                      <a:pt x="1254" y="63"/>
                      <a:pt x="1239" y="90"/>
                    </a:cubicBezTo>
                    <a:cubicBezTo>
                      <a:pt x="1231" y="105"/>
                      <a:pt x="1231" y="118"/>
                      <a:pt x="1238" y="133"/>
                    </a:cubicBezTo>
                    <a:cubicBezTo>
                      <a:pt x="1243" y="142"/>
                      <a:pt x="1255" y="152"/>
                      <a:pt x="1266" y="152"/>
                    </a:cubicBezTo>
                    <a:cubicBezTo>
                      <a:pt x="1276" y="152"/>
                      <a:pt x="1283" y="144"/>
                      <a:pt x="1278" y="135"/>
                    </a:cubicBezTo>
                    <a:cubicBezTo>
                      <a:pt x="1285" y="135"/>
                      <a:pt x="1290" y="141"/>
                      <a:pt x="1288" y="148"/>
                    </a:cubicBezTo>
                    <a:cubicBezTo>
                      <a:pt x="1287" y="154"/>
                      <a:pt x="1281" y="160"/>
                      <a:pt x="1272" y="161"/>
                    </a:cubicBezTo>
                    <a:cubicBezTo>
                      <a:pt x="1267" y="162"/>
                      <a:pt x="1261" y="161"/>
                      <a:pt x="1256" y="158"/>
                    </a:cubicBezTo>
                    <a:cubicBezTo>
                      <a:pt x="1247" y="154"/>
                      <a:pt x="1239" y="145"/>
                      <a:pt x="1234" y="136"/>
                    </a:cubicBezTo>
                    <a:cubicBezTo>
                      <a:pt x="1231" y="128"/>
                      <a:pt x="1230" y="120"/>
                      <a:pt x="1230" y="113"/>
                    </a:cubicBezTo>
                    <a:cubicBezTo>
                      <a:pt x="1226" y="135"/>
                      <a:pt x="1232" y="158"/>
                      <a:pt x="1250" y="175"/>
                    </a:cubicBezTo>
                    <a:cubicBezTo>
                      <a:pt x="1259" y="183"/>
                      <a:pt x="1270" y="188"/>
                      <a:pt x="1281" y="190"/>
                    </a:cubicBezTo>
                    <a:cubicBezTo>
                      <a:pt x="1334" y="201"/>
                      <a:pt x="1317" y="157"/>
                      <a:pt x="1322" y="131"/>
                    </a:cubicBezTo>
                    <a:cubicBezTo>
                      <a:pt x="1329" y="99"/>
                      <a:pt x="1370" y="115"/>
                      <a:pt x="1364" y="148"/>
                    </a:cubicBezTo>
                    <a:cubicBezTo>
                      <a:pt x="1359" y="176"/>
                      <a:pt x="1332" y="189"/>
                      <a:pt x="1306" y="192"/>
                    </a:cubicBezTo>
                    <a:cubicBezTo>
                      <a:pt x="1311" y="192"/>
                      <a:pt x="1316" y="193"/>
                      <a:pt x="1320" y="195"/>
                    </a:cubicBezTo>
                    <a:cubicBezTo>
                      <a:pt x="1330" y="200"/>
                      <a:pt x="1339" y="211"/>
                      <a:pt x="1334" y="222"/>
                    </a:cubicBezTo>
                    <a:cubicBezTo>
                      <a:pt x="1332" y="227"/>
                      <a:pt x="1327" y="230"/>
                      <a:pt x="1322" y="231"/>
                    </a:cubicBezTo>
                    <a:cubicBezTo>
                      <a:pt x="1318" y="231"/>
                      <a:pt x="1315" y="229"/>
                      <a:pt x="1312" y="226"/>
                    </a:cubicBezTo>
                    <a:cubicBezTo>
                      <a:pt x="1309" y="223"/>
                      <a:pt x="1308" y="219"/>
                      <a:pt x="1309" y="215"/>
                    </a:cubicBezTo>
                    <a:cubicBezTo>
                      <a:pt x="1311" y="210"/>
                      <a:pt x="1316" y="206"/>
                      <a:pt x="1321" y="207"/>
                    </a:cubicBezTo>
                    <a:cubicBezTo>
                      <a:pt x="1325" y="208"/>
                      <a:pt x="1327" y="210"/>
                      <a:pt x="1327" y="214"/>
                    </a:cubicBezTo>
                    <a:cubicBezTo>
                      <a:pt x="1327" y="216"/>
                      <a:pt x="1326" y="218"/>
                      <a:pt x="1324" y="218"/>
                    </a:cubicBezTo>
                    <a:cubicBezTo>
                      <a:pt x="1325" y="217"/>
                      <a:pt x="1325" y="215"/>
                      <a:pt x="1324" y="214"/>
                    </a:cubicBezTo>
                    <a:cubicBezTo>
                      <a:pt x="1323" y="211"/>
                      <a:pt x="1320" y="210"/>
                      <a:pt x="1318" y="212"/>
                    </a:cubicBezTo>
                    <a:cubicBezTo>
                      <a:pt x="1317" y="213"/>
                      <a:pt x="1316" y="215"/>
                      <a:pt x="1316" y="218"/>
                    </a:cubicBezTo>
                    <a:cubicBezTo>
                      <a:pt x="1316" y="221"/>
                      <a:pt x="1319" y="223"/>
                      <a:pt x="1322" y="223"/>
                    </a:cubicBezTo>
                    <a:cubicBezTo>
                      <a:pt x="1325" y="223"/>
                      <a:pt x="1328" y="221"/>
                      <a:pt x="1329" y="218"/>
                    </a:cubicBezTo>
                    <a:cubicBezTo>
                      <a:pt x="1333" y="209"/>
                      <a:pt x="1324" y="199"/>
                      <a:pt x="1316" y="196"/>
                    </a:cubicBezTo>
                    <a:cubicBezTo>
                      <a:pt x="1314" y="195"/>
                      <a:pt x="1312" y="194"/>
                      <a:pt x="1309" y="194"/>
                    </a:cubicBezTo>
                    <a:cubicBezTo>
                      <a:pt x="1301" y="192"/>
                      <a:pt x="1292" y="193"/>
                      <a:pt x="1284" y="192"/>
                    </a:cubicBezTo>
                    <a:cubicBezTo>
                      <a:pt x="1276" y="191"/>
                      <a:pt x="1268" y="188"/>
                      <a:pt x="1260" y="184"/>
                    </a:cubicBezTo>
                    <a:cubicBezTo>
                      <a:pt x="1263" y="186"/>
                      <a:pt x="1265" y="189"/>
                      <a:pt x="1266" y="191"/>
                    </a:cubicBezTo>
                    <a:cubicBezTo>
                      <a:pt x="1276" y="208"/>
                      <a:pt x="1270" y="229"/>
                      <a:pt x="1256" y="241"/>
                    </a:cubicBezTo>
                    <a:cubicBezTo>
                      <a:pt x="1252" y="244"/>
                      <a:pt x="1247" y="246"/>
                      <a:pt x="1242" y="248"/>
                    </a:cubicBezTo>
                    <a:cubicBezTo>
                      <a:pt x="1242" y="244"/>
                      <a:pt x="1242" y="244"/>
                      <a:pt x="1242" y="244"/>
                    </a:cubicBezTo>
                    <a:cubicBezTo>
                      <a:pt x="1247" y="243"/>
                      <a:pt x="1250" y="241"/>
                      <a:pt x="1254" y="238"/>
                    </a:cubicBezTo>
                    <a:cubicBezTo>
                      <a:pt x="1267" y="227"/>
                      <a:pt x="1273" y="208"/>
                      <a:pt x="1264" y="193"/>
                    </a:cubicBezTo>
                    <a:cubicBezTo>
                      <a:pt x="1259" y="183"/>
                      <a:pt x="1254" y="181"/>
                      <a:pt x="1247" y="174"/>
                    </a:cubicBezTo>
                    <a:cubicBezTo>
                      <a:pt x="1223" y="151"/>
                      <a:pt x="1221" y="118"/>
                      <a:pt x="1236" y="89"/>
                    </a:cubicBezTo>
                    <a:cubicBezTo>
                      <a:pt x="1241" y="80"/>
                      <a:pt x="1246" y="74"/>
                      <a:pt x="1252" y="67"/>
                    </a:cubicBezTo>
                    <a:cubicBezTo>
                      <a:pt x="1238" y="79"/>
                      <a:pt x="1224" y="92"/>
                      <a:pt x="1218" y="105"/>
                    </a:cubicBezTo>
                    <a:cubicBezTo>
                      <a:pt x="1203" y="135"/>
                      <a:pt x="1181" y="173"/>
                      <a:pt x="1175" y="195"/>
                    </a:cubicBezTo>
                    <a:cubicBezTo>
                      <a:pt x="1172" y="205"/>
                      <a:pt x="1173" y="216"/>
                      <a:pt x="1180" y="225"/>
                    </a:cubicBezTo>
                    <a:cubicBezTo>
                      <a:pt x="1175" y="221"/>
                      <a:pt x="1173" y="215"/>
                      <a:pt x="1172" y="208"/>
                    </a:cubicBezTo>
                    <a:cubicBezTo>
                      <a:pt x="1172" y="208"/>
                      <a:pt x="1172" y="208"/>
                      <a:pt x="1172" y="208"/>
                    </a:cubicBezTo>
                    <a:cubicBezTo>
                      <a:pt x="1172" y="205"/>
                      <a:pt x="1172" y="202"/>
                      <a:pt x="1172" y="199"/>
                    </a:cubicBezTo>
                    <a:cubicBezTo>
                      <a:pt x="1167" y="210"/>
                      <a:pt x="1165" y="221"/>
                      <a:pt x="1167" y="232"/>
                    </a:cubicBezTo>
                    <a:cubicBezTo>
                      <a:pt x="1170" y="244"/>
                      <a:pt x="1176" y="252"/>
                      <a:pt x="1186" y="258"/>
                    </a:cubicBezTo>
                    <a:cubicBezTo>
                      <a:pt x="1186" y="259"/>
                      <a:pt x="1186" y="260"/>
                      <a:pt x="1185" y="261"/>
                    </a:cubicBezTo>
                    <a:cubicBezTo>
                      <a:pt x="1178" y="256"/>
                      <a:pt x="1172" y="250"/>
                      <a:pt x="1168" y="240"/>
                    </a:cubicBezTo>
                    <a:cubicBezTo>
                      <a:pt x="1164" y="232"/>
                      <a:pt x="1163" y="223"/>
                      <a:pt x="1165" y="217"/>
                    </a:cubicBezTo>
                    <a:cubicBezTo>
                      <a:pt x="1163" y="221"/>
                      <a:pt x="1157" y="224"/>
                      <a:pt x="1153" y="224"/>
                    </a:cubicBezTo>
                    <a:cubicBezTo>
                      <a:pt x="1150" y="224"/>
                      <a:pt x="1147" y="222"/>
                      <a:pt x="1145" y="220"/>
                    </a:cubicBezTo>
                    <a:cubicBezTo>
                      <a:pt x="1142" y="216"/>
                      <a:pt x="1142" y="210"/>
                      <a:pt x="1147" y="207"/>
                    </a:cubicBezTo>
                    <a:cubicBezTo>
                      <a:pt x="1150" y="205"/>
                      <a:pt x="1153" y="205"/>
                      <a:pt x="1155" y="207"/>
                    </a:cubicBezTo>
                    <a:cubicBezTo>
                      <a:pt x="1160" y="211"/>
                      <a:pt x="1156" y="217"/>
                      <a:pt x="1152" y="216"/>
                    </a:cubicBezTo>
                    <a:cubicBezTo>
                      <a:pt x="1154" y="216"/>
                      <a:pt x="1155" y="214"/>
                      <a:pt x="1155" y="212"/>
                    </a:cubicBezTo>
                    <a:cubicBezTo>
                      <a:pt x="1155" y="209"/>
                      <a:pt x="1152" y="208"/>
                      <a:pt x="1150" y="208"/>
                    </a:cubicBezTo>
                    <a:cubicBezTo>
                      <a:pt x="1147" y="209"/>
                      <a:pt x="1146" y="211"/>
                      <a:pt x="1145" y="213"/>
                    </a:cubicBezTo>
                    <a:cubicBezTo>
                      <a:pt x="1145" y="218"/>
                      <a:pt x="1150" y="224"/>
                      <a:pt x="1157" y="222"/>
                    </a:cubicBezTo>
                    <a:cubicBezTo>
                      <a:pt x="1164" y="219"/>
                      <a:pt x="1166" y="209"/>
                      <a:pt x="1168" y="204"/>
                    </a:cubicBezTo>
                    <a:cubicBezTo>
                      <a:pt x="1171" y="196"/>
                      <a:pt x="1174" y="187"/>
                      <a:pt x="1176" y="183"/>
                    </a:cubicBezTo>
                    <a:cubicBezTo>
                      <a:pt x="1178" y="177"/>
                      <a:pt x="1184" y="162"/>
                      <a:pt x="1194" y="146"/>
                    </a:cubicBezTo>
                    <a:cubicBezTo>
                      <a:pt x="1191" y="149"/>
                      <a:pt x="1189" y="151"/>
                      <a:pt x="1186" y="154"/>
                    </a:cubicBezTo>
                    <a:cubicBezTo>
                      <a:pt x="1185" y="154"/>
                      <a:pt x="1174" y="162"/>
                      <a:pt x="1172" y="160"/>
                    </a:cubicBezTo>
                    <a:cubicBezTo>
                      <a:pt x="1172" y="159"/>
                      <a:pt x="1178" y="155"/>
                      <a:pt x="1179" y="154"/>
                    </a:cubicBezTo>
                    <a:cubicBezTo>
                      <a:pt x="1184" y="150"/>
                      <a:pt x="1187" y="146"/>
                      <a:pt x="1191" y="142"/>
                    </a:cubicBezTo>
                    <a:cubicBezTo>
                      <a:pt x="1193" y="140"/>
                      <a:pt x="1194" y="138"/>
                      <a:pt x="1196" y="136"/>
                    </a:cubicBezTo>
                    <a:cubicBezTo>
                      <a:pt x="1201" y="129"/>
                      <a:pt x="1205" y="122"/>
                      <a:pt x="1208" y="114"/>
                    </a:cubicBezTo>
                    <a:cubicBezTo>
                      <a:pt x="1208" y="113"/>
                      <a:pt x="1209" y="112"/>
                      <a:pt x="1209" y="111"/>
                    </a:cubicBezTo>
                    <a:cubicBezTo>
                      <a:pt x="1208" y="113"/>
                      <a:pt x="1206" y="115"/>
                      <a:pt x="1204" y="118"/>
                    </a:cubicBezTo>
                    <a:cubicBezTo>
                      <a:pt x="1199" y="124"/>
                      <a:pt x="1194" y="128"/>
                      <a:pt x="1187" y="132"/>
                    </a:cubicBezTo>
                    <a:cubicBezTo>
                      <a:pt x="1168" y="142"/>
                      <a:pt x="1150" y="132"/>
                      <a:pt x="1141" y="116"/>
                    </a:cubicBezTo>
                    <a:cubicBezTo>
                      <a:pt x="1133" y="102"/>
                      <a:pt x="1130" y="85"/>
                      <a:pt x="1138" y="71"/>
                    </a:cubicBezTo>
                    <a:cubicBezTo>
                      <a:pt x="1145" y="59"/>
                      <a:pt x="1157" y="53"/>
                      <a:pt x="1171" y="57"/>
                    </a:cubicBezTo>
                    <a:cubicBezTo>
                      <a:pt x="1177" y="58"/>
                      <a:pt x="1182" y="61"/>
                      <a:pt x="1186" y="65"/>
                    </a:cubicBezTo>
                    <a:cubicBezTo>
                      <a:pt x="1189" y="69"/>
                      <a:pt x="1191" y="73"/>
                      <a:pt x="1192" y="78"/>
                    </a:cubicBezTo>
                    <a:cubicBezTo>
                      <a:pt x="1192" y="85"/>
                      <a:pt x="1189" y="90"/>
                      <a:pt x="1184" y="94"/>
                    </a:cubicBezTo>
                    <a:cubicBezTo>
                      <a:pt x="1181" y="96"/>
                      <a:pt x="1177" y="97"/>
                      <a:pt x="1173" y="96"/>
                    </a:cubicBezTo>
                    <a:cubicBezTo>
                      <a:pt x="1169" y="95"/>
                      <a:pt x="1166" y="92"/>
                      <a:pt x="1164" y="88"/>
                    </a:cubicBezTo>
                    <a:cubicBezTo>
                      <a:pt x="1162" y="83"/>
                      <a:pt x="1163" y="78"/>
                      <a:pt x="1166" y="75"/>
                    </a:cubicBezTo>
                    <a:cubicBezTo>
                      <a:pt x="1170" y="71"/>
                      <a:pt x="1175" y="71"/>
                      <a:pt x="1179" y="73"/>
                    </a:cubicBezTo>
                    <a:cubicBezTo>
                      <a:pt x="1184" y="76"/>
                      <a:pt x="1186" y="83"/>
                      <a:pt x="1183" y="88"/>
                    </a:cubicBezTo>
                    <a:cubicBezTo>
                      <a:pt x="1180" y="93"/>
                      <a:pt x="1173" y="94"/>
                      <a:pt x="1168" y="91"/>
                    </a:cubicBezTo>
                    <a:cubicBezTo>
                      <a:pt x="1166" y="90"/>
                      <a:pt x="1165" y="88"/>
                      <a:pt x="1164" y="87"/>
                    </a:cubicBezTo>
                    <a:cubicBezTo>
                      <a:pt x="1164" y="87"/>
                      <a:pt x="1164" y="87"/>
                      <a:pt x="1165" y="88"/>
                    </a:cubicBezTo>
                    <a:cubicBezTo>
                      <a:pt x="1166" y="92"/>
                      <a:pt x="1169" y="94"/>
                      <a:pt x="1173" y="95"/>
                    </a:cubicBezTo>
                    <a:cubicBezTo>
                      <a:pt x="1177" y="96"/>
                      <a:pt x="1180" y="95"/>
                      <a:pt x="1183" y="93"/>
                    </a:cubicBezTo>
                    <a:cubicBezTo>
                      <a:pt x="1188" y="90"/>
                      <a:pt x="1191" y="84"/>
                      <a:pt x="1190" y="78"/>
                    </a:cubicBezTo>
                    <a:cubicBezTo>
                      <a:pt x="1190" y="74"/>
                      <a:pt x="1188" y="70"/>
                      <a:pt x="1185" y="66"/>
                    </a:cubicBezTo>
                    <a:cubicBezTo>
                      <a:pt x="1181" y="62"/>
                      <a:pt x="1176" y="60"/>
                      <a:pt x="1170" y="58"/>
                    </a:cubicBezTo>
                    <a:cubicBezTo>
                      <a:pt x="1158" y="56"/>
                      <a:pt x="1147" y="60"/>
                      <a:pt x="1140" y="72"/>
                    </a:cubicBezTo>
                    <a:cubicBezTo>
                      <a:pt x="1133" y="86"/>
                      <a:pt x="1136" y="103"/>
                      <a:pt x="1145" y="115"/>
                    </a:cubicBezTo>
                    <a:cubicBezTo>
                      <a:pt x="1153" y="129"/>
                      <a:pt x="1168" y="137"/>
                      <a:pt x="1185" y="128"/>
                    </a:cubicBezTo>
                    <a:cubicBezTo>
                      <a:pt x="1192" y="125"/>
                      <a:pt x="1196" y="120"/>
                      <a:pt x="1201" y="115"/>
                    </a:cubicBezTo>
                    <a:cubicBezTo>
                      <a:pt x="1217" y="94"/>
                      <a:pt x="1234" y="76"/>
                      <a:pt x="1256" y="61"/>
                    </a:cubicBezTo>
                    <a:cubicBezTo>
                      <a:pt x="1255" y="61"/>
                      <a:pt x="1254" y="62"/>
                      <a:pt x="1252" y="62"/>
                    </a:cubicBezTo>
                    <a:cubicBezTo>
                      <a:pt x="1242" y="64"/>
                      <a:pt x="1231" y="61"/>
                      <a:pt x="1230" y="49"/>
                    </a:cubicBezTo>
                    <a:cubicBezTo>
                      <a:pt x="1229" y="42"/>
                      <a:pt x="1233" y="35"/>
                      <a:pt x="1240" y="32"/>
                    </a:cubicBezTo>
                    <a:cubicBezTo>
                      <a:pt x="1246" y="30"/>
                      <a:pt x="1252" y="31"/>
                      <a:pt x="1256" y="36"/>
                    </a:cubicBezTo>
                    <a:cubicBezTo>
                      <a:pt x="1259" y="40"/>
                      <a:pt x="1258" y="45"/>
                      <a:pt x="1253" y="46"/>
                    </a:cubicBezTo>
                    <a:cubicBezTo>
                      <a:pt x="1248" y="46"/>
                      <a:pt x="1247" y="41"/>
                      <a:pt x="1242" y="41"/>
                    </a:cubicBezTo>
                    <a:cubicBezTo>
                      <a:pt x="1238" y="41"/>
                      <a:pt x="1235" y="43"/>
                      <a:pt x="1234" y="47"/>
                    </a:cubicBezTo>
                    <a:cubicBezTo>
                      <a:pt x="1234" y="55"/>
                      <a:pt x="1242" y="58"/>
                      <a:pt x="1249" y="58"/>
                    </a:cubicBezTo>
                    <a:cubicBezTo>
                      <a:pt x="1264" y="57"/>
                      <a:pt x="1269" y="52"/>
                      <a:pt x="1281" y="45"/>
                    </a:cubicBezTo>
                    <a:cubicBezTo>
                      <a:pt x="1289" y="40"/>
                      <a:pt x="1297" y="36"/>
                      <a:pt x="1307" y="33"/>
                    </a:cubicBezTo>
                    <a:cubicBezTo>
                      <a:pt x="1337" y="24"/>
                      <a:pt x="1367" y="27"/>
                      <a:pt x="1394" y="38"/>
                    </a:cubicBezTo>
                    <a:cubicBezTo>
                      <a:pt x="1389" y="35"/>
                      <a:pt x="1386" y="29"/>
                      <a:pt x="1387" y="24"/>
                    </a:cubicBezTo>
                    <a:cubicBezTo>
                      <a:pt x="1387" y="20"/>
                      <a:pt x="1390" y="15"/>
                      <a:pt x="1397" y="14"/>
                    </a:cubicBezTo>
                    <a:cubicBezTo>
                      <a:pt x="1396" y="15"/>
                      <a:pt x="1397" y="17"/>
                      <a:pt x="1397" y="18"/>
                    </a:cubicBezTo>
                    <a:cubicBezTo>
                      <a:pt x="1385" y="19"/>
                      <a:pt x="1389" y="34"/>
                      <a:pt x="1399" y="40"/>
                    </a:cubicBezTo>
                    <a:cubicBezTo>
                      <a:pt x="1399" y="40"/>
                      <a:pt x="1399" y="40"/>
                      <a:pt x="1399" y="40"/>
                    </a:cubicBezTo>
                    <a:cubicBezTo>
                      <a:pt x="1408" y="44"/>
                      <a:pt x="1417" y="49"/>
                      <a:pt x="1425" y="55"/>
                    </a:cubicBezTo>
                    <a:cubicBezTo>
                      <a:pt x="1419" y="43"/>
                      <a:pt x="1419" y="27"/>
                      <a:pt x="1430" y="16"/>
                    </a:cubicBezTo>
                    <a:cubicBezTo>
                      <a:pt x="1436" y="11"/>
                      <a:pt x="1443" y="8"/>
                      <a:pt x="1451" y="8"/>
                    </a:cubicBezTo>
                    <a:cubicBezTo>
                      <a:pt x="1459" y="8"/>
                      <a:pt x="1466" y="10"/>
                      <a:pt x="1472" y="16"/>
                    </a:cubicBezTo>
                    <a:cubicBezTo>
                      <a:pt x="1477" y="21"/>
                      <a:pt x="1481" y="27"/>
                      <a:pt x="1482" y="34"/>
                    </a:cubicBezTo>
                    <a:cubicBezTo>
                      <a:pt x="1484" y="42"/>
                      <a:pt x="1482" y="49"/>
                      <a:pt x="1478" y="55"/>
                    </a:cubicBezTo>
                    <a:cubicBezTo>
                      <a:pt x="1474" y="61"/>
                      <a:pt x="1468" y="65"/>
                      <a:pt x="1460" y="66"/>
                    </a:cubicBezTo>
                    <a:cubicBezTo>
                      <a:pt x="1455" y="66"/>
                      <a:pt x="1451" y="64"/>
                      <a:pt x="1448" y="61"/>
                    </a:cubicBezTo>
                    <a:cubicBezTo>
                      <a:pt x="1443" y="56"/>
                      <a:pt x="1441" y="49"/>
                      <a:pt x="1443" y="42"/>
                    </a:cubicBezTo>
                    <a:cubicBezTo>
                      <a:pt x="1445" y="36"/>
                      <a:pt x="1451" y="32"/>
                      <a:pt x="1457" y="32"/>
                    </a:cubicBezTo>
                    <a:cubicBezTo>
                      <a:pt x="1465" y="31"/>
                      <a:pt x="1472" y="38"/>
                      <a:pt x="1473" y="46"/>
                    </a:cubicBezTo>
                    <a:cubicBezTo>
                      <a:pt x="1473" y="54"/>
                      <a:pt x="1467" y="61"/>
                      <a:pt x="1459" y="62"/>
                    </a:cubicBezTo>
                    <a:cubicBezTo>
                      <a:pt x="1455" y="62"/>
                      <a:pt x="1452" y="60"/>
                      <a:pt x="1449" y="58"/>
                    </a:cubicBezTo>
                    <a:cubicBezTo>
                      <a:pt x="1449" y="59"/>
                      <a:pt x="1449" y="59"/>
                      <a:pt x="1449" y="59"/>
                    </a:cubicBezTo>
                    <a:cubicBezTo>
                      <a:pt x="1452" y="62"/>
                      <a:pt x="1456" y="63"/>
                      <a:pt x="1460" y="63"/>
                    </a:cubicBezTo>
                    <a:cubicBezTo>
                      <a:pt x="1467" y="62"/>
                      <a:pt x="1472" y="59"/>
                      <a:pt x="1476" y="53"/>
                    </a:cubicBezTo>
                    <a:cubicBezTo>
                      <a:pt x="1479" y="48"/>
                      <a:pt x="1480" y="41"/>
                      <a:pt x="1479" y="35"/>
                    </a:cubicBezTo>
                    <a:cubicBezTo>
                      <a:pt x="1478" y="28"/>
                      <a:pt x="1475" y="23"/>
                      <a:pt x="1470" y="18"/>
                    </a:cubicBezTo>
                    <a:cubicBezTo>
                      <a:pt x="1464" y="13"/>
                      <a:pt x="1458" y="11"/>
                      <a:pt x="1451" y="11"/>
                    </a:cubicBezTo>
                    <a:cubicBezTo>
                      <a:pt x="1444" y="11"/>
                      <a:pt x="1437" y="14"/>
                      <a:pt x="1432" y="18"/>
                    </a:cubicBezTo>
                    <a:cubicBezTo>
                      <a:pt x="1418" y="31"/>
                      <a:pt x="1421" y="51"/>
                      <a:pt x="1432" y="61"/>
                    </a:cubicBezTo>
                    <a:cubicBezTo>
                      <a:pt x="1453" y="80"/>
                      <a:pt x="1465" y="99"/>
                      <a:pt x="1474" y="126"/>
                    </a:cubicBezTo>
                    <a:cubicBezTo>
                      <a:pt x="1475" y="129"/>
                      <a:pt x="1476" y="131"/>
                      <a:pt x="1477" y="134"/>
                    </a:cubicBezTo>
                    <a:cubicBezTo>
                      <a:pt x="1477" y="132"/>
                      <a:pt x="1477" y="130"/>
                      <a:pt x="1477" y="127"/>
                    </a:cubicBezTo>
                    <a:cubicBezTo>
                      <a:pt x="1477" y="117"/>
                      <a:pt x="1479" y="108"/>
                      <a:pt x="1485" y="99"/>
                    </a:cubicBezTo>
                    <a:cubicBezTo>
                      <a:pt x="1482" y="110"/>
                      <a:pt x="1481" y="117"/>
                      <a:pt x="1480" y="128"/>
                    </a:cubicBezTo>
                    <a:cubicBezTo>
                      <a:pt x="1480" y="128"/>
                      <a:pt x="1480" y="129"/>
                      <a:pt x="1480" y="130"/>
                    </a:cubicBezTo>
                    <a:cubicBezTo>
                      <a:pt x="1482" y="122"/>
                      <a:pt x="1494" y="116"/>
                      <a:pt x="1503" y="116"/>
                    </a:cubicBezTo>
                    <a:cubicBezTo>
                      <a:pt x="1508" y="115"/>
                      <a:pt x="1513" y="116"/>
                      <a:pt x="1517" y="117"/>
                    </a:cubicBezTo>
                    <a:cubicBezTo>
                      <a:pt x="1524" y="119"/>
                      <a:pt x="1534" y="126"/>
                      <a:pt x="1534" y="134"/>
                    </a:cubicBezTo>
                    <a:cubicBezTo>
                      <a:pt x="1543" y="134"/>
                      <a:pt x="1549" y="139"/>
                      <a:pt x="1555" y="143"/>
                    </a:cubicBezTo>
                    <a:cubicBezTo>
                      <a:pt x="1563" y="150"/>
                      <a:pt x="1573" y="153"/>
                      <a:pt x="1580" y="147"/>
                    </a:cubicBezTo>
                    <a:cubicBezTo>
                      <a:pt x="1578" y="157"/>
                      <a:pt x="1561" y="160"/>
                      <a:pt x="1552" y="158"/>
                    </a:cubicBezTo>
                    <a:cubicBezTo>
                      <a:pt x="1539" y="154"/>
                      <a:pt x="1532" y="143"/>
                      <a:pt x="1522" y="131"/>
                    </a:cubicBezTo>
                    <a:cubicBezTo>
                      <a:pt x="1516" y="124"/>
                      <a:pt x="1510" y="120"/>
                      <a:pt x="1502" y="120"/>
                    </a:cubicBezTo>
                    <a:cubicBezTo>
                      <a:pt x="1494" y="120"/>
                      <a:pt x="1483" y="123"/>
                      <a:pt x="1480" y="130"/>
                    </a:cubicBezTo>
                    <a:cubicBezTo>
                      <a:pt x="1481" y="129"/>
                      <a:pt x="1482" y="127"/>
                      <a:pt x="1483" y="126"/>
                    </a:cubicBezTo>
                    <a:cubicBezTo>
                      <a:pt x="1487" y="123"/>
                      <a:pt x="1492" y="122"/>
                      <a:pt x="1498" y="127"/>
                    </a:cubicBezTo>
                    <a:cubicBezTo>
                      <a:pt x="1496" y="127"/>
                      <a:pt x="1495" y="128"/>
                      <a:pt x="1495" y="129"/>
                    </a:cubicBezTo>
                    <a:cubicBezTo>
                      <a:pt x="1488" y="125"/>
                      <a:pt x="1482" y="128"/>
                      <a:pt x="1481" y="136"/>
                    </a:cubicBezTo>
                    <a:cubicBezTo>
                      <a:pt x="1480" y="139"/>
                      <a:pt x="1479" y="142"/>
                      <a:pt x="1479" y="145"/>
                    </a:cubicBezTo>
                    <a:cubicBezTo>
                      <a:pt x="1486" y="177"/>
                      <a:pt x="1486" y="209"/>
                      <a:pt x="1479" y="240"/>
                    </a:cubicBezTo>
                    <a:cubicBezTo>
                      <a:pt x="1486" y="215"/>
                      <a:pt x="1498" y="187"/>
                      <a:pt x="1521" y="174"/>
                    </a:cubicBezTo>
                    <a:cubicBezTo>
                      <a:pt x="1533" y="168"/>
                      <a:pt x="1544" y="167"/>
                      <a:pt x="1557" y="172"/>
                    </a:cubicBezTo>
                    <a:cubicBezTo>
                      <a:pt x="1568" y="176"/>
                      <a:pt x="1576" y="182"/>
                      <a:pt x="1582" y="191"/>
                    </a:cubicBezTo>
                    <a:cubicBezTo>
                      <a:pt x="1595" y="213"/>
                      <a:pt x="1588" y="241"/>
                      <a:pt x="1567" y="255"/>
                    </a:cubicBezTo>
                    <a:cubicBezTo>
                      <a:pt x="1548" y="266"/>
                      <a:pt x="1520" y="265"/>
                      <a:pt x="1511" y="242"/>
                    </a:cubicBezTo>
                    <a:cubicBezTo>
                      <a:pt x="1507" y="232"/>
                      <a:pt x="1508" y="221"/>
                      <a:pt x="1517" y="214"/>
                    </a:cubicBezTo>
                    <a:cubicBezTo>
                      <a:pt x="1520" y="212"/>
                      <a:pt x="1523" y="211"/>
                      <a:pt x="1526" y="211"/>
                    </a:cubicBezTo>
                    <a:cubicBezTo>
                      <a:pt x="1526" y="211"/>
                      <a:pt x="1526" y="211"/>
                      <a:pt x="1526" y="211"/>
                    </a:cubicBezTo>
                    <a:cubicBezTo>
                      <a:pt x="1535" y="210"/>
                      <a:pt x="1543" y="217"/>
                      <a:pt x="1543" y="226"/>
                    </a:cubicBezTo>
                    <a:cubicBezTo>
                      <a:pt x="1544" y="235"/>
                      <a:pt x="1537" y="243"/>
                      <a:pt x="1528" y="244"/>
                    </a:cubicBezTo>
                    <a:cubicBezTo>
                      <a:pt x="1519" y="244"/>
                      <a:pt x="1511" y="237"/>
                      <a:pt x="1511" y="228"/>
                    </a:cubicBezTo>
                    <a:cubicBezTo>
                      <a:pt x="1510" y="224"/>
                      <a:pt x="1512" y="221"/>
                      <a:pt x="1514" y="218"/>
                    </a:cubicBezTo>
                    <a:cubicBezTo>
                      <a:pt x="1514" y="218"/>
                      <a:pt x="1514" y="218"/>
                      <a:pt x="1514" y="218"/>
                    </a:cubicBezTo>
                    <a:cubicBezTo>
                      <a:pt x="1508" y="225"/>
                      <a:pt x="1508" y="234"/>
                      <a:pt x="1512" y="242"/>
                    </a:cubicBezTo>
                    <a:cubicBezTo>
                      <a:pt x="1523" y="263"/>
                      <a:pt x="1548" y="263"/>
                      <a:pt x="1566" y="252"/>
                    </a:cubicBezTo>
                    <a:cubicBezTo>
                      <a:pt x="1586" y="240"/>
                      <a:pt x="1592" y="213"/>
                      <a:pt x="1580" y="193"/>
                    </a:cubicBezTo>
                    <a:cubicBezTo>
                      <a:pt x="1577" y="189"/>
                      <a:pt x="1575" y="186"/>
                      <a:pt x="1572" y="184"/>
                    </a:cubicBezTo>
                    <a:cubicBezTo>
                      <a:pt x="1573" y="186"/>
                      <a:pt x="1574" y="188"/>
                      <a:pt x="1575" y="191"/>
                    </a:cubicBezTo>
                    <a:cubicBezTo>
                      <a:pt x="1578" y="199"/>
                      <a:pt x="1575" y="208"/>
                      <a:pt x="1569" y="213"/>
                    </a:cubicBezTo>
                    <a:cubicBezTo>
                      <a:pt x="1562" y="217"/>
                      <a:pt x="1553" y="217"/>
                      <a:pt x="1548" y="209"/>
                    </a:cubicBezTo>
                    <a:cubicBezTo>
                      <a:pt x="1545" y="204"/>
                      <a:pt x="1546" y="199"/>
                      <a:pt x="1549" y="195"/>
                    </a:cubicBezTo>
                    <a:cubicBezTo>
                      <a:pt x="1556" y="188"/>
                      <a:pt x="1565" y="195"/>
                      <a:pt x="1564" y="201"/>
                    </a:cubicBezTo>
                    <a:cubicBezTo>
                      <a:pt x="1563" y="198"/>
                      <a:pt x="1560" y="195"/>
                      <a:pt x="1557" y="196"/>
                    </a:cubicBezTo>
                    <a:cubicBezTo>
                      <a:pt x="1553" y="196"/>
                      <a:pt x="1550" y="200"/>
                      <a:pt x="1551" y="204"/>
                    </a:cubicBezTo>
                    <a:cubicBezTo>
                      <a:pt x="1551" y="208"/>
                      <a:pt x="1554" y="211"/>
                      <a:pt x="1558" y="211"/>
                    </a:cubicBezTo>
                    <a:cubicBezTo>
                      <a:pt x="1564" y="212"/>
                      <a:pt x="1570" y="207"/>
                      <a:pt x="1572" y="202"/>
                    </a:cubicBezTo>
                    <a:cubicBezTo>
                      <a:pt x="1576" y="190"/>
                      <a:pt x="1567" y="178"/>
                      <a:pt x="1556" y="174"/>
                    </a:cubicBezTo>
                    <a:cubicBezTo>
                      <a:pt x="1544" y="171"/>
                      <a:pt x="1534" y="172"/>
                      <a:pt x="1523" y="177"/>
                    </a:cubicBezTo>
                    <a:cubicBezTo>
                      <a:pt x="1490" y="195"/>
                      <a:pt x="1481" y="249"/>
                      <a:pt x="1464" y="286"/>
                    </a:cubicBezTo>
                    <a:cubicBezTo>
                      <a:pt x="1470" y="280"/>
                      <a:pt x="1477" y="277"/>
                      <a:pt x="1486" y="274"/>
                    </a:cubicBezTo>
                    <a:cubicBezTo>
                      <a:pt x="1490" y="273"/>
                      <a:pt x="1494" y="272"/>
                      <a:pt x="1498" y="272"/>
                    </a:cubicBezTo>
                    <a:cubicBezTo>
                      <a:pt x="1497" y="273"/>
                      <a:pt x="1497" y="274"/>
                      <a:pt x="1498" y="275"/>
                    </a:cubicBezTo>
                    <a:cubicBezTo>
                      <a:pt x="1488" y="276"/>
                      <a:pt x="1479" y="280"/>
                      <a:pt x="1471" y="285"/>
                    </a:cubicBezTo>
                    <a:cubicBezTo>
                      <a:pt x="1465" y="289"/>
                      <a:pt x="1461" y="293"/>
                      <a:pt x="1458" y="298"/>
                    </a:cubicBezTo>
                    <a:cubicBezTo>
                      <a:pt x="1463" y="293"/>
                      <a:pt x="1471" y="291"/>
                      <a:pt x="1476" y="292"/>
                    </a:cubicBezTo>
                    <a:cubicBezTo>
                      <a:pt x="1481" y="292"/>
                      <a:pt x="1486" y="295"/>
                      <a:pt x="1489" y="298"/>
                    </a:cubicBezTo>
                    <a:cubicBezTo>
                      <a:pt x="1494" y="305"/>
                      <a:pt x="1494" y="314"/>
                      <a:pt x="1486" y="320"/>
                    </a:cubicBezTo>
                    <a:cubicBezTo>
                      <a:pt x="1481" y="323"/>
                      <a:pt x="1476" y="322"/>
                      <a:pt x="1472" y="319"/>
                    </a:cubicBezTo>
                    <a:cubicBezTo>
                      <a:pt x="1465" y="312"/>
                      <a:pt x="1471" y="303"/>
                      <a:pt x="1477" y="304"/>
                    </a:cubicBezTo>
                    <a:cubicBezTo>
                      <a:pt x="1474" y="305"/>
                      <a:pt x="1472" y="308"/>
                      <a:pt x="1472" y="311"/>
                    </a:cubicBezTo>
                    <a:cubicBezTo>
                      <a:pt x="1473" y="315"/>
                      <a:pt x="1477" y="318"/>
                      <a:pt x="1481" y="317"/>
                    </a:cubicBezTo>
                    <a:cubicBezTo>
                      <a:pt x="1485" y="316"/>
                      <a:pt x="1487" y="313"/>
                      <a:pt x="1488" y="309"/>
                    </a:cubicBezTo>
                    <a:cubicBezTo>
                      <a:pt x="1489" y="303"/>
                      <a:pt x="1483" y="298"/>
                      <a:pt x="1478" y="296"/>
                    </a:cubicBezTo>
                    <a:cubicBezTo>
                      <a:pt x="1473" y="294"/>
                      <a:pt x="1468" y="295"/>
                      <a:pt x="1463" y="298"/>
                    </a:cubicBezTo>
                    <a:cubicBezTo>
                      <a:pt x="1456" y="301"/>
                      <a:pt x="1454" y="307"/>
                      <a:pt x="1450" y="314"/>
                    </a:cubicBezTo>
                    <a:cubicBezTo>
                      <a:pt x="1438" y="334"/>
                      <a:pt x="1424" y="354"/>
                      <a:pt x="1407" y="372"/>
                    </a:cubicBezTo>
                    <a:cubicBezTo>
                      <a:pt x="1404" y="375"/>
                      <a:pt x="1387" y="392"/>
                      <a:pt x="1373" y="403"/>
                    </a:cubicBezTo>
                    <a:cubicBezTo>
                      <a:pt x="1394" y="396"/>
                      <a:pt x="1415" y="394"/>
                      <a:pt x="1437" y="399"/>
                    </a:cubicBezTo>
                    <a:cubicBezTo>
                      <a:pt x="1444" y="400"/>
                      <a:pt x="1449" y="402"/>
                      <a:pt x="1455" y="404"/>
                    </a:cubicBezTo>
                    <a:cubicBezTo>
                      <a:pt x="1464" y="407"/>
                      <a:pt x="1480" y="413"/>
                      <a:pt x="1486" y="403"/>
                    </a:cubicBezTo>
                    <a:cubicBezTo>
                      <a:pt x="1489" y="398"/>
                      <a:pt x="1489" y="392"/>
                      <a:pt x="1485" y="389"/>
                    </a:cubicBezTo>
                    <a:cubicBezTo>
                      <a:pt x="1483" y="387"/>
                      <a:pt x="1480" y="387"/>
                      <a:pt x="1477" y="388"/>
                    </a:cubicBezTo>
                    <a:cubicBezTo>
                      <a:pt x="1474" y="390"/>
                      <a:pt x="1473" y="394"/>
                      <a:pt x="1475" y="396"/>
                    </a:cubicBezTo>
                    <a:cubicBezTo>
                      <a:pt x="1476" y="398"/>
                      <a:pt x="1479" y="399"/>
                      <a:pt x="1481" y="398"/>
                    </a:cubicBezTo>
                    <a:cubicBezTo>
                      <a:pt x="1479" y="402"/>
                      <a:pt x="1470" y="400"/>
                      <a:pt x="1471" y="392"/>
                    </a:cubicBezTo>
                    <a:cubicBezTo>
                      <a:pt x="1471" y="388"/>
                      <a:pt x="1474" y="385"/>
                      <a:pt x="1478" y="384"/>
                    </a:cubicBezTo>
                    <a:cubicBezTo>
                      <a:pt x="1486" y="383"/>
                      <a:pt x="1491" y="388"/>
                      <a:pt x="1492" y="395"/>
                    </a:cubicBezTo>
                    <a:cubicBezTo>
                      <a:pt x="1492" y="401"/>
                      <a:pt x="1488" y="408"/>
                      <a:pt x="1481" y="410"/>
                    </a:cubicBezTo>
                    <a:cubicBezTo>
                      <a:pt x="1479" y="411"/>
                      <a:pt x="1476" y="412"/>
                      <a:pt x="1473" y="412"/>
                    </a:cubicBezTo>
                    <a:cubicBezTo>
                      <a:pt x="1484" y="417"/>
                      <a:pt x="1493" y="422"/>
                      <a:pt x="1500" y="428"/>
                    </a:cubicBezTo>
                    <a:cubicBezTo>
                      <a:pt x="1515" y="438"/>
                      <a:pt x="1531" y="462"/>
                      <a:pt x="1545" y="466"/>
                    </a:cubicBezTo>
                    <a:cubicBezTo>
                      <a:pt x="1548" y="467"/>
                      <a:pt x="1551" y="467"/>
                      <a:pt x="1554" y="467"/>
                    </a:cubicBezTo>
                    <a:cubicBezTo>
                      <a:pt x="1560" y="466"/>
                      <a:pt x="1566" y="463"/>
                      <a:pt x="1570" y="459"/>
                    </a:cubicBezTo>
                    <a:cubicBezTo>
                      <a:pt x="1575" y="454"/>
                      <a:pt x="1577" y="448"/>
                      <a:pt x="1577" y="441"/>
                    </a:cubicBezTo>
                    <a:cubicBezTo>
                      <a:pt x="1576" y="433"/>
                      <a:pt x="1573" y="426"/>
                      <a:pt x="1567" y="420"/>
                    </a:cubicBezTo>
                    <a:cubicBezTo>
                      <a:pt x="1562" y="414"/>
                      <a:pt x="1555" y="412"/>
                      <a:pt x="1548" y="411"/>
                    </a:cubicBezTo>
                    <a:cubicBezTo>
                      <a:pt x="1540" y="411"/>
                      <a:pt x="1533" y="414"/>
                      <a:pt x="1528" y="421"/>
                    </a:cubicBezTo>
                    <a:cubicBezTo>
                      <a:pt x="1526" y="426"/>
                      <a:pt x="1526" y="432"/>
                      <a:pt x="1528" y="437"/>
                    </a:cubicBezTo>
                    <a:cubicBezTo>
                      <a:pt x="1528" y="436"/>
                      <a:pt x="1528" y="436"/>
                      <a:pt x="1527" y="436"/>
                    </a:cubicBezTo>
                    <a:cubicBezTo>
                      <a:pt x="1525" y="426"/>
                      <a:pt x="1536" y="421"/>
                      <a:pt x="1539" y="430"/>
                    </a:cubicBezTo>
                    <a:cubicBezTo>
                      <a:pt x="1540" y="434"/>
                      <a:pt x="1536" y="442"/>
                      <a:pt x="1546" y="447"/>
                    </a:cubicBezTo>
                    <a:cubicBezTo>
                      <a:pt x="1542" y="447"/>
                      <a:pt x="1538" y="446"/>
                      <a:pt x="1535" y="444"/>
                    </a:cubicBezTo>
                    <a:cubicBezTo>
                      <a:pt x="1534" y="444"/>
                      <a:pt x="1532" y="443"/>
                      <a:pt x="1531" y="442"/>
                    </a:cubicBezTo>
                    <a:cubicBezTo>
                      <a:pt x="1525" y="436"/>
                      <a:pt x="1524" y="428"/>
                      <a:pt x="1528" y="421"/>
                    </a:cubicBezTo>
                    <a:cubicBezTo>
                      <a:pt x="1532" y="413"/>
                      <a:pt x="1539" y="410"/>
                      <a:pt x="1548" y="410"/>
                    </a:cubicBezTo>
                    <a:cubicBezTo>
                      <a:pt x="1556" y="410"/>
                      <a:pt x="1563" y="413"/>
                      <a:pt x="1569" y="419"/>
                    </a:cubicBezTo>
                    <a:cubicBezTo>
                      <a:pt x="1575" y="425"/>
                      <a:pt x="1578" y="433"/>
                      <a:pt x="1579" y="441"/>
                    </a:cubicBezTo>
                    <a:cubicBezTo>
                      <a:pt x="1579" y="449"/>
                      <a:pt x="1577" y="456"/>
                      <a:pt x="1571" y="462"/>
                    </a:cubicBezTo>
                    <a:cubicBezTo>
                      <a:pt x="1567" y="466"/>
                      <a:pt x="1561" y="469"/>
                      <a:pt x="1555" y="470"/>
                    </a:cubicBezTo>
                    <a:cubicBezTo>
                      <a:pt x="1551" y="470"/>
                      <a:pt x="1548" y="470"/>
                      <a:pt x="1544" y="469"/>
                    </a:cubicBezTo>
                    <a:cubicBezTo>
                      <a:pt x="1544" y="469"/>
                      <a:pt x="1543" y="469"/>
                      <a:pt x="1543" y="469"/>
                    </a:cubicBezTo>
                    <a:cubicBezTo>
                      <a:pt x="1544" y="470"/>
                      <a:pt x="1544" y="470"/>
                      <a:pt x="1544" y="470"/>
                    </a:cubicBezTo>
                    <a:cubicBezTo>
                      <a:pt x="1544" y="471"/>
                      <a:pt x="1544" y="471"/>
                      <a:pt x="1544" y="471"/>
                    </a:cubicBezTo>
                    <a:cubicBezTo>
                      <a:pt x="1548" y="475"/>
                      <a:pt x="1551" y="479"/>
                      <a:pt x="1554" y="484"/>
                    </a:cubicBezTo>
                    <a:cubicBezTo>
                      <a:pt x="1561" y="496"/>
                      <a:pt x="1566" y="513"/>
                      <a:pt x="1560" y="527"/>
                    </a:cubicBezTo>
                    <a:cubicBezTo>
                      <a:pt x="1557" y="532"/>
                      <a:pt x="1552" y="536"/>
                      <a:pt x="1546" y="538"/>
                    </a:cubicBezTo>
                    <a:cubicBezTo>
                      <a:pt x="1544" y="539"/>
                      <a:pt x="1544" y="539"/>
                      <a:pt x="1544" y="539"/>
                    </a:cubicBezTo>
                    <a:cubicBezTo>
                      <a:pt x="1537" y="541"/>
                      <a:pt x="1531" y="540"/>
                      <a:pt x="1524" y="537"/>
                    </a:cubicBezTo>
                    <a:cubicBezTo>
                      <a:pt x="1518" y="534"/>
                      <a:pt x="1513" y="530"/>
                      <a:pt x="1510" y="523"/>
                    </a:cubicBezTo>
                    <a:cubicBezTo>
                      <a:pt x="1507" y="516"/>
                      <a:pt x="1508" y="509"/>
                      <a:pt x="1512" y="503"/>
                    </a:cubicBezTo>
                    <a:cubicBezTo>
                      <a:pt x="1515" y="499"/>
                      <a:pt x="1519" y="497"/>
                      <a:pt x="1524" y="496"/>
                    </a:cubicBezTo>
                    <a:cubicBezTo>
                      <a:pt x="1529" y="496"/>
                      <a:pt x="1534" y="498"/>
                      <a:pt x="1538" y="503"/>
                    </a:cubicBezTo>
                    <a:cubicBezTo>
                      <a:pt x="1540" y="505"/>
                      <a:pt x="1541" y="507"/>
                      <a:pt x="1541" y="510"/>
                    </a:cubicBezTo>
                    <a:cubicBezTo>
                      <a:pt x="1540" y="507"/>
                      <a:pt x="1540" y="505"/>
                      <a:pt x="1538" y="503"/>
                    </a:cubicBezTo>
                    <a:cubicBezTo>
                      <a:pt x="1534" y="498"/>
                      <a:pt x="1529" y="497"/>
                      <a:pt x="1524" y="497"/>
                    </a:cubicBezTo>
                    <a:cubicBezTo>
                      <a:pt x="1519" y="497"/>
                      <a:pt x="1515" y="499"/>
                      <a:pt x="1513" y="504"/>
                    </a:cubicBezTo>
                    <a:cubicBezTo>
                      <a:pt x="1509" y="510"/>
                      <a:pt x="1509" y="516"/>
                      <a:pt x="1511" y="523"/>
                    </a:cubicBezTo>
                    <a:cubicBezTo>
                      <a:pt x="1514" y="529"/>
                      <a:pt x="1519" y="533"/>
                      <a:pt x="1525" y="536"/>
                    </a:cubicBezTo>
                    <a:cubicBezTo>
                      <a:pt x="1532" y="538"/>
                      <a:pt x="1538" y="538"/>
                      <a:pt x="1545" y="536"/>
                    </a:cubicBezTo>
                    <a:cubicBezTo>
                      <a:pt x="1551" y="534"/>
                      <a:pt x="1554" y="530"/>
                      <a:pt x="1557" y="525"/>
                    </a:cubicBezTo>
                    <a:cubicBezTo>
                      <a:pt x="1563" y="513"/>
                      <a:pt x="1556" y="494"/>
                      <a:pt x="1549" y="484"/>
                    </a:cubicBezTo>
                    <a:cubicBezTo>
                      <a:pt x="1545" y="478"/>
                      <a:pt x="1540" y="472"/>
                      <a:pt x="1535" y="467"/>
                    </a:cubicBezTo>
                    <a:cubicBezTo>
                      <a:pt x="1535" y="468"/>
                      <a:pt x="1535" y="469"/>
                      <a:pt x="1536" y="470"/>
                    </a:cubicBezTo>
                    <a:cubicBezTo>
                      <a:pt x="1537" y="477"/>
                      <a:pt x="1534" y="484"/>
                      <a:pt x="1528" y="487"/>
                    </a:cubicBezTo>
                    <a:cubicBezTo>
                      <a:pt x="1522" y="490"/>
                      <a:pt x="1515" y="489"/>
                      <a:pt x="1512" y="482"/>
                    </a:cubicBezTo>
                    <a:cubicBezTo>
                      <a:pt x="1510" y="478"/>
                      <a:pt x="1511" y="473"/>
                      <a:pt x="1514" y="471"/>
                    </a:cubicBezTo>
                    <a:cubicBezTo>
                      <a:pt x="1521" y="466"/>
                      <a:pt x="1527" y="473"/>
                      <a:pt x="1525" y="477"/>
                    </a:cubicBezTo>
                    <a:cubicBezTo>
                      <a:pt x="1525" y="474"/>
                      <a:pt x="1523" y="472"/>
                      <a:pt x="1520" y="472"/>
                    </a:cubicBezTo>
                    <a:cubicBezTo>
                      <a:pt x="1517" y="472"/>
                      <a:pt x="1514" y="475"/>
                      <a:pt x="1515" y="479"/>
                    </a:cubicBezTo>
                    <a:cubicBezTo>
                      <a:pt x="1515" y="481"/>
                      <a:pt x="1517" y="484"/>
                      <a:pt x="1520" y="485"/>
                    </a:cubicBezTo>
                    <a:cubicBezTo>
                      <a:pt x="1525" y="486"/>
                      <a:pt x="1530" y="483"/>
                      <a:pt x="1532" y="479"/>
                    </a:cubicBezTo>
                    <a:cubicBezTo>
                      <a:pt x="1533" y="475"/>
                      <a:pt x="1533" y="471"/>
                      <a:pt x="1532" y="467"/>
                    </a:cubicBezTo>
                    <a:cubicBezTo>
                      <a:pt x="1528" y="453"/>
                      <a:pt x="1496" y="427"/>
                      <a:pt x="1483" y="421"/>
                    </a:cubicBezTo>
                    <a:cubicBezTo>
                      <a:pt x="1493" y="431"/>
                      <a:pt x="1501" y="444"/>
                      <a:pt x="1505" y="459"/>
                    </a:cubicBezTo>
                    <a:cubicBezTo>
                      <a:pt x="1513" y="494"/>
                      <a:pt x="1497" y="540"/>
                      <a:pt x="1458" y="545"/>
                    </a:cubicBezTo>
                    <a:cubicBezTo>
                      <a:pt x="1445" y="546"/>
                      <a:pt x="1432" y="541"/>
                      <a:pt x="1427" y="528"/>
                    </a:cubicBezTo>
                    <a:cubicBezTo>
                      <a:pt x="1423" y="519"/>
                      <a:pt x="1426" y="508"/>
                      <a:pt x="1435" y="503"/>
                    </a:cubicBezTo>
                    <a:cubicBezTo>
                      <a:pt x="1444" y="498"/>
                      <a:pt x="1454" y="499"/>
                      <a:pt x="1461" y="506"/>
                    </a:cubicBezTo>
                    <a:cubicBezTo>
                      <a:pt x="1465" y="510"/>
                      <a:pt x="1467" y="516"/>
                      <a:pt x="1466" y="522"/>
                    </a:cubicBezTo>
                    <a:cubicBezTo>
                      <a:pt x="1465" y="524"/>
                      <a:pt x="1465" y="526"/>
                      <a:pt x="1464" y="528"/>
                    </a:cubicBezTo>
                    <a:cubicBezTo>
                      <a:pt x="1461" y="532"/>
                      <a:pt x="1456" y="535"/>
                      <a:pt x="1451" y="536"/>
                    </a:cubicBezTo>
                    <a:cubicBezTo>
                      <a:pt x="1442" y="536"/>
                      <a:pt x="1435" y="529"/>
                      <a:pt x="1434" y="521"/>
                    </a:cubicBezTo>
                    <a:cubicBezTo>
                      <a:pt x="1434" y="512"/>
                      <a:pt x="1441" y="504"/>
                      <a:pt x="1449" y="504"/>
                    </a:cubicBezTo>
                    <a:cubicBezTo>
                      <a:pt x="1454" y="504"/>
                      <a:pt x="1458" y="506"/>
                      <a:pt x="1461" y="509"/>
                    </a:cubicBezTo>
                    <a:cubicBezTo>
                      <a:pt x="1461" y="508"/>
                      <a:pt x="1460" y="508"/>
                      <a:pt x="1460" y="507"/>
                    </a:cubicBezTo>
                    <a:cubicBezTo>
                      <a:pt x="1453" y="501"/>
                      <a:pt x="1444" y="500"/>
                      <a:pt x="1436" y="505"/>
                    </a:cubicBezTo>
                    <a:cubicBezTo>
                      <a:pt x="1429" y="510"/>
                      <a:pt x="1427" y="519"/>
                      <a:pt x="1430" y="527"/>
                    </a:cubicBezTo>
                    <a:cubicBezTo>
                      <a:pt x="1434" y="538"/>
                      <a:pt x="1447" y="542"/>
                      <a:pt x="1457" y="541"/>
                    </a:cubicBezTo>
                    <a:cubicBezTo>
                      <a:pt x="1493" y="535"/>
                      <a:pt x="1507" y="492"/>
                      <a:pt x="1500" y="460"/>
                    </a:cubicBezTo>
                    <a:cubicBezTo>
                      <a:pt x="1491" y="429"/>
                      <a:pt x="1467" y="411"/>
                      <a:pt x="1436" y="404"/>
                    </a:cubicBezTo>
                    <a:cubicBezTo>
                      <a:pt x="1372" y="392"/>
                      <a:pt x="1321" y="434"/>
                      <a:pt x="1290" y="485"/>
                    </a:cubicBezTo>
                    <a:cubicBezTo>
                      <a:pt x="1278" y="503"/>
                      <a:pt x="1271" y="519"/>
                      <a:pt x="1266" y="541"/>
                    </a:cubicBezTo>
                    <a:cubicBezTo>
                      <a:pt x="1262" y="562"/>
                      <a:pt x="1263" y="586"/>
                      <a:pt x="1273" y="602"/>
                    </a:cubicBezTo>
                    <a:cubicBezTo>
                      <a:pt x="1273" y="602"/>
                      <a:pt x="1273" y="602"/>
                      <a:pt x="1273" y="602"/>
                    </a:cubicBezTo>
                    <a:cubicBezTo>
                      <a:pt x="1267" y="591"/>
                      <a:pt x="1267" y="575"/>
                      <a:pt x="1269" y="563"/>
                    </a:cubicBezTo>
                    <a:cubicBezTo>
                      <a:pt x="1274" y="540"/>
                      <a:pt x="1296" y="512"/>
                      <a:pt x="1319" y="503"/>
                    </a:cubicBezTo>
                    <a:cubicBezTo>
                      <a:pt x="1319" y="505"/>
                      <a:pt x="1320" y="507"/>
                      <a:pt x="1321" y="507"/>
                    </a:cubicBezTo>
                    <a:cubicBezTo>
                      <a:pt x="1299" y="516"/>
                      <a:pt x="1279" y="541"/>
                      <a:pt x="1273" y="564"/>
                    </a:cubicBezTo>
                    <a:cubicBezTo>
                      <a:pt x="1269" y="580"/>
                      <a:pt x="1271" y="602"/>
                      <a:pt x="1284" y="612"/>
                    </a:cubicBezTo>
                    <a:cubicBezTo>
                      <a:pt x="1288" y="615"/>
                      <a:pt x="1292" y="616"/>
                      <a:pt x="1297" y="617"/>
                    </a:cubicBezTo>
                    <a:cubicBezTo>
                      <a:pt x="1302" y="617"/>
                      <a:pt x="1306" y="615"/>
                      <a:pt x="1310" y="612"/>
                    </a:cubicBezTo>
                    <a:cubicBezTo>
                      <a:pt x="1313" y="609"/>
                      <a:pt x="1315" y="605"/>
                      <a:pt x="1315" y="601"/>
                    </a:cubicBezTo>
                    <a:cubicBezTo>
                      <a:pt x="1316" y="596"/>
                      <a:pt x="1314" y="593"/>
                      <a:pt x="1311" y="590"/>
                    </a:cubicBezTo>
                    <a:cubicBezTo>
                      <a:pt x="1308" y="587"/>
                      <a:pt x="1304" y="586"/>
                      <a:pt x="1300" y="587"/>
                    </a:cubicBezTo>
                    <a:cubicBezTo>
                      <a:pt x="1299" y="588"/>
                      <a:pt x="1297" y="589"/>
                      <a:pt x="1296" y="590"/>
                    </a:cubicBezTo>
                    <a:cubicBezTo>
                      <a:pt x="1295" y="592"/>
                      <a:pt x="1295" y="593"/>
                      <a:pt x="1295" y="595"/>
                    </a:cubicBezTo>
                    <a:cubicBezTo>
                      <a:pt x="1295" y="596"/>
                      <a:pt x="1296" y="598"/>
                      <a:pt x="1297" y="598"/>
                    </a:cubicBezTo>
                    <a:cubicBezTo>
                      <a:pt x="1298" y="599"/>
                      <a:pt x="1299" y="600"/>
                      <a:pt x="1300" y="599"/>
                    </a:cubicBezTo>
                    <a:cubicBezTo>
                      <a:pt x="1299" y="600"/>
                      <a:pt x="1298" y="599"/>
                      <a:pt x="1297" y="599"/>
                    </a:cubicBezTo>
                    <a:cubicBezTo>
                      <a:pt x="1296" y="598"/>
                      <a:pt x="1295" y="596"/>
                      <a:pt x="1295" y="595"/>
                    </a:cubicBezTo>
                    <a:cubicBezTo>
                      <a:pt x="1295" y="593"/>
                      <a:pt x="1295" y="592"/>
                      <a:pt x="1296" y="590"/>
                    </a:cubicBezTo>
                    <a:cubicBezTo>
                      <a:pt x="1297" y="588"/>
                      <a:pt x="1298" y="587"/>
                      <a:pt x="1300" y="587"/>
                    </a:cubicBezTo>
                    <a:cubicBezTo>
                      <a:pt x="1304" y="585"/>
                      <a:pt x="1308" y="586"/>
                      <a:pt x="1311" y="589"/>
                    </a:cubicBezTo>
                    <a:cubicBezTo>
                      <a:pt x="1315" y="592"/>
                      <a:pt x="1317" y="596"/>
                      <a:pt x="1317" y="601"/>
                    </a:cubicBezTo>
                    <a:cubicBezTo>
                      <a:pt x="1316" y="606"/>
                      <a:pt x="1315" y="610"/>
                      <a:pt x="1311" y="613"/>
                    </a:cubicBezTo>
                    <a:cubicBezTo>
                      <a:pt x="1307" y="617"/>
                      <a:pt x="1302" y="618"/>
                      <a:pt x="1297" y="618"/>
                    </a:cubicBezTo>
                    <a:cubicBezTo>
                      <a:pt x="1294" y="618"/>
                      <a:pt x="1291" y="618"/>
                      <a:pt x="1288" y="617"/>
                    </a:cubicBezTo>
                    <a:cubicBezTo>
                      <a:pt x="1290" y="618"/>
                      <a:pt x="1292" y="619"/>
                      <a:pt x="1294" y="620"/>
                    </a:cubicBezTo>
                    <a:cubicBezTo>
                      <a:pt x="1307" y="625"/>
                      <a:pt x="1319" y="624"/>
                      <a:pt x="1332" y="622"/>
                    </a:cubicBezTo>
                    <a:cubicBezTo>
                      <a:pt x="1348" y="618"/>
                      <a:pt x="1359" y="612"/>
                      <a:pt x="1372" y="602"/>
                    </a:cubicBezTo>
                    <a:cubicBezTo>
                      <a:pt x="1395" y="584"/>
                      <a:pt x="1419" y="557"/>
                      <a:pt x="1450" y="557"/>
                    </a:cubicBezTo>
                    <a:cubicBezTo>
                      <a:pt x="1455" y="557"/>
                      <a:pt x="1460" y="558"/>
                      <a:pt x="1465" y="559"/>
                    </a:cubicBezTo>
                    <a:cubicBezTo>
                      <a:pt x="1469" y="560"/>
                      <a:pt x="1475" y="563"/>
                      <a:pt x="1480" y="565"/>
                    </a:cubicBezTo>
                    <a:cubicBezTo>
                      <a:pt x="1493" y="568"/>
                      <a:pt x="1501" y="560"/>
                      <a:pt x="1501" y="552"/>
                    </a:cubicBezTo>
                    <a:cubicBezTo>
                      <a:pt x="1501" y="549"/>
                      <a:pt x="1499" y="546"/>
                      <a:pt x="1497" y="544"/>
                    </a:cubicBezTo>
                    <a:cubicBezTo>
                      <a:pt x="1495" y="542"/>
                      <a:pt x="1491" y="542"/>
                      <a:pt x="1489" y="543"/>
                    </a:cubicBezTo>
                    <a:cubicBezTo>
                      <a:pt x="1486" y="545"/>
                      <a:pt x="1485" y="549"/>
                      <a:pt x="1487" y="552"/>
                    </a:cubicBezTo>
                    <a:cubicBezTo>
                      <a:pt x="1489" y="554"/>
                      <a:pt x="1492" y="554"/>
                      <a:pt x="1494" y="553"/>
                    </a:cubicBezTo>
                    <a:cubicBezTo>
                      <a:pt x="1492" y="555"/>
                      <a:pt x="1488" y="555"/>
                      <a:pt x="1486" y="553"/>
                    </a:cubicBezTo>
                    <a:cubicBezTo>
                      <a:pt x="1485" y="552"/>
                      <a:pt x="1483" y="549"/>
                      <a:pt x="1484" y="547"/>
                    </a:cubicBezTo>
                    <a:cubicBezTo>
                      <a:pt x="1486" y="539"/>
                      <a:pt x="1496" y="538"/>
                      <a:pt x="1501" y="543"/>
                    </a:cubicBezTo>
                    <a:cubicBezTo>
                      <a:pt x="1504" y="547"/>
                      <a:pt x="1505" y="552"/>
                      <a:pt x="1503" y="557"/>
                    </a:cubicBezTo>
                    <a:cubicBezTo>
                      <a:pt x="1501" y="564"/>
                      <a:pt x="1494" y="568"/>
                      <a:pt x="1484" y="567"/>
                    </a:cubicBezTo>
                    <a:cubicBezTo>
                      <a:pt x="1487" y="568"/>
                      <a:pt x="1490" y="570"/>
                      <a:pt x="1492" y="571"/>
                    </a:cubicBezTo>
                    <a:cubicBezTo>
                      <a:pt x="1497" y="572"/>
                      <a:pt x="1504" y="571"/>
                      <a:pt x="1508" y="567"/>
                    </a:cubicBezTo>
                    <a:cubicBezTo>
                      <a:pt x="1516" y="561"/>
                      <a:pt x="1515" y="550"/>
                      <a:pt x="1509" y="542"/>
                    </a:cubicBezTo>
                    <a:cubicBezTo>
                      <a:pt x="1505" y="537"/>
                      <a:pt x="1501" y="533"/>
                      <a:pt x="1500" y="525"/>
                    </a:cubicBezTo>
                    <a:cubicBezTo>
                      <a:pt x="1500" y="518"/>
                      <a:pt x="1502" y="512"/>
                      <a:pt x="1508" y="508"/>
                    </a:cubicBezTo>
                    <a:cubicBezTo>
                      <a:pt x="1500" y="526"/>
                      <a:pt x="1514" y="530"/>
                      <a:pt x="1520" y="542"/>
                    </a:cubicBezTo>
                    <a:cubicBezTo>
                      <a:pt x="1523" y="550"/>
                      <a:pt x="1524" y="558"/>
                      <a:pt x="1520" y="565"/>
                    </a:cubicBezTo>
                    <a:cubicBezTo>
                      <a:pt x="1515" y="571"/>
                      <a:pt x="1505" y="577"/>
                      <a:pt x="1495" y="573"/>
                    </a:cubicBezTo>
                    <a:cubicBezTo>
                      <a:pt x="1496" y="573"/>
                      <a:pt x="1497" y="574"/>
                      <a:pt x="1497" y="574"/>
                    </a:cubicBezTo>
                    <a:cubicBezTo>
                      <a:pt x="1511" y="584"/>
                      <a:pt x="1517" y="596"/>
                      <a:pt x="1516" y="613"/>
                    </a:cubicBezTo>
                    <a:cubicBezTo>
                      <a:pt x="1516" y="616"/>
                      <a:pt x="1515" y="619"/>
                      <a:pt x="1514" y="622"/>
                    </a:cubicBezTo>
                    <a:cubicBezTo>
                      <a:pt x="1513" y="622"/>
                      <a:pt x="1512" y="621"/>
                      <a:pt x="1512" y="621"/>
                    </a:cubicBezTo>
                    <a:cubicBezTo>
                      <a:pt x="1513" y="619"/>
                      <a:pt x="1513" y="616"/>
                      <a:pt x="1513" y="613"/>
                    </a:cubicBezTo>
                    <a:cubicBezTo>
                      <a:pt x="1514" y="597"/>
                      <a:pt x="1507" y="586"/>
                      <a:pt x="1494" y="577"/>
                    </a:cubicBezTo>
                    <a:cubicBezTo>
                      <a:pt x="1493" y="576"/>
                      <a:pt x="1492" y="575"/>
                      <a:pt x="1490" y="574"/>
                    </a:cubicBezTo>
                    <a:cubicBezTo>
                      <a:pt x="1494" y="578"/>
                      <a:pt x="1497" y="583"/>
                      <a:pt x="1498" y="589"/>
                    </a:cubicBezTo>
                    <a:cubicBezTo>
                      <a:pt x="1499" y="593"/>
                      <a:pt x="1499" y="596"/>
                      <a:pt x="1498" y="600"/>
                    </a:cubicBezTo>
                    <a:cubicBezTo>
                      <a:pt x="1497" y="603"/>
                      <a:pt x="1496" y="606"/>
                      <a:pt x="1494" y="609"/>
                    </a:cubicBezTo>
                    <a:cubicBezTo>
                      <a:pt x="1488" y="616"/>
                      <a:pt x="1478" y="618"/>
                      <a:pt x="1471" y="611"/>
                    </a:cubicBezTo>
                    <a:cubicBezTo>
                      <a:pt x="1468" y="609"/>
                      <a:pt x="1467" y="605"/>
                      <a:pt x="1467" y="601"/>
                    </a:cubicBezTo>
                    <a:cubicBezTo>
                      <a:pt x="1467" y="599"/>
                      <a:pt x="1467" y="598"/>
                      <a:pt x="1468" y="596"/>
                    </a:cubicBezTo>
                    <a:cubicBezTo>
                      <a:pt x="1470" y="593"/>
                      <a:pt x="1472" y="591"/>
                      <a:pt x="1475" y="590"/>
                    </a:cubicBezTo>
                    <a:cubicBezTo>
                      <a:pt x="1477" y="590"/>
                      <a:pt x="1478" y="590"/>
                      <a:pt x="1480" y="590"/>
                    </a:cubicBezTo>
                    <a:cubicBezTo>
                      <a:pt x="1480" y="590"/>
                      <a:pt x="1481" y="590"/>
                      <a:pt x="1482" y="591"/>
                    </a:cubicBezTo>
                    <a:cubicBezTo>
                      <a:pt x="1485" y="592"/>
                      <a:pt x="1486" y="594"/>
                      <a:pt x="1486" y="597"/>
                    </a:cubicBezTo>
                    <a:cubicBezTo>
                      <a:pt x="1486" y="599"/>
                      <a:pt x="1485" y="601"/>
                      <a:pt x="1484" y="601"/>
                    </a:cubicBezTo>
                    <a:cubicBezTo>
                      <a:pt x="1483" y="601"/>
                      <a:pt x="1483" y="601"/>
                      <a:pt x="1483" y="601"/>
                    </a:cubicBezTo>
                    <a:cubicBezTo>
                      <a:pt x="1484" y="601"/>
                      <a:pt x="1484" y="601"/>
                      <a:pt x="1484" y="601"/>
                    </a:cubicBezTo>
                    <a:cubicBezTo>
                      <a:pt x="1485" y="601"/>
                      <a:pt x="1486" y="599"/>
                      <a:pt x="1486" y="597"/>
                    </a:cubicBezTo>
                    <a:cubicBezTo>
                      <a:pt x="1486" y="595"/>
                      <a:pt x="1484" y="593"/>
                      <a:pt x="1482" y="592"/>
                    </a:cubicBezTo>
                    <a:cubicBezTo>
                      <a:pt x="1481" y="591"/>
                      <a:pt x="1480" y="591"/>
                      <a:pt x="1479" y="591"/>
                    </a:cubicBezTo>
                    <a:cubicBezTo>
                      <a:pt x="1478" y="591"/>
                      <a:pt x="1477" y="591"/>
                      <a:pt x="1475" y="591"/>
                    </a:cubicBezTo>
                    <a:cubicBezTo>
                      <a:pt x="1473" y="592"/>
                      <a:pt x="1471" y="594"/>
                      <a:pt x="1469" y="597"/>
                    </a:cubicBezTo>
                    <a:cubicBezTo>
                      <a:pt x="1469" y="598"/>
                      <a:pt x="1469" y="600"/>
                      <a:pt x="1469" y="601"/>
                    </a:cubicBezTo>
                    <a:cubicBezTo>
                      <a:pt x="1469" y="605"/>
                      <a:pt x="1470" y="607"/>
                      <a:pt x="1473" y="610"/>
                    </a:cubicBezTo>
                    <a:cubicBezTo>
                      <a:pt x="1478" y="615"/>
                      <a:pt x="1486" y="613"/>
                      <a:pt x="1491" y="607"/>
                    </a:cubicBezTo>
                    <a:cubicBezTo>
                      <a:pt x="1493" y="604"/>
                      <a:pt x="1494" y="602"/>
                      <a:pt x="1495" y="599"/>
                    </a:cubicBezTo>
                    <a:cubicBezTo>
                      <a:pt x="1495" y="596"/>
                      <a:pt x="1495" y="593"/>
                      <a:pt x="1494" y="590"/>
                    </a:cubicBezTo>
                    <a:cubicBezTo>
                      <a:pt x="1494" y="586"/>
                      <a:pt x="1492" y="583"/>
                      <a:pt x="1490" y="581"/>
                    </a:cubicBezTo>
                    <a:cubicBezTo>
                      <a:pt x="1488" y="576"/>
                      <a:pt x="1484" y="573"/>
                      <a:pt x="1479" y="570"/>
                    </a:cubicBezTo>
                    <a:cubicBezTo>
                      <a:pt x="1471" y="565"/>
                      <a:pt x="1460" y="562"/>
                      <a:pt x="1450" y="561"/>
                    </a:cubicBezTo>
                    <a:cubicBezTo>
                      <a:pt x="1424" y="562"/>
                      <a:pt x="1403" y="583"/>
                      <a:pt x="1383" y="599"/>
                    </a:cubicBezTo>
                    <a:cubicBezTo>
                      <a:pt x="1386" y="596"/>
                      <a:pt x="1390" y="594"/>
                      <a:pt x="1394" y="592"/>
                    </a:cubicBezTo>
                    <a:cubicBezTo>
                      <a:pt x="1407" y="586"/>
                      <a:pt x="1426" y="587"/>
                      <a:pt x="1435" y="600"/>
                    </a:cubicBezTo>
                    <a:cubicBezTo>
                      <a:pt x="1440" y="608"/>
                      <a:pt x="1441" y="618"/>
                      <a:pt x="1451" y="621"/>
                    </a:cubicBezTo>
                    <a:cubicBezTo>
                      <a:pt x="1447" y="628"/>
                      <a:pt x="1434" y="629"/>
                      <a:pt x="1425" y="621"/>
                    </a:cubicBezTo>
                    <a:cubicBezTo>
                      <a:pt x="1416" y="613"/>
                      <a:pt x="1410" y="595"/>
                      <a:pt x="1395" y="598"/>
                    </a:cubicBezTo>
                    <a:cubicBezTo>
                      <a:pt x="1387" y="599"/>
                      <a:pt x="1379" y="605"/>
                      <a:pt x="1375" y="605"/>
                    </a:cubicBezTo>
                    <a:cubicBezTo>
                      <a:pt x="1376" y="604"/>
                      <a:pt x="1376" y="604"/>
                      <a:pt x="1376" y="604"/>
                    </a:cubicBezTo>
                    <a:cubicBezTo>
                      <a:pt x="1376" y="605"/>
                      <a:pt x="1375" y="605"/>
                      <a:pt x="1374" y="605"/>
                    </a:cubicBezTo>
                    <a:cubicBezTo>
                      <a:pt x="1361" y="615"/>
                      <a:pt x="1350" y="622"/>
                      <a:pt x="1333" y="625"/>
                    </a:cubicBezTo>
                    <a:cubicBezTo>
                      <a:pt x="1319" y="627"/>
                      <a:pt x="1307" y="627"/>
                      <a:pt x="1294" y="622"/>
                    </a:cubicBezTo>
                    <a:cubicBezTo>
                      <a:pt x="1284" y="618"/>
                      <a:pt x="1277" y="611"/>
                      <a:pt x="1271" y="603"/>
                    </a:cubicBezTo>
                    <a:cubicBezTo>
                      <a:pt x="1261" y="586"/>
                      <a:pt x="1260" y="562"/>
                      <a:pt x="1263" y="539"/>
                    </a:cubicBezTo>
                    <a:cubicBezTo>
                      <a:pt x="1265" y="531"/>
                      <a:pt x="1267" y="523"/>
                      <a:pt x="1270" y="515"/>
                    </a:cubicBezTo>
                    <a:cubicBezTo>
                      <a:pt x="1275" y="500"/>
                      <a:pt x="1284" y="488"/>
                      <a:pt x="1286" y="472"/>
                    </a:cubicBezTo>
                    <a:cubicBezTo>
                      <a:pt x="1287" y="465"/>
                      <a:pt x="1286" y="456"/>
                      <a:pt x="1282" y="450"/>
                    </a:cubicBezTo>
                    <a:cubicBezTo>
                      <a:pt x="1279" y="447"/>
                      <a:pt x="1273" y="444"/>
                      <a:pt x="1269" y="447"/>
                    </a:cubicBezTo>
                    <a:cubicBezTo>
                      <a:pt x="1268" y="448"/>
                      <a:pt x="1268" y="450"/>
                      <a:pt x="1268" y="451"/>
                    </a:cubicBezTo>
                    <a:cubicBezTo>
                      <a:pt x="1269" y="453"/>
                      <a:pt x="1270" y="454"/>
                      <a:pt x="1272" y="453"/>
                    </a:cubicBezTo>
                    <a:cubicBezTo>
                      <a:pt x="1273" y="453"/>
                      <a:pt x="1274" y="452"/>
                      <a:pt x="1274" y="452"/>
                    </a:cubicBezTo>
                    <a:cubicBezTo>
                      <a:pt x="1275" y="450"/>
                      <a:pt x="1274" y="449"/>
                      <a:pt x="1272" y="449"/>
                    </a:cubicBezTo>
                    <a:cubicBezTo>
                      <a:pt x="1272" y="449"/>
                      <a:pt x="1271" y="449"/>
                      <a:pt x="1270" y="450"/>
                    </a:cubicBezTo>
                    <a:cubicBezTo>
                      <a:pt x="1270" y="449"/>
                      <a:pt x="1271" y="448"/>
                      <a:pt x="1272" y="448"/>
                    </a:cubicBezTo>
                    <a:cubicBezTo>
                      <a:pt x="1274" y="447"/>
                      <a:pt x="1275" y="448"/>
                      <a:pt x="1276" y="449"/>
                    </a:cubicBezTo>
                    <a:cubicBezTo>
                      <a:pt x="1277" y="452"/>
                      <a:pt x="1276" y="455"/>
                      <a:pt x="1274" y="456"/>
                    </a:cubicBezTo>
                    <a:cubicBezTo>
                      <a:pt x="1272" y="457"/>
                      <a:pt x="1270" y="457"/>
                      <a:pt x="1268" y="456"/>
                    </a:cubicBezTo>
                    <a:cubicBezTo>
                      <a:pt x="1266" y="456"/>
                      <a:pt x="1265" y="454"/>
                      <a:pt x="1265" y="452"/>
                    </a:cubicBezTo>
                    <a:cubicBezTo>
                      <a:pt x="1264" y="450"/>
                      <a:pt x="1265" y="447"/>
                      <a:pt x="1267" y="445"/>
                    </a:cubicBezTo>
                    <a:cubicBezTo>
                      <a:pt x="1271" y="442"/>
                      <a:pt x="1277" y="444"/>
                      <a:pt x="1280" y="447"/>
                    </a:cubicBezTo>
                    <a:cubicBezTo>
                      <a:pt x="1282" y="448"/>
                      <a:pt x="1284" y="450"/>
                      <a:pt x="1285" y="453"/>
                    </a:cubicBezTo>
                    <a:cubicBezTo>
                      <a:pt x="1282" y="442"/>
                      <a:pt x="1275" y="436"/>
                      <a:pt x="1266" y="433"/>
                    </a:cubicBezTo>
                    <a:cubicBezTo>
                      <a:pt x="1260" y="432"/>
                      <a:pt x="1254" y="432"/>
                      <a:pt x="1249" y="435"/>
                    </a:cubicBezTo>
                    <a:cubicBezTo>
                      <a:pt x="1249" y="435"/>
                      <a:pt x="1249" y="435"/>
                      <a:pt x="1249" y="435"/>
                    </a:cubicBezTo>
                    <a:cubicBezTo>
                      <a:pt x="1254" y="433"/>
                      <a:pt x="1260" y="436"/>
                      <a:pt x="1259" y="444"/>
                    </a:cubicBezTo>
                    <a:cubicBezTo>
                      <a:pt x="1258" y="450"/>
                      <a:pt x="1249" y="458"/>
                      <a:pt x="1258" y="469"/>
                    </a:cubicBezTo>
                    <a:close/>
                    <a:moveTo>
                      <a:pt x="1225" y="108"/>
                    </a:moveTo>
                    <a:cubicBezTo>
                      <a:pt x="1215" y="135"/>
                      <a:pt x="1228" y="155"/>
                      <a:pt x="1227" y="168"/>
                    </a:cubicBezTo>
                    <a:cubicBezTo>
                      <a:pt x="1227" y="183"/>
                      <a:pt x="1210" y="183"/>
                      <a:pt x="1206" y="167"/>
                    </a:cubicBezTo>
                    <a:cubicBezTo>
                      <a:pt x="1203" y="149"/>
                      <a:pt x="1212" y="125"/>
                      <a:pt x="1225" y="108"/>
                    </a:cubicBezTo>
                    <a:close/>
                    <a:moveTo>
                      <a:pt x="1105" y="190"/>
                    </a:moveTo>
                    <a:cubicBezTo>
                      <a:pt x="1093" y="192"/>
                      <a:pt x="1067" y="184"/>
                      <a:pt x="1058" y="171"/>
                    </a:cubicBezTo>
                    <a:cubicBezTo>
                      <a:pt x="1048" y="158"/>
                      <a:pt x="1056" y="147"/>
                      <a:pt x="1069" y="160"/>
                    </a:cubicBezTo>
                    <a:cubicBezTo>
                      <a:pt x="1080" y="169"/>
                      <a:pt x="1091" y="188"/>
                      <a:pt x="1105" y="190"/>
                    </a:cubicBezTo>
                    <a:close/>
                    <a:moveTo>
                      <a:pt x="1220" y="265"/>
                    </a:moveTo>
                    <a:cubicBezTo>
                      <a:pt x="1221" y="264"/>
                      <a:pt x="1222" y="261"/>
                      <a:pt x="1220" y="260"/>
                    </a:cubicBezTo>
                    <a:cubicBezTo>
                      <a:pt x="1219" y="258"/>
                      <a:pt x="1216" y="258"/>
                      <a:pt x="1215" y="259"/>
                    </a:cubicBezTo>
                    <a:cubicBezTo>
                      <a:pt x="1213" y="261"/>
                      <a:pt x="1213" y="263"/>
                      <a:pt x="1214" y="265"/>
                    </a:cubicBezTo>
                    <a:cubicBezTo>
                      <a:pt x="1216" y="266"/>
                      <a:pt x="1218" y="267"/>
                      <a:pt x="1220" y="265"/>
                    </a:cubicBezTo>
                    <a:close/>
                    <a:moveTo>
                      <a:pt x="1176" y="217"/>
                    </a:moveTo>
                    <a:cubicBezTo>
                      <a:pt x="1185" y="213"/>
                      <a:pt x="1189" y="225"/>
                      <a:pt x="1191" y="229"/>
                    </a:cubicBezTo>
                    <a:cubicBezTo>
                      <a:pt x="1192" y="232"/>
                      <a:pt x="1194" y="233"/>
                      <a:pt x="1197" y="234"/>
                    </a:cubicBezTo>
                    <a:cubicBezTo>
                      <a:pt x="1193" y="235"/>
                      <a:pt x="1184" y="235"/>
                      <a:pt x="1180" y="233"/>
                    </a:cubicBezTo>
                    <a:cubicBezTo>
                      <a:pt x="1174" y="231"/>
                      <a:pt x="1171" y="225"/>
                      <a:pt x="1174" y="218"/>
                    </a:cubicBezTo>
                    <a:cubicBezTo>
                      <a:pt x="1175" y="222"/>
                      <a:pt x="1178" y="226"/>
                      <a:pt x="1182" y="227"/>
                    </a:cubicBezTo>
                    <a:cubicBezTo>
                      <a:pt x="1180" y="226"/>
                      <a:pt x="1177" y="221"/>
                      <a:pt x="1176" y="217"/>
                    </a:cubicBezTo>
                    <a:close/>
                    <a:moveTo>
                      <a:pt x="1199" y="269"/>
                    </a:moveTo>
                    <a:cubicBezTo>
                      <a:pt x="1202" y="267"/>
                      <a:pt x="1202" y="262"/>
                      <a:pt x="1200" y="259"/>
                    </a:cubicBezTo>
                    <a:cubicBezTo>
                      <a:pt x="1197" y="255"/>
                      <a:pt x="1192" y="255"/>
                      <a:pt x="1189" y="258"/>
                    </a:cubicBezTo>
                    <a:cubicBezTo>
                      <a:pt x="1186" y="261"/>
                      <a:pt x="1185" y="265"/>
                      <a:pt x="1188" y="268"/>
                    </a:cubicBezTo>
                    <a:cubicBezTo>
                      <a:pt x="1191" y="272"/>
                      <a:pt x="1196" y="272"/>
                      <a:pt x="1199" y="269"/>
                    </a:cubicBezTo>
                    <a:close/>
                    <a:moveTo>
                      <a:pt x="1211" y="270"/>
                    </a:moveTo>
                    <a:cubicBezTo>
                      <a:pt x="1213" y="268"/>
                      <a:pt x="1213" y="265"/>
                      <a:pt x="1212" y="263"/>
                    </a:cubicBezTo>
                    <a:cubicBezTo>
                      <a:pt x="1210" y="261"/>
                      <a:pt x="1207" y="260"/>
                      <a:pt x="1205" y="262"/>
                    </a:cubicBezTo>
                    <a:cubicBezTo>
                      <a:pt x="1203" y="264"/>
                      <a:pt x="1202" y="267"/>
                      <a:pt x="1204" y="269"/>
                    </a:cubicBezTo>
                    <a:cubicBezTo>
                      <a:pt x="1206" y="271"/>
                      <a:pt x="1209" y="271"/>
                      <a:pt x="1211" y="270"/>
                    </a:cubicBezTo>
                    <a:close/>
                    <a:moveTo>
                      <a:pt x="1125" y="192"/>
                    </a:moveTo>
                    <a:cubicBezTo>
                      <a:pt x="1128" y="192"/>
                      <a:pt x="1131" y="191"/>
                      <a:pt x="1134" y="189"/>
                    </a:cubicBezTo>
                    <a:cubicBezTo>
                      <a:pt x="1136" y="187"/>
                      <a:pt x="1138" y="183"/>
                      <a:pt x="1136" y="178"/>
                    </a:cubicBezTo>
                    <a:cubicBezTo>
                      <a:pt x="1135" y="173"/>
                      <a:pt x="1129" y="171"/>
                      <a:pt x="1125" y="171"/>
                    </a:cubicBezTo>
                    <a:cubicBezTo>
                      <a:pt x="1117" y="172"/>
                      <a:pt x="1118" y="179"/>
                      <a:pt x="1115" y="183"/>
                    </a:cubicBezTo>
                    <a:cubicBezTo>
                      <a:pt x="1112" y="187"/>
                      <a:pt x="1105" y="187"/>
                      <a:pt x="1098" y="184"/>
                    </a:cubicBezTo>
                    <a:cubicBezTo>
                      <a:pt x="1091" y="181"/>
                      <a:pt x="1087" y="173"/>
                      <a:pt x="1088" y="165"/>
                    </a:cubicBezTo>
                    <a:cubicBezTo>
                      <a:pt x="1089" y="160"/>
                      <a:pt x="1092" y="156"/>
                      <a:pt x="1098" y="157"/>
                    </a:cubicBezTo>
                    <a:cubicBezTo>
                      <a:pt x="1094" y="160"/>
                      <a:pt x="1095" y="168"/>
                      <a:pt x="1102" y="168"/>
                    </a:cubicBezTo>
                    <a:cubicBezTo>
                      <a:pt x="1105" y="169"/>
                      <a:pt x="1112" y="166"/>
                      <a:pt x="1120" y="163"/>
                    </a:cubicBezTo>
                    <a:cubicBezTo>
                      <a:pt x="1127" y="160"/>
                      <a:pt x="1135" y="159"/>
                      <a:pt x="1141" y="160"/>
                    </a:cubicBezTo>
                    <a:cubicBezTo>
                      <a:pt x="1154" y="164"/>
                      <a:pt x="1161" y="180"/>
                      <a:pt x="1155" y="192"/>
                    </a:cubicBezTo>
                    <a:cubicBezTo>
                      <a:pt x="1151" y="198"/>
                      <a:pt x="1145" y="201"/>
                      <a:pt x="1139" y="204"/>
                    </a:cubicBezTo>
                    <a:cubicBezTo>
                      <a:pt x="1132" y="206"/>
                      <a:pt x="1113" y="208"/>
                      <a:pt x="1107" y="215"/>
                    </a:cubicBezTo>
                    <a:cubicBezTo>
                      <a:pt x="1103" y="220"/>
                      <a:pt x="1106" y="226"/>
                      <a:pt x="1110" y="227"/>
                    </a:cubicBezTo>
                    <a:cubicBezTo>
                      <a:pt x="1106" y="231"/>
                      <a:pt x="1098" y="229"/>
                      <a:pt x="1095" y="224"/>
                    </a:cubicBezTo>
                    <a:cubicBezTo>
                      <a:pt x="1089" y="214"/>
                      <a:pt x="1094" y="198"/>
                      <a:pt x="1107" y="192"/>
                    </a:cubicBezTo>
                    <a:cubicBezTo>
                      <a:pt x="1112" y="190"/>
                      <a:pt x="1118" y="191"/>
                      <a:pt x="1125" y="192"/>
                    </a:cubicBezTo>
                    <a:close/>
                    <a:moveTo>
                      <a:pt x="1036" y="96"/>
                    </a:moveTo>
                    <a:cubicBezTo>
                      <a:pt x="1038" y="94"/>
                      <a:pt x="1040" y="94"/>
                      <a:pt x="1042" y="95"/>
                    </a:cubicBezTo>
                    <a:cubicBezTo>
                      <a:pt x="1044" y="97"/>
                      <a:pt x="1044" y="99"/>
                      <a:pt x="1042" y="101"/>
                    </a:cubicBezTo>
                    <a:cubicBezTo>
                      <a:pt x="1041" y="103"/>
                      <a:pt x="1038" y="103"/>
                      <a:pt x="1036" y="101"/>
                    </a:cubicBezTo>
                    <a:cubicBezTo>
                      <a:pt x="1035" y="100"/>
                      <a:pt x="1035" y="97"/>
                      <a:pt x="1036" y="96"/>
                    </a:cubicBezTo>
                    <a:close/>
                    <a:moveTo>
                      <a:pt x="1040" y="88"/>
                    </a:moveTo>
                    <a:cubicBezTo>
                      <a:pt x="1041" y="87"/>
                      <a:pt x="1043" y="87"/>
                      <a:pt x="1044" y="88"/>
                    </a:cubicBezTo>
                    <a:cubicBezTo>
                      <a:pt x="1046" y="89"/>
                      <a:pt x="1046" y="91"/>
                      <a:pt x="1045" y="93"/>
                    </a:cubicBezTo>
                    <a:cubicBezTo>
                      <a:pt x="1043" y="94"/>
                      <a:pt x="1041" y="94"/>
                      <a:pt x="1040" y="93"/>
                    </a:cubicBezTo>
                    <a:cubicBezTo>
                      <a:pt x="1039" y="92"/>
                      <a:pt x="1039" y="90"/>
                      <a:pt x="1040" y="88"/>
                    </a:cubicBezTo>
                    <a:close/>
                    <a:moveTo>
                      <a:pt x="1036" y="106"/>
                    </a:moveTo>
                    <a:cubicBezTo>
                      <a:pt x="1039" y="103"/>
                      <a:pt x="1043" y="103"/>
                      <a:pt x="1045" y="105"/>
                    </a:cubicBezTo>
                    <a:cubicBezTo>
                      <a:pt x="1048" y="108"/>
                      <a:pt x="1048" y="112"/>
                      <a:pt x="1046" y="114"/>
                    </a:cubicBezTo>
                    <a:cubicBezTo>
                      <a:pt x="1044" y="117"/>
                      <a:pt x="1039" y="117"/>
                      <a:pt x="1037" y="115"/>
                    </a:cubicBezTo>
                    <a:cubicBezTo>
                      <a:pt x="1034" y="113"/>
                      <a:pt x="1034" y="109"/>
                      <a:pt x="1036" y="106"/>
                    </a:cubicBezTo>
                    <a:close/>
                    <a:moveTo>
                      <a:pt x="1126" y="190"/>
                    </a:moveTo>
                    <a:cubicBezTo>
                      <a:pt x="1131" y="190"/>
                      <a:pt x="1135" y="187"/>
                      <a:pt x="1135" y="182"/>
                    </a:cubicBezTo>
                    <a:cubicBezTo>
                      <a:pt x="1136" y="174"/>
                      <a:pt x="1125" y="171"/>
                      <a:pt x="1121" y="176"/>
                    </a:cubicBezTo>
                    <a:cubicBezTo>
                      <a:pt x="1117" y="180"/>
                      <a:pt x="1118" y="185"/>
                      <a:pt x="1111" y="188"/>
                    </a:cubicBezTo>
                    <a:cubicBezTo>
                      <a:pt x="1118" y="186"/>
                      <a:pt x="1120" y="189"/>
                      <a:pt x="1126" y="190"/>
                    </a:cubicBezTo>
                    <a:close/>
                    <a:moveTo>
                      <a:pt x="1159" y="179"/>
                    </a:moveTo>
                    <a:cubicBezTo>
                      <a:pt x="1160" y="171"/>
                      <a:pt x="1154" y="163"/>
                      <a:pt x="1149" y="161"/>
                    </a:cubicBezTo>
                    <a:cubicBezTo>
                      <a:pt x="1150" y="153"/>
                      <a:pt x="1167" y="151"/>
                      <a:pt x="1171" y="163"/>
                    </a:cubicBezTo>
                    <a:cubicBezTo>
                      <a:pt x="1173" y="171"/>
                      <a:pt x="1167" y="179"/>
                      <a:pt x="1159" y="179"/>
                    </a:cubicBezTo>
                    <a:close/>
                    <a:moveTo>
                      <a:pt x="1037" y="172"/>
                    </a:moveTo>
                    <a:cubicBezTo>
                      <a:pt x="1051" y="175"/>
                      <a:pt x="1045" y="194"/>
                      <a:pt x="1044" y="200"/>
                    </a:cubicBezTo>
                    <a:cubicBezTo>
                      <a:pt x="1043" y="205"/>
                      <a:pt x="1044" y="209"/>
                      <a:pt x="1047" y="212"/>
                    </a:cubicBezTo>
                    <a:cubicBezTo>
                      <a:pt x="1042" y="211"/>
                      <a:pt x="1030" y="202"/>
                      <a:pt x="1026" y="196"/>
                    </a:cubicBezTo>
                    <a:cubicBezTo>
                      <a:pt x="1021" y="188"/>
                      <a:pt x="1022" y="178"/>
                      <a:pt x="1032" y="172"/>
                    </a:cubicBezTo>
                    <a:cubicBezTo>
                      <a:pt x="1030" y="177"/>
                      <a:pt x="1031" y="185"/>
                      <a:pt x="1034" y="189"/>
                    </a:cubicBezTo>
                    <a:cubicBezTo>
                      <a:pt x="1033" y="187"/>
                      <a:pt x="1034" y="178"/>
                      <a:pt x="1037" y="172"/>
                    </a:cubicBezTo>
                    <a:close/>
                    <a:moveTo>
                      <a:pt x="1170" y="141"/>
                    </a:moveTo>
                    <a:cubicBezTo>
                      <a:pt x="1137" y="135"/>
                      <a:pt x="1125" y="110"/>
                      <a:pt x="1112" y="102"/>
                    </a:cubicBezTo>
                    <a:cubicBezTo>
                      <a:pt x="1097" y="94"/>
                      <a:pt x="1087" y="111"/>
                      <a:pt x="1100" y="124"/>
                    </a:cubicBezTo>
                    <a:cubicBezTo>
                      <a:pt x="1115" y="138"/>
                      <a:pt x="1144" y="144"/>
                      <a:pt x="1170" y="141"/>
                    </a:cubicBezTo>
                    <a:close/>
                    <a:moveTo>
                      <a:pt x="1235" y="249"/>
                    </a:moveTo>
                    <a:cubicBezTo>
                      <a:pt x="1231" y="249"/>
                      <a:pt x="1228" y="249"/>
                      <a:pt x="1224" y="249"/>
                    </a:cubicBezTo>
                    <a:cubicBezTo>
                      <a:pt x="1213" y="247"/>
                      <a:pt x="1202" y="241"/>
                      <a:pt x="1195" y="230"/>
                    </a:cubicBezTo>
                    <a:cubicBezTo>
                      <a:pt x="1188" y="218"/>
                      <a:pt x="1189" y="200"/>
                      <a:pt x="1200" y="190"/>
                    </a:cubicBezTo>
                    <a:cubicBezTo>
                      <a:pt x="1205" y="186"/>
                      <a:pt x="1211" y="184"/>
                      <a:pt x="1217" y="185"/>
                    </a:cubicBezTo>
                    <a:cubicBezTo>
                      <a:pt x="1221" y="185"/>
                      <a:pt x="1225" y="186"/>
                      <a:pt x="1228" y="189"/>
                    </a:cubicBezTo>
                    <a:cubicBezTo>
                      <a:pt x="1231" y="193"/>
                      <a:pt x="1233" y="198"/>
                      <a:pt x="1231" y="203"/>
                    </a:cubicBezTo>
                    <a:cubicBezTo>
                      <a:pt x="1230" y="207"/>
                      <a:pt x="1228" y="210"/>
                      <a:pt x="1224" y="211"/>
                    </a:cubicBezTo>
                    <a:cubicBezTo>
                      <a:pt x="1218" y="214"/>
                      <a:pt x="1210" y="211"/>
                      <a:pt x="1207" y="205"/>
                    </a:cubicBezTo>
                    <a:cubicBezTo>
                      <a:pt x="1204" y="198"/>
                      <a:pt x="1207" y="191"/>
                      <a:pt x="1214" y="188"/>
                    </a:cubicBezTo>
                    <a:cubicBezTo>
                      <a:pt x="1219" y="186"/>
                      <a:pt x="1225" y="187"/>
                      <a:pt x="1229" y="191"/>
                    </a:cubicBezTo>
                    <a:cubicBezTo>
                      <a:pt x="1228" y="190"/>
                      <a:pt x="1228" y="190"/>
                      <a:pt x="1227" y="189"/>
                    </a:cubicBezTo>
                    <a:cubicBezTo>
                      <a:pt x="1224" y="187"/>
                      <a:pt x="1221" y="185"/>
                      <a:pt x="1217" y="185"/>
                    </a:cubicBezTo>
                    <a:cubicBezTo>
                      <a:pt x="1211" y="185"/>
                      <a:pt x="1205" y="187"/>
                      <a:pt x="1201" y="191"/>
                    </a:cubicBezTo>
                    <a:cubicBezTo>
                      <a:pt x="1190" y="201"/>
                      <a:pt x="1190" y="218"/>
                      <a:pt x="1197" y="229"/>
                    </a:cubicBezTo>
                    <a:cubicBezTo>
                      <a:pt x="1204" y="240"/>
                      <a:pt x="1215" y="246"/>
                      <a:pt x="1227" y="246"/>
                    </a:cubicBezTo>
                    <a:cubicBezTo>
                      <a:pt x="1230" y="247"/>
                      <a:pt x="1233" y="246"/>
                      <a:pt x="1235" y="246"/>
                    </a:cubicBezTo>
                    <a:lnTo>
                      <a:pt x="1235" y="249"/>
                    </a:lnTo>
                    <a:close/>
                    <a:moveTo>
                      <a:pt x="1272" y="213"/>
                    </a:moveTo>
                    <a:cubicBezTo>
                      <a:pt x="1287" y="211"/>
                      <a:pt x="1301" y="217"/>
                      <a:pt x="1308" y="233"/>
                    </a:cubicBezTo>
                    <a:cubicBezTo>
                      <a:pt x="1310" y="239"/>
                      <a:pt x="1311" y="244"/>
                      <a:pt x="1310" y="251"/>
                    </a:cubicBezTo>
                    <a:cubicBezTo>
                      <a:pt x="1308" y="256"/>
                      <a:pt x="1306" y="260"/>
                      <a:pt x="1302" y="263"/>
                    </a:cubicBezTo>
                    <a:cubicBezTo>
                      <a:pt x="1297" y="267"/>
                      <a:pt x="1291" y="268"/>
                      <a:pt x="1285" y="265"/>
                    </a:cubicBezTo>
                    <a:cubicBezTo>
                      <a:pt x="1281" y="264"/>
                      <a:pt x="1278" y="262"/>
                      <a:pt x="1277" y="258"/>
                    </a:cubicBezTo>
                    <a:cubicBezTo>
                      <a:pt x="1275" y="252"/>
                      <a:pt x="1276" y="247"/>
                      <a:pt x="1281" y="243"/>
                    </a:cubicBezTo>
                    <a:cubicBezTo>
                      <a:pt x="1282" y="241"/>
                      <a:pt x="1285" y="240"/>
                      <a:pt x="1288" y="240"/>
                    </a:cubicBezTo>
                    <a:cubicBezTo>
                      <a:pt x="1294" y="239"/>
                      <a:pt x="1299" y="244"/>
                      <a:pt x="1299" y="250"/>
                    </a:cubicBezTo>
                    <a:cubicBezTo>
                      <a:pt x="1299" y="256"/>
                      <a:pt x="1295" y="261"/>
                      <a:pt x="1289" y="261"/>
                    </a:cubicBezTo>
                    <a:cubicBezTo>
                      <a:pt x="1283" y="261"/>
                      <a:pt x="1278" y="257"/>
                      <a:pt x="1278" y="251"/>
                    </a:cubicBezTo>
                    <a:cubicBezTo>
                      <a:pt x="1278" y="249"/>
                      <a:pt x="1278" y="247"/>
                      <a:pt x="1279" y="246"/>
                    </a:cubicBezTo>
                    <a:cubicBezTo>
                      <a:pt x="1278" y="246"/>
                      <a:pt x="1278" y="246"/>
                      <a:pt x="1278" y="246"/>
                    </a:cubicBezTo>
                    <a:cubicBezTo>
                      <a:pt x="1276" y="250"/>
                      <a:pt x="1276" y="254"/>
                      <a:pt x="1277" y="258"/>
                    </a:cubicBezTo>
                    <a:cubicBezTo>
                      <a:pt x="1279" y="261"/>
                      <a:pt x="1281" y="263"/>
                      <a:pt x="1285" y="265"/>
                    </a:cubicBezTo>
                    <a:cubicBezTo>
                      <a:pt x="1291" y="267"/>
                      <a:pt x="1296" y="266"/>
                      <a:pt x="1301" y="262"/>
                    </a:cubicBezTo>
                    <a:cubicBezTo>
                      <a:pt x="1305" y="259"/>
                      <a:pt x="1307" y="255"/>
                      <a:pt x="1308" y="250"/>
                    </a:cubicBezTo>
                    <a:cubicBezTo>
                      <a:pt x="1309" y="244"/>
                      <a:pt x="1309" y="239"/>
                      <a:pt x="1306" y="234"/>
                    </a:cubicBezTo>
                    <a:cubicBezTo>
                      <a:pt x="1300" y="218"/>
                      <a:pt x="1285" y="213"/>
                      <a:pt x="1272" y="216"/>
                    </a:cubicBezTo>
                    <a:lnTo>
                      <a:pt x="1272" y="213"/>
                    </a:lnTo>
                    <a:close/>
                    <a:moveTo>
                      <a:pt x="1533" y="275"/>
                    </a:moveTo>
                    <a:cubicBezTo>
                      <a:pt x="1534" y="278"/>
                      <a:pt x="1533" y="282"/>
                      <a:pt x="1530" y="283"/>
                    </a:cubicBezTo>
                    <a:cubicBezTo>
                      <a:pt x="1526" y="285"/>
                      <a:pt x="1523" y="283"/>
                      <a:pt x="1521" y="280"/>
                    </a:cubicBezTo>
                    <a:cubicBezTo>
                      <a:pt x="1520" y="277"/>
                      <a:pt x="1521" y="273"/>
                      <a:pt x="1524" y="272"/>
                    </a:cubicBezTo>
                    <a:cubicBezTo>
                      <a:pt x="1527" y="270"/>
                      <a:pt x="1531" y="272"/>
                      <a:pt x="1533" y="275"/>
                    </a:cubicBezTo>
                    <a:close/>
                    <a:moveTo>
                      <a:pt x="1541" y="284"/>
                    </a:moveTo>
                    <a:cubicBezTo>
                      <a:pt x="1542" y="287"/>
                      <a:pt x="1541" y="290"/>
                      <a:pt x="1538" y="291"/>
                    </a:cubicBezTo>
                    <a:cubicBezTo>
                      <a:pt x="1536" y="292"/>
                      <a:pt x="1533" y="291"/>
                      <a:pt x="1532" y="289"/>
                    </a:cubicBezTo>
                    <a:cubicBezTo>
                      <a:pt x="1530" y="286"/>
                      <a:pt x="1532" y="283"/>
                      <a:pt x="1534" y="282"/>
                    </a:cubicBezTo>
                    <a:cubicBezTo>
                      <a:pt x="1536" y="281"/>
                      <a:pt x="1539" y="282"/>
                      <a:pt x="1541" y="284"/>
                    </a:cubicBezTo>
                    <a:close/>
                    <a:moveTo>
                      <a:pt x="1518" y="269"/>
                    </a:moveTo>
                    <a:cubicBezTo>
                      <a:pt x="1520" y="274"/>
                      <a:pt x="1518" y="279"/>
                      <a:pt x="1513" y="282"/>
                    </a:cubicBezTo>
                    <a:cubicBezTo>
                      <a:pt x="1508" y="284"/>
                      <a:pt x="1503" y="282"/>
                      <a:pt x="1500" y="277"/>
                    </a:cubicBezTo>
                    <a:cubicBezTo>
                      <a:pt x="1498" y="272"/>
                      <a:pt x="1500" y="266"/>
                      <a:pt x="1505" y="264"/>
                    </a:cubicBezTo>
                    <a:cubicBezTo>
                      <a:pt x="1510" y="262"/>
                      <a:pt x="1516" y="264"/>
                      <a:pt x="1518" y="269"/>
                    </a:cubicBezTo>
                    <a:close/>
                    <a:moveTo>
                      <a:pt x="1393" y="481"/>
                    </a:moveTo>
                    <a:cubicBezTo>
                      <a:pt x="1408" y="483"/>
                      <a:pt x="1430" y="473"/>
                      <a:pt x="1439" y="460"/>
                    </a:cubicBezTo>
                    <a:cubicBezTo>
                      <a:pt x="1448" y="446"/>
                      <a:pt x="1438" y="434"/>
                      <a:pt x="1425" y="447"/>
                    </a:cubicBezTo>
                    <a:cubicBezTo>
                      <a:pt x="1415" y="457"/>
                      <a:pt x="1407" y="478"/>
                      <a:pt x="1393" y="481"/>
                    </a:cubicBezTo>
                    <a:close/>
                    <a:moveTo>
                      <a:pt x="1287" y="300"/>
                    </a:moveTo>
                    <a:cubicBezTo>
                      <a:pt x="1263" y="306"/>
                      <a:pt x="1237" y="333"/>
                      <a:pt x="1240" y="352"/>
                    </a:cubicBezTo>
                    <a:cubicBezTo>
                      <a:pt x="1244" y="373"/>
                      <a:pt x="1264" y="369"/>
                      <a:pt x="1261" y="351"/>
                    </a:cubicBezTo>
                    <a:cubicBezTo>
                      <a:pt x="1260" y="342"/>
                      <a:pt x="1264" y="314"/>
                      <a:pt x="1287" y="300"/>
                    </a:cubicBezTo>
                    <a:close/>
                    <a:moveTo>
                      <a:pt x="1274" y="299"/>
                    </a:moveTo>
                    <a:cubicBezTo>
                      <a:pt x="1266" y="304"/>
                      <a:pt x="1256" y="303"/>
                      <a:pt x="1247" y="301"/>
                    </a:cubicBezTo>
                    <a:cubicBezTo>
                      <a:pt x="1228" y="295"/>
                      <a:pt x="1211" y="275"/>
                      <a:pt x="1193" y="279"/>
                    </a:cubicBezTo>
                    <a:cubicBezTo>
                      <a:pt x="1185" y="281"/>
                      <a:pt x="1178" y="287"/>
                      <a:pt x="1177" y="295"/>
                    </a:cubicBezTo>
                    <a:cubicBezTo>
                      <a:pt x="1176" y="300"/>
                      <a:pt x="1178" y="304"/>
                      <a:pt x="1183" y="306"/>
                    </a:cubicBezTo>
                    <a:cubicBezTo>
                      <a:pt x="1181" y="303"/>
                      <a:pt x="1182" y="296"/>
                      <a:pt x="1186" y="293"/>
                    </a:cubicBezTo>
                    <a:cubicBezTo>
                      <a:pt x="1190" y="290"/>
                      <a:pt x="1197" y="291"/>
                      <a:pt x="1202" y="295"/>
                    </a:cubicBezTo>
                    <a:cubicBezTo>
                      <a:pt x="1217" y="306"/>
                      <a:pt x="1230" y="320"/>
                      <a:pt x="1251" y="315"/>
                    </a:cubicBezTo>
                    <a:cubicBezTo>
                      <a:pt x="1259" y="313"/>
                      <a:pt x="1266" y="308"/>
                      <a:pt x="1274" y="299"/>
                    </a:cubicBezTo>
                    <a:close/>
                    <a:moveTo>
                      <a:pt x="1460" y="151"/>
                    </a:moveTo>
                    <a:cubicBezTo>
                      <a:pt x="1450" y="162"/>
                      <a:pt x="1437" y="146"/>
                      <a:pt x="1432" y="142"/>
                    </a:cubicBezTo>
                    <a:cubicBezTo>
                      <a:pt x="1427" y="139"/>
                      <a:pt x="1424" y="138"/>
                      <a:pt x="1420" y="139"/>
                    </a:cubicBezTo>
                    <a:cubicBezTo>
                      <a:pt x="1424" y="134"/>
                      <a:pt x="1437" y="129"/>
                      <a:pt x="1444" y="129"/>
                    </a:cubicBezTo>
                    <a:cubicBezTo>
                      <a:pt x="1454" y="129"/>
                      <a:pt x="1463" y="135"/>
                      <a:pt x="1463" y="147"/>
                    </a:cubicBezTo>
                    <a:cubicBezTo>
                      <a:pt x="1459" y="142"/>
                      <a:pt x="1452" y="139"/>
                      <a:pt x="1446" y="139"/>
                    </a:cubicBezTo>
                    <a:cubicBezTo>
                      <a:pt x="1449" y="140"/>
                      <a:pt x="1456" y="145"/>
                      <a:pt x="1460" y="151"/>
                    </a:cubicBezTo>
                    <a:close/>
                    <a:moveTo>
                      <a:pt x="1554" y="428"/>
                    </a:moveTo>
                    <a:cubicBezTo>
                      <a:pt x="1554" y="432"/>
                      <a:pt x="1556" y="436"/>
                      <a:pt x="1560" y="435"/>
                    </a:cubicBezTo>
                    <a:cubicBezTo>
                      <a:pt x="1562" y="434"/>
                      <a:pt x="1563" y="433"/>
                      <a:pt x="1562" y="431"/>
                    </a:cubicBezTo>
                    <a:cubicBezTo>
                      <a:pt x="1562" y="430"/>
                      <a:pt x="1561" y="430"/>
                      <a:pt x="1560" y="430"/>
                    </a:cubicBezTo>
                    <a:cubicBezTo>
                      <a:pt x="1560" y="429"/>
                      <a:pt x="1561" y="429"/>
                      <a:pt x="1562" y="428"/>
                    </a:cubicBezTo>
                    <a:cubicBezTo>
                      <a:pt x="1564" y="427"/>
                      <a:pt x="1567" y="429"/>
                      <a:pt x="1569" y="432"/>
                    </a:cubicBezTo>
                    <a:cubicBezTo>
                      <a:pt x="1570" y="434"/>
                      <a:pt x="1570" y="438"/>
                      <a:pt x="1567" y="440"/>
                    </a:cubicBezTo>
                    <a:cubicBezTo>
                      <a:pt x="1564" y="442"/>
                      <a:pt x="1560" y="443"/>
                      <a:pt x="1558" y="444"/>
                    </a:cubicBezTo>
                    <a:cubicBezTo>
                      <a:pt x="1555" y="447"/>
                      <a:pt x="1556" y="450"/>
                      <a:pt x="1558" y="453"/>
                    </a:cubicBezTo>
                    <a:cubicBezTo>
                      <a:pt x="1554" y="450"/>
                      <a:pt x="1553" y="450"/>
                      <a:pt x="1549" y="451"/>
                    </a:cubicBezTo>
                    <a:cubicBezTo>
                      <a:pt x="1546" y="452"/>
                      <a:pt x="1535" y="460"/>
                      <a:pt x="1527" y="450"/>
                    </a:cubicBezTo>
                    <a:cubicBezTo>
                      <a:pt x="1530" y="457"/>
                      <a:pt x="1537" y="461"/>
                      <a:pt x="1544" y="463"/>
                    </a:cubicBezTo>
                    <a:cubicBezTo>
                      <a:pt x="1552" y="464"/>
                      <a:pt x="1561" y="462"/>
                      <a:pt x="1566" y="457"/>
                    </a:cubicBezTo>
                    <a:cubicBezTo>
                      <a:pt x="1574" y="450"/>
                      <a:pt x="1576" y="437"/>
                      <a:pt x="1571" y="428"/>
                    </a:cubicBezTo>
                    <a:cubicBezTo>
                      <a:pt x="1568" y="424"/>
                      <a:pt x="1563" y="420"/>
                      <a:pt x="1558" y="422"/>
                    </a:cubicBezTo>
                    <a:cubicBezTo>
                      <a:pt x="1555" y="423"/>
                      <a:pt x="1554" y="425"/>
                      <a:pt x="1554" y="428"/>
                    </a:cubicBezTo>
                    <a:close/>
                    <a:moveTo>
                      <a:pt x="1537" y="472"/>
                    </a:moveTo>
                    <a:cubicBezTo>
                      <a:pt x="1547" y="490"/>
                      <a:pt x="1544" y="508"/>
                      <a:pt x="1544" y="519"/>
                    </a:cubicBezTo>
                    <a:cubicBezTo>
                      <a:pt x="1545" y="530"/>
                      <a:pt x="1555" y="531"/>
                      <a:pt x="1557" y="519"/>
                    </a:cubicBezTo>
                    <a:cubicBezTo>
                      <a:pt x="1559" y="505"/>
                      <a:pt x="1546" y="479"/>
                      <a:pt x="1537" y="472"/>
                    </a:cubicBezTo>
                    <a:close/>
                    <a:moveTo>
                      <a:pt x="1504" y="156"/>
                    </a:moveTo>
                    <a:cubicBezTo>
                      <a:pt x="1503" y="155"/>
                      <a:pt x="1500" y="155"/>
                      <a:pt x="1499" y="156"/>
                    </a:cubicBezTo>
                    <a:cubicBezTo>
                      <a:pt x="1497" y="158"/>
                      <a:pt x="1497" y="161"/>
                      <a:pt x="1499" y="162"/>
                    </a:cubicBezTo>
                    <a:cubicBezTo>
                      <a:pt x="1501" y="163"/>
                      <a:pt x="1503" y="163"/>
                      <a:pt x="1504" y="162"/>
                    </a:cubicBezTo>
                    <a:cubicBezTo>
                      <a:pt x="1506" y="160"/>
                      <a:pt x="1506" y="158"/>
                      <a:pt x="1504" y="156"/>
                    </a:cubicBezTo>
                    <a:close/>
                    <a:moveTo>
                      <a:pt x="1507" y="128"/>
                    </a:moveTo>
                    <a:cubicBezTo>
                      <a:pt x="1504" y="126"/>
                      <a:pt x="1499" y="126"/>
                      <a:pt x="1496" y="129"/>
                    </a:cubicBezTo>
                    <a:cubicBezTo>
                      <a:pt x="1494" y="132"/>
                      <a:pt x="1494" y="137"/>
                      <a:pt x="1497" y="139"/>
                    </a:cubicBezTo>
                    <a:cubicBezTo>
                      <a:pt x="1500" y="142"/>
                      <a:pt x="1504" y="142"/>
                      <a:pt x="1507" y="139"/>
                    </a:cubicBezTo>
                    <a:cubicBezTo>
                      <a:pt x="1510" y="136"/>
                      <a:pt x="1510" y="131"/>
                      <a:pt x="1507" y="128"/>
                    </a:cubicBezTo>
                    <a:close/>
                    <a:moveTo>
                      <a:pt x="1508" y="144"/>
                    </a:moveTo>
                    <a:cubicBezTo>
                      <a:pt x="1505" y="142"/>
                      <a:pt x="1502" y="142"/>
                      <a:pt x="1500" y="145"/>
                    </a:cubicBezTo>
                    <a:cubicBezTo>
                      <a:pt x="1498" y="147"/>
                      <a:pt x="1498" y="150"/>
                      <a:pt x="1500" y="152"/>
                    </a:cubicBezTo>
                    <a:cubicBezTo>
                      <a:pt x="1503" y="154"/>
                      <a:pt x="1506" y="154"/>
                      <a:pt x="1508" y="152"/>
                    </a:cubicBezTo>
                    <a:cubicBezTo>
                      <a:pt x="1510" y="150"/>
                      <a:pt x="1510" y="146"/>
                      <a:pt x="1508" y="144"/>
                    </a:cubicBezTo>
                    <a:close/>
                    <a:moveTo>
                      <a:pt x="1483" y="119"/>
                    </a:moveTo>
                    <a:cubicBezTo>
                      <a:pt x="1502" y="121"/>
                      <a:pt x="1502" y="95"/>
                      <a:pt x="1504" y="86"/>
                    </a:cubicBezTo>
                    <a:cubicBezTo>
                      <a:pt x="1505" y="79"/>
                      <a:pt x="1507" y="75"/>
                      <a:pt x="1512" y="72"/>
                    </a:cubicBezTo>
                    <a:cubicBezTo>
                      <a:pt x="1504" y="72"/>
                      <a:pt x="1487" y="78"/>
                      <a:pt x="1480" y="84"/>
                    </a:cubicBezTo>
                    <a:cubicBezTo>
                      <a:pt x="1470" y="93"/>
                      <a:pt x="1467" y="106"/>
                      <a:pt x="1478" y="117"/>
                    </a:cubicBezTo>
                    <a:cubicBezTo>
                      <a:pt x="1477" y="110"/>
                      <a:pt x="1481" y="100"/>
                      <a:pt x="1487" y="96"/>
                    </a:cubicBezTo>
                    <a:cubicBezTo>
                      <a:pt x="1485" y="99"/>
                      <a:pt x="1482" y="110"/>
                      <a:pt x="1483" y="119"/>
                    </a:cubicBezTo>
                    <a:close/>
                    <a:moveTo>
                      <a:pt x="1463" y="116"/>
                    </a:moveTo>
                    <a:cubicBezTo>
                      <a:pt x="1451" y="80"/>
                      <a:pt x="1404" y="59"/>
                      <a:pt x="1378" y="75"/>
                    </a:cubicBezTo>
                    <a:cubicBezTo>
                      <a:pt x="1356" y="88"/>
                      <a:pt x="1369" y="107"/>
                      <a:pt x="1390" y="99"/>
                    </a:cubicBezTo>
                    <a:cubicBezTo>
                      <a:pt x="1405" y="94"/>
                      <a:pt x="1442" y="83"/>
                      <a:pt x="1463" y="116"/>
                    </a:cubicBezTo>
                    <a:close/>
                    <a:moveTo>
                      <a:pt x="1294" y="383"/>
                    </a:moveTo>
                    <a:cubicBezTo>
                      <a:pt x="1292" y="384"/>
                      <a:pt x="1291" y="386"/>
                      <a:pt x="1292" y="389"/>
                    </a:cubicBezTo>
                    <a:cubicBezTo>
                      <a:pt x="1293" y="391"/>
                      <a:pt x="1295" y="392"/>
                      <a:pt x="1298" y="391"/>
                    </a:cubicBezTo>
                    <a:cubicBezTo>
                      <a:pt x="1300" y="390"/>
                      <a:pt x="1301" y="387"/>
                      <a:pt x="1300" y="385"/>
                    </a:cubicBezTo>
                    <a:cubicBezTo>
                      <a:pt x="1299" y="383"/>
                      <a:pt x="1297" y="382"/>
                      <a:pt x="1294" y="383"/>
                    </a:cubicBezTo>
                    <a:close/>
                    <a:moveTo>
                      <a:pt x="1285" y="372"/>
                    </a:moveTo>
                    <a:cubicBezTo>
                      <a:pt x="1282" y="374"/>
                      <a:pt x="1281" y="377"/>
                      <a:pt x="1282" y="380"/>
                    </a:cubicBezTo>
                    <a:cubicBezTo>
                      <a:pt x="1283" y="383"/>
                      <a:pt x="1286" y="384"/>
                      <a:pt x="1289" y="383"/>
                    </a:cubicBezTo>
                    <a:cubicBezTo>
                      <a:pt x="1292" y="382"/>
                      <a:pt x="1294" y="378"/>
                      <a:pt x="1292" y="375"/>
                    </a:cubicBezTo>
                    <a:cubicBezTo>
                      <a:pt x="1291" y="373"/>
                      <a:pt x="1288" y="371"/>
                      <a:pt x="1285" y="372"/>
                    </a:cubicBezTo>
                    <a:close/>
                    <a:moveTo>
                      <a:pt x="1276" y="357"/>
                    </a:moveTo>
                    <a:cubicBezTo>
                      <a:pt x="1272" y="359"/>
                      <a:pt x="1270" y="363"/>
                      <a:pt x="1272" y="367"/>
                    </a:cubicBezTo>
                    <a:cubicBezTo>
                      <a:pt x="1273" y="371"/>
                      <a:pt x="1278" y="373"/>
                      <a:pt x="1282" y="371"/>
                    </a:cubicBezTo>
                    <a:cubicBezTo>
                      <a:pt x="1286" y="370"/>
                      <a:pt x="1288" y="365"/>
                      <a:pt x="1286" y="361"/>
                    </a:cubicBezTo>
                    <a:cubicBezTo>
                      <a:pt x="1284" y="357"/>
                      <a:pt x="1280" y="356"/>
                      <a:pt x="1276" y="357"/>
                    </a:cubicBezTo>
                    <a:close/>
                    <a:moveTo>
                      <a:pt x="1333" y="332"/>
                    </a:moveTo>
                    <a:cubicBezTo>
                      <a:pt x="1340" y="336"/>
                      <a:pt x="1347" y="343"/>
                      <a:pt x="1348" y="353"/>
                    </a:cubicBezTo>
                    <a:cubicBezTo>
                      <a:pt x="1350" y="369"/>
                      <a:pt x="1339" y="380"/>
                      <a:pt x="1324" y="382"/>
                    </a:cubicBezTo>
                    <a:cubicBezTo>
                      <a:pt x="1296" y="387"/>
                      <a:pt x="1301" y="421"/>
                      <a:pt x="1332" y="416"/>
                    </a:cubicBezTo>
                    <a:cubicBezTo>
                      <a:pt x="1347" y="414"/>
                      <a:pt x="1359" y="400"/>
                      <a:pt x="1363" y="388"/>
                    </a:cubicBezTo>
                    <a:cubicBezTo>
                      <a:pt x="1371" y="365"/>
                      <a:pt x="1358" y="333"/>
                      <a:pt x="1333" y="332"/>
                    </a:cubicBezTo>
                    <a:close/>
                    <a:moveTo>
                      <a:pt x="1375" y="412"/>
                    </a:moveTo>
                    <a:cubicBezTo>
                      <a:pt x="1422" y="391"/>
                      <a:pt x="1487" y="419"/>
                      <a:pt x="1495" y="460"/>
                    </a:cubicBezTo>
                    <a:cubicBezTo>
                      <a:pt x="1502" y="493"/>
                      <a:pt x="1471" y="498"/>
                      <a:pt x="1459" y="470"/>
                    </a:cubicBezTo>
                    <a:cubicBezTo>
                      <a:pt x="1451" y="450"/>
                      <a:pt x="1428" y="402"/>
                      <a:pt x="1375" y="412"/>
                    </a:cubicBezTo>
                    <a:close/>
                    <a:moveTo>
                      <a:pt x="1385" y="397"/>
                    </a:moveTo>
                    <a:cubicBezTo>
                      <a:pt x="1419" y="363"/>
                      <a:pt x="1437" y="359"/>
                      <a:pt x="1472" y="349"/>
                    </a:cubicBezTo>
                    <a:cubicBezTo>
                      <a:pt x="1482" y="346"/>
                      <a:pt x="1491" y="339"/>
                      <a:pt x="1495" y="332"/>
                    </a:cubicBezTo>
                    <a:cubicBezTo>
                      <a:pt x="1501" y="322"/>
                      <a:pt x="1501" y="309"/>
                      <a:pt x="1499" y="301"/>
                    </a:cubicBezTo>
                    <a:cubicBezTo>
                      <a:pt x="1516" y="310"/>
                      <a:pt x="1513" y="336"/>
                      <a:pt x="1509" y="346"/>
                    </a:cubicBezTo>
                    <a:cubicBezTo>
                      <a:pt x="1501" y="365"/>
                      <a:pt x="1483" y="380"/>
                      <a:pt x="1462" y="385"/>
                    </a:cubicBezTo>
                    <a:cubicBezTo>
                      <a:pt x="1439" y="390"/>
                      <a:pt x="1408" y="389"/>
                      <a:pt x="1385" y="397"/>
                    </a:cubicBezTo>
                    <a:close/>
                    <a:moveTo>
                      <a:pt x="1394" y="346"/>
                    </a:moveTo>
                    <a:cubicBezTo>
                      <a:pt x="1399" y="336"/>
                      <a:pt x="1399" y="323"/>
                      <a:pt x="1397" y="313"/>
                    </a:cubicBezTo>
                    <a:cubicBezTo>
                      <a:pt x="1395" y="301"/>
                      <a:pt x="1386" y="285"/>
                      <a:pt x="1372" y="283"/>
                    </a:cubicBezTo>
                    <a:cubicBezTo>
                      <a:pt x="1374" y="269"/>
                      <a:pt x="1368" y="258"/>
                      <a:pt x="1362" y="249"/>
                    </a:cubicBezTo>
                    <a:cubicBezTo>
                      <a:pt x="1353" y="235"/>
                      <a:pt x="1349" y="218"/>
                      <a:pt x="1359" y="209"/>
                    </a:cubicBezTo>
                    <a:cubicBezTo>
                      <a:pt x="1342" y="210"/>
                      <a:pt x="1335" y="237"/>
                      <a:pt x="1338" y="252"/>
                    </a:cubicBezTo>
                    <a:cubicBezTo>
                      <a:pt x="1342" y="273"/>
                      <a:pt x="1359" y="286"/>
                      <a:pt x="1376" y="302"/>
                    </a:cubicBezTo>
                    <a:cubicBezTo>
                      <a:pt x="1385" y="311"/>
                      <a:pt x="1394" y="325"/>
                      <a:pt x="1394" y="346"/>
                    </a:cubicBezTo>
                    <a:close/>
                    <a:moveTo>
                      <a:pt x="1406" y="49"/>
                    </a:moveTo>
                    <a:cubicBezTo>
                      <a:pt x="1392" y="46"/>
                      <a:pt x="1361" y="46"/>
                      <a:pt x="1350" y="62"/>
                    </a:cubicBezTo>
                    <a:cubicBezTo>
                      <a:pt x="1349" y="62"/>
                      <a:pt x="1346" y="63"/>
                      <a:pt x="1344" y="64"/>
                    </a:cubicBezTo>
                    <a:cubicBezTo>
                      <a:pt x="1348" y="54"/>
                      <a:pt x="1360" y="47"/>
                      <a:pt x="1374" y="45"/>
                    </a:cubicBezTo>
                    <a:cubicBezTo>
                      <a:pt x="1387" y="44"/>
                      <a:pt x="1399" y="45"/>
                      <a:pt x="1406" y="49"/>
                    </a:cubicBezTo>
                    <a:close/>
                    <a:moveTo>
                      <a:pt x="1361" y="104"/>
                    </a:moveTo>
                    <a:cubicBezTo>
                      <a:pt x="1357" y="104"/>
                      <a:pt x="1354" y="107"/>
                      <a:pt x="1355" y="110"/>
                    </a:cubicBezTo>
                    <a:cubicBezTo>
                      <a:pt x="1355" y="114"/>
                      <a:pt x="1358" y="116"/>
                      <a:pt x="1361" y="116"/>
                    </a:cubicBezTo>
                    <a:cubicBezTo>
                      <a:pt x="1365" y="116"/>
                      <a:pt x="1367" y="113"/>
                      <a:pt x="1367" y="110"/>
                    </a:cubicBezTo>
                    <a:cubicBezTo>
                      <a:pt x="1367" y="106"/>
                      <a:pt x="1364" y="104"/>
                      <a:pt x="1361" y="104"/>
                    </a:cubicBezTo>
                    <a:close/>
                    <a:moveTo>
                      <a:pt x="1353" y="87"/>
                    </a:moveTo>
                    <a:cubicBezTo>
                      <a:pt x="1349" y="87"/>
                      <a:pt x="1346" y="91"/>
                      <a:pt x="1346" y="95"/>
                    </a:cubicBezTo>
                    <a:cubicBezTo>
                      <a:pt x="1346" y="99"/>
                      <a:pt x="1350" y="102"/>
                      <a:pt x="1354" y="102"/>
                    </a:cubicBezTo>
                    <a:cubicBezTo>
                      <a:pt x="1359" y="102"/>
                      <a:pt x="1362" y="98"/>
                      <a:pt x="1362" y="94"/>
                    </a:cubicBezTo>
                    <a:cubicBezTo>
                      <a:pt x="1361" y="90"/>
                      <a:pt x="1358" y="86"/>
                      <a:pt x="1353" y="87"/>
                    </a:cubicBezTo>
                    <a:close/>
                    <a:moveTo>
                      <a:pt x="1349" y="63"/>
                    </a:moveTo>
                    <a:cubicBezTo>
                      <a:pt x="1343" y="64"/>
                      <a:pt x="1339" y="69"/>
                      <a:pt x="1339" y="74"/>
                    </a:cubicBezTo>
                    <a:cubicBezTo>
                      <a:pt x="1340" y="80"/>
                      <a:pt x="1344" y="84"/>
                      <a:pt x="1350" y="84"/>
                    </a:cubicBezTo>
                    <a:cubicBezTo>
                      <a:pt x="1356" y="84"/>
                      <a:pt x="1360" y="79"/>
                      <a:pt x="1360" y="73"/>
                    </a:cubicBezTo>
                    <a:cubicBezTo>
                      <a:pt x="1360" y="68"/>
                      <a:pt x="1355" y="63"/>
                      <a:pt x="1349" y="63"/>
                    </a:cubicBezTo>
                    <a:close/>
                    <a:moveTo>
                      <a:pt x="1405" y="9"/>
                    </a:moveTo>
                    <a:cubicBezTo>
                      <a:pt x="1401" y="9"/>
                      <a:pt x="1398" y="13"/>
                      <a:pt x="1398" y="17"/>
                    </a:cubicBezTo>
                    <a:cubicBezTo>
                      <a:pt x="1398" y="21"/>
                      <a:pt x="1401" y="24"/>
                      <a:pt x="1406" y="24"/>
                    </a:cubicBezTo>
                    <a:cubicBezTo>
                      <a:pt x="1410" y="23"/>
                      <a:pt x="1413" y="20"/>
                      <a:pt x="1413" y="16"/>
                    </a:cubicBezTo>
                    <a:cubicBezTo>
                      <a:pt x="1412" y="12"/>
                      <a:pt x="1409" y="9"/>
                      <a:pt x="1405" y="9"/>
                    </a:cubicBezTo>
                    <a:close/>
                    <a:moveTo>
                      <a:pt x="1334" y="581"/>
                    </a:moveTo>
                    <a:cubicBezTo>
                      <a:pt x="1342" y="584"/>
                      <a:pt x="1354" y="578"/>
                      <a:pt x="1352" y="570"/>
                    </a:cubicBezTo>
                    <a:cubicBezTo>
                      <a:pt x="1357" y="566"/>
                      <a:pt x="1364" y="566"/>
                      <a:pt x="1369" y="571"/>
                    </a:cubicBezTo>
                    <a:cubicBezTo>
                      <a:pt x="1377" y="578"/>
                      <a:pt x="1378" y="593"/>
                      <a:pt x="1371" y="601"/>
                    </a:cubicBezTo>
                    <a:cubicBezTo>
                      <a:pt x="1395" y="589"/>
                      <a:pt x="1384" y="548"/>
                      <a:pt x="1357" y="544"/>
                    </a:cubicBezTo>
                    <a:cubicBezTo>
                      <a:pt x="1342" y="541"/>
                      <a:pt x="1331" y="549"/>
                      <a:pt x="1327" y="558"/>
                    </a:cubicBezTo>
                    <a:cubicBezTo>
                      <a:pt x="1323" y="567"/>
                      <a:pt x="1325" y="577"/>
                      <a:pt x="1334" y="581"/>
                    </a:cubicBezTo>
                    <a:close/>
                    <a:moveTo>
                      <a:pt x="1278" y="555"/>
                    </a:moveTo>
                    <a:cubicBezTo>
                      <a:pt x="1297" y="541"/>
                      <a:pt x="1316" y="547"/>
                      <a:pt x="1327" y="544"/>
                    </a:cubicBezTo>
                    <a:cubicBezTo>
                      <a:pt x="1339" y="540"/>
                      <a:pt x="1335" y="526"/>
                      <a:pt x="1322" y="527"/>
                    </a:cubicBezTo>
                    <a:cubicBezTo>
                      <a:pt x="1306" y="528"/>
                      <a:pt x="1289" y="541"/>
                      <a:pt x="1278" y="555"/>
                    </a:cubicBezTo>
                    <a:close/>
                    <a:moveTo>
                      <a:pt x="1334" y="487"/>
                    </a:moveTo>
                    <a:cubicBezTo>
                      <a:pt x="1333" y="494"/>
                      <a:pt x="1339" y="503"/>
                      <a:pt x="1344" y="505"/>
                    </a:cubicBezTo>
                    <a:cubicBezTo>
                      <a:pt x="1342" y="513"/>
                      <a:pt x="1324" y="514"/>
                      <a:pt x="1321" y="502"/>
                    </a:cubicBezTo>
                    <a:cubicBezTo>
                      <a:pt x="1319" y="494"/>
                      <a:pt x="1326" y="485"/>
                      <a:pt x="1334" y="487"/>
                    </a:cubicBezTo>
                    <a:close/>
                    <a:moveTo>
                      <a:pt x="1369" y="478"/>
                    </a:moveTo>
                    <a:cubicBezTo>
                      <a:pt x="1364" y="478"/>
                      <a:pt x="1359" y="480"/>
                      <a:pt x="1359" y="485"/>
                    </a:cubicBezTo>
                    <a:cubicBezTo>
                      <a:pt x="1358" y="493"/>
                      <a:pt x="1368" y="497"/>
                      <a:pt x="1373" y="492"/>
                    </a:cubicBezTo>
                    <a:cubicBezTo>
                      <a:pt x="1377" y="488"/>
                      <a:pt x="1377" y="484"/>
                      <a:pt x="1384" y="481"/>
                    </a:cubicBezTo>
                    <a:cubicBezTo>
                      <a:pt x="1376" y="482"/>
                      <a:pt x="1375" y="479"/>
                      <a:pt x="1369" y="478"/>
                    </a:cubicBezTo>
                    <a:close/>
                    <a:moveTo>
                      <a:pt x="1289" y="467"/>
                    </a:moveTo>
                    <a:cubicBezTo>
                      <a:pt x="1291" y="447"/>
                      <a:pt x="1270" y="414"/>
                      <a:pt x="1251" y="422"/>
                    </a:cubicBezTo>
                    <a:cubicBezTo>
                      <a:pt x="1249" y="418"/>
                      <a:pt x="1253" y="412"/>
                      <a:pt x="1259" y="411"/>
                    </a:cubicBezTo>
                    <a:cubicBezTo>
                      <a:pt x="1265" y="410"/>
                      <a:pt x="1274" y="414"/>
                      <a:pt x="1276" y="422"/>
                    </a:cubicBezTo>
                    <a:cubicBezTo>
                      <a:pt x="1284" y="419"/>
                      <a:pt x="1297" y="442"/>
                      <a:pt x="1289" y="467"/>
                    </a:cubicBezTo>
                    <a:close/>
                    <a:moveTo>
                      <a:pt x="1378" y="745"/>
                    </a:moveTo>
                    <a:cubicBezTo>
                      <a:pt x="1386" y="736"/>
                      <a:pt x="1390" y="725"/>
                      <a:pt x="1387" y="714"/>
                    </a:cubicBezTo>
                    <a:cubicBezTo>
                      <a:pt x="1384" y="705"/>
                      <a:pt x="1378" y="698"/>
                      <a:pt x="1371" y="693"/>
                    </a:cubicBezTo>
                    <a:cubicBezTo>
                      <a:pt x="1367" y="692"/>
                      <a:pt x="1364" y="690"/>
                      <a:pt x="1360" y="690"/>
                    </a:cubicBezTo>
                    <a:cubicBezTo>
                      <a:pt x="1361" y="690"/>
                      <a:pt x="1362" y="691"/>
                      <a:pt x="1363" y="691"/>
                    </a:cubicBezTo>
                    <a:cubicBezTo>
                      <a:pt x="1370" y="695"/>
                      <a:pt x="1373" y="704"/>
                      <a:pt x="1369" y="711"/>
                    </a:cubicBezTo>
                    <a:cubicBezTo>
                      <a:pt x="1365" y="719"/>
                      <a:pt x="1356" y="721"/>
                      <a:pt x="1349" y="717"/>
                    </a:cubicBezTo>
                    <a:cubicBezTo>
                      <a:pt x="1339" y="712"/>
                      <a:pt x="1339" y="697"/>
                      <a:pt x="1349" y="691"/>
                    </a:cubicBezTo>
                    <a:cubicBezTo>
                      <a:pt x="1355" y="687"/>
                      <a:pt x="1365" y="688"/>
                      <a:pt x="1372" y="691"/>
                    </a:cubicBezTo>
                    <a:cubicBezTo>
                      <a:pt x="1380" y="696"/>
                      <a:pt x="1387" y="704"/>
                      <a:pt x="1390" y="713"/>
                    </a:cubicBezTo>
                    <a:cubicBezTo>
                      <a:pt x="1393" y="726"/>
                      <a:pt x="1390" y="738"/>
                      <a:pt x="1381" y="747"/>
                    </a:cubicBezTo>
                    <a:cubicBezTo>
                      <a:pt x="1374" y="755"/>
                      <a:pt x="1366" y="759"/>
                      <a:pt x="1356" y="761"/>
                    </a:cubicBezTo>
                    <a:cubicBezTo>
                      <a:pt x="1358" y="761"/>
                      <a:pt x="1361" y="762"/>
                      <a:pt x="1364" y="763"/>
                    </a:cubicBezTo>
                    <a:cubicBezTo>
                      <a:pt x="1373" y="766"/>
                      <a:pt x="1381" y="769"/>
                      <a:pt x="1389" y="775"/>
                    </a:cubicBezTo>
                    <a:cubicBezTo>
                      <a:pt x="1392" y="776"/>
                      <a:pt x="1394" y="777"/>
                      <a:pt x="1396" y="779"/>
                    </a:cubicBezTo>
                    <a:cubicBezTo>
                      <a:pt x="1399" y="782"/>
                      <a:pt x="1403" y="785"/>
                      <a:pt x="1406" y="788"/>
                    </a:cubicBezTo>
                    <a:cubicBezTo>
                      <a:pt x="1407" y="789"/>
                      <a:pt x="1416" y="800"/>
                      <a:pt x="1414" y="802"/>
                    </a:cubicBezTo>
                    <a:cubicBezTo>
                      <a:pt x="1412" y="802"/>
                      <a:pt x="1407" y="796"/>
                      <a:pt x="1406" y="795"/>
                    </a:cubicBezTo>
                    <a:cubicBezTo>
                      <a:pt x="1402" y="790"/>
                      <a:pt x="1398" y="787"/>
                      <a:pt x="1393" y="783"/>
                    </a:cubicBezTo>
                    <a:cubicBezTo>
                      <a:pt x="1391" y="781"/>
                      <a:pt x="1389" y="780"/>
                      <a:pt x="1387" y="779"/>
                    </a:cubicBezTo>
                    <a:cubicBezTo>
                      <a:pt x="1379" y="773"/>
                      <a:pt x="1371" y="770"/>
                      <a:pt x="1362" y="767"/>
                    </a:cubicBezTo>
                    <a:cubicBezTo>
                      <a:pt x="1362" y="766"/>
                      <a:pt x="1361" y="766"/>
                      <a:pt x="1359" y="766"/>
                    </a:cubicBezTo>
                    <a:cubicBezTo>
                      <a:pt x="1362" y="767"/>
                      <a:pt x="1364" y="769"/>
                      <a:pt x="1367" y="771"/>
                    </a:cubicBezTo>
                    <a:cubicBezTo>
                      <a:pt x="1373" y="776"/>
                      <a:pt x="1378" y="780"/>
                      <a:pt x="1383" y="788"/>
                    </a:cubicBezTo>
                    <a:cubicBezTo>
                      <a:pt x="1395" y="808"/>
                      <a:pt x="1385" y="827"/>
                      <a:pt x="1368" y="838"/>
                    </a:cubicBezTo>
                    <a:cubicBezTo>
                      <a:pt x="1355" y="847"/>
                      <a:pt x="1336" y="851"/>
                      <a:pt x="1321" y="843"/>
                    </a:cubicBezTo>
                    <a:cubicBezTo>
                      <a:pt x="1308" y="837"/>
                      <a:pt x="1301" y="824"/>
                      <a:pt x="1304" y="810"/>
                    </a:cubicBezTo>
                    <a:cubicBezTo>
                      <a:pt x="1305" y="803"/>
                      <a:pt x="1307" y="798"/>
                      <a:pt x="1312" y="793"/>
                    </a:cubicBezTo>
                    <a:cubicBezTo>
                      <a:pt x="1316" y="789"/>
                      <a:pt x="1320" y="787"/>
                      <a:pt x="1326" y="786"/>
                    </a:cubicBezTo>
                    <a:cubicBezTo>
                      <a:pt x="1332" y="786"/>
                      <a:pt x="1338" y="788"/>
                      <a:pt x="1343" y="794"/>
                    </a:cubicBezTo>
                    <a:cubicBezTo>
                      <a:pt x="1345" y="797"/>
                      <a:pt x="1346" y="801"/>
                      <a:pt x="1345" y="805"/>
                    </a:cubicBezTo>
                    <a:cubicBezTo>
                      <a:pt x="1344" y="809"/>
                      <a:pt x="1342" y="813"/>
                      <a:pt x="1337" y="815"/>
                    </a:cubicBezTo>
                    <a:cubicBezTo>
                      <a:pt x="1333" y="817"/>
                      <a:pt x="1327" y="817"/>
                      <a:pt x="1323" y="813"/>
                    </a:cubicBezTo>
                    <a:cubicBezTo>
                      <a:pt x="1319" y="810"/>
                      <a:pt x="1318" y="804"/>
                      <a:pt x="1321" y="800"/>
                    </a:cubicBezTo>
                    <a:cubicBezTo>
                      <a:pt x="1324" y="794"/>
                      <a:pt x="1331" y="792"/>
                      <a:pt x="1336" y="795"/>
                    </a:cubicBezTo>
                    <a:cubicBezTo>
                      <a:pt x="1342" y="798"/>
                      <a:pt x="1344" y="805"/>
                      <a:pt x="1341" y="810"/>
                    </a:cubicBezTo>
                    <a:cubicBezTo>
                      <a:pt x="1340" y="812"/>
                      <a:pt x="1338" y="814"/>
                      <a:pt x="1336" y="815"/>
                    </a:cubicBezTo>
                    <a:cubicBezTo>
                      <a:pt x="1336" y="815"/>
                      <a:pt x="1337" y="815"/>
                      <a:pt x="1337" y="814"/>
                    </a:cubicBezTo>
                    <a:cubicBezTo>
                      <a:pt x="1341" y="812"/>
                      <a:pt x="1344" y="809"/>
                      <a:pt x="1345" y="805"/>
                    </a:cubicBezTo>
                    <a:cubicBezTo>
                      <a:pt x="1345" y="801"/>
                      <a:pt x="1344" y="797"/>
                      <a:pt x="1342" y="794"/>
                    </a:cubicBezTo>
                    <a:cubicBezTo>
                      <a:pt x="1338" y="789"/>
                      <a:pt x="1332" y="787"/>
                      <a:pt x="1326" y="787"/>
                    </a:cubicBezTo>
                    <a:cubicBezTo>
                      <a:pt x="1321" y="788"/>
                      <a:pt x="1317" y="790"/>
                      <a:pt x="1313" y="794"/>
                    </a:cubicBezTo>
                    <a:cubicBezTo>
                      <a:pt x="1309" y="799"/>
                      <a:pt x="1307" y="804"/>
                      <a:pt x="1306" y="810"/>
                    </a:cubicBezTo>
                    <a:cubicBezTo>
                      <a:pt x="1304" y="824"/>
                      <a:pt x="1309" y="835"/>
                      <a:pt x="1322" y="841"/>
                    </a:cubicBezTo>
                    <a:cubicBezTo>
                      <a:pt x="1337" y="848"/>
                      <a:pt x="1355" y="843"/>
                      <a:pt x="1368" y="834"/>
                    </a:cubicBezTo>
                    <a:cubicBezTo>
                      <a:pt x="1382" y="824"/>
                      <a:pt x="1389" y="807"/>
                      <a:pt x="1379" y="790"/>
                    </a:cubicBezTo>
                    <a:cubicBezTo>
                      <a:pt x="1375" y="783"/>
                      <a:pt x="1370" y="779"/>
                      <a:pt x="1364" y="775"/>
                    </a:cubicBezTo>
                    <a:cubicBezTo>
                      <a:pt x="1360" y="772"/>
                      <a:pt x="1356" y="769"/>
                      <a:pt x="1351" y="767"/>
                    </a:cubicBezTo>
                    <a:cubicBezTo>
                      <a:pt x="1335" y="759"/>
                      <a:pt x="1319" y="756"/>
                      <a:pt x="1305" y="745"/>
                    </a:cubicBezTo>
                    <a:cubicBezTo>
                      <a:pt x="1292" y="734"/>
                      <a:pt x="1284" y="719"/>
                      <a:pt x="1282" y="700"/>
                    </a:cubicBezTo>
                    <a:cubicBezTo>
                      <a:pt x="1281" y="690"/>
                      <a:pt x="1282" y="683"/>
                      <a:pt x="1285" y="673"/>
                    </a:cubicBezTo>
                    <a:cubicBezTo>
                      <a:pt x="1286" y="670"/>
                      <a:pt x="1288" y="666"/>
                      <a:pt x="1289" y="663"/>
                    </a:cubicBezTo>
                    <a:cubicBezTo>
                      <a:pt x="1287" y="665"/>
                      <a:pt x="1284" y="666"/>
                      <a:pt x="1281" y="666"/>
                    </a:cubicBezTo>
                    <a:cubicBezTo>
                      <a:pt x="1270" y="668"/>
                      <a:pt x="1259" y="664"/>
                      <a:pt x="1252" y="655"/>
                    </a:cubicBezTo>
                    <a:cubicBezTo>
                      <a:pt x="1246" y="647"/>
                      <a:pt x="1245" y="635"/>
                      <a:pt x="1250" y="626"/>
                    </a:cubicBezTo>
                    <a:cubicBezTo>
                      <a:pt x="1255" y="618"/>
                      <a:pt x="1264" y="613"/>
                      <a:pt x="1272" y="615"/>
                    </a:cubicBezTo>
                    <a:cubicBezTo>
                      <a:pt x="1278" y="616"/>
                      <a:pt x="1282" y="619"/>
                      <a:pt x="1284" y="624"/>
                    </a:cubicBezTo>
                    <a:cubicBezTo>
                      <a:pt x="1286" y="626"/>
                      <a:pt x="1286" y="629"/>
                      <a:pt x="1286" y="632"/>
                    </a:cubicBezTo>
                    <a:cubicBezTo>
                      <a:pt x="1286" y="638"/>
                      <a:pt x="1282" y="642"/>
                      <a:pt x="1276" y="643"/>
                    </a:cubicBezTo>
                    <a:cubicBezTo>
                      <a:pt x="1271" y="643"/>
                      <a:pt x="1265" y="639"/>
                      <a:pt x="1265" y="633"/>
                    </a:cubicBezTo>
                    <a:cubicBezTo>
                      <a:pt x="1264" y="627"/>
                      <a:pt x="1269" y="622"/>
                      <a:pt x="1274" y="621"/>
                    </a:cubicBezTo>
                    <a:cubicBezTo>
                      <a:pt x="1279" y="621"/>
                      <a:pt x="1284" y="624"/>
                      <a:pt x="1286" y="629"/>
                    </a:cubicBezTo>
                    <a:cubicBezTo>
                      <a:pt x="1284" y="622"/>
                      <a:pt x="1279" y="617"/>
                      <a:pt x="1272" y="616"/>
                    </a:cubicBezTo>
                    <a:cubicBezTo>
                      <a:pt x="1264" y="614"/>
                      <a:pt x="1256" y="619"/>
                      <a:pt x="1251" y="626"/>
                    </a:cubicBezTo>
                    <a:cubicBezTo>
                      <a:pt x="1246" y="635"/>
                      <a:pt x="1248" y="646"/>
                      <a:pt x="1254" y="654"/>
                    </a:cubicBezTo>
                    <a:cubicBezTo>
                      <a:pt x="1257" y="659"/>
                      <a:pt x="1262" y="662"/>
                      <a:pt x="1268" y="664"/>
                    </a:cubicBezTo>
                    <a:cubicBezTo>
                      <a:pt x="1287" y="669"/>
                      <a:pt x="1296" y="648"/>
                      <a:pt x="1315" y="637"/>
                    </a:cubicBezTo>
                    <a:cubicBezTo>
                      <a:pt x="1334" y="625"/>
                      <a:pt x="1359" y="620"/>
                      <a:pt x="1380" y="623"/>
                    </a:cubicBezTo>
                    <a:cubicBezTo>
                      <a:pt x="1351" y="624"/>
                      <a:pt x="1322" y="630"/>
                      <a:pt x="1301" y="653"/>
                    </a:cubicBezTo>
                    <a:cubicBezTo>
                      <a:pt x="1295" y="660"/>
                      <a:pt x="1292" y="666"/>
                      <a:pt x="1289" y="675"/>
                    </a:cubicBezTo>
                    <a:cubicBezTo>
                      <a:pt x="1287" y="683"/>
                      <a:pt x="1286" y="690"/>
                      <a:pt x="1287" y="699"/>
                    </a:cubicBezTo>
                    <a:cubicBezTo>
                      <a:pt x="1289" y="726"/>
                      <a:pt x="1305" y="744"/>
                      <a:pt x="1328" y="752"/>
                    </a:cubicBezTo>
                    <a:cubicBezTo>
                      <a:pt x="1346" y="758"/>
                      <a:pt x="1364" y="759"/>
                      <a:pt x="1378" y="745"/>
                    </a:cubicBezTo>
                    <a:close/>
                    <a:moveTo>
                      <a:pt x="1505" y="908"/>
                    </a:moveTo>
                    <a:cubicBezTo>
                      <a:pt x="1502" y="908"/>
                      <a:pt x="1500" y="906"/>
                      <a:pt x="1500" y="903"/>
                    </a:cubicBezTo>
                    <a:cubicBezTo>
                      <a:pt x="1499" y="901"/>
                      <a:pt x="1501" y="898"/>
                      <a:pt x="1504" y="898"/>
                    </a:cubicBezTo>
                    <a:cubicBezTo>
                      <a:pt x="1507" y="898"/>
                      <a:pt x="1510" y="900"/>
                      <a:pt x="1510" y="903"/>
                    </a:cubicBezTo>
                    <a:cubicBezTo>
                      <a:pt x="1510" y="905"/>
                      <a:pt x="1508" y="908"/>
                      <a:pt x="1505" y="908"/>
                    </a:cubicBezTo>
                    <a:close/>
                    <a:moveTo>
                      <a:pt x="1467" y="776"/>
                    </a:moveTo>
                    <a:cubicBezTo>
                      <a:pt x="1470" y="772"/>
                      <a:pt x="1470" y="765"/>
                      <a:pt x="1465" y="762"/>
                    </a:cubicBezTo>
                    <a:cubicBezTo>
                      <a:pt x="1463" y="760"/>
                      <a:pt x="1459" y="760"/>
                      <a:pt x="1457" y="761"/>
                    </a:cubicBezTo>
                    <a:cubicBezTo>
                      <a:pt x="1454" y="763"/>
                      <a:pt x="1453" y="768"/>
                      <a:pt x="1455" y="770"/>
                    </a:cubicBezTo>
                    <a:cubicBezTo>
                      <a:pt x="1456" y="772"/>
                      <a:pt x="1459" y="773"/>
                      <a:pt x="1462" y="772"/>
                    </a:cubicBezTo>
                    <a:cubicBezTo>
                      <a:pt x="1459" y="776"/>
                      <a:pt x="1450" y="774"/>
                      <a:pt x="1450" y="766"/>
                    </a:cubicBezTo>
                    <a:cubicBezTo>
                      <a:pt x="1450" y="762"/>
                      <a:pt x="1453" y="758"/>
                      <a:pt x="1458" y="757"/>
                    </a:cubicBezTo>
                    <a:cubicBezTo>
                      <a:pt x="1466" y="755"/>
                      <a:pt x="1471" y="761"/>
                      <a:pt x="1472" y="768"/>
                    </a:cubicBezTo>
                    <a:cubicBezTo>
                      <a:pt x="1473" y="774"/>
                      <a:pt x="1470" y="780"/>
                      <a:pt x="1464" y="784"/>
                    </a:cubicBezTo>
                    <a:cubicBezTo>
                      <a:pt x="1481" y="775"/>
                      <a:pt x="1493" y="747"/>
                      <a:pt x="1494" y="734"/>
                    </a:cubicBezTo>
                    <a:cubicBezTo>
                      <a:pt x="1495" y="734"/>
                      <a:pt x="1496" y="735"/>
                      <a:pt x="1498" y="735"/>
                    </a:cubicBezTo>
                    <a:cubicBezTo>
                      <a:pt x="1495" y="757"/>
                      <a:pt x="1479" y="782"/>
                      <a:pt x="1462" y="788"/>
                    </a:cubicBezTo>
                    <a:cubicBezTo>
                      <a:pt x="1487" y="794"/>
                      <a:pt x="1502" y="803"/>
                      <a:pt x="1519" y="804"/>
                    </a:cubicBezTo>
                    <a:cubicBezTo>
                      <a:pt x="1528" y="805"/>
                      <a:pt x="1536" y="803"/>
                      <a:pt x="1542" y="798"/>
                    </a:cubicBezTo>
                    <a:cubicBezTo>
                      <a:pt x="1543" y="799"/>
                      <a:pt x="1546" y="799"/>
                      <a:pt x="1548" y="798"/>
                    </a:cubicBezTo>
                    <a:cubicBezTo>
                      <a:pt x="1542" y="807"/>
                      <a:pt x="1529" y="810"/>
                      <a:pt x="1516" y="808"/>
                    </a:cubicBezTo>
                    <a:cubicBezTo>
                      <a:pt x="1516" y="808"/>
                      <a:pt x="1515" y="807"/>
                      <a:pt x="1514" y="807"/>
                    </a:cubicBezTo>
                    <a:cubicBezTo>
                      <a:pt x="1527" y="816"/>
                      <a:pt x="1547" y="818"/>
                      <a:pt x="1564" y="813"/>
                    </a:cubicBezTo>
                    <a:cubicBezTo>
                      <a:pt x="1571" y="811"/>
                      <a:pt x="1580" y="808"/>
                      <a:pt x="1583" y="802"/>
                    </a:cubicBezTo>
                    <a:cubicBezTo>
                      <a:pt x="1586" y="798"/>
                      <a:pt x="1586" y="792"/>
                      <a:pt x="1582" y="789"/>
                    </a:cubicBezTo>
                    <a:cubicBezTo>
                      <a:pt x="1581" y="788"/>
                      <a:pt x="1579" y="788"/>
                      <a:pt x="1578" y="789"/>
                    </a:cubicBezTo>
                    <a:cubicBezTo>
                      <a:pt x="1577" y="790"/>
                      <a:pt x="1576" y="792"/>
                      <a:pt x="1577" y="793"/>
                    </a:cubicBezTo>
                    <a:cubicBezTo>
                      <a:pt x="1578" y="794"/>
                      <a:pt x="1579" y="795"/>
                      <a:pt x="1579" y="795"/>
                    </a:cubicBezTo>
                    <a:cubicBezTo>
                      <a:pt x="1581" y="795"/>
                      <a:pt x="1582" y="794"/>
                      <a:pt x="1582" y="792"/>
                    </a:cubicBezTo>
                    <a:cubicBezTo>
                      <a:pt x="1581" y="792"/>
                      <a:pt x="1581" y="791"/>
                      <a:pt x="1580" y="791"/>
                    </a:cubicBezTo>
                    <a:cubicBezTo>
                      <a:pt x="1581" y="790"/>
                      <a:pt x="1582" y="791"/>
                      <a:pt x="1583" y="791"/>
                    </a:cubicBezTo>
                    <a:cubicBezTo>
                      <a:pt x="1583" y="793"/>
                      <a:pt x="1583" y="795"/>
                      <a:pt x="1582" y="796"/>
                    </a:cubicBezTo>
                    <a:cubicBezTo>
                      <a:pt x="1580" y="798"/>
                      <a:pt x="1577" y="798"/>
                      <a:pt x="1575" y="796"/>
                    </a:cubicBezTo>
                    <a:cubicBezTo>
                      <a:pt x="1574" y="795"/>
                      <a:pt x="1573" y="793"/>
                      <a:pt x="1573" y="791"/>
                    </a:cubicBezTo>
                    <a:cubicBezTo>
                      <a:pt x="1573" y="789"/>
                      <a:pt x="1574" y="787"/>
                      <a:pt x="1576" y="786"/>
                    </a:cubicBezTo>
                    <a:cubicBezTo>
                      <a:pt x="1578" y="785"/>
                      <a:pt x="1581" y="784"/>
                      <a:pt x="1583" y="786"/>
                    </a:cubicBezTo>
                    <a:cubicBezTo>
                      <a:pt x="1587" y="789"/>
                      <a:pt x="1588" y="794"/>
                      <a:pt x="1586" y="799"/>
                    </a:cubicBezTo>
                    <a:cubicBezTo>
                      <a:pt x="1585" y="801"/>
                      <a:pt x="1584" y="804"/>
                      <a:pt x="1582" y="805"/>
                    </a:cubicBezTo>
                    <a:cubicBezTo>
                      <a:pt x="1591" y="799"/>
                      <a:pt x="1594" y="790"/>
                      <a:pt x="1594" y="781"/>
                    </a:cubicBezTo>
                    <a:cubicBezTo>
                      <a:pt x="1593" y="775"/>
                      <a:pt x="1591" y="769"/>
                      <a:pt x="1586" y="765"/>
                    </a:cubicBezTo>
                    <a:cubicBezTo>
                      <a:pt x="1586" y="765"/>
                      <a:pt x="1586" y="765"/>
                      <a:pt x="1586" y="765"/>
                    </a:cubicBezTo>
                    <a:cubicBezTo>
                      <a:pt x="1590" y="770"/>
                      <a:pt x="1589" y="777"/>
                      <a:pt x="1581" y="778"/>
                    </a:cubicBezTo>
                    <a:cubicBezTo>
                      <a:pt x="1575" y="779"/>
                      <a:pt x="1565" y="773"/>
                      <a:pt x="1557" y="786"/>
                    </a:cubicBezTo>
                    <a:cubicBezTo>
                      <a:pt x="1558" y="779"/>
                      <a:pt x="1560" y="772"/>
                      <a:pt x="1564" y="767"/>
                    </a:cubicBezTo>
                    <a:cubicBezTo>
                      <a:pt x="1569" y="762"/>
                      <a:pt x="1577" y="760"/>
                      <a:pt x="1583" y="762"/>
                    </a:cubicBezTo>
                    <a:cubicBezTo>
                      <a:pt x="1590" y="765"/>
                      <a:pt x="1595" y="773"/>
                      <a:pt x="1595" y="781"/>
                    </a:cubicBezTo>
                    <a:cubicBezTo>
                      <a:pt x="1596" y="792"/>
                      <a:pt x="1590" y="802"/>
                      <a:pt x="1581" y="809"/>
                    </a:cubicBezTo>
                    <a:cubicBezTo>
                      <a:pt x="1572" y="814"/>
                      <a:pt x="1556" y="817"/>
                      <a:pt x="1545" y="817"/>
                    </a:cubicBezTo>
                    <a:cubicBezTo>
                      <a:pt x="1536" y="817"/>
                      <a:pt x="1524" y="815"/>
                      <a:pt x="1516" y="811"/>
                    </a:cubicBezTo>
                    <a:cubicBezTo>
                      <a:pt x="1520" y="814"/>
                      <a:pt x="1524" y="819"/>
                      <a:pt x="1527" y="824"/>
                    </a:cubicBezTo>
                    <a:cubicBezTo>
                      <a:pt x="1534" y="835"/>
                      <a:pt x="1536" y="845"/>
                      <a:pt x="1536" y="858"/>
                    </a:cubicBezTo>
                    <a:cubicBezTo>
                      <a:pt x="1535" y="863"/>
                      <a:pt x="1534" y="867"/>
                      <a:pt x="1533" y="871"/>
                    </a:cubicBezTo>
                    <a:cubicBezTo>
                      <a:pt x="1532" y="870"/>
                      <a:pt x="1531" y="870"/>
                      <a:pt x="1530" y="870"/>
                    </a:cubicBezTo>
                    <a:cubicBezTo>
                      <a:pt x="1531" y="866"/>
                      <a:pt x="1532" y="862"/>
                      <a:pt x="1532" y="858"/>
                    </a:cubicBezTo>
                    <a:cubicBezTo>
                      <a:pt x="1532" y="846"/>
                      <a:pt x="1530" y="837"/>
                      <a:pt x="1523" y="826"/>
                    </a:cubicBezTo>
                    <a:cubicBezTo>
                      <a:pt x="1514" y="813"/>
                      <a:pt x="1502" y="805"/>
                      <a:pt x="1487" y="800"/>
                    </a:cubicBezTo>
                    <a:cubicBezTo>
                      <a:pt x="1491" y="802"/>
                      <a:pt x="1494" y="805"/>
                      <a:pt x="1496" y="808"/>
                    </a:cubicBezTo>
                    <a:cubicBezTo>
                      <a:pt x="1496" y="808"/>
                      <a:pt x="1496" y="808"/>
                      <a:pt x="1496" y="808"/>
                    </a:cubicBezTo>
                    <a:cubicBezTo>
                      <a:pt x="1502" y="815"/>
                      <a:pt x="1506" y="823"/>
                      <a:pt x="1505" y="832"/>
                    </a:cubicBezTo>
                    <a:cubicBezTo>
                      <a:pt x="1503" y="823"/>
                      <a:pt x="1500" y="817"/>
                      <a:pt x="1494" y="810"/>
                    </a:cubicBezTo>
                    <a:cubicBezTo>
                      <a:pt x="1494" y="810"/>
                      <a:pt x="1494" y="810"/>
                      <a:pt x="1494" y="810"/>
                    </a:cubicBezTo>
                    <a:cubicBezTo>
                      <a:pt x="1482" y="796"/>
                      <a:pt x="1478" y="796"/>
                      <a:pt x="1461" y="792"/>
                    </a:cubicBezTo>
                    <a:cubicBezTo>
                      <a:pt x="1434" y="786"/>
                      <a:pt x="1406" y="782"/>
                      <a:pt x="1387" y="766"/>
                    </a:cubicBezTo>
                    <a:cubicBezTo>
                      <a:pt x="1401" y="775"/>
                      <a:pt x="1457" y="795"/>
                      <a:pt x="1467" y="776"/>
                    </a:cubicBezTo>
                    <a:close/>
                    <a:moveTo>
                      <a:pt x="1500" y="820"/>
                    </a:moveTo>
                    <a:cubicBezTo>
                      <a:pt x="1488" y="825"/>
                      <a:pt x="1496" y="840"/>
                      <a:pt x="1498" y="846"/>
                    </a:cubicBezTo>
                    <a:cubicBezTo>
                      <a:pt x="1499" y="850"/>
                      <a:pt x="1499" y="853"/>
                      <a:pt x="1497" y="857"/>
                    </a:cubicBezTo>
                    <a:cubicBezTo>
                      <a:pt x="1502" y="855"/>
                      <a:pt x="1510" y="845"/>
                      <a:pt x="1512" y="840"/>
                    </a:cubicBezTo>
                    <a:cubicBezTo>
                      <a:pt x="1516" y="832"/>
                      <a:pt x="1513" y="823"/>
                      <a:pt x="1504" y="820"/>
                    </a:cubicBezTo>
                    <a:cubicBezTo>
                      <a:pt x="1506" y="824"/>
                      <a:pt x="1507" y="831"/>
                      <a:pt x="1504" y="835"/>
                    </a:cubicBezTo>
                    <a:cubicBezTo>
                      <a:pt x="1505" y="833"/>
                      <a:pt x="1503" y="825"/>
                      <a:pt x="1500" y="820"/>
                    </a:cubicBezTo>
                    <a:close/>
                    <a:moveTo>
                      <a:pt x="1544" y="759"/>
                    </a:moveTo>
                    <a:cubicBezTo>
                      <a:pt x="1547" y="760"/>
                      <a:pt x="1550" y="758"/>
                      <a:pt x="1551" y="755"/>
                    </a:cubicBezTo>
                    <a:cubicBezTo>
                      <a:pt x="1551" y="752"/>
                      <a:pt x="1549" y="749"/>
                      <a:pt x="1546" y="748"/>
                    </a:cubicBezTo>
                    <a:cubicBezTo>
                      <a:pt x="1543" y="748"/>
                      <a:pt x="1540" y="749"/>
                      <a:pt x="1539" y="752"/>
                    </a:cubicBezTo>
                    <a:cubicBezTo>
                      <a:pt x="1539" y="756"/>
                      <a:pt x="1541" y="759"/>
                      <a:pt x="1544" y="759"/>
                    </a:cubicBezTo>
                    <a:close/>
                    <a:moveTo>
                      <a:pt x="1545" y="776"/>
                    </a:moveTo>
                    <a:cubicBezTo>
                      <a:pt x="1549" y="777"/>
                      <a:pt x="1553" y="775"/>
                      <a:pt x="1554" y="771"/>
                    </a:cubicBezTo>
                    <a:cubicBezTo>
                      <a:pt x="1555" y="767"/>
                      <a:pt x="1552" y="763"/>
                      <a:pt x="1549" y="763"/>
                    </a:cubicBezTo>
                    <a:cubicBezTo>
                      <a:pt x="1545" y="762"/>
                      <a:pt x="1541" y="764"/>
                      <a:pt x="1540" y="768"/>
                    </a:cubicBezTo>
                    <a:cubicBezTo>
                      <a:pt x="1539" y="772"/>
                      <a:pt x="1542" y="775"/>
                      <a:pt x="1545" y="776"/>
                    </a:cubicBezTo>
                    <a:close/>
                    <a:moveTo>
                      <a:pt x="1543" y="798"/>
                    </a:moveTo>
                    <a:cubicBezTo>
                      <a:pt x="1548" y="799"/>
                      <a:pt x="1554" y="796"/>
                      <a:pt x="1555" y="791"/>
                    </a:cubicBezTo>
                    <a:cubicBezTo>
                      <a:pt x="1556" y="786"/>
                      <a:pt x="1553" y="781"/>
                      <a:pt x="1548" y="780"/>
                    </a:cubicBezTo>
                    <a:cubicBezTo>
                      <a:pt x="1543" y="778"/>
                      <a:pt x="1538" y="781"/>
                      <a:pt x="1536" y="787"/>
                    </a:cubicBezTo>
                    <a:cubicBezTo>
                      <a:pt x="1535" y="792"/>
                      <a:pt x="1538" y="797"/>
                      <a:pt x="1543" y="798"/>
                    </a:cubicBezTo>
                    <a:close/>
                    <a:moveTo>
                      <a:pt x="1529" y="892"/>
                    </a:moveTo>
                    <a:cubicBezTo>
                      <a:pt x="1523" y="892"/>
                      <a:pt x="1518" y="888"/>
                      <a:pt x="1518" y="883"/>
                    </a:cubicBezTo>
                    <a:cubicBezTo>
                      <a:pt x="1517" y="877"/>
                      <a:pt x="1522" y="872"/>
                      <a:pt x="1527" y="872"/>
                    </a:cubicBezTo>
                    <a:cubicBezTo>
                      <a:pt x="1533" y="871"/>
                      <a:pt x="1538" y="875"/>
                      <a:pt x="1538" y="881"/>
                    </a:cubicBezTo>
                    <a:cubicBezTo>
                      <a:pt x="1539" y="887"/>
                      <a:pt x="1534" y="892"/>
                      <a:pt x="1529" y="892"/>
                    </a:cubicBezTo>
                    <a:close/>
                    <a:moveTo>
                      <a:pt x="1517" y="904"/>
                    </a:moveTo>
                    <a:cubicBezTo>
                      <a:pt x="1514" y="904"/>
                      <a:pt x="1511" y="902"/>
                      <a:pt x="1510" y="898"/>
                    </a:cubicBezTo>
                    <a:cubicBezTo>
                      <a:pt x="1510" y="894"/>
                      <a:pt x="1513" y="891"/>
                      <a:pt x="1516" y="891"/>
                    </a:cubicBezTo>
                    <a:cubicBezTo>
                      <a:pt x="1520" y="890"/>
                      <a:pt x="1523" y="893"/>
                      <a:pt x="1524" y="897"/>
                    </a:cubicBezTo>
                    <a:cubicBezTo>
                      <a:pt x="1524" y="900"/>
                      <a:pt x="1521" y="904"/>
                      <a:pt x="1517" y="904"/>
                    </a:cubicBezTo>
                    <a:close/>
                    <a:moveTo>
                      <a:pt x="1349" y="856"/>
                    </a:moveTo>
                    <a:cubicBezTo>
                      <a:pt x="1335" y="850"/>
                      <a:pt x="1320" y="847"/>
                      <a:pt x="1307" y="851"/>
                    </a:cubicBezTo>
                    <a:cubicBezTo>
                      <a:pt x="1294" y="855"/>
                      <a:pt x="1283" y="866"/>
                      <a:pt x="1281" y="880"/>
                    </a:cubicBezTo>
                    <a:cubicBezTo>
                      <a:pt x="1280" y="887"/>
                      <a:pt x="1282" y="896"/>
                      <a:pt x="1286" y="903"/>
                    </a:cubicBezTo>
                    <a:cubicBezTo>
                      <a:pt x="1290" y="911"/>
                      <a:pt x="1295" y="916"/>
                      <a:pt x="1303" y="921"/>
                    </a:cubicBezTo>
                    <a:cubicBezTo>
                      <a:pt x="1310" y="925"/>
                      <a:pt x="1317" y="927"/>
                      <a:pt x="1325" y="929"/>
                    </a:cubicBezTo>
                    <a:cubicBezTo>
                      <a:pt x="1329" y="929"/>
                      <a:pt x="1332" y="930"/>
                      <a:pt x="1336" y="929"/>
                    </a:cubicBezTo>
                    <a:cubicBezTo>
                      <a:pt x="1347" y="929"/>
                      <a:pt x="1355" y="927"/>
                      <a:pt x="1365" y="923"/>
                    </a:cubicBezTo>
                    <a:cubicBezTo>
                      <a:pt x="1378" y="917"/>
                      <a:pt x="1387" y="910"/>
                      <a:pt x="1396" y="898"/>
                    </a:cubicBezTo>
                    <a:cubicBezTo>
                      <a:pt x="1397" y="898"/>
                      <a:pt x="1397" y="897"/>
                      <a:pt x="1398" y="896"/>
                    </a:cubicBezTo>
                    <a:cubicBezTo>
                      <a:pt x="1397" y="906"/>
                      <a:pt x="1401" y="917"/>
                      <a:pt x="1405" y="926"/>
                    </a:cubicBezTo>
                    <a:cubicBezTo>
                      <a:pt x="1412" y="937"/>
                      <a:pt x="1422" y="945"/>
                      <a:pt x="1434" y="948"/>
                    </a:cubicBezTo>
                    <a:cubicBezTo>
                      <a:pt x="1439" y="949"/>
                      <a:pt x="1445" y="949"/>
                      <a:pt x="1451" y="947"/>
                    </a:cubicBezTo>
                    <a:cubicBezTo>
                      <a:pt x="1444" y="948"/>
                      <a:pt x="1439" y="947"/>
                      <a:pt x="1435" y="946"/>
                    </a:cubicBezTo>
                    <a:cubicBezTo>
                      <a:pt x="1423" y="943"/>
                      <a:pt x="1414" y="935"/>
                      <a:pt x="1409" y="924"/>
                    </a:cubicBezTo>
                    <a:cubicBezTo>
                      <a:pt x="1405" y="916"/>
                      <a:pt x="1403" y="909"/>
                      <a:pt x="1403" y="901"/>
                    </a:cubicBezTo>
                    <a:cubicBezTo>
                      <a:pt x="1402" y="886"/>
                      <a:pt x="1407" y="875"/>
                      <a:pt x="1408" y="860"/>
                    </a:cubicBezTo>
                    <a:cubicBezTo>
                      <a:pt x="1408" y="859"/>
                      <a:pt x="1408" y="859"/>
                      <a:pt x="1408" y="859"/>
                    </a:cubicBezTo>
                    <a:cubicBezTo>
                      <a:pt x="1408" y="851"/>
                      <a:pt x="1407" y="844"/>
                      <a:pt x="1406" y="836"/>
                    </a:cubicBezTo>
                    <a:cubicBezTo>
                      <a:pt x="1405" y="834"/>
                      <a:pt x="1400" y="815"/>
                      <a:pt x="1398" y="815"/>
                    </a:cubicBezTo>
                    <a:cubicBezTo>
                      <a:pt x="1397" y="816"/>
                      <a:pt x="1399" y="828"/>
                      <a:pt x="1400" y="830"/>
                    </a:cubicBezTo>
                    <a:cubicBezTo>
                      <a:pt x="1402" y="840"/>
                      <a:pt x="1403" y="849"/>
                      <a:pt x="1403" y="859"/>
                    </a:cubicBezTo>
                    <a:cubicBezTo>
                      <a:pt x="1403" y="859"/>
                      <a:pt x="1403" y="860"/>
                      <a:pt x="1403" y="860"/>
                    </a:cubicBezTo>
                    <a:cubicBezTo>
                      <a:pt x="1402" y="874"/>
                      <a:pt x="1400" y="884"/>
                      <a:pt x="1393" y="896"/>
                    </a:cubicBezTo>
                    <a:cubicBezTo>
                      <a:pt x="1384" y="909"/>
                      <a:pt x="1370" y="920"/>
                      <a:pt x="1353" y="921"/>
                    </a:cubicBezTo>
                    <a:cubicBezTo>
                      <a:pt x="1344" y="922"/>
                      <a:pt x="1331" y="916"/>
                      <a:pt x="1330" y="906"/>
                    </a:cubicBezTo>
                    <a:cubicBezTo>
                      <a:pt x="1330" y="902"/>
                      <a:pt x="1332" y="899"/>
                      <a:pt x="1336" y="898"/>
                    </a:cubicBezTo>
                    <a:cubicBezTo>
                      <a:pt x="1339" y="897"/>
                      <a:pt x="1342" y="898"/>
                      <a:pt x="1343" y="900"/>
                    </a:cubicBezTo>
                    <a:cubicBezTo>
                      <a:pt x="1345" y="903"/>
                      <a:pt x="1345" y="905"/>
                      <a:pt x="1344" y="907"/>
                    </a:cubicBezTo>
                    <a:cubicBezTo>
                      <a:pt x="1343" y="909"/>
                      <a:pt x="1340" y="910"/>
                      <a:pt x="1337" y="908"/>
                    </a:cubicBezTo>
                    <a:cubicBezTo>
                      <a:pt x="1336" y="907"/>
                      <a:pt x="1336" y="905"/>
                      <a:pt x="1336" y="904"/>
                    </a:cubicBezTo>
                    <a:cubicBezTo>
                      <a:pt x="1334" y="905"/>
                      <a:pt x="1334" y="907"/>
                      <a:pt x="1335" y="909"/>
                    </a:cubicBezTo>
                    <a:cubicBezTo>
                      <a:pt x="1336" y="912"/>
                      <a:pt x="1340" y="914"/>
                      <a:pt x="1343" y="913"/>
                    </a:cubicBezTo>
                    <a:cubicBezTo>
                      <a:pt x="1349" y="912"/>
                      <a:pt x="1352" y="906"/>
                      <a:pt x="1351" y="900"/>
                    </a:cubicBezTo>
                    <a:cubicBezTo>
                      <a:pt x="1350" y="896"/>
                      <a:pt x="1347" y="892"/>
                      <a:pt x="1343" y="890"/>
                    </a:cubicBezTo>
                    <a:cubicBezTo>
                      <a:pt x="1339" y="889"/>
                      <a:pt x="1335" y="889"/>
                      <a:pt x="1332" y="891"/>
                    </a:cubicBezTo>
                    <a:cubicBezTo>
                      <a:pt x="1327" y="894"/>
                      <a:pt x="1323" y="899"/>
                      <a:pt x="1324" y="904"/>
                    </a:cubicBezTo>
                    <a:cubicBezTo>
                      <a:pt x="1325" y="917"/>
                      <a:pt x="1338" y="924"/>
                      <a:pt x="1350" y="924"/>
                    </a:cubicBezTo>
                    <a:cubicBezTo>
                      <a:pt x="1353" y="923"/>
                      <a:pt x="1357" y="923"/>
                      <a:pt x="1361" y="921"/>
                    </a:cubicBezTo>
                    <a:cubicBezTo>
                      <a:pt x="1349" y="926"/>
                      <a:pt x="1339" y="928"/>
                      <a:pt x="1326" y="926"/>
                    </a:cubicBezTo>
                    <a:cubicBezTo>
                      <a:pt x="1317" y="925"/>
                      <a:pt x="1311" y="923"/>
                      <a:pt x="1304" y="919"/>
                    </a:cubicBezTo>
                    <a:cubicBezTo>
                      <a:pt x="1296" y="914"/>
                      <a:pt x="1292" y="910"/>
                      <a:pt x="1287" y="902"/>
                    </a:cubicBezTo>
                    <a:cubicBezTo>
                      <a:pt x="1285" y="898"/>
                      <a:pt x="1283" y="894"/>
                      <a:pt x="1283" y="890"/>
                    </a:cubicBezTo>
                    <a:cubicBezTo>
                      <a:pt x="1283" y="889"/>
                      <a:pt x="1283" y="889"/>
                      <a:pt x="1283" y="889"/>
                    </a:cubicBezTo>
                    <a:cubicBezTo>
                      <a:pt x="1287" y="901"/>
                      <a:pt x="1300" y="907"/>
                      <a:pt x="1311" y="893"/>
                    </a:cubicBezTo>
                    <a:cubicBezTo>
                      <a:pt x="1319" y="884"/>
                      <a:pt x="1318" y="859"/>
                      <a:pt x="1349" y="856"/>
                    </a:cubicBezTo>
                    <a:close/>
                    <a:moveTo>
                      <a:pt x="1434" y="945"/>
                    </a:moveTo>
                    <a:cubicBezTo>
                      <a:pt x="1436" y="930"/>
                      <a:pt x="1457" y="935"/>
                      <a:pt x="1464" y="935"/>
                    </a:cubicBezTo>
                    <a:cubicBezTo>
                      <a:pt x="1469" y="936"/>
                      <a:pt x="1473" y="935"/>
                      <a:pt x="1476" y="931"/>
                    </a:cubicBezTo>
                    <a:cubicBezTo>
                      <a:pt x="1475" y="937"/>
                      <a:pt x="1467" y="950"/>
                      <a:pt x="1461" y="954"/>
                    </a:cubicBezTo>
                    <a:cubicBezTo>
                      <a:pt x="1452" y="960"/>
                      <a:pt x="1441" y="960"/>
                      <a:pt x="1435" y="950"/>
                    </a:cubicBezTo>
                    <a:cubicBezTo>
                      <a:pt x="1440" y="951"/>
                      <a:pt x="1449" y="950"/>
                      <a:pt x="1453" y="946"/>
                    </a:cubicBezTo>
                    <a:cubicBezTo>
                      <a:pt x="1450" y="947"/>
                      <a:pt x="1441" y="948"/>
                      <a:pt x="1434" y="945"/>
                    </a:cubicBezTo>
                    <a:close/>
                    <a:moveTo>
                      <a:pt x="1393" y="643"/>
                    </a:moveTo>
                    <a:cubicBezTo>
                      <a:pt x="1412" y="651"/>
                      <a:pt x="1422" y="660"/>
                      <a:pt x="1439" y="671"/>
                    </a:cubicBezTo>
                    <a:cubicBezTo>
                      <a:pt x="1448" y="676"/>
                      <a:pt x="1456" y="679"/>
                      <a:pt x="1466" y="677"/>
                    </a:cubicBezTo>
                    <a:cubicBezTo>
                      <a:pt x="1475" y="675"/>
                      <a:pt x="1481" y="669"/>
                      <a:pt x="1483" y="661"/>
                    </a:cubicBezTo>
                    <a:cubicBezTo>
                      <a:pt x="1485" y="654"/>
                      <a:pt x="1483" y="647"/>
                      <a:pt x="1478" y="642"/>
                    </a:cubicBezTo>
                    <a:cubicBezTo>
                      <a:pt x="1474" y="639"/>
                      <a:pt x="1470" y="638"/>
                      <a:pt x="1465" y="638"/>
                    </a:cubicBezTo>
                    <a:cubicBezTo>
                      <a:pt x="1459" y="639"/>
                      <a:pt x="1453" y="645"/>
                      <a:pt x="1455" y="651"/>
                    </a:cubicBezTo>
                    <a:cubicBezTo>
                      <a:pt x="1456" y="655"/>
                      <a:pt x="1460" y="658"/>
                      <a:pt x="1464" y="658"/>
                    </a:cubicBezTo>
                    <a:cubicBezTo>
                      <a:pt x="1469" y="657"/>
                      <a:pt x="1472" y="653"/>
                      <a:pt x="1472" y="649"/>
                    </a:cubicBezTo>
                    <a:cubicBezTo>
                      <a:pt x="1472" y="644"/>
                      <a:pt x="1468" y="640"/>
                      <a:pt x="1463" y="641"/>
                    </a:cubicBezTo>
                    <a:cubicBezTo>
                      <a:pt x="1462" y="641"/>
                      <a:pt x="1461" y="641"/>
                      <a:pt x="1460" y="642"/>
                    </a:cubicBezTo>
                    <a:cubicBezTo>
                      <a:pt x="1462" y="641"/>
                      <a:pt x="1463" y="640"/>
                      <a:pt x="1465" y="640"/>
                    </a:cubicBezTo>
                    <a:cubicBezTo>
                      <a:pt x="1470" y="639"/>
                      <a:pt x="1473" y="640"/>
                      <a:pt x="1476" y="643"/>
                    </a:cubicBezTo>
                    <a:cubicBezTo>
                      <a:pt x="1481" y="648"/>
                      <a:pt x="1482" y="654"/>
                      <a:pt x="1480" y="660"/>
                    </a:cubicBezTo>
                    <a:cubicBezTo>
                      <a:pt x="1478" y="667"/>
                      <a:pt x="1472" y="671"/>
                      <a:pt x="1465" y="673"/>
                    </a:cubicBezTo>
                    <a:cubicBezTo>
                      <a:pt x="1457" y="674"/>
                      <a:pt x="1449" y="671"/>
                      <a:pt x="1442" y="667"/>
                    </a:cubicBezTo>
                    <a:cubicBezTo>
                      <a:pt x="1425" y="656"/>
                      <a:pt x="1415" y="646"/>
                      <a:pt x="1395" y="638"/>
                    </a:cubicBezTo>
                    <a:cubicBezTo>
                      <a:pt x="1376" y="631"/>
                      <a:pt x="1356" y="630"/>
                      <a:pt x="1337" y="636"/>
                    </a:cubicBezTo>
                    <a:cubicBezTo>
                      <a:pt x="1320" y="642"/>
                      <a:pt x="1308" y="654"/>
                      <a:pt x="1305" y="673"/>
                    </a:cubicBezTo>
                    <a:cubicBezTo>
                      <a:pt x="1304" y="690"/>
                      <a:pt x="1312" y="708"/>
                      <a:pt x="1327" y="716"/>
                    </a:cubicBezTo>
                    <a:cubicBezTo>
                      <a:pt x="1327" y="716"/>
                      <a:pt x="1327" y="716"/>
                      <a:pt x="1327" y="716"/>
                    </a:cubicBezTo>
                    <a:cubicBezTo>
                      <a:pt x="1323" y="709"/>
                      <a:pt x="1321" y="698"/>
                      <a:pt x="1326" y="689"/>
                    </a:cubicBezTo>
                    <a:cubicBezTo>
                      <a:pt x="1333" y="674"/>
                      <a:pt x="1348" y="670"/>
                      <a:pt x="1363" y="676"/>
                    </a:cubicBezTo>
                    <a:cubicBezTo>
                      <a:pt x="1391" y="688"/>
                      <a:pt x="1406" y="654"/>
                      <a:pt x="1375" y="641"/>
                    </a:cubicBezTo>
                    <a:cubicBezTo>
                      <a:pt x="1360" y="635"/>
                      <a:pt x="1342" y="641"/>
                      <a:pt x="1332" y="649"/>
                    </a:cubicBezTo>
                    <a:cubicBezTo>
                      <a:pt x="1312" y="666"/>
                      <a:pt x="1306" y="701"/>
                      <a:pt x="1327" y="715"/>
                    </a:cubicBezTo>
                    <a:cubicBezTo>
                      <a:pt x="1313" y="707"/>
                      <a:pt x="1306" y="690"/>
                      <a:pt x="1309" y="673"/>
                    </a:cubicBezTo>
                    <a:cubicBezTo>
                      <a:pt x="1311" y="656"/>
                      <a:pt x="1322" y="646"/>
                      <a:pt x="1339" y="640"/>
                    </a:cubicBezTo>
                    <a:cubicBezTo>
                      <a:pt x="1357" y="635"/>
                      <a:pt x="1375" y="636"/>
                      <a:pt x="1393" y="643"/>
                    </a:cubicBezTo>
                    <a:close/>
                    <a:moveTo>
                      <a:pt x="1394" y="806"/>
                    </a:moveTo>
                    <a:cubicBezTo>
                      <a:pt x="1389" y="840"/>
                      <a:pt x="1364" y="855"/>
                      <a:pt x="1356" y="869"/>
                    </a:cubicBezTo>
                    <a:cubicBezTo>
                      <a:pt x="1348" y="886"/>
                      <a:pt x="1366" y="895"/>
                      <a:pt x="1379" y="880"/>
                    </a:cubicBezTo>
                    <a:cubicBezTo>
                      <a:pt x="1394" y="863"/>
                      <a:pt x="1398" y="832"/>
                      <a:pt x="1394" y="806"/>
                    </a:cubicBezTo>
                    <a:close/>
                    <a:moveTo>
                      <a:pt x="1383" y="764"/>
                    </a:moveTo>
                    <a:cubicBezTo>
                      <a:pt x="1399" y="767"/>
                      <a:pt x="1415" y="762"/>
                      <a:pt x="1426" y="752"/>
                    </a:cubicBezTo>
                    <a:cubicBezTo>
                      <a:pt x="1436" y="744"/>
                      <a:pt x="1443" y="730"/>
                      <a:pt x="1437" y="718"/>
                    </a:cubicBezTo>
                    <a:cubicBezTo>
                      <a:pt x="1442" y="715"/>
                      <a:pt x="1450" y="721"/>
                      <a:pt x="1451" y="729"/>
                    </a:cubicBezTo>
                    <a:cubicBezTo>
                      <a:pt x="1453" y="738"/>
                      <a:pt x="1447" y="750"/>
                      <a:pt x="1436" y="753"/>
                    </a:cubicBezTo>
                    <a:cubicBezTo>
                      <a:pt x="1439" y="763"/>
                      <a:pt x="1410" y="778"/>
                      <a:pt x="1383" y="764"/>
                    </a:cubicBezTo>
                    <a:close/>
                    <a:moveTo>
                      <a:pt x="1281" y="671"/>
                    </a:moveTo>
                    <a:cubicBezTo>
                      <a:pt x="1274" y="680"/>
                      <a:pt x="1267" y="695"/>
                      <a:pt x="1267" y="705"/>
                    </a:cubicBezTo>
                    <a:cubicBezTo>
                      <a:pt x="1266" y="718"/>
                      <a:pt x="1271" y="736"/>
                      <a:pt x="1284" y="741"/>
                    </a:cubicBezTo>
                    <a:cubicBezTo>
                      <a:pt x="1279" y="754"/>
                      <a:pt x="1282" y="766"/>
                      <a:pt x="1286" y="777"/>
                    </a:cubicBezTo>
                    <a:cubicBezTo>
                      <a:pt x="1292" y="792"/>
                      <a:pt x="1295" y="810"/>
                      <a:pt x="1284" y="818"/>
                    </a:cubicBezTo>
                    <a:cubicBezTo>
                      <a:pt x="1301" y="815"/>
                      <a:pt x="1310" y="795"/>
                      <a:pt x="1310" y="779"/>
                    </a:cubicBezTo>
                    <a:cubicBezTo>
                      <a:pt x="1310" y="758"/>
                      <a:pt x="1300" y="747"/>
                      <a:pt x="1287" y="728"/>
                    </a:cubicBezTo>
                    <a:cubicBezTo>
                      <a:pt x="1281" y="717"/>
                      <a:pt x="1275" y="689"/>
                      <a:pt x="1281" y="671"/>
                    </a:cubicBezTo>
                    <a:close/>
                    <a:moveTo>
                      <a:pt x="1374" y="758"/>
                    </a:moveTo>
                    <a:cubicBezTo>
                      <a:pt x="1387" y="763"/>
                      <a:pt x="1400" y="745"/>
                      <a:pt x="1403" y="731"/>
                    </a:cubicBezTo>
                    <a:cubicBezTo>
                      <a:pt x="1407" y="716"/>
                      <a:pt x="1407" y="698"/>
                      <a:pt x="1422" y="688"/>
                    </a:cubicBezTo>
                    <a:cubicBezTo>
                      <a:pt x="1430" y="683"/>
                      <a:pt x="1440" y="683"/>
                      <a:pt x="1448" y="688"/>
                    </a:cubicBezTo>
                    <a:cubicBezTo>
                      <a:pt x="1453" y="691"/>
                      <a:pt x="1455" y="697"/>
                      <a:pt x="1453" y="702"/>
                    </a:cubicBezTo>
                    <a:cubicBezTo>
                      <a:pt x="1452" y="698"/>
                      <a:pt x="1446" y="693"/>
                      <a:pt x="1439" y="694"/>
                    </a:cubicBezTo>
                    <a:cubicBezTo>
                      <a:pt x="1433" y="695"/>
                      <a:pt x="1429" y="702"/>
                      <a:pt x="1428" y="708"/>
                    </a:cubicBezTo>
                    <a:cubicBezTo>
                      <a:pt x="1426" y="722"/>
                      <a:pt x="1427" y="736"/>
                      <a:pt x="1420" y="748"/>
                    </a:cubicBezTo>
                    <a:cubicBezTo>
                      <a:pt x="1412" y="762"/>
                      <a:pt x="1392" y="770"/>
                      <a:pt x="1374" y="758"/>
                    </a:cubicBezTo>
                    <a:close/>
                    <a:moveTo>
                      <a:pt x="1448" y="874"/>
                    </a:moveTo>
                    <a:cubicBezTo>
                      <a:pt x="1448" y="891"/>
                      <a:pt x="1461" y="912"/>
                      <a:pt x="1476" y="919"/>
                    </a:cubicBezTo>
                    <a:cubicBezTo>
                      <a:pt x="1492" y="926"/>
                      <a:pt x="1503" y="914"/>
                      <a:pt x="1488" y="903"/>
                    </a:cubicBezTo>
                    <a:cubicBezTo>
                      <a:pt x="1476" y="894"/>
                      <a:pt x="1453" y="888"/>
                      <a:pt x="1448" y="874"/>
                    </a:cubicBezTo>
                    <a:close/>
                    <a:moveTo>
                      <a:pt x="1450" y="850"/>
                    </a:moveTo>
                    <a:cubicBezTo>
                      <a:pt x="1450" y="846"/>
                      <a:pt x="1449" y="843"/>
                      <a:pt x="1447" y="841"/>
                    </a:cubicBezTo>
                    <a:cubicBezTo>
                      <a:pt x="1444" y="838"/>
                      <a:pt x="1439" y="837"/>
                      <a:pt x="1435" y="839"/>
                    </a:cubicBezTo>
                    <a:cubicBezTo>
                      <a:pt x="1429" y="841"/>
                      <a:pt x="1427" y="847"/>
                      <a:pt x="1428" y="851"/>
                    </a:cubicBezTo>
                    <a:cubicBezTo>
                      <a:pt x="1430" y="859"/>
                      <a:pt x="1437" y="858"/>
                      <a:pt x="1441" y="861"/>
                    </a:cubicBezTo>
                    <a:cubicBezTo>
                      <a:pt x="1446" y="864"/>
                      <a:pt x="1447" y="872"/>
                      <a:pt x="1444" y="879"/>
                    </a:cubicBezTo>
                    <a:cubicBezTo>
                      <a:pt x="1440" y="887"/>
                      <a:pt x="1433" y="892"/>
                      <a:pt x="1424" y="891"/>
                    </a:cubicBezTo>
                    <a:cubicBezTo>
                      <a:pt x="1419" y="890"/>
                      <a:pt x="1414" y="887"/>
                      <a:pt x="1415" y="881"/>
                    </a:cubicBezTo>
                    <a:cubicBezTo>
                      <a:pt x="1419" y="885"/>
                      <a:pt x="1426" y="883"/>
                      <a:pt x="1427" y="876"/>
                    </a:cubicBezTo>
                    <a:cubicBezTo>
                      <a:pt x="1427" y="872"/>
                      <a:pt x="1423" y="865"/>
                      <a:pt x="1420" y="857"/>
                    </a:cubicBezTo>
                    <a:cubicBezTo>
                      <a:pt x="1416" y="850"/>
                      <a:pt x="1414" y="842"/>
                      <a:pt x="1416" y="835"/>
                    </a:cubicBezTo>
                    <a:cubicBezTo>
                      <a:pt x="1419" y="821"/>
                      <a:pt x="1435" y="813"/>
                      <a:pt x="1448" y="819"/>
                    </a:cubicBezTo>
                    <a:cubicBezTo>
                      <a:pt x="1455" y="822"/>
                      <a:pt x="1459" y="828"/>
                      <a:pt x="1462" y="835"/>
                    </a:cubicBezTo>
                    <a:cubicBezTo>
                      <a:pt x="1465" y="842"/>
                      <a:pt x="1467" y="862"/>
                      <a:pt x="1476" y="867"/>
                    </a:cubicBezTo>
                    <a:cubicBezTo>
                      <a:pt x="1482" y="871"/>
                      <a:pt x="1487" y="868"/>
                      <a:pt x="1489" y="864"/>
                    </a:cubicBezTo>
                    <a:cubicBezTo>
                      <a:pt x="1493" y="867"/>
                      <a:pt x="1491" y="876"/>
                      <a:pt x="1486" y="880"/>
                    </a:cubicBezTo>
                    <a:cubicBezTo>
                      <a:pt x="1476" y="887"/>
                      <a:pt x="1459" y="883"/>
                      <a:pt x="1452" y="869"/>
                    </a:cubicBezTo>
                    <a:cubicBezTo>
                      <a:pt x="1449" y="864"/>
                      <a:pt x="1449" y="858"/>
                      <a:pt x="1450" y="850"/>
                    </a:cubicBezTo>
                    <a:close/>
                    <a:moveTo>
                      <a:pt x="1448" y="849"/>
                    </a:moveTo>
                    <a:cubicBezTo>
                      <a:pt x="1447" y="844"/>
                      <a:pt x="1444" y="840"/>
                      <a:pt x="1439" y="840"/>
                    </a:cubicBezTo>
                    <a:cubicBezTo>
                      <a:pt x="1430" y="840"/>
                      <a:pt x="1428" y="851"/>
                      <a:pt x="1434" y="856"/>
                    </a:cubicBezTo>
                    <a:cubicBezTo>
                      <a:pt x="1438" y="859"/>
                      <a:pt x="1443" y="858"/>
                      <a:pt x="1446" y="865"/>
                    </a:cubicBezTo>
                    <a:cubicBezTo>
                      <a:pt x="1445" y="857"/>
                      <a:pt x="1448" y="855"/>
                      <a:pt x="1448" y="849"/>
                    </a:cubicBezTo>
                    <a:close/>
                    <a:moveTo>
                      <a:pt x="1434" y="814"/>
                    </a:moveTo>
                    <a:cubicBezTo>
                      <a:pt x="1426" y="814"/>
                      <a:pt x="1418" y="821"/>
                      <a:pt x="1416" y="827"/>
                    </a:cubicBezTo>
                    <a:cubicBezTo>
                      <a:pt x="1407" y="826"/>
                      <a:pt x="1404" y="808"/>
                      <a:pt x="1417" y="803"/>
                    </a:cubicBezTo>
                    <a:cubicBezTo>
                      <a:pt x="1425" y="800"/>
                      <a:pt x="1434" y="806"/>
                      <a:pt x="1434" y="814"/>
                    </a:cubicBezTo>
                    <a:close/>
                    <a:moveTo>
                      <a:pt x="1168" y="812"/>
                    </a:moveTo>
                    <a:cubicBezTo>
                      <a:pt x="1190" y="802"/>
                      <a:pt x="1188" y="777"/>
                      <a:pt x="1184" y="765"/>
                    </a:cubicBezTo>
                    <a:cubicBezTo>
                      <a:pt x="1181" y="752"/>
                      <a:pt x="1173" y="737"/>
                      <a:pt x="1181" y="723"/>
                    </a:cubicBezTo>
                    <a:cubicBezTo>
                      <a:pt x="1185" y="716"/>
                      <a:pt x="1193" y="710"/>
                      <a:pt x="1201" y="711"/>
                    </a:cubicBezTo>
                    <a:cubicBezTo>
                      <a:pt x="1206" y="712"/>
                      <a:pt x="1210" y="715"/>
                      <a:pt x="1211" y="721"/>
                    </a:cubicBezTo>
                    <a:cubicBezTo>
                      <a:pt x="1208" y="717"/>
                      <a:pt x="1201" y="716"/>
                      <a:pt x="1197" y="720"/>
                    </a:cubicBezTo>
                    <a:cubicBezTo>
                      <a:pt x="1192" y="723"/>
                      <a:pt x="1192" y="730"/>
                      <a:pt x="1194" y="736"/>
                    </a:cubicBezTo>
                    <a:cubicBezTo>
                      <a:pt x="1200" y="751"/>
                      <a:pt x="1204" y="767"/>
                      <a:pt x="1202" y="780"/>
                    </a:cubicBezTo>
                    <a:cubicBezTo>
                      <a:pt x="1200" y="795"/>
                      <a:pt x="1186" y="811"/>
                      <a:pt x="1168" y="812"/>
                    </a:cubicBezTo>
                    <a:close/>
                    <a:moveTo>
                      <a:pt x="1130" y="569"/>
                    </a:moveTo>
                    <a:cubicBezTo>
                      <a:pt x="1129" y="566"/>
                      <a:pt x="1130" y="564"/>
                      <a:pt x="1131" y="562"/>
                    </a:cubicBezTo>
                    <a:cubicBezTo>
                      <a:pt x="1132" y="559"/>
                      <a:pt x="1136" y="557"/>
                      <a:pt x="1139" y="558"/>
                    </a:cubicBezTo>
                    <a:cubicBezTo>
                      <a:pt x="1144" y="559"/>
                      <a:pt x="1146" y="563"/>
                      <a:pt x="1146" y="566"/>
                    </a:cubicBezTo>
                    <a:cubicBezTo>
                      <a:pt x="1146" y="572"/>
                      <a:pt x="1141" y="573"/>
                      <a:pt x="1138" y="575"/>
                    </a:cubicBezTo>
                    <a:cubicBezTo>
                      <a:pt x="1135" y="579"/>
                      <a:pt x="1136" y="584"/>
                      <a:pt x="1139" y="589"/>
                    </a:cubicBezTo>
                    <a:cubicBezTo>
                      <a:pt x="1143" y="594"/>
                      <a:pt x="1149" y="596"/>
                      <a:pt x="1155" y="594"/>
                    </a:cubicBezTo>
                    <a:cubicBezTo>
                      <a:pt x="1159" y="593"/>
                      <a:pt x="1162" y="590"/>
                      <a:pt x="1161" y="586"/>
                    </a:cubicBezTo>
                    <a:cubicBezTo>
                      <a:pt x="1158" y="589"/>
                      <a:pt x="1153" y="589"/>
                      <a:pt x="1151" y="584"/>
                    </a:cubicBezTo>
                    <a:cubicBezTo>
                      <a:pt x="1150" y="581"/>
                      <a:pt x="1152" y="575"/>
                      <a:pt x="1153" y="569"/>
                    </a:cubicBezTo>
                    <a:cubicBezTo>
                      <a:pt x="1155" y="563"/>
                      <a:pt x="1155" y="557"/>
                      <a:pt x="1152" y="552"/>
                    </a:cubicBezTo>
                    <a:cubicBezTo>
                      <a:pt x="1148" y="542"/>
                      <a:pt x="1135" y="539"/>
                      <a:pt x="1127" y="546"/>
                    </a:cubicBezTo>
                    <a:cubicBezTo>
                      <a:pt x="1122" y="549"/>
                      <a:pt x="1120" y="554"/>
                      <a:pt x="1119" y="559"/>
                    </a:cubicBezTo>
                    <a:cubicBezTo>
                      <a:pt x="1118" y="565"/>
                      <a:pt x="1119" y="580"/>
                      <a:pt x="1114" y="585"/>
                    </a:cubicBezTo>
                    <a:cubicBezTo>
                      <a:pt x="1110" y="589"/>
                      <a:pt x="1106" y="588"/>
                      <a:pt x="1104" y="585"/>
                    </a:cubicBezTo>
                    <a:cubicBezTo>
                      <a:pt x="1101" y="588"/>
                      <a:pt x="1104" y="594"/>
                      <a:pt x="1109" y="596"/>
                    </a:cubicBezTo>
                    <a:cubicBezTo>
                      <a:pt x="1117" y="599"/>
                      <a:pt x="1129" y="594"/>
                      <a:pt x="1132" y="583"/>
                    </a:cubicBezTo>
                    <a:cubicBezTo>
                      <a:pt x="1133" y="579"/>
                      <a:pt x="1132" y="574"/>
                      <a:pt x="1130" y="569"/>
                    </a:cubicBezTo>
                    <a:close/>
                    <a:moveTo>
                      <a:pt x="1230" y="447"/>
                    </a:moveTo>
                    <a:cubicBezTo>
                      <a:pt x="1230" y="464"/>
                      <a:pt x="1242" y="472"/>
                      <a:pt x="1245" y="477"/>
                    </a:cubicBezTo>
                    <a:cubicBezTo>
                      <a:pt x="1249" y="484"/>
                      <a:pt x="1242" y="488"/>
                      <a:pt x="1237" y="482"/>
                    </a:cubicBezTo>
                    <a:cubicBezTo>
                      <a:pt x="1231" y="476"/>
                      <a:pt x="1226" y="461"/>
                      <a:pt x="1230" y="447"/>
                    </a:cubicBezTo>
                    <a:close/>
                    <a:moveTo>
                      <a:pt x="1249" y="510"/>
                    </a:moveTo>
                    <a:cubicBezTo>
                      <a:pt x="1248" y="510"/>
                      <a:pt x="1247" y="509"/>
                      <a:pt x="1246" y="508"/>
                    </a:cubicBezTo>
                    <a:cubicBezTo>
                      <a:pt x="1245" y="507"/>
                      <a:pt x="1245" y="504"/>
                      <a:pt x="1246" y="503"/>
                    </a:cubicBezTo>
                    <a:cubicBezTo>
                      <a:pt x="1248" y="501"/>
                      <a:pt x="1251" y="501"/>
                      <a:pt x="1252" y="502"/>
                    </a:cubicBezTo>
                    <a:cubicBezTo>
                      <a:pt x="1256" y="503"/>
                      <a:pt x="1254" y="506"/>
                      <a:pt x="1255" y="508"/>
                    </a:cubicBezTo>
                    <a:cubicBezTo>
                      <a:pt x="1256" y="510"/>
                      <a:pt x="1259" y="512"/>
                      <a:pt x="1262" y="511"/>
                    </a:cubicBezTo>
                    <a:cubicBezTo>
                      <a:pt x="1266" y="511"/>
                      <a:pt x="1269" y="508"/>
                      <a:pt x="1270" y="505"/>
                    </a:cubicBezTo>
                    <a:cubicBezTo>
                      <a:pt x="1270" y="502"/>
                      <a:pt x="1269" y="500"/>
                      <a:pt x="1267" y="500"/>
                    </a:cubicBezTo>
                    <a:cubicBezTo>
                      <a:pt x="1268" y="502"/>
                      <a:pt x="1266" y="505"/>
                      <a:pt x="1263" y="504"/>
                    </a:cubicBezTo>
                    <a:cubicBezTo>
                      <a:pt x="1261" y="504"/>
                      <a:pt x="1259" y="501"/>
                      <a:pt x="1256" y="499"/>
                    </a:cubicBezTo>
                    <a:cubicBezTo>
                      <a:pt x="1253" y="496"/>
                      <a:pt x="1250" y="495"/>
                      <a:pt x="1247" y="494"/>
                    </a:cubicBezTo>
                    <a:cubicBezTo>
                      <a:pt x="1241" y="494"/>
                      <a:pt x="1236" y="500"/>
                      <a:pt x="1236" y="506"/>
                    </a:cubicBezTo>
                    <a:cubicBezTo>
                      <a:pt x="1237" y="509"/>
                      <a:pt x="1239" y="512"/>
                      <a:pt x="1241" y="514"/>
                    </a:cubicBezTo>
                    <a:cubicBezTo>
                      <a:pt x="1244" y="516"/>
                      <a:pt x="1252" y="519"/>
                      <a:pt x="1253" y="523"/>
                    </a:cubicBezTo>
                    <a:cubicBezTo>
                      <a:pt x="1254" y="526"/>
                      <a:pt x="1252" y="528"/>
                      <a:pt x="1250" y="528"/>
                    </a:cubicBezTo>
                    <a:cubicBezTo>
                      <a:pt x="1251" y="531"/>
                      <a:pt x="1255" y="531"/>
                      <a:pt x="1257" y="529"/>
                    </a:cubicBezTo>
                    <a:cubicBezTo>
                      <a:pt x="1261" y="526"/>
                      <a:pt x="1262" y="518"/>
                      <a:pt x="1257" y="514"/>
                    </a:cubicBezTo>
                    <a:cubicBezTo>
                      <a:pt x="1255" y="512"/>
                      <a:pt x="1253" y="511"/>
                      <a:pt x="1249" y="510"/>
                    </a:cubicBezTo>
                    <a:close/>
                    <a:moveTo>
                      <a:pt x="1249" y="509"/>
                    </a:moveTo>
                    <a:cubicBezTo>
                      <a:pt x="1247" y="509"/>
                      <a:pt x="1246" y="507"/>
                      <a:pt x="1246" y="505"/>
                    </a:cubicBezTo>
                    <a:cubicBezTo>
                      <a:pt x="1247" y="501"/>
                      <a:pt x="1252" y="502"/>
                      <a:pt x="1254" y="504"/>
                    </a:cubicBezTo>
                    <a:cubicBezTo>
                      <a:pt x="1255" y="507"/>
                      <a:pt x="1254" y="509"/>
                      <a:pt x="1256" y="511"/>
                    </a:cubicBezTo>
                    <a:cubicBezTo>
                      <a:pt x="1253" y="509"/>
                      <a:pt x="1252" y="510"/>
                      <a:pt x="1249" y="509"/>
                    </a:cubicBezTo>
                    <a:close/>
                    <a:moveTo>
                      <a:pt x="1236" y="499"/>
                    </a:moveTo>
                    <a:cubicBezTo>
                      <a:pt x="1237" y="496"/>
                      <a:pt x="1241" y="494"/>
                      <a:pt x="1244" y="493"/>
                    </a:cubicBezTo>
                    <a:cubicBezTo>
                      <a:pt x="1244" y="490"/>
                      <a:pt x="1237" y="486"/>
                      <a:pt x="1234" y="491"/>
                    </a:cubicBezTo>
                    <a:cubicBezTo>
                      <a:pt x="1231" y="494"/>
                      <a:pt x="1233" y="498"/>
                      <a:pt x="1236" y="499"/>
                    </a:cubicBezTo>
                    <a:close/>
                    <a:moveTo>
                      <a:pt x="1233" y="490"/>
                    </a:moveTo>
                    <a:cubicBezTo>
                      <a:pt x="1233" y="489"/>
                      <a:pt x="1234" y="488"/>
                      <a:pt x="1235" y="488"/>
                    </a:cubicBezTo>
                    <a:cubicBezTo>
                      <a:pt x="1229" y="483"/>
                      <a:pt x="1226" y="474"/>
                      <a:pt x="1225" y="466"/>
                    </a:cubicBezTo>
                    <a:cubicBezTo>
                      <a:pt x="1223" y="451"/>
                      <a:pt x="1233" y="441"/>
                      <a:pt x="1234" y="419"/>
                    </a:cubicBezTo>
                    <a:cubicBezTo>
                      <a:pt x="1234" y="409"/>
                      <a:pt x="1232" y="400"/>
                      <a:pt x="1229" y="394"/>
                    </a:cubicBezTo>
                    <a:cubicBezTo>
                      <a:pt x="1223" y="380"/>
                      <a:pt x="1210" y="368"/>
                      <a:pt x="1208" y="351"/>
                    </a:cubicBezTo>
                    <a:cubicBezTo>
                      <a:pt x="1211" y="358"/>
                      <a:pt x="1219" y="360"/>
                      <a:pt x="1224" y="351"/>
                    </a:cubicBezTo>
                    <a:cubicBezTo>
                      <a:pt x="1228" y="345"/>
                      <a:pt x="1225" y="332"/>
                      <a:pt x="1241" y="328"/>
                    </a:cubicBezTo>
                    <a:cubicBezTo>
                      <a:pt x="1233" y="326"/>
                      <a:pt x="1223" y="326"/>
                      <a:pt x="1216" y="330"/>
                    </a:cubicBezTo>
                    <a:cubicBezTo>
                      <a:pt x="1211" y="333"/>
                      <a:pt x="1208" y="337"/>
                      <a:pt x="1207" y="342"/>
                    </a:cubicBezTo>
                    <a:cubicBezTo>
                      <a:pt x="1200" y="365"/>
                      <a:pt x="1229" y="385"/>
                      <a:pt x="1229" y="405"/>
                    </a:cubicBezTo>
                    <a:cubicBezTo>
                      <a:pt x="1229" y="404"/>
                      <a:pt x="1229" y="403"/>
                      <a:pt x="1229" y="402"/>
                    </a:cubicBezTo>
                    <a:cubicBezTo>
                      <a:pt x="1226" y="383"/>
                      <a:pt x="1204" y="372"/>
                      <a:pt x="1186" y="378"/>
                    </a:cubicBezTo>
                    <a:cubicBezTo>
                      <a:pt x="1177" y="381"/>
                      <a:pt x="1169" y="388"/>
                      <a:pt x="1166" y="398"/>
                    </a:cubicBezTo>
                    <a:cubicBezTo>
                      <a:pt x="1162" y="409"/>
                      <a:pt x="1164" y="421"/>
                      <a:pt x="1171" y="430"/>
                    </a:cubicBezTo>
                    <a:cubicBezTo>
                      <a:pt x="1179" y="440"/>
                      <a:pt x="1191" y="444"/>
                      <a:pt x="1202" y="438"/>
                    </a:cubicBezTo>
                    <a:cubicBezTo>
                      <a:pt x="1209" y="435"/>
                      <a:pt x="1213" y="428"/>
                      <a:pt x="1212" y="420"/>
                    </a:cubicBezTo>
                    <a:cubicBezTo>
                      <a:pt x="1211" y="410"/>
                      <a:pt x="1203" y="404"/>
                      <a:pt x="1196" y="404"/>
                    </a:cubicBezTo>
                    <a:cubicBezTo>
                      <a:pt x="1187" y="404"/>
                      <a:pt x="1179" y="411"/>
                      <a:pt x="1181" y="421"/>
                    </a:cubicBezTo>
                    <a:cubicBezTo>
                      <a:pt x="1180" y="410"/>
                      <a:pt x="1188" y="404"/>
                      <a:pt x="1197" y="406"/>
                    </a:cubicBezTo>
                    <a:cubicBezTo>
                      <a:pt x="1203" y="407"/>
                      <a:pt x="1209" y="412"/>
                      <a:pt x="1209" y="420"/>
                    </a:cubicBezTo>
                    <a:cubicBezTo>
                      <a:pt x="1210" y="427"/>
                      <a:pt x="1207" y="433"/>
                      <a:pt x="1201" y="435"/>
                    </a:cubicBezTo>
                    <a:cubicBezTo>
                      <a:pt x="1191" y="440"/>
                      <a:pt x="1181" y="436"/>
                      <a:pt x="1174" y="428"/>
                    </a:cubicBezTo>
                    <a:cubicBezTo>
                      <a:pt x="1167" y="420"/>
                      <a:pt x="1166" y="409"/>
                      <a:pt x="1169" y="399"/>
                    </a:cubicBezTo>
                    <a:cubicBezTo>
                      <a:pt x="1173" y="389"/>
                      <a:pt x="1180" y="383"/>
                      <a:pt x="1189" y="381"/>
                    </a:cubicBezTo>
                    <a:cubicBezTo>
                      <a:pt x="1205" y="376"/>
                      <a:pt x="1224" y="386"/>
                      <a:pt x="1227" y="403"/>
                    </a:cubicBezTo>
                    <a:cubicBezTo>
                      <a:pt x="1230" y="417"/>
                      <a:pt x="1226" y="427"/>
                      <a:pt x="1215" y="436"/>
                    </a:cubicBezTo>
                    <a:cubicBezTo>
                      <a:pt x="1198" y="451"/>
                      <a:pt x="1173" y="455"/>
                      <a:pt x="1157" y="448"/>
                    </a:cubicBezTo>
                    <a:cubicBezTo>
                      <a:pt x="1148" y="443"/>
                      <a:pt x="1142" y="434"/>
                      <a:pt x="1148" y="425"/>
                    </a:cubicBezTo>
                    <a:cubicBezTo>
                      <a:pt x="1152" y="420"/>
                      <a:pt x="1158" y="419"/>
                      <a:pt x="1164" y="423"/>
                    </a:cubicBezTo>
                    <a:cubicBezTo>
                      <a:pt x="1162" y="413"/>
                      <a:pt x="1146" y="411"/>
                      <a:pt x="1136" y="421"/>
                    </a:cubicBezTo>
                    <a:cubicBezTo>
                      <a:pt x="1127" y="430"/>
                      <a:pt x="1127" y="441"/>
                      <a:pt x="1131" y="449"/>
                    </a:cubicBezTo>
                    <a:cubicBezTo>
                      <a:pt x="1136" y="462"/>
                      <a:pt x="1152" y="470"/>
                      <a:pt x="1168" y="468"/>
                    </a:cubicBezTo>
                    <a:cubicBezTo>
                      <a:pt x="1186" y="466"/>
                      <a:pt x="1203" y="456"/>
                      <a:pt x="1214" y="442"/>
                    </a:cubicBezTo>
                    <a:cubicBezTo>
                      <a:pt x="1213" y="444"/>
                      <a:pt x="1212" y="446"/>
                      <a:pt x="1210" y="448"/>
                    </a:cubicBezTo>
                    <a:cubicBezTo>
                      <a:pt x="1190" y="470"/>
                      <a:pt x="1162" y="479"/>
                      <a:pt x="1132" y="471"/>
                    </a:cubicBezTo>
                    <a:cubicBezTo>
                      <a:pt x="1110" y="465"/>
                      <a:pt x="1096" y="449"/>
                      <a:pt x="1092" y="427"/>
                    </a:cubicBezTo>
                    <a:cubicBezTo>
                      <a:pt x="1090" y="413"/>
                      <a:pt x="1091" y="400"/>
                      <a:pt x="1096" y="388"/>
                    </a:cubicBezTo>
                    <a:cubicBezTo>
                      <a:pt x="1101" y="375"/>
                      <a:pt x="1109" y="363"/>
                      <a:pt x="1120" y="355"/>
                    </a:cubicBezTo>
                    <a:cubicBezTo>
                      <a:pt x="1125" y="350"/>
                      <a:pt x="1130" y="348"/>
                      <a:pt x="1136" y="346"/>
                    </a:cubicBezTo>
                    <a:cubicBezTo>
                      <a:pt x="1148" y="342"/>
                      <a:pt x="1161" y="342"/>
                      <a:pt x="1172" y="348"/>
                    </a:cubicBezTo>
                    <a:cubicBezTo>
                      <a:pt x="1180" y="354"/>
                      <a:pt x="1185" y="361"/>
                      <a:pt x="1186" y="371"/>
                    </a:cubicBezTo>
                    <a:cubicBezTo>
                      <a:pt x="1197" y="363"/>
                      <a:pt x="1191" y="336"/>
                      <a:pt x="1168" y="338"/>
                    </a:cubicBezTo>
                    <a:cubicBezTo>
                      <a:pt x="1161" y="326"/>
                      <a:pt x="1140" y="335"/>
                      <a:pt x="1128" y="345"/>
                    </a:cubicBezTo>
                    <a:cubicBezTo>
                      <a:pt x="1142" y="332"/>
                      <a:pt x="1169" y="323"/>
                      <a:pt x="1182" y="319"/>
                    </a:cubicBezTo>
                    <a:cubicBezTo>
                      <a:pt x="1182" y="319"/>
                      <a:pt x="1182" y="318"/>
                      <a:pt x="1182" y="317"/>
                    </a:cubicBezTo>
                    <a:cubicBezTo>
                      <a:pt x="1176" y="318"/>
                      <a:pt x="1169" y="320"/>
                      <a:pt x="1162" y="322"/>
                    </a:cubicBezTo>
                    <a:cubicBezTo>
                      <a:pt x="1170" y="315"/>
                      <a:pt x="1174" y="304"/>
                      <a:pt x="1171" y="293"/>
                    </a:cubicBezTo>
                    <a:cubicBezTo>
                      <a:pt x="1167" y="273"/>
                      <a:pt x="1146" y="259"/>
                      <a:pt x="1145" y="234"/>
                    </a:cubicBezTo>
                    <a:cubicBezTo>
                      <a:pt x="1137" y="255"/>
                      <a:pt x="1150" y="276"/>
                      <a:pt x="1154" y="290"/>
                    </a:cubicBezTo>
                    <a:cubicBezTo>
                      <a:pt x="1161" y="317"/>
                      <a:pt x="1151" y="324"/>
                      <a:pt x="1134" y="336"/>
                    </a:cubicBezTo>
                    <a:cubicBezTo>
                      <a:pt x="1136" y="333"/>
                      <a:pt x="1138" y="331"/>
                      <a:pt x="1140" y="327"/>
                    </a:cubicBezTo>
                    <a:cubicBezTo>
                      <a:pt x="1150" y="308"/>
                      <a:pt x="1148" y="285"/>
                      <a:pt x="1136" y="269"/>
                    </a:cubicBezTo>
                    <a:cubicBezTo>
                      <a:pt x="1125" y="255"/>
                      <a:pt x="1110" y="249"/>
                      <a:pt x="1093" y="252"/>
                    </a:cubicBezTo>
                    <a:cubicBezTo>
                      <a:pt x="1072" y="256"/>
                      <a:pt x="1056" y="273"/>
                      <a:pt x="1053" y="294"/>
                    </a:cubicBezTo>
                    <a:cubicBezTo>
                      <a:pt x="1052" y="304"/>
                      <a:pt x="1054" y="313"/>
                      <a:pt x="1059" y="320"/>
                    </a:cubicBezTo>
                    <a:cubicBezTo>
                      <a:pt x="1069" y="334"/>
                      <a:pt x="1084" y="336"/>
                      <a:pt x="1098" y="330"/>
                    </a:cubicBezTo>
                    <a:cubicBezTo>
                      <a:pt x="1081" y="328"/>
                      <a:pt x="1083" y="315"/>
                      <a:pt x="1078" y="309"/>
                    </a:cubicBezTo>
                    <a:cubicBezTo>
                      <a:pt x="1070" y="297"/>
                      <a:pt x="1056" y="312"/>
                      <a:pt x="1065" y="324"/>
                    </a:cubicBezTo>
                    <a:cubicBezTo>
                      <a:pt x="1066" y="325"/>
                      <a:pt x="1067" y="326"/>
                      <a:pt x="1068" y="328"/>
                    </a:cubicBezTo>
                    <a:cubicBezTo>
                      <a:pt x="1058" y="320"/>
                      <a:pt x="1053" y="307"/>
                      <a:pt x="1055" y="294"/>
                    </a:cubicBezTo>
                    <a:cubicBezTo>
                      <a:pt x="1058" y="274"/>
                      <a:pt x="1073" y="259"/>
                      <a:pt x="1094" y="255"/>
                    </a:cubicBezTo>
                    <a:cubicBezTo>
                      <a:pt x="1109" y="253"/>
                      <a:pt x="1123" y="259"/>
                      <a:pt x="1132" y="271"/>
                    </a:cubicBezTo>
                    <a:cubicBezTo>
                      <a:pt x="1144" y="286"/>
                      <a:pt x="1145" y="307"/>
                      <a:pt x="1136" y="324"/>
                    </a:cubicBezTo>
                    <a:cubicBezTo>
                      <a:pt x="1132" y="331"/>
                      <a:pt x="1128" y="336"/>
                      <a:pt x="1123" y="341"/>
                    </a:cubicBezTo>
                    <a:cubicBezTo>
                      <a:pt x="1126" y="338"/>
                      <a:pt x="1128" y="334"/>
                      <a:pt x="1129" y="329"/>
                    </a:cubicBezTo>
                    <a:cubicBezTo>
                      <a:pt x="1133" y="318"/>
                      <a:pt x="1130" y="302"/>
                      <a:pt x="1117" y="297"/>
                    </a:cubicBezTo>
                    <a:cubicBezTo>
                      <a:pt x="1112" y="295"/>
                      <a:pt x="1105" y="297"/>
                      <a:pt x="1101" y="301"/>
                    </a:cubicBezTo>
                    <a:cubicBezTo>
                      <a:pt x="1098" y="304"/>
                      <a:pt x="1097" y="309"/>
                      <a:pt x="1097" y="313"/>
                    </a:cubicBezTo>
                    <a:cubicBezTo>
                      <a:pt x="1098" y="317"/>
                      <a:pt x="1101" y="322"/>
                      <a:pt x="1105" y="324"/>
                    </a:cubicBezTo>
                    <a:cubicBezTo>
                      <a:pt x="1110" y="327"/>
                      <a:pt x="1117" y="325"/>
                      <a:pt x="1120" y="320"/>
                    </a:cubicBezTo>
                    <a:cubicBezTo>
                      <a:pt x="1122" y="317"/>
                      <a:pt x="1122" y="313"/>
                      <a:pt x="1119" y="310"/>
                    </a:cubicBezTo>
                    <a:cubicBezTo>
                      <a:pt x="1117" y="308"/>
                      <a:pt x="1115" y="308"/>
                      <a:pt x="1113" y="310"/>
                    </a:cubicBezTo>
                    <a:cubicBezTo>
                      <a:pt x="1115" y="310"/>
                      <a:pt x="1116" y="311"/>
                      <a:pt x="1117" y="312"/>
                    </a:cubicBezTo>
                    <a:cubicBezTo>
                      <a:pt x="1119" y="315"/>
                      <a:pt x="1117" y="318"/>
                      <a:pt x="1113" y="319"/>
                    </a:cubicBezTo>
                    <a:cubicBezTo>
                      <a:pt x="1112" y="319"/>
                      <a:pt x="1109" y="318"/>
                      <a:pt x="1107" y="316"/>
                    </a:cubicBezTo>
                    <a:cubicBezTo>
                      <a:pt x="1105" y="314"/>
                      <a:pt x="1105" y="310"/>
                      <a:pt x="1107" y="307"/>
                    </a:cubicBezTo>
                    <a:cubicBezTo>
                      <a:pt x="1109" y="304"/>
                      <a:pt x="1113" y="303"/>
                      <a:pt x="1117" y="305"/>
                    </a:cubicBezTo>
                    <a:cubicBezTo>
                      <a:pt x="1127" y="308"/>
                      <a:pt x="1129" y="324"/>
                      <a:pt x="1126" y="333"/>
                    </a:cubicBezTo>
                    <a:cubicBezTo>
                      <a:pt x="1122" y="344"/>
                      <a:pt x="1112" y="353"/>
                      <a:pt x="1105" y="361"/>
                    </a:cubicBezTo>
                    <a:cubicBezTo>
                      <a:pt x="1097" y="371"/>
                      <a:pt x="1091" y="383"/>
                      <a:pt x="1089" y="400"/>
                    </a:cubicBezTo>
                    <a:cubicBezTo>
                      <a:pt x="1089" y="397"/>
                      <a:pt x="1088" y="393"/>
                      <a:pt x="1088" y="390"/>
                    </a:cubicBezTo>
                    <a:cubicBezTo>
                      <a:pt x="1083" y="368"/>
                      <a:pt x="1069" y="352"/>
                      <a:pt x="1047" y="348"/>
                    </a:cubicBezTo>
                    <a:cubicBezTo>
                      <a:pt x="1026" y="345"/>
                      <a:pt x="1006" y="353"/>
                      <a:pt x="994" y="370"/>
                    </a:cubicBezTo>
                    <a:cubicBezTo>
                      <a:pt x="983" y="386"/>
                      <a:pt x="980" y="408"/>
                      <a:pt x="991" y="425"/>
                    </a:cubicBezTo>
                    <a:cubicBezTo>
                      <a:pt x="1001" y="441"/>
                      <a:pt x="1017" y="448"/>
                      <a:pt x="1033" y="444"/>
                    </a:cubicBezTo>
                    <a:cubicBezTo>
                      <a:pt x="1043" y="442"/>
                      <a:pt x="1051" y="436"/>
                      <a:pt x="1055" y="428"/>
                    </a:cubicBezTo>
                    <a:cubicBezTo>
                      <a:pt x="1057" y="423"/>
                      <a:pt x="1059" y="417"/>
                      <a:pt x="1058" y="411"/>
                    </a:cubicBezTo>
                    <a:cubicBezTo>
                      <a:pt x="1057" y="400"/>
                      <a:pt x="1049" y="393"/>
                      <a:pt x="1039" y="393"/>
                    </a:cubicBezTo>
                    <a:cubicBezTo>
                      <a:pt x="1028" y="392"/>
                      <a:pt x="1019" y="400"/>
                      <a:pt x="1018" y="411"/>
                    </a:cubicBezTo>
                    <a:cubicBezTo>
                      <a:pt x="1017" y="422"/>
                      <a:pt x="1025" y="432"/>
                      <a:pt x="1037" y="433"/>
                    </a:cubicBezTo>
                    <a:cubicBezTo>
                      <a:pt x="1046" y="433"/>
                      <a:pt x="1055" y="427"/>
                      <a:pt x="1057" y="419"/>
                    </a:cubicBezTo>
                    <a:cubicBezTo>
                      <a:pt x="1055" y="431"/>
                      <a:pt x="1045" y="441"/>
                      <a:pt x="1032" y="443"/>
                    </a:cubicBezTo>
                    <a:cubicBezTo>
                      <a:pt x="1017" y="446"/>
                      <a:pt x="1002" y="439"/>
                      <a:pt x="993" y="424"/>
                    </a:cubicBezTo>
                    <a:cubicBezTo>
                      <a:pt x="983" y="408"/>
                      <a:pt x="986" y="388"/>
                      <a:pt x="996" y="373"/>
                    </a:cubicBezTo>
                    <a:cubicBezTo>
                      <a:pt x="1007" y="356"/>
                      <a:pt x="1027" y="349"/>
                      <a:pt x="1046" y="352"/>
                    </a:cubicBezTo>
                    <a:cubicBezTo>
                      <a:pt x="1065" y="357"/>
                      <a:pt x="1078" y="370"/>
                      <a:pt x="1082" y="390"/>
                    </a:cubicBezTo>
                    <a:cubicBezTo>
                      <a:pt x="1084" y="404"/>
                      <a:pt x="1082" y="418"/>
                      <a:pt x="1087" y="433"/>
                    </a:cubicBezTo>
                    <a:cubicBezTo>
                      <a:pt x="1093" y="454"/>
                      <a:pt x="1109" y="469"/>
                      <a:pt x="1131" y="476"/>
                    </a:cubicBezTo>
                    <a:cubicBezTo>
                      <a:pt x="1162" y="485"/>
                      <a:pt x="1193" y="476"/>
                      <a:pt x="1215" y="451"/>
                    </a:cubicBezTo>
                    <a:cubicBezTo>
                      <a:pt x="1224" y="440"/>
                      <a:pt x="1230" y="429"/>
                      <a:pt x="1232" y="416"/>
                    </a:cubicBezTo>
                    <a:cubicBezTo>
                      <a:pt x="1232" y="429"/>
                      <a:pt x="1228" y="442"/>
                      <a:pt x="1221" y="453"/>
                    </a:cubicBezTo>
                    <a:cubicBezTo>
                      <a:pt x="1211" y="469"/>
                      <a:pt x="1195" y="483"/>
                      <a:pt x="1179" y="491"/>
                    </a:cubicBezTo>
                    <a:cubicBezTo>
                      <a:pt x="1173" y="495"/>
                      <a:pt x="1168" y="499"/>
                      <a:pt x="1162" y="504"/>
                    </a:cubicBezTo>
                    <a:cubicBezTo>
                      <a:pt x="1161" y="506"/>
                      <a:pt x="1159" y="507"/>
                      <a:pt x="1158" y="508"/>
                    </a:cubicBezTo>
                    <a:cubicBezTo>
                      <a:pt x="1156" y="511"/>
                      <a:pt x="1154" y="514"/>
                      <a:pt x="1152" y="516"/>
                    </a:cubicBezTo>
                    <a:cubicBezTo>
                      <a:pt x="1152" y="518"/>
                      <a:pt x="1147" y="527"/>
                      <a:pt x="1149" y="528"/>
                    </a:cubicBezTo>
                    <a:cubicBezTo>
                      <a:pt x="1150" y="528"/>
                      <a:pt x="1153" y="523"/>
                      <a:pt x="1153" y="522"/>
                    </a:cubicBezTo>
                    <a:cubicBezTo>
                      <a:pt x="1156" y="518"/>
                      <a:pt x="1158" y="514"/>
                      <a:pt x="1161" y="511"/>
                    </a:cubicBezTo>
                    <a:cubicBezTo>
                      <a:pt x="1162" y="509"/>
                      <a:pt x="1163" y="508"/>
                      <a:pt x="1165" y="507"/>
                    </a:cubicBezTo>
                    <a:cubicBezTo>
                      <a:pt x="1170" y="502"/>
                      <a:pt x="1174" y="498"/>
                      <a:pt x="1181" y="494"/>
                    </a:cubicBezTo>
                    <a:cubicBezTo>
                      <a:pt x="1181" y="494"/>
                      <a:pt x="1182" y="493"/>
                      <a:pt x="1183" y="493"/>
                    </a:cubicBezTo>
                    <a:cubicBezTo>
                      <a:pt x="1181" y="494"/>
                      <a:pt x="1180" y="496"/>
                      <a:pt x="1178" y="498"/>
                    </a:cubicBezTo>
                    <a:cubicBezTo>
                      <a:pt x="1174" y="502"/>
                      <a:pt x="1171" y="507"/>
                      <a:pt x="1169" y="513"/>
                    </a:cubicBezTo>
                    <a:cubicBezTo>
                      <a:pt x="1164" y="529"/>
                      <a:pt x="1174" y="541"/>
                      <a:pt x="1187" y="547"/>
                    </a:cubicBezTo>
                    <a:cubicBezTo>
                      <a:pt x="1199" y="551"/>
                      <a:pt x="1213" y="551"/>
                      <a:pt x="1223" y="543"/>
                    </a:cubicBezTo>
                    <a:cubicBezTo>
                      <a:pt x="1232" y="536"/>
                      <a:pt x="1234" y="526"/>
                      <a:pt x="1230" y="516"/>
                    </a:cubicBezTo>
                    <a:cubicBezTo>
                      <a:pt x="1227" y="509"/>
                      <a:pt x="1219" y="501"/>
                      <a:pt x="1210" y="503"/>
                    </a:cubicBezTo>
                    <a:cubicBezTo>
                      <a:pt x="1206" y="503"/>
                      <a:pt x="1201" y="506"/>
                      <a:pt x="1199" y="511"/>
                    </a:cubicBezTo>
                    <a:cubicBezTo>
                      <a:pt x="1198" y="513"/>
                      <a:pt x="1198" y="516"/>
                      <a:pt x="1199" y="519"/>
                    </a:cubicBezTo>
                    <a:cubicBezTo>
                      <a:pt x="1200" y="522"/>
                      <a:pt x="1203" y="524"/>
                      <a:pt x="1206" y="525"/>
                    </a:cubicBezTo>
                    <a:cubicBezTo>
                      <a:pt x="1210" y="526"/>
                      <a:pt x="1214" y="525"/>
                      <a:pt x="1216" y="522"/>
                    </a:cubicBezTo>
                    <a:cubicBezTo>
                      <a:pt x="1219" y="519"/>
                      <a:pt x="1219" y="514"/>
                      <a:pt x="1216" y="511"/>
                    </a:cubicBezTo>
                    <a:cubicBezTo>
                      <a:pt x="1213" y="508"/>
                      <a:pt x="1208" y="508"/>
                      <a:pt x="1204" y="511"/>
                    </a:cubicBezTo>
                    <a:cubicBezTo>
                      <a:pt x="1201" y="514"/>
                      <a:pt x="1200" y="519"/>
                      <a:pt x="1203" y="523"/>
                    </a:cubicBezTo>
                    <a:cubicBezTo>
                      <a:pt x="1204" y="524"/>
                      <a:pt x="1206" y="525"/>
                      <a:pt x="1207" y="525"/>
                    </a:cubicBezTo>
                    <a:cubicBezTo>
                      <a:pt x="1206" y="525"/>
                      <a:pt x="1206" y="525"/>
                      <a:pt x="1206" y="525"/>
                    </a:cubicBezTo>
                    <a:cubicBezTo>
                      <a:pt x="1203" y="524"/>
                      <a:pt x="1201" y="522"/>
                      <a:pt x="1199" y="519"/>
                    </a:cubicBezTo>
                    <a:cubicBezTo>
                      <a:pt x="1198" y="516"/>
                      <a:pt x="1199" y="514"/>
                      <a:pt x="1200" y="511"/>
                    </a:cubicBezTo>
                    <a:cubicBezTo>
                      <a:pt x="1202" y="507"/>
                      <a:pt x="1206" y="504"/>
                      <a:pt x="1211" y="503"/>
                    </a:cubicBezTo>
                    <a:cubicBezTo>
                      <a:pt x="1218" y="503"/>
                      <a:pt x="1226" y="510"/>
                      <a:pt x="1229" y="517"/>
                    </a:cubicBezTo>
                    <a:cubicBezTo>
                      <a:pt x="1232" y="526"/>
                      <a:pt x="1230" y="535"/>
                      <a:pt x="1222" y="542"/>
                    </a:cubicBezTo>
                    <a:cubicBezTo>
                      <a:pt x="1212" y="549"/>
                      <a:pt x="1198" y="549"/>
                      <a:pt x="1187" y="544"/>
                    </a:cubicBezTo>
                    <a:cubicBezTo>
                      <a:pt x="1176" y="539"/>
                      <a:pt x="1167" y="528"/>
                      <a:pt x="1172" y="514"/>
                    </a:cubicBezTo>
                    <a:cubicBezTo>
                      <a:pt x="1174" y="508"/>
                      <a:pt x="1177" y="504"/>
                      <a:pt x="1181" y="500"/>
                    </a:cubicBezTo>
                    <a:cubicBezTo>
                      <a:pt x="1183" y="497"/>
                      <a:pt x="1186" y="495"/>
                      <a:pt x="1189" y="493"/>
                    </a:cubicBezTo>
                    <a:cubicBezTo>
                      <a:pt x="1195" y="487"/>
                      <a:pt x="1204" y="480"/>
                      <a:pt x="1211" y="473"/>
                    </a:cubicBezTo>
                    <a:cubicBezTo>
                      <a:pt x="1215" y="469"/>
                      <a:pt x="1219" y="464"/>
                      <a:pt x="1222" y="459"/>
                    </a:cubicBezTo>
                    <a:cubicBezTo>
                      <a:pt x="1222" y="462"/>
                      <a:pt x="1222" y="465"/>
                      <a:pt x="1223" y="468"/>
                    </a:cubicBezTo>
                    <a:cubicBezTo>
                      <a:pt x="1224" y="477"/>
                      <a:pt x="1228" y="485"/>
                      <a:pt x="1233" y="490"/>
                    </a:cubicBezTo>
                    <a:close/>
                    <a:moveTo>
                      <a:pt x="1132" y="568"/>
                    </a:moveTo>
                    <a:cubicBezTo>
                      <a:pt x="1131" y="564"/>
                      <a:pt x="1133" y="560"/>
                      <a:pt x="1136" y="559"/>
                    </a:cubicBezTo>
                    <a:cubicBezTo>
                      <a:pt x="1143" y="558"/>
                      <a:pt x="1146" y="566"/>
                      <a:pt x="1143" y="570"/>
                    </a:cubicBezTo>
                    <a:cubicBezTo>
                      <a:pt x="1140" y="574"/>
                      <a:pt x="1136" y="573"/>
                      <a:pt x="1135" y="579"/>
                    </a:cubicBezTo>
                    <a:cubicBezTo>
                      <a:pt x="1135" y="573"/>
                      <a:pt x="1132" y="572"/>
                      <a:pt x="1132" y="568"/>
                    </a:cubicBezTo>
                    <a:close/>
                    <a:moveTo>
                      <a:pt x="1173" y="493"/>
                    </a:moveTo>
                    <a:cubicBezTo>
                      <a:pt x="1162" y="500"/>
                      <a:pt x="1145" y="497"/>
                      <a:pt x="1138" y="490"/>
                    </a:cubicBezTo>
                    <a:cubicBezTo>
                      <a:pt x="1132" y="484"/>
                      <a:pt x="1127" y="478"/>
                      <a:pt x="1119" y="477"/>
                    </a:cubicBezTo>
                    <a:cubicBezTo>
                      <a:pt x="1113" y="476"/>
                      <a:pt x="1104" y="479"/>
                      <a:pt x="1104" y="485"/>
                    </a:cubicBezTo>
                    <a:cubicBezTo>
                      <a:pt x="1107" y="481"/>
                      <a:pt x="1113" y="483"/>
                      <a:pt x="1118" y="486"/>
                    </a:cubicBezTo>
                    <a:cubicBezTo>
                      <a:pt x="1122" y="488"/>
                      <a:pt x="1126" y="490"/>
                      <a:pt x="1131" y="489"/>
                    </a:cubicBezTo>
                    <a:cubicBezTo>
                      <a:pt x="1133" y="499"/>
                      <a:pt x="1142" y="502"/>
                      <a:pt x="1149" y="502"/>
                    </a:cubicBezTo>
                    <a:cubicBezTo>
                      <a:pt x="1156" y="502"/>
                      <a:pt x="1167" y="499"/>
                      <a:pt x="1173" y="493"/>
                    </a:cubicBezTo>
                    <a:close/>
                    <a:moveTo>
                      <a:pt x="1191" y="607"/>
                    </a:moveTo>
                    <a:cubicBezTo>
                      <a:pt x="1204" y="624"/>
                      <a:pt x="1194" y="641"/>
                      <a:pt x="1192" y="649"/>
                    </a:cubicBezTo>
                    <a:cubicBezTo>
                      <a:pt x="1189" y="661"/>
                      <a:pt x="1201" y="663"/>
                      <a:pt x="1206" y="651"/>
                    </a:cubicBezTo>
                    <a:cubicBezTo>
                      <a:pt x="1210" y="640"/>
                      <a:pt x="1206" y="620"/>
                      <a:pt x="1191" y="607"/>
                    </a:cubicBezTo>
                    <a:close/>
                    <a:moveTo>
                      <a:pt x="1136" y="540"/>
                    </a:moveTo>
                    <a:cubicBezTo>
                      <a:pt x="1142" y="539"/>
                      <a:pt x="1149" y="543"/>
                      <a:pt x="1151" y="546"/>
                    </a:cubicBezTo>
                    <a:cubicBezTo>
                      <a:pt x="1157" y="544"/>
                      <a:pt x="1157" y="531"/>
                      <a:pt x="1147" y="529"/>
                    </a:cubicBezTo>
                    <a:cubicBezTo>
                      <a:pt x="1141" y="528"/>
                      <a:pt x="1134" y="534"/>
                      <a:pt x="1136" y="540"/>
                    </a:cubicBezTo>
                    <a:close/>
                    <a:moveTo>
                      <a:pt x="1164" y="501"/>
                    </a:moveTo>
                    <a:cubicBezTo>
                      <a:pt x="1142" y="512"/>
                      <a:pt x="1120" y="498"/>
                      <a:pt x="1112" y="496"/>
                    </a:cubicBezTo>
                    <a:cubicBezTo>
                      <a:pt x="1097" y="493"/>
                      <a:pt x="1093" y="510"/>
                      <a:pt x="1110" y="515"/>
                    </a:cubicBezTo>
                    <a:cubicBezTo>
                      <a:pt x="1121" y="518"/>
                      <a:pt x="1143" y="518"/>
                      <a:pt x="1164" y="501"/>
                    </a:cubicBezTo>
                    <a:close/>
                    <a:moveTo>
                      <a:pt x="1205" y="557"/>
                    </a:moveTo>
                    <a:cubicBezTo>
                      <a:pt x="1214" y="551"/>
                      <a:pt x="1224" y="546"/>
                      <a:pt x="1234" y="547"/>
                    </a:cubicBezTo>
                    <a:cubicBezTo>
                      <a:pt x="1244" y="548"/>
                      <a:pt x="1254" y="554"/>
                      <a:pt x="1258" y="563"/>
                    </a:cubicBezTo>
                    <a:cubicBezTo>
                      <a:pt x="1260" y="569"/>
                      <a:pt x="1260" y="575"/>
                      <a:pt x="1258" y="581"/>
                    </a:cubicBezTo>
                    <a:cubicBezTo>
                      <a:pt x="1256" y="587"/>
                      <a:pt x="1253" y="592"/>
                      <a:pt x="1249" y="597"/>
                    </a:cubicBezTo>
                    <a:cubicBezTo>
                      <a:pt x="1244" y="601"/>
                      <a:pt x="1240" y="604"/>
                      <a:pt x="1233" y="606"/>
                    </a:cubicBezTo>
                    <a:cubicBezTo>
                      <a:pt x="1231" y="607"/>
                      <a:pt x="1228" y="608"/>
                      <a:pt x="1225" y="609"/>
                    </a:cubicBezTo>
                    <a:cubicBezTo>
                      <a:pt x="1218" y="610"/>
                      <a:pt x="1212" y="610"/>
                      <a:pt x="1204" y="609"/>
                    </a:cubicBezTo>
                    <a:cubicBezTo>
                      <a:pt x="1193" y="606"/>
                      <a:pt x="1185" y="603"/>
                      <a:pt x="1177" y="595"/>
                    </a:cubicBezTo>
                    <a:cubicBezTo>
                      <a:pt x="1176" y="595"/>
                      <a:pt x="1176" y="594"/>
                      <a:pt x="1175" y="594"/>
                    </a:cubicBezTo>
                    <a:cubicBezTo>
                      <a:pt x="1177" y="601"/>
                      <a:pt x="1177" y="610"/>
                      <a:pt x="1174" y="617"/>
                    </a:cubicBezTo>
                    <a:cubicBezTo>
                      <a:pt x="1171" y="626"/>
                      <a:pt x="1166" y="634"/>
                      <a:pt x="1157" y="638"/>
                    </a:cubicBezTo>
                    <a:cubicBezTo>
                      <a:pt x="1154" y="639"/>
                      <a:pt x="1150" y="640"/>
                      <a:pt x="1145" y="640"/>
                    </a:cubicBezTo>
                    <a:cubicBezTo>
                      <a:pt x="1150" y="639"/>
                      <a:pt x="1153" y="638"/>
                      <a:pt x="1156" y="636"/>
                    </a:cubicBezTo>
                    <a:cubicBezTo>
                      <a:pt x="1164" y="632"/>
                      <a:pt x="1169" y="625"/>
                      <a:pt x="1172" y="616"/>
                    </a:cubicBezTo>
                    <a:cubicBezTo>
                      <a:pt x="1173" y="610"/>
                      <a:pt x="1174" y="604"/>
                      <a:pt x="1173" y="598"/>
                    </a:cubicBezTo>
                    <a:cubicBezTo>
                      <a:pt x="1171" y="588"/>
                      <a:pt x="1166" y="580"/>
                      <a:pt x="1163" y="570"/>
                    </a:cubicBezTo>
                    <a:cubicBezTo>
                      <a:pt x="1162" y="569"/>
                      <a:pt x="1162" y="569"/>
                      <a:pt x="1162" y="569"/>
                    </a:cubicBezTo>
                    <a:cubicBezTo>
                      <a:pt x="1161" y="563"/>
                      <a:pt x="1160" y="557"/>
                      <a:pt x="1160" y="551"/>
                    </a:cubicBezTo>
                    <a:cubicBezTo>
                      <a:pt x="1160" y="550"/>
                      <a:pt x="1161" y="535"/>
                      <a:pt x="1163" y="535"/>
                    </a:cubicBezTo>
                    <a:cubicBezTo>
                      <a:pt x="1163" y="536"/>
                      <a:pt x="1163" y="545"/>
                      <a:pt x="1163" y="546"/>
                    </a:cubicBezTo>
                    <a:cubicBezTo>
                      <a:pt x="1164" y="554"/>
                      <a:pt x="1164" y="560"/>
                      <a:pt x="1166" y="568"/>
                    </a:cubicBezTo>
                    <a:cubicBezTo>
                      <a:pt x="1166" y="569"/>
                      <a:pt x="1166" y="569"/>
                      <a:pt x="1166" y="569"/>
                    </a:cubicBezTo>
                    <a:cubicBezTo>
                      <a:pt x="1169" y="578"/>
                      <a:pt x="1172" y="586"/>
                      <a:pt x="1179" y="593"/>
                    </a:cubicBezTo>
                    <a:cubicBezTo>
                      <a:pt x="1188" y="601"/>
                      <a:pt x="1200" y="607"/>
                      <a:pt x="1212" y="605"/>
                    </a:cubicBezTo>
                    <a:cubicBezTo>
                      <a:pt x="1218" y="604"/>
                      <a:pt x="1227" y="598"/>
                      <a:pt x="1226" y="591"/>
                    </a:cubicBezTo>
                    <a:cubicBezTo>
                      <a:pt x="1226" y="588"/>
                      <a:pt x="1224" y="586"/>
                      <a:pt x="1221" y="585"/>
                    </a:cubicBezTo>
                    <a:cubicBezTo>
                      <a:pt x="1219" y="585"/>
                      <a:pt x="1217" y="586"/>
                      <a:pt x="1216" y="589"/>
                    </a:cubicBezTo>
                    <a:cubicBezTo>
                      <a:pt x="1215" y="590"/>
                      <a:pt x="1215" y="592"/>
                      <a:pt x="1216" y="593"/>
                    </a:cubicBezTo>
                    <a:cubicBezTo>
                      <a:pt x="1217" y="595"/>
                      <a:pt x="1220" y="595"/>
                      <a:pt x="1221" y="593"/>
                    </a:cubicBezTo>
                    <a:cubicBezTo>
                      <a:pt x="1222" y="592"/>
                      <a:pt x="1222" y="591"/>
                      <a:pt x="1222" y="590"/>
                    </a:cubicBezTo>
                    <a:cubicBezTo>
                      <a:pt x="1223" y="590"/>
                      <a:pt x="1224" y="592"/>
                      <a:pt x="1223" y="594"/>
                    </a:cubicBezTo>
                    <a:cubicBezTo>
                      <a:pt x="1223" y="596"/>
                      <a:pt x="1220" y="598"/>
                      <a:pt x="1218" y="598"/>
                    </a:cubicBezTo>
                    <a:cubicBezTo>
                      <a:pt x="1213" y="597"/>
                      <a:pt x="1210" y="594"/>
                      <a:pt x="1210" y="589"/>
                    </a:cubicBezTo>
                    <a:cubicBezTo>
                      <a:pt x="1210" y="586"/>
                      <a:pt x="1212" y="583"/>
                      <a:pt x="1214" y="581"/>
                    </a:cubicBezTo>
                    <a:cubicBezTo>
                      <a:pt x="1217" y="579"/>
                      <a:pt x="1220" y="579"/>
                      <a:pt x="1223" y="580"/>
                    </a:cubicBezTo>
                    <a:cubicBezTo>
                      <a:pt x="1227" y="581"/>
                      <a:pt x="1230" y="584"/>
                      <a:pt x="1230" y="588"/>
                    </a:cubicBezTo>
                    <a:cubicBezTo>
                      <a:pt x="1232" y="598"/>
                      <a:pt x="1223" y="605"/>
                      <a:pt x="1215" y="606"/>
                    </a:cubicBezTo>
                    <a:cubicBezTo>
                      <a:pt x="1212" y="607"/>
                      <a:pt x="1209" y="607"/>
                      <a:pt x="1206" y="607"/>
                    </a:cubicBezTo>
                    <a:cubicBezTo>
                      <a:pt x="1216" y="608"/>
                      <a:pt x="1223" y="608"/>
                      <a:pt x="1233" y="605"/>
                    </a:cubicBezTo>
                    <a:cubicBezTo>
                      <a:pt x="1239" y="602"/>
                      <a:pt x="1243" y="600"/>
                      <a:pt x="1248" y="596"/>
                    </a:cubicBezTo>
                    <a:cubicBezTo>
                      <a:pt x="1252" y="591"/>
                      <a:pt x="1255" y="587"/>
                      <a:pt x="1257" y="581"/>
                    </a:cubicBezTo>
                    <a:cubicBezTo>
                      <a:pt x="1258" y="577"/>
                      <a:pt x="1258" y="574"/>
                      <a:pt x="1258" y="571"/>
                    </a:cubicBezTo>
                    <a:cubicBezTo>
                      <a:pt x="1258" y="571"/>
                      <a:pt x="1258" y="571"/>
                      <a:pt x="1258" y="571"/>
                    </a:cubicBezTo>
                    <a:cubicBezTo>
                      <a:pt x="1257" y="580"/>
                      <a:pt x="1248" y="586"/>
                      <a:pt x="1238" y="578"/>
                    </a:cubicBezTo>
                    <a:cubicBezTo>
                      <a:pt x="1231" y="572"/>
                      <a:pt x="1228" y="554"/>
                      <a:pt x="1205" y="557"/>
                    </a:cubicBezTo>
                    <a:close/>
                    <a:moveTo>
                      <a:pt x="1157" y="635"/>
                    </a:moveTo>
                    <a:cubicBezTo>
                      <a:pt x="1152" y="625"/>
                      <a:pt x="1138" y="632"/>
                      <a:pt x="1134" y="633"/>
                    </a:cubicBezTo>
                    <a:cubicBezTo>
                      <a:pt x="1129" y="634"/>
                      <a:pt x="1127" y="634"/>
                      <a:pt x="1124" y="632"/>
                    </a:cubicBezTo>
                    <a:cubicBezTo>
                      <a:pt x="1125" y="636"/>
                      <a:pt x="1134" y="644"/>
                      <a:pt x="1139" y="646"/>
                    </a:cubicBezTo>
                    <a:cubicBezTo>
                      <a:pt x="1146" y="649"/>
                      <a:pt x="1154" y="648"/>
                      <a:pt x="1157" y="639"/>
                    </a:cubicBezTo>
                    <a:cubicBezTo>
                      <a:pt x="1153" y="641"/>
                      <a:pt x="1147" y="642"/>
                      <a:pt x="1143" y="639"/>
                    </a:cubicBezTo>
                    <a:cubicBezTo>
                      <a:pt x="1145" y="640"/>
                      <a:pt x="1152" y="638"/>
                      <a:pt x="1157" y="635"/>
                    </a:cubicBezTo>
                    <a:close/>
                    <a:moveTo>
                      <a:pt x="1164" y="528"/>
                    </a:moveTo>
                    <a:cubicBezTo>
                      <a:pt x="1173" y="552"/>
                      <a:pt x="1194" y="558"/>
                      <a:pt x="1201" y="568"/>
                    </a:cubicBezTo>
                    <a:cubicBezTo>
                      <a:pt x="1210" y="578"/>
                      <a:pt x="1198" y="589"/>
                      <a:pt x="1186" y="580"/>
                    </a:cubicBezTo>
                    <a:cubicBezTo>
                      <a:pt x="1173" y="570"/>
                      <a:pt x="1165" y="548"/>
                      <a:pt x="1164" y="528"/>
                    </a:cubicBezTo>
                    <a:close/>
                    <a:moveTo>
                      <a:pt x="1197" y="610"/>
                    </a:moveTo>
                    <a:cubicBezTo>
                      <a:pt x="1215" y="620"/>
                      <a:pt x="1254" y="614"/>
                      <a:pt x="1254" y="593"/>
                    </a:cubicBezTo>
                    <a:cubicBezTo>
                      <a:pt x="1259" y="592"/>
                      <a:pt x="1262" y="598"/>
                      <a:pt x="1261" y="604"/>
                    </a:cubicBezTo>
                    <a:cubicBezTo>
                      <a:pt x="1260" y="611"/>
                      <a:pt x="1253" y="617"/>
                      <a:pt x="1244" y="616"/>
                    </a:cubicBezTo>
                    <a:cubicBezTo>
                      <a:pt x="1243" y="622"/>
                      <a:pt x="1230" y="625"/>
                      <a:pt x="1216" y="621"/>
                    </a:cubicBezTo>
                    <a:cubicBezTo>
                      <a:pt x="1222" y="627"/>
                      <a:pt x="1228" y="635"/>
                      <a:pt x="1230" y="643"/>
                    </a:cubicBezTo>
                    <a:cubicBezTo>
                      <a:pt x="1233" y="653"/>
                      <a:pt x="1235" y="664"/>
                      <a:pt x="1232" y="673"/>
                    </a:cubicBezTo>
                    <a:cubicBezTo>
                      <a:pt x="1229" y="683"/>
                      <a:pt x="1222" y="692"/>
                      <a:pt x="1212" y="694"/>
                    </a:cubicBezTo>
                    <a:cubicBezTo>
                      <a:pt x="1205" y="696"/>
                      <a:pt x="1196" y="695"/>
                      <a:pt x="1192" y="689"/>
                    </a:cubicBezTo>
                    <a:cubicBezTo>
                      <a:pt x="1188" y="684"/>
                      <a:pt x="1188" y="676"/>
                      <a:pt x="1191" y="671"/>
                    </a:cubicBezTo>
                    <a:cubicBezTo>
                      <a:pt x="1194" y="666"/>
                      <a:pt x="1199" y="662"/>
                      <a:pt x="1205" y="659"/>
                    </a:cubicBezTo>
                    <a:cubicBezTo>
                      <a:pt x="1196" y="670"/>
                      <a:pt x="1205" y="677"/>
                      <a:pt x="1205" y="682"/>
                    </a:cubicBezTo>
                    <a:cubicBezTo>
                      <a:pt x="1206" y="690"/>
                      <a:pt x="1200" y="693"/>
                      <a:pt x="1195" y="690"/>
                    </a:cubicBezTo>
                    <a:cubicBezTo>
                      <a:pt x="1195" y="690"/>
                      <a:pt x="1195" y="690"/>
                      <a:pt x="1195" y="690"/>
                    </a:cubicBezTo>
                    <a:cubicBezTo>
                      <a:pt x="1200" y="694"/>
                      <a:pt x="1206" y="694"/>
                      <a:pt x="1211" y="693"/>
                    </a:cubicBezTo>
                    <a:cubicBezTo>
                      <a:pt x="1220" y="690"/>
                      <a:pt x="1227" y="685"/>
                      <a:pt x="1230" y="676"/>
                    </a:cubicBezTo>
                    <a:cubicBezTo>
                      <a:pt x="1229" y="678"/>
                      <a:pt x="1227" y="680"/>
                      <a:pt x="1225" y="681"/>
                    </a:cubicBezTo>
                    <a:cubicBezTo>
                      <a:pt x="1222" y="684"/>
                      <a:pt x="1217" y="685"/>
                      <a:pt x="1213" y="682"/>
                    </a:cubicBezTo>
                    <a:cubicBezTo>
                      <a:pt x="1211" y="680"/>
                      <a:pt x="1210" y="678"/>
                      <a:pt x="1211" y="675"/>
                    </a:cubicBezTo>
                    <a:cubicBezTo>
                      <a:pt x="1211" y="674"/>
                      <a:pt x="1213" y="672"/>
                      <a:pt x="1214" y="672"/>
                    </a:cubicBezTo>
                    <a:cubicBezTo>
                      <a:pt x="1216" y="671"/>
                      <a:pt x="1218" y="671"/>
                      <a:pt x="1220" y="672"/>
                    </a:cubicBezTo>
                    <a:cubicBezTo>
                      <a:pt x="1222" y="673"/>
                      <a:pt x="1223" y="676"/>
                      <a:pt x="1221" y="678"/>
                    </a:cubicBezTo>
                    <a:cubicBezTo>
                      <a:pt x="1221" y="680"/>
                      <a:pt x="1219" y="680"/>
                      <a:pt x="1218" y="680"/>
                    </a:cubicBezTo>
                    <a:cubicBezTo>
                      <a:pt x="1217" y="680"/>
                      <a:pt x="1216" y="679"/>
                      <a:pt x="1216" y="678"/>
                    </a:cubicBezTo>
                    <a:cubicBezTo>
                      <a:pt x="1217" y="678"/>
                      <a:pt x="1217" y="679"/>
                      <a:pt x="1218" y="679"/>
                    </a:cubicBezTo>
                    <a:cubicBezTo>
                      <a:pt x="1220" y="679"/>
                      <a:pt x="1220" y="677"/>
                      <a:pt x="1220" y="676"/>
                    </a:cubicBezTo>
                    <a:cubicBezTo>
                      <a:pt x="1219" y="675"/>
                      <a:pt x="1219" y="675"/>
                      <a:pt x="1217" y="675"/>
                    </a:cubicBezTo>
                    <a:cubicBezTo>
                      <a:pt x="1216" y="674"/>
                      <a:pt x="1215" y="675"/>
                      <a:pt x="1214" y="676"/>
                    </a:cubicBezTo>
                    <a:cubicBezTo>
                      <a:pt x="1214" y="678"/>
                      <a:pt x="1214" y="679"/>
                      <a:pt x="1215" y="680"/>
                    </a:cubicBezTo>
                    <a:cubicBezTo>
                      <a:pt x="1219" y="683"/>
                      <a:pt x="1225" y="681"/>
                      <a:pt x="1227" y="678"/>
                    </a:cubicBezTo>
                    <a:cubicBezTo>
                      <a:pt x="1232" y="673"/>
                      <a:pt x="1232" y="664"/>
                      <a:pt x="1232" y="658"/>
                    </a:cubicBezTo>
                    <a:cubicBezTo>
                      <a:pt x="1231" y="641"/>
                      <a:pt x="1222" y="627"/>
                      <a:pt x="1210" y="619"/>
                    </a:cubicBezTo>
                    <a:cubicBezTo>
                      <a:pt x="1205" y="616"/>
                      <a:pt x="1201" y="614"/>
                      <a:pt x="1197" y="610"/>
                    </a:cubicBezTo>
                    <a:close/>
                    <a:moveTo>
                      <a:pt x="1179" y="602"/>
                    </a:moveTo>
                    <a:cubicBezTo>
                      <a:pt x="1187" y="607"/>
                      <a:pt x="1182" y="623"/>
                      <a:pt x="1176" y="631"/>
                    </a:cubicBezTo>
                    <a:cubicBezTo>
                      <a:pt x="1169" y="640"/>
                      <a:pt x="1157" y="649"/>
                      <a:pt x="1159" y="662"/>
                    </a:cubicBezTo>
                    <a:cubicBezTo>
                      <a:pt x="1159" y="669"/>
                      <a:pt x="1164" y="676"/>
                      <a:pt x="1171" y="678"/>
                    </a:cubicBezTo>
                    <a:cubicBezTo>
                      <a:pt x="1175" y="679"/>
                      <a:pt x="1179" y="678"/>
                      <a:pt x="1181" y="674"/>
                    </a:cubicBezTo>
                    <a:cubicBezTo>
                      <a:pt x="1178" y="676"/>
                      <a:pt x="1172" y="674"/>
                      <a:pt x="1170" y="670"/>
                    </a:cubicBezTo>
                    <a:cubicBezTo>
                      <a:pt x="1168" y="666"/>
                      <a:pt x="1170" y="660"/>
                      <a:pt x="1173" y="657"/>
                    </a:cubicBezTo>
                    <a:cubicBezTo>
                      <a:pt x="1181" y="649"/>
                      <a:pt x="1189" y="644"/>
                      <a:pt x="1193" y="634"/>
                    </a:cubicBezTo>
                    <a:cubicBezTo>
                      <a:pt x="1198" y="623"/>
                      <a:pt x="1193" y="607"/>
                      <a:pt x="1179" y="602"/>
                    </a:cubicBezTo>
                    <a:close/>
                    <a:moveTo>
                      <a:pt x="1135" y="584"/>
                    </a:moveTo>
                    <a:cubicBezTo>
                      <a:pt x="1130" y="594"/>
                      <a:pt x="1132" y="611"/>
                      <a:pt x="1139" y="619"/>
                    </a:cubicBezTo>
                    <a:cubicBezTo>
                      <a:pt x="1147" y="628"/>
                      <a:pt x="1157" y="623"/>
                      <a:pt x="1150" y="612"/>
                    </a:cubicBezTo>
                    <a:cubicBezTo>
                      <a:pt x="1146" y="604"/>
                      <a:pt x="1134" y="594"/>
                      <a:pt x="1135" y="584"/>
                    </a:cubicBezTo>
                    <a:close/>
                    <a:moveTo>
                      <a:pt x="1088" y="384"/>
                    </a:moveTo>
                    <a:cubicBezTo>
                      <a:pt x="1083" y="352"/>
                      <a:pt x="1040" y="326"/>
                      <a:pt x="1017" y="348"/>
                    </a:cubicBezTo>
                    <a:cubicBezTo>
                      <a:pt x="1013" y="344"/>
                      <a:pt x="1016" y="333"/>
                      <a:pt x="1024" y="329"/>
                    </a:cubicBezTo>
                    <a:cubicBezTo>
                      <a:pt x="1033" y="324"/>
                      <a:pt x="1046" y="327"/>
                      <a:pt x="1053" y="339"/>
                    </a:cubicBezTo>
                    <a:cubicBezTo>
                      <a:pt x="1063" y="331"/>
                      <a:pt x="1091" y="353"/>
                      <a:pt x="1088" y="384"/>
                    </a:cubicBezTo>
                    <a:close/>
                    <a:moveTo>
                      <a:pt x="1209" y="316"/>
                    </a:moveTo>
                    <a:cubicBezTo>
                      <a:pt x="1211" y="318"/>
                      <a:pt x="1210" y="321"/>
                      <a:pt x="1208" y="323"/>
                    </a:cubicBezTo>
                    <a:cubicBezTo>
                      <a:pt x="1205" y="324"/>
                      <a:pt x="1202" y="324"/>
                      <a:pt x="1201" y="321"/>
                    </a:cubicBezTo>
                    <a:cubicBezTo>
                      <a:pt x="1199" y="319"/>
                      <a:pt x="1200" y="316"/>
                      <a:pt x="1202" y="314"/>
                    </a:cubicBezTo>
                    <a:cubicBezTo>
                      <a:pt x="1205" y="313"/>
                      <a:pt x="1208" y="313"/>
                      <a:pt x="1209" y="316"/>
                    </a:cubicBezTo>
                    <a:close/>
                    <a:moveTo>
                      <a:pt x="1216" y="322"/>
                    </a:moveTo>
                    <a:cubicBezTo>
                      <a:pt x="1218" y="324"/>
                      <a:pt x="1217" y="327"/>
                      <a:pt x="1215" y="328"/>
                    </a:cubicBezTo>
                    <a:cubicBezTo>
                      <a:pt x="1213" y="329"/>
                      <a:pt x="1211" y="328"/>
                      <a:pt x="1210" y="327"/>
                    </a:cubicBezTo>
                    <a:cubicBezTo>
                      <a:pt x="1209" y="325"/>
                      <a:pt x="1209" y="322"/>
                      <a:pt x="1211" y="321"/>
                    </a:cubicBezTo>
                    <a:cubicBezTo>
                      <a:pt x="1213" y="320"/>
                      <a:pt x="1215" y="321"/>
                      <a:pt x="1216" y="322"/>
                    </a:cubicBezTo>
                    <a:close/>
                    <a:moveTo>
                      <a:pt x="1197" y="312"/>
                    </a:moveTo>
                    <a:cubicBezTo>
                      <a:pt x="1200" y="316"/>
                      <a:pt x="1199" y="321"/>
                      <a:pt x="1195" y="323"/>
                    </a:cubicBezTo>
                    <a:cubicBezTo>
                      <a:pt x="1191" y="325"/>
                      <a:pt x="1187" y="324"/>
                      <a:pt x="1184" y="321"/>
                    </a:cubicBezTo>
                    <a:cubicBezTo>
                      <a:pt x="1182" y="317"/>
                      <a:pt x="1183" y="312"/>
                      <a:pt x="1187" y="310"/>
                    </a:cubicBezTo>
                    <a:cubicBezTo>
                      <a:pt x="1190" y="308"/>
                      <a:pt x="1195" y="309"/>
                      <a:pt x="1197" y="312"/>
                    </a:cubicBezTo>
                    <a:close/>
                    <a:moveTo>
                      <a:pt x="1150" y="470"/>
                    </a:moveTo>
                    <a:cubicBezTo>
                      <a:pt x="1139" y="473"/>
                      <a:pt x="1123" y="469"/>
                      <a:pt x="1112" y="458"/>
                    </a:cubicBezTo>
                    <a:cubicBezTo>
                      <a:pt x="1104" y="450"/>
                      <a:pt x="1098" y="439"/>
                      <a:pt x="1097" y="429"/>
                    </a:cubicBezTo>
                    <a:cubicBezTo>
                      <a:pt x="1097" y="423"/>
                      <a:pt x="1097" y="418"/>
                      <a:pt x="1100" y="413"/>
                    </a:cubicBezTo>
                    <a:cubicBezTo>
                      <a:pt x="1104" y="405"/>
                      <a:pt x="1112" y="401"/>
                      <a:pt x="1118" y="401"/>
                    </a:cubicBezTo>
                    <a:cubicBezTo>
                      <a:pt x="1126" y="402"/>
                      <a:pt x="1130" y="409"/>
                      <a:pt x="1127" y="415"/>
                    </a:cubicBezTo>
                    <a:cubicBezTo>
                      <a:pt x="1120" y="407"/>
                      <a:pt x="1110" y="412"/>
                      <a:pt x="1107" y="422"/>
                    </a:cubicBezTo>
                    <a:cubicBezTo>
                      <a:pt x="1103" y="432"/>
                      <a:pt x="1109" y="447"/>
                      <a:pt x="1116" y="455"/>
                    </a:cubicBezTo>
                    <a:cubicBezTo>
                      <a:pt x="1129" y="469"/>
                      <a:pt x="1142" y="470"/>
                      <a:pt x="1150" y="470"/>
                    </a:cubicBezTo>
                    <a:close/>
                    <a:moveTo>
                      <a:pt x="1094" y="409"/>
                    </a:moveTo>
                    <a:cubicBezTo>
                      <a:pt x="1096" y="375"/>
                      <a:pt x="1125" y="347"/>
                      <a:pt x="1150" y="348"/>
                    </a:cubicBezTo>
                    <a:cubicBezTo>
                      <a:pt x="1177" y="349"/>
                      <a:pt x="1175" y="372"/>
                      <a:pt x="1152" y="372"/>
                    </a:cubicBezTo>
                    <a:cubicBezTo>
                      <a:pt x="1139" y="371"/>
                      <a:pt x="1102" y="376"/>
                      <a:pt x="1094" y="409"/>
                    </a:cubicBezTo>
                    <a:close/>
                    <a:moveTo>
                      <a:pt x="1164" y="796"/>
                    </a:moveTo>
                    <a:cubicBezTo>
                      <a:pt x="1155" y="772"/>
                      <a:pt x="1135" y="766"/>
                      <a:pt x="1127" y="757"/>
                    </a:cubicBezTo>
                    <a:cubicBezTo>
                      <a:pt x="1119" y="747"/>
                      <a:pt x="1130" y="737"/>
                      <a:pt x="1142" y="745"/>
                    </a:cubicBezTo>
                    <a:cubicBezTo>
                      <a:pt x="1155" y="755"/>
                      <a:pt x="1163" y="777"/>
                      <a:pt x="1164" y="796"/>
                    </a:cubicBezTo>
                    <a:close/>
                    <a:moveTo>
                      <a:pt x="1155" y="711"/>
                    </a:moveTo>
                    <a:cubicBezTo>
                      <a:pt x="1157" y="713"/>
                      <a:pt x="1158" y="715"/>
                      <a:pt x="1158" y="717"/>
                    </a:cubicBezTo>
                    <a:cubicBezTo>
                      <a:pt x="1158" y="720"/>
                      <a:pt x="1157" y="723"/>
                      <a:pt x="1153" y="724"/>
                    </a:cubicBezTo>
                    <a:cubicBezTo>
                      <a:pt x="1150" y="726"/>
                      <a:pt x="1146" y="724"/>
                      <a:pt x="1144" y="722"/>
                    </a:cubicBezTo>
                    <a:cubicBezTo>
                      <a:pt x="1141" y="717"/>
                      <a:pt x="1144" y="714"/>
                      <a:pt x="1145" y="710"/>
                    </a:cubicBezTo>
                    <a:cubicBezTo>
                      <a:pt x="1146" y="706"/>
                      <a:pt x="1142" y="702"/>
                      <a:pt x="1137" y="701"/>
                    </a:cubicBezTo>
                    <a:cubicBezTo>
                      <a:pt x="1131" y="699"/>
                      <a:pt x="1125" y="700"/>
                      <a:pt x="1122" y="705"/>
                    </a:cubicBezTo>
                    <a:cubicBezTo>
                      <a:pt x="1120" y="708"/>
                      <a:pt x="1119" y="712"/>
                      <a:pt x="1122" y="714"/>
                    </a:cubicBezTo>
                    <a:cubicBezTo>
                      <a:pt x="1122" y="711"/>
                      <a:pt x="1126" y="707"/>
                      <a:pt x="1130" y="711"/>
                    </a:cubicBezTo>
                    <a:cubicBezTo>
                      <a:pt x="1132" y="712"/>
                      <a:pt x="1134" y="718"/>
                      <a:pt x="1137" y="723"/>
                    </a:cubicBezTo>
                    <a:cubicBezTo>
                      <a:pt x="1139" y="729"/>
                      <a:pt x="1142" y="733"/>
                      <a:pt x="1146" y="736"/>
                    </a:cubicBezTo>
                    <a:cubicBezTo>
                      <a:pt x="1155" y="741"/>
                      <a:pt x="1167" y="737"/>
                      <a:pt x="1170" y="727"/>
                    </a:cubicBezTo>
                    <a:cubicBezTo>
                      <a:pt x="1172" y="722"/>
                      <a:pt x="1170" y="717"/>
                      <a:pt x="1168" y="712"/>
                    </a:cubicBezTo>
                    <a:cubicBezTo>
                      <a:pt x="1166" y="707"/>
                      <a:pt x="1157" y="696"/>
                      <a:pt x="1158" y="690"/>
                    </a:cubicBezTo>
                    <a:cubicBezTo>
                      <a:pt x="1159" y="685"/>
                      <a:pt x="1163" y="683"/>
                      <a:pt x="1166" y="685"/>
                    </a:cubicBezTo>
                    <a:cubicBezTo>
                      <a:pt x="1167" y="681"/>
                      <a:pt x="1161" y="678"/>
                      <a:pt x="1157" y="679"/>
                    </a:cubicBezTo>
                    <a:cubicBezTo>
                      <a:pt x="1148" y="680"/>
                      <a:pt x="1142" y="691"/>
                      <a:pt x="1146" y="701"/>
                    </a:cubicBezTo>
                    <a:cubicBezTo>
                      <a:pt x="1147" y="705"/>
                      <a:pt x="1150" y="708"/>
                      <a:pt x="1155" y="711"/>
                    </a:cubicBezTo>
                    <a:close/>
                    <a:moveTo>
                      <a:pt x="1142" y="700"/>
                    </a:moveTo>
                    <a:cubicBezTo>
                      <a:pt x="1133" y="693"/>
                      <a:pt x="1129" y="676"/>
                      <a:pt x="1132" y="665"/>
                    </a:cubicBezTo>
                    <a:cubicBezTo>
                      <a:pt x="1136" y="653"/>
                      <a:pt x="1147" y="653"/>
                      <a:pt x="1146" y="666"/>
                    </a:cubicBezTo>
                    <a:cubicBezTo>
                      <a:pt x="1145" y="677"/>
                      <a:pt x="1137" y="691"/>
                      <a:pt x="1142" y="700"/>
                    </a:cubicBezTo>
                    <a:close/>
                    <a:moveTo>
                      <a:pt x="1166" y="736"/>
                    </a:moveTo>
                    <a:cubicBezTo>
                      <a:pt x="1162" y="741"/>
                      <a:pt x="1154" y="741"/>
                      <a:pt x="1151" y="740"/>
                    </a:cubicBezTo>
                    <a:cubicBezTo>
                      <a:pt x="1147" y="745"/>
                      <a:pt x="1155" y="755"/>
                      <a:pt x="1163" y="751"/>
                    </a:cubicBezTo>
                    <a:cubicBezTo>
                      <a:pt x="1168" y="748"/>
                      <a:pt x="1170" y="740"/>
                      <a:pt x="1166" y="736"/>
                    </a:cubicBezTo>
                    <a:close/>
                    <a:moveTo>
                      <a:pt x="1509" y="694"/>
                    </a:moveTo>
                    <a:cubicBezTo>
                      <a:pt x="1510" y="698"/>
                      <a:pt x="1509" y="702"/>
                      <a:pt x="1505" y="703"/>
                    </a:cubicBezTo>
                    <a:cubicBezTo>
                      <a:pt x="1499" y="704"/>
                      <a:pt x="1496" y="697"/>
                      <a:pt x="1498" y="693"/>
                    </a:cubicBezTo>
                    <a:cubicBezTo>
                      <a:pt x="1501" y="690"/>
                      <a:pt x="1504" y="689"/>
                      <a:pt x="1505" y="684"/>
                    </a:cubicBezTo>
                    <a:cubicBezTo>
                      <a:pt x="1505" y="690"/>
                      <a:pt x="1508" y="690"/>
                      <a:pt x="1509" y="694"/>
                    </a:cubicBezTo>
                    <a:close/>
                    <a:moveTo>
                      <a:pt x="1566" y="978"/>
                    </a:moveTo>
                    <a:cubicBezTo>
                      <a:pt x="1542" y="988"/>
                      <a:pt x="1521" y="981"/>
                      <a:pt x="1508" y="967"/>
                    </a:cubicBezTo>
                    <a:cubicBezTo>
                      <a:pt x="1496" y="956"/>
                      <a:pt x="1497" y="942"/>
                      <a:pt x="1490" y="934"/>
                    </a:cubicBezTo>
                    <a:cubicBezTo>
                      <a:pt x="1488" y="931"/>
                      <a:pt x="1484" y="930"/>
                      <a:pt x="1479" y="930"/>
                    </a:cubicBezTo>
                    <a:cubicBezTo>
                      <a:pt x="1487" y="921"/>
                      <a:pt x="1500" y="923"/>
                      <a:pt x="1507" y="931"/>
                    </a:cubicBezTo>
                    <a:cubicBezTo>
                      <a:pt x="1516" y="942"/>
                      <a:pt x="1514" y="954"/>
                      <a:pt x="1525" y="964"/>
                    </a:cubicBezTo>
                    <a:cubicBezTo>
                      <a:pt x="1537" y="975"/>
                      <a:pt x="1552" y="980"/>
                      <a:pt x="1566" y="978"/>
                    </a:cubicBezTo>
                    <a:close/>
                    <a:moveTo>
                      <a:pt x="1623" y="981"/>
                    </a:moveTo>
                    <a:cubicBezTo>
                      <a:pt x="1602" y="993"/>
                      <a:pt x="1580" y="983"/>
                      <a:pt x="1568" y="982"/>
                    </a:cubicBezTo>
                    <a:cubicBezTo>
                      <a:pt x="1552" y="980"/>
                      <a:pt x="1549" y="994"/>
                      <a:pt x="1566" y="999"/>
                    </a:cubicBezTo>
                    <a:cubicBezTo>
                      <a:pt x="1583" y="1005"/>
                      <a:pt x="1610" y="997"/>
                      <a:pt x="1623" y="981"/>
                    </a:cubicBezTo>
                    <a:close/>
                    <a:moveTo>
                      <a:pt x="1684" y="348"/>
                    </a:moveTo>
                    <a:cubicBezTo>
                      <a:pt x="1705" y="337"/>
                      <a:pt x="1712" y="311"/>
                      <a:pt x="1707" y="294"/>
                    </a:cubicBezTo>
                    <a:cubicBezTo>
                      <a:pt x="1703" y="279"/>
                      <a:pt x="1687" y="278"/>
                      <a:pt x="1692" y="297"/>
                    </a:cubicBezTo>
                    <a:cubicBezTo>
                      <a:pt x="1697" y="312"/>
                      <a:pt x="1701" y="330"/>
                      <a:pt x="1684" y="348"/>
                    </a:cubicBezTo>
                    <a:close/>
                    <a:moveTo>
                      <a:pt x="1502" y="111"/>
                    </a:moveTo>
                    <a:cubicBezTo>
                      <a:pt x="1517" y="102"/>
                      <a:pt x="1545" y="103"/>
                      <a:pt x="1560" y="112"/>
                    </a:cubicBezTo>
                    <a:cubicBezTo>
                      <a:pt x="1576" y="121"/>
                      <a:pt x="1570" y="136"/>
                      <a:pt x="1551" y="129"/>
                    </a:cubicBezTo>
                    <a:cubicBezTo>
                      <a:pt x="1536" y="124"/>
                      <a:pt x="1522" y="107"/>
                      <a:pt x="1502" y="111"/>
                    </a:cubicBezTo>
                    <a:close/>
                    <a:moveTo>
                      <a:pt x="1717" y="308"/>
                    </a:moveTo>
                    <a:cubicBezTo>
                      <a:pt x="1727" y="285"/>
                      <a:pt x="1716" y="268"/>
                      <a:pt x="1702" y="255"/>
                    </a:cubicBezTo>
                    <a:cubicBezTo>
                      <a:pt x="1694" y="248"/>
                      <a:pt x="1681" y="242"/>
                      <a:pt x="1679" y="231"/>
                    </a:cubicBezTo>
                    <a:cubicBezTo>
                      <a:pt x="1667" y="242"/>
                      <a:pt x="1693" y="261"/>
                      <a:pt x="1701" y="268"/>
                    </a:cubicBezTo>
                    <a:cubicBezTo>
                      <a:pt x="1714" y="280"/>
                      <a:pt x="1720" y="294"/>
                      <a:pt x="1717" y="308"/>
                    </a:cubicBezTo>
                    <a:close/>
                    <a:moveTo>
                      <a:pt x="1592" y="217"/>
                    </a:moveTo>
                    <a:cubicBezTo>
                      <a:pt x="1599" y="242"/>
                      <a:pt x="1598" y="273"/>
                      <a:pt x="1585" y="286"/>
                    </a:cubicBezTo>
                    <a:cubicBezTo>
                      <a:pt x="1573" y="300"/>
                      <a:pt x="1557" y="292"/>
                      <a:pt x="1568" y="275"/>
                    </a:cubicBezTo>
                    <a:cubicBezTo>
                      <a:pt x="1576" y="262"/>
                      <a:pt x="1593" y="242"/>
                      <a:pt x="1592" y="217"/>
                    </a:cubicBezTo>
                    <a:close/>
                    <a:moveTo>
                      <a:pt x="1596" y="67"/>
                    </a:moveTo>
                    <a:cubicBezTo>
                      <a:pt x="1599" y="64"/>
                      <a:pt x="1603" y="63"/>
                      <a:pt x="1606" y="65"/>
                    </a:cubicBezTo>
                    <a:cubicBezTo>
                      <a:pt x="1611" y="70"/>
                      <a:pt x="1607" y="78"/>
                      <a:pt x="1601" y="78"/>
                    </a:cubicBezTo>
                    <a:cubicBezTo>
                      <a:pt x="1597" y="78"/>
                      <a:pt x="1595" y="75"/>
                      <a:pt x="1589" y="77"/>
                    </a:cubicBezTo>
                    <a:cubicBezTo>
                      <a:pt x="1594" y="73"/>
                      <a:pt x="1593" y="71"/>
                      <a:pt x="1596" y="67"/>
                    </a:cubicBezTo>
                    <a:close/>
                    <a:moveTo>
                      <a:pt x="1594" y="66"/>
                    </a:moveTo>
                    <a:cubicBezTo>
                      <a:pt x="1596" y="64"/>
                      <a:pt x="1598" y="63"/>
                      <a:pt x="1600" y="62"/>
                    </a:cubicBezTo>
                    <a:cubicBezTo>
                      <a:pt x="1603" y="62"/>
                      <a:pt x="1607" y="63"/>
                      <a:pt x="1609" y="67"/>
                    </a:cubicBezTo>
                    <a:cubicBezTo>
                      <a:pt x="1611" y="71"/>
                      <a:pt x="1610" y="75"/>
                      <a:pt x="1607" y="78"/>
                    </a:cubicBezTo>
                    <a:cubicBezTo>
                      <a:pt x="1602" y="82"/>
                      <a:pt x="1598" y="78"/>
                      <a:pt x="1594" y="78"/>
                    </a:cubicBezTo>
                    <a:cubicBezTo>
                      <a:pt x="1590" y="77"/>
                      <a:pt x="1586" y="81"/>
                      <a:pt x="1584" y="87"/>
                    </a:cubicBezTo>
                    <a:cubicBezTo>
                      <a:pt x="1582" y="94"/>
                      <a:pt x="1584" y="100"/>
                      <a:pt x="1590" y="104"/>
                    </a:cubicBezTo>
                    <a:cubicBezTo>
                      <a:pt x="1593" y="106"/>
                      <a:pt x="1598" y="106"/>
                      <a:pt x="1600" y="103"/>
                    </a:cubicBezTo>
                    <a:cubicBezTo>
                      <a:pt x="1596" y="103"/>
                      <a:pt x="1592" y="98"/>
                      <a:pt x="1596" y="94"/>
                    </a:cubicBezTo>
                    <a:cubicBezTo>
                      <a:pt x="1597" y="91"/>
                      <a:pt x="1603" y="89"/>
                      <a:pt x="1609" y="86"/>
                    </a:cubicBezTo>
                    <a:cubicBezTo>
                      <a:pt x="1615" y="83"/>
                      <a:pt x="1620" y="79"/>
                      <a:pt x="1622" y="74"/>
                    </a:cubicBezTo>
                    <a:cubicBezTo>
                      <a:pt x="1628" y="64"/>
                      <a:pt x="1621" y="51"/>
                      <a:pt x="1611" y="48"/>
                    </a:cubicBezTo>
                    <a:cubicBezTo>
                      <a:pt x="1605" y="47"/>
                      <a:pt x="1599" y="49"/>
                      <a:pt x="1595" y="51"/>
                    </a:cubicBezTo>
                    <a:cubicBezTo>
                      <a:pt x="1589" y="54"/>
                      <a:pt x="1578" y="65"/>
                      <a:pt x="1570" y="64"/>
                    </a:cubicBezTo>
                    <a:cubicBezTo>
                      <a:pt x="1565" y="64"/>
                      <a:pt x="1562" y="59"/>
                      <a:pt x="1564" y="56"/>
                    </a:cubicBezTo>
                    <a:cubicBezTo>
                      <a:pt x="1559" y="56"/>
                      <a:pt x="1556" y="62"/>
                      <a:pt x="1558" y="67"/>
                    </a:cubicBezTo>
                    <a:cubicBezTo>
                      <a:pt x="1561" y="76"/>
                      <a:pt x="1573" y="82"/>
                      <a:pt x="1584" y="77"/>
                    </a:cubicBezTo>
                    <a:cubicBezTo>
                      <a:pt x="1588" y="75"/>
                      <a:pt x="1591" y="72"/>
                      <a:pt x="1594" y="66"/>
                    </a:cubicBezTo>
                    <a:close/>
                    <a:moveTo>
                      <a:pt x="1583" y="82"/>
                    </a:moveTo>
                    <a:cubicBezTo>
                      <a:pt x="1576" y="92"/>
                      <a:pt x="1557" y="99"/>
                      <a:pt x="1544" y="96"/>
                    </a:cubicBezTo>
                    <a:cubicBezTo>
                      <a:pt x="1531" y="92"/>
                      <a:pt x="1530" y="80"/>
                      <a:pt x="1545" y="80"/>
                    </a:cubicBezTo>
                    <a:cubicBezTo>
                      <a:pt x="1557" y="81"/>
                      <a:pt x="1574" y="88"/>
                      <a:pt x="1583" y="82"/>
                    </a:cubicBezTo>
                    <a:close/>
                    <a:moveTo>
                      <a:pt x="1640" y="52"/>
                    </a:moveTo>
                    <a:cubicBezTo>
                      <a:pt x="1641" y="53"/>
                      <a:pt x="1642" y="55"/>
                      <a:pt x="1641" y="56"/>
                    </a:cubicBezTo>
                    <a:cubicBezTo>
                      <a:pt x="1650" y="51"/>
                      <a:pt x="1668" y="47"/>
                      <a:pt x="1686" y="47"/>
                    </a:cubicBezTo>
                    <a:cubicBezTo>
                      <a:pt x="1681" y="48"/>
                      <a:pt x="1677" y="50"/>
                      <a:pt x="1673" y="53"/>
                    </a:cubicBezTo>
                    <a:cubicBezTo>
                      <a:pt x="1644" y="69"/>
                      <a:pt x="1651" y="92"/>
                      <a:pt x="1637" y="115"/>
                    </a:cubicBezTo>
                    <a:cubicBezTo>
                      <a:pt x="1632" y="123"/>
                      <a:pt x="1622" y="129"/>
                      <a:pt x="1613" y="121"/>
                    </a:cubicBezTo>
                    <a:cubicBezTo>
                      <a:pt x="1608" y="117"/>
                      <a:pt x="1607" y="111"/>
                      <a:pt x="1608" y="105"/>
                    </a:cubicBezTo>
                    <a:cubicBezTo>
                      <a:pt x="1609" y="102"/>
                      <a:pt x="1611" y="99"/>
                      <a:pt x="1615" y="97"/>
                    </a:cubicBezTo>
                    <a:cubicBezTo>
                      <a:pt x="1617" y="97"/>
                      <a:pt x="1618" y="96"/>
                      <a:pt x="1620" y="96"/>
                    </a:cubicBezTo>
                    <a:cubicBezTo>
                      <a:pt x="1619" y="96"/>
                      <a:pt x="1620" y="96"/>
                      <a:pt x="1618" y="97"/>
                    </a:cubicBezTo>
                    <a:cubicBezTo>
                      <a:pt x="1615" y="98"/>
                      <a:pt x="1612" y="104"/>
                      <a:pt x="1614" y="108"/>
                    </a:cubicBezTo>
                    <a:cubicBezTo>
                      <a:pt x="1616" y="111"/>
                      <a:pt x="1621" y="113"/>
                      <a:pt x="1624" y="111"/>
                    </a:cubicBezTo>
                    <a:cubicBezTo>
                      <a:pt x="1628" y="109"/>
                      <a:pt x="1629" y="106"/>
                      <a:pt x="1628" y="102"/>
                    </a:cubicBezTo>
                    <a:cubicBezTo>
                      <a:pt x="1627" y="96"/>
                      <a:pt x="1620" y="94"/>
                      <a:pt x="1615" y="96"/>
                    </a:cubicBezTo>
                    <a:cubicBezTo>
                      <a:pt x="1610" y="98"/>
                      <a:pt x="1608" y="101"/>
                      <a:pt x="1606" y="105"/>
                    </a:cubicBezTo>
                    <a:cubicBezTo>
                      <a:pt x="1604" y="111"/>
                      <a:pt x="1606" y="118"/>
                      <a:pt x="1611" y="123"/>
                    </a:cubicBezTo>
                    <a:cubicBezTo>
                      <a:pt x="1622" y="133"/>
                      <a:pt x="1633" y="127"/>
                      <a:pt x="1640" y="117"/>
                    </a:cubicBezTo>
                    <a:cubicBezTo>
                      <a:pt x="1654" y="93"/>
                      <a:pt x="1646" y="70"/>
                      <a:pt x="1677" y="55"/>
                    </a:cubicBezTo>
                    <a:cubicBezTo>
                      <a:pt x="1689" y="49"/>
                      <a:pt x="1704" y="47"/>
                      <a:pt x="1718" y="56"/>
                    </a:cubicBezTo>
                    <a:cubicBezTo>
                      <a:pt x="1736" y="67"/>
                      <a:pt x="1745" y="89"/>
                      <a:pt x="1735" y="108"/>
                    </a:cubicBezTo>
                    <a:cubicBezTo>
                      <a:pt x="1745" y="87"/>
                      <a:pt x="1724" y="62"/>
                      <a:pt x="1700" y="58"/>
                    </a:cubicBezTo>
                    <a:cubicBezTo>
                      <a:pt x="1688" y="56"/>
                      <a:pt x="1672" y="60"/>
                      <a:pt x="1663" y="72"/>
                    </a:cubicBezTo>
                    <a:cubicBezTo>
                      <a:pt x="1645" y="96"/>
                      <a:pt x="1671" y="116"/>
                      <a:pt x="1688" y="94"/>
                    </a:cubicBezTo>
                    <a:cubicBezTo>
                      <a:pt x="1697" y="82"/>
                      <a:pt x="1711" y="78"/>
                      <a:pt x="1724" y="87"/>
                    </a:cubicBezTo>
                    <a:cubicBezTo>
                      <a:pt x="1732" y="92"/>
                      <a:pt x="1735" y="101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7"/>
                      <a:pt x="1736" y="106"/>
                    </a:cubicBezTo>
                    <a:cubicBezTo>
                      <a:pt x="1733" y="112"/>
                      <a:pt x="1732" y="117"/>
                      <a:pt x="1730" y="123"/>
                    </a:cubicBezTo>
                    <a:cubicBezTo>
                      <a:pt x="1728" y="137"/>
                      <a:pt x="1729" y="148"/>
                      <a:pt x="1734" y="161"/>
                    </a:cubicBezTo>
                    <a:cubicBezTo>
                      <a:pt x="1734" y="162"/>
                      <a:pt x="1734" y="162"/>
                      <a:pt x="1734" y="162"/>
                    </a:cubicBezTo>
                    <a:cubicBezTo>
                      <a:pt x="1724" y="154"/>
                      <a:pt x="1713" y="135"/>
                      <a:pt x="1713" y="124"/>
                    </a:cubicBezTo>
                    <a:cubicBezTo>
                      <a:pt x="1712" y="124"/>
                      <a:pt x="1711" y="124"/>
                      <a:pt x="1711" y="123"/>
                    </a:cubicBezTo>
                    <a:cubicBezTo>
                      <a:pt x="1710" y="134"/>
                      <a:pt x="1718" y="150"/>
                      <a:pt x="1727" y="159"/>
                    </a:cubicBezTo>
                    <a:cubicBezTo>
                      <a:pt x="1726" y="159"/>
                      <a:pt x="1724" y="158"/>
                      <a:pt x="1722" y="157"/>
                    </a:cubicBezTo>
                    <a:cubicBezTo>
                      <a:pt x="1722" y="157"/>
                      <a:pt x="1722" y="157"/>
                      <a:pt x="1722" y="157"/>
                    </a:cubicBezTo>
                    <a:cubicBezTo>
                      <a:pt x="1714" y="154"/>
                      <a:pt x="1705" y="152"/>
                      <a:pt x="1697" y="151"/>
                    </a:cubicBezTo>
                    <a:cubicBezTo>
                      <a:pt x="1687" y="149"/>
                      <a:pt x="1674" y="150"/>
                      <a:pt x="1667" y="144"/>
                    </a:cubicBezTo>
                    <a:cubicBezTo>
                      <a:pt x="1661" y="137"/>
                      <a:pt x="1659" y="129"/>
                      <a:pt x="1662" y="120"/>
                    </a:cubicBezTo>
                    <a:cubicBezTo>
                      <a:pt x="1665" y="113"/>
                      <a:pt x="1672" y="107"/>
                      <a:pt x="1680" y="106"/>
                    </a:cubicBezTo>
                    <a:cubicBezTo>
                      <a:pt x="1687" y="106"/>
                      <a:pt x="1694" y="109"/>
                      <a:pt x="1697" y="116"/>
                    </a:cubicBezTo>
                    <a:cubicBezTo>
                      <a:pt x="1699" y="121"/>
                      <a:pt x="1698" y="127"/>
                      <a:pt x="1694" y="131"/>
                    </a:cubicBezTo>
                    <a:cubicBezTo>
                      <a:pt x="1697" y="128"/>
                      <a:pt x="1697" y="123"/>
                      <a:pt x="1694" y="120"/>
                    </a:cubicBezTo>
                    <a:cubicBezTo>
                      <a:pt x="1691" y="116"/>
                      <a:pt x="1685" y="115"/>
                      <a:pt x="1681" y="119"/>
                    </a:cubicBezTo>
                    <a:cubicBezTo>
                      <a:pt x="1678" y="122"/>
                      <a:pt x="1677" y="127"/>
                      <a:pt x="1680" y="131"/>
                    </a:cubicBezTo>
                    <a:cubicBezTo>
                      <a:pt x="1683" y="134"/>
                      <a:pt x="1687" y="136"/>
                      <a:pt x="1692" y="133"/>
                    </a:cubicBezTo>
                    <a:cubicBezTo>
                      <a:pt x="1694" y="132"/>
                      <a:pt x="1696" y="130"/>
                      <a:pt x="1697" y="128"/>
                    </a:cubicBezTo>
                    <a:cubicBezTo>
                      <a:pt x="1699" y="124"/>
                      <a:pt x="1699" y="120"/>
                      <a:pt x="1697" y="116"/>
                    </a:cubicBezTo>
                    <a:cubicBezTo>
                      <a:pt x="1695" y="109"/>
                      <a:pt x="1688" y="105"/>
                      <a:pt x="1680" y="105"/>
                    </a:cubicBezTo>
                    <a:cubicBezTo>
                      <a:pt x="1671" y="106"/>
                      <a:pt x="1664" y="112"/>
                      <a:pt x="1660" y="120"/>
                    </a:cubicBezTo>
                    <a:cubicBezTo>
                      <a:pt x="1657" y="129"/>
                      <a:pt x="1659" y="138"/>
                      <a:pt x="1666" y="145"/>
                    </a:cubicBezTo>
                    <a:cubicBezTo>
                      <a:pt x="1668" y="147"/>
                      <a:pt x="1670" y="149"/>
                      <a:pt x="1672" y="150"/>
                    </a:cubicBezTo>
                    <a:cubicBezTo>
                      <a:pt x="1671" y="150"/>
                      <a:pt x="1669" y="150"/>
                      <a:pt x="1668" y="150"/>
                    </a:cubicBezTo>
                    <a:cubicBezTo>
                      <a:pt x="1647" y="152"/>
                      <a:pt x="1628" y="163"/>
                      <a:pt x="1607" y="155"/>
                    </a:cubicBezTo>
                    <a:cubicBezTo>
                      <a:pt x="1607" y="155"/>
                      <a:pt x="1606" y="156"/>
                      <a:pt x="1605" y="157"/>
                    </a:cubicBezTo>
                    <a:cubicBezTo>
                      <a:pt x="1608" y="158"/>
                      <a:pt x="1612" y="159"/>
                      <a:pt x="1615" y="160"/>
                    </a:cubicBezTo>
                    <a:cubicBezTo>
                      <a:pt x="1620" y="161"/>
                      <a:pt x="1624" y="162"/>
                      <a:pt x="1628" y="161"/>
                    </a:cubicBezTo>
                    <a:cubicBezTo>
                      <a:pt x="1625" y="164"/>
                      <a:pt x="1621" y="167"/>
                      <a:pt x="1618" y="170"/>
                    </a:cubicBezTo>
                    <a:cubicBezTo>
                      <a:pt x="1611" y="177"/>
                      <a:pt x="1606" y="184"/>
                      <a:pt x="1602" y="193"/>
                    </a:cubicBezTo>
                    <a:cubicBezTo>
                      <a:pt x="1601" y="196"/>
                      <a:pt x="1600" y="199"/>
                      <a:pt x="1599" y="202"/>
                    </a:cubicBezTo>
                    <a:cubicBezTo>
                      <a:pt x="1597" y="210"/>
                      <a:pt x="1596" y="217"/>
                      <a:pt x="1598" y="225"/>
                    </a:cubicBezTo>
                    <a:cubicBezTo>
                      <a:pt x="1599" y="233"/>
                      <a:pt x="1602" y="239"/>
                      <a:pt x="1607" y="246"/>
                    </a:cubicBezTo>
                    <a:cubicBezTo>
                      <a:pt x="1612" y="252"/>
                      <a:pt x="1619" y="256"/>
                      <a:pt x="1626" y="258"/>
                    </a:cubicBezTo>
                    <a:cubicBezTo>
                      <a:pt x="1638" y="261"/>
                      <a:pt x="1652" y="256"/>
                      <a:pt x="1659" y="246"/>
                    </a:cubicBezTo>
                    <a:cubicBezTo>
                      <a:pt x="1667" y="236"/>
                      <a:pt x="1670" y="222"/>
                      <a:pt x="1670" y="208"/>
                    </a:cubicBezTo>
                    <a:cubicBezTo>
                      <a:pt x="1657" y="234"/>
                      <a:pt x="1636" y="224"/>
                      <a:pt x="1625" y="227"/>
                    </a:cubicBezTo>
                    <a:cubicBezTo>
                      <a:pt x="1609" y="232"/>
                      <a:pt x="1609" y="245"/>
                      <a:pt x="1618" y="253"/>
                    </a:cubicBezTo>
                    <a:cubicBezTo>
                      <a:pt x="1618" y="253"/>
                      <a:pt x="1618" y="253"/>
                      <a:pt x="1618" y="253"/>
                    </a:cubicBezTo>
                    <a:cubicBezTo>
                      <a:pt x="1614" y="251"/>
                      <a:pt x="1611" y="249"/>
                      <a:pt x="1608" y="245"/>
                    </a:cubicBezTo>
                    <a:cubicBezTo>
                      <a:pt x="1603" y="238"/>
                      <a:pt x="1601" y="233"/>
                      <a:pt x="1600" y="225"/>
                    </a:cubicBezTo>
                    <a:cubicBezTo>
                      <a:pt x="1599" y="217"/>
                      <a:pt x="1599" y="211"/>
                      <a:pt x="1601" y="203"/>
                    </a:cubicBezTo>
                    <a:cubicBezTo>
                      <a:pt x="1605" y="191"/>
                      <a:pt x="1610" y="183"/>
                      <a:pt x="1618" y="174"/>
                    </a:cubicBezTo>
                    <a:cubicBezTo>
                      <a:pt x="1616" y="177"/>
                      <a:pt x="1614" y="180"/>
                      <a:pt x="1612" y="183"/>
                    </a:cubicBezTo>
                    <a:cubicBezTo>
                      <a:pt x="1608" y="193"/>
                      <a:pt x="1609" y="207"/>
                      <a:pt x="1620" y="212"/>
                    </a:cubicBezTo>
                    <a:cubicBezTo>
                      <a:pt x="1624" y="215"/>
                      <a:pt x="1630" y="214"/>
                      <a:pt x="1634" y="210"/>
                    </a:cubicBezTo>
                    <a:cubicBezTo>
                      <a:pt x="1637" y="208"/>
                      <a:pt x="1639" y="204"/>
                      <a:pt x="1638" y="201"/>
                    </a:cubicBezTo>
                    <a:cubicBezTo>
                      <a:pt x="1638" y="197"/>
                      <a:pt x="1636" y="193"/>
                      <a:pt x="1633" y="190"/>
                    </a:cubicBezTo>
                    <a:cubicBezTo>
                      <a:pt x="1628" y="187"/>
                      <a:pt x="1622" y="188"/>
                      <a:pt x="1619" y="192"/>
                    </a:cubicBezTo>
                    <a:cubicBezTo>
                      <a:pt x="1617" y="195"/>
                      <a:pt x="1617" y="198"/>
                      <a:pt x="1619" y="201"/>
                    </a:cubicBezTo>
                    <a:cubicBezTo>
                      <a:pt x="1621" y="203"/>
                      <a:pt x="1623" y="203"/>
                      <a:pt x="1624" y="202"/>
                    </a:cubicBezTo>
                    <a:cubicBezTo>
                      <a:pt x="1623" y="202"/>
                      <a:pt x="1622" y="201"/>
                      <a:pt x="1621" y="199"/>
                    </a:cubicBezTo>
                    <a:cubicBezTo>
                      <a:pt x="1620" y="196"/>
                      <a:pt x="1622" y="194"/>
                      <a:pt x="1625" y="194"/>
                    </a:cubicBezTo>
                    <a:cubicBezTo>
                      <a:pt x="1627" y="194"/>
                      <a:pt x="1628" y="195"/>
                      <a:pt x="1630" y="197"/>
                    </a:cubicBezTo>
                    <a:cubicBezTo>
                      <a:pt x="1632" y="199"/>
                      <a:pt x="1631" y="202"/>
                      <a:pt x="1629" y="204"/>
                    </a:cubicBezTo>
                    <a:cubicBezTo>
                      <a:pt x="1627" y="207"/>
                      <a:pt x="1623" y="207"/>
                      <a:pt x="1620" y="206"/>
                    </a:cubicBezTo>
                    <a:cubicBezTo>
                      <a:pt x="1612" y="202"/>
                      <a:pt x="1612" y="188"/>
                      <a:pt x="1615" y="181"/>
                    </a:cubicBezTo>
                    <a:cubicBezTo>
                      <a:pt x="1628" y="155"/>
                      <a:pt x="1672" y="150"/>
                      <a:pt x="1701" y="155"/>
                    </a:cubicBezTo>
                    <a:cubicBezTo>
                      <a:pt x="1691" y="155"/>
                      <a:pt x="1682" y="159"/>
                      <a:pt x="1675" y="165"/>
                    </a:cubicBezTo>
                    <a:cubicBezTo>
                      <a:pt x="1672" y="169"/>
                      <a:pt x="1669" y="173"/>
                      <a:pt x="1667" y="179"/>
                    </a:cubicBezTo>
                    <a:cubicBezTo>
                      <a:pt x="1670" y="174"/>
                      <a:pt x="1673" y="170"/>
                      <a:pt x="1676" y="167"/>
                    </a:cubicBezTo>
                    <a:cubicBezTo>
                      <a:pt x="1685" y="159"/>
                      <a:pt x="1696" y="157"/>
                      <a:pt x="1707" y="158"/>
                    </a:cubicBezTo>
                    <a:cubicBezTo>
                      <a:pt x="1716" y="159"/>
                      <a:pt x="1722" y="161"/>
                      <a:pt x="1728" y="165"/>
                    </a:cubicBezTo>
                    <a:cubicBezTo>
                      <a:pt x="1740" y="172"/>
                      <a:pt x="1747" y="182"/>
                      <a:pt x="1758" y="190"/>
                    </a:cubicBezTo>
                    <a:cubicBezTo>
                      <a:pt x="1759" y="191"/>
                      <a:pt x="1759" y="191"/>
                      <a:pt x="1759" y="191"/>
                    </a:cubicBezTo>
                    <a:cubicBezTo>
                      <a:pt x="1765" y="195"/>
                      <a:pt x="1771" y="198"/>
                      <a:pt x="1778" y="201"/>
                    </a:cubicBezTo>
                    <a:cubicBezTo>
                      <a:pt x="1780" y="202"/>
                      <a:pt x="1797" y="208"/>
                      <a:pt x="1799" y="206"/>
                    </a:cubicBezTo>
                    <a:cubicBezTo>
                      <a:pt x="1798" y="204"/>
                      <a:pt x="1788" y="200"/>
                      <a:pt x="1786" y="200"/>
                    </a:cubicBezTo>
                    <a:cubicBezTo>
                      <a:pt x="1777" y="196"/>
                      <a:pt x="1769" y="192"/>
                      <a:pt x="1761" y="187"/>
                    </a:cubicBezTo>
                    <a:cubicBezTo>
                      <a:pt x="1760" y="186"/>
                      <a:pt x="1760" y="186"/>
                      <a:pt x="1760" y="186"/>
                    </a:cubicBezTo>
                    <a:cubicBezTo>
                      <a:pt x="1750" y="179"/>
                      <a:pt x="1743" y="171"/>
                      <a:pt x="1737" y="160"/>
                    </a:cubicBezTo>
                    <a:cubicBezTo>
                      <a:pt x="1732" y="146"/>
                      <a:pt x="1730" y="129"/>
                      <a:pt x="1738" y="116"/>
                    </a:cubicBezTo>
                    <a:cubicBezTo>
                      <a:pt x="1742" y="108"/>
                      <a:pt x="1753" y="101"/>
                      <a:pt x="1762" y="106"/>
                    </a:cubicBezTo>
                    <a:cubicBezTo>
                      <a:pt x="1765" y="107"/>
                      <a:pt x="1766" y="111"/>
                      <a:pt x="1766" y="114"/>
                    </a:cubicBezTo>
                    <a:cubicBezTo>
                      <a:pt x="1765" y="117"/>
                      <a:pt x="1763" y="119"/>
                      <a:pt x="1760" y="119"/>
                    </a:cubicBezTo>
                    <a:cubicBezTo>
                      <a:pt x="1757" y="119"/>
                      <a:pt x="1755" y="117"/>
                      <a:pt x="1754" y="116"/>
                    </a:cubicBezTo>
                    <a:cubicBezTo>
                      <a:pt x="1753" y="114"/>
                      <a:pt x="1754" y="111"/>
                      <a:pt x="1757" y="110"/>
                    </a:cubicBezTo>
                    <a:cubicBezTo>
                      <a:pt x="1758" y="110"/>
                      <a:pt x="1760" y="110"/>
                      <a:pt x="1761" y="111"/>
                    </a:cubicBezTo>
                    <a:cubicBezTo>
                      <a:pt x="1761" y="109"/>
                      <a:pt x="1759" y="108"/>
                      <a:pt x="1757" y="107"/>
                    </a:cubicBezTo>
                    <a:cubicBezTo>
                      <a:pt x="1754" y="107"/>
                      <a:pt x="1751" y="109"/>
                      <a:pt x="1750" y="112"/>
                    </a:cubicBezTo>
                    <a:cubicBezTo>
                      <a:pt x="1748" y="117"/>
                      <a:pt x="1751" y="123"/>
                      <a:pt x="1756" y="125"/>
                    </a:cubicBezTo>
                    <a:cubicBezTo>
                      <a:pt x="1760" y="126"/>
                      <a:pt x="1764" y="126"/>
                      <a:pt x="1767" y="124"/>
                    </a:cubicBezTo>
                    <a:cubicBezTo>
                      <a:pt x="1771" y="122"/>
                      <a:pt x="1773" y="118"/>
                      <a:pt x="1773" y="114"/>
                    </a:cubicBezTo>
                    <a:cubicBezTo>
                      <a:pt x="1774" y="109"/>
                      <a:pt x="1771" y="104"/>
                      <a:pt x="1766" y="101"/>
                    </a:cubicBezTo>
                    <a:cubicBezTo>
                      <a:pt x="1756" y="96"/>
                      <a:pt x="1744" y="102"/>
                      <a:pt x="1738" y="112"/>
                    </a:cubicBezTo>
                    <a:cubicBezTo>
                      <a:pt x="1736" y="115"/>
                      <a:pt x="1735" y="118"/>
                      <a:pt x="1734" y="122"/>
                    </a:cubicBezTo>
                    <a:cubicBezTo>
                      <a:pt x="1736" y="110"/>
                      <a:pt x="1741" y="101"/>
                      <a:pt x="1748" y="91"/>
                    </a:cubicBezTo>
                    <a:cubicBezTo>
                      <a:pt x="1754" y="85"/>
                      <a:pt x="1758" y="81"/>
                      <a:pt x="1765" y="78"/>
                    </a:cubicBezTo>
                    <a:cubicBezTo>
                      <a:pt x="1773" y="74"/>
                      <a:pt x="1779" y="73"/>
                      <a:pt x="1788" y="73"/>
                    </a:cubicBezTo>
                    <a:cubicBezTo>
                      <a:pt x="1792" y="74"/>
                      <a:pt x="1795" y="75"/>
                      <a:pt x="1799" y="76"/>
                    </a:cubicBezTo>
                    <a:cubicBezTo>
                      <a:pt x="1800" y="76"/>
                      <a:pt x="1800" y="76"/>
                      <a:pt x="1800" y="76"/>
                    </a:cubicBezTo>
                    <a:cubicBezTo>
                      <a:pt x="1788" y="74"/>
                      <a:pt x="1777" y="82"/>
                      <a:pt x="1782" y="97"/>
                    </a:cubicBezTo>
                    <a:cubicBezTo>
                      <a:pt x="1785" y="108"/>
                      <a:pt x="1806" y="120"/>
                      <a:pt x="1791" y="146"/>
                    </a:cubicBezTo>
                    <a:cubicBezTo>
                      <a:pt x="1803" y="138"/>
                      <a:pt x="1813" y="128"/>
                      <a:pt x="1817" y="115"/>
                    </a:cubicBezTo>
                    <a:cubicBezTo>
                      <a:pt x="1821" y="103"/>
                      <a:pt x="1818" y="89"/>
                      <a:pt x="1808" y="81"/>
                    </a:cubicBezTo>
                    <a:cubicBezTo>
                      <a:pt x="1802" y="76"/>
                      <a:pt x="1795" y="73"/>
                      <a:pt x="1788" y="72"/>
                    </a:cubicBezTo>
                    <a:cubicBezTo>
                      <a:pt x="1779" y="72"/>
                      <a:pt x="1773" y="73"/>
                      <a:pt x="1765" y="76"/>
                    </a:cubicBezTo>
                    <a:cubicBezTo>
                      <a:pt x="1757" y="80"/>
                      <a:pt x="1752" y="84"/>
                      <a:pt x="1747" y="90"/>
                    </a:cubicBezTo>
                    <a:cubicBezTo>
                      <a:pt x="1744" y="92"/>
                      <a:pt x="1742" y="95"/>
                      <a:pt x="1740" y="98"/>
                    </a:cubicBezTo>
                    <a:cubicBezTo>
                      <a:pt x="1739" y="99"/>
                      <a:pt x="1739" y="101"/>
                      <a:pt x="1738" y="102"/>
                    </a:cubicBezTo>
                    <a:cubicBezTo>
                      <a:pt x="1746" y="83"/>
                      <a:pt x="1735" y="62"/>
                      <a:pt x="1717" y="52"/>
                    </a:cubicBezTo>
                    <a:cubicBezTo>
                      <a:pt x="1716" y="51"/>
                      <a:pt x="1714" y="50"/>
                      <a:pt x="1712" y="49"/>
                    </a:cubicBezTo>
                    <a:cubicBezTo>
                      <a:pt x="1691" y="39"/>
                      <a:pt x="1663" y="41"/>
                      <a:pt x="1640" y="52"/>
                    </a:cubicBezTo>
                    <a:close/>
                    <a:moveTo>
                      <a:pt x="1621" y="52"/>
                    </a:moveTo>
                    <a:cubicBezTo>
                      <a:pt x="1626" y="56"/>
                      <a:pt x="1628" y="65"/>
                      <a:pt x="1626" y="69"/>
                    </a:cubicBezTo>
                    <a:cubicBezTo>
                      <a:pt x="1632" y="72"/>
                      <a:pt x="1643" y="63"/>
                      <a:pt x="1638" y="54"/>
                    </a:cubicBezTo>
                    <a:cubicBezTo>
                      <a:pt x="1634" y="48"/>
                      <a:pt x="1625" y="47"/>
                      <a:pt x="1621" y="52"/>
                    </a:cubicBezTo>
                    <a:close/>
                    <a:moveTo>
                      <a:pt x="1631" y="43"/>
                    </a:moveTo>
                    <a:cubicBezTo>
                      <a:pt x="1623" y="38"/>
                      <a:pt x="1611" y="34"/>
                      <a:pt x="1601" y="34"/>
                    </a:cubicBezTo>
                    <a:cubicBezTo>
                      <a:pt x="1591" y="34"/>
                      <a:pt x="1581" y="38"/>
                      <a:pt x="1571" y="42"/>
                    </a:cubicBezTo>
                    <a:cubicBezTo>
                      <a:pt x="1555" y="51"/>
                      <a:pt x="1540" y="64"/>
                      <a:pt x="1521" y="63"/>
                    </a:cubicBezTo>
                    <a:cubicBezTo>
                      <a:pt x="1505" y="63"/>
                      <a:pt x="1494" y="51"/>
                      <a:pt x="1493" y="40"/>
                    </a:cubicBezTo>
                    <a:cubicBezTo>
                      <a:pt x="1493" y="31"/>
                      <a:pt x="1498" y="20"/>
                      <a:pt x="1508" y="17"/>
                    </a:cubicBezTo>
                    <a:cubicBezTo>
                      <a:pt x="1515" y="15"/>
                      <a:pt x="1527" y="16"/>
                      <a:pt x="1529" y="24"/>
                    </a:cubicBezTo>
                    <a:cubicBezTo>
                      <a:pt x="1530" y="29"/>
                      <a:pt x="1528" y="33"/>
                      <a:pt x="1525" y="33"/>
                    </a:cubicBezTo>
                    <a:cubicBezTo>
                      <a:pt x="1526" y="29"/>
                      <a:pt x="1522" y="26"/>
                      <a:pt x="1517" y="27"/>
                    </a:cubicBezTo>
                    <a:cubicBezTo>
                      <a:pt x="1514" y="28"/>
                      <a:pt x="1511" y="30"/>
                      <a:pt x="1509" y="33"/>
                    </a:cubicBezTo>
                    <a:cubicBezTo>
                      <a:pt x="1507" y="38"/>
                      <a:pt x="1508" y="44"/>
                      <a:pt x="1513" y="48"/>
                    </a:cubicBezTo>
                    <a:cubicBezTo>
                      <a:pt x="1523" y="55"/>
                      <a:pt x="1542" y="46"/>
                      <a:pt x="1553" y="39"/>
                    </a:cubicBezTo>
                    <a:cubicBezTo>
                      <a:pt x="1569" y="28"/>
                      <a:pt x="1587" y="23"/>
                      <a:pt x="1606" y="27"/>
                    </a:cubicBezTo>
                    <a:cubicBezTo>
                      <a:pt x="1617" y="29"/>
                      <a:pt x="1627" y="34"/>
                      <a:pt x="1631" y="43"/>
                    </a:cubicBezTo>
                    <a:close/>
                    <a:moveTo>
                      <a:pt x="1818" y="124"/>
                    </a:moveTo>
                    <a:cubicBezTo>
                      <a:pt x="1825" y="111"/>
                      <a:pt x="1838" y="116"/>
                      <a:pt x="1848" y="118"/>
                    </a:cubicBezTo>
                    <a:cubicBezTo>
                      <a:pt x="1858" y="119"/>
                      <a:pt x="1870" y="116"/>
                      <a:pt x="1872" y="105"/>
                    </a:cubicBezTo>
                    <a:cubicBezTo>
                      <a:pt x="1859" y="106"/>
                      <a:pt x="1859" y="98"/>
                      <a:pt x="1847" y="95"/>
                    </a:cubicBezTo>
                    <a:cubicBezTo>
                      <a:pt x="1835" y="92"/>
                      <a:pt x="1819" y="103"/>
                      <a:pt x="1818" y="124"/>
                    </a:cubicBezTo>
                    <a:close/>
                    <a:moveTo>
                      <a:pt x="1902" y="156"/>
                    </a:moveTo>
                    <a:cubicBezTo>
                      <a:pt x="1899" y="125"/>
                      <a:pt x="1936" y="125"/>
                      <a:pt x="1949" y="138"/>
                    </a:cubicBezTo>
                    <a:cubicBezTo>
                      <a:pt x="1935" y="132"/>
                      <a:pt x="1907" y="142"/>
                      <a:pt x="1902" y="156"/>
                    </a:cubicBezTo>
                    <a:close/>
                    <a:moveTo>
                      <a:pt x="1900" y="174"/>
                    </a:moveTo>
                    <a:cubicBezTo>
                      <a:pt x="1882" y="169"/>
                      <a:pt x="1868" y="150"/>
                      <a:pt x="1868" y="135"/>
                    </a:cubicBezTo>
                    <a:cubicBezTo>
                      <a:pt x="1868" y="100"/>
                      <a:pt x="1905" y="101"/>
                      <a:pt x="1898" y="132"/>
                    </a:cubicBezTo>
                    <a:cubicBezTo>
                      <a:pt x="1893" y="148"/>
                      <a:pt x="1891" y="158"/>
                      <a:pt x="1900" y="174"/>
                    </a:cubicBezTo>
                    <a:close/>
                    <a:moveTo>
                      <a:pt x="2049" y="215"/>
                    </a:moveTo>
                    <a:cubicBezTo>
                      <a:pt x="2045" y="180"/>
                      <a:pt x="2017" y="167"/>
                      <a:pt x="1990" y="162"/>
                    </a:cubicBezTo>
                    <a:cubicBezTo>
                      <a:pt x="1975" y="159"/>
                      <a:pt x="1954" y="162"/>
                      <a:pt x="1943" y="150"/>
                    </a:cubicBezTo>
                    <a:cubicBezTo>
                      <a:pt x="1937" y="173"/>
                      <a:pt x="1984" y="176"/>
                      <a:pt x="1999" y="179"/>
                    </a:cubicBezTo>
                    <a:cubicBezTo>
                      <a:pt x="2023" y="183"/>
                      <a:pt x="2042" y="196"/>
                      <a:pt x="2049" y="215"/>
                    </a:cubicBezTo>
                    <a:close/>
                    <a:moveTo>
                      <a:pt x="1641" y="720"/>
                    </a:moveTo>
                    <a:cubicBezTo>
                      <a:pt x="1616" y="714"/>
                      <a:pt x="1593" y="742"/>
                      <a:pt x="1580" y="749"/>
                    </a:cubicBezTo>
                    <a:cubicBezTo>
                      <a:pt x="1560" y="758"/>
                      <a:pt x="1548" y="741"/>
                      <a:pt x="1567" y="728"/>
                    </a:cubicBezTo>
                    <a:cubicBezTo>
                      <a:pt x="1584" y="715"/>
                      <a:pt x="1619" y="709"/>
                      <a:pt x="1641" y="720"/>
                    </a:cubicBezTo>
                    <a:close/>
                    <a:moveTo>
                      <a:pt x="1522" y="814"/>
                    </a:moveTo>
                    <a:cubicBezTo>
                      <a:pt x="1550" y="832"/>
                      <a:pt x="1545" y="863"/>
                      <a:pt x="1552" y="877"/>
                    </a:cubicBezTo>
                    <a:cubicBezTo>
                      <a:pt x="1560" y="892"/>
                      <a:pt x="1575" y="887"/>
                      <a:pt x="1572" y="869"/>
                    </a:cubicBezTo>
                    <a:cubicBezTo>
                      <a:pt x="1567" y="846"/>
                      <a:pt x="1547" y="823"/>
                      <a:pt x="1522" y="814"/>
                    </a:cubicBezTo>
                    <a:close/>
                    <a:moveTo>
                      <a:pt x="1767" y="413"/>
                    </a:moveTo>
                    <a:cubicBezTo>
                      <a:pt x="1749" y="417"/>
                      <a:pt x="1744" y="430"/>
                      <a:pt x="1747" y="450"/>
                    </a:cubicBezTo>
                    <a:cubicBezTo>
                      <a:pt x="1749" y="466"/>
                      <a:pt x="1743" y="479"/>
                      <a:pt x="1731" y="482"/>
                    </a:cubicBezTo>
                    <a:cubicBezTo>
                      <a:pt x="1739" y="487"/>
                      <a:pt x="1753" y="484"/>
                      <a:pt x="1758" y="474"/>
                    </a:cubicBezTo>
                    <a:cubicBezTo>
                      <a:pt x="1766" y="460"/>
                      <a:pt x="1756" y="446"/>
                      <a:pt x="1757" y="430"/>
                    </a:cubicBezTo>
                    <a:cubicBezTo>
                      <a:pt x="1757" y="425"/>
                      <a:pt x="1760" y="418"/>
                      <a:pt x="1767" y="413"/>
                    </a:cubicBezTo>
                    <a:close/>
                    <a:moveTo>
                      <a:pt x="1493" y="650"/>
                    </a:moveTo>
                    <a:cubicBezTo>
                      <a:pt x="1491" y="650"/>
                      <a:pt x="1489" y="648"/>
                      <a:pt x="1489" y="646"/>
                    </a:cubicBezTo>
                    <a:cubicBezTo>
                      <a:pt x="1489" y="644"/>
                      <a:pt x="1490" y="642"/>
                      <a:pt x="1492" y="642"/>
                    </a:cubicBezTo>
                    <a:cubicBezTo>
                      <a:pt x="1494" y="642"/>
                      <a:pt x="1496" y="644"/>
                      <a:pt x="1496" y="646"/>
                    </a:cubicBezTo>
                    <a:cubicBezTo>
                      <a:pt x="1496" y="648"/>
                      <a:pt x="1495" y="650"/>
                      <a:pt x="1493" y="650"/>
                    </a:cubicBezTo>
                    <a:close/>
                    <a:moveTo>
                      <a:pt x="1510" y="638"/>
                    </a:moveTo>
                    <a:cubicBezTo>
                      <a:pt x="1506" y="638"/>
                      <a:pt x="1503" y="635"/>
                      <a:pt x="1502" y="631"/>
                    </a:cubicBezTo>
                    <a:cubicBezTo>
                      <a:pt x="1502" y="627"/>
                      <a:pt x="1505" y="623"/>
                      <a:pt x="1510" y="623"/>
                    </a:cubicBezTo>
                    <a:cubicBezTo>
                      <a:pt x="1514" y="622"/>
                      <a:pt x="1517" y="626"/>
                      <a:pt x="1518" y="630"/>
                    </a:cubicBezTo>
                    <a:cubicBezTo>
                      <a:pt x="1518" y="634"/>
                      <a:pt x="1515" y="638"/>
                      <a:pt x="1510" y="638"/>
                    </a:cubicBezTo>
                    <a:close/>
                    <a:moveTo>
                      <a:pt x="1502" y="647"/>
                    </a:moveTo>
                    <a:cubicBezTo>
                      <a:pt x="1499" y="647"/>
                      <a:pt x="1497" y="645"/>
                      <a:pt x="1497" y="642"/>
                    </a:cubicBezTo>
                    <a:cubicBezTo>
                      <a:pt x="1497" y="639"/>
                      <a:pt x="1499" y="637"/>
                      <a:pt x="1501" y="637"/>
                    </a:cubicBezTo>
                    <a:cubicBezTo>
                      <a:pt x="1504" y="637"/>
                      <a:pt x="1506" y="639"/>
                      <a:pt x="1507" y="641"/>
                    </a:cubicBezTo>
                    <a:cubicBezTo>
                      <a:pt x="1507" y="644"/>
                      <a:pt x="1505" y="647"/>
                      <a:pt x="1502" y="647"/>
                    </a:cubicBezTo>
                    <a:close/>
                    <a:moveTo>
                      <a:pt x="1814" y="598"/>
                    </a:moveTo>
                    <a:cubicBezTo>
                      <a:pt x="1812" y="595"/>
                      <a:pt x="1809" y="594"/>
                      <a:pt x="1806" y="595"/>
                    </a:cubicBezTo>
                    <a:cubicBezTo>
                      <a:pt x="1802" y="595"/>
                      <a:pt x="1798" y="598"/>
                      <a:pt x="1797" y="602"/>
                    </a:cubicBezTo>
                    <a:cubicBezTo>
                      <a:pt x="1795" y="608"/>
                      <a:pt x="1799" y="612"/>
                      <a:pt x="1802" y="614"/>
                    </a:cubicBezTo>
                    <a:cubicBezTo>
                      <a:pt x="1810" y="618"/>
                      <a:pt x="1813" y="612"/>
                      <a:pt x="1818" y="611"/>
                    </a:cubicBezTo>
                    <a:cubicBezTo>
                      <a:pt x="1823" y="609"/>
                      <a:pt x="1829" y="613"/>
                      <a:pt x="1832" y="619"/>
                    </a:cubicBezTo>
                    <a:cubicBezTo>
                      <a:pt x="1836" y="626"/>
                      <a:pt x="1836" y="635"/>
                      <a:pt x="1830" y="641"/>
                    </a:cubicBezTo>
                    <a:cubicBezTo>
                      <a:pt x="1827" y="644"/>
                      <a:pt x="1821" y="646"/>
                      <a:pt x="1817" y="642"/>
                    </a:cubicBezTo>
                    <a:cubicBezTo>
                      <a:pt x="1822" y="642"/>
                      <a:pt x="1826" y="635"/>
                      <a:pt x="1820" y="630"/>
                    </a:cubicBezTo>
                    <a:cubicBezTo>
                      <a:pt x="1818" y="628"/>
                      <a:pt x="1810" y="626"/>
                      <a:pt x="1802" y="625"/>
                    </a:cubicBezTo>
                    <a:cubicBezTo>
                      <a:pt x="1794" y="623"/>
                      <a:pt x="1787" y="620"/>
                      <a:pt x="1783" y="614"/>
                    </a:cubicBezTo>
                    <a:cubicBezTo>
                      <a:pt x="1774" y="604"/>
                      <a:pt x="1778" y="587"/>
                      <a:pt x="1789" y="581"/>
                    </a:cubicBezTo>
                    <a:cubicBezTo>
                      <a:pt x="1796" y="577"/>
                      <a:pt x="1803" y="578"/>
                      <a:pt x="1810" y="579"/>
                    </a:cubicBezTo>
                    <a:cubicBezTo>
                      <a:pt x="1817" y="581"/>
                      <a:pt x="1834" y="591"/>
                      <a:pt x="1842" y="588"/>
                    </a:cubicBezTo>
                    <a:cubicBezTo>
                      <a:pt x="1849" y="586"/>
                      <a:pt x="1850" y="580"/>
                      <a:pt x="1847" y="576"/>
                    </a:cubicBezTo>
                    <a:cubicBezTo>
                      <a:pt x="1853" y="575"/>
                      <a:pt x="1858" y="582"/>
                      <a:pt x="1858" y="588"/>
                    </a:cubicBezTo>
                    <a:cubicBezTo>
                      <a:pt x="1857" y="599"/>
                      <a:pt x="1844" y="610"/>
                      <a:pt x="1830" y="607"/>
                    </a:cubicBezTo>
                    <a:cubicBezTo>
                      <a:pt x="1824" y="606"/>
                      <a:pt x="1820" y="603"/>
                      <a:pt x="1814" y="598"/>
                    </a:cubicBezTo>
                    <a:close/>
                    <a:moveTo>
                      <a:pt x="1581" y="140"/>
                    </a:moveTo>
                    <a:cubicBezTo>
                      <a:pt x="1581" y="137"/>
                      <a:pt x="1583" y="135"/>
                      <a:pt x="1586" y="135"/>
                    </a:cubicBezTo>
                    <a:cubicBezTo>
                      <a:pt x="1589" y="135"/>
                      <a:pt x="1592" y="138"/>
                      <a:pt x="1591" y="141"/>
                    </a:cubicBezTo>
                    <a:cubicBezTo>
                      <a:pt x="1591" y="144"/>
                      <a:pt x="1589" y="146"/>
                      <a:pt x="1586" y="146"/>
                    </a:cubicBezTo>
                    <a:cubicBezTo>
                      <a:pt x="1583" y="146"/>
                      <a:pt x="1580" y="143"/>
                      <a:pt x="1581" y="140"/>
                    </a:cubicBezTo>
                    <a:close/>
                    <a:moveTo>
                      <a:pt x="1579" y="130"/>
                    </a:moveTo>
                    <a:cubicBezTo>
                      <a:pt x="1579" y="127"/>
                      <a:pt x="1581" y="126"/>
                      <a:pt x="1583" y="126"/>
                    </a:cubicBezTo>
                    <a:cubicBezTo>
                      <a:pt x="1586" y="126"/>
                      <a:pt x="1587" y="128"/>
                      <a:pt x="1587" y="130"/>
                    </a:cubicBezTo>
                    <a:cubicBezTo>
                      <a:pt x="1587" y="133"/>
                      <a:pt x="1585" y="134"/>
                      <a:pt x="1583" y="134"/>
                    </a:cubicBezTo>
                    <a:cubicBezTo>
                      <a:pt x="1580" y="134"/>
                      <a:pt x="1579" y="132"/>
                      <a:pt x="1579" y="130"/>
                    </a:cubicBezTo>
                    <a:close/>
                    <a:moveTo>
                      <a:pt x="1589" y="151"/>
                    </a:moveTo>
                    <a:cubicBezTo>
                      <a:pt x="1589" y="146"/>
                      <a:pt x="1593" y="143"/>
                      <a:pt x="1598" y="143"/>
                    </a:cubicBezTo>
                    <a:cubicBezTo>
                      <a:pt x="1602" y="143"/>
                      <a:pt x="1606" y="147"/>
                      <a:pt x="1606" y="152"/>
                    </a:cubicBezTo>
                    <a:cubicBezTo>
                      <a:pt x="1605" y="157"/>
                      <a:pt x="1601" y="160"/>
                      <a:pt x="1597" y="160"/>
                    </a:cubicBezTo>
                    <a:cubicBezTo>
                      <a:pt x="1592" y="159"/>
                      <a:pt x="1589" y="155"/>
                      <a:pt x="1589" y="151"/>
                    </a:cubicBezTo>
                    <a:close/>
                    <a:moveTo>
                      <a:pt x="1720" y="535"/>
                    </a:moveTo>
                    <a:cubicBezTo>
                      <a:pt x="1716" y="530"/>
                      <a:pt x="1714" y="523"/>
                      <a:pt x="1714" y="516"/>
                    </a:cubicBezTo>
                    <a:cubicBezTo>
                      <a:pt x="1714" y="510"/>
                      <a:pt x="1719" y="503"/>
                      <a:pt x="1725" y="501"/>
                    </a:cubicBezTo>
                    <a:cubicBezTo>
                      <a:pt x="1733" y="498"/>
                      <a:pt x="1741" y="502"/>
                      <a:pt x="1747" y="507"/>
                    </a:cubicBezTo>
                    <a:cubicBezTo>
                      <a:pt x="1755" y="516"/>
                      <a:pt x="1756" y="527"/>
                      <a:pt x="1753" y="538"/>
                    </a:cubicBezTo>
                    <a:cubicBezTo>
                      <a:pt x="1750" y="546"/>
                      <a:pt x="1745" y="554"/>
                      <a:pt x="1738" y="561"/>
                    </a:cubicBezTo>
                    <a:cubicBezTo>
                      <a:pt x="1739" y="560"/>
                      <a:pt x="1740" y="559"/>
                      <a:pt x="1742" y="559"/>
                    </a:cubicBezTo>
                    <a:cubicBezTo>
                      <a:pt x="1762" y="547"/>
                      <a:pt x="1784" y="540"/>
                      <a:pt x="1807" y="536"/>
                    </a:cubicBezTo>
                    <a:cubicBezTo>
                      <a:pt x="1834" y="532"/>
                      <a:pt x="1853" y="535"/>
                      <a:pt x="1876" y="518"/>
                    </a:cubicBezTo>
                    <a:cubicBezTo>
                      <a:pt x="1881" y="514"/>
                      <a:pt x="1885" y="511"/>
                      <a:pt x="1889" y="506"/>
                    </a:cubicBezTo>
                    <a:cubicBezTo>
                      <a:pt x="1894" y="499"/>
                      <a:pt x="1897" y="493"/>
                      <a:pt x="1900" y="484"/>
                    </a:cubicBezTo>
                    <a:cubicBezTo>
                      <a:pt x="1902" y="476"/>
                      <a:pt x="1903" y="469"/>
                      <a:pt x="1902" y="461"/>
                    </a:cubicBezTo>
                    <a:cubicBezTo>
                      <a:pt x="1898" y="430"/>
                      <a:pt x="1876" y="413"/>
                      <a:pt x="1847" y="408"/>
                    </a:cubicBezTo>
                    <a:cubicBezTo>
                      <a:pt x="1834" y="407"/>
                      <a:pt x="1822" y="410"/>
                      <a:pt x="1813" y="420"/>
                    </a:cubicBezTo>
                    <a:cubicBezTo>
                      <a:pt x="1806" y="429"/>
                      <a:pt x="1802" y="439"/>
                      <a:pt x="1806" y="450"/>
                    </a:cubicBezTo>
                    <a:cubicBezTo>
                      <a:pt x="1808" y="458"/>
                      <a:pt x="1814" y="465"/>
                      <a:pt x="1822" y="469"/>
                    </a:cubicBezTo>
                    <a:cubicBezTo>
                      <a:pt x="1825" y="470"/>
                      <a:pt x="1828" y="471"/>
                      <a:pt x="1832" y="472"/>
                    </a:cubicBezTo>
                    <a:cubicBezTo>
                      <a:pt x="1831" y="471"/>
                      <a:pt x="1830" y="471"/>
                      <a:pt x="1829" y="470"/>
                    </a:cubicBezTo>
                    <a:cubicBezTo>
                      <a:pt x="1822" y="467"/>
                      <a:pt x="1819" y="458"/>
                      <a:pt x="1823" y="451"/>
                    </a:cubicBezTo>
                    <a:cubicBezTo>
                      <a:pt x="1826" y="445"/>
                      <a:pt x="1835" y="442"/>
                      <a:pt x="1842" y="445"/>
                    </a:cubicBezTo>
                    <a:cubicBezTo>
                      <a:pt x="1849" y="449"/>
                      <a:pt x="1851" y="457"/>
                      <a:pt x="1848" y="464"/>
                    </a:cubicBezTo>
                    <a:cubicBezTo>
                      <a:pt x="1843" y="474"/>
                      <a:pt x="1830" y="475"/>
                      <a:pt x="1821" y="471"/>
                    </a:cubicBezTo>
                    <a:cubicBezTo>
                      <a:pt x="1812" y="467"/>
                      <a:pt x="1806" y="460"/>
                      <a:pt x="1803" y="451"/>
                    </a:cubicBezTo>
                    <a:cubicBezTo>
                      <a:pt x="1799" y="440"/>
                      <a:pt x="1801" y="430"/>
                      <a:pt x="1807" y="421"/>
                    </a:cubicBezTo>
                    <a:cubicBezTo>
                      <a:pt x="1801" y="429"/>
                      <a:pt x="1796" y="438"/>
                      <a:pt x="1793" y="445"/>
                    </a:cubicBezTo>
                    <a:cubicBezTo>
                      <a:pt x="1792" y="445"/>
                      <a:pt x="1790" y="445"/>
                      <a:pt x="1789" y="446"/>
                    </a:cubicBezTo>
                    <a:cubicBezTo>
                      <a:pt x="1793" y="431"/>
                      <a:pt x="1802" y="421"/>
                      <a:pt x="1810" y="415"/>
                    </a:cubicBezTo>
                    <a:cubicBezTo>
                      <a:pt x="1793" y="425"/>
                      <a:pt x="1782" y="440"/>
                      <a:pt x="1778" y="458"/>
                    </a:cubicBezTo>
                    <a:cubicBezTo>
                      <a:pt x="1776" y="469"/>
                      <a:pt x="1777" y="480"/>
                      <a:pt x="1782" y="493"/>
                    </a:cubicBezTo>
                    <a:cubicBezTo>
                      <a:pt x="1784" y="499"/>
                      <a:pt x="1787" y="505"/>
                      <a:pt x="1789" y="512"/>
                    </a:cubicBezTo>
                    <a:cubicBezTo>
                      <a:pt x="1791" y="518"/>
                      <a:pt x="1792" y="524"/>
                      <a:pt x="1789" y="530"/>
                    </a:cubicBezTo>
                    <a:cubicBezTo>
                      <a:pt x="1787" y="535"/>
                      <a:pt x="1783" y="539"/>
                      <a:pt x="1777" y="539"/>
                    </a:cubicBezTo>
                    <a:cubicBezTo>
                      <a:pt x="1772" y="539"/>
                      <a:pt x="1768" y="537"/>
                      <a:pt x="1766" y="533"/>
                    </a:cubicBezTo>
                    <a:cubicBezTo>
                      <a:pt x="1764" y="530"/>
                      <a:pt x="1764" y="527"/>
                      <a:pt x="1765" y="524"/>
                    </a:cubicBezTo>
                    <a:cubicBezTo>
                      <a:pt x="1767" y="521"/>
                      <a:pt x="1771" y="517"/>
                      <a:pt x="1775" y="520"/>
                    </a:cubicBezTo>
                    <a:cubicBezTo>
                      <a:pt x="1777" y="521"/>
                      <a:pt x="1778" y="524"/>
                      <a:pt x="1778" y="526"/>
                    </a:cubicBezTo>
                    <a:cubicBezTo>
                      <a:pt x="1777" y="529"/>
                      <a:pt x="1774" y="531"/>
                      <a:pt x="1771" y="530"/>
                    </a:cubicBezTo>
                    <a:cubicBezTo>
                      <a:pt x="1768" y="529"/>
                      <a:pt x="1766" y="526"/>
                      <a:pt x="1767" y="523"/>
                    </a:cubicBezTo>
                    <a:cubicBezTo>
                      <a:pt x="1767" y="522"/>
                      <a:pt x="1767" y="522"/>
                      <a:pt x="1768" y="521"/>
                    </a:cubicBezTo>
                    <a:cubicBezTo>
                      <a:pt x="1767" y="522"/>
                      <a:pt x="1766" y="523"/>
                      <a:pt x="1766" y="525"/>
                    </a:cubicBezTo>
                    <a:cubicBezTo>
                      <a:pt x="1765" y="527"/>
                      <a:pt x="1765" y="530"/>
                      <a:pt x="1767" y="532"/>
                    </a:cubicBezTo>
                    <a:cubicBezTo>
                      <a:pt x="1769" y="535"/>
                      <a:pt x="1773" y="537"/>
                      <a:pt x="1777" y="537"/>
                    </a:cubicBezTo>
                    <a:cubicBezTo>
                      <a:pt x="1782" y="537"/>
                      <a:pt x="1785" y="533"/>
                      <a:pt x="1787" y="529"/>
                    </a:cubicBezTo>
                    <a:cubicBezTo>
                      <a:pt x="1789" y="524"/>
                      <a:pt x="1788" y="519"/>
                      <a:pt x="1786" y="513"/>
                    </a:cubicBezTo>
                    <a:cubicBezTo>
                      <a:pt x="1784" y="506"/>
                      <a:pt x="1781" y="501"/>
                      <a:pt x="1779" y="495"/>
                    </a:cubicBezTo>
                    <a:cubicBezTo>
                      <a:pt x="1774" y="482"/>
                      <a:pt x="1773" y="469"/>
                      <a:pt x="1776" y="457"/>
                    </a:cubicBezTo>
                    <a:cubicBezTo>
                      <a:pt x="1778" y="446"/>
                      <a:pt x="1784" y="435"/>
                      <a:pt x="1791" y="426"/>
                    </a:cubicBezTo>
                    <a:cubicBezTo>
                      <a:pt x="1803" y="413"/>
                      <a:pt x="1821" y="405"/>
                      <a:pt x="1839" y="404"/>
                    </a:cubicBezTo>
                    <a:cubicBezTo>
                      <a:pt x="1838" y="403"/>
                      <a:pt x="1837" y="403"/>
                      <a:pt x="1836" y="402"/>
                    </a:cubicBezTo>
                    <a:cubicBezTo>
                      <a:pt x="1831" y="400"/>
                      <a:pt x="1827" y="398"/>
                      <a:pt x="1823" y="395"/>
                    </a:cubicBezTo>
                    <a:cubicBezTo>
                      <a:pt x="1817" y="390"/>
                      <a:pt x="1812" y="386"/>
                      <a:pt x="1807" y="379"/>
                    </a:cubicBezTo>
                    <a:cubicBezTo>
                      <a:pt x="1793" y="356"/>
                      <a:pt x="1808" y="330"/>
                      <a:pt x="1829" y="321"/>
                    </a:cubicBezTo>
                    <a:cubicBezTo>
                      <a:pt x="1838" y="317"/>
                      <a:pt x="1847" y="317"/>
                      <a:pt x="1856" y="319"/>
                    </a:cubicBezTo>
                    <a:cubicBezTo>
                      <a:pt x="1854" y="321"/>
                      <a:pt x="1854" y="321"/>
                      <a:pt x="1854" y="321"/>
                    </a:cubicBezTo>
                    <a:cubicBezTo>
                      <a:pt x="1846" y="320"/>
                      <a:pt x="1838" y="321"/>
                      <a:pt x="1830" y="324"/>
                    </a:cubicBezTo>
                    <a:cubicBezTo>
                      <a:pt x="1811" y="333"/>
                      <a:pt x="1798" y="357"/>
                      <a:pt x="1811" y="377"/>
                    </a:cubicBezTo>
                    <a:cubicBezTo>
                      <a:pt x="1815" y="383"/>
                      <a:pt x="1820" y="387"/>
                      <a:pt x="1826" y="391"/>
                    </a:cubicBezTo>
                    <a:cubicBezTo>
                      <a:pt x="1830" y="394"/>
                      <a:pt x="1834" y="396"/>
                      <a:pt x="1838" y="398"/>
                    </a:cubicBezTo>
                    <a:cubicBezTo>
                      <a:pt x="1857" y="407"/>
                      <a:pt x="1873" y="407"/>
                      <a:pt x="1889" y="423"/>
                    </a:cubicBezTo>
                    <a:cubicBezTo>
                      <a:pt x="1898" y="433"/>
                      <a:pt x="1904" y="445"/>
                      <a:pt x="1906" y="460"/>
                    </a:cubicBezTo>
                    <a:cubicBezTo>
                      <a:pt x="1907" y="469"/>
                      <a:pt x="1906" y="477"/>
                      <a:pt x="1904" y="485"/>
                    </a:cubicBezTo>
                    <a:cubicBezTo>
                      <a:pt x="1901" y="494"/>
                      <a:pt x="1898" y="501"/>
                      <a:pt x="1892" y="508"/>
                    </a:cubicBezTo>
                    <a:cubicBezTo>
                      <a:pt x="1883" y="518"/>
                      <a:pt x="1873" y="525"/>
                      <a:pt x="1861" y="529"/>
                    </a:cubicBezTo>
                    <a:cubicBezTo>
                      <a:pt x="1868" y="528"/>
                      <a:pt x="1874" y="526"/>
                      <a:pt x="1876" y="526"/>
                    </a:cubicBezTo>
                    <a:cubicBezTo>
                      <a:pt x="1904" y="518"/>
                      <a:pt x="1930" y="507"/>
                      <a:pt x="1954" y="494"/>
                    </a:cubicBezTo>
                    <a:cubicBezTo>
                      <a:pt x="1960" y="490"/>
                      <a:pt x="1965" y="486"/>
                      <a:pt x="1967" y="481"/>
                    </a:cubicBezTo>
                    <a:cubicBezTo>
                      <a:pt x="1968" y="477"/>
                      <a:pt x="1969" y="473"/>
                      <a:pt x="1968" y="470"/>
                    </a:cubicBezTo>
                    <a:cubicBezTo>
                      <a:pt x="1966" y="464"/>
                      <a:pt x="1961" y="459"/>
                      <a:pt x="1955" y="460"/>
                    </a:cubicBezTo>
                    <a:cubicBezTo>
                      <a:pt x="1952" y="461"/>
                      <a:pt x="1949" y="463"/>
                      <a:pt x="1948" y="466"/>
                    </a:cubicBezTo>
                    <a:cubicBezTo>
                      <a:pt x="1947" y="470"/>
                      <a:pt x="1950" y="474"/>
                      <a:pt x="1954" y="475"/>
                    </a:cubicBezTo>
                    <a:cubicBezTo>
                      <a:pt x="1956" y="475"/>
                      <a:pt x="1959" y="473"/>
                      <a:pt x="1960" y="470"/>
                    </a:cubicBezTo>
                    <a:cubicBezTo>
                      <a:pt x="1961" y="473"/>
                      <a:pt x="1959" y="477"/>
                      <a:pt x="1955" y="478"/>
                    </a:cubicBezTo>
                    <a:cubicBezTo>
                      <a:pt x="1946" y="481"/>
                      <a:pt x="1937" y="469"/>
                      <a:pt x="1944" y="460"/>
                    </a:cubicBezTo>
                    <a:cubicBezTo>
                      <a:pt x="1950" y="453"/>
                      <a:pt x="1959" y="452"/>
                      <a:pt x="1965" y="457"/>
                    </a:cubicBezTo>
                    <a:cubicBezTo>
                      <a:pt x="1975" y="464"/>
                      <a:pt x="1975" y="479"/>
                      <a:pt x="1965" y="488"/>
                    </a:cubicBezTo>
                    <a:cubicBezTo>
                      <a:pt x="1984" y="476"/>
                      <a:pt x="2002" y="462"/>
                      <a:pt x="2017" y="447"/>
                    </a:cubicBezTo>
                    <a:cubicBezTo>
                      <a:pt x="2009" y="451"/>
                      <a:pt x="2001" y="454"/>
                      <a:pt x="1994" y="455"/>
                    </a:cubicBezTo>
                    <a:cubicBezTo>
                      <a:pt x="1967" y="460"/>
                      <a:pt x="1939" y="439"/>
                      <a:pt x="1949" y="409"/>
                    </a:cubicBezTo>
                    <a:cubicBezTo>
                      <a:pt x="1952" y="401"/>
                      <a:pt x="1957" y="394"/>
                      <a:pt x="1964" y="388"/>
                    </a:cubicBezTo>
                    <a:cubicBezTo>
                      <a:pt x="1975" y="379"/>
                      <a:pt x="1991" y="376"/>
                      <a:pt x="1999" y="364"/>
                    </a:cubicBezTo>
                    <a:cubicBezTo>
                      <a:pt x="2002" y="359"/>
                      <a:pt x="2003" y="352"/>
                      <a:pt x="2001" y="346"/>
                    </a:cubicBezTo>
                    <a:cubicBezTo>
                      <a:pt x="1996" y="332"/>
                      <a:pt x="1977" y="328"/>
                      <a:pt x="1967" y="337"/>
                    </a:cubicBezTo>
                    <a:cubicBezTo>
                      <a:pt x="1962" y="341"/>
                      <a:pt x="1961" y="349"/>
                      <a:pt x="1964" y="353"/>
                    </a:cubicBezTo>
                    <a:cubicBezTo>
                      <a:pt x="1968" y="361"/>
                      <a:pt x="1977" y="362"/>
                      <a:pt x="1981" y="357"/>
                    </a:cubicBezTo>
                    <a:cubicBezTo>
                      <a:pt x="1980" y="361"/>
                      <a:pt x="1976" y="365"/>
                      <a:pt x="1970" y="364"/>
                    </a:cubicBezTo>
                    <a:cubicBezTo>
                      <a:pt x="1961" y="363"/>
                      <a:pt x="1956" y="353"/>
                      <a:pt x="1957" y="344"/>
                    </a:cubicBezTo>
                    <a:cubicBezTo>
                      <a:pt x="1959" y="334"/>
                      <a:pt x="1967" y="328"/>
                      <a:pt x="1975" y="327"/>
                    </a:cubicBezTo>
                    <a:cubicBezTo>
                      <a:pt x="1989" y="323"/>
                      <a:pt x="2005" y="331"/>
                      <a:pt x="2007" y="347"/>
                    </a:cubicBezTo>
                    <a:cubicBezTo>
                      <a:pt x="2008" y="355"/>
                      <a:pt x="2006" y="361"/>
                      <a:pt x="2002" y="367"/>
                    </a:cubicBezTo>
                    <a:cubicBezTo>
                      <a:pt x="1996" y="376"/>
                      <a:pt x="1985" y="381"/>
                      <a:pt x="1979" y="391"/>
                    </a:cubicBezTo>
                    <a:cubicBezTo>
                      <a:pt x="1970" y="406"/>
                      <a:pt x="1972" y="425"/>
                      <a:pt x="1987" y="433"/>
                    </a:cubicBezTo>
                    <a:cubicBezTo>
                      <a:pt x="2004" y="442"/>
                      <a:pt x="2032" y="431"/>
                      <a:pt x="2044" y="414"/>
                    </a:cubicBezTo>
                    <a:cubicBezTo>
                      <a:pt x="2051" y="405"/>
                      <a:pt x="2053" y="390"/>
                      <a:pt x="2047" y="380"/>
                    </a:cubicBezTo>
                    <a:cubicBezTo>
                      <a:pt x="2040" y="367"/>
                      <a:pt x="2019" y="362"/>
                      <a:pt x="2010" y="378"/>
                    </a:cubicBezTo>
                    <a:cubicBezTo>
                      <a:pt x="2008" y="383"/>
                      <a:pt x="2008" y="389"/>
                      <a:pt x="2010" y="393"/>
                    </a:cubicBezTo>
                    <a:cubicBezTo>
                      <a:pt x="2013" y="401"/>
                      <a:pt x="2028" y="404"/>
                      <a:pt x="2032" y="395"/>
                    </a:cubicBezTo>
                    <a:cubicBezTo>
                      <a:pt x="2035" y="389"/>
                      <a:pt x="2032" y="383"/>
                      <a:pt x="2026" y="384"/>
                    </a:cubicBezTo>
                    <a:cubicBezTo>
                      <a:pt x="2032" y="379"/>
                      <a:pt x="2040" y="385"/>
                      <a:pt x="2037" y="394"/>
                    </a:cubicBezTo>
                    <a:cubicBezTo>
                      <a:pt x="2033" y="409"/>
                      <a:pt x="2011" y="409"/>
                      <a:pt x="2006" y="393"/>
                    </a:cubicBezTo>
                    <a:cubicBezTo>
                      <a:pt x="2003" y="384"/>
                      <a:pt x="2006" y="371"/>
                      <a:pt x="2017" y="366"/>
                    </a:cubicBezTo>
                    <a:cubicBezTo>
                      <a:pt x="2031" y="359"/>
                      <a:pt x="2052" y="370"/>
                      <a:pt x="2054" y="389"/>
                    </a:cubicBezTo>
                    <a:cubicBezTo>
                      <a:pt x="2055" y="391"/>
                      <a:pt x="2055" y="393"/>
                      <a:pt x="2055" y="395"/>
                    </a:cubicBezTo>
                    <a:cubicBezTo>
                      <a:pt x="2056" y="388"/>
                      <a:pt x="2057" y="382"/>
                      <a:pt x="2057" y="374"/>
                    </a:cubicBezTo>
                    <a:cubicBezTo>
                      <a:pt x="2057" y="374"/>
                      <a:pt x="2057" y="374"/>
                      <a:pt x="2057" y="374"/>
                    </a:cubicBezTo>
                    <a:cubicBezTo>
                      <a:pt x="2057" y="364"/>
                      <a:pt x="2056" y="357"/>
                      <a:pt x="2051" y="347"/>
                    </a:cubicBezTo>
                    <a:cubicBezTo>
                      <a:pt x="2058" y="354"/>
                      <a:pt x="2060" y="364"/>
                      <a:pt x="2061" y="374"/>
                    </a:cubicBezTo>
                    <a:cubicBezTo>
                      <a:pt x="2061" y="374"/>
                      <a:pt x="2061" y="374"/>
                      <a:pt x="2061" y="374"/>
                    </a:cubicBezTo>
                    <a:cubicBezTo>
                      <a:pt x="2061" y="379"/>
                      <a:pt x="2060" y="384"/>
                      <a:pt x="2059" y="389"/>
                    </a:cubicBezTo>
                    <a:cubicBezTo>
                      <a:pt x="2065" y="375"/>
                      <a:pt x="2071" y="361"/>
                      <a:pt x="2074" y="345"/>
                    </a:cubicBezTo>
                    <a:cubicBezTo>
                      <a:pt x="2079" y="318"/>
                      <a:pt x="2079" y="297"/>
                      <a:pt x="2071" y="270"/>
                    </a:cubicBezTo>
                    <a:cubicBezTo>
                      <a:pt x="2062" y="246"/>
                      <a:pt x="2048" y="225"/>
                      <a:pt x="2029" y="209"/>
                    </a:cubicBezTo>
                    <a:cubicBezTo>
                      <a:pt x="2019" y="202"/>
                      <a:pt x="2013" y="198"/>
                      <a:pt x="2000" y="196"/>
                    </a:cubicBezTo>
                    <a:cubicBezTo>
                      <a:pt x="1974" y="192"/>
                      <a:pt x="1947" y="204"/>
                      <a:pt x="1936" y="221"/>
                    </a:cubicBezTo>
                    <a:cubicBezTo>
                      <a:pt x="1930" y="231"/>
                      <a:pt x="1930" y="244"/>
                      <a:pt x="1941" y="249"/>
                    </a:cubicBezTo>
                    <a:cubicBezTo>
                      <a:pt x="1948" y="252"/>
                      <a:pt x="1954" y="249"/>
                      <a:pt x="1958" y="241"/>
                    </a:cubicBezTo>
                    <a:cubicBezTo>
                      <a:pt x="1962" y="252"/>
                      <a:pt x="1947" y="264"/>
                      <a:pt x="1932" y="261"/>
                    </a:cubicBezTo>
                    <a:cubicBezTo>
                      <a:pt x="1917" y="257"/>
                      <a:pt x="1910" y="247"/>
                      <a:pt x="1909" y="236"/>
                    </a:cubicBezTo>
                    <a:cubicBezTo>
                      <a:pt x="1906" y="220"/>
                      <a:pt x="1917" y="202"/>
                      <a:pt x="1934" y="194"/>
                    </a:cubicBezTo>
                    <a:cubicBezTo>
                      <a:pt x="1952" y="186"/>
                      <a:pt x="1974" y="184"/>
                      <a:pt x="1994" y="190"/>
                    </a:cubicBezTo>
                    <a:cubicBezTo>
                      <a:pt x="1990" y="188"/>
                      <a:pt x="1985" y="187"/>
                      <a:pt x="1981" y="186"/>
                    </a:cubicBezTo>
                    <a:cubicBezTo>
                      <a:pt x="1951" y="179"/>
                      <a:pt x="1920" y="182"/>
                      <a:pt x="1893" y="197"/>
                    </a:cubicBezTo>
                    <a:cubicBezTo>
                      <a:pt x="1879" y="206"/>
                      <a:pt x="1873" y="217"/>
                      <a:pt x="1872" y="234"/>
                    </a:cubicBezTo>
                    <a:cubicBezTo>
                      <a:pt x="1871" y="244"/>
                      <a:pt x="1877" y="259"/>
                      <a:pt x="1886" y="265"/>
                    </a:cubicBezTo>
                    <a:cubicBezTo>
                      <a:pt x="1894" y="270"/>
                      <a:pt x="1905" y="267"/>
                      <a:pt x="1905" y="256"/>
                    </a:cubicBezTo>
                    <a:cubicBezTo>
                      <a:pt x="1911" y="259"/>
                      <a:pt x="1912" y="267"/>
                      <a:pt x="1907" y="272"/>
                    </a:cubicBezTo>
                    <a:cubicBezTo>
                      <a:pt x="1903" y="277"/>
                      <a:pt x="1895" y="279"/>
                      <a:pt x="1887" y="276"/>
                    </a:cubicBezTo>
                    <a:cubicBezTo>
                      <a:pt x="1882" y="274"/>
                      <a:pt x="1878" y="270"/>
                      <a:pt x="1875" y="265"/>
                    </a:cubicBezTo>
                    <a:cubicBezTo>
                      <a:pt x="1869" y="257"/>
                      <a:pt x="1866" y="245"/>
                      <a:pt x="1867" y="235"/>
                    </a:cubicBezTo>
                    <a:cubicBezTo>
                      <a:pt x="1868" y="227"/>
                      <a:pt x="1870" y="219"/>
                      <a:pt x="1874" y="213"/>
                    </a:cubicBezTo>
                    <a:cubicBezTo>
                      <a:pt x="1860" y="230"/>
                      <a:pt x="1853" y="253"/>
                      <a:pt x="1861" y="277"/>
                    </a:cubicBezTo>
                    <a:cubicBezTo>
                      <a:pt x="1865" y="288"/>
                      <a:pt x="1871" y="298"/>
                      <a:pt x="1880" y="305"/>
                    </a:cubicBezTo>
                    <a:cubicBezTo>
                      <a:pt x="1920" y="341"/>
                      <a:pt x="1928" y="294"/>
                      <a:pt x="1945" y="275"/>
                    </a:cubicBezTo>
                    <a:cubicBezTo>
                      <a:pt x="1968" y="250"/>
                      <a:pt x="1995" y="284"/>
                      <a:pt x="1973" y="310"/>
                    </a:cubicBezTo>
                    <a:cubicBezTo>
                      <a:pt x="1955" y="332"/>
                      <a:pt x="1925" y="330"/>
                      <a:pt x="1901" y="319"/>
                    </a:cubicBezTo>
                    <a:cubicBezTo>
                      <a:pt x="1905" y="322"/>
                      <a:pt x="1909" y="325"/>
                      <a:pt x="1911" y="329"/>
                    </a:cubicBezTo>
                    <a:cubicBezTo>
                      <a:pt x="1918" y="338"/>
                      <a:pt x="1919" y="352"/>
                      <a:pt x="1910" y="360"/>
                    </a:cubicBezTo>
                    <a:cubicBezTo>
                      <a:pt x="1906" y="363"/>
                      <a:pt x="1900" y="363"/>
                      <a:pt x="1895" y="361"/>
                    </a:cubicBezTo>
                    <a:cubicBezTo>
                      <a:pt x="1892" y="359"/>
                      <a:pt x="1889" y="356"/>
                      <a:pt x="1889" y="352"/>
                    </a:cubicBezTo>
                    <a:cubicBezTo>
                      <a:pt x="1888" y="348"/>
                      <a:pt x="1889" y="344"/>
                      <a:pt x="1892" y="341"/>
                    </a:cubicBezTo>
                    <a:cubicBezTo>
                      <a:pt x="1896" y="337"/>
                      <a:pt x="1902" y="336"/>
                      <a:pt x="1907" y="340"/>
                    </a:cubicBezTo>
                    <a:cubicBezTo>
                      <a:pt x="1909" y="342"/>
                      <a:pt x="1910" y="345"/>
                      <a:pt x="1908" y="348"/>
                    </a:cubicBezTo>
                    <a:cubicBezTo>
                      <a:pt x="1907" y="350"/>
                      <a:pt x="1905" y="351"/>
                      <a:pt x="1903" y="350"/>
                    </a:cubicBezTo>
                    <a:cubicBezTo>
                      <a:pt x="1905" y="350"/>
                      <a:pt x="1906" y="349"/>
                      <a:pt x="1906" y="347"/>
                    </a:cubicBezTo>
                    <a:cubicBezTo>
                      <a:pt x="1906" y="344"/>
                      <a:pt x="1904" y="342"/>
                      <a:pt x="1901" y="343"/>
                    </a:cubicBezTo>
                    <a:cubicBezTo>
                      <a:pt x="1899" y="343"/>
                      <a:pt x="1898" y="344"/>
                      <a:pt x="1897" y="347"/>
                    </a:cubicBezTo>
                    <a:cubicBezTo>
                      <a:pt x="1895" y="349"/>
                      <a:pt x="1896" y="352"/>
                      <a:pt x="1899" y="354"/>
                    </a:cubicBezTo>
                    <a:cubicBezTo>
                      <a:pt x="1902" y="356"/>
                      <a:pt x="1905" y="356"/>
                      <a:pt x="1908" y="354"/>
                    </a:cubicBezTo>
                    <a:cubicBezTo>
                      <a:pt x="1916" y="348"/>
                      <a:pt x="1913" y="334"/>
                      <a:pt x="1908" y="327"/>
                    </a:cubicBezTo>
                    <a:cubicBezTo>
                      <a:pt x="1906" y="326"/>
                      <a:pt x="1905" y="324"/>
                      <a:pt x="1903" y="322"/>
                    </a:cubicBezTo>
                    <a:cubicBezTo>
                      <a:pt x="1897" y="317"/>
                      <a:pt x="1888" y="313"/>
                      <a:pt x="1882" y="308"/>
                    </a:cubicBezTo>
                    <a:cubicBezTo>
                      <a:pt x="1875" y="303"/>
                      <a:pt x="1870" y="297"/>
                      <a:pt x="1865" y="290"/>
                    </a:cubicBezTo>
                    <a:cubicBezTo>
                      <a:pt x="1866" y="293"/>
                      <a:pt x="1867" y="296"/>
                      <a:pt x="1867" y="299"/>
                    </a:cubicBezTo>
                    <a:cubicBezTo>
                      <a:pt x="1867" y="318"/>
                      <a:pt x="1851" y="334"/>
                      <a:pt x="1833" y="337"/>
                    </a:cubicBezTo>
                    <a:cubicBezTo>
                      <a:pt x="1828" y="337"/>
                      <a:pt x="1822" y="337"/>
                      <a:pt x="1817" y="335"/>
                    </a:cubicBezTo>
                    <a:cubicBezTo>
                      <a:pt x="1820" y="333"/>
                      <a:pt x="1820" y="333"/>
                      <a:pt x="1820" y="333"/>
                    </a:cubicBezTo>
                    <a:cubicBezTo>
                      <a:pt x="1824" y="334"/>
                      <a:pt x="1828" y="334"/>
                      <a:pt x="1832" y="333"/>
                    </a:cubicBezTo>
                    <a:cubicBezTo>
                      <a:pt x="1850" y="330"/>
                      <a:pt x="1864" y="317"/>
                      <a:pt x="1864" y="299"/>
                    </a:cubicBezTo>
                    <a:cubicBezTo>
                      <a:pt x="1864" y="288"/>
                      <a:pt x="1861" y="284"/>
                      <a:pt x="1858" y="274"/>
                    </a:cubicBezTo>
                    <a:cubicBezTo>
                      <a:pt x="1850" y="242"/>
                      <a:pt x="1865" y="212"/>
                      <a:pt x="1892" y="195"/>
                    </a:cubicBezTo>
                    <a:cubicBezTo>
                      <a:pt x="1901" y="190"/>
                      <a:pt x="1908" y="187"/>
                      <a:pt x="1917" y="184"/>
                    </a:cubicBezTo>
                    <a:cubicBezTo>
                      <a:pt x="1898" y="187"/>
                      <a:pt x="1880" y="192"/>
                      <a:pt x="1868" y="200"/>
                    </a:cubicBezTo>
                    <a:cubicBezTo>
                      <a:pt x="1840" y="219"/>
                      <a:pt x="1802" y="241"/>
                      <a:pt x="1786" y="256"/>
                    </a:cubicBezTo>
                    <a:cubicBezTo>
                      <a:pt x="1778" y="263"/>
                      <a:pt x="1773" y="274"/>
                      <a:pt x="1775" y="285"/>
                    </a:cubicBezTo>
                    <a:cubicBezTo>
                      <a:pt x="1772" y="279"/>
                      <a:pt x="1774" y="272"/>
                      <a:pt x="1776" y="266"/>
                    </a:cubicBezTo>
                    <a:cubicBezTo>
                      <a:pt x="1776" y="266"/>
                      <a:pt x="1776" y="266"/>
                      <a:pt x="1776" y="266"/>
                    </a:cubicBezTo>
                    <a:cubicBezTo>
                      <a:pt x="1778" y="264"/>
                      <a:pt x="1779" y="261"/>
                      <a:pt x="1781" y="259"/>
                    </a:cubicBezTo>
                    <a:cubicBezTo>
                      <a:pt x="1772" y="265"/>
                      <a:pt x="1764" y="274"/>
                      <a:pt x="1760" y="285"/>
                    </a:cubicBezTo>
                    <a:cubicBezTo>
                      <a:pt x="1757" y="296"/>
                      <a:pt x="1758" y="307"/>
                      <a:pt x="1764" y="317"/>
                    </a:cubicBezTo>
                    <a:cubicBezTo>
                      <a:pt x="1763" y="317"/>
                      <a:pt x="1763" y="318"/>
                      <a:pt x="1762" y="319"/>
                    </a:cubicBezTo>
                    <a:cubicBezTo>
                      <a:pt x="1758" y="311"/>
                      <a:pt x="1755" y="302"/>
                      <a:pt x="1757" y="292"/>
                    </a:cubicBezTo>
                    <a:cubicBezTo>
                      <a:pt x="1758" y="283"/>
                      <a:pt x="1761" y="275"/>
                      <a:pt x="1766" y="270"/>
                    </a:cubicBezTo>
                    <a:cubicBezTo>
                      <a:pt x="1762" y="273"/>
                      <a:pt x="1756" y="273"/>
                      <a:pt x="1752" y="271"/>
                    </a:cubicBezTo>
                    <a:cubicBezTo>
                      <a:pt x="1749" y="269"/>
                      <a:pt x="1747" y="266"/>
                      <a:pt x="1747" y="263"/>
                    </a:cubicBezTo>
                    <a:cubicBezTo>
                      <a:pt x="1747" y="258"/>
                      <a:pt x="1750" y="253"/>
                      <a:pt x="1756" y="252"/>
                    </a:cubicBezTo>
                    <a:cubicBezTo>
                      <a:pt x="1759" y="252"/>
                      <a:pt x="1762" y="254"/>
                      <a:pt x="1763" y="257"/>
                    </a:cubicBezTo>
                    <a:cubicBezTo>
                      <a:pt x="1764" y="263"/>
                      <a:pt x="1758" y="266"/>
                      <a:pt x="1755" y="263"/>
                    </a:cubicBezTo>
                    <a:cubicBezTo>
                      <a:pt x="1757" y="264"/>
                      <a:pt x="1759" y="263"/>
                      <a:pt x="1760" y="261"/>
                    </a:cubicBezTo>
                    <a:cubicBezTo>
                      <a:pt x="1761" y="259"/>
                      <a:pt x="1760" y="256"/>
                      <a:pt x="1757" y="255"/>
                    </a:cubicBezTo>
                    <a:cubicBezTo>
                      <a:pt x="1755" y="255"/>
                      <a:pt x="1753" y="256"/>
                      <a:pt x="1751" y="257"/>
                    </a:cubicBezTo>
                    <a:cubicBezTo>
                      <a:pt x="1748" y="262"/>
                      <a:pt x="1749" y="269"/>
                      <a:pt x="1757" y="271"/>
                    </a:cubicBezTo>
                    <a:cubicBezTo>
                      <a:pt x="1764" y="272"/>
                      <a:pt x="1771" y="264"/>
                      <a:pt x="1776" y="261"/>
                    </a:cubicBezTo>
                    <a:cubicBezTo>
                      <a:pt x="1782" y="255"/>
                      <a:pt x="1789" y="249"/>
                      <a:pt x="1792" y="247"/>
                    </a:cubicBezTo>
                    <a:cubicBezTo>
                      <a:pt x="1797" y="242"/>
                      <a:pt x="1810" y="233"/>
                      <a:pt x="1826" y="223"/>
                    </a:cubicBezTo>
                    <a:cubicBezTo>
                      <a:pt x="1823" y="224"/>
                      <a:pt x="1820" y="225"/>
                      <a:pt x="1816" y="226"/>
                    </a:cubicBezTo>
                    <a:cubicBezTo>
                      <a:pt x="1814" y="226"/>
                      <a:pt x="1801" y="227"/>
                      <a:pt x="1801" y="225"/>
                    </a:cubicBezTo>
                    <a:cubicBezTo>
                      <a:pt x="1801" y="224"/>
                      <a:pt x="1809" y="223"/>
                      <a:pt x="1810" y="223"/>
                    </a:cubicBezTo>
                    <a:cubicBezTo>
                      <a:pt x="1816" y="222"/>
                      <a:pt x="1821" y="220"/>
                      <a:pt x="1826" y="218"/>
                    </a:cubicBezTo>
                    <a:cubicBezTo>
                      <a:pt x="1829" y="217"/>
                      <a:pt x="1831" y="217"/>
                      <a:pt x="1833" y="216"/>
                    </a:cubicBezTo>
                    <a:cubicBezTo>
                      <a:pt x="1841" y="212"/>
                      <a:pt x="1848" y="208"/>
                      <a:pt x="1855" y="203"/>
                    </a:cubicBezTo>
                    <a:cubicBezTo>
                      <a:pt x="1855" y="202"/>
                      <a:pt x="1856" y="202"/>
                      <a:pt x="1858" y="201"/>
                    </a:cubicBezTo>
                    <a:cubicBezTo>
                      <a:pt x="1855" y="202"/>
                      <a:pt x="1852" y="203"/>
                      <a:pt x="1850" y="204"/>
                    </a:cubicBezTo>
                    <a:cubicBezTo>
                      <a:pt x="1842" y="207"/>
                      <a:pt x="1836" y="208"/>
                      <a:pt x="1828" y="208"/>
                    </a:cubicBezTo>
                    <a:cubicBezTo>
                      <a:pt x="1806" y="207"/>
                      <a:pt x="1796" y="189"/>
                      <a:pt x="1796" y="171"/>
                    </a:cubicBezTo>
                    <a:cubicBezTo>
                      <a:pt x="1796" y="155"/>
                      <a:pt x="1802" y="139"/>
                      <a:pt x="1816" y="130"/>
                    </a:cubicBezTo>
                    <a:cubicBezTo>
                      <a:pt x="1828" y="123"/>
                      <a:pt x="1841" y="125"/>
                      <a:pt x="1851" y="134"/>
                    </a:cubicBezTo>
                    <a:cubicBezTo>
                      <a:pt x="1856" y="139"/>
                      <a:pt x="1859" y="143"/>
                      <a:pt x="1860" y="150"/>
                    </a:cubicBezTo>
                    <a:cubicBezTo>
                      <a:pt x="1861" y="155"/>
                      <a:pt x="1861" y="159"/>
                      <a:pt x="1858" y="164"/>
                    </a:cubicBezTo>
                    <a:cubicBezTo>
                      <a:pt x="1855" y="169"/>
                      <a:pt x="1850" y="173"/>
                      <a:pt x="1844" y="173"/>
                    </a:cubicBezTo>
                    <a:cubicBezTo>
                      <a:pt x="1840" y="173"/>
                      <a:pt x="1837" y="172"/>
                      <a:pt x="1834" y="170"/>
                    </a:cubicBezTo>
                    <a:cubicBezTo>
                      <a:pt x="1831" y="167"/>
                      <a:pt x="1830" y="163"/>
                      <a:pt x="1830" y="158"/>
                    </a:cubicBezTo>
                    <a:cubicBezTo>
                      <a:pt x="1831" y="153"/>
                      <a:pt x="1834" y="149"/>
                      <a:pt x="1838" y="148"/>
                    </a:cubicBezTo>
                    <a:cubicBezTo>
                      <a:pt x="1843" y="147"/>
                      <a:pt x="1848" y="149"/>
                      <a:pt x="1850" y="153"/>
                    </a:cubicBezTo>
                    <a:cubicBezTo>
                      <a:pt x="1853" y="158"/>
                      <a:pt x="1851" y="165"/>
                      <a:pt x="1846" y="167"/>
                    </a:cubicBezTo>
                    <a:cubicBezTo>
                      <a:pt x="1841" y="170"/>
                      <a:pt x="1835" y="168"/>
                      <a:pt x="1832" y="163"/>
                    </a:cubicBezTo>
                    <a:cubicBezTo>
                      <a:pt x="1831" y="161"/>
                      <a:pt x="1830" y="159"/>
                      <a:pt x="1831" y="157"/>
                    </a:cubicBezTo>
                    <a:cubicBezTo>
                      <a:pt x="1831" y="157"/>
                      <a:pt x="1830" y="158"/>
                      <a:pt x="1830" y="158"/>
                    </a:cubicBezTo>
                    <a:cubicBezTo>
                      <a:pt x="1830" y="163"/>
                      <a:pt x="1831" y="166"/>
                      <a:pt x="1834" y="169"/>
                    </a:cubicBezTo>
                    <a:cubicBezTo>
                      <a:pt x="1837" y="172"/>
                      <a:pt x="1840" y="173"/>
                      <a:pt x="1844" y="172"/>
                    </a:cubicBezTo>
                    <a:cubicBezTo>
                      <a:pt x="1850" y="172"/>
                      <a:pt x="1855" y="168"/>
                      <a:pt x="1858" y="163"/>
                    </a:cubicBezTo>
                    <a:cubicBezTo>
                      <a:pt x="1860" y="159"/>
                      <a:pt x="1860" y="155"/>
                      <a:pt x="1859" y="150"/>
                    </a:cubicBezTo>
                    <a:cubicBezTo>
                      <a:pt x="1857" y="144"/>
                      <a:pt x="1855" y="140"/>
                      <a:pt x="1850" y="136"/>
                    </a:cubicBezTo>
                    <a:cubicBezTo>
                      <a:pt x="1841" y="127"/>
                      <a:pt x="1829" y="126"/>
                      <a:pt x="1817" y="132"/>
                    </a:cubicBezTo>
                    <a:cubicBezTo>
                      <a:pt x="1804" y="141"/>
                      <a:pt x="1798" y="157"/>
                      <a:pt x="1799" y="172"/>
                    </a:cubicBezTo>
                    <a:cubicBezTo>
                      <a:pt x="1800" y="188"/>
                      <a:pt x="1809" y="203"/>
                      <a:pt x="1828" y="204"/>
                    </a:cubicBezTo>
                    <a:cubicBezTo>
                      <a:pt x="1835" y="204"/>
                      <a:pt x="1841" y="202"/>
                      <a:pt x="1848" y="200"/>
                    </a:cubicBezTo>
                    <a:cubicBezTo>
                      <a:pt x="1873" y="190"/>
                      <a:pt x="1896" y="183"/>
                      <a:pt x="1923" y="181"/>
                    </a:cubicBezTo>
                    <a:cubicBezTo>
                      <a:pt x="1922" y="181"/>
                      <a:pt x="1920" y="180"/>
                      <a:pt x="1919" y="180"/>
                    </a:cubicBezTo>
                    <a:cubicBezTo>
                      <a:pt x="1910" y="176"/>
                      <a:pt x="1902" y="168"/>
                      <a:pt x="1906" y="158"/>
                    </a:cubicBezTo>
                    <a:cubicBezTo>
                      <a:pt x="1909" y="150"/>
                      <a:pt x="1916" y="147"/>
                      <a:pt x="1924" y="148"/>
                    </a:cubicBezTo>
                    <a:cubicBezTo>
                      <a:pt x="1930" y="149"/>
                      <a:pt x="1935" y="153"/>
                      <a:pt x="1936" y="159"/>
                    </a:cubicBezTo>
                    <a:cubicBezTo>
                      <a:pt x="1937" y="164"/>
                      <a:pt x="1933" y="169"/>
                      <a:pt x="1928" y="166"/>
                    </a:cubicBezTo>
                    <a:cubicBezTo>
                      <a:pt x="1923" y="164"/>
                      <a:pt x="1925" y="159"/>
                      <a:pt x="1921" y="157"/>
                    </a:cubicBezTo>
                    <a:cubicBezTo>
                      <a:pt x="1917" y="155"/>
                      <a:pt x="1913" y="154"/>
                      <a:pt x="1911" y="158"/>
                    </a:cubicBezTo>
                    <a:cubicBezTo>
                      <a:pt x="1907" y="165"/>
                      <a:pt x="1913" y="172"/>
                      <a:pt x="1919" y="175"/>
                    </a:cubicBezTo>
                    <a:cubicBezTo>
                      <a:pt x="1932" y="181"/>
                      <a:pt x="1939" y="179"/>
                      <a:pt x="1953" y="179"/>
                    </a:cubicBezTo>
                    <a:cubicBezTo>
                      <a:pt x="1962" y="179"/>
                      <a:pt x="1971" y="180"/>
                      <a:pt x="1981" y="182"/>
                    </a:cubicBezTo>
                    <a:cubicBezTo>
                      <a:pt x="2011" y="189"/>
                      <a:pt x="2036" y="206"/>
                      <a:pt x="2054" y="230"/>
                    </a:cubicBezTo>
                    <a:cubicBezTo>
                      <a:pt x="2051" y="225"/>
                      <a:pt x="2052" y="218"/>
                      <a:pt x="2054" y="214"/>
                    </a:cubicBezTo>
                    <a:cubicBezTo>
                      <a:pt x="2057" y="210"/>
                      <a:pt x="2062" y="208"/>
                      <a:pt x="2069" y="211"/>
                    </a:cubicBezTo>
                    <a:cubicBezTo>
                      <a:pt x="2067" y="211"/>
                      <a:pt x="2067" y="213"/>
                      <a:pt x="2067" y="214"/>
                    </a:cubicBezTo>
                    <a:cubicBezTo>
                      <a:pt x="2056" y="209"/>
                      <a:pt x="2052" y="224"/>
                      <a:pt x="2057" y="234"/>
                    </a:cubicBezTo>
                    <a:cubicBezTo>
                      <a:pt x="2057" y="234"/>
                      <a:pt x="2057" y="234"/>
                      <a:pt x="2057" y="234"/>
                    </a:cubicBezTo>
                    <a:cubicBezTo>
                      <a:pt x="2063" y="242"/>
                      <a:pt x="2068" y="251"/>
                      <a:pt x="2072" y="260"/>
                    </a:cubicBezTo>
                    <a:cubicBezTo>
                      <a:pt x="2073" y="247"/>
                      <a:pt x="2081" y="233"/>
                      <a:pt x="2096" y="229"/>
                    </a:cubicBezTo>
                    <a:cubicBezTo>
                      <a:pt x="2104" y="228"/>
                      <a:pt x="2111" y="229"/>
                      <a:pt x="2118" y="232"/>
                    </a:cubicBezTo>
                    <a:cubicBezTo>
                      <a:pt x="2125" y="236"/>
                      <a:pt x="2130" y="242"/>
                      <a:pt x="2133" y="250"/>
                    </a:cubicBezTo>
                    <a:cubicBezTo>
                      <a:pt x="2135" y="257"/>
                      <a:pt x="2135" y="264"/>
                      <a:pt x="2132" y="271"/>
                    </a:cubicBezTo>
                    <a:cubicBezTo>
                      <a:pt x="2130" y="278"/>
                      <a:pt x="2125" y="283"/>
                      <a:pt x="2119" y="287"/>
                    </a:cubicBezTo>
                    <a:cubicBezTo>
                      <a:pt x="2112" y="290"/>
                      <a:pt x="2105" y="291"/>
                      <a:pt x="2098" y="287"/>
                    </a:cubicBezTo>
                    <a:cubicBezTo>
                      <a:pt x="2093" y="285"/>
                      <a:pt x="2090" y="281"/>
                      <a:pt x="2089" y="276"/>
                    </a:cubicBezTo>
                    <a:cubicBezTo>
                      <a:pt x="2087" y="270"/>
                      <a:pt x="2089" y="263"/>
                      <a:pt x="2095" y="258"/>
                    </a:cubicBezTo>
                    <a:cubicBezTo>
                      <a:pt x="2099" y="254"/>
                      <a:pt x="2106" y="254"/>
                      <a:pt x="2112" y="256"/>
                    </a:cubicBezTo>
                    <a:cubicBezTo>
                      <a:pt x="2119" y="260"/>
                      <a:pt x="2122" y="269"/>
                      <a:pt x="2118" y="276"/>
                    </a:cubicBezTo>
                    <a:cubicBezTo>
                      <a:pt x="2115" y="284"/>
                      <a:pt x="2106" y="286"/>
                      <a:pt x="2098" y="283"/>
                    </a:cubicBezTo>
                    <a:cubicBezTo>
                      <a:pt x="2095" y="281"/>
                      <a:pt x="2093" y="278"/>
                      <a:pt x="2091" y="275"/>
                    </a:cubicBezTo>
                    <a:cubicBezTo>
                      <a:pt x="2091" y="276"/>
                      <a:pt x="2091" y="276"/>
                      <a:pt x="2091" y="276"/>
                    </a:cubicBezTo>
                    <a:cubicBezTo>
                      <a:pt x="2093" y="280"/>
                      <a:pt x="2095" y="283"/>
                      <a:pt x="2099" y="285"/>
                    </a:cubicBezTo>
                    <a:cubicBezTo>
                      <a:pt x="2105" y="287"/>
                      <a:pt x="2111" y="287"/>
                      <a:pt x="2117" y="284"/>
                    </a:cubicBezTo>
                    <a:cubicBezTo>
                      <a:pt x="2123" y="281"/>
                      <a:pt x="2127" y="276"/>
                      <a:pt x="2129" y="270"/>
                    </a:cubicBezTo>
                    <a:cubicBezTo>
                      <a:pt x="2131" y="263"/>
                      <a:pt x="2131" y="257"/>
                      <a:pt x="2129" y="251"/>
                    </a:cubicBezTo>
                    <a:cubicBezTo>
                      <a:pt x="2127" y="244"/>
                      <a:pt x="2123" y="239"/>
                      <a:pt x="2117" y="235"/>
                    </a:cubicBezTo>
                    <a:cubicBezTo>
                      <a:pt x="2110" y="232"/>
                      <a:pt x="2104" y="231"/>
                      <a:pt x="2097" y="232"/>
                    </a:cubicBezTo>
                    <a:cubicBezTo>
                      <a:pt x="2079" y="236"/>
                      <a:pt x="2071" y="255"/>
                      <a:pt x="2075" y="269"/>
                    </a:cubicBezTo>
                    <a:cubicBezTo>
                      <a:pt x="2084" y="296"/>
                      <a:pt x="2085" y="318"/>
                      <a:pt x="2080" y="346"/>
                    </a:cubicBezTo>
                    <a:cubicBezTo>
                      <a:pt x="2079" y="349"/>
                      <a:pt x="2078" y="352"/>
                      <a:pt x="2078" y="355"/>
                    </a:cubicBezTo>
                    <a:cubicBezTo>
                      <a:pt x="2079" y="353"/>
                      <a:pt x="2080" y="351"/>
                      <a:pt x="2081" y="349"/>
                    </a:cubicBezTo>
                    <a:cubicBezTo>
                      <a:pt x="2087" y="340"/>
                      <a:pt x="2093" y="334"/>
                      <a:pt x="2102" y="329"/>
                    </a:cubicBezTo>
                    <a:cubicBezTo>
                      <a:pt x="2095" y="336"/>
                      <a:pt x="2090" y="342"/>
                      <a:pt x="2084" y="351"/>
                    </a:cubicBezTo>
                    <a:cubicBezTo>
                      <a:pt x="2083" y="351"/>
                      <a:pt x="2083" y="352"/>
                      <a:pt x="2082" y="353"/>
                    </a:cubicBezTo>
                    <a:cubicBezTo>
                      <a:pt x="2088" y="346"/>
                      <a:pt x="2102" y="348"/>
                      <a:pt x="2109" y="352"/>
                    </a:cubicBezTo>
                    <a:cubicBezTo>
                      <a:pt x="2114" y="354"/>
                      <a:pt x="2118" y="357"/>
                      <a:pt x="2121" y="360"/>
                    </a:cubicBezTo>
                    <a:cubicBezTo>
                      <a:pt x="2126" y="365"/>
                      <a:pt x="2131" y="376"/>
                      <a:pt x="2127" y="384"/>
                    </a:cubicBezTo>
                    <a:cubicBezTo>
                      <a:pt x="2135" y="388"/>
                      <a:pt x="2138" y="395"/>
                      <a:pt x="2141" y="402"/>
                    </a:cubicBezTo>
                    <a:cubicBezTo>
                      <a:pt x="2145" y="411"/>
                      <a:pt x="2152" y="419"/>
                      <a:pt x="2160" y="417"/>
                    </a:cubicBezTo>
                    <a:cubicBezTo>
                      <a:pt x="2154" y="426"/>
                      <a:pt x="2137" y="419"/>
                      <a:pt x="2131" y="413"/>
                    </a:cubicBezTo>
                    <a:cubicBezTo>
                      <a:pt x="2121" y="403"/>
                      <a:pt x="2121" y="389"/>
                      <a:pt x="2119" y="375"/>
                    </a:cubicBezTo>
                    <a:cubicBezTo>
                      <a:pt x="2117" y="365"/>
                      <a:pt x="2114" y="359"/>
                      <a:pt x="2106" y="355"/>
                    </a:cubicBezTo>
                    <a:cubicBezTo>
                      <a:pt x="2100" y="351"/>
                      <a:pt x="2089" y="348"/>
                      <a:pt x="2082" y="353"/>
                    </a:cubicBezTo>
                    <a:cubicBezTo>
                      <a:pt x="2084" y="352"/>
                      <a:pt x="2085" y="351"/>
                      <a:pt x="2087" y="351"/>
                    </a:cubicBezTo>
                    <a:cubicBezTo>
                      <a:pt x="2092" y="350"/>
                      <a:pt x="2097" y="352"/>
                      <a:pt x="2099" y="359"/>
                    </a:cubicBezTo>
                    <a:cubicBezTo>
                      <a:pt x="2098" y="358"/>
                      <a:pt x="2096" y="359"/>
                      <a:pt x="2096" y="359"/>
                    </a:cubicBezTo>
                    <a:cubicBezTo>
                      <a:pt x="2092" y="353"/>
                      <a:pt x="2085" y="352"/>
                      <a:pt x="2080" y="358"/>
                    </a:cubicBezTo>
                    <a:cubicBezTo>
                      <a:pt x="2078" y="360"/>
                      <a:pt x="2076" y="363"/>
                      <a:pt x="2074" y="366"/>
                    </a:cubicBezTo>
                    <a:cubicBezTo>
                      <a:pt x="2064" y="397"/>
                      <a:pt x="2048" y="424"/>
                      <a:pt x="2026" y="447"/>
                    </a:cubicBezTo>
                    <a:cubicBezTo>
                      <a:pt x="2045" y="429"/>
                      <a:pt x="2069" y="411"/>
                      <a:pt x="2096" y="412"/>
                    </a:cubicBezTo>
                    <a:cubicBezTo>
                      <a:pt x="2109" y="412"/>
                      <a:pt x="2120" y="417"/>
                      <a:pt x="2128" y="427"/>
                    </a:cubicBezTo>
                    <a:cubicBezTo>
                      <a:pt x="2136" y="436"/>
                      <a:pt x="2140" y="446"/>
                      <a:pt x="2140" y="457"/>
                    </a:cubicBezTo>
                    <a:cubicBezTo>
                      <a:pt x="2140" y="482"/>
                      <a:pt x="2120" y="503"/>
                      <a:pt x="2095" y="504"/>
                    </a:cubicBezTo>
                    <a:cubicBezTo>
                      <a:pt x="2073" y="505"/>
                      <a:pt x="2050" y="490"/>
                      <a:pt x="2053" y="465"/>
                    </a:cubicBezTo>
                    <a:cubicBezTo>
                      <a:pt x="2055" y="455"/>
                      <a:pt x="2062" y="445"/>
                      <a:pt x="2072" y="444"/>
                    </a:cubicBezTo>
                    <a:cubicBezTo>
                      <a:pt x="2076" y="444"/>
                      <a:pt x="2079" y="444"/>
                      <a:pt x="2082" y="446"/>
                    </a:cubicBezTo>
                    <a:cubicBezTo>
                      <a:pt x="2082" y="446"/>
                      <a:pt x="2082" y="446"/>
                      <a:pt x="2082" y="446"/>
                    </a:cubicBezTo>
                    <a:cubicBezTo>
                      <a:pt x="2089" y="450"/>
                      <a:pt x="2094" y="459"/>
                      <a:pt x="2089" y="468"/>
                    </a:cubicBezTo>
                    <a:cubicBezTo>
                      <a:pt x="2085" y="476"/>
                      <a:pt x="2075" y="479"/>
                      <a:pt x="2067" y="475"/>
                    </a:cubicBezTo>
                    <a:cubicBezTo>
                      <a:pt x="2059" y="471"/>
                      <a:pt x="2056" y="461"/>
                      <a:pt x="2060" y="453"/>
                    </a:cubicBezTo>
                    <a:cubicBezTo>
                      <a:pt x="2062" y="449"/>
                      <a:pt x="2065" y="447"/>
                      <a:pt x="2068" y="445"/>
                    </a:cubicBezTo>
                    <a:cubicBezTo>
                      <a:pt x="2068" y="445"/>
                      <a:pt x="2068" y="445"/>
                      <a:pt x="2068" y="445"/>
                    </a:cubicBezTo>
                    <a:cubicBezTo>
                      <a:pt x="2060" y="449"/>
                      <a:pt x="2055" y="457"/>
                      <a:pt x="2054" y="465"/>
                    </a:cubicBezTo>
                    <a:cubicBezTo>
                      <a:pt x="2053" y="489"/>
                      <a:pt x="2075" y="502"/>
                      <a:pt x="2096" y="501"/>
                    </a:cubicBezTo>
                    <a:cubicBezTo>
                      <a:pt x="2119" y="500"/>
                      <a:pt x="2138" y="480"/>
                      <a:pt x="2137" y="457"/>
                    </a:cubicBezTo>
                    <a:cubicBezTo>
                      <a:pt x="2137" y="453"/>
                      <a:pt x="2136" y="449"/>
                      <a:pt x="2135" y="445"/>
                    </a:cubicBezTo>
                    <a:cubicBezTo>
                      <a:pt x="2135" y="448"/>
                      <a:pt x="2135" y="450"/>
                      <a:pt x="2135" y="453"/>
                    </a:cubicBezTo>
                    <a:cubicBezTo>
                      <a:pt x="2133" y="461"/>
                      <a:pt x="2126" y="468"/>
                      <a:pt x="2118" y="469"/>
                    </a:cubicBezTo>
                    <a:cubicBezTo>
                      <a:pt x="2110" y="469"/>
                      <a:pt x="2102" y="464"/>
                      <a:pt x="2102" y="455"/>
                    </a:cubicBezTo>
                    <a:cubicBezTo>
                      <a:pt x="2102" y="449"/>
                      <a:pt x="2105" y="445"/>
                      <a:pt x="2110" y="444"/>
                    </a:cubicBezTo>
                    <a:cubicBezTo>
                      <a:pt x="2119" y="441"/>
                      <a:pt x="2124" y="452"/>
                      <a:pt x="2120" y="456"/>
                    </a:cubicBezTo>
                    <a:cubicBezTo>
                      <a:pt x="2120" y="452"/>
                      <a:pt x="2119" y="449"/>
                      <a:pt x="2116" y="448"/>
                    </a:cubicBezTo>
                    <a:cubicBezTo>
                      <a:pt x="2112" y="446"/>
                      <a:pt x="2108" y="448"/>
                      <a:pt x="2106" y="452"/>
                    </a:cubicBezTo>
                    <a:cubicBezTo>
                      <a:pt x="2105" y="456"/>
                      <a:pt x="2107" y="460"/>
                      <a:pt x="2109" y="462"/>
                    </a:cubicBezTo>
                    <a:cubicBezTo>
                      <a:pt x="2114" y="466"/>
                      <a:pt x="2122" y="465"/>
                      <a:pt x="2126" y="461"/>
                    </a:cubicBezTo>
                    <a:cubicBezTo>
                      <a:pt x="2136" y="452"/>
                      <a:pt x="2134" y="438"/>
                      <a:pt x="2126" y="429"/>
                    </a:cubicBezTo>
                    <a:cubicBezTo>
                      <a:pt x="2118" y="420"/>
                      <a:pt x="2108" y="416"/>
                      <a:pt x="2096" y="415"/>
                    </a:cubicBezTo>
                    <a:cubicBezTo>
                      <a:pt x="2059" y="414"/>
                      <a:pt x="2024" y="457"/>
                      <a:pt x="1991" y="480"/>
                    </a:cubicBezTo>
                    <a:cubicBezTo>
                      <a:pt x="1999" y="478"/>
                      <a:pt x="2006" y="478"/>
                      <a:pt x="2016" y="480"/>
                    </a:cubicBezTo>
                    <a:cubicBezTo>
                      <a:pt x="2020" y="481"/>
                      <a:pt x="2023" y="483"/>
                      <a:pt x="2027" y="484"/>
                    </a:cubicBezTo>
                    <a:cubicBezTo>
                      <a:pt x="2026" y="485"/>
                      <a:pt x="2025" y="486"/>
                      <a:pt x="2025" y="487"/>
                    </a:cubicBezTo>
                    <a:cubicBezTo>
                      <a:pt x="2016" y="483"/>
                      <a:pt x="2007" y="482"/>
                      <a:pt x="1997" y="482"/>
                    </a:cubicBezTo>
                    <a:cubicBezTo>
                      <a:pt x="1990" y="483"/>
                      <a:pt x="1984" y="485"/>
                      <a:pt x="1979" y="487"/>
                    </a:cubicBezTo>
                    <a:cubicBezTo>
                      <a:pt x="1986" y="486"/>
                      <a:pt x="1994" y="488"/>
                      <a:pt x="1998" y="491"/>
                    </a:cubicBezTo>
                    <a:cubicBezTo>
                      <a:pt x="2002" y="494"/>
                      <a:pt x="2005" y="498"/>
                      <a:pt x="2006" y="503"/>
                    </a:cubicBezTo>
                    <a:cubicBezTo>
                      <a:pt x="2007" y="511"/>
                      <a:pt x="2002" y="519"/>
                      <a:pt x="1993" y="520"/>
                    </a:cubicBezTo>
                    <a:cubicBezTo>
                      <a:pt x="1987" y="520"/>
                      <a:pt x="1983" y="517"/>
                      <a:pt x="1981" y="512"/>
                    </a:cubicBezTo>
                    <a:cubicBezTo>
                      <a:pt x="1978" y="503"/>
                      <a:pt x="1989" y="498"/>
                      <a:pt x="1993" y="502"/>
                    </a:cubicBezTo>
                    <a:cubicBezTo>
                      <a:pt x="1990" y="501"/>
                      <a:pt x="1986" y="503"/>
                      <a:pt x="1985" y="506"/>
                    </a:cubicBezTo>
                    <a:cubicBezTo>
                      <a:pt x="1983" y="509"/>
                      <a:pt x="1986" y="514"/>
                      <a:pt x="1990" y="515"/>
                    </a:cubicBezTo>
                    <a:cubicBezTo>
                      <a:pt x="1994" y="516"/>
                      <a:pt x="1997" y="515"/>
                      <a:pt x="2000" y="512"/>
                    </a:cubicBezTo>
                    <a:cubicBezTo>
                      <a:pt x="2004" y="507"/>
                      <a:pt x="2002" y="499"/>
                      <a:pt x="1997" y="495"/>
                    </a:cubicBezTo>
                    <a:cubicBezTo>
                      <a:pt x="1994" y="492"/>
                      <a:pt x="1989" y="490"/>
                      <a:pt x="1984" y="489"/>
                    </a:cubicBezTo>
                    <a:cubicBezTo>
                      <a:pt x="1976" y="489"/>
                      <a:pt x="1971" y="492"/>
                      <a:pt x="1964" y="497"/>
                    </a:cubicBezTo>
                    <a:cubicBezTo>
                      <a:pt x="1944" y="509"/>
                      <a:pt x="1922" y="518"/>
                      <a:pt x="1898" y="526"/>
                    </a:cubicBezTo>
                    <a:cubicBezTo>
                      <a:pt x="1894" y="527"/>
                      <a:pt x="1871" y="533"/>
                      <a:pt x="1853" y="536"/>
                    </a:cubicBezTo>
                    <a:cubicBezTo>
                      <a:pt x="1874" y="540"/>
                      <a:pt x="1894" y="549"/>
                      <a:pt x="1911" y="564"/>
                    </a:cubicBezTo>
                    <a:cubicBezTo>
                      <a:pt x="1916" y="568"/>
                      <a:pt x="1920" y="573"/>
                      <a:pt x="1924" y="577"/>
                    </a:cubicBezTo>
                    <a:cubicBezTo>
                      <a:pt x="1930" y="585"/>
                      <a:pt x="1940" y="598"/>
                      <a:pt x="1952" y="592"/>
                    </a:cubicBezTo>
                    <a:cubicBezTo>
                      <a:pt x="1956" y="590"/>
                      <a:pt x="1959" y="584"/>
                      <a:pt x="1957" y="580"/>
                    </a:cubicBezTo>
                    <a:cubicBezTo>
                      <a:pt x="1956" y="577"/>
                      <a:pt x="1954" y="575"/>
                      <a:pt x="1951" y="575"/>
                    </a:cubicBezTo>
                    <a:cubicBezTo>
                      <a:pt x="1947" y="574"/>
                      <a:pt x="1944" y="577"/>
                      <a:pt x="1945" y="581"/>
                    </a:cubicBezTo>
                    <a:cubicBezTo>
                      <a:pt x="1945" y="583"/>
                      <a:pt x="1947" y="585"/>
                      <a:pt x="1950" y="585"/>
                    </a:cubicBezTo>
                    <a:cubicBezTo>
                      <a:pt x="1945" y="588"/>
                      <a:pt x="1939" y="581"/>
                      <a:pt x="1943" y="575"/>
                    </a:cubicBezTo>
                    <a:cubicBezTo>
                      <a:pt x="1946" y="572"/>
                      <a:pt x="1950" y="570"/>
                      <a:pt x="1954" y="572"/>
                    </a:cubicBezTo>
                    <a:cubicBezTo>
                      <a:pt x="1961" y="575"/>
                      <a:pt x="1963" y="582"/>
                      <a:pt x="1960" y="588"/>
                    </a:cubicBezTo>
                    <a:cubicBezTo>
                      <a:pt x="1957" y="594"/>
                      <a:pt x="1950" y="597"/>
                      <a:pt x="1943" y="596"/>
                    </a:cubicBezTo>
                    <a:cubicBezTo>
                      <a:pt x="1941" y="596"/>
                      <a:pt x="1938" y="595"/>
                      <a:pt x="1935" y="593"/>
                    </a:cubicBezTo>
                    <a:cubicBezTo>
                      <a:pt x="1942" y="603"/>
                      <a:pt x="1947" y="612"/>
                      <a:pt x="1951" y="621"/>
                    </a:cubicBezTo>
                    <a:cubicBezTo>
                      <a:pt x="1958" y="637"/>
                      <a:pt x="1961" y="665"/>
                      <a:pt x="1971" y="676"/>
                    </a:cubicBezTo>
                    <a:cubicBezTo>
                      <a:pt x="1973" y="679"/>
                      <a:pt x="1975" y="680"/>
                      <a:pt x="1978" y="681"/>
                    </a:cubicBezTo>
                    <a:cubicBezTo>
                      <a:pt x="1984" y="684"/>
                      <a:pt x="1990" y="684"/>
                      <a:pt x="1996" y="683"/>
                    </a:cubicBezTo>
                    <a:cubicBezTo>
                      <a:pt x="2002" y="681"/>
                      <a:pt x="2007" y="676"/>
                      <a:pt x="2011" y="670"/>
                    </a:cubicBezTo>
                    <a:cubicBezTo>
                      <a:pt x="2014" y="663"/>
                      <a:pt x="2015" y="655"/>
                      <a:pt x="2013" y="647"/>
                    </a:cubicBezTo>
                    <a:cubicBezTo>
                      <a:pt x="2011" y="640"/>
                      <a:pt x="2007" y="634"/>
                      <a:pt x="2000" y="630"/>
                    </a:cubicBezTo>
                    <a:cubicBezTo>
                      <a:pt x="1994" y="626"/>
                      <a:pt x="1986" y="625"/>
                      <a:pt x="1979" y="629"/>
                    </a:cubicBezTo>
                    <a:cubicBezTo>
                      <a:pt x="1974" y="632"/>
                      <a:pt x="1971" y="637"/>
                      <a:pt x="1970" y="642"/>
                    </a:cubicBezTo>
                    <a:cubicBezTo>
                      <a:pt x="1971" y="642"/>
                      <a:pt x="1971" y="641"/>
                      <a:pt x="1971" y="641"/>
                    </a:cubicBezTo>
                    <a:cubicBezTo>
                      <a:pt x="1973" y="632"/>
                      <a:pt x="1986" y="632"/>
                      <a:pt x="1984" y="642"/>
                    </a:cubicBezTo>
                    <a:cubicBezTo>
                      <a:pt x="1983" y="646"/>
                      <a:pt x="1975" y="651"/>
                      <a:pt x="1981" y="660"/>
                    </a:cubicBezTo>
                    <a:cubicBezTo>
                      <a:pt x="1978" y="658"/>
                      <a:pt x="1975" y="655"/>
                      <a:pt x="1973" y="652"/>
                    </a:cubicBezTo>
                    <a:cubicBezTo>
                      <a:pt x="1972" y="651"/>
                      <a:pt x="1971" y="650"/>
                      <a:pt x="1971" y="648"/>
                    </a:cubicBezTo>
                    <a:cubicBezTo>
                      <a:pt x="1968" y="641"/>
                      <a:pt x="1972" y="633"/>
                      <a:pt x="1978" y="628"/>
                    </a:cubicBezTo>
                    <a:cubicBezTo>
                      <a:pt x="1986" y="624"/>
                      <a:pt x="1994" y="625"/>
                      <a:pt x="2001" y="629"/>
                    </a:cubicBezTo>
                    <a:cubicBezTo>
                      <a:pt x="2008" y="633"/>
                      <a:pt x="2013" y="639"/>
                      <a:pt x="2015" y="647"/>
                    </a:cubicBezTo>
                    <a:cubicBezTo>
                      <a:pt x="2017" y="655"/>
                      <a:pt x="2016" y="664"/>
                      <a:pt x="2013" y="671"/>
                    </a:cubicBezTo>
                    <a:cubicBezTo>
                      <a:pt x="2009" y="678"/>
                      <a:pt x="2003" y="683"/>
                      <a:pt x="1996" y="685"/>
                    </a:cubicBezTo>
                    <a:cubicBezTo>
                      <a:pt x="1990" y="687"/>
                      <a:pt x="1983" y="687"/>
                      <a:pt x="1977" y="684"/>
                    </a:cubicBezTo>
                    <a:cubicBezTo>
                      <a:pt x="1973" y="683"/>
                      <a:pt x="1971" y="681"/>
                      <a:pt x="1968" y="678"/>
                    </a:cubicBezTo>
                    <a:cubicBezTo>
                      <a:pt x="1967" y="678"/>
                      <a:pt x="1967" y="678"/>
                      <a:pt x="1967" y="678"/>
                    </a:cubicBezTo>
                    <a:cubicBezTo>
                      <a:pt x="1967" y="678"/>
                      <a:pt x="1968" y="678"/>
                      <a:pt x="1968" y="679"/>
                    </a:cubicBezTo>
                    <a:cubicBezTo>
                      <a:pt x="1968" y="680"/>
                      <a:pt x="1968" y="680"/>
                      <a:pt x="1968" y="680"/>
                    </a:cubicBezTo>
                    <a:cubicBezTo>
                      <a:pt x="1969" y="685"/>
                      <a:pt x="1969" y="691"/>
                      <a:pt x="1969" y="696"/>
                    </a:cubicBezTo>
                    <a:cubicBezTo>
                      <a:pt x="1969" y="710"/>
                      <a:pt x="1966" y="728"/>
                      <a:pt x="1953" y="736"/>
                    </a:cubicBezTo>
                    <a:cubicBezTo>
                      <a:pt x="1948" y="740"/>
                      <a:pt x="1942" y="740"/>
                      <a:pt x="1936" y="739"/>
                    </a:cubicBezTo>
                    <a:cubicBezTo>
                      <a:pt x="1934" y="739"/>
                      <a:pt x="1934" y="739"/>
                      <a:pt x="1934" y="739"/>
                    </a:cubicBezTo>
                    <a:cubicBezTo>
                      <a:pt x="1927" y="737"/>
                      <a:pt x="1921" y="733"/>
                      <a:pt x="1917" y="727"/>
                    </a:cubicBezTo>
                    <a:cubicBezTo>
                      <a:pt x="1913" y="722"/>
                      <a:pt x="1911" y="715"/>
                      <a:pt x="1912" y="708"/>
                    </a:cubicBezTo>
                    <a:cubicBezTo>
                      <a:pt x="1913" y="701"/>
                      <a:pt x="1917" y="695"/>
                      <a:pt x="1923" y="692"/>
                    </a:cubicBezTo>
                    <a:cubicBezTo>
                      <a:pt x="1928" y="689"/>
                      <a:pt x="1933" y="690"/>
                      <a:pt x="1937" y="692"/>
                    </a:cubicBezTo>
                    <a:cubicBezTo>
                      <a:pt x="1942" y="694"/>
                      <a:pt x="1945" y="699"/>
                      <a:pt x="1946" y="704"/>
                    </a:cubicBezTo>
                    <a:cubicBezTo>
                      <a:pt x="1947" y="707"/>
                      <a:pt x="1946" y="710"/>
                      <a:pt x="1945" y="712"/>
                    </a:cubicBezTo>
                    <a:cubicBezTo>
                      <a:pt x="1946" y="710"/>
                      <a:pt x="1947" y="707"/>
                      <a:pt x="1946" y="704"/>
                    </a:cubicBezTo>
                    <a:cubicBezTo>
                      <a:pt x="1945" y="699"/>
                      <a:pt x="1942" y="695"/>
                      <a:pt x="1937" y="692"/>
                    </a:cubicBezTo>
                    <a:cubicBezTo>
                      <a:pt x="1932" y="690"/>
                      <a:pt x="1928" y="690"/>
                      <a:pt x="1924" y="692"/>
                    </a:cubicBezTo>
                    <a:cubicBezTo>
                      <a:pt x="1918" y="696"/>
                      <a:pt x="1914" y="702"/>
                      <a:pt x="1913" y="709"/>
                    </a:cubicBezTo>
                    <a:cubicBezTo>
                      <a:pt x="1913" y="715"/>
                      <a:pt x="1914" y="721"/>
                      <a:pt x="1918" y="726"/>
                    </a:cubicBezTo>
                    <a:cubicBezTo>
                      <a:pt x="1923" y="732"/>
                      <a:pt x="1929" y="735"/>
                      <a:pt x="1936" y="737"/>
                    </a:cubicBezTo>
                    <a:cubicBezTo>
                      <a:pt x="1942" y="738"/>
                      <a:pt x="1947" y="737"/>
                      <a:pt x="1952" y="733"/>
                    </a:cubicBezTo>
                    <a:cubicBezTo>
                      <a:pt x="1963" y="725"/>
                      <a:pt x="1966" y="706"/>
                      <a:pt x="1965" y="693"/>
                    </a:cubicBezTo>
                    <a:cubicBezTo>
                      <a:pt x="1965" y="687"/>
                      <a:pt x="1963" y="679"/>
                      <a:pt x="1961" y="671"/>
                    </a:cubicBezTo>
                    <a:cubicBezTo>
                      <a:pt x="1961" y="673"/>
                      <a:pt x="1961" y="674"/>
                      <a:pt x="1961" y="675"/>
                    </a:cubicBezTo>
                    <a:cubicBezTo>
                      <a:pt x="1958" y="682"/>
                      <a:pt x="1952" y="686"/>
                      <a:pt x="1945" y="686"/>
                    </a:cubicBezTo>
                    <a:cubicBezTo>
                      <a:pt x="1939" y="686"/>
                      <a:pt x="1933" y="681"/>
                      <a:pt x="1934" y="673"/>
                    </a:cubicBezTo>
                    <a:cubicBezTo>
                      <a:pt x="1935" y="669"/>
                      <a:pt x="1938" y="666"/>
                      <a:pt x="1942" y="665"/>
                    </a:cubicBezTo>
                    <a:cubicBezTo>
                      <a:pt x="1949" y="664"/>
                      <a:pt x="1952" y="673"/>
                      <a:pt x="1948" y="676"/>
                    </a:cubicBezTo>
                    <a:cubicBezTo>
                      <a:pt x="1949" y="673"/>
                      <a:pt x="1948" y="671"/>
                      <a:pt x="1946" y="669"/>
                    </a:cubicBezTo>
                    <a:cubicBezTo>
                      <a:pt x="1943" y="667"/>
                      <a:pt x="1939" y="669"/>
                      <a:pt x="1938" y="672"/>
                    </a:cubicBezTo>
                    <a:cubicBezTo>
                      <a:pt x="1937" y="674"/>
                      <a:pt x="1937" y="678"/>
                      <a:pt x="1939" y="680"/>
                    </a:cubicBezTo>
                    <a:cubicBezTo>
                      <a:pt x="1943" y="684"/>
                      <a:pt x="1949" y="683"/>
                      <a:pt x="1953" y="680"/>
                    </a:cubicBezTo>
                    <a:cubicBezTo>
                      <a:pt x="1956" y="678"/>
                      <a:pt x="1957" y="674"/>
                      <a:pt x="1958" y="670"/>
                    </a:cubicBezTo>
                    <a:cubicBezTo>
                      <a:pt x="1962" y="656"/>
                      <a:pt x="1948" y="617"/>
                      <a:pt x="1939" y="607"/>
                    </a:cubicBezTo>
                    <a:cubicBezTo>
                      <a:pt x="1944" y="620"/>
                      <a:pt x="1944" y="635"/>
                      <a:pt x="1940" y="650"/>
                    </a:cubicBezTo>
                    <a:cubicBezTo>
                      <a:pt x="1929" y="684"/>
                      <a:pt x="1892" y="716"/>
                      <a:pt x="1856" y="701"/>
                    </a:cubicBezTo>
                    <a:cubicBezTo>
                      <a:pt x="1844" y="696"/>
                      <a:pt x="1835" y="684"/>
                      <a:pt x="1837" y="671"/>
                    </a:cubicBezTo>
                    <a:cubicBezTo>
                      <a:pt x="1839" y="661"/>
                      <a:pt x="1847" y="653"/>
                      <a:pt x="1857" y="653"/>
                    </a:cubicBezTo>
                    <a:cubicBezTo>
                      <a:pt x="1867" y="653"/>
                      <a:pt x="1875" y="659"/>
                      <a:pt x="1878" y="669"/>
                    </a:cubicBezTo>
                    <a:cubicBezTo>
                      <a:pt x="1879" y="674"/>
                      <a:pt x="1878" y="680"/>
                      <a:pt x="1874" y="685"/>
                    </a:cubicBezTo>
                    <a:cubicBezTo>
                      <a:pt x="1873" y="687"/>
                      <a:pt x="1871" y="688"/>
                      <a:pt x="1870" y="689"/>
                    </a:cubicBezTo>
                    <a:cubicBezTo>
                      <a:pt x="1865" y="691"/>
                      <a:pt x="1859" y="692"/>
                      <a:pt x="1854" y="689"/>
                    </a:cubicBezTo>
                    <a:cubicBezTo>
                      <a:pt x="1847" y="685"/>
                      <a:pt x="1844" y="676"/>
                      <a:pt x="1848" y="668"/>
                    </a:cubicBezTo>
                    <a:cubicBezTo>
                      <a:pt x="1852" y="660"/>
                      <a:pt x="1861" y="657"/>
                      <a:pt x="1869" y="661"/>
                    </a:cubicBezTo>
                    <a:cubicBezTo>
                      <a:pt x="1873" y="663"/>
                      <a:pt x="1876" y="667"/>
                      <a:pt x="1877" y="671"/>
                    </a:cubicBezTo>
                    <a:cubicBezTo>
                      <a:pt x="1877" y="671"/>
                      <a:pt x="1877" y="670"/>
                      <a:pt x="1876" y="669"/>
                    </a:cubicBezTo>
                    <a:cubicBezTo>
                      <a:pt x="1874" y="660"/>
                      <a:pt x="1866" y="655"/>
                      <a:pt x="1857" y="655"/>
                    </a:cubicBezTo>
                    <a:cubicBezTo>
                      <a:pt x="1848" y="656"/>
                      <a:pt x="1842" y="663"/>
                      <a:pt x="1840" y="672"/>
                    </a:cubicBezTo>
                    <a:cubicBezTo>
                      <a:pt x="1839" y="683"/>
                      <a:pt x="1847" y="693"/>
                      <a:pt x="1857" y="697"/>
                    </a:cubicBezTo>
                    <a:cubicBezTo>
                      <a:pt x="1891" y="710"/>
                      <a:pt x="1925" y="679"/>
                      <a:pt x="1934" y="649"/>
                    </a:cubicBezTo>
                    <a:cubicBezTo>
                      <a:pt x="1943" y="617"/>
                      <a:pt x="1930" y="589"/>
                      <a:pt x="1907" y="568"/>
                    </a:cubicBezTo>
                    <a:cubicBezTo>
                      <a:pt x="1858" y="526"/>
                      <a:pt x="1793" y="537"/>
                      <a:pt x="1740" y="565"/>
                    </a:cubicBezTo>
                    <a:cubicBezTo>
                      <a:pt x="1721" y="575"/>
                      <a:pt x="1707" y="585"/>
                      <a:pt x="1692" y="601"/>
                    </a:cubicBezTo>
                    <a:cubicBezTo>
                      <a:pt x="1678" y="618"/>
                      <a:pt x="1667" y="639"/>
                      <a:pt x="1667" y="658"/>
                    </a:cubicBezTo>
                    <a:cubicBezTo>
                      <a:pt x="1667" y="658"/>
                      <a:pt x="1667" y="658"/>
                      <a:pt x="1667" y="658"/>
                    </a:cubicBezTo>
                    <a:cubicBezTo>
                      <a:pt x="1668" y="645"/>
                      <a:pt x="1675" y="632"/>
                      <a:pt x="1683" y="623"/>
                    </a:cubicBezTo>
                    <a:cubicBezTo>
                      <a:pt x="1700" y="605"/>
                      <a:pt x="1732" y="591"/>
                      <a:pt x="1757" y="595"/>
                    </a:cubicBezTo>
                    <a:cubicBezTo>
                      <a:pt x="1756" y="597"/>
                      <a:pt x="1756" y="599"/>
                      <a:pt x="1756" y="600"/>
                    </a:cubicBezTo>
                    <a:cubicBezTo>
                      <a:pt x="1732" y="597"/>
                      <a:pt x="1703" y="608"/>
                      <a:pt x="1686" y="625"/>
                    </a:cubicBezTo>
                    <a:cubicBezTo>
                      <a:pt x="1675" y="637"/>
                      <a:pt x="1665" y="656"/>
                      <a:pt x="1672" y="672"/>
                    </a:cubicBezTo>
                    <a:cubicBezTo>
                      <a:pt x="1674" y="677"/>
                      <a:pt x="1676" y="680"/>
                      <a:pt x="1681" y="683"/>
                    </a:cubicBezTo>
                    <a:cubicBezTo>
                      <a:pt x="1685" y="685"/>
                      <a:pt x="1689" y="686"/>
                      <a:pt x="1694" y="685"/>
                    </a:cubicBezTo>
                    <a:cubicBezTo>
                      <a:pt x="1699" y="684"/>
                      <a:pt x="1702" y="682"/>
                      <a:pt x="1705" y="678"/>
                    </a:cubicBezTo>
                    <a:cubicBezTo>
                      <a:pt x="1707" y="674"/>
                      <a:pt x="1708" y="670"/>
                      <a:pt x="1706" y="666"/>
                    </a:cubicBezTo>
                    <a:cubicBezTo>
                      <a:pt x="1705" y="662"/>
                      <a:pt x="1702" y="660"/>
                      <a:pt x="1698" y="659"/>
                    </a:cubicBezTo>
                    <a:cubicBezTo>
                      <a:pt x="1696" y="658"/>
                      <a:pt x="1695" y="659"/>
                      <a:pt x="1693" y="659"/>
                    </a:cubicBezTo>
                    <a:cubicBezTo>
                      <a:pt x="1692" y="660"/>
                      <a:pt x="1691" y="661"/>
                      <a:pt x="1690" y="663"/>
                    </a:cubicBezTo>
                    <a:cubicBezTo>
                      <a:pt x="1689" y="664"/>
                      <a:pt x="1689" y="665"/>
                      <a:pt x="1690" y="667"/>
                    </a:cubicBezTo>
                    <a:cubicBezTo>
                      <a:pt x="1690" y="668"/>
                      <a:pt x="1691" y="669"/>
                      <a:pt x="1692" y="669"/>
                    </a:cubicBezTo>
                    <a:cubicBezTo>
                      <a:pt x="1691" y="669"/>
                      <a:pt x="1690" y="668"/>
                      <a:pt x="1689" y="667"/>
                    </a:cubicBezTo>
                    <a:cubicBezTo>
                      <a:pt x="1689" y="665"/>
                      <a:pt x="1689" y="664"/>
                      <a:pt x="1690" y="663"/>
                    </a:cubicBezTo>
                    <a:cubicBezTo>
                      <a:pt x="1691" y="661"/>
                      <a:pt x="1692" y="660"/>
                      <a:pt x="1693" y="659"/>
                    </a:cubicBezTo>
                    <a:cubicBezTo>
                      <a:pt x="1695" y="658"/>
                      <a:pt x="1696" y="658"/>
                      <a:pt x="1698" y="658"/>
                    </a:cubicBezTo>
                    <a:cubicBezTo>
                      <a:pt x="1702" y="659"/>
                      <a:pt x="1705" y="662"/>
                      <a:pt x="1707" y="666"/>
                    </a:cubicBezTo>
                    <a:cubicBezTo>
                      <a:pt x="1709" y="670"/>
                      <a:pt x="1708" y="675"/>
                      <a:pt x="1705" y="679"/>
                    </a:cubicBezTo>
                    <a:cubicBezTo>
                      <a:pt x="1703" y="683"/>
                      <a:pt x="1699" y="685"/>
                      <a:pt x="1695" y="687"/>
                    </a:cubicBezTo>
                    <a:cubicBezTo>
                      <a:pt x="1689" y="688"/>
                      <a:pt x="1684" y="687"/>
                      <a:pt x="1680" y="684"/>
                    </a:cubicBezTo>
                    <a:cubicBezTo>
                      <a:pt x="1677" y="682"/>
                      <a:pt x="1675" y="680"/>
                      <a:pt x="1673" y="678"/>
                    </a:cubicBezTo>
                    <a:cubicBezTo>
                      <a:pt x="1674" y="680"/>
                      <a:pt x="1675" y="682"/>
                      <a:pt x="1677" y="684"/>
                    </a:cubicBezTo>
                    <a:cubicBezTo>
                      <a:pt x="1686" y="695"/>
                      <a:pt x="1696" y="700"/>
                      <a:pt x="1709" y="704"/>
                    </a:cubicBezTo>
                    <a:cubicBezTo>
                      <a:pt x="1725" y="709"/>
                      <a:pt x="1736" y="709"/>
                      <a:pt x="1753" y="707"/>
                    </a:cubicBezTo>
                    <a:cubicBezTo>
                      <a:pt x="1782" y="703"/>
                      <a:pt x="1816" y="692"/>
                      <a:pt x="1843" y="708"/>
                    </a:cubicBezTo>
                    <a:cubicBezTo>
                      <a:pt x="1847" y="710"/>
                      <a:pt x="1851" y="713"/>
                      <a:pt x="1855" y="717"/>
                    </a:cubicBezTo>
                    <a:cubicBezTo>
                      <a:pt x="1858" y="720"/>
                      <a:pt x="1861" y="725"/>
                      <a:pt x="1866" y="729"/>
                    </a:cubicBezTo>
                    <a:cubicBezTo>
                      <a:pt x="1875" y="738"/>
                      <a:pt x="1886" y="735"/>
                      <a:pt x="1890" y="729"/>
                    </a:cubicBezTo>
                    <a:cubicBezTo>
                      <a:pt x="1891" y="726"/>
                      <a:pt x="1892" y="722"/>
                      <a:pt x="1890" y="720"/>
                    </a:cubicBezTo>
                    <a:cubicBezTo>
                      <a:pt x="1889" y="717"/>
                      <a:pt x="1886" y="715"/>
                      <a:pt x="1883" y="715"/>
                    </a:cubicBezTo>
                    <a:cubicBezTo>
                      <a:pt x="1880" y="715"/>
                      <a:pt x="1877" y="718"/>
                      <a:pt x="1878" y="722"/>
                    </a:cubicBezTo>
                    <a:cubicBezTo>
                      <a:pt x="1878" y="724"/>
                      <a:pt x="1881" y="726"/>
                      <a:pt x="1883" y="726"/>
                    </a:cubicBezTo>
                    <a:cubicBezTo>
                      <a:pt x="1880" y="727"/>
                      <a:pt x="1877" y="725"/>
                      <a:pt x="1876" y="722"/>
                    </a:cubicBezTo>
                    <a:cubicBezTo>
                      <a:pt x="1875" y="720"/>
                      <a:pt x="1876" y="717"/>
                      <a:pt x="1878" y="716"/>
                    </a:cubicBezTo>
                    <a:cubicBezTo>
                      <a:pt x="1883" y="710"/>
                      <a:pt x="1893" y="714"/>
                      <a:pt x="1894" y="721"/>
                    </a:cubicBezTo>
                    <a:cubicBezTo>
                      <a:pt x="1895" y="725"/>
                      <a:pt x="1893" y="730"/>
                      <a:pt x="1889" y="734"/>
                    </a:cubicBezTo>
                    <a:cubicBezTo>
                      <a:pt x="1884" y="739"/>
                      <a:pt x="1875" y="739"/>
                      <a:pt x="1868" y="733"/>
                    </a:cubicBezTo>
                    <a:cubicBezTo>
                      <a:pt x="1869" y="736"/>
                      <a:pt x="1871" y="738"/>
                      <a:pt x="1872" y="741"/>
                    </a:cubicBezTo>
                    <a:cubicBezTo>
                      <a:pt x="1876" y="744"/>
                      <a:pt x="1882" y="747"/>
                      <a:pt x="1888" y="746"/>
                    </a:cubicBezTo>
                    <a:cubicBezTo>
                      <a:pt x="1898" y="744"/>
                      <a:pt x="1903" y="734"/>
                      <a:pt x="1902" y="724"/>
                    </a:cubicBezTo>
                    <a:cubicBezTo>
                      <a:pt x="1901" y="718"/>
                      <a:pt x="1899" y="712"/>
                      <a:pt x="1903" y="705"/>
                    </a:cubicBezTo>
                    <a:cubicBezTo>
                      <a:pt x="1905" y="699"/>
                      <a:pt x="1910" y="695"/>
                      <a:pt x="1917" y="694"/>
                    </a:cubicBezTo>
                    <a:cubicBezTo>
                      <a:pt x="1901" y="705"/>
                      <a:pt x="1912" y="716"/>
                      <a:pt x="1911" y="730"/>
                    </a:cubicBezTo>
                    <a:cubicBezTo>
                      <a:pt x="1910" y="738"/>
                      <a:pt x="1906" y="746"/>
                      <a:pt x="1899" y="749"/>
                    </a:cubicBezTo>
                    <a:cubicBezTo>
                      <a:pt x="1893" y="752"/>
                      <a:pt x="1881" y="752"/>
                      <a:pt x="1874" y="744"/>
                    </a:cubicBezTo>
                    <a:cubicBezTo>
                      <a:pt x="1875" y="745"/>
                      <a:pt x="1875" y="745"/>
                      <a:pt x="1875" y="746"/>
                    </a:cubicBezTo>
                    <a:cubicBezTo>
                      <a:pt x="1882" y="761"/>
                      <a:pt x="1881" y="775"/>
                      <a:pt x="1872" y="789"/>
                    </a:cubicBezTo>
                    <a:cubicBezTo>
                      <a:pt x="1870" y="792"/>
                      <a:pt x="1868" y="794"/>
                      <a:pt x="1866" y="796"/>
                    </a:cubicBezTo>
                    <a:cubicBezTo>
                      <a:pt x="1865" y="795"/>
                      <a:pt x="1865" y="794"/>
                      <a:pt x="1864" y="794"/>
                    </a:cubicBezTo>
                    <a:cubicBezTo>
                      <a:pt x="1866" y="792"/>
                      <a:pt x="1868" y="790"/>
                      <a:pt x="1870" y="787"/>
                    </a:cubicBezTo>
                    <a:cubicBezTo>
                      <a:pt x="1878" y="774"/>
                      <a:pt x="1878" y="761"/>
                      <a:pt x="1872" y="747"/>
                    </a:cubicBezTo>
                    <a:cubicBezTo>
                      <a:pt x="1871" y="745"/>
                      <a:pt x="1870" y="744"/>
                      <a:pt x="1869" y="742"/>
                    </a:cubicBezTo>
                    <a:cubicBezTo>
                      <a:pt x="1871" y="748"/>
                      <a:pt x="1870" y="754"/>
                      <a:pt x="1869" y="759"/>
                    </a:cubicBezTo>
                    <a:cubicBezTo>
                      <a:pt x="1867" y="763"/>
                      <a:pt x="1866" y="766"/>
                      <a:pt x="1863" y="769"/>
                    </a:cubicBezTo>
                    <a:cubicBezTo>
                      <a:pt x="1860" y="771"/>
                      <a:pt x="1858" y="773"/>
                      <a:pt x="1855" y="774"/>
                    </a:cubicBezTo>
                    <a:cubicBezTo>
                      <a:pt x="1846" y="777"/>
                      <a:pt x="1836" y="774"/>
                      <a:pt x="1834" y="765"/>
                    </a:cubicBezTo>
                    <a:cubicBezTo>
                      <a:pt x="1833" y="761"/>
                      <a:pt x="1833" y="758"/>
                      <a:pt x="1835" y="754"/>
                    </a:cubicBezTo>
                    <a:cubicBezTo>
                      <a:pt x="1836" y="752"/>
                      <a:pt x="1837" y="751"/>
                      <a:pt x="1839" y="750"/>
                    </a:cubicBezTo>
                    <a:cubicBezTo>
                      <a:pt x="1842" y="749"/>
                      <a:pt x="1845" y="748"/>
                      <a:pt x="1848" y="749"/>
                    </a:cubicBezTo>
                    <a:cubicBezTo>
                      <a:pt x="1850" y="749"/>
                      <a:pt x="1851" y="750"/>
                      <a:pt x="1852" y="751"/>
                    </a:cubicBezTo>
                    <a:cubicBezTo>
                      <a:pt x="1853" y="751"/>
                      <a:pt x="1853" y="752"/>
                      <a:pt x="1854" y="753"/>
                    </a:cubicBezTo>
                    <a:cubicBezTo>
                      <a:pt x="1855" y="755"/>
                      <a:pt x="1856" y="758"/>
                      <a:pt x="1854" y="760"/>
                    </a:cubicBezTo>
                    <a:cubicBezTo>
                      <a:pt x="1853" y="762"/>
                      <a:pt x="1852" y="763"/>
                      <a:pt x="1850" y="763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50" y="763"/>
                      <a:pt x="1850" y="763"/>
                      <a:pt x="1850" y="763"/>
                    </a:cubicBezTo>
                    <a:cubicBezTo>
                      <a:pt x="1852" y="763"/>
                      <a:pt x="1853" y="762"/>
                      <a:pt x="1854" y="760"/>
                    </a:cubicBezTo>
                    <a:cubicBezTo>
                      <a:pt x="1855" y="758"/>
                      <a:pt x="1855" y="756"/>
                      <a:pt x="1854" y="754"/>
                    </a:cubicBezTo>
                    <a:cubicBezTo>
                      <a:pt x="1853" y="753"/>
                      <a:pt x="1852" y="752"/>
                      <a:pt x="1851" y="751"/>
                    </a:cubicBezTo>
                    <a:cubicBezTo>
                      <a:pt x="1850" y="751"/>
                      <a:pt x="1849" y="750"/>
                      <a:pt x="1848" y="750"/>
                    </a:cubicBezTo>
                    <a:cubicBezTo>
                      <a:pt x="1845" y="749"/>
                      <a:pt x="1842" y="750"/>
                      <a:pt x="1840" y="752"/>
                    </a:cubicBezTo>
                    <a:cubicBezTo>
                      <a:pt x="1839" y="753"/>
                      <a:pt x="1838" y="754"/>
                      <a:pt x="1837" y="755"/>
                    </a:cubicBezTo>
                    <a:cubicBezTo>
                      <a:pt x="1835" y="758"/>
                      <a:pt x="1835" y="761"/>
                      <a:pt x="1836" y="764"/>
                    </a:cubicBezTo>
                    <a:cubicBezTo>
                      <a:pt x="1839" y="772"/>
                      <a:pt x="1847" y="774"/>
                      <a:pt x="1853" y="771"/>
                    </a:cubicBezTo>
                    <a:cubicBezTo>
                      <a:pt x="1856" y="770"/>
                      <a:pt x="1858" y="768"/>
                      <a:pt x="1860" y="766"/>
                    </a:cubicBezTo>
                    <a:cubicBezTo>
                      <a:pt x="1863" y="764"/>
                      <a:pt x="1864" y="761"/>
                      <a:pt x="1865" y="758"/>
                    </a:cubicBezTo>
                    <a:cubicBezTo>
                      <a:pt x="1866" y="755"/>
                      <a:pt x="1866" y="751"/>
                      <a:pt x="1866" y="748"/>
                    </a:cubicBezTo>
                    <a:cubicBezTo>
                      <a:pt x="1866" y="743"/>
                      <a:pt x="1864" y="738"/>
                      <a:pt x="1862" y="733"/>
                    </a:cubicBezTo>
                    <a:cubicBezTo>
                      <a:pt x="1857" y="724"/>
                      <a:pt x="1849" y="716"/>
                      <a:pt x="1841" y="712"/>
                    </a:cubicBezTo>
                    <a:cubicBezTo>
                      <a:pt x="1818" y="699"/>
                      <a:pt x="1789" y="706"/>
                      <a:pt x="1764" y="710"/>
                    </a:cubicBezTo>
                    <a:cubicBezTo>
                      <a:pt x="1768" y="710"/>
                      <a:pt x="1773" y="709"/>
                      <a:pt x="1777" y="710"/>
                    </a:cubicBezTo>
                    <a:cubicBezTo>
                      <a:pt x="1791" y="711"/>
                      <a:pt x="1807" y="722"/>
                      <a:pt x="1808" y="737"/>
                    </a:cubicBezTo>
                    <a:cubicBezTo>
                      <a:pt x="1809" y="747"/>
                      <a:pt x="1805" y="756"/>
                      <a:pt x="1812" y="764"/>
                    </a:cubicBezTo>
                    <a:cubicBezTo>
                      <a:pt x="1805" y="767"/>
                      <a:pt x="1793" y="761"/>
                      <a:pt x="1790" y="750"/>
                    </a:cubicBezTo>
                    <a:cubicBezTo>
                      <a:pt x="1786" y="739"/>
                      <a:pt x="1790" y="720"/>
                      <a:pt x="1775" y="715"/>
                    </a:cubicBezTo>
                    <a:cubicBezTo>
                      <a:pt x="1767" y="712"/>
                      <a:pt x="1757" y="714"/>
                      <a:pt x="1754" y="712"/>
                    </a:cubicBezTo>
                    <a:cubicBezTo>
                      <a:pt x="1755" y="712"/>
                      <a:pt x="1755" y="711"/>
                      <a:pt x="1756" y="711"/>
                    </a:cubicBezTo>
                    <a:cubicBezTo>
                      <a:pt x="1755" y="711"/>
                      <a:pt x="1754" y="712"/>
                      <a:pt x="1753" y="712"/>
                    </a:cubicBezTo>
                    <a:cubicBezTo>
                      <a:pt x="1736" y="713"/>
                      <a:pt x="1724" y="713"/>
                      <a:pt x="1708" y="708"/>
                    </a:cubicBezTo>
                    <a:cubicBezTo>
                      <a:pt x="1694" y="703"/>
                      <a:pt x="1684" y="697"/>
                      <a:pt x="1675" y="686"/>
                    </a:cubicBezTo>
                    <a:cubicBezTo>
                      <a:pt x="1669" y="677"/>
                      <a:pt x="1666" y="667"/>
                      <a:pt x="1665" y="658"/>
                    </a:cubicBezTo>
                    <a:cubicBezTo>
                      <a:pt x="1665" y="638"/>
                      <a:pt x="1676" y="616"/>
                      <a:pt x="1690" y="599"/>
                    </a:cubicBezTo>
                    <a:cubicBezTo>
                      <a:pt x="1696" y="592"/>
                      <a:pt x="1702" y="586"/>
                      <a:pt x="1708" y="581"/>
                    </a:cubicBezTo>
                    <a:cubicBezTo>
                      <a:pt x="1720" y="571"/>
                      <a:pt x="1734" y="565"/>
                      <a:pt x="1743" y="552"/>
                    </a:cubicBezTo>
                    <a:cubicBezTo>
                      <a:pt x="1747" y="546"/>
                      <a:pt x="1752" y="538"/>
                      <a:pt x="1751" y="531"/>
                    </a:cubicBezTo>
                    <a:cubicBezTo>
                      <a:pt x="1750" y="527"/>
                      <a:pt x="1746" y="521"/>
                      <a:pt x="1742" y="522"/>
                    </a:cubicBezTo>
                    <a:cubicBezTo>
                      <a:pt x="1740" y="522"/>
                      <a:pt x="1739" y="523"/>
                      <a:pt x="1738" y="525"/>
                    </a:cubicBezTo>
                    <a:cubicBezTo>
                      <a:pt x="1738" y="527"/>
                      <a:pt x="1739" y="528"/>
                      <a:pt x="1740" y="528"/>
                    </a:cubicBezTo>
                    <a:cubicBezTo>
                      <a:pt x="1742" y="529"/>
                      <a:pt x="1743" y="529"/>
                      <a:pt x="1743" y="528"/>
                    </a:cubicBezTo>
                    <a:cubicBezTo>
                      <a:pt x="1744" y="527"/>
                      <a:pt x="1745" y="526"/>
                      <a:pt x="1743" y="525"/>
                    </a:cubicBezTo>
                    <a:cubicBezTo>
                      <a:pt x="1743" y="525"/>
                      <a:pt x="1742" y="524"/>
                      <a:pt x="1741" y="525"/>
                    </a:cubicBezTo>
                    <a:cubicBezTo>
                      <a:pt x="1741" y="524"/>
                      <a:pt x="1743" y="523"/>
                      <a:pt x="1744" y="524"/>
                    </a:cubicBezTo>
                    <a:cubicBezTo>
                      <a:pt x="1745" y="524"/>
                      <a:pt x="1746" y="526"/>
                      <a:pt x="1746" y="527"/>
                    </a:cubicBezTo>
                    <a:cubicBezTo>
                      <a:pt x="1746" y="530"/>
                      <a:pt x="1744" y="532"/>
                      <a:pt x="1741" y="532"/>
                    </a:cubicBezTo>
                    <a:cubicBezTo>
                      <a:pt x="1739" y="532"/>
                      <a:pt x="1737" y="531"/>
                      <a:pt x="1736" y="529"/>
                    </a:cubicBezTo>
                    <a:cubicBezTo>
                      <a:pt x="1734" y="528"/>
                      <a:pt x="1734" y="526"/>
                      <a:pt x="1735" y="524"/>
                    </a:cubicBezTo>
                    <a:cubicBezTo>
                      <a:pt x="1735" y="521"/>
                      <a:pt x="1738" y="519"/>
                      <a:pt x="1740" y="519"/>
                    </a:cubicBezTo>
                    <a:cubicBezTo>
                      <a:pt x="1746" y="518"/>
                      <a:pt x="1749" y="523"/>
                      <a:pt x="1751" y="527"/>
                    </a:cubicBezTo>
                    <a:cubicBezTo>
                      <a:pt x="1752" y="529"/>
                      <a:pt x="1752" y="532"/>
                      <a:pt x="1752" y="534"/>
                    </a:cubicBezTo>
                    <a:cubicBezTo>
                      <a:pt x="1755" y="524"/>
                      <a:pt x="1752" y="515"/>
                      <a:pt x="1745" y="508"/>
                    </a:cubicBezTo>
                    <a:cubicBezTo>
                      <a:pt x="1741" y="504"/>
                      <a:pt x="1736" y="501"/>
                      <a:pt x="1729" y="501"/>
                    </a:cubicBezTo>
                    <a:cubicBezTo>
                      <a:pt x="1729" y="501"/>
                      <a:pt x="1729" y="501"/>
                      <a:pt x="1729" y="501"/>
                    </a:cubicBezTo>
                    <a:cubicBezTo>
                      <a:pt x="1735" y="502"/>
                      <a:pt x="1739" y="508"/>
                      <a:pt x="1734" y="514"/>
                    </a:cubicBezTo>
                    <a:cubicBezTo>
                      <a:pt x="1730" y="519"/>
                      <a:pt x="1718" y="521"/>
                      <a:pt x="1720" y="535"/>
                    </a:cubicBezTo>
                    <a:close/>
                    <a:moveTo>
                      <a:pt x="1873" y="206"/>
                    </a:moveTo>
                    <a:cubicBezTo>
                      <a:pt x="1851" y="224"/>
                      <a:pt x="1851" y="248"/>
                      <a:pt x="1844" y="259"/>
                    </a:cubicBezTo>
                    <a:cubicBezTo>
                      <a:pt x="1837" y="272"/>
                      <a:pt x="1822" y="263"/>
                      <a:pt x="1827" y="248"/>
                    </a:cubicBezTo>
                    <a:cubicBezTo>
                      <a:pt x="1833" y="231"/>
                      <a:pt x="1853" y="215"/>
                      <a:pt x="1873" y="206"/>
                    </a:cubicBezTo>
                    <a:close/>
                    <a:moveTo>
                      <a:pt x="1728" y="217"/>
                    </a:moveTo>
                    <a:cubicBezTo>
                      <a:pt x="1716" y="213"/>
                      <a:pt x="1698" y="193"/>
                      <a:pt x="1696" y="177"/>
                    </a:cubicBezTo>
                    <a:cubicBezTo>
                      <a:pt x="1694" y="161"/>
                      <a:pt x="1707" y="156"/>
                      <a:pt x="1712" y="173"/>
                    </a:cubicBezTo>
                    <a:cubicBezTo>
                      <a:pt x="1716" y="186"/>
                      <a:pt x="1717" y="208"/>
                      <a:pt x="1728" y="217"/>
                    </a:cubicBezTo>
                    <a:close/>
                    <a:moveTo>
                      <a:pt x="1789" y="340"/>
                    </a:moveTo>
                    <a:cubicBezTo>
                      <a:pt x="1792" y="339"/>
                      <a:pt x="1793" y="337"/>
                      <a:pt x="1793" y="335"/>
                    </a:cubicBezTo>
                    <a:cubicBezTo>
                      <a:pt x="1792" y="333"/>
                      <a:pt x="1790" y="332"/>
                      <a:pt x="1788" y="332"/>
                    </a:cubicBezTo>
                    <a:cubicBezTo>
                      <a:pt x="1786" y="333"/>
                      <a:pt x="1785" y="335"/>
                      <a:pt x="1785" y="337"/>
                    </a:cubicBezTo>
                    <a:cubicBezTo>
                      <a:pt x="1785" y="339"/>
                      <a:pt x="1787" y="340"/>
                      <a:pt x="1789" y="340"/>
                    </a:cubicBezTo>
                    <a:close/>
                    <a:moveTo>
                      <a:pt x="1776" y="276"/>
                    </a:moveTo>
                    <a:cubicBezTo>
                      <a:pt x="1786" y="277"/>
                      <a:pt x="1783" y="289"/>
                      <a:pt x="1783" y="294"/>
                    </a:cubicBezTo>
                    <a:cubicBezTo>
                      <a:pt x="1783" y="297"/>
                      <a:pt x="1783" y="299"/>
                      <a:pt x="1785" y="301"/>
                    </a:cubicBezTo>
                    <a:cubicBezTo>
                      <a:pt x="1782" y="301"/>
                      <a:pt x="1774" y="296"/>
                      <a:pt x="1771" y="292"/>
                    </a:cubicBezTo>
                    <a:cubicBezTo>
                      <a:pt x="1767" y="287"/>
                      <a:pt x="1767" y="281"/>
                      <a:pt x="1773" y="276"/>
                    </a:cubicBezTo>
                    <a:cubicBezTo>
                      <a:pt x="1772" y="280"/>
                      <a:pt x="1773" y="285"/>
                      <a:pt x="1776" y="287"/>
                    </a:cubicBezTo>
                    <a:cubicBezTo>
                      <a:pt x="1775" y="286"/>
                      <a:pt x="1775" y="280"/>
                      <a:pt x="1776" y="276"/>
                    </a:cubicBezTo>
                    <a:close/>
                    <a:moveTo>
                      <a:pt x="1769" y="333"/>
                    </a:moveTo>
                    <a:cubicBezTo>
                      <a:pt x="1773" y="332"/>
                      <a:pt x="1776" y="328"/>
                      <a:pt x="1775" y="324"/>
                    </a:cubicBezTo>
                    <a:cubicBezTo>
                      <a:pt x="1775" y="320"/>
                      <a:pt x="1771" y="317"/>
                      <a:pt x="1767" y="318"/>
                    </a:cubicBezTo>
                    <a:cubicBezTo>
                      <a:pt x="1762" y="319"/>
                      <a:pt x="1760" y="323"/>
                      <a:pt x="1760" y="327"/>
                    </a:cubicBezTo>
                    <a:cubicBezTo>
                      <a:pt x="1761" y="331"/>
                      <a:pt x="1765" y="334"/>
                      <a:pt x="1769" y="333"/>
                    </a:cubicBezTo>
                    <a:close/>
                    <a:moveTo>
                      <a:pt x="1780" y="339"/>
                    </a:moveTo>
                    <a:cubicBezTo>
                      <a:pt x="1783" y="339"/>
                      <a:pt x="1784" y="336"/>
                      <a:pt x="1784" y="333"/>
                    </a:cubicBezTo>
                    <a:cubicBezTo>
                      <a:pt x="1783" y="331"/>
                      <a:pt x="1781" y="329"/>
                      <a:pt x="1778" y="329"/>
                    </a:cubicBezTo>
                    <a:cubicBezTo>
                      <a:pt x="1775" y="330"/>
                      <a:pt x="1774" y="332"/>
                      <a:pt x="1774" y="335"/>
                    </a:cubicBezTo>
                    <a:cubicBezTo>
                      <a:pt x="1775" y="338"/>
                      <a:pt x="1777" y="340"/>
                      <a:pt x="1780" y="339"/>
                    </a:cubicBezTo>
                    <a:close/>
                    <a:moveTo>
                      <a:pt x="1744" y="228"/>
                    </a:moveTo>
                    <a:cubicBezTo>
                      <a:pt x="1747" y="231"/>
                      <a:pt x="1750" y="231"/>
                      <a:pt x="1753" y="231"/>
                    </a:cubicBezTo>
                    <a:cubicBezTo>
                      <a:pt x="1756" y="230"/>
                      <a:pt x="1760" y="227"/>
                      <a:pt x="1761" y="222"/>
                    </a:cubicBezTo>
                    <a:cubicBezTo>
                      <a:pt x="1762" y="217"/>
                      <a:pt x="1758" y="213"/>
                      <a:pt x="1754" y="211"/>
                    </a:cubicBezTo>
                    <a:cubicBezTo>
                      <a:pt x="1747" y="208"/>
                      <a:pt x="1744" y="214"/>
                      <a:pt x="1740" y="216"/>
                    </a:cubicBezTo>
                    <a:cubicBezTo>
                      <a:pt x="1735" y="218"/>
                      <a:pt x="1729" y="215"/>
                      <a:pt x="1725" y="209"/>
                    </a:cubicBezTo>
                    <a:cubicBezTo>
                      <a:pt x="1720" y="202"/>
                      <a:pt x="1720" y="193"/>
                      <a:pt x="1725" y="187"/>
                    </a:cubicBezTo>
                    <a:cubicBezTo>
                      <a:pt x="1728" y="183"/>
                      <a:pt x="1734" y="181"/>
                      <a:pt x="1738" y="185"/>
                    </a:cubicBezTo>
                    <a:cubicBezTo>
                      <a:pt x="1733" y="186"/>
                      <a:pt x="1730" y="193"/>
                      <a:pt x="1736" y="197"/>
                    </a:cubicBezTo>
                    <a:cubicBezTo>
                      <a:pt x="1739" y="199"/>
                      <a:pt x="1746" y="200"/>
                      <a:pt x="1754" y="201"/>
                    </a:cubicBezTo>
                    <a:cubicBezTo>
                      <a:pt x="1762" y="202"/>
                      <a:pt x="1769" y="205"/>
                      <a:pt x="1774" y="210"/>
                    </a:cubicBezTo>
                    <a:cubicBezTo>
                      <a:pt x="1783" y="219"/>
                      <a:pt x="1781" y="236"/>
                      <a:pt x="1770" y="243"/>
                    </a:cubicBezTo>
                    <a:cubicBezTo>
                      <a:pt x="1763" y="247"/>
                      <a:pt x="1757" y="247"/>
                      <a:pt x="1750" y="246"/>
                    </a:cubicBezTo>
                    <a:cubicBezTo>
                      <a:pt x="1743" y="244"/>
                      <a:pt x="1726" y="236"/>
                      <a:pt x="1717" y="240"/>
                    </a:cubicBezTo>
                    <a:cubicBezTo>
                      <a:pt x="1711" y="243"/>
                      <a:pt x="1710" y="248"/>
                      <a:pt x="1713" y="252"/>
                    </a:cubicBezTo>
                    <a:cubicBezTo>
                      <a:pt x="1708" y="253"/>
                      <a:pt x="1702" y="247"/>
                      <a:pt x="1702" y="241"/>
                    </a:cubicBezTo>
                    <a:cubicBezTo>
                      <a:pt x="1702" y="230"/>
                      <a:pt x="1714" y="219"/>
                      <a:pt x="1728" y="220"/>
                    </a:cubicBezTo>
                    <a:cubicBezTo>
                      <a:pt x="1734" y="221"/>
                      <a:pt x="1738" y="224"/>
                      <a:pt x="1744" y="228"/>
                    </a:cubicBezTo>
                    <a:close/>
                    <a:moveTo>
                      <a:pt x="1715" y="101"/>
                    </a:moveTo>
                    <a:cubicBezTo>
                      <a:pt x="1717" y="100"/>
                      <a:pt x="1720" y="101"/>
                      <a:pt x="1721" y="103"/>
                    </a:cubicBezTo>
                    <a:cubicBezTo>
                      <a:pt x="1721" y="106"/>
                      <a:pt x="1720" y="108"/>
                      <a:pt x="1718" y="109"/>
                    </a:cubicBezTo>
                    <a:cubicBezTo>
                      <a:pt x="1716" y="110"/>
                      <a:pt x="1713" y="108"/>
                      <a:pt x="1713" y="106"/>
                    </a:cubicBezTo>
                    <a:cubicBezTo>
                      <a:pt x="1712" y="104"/>
                      <a:pt x="1713" y="102"/>
                      <a:pt x="1715" y="101"/>
                    </a:cubicBezTo>
                    <a:close/>
                    <a:moveTo>
                      <a:pt x="1722" y="96"/>
                    </a:moveTo>
                    <a:cubicBezTo>
                      <a:pt x="1724" y="96"/>
                      <a:pt x="1726" y="97"/>
                      <a:pt x="1726" y="98"/>
                    </a:cubicBezTo>
                    <a:cubicBezTo>
                      <a:pt x="1727" y="100"/>
                      <a:pt x="1726" y="102"/>
                      <a:pt x="1724" y="103"/>
                    </a:cubicBezTo>
                    <a:cubicBezTo>
                      <a:pt x="1722" y="103"/>
                      <a:pt x="1721" y="102"/>
                      <a:pt x="1720" y="100"/>
                    </a:cubicBezTo>
                    <a:cubicBezTo>
                      <a:pt x="1719" y="99"/>
                      <a:pt x="1720" y="97"/>
                      <a:pt x="1722" y="96"/>
                    </a:cubicBezTo>
                    <a:close/>
                    <a:moveTo>
                      <a:pt x="1710" y="110"/>
                    </a:moveTo>
                    <a:cubicBezTo>
                      <a:pt x="1713" y="109"/>
                      <a:pt x="1717" y="111"/>
                      <a:pt x="1718" y="114"/>
                    </a:cubicBezTo>
                    <a:cubicBezTo>
                      <a:pt x="1719" y="117"/>
                      <a:pt x="1718" y="121"/>
                      <a:pt x="1714" y="122"/>
                    </a:cubicBezTo>
                    <a:cubicBezTo>
                      <a:pt x="1711" y="123"/>
                      <a:pt x="1707" y="121"/>
                      <a:pt x="1706" y="118"/>
                    </a:cubicBezTo>
                    <a:cubicBezTo>
                      <a:pt x="1705" y="115"/>
                      <a:pt x="1707" y="111"/>
                      <a:pt x="1710" y="110"/>
                    </a:cubicBezTo>
                    <a:close/>
                    <a:moveTo>
                      <a:pt x="1746" y="227"/>
                    </a:moveTo>
                    <a:cubicBezTo>
                      <a:pt x="1750" y="230"/>
                      <a:pt x="1755" y="229"/>
                      <a:pt x="1758" y="225"/>
                    </a:cubicBezTo>
                    <a:cubicBezTo>
                      <a:pt x="1762" y="218"/>
                      <a:pt x="1754" y="211"/>
                      <a:pt x="1748" y="213"/>
                    </a:cubicBezTo>
                    <a:cubicBezTo>
                      <a:pt x="1743" y="215"/>
                      <a:pt x="1741" y="219"/>
                      <a:pt x="1734" y="218"/>
                    </a:cubicBezTo>
                    <a:cubicBezTo>
                      <a:pt x="1741" y="221"/>
                      <a:pt x="1741" y="224"/>
                      <a:pt x="1746" y="227"/>
                    </a:cubicBezTo>
                    <a:close/>
                    <a:moveTo>
                      <a:pt x="1780" y="235"/>
                    </a:moveTo>
                    <a:cubicBezTo>
                      <a:pt x="1785" y="228"/>
                      <a:pt x="1783" y="218"/>
                      <a:pt x="1780" y="214"/>
                    </a:cubicBezTo>
                    <a:cubicBezTo>
                      <a:pt x="1785" y="208"/>
                      <a:pt x="1801" y="215"/>
                      <a:pt x="1798" y="227"/>
                    </a:cubicBezTo>
                    <a:cubicBezTo>
                      <a:pt x="1797" y="234"/>
                      <a:pt x="1787" y="239"/>
                      <a:pt x="1780" y="235"/>
                    </a:cubicBezTo>
                    <a:close/>
                    <a:moveTo>
                      <a:pt x="1678" y="167"/>
                    </a:moveTo>
                    <a:cubicBezTo>
                      <a:pt x="1688" y="177"/>
                      <a:pt x="1674" y="190"/>
                      <a:pt x="1670" y="195"/>
                    </a:cubicBezTo>
                    <a:cubicBezTo>
                      <a:pt x="1667" y="200"/>
                      <a:pt x="1665" y="203"/>
                      <a:pt x="1666" y="207"/>
                    </a:cubicBezTo>
                    <a:cubicBezTo>
                      <a:pt x="1662" y="203"/>
                      <a:pt x="1657" y="190"/>
                      <a:pt x="1656" y="183"/>
                    </a:cubicBezTo>
                    <a:cubicBezTo>
                      <a:pt x="1656" y="174"/>
                      <a:pt x="1662" y="165"/>
                      <a:pt x="1673" y="165"/>
                    </a:cubicBezTo>
                    <a:cubicBezTo>
                      <a:pt x="1669" y="168"/>
                      <a:pt x="1666" y="176"/>
                      <a:pt x="1667" y="181"/>
                    </a:cubicBezTo>
                    <a:cubicBezTo>
                      <a:pt x="1667" y="178"/>
                      <a:pt x="1672" y="171"/>
                      <a:pt x="1678" y="167"/>
                    </a:cubicBezTo>
                    <a:close/>
                    <a:moveTo>
                      <a:pt x="1808" y="207"/>
                    </a:moveTo>
                    <a:cubicBezTo>
                      <a:pt x="1783" y="186"/>
                      <a:pt x="1785" y="158"/>
                      <a:pt x="1778" y="145"/>
                    </a:cubicBezTo>
                    <a:cubicBezTo>
                      <a:pt x="1769" y="130"/>
                      <a:pt x="1752" y="139"/>
                      <a:pt x="1757" y="157"/>
                    </a:cubicBezTo>
                    <a:cubicBezTo>
                      <a:pt x="1763" y="177"/>
                      <a:pt x="1785" y="197"/>
                      <a:pt x="1808" y="207"/>
                    </a:cubicBezTo>
                    <a:close/>
                    <a:moveTo>
                      <a:pt x="1811" y="333"/>
                    </a:moveTo>
                    <a:cubicBezTo>
                      <a:pt x="1807" y="332"/>
                      <a:pt x="1804" y="330"/>
                      <a:pt x="1802" y="328"/>
                    </a:cubicBezTo>
                    <a:cubicBezTo>
                      <a:pt x="1792" y="321"/>
                      <a:pt x="1786" y="310"/>
                      <a:pt x="1786" y="297"/>
                    </a:cubicBezTo>
                    <a:cubicBezTo>
                      <a:pt x="1786" y="283"/>
                      <a:pt x="1795" y="268"/>
                      <a:pt x="1810" y="265"/>
                    </a:cubicBezTo>
                    <a:cubicBezTo>
                      <a:pt x="1816" y="264"/>
                      <a:pt x="1822" y="265"/>
                      <a:pt x="1827" y="268"/>
                    </a:cubicBezTo>
                    <a:cubicBezTo>
                      <a:pt x="1831" y="271"/>
                      <a:pt x="1833" y="274"/>
                      <a:pt x="1834" y="278"/>
                    </a:cubicBezTo>
                    <a:cubicBezTo>
                      <a:pt x="1836" y="283"/>
                      <a:pt x="1834" y="288"/>
                      <a:pt x="1831" y="292"/>
                    </a:cubicBezTo>
                    <a:cubicBezTo>
                      <a:pt x="1828" y="294"/>
                      <a:pt x="1824" y="296"/>
                      <a:pt x="1820" y="295"/>
                    </a:cubicBezTo>
                    <a:cubicBezTo>
                      <a:pt x="1813" y="294"/>
                      <a:pt x="1808" y="288"/>
                      <a:pt x="1809" y="281"/>
                    </a:cubicBezTo>
                    <a:cubicBezTo>
                      <a:pt x="1810" y="274"/>
                      <a:pt x="1816" y="269"/>
                      <a:pt x="1823" y="270"/>
                    </a:cubicBezTo>
                    <a:cubicBezTo>
                      <a:pt x="1829" y="270"/>
                      <a:pt x="1833" y="275"/>
                      <a:pt x="1834" y="280"/>
                    </a:cubicBezTo>
                    <a:cubicBezTo>
                      <a:pt x="1834" y="279"/>
                      <a:pt x="1834" y="279"/>
                      <a:pt x="1834" y="278"/>
                    </a:cubicBezTo>
                    <a:cubicBezTo>
                      <a:pt x="1833" y="274"/>
                      <a:pt x="1830" y="271"/>
                      <a:pt x="1827" y="269"/>
                    </a:cubicBezTo>
                    <a:cubicBezTo>
                      <a:pt x="1822" y="266"/>
                      <a:pt x="1816" y="265"/>
                      <a:pt x="1810" y="266"/>
                    </a:cubicBezTo>
                    <a:cubicBezTo>
                      <a:pt x="1796" y="269"/>
                      <a:pt x="1787" y="283"/>
                      <a:pt x="1788" y="297"/>
                    </a:cubicBezTo>
                    <a:cubicBezTo>
                      <a:pt x="1788" y="310"/>
                      <a:pt x="1795" y="320"/>
                      <a:pt x="1805" y="327"/>
                    </a:cubicBezTo>
                    <a:cubicBezTo>
                      <a:pt x="1807" y="329"/>
                      <a:pt x="1810" y="330"/>
                      <a:pt x="1813" y="331"/>
                    </a:cubicBezTo>
                    <a:lnTo>
                      <a:pt x="1811" y="333"/>
                    </a:lnTo>
                    <a:close/>
                    <a:moveTo>
                      <a:pt x="1861" y="320"/>
                    </a:moveTo>
                    <a:cubicBezTo>
                      <a:pt x="1875" y="326"/>
                      <a:pt x="1884" y="338"/>
                      <a:pt x="1882" y="356"/>
                    </a:cubicBezTo>
                    <a:cubicBezTo>
                      <a:pt x="1881" y="362"/>
                      <a:pt x="1879" y="367"/>
                      <a:pt x="1875" y="372"/>
                    </a:cubicBezTo>
                    <a:cubicBezTo>
                      <a:pt x="1871" y="376"/>
                      <a:pt x="1867" y="378"/>
                      <a:pt x="1862" y="379"/>
                    </a:cubicBezTo>
                    <a:cubicBezTo>
                      <a:pt x="1855" y="379"/>
                      <a:pt x="1850" y="377"/>
                      <a:pt x="1845" y="372"/>
                    </a:cubicBezTo>
                    <a:cubicBezTo>
                      <a:pt x="1843" y="369"/>
                      <a:pt x="1842" y="366"/>
                      <a:pt x="1842" y="362"/>
                    </a:cubicBezTo>
                    <a:cubicBezTo>
                      <a:pt x="1844" y="356"/>
                      <a:pt x="1848" y="352"/>
                      <a:pt x="1853" y="351"/>
                    </a:cubicBezTo>
                    <a:cubicBezTo>
                      <a:pt x="1856" y="350"/>
                      <a:pt x="1859" y="350"/>
                      <a:pt x="1861" y="351"/>
                    </a:cubicBezTo>
                    <a:cubicBezTo>
                      <a:pt x="1866" y="354"/>
                      <a:pt x="1869" y="361"/>
                      <a:pt x="1866" y="366"/>
                    </a:cubicBezTo>
                    <a:cubicBezTo>
                      <a:pt x="1863" y="371"/>
                      <a:pt x="1857" y="373"/>
                      <a:pt x="1851" y="371"/>
                    </a:cubicBezTo>
                    <a:cubicBezTo>
                      <a:pt x="1846" y="368"/>
                      <a:pt x="1844" y="361"/>
                      <a:pt x="1847" y="356"/>
                    </a:cubicBezTo>
                    <a:cubicBezTo>
                      <a:pt x="1848" y="354"/>
                      <a:pt x="1849" y="353"/>
                      <a:pt x="1850" y="352"/>
                    </a:cubicBezTo>
                    <a:cubicBezTo>
                      <a:pt x="1850" y="352"/>
                      <a:pt x="1850" y="352"/>
                      <a:pt x="1850" y="352"/>
                    </a:cubicBezTo>
                    <a:cubicBezTo>
                      <a:pt x="1846" y="354"/>
                      <a:pt x="1844" y="358"/>
                      <a:pt x="1843" y="362"/>
                    </a:cubicBezTo>
                    <a:cubicBezTo>
                      <a:pt x="1843" y="366"/>
                      <a:pt x="1844" y="369"/>
                      <a:pt x="1846" y="372"/>
                    </a:cubicBezTo>
                    <a:cubicBezTo>
                      <a:pt x="1850" y="376"/>
                      <a:pt x="1856" y="378"/>
                      <a:pt x="1862" y="378"/>
                    </a:cubicBezTo>
                    <a:cubicBezTo>
                      <a:pt x="1867" y="377"/>
                      <a:pt x="1870" y="375"/>
                      <a:pt x="1874" y="371"/>
                    </a:cubicBezTo>
                    <a:cubicBezTo>
                      <a:pt x="1878" y="366"/>
                      <a:pt x="1879" y="362"/>
                      <a:pt x="1880" y="356"/>
                    </a:cubicBezTo>
                    <a:cubicBezTo>
                      <a:pt x="1882" y="338"/>
                      <a:pt x="1872" y="327"/>
                      <a:pt x="1859" y="323"/>
                    </a:cubicBezTo>
                    <a:lnTo>
                      <a:pt x="1861" y="320"/>
                    </a:lnTo>
                    <a:close/>
                    <a:moveTo>
                      <a:pt x="2056" y="504"/>
                    </a:moveTo>
                    <a:cubicBezTo>
                      <a:pt x="2055" y="508"/>
                      <a:pt x="2052" y="511"/>
                      <a:pt x="2049" y="510"/>
                    </a:cubicBezTo>
                    <a:cubicBezTo>
                      <a:pt x="2045" y="510"/>
                      <a:pt x="2043" y="507"/>
                      <a:pt x="2043" y="503"/>
                    </a:cubicBezTo>
                    <a:cubicBezTo>
                      <a:pt x="2043" y="500"/>
                      <a:pt x="2046" y="497"/>
                      <a:pt x="2050" y="498"/>
                    </a:cubicBezTo>
                    <a:cubicBezTo>
                      <a:pt x="2053" y="498"/>
                      <a:pt x="2056" y="501"/>
                      <a:pt x="2056" y="504"/>
                    </a:cubicBezTo>
                    <a:close/>
                    <a:moveTo>
                      <a:pt x="2058" y="517"/>
                    </a:moveTo>
                    <a:cubicBezTo>
                      <a:pt x="2057" y="519"/>
                      <a:pt x="2055" y="521"/>
                      <a:pt x="2052" y="521"/>
                    </a:cubicBezTo>
                    <a:cubicBezTo>
                      <a:pt x="2050" y="521"/>
                      <a:pt x="2048" y="519"/>
                      <a:pt x="2048" y="516"/>
                    </a:cubicBezTo>
                    <a:cubicBezTo>
                      <a:pt x="2048" y="513"/>
                      <a:pt x="2050" y="511"/>
                      <a:pt x="2053" y="511"/>
                    </a:cubicBezTo>
                    <a:cubicBezTo>
                      <a:pt x="2056" y="512"/>
                      <a:pt x="2058" y="514"/>
                      <a:pt x="2058" y="517"/>
                    </a:cubicBezTo>
                    <a:close/>
                    <a:moveTo>
                      <a:pt x="2046" y="492"/>
                    </a:moveTo>
                    <a:cubicBezTo>
                      <a:pt x="2046" y="497"/>
                      <a:pt x="2041" y="501"/>
                      <a:pt x="2035" y="501"/>
                    </a:cubicBezTo>
                    <a:cubicBezTo>
                      <a:pt x="2030" y="500"/>
                      <a:pt x="2026" y="496"/>
                      <a:pt x="2027" y="490"/>
                    </a:cubicBezTo>
                    <a:cubicBezTo>
                      <a:pt x="2027" y="485"/>
                      <a:pt x="2032" y="481"/>
                      <a:pt x="2037" y="481"/>
                    </a:cubicBezTo>
                    <a:cubicBezTo>
                      <a:pt x="2043" y="482"/>
                      <a:pt x="2047" y="486"/>
                      <a:pt x="2046" y="492"/>
                    </a:cubicBezTo>
                    <a:close/>
                    <a:moveTo>
                      <a:pt x="1832" y="613"/>
                    </a:moveTo>
                    <a:cubicBezTo>
                      <a:pt x="1844" y="623"/>
                      <a:pt x="1868" y="625"/>
                      <a:pt x="1882" y="618"/>
                    </a:cubicBezTo>
                    <a:cubicBezTo>
                      <a:pt x="1897" y="610"/>
                      <a:pt x="1894" y="595"/>
                      <a:pt x="1876" y="600"/>
                    </a:cubicBezTo>
                    <a:cubicBezTo>
                      <a:pt x="1863" y="604"/>
                      <a:pt x="1845" y="617"/>
                      <a:pt x="1832" y="613"/>
                    </a:cubicBezTo>
                    <a:close/>
                    <a:moveTo>
                      <a:pt x="1831" y="403"/>
                    </a:moveTo>
                    <a:cubicBezTo>
                      <a:pt x="1806" y="397"/>
                      <a:pt x="1771" y="407"/>
                      <a:pt x="1764" y="425"/>
                    </a:cubicBezTo>
                    <a:cubicBezTo>
                      <a:pt x="1756" y="445"/>
                      <a:pt x="1776" y="452"/>
                      <a:pt x="1782" y="435"/>
                    </a:cubicBezTo>
                    <a:cubicBezTo>
                      <a:pt x="1786" y="426"/>
                      <a:pt x="1803" y="404"/>
                      <a:pt x="1831" y="403"/>
                    </a:cubicBezTo>
                    <a:close/>
                    <a:moveTo>
                      <a:pt x="1820" y="396"/>
                    </a:moveTo>
                    <a:cubicBezTo>
                      <a:pt x="1810" y="396"/>
                      <a:pt x="1802" y="391"/>
                      <a:pt x="1796" y="384"/>
                    </a:cubicBezTo>
                    <a:cubicBezTo>
                      <a:pt x="1782" y="370"/>
                      <a:pt x="1777" y="343"/>
                      <a:pt x="1760" y="338"/>
                    </a:cubicBezTo>
                    <a:cubicBezTo>
                      <a:pt x="1752" y="336"/>
                      <a:pt x="1743" y="338"/>
                      <a:pt x="1738" y="344"/>
                    </a:cubicBezTo>
                    <a:cubicBezTo>
                      <a:pt x="1735" y="348"/>
                      <a:pt x="1734" y="353"/>
                      <a:pt x="1737" y="357"/>
                    </a:cubicBezTo>
                    <a:cubicBezTo>
                      <a:pt x="1737" y="353"/>
                      <a:pt x="1741" y="347"/>
                      <a:pt x="1746" y="347"/>
                    </a:cubicBezTo>
                    <a:cubicBezTo>
                      <a:pt x="1752" y="346"/>
                      <a:pt x="1757" y="351"/>
                      <a:pt x="1759" y="356"/>
                    </a:cubicBezTo>
                    <a:cubicBezTo>
                      <a:pt x="1766" y="374"/>
                      <a:pt x="1771" y="392"/>
                      <a:pt x="1792" y="398"/>
                    </a:cubicBezTo>
                    <a:cubicBezTo>
                      <a:pt x="1800" y="401"/>
                      <a:pt x="1808" y="400"/>
                      <a:pt x="1820" y="396"/>
                    </a:cubicBezTo>
                    <a:close/>
                    <a:moveTo>
                      <a:pt x="2055" y="361"/>
                    </a:moveTo>
                    <a:cubicBezTo>
                      <a:pt x="2041" y="365"/>
                      <a:pt x="2037" y="345"/>
                      <a:pt x="2034" y="339"/>
                    </a:cubicBezTo>
                    <a:cubicBezTo>
                      <a:pt x="2032" y="334"/>
                      <a:pt x="2030" y="331"/>
                      <a:pt x="2026" y="330"/>
                    </a:cubicBezTo>
                    <a:cubicBezTo>
                      <a:pt x="2031" y="328"/>
                      <a:pt x="2046" y="331"/>
                      <a:pt x="2052" y="334"/>
                    </a:cubicBezTo>
                    <a:cubicBezTo>
                      <a:pt x="2061" y="339"/>
                      <a:pt x="2065" y="348"/>
                      <a:pt x="2059" y="358"/>
                    </a:cubicBezTo>
                    <a:cubicBezTo>
                      <a:pt x="2058" y="353"/>
                      <a:pt x="2054" y="346"/>
                      <a:pt x="2048" y="344"/>
                    </a:cubicBezTo>
                    <a:cubicBezTo>
                      <a:pt x="2050" y="346"/>
                      <a:pt x="2055" y="354"/>
                      <a:pt x="2055" y="361"/>
                    </a:cubicBezTo>
                    <a:close/>
                    <a:moveTo>
                      <a:pt x="1997" y="648"/>
                    </a:moveTo>
                    <a:cubicBezTo>
                      <a:pt x="1996" y="651"/>
                      <a:pt x="1996" y="656"/>
                      <a:pt x="2000" y="657"/>
                    </a:cubicBezTo>
                    <a:cubicBezTo>
                      <a:pt x="2001" y="657"/>
                      <a:pt x="2003" y="656"/>
                      <a:pt x="2003" y="655"/>
                    </a:cubicBezTo>
                    <a:cubicBezTo>
                      <a:pt x="2004" y="653"/>
                      <a:pt x="2002" y="653"/>
                      <a:pt x="2002" y="653"/>
                    </a:cubicBezTo>
                    <a:cubicBezTo>
                      <a:pt x="2002" y="652"/>
                      <a:pt x="2003" y="652"/>
                      <a:pt x="2004" y="652"/>
                    </a:cubicBezTo>
                    <a:cubicBezTo>
                      <a:pt x="2007" y="652"/>
                      <a:pt x="2009" y="655"/>
                      <a:pt x="2009" y="658"/>
                    </a:cubicBezTo>
                    <a:cubicBezTo>
                      <a:pt x="2009" y="661"/>
                      <a:pt x="2006" y="665"/>
                      <a:pt x="2003" y="665"/>
                    </a:cubicBezTo>
                    <a:cubicBezTo>
                      <a:pt x="1999" y="665"/>
                      <a:pt x="1995" y="664"/>
                      <a:pt x="1993" y="664"/>
                    </a:cubicBezTo>
                    <a:cubicBezTo>
                      <a:pt x="1989" y="665"/>
                      <a:pt x="1988" y="668"/>
                      <a:pt x="1988" y="671"/>
                    </a:cubicBezTo>
                    <a:cubicBezTo>
                      <a:pt x="1986" y="666"/>
                      <a:pt x="1986" y="666"/>
                      <a:pt x="1982" y="665"/>
                    </a:cubicBezTo>
                    <a:cubicBezTo>
                      <a:pt x="1978" y="665"/>
                      <a:pt x="1966" y="666"/>
                      <a:pt x="1964" y="653"/>
                    </a:cubicBezTo>
                    <a:cubicBezTo>
                      <a:pt x="1963" y="661"/>
                      <a:pt x="1967" y="668"/>
                      <a:pt x="1972" y="673"/>
                    </a:cubicBezTo>
                    <a:cubicBezTo>
                      <a:pt x="1978" y="678"/>
                      <a:pt x="1987" y="680"/>
                      <a:pt x="1994" y="679"/>
                    </a:cubicBezTo>
                    <a:cubicBezTo>
                      <a:pt x="2003" y="677"/>
                      <a:pt x="2012" y="666"/>
                      <a:pt x="2012" y="656"/>
                    </a:cubicBezTo>
                    <a:cubicBezTo>
                      <a:pt x="2012" y="651"/>
                      <a:pt x="2009" y="645"/>
                      <a:pt x="2003" y="645"/>
                    </a:cubicBezTo>
                    <a:cubicBezTo>
                      <a:pt x="2001" y="644"/>
                      <a:pt x="1999" y="645"/>
                      <a:pt x="1997" y="648"/>
                    </a:cubicBezTo>
                    <a:close/>
                    <a:moveTo>
                      <a:pt x="1961" y="677"/>
                    </a:moveTo>
                    <a:cubicBezTo>
                      <a:pt x="1961" y="698"/>
                      <a:pt x="1948" y="712"/>
                      <a:pt x="1944" y="721"/>
                    </a:cubicBezTo>
                    <a:cubicBezTo>
                      <a:pt x="1939" y="732"/>
                      <a:pt x="1947" y="737"/>
                      <a:pt x="1955" y="728"/>
                    </a:cubicBezTo>
                    <a:cubicBezTo>
                      <a:pt x="1964" y="717"/>
                      <a:pt x="1965" y="688"/>
                      <a:pt x="1961" y="677"/>
                    </a:cubicBezTo>
                    <a:close/>
                    <a:moveTo>
                      <a:pt x="2090" y="388"/>
                    </a:moveTo>
                    <a:cubicBezTo>
                      <a:pt x="2090" y="385"/>
                      <a:pt x="2087" y="384"/>
                      <a:pt x="2085" y="385"/>
                    </a:cubicBezTo>
                    <a:cubicBezTo>
                      <a:pt x="2083" y="386"/>
                      <a:pt x="2082" y="388"/>
                      <a:pt x="2083" y="390"/>
                    </a:cubicBezTo>
                    <a:cubicBezTo>
                      <a:pt x="2083" y="392"/>
                      <a:pt x="2086" y="393"/>
                      <a:pt x="2088" y="392"/>
                    </a:cubicBezTo>
                    <a:cubicBezTo>
                      <a:pt x="2090" y="392"/>
                      <a:pt x="2091" y="390"/>
                      <a:pt x="2090" y="388"/>
                    </a:cubicBezTo>
                    <a:close/>
                    <a:moveTo>
                      <a:pt x="2106" y="365"/>
                    </a:moveTo>
                    <a:cubicBezTo>
                      <a:pt x="2105" y="361"/>
                      <a:pt x="2101" y="359"/>
                      <a:pt x="2097" y="360"/>
                    </a:cubicBezTo>
                    <a:cubicBezTo>
                      <a:pt x="2093" y="361"/>
                      <a:pt x="2091" y="365"/>
                      <a:pt x="2092" y="369"/>
                    </a:cubicBezTo>
                    <a:cubicBezTo>
                      <a:pt x="2093" y="373"/>
                      <a:pt x="2098" y="375"/>
                      <a:pt x="2102" y="374"/>
                    </a:cubicBezTo>
                    <a:cubicBezTo>
                      <a:pt x="2105" y="373"/>
                      <a:pt x="2108" y="369"/>
                      <a:pt x="2106" y="365"/>
                    </a:cubicBezTo>
                    <a:close/>
                    <a:moveTo>
                      <a:pt x="2099" y="379"/>
                    </a:moveTo>
                    <a:cubicBezTo>
                      <a:pt x="2098" y="376"/>
                      <a:pt x="2095" y="374"/>
                      <a:pt x="2093" y="375"/>
                    </a:cubicBezTo>
                    <a:cubicBezTo>
                      <a:pt x="2090" y="376"/>
                      <a:pt x="2088" y="379"/>
                      <a:pt x="2089" y="382"/>
                    </a:cubicBezTo>
                    <a:cubicBezTo>
                      <a:pt x="2090" y="385"/>
                      <a:pt x="2093" y="386"/>
                      <a:pt x="2096" y="386"/>
                    </a:cubicBezTo>
                    <a:cubicBezTo>
                      <a:pt x="2099" y="385"/>
                      <a:pt x="2100" y="382"/>
                      <a:pt x="2099" y="379"/>
                    </a:cubicBezTo>
                    <a:close/>
                    <a:moveTo>
                      <a:pt x="2091" y="345"/>
                    </a:moveTo>
                    <a:cubicBezTo>
                      <a:pt x="2107" y="356"/>
                      <a:pt x="2119" y="333"/>
                      <a:pt x="2125" y="327"/>
                    </a:cubicBezTo>
                    <a:cubicBezTo>
                      <a:pt x="2129" y="321"/>
                      <a:pt x="2133" y="319"/>
                      <a:pt x="2139" y="319"/>
                    </a:cubicBezTo>
                    <a:cubicBezTo>
                      <a:pt x="2133" y="314"/>
                      <a:pt x="2114" y="311"/>
                      <a:pt x="2105" y="313"/>
                    </a:cubicBezTo>
                    <a:cubicBezTo>
                      <a:pt x="2093" y="315"/>
                      <a:pt x="2083" y="325"/>
                      <a:pt x="2087" y="340"/>
                    </a:cubicBezTo>
                    <a:cubicBezTo>
                      <a:pt x="2090" y="334"/>
                      <a:pt x="2098" y="327"/>
                      <a:pt x="2106" y="327"/>
                    </a:cubicBezTo>
                    <a:cubicBezTo>
                      <a:pt x="2102" y="329"/>
                      <a:pt x="2094" y="336"/>
                      <a:pt x="2091" y="345"/>
                    </a:cubicBezTo>
                    <a:close/>
                    <a:moveTo>
                      <a:pt x="2075" y="332"/>
                    </a:moveTo>
                    <a:cubicBezTo>
                      <a:pt x="2082" y="295"/>
                      <a:pt x="2052" y="253"/>
                      <a:pt x="2021" y="254"/>
                    </a:cubicBezTo>
                    <a:cubicBezTo>
                      <a:pt x="1996" y="255"/>
                      <a:pt x="1998" y="277"/>
                      <a:pt x="2020" y="281"/>
                    </a:cubicBezTo>
                    <a:cubicBezTo>
                      <a:pt x="2036" y="284"/>
                      <a:pt x="2074" y="293"/>
                      <a:pt x="2075" y="332"/>
                    </a:cubicBezTo>
                    <a:close/>
                    <a:moveTo>
                      <a:pt x="1795" y="479"/>
                    </a:moveTo>
                    <a:cubicBezTo>
                      <a:pt x="1793" y="478"/>
                      <a:pt x="1790" y="480"/>
                      <a:pt x="1790" y="483"/>
                    </a:cubicBezTo>
                    <a:cubicBezTo>
                      <a:pt x="1790" y="485"/>
                      <a:pt x="1792" y="487"/>
                      <a:pt x="1794" y="488"/>
                    </a:cubicBezTo>
                    <a:cubicBezTo>
                      <a:pt x="1797" y="488"/>
                      <a:pt x="1799" y="486"/>
                      <a:pt x="1799" y="484"/>
                    </a:cubicBezTo>
                    <a:cubicBezTo>
                      <a:pt x="1799" y="481"/>
                      <a:pt x="1798" y="479"/>
                      <a:pt x="1795" y="479"/>
                    </a:cubicBezTo>
                    <a:close/>
                    <a:moveTo>
                      <a:pt x="1792" y="465"/>
                    </a:moveTo>
                    <a:cubicBezTo>
                      <a:pt x="1789" y="465"/>
                      <a:pt x="1786" y="467"/>
                      <a:pt x="1786" y="470"/>
                    </a:cubicBezTo>
                    <a:cubicBezTo>
                      <a:pt x="1785" y="473"/>
                      <a:pt x="1788" y="476"/>
                      <a:pt x="1791" y="476"/>
                    </a:cubicBezTo>
                    <a:cubicBezTo>
                      <a:pt x="1794" y="477"/>
                      <a:pt x="1797" y="475"/>
                      <a:pt x="1797" y="471"/>
                    </a:cubicBezTo>
                    <a:cubicBezTo>
                      <a:pt x="1798" y="468"/>
                      <a:pt x="1795" y="465"/>
                      <a:pt x="1792" y="465"/>
                    </a:cubicBezTo>
                    <a:close/>
                    <a:moveTo>
                      <a:pt x="1792" y="447"/>
                    </a:moveTo>
                    <a:cubicBezTo>
                      <a:pt x="1788" y="447"/>
                      <a:pt x="1784" y="450"/>
                      <a:pt x="1784" y="454"/>
                    </a:cubicBezTo>
                    <a:cubicBezTo>
                      <a:pt x="1783" y="458"/>
                      <a:pt x="1786" y="462"/>
                      <a:pt x="1790" y="463"/>
                    </a:cubicBezTo>
                    <a:cubicBezTo>
                      <a:pt x="1794" y="463"/>
                      <a:pt x="1798" y="460"/>
                      <a:pt x="1799" y="456"/>
                    </a:cubicBezTo>
                    <a:cubicBezTo>
                      <a:pt x="1799" y="452"/>
                      <a:pt x="1796" y="448"/>
                      <a:pt x="1792" y="447"/>
                    </a:cubicBezTo>
                    <a:close/>
                    <a:moveTo>
                      <a:pt x="1855" y="454"/>
                    </a:moveTo>
                    <a:cubicBezTo>
                      <a:pt x="1859" y="461"/>
                      <a:pt x="1861" y="471"/>
                      <a:pt x="1857" y="480"/>
                    </a:cubicBezTo>
                    <a:cubicBezTo>
                      <a:pt x="1850" y="494"/>
                      <a:pt x="1836" y="499"/>
                      <a:pt x="1821" y="493"/>
                    </a:cubicBezTo>
                    <a:cubicBezTo>
                      <a:pt x="1794" y="483"/>
                      <a:pt x="1782" y="515"/>
                      <a:pt x="1811" y="526"/>
                    </a:cubicBezTo>
                    <a:cubicBezTo>
                      <a:pt x="1826" y="532"/>
                      <a:pt x="1843" y="526"/>
                      <a:pt x="1852" y="518"/>
                    </a:cubicBezTo>
                    <a:cubicBezTo>
                      <a:pt x="1871" y="501"/>
                      <a:pt x="1876" y="467"/>
                      <a:pt x="1855" y="454"/>
                    </a:cubicBezTo>
                    <a:close/>
                    <a:moveTo>
                      <a:pt x="1851" y="545"/>
                    </a:moveTo>
                    <a:cubicBezTo>
                      <a:pt x="1901" y="550"/>
                      <a:pt x="1944" y="606"/>
                      <a:pt x="1931" y="646"/>
                    </a:cubicBezTo>
                    <a:cubicBezTo>
                      <a:pt x="1920" y="678"/>
                      <a:pt x="1891" y="667"/>
                      <a:pt x="1895" y="636"/>
                    </a:cubicBezTo>
                    <a:cubicBezTo>
                      <a:pt x="1898" y="615"/>
                      <a:pt x="1901" y="562"/>
                      <a:pt x="1851" y="545"/>
                    </a:cubicBezTo>
                    <a:close/>
                    <a:moveTo>
                      <a:pt x="1867" y="537"/>
                    </a:moveTo>
                    <a:cubicBezTo>
                      <a:pt x="1913" y="524"/>
                      <a:pt x="1931" y="530"/>
                      <a:pt x="1966" y="538"/>
                    </a:cubicBezTo>
                    <a:cubicBezTo>
                      <a:pt x="1976" y="541"/>
                      <a:pt x="1987" y="539"/>
                      <a:pt x="1995" y="535"/>
                    </a:cubicBezTo>
                    <a:cubicBezTo>
                      <a:pt x="2005" y="529"/>
                      <a:pt x="2011" y="518"/>
                      <a:pt x="2013" y="510"/>
                    </a:cubicBezTo>
                    <a:cubicBezTo>
                      <a:pt x="2024" y="526"/>
                      <a:pt x="2008" y="548"/>
                      <a:pt x="1999" y="554"/>
                    </a:cubicBezTo>
                    <a:cubicBezTo>
                      <a:pt x="1983" y="567"/>
                      <a:pt x="1960" y="570"/>
                      <a:pt x="1939" y="564"/>
                    </a:cubicBezTo>
                    <a:cubicBezTo>
                      <a:pt x="1917" y="557"/>
                      <a:pt x="1891" y="541"/>
                      <a:pt x="1867" y="537"/>
                    </a:cubicBezTo>
                    <a:close/>
                    <a:moveTo>
                      <a:pt x="1900" y="497"/>
                    </a:moveTo>
                    <a:cubicBezTo>
                      <a:pt x="1909" y="491"/>
                      <a:pt x="1916" y="479"/>
                      <a:pt x="1919" y="470"/>
                    </a:cubicBezTo>
                    <a:cubicBezTo>
                      <a:pt x="1924" y="458"/>
                      <a:pt x="1923" y="439"/>
                      <a:pt x="1913" y="431"/>
                    </a:cubicBezTo>
                    <a:cubicBezTo>
                      <a:pt x="1921" y="420"/>
                      <a:pt x="1921" y="408"/>
                      <a:pt x="1921" y="396"/>
                    </a:cubicBezTo>
                    <a:cubicBezTo>
                      <a:pt x="1920" y="380"/>
                      <a:pt x="1925" y="363"/>
                      <a:pt x="1939" y="361"/>
                    </a:cubicBezTo>
                    <a:cubicBezTo>
                      <a:pt x="1923" y="353"/>
                      <a:pt x="1903" y="373"/>
                      <a:pt x="1898" y="387"/>
                    </a:cubicBezTo>
                    <a:cubicBezTo>
                      <a:pt x="1891" y="407"/>
                      <a:pt x="1900" y="427"/>
                      <a:pt x="1906" y="449"/>
                    </a:cubicBezTo>
                    <a:cubicBezTo>
                      <a:pt x="1910" y="462"/>
                      <a:pt x="1911" y="478"/>
                      <a:pt x="1900" y="497"/>
                    </a:cubicBezTo>
                    <a:close/>
                    <a:moveTo>
                      <a:pt x="2059" y="246"/>
                    </a:moveTo>
                    <a:cubicBezTo>
                      <a:pt x="2048" y="237"/>
                      <a:pt x="2022" y="221"/>
                      <a:pt x="2004" y="229"/>
                    </a:cubicBezTo>
                    <a:cubicBezTo>
                      <a:pt x="2003" y="228"/>
                      <a:pt x="2000" y="227"/>
                      <a:pt x="1997" y="228"/>
                    </a:cubicBezTo>
                    <a:cubicBezTo>
                      <a:pt x="2006" y="220"/>
                      <a:pt x="2021" y="221"/>
                      <a:pt x="2033" y="226"/>
                    </a:cubicBezTo>
                    <a:cubicBezTo>
                      <a:pt x="2045" y="231"/>
                      <a:pt x="2054" y="239"/>
                      <a:pt x="2059" y="246"/>
                    </a:cubicBezTo>
                    <a:close/>
                    <a:moveTo>
                      <a:pt x="1992" y="270"/>
                    </a:moveTo>
                    <a:cubicBezTo>
                      <a:pt x="1989" y="269"/>
                      <a:pt x="1985" y="270"/>
                      <a:pt x="1984" y="273"/>
                    </a:cubicBezTo>
                    <a:cubicBezTo>
                      <a:pt x="1982" y="276"/>
                      <a:pt x="1983" y="280"/>
                      <a:pt x="1986" y="281"/>
                    </a:cubicBezTo>
                    <a:cubicBezTo>
                      <a:pt x="1989" y="283"/>
                      <a:pt x="1993" y="282"/>
                      <a:pt x="1995" y="279"/>
                    </a:cubicBezTo>
                    <a:cubicBezTo>
                      <a:pt x="1996" y="276"/>
                      <a:pt x="1995" y="272"/>
                      <a:pt x="1992" y="270"/>
                    </a:cubicBezTo>
                    <a:close/>
                    <a:moveTo>
                      <a:pt x="1995" y="252"/>
                    </a:moveTo>
                    <a:cubicBezTo>
                      <a:pt x="1991" y="250"/>
                      <a:pt x="1986" y="251"/>
                      <a:pt x="1984" y="255"/>
                    </a:cubicBezTo>
                    <a:cubicBezTo>
                      <a:pt x="1982" y="259"/>
                      <a:pt x="1984" y="264"/>
                      <a:pt x="1988" y="266"/>
                    </a:cubicBezTo>
                    <a:cubicBezTo>
                      <a:pt x="1991" y="268"/>
                      <a:pt x="1996" y="266"/>
                      <a:pt x="1998" y="262"/>
                    </a:cubicBezTo>
                    <a:cubicBezTo>
                      <a:pt x="2000" y="258"/>
                      <a:pt x="1998" y="254"/>
                      <a:pt x="1995" y="252"/>
                    </a:cubicBezTo>
                    <a:close/>
                    <a:moveTo>
                      <a:pt x="2002" y="230"/>
                    </a:moveTo>
                    <a:cubicBezTo>
                      <a:pt x="1997" y="227"/>
                      <a:pt x="1991" y="229"/>
                      <a:pt x="1988" y="234"/>
                    </a:cubicBezTo>
                    <a:cubicBezTo>
                      <a:pt x="1986" y="239"/>
                      <a:pt x="1988" y="245"/>
                      <a:pt x="1993" y="248"/>
                    </a:cubicBezTo>
                    <a:cubicBezTo>
                      <a:pt x="1998" y="250"/>
                      <a:pt x="2004" y="248"/>
                      <a:pt x="2007" y="243"/>
                    </a:cubicBezTo>
                    <a:cubicBezTo>
                      <a:pt x="2009" y="238"/>
                      <a:pt x="2007" y="232"/>
                      <a:pt x="2002" y="230"/>
                    </a:cubicBezTo>
                    <a:close/>
                    <a:moveTo>
                      <a:pt x="2078" y="210"/>
                    </a:moveTo>
                    <a:cubicBezTo>
                      <a:pt x="2074" y="208"/>
                      <a:pt x="2070" y="210"/>
                      <a:pt x="2068" y="213"/>
                    </a:cubicBezTo>
                    <a:cubicBezTo>
                      <a:pt x="2066" y="217"/>
                      <a:pt x="2067" y="221"/>
                      <a:pt x="2071" y="223"/>
                    </a:cubicBezTo>
                    <a:cubicBezTo>
                      <a:pt x="2075" y="225"/>
                      <a:pt x="2079" y="224"/>
                      <a:pt x="2081" y="220"/>
                    </a:cubicBezTo>
                    <a:cubicBezTo>
                      <a:pt x="2083" y="216"/>
                      <a:pt x="2081" y="212"/>
                      <a:pt x="2078" y="210"/>
                    </a:cubicBezTo>
                    <a:close/>
                    <a:moveTo>
                      <a:pt x="1731" y="670"/>
                    </a:moveTo>
                    <a:cubicBezTo>
                      <a:pt x="1736" y="676"/>
                      <a:pt x="1749" y="678"/>
                      <a:pt x="1752" y="669"/>
                    </a:cubicBezTo>
                    <a:cubicBezTo>
                      <a:pt x="1758" y="669"/>
                      <a:pt x="1764" y="673"/>
                      <a:pt x="1766" y="679"/>
                    </a:cubicBezTo>
                    <a:cubicBezTo>
                      <a:pt x="1769" y="689"/>
                      <a:pt x="1762" y="703"/>
                      <a:pt x="1752" y="706"/>
                    </a:cubicBezTo>
                    <a:cubicBezTo>
                      <a:pt x="1779" y="707"/>
                      <a:pt x="1790" y="667"/>
                      <a:pt x="1769" y="650"/>
                    </a:cubicBezTo>
                    <a:cubicBezTo>
                      <a:pt x="1757" y="640"/>
                      <a:pt x="1744" y="641"/>
                      <a:pt x="1736" y="647"/>
                    </a:cubicBezTo>
                    <a:cubicBezTo>
                      <a:pt x="1728" y="652"/>
                      <a:pt x="1725" y="663"/>
                      <a:pt x="1731" y="670"/>
                    </a:cubicBezTo>
                    <a:close/>
                    <a:moveTo>
                      <a:pt x="1695" y="620"/>
                    </a:moveTo>
                    <a:cubicBezTo>
                      <a:pt x="1718" y="617"/>
                      <a:pt x="1732" y="632"/>
                      <a:pt x="1743" y="635"/>
                    </a:cubicBezTo>
                    <a:cubicBezTo>
                      <a:pt x="1755" y="638"/>
                      <a:pt x="1759" y="624"/>
                      <a:pt x="1747" y="617"/>
                    </a:cubicBezTo>
                    <a:cubicBezTo>
                      <a:pt x="1733" y="610"/>
                      <a:pt x="1712" y="613"/>
                      <a:pt x="1695" y="620"/>
                    </a:cubicBezTo>
                    <a:close/>
                    <a:moveTo>
                      <a:pt x="1778" y="589"/>
                    </a:moveTo>
                    <a:cubicBezTo>
                      <a:pt x="1773" y="595"/>
                      <a:pt x="1774" y="605"/>
                      <a:pt x="1777" y="610"/>
                    </a:cubicBezTo>
                    <a:cubicBezTo>
                      <a:pt x="1771" y="615"/>
                      <a:pt x="1756" y="607"/>
                      <a:pt x="1759" y="595"/>
                    </a:cubicBezTo>
                    <a:cubicBezTo>
                      <a:pt x="1762" y="587"/>
                      <a:pt x="1772" y="583"/>
                      <a:pt x="1778" y="589"/>
                    </a:cubicBezTo>
                    <a:close/>
                    <a:moveTo>
                      <a:pt x="1812" y="599"/>
                    </a:moveTo>
                    <a:cubicBezTo>
                      <a:pt x="1808" y="596"/>
                      <a:pt x="1803" y="596"/>
                      <a:pt x="1800" y="600"/>
                    </a:cubicBezTo>
                    <a:cubicBezTo>
                      <a:pt x="1795" y="606"/>
                      <a:pt x="1802" y="614"/>
                      <a:pt x="1809" y="613"/>
                    </a:cubicBezTo>
                    <a:cubicBezTo>
                      <a:pt x="1815" y="611"/>
                      <a:pt x="1816" y="607"/>
                      <a:pt x="1824" y="609"/>
                    </a:cubicBezTo>
                    <a:cubicBezTo>
                      <a:pt x="1817" y="606"/>
                      <a:pt x="1817" y="602"/>
                      <a:pt x="1812" y="599"/>
                    </a:cubicBezTo>
                    <a:close/>
                    <a:moveTo>
                      <a:pt x="1749" y="549"/>
                    </a:moveTo>
                    <a:cubicBezTo>
                      <a:pt x="1760" y="532"/>
                      <a:pt x="1759" y="494"/>
                      <a:pt x="1738" y="491"/>
                    </a:cubicBezTo>
                    <a:cubicBezTo>
                      <a:pt x="1738" y="487"/>
                      <a:pt x="1744" y="484"/>
                      <a:pt x="1750" y="486"/>
                    </a:cubicBezTo>
                    <a:cubicBezTo>
                      <a:pt x="1756" y="488"/>
                      <a:pt x="1762" y="495"/>
                      <a:pt x="1760" y="504"/>
                    </a:cubicBezTo>
                    <a:cubicBezTo>
                      <a:pt x="1768" y="505"/>
                      <a:pt x="1768" y="531"/>
                      <a:pt x="1749" y="549"/>
                    </a:cubicBezTo>
                    <a:close/>
                    <a:moveTo>
                      <a:pt x="1687" y="834"/>
                    </a:moveTo>
                    <a:cubicBezTo>
                      <a:pt x="1698" y="830"/>
                      <a:pt x="1706" y="823"/>
                      <a:pt x="1710" y="812"/>
                    </a:cubicBezTo>
                    <a:cubicBezTo>
                      <a:pt x="1712" y="803"/>
                      <a:pt x="1710" y="794"/>
                      <a:pt x="1706" y="786"/>
                    </a:cubicBezTo>
                    <a:cubicBezTo>
                      <a:pt x="1704" y="782"/>
                      <a:pt x="1702" y="780"/>
                      <a:pt x="1698" y="778"/>
                    </a:cubicBezTo>
                    <a:cubicBezTo>
                      <a:pt x="1699" y="779"/>
                      <a:pt x="1700" y="779"/>
                      <a:pt x="1701" y="780"/>
                    </a:cubicBezTo>
                    <a:cubicBezTo>
                      <a:pt x="1705" y="787"/>
                      <a:pt x="1703" y="796"/>
                      <a:pt x="1696" y="801"/>
                    </a:cubicBezTo>
                    <a:cubicBezTo>
                      <a:pt x="1689" y="805"/>
                      <a:pt x="1680" y="803"/>
                      <a:pt x="1675" y="796"/>
                    </a:cubicBezTo>
                    <a:cubicBezTo>
                      <a:pt x="1669" y="786"/>
                      <a:pt x="1677" y="773"/>
                      <a:pt x="1688" y="773"/>
                    </a:cubicBezTo>
                    <a:cubicBezTo>
                      <a:pt x="1696" y="773"/>
                      <a:pt x="1704" y="778"/>
                      <a:pt x="1708" y="785"/>
                    </a:cubicBezTo>
                    <a:cubicBezTo>
                      <a:pt x="1713" y="793"/>
                      <a:pt x="1715" y="803"/>
                      <a:pt x="1713" y="812"/>
                    </a:cubicBezTo>
                    <a:cubicBezTo>
                      <a:pt x="1710" y="825"/>
                      <a:pt x="1701" y="834"/>
                      <a:pt x="1688" y="838"/>
                    </a:cubicBezTo>
                    <a:cubicBezTo>
                      <a:pt x="1678" y="841"/>
                      <a:pt x="1669" y="840"/>
                      <a:pt x="1660" y="837"/>
                    </a:cubicBezTo>
                    <a:cubicBezTo>
                      <a:pt x="1662" y="838"/>
                      <a:pt x="1663" y="840"/>
                      <a:pt x="1665" y="842"/>
                    </a:cubicBezTo>
                    <a:cubicBezTo>
                      <a:pt x="1672" y="850"/>
                      <a:pt x="1677" y="857"/>
                      <a:pt x="1682" y="865"/>
                    </a:cubicBezTo>
                    <a:cubicBezTo>
                      <a:pt x="1683" y="868"/>
                      <a:pt x="1684" y="870"/>
                      <a:pt x="1685" y="873"/>
                    </a:cubicBezTo>
                    <a:cubicBezTo>
                      <a:pt x="1687" y="877"/>
                      <a:pt x="1688" y="881"/>
                      <a:pt x="1689" y="885"/>
                    </a:cubicBezTo>
                    <a:cubicBezTo>
                      <a:pt x="1689" y="887"/>
                      <a:pt x="1692" y="901"/>
                      <a:pt x="1689" y="902"/>
                    </a:cubicBezTo>
                    <a:cubicBezTo>
                      <a:pt x="1688" y="901"/>
                      <a:pt x="1686" y="893"/>
                      <a:pt x="1686" y="892"/>
                    </a:cubicBezTo>
                    <a:cubicBezTo>
                      <a:pt x="1685" y="886"/>
                      <a:pt x="1683" y="880"/>
                      <a:pt x="1680" y="875"/>
                    </a:cubicBezTo>
                    <a:cubicBezTo>
                      <a:pt x="1679" y="872"/>
                      <a:pt x="1678" y="870"/>
                      <a:pt x="1677" y="868"/>
                    </a:cubicBezTo>
                    <a:cubicBezTo>
                      <a:pt x="1673" y="859"/>
                      <a:pt x="1669" y="852"/>
                      <a:pt x="1662" y="845"/>
                    </a:cubicBezTo>
                    <a:cubicBezTo>
                      <a:pt x="1662" y="845"/>
                      <a:pt x="1661" y="844"/>
                      <a:pt x="1660" y="843"/>
                    </a:cubicBezTo>
                    <a:cubicBezTo>
                      <a:pt x="1661" y="845"/>
                      <a:pt x="1663" y="848"/>
                      <a:pt x="1664" y="851"/>
                    </a:cubicBezTo>
                    <a:cubicBezTo>
                      <a:pt x="1667" y="859"/>
                      <a:pt x="1669" y="865"/>
                      <a:pt x="1670" y="874"/>
                    </a:cubicBezTo>
                    <a:cubicBezTo>
                      <a:pt x="1670" y="897"/>
                      <a:pt x="1652" y="908"/>
                      <a:pt x="1632" y="910"/>
                    </a:cubicBezTo>
                    <a:cubicBezTo>
                      <a:pt x="1615" y="911"/>
                      <a:pt x="1598" y="905"/>
                      <a:pt x="1588" y="891"/>
                    </a:cubicBezTo>
                    <a:cubicBezTo>
                      <a:pt x="1580" y="878"/>
                      <a:pt x="1581" y="865"/>
                      <a:pt x="1590" y="853"/>
                    </a:cubicBezTo>
                    <a:cubicBezTo>
                      <a:pt x="1595" y="848"/>
                      <a:pt x="1599" y="845"/>
                      <a:pt x="1606" y="843"/>
                    </a:cubicBezTo>
                    <a:cubicBezTo>
                      <a:pt x="1611" y="841"/>
                      <a:pt x="1616" y="842"/>
                      <a:pt x="1621" y="844"/>
                    </a:cubicBezTo>
                    <a:cubicBezTo>
                      <a:pt x="1627" y="847"/>
                      <a:pt x="1631" y="852"/>
                      <a:pt x="1632" y="859"/>
                    </a:cubicBezTo>
                    <a:cubicBezTo>
                      <a:pt x="1632" y="863"/>
                      <a:pt x="1631" y="866"/>
                      <a:pt x="1629" y="870"/>
                    </a:cubicBezTo>
                    <a:cubicBezTo>
                      <a:pt x="1625" y="873"/>
                      <a:pt x="1621" y="875"/>
                      <a:pt x="1617" y="874"/>
                    </a:cubicBezTo>
                    <a:cubicBezTo>
                      <a:pt x="1611" y="874"/>
                      <a:pt x="1607" y="871"/>
                      <a:pt x="1605" y="866"/>
                    </a:cubicBezTo>
                    <a:cubicBezTo>
                      <a:pt x="1603" y="861"/>
                      <a:pt x="1605" y="856"/>
                      <a:pt x="1610" y="853"/>
                    </a:cubicBezTo>
                    <a:cubicBezTo>
                      <a:pt x="1615" y="850"/>
                      <a:pt x="1622" y="851"/>
                      <a:pt x="1625" y="857"/>
                    </a:cubicBezTo>
                    <a:cubicBezTo>
                      <a:pt x="1629" y="862"/>
                      <a:pt x="1627" y="869"/>
                      <a:pt x="1622" y="872"/>
                    </a:cubicBezTo>
                    <a:cubicBezTo>
                      <a:pt x="1620" y="873"/>
                      <a:pt x="1617" y="874"/>
                      <a:pt x="1615" y="874"/>
                    </a:cubicBezTo>
                    <a:cubicBezTo>
                      <a:pt x="1616" y="874"/>
                      <a:pt x="1616" y="874"/>
                      <a:pt x="1617" y="874"/>
                    </a:cubicBezTo>
                    <a:cubicBezTo>
                      <a:pt x="1621" y="874"/>
                      <a:pt x="1625" y="873"/>
                      <a:pt x="1628" y="869"/>
                    </a:cubicBezTo>
                    <a:cubicBezTo>
                      <a:pt x="1631" y="866"/>
                      <a:pt x="1631" y="863"/>
                      <a:pt x="1631" y="859"/>
                    </a:cubicBezTo>
                    <a:cubicBezTo>
                      <a:pt x="1630" y="853"/>
                      <a:pt x="1626" y="848"/>
                      <a:pt x="1620" y="845"/>
                    </a:cubicBezTo>
                    <a:cubicBezTo>
                      <a:pt x="1615" y="843"/>
                      <a:pt x="1611" y="843"/>
                      <a:pt x="1606" y="844"/>
                    </a:cubicBezTo>
                    <a:cubicBezTo>
                      <a:pt x="1600" y="846"/>
                      <a:pt x="1596" y="849"/>
                      <a:pt x="1591" y="854"/>
                    </a:cubicBezTo>
                    <a:cubicBezTo>
                      <a:pt x="1583" y="865"/>
                      <a:pt x="1582" y="878"/>
                      <a:pt x="1590" y="889"/>
                    </a:cubicBezTo>
                    <a:cubicBezTo>
                      <a:pt x="1599" y="903"/>
                      <a:pt x="1618" y="908"/>
                      <a:pt x="1633" y="906"/>
                    </a:cubicBezTo>
                    <a:cubicBezTo>
                      <a:pt x="1650" y="904"/>
                      <a:pt x="1665" y="894"/>
                      <a:pt x="1665" y="874"/>
                    </a:cubicBezTo>
                    <a:cubicBezTo>
                      <a:pt x="1665" y="866"/>
                      <a:pt x="1663" y="860"/>
                      <a:pt x="1659" y="853"/>
                    </a:cubicBezTo>
                    <a:cubicBezTo>
                      <a:pt x="1657" y="848"/>
                      <a:pt x="1655" y="844"/>
                      <a:pt x="1652" y="840"/>
                    </a:cubicBezTo>
                    <a:cubicBezTo>
                      <a:pt x="1643" y="825"/>
                      <a:pt x="1630" y="815"/>
                      <a:pt x="1624" y="798"/>
                    </a:cubicBezTo>
                    <a:cubicBezTo>
                      <a:pt x="1617" y="782"/>
                      <a:pt x="1618" y="765"/>
                      <a:pt x="1626" y="747"/>
                    </a:cubicBezTo>
                    <a:cubicBezTo>
                      <a:pt x="1630" y="738"/>
                      <a:pt x="1635" y="732"/>
                      <a:pt x="1642" y="726"/>
                    </a:cubicBezTo>
                    <a:cubicBezTo>
                      <a:pt x="1645" y="723"/>
                      <a:pt x="1648" y="721"/>
                      <a:pt x="1651" y="719"/>
                    </a:cubicBezTo>
                    <a:cubicBezTo>
                      <a:pt x="1648" y="719"/>
                      <a:pt x="1645" y="719"/>
                      <a:pt x="1642" y="718"/>
                    </a:cubicBezTo>
                    <a:cubicBezTo>
                      <a:pt x="1631" y="714"/>
                      <a:pt x="1624" y="705"/>
                      <a:pt x="1623" y="694"/>
                    </a:cubicBezTo>
                    <a:cubicBezTo>
                      <a:pt x="1622" y="683"/>
                      <a:pt x="1626" y="672"/>
                      <a:pt x="1636" y="667"/>
                    </a:cubicBezTo>
                    <a:cubicBezTo>
                      <a:pt x="1644" y="663"/>
                      <a:pt x="1654" y="663"/>
                      <a:pt x="1660" y="669"/>
                    </a:cubicBezTo>
                    <a:cubicBezTo>
                      <a:pt x="1664" y="673"/>
                      <a:pt x="1666" y="677"/>
                      <a:pt x="1666" y="682"/>
                    </a:cubicBezTo>
                    <a:cubicBezTo>
                      <a:pt x="1666" y="685"/>
                      <a:pt x="1665" y="688"/>
                      <a:pt x="1663" y="691"/>
                    </a:cubicBezTo>
                    <a:cubicBezTo>
                      <a:pt x="1660" y="696"/>
                      <a:pt x="1655" y="697"/>
                      <a:pt x="1650" y="695"/>
                    </a:cubicBezTo>
                    <a:cubicBezTo>
                      <a:pt x="1644" y="692"/>
                      <a:pt x="1642" y="686"/>
                      <a:pt x="1645" y="681"/>
                    </a:cubicBezTo>
                    <a:cubicBezTo>
                      <a:pt x="1647" y="675"/>
                      <a:pt x="1653" y="673"/>
                      <a:pt x="1659" y="675"/>
                    </a:cubicBezTo>
                    <a:cubicBezTo>
                      <a:pt x="1663" y="677"/>
                      <a:pt x="1666" y="682"/>
                      <a:pt x="1665" y="687"/>
                    </a:cubicBezTo>
                    <a:cubicBezTo>
                      <a:pt x="1667" y="681"/>
                      <a:pt x="1665" y="674"/>
                      <a:pt x="1659" y="669"/>
                    </a:cubicBezTo>
                    <a:cubicBezTo>
                      <a:pt x="1653" y="664"/>
                      <a:pt x="1644" y="664"/>
                      <a:pt x="1636" y="668"/>
                    </a:cubicBezTo>
                    <a:cubicBezTo>
                      <a:pt x="1628" y="673"/>
                      <a:pt x="1624" y="683"/>
                      <a:pt x="1625" y="693"/>
                    </a:cubicBezTo>
                    <a:cubicBezTo>
                      <a:pt x="1625" y="699"/>
                      <a:pt x="1628" y="705"/>
                      <a:pt x="1632" y="709"/>
                    </a:cubicBezTo>
                    <a:cubicBezTo>
                      <a:pt x="1646" y="723"/>
                      <a:pt x="1664" y="709"/>
                      <a:pt x="1686" y="709"/>
                    </a:cubicBezTo>
                    <a:cubicBezTo>
                      <a:pt x="1709" y="708"/>
                      <a:pt x="1732" y="717"/>
                      <a:pt x="1749" y="730"/>
                    </a:cubicBezTo>
                    <a:cubicBezTo>
                      <a:pt x="1724" y="716"/>
                      <a:pt x="1695" y="706"/>
                      <a:pt x="1666" y="716"/>
                    </a:cubicBezTo>
                    <a:cubicBezTo>
                      <a:pt x="1658" y="719"/>
                      <a:pt x="1652" y="723"/>
                      <a:pt x="1645" y="729"/>
                    </a:cubicBezTo>
                    <a:cubicBezTo>
                      <a:pt x="1638" y="735"/>
                      <a:pt x="1634" y="741"/>
                      <a:pt x="1630" y="749"/>
                    </a:cubicBezTo>
                    <a:cubicBezTo>
                      <a:pt x="1619" y="774"/>
                      <a:pt x="1624" y="797"/>
                      <a:pt x="1640" y="815"/>
                    </a:cubicBezTo>
                    <a:cubicBezTo>
                      <a:pt x="1652" y="830"/>
                      <a:pt x="1667" y="839"/>
                      <a:pt x="1687" y="834"/>
                    </a:cubicBezTo>
                    <a:close/>
                    <a:moveTo>
                      <a:pt x="1715" y="1039"/>
                    </a:moveTo>
                    <a:cubicBezTo>
                      <a:pt x="1712" y="1038"/>
                      <a:pt x="1711" y="1035"/>
                      <a:pt x="1713" y="1032"/>
                    </a:cubicBezTo>
                    <a:cubicBezTo>
                      <a:pt x="1714" y="1030"/>
                      <a:pt x="1717" y="1029"/>
                      <a:pt x="1720" y="1030"/>
                    </a:cubicBezTo>
                    <a:cubicBezTo>
                      <a:pt x="1722" y="1031"/>
                      <a:pt x="1723" y="1034"/>
                      <a:pt x="1722" y="1037"/>
                    </a:cubicBezTo>
                    <a:cubicBezTo>
                      <a:pt x="1721" y="1039"/>
                      <a:pt x="1718" y="1040"/>
                      <a:pt x="1715" y="1039"/>
                    </a:cubicBezTo>
                    <a:close/>
                    <a:moveTo>
                      <a:pt x="1748" y="906"/>
                    </a:moveTo>
                    <a:cubicBezTo>
                      <a:pt x="1753" y="903"/>
                      <a:pt x="1756" y="897"/>
                      <a:pt x="1754" y="892"/>
                    </a:cubicBezTo>
                    <a:cubicBezTo>
                      <a:pt x="1752" y="890"/>
                      <a:pt x="1749" y="888"/>
                      <a:pt x="1746" y="888"/>
                    </a:cubicBezTo>
                    <a:cubicBezTo>
                      <a:pt x="1743" y="888"/>
                      <a:pt x="1740" y="891"/>
                      <a:pt x="1741" y="895"/>
                    </a:cubicBezTo>
                    <a:cubicBezTo>
                      <a:pt x="1741" y="897"/>
                      <a:pt x="1743" y="899"/>
                      <a:pt x="1746" y="899"/>
                    </a:cubicBezTo>
                    <a:cubicBezTo>
                      <a:pt x="1742" y="902"/>
                      <a:pt x="1735" y="895"/>
                      <a:pt x="1739" y="888"/>
                    </a:cubicBezTo>
                    <a:cubicBezTo>
                      <a:pt x="1741" y="885"/>
                      <a:pt x="1745" y="883"/>
                      <a:pt x="1750" y="885"/>
                    </a:cubicBezTo>
                    <a:cubicBezTo>
                      <a:pt x="1757" y="887"/>
                      <a:pt x="1759" y="895"/>
                      <a:pt x="1757" y="901"/>
                    </a:cubicBezTo>
                    <a:cubicBezTo>
                      <a:pt x="1755" y="907"/>
                      <a:pt x="1748" y="911"/>
                      <a:pt x="1742" y="911"/>
                    </a:cubicBezTo>
                    <a:cubicBezTo>
                      <a:pt x="1761" y="912"/>
                      <a:pt x="1785" y="894"/>
                      <a:pt x="1793" y="882"/>
                    </a:cubicBezTo>
                    <a:cubicBezTo>
                      <a:pt x="1793" y="883"/>
                      <a:pt x="1794" y="885"/>
                      <a:pt x="1795" y="885"/>
                    </a:cubicBezTo>
                    <a:cubicBezTo>
                      <a:pt x="1782" y="903"/>
                      <a:pt x="1755" y="917"/>
                      <a:pt x="1738" y="913"/>
                    </a:cubicBezTo>
                    <a:cubicBezTo>
                      <a:pt x="1757" y="931"/>
                      <a:pt x="1765" y="947"/>
                      <a:pt x="1779" y="956"/>
                    </a:cubicBezTo>
                    <a:cubicBezTo>
                      <a:pt x="1786" y="961"/>
                      <a:pt x="1794" y="964"/>
                      <a:pt x="1802" y="962"/>
                    </a:cubicBezTo>
                    <a:cubicBezTo>
                      <a:pt x="1802" y="964"/>
                      <a:pt x="1805" y="965"/>
                      <a:pt x="1807" y="965"/>
                    </a:cubicBezTo>
                    <a:cubicBezTo>
                      <a:pt x="1798" y="970"/>
                      <a:pt x="1785" y="966"/>
                      <a:pt x="1775" y="958"/>
                    </a:cubicBezTo>
                    <a:cubicBezTo>
                      <a:pt x="1774" y="957"/>
                      <a:pt x="1774" y="957"/>
                      <a:pt x="1773" y="956"/>
                    </a:cubicBezTo>
                    <a:cubicBezTo>
                      <a:pt x="1780" y="970"/>
                      <a:pt x="1797" y="982"/>
                      <a:pt x="1814" y="986"/>
                    </a:cubicBezTo>
                    <a:cubicBezTo>
                      <a:pt x="1821" y="988"/>
                      <a:pt x="1830" y="990"/>
                      <a:pt x="1836" y="986"/>
                    </a:cubicBezTo>
                    <a:cubicBezTo>
                      <a:pt x="1840" y="984"/>
                      <a:pt x="1844" y="979"/>
                      <a:pt x="1841" y="974"/>
                    </a:cubicBezTo>
                    <a:cubicBezTo>
                      <a:pt x="1841" y="973"/>
                      <a:pt x="1839" y="972"/>
                      <a:pt x="1837" y="972"/>
                    </a:cubicBezTo>
                    <a:cubicBezTo>
                      <a:pt x="1836" y="973"/>
                      <a:pt x="1835" y="974"/>
                      <a:pt x="1835" y="975"/>
                    </a:cubicBezTo>
                    <a:cubicBezTo>
                      <a:pt x="1835" y="977"/>
                      <a:pt x="1835" y="978"/>
                      <a:pt x="1836" y="978"/>
                    </a:cubicBezTo>
                    <a:cubicBezTo>
                      <a:pt x="1837" y="979"/>
                      <a:pt x="1839" y="978"/>
                      <a:pt x="1839" y="977"/>
                    </a:cubicBezTo>
                    <a:cubicBezTo>
                      <a:pt x="1839" y="976"/>
                      <a:pt x="1839" y="975"/>
                      <a:pt x="1839" y="975"/>
                    </a:cubicBezTo>
                    <a:cubicBezTo>
                      <a:pt x="1840" y="975"/>
                      <a:pt x="1840" y="976"/>
                      <a:pt x="1841" y="977"/>
                    </a:cubicBezTo>
                    <a:cubicBezTo>
                      <a:pt x="1841" y="978"/>
                      <a:pt x="1840" y="980"/>
                      <a:pt x="1838" y="980"/>
                    </a:cubicBezTo>
                    <a:cubicBezTo>
                      <a:pt x="1835" y="981"/>
                      <a:pt x="1833" y="980"/>
                      <a:pt x="1832" y="977"/>
                    </a:cubicBezTo>
                    <a:cubicBezTo>
                      <a:pt x="1831" y="975"/>
                      <a:pt x="1831" y="973"/>
                      <a:pt x="1832" y="971"/>
                    </a:cubicBezTo>
                    <a:cubicBezTo>
                      <a:pt x="1834" y="970"/>
                      <a:pt x="1835" y="969"/>
                      <a:pt x="1837" y="969"/>
                    </a:cubicBezTo>
                    <a:cubicBezTo>
                      <a:pt x="1840" y="968"/>
                      <a:pt x="1842" y="970"/>
                      <a:pt x="1844" y="972"/>
                    </a:cubicBezTo>
                    <a:cubicBezTo>
                      <a:pt x="1846" y="977"/>
                      <a:pt x="1844" y="982"/>
                      <a:pt x="1840" y="985"/>
                    </a:cubicBezTo>
                    <a:cubicBezTo>
                      <a:pt x="1838" y="987"/>
                      <a:pt x="1836" y="988"/>
                      <a:pt x="1833" y="989"/>
                    </a:cubicBezTo>
                    <a:cubicBezTo>
                      <a:pt x="1844" y="988"/>
                      <a:pt x="1851" y="981"/>
                      <a:pt x="1855" y="973"/>
                    </a:cubicBezTo>
                    <a:cubicBezTo>
                      <a:pt x="1858" y="967"/>
                      <a:pt x="1859" y="961"/>
                      <a:pt x="1856" y="956"/>
                    </a:cubicBezTo>
                    <a:cubicBezTo>
                      <a:pt x="1856" y="956"/>
                      <a:pt x="1856" y="956"/>
                      <a:pt x="1856" y="956"/>
                    </a:cubicBezTo>
                    <a:cubicBezTo>
                      <a:pt x="1858" y="961"/>
                      <a:pt x="1854" y="967"/>
                      <a:pt x="1846" y="964"/>
                    </a:cubicBezTo>
                    <a:cubicBezTo>
                      <a:pt x="1840" y="963"/>
                      <a:pt x="1835" y="952"/>
                      <a:pt x="1822" y="959"/>
                    </a:cubicBezTo>
                    <a:cubicBezTo>
                      <a:pt x="1825" y="953"/>
                      <a:pt x="1831" y="948"/>
                      <a:pt x="1837" y="947"/>
                    </a:cubicBezTo>
                    <a:cubicBezTo>
                      <a:pt x="1843" y="945"/>
                      <a:pt x="1851" y="946"/>
                      <a:pt x="1855" y="951"/>
                    </a:cubicBezTo>
                    <a:cubicBezTo>
                      <a:pt x="1861" y="958"/>
                      <a:pt x="1860" y="967"/>
                      <a:pt x="1857" y="974"/>
                    </a:cubicBezTo>
                    <a:cubicBezTo>
                      <a:pt x="1852" y="984"/>
                      <a:pt x="1841" y="990"/>
                      <a:pt x="1830" y="991"/>
                    </a:cubicBezTo>
                    <a:cubicBezTo>
                      <a:pt x="1820" y="991"/>
                      <a:pt x="1805" y="986"/>
                      <a:pt x="1795" y="980"/>
                    </a:cubicBezTo>
                    <a:cubicBezTo>
                      <a:pt x="1787" y="976"/>
                      <a:pt x="1778" y="968"/>
                      <a:pt x="1773" y="960"/>
                    </a:cubicBezTo>
                    <a:cubicBezTo>
                      <a:pt x="1775" y="966"/>
                      <a:pt x="1776" y="971"/>
                      <a:pt x="1776" y="977"/>
                    </a:cubicBezTo>
                    <a:cubicBezTo>
                      <a:pt x="1777" y="991"/>
                      <a:pt x="1774" y="1000"/>
                      <a:pt x="1766" y="1011"/>
                    </a:cubicBezTo>
                    <a:cubicBezTo>
                      <a:pt x="1764" y="1015"/>
                      <a:pt x="1761" y="1018"/>
                      <a:pt x="1758" y="1021"/>
                    </a:cubicBezTo>
                    <a:cubicBezTo>
                      <a:pt x="1758" y="1020"/>
                      <a:pt x="1757" y="1019"/>
                      <a:pt x="1756" y="1018"/>
                    </a:cubicBezTo>
                    <a:cubicBezTo>
                      <a:pt x="1759" y="1016"/>
                      <a:pt x="1761" y="1013"/>
                      <a:pt x="1763" y="1009"/>
                    </a:cubicBezTo>
                    <a:cubicBezTo>
                      <a:pt x="1770" y="999"/>
                      <a:pt x="1772" y="990"/>
                      <a:pt x="1772" y="977"/>
                    </a:cubicBezTo>
                    <a:cubicBezTo>
                      <a:pt x="1771" y="961"/>
                      <a:pt x="1764" y="948"/>
                      <a:pt x="1754" y="936"/>
                    </a:cubicBezTo>
                    <a:cubicBezTo>
                      <a:pt x="1756" y="940"/>
                      <a:pt x="1757" y="944"/>
                      <a:pt x="1757" y="948"/>
                    </a:cubicBezTo>
                    <a:cubicBezTo>
                      <a:pt x="1757" y="948"/>
                      <a:pt x="1757" y="948"/>
                      <a:pt x="1757" y="948"/>
                    </a:cubicBezTo>
                    <a:cubicBezTo>
                      <a:pt x="1759" y="957"/>
                      <a:pt x="1758" y="965"/>
                      <a:pt x="1753" y="973"/>
                    </a:cubicBezTo>
                    <a:cubicBezTo>
                      <a:pt x="1756" y="964"/>
                      <a:pt x="1756" y="958"/>
                      <a:pt x="1755" y="949"/>
                    </a:cubicBezTo>
                    <a:cubicBezTo>
                      <a:pt x="1755" y="949"/>
                      <a:pt x="1755" y="949"/>
                      <a:pt x="1755" y="949"/>
                    </a:cubicBezTo>
                    <a:cubicBezTo>
                      <a:pt x="1751" y="931"/>
                      <a:pt x="1748" y="928"/>
                      <a:pt x="1735" y="916"/>
                    </a:cubicBezTo>
                    <a:cubicBezTo>
                      <a:pt x="1715" y="898"/>
                      <a:pt x="1693" y="880"/>
                      <a:pt x="1684" y="857"/>
                    </a:cubicBezTo>
                    <a:cubicBezTo>
                      <a:pt x="1692" y="871"/>
                      <a:pt x="1730" y="917"/>
                      <a:pt x="1748" y="906"/>
                    </a:cubicBezTo>
                    <a:close/>
                    <a:moveTo>
                      <a:pt x="1754" y="960"/>
                    </a:moveTo>
                    <a:cubicBezTo>
                      <a:pt x="1742" y="959"/>
                      <a:pt x="1741" y="976"/>
                      <a:pt x="1740" y="981"/>
                    </a:cubicBezTo>
                    <a:cubicBezTo>
                      <a:pt x="1739" y="986"/>
                      <a:pt x="1737" y="989"/>
                      <a:pt x="1734" y="991"/>
                    </a:cubicBezTo>
                    <a:cubicBezTo>
                      <a:pt x="1739" y="991"/>
                      <a:pt x="1751" y="987"/>
                      <a:pt x="1756" y="983"/>
                    </a:cubicBezTo>
                    <a:cubicBezTo>
                      <a:pt x="1762" y="978"/>
                      <a:pt x="1765" y="970"/>
                      <a:pt x="1758" y="962"/>
                    </a:cubicBezTo>
                    <a:cubicBezTo>
                      <a:pt x="1758" y="967"/>
                      <a:pt x="1755" y="973"/>
                      <a:pt x="1751" y="976"/>
                    </a:cubicBezTo>
                    <a:cubicBezTo>
                      <a:pt x="1753" y="973"/>
                      <a:pt x="1755" y="966"/>
                      <a:pt x="1754" y="960"/>
                    </a:cubicBezTo>
                    <a:close/>
                    <a:moveTo>
                      <a:pt x="1823" y="930"/>
                    </a:moveTo>
                    <a:cubicBezTo>
                      <a:pt x="1825" y="932"/>
                      <a:pt x="1829" y="932"/>
                      <a:pt x="1831" y="929"/>
                    </a:cubicBezTo>
                    <a:cubicBezTo>
                      <a:pt x="1833" y="927"/>
                      <a:pt x="1833" y="923"/>
                      <a:pt x="1831" y="921"/>
                    </a:cubicBezTo>
                    <a:cubicBezTo>
                      <a:pt x="1828" y="919"/>
                      <a:pt x="1825" y="919"/>
                      <a:pt x="1823" y="921"/>
                    </a:cubicBezTo>
                    <a:cubicBezTo>
                      <a:pt x="1821" y="924"/>
                      <a:pt x="1821" y="927"/>
                      <a:pt x="1823" y="930"/>
                    </a:cubicBezTo>
                    <a:close/>
                    <a:moveTo>
                      <a:pt x="1816" y="945"/>
                    </a:moveTo>
                    <a:cubicBezTo>
                      <a:pt x="1819" y="948"/>
                      <a:pt x="1823" y="948"/>
                      <a:pt x="1826" y="945"/>
                    </a:cubicBezTo>
                    <a:cubicBezTo>
                      <a:pt x="1829" y="942"/>
                      <a:pt x="1828" y="937"/>
                      <a:pt x="1826" y="935"/>
                    </a:cubicBezTo>
                    <a:cubicBezTo>
                      <a:pt x="1823" y="932"/>
                      <a:pt x="1818" y="932"/>
                      <a:pt x="1816" y="935"/>
                    </a:cubicBezTo>
                    <a:cubicBezTo>
                      <a:pt x="1813" y="938"/>
                      <a:pt x="1813" y="942"/>
                      <a:pt x="1816" y="945"/>
                    </a:cubicBezTo>
                    <a:close/>
                    <a:moveTo>
                      <a:pt x="1803" y="963"/>
                    </a:moveTo>
                    <a:cubicBezTo>
                      <a:pt x="1807" y="966"/>
                      <a:pt x="1813" y="966"/>
                      <a:pt x="1817" y="962"/>
                    </a:cubicBezTo>
                    <a:cubicBezTo>
                      <a:pt x="1820" y="959"/>
                      <a:pt x="1820" y="953"/>
                      <a:pt x="1816" y="949"/>
                    </a:cubicBezTo>
                    <a:cubicBezTo>
                      <a:pt x="1813" y="946"/>
                      <a:pt x="1807" y="946"/>
                      <a:pt x="1803" y="949"/>
                    </a:cubicBezTo>
                    <a:cubicBezTo>
                      <a:pt x="1799" y="953"/>
                      <a:pt x="1800" y="959"/>
                      <a:pt x="1803" y="963"/>
                    </a:cubicBezTo>
                    <a:close/>
                    <a:moveTo>
                      <a:pt x="1744" y="1037"/>
                    </a:moveTo>
                    <a:cubicBezTo>
                      <a:pt x="1739" y="1034"/>
                      <a:pt x="1736" y="1028"/>
                      <a:pt x="1739" y="1023"/>
                    </a:cubicBezTo>
                    <a:cubicBezTo>
                      <a:pt x="1741" y="1018"/>
                      <a:pt x="1747" y="1016"/>
                      <a:pt x="1753" y="1018"/>
                    </a:cubicBezTo>
                    <a:cubicBezTo>
                      <a:pt x="1758" y="1021"/>
                      <a:pt x="1760" y="1027"/>
                      <a:pt x="1757" y="1032"/>
                    </a:cubicBezTo>
                    <a:cubicBezTo>
                      <a:pt x="1755" y="1037"/>
                      <a:pt x="1749" y="1039"/>
                      <a:pt x="1744" y="1037"/>
                    </a:cubicBezTo>
                    <a:close/>
                    <a:moveTo>
                      <a:pt x="1728" y="1042"/>
                    </a:moveTo>
                    <a:cubicBezTo>
                      <a:pt x="1725" y="1040"/>
                      <a:pt x="1723" y="1036"/>
                      <a:pt x="1725" y="1033"/>
                    </a:cubicBezTo>
                    <a:cubicBezTo>
                      <a:pt x="1726" y="1029"/>
                      <a:pt x="1730" y="1028"/>
                      <a:pt x="1734" y="1030"/>
                    </a:cubicBezTo>
                    <a:cubicBezTo>
                      <a:pt x="1737" y="1031"/>
                      <a:pt x="1738" y="1035"/>
                      <a:pt x="1737" y="1038"/>
                    </a:cubicBezTo>
                    <a:cubicBezTo>
                      <a:pt x="1735" y="1042"/>
                      <a:pt x="1731" y="1043"/>
                      <a:pt x="1728" y="1042"/>
                    </a:cubicBezTo>
                    <a:close/>
                    <a:moveTo>
                      <a:pt x="1606" y="916"/>
                    </a:moveTo>
                    <a:cubicBezTo>
                      <a:pt x="1597" y="904"/>
                      <a:pt x="1585" y="894"/>
                      <a:pt x="1572" y="891"/>
                    </a:cubicBezTo>
                    <a:cubicBezTo>
                      <a:pt x="1559" y="888"/>
                      <a:pt x="1544" y="891"/>
                      <a:pt x="1536" y="902"/>
                    </a:cubicBezTo>
                    <a:cubicBezTo>
                      <a:pt x="1531" y="909"/>
                      <a:pt x="1528" y="917"/>
                      <a:pt x="1528" y="925"/>
                    </a:cubicBezTo>
                    <a:cubicBezTo>
                      <a:pt x="1528" y="934"/>
                      <a:pt x="1529" y="941"/>
                      <a:pt x="1533" y="949"/>
                    </a:cubicBezTo>
                    <a:cubicBezTo>
                      <a:pt x="1538" y="956"/>
                      <a:pt x="1542" y="962"/>
                      <a:pt x="1549" y="967"/>
                    </a:cubicBezTo>
                    <a:cubicBezTo>
                      <a:pt x="1552" y="969"/>
                      <a:pt x="1555" y="971"/>
                      <a:pt x="1558" y="973"/>
                    </a:cubicBezTo>
                    <a:cubicBezTo>
                      <a:pt x="1567" y="978"/>
                      <a:pt x="1575" y="981"/>
                      <a:pt x="1586" y="982"/>
                    </a:cubicBezTo>
                    <a:cubicBezTo>
                      <a:pt x="1600" y="984"/>
                      <a:pt x="1612" y="982"/>
                      <a:pt x="1626" y="976"/>
                    </a:cubicBezTo>
                    <a:cubicBezTo>
                      <a:pt x="1626" y="976"/>
                      <a:pt x="1627" y="975"/>
                      <a:pt x="1628" y="975"/>
                    </a:cubicBezTo>
                    <a:cubicBezTo>
                      <a:pt x="1623" y="984"/>
                      <a:pt x="1620" y="994"/>
                      <a:pt x="1620" y="1005"/>
                    </a:cubicBezTo>
                    <a:cubicBezTo>
                      <a:pt x="1620" y="1017"/>
                      <a:pt x="1624" y="1030"/>
                      <a:pt x="1634" y="1038"/>
                    </a:cubicBezTo>
                    <a:cubicBezTo>
                      <a:pt x="1637" y="1042"/>
                      <a:pt x="1642" y="1044"/>
                      <a:pt x="1648" y="1046"/>
                    </a:cubicBezTo>
                    <a:cubicBezTo>
                      <a:pt x="1643" y="1043"/>
                      <a:pt x="1638" y="1040"/>
                      <a:pt x="1635" y="1037"/>
                    </a:cubicBezTo>
                    <a:cubicBezTo>
                      <a:pt x="1627" y="1028"/>
                      <a:pt x="1623" y="1017"/>
                      <a:pt x="1624" y="1005"/>
                    </a:cubicBezTo>
                    <a:cubicBezTo>
                      <a:pt x="1624" y="996"/>
                      <a:pt x="1626" y="989"/>
                      <a:pt x="1630" y="982"/>
                    </a:cubicBezTo>
                    <a:cubicBezTo>
                      <a:pt x="1637" y="969"/>
                      <a:pt x="1646" y="961"/>
                      <a:pt x="1654" y="949"/>
                    </a:cubicBezTo>
                    <a:cubicBezTo>
                      <a:pt x="1655" y="948"/>
                      <a:pt x="1655" y="948"/>
                      <a:pt x="1655" y="948"/>
                    </a:cubicBezTo>
                    <a:cubicBezTo>
                      <a:pt x="1659" y="941"/>
                      <a:pt x="1662" y="934"/>
                      <a:pt x="1665" y="927"/>
                    </a:cubicBezTo>
                    <a:cubicBezTo>
                      <a:pt x="1666" y="925"/>
                      <a:pt x="1671" y="906"/>
                      <a:pt x="1669" y="905"/>
                    </a:cubicBezTo>
                    <a:cubicBezTo>
                      <a:pt x="1667" y="905"/>
                      <a:pt x="1664" y="917"/>
                      <a:pt x="1663" y="919"/>
                    </a:cubicBezTo>
                    <a:cubicBezTo>
                      <a:pt x="1660" y="928"/>
                      <a:pt x="1656" y="937"/>
                      <a:pt x="1651" y="945"/>
                    </a:cubicBezTo>
                    <a:cubicBezTo>
                      <a:pt x="1650" y="946"/>
                      <a:pt x="1650" y="946"/>
                      <a:pt x="1650" y="946"/>
                    </a:cubicBezTo>
                    <a:cubicBezTo>
                      <a:pt x="1643" y="958"/>
                      <a:pt x="1636" y="966"/>
                      <a:pt x="1624" y="972"/>
                    </a:cubicBezTo>
                    <a:cubicBezTo>
                      <a:pt x="1609" y="979"/>
                      <a:pt x="1592" y="982"/>
                      <a:pt x="1577" y="975"/>
                    </a:cubicBezTo>
                    <a:cubicBezTo>
                      <a:pt x="1569" y="971"/>
                      <a:pt x="1560" y="959"/>
                      <a:pt x="1565" y="950"/>
                    </a:cubicBezTo>
                    <a:cubicBezTo>
                      <a:pt x="1566" y="947"/>
                      <a:pt x="1570" y="945"/>
                      <a:pt x="1573" y="945"/>
                    </a:cubicBezTo>
                    <a:cubicBezTo>
                      <a:pt x="1577" y="946"/>
                      <a:pt x="1579" y="948"/>
                      <a:pt x="1579" y="952"/>
                    </a:cubicBezTo>
                    <a:cubicBezTo>
                      <a:pt x="1579" y="954"/>
                      <a:pt x="1578" y="956"/>
                      <a:pt x="1577" y="957"/>
                    </a:cubicBezTo>
                    <a:cubicBezTo>
                      <a:pt x="1574" y="959"/>
                      <a:pt x="1571" y="958"/>
                      <a:pt x="1570" y="955"/>
                    </a:cubicBezTo>
                    <a:cubicBezTo>
                      <a:pt x="1569" y="954"/>
                      <a:pt x="1570" y="952"/>
                      <a:pt x="1571" y="951"/>
                    </a:cubicBezTo>
                    <a:cubicBezTo>
                      <a:pt x="1569" y="951"/>
                      <a:pt x="1567" y="953"/>
                      <a:pt x="1567" y="955"/>
                    </a:cubicBezTo>
                    <a:cubicBezTo>
                      <a:pt x="1567" y="958"/>
                      <a:pt x="1569" y="961"/>
                      <a:pt x="1573" y="962"/>
                    </a:cubicBezTo>
                    <a:cubicBezTo>
                      <a:pt x="1578" y="964"/>
                      <a:pt x="1584" y="960"/>
                      <a:pt x="1586" y="955"/>
                    </a:cubicBezTo>
                    <a:cubicBezTo>
                      <a:pt x="1587" y="951"/>
                      <a:pt x="1586" y="946"/>
                      <a:pt x="1584" y="943"/>
                    </a:cubicBezTo>
                    <a:cubicBezTo>
                      <a:pt x="1581" y="939"/>
                      <a:pt x="1578" y="938"/>
                      <a:pt x="1573" y="937"/>
                    </a:cubicBezTo>
                    <a:cubicBezTo>
                      <a:pt x="1568" y="937"/>
                      <a:pt x="1562" y="940"/>
                      <a:pt x="1560" y="945"/>
                    </a:cubicBezTo>
                    <a:cubicBezTo>
                      <a:pt x="1555" y="957"/>
                      <a:pt x="1562" y="969"/>
                      <a:pt x="1573" y="975"/>
                    </a:cubicBezTo>
                    <a:cubicBezTo>
                      <a:pt x="1576" y="976"/>
                      <a:pt x="1580" y="978"/>
                      <a:pt x="1584" y="978"/>
                    </a:cubicBezTo>
                    <a:cubicBezTo>
                      <a:pt x="1571" y="977"/>
                      <a:pt x="1561" y="973"/>
                      <a:pt x="1551" y="965"/>
                    </a:cubicBezTo>
                    <a:cubicBezTo>
                      <a:pt x="1544" y="960"/>
                      <a:pt x="1539" y="955"/>
                      <a:pt x="1535" y="948"/>
                    </a:cubicBezTo>
                    <a:cubicBezTo>
                      <a:pt x="1531" y="940"/>
                      <a:pt x="1529" y="933"/>
                      <a:pt x="1529" y="925"/>
                    </a:cubicBezTo>
                    <a:cubicBezTo>
                      <a:pt x="1529" y="920"/>
                      <a:pt x="1530" y="916"/>
                      <a:pt x="1532" y="912"/>
                    </a:cubicBezTo>
                    <a:cubicBezTo>
                      <a:pt x="1532" y="912"/>
                      <a:pt x="1532" y="912"/>
                      <a:pt x="1532" y="912"/>
                    </a:cubicBezTo>
                    <a:cubicBezTo>
                      <a:pt x="1530" y="924"/>
                      <a:pt x="1539" y="936"/>
                      <a:pt x="1555" y="929"/>
                    </a:cubicBezTo>
                    <a:cubicBezTo>
                      <a:pt x="1566" y="925"/>
                      <a:pt x="1578" y="902"/>
                      <a:pt x="1606" y="916"/>
                    </a:cubicBezTo>
                    <a:close/>
                    <a:moveTo>
                      <a:pt x="1635" y="1035"/>
                    </a:moveTo>
                    <a:cubicBezTo>
                      <a:pt x="1645" y="1023"/>
                      <a:pt x="1660" y="1038"/>
                      <a:pt x="1666" y="1042"/>
                    </a:cubicBezTo>
                    <a:cubicBezTo>
                      <a:pt x="1670" y="1045"/>
                      <a:pt x="1674" y="1046"/>
                      <a:pt x="1679" y="1045"/>
                    </a:cubicBezTo>
                    <a:cubicBezTo>
                      <a:pt x="1675" y="1049"/>
                      <a:pt x="1661" y="1056"/>
                      <a:pt x="1654" y="1057"/>
                    </a:cubicBezTo>
                    <a:cubicBezTo>
                      <a:pt x="1643" y="1058"/>
                      <a:pt x="1634" y="1052"/>
                      <a:pt x="1633" y="1040"/>
                    </a:cubicBezTo>
                    <a:cubicBezTo>
                      <a:pt x="1637" y="1044"/>
                      <a:pt x="1645" y="1047"/>
                      <a:pt x="1651" y="1046"/>
                    </a:cubicBezTo>
                    <a:cubicBezTo>
                      <a:pt x="1648" y="1045"/>
                      <a:pt x="1640" y="1041"/>
                      <a:pt x="1635" y="1035"/>
                    </a:cubicBezTo>
                    <a:close/>
                    <a:moveTo>
                      <a:pt x="1750" y="753"/>
                    </a:moveTo>
                    <a:cubicBezTo>
                      <a:pt x="1763" y="770"/>
                      <a:pt x="1767" y="783"/>
                      <a:pt x="1777" y="801"/>
                    </a:cubicBezTo>
                    <a:cubicBezTo>
                      <a:pt x="1782" y="809"/>
                      <a:pt x="1787" y="816"/>
                      <a:pt x="1797" y="819"/>
                    </a:cubicBezTo>
                    <a:cubicBezTo>
                      <a:pt x="1805" y="822"/>
                      <a:pt x="1814" y="820"/>
                      <a:pt x="1820" y="814"/>
                    </a:cubicBezTo>
                    <a:cubicBezTo>
                      <a:pt x="1825" y="809"/>
                      <a:pt x="1827" y="802"/>
                      <a:pt x="1825" y="795"/>
                    </a:cubicBezTo>
                    <a:cubicBezTo>
                      <a:pt x="1823" y="790"/>
                      <a:pt x="1820" y="787"/>
                      <a:pt x="1815" y="785"/>
                    </a:cubicBezTo>
                    <a:cubicBezTo>
                      <a:pt x="1810" y="783"/>
                      <a:pt x="1802" y="785"/>
                      <a:pt x="1800" y="792"/>
                    </a:cubicBezTo>
                    <a:cubicBezTo>
                      <a:pt x="1799" y="796"/>
                      <a:pt x="1801" y="800"/>
                      <a:pt x="1805" y="802"/>
                    </a:cubicBezTo>
                    <a:cubicBezTo>
                      <a:pt x="1809" y="804"/>
                      <a:pt x="1814" y="802"/>
                      <a:pt x="1816" y="798"/>
                    </a:cubicBezTo>
                    <a:cubicBezTo>
                      <a:pt x="1818" y="794"/>
                      <a:pt x="1816" y="788"/>
                      <a:pt x="1812" y="786"/>
                    </a:cubicBezTo>
                    <a:cubicBezTo>
                      <a:pt x="1811" y="786"/>
                      <a:pt x="1810" y="786"/>
                      <a:pt x="1809" y="786"/>
                    </a:cubicBezTo>
                    <a:cubicBezTo>
                      <a:pt x="1811" y="786"/>
                      <a:pt x="1813" y="786"/>
                      <a:pt x="1815" y="787"/>
                    </a:cubicBezTo>
                    <a:cubicBezTo>
                      <a:pt x="1819" y="789"/>
                      <a:pt x="1821" y="791"/>
                      <a:pt x="1823" y="795"/>
                    </a:cubicBezTo>
                    <a:cubicBezTo>
                      <a:pt x="1824" y="801"/>
                      <a:pt x="1822" y="808"/>
                      <a:pt x="1818" y="812"/>
                    </a:cubicBezTo>
                    <a:cubicBezTo>
                      <a:pt x="1812" y="817"/>
                      <a:pt x="1805" y="818"/>
                      <a:pt x="1798" y="816"/>
                    </a:cubicBezTo>
                    <a:cubicBezTo>
                      <a:pt x="1790" y="812"/>
                      <a:pt x="1785" y="806"/>
                      <a:pt x="1781" y="798"/>
                    </a:cubicBezTo>
                    <a:cubicBezTo>
                      <a:pt x="1771" y="780"/>
                      <a:pt x="1768" y="767"/>
                      <a:pt x="1754" y="750"/>
                    </a:cubicBezTo>
                    <a:cubicBezTo>
                      <a:pt x="1742" y="735"/>
                      <a:pt x="1726" y="724"/>
                      <a:pt x="1706" y="719"/>
                    </a:cubicBezTo>
                    <a:cubicBezTo>
                      <a:pt x="1688" y="716"/>
                      <a:pt x="1671" y="721"/>
                      <a:pt x="1660" y="736"/>
                    </a:cubicBezTo>
                    <a:cubicBezTo>
                      <a:pt x="1650" y="750"/>
                      <a:pt x="1648" y="769"/>
                      <a:pt x="1657" y="783"/>
                    </a:cubicBezTo>
                    <a:cubicBezTo>
                      <a:pt x="1657" y="783"/>
                      <a:pt x="1657" y="783"/>
                      <a:pt x="1657" y="783"/>
                    </a:cubicBezTo>
                    <a:cubicBezTo>
                      <a:pt x="1657" y="775"/>
                      <a:pt x="1661" y="765"/>
                      <a:pt x="1669" y="760"/>
                    </a:cubicBezTo>
                    <a:cubicBezTo>
                      <a:pt x="1683" y="750"/>
                      <a:pt x="1698" y="754"/>
                      <a:pt x="1708" y="767"/>
                    </a:cubicBezTo>
                    <a:cubicBezTo>
                      <a:pt x="1727" y="791"/>
                      <a:pt x="1756" y="770"/>
                      <a:pt x="1736" y="743"/>
                    </a:cubicBezTo>
                    <a:cubicBezTo>
                      <a:pt x="1726" y="730"/>
                      <a:pt x="1708" y="726"/>
                      <a:pt x="1695" y="728"/>
                    </a:cubicBezTo>
                    <a:cubicBezTo>
                      <a:pt x="1669" y="733"/>
                      <a:pt x="1646" y="760"/>
                      <a:pt x="1657" y="783"/>
                    </a:cubicBezTo>
                    <a:cubicBezTo>
                      <a:pt x="1650" y="769"/>
                      <a:pt x="1652" y="751"/>
                      <a:pt x="1662" y="737"/>
                    </a:cubicBezTo>
                    <a:cubicBezTo>
                      <a:pt x="1673" y="724"/>
                      <a:pt x="1688" y="720"/>
                      <a:pt x="1705" y="724"/>
                    </a:cubicBezTo>
                    <a:cubicBezTo>
                      <a:pt x="1723" y="728"/>
                      <a:pt x="1738" y="739"/>
                      <a:pt x="1750" y="753"/>
                    </a:cubicBezTo>
                    <a:close/>
                    <a:moveTo>
                      <a:pt x="1670" y="895"/>
                    </a:moveTo>
                    <a:cubicBezTo>
                      <a:pt x="1648" y="922"/>
                      <a:pt x="1619" y="922"/>
                      <a:pt x="1605" y="931"/>
                    </a:cubicBezTo>
                    <a:cubicBezTo>
                      <a:pt x="1590" y="941"/>
                      <a:pt x="1601" y="959"/>
                      <a:pt x="1620" y="952"/>
                    </a:cubicBezTo>
                    <a:cubicBezTo>
                      <a:pt x="1641" y="945"/>
                      <a:pt x="1660" y="920"/>
                      <a:pt x="1670" y="895"/>
                    </a:cubicBezTo>
                    <a:close/>
                    <a:moveTo>
                      <a:pt x="1681" y="854"/>
                    </a:moveTo>
                    <a:cubicBezTo>
                      <a:pt x="1694" y="864"/>
                      <a:pt x="1710" y="868"/>
                      <a:pt x="1725" y="865"/>
                    </a:cubicBezTo>
                    <a:cubicBezTo>
                      <a:pt x="1738" y="862"/>
                      <a:pt x="1750" y="853"/>
                      <a:pt x="1751" y="840"/>
                    </a:cubicBezTo>
                    <a:cubicBezTo>
                      <a:pt x="1757" y="841"/>
                      <a:pt x="1761" y="849"/>
                      <a:pt x="1758" y="857"/>
                    </a:cubicBezTo>
                    <a:cubicBezTo>
                      <a:pt x="1755" y="865"/>
                      <a:pt x="1744" y="873"/>
                      <a:pt x="1733" y="870"/>
                    </a:cubicBezTo>
                    <a:cubicBezTo>
                      <a:pt x="1730" y="881"/>
                      <a:pt x="1698" y="878"/>
                      <a:pt x="1681" y="854"/>
                    </a:cubicBezTo>
                    <a:close/>
                    <a:moveTo>
                      <a:pt x="1639" y="722"/>
                    </a:moveTo>
                    <a:cubicBezTo>
                      <a:pt x="1629" y="726"/>
                      <a:pt x="1616" y="736"/>
                      <a:pt x="1610" y="744"/>
                    </a:cubicBezTo>
                    <a:cubicBezTo>
                      <a:pt x="1603" y="755"/>
                      <a:pt x="1599" y="773"/>
                      <a:pt x="1607" y="784"/>
                    </a:cubicBezTo>
                    <a:cubicBezTo>
                      <a:pt x="1596" y="792"/>
                      <a:pt x="1593" y="804"/>
                      <a:pt x="1591" y="816"/>
                    </a:cubicBezTo>
                    <a:cubicBezTo>
                      <a:pt x="1588" y="832"/>
                      <a:pt x="1582" y="849"/>
                      <a:pt x="1568" y="851"/>
                    </a:cubicBezTo>
                    <a:cubicBezTo>
                      <a:pt x="1585" y="857"/>
                      <a:pt x="1603" y="843"/>
                      <a:pt x="1611" y="830"/>
                    </a:cubicBezTo>
                    <a:cubicBezTo>
                      <a:pt x="1621" y="811"/>
                      <a:pt x="1618" y="797"/>
                      <a:pt x="1617" y="774"/>
                    </a:cubicBezTo>
                    <a:cubicBezTo>
                      <a:pt x="1616" y="761"/>
                      <a:pt x="1625" y="734"/>
                      <a:pt x="1639" y="722"/>
                    </a:cubicBezTo>
                    <a:close/>
                    <a:moveTo>
                      <a:pt x="1677" y="844"/>
                    </a:moveTo>
                    <a:cubicBezTo>
                      <a:pt x="1685" y="855"/>
                      <a:pt x="1706" y="845"/>
                      <a:pt x="1715" y="835"/>
                    </a:cubicBezTo>
                    <a:cubicBezTo>
                      <a:pt x="1726" y="824"/>
                      <a:pt x="1735" y="808"/>
                      <a:pt x="1753" y="807"/>
                    </a:cubicBezTo>
                    <a:cubicBezTo>
                      <a:pt x="1762" y="807"/>
                      <a:pt x="1772" y="811"/>
                      <a:pt x="1776" y="820"/>
                    </a:cubicBezTo>
                    <a:cubicBezTo>
                      <a:pt x="1778" y="825"/>
                      <a:pt x="1778" y="831"/>
                      <a:pt x="1773" y="835"/>
                    </a:cubicBezTo>
                    <a:cubicBezTo>
                      <a:pt x="1774" y="830"/>
                      <a:pt x="1771" y="823"/>
                      <a:pt x="1765" y="821"/>
                    </a:cubicBezTo>
                    <a:cubicBezTo>
                      <a:pt x="1759" y="818"/>
                      <a:pt x="1752" y="822"/>
                      <a:pt x="1748" y="828"/>
                    </a:cubicBezTo>
                    <a:cubicBezTo>
                      <a:pt x="1740" y="839"/>
                      <a:pt x="1734" y="851"/>
                      <a:pt x="1722" y="858"/>
                    </a:cubicBezTo>
                    <a:cubicBezTo>
                      <a:pt x="1707" y="866"/>
                      <a:pt x="1686" y="863"/>
                      <a:pt x="1677" y="844"/>
                    </a:cubicBezTo>
                    <a:close/>
                    <a:moveTo>
                      <a:pt x="1683" y="981"/>
                    </a:moveTo>
                    <a:cubicBezTo>
                      <a:pt x="1674" y="995"/>
                      <a:pt x="1675" y="1020"/>
                      <a:pt x="1685" y="1034"/>
                    </a:cubicBezTo>
                    <a:cubicBezTo>
                      <a:pt x="1695" y="1048"/>
                      <a:pt x="1710" y="1044"/>
                      <a:pt x="1703" y="1026"/>
                    </a:cubicBezTo>
                    <a:cubicBezTo>
                      <a:pt x="1697" y="1013"/>
                      <a:pt x="1680" y="996"/>
                      <a:pt x="1683" y="981"/>
                    </a:cubicBezTo>
                    <a:close/>
                    <a:moveTo>
                      <a:pt x="1696" y="961"/>
                    </a:moveTo>
                    <a:cubicBezTo>
                      <a:pt x="1698" y="958"/>
                      <a:pt x="1699" y="955"/>
                      <a:pt x="1698" y="952"/>
                    </a:cubicBezTo>
                    <a:cubicBezTo>
                      <a:pt x="1697" y="948"/>
                      <a:pt x="1694" y="944"/>
                      <a:pt x="1689" y="944"/>
                    </a:cubicBezTo>
                    <a:cubicBezTo>
                      <a:pt x="1683" y="943"/>
                      <a:pt x="1679" y="947"/>
                      <a:pt x="1677" y="951"/>
                    </a:cubicBezTo>
                    <a:cubicBezTo>
                      <a:pt x="1675" y="959"/>
                      <a:pt x="1681" y="962"/>
                      <a:pt x="1683" y="966"/>
                    </a:cubicBezTo>
                    <a:cubicBezTo>
                      <a:pt x="1686" y="972"/>
                      <a:pt x="1683" y="978"/>
                      <a:pt x="1676" y="983"/>
                    </a:cubicBezTo>
                    <a:cubicBezTo>
                      <a:pt x="1670" y="988"/>
                      <a:pt x="1661" y="989"/>
                      <a:pt x="1653" y="983"/>
                    </a:cubicBezTo>
                    <a:cubicBezTo>
                      <a:pt x="1649" y="980"/>
                      <a:pt x="1647" y="975"/>
                      <a:pt x="1650" y="971"/>
                    </a:cubicBezTo>
                    <a:cubicBezTo>
                      <a:pt x="1652" y="976"/>
                      <a:pt x="1659" y="978"/>
                      <a:pt x="1663" y="972"/>
                    </a:cubicBezTo>
                    <a:cubicBezTo>
                      <a:pt x="1665" y="969"/>
                      <a:pt x="1666" y="961"/>
                      <a:pt x="1666" y="952"/>
                    </a:cubicBezTo>
                    <a:cubicBezTo>
                      <a:pt x="1667" y="944"/>
                      <a:pt x="1670" y="936"/>
                      <a:pt x="1674" y="931"/>
                    </a:cubicBezTo>
                    <a:cubicBezTo>
                      <a:pt x="1684" y="920"/>
                      <a:pt x="1702" y="922"/>
                      <a:pt x="1710" y="933"/>
                    </a:cubicBezTo>
                    <a:cubicBezTo>
                      <a:pt x="1715" y="939"/>
                      <a:pt x="1715" y="947"/>
                      <a:pt x="1714" y="954"/>
                    </a:cubicBezTo>
                    <a:cubicBezTo>
                      <a:pt x="1713" y="962"/>
                      <a:pt x="1706" y="980"/>
                      <a:pt x="1710" y="989"/>
                    </a:cubicBezTo>
                    <a:cubicBezTo>
                      <a:pt x="1713" y="995"/>
                      <a:pt x="1720" y="996"/>
                      <a:pt x="1723" y="993"/>
                    </a:cubicBezTo>
                    <a:cubicBezTo>
                      <a:pt x="1725" y="998"/>
                      <a:pt x="1719" y="1004"/>
                      <a:pt x="1712" y="1005"/>
                    </a:cubicBezTo>
                    <a:cubicBezTo>
                      <a:pt x="1700" y="1006"/>
                      <a:pt x="1688" y="994"/>
                      <a:pt x="1688" y="978"/>
                    </a:cubicBezTo>
                    <a:cubicBezTo>
                      <a:pt x="1689" y="973"/>
                      <a:pt x="1692" y="968"/>
                      <a:pt x="1696" y="961"/>
                    </a:cubicBezTo>
                    <a:close/>
                    <a:moveTo>
                      <a:pt x="1695" y="959"/>
                    </a:moveTo>
                    <a:cubicBezTo>
                      <a:pt x="1697" y="955"/>
                      <a:pt x="1697" y="949"/>
                      <a:pt x="1692" y="947"/>
                    </a:cubicBezTo>
                    <a:cubicBezTo>
                      <a:pt x="1684" y="942"/>
                      <a:pt x="1677" y="951"/>
                      <a:pt x="1680" y="958"/>
                    </a:cubicBezTo>
                    <a:cubicBezTo>
                      <a:pt x="1682" y="963"/>
                      <a:pt x="1686" y="965"/>
                      <a:pt x="1686" y="973"/>
                    </a:cubicBezTo>
                    <a:cubicBezTo>
                      <a:pt x="1688" y="965"/>
                      <a:pt x="1692" y="965"/>
                      <a:pt x="1695" y="959"/>
                    </a:cubicBezTo>
                    <a:close/>
                    <a:moveTo>
                      <a:pt x="1700" y="922"/>
                    </a:moveTo>
                    <a:cubicBezTo>
                      <a:pt x="1694" y="918"/>
                      <a:pt x="1683" y="920"/>
                      <a:pt x="1679" y="924"/>
                    </a:cubicBezTo>
                    <a:cubicBezTo>
                      <a:pt x="1672" y="919"/>
                      <a:pt x="1678" y="902"/>
                      <a:pt x="1691" y="904"/>
                    </a:cubicBezTo>
                    <a:cubicBezTo>
                      <a:pt x="1699" y="905"/>
                      <a:pt x="1705" y="915"/>
                      <a:pt x="1700" y="922"/>
                    </a:cubicBezTo>
                    <a:close/>
                    <a:moveTo>
                      <a:pt x="1471" y="787"/>
                    </a:moveTo>
                    <a:cubicBezTo>
                      <a:pt x="1496" y="790"/>
                      <a:pt x="1506" y="767"/>
                      <a:pt x="1509" y="755"/>
                    </a:cubicBezTo>
                    <a:cubicBezTo>
                      <a:pt x="1513" y="741"/>
                      <a:pt x="1513" y="725"/>
                      <a:pt x="1527" y="716"/>
                    </a:cubicBezTo>
                    <a:cubicBezTo>
                      <a:pt x="1534" y="712"/>
                      <a:pt x="1543" y="712"/>
                      <a:pt x="1550" y="717"/>
                    </a:cubicBezTo>
                    <a:cubicBezTo>
                      <a:pt x="1554" y="720"/>
                      <a:pt x="1556" y="725"/>
                      <a:pt x="1554" y="730"/>
                    </a:cubicBezTo>
                    <a:cubicBezTo>
                      <a:pt x="1553" y="726"/>
                      <a:pt x="1548" y="721"/>
                      <a:pt x="1542" y="722"/>
                    </a:cubicBezTo>
                    <a:cubicBezTo>
                      <a:pt x="1537" y="723"/>
                      <a:pt x="1533" y="728"/>
                      <a:pt x="1532" y="735"/>
                    </a:cubicBezTo>
                    <a:cubicBezTo>
                      <a:pt x="1530" y="750"/>
                      <a:pt x="1525" y="766"/>
                      <a:pt x="1517" y="777"/>
                    </a:cubicBezTo>
                    <a:cubicBezTo>
                      <a:pt x="1507" y="788"/>
                      <a:pt x="1488" y="796"/>
                      <a:pt x="1471" y="787"/>
                    </a:cubicBezTo>
                    <a:close/>
                    <a:moveTo>
                      <a:pt x="1560" y="558"/>
                    </a:moveTo>
                    <a:cubicBezTo>
                      <a:pt x="1561" y="555"/>
                      <a:pt x="1562" y="553"/>
                      <a:pt x="1564" y="552"/>
                    </a:cubicBezTo>
                    <a:cubicBezTo>
                      <a:pt x="1567" y="551"/>
                      <a:pt x="1570" y="551"/>
                      <a:pt x="1573" y="553"/>
                    </a:cubicBezTo>
                    <a:cubicBezTo>
                      <a:pt x="1577" y="556"/>
                      <a:pt x="1577" y="560"/>
                      <a:pt x="1575" y="563"/>
                    </a:cubicBezTo>
                    <a:cubicBezTo>
                      <a:pt x="1572" y="569"/>
                      <a:pt x="1567" y="566"/>
                      <a:pt x="1564" y="568"/>
                    </a:cubicBezTo>
                    <a:cubicBezTo>
                      <a:pt x="1560" y="569"/>
                      <a:pt x="1557" y="574"/>
                      <a:pt x="1558" y="579"/>
                    </a:cubicBezTo>
                    <a:cubicBezTo>
                      <a:pt x="1559" y="586"/>
                      <a:pt x="1563" y="591"/>
                      <a:pt x="1569" y="592"/>
                    </a:cubicBezTo>
                    <a:cubicBezTo>
                      <a:pt x="1573" y="593"/>
                      <a:pt x="1577" y="592"/>
                      <a:pt x="1578" y="588"/>
                    </a:cubicBezTo>
                    <a:cubicBezTo>
                      <a:pt x="1574" y="589"/>
                      <a:pt x="1569" y="587"/>
                      <a:pt x="1571" y="581"/>
                    </a:cubicBezTo>
                    <a:cubicBezTo>
                      <a:pt x="1571" y="579"/>
                      <a:pt x="1576" y="574"/>
                      <a:pt x="1580" y="570"/>
                    </a:cubicBezTo>
                    <a:cubicBezTo>
                      <a:pt x="1584" y="565"/>
                      <a:pt x="1587" y="560"/>
                      <a:pt x="1588" y="555"/>
                    </a:cubicBezTo>
                    <a:cubicBezTo>
                      <a:pt x="1589" y="544"/>
                      <a:pt x="1579" y="535"/>
                      <a:pt x="1569" y="536"/>
                    </a:cubicBezTo>
                    <a:cubicBezTo>
                      <a:pt x="1563" y="537"/>
                      <a:pt x="1559" y="540"/>
                      <a:pt x="1555" y="544"/>
                    </a:cubicBezTo>
                    <a:cubicBezTo>
                      <a:pt x="1551" y="548"/>
                      <a:pt x="1545" y="562"/>
                      <a:pt x="1538" y="564"/>
                    </a:cubicBezTo>
                    <a:cubicBezTo>
                      <a:pt x="1533" y="565"/>
                      <a:pt x="1529" y="562"/>
                      <a:pt x="1529" y="559"/>
                    </a:cubicBezTo>
                    <a:cubicBezTo>
                      <a:pt x="1525" y="560"/>
                      <a:pt x="1525" y="567"/>
                      <a:pt x="1528" y="571"/>
                    </a:cubicBezTo>
                    <a:cubicBezTo>
                      <a:pt x="1533" y="578"/>
                      <a:pt x="1546" y="579"/>
                      <a:pt x="1555" y="571"/>
                    </a:cubicBezTo>
                    <a:cubicBezTo>
                      <a:pt x="1558" y="568"/>
                      <a:pt x="1559" y="563"/>
                      <a:pt x="1560" y="558"/>
                    </a:cubicBezTo>
                    <a:close/>
                    <a:moveTo>
                      <a:pt x="1707" y="502"/>
                    </a:moveTo>
                    <a:cubicBezTo>
                      <a:pt x="1699" y="517"/>
                      <a:pt x="1705" y="530"/>
                      <a:pt x="1705" y="536"/>
                    </a:cubicBezTo>
                    <a:cubicBezTo>
                      <a:pt x="1705" y="543"/>
                      <a:pt x="1697" y="543"/>
                      <a:pt x="1696" y="536"/>
                    </a:cubicBezTo>
                    <a:cubicBezTo>
                      <a:pt x="1694" y="528"/>
                      <a:pt x="1697" y="512"/>
                      <a:pt x="1707" y="502"/>
                    </a:cubicBezTo>
                    <a:close/>
                    <a:moveTo>
                      <a:pt x="1692" y="567"/>
                    </a:moveTo>
                    <a:cubicBezTo>
                      <a:pt x="1691" y="566"/>
                      <a:pt x="1691" y="564"/>
                      <a:pt x="1691" y="563"/>
                    </a:cubicBezTo>
                    <a:cubicBezTo>
                      <a:pt x="1691" y="561"/>
                      <a:pt x="1692" y="559"/>
                      <a:pt x="1694" y="559"/>
                    </a:cubicBezTo>
                    <a:cubicBezTo>
                      <a:pt x="1696" y="558"/>
                      <a:pt x="1699" y="559"/>
                      <a:pt x="1700" y="561"/>
                    </a:cubicBezTo>
                    <a:cubicBezTo>
                      <a:pt x="1701" y="564"/>
                      <a:pt x="1699" y="565"/>
                      <a:pt x="1699" y="568"/>
                    </a:cubicBezTo>
                    <a:cubicBezTo>
                      <a:pt x="1698" y="570"/>
                      <a:pt x="1700" y="573"/>
                      <a:pt x="1703" y="574"/>
                    </a:cubicBezTo>
                    <a:cubicBezTo>
                      <a:pt x="1707" y="575"/>
                      <a:pt x="1710" y="575"/>
                      <a:pt x="1713" y="572"/>
                    </a:cubicBezTo>
                    <a:cubicBezTo>
                      <a:pt x="1714" y="570"/>
                      <a:pt x="1715" y="568"/>
                      <a:pt x="1713" y="566"/>
                    </a:cubicBezTo>
                    <a:cubicBezTo>
                      <a:pt x="1713" y="568"/>
                      <a:pt x="1710" y="570"/>
                      <a:pt x="1708" y="568"/>
                    </a:cubicBezTo>
                    <a:cubicBezTo>
                      <a:pt x="1706" y="567"/>
                      <a:pt x="1705" y="563"/>
                      <a:pt x="1704" y="560"/>
                    </a:cubicBezTo>
                    <a:cubicBezTo>
                      <a:pt x="1703" y="556"/>
                      <a:pt x="1701" y="553"/>
                      <a:pt x="1699" y="552"/>
                    </a:cubicBezTo>
                    <a:cubicBezTo>
                      <a:pt x="1693" y="548"/>
                      <a:pt x="1686" y="551"/>
                      <a:pt x="1684" y="556"/>
                    </a:cubicBezTo>
                    <a:cubicBezTo>
                      <a:pt x="1682" y="559"/>
                      <a:pt x="1683" y="563"/>
                      <a:pt x="1684" y="565"/>
                    </a:cubicBezTo>
                    <a:cubicBezTo>
                      <a:pt x="1685" y="569"/>
                      <a:pt x="1690" y="576"/>
                      <a:pt x="1689" y="580"/>
                    </a:cubicBezTo>
                    <a:cubicBezTo>
                      <a:pt x="1689" y="583"/>
                      <a:pt x="1686" y="584"/>
                      <a:pt x="1684" y="583"/>
                    </a:cubicBezTo>
                    <a:cubicBezTo>
                      <a:pt x="1684" y="585"/>
                      <a:pt x="1687" y="587"/>
                      <a:pt x="1690" y="587"/>
                    </a:cubicBezTo>
                    <a:cubicBezTo>
                      <a:pt x="1695" y="586"/>
                      <a:pt x="1699" y="580"/>
                      <a:pt x="1698" y="573"/>
                    </a:cubicBezTo>
                    <a:cubicBezTo>
                      <a:pt x="1697" y="571"/>
                      <a:pt x="1695" y="569"/>
                      <a:pt x="1692" y="567"/>
                    </a:cubicBezTo>
                    <a:close/>
                    <a:moveTo>
                      <a:pt x="1693" y="566"/>
                    </a:moveTo>
                    <a:cubicBezTo>
                      <a:pt x="1691" y="564"/>
                      <a:pt x="1691" y="562"/>
                      <a:pt x="1693" y="560"/>
                    </a:cubicBezTo>
                    <a:cubicBezTo>
                      <a:pt x="1696" y="558"/>
                      <a:pt x="1700" y="561"/>
                      <a:pt x="1699" y="564"/>
                    </a:cubicBezTo>
                    <a:cubicBezTo>
                      <a:pt x="1699" y="566"/>
                      <a:pt x="1697" y="567"/>
                      <a:pt x="1698" y="571"/>
                    </a:cubicBezTo>
                    <a:cubicBezTo>
                      <a:pt x="1696" y="567"/>
                      <a:pt x="1695" y="568"/>
                      <a:pt x="1693" y="566"/>
                    </a:cubicBezTo>
                    <a:close/>
                    <a:moveTo>
                      <a:pt x="1687" y="551"/>
                    </a:moveTo>
                    <a:cubicBezTo>
                      <a:pt x="1689" y="548"/>
                      <a:pt x="1694" y="548"/>
                      <a:pt x="1696" y="549"/>
                    </a:cubicBezTo>
                    <a:cubicBezTo>
                      <a:pt x="1699" y="546"/>
                      <a:pt x="1694" y="540"/>
                      <a:pt x="1689" y="542"/>
                    </a:cubicBezTo>
                    <a:cubicBezTo>
                      <a:pt x="1685" y="543"/>
                      <a:pt x="1684" y="548"/>
                      <a:pt x="1687" y="551"/>
                    </a:cubicBezTo>
                    <a:close/>
                    <a:moveTo>
                      <a:pt x="1689" y="541"/>
                    </a:moveTo>
                    <a:cubicBezTo>
                      <a:pt x="1689" y="540"/>
                      <a:pt x="1690" y="540"/>
                      <a:pt x="1691" y="540"/>
                    </a:cubicBezTo>
                    <a:cubicBezTo>
                      <a:pt x="1689" y="533"/>
                      <a:pt x="1690" y="524"/>
                      <a:pt x="1694" y="516"/>
                    </a:cubicBezTo>
                    <a:cubicBezTo>
                      <a:pt x="1700" y="502"/>
                      <a:pt x="1713" y="499"/>
                      <a:pt x="1725" y="480"/>
                    </a:cubicBezTo>
                    <a:cubicBezTo>
                      <a:pt x="1730" y="471"/>
                      <a:pt x="1732" y="463"/>
                      <a:pt x="1733" y="456"/>
                    </a:cubicBezTo>
                    <a:cubicBezTo>
                      <a:pt x="1735" y="441"/>
                      <a:pt x="1730" y="423"/>
                      <a:pt x="1736" y="408"/>
                    </a:cubicBezTo>
                    <a:cubicBezTo>
                      <a:pt x="1735" y="415"/>
                      <a:pt x="1741" y="422"/>
                      <a:pt x="1750" y="417"/>
                    </a:cubicBezTo>
                    <a:cubicBezTo>
                      <a:pt x="1756" y="413"/>
                      <a:pt x="1760" y="400"/>
                      <a:pt x="1777" y="405"/>
                    </a:cubicBezTo>
                    <a:cubicBezTo>
                      <a:pt x="1770" y="398"/>
                      <a:pt x="1762" y="394"/>
                      <a:pt x="1754" y="394"/>
                    </a:cubicBezTo>
                    <a:cubicBezTo>
                      <a:pt x="1748" y="394"/>
                      <a:pt x="1744" y="396"/>
                      <a:pt x="1740" y="400"/>
                    </a:cubicBezTo>
                    <a:cubicBezTo>
                      <a:pt x="1722" y="417"/>
                      <a:pt x="1738" y="448"/>
                      <a:pt x="1728" y="466"/>
                    </a:cubicBezTo>
                    <a:cubicBezTo>
                      <a:pt x="1728" y="465"/>
                      <a:pt x="1729" y="464"/>
                      <a:pt x="1729" y="463"/>
                    </a:cubicBezTo>
                    <a:cubicBezTo>
                      <a:pt x="1736" y="445"/>
                      <a:pt x="1723" y="425"/>
                      <a:pt x="1704" y="421"/>
                    </a:cubicBezTo>
                    <a:cubicBezTo>
                      <a:pt x="1695" y="419"/>
                      <a:pt x="1685" y="421"/>
                      <a:pt x="1676" y="428"/>
                    </a:cubicBezTo>
                    <a:cubicBezTo>
                      <a:pt x="1667" y="436"/>
                      <a:pt x="1663" y="447"/>
                      <a:pt x="1665" y="458"/>
                    </a:cubicBezTo>
                    <a:cubicBezTo>
                      <a:pt x="1667" y="470"/>
                      <a:pt x="1675" y="480"/>
                      <a:pt x="1688" y="481"/>
                    </a:cubicBezTo>
                    <a:cubicBezTo>
                      <a:pt x="1695" y="481"/>
                      <a:pt x="1702" y="477"/>
                      <a:pt x="1705" y="470"/>
                    </a:cubicBezTo>
                    <a:cubicBezTo>
                      <a:pt x="1710" y="460"/>
                      <a:pt x="1706" y="452"/>
                      <a:pt x="1699" y="448"/>
                    </a:cubicBezTo>
                    <a:cubicBezTo>
                      <a:pt x="1692" y="443"/>
                      <a:pt x="1682" y="445"/>
                      <a:pt x="1678" y="455"/>
                    </a:cubicBezTo>
                    <a:cubicBezTo>
                      <a:pt x="1683" y="445"/>
                      <a:pt x="1692" y="444"/>
                      <a:pt x="1699" y="450"/>
                    </a:cubicBezTo>
                    <a:cubicBezTo>
                      <a:pt x="1704" y="454"/>
                      <a:pt x="1707" y="461"/>
                      <a:pt x="1703" y="469"/>
                    </a:cubicBezTo>
                    <a:cubicBezTo>
                      <a:pt x="1700" y="474"/>
                      <a:pt x="1694" y="478"/>
                      <a:pt x="1688" y="478"/>
                    </a:cubicBezTo>
                    <a:cubicBezTo>
                      <a:pt x="1677" y="477"/>
                      <a:pt x="1670" y="468"/>
                      <a:pt x="1668" y="458"/>
                    </a:cubicBezTo>
                    <a:cubicBezTo>
                      <a:pt x="1666" y="447"/>
                      <a:pt x="1671" y="438"/>
                      <a:pt x="1678" y="430"/>
                    </a:cubicBezTo>
                    <a:cubicBezTo>
                      <a:pt x="1687" y="423"/>
                      <a:pt x="1696" y="422"/>
                      <a:pt x="1705" y="424"/>
                    </a:cubicBezTo>
                    <a:cubicBezTo>
                      <a:pt x="1722" y="429"/>
                      <a:pt x="1733" y="446"/>
                      <a:pt x="1727" y="463"/>
                    </a:cubicBezTo>
                    <a:cubicBezTo>
                      <a:pt x="1723" y="476"/>
                      <a:pt x="1713" y="483"/>
                      <a:pt x="1700" y="486"/>
                    </a:cubicBezTo>
                    <a:cubicBezTo>
                      <a:pt x="1678" y="490"/>
                      <a:pt x="1654" y="481"/>
                      <a:pt x="1644" y="466"/>
                    </a:cubicBezTo>
                    <a:cubicBezTo>
                      <a:pt x="1639" y="458"/>
                      <a:pt x="1638" y="447"/>
                      <a:pt x="1648" y="442"/>
                    </a:cubicBezTo>
                    <a:cubicBezTo>
                      <a:pt x="1654" y="440"/>
                      <a:pt x="1659" y="442"/>
                      <a:pt x="1662" y="448"/>
                    </a:cubicBezTo>
                    <a:cubicBezTo>
                      <a:pt x="1665" y="439"/>
                      <a:pt x="1652" y="429"/>
                      <a:pt x="1640" y="433"/>
                    </a:cubicBezTo>
                    <a:cubicBezTo>
                      <a:pt x="1627" y="436"/>
                      <a:pt x="1621" y="445"/>
                      <a:pt x="1620" y="454"/>
                    </a:cubicBezTo>
                    <a:cubicBezTo>
                      <a:pt x="1619" y="468"/>
                      <a:pt x="1628" y="483"/>
                      <a:pt x="1644" y="489"/>
                    </a:cubicBezTo>
                    <a:cubicBezTo>
                      <a:pt x="1660" y="496"/>
                      <a:pt x="1679" y="496"/>
                      <a:pt x="1696" y="490"/>
                    </a:cubicBezTo>
                    <a:cubicBezTo>
                      <a:pt x="1694" y="491"/>
                      <a:pt x="1692" y="492"/>
                      <a:pt x="1690" y="493"/>
                    </a:cubicBezTo>
                    <a:cubicBezTo>
                      <a:pt x="1661" y="502"/>
                      <a:pt x="1632" y="496"/>
                      <a:pt x="1611" y="474"/>
                    </a:cubicBezTo>
                    <a:cubicBezTo>
                      <a:pt x="1595" y="458"/>
                      <a:pt x="1590" y="437"/>
                      <a:pt x="1598" y="416"/>
                    </a:cubicBezTo>
                    <a:cubicBezTo>
                      <a:pt x="1603" y="403"/>
                      <a:pt x="1611" y="392"/>
                      <a:pt x="1621" y="384"/>
                    </a:cubicBezTo>
                    <a:cubicBezTo>
                      <a:pt x="1632" y="376"/>
                      <a:pt x="1644" y="369"/>
                      <a:pt x="1658" y="367"/>
                    </a:cubicBezTo>
                    <a:cubicBezTo>
                      <a:pt x="1665" y="366"/>
                      <a:pt x="1670" y="366"/>
                      <a:pt x="1677" y="367"/>
                    </a:cubicBezTo>
                    <a:cubicBezTo>
                      <a:pt x="1689" y="370"/>
                      <a:pt x="1700" y="377"/>
                      <a:pt x="1706" y="388"/>
                    </a:cubicBezTo>
                    <a:cubicBezTo>
                      <a:pt x="1711" y="396"/>
                      <a:pt x="1711" y="405"/>
                      <a:pt x="1707" y="414"/>
                    </a:cubicBezTo>
                    <a:cubicBezTo>
                      <a:pt x="1720" y="413"/>
                      <a:pt x="1729" y="387"/>
                      <a:pt x="1708" y="377"/>
                    </a:cubicBezTo>
                    <a:cubicBezTo>
                      <a:pt x="1709" y="363"/>
                      <a:pt x="1685" y="360"/>
                      <a:pt x="1670" y="362"/>
                    </a:cubicBezTo>
                    <a:cubicBezTo>
                      <a:pt x="1689" y="358"/>
                      <a:pt x="1717" y="364"/>
                      <a:pt x="1730" y="368"/>
                    </a:cubicBezTo>
                    <a:cubicBezTo>
                      <a:pt x="1730" y="367"/>
                      <a:pt x="1730" y="366"/>
                      <a:pt x="1731" y="365"/>
                    </a:cubicBezTo>
                    <a:cubicBezTo>
                      <a:pt x="1725" y="364"/>
                      <a:pt x="1719" y="362"/>
                      <a:pt x="1711" y="360"/>
                    </a:cubicBezTo>
                    <a:cubicBezTo>
                      <a:pt x="1721" y="358"/>
                      <a:pt x="1730" y="350"/>
                      <a:pt x="1734" y="339"/>
                    </a:cubicBezTo>
                    <a:cubicBezTo>
                      <a:pt x="1739" y="320"/>
                      <a:pt x="1728" y="297"/>
                      <a:pt x="1740" y="275"/>
                    </a:cubicBezTo>
                    <a:cubicBezTo>
                      <a:pt x="1723" y="290"/>
                      <a:pt x="1724" y="315"/>
                      <a:pt x="1720" y="328"/>
                    </a:cubicBezTo>
                    <a:cubicBezTo>
                      <a:pt x="1713" y="355"/>
                      <a:pt x="1700" y="356"/>
                      <a:pt x="1680" y="358"/>
                    </a:cubicBezTo>
                    <a:cubicBezTo>
                      <a:pt x="1683" y="357"/>
                      <a:pt x="1686" y="355"/>
                      <a:pt x="1689" y="354"/>
                    </a:cubicBezTo>
                    <a:cubicBezTo>
                      <a:pt x="1707" y="342"/>
                      <a:pt x="1718" y="321"/>
                      <a:pt x="1715" y="301"/>
                    </a:cubicBezTo>
                    <a:cubicBezTo>
                      <a:pt x="1713" y="284"/>
                      <a:pt x="1702" y="271"/>
                      <a:pt x="1686" y="265"/>
                    </a:cubicBezTo>
                    <a:cubicBezTo>
                      <a:pt x="1666" y="258"/>
                      <a:pt x="1644" y="264"/>
                      <a:pt x="1631" y="281"/>
                    </a:cubicBezTo>
                    <a:cubicBezTo>
                      <a:pt x="1625" y="289"/>
                      <a:pt x="1622" y="298"/>
                      <a:pt x="1623" y="307"/>
                    </a:cubicBezTo>
                    <a:cubicBezTo>
                      <a:pt x="1625" y="324"/>
                      <a:pt x="1636" y="333"/>
                      <a:pt x="1652" y="335"/>
                    </a:cubicBezTo>
                    <a:cubicBezTo>
                      <a:pt x="1638" y="325"/>
                      <a:pt x="1646" y="314"/>
                      <a:pt x="1645" y="307"/>
                    </a:cubicBezTo>
                    <a:cubicBezTo>
                      <a:pt x="1643" y="292"/>
                      <a:pt x="1625" y="298"/>
                      <a:pt x="1626" y="313"/>
                    </a:cubicBezTo>
                    <a:cubicBezTo>
                      <a:pt x="1626" y="315"/>
                      <a:pt x="1626" y="316"/>
                      <a:pt x="1627" y="318"/>
                    </a:cubicBezTo>
                    <a:cubicBezTo>
                      <a:pt x="1622" y="306"/>
                      <a:pt x="1624" y="293"/>
                      <a:pt x="1632" y="282"/>
                    </a:cubicBezTo>
                    <a:cubicBezTo>
                      <a:pt x="1645" y="266"/>
                      <a:pt x="1666" y="261"/>
                      <a:pt x="1685" y="268"/>
                    </a:cubicBezTo>
                    <a:cubicBezTo>
                      <a:pt x="1699" y="273"/>
                      <a:pt x="1709" y="286"/>
                      <a:pt x="1711" y="301"/>
                    </a:cubicBezTo>
                    <a:cubicBezTo>
                      <a:pt x="1713" y="319"/>
                      <a:pt x="1704" y="338"/>
                      <a:pt x="1687" y="348"/>
                    </a:cubicBezTo>
                    <a:cubicBezTo>
                      <a:pt x="1681" y="352"/>
                      <a:pt x="1674" y="355"/>
                      <a:pt x="1667" y="357"/>
                    </a:cubicBezTo>
                    <a:cubicBezTo>
                      <a:pt x="1672" y="355"/>
                      <a:pt x="1676" y="353"/>
                      <a:pt x="1679" y="350"/>
                    </a:cubicBezTo>
                    <a:cubicBezTo>
                      <a:pt x="1688" y="342"/>
                      <a:pt x="1693" y="327"/>
                      <a:pt x="1685" y="316"/>
                    </a:cubicBezTo>
                    <a:cubicBezTo>
                      <a:pt x="1681" y="312"/>
                      <a:pt x="1674" y="310"/>
                      <a:pt x="1669" y="312"/>
                    </a:cubicBezTo>
                    <a:cubicBezTo>
                      <a:pt x="1665" y="313"/>
                      <a:pt x="1661" y="316"/>
                      <a:pt x="1659" y="320"/>
                    </a:cubicBezTo>
                    <a:cubicBezTo>
                      <a:pt x="1658" y="324"/>
                      <a:pt x="1658" y="329"/>
                      <a:pt x="1661" y="333"/>
                    </a:cubicBezTo>
                    <a:cubicBezTo>
                      <a:pt x="1664" y="338"/>
                      <a:pt x="1671" y="340"/>
                      <a:pt x="1676" y="337"/>
                    </a:cubicBezTo>
                    <a:cubicBezTo>
                      <a:pt x="1679" y="335"/>
                      <a:pt x="1681" y="332"/>
                      <a:pt x="1680" y="328"/>
                    </a:cubicBezTo>
                    <a:cubicBezTo>
                      <a:pt x="1679" y="326"/>
                      <a:pt x="1677" y="324"/>
                      <a:pt x="1675" y="325"/>
                    </a:cubicBezTo>
                    <a:cubicBezTo>
                      <a:pt x="1676" y="326"/>
                      <a:pt x="1677" y="327"/>
                      <a:pt x="1677" y="329"/>
                    </a:cubicBezTo>
                    <a:cubicBezTo>
                      <a:pt x="1677" y="332"/>
                      <a:pt x="1674" y="334"/>
                      <a:pt x="1671" y="333"/>
                    </a:cubicBezTo>
                    <a:cubicBezTo>
                      <a:pt x="1669" y="332"/>
                      <a:pt x="1667" y="330"/>
                      <a:pt x="1667" y="328"/>
                    </a:cubicBezTo>
                    <a:cubicBezTo>
                      <a:pt x="1666" y="324"/>
                      <a:pt x="1668" y="321"/>
                      <a:pt x="1671" y="320"/>
                    </a:cubicBezTo>
                    <a:cubicBezTo>
                      <a:pt x="1674" y="318"/>
                      <a:pt x="1678" y="319"/>
                      <a:pt x="1681" y="322"/>
                    </a:cubicBezTo>
                    <a:cubicBezTo>
                      <a:pt x="1688" y="331"/>
                      <a:pt x="1682" y="345"/>
                      <a:pt x="1674" y="351"/>
                    </a:cubicBezTo>
                    <a:cubicBezTo>
                      <a:pt x="1665" y="359"/>
                      <a:pt x="1652" y="361"/>
                      <a:pt x="1642" y="365"/>
                    </a:cubicBezTo>
                    <a:cubicBezTo>
                      <a:pt x="1630" y="370"/>
                      <a:pt x="1619" y="377"/>
                      <a:pt x="1609" y="391"/>
                    </a:cubicBezTo>
                    <a:cubicBezTo>
                      <a:pt x="1610" y="388"/>
                      <a:pt x="1612" y="385"/>
                      <a:pt x="1613" y="381"/>
                    </a:cubicBezTo>
                    <a:cubicBezTo>
                      <a:pt x="1620" y="360"/>
                      <a:pt x="1615" y="340"/>
                      <a:pt x="1598" y="325"/>
                    </a:cubicBezTo>
                    <a:cubicBezTo>
                      <a:pt x="1582" y="312"/>
                      <a:pt x="1560" y="308"/>
                      <a:pt x="1541" y="318"/>
                    </a:cubicBezTo>
                    <a:cubicBezTo>
                      <a:pt x="1524" y="326"/>
                      <a:pt x="1511" y="344"/>
                      <a:pt x="1511" y="364"/>
                    </a:cubicBezTo>
                    <a:cubicBezTo>
                      <a:pt x="1512" y="382"/>
                      <a:pt x="1523" y="397"/>
                      <a:pt x="1538" y="401"/>
                    </a:cubicBezTo>
                    <a:cubicBezTo>
                      <a:pt x="1548" y="404"/>
                      <a:pt x="1558" y="403"/>
                      <a:pt x="1566" y="398"/>
                    </a:cubicBezTo>
                    <a:cubicBezTo>
                      <a:pt x="1570" y="395"/>
                      <a:pt x="1574" y="390"/>
                      <a:pt x="1576" y="385"/>
                    </a:cubicBezTo>
                    <a:cubicBezTo>
                      <a:pt x="1581" y="375"/>
                      <a:pt x="1578" y="365"/>
                      <a:pt x="1570" y="360"/>
                    </a:cubicBezTo>
                    <a:cubicBezTo>
                      <a:pt x="1560" y="354"/>
                      <a:pt x="1548" y="356"/>
                      <a:pt x="1542" y="365"/>
                    </a:cubicBezTo>
                    <a:cubicBezTo>
                      <a:pt x="1535" y="374"/>
                      <a:pt x="1538" y="387"/>
                      <a:pt x="1547" y="393"/>
                    </a:cubicBezTo>
                    <a:cubicBezTo>
                      <a:pt x="1555" y="398"/>
                      <a:pt x="1565" y="397"/>
                      <a:pt x="1572" y="391"/>
                    </a:cubicBezTo>
                    <a:cubicBezTo>
                      <a:pt x="1564" y="401"/>
                      <a:pt x="1550" y="404"/>
                      <a:pt x="1537" y="400"/>
                    </a:cubicBezTo>
                    <a:cubicBezTo>
                      <a:pt x="1523" y="395"/>
                      <a:pt x="1514" y="381"/>
                      <a:pt x="1513" y="364"/>
                    </a:cubicBezTo>
                    <a:cubicBezTo>
                      <a:pt x="1513" y="345"/>
                      <a:pt x="1526" y="329"/>
                      <a:pt x="1542" y="321"/>
                    </a:cubicBezTo>
                    <a:cubicBezTo>
                      <a:pt x="1560" y="312"/>
                      <a:pt x="1580" y="316"/>
                      <a:pt x="1595" y="328"/>
                    </a:cubicBezTo>
                    <a:cubicBezTo>
                      <a:pt x="1610" y="342"/>
                      <a:pt x="1614" y="360"/>
                      <a:pt x="1608" y="378"/>
                    </a:cubicBezTo>
                    <a:cubicBezTo>
                      <a:pt x="1603" y="392"/>
                      <a:pt x="1594" y="403"/>
                      <a:pt x="1591" y="419"/>
                    </a:cubicBezTo>
                    <a:cubicBezTo>
                      <a:pt x="1586" y="440"/>
                      <a:pt x="1591" y="460"/>
                      <a:pt x="1607" y="478"/>
                    </a:cubicBezTo>
                    <a:cubicBezTo>
                      <a:pt x="1630" y="502"/>
                      <a:pt x="1661" y="509"/>
                      <a:pt x="1692" y="498"/>
                    </a:cubicBezTo>
                    <a:cubicBezTo>
                      <a:pt x="1706" y="493"/>
                      <a:pt x="1716" y="487"/>
                      <a:pt x="1724" y="476"/>
                    </a:cubicBezTo>
                    <a:cubicBezTo>
                      <a:pt x="1718" y="487"/>
                      <a:pt x="1708" y="496"/>
                      <a:pt x="1696" y="503"/>
                    </a:cubicBezTo>
                    <a:cubicBezTo>
                      <a:pt x="1680" y="512"/>
                      <a:pt x="1659" y="516"/>
                      <a:pt x="1641" y="515"/>
                    </a:cubicBezTo>
                    <a:cubicBezTo>
                      <a:pt x="1634" y="515"/>
                      <a:pt x="1627" y="516"/>
                      <a:pt x="1620" y="518"/>
                    </a:cubicBezTo>
                    <a:cubicBezTo>
                      <a:pt x="1618" y="518"/>
                      <a:pt x="1616" y="519"/>
                      <a:pt x="1615" y="519"/>
                    </a:cubicBezTo>
                    <a:cubicBezTo>
                      <a:pt x="1611" y="521"/>
                      <a:pt x="1608" y="522"/>
                      <a:pt x="1606" y="524"/>
                    </a:cubicBezTo>
                    <a:cubicBezTo>
                      <a:pt x="1604" y="524"/>
                      <a:pt x="1596" y="530"/>
                      <a:pt x="1597" y="532"/>
                    </a:cubicBezTo>
                    <a:cubicBezTo>
                      <a:pt x="1598" y="532"/>
                      <a:pt x="1603" y="529"/>
                      <a:pt x="1604" y="528"/>
                    </a:cubicBezTo>
                    <a:cubicBezTo>
                      <a:pt x="1608" y="526"/>
                      <a:pt x="1611" y="524"/>
                      <a:pt x="1616" y="523"/>
                    </a:cubicBezTo>
                    <a:cubicBezTo>
                      <a:pt x="1618" y="522"/>
                      <a:pt x="1619" y="522"/>
                      <a:pt x="1621" y="521"/>
                    </a:cubicBezTo>
                    <a:cubicBezTo>
                      <a:pt x="1628" y="519"/>
                      <a:pt x="1634" y="518"/>
                      <a:pt x="1641" y="518"/>
                    </a:cubicBezTo>
                    <a:cubicBezTo>
                      <a:pt x="1642" y="518"/>
                      <a:pt x="1642" y="518"/>
                      <a:pt x="1644" y="518"/>
                    </a:cubicBezTo>
                    <a:cubicBezTo>
                      <a:pt x="1642" y="519"/>
                      <a:pt x="1639" y="519"/>
                      <a:pt x="1637" y="520"/>
                    </a:cubicBezTo>
                    <a:cubicBezTo>
                      <a:pt x="1631" y="522"/>
                      <a:pt x="1627" y="524"/>
                      <a:pt x="1622" y="528"/>
                    </a:cubicBezTo>
                    <a:cubicBezTo>
                      <a:pt x="1609" y="540"/>
                      <a:pt x="1611" y="556"/>
                      <a:pt x="1621" y="567"/>
                    </a:cubicBezTo>
                    <a:cubicBezTo>
                      <a:pt x="1628" y="577"/>
                      <a:pt x="1641" y="584"/>
                      <a:pt x="1653" y="582"/>
                    </a:cubicBezTo>
                    <a:cubicBezTo>
                      <a:pt x="1664" y="580"/>
                      <a:pt x="1671" y="573"/>
                      <a:pt x="1673" y="562"/>
                    </a:cubicBezTo>
                    <a:cubicBezTo>
                      <a:pt x="1674" y="554"/>
                      <a:pt x="1671" y="544"/>
                      <a:pt x="1663" y="541"/>
                    </a:cubicBezTo>
                    <a:cubicBezTo>
                      <a:pt x="1658" y="539"/>
                      <a:pt x="1653" y="539"/>
                      <a:pt x="1649" y="542"/>
                    </a:cubicBezTo>
                    <a:cubicBezTo>
                      <a:pt x="1647" y="544"/>
                      <a:pt x="1645" y="546"/>
                      <a:pt x="1645" y="549"/>
                    </a:cubicBezTo>
                    <a:cubicBezTo>
                      <a:pt x="1644" y="553"/>
                      <a:pt x="1645" y="556"/>
                      <a:pt x="1648" y="558"/>
                    </a:cubicBezTo>
                    <a:cubicBezTo>
                      <a:pt x="1651" y="561"/>
                      <a:pt x="1655" y="562"/>
                      <a:pt x="1658" y="560"/>
                    </a:cubicBezTo>
                    <a:cubicBezTo>
                      <a:pt x="1662" y="559"/>
                      <a:pt x="1664" y="555"/>
                      <a:pt x="1663" y="551"/>
                    </a:cubicBezTo>
                    <a:cubicBezTo>
                      <a:pt x="1662" y="546"/>
                      <a:pt x="1658" y="544"/>
                      <a:pt x="1653" y="544"/>
                    </a:cubicBezTo>
                    <a:cubicBezTo>
                      <a:pt x="1649" y="545"/>
                      <a:pt x="1646" y="550"/>
                      <a:pt x="1647" y="554"/>
                    </a:cubicBezTo>
                    <a:cubicBezTo>
                      <a:pt x="1647" y="556"/>
                      <a:pt x="1648" y="557"/>
                      <a:pt x="1649" y="559"/>
                    </a:cubicBezTo>
                    <a:cubicBezTo>
                      <a:pt x="1648" y="558"/>
                      <a:pt x="1648" y="558"/>
                      <a:pt x="1648" y="558"/>
                    </a:cubicBezTo>
                    <a:cubicBezTo>
                      <a:pt x="1646" y="555"/>
                      <a:pt x="1645" y="552"/>
                      <a:pt x="1645" y="549"/>
                    </a:cubicBezTo>
                    <a:cubicBezTo>
                      <a:pt x="1645" y="546"/>
                      <a:pt x="1647" y="544"/>
                      <a:pt x="1649" y="542"/>
                    </a:cubicBezTo>
                    <a:cubicBezTo>
                      <a:pt x="1653" y="540"/>
                      <a:pt x="1658" y="540"/>
                      <a:pt x="1662" y="541"/>
                    </a:cubicBezTo>
                    <a:cubicBezTo>
                      <a:pt x="1669" y="545"/>
                      <a:pt x="1673" y="555"/>
                      <a:pt x="1672" y="562"/>
                    </a:cubicBezTo>
                    <a:cubicBezTo>
                      <a:pt x="1670" y="572"/>
                      <a:pt x="1663" y="579"/>
                      <a:pt x="1653" y="580"/>
                    </a:cubicBezTo>
                    <a:cubicBezTo>
                      <a:pt x="1641" y="582"/>
                      <a:pt x="1629" y="574"/>
                      <a:pt x="1622" y="565"/>
                    </a:cubicBezTo>
                    <a:cubicBezTo>
                      <a:pt x="1614" y="554"/>
                      <a:pt x="1613" y="541"/>
                      <a:pt x="1624" y="531"/>
                    </a:cubicBezTo>
                    <a:cubicBezTo>
                      <a:pt x="1628" y="527"/>
                      <a:pt x="1633" y="525"/>
                      <a:pt x="1638" y="524"/>
                    </a:cubicBezTo>
                    <a:cubicBezTo>
                      <a:pt x="1642" y="522"/>
                      <a:pt x="1645" y="522"/>
                      <a:pt x="1649" y="521"/>
                    </a:cubicBezTo>
                    <a:cubicBezTo>
                      <a:pt x="1657" y="520"/>
                      <a:pt x="1668" y="518"/>
                      <a:pt x="1678" y="515"/>
                    </a:cubicBezTo>
                    <a:cubicBezTo>
                      <a:pt x="1684" y="514"/>
                      <a:pt x="1689" y="511"/>
                      <a:pt x="1695" y="508"/>
                    </a:cubicBezTo>
                    <a:cubicBezTo>
                      <a:pt x="1693" y="511"/>
                      <a:pt x="1691" y="514"/>
                      <a:pt x="1690" y="517"/>
                    </a:cubicBezTo>
                    <a:cubicBezTo>
                      <a:pt x="1688" y="525"/>
                      <a:pt x="1687" y="534"/>
                      <a:pt x="1689" y="541"/>
                    </a:cubicBezTo>
                    <a:close/>
                    <a:moveTo>
                      <a:pt x="1562" y="558"/>
                    </a:moveTo>
                    <a:cubicBezTo>
                      <a:pt x="1563" y="554"/>
                      <a:pt x="1567" y="551"/>
                      <a:pt x="1570" y="553"/>
                    </a:cubicBezTo>
                    <a:cubicBezTo>
                      <a:pt x="1576" y="555"/>
                      <a:pt x="1575" y="563"/>
                      <a:pt x="1570" y="565"/>
                    </a:cubicBezTo>
                    <a:cubicBezTo>
                      <a:pt x="1566" y="567"/>
                      <a:pt x="1563" y="565"/>
                      <a:pt x="1559" y="569"/>
                    </a:cubicBezTo>
                    <a:cubicBezTo>
                      <a:pt x="1562" y="564"/>
                      <a:pt x="1560" y="562"/>
                      <a:pt x="1562" y="558"/>
                    </a:cubicBezTo>
                    <a:close/>
                    <a:moveTo>
                      <a:pt x="1635" y="514"/>
                    </a:moveTo>
                    <a:cubicBezTo>
                      <a:pt x="1622" y="514"/>
                      <a:pt x="1609" y="503"/>
                      <a:pt x="1606" y="493"/>
                    </a:cubicBezTo>
                    <a:cubicBezTo>
                      <a:pt x="1604" y="485"/>
                      <a:pt x="1603" y="478"/>
                      <a:pt x="1597" y="473"/>
                    </a:cubicBezTo>
                    <a:cubicBezTo>
                      <a:pt x="1592" y="469"/>
                      <a:pt x="1582" y="467"/>
                      <a:pt x="1579" y="472"/>
                    </a:cubicBezTo>
                    <a:cubicBezTo>
                      <a:pt x="1584" y="470"/>
                      <a:pt x="1589" y="475"/>
                      <a:pt x="1592" y="480"/>
                    </a:cubicBezTo>
                    <a:cubicBezTo>
                      <a:pt x="1594" y="483"/>
                      <a:pt x="1596" y="487"/>
                      <a:pt x="1601" y="489"/>
                    </a:cubicBezTo>
                    <a:cubicBezTo>
                      <a:pt x="1597" y="499"/>
                      <a:pt x="1603" y="506"/>
                      <a:pt x="1609" y="509"/>
                    </a:cubicBezTo>
                    <a:cubicBezTo>
                      <a:pt x="1616" y="513"/>
                      <a:pt x="1627" y="516"/>
                      <a:pt x="1635" y="514"/>
                    </a:cubicBezTo>
                    <a:close/>
                    <a:moveTo>
                      <a:pt x="1594" y="622"/>
                    </a:moveTo>
                    <a:cubicBezTo>
                      <a:pt x="1596" y="642"/>
                      <a:pt x="1579" y="652"/>
                      <a:pt x="1574" y="658"/>
                    </a:cubicBezTo>
                    <a:cubicBezTo>
                      <a:pt x="1565" y="668"/>
                      <a:pt x="1574" y="675"/>
                      <a:pt x="1585" y="667"/>
                    </a:cubicBezTo>
                    <a:cubicBezTo>
                      <a:pt x="1593" y="660"/>
                      <a:pt x="1601" y="640"/>
                      <a:pt x="1594" y="622"/>
                    </a:cubicBezTo>
                    <a:close/>
                    <a:moveTo>
                      <a:pt x="1579" y="536"/>
                    </a:moveTo>
                    <a:cubicBezTo>
                      <a:pt x="1585" y="538"/>
                      <a:pt x="1589" y="545"/>
                      <a:pt x="1589" y="549"/>
                    </a:cubicBezTo>
                    <a:cubicBezTo>
                      <a:pt x="1596" y="550"/>
                      <a:pt x="1602" y="538"/>
                      <a:pt x="1594" y="532"/>
                    </a:cubicBezTo>
                    <a:cubicBezTo>
                      <a:pt x="1589" y="528"/>
                      <a:pt x="1581" y="530"/>
                      <a:pt x="1579" y="536"/>
                    </a:cubicBezTo>
                    <a:close/>
                    <a:moveTo>
                      <a:pt x="1623" y="516"/>
                    </a:moveTo>
                    <a:cubicBezTo>
                      <a:pt x="1599" y="514"/>
                      <a:pt x="1587" y="491"/>
                      <a:pt x="1581" y="486"/>
                    </a:cubicBezTo>
                    <a:cubicBezTo>
                      <a:pt x="1569" y="475"/>
                      <a:pt x="1558" y="488"/>
                      <a:pt x="1570" y="501"/>
                    </a:cubicBezTo>
                    <a:cubicBezTo>
                      <a:pt x="1577" y="509"/>
                      <a:pt x="1597" y="520"/>
                      <a:pt x="1623" y="516"/>
                    </a:cubicBezTo>
                    <a:close/>
                    <a:moveTo>
                      <a:pt x="1630" y="585"/>
                    </a:moveTo>
                    <a:cubicBezTo>
                      <a:pt x="1641" y="584"/>
                      <a:pt x="1653" y="585"/>
                      <a:pt x="1661" y="591"/>
                    </a:cubicBezTo>
                    <a:cubicBezTo>
                      <a:pt x="1670" y="597"/>
                      <a:pt x="1675" y="607"/>
                      <a:pt x="1673" y="617"/>
                    </a:cubicBezTo>
                    <a:cubicBezTo>
                      <a:pt x="1672" y="623"/>
                      <a:pt x="1669" y="628"/>
                      <a:pt x="1665" y="632"/>
                    </a:cubicBezTo>
                    <a:cubicBezTo>
                      <a:pt x="1660" y="637"/>
                      <a:pt x="1655" y="639"/>
                      <a:pt x="1649" y="641"/>
                    </a:cubicBezTo>
                    <a:cubicBezTo>
                      <a:pt x="1642" y="643"/>
                      <a:pt x="1637" y="643"/>
                      <a:pt x="1631" y="642"/>
                    </a:cubicBezTo>
                    <a:cubicBezTo>
                      <a:pt x="1628" y="641"/>
                      <a:pt x="1625" y="641"/>
                      <a:pt x="1623" y="640"/>
                    </a:cubicBezTo>
                    <a:cubicBezTo>
                      <a:pt x="1615" y="637"/>
                      <a:pt x="1610" y="634"/>
                      <a:pt x="1604" y="629"/>
                    </a:cubicBezTo>
                    <a:cubicBezTo>
                      <a:pt x="1596" y="622"/>
                      <a:pt x="1591" y="615"/>
                      <a:pt x="1587" y="604"/>
                    </a:cubicBezTo>
                    <a:cubicBezTo>
                      <a:pt x="1587" y="603"/>
                      <a:pt x="1587" y="603"/>
                      <a:pt x="1587" y="602"/>
                    </a:cubicBezTo>
                    <a:cubicBezTo>
                      <a:pt x="1585" y="609"/>
                      <a:pt x="1580" y="616"/>
                      <a:pt x="1574" y="621"/>
                    </a:cubicBezTo>
                    <a:cubicBezTo>
                      <a:pt x="1567" y="628"/>
                      <a:pt x="1558" y="632"/>
                      <a:pt x="1549" y="631"/>
                    </a:cubicBezTo>
                    <a:cubicBezTo>
                      <a:pt x="1545" y="631"/>
                      <a:pt x="1541" y="629"/>
                      <a:pt x="1537" y="626"/>
                    </a:cubicBezTo>
                    <a:cubicBezTo>
                      <a:pt x="1542" y="629"/>
                      <a:pt x="1546" y="629"/>
                      <a:pt x="1549" y="629"/>
                    </a:cubicBezTo>
                    <a:cubicBezTo>
                      <a:pt x="1558" y="630"/>
                      <a:pt x="1566" y="626"/>
                      <a:pt x="1573" y="620"/>
                    </a:cubicBezTo>
                    <a:cubicBezTo>
                      <a:pt x="1577" y="615"/>
                      <a:pt x="1580" y="610"/>
                      <a:pt x="1582" y="605"/>
                    </a:cubicBezTo>
                    <a:cubicBezTo>
                      <a:pt x="1586" y="594"/>
                      <a:pt x="1585" y="585"/>
                      <a:pt x="1588" y="575"/>
                    </a:cubicBezTo>
                    <a:cubicBezTo>
                      <a:pt x="1588" y="574"/>
                      <a:pt x="1588" y="574"/>
                      <a:pt x="1588" y="574"/>
                    </a:cubicBezTo>
                    <a:cubicBezTo>
                      <a:pt x="1590" y="568"/>
                      <a:pt x="1592" y="563"/>
                      <a:pt x="1595" y="558"/>
                    </a:cubicBezTo>
                    <a:cubicBezTo>
                      <a:pt x="1596" y="556"/>
                      <a:pt x="1603" y="544"/>
                      <a:pt x="1605" y="544"/>
                    </a:cubicBezTo>
                    <a:cubicBezTo>
                      <a:pt x="1605" y="546"/>
                      <a:pt x="1601" y="553"/>
                      <a:pt x="1600" y="555"/>
                    </a:cubicBezTo>
                    <a:cubicBezTo>
                      <a:pt x="1597" y="561"/>
                      <a:pt x="1594" y="567"/>
                      <a:pt x="1591" y="575"/>
                    </a:cubicBezTo>
                    <a:cubicBezTo>
                      <a:pt x="1591" y="576"/>
                      <a:pt x="1591" y="576"/>
                      <a:pt x="1591" y="576"/>
                    </a:cubicBezTo>
                    <a:cubicBezTo>
                      <a:pt x="1589" y="585"/>
                      <a:pt x="1588" y="593"/>
                      <a:pt x="1590" y="603"/>
                    </a:cubicBezTo>
                    <a:cubicBezTo>
                      <a:pt x="1594" y="615"/>
                      <a:pt x="1601" y="626"/>
                      <a:pt x="1612" y="630"/>
                    </a:cubicBezTo>
                    <a:cubicBezTo>
                      <a:pt x="1619" y="633"/>
                      <a:pt x="1629" y="632"/>
                      <a:pt x="1632" y="624"/>
                    </a:cubicBezTo>
                    <a:cubicBezTo>
                      <a:pt x="1633" y="622"/>
                      <a:pt x="1632" y="619"/>
                      <a:pt x="1630" y="618"/>
                    </a:cubicBezTo>
                    <a:cubicBezTo>
                      <a:pt x="1628" y="616"/>
                      <a:pt x="1626" y="616"/>
                      <a:pt x="1624" y="618"/>
                    </a:cubicBezTo>
                    <a:cubicBezTo>
                      <a:pt x="1623" y="619"/>
                      <a:pt x="1622" y="620"/>
                      <a:pt x="1622" y="622"/>
                    </a:cubicBezTo>
                    <a:cubicBezTo>
                      <a:pt x="1622" y="624"/>
                      <a:pt x="1625" y="626"/>
                      <a:pt x="1627" y="624"/>
                    </a:cubicBezTo>
                    <a:cubicBezTo>
                      <a:pt x="1628" y="624"/>
                      <a:pt x="1629" y="623"/>
                      <a:pt x="1629" y="622"/>
                    </a:cubicBezTo>
                    <a:cubicBezTo>
                      <a:pt x="1630" y="623"/>
                      <a:pt x="1630" y="625"/>
                      <a:pt x="1628" y="626"/>
                    </a:cubicBezTo>
                    <a:cubicBezTo>
                      <a:pt x="1626" y="628"/>
                      <a:pt x="1624" y="628"/>
                      <a:pt x="1621" y="626"/>
                    </a:cubicBezTo>
                    <a:cubicBezTo>
                      <a:pt x="1618" y="624"/>
                      <a:pt x="1617" y="619"/>
                      <a:pt x="1619" y="616"/>
                    </a:cubicBezTo>
                    <a:cubicBezTo>
                      <a:pt x="1621" y="613"/>
                      <a:pt x="1624" y="611"/>
                      <a:pt x="1627" y="611"/>
                    </a:cubicBezTo>
                    <a:cubicBezTo>
                      <a:pt x="1630" y="610"/>
                      <a:pt x="1633" y="611"/>
                      <a:pt x="1635" y="614"/>
                    </a:cubicBezTo>
                    <a:cubicBezTo>
                      <a:pt x="1638" y="616"/>
                      <a:pt x="1639" y="621"/>
                      <a:pt x="1637" y="625"/>
                    </a:cubicBezTo>
                    <a:cubicBezTo>
                      <a:pt x="1634" y="633"/>
                      <a:pt x="1623" y="636"/>
                      <a:pt x="1615" y="633"/>
                    </a:cubicBezTo>
                    <a:cubicBezTo>
                      <a:pt x="1612" y="632"/>
                      <a:pt x="1609" y="630"/>
                      <a:pt x="1607" y="628"/>
                    </a:cubicBezTo>
                    <a:cubicBezTo>
                      <a:pt x="1614" y="634"/>
                      <a:pt x="1621" y="638"/>
                      <a:pt x="1631" y="640"/>
                    </a:cubicBezTo>
                    <a:cubicBezTo>
                      <a:pt x="1637" y="641"/>
                      <a:pt x="1642" y="641"/>
                      <a:pt x="1648" y="640"/>
                    </a:cubicBezTo>
                    <a:cubicBezTo>
                      <a:pt x="1655" y="638"/>
                      <a:pt x="1659" y="636"/>
                      <a:pt x="1664" y="631"/>
                    </a:cubicBezTo>
                    <a:cubicBezTo>
                      <a:pt x="1667" y="629"/>
                      <a:pt x="1668" y="627"/>
                      <a:pt x="1670" y="624"/>
                    </a:cubicBezTo>
                    <a:cubicBezTo>
                      <a:pt x="1670" y="624"/>
                      <a:pt x="1670" y="624"/>
                      <a:pt x="1670" y="624"/>
                    </a:cubicBezTo>
                    <a:cubicBezTo>
                      <a:pt x="1664" y="631"/>
                      <a:pt x="1653" y="632"/>
                      <a:pt x="1649" y="620"/>
                    </a:cubicBezTo>
                    <a:cubicBezTo>
                      <a:pt x="1645" y="611"/>
                      <a:pt x="1652" y="594"/>
                      <a:pt x="1630" y="585"/>
                    </a:cubicBezTo>
                    <a:close/>
                    <a:moveTo>
                      <a:pt x="1550" y="629"/>
                    </a:moveTo>
                    <a:cubicBezTo>
                      <a:pt x="1552" y="617"/>
                      <a:pt x="1536" y="616"/>
                      <a:pt x="1531" y="615"/>
                    </a:cubicBezTo>
                    <a:cubicBezTo>
                      <a:pt x="1527" y="614"/>
                      <a:pt x="1524" y="612"/>
                      <a:pt x="1523" y="609"/>
                    </a:cubicBezTo>
                    <a:cubicBezTo>
                      <a:pt x="1522" y="614"/>
                      <a:pt x="1525" y="625"/>
                      <a:pt x="1529" y="629"/>
                    </a:cubicBezTo>
                    <a:cubicBezTo>
                      <a:pt x="1533" y="635"/>
                      <a:pt x="1541" y="638"/>
                      <a:pt x="1548" y="632"/>
                    </a:cubicBezTo>
                    <a:cubicBezTo>
                      <a:pt x="1544" y="632"/>
                      <a:pt x="1538" y="629"/>
                      <a:pt x="1536" y="625"/>
                    </a:cubicBezTo>
                    <a:cubicBezTo>
                      <a:pt x="1538" y="627"/>
                      <a:pt x="1544" y="629"/>
                      <a:pt x="1550" y="629"/>
                    </a:cubicBezTo>
                    <a:close/>
                    <a:moveTo>
                      <a:pt x="1610" y="539"/>
                    </a:moveTo>
                    <a:cubicBezTo>
                      <a:pt x="1606" y="565"/>
                      <a:pt x="1620" y="581"/>
                      <a:pt x="1622" y="592"/>
                    </a:cubicBezTo>
                    <a:cubicBezTo>
                      <a:pt x="1625" y="606"/>
                      <a:pt x="1609" y="609"/>
                      <a:pt x="1603" y="595"/>
                    </a:cubicBezTo>
                    <a:cubicBezTo>
                      <a:pt x="1597" y="580"/>
                      <a:pt x="1601" y="557"/>
                      <a:pt x="1610" y="539"/>
                    </a:cubicBezTo>
                    <a:close/>
                    <a:moveTo>
                      <a:pt x="1597" y="627"/>
                    </a:moveTo>
                    <a:cubicBezTo>
                      <a:pt x="1608" y="644"/>
                      <a:pt x="1644" y="659"/>
                      <a:pt x="1656" y="640"/>
                    </a:cubicBezTo>
                    <a:cubicBezTo>
                      <a:pt x="1660" y="642"/>
                      <a:pt x="1660" y="649"/>
                      <a:pt x="1656" y="654"/>
                    </a:cubicBezTo>
                    <a:cubicBezTo>
                      <a:pt x="1651" y="659"/>
                      <a:pt x="1642" y="661"/>
                      <a:pt x="1635" y="656"/>
                    </a:cubicBezTo>
                    <a:cubicBezTo>
                      <a:pt x="1631" y="660"/>
                      <a:pt x="1619" y="657"/>
                      <a:pt x="1608" y="646"/>
                    </a:cubicBezTo>
                    <a:cubicBezTo>
                      <a:pt x="1611" y="654"/>
                      <a:pt x="1612" y="664"/>
                      <a:pt x="1610" y="672"/>
                    </a:cubicBezTo>
                    <a:cubicBezTo>
                      <a:pt x="1608" y="682"/>
                      <a:pt x="1603" y="692"/>
                      <a:pt x="1596" y="699"/>
                    </a:cubicBezTo>
                    <a:cubicBezTo>
                      <a:pt x="1589" y="707"/>
                      <a:pt x="1579" y="710"/>
                      <a:pt x="1568" y="707"/>
                    </a:cubicBezTo>
                    <a:cubicBezTo>
                      <a:pt x="1561" y="705"/>
                      <a:pt x="1554" y="700"/>
                      <a:pt x="1553" y="692"/>
                    </a:cubicBezTo>
                    <a:cubicBezTo>
                      <a:pt x="1552" y="686"/>
                      <a:pt x="1556" y="680"/>
                      <a:pt x="1561" y="676"/>
                    </a:cubicBezTo>
                    <a:cubicBezTo>
                      <a:pt x="1567" y="673"/>
                      <a:pt x="1573" y="673"/>
                      <a:pt x="1580" y="674"/>
                    </a:cubicBezTo>
                    <a:cubicBezTo>
                      <a:pt x="1567" y="678"/>
                      <a:pt x="1571" y="689"/>
                      <a:pt x="1568" y="694"/>
                    </a:cubicBezTo>
                    <a:cubicBezTo>
                      <a:pt x="1565" y="701"/>
                      <a:pt x="1559" y="700"/>
                      <a:pt x="1556" y="696"/>
                    </a:cubicBezTo>
                    <a:cubicBezTo>
                      <a:pt x="1556" y="696"/>
                      <a:pt x="1556" y="696"/>
                      <a:pt x="1556" y="696"/>
                    </a:cubicBezTo>
                    <a:cubicBezTo>
                      <a:pt x="1558" y="701"/>
                      <a:pt x="1563" y="704"/>
                      <a:pt x="1568" y="706"/>
                    </a:cubicBezTo>
                    <a:cubicBezTo>
                      <a:pt x="1577" y="708"/>
                      <a:pt x="1586" y="707"/>
                      <a:pt x="1593" y="700"/>
                    </a:cubicBezTo>
                    <a:cubicBezTo>
                      <a:pt x="1591" y="702"/>
                      <a:pt x="1589" y="702"/>
                      <a:pt x="1587" y="703"/>
                    </a:cubicBezTo>
                    <a:cubicBezTo>
                      <a:pt x="1582" y="703"/>
                      <a:pt x="1577" y="702"/>
                      <a:pt x="1575" y="697"/>
                    </a:cubicBezTo>
                    <a:cubicBezTo>
                      <a:pt x="1574" y="695"/>
                      <a:pt x="1575" y="692"/>
                      <a:pt x="1577" y="690"/>
                    </a:cubicBezTo>
                    <a:cubicBezTo>
                      <a:pt x="1578" y="689"/>
                      <a:pt x="1580" y="688"/>
                      <a:pt x="1582" y="689"/>
                    </a:cubicBezTo>
                    <a:cubicBezTo>
                      <a:pt x="1583" y="689"/>
                      <a:pt x="1585" y="690"/>
                      <a:pt x="1586" y="692"/>
                    </a:cubicBezTo>
                    <a:cubicBezTo>
                      <a:pt x="1587" y="694"/>
                      <a:pt x="1587" y="697"/>
                      <a:pt x="1584" y="698"/>
                    </a:cubicBezTo>
                    <a:cubicBezTo>
                      <a:pt x="1583" y="699"/>
                      <a:pt x="1581" y="699"/>
                      <a:pt x="1580" y="698"/>
                    </a:cubicBezTo>
                    <a:cubicBezTo>
                      <a:pt x="1580" y="697"/>
                      <a:pt x="1579" y="696"/>
                      <a:pt x="1580" y="695"/>
                    </a:cubicBezTo>
                    <a:cubicBezTo>
                      <a:pt x="1580" y="696"/>
                      <a:pt x="1581" y="697"/>
                      <a:pt x="1581" y="697"/>
                    </a:cubicBezTo>
                    <a:cubicBezTo>
                      <a:pt x="1582" y="698"/>
                      <a:pt x="1584" y="697"/>
                      <a:pt x="1584" y="695"/>
                    </a:cubicBezTo>
                    <a:cubicBezTo>
                      <a:pt x="1584" y="695"/>
                      <a:pt x="1584" y="694"/>
                      <a:pt x="1583" y="693"/>
                    </a:cubicBezTo>
                    <a:cubicBezTo>
                      <a:pt x="1582" y="692"/>
                      <a:pt x="1580" y="692"/>
                      <a:pt x="1579" y="693"/>
                    </a:cubicBezTo>
                    <a:cubicBezTo>
                      <a:pt x="1578" y="694"/>
                      <a:pt x="1577" y="695"/>
                      <a:pt x="1578" y="697"/>
                    </a:cubicBezTo>
                    <a:cubicBezTo>
                      <a:pt x="1580" y="701"/>
                      <a:pt x="1586" y="702"/>
                      <a:pt x="1590" y="701"/>
                    </a:cubicBezTo>
                    <a:cubicBezTo>
                      <a:pt x="1596" y="698"/>
                      <a:pt x="1601" y="691"/>
                      <a:pt x="1604" y="685"/>
                    </a:cubicBezTo>
                    <a:cubicBezTo>
                      <a:pt x="1611" y="670"/>
                      <a:pt x="1611" y="654"/>
                      <a:pt x="1604" y="641"/>
                    </a:cubicBezTo>
                    <a:cubicBezTo>
                      <a:pt x="1601" y="637"/>
                      <a:pt x="1599" y="632"/>
                      <a:pt x="1597" y="627"/>
                    </a:cubicBezTo>
                    <a:close/>
                    <a:moveTo>
                      <a:pt x="1585" y="611"/>
                    </a:moveTo>
                    <a:cubicBezTo>
                      <a:pt x="1590" y="620"/>
                      <a:pt x="1578" y="631"/>
                      <a:pt x="1568" y="635"/>
                    </a:cubicBezTo>
                    <a:cubicBezTo>
                      <a:pt x="1558" y="639"/>
                      <a:pt x="1544" y="641"/>
                      <a:pt x="1538" y="653"/>
                    </a:cubicBezTo>
                    <a:cubicBezTo>
                      <a:pt x="1535" y="659"/>
                      <a:pt x="1536" y="667"/>
                      <a:pt x="1541" y="672"/>
                    </a:cubicBezTo>
                    <a:cubicBezTo>
                      <a:pt x="1543" y="675"/>
                      <a:pt x="1548" y="677"/>
                      <a:pt x="1552" y="674"/>
                    </a:cubicBezTo>
                    <a:cubicBezTo>
                      <a:pt x="1548" y="674"/>
                      <a:pt x="1544" y="670"/>
                      <a:pt x="1544" y="665"/>
                    </a:cubicBezTo>
                    <a:cubicBezTo>
                      <a:pt x="1544" y="661"/>
                      <a:pt x="1549" y="657"/>
                      <a:pt x="1554" y="655"/>
                    </a:cubicBezTo>
                    <a:cubicBezTo>
                      <a:pt x="1564" y="653"/>
                      <a:pt x="1574" y="652"/>
                      <a:pt x="1582" y="646"/>
                    </a:cubicBezTo>
                    <a:cubicBezTo>
                      <a:pt x="1592" y="638"/>
                      <a:pt x="1596" y="623"/>
                      <a:pt x="1585" y="611"/>
                    </a:cubicBezTo>
                    <a:close/>
                    <a:moveTo>
                      <a:pt x="1556" y="573"/>
                    </a:moveTo>
                    <a:cubicBezTo>
                      <a:pt x="1547" y="579"/>
                      <a:pt x="1541" y="595"/>
                      <a:pt x="1543" y="606"/>
                    </a:cubicBezTo>
                    <a:cubicBezTo>
                      <a:pt x="1545" y="617"/>
                      <a:pt x="1556" y="618"/>
                      <a:pt x="1556" y="606"/>
                    </a:cubicBezTo>
                    <a:cubicBezTo>
                      <a:pt x="1556" y="596"/>
                      <a:pt x="1550" y="581"/>
                      <a:pt x="1556" y="573"/>
                    </a:cubicBezTo>
                    <a:close/>
                    <a:moveTo>
                      <a:pt x="1616" y="377"/>
                    </a:moveTo>
                    <a:cubicBezTo>
                      <a:pt x="1627" y="347"/>
                      <a:pt x="1603" y="302"/>
                      <a:pt x="1573" y="310"/>
                    </a:cubicBezTo>
                    <a:cubicBezTo>
                      <a:pt x="1571" y="304"/>
                      <a:pt x="1579" y="297"/>
                      <a:pt x="1588" y="297"/>
                    </a:cubicBezTo>
                    <a:cubicBezTo>
                      <a:pt x="1598" y="297"/>
                      <a:pt x="1608" y="307"/>
                      <a:pt x="1609" y="320"/>
                    </a:cubicBezTo>
                    <a:cubicBezTo>
                      <a:pt x="1621" y="318"/>
                      <a:pt x="1634" y="351"/>
                      <a:pt x="1616" y="377"/>
                    </a:cubicBezTo>
                    <a:close/>
                    <a:moveTo>
                      <a:pt x="1755" y="378"/>
                    </a:moveTo>
                    <a:cubicBezTo>
                      <a:pt x="1755" y="381"/>
                      <a:pt x="1753" y="383"/>
                      <a:pt x="1750" y="383"/>
                    </a:cubicBezTo>
                    <a:cubicBezTo>
                      <a:pt x="1748" y="384"/>
                      <a:pt x="1745" y="381"/>
                      <a:pt x="1745" y="379"/>
                    </a:cubicBezTo>
                    <a:cubicBezTo>
                      <a:pt x="1745" y="376"/>
                      <a:pt x="1747" y="374"/>
                      <a:pt x="1750" y="373"/>
                    </a:cubicBezTo>
                    <a:cubicBezTo>
                      <a:pt x="1753" y="373"/>
                      <a:pt x="1755" y="375"/>
                      <a:pt x="1755" y="378"/>
                    </a:cubicBezTo>
                    <a:close/>
                    <a:moveTo>
                      <a:pt x="1758" y="388"/>
                    </a:moveTo>
                    <a:cubicBezTo>
                      <a:pt x="1758" y="390"/>
                      <a:pt x="1756" y="392"/>
                      <a:pt x="1754" y="392"/>
                    </a:cubicBezTo>
                    <a:cubicBezTo>
                      <a:pt x="1752" y="392"/>
                      <a:pt x="1750" y="390"/>
                      <a:pt x="1750" y="388"/>
                    </a:cubicBezTo>
                    <a:cubicBezTo>
                      <a:pt x="1750" y="386"/>
                      <a:pt x="1752" y="384"/>
                      <a:pt x="1754" y="384"/>
                    </a:cubicBezTo>
                    <a:cubicBezTo>
                      <a:pt x="1756" y="384"/>
                      <a:pt x="1758" y="385"/>
                      <a:pt x="1758" y="388"/>
                    </a:cubicBezTo>
                    <a:close/>
                    <a:moveTo>
                      <a:pt x="1746" y="369"/>
                    </a:moveTo>
                    <a:cubicBezTo>
                      <a:pt x="1747" y="374"/>
                      <a:pt x="1743" y="377"/>
                      <a:pt x="1739" y="377"/>
                    </a:cubicBezTo>
                    <a:cubicBezTo>
                      <a:pt x="1735" y="378"/>
                      <a:pt x="1731" y="374"/>
                      <a:pt x="1731" y="370"/>
                    </a:cubicBezTo>
                    <a:cubicBezTo>
                      <a:pt x="1731" y="366"/>
                      <a:pt x="1734" y="362"/>
                      <a:pt x="1738" y="362"/>
                    </a:cubicBezTo>
                    <a:cubicBezTo>
                      <a:pt x="1743" y="362"/>
                      <a:pt x="1746" y="365"/>
                      <a:pt x="1746" y="369"/>
                    </a:cubicBezTo>
                    <a:close/>
                    <a:moveTo>
                      <a:pt x="1626" y="482"/>
                    </a:moveTo>
                    <a:cubicBezTo>
                      <a:pt x="1616" y="479"/>
                      <a:pt x="1604" y="468"/>
                      <a:pt x="1600" y="453"/>
                    </a:cubicBezTo>
                    <a:cubicBezTo>
                      <a:pt x="1597" y="442"/>
                      <a:pt x="1597" y="430"/>
                      <a:pt x="1602" y="420"/>
                    </a:cubicBezTo>
                    <a:cubicBezTo>
                      <a:pt x="1604" y="415"/>
                      <a:pt x="1607" y="411"/>
                      <a:pt x="1612" y="408"/>
                    </a:cubicBezTo>
                    <a:cubicBezTo>
                      <a:pt x="1619" y="403"/>
                      <a:pt x="1628" y="403"/>
                      <a:pt x="1633" y="407"/>
                    </a:cubicBezTo>
                    <a:cubicBezTo>
                      <a:pt x="1639" y="411"/>
                      <a:pt x="1640" y="420"/>
                      <a:pt x="1634" y="423"/>
                    </a:cubicBezTo>
                    <a:cubicBezTo>
                      <a:pt x="1632" y="413"/>
                      <a:pt x="1621" y="412"/>
                      <a:pt x="1613" y="419"/>
                    </a:cubicBezTo>
                    <a:cubicBezTo>
                      <a:pt x="1605" y="426"/>
                      <a:pt x="1603" y="442"/>
                      <a:pt x="1605" y="452"/>
                    </a:cubicBezTo>
                    <a:cubicBezTo>
                      <a:pt x="1610" y="471"/>
                      <a:pt x="1620" y="478"/>
                      <a:pt x="1626" y="482"/>
                    </a:cubicBezTo>
                    <a:close/>
                    <a:moveTo>
                      <a:pt x="1608" y="402"/>
                    </a:moveTo>
                    <a:cubicBezTo>
                      <a:pt x="1627" y="373"/>
                      <a:pt x="1667" y="363"/>
                      <a:pt x="1688" y="376"/>
                    </a:cubicBezTo>
                    <a:cubicBezTo>
                      <a:pt x="1711" y="391"/>
                      <a:pt x="1697" y="410"/>
                      <a:pt x="1677" y="398"/>
                    </a:cubicBezTo>
                    <a:cubicBezTo>
                      <a:pt x="1667" y="391"/>
                      <a:pt x="1631" y="377"/>
                      <a:pt x="1608" y="402"/>
                    </a:cubicBezTo>
                    <a:close/>
                    <a:moveTo>
                      <a:pt x="1475" y="772"/>
                    </a:moveTo>
                    <a:cubicBezTo>
                      <a:pt x="1480" y="746"/>
                      <a:pt x="1465" y="731"/>
                      <a:pt x="1463" y="719"/>
                    </a:cubicBezTo>
                    <a:cubicBezTo>
                      <a:pt x="1461" y="706"/>
                      <a:pt x="1476" y="703"/>
                      <a:pt x="1482" y="717"/>
                    </a:cubicBezTo>
                    <a:cubicBezTo>
                      <a:pt x="1488" y="731"/>
                      <a:pt x="1484" y="754"/>
                      <a:pt x="1475" y="772"/>
                    </a:cubicBezTo>
                    <a:close/>
                    <a:moveTo>
                      <a:pt x="1510" y="693"/>
                    </a:moveTo>
                    <a:cubicBezTo>
                      <a:pt x="1511" y="696"/>
                      <a:pt x="1511" y="698"/>
                      <a:pt x="1510" y="700"/>
                    </a:cubicBezTo>
                    <a:cubicBezTo>
                      <a:pt x="1509" y="702"/>
                      <a:pt x="1506" y="704"/>
                      <a:pt x="1502" y="704"/>
                    </a:cubicBezTo>
                    <a:cubicBezTo>
                      <a:pt x="1498" y="704"/>
                      <a:pt x="1496" y="700"/>
                      <a:pt x="1496" y="697"/>
                    </a:cubicBezTo>
                    <a:cubicBezTo>
                      <a:pt x="1495" y="691"/>
                      <a:pt x="1500" y="690"/>
                      <a:pt x="1502" y="688"/>
                    </a:cubicBezTo>
                    <a:cubicBezTo>
                      <a:pt x="1505" y="685"/>
                      <a:pt x="1504" y="679"/>
                      <a:pt x="1500" y="675"/>
                    </a:cubicBezTo>
                    <a:cubicBezTo>
                      <a:pt x="1496" y="671"/>
                      <a:pt x="1490" y="669"/>
                      <a:pt x="1485" y="671"/>
                    </a:cubicBezTo>
                    <a:cubicBezTo>
                      <a:pt x="1481" y="673"/>
                      <a:pt x="1479" y="676"/>
                      <a:pt x="1480" y="680"/>
                    </a:cubicBezTo>
                    <a:cubicBezTo>
                      <a:pt x="1482" y="676"/>
                      <a:pt x="1488" y="676"/>
                      <a:pt x="1489" y="681"/>
                    </a:cubicBezTo>
                    <a:cubicBezTo>
                      <a:pt x="1490" y="683"/>
                      <a:pt x="1489" y="689"/>
                      <a:pt x="1489" y="695"/>
                    </a:cubicBezTo>
                    <a:cubicBezTo>
                      <a:pt x="1488" y="701"/>
                      <a:pt x="1488" y="706"/>
                      <a:pt x="1491" y="711"/>
                    </a:cubicBezTo>
                    <a:cubicBezTo>
                      <a:pt x="1496" y="719"/>
                      <a:pt x="1508" y="721"/>
                      <a:pt x="1515" y="715"/>
                    </a:cubicBezTo>
                    <a:cubicBezTo>
                      <a:pt x="1519" y="711"/>
                      <a:pt x="1521" y="706"/>
                      <a:pt x="1521" y="701"/>
                    </a:cubicBezTo>
                    <a:cubicBezTo>
                      <a:pt x="1522" y="696"/>
                      <a:pt x="1520" y="682"/>
                      <a:pt x="1524" y="677"/>
                    </a:cubicBezTo>
                    <a:cubicBezTo>
                      <a:pt x="1527" y="673"/>
                      <a:pt x="1532" y="673"/>
                      <a:pt x="1533" y="676"/>
                    </a:cubicBezTo>
                    <a:cubicBezTo>
                      <a:pt x="1536" y="673"/>
                      <a:pt x="1532" y="668"/>
                      <a:pt x="1528" y="666"/>
                    </a:cubicBezTo>
                    <a:cubicBezTo>
                      <a:pt x="1520" y="664"/>
                      <a:pt x="1509" y="670"/>
                      <a:pt x="1507" y="680"/>
                    </a:cubicBezTo>
                    <a:cubicBezTo>
                      <a:pt x="1507" y="684"/>
                      <a:pt x="1508" y="688"/>
                      <a:pt x="1510" y="693"/>
                    </a:cubicBezTo>
                    <a:close/>
                    <a:moveTo>
                      <a:pt x="1504" y="678"/>
                    </a:moveTo>
                    <a:cubicBezTo>
                      <a:pt x="1501" y="667"/>
                      <a:pt x="1505" y="650"/>
                      <a:pt x="1514" y="642"/>
                    </a:cubicBezTo>
                    <a:cubicBezTo>
                      <a:pt x="1523" y="634"/>
                      <a:pt x="1533" y="639"/>
                      <a:pt x="1525" y="650"/>
                    </a:cubicBezTo>
                    <a:cubicBezTo>
                      <a:pt x="1519" y="658"/>
                      <a:pt x="1505" y="667"/>
                      <a:pt x="1504" y="678"/>
                    </a:cubicBezTo>
                    <a:close/>
                    <a:moveTo>
                      <a:pt x="1507" y="721"/>
                    </a:moveTo>
                    <a:cubicBezTo>
                      <a:pt x="1502" y="722"/>
                      <a:pt x="1495" y="719"/>
                      <a:pt x="1492" y="716"/>
                    </a:cubicBezTo>
                    <a:cubicBezTo>
                      <a:pt x="1487" y="718"/>
                      <a:pt x="1488" y="731"/>
                      <a:pt x="1498" y="732"/>
                    </a:cubicBezTo>
                    <a:cubicBezTo>
                      <a:pt x="1504" y="732"/>
                      <a:pt x="1509" y="726"/>
                      <a:pt x="1507" y="721"/>
                    </a:cubicBezTo>
                    <a:close/>
                    <a:moveTo>
                      <a:pt x="1825" y="856"/>
                    </a:moveTo>
                    <a:cubicBezTo>
                      <a:pt x="1824" y="860"/>
                      <a:pt x="1821" y="862"/>
                      <a:pt x="1818" y="861"/>
                    </a:cubicBezTo>
                    <a:cubicBezTo>
                      <a:pt x="1812" y="860"/>
                      <a:pt x="1812" y="852"/>
                      <a:pt x="1817" y="849"/>
                    </a:cubicBezTo>
                    <a:cubicBezTo>
                      <a:pt x="1821" y="848"/>
                      <a:pt x="1823" y="849"/>
                      <a:pt x="1827" y="845"/>
                    </a:cubicBezTo>
                    <a:cubicBezTo>
                      <a:pt x="1825" y="850"/>
                      <a:pt x="1826" y="852"/>
                      <a:pt x="1825" y="856"/>
                    </a:cubicBezTo>
                    <a:close/>
                    <a:moveTo>
                      <a:pt x="1733" y="1130"/>
                    </a:moveTo>
                    <a:cubicBezTo>
                      <a:pt x="1707" y="1127"/>
                      <a:pt x="1693" y="1110"/>
                      <a:pt x="1688" y="1092"/>
                    </a:cubicBezTo>
                    <a:cubicBezTo>
                      <a:pt x="1683" y="1076"/>
                      <a:pt x="1691" y="1065"/>
                      <a:pt x="1689" y="1054"/>
                    </a:cubicBezTo>
                    <a:cubicBezTo>
                      <a:pt x="1688" y="1051"/>
                      <a:pt x="1686" y="1047"/>
                      <a:pt x="1682" y="1045"/>
                    </a:cubicBezTo>
                    <a:cubicBezTo>
                      <a:pt x="1693" y="1041"/>
                      <a:pt x="1704" y="1049"/>
                      <a:pt x="1705" y="1060"/>
                    </a:cubicBezTo>
                    <a:cubicBezTo>
                      <a:pt x="1707" y="1074"/>
                      <a:pt x="1700" y="1083"/>
                      <a:pt x="1705" y="1098"/>
                    </a:cubicBezTo>
                    <a:cubicBezTo>
                      <a:pt x="1709" y="1113"/>
                      <a:pt x="1720" y="1125"/>
                      <a:pt x="1733" y="1130"/>
                    </a:cubicBezTo>
                    <a:close/>
                    <a:moveTo>
                      <a:pt x="1781" y="1161"/>
                    </a:moveTo>
                    <a:cubicBezTo>
                      <a:pt x="1756" y="1161"/>
                      <a:pt x="1743" y="1141"/>
                      <a:pt x="1733" y="1134"/>
                    </a:cubicBezTo>
                    <a:cubicBezTo>
                      <a:pt x="1719" y="1125"/>
                      <a:pt x="1711" y="1135"/>
                      <a:pt x="1723" y="1148"/>
                    </a:cubicBezTo>
                    <a:cubicBezTo>
                      <a:pt x="1735" y="1162"/>
                      <a:pt x="1762" y="1169"/>
                      <a:pt x="1781" y="1161"/>
                    </a:cubicBezTo>
                    <a:close/>
                    <a:moveTo>
                      <a:pt x="2150" y="644"/>
                    </a:moveTo>
                    <a:cubicBezTo>
                      <a:pt x="2174" y="644"/>
                      <a:pt x="2193" y="626"/>
                      <a:pt x="2197" y="608"/>
                    </a:cubicBezTo>
                    <a:cubicBezTo>
                      <a:pt x="2201" y="593"/>
                      <a:pt x="2188" y="585"/>
                      <a:pt x="2183" y="603"/>
                    </a:cubicBezTo>
                    <a:cubicBezTo>
                      <a:pt x="2179" y="618"/>
                      <a:pt x="2174" y="637"/>
                      <a:pt x="2150" y="644"/>
                    </a:cubicBezTo>
                    <a:close/>
                    <a:moveTo>
                      <a:pt x="2111" y="347"/>
                    </a:moveTo>
                    <a:cubicBezTo>
                      <a:pt x="2128" y="347"/>
                      <a:pt x="2152" y="361"/>
                      <a:pt x="2161" y="377"/>
                    </a:cubicBezTo>
                    <a:cubicBezTo>
                      <a:pt x="2169" y="393"/>
                      <a:pt x="2157" y="403"/>
                      <a:pt x="2144" y="387"/>
                    </a:cubicBezTo>
                    <a:cubicBezTo>
                      <a:pt x="2134" y="375"/>
                      <a:pt x="2131" y="354"/>
                      <a:pt x="2111" y="347"/>
                    </a:cubicBezTo>
                    <a:close/>
                    <a:moveTo>
                      <a:pt x="2199" y="625"/>
                    </a:moveTo>
                    <a:cubicBezTo>
                      <a:pt x="2219" y="611"/>
                      <a:pt x="2218" y="590"/>
                      <a:pt x="2212" y="572"/>
                    </a:cubicBezTo>
                    <a:cubicBezTo>
                      <a:pt x="2209" y="562"/>
                      <a:pt x="2200" y="550"/>
                      <a:pt x="2204" y="540"/>
                    </a:cubicBezTo>
                    <a:cubicBezTo>
                      <a:pt x="2188" y="543"/>
                      <a:pt x="2202" y="573"/>
                      <a:pt x="2205" y="583"/>
                    </a:cubicBezTo>
                    <a:cubicBezTo>
                      <a:pt x="2210" y="599"/>
                      <a:pt x="2209" y="614"/>
                      <a:pt x="2199" y="625"/>
                    </a:cubicBezTo>
                    <a:close/>
                    <a:moveTo>
                      <a:pt x="2136" y="484"/>
                    </a:moveTo>
                    <a:cubicBezTo>
                      <a:pt x="2130" y="509"/>
                      <a:pt x="2113" y="535"/>
                      <a:pt x="2095" y="541"/>
                    </a:cubicBezTo>
                    <a:cubicBezTo>
                      <a:pt x="2078" y="546"/>
                      <a:pt x="2068" y="532"/>
                      <a:pt x="2086" y="522"/>
                    </a:cubicBezTo>
                    <a:cubicBezTo>
                      <a:pt x="2100" y="515"/>
                      <a:pt x="2124" y="506"/>
                      <a:pt x="2136" y="484"/>
                    </a:cubicBezTo>
                    <a:close/>
                    <a:moveTo>
                      <a:pt x="2214" y="356"/>
                    </a:moveTo>
                    <a:cubicBezTo>
                      <a:pt x="2218" y="355"/>
                      <a:pt x="2222" y="356"/>
                      <a:pt x="2224" y="360"/>
                    </a:cubicBezTo>
                    <a:cubicBezTo>
                      <a:pt x="2226" y="366"/>
                      <a:pt x="2219" y="371"/>
                      <a:pt x="2214" y="368"/>
                    </a:cubicBezTo>
                    <a:cubicBezTo>
                      <a:pt x="2210" y="366"/>
                      <a:pt x="2209" y="362"/>
                      <a:pt x="2203" y="361"/>
                    </a:cubicBezTo>
                    <a:cubicBezTo>
                      <a:pt x="2209" y="361"/>
                      <a:pt x="2210" y="358"/>
                      <a:pt x="2214" y="356"/>
                    </a:cubicBezTo>
                    <a:close/>
                    <a:moveTo>
                      <a:pt x="2213" y="355"/>
                    </a:moveTo>
                    <a:cubicBezTo>
                      <a:pt x="2216" y="354"/>
                      <a:pt x="2218" y="353"/>
                      <a:pt x="2221" y="354"/>
                    </a:cubicBezTo>
                    <a:cubicBezTo>
                      <a:pt x="2223" y="356"/>
                      <a:pt x="2226" y="359"/>
                      <a:pt x="2226" y="363"/>
                    </a:cubicBezTo>
                    <a:cubicBezTo>
                      <a:pt x="2226" y="367"/>
                      <a:pt x="2222" y="370"/>
                      <a:pt x="2219" y="371"/>
                    </a:cubicBezTo>
                    <a:cubicBezTo>
                      <a:pt x="2212" y="372"/>
                      <a:pt x="2211" y="367"/>
                      <a:pt x="2208" y="364"/>
                    </a:cubicBezTo>
                    <a:cubicBezTo>
                      <a:pt x="2204" y="362"/>
                      <a:pt x="2198" y="363"/>
                      <a:pt x="2194" y="367"/>
                    </a:cubicBezTo>
                    <a:cubicBezTo>
                      <a:pt x="2189" y="372"/>
                      <a:pt x="2188" y="379"/>
                      <a:pt x="2191" y="385"/>
                    </a:cubicBezTo>
                    <a:cubicBezTo>
                      <a:pt x="2193" y="389"/>
                      <a:pt x="2196" y="391"/>
                      <a:pt x="2200" y="389"/>
                    </a:cubicBezTo>
                    <a:cubicBezTo>
                      <a:pt x="2197" y="387"/>
                      <a:pt x="2196" y="382"/>
                      <a:pt x="2201" y="379"/>
                    </a:cubicBezTo>
                    <a:cubicBezTo>
                      <a:pt x="2204" y="378"/>
                      <a:pt x="2210" y="378"/>
                      <a:pt x="2216" y="379"/>
                    </a:cubicBezTo>
                    <a:cubicBezTo>
                      <a:pt x="2223" y="379"/>
                      <a:pt x="2229" y="378"/>
                      <a:pt x="2234" y="375"/>
                    </a:cubicBezTo>
                    <a:cubicBezTo>
                      <a:pt x="2243" y="369"/>
                      <a:pt x="2244" y="355"/>
                      <a:pt x="2237" y="347"/>
                    </a:cubicBezTo>
                    <a:cubicBezTo>
                      <a:pt x="2232" y="343"/>
                      <a:pt x="2227" y="342"/>
                      <a:pt x="2221" y="342"/>
                    </a:cubicBezTo>
                    <a:cubicBezTo>
                      <a:pt x="2215" y="342"/>
                      <a:pt x="2199" y="345"/>
                      <a:pt x="2193" y="341"/>
                    </a:cubicBezTo>
                    <a:cubicBezTo>
                      <a:pt x="2189" y="338"/>
                      <a:pt x="2189" y="333"/>
                      <a:pt x="2192" y="330"/>
                    </a:cubicBezTo>
                    <a:cubicBezTo>
                      <a:pt x="2188" y="328"/>
                      <a:pt x="2183" y="332"/>
                      <a:pt x="2181" y="337"/>
                    </a:cubicBezTo>
                    <a:cubicBezTo>
                      <a:pt x="2179" y="346"/>
                      <a:pt x="2187" y="358"/>
                      <a:pt x="2199" y="359"/>
                    </a:cubicBezTo>
                    <a:cubicBezTo>
                      <a:pt x="2203" y="359"/>
                      <a:pt x="2208" y="357"/>
                      <a:pt x="2213" y="355"/>
                    </a:cubicBezTo>
                    <a:close/>
                    <a:moveTo>
                      <a:pt x="2196" y="363"/>
                    </a:moveTo>
                    <a:cubicBezTo>
                      <a:pt x="2184" y="368"/>
                      <a:pt x="2165" y="364"/>
                      <a:pt x="2155" y="355"/>
                    </a:cubicBezTo>
                    <a:cubicBezTo>
                      <a:pt x="2146" y="346"/>
                      <a:pt x="2151" y="334"/>
                      <a:pt x="2164" y="342"/>
                    </a:cubicBezTo>
                    <a:cubicBezTo>
                      <a:pt x="2173" y="348"/>
                      <a:pt x="2184" y="363"/>
                      <a:pt x="2196" y="363"/>
                    </a:cubicBezTo>
                    <a:close/>
                    <a:moveTo>
                      <a:pt x="2260" y="365"/>
                    </a:moveTo>
                    <a:cubicBezTo>
                      <a:pt x="2261" y="367"/>
                      <a:pt x="2260" y="368"/>
                      <a:pt x="2259" y="369"/>
                    </a:cubicBezTo>
                    <a:cubicBezTo>
                      <a:pt x="2270" y="369"/>
                      <a:pt x="2287" y="375"/>
                      <a:pt x="2302" y="384"/>
                    </a:cubicBezTo>
                    <a:cubicBezTo>
                      <a:pt x="2297" y="383"/>
                      <a:pt x="2293" y="382"/>
                      <a:pt x="2288" y="382"/>
                    </a:cubicBezTo>
                    <a:cubicBezTo>
                      <a:pt x="2255" y="382"/>
                      <a:pt x="2250" y="405"/>
                      <a:pt x="2226" y="418"/>
                    </a:cubicBezTo>
                    <a:cubicBezTo>
                      <a:pt x="2218" y="423"/>
                      <a:pt x="2206" y="422"/>
                      <a:pt x="2202" y="411"/>
                    </a:cubicBezTo>
                    <a:cubicBezTo>
                      <a:pt x="2200" y="405"/>
                      <a:pt x="2202" y="399"/>
                      <a:pt x="2206" y="395"/>
                    </a:cubicBezTo>
                    <a:cubicBezTo>
                      <a:pt x="2209" y="393"/>
                      <a:pt x="2212" y="392"/>
                      <a:pt x="2216" y="392"/>
                    </a:cubicBezTo>
                    <a:cubicBezTo>
                      <a:pt x="2217" y="392"/>
                      <a:pt x="2219" y="393"/>
                      <a:pt x="2221" y="394"/>
                    </a:cubicBezTo>
                    <a:cubicBezTo>
                      <a:pt x="2220" y="393"/>
                      <a:pt x="2221" y="393"/>
                      <a:pt x="2218" y="393"/>
                    </a:cubicBezTo>
                    <a:cubicBezTo>
                      <a:pt x="2215" y="393"/>
                      <a:pt x="2210" y="396"/>
                      <a:pt x="2210" y="400"/>
                    </a:cubicBezTo>
                    <a:cubicBezTo>
                      <a:pt x="2209" y="404"/>
                      <a:pt x="2213" y="408"/>
                      <a:pt x="2217" y="408"/>
                    </a:cubicBezTo>
                    <a:cubicBezTo>
                      <a:pt x="2221" y="409"/>
                      <a:pt x="2224" y="406"/>
                      <a:pt x="2225" y="403"/>
                    </a:cubicBezTo>
                    <a:cubicBezTo>
                      <a:pt x="2227" y="397"/>
                      <a:pt x="2221" y="392"/>
                      <a:pt x="2216" y="391"/>
                    </a:cubicBezTo>
                    <a:cubicBezTo>
                      <a:pt x="2211" y="390"/>
                      <a:pt x="2208" y="391"/>
                      <a:pt x="2204" y="394"/>
                    </a:cubicBezTo>
                    <a:cubicBezTo>
                      <a:pt x="2199" y="398"/>
                      <a:pt x="2198" y="405"/>
                      <a:pt x="2199" y="411"/>
                    </a:cubicBezTo>
                    <a:cubicBezTo>
                      <a:pt x="2204" y="426"/>
                      <a:pt x="2217" y="427"/>
                      <a:pt x="2227" y="421"/>
                    </a:cubicBezTo>
                    <a:cubicBezTo>
                      <a:pt x="2251" y="407"/>
                      <a:pt x="2257" y="384"/>
                      <a:pt x="2291" y="386"/>
                    </a:cubicBezTo>
                    <a:cubicBezTo>
                      <a:pt x="2304" y="387"/>
                      <a:pt x="2318" y="393"/>
                      <a:pt x="2326" y="408"/>
                    </a:cubicBezTo>
                    <a:cubicBezTo>
                      <a:pt x="2335" y="426"/>
                      <a:pt x="2332" y="450"/>
                      <a:pt x="2314" y="461"/>
                    </a:cubicBezTo>
                    <a:cubicBezTo>
                      <a:pt x="2333" y="448"/>
                      <a:pt x="2328" y="416"/>
                      <a:pt x="2309" y="401"/>
                    </a:cubicBezTo>
                    <a:cubicBezTo>
                      <a:pt x="2300" y="393"/>
                      <a:pt x="2283" y="388"/>
                      <a:pt x="2270" y="394"/>
                    </a:cubicBezTo>
                    <a:cubicBezTo>
                      <a:pt x="2242" y="406"/>
                      <a:pt x="2255" y="436"/>
                      <a:pt x="2281" y="425"/>
                    </a:cubicBezTo>
                    <a:cubicBezTo>
                      <a:pt x="2294" y="420"/>
                      <a:pt x="2308" y="423"/>
                      <a:pt x="2315" y="437"/>
                    </a:cubicBezTo>
                    <a:cubicBezTo>
                      <a:pt x="2319" y="445"/>
                      <a:pt x="2318" y="455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5" y="460"/>
                      <a:pt x="2316" y="460"/>
                    </a:cubicBezTo>
                    <a:cubicBezTo>
                      <a:pt x="2311" y="463"/>
                      <a:pt x="2307" y="467"/>
                      <a:pt x="2303" y="472"/>
                    </a:cubicBezTo>
                    <a:cubicBezTo>
                      <a:pt x="2294" y="483"/>
                      <a:pt x="2289" y="493"/>
                      <a:pt x="2287" y="507"/>
                    </a:cubicBezTo>
                    <a:cubicBezTo>
                      <a:pt x="2287" y="507"/>
                      <a:pt x="2287" y="507"/>
                      <a:pt x="2287" y="507"/>
                    </a:cubicBezTo>
                    <a:cubicBezTo>
                      <a:pt x="2282" y="496"/>
                      <a:pt x="2281" y="474"/>
                      <a:pt x="2287" y="464"/>
                    </a:cubicBezTo>
                    <a:cubicBezTo>
                      <a:pt x="2287" y="463"/>
                      <a:pt x="2286" y="463"/>
                      <a:pt x="2285" y="462"/>
                    </a:cubicBezTo>
                    <a:cubicBezTo>
                      <a:pt x="2280" y="471"/>
                      <a:pt x="2279" y="489"/>
                      <a:pt x="2282" y="502"/>
                    </a:cubicBezTo>
                    <a:cubicBezTo>
                      <a:pt x="2281" y="500"/>
                      <a:pt x="2280" y="499"/>
                      <a:pt x="2279" y="498"/>
                    </a:cubicBezTo>
                    <a:cubicBezTo>
                      <a:pt x="2278" y="497"/>
                      <a:pt x="2278" y="497"/>
                      <a:pt x="2278" y="497"/>
                    </a:cubicBezTo>
                    <a:cubicBezTo>
                      <a:pt x="2273" y="490"/>
                      <a:pt x="2267" y="484"/>
                      <a:pt x="2260" y="479"/>
                    </a:cubicBezTo>
                    <a:cubicBezTo>
                      <a:pt x="2252" y="473"/>
                      <a:pt x="2240" y="467"/>
                      <a:pt x="2238" y="458"/>
                    </a:cubicBezTo>
                    <a:cubicBezTo>
                      <a:pt x="2235" y="449"/>
                      <a:pt x="2238" y="441"/>
                      <a:pt x="2245" y="435"/>
                    </a:cubicBezTo>
                    <a:cubicBezTo>
                      <a:pt x="2251" y="430"/>
                      <a:pt x="2260" y="428"/>
                      <a:pt x="2267" y="432"/>
                    </a:cubicBezTo>
                    <a:cubicBezTo>
                      <a:pt x="2274" y="435"/>
                      <a:pt x="2278" y="442"/>
                      <a:pt x="2277" y="448"/>
                    </a:cubicBezTo>
                    <a:cubicBezTo>
                      <a:pt x="2277" y="454"/>
                      <a:pt x="2273" y="459"/>
                      <a:pt x="2267" y="461"/>
                    </a:cubicBezTo>
                    <a:cubicBezTo>
                      <a:pt x="2271" y="459"/>
                      <a:pt x="2273" y="455"/>
                      <a:pt x="2273" y="451"/>
                    </a:cubicBezTo>
                    <a:cubicBezTo>
                      <a:pt x="2272" y="446"/>
                      <a:pt x="2267" y="443"/>
                      <a:pt x="2263" y="443"/>
                    </a:cubicBezTo>
                    <a:cubicBezTo>
                      <a:pt x="2258" y="444"/>
                      <a:pt x="2254" y="449"/>
                      <a:pt x="2255" y="454"/>
                    </a:cubicBezTo>
                    <a:cubicBezTo>
                      <a:pt x="2256" y="458"/>
                      <a:pt x="2259" y="461"/>
                      <a:pt x="2264" y="461"/>
                    </a:cubicBezTo>
                    <a:cubicBezTo>
                      <a:pt x="2267" y="461"/>
                      <a:pt x="2269" y="461"/>
                      <a:pt x="2271" y="459"/>
                    </a:cubicBezTo>
                    <a:cubicBezTo>
                      <a:pt x="2275" y="457"/>
                      <a:pt x="2277" y="453"/>
                      <a:pt x="2278" y="449"/>
                    </a:cubicBezTo>
                    <a:cubicBezTo>
                      <a:pt x="2279" y="442"/>
                      <a:pt x="2275" y="435"/>
                      <a:pt x="2268" y="431"/>
                    </a:cubicBezTo>
                    <a:cubicBezTo>
                      <a:pt x="2260" y="427"/>
                      <a:pt x="2250" y="429"/>
                      <a:pt x="2244" y="434"/>
                    </a:cubicBezTo>
                    <a:cubicBezTo>
                      <a:pt x="2236" y="440"/>
                      <a:pt x="2233" y="449"/>
                      <a:pt x="2236" y="459"/>
                    </a:cubicBezTo>
                    <a:cubicBezTo>
                      <a:pt x="2236" y="461"/>
                      <a:pt x="2237" y="464"/>
                      <a:pt x="2239" y="466"/>
                    </a:cubicBezTo>
                    <a:cubicBezTo>
                      <a:pt x="2238" y="465"/>
                      <a:pt x="2236" y="464"/>
                      <a:pt x="2235" y="464"/>
                    </a:cubicBezTo>
                    <a:cubicBezTo>
                      <a:pt x="2216" y="455"/>
                      <a:pt x="2194" y="455"/>
                      <a:pt x="2180" y="437"/>
                    </a:cubicBezTo>
                    <a:cubicBezTo>
                      <a:pt x="2179" y="438"/>
                      <a:pt x="2178" y="438"/>
                      <a:pt x="2177" y="439"/>
                    </a:cubicBezTo>
                    <a:cubicBezTo>
                      <a:pt x="2179" y="441"/>
                      <a:pt x="2182" y="444"/>
                      <a:pt x="2184" y="446"/>
                    </a:cubicBezTo>
                    <a:cubicBezTo>
                      <a:pt x="2188" y="450"/>
                      <a:pt x="2191" y="452"/>
                      <a:pt x="2195" y="454"/>
                    </a:cubicBezTo>
                    <a:cubicBezTo>
                      <a:pt x="2191" y="454"/>
                      <a:pt x="2186" y="455"/>
                      <a:pt x="2182" y="456"/>
                    </a:cubicBezTo>
                    <a:cubicBezTo>
                      <a:pt x="2172" y="459"/>
                      <a:pt x="2165" y="462"/>
                      <a:pt x="2157" y="468"/>
                    </a:cubicBezTo>
                    <a:cubicBezTo>
                      <a:pt x="2154" y="470"/>
                      <a:pt x="2152" y="472"/>
                      <a:pt x="2149" y="475"/>
                    </a:cubicBezTo>
                    <a:cubicBezTo>
                      <a:pt x="2143" y="481"/>
                      <a:pt x="2140" y="486"/>
                      <a:pt x="2137" y="494"/>
                    </a:cubicBezTo>
                    <a:cubicBezTo>
                      <a:pt x="2134" y="502"/>
                      <a:pt x="2134" y="508"/>
                      <a:pt x="2135" y="517"/>
                    </a:cubicBezTo>
                    <a:cubicBezTo>
                      <a:pt x="2136" y="524"/>
                      <a:pt x="2139" y="531"/>
                      <a:pt x="2145" y="536"/>
                    </a:cubicBezTo>
                    <a:cubicBezTo>
                      <a:pt x="2154" y="546"/>
                      <a:pt x="2168" y="547"/>
                      <a:pt x="2180" y="543"/>
                    </a:cubicBezTo>
                    <a:cubicBezTo>
                      <a:pt x="2192" y="538"/>
                      <a:pt x="2202" y="527"/>
                      <a:pt x="2208" y="515"/>
                    </a:cubicBezTo>
                    <a:cubicBezTo>
                      <a:pt x="2184" y="531"/>
                      <a:pt x="2171" y="512"/>
                      <a:pt x="2159" y="509"/>
                    </a:cubicBezTo>
                    <a:cubicBezTo>
                      <a:pt x="2143" y="505"/>
                      <a:pt x="2137" y="517"/>
                      <a:pt x="2140" y="528"/>
                    </a:cubicBezTo>
                    <a:cubicBezTo>
                      <a:pt x="2140" y="528"/>
                      <a:pt x="2140" y="528"/>
                      <a:pt x="2140" y="528"/>
                    </a:cubicBezTo>
                    <a:cubicBezTo>
                      <a:pt x="2138" y="524"/>
                      <a:pt x="2137" y="521"/>
                      <a:pt x="2136" y="517"/>
                    </a:cubicBezTo>
                    <a:cubicBezTo>
                      <a:pt x="2135" y="508"/>
                      <a:pt x="2136" y="502"/>
                      <a:pt x="2139" y="494"/>
                    </a:cubicBezTo>
                    <a:cubicBezTo>
                      <a:pt x="2142" y="487"/>
                      <a:pt x="2145" y="482"/>
                      <a:pt x="2151" y="476"/>
                    </a:cubicBezTo>
                    <a:cubicBezTo>
                      <a:pt x="2160" y="468"/>
                      <a:pt x="2168" y="463"/>
                      <a:pt x="2180" y="460"/>
                    </a:cubicBezTo>
                    <a:cubicBezTo>
                      <a:pt x="2177" y="461"/>
                      <a:pt x="2173" y="463"/>
                      <a:pt x="2170" y="465"/>
                    </a:cubicBezTo>
                    <a:cubicBezTo>
                      <a:pt x="2161" y="471"/>
                      <a:pt x="2156" y="484"/>
                      <a:pt x="2162" y="494"/>
                    </a:cubicBezTo>
                    <a:cubicBezTo>
                      <a:pt x="2165" y="498"/>
                      <a:pt x="2170" y="500"/>
                      <a:pt x="2176" y="499"/>
                    </a:cubicBezTo>
                    <a:cubicBezTo>
                      <a:pt x="2179" y="499"/>
                      <a:pt x="2183" y="496"/>
                      <a:pt x="2184" y="493"/>
                    </a:cubicBezTo>
                    <a:cubicBezTo>
                      <a:pt x="2186" y="489"/>
                      <a:pt x="2186" y="485"/>
                      <a:pt x="2185" y="481"/>
                    </a:cubicBezTo>
                    <a:cubicBezTo>
                      <a:pt x="2182" y="477"/>
                      <a:pt x="2177" y="474"/>
                      <a:pt x="2172" y="476"/>
                    </a:cubicBezTo>
                    <a:cubicBezTo>
                      <a:pt x="2169" y="477"/>
                      <a:pt x="2167" y="480"/>
                      <a:pt x="2167" y="484"/>
                    </a:cubicBezTo>
                    <a:cubicBezTo>
                      <a:pt x="2168" y="486"/>
                      <a:pt x="2169" y="487"/>
                      <a:pt x="2172" y="487"/>
                    </a:cubicBezTo>
                    <a:cubicBezTo>
                      <a:pt x="2170" y="486"/>
                      <a:pt x="2170" y="485"/>
                      <a:pt x="2170" y="483"/>
                    </a:cubicBezTo>
                    <a:cubicBezTo>
                      <a:pt x="2170" y="480"/>
                      <a:pt x="2174" y="479"/>
                      <a:pt x="2176" y="480"/>
                    </a:cubicBezTo>
                    <a:cubicBezTo>
                      <a:pt x="2177" y="481"/>
                      <a:pt x="2179" y="483"/>
                      <a:pt x="2179" y="485"/>
                    </a:cubicBezTo>
                    <a:cubicBezTo>
                      <a:pt x="2179" y="488"/>
                      <a:pt x="2177" y="491"/>
                      <a:pt x="2175" y="492"/>
                    </a:cubicBezTo>
                    <a:cubicBezTo>
                      <a:pt x="2171" y="493"/>
                      <a:pt x="2168" y="491"/>
                      <a:pt x="2166" y="489"/>
                    </a:cubicBezTo>
                    <a:cubicBezTo>
                      <a:pt x="2161" y="481"/>
                      <a:pt x="2167" y="469"/>
                      <a:pt x="2174" y="464"/>
                    </a:cubicBezTo>
                    <a:cubicBezTo>
                      <a:pt x="2199" y="448"/>
                      <a:pt x="2239" y="466"/>
                      <a:pt x="2261" y="484"/>
                    </a:cubicBezTo>
                    <a:cubicBezTo>
                      <a:pt x="2253" y="480"/>
                      <a:pt x="2243" y="478"/>
                      <a:pt x="2234" y="481"/>
                    </a:cubicBezTo>
                    <a:cubicBezTo>
                      <a:pt x="2229" y="482"/>
                      <a:pt x="2224" y="484"/>
                      <a:pt x="2220" y="489"/>
                    </a:cubicBezTo>
                    <a:cubicBezTo>
                      <a:pt x="2225" y="485"/>
                      <a:pt x="2230" y="484"/>
                      <a:pt x="2234" y="483"/>
                    </a:cubicBezTo>
                    <a:cubicBezTo>
                      <a:pt x="2245" y="481"/>
                      <a:pt x="2256" y="484"/>
                      <a:pt x="2265" y="490"/>
                    </a:cubicBezTo>
                    <a:cubicBezTo>
                      <a:pt x="2272" y="495"/>
                      <a:pt x="2277" y="501"/>
                      <a:pt x="2280" y="507"/>
                    </a:cubicBezTo>
                    <a:cubicBezTo>
                      <a:pt x="2287" y="519"/>
                      <a:pt x="2288" y="531"/>
                      <a:pt x="2293" y="543"/>
                    </a:cubicBezTo>
                    <a:cubicBezTo>
                      <a:pt x="2294" y="544"/>
                      <a:pt x="2294" y="544"/>
                      <a:pt x="2294" y="544"/>
                    </a:cubicBezTo>
                    <a:cubicBezTo>
                      <a:pt x="2297" y="551"/>
                      <a:pt x="2300" y="557"/>
                      <a:pt x="2305" y="563"/>
                    </a:cubicBezTo>
                    <a:cubicBezTo>
                      <a:pt x="2307" y="565"/>
                      <a:pt x="2319" y="579"/>
                      <a:pt x="2321" y="578"/>
                    </a:cubicBezTo>
                    <a:cubicBezTo>
                      <a:pt x="2321" y="576"/>
                      <a:pt x="2314" y="567"/>
                      <a:pt x="2312" y="566"/>
                    </a:cubicBezTo>
                    <a:cubicBezTo>
                      <a:pt x="2307" y="558"/>
                      <a:pt x="2302" y="551"/>
                      <a:pt x="2298" y="542"/>
                    </a:cubicBezTo>
                    <a:cubicBezTo>
                      <a:pt x="2297" y="541"/>
                      <a:pt x="2297" y="541"/>
                      <a:pt x="2297" y="541"/>
                    </a:cubicBezTo>
                    <a:cubicBezTo>
                      <a:pt x="2292" y="530"/>
                      <a:pt x="2289" y="520"/>
                      <a:pt x="2291" y="507"/>
                    </a:cubicBezTo>
                    <a:cubicBezTo>
                      <a:pt x="2293" y="492"/>
                      <a:pt x="2300" y="477"/>
                      <a:pt x="2313" y="469"/>
                    </a:cubicBezTo>
                    <a:cubicBezTo>
                      <a:pt x="2320" y="465"/>
                      <a:pt x="2334" y="464"/>
                      <a:pt x="2339" y="472"/>
                    </a:cubicBezTo>
                    <a:cubicBezTo>
                      <a:pt x="2340" y="475"/>
                      <a:pt x="2340" y="479"/>
                      <a:pt x="2338" y="481"/>
                    </a:cubicBezTo>
                    <a:cubicBezTo>
                      <a:pt x="2336" y="484"/>
                      <a:pt x="2333" y="484"/>
                      <a:pt x="2330" y="483"/>
                    </a:cubicBezTo>
                    <a:cubicBezTo>
                      <a:pt x="2328" y="481"/>
                      <a:pt x="2327" y="479"/>
                      <a:pt x="2327" y="478"/>
                    </a:cubicBezTo>
                    <a:cubicBezTo>
                      <a:pt x="2327" y="475"/>
                      <a:pt x="2329" y="473"/>
                      <a:pt x="2332" y="474"/>
                    </a:cubicBezTo>
                    <a:cubicBezTo>
                      <a:pt x="2333" y="474"/>
                      <a:pt x="2335" y="475"/>
                      <a:pt x="2335" y="477"/>
                    </a:cubicBezTo>
                    <a:cubicBezTo>
                      <a:pt x="2336" y="475"/>
                      <a:pt x="2335" y="473"/>
                      <a:pt x="2334" y="471"/>
                    </a:cubicBezTo>
                    <a:cubicBezTo>
                      <a:pt x="2331" y="470"/>
                      <a:pt x="2327" y="470"/>
                      <a:pt x="2325" y="472"/>
                    </a:cubicBezTo>
                    <a:cubicBezTo>
                      <a:pt x="2321" y="476"/>
                      <a:pt x="2321" y="482"/>
                      <a:pt x="2324" y="486"/>
                    </a:cubicBezTo>
                    <a:cubicBezTo>
                      <a:pt x="2327" y="489"/>
                      <a:pt x="2331" y="491"/>
                      <a:pt x="2335" y="491"/>
                    </a:cubicBezTo>
                    <a:cubicBezTo>
                      <a:pt x="2338" y="491"/>
                      <a:pt x="2342" y="489"/>
                      <a:pt x="2344" y="486"/>
                    </a:cubicBezTo>
                    <a:cubicBezTo>
                      <a:pt x="2347" y="481"/>
                      <a:pt x="2348" y="476"/>
                      <a:pt x="2345" y="471"/>
                    </a:cubicBezTo>
                    <a:cubicBezTo>
                      <a:pt x="2339" y="461"/>
                      <a:pt x="2325" y="460"/>
                      <a:pt x="2315" y="466"/>
                    </a:cubicBezTo>
                    <a:cubicBezTo>
                      <a:pt x="2312" y="468"/>
                      <a:pt x="2309" y="470"/>
                      <a:pt x="2307" y="472"/>
                    </a:cubicBezTo>
                    <a:cubicBezTo>
                      <a:pt x="2315" y="463"/>
                      <a:pt x="2323" y="458"/>
                      <a:pt x="2334" y="453"/>
                    </a:cubicBezTo>
                    <a:cubicBezTo>
                      <a:pt x="2342" y="451"/>
                      <a:pt x="2348" y="450"/>
                      <a:pt x="2356" y="450"/>
                    </a:cubicBezTo>
                    <a:cubicBezTo>
                      <a:pt x="2364" y="451"/>
                      <a:pt x="2370" y="453"/>
                      <a:pt x="2377" y="457"/>
                    </a:cubicBezTo>
                    <a:cubicBezTo>
                      <a:pt x="2381" y="460"/>
                      <a:pt x="2383" y="462"/>
                      <a:pt x="2386" y="466"/>
                    </a:cubicBezTo>
                    <a:cubicBezTo>
                      <a:pt x="2386" y="466"/>
                      <a:pt x="2386" y="466"/>
                      <a:pt x="2386" y="466"/>
                    </a:cubicBezTo>
                    <a:cubicBezTo>
                      <a:pt x="2377" y="458"/>
                      <a:pt x="2364" y="459"/>
                      <a:pt x="2360" y="475"/>
                    </a:cubicBezTo>
                    <a:cubicBezTo>
                      <a:pt x="2358" y="487"/>
                      <a:pt x="2369" y="507"/>
                      <a:pt x="2344" y="522"/>
                    </a:cubicBezTo>
                    <a:cubicBezTo>
                      <a:pt x="2358" y="521"/>
                      <a:pt x="2372" y="517"/>
                      <a:pt x="2382" y="509"/>
                    </a:cubicBezTo>
                    <a:cubicBezTo>
                      <a:pt x="2391" y="500"/>
                      <a:pt x="2396" y="486"/>
                      <a:pt x="2391" y="474"/>
                    </a:cubicBezTo>
                    <a:cubicBezTo>
                      <a:pt x="2389" y="467"/>
                      <a:pt x="2384" y="460"/>
                      <a:pt x="2378" y="456"/>
                    </a:cubicBezTo>
                    <a:cubicBezTo>
                      <a:pt x="2371" y="452"/>
                      <a:pt x="2365" y="449"/>
                      <a:pt x="2356" y="448"/>
                    </a:cubicBezTo>
                    <a:cubicBezTo>
                      <a:pt x="2348" y="448"/>
                      <a:pt x="2341" y="448"/>
                      <a:pt x="2333" y="451"/>
                    </a:cubicBezTo>
                    <a:cubicBezTo>
                      <a:pt x="2330" y="452"/>
                      <a:pt x="2327" y="453"/>
                      <a:pt x="2324" y="455"/>
                    </a:cubicBezTo>
                    <a:cubicBezTo>
                      <a:pt x="2322" y="456"/>
                      <a:pt x="2321" y="457"/>
                      <a:pt x="2320" y="458"/>
                    </a:cubicBezTo>
                    <a:cubicBezTo>
                      <a:pt x="2337" y="445"/>
                      <a:pt x="2337" y="422"/>
                      <a:pt x="2327" y="403"/>
                    </a:cubicBezTo>
                    <a:cubicBezTo>
                      <a:pt x="2326" y="402"/>
                      <a:pt x="2325" y="400"/>
                      <a:pt x="2324" y="399"/>
                    </a:cubicBezTo>
                    <a:cubicBezTo>
                      <a:pt x="2310" y="379"/>
                      <a:pt x="2285" y="367"/>
                      <a:pt x="2260" y="365"/>
                    </a:cubicBezTo>
                    <a:close/>
                    <a:moveTo>
                      <a:pt x="2244" y="356"/>
                    </a:moveTo>
                    <a:cubicBezTo>
                      <a:pt x="2246" y="362"/>
                      <a:pt x="2243" y="370"/>
                      <a:pt x="2240" y="373"/>
                    </a:cubicBezTo>
                    <a:cubicBezTo>
                      <a:pt x="2243" y="379"/>
                      <a:pt x="2257" y="376"/>
                      <a:pt x="2257" y="366"/>
                    </a:cubicBezTo>
                    <a:cubicBezTo>
                      <a:pt x="2257" y="359"/>
                      <a:pt x="2250" y="353"/>
                      <a:pt x="2244" y="356"/>
                    </a:cubicBezTo>
                    <a:close/>
                    <a:moveTo>
                      <a:pt x="2257" y="353"/>
                    </a:moveTo>
                    <a:cubicBezTo>
                      <a:pt x="2253" y="344"/>
                      <a:pt x="2243" y="335"/>
                      <a:pt x="2235" y="330"/>
                    </a:cubicBezTo>
                    <a:cubicBezTo>
                      <a:pt x="2226" y="325"/>
                      <a:pt x="2216" y="323"/>
                      <a:pt x="2205" y="323"/>
                    </a:cubicBezTo>
                    <a:cubicBezTo>
                      <a:pt x="2187" y="321"/>
                      <a:pt x="2168" y="325"/>
                      <a:pt x="2151" y="315"/>
                    </a:cubicBezTo>
                    <a:cubicBezTo>
                      <a:pt x="2138" y="307"/>
                      <a:pt x="2134" y="291"/>
                      <a:pt x="2139" y="282"/>
                    </a:cubicBezTo>
                    <a:cubicBezTo>
                      <a:pt x="2143" y="273"/>
                      <a:pt x="2153" y="267"/>
                      <a:pt x="2163" y="269"/>
                    </a:cubicBezTo>
                    <a:cubicBezTo>
                      <a:pt x="2170" y="270"/>
                      <a:pt x="2180" y="277"/>
                      <a:pt x="2178" y="286"/>
                    </a:cubicBezTo>
                    <a:cubicBezTo>
                      <a:pt x="2176" y="290"/>
                      <a:pt x="2172" y="293"/>
                      <a:pt x="2170" y="291"/>
                    </a:cubicBezTo>
                    <a:cubicBezTo>
                      <a:pt x="2173" y="288"/>
                      <a:pt x="2170" y="284"/>
                      <a:pt x="2166" y="282"/>
                    </a:cubicBezTo>
                    <a:cubicBezTo>
                      <a:pt x="2163" y="281"/>
                      <a:pt x="2159" y="282"/>
                      <a:pt x="2156" y="283"/>
                    </a:cubicBezTo>
                    <a:cubicBezTo>
                      <a:pt x="2152" y="286"/>
                      <a:pt x="2149" y="292"/>
                      <a:pt x="2152" y="297"/>
                    </a:cubicBezTo>
                    <a:cubicBezTo>
                      <a:pt x="2157" y="310"/>
                      <a:pt x="2179" y="311"/>
                      <a:pt x="2191" y="310"/>
                    </a:cubicBezTo>
                    <a:cubicBezTo>
                      <a:pt x="2211" y="309"/>
                      <a:pt x="2228" y="313"/>
                      <a:pt x="2243" y="326"/>
                    </a:cubicBezTo>
                    <a:cubicBezTo>
                      <a:pt x="2251" y="333"/>
                      <a:pt x="2257" y="343"/>
                      <a:pt x="2257" y="353"/>
                    </a:cubicBezTo>
                    <a:close/>
                    <a:moveTo>
                      <a:pt x="2379" y="516"/>
                    </a:moveTo>
                    <a:cubicBezTo>
                      <a:pt x="2391" y="509"/>
                      <a:pt x="2400" y="519"/>
                      <a:pt x="2408" y="526"/>
                    </a:cubicBezTo>
                    <a:cubicBezTo>
                      <a:pt x="2415" y="533"/>
                      <a:pt x="2427" y="536"/>
                      <a:pt x="2434" y="527"/>
                    </a:cubicBezTo>
                    <a:cubicBezTo>
                      <a:pt x="2422" y="521"/>
                      <a:pt x="2427" y="514"/>
                      <a:pt x="2418" y="506"/>
                    </a:cubicBezTo>
                    <a:cubicBezTo>
                      <a:pt x="2409" y="497"/>
                      <a:pt x="2390" y="498"/>
                      <a:pt x="2379" y="516"/>
                    </a:cubicBezTo>
                    <a:close/>
                    <a:moveTo>
                      <a:pt x="2434" y="586"/>
                    </a:moveTo>
                    <a:cubicBezTo>
                      <a:pt x="2448" y="557"/>
                      <a:pt x="2480" y="576"/>
                      <a:pt x="2485" y="594"/>
                    </a:cubicBezTo>
                    <a:cubicBezTo>
                      <a:pt x="2476" y="581"/>
                      <a:pt x="2446" y="576"/>
                      <a:pt x="2434" y="586"/>
                    </a:cubicBezTo>
                    <a:close/>
                    <a:moveTo>
                      <a:pt x="2424" y="601"/>
                    </a:moveTo>
                    <a:cubicBezTo>
                      <a:pt x="2411" y="587"/>
                      <a:pt x="2409" y="564"/>
                      <a:pt x="2416" y="551"/>
                    </a:cubicBezTo>
                    <a:cubicBezTo>
                      <a:pt x="2433" y="521"/>
                      <a:pt x="2465" y="540"/>
                      <a:pt x="2443" y="563"/>
                    </a:cubicBezTo>
                    <a:cubicBezTo>
                      <a:pt x="2431" y="575"/>
                      <a:pt x="2424" y="583"/>
                      <a:pt x="2424" y="601"/>
                    </a:cubicBezTo>
                    <a:close/>
                    <a:moveTo>
                      <a:pt x="2533" y="711"/>
                    </a:moveTo>
                    <a:cubicBezTo>
                      <a:pt x="2546" y="678"/>
                      <a:pt x="2529" y="653"/>
                      <a:pt x="2508" y="635"/>
                    </a:cubicBezTo>
                    <a:cubicBezTo>
                      <a:pt x="2496" y="625"/>
                      <a:pt x="2477" y="617"/>
                      <a:pt x="2473" y="602"/>
                    </a:cubicBezTo>
                    <a:cubicBezTo>
                      <a:pt x="2457" y="619"/>
                      <a:pt x="2496" y="645"/>
                      <a:pt x="2508" y="655"/>
                    </a:cubicBezTo>
                    <a:cubicBezTo>
                      <a:pt x="2526" y="671"/>
                      <a:pt x="2536" y="690"/>
                      <a:pt x="2533" y="711"/>
                    </a:cubicBezTo>
                    <a:close/>
                    <a:moveTo>
                      <a:pt x="1927" y="944"/>
                    </a:moveTo>
                    <a:cubicBezTo>
                      <a:pt x="1908" y="927"/>
                      <a:pt x="1874" y="939"/>
                      <a:pt x="1860" y="938"/>
                    </a:cubicBezTo>
                    <a:cubicBezTo>
                      <a:pt x="1838" y="937"/>
                      <a:pt x="1836" y="916"/>
                      <a:pt x="1859" y="914"/>
                    </a:cubicBezTo>
                    <a:cubicBezTo>
                      <a:pt x="1880" y="911"/>
                      <a:pt x="1914" y="924"/>
                      <a:pt x="1927" y="944"/>
                    </a:cubicBezTo>
                    <a:close/>
                    <a:moveTo>
                      <a:pt x="1777" y="967"/>
                    </a:moveTo>
                    <a:cubicBezTo>
                      <a:pt x="1792" y="996"/>
                      <a:pt x="1773" y="1020"/>
                      <a:pt x="1772" y="1035"/>
                    </a:cubicBezTo>
                    <a:cubicBezTo>
                      <a:pt x="1770" y="1052"/>
                      <a:pt x="1787" y="1056"/>
                      <a:pt x="1792" y="1039"/>
                    </a:cubicBezTo>
                    <a:cubicBezTo>
                      <a:pt x="1800" y="1016"/>
                      <a:pt x="1794" y="986"/>
                      <a:pt x="1777" y="967"/>
                    </a:cubicBezTo>
                    <a:close/>
                    <a:moveTo>
                      <a:pt x="2190" y="741"/>
                    </a:moveTo>
                    <a:cubicBezTo>
                      <a:pt x="2172" y="735"/>
                      <a:pt x="2161" y="745"/>
                      <a:pt x="2153" y="763"/>
                    </a:cubicBezTo>
                    <a:cubicBezTo>
                      <a:pt x="2147" y="778"/>
                      <a:pt x="2136" y="787"/>
                      <a:pt x="2124" y="783"/>
                    </a:cubicBezTo>
                    <a:cubicBezTo>
                      <a:pt x="2128" y="791"/>
                      <a:pt x="2142" y="796"/>
                      <a:pt x="2152" y="790"/>
                    </a:cubicBezTo>
                    <a:cubicBezTo>
                      <a:pt x="2165" y="781"/>
                      <a:pt x="2163" y="764"/>
                      <a:pt x="2172" y="751"/>
                    </a:cubicBezTo>
                    <a:cubicBezTo>
                      <a:pt x="2175" y="747"/>
                      <a:pt x="2181" y="742"/>
                      <a:pt x="2190" y="741"/>
                    </a:cubicBezTo>
                    <a:close/>
                    <a:moveTo>
                      <a:pt x="1834" y="809"/>
                    </a:moveTo>
                    <a:cubicBezTo>
                      <a:pt x="1832" y="808"/>
                      <a:pt x="1831" y="806"/>
                      <a:pt x="1832" y="804"/>
                    </a:cubicBezTo>
                    <a:cubicBezTo>
                      <a:pt x="1833" y="802"/>
                      <a:pt x="1835" y="801"/>
                      <a:pt x="1837" y="802"/>
                    </a:cubicBezTo>
                    <a:cubicBezTo>
                      <a:pt x="1839" y="803"/>
                      <a:pt x="1840" y="805"/>
                      <a:pt x="1839" y="807"/>
                    </a:cubicBezTo>
                    <a:cubicBezTo>
                      <a:pt x="1838" y="809"/>
                      <a:pt x="1836" y="810"/>
                      <a:pt x="1834" y="809"/>
                    </a:cubicBezTo>
                    <a:close/>
                    <a:moveTo>
                      <a:pt x="1855" y="808"/>
                    </a:moveTo>
                    <a:cubicBezTo>
                      <a:pt x="1851" y="806"/>
                      <a:pt x="1850" y="801"/>
                      <a:pt x="1851" y="798"/>
                    </a:cubicBezTo>
                    <a:cubicBezTo>
                      <a:pt x="1853" y="794"/>
                      <a:pt x="1858" y="792"/>
                      <a:pt x="1862" y="794"/>
                    </a:cubicBezTo>
                    <a:cubicBezTo>
                      <a:pt x="1865" y="796"/>
                      <a:pt x="1867" y="801"/>
                      <a:pt x="1865" y="804"/>
                    </a:cubicBezTo>
                    <a:cubicBezTo>
                      <a:pt x="1863" y="808"/>
                      <a:pt x="1859" y="810"/>
                      <a:pt x="1855" y="808"/>
                    </a:cubicBezTo>
                    <a:close/>
                    <a:moveTo>
                      <a:pt x="1843" y="811"/>
                    </a:moveTo>
                    <a:cubicBezTo>
                      <a:pt x="1841" y="810"/>
                      <a:pt x="1840" y="807"/>
                      <a:pt x="1841" y="804"/>
                    </a:cubicBezTo>
                    <a:cubicBezTo>
                      <a:pt x="1842" y="802"/>
                      <a:pt x="1845" y="801"/>
                      <a:pt x="1847" y="802"/>
                    </a:cubicBezTo>
                    <a:cubicBezTo>
                      <a:pt x="1850" y="803"/>
                      <a:pt x="1851" y="806"/>
                      <a:pt x="1850" y="809"/>
                    </a:cubicBezTo>
                    <a:cubicBezTo>
                      <a:pt x="1848" y="811"/>
                      <a:pt x="1846" y="812"/>
                      <a:pt x="1843" y="811"/>
                    </a:cubicBezTo>
                    <a:close/>
                    <a:moveTo>
                      <a:pt x="2138" y="925"/>
                    </a:moveTo>
                    <a:cubicBezTo>
                      <a:pt x="2137" y="921"/>
                      <a:pt x="2135" y="919"/>
                      <a:pt x="2132" y="918"/>
                    </a:cubicBezTo>
                    <a:cubicBezTo>
                      <a:pt x="2129" y="916"/>
                      <a:pt x="2124" y="917"/>
                      <a:pt x="2121" y="920"/>
                    </a:cubicBezTo>
                    <a:cubicBezTo>
                      <a:pt x="2117" y="924"/>
                      <a:pt x="2117" y="930"/>
                      <a:pt x="2119" y="933"/>
                    </a:cubicBezTo>
                    <a:cubicBezTo>
                      <a:pt x="2124" y="940"/>
                      <a:pt x="2130" y="937"/>
                      <a:pt x="2134" y="938"/>
                    </a:cubicBezTo>
                    <a:cubicBezTo>
                      <a:pt x="2140" y="939"/>
                      <a:pt x="2143" y="945"/>
                      <a:pt x="2143" y="952"/>
                    </a:cubicBezTo>
                    <a:cubicBezTo>
                      <a:pt x="2143" y="961"/>
                      <a:pt x="2138" y="968"/>
                      <a:pt x="2130" y="970"/>
                    </a:cubicBezTo>
                    <a:cubicBezTo>
                      <a:pt x="2125" y="971"/>
                      <a:pt x="2120" y="970"/>
                      <a:pt x="2118" y="965"/>
                    </a:cubicBezTo>
                    <a:cubicBezTo>
                      <a:pt x="2123" y="967"/>
                      <a:pt x="2129" y="963"/>
                      <a:pt x="2127" y="956"/>
                    </a:cubicBezTo>
                    <a:cubicBezTo>
                      <a:pt x="2126" y="953"/>
                      <a:pt x="2120" y="948"/>
                      <a:pt x="2114" y="942"/>
                    </a:cubicBezTo>
                    <a:cubicBezTo>
                      <a:pt x="2108" y="936"/>
                      <a:pt x="2104" y="930"/>
                      <a:pt x="2103" y="924"/>
                    </a:cubicBezTo>
                    <a:cubicBezTo>
                      <a:pt x="2100" y="910"/>
                      <a:pt x="2112" y="897"/>
                      <a:pt x="2125" y="898"/>
                    </a:cubicBezTo>
                    <a:cubicBezTo>
                      <a:pt x="2133" y="898"/>
                      <a:pt x="2138" y="902"/>
                      <a:pt x="2143" y="907"/>
                    </a:cubicBezTo>
                    <a:cubicBezTo>
                      <a:pt x="2148" y="912"/>
                      <a:pt x="2158" y="929"/>
                      <a:pt x="2167" y="931"/>
                    </a:cubicBezTo>
                    <a:cubicBezTo>
                      <a:pt x="2174" y="932"/>
                      <a:pt x="2178" y="927"/>
                      <a:pt x="2177" y="923"/>
                    </a:cubicBezTo>
                    <a:cubicBezTo>
                      <a:pt x="2183" y="924"/>
                      <a:pt x="2184" y="933"/>
                      <a:pt x="2181" y="938"/>
                    </a:cubicBezTo>
                    <a:cubicBezTo>
                      <a:pt x="2174" y="948"/>
                      <a:pt x="2158" y="950"/>
                      <a:pt x="2147" y="941"/>
                    </a:cubicBezTo>
                    <a:cubicBezTo>
                      <a:pt x="2142" y="937"/>
                      <a:pt x="2140" y="932"/>
                      <a:pt x="2138" y="925"/>
                    </a:cubicBezTo>
                    <a:close/>
                    <a:moveTo>
                      <a:pt x="2165" y="412"/>
                    </a:moveTo>
                    <a:cubicBezTo>
                      <a:pt x="2166" y="409"/>
                      <a:pt x="2170" y="409"/>
                      <a:pt x="2172" y="410"/>
                    </a:cubicBezTo>
                    <a:cubicBezTo>
                      <a:pt x="2175" y="412"/>
                      <a:pt x="2175" y="415"/>
                      <a:pt x="2173" y="418"/>
                    </a:cubicBezTo>
                    <a:cubicBezTo>
                      <a:pt x="2172" y="420"/>
                      <a:pt x="2168" y="421"/>
                      <a:pt x="2166" y="419"/>
                    </a:cubicBezTo>
                    <a:cubicBezTo>
                      <a:pt x="2163" y="418"/>
                      <a:pt x="2163" y="414"/>
                      <a:pt x="2165" y="412"/>
                    </a:cubicBezTo>
                    <a:close/>
                    <a:moveTo>
                      <a:pt x="2168" y="402"/>
                    </a:moveTo>
                    <a:cubicBezTo>
                      <a:pt x="2169" y="400"/>
                      <a:pt x="2172" y="399"/>
                      <a:pt x="2174" y="401"/>
                    </a:cubicBezTo>
                    <a:cubicBezTo>
                      <a:pt x="2176" y="402"/>
                      <a:pt x="2176" y="405"/>
                      <a:pt x="2175" y="407"/>
                    </a:cubicBezTo>
                    <a:cubicBezTo>
                      <a:pt x="2174" y="408"/>
                      <a:pt x="2171" y="409"/>
                      <a:pt x="2169" y="408"/>
                    </a:cubicBezTo>
                    <a:cubicBezTo>
                      <a:pt x="2167" y="406"/>
                      <a:pt x="2167" y="404"/>
                      <a:pt x="2168" y="402"/>
                    </a:cubicBezTo>
                    <a:close/>
                    <a:moveTo>
                      <a:pt x="2166" y="425"/>
                    </a:moveTo>
                    <a:cubicBezTo>
                      <a:pt x="2169" y="421"/>
                      <a:pt x="2174" y="420"/>
                      <a:pt x="2178" y="423"/>
                    </a:cubicBezTo>
                    <a:cubicBezTo>
                      <a:pt x="2182" y="425"/>
                      <a:pt x="2183" y="431"/>
                      <a:pt x="2180" y="434"/>
                    </a:cubicBezTo>
                    <a:cubicBezTo>
                      <a:pt x="2178" y="438"/>
                      <a:pt x="2172" y="439"/>
                      <a:pt x="2169" y="437"/>
                    </a:cubicBezTo>
                    <a:cubicBezTo>
                      <a:pt x="2165" y="434"/>
                      <a:pt x="2164" y="429"/>
                      <a:pt x="2166" y="425"/>
                    </a:cubicBezTo>
                    <a:close/>
                    <a:moveTo>
                      <a:pt x="2088" y="824"/>
                    </a:moveTo>
                    <a:cubicBezTo>
                      <a:pt x="2087" y="817"/>
                      <a:pt x="2088" y="810"/>
                      <a:pt x="2092" y="804"/>
                    </a:cubicBezTo>
                    <a:cubicBezTo>
                      <a:pt x="2096" y="799"/>
                      <a:pt x="2103" y="795"/>
                      <a:pt x="2109" y="796"/>
                    </a:cubicBezTo>
                    <a:cubicBezTo>
                      <a:pt x="2117" y="798"/>
                      <a:pt x="2123" y="805"/>
                      <a:pt x="2125" y="813"/>
                    </a:cubicBezTo>
                    <a:cubicBezTo>
                      <a:pt x="2127" y="824"/>
                      <a:pt x="2123" y="835"/>
                      <a:pt x="2115" y="842"/>
                    </a:cubicBezTo>
                    <a:cubicBezTo>
                      <a:pt x="2108" y="848"/>
                      <a:pt x="2099" y="852"/>
                      <a:pt x="2091" y="855"/>
                    </a:cubicBezTo>
                    <a:cubicBezTo>
                      <a:pt x="2092" y="855"/>
                      <a:pt x="2093" y="855"/>
                      <a:pt x="2095" y="855"/>
                    </a:cubicBezTo>
                    <a:cubicBezTo>
                      <a:pt x="2118" y="855"/>
                      <a:pt x="2141" y="860"/>
                      <a:pt x="2163" y="868"/>
                    </a:cubicBezTo>
                    <a:cubicBezTo>
                      <a:pt x="2188" y="878"/>
                      <a:pt x="2203" y="890"/>
                      <a:pt x="2232" y="887"/>
                    </a:cubicBezTo>
                    <a:cubicBezTo>
                      <a:pt x="2237" y="886"/>
                      <a:pt x="2243" y="885"/>
                      <a:pt x="2249" y="882"/>
                    </a:cubicBezTo>
                    <a:cubicBezTo>
                      <a:pt x="2257" y="879"/>
                      <a:pt x="2263" y="875"/>
                      <a:pt x="2269" y="869"/>
                    </a:cubicBezTo>
                    <a:cubicBezTo>
                      <a:pt x="2275" y="863"/>
                      <a:pt x="2279" y="858"/>
                      <a:pt x="2282" y="850"/>
                    </a:cubicBezTo>
                    <a:cubicBezTo>
                      <a:pt x="2294" y="821"/>
                      <a:pt x="2284" y="796"/>
                      <a:pt x="2261" y="777"/>
                    </a:cubicBezTo>
                    <a:cubicBezTo>
                      <a:pt x="2250" y="769"/>
                      <a:pt x="2238" y="766"/>
                      <a:pt x="2226" y="770"/>
                    </a:cubicBezTo>
                    <a:cubicBezTo>
                      <a:pt x="2215" y="774"/>
                      <a:pt x="2207" y="781"/>
                      <a:pt x="2205" y="792"/>
                    </a:cubicBezTo>
                    <a:cubicBezTo>
                      <a:pt x="2203" y="801"/>
                      <a:pt x="2204" y="809"/>
                      <a:pt x="2209" y="817"/>
                    </a:cubicBezTo>
                    <a:cubicBezTo>
                      <a:pt x="2211" y="820"/>
                      <a:pt x="2213" y="822"/>
                      <a:pt x="2216" y="824"/>
                    </a:cubicBezTo>
                    <a:cubicBezTo>
                      <a:pt x="2216" y="824"/>
                      <a:pt x="2215" y="823"/>
                      <a:pt x="2214" y="822"/>
                    </a:cubicBezTo>
                    <a:cubicBezTo>
                      <a:pt x="2210" y="815"/>
                      <a:pt x="2212" y="807"/>
                      <a:pt x="2218" y="802"/>
                    </a:cubicBezTo>
                    <a:cubicBezTo>
                      <a:pt x="2225" y="798"/>
                      <a:pt x="2234" y="800"/>
                      <a:pt x="2238" y="806"/>
                    </a:cubicBezTo>
                    <a:cubicBezTo>
                      <a:pt x="2242" y="813"/>
                      <a:pt x="2240" y="822"/>
                      <a:pt x="2234" y="826"/>
                    </a:cubicBezTo>
                    <a:cubicBezTo>
                      <a:pt x="2224" y="832"/>
                      <a:pt x="2213" y="826"/>
                      <a:pt x="2207" y="818"/>
                    </a:cubicBezTo>
                    <a:cubicBezTo>
                      <a:pt x="2202" y="810"/>
                      <a:pt x="2200" y="801"/>
                      <a:pt x="2202" y="792"/>
                    </a:cubicBezTo>
                    <a:cubicBezTo>
                      <a:pt x="2204" y="781"/>
                      <a:pt x="2211" y="773"/>
                      <a:pt x="2220" y="769"/>
                    </a:cubicBezTo>
                    <a:cubicBezTo>
                      <a:pt x="2211" y="772"/>
                      <a:pt x="2202" y="777"/>
                      <a:pt x="2196" y="782"/>
                    </a:cubicBezTo>
                    <a:cubicBezTo>
                      <a:pt x="2196" y="782"/>
                      <a:pt x="2194" y="780"/>
                      <a:pt x="2192" y="780"/>
                    </a:cubicBezTo>
                    <a:cubicBezTo>
                      <a:pt x="2203" y="770"/>
                      <a:pt x="2216" y="765"/>
                      <a:pt x="2226" y="764"/>
                    </a:cubicBezTo>
                    <a:cubicBezTo>
                      <a:pt x="2206" y="765"/>
                      <a:pt x="2189" y="772"/>
                      <a:pt x="2177" y="786"/>
                    </a:cubicBezTo>
                    <a:cubicBezTo>
                      <a:pt x="2170" y="794"/>
                      <a:pt x="2165" y="805"/>
                      <a:pt x="2162" y="818"/>
                    </a:cubicBezTo>
                    <a:cubicBezTo>
                      <a:pt x="2161" y="824"/>
                      <a:pt x="2160" y="831"/>
                      <a:pt x="2159" y="838"/>
                    </a:cubicBezTo>
                    <a:cubicBezTo>
                      <a:pt x="2158" y="845"/>
                      <a:pt x="2156" y="850"/>
                      <a:pt x="2150" y="854"/>
                    </a:cubicBezTo>
                    <a:cubicBezTo>
                      <a:pt x="2146" y="857"/>
                      <a:pt x="2140" y="858"/>
                      <a:pt x="2135" y="855"/>
                    </a:cubicBezTo>
                    <a:cubicBezTo>
                      <a:pt x="2131" y="853"/>
                      <a:pt x="2128" y="849"/>
                      <a:pt x="2128" y="844"/>
                    </a:cubicBezTo>
                    <a:cubicBezTo>
                      <a:pt x="2128" y="841"/>
                      <a:pt x="2130" y="839"/>
                      <a:pt x="2132" y="837"/>
                    </a:cubicBezTo>
                    <a:cubicBezTo>
                      <a:pt x="2135" y="834"/>
                      <a:pt x="2141" y="834"/>
                      <a:pt x="2143" y="838"/>
                    </a:cubicBezTo>
                    <a:cubicBezTo>
                      <a:pt x="2144" y="840"/>
                      <a:pt x="2144" y="843"/>
                      <a:pt x="2142" y="845"/>
                    </a:cubicBezTo>
                    <a:cubicBezTo>
                      <a:pt x="2140" y="847"/>
                      <a:pt x="2136" y="847"/>
                      <a:pt x="2134" y="844"/>
                    </a:cubicBezTo>
                    <a:cubicBezTo>
                      <a:pt x="2132" y="842"/>
                      <a:pt x="2132" y="839"/>
                      <a:pt x="2134" y="837"/>
                    </a:cubicBezTo>
                    <a:cubicBezTo>
                      <a:pt x="2135" y="836"/>
                      <a:pt x="2135" y="836"/>
                      <a:pt x="2136" y="835"/>
                    </a:cubicBezTo>
                    <a:cubicBezTo>
                      <a:pt x="2135" y="836"/>
                      <a:pt x="2134" y="836"/>
                      <a:pt x="2133" y="837"/>
                    </a:cubicBezTo>
                    <a:cubicBezTo>
                      <a:pt x="2131" y="839"/>
                      <a:pt x="2130" y="841"/>
                      <a:pt x="2130" y="844"/>
                    </a:cubicBezTo>
                    <a:cubicBezTo>
                      <a:pt x="2130" y="848"/>
                      <a:pt x="2132" y="852"/>
                      <a:pt x="2136" y="854"/>
                    </a:cubicBezTo>
                    <a:cubicBezTo>
                      <a:pt x="2140" y="856"/>
                      <a:pt x="2145" y="855"/>
                      <a:pt x="2149" y="852"/>
                    </a:cubicBezTo>
                    <a:cubicBezTo>
                      <a:pt x="2153" y="848"/>
                      <a:pt x="2155" y="843"/>
                      <a:pt x="2156" y="838"/>
                    </a:cubicBezTo>
                    <a:cubicBezTo>
                      <a:pt x="2157" y="830"/>
                      <a:pt x="2158" y="825"/>
                      <a:pt x="2159" y="818"/>
                    </a:cubicBezTo>
                    <a:cubicBezTo>
                      <a:pt x="2161" y="805"/>
                      <a:pt x="2167" y="793"/>
                      <a:pt x="2175" y="784"/>
                    </a:cubicBezTo>
                    <a:cubicBezTo>
                      <a:pt x="2183" y="775"/>
                      <a:pt x="2193" y="769"/>
                      <a:pt x="2204" y="765"/>
                    </a:cubicBezTo>
                    <a:cubicBezTo>
                      <a:pt x="2221" y="759"/>
                      <a:pt x="2240" y="761"/>
                      <a:pt x="2257" y="769"/>
                    </a:cubicBezTo>
                    <a:cubicBezTo>
                      <a:pt x="2256" y="768"/>
                      <a:pt x="2255" y="767"/>
                      <a:pt x="2255" y="766"/>
                    </a:cubicBezTo>
                    <a:cubicBezTo>
                      <a:pt x="2252" y="762"/>
                      <a:pt x="2249" y="758"/>
                      <a:pt x="2247" y="754"/>
                    </a:cubicBezTo>
                    <a:cubicBezTo>
                      <a:pt x="2244" y="746"/>
                      <a:pt x="2242" y="740"/>
                      <a:pt x="2241" y="732"/>
                    </a:cubicBezTo>
                    <a:cubicBezTo>
                      <a:pt x="2240" y="705"/>
                      <a:pt x="2266" y="689"/>
                      <a:pt x="2289" y="692"/>
                    </a:cubicBezTo>
                    <a:cubicBezTo>
                      <a:pt x="2299" y="693"/>
                      <a:pt x="2307" y="698"/>
                      <a:pt x="2314" y="704"/>
                    </a:cubicBezTo>
                    <a:cubicBezTo>
                      <a:pt x="2311" y="705"/>
                      <a:pt x="2311" y="705"/>
                      <a:pt x="2311" y="705"/>
                    </a:cubicBezTo>
                    <a:cubicBezTo>
                      <a:pt x="2305" y="700"/>
                      <a:pt x="2297" y="697"/>
                      <a:pt x="2289" y="696"/>
                    </a:cubicBezTo>
                    <a:cubicBezTo>
                      <a:pt x="2268" y="694"/>
                      <a:pt x="2244" y="708"/>
                      <a:pt x="2245" y="732"/>
                    </a:cubicBezTo>
                    <a:cubicBezTo>
                      <a:pt x="2246" y="739"/>
                      <a:pt x="2248" y="745"/>
                      <a:pt x="2251" y="752"/>
                    </a:cubicBezTo>
                    <a:cubicBezTo>
                      <a:pt x="2253" y="756"/>
                      <a:pt x="2256" y="760"/>
                      <a:pt x="2258" y="764"/>
                    </a:cubicBezTo>
                    <a:cubicBezTo>
                      <a:pt x="2270" y="781"/>
                      <a:pt x="2284" y="790"/>
                      <a:pt x="2290" y="811"/>
                    </a:cubicBezTo>
                    <a:cubicBezTo>
                      <a:pt x="2293" y="824"/>
                      <a:pt x="2292" y="838"/>
                      <a:pt x="2286" y="852"/>
                    </a:cubicBezTo>
                    <a:cubicBezTo>
                      <a:pt x="2283" y="860"/>
                      <a:pt x="2278" y="866"/>
                      <a:pt x="2272" y="872"/>
                    </a:cubicBezTo>
                    <a:cubicBezTo>
                      <a:pt x="2265" y="879"/>
                      <a:pt x="2259" y="883"/>
                      <a:pt x="2250" y="886"/>
                    </a:cubicBezTo>
                    <a:cubicBezTo>
                      <a:pt x="2237" y="890"/>
                      <a:pt x="2226" y="891"/>
                      <a:pt x="2213" y="889"/>
                    </a:cubicBezTo>
                    <a:cubicBezTo>
                      <a:pt x="2220" y="891"/>
                      <a:pt x="2226" y="893"/>
                      <a:pt x="2228" y="893"/>
                    </a:cubicBezTo>
                    <a:cubicBezTo>
                      <a:pt x="2256" y="900"/>
                      <a:pt x="2283" y="904"/>
                      <a:pt x="2311" y="905"/>
                    </a:cubicBezTo>
                    <a:cubicBezTo>
                      <a:pt x="2318" y="905"/>
                      <a:pt x="2324" y="904"/>
                      <a:pt x="2329" y="900"/>
                    </a:cubicBezTo>
                    <a:cubicBezTo>
                      <a:pt x="2332" y="897"/>
                      <a:pt x="2334" y="894"/>
                      <a:pt x="2335" y="891"/>
                    </a:cubicBezTo>
                    <a:cubicBezTo>
                      <a:pt x="2336" y="885"/>
                      <a:pt x="2334" y="878"/>
                      <a:pt x="2329" y="876"/>
                    </a:cubicBezTo>
                    <a:cubicBezTo>
                      <a:pt x="2326" y="875"/>
                      <a:pt x="2322" y="876"/>
                      <a:pt x="2320" y="878"/>
                    </a:cubicBezTo>
                    <a:cubicBezTo>
                      <a:pt x="2317" y="881"/>
                      <a:pt x="2317" y="886"/>
                      <a:pt x="2320" y="888"/>
                    </a:cubicBezTo>
                    <a:cubicBezTo>
                      <a:pt x="2322" y="889"/>
                      <a:pt x="2326" y="889"/>
                      <a:pt x="2328" y="887"/>
                    </a:cubicBezTo>
                    <a:cubicBezTo>
                      <a:pt x="2327" y="890"/>
                      <a:pt x="2323" y="892"/>
                      <a:pt x="2320" y="891"/>
                    </a:cubicBezTo>
                    <a:cubicBezTo>
                      <a:pt x="2310" y="889"/>
                      <a:pt x="2309" y="875"/>
                      <a:pt x="2320" y="871"/>
                    </a:cubicBezTo>
                    <a:cubicBezTo>
                      <a:pt x="2328" y="867"/>
                      <a:pt x="2336" y="871"/>
                      <a:pt x="2339" y="879"/>
                    </a:cubicBezTo>
                    <a:cubicBezTo>
                      <a:pt x="2344" y="889"/>
                      <a:pt x="2336" y="902"/>
                      <a:pt x="2323" y="905"/>
                    </a:cubicBezTo>
                    <a:cubicBezTo>
                      <a:pt x="2346" y="904"/>
                      <a:pt x="2368" y="901"/>
                      <a:pt x="2389" y="896"/>
                    </a:cubicBezTo>
                    <a:cubicBezTo>
                      <a:pt x="2380" y="896"/>
                      <a:pt x="2372" y="894"/>
                      <a:pt x="2365" y="891"/>
                    </a:cubicBezTo>
                    <a:cubicBezTo>
                      <a:pt x="2339" y="881"/>
                      <a:pt x="2325" y="850"/>
                      <a:pt x="2349" y="829"/>
                    </a:cubicBezTo>
                    <a:cubicBezTo>
                      <a:pt x="2355" y="823"/>
                      <a:pt x="2364" y="820"/>
                      <a:pt x="2372" y="819"/>
                    </a:cubicBezTo>
                    <a:cubicBezTo>
                      <a:pt x="2386" y="816"/>
                      <a:pt x="2402" y="821"/>
                      <a:pt x="2415" y="815"/>
                    </a:cubicBezTo>
                    <a:cubicBezTo>
                      <a:pt x="2420" y="812"/>
                      <a:pt x="2425" y="806"/>
                      <a:pt x="2426" y="800"/>
                    </a:cubicBezTo>
                    <a:cubicBezTo>
                      <a:pt x="2428" y="786"/>
                      <a:pt x="2414" y="773"/>
                      <a:pt x="2400" y="775"/>
                    </a:cubicBezTo>
                    <a:cubicBezTo>
                      <a:pt x="2395" y="776"/>
                      <a:pt x="2390" y="783"/>
                      <a:pt x="2390" y="788"/>
                    </a:cubicBezTo>
                    <a:cubicBezTo>
                      <a:pt x="2390" y="796"/>
                      <a:pt x="2397" y="802"/>
                      <a:pt x="2403" y="800"/>
                    </a:cubicBezTo>
                    <a:cubicBezTo>
                      <a:pt x="2400" y="802"/>
                      <a:pt x="2395" y="804"/>
                      <a:pt x="2390" y="801"/>
                    </a:cubicBezTo>
                    <a:cubicBezTo>
                      <a:pt x="2382" y="795"/>
                      <a:pt x="2383" y="783"/>
                      <a:pt x="2389" y="777"/>
                    </a:cubicBezTo>
                    <a:cubicBezTo>
                      <a:pt x="2395" y="769"/>
                      <a:pt x="2405" y="768"/>
                      <a:pt x="2413" y="770"/>
                    </a:cubicBezTo>
                    <a:cubicBezTo>
                      <a:pt x="2427" y="774"/>
                      <a:pt x="2436" y="789"/>
                      <a:pt x="2430" y="804"/>
                    </a:cubicBezTo>
                    <a:cubicBezTo>
                      <a:pt x="2427" y="812"/>
                      <a:pt x="2422" y="816"/>
                      <a:pt x="2416" y="819"/>
                    </a:cubicBezTo>
                    <a:cubicBezTo>
                      <a:pt x="2406" y="824"/>
                      <a:pt x="2394" y="822"/>
                      <a:pt x="2385" y="828"/>
                    </a:cubicBezTo>
                    <a:cubicBezTo>
                      <a:pt x="2369" y="837"/>
                      <a:pt x="2361" y="854"/>
                      <a:pt x="2370" y="869"/>
                    </a:cubicBezTo>
                    <a:cubicBezTo>
                      <a:pt x="2381" y="885"/>
                      <a:pt x="2410" y="889"/>
                      <a:pt x="2429" y="881"/>
                    </a:cubicBezTo>
                    <a:cubicBezTo>
                      <a:pt x="2439" y="876"/>
                      <a:pt x="2448" y="864"/>
                      <a:pt x="2449" y="853"/>
                    </a:cubicBezTo>
                    <a:cubicBezTo>
                      <a:pt x="2449" y="838"/>
                      <a:pt x="2433" y="823"/>
                      <a:pt x="2418" y="833"/>
                    </a:cubicBezTo>
                    <a:cubicBezTo>
                      <a:pt x="2413" y="836"/>
                      <a:pt x="2410" y="840"/>
                      <a:pt x="2410" y="845"/>
                    </a:cubicBezTo>
                    <a:cubicBezTo>
                      <a:pt x="2409" y="854"/>
                      <a:pt x="2420" y="864"/>
                      <a:pt x="2429" y="858"/>
                    </a:cubicBezTo>
                    <a:cubicBezTo>
                      <a:pt x="2434" y="855"/>
                      <a:pt x="2434" y="847"/>
                      <a:pt x="2429" y="846"/>
                    </a:cubicBezTo>
                    <a:cubicBezTo>
                      <a:pt x="2436" y="844"/>
                      <a:pt x="2439" y="853"/>
                      <a:pt x="2433" y="860"/>
                    </a:cubicBezTo>
                    <a:cubicBezTo>
                      <a:pt x="2422" y="871"/>
                      <a:pt x="2403" y="860"/>
                      <a:pt x="2406" y="844"/>
                    </a:cubicBezTo>
                    <a:cubicBezTo>
                      <a:pt x="2408" y="834"/>
                      <a:pt x="2418" y="825"/>
                      <a:pt x="2429" y="826"/>
                    </a:cubicBezTo>
                    <a:cubicBezTo>
                      <a:pt x="2445" y="827"/>
                      <a:pt x="2458" y="847"/>
                      <a:pt x="2450" y="864"/>
                    </a:cubicBezTo>
                    <a:cubicBezTo>
                      <a:pt x="2450" y="866"/>
                      <a:pt x="2449" y="868"/>
                      <a:pt x="2448" y="869"/>
                    </a:cubicBezTo>
                    <a:cubicBezTo>
                      <a:pt x="2452" y="864"/>
                      <a:pt x="2456" y="860"/>
                      <a:pt x="2460" y="853"/>
                    </a:cubicBezTo>
                    <a:cubicBezTo>
                      <a:pt x="2460" y="853"/>
                      <a:pt x="2460" y="853"/>
                      <a:pt x="2460" y="853"/>
                    </a:cubicBezTo>
                    <a:cubicBezTo>
                      <a:pt x="2465" y="844"/>
                      <a:pt x="2468" y="837"/>
                      <a:pt x="2469" y="826"/>
                    </a:cubicBezTo>
                    <a:cubicBezTo>
                      <a:pt x="2471" y="836"/>
                      <a:pt x="2468" y="846"/>
                      <a:pt x="2463" y="855"/>
                    </a:cubicBezTo>
                    <a:cubicBezTo>
                      <a:pt x="2463" y="855"/>
                      <a:pt x="2463" y="855"/>
                      <a:pt x="2463" y="855"/>
                    </a:cubicBezTo>
                    <a:cubicBezTo>
                      <a:pt x="2461" y="859"/>
                      <a:pt x="2458" y="863"/>
                      <a:pt x="2454" y="866"/>
                    </a:cubicBezTo>
                    <a:cubicBezTo>
                      <a:pt x="2467" y="858"/>
                      <a:pt x="2478" y="848"/>
                      <a:pt x="2489" y="836"/>
                    </a:cubicBezTo>
                    <a:cubicBezTo>
                      <a:pt x="2507" y="815"/>
                      <a:pt x="2518" y="797"/>
                      <a:pt x="2524" y="770"/>
                    </a:cubicBezTo>
                    <a:cubicBezTo>
                      <a:pt x="2529" y="744"/>
                      <a:pt x="2527" y="719"/>
                      <a:pt x="2518" y="696"/>
                    </a:cubicBezTo>
                    <a:cubicBezTo>
                      <a:pt x="2513" y="684"/>
                      <a:pt x="2510" y="678"/>
                      <a:pt x="2500" y="670"/>
                    </a:cubicBezTo>
                    <a:cubicBezTo>
                      <a:pt x="2480" y="654"/>
                      <a:pt x="2449" y="650"/>
                      <a:pt x="2432" y="659"/>
                    </a:cubicBezTo>
                    <a:cubicBezTo>
                      <a:pt x="2422" y="665"/>
                      <a:pt x="2415" y="677"/>
                      <a:pt x="2423" y="686"/>
                    </a:cubicBezTo>
                    <a:cubicBezTo>
                      <a:pt x="2427" y="692"/>
                      <a:pt x="2434" y="693"/>
                      <a:pt x="2441" y="688"/>
                    </a:cubicBezTo>
                    <a:cubicBezTo>
                      <a:pt x="2439" y="700"/>
                      <a:pt x="2420" y="702"/>
                      <a:pt x="2409" y="692"/>
                    </a:cubicBezTo>
                    <a:cubicBezTo>
                      <a:pt x="2398" y="681"/>
                      <a:pt x="2397" y="669"/>
                      <a:pt x="2401" y="659"/>
                    </a:cubicBezTo>
                    <a:cubicBezTo>
                      <a:pt x="2406" y="644"/>
                      <a:pt x="2424" y="634"/>
                      <a:pt x="2444" y="635"/>
                    </a:cubicBezTo>
                    <a:cubicBezTo>
                      <a:pt x="2464" y="637"/>
                      <a:pt x="2483" y="647"/>
                      <a:pt x="2497" y="661"/>
                    </a:cubicBezTo>
                    <a:cubicBezTo>
                      <a:pt x="2495" y="658"/>
                      <a:pt x="2492" y="654"/>
                      <a:pt x="2488" y="651"/>
                    </a:cubicBezTo>
                    <a:cubicBezTo>
                      <a:pt x="2466" y="631"/>
                      <a:pt x="2438" y="618"/>
                      <a:pt x="2407" y="618"/>
                    </a:cubicBezTo>
                    <a:cubicBezTo>
                      <a:pt x="2390" y="618"/>
                      <a:pt x="2379" y="625"/>
                      <a:pt x="2370" y="639"/>
                    </a:cubicBezTo>
                    <a:cubicBezTo>
                      <a:pt x="2364" y="647"/>
                      <a:pt x="2362" y="663"/>
                      <a:pt x="2367" y="672"/>
                    </a:cubicBezTo>
                    <a:cubicBezTo>
                      <a:pt x="2371" y="681"/>
                      <a:pt x="2382" y="684"/>
                      <a:pt x="2387" y="675"/>
                    </a:cubicBezTo>
                    <a:cubicBezTo>
                      <a:pt x="2391" y="680"/>
                      <a:pt x="2388" y="688"/>
                      <a:pt x="2381" y="690"/>
                    </a:cubicBezTo>
                    <a:cubicBezTo>
                      <a:pt x="2376" y="692"/>
                      <a:pt x="2367" y="689"/>
                      <a:pt x="2362" y="682"/>
                    </a:cubicBezTo>
                    <a:cubicBezTo>
                      <a:pt x="2359" y="678"/>
                      <a:pt x="2357" y="673"/>
                      <a:pt x="2356" y="667"/>
                    </a:cubicBezTo>
                    <a:cubicBezTo>
                      <a:pt x="2356" y="657"/>
                      <a:pt x="2359" y="646"/>
                      <a:pt x="2365" y="637"/>
                    </a:cubicBezTo>
                    <a:cubicBezTo>
                      <a:pt x="2370" y="630"/>
                      <a:pt x="2376" y="625"/>
                      <a:pt x="2382" y="622"/>
                    </a:cubicBezTo>
                    <a:cubicBezTo>
                      <a:pt x="2361" y="629"/>
                      <a:pt x="2344" y="646"/>
                      <a:pt x="2339" y="670"/>
                    </a:cubicBezTo>
                    <a:cubicBezTo>
                      <a:pt x="2337" y="682"/>
                      <a:pt x="2338" y="693"/>
                      <a:pt x="2341" y="704"/>
                    </a:cubicBezTo>
                    <a:cubicBezTo>
                      <a:pt x="2358" y="755"/>
                      <a:pt x="2388" y="719"/>
                      <a:pt x="2413" y="711"/>
                    </a:cubicBezTo>
                    <a:cubicBezTo>
                      <a:pt x="2445" y="701"/>
                      <a:pt x="2451" y="744"/>
                      <a:pt x="2420" y="755"/>
                    </a:cubicBezTo>
                    <a:cubicBezTo>
                      <a:pt x="2392" y="765"/>
                      <a:pt x="2368" y="748"/>
                      <a:pt x="2352" y="727"/>
                    </a:cubicBezTo>
                    <a:cubicBezTo>
                      <a:pt x="2354" y="731"/>
                      <a:pt x="2356" y="736"/>
                      <a:pt x="2357" y="741"/>
                    </a:cubicBezTo>
                    <a:cubicBezTo>
                      <a:pt x="2358" y="752"/>
                      <a:pt x="2352" y="765"/>
                      <a:pt x="2340" y="767"/>
                    </a:cubicBezTo>
                    <a:cubicBezTo>
                      <a:pt x="2335" y="768"/>
                      <a:pt x="2330" y="765"/>
                      <a:pt x="2327" y="760"/>
                    </a:cubicBezTo>
                    <a:cubicBezTo>
                      <a:pt x="2325" y="757"/>
                      <a:pt x="2324" y="753"/>
                      <a:pt x="2325" y="749"/>
                    </a:cubicBezTo>
                    <a:cubicBezTo>
                      <a:pt x="2327" y="746"/>
                      <a:pt x="2330" y="742"/>
                      <a:pt x="2334" y="741"/>
                    </a:cubicBezTo>
                    <a:cubicBezTo>
                      <a:pt x="2339" y="740"/>
                      <a:pt x="2345" y="742"/>
                      <a:pt x="2347" y="748"/>
                    </a:cubicBezTo>
                    <a:cubicBezTo>
                      <a:pt x="2348" y="751"/>
                      <a:pt x="2347" y="754"/>
                      <a:pt x="2344" y="756"/>
                    </a:cubicBezTo>
                    <a:cubicBezTo>
                      <a:pt x="2342" y="757"/>
                      <a:pt x="2340" y="757"/>
                      <a:pt x="2339" y="755"/>
                    </a:cubicBezTo>
                    <a:cubicBezTo>
                      <a:pt x="2340" y="755"/>
                      <a:pt x="2342" y="755"/>
                      <a:pt x="2343" y="754"/>
                    </a:cubicBezTo>
                    <a:cubicBezTo>
                      <a:pt x="2345" y="751"/>
                      <a:pt x="2343" y="748"/>
                      <a:pt x="2341" y="747"/>
                    </a:cubicBezTo>
                    <a:cubicBezTo>
                      <a:pt x="2339" y="747"/>
                      <a:pt x="2337" y="747"/>
                      <a:pt x="2335" y="748"/>
                    </a:cubicBezTo>
                    <a:cubicBezTo>
                      <a:pt x="2333" y="750"/>
                      <a:pt x="2332" y="753"/>
                      <a:pt x="2333" y="756"/>
                    </a:cubicBezTo>
                    <a:cubicBezTo>
                      <a:pt x="2334" y="759"/>
                      <a:pt x="2338" y="761"/>
                      <a:pt x="2341" y="760"/>
                    </a:cubicBezTo>
                    <a:cubicBezTo>
                      <a:pt x="2351" y="759"/>
                      <a:pt x="2355" y="746"/>
                      <a:pt x="2354" y="737"/>
                    </a:cubicBezTo>
                    <a:cubicBezTo>
                      <a:pt x="2354" y="735"/>
                      <a:pt x="2353" y="733"/>
                      <a:pt x="2352" y="731"/>
                    </a:cubicBezTo>
                    <a:cubicBezTo>
                      <a:pt x="2350" y="723"/>
                      <a:pt x="2344" y="716"/>
                      <a:pt x="2341" y="708"/>
                    </a:cubicBezTo>
                    <a:cubicBezTo>
                      <a:pt x="2338" y="700"/>
                      <a:pt x="2336" y="692"/>
                      <a:pt x="2336" y="684"/>
                    </a:cubicBezTo>
                    <a:cubicBezTo>
                      <a:pt x="2335" y="687"/>
                      <a:pt x="2334" y="690"/>
                      <a:pt x="2333" y="693"/>
                    </a:cubicBezTo>
                    <a:cubicBezTo>
                      <a:pt x="2323" y="709"/>
                      <a:pt x="2302" y="715"/>
                      <a:pt x="2285" y="708"/>
                    </a:cubicBezTo>
                    <a:cubicBezTo>
                      <a:pt x="2280" y="706"/>
                      <a:pt x="2276" y="703"/>
                      <a:pt x="2272" y="699"/>
                    </a:cubicBezTo>
                    <a:cubicBezTo>
                      <a:pt x="2275" y="698"/>
                      <a:pt x="2275" y="698"/>
                      <a:pt x="2275" y="698"/>
                    </a:cubicBezTo>
                    <a:cubicBezTo>
                      <a:pt x="2278" y="701"/>
                      <a:pt x="2282" y="703"/>
                      <a:pt x="2286" y="705"/>
                    </a:cubicBezTo>
                    <a:cubicBezTo>
                      <a:pt x="2302" y="711"/>
                      <a:pt x="2322" y="707"/>
                      <a:pt x="2331" y="691"/>
                    </a:cubicBezTo>
                    <a:cubicBezTo>
                      <a:pt x="2336" y="682"/>
                      <a:pt x="2336" y="676"/>
                      <a:pt x="2338" y="667"/>
                    </a:cubicBezTo>
                    <a:cubicBezTo>
                      <a:pt x="2346" y="635"/>
                      <a:pt x="2374" y="616"/>
                      <a:pt x="2407" y="615"/>
                    </a:cubicBezTo>
                    <a:cubicBezTo>
                      <a:pt x="2416" y="615"/>
                      <a:pt x="2425" y="616"/>
                      <a:pt x="2433" y="618"/>
                    </a:cubicBezTo>
                    <a:cubicBezTo>
                      <a:pt x="2416" y="611"/>
                      <a:pt x="2398" y="606"/>
                      <a:pt x="2383" y="607"/>
                    </a:cubicBezTo>
                    <a:cubicBezTo>
                      <a:pt x="2350" y="610"/>
                      <a:pt x="2306" y="610"/>
                      <a:pt x="2284" y="615"/>
                    </a:cubicBezTo>
                    <a:cubicBezTo>
                      <a:pt x="2274" y="617"/>
                      <a:pt x="2264" y="624"/>
                      <a:pt x="2260" y="634"/>
                    </a:cubicBezTo>
                    <a:cubicBezTo>
                      <a:pt x="2261" y="628"/>
                      <a:pt x="2266" y="623"/>
                      <a:pt x="2271" y="619"/>
                    </a:cubicBezTo>
                    <a:cubicBezTo>
                      <a:pt x="2271" y="619"/>
                      <a:pt x="2271" y="619"/>
                      <a:pt x="2271" y="619"/>
                    </a:cubicBezTo>
                    <a:cubicBezTo>
                      <a:pt x="2273" y="617"/>
                      <a:pt x="2276" y="616"/>
                      <a:pt x="2279" y="615"/>
                    </a:cubicBezTo>
                    <a:cubicBezTo>
                      <a:pt x="2267" y="616"/>
                      <a:pt x="2257" y="619"/>
                      <a:pt x="2248" y="627"/>
                    </a:cubicBezTo>
                    <a:cubicBezTo>
                      <a:pt x="2239" y="635"/>
                      <a:pt x="2235" y="645"/>
                      <a:pt x="2235" y="657"/>
                    </a:cubicBezTo>
                    <a:cubicBezTo>
                      <a:pt x="2234" y="656"/>
                      <a:pt x="2233" y="657"/>
                      <a:pt x="2232" y="657"/>
                    </a:cubicBezTo>
                    <a:cubicBezTo>
                      <a:pt x="2232" y="648"/>
                      <a:pt x="2235" y="639"/>
                      <a:pt x="2241" y="631"/>
                    </a:cubicBezTo>
                    <a:cubicBezTo>
                      <a:pt x="2246" y="624"/>
                      <a:pt x="2254" y="619"/>
                      <a:pt x="2260" y="617"/>
                    </a:cubicBezTo>
                    <a:cubicBezTo>
                      <a:pt x="2256" y="618"/>
                      <a:pt x="2250" y="615"/>
                      <a:pt x="2248" y="611"/>
                    </a:cubicBezTo>
                    <a:cubicBezTo>
                      <a:pt x="2246" y="607"/>
                      <a:pt x="2246" y="604"/>
                      <a:pt x="2247" y="601"/>
                    </a:cubicBezTo>
                    <a:cubicBezTo>
                      <a:pt x="2250" y="597"/>
                      <a:pt x="2255" y="594"/>
                      <a:pt x="2260" y="596"/>
                    </a:cubicBezTo>
                    <a:cubicBezTo>
                      <a:pt x="2263" y="598"/>
                      <a:pt x="2264" y="601"/>
                      <a:pt x="2264" y="604"/>
                    </a:cubicBezTo>
                    <a:cubicBezTo>
                      <a:pt x="2262" y="610"/>
                      <a:pt x="2255" y="610"/>
                      <a:pt x="2254" y="606"/>
                    </a:cubicBezTo>
                    <a:cubicBezTo>
                      <a:pt x="2256" y="607"/>
                      <a:pt x="2258" y="607"/>
                      <a:pt x="2259" y="606"/>
                    </a:cubicBezTo>
                    <a:cubicBezTo>
                      <a:pt x="2262" y="605"/>
                      <a:pt x="2262" y="602"/>
                      <a:pt x="2260" y="600"/>
                    </a:cubicBezTo>
                    <a:cubicBezTo>
                      <a:pt x="2258" y="598"/>
                      <a:pt x="2256" y="598"/>
                      <a:pt x="2254" y="598"/>
                    </a:cubicBezTo>
                    <a:cubicBezTo>
                      <a:pt x="2249" y="600"/>
                      <a:pt x="2246" y="608"/>
                      <a:pt x="2252" y="613"/>
                    </a:cubicBezTo>
                    <a:cubicBezTo>
                      <a:pt x="2258" y="618"/>
                      <a:pt x="2267" y="615"/>
                      <a:pt x="2273" y="614"/>
                    </a:cubicBezTo>
                    <a:cubicBezTo>
                      <a:pt x="2281" y="612"/>
                      <a:pt x="2290" y="610"/>
                      <a:pt x="2295" y="610"/>
                    </a:cubicBezTo>
                    <a:cubicBezTo>
                      <a:pt x="2301" y="609"/>
                      <a:pt x="2317" y="607"/>
                      <a:pt x="2336" y="607"/>
                    </a:cubicBezTo>
                    <a:cubicBezTo>
                      <a:pt x="2332" y="606"/>
                      <a:pt x="2329" y="605"/>
                      <a:pt x="2325" y="604"/>
                    </a:cubicBezTo>
                    <a:cubicBezTo>
                      <a:pt x="2324" y="603"/>
                      <a:pt x="2312" y="597"/>
                      <a:pt x="2313" y="595"/>
                    </a:cubicBezTo>
                    <a:cubicBezTo>
                      <a:pt x="2314" y="594"/>
                      <a:pt x="2321" y="597"/>
                      <a:pt x="2322" y="598"/>
                    </a:cubicBezTo>
                    <a:cubicBezTo>
                      <a:pt x="2328" y="600"/>
                      <a:pt x="2333" y="601"/>
                      <a:pt x="2338" y="602"/>
                    </a:cubicBezTo>
                    <a:cubicBezTo>
                      <a:pt x="2341" y="603"/>
                      <a:pt x="2343" y="603"/>
                      <a:pt x="2345" y="603"/>
                    </a:cubicBezTo>
                    <a:cubicBezTo>
                      <a:pt x="2354" y="604"/>
                      <a:pt x="2362" y="604"/>
                      <a:pt x="2371" y="603"/>
                    </a:cubicBezTo>
                    <a:cubicBezTo>
                      <a:pt x="2371" y="603"/>
                      <a:pt x="2373" y="603"/>
                      <a:pt x="2374" y="603"/>
                    </a:cubicBezTo>
                    <a:cubicBezTo>
                      <a:pt x="2371" y="602"/>
                      <a:pt x="2369" y="602"/>
                      <a:pt x="2366" y="602"/>
                    </a:cubicBezTo>
                    <a:cubicBezTo>
                      <a:pt x="2358" y="600"/>
                      <a:pt x="2352" y="598"/>
                      <a:pt x="2345" y="594"/>
                    </a:cubicBezTo>
                    <a:cubicBezTo>
                      <a:pt x="2326" y="582"/>
                      <a:pt x="2326" y="562"/>
                      <a:pt x="2336" y="546"/>
                    </a:cubicBezTo>
                    <a:cubicBezTo>
                      <a:pt x="2343" y="532"/>
                      <a:pt x="2357" y="521"/>
                      <a:pt x="2373" y="521"/>
                    </a:cubicBezTo>
                    <a:cubicBezTo>
                      <a:pt x="2387" y="521"/>
                      <a:pt x="2398" y="529"/>
                      <a:pt x="2402" y="542"/>
                    </a:cubicBezTo>
                    <a:cubicBezTo>
                      <a:pt x="2404" y="548"/>
                      <a:pt x="2404" y="554"/>
                      <a:pt x="2402" y="560"/>
                    </a:cubicBezTo>
                    <a:cubicBezTo>
                      <a:pt x="2400" y="565"/>
                      <a:pt x="2398" y="568"/>
                      <a:pt x="2393" y="571"/>
                    </a:cubicBezTo>
                    <a:cubicBezTo>
                      <a:pt x="2388" y="574"/>
                      <a:pt x="2382" y="575"/>
                      <a:pt x="2376" y="572"/>
                    </a:cubicBezTo>
                    <a:cubicBezTo>
                      <a:pt x="2373" y="570"/>
                      <a:pt x="2370" y="568"/>
                      <a:pt x="2369" y="564"/>
                    </a:cubicBezTo>
                    <a:cubicBezTo>
                      <a:pt x="2368" y="560"/>
                      <a:pt x="2369" y="556"/>
                      <a:pt x="2371" y="552"/>
                    </a:cubicBezTo>
                    <a:cubicBezTo>
                      <a:pt x="2374" y="548"/>
                      <a:pt x="2379" y="546"/>
                      <a:pt x="2384" y="547"/>
                    </a:cubicBezTo>
                    <a:cubicBezTo>
                      <a:pt x="2389" y="549"/>
                      <a:pt x="2392" y="553"/>
                      <a:pt x="2392" y="558"/>
                    </a:cubicBezTo>
                    <a:cubicBezTo>
                      <a:pt x="2392" y="564"/>
                      <a:pt x="2387" y="568"/>
                      <a:pt x="2381" y="568"/>
                    </a:cubicBezTo>
                    <a:cubicBezTo>
                      <a:pt x="2375" y="568"/>
                      <a:pt x="2370" y="563"/>
                      <a:pt x="2371" y="557"/>
                    </a:cubicBezTo>
                    <a:cubicBezTo>
                      <a:pt x="2371" y="555"/>
                      <a:pt x="2371" y="553"/>
                      <a:pt x="2373" y="551"/>
                    </a:cubicBezTo>
                    <a:cubicBezTo>
                      <a:pt x="2372" y="552"/>
                      <a:pt x="2372" y="552"/>
                      <a:pt x="2372" y="552"/>
                    </a:cubicBezTo>
                    <a:cubicBezTo>
                      <a:pt x="2369" y="556"/>
                      <a:pt x="2368" y="560"/>
                      <a:pt x="2370" y="564"/>
                    </a:cubicBezTo>
                    <a:cubicBezTo>
                      <a:pt x="2371" y="567"/>
                      <a:pt x="2373" y="570"/>
                      <a:pt x="2376" y="571"/>
                    </a:cubicBezTo>
                    <a:cubicBezTo>
                      <a:pt x="2382" y="574"/>
                      <a:pt x="2388" y="573"/>
                      <a:pt x="2393" y="570"/>
                    </a:cubicBezTo>
                    <a:cubicBezTo>
                      <a:pt x="2397" y="568"/>
                      <a:pt x="2399" y="564"/>
                      <a:pt x="2401" y="559"/>
                    </a:cubicBezTo>
                    <a:cubicBezTo>
                      <a:pt x="2402" y="553"/>
                      <a:pt x="2402" y="549"/>
                      <a:pt x="2400" y="543"/>
                    </a:cubicBezTo>
                    <a:cubicBezTo>
                      <a:pt x="2396" y="530"/>
                      <a:pt x="2386" y="523"/>
                      <a:pt x="2373" y="523"/>
                    </a:cubicBezTo>
                    <a:cubicBezTo>
                      <a:pt x="2358" y="524"/>
                      <a:pt x="2345" y="536"/>
                      <a:pt x="2338" y="549"/>
                    </a:cubicBezTo>
                    <a:cubicBezTo>
                      <a:pt x="2330" y="563"/>
                      <a:pt x="2331" y="580"/>
                      <a:pt x="2347" y="591"/>
                    </a:cubicBezTo>
                    <a:cubicBezTo>
                      <a:pt x="2353" y="594"/>
                      <a:pt x="2359" y="596"/>
                      <a:pt x="2366" y="597"/>
                    </a:cubicBezTo>
                    <a:cubicBezTo>
                      <a:pt x="2393" y="601"/>
                      <a:pt x="2416" y="607"/>
                      <a:pt x="2441" y="619"/>
                    </a:cubicBezTo>
                    <a:cubicBezTo>
                      <a:pt x="2440" y="618"/>
                      <a:pt x="2439" y="616"/>
                      <a:pt x="2438" y="615"/>
                    </a:cubicBezTo>
                    <a:cubicBezTo>
                      <a:pt x="2432" y="608"/>
                      <a:pt x="2429" y="597"/>
                      <a:pt x="2438" y="590"/>
                    </a:cubicBezTo>
                    <a:cubicBezTo>
                      <a:pt x="2444" y="585"/>
                      <a:pt x="2452" y="585"/>
                      <a:pt x="2458" y="590"/>
                    </a:cubicBezTo>
                    <a:cubicBezTo>
                      <a:pt x="2463" y="594"/>
                      <a:pt x="2465" y="600"/>
                      <a:pt x="2463" y="606"/>
                    </a:cubicBezTo>
                    <a:cubicBezTo>
                      <a:pt x="2461" y="610"/>
                      <a:pt x="2455" y="612"/>
                      <a:pt x="2452" y="608"/>
                    </a:cubicBezTo>
                    <a:cubicBezTo>
                      <a:pt x="2450" y="603"/>
                      <a:pt x="2453" y="601"/>
                      <a:pt x="2451" y="596"/>
                    </a:cubicBezTo>
                    <a:cubicBezTo>
                      <a:pt x="2449" y="593"/>
                      <a:pt x="2446" y="591"/>
                      <a:pt x="2442" y="593"/>
                    </a:cubicBezTo>
                    <a:cubicBezTo>
                      <a:pt x="2435" y="596"/>
                      <a:pt x="2436" y="605"/>
                      <a:pt x="2440" y="611"/>
                    </a:cubicBezTo>
                    <a:cubicBezTo>
                      <a:pt x="2448" y="623"/>
                      <a:pt x="2455" y="625"/>
                      <a:pt x="2467" y="632"/>
                    </a:cubicBezTo>
                    <a:cubicBezTo>
                      <a:pt x="2475" y="636"/>
                      <a:pt x="2483" y="642"/>
                      <a:pt x="2491" y="649"/>
                    </a:cubicBezTo>
                    <a:cubicBezTo>
                      <a:pt x="2513" y="670"/>
                      <a:pt x="2526" y="697"/>
                      <a:pt x="2530" y="726"/>
                    </a:cubicBezTo>
                    <a:cubicBezTo>
                      <a:pt x="2530" y="720"/>
                      <a:pt x="2533" y="715"/>
                      <a:pt x="2538" y="713"/>
                    </a:cubicBezTo>
                    <a:cubicBezTo>
                      <a:pt x="2542" y="711"/>
                      <a:pt x="2547" y="712"/>
                      <a:pt x="2552" y="717"/>
                    </a:cubicBezTo>
                    <a:cubicBezTo>
                      <a:pt x="2551" y="717"/>
                      <a:pt x="2549" y="718"/>
                      <a:pt x="2548" y="719"/>
                    </a:cubicBezTo>
                    <a:cubicBezTo>
                      <a:pt x="2542" y="709"/>
                      <a:pt x="2531" y="720"/>
                      <a:pt x="2530" y="732"/>
                    </a:cubicBezTo>
                    <a:cubicBezTo>
                      <a:pt x="2530" y="731"/>
                      <a:pt x="2530" y="731"/>
                      <a:pt x="2530" y="731"/>
                    </a:cubicBezTo>
                    <a:cubicBezTo>
                      <a:pt x="2531" y="741"/>
                      <a:pt x="2531" y="751"/>
                      <a:pt x="2530" y="762"/>
                    </a:cubicBezTo>
                    <a:cubicBezTo>
                      <a:pt x="2538" y="750"/>
                      <a:pt x="2551" y="742"/>
                      <a:pt x="2566" y="747"/>
                    </a:cubicBezTo>
                    <a:cubicBezTo>
                      <a:pt x="2574" y="749"/>
                      <a:pt x="2580" y="754"/>
                      <a:pt x="2584" y="760"/>
                    </a:cubicBezTo>
                    <a:cubicBezTo>
                      <a:pt x="2588" y="767"/>
                      <a:pt x="2589" y="774"/>
                      <a:pt x="2588" y="782"/>
                    </a:cubicBezTo>
                    <a:cubicBezTo>
                      <a:pt x="2586" y="790"/>
                      <a:pt x="2583" y="796"/>
                      <a:pt x="2577" y="801"/>
                    </a:cubicBezTo>
                    <a:cubicBezTo>
                      <a:pt x="2571" y="806"/>
                      <a:pt x="2565" y="808"/>
                      <a:pt x="2557" y="808"/>
                    </a:cubicBezTo>
                    <a:cubicBezTo>
                      <a:pt x="2549" y="807"/>
                      <a:pt x="2543" y="804"/>
                      <a:pt x="2539" y="798"/>
                    </a:cubicBezTo>
                    <a:cubicBezTo>
                      <a:pt x="2536" y="793"/>
                      <a:pt x="2535" y="789"/>
                      <a:pt x="2537" y="784"/>
                    </a:cubicBezTo>
                    <a:cubicBezTo>
                      <a:pt x="2538" y="777"/>
                      <a:pt x="2544" y="772"/>
                      <a:pt x="2551" y="771"/>
                    </a:cubicBezTo>
                    <a:cubicBezTo>
                      <a:pt x="2557" y="770"/>
                      <a:pt x="2563" y="773"/>
                      <a:pt x="2566" y="778"/>
                    </a:cubicBezTo>
                    <a:cubicBezTo>
                      <a:pt x="2571" y="785"/>
                      <a:pt x="2569" y="794"/>
                      <a:pt x="2562" y="798"/>
                    </a:cubicBezTo>
                    <a:cubicBezTo>
                      <a:pt x="2555" y="803"/>
                      <a:pt x="2546" y="801"/>
                      <a:pt x="2542" y="794"/>
                    </a:cubicBezTo>
                    <a:cubicBezTo>
                      <a:pt x="2539" y="791"/>
                      <a:pt x="2539" y="787"/>
                      <a:pt x="2539" y="784"/>
                    </a:cubicBezTo>
                    <a:cubicBezTo>
                      <a:pt x="2539" y="785"/>
                      <a:pt x="2539" y="785"/>
                      <a:pt x="2539" y="785"/>
                    </a:cubicBezTo>
                    <a:cubicBezTo>
                      <a:pt x="2538" y="789"/>
                      <a:pt x="2539" y="792"/>
                      <a:pt x="2541" y="796"/>
                    </a:cubicBezTo>
                    <a:cubicBezTo>
                      <a:pt x="2545" y="802"/>
                      <a:pt x="2550" y="804"/>
                      <a:pt x="2557" y="804"/>
                    </a:cubicBezTo>
                    <a:cubicBezTo>
                      <a:pt x="2564" y="805"/>
                      <a:pt x="2570" y="802"/>
                      <a:pt x="2575" y="798"/>
                    </a:cubicBezTo>
                    <a:cubicBezTo>
                      <a:pt x="2580" y="794"/>
                      <a:pt x="2583" y="788"/>
                      <a:pt x="2585" y="782"/>
                    </a:cubicBezTo>
                    <a:cubicBezTo>
                      <a:pt x="2586" y="775"/>
                      <a:pt x="2585" y="768"/>
                      <a:pt x="2581" y="762"/>
                    </a:cubicBezTo>
                    <a:cubicBezTo>
                      <a:pt x="2578" y="756"/>
                      <a:pt x="2572" y="752"/>
                      <a:pt x="2566" y="749"/>
                    </a:cubicBezTo>
                    <a:cubicBezTo>
                      <a:pt x="2548" y="744"/>
                      <a:pt x="2532" y="757"/>
                      <a:pt x="2529" y="771"/>
                    </a:cubicBezTo>
                    <a:cubicBezTo>
                      <a:pt x="2522" y="799"/>
                      <a:pt x="2512" y="818"/>
                      <a:pt x="2493" y="840"/>
                    </a:cubicBezTo>
                    <a:cubicBezTo>
                      <a:pt x="2492" y="842"/>
                      <a:pt x="2490" y="844"/>
                      <a:pt x="2488" y="846"/>
                    </a:cubicBezTo>
                    <a:cubicBezTo>
                      <a:pt x="2490" y="845"/>
                      <a:pt x="2491" y="844"/>
                      <a:pt x="2493" y="843"/>
                    </a:cubicBezTo>
                    <a:cubicBezTo>
                      <a:pt x="2503" y="838"/>
                      <a:pt x="2511" y="835"/>
                      <a:pt x="2522" y="835"/>
                    </a:cubicBezTo>
                    <a:cubicBezTo>
                      <a:pt x="2512" y="838"/>
                      <a:pt x="2505" y="841"/>
                      <a:pt x="2495" y="846"/>
                    </a:cubicBezTo>
                    <a:cubicBezTo>
                      <a:pt x="2494" y="846"/>
                      <a:pt x="2494" y="846"/>
                      <a:pt x="2493" y="847"/>
                    </a:cubicBezTo>
                    <a:cubicBezTo>
                      <a:pt x="2501" y="844"/>
                      <a:pt x="2512" y="852"/>
                      <a:pt x="2517" y="859"/>
                    </a:cubicBezTo>
                    <a:cubicBezTo>
                      <a:pt x="2519" y="863"/>
                      <a:pt x="2521" y="868"/>
                      <a:pt x="2522" y="872"/>
                    </a:cubicBezTo>
                    <a:cubicBezTo>
                      <a:pt x="2524" y="880"/>
                      <a:pt x="2523" y="891"/>
                      <a:pt x="2516" y="896"/>
                    </a:cubicBezTo>
                    <a:cubicBezTo>
                      <a:pt x="2521" y="903"/>
                      <a:pt x="2520" y="911"/>
                      <a:pt x="2519" y="918"/>
                    </a:cubicBezTo>
                    <a:cubicBezTo>
                      <a:pt x="2518" y="928"/>
                      <a:pt x="2520" y="939"/>
                      <a:pt x="2528" y="941"/>
                    </a:cubicBezTo>
                    <a:cubicBezTo>
                      <a:pt x="2518" y="946"/>
                      <a:pt x="2507" y="932"/>
                      <a:pt x="2505" y="923"/>
                    </a:cubicBezTo>
                    <a:cubicBezTo>
                      <a:pt x="2501" y="910"/>
                      <a:pt x="2508" y="898"/>
                      <a:pt x="2513" y="884"/>
                    </a:cubicBezTo>
                    <a:cubicBezTo>
                      <a:pt x="2517" y="875"/>
                      <a:pt x="2517" y="868"/>
                      <a:pt x="2513" y="860"/>
                    </a:cubicBezTo>
                    <a:cubicBezTo>
                      <a:pt x="2509" y="854"/>
                      <a:pt x="2501" y="846"/>
                      <a:pt x="2493" y="847"/>
                    </a:cubicBezTo>
                    <a:cubicBezTo>
                      <a:pt x="2494" y="847"/>
                      <a:pt x="2496" y="847"/>
                      <a:pt x="2498" y="847"/>
                    </a:cubicBezTo>
                    <a:cubicBezTo>
                      <a:pt x="2502" y="849"/>
                      <a:pt x="2505" y="853"/>
                      <a:pt x="2505" y="860"/>
                    </a:cubicBezTo>
                    <a:cubicBezTo>
                      <a:pt x="2504" y="859"/>
                      <a:pt x="2502" y="859"/>
                      <a:pt x="2501" y="859"/>
                    </a:cubicBezTo>
                    <a:cubicBezTo>
                      <a:pt x="2501" y="851"/>
                      <a:pt x="2495" y="848"/>
                      <a:pt x="2488" y="850"/>
                    </a:cubicBezTo>
                    <a:cubicBezTo>
                      <a:pt x="2485" y="851"/>
                      <a:pt x="2482" y="852"/>
                      <a:pt x="2479" y="854"/>
                    </a:cubicBezTo>
                    <a:cubicBezTo>
                      <a:pt x="2455" y="876"/>
                      <a:pt x="2427" y="891"/>
                      <a:pt x="2397" y="900"/>
                    </a:cubicBezTo>
                    <a:cubicBezTo>
                      <a:pt x="2422" y="894"/>
                      <a:pt x="2453" y="890"/>
                      <a:pt x="2475" y="905"/>
                    </a:cubicBezTo>
                    <a:cubicBezTo>
                      <a:pt x="2486" y="912"/>
                      <a:pt x="2493" y="921"/>
                      <a:pt x="2495" y="934"/>
                    </a:cubicBezTo>
                    <a:cubicBezTo>
                      <a:pt x="2497" y="945"/>
                      <a:pt x="2496" y="956"/>
                      <a:pt x="2491" y="965"/>
                    </a:cubicBezTo>
                    <a:cubicBezTo>
                      <a:pt x="2478" y="988"/>
                      <a:pt x="2450" y="996"/>
                      <a:pt x="2428" y="984"/>
                    </a:cubicBezTo>
                    <a:cubicBezTo>
                      <a:pt x="2409" y="974"/>
                      <a:pt x="2396" y="949"/>
                      <a:pt x="2411" y="929"/>
                    </a:cubicBezTo>
                    <a:cubicBezTo>
                      <a:pt x="2418" y="921"/>
                      <a:pt x="2428" y="917"/>
                      <a:pt x="2438" y="921"/>
                    </a:cubicBezTo>
                    <a:cubicBezTo>
                      <a:pt x="2441" y="922"/>
                      <a:pt x="2444" y="924"/>
                      <a:pt x="2446" y="927"/>
                    </a:cubicBezTo>
                    <a:cubicBezTo>
                      <a:pt x="2446" y="927"/>
                      <a:pt x="2446" y="927"/>
                      <a:pt x="2446" y="927"/>
                    </a:cubicBezTo>
                    <a:cubicBezTo>
                      <a:pt x="2450" y="934"/>
                      <a:pt x="2449" y="944"/>
                      <a:pt x="2441" y="950"/>
                    </a:cubicBezTo>
                    <a:cubicBezTo>
                      <a:pt x="2433" y="955"/>
                      <a:pt x="2423" y="952"/>
                      <a:pt x="2418" y="945"/>
                    </a:cubicBezTo>
                    <a:cubicBezTo>
                      <a:pt x="2414" y="937"/>
                      <a:pt x="2416" y="927"/>
                      <a:pt x="2423" y="922"/>
                    </a:cubicBezTo>
                    <a:cubicBezTo>
                      <a:pt x="2426" y="920"/>
                      <a:pt x="2430" y="919"/>
                      <a:pt x="2434" y="920"/>
                    </a:cubicBezTo>
                    <a:cubicBezTo>
                      <a:pt x="2434" y="920"/>
                      <a:pt x="2434" y="920"/>
                      <a:pt x="2434" y="920"/>
                    </a:cubicBezTo>
                    <a:cubicBezTo>
                      <a:pt x="2425" y="919"/>
                      <a:pt x="2417" y="923"/>
                      <a:pt x="2412" y="930"/>
                    </a:cubicBezTo>
                    <a:cubicBezTo>
                      <a:pt x="2399" y="950"/>
                      <a:pt x="2412" y="972"/>
                      <a:pt x="2430" y="982"/>
                    </a:cubicBezTo>
                    <a:cubicBezTo>
                      <a:pt x="2451" y="993"/>
                      <a:pt x="2477" y="985"/>
                      <a:pt x="2488" y="964"/>
                    </a:cubicBezTo>
                    <a:cubicBezTo>
                      <a:pt x="2490" y="961"/>
                      <a:pt x="2492" y="957"/>
                      <a:pt x="2492" y="953"/>
                    </a:cubicBezTo>
                    <a:cubicBezTo>
                      <a:pt x="2491" y="955"/>
                      <a:pt x="2490" y="958"/>
                      <a:pt x="2488" y="959"/>
                    </a:cubicBezTo>
                    <a:cubicBezTo>
                      <a:pt x="2482" y="966"/>
                      <a:pt x="2473" y="968"/>
                      <a:pt x="2465" y="965"/>
                    </a:cubicBezTo>
                    <a:cubicBezTo>
                      <a:pt x="2458" y="962"/>
                      <a:pt x="2454" y="953"/>
                      <a:pt x="2458" y="945"/>
                    </a:cubicBezTo>
                    <a:cubicBezTo>
                      <a:pt x="2461" y="940"/>
                      <a:pt x="2466" y="938"/>
                      <a:pt x="2471" y="939"/>
                    </a:cubicBezTo>
                    <a:cubicBezTo>
                      <a:pt x="2480" y="942"/>
                      <a:pt x="2479" y="953"/>
                      <a:pt x="2474" y="954"/>
                    </a:cubicBezTo>
                    <a:cubicBezTo>
                      <a:pt x="2476" y="952"/>
                      <a:pt x="2476" y="948"/>
                      <a:pt x="2474" y="946"/>
                    </a:cubicBezTo>
                    <a:cubicBezTo>
                      <a:pt x="2472" y="942"/>
                      <a:pt x="2467" y="942"/>
                      <a:pt x="2464" y="945"/>
                    </a:cubicBezTo>
                    <a:cubicBezTo>
                      <a:pt x="2461" y="948"/>
                      <a:pt x="2460" y="951"/>
                      <a:pt x="2461" y="955"/>
                    </a:cubicBezTo>
                    <a:cubicBezTo>
                      <a:pt x="2464" y="961"/>
                      <a:pt x="2471" y="963"/>
                      <a:pt x="2477" y="962"/>
                    </a:cubicBezTo>
                    <a:cubicBezTo>
                      <a:pt x="2489" y="960"/>
                      <a:pt x="2494" y="946"/>
                      <a:pt x="2492" y="935"/>
                    </a:cubicBezTo>
                    <a:cubicBezTo>
                      <a:pt x="2490" y="923"/>
                      <a:pt x="2484" y="914"/>
                      <a:pt x="2473" y="907"/>
                    </a:cubicBezTo>
                    <a:cubicBezTo>
                      <a:pt x="2442" y="888"/>
                      <a:pt x="2390" y="907"/>
                      <a:pt x="2350" y="911"/>
                    </a:cubicBezTo>
                    <a:cubicBezTo>
                      <a:pt x="2358" y="913"/>
                      <a:pt x="2364" y="917"/>
                      <a:pt x="2371" y="924"/>
                    </a:cubicBezTo>
                    <a:cubicBezTo>
                      <a:pt x="2374" y="927"/>
                      <a:pt x="2377" y="930"/>
                      <a:pt x="2379" y="933"/>
                    </a:cubicBezTo>
                    <a:cubicBezTo>
                      <a:pt x="2378" y="933"/>
                      <a:pt x="2377" y="934"/>
                      <a:pt x="2376" y="934"/>
                    </a:cubicBezTo>
                    <a:cubicBezTo>
                      <a:pt x="2370" y="927"/>
                      <a:pt x="2363" y="920"/>
                      <a:pt x="2354" y="916"/>
                    </a:cubicBezTo>
                    <a:cubicBezTo>
                      <a:pt x="2348" y="914"/>
                      <a:pt x="2342" y="912"/>
                      <a:pt x="2336" y="912"/>
                    </a:cubicBezTo>
                    <a:cubicBezTo>
                      <a:pt x="2343" y="914"/>
                      <a:pt x="2349" y="920"/>
                      <a:pt x="2351" y="924"/>
                    </a:cubicBezTo>
                    <a:cubicBezTo>
                      <a:pt x="2353" y="929"/>
                      <a:pt x="2353" y="934"/>
                      <a:pt x="2351" y="939"/>
                    </a:cubicBezTo>
                    <a:cubicBezTo>
                      <a:pt x="2348" y="946"/>
                      <a:pt x="2340" y="951"/>
                      <a:pt x="2331" y="946"/>
                    </a:cubicBezTo>
                    <a:cubicBezTo>
                      <a:pt x="2327" y="944"/>
                      <a:pt x="2324" y="939"/>
                      <a:pt x="2326" y="934"/>
                    </a:cubicBezTo>
                    <a:cubicBezTo>
                      <a:pt x="2328" y="925"/>
                      <a:pt x="2339" y="925"/>
                      <a:pt x="2340" y="931"/>
                    </a:cubicBezTo>
                    <a:cubicBezTo>
                      <a:pt x="2338" y="929"/>
                      <a:pt x="2334" y="929"/>
                      <a:pt x="2332" y="931"/>
                    </a:cubicBezTo>
                    <a:cubicBezTo>
                      <a:pt x="2329" y="933"/>
                      <a:pt x="2329" y="938"/>
                      <a:pt x="2332" y="941"/>
                    </a:cubicBezTo>
                    <a:cubicBezTo>
                      <a:pt x="2334" y="944"/>
                      <a:pt x="2338" y="944"/>
                      <a:pt x="2341" y="943"/>
                    </a:cubicBezTo>
                    <a:cubicBezTo>
                      <a:pt x="2347" y="941"/>
                      <a:pt x="2349" y="933"/>
                      <a:pt x="2348" y="927"/>
                    </a:cubicBezTo>
                    <a:cubicBezTo>
                      <a:pt x="2347" y="923"/>
                      <a:pt x="2343" y="919"/>
                      <a:pt x="2339" y="916"/>
                    </a:cubicBezTo>
                    <a:cubicBezTo>
                      <a:pt x="2333" y="912"/>
                      <a:pt x="2327" y="912"/>
                      <a:pt x="2319" y="912"/>
                    </a:cubicBezTo>
                    <a:cubicBezTo>
                      <a:pt x="2295" y="912"/>
                      <a:pt x="2271" y="910"/>
                      <a:pt x="2247" y="905"/>
                    </a:cubicBezTo>
                    <a:cubicBezTo>
                      <a:pt x="2242" y="904"/>
                      <a:pt x="2220" y="897"/>
                      <a:pt x="2203" y="891"/>
                    </a:cubicBezTo>
                    <a:cubicBezTo>
                      <a:pt x="2219" y="905"/>
                      <a:pt x="2231" y="923"/>
                      <a:pt x="2239" y="944"/>
                    </a:cubicBezTo>
                    <a:cubicBezTo>
                      <a:pt x="2241" y="950"/>
                      <a:pt x="2242" y="956"/>
                      <a:pt x="2243" y="962"/>
                    </a:cubicBezTo>
                    <a:cubicBezTo>
                      <a:pt x="2245" y="971"/>
                      <a:pt x="2247" y="988"/>
                      <a:pt x="2260" y="989"/>
                    </a:cubicBezTo>
                    <a:cubicBezTo>
                      <a:pt x="2265" y="989"/>
                      <a:pt x="2270" y="986"/>
                      <a:pt x="2271" y="981"/>
                    </a:cubicBezTo>
                    <a:cubicBezTo>
                      <a:pt x="2271" y="978"/>
                      <a:pt x="2270" y="975"/>
                      <a:pt x="2268" y="973"/>
                    </a:cubicBezTo>
                    <a:cubicBezTo>
                      <a:pt x="2265" y="971"/>
                      <a:pt x="2261" y="972"/>
                      <a:pt x="2260" y="975"/>
                    </a:cubicBezTo>
                    <a:cubicBezTo>
                      <a:pt x="2259" y="978"/>
                      <a:pt x="2259" y="980"/>
                      <a:pt x="2261" y="982"/>
                    </a:cubicBezTo>
                    <a:cubicBezTo>
                      <a:pt x="2257" y="982"/>
                      <a:pt x="2254" y="973"/>
                      <a:pt x="2261" y="970"/>
                    </a:cubicBezTo>
                    <a:cubicBezTo>
                      <a:pt x="2265" y="968"/>
                      <a:pt x="2269" y="969"/>
                      <a:pt x="2272" y="972"/>
                    </a:cubicBezTo>
                    <a:cubicBezTo>
                      <a:pt x="2277" y="978"/>
                      <a:pt x="2275" y="985"/>
                      <a:pt x="2269" y="989"/>
                    </a:cubicBezTo>
                    <a:cubicBezTo>
                      <a:pt x="2264" y="993"/>
                      <a:pt x="2256" y="992"/>
                      <a:pt x="2251" y="988"/>
                    </a:cubicBezTo>
                    <a:cubicBezTo>
                      <a:pt x="2248" y="986"/>
                      <a:pt x="2246" y="984"/>
                      <a:pt x="2245" y="981"/>
                    </a:cubicBezTo>
                    <a:cubicBezTo>
                      <a:pt x="2246" y="993"/>
                      <a:pt x="2246" y="1004"/>
                      <a:pt x="2245" y="1013"/>
                    </a:cubicBezTo>
                    <a:cubicBezTo>
                      <a:pt x="2243" y="1031"/>
                      <a:pt x="2231" y="1057"/>
                      <a:pt x="2234" y="1071"/>
                    </a:cubicBezTo>
                    <a:cubicBezTo>
                      <a:pt x="2235" y="1074"/>
                      <a:pt x="2236" y="1077"/>
                      <a:pt x="2238" y="1079"/>
                    </a:cubicBezTo>
                    <a:cubicBezTo>
                      <a:pt x="2242" y="1084"/>
                      <a:pt x="2247" y="1088"/>
                      <a:pt x="2253" y="1089"/>
                    </a:cubicBezTo>
                    <a:cubicBezTo>
                      <a:pt x="2260" y="1091"/>
                      <a:pt x="2266" y="1089"/>
                      <a:pt x="2272" y="1086"/>
                    </a:cubicBezTo>
                    <a:cubicBezTo>
                      <a:pt x="2278" y="1082"/>
                      <a:pt x="2283" y="1075"/>
                      <a:pt x="2286" y="1067"/>
                    </a:cubicBezTo>
                    <a:cubicBezTo>
                      <a:pt x="2288" y="1060"/>
                      <a:pt x="2287" y="1053"/>
                      <a:pt x="2283" y="1046"/>
                    </a:cubicBezTo>
                    <a:cubicBezTo>
                      <a:pt x="2279" y="1039"/>
                      <a:pt x="2273" y="1034"/>
                      <a:pt x="2265" y="1034"/>
                    </a:cubicBezTo>
                    <a:cubicBezTo>
                      <a:pt x="2259" y="1035"/>
                      <a:pt x="2254" y="1037"/>
                      <a:pt x="2251" y="1041"/>
                    </a:cubicBezTo>
                    <a:cubicBezTo>
                      <a:pt x="2252" y="1041"/>
                      <a:pt x="2252" y="1041"/>
                      <a:pt x="2252" y="1041"/>
                    </a:cubicBezTo>
                    <a:cubicBezTo>
                      <a:pt x="2259" y="1034"/>
                      <a:pt x="2269" y="1041"/>
                      <a:pt x="2263" y="1048"/>
                    </a:cubicBezTo>
                    <a:cubicBezTo>
                      <a:pt x="2260" y="1051"/>
                      <a:pt x="2251" y="1051"/>
                      <a:pt x="2252" y="1062"/>
                    </a:cubicBezTo>
                    <a:cubicBezTo>
                      <a:pt x="2250" y="1059"/>
                      <a:pt x="2248" y="1055"/>
                      <a:pt x="2248" y="1051"/>
                    </a:cubicBezTo>
                    <a:cubicBezTo>
                      <a:pt x="2248" y="1050"/>
                      <a:pt x="2248" y="1048"/>
                      <a:pt x="2248" y="1047"/>
                    </a:cubicBezTo>
                    <a:cubicBezTo>
                      <a:pt x="2250" y="1039"/>
                      <a:pt x="2257" y="1034"/>
                      <a:pt x="2265" y="1033"/>
                    </a:cubicBezTo>
                    <a:cubicBezTo>
                      <a:pt x="2274" y="1033"/>
                      <a:pt x="2280" y="1038"/>
                      <a:pt x="2284" y="1045"/>
                    </a:cubicBezTo>
                    <a:cubicBezTo>
                      <a:pt x="2288" y="1052"/>
                      <a:pt x="2289" y="1060"/>
                      <a:pt x="2287" y="1068"/>
                    </a:cubicBezTo>
                    <a:cubicBezTo>
                      <a:pt x="2285" y="1076"/>
                      <a:pt x="2280" y="1083"/>
                      <a:pt x="2273" y="1088"/>
                    </a:cubicBezTo>
                    <a:cubicBezTo>
                      <a:pt x="2266" y="1092"/>
                      <a:pt x="2259" y="1093"/>
                      <a:pt x="2251" y="1091"/>
                    </a:cubicBezTo>
                    <a:cubicBezTo>
                      <a:pt x="2245" y="1090"/>
                      <a:pt x="2240" y="1086"/>
                      <a:pt x="2236" y="1081"/>
                    </a:cubicBezTo>
                    <a:cubicBezTo>
                      <a:pt x="2233" y="1078"/>
                      <a:pt x="2232" y="1076"/>
                      <a:pt x="2231" y="1072"/>
                    </a:cubicBezTo>
                    <a:cubicBezTo>
                      <a:pt x="2231" y="1071"/>
                      <a:pt x="2231" y="1071"/>
                      <a:pt x="2231" y="1071"/>
                    </a:cubicBezTo>
                    <a:cubicBezTo>
                      <a:pt x="2231" y="1071"/>
                      <a:pt x="2230" y="1071"/>
                      <a:pt x="2230" y="1072"/>
                    </a:cubicBezTo>
                    <a:cubicBezTo>
                      <a:pt x="2230" y="1073"/>
                      <a:pt x="2230" y="1073"/>
                      <a:pt x="2230" y="1073"/>
                    </a:cubicBezTo>
                    <a:cubicBezTo>
                      <a:pt x="2228" y="1078"/>
                      <a:pt x="2226" y="1083"/>
                      <a:pt x="2223" y="1088"/>
                    </a:cubicBezTo>
                    <a:cubicBezTo>
                      <a:pt x="2216" y="1100"/>
                      <a:pt x="2204" y="1113"/>
                      <a:pt x="2189" y="1114"/>
                    </a:cubicBezTo>
                    <a:cubicBezTo>
                      <a:pt x="2183" y="1114"/>
                      <a:pt x="2177" y="1112"/>
                      <a:pt x="2172" y="1108"/>
                    </a:cubicBezTo>
                    <a:cubicBezTo>
                      <a:pt x="2171" y="1107"/>
                      <a:pt x="2171" y="1107"/>
                      <a:pt x="2171" y="1107"/>
                    </a:cubicBezTo>
                    <a:cubicBezTo>
                      <a:pt x="2166" y="1102"/>
                      <a:pt x="2163" y="1096"/>
                      <a:pt x="2162" y="1088"/>
                    </a:cubicBezTo>
                    <a:cubicBezTo>
                      <a:pt x="2161" y="1081"/>
                      <a:pt x="2163" y="1075"/>
                      <a:pt x="2167" y="1069"/>
                    </a:cubicBezTo>
                    <a:cubicBezTo>
                      <a:pt x="2172" y="1064"/>
                      <a:pt x="2178" y="1060"/>
                      <a:pt x="2186" y="1061"/>
                    </a:cubicBezTo>
                    <a:cubicBezTo>
                      <a:pt x="2191" y="1061"/>
                      <a:pt x="2195" y="1063"/>
                      <a:pt x="2197" y="1068"/>
                    </a:cubicBezTo>
                    <a:cubicBezTo>
                      <a:pt x="2200" y="1072"/>
                      <a:pt x="2201" y="1078"/>
                      <a:pt x="2199" y="1083"/>
                    </a:cubicBezTo>
                    <a:cubicBezTo>
                      <a:pt x="2198" y="1086"/>
                      <a:pt x="2197" y="1088"/>
                      <a:pt x="2194" y="1089"/>
                    </a:cubicBezTo>
                    <a:cubicBezTo>
                      <a:pt x="2196" y="1088"/>
                      <a:pt x="2198" y="1086"/>
                      <a:pt x="2199" y="1083"/>
                    </a:cubicBezTo>
                    <a:cubicBezTo>
                      <a:pt x="2201" y="1078"/>
                      <a:pt x="2200" y="1073"/>
                      <a:pt x="2197" y="1068"/>
                    </a:cubicBezTo>
                    <a:cubicBezTo>
                      <a:pt x="2194" y="1064"/>
                      <a:pt x="2191" y="1062"/>
                      <a:pt x="2186" y="1062"/>
                    </a:cubicBezTo>
                    <a:cubicBezTo>
                      <a:pt x="2179" y="1061"/>
                      <a:pt x="2173" y="1065"/>
                      <a:pt x="2168" y="1070"/>
                    </a:cubicBezTo>
                    <a:cubicBezTo>
                      <a:pt x="2165" y="1076"/>
                      <a:pt x="2163" y="1082"/>
                      <a:pt x="2164" y="1088"/>
                    </a:cubicBezTo>
                    <a:cubicBezTo>
                      <a:pt x="2165" y="1096"/>
                      <a:pt x="2168" y="1101"/>
                      <a:pt x="2174" y="1106"/>
                    </a:cubicBezTo>
                    <a:cubicBezTo>
                      <a:pt x="2179" y="1110"/>
                      <a:pt x="2183" y="1111"/>
                      <a:pt x="2189" y="1111"/>
                    </a:cubicBezTo>
                    <a:cubicBezTo>
                      <a:pt x="2203" y="1110"/>
                      <a:pt x="2215" y="1095"/>
                      <a:pt x="2221" y="1083"/>
                    </a:cubicBezTo>
                    <a:cubicBezTo>
                      <a:pt x="2224" y="1077"/>
                      <a:pt x="2226" y="1070"/>
                      <a:pt x="2229" y="1062"/>
                    </a:cubicBezTo>
                    <a:cubicBezTo>
                      <a:pt x="2228" y="1063"/>
                      <a:pt x="2227" y="1064"/>
                      <a:pt x="2226" y="1065"/>
                    </a:cubicBezTo>
                    <a:cubicBezTo>
                      <a:pt x="2221" y="1069"/>
                      <a:pt x="2213" y="1070"/>
                      <a:pt x="2208" y="1067"/>
                    </a:cubicBezTo>
                    <a:cubicBezTo>
                      <a:pt x="2202" y="1063"/>
                      <a:pt x="2199" y="1056"/>
                      <a:pt x="2204" y="1050"/>
                    </a:cubicBezTo>
                    <a:cubicBezTo>
                      <a:pt x="2207" y="1047"/>
                      <a:pt x="2211" y="1046"/>
                      <a:pt x="2215" y="1047"/>
                    </a:cubicBezTo>
                    <a:cubicBezTo>
                      <a:pt x="2222" y="1050"/>
                      <a:pt x="2220" y="1059"/>
                      <a:pt x="2215" y="1059"/>
                    </a:cubicBezTo>
                    <a:cubicBezTo>
                      <a:pt x="2217" y="1058"/>
                      <a:pt x="2218" y="1055"/>
                      <a:pt x="2217" y="1053"/>
                    </a:cubicBezTo>
                    <a:cubicBezTo>
                      <a:pt x="2215" y="1050"/>
                      <a:pt x="2211" y="1049"/>
                      <a:pt x="2208" y="1051"/>
                    </a:cubicBezTo>
                    <a:cubicBezTo>
                      <a:pt x="2206" y="1053"/>
                      <a:pt x="2205" y="1056"/>
                      <a:pt x="2205" y="1058"/>
                    </a:cubicBezTo>
                    <a:cubicBezTo>
                      <a:pt x="2206" y="1064"/>
                      <a:pt x="2212" y="1066"/>
                      <a:pt x="2217" y="1066"/>
                    </a:cubicBezTo>
                    <a:cubicBezTo>
                      <a:pt x="2221" y="1065"/>
                      <a:pt x="2224" y="1063"/>
                      <a:pt x="2227" y="1060"/>
                    </a:cubicBezTo>
                    <a:cubicBezTo>
                      <a:pt x="2237" y="1050"/>
                      <a:pt x="2244" y="1009"/>
                      <a:pt x="2242" y="995"/>
                    </a:cubicBezTo>
                    <a:cubicBezTo>
                      <a:pt x="2239" y="1009"/>
                      <a:pt x="2232" y="1022"/>
                      <a:pt x="2220" y="1033"/>
                    </a:cubicBezTo>
                    <a:cubicBezTo>
                      <a:pt x="2194" y="1057"/>
                      <a:pt x="2146" y="1066"/>
                      <a:pt x="2122" y="1035"/>
                    </a:cubicBezTo>
                    <a:cubicBezTo>
                      <a:pt x="2115" y="1025"/>
                      <a:pt x="2113" y="1010"/>
                      <a:pt x="2121" y="1000"/>
                    </a:cubicBezTo>
                    <a:cubicBezTo>
                      <a:pt x="2128" y="992"/>
                      <a:pt x="2138" y="989"/>
                      <a:pt x="2148" y="994"/>
                    </a:cubicBezTo>
                    <a:cubicBezTo>
                      <a:pt x="2156" y="999"/>
                      <a:pt x="2160" y="1008"/>
                      <a:pt x="2158" y="1018"/>
                    </a:cubicBezTo>
                    <a:cubicBezTo>
                      <a:pt x="2156" y="1024"/>
                      <a:pt x="2152" y="1028"/>
                      <a:pt x="2147" y="1030"/>
                    </a:cubicBezTo>
                    <a:cubicBezTo>
                      <a:pt x="2144" y="1031"/>
                      <a:pt x="2143" y="1031"/>
                      <a:pt x="2140" y="1031"/>
                    </a:cubicBezTo>
                    <a:cubicBezTo>
                      <a:pt x="2135" y="1031"/>
                      <a:pt x="2130" y="1029"/>
                      <a:pt x="2127" y="1024"/>
                    </a:cubicBezTo>
                    <a:cubicBezTo>
                      <a:pt x="2122" y="1017"/>
                      <a:pt x="2124" y="1007"/>
                      <a:pt x="2132" y="1002"/>
                    </a:cubicBezTo>
                    <a:cubicBezTo>
                      <a:pt x="2139" y="998"/>
                      <a:pt x="2149" y="1000"/>
                      <a:pt x="2154" y="1007"/>
                    </a:cubicBezTo>
                    <a:cubicBezTo>
                      <a:pt x="2156" y="1011"/>
                      <a:pt x="2157" y="1016"/>
                      <a:pt x="2155" y="1020"/>
                    </a:cubicBezTo>
                    <a:cubicBezTo>
                      <a:pt x="2156" y="1019"/>
                      <a:pt x="2156" y="1018"/>
                      <a:pt x="2156" y="1018"/>
                    </a:cubicBezTo>
                    <a:cubicBezTo>
                      <a:pt x="2158" y="1009"/>
                      <a:pt x="2154" y="1001"/>
                      <a:pt x="2146" y="996"/>
                    </a:cubicBezTo>
                    <a:cubicBezTo>
                      <a:pt x="2138" y="992"/>
                      <a:pt x="2129" y="995"/>
                      <a:pt x="2124" y="1002"/>
                    </a:cubicBezTo>
                    <a:cubicBezTo>
                      <a:pt x="2117" y="1011"/>
                      <a:pt x="2119" y="1024"/>
                      <a:pt x="2126" y="1033"/>
                    </a:cubicBezTo>
                    <a:cubicBezTo>
                      <a:pt x="2148" y="1061"/>
                      <a:pt x="2193" y="1051"/>
                      <a:pt x="2217" y="1029"/>
                    </a:cubicBezTo>
                    <a:cubicBezTo>
                      <a:pt x="2239" y="1006"/>
                      <a:pt x="2243" y="976"/>
                      <a:pt x="2233" y="945"/>
                    </a:cubicBezTo>
                    <a:cubicBezTo>
                      <a:pt x="2212" y="884"/>
                      <a:pt x="2150" y="861"/>
                      <a:pt x="2090" y="859"/>
                    </a:cubicBezTo>
                    <a:cubicBezTo>
                      <a:pt x="2069" y="858"/>
                      <a:pt x="2051" y="860"/>
                      <a:pt x="2031" y="867"/>
                    </a:cubicBezTo>
                    <a:cubicBezTo>
                      <a:pt x="2010" y="874"/>
                      <a:pt x="1990" y="887"/>
                      <a:pt x="1981" y="903"/>
                    </a:cubicBezTo>
                    <a:cubicBezTo>
                      <a:pt x="1980" y="904"/>
                      <a:pt x="1980" y="904"/>
                      <a:pt x="1980" y="904"/>
                    </a:cubicBezTo>
                    <a:cubicBezTo>
                      <a:pt x="1988" y="893"/>
                      <a:pt x="2001" y="885"/>
                      <a:pt x="2012" y="881"/>
                    </a:cubicBezTo>
                    <a:cubicBezTo>
                      <a:pt x="2035" y="874"/>
                      <a:pt x="2070" y="879"/>
                      <a:pt x="2090" y="894"/>
                    </a:cubicBezTo>
                    <a:cubicBezTo>
                      <a:pt x="2088" y="895"/>
                      <a:pt x="2087" y="897"/>
                      <a:pt x="2087" y="898"/>
                    </a:cubicBezTo>
                    <a:cubicBezTo>
                      <a:pt x="2068" y="883"/>
                      <a:pt x="2036" y="879"/>
                      <a:pt x="2013" y="885"/>
                    </a:cubicBezTo>
                    <a:cubicBezTo>
                      <a:pt x="1998" y="889"/>
                      <a:pt x="1980" y="901"/>
                      <a:pt x="1977" y="918"/>
                    </a:cubicBezTo>
                    <a:cubicBezTo>
                      <a:pt x="1977" y="923"/>
                      <a:pt x="1978" y="927"/>
                      <a:pt x="1980" y="932"/>
                    </a:cubicBezTo>
                    <a:cubicBezTo>
                      <a:pt x="1982" y="936"/>
                      <a:pt x="1986" y="939"/>
                      <a:pt x="1991" y="941"/>
                    </a:cubicBezTo>
                    <a:cubicBezTo>
                      <a:pt x="1995" y="942"/>
                      <a:pt x="1999" y="942"/>
                      <a:pt x="2003" y="940"/>
                    </a:cubicBezTo>
                    <a:cubicBezTo>
                      <a:pt x="2007" y="937"/>
                      <a:pt x="2009" y="934"/>
                      <a:pt x="2010" y="930"/>
                    </a:cubicBezTo>
                    <a:cubicBezTo>
                      <a:pt x="2011" y="926"/>
                      <a:pt x="2010" y="922"/>
                      <a:pt x="2007" y="920"/>
                    </a:cubicBezTo>
                    <a:cubicBezTo>
                      <a:pt x="2006" y="919"/>
                      <a:pt x="2004" y="918"/>
                      <a:pt x="2003" y="918"/>
                    </a:cubicBezTo>
                    <a:cubicBezTo>
                      <a:pt x="2001" y="918"/>
                      <a:pt x="1999" y="918"/>
                      <a:pt x="1998" y="919"/>
                    </a:cubicBezTo>
                    <a:cubicBezTo>
                      <a:pt x="1997" y="920"/>
                      <a:pt x="1996" y="921"/>
                      <a:pt x="1996" y="922"/>
                    </a:cubicBezTo>
                    <a:cubicBezTo>
                      <a:pt x="1995" y="924"/>
                      <a:pt x="1996" y="925"/>
                      <a:pt x="1996" y="925"/>
                    </a:cubicBezTo>
                    <a:cubicBezTo>
                      <a:pt x="1995" y="925"/>
                      <a:pt x="1995" y="924"/>
                      <a:pt x="1995" y="922"/>
                    </a:cubicBezTo>
                    <a:cubicBezTo>
                      <a:pt x="1996" y="921"/>
                      <a:pt x="1997" y="920"/>
                      <a:pt x="1998" y="919"/>
                    </a:cubicBezTo>
                    <a:cubicBezTo>
                      <a:pt x="1999" y="918"/>
                      <a:pt x="2001" y="917"/>
                      <a:pt x="2003" y="917"/>
                    </a:cubicBezTo>
                    <a:cubicBezTo>
                      <a:pt x="2004" y="918"/>
                      <a:pt x="2006" y="918"/>
                      <a:pt x="2007" y="919"/>
                    </a:cubicBezTo>
                    <a:cubicBezTo>
                      <a:pt x="2011" y="922"/>
                      <a:pt x="2012" y="926"/>
                      <a:pt x="2011" y="930"/>
                    </a:cubicBezTo>
                    <a:cubicBezTo>
                      <a:pt x="2010" y="935"/>
                      <a:pt x="2008" y="938"/>
                      <a:pt x="2003" y="940"/>
                    </a:cubicBezTo>
                    <a:cubicBezTo>
                      <a:pt x="1999" y="943"/>
                      <a:pt x="1995" y="943"/>
                      <a:pt x="1990" y="942"/>
                    </a:cubicBezTo>
                    <a:cubicBezTo>
                      <a:pt x="1985" y="940"/>
                      <a:pt x="1981" y="937"/>
                      <a:pt x="1978" y="932"/>
                    </a:cubicBezTo>
                    <a:cubicBezTo>
                      <a:pt x="1977" y="929"/>
                      <a:pt x="1976" y="927"/>
                      <a:pt x="1975" y="924"/>
                    </a:cubicBezTo>
                    <a:cubicBezTo>
                      <a:pt x="1975" y="926"/>
                      <a:pt x="1975" y="928"/>
                      <a:pt x="1976" y="931"/>
                    </a:cubicBezTo>
                    <a:cubicBezTo>
                      <a:pt x="1978" y="944"/>
                      <a:pt x="1984" y="954"/>
                      <a:pt x="1993" y="964"/>
                    </a:cubicBezTo>
                    <a:cubicBezTo>
                      <a:pt x="2005" y="977"/>
                      <a:pt x="2015" y="982"/>
                      <a:pt x="2030" y="989"/>
                    </a:cubicBezTo>
                    <a:cubicBezTo>
                      <a:pt x="2058" y="1000"/>
                      <a:pt x="2092" y="1007"/>
                      <a:pt x="2108" y="1035"/>
                    </a:cubicBezTo>
                    <a:cubicBezTo>
                      <a:pt x="2111" y="1039"/>
                      <a:pt x="2112" y="1043"/>
                      <a:pt x="2114" y="1048"/>
                    </a:cubicBezTo>
                    <a:cubicBezTo>
                      <a:pt x="2115" y="1052"/>
                      <a:pt x="2115" y="1059"/>
                      <a:pt x="2117" y="1064"/>
                    </a:cubicBezTo>
                    <a:cubicBezTo>
                      <a:pt x="2120" y="1077"/>
                      <a:pt x="2131" y="1080"/>
                      <a:pt x="2138" y="1076"/>
                    </a:cubicBezTo>
                    <a:cubicBezTo>
                      <a:pt x="2141" y="1074"/>
                      <a:pt x="2143" y="1071"/>
                      <a:pt x="2143" y="1068"/>
                    </a:cubicBezTo>
                    <a:cubicBezTo>
                      <a:pt x="2143" y="1065"/>
                      <a:pt x="2142" y="1063"/>
                      <a:pt x="2139" y="1061"/>
                    </a:cubicBezTo>
                    <a:cubicBezTo>
                      <a:pt x="2136" y="1060"/>
                      <a:pt x="2132" y="1061"/>
                      <a:pt x="2131" y="1064"/>
                    </a:cubicBezTo>
                    <a:cubicBezTo>
                      <a:pt x="2130" y="1066"/>
                      <a:pt x="2131" y="1069"/>
                      <a:pt x="2133" y="1070"/>
                    </a:cubicBezTo>
                    <a:cubicBezTo>
                      <a:pt x="2131" y="1070"/>
                      <a:pt x="2129" y="1066"/>
                      <a:pt x="2129" y="1064"/>
                    </a:cubicBezTo>
                    <a:cubicBezTo>
                      <a:pt x="2130" y="1062"/>
                      <a:pt x="2132" y="1059"/>
                      <a:pt x="2134" y="1059"/>
                    </a:cubicBezTo>
                    <a:cubicBezTo>
                      <a:pt x="2142" y="1056"/>
                      <a:pt x="2148" y="1065"/>
                      <a:pt x="2145" y="1071"/>
                    </a:cubicBezTo>
                    <a:cubicBezTo>
                      <a:pt x="2144" y="1076"/>
                      <a:pt x="2140" y="1079"/>
                      <a:pt x="2135" y="1080"/>
                    </a:cubicBezTo>
                    <a:cubicBezTo>
                      <a:pt x="2128" y="1082"/>
                      <a:pt x="2120" y="1077"/>
                      <a:pt x="2116" y="1069"/>
                    </a:cubicBezTo>
                    <a:cubicBezTo>
                      <a:pt x="2117" y="1072"/>
                      <a:pt x="2117" y="1075"/>
                      <a:pt x="2117" y="1078"/>
                    </a:cubicBezTo>
                    <a:cubicBezTo>
                      <a:pt x="2118" y="1082"/>
                      <a:pt x="2122" y="1088"/>
                      <a:pt x="2128" y="1090"/>
                    </a:cubicBezTo>
                    <a:cubicBezTo>
                      <a:pt x="2137" y="1093"/>
                      <a:pt x="2147" y="1087"/>
                      <a:pt x="2151" y="1078"/>
                    </a:cubicBezTo>
                    <a:cubicBezTo>
                      <a:pt x="2153" y="1072"/>
                      <a:pt x="2154" y="1066"/>
                      <a:pt x="2161" y="1062"/>
                    </a:cubicBezTo>
                    <a:cubicBezTo>
                      <a:pt x="2166" y="1058"/>
                      <a:pt x="2173" y="1057"/>
                      <a:pt x="2179" y="1060"/>
                    </a:cubicBezTo>
                    <a:cubicBezTo>
                      <a:pt x="2160" y="1062"/>
                      <a:pt x="2163" y="1076"/>
                      <a:pt x="2156" y="1087"/>
                    </a:cubicBezTo>
                    <a:cubicBezTo>
                      <a:pt x="2151" y="1094"/>
                      <a:pt x="2144" y="1099"/>
                      <a:pt x="2136" y="1098"/>
                    </a:cubicBezTo>
                    <a:cubicBezTo>
                      <a:pt x="2129" y="1098"/>
                      <a:pt x="2119" y="1092"/>
                      <a:pt x="2117" y="1081"/>
                    </a:cubicBezTo>
                    <a:cubicBezTo>
                      <a:pt x="2117" y="1082"/>
                      <a:pt x="2117" y="1083"/>
                      <a:pt x="2117" y="1084"/>
                    </a:cubicBezTo>
                    <a:cubicBezTo>
                      <a:pt x="2115" y="1100"/>
                      <a:pt x="2107" y="1112"/>
                      <a:pt x="2092" y="1119"/>
                    </a:cubicBezTo>
                    <a:cubicBezTo>
                      <a:pt x="2089" y="1121"/>
                      <a:pt x="2086" y="1122"/>
                      <a:pt x="2084" y="1122"/>
                    </a:cubicBezTo>
                    <a:cubicBezTo>
                      <a:pt x="2084" y="1122"/>
                      <a:pt x="2083" y="1120"/>
                      <a:pt x="2083" y="1120"/>
                    </a:cubicBezTo>
                    <a:cubicBezTo>
                      <a:pt x="2086" y="1119"/>
                      <a:pt x="2088" y="1118"/>
                      <a:pt x="2091" y="1117"/>
                    </a:cubicBezTo>
                    <a:cubicBezTo>
                      <a:pt x="2106" y="1109"/>
                      <a:pt x="2112" y="1098"/>
                      <a:pt x="2113" y="1083"/>
                    </a:cubicBezTo>
                    <a:cubicBezTo>
                      <a:pt x="2113" y="1081"/>
                      <a:pt x="2113" y="1079"/>
                      <a:pt x="2114" y="1078"/>
                    </a:cubicBezTo>
                    <a:cubicBezTo>
                      <a:pt x="2112" y="1083"/>
                      <a:pt x="2109" y="1088"/>
                      <a:pt x="2104" y="1092"/>
                    </a:cubicBezTo>
                    <a:cubicBezTo>
                      <a:pt x="2101" y="1094"/>
                      <a:pt x="2099" y="1096"/>
                      <a:pt x="2095" y="1097"/>
                    </a:cubicBezTo>
                    <a:cubicBezTo>
                      <a:pt x="2091" y="1098"/>
                      <a:pt x="2088" y="1098"/>
                      <a:pt x="2085" y="1098"/>
                    </a:cubicBezTo>
                    <a:cubicBezTo>
                      <a:pt x="2076" y="1096"/>
                      <a:pt x="2069" y="1089"/>
                      <a:pt x="2071" y="1079"/>
                    </a:cubicBezTo>
                    <a:cubicBezTo>
                      <a:pt x="2072" y="1076"/>
                      <a:pt x="2075" y="1073"/>
                      <a:pt x="2078" y="1071"/>
                    </a:cubicBezTo>
                    <a:cubicBezTo>
                      <a:pt x="2080" y="1070"/>
                      <a:pt x="2081" y="1069"/>
                      <a:pt x="2083" y="1069"/>
                    </a:cubicBezTo>
                    <a:cubicBezTo>
                      <a:pt x="2086" y="1069"/>
                      <a:pt x="2089" y="1070"/>
                      <a:pt x="2092" y="1072"/>
                    </a:cubicBezTo>
                    <a:cubicBezTo>
                      <a:pt x="2093" y="1074"/>
                      <a:pt x="2094" y="1075"/>
                      <a:pt x="2094" y="1076"/>
                    </a:cubicBezTo>
                    <a:cubicBezTo>
                      <a:pt x="2095" y="1077"/>
                      <a:pt x="2095" y="1078"/>
                      <a:pt x="2095" y="1079"/>
                    </a:cubicBezTo>
                    <a:cubicBezTo>
                      <a:pt x="2095" y="1082"/>
                      <a:pt x="2094" y="1084"/>
                      <a:pt x="2091" y="1086"/>
                    </a:cubicBezTo>
                    <a:cubicBezTo>
                      <a:pt x="2090" y="1086"/>
                      <a:pt x="2088" y="1087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7" y="1085"/>
                      <a:pt x="2087" y="1085"/>
                      <a:pt x="2087" y="1085"/>
                    </a:cubicBezTo>
                    <a:cubicBezTo>
                      <a:pt x="2088" y="1086"/>
                      <a:pt x="2089" y="1086"/>
                      <a:pt x="2091" y="1085"/>
                    </a:cubicBezTo>
                    <a:cubicBezTo>
                      <a:pt x="2093" y="1084"/>
                      <a:pt x="2094" y="1082"/>
                      <a:pt x="2094" y="1080"/>
                    </a:cubicBezTo>
                    <a:cubicBezTo>
                      <a:pt x="2094" y="1079"/>
                      <a:pt x="2094" y="1078"/>
                      <a:pt x="2093" y="1077"/>
                    </a:cubicBezTo>
                    <a:cubicBezTo>
                      <a:pt x="2093" y="1075"/>
                      <a:pt x="2092" y="1074"/>
                      <a:pt x="2091" y="1073"/>
                    </a:cubicBezTo>
                    <a:cubicBezTo>
                      <a:pt x="2089" y="1072"/>
                      <a:pt x="2086" y="1071"/>
                      <a:pt x="2083" y="1071"/>
                    </a:cubicBezTo>
                    <a:cubicBezTo>
                      <a:pt x="2082" y="1071"/>
                      <a:pt x="2080" y="1072"/>
                      <a:pt x="2079" y="1073"/>
                    </a:cubicBezTo>
                    <a:cubicBezTo>
                      <a:pt x="2076" y="1074"/>
                      <a:pt x="2075" y="1077"/>
                      <a:pt x="2074" y="1080"/>
                    </a:cubicBezTo>
                    <a:cubicBezTo>
                      <a:pt x="2072" y="1088"/>
                      <a:pt x="2078" y="1094"/>
                      <a:pt x="2085" y="1095"/>
                    </a:cubicBezTo>
                    <a:cubicBezTo>
                      <a:pt x="2088" y="1095"/>
                      <a:pt x="2091" y="1095"/>
                      <a:pt x="2094" y="1094"/>
                    </a:cubicBezTo>
                    <a:cubicBezTo>
                      <a:pt x="2097" y="1093"/>
                      <a:pt x="2099" y="1091"/>
                      <a:pt x="2102" y="1089"/>
                    </a:cubicBezTo>
                    <a:cubicBezTo>
                      <a:pt x="2104" y="1087"/>
                      <a:pt x="2106" y="1084"/>
                      <a:pt x="2108" y="1081"/>
                    </a:cubicBezTo>
                    <a:cubicBezTo>
                      <a:pt x="2110" y="1077"/>
                      <a:pt x="2111" y="1071"/>
                      <a:pt x="2111" y="1066"/>
                    </a:cubicBezTo>
                    <a:cubicBezTo>
                      <a:pt x="2112" y="1056"/>
                      <a:pt x="2109" y="1045"/>
                      <a:pt x="2104" y="1037"/>
                    </a:cubicBezTo>
                    <a:cubicBezTo>
                      <a:pt x="2091" y="1014"/>
                      <a:pt x="2062" y="1006"/>
                      <a:pt x="2038" y="997"/>
                    </a:cubicBezTo>
                    <a:cubicBezTo>
                      <a:pt x="2042" y="999"/>
                      <a:pt x="2046" y="1001"/>
                      <a:pt x="2050" y="1003"/>
                    </a:cubicBezTo>
                    <a:cubicBezTo>
                      <a:pt x="2062" y="1011"/>
                      <a:pt x="2070" y="1029"/>
                      <a:pt x="2063" y="1042"/>
                    </a:cubicBezTo>
                    <a:cubicBezTo>
                      <a:pt x="2059" y="1051"/>
                      <a:pt x="2051" y="1057"/>
                      <a:pt x="2053" y="1067"/>
                    </a:cubicBezTo>
                    <a:cubicBezTo>
                      <a:pt x="2045" y="1067"/>
                      <a:pt x="2038" y="1056"/>
                      <a:pt x="2040" y="1045"/>
                    </a:cubicBezTo>
                    <a:cubicBezTo>
                      <a:pt x="2043" y="1032"/>
                      <a:pt x="2055" y="1019"/>
                      <a:pt x="2045" y="1007"/>
                    </a:cubicBezTo>
                    <a:cubicBezTo>
                      <a:pt x="2040" y="1000"/>
                      <a:pt x="2031" y="997"/>
                      <a:pt x="2029" y="993"/>
                    </a:cubicBezTo>
                    <a:cubicBezTo>
                      <a:pt x="2030" y="994"/>
                      <a:pt x="2030" y="994"/>
                      <a:pt x="2030" y="994"/>
                    </a:cubicBezTo>
                    <a:cubicBezTo>
                      <a:pt x="2030" y="994"/>
                      <a:pt x="2029" y="993"/>
                      <a:pt x="2028" y="993"/>
                    </a:cubicBezTo>
                    <a:cubicBezTo>
                      <a:pt x="2013" y="986"/>
                      <a:pt x="2002" y="980"/>
                      <a:pt x="1991" y="967"/>
                    </a:cubicBezTo>
                    <a:cubicBezTo>
                      <a:pt x="1982" y="956"/>
                      <a:pt x="1975" y="946"/>
                      <a:pt x="1973" y="931"/>
                    </a:cubicBezTo>
                    <a:cubicBezTo>
                      <a:pt x="1973" y="921"/>
                      <a:pt x="1975" y="911"/>
                      <a:pt x="1979" y="902"/>
                    </a:cubicBezTo>
                    <a:cubicBezTo>
                      <a:pt x="1989" y="885"/>
                      <a:pt x="2009" y="872"/>
                      <a:pt x="2030" y="864"/>
                    </a:cubicBezTo>
                    <a:cubicBezTo>
                      <a:pt x="2038" y="861"/>
                      <a:pt x="2046" y="859"/>
                      <a:pt x="2055" y="857"/>
                    </a:cubicBezTo>
                    <a:cubicBezTo>
                      <a:pt x="2070" y="854"/>
                      <a:pt x="2085" y="856"/>
                      <a:pt x="2100" y="850"/>
                    </a:cubicBezTo>
                    <a:cubicBezTo>
                      <a:pt x="2106" y="847"/>
                      <a:pt x="2114" y="842"/>
                      <a:pt x="2116" y="835"/>
                    </a:cubicBezTo>
                    <a:cubicBezTo>
                      <a:pt x="2118" y="831"/>
                      <a:pt x="2118" y="825"/>
                      <a:pt x="2113" y="823"/>
                    </a:cubicBezTo>
                    <a:cubicBezTo>
                      <a:pt x="2111" y="822"/>
                      <a:pt x="2110" y="823"/>
                      <a:pt x="2109" y="824"/>
                    </a:cubicBezTo>
                    <a:cubicBezTo>
                      <a:pt x="2108" y="825"/>
                      <a:pt x="2108" y="827"/>
                      <a:pt x="2109" y="828"/>
                    </a:cubicBezTo>
                    <a:cubicBezTo>
                      <a:pt x="2109" y="829"/>
                      <a:pt x="2110" y="829"/>
                      <a:pt x="2111" y="829"/>
                    </a:cubicBezTo>
                    <a:cubicBezTo>
                      <a:pt x="2113" y="829"/>
                      <a:pt x="2114" y="828"/>
                      <a:pt x="2113" y="826"/>
                    </a:cubicBezTo>
                    <a:cubicBezTo>
                      <a:pt x="2113" y="826"/>
                      <a:pt x="2112" y="825"/>
                      <a:pt x="2111" y="825"/>
                    </a:cubicBezTo>
                    <a:cubicBezTo>
                      <a:pt x="2112" y="824"/>
                      <a:pt x="2113" y="825"/>
                      <a:pt x="2114" y="825"/>
                    </a:cubicBezTo>
                    <a:cubicBezTo>
                      <a:pt x="2115" y="827"/>
                      <a:pt x="2115" y="828"/>
                      <a:pt x="2114" y="830"/>
                    </a:cubicBezTo>
                    <a:cubicBezTo>
                      <a:pt x="2113" y="832"/>
                      <a:pt x="2110" y="833"/>
                      <a:pt x="2107" y="831"/>
                    </a:cubicBezTo>
                    <a:cubicBezTo>
                      <a:pt x="2106" y="830"/>
                      <a:pt x="2104" y="828"/>
                      <a:pt x="2104" y="826"/>
                    </a:cubicBezTo>
                    <a:cubicBezTo>
                      <a:pt x="2104" y="824"/>
                      <a:pt x="2105" y="822"/>
                      <a:pt x="2106" y="821"/>
                    </a:cubicBezTo>
                    <a:cubicBezTo>
                      <a:pt x="2108" y="819"/>
                      <a:pt x="2111" y="819"/>
                      <a:pt x="2113" y="820"/>
                    </a:cubicBezTo>
                    <a:cubicBezTo>
                      <a:pt x="2118" y="822"/>
                      <a:pt x="2119" y="827"/>
                      <a:pt x="2119" y="832"/>
                    </a:cubicBezTo>
                    <a:cubicBezTo>
                      <a:pt x="2118" y="835"/>
                      <a:pt x="2117" y="837"/>
                      <a:pt x="2116" y="839"/>
                    </a:cubicBezTo>
                    <a:cubicBezTo>
                      <a:pt x="2123" y="831"/>
                      <a:pt x="2125" y="822"/>
                      <a:pt x="2123" y="813"/>
                    </a:cubicBezTo>
                    <a:cubicBezTo>
                      <a:pt x="2121" y="807"/>
                      <a:pt x="2118" y="802"/>
                      <a:pt x="2113" y="799"/>
                    </a:cubicBezTo>
                    <a:cubicBezTo>
                      <a:pt x="2113" y="799"/>
                      <a:pt x="2113" y="799"/>
                      <a:pt x="2113" y="799"/>
                    </a:cubicBezTo>
                    <a:cubicBezTo>
                      <a:pt x="2117" y="803"/>
                      <a:pt x="2118" y="810"/>
                      <a:pt x="2110" y="812"/>
                    </a:cubicBezTo>
                    <a:cubicBezTo>
                      <a:pt x="2105" y="815"/>
                      <a:pt x="2094" y="810"/>
                      <a:pt x="2088" y="824"/>
                    </a:cubicBezTo>
                    <a:close/>
                    <a:moveTo>
                      <a:pt x="2385" y="615"/>
                    </a:moveTo>
                    <a:cubicBezTo>
                      <a:pt x="2357" y="620"/>
                      <a:pt x="2345" y="641"/>
                      <a:pt x="2333" y="647"/>
                    </a:cubicBezTo>
                    <a:cubicBezTo>
                      <a:pt x="2320" y="654"/>
                      <a:pt x="2312" y="639"/>
                      <a:pt x="2324" y="628"/>
                    </a:cubicBezTo>
                    <a:cubicBezTo>
                      <a:pt x="2337" y="616"/>
                      <a:pt x="2363" y="612"/>
                      <a:pt x="2385" y="615"/>
                    </a:cubicBezTo>
                    <a:close/>
                    <a:moveTo>
                      <a:pt x="2254" y="552"/>
                    </a:moveTo>
                    <a:cubicBezTo>
                      <a:pt x="2246" y="543"/>
                      <a:pt x="2240" y="516"/>
                      <a:pt x="2246" y="501"/>
                    </a:cubicBezTo>
                    <a:cubicBezTo>
                      <a:pt x="2253" y="486"/>
                      <a:pt x="2266" y="488"/>
                      <a:pt x="2262" y="506"/>
                    </a:cubicBezTo>
                    <a:cubicBezTo>
                      <a:pt x="2259" y="519"/>
                      <a:pt x="2248" y="539"/>
                      <a:pt x="2254" y="552"/>
                    </a:cubicBezTo>
                    <a:close/>
                    <a:moveTo>
                      <a:pt x="2246" y="689"/>
                    </a:moveTo>
                    <a:cubicBezTo>
                      <a:pt x="2248" y="690"/>
                      <a:pt x="2250" y="689"/>
                      <a:pt x="2250" y="687"/>
                    </a:cubicBezTo>
                    <a:cubicBezTo>
                      <a:pt x="2251" y="685"/>
                      <a:pt x="2250" y="682"/>
                      <a:pt x="2248" y="682"/>
                    </a:cubicBezTo>
                    <a:cubicBezTo>
                      <a:pt x="2246" y="681"/>
                      <a:pt x="2244" y="682"/>
                      <a:pt x="2243" y="684"/>
                    </a:cubicBezTo>
                    <a:cubicBezTo>
                      <a:pt x="2243" y="686"/>
                      <a:pt x="2244" y="688"/>
                      <a:pt x="2246" y="689"/>
                    </a:cubicBezTo>
                    <a:close/>
                    <a:moveTo>
                      <a:pt x="2266" y="627"/>
                    </a:moveTo>
                    <a:cubicBezTo>
                      <a:pt x="2274" y="633"/>
                      <a:pt x="2265" y="642"/>
                      <a:pt x="2263" y="646"/>
                    </a:cubicBezTo>
                    <a:cubicBezTo>
                      <a:pt x="2261" y="649"/>
                      <a:pt x="2260" y="651"/>
                      <a:pt x="2261" y="654"/>
                    </a:cubicBezTo>
                    <a:cubicBezTo>
                      <a:pt x="2258" y="651"/>
                      <a:pt x="2254" y="643"/>
                      <a:pt x="2253" y="639"/>
                    </a:cubicBezTo>
                    <a:cubicBezTo>
                      <a:pt x="2252" y="632"/>
                      <a:pt x="2256" y="626"/>
                      <a:pt x="2263" y="626"/>
                    </a:cubicBezTo>
                    <a:cubicBezTo>
                      <a:pt x="2261" y="628"/>
                      <a:pt x="2259" y="633"/>
                      <a:pt x="2260" y="637"/>
                    </a:cubicBezTo>
                    <a:cubicBezTo>
                      <a:pt x="2260" y="635"/>
                      <a:pt x="2263" y="630"/>
                      <a:pt x="2266" y="627"/>
                    </a:cubicBezTo>
                    <a:close/>
                    <a:moveTo>
                      <a:pt x="2232" y="673"/>
                    </a:moveTo>
                    <a:cubicBezTo>
                      <a:pt x="2236" y="674"/>
                      <a:pt x="2240" y="672"/>
                      <a:pt x="2241" y="668"/>
                    </a:cubicBezTo>
                    <a:cubicBezTo>
                      <a:pt x="2243" y="664"/>
                      <a:pt x="2241" y="660"/>
                      <a:pt x="2237" y="659"/>
                    </a:cubicBezTo>
                    <a:cubicBezTo>
                      <a:pt x="2233" y="657"/>
                      <a:pt x="2228" y="659"/>
                      <a:pt x="2227" y="663"/>
                    </a:cubicBezTo>
                    <a:cubicBezTo>
                      <a:pt x="2226" y="667"/>
                      <a:pt x="2228" y="672"/>
                      <a:pt x="2232" y="673"/>
                    </a:cubicBezTo>
                    <a:close/>
                    <a:moveTo>
                      <a:pt x="2238" y="684"/>
                    </a:moveTo>
                    <a:cubicBezTo>
                      <a:pt x="2240" y="685"/>
                      <a:pt x="2243" y="683"/>
                      <a:pt x="2244" y="681"/>
                    </a:cubicBezTo>
                    <a:cubicBezTo>
                      <a:pt x="2245" y="678"/>
                      <a:pt x="2243" y="675"/>
                      <a:pt x="2241" y="674"/>
                    </a:cubicBezTo>
                    <a:cubicBezTo>
                      <a:pt x="2238" y="673"/>
                      <a:pt x="2235" y="675"/>
                      <a:pt x="2235" y="677"/>
                    </a:cubicBezTo>
                    <a:cubicBezTo>
                      <a:pt x="2234" y="680"/>
                      <a:pt x="2235" y="683"/>
                      <a:pt x="2238" y="684"/>
                    </a:cubicBezTo>
                    <a:close/>
                    <a:moveTo>
                      <a:pt x="2262" y="570"/>
                    </a:moveTo>
                    <a:cubicBezTo>
                      <a:pt x="2263" y="573"/>
                      <a:pt x="2266" y="575"/>
                      <a:pt x="2268" y="576"/>
                    </a:cubicBezTo>
                    <a:cubicBezTo>
                      <a:pt x="2272" y="577"/>
                      <a:pt x="2276" y="577"/>
                      <a:pt x="2279" y="573"/>
                    </a:cubicBezTo>
                    <a:cubicBezTo>
                      <a:pt x="2283" y="569"/>
                      <a:pt x="2282" y="563"/>
                      <a:pt x="2280" y="560"/>
                    </a:cubicBezTo>
                    <a:cubicBezTo>
                      <a:pt x="2275" y="554"/>
                      <a:pt x="2269" y="558"/>
                      <a:pt x="2265" y="557"/>
                    </a:cubicBezTo>
                    <a:cubicBezTo>
                      <a:pt x="2259" y="556"/>
                      <a:pt x="2255" y="550"/>
                      <a:pt x="2255" y="543"/>
                    </a:cubicBezTo>
                    <a:cubicBezTo>
                      <a:pt x="2255" y="535"/>
                      <a:pt x="2259" y="528"/>
                      <a:pt x="2266" y="525"/>
                    </a:cubicBezTo>
                    <a:cubicBezTo>
                      <a:pt x="2271" y="523"/>
                      <a:pt x="2276" y="524"/>
                      <a:pt x="2278" y="529"/>
                    </a:cubicBezTo>
                    <a:cubicBezTo>
                      <a:pt x="2274" y="527"/>
                      <a:pt x="2268" y="532"/>
                      <a:pt x="2270" y="538"/>
                    </a:cubicBezTo>
                    <a:cubicBezTo>
                      <a:pt x="2272" y="542"/>
                      <a:pt x="2278" y="546"/>
                      <a:pt x="2284" y="551"/>
                    </a:cubicBezTo>
                    <a:cubicBezTo>
                      <a:pt x="2290" y="556"/>
                      <a:pt x="2295" y="562"/>
                      <a:pt x="2297" y="568"/>
                    </a:cubicBezTo>
                    <a:cubicBezTo>
                      <a:pt x="2300" y="582"/>
                      <a:pt x="2290" y="595"/>
                      <a:pt x="2277" y="596"/>
                    </a:cubicBezTo>
                    <a:cubicBezTo>
                      <a:pt x="2269" y="596"/>
                      <a:pt x="2264" y="592"/>
                      <a:pt x="2258" y="588"/>
                    </a:cubicBezTo>
                    <a:cubicBezTo>
                      <a:pt x="2253" y="583"/>
                      <a:pt x="2242" y="567"/>
                      <a:pt x="2233" y="566"/>
                    </a:cubicBezTo>
                    <a:cubicBezTo>
                      <a:pt x="2226" y="566"/>
                      <a:pt x="2223" y="570"/>
                      <a:pt x="2223" y="575"/>
                    </a:cubicBezTo>
                    <a:cubicBezTo>
                      <a:pt x="2218" y="574"/>
                      <a:pt x="2216" y="566"/>
                      <a:pt x="2219" y="560"/>
                    </a:cubicBezTo>
                    <a:cubicBezTo>
                      <a:pt x="2225" y="550"/>
                      <a:pt x="2241" y="546"/>
                      <a:pt x="2252" y="555"/>
                    </a:cubicBezTo>
                    <a:cubicBezTo>
                      <a:pt x="2257" y="558"/>
                      <a:pt x="2259" y="563"/>
                      <a:pt x="2262" y="570"/>
                    </a:cubicBezTo>
                    <a:close/>
                    <a:moveTo>
                      <a:pt x="2301" y="445"/>
                    </a:moveTo>
                    <a:cubicBezTo>
                      <a:pt x="2303" y="445"/>
                      <a:pt x="2304" y="448"/>
                      <a:pt x="2304" y="450"/>
                    </a:cubicBezTo>
                    <a:cubicBezTo>
                      <a:pt x="2304" y="452"/>
                      <a:pt x="2301" y="454"/>
                      <a:pt x="2299" y="453"/>
                    </a:cubicBezTo>
                    <a:cubicBezTo>
                      <a:pt x="2297" y="453"/>
                      <a:pt x="2295" y="451"/>
                      <a:pt x="2296" y="448"/>
                    </a:cubicBezTo>
                    <a:cubicBezTo>
                      <a:pt x="2296" y="446"/>
                      <a:pt x="2298" y="445"/>
                      <a:pt x="2301" y="445"/>
                    </a:cubicBezTo>
                    <a:close/>
                    <a:moveTo>
                      <a:pt x="2309" y="445"/>
                    </a:moveTo>
                    <a:cubicBezTo>
                      <a:pt x="2311" y="445"/>
                      <a:pt x="2312" y="447"/>
                      <a:pt x="2311" y="448"/>
                    </a:cubicBezTo>
                    <a:cubicBezTo>
                      <a:pt x="2311" y="450"/>
                      <a:pt x="2309" y="451"/>
                      <a:pt x="2308" y="451"/>
                    </a:cubicBezTo>
                    <a:cubicBezTo>
                      <a:pt x="2306" y="451"/>
                      <a:pt x="2305" y="449"/>
                      <a:pt x="2305" y="447"/>
                    </a:cubicBezTo>
                    <a:cubicBezTo>
                      <a:pt x="2305" y="445"/>
                      <a:pt x="2307" y="444"/>
                      <a:pt x="2309" y="445"/>
                    </a:cubicBezTo>
                    <a:close/>
                    <a:moveTo>
                      <a:pt x="2292" y="450"/>
                    </a:moveTo>
                    <a:cubicBezTo>
                      <a:pt x="2295" y="451"/>
                      <a:pt x="2298" y="454"/>
                      <a:pt x="2297" y="458"/>
                    </a:cubicBezTo>
                    <a:cubicBezTo>
                      <a:pt x="2296" y="461"/>
                      <a:pt x="2293" y="464"/>
                      <a:pt x="2289" y="463"/>
                    </a:cubicBezTo>
                    <a:cubicBezTo>
                      <a:pt x="2286" y="462"/>
                      <a:pt x="2284" y="459"/>
                      <a:pt x="2284" y="455"/>
                    </a:cubicBezTo>
                    <a:cubicBezTo>
                      <a:pt x="2285" y="452"/>
                      <a:pt x="2288" y="450"/>
                      <a:pt x="2292" y="450"/>
                    </a:cubicBezTo>
                    <a:close/>
                    <a:moveTo>
                      <a:pt x="2264" y="570"/>
                    </a:moveTo>
                    <a:cubicBezTo>
                      <a:pt x="2267" y="574"/>
                      <a:pt x="2271" y="576"/>
                      <a:pt x="2275" y="574"/>
                    </a:cubicBezTo>
                    <a:cubicBezTo>
                      <a:pt x="2283" y="570"/>
                      <a:pt x="2280" y="560"/>
                      <a:pt x="2273" y="559"/>
                    </a:cubicBezTo>
                    <a:cubicBezTo>
                      <a:pt x="2268" y="557"/>
                      <a:pt x="2264" y="560"/>
                      <a:pt x="2258" y="556"/>
                    </a:cubicBezTo>
                    <a:cubicBezTo>
                      <a:pt x="2263" y="562"/>
                      <a:pt x="2261" y="565"/>
                      <a:pt x="2264" y="570"/>
                    </a:cubicBezTo>
                    <a:close/>
                    <a:moveTo>
                      <a:pt x="2290" y="593"/>
                    </a:moveTo>
                    <a:cubicBezTo>
                      <a:pt x="2297" y="590"/>
                      <a:pt x="2301" y="581"/>
                      <a:pt x="2300" y="575"/>
                    </a:cubicBezTo>
                    <a:cubicBezTo>
                      <a:pt x="2308" y="573"/>
                      <a:pt x="2318" y="586"/>
                      <a:pt x="2310" y="596"/>
                    </a:cubicBezTo>
                    <a:cubicBezTo>
                      <a:pt x="2304" y="601"/>
                      <a:pt x="2294" y="601"/>
                      <a:pt x="2290" y="593"/>
                    </a:cubicBezTo>
                    <a:close/>
                    <a:moveTo>
                      <a:pt x="2235" y="484"/>
                    </a:moveTo>
                    <a:cubicBezTo>
                      <a:pt x="2239" y="497"/>
                      <a:pt x="2220" y="502"/>
                      <a:pt x="2214" y="504"/>
                    </a:cubicBezTo>
                    <a:cubicBezTo>
                      <a:pt x="2209" y="506"/>
                      <a:pt x="2207" y="509"/>
                      <a:pt x="2205" y="513"/>
                    </a:cubicBezTo>
                    <a:cubicBezTo>
                      <a:pt x="2204" y="507"/>
                      <a:pt x="2205" y="493"/>
                      <a:pt x="2209" y="487"/>
                    </a:cubicBezTo>
                    <a:cubicBezTo>
                      <a:pt x="2213" y="478"/>
                      <a:pt x="2222" y="474"/>
                      <a:pt x="2233" y="480"/>
                    </a:cubicBezTo>
                    <a:cubicBezTo>
                      <a:pt x="2227" y="481"/>
                      <a:pt x="2220" y="485"/>
                      <a:pt x="2219" y="491"/>
                    </a:cubicBezTo>
                    <a:cubicBezTo>
                      <a:pt x="2221" y="488"/>
                      <a:pt x="2228" y="484"/>
                      <a:pt x="2235" y="484"/>
                    </a:cubicBezTo>
                    <a:close/>
                    <a:moveTo>
                      <a:pt x="2328" y="584"/>
                    </a:moveTo>
                    <a:cubicBezTo>
                      <a:pt x="2317" y="552"/>
                      <a:pt x="2333" y="530"/>
                      <a:pt x="2333" y="514"/>
                    </a:cubicBezTo>
                    <a:cubicBezTo>
                      <a:pt x="2333" y="497"/>
                      <a:pt x="2313" y="496"/>
                      <a:pt x="2309" y="515"/>
                    </a:cubicBezTo>
                    <a:cubicBezTo>
                      <a:pt x="2303" y="535"/>
                      <a:pt x="2313" y="563"/>
                      <a:pt x="2328" y="584"/>
                    </a:cubicBezTo>
                    <a:close/>
                    <a:moveTo>
                      <a:pt x="2267" y="694"/>
                    </a:moveTo>
                    <a:cubicBezTo>
                      <a:pt x="2265" y="691"/>
                      <a:pt x="2263" y="688"/>
                      <a:pt x="2262" y="685"/>
                    </a:cubicBezTo>
                    <a:cubicBezTo>
                      <a:pt x="2258" y="674"/>
                      <a:pt x="2258" y="661"/>
                      <a:pt x="2264" y="650"/>
                    </a:cubicBezTo>
                    <a:cubicBezTo>
                      <a:pt x="2271" y="638"/>
                      <a:pt x="2287" y="630"/>
                      <a:pt x="2301" y="635"/>
                    </a:cubicBezTo>
                    <a:cubicBezTo>
                      <a:pt x="2306" y="637"/>
                      <a:pt x="2311" y="641"/>
                      <a:pt x="2314" y="646"/>
                    </a:cubicBezTo>
                    <a:cubicBezTo>
                      <a:pt x="2316" y="650"/>
                      <a:pt x="2317" y="654"/>
                      <a:pt x="2315" y="658"/>
                    </a:cubicBezTo>
                    <a:cubicBezTo>
                      <a:pt x="2314" y="663"/>
                      <a:pt x="2310" y="667"/>
                      <a:pt x="2305" y="668"/>
                    </a:cubicBezTo>
                    <a:cubicBezTo>
                      <a:pt x="2301" y="669"/>
                      <a:pt x="2297" y="668"/>
                      <a:pt x="2294" y="666"/>
                    </a:cubicBezTo>
                    <a:cubicBezTo>
                      <a:pt x="2289" y="662"/>
                      <a:pt x="2288" y="654"/>
                      <a:pt x="2292" y="648"/>
                    </a:cubicBezTo>
                    <a:cubicBezTo>
                      <a:pt x="2296" y="642"/>
                      <a:pt x="2304" y="641"/>
                      <a:pt x="2310" y="645"/>
                    </a:cubicBezTo>
                    <a:cubicBezTo>
                      <a:pt x="2314" y="649"/>
                      <a:pt x="2316" y="654"/>
                      <a:pt x="2314" y="659"/>
                    </a:cubicBezTo>
                    <a:cubicBezTo>
                      <a:pt x="2315" y="659"/>
                      <a:pt x="2315" y="658"/>
                      <a:pt x="2315" y="658"/>
                    </a:cubicBezTo>
                    <a:cubicBezTo>
                      <a:pt x="2316" y="654"/>
                      <a:pt x="2315" y="650"/>
                      <a:pt x="2313" y="646"/>
                    </a:cubicBezTo>
                    <a:cubicBezTo>
                      <a:pt x="2311" y="641"/>
                      <a:pt x="2306" y="637"/>
                      <a:pt x="2300" y="636"/>
                    </a:cubicBezTo>
                    <a:cubicBezTo>
                      <a:pt x="2287" y="631"/>
                      <a:pt x="2272" y="639"/>
                      <a:pt x="2265" y="651"/>
                    </a:cubicBezTo>
                    <a:cubicBezTo>
                      <a:pt x="2259" y="662"/>
                      <a:pt x="2260" y="675"/>
                      <a:pt x="2265" y="686"/>
                    </a:cubicBezTo>
                    <a:cubicBezTo>
                      <a:pt x="2267" y="688"/>
                      <a:pt x="2268" y="691"/>
                      <a:pt x="2270" y="693"/>
                    </a:cubicBezTo>
                    <a:lnTo>
                      <a:pt x="2267" y="694"/>
                    </a:lnTo>
                    <a:close/>
                    <a:moveTo>
                      <a:pt x="2317" y="708"/>
                    </a:moveTo>
                    <a:cubicBezTo>
                      <a:pt x="2326" y="720"/>
                      <a:pt x="2329" y="735"/>
                      <a:pt x="2318" y="749"/>
                    </a:cubicBezTo>
                    <a:cubicBezTo>
                      <a:pt x="2314" y="754"/>
                      <a:pt x="2309" y="757"/>
                      <a:pt x="2303" y="759"/>
                    </a:cubicBezTo>
                    <a:cubicBezTo>
                      <a:pt x="2298" y="761"/>
                      <a:pt x="2294" y="761"/>
                      <a:pt x="2289" y="759"/>
                    </a:cubicBezTo>
                    <a:cubicBezTo>
                      <a:pt x="2283" y="756"/>
                      <a:pt x="2279" y="751"/>
                      <a:pt x="2278" y="745"/>
                    </a:cubicBezTo>
                    <a:cubicBezTo>
                      <a:pt x="2277" y="741"/>
                      <a:pt x="2278" y="738"/>
                      <a:pt x="2280" y="735"/>
                    </a:cubicBezTo>
                    <a:cubicBezTo>
                      <a:pt x="2284" y="730"/>
                      <a:pt x="2290" y="729"/>
                      <a:pt x="2296" y="730"/>
                    </a:cubicBezTo>
                    <a:cubicBezTo>
                      <a:pt x="2298" y="731"/>
                      <a:pt x="2300" y="733"/>
                      <a:pt x="2302" y="735"/>
                    </a:cubicBezTo>
                    <a:cubicBezTo>
                      <a:pt x="2305" y="740"/>
                      <a:pt x="2304" y="747"/>
                      <a:pt x="2299" y="750"/>
                    </a:cubicBezTo>
                    <a:cubicBezTo>
                      <a:pt x="2294" y="753"/>
                      <a:pt x="2287" y="752"/>
                      <a:pt x="2284" y="747"/>
                    </a:cubicBezTo>
                    <a:cubicBezTo>
                      <a:pt x="2281" y="742"/>
                      <a:pt x="2282" y="735"/>
                      <a:pt x="2287" y="732"/>
                    </a:cubicBezTo>
                    <a:cubicBezTo>
                      <a:pt x="2289" y="731"/>
                      <a:pt x="2290" y="730"/>
                      <a:pt x="2292" y="730"/>
                    </a:cubicBezTo>
                    <a:cubicBezTo>
                      <a:pt x="2292" y="730"/>
                      <a:pt x="2292" y="730"/>
                      <a:pt x="2292" y="730"/>
                    </a:cubicBezTo>
                    <a:cubicBezTo>
                      <a:pt x="2287" y="730"/>
                      <a:pt x="2284" y="732"/>
                      <a:pt x="2281" y="735"/>
                    </a:cubicBezTo>
                    <a:cubicBezTo>
                      <a:pt x="2279" y="738"/>
                      <a:pt x="2278" y="741"/>
                      <a:pt x="2279" y="745"/>
                    </a:cubicBezTo>
                    <a:cubicBezTo>
                      <a:pt x="2280" y="751"/>
                      <a:pt x="2284" y="755"/>
                      <a:pt x="2289" y="758"/>
                    </a:cubicBezTo>
                    <a:cubicBezTo>
                      <a:pt x="2294" y="760"/>
                      <a:pt x="2298" y="760"/>
                      <a:pt x="2303" y="758"/>
                    </a:cubicBezTo>
                    <a:cubicBezTo>
                      <a:pt x="2309" y="756"/>
                      <a:pt x="2313" y="753"/>
                      <a:pt x="2316" y="748"/>
                    </a:cubicBezTo>
                    <a:cubicBezTo>
                      <a:pt x="2327" y="734"/>
                      <a:pt x="2324" y="719"/>
                      <a:pt x="2315" y="709"/>
                    </a:cubicBezTo>
                    <a:lnTo>
                      <a:pt x="2317" y="708"/>
                    </a:lnTo>
                    <a:close/>
                    <a:moveTo>
                      <a:pt x="2394" y="965"/>
                    </a:moveTo>
                    <a:cubicBezTo>
                      <a:pt x="2392" y="968"/>
                      <a:pt x="2388" y="968"/>
                      <a:pt x="2385" y="966"/>
                    </a:cubicBezTo>
                    <a:cubicBezTo>
                      <a:pt x="2382" y="964"/>
                      <a:pt x="2381" y="960"/>
                      <a:pt x="2383" y="957"/>
                    </a:cubicBezTo>
                    <a:cubicBezTo>
                      <a:pt x="2385" y="955"/>
                      <a:pt x="2389" y="954"/>
                      <a:pt x="2392" y="956"/>
                    </a:cubicBezTo>
                    <a:cubicBezTo>
                      <a:pt x="2395" y="958"/>
                      <a:pt x="2396" y="962"/>
                      <a:pt x="2394" y="965"/>
                    </a:cubicBezTo>
                    <a:close/>
                    <a:moveTo>
                      <a:pt x="2389" y="976"/>
                    </a:moveTo>
                    <a:cubicBezTo>
                      <a:pt x="2388" y="979"/>
                      <a:pt x="2385" y="979"/>
                      <a:pt x="2382" y="978"/>
                    </a:cubicBezTo>
                    <a:cubicBezTo>
                      <a:pt x="2380" y="976"/>
                      <a:pt x="2380" y="973"/>
                      <a:pt x="2381" y="971"/>
                    </a:cubicBezTo>
                    <a:cubicBezTo>
                      <a:pt x="2383" y="968"/>
                      <a:pt x="2386" y="968"/>
                      <a:pt x="2388" y="970"/>
                    </a:cubicBezTo>
                    <a:cubicBezTo>
                      <a:pt x="2390" y="971"/>
                      <a:pt x="2391" y="974"/>
                      <a:pt x="2389" y="976"/>
                    </a:cubicBezTo>
                    <a:close/>
                    <a:moveTo>
                      <a:pt x="2392" y="949"/>
                    </a:moveTo>
                    <a:cubicBezTo>
                      <a:pt x="2389" y="953"/>
                      <a:pt x="2383" y="955"/>
                      <a:pt x="2378" y="951"/>
                    </a:cubicBezTo>
                    <a:cubicBezTo>
                      <a:pt x="2374" y="948"/>
                      <a:pt x="2373" y="942"/>
                      <a:pt x="2376" y="938"/>
                    </a:cubicBezTo>
                    <a:cubicBezTo>
                      <a:pt x="2379" y="933"/>
                      <a:pt x="2385" y="932"/>
                      <a:pt x="2389" y="935"/>
                    </a:cubicBezTo>
                    <a:cubicBezTo>
                      <a:pt x="2394" y="939"/>
                      <a:pt x="2395" y="945"/>
                      <a:pt x="2392" y="949"/>
                    </a:cubicBezTo>
                    <a:close/>
                    <a:moveTo>
                      <a:pt x="2146" y="946"/>
                    </a:moveTo>
                    <a:cubicBezTo>
                      <a:pt x="2151" y="961"/>
                      <a:pt x="2171" y="975"/>
                      <a:pt x="2187" y="976"/>
                    </a:cubicBezTo>
                    <a:cubicBezTo>
                      <a:pt x="2203" y="977"/>
                      <a:pt x="2209" y="962"/>
                      <a:pt x="2191" y="958"/>
                    </a:cubicBezTo>
                    <a:cubicBezTo>
                      <a:pt x="2177" y="954"/>
                      <a:pt x="2155" y="957"/>
                      <a:pt x="2146" y="946"/>
                    </a:cubicBezTo>
                    <a:close/>
                    <a:moveTo>
                      <a:pt x="2250" y="764"/>
                    </a:moveTo>
                    <a:cubicBezTo>
                      <a:pt x="2232" y="747"/>
                      <a:pt x="2196" y="738"/>
                      <a:pt x="2180" y="750"/>
                    </a:cubicBezTo>
                    <a:cubicBezTo>
                      <a:pt x="2164" y="764"/>
                      <a:pt x="2178" y="779"/>
                      <a:pt x="2192" y="768"/>
                    </a:cubicBezTo>
                    <a:cubicBezTo>
                      <a:pt x="2199" y="762"/>
                      <a:pt x="2225" y="752"/>
                      <a:pt x="2250" y="764"/>
                    </a:cubicBezTo>
                    <a:close/>
                    <a:moveTo>
                      <a:pt x="2244" y="753"/>
                    </a:moveTo>
                    <a:cubicBezTo>
                      <a:pt x="2235" y="748"/>
                      <a:pt x="2231" y="739"/>
                      <a:pt x="2229" y="731"/>
                    </a:cubicBezTo>
                    <a:cubicBezTo>
                      <a:pt x="2224" y="711"/>
                      <a:pt x="2233" y="686"/>
                      <a:pt x="2220" y="673"/>
                    </a:cubicBezTo>
                    <a:cubicBezTo>
                      <a:pt x="2215" y="667"/>
                      <a:pt x="2206" y="664"/>
                      <a:pt x="2198" y="667"/>
                    </a:cubicBezTo>
                    <a:cubicBezTo>
                      <a:pt x="2194" y="669"/>
                      <a:pt x="2191" y="673"/>
                      <a:pt x="2192" y="678"/>
                    </a:cubicBezTo>
                    <a:cubicBezTo>
                      <a:pt x="2193" y="674"/>
                      <a:pt x="2200" y="671"/>
                      <a:pt x="2205" y="674"/>
                    </a:cubicBezTo>
                    <a:cubicBezTo>
                      <a:pt x="2210" y="676"/>
                      <a:pt x="2212" y="682"/>
                      <a:pt x="2211" y="688"/>
                    </a:cubicBezTo>
                    <a:cubicBezTo>
                      <a:pt x="2209" y="707"/>
                      <a:pt x="2204" y="725"/>
                      <a:pt x="2218" y="741"/>
                    </a:cubicBezTo>
                    <a:cubicBezTo>
                      <a:pt x="2224" y="747"/>
                      <a:pt x="2232" y="751"/>
                      <a:pt x="2244" y="753"/>
                    </a:cubicBezTo>
                    <a:close/>
                    <a:moveTo>
                      <a:pt x="2465" y="840"/>
                    </a:moveTo>
                    <a:cubicBezTo>
                      <a:pt x="2451" y="837"/>
                      <a:pt x="2457" y="818"/>
                      <a:pt x="2458" y="811"/>
                    </a:cubicBezTo>
                    <a:cubicBezTo>
                      <a:pt x="2459" y="806"/>
                      <a:pt x="2458" y="802"/>
                      <a:pt x="2455" y="799"/>
                    </a:cubicBezTo>
                    <a:cubicBezTo>
                      <a:pt x="2461" y="800"/>
                      <a:pt x="2472" y="809"/>
                      <a:pt x="2476" y="815"/>
                    </a:cubicBezTo>
                    <a:cubicBezTo>
                      <a:pt x="2481" y="824"/>
                      <a:pt x="2480" y="834"/>
                      <a:pt x="2470" y="840"/>
                    </a:cubicBezTo>
                    <a:cubicBezTo>
                      <a:pt x="2472" y="835"/>
                      <a:pt x="2471" y="826"/>
                      <a:pt x="2468" y="822"/>
                    </a:cubicBezTo>
                    <a:cubicBezTo>
                      <a:pt x="2468" y="825"/>
                      <a:pt x="2468" y="834"/>
                      <a:pt x="2465" y="840"/>
                    </a:cubicBezTo>
                    <a:close/>
                    <a:moveTo>
                      <a:pt x="2271" y="1060"/>
                    </a:moveTo>
                    <a:cubicBezTo>
                      <a:pt x="2268" y="1062"/>
                      <a:pt x="2266" y="1066"/>
                      <a:pt x="2269" y="1069"/>
                    </a:cubicBezTo>
                    <a:cubicBezTo>
                      <a:pt x="2270" y="1070"/>
                      <a:pt x="2272" y="1070"/>
                      <a:pt x="2273" y="1069"/>
                    </a:cubicBezTo>
                    <a:cubicBezTo>
                      <a:pt x="2274" y="1068"/>
                      <a:pt x="2273" y="1066"/>
                      <a:pt x="2273" y="1066"/>
                    </a:cubicBezTo>
                    <a:cubicBezTo>
                      <a:pt x="2274" y="1066"/>
                      <a:pt x="2275" y="1066"/>
                      <a:pt x="2275" y="1067"/>
                    </a:cubicBezTo>
                    <a:cubicBezTo>
                      <a:pt x="2277" y="1068"/>
                      <a:pt x="2278" y="1072"/>
                      <a:pt x="2276" y="1074"/>
                    </a:cubicBezTo>
                    <a:cubicBezTo>
                      <a:pt x="2275" y="1077"/>
                      <a:pt x="2271" y="1079"/>
                      <a:pt x="2268" y="1077"/>
                    </a:cubicBezTo>
                    <a:cubicBezTo>
                      <a:pt x="2265" y="1076"/>
                      <a:pt x="2262" y="1072"/>
                      <a:pt x="2260" y="1072"/>
                    </a:cubicBezTo>
                    <a:cubicBezTo>
                      <a:pt x="2256" y="1070"/>
                      <a:pt x="2253" y="1073"/>
                      <a:pt x="2252" y="1075"/>
                    </a:cubicBezTo>
                    <a:cubicBezTo>
                      <a:pt x="2253" y="1070"/>
                      <a:pt x="2253" y="1070"/>
                      <a:pt x="2249" y="1067"/>
                    </a:cubicBezTo>
                    <a:cubicBezTo>
                      <a:pt x="2247" y="1065"/>
                      <a:pt x="2235" y="1059"/>
                      <a:pt x="2240" y="1048"/>
                    </a:cubicBezTo>
                    <a:cubicBezTo>
                      <a:pt x="2235" y="1054"/>
                      <a:pt x="2235" y="1062"/>
                      <a:pt x="2237" y="1069"/>
                    </a:cubicBezTo>
                    <a:cubicBezTo>
                      <a:pt x="2240" y="1076"/>
                      <a:pt x="2246" y="1083"/>
                      <a:pt x="2253" y="1085"/>
                    </a:cubicBezTo>
                    <a:cubicBezTo>
                      <a:pt x="2262" y="1088"/>
                      <a:pt x="2275" y="1083"/>
                      <a:pt x="2280" y="1074"/>
                    </a:cubicBezTo>
                    <a:cubicBezTo>
                      <a:pt x="2282" y="1070"/>
                      <a:pt x="2283" y="1063"/>
                      <a:pt x="2279" y="1060"/>
                    </a:cubicBezTo>
                    <a:cubicBezTo>
                      <a:pt x="2277" y="1059"/>
                      <a:pt x="2274" y="1058"/>
                      <a:pt x="2271" y="1060"/>
                    </a:cubicBezTo>
                    <a:close/>
                    <a:moveTo>
                      <a:pt x="2226" y="1067"/>
                    </a:moveTo>
                    <a:cubicBezTo>
                      <a:pt x="2215" y="1085"/>
                      <a:pt x="2197" y="1091"/>
                      <a:pt x="2188" y="1097"/>
                    </a:cubicBezTo>
                    <a:cubicBezTo>
                      <a:pt x="2179" y="1103"/>
                      <a:pt x="2183" y="1112"/>
                      <a:pt x="2195" y="1108"/>
                    </a:cubicBezTo>
                    <a:cubicBezTo>
                      <a:pt x="2208" y="1103"/>
                      <a:pt x="2224" y="1078"/>
                      <a:pt x="2226" y="1067"/>
                    </a:cubicBezTo>
                    <a:close/>
                    <a:moveTo>
                      <a:pt x="2482" y="881"/>
                    </a:moveTo>
                    <a:cubicBezTo>
                      <a:pt x="2483" y="879"/>
                      <a:pt x="2481" y="877"/>
                      <a:pt x="2479" y="876"/>
                    </a:cubicBezTo>
                    <a:cubicBezTo>
                      <a:pt x="2477" y="876"/>
                      <a:pt x="2475" y="877"/>
                      <a:pt x="2475" y="879"/>
                    </a:cubicBezTo>
                    <a:cubicBezTo>
                      <a:pt x="2474" y="881"/>
                      <a:pt x="2475" y="883"/>
                      <a:pt x="2478" y="884"/>
                    </a:cubicBezTo>
                    <a:cubicBezTo>
                      <a:pt x="2480" y="884"/>
                      <a:pt x="2482" y="883"/>
                      <a:pt x="2482" y="881"/>
                    </a:cubicBezTo>
                    <a:close/>
                    <a:moveTo>
                      <a:pt x="2508" y="869"/>
                    </a:moveTo>
                    <a:cubicBezTo>
                      <a:pt x="2508" y="865"/>
                      <a:pt x="2506" y="861"/>
                      <a:pt x="2502" y="860"/>
                    </a:cubicBezTo>
                    <a:cubicBezTo>
                      <a:pt x="2498" y="859"/>
                      <a:pt x="2494" y="862"/>
                      <a:pt x="2493" y="866"/>
                    </a:cubicBezTo>
                    <a:cubicBezTo>
                      <a:pt x="2492" y="870"/>
                      <a:pt x="2495" y="874"/>
                      <a:pt x="2499" y="875"/>
                    </a:cubicBezTo>
                    <a:cubicBezTo>
                      <a:pt x="2503" y="876"/>
                      <a:pt x="2507" y="873"/>
                      <a:pt x="2508" y="869"/>
                    </a:cubicBezTo>
                    <a:close/>
                    <a:moveTo>
                      <a:pt x="2494" y="878"/>
                    </a:moveTo>
                    <a:cubicBezTo>
                      <a:pt x="2495" y="875"/>
                      <a:pt x="2493" y="872"/>
                      <a:pt x="2490" y="871"/>
                    </a:cubicBezTo>
                    <a:cubicBezTo>
                      <a:pt x="2487" y="871"/>
                      <a:pt x="2484" y="873"/>
                      <a:pt x="2484" y="875"/>
                    </a:cubicBezTo>
                    <a:cubicBezTo>
                      <a:pt x="2483" y="878"/>
                      <a:pt x="2485" y="881"/>
                      <a:pt x="2488" y="882"/>
                    </a:cubicBezTo>
                    <a:cubicBezTo>
                      <a:pt x="2491" y="882"/>
                      <a:pt x="2494" y="881"/>
                      <a:pt x="2494" y="878"/>
                    </a:cubicBezTo>
                    <a:close/>
                    <a:moveTo>
                      <a:pt x="2504" y="844"/>
                    </a:moveTo>
                    <a:cubicBezTo>
                      <a:pt x="2512" y="861"/>
                      <a:pt x="2534" y="848"/>
                      <a:pt x="2542" y="845"/>
                    </a:cubicBezTo>
                    <a:cubicBezTo>
                      <a:pt x="2549" y="843"/>
                      <a:pt x="2554" y="843"/>
                      <a:pt x="2559" y="846"/>
                    </a:cubicBezTo>
                    <a:cubicBezTo>
                      <a:pt x="2555" y="839"/>
                      <a:pt x="2541" y="827"/>
                      <a:pt x="2532" y="824"/>
                    </a:cubicBezTo>
                    <a:cubicBezTo>
                      <a:pt x="2520" y="819"/>
                      <a:pt x="2507" y="823"/>
                      <a:pt x="2503" y="838"/>
                    </a:cubicBezTo>
                    <a:cubicBezTo>
                      <a:pt x="2509" y="834"/>
                      <a:pt x="2519" y="833"/>
                      <a:pt x="2526" y="836"/>
                    </a:cubicBezTo>
                    <a:cubicBezTo>
                      <a:pt x="2522" y="836"/>
                      <a:pt x="2511" y="838"/>
                      <a:pt x="2504" y="844"/>
                    </a:cubicBezTo>
                    <a:close/>
                    <a:moveTo>
                      <a:pt x="2497" y="825"/>
                    </a:moveTo>
                    <a:cubicBezTo>
                      <a:pt x="2521" y="797"/>
                      <a:pt x="2516" y="746"/>
                      <a:pt x="2489" y="731"/>
                    </a:cubicBezTo>
                    <a:cubicBezTo>
                      <a:pt x="2467" y="719"/>
                      <a:pt x="2457" y="739"/>
                      <a:pt x="2475" y="754"/>
                    </a:cubicBezTo>
                    <a:cubicBezTo>
                      <a:pt x="2487" y="764"/>
                      <a:pt x="2515" y="790"/>
                      <a:pt x="2497" y="825"/>
                    </a:cubicBezTo>
                    <a:close/>
                    <a:moveTo>
                      <a:pt x="2181" y="812"/>
                    </a:moveTo>
                    <a:cubicBezTo>
                      <a:pt x="2179" y="811"/>
                      <a:pt x="2176" y="811"/>
                      <a:pt x="2175" y="813"/>
                    </a:cubicBezTo>
                    <a:cubicBezTo>
                      <a:pt x="2173" y="815"/>
                      <a:pt x="2174" y="818"/>
                      <a:pt x="2176" y="819"/>
                    </a:cubicBezTo>
                    <a:cubicBezTo>
                      <a:pt x="2178" y="821"/>
                      <a:pt x="2180" y="821"/>
                      <a:pt x="2182" y="819"/>
                    </a:cubicBezTo>
                    <a:cubicBezTo>
                      <a:pt x="2184" y="817"/>
                      <a:pt x="2183" y="814"/>
                      <a:pt x="2181" y="812"/>
                    </a:cubicBezTo>
                    <a:close/>
                    <a:moveTo>
                      <a:pt x="2185" y="799"/>
                    </a:moveTo>
                    <a:cubicBezTo>
                      <a:pt x="2183" y="797"/>
                      <a:pt x="2179" y="798"/>
                      <a:pt x="2177" y="800"/>
                    </a:cubicBezTo>
                    <a:cubicBezTo>
                      <a:pt x="2175" y="803"/>
                      <a:pt x="2176" y="806"/>
                      <a:pt x="2178" y="808"/>
                    </a:cubicBezTo>
                    <a:cubicBezTo>
                      <a:pt x="2181" y="810"/>
                      <a:pt x="2185" y="809"/>
                      <a:pt x="2186" y="807"/>
                    </a:cubicBezTo>
                    <a:cubicBezTo>
                      <a:pt x="2188" y="804"/>
                      <a:pt x="2188" y="801"/>
                      <a:pt x="2185" y="799"/>
                    </a:cubicBezTo>
                    <a:close/>
                    <a:moveTo>
                      <a:pt x="2194" y="784"/>
                    </a:moveTo>
                    <a:cubicBezTo>
                      <a:pt x="2191" y="781"/>
                      <a:pt x="2186" y="782"/>
                      <a:pt x="2183" y="785"/>
                    </a:cubicBezTo>
                    <a:cubicBezTo>
                      <a:pt x="2181" y="788"/>
                      <a:pt x="2181" y="793"/>
                      <a:pt x="2185" y="796"/>
                    </a:cubicBezTo>
                    <a:cubicBezTo>
                      <a:pt x="2188" y="798"/>
                      <a:pt x="2193" y="798"/>
                      <a:pt x="2195" y="794"/>
                    </a:cubicBezTo>
                    <a:cubicBezTo>
                      <a:pt x="2198" y="791"/>
                      <a:pt x="2197" y="786"/>
                      <a:pt x="2194" y="784"/>
                    </a:cubicBezTo>
                    <a:close/>
                    <a:moveTo>
                      <a:pt x="2245" y="821"/>
                    </a:moveTo>
                    <a:cubicBezTo>
                      <a:pt x="2245" y="828"/>
                      <a:pt x="2242" y="838"/>
                      <a:pt x="2234" y="844"/>
                    </a:cubicBezTo>
                    <a:cubicBezTo>
                      <a:pt x="2221" y="853"/>
                      <a:pt x="2206" y="850"/>
                      <a:pt x="2197" y="838"/>
                    </a:cubicBezTo>
                    <a:cubicBezTo>
                      <a:pt x="2178" y="815"/>
                      <a:pt x="2151" y="837"/>
                      <a:pt x="2171" y="861"/>
                    </a:cubicBezTo>
                    <a:cubicBezTo>
                      <a:pt x="2181" y="874"/>
                      <a:pt x="2198" y="877"/>
                      <a:pt x="2211" y="874"/>
                    </a:cubicBezTo>
                    <a:cubicBezTo>
                      <a:pt x="2235" y="870"/>
                      <a:pt x="2257" y="843"/>
                      <a:pt x="2245" y="821"/>
                    </a:cubicBezTo>
                    <a:close/>
                    <a:moveTo>
                      <a:pt x="2196" y="897"/>
                    </a:moveTo>
                    <a:cubicBezTo>
                      <a:pt x="2237" y="927"/>
                      <a:pt x="2246" y="997"/>
                      <a:pt x="2215" y="1025"/>
                    </a:cubicBezTo>
                    <a:cubicBezTo>
                      <a:pt x="2189" y="1047"/>
                      <a:pt x="2170" y="1023"/>
                      <a:pt x="2188" y="999"/>
                    </a:cubicBezTo>
                    <a:cubicBezTo>
                      <a:pt x="2201" y="982"/>
                      <a:pt x="2231" y="938"/>
                      <a:pt x="2196" y="897"/>
                    </a:cubicBezTo>
                    <a:close/>
                    <a:moveTo>
                      <a:pt x="2214" y="898"/>
                    </a:moveTo>
                    <a:cubicBezTo>
                      <a:pt x="2261" y="910"/>
                      <a:pt x="2273" y="924"/>
                      <a:pt x="2299" y="949"/>
                    </a:cubicBezTo>
                    <a:cubicBezTo>
                      <a:pt x="2307" y="957"/>
                      <a:pt x="2317" y="961"/>
                      <a:pt x="2325" y="961"/>
                    </a:cubicBezTo>
                    <a:cubicBezTo>
                      <a:pt x="2337" y="961"/>
                      <a:pt x="2349" y="955"/>
                      <a:pt x="2354" y="949"/>
                    </a:cubicBezTo>
                    <a:cubicBezTo>
                      <a:pt x="2355" y="968"/>
                      <a:pt x="2331" y="978"/>
                      <a:pt x="2320" y="980"/>
                    </a:cubicBezTo>
                    <a:cubicBezTo>
                      <a:pt x="2300" y="983"/>
                      <a:pt x="2278" y="974"/>
                      <a:pt x="2263" y="958"/>
                    </a:cubicBezTo>
                    <a:cubicBezTo>
                      <a:pt x="2247" y="941"/>
                      <a:pt x="2233" y="914"/>
                      <a:pt x="2214" y="898"/>
                    </a:cubicBezTo>
                    <a:close/>
                    <a:moveTo>
                      <a:pt x="2263" y="881"/>
                    </a:moveTo>
                    <a:cubicBezTo>
                      <a:pt x="2274" y="880"/>
                      <a:pt x="2285" y="873"/>
                      <a:pt x="2293" y="867"/>
                    </a:cubicBezTo>
                    <a:cubicBezTo>
                      <a:pt x="2303" y="859"/>
                      <a:pt x="2312" y="842"/>
                      <a:pt x="2307" y="830"/>
                    </a:cubicBezTo>
                    <a:cubicBezTo>
                      <a:pt x="2319" y="824"/>
                      <a:pt x="2326" y="814"/>
                      <a:pt x="2331" y="803"/>
                    </a:cubicBezTo>
                    <a:cubicBezTo>
                      <a:pt x="2338" y="789"/>
                      <a:pt x="2351" y="777"/>
                      <a:pt x="2364" y="782"/>
                    </a:cubicBezTo>
                    <a:cubicBezTo>
                      <a:pt x="2355" y="767"/>
                      <a:pt x="2327" y="775"/>
                      <a:pt x="2316" y="785"/>
                    </a:cubicBezTo>
                    <a:cubicBezTo>
                      <a:pt x="2300" y="798"/>
                      <a:pt x="2298" y="820"/>
                      <a:pt x="2292" y="842"/>
                    </a:cubicBezTo>
                    <a:cubicBezTo>
                      <a:pt x="2289" y="855"/>
                      <a:pt x="2281" y="870"/>
                      <a:pt x="2263" y="881"/>
                    </a:cubicBezTo>
                    <a:close/>
                    <a:moveTo>
                      <a:pt x="2526" y="743"/>
                    </a:moveTo>
                    <a:cubicBezTo>
                      <a:pt x="2521" y="729"/>
                      <a:pt x="2506" y="702"/>
                      <a:pt x="2487" y="701"/>
                    </a:cubicBezTo>
                    <a:cubicBezTo>
                      <a:pt x="2486" y="699"/>
                      <a:pt x="2484" y="697"/>
                      <a:pt x="2482" y="696"/>
                    </a:cubicBezTo>
                    <a:cubicBezTo>
                      <a:pt x="2493" y="694"/>
                      <a:pt x="2505" y="701"/>
                      <a:pt x="2514" y="713"/>
                    </a:cubicBezTo>
                    <a:cubicBezTo>
                      <a:pt x="2521" y="723"/>
                      <a:pt x="2526" y="734"/>
                      <a:pt x="2526" y="743"/>
                    </a:cubicBezTo>
                    <a:close/>
                    <a:moveTo>
                      <a:pt x="2456" y="730"/>
                    </a:moveTo>
                    <a:cubicBezTo>
                      <a:pt x="2454" y="727"/>
                      <a:pt x="2450" y="726"/>
                      <a:pt x="2447" y="728"/>
                    </a:cubicBezTo>
                    <a:cubicBezTo>
                      <a:pt x="2444" y="730"/>
                      <a:pt x="2443" y="734"/>
                      <a:pt x="2445" y="737"/>
                    </a:cubicBezTo>
                    <a:cubicBezTo>
                      <a:pt x="2447" y="740"/>
                      <a:pt x="2451" y="741"/>
                      <a:pt x="2454" y="739"/>
                    </a:cubicBezTo>
                    <a:cubicBezTo>
                      <a:pt x="2457" y="737"/>
                      <a:pt x="2458" y="733"/>
                      <a:pt x="2456" y="730"/>
                    </a:cubicBezTo>
                    <a:close/>
                    <a:moveTo>
                      <a:pt x="2467" y="715"/>
                    </a:moveTo>
                    <a:cubicBezTo>
                      <a:pt x="2465" y="712"/>
                      <a:pt x="2460" y="711"/>
                      <a:pt x="2456" y="713"/>
                    </a:cubicBezTo>
                    <a:cubicBezTo>
                      <a:pt x="2453" y="716"/>
                      <a:pt x="2452" y="720"/>
                      <a:pt x="2454" y="724"/>
                    </a:cubicBezTo>
                    <a:cubicBezTo>
                      <a:pt x="2456" y="727"/>
                      <a:pt x="2461" y="728"/>
                      <a:pt x="2465" y="726"/>
                    </a:cubicBezTo>
                    <a:cubicBezTo>
                      <a:pt x="2468" y="724"/>
                      <a:pt x="2469" y="719"/>
                      <a:pt x="2467" y="715"/>
                    </a:cubicBezTo>
                    <a:close/>
                    <a:moveTo>
                      <a:pt x="2485" y="700"/>
                    </a:moveTo>
                    <a:cubicBezTo>
                      <a:pt x="2482" y="695"/>
                      <a:pt x="2476" y="694"/>
                      <a:pt x="2471" y="697"/>
                    </a:cubicBezTo>
                    <a:cubicBezTo>
                      <a:pt x="2466" y="700"/>
                      <a:pt x="2465" y="706"/>
                      <a:pt x="2468" y="711"/>
                    </a:cubicBezTo>
                    <a:cubicBezTo>
                      <a:pt x="2471" y="716"/>
                      <a:pt x="2477" y="717"/>
                      <a:pt x="2482" y="714"/>
                    </a:cubicBezTo>
                    <a:cubicBezTo>
                      <a:pt x="2487" y="711"/>
                      <a:pt x="2488" y="705"/>
                      <a:pt x="2485" y="700"/>
                    </a:cubicBezTo>
                    <a:close/>
                    <a:moveTo>
                      <a:pt x="2560" y="721"/>
                    </a:moveTo>
                    <a:cubicBezTo>
                      <a:pt x="2558" y="718"/>
                      <a:pt x="2553" y="717"/>
                      <a:pt x="2550" y="719"/>
                    </a:cubicBezTo>
                    <a:cubicBezTo>
                      <a:pt x="2546" y="721"/>
                      <a:pt x="2545" y="726"/>
                      <a:pt x="2548" y="729"/>
                    </a:cubicBezTo>
                    <a:cubicBezTo>
                      <a:pt x="2550" y="732"/>
                      <a:pt x="2554" y="733"/>
                      <a:pt x="2558" y="731"/>
                    </a:cubicBezTo>
                    <a:cubicBezTo>
                      <a:pt x="2561" y="729"/>
                      <a:pt x="2562" y="724"/>
                      <a:pt x="2560" y="721"/>
                    </a:cubicBezTo>
                    <a:close/>
                    <a:moveTo>
                      <a:pt x="2029" y="946"/>
                    </a:moveTo>
                    <a:cubicBezTo>
                      <a:pt x="2031" y="954"/>
                      <a:pt x="2042" y="962"/>
                      <a:pt x="2048" y="956"/>
                    </a:cubicBezTo>
                    <a:cubicBezTo>
                      <a:pt x="2054" y="958"/>
                      <a:pt x="2057" y="965"/>
                      <a:pt x="2056" y="971"/>
                    </a:cubicBezTo>
                    <a:cubicBezTo>
                      <a:pt x="2053" y="982"/>
                      <a:pt x="2041" y="990"/>
                      <a:pt x="2030" y="988"/>
                    </a:cubicBezTo>
                    <a:cubicBezTo>
                      <a:pt x="2053" y="1002"/>
                      <a:pt x="2083" y="973"/>
                      <a:pt x="2073" y="947"/>
                    </a:cubicBezTo>
                    <a:cubicBezTo>
                      <a:pt x="2068" y="933"/>
                      <a:pt x="2056" y="927"/>
                      <a:pt x="2046" y="928"/>
                    </a:cubicBezTo>
                    <a:cubicBezTo>
                      <a:pt x="2036" y="929"/>
                      <a:pt x="2028" y="936"/>
                      <a:pt x="2029" y="946"/>
                    </a:cubicBezTo>
                    <a:close/>
                    <a:moveTo>
                      <a:pt x="2023" y="884"/>
                    </a:moveTo>
                    <a:cubicBezTo>
                      <a:pt x="2045" y="894"/>
                      <a:pt x="2050" y="913"/>
                      <a:pt x="2058" y="921"/>
                    </a:cubicBezTo>
                    <a:cubicBezTo>
                      <a:pt x="2067" y="930"/>
                      <a:pt x="2077" y="920"/>
                      <a:pt x="2070" y="908"/>
                    </a:cubicBezTo>
                    <a:cubicBezTo>
                      <a:pt x="2061" y="895"/>
                      <a:pt x="2042" y="887"/>
                      <a:pt x="2023" y="884"/>
                    </a:cubicBezTo>
                    <a:close/>
                    <a:moveTo>
                      <a:pt x="2111" y="899"/>
                    </a:moveTo>
                    <a:cubicBezTo>
                      <a:pt x="2104" y="902"/>
                      <a:pt x="2100" y="911"/>
                      <a:pt x="2100" y="916"/>
                    </a:cubicBezTo>
                    <a:cubicBezTo>
                      <a:pt x="2092" y="919"/>
                      <a:pt x="2082" y="904"/>
                      <a:pt x="2092" y="895"/>
                    </a:cubicBezTo>
                    <a:cubicBezTo>
                      <a:pt x="2098" y="890"/>
                      <a:pt x="2108" y="891"/>
                      <a:pt x="2111" y="899"/>
                    </a:cubicBezTo>
                    <a:close/>
                    <a:moveTo>
                      <a:pt x="2136" y="925"/>
                    </a:moveTo>
                    <a:cubicBezTo>
                      <a:pt x="2134" y="920"/>
                      <a:pt x="2129" y="917"/>
                      <a:pt x="2125" y="919"/>
                    </a:cubicBezTo>
                    <a:cubicBezTo>
                      <a:pt x="2117" y="923"/>
                      <a:pt x="2119" y="933"/>
                      <a:pt x="2126" y="935"/>
                    </a:cubicBezTo>
                    <a:cubicBezTo>
                      <a:pt x="2131" y="937"/>
                      <a:pt x="2135" y="934"/>
                      <a:pt x="2141" y="939"/>
                    </a:cubicBezTo>
                    <a:cubicBezTo>
                      <a:pt x="2136" y="933"/>
                      <a:pt x="2138" y="930"/>
                      <a:pt x="2136" y="925"/>
                    </a:cubicBezTo>
                    <a:close/>
                    <a:moveTo>
                      <a:pt x="2106" y="850"/>
                    </a:moveTo>
                    <a:cubicBezTo>
                      <a:pt x="2124" y="841"/>
                      <a:pt x="2142" y="807"/>
                      <a:pt x="2125" y="794"/>
                    </a:cubicBezTo>
                    <a:cubicBezTo>
                      <a:pt x="2128" y="791"/>
                      <a:pt x="2135" y="791"/>
                      <a:pt x="2139" y="796"/>
                    </a:cubicBezTo>
                    <a:cubicBezTo>
                      <a:pt x="2143" y="800"/>
                      <a:pt x="2144" y="810"/>
                      <a:pt x="2138" y="816"/>
                    </a:cubicBezTo>
                    <a:cubicBezTo>
                      <a:pt x="2144" y="822"/>
                      <a:pt x="2132" y="844"/>
                      <a:pt x="2106" y="850"/>
                    </a:cubicBezTo>
                    <a:close/>
                    <a:moveTo>
                      <a:pt x="1910" y="1066"/>
                    </a:moveTo>
                    <a:cubicBezTo>
                      <a:pt x="1921" y="1068"/>
                      <a:pt x="1932" y="1066"/>
                      <a:pt x="1941" y="1058"/>
                    </a:cubicBezTo>
                    <a:cubicBezTo>
                      <a:pt x="1947" y="1051"/>
                      <a:pt x="1950" y="1043"/>
                      <a:pt x="1950" y="1034"/>
                    </a:cubicBezTo>
                    <a:cubicBezTo>
                      <a:pt x="1950" y="1030"/>
                      <a:pt x="1949" y="1026"/>
                      <a:pt x="1948" y="1023"/>
                    </a:cubicBezTo>
                    <a:cubicBezTo>
                      <a:pt x="1948" y="1024"/>
                      <a:pt x="1948" y="1025"/>
                      <a:pt x="1948" y="1026"/>
                    </a:cubicBezTo>
                    <a:cubicBezTo>
                      <a:pt x="1948" y="1034"/>
                      <a:pt x="1942" y="1041"/>
                      <a:pt x="1934" y="1041"/>
                    </a:cubicBezTo>
                    <a:cubicBezTo>
                      <a:pt x="1926" y="1041"/>
                      <a:pt x="1919" y="1035"/>
                      <a:pt x="1919" y="1027"/>
                    </a:cubicBezTo>
                    <a:cubicBezTo>
                      <a:pt x="1918" y="1015"/>
                      <a:pt x="1931" y="1008"/>
                      <a:pt x="1941" y="1014"/>
                    </a:cubicBezTo>
                    <a:cubicBezTo>
                      <a:pt x="1948" y="1017"/>
                      <a:pt x="1952" y="1026"/>
                      <a:pt x="1952" y="1034"/>
                    </a:cubicBezTo>
                    <a:cubicBezTo>
                      <a:pt x="1953" y="1043"/>
                      <a:pt x="1950" y="1053"/>
                      <a:pt x="1943" y="1060"/>
                    </a:cubicBezTo>
                    <a:cubicBezTo>
                      <a:pt x="1934" y="1070"/>
                      <a:pt x="1922" y="1072"/>
                      <a:pt x="1909" y="1070"/>
                    </a:cubicBezTo>
                    <a:cubicBezTo>
                      <a:pt x="1899" y="1067"/>
                      <a:pt x="1891" y="1062"/>
                      <a:pt x="1885" y="1055"/>
                    </a:cubicBezTo>
                    <a:cubicBezTo>
                      <a:pt x="1885" y="1057"/>
                      <a:pt x="1886" y="1059"/>
                      <a:pt x="1887" y="1062"/>
                    </a:cubicBezTo>
                    <a:cubicBezTo>
                      <a:pt x="1889" y="1072"/>
                      <a:pt x="1890" y="1080"/>
                      <a:pt x="1889" y="1090"/>
                    </a:cubicBezTo>
                    <a:cubicBezTo>
                      <a:pt x="1889" y="1093"/>
                      <a:pt x="1889" y="1096"/>
                      <a:pt x="1889" y="1098"/>
                    </a:cubicBezTo>
                    <a:cubicBezTo>
                      <a:pt x="1888" y="1103"/>
                      <a:pt x="1887" y="1107"/>
                      <a:pt x="1886" y="1111"/>
                    </a:cubicBezTo>
                    <a:cubicBezTo>
                      <a:pt x="1885" y="1113"/>
                      <a:pt x="1880" y="1126"/>
                      <a:pt x="1878" y="1125"/>
                    </a:cubicBezTo>
                    <a:cubicBezTo>
                      <a:pt x="1877" y="1124"/>
                      <a:pt x="1880" y="1117"/>
                      <a:pt x="1880" y="1115"/>
                    </a:cubicBezTo>
                    <a:cubicBezTo>
                      <a:pt x="1882" y="1109"/>
                      <a:pt x="1883" y="1104"/>
                      <a:pt x="1884" y="1098"/>
                    </a:cubicBezTo>
                    <a:cubicBezTo>
                      <a:pt x="1884" y="1095"/>
                      <a:pt x="1884" y="1093"/>
                      <a:pt x="1884" y="1090"/>
                    </a:cubicBezTo>
                    <a:cubicBezTo>
                      <a:pt x="1885" y="1081"/>
                      <a:pt x="1885" y="1073"/>
                      <a:pt x="1883" y="1063"/>
                    </a:cubicBezTo>
                    <a:cubicBezTo>
                      <a:pt x="1883" y="1063"/>
                      <a:pt x="1882" y="1061"/>
                      <a:pt x="1882" y="1060"/>
                    </a:cubicBezTo>
                    <a:cubicBezTo>
                      <a:pt x="1882" y="1063"/>
                      <a:pt x="1882" y="1066"/>
                      <a:pt x="1881" y="1069"/>
                    </a:cubicBezTo>
                    <a:cubicBezTo>
                      <a:pt x="1880" y="1077"/>
                      <a:pt x="1879" y="1084"/>
                      <a:pt x="1875" y="1091"/>
                    </a:cubicBezTo>
                    <a:cubicBezTo>
                      <a:pt x="1863" y="1112"/>
                      <a:pt x="1842" y="1113"/>
                      <a:pt x="1824" y="1104"/>
                    </a:cubicBezTo>
                    <a:cubicBezTo>
                      <a:pt x="1809" y="1097"/>
                      <a:pt x="1797" y="1083"/>
                      <a:pt x="1795" y="1065"/>
                    </a:cubicBezTo>
                    <a:cubicBezTo>
                      <a:pt x="1795" y="1051"/>
                      <a:pt x="1802" y="1039"/>
                      <a:pt x="1816" y="1034"/>
                    </a:cubicBezTo>
                    <a:cubicBezTo>
                      <a:pt x="1823" y="1032"/>
                      <a:pt x="1828" y="1031"/>
                      <a:pt x="1835" y="1033"/>
                    </a:cubicBezTo>
                    <a:cubicBezTo>
                      <a:pt x="1840" y="1034"/>
                      <a:pt x="1844" y="1037"/>
                      <a:pt x="1847" y="1041"/>
                    </a:cubicBezTo>
                    <a:cubicBezTo>
                      <a:pt x="1851" y="1047"/>
                      <a:pt x="1852" y="1053"/>
                      <a:pt x="1849" y="1060"/>
                    </a:cubicBezTo>
                    <a:cubicBezTo>
                      <a:pt x="1848" y="1063"/>
                      <a:pt x="1845" y="1066"/>
                      <a:pt x="1841" y="1067"/>
                    </a:cubicBezTo>
                    <a:cubicBezTo>
                      <a:pt x="1837" y="1069"/>
                      <a:pt x="1832" y="1068"/>
                      <a:pt x="1829" y="1066"/>
                    </a:cubicBezTo>
                    <a:cubicBezTo>
                      <a:pt x="1824" y="1063"/>
                      <a:pt x="1822" y="1058"/>
                      <a:pt x="1823" y="1053"/>
                    </a:cubicBezTo>
                    <a:cubicBezTo>
                      <a:pt x="1824" y="1048"/>
                      <a:pt x="1828" y="1044"/>
                      <a:pt x="1833" y="1044"/>
                    </a:cubicBezTo>
                    <a:cubicBezTo>
                      <a:pt x="1840" y="1044"/>
                      <a:pt x="1845" y="1049"/>
                      <a:pt x="1845" y="1055"/>
                    </a:cubicBezTo>
                    <a:cubicBezTo>
                      <a:pt x="1845" y="1061"/>
                      <a:pt x="1840" y="1066"/>
                      <a:pt x="1834" y="1066"/>
                    </a:cubicBezTo>
                    <a:cubicBezTo>
                      <a:pt x="1832" y="1066"/>
                      <a:pt x="1829" y="1066"/>
                      <a:pt x="1828" y="1064"/>
                    </a:cubicBezTo>
                    <a:cubicBezTo>
                      <a:pt x="1828" y="1065"/>
                      <a:pt x="1828" y="1065"/>
                      <a:pt x="1829" y="1065"/>
                    </a:cubicBezTo>
                    <a:cubicBezTo>
                      <a:pt x="1833" y="1068"/>
                      <a:pt x="1837" y="1068"/>
                      <a:pt x="1841" y="1067"/>
                    </a:cubicBezTo>
                    <a:cubicBezTo>
                      <a:pt x="1845" y="1065"/>
                      <a:pt x="1847" y="1063"/>
                      <a:pt x="1849" y="1059"/>
                    </a:cubicBezTo>
                    <a:cubicBezTo>
                      <a:pt x="1851" y="1053"/>
                      <a:pt x="1850" y="1047"/>
                      <a:pt x="1846" y="1042"/>
                    </a:cubicBezTo>
                    <a:cubicBezTo>
                      <a:pt x="1843" y="1038"/>
                      <a:pt x="1839" y="1035"/>
                      <a:pt x="1834" y="1034"/>
                    </a:cubicBezTo>
                    <a:cubicBezTo>
                      <a:pt x="1828" y="1033"/>
                      <a:pt x="1823" y="1033"/>
                      <a:pt x="1817" y="1036"/>
                    </a:cubicBezTo>
                    <a:cubicBezTo>
                      <a:pt x="1804" y="1041"/>
                      <a:pt x="1797" y="1051"/>
                      <a:pt x="1798" y="1065"/>
                    </a:cubicBezTo>
                    <a:cubicBezTo>
                      <a:pt x="1799" y="1082"/>
                      <a:pt x="1813" y="1095"/>
                      <a:pt x="1827" y="1102"/>
                    </a:cubicBezTo>
                    <a:cubicBezTo>
                      <a:pt x="1843" y="1108"/>
                      <a:pt x="1861" y="1107"/>
                      <a:pt x="1871" y="1089"/>
                    </a:cubicBezTo>
                    <a:cubicBezTo>
                      <a:pt x="1874" y="1082"/>
                      <a:pt x="1876" y="1076"/>
                      <a:pt x="1877" y="1068"/>
                    </a:cubicBezTo>
                    <a:cubicBezTo>
                      <a:pt x="1877" y="1063"/>
                      <a:pt x="1877" y="1059"/>
                      <a:pt x="1877" y="1054"/>
                    </a:cubicBezTo>
                    <a:cubicBezTo>
                      <a:pt x="1876" y="1036"/>
                      <a:pt x="1870" y="1021"/>
                      <a:pt x="1873" y="1003"/>
                    </a:cubicBezTo>
                    <a:cubicBezTo>
                      <a:pt x="1875" y="986"/>
                      <a:pt x="1884" y="971"/>
                      <a:pt x="1901" y="960"/>
                    </a:cubicBezTo>
                    <a:cubicBezTo>
                      <a:pt x="1909" y="955"/>
                      <a:pt x="1915" y="952"/>
                      <a:pt x="1925" y="950"/>
                    </a:cubicBezTo>
                    <a:cubicBezTo>
                      <a:pt x="1929" y="949"/>
                      <a:pt x="1932" y="948"/>
                      <a:pt x="1936" y="948"/>
                    </a:cubicBezTo>
                    <a:cubicBezTo>
                      <a:pt x="1933" y="947"/>
                      <a:pt x="1931" y="945"/>
                      <a:pt x="1929" y="942"/>
                    </a:cubicBezTo>
                    <a:cubicBezTo>
                      <a:pt x="1922" y="934"/>
                      <a:pt x="1920" y="922"/>
                      <a:pt x="1924" y="912"/>
                    </a:cubicBezTo>
                    <a:cubicBezTo>
                      <a:pt x="1929" y="903"/>
                      <a:pt x="1938" y="895"/>
                      <a:pt x="1949" y="895"/>
                    </a:cubicBezTo>
                    <a:cubicBezTo>
                      <a:pt x="1958" y="896"/>
                      <a:pt x="1966" y="901"/>
                      <a:pt x="1969" y="909"/>
                    </a:cubicBezTo>
                    <a:cubicBezTo>
                      <a:pt x="1970" y="914"/>
                      <a:pt x="1970" y="920"/>
                      <a:pt x="1967" y="924"/>
                    </a:cubicBezTo>
                    <a:cubicBezTo>
                      <a:pt x="1966" y="927"/>
                      <a:pt x="1963" y="929"/>
                      <a:pt x="1961" y="930"/>
                    </a:cubicBezTo>
                    <a:cubicBezTo>
                      <a:pt x="1956" y="933"/>
                      <a:pt x="1950" y="931"/>
                      <a:pt x="1947" y="927"/>
                    </a:cubicBezTo>
                    <a:cubicBezTo>
                      <a:pt x="1944" y="922"/>
                      <a:pt x="1945" y="915"/>
                      <a:pt x="1950" y="912"/>
                    </a:cubicBezTo>
                    <a:cubicBezTo>
                      <a:pt x="1954" y="908"/>
                      <a:pt x="1961" y="909"/>
                      <a:pt x="1965" y="914"/>
                    </a:cubicBezTo>
                    <a:cubicBezTo>
                      <a:pt x="1968" y="918"/>
                      <a:pt x="1967" y="924"/>
                      <a:pt x="1964" y="928"/>
                    </a:cubicBezTo>
                    <a:cubicBezTo>
                      <a:pt x="1969" y="923"/>
                      <a:pt x="1970" y="916"/>
                      <a:pt x="1968" y="909"/>
                    </a:cubicBezTo>
                    <a:cubicBezTo>
                      <a:pt x="1965" y="902"/>
                      <a:pt x="1958" y="897"/>
                      <a:pt x="1949" y="897"/>
                    </a:cubicBezTo>
                    <a:cubicBezTo>
                      <a:pt x="1939" y="897"/>
                      <a:pt x="1930" y="904"/>
                      <a:pt x="1926" y="913"/>
                    </a:cubicBezTo>
                    <a:cubicBezTo>
                      <a:pt x="1924" y="918"/>
                      <a:pt x="1923" y="925"/>
                      <a:pt x="1925" y="930"/>
                    </a:cubicBezTo>
                    <a:cubicBezTo>
                      <a:pt x="1930" y="949"/>
                      <a:pt x="1952" y="947"/>
                      <a:pt x="1972" y="957"/>
                    </a:cubicBezTo>
                    <a:cubicBezTo>
                      <a:pt x="1991" y="968"/>
                      <a:pt x="2008" y="987"/>
                      <a:pt x="2016" y="1007"/>
                    </a:cubicBezTo>
                    <a:cubicBezTo>
                      <a:pt x="2001" y="982"/>
                      <a:pt x="1981" y="959"/>
                      <a:pt x="1951" y="953"/>
                    </a:cubicBezTo>
                    <a:cubicBezTo>
                      <a:pt x="1942" y="952"/>
                      <a:pt x="1935" y="952"/>
                      <a:pt x="1926" y="954"/>
                    </a:cubicBezTo>
                    <a:cubicBezTo>
                      <a:pt x="1917" y="956"/>
                      <a:pt x="1911" y="959"/>
                      <a:pt x="1903" y="964"/>
                    </a:cubicBezTo>
                    <a:cubicBezTo>
                      <a:pt x="1881" y="980"/>
                      <a:pt x="1874" y="1002"/>
                      <a:pt x="1878" y="1026"/>
                    </a:cubicBezTo>
                    <a:cubicBezTo>
                      <a:pt x="1882" y="1045"/>
                      <a:pt x="1890" y="1061"/>
                      <a:pt x="1910" y="1066"/>
                    </a:cubicBezTo>
                    <a:close/>
                    <a:moveTo>
                      <a:pt x="1831" y="1258"/>
                    </a:moveTo>
                    <a:cubicBezTo>
                      <a:pt x="1830" y="1255"/>
                      <a:pt x="1830" y="1252"/>
                      <a:pt x="1833" y="1250"/>
                    </a:cubicBezTo>
                    <a:cubicBezTo>
                      <a:pt x="1835" y="1249"/>
                      <a:pt x="1838" y="1249"/>
                      <a:pt x="1840" y="1252"/>
                    </a:cubicBezTo>
                    <a:cubicBezTo>
                      <a:pt x="1842" y="1254"/>
                      <a:pt x="1841" y="1257"/>
                      <a:pt x="1839" y="1259"/>
                    </a:cubicBezTo>
                    <a:cubicBezTo>
                      <a:pt x="1836" y="1260"/>
                      <a:pt x="1833" y="1260"/>
                      <a:pt x="1831" y="1258"/>
                    </a:cubicBezTo>
                    <a:close/>
                    <a:moveTo>
                      <a:pt x="1927" y="1159"/>
                    </a:moveTo>
                    <a:cubicBezTo>
                      <a:pt x="1932" y="1158"/>
                      <a:pt x="1938" y="1155"/>
                      <a:pt x="1938" y="1150"/>
                    </a:cubicBezTo>
                    <a:cubicBezTo>
                      <a:pt x="1938" y="1147"/>
                      <a:pt x="1937" y="1144"/>
                      <a:pt x="1934" y="1142"/>
                    </a:cubicBezTo>
                    <a:cubicBezTo>
                      <a:pt x="1931" y="1140"/>
                      <a:pt x="1927" y="1142"/>
                      <a:pt x="1926" y="1145"/>
                    </a:cubicBezTo>
                    <a:cubicBezTo>
                      <a:pt x="1925" y="1147"/>
                      <a:pt x="1926" y="1150"/>
                      <a:pt x="1928" y="1152"/>
                    </a:cubicBezTo>
                    <a:cubicBezTo>
                      <a:pt x="1923" y="1152"/>
                      <a:pt x="1920" y="1143"/>
                      <a:pt x="1927" y="1139"/>
                    </a:cubicBezTo>
                    <a:cubicBezTo>
                      <a:pt x="1931" y="1137"/>
                      <a:pt x="1936" y="1138"/>
                      <a:pt x="1939" y="1141"/>
                    </a:cubicBezTo>
                    <a:cubicBezTo>
                      <a:pt x="1944" y="1147"/>
                      <a:pt x="1942" y="1155"/>
                      <a:pt x="1937" y="1159"/>
                    </a:cubicBezTo>
                    <a:cubicBezTo>
                      <a:pt x="1932" y="1163"/>
                      <a:pt x="1925" y="1163"/>
                      <a:pt x="1919" y="1160"/>
                    </a:cubicBezTo>
                    <a:cubicBezTo>
                      <a:pt x="1935" y="1170"/>
                      <a:pt x="1965" y="1167"/>
                      <a:pt x="1977" y="1161"/>
                    </a:cubicBezTo>
                    <a:cubicBezTo>
                      <a:pt x="1977" y="1162"/>
                      <a:pt x="1977" y="1163"/>
                      <a:pt x="1978" y="1164"/>
                    </a:cubicBezTo>
                    <a:cubicBezTo>
                      <a:pt x="1957" y="1173"/>
                      <a:pt x="1927" y="1172"/>
                      <a:pt x="1914" y="1160"/>
                    </a:cubicBezTo>
                    <a:cubicBezTo>
                      <a:pt x="1922" y="1185"/>
                      <a:pt x="1921" y="1202"/>
                      <a:pt x="1929" y="1218"/>
                    </a:cubicBezTo>
                    <a:cubicBezTo>
                      <a:pt x="1932" y="1225"/>
                      <a:pt x="1938" y="1232"/>
                      <a:pt x="1945" y="1235"/>
                    </a:cubicBezTo>
                    <a:cubicBezTo>
                      <a:pt x="1945" y="1236"/>
                      <a:pt x="1946" y="1238"/>
                      <a:pt x="1948" y="1240"/>
                    </a:cubicBezTo>
                    <a:cubicBezTo>
                      <a:pt x="1938" y="1239"/>
                      <a:pt x="1929" y="1229"/>
                      <a:pt x="1924" y="1217"/>
                    </a:cubicBezTo>
                    <a:cubicBezTo>
                      <a:pt x="1924" y="1216"/>
                      <a:pt x="1924" y="1216"/>
                      <a:pt x="1923" y="1215"/>
                    </a:cubicBezTo>
                    <a:cubicBezTo>
                      <a:pt x="1923" y="1230"/>
                      <a:pt x="1931" y="1249"/>
                      <a:pt x="1944" y="1261"/>
                    </a:cubicBezTo>
                    <a:cubicBezTo>
                      <a:pt x="1948" y="1266"/>
                      <a:pt x="1956" y="1272"/>
                      <a:pt x="1963" y="1272"/>
                    </a:cubicBezTo>
                    <a:cubicBezTo>
                      <a:pt x="1967" y="1272"/>
                      <a:pt x="1973" y="1269"/>
                      <a:pt x="1973" y="1265"/>
                    </a:cubicBezTo>
                    <a:cubicBezTo>
                      <a:pt x="1973" y="1263"/>
                      <a:pt x="1972" y="1261"/>
                      <a:pt x="1971" y="1261"/>
                    </a:cubicBezTo>
                    <a:cubicBezTo>
                      <a:pt x="1969" y="1260"/>
                      <a:pt x="1968" y="1261"/>
                      <a:pt x="1967" y="1262"/>
                    </a:cubicBezTo>
                    <a:cubicBezTo>
                      <a:pt x="1966" y="1263"/>
                      <a:pt x="1966" y="1264"/>
                      <a:pt x="1967" y="1265"/>
                    </a:cubicBezTo>
                    <a:cubicBezTo>
                      <a:pt x="1967" y="1266"/>
                      <a:pt x="1969" y="1267"/>
                      <a:pt x="1970" y="1266"/>
                    </a:cubicBezTo>
                    <a:cubicBezTo>
                      <a:pt x="1971" y="1265"/>
                      <a:pt x="1971" y="1264"/>
                      <a:pt x="1971" y="1264"/>
                    </a:cubicBezTo>
                    <a:cubicBezTo>
                      <a:pt x="1972" y="1264"/>
                      <a:pt x="1972" y="1265"/>
                      <a:pt x="1971" y="1266"/>
                    </a:cubicBezTo>
                    <a:cubicBezTo>
                      <a:pt x="1971" y="1268"/>
                      <a:pt x="1969" y="1268"/>
                      <a:pt x="1967" y="1268"/>
                    </a:cubicBezTo>
                    <a:cubicBezTo>
                      <a:pt x="1965" y="1268"/>
                      <a:pt x="1963" y="1265"/>
                      <a:pt x="1964" y="1262"/>
                    </a:cubicBezTo>
                    <a:cubicBezTo>
                      <a:pt x="1964" y="1260"/>
                      <a:pt x="1965" y="1258"/>
                      <a:pt x="1967" y="1257"/>
                    </a:cubicBezTo>
                    <a:cubicBezTo>
                      <a:pt x="1969" y="1257"/>
                      <a:pt x="1971" y="1257"/>
                      <a:pt x="1972" y="1258"/>
                    </a:cubicBezTo>
                    <a:cubicBezTo>
                      <a:pt x="1975" y="1259"/>
                      <a:pt x="1976" y="1261"/>
                      <a:pt x="1976" y="1264"/>
                    </a:cubicBezTo>
                    <a:cubicBezTo>
                      <a:pt x="1976" y="1269"/>
                      <a:pt x="1971" y="1272"/>
                      <a:pt x="1966" y="1273"/>
                    </a:cubicBezTo>
                    <a:cubicBezTo>
                      <a:pt x="1964" y="1274"/>
                      <a:pt x="1961" y="1274"/>
                      <a:pt x="1959" y="1273"/>
                    </a:cubicBezTo>
                    <a:cubicBezTo>
                      <a:pt x="1969" y="1277"/>
                      <a:pt x="1978" y="1275"/>
                      <a:pt x="1986" y="1270"/>
                    </a:cubicBezTo>
                    <a:cubicBezTo>
                      <a:pt x="1991" y="1267"/>
                      <a:pt x="1995" y="1262"/>
                      <a:pt x="1996" y="1256"/>
                    </a:cubicBezTo>
                    <a:cubicBezTo>
                      <a:pt x="1996" y="1256"/>
                      <a:pt x="1996" y="1256"/>
                      <a:pt x="1996" y="1256"/>
                    </a:cubicBezTo>
                    <a:cubicBezTo>
                      <a:pt x="1994" y="1261"/>
                      <a:pt x="1987" y="1264"/>
                      <a:pt x="1982" y="1258"/>
                    </a:cubicBezTo>
                    <a:cubicBezTo>
                      <a:pt x="1978" y="1254"/>
                      <a:pt x="1978" y="1242"/>
                      <a:pt x="1964" y="1241"/>
                    </a:cubicBezTo>
                    <a:cubicBezTo>
                      <a:pt x="1970" y="1238"/>
                      <a:pt x="1977" y="1237"/>
                      <a:pt x="1983" y="1238"/>
                    </a:cubicBezTo>
                    <a:cubicBezTo>
                      <a:pt x="1990" y="1240"/>
                      <a:pt x="1996" y="1245"/>
                      <a:pt x="1997" y="1252"/>
                    </a:cubicBezTo>
                    <a:cubicBezTo>
                      <a:pt x="1998" y="1260"/>
                      <a:pt x="1993" y="1267"/>
                      <a:pt x="1987" y="1272"/>
                    </a:cubicBezTo>
                    <a:cubicBezTo>
                      <a:pt x="1977" y="1278"/>
                      <a:pt x="1966" y="1278"/>
                      <a:pt x="1955" y="1273"/>
                    </a:cubicBezTo>
                    <a:cubicBezTo>
                      <a:pt x="1946" y="1268"/>
                      <a:pt x="1936" y="1256"/>
                      <a:pt x="1930" y="1247"/>
                    </a:cubicBezTo>
                    <a:cubicBezTo>
                      <a:pt x="1925" y="1239"/>
                      <a:pt x="1922" y="1227"/>
                      <a:pt x="1921" y="1218"/>
                    </a:cubicBezTo>
                    <a:cubicBezTo>
                      <a:pt x="1920" y="1224"/>
                      <a:pt x="1918" y="1229"/>
                      <a:pt x="1916" y="1235"/>
                    </a:cubicBezTo>
                    <a:cubicBezTo>
                      <a:pt x="1909" y="1246"/>
                      <a:pt x="1902" y="1253"/>
                      <a:pt x="1890" y="1259"/>
                    </a:cubicBezTo>
                    <a:cubicBezTo>
                      <a:pt x="1886" y="1261"/>
                      <a:pt x="1882" y="1262"/>
                      <a:pt x="1878" y="1263"/>
                    </a:cubicBezTo>
                    <a:cubicBezTo>
                      <a:pt x="1878" y="1262"/>
                      <a:pt x="1878" y="1261"/>
                      <a:pt x="1877" y="1260"/>
                    </a:cubicBezTo>
                    <a:cubicBezTo>
                      <a:pt x="1881" y="1259"/>
                      <a:pt x="1884" y="1258"/>
                      <a:pt x="1888" y="1256"/>
                    </a:cubicBezTo>
                    <a:cubicBezTo>
                      <a:pt x="1899" y="1250"/>
                      <a:pt x="1906" y="1243"/>
                      <a:pt x="1911" y="1232"/>
                    </a:cubicBezTo>
                    <a:cubicBezTo>
                      <a:pt x="1918" y="1218"/>
                      <a:pt x="1919" y="1203"/>
                      <a:pt x="1917" y="1188"/>
                    </a:cubicBezTo>
                    <a:cubicBezTo>
                      <a:pt x="1916" y="1192"/>
                      <a:pt x="1915" y="1196"/>
                      <a:pt x="1914" y="1200"/>
                    </a:cubicBezTo>
                    <a:cubicBezTo>
                      <a:pt x="1914" y="1200"/>
                      <a:pt x="1914" y="1200"/>
                      <a:pt x="1914" y="1200"/>
                    </a:cubicBezTo>
                    <a:cubicBezTo>
                      <a:pt x="1910" y="1208"/>
                      <a:pt x="1906" y="1215"/>
                      <a:pt x="1898" y="1219"/>
                    </a:cubicBezTo>
                    <a:cubicBezTo>
                      <a:pt x="1904" y="1213"/>
                      <a:pt x="1907" y="1207"/>
                      <a:pt x="1911" y="1199"/>
                    </a:cubicBezTo>
                    <a:cubicBezTo>
                      <a:pt x="1911" y="1199"/>
                      <a:pt x="1911" y="1199"/>
                      <a:pt x="1911" y="1199"/>
                    </a:cubicBezTo>
                    <a:cubicBezTo>
                      <a:pt x="1917" y="1182"/>
                      <a:pt x="1915" y="1178"/>
                      <a:pt x="1910" y="1161"/>
                    </a:cubicBezTo>
                    <a:cubicBezTo>
                      <a:pt x="1902" y="1135"/>
                      <a:pt x="1892" y="1109"/>
                      <a:pt x="1895" y="1084"/>
                    </a:cubicBezTo>
                    <a:cubicBezTo>
                      <a:pt x="1895" y="1101"/>
                      <a:pt x="1905" y="1159"/>
                      <a:pt x="1927" y="1159"/>
                    </a:cubicBezTo>
                    <a:close/>
                    <a:moveTo>
                      <a:pt x="1905" y="1209"/>
                    </a:moveTo>
                    <a:cubicBezTo>
                      <a:pt x="1895" y="1201"/>
                      <a:pt x="1886" y="1216"/>
                      <a:pt x="1882" y="1220"/>
                    </a:cubicBezTo>
                    <a:cubicBezTo>
                      <a:pt x="1879" y="1223"/>
                      <a:pt x="1876" y="1225"/>
                      <a:pt x="1872" y="1225"/>
                    </a:cubicBezTo>
                    <a:cubicBezTo>
                      <a:pt x="1876" y="1228"/>
                      <a:pt x="1888" y="1230"/>
                      <a:pt x="1894" y="1230"/>
                    </a:cubicBezTo>
                    <a:cubicBezTo>
                      <a:pt x="1903" y="1228"/>
                      <a:pt x="1909" y="1222"/>
                      <a:pt x="1907" y="1212"/>
                    </a:cubicBezTo>
                    <a:cubicBezTo>
                      <a:pt x="1905" y="1216"/>
                      <a:pt x="1899" y="1220"/>
                      <a:pt x="1894" y="1220"/>
                    </a:cubicBezTo>
                    <a:cubicBezTo>
                      <a:pt x="1897" y="1219"/>
                      <a:pt x="1902" y="1215"/>
                      <a:pt x="1905" y="1209"/>
                    </a:cubicBezTo>
                    <a:close/>
                    <a:moveTo>
                      <a:pt x="1980" y="1217"/>
                    </a:moveTo>
                    <a:cubicBezTo>
                      <a:pt x="1981" y="1220"/>
                      <a:pt x="1984" y="1221"/>
                      <a:pt x="1987" y="1220"/>
                    </a:cubicBezTo>
                    <a:cubicBezTo>
                      <a:pt x="1990" y="1219"/>
                      <a:pt x="1991" y="1216"/>
                      <a:pt x="1991" y="1213"/>
                    </a:cubicBezTo>
                    <a:cubicBezTo>
                      <a:pt x="1990" y="1210"/>
                      <a:pt x="1986" y="1209"/>
                      <a:pt x="1983" y="1209"/>
                    </a:cubicBezTo>
                    <a:cubicBezTo>
                      <a:pt x="1980" y="1210"/>
                      <a:pt x="1979" y="1214"/>
                      <a:pt x="1980" y="1217"/>
                    </a:cubicBezTo>
                    <a:close/>
                    <a:moveTo>
                      <a:pt x="1966" y="1227"/>
                    </a:moveTo>
                    <a:cubicBezTo>
                      <a:pt x="1967" y="1230"/>
                      <a:pt x="1971" y="1232"/>
                      <a:pt x="1975" y="1231"/>
                    </a:cubicBezTo>
                    <a:cubicBezTo>
                      <a:pt x="1978" y="1230"/>
                      <a:pt x="1980" y="1226"/>
                      <a:pt x="1979" y="1222"/>
                    </a:cubicBezTo>
                    <a:cubicBezTo>
                      <a:pt x="1978" y="1219"/>
                      <a:pt x="1974" y="1217"/>
                      <a:pt x="1971" y="1218"/>
                    </a:cubicBezTo>
                    <a:cubicBezTo>
                      <a:pt x="1967" y="1219"/>
                      <a:pt x="1965" y="1223"/>
                      <a:pt x="1966" y="1227"/>
                    </a:cubicBezTo>
                    <a:close/>
                    <a:moveTo>
                      <a:pt x="1946" y="1236"/>
                    </a:moveTo>
                    <a:cubicBezTo>
                      <a:pt x="1948" y="1241"/>
                      <a:pt x="1953" y="1243"/>
                      <a:pt x="1958" y="1242"/>
                    </a:cubicBezTo>
                    <a:cubicBezTo>
                      <a:pt x="1963" y="1240"/>
                      <a:pt x="1966" y="1235"/>
                      <a:pt x="1964" y="1230"/>
                    </a:cubicBezTo>
                    <a:cubicBezTo>
                      <a:pt x="1963" y="1225"/>
                      <a:pt x="1957" y="1222"/>
                      <a:pt x="1952" y="1224"/>
                    </a:cubicBezTo>
                    <a:cubicBezTo>
                      <a:pt x="1948" y="1225"/>
                      <a:pt x="1945" y="1231"/>
                      <a:pt x="1946" y="1236"/>
                    </a:cubicBezTo>
                    <a:close/>
                    <a:moveTo>
                      <a:pt x="1857" y="1270"/>
                    </a:moveTo>
                    <a:cubicBezTo>
                      <a:pt x="1854" y="1265"/>
                      <a:pt x="1855" y="1259"/>
                      <a:pt x="1860" y="1256"/>
                    </a:cubicBezTo>
                    <a:cubicBezTo>
                      <a:pt x="1865" y="1253"/>
                      <a:pt x="1871" y="1254"/>
                      <a:pt x="1874" y="1258"/>
                    </a:cubicBezTo>
                    <a:cubicBezTo>
                      <a:pt x="1877" y="1263"/>
                      <a:pt x="1876" y="1269"/>
                      <a:pt x="1872" y="1273"/>
                    </a:cubicBezTo>
                    <a:cubicBezTo>
                      <a:pt x="1867" y="1276"/>
                      <a:pt x="1861" y="1275"/>
                      <a:pt x="1857" y="1270"/>
                    </a:cubicBezTo>
                    <a:close/>
                    <a:moveTo>
                      <a:pt x="1841" y="1266"/>
                    </a:moveTo>
                    <a:cubicBezTo>
                      <a:pt x="1839" y="1263"/>
                      <a:pt x="1840" y="1259"/>
                      <a:pt x="1843" y="1257"/>
                    </a:cubicBezTo>
                    <a:cubicBezTo>
                      <a:pt x="1846" y="1255"/>
                      <a:pt x="1850" y="1256"/>
                      <a:pt x="1852" y="1259"/>
                    </a:cubicBezTo>
                    <a:cubicBezTo>
                      <a:pt x="1854" y="1262"/>
                      <a:pt x="1854" y="1266"/>
                      <a:pt x="1851" y="1268"/>
                    </a:cubicBezTo>
                    <a:cubicBezTo>
                      <a:pt x="1847" y="1270"/>
                      <a:pt x="1843" y="1269"/>
                      <a:pt x="1841" y="1266"/>
                    </a:cubicBezTo>
                    <a:close/>
                    <a:moveTo>
                      <a:pt x="1798" y="1096"/>
                    </a:moveTo>
                    <a:cubicBezTo>
                      <a:pt x="1797" y="1082"/>
                      <a:pt x="1792" y="1067"/>
                      <a:pt x="1782" y="1058"/>
                    </a:cubicBezTo>
                    <a:cubicBezTo>
                      <a:pt x="1772" y="1048"/>
                      <a:pt x="1757" y="1044"/>
                      <a:pt x="1744" y="1049"/>
                    </a:cubicBezTo>
                    <a:cubicBezTo>
                      <a:pt x="1737" y="1052"/>
                      <a:pt x="1731" y="1058"/>
                      <a:pt x="1726" y="1065"/>
                    </a:cubicBezTo>
                    <a:cubicBezTo>
                      <a:pt x="1722" y="1073"/>
                      <a:pt x="1720" y="1079"/>
                      <a:pt x="1719" y="1088"/>
                    </a:cubicBezTo>
                    <a:cubicBezTo>
                      <a:pt x="1719" y="1097"/>
                      <a:pt x="1720" y="1104"/>
                      <a:pt x="1724" y="1112"/>
                    </a:cubicBezTo>
                    <a:cubicBezTo>
                      <a:pt x="1725" y="1116"/>
                      <a:pt x="1727" y="1119"/>
                      <a:pt x="1729" y="1122"/>
                    </a:cubicBezTo>
                    <a:cubicBezTo>
                      <a:pt x="1734" y="1131"/>
                      <a:pt x="1740" y="1137"/>
                      <a:pt x="1748" y="1143"/>
                    </a:cubicBezTo>
                    <a:cubicBezTo>
                      <a:pt x="1760" y="1152"/>
                      <a:pt x="1771" y="1157"/>
                      <a:pt x="1785" y="1158"/>
                    </a:cubicBezTo>
                    <a:cubicBezTo>
                      <a:pt x="1786" y="1158"/>
                      <a:pt x="1787" y="1158"/>
                      <a:pt x="1788" y="1158"/>
                    </a:cubicBezTo>
                    <a:cubicBezTo>
                      <a:pt x="1779" y="1163"/>
                      <a:pt x="1772" y="1171"/>
                      <a:pt x="1766" y="1180"/>
                    </a:cubicBezTo>
                    <a:cubicBezTo>
                      <a:pt x="1760" y="1191"/>
                      <a:pt x="1758" y="1204"/>
                      <a:pt x="1761" y="1216"/>
                    </a:cubicBezTo>
                    <a:cubicBezTo>
                      <a:pt x="1763" y="1221"/>
                      <a:pt x="1766" y="1226"/>
                      <a:pt x="1770" y="1230"/>
                    </a:cubicBezTo>
                    <a:cubicBezTo>
                      <a:pt x="1767" y="1225"/>
                      <a:pt x="1764" y="1220"/>
                      <a:pt x="1763" y="1216"/>
                    </a:cubicBezTo>
                    <a:cubicBezTo>
                      <a:pt x="1760" y="1204"/>
                      <a:pt x="1763" y="1192"/>
                      <a:pt x="1770" y="1182"/>
                    </a:cubicBezTo>
                    <a:cubicBezTo>
                      <a:pt x="1774" y="1174"/>
                      <a:pt x="1780" y="1169"/>
                      <a:pt x="1786" y="1165"/>
                    </a:cubicBezTo>
                    <a:cubicBezTo>
                      <a:pt x="1799" y="1157"/>
                      <a:pt x="1811" y="1156"/>
                      <a:pt x="1824" y="1149"/>
                    </a:cubicBezTo>
                    <a:cubicBezTo>
                      <a:pt x="1825" y="1149"/>
                      <a:pt x="1825" y="1149"/>
                      <a:pt x="1825" y="1149"/>
                    </a:cubicBezTo>
                    <a:cubicBezTo>
                      <a:pt x="1832" y="1145"/>
                      <a:pt x="1838" y="1141"/>
                      <a:pt x="1844" y="1135"/>
                    </a:cubicBezTo>
                    <a:cubicBezTo>
                      <a:pt x="1846" y="1134"/>
                      <a:pt x="1860" y="1120"/>
                      <a:pt x="1859" y="1118"/>
                    </a:cubicBezTo>
                    <a:cubicBezTo>
                      <a:pt x="1857" y="1118"/>
                      <a:pt x="1848" y="1126"/>
                      <a:pt x="1847" y="1127"/>
                    </a:cubicBezTo>
                    <a:cubicBezTo>
                      <a:pt x="1839" y="1134"/>
                      <a:pt x="1832" y="1139"/>
                      <a:pt x="1823" y="1144"/>
                    </a:cubicBezTo>
                    <a:cubicBezTo>
                      <a:pt x="1822" y="1145"/>
                      <a:pt x="1822" y="1145"/>
                      <a:pt x="1822" y="1145"/>
                    </a:cubicBezTo>
                    <a:cubicBezTo>
                      <a:pt x="1810" y="1151"/>
                      <a:pt x="1799" y="1154"/>
                      <a:pt x="1786" y="1154"/>
                    </a:cubicBezTo>
                    <a:cubicBezTo>
                      <a:pt x="1770" y="1153"/>
                      <a:pt x="1753" y="1146"/>
                      <a:pt x="1744" y="1133"/>
                    </a:cubicBezTo>
                    <a:cubicBezTo>
                      <a:pt x="1739" y="1125"/>
                      <a:pt x="1738" y="1111"/>
                      <a:pt x="1746" y="1105"/>
                    </a:cubicBezTo>
                    <a:cubicBezTo>
                      <a:pt x="1749" y="1103"/>
                      <a:pt x="1753" y="1103"/>
                      <a:pt x="1756" y="1106"/>
                    </a:cubicBezTo>
                    <a:cubicBezTo>
                      <a:pt x="1758" y="1108"/>
                      <a:pt x="1759" y="1111"/>
                      <a:pt x="1757" y="1114"/>
                    </a:cubicBezTo>
                    <a:cubicBezTo>
                      <a:pt x="1756" y="1116"/>
                      <a:pt x="1754" y="1117"/>
                      <a:pt x="1752" y="1117"/>
                    </a:cubicBezTo>
                    <a:cubicBezTo>
                      <a:pt x="1749" y="1118"/>
                      <a:pt x="1747" y="1115"/>
                      <a:pt x="1748" y="1112"/>
                    </a:cubicBezTo>
                    <a:cubicBezTo>
                      <a:pt x="1748" y="1111"/>
                      <a:pt x="1749" y="1109"/>
                      <a:pt x="1751" y="1109"/>
                    </a:cubicBezTo>
                    <a:cubicBezTo>
                      <a:pt x="1749" y="1108"/>
                      <a:pt x="1747" y="1109"/>
                      <a:pt x="1745" y="1111"/>
                    </a:cubicBezTo>
                    <a:cubicBezTo>
                      <a:pt x="1744" y="1114"/>
                      <a:pt x="1744" y="1117"/>
                      <a:pt x="1746" y="1120"/>
                    </a:cubicBezTo>
                    <a:cubicBezTo>
                      <a:pt x="1750" y="1124"/>
                      <a:pt x="1757" y="1124"/>
                      <a:pt x="1761" y="1120"/>
                    </a:cubicBezTo>
                    <a:cubicBezTo>
                      <a:pt x="1764" y="1117"/>
                      <a:pt x="1766" y="1113"/>
                      <a:pt x="1766" y="1108"/>
                    </a:cubicBezTo>
                    <a:cubicBezTo>
                      <a:pt x="1765" y="1104"/>
                      <a:pt x="1763" y="1101"/>
                      <a:pt x="1760" y="1099"/>
                    </a:cubicBezTo>
                    <a:cubicBezTo>
                      <a:pt x="1755" y="1096"/>
                      <a:pt x="1749" y="1096"/>
                      <a:pt x="1744" y="1099"/>
                    </a:cubicBezTo>
                    <a:cubicBezTo>
                      <a:pt x="1734" y="1106"/>
                      <a:pt x="1734" y="1121"/>
                      <a:pt x="1740" y="1131"/>
                    </a:cubicBezTo>
                    <a:cubicBezTo>
                      <a:pt x="1742" y="1134"/>
                      <a:pt x="1745" y="1137"/>
                      <a:pt x="1748" y="1139"/>
                    </a:cubicBezTo>
                    <a:cubicBezTo>
                      <a:pt x="1738" y="1131"/>
                      <a:pt x="1731" y="1123"/>
                      <a:pt x="1726" y="1111"/>
                    </a:cubicBezTo>
                    <a:cubicBezTo>
                      <a:pt x="1723" y="1103"/>
                      <a:pt x="1721" y="1097"/>
                      <a:pt x="1721" y="1088"/>
                    </a:cubicBezTo>
                    <a:cubicBezTo>
                      <a:pt x="1722" y="1080"/>
                      <a:pt x="1724" y="1073"/>
                      <a:pt x="1728" y="1065"/>
                    </a:cubicBezTo>
                    <a:cubicBezTo>
                      <a:pt x="1730" y="1061"/>
                      <a:pt x="1733" y="1059"/>
                      <a:pt x="1736" y="1056"/>
                    </a:cubicBezTo>
                    <a:cubicBezTo>
                      <a:pt x="1736" y="1055"/>
                      <a:pt x="1736" y="1055"/>
                      <a:pt x="1736" y="1055"/>
                    </a:cubicBezTo>
                    <a:cubicBezTo>
                      <a:pt x="1729" y="1065"/>
                      <a:pt x="1730" y="1080"/>
                      <a:pt x="1747" y="1082"/>
                    </a:cubicBezTo>
                    <a:cubicBezTo>
                      <a:pt x="1760" y="1084"/>
                      <a:pt x="1781" y="1070"/>
                      <a:pt x="1798" y="1096"/>
                    </a:cubicBezTo>
                    <a:close/>
                    <a:moveTo>
                      <a:pt x="1764" y="1214"/>
                    </a:moveTo>
                    <a:cubicBezTo>
                      <a:pt x="1779" y="1209"/>
                      <a:pt x="1784" y="1229"/>
                      <a:pt x="1787" y="1235"/>
                    </a:cubicBezTo>
                    <a:cubicBezTo>
                      <a:pt x="1790" y="1240"/>
                      <a:pt x="1793" y="1243"/>
                      <a:pt x="1797" y="1244"/>
                    </a:cubicBezTo>
                    <a:cubicBezTo>
                      <a:pt x="1791" y="1246"/>
                      <a:pt x="1776" y="1245"/>
                      <a:pt x="1769" y="1242"/>
                    </a:cubicBezTo>
                    <a:cubicBezTo>
                      <a:pt x="1760" y="1238"/>
                      <a:pt x="1754" y="1228"/>
                      <a:pt x="1760" y="1217"/>
                    </a:cubicBezTo>
                    <a:cubicBezTo>
                      <a:pt x="1762" y="1223"/>
                      <a:pt x="1767" y="1230"/>
                      <a:pt x="1773" y="1231"/>
                    </a:cubicBezTo>
                    <a:cubicBezTo>
                      <a:pt x="1770" y="1229"/>
                      <a:pt x="1765" y="1222"/>
                      <a:pt x="1764" y="1214"/>
                    </a:cubicBezTo>
                    <a:close/>
                    <a:moveTo>
                      <a:pt x="2005" y="1028"/>
                    </a:moveTo>
                    <a:cubicBezTo>
                      <a:pt x="2008" y="1048"/>
                      <a:pt x="2005" y="1062"/>
                      <a:pt x="2004" y="1082"/>
                    </a:cubicBezTo>
                    <a:cubicBezTo>
                      <a:pt x="2004" y="1092"/>
                      <a:pt x="2006" y="1100"/>
                      <a:pt x="2013" y="1108"/>
                    </a:cubicBezTo>
                    <a:cubicBezTo>
                      <a:pt x="2018" y="1114"/>
                      <a:pt x="2026" y="1117"/>
                      <a:pt x="2035" y="1115"/>
                    </a:cubicBezTo>
                    <a:cubicBezTo>
                      <a:pt x="2042" y="1113"/>
                      <a:pt x="2047" y="1108"/>
                      <a:pt x="2048" y="1101"/>
                    </a:cubicBezTo>
                    <a:cubicBezTo>
                      <a:pt x="2049" y="1096"/>
                      <a:pt x="2048" y="1092"/>
                      <a:pt x="2045" y="1088"/>
                    </a:cubicBezTo>
                    <a:cubicBezTo>
                      <a:pt x="2041" y="1083"/>
                      <a:pt x="2033" y="1081"/>
                      <a:pt x="2029" y="1086"/>
                    </a:cubicBezTo>
                    <a:cubicBezTo>
                      <a:pt x="2026" y="1089"/>
                      <a:pt x="2025" y="1093"/>
                      <a:pt x="2028" y="1097"/>
                    </a:cubicBezTo>
                    <a:cubicBezTo>
                      <a:pt x="2030" y="1101"/>
                      <a:pt x="2036" y="1102"/>
                      <a:pt x="2040" y="1099"/>
                    </a:cubicBezTo>
                    <a:cubicBezTo>
                      <a:pt x="2044" y="1096"/>
                      <a:pt x="2045" y="1091"/>
                      <a:pt x="2042" y="1087"/>
                    </a:cubicBezTo>
                    <a:cubicBezTo>
                      <a:pt x="2041" y="1086"/>
                      <a:pt x="2041" y="1086"/>
                      <a:pt x="2040" y="1085"/>
                    </a:cubicBezTo>
                    <a:cubicBezTo>
                      <a:pt x="2041" y="1086"/>
                      <a:pt x="2043" y="1087"/>
                      <a:pt x="2044" y="1089"/>
                    </a:cubicBezTo>
                    <a:cubicBezTo>
                      <a:pt x="2047" y="1092"/>
                      <a:pt x="2047" y="1096"/>
                      <a:pt x="2046" y="1100"/>
                    </a:cubicBezTo>
                    <a:cubicBezTo>
                      <a:pt x="2045" y="1106"/>
                      <a:pt x="2040" y="1111"/>
                      <a:pt x="2034" y="1112"/>
                    </a:cubicBezTo>
                    <a:cubicBezTo>
                      <a:pt x="2027" y="1114"/>
                      <a:pt x="2020" y="1111"/>
                      <a:pt x="2015" y="1105"/>
                    </a:cubicBezTo>
                    <a:cubicBezTo>
                      <a:pt x="2010" y="1099"/>
                      <a:pt x="2009" y="1091"/>
                      <a:pt x="2009" y="1082"/>
                    </a:cubicBezTo>
                    <a:cubicBezTo>
                      <a:pt x="2010" y="1062"/>
                      <a:pt x="2013" y="1048"/>
                      <a:pt x="2010" y="1027"/>
                    </a:cubicBezTo>
                    <a:cubicBezTo>
                      <a:pt x="2007" y="1007"/>
                      <a:pt x="1998" y="990"/>
                      <a:pt x="1983" y="976"/>
                    </a:cubicBezTo>
                    <a:cubicBezTo>
                      <a:pt x="1969" y="964"/>
                      <a:pt x="1953" y="960"/>
                      <a:pt x="1935" y="967"/>
                    </a:cubicBezTo>
                    <a:cubicBezTo>
                      <a:pt x="1920" y="974"/>
                      <a:pt x="1908" y="990"/>
                      <a:pt x="1909" y="1007"/>
                    </a:cubicBezTo>
                    <a:cubicBezTo>
                      <a:pt x="1909" y="1007"/>
                      <a:pt x="1909" y="1007"/>
                      <a:pt x="1909" y="1007"/>
                    </a:cubicBezTo>
                    <a:cubicBezTo>
                      <a:pt x="1913" y="1000"/>
                      <a:pt x="1921" y="993"/>
                      <a:pt x="1932" y="993"/>
                    </a:cubicBezTo>
                    <a:cubicBezTo>
                      <a:pt x="1949" y="991"/>
                      <a:pt x="1960" y="1002"/>
                      <a:pt x="1962" y="1019"/>
                    </a:cubicBezTo>
                    <a:cubicBezTo>
                      <a:pt x="1965" y="1049"/>
                      <a:pt x="2001" y="1044"/>
                      <a:pt x="1997" y="1012"/>
                    </a:cubicBezTo>
                    <a:cubicBezTo>
                      <a:pt x="1995" y="995"/>
                      <a:pt x="1982" y="983"/>
                      <a:pt x="1969" y="978"/>
                    </a:cubicBezTo>
                    <a:cubicBezTo>
                      <a:pt x="1945" y="969"/>
                      <a:pt x="1911" y="981"/>
                      <a:pt x="1909" y="1007"/>
                    </a:cubicBezTo>
                    <a:cubicBezTo>
                      <a:pt x="1910" y="990"/>
                      <a:pt x="1921" y="976"/>
                      <a:pt x="1937" y="970"/>
                    </a:cubicBezTo>
                    <a:cubicBezTo>
                      <a:pt x="1953" y="964"/>
                      <a:pt x="1968" y="968"/>
                      <a:pt x="1980" y="979"/>
                    </a:cubicBezTo>
                    <a:cubicBezTo>
                      <a:pt x="1994" y="992"/>
                      <a:pt x="2002" y="1009"/>
                      <a:pt x="2005" y="1028"/>
                    </a:cubicBezTo>
                    <a:close/>
                    <a:moveTo>
                      <a:pt x="1864" y="1110"/>
                    </a:moveTo>
                    <a:cubicBezTo>
                      <a:pt x="1832" y="1123"/>
                      <a:pt x="1807" y="1108"/>
                      <a:pt x="1791" y="1109"/>
                    </a:cubicBezTo>
                    <a:cubicBezTo>
                      <a:pt x="1772" y="1110"/>
                      <a:pt x="1773" y="1131"/>
                      <a:pt x="1793" y="1135"/>
                    </a:cubicBezTo>
                    <a:cubicBezTo>
                      <a:pt x="1814" y="1139"/>
                      <a:pt x="1843" y="1127"/>
                      <a:pt x="1864" y="1110"/>
                    </a:cubicBezTo>
                    <a:close/>
                    <a:moveTo>
                      <a:pt x="1895" y="1080"/>
                    </a:moveTo>
                    <a:cubicBezTo>
                      <a:pt x="1901" y="1095"/>
                      <a:pt x="1913" y="1106"/>
                      <a:pt x="1927" y="1111"/>
                    </a:cubicBezTo>
                    <a:cubicBezTo>
                      <a:pt x="1939" y="1116"/>
                      <a:pt x="1955" y="1114"/>
                      <a:pt x="1962" y="1104"/>
                    </a:cubicBezTo>
                    <a:cubicBezTo>
                      <a:pt x="1967" y="1107"/>
                      <a:pt x="1966" y="1116"/>
                      <a:pt x="1960" y="1122"/>
                    </a:cubicBezTo>
                    <a:cubicBezTo>
                      <a:pt x="1953" y="1127"/>
                      <a:pt x="1940" y="1128"/>
                      <a:pt x="1931" y="1120"/>
                    </a:cubicBezTo>
                    <a:cubicBezTo>
                      <a:pt x="1924" y="1128"/>
                      <a:pt x="1897" y="1110"/>
                      <a:pt x="1895" y="1080"/>
                    </a:cubicBezTo>
                    <a:close/>
                    <a:moveTo>
                      <a:pt x="1924" y="945"/>
                    </a:moveTo>
                    <a:cubicBezTo>
                      <a:pt x="1913" y="943"/>
                      <a:pt x="1897" y="945"/>
                      <a:pt x="1888" y="950"/>
                    </a:cubicBezTo>
                    <a:cubicBezTo>
                      <a:pt x="1877" y="955"/>
                      <a:pt x="1864" y="969"/>
                      <a:pt x="1866" y="982"/>
                    </a:cubicBezTo>
                    <a:cubicBezTo>
                      <a:pt x="1852" y="984"/>
                      <a:pt x="1843" y="993"/>
                      <a:pt x="1836" y="1002"/>
                    </a:cubicBezTo>
                    <a:cubicBezTo>
                      <a:pt x="1825" y="1015"/>
                      <a:pt x="1811" y="1027"/>
                      <a:pt x="1799" y="1021"/>
                    </a:cubicBezTo>
                    <a:cubicBezTo>
                      <a:pt x="1810" y="1034"/>
                      <a:pt x="1832" y="1032"/>
                      <a:pt x="1846" y="1024"/>
                    </a:cubicBezTo>
                    <a:cubicBezTo>
                      <a:pt x="1864" y="1013"/>
                      <a:pt x="1868" y="999"/>
                      <a:pt x="1879" y="979"/>
                    </a:cubicBezTo>
                    <a:cubicBezTo>
                      <a:pt x="1885" y="967"/>
                      <a:pt x="1907" y="948"/>
                      <a:pt x="1924" y="945"/>
                    </a:cubicBezTo>
                    <a:close/>
                    <a:moveTo>
                      <a:pt x="1896" y="1069"/>
                    </a:moveTo>
                    <a:cubicBezTo>
                      <a:pt x="1898" y="1083"/>
                      <a:pt x="1920" y="1085"/>
                      <a:pt x="1934" y="1081"/>
                    </a:cubicBezTo>
                    <a:cubicBezTo>
                      <a:pt x="1948" y="1077"/>
                      <a:pt x="1965" y="1067"/>
                      <a:pt x="1980" y="1076"/>
                    </a:cubicBezTo>
                    <a:cubicBezTo>
                      <a:pt x="1989" y="1080"/>
                      <a:pt x="1995" y="1089"/>
                      <a:pt x="1994" y="1098"/>
                    </a:cubicBezTo>
                    <a:cubicBezTo>
                      <a:pt x="1993" y="1104"/>
                      <a:pt x="1990" y="1109"/>
                      <a:pt x="1984" y="1109"/>
                    </a:cubicBezTo>
                    <a:cubicBezTo>
                      <a:pt x="1987" y="1106"/>
                      <a:pt x="1988" y="1098"/>
                      <a:pt x="1984" y="1093"/>
                    </a:cubicBezTo>
                    <a:cubicBezTo>
                      <a:pt x="1980" y="1089"/>
                      <a:pt x="1972" y="1088"/>
                      <a:pt x="1966" y="1091"/>
                    </a:cubicBezTo>
                    <a:cubicBezTo>
                      <a:pt x="1953" y="1096"/>
                      <a:pt x="1942" y="1104"/>
                      <a:pt x="1928" y="1104"/>
                    </a:cubicBezTo>
                    <a:cubicBezTo>
                      <a:pt x="1911" y="1104"/>
                      <a:pt x="1894" y="1090"/>
                      <a:pt x="1896" y="1069"/>
                    </a:cubicBezTo>
                    <a:close/>
                    <a:moveTo>
                      <a:pt x="1833" y="1191"/>
                    </a:moveTo>
                    <a:cubicBezTo>
                      <a:pt x="1818" y="1199"/>
                      <a:pt x="1806" y="1221"/>
                      <a:pt x="1808" y="1238"/>
                    </a:cubicBezTo>
                    <a:cubicBezTo>
                      <a:pt x="1809" y="1255"/>
                      <a:pt x="1825" y="1259"/>
                      <a:pt x="1827" y="1240"/>
                    </a:cubicBezTo>
                    <a:cubicBezTo>
                      <a:pt x="1829" y="1225"/>
                      <a:pt x="1823" y="1203"/>
                      <a:pt x="1833" y="1191"/>
                    </a:cubicBezTo>
                    <a:close/>
                    <a:moveTo>
                      <a:pt x="1854" y="1180"/>
                    </a:moveTo>
                    <a:cubicBezTo>
                      <a:pt x="1857" y="1179"/>
                      <a:pt x="1860" y="1176"/>
                      <a:pt x="1860" y="1173"/>
                    </a:cubicBezTo>
                    <a:cubicBezTo>
                      <a:pt x="1861" y="1170"/>
                      <a:pt x="1860" y="1165"/>
                      <a:pt x="1856" y="1162"/>
                    </a:cubicBezTo>
                    <a:cubicBezTo>
                      <a:pt x="1852" y="1158"/>
                      <a:pt x="1846" y="1159"/>
                      <a:pt x="1843" y="1162"/>
                    </a:cubicBezTo>
                    <a:cubicBezTo>
                      <a:pt x="1836" y="1168"/>
                      <a:pt x="1840" y="1173"/>
                      <a:pt x="1840" y="1179"/>
                    </a:cubicBezTo>
                    <a:cubicBezTo>
                      <a:pt x="1840" y="1184"/>
                      <a:pt x="1834" y="1189"/>
                      <a:pt x="1826" y="1190"/>
                    </a:cubicBezTo>
                    <a:cubicBezTo>
                      <a:pt x="1818" y="1191"/>
                      <a:pt x="1809" y="1187"/>
                      <a:pt x="1806" y="1179"/>
                    </a:cubicBezTo>
                    <a:cubicBezTo>
                      <a:pt x="1804" y="1174"/>
                      <a:pt x="1804" y="1168"/>
                      <a:pt x="1810" y="1166"/>
                    </a:cubicBezTo>
                    <a:cubicBezTo>
                      <a:pt x="1808" y="1171"/>
                      <a:pt x="1813" y="1177"/>
                      <a:pt x="1820" y="1173"/>
                    </a:cubicBezTo>
                    <a:cubicBezTo>
                      <a:pt x="1823" y="1172"/>
                      <a:pt x="1828" y="1165"/>
                      <a:pt x="1833" y="1158"/>
                    </a:cubicBezTo>
                    <a:cubicBezTo>
                      <a:pt x="1838" y="1151"/>
                      <a:pt x="1843" y="1146"/>
                      <a:pt x="1850" y="1143"/>
                    </a:cubicBezTo>
                    <a:cubicBezTo>
                      <a:pt x="1864" y="1139"/>
                      <a:pt x="1879" y="1149"/>
                      <a:pt x="1880" y="1163"/>
                    </a:cubicBezTo>
                    <a:cubicBezTo>
                      <a:pt x="1881" y="1171"/>
                      <a:pt x="1878" y="1178"/>
                      <a:pt x="1873" y="1183"/>
                    </a:cubicBezTo>
                    <a:cubicBezTo>
                      <a:pt x="1869" y="1189"/>
                      <a:pt x="1853" y="1202"/>
                      <a:pt x="1852" y="1212"/>
                    </a:cubicBezTo>
                    <a:cubicBezTo>
                      <a:pt x="1852" y="1219"/>
                      <a:pt x="1857" y="1222"/>
                      <a:pt x="1862" y="1221"/>
                    </a:cubicBezTo>
                    <a:cubicBezTo>
                      <a:pt x="1861" y="1227"/>
                      <a:pt x="1852" y="1229"/>
                      <a:pt x="1846" y="1226"/>
                    </a:cubicBezTo>
                    <a:cubicBezTo>
                      <a:pt x="1836" y="1221"/>
                      <a:pt x="1830" y="1205"/>
                      <a:pt x="1839" y="1192"/>
                    </a:cubicBezTo>
                    <a:cubicBezTo>
                      <a:pt x="1842" y="1187"/>
                      <a:pt x="1847" y="1184"/>
                      <a:pt x="1854" y="1180"/>
                    </a:cubicBezTo>
                    <a:close/>
                    <a:moveTo>
                      <a:pt x="1854" y="1178"/>
                    </a:moveTo>
                    <a:cubicBezTo>
                      <a:pt x="1858" y="1175"/>
                      <a:pt x="1860" y="1170"/>
                      <a:pt x="1858" y="1166"/>
                    </a:cubicBezTo>
                    <a:cubicBezTo>
                      <a:pt x="1853" y="1158"/>
                      <a:pt x="1843" y="1162"/>
                      <a:pt x="1841" y="1169"/>
                    </a:cubicBezTo>
                    <a:cubicBezTo>
                      <a:pt x="1841" y="1175"/>
                      <a:pt x="1844" y="1179"/>
                      <a:pt x="1839" y="1185"/>
                    </a:cubicBezTo>
                    <a:cubicBezTo>
                      <a:pt x="1845" y="1180"/>
                      <a:pt x="1849" y="1181"/>
                      <a:pt x="1854" y="1178"/>
                    </a:cubicBezTo>
                    <a:close/>
                    <a:moveTo>
                      <a:pt x="1877" y="1149"/>
                    </a:moveTo>
                    <a:cubicBezTo>
                      <a:pt x="1873" y="1142"/>
                      <a:pt x="1863" y="1139"/>
                      <a:pt x="1857" y="1140"/>
                    </a:cubicBezTo>
                    <a:cubicBezTo>
                      <a:pt x="1854" y="1131"/>
                      <a:pt x="1868" y="1120"/>
                      <a:pt x="1878" y="1128"/>
                    </a:cubicBezTo>
                    <a:cubicBezTo>
                      <a:pt x="1885" y="1134"/>
                      <a:pt x="1885" y="1145"/>
                      <a:pt x="1877" y="1149"/>
                    </a:cubicBezTo>
                    <a:close/>
                    <a:moveTo>
                      <a:pt x="1746" y="918"/>
                    </a:moveTo>
                    <a:cubicBezTo>
                      <a:pt x="1766" y="932"/>
                      <a:pt x="1786" y="917"/>
                      <a:pt x="1795" y="908"/>
                    </a:cubicBezTo>
                    <a:cubicBezTo>
                      <a:pt x="1805" y="898"/>
                      <a:pt x="1814" y="884"/>
                      <a:pt x="1830" y="884"/>
                    </a:cubicBezTo>
                    <a:cubicBezTo>
                      <a:pt x="1838" y="884"/>
                      <a:pt x="1847" y="888"/>
                      <a:pt x="1850" y="896"/>
                    </a:cubicBezTo>
                    <a:cubicBezTo>
                      <a:pt x="1852" y="901"/>
                      <a:pt x="1851" y="906"/>
                      <a:pt x="1847" y="909"/>
                    </a:cubicBezTo>
                    <a:cubicBezTo>
                      <a:pt x="1848" y="905"/>
                      <a:pt x="1846" y="898"/>
                      <a:pt x="1840" y="896"/>
                    </a:cubicBezTo>
                    <a:cubicBezTo>
                      <a:pt x="1835" y="894"/>
                      <a:pt x="1829" y="897"/>
                      <a:pt x="1825" y="902"/>
                    </a:cubicBezTo>
                    <a:cubicBezTo>
                      <a:pt x="1815" y="915"/>
                      <a:pt x="1804" y="926"/>
                      <a:pt x="1791" y="931"/>
                    </a:cubicBezTo>
                    <a:cubicBezTo>
                      <a:pt x="1777" y="936"/>
                      <a:pt x="1756" y="933"/>
                      <a:pt x="1746" y="918"/>
                    </a:cubicBezTo>
                    <a:close/>
                    <a:moveTo>
                      <a:pt x="1938" y="763"/>
                    </a:moveTo>
                    <a:cubicBezTo>
                      <a:pt x="1940" y="761"/>
                      <a:pt x="1942" y="760"/>
                      <a:pt x="1944" y="760"/>
                    </a:cubicBezTo>
                    <a:cubicBezTo>
                      <a:pt x="1947" y="760"/>
                      <a:pt x="1950" y="762"/>
                      <a:pt x="1952" y="766"/>
                    </a:cubicBezTo>
                    <a:cubicBezTo>
                      <a:pt x="1953" y="770"/>
                      <a:pt x="1951" y="774"/>
                      <a:pt x="1948" y="775"/>
                    </a:cubicBezTo>
                    <a:cubicBezTo>
                      <a:pt x="1943" y="779"/>
                      <a:pt x="1940" y="774"/>
                      <a:pt x="1936" y="774"/>
                    </a:cubicBezTo>
                    <a:cubicBezTo>
                      <a:pt x="1932" y="773"/>
                      <a:pt x="1928" y="776"/>
                      <a:pt x="1925" y="781"/>
                    </a:cubicBezTo>
                    <a:cubicBezTo>
                      <a:pt x="1923" y="787"/>
                      <a:pt x="1923" y="793"/>
                      <a:pt x="1928" y="798"/>
                    </a:cubicBezTo>
                    <a:cubicBezTo>
                      <a:pt x="1931" y="800"/>
                      <a:pt x="1936" y="801"/>
                      <a:pt x="1938" y="798"/>
                    </a:cubicBezTo>
                    <a:cubicBezTo>
                      <a:pt x="1934" y="798"/>
                      <a:pt x="1931" y="793"/>
                      <a:pt x="1935" y="789"/>
                    </a:cubicBezTo>
                    <a:cubicBezTo>
                      <a:pt x="1937" y="787"/>
                      <a:pt x="1943" y="785"/>
                      <a:pt x="1949" y="783"/>
                    </a:cubicBezTo>
                    <a:cubicBezTo>
                      <a:pt x="1955" y="781"/>
                      <a:pt x="1960" y="779"/>
                      <a:pt x="1963" y="774"/>
                    </a:cubicBezTo>
                    <a:cubicBezTo>
                      <a:pt x="1970" y="765"/>
                      <a:pt x="1966" y="752"/>
                      <a:pt x="1956" y="748"/>
                    </a:cubicBezTo>
                    <a:cubicBezTo>
                      <a:pt x="1951" y="746"/>
                      <a:pt x="1945" y="747"/>
                      <a:pt x="1940" y="749"/>
                    </a:cubicBezTo>
                    <a:cubicBezTo>
                      <a:pt x="1935" y="751"/>
                      <a:pt x="1923" y="759"/>
                      <a:pt x="1915" y="757"/>
                    </a:cubicBezTo>
                    <a:cubicBezTo>
                      <a:pt x="1910" y="756"/>
                      <a:pt x="1909" y="752"/>
                      <a:pt x="1911" y="749"/>
                    </a:cubicBezTo>
                    <a:cubicBezTo>
                      <a:pt x="1907" y="748"/>
                      <a:pt x="1903" y="753"/>
                      <a:pt x="1904" y="758"/>
                    </a:cubicBezTo>
                    <a:cubicBezTo>
                      <a:pt x="1905" y="767"/>
                      <a:pt x="1915" y="775"/>
                      <a:pt x="1927" y="772"/>
                    </a:cubicBezTo>
                    <a:cubicBezTo>
                      <a:pt x="1931" y="771"/>
                      <a:pt x="1934" y="767"/>
                      <a:pt x="1938" y="763"/>
                    </a:cubicBezTo>
                    <a:close/>
                    <a:moveTo>
                      <a:pt x="2093" y="789"/>
                    </a:moveTo>
                    <a:cubicBezTo>
                      <a:pt x="2078" y="797"/>
                      <a:pt x="2078" y="812"/>
                      <a:pt x="2075" y="817"/>
                    </a:cubicBezTo>
                    <a:cubicBezTo>
                      <a:pt x="2071" y="823"/>
                      <a:pt x="2064" y="819"/>
                      <a:pt x="2066" y="812"/>
                    </a:cubicBezTo>
                    <a:cubicBezTo>
                      <a:pt x="2069" y="804"/>
                      <a:pt x="2079" y="792"/>
                      <a:pt x="2093" y="789"/>
                    </a:cubicBezTo>
                    <a:close/>
                    <a:moveTo>
                      <a:pt x="2048" y="837"/>
                    </a:moveTo>
                    <a:cubicBezTo>
                      <a:pt x="2048" y="836"/>
                      <a:pt x="2048" y="834"/>
                      <a:pt x="2048" y="833"/>
                    </a:cubicBezTo>
                    <a:cubicBezTo>
                      <a:pt x="2049" y="832"/>
                      <a:pt x="2051" y="830"/>
                      <a:pt x="2053" y="831"/>
                    </a:cubicBezTo>
                    <a:cubicBezTo>
                      <a:pt x="2056" y="831"/>
                      <a:pt x="2057" y="833"/>
                      <a:pt x="2057" y="835"/>
                    </a:cubicBezTo>
                    <a:cubicBezTo>
                      <a:pt x="2057" y="839"/>
                      <a:pt x="2054" y="839"/>
                      <a:pt x="2053" y="841"/>
                    </a:cubicBezTo>
                    <a:cubicBezTo>
                      <a:pt x="2051" y="843"/>
                      <a:pt x="2052" y="846"/>
                      <a:pt x="2054" y="849"/>
                    </a:cubicBezTo>
                    <a:cubicBezTo>
                      <a:pt x="2056" y="852"/>
                      <a:pt x="2060" y="853"/>
                      <a:pt x="2063" y="852"/>
                    </a:cubicBezTo>
                    <a:cubicBezTo>
                      <a:pt x="2065" y="851"/>
                      <a:pt x="2067" y="849"/>
                      <a:pt x="2066" y="847"/>
                    </a:cubicBezTo>
                    <a:cubicBezTo>
                      <a:pt x="2065" y="849"/>
                      <a:pt x="2061" y="849"/>
                      <a:pt x="2061" y="846"/>
                    </a:cubicBezTo>
                    <a:cubicBezTo>
                      <a:pt x="2060" y="844"/>
                      <a:pt x="2061" y="841"/>
                      <a:pt x="2062" y="837"/>
                    </a:cubicBezTo>
                    <a:cubicBezTo>
                      <a:pt x="2062" y="833"/>
                      <a:pt x="2062" y="830"/>
                      <a:pt x="2061" y="827"/>
                    </a:cubicBezTo>
                    <a:cubicBezTo>
                      <a:pt x="2058" y="821"/>
                      <a:pt x="2050" y="820"/>
                      <a:pt x="2046" y="824"/>
                    </a:cubicBezTo>
                    <a:cubicBezTo>
                      <a:pt x="2043" y="826"/>
                      <a:pt x="2042" y="829"/>
                      <a:pt x="2041" y="832"/>
                    </a:cubicBezTo>
                    <a:cubicBezTo>
                      <a:pt x="2041" y="835"/>
                      <a:pt x="2042" y="844"/>
                      <a:pt x="2039" y="847"/>
                    </a:cubicBezTo>
                    <a:cubicBezTo>
                      <a:pt x="2037" y="849"/>
                      <a:pt x="2034" y="849"/>
                      <a:pt x="2033" y="847"/>
                    </a:cubicBezTo>
                    <a:cubicBezTo>
                      <a:pt x="2031" y="849"/>
                      <a:pt x="2033" y="852"/>
                      <a:pt x="2036" y="853"/>
                    </a:cubicBezTo>
                    <a:cubicBezTo>
                      <a:pt x="2041" y="855"/>
                      <a:pt x="2048" y="852"/>
                      <a:pt x="2049" y="845"/>
                    </a:cubicBezTo>
                    <a:cubicBezTo>
                      <a:pt x="2050" y="843"/>
                      <a:pt x="2049" y="840"/>
                      <a:pt x="2048" y="837"/>
                    </a:cubicBezTo>
                    <a:close/>
                    <a:moveTo>
                      <a:pt x="2049" y="836"/>
                    </a:moveTo>
                    <a:cubicBezTo>
                      <a:pt x="2048" y="834"/>
                      <a:pt x="2049" y="832"/>
                      <a:pt x="2052" y="832"/>
                    </a:cubicBezTo>
                    <a:cubicBezTo>
                      <a:pt x="2055" y="831"/>
                      <a:pt x="2057" y="835"/>
                      <a:pt x="2055" y="838"/>
                    </a:cubicBezTo>
                    <a:cubicBezTo>
                      <a:pt x="2054" y="840"/>
                      <a:pt x="2052" y="840"/>
                      <a:pt x="2051" y="843"/>
                    </a:cubicBezTo>
                    <a:cubicBezTo>
                      <a:pt x="2051" y="840"/>
                      <a:pt x="2049" y="839"/>
                      <a:pt x="2049" y="836"/>
                    </a:cubicBezTo>
                    <a:close/>
                    <a:moveTo>
                      <a:pt x="2051" y="820"/>
                    </a:moveTo>
                    <a:cubicBezTo>
                      <a:pt x="2055" y="819"/>
                      <a:pt x="2059" y="822"/>
                      <a:pt x="2060" y="824"/>
                    </a:cubicBezTo>
                    <a:cubicBezTo>
                      <a:pt x="2064" y="822"/>
                      <a:pt x="2063" y="814"/>
                      <a:pt x="2057" y="814"/>
                    </a:cubicBezTo>
                    <a:cubicBezTo>
                      <a:pt x="2054" y="813"/>
                      <a:pt x="2050" y="817"/>
                      <a:pt x="2051" y="820"/>
                    </a:cubicBezTo>
                    <a:close/>
                    <a:moveTo>
                      <a:pt x="2058" y="813"/>
                    </a:moveTo>
                    <a:cubicBezTo>
                      <a:pt x="2059" y="813"/>
                      <a:pt x="2060" y="813"/>
                      <a:pt x="2060" y="813"/>
                    </a:cubicBezTo>
                    <a:cubicBezTo>
                      <a:pt x="2062" y="806"/>
                      <a:pt x="2068" y="799"/>
                      <a:pt x="2074" y="794"/>
                    </a:cubicBezTo>
                    <a:cubicBezTo>
                      <a:pt x="2086" y="785"/>
                      <a:pt x="2100" y="788"/>
                      <a:pt x="2119" y="778"/>
                    </a:cubicBezTo>
                    <a:cubicBezTo>
                      <a:pt x="2128" y="773"/>
                      <a:pt x="2135" y="767"/>
                      <a:pt x="2138" y="762"/>
                    </a:cubicBezTo>
                    <a:cubicBezTo>
                      <a:pt x="2148" y="749"/>
                      <a:pt x="2152" y="732"/>
                      <a:pt x="2166" y="721"/>
                    </a:cubicBezTo>
                    <a:cubicBezTo>
                      <a:pt x="2161" y="727"/>
                      <a:pt x="2163" y="736"/>
                      <a:pt x="2173" y="736"/>
                    </a:cubicBezTo>
                    <a:cubicBezTo>
                      <a:pt x="2180" y="736"/>
                      <a:pt x="2190" y="726"/>
                      <a:pt x="2202" y="739"/>
                    </a:cubicBezTo>
                    <a:cubicBezTo>
                      <a:pt x="2200" y="730"/>
                      <a:pt x="2195" y="722"/>
                      <a:pt x="2188" y="718"/>
                    </a:cubicBezTo>
                    <a:cubicBezTo>
                      <a:pt x="2183" y="715"/>
                      <a:pt x="2178" y="715"/>
                      <a:pt x="2173" y="716"/>
                    </a:cubicBezTo>
                    <a:cubicBezTo>
                      <a:pt x="2149" y="722"/>
                      <a:pt x="2146" y="757"/>
                      <a:pt x="2129" y="767"/>
                    </a:cubicBezTo>
                    <a:cubicBezTo>
                      <a:pt x="2130" y="767"/>
                      <a:pt x="2131" y="766"/>
                      <a:pt x="2131" y="766"/>
                    </a:cubicBezTo>
                    <a:cubicBezTo>
                      <a:pt x="2147" y="753"/>
                      <a:pt x="2145" y="729"/>
                      <a:pt x="2131" y="716"/>
                    </a:cubicBezTo>
                    <a:cubicBezTo>
                      <a:pt x="2124" y="710"/>
                      <a:pt x="2114" y="707"/>
                      <a:pt x="2103" y="709"/>
                    </a:cubicBezTo>
                    <a:cubicBezTo>
                      <a:pt x="2092" y="711"/>
                      <a:pt x="2082" y="718"/>
                      <a:pt x="2078" y="729"/>
                    </a:cubicBezTo>
                    <a:cubicBezTo>
                      <a:pt x="2074" y="741"/>
                      <a:pt x="2076" y="753"/>
                      <a:pt x="2087" y="760"/>
                    </a:cubicBezTo>
                    <a:cubicBezTo>
                      <a:pt x="2093" y="764"/>
                      <a:pt x="2101" y="764"/>
                      <a:pt x="2108" y="760"/>
                    </a:cubicBezTo>
                    <a:cubicBezTo>
                      <a:pt x="2116" y="754"/>
                      <a:pt x="2117" y="744"/>
                      <a:pt x="2113" y="737"/>
                    </a:cubicBezTo>
                    <a:cubicBezTo>
                      <a:pt x="2109" y="730"/>
                      <a:pt x="2099" y="727"/>
                      <a:pt x="2091" y="733"/>
                    </a:cubicBezTo>
                    <a:cubicBezTo>
                      <a:pt x="2101" y="727"/>
                      <a:pt x="2109" y="731"/>
                      <a:pt x="2112" y="739"/>
                    </a:cubicBezTo>
                    <a:cubicBezTo>
                      <a:pt x="2115" y="745"/>
                      <a:pt x="2113" y="753"/>
                      <a:pt x="2106" y="757"/>
                    </a:cubicBezTo>
                    <a:cubicBezTo>
                      <a:pt x="2101" y="761"/>
                      <a:pt x="2094" y="761"/>
                      <a:pt x="2089" y="757"/>
                    </a:cubicBezTo>
                    <a:cubicBezTo>
                      <a:pt x="2080" y="751"/>
                      <a:pt x="2078" y="741"/>
                      <a:pt x="2082" y="731"/>
                    </a:cubicBezTo>
                    <a:cubicBezTo>
                      <a:pt x="2085" y="721"/>
                      <a:pt x="2094" y="714"/>
                      <a:pt x="2104" y="712"/>
                    </a:cubicBezTo>
                    <a:cubicBezTo>
                      <a:pt x="2115" y="710"/>
                      <a:pt x="2124" y="714"/>
                      <a:pt x="2130" y="720"/>
                    </a:cubicBezTo>
                    <a:cubicBezTo>
                      <a:pt x="2142" y="732"/>
                      <a:pt x="2143" y="753"/>
                      <a:pt x="2130" y="764"/>
                    </a:cubicBezTo>
                    <a:cubicBezTo>
                      <a:pt x="2120" y="774"/>
                      <a:pt x="2108" y="775"/>
                      <a:pt x="2095" y="771"/>
                    </a:cubicBezTo>
                    <a:cubicBezTo>
                      <a:pt x="2074" y="763"/>
                      <a:pt x="2058" y="743"/>
                      <a:pt x="2056" y="726"/>
                    </a:cubicBezTo>
                    <a:cubicBezTo>
                      <a:pt x="2056" y="716"/>
                      <a:pt x="2061" y="706"/>
                      <a:pt x="2072" y="707"/>
                    </a:cubicBezTo>
                    <a:cubicBezTo>
                      <a:pt x="2078" y="708"/>
                      <a:pt x="2081" y="712"/>
                      <a:pt x="2081" y="719"/>
                    </a:cubicBezTo>
                    <a:cubicBezTo>
                      <a:pt x="2089" y="713"/>
                      <a:pt x="2082" y="698"/>
                      <a:pt x="2069" y="694"/>
                    </a:cubicBezTo>
                    <a:cubicBezTo>
                      <a:pt x="2057" y="691"/>
                      <a:pt x="2047" y="696"/>
                      <a:pt x="2042" y="704"/>
                    </a:cubicBezTo>
                    <a:cubicBezTo>
                      <a:pt x="2034" y="715"/>
                      <a:pt x="2034" y="732"/>
                      <a:pt x="2045" y="746"/>
                    </a:cubicBezTo>
                    <a:cubicBezTo>
                      <a:pt x="2055" y="760"/>
                      <a:pt x="2072" y="770"/>
                      <a:pt x="2090" y="773"/>
                    </a:cubicBezTo>
                    <a:cubicBezTo>
                      <a:pt x="2087" y="773"/>
                      <a:pt x="2085" y="772"/>
                      <a:pt x="2083" y="772"/>
                    </a:cubicBezTo>
                    <a:cubicBezTo>
                      <a:pt x="2053" y="765"/>
                      <a:pt x="2031" y="746"/>
                      <a:pt x="2024" y="716"/>
                    </a:cubicBezTo>
                    <a:cubicBezTo>
                      <a:pt x="2018" y="694"/>
                      <a:pt x="2024" y="674"/>
                      <a:pt x="2041" y="659"/>
                    </a:cubicBezTo>
                    <a:cubicBezTo>
                      <a:pt x="2052" y="650"/>
                      <a:pt x="2064" y="645"/>
                      <a:pt x="2077" y="643"/>
                    </a:cubicBezTo>
                    <a:cubicBezTo>
                      <a:pt x="2091" y="641"/>
                      <a:pt x="2105" y="642"/>
                      <a:pt x="2118" y="647"/>
                    </a:cubicBezTo>
                    <a:cubicBezTo>
                      <a:pt x="2124" y="649"/>
                      <a:pt x="2129" y="652"/>
                      <a:pt x="2134" y="657"/>
                    </a:cubicBezTo>
                    <a:cubicBezTo>
                      <a:pt x="2143" y="665"/>
                      <a:pt x="2149" y="676"/>
                      <a:pt x="2149" y="689"/>
                    </a:cubicBezTo>
                    <a:cubicBezTo>
                      <a:pt x="2149" y="699"/>
                      <a:pt x="2145" y="707"/>
                      <a:pt x="2137" y="712"/>
                    </a:cubicBezTo>
                    <a:cubicBezTo>
                      <a:pt x="2149" y="718"/>
                      <a:pt x="2170" y="700"/>
                      <a:pt x="2157" y="681"/>
                    </a:cubicBezTo>
                    <a:cubicBezTo>
                      <a:pt x="2164" y="669"/>
                      <a:pt x="2145" y="655"/>
                      <a:pt x="2131" y="649"/>
                    </a:cubicBezTo>
                    <a:cubicBezTo>
                      <a:pt x="2149" y="655"/>
                      <a:pt x="2170" y="674"/>
                      <a:pt x="2180" y="683"/>
                    </a:cubicBezTo>
                    <a:cubicBezTo>
                      <a:pt x="2180" y="683"/>
                      <a:pt x="2181" y="682"/>
                      <a:pt x="2182" y="682"/>
                    </a:cubicBezTo>
                    <a:cubicBezTo>
                      <a:pt x="2178" y="678"/>
                      <a:pt x="2173" y="673"/>
                      <a:pt x="2167" y="667"/>
                    </a:cubicBezTo>
                    <a:cubicBezTo>
                      <a:pt x="2177" y="670"/>
                      <a:pt x="2189" y="669"/>
                      <a:pt x="2197" y="661"/>
                    </a:cubicBezTo>
                    <a:cubicBezTo>
                      <a:pt x="2212" y="647"/>
                      <a:pt x="2214" y="622"/>
                      <a:pt x="2235" y="608"/>
                    </a:cubicBezTo>
                    <a:cubicBezTo>
                      <a:pt x="2213" y="612"/>
                      <a:pt x="2201" y="634"/>
                      <a:pt x="2191" y="644"/>
                    </a:cubicBezTo>
                    <a:cubicBezTo>
                      <a:pt x="2172" y="664"/>
                      <a:pt x="2160" y="659"/>
                      <a:pt x="2141" y="650"/>
                    </a:cubicBezTo>
                    <a:cubicBezTo>
                      <a:pt x="2145" y="651"/>
                      <a:pt x="2148" y="651"/>
                      <a:pt x="2152" y="651"/>
                    </a:cubicBezTo>
                    <a:cubicBezTo>
                      <a:pt x="2173" y="650"/>
                      <a:pt x="2193" y="637"/>
                      <a:pt x="2201" y="618"/>
                    </a:cubicBezTo>
                    <a:cubicBezTo>
                      <a:pt x="2207" y="602"/>
                      <a:pt x="2204" y="586"/>
                      <a:pt x="2194" y="573"/>
                    </a:cubicBezTo>
                    <a:cubicBezTo>
                      <a:pt x="2179" y="556"/>
                      <a:pt x="2158" y="551"/>
                      <a:pt x="2137" y="559"/>
                    </a:cubicBezTo>
                    <a:cubicBezTo>
                      <a:pt x="2129" y="563"/>
                      <a:pt x="2122" y="570"/>
                      <a:pt x="2118" y="578"/>
                    </a:cubicBezTo>
                    <a:cubicBezTo>
                      <a:pt x="2111" y="593"/>
                      <a:pt x="2116" y="606"/>
                      <a:pt x="2129" y="616"/>
                    </a:cubicBezTo>
                    <a:cubicBezTo>
                      <a:pt x="2122" y="601"/>
                      <a:pt x="2134" y="595"/>
                      <a:pt x="2137" y="589"/>
                    </a:cubicBezTo>
                    <a:cubicBezTo>
                      <a:pt x="2143" y="575"/>
                      <a:pt x="2124" y="570"/>
                      <a:pt x="2117" y="584"/>
                    </a:cubicBezTo>
                    <a:cubicBezTo>
                      <a:pt x="2117" y="585"/>
                      <a:pt x="2116" y="587"/>
                      <a:pt x="2116" y="588"/>
                    </a:cubicBezTo>
                    <a:cubicBezTo>
                      <a:pt x="2117" y="576"/>
                      <a:pt x="2126" y="566"/>
                      <a:pt x="2138" y="561"/>
                    </a:cubicBezTo>
                    <a:cubicBezTo>
                      <a:pt x="2157" y="553"/>
                      <a:pt x="2178" y="559"/>
                      <a:pt x="2191" y="574"/>
                    </a:cubicBezTo>
                    <a:cubicBezTo>
                      <a:pt x="2201" y="586"/>
                      <a:pt x="2203" y="602"/>
                      <a:pt x="2197" y="616"/>
                    </a:cubicBezTo>
                    <a:cubicBezTo>
                      <a:pt x="2190" y="633"/>
                      <a:pt x="2172" y="645"/>
                      <a:pt x="2153" y="645"/>
                    </a:cubicBezTo>
                    <a:cubicBezTo>
                      <a:pt x="2145" y="646"/>
                      <a:pt x="2138" y="645"/>
                      <a:pt x="2131" y="643"/>
                    </a:cubicBezTo>
                    <a:cubicBezTo>
                      <a:pt x="2136" y="644"/>
                      <a:pt x="2140" y="644"/>
                      <a:pt x="2145" y="643"/>
                    </a:cubicBezTo>
                    <a:cubicBezTo>
                      <a:pt x="2157" y="640"/>
                      <a:pt x="2169" y="629"/>
                      <a:pt x="2167" y="616"/>
                    </a:cubicBezTo>
                    <a:cubicBezTo>
                      <a:pt x="2166" y="610"/>
                      <a:pt x="2161" y="606"/>
                      <a:pt x="2155" y="604"/>
                    </a:cubicBezTo>
                    <a:cubicBezTo>
                      <a:pt x="2151" y="603"/>
                      <a:pt x="2147" y="604"/>
                      <a:pt x="2143" y="607"/>
                    </a:cubicBezTo>
                    <a:cubicBezTo>
                      <a:pt x="2139" y="609"/>
                      <a:pt x="2137" y="614"/>
                      <a:pt x="2138" y="619"/>
                    </a:cubicBezTo>
                    <a:cubicBezTo>
                      <a:pt x="2138" y="625"/>
                      <a:pt x="2142" y="630"/>
                      <a:pt x="2149" y="630"/>
                    </a:cubicBezTo>
                    <a:cubicBezTo>
                      <a:pt x="2152" y="630"/>
                      <a:pt x="2156" y="628"/>
                      <a:pt x="2156" y="624"/>
                    </a:cubicBezTo>
                    <a:cubicBezTo>
                      <a:pt x="2157" y="622"/>
                      <a:pt x="2156" y="619"/>
                      <a:pt x="2154" y="619"/>
                    </a:cubicBezTo>
                    <a:cubicBezTo>
                      <a:pt x="2155" y="620"/>
                      <a:pt x="2154" y="622"/>
                      <a:pt x="2154" y="624"/>
                    </a:cubicBezTo>
                    <a:cubicBezTo>
                      <a:pt x="2152" y="626"/>
                      <a:pt x="2148" y="626"/>
                      <a:pt x="2146" y="624"/>
                    </a:cubicBezTo>
                    <a:cubicBezTo>
                      <a:pt x="2145" y="622"/>
                      <a:pt x="2145" y="620"/>
                      <a:pt x="2145" y="617"/>
                    </a:cubicBezTo>
                    <a:cubicBezTo>
                      <a:pt x="2146" y="614"/>
                      <a:pt x="2149" y="612"/>
                      <a:pt x="2153" y="612"/>
                    </a:cubicBezTo>
                    <a:cubicBezTo>
                      <a:pt x="2157" y="613"/>
                      <a:pt x="2160" y="616"/>
                      <a:pt x="2160" y="620"/>
                    </a:cubicBezTo>
                    <a:cubicBezTo>
                      <a:pt x="2162" y="630"/>
                      <a:pt x="2150" y="640"/>
                      <a:pt x="2140" y="641"/>
                    </a:cubicBezTo>
                    <a:cubicBezTo>
                      <a:pt x="2129" y="643"/>
                      <a:pt x="2116" y="639"/>
                      <a:pt x="2105" y="637"/>
                    </a:cubicBezTo>
                    <a:cubicBezTo>
                      <a:pt x="2092" y="636"/>
                      <a:pt x="2079" y="636"/>
                      <a:pt x="2063" y="643"/>
                    </a:cubicBezTo>
                    <a:cubicBezTo>
                      <a:pt x="2066" y="641"/>
                      <a:pt x="2069" y="639"/>
                      <a:pt x="2072" y="637"/>
                    </a:cubicBezTo>
                    <a:cubicBezTo>
                      <a:pt x="2088" y="622"/>
                      <a:pt x="2095" y="602"/>
                      <a:pt x="2088" y="581"/>
                    </a:cubicBezTo>
                    <a:cubicBezTo>
                      <a:pt x="2080" y="561"/>
                      <a:pt x="2063" y="547"/>
                      <a:pt x="2042" y="546"/>
                    </a:cubicBezTo>
                    <a:cubicBezTo>
                      <a:pt x="2022" y="544"/>
                      <a:pt x="2002" y="553"/>
                      <a:pt x="1992" y="571"/>
                    </a:cubicBezTo>
                    <a:cubicBezTo>
                      <a:pt x="1984" y="587"/>
                      <a:pt x="1986" y="605"/>
                      <a:pt x="1997" y="616"/>
                    </a:cubicBezTo>
                    <a:cubicBezTo>
                      <a:pt x="2004" y="624"/>
                      <a:pt x="2013" y="628"/>
                      <a:pt x="2023" y="627"/>
                    </a:cubicBezTo>
                    <a:cubicBezTo>
                      <a:pt x="2028" y="627"/>
                      <a:pt x="2034" y="625"/>
                      <a:pt x="2038" y="622"/>
                    </a:cubicBezTo>
                    <a:cubicBezTo>
                      <a:pt x="2047" y="616"/>
                      <a:pt x="2049" y="605"/>
                      <a:pt x="2045" y="596"/>
                    </a:cubicBezTo>
                    <a:cubicBezTo>
                      <a:pt x="2040" y="586"/>
                      <a:pt x="2028" y="582"/>
                      <a:pt x="2018" y="587"/>
                    </a:cubicBezTo>
                    <a:cubicBezTo>
                      <a:pt x="2008" y="592"/>
                      <a:pt x="2004" y="604"/>
                      <a:pt x="2009" y="614"/>
                    </a:cubicBezTo>
                    <a:cubicBezTo>
                      <a:pt x="2013" y="623"/>
                      <a:pt x="2023" y="627"/>
                      <a:pt x="2032" y="625"/>
                    </a:cubicBezTo>
                    <a:cubicBezTo>
                      <a:pt x="2019" y="629"/>
                      <a:pt x="2006" y="625"/>
                      <a:pt x="1997" y="615"/>
                    </a:cubicBezTo>
                    <a:cubicBezTo>
                      <a:pt x="1988" y="604"/>
                      <a:pt x="1986" y="587"/>
                      <a:pt x="1994" y="572"/>
                    </a:cubicBezTo>
                    <a:cubicBezTo>
                      <a:pt x="2004" y="556"/>
                      <a:pt x="2023" y="548"/>
                      <a:pt x="2041" y="549"/>
                    </a:cubicBezTo>
                    <a:cubicBezTo>
                      <a:pt x="2061" y="551"/>
                      <a:pt x="2076" y="564"/>
                      <a:pt x="2083" y="582"/>
                    </a:cubicBezTo>
                    <a:cubicBezTo>
                      <a:pt x="2089" y="601"/>
                      <a:pt x="2084" y="619"/>
                      <a:pt x="2069" y="632"/>
                    </a:cubicBezTo>
                    <a:cubicBezTo>
                      <a:pt x="2058" y="641"/>
                      <a:pt x="2045" y="646"/>
                      <a:pt x="2034" y="658"/>
                    </a:cubicBezTo>
                    <a:cubicBezTo>
                      <a:pt x="2019" y="674"/>
                      <a:pt x="2014" y="694"/>
                      <a:pt x="2019" y="717"/>
                    </a:cubicBezTo>
                    <a:cubicBezTo>
                      <a:pt x="2026" y="749"/>
                      <a:pt x="2050" y="772"/>
                      <a:pt x="2082" y="778"/>
                    </a:cubicBezTo>
                    <a:cubicBezTo>
                      <a:pt x="2096" y="780"/>
                      <a:pt x="2109" y="780"/>
                      <a:pt x="2121" y="775"/>
                    </a:cubicBezTo>
                    <a:cubicBezTo>
                      <a:pt x="2110" y="781"/>
                      <a:pt x="2097" y="784"/>
                      <a:pt x="2083" y="784"/>
                    </a:cubicBezTo>
                    <a:cubicBezTo>
                      <a:pt x="2065" y="783"/>
                      <a:pt x="2045" y="776"/>
                      <a:pt x="2029" y="767"/>
                    </a:cubicBezTo>
                    <a:cubicBezTo>
                      <a:pt x="2023" y="763"/>
                      <a:pt x="2017" y="761"/>
                      <a:pt x="2010" y="759"/>
                    </a:cubicBezTo>
                    <a:cubicBezTo>
                      <a:pt x="2008" y="758"/>
                      <a:pt x="2006" y="758"/>
                      <a:pt x="2004" y="757"/>
                    </a:cubicBezTo>
                    <a:cubicBezTo>
                      <a:pt x="2001" y="757"/>
                      <a:pt x="1998" y="756"/>
                      <a:pt x="1994" y="756"/>
                    </a:cubicBezTo>
                    <a:cubicBezTo>
                      <a:pt x="1993" y="756"/>
                      <a:pt x="1982" y="757"/>
                      <a:pt x="1983" y="759"/>
                    </a:cubicBezTo>
                    <a:cubicBezTo>
                      <a:pt x="1983" y="760"/>
                      <a:pt x="1989" y="759"/>
                      <a:pt x="1990" y="759"/>
                    </a:cubicBezTo>
                    <a:cubicBezTo>
                      <a:pt x="1995" y="760"/>
                      <a:pt x="1999" y="760"/>
                      <a:pt x="2004" y="761"/>
                    </a:cubicBezTo>
                    <a:cubicBezTo>
                      <a:pt x="2005" y="761"/>
                      <a:pt x="2007" y="762"/>
                      <a:pt x="2009" y="762"/>
                    </a:cubicBezTo>
                    <a:cubicBezTo>
                      <a:pt x="2016" y="764"/>
                      <a:pt x="2022" y="766"/>
                      <a:pt x="2028" y="769"/>
                    </a:cubicBezTo>
                    <a:cubicBezTo>
                      <a:pt x="2028" y="770"/>
                      <a:pt x="2029" y="770"/>
                      <a:pt x="2030" y="771"/>
                    </a:cubicBezTo>
                    <a:cubicBezTo>
                      <a:pt x="2028" y="770"/>
                      <a:pt x="2026" y="770"/>
                      <a:pt x="2024" y="769"/>
                    </a:cubicBezTo>
                    <a:cubicBezTo>
                      <a:pt x="2017" y="768"/>
                      <a:pt x="2012" y="768"/>
                      <a:pt x="2006" y="769"/>
                    </a:cubicBezTo>
                    <a:cubicBezTo>
                      <a:pt x="1989" y="772"/>
                      <a:pt x="1983" y="787"/>
                      <a:pt x="1986" y="802"/>
                    </a:cubicBezTo>
                    <a:cubicBezTo>
                      <a:pt x="1987" y="814"/>
                      <a:pt x="1995" y="826"/>
                      <a:pt x="2006" y="831"/>
                    </a:cubicBezTo>
                    <a:cubicBezTo>
                      <a:pt x="2017" y="835"/>
                      <a:pt x="2027" y="832"/>
                      <a:pt x="2034" y="823"/>
                    </a:cubicBezTo>
                    <a:cubicBezTo>
                      <a:pt x="2038" y="817"/>
                      <a:pt x="2041" y="807"/>
                      <a:pt x="2035" y="800"/>
                    </a:cubicBezTo>
                    <a:cubicBezTo>
                      <a:pt x="2032" y="796"/>
                      <a:pt x="2028" y="794"/>
                      <a:pt x="2023" y="794"/>
                    </a:cubicBezTo>
                    <a:cubicBezTo>
                      <a:pt x="2020" y="794"/>
                      <a:pt x="2017" y="795"/>
                      <a:pt x="2015" y="798"/>
                    </a:cubicBezTo>
                    <a:cubicBezTo>
                      <a:pt x="2013" y="801"/>
                      <a:pt x="2013" y="804"/>
                      <a:pt x="2014" y="807"/>
                    </a:cubicBezTo>
                    <a:cubicBezTo>
                      <a:pt x="2015" y="811"/>
                      <a:pt x="2018" y="814"/>
                      <a:pt x="2022" y="814"/>
                    </a:cubicBezTo>
                    <a:cubicBezTo>
                      <a:pt x="2025" y="815"/>
                      <a:pt x="2029" y="813"/>
                      <a:pt x="2030" y="809"/>
                    </a:cubicBezTo>
                    <a:cubicBezTo>
                      <a:pt x="2032" y="804"/>
                      <a:pt x="2030" y="800"/>
                      <a:pt x="2025" y="798"/>
                    </a:cubicBezTo>
                    <a:cubicBezTo>
                      <a:pt x="2021" y="797"/>
                      <a:pt x="2016" y="799"/>
                      <a:pt x="2015" y="803"/>
                    </a:cubicBezTo>
                    <a:cubicBezTo>
                      <a:pt x="2014" y="805"/>
                      <a:pt x="2014" y="807"/>
                      <a:pt x="2014" y="808"/>
                    </a:cubicBezTo>
                    <a:cubicBezTo>
                      <a:pt x="2014" y="807"/>
                      <a:pt x="2014" y="807"/>
                      <a:pt x="2014" y="807"/>
                    </a:cubicBezTo>
                    <a:cubicBezTo>
                      <a:pt x="2013" y="804"/>
                      <a:pt x="2014" y="801"/>
                      <a:pt x="2016" y="798"/>
                    </a:cubicBezTo>
                    <a:cubicBezTo>
                      <a:pt x="2018" y="796"/>
                      <a:pt x="2020" y="795"/>
                      <a:pt x="2023" y="794"/>
                    </a:cubicBezTo>
                    <a:cubicBezTo>
                      <a:pt x="2028" y="794"/>
                      <a:pt x="2032" y="796"/>
                      <a:pt x="2035" y="800"/>
                    </a:cubicBezTo>
                    <a:cubicBezTo>
                      <a:pt x="2039" y="806"/>
                      <a:pt x="2037" y="817"/>
                      <a:pt x="2032" y="822"/>
                    </a:cubicBezTo>
                    <a:cubicBezTo>
                      <a:pt x="2026" y="830"/>
                      <a:pt x="2017" y="833"/>
                      <a:pt x="2007" y="829"/>
                    </a:cubicBezTo>
                    <a:cubicBezTo>
                      <a:pt x="1996" y="824"/>
                      <a:pt x="1989" y="812"/>
                      <a:pt x="1988" y="800"/>
                    </a:cubicBezTo>
                    <a:cubicBezTo>
                      <a:pt x="1987" y="787"/>
                      <a:pt x="1992" y="775"/>
                      <a:pt x="2007" y="772"/>
                    </a:cubicBezTo>
                    <a:cubicBezTo>
                      <a:pt x="2012" y="771"/>
                      <a:pt x="2017" y="771"/>
                      <a:pt x="2023" y="773"/>
                    </a:cubicBezTo>
                    <a:cubicBezTo>
                      <a:pt x="2026" y="773"/>
                      <a:pt x="2030" y="774"/>
                      <a:pt x="2033" y="776"/>
                    </a:cubicBezTo>
                    <a:cubicBezTo>
                      <a:pt x="2041" y="779"/>
                      <a:pt x="2051" y="783"/>
                      <a:pt x="2061" y="785"/>
                    </a:cubicBezTo>
                    <a:cubicBezTo>
                      <a:pt x="2067" y="787"/>
                      <a:pt x="2073" y="788"/>
                      <a:pt x="2079" y="788"/>
                    </a:cubicBezTo>
                    <a:cubicBezTo>
                      <a:pt x="2076" y="789"/>
                      <a:pt x="2074" y="791"/>
                      <a:pt x="2071" y="793"/>
                    </a:cubicBezTo>
                    <a:cubicBezTo>
                      <a:pt x="2065" y="799"/>
                      <a:pt x="2060" y="806"/>
                      <a:pt x="2058" y="813"/>
                    </a:cubicBezTo>
                    <a:close/>
                    <a:moveTo>
                      <a:pt x="1940" y="764"/>
                    </a:moveTo>
                    <a:cubicBezTo>
                      <a:pt x="1943" y="761"/>
                      <a:pt x="1947" y="761"/>
                      <a:pt x="1949" y="764"/>
                    </a:cubicBezTo>
                    <a:cubicBezTo>
                      <a:pt x="1953" y="769"/>
                      <a:pt x="1948" y="775"/>
                      <a:pt x="1943" y="775"/>
                    </a:cubicBezTo>
                    <a:cubicBezTo>
                      <a:pt x="1939" y="774"/>
                      <a:pt x="1937" y="771"/>
                      <a:pt x="1931" y="773"/>
                    </a:cubicBezTo>
                    <a:cubicBezTo>
                      <a:pt x="1937" y="769"/>
                      <a:pt x="1936" y="767"/>
                      <a:pt x="1940" y="764"/>
                    </a:cubicBezTo>
                    <a:close/>
                    <a:moveTo>
                      <a:pt x="2025" y="762"/>
                    </a:moveTo>
                    <a:cubicBezTo>
                      <a:pt x="2013" y="756"/>
                      <a:pt x="2008" y="740"/>
                      <a:pt x="2010" y="731"/>
                    </a:cubicBezTo>
                    <a:cubicBezTo>
                      <a:pt x="2012" y="722"/>
                      <a:pt x="2015" y="715"/>
                      <a:pt x="2012" y="708"/>
                    </a:cubicBezTo>
                    <a:cubicBezTo>
                      <a:pt x="2010" y="702"/>
                      <a:pt x="2002" y="696"/>
                      <a:pt x="1997" y="699"/>
                    </a:cubicBezTo>
                    <a:cubicBezTo>
                      <a:pt x="2002" y="699"/>
                      <a:pt x="2004" y="705"/>
                      <a:pt x="2004" y="711"/>
                    </a:cubicBezTo>
                    <a:cubicBezTo>
                      <a:pt x="2004" y="716"/>
                      <a:pt x="2004" y="720"/>
                      <a:pt x="2008" y="724"/>
                    </a:cubicBezTo>
                    <a:cubicBezTo>
                      <a:pt x="2000" y="731"/>
                      <a:pt x="2001" y="740"/>
                      <a:pt x="2005" y="746"/>
                    </a:cubicBezTo>
                    <a:cubicBezTo>
                      <a:pt x="2009" y="753"/>
                      <a:pt x="2016" y="760"/>
                      <a:pt x="2025" y="762"/>
                    </a:cubicBezTo>
                    <a:close/>
                    <a:moveTo>
                      <a:pt x="1935" y="835"/>
                    </a:moveTo>
                    <a:cubicBezTo>
                      <a:pt x="1927" y="854"/>
                      <a:pt x="1907" y="854"/>
                      <a:pt x="1899" y="857"/>
                    </a:cubicBezTo>
                    <a:cubicBezTo>
                      <a:pt x="1887" y="861"/>
                      <a:pt x="1892" y="872"/>
                      <a:pt x="1905" y="870"/>
                    </a:cubicBezTo>
                    <a:cubicBezTo>
                      <a:pt x="1916" y="868"/>
                      <a:pt x="1932" y="855"/>
                      <a:pt x="1935" y="835"/>
                    </a:cubicBezTo>
                    <a:close/>
                    <a:moveTo>
                      <a:pt x="1966" y="754"/>
                    </a:moveTo>
                    <a:cubicBezTo>
                      <a:pt x="1970" y="758"/>
                      <a:pt x="1970" y="766"/>
                      <a:pt x="1968" y="770"/>
                    </a:cubicBezTo>
                    <a:cubicBezTo>
                      <a:pt x="1973" y="774"/>
                      <a:pt x="1984" y="767"/>
                      <a:pt x="1981" y="758"/>
                    </a:cubicBezTo>
                    <a:cubicBezTo>
                      <a:pt x="1978" y="752"/>
                      <a:pt x="1970" y="749"/>
                      <a:pt x="1966" y="754"/>
                    </a:cubicBezTo>
                    <a:close/>
                    <a:moveTo>
                      <a:pt x="2014" y="759"/>
                    </a:moveTo>
                    <a:cubicBezTo>
                      <a:pt x="1993" y="745"/>
                      <a:pt x="1995" y="719"/>
                      <a:pt x="1992" y="711"/>
                    </a:cubicBezTo>
                    <a:cubicBezTo>
                      <a:pt x="1987" y="696"/>
                      <a:pt x="1971" y="702"/>
                      <a:pt x="1975" y="719"/>
                    </a:cubicBezTo>
                    <a:cubicBezTo>
                      <a:pt x="1978" y="729"/>
                      <a:pt x="1988" y="749"/>
                      <a:pt x="2014" y="759"/>
                    </a:cubicBezTo>
                    <a:close/>
                    <a:moveTo>
                      <a:pt x="1985" y="822"/>
                    </a:moveTo>
                    <a:cubicBezTo>
                      <a:pt x="1995" y="826"/>
                      <a:pt x="2004" y="833"/>
                      <a:pt x="2009" y="842"/>
                    </a:cubicBezTo>
                    <a:cubicBezTo>
                      <a:pt x="2013" y="851"/>
                      <a:pt x="2013" y="863"/>
                      <a:pt x="2006" y="871"/>
                    </a:cubicBezTo>
                    <a:cubicBezTo>
                      <a:pt x="2002" y="875"/>
                      <a:pt x="1997" y="879"/>
                      <a:pt x="1991" y="880"/>
                    </a:cubicBezTo>
                    <a:cubicBezTo>
                      <a:pt x="1985" y="881"/>
                      <a:pt x="1980" y="881"/>
                      <a:pt x="1973" y="880"/>
                    </a:cubicBezTo>
                    <a:cubicBezTo>
                      <a:pt x="1967" y="878"/>
                      <a:pt x="1962" y="875"/>
                      <a:pt x="1957" y="871"/>
                    </a:cubicBezTo>
                    <a:cubicBezTo>
                      <a:pt x="1955" y="869"/>
                      <a:pt x="1953" y="868"/>
                      <a:pt x="1951" y="866"/>
                    </a:cubicBezTo>
                    <a:cubicBezTo>
                      <a:pt x="1946" y="860"/>
                      <a:pt x="1943" y="854"/>
                      <a:pt x="1940" y="847"/>
                    </a:cubicBezTo>
                    <a:cubicBezTo>
                      <a:pt x="1937" y="836"/>
                      <a:pt x="1936" y="828"/>
                      <a:pt x="1938" y="817"/>
                    </a:cubicBezTo>
                    <a:cubicBezTo>
                      <a:pt x="1938" y="816"/>
                      <a:pt x="1939" y="815"/>
                      <a:pt x="1939" y="815"/>
                    </a:cubicBezTo>
                    <a:cubicBezTo>
                      <a:pt x="1933" y="820"/>
                      <a:pt x="1926" y="824"/>
                      <a:pt x="1918" y="825"/>
                    </a:cubicBezTo>
                    <a:cubicBezTo>
                      <a:pt x="1909" y="827"/>
                      <a:pt x="1900" y="826"/>
                      <a:pt x="1892" y="821"/>
                    </a:cubicBezTo>
                    <a:cubicBezTo>
                      <a:pt x="1889" y="819"/>
                      <a:pt x="1886" y="816"/>
                      <a:pt x="1884" y="811"/>
                    </a:cubicBezTo>
                    <a:cubicBezTo>
                      <a:pt x="1887" y="815"/>
                      <a:pt x="1890" y="818"/>
                      <a:pt x="1893" y="820"/>
                    </a:cubicBezTo>
                    <a:cubicBezTo>
                      <a:pt x="1900" y="824"/>
                      <a:pt x="1909" y="825"/>
                      <a:pt x="1918" y="823"/>
                    </a:cubicBezTo>
                    <a:cubicBezTo>
                      <a:pt x="1924" y="821"/>
                      <a:pt x="1929" y="818"/>
                      <a:pt x="1933" y="815"/>
                    </a:cubicBezTo>
                    <a:cubicBezTo>
                      <a:pt x="1942" y="808"/>
                      <a:pt x="1946" y="799"/>
                      <a:pt x="1953" y="792"/>
                    </a:cubicBezTo>
                    <a:cubicBezTo>
                      <a:pt x="1954" y="791"/>
                      <a:pt x="1954" y="791"/>
                      <a:pt x="1954" y="791"/>
                    </a:cubicBezTo>
                    <a:cubicBezTo>
                      <a:pt x="1958" y="787"/>
                      <a:pt x="1963" y="783"/>
                      <a:pt x="1968" y="780"/>
                    </a:cubicBezTo>
                    <a:cubicBezTo>
                      <a:pt x="1969" y="780"/>
                      <a:pt x="1982" y="773"/>
                      <a:pt x="1984" y="774"/>
                    </a:cubicBezTo>
                    <a:cubicBezTo>
                      <a:pt x="1983" y="775"/>
                      <a:pt x="1975" y="780"/>
                      <a:pt x="1974" y="781"/>
                    </a:cubicBezTo>
                    <a:cubicBezTo>
                      <a:pt x="1968" y="785"/>
                      <a:pt x="1962" y="788"/>
                      <a:pt x="1957" y="794"/>
                    </a:cubicBezTo>
                    <a:cubicBezTo>
                      <a:pt x="1956" y="794"/>
                      <a:pt x="1956" y="794"/>
                      <a:pt x="1956" y="794"/>
                    </a:cubicBezTo>
                    <a:cubicBezTo>
                      <a:pt x="1949" y="801"/>
                      <a:pt x="1944" y="808"/>
                      <a:pt x="1941" y="818"/>
                    </a:cubicBezTo>
                    <a:cubicBezTo>
                      <a:pt x="1939" y="829"/>
                      <a:pt x="1939" y="842"/>
                      <a:pt x="1947" y="852"/>
                    </a:cubicBezTo>
                    <a:cubicBezTo>
                      <a:pt x="1951" y="857"/>
                      <a:pt x="1961" y="862"/>
                      <a:pt x="1967" y="857"/>
                    </a:cubicBezTo>
                    <a:cubicBezTo>
                      <a:pt x="1969" y="855"/>
                      <a:pt x="1970" y="853"/>
                      <a:pt x="1969" y="850"/>
                    </a:cubicBezTo>
                    <a:cubicBezTo>
                      <a:pt x="1968" y="848"/>
                      <a:pt x="1966" y="847"/>
                      <a:pt x="1964" y="847"/>
                    </a:cubicBezTo>
                    <a:cubicBezTo>
                      <a:pt x="1962" y="847"/>
                      <a:pt x="1960" y="848"/>
                      <a:pt x="1960" y="850"/>
                    </a:cubicBezTo>
                    <a:cubicBezTo>
                      <a:pt x="1959" y="852"/>
                      <a:pt x="1960" y="854"/>
                      <a:pt x="1962" y="854"/>
                    </a:cubicBezTo>
                    <a:cubicBezTo>
                      <a:pt x="1963" y="854"/>
                      <a:pt x="1965" y="854"/>
                      <a:pt x="1965" y="853"/>
                    </a:cubicBezTo>
                    <a:cubicBezTo>
                      <a:pt x="1966" y="854"/>
                      <a:pt x="1965" y="856"/>
                      <a:pt x="1963" y="856"/>
                    </a:cubicBezTo>
                    <a:cubicBezTo>
                      <a:pt x="1960" y="857"/>
                      <a:pt x="1958" y="856"/>
                      <a:pt x="1957" y="853"/>
                    </a:cubicBezTo>
                    <a:cubicBezTo>
                      <a:pt x="1955" y="850"/>
                      <a:pt x="1956" y="845"/>
                      <a:pt x="1960" y="843"/>
                    </a:cubicBezTo>
                    <a:cubicBezTo>
                      <a:pt x="1963" y="841"/>
                      <a:pt x="1966" y="841"/>
                      <a:pt x="1969" y="842"/>
                    </a:cubicBezTo>
                    <a:cubicBezTo>
                      <a:pt x="1972" y="843"/>
                      <a:pt x="1974" y="846"/>
                      <a:pt x="1975" y="849"/>
                    </a:cubicBezTo>
                    <a:cubicBezTo>
                      <a:pt x="1976" y="853"/>
                      <a:pt x="1974" y="857"/>
                      <a:pt x="1971" y="860"/>
                    </a:cubicBezTo>
                    <a:cubicBezTo>
                      <a:pt x="1964" y="865"/>
                      <a:pt x="1953" y="862"/>
                      <a:pt x="1948" y="855"/>
                    </a:cubicBezTo>
                    <a:cubicBezTo>
                      <a:pt x="1946" y="853"/>
                      <a:pt x="1944" y="851"/>
                      <a:pt x="1943" y="848"/>
                    </a:cubicBezTo>
                    <a:cubicBezTo>
                      <a:pt x="1947" y="857"/>
                      <a:pt x="1951" y="863"/>
                      <a:pt x="1958" y="870"/>
                    </a:cubicBezTo>
                    <a:cubicBezTo>
                      <a:pt x="1963" y="874"/>
                      <a:pt x="1967" y="876"/>
                      <a:pt x="1973" y="878"/>
                    </a:cubicBezTo>
                    <a:cubicBezTo>
                      <a:pt x="1980" y="880"/>
                      <a:pt x="1985" y="880"/>
                      <a:pt x="1991" y="879"/>
                    </a:cubicBezTo>
                    <a:cubicBezTo>
                      <a:pt x="1995" y="878"/>
                      <a:pt x="1997" y="877"/>
                      <a:pt x="2000" y="875"/>
                    </a:cubicBezTo>
                    <a:cubicBezTo>
                      <a:pt x="2000" y="875"/>
                      <a:pt x="2000" y="875"/>
                      <a:pt x="2000" y="875"/>
                    </a:cubicBezTo>
                    <a:cubicBezTo>
                      <a:pt x="1992" y="878"/>
                      <a:pt x="1982" y="874"/>
                      <a:pt x="1984" y="861"/>
                    </a:cubicBezTo>
                    <a:cubicBezTo>
                      <a:pt x="1985" y="852"/>
                      <a:pt x="2000" y="840"/>
                      <a:pt x="1985" y="822"/>
                    </a:cubicBezTo>
                    <a:close/>
                    <a:moveTo>
                      <a:pt x="1894" y="819"/>
                    </a:moveTo>
                    <a:cubicBezTo>
                      <a:pt x="1901" y="810"/>
                      <a:pt x="1888" y="802"/>
                      <a:pt x="1884" y="798"/>
                    </a:cubicBezTo>
                    <a:cubicBezTo>
                      <a:pt x="1881" y="795"/>
                      <a:pt x="1880" y="793"/>
                      <a:pt x="1880" y="789"/>
                    </a:cubicBezTo>
                    <a:cubicBezTo>
                      <a:pt x="1877" y="793"/>
                      <a:pt x="1874" y="804"/>
                      <a:pt x="1875" y="809"/>
                    </a:cubicBezTo>
                    <a:cubicBezTo>
                      <a:pt x="1876" y="817"/>
                      <a:pt x="1881" y="823"/>
                      <a:pt x="1891" y="822"/>
                    </a:cubicBezTo>
                    <a:cubicBezTo>
                      <a:pt x="1887" y="819"/>
                      <a:pt x="1883" y="814"/>
                      <a:pt x="1883" y="809"/>
                    </a:cubicBezTo>
                    <a:cubicBezTo>
                      <a:pt x="1884" y="812"/>
                      <a:pt x="1889" y="817"/>
                      <a:pt x="1894" y="819"/>
                    </a:cubicBezTo>
                    <a:close/>
                    <a:moveTo>
                      <a:pt x="1990" y="772"/>
                    </a:moveTo>
                    <a:cubicBezTo>
                      <a:pt x="1974" y="792"/>
                      <a:pt x="1979" y="813"/>
                      <a:pt x="1974" y="824"/>
                    </a:cubicBezTo>
                    <a:cubicBezTo>
                      <a:pt x="1970" y="837"/>
                      <a:pt x="1955" y="832"/>
                      <a:pt x="1957" y="817"/>
                    </a:cubicBezTo>
                    <a:cubicBezTo>
                      <a:pt x="1959" y="801"/>
                      <a:pt x="1974" y="783"/>
                      <a:pt x="1990" y="772"/>
                    </a:cubicBezTo>
                    <a:close/>
                    <a:moveTo>
                      <a:pt x="1936" y="841"/>
                    </a:moveTo>
                    <a:cubicBezTo>
                      <a:pt x="1936" y="862"/>
                      <a:pt x="1960" y="893"/>
                      <a:pt x="1979" y="883"/>
                    </a:cubicBezTo>
                    <a:cubicBezTo>
                      <a:pt x="1982" y="886"/>
                      <a:pt x="1978" y="892"/>
                      <a:pt x="1973" y="894"/>
                    </a:cubicBezTo>
                    <a:cubicBezTo>
                      <a:pt x="1966" y="896"/>
                      <a:pt x="1957" y="893"/>
                      <a:pt x="1953" y="885"/>
                    </a:cubicBezTo>
                    <a:cubicBezTo>
                      <a:pt x="1948" y="888"/>
                      <a:pt x="1939" y="878"/>
                      <a:pt x="1936" y="863"/>
                    </a:cubicBezTo>
                    <a:cubicBezTo>
                      <a:pt x="1934" y="872"/>
                      <a:pt x="1930" y="881"/>
                      <a:pt x="1924" y="887"/>
                    </a:cubicBezTo>
                    <a:cubicBezTo>
                      <a:pt x="1917" y="894"/>
                      <a:pt x="1908" y="901"/>
                      <a:pt x="1899" y="904"/>
                    </a:cubicBezTo>
                    <a:cubicBezTo>
                      <a:pt x="1888" y="906"/>
                      <a:pt x="1878" y="904"/>
                      <a:pt x="1870" y="897"/>
                    </a:cubicBezTo>
                    <a:cubicBezTo>
                      <a:pt x="1865" y="891"/>
                      <a:pt x="1862" y="883"/>
                      <a:pt x="1865" y="876"/>
                    </a:cubicBezTo>
                    <a:cubicBezTo>
                      <a:pt x="1867" y="871"/>
                      <a:pt x="1874" y="867"/>
                      <a:pt x="1880" y="867"/>
                    </a:cubicBezTo>
                    <a:cubicBezTo>
                      <a:pt x="1886" y="866"/>
                      <a:pt x="1892" y="869"/>
                      <a:pt x="1897" y="873"/>
                    </a:cubicBezTo>
                    <a:cubicBezTo>
                      <a:pt x="1884" y="871"/>
                      <a:pt x="1882" y="882"/>
                      <a:pt x="1877" y="885"/>
                    </a:cubicBezTo>
                    <a:cubicBezTo>
                      <a:pt x="1871" y="890"/>
                      <a:pt x="1866" y="886"/>
                      <a:pt x="1865" y="880"/>
                    </a:cubicBezTo>
                    <a:cubicBezTo>
                      <a:pt x="1865" y="880"/>
                      <a:pt x="1865" y="880"/>
                      <a:pt x="1865" y="880"/>
                    </a:cubicBezTo>
                    <a:cubicBezTo>
                      <a:pt x="1865" y="886"/>
                      <a:pt x="1867" y="891"/>
                      <a:pt x="1871" y="895"/>
                    </a:cubicBezTo>
                    <a:cubicBezTo>
                      <a:pt x="1877" y="902"/>
                      <a:pt x="1885" y="905"/>
                      <a:pt x="1895" y="903"/>
                    </a:cubicBezTo>
                    <a:cubicBezTo>
                      <a:pt x="1893" y="903"/>
                      <a:pt x="1891" y="903"/>
                      <a:pt x="1888" y="902"/>
                    </a:cubicBezTo>
                    <a:cubicBezTo>
                      <a:pt x="1884" y="900"/>
                      <a:pt x="1880" y="896"/>
                      <a:pt x="1881" y="891"/>
                    </a:cubicBezTo>
                    <a:cubicBezTo>
                      <a:pt x="1882" y="889"/>
                      <a:pt x="1884" y="887"/>
                      <a:pt x="1886" y="886"/>
                    </a:cubicBezTo>
                    <a:cubicBezTo>
                      <a:pt x="1888" y="886"/>
                      <a:pt x="1890" y="886"/>
                      <a:pt x="1891" y="887"/>
                    </a:cubicBezTo>
                    <a:cubicBezTo>
                      <a:pt x="1892" y="888"/>
                      <a:pt x="1893" y="890"/>
                      <a:pt x="1893" y="892"/>
                    </a:cubicBezTo>
                    <a:cubicBezTo>
                      <a:pt x="1893" y="895"/>
                      <a:pt x="1891" y="897"/>
                      <a:pt x="1889" y="897"/>
                    </a:cubicBezTo>
                    <a:cubicBezTo>
                      <a:pt x="1887" y="897"/>
                      <a:pt x="1886" y="896"/>
                      <a:pt x="1885" y="894"/>
                    </a:cubicBezTo>
                    <a:cubicBezTo>
                      <a:pt x="1885" y="894"/>
                      <a:pt x="1886" y="893"/>
                      <a:pt x="1887" y="892"/>
                    </a:cubicBezTo>
                    <a:cubicBezTo>
                      <a:pt x="1886" y="893"/>
                      <a:pt x="1886" y="894"/>
                      <a:pt x="1887" y="894"/>
                    </a:cubicBezTo>
                    <a:cubicBezTo>
                      <a:pt x="1887" y="896"/>
                      <a:pt x="1889" y="895"/>
                      <a:pt x="1890" y="894"/>
                    </a:cubicBezTo>
                    <a:cubicBezTo>
                      <a:pt x="1890" y="894"/>
                      <a:pt x="1890" y="893"/>
                      <a:pt x="1890" y="892"/>
                    </a:cubicBezTo>
                    <a:cubicBezTo>
                      <a:pt x="1890" y="890"/>
                      <a:pt x="1888" y="890"/>
                      <a:pt x="1887" y="890"/>
                    </a:cubicBezTo>
                    <a:cubicBezTo>
                      <a:pt x="1885" y="890"/>
                      <a:pt x="1884" y="891"/>
                      <a:pt x="1884" y="893"/>
                    </a:cubicBezTo>
                    <a:cubicBezTo>
                      <a:pt x="1883" y="897"/>
                      <a:pt x="1888" y="901"/>
                      <a:pt x="1892" y="902"/>
                    </a:cubicBezTo>
                    <a:cubicBezTo>
                      <a:pt x="1899" y="903"/>
                      <a:pt x="1906" y="899"/>
                      <a:pt x="1912" y="895"/>
                    </a:cubicBezTo>
                    <a:cubicBezTo>
                      <a:pt x="1926" y="886"/>
                      <a:pt x="1934" y="872"/>
                      <a:pt x="1935" y="857"/>
                    </a:cubicBezTo>
                    <a:cubicBezTo>
                      <a:pt x="1934" y="852"/>
                      <a:pt x="1934" y="847"/>
                      <a:pt x="1936" y="841"/>
                    </a:cubicBezTo>
                    <a:close/>
                    <a:moveTo>
                      <a:pt x="1933" y="822"/>
                    </a:moveTo>
                    <a:cubicBezTo>
                      <a:pt x="1933" y="832"/>
                      <a:pt x="1917" y="836"/>
                      <a:pt x="1907" y="834"/>
                    </a:cubicBezTo>
                    <a:cubicBezTo>
                      <a:pt x="1895" y="832"/>
                      <a:pt x="1882" y="827"/>
                      <a:pt x="1871" y="834"/>
                    </a:cubicBezTo>
                    <a:cubicBezTo>
                      <a:pt x="1866" y="839"/>
                      <a:pt x="1862" y="846"/>
                      <a:pt x="1864" y="853"/>
                    </a:cubicBezTo>
                    <a:cubicBezTo>
                      <a:pt x="1865" y="857"/>
                      <a:pt x="1868" y="860"/>
                      <a:pt x="1872" y="860"/>
                    </a:cubicBezTo>
                    <a:cubicBezTo>
                      <a:pt x="1869" y="858"/>
                      <a:pt x="1868" y="852"/>
                      <a:pt x="1870" y="848"/>
                    </a:cubicBezTo>
                    <a:cubicBezTo>
                      <a:pt x="1873" y="844"/>
                      <a:pt x="1879" y="843"/>
                      <a:pt x="1884" y="844"/>
                    </a:cubicBezTo>
                    <a:cubicBezTo>
                      <a:pt x="1894" y="847"/>
                      <a:pt x="1903" y="852"/>
                      <a:pt x="1913" y="850"/>
                    </a:cubicBezTo>
                    <a:cubicBezTo>
                      <a:pt x="1925" y="849"/>
                      <a:pt x="1936" y="837"/>
                      <a:pt x="1933" y="822"/>
                    </a:cubicBezTo>
                    <a:close/>
                    <a:moveTo>
                      <a:pt x="1927" y="775"/>
                    </a:moveTo>
                    <a:cubicBezTo>
                      <a:pt x="1916" y="775"/>
                      <a:pt x="1903" y="786"/>
                      <a:pt x="1899" y="796"/>
                    </a:cubicBezTo>
                    <a:cubicBezTo>
                      <a:pt x="1895" y="807"/>
                      <a:pt x="1904" y="813"/>
                      <a:pt x="1910" y="802"/>
                    </a:cubicBezTo>
                    <a:cubicBezTo>
                      <a:pt x="1915" y="794"/>
                      <a:pt x="1918" y="779"/>
                      <a:pt x="1927" y="775"/>
                    </a:cubicBezTo>
                    <a:close/>
                    <a:moveTo>
                      <a:pt x="2077" y="635"/>
                    </a:moveTo>
                    <a:cubicBezTo>
                      <a:pt x="2101" y="614"/>
                      <a:pt x="2103" y="563"/>
                      <a:pt x="2073" y="555"/>
                    </a:cubicBezTo>
                    <a:cubicBezTo>
                      <a:pt x="2074" y="549"/>
                      <a:pt x="2085" y="546"/>
                      <a:pt x="2093" y="551"/>
                    </a:cubicBezTo>
                    <a:cubicBezTo>
                      <a:pt x="2101" y="556"/>
                      <a:pt x="2105" y="569"/>
                      <a:pt x="2099" y="582"/>
                    </a:cubicBezTo>
                    <a:cubicBezTo>
                      <a:pt x="2110" y="586"/>
                      <a:pt x="2105" y="621"/>
                      <a:pt x="2077" y="635"/>
                    </a:cubicBezTo>
                    <a:close/>
                    <a:moveTo>
                      <a:pt x="2197" y="705"/>
                    </a:moveTo>
                    <a:cubicBezTo>
                      <a:pt x="2195" y="708"/>
                      <a:pt x="2192" y="709"/>
                      <a:pt x="2190" y="707"/>
                    </a:cubicBezTo>
                    <a:cubicBezTo>
                      <a:pt x="2187" y="706"/>
                      <a:pt x="2186" y="703"/>
                      <a:pt x="2188" y="701"/>
                    </a:cubicBezTo>
                    <a:cubicBezTo>
                      <a:pt x="2189" y="698"/>
                      <a:pt x="2192" y="697"/>
                      <a:pt x="2194" y="698"/>
                    </a:cubicBezTo>
                    <a:cubicBezTo>
                      <a:pt x="2197" y="700"/>
                      <a:pt x="2198" y="703"/>
                      <a:pt x="2197" y="705"/>
                    </a:cubicBezTo>
                    <a:close/>
                    <a:moveTo>
                      <a:pt x="2194" y="715"/>
                    </a:moveTo>
                    <a:cubicBezTo>
                      <a:pt x="2193" y="717"/>
                      <a:pt x="2191" y="717"/>
                      <a:pt x="2189" y="716"/>
                    </a:cubicBezTo>
                    <a:cubicBezTo>
                      <a:pt x="2187" y="715"/>
                      <a:pt x="2187" y="713"/>
                      <a:pt x="2187" y="711"/>
                    </a:cubicBezTo>
                    <a:cubicBezTo>
                      <a:pt x="2188" y="709"/>
                      <a:pt x="2191" y="708"/>
                      <a:pt x="2193" y="709"/>
                    </a:cubicBezTo>
                    <a:cubicBezTo>
                      <a:pt x="2195" y="710"/>
                      <a:pt x="2195" y="713"/>
                      <a:pt x="2194" y="715"/>
                    </a:cubicBezTo>
                    <a:close/>
                    <a:moveTo>
                      <a:pt x="2193" y="693"/>
                    </a:moveTo>
                    <a:cubicBezTo>
                      <a:pt x="2192" y="697"/>
                      <a:pt x="2187" y="698"/>
                      <a:pt x="2183" y="696"/>
                    </a:cubicBezTo>
                    <a:cubicBezTo>
                      <a:pt x="2179" y="694"/>
                      <a:pt x="2178" y="690"/>
                      <a:pt x="2180" y="686"/>
                    </a:cubicBezTo>
                    <a:cubicBezTo>
                      <a:pt x="2182" y="682"/>
                      <a:pt x="2186" y="681"/>
                      <a:pt x="2190" y="683"/>
                    </a:cubicBezTo>
                    <a:cubicBezTo>
                      <a:pt x="2194" y="685"/>
                      <a:pt x="2195" y="689"/>
                      <a:pt x="2193" y="693"/>
                    </a:cubicBezTo>
                    <a:close/>
                    <a:moveTo>
                      <a:pt x="2033" y="731"/>
                    </a:moveTo>
                    <a:cubicBezTo>
                      <a:pt x="2025" y="723"/>
                      <a:pt x="2021" y="707"/>
                      <a:pt x="2025" y="692"/>
                    </a:cubicBezTo>
                    <a:cubicBezTo>
                      <a:pt x="2028" y="681"/>
                      <a:pt x="2034" y="671"/>
                      <a:pt x="2043" y="665"/>
                    </a:cubicBezTo>
                    <a:cubicBezTo>
                      <a:pt x="2047" y="661"/>
                      <a:pt x="2052" y="659"/>
                      <a:pt x="2058" y="659"/>
                    </a:cubicBezTo>
                    <a:cubicBezTo>
                      <a:pt x="2067" y="659"/>
                      <a:pt x="2074" y="663"/>
                      <a:pt x="2077" y="669"/>
                    </a:cubicBezTo>
                    <a:cubicBezTo>
                      <a:pt x="2080" y="676"/>
                      <a:pt x="2076" y="683"/>
                      <a:pt x="2069" y="684"/>
                    </a:cubicBezTo>
                    <a:cubicBezTo>
                      <a:pt x="2073" y="674"/>
                      <a:pt x="2063" y="667"/>
                      <a:pt x="2053" y="669"/>
                    </a:cubicBezTo>
                    <a:cubicBezTo>
                      <a:pt x="2043" y="672"/>
                      <a:pt x="2033" y="684"/>
                      <a:pt x="2030" y="694"/>
                    </a:cubicBezTo>
                    <a:cubicBezTo>
                      <a:pt x="2024" y="712"/>
                      <a:pt x="2030" y="724"/>
                      <a:pt x="2033" y="731"/>
                    </a:cubicBezTo>
                    <a:close/>
                    <a:moveTo>
                      <a:pt x="2058" y="652"/>
                    </a:moveTo>
                    <a:cubicBezTo>
                      <a:pt x="2088" y="637"/>
                      <a:pt x="2128" y="648"/>
                      <a:pt x="2139" y="670"/>
                    </a:cubicBezTo>
                    <a:cubicBezTo>
                      <a:pt x="2152" y="694"/>
                      <a:pt x="2130" y="704"/>
                      <a:pt x="2119" y="683"/>
                    </a:cubicBezTo>
                    <a:cubicBezTo>
                      <a:pt x="2114" y="672"/>
                      <a:pt x="2090" y="642"/>
                      <a:pt x="2058" y="652"/>
                    </a:cubicBezTo>
                    <a:close/>
                    <a:moveTo>
                      <a:pt x="1758" y="906"/>
                    </a:moveTo>
                    <a:cubicBezTo>
                      <a:pt x="1774" y="886"/>
                      <a:pt x="1769" y="866"/>
                      <a:pt x="1773" y="855"/>
                    </a:cubicBezTo>
                    <a:cubicBezTo>
                      <a:pt x="1778" y="842"/>
                      <a:pt x="1793" y="847"/>
                      <a:pt x="1791" y="862"/>
                    </a:cubicBezTo>
                    <a:cubicBezTo>
                      <a:pt x="1789" y="878"/>
                      <a:pt x="1774" y="895"/>
                      <a:pt x="1758" y="906"/>
                    </a:cubicBezTo>
                    <a:close/>
                    <a:moveTo>
                      <a:pt x="1827" y="856"/>
                    </a:moveTo>
                    <a:cubicBezTo>
                      <a:pt x="1826" y="858"/>
                      <a:pt x="1825" y="860"/>
                      <a:pt x="1823" y="861"/>
                    </a:cubicBezTo>
                    <a:cubicBezTo>
                      <a:pt x="1821" y="863"/>
                      <a:pt x="1818" y="863"/>
                      <a:pt x="1815" y="861"/>
                    </a:cubicBezTo>
                    <a:cubicBezTo>
                      <a:pt x="1811" y="859"/>
                      <a:pt x="1811" y="854"/>
                      <a:pt x="1812" y="852"/>
                    </a:cubicBezTo>
                    <a:cubicBezTo>
                      <a:pt x="1815" y="846"/>
                      <a:pt x="1819" y="848"/>
                      <a:pt x="1823" y="847"/>
                    </a:cubicBezTo>
                    <a:cubicBezTo>
                      <a:pt x="1826" y="845"/>
                      <a:pt x="1828" y="840"/>
                      <a:pt x="1827" y="835"/>
                    </a:cubicBezTo>
                    <a:cubicBezTo>
                      <a:pt x="1826" y="829"/>
                      <a:pt x="1822" y="824"/>
                      <a:pt x="1816" y="824"/>
                    </a:cubicBezTo>
                    <a:cubicBezTo>
                      <a:pt x="1812" y="823"/>
                      <a:pt x="1808" y="825"/>
                      <a:pt x="1808" y="829"/>
                    </a:cubicBezTo>
                    <a:cubicBezTo>
                      <a:pt x="1811" y="827"/>
                      <a:pt x="1816" y="829"/>
                      <a:pt x="1815" y="834"/>
                    </a:cubicBezTo>
                    <a:cubicBezTo>
                      <a:pt x="1815" y="837"/>
                      <a:pt x="1811" y="841"/>
                      <a:pt x="1807" y="846"/>
                    </a:cubicBezTo>
                    <a:cubicBezTo>
                      <a:pt x="1804" y="851"/>
                      <a:pt x="1801" y="856"/>
                      <a:pt x="1801" y="861"/>
                    </a:cubicBezTo>
                    <a:cubicBezTo>
                      <a:pt x="1801" y="871"/>
                      <a:pt x="1811" y="879"/>
                      <a:pt x="1821" y="877"/>
                    </a:cubicBezTo>
                    <a:cubicBezTo>
                      <a:pt x="1826" y="876"/>
                      <a:pt x="1830" y="872"/>
                      <a:pt x="1833" y="868"/>
                    </a:cubicBezTo>
                    <a:cubicBezTo>
                      <a:pt x="1836" y="864"/>
                      <a:pt x="1841" y="850"/>
                      <a:pt x="1847" y="848"/>
                    </a:cubicBezTo>
                    <a:cubicBezTo>
                      <a:pt x="1852" y="846"/>
                      <a:pt x="1855" y="849"/>
                      <a:pt x="1856" y="852"/>
                    </a:cubicBezTo>
                    <a:cubicBezTo>
                      <a:pt x="1859" y="851"/>
                      <a:pt x="1859" y="844"/>
                      <a:pt x="1856" y="841"/>
                    </a:cubicBezTo>
                    <a:cubicBezTo>
                      <a:pt x="1850" y="835"/>
                      <a:pt x="1838" y="835"/>
                      <a:pt x="1831" y="843"/>
                    </a:cubicBezTo>
                    <a:cubicBezTo>
                      <a:pt x="1828" y="846"/>
                      <a:pt x="1828" y="850"/>
                      <a:pt x="1827" y="856"/>
                    </a:cubicBezTo>
                    <a:close/>
                    <a:moveTo>
                      <a:pt x="1830" y="839"/>
                    </a:moveTo>
                    <a:cubicBezTo>
                      <a:pt x="1832" y="828"/>
                      <a:pt x="1844" y="815"/>
                      <a:pt x="1856" y="813"/>
                    </a:cubicBezTo>
                    <a:cubicBezTo>
                      <a:pt x="1868" y="810"/>
                      <a:pt x="1874" y="820"/>
                      <a:pt x="1861" y="825"/>
                    </a:cubicBezTo>
                    <a:cubicBezTo>
                      <a:pt x="1852" y="830"/>
                      <a:pt x="1835" y="830"/>
                      <a:pt x="1830" y="839"/>
                    </a:cubicBezTo>
                    <a:close/>
                    <a:moveTo>
                      <a:pt x="1810" y="878"/>
                    </a:moveTo>
                    <a:cubicBezTo>
                      <a:pt x="1805" y="876"/>
                      <a:pt x="1801" y="870"/>
                      <a:pt x="1800" y="866"/>
                    </a:cubicBezTo>
                    <a:cubicBezTo>
                      <a:pt x="1794" y="866"/>
                      <a:pt x="1789" y="877"/>
                      <a:pt x="1797" y="883"/>
                    </a:cubicBezTo>
                    <a:cubicBezTo>
                      <a:pt x="1802" y="886"/>
                      <a:pt x="1809" y="883"/>
                      <a:pt x="1810" y="878"/>
                    </a:cubicBezTo>
                    <a:close/>
                    <a:moveTo>
                      <a:pt x="2018" y="1154"/>
                    </a:moveTo>
                    <a:cubicBezTo>
                      <a:pt x="2016" y="1157"/>
                      <a:pt x="2012" y="1157"/>
                      <a:pt x="2009" y="1155"/>
                    </a:cubicBezTo>
                    <a:cubicBezTo>
                      <a:pt x="2005" y="1150"/>
                      <a:pt x="2009" y="1144"/>
                      <a:pt x="2014" y="1144"/>
                    </a:cubicBezTo>
                    <a:cubicBezTo>
                      <a:pt x="2019" y="1144"/>
                      <a:pt x="2020" y="1147"/>
                      <a:pt x="2026" y="1145"/>
                    </a:cubicBezTo>
                    <a:cubicBezTo>
                      <a:pt x="2021" y="1148"/>
                      <a:pt x="2021" y="1151"/>
                      <a:pt x="2018" y="1154"/>
                    </a:cubicBezTo>
                    <a:close/>
                    <a:moveTo>
                      <a:pt x="1801" y="1345"/>
                    </a:moveTo>
                    <a:cubicBezTo>
                      <a:pt x="1781" y="1329"/>
                      <a:pt x="1777" y="1307"/>
                      <a:pt x="1781" y="1289"/>
                    </a:cubicBezTo>
                    <a:cubicBezTo>
                      <a:pt x="1786" y="1273"/>
                      <a:pt x="1798" y="1268"/>
                      <a:pt x="1801" y="1258"/>
                    </a:cubicBezTo>
                    <a:cubicBezTo>
                      <a:pt x="1803" y="1254"/>
                      <a:pt x="1802" y="1250"/>
                      <a:pt x="1800" y="1246"/>
                    </a:cubicBezTo>
                    <a:cubicBezTo>
                      <a:pt x="1811" y="1248"/>
                      <a:pt x="1817" y="1260"/>
                      <a:pt x="1812" y="1271"/>
                    </a:cubicBezTo>
                    <a:cubicBezTo>
                      <a:pt x="1807" y="1284"/>
                      <a:pt x="1797" y="1288"/>
                      <a:pt x="1793" y="1303"/>
                    </a:cubicBezTo>
                    <a:cubicBezTo>
                      <a:pt x="1790" y="1318"/>
                      <a:pt x="1793" y="1334"/>
                      <a:pt x="1801" y="1345"/>
                    </a:cubicBezTo>
                    <a:close/>
                    <a:moveTo>
                      <a:pt x="1828" y="1396"/>
                    </a:moveTo>
                    <a:cubicBezTo>
                      <a:pt x="1806" y="1384"/>
                      <a:pt x="1804" y="1359"/>
                      <a:pt x="1799" y="1349"/>
                    </a:cubicBezTo>
                    <a:cubicBezTo>
                      <a:pt x="1792" y="1334"/>
                      <a:pt x="1780" y="1338"/>
                      <a:pt x="1783" y="1356"/>
                    </a:cubicBezTo>
                    <a:cubicBezTo>
                      <a:pt x="1787" y="1374"/>
                      <a:pt x="1807" y="1393"/>
                      <a:pt x="1828" y="1396"/>
                    </a:cubicBezTo>
                    <a:close/>
                    <a:moveTo>
                      <a:pt x="2406" y="1133"/>
                    </a:moveTo>
                    <a:cubicBezTo>
                      <a:pt x="2426" y="1145"/>
                      <a:pt x="2452" y="1138"/>
                      <a:pt x="2464" y="1125"/>
                    </a:cubicBezTo>
                    <a:cubicBezTo>
                      <a:pt x="2475" y="1114"/>
                      <a:pt x="2468" y="1100"/>
                      <a:pt x="2455" y="1114"/>
                    </a:cubicBezTo>
                    <a:cubicBezTo>
                      <a:pt x="2444" y="1125"/>
                      <a:pt x="2430" y="1138"/>
                      <a:pt x="2406" y="1133"/>
                    </a:cubicBezTo>
                    <a:close/>
                    <a:moveTo>
                      <a:pt x="2520" y="856"/>
                    </a:moveTo>
                    <a:cubicBezTo>
                      <a:pt x="2535" y="865"/>
                      <a:pt x="2549" y="889"/>
                      <a:pt x="2548" y="907"/>
                    </a:cubicBezTo>
                    <a:cubicBezTo>
                      <a:pt x="2548" y="925"/>
                      <a:pt x="2533" y="928"/>
                      <a:pt x="2529" y="908"/>
                    </a:cubicBezTo>
                    <a:cubicBezTo>
                      <a:pt x="2526" y="892"/>
                      <a:pt x="2534" y="872"/>
                      <a:pt x="2520" y="856"/>
                    </a:cubicBezTo>
                    <a:close/>
                    <a:moveTo>
                      <a:pt x="2458" y="1141"/>
                    </a:moveTo>
                    <a:cubicBezTo>
                      <a:pt x="2482" y="1139"/>
                      <a:pt x="2492" y="1120"/>
                      <a:pt x="2496" y="1101"/>
                    </a:cubicBezTo>
                    <a:cubicBezTo>
                      <a:pt x="2498" y="1091"/>
                      <a:pt x="2496" y="1076"/>
                      <a:pt x="2505" y="1069"/>
                    </a:cubicBezTo>
                    <a:cubicBezTo>
                      <a:pt x="2489" y="1065"/>
                      <a:pt x="2486" y="1097"/>
                      <a:pt x="2484" y="1107"/>
                    </a:cubicBezTo>
                    <a:cubicBezTo>
                      <a:pt x="2480" y="1124"/>
                      <a:pt x="2471" y="1136"/>
                      <a:pt x="2458" y="1141"/>
                    </a:cubicBezTo>
                    <a:close/>
                    <a:moveTo>
                      <a:pt x="2474" y="987"/>
                    </a:moveTo>
                    <a:cubicBezTo>
                      <a:pt x="2456" y="1006"/>
                      <a:pt x="2428" y="1020"/>
                      <a:pt x="2410" y="1016"/>
                    </a:cubicBezTo>
                    <a:cubicBezTo>
                      <a:pt x="2392" y="1012"/>
                      <a:pt x="2391" y="994"/>
                      <a:pt x="2411" y="995"/>
                    </a:cubicBezTo>
                    <a:cubicBezTo>
                      <a:pt x="2427" y="996"/>
                      <a:pt x="2453" y="1000"/>
                      <a:pt x="2474" y="987"/>
                    </a:cubicBezTo>
                    <a:close/>
                    <a:moveTo>
                      <a:pt x="2605" y="916"/>
                    </a:moveTo>
                    <a:cubicBezTo>
                      <a:pt x="2610" y="916"/>
                      <a:pt x="2612" y="920"/>
                      <a:pt x="2612" y="924"/>
                    </a:cubicBezTo>
                    <a:cubicBezTo>
                      <a:pt x="2611" y="930"/>
                      <a:pt x="2602" y="930"/>
                      <a:pt x="2599" y="926"/>
                    </a:cubicBezTo>
                    <a:cubicBezTo>
                      <a:pt x="2597" y="922"/>
                      <a:pt x="2598" y="918"/>
                      <a:pt x="2593" y="915"/>
                    </a:cubicBezTo>
                    <a:cubicBezTo>
                      <a:pt x="2599" y="917"/>
                      <a:pt x="2601" y="915"/>
                      <a:pt x="2605" y="916"/>
                    </a:cubicBezTo>
                    <a:close/>
                    <a:moveTo>
                      <a:pt x="2605" y="914"/>
                    </a:moveTo>
                    <a:cubicBezTo>
                      <a:pt x="2608" y="914"/>
                      <a:pt x="2610" y="915"/>
                      <a:pt x="2612" y="917"/>
                    </a:cubicBezTo>
                    <a:cubicBezTo>
                      <a:pt x="2613" y="920"/>
                      <a:pt x="2614" y="923"/>
                      <a:pt x="2612" y="927"/>
                    </a:cubicBezTo>
                    <a:cubicBezTo>
                      <a:pt x="2610" y="931"/>
                      <a:pt x="2605" y="932"/>
                      <a:pt x="2602" y="930"/>
                    </a:cubicBezTo>
                    <a:cubicBezTo>
                      <a:pt x="2596" y="928"/>
                      <a:pt x="2597" y="923"/>
                      <a:pt x="2595" y="919"/>
                    </a:cubicBezTo>
                    <a:cubicBezTo>
                      <a:pt x="2593" y="915"/>
                      <a:pt x="2588" y="914"/>
                      <a:pt x="2582" y="915"/>
                    </a:cubicBezTo>
                    <a:cubicBezTo>
                      <a:pt x="2575" y="917"/>
                      <a:pt x="2571" y="922"/>
                      <a:pt x="2570" y="929"/>
                    </a:cubicBezTo>
                    <a:cubicBezTo>
                      <a:pt x="2570" y="933"/>
                      <a:pt x="2572" y="937"/>
                      <a:pt x="2577" y="937"/>
                    </a:cubicBezTo>
                    <a:cubicBezTo>
                      <a:pt x="2574" y="934"/>
                      <a:pt x="2576" y="928"/>
                      <a:pt x="2582" y="929"/>
                    </a:cubicBezTo>
                    <a:cubicBezTo>
                      <a:pt x="2585" y="929"/>
                      <a:pt x="2590" y="933"/>
                      <a:pt x="2596" y="936"/>
                    </a:cubicBezTo>
                    <a:cubicBezTo>
                      <a:pt x="2601" y="940"/>
                      <a:pt x="2607" y="942"/>
                      <a:pt x="2613" y="942"/>
                    </a:cubicBezTo>
                    <a:cubicBezTo>
                      <a:pt x="2624" y="941"/>
                      <a:pt x="2632" y="930"/>
                      <a:pt x="2629" y="919"/>
                    </a:cubicBezTo>
                    <a:cubicBezTo>
                      <a:pt x="2627" y="913"/>
                      <a:pt x="2623" y="909"/>
                      <a:pt x="2618" y="906"/>
                    </a:cubicBezTo>
                    <a:cubicBezTo>
                      <a:pt x="2613" y="903"/>
                      <a:pt x="2598" y="899"/>
                      <a:pt x="2595" y="892"/>
                    </a:cubicBezTo>
                    <a:cubicBezTo>
                      <a:pt x="2592" y="887"/>
                      <a:pt x="2595" y="883"/>
                      <a:pt x="2599" y="882"/>
                    </a:cubicBezTo>
                    <a:cubicBezTo>
                      <a:pt x="2597" y="878"/>
                      <a:pt x="2590" y="879"/>
                      <a:pt x="2586" y="883"/>
                    </a:cubicBezTo>
                    <a:cubicBezTo>
                      <a:pt x="2580" y="890"/>
                      <a:pt x="2581" y="903"/>
                      <a:pt x="2591" y="910"/>
                    </a:cubicBezTo>
                    <a:cubicBezTo>
                      <a:pt x="2594" y="913"/>
                      <a:pt x="2599" y="913"/>
                      <a:pt x="2605" y="914"/>
                    </a:cubicBezTo>
                    <a:close/>
                    <a:moveTo>
                      <a:pt x="2586" y="912"/>
                    </a:moveTo>
                    <a:cubicBezTo>
                      <a:pt x="2573" y="911"/>
                      <a:pt x="2558" y="898"/>
                      <a:pt x="2555" y="885"/>
                    </a:cubicBezTo>
                    <a:cubicBezTo>
                      <a:pt x="2551" y="872"/>
                      <a:pt x="2562" y="865"/>
                      <a:pt x="2569" y="878"/>
                    </a:cubicBezTo>
                    <a:cubicBezTo>
                      <a:pt x="2574" y="888"/>
                      <a:pt x="2576" y="907"/>
                      <a:pt x="2586" y="912"/>
                    </a:cubicBezTo>
                    <a:close/>
                    <a:moveTo>
                      <a:pt x="2641" y="947"/>
                    </a:moveTo>
                    <a:cubicBezTo>
                      <a:pt x="2640" y="948"/>
                      <a:pt x="2639" y="949"/>
                      <a:pt x="2638" y="949"/>
                    </a:cubicBezTo>
                    <a:cubicBezTo>
                      <a:pt x="2647" y="955"/>
                      <a:pt x="2659" y="968"/>
                      <a:pt x="2667" y="983"/>
                    </a:cubicBezTo>
                    <a:cubicBezTo>
                      <a:pt x="2664" y="980"/>
                      <a:pt x="2660" y="977"/>
                      <a:pt x="2656" y="975"/>
                    </a:cubicBezTo>
                    <a:cubicBezTo>
                      <a:pt x="2627" y="959"/>
                      <a:pt x="2611" y="976"/>
                      <a:pt x="2585" y="975"/>
                    </a:cubicBezTo>
                    <a:cubicBezTo>
                      <a:pt x="2575" y="975"/>
                      <a:pt x="2565" y="969"/>
                      <a:pt x="2567" y="957"/>
                    </a:cubicBezTo>
                    <a:cubicBezTo>
                      <a:pt x="2569" y="951"/>
                      <a:pt x="2573" y="947"/>
                      <a:pt x="2578" y="945"/>
                    </a:cubicBezTo>
                    <a:cubicBezTo>
                      <a:pt x="2582" y="944"/>
                      <a:pt x="2585" y="945"/>
                      <a:pt x="2589" y="947"/>
                    </a:cubicBezTo>
                    <a:cubicBezTo>
                      <a:pt x="2590" y="948"/>
                      <a:pt x="2591" y="950"/>
                      <a:pt x="2592" y="951"/>
                    </a:cubicBezTo>
                    <a:cubicBezTo>
                      <a:pt x="2592" y="950"/>
                      <a:pt x="2592" y="951"/>
                      <a:pt x="2590" y="949"/>
                    </a:cubicBezTo>
                    <a:cubicBezTo>
                      <a:pt x="2588" y="948"/>
                      <a:pt x="2582" y="948"/>
                      <a:pt x="2579" y="951"/>
                    </a:cubicBezTo>
                    <a:cubicBezTo>
                      <a:pt x="2577" y="955"/>
                      <a:pt x="2578" y="960"/>
                      <a:pt x="2581" y="962"/>
                    </a:cubicBezTo>
                    <a:cubicBezTo>
                      <a:pt x="2585" y="965"/>
                      <a:pt x="2589" y="964"/>
                      <a:pt x="2591" y="961"/>
                    </a:cubicBezTo>
                    <a:cubicBezTo>
                      <a:pt x="2596" y="957"/>
                      <a:pt x="2594" y="950"/>
                      <a:pt x="2589" y="946"/>
                    </a:cubicBezTo>
                    <a:cubicBezTo>
                      <a:pt x="2586" y="944"/>
                      <a:pt x="2582" y="943"/>
                      <a:pt x="2578" y="943"/>
                    </a:cubicBezTo>
                    <a:cubicBezTo>
                      <a:pt x="2571" y="945"/>
                      <a:pt x="2566" y="950"/>
                      <a:pt x="2565" y="956"/>
                    </a:cubicBezTo>
                    <a:cubicBezTo>
                      <a:pt x="2561" y="971"/>
                      <a:pt x="2572" y="978"/>
                      <a:pt x="2584" y="978"/>
                    </a:cubicBezTo>
                    <a:cubicBezTo>
                      <a:pt x="2612" y="979"/>
                      <a:pt x="2628" y="961"/>
                      <a:pt x="2656" y="980"/>
                    </a:cubicBezTo>
                    <a:cubicBezTo>
                      <a:pt x="2668" y="987"/>
                      <a:pt x="2677" y="1000"/>
                      <a:pt x="2676" y="1016"/>
                    </a:cubicBezTo>
                    <a:cubicBezTo>
                      <a:pt x="2675" y="1037"/>
                      <a:pt x="2661" y="1055"/>
                      <a:pt x="2639" y="1056"/>
                    </a:cubicBezTo>
                    <a:cubicBezTo>
                      <a:pt x="2663" y="1055"/>
                      <a:pt x="2674" y="1024"/>
                      <a:pt x="2665" y="1002"/>
                    </a:cubicBezTo>
                    <a:cubicBezTo>
                      <a:pt x="2661" y="990"/>
                      <a:pt x="2649" y="978"/>
                      <a:pt x="2634" y="976"/>
                    </a:cubicBezTo>
                    <a:cubicBezTo>
                      <a:pt x="2604" y="972"/>
                      <a:pt x="2601" y="1005"/>
                      <a:pt x="2628" y="1009"/>
                    </a:cubicBezTo>
                    <a:cubicBezTo>
                      <a:pt x="2643" y="1011"/>
                      <a:pt x="2653" y="1021"/>
                      <a:pt x="2652" y="1036"/>
                    </a:cubicBezTo>
                    <a:cubicBezTo>
                      <a:pt x="2652" y="1045"/>
                      <a:pt x="2645" y="1053"/>
                      <a:pt x="2639" y="1056"/>
                    </a:cubicBezTo>
                    <a:cubicBezTo>
                      <a:pt x="2640" y="1056"/>
                      <a:pt x="2641" y="1056"/>
                      <a:pt x="2641" y="1056"/>
                    </a:cubicBezTo>
                    <a:cubicBezTo>
                      <a:pt x="2635" y="1057"/>
                      <a:pt x="2630" y="1058"/>
                      <a:pt x="2624" y="1060"/>
                    </a:cubicBezTo>
                    <a:cubicBezTo>
                      <a:pt x="2611" y="1065"/>
                      <a:pt x="2602" y="1071"/>
                      <a:pt x="2593" y="1082"/>
                    </a:cubicBezTo>
                    <a:cubicBezTo>
                      <a:pt x="2592" y="1083"/>
                      <a:pt x="2592" y="1083"/>
                      <a:pt x="2592" y="1083"/>
                    </a:cubicBezTo>
                    <a:cubicBezTo>
                      <a:pt x="2594" y="1070"/>
                      <a:pt x="2605" y="1051"/>
                      <a:pt x="2615" y="1045"/>
                    </a:cubicBezTo>
                    <a:cubicBezTo>
                      <a:pt x="2614" y="1045"/>
                      <a:pt x="2614" y="1044"/>
                      <a:pt x="2614" y="1043"/>
                    </a:cubicBezTo>
                    <a:cubicBezTo>
                      <a:pt x="2604" y="1048"/>
                      <a:pt x="2595" y="1063"/>
                      <a:pt x="2591" y="1075"/>
                    </a:cubicBezTo>
                    <a:cubicBezTo>
                      <a:pt x="2591" y="1074"/>
                      <a:pt x="2591" y="1072"/>
                      <a:pt x="2590" y="1070"/>
                    </a:cubicBezTo>
                    <a:cubicBezTo>
                      <a:pt x="2590" y="1070"/>
                      <a:pt x="2590" y="1070"/>
                      <a:pt x="2590" y="1070"/>
                    </a:cubicBezTo>
                    <a:cubicBezTo>
                      <a:pt x="2589" y="1061"/>
                      <a:pt x="2587" y="1053"/>
                      <a:pt x="2584" y="1045"/>
                    </a:cubicBezTo>
                    <a:cubicBezTo>
                      <a:pt x="2580" y="1036"/>
                      <a:pt x="2572" y="1025"/>
                      <a:pt x="2574" y="1015"/>
                    </a:cubicBezTo>
                    <a:cubicBezTo>
                      <a:pt x="2577" y="1007"/>
                      <a:pt x="2583" y="1001"/>
                      <a:pt x="2592" y="999"/>
                    </a:cubicBezTo>
                    <a:cubicBezTo>
                      <a:pt x="2600" y="998"/>
                      <a:pt x="2609" y="1001"/>
                      <a:pt x="2613" y="1008"/>
                    </a:cubicBezTo>
                    <a:cubicBezTo>
                      <a:pt x="2618" y="1014"/>
                      <a:pt x="2618" y="1022"/>
                      <a:pt x="2614" y="1027"/>
                    </a:cubicBezTo>
                    <a:cubicBezTo>
                      <a:pt x="2610" y="1032"/>
                      <a:pt x="2604" y="1034"/>
                      <a:pt x="2599" y="1033"/>
                    </a:cubicBezTo>
                    <a:cubicBezTo>
                      <a:pt x="2603" y="1033"/>
                      <a:pt x="2607" y="1031"/>
                      <a:pt x="2609" y="1027"/>
                    </a:cubicBezTo>
                    <a:cubicBezTo>
                      <a:pt x="2610" y="1022"/>
                      <a:pt x="2608" y="1017"/>
                      <a:pt x="2603" y="1015"/>
                    </a:cubicBezTo>
                    <a:cubicBezTo>
                      <a:pt x="2599" y="1014"/>
                      <a:pt x="2594" y="1016"/>
                      <a:pt x="2592" y="1021"/>
                    </a:cubicBezTo>
                    <a:cubicBezTo>
                      <a:pt x="2590" y="1024"/>
                      <a:pt x="2592" y="1029"/>
                      <a:pt x="2596" y="1032"/>
                    </a:cubicBezTo>
                    <a:cubicBezTo>
                      <a:pt x="2598" y="1033"/>
                      <a:pt x="2601" y="1033"/>
                      <a:pt x="2603" y="1033"/>
                    </a:cubicBezTo>
                    <a:cubicBezTo>
                      <a:pt x="2607" y="1033"/>
                      <a:pt x="2611" y="1031"/>
                      <a:pt x="2614" y="1028"/>
                    </a:cubicBezTo>
                    <a:cubicBezTo>
                      <a:pt x="2618" y="1022"/>
                      <a:pt x="2618" y="1014"/>
                      <a:pt x="2614" y="1007"/>
                    </a:cubicBezTo>
                    <a:cubicBezTo>
                      <a:pt x="2609" y="1000"/>
                      <a:pt x="2600" y="997"/>
                      <a:pt x="2592" y="998"/>
                    </a:cubicBezTo>
                    <a:cubicBezTo>
                      <a:pt x="2582" y="999"/>
                      <a:pt x="2575" y="1006"/>
                      <a:pt x="2573" y="1015"/>
                    </a:cubicBezTo>
                    <a:cubicBezTo>
                      <a:pt x="2572" y="1018"/>
                      <a:pt x="2572" y="1020"/>
                      <a:pt x="2572" y="1023"/>
                    </a:cubicBezTo>
                    <a:cubicBezTo>
                      <a:pt x="2571" y="1022"/>
                      <a:pt x="2570" y="1020"/>
                      <a:pt x="2570" y="1019"/>
                    </a:cubicBezTo>
                    <a:cubicBezTo>
                      <a:pt x="2557" y="1002"/>
                      <a:pt x="2538" y="991"/>
                      <a:pt x="2535" y="969"/>
                    </a:cubicBezTo>
                    <a:cubicBezTo>
                      <a:pt x="2534" y="969"/>
                      <a:pt x="2533" y="969"/>
                      <a:pt x="2532" y="969"/>
                    </a:cubicBezTo>
                    <a:cubicBezTo>
                      <a:pt x="2532" y="972"/>
                      <a:pt x="2533" y="975"/>
                      <a:pt x="2534" y="979"/>
                    </a:cubicBezTo>
                    <a:cubicBezTo>
                      <a:pt x="2536" y="983"/>
                      <a:pt x="2537" y="987"/>
                      <a:pt x="2540" y="991"/>
                    </a:cubicBezTo>
                    <a:cubicBezTo>
                      <a:pt x="2536" y="989"/>
                      <a:pt x="2532" y="987"/>
                      <a:pt x="2527" y="986"/>
                    </a:cubicBezTo>
                    <a:cubicBezTo>
                      <a:pt x="2517" y="984"/>
                      <a:pt x="2510" y="983"/>
                      <a:pt x="2500" y="984"/>
                    </a:cubicBezTo>
                    <a:cubicBezTo>
                      <a:pt x="2496" y="984"/>
                      <a:pt x="2493" y="985"/>
                      <a:pt x="2490" y="986"/>
                    </a:cubicBezTo>
                    <a:cubicBezTo>
                      <a:pt x="2482" y="988"/>
                      <a:pt x="2476" y="991"/>
                      <a:pt x="2470" y="996"/>
                    </a:cubicBezTo>
                    <a:cubicBezTo>
                      <a:pt x="2463" y="1002"/>
                      <a:pt x="2459" y="1007"/>
                      <a:pt x="2456" y="1015"/>
                    </a:cubicBezTo>
                    <a:cubicBezTo>
                      <a:pt x="2453" y="1022"/>
                      <a:pt x="2453" y="1030"/>
                      <a:pt x="2455" y="1037"/>
                    </a:cubicBezTo>
                    <a:cubicBezTo>
                      <a:pt x="2458" y="1050"/>
                      <a:pt x="2470" y="1058"/>
                      <a:pt x="2482" y="1060"/>
                    </a:cubicBezTo>
                    <a:cubicBezTo>
                      <a:pt x="2495" y="1062"/>
                      <a:pt x="2509" y="1057"/>
                      <a:pt x="2521" y="1050"/>
                    </a:cubicBezTo>
                    <a:cubicBezTo>
                      <a:pt x="2491" y="1052"/>
                      <a:pt x="2490" y="1029"/>
                      <a:pt x="2481" y="1020"/>
                    </a:cubicBezTo>
                    <a:cubicBezTo>
                      <a:pt x="2469" y="1009"/>
                      <a:pt x="2457" y="1016"/>
                      <a:pt x="2455" y="1028"/>
                    </a:cubicBezTo>
                    <a:cubicBezTo>
                      <a:pt x="2455" y="1027"/>
                      <a:pt x="2455" y="1027"/>
                      <a:pt x="2455" y="1027"/>
                    </a:cubicBezTo>
                    <a:cubicBezTo>
                      <a:pt x="2455" y="1023"/>
                      <a:pt x="2456" y="1020"/>
                      <a:pt x="2457" y="1015"/>
                    </a:cubicBezTo>
                    <a:cubicBezTo>
                      <a:pt x="2461" y="1008"/>
                      <a:pt x="2464" y="1003"/>
                      <a:pt x="2471" y="998"/>
                    </a:cubicBezTo>
                    <a:cubicBezTo>
                      <a:pt x="2477" y="993"/>
                      <a:pt x="2483" y="990"/>
                      <a:pt x="2490" y="988"/>
                    </a:cubicBezTo>
                    <a:cubicBezTo>
                      <a:pt x="2502" y="985"/>
                      <a:pt x="2512" y="985"/>
                      <a:pt x="2524" y="988"/>
                    </a:cubicBezTo>
                    <a:cubicBezTo>
                      <a:pt x="2520" y="988"/>
                      <a:pt x="2516" y="987"/>
                      <a:pt x="2513" y="988"/>
                    </a:cubicBezTo>
                    <a:cubicBezTo>
                      <a:pt x="2502" y="989"/>
                      <a:pt x="2491" y="997"/>
                      <a:pt x="2491" y="1009"/>
                    </a:cubicBezTo>
                    <a:cubicBezTo>
                      <a:pt x="2492" y="1014"/>
                      <a:pt x="2495" y="1018"/>
                      <a:pt x="2500" y="1020"/>
                    </a:cubicBezTo>
                    <a:cubicBezTo>
                      <a:pt x="2504" y="1022"/>
                      <a:pt x="2508" y="1021"/>
                      <a:pt x="2511" y="1019"/>
                    </a:cubicBezTo>
                    <a:cubicBezTo>
                      <a:pt x="2514" y="1017"/>
                      <a:pt x="2517" y="1013"/>
                      <a:pt x="2517" y="1009"/>
                    </a:cubicBezTo>
                    <a:cubicBezTo>
                      <a:pt x="2517" y="1004"/>
                      <a:pt x="2514" y="999"/>
                      <a:pt x="2508" y="998"/>
                    </a:cubicBezTo>
                    <a:cubicBezTo>
                      <a:pt x="2505" y="998"/>
                      <a:pt x="2502" y="1000"/>
                      <a:pt x="2501" y="1003"/>
                    </a:cubicBezTo>
                    <a:cubicBezTo>
                      <a:pt x="2500" y="1005"/>
                      <a:pt x="2501" y="1007"/>
                      <a:pt x="2503" y="1008"/>
                    </a:cubicBezTo>
                    <a:cubicBezTo>
                      <a:pt x="2502" y="1006"/>
                      <a:pt x="2503" y="1005"/>
                      <a:pt x="2503" y="1004"/>
                    </a:cubicBezTo>
                    <a:cubicBezTo>
                      <a:pt x="2505" y="1001"/>
                      <a:pt x="2509" y="1002"/>
                      <a:pt x="2510" y="1004"/>
                    </a:cubicBezTo>
                    <a:cubicBezTo>
                      <a:pt x="2511" y="1006"/>
                      <a:pt x="2511" y="1008"/>
                      <a:pt x="2510" y="1010"/>
                    </a:cubicBezTo>
                    <a:cubicBezTo>
                      <a:pt x="2509" y="1013"/>
                      <a:pt x="2506" y="1014"/>
                      <a:pt x="2503" y="1013"/>
                    </a:cubicBezTo>
                    <a:cubicBezTo>
                      <a:pt x="2500" y="1013"/>
                      <a:pt x="2497" y="1010"/>
                      <a:pt x="2497" y="1006"/>
                    </a:cubicBezTo>
                    <a:cubicBezTo>
                      <a:pt x="2497" y="997"/>
                      <a:pt x="2508" y="990"/>
                      <a:pt x="2517" y="989"/>
                    </a:cubicBezTo>
                    <a:cubicBezTo>
                      <a:pt x="2546" y="987"/>
                      <a:pt x="2572" y="1023"/>
                      <a:pt x="2582" y="1050"/>
                    </a:cubicBezTo>
                    <a:cubicBezTo>
                      <a:pt x="2576" y="1042"/>
                      <a:pt x="2569" y="1036"/>
                      <a:pt x="2560" y="1033"/>
                    </a:cubicBezTo>
                    <a:cubicBezTo>
                      <a:pt x="2555" y="1032"/>
                      <a:pt x="2550" y="1032"/>
                      <a:pt x="2544" y="1033"/>
                    </a:cubicBezTo>
                    <a:cubicBezTo>
                      <a:pt x="2550" y="1033"/>
                      <a:pt x="2555" y="1034"/>
                      <a:pt x="2559" y="1035"/>
                    </a:cubicBezTo>
                    <a:cubicBezTo>
                      <a:pt x="2570" y="1039"/>
                      <a:pt x="2578" y="1047"/>
                      <a:pt x="2582" y="1057"/>
                    </a:cubicBezTo>
                    <a:cubicBezTo>
                      <a:pt x="2586" y="1065"/>
                      <a:pt x="2587" y="1072"/>
                      <a:pt x="2587" y="1079"/>
                    </a:cubicBezTo>
                    <a:cubicBezTo>
                      <a:pt x="2587" y="1093"/>
                      <a:pt x="2582" y="1104"/>
                      <a:pt x="2580" y="1117"/>
                    </a:cubicBezTo>
                    <a:cubicBezTo>
                      <a:pt x="2580" y="1118"/>
                      <a:pt x="2580" y="1118"/>
                      <a:pt x="2580" y="1118"/>
                    </a:cubicBezTo>
                    <a:cubicBezTo>
                      <a:pt x="2579" y="1126"/>
                      <a:pt x="2579" y="1133"/>
                      <a:pt x="2580" y="1140"/>
                    </a:cubicBezTo>
                    <a:cubicBezTo>
                      <a:pt x="2581" y="1143"/>
                      <a:pt x="2584" y="1160"/>
                      <a:pt x="2587" y="1161"/>
                    </a:cubicBezTo>
                    <a:cubicBezTo>
                      <a:pt x="2588" y="1159"/>
                      <a:pt x="2586" y="1148"/>
                      <a:pt x="2585" y="1146"/>
                    </a:cubicBezTo>
                    <a:cubicBezTo>
                      <a:pt x="2584" y="1137"/>
                      <a:pt x="2584" y="1128"/>
                      <a:pt x="2584" y="1119"/>
                    </a:cubicBezTo>
                    <a:cubicBezTo>
                      <a:pt x="2584" y="1118"/>
                      <a:pt x="2584" y="1118"/>
                      <a:pt x="2584" y="1118"/>
                    </a:cubicBezTo>
                    <a:cubicBezTo>
                      <a:pt x="2586" y="1105"/>
                      <a:pt x="2588" y="1095"/>
                      <a:pt x="2596" y="1084"/>
                    </a:cubicBezTo>
                    <a:cubicBezTo>
                      <a:pt x="2605" y="1073"/>
                      <a:pt x="2619" y="1063"/>
                      <a:pt x="2634" y="1063"/>
                    </a:cubicBezTo>
                    <a:cubicBezTo>
                      <a:pt x="2643" y="1063"/>
                      <a:pt x="2655" y="1069"/>
                      <a:pt x="2655" y="1079"/>
                    </a:cubicBezTo>
                    <a:cubicBezTo>
                      <a:pt x="2655" y="1082"/>
                      <a:pt x="2653" y="1085"/>
                      <a:pt x="2650" y="1086"/>
                    </a:cubicBezTo>
                    <a:cubicBezTo>
                      <a:pt x="2647" y="1087"/>
                      <a:pt x="2644" y="1086"/>
                      <a:pt x="2642" y="1083"/>
                    </a:cubicBezTo>
                    <a:cubicBezTo>
                      <a:pt x="2641" y="1081"/>
                      <a:pt x="2641" y="1079"/>
                      <a:pt x="2642" y="1077"/>
                    </a:cubicBezTo>
                    <a:cubicBezTo>
                      <a:pt x="2643" y="1075"/>
                      <a:pt x="2647" y="1074"/>
                      <a:pt x="2649" y="1076"/>
                    </a:cubicBezTo>
                    <a:cubicBezTo>
                      <a:pt x="2649" y="1077"/>
                      <a:pt x="2650" y="1079"/>
                      <a:pt x="2649" y="1080"/>
                    </a:cubicBezTo>
                    <a:cubicBezTo>
                      <a:pt x="2651" y="1079"/>
                      <a:pt x="2652" y="1077"/>
                      <a:pt x="2651" y="1075"/>
                    </a:cubicBezTo>
                    <a:cubicBezTo>
                      <a:pt x="2650" y="1072"/>
                      <a:pt x="2646" y="1071"/>
                      <a:pt x="2643" y="1071"/>
                    </a:cubicBezTo>
                    <a:cubicBezTo>
                      <a:pt x="2638" y="1072"/>
                      <a:pt x="2635" y="1078"/>
                      <a:pt x="2635" y="1083"/>
                    </a:cubicBezTo>
                    <a:cubicBezTo>
                      <a:pt x="2636" y="1087"/>
                      <a:pt x="2639" y="1091"/>
                      <a:pt x="2642" y="1092"/>
                    </a:cubicBezTo>
                    <a:cubicBezTo>
                      <a:pt x="2646" y="1094"/>
                      <a:pt x="2650" y="1094"/>
                      <a:pt x="2653" y="1093"/>
                    </a:cubicBezTo>
                    <a:cubicBezTo>
                      <a:pt x="2658" y="1090"/>
                      <a:pt x="2661" y="1086"/>
                      <a:pt x="2661" y="1080"/>
                    </a:cubicBezTo>
                    <a:cubicBezTo>
                      <a:pt x="2661" y="1069"/>
                      <a:pt x="2649" y="1061"/>
                      <a:pt x="2638" y="1061"/>
                    </a:cubicBezTo>
                    <a:cubicBezTo>
                      <a:pt x="2634" y="1061"/>
                      <a:pt x="2631" y="1061"/>
                      <a:pt x="2627" y="1062"/>
                    </a:cubicBezTo>
                    <a:cubicBezTo>
                      <a:pt x="2638" y="1059"/>
                      <a:pt x="2648" y="1058"/>
                      <a:pt x="2661" y="1060"/>
                    </a:cubicBezTo>
                    <a:cubicBezTo>
                      <a:pt x="2668" y="1061"/>
                      <a:pt x="2674" y="1063"/>
                      <a:pt x="2681" y="1068"/>
                    </a:cubicBezTo>
                    <a:cubicBezTo>
                      <a:pt x="2688" y="1073"/>
                      <a:pt x="2692" y="1077"/>
                      <a:pt x="2696" y="1085"/>
                    </a:cubicBezTo>
                    <a:cubicBezTo>
                      <a:pt x="2698" y="1089"/>
                      <a:pt x="2698" y="1092"/>
                      <a:pt x="2699" y="1097"/>
                    </a:cubicBezTo>
                    <a:cubicBezTo>
                      <a:pt x="2699" y="1097"/>
                      <a:pt x="2699" y="1097"/>
                      <a:pt x="2699" y="1097"/>
                    </a:cubicBezTo>
                    <a:cubicBezTo>
                      <a:pt x="2695" y="1086"/>
                      <a:pt x="2683" y="1079"/>
                      <a:pt x="2672" y="1092"/>
                    </a:cubicBezTo>
                    <a:cubicBezTo>
                      <a:pt x="2664" y="1100"/>
                      <a:pt x="2664" y="1124"/>
                      <a:pt x="2635" y="1124"/>
                    </a:cubicBezTo>
                    <a:cubicBezTo>
                      <a:pt x="2647" y="1131"/>
                      <a:pt x="2661" y="1134"/>
                      <a:pt x="2674" y="1131"/>
                    </a:cubicBezTo>
                    <a:cubicBezTo>
                      <a:pt x="2686" y="1128"/>
                      <a:pt x="2697" y="1119"/>
                      <a:pt x="2700" y="1106"/>
                    </a:cubicBezTo>
                    <a:cubicBezTo>
                      <a:pt x="2701" y="1099"/>
                      <a:pt x="2700" y="1091"/>
                      <a:pt x="2697" y="1084"/>
                    </a:cubicBezTo>
                    <a:cubicBezTo>
                      <a:pt x="2693" y="1076"/>
                      <a:pt x="2689" y="1071"/>
                      <a:pt x="2682" y="1066"/>
                    </a:cubicBezTo>
                    <a:cubicBezTo>
                      <a:pt x="2675" y="1061"/>
                      <a:pt x="2669" y="1059"/>
                      <a:pt x="2661" y="1057"/>
                    </a:cubicBezTo>
                    <a:cubicBezTo>
                      <a:pt x="2658" y="1057"/>
                      <a:pt x="2654" y="1056"/>
                      <a:pt x="2651" y="1056"/>
                    </a:cubicBezTo>
                    <a:cubicBezTo>
                      <a:pt x="2649" y="1056"/>
                      <a:pt x="2647" y="1056"/>
                      <a:pt x="2646" y="1056"/>
                    </a:cubicBezTo>
                    <a:cubicBezTo>
                      <a:pt x="2667" y="1054"/>
                      <a:pt x="2679" y="1034"/>
                      <a:pt x="2679" y="1013"/>
                    </a:cubicBezTo>
                    <a:cubicBezTo>
                      <a:pt x="2679" y="1011"/>
                      <a:pt x="2679" y="1009"/>
                      <a:pt x="2679" y="1007"/>
                    </a:cubicBezTo>
                    <a:cubicBezTo>
                      <a:pt x="2677" y="984"/>
                      <a:pt x="2662" y="960"/>
                      <a:pt x="2641" y="947"/>
                    </a:cubicBezTo>
                    <a:close/>
                    <a:moveTo>
                      <a:pt x="2631" y="930"/>
                    </a:moveTo>
                    <a:cubicBezTo>
                      <a:pt x="2630" y="937"/>
                      <a:pt x="2623" y="942"/>
                      <a:pt x="2619" y="943"/>
                    </a:cubicBezTo>
                    <a:cubicBezTo>
                      <a:pt x="2619" y="950"/>
                      <a:pt x="2632" y="954"/>
                      <a:pt x="2638" y="945"/>
                    </a:cubicBezTo>
                    <a:cubicBezTo>
                      <a:pt x="2641" y="939"/>
                      <a:pt x="2637" y="931"/>
                      <a:pt x="2631" y="930"/>
                    </a:cubicBezTo>
                    <a:close/>
                    <a:moveTo>
                      <a:pt x="2643" y="935"/>
                    </a:moveTo>
                    <a:cubicBezTo>
                      <a:pt x="2644" y="924"/>
                      <a:pt x="2641" y="912"/>
                      <a:pt x="2636" y="904"/>
                    </a:cubicBezTo>
                    <a:cubicBezTo>
                      <a:pt x="2631" y="895"/>
                      <a:pt x="2623" y="888"/>
                      <a:pt x="2614" y="882"/>
                    </a:cubicBezTo>
                    <a:cubicBezTo>
                      <a:pt x="2599" y="872"/>
                      <a:pt x="2580" y="866"/>
                      <a:pt x="2571" y="849"/>
                    </a:cubicBezTo>
                    <a:cubicBezTo>
                      <a:pt x="2563" y="835"/>
                      <a:pt x="2568" y="820"/>
                      <a:pt x="2577" y="813"/>
                    </a:cubicBezTo>
                    <a:cubicBezTo>
                      <a:pt x="2585" y="808"/>
                      <a:pt x="2597" y="808"/>
                      <a:pt x="2605" y="814"/>
                    </a:cubicBezTo>
                    <a:cubicBezTo>
                      <a:pt x="2610" y="819"/>
                      <a:pt x="2615" y="830"/>
                      <a:pt x="2609" y="836"/>
                    </a:cubicBezTo>
                    <a:cubicBezTo>
                      <a:pt x="2606" y="839"/>
                      <a:pt x="2601" y="840"/>
                      <a:pt x="2599" y="837"/>
                    </a:cubicBezTo>
                    <a:cubicBezTo>
                      <a:pt x="2603" y="836"/>
                      <a:pt x="2604" y="831"/>
                      <a:pt x="2600" y="827"/>
                    </a:cubicBezTo>
                    <a:cubicBezTo>
                      <a:pt x="2598" y="825"/>
                      <a:pt x="2594" y="823"/>
                      <a:pt x="2591" y="824"/>
                    </a:cubicBezTo>
                    <a:cubicBezTo>
                      <a:pt x="2586" y="824"/>
                      <a:pt x="2581" y="828"/>
                      <a:pt x="2581" y="834"/>
                    </a:cubicBezTo>
                    <a:cubicBezTo>
                      <a:pt x="2579" y="847"/>
                      <a:pt x="2597" y="859"/>
                      <a:pt x="2608" y="864"/>
                    </a:cubicBezTo>
                    <a:cubicBezTo>
                      <a:pt x="2626" y="873"/>
                      <a:pt x="2639" y="886"/>
                      <a:pt x="2645" y="904"/>
                    </a:cubicBezTo>
                    <a:cubicBezTo>
                      <a:pt x="2649" y="915"/>
                      <a:pt x="2649" y="925"/>
                      <a:pt x="2643" y="935"/>
                    </a:cubicBezTo>
                    <a:close/>
                    <a:moveTo>
                      <a:pt x="2667" y="1137"/>
                    </a:moveTo>
                    <a:cubicBezTo>
                      <a:pt x="2682" y="1136"/>
                      <a:pt x="2684" y="1150"/>
                      <a:pt x="2688" y="1159"/>
                    </a:cubicBezTo>
                    <a:cubicBezTo>
                      <a:pt x="2691" y="1169"/>
                      <a:pt x="2700" y="1178"/>
                      <a:pt x="2711" y="1173"/>
                    </a:cubicBezTo>
                    <a:cubicBezTo>
                      <a:pt x="2703" y="1163"/>
                      <a:pt x="2710" y="1159"/>
                      <a:pt x="2707" y="1147"/>
                    </a:cubicBezTo>
                    <a:cubicBezTo>
                      <a:pt x="2703" y="1135"/>
                      <a:pt x="2686" y="1127"/>
                      <a:pt x="2667" y="1137"/>
                    </a:cubicBezTo>
                    <a:close/>
                    <a:moveTo>
                      <a:pt x="2681" y="1225"/>
                    </a:moveTo>
                    <a:cubicBezTo>
                      <a:pt x="2707" y="1207"/>
                      <a:pt x="2726" y="1239"/>
                      <a:pt x="2720" y="1257"/>
                    </a:cubicBezTo>
                    <a:cubicBezTo>
                      <a:pt x="2719" y="1241"/>
                      <a:pt x="2696" y="1222"/>
                      <a:pt x="2681" y="1225"/>
                    </a:cubicBezTo>
                    <a:close/>
                    <a:moveTo>
                      <a:pt x="2664" y="1232"/>
                    </a:moveTo>
                    <a:cubicBezTo>
                      <a:pt x="2660" y="1214"/>
                      <a:pt x="2670" y="1193"/>
                      <a:pt x="2683" y="1185"/>
                    </a:cubicBezTo>
                    <a:cubicBezTo>
                      <a:pt x="2713" y="1168"/>
                      <a:pt x="2731" y="1201"/>
                      <a:pt x="2700" y="1209"/>
                    </a:cubicBezTo>
                    <a:cubicBezTo>
                      <a:pt x="2684" y="1214"/>
                      <a:pt x="2674" y="1217"/>
                      <a:pt x="2664" y="1232"/>
                    </a:cubicBezTo>
                    <a:close/>
                    <a:moveTo>
                      <a:pt x="2704" y="1382"/>
                    </a:moveTo>
                    <a:cubicBezTo>
                      <a:pt x="2732" y="1361"/>
                      <a:pt x="2729" y="1330"/>
                      <a:pt x="2720" y="1304"/>
                    </a:cubicBezTo>
                    <a:cubicBezTo>
                      <a:pt x="2715" y="1290"/>
                      <a:pt x="2702" y="1273"/>
                      <a:pt x="2707" y="1258"/>
                    </a:cubicBezTo>
                    <a:cubicBezTo>
                      <a:pt x="2684" y="1264"/>
                      <a:pt x="2705" y="1306"/>
                      <a:pt x="2710" y="1321"/>
                    </a:cubicBezTo>
                    <a:cubicBezTo>
                      <a:pt x="2718" y="1344"/>
                      <a:pt x="2717" y="1366"/>
                      <a:pt x="2704" y="1382"/>
                    </a:cubicBezTo>
                    <a:close/>
                    <a:moveTo>
                      <a:pt x="2062" y="1281"/>
                    </a:moveTo>
                    <a:cubicBezTo>
                      <a:pt x="2055" y="1257"/>
                      <a:pt x="2019" y="1251"/>
                      <a:pt x="2007" y="1243"/>
                    </a:cubicBezTo>
                    <a:cubicBezTo>
                      <a:pt x="1989" y="1230"/>
                      <a:pt x="1998" y="1212"/>
                      <a:pt x="2019" y="1221"/>
                    </a:cubicBezTo>
                    <a:cubicBezTo>
                      <a:pt x="2039" y="1229"/>
                      <a:pt x="2061" y="1257"/>
                      <a:pt x="2062" y="1281"/>
                    </a:cubicBezTo>
                    <a:close/>
                    <a:moveTo>
                      <a:pt x="1921" y="1226"/>
                    </a:moveTo>
                    <a:cubicBezTo>
                      <a:pt x="1920" y="1258"/>
                      <a:pt x="1891" y="1270"/>
                      <a:pt x="1882" y="1283"/>
                    </a:cubicBezTo>
                    <a:cubicBezTo>
                      <a:pt x="1873" y="1297"/>
                      <a:pt x="1885" y="1308"/>
                      <a:pt x="1899" y="1296"/>
                    </a:cubicBezTo>
                    <a:cubicBezTo>
                      <a:pt x="1916" y="1280"/>
                      <a:pt x="1926" y="1251"/>
                      <a:pt x="1921" y="1226"/>
                    </a:cubicBezTo>
                    <a:close/>
                    <a:moveTo>
                      <a:pt x="2391" y="1237"/>
                    </a:moveTo>
                    <a:cubicBezTo>
                      <a:pt x="2379" y="1223"/>
                      <a:pt x="2365" y="1226"/>
                      <a:pt x="2349" y="1238"/>
                    </a:cubicBezTo>
                    <a:cubicBezTo>
                      <a:pt x="2336" y="1248"/>
                      <a:pt x="2322" y="1249"/>
                      <a:pt x="2314" y="1240"/>
                    </a:cubicBezTo>
                    <a:cubicBezTo>
                      <a:pt x="2313" y="1250"/>
                      <a:pt x="2323" y="1260"/>
                      <a:pt x="2334" y="1260"/>
                    </a:cubicBezTo>
                    <a:cubicBezTo>
                      <a:pt x="2350" y="1259"/>
                      <a:pt x="2357" y="1243"/>
                      <a:pt x="2371" y="1236"/>
                    </a:cubicBezTo>
                    <a:cubicBezTo>
                      <a:pt x="2376" y="1234"/>
                      <a:pt x="2384" y="1233"/>
                      <a:pt x="2391" y="1237"/>
                    </a:cubicBezTo>
                    <a:close/>
                    <a:moveTo>
                      <a:pt x="2049" y="1118"/>
                    </a:moveTo>
                    <a:cubicBezTo>
                      <a:pt x="2048" y="1116"/>
                      <a:pt x="2048" y="1113"/>
                      <a:pt x="2050" y="1112"/>
                    </a:cubicBezTo>
                    <a:cubicBezTo>
                      <a:pt x="2052" y="1111"/>
                      <a:pt x="2054" y="1112"/>
                      <a:pt x="2056" y="1113"/>
                    </a:cubicBezTo>
                    <a:cubicBezTo>
                      <a:pt x="2057" y="1115"/>
                      <a:pt x="2056" y="1117"/>
                      <a:pt x="2054" y="1119"/>
                    </a:cubicBezTo>
                    <a:cubicBezTo>
                      <a:pt x="2053" y="1120"/>
                      <a:pt x="2050" y="1119"/>
                      <a:pt x="2049" y="1118"/>
                    </a:cubicBezTo>
                    <a:close/>
                    <a:moveTo>
                      <a:pt x="2068" y="1127"/>
                    </a:moveTo>
                    <a:cubicBezTo>
                      <a:pt x="2066" y="1124"/>
                      <a:pt x="2067" y="1119"/>
                      <a:pt x="2070" y="1117"/>
                    </a:cubicBezTo>
                    <a:cubicBezTo>
                      <a:pt x="2074" y="1114"/>
                      <a:pt x="2079" y="1115"/>
                      <a:pt x="2081" y="1119"/>
                    </a:cubicBezTo>
                    <a:cubicBezTo>
                      <a:pt x="2083" y="1122"/>
                      <a:pt x="2082" y="1127"/>
                      <a:pt x="2079" y="1129"/>
                    </a:cubicBezTo>
                    <a:cubicBezTo>
                      <a:pt x="2075" y="1131"/>
                      <a:pt x="2071" y="1131"/>
                      <a:pt x="2068" y="1127"/>
                    </a:cubicBezTo>
                    <a:close/>
                    <a:moveTo>
                      <a:pt x="2056" y="1124"/>
                    </a:moveTo>
                    <a:cubicBezTo>
                      <a:pt x="2055" y="1122"/>
                      <a:pt x="2055" y="1119"/>
                      <a:pt x="2058" y="1117"/>
                    </a:cubicBezTo>
                    <a:cubicBezTo>
                      <a:pt x="2060" y="1116"/>
                      <a:pt x="2063" y="1116"/>
                      <a:pt x="2065" y="1119"/>
                    </a:cubicBezTo>
                    <a:cubicBezTo>
                      <a:pt x="2066" y="1121"/>
                      <a:pt x="2065" y="1124"/>
                      <a:pt x="2063" y="1125"/>
                    </a:cubicBezTo>
                    <a:cubicBezTo>
                      <a:pt x="2061" y="1127"/>
                      <a:pt x="2058" y="1126"/>
                      <a:pt x="2056" y="1124"/>
                    </a:cubicBezTo>
                    <a:close/>
                    <a:moveTo>
                      <a:pt x="2255" y="1370"/>
                    </a:moveTo>
                    <a:cubicBezTo>
                      <a:pt x="2256" y="1366"/>
                      <a:pt x="2255" y="1363"/>
                      <a:pt x="2253" y="1361"/>
                    </a:cubicBezTo>
                    <a:cubicBezTo>
                      <a:pt x="2251" y="1358"/>
                      <a:pt x="2247" y="1356"/>
                      <a:pt x="2242" y="1357"/>
                    </a:cubicBezTo>
                    <a:cubicBezTo>
                      <a:pt x="2237" y="1359"/>
                      <a:pt x="2234" y="1364"/>
                      <a:pt x="2235" y="1368"/>
                    </a:cubicBezTo>
                    <a:cubicBezTo>
                      <a:pt x="2235" y="1376"/>
                      <a:pt x="2242" y="1376"/>
                      <a:pt x="2245" y="1379"/>
                    </a:cubicBezTo>
                    <a:cubicBezTo>
                      <a:pt x="2249" y="1383"/>
                      <a:pt x="2249" y="1390"/>
                      <a:pt x="2246" y="1396"/>
                    </a:cubicBezTo>
                    <a:cubicBezTo>
                      <a:pt x="2241" y="1403"/>
                      <a:pt x="2234" y="1407"/>
                      <a:pt x="2225" y="1405"/>
                    </a:cubicBezTo>
                    <a:cubicBezTo>
                      <a:pt x="2221" y="1404"/>
                      <a:pt x="2217" y="1400"/>
                      <a:pt x="2218" y="1395"/>
                    </a:cubicBezTo>
                    <a:cubicBezTo>
                      <a:pt x="2221" y="1399"/>
                      <a:pt x="2228" y="1399"/>
                      <a:pt x="2230" y="1392"/>
                    </a:cubicBezTo>
                    <a:cubicBezTo>
                      <a:pt x="2230" y="1388"/>
                      <a:pt x="2228" y="1381"/>
                      <a:pt x="2226" y="1373"/>
                    </a:cubicBezTo>
                    <a:cubicBezTo>
                      <a:pt x="2223" y="1365"/>
                      <a:pt x="2222" y="1358"/>
                      <a:pt x="2225" y="1351"/>
                    </a:cubicBezTo>
                    <a:cubicBezTo>
                      <a:pt x="2230" y="1338"/>
                      <a:pt x="2246" y="1333"/>
                      <a:pt x="2257" y="1340"/>
                    </a:cubicBezTo>
                    <a:cubicBezTo>
                      <a:pt x="2264" y="1344"/>
                      <a:pt x="2267" y="1350"/>
                      <a:pt x="2268" y="1357"/>
                    </a:cubicBezTo>
                    <a:cubicBezTo>
                      <a:pt x="2270" y="1364"/>
                      <a:pt x="2270" y="1383"/>
                      <a:pt x="2277" y="1390"/>
                    </a:cubicBezTo>
                    <a:cubicBezTo>
                      <a:pt x="2282" y="1394"/>
                      <a:pt x="2288" y="1392"/>
                      <a:pt x="2290" y="1388"/>
                    </a:cubicBezTo>
                    <a:cubicBezTo>
                      <a:pt x="2294" y="1392"/>
                      <a:pt x="2291" y="1400"/>
                      <a:pt x="2285" y="1403"/>
                    </a:cubicBezTo>
                    <a:cubicBezTo>
                      <a:pt x="2275" y="1408"/>
                      <a:pt x="2259" y="1402"/>
                      <a:pt x="2254" y="1388"/>
                    </a:cubicBezTo>
                    <a:cubicBezTo>
                      <a:pt x="2252" y="1383"/>
                      <a:pt x="2253" y="1377"/>
                      <a:pt x="2255" y="1370"/>
                    </a:cubicBezTo>
                    <a:close/>
                    <a:moveTo>
                      <a:pt x="2534" y="939"/>
                    </a:moveTo>
                    <a:cubicBezTo>
                      <a:pt x="2537" y="938"/>
                      <a:pt x="2540" y="939"/>
                      <a:pt x="2542" y="941"/>
                    </a:cubicBezTo>
                    <a:cubicBezTo>
                      <a:pt x="2543" y="944"/>
                      <a:pt x="2542" y="947"/>
                      <a:pt x="2539" y="949"/>
                    </a:cubicBezTo>
                    <a:cubicBezTo>
                      <a:pt x="2536" y="950"/>
                      <a:pt x="2533" y="949"/>
                      <a:pt x="2532" y="946"/>
                    </a:cubicBezTo>
                    <a:cubicBezTo>
                      <a:pt x="2531" y="943"/>
                      <a:pt x="2532" y="940"/>
                      <a:pt x="2534" y="939"/>
                    </a:cubicBezTo>
                    <a:close/>
                    <a:moveTo>
                      <a:pt x="2542" y="932"/>
                    </a:moveTo>
                    <a:cubicBezTo>
                      <a:pt x="2545" y="931"/>
                      <a:pt x="2547" y="932"/>
                      <a:pt x="2548" y="934"/>
                    </a:cubicBezTo>
                    <a:cubicBezTo>
                      <a:pt x="2549" y="936"/>
                      <a:pt x="2548" y="939"/>
                      <a:pt x="2546" y="940"/>
                    </a:cubicBezTo>
                    <a:cubicBezTo>
                      <a:pt x="2544" y="941"/>
                      <a:pt x="2541" y="940"/>
                      <a:pt x="2540" y="938"/>
                    </a:cubicBezTo>
                    <a:cubicBezTo>
                      <a:pt x="2539" y="936"/>
                      <a:pt x="2540" y="933"/>
                      <a:pt x="2542" y="932"/>
                    </a:cubicBezTo>
                    <a:close/>
                    <a:moveTo>
                      <a:pt x="2529" y="951"/>
                    </a:moveTo>
                    <a:cubicBezTo>
                      <a:pt x="2533" y="949"/>
                      <a:pt x="2538" y="951"/>
                      <a:pt x="2540" y="955"/>
                    </a:cubicBezTo>
                    <a:cubicBezTo>
                      <a:pt x="2542" y="959"/>
                      <a:pt x="2541" y="964"/>
                      <a:pt x="2537" y="966"/>
                    </a:cubicBezTo>
                    <a:cubicBezTo>
                      <a:pt x="2532" y="968"/>
                      <a:pt x="2527" y="967"/>
                      <a:pt x="2525" y="963"/>
                    </a:cubicBezTo>
                    <a:cubicBezTo>
                      <a:pt x="2523" y="958"/>
                      <a:pt x="2525" y="953"/>
                      <a:pt x="2529" y="951"/>
                    </a:cubicBezTo>
                    <a:close/>
                    <a:moveTo>
                      <a:pt x="2262" y="1258"/>
                    </a:moveTo>
                    <a:cubicBezTo>
                      <a:pt x="2265" y="1251"/>
                      <a:pt x="2269" y="1245"/>
                      <a:pt x="2275" y="1243"/>
                    </a:cubicBezTo>
                    <a:cubicBezTo>
                      <a:pt x="2281" y="1240"/>
                      <a:pt x="2289" y="1240"/>
                      <a:pt x="2294" y="1244"/>
                    </a:cubicBezTo>
                    <a:cubicBezTo>
                      <a:pt x="2300" y="1250"/>
                      <a:pt x="2301" y="1259"/>
                      <a:pt x="2299" y="1266"/>
                    </a:cubicBezTo>
                    <a:cubicBezTo>
                      <a:pt x="2296" y="1277"/>
                      <a:pt x="2287" y="1284"/>
                      <a:pt x="2276" y="1287"/>
                    </a:cubicBezTo>
                    <a:cubicBezTo>
                      <a:pt x="2268" y="1289"/>
                      <a:pt x="2258" y="1288"/>
                      <a:pt x="2249" y="1285"/>
                    </a:cubicBezTo>
                    <a:cubicBezTo>
                      <a:pt x="2250" y="1286"/>
                      <a:pt x="2251" y="1287"/>
                      <a:pt x="2253" y="1288"/>
                    </a:cubicBezTo>
                    <a:cubicBezTo>
                      <a:pt x="2273" y="1300"/>
                      <a:pt x="2290" y="1315"/>
                      <a:pt x="2305" y="1333"/>
                    </a:cubicBezTo>
                    <a:cubicBezTo>
                      <a:pt x="2321" y="1354"/>
                      <a:pt x="2329" y="1372"/>
                      <a:pt x="2355" y="1384"/>
                    </a:cubicBezTo>
                    <a:cubicBezTo>
                      <a:pt x="2360" y="1386"/>
                      <a:pt x="2366" y="1388"/>
                      <a:pt x="2372" y="1389"/>
                    </a:cubicBezTo>
                    <a:cubicBezTo>
                      <a:pt x="2381" y="1390"/>
                      <a:pt x="2387" y="1390"/>
                      <a:pt x="2396" y="1387"/>
                    </a:cubicBezTo>
                    <a:cubicBezTo>
                      <a:pt x="2404" y="1385"/>
                      <a:pt x="2410" y="1382"/>
                      <a:pt x="2417" y="1377"/>
                    </a:cubicBezTo>
                    <a:cubicBezTo>
                      <a:pt x="2442" y="1358"/>
                      <a:pt x="2446" y="1331"/>
                      <a:pt x="2435" y="1303"/>
                    </a:cubicBezTo>
                    <a:cubicBezTo>
                      <a:pt x="2430" y="1291"/>
                      <a:pt x="2421" y="1283"/>
                      <a:pt x="2408" y="1280"/>
                    </a:cubicBezTo>
                    <a:cubicBezTo>
                      <a:pt x="2397" y="1278"/>
                      <a:pt x="2387" y="1280"/>
                      <a:pt x="2379" y="1289"/>
                    </a:cubicBezTo>
                    <a:cubicBezTo>
                      <a:pt x="2373" y="1295"/>
                      <a:pt x="2370" y="1303"/>
                      <a:pt x="2370" y="1312"/>
                    </a:cubicBezTo>
                    <a:cubicBezTo>
                      <a:pt x="2371" y="1316"/>
                      <a:pt x="2371" y="1319"/>
                      <a:pt x="2373" y="1322"/>
                    </a:cubicBezTo>
                    <a:cubicBezTo>
                      <a:pt x="2373" y="1321"/>
                      <a:pt x="2372" y="1320"/>
                      <a:pt x="2372" y="1319"/>
                    </a:cubicBezTo>
                    <a:cubicBezTo>
                      <a:pt x="2372" y="1311"/>
                      <a:pt x="2378" y="1305"/>
                      <a:pt x="2386" y="1304"/>
                    </a:cubicBezTo>
                    <a:cubicBezTo>
                      <a:pt x="2394" y="1304"/>
                      <a:pt x="2400" y="1310"/>
                      <a:pt x="2401" y="1317"/>
                    </a:cubicBezTo>
                    <a:cubicBezTo>
                      <a:pt x="2401" y="1325"/>
                      <a:pt x="2395" y="1332"/>
                      <a:pt x="2387" y="1332"/>
                    </a:cubicBezTo>
                    <a:cubicBezTo>
                      <a:pt x="2376" y="1333"/>
                      <a:pt x="2369" y="1322"/>
                      <a:pt x="2368" y="1312"/>
                    </a:cubicBezTo>
                    <a:cubicBezTo>
                      <a:pt x="2368" y="1303"/>
                      <a:pt x="2370" y="1294"/>
                      <a:pt x="2376" y="1286"/>
                    </a:cubicBezTo>
                    <a:cubicBezTo>
                      <a:pt x="2384" y="1278"/>
                      <a:pt x="2394" y="1275"/>
                      <a:pt x="2404" y="1276"/>
                    </a:cubicBezTo>
                    <a:cubicBezTo>
                      <a:pt x="2394" y="1274"/>
                      <a:pt x="2384" y="1274"/>
                      <a:pt x="2376" y="1276"/>
                    </a:cubicBezTo>
                    <a:cubicBezTo>
                      <a:pt x="2376" y="1275"/>
                      <a:pt x="2376" y="1273"/>
                      <a:pt x="2374" y="1272"/>
                    </a:cubicBezTo>
                    <a:cubicBezTo>
                      <a:pt x="2389" y="1268"/>
                      <a:pt x="2402" y="1271"/>
                      <a:pt x="2411" y="1275"/>
                    </a:cubicBezTo>
                    <a:cubicBezTo>
                      <a:pt x="2394" y="1265"/>
                      <a:pt x="2375" y="1263"/>
                      <a:pt x="2358" y="1269"/>
                    </a:cubicBezTo>
                    <a:cubicBezTo>
                      <a:pt x="2348" y="1273"/>
                      <a:pt x="2338" y="1279"/>
                      <a:pt x="2329" y="1289"/>
                    </a:cubicBezTo>
                    <a:cubicBezTo>
                      <a:pt x="2325" y="1294"/>
                      <a:pt x="2321" y="1300"/>
                      <a:pt x="2316" y="1305"/>
                    </a:cubicBezTo>
                    <a:cubicBezTo>
                      <a:pt x="2312" y="1310"/>
                      <a:pt x="2308" y="1314"/>
                      <a:pt x="2301" y="1315"/>
                    </a:cubicBezTo>
                    <a:cubicBezTo>
                      <a:pt x="2295" y="1315"/>
                      <a:pt x="2290" y="1313"/>
                      <a:pt x="2287" y="1308"/>
                    </a:cubicBezTo>
                    <a:cubicBezTo>
                      <a:pt x="2285" y="1304"/>
                      <a:pt x="2284" y="1299"/>
                      <a:pt x="2287" y="1295"/>
                    </a:cubicBezTo>
                    <a:cubicBezTo>
                      <a:pt x="2288" y="1293"/>
                      <a:pt x="2291" y="1291"/>
                      <a:pt x="2294" y="1291"/>
                    </a:cubicBezTo>
                    <a:cubicBezTo>
                      <a:pt x="2298" y="1290"/>
                      <a:pt x="2303" y="1292"/>
                      <a:pt x="2303" y="1297"/>
                    </a:cubicBezTo>
                    <a:cubicBezTo>
                      <a:pt x="2303" y="1299"/>
                      <a:pt x="2301" y="1302"/>
                      <a:pt x="2298" y="1303"/>
                    </a:cubicBezTo>
                    <a:cubicBezTo>
                      <a:pt x="2295" y="1303"/>
                      <a:pt x="2292" y="1301"/>
                      <a:pt x="2292" y="1298"/>
                    </a:cubicBezTo>
                    <a:cubicBezTo>
                      <a:pt x="2291" y="1295"/>
                      <a:pt x="2293" y="1292"/>
                      <a:pt x="2296" y="1292"/>
                    </a:cubicBezTo>
                    <a:cubicBezTo>
                      <a:pt x="2296" y="1292"/>
                      <a:pt x="2297" y="1292"/>
                      <a:pt x="2298" y="1292"/>
                    </a:cubicBezTo>
                    <a:cubicBezTo>
                      <a:pt x="2297" y="1291"/>
                      <a:pt x="2295" y="1291"/>
                      <a:pt x="2294" y="1292"/>
                    </a:cubicBezTo>
                    <a:cubicBezTo>
                      <a:pt x="2291" y="1292"/>
                      <a:pt x="2289" y="1294"/>
                      <a:pt x="2288" y="1296"/>
                    </a:cubicBezTo>
                    <a:cubicBezTo>
                      <a:pt x="2286" y="1300"/>
                      <a:pt x="2287" y="1304"/>
                      <a:pt x="2289" y="1307"/>
                    </a:cubicBezTo>
                    <a:cubicBezTo>
                      <a:pt x="2292" y="1311"/>
                      <a:pt x="2296" y="1313"/>
                      <a:pt x="2301" y="1312"/>
                    </a:cubicBezTo>
                    <a:cubicBezTo>
                      <a:pt x="2307" y="1311"/>
                      <a:pt x="2311" y="1308"/>
                      <a:pt x="2314" y="1304"/>
                    </a:cubicBezTo>
                    <a:cubicBezTo>
                      <a:pt x="2319" y="1298"/>
                      <a:pt x="2322" y="1293"/>
                      <a:pt x="2326" y="1288"/>
                    </a:cubicBezTo>
                    <a:cubicBezTo>
                      <a:pt x="2335" y="1278"/>
                      <a:pt x="2346" y="1270"/>
                      <a:pt x="2357" y="1266"/>
                    </a:cubicBezTo>
                    <a:cubicBezTo>
                      <a:pt x="2369" y="1263"/>
                      <a:pt x="2380" y="1262"/>
                      <a:pt x="2392" y="1265"/>
                    </a:cubicBezTo>
                    <a:cubicBezTo>
                      <a:pt x="2409" y="1268"/>
                      <a:pt x="2425" y="1279"/>
                      <a:pt x="2435" y="1294"/>
                    </a:cubicBezTo>
                    <a:cubicBezTo>
                      <a:pt x="2435" y="1293"/>
                      <a:pt x="2435" y="1292"/>
                      <a:pt x="2435" y="1291"/>
                    </a:cubicBezTo>
                    <a:cubicBezTo>
                      <a:pt x="2435" y="1286"/>
                      <a:pt x="2435" y="1281"/>
                      <a:pt x="2435" y="1276"/>
                    </a:cubicBezTo>
                    <a:cubicBezTo>
                      <a:pt x="2436" y="1268"/>
                      <a:pt x="2437" y="1262"/>
                      <a:pt x="2441" y="1255"/>
                    </a:cubicBezTo>
                    <a:cubicBezTo>
                      <a:pt x="2453" y="1231"/>
                      <a:pt x="2484" y="1230"/>
                      <a:pt x="2502" y="1244"/>
                    </a:cubicBezTo>
                    <a:cubicBezTo>
                      <a:pt x="2510" y="1250"/>
                      <a:pt x="2515" y="1258"/>
                      <a:pt x="2517" y="1267"/>
                    </a:cubicBezTo>
                    <a:cubicBezTo>
                      <a:pt x="2514" y="1266"/>
                      <a:pt x="2514" y="1266"/>
                      <a:pt x="2514" y="1266"/>
                    </a:cubicBezTo>
                    <a:cubicBezTo>
                      <a:pt x="2511" y="1259"/>
                      <a:pt x="2506" y="1252"/>
                      <a:pt x="2500" y="1247"/>
                    </a:cubicBezTo>
                    <a:cubicBezTo>
                      <a:pt x="2483" y="1235"/>
                      <a:pt x="2455" y="1235"/>
                      <a:pt x="2444" y="1256"/>
                    </a:cubicBezTo>
                    <a:cubicBezTo>
                      <a:pt x="2441" y="1263"/>
                      <a:pt x="2440" y="1269"/>
                      <a:pt x="2440" y="1277"/>
                    </a:cubicBezTo>
                    <a:cubicBezTo>
                      <a:pt x="2439" y="1281"/>
                      <a:pt x="2439" y="1286"/>
                      <a:pt x="2440" y="1291"/>
                    </a:cubicBezTo>
                    <a:cubicBezTo>
                      <a:pt x="2441" y="1312"/>
                      <a:pt x="2449" y="1326"/>
                      <a:pt x="2443" y="1348"/>
                    </a:cubicBezTo>
                    <a:cubicBezTo>
                      <a:pt x="2440" y="1360"/>
                      <a:pt x="2432" y="1372"/>
                      <a:pt x="2420" y="1381"/>
                    </a:cubicBezTo>
                    <a:cubicBezTo>
                      <a:pt x="2412" y="1386"/>
                      <a:pt x="2406" y="1389"/>
                      <a:pt x="2397" y="1391"/>
                    </a:cubicBezTo>
                    <a:cubicBezTo>
                      <a:pt x="2388" y="1394"/>
                      <a:pt x="2381" y="1394"/>
                      <a:pt x="2371" y="1392"/>
                    </a:cubicBezTo>
                    <a:cubicBezTo>
                      <a:pt x="2358" y="1390"/>
                      <a:pt x="2348" y="1385"/>
                      <a:pt x="2338" y="1376"/>
                    </a:cubicBezTo>
                    <a:cubicBezTo>
                      <a:pt x="2343" y="1382"/>
                      <a:pt x="2347" y="1386"/>
                      <a:pt x="2348" y="1387"/>
                    </a:cubicBezTo>
                    <a:cubicBezTo>
                      <a:pt x="2369" y="1407"/>
                      <a:pt x="2391" y="1425"/>
                      <a:pt x="2414" y="1439"/>
                    </a:cubicBezTo>
                    <a:cubicBezTo>
                      <a:pt x="2421" y="1443"/>
                      <a:pt x="2427" y="1445"/>
                      <a:pt x="2433" y="1444"/>
                    </a:cubicBezTo>
                    <a:cubicBezTo>
                      <a:pt x="2437" y="1443"/>
                      <a:pt x="2440" y="1441"/>
                      <a:pt x="2443" y="1439"/>
                    </a:cubicBezTo>
                    <a:cubicBezTo>
                      <a:pt x="2446" y="1435"/>
                      <a:pt x="2448" y="1428"/>
                      <a:pt x="2444" y="1423"/>
                    </a:cubicBezTo>
                    <a:cubicBezTo>
                      <a:pt x="2442" y="1421"/>
                      <a:pt x="2439" y="1419"/>
                      <a:pt x="2436" y="1420"/>
                    </a:cubicBezTo>
                    <a:cubicBezTo>
                      <a:pt x="2432" y="1421"/>
                      <a:pt x="2430" y="1426"/>
                      <a:pt x="2431" y="1429"/>
                    </a:cubicBezTo>
                    <a:cubicBezTo>
                      <a:pt x="2432" y="1431"/>
                      <a:pt x="2435" y="1433"/>
                      <a:pt x="2438" y="1432"/>
                    </a:cubicBezTo>
                    <a:cubicBezTo>
                      <a:pt x="2436" y="1435"/>
                      <a:pt x="2432" y="1435"/>
                      <a:pt x="2429" y="1432"/>
                    </a:cubicBezTo>
                    <a:cubicBezTo>
                      <a:pt x="2422" y="1425"/>
                      <a:pt x="2428" y="1412"/>
                      <a:pt x="2439" y="1414"/>
                    </a:cubicBezTo>
                    <a:cubicBezTo>
                      <a:pt x="2448" y="1415"/>
                      <a:pt x="2453" y="1422"/>
                      <a:pt x="2452" y="1431"/>
                    </a:cubicBezTo>
                    <a:cubicBezTo>
                      <a:pt x="2451" y="1442"/>
                      <a:pt x="2438" y="1450"/>
                      <a:pt x="2425" y="1445"/>
                    </a:cubicBezTo>
                    <a:cubicBezTo>
                      <a:pt x="2445" y="1456"/>
                      <a:pt x="2466" y="1465"/>
                      <a:pt x="2487" y="1470"/>
                    </a:cubicBezTo>
                    <a:cubicBezTo>
                      <a:pt x="2479" y="1466"/>
                      <a:pt x="2473" y="1460"/>
                      <a:pt x="2468" y="1454"/>
                    </a:cubicBezTo>
                    <a:cubicBezTo>
                      <a:pt x="2451" y="1433"/>
                      <a:pt x="2454" y="1399"/>
                      <a:pt x="2486" y="1392"/>
                    </a:cubicBezTo>
                    <a:cubicBezTo>
                      <a:pt x="2494" y="1391"/>
                      <a:pt x="2503" y="1392"/>
                      <a:pt x="2511" y="1395"/>
                    </a:cubicBezTo>
                    <a:cubicBezTo>
                      <a:pt x="2524" y="1400"/>
                      <a:pt x="2536" y="1412"/>
                      <a:pt x="2549" y="1413"/>
                    </a:cubicBezTo>
                    <a:cubicBezTo>
                      <a:pt x="2556" y="1414"/>
                      <a:pt x="2562" y="1411"/>
                      <a:pt x="2567" y="1406"/>
                    </a:cubicBezTo>
                    <a:cubicBezTo>
                      <a:pt x="2576" y="1395"/>
                      <a:pt x="2570" y="1376"/>
                      <a:pt x="2557" y="1372"/>
                    </a:cubicBezTo>
                    <a:cubicBezTo>
                      <a:pt x="2551" y="1370"/>
                      <a:pt x="2544" y="1373"/>
                      <a:pt x="2541" y="1378"/>
                    </a:cubicBezTo>
                    <a:cubicBezTo>
                      <a:pt x="2537" y="1385"/>
                      <a:pt x="2540" y="1393"/>
                      <a:pt x="2547" y="1394"/>
                    </a:cubicBezTo>
                    <a:cubicBezTo>
                      <a:pt x="2543" y="1395"/>
                      <a:pt x="2538" y="1393"/>
                      <a:pt x="2535" y="1388"/>
                    </a:cubicBezTo>
                    <a:cubicBezTo>
                      <a:pt x="2532" y="1380"/>
                      <a:pt x="2538" y="1370"/>
                      <a:pt x="2546" y="1367"/>
                    </a:cubicBezTo>
                    <a:cubicBezTo>
                      <a:pt x="2556" y="1364"/>
                      <a:pt x="2565" y="1368"/>
                      <a:pt x="2570" y="1373"/>
                    </a:cubicBezTo>
                    <a:cubicBezTo>
                      <a:pt x="2580" y="1384"/>
                      <a:pt x="2581" y="1402"/>
                      <a:pt x="2568" y="1411"/>
                    </a:cubicBezTo>
                    <a:cubicBezTo>
                      <a:pt x="2561" y="1416"/>
                      <a:pt x="2555" y="1418"/>
                      <a:pt x="2549" y="1417"/>
                    </a:cubicBezTo>
                    <a:cubicBezTo>
                      <a:pt x="2538" y="1416"/>
                      <a:pt x="2528" y="1409"/>
                      <a:pt x="2517" y="1409"/>
                    </a:cubicBezTo>
                    <a:cubicBezTo>
                      <a:pt x="2499" y="1409"/>
                      <a:pt x="2483" y="1420"/>
                      <a:pt x="2484" y="1437"/>
                    </a:cubicBezTo>
                    <a:cubicBezTo>
                      <a:pt x="2485" y="1456"/>
                      <a:pt x="2509" y="1475"/>
                      <a:pt x="2529" y="1477"/>
                    </a:cubicBezTo>
                    <a:cubicBezTo>
                      <a:pt x="2540" y="1478"/>
                      <a:pt x="2554" y="1473"/>
                      <a:pt x="2560" y="1463"/>
                    </a:cubicBezTo>
                    <a:cubicBezTo>
                      <a:pt x="2568" y="1450"/>
                      <a:pt x="2561" y="1429"/>
                      <a:pt x="2543" y="1430"/>
                    </a:cubicBezTo>
                    <a:cubicBezTo>
                      <a:pt x="2538" y="1430"/>
                      <a:pt x="2533" y="1433"/>
                      <a:pt x="2530" y="1437"/>
                    </a:cubicBezTo>
                    <a:cubicBezTo>
                      <a:pt x="2525" y="1444"/>
                      <a:pt x="2529" y="1458"/>
                      <a:pt x="2540" y="1457"/>
                    </a:cubicBezTo>
                    <a:cubicBezTo>
                      <a:pt x="2546" y="1457"/>
                      <a:pt x="2550" y="1451"/>
                      <a:pt x="2546" y="1447"/>
                    </a:cubicBezTo>
                    <a:cubicBezTo>
                      <a:pt x="2553" y="1449"/>
                      <a:pt x="2552" y="1459"/>
                      <a:pt x="2543" y="1461"/>
                    </a:cubicBezTo>
                    <a:cubicBezTo>
                      <a:pt x="2528" y="1465"/>
                      <a:pt x="2517" y="1446"/>
                      <a:pt x="2528" y="1434"/>
                    </a:cubicBezTo>
                    <a:cubicBezTo>
                      <a:pt x="2534" y="1427"/>
                      <a:pt x="2547" y="1423"/>
                      <a:pt x="2557" y="1430"/>
                    </a:cubicBezTo>
                    <a:cubicBezTo>
                      <a:pt x="2570" y="1439"/>
                      <a:pt x="2571" y="1462"/>
                      <a:pt x="2556" y="1474"/>
                    </a:cubicBezTo>
                    <a:cubicBezTo>
                      <a:pt x="2554" y="1475"/>
                      <a:pt x="2553" y="1476"/>
                      <a:pt x="2551" y="1477"/>
                    </a:cubicBezTo>
                    <a:cubicBezTo>
                      <a:pt x="2557" y="1475"/>
                      <a:pt x="2563" y="1473"/>
                      <a:pt x="2570" y="1469"/>
                    </a:cubicBezTo>
                    <a:cubicBezTo>
                      <a:pt x="2570" y="1469"/>
                      <a:pt x="2570" y="1469"/>
                      <a:pt x="2570" y="1469"/>
                    </a:cubicBezTo>
                    <a:cubicBezTo>
                      <a:pt x="2579" y="1463"/>
                      <a:pt x="2584" y="1459"/>
                      <a:pt x="2591" y="1450"/>
                    </a:cubicBezTo>
                    <a:cubicBezTo>
                      <a:pt x="2588" y="1460"/>
                      <a:pt x="2580" y="1466"/>
                      <a:pt x="2572" y="1472"/>
                    </a:cubicBezTo>
                    <a:cubicBezTo>
                      <a:pt x="2572" y="1472"/>
                      <a:pt x="2572" y="1472"/>
                      <a:pt x="2572" y="1472"/>
                    </a:cubicBezTo>
                    <a:cubicBezTo>
                      <a:pt x="2567" y="1474"/>
                      <a:pt x="2563" y="1476"/>
                      <a:pt x="2558" y="1477"/>
                    </a:cubicBezTo>
                    <a:cubicBezTo>
                      <a:pt x="2573" y="1476"/>
                      <a:pt x="2588" y="1474"/>
                      <a:pt x="2603" y="1469"/>
                    </a:cubicBezTo>
                    <a:cubicBezTo>
                      <a:pt x="2630" y="1460"/>
                      <a:pt x="2648" y="1449"/>
                      <a:pt x="2667" y="1429"/>
                    </a:cubicBezTo>
                    <a:cubicBezTo>
                      <a:pt x="2683" y="1409"/>
                      <a:pt x="2694" y="1386"/>
                      <a:pt x="2698" y="1361"/>
                    </a:cubicBezTo>
                    <a:cubicBezTo>
                      <a:pt x="2700" y="1349"/>
                      <a:pt x="2701" y="1342"/>
                      <a:pt x="2696" y="1330"/>
                    </a:cubicBezTo>
                    <a:cubicBezTo>
                      <a:pt x="2686" y="1306"/>
                      <a:pt x="2662" y="1288"/>
                      <a:pt x="2642" y="1287"/>
                    </a:cubicBezTo>
                    <a:cubicBezTo>
                      <a:pt x="2631" y="1287"/>
                      <a:pt x="2619" y="1293"/>
                      <a:pt x="2621" y="1306"/>
                    </a:cubicBezTo>
                    <a:cubicBezTo>
                      <a:pt x="2622" y="1313"/>
                      <a:pt x="2627" y="1317"/>
                      <a:pt x="2635" y="1316"/>
                    </a:cubicBezTo>
                    <a:cubicBezTo>
                      <a:pt x="2628" y="1325"/>
                      <a:pt x="2610" y="1318"/>
                      <a:pt x="2606" y="1304"/>
                    </a:cubicBezTo>
                    <a:cubicBezTo>
                      <a:pt x="2601" y="1289"/>
                      <a:pt x="2607" y="1277"/>
                      <a:pt x="2615" y="1271"/>
                    </a:cubicBezTo>
                    <a:cubicBezTo>
                      <a:pt x="2628" y="1261"/>
                      <a:pt x="2648" y="1261"/>
                      <a:pt x="2665" y="1272"/>
                    </a:cubicBezTo>
                    <a:cubicBezTo>
                      <a:pt x="2681" y="1284"/>
                      <a:pt x="2693" y="1302"/>
                      <a:pt x="2698" y="1321"/>
                    </a:cubicBezTo>
                    <a:cubicBezTo>
                      <a:pt x="2697" y="1317"/>
                      <a:pt x="2696" y="1313"/>
                      <a:pt x="2695" y="1308"/>
                    </a:cubicBezTo>
                    <a:cubicBezTo>
                      <a:pt x="2686" y="1279"/>
                      <a:pt x="2668" y="1254"/>
                      <a:pt x="2641" y="1238"/>
                    </a:cubicBezTo>
                    <a:cubicBezTo>
                      <a:pt x="2627" y="1231"/>
                      <a:pt x="2614" y="1230"/>
                      <a:pt x="2599" y="1238"/>
                    </a:cubicBezTo>
                    <a:cubicBezTo>
                      <a:pt x="2590" y="1243"/>
                      <a:pt x="2579" y="1255"/>
                      <a:pt x="2579" y="1266"/>
                    </a:cubicBezTo>
                    <a:cubicBezTo>
                      <a:pt x="2579" y="1275"/>
                      <a:pt x="2587" y="1283"/>
                      <a:pt x="2596" y="1278"/>
                    </a:cubicBezTo>
                    <a:cubicBezTo>
                      <a:pt x="2597" y="1284"/>
                      <a:pt x="2590" y="1290"/>
                      <a:pt x="2583" y="1288"/>
                    </a:cubicBezTo>
                    <a:cubicBezTo>
                      <a:pt x="2577" y="1287"/>
                      <a:pt x="2571" y="1280"/>
                      <a:pt x="2570" y="1272"/>
                    </a:cubicBezTo>
                    <a:cubicBezTo>
                      <a:pt x="2569" y="1267"/>
                      <a:pt x="2570" y="1261"/>
                      <a:pt x="2573" y="1256"/>
                    </a:cubicBezTo>
                    <a:cubicBezTo>
                      <a:pt x="2577" y="1247"/>
                      <a:pt x="2586" y="1239"/>
                      <a:pt x="2596" y="1234"/>
                    </a:cubicBezTo>
                    <a:cubicBezTo>
                      <a:pt x="2603" y="1231"/>
                      <a:pt x="2611" y="1229"/>
                      <a:pt x="2618" y="1230"/>
                    </a:cubicBezTo>
                    <a:cubicBezTo>
                      <a:pt x="2596" y="1226"/>
                      <a:pt x="2573" y="1232"/>
                      <a:pt x="2556" y="1250"/>
                    </a:cubicBezTo>
                    <a:cubicBezTo>
                      <a:pt x="2548" y="1259"/>
                      <a:pt x="2543" y="1269"/>
                      <a:pt x="2541" y="1281"/>
                    </a:cubicBezTo>
                    <a:cubicBezTo>
                      <a:pt x="2531" y="1333"/>
                      <a:pt x="2575" y="1317"/>
                      <a:pt x="2600" y="1322"/>
                    </a:cubicBezTo>
                    <a:cubicBezTo>
                      <a:pt x="2633" y="1329"/>
                      <a:pt x="2617" y="1370"/>
                      <a:pt x="2584" y="1364"/>
                    </a:cubicBezTo>
                    <a:cubicBezTo>
                      <a:pt x="2555" y="1359"/>
                      <a:pt x="2542" y="1332"/>
                      <a:pt x="2539" y="1306"/>
                    </a:cubicBezTo>
                    <a:cubicBezTo>
                      <a:pt x="2539" y="1311"/>
                      <a:pt x="2538" y="1316"/>
                      <a:pt x="2536" y="1320"/>
                    </a:cubicBezTo>
                    <a:cubicBezTo>
                      <a:pt x="2532" y="1330"/>
                      <a:pt x="2520" y="1338"/>
                      <a:pt x="2509" y="1334"/>
                    </a:cubicBezTo>
                    <a:cubicBezTo>
                      <a:pt x="2504" y="1332"/>
                      <a:pt x="2501" y="1327"/>
                      <a:pt x="2501" y="1322"/>
                    </a:cubicBezTo>
                    <a:cubicBezTo>
                      <a:pt x="2500" y="1318"/>
                      <a:pt x="2502" y="1314"/>
                      <a:pt x="2505" y="1312"/>
                    </a:cubicBezTo>
                    <a:cubicBezTo>
                      <a:pt x="2508" y="1309"/>
                      <a:pt x="2513" y="1308"/>
                      <a:pt x="2516" y="1309"/>
                    </a:cubicBezTo>
                    <a:cubicBezTo>
                      <a:pt x="2522" y="1310"/>
                      <a:pt x="2525" y="1316"/>
                      <a:pt x="2524" y="1321"/>
                    </a:cubicBezTo>
                    <a:cubicBezTo>
                      <a:pt x="2524" y="1324"/>
                      <a:pt x="2521" y="1327"/>
                      <a:pt x="2518" y="1327"/>
                    </a:cubicBezTo>
                    <a:cubicBezTo>
                      <a:pt x="2516" y="1327"/>
                      <a:pt x="2514" y="1326"/>
                      <a:pt x="2513" y="1323"/>
                    </a:cubicBezTo>
                    <a:cubicBezTo>
                      <a:pt x="2515" y="1324"/>
                      <a:pt x="2516" y="1325"/>
                      <a:pt x="2518" y="1324"/>
                    </a:cubicBezTo>
                    <a:cubicBezTo>
                      <a:pt x="2521" y="1323"/>
                      <a:pt x="2521" y="1320"/>
                      <a:pt x="2519" y="1317"/>
                    </a:cubicBezTo>
                    <a:cubicBezTo>
                      <a:pt x="2518" y="1316"/>
                      <a:pt x="2516" y="1315"/>
                      <a:pt x="2514" y="1316"/>
                    </a:cubicBezTo>
                    <a:cubicBezTo>
                      <a:pt x="2511" y="1316"/>
                      <a:pt x="2509" y="1318"/>
                      <a:pt x="2508" y="1321"/>
                    </a:cubicBezTo>
                    <a:cubicBezTo>
                      <a:pt x="2508" y="1325"/>
                      <a:pt x="2510" y="1328"/>
                      <a:pt x="2513" y="1329"/>
                    </a:cubicBezTo>
                    <a:cubicBezTo>
                      <a:pt x="2522" y="1333"/>
                      <a:pt x="2532" y="1324"/>
                      <a:pt x="2536" y="1316"/>
                    </a:cubicBezTo>
                    <a:cubicBezTo>
                      <a:pt x="2537" y="1314"/>
                      <a:pt x="2537" y="1311"/>
                      <a:pt x="2538" y="1309"/>
                    </a:cubicBezTo>
                    <a:cubicBezTo>
                      <a:pt x="2539" y="1301"/>
                      <a:pt x="2538" y="1292"/>
                      <a:pt x="2539" y="1284"/>
                    </a:cubicBezTo>
                    <a:cubicBezTo>
                      <a:pt x="2541" y="1275"/>
                      <a:pt x="2543" y="1268"/>
                      <a:pt x="2547" y="1260"/>
                    </a:cubicBezTo>
                    <a:cubicBezTo>
                      <a:pt x="2545" y="1263"/>
                      <a:pt x="2542" y="1265"/>
                      <a:pt x="2540" y="1266"/>
                    </a:cubicBezTo>
                    <a:cubicBezTo>
                      <a:pt x="2523" y="1276"/>
                      <a:pt x="2502" y="1270"/>
                      <a:pt x="2490" y="1256"/>
                    </a:cubicBezTo>
                    <a:cubicBezTo>
                      <a:pt x="2487" y="1251"/>
                      <a:pt x="2485" y="1247"/>
                      <a:pt x="2484" y="1242"/>
                    </a:cubicBezTo>
                    <a:cubicBezTo>
                      <a:pt x="2487" y="1242"/>
                      <a:pt x="2487" y="1242"/>
                      <a:pt x="2487" y="1242"/>
                    </a:cubicBezTo>
                    <a:cubicBezTo>
                      <a:pt x="2488" y="1246"/>
                      <a:pt x="2490" y="1250"/>
                      <a:pt x="2493" y="1254"/>
                    </a:cubicBezTo>
                    <a:cubicBezTo>
                      <a:pt x="2504" y="1267"/>
                      <a:pt x="2523" y="1273"/>
                      <a:pt x="2539" y="1264"/>
                    </a:cubicBezTo>
                    <a:cubicBezTo>
                      <a:pt x="2548" y="1259"/>
                      <a:pt x="2550" y="1254"/>
                      <a:pt x="2557" y="1247"/>
                    </a:cubicBezTo>
                    <a:cubicBezTo>
                      <a:pt x="2580" y="1223"/>
                      <a:pt x="2614" y="1221"/>
                      <a:pt x="2642" y="1236"/>
                    </a:cubicBezTo>
                    <a:cubicBezTo>
                      <a:pt x="2651" y="1241"/>
                      <a:pt x="2658" y="1246"/>
                      <a:pt x="2664" y="1252"/>
                    </a:cubicBezTo>
                    <a:cubicBezTo>
                      <a:pt x="2653" y="1237"/>
                      <a:pt x="2640" y="1224"/>
                      <a:pt x="2626" y="1217"/>
                    </a:cubicBezTo>
                    <a:cubicBezTo>
                      <a:pt x="2596" y="1203"/>
                      <a:pt x="2558" y="1181"/>
                      <a:pt x="2537" y="1175"/>
                    </a:cubicBezTo>
                    <a:cubicBezTo>
                      <a:pt x="2527" y="1172"/>
                      <a:pt x="2515" y="1173"/>
                      <a:pt x="2506" y="1179"/>
                    </a:cubicBezTo>
                    <a:cubicBezTo>
                      <a:pt x="2510" y="1174"/>
                      <a:pt x="2516" y="1172"/>
                      <a:pt x="2523" y="1172"/>
                    </a:cubicBezTo>
                    <a:cubicBezTo>
                      <a:pt x="2523" y="1172"/>
                      <a:pt x="2523" y="1172"/>
                      <a:pt x="2523" y="1172"/>
                    </a:cubicBezTo>
                    <a:cubicBezTo>
                      <a:pt x="2526" y="1171"/>
                      <a:pt x="2529" y="1171"/>
                      <a:pt x="2532" y="1172"/>
                    </a:cubicBezTo>
                    <a:cubicBezTo>
                      <a:pt x="2522" y="1167"/>
                      <a:pt x="2511" y="1165"/>
                      <a:pt x="2499" y="1167"/>
                    </a:cubicBezTo>
                    <a:cubicBezTo>
                      <a:pt x="2488" y="1170"/>
                      <a:pt x="2479" y="1176"/>
                      <a:pt x="2473" y="1186"/>
                    </a:cubicBezTo>
                    <a:cubicBezTo>
                      <a:pt x="2472" y="1186"/>
                      <a:pt x="2471" y="1185"/>
                      <a:pt x="2471" y="1185"/>
                    </a:cubicBezTo>
                    <a:cubicBezTo>
                      <a:pt x="2475" y="1178"/>
                      <a:pt x="2481" y="1171"/>
                      <a:pt x="2491" y="1167"/>
                    </a:cubicBezTo>
                    <a:cubicBezTo>
                      <a:pt x="2499" y="1164"/>
                      <a:pt x="2508" y="1163"/>
                      <a:pt x="2515" y="1165"/>
                    </a:cubicBezTo>
                    <a:cubicBezTo>
                      <a:pt x="2510" y="1163"/>
                      <a:pt x="2507" y="1157"/>
                      <a:pt x="2507" y="1153"/>
                    </a:cubicBezTo>
                    <a:cubicBezTo>
                      <a:pt x="2507" y="1149"/>
                      <a:pt x="2509" y="1146"/>
                      <a:pt x="2512" y="1144"/>
                    </a:cubicBezTo>
                    <a:cubicBezTo>
                      <a:pt x="2516" y="1141"/>
                      <a:pt x="2521" y="1141"/>
                      <a:pt x="2525" y="1147"/>
                    </a:cubicBezTo>
                    <a:cubicBezTo>
                      <a:pt x="2526" y="1149"/>
                      <a:pt x="2526" y="1153"/>
                      <a:pt x="2524" y="1155"/>
                    </a:cubicBezTo>
                    <a:cubicBezTo>
                      <a:pt x="2520" y="1159"/>
                      <a:pt x="2514" y="1156"/>
                      <a:pt x="2515" y="1152"/>
                    </a:cubicBezTo>
                    <a:cubicBezTo>
                      <a:pt x="2516" y="1154"/>
                      <a:pt x="2517" y="1155"/>
                      <a:pt x="2519" y="1155"/>
                    </a:cubicBezTo>
                    <a:cubicBezTo>
                      <a:pt x="2522" y="1155"/>
                      <a:pt x="2524" y="1152"/>
                      <a:pt x="2523" y="1149"/>
                    </a:cubicBezTo>
                    <a:cubicBezTo>
                      <a:pt x="2522" y="1147"/>
                      <a:pt x="2520" y="1146"/>
                      <a:pt x="2518" y="1145"/>
                    </a:cubicBezTo>
                    <a:cubicBezTo>
                      <a:pt x="2513" y="1144"/>
                      <a:pt x="2507" y="1150"/>
                      <a:pt x="2510" y="1157"/>
                    </a:cubicBezTo>
                    <a:cubicBezTo>
                      <a:pt x="2512" y="1164"/>
                      <a:pt x="2522" y="1166"/>
                      <a:pt x="2528" y="1168"/>
                    </a:cubicBezTo>
                    <a:cubicBezTo>
                      <a:pt x="2535" y="1171"/>
                      <a:pt x="2544" y="1174"/>
                      <a:pt x="2548" y="1175"/>
                    </a:cubicBezTo>
                    <a:cubicBezTo>
                      <a:pt x="2554" y="1178"/>
                      <a:pt x="2569" y="1184"/>
                      <a:pt x="2585" y="1193"/>
                    </a:cubicBezTo>
                    <a:cubicBezTo>
                      <a:pt x="2583" y="1191"/>
                      <a:pt x="2580" y="1188"/>
                      <a:pt x="2578" y="1185"/>
                    </a:cubicBezTo>
                    <a:cubicBezTo>
                      <a:pt x="2577" y="1184"/>
                      <a:pt x="2569" y="1173"/>
                      <a:pt x="2571" y="1172"/>
                    </a:cubicBezTo>
                    <a:cubicBezTo>
                      <a:pt x="2572" y="1172"/>
                      <a:pt x="2577" y="1178"/>
                      <a:pt x="2578" y="1179"/>
                    </a:cubicBezTo>
                    <a:cubicBezTo>
                      <a:pt x="2581" y="1183"/>
                      <a:pt x="2585" y="1187"/>
                      <a:pt x="2590" y="1191"/>
                    </a:cubicBezTo>
                    <a:cubicBezTo>
                      <a:pt x="2591" y="1192"/>
                      <a:pt x="2593" y="1194"/>
                      <a:pt x="2595" y="1195"/>
                    </a:cubicBezTo>
                    <a:cubicBezTo>
                      <a:pt x="2602" y="1201"/>
                      <a:pt x="2609" y="1204"/>
                      <a:pt x="2617" y="1208"/>
                    </a:cubicBezTo>
                    <a:cubicBezTo>
                      <a:pt x="2618" y="1208"/>
                      <a:pt x="2619" y="1208"/>
                      <a:pt x="2620" y="1209"/>
                    </a:cubicBezTo>
                    <a:cubicBezTo>
                      <a:pt x="2618" y="1207"/>
                      <a:pt x="2616" y="1206"/>
                      <a:pt x="2614" y="1204"/>
                    </a:cubicBezTo>
                    <a:cubicBezTo>
                      <a:pt x="2607" y="1199"/>
                      <a:pt x="2603" y="1194"/>
                      <a:pt x="2599" y="1187"/>
                    </a:cubicBezTo>
                    <a:cubicBezTo>
                      <a:pt x="2589" y="1167"/>
                      <a:pt x="2599" y="1150"/>
                      <a:pt x="2615" y="1141"/>
                    </a:cubicBezTo>
                    <a:cubicBezTo>
                      <a:pt x="2629" y="1133"/>
                      <a:pt x="2646" y="1130"/>
                      <a:pt x="2661" y="1138"/>
                    </a:cubicBezTo>
                    <a:cubicBezTo>
                      <a:pt x="2673" y="1145"/>
                      <a:pt x="2678" y="1157"/>
                      <a:pt x="2675" y="1171"/>
                    </a:cubicBezTo>
                    <a:cubicBezTo>
                      <a:pt x="2673" y="1177"/>
                      <a:pt x="2671" y="1181"/>
                      <a:pt x="2666" y="1186"/>
                    </a:cubicBezTo>
                    <a:cubicBezTo>
                      <a:pt x="2662" y="1189"/>
                      <a:pt x="2658" y="1191"/>
                      <a:pt x="2653" y="1191"/>
                    </a:cubicBezTo>
                    <a:cubicBezTo>
                      <a:pt x="2647" y="1191"/>
                      <a:pt x="2641" y="1189"/>
                      <a:pt x="2637" y="1184"/>
                    </a:cubicBezTo>
                    <a:cubicBezTo>
                      <a:pt x="2635" y="1180"/>
                      <a:pt x="2634" y="1177"/>
                      <a:pt x="2635" y="1173"/>
                    </a:cubicBezTo>
                    <a:cubicBezTo>
                      <a:pt x="2637" y="1169"/>
                      <a:pt x="2639" y="1166"/>
                      <a:pt x="2643" y="1164"/>
                    </a:cubicBezTo>
                    <a:cubicBezTo>
                      <a:pt x="2648" y="1162"/>
                      <a:pt x="2653" y="1162"/>
                      <a:pt x="2657" y="1166"/>
                    </a:cubicBezTo>
                    <a:cubicBezTo>
                      <a:pt x="2660" y="1169"/>
                      <a:pt x="2661" y="1175"/>
                      <a:pt x="2658" y="1179"/>
                    </a:cubicBezTo>
                    <a:cubicBezTo>
                      <a:pt x="2655" y="1184"/>
                      <a:pt x="2648" y="1186"/>
                      <a:pt x="2643" y="1182"/>
                    </a:cubicBezTo>
                    <a:cubicBezTo>
                      <a:pt x="2638" y="1179"/>
                      <a:pt x="2637" y="1173"/>
                      <a:pt x="2640" y="1168"/>
                    </a:cubicBezTo>
                    <a:cubicBezTo>
                      <a:pt x="2641" y="1166"/>
                      <a:pt x="2643" y="1165"/>
                      <a:pt x="2645" y="1164"/>
                    </a:cubicBezTo>
                    <a:cubicBezTo>
                      <a:pt x="2644" y="1164"/>
                      <a:pt x="2644" y="1164"/>
                      <a:pt x="2644" y="1164"/>
                    </a:cubicBezTo>
                    <a:cubicBezTo>
                      <a:pt x="2640" y="1166"/>
                      <a:pt x="2637" y="1169"/>
                      <a:pt x="2636" y="1173"/>
                    </a:cubicBezTo>
                    <a:cubicBezTo>
                      <a:pt x="2635" y="1177"/>
                      <a:pt x="2636" y="1180"/>
                      <a:pt x="2638" y="1183"/>
                    </a:cubicBezTo>
                    <a:cubicBezTo>
                      <a:pt x="2642" y="1188"/>
                      <a:pt x="2647" y="1190"/>
                      <a:pt x="2653" y="1190"/>
                    </a:cubicBezTo>
                    <a:cubicBezTo>
                      <a:pt x="2658" y="1190"/>
                      <a:pt x="2661" y="1188"/>
                      <a:pt x="2665" y="1185"/>
                    </a:cubicBezTo>
                    <a:cubicBezTo>
                      <a:pt x="2669" y="1181"/>
                      <a:pt x="2672" y="1176"/>
                      <a:pt x="2673" y="1170"/>
                    </a:cubicBezTo>
                    <a:cubicBezTo>
                      <a:pt x="2676" y="1157"/>
                      <a:pt x="2671" y="1147"/>
                      <a:pt x="2660" y="1140"/>
                    </a:cubicBezTo>
                    <a:cubicBezTo>
                      <a:pt x="2646" y="1133"/>
                      <a:pt x="2628" y="1136"/>
                      <a:pt x="2616" y="1144"/>
                    </a:cubicBezTo>
                    <a:cubicBezTo>
                      <a:pt x="2602" y="1153"/>
                      <a:pt x="2594" y="1168"/>
                      <a:pt x="2603" y="1185"/>
                    </a:cubicBezTo>
                    <a:cubicBezTo>
                      <a:pt x="2607" y="1191"/>
                      <a:pt x="2611" y="1196"/>
                      <a:pt x="2616" y="1200"/>
                    </a:cubicBezTo>
                    <a:cubicBezTo>
                      <a:pt x="2637" y="1217"/>
                      <a:pt x="2655" y="1233"/>
                      <a:pt x="2670" y="1256"/>
                    </a:cubicBezTo>
                    <a:cubicBezTo>
                      <a:pt x="2670" y="1255"/>
                      <a:pt x="2669" y="1253"/>
                      <a:pt x="2669" y="1252"/>
                    </a:cubicBezTo>
                    <a:cubicBezTo>
                      <a:pt x="2668" y="1242"/>
                      <a:pt x="2671" y="1231"/>
                      <a:pt x="2682" y="1229"/>
                    </a:cubicBezTo>
                    <a:cubicBezTo>
                      <a:pt x="2690" y="1228"/>
                      <a:pt x="2697" y="1233"/>
                      <a:pt x="2699" y="1240"/>
                    </a:cubicBezTo>
                    <a:cubicBezTo>
                      <a:pt x="2701" y="1246"/>
                      <a:pt x="2701" y="1252"/>
                      <a:pt x="2695" y="1256"/>
                    </a:cubicBezTo>
                    <a:cubicBezTo>
                      <a:pt x="2692" y="1259"/>
                      <a:pt x="2686" y="1258"/>
                      <a:pt x="2686" y="1253"/>
                    </a:cubicBezTo>
                    <a:cubicBezTo>
                      <a:pt x="2685" y="1247"/>
                      <a:pt x="2690" y="1247"/>
                      <a:pt x="2690" y="1242"/>
                    </a:cubicBezTo>
                    <a:cubicBezTo>
                      <a:pt x="2690" y="1238"/>
                      <a:pt x="2688" y="1234"/>
                      <a:pt x="2684" y="1234"/>
                    </a:cubicBezTo>
                    <a:cubicBezTo>
                      <a:pt x="2676" y="1234"/>
                      <a:pt x="2673" y="1242"/>
                      <a:pt x="2673" y="1249"/>
                    </a:cubicBezTo>
                    <a:cubicBezTo>
                      <a:pt x="2674" y="1263"/>
                      <a:pt x="2680" y="1269"/>
                      <a:pt x="2686" y="1281"/>
                    </a:cubicBezTo>
                    <a:cubicBezTo>
                      <a:pt x="2691" y="1289"/>
                      <a:pt x="2695" y="1297"/>
                      <a:pt x="2698" y="1307"/>
                    </a:cubicBezTo>
                    <a:cubicBezTo>
                      <a:pt x="2707" y="1336"/>
                      <a:pt x="2705" y="1366"/>
                      <a:pt x="2693" y="1394"/>
                    </a:cubicBezTo>
                    <a:cubicBezTo>
                      <a:pt x="2697" y="1389"/>
                      <a:pt x="2702" y="1386"/>
                      <a:pt x="2707" y="1386"/>
                    </a:cubicBezTo>
                    <a:cubicBezTo>
                      <a:pt x="2712" y="1387"/>
                      <a:pt x="2716" y="1390"/>
                      <a:pt x="2717" y="1397"/>
                    </a:cubicBezTo>
                    <a:cubicBezTo>
                      <a:pt x="2716" y="1396"/>
                      <a:pt x="2714" y="1396"/>
                      <a:pt x="2713" y="1397"/>
                    </a:cubicBezTo>
                    <a:cubicBezTo>
                      <a:pt x="2712" y="1385"/>
                      <a:pt x="2698" y="1389"/>
                      <a:pt x="2691" y="1399"/>
                    </a:cubicBezTo>
                    <a:cubicBezTo>
                      <a:pt x="2691" y="1398"/>
                      <a:pt x="2691" y="1398"/>
                      <a:pt x="2691" y="1398"/>
                    </a:cubicBezTo>
                    <a:cubicBezTo>
                      <a:pt x="2687" y="1408"/>
                      <a:pt x="2682" y="1416"/>
                      <a:pt x="2676" y="1425"/>
                    </a:cubicBezTo>
                    <a:cubicBezTo>
                      <a:pt x="2688" y="1418"/>
                      <a:pt x="2704" y="1419"/>
                      <a:pt x="2715" y="1430"/>
                    </a:cubicBezTo>
                    <a:cubicBezTo>
                      <a:pt x="2720" y="1436"/>
                      <a:pt x="2723" y="1443"/>
                      <a:pt x="2723" y="1451"/>
                    </a:cubicBezTo>
                    <a:cubicBezTo>
                      <a:pt x="2723" y="1459"/>
                      <a:pt x="2721" y="1465"/>
                      <a:pt x="2716" y="1472"/>
                    </a:cubicBezTo>
                    <a:cubicBezTo>
                      <a:pt x="2710" y="1477"/>
                      <a:pt x="2704" y="1481"/>
                      <a:pt x="2697" y="1482"/>
                    </a:cubicBezTo>
                    <a:cubicBezTo>
                      <a:pt x="2690" y="1483"/>
                      <a:pt x="2683" y="1482"/>
                      <a:pt x="2676" y="1478"/>
                    </a:cubicBezTo>
                    <a:cubicBezTo>
                      <a:pt x="2670" y="1474"/>
                      <a:pt x="2666" y="1468"/>
                      <a:pt x="2666" y="1460"/>
                    </a:cubicBezTo>
                    <a:cubicBezTo>
                      <a:pt x="2665" y="1455"/>
                      <a:pt x="2667" y="1451"/>
                      <a:pt x="2670" y="1447"/>
                    </a:cubicBezTo>
                    <a:cubicBezTo>
                      <a:pt x="2675" y="1442"/>
                      <a:pt x="2683" y="1441"/>
                      <a:pt x="2689" y="1443"/>
                    </a:cubicBezTo>
                    <a:cubicBezTo>
                      <a:pt x="2695" y="1445"/>
                      <a:pt x="2699" y="1451"/>
                      <a:pt x="2699" y="1457"/>
                    </a:cubicBezTo>
                    <a:cubicBezTo>
                      <a:pt x="2700" y="1465"/>
                      <a:pt x="2693" y="1472"/>
                      <a:pt x="2685" y="1473"/>
                    </a:cubicBezTo>
                    <a:cubicBezTo>
                      <a:pt x="2677" y="1473"/>
                      <a:pt x="2670" y="1467"/>
                      <a:pt x="2670" y="1459"/>
                    </a:cubicBezTo>
                    <a:cubicBezTo>
                      <a:pt x="2670" y="1455"/>
                      <a:pt x="2671" y="1451"/>
                      <a:pt x="2673" y="1449"/>
                    </a:cubicBezTo>
                    <a:cubicBezTo>
                      <a:pt x="2672" y="1449"/>
                      <a:pt x="2672" y="1449"/>
                      <a:pt x="2672" y="1449"/>
                    </a:cubicBezTo>
                    <a:cubicBezTo>
                      <a:pt x="2670" y="1452"/>
                      <a:pt x="2668" y="1456"/>
                      <a:pt x="2669" y="1460"/>
                    </a:cubicBezTo>
                    <a:cubicBezTo>
                      <a:pt x="2669" y="1467"/>
                      <a:pt x="2672" y="1472"/>
                      <a:pt x="2678" y="1475"/>
                    </a:cubicBezTo>
                    <a:cubicBezTo>
                      <a:pt x="2684" y="1479"/>
                      <a:pt x="2690" y="1480"/>
                      <a:pt x="2696" y="1479"/>
                    </a:cubicBezTo>
                    <a:cubicBezTo>
                      <a:pt x="2703" y="1477"/>
                      <a:pt x="2708" y="1474"/>
                      <a:pt x="2713" y="1469"/>
                    </a:cubicBezTo>
                    <a:cubicBezTo>
                      <a:pt x="2718" y="1464"/>
                      <a:pt x="2720" y="1458"/>
                      <a:pt x="2720" y="1451"/>
                    </a:cubicBezTo>
                    <a:cubicBezTo>
                      <a:pt x="2720" y="1443"/>
                      <a:pt x="2717" y="1437"/>
                      <a:pt x="2713" y="1432"/>
                    </a:cubicBezTo>
                    <a:cubicBezTo>
                      <a:pt x="2701" y="1418"/>
                      <a:pt x="2680" y="1421"/>
                      <a:pt x="2670" y="1432"/>
                    </a:cubicBezTo>
                    <a:cubicBezTo>
                      <a:pt x="2651" y="1453"/>
                      <a:pt x="2632" y="1464"/>
                      <a:pt x="2605" y="1474"/>
                    </a:cubicBezTo>
                    <a:cubicBezTo>
                      <a:pt x="2602" y="1475"/>
                      <a:pt x="2600" y="1476"/>
                      <a:pt x="2597" y="1476"/>
                    </a:cubicBezTo>
                    <a:cubicBezTo>
                      <a:pt x="2599" y="1476"/>
                      <a:pt x="2602" y="1476"/>
                      <a:pt x="2604" y="1476"/>
                    </a:cubicBezTo>
                    <a:cubicBezTo>
                      <a:pt x="2614" y="1477"/>
                      <a:pt x="2623" y="1479"/>
                      <a:pt x="2632" y="1484"/>
                    </a:cubicBezTo>
                    <a:cubicBezTo>
                      <a:pt x="2622" y="1482"/>
                      <a:pt x="2614" y="1480"/>
                      <a:pt x="2604" y="1480"/>
                    </a:cubicBezTo>
                    <a:cubicBezTo>
                      <a:pt x="2603" y="1480"/>
                      <a:pt x="2602" y="1480"/>
                      <a:pt x="2601" y="1480"/>
                    </a:cubicBezTo>
                    <a:cubicBezTo>
                      <a:pt x="2610" y="1481"/>
                      <a:pt x="2615" y="1494"/>
                      <a:pt x="2616" y="1502"/>
                    </a:cubicBezTo>
                    <a:cubicBezTo>
                      <a:pt x="2616" y="1507"/>
                      <a:pt x="2615" y="1512"/>
                      <a:pt x="2614" y="1516"/>
                    </a:cubicBezTo>
                    <a:cubicBezTo>
                      <a:pt x="2612" y="1524"/>
                      <a:pt x="2605" y="1534"/>
                      <a:pt x="2597" y="1534"/>
                    </a:cubicBezTo>
                    <a:cubicBezTo>
                      <a:pt x="2597" y="1543"/>
                      <a:pt x="2593" y="1549"/>
                      <a:pt x="2588" y="1555"/>
                    </a:cubicBezTo>
                    <a:cubicBezTo>
                      <a:pt x="2582" y="1563"/>
                      <a:pt x="2578" y="1573"/>
                      <a:pt x="2585" y="1580"/>
                    </a:cubicBezTo>
                    <a:cubicBezTo>
                      <a:pt x="2574" y="1578"/>
                      <a:pt x="2571" y="1560"/>
                      <a:pt x="2573" y="1551"/>
                    </a:cubicBezTo>
                    <a:cubicBezTo>
                      <a:pt x="2577" y="1539"/>
                      <a:pt x="2589" y="1531"/>
                      <a:pt x="2600" y="1522"/>
                    </a:cubicBezTo>
                    <a:cubicBezTo>
                      <a:pt x="2608" y="1516"/>
                      <a:pt x="2611" y="1510"/>
                      <a:pt x="2612" y="1501"/>
                    </a:cubicBezTo>
                    <a:cubicBezTo>
                      <a:pt x="2612" y="1494"/>
                      <a:pt x="2609" y="1483"/>
                      <a:pt x="2601" y="1480"/>
                    </a:cubicBezTo>
                    <a:cubicBezTo>
                      <a:pt x="2603" y="1481"/>
                      <a:pt x="2604" y="1482"/>
                      <a:pt x="2605" y="1483"/>
                    </a:cubicBezTo>
                    <a:cubicBezTo>
                      <a:pt x="2608" y="1486"/>
                      <a:pt x="2609" y="1492"/>
                      <a:pt x="2605" y="1497"/>
                    </a:cubicBezTo>
                    <a:cubicBezTo>
                      <a:pt x="2605" y="1496"/>
                      <a:pt x="2603" y="1495"/>
                      <a:pt x="2602" y="1495"/>
                    </a:cubicBezTo>
                    <a:cubicBezTo>
                      <a:pt x="2606" y="1488"/>
                      <a:pt x="2603" y="1482"/>
                      <a:pt x="2596" y="1480"/>
                    </a:cubicBezTo>
                    <a:cubicBezTo>
                      <a:pt x="2592" y="1479"/>
                      <a:pt x="2589" y="1479"/>
                      <a:pt x="2586" y="1479"/>
                    </a:cubicBezTo>
                    <a:cubicBezTo>
                      <a:pt x="2554" y="1486"/>
                      <a:pt x="2522" y="1485"/>
                      <a:pt x="2492" y="1478"/>
                    </a:cubicBezTo>
                    <a:cubicBezTo>
                      <a:pt x="2516" y="1486"/>
                      <a:pt x="2545" y="1498"/>
                      <a:pt x="2557" y="1521"/>
                    </a:cubicBezTo>
                    <a:cubicBezTo>
                      <a:pt x="2563" y="1533"/>
                      <a:pt x="2564" y="1544"/>
                      <a:pt x="2560" y="1557"/>
                    </a:cubicBezTo>
                    <a:cubicBezTo>
                      <a:pt x="2556" y="1567"/>
                      <a:pt x="2549" y="1576"/>
                      <a:pt x="2540" y="1581"/>
                    </a:cubicBezTo>
                    <a:cubicBezTo>
                      <a:pt x="2518" y="1595"/>
                      <a:pt x="2490" y="1588"/>
                      <a:pt x="2477" y="1567"/>
                    </a:cubicBezTo>
                    <a:cubicBezTo>
                      <a:pt x="2465" y="1548"/>
                      <a:pt x="2466" y="1520"/>
                      <a:pt x="2490" y="1511"/>
                    </a:cubicBezTo>
                    <a:cubicBezTo>
                      <a:pt x="2499" y="1507"/>
                      <a:pt x="2511" y="1508"/>
                      <a:pt x="2517" y="1517"/>
                    </a:cubicBezTo>
                    <a:cubicBezTo>
                      <a:pt x="2519" y="1519"/>
                      <a:pt x="2520" y="1523"/>
                      <a:pt x="2520" y="1526"/>
                    </a:cubicBezTo>
                    <a:cubicBezTo>
                      <a:pt x="2520" y="1526"/>
                      <a:pt x="2520" y="1526"/>
                      <a:pt x="2520" y="1526"/>
                    </a:cubicBezTo>
                    <a:cubicBezTo>
                      <a:pt x="2521" y="1534"/>
                      <a:pt x="2515" y="1543"/>
                      <a:pt x="2505" y="1543"/>
                    </a:cubicBezTo>
                    <a:cubicBezTo>
                      <a:pt x="2496" y="1544"/>
                      <a:pt x="2488" y="1537"/>
                      <a:pt x="2488" y="1528"/>
                    </a:cubicBezTo>
                    <a:cubicBezTo>
                      <a:pt x="2487" y="1519"/>
                      <a:pt x="2494" y="1511"/>
                      <a:pt x="2503" y="1510"/>
                    </a:cubicBezTo>
                    <a:cubicBezTo>
                      <a:pt x="2507" y="1510"/>
                      <a:pt x="2511" y="1511"/>
                      <a:pt x="2514" y="1513"/>
                    </a:cubicBezTo>
                    <a:cubicBezTo>
                      <a:pt x="2514" y="1513"/>
                      <a:pt x="2514" y="1513"/>
                      <a:pt x="2514" y="1513"/>
                    </a:cubicBezTo>
                    <a:cubicBezTo>
                      <a:pt x="2506" y="1508"/>
                      <a:pt x="2497" y="1508"/>
                      <a:pt x="2489" y="1511"/>
                    </a:cubicBezTo>
                    <a:cubicBezTo>
                      <a:pt x="2468" y="1522"/>
                      <a:pt x="2468" y="1548"/>
                      <a:pt x="2479" y="1566"/>
                    </a:cubicBezTo>
                    <a:cubicBezTo>
                      <a:pt x="2492" y="1585"/>
                      <a:pt x="2518" y="1592"/>
                      <a:pt x="2539" y="1579"/>
                    </a:cubicBezTo>
                    <a:cubicBezTo>
                      <a:pt x="2542" y="1577"/>
                      <a:pt x="2545" y="1575"/>
                      <a:pt x="2548" y="1572"/>
                    </a:cubicBezTo>
                    <a:cubicBezTo>
                      <a:pt x="2546" y="1573"/>
                      <a:pt x="2543" y="1574"/>
                      <a:pt x="2541" y="1575"/>
                    </a:cubicBezTo>
                    <a:cubicBezTo>
                      <a:pt x="2533" y="1578"/>
                      <a:pt x="2523" y="1575"/>
                      <a:pt x="2518" y="1569"/>
                    </a:cubicBezTo>
                    <a:cubicBezTo>
                      <a:pt x="2514" y="1562"/>
                      <a:pt x="2514" y="1553"/>
                      <a:pt x="2522" y="1547"/>
                    </a:cubicBezTo>
                    <a:cubicBezTo>
                      <a:pt x="2527" y="1545"/>
                      <a:pt x="2533" y="1546"/>
                      <a:pt x="2536" y="1549"/>
                    </a:cubicBezTo>
                    <a:cubicBezTo>
                      <a:pt x="2543" y="1556"/>
                      <a:pt x="2536" y="1565"/>
                      <a:pt x="2531" y="1563"/>
                    </a:cubicBezTo>
                    <a:cubicBezTo>
                      <a:pt x="2534" y="1562"/>
                      <a:pt x="2536" y="1559"/>
                      <a:pt x="2536" y="1557"/>
                    </a:cubicBezTo>
                    <a:cubicBezTo>
                      <a:pt x="2535" y="1552"/>
                      <a:pt x="2531" y="1549"/>
                      <a:pt x="2527" y="1550"/>
                    </a:cubicBezTo>
                    <a:cubicBezTo>
                      <a:pt x="2523" y="1551"/>
                      <a:pt x="2521" y="1554"/>
                      <a:pt x="2520" y="1558"/>
                    </a:cubicBezTo>
                    <a:cubicBezTo>
                      <a:pt x="2519" y="1564"/>
                      <a:pt x="2524" y="1570"/>
                      <a:pt x="2530" y="1572"/>
                    </a:cubicBezTo>
                    <a:cubicBezTo>
                      <a:pt x="2542" y="1576"/>
                      <a:pt x="2553" y="1567"/>
                      <a:pt x="2557" y="1556"/>
                    </a:cubicBezTo>
                    <a:cubicBezTo>
                      <a:pt x="2561" y="1544"/>
                      <a:pt x="2559" y="1534"/>
                      <a:pt x="2554" y="1523"/>
                    </a:cubicBezTo>
                    <a:cubicBezTo>
                      <a:pt x="2536" y="1490"/>
                      <a:pt x="2482" y="1481"/>
                      <a:pt x="2445" y="1464"/>
                    </a:cubicBezTo>
                    <a:cubicBezTo>
                      <a:pt x="2451" y="1470"/>
                      <a:pt x="2455" y="1477"/>
                      <a:pt x="2457" y="1486"/>
                    </a:cubicBezTo>
                    <a:cubicBezTo>
                      <a:pt x="2458" y="1490"/>
                      <a:pt x="2459" y="1494"/>
                      <a:pt x="2459" y="1497"/>
                    </a:cubicBezTo>
                    <a:cubicBezTo>
                      <a:pt x="2458" y="1497"/>
                      <a:pt x="2457" y="1497"/>
                      <a:pt x="2456" y="1497"/>
                    </a:cubicBezTo>
                    <a:cubicBezTo>
                      <a:pt x="2455" y="1488"/>
                      <a:pt x="2452" y="1478"/>
                      <a:pt x="2446" y="1471"/>
                    </a:cubicBezTo>
                    <a:cubicBezTo>
                      <a:pt x="2442" y="1465"/>
                      <a:pt x="2438" y="1461"/>
                      <a:pt x="2433" y="1458"/>
                    </a:cubicBezTo>
                    <a:cubicBezTo>
                      <a:pt x="2438" y="1463"/>
                      <a:pt x="2440" y="1471"/>
                      <a:pt x="2440" y="1476"/>
                    </a:cubicBezTo>
                    <a:cubicBezTo>
                      <a:pt x="2439" y="1481"/>
                      <a:pt x="2437" y="1486"/>
                      <a:pt x="2433" y="1489"/>
                    </a:cubicBezTo>
                    <a:cubicBezTo>
                      <a:pt x="2426" y="1493"/>
                      <a:pt x="2417" y="1494"/>
                      <a:pt x="2412" y="1485"/>
                    </a:cubicBezTo>
                    <a:cubicBezTo>
                      <a:pt x="2409" y="1481"/>
                      <a:pt x="2409" y="1475"/>
                      <a:pt x="2413" y="1472"/>
                    </a:cubicBezTo>
                    <a:cubicBezTo>
                      <a:pt x="2419" y="1465"/>
                      <a:pt x="2429" y="1471"/>
                      <a:pt x="2427" y="1477"/>
                    </a:cubicBezTo>
                    <a:cubicBezTo>
                      <a:pt x="2426" y="1474"/>
                      <a:pt x="2423" y="1472"/>
                      <a:pt x="2420" y="1472"/>
                    </a:cubicBezTo>
                    <a:cubicBezTo>
                      <a:pt x="2416" y="1472"/>
                      <a:pt x="2413" y="1477"/>
                      <a:pt x="2414" y="1481"/>
                    </a:cubicBezTo>
                    <a:cubicBezTo>
                      <a:pt x="2415" y="1484"/>
                      <a:pt x="2418" y="1487"/>
                      <a:pt x="2422" y="1488"/>
                    </a:cubicBezTo>
                    <a:cubicBezTo>
                      <a:pt x="2428" y="1488"/>
                      <a:pt x="2434" y="1483"/>
                      <a:pt x="2436" y="1477"/>
                    </a:cubicBezTo>
                    <a:cubicBezTo>
                      <a:pt x="2437" y="1473"/>
                      <a:pt x="2436" y="1467"/>
                      <a:pt x="2434" y="1463"/>
                    </a:cubicBezTo>
                    <a:cubicBezTo>
                      <a:pt x="2430" y="1456"/>
                      <a:pt x="2425" y="1453"/>
                      <a:pt x="2418" y="1449"/>
                    </a:cubicBezTo>
                    <a:cubicBezTo>
                      <a:pt x="2397" y="1438"/>
                      <a:pt x="2378" y="1423"/>
                      <a:pt x="2359" y="1407"/>
                    </a:cubicBezTo>
                    <a:cubicBezTo>
                      <a:pt x="2356" y="1404"/>
                      <a:pt x="2339" y="1387"/>
                      <a:pt x="2328" y="1373"/>
                    </a:cubicBezTo>
                    <a:cubicBezTo>
                      <a:pt x="2335" y="1393"/>
                      <a:pt x="2337" y="1415"/>
                      <a:pt x="2333" y="1437"/>
                    </a:cubicBezTo>
                    <a:cubicBezTo>
                      <a:pt x="2331" y="1444"/>
                      <a:pt x="2329" y="1449"/>
                      <a:pt x="2327" y="1454"/>
                    </a:cubicBezTo>
                    <a:cubicBezTo>
                      <a:pt x="2324" y="1464"/>
                      <a:pt x="2318" y="1479"/>
                      <a:pt x="2329" y="1486"/>
                    </a:cubicBezTo>
                    <a:cubicBezTo>
                      <a:pt x="2333" y="1489"/>
                      <a:pt x="2339" y="1489"/>
                      <a:pt x="2342" y="1485"/>
                    </a:cubicBezTo>
                    <a:cubicBezTo>
                      <a:pt x="2344" y="1482"/>
                      <a:pt x="2344" y="1479"/>
                      <a:pt x="2343" y="1477"/>
                    </a:cubicBezTo>
                    <a:cubicBezTo>
                      <a:pt x="2342" y="1474"/>
                      <a:pt x="2338" y="1473"/>
                      <a:pt x="2335" y="1475"/>
                    </a:cubicBezTo>
                    <a:cubicBezTo>
                      <a:pt x="2333" y="1476"/>
                      <a:pt x="2332" y="1479"/>
                      <a:pt x="2333" y="1481"/>
                    </a:cubicBezTo>
                    <a:cubicBezTo>
                      <a:pt x="2329" y="1479"/>
                      <a:pt x="2332" y="1470"/>
                      <a:pt x="2339" y="1470"/>
                    </a:cubicBezTo>
                    <a:cubicBezTo>
                      <a:pt x="2343" y="1471"/>
                      <a:pt x="2347" y="1474"/>
                      <a:pt x="2347" y="1478"/>
                    </a:cubicBezTo>
                    <a:cubicBezTo>
                      <a:pt x="2348" y="1486"/>
                      <a:pt x="2343" y="1491"/>
                      <a:pt x="2336" y="1491"/>
                    </a:cubicBezTo>
                    <a:cubicBezTo>
                      <a:pt x="2330" y="1492"/>
                      <a:pt x="2324" y="1487"/>
                      <a:pt x="2321" y="1481"/>
                    </a:cubicBezTo>
                    <a:cubicBezTo>
                      <a:pt x="2320" y="1478"/>
                      <a:pt x="2319" y="1475"/>
                      <a:pt x="2319" y="1472"/>
                    </a:cubicBezTo>
                    <a:cubicBezTo>
                      <a:pt x="2314" y="1484"/>
                      <a:pt x="2309" y="1492"/>
                      <a:pt x="2304" y="1500"/>
                    </a:cubicBezTo>
                    <a:cubicBezTo>
                      <a:pt x="2293" y="1514"/>
                      <a:pt x="2270" y="1531"/>
                      <a:pt x="2265" y="1545"/>
                    </a:cubicBezTo>
                    <a:cubicBezTo>
                      <a:pt x="2264" y="1548"/>
                      <a:pt x="2264" y="1551"/>
                      <a:pt x="2264" y="1554"/>
                    </a:cubicBezTo>
                    <a:cubicBezTo>
                      <a:pt x="2265" y="1560"/>
                      <a:pt x="2268" y="1565"/>
                      <a:pt x="2272" y="1570"/>
                    </a:cubicBezTo>
                    <a:cubicBezTo>
                      <a:pt x="2277" y="1574"/>
                      <a:pt x="2283" y="1576"/>
                      <a:pt x="2290" y="1576"/>
                    </a:cubicBezTo>
                    <a:cubicBezTo>
                      <a:pt x="2298" y="1576"/>
                      <a:pt x="2306" y="1573"/>
                      <a:pt x="2311" y="1567"/>
                    </a:cubicBezTo>
                    <a:cubicBezTo>
                      <a:pt x="2317" y="1562"/>
                      <a:pt x="2320" y="1555"/>
                      <a:pt x="2320" y="1547"/>
                    </a:cubicBezTo>
                    <a:cubicBezTo>
                      <a:pt x="2320" y="1539"/>
                      <a:pt x="2317" y="1532"/>
                      <a:pt x="2310" y="1528"/>
                    </a:cubicBezTo>
                    <a:cubicBezTo>
                      <a:pt x="2305" y="1526"/>
                      <a:pt x="2299" y="1525"/>
                      <a:pt x="2295" y="1528"/>
                    </a:cubicBezTo>
                    <a:cubicBezTo>
                      <a:pt x="2295" y="1527"/>
                      <a:pt x="2295" y="1527"/>
                      <a:pt x="2296" y="1527"/>
                    </a:cubicBezTo>
                    <a:cubicBezTo>
                      <a:pt x="2305" y="1525"/>
                      <a:pt x="2311" y="1536"/>
                      <a:pt x="2301" y="1539"/>
                    </a:cubicBezTo>
                    <a:cubicBezTo>
                      <a:pt x="2297" y="1540"/>
                      <a:pt x="2289" y="1536"/>
                      <a:pt x="2285" y="1546"/>
                    </a:cubicBezTo>
                    <a:cubicBezTo>
                      <a:pt x="2285" y="1542"/>
                      <a:pt x="2285" y="1538"/>
                      <a:pt x="2287" y="1535"/>
                    </a:cubicBezTo>
                    <a:cubicBezTo>
                      <a:pt x="2287" y="1533"/>
                      <a:pt x="2288" y="1532"/>
                      <a:pt x="2289" y="1531"/>
                    </a:cubicBezTo>
                    <a:cubicBezTo>
                      <a:pt x="2295" y="1525"/>
                      <a:pt x="2303" y="1524"/>
                      <a:pt x="2311" y="1528"/>
                    </a:cubicBezTo>
                    <a:cubicBezTo>
                      <a:pt x="2318" y="1532"/>
                      <a:pt x="2321" y="1539"/>
                      <a:pt x="2321" y="1547"/>
                    </a:cubicBezTo>
                    <a:cubicBezTo>
                      <a:pt x="2321" y="1556"/>
                      <a:pt x="2318" y="1563"/>
                      <a:pt x="2313" y="1568"/>
                    </a:cubicBezTo>
                    <a:cubicBezTo>
                      <a:pt x="2307" y="1574"/>
                      <a:pt x="2299" y="1578"/>
                      <a:pt x="2290" y="1579"/>
                    </a:cubicBezTo>
                    <a:cubicBezTo>
                      <a:pt x="2282" y="1579"/>
                      <a:pt x="2275" y="1576"/>
                      <a:pt x="2270" y="1571"/>
                    </a:cubicBezTo>
                    <a:cubicBezTo>
                      <a:pt x="2265" y="1567"/>
                      <a:pt x="2262" y="1561"/>
                      <a:pt x="2261" y="1554"/>
                    </a:cubicBezTo>
                    <a:cubicBezTo>
                      <a:pt x="2261" y="1551"/>
                      <a:pt x="2261" y="1548"/>
                      <a:pt x="2262" y="1544"/>
                    </a:cubicBezTo>
                    <a:cubicBezTo>
                      <a:pt x="2262" y="1543"/>
                      <a:pt x="2262" y="1543"/>
                      <a:pt x="2262" y="1543"/>
                    </a:cubicBezTo>
                    <a:cubicBezTo>
                      <a:pt x="2261" y="1543"/>
                      <a:pt x="2261" y="1543"/>
                      <a:pt x="2261" y="1543"/>
                    </a:cubicBezTo>
                    <a:cubicBezTo>
                      <a:pt x="2261" y="1544"/>
                      <a:pt x="2261" y="1544"/>
                      <a:pt x="2261" y="1544"/>
                    </a:cubicBezTo>
                    <a:cubicBezTo>
                      <a:pt x="2257" y="1547"/>
                      <a:pt x="2252" y="1551"/>
                      <a:pt x="2247" y="1554"/>
                    </a:cubicBezTo>
                    <a:cubicBezTo>
                      <a:pt x="2235" y="1560"/>
                      <a:pt x="2218" y="1566"/>
                      <a:pt x="2205" y="1560"/>
                    </a:cubicBezTo>
                    <a:cubicBezTo>
                      <a:pt x="2199" y="1557"/>
                      <a:pt x="2195" y="1552"/>
                      <a:pt x="2193" y="1546"/>
                    </a:cubicBezTo>
                    <a:cubicBezTo>
                      <a:pt x="2192" y="1544"/>
                      <a:pt x="2192" y="1544"/>
                      <a:pt x="2192" y="1544"/>
                    </a:cubicBezTo>
                    <a:cubicBezTo>
                      <a:pt x="2190" y="1537"/>
                      <a:pt x="2191" y="1530"/>
                      <a:pt x="2194" y="1524"/>
                    </a:cubicBezTo>
                    <a:cubicBezTo>
                      <a:pt x="2197" y="1517"/>
                      <a:pt x="2201" y="1512"/>
                      <a:pt x="2208" y="1510"/>
                    </a:cubicBezTo>
                    <a:cubicBezTo>
                      <a:pt x="2215" y="1507"/>
                      <a:pt x="2222" y="1507"/>
                      <a:pt x="2228" y="1512"/>
                    </a:cubicBezTo>
                    <a:cubicBezTo>
                      <a:pt x="2232" y="1515"/>
                      <a:pt x="2235" y="1518"/>
                      <a:pt x="2235" y="1524"/>
                    </a:cubicBezTo>
                    <a:cubicBezTo>
                      <a:pt x="2235" y="1529"/>
                      <a:pt x="2233" y="1534"/>
                      <a:pt x="2229" y="1538"/>
                    </a:cubicBezTo>
                    <a:cubicBezTo>
                      <a:pt x="2226" y="1540"/>
                      <a:pt x="2224" y="1540"/>
                      <a:pt x="2221" y="1541"/>
                    </a:cubicBezTo>
                    <a:cubicBezTo>
                      <a:pt x="2224" y="1540"/>
                      <a:pt x="2226" y="1539"/>
                      <a:pt x="2229" y="1538"/>
                    </a:cubicBezTo>
                    <a:cubicBezTo>
                      <a:pt x="2233" y="1534"/>
                      <a:pt x="2235" y="1529"/>
                      <a:pt x="2234" y="1524"/>
                    </a:cubicBezTo>
                    <a:cubicBezTo>
                      <a:pt x="2234" y="1519"/>
                      <a:pt x="2232" y="1515"/>
                      <a:pt x="2228" y="1512"/>
                    </a:cubicBezTo>
                    <a:cubicBezTo>
                      <a:pt x="2222" y="1509"/>
                      <a:pt x="2215" y="1508"/>
                      <a:pt x="2208" y="1511"/>
                    </a:cubicBezTo>
                    <a:cubicBezTo>
                      <a:pt x="2202" y="1514"/>
                      <a:pt x="2198" y="1518"/>
                      <a:pt x="2196" y="1524"/>
                    </a:cubicBezTo>
                    <a:cubicBezTo>
                      <a:pt x="2193" y="1531"/>
                      <a:pt x="2193" y="1538"/>
                      <a:pt x="2195" y="1545"/>
                    </a:cubicBezTo>
                    <a:cubicBezTo>
                      <a:pt x="2198" y="1550"/>
                      <a:pt x="2201" y="1554"/>
                      <a:pt x="2206" y="1557"/>
                    </a:cubicBezTo>
                    <a:cubicBezTo>
                      <a:pt x="2219" y="1563"/>
                      <a:pt x="2237" y="1556"/>
                      <a:pt x="2247" y="1549"/>
                    </a:cubicBezTo>
                    <a:cubicBezTo>
                      <a:pt x="2253" y="1545"/>
                      <a:pt x="2259" y="1540"/>
                      <a:pt x="2265" y="1534"/>
                    </a:cubicBezTo>
                    <a:cubicBezTo>
                      <a:pt x="2264" y="1535"/>
                      <a:pt x="2262" y="1535"/>
                      <a:pt x="2261" y="1535"/>
                    </a:cubicBezTo>
                    <a:cubicBezTo>
                      <a:pt x="2254" y="1537"/>
                      <a:pt x="2247" y="1534"/>
                      <a:pt x="2244" y="1528"/>
                    </a:cubicBezTo>
                    <a:cubicBezTo>
                      <a:pt x="2241" y="1522"/>
                      <a:pt x="2242" y="1515"/>
                      <a:pt x="2249" y="1512"/>
                    </a:cubicBezTo>
                    <a:cubicBezTo>
                      <a:pt x="2253" y="1510"/>
                      <a:pt x="2258" y="1511"/>
                      <a:pt x="2260" y="1514"/>
                    </a:cubicBezTo>
                    <a:cubicBezTo>
                      <a:pt x="2265" y="1520"/>
                      <a:pt x="2259" y="1527"/>
                      <a:pt x="2254" y="1525"/>
                    </a:cubicBezTo>
                    <a:cubicBezTo>
                      <a:pt x="2257" y="1525"/>
                      <a:pt x="2259" y="1522"/>
                      <a:pt x="2259" y="1520"/>
                    </a:cubicBezTo>
                    <a:cubicBezTo>
                      <a:pt x="2259" y="1517"/>
                      <a:pt x="2256" y="1514"/>
                      <a:pt x="2253" y="1514"/>
                    </a:cubicBezTo>
                    <a:cubicBezTo>
                      <a:pt x="2250" y="1515"/>
                      <a:pt x="2247" y="1517"/>
                      <a:pt x="2246" y="1519"/>
                    </a:cubicBezTo>
                    <a:cubicBezTo>
                      <a:pt x="2245" y="1524"/>
                      <a:pt x="2248" y="1529"/>
                      <a:pt x="2253" y="1532"/>
                    </a:cubicBezTo>
                    <a:cubicBezTo>
                      <a:pt x="2256" y="1533"/>
                      <a:pt x="2260" y="1532"/>
                      <a:pt x="2264" y="1531"/>
                    </a:cubicBezTo>
                    <a:cubicBezTo>
                      <a:pt x="2278" y="1527"/>
                      <a:pt x="2305" y="1495"/>
                      <a:pt x="2310" y="1483"/>
                    </a:cubicBezTo>
                    <a:cubicBezTo>
                      <a:pt x="2300" y="1493"/>
                      <a:pt x="2288" y="1501"/>
                      <a:pt x="2272" y="1505"/>
                    </a:cubicBezTo>
                    <a:cubicBezTo>
                      <a:pt x="2238" y="1513"/>
                      <a:pt x="2192" y="1496"/>
                      <a:pt x="2186" y="1458"/>
                    </a:cubicBezTo>
                    <a:cubicBezTo>
                      <a:pt x="2185" y="1445"/>
                      <a:pt x="2191" y="1431"/>
                      <a:pt x="2203" y="1426"/>
                    </a:cubicBezTo>
                    <a:cubicBezTo>
                      <a:pt x="2213" y="1423"/>
                      <a:pt x="2223" y="1426"/>
                      <a:pt x="2229" y="1435"/>
                    </a:cubicBezTo>
                    <a:cubicBezTo>
                      <a:pt x="2234" y="1443"/>
                      <a:pt x="2232" y="1453"/>
                      <a:pt x="2225" y="1461"/>
                    </a:cubicBezTo>
                    <a:cubicBezTo>
                      <a:pt x="2221" y="1465"/>
                      <a:pt x="2215" y="1466"/>
                      <a:pt x="2210" y="1466"/>
                    </a:cubicBezTo>
                    <a:cubicBezTo>
                      <a:pt x="2207" y="1465"/>
                      <a:pt x="2205" y="1465"/>
                      <a:pt x="2204" y="1464"/>
                    </a:cubicBezTo>
                    <a:cubicBezTo>
                      <a:pt x="2199" y="1461"/>
                      <a:pt x="2196" y="1456"/>
                      <a:pt x="2196" y="1451"/>
                    </a:cubicBezTo>
                    <a:cubicBezTo>
                      <a:pt x="2195" y="1442"/>
                      <a:pt x="2202" y="1435"/>
                      <a:pt x="2211" y="1434"/>
                    </a:cubicBezTo>
                    <a:cubicBezTo>
                      <a:pt x="2219" y="1434"/>
                      <a:pt x="2227" y="1440"/>
                      <a:pt x="2227" y="1449"/>
                    </a:cubicBezTo>
                    <a:cubicBezTo>
                      <a:pt x="2227" y="1454"/>
                      <a:pt x="2226" y="1458"/>
                      <a:pt x="2222" y="1461"/>
                    </a:cubicBezTo>
                    <a:cubicBezTo>
                      <a:pt x="2223" y="1461"/>
                      <a:pt x="2224" y="1460"/>
                      <a:pt x="2224" y="1460"/>
                    </a:cubicBezTo>
                    <a:cubicBezTo>
                      <a:pt x="2230" y="1453"/>
                      <a:pt x="2231" y="1444"/>
                      <a:pt x="2226" y="1436"/>
                    </a:cubicBezTo>
                    <a:cubicBezTo>
                      <a:pt x="2221" y="1429"/>
                      <a:pt x="2212" y="1427"/>
                      <a:pt x="2204" y="1430"/>
                    </a:cubicBezTo>
                    <a:cubicBezTo>
                      <a:pt x="2194" y="1434"/>
                      <a:pt x="2189" y="1446"/>
                      <a:pt x="2190" y="1457"/>
                    </a:cubicBezTo>
                    <a:cubicBezTo>
                      <a:pt x="2196" y="1493"/>
                      <a:pt x="2239" y="1507"/>
                      <a:pt x="2271" y="1500"/>
                    </a:cubicBezTo>
                    <a:cubicBezTo>
                      <a:pt x="2302" y="1491"/>
                      <a:pt x="2320" y="1466"/>
                      <a:pt x="2327" y="1435"/>
                    </a:cubicBezTo>
                    <a:cubicBezTo>
                      <a:pt x="2339" y="1372"/>
                      <a:pt x="2297" y="1321"/>
                      <a:pt x="2246" y="1289"/>
                    </a:cubicBezTo>
                    <a:cubicBezTo>
                      <a:pt x="2228" y="1278"/>
                      <a:pt x="2212" y="1270"/>
                      <a:pt x="2191" y="1266"/>
                    </a:cubicBezTo>
                    <a:cubicBezTo>
                      <a:pt x="2169" y="1262"/>
                      <a:pt x="2145" y="1263"/>
                      <a:pt x="2129" y="1273"/>
                    </a:cubicBezTo>
                    <a:cubicBezTo>
                      <a:pt x="2129" y="1273"/>
                      <a:pt x="2129" y="1273"/>
                      <a:pt x="2129" y="1273"/>
                    </a:cubicBezTo>
                    <a:cubicBezTo>
                      <a:pt x="2141" y="1267"/>
                      <a:pt x="2156" y="1267"/>
                      <a:pt x="2168" y="1269"/>
                    </a:cubicBezTo>
                    <a:cubicBezTo>
                      <a:pt x="2192" y="1274"/>
                      <a:pt x="2219" y="1296"/>
                      <a:pt x="2228" y="1319"/>
                    </a:cubicBezTo>
                    <a:cubicBezTo>
                      <a:pt x="2227" y="1319"/>
                      <a:pt x="2225" y="1320"/>
                      <a:pt x="2224" y="1321"/>
                    </a:cubicBezTo>
                    <a:cubicBezTo>
                      <a:pt x="2215" y="1299"/>
                      <a:pt x="2190" y="1279"/>
                      <a:pt x="2167" y="1273"/>
                    </a:cubicBezTo>
                    <a:cubicBezTo>
                      <a:pt x="2152" y="1269"/>
                      <a:pt x="2129" y="1270"/>
                      <a:pt x="2119" y="1284"/>
                    </a:cubicBezTo>
                    <a:cubicBezTo>
                      <a:pt x="2116" y="1288"/>
                      <a:pt x="2115" y="1292"/>
                      <a:pt x="2115" y="1297"/>
                    </a:cubicBezTo>
                    <a:cubicBezTo>
                      <a:pt x="2114" y="1302"/>
                      <a:pt x="2116" y="1306"/>
                      <a:pt x="2119" y="1310"/>
                    </a:cubicBezTo>
                    <a:cubicBezTo>
                      <a:pt x="2122" y="1313"/>
                      <a:pt x="2126" y="1315"/>
                      <a:pt x="2131" y="1315"/>
                    </a:cubicBezTo>
                    <a:cubicBezTo>
                      <a:pt x="2135" y="1315"/>
                      <a:pt x="2139" y="1314"/>
                      <a:pt x="2142" y="1311"/>
                    </a:cubicBezTo>
                    <a:cubicBezTo>
                      <a:pt x="2144" y="1308"/>
                      <a:pt x="2145" y="1304"/>
                      <a:pt x="2144" y="1300"/>
                    </a:cubicBezTo>
                    <a:cubicBezTo>
                      <a:pt x="2143" y="1298"/>
                      <a:pt x="2143" y="1297"/>
                      <a:pt x="2141" y="1296"/>
                    </a:cubicBezTo>
                    <a:cubicBezTo>
                      <a:pt x="2140" y="1295"/>
                      <a:pt x="2138" y="1295"/>
                      <a:pt x="2136" y="1295"/>
                    </a:cubicBezTo>
                    <a:cubicBezTo>
                      <a:pt x="2135" y="1295"/>
                      <a:pt x="2134" y="1296"/>
                      <a:pt x="2133" y="1297"/>
                    </a:cubicBezTo>
                    <a:cubicBezTo>
                      <a:pt x="2132" y="1297"/>
                      <a:pt x="2132" y="1299"/>
                      <a:pt x="2132" y="1300"/>
                    </a:cubicBezTo>
                    <a:cubicBezTo>
                      <a:pt x="2132" y="1298"/>
                      <a:pt x="2132" y="1297"/>
                      <a:pt x="2133" y="1296"/>
                    </a:cubicBezTo>
                    <a:cubicBezTo>
                      <a:pt x="2134" y="1296"/>
                      <a:pt x="2135" y="1295"/>
                      <a:pt x="2136" y="1295"/>
                    </a:cubicBezTo>
                    <a:cubicBezTo>
                      <a:pt x="2138" y="1295"/>
                      <a:pt x="2140" y="1295"/>
                      <a:pt x="2141" y="1296"/>
                    </a:cubicBezTo>
                    <a:cubicBezTo>
                      <a:pt x="2143" y="1297"/>
                      <a:pt x="2144" y="1298"/>
                      <a:pt x="2144" y="1300"/>
                    </a:cubicBezTo>
                    <a:cubicBezTo>
                      <a:pt x="2146" y="1304"/>
                      <a:pt x="2145" y="1308"/>
                      <a:pt x="2142" y="1311"/>
                    </a:cubicBezTo>
                    <a:cubicBezTo>
                      <a:pt x="2139" y="1315"/>
                      <a:pt x="2135" y="1316"/>
                      <a:pt x="2130" y="1316"/>
                    </a:cubicBezTo>
                    <a:cubicBezTo>
                      <a:pt x="2126" y="1316"/>
                      <a:pt x="2122" y="1314"/>
                      <a:pt x="2118" y="1311"/>
                    </a:cubicBezTo>
                    <a:cubicBezTo>
                      <a:pt x="2114" y="1307"/>
                      <a:pt x="2113" y="1302"/>
                      <a:pt x="2113" y="1297"/>
                    </a:cubicBezTo>
                    <a:cubicBezTo>
                      <a:pt x="2113" y="1293"/>
                      <a:pt x="2113" y="1290"/>
                      <a:pt x="2115" y="1288"/>
                    </a:cubicBezTo>
                    <a:cubicBezTo>
                      <a:pt x="2113" y="1290"/>
                      <a:pt x="2112" y="1292"/>
                      <a:pt x="2111" y="1294"/>
                    </a:cubicBezTo>
                    <a:cubicBezTo>
                      <a:pt x="2107" y="1307"/>
                      <a:pt x="2107" y="1319"/>
                      <a:pt x="2110" y="1332"/>
                    </a:cubicBezTo>
                    <a:cubicBezTo>
                      <a:pt x="2113" y="1348"/>
                      <a:pt x="2120" y="1358"/>
                      <a:pt x="2129" y="1372"/>
                    </a:cubicBezTo>
                    <a:cubicBezTo>
                      <a:pt x="2147" y="1395"/>
                      <a:pt x="2174" y="1418"/>
                      <a:pt x="2174" y="1450"/>
                    </a:cubicBezTo>
                    <a:cubicBezTo>
                      <a:pt x="2174" y="1455"/>
                      <a:pt x="2174" y="1460"/>
                      <a:pt x="2172" y="1464"/>
                    </a:cubicBezTo>
                    <a:cubicBezTo>
                      <a:pt x="2171" y="1469"/>
                      <a:pt x="2168" y="1474"/>
                      <a:pt x="2167" y="1480"/>
                    </a:cubicBezTo>
                    <a:cubicBezTo>
                      <a:pt x="2164" y="1493"/>
                      <a:pt x="2172" y="1501"/>
                      <a:pt x="2179" y="1501"/>
                    </a:cubicBezTo>
                    <a:cubicBezTo>
                      <a:pt x="2182" y="1501"/>
                      <a:pt x="2186" y="1499"/>
                      <a:pt x="2187" y="1497"/>
                    </a:cubicBezTo>
                    <a:cubicBezTo>
                      <a:pt x="2189" y="1494"/>
                      <a:pt x="2189" y="1491"/>
                      <a:pt x="2188" y="1489"/>
                    </a:cubicBezTo>
                    <a:cubicBezTo>
                      <a:pt x="2186" y="1486"/>
                      <a:pt x="2182" y="1485"/>
                      <a:pt x="2179" y="1487"/>
                    </a:cubicBezTo>
                    <a:cubicBezTo>
                      <a:pt x="2178" y="1489"/>
                      <a:pt x="2177" y="1491"/>
                      <a:pt x="2178" y="1494"/>
                    </a:cubicBezTo>
                    <a:cubicBezTo>
                      <a:pt x="2176" y="1492"/>
                      <a:pt x="2176" y="1488"/>
                      <a:pt x="2178" y="1486"/>
                    </a:cubicBezTo>
                    <a:cubicBezTo>
                      <a:pt x="2179" y="1484"/>
                      <a:pt x="2182" y="1483"/>
                      <a:pt x="2185" y="1484"/>
                    </a:cubicBezTo>
                    <a:cubicBezTo>
                      <a:pt x="2192" y="1486"/>
                      <a:pt x="2193" y="1496"/>
                      <a:pt x="2188" y="1501"/>
                    </a:cubicBezTo>
                    <a:cubicBezTo>
                      <a:pt x="2184" y="1503"/>
                      <a:pt x="2179" y="1504"/>
                      <a:pt x="2175" y="1503"/>
                    </a:cubicBezTo>
                    <a:cubicBezTo>
                      <a:pt x="2168" y="1501"/>
                      <a:pt x="2163" y="1493"/>
                      <a:pt x="2164" y="1484"/>
                    </a:cubicBezTo>
                    <a:cubicBezTo>
                      <a:pt x="2163" y="1487"/>
                      <a:pt x="2162" y="1489"/>
                      <a:pt x="2160" y="1492"/>
                    </a:cubicBezTo>
                    <a:cubicBezTo>
                      <a:pt x="2159" y="1497"/>
                      <a:pt x="2160" y="1503"/>
                      <a:pt x="2164" y="1508"/>
                    </a:cubicBezTo>
                    <a:cubicBezTo>
                      <a:pt x="2170" y="1515"/>
                      <a:pt x="2181" y="1515"/>
                      <a:pt x="2189" y="1509"/>
                    </a:cubicBezTo>
                    <a:cubicBezTo>
                      <a:pt x="2194" y="1505"/>
                      <a:pt x="2198" y="1501"/>
                      <a:pt x="2206" y="1500"/>
                    </a:cubicBezTo>
                    <a:cubicBezTo>
                      <a:pt x="2213" y="1500"/>
                      <a:pt x="2219" y="1502"/>
                      <a:pt x="2223" y="1508"/>
                    </a:cubicBezTo>
                    <a:cubicBezTo>
                      <a:pt x="2205" y="1499"/>
                      <a:pt x="2201" y="1514"/>
                      <a:pt x="2189" y="1520"/>
                    </a:cubicBezTo>
                    <a:cubicBezTo>
                      <a:pt x="2181" y="1523"/>
                      <a:pt x="2173" y="1524"/>
                      <a:pt x="2167" y="1519"/>
                    </a:cubicBezTo>
                    <a:cubicBezTo>
                      <a:pt x="2160" y="1515"/>
                      <a:pt x="2155" y="1505"/>
                      <a:pt x="2158" y="1495"/>
                    </a:cubicBezTo>
                    <a:cubicBezTo>
                      <a:pt x="2158" y="1496"/>
                      <a:pt x="2157" y="1496"/>
                      <a:pt x="2157" y="1497"/>
                    </a:cubicBezTo>
                    <a:cubicBezTo>
                      <a:pt x="2148" y="1510"/>
                      <a:pt x="2135" y="1517"/>
                      <a:pt x="2118" y="1516"/>
                    </a:cubicBezTo>
                    <a:cubicBezTo>
                      <a:pt x="2115" y="1515"/>
                      <a:pt x="2112" y="1515"/>
                      <a:pt x="2109" y="1514"/>
                    </a:cubicBezTo>
                    <a:cubicBezTo>
                      <a:pt x="2109" y="1513"/>
                      <a:pt x="2110" y="1512"/>
                      <a:pt x="2110" y="1512"/>
                    </a:cubicBezTo>
                    <a:cubicBezTo>
                      <a:pt x="2112" y="1512"/>
                      <a:pt x="2115" y="1513"/>
                      <a:pt x="2118" y="1513"/>
                    </a:cubicBezTo>
                    <a:cubicBezTo>
                      <a:pt x="2135" y="1513"/>
                      <a:pt x="2145" y="1507"/>
                      <a:pt x="2155" y="1494"/>
                    </a:cubicBezTo>
                    <a:cubicBezTo>
                      <a:pt x="2155" y="1493"/>
                      <a:pt x="2156" y="1491"/>
                      <a:pt x="2157" y="1490"/>
                    </a:cubicBezTo>
                    <a:cubicBezTo>
                      <a:pt x="2153" y="1494"/>
                      <a:pt x="2148" y="1497"/>
                      <a:pt x="2142" y="1498"/>
                    </a:cubicBezTo>
                    <a:cubicBezTo>
                      <a:pt x="2138" y="1499"/>
                      <a:pt x="2135" y="1499"/>
                      <a:pt x="2131" y="1498"/>
                    </a:cubicBezTo>
                    <a:cubicBezTo>
                      <a:pt x="2128" y="1497"/>
                      <a:pt x="2125" y="1496"/>
                      <a:pt x="2122" y="1493"/>
                    </a:cubicBezTo>
                    <a:cubicBezTo>
                      <a:pt x="2115" y="1488"/>
                      <a:pt x="2113" y="1477"/>
                      <a:pt x="2120" y="1471"/>
                    </a:cubicBezTo>
                    <a:cubicBezTo>
                      <a:pt x="2123" y="1468"/>
                      <a:pt x="2126" y="1466"/>
                      <a:pt x="2130" y="1466"/>
                    </a:cubicBezTo>
                    <a:cubicBezTo>
                      <a:pt x="2132" y="1466"/>
                      <a:pt x="2133" y="1467"/>
                      <a:pt x="2135" y="1468"/>
                    </a:cubicBezTo>
                    <a:cubicBezTo>
                      <a:pt x="2138" y="1469"/>
                      <a:pt x="2140" y="1472"/>
                      <a:pt x="2141" y="1475"/>
                    </a:cubicBezTo>
                    <a:cubicBezTo>
                      <a:pt x="2142" y="1476"/>
                      <a:pt x="2142" y="1478"/>
                      <a:pt x="2141" y="1479"/>
                    </a:cubicBezTo>
                    <a:cubicBezTo>
                      <a:pt x="2141" y="1480"/>
                      <a:pt x="2141" y="1481"/>
                      <a:pt x="2141" y="1482"/>
                    </a:cubicBezTo>
                    <a:cubicBezTo>
                      <a:pt x="2139" y="1484"/>
                      <a:pt x="2137" y="1486"/>
                      <a:pt x="2134" y="1486"/>
                    </a:cubicBezTo>
                    <a:cubicBezTo>
                      <a:pt x="2132" y="1486"/>
                      <a:pt x="2131" y="1485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1" y="1485"/>
                      <a:pt x="2132" y="1485"/>
                      <a:pt x="2134" y="1485"/>
                    </a:cubicBezTo>
                    <a:cubicBezTo>
                      <a:pt x="2136" y="1485"/>
                      <a:pt x="2138" y="1484"/>
                      <a:pt x="2139" y="1482"/>
                    </a:cubicBezTo>
                    <a:cubicBezTo>
                      <a:pt x="2140" y="1481"/>
                      <a:pt x="2140" y="1480"/>
                      <a:pt x="2140" y="1479"/>
                    </a:cubicBezTo>
                    <a:cubicBezTo>
                      <a:pt x="2141" y="1478"/>
                      <a:pt x="2140" y="1477"/>
                      <a:pt x="2140" y="1475"/>
                    </a:cubicBezTo>
                    <a:cubicBezTo>
                      <a:pt x="2139" y="1473"/>
                      <a:pt x="2137" y="1471"/>
                      <a:pt x="2134" y="1469"/>
                    </a:cubicBezTo>
                    <a:cubicBezTo>
                      <a:pt x="2133" y="1469"/>
                      <a:pt x="2132" y="1468"/>
                      <a:pt x="2130" y="1468"/>
                    </a:cubicBezTo>
                    <a:cubicBezTo>
                      <a:pt x="2127" y="1469"/>
                      <a:pt x="2124" y="1470"/>
                      <a:pt x="2122" y="1472"/>
                    </a:cubicBezTo>
                    <a:cubicBezTo>
                      <a:pt x="2117" y="1478"/>
                      <a:pt x="2118" y="1486"/>
                      <a:pt x="2124" y="1491"/>
                    </a:cubicBezTo>
                    <a:cubicBezTo>
                      <a:pt x="2127" y="1493"/>
                      <a:pt x="2129" y="1494"/>
                      <a:pt x="2132" y="1494"/>
                    </a:cubicBezTo>
                    <a:cubicBezTo>
                      <a:pt x="2136" y="1495"/>
                      <a:pt x="2138" y="1495"/>
                      <a:pt x="2142" y="1494"/>
                    </a:cubicBezTo>
                    <a:cubicBezTo>
                      <a:pt x="2145" y="1493"/>
                      <a:pt x="2148" y="1492"/>
                      <a:pt x="2151" y="1490"/>
                    </a:cubicBezTo>
                    <a:cubicBezTo>
                      <a:pt x="2155" y="1487"/>
                      <a:pt x="2158" y="1484"/>
                      <a:pt x="2161" y="1479"/>
                    </a:cubicBezTo>
                    <a:cubicBezTo>
                      <a:pt x="2167" y="1470"/>
                      <a:pt x="2170" y="1460"/>
                      <a:pt x="2170" y="1450"/>
                    </a:cubicBezTo>
                    <a:cubicBezTo>
                      <a:pt x="2170" y="1424"/>
                      <a:pt x="2149" y="1403"/>
                      <a:pt x="2132" y="1382"/>
                    </a:cubicBezTo>
                    <a:cubicBezTo>
                      <a:pt x="2135" y="1386"/>
                      <a:pt x="2138" y="1390"/>
                      <a:pt x="2139" y="1394"/>
                    </a:cubicBezTo>
                    <a:cubicBezTo>
                      <a:pt x="2146" y="1407"/>
                      <a:pt x="2144" y="1426"/>
                      <a:pt x="2131" y="1434"/>
                    </a:cubicBezTo>
                    <a:cubicBezTo>
                      <a:pt x="2123" y="1440"/>
                      <a:pt x="2113" y="1441"/>
                      <a:pt x="2110" y="1451"/>
                    </a:cubicBezTo>
                    <a:cubicBezTo>
                      <a:pt x="2103" y="1447"/>
                      <a:pt x="2103" y="1434"/>
                      <a:pt x="2110" y="1425"/>
                    </a:cubicBezTo>
                    <a:cubicBezTo>
                      <a:pt x="2119" y="1416"/>
                      <a:pt x="2136" y="1410"/>
                      <a:pt x="2134" y="1395"/>
                    </a:cubicBezTo>
                    <a:cubicBezTo>
                      <a:pt x="2132" y="1386"/>
                      <a:pt x="2126" y="1379"/>
                      <a:pt x="2126" y="1375"/>
                    </a:cubicBezTo>
                    <a:cubicBezTo>
                      <a:pt x="2127" y="1376"/>
                      <a:pt x="2127" y="1376"/>
                      <a:pt x="2127" y="1376"/>
                    </a:cubicBezTo>
                    <a:cubicBezTo>
                      <a:pt x="2127" y="1375"/>
                      <a:pt x="2126" y="1375"/>
                      <a:pt x="2126" y="1374"/>
                    </a:cubicBezTo>
                    <a:cubicBezTo>
                      <a:pt x="2116" y="1360"/>
                      <a:pt x="2110" y="1350"/>
                      <a:pt x="2106" y="1333"/>
                    </a:cubicBezTo>
                    <a:cubicBezTo>
                      <a:pt x="2104" y="1319"/>
                      <a:pt x="2104" y="1307"/>
                      <a:pt x="2109" y="1293"/>
                    </a:cubicBezTo>
                    <a:cubicBezTo>
                      <a:pt x="2114" y="1284"/>
                      <a:pt x="2120" y="1276"/>
                      <a:pt x="2129" y="1271"/>
                    </a:cubicBezTo>
                    <a:cubicBezTo>
                      <a:pt x="2145" y="1261"/>
                      <a:pt x="2170" y="1259"/>
                      <a:pt x="2192" y="1263"/>
                    </a:cubicBezTo>
                    <a:cubicBezTo>
                      <a:pt x="2200" y="1265"/>
                      <a:pt x="2209" y="1267"/>
                      <a:pt x="2217" y="1270"/>
                    </a:cubicBezTo>
                    <a:cubicBezTo>
                      <a:pt x="2231" y="1275"/>
                      <a:pt x="2244" y="1284"/>
                      <a:pt x="2259" y="1286"/>
                    </a:cubicBezTo>
                    <a:cubicBezTo>
                      <a:pt x="2266" y="1286"/>
                      <a:pt x="2275" y="1286"/>
                      <a:pt x="2281" y="1282"/>
                    </a:cubicBezTo>
                    <a:cubicBezTo>
                      <a:pt x="2284" y="1279"/>
                      <a:pt x="2287" y="1273"/>
                      <a:pt x="2284" y="1269"/>
                    </a:cubicBezTo>
                    <a:cubicBezTo>
                      <a:pt x="2283" y="1268"/>
                      <a:pt x="2281" y="1267"/>
                      <a:pt x="2280" y="1268"/>
                    </a:cubicBezTo>
                    <a:cubicBezTo>
                      <a:pt x="2278" y="1269"/>
                      <a:pt x="2278" y="1270"/>
                      <a:pt x="2278" y="1271"/>
                    </a:cubicBezTo>
                    <a:cubicBezTo>
                      <a:pt x="2278" y="1273"/>
                      <a:pt x="2279" y="1273"/>
                      <a:pt x="2280" y="1274"/>
                    </a:cubicBezTo>
                    <a:cubicBezTo>
                      <a:pt x="2281" y="1274"/>
                      <a:pt x="2282" y="1274"/>
                      <a:pt x="2282" y="1272"/>
                    </a:cubicBezTo>
                    <a:cubicBezTo>
                      <a:pt x="2282" y="1271"/>
                      <a:pt x="2282" y="1271"/>
                      <a:pt x="2282" y="1270"/>
                    </a:cubicBezTo>
                    <a:cubicBezTo>
                      <a:pt x="2283" y="1270"/>
                      <a:pt x="2283" y="1271"/>
                      <a:pt x="2284" y="1272"/>
                    </a:cubicBezTo>
                    <a:cubicBezTo>
                      <a:pt x="2284" y="1273"/>
                      <a:pt x="2283" y="1275"/>
                      <a:pt x="2282" y="1276"/>
                    </a:cubicBezTo>
                    <a:cubicBezTo>
                      <a:pt x="2279" y="1277"/>
                      <a:pt x="2276" y="1276"/>
                      <a:pt x="2275" y="1274"/>
                    </a:cubicBezTo>
                    <a:cubicBezTo>
                      <a:pt x="2274" y="1272"/>
                      <a:pt x="2274" y="1270"/>
                      <a:pt x="2275" y="1268"/>
                    </a:cubicBezTo>
                    <a:cubicBezTo>
                      <a:pt x="2276" y="1266"/>
                      <a:pt x="2277" y="1265"/>
                      <a:pt x="2279" y="1264"/>
                    </a:cubicBezTo>
                    <a:cubicBezTo>
                      <a:pt x="2282" y="1264"/>
                      <a:pt x="2284" y="1264"/>
                      <a:pt x="2286" y="1267"/>
                    </a:cubicBezTo>
                    <a:cubicBezTo>
                      <a:pt x="2289" y="1271"/>
                      <a:pt x="2288" y="1276"/>
                      <a:pt x="2284" y="1280"/>
                    </a:cubicBezTo>
                    <a:cubicBezTo>
                      <a:pt x="2283" y="1282"/>
                      <a:pt x="2281" y="1284"/>
                      <a:pt x="2279" y="1285"/>
                    </a:cubicBezTo>
                    <a:cubicBezTo>
                      <a:pt x="2289" y="1282"/>
                      <a:pt x="2295" y="1275"/>
                      <a:pt x="2298" y="1265"/>
                    </a:cubicBezTo>
                    <a:cubicBezTo>
                      <a:pt x="2299" y="1259"/>
                      <a:pt x="2299" y="1254"/>
                      <a:pt x="2296" y="1248"/>
                    </a:cubicBezTo>
                    <a:cubicBezTo>
                      <a:pt x="2296" y="1248"/>
                      <a:pt x="2296" y="1248"/>
                      <a:pt x="2296" y="1248"/>
                    </a:cubicBezTo>
                    <a:cubicBezTo>
                      <a:pt x="2298" y="1254"/>
                      <a:pt x="2295" y="1260"/>
                      <a:pt x="2287" y="1259"/>
                    </a:cubicBezTo>
                    <a:cubicBezTo>
                      <a:pt x="2281" y="1258"/>
                      <a:pt x="2274" y="1248"/>
                      <a:pt x="2262" y="1258"/>
                    </a:cubicBezTo>
                    <a:close/>
                    <a:moveTo>
                      <a:pt x="2623" y="1225"/>
                    </a:moveTo>
                    <a:cubicBezTo>
                      <a:pt x="2597" y="1215"/>
                      <a:pt x="2576" y="1227"/>
                      <a:pt x="2563" y="1227"/>
                    </a:cubicBezTo>
                    <a:cubicBezTo>
                      <a:pt x="2548" y="1227"/>
                      <a:pt x="2548" y="1209"/>
                      <a:pt x="2564" y="1206"/>
                    </a:cubicBezTo>
                    <a:cubicBezTo>
                      <a:pt x="2582" y="1202"/>
                      <a:pt x="2606" y="1212"/>
                      <a:pt x="2623" y="1225"/>
                    </a:cubicBezTo>
                    <a:close/>
                    <a:moveTo>
                      <a:pt x="2542" y="1105"/>
                    </a:moveTo>
                    <a:cubicBezTo>
                      <a:pt x="2539" y="1093"/>
                      <a:pt x="2548" y="1067"/>
                      <a:pt x="2560" y="1057"/>
                    </a:cubicBezTo>
                    <a:cubicBezTo>
                      <a:pt x="2573" y="1048"/>
                      <a:pt x="2584" y="1056"/>
                      <a:pt x="2572" y="1069"/>
                    </a:cubicBezTo>
                    <a:cubicBezTo>
                      <a:pt x="2562" y="1079"/>
                      <a:pt x="2543" y="1091"/>
                      <a:pt x="2542" y="1105"/>
                    </a:cubicBezTo>
                    <a:close/>
                    <a:moveTo>
                      <a:pt x="2466" y="1220"/>
                    </a:moveTo>
                    <a:cubicBezTo>
                      <a:pt x="2467" y="1221"/>
                      <a:pt x="2470" y="1221"/>
                      <a:pt x="2471" y="1220"/>
                    </a:cubicBezTo>
                    <a:cubicBezTo>
                      <a:pt x="2473" y="1219"/>
                      <a:pt x="2473" y="1216"/>
                      <a:pt x="2472" y="1215"/>
                    </a:cubicBezTo>
                    <a:cubicBezTo>
                      <a:pt x="2470" y="1213"/>
                      <a:pt x="2468" y="1213"/>
                      <a:pt x="2466" y="1214"/>
                    </a:cubicBezTo>
                    <a:cubicBezTo>
                      <a:pt x="2465" y="1216"/>
                      <a:pt x="2465" y="1218"/>
                      <a:pt x="2466" y="1220"/>
                    </a:cubicBezTo>
                    <a:close/>
                    <a:moveTo>
                      <a:pt x="2515" y="1176"/>
                    </a:moveTo>
                    <a:cubicBezTo>
                      <a:pt x="2518" y="1185"/>
                      <a:pt x="2506" y="1189"/>
                      <a:pt x="2502" y="1191"/>
                    </a:cubicBezTo>
                    <a:cubicBezTo>
                      <a:pt x="2499" y="1192"/>
                      <a:pt x="2498" y="1194"/>
                      <a:pt x="2497" y="1197"/>
                    </a:cubicBezTo>
                    <a:cubicBezTo>
                      <a:pt x="2496" y="1193"/>
                      <a:pt x="2496" y="1184"/>
                      <a:pt x="2498" y="1180"/>
                    </a:cubicBezTo>
                    <a:cubicBezTo>
                      <a:pt x="2500" y="1174"/>
                      <a:pt x="2506" y="1170"/>
                      <a:pt x="2513" y="1174"/>
                    </a:cubicBezTo>
                    <a:cubicBezTo>
                      <a:pt x="2509" y="1175"/>
                      <a:pt x="2505" y="1178"/>
                      <a:pt x="2504" y="1182"/>
                    </a:cubicBezTo>
                    <a:cubicBezTo>
                      <a:pt x="2506" y="1180"/>
                      <a:pt x="2510" y="1177"/>
                      <a:pt x="2515" y="1176"/>
                    </a:cubicBezTo>
                    <a:close/>
                    <a:moveTo>
                      <a:pt x="2462" y="1199"/>
                    </a:moveTo>
                    <a:cubicBezTo>
                      <a:pt x="2465" y="1202"/>
                      <a:pt x="2469" y="1202"/>
                      <a:pt x="2473" y="1199"/>
                    </a:cubicBezTo>
                    <a:cubicBezTo>
                      <a:pt x="2476" y="1197"/>
                      <a:pt x="2476" y="1192"/>
                      <a:pt x="2473" y="1189"/>
                    </a:cubicBezTo>
                    <a:cubicBezTo>
                      <a:pt x="2471" y="1186"/>
                      <a:pt x="2466" y="1185"/>
                      <a:pt x="2463" y="1188"/>
                    </a:cubicBezTo>
                    <a:cubicBezTo>
                      <a:pt x="2460" y="1191"/>
                      <a:pt x="2459" y="1195"/>
                      <a:pt x="2462" y="1199"/>
                    </a:cubicBezTo>
                    <a:close/>
                    <a:moveTo>
                      <a:pt x="2462" y="1211"/>
                    </a:moveTo>
                    <a:cubicBezTo>
                      <a:pt x="2463" y="1213"/>
                      <a:pt x="2467" y="1213"/>
                      <a:pt x="2469" y="1211"/>
                    </a:cubicBezTo>
                    <a:cubicBezTo>
                      <a:pt x="2471" y="1210"/>
                      <a:pt x="2471" y="1207"/>
                      <a:pt x="2469" y="1204"/>
                    </a:cubicBezTo>
                    <a:cubicBezTo>
                      <a:pt x="2467" y="1202"/>
                      <a:pt x="2464" y="1202"/>
                      <a:pt x="2462" y="1204"/>
                    </a:cubicBezTo>
                    <a:cubicBezTo>
                      <a:pt x="2460" y="1206"/>
                      <a:pt x="2460" y="1209"/>
                      <a:pt x="2462" y="1211"/>
                    </a:cubicBezTo>
                    <a:close/>
                    <a:moveTo>
                      <a:pt x="2540" y="1125"/>
                    </a:moveTo>
                    <a:cubicBezTo>
                      <a:pt x="2539" y="1128"/>
                      <a:pt x="2540" y="1131"/>
                      <a:pt x="2542" y="1133"/>
                    </a:cubicBezTo>
                    <a:cubicBezTo>
                      <a:pt x="2544" y="1136"/>
                      <a:pt x="2549" y="1138"/>
                      <a:pt x="2553" y="1136"/>
                    </a:cubicBezTo>
                    <a:cubicBezTo>
                      <a:pt x="2558" y="1134"/>
                      <a:pt x="2561" y="1129"/>
                      <a:pt x="2560" y="1125"/>
                    </a:cubicBezTo>
                    <a:cubicBezTo>
                      <a:pt x="2559" y="1117"/>
                      <a:pt x="2552" y="1118"/>
                      <a:pt x="2548" y="1115"/>
                    </a:cubicBezTo>
                    <a:cubicBezTo>
                      <a:pt x="2544" y="1111"/>
                      <a:pt x="2544" y="1104"/>
                      <a:pt x="2547" y="1098"/>
                    </a:cubicBezTo>
                    <a:cubicBezTo>
                      <a:pt x="2551" y="1091"/>
                      <a:pt x="2558" y="1086"/>
                      <a:pt x="2566" y="1088"/>
                    </a:cubicBezTo>
                    <a:cubicBezTo>
                      <a:pt x="2571" y="1089"/>
                      <a:pt x="2575" y="1092"/>
                      <a:pt x="2574" y="1097"/>
                    </a:cubicBezTo>
                    <a:cubicBezTo>
                      <a:pt x="2571" y="1094"/>
                      <a:pt x="2564" y="1095"/>
                      <a:pt x="2563" y="1101"/>
                    </a:cubicBezTo>
                    <a:cubicBezTo>
                      <a:pt x="2562" y="1105"/>
                      <a:pt x="2566" y="1112"/>
                      <a:pt x="2568" y="1119"/>
                    </a:cubicBezTo>
                    <a:cubicBezTo>
                      <a:pt x="2571" y="1127"/>
                      <a:pt x="2573" y="1134"/>
                      <a:pt x="2571" y="1141"/>
                    </a:cubicBezTo>
                    <a:cubicBezTo>
                      <a:pt x="2567" y="1154"/>
                      <a:pt x="2551" y="1160"/>
                      <a:pt x="2540" y="1154"/>
                    </a:cubicBezTo>
                    <a:cubicBezTo>
                      <a:pt x="2533" y="1151"/>
                      <a:pt x="2530" y="1145"/>
                      <a:pt x="2528" y="1139"/>
                    </a:cubicBezTo>
                    <a:cubicBezTo>
                      <a:pt x="2525" y="1132"/>
                      <a:pt x="2524" y="1113"/>
                      <a:pt x="2516" y="1107"/>
                    </a:cubicBezTo>
                    <a:cubicBezTo>
                      <a:pt x="2511" y="1103"/>
                      <a:pt x="2505" y="1105"/>
                      <a:pt x="2504" y="1109"/>
                    </a:cubicBezTo>
                    <a:cubicBezTo>
                      <a:pt x="2500" y="1106"/>
                      <a:pt x="2502" y="1098"/>
                      <a:pt x="2508" y="1095"/>
                    </a:cubicBezTo>
                    <a:cubicBezTo>
                      <a:pt x="2517" y="1089"/>
                      <a:pt x="2533" y="1093"/>
                      <a:pt x="2539" y="1107"/>
                    </a:cubicBezTo>
                    <a:cubicBezTo>
                      <a:pt x="2541" y="1112"/>
                      <a:pt x="2541" y="1117"/>
                      <a:pt x="2540" y="1125"/>
                    </a:cubicBezTo>
                    <a:close/>
                    <a:moveTo>
                      <a:pt x="2636" y="1036"/>
                    </a:moveTo>
                    <a:cubicBezTo>
                      <a:pt x="2637" y="1037"/>
                      <a:pt x="2638" y="1040"/>
                      <a:pt x="2636" y="1042"/>
                    </a:cubicBezTo>
                    <a:cubicBezTo>
                      <a:pt x="2635" y="1043"/>
                      <a:pt x="2632" y="1044"/>
                      <a:pt x="2630" y="1042"/>
                    </a:cubicBezTo>
                    <a:cubicBezTo>
                      <a:pt x="2628" y="1041"/>
                      <a:pt x="2628" y="1038"/>
                      <a:pt x="2630" y="1036"/>
                    </a:cubicBezTo>
                    <a:cubicBezTo>
                      <a:pt x="2631" y="1034"/>
                      <a:pt x="2634" y="1034"/>
                      <a:pt x="2636" y="1036"/>
                    </a:cubicBezTo>
                    <a:close/>
                    <a:moveTo>
                      <a:pt x="2643" y="1040"/>
                    </a:moveTo>
                    <a:cubicBezTo>
                      <a:pt x="2644" y="1041"/>
                      <a:pt x="2645" y="1043"/>
                      <a:pt x="2643" y="1044"/>
                    </a:cubicBezTo>
                    <a:cubicBezTo>
                      <a:pt x="2642" y="1045"/>
                      <a:pt x="2640" y="1046"/>
                      <a:pt x="2639" y="1044"/>
                    </a:cubicBezTo>
                    <a:cubicBezTo>
                      <a:pt x="2637" y="1043"/>
                      <a:pt x="2637" y="1041"/>
                      <a:pt x="2638" y="1040"/>
                    </a:cubicBezTo>
                    <a:cubicBezTo>
                      <a:pt x="2640" y="1038"/>
                      <a:pt x="2642" y="1038"/>
                      <a:pt x="2643" y="1040"/>
                    </a:cubicBezTo>
                    <a:close/>
                    <a:moveTo>
                      <a:pt x="2625" y="1036"/>
                    </a:moveTo>
                    <a:cubicBezTo>
                      <a:pt x="2628" y="1038"/>
                      <a:pt x="2628" y="1042"/>
                      <a:pt x="2626" y="1045"/>
                    </a:cubicBezTo>
                    <a:cubicBezTo>
                      <a:pt x="2624" y="1048"/>
                      <a:pt x="2619" y="1048"/>
                      <a:pt x="2617" y="1046"/>
                    </a:cubicBezTo>
                    <a:cubicBezTo>
                      <a:pt x="2614" y="1043"/>
                      <a:pt x="2614" y="1039"/>
                      <a:pt x="2616" y="1037"/>
                    </a:cubicBezTo>
                    <a:cubicBezTo>
                      <a:pt x="2619" y="1034"/>
                      <a:pt x="2623" y="1034"/>
                      <a:pt x="2625" y="1036"/>
                    </a:cubicBezTo>
                    <a:close/>
                    <a:moveTo>
                      <a:pt x="2542" y="1126"/>
                    </a:moveTo>
                    <a:cubicBezTo>
                      <a:pt x="2542" y="1131"/>
                      <a:pt x="2544" y="1135"/>
                      <a:pt x="2549" y="1135"/>
                    </a:cubicBezTo>
                    <a:cubicBezTo>
                      <a:pt x="2558" y="1135"/>
                      <a:pt x="2560" y="1125"/>
                      <a:pt x="2555" y="1120"/>
                    </a:cubicBezTo>
                    <a:cubicBezTo>
                      <a:pt x="2551" y="1117"/>
                      <a:pt x="2547" y="1117"/>
                      <a:pt x="2544" y="1111"/>
                    </a:cubicBezTo>
                    <a:cubicBezTo>
                      <a:pt x="2545" y="1118"/>
                      <a:pt x="2542" y="1120"/>
                      <a:pt x="2542" y="1126"/>
                    </a:cubicBezTo>
                    <a:close/>
                    <a:moveTo>
                      <a:pt x="2553" y="1159"/>
                    </a:moveTo>
                    <a:cubicBezTo>
                      <a:pt x="2560" y="1160"/>
                      <a:pt x="2568" y="1153"/>
                      <a:pt x="2570" y="1148"/>
                    </a:cubicBezTo>
                    <a:cubicBezTo>
                      <a:pt x="2578" y="1150"/>
                      <a:pt x="2580" y="1167"/>
                      <a:pt x="2568" y="1171"/>
                    </a:cubicBezTo>
                    <a:cubicBezTo>
                      <a:pt x="2561" y="1173"/>
                      <a:pt x="2552" y="1167"/>
                      <a:pt x="2553" y="1159"/>
                    </a:cubicBezTo>
                    <a:close/>
                    <a:moveTo>
                      <a:pt x="2559" y="1036"/>
                    </a:moveTo>
                    <a:cubicBezTo>
                      <a:pt x="2556" y="1051"/>
                      <a:pt x="2538" y="1045"/>
                      <a:pt x="2531" y="1044"/>
                    </a:cubicBezTo>
                    <a:cubicBezTo>
                      <a:pt x="2526" y="1043"/>
                      <a:pt x="2522" y="1044"/>
                      <a:pt x="2519" y="1047"/>
                    </a:cubicBezTo>
                    <a:cubicBezTo>
                      <a:pt x="2520" y="1041"/>
                      <a:pt x="2529" y="1030"/>
                      <a:pt x="2535" y="1026"/>
                    </a:cubicBezTo>
                    <a:cubicBezTo>
                      <a:pt x="2543" y="1021"/>
                      <a:pt x="2553" y="1021"/>
                      <a:pt x="2559" y="1032"/>
                    </a:cubicBezTo>
                    <a:cubicBezTo>
                      <a:pt x="2554" y="1030"/>
                      <a:pt x="2546" y="1031"/>
                      <a:pt x="2542" y="1034"/>
                    </a:cubicBezTo>
                    <a:cubicBezTo>
                      <a:pt x="2545" y="1033"/>
                      <a:pt x="2553" y="1033"/>
                      <a:pt x="2559" y="1036"/>
                    </a:cubicBezTo>
                    <a:close/>
                    <a:moveTo>
                      <a:pt x="2590" y="1169"/>
                    </a:moveTo>
                    <a:cubicBezTo>
                      <a:pt x="2596" y="1137"/>
                      <a:pt x="2621" y="1125"/>
                      <a:pt x="2629" y="1112"/>
                    </a:cubicBezTo>
                    <a:cubicBezTo>
                      <a:pt x="2638" y="1097"/>
                      <a:pt x="2621" y="1086"/>
                      <a:pt x="2608" y="1100"/>
                    </a:cubicBezTo>
                    <a:cubicBezTo>
                      <a:pt x="2593" y="1115"/>
                      <a:pt x="2588" y="1144"/>
                      <a:pt x="2590" y="1169"/>
                    </a:cubicBezTo>
                    <a:close/>
                    <a:moveTo>
                      <a:pt x="2482" y="1235"/>
                    </a:moveTo>
                    <a:cubicBezTo>
                      <a:pt x="2482" y="1231"/>
                      <a:pt x="2482" y="1228"/>
                      <a:pt x="2482" y="1224"/>
                    </a:cubicBezTo>
                    <a:cubicBezTo>
                      <a:pt x="2484" y="1212"/>
                      <a:pt x="2490" y="1201"/>
                      <a:pt x="2501" y="1195"/>
                    </a:cubicBezTo>
                    <a:cubicBezTo>
                      <a:pt x="2513" y="1188"/>
                      <a:pt x="2531" y="1189"/>
                      <a:pt x="2541" y="1200"/>
                    </a:cubicBezTo>
                    <a:cubicBezTo>
                      <a:pt x="2545" y="1205"/>
                      <a:pt x="2547" y="1211"/>
                      <a:pt x="2547" y="1217"/>
                    </a:cubicBezTo>
                    <a:cubicBezTo>
                      <a:pt x="2547" y="1221"/>
                      <a:pt x="2545" y="1224"/>
                      <a:pt x="2542" y="1227"/>
                    </a:cubicBezTo>
                    <a:cubicBezTo>
                      <a:pt x="2538" y="1231"/>
                      <a:pt x="2533" y="1233"/>
                      <a:pt x="2528" y="1231"/>
                    </a:cubicBezTo>
                    <a:cubicBezTo>
                      <a:pt x="2524" y="1230"/>
                      <a:pt x="2521" y="1227"/>
                      <a:pt x="2520" y="1224"/>
                    </a:cubicBezTo>
                    <a:cubicBezTo>
                      <a:pt x="2517" y="1217"/>
                      <a:pt x="2520" y="1210"/>
                      <a:pt x="2527" y="1207"/>
                    </a:cubicBezTo>
                    <a:cubicBezTo>
                      <a:pt x="2533" y="1204"/>
                      <a:pt x="2541" y="1207"/>
                      <a:pt x="2543" y="1214"/>
                    </a:cubicBezTo>
                    <a:cubicBezTo>
                      <a:pt x="2546" y="1219"/>
                      <a:pt x="2544" y="1225"/>
                      <a:pt x="2540" y="1228"/>
                    </a:cubicBezTo>
                    <a:cubicBezTo>
                      <a:pt x="2541" y="1228"/>
                      <a:pt x="2541" y="1228"/>
                      <a:pt x="2542" y="1227"/>
                    </a:cubicBezTo>
                    <a:cubicBezTo>
                      <a:pt x="2545" y="1224"/>
                      <a:pt x="2546" y="1221"/>
                      <a:pt x="2546" y="1217"/>
                    </a:cubicBezTo>
                    <a:cubicBezTo>
                      <a:pt x="2546" y="1211"/>
                      <a:pt x="2544" y="1205"/>
                      <a:pt x="2540" y="1201"/>
                    </a:cubicBezTo>
                    <a:cubicBezTo>
                      <a:pt x="2531" y="1190"/>
                      <a:pt x="2514" y="1190"/>
                      <a:pt x="2502" y="1197"/>
                    </a:cubicBezTo>
                    <a:cubicBezTo>
                      <a:pt x="2491" y="1203"/>
                      <a:pt x="2486" y="1215"/>
                      <a:pt x="2485" y="1227"/>
                    </a:cubicBezTo>
                    <a:cubicBezTo>
                      <a:pt x="2485" y="1230"/>
                      <a:pt x="2485" y="1232"/>
                      <a:pt x="2485" y="1235"/>
                    </a:cubicBezTo>
                    <a:lnTo>
                      <a:pt x="2482" y="1235"/>
                    </a:lnTo>
                    <a:close/>
                    <a:moveTo>
                      <a:pt x="2518" y="1272"/>
                    </a:moveTo>
                    <a:cubicBezTo>
                      <a:pt x="2520" y="1286"/>
                      <a:pt x="2515" y="1301"/>
                      <a:pt x="2498" y="1308"/>
                    </a:cubicBezTo>
                    <a:cubicBezTo>
                      <a:pt x="2492" y="1310"/>
                      <a:pt x="2487" y="1311"/>
                      <a:pt x="2481" y="1309"/>
                    </a:cubicBezTo>
                    <a:cubicBezTo>
                      <a:pt x="2476" y="1308"/>
                      <a:pt x="2472" y="1306"/>
                      <a:pt x="2468" y="1302"/>
                    </a:cubicBezTo>
                    <a:cubicBezTo>
                      <a:pt x="2465" y="1297"/>
                      <a:pt x="2464" y="1290"/>
                      <a:pt x="2466" y="1284"/>
                    </a:cubicBezTo>
                    <a:cubicBezTo>
                      <a:pt x="2467" y="1281"/>
                      <a:pt x="2470" y="1278"/>
                      <a:pt x="2473" y="1276"/>
                    </a:cubicBezTo>
                    <a:cubicBezTo>
                      <a:pt x="2479" y="1275"/>
                      <a:pt x="2485" y="1276"/>
                      <a:pt x="2489" y="1280"/>
                    </a:cubicBezTo>
                    <a:cubicBezTo>
                      <a:pt x="2490" y="1282"/>
                      <a:pt x="2492" y="1285"/>
                      <a:pt x="2492" y="1288"/>
                    </a:cubicBezTo>
                    <a:cubicBezTo>
                      <a:pt x="2492" y="1293"/>
                      <a:pt x="2487" y="1299"/>
                      <a:pt x="2482" y="1299"/>
                    </a:cubicBezTo>
                    <a:cubicBezTo>
                      <a:pt x="2476" y="1299"/>
                      <a:pt x="2471" y="1295"/>
                      <a:pt x="2470" y="1289"/>
                    </a:cubicBezTo>
                    <a:cubicBezTo>
                      <a:pt x="2470" y="1283"/>
                      <a:pt x="2475" y="1278"/>
                      <a:pt x="2480" y="1277"/>
                    </a:cubicBezTo>
                    <a:cubicBezTo>
                      <a:pt x="2482" y="1277"/>
                      <a:pt x="2484" y="1278"/>
                      <a:pt x="2486" y="1278"/>
                    </a:cubicBezTo>
                    <a:cubicBezTo>
                      <a:pt x="2485" y="1278"/>
                      <a:pt x="2485" y="1278"/>
                      <a:pt x="2485" y="1278"/>
                    </a:cubicBezTo>
                    <a:cubicBezTo>
                      <a:pt x="2482" y="1276"/>
                      <a:pt x="2478" y="1276"/>
                      <a:pt x="2474" y="1277"/>
                    </a:cubicBezTo>
                    <a:cubicBezTo>
                      <a:pt x="2470" y="1278"/>
                      <a:pt x="2468" y="1281"/>
                      <a:pt x="2467" y="1285"/>
                    </a:cubicBezTo>
                    <a:cubicBezTo>
                      <a:pt x="2465" y="1290"/>
                      <a:pt x="2466" y="1296"/>
                      <a:pt x="2469" y="1301"/>
                    </a:cubicBezTo>
                    <a:cubicBezTo>
                      <a:pt x="2472" y="1305"/>
                      <a:pt x="2476" y="1307"/>
                      <a:pt x="2481" y="1308"/>
                    </a:cubicBezTo>
                    <a:cubicBezTo>
                      <a:pt x="2487" y="1309"/>
                      <a:pt x="2492" y="1308"/>
                      <a:pt x="2498" y="1306"/>
                    </a:cubicBezTo>
                    <a:cubicBezTo>
                      <a:pt x="2514" y="1299"/>
                      <a:pt x="2519" y="1285"/>
                      <a:pt x="2516" y="1272"/>
                    </a:cubicBezTo>
                    <a:lnTo>
                      <a:pt x="2518" y="1272"/>
                    </a:lnTo>
                    <a:close/>
                    <a:moveTo>
                      <a:pt x="2456" y="1532"/>
                    </a:moveTo>
                    <a:cubicBezTo>
                      <a:pt x="2453" y="1534"/>
                      <a:pt x="2449" y="1533"/>
                      <a:pt x="2448" y="1529"/>
                    </a:cubicBezTo>
                    <a:cubicBezTo>
                      <a:pt x="2446" y="1526"/>
                      <a:pt x="2448" y="1522"/>
                      <a:pt x="2451" y="1521"/>
                    </a:cubicBezTo>
                    <a:cubicBezTo>
                      <a:pt x="2454" y="1519"/>
                      <a:pt x="2458" y="1521"/>
                      <a:pt x="2459" y="1524"/>
                    </a:cubicBezTo>
                    <a:cubicBezTo>
                      <a:pt x="2461" y="1527"/>
                      <a:pt x="2460" y="1531"/>
                      <a:pt x="2456" y="1532"/>
                    </a:cubicBezTo>
                    <a:close/>
                    <a:moveTo>
                      <a:pt x="2447" y="1540"/>
                    </a:moveTo>
                    <a:cubicBezTo>
                      <a:pt x="2444" y="1541"/>
                      <a:pt x="2441" y="1540"/>
                      <a:pt x="2440" y="1538"/>
                    </a:cubicBezTo>
                    <a:cubicBezTo>
                      <a:pt x="2439" y="1535"/>
                      <a:pt x="2440" y="1533"/>
                      <a:pt x="2443" y="1531"/>
                    </a:cubicBezTo>
                    <a:cubicBezTo>
                      <a:pt x="2445" y="1530"/>
                      <a:pt x="2448" y="1531"/>
                      <a:pt x="2449" y="1534"/>
                    </a:cubicBezTo>
                    <a:cubicBezTo>
                      <a:pt x="2450" y="1536"/>
                      <a:pt x="2449" y="1539"/>
                      <a:pt x="2447" y="1540"/>
                    </a:cubicBezTo>
                    <a:close/>
                    <a:moveTo>
                      <a:pt x="2463" y="1518"/>
                    </a:moveTo>
                    <a:cubicBezTo>
                      <a:pt x="2458" y="1520"/>
                      <a:pt x="2452" y="1518"/>
                      <a:pt x="2450" y="1513"/>
                    </a:cubicBezTo>
                    <a:cubicBezTo>
                      <a:pt x="2447" y="1508"/>
                      <a:pt x="2449" y="1502"/>
                      <a:pt x="2454" y="1500"/>
                    </a:cubicBezTo>
                    <a:cubicBezTo>
                      <a:pt x="2459" y="1498"/>
                      <a:pt x="2465" y="1500"/>
                      <a:pt x="2467" y="1505"/>
                    </a:cubicBezTo>
                    <a:cubicBezTo>
                      <a:pt x="2470" y="1510"/>
                      <a:pt x="2467" y="1516"/>
                      <a:pt x="2463" y="1518"/>
                    </a:cubicBezTo>
                    <a:close/>
                    <a:moveTo>
                      <a:pt x="2251" y="1392"/>
                    </a:moveTo>
                    <a:cubicBezTo>
                      <a:pt x="2248" y="1408"/>
                      <a:pt x="2258" y="1430"/>
                      <a:pt x="2271" y="1439"/>
                    </a:cubicBezTo>
                    <a:cubicBezTo>
                      <a:pt x="2285" y="1448"/>
                      <a:pt x="2297" y="1438"/>
                      <a:pt x="2284" y="1425"/>
                    </a:cubicBezTo>
                    <a:cubicBezTo>
                      <a:pt x="2274" y="1415"/>
                      <a:pt x="2253" y="1407"/>
                      <a:pt x="2251" y="1392"/>
                    </a:cubicBezTo>
                    <a:close/>
                    <a:moveTo>
                      <a:pt x="2432" y="1287"/>
                    </a:moveTo>
                    <a:cubicBezTo>
                      <a:pt x="2425" y="1263"/>
                      <a:pt x="2398" y="1237"/>
                      <a:pt x="2379" y="1240"/>
                    </a:cubicBezTo>
                    <a:cubicBezTo>
                      <a:pt x="2358" y="1243"/>
                      <a:pt x="2362" y="1264"/>
                      <a:pt x="2380" y="1261"/>
                    </a:cubicBezTo>
                    <a:cubicBezTo>
                      <a:pt x="2389" y="1260"/>
                      <a:pt x="2417" y="1264"/>
                      <a:pt x="2432" y="1287"/>
                    </a:cubicBezTo>
                    <a:close/>
                    <a:moveTo>
                      <a:pt x="2433" y="1274"/>
                    </a:moveTo>
                    <a:cubicBezTo>
                      <a:pt x="2427" y="1266"/>
                      <a:pt x="2428" y="1256"/>
                      <a:pt x="2430" y="1247"/>
                    </a:cubicBezTo>
                    <a:cubicBezTo>
                      <a:pt x="2436" y="1228"/>
                      <a:pt x="2457" y="1211"/>
                      <a:pt x="2452" y="1193"/>
                    </a:cubicBezTo>
                    <a:cubicBezTo>
                      <a:pt x="2450" y="1185"/>
                      <a:pt x="2444" y="1178"/>
                      <a:pt x="2436" y="1177"/>
                    </a:cubicBezTo>
                    <a:cubicBezTo>
                      <a:pt x="2431" y="1176"/>
                      <a:pt x="2427" y="1178"/>
                      <a:pt x="2425" y="1183"/>
                    </a:cubicBezTo>
                    <a:cubicBezTo>
                      <a:pt x="2428" y="1181"/>
                      <a:pt x="2435" y="1181"/>
                      <a:pt x="2438" y="1186"/>
                    </a:cubicBezTo>
                    <a:cubicBezTo>
                      <a:pt x="2441" y="1190"/>
                      <a:pt x="2440" y="1197"/>
                      <a:pt x="2436" y="1202"/>
                    </a:cubicBezTo>
                    <a:cubicBezTo>
                      <a:pt x="2425" y="1217"/>
                      <a:pt x="2412" y="1230"/>
                      <a:pt x="2416" y="1251"/>
                    </a:cubicBezTo>
                    <a:cubicBezTo>
                      <a:pt x="2418" y="1259"/>
                      <a:pt x="2423" y="1266"/>
                      <a:pt x="2433" y="1274"/>
                    </a:cubicBezTo>
                    <a:close/>
                    <a:moveTo>
                      <a:pt x="2580" y="1460"/>
                    </a:moveTo>
                    <a:cubicBezTo>
                      <a:pt x="2570" y="1450"/>
                      <a:pt x="2585" y="1437"/>
                      <a:pt x="2589" y="1431"/>
                    </a:cubicBezTo>
                    <a:cubicBezTo>
                      <a:pt x="2592" y="1427"/>
                      <a:pt x="2594" y="1424"/>
                      <a:pt x="2593" y="1419"/>
                    </a:cubicBezTo>
                    <a:cubicBezTo>
                      <a:pt x="2597" y="1423"/>
                      <a:pt x="2602" y="1437"/>
                      <a:pt x="2602" y="1444"/>
                    </a:cubicBezTo>
                    <a:cubicBezTo>
                      <a:pt x="2602" y="1454"/>
                      <a:pt x="2597" y="1463"/>
                      <a:pt x="2585" y="1462"/>
                    </a:cubicBezTo>
                    <a:cubicBezTo>
                      <a:pt x="2589" y="1459"/>
                      <a:pt x="2593" y="1451"/>
                      <a:pt x="2592" y="1446"/>
                    </a:cubicBezTo>
                    <a:cubicBezTo>
                      <a:pt x="2591" y="1449"/>
                      <a:pt x="2586" y="1456"/>
                      <a:pt x="2580" y="1460"/>
                    </a:cubicBezTo>
                    <a:close/>
                    <a:moveTo>
                      <a:pt x="2303" y="1554"/>
                    </a:moveTo>
                    <a:cubicBezTo>
                      <a:pt x="2299" y="1554"/>
                      <a:pt x="2296" y="1556"/>
                      <a:pt x="2297" y="1560"/>
                    </a:cubicBezTo>
                    <a:cubicBezTo>
                      <a:pt x="2297" y="1562"/>
                      <a:pt x="2299" y="1563"/>
                      <a:pt x="2300" y="1562"/>
                    </a:cubicBezTo>
                    <a:cubicBezTo>
                      <a:pt x="2301" y="1562"/>
                      <a:pt x="2301" y="1560"/>
                      <a:pt x="2301" y="1560"/>
                    </a:cubicBezTo>
                    <a:cubicBezTo>
                      <a:pt x="2302" y="1560"/>
                      <a:pt x="2303" y="1561"/>
                      <a:pt x="2303" y="1562"/>
                    </a:cubicBezTo>
                    <a:cubicBezTo>
                      <a:pt x="2304" y="1564"/>
                      <a:pt x="2303" y="1567"/>
                      <a:pt x="2300" y="1569"/>
                    </a:cubicBezTo>
                    <a:cubicBezTo>
                      <a:pt x="2297" y="1570"/>
                      <a:pt x="2293" y="1570"/>
                      <a:pt x="2291" y="1567"/>
                    </a:cubicBezTo>
                    <a:cubicBezTo>
                      <a:pt x="2289" y="1564"/>
                      <a:pt x="2288" y="1560"/>
                      <a:pt x="2287" y="1558"/>
                    </a:cubicBezTo>
                    <a:cubicBezTo>
                      <a:pt x="2285" y="1555"/>
                      <a:pt x="2281" y="1556"/>
                      <a:pt x="2279" y="1557"/>
                    </a:cubicBezTo>
                    <a:cubicBezTo>
                      <a:pt x="2281" y="1553"/>
                      <a:pt x="2282" y="1553"/>
                      <a:pt x="2280" y="1549"/>
                    </a:cubicBezTo>
                    <a:cubicBezTo>
                      <a:pt x="2279" y="1545"/>
                      <a:pt x="2272" y="1535"/>
                      <a:pt x="2282" y="1527"/>
                    </a:cubicBezTo>
                    <a:cubicBezTo>
                      <a:pt x="2274" y="1530"/>
                      <a:pt x="2270" y="1537"/>
                      <a:pt x="2269" y="1544"/>
                    </a:cubicBezTo>
                    <a:cubicBezTo>
                      <a:pt x="2267" y="1552"/>
                      <a:pt x="2270" y="1561"/>
                      <a:pt x="2274" y="1566"/>
                    </a:cubicBezTo>
                    <a:cubicBezTo>
                      <a:pt x="2281" y="1573"/>
                      <a:pt x="2295" y="1576"/>
                      <a:pt x="2303" y="1570"/>
                    </a:cubicBezTo>
                    <a:cubicBezTo>
                      <a:pt x="2307" y="1568"/>
                      <a:pt x="2311" y="1562"/>
                      <a:pt x="2309" y="1557"/>
                    </a:cubicBezTo>
                    <a:cubicBezTo>
                      <a:pt x="2308" y="1555"/>
                      <a:pt x="2306" y="1554"/>
                      <a:pt x="2303" y="1554"/>
                    </a:cubicBezTo>
                    <a:close/>
                    <a:moveTo>
                      <a:pt x="2260" y="1537"/>
                    </a:moveTo>
                    <a:cubicBezTo>
                      <a:pt x="2241" y="1547"/>
                      <a:pt x="2223" y="1543"/>
                      <a:pt x="2213" y="1544"/>
                    </a:cubicBezTo>
                    <a:cubicBezTo>
                      <a:pt x="2201" y="1545"/>
                      <a:pt x="2200" y="1555"/>
                      <a:pt x="2213" y="1557"/>
                    </a:cubicBezTo>
                    <a:cubicBezTo>
                      <a:pt x="2226" y="1559"/>
                      <a:pt x="2253" y="1546"/>
                      <a:pt x="2260" y="1537"/>
                    </a:cubicBezTo>
                    <a:close/>
                    <a:moveTo>
                      <a:pt x="2575" y="1504"/>
                    </a:moveTo>
                    <a:cubicBezTo>
                      <a:pt x="2576" y="1502"/>
                      <a:pt x="2576" y="1500"/>
                      <a:pt x="2575" y="1498"/>
                    </a:cubicBezTo>
                    <a:cubicBezTo>
                      <a:pt x="2573" y="1497"/>
                      <a:pt x="2571" y="1497"/>
                      <a:pt x="2569" y="1499"/>
                    </a:cubicBezTo>
                    <a:cubicBezTo>
                      <a:pt x="2568" y="1500"/>
                      <a:pt x="2568" y="1503"/>
                      <a:pt x="2569" y="1504"/>
                    </a:cubicBezTo>
                    <a:cubicBezTo>
                      <a:pt x="2571" y="1506"/>
                      <a:pt x="2574" y="1506"/>
                      <a:pt x="2575" y="1504"/>
                    </a:cubicBezTo>
                    <a:close/>
                    <a:moveTo>
                      <a:pt x="2603" y="1506"/>
                    </a:moveTo>
                    <a:cubicBezTo>
                      <a:pt x="2606" y="1503"/>
                      <a:pt x="2605" y="1499"/>
                      <a:pt x="2602" y="1496"/>
                    </a:cubicBezTo>
                    <a:cubicBezTo>
                      <a:pt x="2599" y="1493"/>
                      <a:pt x="2595" y="1493"/>
                      <a:pt x="2592" y="1496"/>
                    </a:cubicBezTo>
                    <a:cubicBezTo>
                      <a:pt x="2589" y="1499"/>
                      <a:pt x="2589" y="1504"/>
                      <a:pt x="2592" y="1507"/>
                    </a:cubicBezTo>
                    <a:cubicBezTo>
                      <a:pt x="2595" y="1510"/>
                      <a:pt x="2600" y="1509"/>
                      <a:pt x="2603" y="1506"/>
                    </a:cubicBezTo>
                    <a:close/>
                    <a:moveTo>
                      <a:pt x="2587" y="1507"/>
                    </a:moveTo>
                    <a:cubicBezTo>
                      <a:pt x="2589" y="1505"/>
                      <a:pt x="2589" y="1502"/>
                      <a:pt x="2587" y="1500"/>
                    </a:cubicBezTo>
                    <a:cubicBezTo>
                      <a:pt x="2584" y="1498"/>
                      <a:pt x="2581" y="1498"/>
                      <a:pt x="2579" y="1500"/>
                    </a:cubicBezTo>
                    <a:cubicBezTo>
                      <a:pt x="2577" y="1502"/>
                      <a:pt x="2577" y="1506"/>
                      <a:pt x="2579" y="1508"/>
                    </a:cubicBezTo>
                    <a:cubicBezTo>
                      <a:pt x="2582" y="1510"/>
                      <a:pt x="2585" y="1510"/>
                      <a:pt x="2587" y="1507"/>
                    </a:cubicBezTo>
                    <a:close/>
                    <a:moveTo>
                      <a:pt x="2612" y="1483"/>
                    </a:moveTo>
                    <a:cubicBezTo>
                      <a:pt x="2611" y="1502"/>
                      <a:pt x="2636" y="1502"/>
                      <a:pt x="2645" y="1503"/>
                    </a:cubicBezTo>
                    <a:cubicBezTo>
                      <a:pt x="2652" y="1505"/>
                      <a:pt x="2656" y="1507"/>
                      <a:pt x="2659" y="1512"/>
                    </a:cubicBezTo>
                    <a:cubicBezTo>
                      <a:pt x="2659" y="1504"/>
                      <a:pt x="2653" y="1486"/>
                      <a:pt x="2647" y="1479"/>
                    </a:cubicBezTo>
                    <a:cubicBezTo>
                      <a:pt x="2639" y="1470"/>
                      <a:pt x="2625" y="1467"/>
                      <a:pt x="2614" y="1477"/>
                    </a:cubicBezTo>
                    <a:cubicBezTo>
                      <a:pt x="2621" y="1477"/>
                      <a:pt x="2631" y="1481"/>
                      <a:pt x="2635" y="1487"/>
                    </a:cubicBezTo>
                    <a:cubicBezTo>
                      <a:pt x="2632" y="1485"/>
                      <a:pt x="2621" y="1482"/>
                      <a:pt x="2612" y="1483"/>
                    </a:cubicBezTo>
                    <a:close/>
                    <a:moveTo>
                      <a:pt x="2615" y="1463"/>
                    </a:moveTo>
                    <a:cubicBezTo>
                      <a:pt x="2651" y="1451"/>
                      <a:pt x="2672" y="1404"/>
                      <a:pt x="2656" y="1378"/>
                    </a:cubicBezTo>
                    <a:cubicBezTo>
                      <a:pt x="2643" y="1356"/>
                      <a:pt x="2624" y="1369"/>
                      <a:pt x="2632" y="1390"/>
                    </a:cubicBezTo>
                    <a:cubicBezTo>
                      <a:pt x="2637" y="1405"/>
                      <a:pt x="2649" y="1442"/>
                      <a:pt x="2615" y="1463"/>
                    </a:cubicBezTo>
                    <a:close/>
                    <a:moveTo>
                      <a:pt x="2349" y="1294"/>
                    </a:moveTo>
                    <a:cubicBezTo>
                      <a:pt x="2348" y="1292"/>
                      <a:pt x="2345" y="1290"/>
                      <a:pt x="2343" y="1291"/>
                    </a:cubicBezTo>
                    <a:cubicBezTo>
                      <a:pt x="2340" y="1292"/>
                      <a:pt x="2339" y="1295"/>
                      <a:pt x="2340" y="1298"/>
                    </a:cubicBezTo>
                    <a:cubicBezTo>
                      <a:pt x="2341" y="1300"/>
                      <a:pt x="2344" y="1301"/>
                      <a:pt x="2346" y="1300"/>
                    </a:cubicBezTo>
                    <a:cubicBezTo>
                      <a:pt x="2348" y="1299"/>
                      <a:pt x="2350" y="1296"/>
                      <a:pt x="2349" y="1294"/>
                    </a:cubicBezTo>
                    <a:close/>
                    <a:moveTo>
                      <a:pt x="2359" y="1285"/>
                    </a:moveTo>
                    <a:cubicBezTo>
                      <a:pt x="2358" y="1282"/>
                      <a:pt x="2354" y="1280"/>
                      <a:pt x="2351" y="1282"/>
                    </a:cubicBezTo>
                    <a:cubicBezTo>
                      <a:pt x="2348" y="1283"/>
                      <a:pt x="2347" y="1286"/>
                      <a:pt x="2348" y="1289"/>
                    </a:cubicBezTo>
                    <a:cubicBezTo>
                      <a:pt x="2350" y="1292"/>
                      <a:pt x="2353" y="1293"/>
                      <a:pt x="2356" y="1292"/>
                    </a:cubicBezTo>
                    <a:cubicBezTo>
                      <a:pt x="2359" y="1291"/>
                      <a:pt x="2360" y="1288"/>
                      <a:pt x="2359" y="1285"/>
                    </a:cubicBezTo>
                    <a:close/>
                    <a:moveTo>
                      <a:pt x="2374" y="1276"/>
                    </a:moveTo>
                    <a:cubicBezTo>
                      <a:pt x="2372" y="1272"/>
                      <a:pt x="2368" y="1270"/>
                      <a:pt x="2364" y="1272"/>
                    </a:cubicBezTo>
                    <a:cubicBezTo>
                      <a:pt x="2360" y="1273"/>
                      <a:pt x="2358" y="1278"/>
                      <a:pt x="2360" y="1282"/>
                    </a:cubicBezTo>
                    <a:cubicBezTo>
                      <a:pt x="2362" y="1285"/>
                      <a:pt x="2366" y="1287"/>
                      <a:pt x="2370" y="1286"/>
                    </a:cubicBezTo>
                    <a:cubicBezTo>
                      <a:pt x="2374" y="1284"/>
                      <a:pt x="2376" y="1280"/>
                      <a:pt x="2374" y="1276"/>
                    </a:cubicBezTo>
                    <a:close/>
                    <a:moveTo>
                      <a:pt x="2399" y="1333"/>
                    </a:moveTo>
                    <a:cubicBezTo>
                      <a:pt x="2396" y="1340"/>
                      <a:pt x="2388" y="1347"/>
                      <a:pt x="2378" y="1348"/>
                    </a:cubicBezTo>
                    <a:cubicBezTo>
                      <a:pt x="2362" y="1349"/>
                      <a:pt x="2352" y="1339"/>
                      <a:pt x="2349" y="1324"/>
                    </a:cubicBezTo>
                    <a:cubicBezTo>
                      <a:pt x="2345" y="1295"/>
                      <a:pt x="2310" y="1300"/>
                      <a:pt x="2315" y="1332"/>
                    </a:cubicBezTo>
                    <a:cubicBezTo>
                      <a:pt x="2317" y="1347"/>
                      <a:pt x="2331" y="1359"/>
                      <a:pt x="2343" y="1363"/>
                    </a:cubicBezTo>
                    <a:cubicBezTo>
                      <a:pt x="2367" y="1371"/>
                      <a:pt x="2399" y="1358"/>
                      <a:pt x="2399" y="1333"/>
                    </a:cubicBezTo>
                    <a:close/>
                    <a:moveTo>
                      <a:pt x="2319" y="1375"/>
                    </a:moveTo>
                    <a:cubicBezTo>
                      <a:pt x="2340" y="1422"/>
                      <a:pt x="2312" y="1487"/>
                      <a:pt x="2271" y="1495"/>
                    </a:cubicBezTo>
                    <a:cubicBezTo>
                      <a:pt x="2238" y="1502"/>
                      <a:pt x="2233" y="1471"/>
                      <a:pt x="2262" y="1459"/>
                    </a:cubicBezTo>
                    <a:cubicBezTo>
                      <a:pt x="2281" y="1451"/>
                      <a:pt x="2329" y="1428"/>
                      <a:pt x="2319" y="1375"/>
                    </a:cubicBezTo>
                    <a:close/>
                    <a:moveTo>
                      <a:pt x="2334" y="1385"/>
                    </a:moveTo>
                    <a:cubicBezTo>
                      <a:pt x="2369" y="1419"/>
                      <a:pt x="2372" y="1437"/>
                      <a:pt x="2382" y="1472"/>
                    </a:cubicBezTo>
                    <a:cubicBezTo>
                      <a:pt x="2385" y="1482"/>
                      <a:pt x="2392" y="1491"/>
                      <a:pt x="2399" y="1495"/>
                    </a:cubicBezTo>
                    <a:cubicBezTo>
                      <a:pt x="2410" y="1501"/>
                      <a:pt x="2422" y="1501"/>
                      <a:pt x="2430" y="1498"/>
                    </a:cubicBezTo>
                    <a:cubicBezTo>
                      <a:pt x="2422" y="1516"/>
                      <a:pt x="2395" y="1512"/>
                      <a:pt x="2385" y="1509"/>
                    </a:cubicBezTo>
                    <a:cubicBezTo>
                      <a:pt x="2366" y="1501"/>
                      <a:pt x="2351" y="1482"/>
                      <a:pt x="2347" y="1461"/>
                    </a:cubicBezTo>
                    <a:cubicBezTo>
                      <a:pt x="2341" y="1439"/>
                      <a:pt x="2343" y="1408"/>
                      <a:pt x="2334" y="1385"/>
                    </a:cubicBezTo>
                    <a:close/>
                    <a:moveTo>
                      <a:pt x="2385" y="1394"/>
                    </a:moveTo>
                    <a:cubicBezTo>
                      <a:pt x="2395" y="1399"/>
                      <a:pt x="2409" y="1399"/>
                      <a:pt x="2418" y="1397"/>
                    </a:cubicBezTo>
                    <a:cubicBezTo>
                      <a:pt x="2430" y="1395"/>
                      <a:pt x="2447" y="1385"/>
                      <a:pt x="2448" y="1372"/>
                    </a:cubicBezTo>
                    <a:cubicBezTo>
                      <a:pt x="2462" y="1374"/>
                      <a:pt x="2473" y="1368"/>
                      <a:pt x="2483" y="1361"/>
                    </a:cubicBezTo>
                    <a:cubicBezTo>
                      <a:pt x="2496" y="1352"/>
                      <a:pt x="2513" y="1348"/>
                      <a:pt x="2522" y="1359"/>
                    </a:cubicBezTo>
                    <a:cubicBezTo>
                      <a:pt x="2522" y="1342"/>
                      <a:pt x="2494" y="1335"/>
                      <a:pt x="2479" y="1338"/>
                    </a:cubicBezTo>
                    <a:cubicBezTo>
                      <a:pt x="2459" y="1342"/>
                      <a:pt x="2446" y="1359"/>
                      <a:pt x="2430" y="1376"/>
                    </a:cubicBezTo>
                    <a:cubicBezTo>
                      <a:pt x="2421" y="1385"/>
                      <a:pt x="2407" y="1394"/>
                      <a:pt x="2385" y="1394"/>
                    </a:cubicBezTo>
                    <a:close/>
                    <a:moveTo>
                      <a:pt x="2682" y="1406"/>
                    </a:moveTo>
                    <a:cubicBezTo>
                      <a:pt x="2685" y="1392"/>
                      <a:pt x="2685" y="1361"/>
                      <a:pt x="2669" y="1350"/>
                    </a:cubicBezTo>
                    <a:cubicBezTo>
                      <a:pt x="2669" y="1349"/>
                      <a:pt x="2669" y="1346"/>
                      <a:pt x="2667" y="1344"/>
                    </a:cubicBezTo>
                    <a:cubicBezTo>
                      <a:pt x="2678" y="1347"/>
                      <a:pt x="2685" y="1360"/>
                      <a:pt x="2686" y="1374"/>
                    </a:cubicBezTo>
                    <a:cubicBezTo>
                      <a:pt x="2688" y="1386"/>
                      <a:pt x="2686" y="1399"/>
                      <a:pt x="2682" y="1406"/>
                    </a:cubicBezTo>
                    <a:close/>
                    <a:moveTo>
                      <a:pt x="2627" y="1360"/>
                    </a:moveTo>
                    <a:cubicBezTo>
                      <a:pt x="2627" y="1357"/>
                      <a:pt x="2624" y="1354"/>
                      <a:pt x="2621" y="1354"/>
                    </a:cubicBezTo>
                    <a:cubicBezTo>
                      <a:pt x="2617" y="1355"/>
                      <a:pt x="2615" y="1357"/>
                      <a:pt x="2615" y="1361"/>
                    </a:cubicBezTo>
                    <a:cubicBezTo>
                      <a:pt x="2615" y="1364"/>
                      <a:pt x="2618" y="1367"/>
                      <a:pt x="2621" y="1367"/>
                    </a:cubicBezTo>
                    <a:cubicBezTo>
                      <a:pt x="2625" y="1367"/>
                      <a:pt x="2627" y="1364"/>
                      <a:pt x="2627" y="1360"/>
                    </a:cubicBezTo>
                    <a:close/>
                    <a:moveTo>
                      <a:pt x="2645" y="1353"/>
                    </a:moveTo>
                    <a:cubicBezTo>
                      <a:pt x="2644" y="1349"/>
                      <a:pt x="2641" y="1346"/>
                      <a:pt x="2636" y="1346"/>
                    </a:cubicBezTo>
                    <a:cubicBezTo>
                      <a:pt x="2632" y="1346"/>
                      <a:pt x="2629" y="1350"/>
                      <a:pt x="2629" y="1354"/>
                    </a:cubicBezTo>
                    <a:cubicBezTo>
                      <a:pt x="2629" y="1358"/>
                      <a:pt x="2633" y="1362"/>
                      <a:pt x="2637" y="1361"/>
                    </a:cubicBezTo>
                    <a:cubicBezTo>
                      <a:pt x="2642" y="1361"/>
                      <a:pt x="2645" y="1357"/>
                      <a:pt x="2645" y="1353"/>
                    </a:cubicBezTo>
                    <a:close/>
                    <a:moveTo>
                      <a:pt x="2668" y="1349"/>
                    </a:moveTo>
                    <a:cubicBezTo>
                      <a:pt x="2667" y="1343"/>
                      <a:pt x="2663" y="1339"/>
                      <a:pt x="2657" y="1339"/>
                    </a:cubicBezTo>
                    <a:cubicBezTo>
                      <a:pt x="2651" y="1339"/>
                      <a:pt x="2647" y="1344"/>
                      <a:pt x="2647" y="1350"/>
                    </a:cubicBezTo>
                    <a:cubicBezTo>
                      <a:pt x="2648" y="1355"/>
                      <a:pt x="2652" y="1360"/>
                      <a:pt x="2658" y="1360"/>
                    </a:cubicBezTo>
                    <a:cubicBezTo>
                      <a:pt x="2664" y="1359"/>
                      <a:pt x="2668" y="1354"/>
                      <a:pt x="2668" y="1349"/>
                    </a:cubicBezTo>
                    <a:close/>
                    <a:moveTo>
                      <a:pt x="2722" y="1405"/>
                    </a:moveTo>
                    <a:cubicBezTo>
                      <a:pt x="2722" y="1400"/>
                      <a:pt x="2719" y="1397"/>
                      <a:pt x="2715" y="1398"/>
                    </a:cubicBezTo>
                    <a:cubicBezTo>
                      <a:pt x="2710" y="1398"/>
                      <a:pt x="2707" y="1401"/>
                      <a:pt x="2708" y="1405"/>
                    </a:cubicBezTo>
                    <a:cubicBezTo>
                      <a:pt x="2708" y="1409"/>
                      <a:pt x="2711" y="1412"/>
                      <a:pt x="2715" y="1412"/>
                    </a:cubicBezTo>
                    <a:cubicBezTo>
                      <a:pt x="2719" y="1412"/>
                      <a:pt x="2722" y="1409"/>
                      <a:pt x="2722" y="1405"/>
                    </a:cubicBezTo>
                    <a:close/>
                    <a:moveTo>
                      <a:pt x="2150" y="1334"/>
                    </a:moveTo>
                    <a:cubicBezTo>
                      <a:pt x="2147" y="1341"/>
                      <a:pt x="2153" y="1354"/>
                      <a:pt x="2162" y="1352"/>
                    </a:cubicBezTo>
                    <a:cubicBezTo>
                      <a:pt x="2165" y="1357"/>
                      <a:pt x="2165" y="1364"/>
                      <a:pt x="2160" y="1369"/>
                    </a:cubicBezTo>
                    <a:cubicBezTo>
                      <a:pt x="2153" y="1377"/>
                      <a:pt x="2138" y="1378"/>
                      <a:pt x="2130" y="1371"/>
                    </a:cubicBezTo>
                    <a:cubicBezTo>
                      <a:pt x="2143" y="1394"/>
                      <a:pt x="2183" y="1384"/>
                      <a:pt x="2187" y="1357"/>
                    </a:cubicBezTo>
                    <a:cubicBezTo>
                      <a:pt x="2190" y="1342"/>
                      <a:pt x="2183" y="1331"/>
                      <a:pt x="2173" y="1327"/>
                    </a:cubicBezTo>
                    <a:cubicBezTo>
                      <a:pt x="2165" y="1323"/>
                      <a:pt x="2154" y="1325"/>
                      <a:pt x="2150" y="1334"/>
                    </a:cubicBezTo>
                    <a:close/>
                    <a:moveTo>
                      <a:pt x="2176" y="1277"/>
                    </a:moveTo>
                    <a:cubicBezTo>
                      <a:pt x="2190" y="1297"/>
                      <a:pt x="2184" y="1316"/>
                      <a:pt x="2187" y="1327"/>
                    </a:cubicBezTo>
                    <a:cubicBezTo>
                      <a:pt x="2191" y="1339"/>
                      <a:pt x="2205" y="1335"/>
                      <a:pt x="2204" y="1321"/>
                    </a:cubicBezTo>
                    <a:cubicBezTo>
                      <a:pt x="2203" y="1306"/>
                      <a:pt x="2191" y="1289"/>
                      <a:pt x="2176" y="1277"/>
                    </a:cubicBezTo>
                    <a:close/>
                    <a:moveTo>
                      <a:pt x="2245" y="1334"/>
                    </a:moveTo>
                    <a:cubicBezTo>
                      <a:pt x="2237" y="1333"/>
                      <a:pt x="2229" y="1339"/>
                      <a:pt x="2226" y="1344"/>
                    </a:cubicBezTo>
                    <a:cubicBezTo>
                      <a:pt x="2218" y="1341"/>
                      <a:pt x="2217" y="1324"/>
                      <a:pt x="2230" y="1321"/>
                    </a:cubicBezTo>
                    <a:cubicBezTo>
                      <a:pt x="2238" y="1319"/>
                      <a:pt x="2246" y="1326"/>
                      <a:pt x="2245" y="1334"/>
                    </a:cubicBezTo>
                    <a:close/>
                    <a:moveTo>
                      <a:pt x="2253" y="1369"/>
                    </a:moveTo>
                    <a:cubicBezTo>
                      <a:pt x="2254" y="1364"/>
                      <a:pt x="2251" y="1359"/>
                      <a:pt x="2246" y="1359"/>
                    </a:cubicBezTo>
                    <a:cubicBezTo>
                      <a:pt x="2238" y="1358"/>
                      <a:pt x="2235" y="1368"/>
                      <a:pt x="2239" y="1373"/>
                    </a:cubicBezTo>
                    <a:cubicBezTo>
                      <a:pt x="2243" y="1377"/>
                      <a:pt x="2247" y="1377"/>
                      <a:pt x="2250" y="1384"/>
                    </a:cubicBezTo>
                    <a:cubicBezTo>
                      <a:pt x="2249" y="1376"/>
                      <a:pt x="2252" y="1375"/>
                      <a:pt x="2253" y="1369"/>
                    </a:cubicBezTo>
                    <a:close/>
                    <a:moveTo>
                      <a:pt x="2264" y="1289"/>
                    </a:moveTo>
                    <a:cubicBezTo>
                      <a:pt x="2285" y="1291"/>
                      <a:pt x="2317" y="1270"/>
                      <a:pt x="2309" y="1251"/>
                    </a:cubicBezTo>
                    <a:cubicBezTo>
                      <a:pt x="2313" y="1249"/>
                      <a:pt x="2319" y="1253"/>
                      <a:pt x="2320" y="1258"/>
                    </a:cubicBezTo>
                    <a:cubicBezTo>
                      <a:pt x="2321" y="1265"/>
                      <a:pt x="2317" y="1274"/>
                      <a:pt x="2309" y="1276"/>
                    </a:cubicBezTo>
                    <a:cubicBezTo>
                      <a:pt x="2312" y="1284"/>
                      <a:pt x="2289" y="1297"/>
                      <a:pt x="2264" y="1289"/>
                    </a:cubicBezTo>
                    <a:close/>
                    <a:moveTo>
                      <a:pt x="1987" y="1378"/>
                    </a:moveTo>
                    <a:cubicBezTo>
                      <a:pt x="1995" y="1386"/>
                      <a:pt x="2006" y="1389"/>
                      <a:pt x="2017" y="1386"/>
                    </a:cubicBezTo>
                    <a:cubicBezTo>
                      <a:pt x="2026" y="1384"/>
                      <a:pt x="2033" y="1378"/>
                      <a:pt x="2038" y="1370"/>
                    </a:cubicBezTo>
                    <a:cubicBezTo>
                      <a:pt x="2040" y="1367"/>
                      <a:pt x="2041" y="1364"/>
                      <a:pt x="2041" y="1360"/>
                    </a:cubicBezTo>
                    <a:cubicBezTo>
                      <a:pt x="2041" y="1361"/>
                      <a:pt x="2040" y="1362"/>
                      <a:pt x="2040" y="1363"/>
                    </a:cubicBezTo>
                    <a:cubicBezTo>
                      <a:pt x="2036" y="1370"/>
                      <a:pt x="2027" y="1373"/>
                      <a:pt x="2020" y="1369"/>
                    </a:cubicBezTo>
                    <a:cubicBezTo>
                      <a:pt x="2013" y="1365"/>
                      <a:pt x="2010" y="1356"/>
                      <a:pt x="2014" y="1349"/>
                    </a:cubicBezTo>
                    <a:cubicBezTo>
                      <a:pt x="2020" y="1338"/>
                      <a:pt x="2034" y="1339"/>
                      <a:pt x="2040" y="1348"/>
                    </a:cubicBezTo>
                    <a:cubicBezTo>
                      <a:pt x="2044" y="1355"/>
                      <a:pt x="2043" y="1364"/>
                      <a:pt x="2040" y="1371"/>
                    </a:cubicBezTo>
                    <a:cubicBezTo>
                      <a:pt x="2035" y="1380"/>
                      <a:pt x="2028" y="1387"/>
                      <a:pt x="2018" y="1390"/>
                    </a:cubicBezTo>
                    <a:cubicBezTo>
                      <a:pt x="2006" y="1393"/>
                      <a:pt x="1994" y="1390"/>
                      <a:pt x="1984" y="1381"/>
                    </a:cubicBezTo>
                    <a:cubicBezTo>
                      <a:pt x="1976" y="1374"/>
                      <a:pt x="1972" y="1365"/>
                      <a:pt x="1971" y="1356"/>
                    </a:cubicBezTo>
                    <a:cubicBezTo>
                      <a:pt x="1970" y="1358"/>
                      <a:pt x="1969" y="1361"/>
                      <a:pt x="1969" y="1363"/>
                    </a:cubicBezTo>
                    <a:cubicBezTo>
                      <a:pt x="1966" y="1373"/>
                      <a:pt x="1962" y="1381"/>
                      <a:pt x="1957" y="1389"/>
                    </a:cubicBezTo>
                    <a:cubicBezTo>
                      <a:pt x="1955" y="1391"/>
                      <a:pt x="1954" y="1393"/>
                      <a:pt x="1952" y="1396"/>
                    </a:cubicBezTo>
                    <a:cubicBezTo>
                      <a:pt x="1949" y="1399"/>
                      <a:pt x="1947" y="1402"/>
                      <a:pt x="1943" y="1405"/>
                    </a:cubicBezTo>
                    <a:cubicBezTo>
                      <a:pt x="1942" y="1406"/>
                      <a:pt x="1931" y="1416"/>
                      <a:pt x="1929" y="1413"/>
                    </a:cubicBezTo>
                    <a:cubicBezTo>
                      <a:pt x="1929" y="1412"/>
                      <a:pt x="1935" y="1407"/>
                      <a:pt x="1936" y="1406"/>
                    </a:cubicBezTo>
                    <a:cubicBezTo>
                      <a:pt x="1941" y="1402"/>
                      <a:pt x="1945" y="1397"/>
                      <a:pt x="1948" y="1393"/>
                    </a:cubicBezTo>
                    <a:cubicBezTo>
                      <a:pt x="1950" y="1391"/>
                      <a:pt x="1951" y="1388"/>
                      <a:pt x="1953" y="1386"/>
                    </a:cubicBezTo>
                    <a:cubicBezTo>
                      <a:pt x="1958" y="1378"/>
                      <a:pt x="1962" y="1371"/>
                      <a:pt x="1965" y="1362"/>
                    </a:cubicBezTo>
                    <a:cubicBezTo>
                      <a:pt x="1965" y="1362"/>
                      <a:pt x="1965" y="1360"/>
                      <a:pt x="1966" y="1359"/>
                    </a:cubicBezTo>
                    <a:cubicBezTo>
                      <a:pt x="1964" y="1361"/>
                      <a:pt x="1963" y="1364"/>
                      <a:pt x="1961" y="1366"/>
                    </a:cubicBezTo>
                    <a:cubicBezTo>
                      <a:pt x="1956" y="1373"/>
                      <a:pt x="1951" y="1378"/>
                      <a:pt x="1944" y="1383"/>
                    </a:cubicBezTo>
                    <a:cubicBezTo>
                      <a:pt x="1923" y="1394"/>
                      <a:pt x="1905" y="1385"/>
                      <a:pt x="1894" y="1368"/>
                    </a:cubicBezTo>
                    <a:cubicBezTo>
                      <a:pt x="1884" y="1354"/>
                      <a:pt x="1881" y="1336"/>
                      <a:pt x="1888" y="1320"/>
                    </a:cubicBezTo>
                    <a:cubicBezTo>
                      <a:pt x="1895" y="1307"/>
                      <a:pt x="1907" y="1301"/>
                      <a:pt x="1922" y="1304"/>
                    </a:cubicBezTo>
                    <a:cubicBezTo>
                      <a:pt x="1928" y="1305"/>
                      <a:pt x="1933" y="1307"/>
                      <a:pt x="1938" y="1312"/>
                    </a:cubicBezTo>
                    <a:cubicBezTo>
                      <a:pt x="1942" y="1316"/>
                      <a:pt x="1944" y="1320"/>
                      <a:pt x="1945" y="1325"/>
                    </a:cubicBezTo>
                    <a:cubicBezTo>
                      <a:pt x="1945" y="1332"/>
                      <a:pt x="1943" y="1338"/>
                      <a:pt x="1938" y="1342"/>
                    </a:cubicBezTo>
                    <a:cubicBezTo>
                      <a:pt x="1934" y="1345"/>
                      <a:pt x="1931" y="1346"/>
                      <a:pt x="1927" y="1345"/>
                    </a:cubicBezTo>
                    <a:cubicBezTo>
                      <a:pt x="1922" y="1344"/>
                      <a:pt x="1919" y="1341"/>
                      <a:pt x="1916" y="1337"/>
                    </a:cubicBezTo>
                    <a:cubicBezTo>
                      <a:pt x="1914" y="1332"/>
                      <a:pt x="1914" y="1327"/>
                      <a:pt x="1918" y="1323"/>
                    </a:cubicBezTo>
                    <a:cubicBezTo>
                      <a:pt x="1921" y="1319"/>
                      <a:pt x="1927" y="1318"/>
                      <a:pt x="1932" y="1321"/>
                    </a:cubicBezTo>
                    <a:cubicBezTo>
                      <a:pt x="1937" y="1324"/>
                      <a:pt x="1939" y="1331"/>
                      <a:pt x="1936" y="1336"/>
                    </a:cubicBezTo>
                    <a:cubicBezTo>
                      <a:pt x="1933" y="1341"/>
                      <a:pt x="1926" y="1343"/>
                      <a:pt x="1921" y="1340"/>
                    </a:cubicBezTo>
                    <a:cubicBezTo>
                      <a:pt x="1919" y="1339"/>
                      <a:pt x="1917" y="1338"/>
                      <a:pt x="1916" y="1336"/>
                    </a:cubicBezTo>
                    <a:cubicBezTo>
                      <a:pt x="1916" y="1336"/>
                      <a:pt x="1917" y="1337"/>
                      <a:pt x="1917" y="1337"/>
                    </a:cubicBezTo>
                    <a:cubicBezTo>
                      <a:pt x="1919" y="1341"/>
                      <a:pt x="1922" y="1344"/>
                      <a:pt x="1927" y="1345"/>
                    </a:cubicBezTo>
                    <a:cubicBezTo>
                      <a:pt x="1931" y="1345"/>
                      <a:pt x="1934" y="1344"/>
                      <a:pt x="1937" y="1342"/>
                    </a:cubicBezTo>
                    <a:cubicBezTo>
                      <a:pt x="1942" y="1338"/>
                      <a:pt x="1944" y="1332"/>
                      <a:pt x="1944" y="1326"/>
                    </a:cubicBezTo>
                    <a:cubicBezTo>
                      <a:pt x="1943" y="1320"/>
                      <a:pt x="1941" y="1316"/>
                      <a:pt x="1937" y="1313"/>
                    </a:cubicBezTo>
                    <a:cubicBezTo>
                      <a:pt x="1932" y="1309"/>
                      <a:pt x="1928" y="1306"/>
                      <a:pt x="1921" y="1305"/>
                    </a:cubicBezTo>
                    <a:cubicBezTo>
                      <a:pt x="1908" y="1303"/>
                      <a:pt x="1896" y="1309"/>
                      <a:pt x="1890" y="1322"/>
                    </a:cubicBezTo>
                    <a:cubicBezTo>
                      <a:pt x="1883" y="1337"/>
                      <a:pt x="1888" y="1355"/>
                      <a:pt x="1897" y="1368"/>
                    </a:cubicBezTo>
                    <a:cubicBezTo>
                      <a:pt x="1908" y="1381"/>
                      <a:pt x="1924" y="1389"/>
                      <a:pt x="1941" y="1379"/>
                    </a:cubicBezTo>
                    <a:cubicBezTo>
                      <a:pt x="1948" y="1375"/>
                      <a:pt x="1952" y="1370"/>
                      <a:pt x="1957" y="1363"/>
                    </a:cubicBezTo>
                    <a:cubicBezTo>
                      <a:pt x="1960" y="1359"/>
                      <a:pt x="1962" y="1355"/>
                      <a:pt x="1964" y="1351"/>
                    </a:cubicBezTo>
                    <a:cubicBezTo>
                      <a:pt x="1972" y="1335"/>
                      <a:pt x="1975" y="1319"/>
                      <a:pt x="1986" y="1305"/>
                    </a:cubicBezTo>
                    <a:cubicBezTo>
                      <a:pt x="1997" y="1292"/>
                      <a:pt x="2012" y="1283"/>
                      <a:pt x="2032" y="1282"/>
                    </a:cubicBezTo>
                    <a:cubicBezTo>
                      <a:pt x="2041" y="1281"/>
                      <a:pt x="2049" y="1282"/>
                      <a:pt x="2058" y="1285"/>
                    </a:cubicBezTo>
                    <a:cubicBezTo>
                      <a:pt x="2062" y="1286"/>
                      <a:pt x="2065" y="1287"/>
                      <a:pt x="2068" y="1289"/>
                    </a:cubicBezTo>
                    <a:cubicBezTo>
                      <a:pt x="2067" y="1287"/>
                      <a:pt x="2066" y="1284"/>
                      <a:pt x="2065" y="1281"/>
                    </a:cubicBezTo>
                    <a:cubicBezTo>
                      <a:pt x="2063" y="1270"/>
                      <a:pt x="2067" y="1259"/>
                      <a:pt x="2076" y="1252"/>
                    </a:cubicBezTo>
                    <a:cubicBezTo>
                      <a:pt x="2085" y="1246"/>
                      <a:pt x="2096" y="1245"/>
                      <a:pt x="2106" y="1250"/>
                    </a:cubicBezTo>
                    <a:cubicBezTo>
                      <a:pt x="2114" y="1255"/>
                      <a:pt x="2118" y="1264"/>
                      <a:pt x="2116" y="1272"/>
                    </a:cubicBezTo>
                    <a:cubicBezTo>
                      <a:pt x="2115" y="1277"/>
                      <a:pt x="2112" y="1282"/>
                      <a:pt x="2107" y="1284"/>
                    </a:cubicBezTo>
                    <a:cubicBezTo>
                      <a:pt x="2105" y="1285"/>
                      <a:pt x="2102" y="1286"/>
                      <a:pt x="2099" y="1286"/>
                    </a:cubicBezTo>
                    <a:cubicBezTo>
                      <a:pt x="2093" y="1285"/>
                      <a:pt x="2089" y="1281"/>
                      <a:pt x="2089" y="1276"/>
                    </a:cubicBezTo>
                    <a:cubicBezTo>
                      <a:pt x="2088" y="1270"/>
                      <a:pt x="2092" y="1265"/>
                      <a:pt x="2098" y="1264"/>
                    </a:cubicBezTo>
                    <a:cubicBezTo>
                      <a:pt x="2104" y="1264"/>
                      <a:pt x="2109" y="1268"/>
                      <a:pt x="2110" y="1274"/>
                    </a:cubicBezTo>
                    <a:cubicBezTo>
                      <a:pt x="2110" y="1279"/>
                      <a:pt x="2107" y="1284"/>
                      <a:pt x="2103" y="1285"/>
                    </a:cubicBezTo>
                    <a:cubicBezTo>
                      <a:pt x="2109" y="1284"/>
                      <a:pt x="2114" y="1278"/>
                      <a:pt x="2115" y="1271"/>
                    </a:cubicBezTo>
                    <a:cubicBezTo>
                      <a:pt x="2117" y="1264"/>
                      <a:pt x="2113" y="1256"/>
                      <a:pt x="2105" y="1251"/>
                    </a:cubicBezTo>
                    <a:cubicBezTo>
                      <a:pt x="2096" y="1246"/>
                      <a:pt x="2085" y="1248"/>
                      <a:pt x="2078" y="1253"/>
                    </a:cubicBezTo>
                    <a:cubicBezTo>
                      <a:pt x="2072" y="1257"/>
                      <a:pt x="2069" y="1262"/>
                      <a:pt x="2067" y="1268"/>
                    </a:cubicBezTo>
                    <a:cubicBezTo>
                      <a:pt x="2062" y="1287"/>
                      <a:pt x="2083" y="1296"/>
                      <a:pt x="2095" y="1315"/>
                    </a:cubicBezTo>
                    <a:cubicBezTo>
                      <a:pt x="2106" y="1334"/>
                      <a:pt x="2111" y="1358"/>
                      <a:pt x="2108" y="1380"/>
                    </a:cubicBezTo>
                    <a:cubicBezTo>
                      <a:pt x="2108" y="1350"/>
                      <a:pt x="2101" y="1321"/>
                      <a:pt x="2079" y="1301"/>
                    </a:cubicBezTo>
                    <a:cubicBezTo>
                      <a:pt x="2071" y="1295"/>
                      <a:pt x="2065" y="1292"/>
                      <a:pt x="2056" y="1289"/>
                    </a:cubicBezTo>
                    <a:cubicBezTo>
                      <a:pt x="2048" y="1286"/>
                      <a:pt x="2041" y="1286"/>
                      <a:pt x="2032" y="1286"/>
                    </a:cubicBezTo>
                    <a:cubicBezTo>
                      <a:pt x="2005" y="1289"/>
                      <a:pt x="1987" y="1305"/>
                      <a:pt x="1979" y="1328"/>
                    </a:cubicBezTo>
                    <a:cubicBezTo>
                      <a:pt x="1973" y="1346"/>
                      <a:pt x="1972" y="1364"/>
                      <a:pt x="1987" y="1378"/>
                    </a:cubicBezTo>
                    <a:close/>
                    <a:moveTo>
                      <a:pt x="1823" y="1505"/>
                    </a:moveTo>
                    <a:cubicBezTo>
                      <a:pt x="1823" y="1502"/>
                      <a:pt x="1825" y="1500"/>
                      <a:pt x="1828" y="1499"/>
                    </a:cubicBezTo>
                    <a:cubicBezTo>
                      <a:pt x="1831" y="1499"/>
                      <a:pt x="1833" y="1501"/>
                      <a:pt x="1833" y="1504"/>
                    </a:cubicBezTo>
                    <a:cubicBezTo>
                      <a:pt x="1834" y="1507"/>
                      <a:pt x="1831" y="1509"/>
                      <a:pt x="1829" y="1510"/>
                    </a:cubicBezTo>
                    <a:cubicBezTo>
                      <a:pt x="1826" y="1510"/>
                      <a:pt x="1823" y="1508"/>
                      <a:pt x="1823" y="1505"/>
                    </a:cubicBezTo>
                    <a:close/>
                    <a:moveTo>
                      <a:pt x="1955" y="1467"/>
                    </a:moveTo>
                    <a:cubicBezTo>
                      <a:pt x="1960" y="1469"/>
                      <a:pt x="1966" y="1469"/>
                      <a:pt x="1969" y="1465"/>
                    </a:cubicBezTo>
                    <a:cubicBezTo>
                      <a:pt x="1971" y="1462"/>
                      <a:pt x="1971" y="1459"/>
                      <a:pt x="1970" y="1456"/>
                    </a:cubicBezTo>
                    <a:cubicBezTo>
                      <a:pt x="1968" y="1453"/>
                      <a:pt x="1964" y="1452"/>
                      <a:pt x="1961" y="1455"/>
                    </a:cubicBezTo>
                    <a:cubicBezTo>
                      <a:pt x="1959" y="1456"/>
                      <a:pt x="1959" y="1459"/>
                      <a:pt x="1960" y="1462"/>
                    </a:cubicBezTo>
                    <a:cubicBezTo>
                      <a:pt x="1955" y="1459"/>
                      <a:pt x="1957" y="1450"/>
                      <a:pt x="1965" y="1450"/>
                    </a:cubicBezTo>
                    <a:cubicBezTo>
                      <a:pt x="1969" y="1450"/>
                      <a:pt x="1973" y="1453"/>
                      <a:pt x="1974" y="1457"/>
                    </a:cubicBezTo>
                    <a:cubicBezTo>
                      <a:pt x="1976" y="1465"/>
                      <a:pt x="1970" y="1471"/>
                      <a:pt x="1964" y="1472"/>
                    </a:cubicBezTo>
                    <a:cubicBezTo>
                      <a:pt x="1957" y="1473"/>
                      <a:pt x="1951" y="1469"/>
                      <a:pt x="1948" y="1464"/>
                    </a:cubicBezTo>
                    <a:cubicBezTo>
                      <a:pt x="1956" y="1480"/>
                      <a:pt x="1984" y="1493"/>
                      <a:pt x="1998" y="1494"/>
                    </a:cubicBezTo>
                    <a:cubicBezTo>
                      <a:pt x="1997" y="1495"/>
                      <a:pt x="1996" y="1496"/>
                      <a:pt x="1996" y="1497"/>
                    </a:cubicBezTo>
                    <a:cubicBezTo>
                      <a:pt x="1974" y="1495"/>
                      <a:pt x="1949" y="1479"/>
                      <a:pt x="1944" y="1462"/>
                    </a:cubicBezTo>
                    <a:cubicBezTo>
                      <a:pt x="1937" y="1487"/>
                      <a:pt x="1928" y="1502"/>
                      <a:pt x="1927" y="1519"/>
                    </a:cubicBezTo>
                    <a:cubicBezTo>
                      <a:pt x="1927" y="1527"/>
                      <a:pt x="1928" y="1536"/>
                      <a:pt x="1933" y="1542"/>
                    </a:cubicBezTo>
                    <a:cubicBezTo>
                      <a:pt x="1932" y="1543"/>
                      <a:pt x="1932" y="1546"/>
                      <a:pt x="1933" y="1548"/>
                    </a:cubicBezTo>
                    <a:cubicBezTo>
                      <a:pt x="1924" y="1542"/>
                      <a:pt x="1921" y="1529"/>
                      <a:pt x="1924" y="1516"/>
                    </a:cubicBezTo>
                    <a:cubicBezTo>
                      <a:pt x="1924" y="1515"/>
                      <a:pt x="1924" y="1515"/>
                      <a:pt x="1924" y="1514"/>
                    </a:cubicBezTo>
                    <a:cubicBezTo>
                      <a:pt x="1916" y="1527"/>
                      <a:pt x="1914" y="1547"/>
                      <a:pt x="1918" y="1564"/>
                    </a:cubicBezTo>
                    <a:cubicBezTo>
                      <a:pt x="1920" y="1571"/>
                      <a:pt x="1923" y="1579"/>
                      <a:pt x="1929" y="1583"/>
                    </a:cubicBezTo>
                    <a:cubicBezTo>
                      <a:pt x="1933" y="1585"/>
                      <a:pt x="1940" y="1586"/>
                      <a:pt x="1942" y="1582"/>
                    </a:cubicBezTo>
                    <a:cubicBezTo>
                      <a:pt x="1943" y="1580"/>
                      <a:pt x="1943" y="1579"/>
                      <a:pt x="1942" y="1577"/>
                    </a:cubicBezTo>
                    <a:cubicBezTo>
                      <a:pt x="1941" y="1576"/>
                      <a:pt x="1939" y="1576"/>
                      <a:pt x="1938" y="1577"/>
                    </a:cubicBezTo>
                    <a:cubicBezTo>
                      <a:pt x="1937" y="1577"/>
                      <a:pt x="1937" y="1578"/>
                      <a:pt x="1936" y="1579"/>
                    </a:cubicBezTo>
                    <a:cubicBezTo>
                      <a:pt x="1936" y="1581"/>
                      <a:pt x="1938" y="1582"/>
                      <a:pt x="1939" y="1581"/>
                    </a:cubicBezTo>
                    <a:cubicBezTo>
                      <a:pt x="1940" y="1581"/>
                      <a:pt x="1940" y="1580"/>
                      <a:pt x="1940" y="1580"/>
                    </a:cubicBezTo>
                    <a:cubicBezTo>
                      <a:pt x="1941" y="1581"/>
                      <a:pt x="1941" y="1582"/>
                      <a:pt x="1940" y="1582"/>
                    </a:cubicBezTo>
                    <a:cubicBezTo>
                      <a:pt x="1938" y="1583"/>
                      <a:pt x="1937" y="1583"/>
                      <a:pt x="1935" y="1582"/>
                    </a:cubicBezTo>
                    <a:cubicBezTo>
                      <a:pt x="1933" y="1580"/>
                      <a:pt x="1933" y="1577"/>
                      <a:pt x="1935" y="1575"/>
                    </a:cubicBezTo>
                    <a:cubicBezTo>
                      <a:pt x="1936" y="1573"/>
                      <a:pt x="1938" y="1572"/>
                      <a:pt x="1940" y="1573"/>
                    </a:cubicBezTo>
                    <a:cubicBezTo>
                      <a:pt x="1942" y="1573"/>
                      <a:pt x="1944" y="1574"/>
                      <a:pt x="1945" y="1575"/>
                    </a:cubicBezTo>
                    <a:cubicBezTo>
                      <a:pt x="1947" y="1578"/>
                      <a:pt x="1947" y="1580"/>
                      <a:pt x="1945" y="1583"/>
                    </a:cubicBezTo>
                    <a:cubicBezTo>
                      <a:pt x="1942" y="1587"/>
                      <a:pt x="1937" y="1587"/>
                      <a:pt x="1932" y="1586"/>
                    </a:cubicBezTo>
                    <a:cubicBezTo>
                      <a:pt x="1930" y="1585"/>
                      <a:pt x="1928" y="1584"/>
                      <a:pt x="1926" y="1582"/>
                    </a:cubicBezTo>
                    <a:cubicBezTo>
                      <a:pt x="1932" y="1591"/>
                      <a:pt x="1941" y="1594"/>
                      <a:pt x="1951" y="1593"/>
                    </a:cubicBezTo>
                    <a:cubicBezTo>
                      <a:pt x="1957" y="1593"/>
                      <a:pt x="1962" y="1590"/>
                      <a:pt x="1966" y="1586"/>
                    </a:cubicBezTo>
                    <a:cubicBezTo>
                      <a:pt x="1966" y="1586"/>
                      <a:pt x="1966" y="1586"/>
                      <a:pt x="1966" y="1586"/>
                    </a:cubicBezTo>
                    <a:cubicBezTo>
                      <a:pt x="1962" y="1589"/>
                      <a:pt x="1955" y="1589"/>
                      <a:pt x="1953" y="1581"/>
                    </a:cubicBezTo>
                    <a:cubicBezTo>
                      <a:pt x="1952" y="1575"/>
                      <a:pt x="1958" y="1565"/>
                      <a:pt x="1946" y="1557"/>
                    </a:cubicBezTo>
                    <a:cubicBezTo>
                      <a:pt x="1953" y="1558"/>
                      <a:pt x="1960" y="1560"/>
                      <a:pt x="1964" y="1564"/>
                    </a:cubicBezTo>
                    <a:cubicBezTo>
                      <a:pt x="1969" y="1569"/>
                      <a:pt x="1971" y="1576"/>
                      <a:pt x="1969" y="1582"/>
                    </a:cubicBezTo>
                    <a:cubicBezTo>
                      <a:pt x="1966" y="1590"/>
                      <a:pt x="1958" y="1594"/>
                      <a:pt x="1950" y="1595"/>
                    </a:cubicBezTo>
                    <a:cubicBezTo>
                      <a:pt x="1939" y="1596"/>
                      <a:pt x="1929" y="1590"/>
                      <a:pt x="1923" y="1580"/>
                    </a:cubicBezTo>
                    <a:cubicBezTo>
                      <a:pt x="1917" y="1572"/>
                      <a:pt x="1914" y="1556"/>
                      <a:pt x="1914" y="1545"/>
                    </a:cubicBezTo>
                    <a:cubicBezTo>
                      <a:pt x="1914" y="1536"/>
                      <a:pt x="1917" y="1524"/>
                      <a:pt x="1921" y="1516"/>
                    </a:cubicBezTo>
                    <a:cubicBezTo>
                      <a:pt x="1917" y="1520"/>
                      <a:pt x="1912" y="1524"/>
                      <a:pt x="1907" y="1527"/>
                    </a:cubicBezTo>
                    <a:cubicBezTo>
                      <a:pt x="1896" y="1534"/>
                      <a:pt x="1886" y="1536"/>
                      <a:pt x="1873" y="1535"/>
                    </a:cubicBezTo>
                    <a:cubicBezTo>
                      <a:pt x="1868" y="1535"/>
                      <a:pt x="1864" y="1534"/>
                      <a:pt x="1860" y="1533"/>
                    </a:cubicBezTo>
                    <a:cubicBezTo>
                      <a:pt x="1861" y="1532"/>
                      <a:pt x="1862" y="1531"/>
                      <a:pt x="1861" y="1530"/>
                    </a:cubicBezTo>
                    <a:cubicBezTo>
                      <a:pt x="1865" y="1531"/>
                      <a:pt x="1869" y="1531"/>
                      <a:pt x="1873" y="1532"/>
                    </a:cubicBezTo>
                    <a:cubicBezTo>
                      <a:pt x="1885" y="1532"/>
                      <a:pt x="1894" y="1530"/>
                      <a:pt x="1905" y="1523"/>
                    </a:cubicBezTo>
                    <a:cubicBezTo>
                      <a:pt x="1918" y="1514"/>
                      <a:pt x="1926" y="1501"/>
                      <a:pt x="1932" y="1487"/>
                    </a:cubicBezTo>
                    <a:cubicBezTo>
                      <a:pt x="1929" y="1490"/>
                      <a:pt x="1926" y="1493"/>
                      <a:pt x="1923" y="1496"/>
                    </a:cubicBezTo>
                    <a:cubicBezTo>
                      <a:pt x="1923" y="1496"/>
                      <a:pt x="1923" y="1496"/>
                      <a:pt x="1923" y="1496"/>
                    </a:cubicBezTo>
                    <a:cubicBezTo>
                      <a:pt x="1916" y="1501"/>
                      <a:pt x="1909" y="1505"/>
                      <a:pt x="1900" y="1505"/>
                    </a:cubicBezTo>
                    <a:cubicBezTo>
                      <a:pt x="1908" y="1502"/>
                      <a:pt x="1914" y="1499"/>
                      <a:pt x="1921" y="1494"/>
                    </a:cubicBezTo>
                    <a:cubicBezTo>
                      <a:pt x="1921" y="1494"/>
                      <a:pt x="1921" y="1494"/>
                      <a:pt x="1921" y="1494"/>
                    </a:cubicBezTo>
                    <a:cubicBezTo>
                      <a:pt x="1935" y="1482"/>
                      <a:pt x="1935" y="1478"/>
                      <a:pt x="1939" y="1461"/>
                    </a:cubicBezTo>
                    <a:cubicBezTo>
                      <a:pt x="1945" y="1434"/>
                      <a:pt x="1949" y="1406"/>
                      <a:pt x="1965" y="1387"/>
                    </a:cubicBezTo>
                    <a:cubicBezTo>
                      <a:pt x="1957" y="1401"/>
                      <a:pt x="1936" y="1456"/>
                      <a:pt x="1955" y="1467"/>
                    </a:cubicBezTo>
                    <a:close/>
                    <a:moveTo>
                      <a:pt x="1911" y="1500"/>
                    </a:moveTo>
                    <a:cubicBezTo>
                      <a:pt x="1906" y="1488"/>
                      <a:pt x="1891" y="1496"/>
                      <a:pt x="1885" y="1497"/>
                    </a:cubicBezTo>
                    <a:cubicBezTo>
                      <a:pt x="1881" y="1499"/>
                      <a:pt x="1878" y="1499"/>
                      <a:pt x="1874" y="1497"/>
                    </a:cubicBezTo>
                    <a:cubicBezTo>
                      <a:pt x="1877" y="1501"/>
                      <a:pt x="1886" y="1510"/>
                      <a:pt x="1892" y="1512"/>
                    </a:cubicBezTo>
                    <a:cubicBezTo>
                      <a:pt x="1899" y="1515"/>
                      <a:pt x="1908" y="1513"/>
                      <a:pt x="1911" y="1503"/>
                    </a:cubicBezTo>
                    <a:cubicBezTo>
                      <a:pt x="1907" y="1506"/>
                      <a:pt x="1900" y="1507"/>
                      <a:pt x="1896" y="1504"/>
                    </a:cubicBezTo>
                    <a:cubicBezTo>
                      <a:pt x="1899" y="1504"/>
                      <a:pt x="1906" y="1503"/>
                      <a:pt x="1911" y="1500"/>
                    </a:cubicBezTo>
                    <a:close/>
                    <a:moveTo>
                      <a:pt x="1972" y="1543"/>
                    </a:moveTo>
                    <a:cubicBezTo>
                      <a:pt x="1971" y="1546"/>
                      <a:pt x="1973" y="1550"/>
                      <a:pt x="1976" y="1550"/>
                    </a:cubicBezTo>
                    <a:cubicBezTo>
                      <a:pt x="1979" y="1551"/>
                      <a:pt x="1982" y="1549"/>
                      <a:pt x="1983" y="1546"/>
                    </a:cubicBezTo>
                    <a:cubicBezTo>
                      <a:pt x="1984" y="1543"/>
                      <a:pt x="1982" y="1540"/>
                      <a:pt x="1979" y="1539"/>
                    </a:cubicBezTo>
                    <a:cubicBezTo>
                      <a:pt x="1976" y="1538"/>
                      <a:pt x="1973" y="1540"/>
                      <a:pt x="1972" y="1543"/>
                    </a:cubicBezTo>
                    <a:close/>
                    <a:moveTo>
                      <a:pt x="1955" y="1545"/>
                    </a:moveTo>
                    <a:cubicBezTo>
                      <a:pt x="1954" y="1549"/>
                      <a:pt x="1956" y="1553"/>
                      <a:pt x="1960" y="1554"/>
                    </a:cubicBezTo>
                    <a:cubicBezTo>
                      <a:pt x="1964" y="1555"/>
                      <a:pt x="1968" y="1552"/>
                      <a:pt x="1969" y="1548"/>
                    </a:cubicBezTo>
                    <a:cubicBezTo>
                      <a:pt x="1970" y="1545"/>
                      <a:pt x="1967" y="1541"/>
                      <a:pt x="1963" y="1540"/>
                    </a:cubicBezTo>
                    <a:cubicBezTo>
                      <a:pt x="1960" y="1539"/>
                      <a:pt x="1956" y="1541"/>
                      <a:pt x="1955" y="1545"/>
                    </a:cubicBezTo>
                    <a:close/>
                    <a:moveTo>
                      <a:pt x="1933" y="1543"/>
                    </a:moveTo>
                    <a:cubicBezTo>
                      <a:pt x="1932" y="1548"/>
                      <a:pt x="1935" y="1553"/>
                      <a:pt x="1940" y="1554"/>
                    </a:cubicBezTo>
                    <a:cubicBezTo>
                      <a:pt x="1945" y="1556"/>
                      <a:pt x="1950" y="1553"/>
                      <a:pt x="1952" y="1547"/>
                    </a:cubicBezTo>
                    <a:cubicBezTo>
                      <a:pt x="1953" y="1542"/>
                      <a:pt x="1950" y="1537"/>
                      <a:pt x="1945" y="1536"/>
                    </a:cubicBezTo>
                    <a:cubicBezTo>
                      <a:pt x="1940" y="1535"/>
                      <a:pt x="1935" y="1538"/>
                      <a:pt x="1933" y="1543"/>
                    </a:cubicBezTo>
                    <a:close/>
                    <a:moveTo>
                      <a:pt x="1839" y="1529"/>
                    </a:moveTo>
                    <a:cubicBezTo>
                      <a:pt x="1839" y="1523"/>
                      <a:pt x="1843" y="1518"/>
                      <a:pt x="1849" y="1518"/>
                    </a:cubicBezTo>
                    <a:cubicBezTo>
                      <a:pt x="1854" y="1517"/>
                      <a:pt x="1859" y="1521"/>
                      <a:pt x="1860" y="1527"/>
                    </a:cubicBezTo>
                    <a:cubicBezTo>
                      <a:pt x="1860" y="1533"/>
                      <a:pt x="1856" y="1537"/>
                      <a:pt x="1850" y="1538"/>
                    </a:cubicBezTo>
                    <a:cubicBezTo>
                      <a:pt x="1845" y="1538"/>
                      <a:pt x="1840" y="1534"/>
                      <a:pt x="1839" y="1529"/>
                    </a:cubicBezTo>
                    <a:close/>
                    <a:moveTo>
                      <a:pt x="1827" y="1517"/>
                    </a:moveTo>
                    <a:cubicBezTo>
                      <a:pt x="1827" y="1513"/>
                      <a:pt x="1830" y="1510"/>
                      <a:pt x="1833" y="1510"/>
                    </a:cubicBezTo>
                    <a:cubicBezTo>
                      <a:pt x="1837" y="1510"/>
                      <a:pt x="1840" y="1512"/>
                      <a:pt x="1841" y="1516"/>
                    </a:cubicBezTo>
                    <a:cubicBezTo>
                      <a:pt x="1841" y="1520"/>
                      <a:pt x="1838" y="1523"/>
                      <a:pt x="1834" y="1523"/>
                    </a:cubicBezTo>
                    <a:cubicBezTo>
                      <a:pt x="1831" y="1524"/>
                      <a:pt x="1828" y="1521"/>
                      <a:pt x="1827" y="1517"/>
                    </a:cubicBezTo>
                    <a:close/>
                    <a:moveTo>
                      <a:pt x="1875" y="1349"/>
                    </a:moveTo>
                    <a:cubicBezTo>
                      <a:pt x="1881" y="1335"/>
                      <a:pt x="1884" y="1320"/>
                      <a:pt x="1880" y="1307"/>
                    </a:cubicBezTo>
                    <a:cubicBezTo>
                      <a:pt x="1876" y="1294"/>
                      <a:pt x="1865" y="1283"/>
                      <a:pt x="1852" y="1281"/>
                    </a:cubicBezTo>
                    <a:cubicBezTo>
                      <a:pt x="1844" y="1280"/>
                      <a:pt x="1835" y="1282"/>
                      <a:pt x="1829" y="1285"/>
                    </a:cubicBezTo>
                    <a:cubicBezTo>
                      <a:pt x="1821" y="1290"/>
                      <a:pt x="1816" y="1295"/>
                      <a:pt x="1811" y="1302"/>
                    </a:cubicBezTo>
                    <a:cubicBezTo>
                      <a:pt x="1806" y="1310"/>
                      <a:pt x="1804" y="1316"/>
                      <a:pt x="1802" y="1325"/>
                    </a:cubicBezTo>
                    <a:cubicBezTo>
                      <a:pt x="1802" y="1329"/>
                      <a:pt x="1802" y="1332"/>
                      <a:pt x="1802" y="1336"/>
                    </a:cubicBezTo>
                    <a:cubicBezTo>
                      <a:pt x="1802" y="1346"/>
                      <a:pt x="1804" y="1355"/>
                      <a:pt x="1808" y="1364"/>
                    </a:cubicBezTo>
                    <a:cubicBezTo>
                      <a:pt x="1814" y="1378"/>
                      <a:pt x="1821" y="1387"/>
                      <a:pt x="1833" y="1396"/>
                    </a:cubicBezTo>
                    <a:cubicBezTo>
                      <a:pt x="1834" y="1396"/>
                      <a:pt x="1835" y="1397"/>
                      <a:pt x="1835" y="1397"/>
                    </a:cubicBezTo>
                    <a:cubicBezTo>
                      <a:pt x="1825" y="1397"/>
                      <a:pt x="1814" y="1400"/>
                      <a:pt x="1805" y="1405"/>
                    </a:cubicBezTo>
                    <a:cubicBezTo>
                      <a:pt x="1795" y="1412"/>
                      <a:pt x="1786" y="1421"/>
                      <a:pt x="1783" y="1434"/>
                    </a:cubicBezTo>
                    <a:cubicBezTo>
                      <a:pt x="1782" y="1439"/>
                      <a:pt x="1782" y="1444"/>
                      <a:pt x="1784" y="1450"/>
                    </a:cubicBezTo>
                    <a:cubicBezTo>
                      <a:pt x="1783" y="1444"/>
                      <a:pt x="1784" y="1439"/>
                      <a:pt x="1785" y="1434"/>
                    </a:cubicBezTo>
                    <a:cubicBezTo>
                      <a:pt x="1788" y="1423"/>
                      <a:pt x="1797" y="1414"/>
                      <a:pt x="1807" y="1408"/>
                    </a:cubicBezTo>
                    <a:cubicBezTo>
                      <a:pt x="1815" y="1404"/>
                      <a:pt x="1822" y="1403"/>
                      <a:pt x="1830" y="1402"/>
                    </a:cubicBezTo>
                    <a:cubicBezTo>
                      <a:pt x="1845" y="1402"/>
                      <a:pt x="1856" y="1406"/>
                      <a:pt x="1871" y="1407"/>
                    </a:cubicBezTo>
                    <a:cubicBezTo>
                      <a:pt x="1872" y="1407"/>
                      <a:pt x="1872" y="1407"/>
                      <a:pt x="1872" y="1407"/>
                    </a:cubicBezTo>
                    <a:cubicBezTo>
                      <a:pt x="1880" y="1408"/>
                      <a:pt x="1887" y="1407"/>
                      <a:pt x="1895" y="1405"/>
                    </a:cubicBezTo>
                    <a:cubicBezTo>
                      <a:pt x="1898" y="1405"/>
                      <a:pt x="1916" y="1400"/>
                      <a:pt x="1916" y="1397"/>
                    </a:cubicBezTo>
                    <a:cubicBezTo>
                      <a:pt x="1915" y="1396"/>
                      <a:pt x="1903" y="1399"/>
                      <a:pt x="1901" y="1400"/>
                    </a:cubicBezTo>
                    <a:cubicBezTo>
                      <a:pt x="1891" y="1401"/>
                      <a:pt x="1882" y="1403"/>
                      <a:pt x="1872" y="1402"/>
                    </a:cubicBezTo>
                    <a:cubicBezTo>
                      <a:pt x="1872" y="1402"/>
                      <a:pt x="1871" y="1402"/>
                      <a:pt x="1871" y="1402"/>
                    </a:cubicBezTo>
                    <a:cubicBezTo>
                      <a:pt x="1857" y="1402"/>
                      <a:pt x="1847" y="1400"/>
                      <a:pt x="1835" y="1392"/>
                    </a:cubicBezTo>
                    <a:cubicBezTo>
                      <a:pt x="1822" y="1383"/>
                      <a:pt x="1811" y="1369"/>
                      <a:pt x="1810" y="1353"/>
                    </a:cubicBezTo>
                    <a:cubicBezTo>
                      <a:pt x="1809" y="1344"/>
                      <a:pt x="1815" y="1331"/>
                      <a:pt x="1825" y="1330"/>
                    </a:cubicBezTo>
                    <a:cubicBezTo>
                      <a:pt x="1829" y="1330"/>
                      <a:pt x="1832" y="1332"/>
                      <a:pt x="1833" y="1335"/>
                    </a:cubicBezTo>
                    <a:cubicBezTo>
                      <a:pt x="1834" y="1338"/>
                      <a:pt x="1833" y="1341"/>
                      <a:pt x="1831" y="1343"/>
                    </a:cubicBezTo>
                    <a:cubicBezTo>
                      <a:pt x="1828" y="1345"/>
                      <a:pt x="1826" y="1345"/>
                      <a:pt x="1825" y="1344"/>
                    </a:cubicBezTo>
                    <a:cubicBezTo>
                      <a:pt x="1822" y="1343"/>
                      <a:pt x="1821" y="1339"/>
                      <a:pt x="1823" y="1337"/>
                    </a:cubicBezTo>
                    <a:cubicBezTo>
                      <a:pt x="1824" y="1336"/>
                      <a:pt x="1826" y="1335"/>
                      <a:pt x="1827" y="1336"/>
                    </a:cubicBezTo>
                    <a:cubicBezTo>
                      <a:pt x="1826" y="1334"/>
                      <a:pt x="1824" y="1333"/>
                      <a:pt x="1822" y="1335"/>
                    </a:cubicBezTo>
                    <a:cubicBezTo>
                      <a:pt x="1819" y="1336"/>
                      <a:pt x="1817" y="1340"/>
                      <a:pt x="1818" y="1343"/>
                    </a:cubicBezTo>
                    <a:cubicBezTo>
                      <a:pt x="1820" y="1349"/>
                      <a:pt x="1826" y="1352"/>
                      <a:pt x="1831" y="1351"/>
                    </a:cubicBezTo>
                    <a:cubicBezTo>
                      <a:pt x="1835" y="1350"/>
                      <a:pt x="1839" y="1347"/>
                      <a:pt x="1841" y="1343"/>
                    </a:cubicBezTo>
                    <a:cubicBezTo>
                      <a:pt x="1842" y="1339"/>
                      <a:pt x="1842" y="1335"/>
                      <a:pt x="1840" y="1331"/>
                    </a:cubicBezTo>
                    <a:cubicBezTo>
                      <a:pt x="1838" y="1326"/>
                      <a:pt x="1832" y="1323"/>
                      <a:pt x="1827" y="1324"/>
                    </a:cubicBezTo>
                    <a:cubicBezTo>
                      <a:pt x="1814" y="1325"/>
                      <a:pt x="1807" y="1338"/>
                      <a:pt x="1808" y="1349"/>
                    </a:cubicBezTo>
                    <a:cubicBezTo>
                      <a:pt x="1808" y="1353"/>
                      <a:pt x="1809" y="1357"/>
                      <a:pt x="1810" y="1361"/>
                    </a:cubicBezTo>
                    <a:cubicBezTo>
                      <a:pt x="1805" y="1349"/>
                      <a:pt x="1804" y="1338"/>
                      <a:pt x="1805" y="1325"/>
                    </a:cubicBezTo>
                    <a:cubicBezTo>
                      <a:pt x="1806" y="1317"/>
                      <a:pt x="1808" y="1311"/>
                      <a:pt x="1812" y="1303"/>
                    </a:cubicBezTo>
                    <a:cubicBezTo>
                      <a:pt x="1817" y="1296"/>
                      <a:pt x="1822" y="1291"/>
                      <a:pt x="1829" y="1287"/>
                    </a:cubicBezTo>
                    <a:cubicBezTo>
                      <a:pt x="1833" y="1284"/>
                      <a:pt x="1837" y="1283"/>
                      <a:pt x="1842" y="1282"/>
                    </a:cubicBezTo>
                    <a:cubicBezTo>
                      <a:pt x="1842" y="1282"/>
                      <a:pt x="1842" y="1282"/>
                      <a:pt x="1842" y="1282"/>
                    </a:cubicBezTo>
                    <a:cubicBezTo>
                      <a:pt x="1830" y="1287"/>
                      <a:pt x="1825" y="1300"/>
                      <a:pt x="1838" y="1311"/>
                    </a:cubicBezTo>
                    <a:cubicBezTo>
                      <a:pt x="1848" y="1319"/>
                      <a:pt x="1873" y="1318"/>
                      <a:pt x="1875" y="1349"/>
                    </a:cubicBezTo>
                    <a:close/>
                    <a:moveTo>
                      <a:pt x="1786" y="1434"/>
                    </a:moveTo>
                    <a:cubicBezTo>
                      <a:pt x="1802" y="1436"/>
                      <a:pt x="1796" y="1457"/>
                      <a:pt x="1796" y="1463"/>
                    </a:cubicBezTo>
                    <a:cubicBezTo>
                      <a:pt x="1796" y="1469"/>
                      <a:pt x="1797" y="1473"/>
                      <a:pt x="1800" y="1476"/>
                    </a:cubicBezTo>
                    <a:cubicBezTo>
                      <a:pt x="1794" y="1475"/>
                      <a:pt x="1781" y="1466"/>
                      <a:pt x="1777" y="1460"/>
                    </a:cubicBezTo>
                    <a:cubicBezTo>
                      <a:pt x="1771" y="1452"/>
                      <a:pt x="1771" y="1441"/>
                      <a:pt x="1781" y="1434"/>
                    </a:cubicBezTo>
                    <a:cubicBezTo>
                      <a:pt x="1780" y="1440"/>
                      <a:pt x="1781" y="1448"/>
                      <a:pt x="1785" y="1453"/>
                    </a:cubicBezTo>
                    <a:cubicBezTo>
                      <a:pt x="1784" y="1450"/>
                      <a:pt x="1783" y="1441"/>
                      <a:pt x="1786" y="1434"/>
                    </a:cubicBezTo>
                    <a:close/>
                    <a:moveTo>
                      <a:pt x="2088" y="1392"/>
                    </a:moveTo>
                    <a:cubicBezTo>
                      <a:pt x="2081" y="1412"/>
                      <a:pt x="2071" y="1422"/>
                      <a:pt x="2061" y="1439"/>
                    </a:cubicBezTo>
                    <a:cubicBezTo>
                      <a:pt x="2056" y="1448"/>
                      <a:pt x="2053" y="1456"/>
                      <a:pt x="2055" y="1466"/>
                    </a:cubicBezTo>
                    <a:cubicBezTo>
                      <a:pt x="2057" y="1474"/>
                      <a:pt x="2062" y="1481"/>
                      <a:pt x="2070" y="1483"/>
                    </a:cubicBezTo>
                    <a:cubicBezTo>
                      <a:pt x="2077" y="1485"/>
                      <a:pt x="2085" y="1483"/>
                      <a:pt x="2089" y="1478"/>
                    </a:cubicBezTo>
                    <a:cubicBezTo>
                      <a:pt x="2093" y="1474"/>
                      <a:pt x="2094" y="1470"/>
                      <a:pt x="2093" y="1465"/>
                    </a:cubicBezTo>
                    <a:cubicBezTo>
                      <a:pt x="2092" y="1459"/>
                      <a:pt x="2086" y="1453"/>
                      <a:pt x="2080" y="1455"/>
                    </a:cubicBezTo>
                    <a:cubicBezTo>
                      <a:pt x="2076" y="1456"/>
                      <a:pt x="2073" y="1460"/>
                      <a:pt x="2073" y="1464"/>
                    </a:cubicBezTo>
                    <a:cubicBezTo>
                      <a:pt x="2074" y="1469"/>
                      <a:pt x="2078" y="1472"/>
                      <a:pt x="2083" y="1472"/>
                    </a:cubicBezTo>
                    <a:cubicBezTo>
                      <a:pt x="2087" y="1471"/>
                      <a:pt x="2091" y="1467"/>
                      <a:pt x="2090" y="1463"/>
                    </a:cubicBezTo>
                    <a:cubicBezTo>
                      <a:pt x="2090" y="1462"/>
                      <a:pt x="2090" y="1461"/>
                      <a:pt x="2090" y="1460"/>
                    </a:cubicBezTo>
                    <a:cubicBezTo>
                      <a:pt x="2091" y="1461"/>
                      <a:pt x="2091" y="1463"/>
                      <a:pt x="2092" y="1465"/>
                    </a:cubicBezTo>
                    <a:cubicBezTo>
                      <a:pt x="2092" y="1469"/>
                      <a:pt x="2091" y="1473"/>
                      <a:pt x="2088" y="1476"/>
                    </a:cubicBezTo>
                    <a:cubicBezTo>
                      <a:pt x="2083" y="1480"/>
                      <a:pt x="2077" y="1482"/>
                      <a:pt x="2071" y="1480"/>
                    </a:cubicBezTo>
                    <a:cubicBezTo>
                      <a:pt x="2064" y="1478"/>
                      <a:pt x="2060" y="1472"/>
                      <a:pt x="2058" y="1465"/>
                    </a:cubicBezTo>
                    <a:cubicBezTo>
                      <a:pt x="2057" y="1456"/>
                      <a:pt x="2060" y="1449"/>
                      <a:pt x="2064" y="1441"/>
                    </a:cubicBezTo>
                    <a:cubicBezTo>
                      <a:pt x="2075" y="1424"/>
                      <a:pt x="2085" y="1414"/>
                      <a:pt x="2093" y="1394"/>
                    </a:cubicBezTo>
                    <a:cubicBezTo>
                      <a:pt x="2100" y="1376"/>
                      <a:pt x="2102" y="1356"/>
                      <a:pt x="2095" y="1337"/>
                    </a:cubicBezTo>
                    <a:cubicBezTo>
                      <a:pt x="2089" y="1320"/>
                      <a:pt x="2077" y="1308"/>
                      <a:pt x="2058" y="1305"/>
                    </a:cubicBezTo>
                    <a:cubicBezTo>
                      <a:pt x="2041" y="1304"/>
                      <a:pt x="2024" y="1311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23" y="1323"/>
                      <a:pt x="2033" y="1321"/>
                      <a:pt x="2042" y="1325"/>
                    </a:cubicBezTo>
                    <a:cubicBezTo>
                      <a:pt x="2057" y="1333"/>
                      <a:pt x="2061" y="1348"/>
                      <a:pt x="2055" y="1363"/>
                    </a:cubicBezTo>
                    <a:cubicBezTo>
                      <a:pt x="2044" y="1391"/>
                      <a:pt x="2077" y="1405"/>
                      <a:pt x="2090" y="1375"/>
                    </a:cubicBezTo>
                    <a:cubicBezTo>
                      <a:pt x="2096" y="1360"/>
                      <a:pt x="2090" y="1342"/>
                      <a:pt x="2082" y="1332"/>
                    </a:cubicBezTo>
                    <a:cubicBezTo>
                      <a:pt x="2065" y="1312"/>
                      <a:pt x="2030" y="1305"/>
                      <a:pt x="2016" y="1327"/>
                    </a:cubicBezTo>
                    <a:cubicBezTo>
                      <a:pt x="2025" y="1313"/>
                      <a:pt x="2041" y="1306"/>
                      <a:pt x="2058" y="1308"/>
                    </a:cubicBezTo>
                    <a:cubicBezTo>
                      <a:pt x="2075" y="1311"/>
                      <a:pt x="2086" y="1322"/>
                      <a:pt x="2091" y="1338"/>
                    </a:cubicBezTo>
                    <a:cubicBezTo>
                      <a:pt x="2097" y="1357"/>
                      <a:pt x="2095" y="1375"/>
                      <a:pt x="2088" y="1392"/>
                    </a:cubicBezTo>
                    <a:close/>
                    <a:moveTo>
                      <a:pt x="1925" y="1394"/>
                    </a:moveTo>
                    <a:cubicBezTo>
                      <a:pt x="1891" y="1389"/>
                      <a:pt x="1877" y="1363"/>
                      <a:pt x="1862" y="1356"/>
                    </a:cubicBezTo>
                    <a:cubicBezTo>
                      <a:pt x="1846" y="1347"/>
                      <a:pt x="1836" y="1366"/>
                      <a:pt x="1851" y="1379"/>
                    </a:cubicBezTo>
                    <a:cubicBezTo>
                      <a:pt x="1868" y="1393"/>
                      <a:pt x="1899" y="1398"/>
                      <a:pt x="1925" y="1394"/>
                    </a:cubicBezTo>
                    <a:close/>
                    <a:moveTo>
                      <a:pt x="1967" y="1383"/>
                    </a:moveTo>
                    <a:cubicBezTo>
                      <a:pt x="1964" y="1399"/>
                      <a:pt x="1969" y="1415"/>
                      <a:pt x="1979" y="1426"/>
                    </a:cubicBezTo>
                    <a:cubicBezTo>
                      <a:pt x="1988" y="1436"/>
                      <a:pt x="2002" y="1443"/>
                      <a:pt x="2013" y="1437"/>
                    </a:cubicBezTo>
                    <a:cubicBezTo>
                      <a:pt x="2016" y="1442"/>
                      <a:pt x="2010" y="1450"/>
                      <a:pt x="2002" y="1451"/>
                    </a:cubicBezTo>
                    <a:cubicBezTo>
                      <a:pt x="1994" y="1453"/>
                      <a:pt x="1982" y="1447"/>
                      <a:pt x="1979" y="1435"/>
                    </a:cubicBezTo>
                    <a:cubicBezTo>
                      <a:pt x="1968" y="1439"/>
                      <a:pt x="1954" y="1410"/>
                      <a:pt x="1967" y="1383"/>
                    </a:cubicBezTo>
                    <a:close/>
                    <a:moveTo>
                      <a:pt x="2060" y="1281"/>
                    </a:moveTo>
                    <a:cubicBezTo>
                      <a:pt x="2051" y="1273"/>
                      <a:pt x="2036" y="1267"/>
                      <a:pt x="2026" y="1267"/>
                    </a:cubicBezTo>
                    <a:cubicBezTo>
                      <a:pt x="2013" y="1266"/>
                      <a:pt x="1995" y="1271"/>
                      <a:pt x="1990" y="1284"/>
                    </a:cubicBezTo>
                    <a:cubicBezTo>
                      <a:pt x="1977" y="1279"/>
                      <a:pt x="1965" y="1282"/>
                      <a:pt x="1955" y="1286"/>
                    </a:cubicBezTo>
                    <a:cubicBezTo>
                      <a:pt x="1939" y="1291"/>
                      <a:pt x="1921" y="1295"/>
                      <a:pt x="1913" y="1284"/>
                    </a:cubicBezTo>
                    <a:cubicBezTo>
                      <a:pt x="1916" y="1301"/>
                      <a:pt x="1936" y="1310"/>
                      <a:pt x="1952" y="1310"/>
                    </a:cubicBezTo>
                    <a:cubicBezTo>
                      <a:pt x="1973" y="1310"/>
                      <a:pt x="1984" y="1299"/>
                      <a:pt x="2004" y="1287"/>
                    </a:cubicBezTo>
                    <a:cubicBezTo>
                      <a:pt x="2014" y="1280"/>
                      <a:pt x="2043" y="1275"/>
                      <a:pt x="2060" y="1281"/>
                    </a:cubicBezTo>
                    <a:close/>
                    <a:moveTo>
                      <a:pt x="1973" y="1374"/>
                    </a:moveTo>
                    <a:cubicBezTo>
                      <a:pt x="1968" y="1387"/>
                      <a:pt x="1986" y="1400"/>
                      <a:pt x="2000" y="1403"/>
                    </a:cubicBezTo>
                    <a:cubicBezTo>
                      <a:pt x="2015" y="1407"/>
                      <a:pt x="2034" y="1406"/>
                      <a:pt x="2043" y="1422"/>
                    </a:cubicBezTo>
                    <a:cubicBezTo>
                      <a:pt x="2048" y="1430"/>
                      <a:pt x="2049" y="1440"/>
                      <a:pt x="2043" y="1448"/>
                    </a:cubicBezTo>
                    <a:cubicBezTo>
                      <a:pt x="2040" y="1453"/>
                      <a:pt x="2035" y="1455"/>
                      <a:pt x="2029" y="1452"/>
                    </a:cubicBezTo>
                    <a:cubicBezTo>
                      <a:pt x="2033" y="1452"/>
                      <a:pt x="2039" y="1445"/>
                      <a:pt x="2037" y="1439"/>
                    </a:cubicBezTo>
                    <a:cubicBezTo>
                      <a:pt x="2036" y="1433"/>
                      <a:pt x="2030" y="1429"/>
                      <a:pt x="2023" y="1428"/>
                    </a:cubicBezTo>
                    <a:cubicBezTo>
                      <a:pt x="2009" y="1426"/>
                      <a:pt x="1996" y="1427"/>
                      <a:pt x="1984" y="1420"/>
                    </a:cubicBezTo>
                    <a:cubicBezTo>
                      <a:pt x="1969" y="1412"/>
                      <a:pt x="1961" y="1391"/>
                      <a:pt x="1973" y="1374"/>
                    </a:cubicBezTo>
                    <a:close/>
                    <a:moveTo>
                      <a:pt x="1857" y="1448"/>
                    </a:moveTo>
                    <a:cubicBezTo>
                      <a:pt x="1841" y="1448"/>
                      <a:pt x="1819" y="1461"/>
                      <a:pt x="1812" y="1476"/>
                    </a:cubicBezTo>
                    <a:cubicBezTo>
                      <a:pt x="1805" y="1492"/>
                      <a:pt x="1817" y="1503"/>
                      <a:pt x="1828" y="1487"/>
                    </a:cubicBezTo>
                    <a:cubicBezTo>
                      <a:pt x="1837" y="1476"/>
                      <a:pt x="1843" y="1453"/>
                      <a:pt x="1857" y="1448"/>
                    </a:cubicBezTo>
                    <a:close/>
                    <a:moveTo>
                      <a:pt x="1881" y="1449"/>
                    </a:moveTo>
                    <a:cubicBezTo>
                      <a:pt x="1885" y="1450"/>
                      <a:pt x="1888" y="1449"/>
                      <a:pt x="1890" y="1447"/>
                    </a:cubicBezTo>
                    <a:cubicBezTo>
                      <a:pt x="1893" y="1444"/>
                      <a:pt x="1894" y="1439"/>
                      <a:pt x="1893" y="1434"/>
                    </a:cubicBezTo>
                    <a:cubicBezTo>
                      <a:pt x="1890" y="1429"/>
                      <a:pt x="1885" y="1427"/>
                      <a:pt x="1880" y="1428"/>
                    </a:cubicBezTo>
                    <a:cubicBezTo>
                      <a:pt x="1872" y="1430"/>
                      <a:pt x="1873" y="1437"/>
                      <a:pt x="1870" y="1441"/>
                    </a:cubicBezTo>
                    <a:cubicBezTo>
                      <a:pt x="1867" y="1445"/>
                      <a:pt x="1859" y="1446"/>
                      <a:pt x="1852" y="1443"/>
                    </a:cubicBezTo>
                    <a:cubicBezTo>
                      <a:pt x="1844" y="1440"/>
                      <a:pt x="1839" y="1433"/>
                      <a:pt x="1840" y="1424"/>
                    </a:cubicBezTo>
                    <a:cubicBezTo>
                      <a:pt x="1841" y="1419"/>
                      <a:pt x="1844" y="1414"/>
                      <a:pt x="1850" y="1414"/>
                    </a:cubicBezTo>
                    <a:cubicBezTo>
                      <a:pt x="1846" y="1418"/>
                      <a:pt x="1848" y="1426"/>
                      <a:pt x="1855" y="1426"/>
                    </a:cubicBezTo>
                    <a:cubicBezTo>
                      <a:pt x="1859" y="1427"/>
                      <a:pt x="1866" y="1423"/>
                      <a:pt x="1874" y="1419"/>
                    </a:cubicBezTo>
                    <a:cubicBezTo>
                      <a:pt x="1882" y="1416"/>
                      <a:pt x="1889" y="1414"/>
                      <a:pt x="1896" y="1416"/>
                    </a:cubicBezTo>
                    <a:cubicBezTo>
                      <a:pt x="1911" y="1419"/>
                      <a:pt x="1918" y="1435"/>
                      <a:pt x="1913" y="1448"/>
                    </a:cubicBezTo>
                    <a:cubicBezTo>
                      <a:pt x="1909" y="1455"/>
                      <a:pt x="1903" y="1459"/>
                      <a:pt x="1897" y="1461"/>
                    </a:cubicBezTo>
                    <a:cubicBezTo>
                      <a:pt x="1889" y="1465"/>
                      <a:pt x="1869" y="1467"/>
                      <a:pt x="1864" y="1475"/>
                    </a:cubicBezTo>
                    <a:cubicBezTo>
                      <a:pt x="1860" y="1481"/>
                      <a:pt x="1863" y="1487"/>
                      <a:pt x="1867" y="1488"/>
                    </a:cubicBezTo>
                    <a:cubicBezTo>
                      <a:pt x="1864" y="1493"/>
                      <a:pt x="1855" y="1491"/>
                      <a:pt x="1852" y="1485"/>
                    </a:cubicBezTo>
                    <a:cubicBezTo>
                      <a:pt x="1845" y="1475"/>
                      <a:pt x="1848" y="1458"/>
                      <a:pt x="1862" y="1451"/>
                    </a:cubicBezTo>
                    <a:cubicBezTo>
                      <a:pt x="1867" y="1449"/>
                      <a:pt x="1873" y="1449"/>
                      <a:pt x="1881" y="1449"/>
                    </a:cubicBezTo>
                    <a:close/>
                    <a:moveTo>
                      <a:pt x="1882" y="1447"/>
                    </a:moveTo>
                    <a:cubicBezTo>
                      <a:pt x="1887" y="1447"/>
                      <a:pt x="1892" y="1444"/>
                      <a:pt x="1892" y="1439"/>
                    </a:cubicBezTo>
                    <a:cubicBezTo>
                      <a:pt x="1891" y="1430"/>
                      <a:pt x="1880" y="1428"/>
                      <a:pt x="1876" y="1434"/>
                    </a:cubicBezTo>
                    <a:cubicBezTo>
                      <a:pt x="1872" y="1438"/>
                      <a:pt x="1873" y="1443"/>
                      <a:pt x="1866" y="1446"/>
                    </a:cubicBezTo>
                    <a:cubicBezTo>
                      <a:pt x="1874" y="1444"/>
                      <a:pt x="1876" y="1448"/>
                      <a:pt x="1882" y="1447"/>
                    </a:cubicBezTo>
                    <a:close/>
                    <a:moveTo>
                      <a:pt x="1917" y="1434"/>
                    </a:moveTo>
                    <a:cubicBezTo>
                      <a:pt x="1917" y="1426"/>
                      <a:pt x="1910" y="1418"/>
                      <a:pt x="1904" y="1416"/>
                    </a:cubicBezTo>
                    <a:cubicBezTo>
                      <a:pt x="1906" y="1407"/>
                      <a:pt x="1924" y="1404"/>
                      <a:pt x="1928" y="1416"/>
                    </a:cubicBezTo>
                    <a:cubicBezTo>
                      <a:pt x="1931" y="1424"/>
                      <a:pt x="1925" y="1434"/>
                      <a:pt x="1917" y="1434"/>
                    </a:cubicBezTo>
                    <a:close/>
                    <a:moveTo>
                      <a:pt x="1919" y="1168"/>
                    </a:moveTo>
                    <a:cubicBezTo>
                      <a:pt x="1929" y="1190"/>
                      <a:pt x="1954" y="1187"/>
                      <a:pt x="1966" y="1184"/>
                    </a:cubicBezTo>
                    <a:cubicBezTo>
                      <a:pt x="1980" y="1181"/>
                      <a:pt x="1994" y="1172"/>
                      <a:pt x="2008" y="1180"/>
                    </a:cubicBezTo>
                    <a:cubicBezTo>
                      <a:pt x="2016" y="1184"/>
                      <a:pt x="2021" y="1192"/>
                      <a:pt x="2020" y="1201"/>
                    </a:cubicBezTo>
                    <a:cubicBezTo>
                      <a:pt x="2019" y="1206"/>
                      <a:pt x="2016" y="1210"/>
                      <a:pt x="2011" y="1211"/>
                    </a:cubicBezTo>
                    <a:cubicBezTo>
                      <a:pt x="2014" y="1208"/>
                      <a:pt x="2015" y="1201"/>
                      <a:pt x="2012" y="1196"/>
                    </a:cubicBezTo>
                    <a:cubicBezTo>
                      <a:pt x="2008" y="1192"/>
                      <a:pt x="2001" y="1192"/>
                      <a:pt x="1995" y="1194"/>
                    </a:cubicBezTo>
                    <a:cubicBezTo>
                      <a:pt x="1980" y="1200"/>
                      <a:pt x="1965" y="1204"/>
                      <a:pt x="1951" y="1202"/>
                    </a:cubicBezTo>
                    <a:cubicBezTo>
                      <a:pt x="1936" y="1199"/>
                      <a:pt x="1920" y="1186"/>
                      <a:pt x="1919" y="1168"/>
                    </a:cubicBezTo>
                    <a:close/>
                    <a:moveTo>
                      <a:pt x="2163" y="1130"/>
                    </a:moveTo>
                    <a:cubicBezTo>
                      <a:pt x="2165" y="1129"/>
                      <a:pt x="2168" y="1129"/>
                      <a:pt x="2170" y="1131"/>
                    </a:cubicBezTo>
                    <a:cubicBezTo>
                      <a:pt x="2172" y="1132"/>
                      <a:pt x="2174" y="1135"/>
                      <a:pt x="2173" y="1139"/>
                    </a:cubicBezTo>
                    <a:cubicBezTo>
                      <a:pt x="2172" y="1143"/>
                      <a:pt x="2169" y="1146"/>
                      <a:pt x="2165" y="1146"/>
                    </a:cubicBezTo>
                    <a:cubicBezTo>
                      <a:pt x="2159" y="1146"/>
                      <a:pt x="2159" y="1141"/>
                      <a:pt x="2156" y="1138"/>
                    </a:cubicBezTo>
                    <a:cubicBezTo>
                      <a:pt x="2153" y="1135"/>
                      <a:pt x="2147" y="1136"/>
                      <a:pt x="2143" y="1139"/>
                    </a:cubicBezTo>
                    <a:cubicBezTo>
                      <a:pt x="2137" y="1143"/>
                      <a:pt x="2135" y="1149"/>
                      <a:pt x="2137" y="1155"/>
                    </a:cubicBezTo>
                    <a:cubicBezTo>
                      <a:pt x="2138" y="1159"/>
                      <a:pt x="2141" y="1162"/>
                      <a:pt x="2145" y="1160"/>
                    </a:cubicBezTo>
                    <a:cubicBezTo>
                      <a:pt x="2142" y="1158"/>
                      <a:pt x="2142" y="1152"/>
                      <a:pt x="2147" y="1151"/>
                    </a:cubicBezTo>
                    <a:cubicBezTo>
                      <a:pt x="2150" y="1150"/>
                      <a:pt x="2156" y="1152"/>
                      <a:pt x="2162" y="1153"/>
                    </a:cubicBezTo>
                    <a:cubicBezTo>
                      <a:pt x="2168" y="1154"/>
                      <a:pt x="2174" y="1154"/>
                      <a:pt x="2179" y="1152"/>
                    </a:cubicBezTo>
                    <a:cubicBezTo>
                      <a:pt x="2189" y="1148"/>
                      <a:pt x="2192" y="1135"/>
                      <a:pt x="2186" y="1126"/>
                    </a:cubicBezTo>
                    <a:cubicBezTo>
                      <a:pt x="2182" y="1122"/>
                      <a:pt x="2177" y="1120"/>
                      <a:pt x="2172" y="1119"/>
                    </a:cubicBezTo>
                    <a:cubicBezTo>
                      <a:pt x="2166" y="1118"/>
                      <a:pt x="2151" y="1119"/>
                      <a:pt x="2146" y="1114"/>
                    </a:cubicBezTo>
                    <a:cubicBezTo>
                      <a:pt x="2142" y="1110"/>
                      <a:pt x="2143" y="1105"/>
                      <a:pt x="2146" y="1104"/>
                    </a:cubicBezTo>
                    <a:cubicBezTo>
                      <a:pt x="2143" y="1101"/>
                      <a:pt x="2137" y="1104"/>
                      <a:pt x="2135" y="1108"/>
                    </a:cubicBezTo>
                    <a:cubicBezTo>
                      <a:pt x="2132" y="1117"/>
                      <a:pt x="2137" y="1129"/>
                      <a:pt x="2148" y="1132"/>
                    </a:cubicBezTo>
                    <a:cubicBezTo>
                      <a:pt x="2153" y="1133"/>
                      <a:pt x="2157" y="1132"/>
                      <a:pt x="2163" y="1130"/>
                    </a:cubicBezTo>
                    <a:close/>
                    <a:moveTo>
                      <a:pt x="2284" y="1230"/>
                    </a:moveTo>
                    <a:cubicBezTo>
                      <a:pt x="2267" y="1230"/>
                      <a:pt x="2259" y="1242"/>
                      <a:pt x="2254" y="1245"/>
                    </a:cubicBezTo>
                    <a:cubicBezTo>
                      <a:pt x="2248" y="1249"/>
                      <a:pt x="2244" y="1242"/>
                      <a:pt x="2249" y="1236"/>
                    </a:cubicBezTo>
                    <a:cubicBezTo>
                      <a:pt x="2255" y="1231"/>
                      <a:pt x="2271" y="1225"/>
                      <a:pt x="2284" y="1230"/>
                    </a:cubicBezTo>
                    <a:close/>
                    <a:moveTo>
                      <a:pt x="2221" y="1249"/>
                    </a:moveTo>
                    <a:cubicBezTo>
                      <a:pt x="2221" y="1247"/>
                      <a:pt x="2222" y="1246"/>
                      <a:pt x="2223" y="1246"/>
                    </a:cubicBezTo>
                    <a:cubicBezTo>
                      <a:pt x="2225" y="1245"/>
                      <a:pt x="2227" y="1245"/>
                      <a:pt x="2229" y="1246"/>
                    </a:cubicBezTo>
                    <a:cubicBezTo>
                      <a:pt x="2231" y="1248"/>
                      <a:pt x="2231" y="1250"/>
                      <a:pt x="2230" y="1252"/>
                    </a:cubicBezTo>
                    <a:cubicBezTo>
                      <a:pt x="2228" y="1255"/>
                      <a:pt x="2225" y="1254"/>
                      <a:pt x="2223" y="1255"/>
                    </a:cubicBezTo>
                    <a:cubicBezTo>
                      <a:pt x="2221" y="1256"/>
                      <a:pt x="2219" y="1259"/>
                      <a:pt x="2220" y="1262"/>
                    </a:cubicBezTo>
                    <a:cubicBezTo>
                      <a:pt x="2220" y="1266"/>
                      <a:pt x="2223" y="1269"/>
                      <a:pt x="2227" y="1269"/>
                    </a:cubicBezTo>
                    <a:cubicBezTo>
                      <a:pt x="2229" y="1270"/>
                      <a:pt x="2231" y="1269"/>
                      <a:pt x="2232" y="1266"/>
                    </a:cubicBezTo>
                    <a:cubicBezTo>
                      <a:pt x="2230" y="1267"/>
                      <a:pt x="2227" y="1266"/>
                      <a:pt x="2227" y="1263"/>
                    </a:cubicBezTo>
                    <a:cubicBezTo>
                      <a:pt x="2228" y="1261"/>
                      <a:pt x="2230" y="1259"/>
                      <a:pt x="2233" y="1256"/>
                    </a:cubicBezTo>
                    <a:cubicBezTo>
                      <a:pt x="2235" y="1253"/>
                      <a:pt x="2237" y="1250"/>
                      <a:pt x="2237" y="1247"/>
                    </a:cubicBezTo>
                    <a:cubicBezTo>
                      <a:pt x="2237" y="1241"/>
                      <a:pt x="2232" y="1235"/>
                      <a:pt x="2225" y="1236"/>
                    </a:cubicBezTo>
                    <a:cubicBezTo>
                      <a:pt x="2222" y="1237"/>
                      <a:pt x="2220" y="1239"/>
                      <a:pt x="2218" y="1241"/>
                    </a:cubicBezTo>
                    <a:cubicBezTo>
                      <a:pt x="2216" y="1244"/>
                      <a:pt x="2212" y="1252"/>
                      <a:pt x="2208" y="1253"/>
                    </a:cubicBezTo>
                    <a:cubicBezTo>
                      <a:pt x="2205" y="1254"/>
                      <a:pt x="2203" y="1252"/>
                      <a:pt x="2203" y="1250"/>
                    </a:cubicBezTo>
                    <a:cubicBezTo>
                      <a:pt x="2201" y="1251"/>
                      <a:pt x="2200" y="1255"/>
                      <a:pt x="2202" y="1257"/>
                    </a:cubicBezTo>
                    <a:cubicBezTo>
                      <a:pt x="2205" y="1261"/>
                      <a:pt x="2213" y="1262"/>
                      <a:pt x="2218" y="1257"/>
                    </a:cubicBezTo>
                    <a:cubicBezTo>
                      <a:pt x="2220" y="1255"/>
                      <a:pt x="2220" y="1252"/>
                      <a:pt x="2221" y="1249"/>
                    </a:cubicBezTo>
                    <a:close/>
                    <a:moveTo>
                      <a:pt x="2222" y="1249"/>
                    </a:moveTo>
                    <a:cubicBezTo>
                      <a:pt x="2223" y="1247"/>
                      <a:pt x="2225" y="1245"/>
                      <a:pt x="2227" y="1246"/>
                    </a:cubicBezTo>
                    <a:cubicBezTo>
                      <a:pt x="2230" y="1247"/>
                      <a:pt x="2230" y="1252"/>
                      <a:pt x="2227" y="1253"/>
                    </a:cubicBezTo>
                    <a:cubicBezTo>
                      <a:pt x="2224" y="1254"/>
                      <a:pt x="2223" y="1253"/>
                      <a:pt x="2220" y="1256"/>
                    </a:cubicBezTo>
                    <a:cubicBezTo>
                      <a:pt x="2222" y="1253"/>
                      <a:pt x="2221" y="1251"/>
                      <a:pt x="2222" y="1249"/>
                    </a:cubicBezTo>
                    <a:close/>
                    <a:moveTo>
                      <a:pt x="2232" y="1236"/>
                    </a:moveTo>
                    <a:cubicBezTo>
                      <a:pt x="2235" y="1237"/>
                      <a:pt x="2238" y="1241"/>
                      <a:pt x="2238" y="1244"/>
                    </a:cubicBezTo>
                    <a:cubicBezTo>
                      <a:pt x="2242" y="1244"/>
                      <a:pt x="2245" y="1237"/>
                      <a:pt x="2241" y="1233"/>
                    </a:cubicBezTo>
                    <a:cubicBezTo>
                      <a:pt x="2238" y="1231"/>
                      <a:pt x="2233" y="1232"/>
                      <a:pt x="2232" y="1236"/>
                    </a:cubicBezTo>
                    <a:close/>
                    <a:moveTo>
                      <a:pt x="2241" y="1233"/>
                    </a:moveTo>
                    <a:cubicBezTo>
                      <a:pt x="2242" y="1233"/>
                      <a:pt x="2243" y="1234"/>
                      <a:pt x="2243" y="1235"/>
                    </a:cubicBezTo>
                    <a:cubicBezTo>
                      <a:pt x="2249" y="1229"/>
                      <a:pt x="2257" y="1226"/>
                      <a:pt x="2265" y="1225"/>
                    </a:cubicBezTo>
                    <a:cubicBezTo>
                      <a:pt x="2280" y="1223"/>
                      <a:pt x="2290" y="1233"/>
                      <a:pt x="2312" y="1234"/>
                    </a:cubicBezTo>
                    <a:cubicBezTo>
                      <a:pt x="2322" y="1234"/>
                      <a:pt x="2331" y="1232"/>
                      <a:pt x="2337" y="1229"/>
                    </a:cubicBezTo>
                    <a:cubicBezTo>
                      <a:pt x="2351" y="1223"/>
                      <a:pt x="2364" y="1210"/>
                      <a:pt x="2381" y="1207"/>
                    </a:cubicBezTo>
                    <a:cubicBezTo>
                      <a:pt x="2374" y="1210"/>
                      <a:pt x="2371" y="1219"/>
                      <a:pt x="2380" y="1224"/>
                    </a:cubicBezTo>
                    <a:cubicBezTo>
                      <a:pt x="2386" y="1227"/>
                      <a:pt x="2399" y="1224"/>
                      <a:pt x="2404" y="1241"/>
                    </a:cubicBezTo>
                    <a:cubicBezTo>
                      <a:pt x="2406" y="1232"/>
                      <a:pt x="2406" y="1223"/>
                      <a:pt x="2401" y="1216"/>
                    </a:cubicBezTo>
                    <a:cubicBezTo>
                      <a:pt x="2398" y="1211"/>
                      <a:pt x="2394" y="1208"/>
                      <a:pt x="2389" y="1207"/>
                    </a:cubicBezTo>
                    <a:cubicBezTo>
                      <a:pt x="2366" y="1200"/>
                      <a:pt x="2346" y="1229"/>
                      <a:pt x="2326" y="1229"/>
                    </a:cubicBezTo>
                    <a:cubicBezTo>
                      <a:pt x="2327" y="1229"/>
                      <a:pt x="2328" y="1229"/>
                      <a:pt x="2329" y="1229"/>
                    </a:cubicBezTo>
                    <a:cubicBezTo>
                      <a:pt x="2348" y="1225"/>
                      <a:pt x="2359" y="1204"/>
                      <a:pt x="2353" y="1186"/>
                    </a:cubicBezTo>
                    <a:cubicBezTo>
                      <a:pt x="2350" y="1177"/>
                      <a:pt x="2343" y="1169"/>
                      <a:pt x="2333" y="1165"/>
                    </a:cubicBezTo>
                    <a:cubicBezTo>
                      <a:pt x="2322" y="1162"/>
                      <a:pt x="2310" y="1163"/>
                      <a:pt x="2301" y="1171"/>
                    </a:cubicBezTo>
                    <a:cubicBezTo>
                      <a:pt x="2292" y="1179"/>
                      <a:pt x="2288" y="1190"/>
                      <a:pt x="2293" y="1202"/>
                    </a:cubicBezTo>
                    <a:cubicBezTo>
                      <a:pt x="2296" y="1209"/>
                      <a:pt x="2304" y="1212"/>
                      <a:pt x="2311" y="1212"/>
                    </a:cubicBezTo>
                    <a:cubicBezTo>
                      <a:pt x="2321" y="1211"/>
                      <a:pt x="2327" y="1203"/>
                      <a:pt x="2327" y="1195"/>
                    </a:cubicBezTo>
                    <a:cubicBezTo>
                      <a:pt x="2328" y="1187"/>
                      <a:pt x="2320" y="1179"/>
                      <a:pt x="2310" y="1181"/>
                    </a:cubicBezTo>
                    <a:cubicBezTo>
                      <a:pt x="2322" y="1180"/>
                      <a:pt x="2327" y="1188"/>
                      <a:pt x="2325" y="1196"/>
                    </a:cubicBezTo>
                    <a:cubicBezTo>
                      <a:pt x="2325" y="1203"/>
                      <a:pt x="2320" y="1209"/>
                      <a:pt x="2311" y="1209"/>
                    </a:cubicBezTo>
                    <a:cubicBezTo>
                      <a:pt x="2305" y="1210"/>
                      <a:pt x="2298" y="1206"/>
                      <a:pt x="2296" y="1200"/>
                    </a:cubicBezTo>
                    <a:cubicBezTo>
                      <a:pt x="2291" y="1190"/>
                      <a:pt x="2295" y="1180"/>
                      <a:pt x="2303" y="1174"/>
                    </a:cubicBezTo>
                    <a:cubicBezTo>
                      <a:pt x="2311" y="1167"/>
                      <a:pt x="2322" y="1166"/>
                      <a:pt x="2332" y="1169"/>
                    </a:cubicBezTo>
                    <a:cubicBezTo>
                      <a:pt x="2342" y="1172"/>
                      <a:pt x="2348" y="1180"/>
                      <a:pt x="2351" y="1189"/>
                    </a:cubicBezTo>
                    <a:cubicBezTo>
                      <a:pt x="2355" y="1205"/>
                      <a:pt x="2345" y="1223"/>
                      <a:pt x="2329" y="1227"/>
                    </a:cubicBezTo>
                    <a:cubicBezTo>
                      <a:pt x="2314" y="1230"/>
                      <a:pt x="2304" y="1225"/>
                      <a:pt x="2295" y="1215"/>
                    </a:cubicBezTo>
                    <a:cubicBezTo>
                      <a:pt x="2280" y="1198"/>
                      <a:pt x="2276" y="1172"/>
                      <a:pt x="2284" y="1157"/>
                    </a:cubicBezTo>
                    <a:cubicBezTo>
                      <a:pt x="2288" y="1148"/>
                      <a:pt x="2298" y="1142"/>
                      <a:pt x="2306" y="1148"/>
                    </a:cubicBezTo>
                    <a:cubicBezTo>
                      <a:pt x="2312" y="1152"/>
                      <a:pt x="2312" y="1157"/>
                      <a:pt x="2308" y="1163"/>
                    </a:cubicBezTo>
                    <a:cubicBezTo>
                      <a:pt x="2318" y="1162"/>
                      <a:pt x="2320" y="1145"/>
                      <a:pt x="2311" y="1136"/>
                    </a:cubicBezTo>
                    <a:cubicBezTo>
                      <a:pt x="2301" y="1127"/>
                      <a:pt x="2290" y="1127"/>
                      <a:pt x="2282" y="1130"/>
                    </a:cubicBezTo>
                    <a:cubicBezTo>
                      <a:pt x="2270" y="1136"/>
                      <a:pt x="2261" y="1151"/>
                      <a:pt x="2264" y="1168"/>
                    </a:cubicBezTo>
                    <a:cubicBezTo>
                      <a:pt x="2266" y="1185"/>
                      <a:pt x="2275" y="1202"/>
                      <a:pt x="2289" y="1214"/>
                    </a:cubicBezTo>
                    <a:cubicBezTo>
                      <a:pt x="2287" y="1213"/>
                      <a:pt x="2285" y="1211"/>
                      <a:pt x="2283" y="1210"/>
                    </a:cubicBezTo>
                    <a:cubicBezTo>
                      <a:pt x="2261" y="1189"/>
                      <a:pt x="2252" y="1162"/>
                      <a:pt x="2260" y="1132"/>
                    </a:cubicBezTo>
                    <a:cubicBezTo>
                      <a:pt x="2267" y="1110"/>
                      <a:pt x="2282" y="1096"/>
                      <a:pt x="2304" y="1092"/>
                    </a:cubicBezTo>
                    <a:cubicBezTo>
                      <a:pt x="2318" y="1089"/>
                      <a:pt x="2331" y="1091"/>
                      <a:pt x="2343" y="1096"/>
                    </a:cubicBezTo>
                    <a:cubicBezTo>
                      <a:pt x="2356" y="1101"/>
                      <a:pt x="2368" y="1109"/>
                      <a:pt x="2377" y="1119"/>
                    </a:cubicBezTo>
                    <a:cubicBezTo>
                      <a:pt x="2381" y="1125"/>
                      <a:pt x="2383" y="1129"/>
                      <a:pt x="2386" y="1136"/>
                    </a:cubicBezTo>
                    <a:cubicBezTo>
                      <a:pt x="2389" y="1148"/>
                      <a:pt x="2389" y="1160"/>
                      <a:pt x="2383" y="1171"/>
                    </a:cubicBezTo>
                    <a:cubicBezTo>
                      <a:pt x="2378" y="1180"/>
                      <a:pt x="2370" y="1185"/>
                      <a:pt x="2360" y="1185"/>
                    </a:cubicBezTo>
                    <a:cubicBezTo>
                      <a:pt x="2368" y="1196"/>
                      <a:pt x="2395" y="1191"/>
                      <a:pt x="2393" y="1168"/>
                    </a:cubicBezTo>
                    <a:cubicBezTo>
                      <a:pt x="2405" y="1161"/>
                      <a:pt x="2396" y="1140"/>
                      <a:pt x="2386" y="1127"/>
                    </a:cubicBezTo>
                    <a:cubicBezTo>
                      <a:pt x="2400" y="1142"/>
                      <a:pt x="2408" y="1169"/>
                      <a:pt x="2412" y="1182"/>
                    </a:cubicBezTo>
                    <a:cubicBezTo>
                      <a:pt x="2412" y="1182"/>
                      <a:pt x="2413" y="1181"/>
                      <a:pt x="2414" y="1182"/>
                    </a:cubicBezTo>
                    <a:cubicBezTo>
                      <a:pt x="2413" y="1176"/>
                      <a:pt x="2411" y="1169"/>
                      <a:pt x="2409" y="1162"/>
                    </a:cubicBezTo>
                    <a:cubicBezTo>
                      <a:pt x="2416" y="1169"/>
                      <a:pt x="2427" y="1174"/>
                      <a:pt x="2438" y="1171"/>
                    </a:cubicBezTo>
                    <a:cubicBezTo>
                      <a:pt x="2458" y="1167"/>
                      <a:pt x="2472" y="1145"/>
                      <a:pt x="2497" y="1144"/>
                    </a:cubicBezTo>
                    <a:cubicBezTo>
                      <a:pt x="2476" y="1137"/>
                      <a:pt x="2455" y="1150"/>
                      <a:pt x="2441" y="1154"/>
                    </a:cubicBezTo>
                    <a:cubicBezTo>
                      <a:pt x="2415" y="1161"/>
                      <a:pt x="2407" y="1150"/>
                      <a:pt x="2395" y="1134"/>
                    </a:cubicBezTo>
                    <a:cubicBezTo>
                      <a:pt x="2398" y="1136"/>
                      <a:pt x="2401" y="1138"/>
                      <a:pt x="2404" y="1140"/>
                    </a:cubicBezTo>
                    <a:cubicBezTo>
                      <a:pt x="2423" y="1150"/>
                      <a:pt x="2446" y="1148"/>
                      <a:pt x="2463" y="1136"/>
                    </a:cubicBezTo>
                    <a:cubicBezTo>
                      <a:pt x="2476" y="1125"/>
                      <a:pt x="2482" y="1109"/>
                      <a:pt x="2479" y="1093"/>
                    </a:cubicBezTo>
                    <a:cubicBezTo>
                      <a:pt x="2475" y="1071"/>
                      <a:pt x="2459" y="1056"/>
                      <a:pt x="2437" y="1053"/>
                    </a:cubicBezTo>
                    <a:cubicBezTo>
                      <a:pt x="2428" y="1052"/>
                      <a:pt x="2418" y="1054"/>
                      <a:pt x="2411" y="1059"/>
                    </a:cubicBezTo>
                    <a:cubicBezTo>
                      <a:pt x="2397" y="1069"/>
                      <a:pt x="2396" y="1083"/>
                      <a:pt x="2401" y="1098"/>
                    </a:cubicBezTo>
                    <a:cubicBezTo>
                      <a:pt x="2403" y="1081"/>
                      <a:pt x="2416" y="1082"/>
                      <a:pt x="2422" y="1078"/>
                    </a:cubicBezTo>
                    <a:cubicBezTo>
                      <a:pt x="2434" y="1069"/>
                      <a:pt x="2420" y="1056"/>
                      <a:pt x="2407" y="1064"/>
                    </a:cubicBezTo>
                    <a:cubicBezTo>
                      <a:pt x="2406" y="1065"/>
                      <a:pt x="2405" y="1066"/>
                      <a:pt x="2404" y="1068"/>
                    </a:cubicBezTo>
                    <a:cubicBezTo>
                      <a:pt x="2411" y="1058"/>
                      <a:pt x="2424" y="1053"/>
                      <a:pt x="2437" y="1054"/>
                    </a:cubicBezTo>
                    <a:cubicBezTo>
                      <a:pt x="2457" y="1058"/>
                      <a:pt x="2473" y="1073"/>
                      <a:pt x="2476" y="1093"/>
                    </a:cubicBezTo>
                    <a:cubicBezTo>
                      <a:pt x="2479" y="1108"/>
                      <a:pt x="2473" y="1123"/>
                      <a:pt x="2461" y="1132"/>
                    </a:cubicBezTo>
                    <a:cubicBezTo>
                      <a:pt x="2446" y="1143"/>
                      <a:pt x="2424" y="1144"/>
                      <a:pt x="2407" y="1135"/>
                    </a:cubicBezTo>
                    <a:cubicBezTo>
                      <a:pt x="2401" y="1132"/>
                      <a:pt x="2395" y="1127"/>
                      <a:pt x="2390" y="1123"/>
                    </a:cubicBezTo>
                    <a:cubicBezTo>
                      <a:pt x="2393" y="1125"/>
                      <a:pt x="2398" y="1128"/>
                      <a:pt x="2402" y="1129"/>
                    </a:cubicBezTo>
                    <a:cubicBezTo>
                      <a:pt x="2414" y="1133"/>
                      <a:pt x="2429" y="1129"/>
                      <a:pt x="2434" y="1117"/>
                    </a:cubicBezTo>
                    <a:cubicBezTo>
                      <a:pt x="2436" y="1111"/>
                      <a:pt x="2434" y="1105"/>
                      <a:pt x="2430" y="1101"/>
                    </a:cubicBezTo>
                    <a:cubicBezTo>
                      <a:pt x="2427" y="1098"/>
                      <a:pt x="2423" y="1096"/>
                      <a:pt x="2418" y="1097"/>
                    </a:cubicBezTo>
                    <a:cubicBezTo>
                      <a:pt x="2414" y="1098"/>
                      <a:pt x="2410" y="1101"/>
                      <a:pt x="2408" y="1105"/>
                    </a:cubicBezTo>
                    <a:cubicBezTo>
                      <a:pt x="2405" y="1110"/>
                      <a:pt x="2406" y="1117"/>
                      <a:pt x="2412" y="1120"/>
                    </a:cubicBezTo>
                    <a:cubicBezTo>
                      <a:pt x="2415" y="1122"/>
                      <a:pt x="2419" y="1121"/>
                      <a:pt x="2421" y="1119"/>
                    </a:cubicBezTo>
                    <a:cubicBezTo>
                      <a:pt x="2423" y="1117"/>
                      <a:pt x="2423" y="1114"/>
                      <a:pt x="2422" y="1113"/>
                    </a:cubicBezTo>
                    <a:cubicBezTo>
                      <a:pt x="2422" y="1114"/>
                      <a:pt x="2420" y="1116"/>
                      <a:pt x="2419" y="1117"/>
                    </a:cubicBezTo>
                    <a:cubicBezTo>
                      <a:pt x="2416" y="1119"/>
                      <a:pt x="2413" y="1116"/>
                      <a:pt x="2412" y="1113"/>
                    </a:cubicBezTo>
                    <a:cubicBezTo>
                      <a:pt x="2412" y="1111"/>
                      <a:pt x="2413" y="1109"/>
                      <a:pt x="2415" y="1107"/>
                    </a:cubicBezTo>
                    <a:cubicBezTo>
                      <a:pt x="2418" y="1105"/>
                      <a:pt x="2421" y="1105"/>
                      <a:pt x="2424" y="1107"/>
                    </a:cubicBezTo>
                    <a:cubicBezTo>
                      <a:pt x="2427" y="1109"/>
                      <a:pt x="2428" y="1113"/>
                      <a:pt x="2427" y="1117"/>
                    </a:cubicBezTo>
                    <a:cubicBezTo>
                      <a:pt x="2423" y="1127"/>
                      <a:pt x="2408" y="1129"/>
                      <a:pt x="2399" y="1126"/>
                    </a:cubicBezTo>
                    <a:cubicBezTo>
                      <a:pt x="2387" y="1121"/>
                      <a:pt x="2379" y="1111"/>
                      <a:pt x="2370" y="1105"/>
                    </a:cubicBezTo>
                    <a:cubicBezTo>
                      <a:pt x="2360" y="1097"/>
                      <a:pt x="2348" y="1090"/>
                      <a:pt x="2331" y="1089"/>
                    </a:cubicBezTo>
                    <a:cubicBezTo>
                      <a:pt x="2335" y="1088"/>
                      <a:pt x="2338" y="1088"/>
                      <a:pt x="2342" y="1087"/>
                    </a:cubicBezTo>
                    <a:cubicBezTo>
                      <a:pt x="2363" y="1083"/>
                      <a:pt x="2379" y="1069"/>
                      <a:pt x="2383" y="1047"/>
                    </a:cubicBezTo>
                    <a:cubicBezTo>
                      <a:pt x="2386" y="1026"/>
                      <a:pt x="2379" y="1006"/>
                      <a:pt x="2361" y="994"/>
                    </a:cubicBezTo>
                    <a:cubicBezTo>
                      <a:pt x="2345" y="983"/>
                      <a:pt x="2323" y="980"/>
                      <a:pt x="2306" y="991"/>
                    </a:cubicBezTo>
                    <a:cubicBezTo>
                      <a:pt x="2291" y="1001"/>
                      <a:pt x="2283" y="1017"/>
                      <a:pt x="2287" y="1032"/>
                    </a:cubicBezTo>
                    <a:cubicBezTo>
                      <a:pt x="2289" y="1042"/>
                      <a:pt x="2295" y="1051"/>
                      <a:pt x="2304" y="1055"/>
                    </a:cubicBezTo>
                    <a:cubicBezTo>
                      <a:pt x="2309" y="1057"/>
                      <a:pt x="2314" y="1058"/>
                      <a:pt x="2320" y="1058"/>
                    </a:cubicBezTo>
                    <a:cubicBezTo>
                      <a:pt x="2331" y="1057"/>
                      <a:pt x="2338" y="1049"/>
                      <a:pt x="2339" y="1039"/>
                    </a:cubicBezTo>
                    <a:cubicBezTo>
                      <a:pt x="2339" y="1028"/>
                      <a:pt x="2331" y="1018"/>
                      <a:pt x="2320" y="1018"/>
                    </a:cubicBezTo>
                    <a:cubicBezTo>
                      <a:pt x="2309" y="1017"/>
                      <a:pt x="2299" y="1025"/>
                      <a:pt x="2298" y="1036"/>
                    </a:cubicBezTo>
                    <a:cubicBezTo>
                      <a:pt x="2298" y="1046"/>
                      <a:pt x="2304" y="1054"/>
                      <a:pt x="2313" y="1057"/>
                    </a:cubicBezTo>
                    <a:cubicBezTo>
                      <a:pt x="2300" y="1055"/>
                      <a:pt x="2291" y="1044"/>
                      <a:pt x="2288" y="1031"/>
                    </a:cubicBezTo>
                    <a:cubicBezTo>
                      <a:pt x="2285" y="1017"/>
                      <a:pt x="2293" y="1002"/>
                      <a:pt x="2307" y="992"/>
                    </a:cubicBezTo>
                    <a:cubicBezTo>
                      <a:pt x="2323" y="983"/>
                      <a:pt x="2343" y="986"/>
                      <a:pt x="2358" y="996"/>
                    </a:cubicBezTo>
                    <a:cubicBezTo>
                      <a:pt x="2375" y="1007"/>
                      <a:pt x="2382" y="1026"/>
                      <a:pt x="2379" y="1046"/>
                    </a:cubicBezTo>
                    <a:cubicBezTo>
                      <a:pt x="2375" y="1065"/>
                      <a:pt x="2361" y="1078"/>
                      <a:pt x="2342" y="1082"/>
                    </a:cubicBezTo>
                    <a:cubicBezTo>
                      <a:pt x="2328" y="1084"/>
                      <a:pt x="2313" y="1082"/>
                      <a:pt x="2298" y="1087"/>
                    </a:cubicBezTo>
                    <a:cubicBezTo>
                      <a:pt x="2278" y="1093"/>
                      <a:pt x="2262" y="1108"/>
                      <a:pt x="2255" y="1131"/>
                    </a:cubicBezTo>
                    <a:cubicBezTo>
                      <a:pt x="2246" y="1162"/>
                      <a:pt x="2255" y="1193"/>
                      <a:pt x="2280" y="1214"/>
                    </a:cubicBezTo>
                    <a:cubicBezTo>
                      <a:pt x="2291" y="1224"/>
                      <a:pt x="2302" y="1230"/>
                      <a:pt x="2315" y="1231"/>
                    </a:cubicBezTo>
                    <a:cubicBezTo>
                      <a:pt x="2302" y="1231"/>
                      <a:pt x="2289" y="1227"/>
                      <a:pt x="2278" y="1221"/>
                    </a:cubicBezTo>
                    <a:cubicBezTo>
                      <a:pt x="2263" y="1211"/>
                      <a:pt x="2248" y="1195"/>
                      <a:pt x="2240" y="1179"/>
                    </a:cubicBezTo>
                    <a:cubicBezTo>
                      <a:pt x="2236" y="1172"/>
                      <a:pt x="2232" y="1167"/>
                      <a:pt x="2227" y="1162"/>
                    </a:cubicBezTo>
                    <a:cubicBezTo>
                      <a:pt x="2226" y="1161"/>
                      <a:pt x="2224" y="1159"/>
                      <a:pt x="2223" y="1158"/>
                    </a:cubicBezTo>
                    <a:cubicBezTo>
                      <a:pt x="2220" y="1156"/>
                      <a:pt x="2218" y="1154"/>
                      <a:pt x="2215" y="1152"/>
                    </a:cubicBezTo>
                    <a:cubicBezTo>
                      <a:pt x="2214" y="1152"/>
                      <a:pt x="2204" y="1147"/>
                      <a:pt x="2203" y="1149"/>
                    </a:cubicBezTo>
                    <a:cubicBezTo>
                      <a:pt x="2203" y="1150"/>
                      <a:pt x="2209" y="1152"/>
                      <a:pt x="2210" y="1153"/>
                    </a:cubicBezTo>
                    <a:cubicBezTo>
                      <a:pt x="2214" y="1155"/>
                      <a:pt x="2217" y="1158"/>
                      <a:pt x="2220" y="1161"/>
                    </a:cubicBezTo>
                    <a:cubicBezTo>
                      <a:pt x="2222" y="1162"/>
                      <a:pt x="2223" y="1163"/>
                      <a:pt x="2225" y="1165"/>
                    </a:cubicBezTo>
                    <a:cubicBezTo>
                      <a:pt x="2230" y="1170"/>
                      <a:pt x="2233" y="1174"/>
                      <a:pt x="2237" y="1180"/>
                    </a:cubicBezTo>
                    <a:cubicBezTo>
                      <a:pt x="2237" y="1181"/>
                      <a:pt x="2238" y="1182"/>
                      <a:pt x="2239" y="1183"/>
                    </a:cubicBezTo>
                    <a:cubicBezTo>
                      <a:pt x="2237" y="1181"/>
                      <a:pt x="2235" y="1179"/>
                      <a:pt x="2234" y="1178"/>
                    </a:cubicBezTo>
                    <a:cubicBezTo>
                      <a:pt x="2229" y="1174"/>
                      <a:pt x="2225" y="1171"/>
                      <a:pt x="2219" y="1169"/>
                    </a:cubicBezTo>
                    <a:cubicBezTo>
                      <a:pt x="2202" y="1163"/>
                      <a:pt x="2190" y="1173"/>
                      <a:pt x="2184" y="1187"/>
                    </a:cubicBezTo>
                    <a:cubicBezTo>
                      <a:pt x="2180" y="1199"/>
                      <a:pt x="2180" y="1213"/>
                      <a:pt x="2188" y="1223"/>
                    </a:cubicBezTo>
                    <a:cubicBezTo>
                      <a:pt x="2195" y="1231"/>
                      <a:pt x="2205" y="1234"/>
                      <a:pt x="2215" y="1230"/>
                    </a:cubicBezTo>
                    <a:cubicBezTo>
                      <a:pt x="2223" y="1226"/>
                      <a:pt x="2230" y="1219"/>
                      <a:pt x="2229" y="1210"/>
                    </a:cubicBezTo>
                    <a:cubicBezTo>
                      <a:pt x="2228" y="1205"/>
                      <a:pt x="2225" y="1201"/>
                      <a:pt x="2221" y="1199"/>
                    </a:cubicBezTo>
                    <a:cubicBezTo>
                      <a:pt x="2218" y="1198"/>
                      <a:pt x="2215" y="1198"/>
                      <a:pt x="2212" y="1199"/>
                    </a:cubicBezTo>
                    <a:cubicBezTo>
                      <a:pt x="2209" y="1200"/>
                      <a:pt x="2207" y="1203"/>
                      <a:pt x="2206" y="1206"/>
                    </a:cubicBezTo>
                    <a:cubicBezTo>
                      <a:pt x="2205" y="1210"/>
                      <a:pt x="2206" y="1214"/>
                      <a:pt x="2209" y="1216"/>
                    </a:cubicBezTo>
                    <a:cubicBezTo>
                      <a:pt x="2212" y="1218"/>
                      <a:pt x="2217" y="1218"/>
                      <a:pt x="2220" y="1216"/>
                    </a:cubicBezTo>
                    <a:cubicBezTo>
                      <a:pt x="2223" y="1213"/>
                      <a:pt x="2224" y="1207"/>
                      <a:pt x="2221" y="1204"/>
                    </a:cubicBezTo>
                    <a:cubicBezTo>
                      <a:pt x="2218" y="1200"/>
                      <a:pt x="2212" y="1200"/>
                      <a:pt x="2209" y="1203"/>
                    </a:cubicBezTo>
                    <a:cubicBezTo>
                      <a:pt x="2207" y="1204"/>
                      <a:pt x="2207" y="1206"/>
                      <a:pt x="2206" y="1207"/>
                    </a:cubicBezTo>
                    <a:cubicBezTo>
                      <a:pt x="2206" y="1206"/>
                      <a:pt x="2206" y="1206"/>
                      <a:pt x="2206" y="1206"/>
                    </a:cubicBezTo>
                    <a:cubicBezTo>
                      <a:pt x="2207" y="1203"/>
                      <a:pt x="2209" y="1200"/>
                      <a:pt x="2212" y="1199"/>
                    </a:cubicBezTo>
                    <a:cubicBezTo>
                      <a:pt x="2215" y="1198"/>
                      <a:pt x="2218" y="1198"/>
                      <a:pt x="2220" y="1200"/>
                    </a:cubicBezTo>
                    <a:cubicBezTo>
                      <a:pt x="2225" y="1202"/>
                      <a:pt x="2227" y="1206"/>
                      <a:pt x="2228" y="1210"/>
                    </a:cubicBezTo>
                    <a:cubicBezTo>
                      <a:pt x="2229" y="1218"/>
                      <a:pt x="2221" y="1226"/>
                      <a:pt x="2215" y="1229"/>
                    </a:cubicBezTo>
                    <a:cubicBezTo>
                      <a:pt x="2205" y="1232"/>
                      <a:pt x="2196" y="1230"/>
                      <a:pt x="2189" y="1222"/>
                    </a:cubicBezTo>
                    <a:cubicBezTo>
                      <a:pt x="2182" y="1212"/>
                      <a:pt x="2182" y="1198"/>
                      <a:pt x="2187" y="1187"/>
                    </a:cubicBezTo>
                    <a:cubicBezTo>
                      <a:pt x="2193" y="1175"/>
                      <a:pt x="2203" y="1167"/>
                      <a:pt x="2218" y="1172"/>
                    </a:cubicBezTo>
                    <a:cubicBezTo>
                      <a:pt x="2223" y="1174"/>
                      <a:pt x="2227" y="1177"/>
                      <a:pt x="2231" y="1181"/>
                    </a:cubicBezTo>
                    <a:cubicBezTo>
                      <a:pt x="2234" y="1183"/>
                      <a:pt x="2236" y="1186"/>
                      <a:pt x="2239" y="1188"/>
                    </a:cubicBezTo>
                    <a:cubicBezTo>
                      <a:pt x="2244" y="1195"/>
                      <a:pt x="2251" y="1203"/>
                      <a:pt x="2258" y="1210"/>
                    </a:cubicBezTo>
                    <a:cubicBezTo>
                      <a:pt x="2262" y="1215"/>
                      <a:pt x="2267" y="1219"/>
                      <a:pt x="2273" y="1222"/>
                    </a:cubicBezTo>
                    <a:cubicBezTo>
                      <a:pt x="2269" y="1222"/>
                      <a:pt x="2266" y="1222"/>
                      <a:pt x="2263" y="1222"/>
                    </a:cubicBezTo>
                    <a:cubicBezTo>
                      <a:pt x="2255" y="1224"/>
                      <a:pt x="2247" y="1228"/>
                      <a:pt x="2241" y="1233"/>
                    </a:cubicBezTo>
                    <a:close/>
                    <a:moveTo>
                      <a:pt x="2164" y="1131"/>
                    </a:moveTo>
                    <a:cubicBezTo>
                      <a:pt x="2167" y="1131"/>
                      <a:pt x="2171" y="1132"/>
                      <a:pt x="2172" y="1136"/>
                    </a:cubicBezTo>
                    <a:cubicBezTo>
                      <a:pt x="2173" y="1143"/>
                      <a:pt x="2165" y="1146"/>
                      <a:pt x="2161" y="1142"/>
                    </a:cubicBezTo>
                    <a:cubicBezTo>
                      <a:pt x="2158" y="1140"/>
                      <a:pt x="2158" y="1136"/>
                      <a:pt x="2152" y="1135"/>
                    </a:cubicBezTo>
                    <a:cubicBezTo>
                      <a:pt x="2158" y="1135"/>
                      <a:pt x="2159" y="1132"/>
                      <a:pt x="2164" y="1131"/>
                    </a:cubicBezTo>
                    <a:close/>
                    <a:moveTo>
                      <a:pt x="2238" y="1173"/>
                    </a:moveTo>
                    <a:cubicBezTo>
                      <a:pt x="2231" y="1161"/>
                      <a:pt x="2235" y="1145"/>
                      <a:pt x="2241" y="1138"/>
                    </a:cubicBezTo>
                    <a:cubicBezTo>
                      <a:pt x="2247" y="1132"/>
                      <a:pt x="2253" y="1127"/>
                      <a:pt x="2254" y="1119"/>
                    </a:cubicBezTo>
                    <a:cubicBezTo>
                      <a:pt x="2255" y="1113"/>
                      <a:pt x="2252" y="1104"/>
                      <a:pt x="2246" y="1104"/>
                    </a:cubicBezTo>
                    <a:cubicBezTo>
                      <a:pt x="2250" y="1107"/>
                      <a:pt x="2249" y="1113"/>
                      <a:pt x="2246" y="1118"/>
                    </a:cubicBezTo>
                    <a:cubicBezTo>
                      <a:pt x="2244" y="1122"/>
                      <a:pt x="2241" y="1126"/>
                      <a:pt x="2242" y="1131"/>
                    </a:cubicBezTo>
                    <a:cubicBezTo>
                      <a:pt x="2232" y="1133"/>
                      <a:pt x="2229" y="1141"/>
                      <a:pt x="2229" y="1148"/>
                    </a:cubicBezTo>
                    <a:cubicBezTo>
                      <a:pt x="2229" y="1156"/>
                      <a:pt x="2232" y="1167"/>
                      <a:pt x="2238" y="1173"/>
                    </a:cubicBezTo>
                    <a:close/>
                    <a:moveTo>
                      <a:pt x="2124" y="1191"/>
                    </a:moveTo>
                    <a:cubicBezTo>
                      <a:pt x="2107" y="1203"/>
                      <a:pt x="2091" y="1193"/>
                      <a:pt x="2082" y="1192"/>
                    </a:cubicBezTo>
                    <a:cubicBezTo>
                      <a:pt x="2070" y="1189"/>
                      <a:pt x="2068" y="1201"/>
                      <a:pt x="2080" y="1206"/>
                    </a:cubicBezTo>
                    <a:cubicBezTo>
                      <a:pt x="2091" y="1210"/>
                      <a:pt x="2111" y="1206"/>
                      <a:pt x="2124" y="1191"/>
                    </a:cubicBezTo>
                    <a:close/>
                    <a:moveTo>
                      <a:pt x="2191" y="1136"/>
                    </a:moveTo>
                    <a:cubicBezTo>
                      <a:pt x="2193" y="1142"/>
                      <a:pt x="2188" y="1149"/>
                      <a:pt x="2185" y="1151"/>
                    </a:cubicBezTo>
                    <a:cubicBezTo>
                      <a:pt x="2187" y="1157"/>
                      <a:pt x="2201" y="1156"/>
                      <a:pt x="2202" y="1147"/>
                    </a:cubicBezTo>
                    <a:cubicBezTo>
                      <a:pt x="2203" y="1140"/>
                      <a:pt x="2197" y="1134"/>
                      <a:pt x="2191" y="1136"/>
                    </a:cubicBezTo>
                    <a:close/>
                    <a:moveTo>
                      <a:pt x="2230" y="1164"/>
                    </a:moveTo>
                    <a:cubicBezTo>
                      <a:pt x="2219" y="1142"/>
                      <a:pt x="2234" y="1120"/>
                      <a:pt x="2235" y="1112"/>
                    </a:cubicBezTo>
                    <a:cubicBezTo>
                      <a:pt x="2239" y="1097"/>
                      <a:pt x="2221" y="1093"/>
                      <a:pt x="2217" y="1110"/>
                    </a:cubicBezTo>
                    <a:cubicBezTo>
                      <a:pt x="2214" y="1120"/>
                      <a:pt x="2213" y="1143"/>
                      <a:pt x="2230" y="1164"/>
                    </a:cubicBezTo>
                    <a:close/>
                    <a:moveTo>
                      <a:pt x="2174" y="1204"/>
                    </a:moveTo>
                    <a:cubicBezTo>
                      <a:pt x="2180" y="1213"/>
                      <a:pt x="2185" y="1224"/>
                      <a:pt x="2184" y="1234"/>
                    </a:cubicBezTo>
                    <a:cubicBezTo>
                      <a:pt x="2184" y="1244"/>
                      <a:pt x="2178" y="1254"/>
                      <a:pt x="2168" y="1257"/>
                    </a:cubicBezTo>
                    <a:cubicBezTo>
                      <a:pt x="2162" y="1259"/>
                      <a:pt x="2156" y="1259"/>
                      <a:pt x="2150" y="1258"/>
                    </a:cubicBezTo>
                    <a:cubicBezTo>
                      <a:pt x="2144" y="1256"/>
                      <a:pt x="2139" y="1253"/>
                      <a:pt x="2134" y="1248"/>
                    </a:cubicBezTo>
                    <a:cubicBezTo>
                      <a:pt x="2130" y="1244"/>
                      <a:pt x="2127" y="1239"/>
                      <a:pt x="2125" y="1233"/>
                    </a:cubicBezTo>
                    <a:cubicBezTo>
                      <a:pt x="2124" y="1230"/>
                      <a:pt x="2123" y="1228"/>
                      <a:pt x="2123" y="1225"/>
                    </a:cubicBezTo>
                    <a:cubicBezTo>
                      <a:pt x="2121" y="1218"/>
                      <a:pt x="2121" y="1211"/>
                      <a:pt x="2123" y="1204"/>
                    </a:cubicBezTo>
                    <a:cubicBezTo>
                      <a:pt x="2125" y="1193"/>
                      <a:pt x="2128" y="1185"/>
                      <a:pt x="2136" y="1177"/>
                    </a:cubicBezTo>
                    <a:cubicBezTo>
                      <a:pt x="2136" y="1176"/>
                      <a:pt x="2137" y="1176"/>
                      <a:pt x="2137" y="1175"/>
                    </a:cubicBezTo>
                    <a:cubicBezTo>
                      <a:pt x="2130" y="1177"/>
                      <a:pt x="2122" y="1176"/>
                      <a:pt x="2114" y="1174"/>
                    </a:cubicBezTo>
                    <a:cubicBezTo>
                      <a:pt x="2106" y="1171"/>
                      <a:pt x="2098" y="1165"/>
                      <a:pt x="2094" y="1157"/>
                    </a:cubicBezTo>
                    <a:cubicBezTo>
                      <a:pt x="2092" y="1154"/>
                      <a:pt x="2091" y="1149"/>
                      <a:pt x="2092" y="1145"/>
                    </a:cubicBezTo>
                    <a:cubicBezTo>
                      <a:pt x="2092" y="1149"/>
                      <a:pt x="2093" y="1153"/>
                      <a:pt x="2095" y="1156"/>
                    </a:cubicBezTo>
                    <a:cubicBezTo>
                      <a:pt x="2099" y="1164"/>
                      <a:pt x="2106" y="1169"/>
                      <a:pt x="2115" y="1172"/>
                    </a:cubicBezTo>
                    <a:cubicBezTo>
                      <a:pt x="2122" y="1173"/>
                      <a:pt x="2127" y="1173"/>
                      <a:pt x="2133" y="1172"/>
                    </a:cubicBezTo>
                    <a:cubicBezTo>
                      <a:pt x="2144" y="1170"/>
                      <a:pt x="2151" y="1165"/>
                      <a:pt x="2162" y="1162"/>
                    </a:cubicBezTo>
                    <a:cubicBezTo>
                      <a:pt x="2163" y="1162"/>
                      <a:pt x="2163" y="1162"/>
                      <a:pt x="2163" y="1162"/>
                    </a:cubicBezTo>
                    <a:cubicBezTo>
                      <a:pt x="2168" y="1161"/>
                      <a:pt x="2174" y="1160"/>
                      <a:pt x="2180" y="1160"/>
                    </a:cubicBezTo>
                    <a:cubicBezTo>
                      <a:pt x="2182" y="1160"/>
                      <a:pt x="2196" y="1160"/>
                      <a:pt x="2196" y="1162"/>
                    </a:cubicBezTo>
                    <a:cubicBezTo>
                      <a:pt x="2196" y="1163"/>
                      <a:pt x="2187" y="1163"/>
                      <a:pt x="2185" y="1163"/>
                    </a:cubicBezTo>
                    <a:cubicBezTo>
                      <a:pt x="2177" y="1163"/>
                      <a:pt x="2171" y="1164"/>
                      <a:pt x="2163" y="1166"/>
                    </a:cubicBezTo>
                    <a:cubicBezTo>
                      <a:pt x="2163" y="1166"/>
                      <a:pt x="2163" y="1166"/>
                      <a:pt x="2163" y="1166"/>
                    </a:cubicBezTo>
                    <a:cubicBezTo>
                      <a:pt x="2153" y="1168"/>
                      <a:pt x="2145" y="1172"/>
                      <a:pt x="2138" y="1179"/>
                    </a:cubicBezTo>
                    <a:cubicBezTo>
                      <a:pt x="2130" y="1187"/>
                      <a:pt x="2124" y="1199"/>
                      <a:pt x="2126" y="1211"/>
                    </a:cubicBezTo>
                    <a:cubicBezTo>
                      <a:pt x="2127" y="1218"/>
                      <a:pt x="2133" y="1227"/>
                      <a:pt x="2141" y="1226"/>
                    </a:cubicBezTo>
                    <a:cubicBezTo>
                      <a:pt x="2143" y="1225"/>
                      <a:pt x="2145" y="1223"/>
                      <a:pt x="2146" y="1221"/>
                    </a:cubicBezTo>
                    <a:cubicBezTo>
                      <a:pt x="2146" y="1218"/>
                      <a:pt x="2145" y="1216"/>
                      <a:pt x="2143" y="1215"/>
                    </a:cubicBezTo>
                    <a:cubicBezTo>
                      <a:pt x="2141" y="1215"/>
                      <a:pt x="2139" y="1215"/>
                      <a:pt x="2138" y="1216"/>
                    </a:cubicBezTo>
                    <a:cubicBezTo>
                      <a:pt x="2136" y="1217"/>
                      <a:pt x="2136" y="1220"/>
                      <a:pt x="2138" y="1221"/>
                    </a:cubicBezTo>
                    <a:cubicBezTo>
                      <a:pt x="2139" y="1222"/>
                      <a:pt x="2140" y="1222"/>
                      <a:pt x="2141" y="1221"/>
                    </a:cubicBezTo>
                    <a:cubicBezTo>
                      <a:pt x="2141" y="1223"/>
                      <a:pt x="2139" y="1223"/>
                      <a:pt x="2138" y="1223"/>
                    </a:cubicBezTo>
                    <a:cubicBezTo>
                      <a:pt x="2135" y="1222"/>
                      <a:pt x="2134" y="1220"/>
                      <a:pt x="2134" y="1217"/>
                    </a:cubicBezTo>
                    <a:cubicBezTo>
                      <a:pt x="2134" y="1213"/>
                      <a:pt x="2138" y="1210"/>
                      <a:pt x="2142" y="1210"/>
                    </a:cubicBezTo>
                    <a:cubicBezTo>
                      <a:pt x="2145" y="1210"/>
                      <a:pt x="2148" y="1211"/>
                      <a:pt x="2150" y="1214"/>
                    </a:cubicBezTo>
                    <a:cubicBezTo>
                      <a:pt x="2152" y="1216"/>
                      <a:pt x="2152" y="1220"/>
                      <a:pt x="2152" y="1222"/>
                    </a:cubicBezTo>
                    <a:cubicBezTo>
                      <a:pt x="2150" y="1226"/>
                      <a:pt x="2147" y="1230"/>
                      <a:pt x="2143" y="1230"/>
                    </a:cubicBezTo>
                    <a:cubicBezTo>
                      <a:pt x="2134" y="1231"/>
                      <a:pt x="2126" y="1223"/>
                      <a:pt x="2125" y="1215"/>
                    </a:cubicBezTo>
                    <a:cubicBezTo>
                      <a:pt x="2124" y="1212"/>
                      <a:pt x="2124" y="1209"/>
                      <a:pt x="2125" y="1206"/>
                    </a:cubicBezTo>
                    <a:cubicBezTo>
                      <a:pt x="2123" y="1215"/>
                      <a:pt x="2124" y="1223"/>
                      <a:pt x="2127" y="1232"/>
                    </a:cubicBezTo>
                    <a:cubicBezTo>
                      <a:pt x="2129" y="1238"/>
                      <a:pt x="2131" y="1243"/>
                      <a:pt x="2136" y="1247"/>
                    </a:cubicBezTo>
                    <a:cubicBezTo>
                      <a:pt x="2140" y="1252"/>
                      <a:pt x="2144" y="1255"/>
                      <a:pt x="2151" y="1257"/>
                    </a:cubicBezTo>
                    <a:cubicBezTo>
                      <a:pt x="2154" y="1258"/>
                      <a:pt x="2157" y="1258"/>
                      <a:pt x="2160" y="1258"/>
                    </a:cubicBezTo>
                    <a:cubicBezTo>
                      <a:pt x="2160" y="1258"/>
                      <a:pt x="2160" y="1258"/>
                      <a:pt x="2160" y="1258"/>
                    </a:cubicBezTo>
                    <a:cubicBezTo>
                      <a:pt x="2151" y="1257"/>
                      <a:pt x="2145" y="1248"/>
                      <a:pt x="2153" y="1238"/>
                    </a:cubicBezTo>
                    <a:cubicBezTo>
                      <a:pt x="2159" y="1230"/>
                      <a:pt x="2177" y="1227"/>
                      <a:pt x="2174" y="1204"/>
                    </a:cubicBezTo>
                    <a:close/>
                    <a:moveTo>
                      <a:pt x="2096" y="1156"/>
                    </a:moveTo>
                    <a:cubicBezTo>
                      <a:pt x="2107" y="1152"/>
                      <a:pt x="2100" y="1138"/>
                      <a:pt x="2098" y="1133"/>
                    </a:cubicBezTo>
                    <a:cubicBezTo>
                      <a:pt x="2097" y="1129"/>
                      <a:pt x="2097" y="1126"/>
                      <a:pt x="2099" y="1123"/>
                    </a:cubicBezTo>
                    <a:cubicBezTo>
                      <a:pt x="2095" y="1125"/>
                      <a:pt x="2087" y="1133"/>
                      <a:pt x="2085" y="1139"/>
                    </a:cubicBezTo>
                    <a:cubicBezTo>
                      <a:pt x="2082" y="1145"/>
                      <a:pt x="2084" y="1153"/>
                      <a:pt x="2092" y="1157"/>
                    </a:cubicBezTo>
                    <a:cubicBezTo>
                      <a:pt x="2090" y="1153"/>
                      <a:pt x="2090" y="1147"/>
                      <a:pt x="2092" y="1143"/>
                    </a:cubicBezTo>
                    <a:cubicBezTo>
                      <a:pt x="2092" y="1145"/>
                      <a:pt x="2093" y="1152"/>
                      <a:pt x="2096" y="1156"/>
                    </a:cubicBezTo>
                    <a:close/>
                    <a:moveTo>
                      <a:pt x="2204" y="1164"/>
                    </a:moveTo>
                    <a:cubicBezTo>
                      <a:pt x="2179" y="1173"/>
                      <a:pt x="2173" y="1193"/>
                      <a:pt x="2163" y="1201"/>
                    </a:cubicBezTo>
                    <a:cubicBezTo>
                      <a:pt x="2153" y="1210"/>
                      <a:pt x="2143" y="1198"/>
                      <a:pt x="2152" y="1186"/>
                    </a:cubicBezTo>
                    <a:cubicBezTo>
                      <a:pt x="2162" y="1173"/>
                      <a:pt x="2184" y="1165"/>
                      <a:pt x="2204" y="1164"/>
                    </a:cubicBezTo>
                    <a:close/>
                    <a:moveTo>
                      <a:pt x="2121" y="1196"/>
                    </a:moveTo>
                    <a:cubicBezTo>
                      <a:pt x="2111" y="1215"/>
                      <a:pt x="2117" y="1253"/>
                      <a:pt x="2139" y="1254"/>
                    </a:cubicBezTo>
                    <a:cubicBezTo>
                      <a:pt x="2139" y="1258"/>
                      <a:pt x="2133" y="1262"/>
                      <a:pt x="2127" y="1261"/>
                    </a:cubicBezTo>
                    <a:cubicBezTo>
                      <a:pt x="2121" y="1259"/>
                      <a:pt x="2114" y="1252"/>
                      <a:pt x="2115" y="1243"/>
                    </a:cubicBezTo>
                    <a:cubicBezTo>
                      <a:pt x="2109" y="1243"/>
                      <a:pt x="2106" y="1230"/>
                      <a:pt x="2110" y="1216"/>
                    </a:cubicBezTo>
                    <a:cubicBezTo>
                      <a:pt x="2104" y="1222"/>
                      <a:pt x="2096" y="1227"/>
                      <a:pt x="2088" y="1230"/>
                    </a:cubicBezTo>
                    <a:cubicBezTo>
                      <a:pt x="2079" y="1233"/>
                      <a:pt x="2067" y="1235"/>
                      <a:pt x="2058" y="1232"/>
                    </a:cubicBezTo>
                    <a:cubicBezTo>
                      <a:pt x="2048" y="1229"/>
                      <a:pt x="2040" y="1222"/>
                      <a:pt x="2037" y="1212"/>
                    </a:cubicBezTo>
                    <a:cubicBezTo>
                      <a:pt x="2035" y="1205"/>
                      <a:pt x="2037" y="1196"/>
                      <a:pt x="2043" y="1191"/>
                    </a:cubicBezTo>
                    <a:cubicBezTo>
                      <a:pt x="2047" y="1188"/>
                      <a:pt x="2055" y="1188"/>
                      <a:pt x="2060" y="1190"/>
                    </a:cubicBezTo>
                    <a:cubicBezTo>
                      <a:pt x="2066" y="1193"/>
                      <a:pt x="2070" y="1199"/>
                      <a:pt x="2072" y="1205"/>
                    </a:cubicBezTo>
                    <a:cubicBezTo>
                      <a:pt x="2061" y="1196"/>
                      <a:pt x="2054" y="1204"/>
                      <a:pt x="2049" y="1205"/>
                    </a:cubicBezTo>
                    <a:cubicBezTo>
                      <a:pt x="2041" y="1206"/>
                      <a:pt x="2039" y="1200"/>
                      <a:pt x="2041" y="1195"/>
                    </a:cubicBezTo>
                    <a:cubicBezTo>
                      <a:pt x="2041" y="1195"/>
                      <a:pt x="2041" y="1195"/>
                      <a:pt x="2041" y="1195"/>
                    </a:cubicBezTo>
                    <a:cubicBezTo>
                      <a:pt x="2038" y="1200"/>
                      <a:pt x="2037" y="1205"/>
                      <a:pt x="2038" y="1211"/>
                    </a:cubicBezTo>
                    <a:cubicBezTo>
                      <a:pt x="2041" y="1220"/>
                      <a:pt x="2046" y="1227"/>
                      <a:pt x="2055" y="1230"/>
                    </a:cubicBezTo>
                    <a:cubicBezTo>
                      <a:pt x="2053" y="1229"/>
                      <a:pt x="2052" y="1227"/>
                      <a:pt x="2050" y="1225"/>
                    </a:cubicBezTo>
                    <a:cubicBezTo>
                      <a:pt x="2048" y="1222"/>
                      <a:pt x="2046" y="1216"/>
                      <a:pt x="2049" y="1213"/>
                    </a:cubicBezTo>
                    <a:cubicBezTo>
                      <a:pt x="2051" y="1211"/>
                      <a:pt x="2054" y="1210"/>
                      <a:pt x="2056" y="1211"/>
                    </a:cubicBezTo>
                    <a:cubicBezTo>
                      <a:pt x="2058" y="1211"/>
                      <a:pt x="2059" y="1212"/>
                      <a:pt x="2060" y="1214"/>
                    </a:cubicBezTo>
                    <a:cubicBezTo>
                      <a:pt x="2060" y="1216"/>
                      <a:pt x="2060" y="1218"/>
                      <a:pt x="2059" y="1219"/>
                    </a:cubicBezTo>
                    <a:cubicBezTo>
                      <a:pt x="2058" y="1222"/>
                      <a:pt x="2055" y="1222"/>
                      <a:pt x="2053" y="1221"/>
                    </a:cubicBezTo>
                    <a:cubicBezTo>
                      <a:pt x="2051" y="1220"/>
                      <a:pt x="2051" y="1219"/>
                      <a:pt x="2051" y="1217"/>
                    </a:cubicBezTo>
                    <a:cubicBezTo>
                      <a:pt x="2052" y="1216"/>
                      <a:pt x="2052" y="1216"/>
                      <a:pt x="2053" y="1216"/>
                    </a:cubicBezTo>
                    <a:cubicBezTo>
                      <a:pt x="2053" y="1216"/>
                      <a:pt x="2052" y="1217"/>
                      <a:pt x="2052" y="1218"/>
                    </a:cubicBezTo>
                    <a:cubicBezTo>
                      <a:pt x="2052" y="1219"/>
                      <a:pt x="2054" y="1220"/>
                      <a:pt x="2055" y="1219"/>
                    </a:cubicBezTo>
                    <a:cubicBezTo>
                      <a:pt x="2056" y="1219"/>
                      <a:pt x="2056" y="1218"/>
                      <a:pt x="2057" y="1217"/>
                    </a:cubicBezTo>
                    <a:cubicBezTo>
                      <a:pt x="2057" y="1216"/>
                      <a:pt x="2056" y="1215"/>
                      <a:pt x="2055" y="1214"/>
                    </a:cubicBezTo>
                    <a:cubicBezTo>
                      <a:pt x="2054" y="1213"/>
                      <a:pt x="2052" y="1214"/>
                      <a:pt x="2051" y="1215"/>
                    </a:cubicBezTo>
                    <a:cubicBezTo>
                      <a:pt x="2048" y="1219"/>
                      <a:pt x="2050" y="1224"/>
                      <a:pt x="2053" y="1227"/>
                    </a:cubicBezTo>
                    <a:cubicBezTo>
                      <a:pt x="2059" y="1231"/>
                      <a:pt x="2067" y="1232"/>
                      <a:pt x="2074" y="1231"/>
                    </a:cubicBezTo>
                    <a:cubicBezTo>
                      <a:pt x="2090" y="1230"/>
                      <a:pt x="2104" y="1222"/>
                      <a:pt x="2113" y="1210"/>
                    </a:cubicBezTo>
                    <a:cubicBezTo>
                      <a:pt x="2115" y="1205"/>
                      <a:pt x="2118" y="1201"/>
                      <a:pt x="2121" y="1196"/>
                    </a:cubicBezTo>
                    <a:close/>
                    <a:moveTo>
                      <a:pt x="2129" y="1178"/>
                    </a:moveTo>
                    <a:cubicBezTo>
                      <a:pt x="2124" y="1187"/>
                      <a:pt x="2108" y="1182"/>
                      <a:pt x="2100" y="1176"/>
                    </a:cubicBezTo>
                    <a:cubicBezTo>
                      <a:pt x="2091" y="1168"/>
                      <a:pt x="2082" y="1157"/>
                      <a:pt x="2069" y="1158"/>
                    </a:cubicBezTo>
                    <a:cubicBezTo>
                      <a:pt x="2062" y="1159"/>
                      <a:pt x="2056" y="1163"/>
                      <a:pt x="2053" y="1170"/>
                    </a:cubicBezTo>
                    <a:cubicBezTo>
                      <a:pt x="2052" y="1174"/>
                      <a:pt x="2053" y="1179"/>
                      <a:pt x="2057" y="1181"/>
                    </a:cubicBezTo>
                    <a:cubicBezTo>
                      <a:pt x="2056" y="1178"/>
                      <a:pt x="2057" y="1172"/>
                      <a:pt x="2061" y="1170"/>
                    </a:cubicBezTo>
                    <a:cubicBezTo>
                      <a:pt x="2065" y="1168"/>
                      <a:pt x="2071" y="1169"/>
                      <a:pt x="2075" y="1173"/>
                    </a:cubicBezTo>
                    <a:cubicBezTo>
                      <a:pt x="2082" y="1181"/>
                      <a:pt x="2088" y="1189"/>
                      <a:pt x="2097" y="1193"/>
                    </a:cubicBezTo>
                    <a:cubicBezTo>
                      <a:pt x="2109" y="1198"/>
                      <a:pt x="2124" y="1193"/>
                      <a:pt x="2129" y="1178"/>
                    </a:cubicBezTo>
                    <a:close/>
                    <a:moveTo>
                      <a:pt x="2147" y="1134"/>
                    </a:moveTo>
                    <a:cubicBezTo>
                      <a:pt x="2137" y="1130"/>
                      <a:pt x="2121" y="1132"/>
                      <a:pt x="2112" y="1139"/>
                    </a:cubicBezTo>
                    <a:cubicBezTo>
                      <a:pt x="2104" y="1146"/>
                      <a:pt x="2108" y="1156"/>
                      <a:pt x="2119" y="1150"/>
                    </a:cubicBezTo>
                    <a:cubicBezTo>
                      <a:pt x="2127" y="1145"/>
                      <a:pt x="2137" y="1133"/>
                      <a:pt x="2147" y="1134"/>
                    </a:cubicBezTo>
                    <a:close/>
                    <a:moveTo>
                      <a:pt x="2347" y="1088"/>
                    </a:moveTo>
                    <a:cubicBezTo>
                      <a:pt x="2379" y="1082"/>
                      <a:pt x="2405" y="1039"/>
                      <a:pt x="2383" y="1017"/>
                    </a:cubicBezTo>
                    <a:cubicBezTo>
                      <a:pt x="2388" y="1013"/>
                      <a:pt x="2398" y="1016"/>
                      <a:pt x="2402" y="1024"/>
                    </a:cubicBezTo>
                    <a:cubicBezTo>
                      <a:pt x="2407" y="1032"/>
                      <a:pt x="2404" y="1046"/>
                      <a:pt x="2393" y="1053"/>
                    </a:cubicBezTo>
                    <a:cubicBezTo>
                      <a:pt x="2400" y="1063"/>
                      <a:pt x="2378" y="1091"/>
                      <a:pt x="2347" y="1088"/>
                    </a:cubicBezTo>
                    <a:close/>
                    <a:moveTo>
                      <a:pt x="2415" y="1209"/>
                    </a:moveTo>
                    <a:cubicBezTo>
                      <a:pt x="2413" y="1211"/>
                      <a:pt x="2410" y="1210"/>
                      <a:pt x="2409" y="1208"/>
                    </a:cubicBezTo>
                    <a:cubicBezTo>
                      <a:pt x="2407" y="1205"/>
                      <a:pt x="2408" y="1202"/>
                      <a:pt x="2410" y="1201"/>
                    </a:cubicBezTo>
                    <a:cubicBezTo>
                      <a:pt x="2412" y="1199"/>
                      <a:pt x="2415" y="1200"/>
                      <a:pt x="2417" y="1202"/>
                    </a:cubicBezTo>
                    <a:cubicBezTo>
                      <a:pt x="2418" y="1204"/>
                      <a:pt x="2418" y="1208"/>
                      <a:pt x="2415" y="1209"/>
                    </a:cubicBezTo>
                    <a:close/>
                    <a:moveTo>
                      <a:pt x="2409" y="1216"/>
                    </a:moveTo>
                    <a:cubicBezTo>
                      <a:pt x="2407" y="1217"/>
                      <a:pt x="2405" y="1217"/>
                      <a:pt x="2403" y="1215"/>
                    </a:cubicBezTo>
                    <a:cubicBezTo>
                      <a:pt x="2402" y="1213"/>
                      <a:pt x="2403" y="1211"/>
                      <a:pt x="2405" y="1210"/>
                    </a:cubicBezTo>
                    <a:cubicBezTo>
                      <a:pt x="2406" y="1209"/>
                      <a:pt x="2409" y="1209"/>
                      <a:pt x="2410" y="1211"/>
                    </a:cubicBezTo>
                    <a:cubicBezTo>
                      <a:pt x="2411" y="1213"/>
                      <a:pt x="2411" y="1215"/>
                      <a:pt x="2409" y="1216"/>
                    </a:cubicBezTo>
                    <a:close/>
                    <a:moveTo>
                      <a:pt x="2419" y="1197"/>
                    </a:moveTo>
                    <a:cubicBezTo>
                      <a:pt x="2415" y="1199"/>
                      <a:pt x="2410" y="1198"/>
                      <a:pt x="2408" y="1195"/>
                    </a:cubicBezTo>
                    <a:cubicBezTo>
                      <a:pt x="2406" y="1191"/>
                      <a:pt x="2407" y="1186"/>
                      <a:pt x="2410" y="1184"/>
                    </a:cubicBezTo>
                    <a:cubicBezTo>
                      <a:pt x="2414" y="1182"/>
                      <a:pt x="2419" y="1183"/>
                      <a:pt x="2421" y="1186"/>
                    </a:cubicBezTo>
                    <a:cubicBezTo>
                      <a:pt x="2423" y="1190"/>
                      <a:pt x="2422" y="1195"/>
                      <a:pt x="2419" y="1197"/>
                    </a:cubicBezTo>
                    <a:close/>
                    <a:moveTo>
                      <a:pt x="2261" y="1149"/>
                    </a:moveTo>
                    <a:cubicBezTo>
                      <a:pt x="2259" y="1138"/>
                      <a:pt x="2263" y="1123"/>
                      <a:pt x="2273" y="1112"/>
                    </a:cubicBezTo>
                    <a:cubicBezTo>
                      <a:pt x="2281" y="1104"/>
                      <a:pt x="2292" y="1098"/>
                      <a:pt x="2302" y="1097"/>
                    </a:cubicBezTo>
                    <a:cubicBezTo>
                      <a:pt x="2308" y="1096"/>
                      <a:pt x="2314" y="1097"/>
                      <a:pt x="2318" y="1100"/>
                    </a:cubicBezTo>
                    <a:cubicBezTo>
                      <a:pt x="2326" y="1104"/>
                      <a:pt x="2331" y="1112"/>
                      <a:pt x="2330" y="1118"/>
                    </a:cubicBezTo>
                    <a:cubicBezTo>
                      <a:pt x="2329" y="1125"/>
                      <a:pt x="2322" y="1130"/>
                      <a:pt x="2316" y="1127"/>
                    </a:cubicBezTo>
                    <a:cubicBezTo>
                      <a:pt x="2324" y="1120"/>
                      <a:pt x="2319" y="1110"/>
                      <a:pt x="2309" y="1106"/>
                    </a:cubicBezTo>
                    <a:cubicBezTo>
                      <a:pt x="2299" y="1103"/>
                      <a:pt x="2284" y="1109"/>
                      <a:pt x="2276" y="1116"/>
                    </a:cubicBezTo>
                    <a:cubicBezTo>
                      <a:pt x="2263" y="1129"/>
                      <a:pt x="2261" y="1142"/>
                      <a:pt x="2261" y="1149"/>
                    </a:cubicBezTo>
                    <a:close/>
                    <a:moveTo>
                      <a:pt x="2322" y="1094"/>
                    </a:moveTo>
                    <a:cubicBezTo>
                      <a:pt x="2356" y="1096"/>
                      <a:pt x="2384" y="1125"/>
                      <a:pt x="2383" y="1150"/>
                    </a:cubicBezTo>
                    <a:cubicBezTo>
                      <a:pt x="2382" y="1177"/>
                      <a:pt x="2359" y="1175"/>
                      <a:pt x="2360" y="1151"/>
                    </a:cubicBezTo>
                    <a:cubicBezTo>
                      <a:pt x="2360" y="1139"/>
                      <a:pt x="2355" y="1101"/>
                      <a:pt x="2322" y="1094"/>
                    </a:cubicBezTo>
                    <a:close/>
                    <a:moveTo>
                      <a:pt x="1935" y="1164"/>
                    </a:moveTo>
                    <a:cubicBezTo>
                      <a:pt x="1959" y="1155"/>
                      <a:pt x="1965" y="1134"/>
                      <a:pt x="1974" y="1127"/>
                    </a:cubicBezTo>
                    <a:cubicBezTo>
                      <a:pt x="1985" y="1118"/>
                      <a:pt x="1995" y="1130"/>
                      <a:pt x="1986" y="1142"/>
                    </a:cubicBezTo>
                    <a:cubicBezTo>
                      <a:pt x="1976" y="1155"/>
                      <a:pt x="1955" y="1162"/>
                      <a:pt x="1935" y="1164"/>
                    </a:cubicBezTo>
                    <a:close/>
                    <a:moveTo>
                      <a:pt x="2020" y="1155"/>
                    </a:moveTo>
                    <a:cubicBezTo>
                      <a:pt x="2018" y="1157"/>
                      <a:pt x="2016" y="1158"/>
                      <a:pt x="2014" y="1158"/>
                    </a:cubicBezTo>
                    <a:cubicBezTo>
                      <a:pt x="2012" y="1158"/>
                      <a:pt x="2008" y="1156"/>
                      <a:pt x="2007" y="1153"/>
                    </a:cubicBezTo>
                    <a:cubicBezTo>
                      <a:pt x="2005" y="1149"/>
                      <a:pt x="2007" y="1146"/>
                      <a:pt x="2009" y="1144"/>
                    </a:cubicBezTo>
                    <a:cubicBezTo>
                      <a:pt x="2014" y="1140"/>
                      <a:pt x="2017" y="1144"/>
                      <a:pt x="2021" y="1145"/>
                    </a:cubicBezTo>
                    <a:cubicBezTo>
                      <a:pt x="2025" y="1145"/>
                      <a:pt x="2029" y="1142"/>
                      <a:pt x="2031" y="1137"/>
                    </a:cubicBezTo>
                    <a:cubicBezTo>
                      <a:pt x="2033" y="1131"/>
                      <a:pt x="2031" y="1125"/>
                      <a:pt x="2026" y="1121"/>
                    </a:cubicBezTo>
                    <a:cubicBezTo>
                      <a:pt x="2023" y="1119"/>
                      <a:pt x="2019" y="1119"/>
                      <a:pt x="2017" y="1122"/>
                    </a:cubicBezTo>
                    <a:cubicBezTo>
                      <a:pt x="2021" y="1122"/>
                      <a:pt x="2024" y="1126"/>
                      <a:pt x="2021" y="1130"/>
                    </a:cubicBezTo>
                    <a:cubicBezTo>
                      <a:pt x="2019" y="1132"/>
                      <a:pt x="2013" y="1134"/>
                      <a:pt x="2008" y="1136"/>
                    </a:cubicBezTo>
                    <a:cubicBezTo>
                      <a:pt x="2003" y="1139"/>
                      <a:pt x="1998" y="1142"/>
                      <a:pt x="1995" y="1146"/>
                    </a:cubicBezTo>
                    <a:cubicBezTo>
                      <a:pt x="1990" y="1155"/>
                      <a:pt x="1995" y="1167"/>
                      <a:pt x="2004" y="1170"/>
                    </a:cubicBezTo>
                    <a:cubicBezTo>
                      <a:pt x="2009" y="1171"/>
                      <a:pt x="2014" y="1170"/>
                      <a:pt x="2019" y="1168"/>
                    </a:cubicBezTo>
                    <a:cubicBezTo>
                      <a:pt x="2024" y="1166"/>
                      <a:pt x="2035" y="1157"/>
                      <a:pt x="2042" y="1158"/>
                    </a:cubicBezTo>
                    <a:cubicBezTo>
                      <a:pt x="2046" y="1159"/>
                      <a:pt x="2048" y="1163"/>
                      <a:pt x="2047" y="1166"/>
                    </a:cubicBezTo>
                    <a:cubicBezTo>
                      <a:pt x="2051" y="1166"/>
                      <a:pt x="2054" y="1161"/>
                      <a:pt x="2053" y="1156"/>
                    </a:cubicBezTo>
                    <a:cubicBezTo>
                      <a:pt x="2051" y="1148"/>
                      <a:pt x="2040" y="1142"/>
                      <a:pt x="2030" y="1146"/>
                    </a:cubicBezTo>
                    <a:cubicBezTo>
                      <a:pt x="2026" y="1147"/>
                      <a:pt x="2023" y="1150"/>
                      <a:pt x="2020" y="1155"/>
                    </a:cubicBezTo>
                    <a:close/>
                    <a:moveTo>
                      <a:pt x="2031" y="1142"/>
                    </a:moveTo>
                    <a:cubicBezTo>
                      <a:pt x="2038" y="1133"/>
                      <a:pt x="2055" y="1128"/>
                      <a:pt x="2067" y="1132"/>
                    </a:cubicBezTo>
                    <a:cubicBezTo>
                      <a:pt x="2078" y="1136"/>
                      <a:pt x="2078" y="1147"/>
                      <a:pt x="2065" y="1146"/>
                    </a:cubicBezTo>
                    <a:cubicBezTo>
                      <a:pt x="2055" y="1144"/>
                      <a:pt x="2040" y="1136"/>
                      <a:pt x="2031" y="1142"/>
                    </a:cubicBezTo>
                    <a:close/>
                    <a:moveTo>
                      <a:pt x="1995" y="1165"/>
                    </a:moveTo>
                    <a:cubicBezTo>
                      <a:pt x="1991" y="1162"/>
                      <a:pt x="1990" y="1154"/>
                      <a:pt x="1992" y="1150"/>
                    </a:cubicBezTo>
                    <a:cubicBezTo>
                      <a:pt x="1987" y="1147"/>
                      <a:pt x="1976" y="1155"/>
                      <a:pt x="1981" y="1163"/>
                    </a:cubicBezTo>
                    <a:cubicBezTo>
                      <a:pt x="1983" y="1168"/>
                      <a:pt x="1991" y="1170"/>
                      <a:pt x="1995" y="1165"/>
                    </a:cubicBezTo>
                    <a:close/>
                    <a:moveTo>
                      <a:pt x="2037" y="1509"/>
                    </a:moveTo>
                    <a:cubicBezTo>
                      <a:pt x="2033" y="1510"/>
                      <a:pt x="2030" y="1508"/>
                      <a:pt x="2029" y="1505"/>
                    </a:cubicBezTo>
                    <a:cubicBezTo>
                      <a:pt x="2027" y="1499"/>
                      <a:pt x="2034" y="1495"/>
                      <a:pt x="2038" y="1498"/>
                    </a:cubicBezTo>
                    <a:cubicBezTo>
                      <a:pt x="2042" y="1500"/>
                      <a:pt x="2042" y="1504"/>
                      <a:pt x="2047" y="1505"/>
                    </a:cubicBezTo>
                    <a:cubicBezTo>
                      <a:pt x="2042" y="1505"/>
                      <a:pt x="2041" y="1508"/>
                      <a:pt x="2037" y="1509"/>
                    </a:cubicBezTo>
                    <a:close/>
                    <a:moveTo>
                      <a:pt x="1753" y="1566"/>
                    </a:moveTo>
                    <a:cubicBezTo>
                      <a:pt x="1743" y="1542"/>
                      <a:pt x="1751" y="1521"/>
                      <a:pt x="1764" y="1507"/>
                    </a:cubicBezTo>
                    <a:cubicBezTo>
                      <a:pt x="1776" y="1496"/>
                      <a:pt x="1789" y="1497"/>
                      <a:pt x="1797" y="1490"/>
                    </a:cubicBezTo>
                    <a:cubicBezTo>
                      <a:pt x="1800" y="1487"/>
                      <a:pt x="1802" y="1484"/>
                      <a:pt x="1802" y="1479"/>
                    </a:cubicBezTo>
                    <a:cubicBezTo>
                      <a:pt x="1810" y="1487"/>
                      <a:pt x="1809" y="1500"/>
                      <a:pt x="1800" y="1507"/>
                    </a:cubicBezTo>
                    <a:cubicBezTo>
                      <a:pt x="1789" y="1516"/>
                      <a:pt x="1778" y="1514"/>
                      <a:pt x="1767" y="1525"/>
                    </a:cubicBezTo>
                    <a:cubicBezTo>
                      <a:pt x="1756" y="1537"/>
                      <a:pt x="1751" y="1552"/>
                      <a:pt x="1753" y="1566"/>
                    </a:cubicBezTo>
                    <a:close/>
                    <a:moveTo>
                      <a:pt x="1751" y="1623"/>
                    </a:moveTo>
                    <a:cubicBezTo>
                      <a:pt x="1738" y="1602"/>
                      <a:pt x="1749" y="1580"/>
                      <a:pt x="1750" y="1568"/>
                    </a:cubicBezTo>
                    <a:cubicBezTo>
                      <a:pt x="1751" y="1551"/>
                      <a:pt x="1738" y="1549"/>
                      <a:pt x="1732" y="1566"/>
                    </a:cubicBezTo>
                    <a:cubicBezTo>
                      <a:pt x="1727" y="1583"/>
                      <a:pt x="1734" y="1610"/>
                      <a:pt x="1751" y="1623"/>
                    </a:cubicBezTo>
                    <a:close/>
                    <a:moveTo>
                      <a:pt x="2383" y="1684"/>
                    </a:moveTo>
                    <a:cubicBezTo>
                      <a:pt x="2394" y="1705"/>
                      <a:pt x="2420" y="1712"/>
                      <a:pt x="2437" y="1707"/>
                    </a:cubicBezTo>
                    <a:cubicBezTo>
                      <a:pt x="2452" y="1702"/>
                      <a:pt x="2453" y="1687"/>
                      <a:pt x="2435" y="1692"/>
                    </a:cubicBezTo>
                    <a:cubicBezTo>
                      <a:pt x="2419" y="1696"/>
                      <a:pt x="2401" y="1701"/>
                      <a:pt x="2383" y="1684"/>
                    </a:cubicBezTo>
                    <a:close/>
                    <a:moveTo>
                      <a:pt x="2620" y="1502"/>
                    </a:moveTo>
                    <a:cubicBezTo>
                      <a:pt x="2629" y="1517"/>
                      <a:pt x="2629" y="1544"/>
                      <a:pt x="2619" y="1560"/>
                    </a:cubicBezTo>
                    <a:cubicBezTo>
                      <a:pt x="2610" y="1575"/>
                      <a:pt x="2595" y="1570"/>
                      <a:pt x="2602" y="1551"/>
                    </a:cubicBezTo>
                    <a:cubicBezTo>
                      <a:pt x="2607" y="1536"/>
                      <a:pt x="2624" y="1522"/>
                      <a:pt x="2620" y="1502"/>
                    </a:cubicBezTo>
                    <a:close/>
                    <a:moveTo>
                      <a:pt x="2424" y="1717"/>
                    </a:moveTo>
                    <a:cubicBezTo>
                      <a:pt x="2446" y="1727"/>
                      <a:pt x="2464" y="1716"/>
                      <a:pt x="2476" y="1702"/>
                    </a:cubicBezTo>
                    <a:cubicBezTo>
                      <a:pt x="2483" y="1694"/>
                      <a:pt x="2489" y="1680"/>
                      <a:pt x="2500" y="1678"/>
                    </a:cubicBezTo>
                    <a:cubicBezTo>
                      <a:pt x="2489" y="1666"/>
                      <a:pt x="2470" y="1693"/>
                      <a:pt x="2463" y="1701"/>
                    </a:cubicBezTo>
                    <a:cubicBezTo>
                      <a:pt x="2452" y="1713"/>
                      <a:pt x="2438" y="1720"/>
                      <a:pt x="2424" y="1717"/>
                    </a:cubicBezTo>
                    <a:close/>
                    <a:moveTo>
                      <a:pt x="2515" y="1592"/>
                    </a:moveTo>
                    <a:cubicBezTo>
                      <a:pt x="2490" y="1599"/>
                      <a:pt x="2458" y="1597"/>
                      <a:pt x="2445" y="1585"/>
                    </a:cubicBezTo>
                    <a:cubicBezTo>
                      <a:pt x="2432" y="1573"/>
                      <a:pt x="2439" y="1557"/>
                      <a:pt x="2456" y="1568"/>
                    </a:cubicBezTo>
                    <a:cubicBezTo>
                      <a:pt x="2470" y="1576"/>
                      <a:pt x="2490" y="1593"/>
                      <a:pt x="2515" y="1592"/>
                    </a:cubicBezTo>
                    <a:close/>
                    <a:moveTo>
                      <a:pt x="2664" y="1596"/>
                    </a:moveTo>
                    <a:cubicBezTo>
                      <a:pt x="2667" y="1599"/>
                      <a:pt x="2668" y="1603"/>
                      <a:pt x="2666" y="1606"/>
                    </a:cubicBezTo>
                    <a:cubicBezTo>
                      <a:pt x="2661" y="1611"/>
                      <a:pt x="2654" y="1607"/>
                      <a:pt x="2654" y="1601"/>
                    </a:cubicBezTo>
                    <a:cubicBezTo>
                      <a:pt x="2654" y="1597"/>
                      <a:pt x="2656" y="1594"/>
                      <a:pt x="2654" y="1589"/>
                    </a:cubicBezTo>
                    <a:cubicBezTo>
                      <a:pt x="2658" y="1594"/>
                      <a:pt x="2661" y="1593"/>
                      <a:pt x="2664" y="1596"/>
                    </a:cubicBezTo>
                    <a:close/>
                    <a:moveTo>
                      <a:pt x="2665" y="1594"/>
                    </a:moveTo>
                    <a:cubicBezTo>
                      <a:pt x="2667" y="1596"/>
                      <a:pt x="2668" y="1598"/>
                      <a:pt x="2669" y="1600"/>
                    </a:cubicBezTo>
                    <a:cubicBezTo>
                      <a:pt x="2669" y="1603"/>
                      <a:pt x="2668" y="1607"/>
                      <a:pt x="2664" y="1609"/>
                    </a:cubicBezTo>
                    <a:cubicBezTo>
                      <a:pt x="2660" y="1611"/>
                      <a:pt x="2656" y="1609"/>
                      <a:pt x="2654" y="1607"/>
                    </a:cubicBezTo>
                    <a:cubicBezTo>
                      <a:pt x="2650" y="1602"/>
                      <a:pt x="2653" y="1598"/>
                      <a:pt x="2654" y="1594"/>
                    </a:cubicBezTo>
                    <a:cubicBezTo>
                      <a:pt x="2654" y="1590"/>
                      <a:pt x="2650" y="1585"/>
                      <a:pt x="2644" y="1584"/>
                    </a:cubicBezTo>
                    <a:cubicBezTo>
                      <a:pt x="2638" y="1582"/>
                      <a:pt x="2631" y="1584"/>
                      <a:pt x="2627" y="1590"/>
                    </a:cubicBezTo>
                    <a:cubicBezTo>
                      <a:pt x="2625" y="1593"/>
                      <a:pt x="2625" y="1598"/>
                      <a:pt x="2629" y="1600"/>
                    </a:cubicBezTo>
                    <a:cubicBezTo>
                      <a:pt x="2628" y="1596"/>
                      <a:pt x="2633" y="1592"/>
                      <a:pt x="2637" y="1595"/>
                    </a:cubicBezTo>
                    <a:cubicBezTo>
                      <a:pt x="2640" y="1597"/>
                      <a:pt x="2643" y="1603"/>
                      <a:pt x="2646" y="1609"/>
                    </a:cubicBezTo>
                    <a:cubicBezTo>
                      <a:pt x="2649" y="1615"/>
                      <a:pt x="2652" y="1620"/>
                      <a:pt x="2657" y="1622"/>
                    </a:cubicBezTo>
                    <a:cubicBezTo>
                      <a:pt x="2668" y="1627"/>
                      <a:pt x="2680" y="1621"/>
                      <a:pt x="2683" y="1611"/>
                    </a:cubicBezTo>
                    <a:cubicBezTo>
                      <a:pt x="2684" y="1605"/>
                      <a:pt x="2683" y="1599"/>
                      <a:pt x="2680" y="1594"/>
                    </a:cubicBezTo>
                    <a:cubicBezTo>
                      <a:pt x="2677" y="1589"/>
                      <a:pt x="2666" y="1577"/>
                      <a:pt x="2667" y="1570"/>
                    </a:cubicBezTo>
                    <a:cubicBezTo>
                      <a:pt x="2667" y="1564"/>
                      <a:pt x="2672" y="1562"/>
                      <a:pt x="2675" y="1564"/>
                    </a:cubicBezTo>
                    <a:cubicBezTo>
                      <a:pt x="2675" y="1559"/>
                      <a:pt x="2669" y="1556"/>
                      <a:pt x="2664" y="1558"/>
                    </a:cubicBezTo>
                    <a:cubicBezTo>
                      <a:pt x="2655" y="1560"/>
                      <a:pt x="2649" y="1573"/>
                      <a:pt x="2654" y="1584"/>
                    </a:cubicBezTo>
                    <a:cubicBezTo>
                      <a:pt x="2656" y="1588"/>
                      <a:pt x="2660" y="1591"/>
                      <a:pt x="2665" y="1594"/>
                    </a:cubicBezTo>
                    <a:close/>
                    <a:moveTo>
                      <a:pt x="2649" y="1583"/>
                    </a:moveTo>
                    <a:cubicBezTo>
                      <a:pt x="2639" y="1575"/>
                      <a:pt x="2633" y="1557"/>
                      <a:pt x="2636" y="1544"/>
                    </a:cubicBezTo>
                    <a:cubicBezTo>
                      <a:pt x="2639" y="1531"/>
                      <a:pt x="2652" y="1530"/>
                      <a:pt x="2651" y="1545"/>
                    </a:cubicBezTo>
                    <a:cubicBezTo>
                      <a:pt x="2651" y="1556"/>
                      <a:pt x="2643" y="1573"/>
                      <a:pt x="2649" y="1583"/>
                    </a:cubicBezTo>
                    <a:close/>
                    <a:moveTo>
                      <a:pt x="2679" y="1640"/>
                    </a:moveTo>
                    <a:cubicBezTo>
                      <a:pt x="2678" y="1641"/>
                      <a:pt x="2676" y="1641"/>
                      <a:pt x="2675" y="1641"/>
                    </a:cubicBezTo>
                    <a:cubicBezTo>
                      <a:pt x="2680" y="1650"/>
                      <a:pt x="2684" y="1668"/>
                      <a:pt x="2684" y="1685"/>
                    </a:cubicBezTo>
                    <a:cubicBezTo>
                      <a:pt x="2683" y="1681"/>
                      <a:pt x="2681" y="1676"/>
                      <a:pt x="2678" y="1672"/>
                    </a:cubicBezTo>
                    <a:cubicBezTo>
                      <a:pt x="2662" y="1644"/>
                      <a:pt x="2639" y="1651"/>
                      <a:pt x="2616" y="1637"/>
                    </a:cubicBezTo>
                    <a:cubicBezTo>
                      <a:pt x="2608" y="1632"/>
                      <a:pt x="2603" y="1621"/>
                      <a:pt x="2611" y="1612"/>
                    </a:cubicBezTo>
                    <a:cubicBezTo>
                      <a:pt x="2615" y="1608"/>
                      <a:pt x="2620" y="1606"/>
                      <a:pt x="2626" y="1608"/>
                    </a:cubicBezTo>
                    <a:cubicBezTo>
                      <a:pt x="2630" y="1609"/>
                      <a:pt x="2632" y="1611"/>
                      <a:pt x="2634" y="1615"/>
                    </a:cubicBezTo>
                    <a:cubicBezTo>
                      <a:pt x="2635" y="1616"/>
                      <a:pt x="2635" y="1618"/>
                      <a:pt x="2635" y="1620"/>
                    </a:cubicBezTo>
                    <a:cubicBezTo>
                      <a:pt x="2635" y="1619"/>
                      <a:pt x="2635" y="1620"/>
                      <a:pt x="2634" y="1617"/>
                    </a:cubicBezTo>
                    <a:cubicBezTo>
                      <a:pt x="2633" y="1615"/>
                      <a:pt x="2628" y="1612"/>
                      <a:pt x="2624" y="1614"/>
                    </a:cubicBezTo>
                    <a:cubicBezTo>
                      <a:pt x="2620" y="1616"/>
                      <a:pt x="2618" y="1620"/>
                      <a:pt x="2620" y="1624"/>
                    </a:cubicBezTo>
                    <a:cubicBezTo>
                      <a:pt x="2622" y="1628"/>
                      <a:pt x="2626" y="1629"/>
                      <a:pt x="2629" y="1628"/>
                    </a:cubicBezTo>
                    <a:cubicBezTo>
                      <a:pt x="2635" y="1627"/>
                      <a:pt x="2637" y="1620"/>
                      <a:pt x="2635" y="1614"/>
                    </a:cubicBezTo>
                    <a:cubicBezTo>
                      <a:pt x="2633" y="1610"/>
                      <a:pt x="2631" y="1607"/>
                      <a:pt x="2626" y="1606"/>
                    </a:cubicBezTo>
                    <a:cubicBezTo>
                      <a:pt x="2620" y="1604"/>
                      <a:pt x="2613" y="1606"/>
                      <a:pt x="2609" y="1610"/>
                    </a:cubicBezTo>
                    <a:cubicBezTo>
                      <a:pt x="2598" y="1622"/>
                      <a:pt x="2604" y="1633"/>
                      <a:pt x="2614" y="1639"/>
                    </a:cubicBezTo>
                    <a:cubicBezTo>
                      <a:pt x="2638" y="1653"/>
                      <a:pt x="2661" y="1646"/>
                      <a:pt x="2676" y="1677"/>
                    </a:cubicBezTo>
                    <a:cubicBezTo>
                      <a:pt x="2682" y="1689"/>
                      <a:pt x="2684" y="1704"/>
                      <a:pt x="2675" y="1718"/>
                    </a:cubicBezTo>
                    <a:cubicBezTo>
                      <a:pt x="2664" y="1736"/>
                      <a:pt x="2642" y="1744"/>
                      <a:pt x="2623" y="1734"/>
                    </a:cubicBezTo>
                    <a:cubicBezTo>
                      <a:pt x="2644" y="1745"/>
                      <a:pt x="2669" y="1724"/>
                      <a:pt x="2673" y="1700"/>
                    </a:cubicBezTo>
                    <a:cubicBezTo>
                      <a:pt x="2675" y="1688"/>
                      <a:pt x="2671" y="1671"/>
                      <a:pt x="2659" y="1662"/>
                    </a:cubicBezTo>
                    <a:cubicBezTo>
                      <a:pt x="2635" y="1644"/>
                      <a:pt x="2615" y="1671"/>
                      <a:pt x="2637" y="1688"/>
                    </a:cubicBezTo>
                    <a:cubicBezTo>
                      <a:pt x="2649" y="1697"/>
                      <a:pt x="2653" y="1710"/>
                      <a:pt x="2645" y="1723"/>
                    </a:cubicBezTo>
                    <a:cubicBezTo>
                      <a:pt x="2639" y="1731"/>
                      <a:pt x="2630" y="1734"/>
                      <a:pt x="2623" y="1734"/>
                    </a:cubicBezTo>
                    <a:cubicBezTo>
                      <a:pt x="2624" y="1735"/>
                      <a:pt x="2624" y="1735"/>
                      <a:pt x="2625" y="1736"/>
                    </a:cubicBezTo>
                    <a:cubicBezTo>
                      <a:pt x="2620" y="1733"/>
                      <a:pt x="2614" y="1732"/>
                      <a:pt x="2608" y="1730"/>
                    </a:cubicBezTo>
                    <a:cubicBezTo>
                      <a:pt x="2594" y="1728"/>
                      <a:pt x="2583" y="1729"/>
                      <a:pt x="2570" y="1734"/>
                    </a:cubicBezTo>
                    <a:cubicBezTo>
                      <a:pt x="2569" y="1734"/>
                      <a:pt x="2569" y="1734"/>
                      <a:pt x="2569" y="1734"/>
                    </a:cubicBezTo>
                    <a:cubicBezTo>
                      <a:pt x="2577" y="1724"/>
                      <a:pt x="2596" y="1713"/>
                      <a:pt x="2608" y="1712"/>
                    </a:cubicBezTo>
                    <a:cubicBezTo>
                      <a:pt x="2607" y="1712"/>
                      <a:pt x="2607" y="1711"/>
                      <a:pt x="2608" y="1710"/>
                    </a:cubicBezTo>
                    <a:cubicBezTo>
                      <a:pt x="2597" y="1710"/>
                      <a:pt x="2582" y="1718"/>
                      <a:pt x="2572" y="1727"/>
                    </a:cubicBezTo>
                    <a:cubicBezTo>
                      <a:pt x="2573" y="1725"/>
                      <a:pt x="2573" y="1724"/>
                      <a:pt x="2574" y="1722"/>
                    </a:cubicBezTo>
                    <a:cubicBezTo>
                      <a:pt x="2574" y="1722"/>
                      <a:pt x="2574" y="1722"/>
                      <a:pt x="2574" y="1722"/>
                    </a:cubicBezTo>
                    <a:cubicBezTo>
                      <a:pt x="2577" y="1713"/>
                      <a:pt x="2579" y="1705"/>
                      <a:pt x="2581" y="1697"/>
                    </a:cubicBezTo>
                    <a:cubicBezTo>
                      <a:pt x="2582" y="1687"/>
                      <a:pt x="2581" y="1674"/>
                      <a:pt x="2588" y="1667"/>
                    </a:cubicBezTo>
                    <a:cubicBezTo>
                      <a:pt x="2594" y="1661"/>
                      <a:pt x="2603" y="1658"/>
                      <a:pt x="2611" y="1662"/>
                    </a:cubicBezTo>
                    <a:cubicBezTo>
                      <a:pt x="2618" y="1665"/>
                      <a:pt x="2625" y="1671"/>
                      <a:pt x="2625" y="1680"/>
                    </a:cubicBezTo>
                    <a:cubicBezTo>
                      <a:pt x="2625" y="1687"/>
                      <a:pt x="2622" y="1694"/>
                      <a:pt x="2616" y="1696"/>
                    </a:cubicBezTo>
                    <a:cubicBezTo>
                      <a:pt x="2610" y="1699"/>
                      <a:pt x="2604" y="1698"/>
                      <a:pt x="2600" y="1694"/>
                    </a:cubicBezTo>
                    <a:cubicBezTo>
                      <a:pt x="2603" y="1696"/>
                      <a:pt x="2608" y="1696"/>
                      <a:pt x="2611" y="1694"/>
                    </a:cubicBezTo>
                    <a:cubicBezTo>
                      <a:pt x="2615" y="1691"/>
                      <a:pt x="2616" y="1685"/>
                      <a:pt x="2613" y="1681"/>
                    </a:cubicBezTo>
                    <a:cubicBezTo>
                      <a:pt x="2610" y="1677"/>
                      <a:pt x="2604" y="1677"/>
                      <a:pt x="2600" y="1680"/>
                    </a:cubicBezTo>
                    <a:cubicBezTo>
                      <a:pt x="2597" y="1682"/>
                      <a:pt x="2596" y="1687"/>
                      <a:pt x="2598" y="1691"/>
                    </a:cubicBezTo>
                    <a:cubicBezTo>
                      <a:pt x="2599" y="1693"/>
                      <a:pt x="2601" y="1695"/>
                      <a:pt x="2603" y="1696"/>
                    </a:cubicBezTo>
                    <a:cubicBezTo>
                      <a:pt x="2607" y="1698"/>
                      <a:pt x="2611" y="1699"/>
                      <a:pt x="2616" y="1697"/>
                    </a:cubicBezTo>
                    <a:cubicBezTo>
                      <a:pt x="2622" y="1694"/>
                      <a:pt x="2626" y="1688"/>
                      <a:pt x="2626" y="1680"/>
                    </a:cubicBezTo>
                    <a:cubicBezTo>
                      <a:pt x="2626" y="1671"/>
                      <a:pt x="2619" y="1663"/>
                      <a:pt x="2611" y="1660"/>
                    </a:cubicBezTo>
                    <a:cubicBezTo>
                      <a:pt x="2602" y="1657"/>
                      <a:pt x="2593" y="1659"/>
                      <a:pt x="2586" y="1665"/>
                    </a:cubicBezTo>
                    <a:cubicBezTo>
                      <a:pt x="2584" y="1667"/>
                      <a:pt x="2583" y="1669"/>
                      <a:pt x="2582" y="1672"/>
                    </a:cubicBezTo>
                    <a:cubicBezTo>
                      <a:pt x="2582" y="1670"/>
                      <a:pt x="2581" y="1669"/>
                      <a:pt x="2581" y="1668"/>
                    </a:cubicBezTo>
                    <a:cubicBezTo>
                      <a:pt x="2579" y="1647"/>
                      <a:pt x="2568" y="1627"/>
                      <a:pt x="2577" y="1606"/>
                    </a:cubicBezTo>
                    <a:cubicBezTo>
                      <a:pt x="2576" y="1606"/>
                      <a:pt x="2575" y="1606"/>
                      <a:pt x="2574" y="1605"/>
                    </a:cubicBezTo>
                    <a:cubicBezTo>
                      <a:pt x="2573" y="1608"/>
                      <a:pt x="2572" y="1611"/>
                      <a:pt x="2571" y="1615"/>
                    </a:cubicBezTo>
                    <a:cubicBezTo>
                      <a:pt x="2570" y="1620"/>
                      <a:pt x="2570" y="1624"/>
                      <a:pt x="2570" y="1628"/>
                    </a:cubicBezTo>
                    <a:cubicBezTo>
                      <a:pt x="2567" y="1624"/>
                      <a:pt x="2565" y="1621"/>
                      <a:pt x="2561" y="1617"/>
                    </a:cubicBezTo>
                    <a:cubicBezTo>
                      <a:pt x="2554" y="1610"/>
                      <a:pt x="2548" y="1606"/>
                      <a:pt x="2539" y="1602"/>
                    </a:cubicBezTo>
                    <a:cubicBezTo>
                      <a:pt x="2535" y="1601"/>
                      <a:pt x="2532" y="1599"/>
                      <a:pt x="2529" y="1599"/>
                    </a:cubicBezTo>
                    <a:cubicBezTo>
                      <a:pt x="2521" y="1597"/>
                      <a:pt x="2515" y="1596"/>
                      <a:pt x="2506" y="1597"/>
                    </a:cubicBezTo>
                    <a:cubicBezTo>
                      <a:pt x="2498" y="1599"/>
                      <a:pt x="2492" y="1602"/>
                      <a:pt x="2485" y="1607"/>
                    </a:cubicBezTo>
                    <a:cubicBezTo>
                      <a:pt x="2480" y="1612"/>
                      <a:pt x="2475" y="1618"/>
                      <a:pt x="2473" y="1626"/>
                    </a:cubicBezTo>
                    <a:cubicBezTo>
                      <a:pt x="2470" y="1638"/>
                      <a:pt x="2475" y="1651"/>
                      <a:pt x="2485" y="1659"/>
                    </a:cubicBezTo>
                    <a:cubicBezTo>
                      <a:pt x="2495" y="1667"/>
                      <a:pt x="2510" y="1670"/>
                      <a:pt x="2523" y="1670"/>
                    </a:cubicBezTo>
                    <a:cubicBezTo>
                      <a:pt x="2497" y="1657"/>
                      <a:pt x="2508" y="1636"/>
                      <a:pt x="2504" y="1624"/>
                    </a:cubicBezTo>
                    <a:cubicBezTo>
                      <a:pt x="2500" y="1609"/>
                      <a:pt x="2486" y="1609"/>
                      <a:pt x="2478" y="1617"/>
                    </a:cubicBezTo>
                    <a:cubicBezTo>
                      <a:pt x="2478" y="1617"/>
                      <a:pt x="2478" y="1617"/>
                      <a:pt x="2478" y="1617"/>
                    </a:cubicBezTo>
                    <a:cubicBezTo>
                      <a:pt x="2480" y="1614"/>
                      <a:pt x="2483" y="1611"/>
                      <a:pt x="2486" y="1608"/>
                    </a:cubicBezTo>
                    <a:cubicBezTo>
                      <a:pt x="2493" y="1603"/>
                      <a:pt x="2499" y="1601"/>
                      <a:pt x="2507" y="1599"/>
                    </a:cubicBezTo>
                    <a:cubicBezTo>
                      <a:pt x="2515" y="1598"/>
                      <a:pt x="2521" y="1599"/>
                      <a:pt x="2528" y="1601"/>
                    </a:cubicBezTo>
                    <a:cubicBezTo>
                      <a:pt x="2540" y="1604"/>
                      <a:pt x="2549" y="1610"/>
                      <a:pt x="2557" y="1618"/>
                    </a:cubicBezTo>
                    <a:cubicBezTo>
                      <a:pt x="2554" y="1615"/>
                      <a:pt x="2551" y="1613"/>
                      <a:pt x="2548" y="1612"/>
                    </a:cubicBezTo>
                    <a:cubicBezTo>
                      <a:pt x="2538" y="1607"/>
                      <a:pt x="2524" y="1609"/>
                      <a:pt x="2519" y="1619"/>
                    </a:cubicBezTo>
                    <a:cubicBezTo>
                      <a:pt x="2517" y="1624"/>
                      <a:pt x="2518" y="1630"/>
                      <a:pt x="2521" y="1634"/>
                    </a:cubicBezTo>
                    <a:cubicBezTo>
                      <a:pt x="2523" y="1637"/>
                      <a:pt x="2527" y="1638"/>
                      <a:pt x="2531" y="1638"/>
                    </a:cubicBezTo>
                    <a:cubicBezTo>
                      <a:pt x="2535" y="1638"/>
                      <a:pt x="2539" y="1636"/>
                      <a:pt x="2541" y="1633"/>
                    </a:cubicBezTo>
                    <a:cubicBezTo>
                      <a:pt x="2544" y="1628"/>
                      <a:pt x="2543" y="1622"/>
                      <a:pt x="2539" y="1619"/>
                    </a:cubicBezTo>
                    <a:cubicBezTo>
                      <a:pt x="2536" y="1617"/>
                      <a:pt x="2533" y="1617"/>
                      <a:pt x="2530" y="1619"/>
                    </a:cubicBezTo>
                    <a:cubicBezTo>
                      <a:pt x="2529" y="1620"/>
                      <a:pt x="2528" y="1622"/>
                      <a:pt x="2529" y="1624"/>
                    </a:cubicBezTo>
                    <a:cubicBezTo>
                      <a:pt x="2529" y="1623"/>
                      <a:pt x="2531" y="1621"/>
                      <a:pt x="2532" y="1621"/>
                    </a:cubicBezTo>
                    <a:cubicBezTo>
                      <a:pt x="2535" y="1620"/>
                      <a:pt x="2537" y="1622"/>
                      <a:pt x="2537" y="1625"/>
                    </a:cubicBezTo>
                    <a:cubicBezTo>
                      <a:pt x="2537" y="1626"/>
                      <a:pt x="2537" y="1628"/>
                      <a:pt x="2534" y="1630"/>
                    </a:cubicBezTo>
                    <a:cubicBezTo>
                      <a:pt x="2532" y="1631"/>
                      <a:pt x="2529" y="1631"/>
                      <a:pt x="2527" y="1629"/>
                    </a:cubicBezTo>
                    <a:cubicBezTo>
                      <a:pt x="2524" y="1627"/>
                      <a:pt x="2524" y="1623"/>
                      <a:pt x="2525" y="1620"/>
                    </a:cubicBezTo>
                    <a:cubicBezTo>
                      <a:pt x="2530" y="1612"/>
                      <a:pt x="2543" y="1611"/>
                      <a:pt x="2551" y="1615"/>
                    </a:cubicBezTo>
                    <a:cubicBezTo>
                      <a:pt x="2577" y="1628"/>
                      <a:pt x="2581" y="1672"/>
                      <a:pt x="2577" y="1700"/>
                    </a:cubicBezTo>
                    <a:cubicBezTo>
                      <a:pt x="2576" y="1691"/>
                      <a:pt x="2573" y="1682"/>
                      <a:pt x="2566" y="1675"/>
                    </a:cubicBezTo>
                    <a:cubicBezTo>
                      <a:pt x="2563" y="1671"/>
                      <a:pt x="2558" y="1668"/>
                      <a:pt x="2552" y="1667"/>
                    </a:cubicBezTo>
                    <a:cubicBezTo>
                      <a:pt x="2558" y="1669"/>
                      <a:pt x="2562" y="1673"/>
                      <a:pt x="2564" y="1676"/>
                    </a:cubicBezTo>
                    <a:cubicBezTo>
                      <a:pt x="2572" y="1685"/>
                      <a:pt x="2574" y="1696"/>
                      <a:pt x="2573" y="1707"/>
                    </a:cubicBezTo>
                    <a:cubicBezTo>
                      <a:pt x="2572" y="1715"/>
                      <a:pt x="2570" y="1722"/>
                      <a:pt x="2566" y="1728"/>
                    </a:cubicBezTo>
                    <a:cubicBezTo>
                      <a:pt x="2559" y="1740"/>
                      <a:pt x="2550" y="1747"/>
                      <a:pt x="2541" y="1758"/>
                    </a:cubicBezTo>
                    <a:cubicBezTo>
                      <a:pt x="2541" y="1758"/>
                      <a:pt x="2541" y="1758"/>
                      <a:pt x="2541" y="1758"/>
                    </a:cubicBezTo>
                    <a:cubicBezTo>
                      <a:pt x="2536" y="1765"/>
                      <a:pt x="2533" y="1771"/>
                      <a:pt x="2530" y="1778"/>
                    </a:cubicBezTo>
                    <a:cubicBezTo>
                      <a:pt x="2530" y="1780"/>
                      <a:pt x="2524" y="1797"/>
                      <a:pt x="2526" y="1799"/>
                    </a:cubicBezTo>
                    <a:cubicBezTo>
                      <a:pt x="2527" y="1798"/>
                      <a:pt x="2531" y="1787"/>
                      <a:pt x="2532" y="1785"/>
                    </a:cubicBezTo>
                    <a:cubicBezTo>
                      <a:pt x="2535" y="1777"/>
                      <a:pt x="2539" y="1769"/>
                      <a:pt x="2544" y="1761"/>
                    </a:cubicBezTo>
                    <a:cubicBezTo>
                      <a:pt x="2545" y="1760"/>
                      <a:pt x="2545" y="1760"/>
                      <a:pt x="2545" y="1760"/>
                    </a:cubicBezTo>
                    <a:cubicBezTo>
                      <a:pt x="2553" y="1750"/>
                      <a:pt x="2560" y="1743"/>
                      <a:pt x="2572" y="1737"/>
                    </a:cubicBezTo>
                    <a:cubicBezTo>
                      <a:pt x="2585" y="1731"/>
                      <a:pt x="2602" y="1730"/>
                      <a:pt x="2616" y="1738"/>
                    </a:cubicBezTo>
                    <a:cubicBezTo>
                      <a:pt x="2623" y="1742"/>
                      <a:pt x="2630" y="1753"/>
                      <a:pt x="2626" y="1762"/>
                    </a:cubicBezTo>
                    <a:cubicBezTo>
                      <a:pt x="2624" y="1765"/>
                      <a:pt x="2621" y="1766"/>
                      <a:pt x="2617" y="1765"/>
                    </a:cubicBezTo>
                    <a:cubicBezTo>
                      <a:pt x="2615" y="1765"/>
                      <a:pt x="2613" y="1762"/>
                      <a:pt x="2613" y="1759"/>
                    </a:cubicBezTo>
                    <a:cubicBezTo>
                      <a:pt x="2613" y="1757"/>
                      <a:pt x="2614" y="1755"/>
                      <a:pt x="2615" y="1754"/>
                    </a:cubicBezTo>
                    <a:cubicBezTo>
                      <a:pt x="2617" y="1752"/>
                      <a:pt x="2621" y="1753"/>
                      <a:pt x="2621" y="1756"/>
                    </a:cubicBezTo>
                    <a:cubicBezTo>
                      <a:pt x="2622" y="1758"/>
                      <a:pt x="2621" y="1759"/>
                      <a:pt x="2620" y="1760"/>
                    </a:cubicBezTo>
                    <a:cubicBezTo>
                      <a:pt x="2622" y="1761"/>
                      <a:pt x="2624" y="1759"/>
                      <a:pt x="2624" y="1757"/>
                    </a:cubicBezTo>
                    <a:cubicBezTo>
                      <a:pt x="2624" y="1753"/>
                      <a:pt x="2622" y="1750"/>
                      <a:pt x="2619" y="1749"/>
                    </a:cubicBezTo>
                    <a:cubicBezTo>
                      <a:pt x="2614" y="1748"/>
                      <a:pt x="2608" y="1751"/>
                      <a:pt x="2607" y="1756"/>
                    </a:cubicBezTo>
                    <a:cubicBezTo>
                      <a:pt x="2605" y="1759"/>
                      <a:pt x="2605" y="1764"/>
                      <a:pt x="2608" y="1767"/>
                    </a:cubicBezTo>
                    <a:cubicBezTo>
                      <a:pt x="2610" y="1771"/>
                      <a:pt x="2613" y="1772"/>
                      <a:pt x="2617" y="1773"/>
                    </a:cubicBezTo>
                    <a:cubicBezTo>
                      <a:pt x="2622" y="1773"/>
                      <a:pt x="2627" y="1771"/>
                      <a:pt x="2630" y="1766"/>
                    </a:cubicBezTo>
                    <a:cubicBezTo>
                      <a:pt x="2636" y="1756"/>
                      <a:pt x="2629" y="1744"/>
                      <a:pt x="2620" y="1738"/>
                    </a:cubicBezTo>
                    <a:cubicBezTo>
                      <a:pt x="2617" y="1736"/>
                      <a:pt x="2613" y="1735"/>
                      <a:pt x="2610" y="1734"/>
                    </a:cubicBezTo>
                    <a:cubicBezTo>
                      <a:pt x="2621" y="1736"/>
                      <a:pt x="2630" y="1740"/>
                      <a:pt x="2640" y="1748"/>
                    </a:cubicBezTo>
                    <a:cubicBezTo>
                      <a:pt x="2646" y="1753"/>
                      <a:pt x="2650" y="1758"/>
                      <a:pt x="2653" y="1765"/>
                    </a:cubicBezTo>
                    <a:cubicBezTo>
                      <a:pt x="2657" y="1773"/>
                      <a:pt x="2658" y="1779"/>
                      <a:pt x="2658" y="1787"/>
                    </a:cubicBezTo>
                    <a:cubicBezTo>
                      <a:pt x="2657" y="1792"/>
                      <a:pt x="2657" y="1795"/>
                      <a:pt x="2655" y="1799"/>
                    </a:cubicBezTo>
                    <a:cubicBezTo>
                      <a:pt x="2655" y="1799"/>
                      <a:pt x="2655" y="1799"/>
                      <a:pt x="2655" y="1799"/>
                    </a:cubicBezTo>
                    <a:cubicBezTo>
                      <a:pt x="2657" y="1788"/>
                      <a:pt x="2650" y="1776"/>
                      <a:pt x="2634" y="1781"/>
                    </a:cubicBezTo>
                    <a:cubicBezTo>
                      <a:pt x="2623" y="1785"/>
                      <a:pt x="2611" y="1805"/>
                      <a:pt x="2585" y="1791"/>
                    </a:cubicBezTo>
                    <a:cubicBezTo>
                      <a:pt x="2593" y="1803"/>
                      <a:pt x="2603" y="1813"/>
                      <a:pt x="2616" y="1817"/>
                    </a:cubicBezTo>
                    <a:cubicBezTo>
                      <a:pt x="2628" y="1820"/>
                      <a:pt x="2642" y="1818"/>
                      <a:pt x="2651" y="1808"/>
                    </a:cubicBezTo>
                    <a:cubicBezTo>
                      <a:pt x="2656" y="1802"/>
                      <a:pt x="2659" y="1795"/>
                      <a:pt x="2659" y="1787"/>
                    </a:cubicBezTo>
                    <a:cubicBezTo>
                      <a:pt x="2660" y="1779"/>
                      <a:pt x="2659" y="1772"/>
                      <a:pt x="2655" y="1764"/>
                    </a:cubicBezTo>
                    <a:cubicBezTo>
                      <a:pt x="2652" y="1757"/>
                      <a:pt x="2648" y="1752"/>
                      <a:pt x="2642" y="1746"/>
                    </a:cubicBezTo>
                    <a:cubicBezTo>
                      <a:pt x="2639" y="1744"/>
                      <a:pt x="2636" y="1742"/>
                      <a:pt x="2633" y="1740"/>
                    </a:cubicBezTo>
                    <a:cubicBezTo>
                      <a:pt x="2632" y="1739"/>
                      <a:pt x="2630" y="1738"/>
                      <a:pt x="2629" y="1738"/>
                    </a:cubicBezTo>
                    <a:cubicBezTo>
                      <a:pt x="2648" y="1746"/>
                      <a:pt x="2669" y="1735"/>
                      <a:pt x="2680" y="1717"/>
                    </a:cubicBezTo>
                    <a:cubicBezTo>
                      <a:pt x="2681" y="1715"/>
                      <a:pt x="2681" y="1714"/>
                      <a:pt x="2682" y="1712"/>
                    </a:cubicBezTo>
                    <a:cubicBezTo>
                      <a:pt x="2692" y="1691"/>
                      <a:pt x="2691" y="1663"/>
                      <a:pt x="2679" y="1640"/>
                    </a:cubicBezTo>
                    <a:close/>
                    <a:moveTo>
                      <a:pt x="2679" y="1621"/>
                    </a:moveTo>
                    <a:cubicBezTo>
                      <a:pt x="2675" y="1626"/>
                      <a:pt x="2667" y="1627"/>
                      <a:pt x="2662" y="1626"/>
                    </a:cubicBezTo>
                    <a:cubicBezTo>
                      <a:pt x="2659" y="1632"/>
                      <a:pt x="2668" y="1643"/>
                      <a:pt x="2677" y="1637"/>
                    </a:cubicBezTo>
                    <a:cubicBezTo>
                      <a:pt x="2683" y="1634"/>
                      <a:pt x="2684" y="1625"/>
                      <a:pt x="2679" y="1621"/>
                    </a:cubicBezTo>
                    <a:close/>
                    <a:moveTo>
                      <a:pt x="2688" y="1631"/>
                    </a:moveTo>
                    <a:cubicBezTo>
                      <a:pt x="2694" y="1623"/>
                      <a:pt x="2697" y="1610"/>
                      <a:pt x="2697" y="1601"/>
                    </a:cubicBezTo>
                    <a:cubicBezTo>
                      <a:pt x="2697" y="1591"/>
                      <a:pt x="2693" y="1580"/>
                      <a:pt x="2689" y="1571"/>
                    </a:cubicBezTo>
                    <a:cubicBezTo>
                      <a:pt x="2681" y="1555"/>
                      <a:pt x="2668" y="1540"/>
                      <a:pt x="2668" y="1521"/>
                    </a:cubicBezTo>
                    <a:cubicBezTo>
                      <a:pt x="2668" y="1505"/>
                      <a:pt x="2680" y="1494"/>
                      <a:pt x="2691" y="1493"/>
                    </a:cubicBezTo>
                    <a:cubicBezTo>
                      <a:pt x="2700" y="1492"/>
                      <a:pt x="2711" y="1498"/>
                      <a:pt x="2714" y="1508"/>
                    </a:cubicBezTo>
                    <a:cubicBezTo>
                      <a:pt x="2717" y="1515"/>
                      <a:pt x="2715" y="1526"/>
                      <a:pt x="2707" y="1529"/>
                    </a:cubicBezTo>
                    <a:cubicBezTo>
                      <a:pt x="2703" y="1530"/>
                      <a:pt x="2698" y="1528"/>
                      <a:pt x="2698" y="1525"/>
                    </a:cubicBezTo>
                    <a:cubicBezTo>
                      <a:pt x="2702" y="1525"/>
                      <a:pt x="2705" y="1521"/>
                      <a:pt x="2704" y="1516"/>
                    </a:cubicBezTo>
                    <a:cubicBezTo>
                      <a:pt x="2704" y="1514"/>
                      <a:pt x="2701" y="1510"/>
                      <a:pt x="2698" y="1509"/>
                    </a:cubicBezTo>
                    <a:cubicBezTo>
                      <a:pt x="2693" y="1507"/>
                      <a:pt x="2687" y="1508"/>
                      <a:pt x="2684" y="1512"/>
                    </a:cubicBezTo>
                    <a:cubicBezTo>
                      <a:pt x="2676" y="1523"/>
                      <a:pt x="2686" y="1542"/>
                      <a:pt x="2693" y="1553"/>
                    </a:cubicBezTo>
                    <a:cubicBezTo>
                      <a:pt x="2703" y="1569"/>
                      <a:pt x="2708" y="1587"/>
                      <a:pt x="2704" y="1606"/>
                    </a:cubicBezTo>
                    <a:cubicBezTo>
                      <a:pt x="2702" y="1617"/>
                      <a:pt x="2697" y="1626"/>
                      <a:pt x="2688" y="1631"/>
                    </a:cubicBezTo>
                    <a:close/>
                    <a:moveTo>
                      <a:pt x="2607" y="1818"/>
                    </a:moveTo>
                    <a:cubicBezTo>
                      <a:pt x="2620" y="1825"/>
                      <a:pt x="2616" y="1838"/>
                      <a:pt x="2614" y="1848"/>
                    </a:cubicBezTo>
                    <a:cubicBezTo>
                      <a:pt x="2612" y="1858"/>
                      <a:pt x="2615" y="1870"/>
                      <a:pt x="2627" y="1871"/>
                    </a:cubicBezTo>
                    <a:cubicBezTo>
                      <a:pt x="2625" y="1858"/>
                      <a:pt x="2633" y="1859"/>
                      <a:pt x="2636" y="1846"/>
                    </a:cubicBezTo>
                    <a:cubicBezTo>
                      <a:pt x="2639" y="1835"/>
                      <a:pt x="2629" y="1819"/>
                      <a:pt x="2607" y="1818"/>
                    </a:cubicBezTo>
                    <a:close/>
                    <a:moveTo>
                      <a:pt x="2575" y="1901"/>
                    </a:moveTo>
                    <a:cubicBezTo>
                      <a:pt x="2607" y="1899"/>
                      <a:pt x="2607" y="1936"/>
                      <a:pt x="2593" y="1949"/>
                    </a:cubicBezTo>
                    <a:cubicBezTo>
                      <a:pt x="2600" y="1935"/>
                      <a:pt x="2590" y="1907"/>
                      <a:pt x="2575" y="1901"/>
                    </a:cubicBezTo>
                    <a:close/>
                    <a:moveTo>
                      <a:pt x="2557" y="1900"/>
                    </a:moveTo>
                    <a:cubicBezTo>
                      <a:pt x="2563" y="1881"/>
                      <a:pt x="2581" y="1868"/>
                      <a:pt x="2597" y="1868"/>
                    </a:cubicBezTo>
                    <a:cubicBezTo>
                      <a:pt x="2631" y="1868"/>
                      <a:pt x="2630" y="1905"/>
                      <a:pt x="2599" y="1897"/>
                    </a:cubicBezTo>
                    <a:cubicBezTo>
                      <a:pt x="2583" y="1893"/>
                      <a:pt x="2573" y="1891"/>
                      <a:pt x="2557" y="1900"/>
                    </a:cubicBezTo>
                    <a:close/>
                    <a:moveTo>
                      <a:pt x="2516" y="2049"/>
                    </a:moveTo>
                    <a:cubicBezTo>
                      <a:pt x="2551" y="2044"/>
                      <a:pt x="2564" y="2017"/>
                      <a:pt x="2569" y="1990"/>
                    </a:cubicBezTo>
                    <a:cubicBezTo>
                      <a:pt x="2572" y="1975"/>
                      <a:pt x="2569" y="1954"/>
                      <a:pt x="2581" y="1943"/>
                    </a:cubicBezTo>
                    <a:cubicBezTo>
                      <a:pt x="2558" y="1937"/>
                      <a:pt x="2555" y="1984"/>
                      <a:pt x="2552" y="1999"/>
                    </a:cubicBezTo>
                    <a:cubicBezTo>
                      <a:pt x="2548" y="2023"/>
                      <a:pt x="2536" y="2042"/>
                      <a:pt x="2516" y="2049"/>
                    </a:cubicBezTo>
                    <a:close/>
                    <a:moveTo>
                      <a:pt x="2011" y="1641"/>
                    </a:moveTo>
                    <a:cubicBezTo>
                      <a:pt x="2017" y="1616"/>
                      <a:pt x="1989" y="1593"/>
                      <a:pt x="1983" y="1580"/>
                    </a:cubicBezTo>
                    <a:cubicBezTo>
                      <a:pt x="1973" y="1560"/>
                      <a:pt x="1990" y="1548"/>
                      <a:pt x="2004" y="1566"/>
                    </a:cubicBezTo>
                    <a:cubicBezTo>
                      <a:pt x="2017" y="1584"/>
                      <a:pt x="2022" y="1619"/>
                      <a:pt x="2011" y="1641"/>
                    </a:cubicBezTo>
                    <a:close/>
                    <a:moveTo>
                      <a:pt x="1917" y="1522"/>
                    </a:moveTo>
                    <a:cubicBezTo>
                      <a:pt x="1899" y="1550"/>
                      <a:pt x="1869" y="1545"/>
                      <a:pt x="1854" y="1552"/>
                    </a:cubicBezTo>
                    <a:cubicBezTo>
                      <a:pt x="1839" y="1559"/>
                      <a:pt x="1844" y="1575"/>
                      <a:pt x="1862" y="1572"/>
                    </a:cubicBezTo>
                    <a:cubicBezTo>
                      <a:pt x="1885" y="1567"/>
                      <a:pt x="1908" y="1546"/>
                      <a:pt x="1917" y="1522"/>
                    </a:cubicBezTo>
                    <a:close/>
                    <a:moveTo>
                      <a:pt x="2318" y="1767"/>
                    </a:moveTo>
                    <a:cubicBezTo>
                      <a:pt x="2314" y="1748"/>
                      <a:pt x="2301" y="1744"/>
                      <a:pt x="2281" y="1747"/>
                    </a:cubicBezTo>
                    <a:cubicBezTo>
                      <a:pt x="2265" y="1749"/>
                      <a:pt x="2252" y="1743"/>
                      <a:pt x="2250" y="1731"/>
                    </a:cubicBezTo>
                    <a:cubicBezTo>
                      <a:pt x="2244" y="1739"/>
                      <a:pt x="2247" y="1753"/>
                      <a:pt x="2257" y="1758"/>
                    </a:cubicBezTo>
                    <a:cubicBezTo>
                      <a:pt x="2271" y="1765"/>
                      <a:pt x="2285" y="1755"/>
                      <a:pt x="2301" y="1757"/>
                    </a:cubicBezTo>
                    <a:cubicBezTo>
                      <a:pt x="2306" y="1757"/>
                      <a:pt x="2313" y="1760"/>
                      <a:pt x="2318" y="1767"/>
                    </a:cubicBezTo>
                    <a:close/>
                    <a:moveTo>
                      <a:pt x="2082" y="1492"/>
                    </a:moveTo>
                    <a:cubicBezTo>
                      <a:pt x="2081" y="1490"/>
                      <a:pt x="2083" y="1489"/>
                      <a:pt x="2085" y="1488"/>
                    </a:cubicBezTo>
                    <a:cubicBezTo>
                      <a:pt x="2087" y="1488"/>
                      <a:pt x="2089" y="1490"/>
                      <a:pt x="2089" y="1492"/>
                    </a:cubicBezTo>
                    <a:cubicBezTo>
                      <a:pt x="2089" y="1494"/>
                      <a:pt x="2088" y="1496"/>
                      <a:pt x="2086" y="1496"/>
                    </a:cubicBezTo>
                    <a:cubicBezTo>
                      <a:pt x="2084" y="1496"/>
                      <a:pt x="2082" y="1495"/>
                      <a:pt x="2082" y="1492"/>
                    </a:cubicBezTo>
                    <a:close/>
                    <a:moveTo>
                      <a:pt x="2093" y="1510"/>
                    </a:moveTo>
                    <a:cubicBezTo>
                      <a:pt x="2093" y="1506"/>
                      <a:pt x="2096" y="1502"/>
                      <a:pt x="2100" y="1502"/>
                    </a:cubicBezTo>
                    <a:cubicBezTo>
                      <a:pt x="2105" y="1502"/>
                      <a:pt x="2108" y="1505"/>
                      <a:pt x="2108" y="1509"/>
                    </a:cubicBezTo>
                    <a:cubicBezTo>
                      <a:pt x="2109" y="1513"/>
                      <a:pt x="2106" y="1517"/>
                      <a:pt x="2101" y="1517"/>
                    </a:cubicBezTo>
                    <a:cubicBezTo>
                      <a:pt x="2097" y="1518"/>
                      <a:pt x="2094" y="1514"/>
                      <a:pt x="2093" y="1510"/>
                    </a:cubicBezTo>
                    <a:close/>
                    <a:moveTo>
                      <a:pt x="2085" y="1502"/>
                    </a:moveTo>
                    <a:cubicBezTo>
                      <a:pt x="2084" y="1499"/>
                      <a:pt x="2086" y="1497"/>
                      <a:pt x="2089" y="1496"/>
                    </a:cubicBezTo>
                    <a:cubicBezTo>
                      <a:pt x="2092" y="1496"/>
                      <a:pt x="2094" y="1498"/>
                      <a:pt x="2094" y="1501"/>
                    </a:cubicBezTo>
                    <a:cubicBezTo>
                      <a:pt x="2095" y="1504"/>
                      <a:pt x="2093" y="1506"/>
                      <a:pt x="2090" y="1506"/>
                    </a:cubicBezTo>
                    <a:cubicBezTo>
                      <a:pt x="2087" y="1506"/>
                      <a:pt x="2085" y="1504"/>
                      <a:pt x="2085" y="1502"/>
                    </a:cubicBezTo>
                    <a:close/>
                    <a:moveTo>
                      <a:pt x="2134" y="1814"/>
                    </a:moveTo>
                    <a:cubicBezTo>
                      <a:pt x="2136" y="1811"/>
                      <a:pt x="2137" y="1808"/>
                      <a:pt x="2137" y="1805"/>
                    </a:cubicBezTo>
                    <a:cubicBezTo>
                      <a:pt x="2136" y="1802"/>
                      <a:pt x="2134" y="1798"/>
                      <a:pt x="2129" y="1797"/>
                    </a:cubicBezTo>
                    <a:cubicBezTo>
                      <a:pt x="2124" y="1795"/>
                      <a:pt x="2119" y="1798"/>
                      <a:pt x="2117" y="1802"/>
                    </a:cubicBezTo>
                    <a:cubicBezTo>
                      <a:pt x="2113" y="1809"/>
                      <a:pt x="2119" y="1813"/>
                      <a:pt x="2121" y="1817"/>
                    </a:cubicBezTo>
                    <a:cubicBezTo>
                      <a:pt x="2122" y="1822"/>
                      <a:pt x="2118" y="1829"/>
                      <a:pt x="2112" y="1832"/>
                    </a:cubicBezTo>
                    <a:cubicBezTo>
                      <a:pt x="2105" y="1836"/>
                      <a:pt x="2096" y="1836"/>
                      <a:pt x="2090" y="1830"/>
                    </a:cubicBezTo>
                    <a:cubicBezTo>
                      <a:pt x="2087" y="1826"/>
                      <a:pt x="2085" y="1821"/>
                      <a:pt x="2089" y="1817"/>
                    </a:cubicBezTo>
                    <a:cubicBezTo>
                      <a:pt x="2090" y="1822"/>
                      <a:pt x="2096" y="1825"/>
                      <a:pt x="2101" y="1820"/>
                    </a:cubicBezTo>
                    <a:cubicBezTo>
                      <a:pt x="2103" y="1817"/>
                      <a:pt x="2105" y="1810"/>
                      <a:pt x="2107" y="1802"/>
                    </a:cubicBezTo>
                    <a:cubicBezTo>
                      <a:pt x="2109" y="1794"/>
                      <a:pt x="2112" y="1787"/>
                      <a:pt x="2117" y="1783"/>
                    </a:cubicBezTo>
                    <a:cubicBezTo>
                      <a:pt x="2128" y="1774"/>
                      <a:pt x="2144" y="1777"/>
                      <a:pt x="2151" y="1789"/>
                    </a:cubicBezTo>
                    <a:cubicBezTo>
                      <a:pt x="2154" y="1796"/>
                      <a:pt x="2154" y="1803"/>
                      <a:pt x="2152" y="1809"/>
                    </a:cubicBezTo>
                    <a:cubicBezTo>
                      <a:pt x="2150" y="1817"/>
                      <a:pt x="2140" y="1833"/>
                      <a:pt x="2143" y="1842"/>
                    </a:cubicBezTo>
                    <a:cubicBezTo>
                      <a:pt x="2145" y="1849"/>
                      <a:pt x="2151" y="1850"/>
                      <a:pt x="2155" y="1847"/>
                    </a:cubicBezTo>
                    <a:cubicBezTo>
                      <a:pt x="2156" y="1852"/>
                      <a:pt x="2150" y="1858"/>
                      <a:pt x="2143" y="1857"/>
                    </a:cubicBezTo>
                    <a:cubicBezTo>
                      <a:pt x="2132" y="1857"/>
                      <a:pt x="2121" y="1844"/>
                      <a:pt x="2124" y="1829"/>
                    </a:cubicBezTo>
                    <a:cubicBezTo>
                      <a:pt x="2125" y="1824"/>
                      <a:pt x="2129" y="1820"/>
                      <a:pt x="2134" y="1814"/>
                    </a:cubicBezTo>
                    <a:close/>
                    <a:moveTo>
                      <a:pt x="2591" y="1580"/>
                    </a:moveTo>
                    <a:cubicBezTo>
                      <a:pt x="2594" y="1581"/>
                      <a:pt x="2596" y="1583"/>
                      <a:pt x="2596" y="1586"/>
                    </a:cubicBezTo>
                    <a:cubicBezTo>
                      <a:pt x="2596" y="1589"/>
                      <a:pt x="2593" y="1591"/>
                      <a:pt x="2590" y="1591"/>
                    </a:cubicBezTo>
                    <a:cubicBezTo>
                      <a:pt x="2587" y="1591"/>
                      <a:pt x="2585" y="1588"/>
                      <a:pt x="2585" y="1585"/>
                    </a:cubicBezTo>
                    <a:cubicBezTo>
                      <a:pt x="2585" y="1582"/>
                      <a:pt x="2588" y="1580"/>
                      <a:pt x="2591" y="1580"/>
                    </a:cubicBezTo>
                    <a:close/>
                    <a:moveTo>
                      <a:pt x="2601" y="1578"/>
                    </a:moveTo>
                    <a:cubicBezTo>
                      <a:pt x="2604" y="1579"/>
                      <a:pt x="2606" y="1581"/>
                      <a:pt x="2605" y="1583"/>
                    </a:cubicBezTo>
                    <a:cubicBezTo>
                      <a:pt x="2605" y="1585"/>
                      <a:pt x="2603" y="1587"/>
                      <a:pt x="2601" y="1587"/>
                    </a:cubicBezTo>
                    <a:cubicBezTo>
                      <a:pt x="2599" y="1587"/>
                      <a:pt x="2597" y="1585"/>
                      <a:pt x="2597" y="1582"/>
                    </a:cubicBezTo>
                    <a:cubicBezTo>
                      <a:pt x="2597" y="1580"/>
                      <a:pt x="2599" y="1578"/>
                      <a:pt x="2601" y="1578"/>
                    </a:cubicBezTo>
                    <a:close/>
                    <a:moveTo>
                      <a:pt x="2580" y="1589"/>
                    </a:moveTo>
                    <a:cubicBezTo>
                      <a:pt x="2585" y="1589"/>
                      <a:pt x="2588" y="1593"/>
                      <a:pt x="2588" y="1598"/>
                    </a:cubicBezTo>
                    <a:cubicBezTo>
                      <a:pt x="2588" y="1602"/>
                      <a:pt x="2584" y="1606"/>
                      <a:pt x="2579" y="1605"/>
                    </a:cubicBezTo>
                    <a:cubicBezTo>
                      <a:pt x="2575" y="1605"/>
                      <a:pt x="2571" y="1601"/>
                      <a:pt x="2572" y="1596"/>
                    </a:cubicBezTo>
                    <a:cubicBezTo>
                      <a:pt x="2572" y="1592"/>
                      <a:pt x="2576" y="1588"/>
                      <a:pt x="2580" y="1589"/>
                    </a:cubicBezTo>
                    <a:close/>
                    <a:moveTo>
                      <a:pt x="2196" y="1720"/>
                    </a:moveTo>
                    <a:cubicBezTo>
                      <a:pt x="2202" y="1716"/>
                      <a:pt x="2208" y="1713"/>
                      <a:pt x="2215" y="1714"/>
                    </a:cubicBezTo>
                    <a:cubicBezTo>
                      <a:pt x="2221" y="1714"/>
                      <a:pt x="2228" y="1719"/>
                      <a:pt x="2230" y="1725"/>
                    </a:cubicBezTo>
                    <a:cubicBezTo>
                      <a:pt x="2233" y="1732"/>
                      <a:pt x="2229" y="1741"/>
                      <a:pt x="2224" y="1746"/>
                    </a:cubicBezTo>
                    <a:cubicBezTo>
                      <a:pt x="2215" y="1754"/>
                      <a:pt x="2204" y="1756"/>
                      <a:pt x="2193" y="1753"/>
                    </a:cubicBezTo>
                    <a:cubicBezTo>
                      <a:pt x="2185" y="1750"/>
                      <a:pt x="2177" y="1744"/>
                      <a:pt x="2171" y="1738"/>
                    </a:cubicBezTo>
                    <a:cubicBezTo>
                      <a:pt x="2171" y="1739"/>
                      <a:pt x="2172" y="1740"/>
                      <a:pt x="2173" y="1741"/>
                    </a:cubicBezTo>
                    <a:cubicBezTo>
                      <a:pt x="2184" y="1762"/>
                      <a:pt x="2191" y="1784"/>
                      <a:pt x="2195" y="1807"/>
                    </a:cubicBezTo>
                    <a:cubicBezTo>
                      <a:pt x="2199" y="1834"/>
                      <a:pt x="2196" y="1853"/>
                      <a:pt x="2213" y="1876"/>
                    </a:cubicBezTo>
                    <a:cubicBezTo>
                      <a:pt x="2217" y="1881"/>
                      <a:pt x="2221" y="1885"/>
                      <a:pt x="2226" y="1889"/>
                    </a:cubicBezTo>
                    <a:cubicBezTo>
                      <a:pt x="2233" y="1894"/>
                      <a:pt x="2239" y="1897"/>
                      <a:pt x="2247" y="1900"/>
                    </a:cubicBezTo>
                    <a:cubicBezTo>
                      <a:pt x="2255" y="1902"/>
                      <a:pt x="2262" y="1902"/>
                      <a:pt x="2270" y="1901"/>
                    </a:cubicBezTo>
                    <a:cubicBezTo>
                      <a:pt x="2301" y="1897"/>
                      <a:pt x="2318" y="1876"/>
                      <a:pt x="2323" y="1846"/>
                    </a:cubicBezTo>
                    <a:cubicBezTo>
                      <a:pt x="2324" y="1833"/>
                      <a:pt x="2321" y="1822"/>
                      <a:pt x="2311" y="1813"/>
                    </a:cubicBezTo>
                    <a:cubicBezTo>
                      <a:pt x="2303" y="1805"/>
                      <a:pt x="2292" y="1802"/>
                      <a:pt x="2282" y="1805"/>
                    </a:cubicBezTo>
                    <a:cubicBezTo>
                      <a:pt x="2273" y="1808"/>
                      <a:pt x="2267" y="1814"/>
                      <a:pt x="2263" y="1821"/>
                    </a:cubicBezTo>
                    <a:cubicBezTo>
                      <a:pt x="2261" y="1825"/>
                      <a:pt x="2260" y="1828"/>
                      <a:pt x="2260" y="1832"/>
                    </a:cubicBezTo>
                    <a:cubicBezTo>
                      <a:pt x="2260" y="1831"/>
                      <a:pt x="2260" y="1829"/>
                      <a:pt x="2261" y="1828"/>
                    </a:cubicBezTo>
                    <a:cubicBezTo>
                      <a:pt x="2264" y="1822"/>
                      <a:pt x="2273" y="1819"/>
                      <a:pt x="2280" y="1822"/>
                    </a:cubicBezTo>
                    <a:cubicBezTo>
                      <a:pt x="2287" y="1826"/>
                      <a:pt x="2289" y="1834"/>
                      <a:pt x="2286" y="1841"/>
                    </a:cubicBezTo>
                    <a:cubicBezTo>
                      <a:pt x="2282" y="1848"/>
                      <a:pt x="2274" y="1851"/>
                      <a:pt x="2267" y="1847"/>
                    </a:cubicBezTo>
                    <a:cubicBezTo>
                      <a:pt x="2257" y="1842"/>
                      <a:pt x="2257" y="1829"/>
                      <a:pt x="2261" y="1820"/>
                    </a:cubicBezTo>
                    <a:cubicBezTo>
                      <a:pt x="2265" y="1812"/>
                      <a:pt x="2272" y="1806"/>
                      <a:pt x="2281" y="1802"/>
                    </a:cubicBezTo>
                    <a:cubicBezTo>
                      <a:pt x="2291" y="1799"/>
                      <a:pt x="2301" y="1801"/>
                      <a:pt x="2310" y="1807"/>
                    </a:cubicBezTo>
                    <a:cubicBezTo>
                      <a:pt x="2302" y="1800"/>
                      <a:pt x="2294" y="1796"/>
                      <a:pt x="2286" y="1793"/>
                    </a:cubicBezTo>
                    <a:cubicBezTo>
                      <a:pt x="2286" y="1792"/>
                      <a:pt x="2287" y="1790"/>
                      <a:pt x="2286" y="1788"/>
                    </a:cubicBezTo>
                    <a:cubicBezTo>
                      <a:pt x="2300" y="1793"/>
                      <a:pt x="2310" y="1801"/>
                      <a:pt x="2317" y="1810"/>
                    </a:cubicBezTo>
                    <a:cubicBezTo>
                      <a:pt x="2306" y="1793"/>
                      <a:pt x="2291" y="1782"/>
                      <a:pt x="2273" y="1778"/>
                    </a:cubicBezTo>
                    <a:cubicBezTo>
                      <a:pt x="2263" y="1776"/>
                      <a:pt x="2251" y="1777"/>
                      <a:pt x="2238" y="1781"/>
                    </a:cubicBezTo>
                    <a:cubicBezTo>
                      <a:pt x="2232" y="1784"/>
                      <a:pt x="2226" y="1786"/>
                      <a:pt x="2219" y="1789"/>
                    </a:cubicBezTo>
                    <a:cubicBezTo>
                      <a:pt x="2213" y="1791"/>
                      <a:pt x="2207" y="1792"/>
                      <a:pt x="2201" y="1789"/>
                    </a:cubicBezTo>
                    <a:cubicBezTo>
                      <a:pt x="2196" y="1787"/>
                      <a:pt x="2193" y="1782"/>
                      <a:pt x="2192" y="1777"/>
                    </a:cubicBezTo>
                    <a:cubicBezTo>
                      <a:pt x="2192" y="1772"/>
                      <a:pt x="2194" y="1768"/>
                      <a:pt x="2198" y="1765"/>
                    </a:cubicBezTo>
                    <a:cubicBezTo>
                      <a:pt x="2201" y="1764"/>
                      <a:pt x="2204" y="1764"/>
                      <a:pt x="2207" y="1765"/>
                    </a:cubicBezTo>
                    <a:cubicBezTo>
                      <a:pt x="2211" y="1766"/>
                      <a:pt x="2214" y="1771"/>
                      <a:pt x="2212" y="1775"/>
                    </a:cubicBezTo>
                    <a:cubicBezTo>
                      <a:pt x="2210" y="1777"/>
                      <a:pt x="2208" y="1778"/>
                      <a:pt x="2205" y="1777"/>
                    </a:cubicBezTo>
                    <a:cubicBezTo>
                      <a:pt x="2202" y="1776"/>
                      <a:pt x="2200" y="1773"/>
                      <a:pt x="2201" y="1770"/>
                    </a:cubicBezTo>
                    <a:cubicBezTo>
                      <a:pt x="2202" y="1767"/>
                      <a:pt x="2205" y="1766"/>
                      <a:pt x="2208" y="1767"/>
                    </a:cubicBezTo>
                    <a:cubicBezTo>
                      <a:pt x="2209" y="1767"/>
                      <a:pt x="2209" y="1767"/>
                      <a:pt x="2210" y="1768"/>
                    </a:cubicBezTo>
                    <a:cubicBezTo>
                      <a:pt x="2209" y="1767"/>
                      <a:pt x="2208" y="1766"/>
                      <a:pt x="2207" y="1766"/>
                    </a:cubicBezTo>
                    <a:cubicBezTo>
                      <a:pt x="2204" y="1765"/>
                      <a:pt x="2202" y="1765"/>
                      <a:pt x="2199" y="1767"/>
                    </a:cubicBezTo>
                    <a:cubicBezTo>
                      <a:pt x="2196" y="1769"/>
                      <a:pt x="2194" y="1773"/>
                      <a:pt x="2194" y="1777"/>
                    </a:cubicBezTo>
                    <a:cubicBezTo>
                      <a:pt x="2195" y="1781"/>
                      <a:pt x="2198" y="1785"/>
                      <a:pt x="2202" y="1787"/>
                    </a:cubicBezTo>
                    <a:cubicBezTo>
                      <a:pt x="2208" y="1789"/>
                      <a:pt x="2213" y="1788"/>
                      <a:pt x="2218" y="1786"/>
                    </a:cubicBezTo>
                    <a:cubicBezTo>
                      <a:pt x="2225" y="1784"/>
                      <a:pt x="2230" y="1781"/>
                      <a:pt x="2236" y="1779"/>
                    </a:cubicBezTo>
                    <a:cubicBezTo>
                      <a:pt x="2249" y="1774"/>
                      <a:pt x="2262" y="1773"/>
                      <a:pt x="2274" y="1776"/>
                    </a:cubicBezTo>
                    <a:cubicBezTo>
                      <a:pt x="2286" y="1778"/>
                      <a:pt x="2296" y="1783"/>
                      <a:pt x="2305" y="1791"/>
                    </a:cubicBezTo>
                    <a:cubicBezTo>
                      <a:pt x="2318" y="1803"/>
                      <a:pt x="2327" y="1821"/>
                      <a:pt x="2328" y="1839"/>
                    </a:cubicBezTo>
                    <a:cubicBezTo>
                      <a:pt x="2328" y="1838"/>
                      <a:pt x="2329" y="1837"/>
                      <a:pt x="2329" y="1836"/>
                    </a:cubicBezTo>
                    <a:cubicBezTo>
                      <a:pt x="2331" y="1831"/>
                      <a:pt x="2333" y="1827"/>
                      <a:pt x="2336" y="1823"/>
                    </a:cubicBezTo>
                    <a:cubicBezTo>
                      <a:pt x="2341" y="1816"/>
                      <a:pt x="2345" y="1811"/>
                      <a:pt x="2352" y="1807"/>
                    </a:cubicBezTo>
                    <a:cubicBezTo>
                      <a:pt x="2375" y="1793"/>
                      <a:pt x="2402" y="1807"/>
                      <a:pt x="2411" y="1829"/>
                    </a:cubicBezTo>
                    <a:cubicBezTo>
                      <a:pt x="2414" y="1837"/>
                      <a:pt x="2415" y="1847"/>
                      <a:pt x="2412" y="1856"/>
                    </a:cubicBezTo>
                    <a:cubicBezTo>
                      <a:pt x="2410" y="1854"/>
                      <a:pt x="2410" y="1854"/>
                      <a:pt x="2410" y="1854"/>
                    </a:cubicBezTo>
                    <a:cubicBezTo>
                      <a:pt x="2411" y="1846"/>
                      <a:pt x="2410" y="1838"/>
                      <a:pt x="2407" y="1830"/>
                    </a:cubicBezTo>
                    <a:cubicBezTo>
                      <a:pt x="2398" y="1811"/>
                      <a:pt x="2374" y="1798"/>
                      <a:pt x="2354" y="1810"/>
                    </a:cubicBezTo>
                    <a:cubicBezTo>
                      <a:pt x="2348" y="1815"/>
                      <a:pt x="2344" y="1819"/>
                      <a:pt x="2340" y="1826"/>
                    </a:cubicBezTo>
                    <a:cubicBezTo>
                      <a:pt x="2338" y="1829"/>
                      <a:pt x="2335" y="1833"/>
                      <a:pt x="2333" y="1838"/>
                    </a:cubicBezTo>
                    <a:cubicBezTo>
                      <a:pt x="2324" y="1857"/>
                      <a:pt x="2324" y="1873"/>
                      <a:pt x="2308" y="1889"/>
                    </a:cubicBezTo>
                    <a:cubicBezTo>
                      <a:pt x="2299" y="1898"/>
                      <a:pt x="2286" y="1904"/>
                      <a:pt x="2271" y="1906"/>
                    </a:cubicBezTo>
                    <a:cubicBezTo>
                      <a:pt x="2262" y="1907"/>
                      <a:pt x="2255" y="1906"/>
                      <a:pt x="2246" y="1904"/>
                    </a:cubicBezTo>
                    <a:cubicBezTo>
                      <a:pt x="2237" y="1901"/>
                      <a:pt x="2231" y="1898"/>
                      <a:pt x="2223" y="1892"/>
                    </a:cubicBezTo>
                    <a:cubicBezTo>
                      <a:pt x="2213" y="1882"/>
                      <a:pt x="2207" y="1873"/>
                      <a:pt x="2202" y="1861"/>
                    </a:cubicBezTo>
                    <a:cubicBezTo>
                      <a:pt x="2204" y="1868"/>
                      <a:pt x="2205" y="1874"/>
                      <a:pt x="2206" y="1876"/>
                    </a:cubicBezTo>
                    <a:cubicBezTo>
                      <a:pt x="2214" y="1903"/>
                      <a:pt x="2224" y="1929"/>
                      <a:pt x="2237" y="1953"/>
                    </a:cubicBezTo>
                    <a:cubicBezTo>
                      <a:pt x="2241" y="1960"/>
                      <a:pt x="2245" y="1964"/>
                      <a:pt x="2251" y="1967"/>
                    </a:cubicBezTo>
                    <a:cubicBezTo>
                      <a:pt x="2254" y="1968"/>
                      <a:pt x="2258" y="1968"/>
                      <a:pt x="2262" y="1967"/>
                    </a:cubicBezTo>
                    <a:cubicBezTo>
                      <a:pt x="2267" y="1966"/>
                      <a:pt x="2272" y="1961"/>
                      <a:pt x="2271" y="1955"/>
                    </a:cubicBezTo>
                    <a:cubicBezTo>
                      <a:pt x="2270" y="1952"/>
                      <a:pt x="2268" y="1949"/>
                      <a:pt x="2265" y="1948"/>
                    </a:cubicBezTo>
                    <a:cubicBezTo>
                      <a:pt x="2261" y="1947"/>
                      <a:pt x="2257" y="1949"/>
                      <a:pt x="2257" y="1953"/>
                    </a:cubicBezTo>
                    <a:cubicBezTo>
                      <a:pt x="2256" y="1956"/>
                      <a:pt x="2258" y="1959"/>
                      <a:pt x="2261" y="1960"/>
                    </a:cubicBezTo>
                    <a:cubicBezTo>
                      <a:pt x="2258" y="1961"/>
                      <a:pt x="2254" y="1958"/>
                      <a:pt x="2253" y="1955"/>
                    </a:cubicBezTo>
                    <a:cubicBezTo>
                      <a:pt x="2250" y="1945"/>
                      <a:pt x="2262" y="1937"/>
                      <a:pt x="2271" y="1944"/>
                    </a:cubicBezTo>
                    <a:cubicBezTo>
                      <a:pt x="2278" y="1950"/>
                      <a:pt x="2279" y="1958"/>
                      <a:pt x="2274" y="1965"/>
                    </a:cubicBezTo>
                    <a:cubicBezTo>
                      <a:pt x="2268" y="1974"/>
                      <a:pt x="2252" y="1975"/>
                      <a:pt x="2243" y="1964"/>
                    </a:cubicBezTo>
                    <a:cubicBezTo>
                      <a:pt x="2255" y="1984"/>
                      <a:pt x="2269" y="2002"/>
                      <a:pt x="2284" y="2017"/>
                    </a:cubicBezTo>
                    <a:cubicBezTo>
                      <a:pt x="2280" y="2009"/>
                      <a:pt x="2277" y="2001"/>
                      <a:pt x="2276" y="1993"/>
                    </a:cubicBezTo>
                    <a:cubicBezTo>
                      <a:pt x="2272" y="1966"/>
                      <a:pt x="2292" y="1939"/>
                      <a:pt x="2322" y="1949"/>
                    </a:cubicBezTo>
                    <a:cubicBezTo>
                      <a:pt x="2330" y="1951"/>
                      <a:pt x="2337" y="1957"/>
                      <a:pt x="2343" y="1964"/>
                    </a:cubicBezTo>
                    <a:cubicBezTo>
                      <a:pt x="2352" y="1975"/>
                      <a:pt x="2356" y="1991"/>
                      <a:pt x="2367" y="1998"/>
                    </a:cubicBezTo>
                    <a:cubicBezTo>
                      <a:pt x="2372" y="2002"/>
                      <a:pt x="2379" y="2003"/>
                      <a:pt x="2386" y="2001"/>
                    </a:cubicBezTo>
                    <a:cubicBezTo>
                      <a:pt x="2399" y="1996"/>
                      <a:pt x="2403" y="1977"/>
                      <a:pt x="2394" y="1966"/>
                    </a:cubicBezTo>
                    <a:cubicBezTo>
                      <a:pt x="2390" y="1962"/>
                      <a:pt x="2383" y="1961"/>
                      <a:pt x="2378" y="1964"/>
                    </a:cubicBezTo>
                    <a:cubicBezTo>
                      <a:pt x="2371" y="1968"/>
                      <a:pt x="2369" y="1977"/>
                      <a:pt x="2374" y="1981"/>
                    </a:cubicBezTo>
                    <a:cubicBezTo>
                      <a:pt x="2371" y="1980"/>
                      <a:pt x="2367" y="1976"/>
                      <a:pt x="2367" y="1970"/>
                    </a:cubicBezTo>
                    <a:cubicBezTo>
                      <a:pt x="2368" y="1961"/>
                      <a:pt x="2379" y="1956"/>
                      <a:pt x="2387" y="1957"/>
                    </a:cubicBezTo>
                    <a:cubicBezTo>
                      <a:pt x="2397" y="1959"/>
                      <a:pt x="2403" y="1967"/>
                      <a:pt x="2405" y="1974"/>
                    </a:cubicBezTo>
                    <a:cubicBezTo>
                      <a:pt x="2408" y="1989"/>
                      <a:pt x="2400" y="2005"/>
                      <a:pt x="2384" y="2006"/>
                    </a:cubicBezTo>
                    <a:cubicBezTo>
                      <a:pt x="2376" y="2007"/>
                      <a:pt x="2370" y="2006"/>
                      <a:pt x="2365" y="2002"/>
                    </a:cubicBezTo>
                    <a:cubicBezTo>
                      <a:pt x="2355" y="1996"/>
                      <a:pt x="2350" y="1985"/>
                      <a:pt x="2341" y="1979"/>
                    </a:cubicBezTo>
                    <a:cubicBezTo>
                      <a:pt x="2325" y="1970"/>
                      <a:pt x="2306" y="1972"/>
                      <a:pt x="2298" y="1987"/>
                    </a:cubicBezTo>
                    <a:cubicBezTo>
                      <a:pt x="2290" y="2004"/>
                      <a:pt x="2301" y="2032"/>
                      <a:pt x="2317" y="2044"/>
                    </a:cubicBezTo>
                    <a:cubicBezTo>
                      <a:pt x="2326" y="2050"/>
                      <a:pt x="2341" y="2052"/>
                      <a:pt x="2351" y="2047"/>
                    </a:cubicBezTo>
                    <a:cubicBezTo>
                      <a:pt x="2365" y="2040"/>
                      <a:pt x="2369" y="2018"/>
                      <a:pt x="2353" y="2010"/>
                    </a:cubicBezTo>
                    <a:cubicBezTo>
                      <a:pt x="2348" y="2008"/>
                      <a:pt x="2343" y="2007"/>
                      <a:pt x="2338" y="2010"/>
                    </a:cubicBezTo>
                    <a:cubicBezTo>
                      <a:pt x="2330" y="2013"/>
                      <a:pt x="2327" y="2027"/>
                      <a:pt x="2337" y="2032"/>
                    </a:cubicBezTo>
                    <a:cubicBezTo>
                      <a:pt x="2342" y="2035"/>
                      <a:pt x="2348" y="2032"/>
                      <a:pt x="2347" y="2026"/>
                    </a:cubicBezTo>
                    <a:cubicBezTo>
                      <a:pt x="2352" y="2032"/>
                      <a:pt x="2346" y="2039"/>
                      <a:pt x="2338" y="2037"/>
                    </a:cubicBezTo>
                    <a:cubicBezTo>
                      <a:pt x="2323" y="2033"/>
                      <a:pt x="2322" y="2011"/>
                      <a:pt x="2338" y="2006"/>
                    </a:cubicBezTo>
                    <a:cubicBezTo>
                      <a:pt x="2347" y="2003"/>
                      <a:pt x="2360" y="2006"/>
                      <a:pt x="2365" y="2017"/>
                    </a:cubicBezTo>
                    <a:cubicBezTo>
                      <a:pt x="2372" y="2031"/>
                      <a:pt x="2361" y="2052"/>
                      <a:pt x="2342" y="2054"/>
                    </a:cubicBezTo>
                    <a:cubicBezTo>
                      <a:pt x="2340" y="2054"/>
                      <a:pt x="2339" y="2054"/>
                      <a:pt x="2337" y="2054"/>
                    </a:cubicBezTo>
                    <a:cubicBezTo>
                      <a:pt x="2343" y="2056"/>
                      <a:pt x="2349" y="2057"/>
                      <a:pt x="2357" y="2057"/>
                    </a:cubicBezTo>
                    <a:cubicBezTo>
                      <a:pt x="2357" y="2057"/>
                      <a:pt x="2357" y="2057"/>
                      <a:pt x="2357" y="2057"/>
                    </a:cubicBezTo>
                    <a:cubicBezTo>
                      <a:pt x="2368" y="2057"/>
                      <a:pt x="2375" y="2055"/>
                      <a:pt x="2384" y="2051"/>
                    </a:cubicBezTo>
                    <a:cubicBezTo>
                      <a:pt x="2377" y="2058"/>
                      <a:pt x="2367" y="2060"/>
                      <a:pt x="2357" y="2060"/>
                    </a:cubicBezTo>
                    <a:cubicBezTo>
                      <a:pt x="2357" y="2060"/>
                      <a:pt x="2357" y="2060"/>
                      <a:pt x="2357" y="2060"/>
                    </a:cubicBezTo>
                    <a:cubicBezTo>
                      <a:pt x="2352" y="2060"/>
                      <a:pt x="2347" y="2060"/>
                      <a:pt x="2342" y="2058"/>
                    </a:cubicBezTo>
                    <a:cubicBezTo>
                      <a:pt x="2356" y="2065"/>
                      <a:pt x="2370" y="2070"/>
                      <a:pt x="2386" y="2074"/>
                    </a:cubicBezTo>
                    <a:cubicBezTo>
                      <a:pt x="2413" y="2079"/>
                      <a:pt x="2434" y="2079"/>
                      <a:pt x="2461" y="2071"/>
                    </a:cubicBezTo>
                    <a:cubicBezTo>
                      <a:pt x="2485" y="2062"/>
                      <a:pt x="2506" y="2047"/>
                      <a:pt x="2522" y="2028"/>
                    </a:cubicBezTo>
                    <a:cubicBezTo>
                      <a:pt x="2530" y="2019"/>
                      <a:pt x="2534" y="2012"/>
                      <a:pt x="2535" y="2000"/>
                    </a:cubicBezTo>
                    <a:cubicBezTo>
                      <a:pt x="2539" y="1974"/>
                      <a:pt x="2527" y="1946"/>
                      <a:pt x="2510" y="1936"/>
                    </a:cubicBezTo>
                    <a:cubicBezTo>
                      <a:pt x="2501" y="1930"/>
                      <a:pt x="2487" y="1930"/>
                      <a:pt x="2482" y="1941"/>
                    </a:cubicBezTo>
                    <a:cubicBezTo>
                      <a:pt x="2479" y="1948"/>
                      <a:pt x="2482" y="1954"/>
                      <a:pt x="2490" y="1957"/>
                    </a:cubicBezTo>
                    <a:cubicBezTo>
                      <a:pt x="2479" y="1962"/>
                      <a:pt x="2467" y="1947"/>
                      <a:pt x="2471" y="1932"/>
                    </a:cubicBezTo>
                    <a:cubicBezTo>
                      <a:pt x="2474" y="1917"/>
                      <a:pt x="2485" y="1910"/>
                      <a:pt x="2495" y="1908"/>
                    </a:cubicBezTo>
                    <a:cubicBezTo>
                      <a:pt x="2511" y="1906"/>
                      <a:pt x="2529" y="1916"/>
                      <a:pt x="2537" y="1934"/>
                    </a:cubicBezTo>
                    <a:cubicBezTo>
                      <a:pt x="2545" y="1952"/>
                      <a:pt x="2547" y="1974"/>
                      <a:pt x="2542" y="1993"/>
                    </a:cubicBezTo>
                    <a:cubicBezTo>
                      <a:pt x="2543" y="1989"/>
                      <a:pt x="2544" y="1985"/>
                      <a:pt x="2545" y="1980"/>
                    </a:cubicBezTo>
                    <a:cubicBezTo>
                      <a:pt x="2552" y="1951"/>
                      <a:pt x="2549" y="1920"/>
                      <a:pt x="2534" y="1893"/>
                    </a:cubicBezTo>
                    <a:cubicBezTo>
                      <a:pt x="2525" y="1879"/>
                      <a:pt x="2514" y="1872"/>
                      <a:pt x="2497" y="1872"/>
                    </a:cubicBezTo>
                    <a:cubicBezTo>
                      <a:pt x="2487" y="1871"/>
                      <a:pt x="2472" y="1877"/>
                      <a:pt x="2467" y="1886"/>
                    </a:cubicBezTo>
                    <a:cubicBezTo>
                      <a:pt x="2462" y="1894"/>
                      <a:pt x="2465" y="1905"/>
                      <a:pt x="2475" y="1905"/>
                    </a:cubicBezTo>
                    <a:cubicBezTo>
                      <a:pt x="2472" y="1911"/>
                      <a:pt x="2464" y="1912"/>
                      <a:pt x="2459" y="1907"/>
                    </a:cubicBezTo>
                    <a:cubicBezTo>
                      <a:pt x="2454" y="1903"/>
                      <a:pt x="2452" y="1895"/>
                      <a:pt x="2456" y="1887"/>
                    </a:cubicBezTo>
                    <a:cubicBezTo>
                      <a:pt x="2458" y="1882"/>
                      <a:pt x="2461" y="1878"/>
                      <a:pt x="2466" y="1874"/>
                    </a:cubicBezTo>
                    <a:cubicBezTo>
                      <a:pt x="2474" y="1868"/>
                      <a:pt x="2486" y="1866"/>
                      <a:pt x="2497" y="1867"/>
                    </a:cubicBezTo>
                    <a:cubicBezTo>
                      <a:pt x="2505" y="1867"/>
                      <a:pt x="2512" y="1870"/>
                      <a:pt x="2518" y="1874"/>
                    </a:cubicBezTo>
                    <a:cubicBezTo>
                      <a:pt x="2501" y="1859"/>
                      <a:pt x="2478" y="1853"/>
                      <a:pt x="2455" y="1861"/>
                    </a:cubicBezTo>
                    <a:cubicBezTo>
                      <a:pt x="2443" y="1865"/>
                      <a:pt x="2434" y="1871"/>
                      <a:pt x="2426" y="1880"/>
                    </a:cubicBezTo>
                    <a:cubicBezTo>
                      <a:pt x="2391" y="1920"/>
                      <a:pt x="2437" y="1928"/>
                      <a:pt x="2456" y="1945"/>
                    </a:cubicBezTo>
                    <a:cubicBezTo>
                      <a:pt x="2481" y="1967"/>
                      <a:pt x="2447" y="1995"/>
                      <a:pt x="2421" y="1973"/>
                    </a:cubicBezTo>
                    <a:cubicBezTo>
                      <a:pt x="2399" y="1954"/>
                      <a:pt x="2402" y="1925"/>
                      <a:pt x="2412" y="1901"/>
                    </a:cubicBezTo>
                    <a:cubicBezTo>
                      <a:pt x="2409" y="1905"/>
                      <a:pt x="2406" y="1908"/>
                      <a:pt x="2402" y="1911"/>
                    </a:cubicBezTo>
                    <a:cubicBezTo>
                      <a:pt x="2393" y="1918"/>
                      <a:pt x="2379" y="1919"/>
                      <a:pt x="2371" y="1910"/>
                    </a:cubicBezTo>
                    <a:cubicBezTo>
                      <a:pt x="2368" y="1906"/>
                      <a:pt x="2368" y="1900"/>
                      <a:pt x="2370" y="1895"/>
                    </a:cubicBezTo>
                    <a:cubicBezTo>
                      <a:pt x="2372" y="1892"/>
                      <a:pt x="2375" y="1889"/>
                      <a:pt x="2379" y="1889"/>
                    </a:cubicBezTo>
                    <a:cubicBezTo>
                      <a:pt x="2383" y="1888"/>
                      <a:pt x="2388" y="1889"/>
                      <a:pt x="2390" y="1892"/>
                    </a:cubicBezTo>
                    <a:cubicBezTo>
                      <a:pt x="2394" y="1896"/>
                      <a:pt x="2395" y="1902"/>
                      <a:pt x="2391" y="1906"/>
                    </a:cubicBezTo>
                    <a:cubicBezTo>
                      <a:pt x="2389" y="1909"/>
                      <a:pt x="2386" y="1909"/>
                      <a:pt x="2383" y="1908"/>
                    </a:cubicBezTo>
                    <a:cubicBezTo>
                      <a:pt x="2381" y="1907"/>
                      <a:pt x="2380" y="1905"/>
                      <a:pt x="2381" y="1903"/>
                    </a:cubicBezTo>
                    <a:cubicBezTo>
                      <a:pt x="2381" y="1904"/>
                      <a:pt x="2383" y="1905"/>
                      <a:pt x="2384" y="1906"/>
                    </a:cubicBezTo>
                    <a:cubicBezTo>
                      <a:pt x="2387" y="1906"/>
                      <a:pt x="2389" y="1904"/>
                      <a:pt x="2389" y="1901"/>
                    </a:cubicBezTo>
                    <a:cubicBezTo>
                      <a:pt x="2388" y="1899"/>
                      <a:pt x="2387" y="1897"/>
                      <a:pt x="2385" y="1896"/>
                    </a:cubicBezTo>
                    <a:cubicBezTo>
                      <a:pt x="2382" y="1895"/>
                      <a:pt x="2379" y="1896"/>
                      <a:pt x="2377" y="1898"/>
                    </a:cubicBezTo>
                    <a:cubicBezTo>
                      <a:pt x="2375" y="1901"/>
                      <a:pt x="2375" y="1905"/>
                      <a:pt x="2378" y="1908"/>
                    </a:cubicBezTo>
                    <a:cubicBezTo>
                      <a:pt x="2384" y="1915"/>
                      <a:pt x="2397" y="1913"/>
                      <a:pt x="2404" y="1907"/>
                    </a:cubicBezTo>
                    <a:cubicBezTo>
                      <a:pt x="2406" y="1906"/>
                      <a:pt x="2407" y="1904"/>
                      <a:pt x="2409" y="1903"/>
                    </a:cubicBezTo>
                    <a:cubicBezTo>
                      <a:pt x="2414" y="1896"/>
                      <a:pt x="2418" y="1888"/>
                      <a:pt x="2423" y="1882"/>
                    </a:cubicBezTo>
                    <a:cubicBezTo>
                      <a:pt x="2428" y="1875"/>
                      <a:pt x="2434" y="1869"/>
                      <a:pt x="2442" y="1865"/>
                    </a:cubicBezTo>
                    <a:cubicBezTo>
                      <a:pt x="2438" y="1866"/>
                      <a:pt x="2435" y="1867"/>
                      <a:pt x="2432" y="1867"/>
                    </a:cubicBezTo>
                    <a:cubicBezTo>
                      <a:pt x="2413" y="1866"/>
                      <a:pt x="2398" y="1851"/>
                      <a:pt x="2395" y="1833"/>
                    </a:cubicBezTo>
                    <a:cubicBezTo>
                      <a:pt x="2394" y="1827"/>
                      <a:pt x="2394" y="1822"/>
                      <a:pt x="2396" y="1817"/>
                    </a:cubicBezTo>
                    <a:cubicBezTo>
                      <a:pt x="2398" y="1819"/>
                      <a:pt x="2398" y="1819"/>
                      <a:pt x="2398" y="1819"/>
                    </a:cubicBezTo>
                    <a:cubicBezTo>
                      <a:pt x="2397" y="1823"/>
                      <a:pt x="2397" y="1828"/>
                      <a:pt x="2398" y="1832"/>
                    </a:cubicBezTo>
                    <a:cubicBezTo>
                      <a:pt x="2401" y="1849"/>
                      <a:pt x="2414" y="1864"/>
                      <a:pt x="2432" y="1864"/>
                    </a:cubicBezTo>
                    <a:cubicBezTo>
                      <a:pt x="2443" y="1864"/>
                      <a:pt x="2448" y="1861"/>
                      <a:pt x="2457" y="1858"/>
                    </a:cubicBezTo>
                    <a:cubicBezTo>
                      <a:pt x="2489" y="1849"/>
                      <a:pt x="2519" y="1864"/>
                      <a:pt x="2536" y="1892"/>
                    </a:cubicBezTo>
                    <a:cubicBezTo>
                      <a:pt x="2541" y="1900"/>
                      <a:pt x="2544" y="1908"/>
                      <a:pt x="2547" y="1916"/>
                    </a:cubicBezTo>
                    <a:cubicBezTo>
                      <a:pt x="2544" y="1898"/>
                      <a:pt x="2540" y="1880"/>
                      <a:pt x="2531" y="1867"/>
                    </a:cubicBezTo>
                    <a:cubicBezTo>
                      <a:pt x="2512" y="1840"/>
                      <a:pt x="2491" y="1802"/>
                      <a:pt x="2475" y="1786"/>
                    </a:cubicBezTo>
                    <a:cubicBezTo>
                      <a:pt x="2468" y="1778"/>
                      <a:pt x="2457" y="1773"/>
                      <a:pt x="2446" y="1774"/>
                    </a:cubicBezTo>
                    <a:cubicBezTo>
                      <a:pt x="2453" y="1772"/>
                      <a:pt x="2459" y="1774"/>
                      <a:pt x="2465" y="1776"/>
                    </a:cubicBezTo>
                    <a:cubicBezTo>
                      <a:pt x="2465" y="1776"/>
                      <a:pt x="2465" y="1776"/>
                      <a:pt x="2465" y="1776"/>
                    </a:cubicBezTo>
                    <a:cubicBezTo>
                      <a:pt x="2468" y="1777"/>
                      <a:pt x="2470" y="1779"/>
                      <a:pt x="2473" y="1781"/>
                    </a:cubicBezTo>
                    <a:cubicBezTo>
                      <a:pt x="2466" y="1772"/>
                      <a:pt x="2458" y="1764"/>
                      <a:pt x="2446" y="1760"/>
                    </a:cubicBezTo>
                    <a:cubicBezTo>
                      <a:pt x="2435" y="1757"/>
                      <a:pt x="2424" y="1758"/>
                      <a:pt x="2414" y="1764"/>
                    </a:cubicBezTo>
                    <a:cubicBezTo>
                      <a:pt x="2414" y="1763"/>
                      <a:pt x="2413" y="1762"/>
                      <a:pt x="2413" y="1762"/>
                    </a:cubicBezTo>
                    <a:cubicBezTo>
                      <a:pt x="2420" y="1757"/>
                      <a:pt x="2429" y="1755"/>
                      <a:pt x="2439" y="1756"/>
                    </a:cubicBezTo>
                    <a:cubicBezTo>
                      <a:pt x="2448" y="1758"/>
                      <a:pt x="2456" y="1761"/>
                      <a:pt x="2461" y="1766"/>
                    </a:cubicBezTo>
                    <a:cubicBezTo>
                      <a:pt x="2458" y="1762"/>
                      <a:pt x="2458" y="1756"/>
                      <a:pt x="2461" y="1752"/>
                    </a:cubicBezTo>
                    <a:cubicBezTo>
                      <a:pt x="2463" y="1749"/>
                      <a:pt x="2465" y="1747"/>
                      <a:pt x="2469" y="1747"/>
                    </a:cubicBezTo>
                    <a:cubicBezTo>
                      <a:pt x="2474" y="1746"/>
                      <a:pt x="2479" y="1749"/>
                      <a:pt x="2479" y="1755"/>
                    </a:cubicBezTo>
                    <a:cubicBezTo>
                      <a:pt x="2479" y="1759"/>
                      <a:pt x="2477" y="1761"/>
                      <a:pt x="2474" y="1762"/>
                    </a:cubicBezTo>
                    <a:cubicBezTo>
                      <a:pt x="2468" y="1764"/>
                      <a:pt x="2465" y="1758"/>
                      <a:pt x="2468" y="1755"/>
                    </a:cubicBezTo>
                    <a:cubicBezTo>
                      <a:pt x="2467" y="1757"/>
                      <a:pt x="2468" y="1759"/>
                      <a:pt x="2470" y="1760"/>
                    </a:cubicBezTo>
                    <a:cubicBezTo>
                      <a:pt x="2472" y="1761"/>
                      <a:pt x="2475" y="1759"/>
                      <a:pt x="2476" y="1757"/>
                    </a:cubicBezTo>
                    <a:cubicBezTo>
                      <a:pt x="2477" y="1755"/>
                      <a:pt x="2476" y="1752"/>
                      <a:pt x="2474" y="1751"/>
                    </a:cubicBezTo>
                    <a:cubicBezTo>
                      <a:pt x="2470" y="1748"/>
                      <a:pt x="2462" y="1749"/>
                      <a:pt x="2461" y="1757"/>
                    </a:cubicBezTo>
                    <a:cubicBezTo>
                      <a:pt x="2459" y="1764"/>
                      <a:pt x="2467" y="1771"/>
                      <a:pt x="2471" y="1775"/>
                    </a:cubicBezTo>
                    <a:cubicBezTo>
                      <a:pt x="2476" y="1782"/>
                      <a:pt x="2482" y="1789"/>
                      <a:pt x="2485" y="1792"/>
                    </a:cubicBezTo>
                    <a:cubicBezTo>
                      <a:pt x="2489" y="1797"/>
                      <a:pt x="2499" y="1810"/>
                      <a:pt x="2508" y="1826"/>
                    </a:cubicBezTo>
                    <a:cubicBezTo>
                      <a:pt x="2507" y="1823"/>
                      <a:pt x="2506" y="1819"/>
                      <a:pt x="2505" y="1816"/>
                    </a:cubicBezTo>
                    <a:cubicBezTo>
                      <a:pt x="2505" y="1814"/>
                      <a:pt x="2504" y="1801"/>
                      <a:pt x="2506" y="1800"/>
                    </a:cubicBezTo>
                    <a:cubicBezTo>
                      <a:pt x="2508" y="1801"/>
                      <a:pt x="2508" y="1808"/>
                      <a:pt x="2509" y="1810"/>
                    </a:cubicBezTo>
                    <a:cubicBezTo>
                      <a:pt x="2510" y="1816"/>
                      <a:pt x="2511" y="1821"/>
                      <a:pt x="2513" y="1826"/>
                    </a:cubicBezTo>
                    <a:cubicBezTo>
                      <a:pt x="2514" y="1828"/>
                      <a:pt x="2515" y="1831"/>
                      <a:pt x="2516" y="1833"/>
                    </a:cubicBezTo>
                    <a:cubicBezTo>
                      <a:pt x="2519" y="1841"/>
                      <a:pt x="2523" y="1848"/>
                      <a:pt x="2528" y="1855"/>
                    </a:cubicBezTo>
                    <a:cubicBezTo>
                      <a:pt x="2529" y="1855"/>
                      <a:pt x="2530" y="1856"/>
                      <a:pt x="2531" y="1857"/>
                    </a:cubicBezTo>
                    <a:cubicBezTo>
                      <a:pt x="2529" y="1855"/>
                      <a:pt x="2528" y="1852"/>
                      <a:pt x="2527" y="1849"/>
                    </a:cubicBezTo>
                    <a:cubicBezTo>
                      <a:pt x="2524" y="1842"/>
                      <a:pt x="2523" y="1836"/>
                      <a:pt x="2523" y="1828"/>
                    </a:cubicBezTo>
                    <a:cubicBezTo>
                      <a:pt x="2524" y="1806"/>
                      <a:pt x="2542" y="1796"/>
                      <a:pt x="2560" y="1796"/>
                    </a:cubicBezTo>
                    <a:cubicBezTo>
                      <a:pt x="2576" y="1796"/>
                      <a:pt x="2592" y="1802"/>
                      <a:pt x="2601" y="1816"/>
                    </a:cubicBezTo>
                    <a:cubicBezTo>
                      <a:pt x="2608" y="1828"/>
                      <a:pt x="2606" y="1841"/>
                      <a:pt x="2597" y="1851"/>
                    </a:cubicBezTo>
                    <a:cubicBezTo>
                      <a:pt x="2592" y="1856"/>
                      <a:pt x="2588" y="1858"/>
                      <a:pt x="2582" y="1860"/>
                    </a:cubicBezTo>
                    <a:cubicBezTo>
                      <a:pt x="2577" y="1861"/>
                      <a:pt x="2572" y="1861"/>
                      <a:pt x="2568" y="1858"/>
                    </a:cubicBezTo>
                    <a:cubicBezTo>
                      <a:pt x="2562" y="1855"/>
                      <a:pt x="2559" y="1850"/>
                      <a:pt x="2558" y="1844"/>
                    </a:cubicBezTo>
                    <a:cubicBezTo>
                      <a:pt x="2558" y="1840"/>
                      <a:pt x="2559" y="1836"/>
                      <a:pt x="2561" y="1834"/>
                    </a:cubicBezTo>
                    <a:cubicBezTo>
                      <a:pt x="2565" y="1831"/>
                      <a:pt x="2569" y="1829"/>
                      <a:pt x="2573" y="1830"/>
                    </a:cubicBezTo>
                    <a:cubicBezTo>
                      <a:pt x="2578" y="1831"/>
                      <a:pt x="2582" y="1833"/>
                      <a:pt x="2583" y="1838"/>
                    </a:cubicBezTo>
                    <a:cubicBezTo>
                      <a:pt x="2585" y="1843"/>
                      <a:pt x="2583" y="1848"/>
                      <a:pt x="2578" y="1850"/>
                    </a:cubicBezTo>
                    <a:cubicBezTo>
                      <a:pt x="2573" y="1853"/>
                      <a:pt x="2567" y="1851"/>
                      <a:pt x="2564" y="1846"/>
                    </a:cubicBezTo>
                    <a:cubicBezTo>
                      <a:pt x="2561" y="1841"/>
                      <a:pt x="2563" y="1834"/>
                      <a:pt x="2568" y="1832"/>
                    </a:cubicBezTo>
                    <a:cubicBezTo>
                      <a:pt x="2570" y="1830"/>
                      <a:pt x="2572" y="1830"/>
                      <a:pt x="2574" y="1830"/>
                    </a:cubicBezTo>
                    <a:cubicBezTo>
                      <a:pt x="2574" y="1830"/>
                      <a:pt x="2573" y="1830"/>
                      <a:pt x="2573" y="1830"/>
                    </a:cubicBezTo>
                    <a:cubicBezTo>
                      <a:pt x="2569" y="1830"/>
                      <a:pt x="2565" y="1831"/>
                      <a:pt x="2562" y="1834"/>
                    </a:cubicBezTo>
                    <a:cubicBezTo>
                      <a:pt x="2559" y="1837"/>
                      <a:pt x="2558" y="1840"/>
                      <a:pt x="2559" y="1844"/>
                    </a:cubicBezTo>
                    <a:cubicBezTo>
                      <a:pt x="2559" y="1850"/>
                      <a:pt x="2563" y="1854"/>
                      <a:pt x="2568" y="1857"/>
                    </a:cubicBezTo>
                    <a:cubicBezTo>
                      <a:pt x="2572" y="1859"/>
                      <a:pt x="2577" y="1860"/>
                      <a:pt x="2581" y="1859"/>
                    </a:cubicBezTo>
                    <a:cubicBezTo>
                      <a:pt x="2587" y="1857"/>
                      <a:pt x="2591" y="1854"/>
                      <a:pt x="2596" y="1850"/>
                    </a:cubicBezTo>
                    <a:cubicBezTo>
                      <a:pt x="2604" y="1840"/>
                      <a:pt x="2605" y="1828"/>
                      <a:pt x="2599" y="1817"/>
                    </a:cubicBezTo>
                    <a:cubicBezTo>
                      <a:pt x="2591" y="1804"/>
                      <a:pt x="2574" y="1798"/>
                      <a:pt x="2559" y="1799"/>
                    </a:cubicBezTo>
                    <a:cubicBezTo>
                      <a:pt x="2543" y="1800"/>
                      <a:pt x="2528" y="1809"/>
                      <a:pt x="2527" y="1828"/>
                    </a:cubicBezTo>
                    <a:cubicBezTo>
                      <a:pt x="2527" y="1835"/>
                      <a:pt x="2529" y="1841"/>
                      <a:pt x="2531" y="1848"/>
                    </a:cubicBezTo>
                    <a:cubicBezTo>
                      <a:pt x="2541" y="1873"/>
                      <a:pt x="2548" y="1896"/>
                      <a:pt x="2550" y="1923"/>
                    </a:cubicBezTo>
                    <a:cubicBezTo>
                      <a:pt x="2551" y="1922"/>
                      <a:pt x="2551" y="1920"/>
                      <a:pt x="2551" y="1919"/>
                    </a:cubicBezTo>
                    <a:cubicBezTo>
                      <a:pt x="2555" y="1910"/>
                      <a:pt x="2563" y="1902"/>
                      <a:pt x="2574" y="1906"/>
                    </a:cubicBezTo>
                    <a:cubicBezTo>
                      <a:pt x="2581" y="1909"/>
                      <a:pt x="2585" y="1916"/>
                      <a:pt x="2583" y="1924"/>
                    </a:cubicBezTo>
                    <a:cubicBezTo>
                      <a:pt x="2582" y="1930"/>
                      <a:pt x="2578" y="1935"/>
                      <a:pt x="2572" y="1936"/>
                    </a:cubicBezTo>
                    <a:cubicBezTo>
                      <a:pt x="2567" y="1936"/>
                      <a:pt x="2563" y="1933"/>
                      <a:pt x="2565" y="1928"/>
                    </a:cubicBezTo>
                    <a:cubicBezTo>
                      <a:pt x="2568" y="1923"/>
                      <a:pt x="2572" y="1925"/>
                      <a:pt x="2575" y="1920"/>
                    </a:cubicBezTo>
                    <a:cubicBezTo>
                      <a:pt x="2577" y="1917"/>
                      <a:pt x="2577" y="1913"/>
                      <a:pt x="2573" y="1911"/>
                    </a:cubicBezTo>
                    <a:cubicBezTo>
                      <a:pt x="2566" y="1906"/>
                      <a:pt x="2559" y="1912"/>
                      <a:pt x="2556" y="1918"/>
                    </a:cubicBezTo>
                    <a:cubicBezTo>
                      <a:pt x="2550" y="1931"/>
                      <a:pt x="2552" y="1939"/>
                      <a:pt x="2552" y="1952"/>
                    </a:cubicBezTo>
                    <a:cubicBezTo>
                      <a:pt x="2552" y="1962"/>
                      <a:pt x="2551" y="1971"/>
                      <a:pt x="2549" y="1981"/>
                    </a:cubicBezTo>
                    <a:cubicBezTo>
                      <a:pt x="2542" y="2011"/>
                      <a:pt x="2525" y="2036"/>
                      <a:pt x="2502" y="2054"/>
                    </a:cubicBezTo>
                    <a:cubicBezTo>
                      <a:pt x="2507" y="2051"/>
                      <a:pt x="2513" y="2051"/>
                      <a:pt x="2517" y="2054"/>
                    </a:cubicBezTo>
                    <a:cubicBezTo>
                      <a:pt x="2521" y="2057"/>
                      <a:pt x="2523" y="2062"/>
                      <a:pt x="2520" y="2068"/>
                    </a:cubicBezTo>
                    <a:cubicBezTo>
                      <a:pt x="2520" y="2067"/>
                      <a:pt x="2518" y="2066"/>
                      <a:pt x="2517" y="2066"/>
                    </a:cubicBezTo>
                    <a:cubicBezTo>
                      <a:pt x="2522" y="2056"/>
                      <a:pt x="2507" y="2052"/>
                      <a:pt x="2497" y="2057"/>
                    </a:cubicBezTo>
                    <a:cubicBezTo>
                      <a:pt x="2497" y="2057"/>
                      <a:pt x="2497" y="2057"/>
                      <a:pt x="2497" y="2057"/>
                    </a:cubicBezTo>
                    <a:cubicBezTo>
                      <a:pt x="2489" y="2063"/>
                      <a:pt x="2480" y="2068"/>
                      <a:pt x="2471" y="2072"/>
                    </a:cubicBezTo>
                    <a:cubicBezTo>
                      <a:pt x="2485" y="2073"/>
                      <a:pt x="2498" y="2081"/>
                      <a:pt x="2502" y="2096"/>
                    </a:cubicBezTo>
                    <a:cubicBezTo>
                      <a:pt x="2503" y="2104"/>
                      <a:pt x="2503" y="2111"/>
                      <a:pt x="2499" y="2118"/>
                    </a:cubicBezTo>
                    <a:cubicBezTo>
                      <a:pt x="2495" y="2125"/>
                      <a:pt x="2489" y="2130"/>
                      <a:pt x="2482" y="2132"/>
                    </a:cubicBezTo>
                    <a:cubicBezTo>
                      <a:pt x="2474" y="2135"/>
                      <a:pt x="2467" y="2135"/>
                      <a:pt x="2460" y="2132"/>
                    </a:cubicBezTo>
                    <a:cubicBezTo>
                      <a:pt x="2453" y="2130"/>
                      <a:pt x="2448" y="2125"/>
                      <a:pt x="2445" y="2118"/>
                    </a:cubicBezTo>
                    <a:cubicBezTo>
                      <a:pt x="2441" y="2111"/>
                      <a:pt x="2441" y="2105"/>
                      <a:pt x="2444" y="2097"/>
                    </a:cubicBezTo>
                    <a:cubicBezTo>
                      <a:pt x="2446" y="2093"/>
                      <a:pt x="2450" y="2090"/>
                      <a:pt x="2455" y="2089"/>
                    </a:cubicBezTo>
                    <a:cubicBezTo>
                      <a:pt x="2462" y="2087"/>
                      <a:pt x="2469" y="2089"/>
                      <a:pt x="2473" y="2094"/>
                    </a:cubicBezTo>
                    <a:cubicBezTo>
                      <a:pt x="2477" y="2099"/>
                      <a:pt x="2478" y="2106"/>
                      <a:pt x="2475" y="2112"/>
                    </a:cubicBezTo>
                    <a:cubicBezTo>
                      <a:pt x="2471" y="2119"/>
                      <a:pt x="2462" y="2122"/>
                      <a:pt x="2455" y="2118"/>
                    </a:cubicBezTo>
                    <a:cubicBezTo>
                      <a:pt x="2448" y="2114"/>
                      <a:pt x="2445" y="2105"/>
                      <a:pt x="2449" y="2098"/>
                    </a:cubicBezTo>
                    <a:cubicBezTo>
                      <a:pt x="2450" y="2095"/>
                      <a:pt x="2453" y="2092"/>
                      <a:pt x="2456" y="2091"/>
                    </a:cubicBezTo>
                    <a:cubicBezTo>
                      <a:pt x="2456" y="2091"/>
                      <a:pt x="2456" y="2091"/>
                      <a:pt x="2456" y="2091"/>
                    </a:cubicBezTo>
                    <a:cubicBezTo>
                      <a:pt x="2451" y="2093"/>
                      <a:pt x="2449" y="2095"/>
                      <a:pt x="2447" y="2099"/>
                    </a:cubicBezTo>
                    <a:cubicBezTo>
                      <a:pt x="2444" y="2105"/>
                      <a:pt x="2444" y="2111"/>
                      <a:pt x="2447" y="2117"/>
                    </a:cubicBezTo>
                    <a:cubicBezTo>
                      <a:pt x="2451" y="2123"/>
                      <a:pt x="2455" y="2127"/>
                      <a:pt x="2461" y="2129"/>
                    </a:cubicBezTo>
                    <a:cubicBezTo>
                      <a:pt x="2468" y="2131"/>
                      <a:pt x="2474" y="2131"/>
                      <a:pt x="2481" y="2129"/>
                    </a:cubicBezTo>
                    <a:cubicBezTo>
                      <a:pt x="2488" y="2127"/>
                      <a:pt x="2493" y="2123"/>
                      <a:pt x="2496" y="2116"/>
                    </a:cubicBezTo>
                    <a:cubicBezTo>
                      <a:pt x="2500" y="2110"/>
                      <a:pt x="2500" y="2103"/>
                      <a:pt x="2499" y="2096"/>
                    </a:cubicBezTo>
                    <a:cubicBezTo>
                      <a:pt x="2495" y="2079"/>
                      <a:pt x="2476" y="2071"/>
                      <a:pt x="2462" y="2075"/>
                    </a:cubicBezTo>
                    <a:cubicBezTo>
                      <a:pt x="2435" y="2084"/>
                      <a:pt x="2413" y="2084"/>
                      <a:pt x="2385" y="2079"/>
                    </a:cubicBezTo>
                    <a:cubicBezTo>
                      <a:pt x="2382" y="2079"/>
                      <a:pt x="2379" y="2078"/>
                      <a:pt x="2377" y="2077"/>
                    </a:cubicBezTo>
                    <a:cubicBezTo>
                      <a:pt x="2379" y="2078"/>
                      <a:pt x="2381" y="2079"/>
                      <a:pt x="2382" y="2081"/>
                    </a:cubicBezTo>
                    <a:cubicBezTo>
                      <a:pt x="2391" y="2086"/>
                      <a:pt x="2397" y="2093"/>
                      <a:pt x="2403" y="2102"/>
                    </a:cubicBezTo>
                    <a:cubicBezTo>
                      <a:pt x="2395" y="2094"/>
                      <a:pt x="2390" y="2089"/>
                      <a:pt x="2381" y="2083"/>
                    </a:cubicBezTo>
                    <a:cubicBezTo>
                      <a:pt x="2380" y="2083"/>
                      <a:pt x="2379" y="2083"/>
                      <a:pt x="2379" y="2082"/>
                    </a:cubicBezTo>
                    <a:cubicBezTo>
                      <a:pt x="2385" y="2088"/>
                      <a:pt x="2383" y="2101"/>
                      <a:pt x="2380" y="2109"/>
                    </a:cubicBezTo>
                    <a:cubicBezTo>
                      <a:pt x="2378" y="2113"/>
                      <a:pt x="2374" y="2117"/>
                      <a:pt x="2371" y="2120"/>
                    </a:cubicBezTo>
                    <a:cubicBezTo>
                      <a:pt x="2366" y="2126"/>
                      <a:pt x="2355" y="2131"/>
                      <a:pt x="2348" y="2127"/>
                    </a:cubicBezTo>
                    <a:cubicBezTo>
                      <a:pt x="2344" y="2135"/>
                      <a:pt x="2336" y="2138"/>
                      <a:pt x="2330" y="2141"/>
                    </a:cubicBezTo>
                    <a:cubicBezTo>
                      <a:pt x="2320" y="2144"/>
                      <a:pt x="2312" y="2152"/>
                      <a:pt x="2314" y="2160"/>
                    </a:cubicBezTo>
                    <a:cubicBezTo>
                      <a:pt x="2306" y="2154"/>
                      <a:pt x="2312" y="2137"/>
                      <a:pt x="2319" y="2130"/>
                    </a:cubicBezTo>
                    <a:cubicBezTo>
                      <a:pt x="2328" y="2121"/>
                      <a:pt x="2342" y="2121"/>
                      <a:pt x="2356" y="2118"/>
                    </a:cubicBezTo>
                    <a:cubicBezTo>
                      <a:pt x="2366" y="2117"/>
                      <a:pt x="2372" y="2113"/>
                      <a:pt x="2377" y="2106"/>
                    </a:cubicBezTo>
                    <a:cubicBezTo>
                      <a:pt x="2381" y="2100"/>
                      <a:pt x="2383" y="2089"/>
                      <a:pt x="2379" y="2082"/>
                    </a:cubicBezTo>
                    <a:cubicBezTo>
                      <a:pt x="2379" y="2084"/>
                      <a:pt x="2380" y="2085"/>
                      <a:pt x="2380" y="2087"/>
                    </a:cubicBezTo>
                    <a:cubicBezTo>
                      <a:pt x="2381" y="2091"/>
                      <a:pt x="2379" y="2096"/>
                      <a:pt x="2373" y="2099"/>
                    </a:cubicBezTo>
                    <a:cubicBezTo>
                      <a:pt x="2373" y="2098"/>
                      <a:pt x="2372" y="2096"/>
                      <a:pt x="2372" y="2095"/>
                    </a:cubicBezTo>
                    <a:cubicBezTo>
                      <a:pt x="2379" y="2092"/>
                      <a:pt x="2379" y="2085"/>
                      <a:pt x="2373" y="2080"/>
                    </a:cubicBezTo>
                    <a:cubicBezTo>
                      <a:pt x="2371" y="2077"/>
                      <a:pt x="2368" y="2076"/>
                      <a:pt x="2366" y="2074"/>
                    </a:cubicBezTo>
                    <a:cubicBezTo>
                      <a:pt x="2335" y="2064"/>
                      <a:pt x="2308" y="2048"/>
                      <a:pt x="2284" y="2026"/>
                    </a:cubicBezTo>
                    <a:cubicBezTo>
                      <a:pt x="2302" y="2045"/>
                      <a:pt x="2321" y="2069"/>
                      <a:pt x="2320" y="2096"/>
                    </a:cubicBezTo>
                    <a:cubicBezTo>
                      <a:pt x="2319" y="2109"/>
                      <a:pt x="2314" y="2119"/>
                      <a:pt x="2304" y="2128"/>
                    </a:cubicBezTo>
                    <a:cubicBezTo>
                      <a:pt x="2295" y="2135"/>
                      <a:pt x="2285" y="2139"/>
                      <a:pt x="2275" y="2140"/>
                    </a:cubicBezTo>
                    <a:cubicBezTo>
                      <a:pt x="2249" y="2140"/>
                      <a:pt x="2228" y="2120"/>
                      <a:pt x="2227" y="2095"/>
                    </a:cubicBezTo>
                    <a:cubicBezTo>
                      <a:pt x="2227" y="2073"/>
                      <a:pt x="2241" y="2050"/>
                      <a:pt x="2266" y="2053"/>
                    </a:cubicBezTo>
                    <a:cubicBezTo>
                      <a:pt x="2276" y="2054"/>
                      <a:pt x="2286" y="2061"/>
                      <a:pt x="2287" y="2072"/>
                    </a:cubicBezTo>
                    <a:cubicBezTo>
                      <a:pt x="2288" y="2075"/>
                      <a:pt x="2287" y="2079"/>
                      <a:pt x="2285" y="2082"/>
                    </a:cubicBezTo>
                    <a:cubicBezTo>
                      <a:pt x="2285" y="2082"/>
                      <a:pt x="2285" y="2082"/>
                      <a:pt x="2285" y="2082"/>
                    </a:cubicBezTo>
                    <a:cubicBezTo>
                      <a:pt x="2282" y="2089"/>
                      <a:pt x="2272" y="2093"/>
                      <a:pt x="2263" y="2089"/>
                    </a:cubicBezTo>
                    <a:cubicBezTo>
                      <a:pt x="2255" y="2085"/>
                      <a:pt x="2252" y="2075"/>
                      <a:pt x="2256" y="2067"/>
                    </a:cubicBezTo>
                    <a:cubicBezTo>
                      <a:pt x="2260" y="2059"/>
                      <a:pt x="2270" y="2056"/>
                      <a:pt x="2278" y="2060"/>
                    </a:cubicBezTo>
                    <a:cubicBezTo>
                      <a:pt x="2282" y="2061"/>
                      <a:pt x="2284" y="2064"/>
                      <a:pt x="2286" y="2068"/>
                    </a:cubicBezTo>
                    <a:cubicBezTo>
                      <a:pt x="2286" y="2068"/>
                      <a:pt x="2286" y="2068"/>
                      <a:pt x="2286" y="2068"/>
                    </a:cubicBezTo>
                    <a:cubicBezTo>
                      <a:pt x="2282" y="2059"/>
                      <a:pt x="2274" y="2055"/>
                      <a:pt x="2266" y="2054"/>
                    </a:cubicBezTo>
                    <a:cubicBezTo>
                      <a:pt x="2242" y="2053"/>
                      <a:pt x="2229" y="2075"/>
                      <a:pt x="2230" y="2096"/>
                    </a:cubicBezTo>
                    <a:cubicBezTo>
                      <a:pt x="2231" y="2119"/>
                      <a:pt x="2251" y="2138"/>
                      <a:pt x="2274" y="2137"/>
                    </a:cubicBezTo>
                    <a:cubicBezTo>
                      <a:pt x="2279" y="2137"/>
                      <a:pt x="2282" y="2136"/>
                      <a:pt x="2286" y="2135"/>
                    </a:cubicBezTo>
                    <a:cubicBezTo>
                      <a:pt x="2284" y="2135"/>
                      <a:pt x="2281" y="2135"/>
                      <a:pt x="2279" y="2134"/>
                    </a:cubicBezTo>
                    <a:cubicBezTo>
                      <a:pt x="2270" y="2133"/>
                      <a:pt x="2263" y="2126"/>
                      <a:pt x="2262" y="2118"/>
                    </a:cubicBezTo>
                    <a:cubicBezTo>
                      <a:pt x="2262" y="2110"/>
                      <a:pt x="2267" y="2102"/>
                      <a:pt x="2276" y="2101"/>
                    </a:cubicBezTo>
                    <a:cubicBezTo>
                      <a:pt x="2282" y="2101"/>
                      <a:pt x="2286" y="2105"/>
                      <a:pt x="2287" y="2109"/>
                    </a:cubicBezTo>
                    <a:cubicBezTo>
                      <a:pt x="2290" y="2119"/>
                      <a:pt x="2280" y="2124"/>
                      <a:pt x="2276" y="2119"/>
                    </a:cubicBezTo>
                    <a:cubicBezTo>
                      <a:pt x="2279" y="2120"/>
                      <a:pt x="2282" y="2118"/>
                      <a:pt x="2283" y="2116"/>
                    </a:cubicBezTo>
                    <a:cubicBezTo>
                      <a:pt x="2285" y="2112"/>
                      <a:pt x="2283" y="2107"/>
                      <a:pt x="2279" y="2106"/>
                    </a:cubicBezTo>
                    <a:cubicBezTo>
                      <a:pt x="2275" y="2105"/>
                      <a:pt x="2272" y="2106"/>
                      <a:pt x="2269" y="2109"/>
                    </a:cubicBezTo>
                    <a:cubicBezTo>
                      <a:pt x="2265" y="2114"/>
                      <a:pt x="2267" y="2121"/>
                      <a:pt x="2271" y="2126"/>
                    </a:cubicBezTo>
                    <a:cubicBezTo>
                      <a:pt x="2279" y="2136"/>
                      <a:pt x="2293" y="2133"/>
                      <a:pt x="2302" y="2126"/>
                    </a:cubicBezTo>
                    <a:cubicBezTo>
                      <a:pt x="2311" y="2117"/>
                      <a:pt x="2315" y="2108"/>
                      <a:pt x="2316" y="2096"/>
                    </a:cubicBezTo>
                    <a:cubicBezTo>
                      <a:pt x="2317" y="2059"/>
                      <a:pt x="2275" y="2023"/>
                      <a:pt x="2251" y="1991"/>
                    </a:cubicBezTo>
                    <a:cubicBezTo>
                      <a:pt x="2253" y="1999"/>
                      <a:pt x="2253" y="2006"/>
                      <a:pt x="2251" y="2015"/>
                    </a:cubicBezTo>
                    <a:cubicBezTo>
                      <a:pt x="2250" y="2019"/>
                      <a:pt x="2249" y="2023"/>
                      <a:pt x="2247" y="2027"/>
                    </a:cubicBezTo>
                    <a:cubicBezTo>
                      <a:pt x="2246" y="2026"/>
                      <a:pt x="2245" y="2025"/>
                      <a:pt x="2244" y="2025"/>
                    </a:cubicBezTo>
                    <a:cubicBezTo>
                      <a:pt x="2248" y="2016"/>
                      <a:pt x="2250" y="2006"/>
                      <a:pt x="2249" y="1997"/>
                    </a:cubicBezTo>
                    <a:cubicBezTo>
                      <a:pt x="2248" y="1990"/>
                      <a:pt x="2246" y="1984"/>
                      <a:pt x="2244" y="1979"/>
                    </a:cubicBezTo>
                    <a:cubicBezTo>
                      <a:pt x="2245" y="1986"/>
                      <a:pt x="2243" y="1994"/>
                      <a:pt x="2240" y="1998"/>
                    </a:cubicBezTo>
                    <a:cubicBezTo>
                      <a:pt x="2237" y="2002"/>
                      <a:pt x="2233" y="2005"/>
                      <a:pt x="2228" y="2006"/>
                    </a:cubicBezTo>
                    <a:cubicBezTo>
                      <a:pt x="2220" y="2007"/>
                      <a:pt x="2212" y="2002"/>
                      <a:pt x="2211" y="1992"/>
                    </a:cubicBezTo>
                    <a:cubicBezTo>
                      <a:pt x="2211" y="1987"/>
                      <a:pt x="2214" y="1982"/>
                      <a:pt x="2219" y="1981"/>
                    </a:cubicBezTo>
                    <a:cubicBezTo>
                      <a:pt x="2228" y="1978"/>
                      <a:pt x="2234" y="1988"/>
                      <a:pt x="2229" y="1992"/>
                    </a:cubicBezTo>
                    <a:cubicBezTo>
                      <a:pt x="2230" y="1989"/>
                      <a:pt x="2228" y="1986"/>
                      <a:pt x="2226" y="1985"/>
                    </a:cubicBezTo>
                    <a:cubicBezTo>
                      <a:pt x="2222" y="1983"/>
                      <a:pt x="2217" y="1986"/>
                      <a:pt x="2216" y="1990"/>
                    </a:cubicBezTo>
                    <a:cubicBezTo>
                      <a:pt x="2215" y="1993"/>
                      <a:pt x="2217" y="1997"/>
                      <a:pt x="2219" y="1999"/>
                    </a:cubicBezTo>
                    <a:cubicBezTo>
                      <a:pt x="2224" y="2003"/>
                      <a:pt x="2232" y="2001"/>
                      <a:pt x="2236" y="1997"/>
                    </a:cubicBezTo>
                    <a:cubicBezTo>
                      <a:pt x="2240" y="1994"/>
                      <a:pt x="2241" y="1989"/>
                      <a:pt x="2242" y="1984"/>
                    </a:cubicBezTo>
                    <a:cubicBezTo>
                      <a:pt x="2242" y="1976"/>
                      <a:pt x="2239" y="1971"/>
                      <a:pt x="2235" y="1964"/>
                    </a:cubicBezTo>
                    <a:cubicBezTo>
                      <a:pt x="2223" y="1943"/>
                      <a:pt x="2213" y="1922"/>
                      <a:pt x="2205" y="1898"/>
                    </a:cubicBezTo>
                    <a:cubicBezTo>
                      <a:pt x="2204" y="1894"/>
                      <a:pt x="2198" y="1871"/>
                      <a:pt x="2195" y="1853"/>
                    </a:cubicBezTo>
                    <a:cubicBezTo>
                      <a:pt x="2191" y="1874"/>
                      <a:pt x="2182" y="1894"/>
                      <a:pt x="2168" y="1910"/>
                    </a:cubicBezTo>
                    <a:cubicBezTo>
                      <a:pt x="2163" y="1916"/>
                      <a:pt x="2158" y="1920"/>
                      <a:pt x="2154" y="1923"/>
                    </a:cubicBezTo>
                    <a:cubicBezTo>
                      <a:pt x="2147" y="1930"/>
                      <a:pt x="2133" y="1940"/>
                      <a:pt x="2139" y="1951"/>
                    </a:cubicBezTo>
                    <a:cubicBezTo>
                      <a:pt x="2142" y="1956"/>
                      <a:pt x="2147" y="1959"/>
                      <a:pt x="2152" y="1957"/>
                    </a:cubicBezTo>
                    <a:cubicBezTo>
                      <a:pt x="2154" y="1956"/>
                      <a:pt x="2156" y="1953"/>
                      <a:pt x="2157" y="1951"/>
                    </a:cubicBezTo>
                    <a:cubicBezTo>
                      <a:pt x="2157" y="1947"/>
                      <a:pt x="2154" y="1944"/>
                      <a:pt x="2150" y="1945"/>
                    </a:cubicBezTo>
                    <a:cubicBezTo>
                      <a:pt x="2148" y="1945"/>
                      <a:pt x="2146" y="1947"/>
                      <a:pt x="2146" y="1949"/>
                    </a:cubicBezTo>
                    <a:cubicBezTo>
                      <a:pt x="2144" y="1945"/>
                      <a:pt x="2150" y="1939"/>
                      <a:pt x="2156" y="1943"/>
                    </a:cubicBezTo>
                    <a:cubicBezTo>
                      <a:pt x="2160" y="1945"/>
                      <a:pt x="2161" y="1950"/>
                      <a:pt x="2159" y="1954"/>
                    </a:cubicBezTo>
                    <a:cubicBezTo>
                      <a:pt x="2157" y="1961"/>
                      <a:pt x="2149" y="1962"/>
                      <a:pt x="2143" y="1960"/>
                    </a:cubicBezTo>
                    <a:cubicBezTo>
                      <a:pt x="2138" y="1957"/>
                      <a:pt x="2134" y="1950"/>
                      <a:pt x="2135" y="1943"/>
                    </a:cubicBezTo>
                    <a:cubicBezTo>
                      <a:pt x="2136" y="1940"/>
                      <a:pt x="2137" y="1937"/>
                      <a:pt x="2138" y="1935"/>
                    </a:cubicBezTo>
                    <a:cubicBezTo>
                      <a:pt x="2128" y="1942"/>
                      <a:pt x="2119" y="1947"/>
                      <a:pt x="2111" y="1951"/>
                    </a:cubicBezTo>
                    <a:cubicBezTo>
                      <a:pt x="2094" y="1958"/>
                      <a:pt x="2066" y="1961"/>
                      <a:pt x="2055" y="1970"/>
                    </a:cubicBezTo>
                    <a:cubicBezTo>
                      <a:pt x="2053" y="1973"/>
                      <a:pt x="2051" y="1975"/>
                      <a:pt x="2050" y="1978"/>
                    </a:cubicBezTo>
                    <a:cubicBezTo>
                      <a:pt x="2047" y="1984"/>
                      <a:pt x="2047" y="1990"/>
                      <a:pt x="2049" y="1995"/>
                    </a:cubicBezTo>
                    <a:cubicBezTo>
                      <a:pt x="2051" y="2002"/>
                      <a:pt x="2055" y="2007"/>
                      <a:pt x="2061" y="2010"/>
                    </a:cubicBezTo>
                    <a:cubicBezTo>
                      <a:pt x="2068" y="2014"/>
                      <a:pt x="2076" y="2015"/>
                      <a:pt x="2084" y="2013"/>
                    </a:cubicBezTo>
                    <a:cubicBezTo>
                      <a:pt x="2091" y="2011"/>
                      <a:pt x="2097" y="2007"/>
                      <a:pt x="2101" y="2000"/>
                    </a:cubicBezTo>
                    <a:cubicBezTo>
                      <a:pt x="2105" y="1993"/>
                      <a:pt x="2106" y="1986"/>
                      <a:pt x="2102" y="1979"/>
                    </a:cubicBezTo>
                    <a:cubicBezTo>
                      <a:pt x="2099" y="1974"/>
                      <a:pt x="2094" y="1971"/>
                      <a:pt x="2089" y="1970"/>
                    </a:cubicBezTo>
                    <a:cubicBezTo>
                      <a:pt x="2089" y="1970"/>
                      <a:pt x="2090" y="1970"/>
                      <a:pt x="2090" y="1971"/>
                    </a:cubicBezTo>
                    <a:cubicBezTo>
                      <a:pt x="2100" y="1973"/>
                      <a:pt x="2099" y="1986"/>
                      <a:pt x="2090" y="1983"/>
                    </a:cubicBezTo>
                    <a:cubicBezTo>
                      <a:pt x="2085" y="1982"/>
                      <a:pt x="2080" y="1975"/>
                      <a:pt x="2071" y="1981"/>
                    </a:cubicBezTo>
                    <a:cubicBezTo>
                      <a:pt x="2073" y="1978"/>
                      <a:pt x="2076" y="1975"/>
                      <a:pt x="2079" y="1972"/>
                    </a:cubicBezTo>
                    <a:cubicBezTo>
                      <a:pt x="2080" y="1972"/>
                      <a:pt x="2081" y="1971"/>
                      <a:pt x="2083" y="1970"/>
                    </a:cubicBezTo>
                    <a:cubicBezTo>
                      <a:pt x="2091" y="1968"/>
                      <a:pt x="2098" y="1972"/>
                      <a:pt x="2103" y="1978"/>
                    </a:cubicBezTo>
                    <a:cubicBezTo>
                      <a:pt x="2107" y="1986"/>
                      <a:pt x="2106" y="1993"/>
                      <a:pt x="2102" y="2001"/>
                    </a:cubicBezTo>
                    <a:cubicBezTo>
                      <a:pt x="2098" y="2008"/>
                      <a:pt x="2092" y="2012"/>
                      <a:pt x="2084" y="2015"/>
                    </a:cubicBezTo>
                    <a:cubicBezTo>
                      <a:pt x="2076" y="2017"/>
                      <a:pt x="2067" y="2016"/>
                      <a:pt x="2060" y="2012"/>
                    </a:cubicBezTo>
                    <a:cubicBezTo>
                      <a:pt x="2053" y="2009"/>
                      <a:pt x="2048" y="2003"/>
                      <a:pt x="2046" y="1995"/>
                    </a:cubicBezTo>
                    <a:cubicBezTo>
                      <a:pt x="2044" y="1989"/>
                      <a:pt x="2044" y="1983"/>
                      <a:pt x="2047" y="1977"/>
                    </a:cubicBezTo>
                    <a:cubicBezTo>
                      <a:pt x="2048" y="1973"/>
                      <a:pt x="2050" y="1971"/>
                      <a:pt x="2053" y="1968"/>
                    </a:cubicBezTo>
                    <a:cubicBezTo>
                      <a:pt x="2054" y="1967"/>
                      <a:pt x="2054" y="1967"/>
                      <a:pt x="2054" y="1967"/>
                    </a:cubicBezTo>
                    <a:cubicBezTo>
                      <a:pt x="2053" y="1967"/>
                      <a:pt x="2053" y="1967"/>
                      <a:pt x="2053" y="1967"/>
                    </a:cubicBezTo>
                    <a:cubicBezTo>
                      <a:pt x="2052" y="1968"/>
                      <a:pt x="2052" y="1968"/>
                      <a:pt x="2052" y="1968"/>
                    </a:cubicBezTo>
                    <a:cubicBezTo>
                      <a:pt x="2046" y="1968"/>
                      <a:pt x="2041" y="1969"/>
                      <a:pt x="2035" y="1969"/>
                    </a:cubicBezTo>
                    <a:cubicBezTo>
                      <a:pt x="2021" y="1969"/>
                      <a:pt x="2003" y="1965"/>
                      <a:pt x="1995" y="1953"/>
                    </a:cubicBezTo>
                    <a:cubicBezTo>
                      <a:pt x="1992" y="1947"/>
                      <a:pt x="1991" y="1942"/>
                      <a:pt x="1992" y="1935"/>
                    </a:cubicBezTo>
                    <a:cubicBezTo>
                      <a:pt x="1992" y="1933"/>
                      <a:pt x="1992" y="1933"/>
                      <a:pt x="1992" y="1933"/>
                    </a:cubicBezTo>
                    <a:cubicBezTo>
                      <a:pt x="1994" y="1926"/>
                      <a:pt x="1998" y="1921"/>
                      <a:pt x="2004" y="1916"/>
                    </a:cubicBezTo>
                    <a:cubicBezTo>
                      <a:pt x="2010" y="1912"/>
                      <a:pt x="2016" y="1911"/>
                      <a:pt x="2023" y="1911"/>
                    </a:cubicBezTo>
                    <a:cubicBezTo>
                      <a:pt x="2030" y="1913"/>
                      <a:pt x="2036" y="1916"/>
                      <a:pt x="2040" y="1923"/>
                    </a:cubicBezTo>
                    <a:cubicBezTo>
                      <a:pt x="2042" y="1928"/>
                      <a:pt x="2042" y="1932"/>
                      <a:pt x="2039" y="1937"/>
                    </a:cubicBezTo>
                    <a:cubicBezTo>
                      <a:pt x="2037" y="1942"/>
                      <a:pt x="2033" y="1945"/>
                      <a:pt x="2027" y="1946"/>
                    </a:cubicBezTo>
                    <a:cubicBezTo>
                      <a:pt x="2024" y="1946"/>
                      <a:pt x="2022" y="1946"/>
                      <a:pt x="2019" y="1945"/>
                    </a:cubicBezTo>
                    <a:cubicBezTo>
                      <a:pt x="2022" y="1946"/>
                      <a:pt x="2024" y="1946"/>
                      <a:pt x="2027" y="1946"/>
                    </a:cubicBezTo>
                    <a:cubicBezTo>
                      <a:pt x="2032" y="1945"/>
                      <a:pt x="2036" y="1942"/>
                      <a:pt x="2039" y="1937"/>
                    </a:cubicBezTo>
                    <a:cubicBezTo>
                      <a:pt x="2041" y="1932"/>
                      <a:pt x="2041" y="1928"/>
                      <a:pt x="2039" y="1924"/>
                    </a:cubicBezTo>
                    <a:cubicBezTo>
                      <a:pt x="2036" y="1917"/>
                      <a:pt x="2030" y="1914"/>
                      <a:pt x="2023" y="1913"/>
                    </a:cubicBezTo>
                    <a:cubicBezTo>
                      <a:pt x="2016" y="1912"/>
                      <a:pt x="2010" y="1914"/>
                      <a:pt x="2005" y="1918"/>
                    </a:cubicBezTo>
                    <a:cubicBezTo>
                      <a:pt x="1999" y="1923"/>
                      <a:pt x="1996" y="1928"/>
                      <a:pt x="1995" y="1936"/>
                    </a:cubicBezTo>
                    <a:cubicBezTo>
                      <a:pt x="1994" y="1941"/>
                      <a:pt x="1995" y="1946"/>
                      <a:pt x="1998" y="1951"/>
                    </a:cubicBezTo>
                    <a:cubicBezTo>
                      <a:pt x="2006" y="1963"/>
                      <a:pt x="2025" y="1966"/>
                      <a:pt x="2038" y="1965"/>
                    </a:cubicBezTo>
                    <a:cubicBezTo>
                      <a:pt x="2044" y="1964"/>
                      <a:pt x="2052" y="1963"/>
                      <a:pt x="2060" y="1961"/>
                    </a:cubicBezTo>
                    <a:cubicBezTo>
                      <a:pt x="2059" y="1961"/>
                      <a:pt x="2057" y="1961"/>
                      <a:pt x="2056" y="1960"/>
                    </a:cubicBezTo>
                    <a:cubicBezTo>
                      <a:pt x="2050" y="1958"/>
                      <a:pt x="2045" y="1952"/>
                      <a:pt x="2045" y="1945"/>
                    </a:cubicBezTo>
                    <a:cubicBezTo>
                      <a:pt x="2046" y="1939"/>
                      <a:pt x="2050" y="1933"/>
                      <a:pt x="2058" y="1934"/>
                    </a:cubicBezTo>
                    <a:cubicBezTo>
                      <a:pt x="2062" y="1934"/>
                      <a:pt x="2065" y="1938"/>
                      <a:pt x="2066" y="1941"/>
                    </a:cubicBezTo>
                    <a:cubicBezTo>
                      <a:pt x="2067" y="1949"/>
                      <a:pt x="2058" y="1952"/>
                      <a:pt x="2056" y="1948"/>
                    </a:cubicBezTo>
                    <a:cubicBezTo>
                      <a:pt x="2058" y="1949"/>
                      <a:pt x="2061" y="1948"/>
                      <a:pt x="2062" y="1946"/>
                    </a:cubicBezTo>
                    <a:cubicBezTo>
                      <a:pt x="2064" y="1943"/>
                      <a:pt x="2063" y="1939"/>
                      <a:pt x="2060" y="1938"/>
                    </a:cubicBezTo>
                    <a:cubicBezTo>
                      <a:pt x="2057" y="1937"/>
                      <a:pt x="2054" y="1937"/>
                      <a:pt x="2052" y="1939"/>
                    </a:cubicBezTo>
                    <a:cubicBezTo>
                      <a:pt x="2048" y="1943"/>
                      <a:pt x="2048" y="1949"/>
                      <a:pt x="2051" y="1953"/>
                    </a:cubicBezTo>
                    <a:cubicBezTo>
                      <a:pt x="2053" y="1956"/>
                      <a:pt x="2057" y="1957"/>
                      <a:pt x="2061" y="1958"/>
                    </a:cubicBezTo>
                    <a:cubicBezTo>
                      <a:pt x="2075" y="1962"/>
                      <a:pt x="2114" y="1947"/>
                      <a:pt x="2125" y="1939"/>
                    </a:cubicBezTo>
                    <a:cubicBezTo>
                      <a:pt x="2111" y="1943"/>
                      <a:pt x="2096" y="1944"/>
                      <a:pt x="2081" y="1940"/>
                    </a:cubicBezTo>
                    <a:cubicBezTo>
                      <a:pt x="2047" y="1929"/>
                      <a:pt x="2015" y="1892"/>
                      <a:pt x="2030" y="1855"/>
                    </a:cubicBezTo>
                    <a:cubicBezTo>
                      <a:pt x="2035" y="1844"/>
                      <a:pt x="2047" y="1835"/>
                      <a:pt x="2060" y="1837"/>
                    </a:cubicBezTo>
                    <a:cubicBezTo>
                      <a:pt x="2070" y="1839"/>
                      <a:pt x="2078" y="1846"/>
                      <a:pt x="2078" y="1857"/>
                    </a:cubicBezTo>
                    <a:cubicBezTo>
                      <a:pt x="2078" y="1867"/>
                      <a:pt x="2072" y="1875"/>
                      <a:pt x="2063" y="1878"/>
                    </a:cubicBezTo>
                    <a:cubicBezTo>
                      <a:pt x="2057" y="1879"/>
                      <a:pt x="2051" y="1878"/>
                      <a:pt x="2046" y="1874"/>
                    </a:cubicBezTo>
                    <a:cubicBezTo>
                      <a:pt x="2045" y="1873"/>
                      <a:pt x="2043" y="1871"/>
                      <a:pt x="2042" y="1869"/>
                    </a:cubicBezTo>
                    <a:cubicBezTo>
                      <a:pt x="2040" y="1865"/>
                      <a:pt x="2039" y="1859"/>
                      <a:pt x="2042" y="1854"/>
                    </a:cubicBezTo>
                    <a:cubicBezTo>
                      <a:pt x="2046" y="1846"/>
                      <a:pt x="2055" y="1843"/>
                      <a:pt x="2063" y="1847"/>
                    </a:cubicBezTo>
                    <a:cubicBezTo>
                      <a:pt x="2071" y="1851"/>
                      <a:pt x="2074" y="1861"/>
                      <a:pt x="2070" y="1869"/>
                    </a:cubicBezTo>
                    <a:cubicBezTo>
                      <a:pt x="2068" y="1873"/>
                      <a:pt x="2064" y="1876"/>
                      <a:pt x="2060" y="1877"/>
                    </a:cubicBezTo>
                    <a:cubicBezTo>
                      <a:pt x="2061" y="1877"/>
                      <a:pt x="2061" y="1876"/>
                      <a:pt x="2062" y="1876"/>
                    </a:cubicBezTo>
                    <a:cubicBezTo>
                      <a:pt x="2071" y="1873"/>
                      <a:pt x="2076" y="1866"/>
                      <a:pt x="2076" y="1857"/>
                    </a:cubicBezTo>
                    <a:cubicBezTo>
                      <a:pt x="2075" y="1848"/>
                      <a:pt x="2068" y="1842"/>
                      <a:pt x="2060" y="1840"/>
                    </a:cubicBezTo>
                    <a:cubicBezTo>
                      <a:pt x="2048" y="1839"/>
                      <a:pt x="2038" y="1847"/>
                      <a:pt x="2034" y="1857"/>
                    </a:cubicBezTo>
                    <a:cubicBezTo>
                      <a:pt x="2021" y="1891"/>
                      <a:pt x="2052" y="1925"/>
                      <a:pt x="2082" y="1934"/>
                    </a:cubicBezTo>
                    <a:cubicBezTo>
                      <a:pt x="2114" y="1942"/>
                      <a:pt x="2142" y="1930"/>
                      <a:pt x="2163" y="1907"/>
                    </a:cubicBezTo>
                    <a:cubicBezTo>
                      <a:pt x="2205" y="1857"/>
                      <a:pt x="2195" y="1793"/>
                      <a:pt x="2167" y="1740"/>
                    </a:cubicBezTo>
                    <a:cubicBezTo>
                      <a:pt x="2156" y="1721"/>
                      <a:pt x="2146" y="1706"/>
                      <a:pt x="2130" y="1692"/>
                    </a:cubicBezTo>
                    <a:cubicBezTo>
                      <a:pt x="2113" y="1678"/>
                      <a:pt x="2092" y="1666"/>
                      <a:pt x="2073" y="1667"/>
                    </a:cubicBezTo>
                    <a:cubicBezTo>
                      <a:pt x="2073" y="1667"/>
                      <a:pt x="2073" y="1667"/>
                      <a:pt x="2073" y="1667"/>
                    </a:cubicBezTo>
                    <a:cubicBezTo>
                      <a:pt x="2086" y="1668"/>
                      <a:pt x="2100" y="1675"/>
                      <a:pt x="2109" y="1683"/>
                    </a:cubicBezTo>
                    <a:cubicBezTo>
                      <a:pt x="2127" y="1699"/>
                      <a:pt x="2140" y="1732"/>
                      <a:pt x="2136" y="1757"/>
                    </a:cubicBezTo>
                    <a:cubicBezTo>
                      <a:pt x="2135" y="1755"/>
                      <a:pt x="2132" y="1755"/>
                      <a:pt x="2131" y="1756"/>
                    </a:cubicBezTo>
                    <a:cubicBezTo>
                      <a:pt x="2135" y="1732"/>
                      <a:pt x="2123" y="1703"/>
                      <a:pt x="2106" y="1686"/>
                    </a:cubicBezTo>
                    <a:cubicBezTo>
                      <a:pt x="2095" y="1675"/>
                      <a:pt x="2075" y="1665"/>
                      <a:pt x="2059" y="1671"/>
                    </a:cubicBezTo>
                    <a:cubicBezTo>
                      <a:pt x="2054" y="1674"/>
                      <a:pt x="2051" y="1676"/>
                      <a:pt x="2049" y="1680"/>
                    </a:cubicBezTo>
                    <a:cubicBezTo>
                      <a:pt x="2046" y="1685"/>
                      <a:pt x="2045" y="1689"/>
                      <a:pt x="2046" y="1694"/>
                    </a:cubicBezTo>
                    <a:cubicBezTo>
                      <a:pt x="2047" y="1698"/>
                      <a:pt x="2050" y="1702"/>
                      <a:pt x="2053" y="1704"/>
                    </a:cubicBezTo>
                    <a:cubicBezTo>
                      <a:pt x="2057" y="1707"/>
                      <a:pt x="2061" y="1707"/>
                      <a:pt x="2065" y="1706"/>
                    </a:cubicBezTo>
                    <a:cubicBezTo>
                      <a:pt x="2069" y="1705"/>
                      <a:pt x="2072" y="1702"/>
                      <a:pt x="2072" y="1698"/>
                    </a:cubicBezTo>
                    <a:cubicBezTo>
                      <a:pt x="2073" y="1696"/>
                      <a:pt x="2073" y="1695"/>
                      <a:pt x="2072" y="1693"/>
                    </a:cubicBezTo>
                    <a:cubicBezTo>
                      <a:pt x="2071" y="1692"/>
                      <a:pt x="2070" y="1690"/>
                      <a:pt x="2068" y="1690"/>
                    </a:cubicBezTo>
                    <a:cubicBezTo>
                      <a:pt x="2067" y="1689"/>
                      <a:pt x="2066" y="1689"/>
                      <a:pt x="2064" y="1689"/>
                    </a:cubicBezTo>
                    <a:cubicBezTo>
                      <a:pt x="2063" y="1690"/>
                      <a:pt x="2063" y="1690"/>
                      <a:pt x="2062" y="1692"/>
                    </a:cubicBezTo>
                    <a:cubicBezTo>
                      <a:pt x="2062" y="1690"/>
                      <a:pt x="2063" y="1690"/>
                      <a:pt x="2064" y="1689"/>
                    </a:cubicBezTo>
                    <a:cubicBezTo>
                      <a:pt x="2066" y="1689"/>
                      <a:pt x="2067" y="1689"/>
                      <a:pt x="2068" y="1690"/>
                    </a:cubicBezTo>
                    <a:cubicBezTo>
                      <a:pt x="2070" y="1690"/>
                      <a:pt x="2071" y="1691"/>
                      <a:pt x="2072" y="1693"/>
                    </a:cubicBezTo>
                    <a:cubicBezTo>
                      <a:pt x="2073" y="1695"/>
                      <a:pt x="2073" y="1696"/>
                      <a:pt x="2073" y="1698"/>
                    </a:cubicBezTo>
                    <a:cubicBezTo>
                      <a:pt x="2072" y="1702"/>
                      <a:pt x="2069" y="1705"/>
                      <a:pt x="2065" y="1707"/>
                    </a:cubicBezTo>
                    <a:cubicBezTo>
                      <a:pt x="2061" y="1708"/>
                      <a:pt x="2057" y="1708"/>
                      <a:pt x="2053" y="1705"/>
                    </a:cubicBezTo>
                    <a:cubicBezTo>
                      <a:pt x="2049" y="1703"/>
                      <a:pt x="2046" y="1699"/>
                      <a:pt x="2045" y="1694"/>
                    </a:cubicBezTo>
                    <a:cubicBezTo>
                      <a:pt x="2043" y="1689"/>
                      <a:pt x="2044" y="1684"/>
                      <a:pt x="2047" y="1679"/>
                    </a:cubicBezTo>
                    <a:cubicBezTo>
                      <a:pt x="2049" y="1677"/>
                      <a:pt x="2051" y="1674"/>
                      <a:pt x="2053" y="1672"/>
                    </a:cubicBezTo>
                    <a:cubicBezTo>
                      <a:pt x="2051" y="1674"/>
                      <a:pt x="2049" y="1675"/>
                      <a:pt x="2047" y="1677"/>
                    </a:cubicBezTo>
                    <a:cubicBezTo>
                      <a:pt x="2037" y="1685"/>
                      <a:pt x="2031" y="1696"/>
                      <a:pt x="2027" y="1708"/>
                    </a:cubicBezTo>
                    <a:cubicBezTo>
                      <a:pt x="2022" y="1724"/>
                      <a:pt x="2022" y="1736"/>
                      <a:pt x="2024" y="1753"/>
                    </a:cubicBezTo>
                    <a:cubicBezTo>
                      <a:pt x="2028" y="1782"/>
                      <a:pt x="2039" y="1816"/>
                      <a:pt x="2024" y="1843"/>
                    </a:cubicBezTo>
                    <a:cubicBezTo>
                      <a:pt x="2021" y="1847"/>
                      <a:pt x="2018" y="1851"/>
                      <a:pt x="2015" y="1854"/>
                    </a:cubicBezTo>
                    <a:cubicBezTo>
                      <a:pt x="2012" y="1858"/>
                      <a:pt x="2006" y="1861"/>
                      <a:pt x="2002" y="1865"/>
                    </a:cubicBezTo>
                    <a:cubicBezTo>
                      <a:pt x="1993" y="1875"/>
                      <a:pt x="1996" y="1886"/>
                      <a:pt x="2002" y="1889"/>
                    </a:cubicBezTo>
                    <a:cubicBezTo>
                      <a:pt x="2005" y="1891"/>
                      <a:pt x="2009" y="1891"/>
                      <a:pt x="2012" y="1890"/>
                    </a:cubicBezTo>
                    <a:cubicBezTo>
                      <a:pt x="2014" y="1889"/>
                      <a:pt x="2016" y="1886"/>
                      <a:pt x="2016" y="1883"/>
                    </a:cubicBezTo>
                    <a:cubicBezTo>
                      <a:pt x="2016" y="1880"/>
                      <a:pt x="2013" y="1877"/>
                      <a:pt x="2010" y="1878"/>
                    </a:cubicBezTo>
                    <a:cubicBezTo>
                      <a:pt x="2007" y="1878"/>
                      <a:pt x="2005" y="1880"/>
                      <a:pt x="2005" y="1883"/>
                    </a:cubicBezTo>
                    <a:cubicBezTo>
                      <a:pt x="2004" y="1880"/>
                      <a:pt x="2006" y="1877"/>
                      <a:pt x="2009" y="1876"/>
                    </a:cubicBezTo>
                    <a:cubicBezTo>
                      <a:pt x="2011" y="1875"/>
                      <a:pt x="2014" y="1876"/>
                      <a:pt x="2016" y="1877"/>
                    </a:cubicBezTo>
                    <a:cubicBezTo>
                      <a:pt x="2022" y="1883"/>
                      <a:pt x="2017" y="1892"/>
                      <a:pt x="2010" y="1894"/>
                    </a:cubicBezTo>
                    <a:cubicBezTo>
                      <a:pt x="2006" y="1894"/>
                      <a:pt x="2001" y="1893"/>
                      <a:pt x="1998" y="1889"/>
                    </a:cubicBezTo>
                    <a:cubicBezTo>
                      <a:pt x="1993" y="1884"/>
                      <a:pt x="1992" y="1875"/>
                      <a:pt x="1998" y="1867"/>
                    </a:cubicBezTo>
                    <a:cubicBezTo>
                      <a:pt x="1996" y="1869"/>
                      <a:pt x="1993" y="1871"/>
                      <a:pt x="1990" y="1872"/>
                    </a:cubicBezTo>
                    <a:cubicBezTo>
                      <a:pt x="1987" y="1876"/>
                      <a:pt x="1985" y="1882"/>
                      <a:pt x="1986" y="1888"/>
                    </a:cubicBezTo>
                    <a:cubicBezTo>
                      <a:pt x="1987" y="1898"/>
                      <a:pt x="1997" y="1902"/>
                      <a:pt x="2007" y="1901"/>
                    </a:cubicBezTo>
                    <a:cubicBezTo>
                      <a:pt x="2014" y="1901"/>
                      <a:pt x="2019" y="1899"/>
                      <a:pt x="2027" y="1902"/>
                    </a:cubicBezTo>
                    <a:cubicBezTo>
                      <a:pt x="2032" y="1905"/>
                      <a:pt x="2036" y="1910"/>
                      <a:pt x="2037" y="1917"/>
                    </a:cubicBezTo>
                    <a:cubicBezTo>
                      <a:pt x="2026" y="1901"/>
                      <a:pt x="2015" y="1912"/>
                      <a:pt x="2002" y="1911"/>
                    </a:cubicBezTo>
                    <a:cubicBezTo>
                      <a:pt x="1993" y="1910"/>
                      <a:pt x="1986" y="1906"/>
                      <a:pt x="1982" y="1899"/>
                    </a:cubicBezTo>
                    <a:cubicBezTo>
                      <a:pt x="1979" y="1892"/>
                      <a:pt x="1979" y="1880"/>
                      <a:pt x="1987" y="1874"/>
                    </a:cubicBezTo>
                    <a:cubicBezTo>
                      <a:pt x="1987" y="1874"/>
                      <a:pt x="1986" y="1875"/>
                      <a:pt x="1985" y="1875"/>
                    </a:cubicBezTo>
                    <a:cubicBezTo>
                      <a:pt x="1970" y="1882"/>
                      <a:pt x="1956" y="1881"/>
                      <a:pt x="1942" y="1872"/>
                    </a:cubicBezTo>
                    <a:cubicBezTo>
                      <a:pt x="1940" y="1870"/>
                      <a:pt x="1937" y="1868"/>
                      <a:pt x="1935" y="1866"/>
                    </a:cubicBezTo>
                    <a:cubicBezTo>
                      <a:pt x="1936" y="1865"/>
                      <a:pt x="1937" y="1865"/>
                      <a:pt x="1937" y="1864"/>
                    </a:cubicBezTo>
                    <a:cubicBezTo>
                      <a:pt x="1939" y="1866"/>
                      <a:pt x="1941" y="1868"/>
                      <a:pt x="1944" y="1869"/>
                    </a:cubicBezTo>
                    <a:cubicBezTo>
                      <a:pt x="1958" y="1878"/>
                      <a:pt x="1970" y="1878"/>
                      <a:pt x="1984" y="1871"/>
                    </a:cubicBezTo>
                    <a:cubicBezTo>
                      <a:pt x="1986" y="1871"/>
                      <a:pt x="1987" y="1870"/>
                      <a:pt x="1989" y="1869"/>
                    </a:cubicBezTo>
                    <a:cubicBezTo>
                      <a:pt x="1983" y="1870"/>
                      <a:pt x="1978" y="1870"/>
                      <a:pt x="1972" y="1868"/>
                    </a:cubicBezTo>
                    <a:cubicBezTo>
                      <a:pt x="1968" y="1867"/>
                      <a:pt x="1966" y="1865"/>
                      <a:pt x="1963" y="1863"/>
                    </a:cubicBezTo>
                    <a:cubicBezTo>
                      <a:pt x="1960" y="1860"/>
                      <a:pt x="1958" y="1858"/>
                      <a:pt x="1957" y="1854"/>
                    </a:cubicBezTo>
                    <a:cubicBezTo>
                      <a:pt x="1954" y="1846"/>
                      <a:pt x="1957" y="1836"/>
                      <a:pt x="1966" y="1834"/>
                    </a:cubicBezTo>
                    <a:cubicBezTo>
                      <a:pt x="1970" y="1833"/>
                      <a:pt x="1974" y="1833"/>
                      <a:pt x="1977" y="1835"/>
                    </a:cubicBezTo>
                    <a:cubicBezTo>
                      <a:pt x="1979" y="1836"/>
                      <a:pt x="1980" y="1837"/>
                      <a:pt x="1981" y="1839"/>
                    </a:cubicBezTo>
                    <a:cubicBezTo>
                      <a:pt x="1983" y="1842"/>
                      <a:pt x="1983" y="1845"/>
                      <a:pt x="1983" y="1848"/>
                    </a:cubicBezTo>
                    <a:cubicBezTo>
                      <a:pt x="1982" y="1849"/>
                      <a:pt x="1982" y="1851"/>
                      <a:pt x="1981" y="1852"/>
                    </a:cubicBezTo>
                    <a:cubicBezTo>
                      <a:pt x="1980" y="1853"/>
                      <a:pt x="1979" y="1853"/>
                      <a:pt x="1979" y="1854"/>
                    </a:cubicBezTo>
                    <a:cubicBezTo>
                      <a:pt x="1976" y="1855"/>
                      <a:pt x="1973" y="1855"/>
                      <a:pt x="1971" y="1854"/>
                    </a:cubicBezTo>
                    <a:cubicBezTo>
                      <a:pt x="1969" y="1853"/>
                      <a:pt x="1968" y="1851"/>
                      <a:pt x="1969" y="1850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50"/>
                      <a:pt x="1969" y="1850"/>
                      <a:pt x="1969" y="1850"/>
                    </a:cubicBezTo>
                    <a:cubicBezTo>
                      <a:pt x="1969" y="1851"/>
                      <a:pt x="1970" y="1853"/>
                      <a:pt x="1971" y="1853"/>
                    </a:cubicBezTo>
                    <a:cubicBezTo>
                      <a:pt x="1973" y="1855"/>
                      <a:pt x="1976" y="1854"/>
                      <a:pt x="1978" y="1853"/>
                    </a:cubicBezTo>
                    <a:cubicBezTo>
                      <a:pt x="1978" y="1853"/>
                      <a:pt x="1979" y="1852"/>
                      <a:pt x="1980" y="1851"/>
                    </a:cubicBezTo>
                    <a:cubicBezTo>
                      <a:pt x="1981" y="1850"/>
                      <a:pt x="1981" y="1849"/>
                      <a:pt x="1981" y="1848"/>
                    </a:cubicBezTo>
                    <a:cubicBezTo>
                      <a:pt x="1982" y="1845"/>
                      <a:pt x="1981" y="1842"/>
                      <a:pt x="1980" y="1840"/>
                    </a:cubicBezTo>
                    <a:cubicBezTo>
                      <a:pt x="1979" y="1838"/>
                      <a:pt x="1978" y="1837"/>
                      <a:pt x="1976" y="1837"/>
                    </a:cubicBezTo>
                    <a:cubicBezTo>
                      <a:pt x="1973" y="1835"/>
                      <a:pt x="1970" y="1835"/>
                      <a:pt x="1967" y="1836"/>
                    </a:cubicBezTo>
                    <a:cubicBezTo>
                      <a:pt x="1960" y="1838"/>
                      <a:pt x="1957" y="1846"/>
                      <a:pt x="1960" y="1853"/>
                    </a:cubicBezTo>
                    <a:cubicBezTo>
                      <a:pt x="1961" y="1856"/>
                      <a:pt x="1963" y="1858"/>
                      <a:pt x="1965" y="1860"/>
                    </a:cubicBezTo>
                    <a:cubicBezTo>
                      <a:pt x="1968" y="1862"/>
                      <a:pt x="1970" y="1864"/>
                      <a:pt x="1973" y="1865"/>
                    </a:cubicBezTo>
                    <a:cubicBezTo>
                      <a:pt x="1976" y="1866"/>
                      <a:pt x="1980" y="1866"/>
                      <a:pt x="1983" y="1866"/>
                    </a:cubicBezTo>
                    <a:cubicBezTo>
                      <a:pt x="1988" y="1866"/>
                      <a:pt x="1993" y="1864"/>
                      <a:pt x="1998" y="1862"/>
                    </a:cubicBezTo>
                    <a:cubicBezTo>
                      <a:pt x="2007" y="1857"/>
                      <a:pt x="2015" y="1849"/>
                      <a:pt x="2020" y="1841"/>
                    </a:cubicBezTo>
                    <a:cubicBezTo>
                      <a:pt x="2033" y="1818"/>
                      <a:pt x="2025" y="1789"/>
                      <a:pt x="2021" y="1763"/>
                    </a:cubicBezTo>
                    <a:cubicBezTo>
                      <a:pt x="2022" y="1768"/>
                      <a:pt x="2022" y="1773"/>
                      <a:pt x="2022" y="1777"/>
                    </a:cubicBezTo>
                    <a:cubicBezTo>
                      <a:pt x="2021" y="1791"/>
                      <a:pt x="2010" y="1807"/>
                      <a:pt x="1994" y="1808"/>
                    </a:cubicBezTo>
                    <a:cubicBezTo>
                      <a:pt x="1984" y="1809"/>
                      <a:pt x="1975" y="1804"/>
                      <a:pt x="1968" y="1812"/>
                    </a:cubicBezTo>
                    <a:cubicBezTo>
                      <a:pt x="1964" y="1805"/>
                      <a:pt x="1970" y="1793"/>
                      <a:pt x="1981" y="1789"/>
                    </a:cubicBezTo>
                    <a:cubicBezTo>
                      <a:pt x="1993" y="1785"/>
                      <a:pt x="2011" y="1789"/>
                      <a:pt x="2016" y="1775"/>
                    </a:cubicBezTo>
                    <a:cubicBezTo>
                      <a:pt x="2019" y="1767"/>
                      <a:pt x="2017" y="1757"/>
                      <a:pt x="2020" y="1754"/>
                    </a:cubicBezTo>
                    <a:cubicBezTo>
                      <a:pt x="2020" y="1754"/>
                      <a:pt x="2020" y="1755"/>
                      <a:pt x="2020" y="1755"/>
                    </a:cubicBezTo>
                    <a:cubicBezTo>
                      <a:pt x="2020" y="1755"/>
                      <a:pt x="2020" y="1754"/>
                      <a:pt x="2020" y="1753"/>
                    </a:cubicBezTo>
                    <a:cubicBezTo>
                      <a:pt x="2018" y="1736"/>
                      <a:pt x="2018" y="1724"/>
                      <a:pt x="2023" y="1707"/>
                    </a:cubicBezTo>
                    <a:cubicBezTo>
                      <a:pt x="2028" y="1694"/>
                      <a:pt x="2034" y="1684"/>
                      <a:pt x="2046" y="1675"/>
                    </a:cubicBezTo>
                    <a:cubicBezTo>
                      <a:pt x="2055" y="1668"/>
                      <a:pt x="2064" y="1666"/>
                      <a:pt x="2074" y="1665"/>
                    </a:cubicBezTo>
                    <a:cubicBezTo>
                      <a:pt x="2093" y="1664"/>
                      <a:pt x="2115" y="1676"/>
                      <a:pt x="2132" y="1690"/>
                    </a:cubicBezTo>
                    <a:cubicBezTo>
                      <a:pt x="2139" y="1695"/>
                      <a:pt x="2145" y="1701"/>
                      <a:pt x="2150" y="1708"/>
                    </a:cubicBezTo>
                    <a:cubicBezTo>
                      <a:pt x="2161" y="1720"/>
                      <a:pt x="2167" y="1734"/>
                      <a:pt x="2179" y="1743"/>
                    </a:cubicBezTo>
                    <a:cubicBezTo>
                      <a:pt x="2185" y="1747"/>
                      <a:pt x="2193" y="1752"/>
                      <a:pt x="2200" y="1751"/>
                    </a:cubicBezTo>
                    <a:cubicBezTo>
                      <a:pt x="2204" y="1750"/>
                      <a:pt x="2210" y="1746"/>
                      <a:pt x="2209" y="1741"/>
                    </a:cubicBezTo>
                    <a:cubicBezTo>
                      <a:pt x="2209" y="1740"/>
                      <a:pt x="2208" y="1738"/>
                      <a:pt x="2206" y="1738"/>
                    </a:cubicBezTo>
                    <a:cubicBezTo>
                      <a:pt x="2205" y="1738"/>
                      <a:pt x="2203" y="1739"/>
                      <a:pt x="2203" y="1740"/>
                    </a:cubicBezTo>
                    <a:cubicBezTo>
                      <a:pt x="2202" y="1741"/>
                      <a:pt x="2203" y="1742"/>
                      <a:pt x="2203" y="1743"/>
                    </a:cubicBezTo>
                    <a:cubicBezTo>
                      <a:pt x="2204" y="1744"/>
                      <a:pt x="2205" y="1744"/>
                      <a:pt x="2206" y="1743"/>
                    </a:cubicBezTo>
                    <a:cubicBezTo>
                      <a:pt x="2207" y="1742"/>
                      <a:pt x="2207" y="1742"/>
                      <a:pt x="2206" y="1741"/>
                    </a:cubicBezTo>
                    <a:cubicBezTo>
                      <a:pt x="2208" y="1741"/>
                      <a:pt x="2208" y="1742"/>
                      <a:pt x="2208" y="1743"/>
                    </a:cubicBezTo>
                    <a:cubicBezTo>
                      <a:pt x="2207" y="1745"/>
                      <a:pt x="2206" y="1746"/>
                      <a:pt x="2204" y="1746"/>
                    </a:cubicBezTo>
                    <a:cubicBezTo>
                      <a:pt x="2201" y="1746"/>
                      <a:pt x="2199" y="1743"/>
                      <a:pt x="2199" y="1741"/>
                    </a:cubicBezTo>
                    <a:cubicBezTo>
                      <a:pt x="2199" y="1739"/>
                      <a:pt x="2200" y="1737"/>
                      <a:pt x="2202" y="1735"/>
                    </a:cubicBezTo>
                    <a:cubicBezTo>
                      <a:pt x="2203" y="1734"/>
                      <a:pt x="2205" y="1734"/>
                      <a:pt x="2207" y="1734"/>
                    </a:cubicBezTo>
                    <a:cubicBezTo>
                      <a:pt x="2210" y="1735"/>
                      <a:pt x="2212" y="1737"/>
                      <a:pt x="2212" y="1740"/>
                    </a:cubicBezTo>
                    <a:cubicBezTo>
                      <a:pt x="2213" y="1745"/>
                      <a:pt x="2209" y="1749"/>
                      <a:pt x="2204" y="1751"/>
                    </a:cubicBezTo>
                    <a:cubicBezTo>
                      <a:pt x="2202" y="1752"/>
                      <a:pt x="2199" y="1752"/>
                      <a:pt x="2197" y="1752"/>
                    </a:cubicBezTo>
                    <a:cubicBezTo>
                      <a:pt x="2207" y="1755"/>
                      <a:pt x="2216" y="1751"/>
                      <a:pt x="2223" y="1745"/>
                    </a:cubicBezTo>
                    <a:cubicBezTo>
                      <a:pt x="2227" y="1741"/>
                      <a:pt x="2230" y="1735"/>
                      <a:pt x="2230" y="1729"/>
                    </a:cubicBezTo>
                    <a:cubicBezTo>
                      <a:pt x="2230" y="1729"/>
                      <a:pt x="2230" y="1729"/>
                      <a:pt x="2230" y="1729"/>
                    </a:cubicBezTo>
                    <a:cubicBezTo>
                      <a:pt x="2229" y="1735"/>
                      <a:pt x="2223" y="1739"/>
                      <a:pt x="2217" y="1734"/>
                    </a:cubicBezTo>
                    <a:cubicBezTo>
                      <a:pt x="2212" y="1730"/>
                      <a:pt x="2211" y="1718"/>
                      <a:pt x="2196" y="1720"/>
                    </a:cubicBezTo>
                    <a:close/>
                    <a:moveTo>
                      <a:pt x="2525" y="1873"/>
                    </a:moveTo>
                    <a:cubicBezTo>
                      <a:pt x="2507" y="1851"/>
                      <a:pt x="2483" y="1851"/>
                      <a:pt x="2472" y="1844"/>
                    </a:cubicBezTo>
                    <a:cubicBezTo>
                      <a:pt x="2459" y="1836"/>
                      <a:pt x="2468" y="1821"/>
                      <a:pt x="2483" y="1827"/>
                    </a:cubicBezTo>
                    <a:cubicBezTo>
                      <a:pt x="2501" y="1832"/>
                      <a:pt x="2517" y="1852"/>
                      <a:pt x="2525" y="1873"/>
                    </a:cubicBezTo>
                    <a:close/>
                    <a:moveTo>
                      <a:pt x="2514" y="1728"/>
                    </a:moveTo>
                    <a:cubicBezTo>
                      <a:pt x="2518" y="1716"/>
                      <a:pt x="2539" y="1698"/>
                      <a:pt x="2554" y="1696"/>
                    </a:cubicBezTo>
                    <a:cubicBezTo>
                      <a:pt x="2570" y="1694"/>
                      <a:pt x="2576" y="1706"/>
                      <a:pt x="2558" y="1712"/>
                    </a:cubicBezTo>
                    <a:cubicBezTo>
                      <a:pt x="2545" y="1716"/>
                      <a:pt x="2523" y="1716"/>
                      <a:pt x="2514" y="1728"/>
                    </a:cubicBezTo>
                    <a:close/>
                    <a:moveTo>
                      <a:pt x="2392" y="1789"/>
                    </a:moveTo>
                    <a:cubicBezTo>
                      <a:pt x="2392" y="1791"/>
                      <a:pt x="2394" y="1793"/>
                      <a:pt x="2396" y="1792"/>
                    </a:cubicBezTo>
                    <a:cubicBezTo>
                      <a:pt x="2398" y="1792"/>
                      <a:pt x="2399" y="1790"/>
                      <a:pt x="2399" y="1788"/>
                    </a:cubicBezTo>
                    <a:cubicBezTo>
                      <a:pt x="2399" y="1786"/>
                      <a:pt x="2397" y="1784"/>
                      <a:pt x="2395" y="1785"/>
                    </a:cubicBezTo>
                    <a:cubicBezTo>
                      <a:pt x="2392" y="1785"/>
                      <a:pt x="2391" y="1787"/>
                      <a:pt x="2392" y="1789"/>
                    </a:cubicBezTo>
                    <a:close/>
                    <a:moveTo>
                      <a:pt x="2455" y="1776"/>
                    </a:moveTo>
                    <a:cubicBezTo>
                      <a:pt x="2454" y="1785"/>
                      <a:pt x="2442" y="1782"/>
                      <a:pt x="2438" y="1782"/>
                    </a:cubicBezTo>
                    <a:cubicBezTo>
                      <a:pt x="2434" y="1782"/>
                      <a:pt x="2432" y="1783"/>
                      <a:pt x="2430" y="1785"/>
                    </a:cubicBezTo>
                    <a:cubicBezTo>
                      <a:pt x="2431" y="1781"/>
                      <a:pt x="2436" y="1773"/>
                      <a:pt x="2439" y="1771"/>
                    </a:cubicBezTo>
                    <a:cubicBezTo>
                      <a:pt x="2444" y="1767"/>
                      <a:pt x="2451" y="1767"/>
                      <a:pt x="2455" y="1773"/>
                    </a:cubicBezTo>
                    <a:cubicBezTo>
                      <a:pt x="2452" y="1772"/>
                      <a:pt x="2446" y="1773"/>
                      <a:pt x="2444" y="1775"/>
                    </a:cubicBezTo>
                    <a:cubicBezTo>
                      <a:pt x="2446" y="1775"/>
                      <a:pt x="2451" y="1774"/>
                      <a:pt x="2455" y="1776"/>
                    </a:cubicBezTo>
                    <a:close/>
                    <a:moveTo>
                      <a:pt x="2399" y="1769"/>
                    </a:moveTo>
                    <a:cubicBezTo>
                      <a:pt x="2399" y="1773"/>
                      <a:pt x="2403" y="1776"/>
                      <a:pt x="2407" y="1775"/>
                    </a:cubicBezTo>
                    <a:cubicBezTo>
                      <a:pt x="2411" y="1774"/>
                      <a:pt x="2414" y="1770"/>
                      <a:pt x="2413" y="1766"/>
                    </a:cubicBezTo>
                    <a:cubicBezTo>
                      <a:pt x="2413" y="1762"/>
                      <a:pt x="2409" y="1759"/>
                      <a:pt x="2405" y="1760"/>
                    </a:cubicBezTo>
                    <a:cubicBezTo>
                      <a:pt x="2400" y="1761"/>
                      <a:pt x="2398" y="1765"/>
                      <a:pt x="2399" y="1769"/>
                    </a:cubicBezTo>
                    <a:close/>
                    <a:moveTo>
                      <a:pt x="2392" y="1780"/>
                    </a:moveTo>
                    <a:cubicBezTo>
                      <a:pt x="2393" y="1782"/>
                      <a:pt x="2395" y="1784"/>
                      <a:pt x="2398" y="1784"/>
                    </a:cubicBezTo>
                    <a:cubicBezTo>
                      <a:pt x="2401" y="1783"/>
                      <a:pt x="2402" y="1780"/>
                      <a:pt x="2402" y="1778"/>
                    </a:cubicBezTo>
                    <a:cubicBezTo>
                      <a:pt x="2401" y="1775"/>
                      <a:pt x="2399" y="1773"/>
                      <a:pt x="2396" y="1774"/>
                    </a:cubicBezTo>
                    <a:cubicBezTo>
                      <a:pt x="2393" y="1774"/>
                      <a:pt x="2392" y="1777"/>
                      <a:pt x="2392" y="1780"/>
                    </a:cubicBezTo>
                    <a:close/>
                    <a:moveTo>
                      <a:pt x="2503" y="1744"/>
                    </a:moveTo>
                    <a:cubicBezTo>
                      <a:pt x="2501" y="1747"/>
                      <a:pt x="2500" y="1750"/>
                      <a:pt x="2501" y="1752"/>
                    </a:cubicBezTo>
                    <a:cubicBezTo>
                      <a:pt x="2501" y="1756"/>
                      <a:pt x="2504" y="1760"/>
                      <a:pt x="2509" y="1761"/>
                    </a:cubicBezTo>
                    <a:cubicBezTo>
                      <a:pt x="2514" y="1762"/>
                      <a:pt x="2519" y="1758"/>
                      <a:pt x="2520" y="1754"/>
                    </a:cubicBezTo>
                    <a:cubicBezTo>
                      <a:pt x="2523" y="1747"/>
                      <a:pt x="2517" y="1744"/>
                      <a:pt x="2515" y="1740"/>
                    </a:cubicBezTo>
                    <a:cubicBezTo>
                      <a:pt x="2513" y="1735"/>
                      <a:pt x="2517" y="1728"/>
                      <a:pt x="2523" y="1724"/>
                    </a:cubicBezTo>
                    <a:cubicBezTo>
                      <a:pt x="2529" y="1720"/>
                      <a:pt x="2538" y="1720"/>
                      <a:pt x="2544" y="1725"/>
                    </a:cubicBezTo>
                    <a:cubicBezTo>
                      <a:pt x="2548" y="1728"/>
                      <a:pt x="2550" y="1733"/>
                      <a:pt x="2546" y="1738"/>
                    </a:cubicBezTo>
                    <a:cubicBezTo>
                      <a:pt x="2545" y="1733"/>
                      <a:pt x="2539" y="1730"/>
                      <a:pt x="2535" y="1735"/>
                    </a:cubicBezTo>
                    <a:cubicBezTo>
                      <a:pt x="2532" y="1738"/>
                      <a:pt x="2532" y="1746"/>
                      <a:pt x="2530" y="1754"/>
                    </a:cubicBezTo>
                    <a:cubicBezTo>
                      <a:pt x="2529" y="1762"/>
                      <a:pt x="2527" y="1769"/>
                      <a:pt x="2522" y="1773"/>
                    </a:cubicBezTo>
                    <a:cubicBezTo>
                      <a:pt x="2512" y="1783"/>
                      <a:pt x="2495" y="1781"/>
                      <a:pt x="2488" y="1770"/>
                    </a:cubicBezTo>
                    <a:cubicBezTo>
                      <a:pt x="2484" y="1763"/>
                      <a:pt x="2484" y="1756"/>
                      <a:pt x="2485" y="1750"/>
                    </a:cubicBezTo>
                    <a:cubicBezTo>
                      <a:pt x="2487" y="1743"/>
                      <a:pt x="2495" y="1725"/>
                      <a:pt x="2491" y="1717"/>
                    </a:cubicBezTo>
                    <a:cubicBezTo>
                      <a:pt x="2489" y="1711"/>
                      <a:pt x="2483" y="1710"/>
                      <a:pt x="2479" y="1713"/>
                    </a:cubicBezTo>
                    <a:cubicBezTo>
                      <a:pt x="2478" y="1708"/>
                      <a:pt x="2484" y="1702"/>
                      <a:pt x="2490" y="1702"/>
                    </a:cubicBezTo>
                    <a:cubicBezTo>
                      <a:pt x="2501" y="1702"/>
                      <a:pt x="2513" y="1713"/>
                      <a:pt x="2511" y="1728"/>
                    </a:cubicBezTo>
                    <a:cubicBezTo>
                      <a:pt x="2511" y="1734"/>
                      <a:pt x="2507" y="1738"/>
                      <a:pt x="2503" y="1744"/>
                    </a:cubicBezTo>
                    <a:close/>
                    <a:moveTo>
                      <a:pt x="2630" y="1715"/>
                    </a:moveTo>
                    <a:cubicBezTo>
                      <a:pt x="2631" y="1717"/>
                      <a:pt x="2630" y="1720"/>
                      <a:pt x="2628" y="1720"/>
                    </a:cubicBezTo>
                    <a:cubicBezTo>
                      <a:pt x="2626" y="1721"/>
                      <a:pt x="2623" y="1720"/>
                      <a:pt x="2622" y="1718"/>
                    </a:cubicBezTo>
                    <a:cubicBezTo>
                      <a:pt x="2622" y="1715"/>
                      <a:pt x="2623" y="1713"/>
                      <a:pt x="2625" y="1712"/>
                    </a:cubicBezTo>
                    <a:cubicBezTo>
                      <a:pt x="2627" y="1712"/>
                      <a:pt x="2630" y="1713"/>
                      <a:pt x="2630" y="1715"/>
                    </a:cubicBezTo>
                    <a:close/>
                    <a:moveTo>
                      <a:pt x="2635" y="1722"/>
                    </a:moveTo>
                    <a:cubicBezTo>
                      <a:pt x="2635" y="1724"/>
                      <a:pt x="2635" y="1725"/>
                      <a:pt x="2633" y="1726"/>
                    </a:cubicBezTo>
                    <a:cubicBezTo>
                      <a:pt x="2631" y="1727"/>
                      <a:pt x="2629" y="1726"/>
                      <a:pt x="2629" y="1724"/>
                    </a:cubicBezTo>
                    <a:cubicBezTo>
                      <a:pt x="2628" y="1722"/>
                      <a:pt x="2629" y="1720"/>
                      <a:pt x="2631" y="1720"/>
                    </a:cubicBezTo>
                    <a:cubicBezTo>
                      <a:pt x="2632" y="1719"/>
                      <a:pt x="2634" y="1720"/>
                      <a:pt x="2635" y="1722"/>
                    </a:cubicBezTo>
                    <a:close/>
                    <a:moveTo>
                      <a:pt x="2621" y="1710"/>
                    </a:moveTo>
                    <a:cubicBezTo>
                      <a:pt x="2622" y="1713"/>
                      <a:pt x="2621" y="1717"/>
                      <a:pt x="2617" y="1718"/>
                    </a:cubicBezTo>
                    <a:cubicBezTo>
                      <a:pt x="2614" y="1719"/>
                      <a:pt x="2610" y="1717"/>
                      <a:pt x="2609" y="1714"/>
                    </a:cubicBezTo>
                    <a:cubicBezTo>
                      <a:pt x="2608" y="1711"/>
                      <a:pt x="2610" y="1707"/>
                      <a:pt x="2613" y="1706"/>
                    </a:cubicBezTo>
                    <a:cubicBezTo>
                      <a:pt x="2617" y="1705"/>
                      <a:pt x="2620" y="1707"/>
                      <a:pt x="2621" y="1710"/>
                    </a:cubicBezTo>
                    <a:close/>
                    <a:moveTo>
                      <a:pt x="2504" y="1746"/>
                    </a:moveTo>
                    <a:cubicBezTo>
                      <a:pt x="2501" y="1750"/>
                      <a:pt x="2502" y="1755"/>
                      <a:pt x="2506" y="1758"/>
                    </a:cubicBezTo>
                    <a:cubicBezTo>
                      <a:pt x="2513" y="1762"/>
                      <a:pt x="2520" y="1754"/>
                      <a:pt x="2518" y="1748"/>
                    </a:cubicBezTo>
                    <a:cubicBezTo>
                      <a:pt x="2516" y="1743"/>
                      <a:pt x="2512" y="1741"/>
                      <a:pt x="2513" y="1734"/>
                    </a:cubicBezTo>
                    <a:cubicBezTo>
                      <a:pt x="2510" y="1741"/>
                      <a:pt x="2507" y="1741"/>
                      <a:pt x="2504" y="1746"/>
                    </a:cubicBezTo>
                    <a:close/>
                    <a:moveTo>
                      <a:pt x="2497" y="1780"/>
                    </a:moveTo>
                    <a:cubicBezTo>
                      <a:pt x="2503" y="1785"/>
                      <a:pt x="2513" y="1783"/>
                      <a:pt x="2517" y="1780"/>
                    </a:cubicBezTo>
                    <a:cubicBezTo>
                      <a:pt x="2524" y="1785"/>
                      <a:pt x="2517" y="1801"/>
                      <a:pt x="2504" y="1798"/>
                    </a:cubicBezTo>
                    <a:cubicBezTo>
                      <a:pt x="2497" y="1796"/>
                      <a:pt x="2492" y="1787"/>
                      <a:pt x="2497" y="1780"/>
                    </a:cubicBezTo>
                    <a:close/>
                    <a:moveTo>
                      <a:pt x="2564" y="1677"/>
                    </a:moveTo>
                    <a:cubicBezTo>
                      <a:pt x="2554" y="1688"/>
                      <a:pt x="2541" y="1674"/>
                      <a:pt x="2536" y="1670"/>
                    </a:cubicBezTo>
                    <a:cubicBezTo>
                      <a:pt x="2532" y="1666"/>
                      <a:pt x="2528" y="1665"/>
                      <a:pt x="2524" y="1666"/>
                    </a:cubicBezTo>
                    <a:cubicBezTo>
                      <a:pt x="2528" y="1662"/>
                      <a:pt x="2541" y="1656"/>
                      <a:pt x="2548" y="1656"/>
                    </a:cubicBezTo>
                    <a:cubicBezTo>
                      <a:pt x="2558" y="1656"/>
                      <a:pt x="2566" y="1661"/>
                      <a:pt x="2566" y="1673"/>
                    </a:cubicBezTo>
                    <a:cubicBezTo>
                      <a:pt x="2563" y="1669"/>
                      <a:pt x="2555" y="1666"/>
                      <a:pt x="2550" y="1667"/>
                    </a:cubicBezTo>
                    <a:cubicBezTo>
                      <a:pt x="2553" y="1667"/>
                      <a:pt x="2560" y="1672"/>
                      <a:pt x="2564" y="1677"/>
                    </a:cubicBezTo>
                    <a:close/>
                    <a:moveTo>
                      <a:pt x="2524" y="1808"/>
                    </a:moveTo>
                    <a:cubicBezTo>
                      <a:pt x="2546" y="1783"/>
                      <a:pt x="2573" y="1785"/>
                      <a:pt x="2586" y="1777"/>
                    </a:cubicBezTo>
                    <a:cubicBezTo>
                      <a:pt x="2602" y="1769"/>
                      <a:pt x="2592" y="1751"/>
                      <a:pt x="2574" y="1757"/>
                    </a:cubicBezTo>
                    <a:cubicBezTo>
                      <a:pt x="2554" y="1762"/>
                      <a:pt x="2535" y="1785"/>
                      <a:pt x="2524" y="1808"/>
                    </a:cubicBezTo>
                    <a:close/>
                    <a:moveTo>
                      <a:pt x="2398" y="1810"/>
                    </a:moveTo>
                    <a:cubicBezTo>
                      <a:pt x="2400" y="1807"/>
                      <a:pt x="2401" y="1804"/>
                      <a:pt x="2403" y="1801"/>
                    </a:cubicBezTo>
                    <a:cubicBezTo>
                      <a:pt x="2411" y="1792"/>
                      <a:pt x="2422" y="1786"/>
                      <a:pt x="2434" y="1785"/>
                    </a:cubicBezTo>
                    <a:cubicBezTo>
                      <a:pt x="2449" y="1786"/>
                      <a:pt x="2463" y="1795"/>
                      <a:pt x="2466" y="1810"/>
                    </a:cubicBezTo>
                    <a:cubicBezTo>
                      <a:pt x="2467" y="1816"/>
                      <a:pt x="2466" y="1822"/>
                      <a:pt x="2463" y="1827"/>
                    </a:cubicBezTo>
                    <a:cubicBezTo>
                      <a:pt x="2461" y="1831"/>
                      <a:pt x="2458" y="1833"/>
                      <a:pt x="2454" y="1834"/>
                    </a:cubicBezTo>
                    <a:cubicBezTo>
                      <a:pt x="2448" y="1835"/>
                      <a:pt x="2443" y="1834"/>
                      <a:pt x="2439" y="1830"/>
                    </a:cubicBezTo>
                    <a:cubicBezTo>
                      <a:pt x="2437" y="1828"/>
                      <a:pt x="2436" y="1824"/>
                      <a:pt x="2436" y="1820"/>
                    </a:cubicBezTo>
                    <a:cubicBezTo>
                      <a:pt x="2437" y="1813"/>
                      <a:pt x="2443" y="1808"/>
                      <a:pt x="2450" y="1809"/>
                    </a:cubicBezTo>
                    <a:cubicBezTo>
                      <a:pt x="2457" y="1809"/>
                      <a:pt x="2462" y="1816"/>
                      <a:pt x="2462" y="1823"/>
                    </a:cubicBezTo>
                    <a:cubicBezTo>
                      <a:pt x="2461" y="1829"/>
                      <a:pt x="2457" y="1833"/>
                      <a:pt x="2451" y="1834"/>
                    </a:cubicBezTo>
                    <a:cubicBezTo>
                      <a:pt x="2452" y="1834"/>
                      <a:pt x="2453" y="1834"/>
                      <a:pt x="2453" y="1834"/>
                    </a:cubicBezTo>
                    <a:cubicBezTo>
                      <a:pt x="2457" y="1832"/>
                      <a:pt x="2460" y="1830"/>
                      <a:pt x="2462" y="1827"/>
                    </a:cubicBezTo>
                    <a:cubicBezTo>
                      <a:pt x="2465" y="1822"/>
                      <a:pt x="2466" y="1816"/>
                      <a:pt x="2465" y="1810"/>
                    </a:cubicBezTo>
                    <a:cubicBezTo>
                      <a:pt x="2462" y="1796"/>
                      <a:pt x="2448" y="1787"/>
                      <a:pt x="2434" y="1787"/>
                    </a:cubicBezTo>
                    <a:cubicBezTo>
                      <a:pt x="2422" y="1788"/>
                      <a:pt x="2411" y="1795"/>
                      <a:pt x="2404" y="1805"/>
                    </a:cubicBezTo>
                    <a:cubicBezTo>
                      <a:pt x="2403" y="1807"/>
                      <a:pt x="2401" y="1810"/>
                      <a:pt x="2400" y="1812"/>
                    </a:cubicBezTo>
                    <a:lnTo>
                      <a:pt x="2398" y="1810"/>
                    </a:lnTo>
                    <a:close/>
                    <a:moveTo>
                      <a:pt x="2411" y="1861"/>
                    </a:moveTo>
                    <a:cubicBezTo>
                      <a:pt x="2405" y="1874"/>
                      <a:pt x="2393" y="1884"/>
                      <a:pt x="2375" y="1882"/>
                    </a:cubicBezTo>
                    <a:cubicBezTo>
                      <a:pt x="2369" y="1881"/>
                      <a:pt x="2364" y="1879"/>
                      <a:pt x="2359" y="1874"/>
                    </a:cubicBezTo>
                    <a:cubicBezTo>
                      <a:pt x="2355" y="1871"/>
                      <a:pt x="2353" y="1867"/>
                      <a:pt x="2353" y="1862"/>
                    </a:cubicBezTo>
                    <a:cubicBezTo>
                      <a:pt x="2352" y="1855"/>
                      <a:pt x="2354" y="1849"/>
                      <a:pt x="2359" y="1845"/>
                    </a:cubicBezTo>
                    <a:cubicBezTo>
                      <a:pt x="2362" y="1843"/>
                      <a:pt x="2365" y="1842"/>
                      <a:pt x="2369" y="1842"/>
                    </a:cubicBezTo>
                    <a:cubicBezTo>
                      <a:pt x="2375" y="1843"/>
                      <a:pt x="2379" y="1848"/>
                      <a:pt x="2381" y="1853"/>
                    </a:cubicBezTo>
                    <a:cubicBezTo>
                      <a:pt x="2381" y="1856"/>
                      <a:pt x="2381" y="1858"/>
                      <a:pt x="2380" y="1861"/>
                    </a:cubicBezTo>
                    <a:cubicBezTo>
                      <a:pt x="2377" y="1866"/>
                      <a:pt x="2371" y="1868"/>
                      <a:pt x="2365" y="1866"/>
                    </a:cubicBezTo>
                    <a:cubicBezTo>
                      <a:pt x="2360" y="1863"/>
                      <a:pt x="2358" y="1856"/>
                      <a:pt x="2361" y="1851"/>
                    </a:cubicBezTo>
                    <a:cubicBezTo>
                      <a:pt x="2363" y="1846"/>
                      <a:pt x="2370" y="1844"/>
                      <a:pt x="2375" y="1846"/>
                    </a:cubicBezTo>
                    <a:cubicBezTo>
                      <a:pt x="2377" y="1847"/>
                      <a:pt x="2378" y="1849"/>
                      <a:pt x="2379" y="1850"/>
                    </a:cubicBezTo>
                    <a:cubicBezTo>
                      <a:pt x="2379" y="1850"/>
                      <a:pt x="2379" y="1850"/>
                      <a:pt x="2379" y="1850"/>
                    </a:cubicBezTo>
                    <a:cubicBezTo>
                      <a:pt x="2377" y="1846"/>
                      <a:pt x="2374" y="1844"/>
                      <a:pt x="2369" y="1843"/>
                    </a:cubicBezTo>
                    <a:cubicBezTo>
                      <a:pt x="2366" y="1842"/>
                      <a:pt x="2362" y="1843"/>
                      <a:pt x="2360" y="1846"/>
                    </a:cubicBezTo>
                    <a:cubicBezTo>
                      <a:pt x="2355" y="1850"/>
                      <a:pt x="2353" y="1855"/>
                      <a:pt x="2354" y="1861"/>
                    </a:cubicBezTo>
                    <a:cubicBezTo>
                      <a:pt x="2354" y="1866"/>
                      <a:pt x="2357" y="1870"/>
                      <a:pt x="2360" y="1873"/>
                    </a:cubicBezTo>
                    <a:cubicBezTo>
                      <a:pt x="2365" y="1877"/>
                      <a:pt x="2370" y="1879"/>
                      <a:pt x="2376" y="1880"/>
                    </a:cubicBezTo>
                    <a:cubicBezTo>
                      <a:pt x="2393" y="1882"/>
                      <a:pt x="2404" y="1872"/>
                      <a:pt x="2409" y="1859"/>
                    </a:cubicBezTo>
                    <a:lnTo>
                      <a:pt x="2411" y="1861"/>
                    </a:lnTo>
                    <a:close/>
                    <a:moveTo>
                      <a:pt x="2227" y="2055"/>
                    </a:moveTo>
                    <a:cubicBezTo>
                      <a:pt x="2223" y="2055"/>
                      <a:pt x="2221" y="2052"/>
                      <a:pt x="2221" y="2048"/>
                    </a:cubicBezTo>
                    <a:cubicBezTo>
                      <a:pt x="2221" y="2045"/>
                      <a:pt x="2224" y="2042"/>
                      <a:pt x="2228" y="2043"/>
                    </a:cubicBezTo>
                    <a:cubicBezTo>
                      <a:pt x="2231" y="2043"/>
                      <a:pt x="2234" y="2046"/>
                      <a:pt x="2234" y="2050"/>
                    </a:cubicBezTo>
                    <a:cubicBezTo>
                      <a:pt x="2233" y="2053"/>
                      <a:pt x="2230" y="2056"/>
                      <a:pt x="2227" y="2055"/>
                    </a:cubicBezTo>
                    <a:close/>
                    <a:moveTo>
                      <a:pt x="2215" y="2057"/>
                    </a:moveTo>
                    <a:cubicBezTo>
                      <a:pt x="2212" y="2057"/>
                      <a:pt x="2210" y="2055"/>
                      <a:pt x="2210" y="2052"/>
                    </a:cubicBezTo>
                    <a:cubicBezTo>
                      <a:pt x="2210" y="2049"/>
                      <a:pt x="2213" y="2047"/>
                      <a:pt x="2215" y="2048"/>
                    </a:cubicBezTo>
                    <a:cubicBezTo>
                      <a:pt x="2218" y="2048"/>
                      <a:pt x="2220" y="2050"/>
                      <a:pt x="2220" y="2053"/>
                    </a:cubicBezTo>
                    <a:cubicBezTo>
                      <a:pt x="2220" y="2056"/>
                      <a:pt x="2217" y="2058"/>
                      <a:pt x="2215" y="2057"/>
                    </a:cubicBezTo>
                    <a:close/>
                    <a:moveTo>
                      <a:pt x="2239" y="2046"/>
                    </a:moveTo>
                    <a:cubicBezTo>
                      <a:pt x="2234" y="2045"/>
                      <a:pt x="2230" y="2041"/>
                      <a:pt x="2230" y="2035"/>
                    </a:cubicBezTo>
                    <a:cubicBezTo>
                      <a:pt x="2231" y="2030"/>
                      <a:pt x="2236" y="2026"/>
                      <a:pt x="2241" y="2026"/>
                    </a:cubicBezTo>
                    <a:cubicBezTo>
                      <a:pt x="2246" y="2027"/>
                      <a:pt x="2250" y="2032"/>
                      <a:pt x="2250" y="2037"/>
                    </a:cubicBezTo>
                    <a:cubicBezTo>
                      <a:pt x="2250" y="2042"/>
                      <a:pt x="2245" y="2046"/>
                      <a:pt x="2239" y="2046"/>
                    </a:cubicBezTo>
                    <a:close/>
                    <a:moveTo>
                      <a:pt x="2119" y="1831"/>
                    </a:moveTo>
                    <a:cubicBezTo>
                      <a:pt x="2108" y="1844"/>
                      <a:pt x="2106" y="1867"/>
                      <a:pt x="2114" y="1882"/>
                    </a:cubicBezTo>
                    <a:cubicBezTo>
                      <a:pt x="2121" y="1896"/>
                      <a:pt x="2136" y="1894"/>
                      <a:pt x="2131" y="1876"/>
                    </a:cubicBezTo>
                    <a:cubicBezTo>
                      <a:pt x="2128" y="1863"/>
                      <a:pt x="2114" y="1845"/>
                      <a:pt x="2119" y="1831"/>
                    </a:cubicBezTo>
                    <a:close/>
                    <a:moveTo>
                      <a:pt x="2328" y="1830"/>
                    </a:moveTo>
                    <a:cubicBezTo>
                      <a:pt x="2334" y="1806"/>
                      <a:pt x="2324" y="1770"/>
                      <a:pt x="2306" y="1763"/>
                    </a:cubicBezTo>
                    <a:cubicBezTo>
                      <a:pt x="2286" y="1756"/>
                      <a:pt x="2279" y="1776"/>
                      <a:pt x="2296" y="1782"/>
                    </a:cubicBezTo>
                    <a:cubicBezTo>
                      <a:pt x="2305" y="1786"/>
                      <a:pt x="2327" y="1803"/>
                      <a:pt x="2328" y="1830"/>
                    </a:cubicBezTo>
                    <a:close/>
                    <a:moveTo>
                      <a:pt x="2336" y="1819"/>
                    </a:moveTo>
                    <a:cubicBezTo>
                      <a:pt x="2335" y="1810"/>
                      <a:pt x="2340" y="1802"/>
                      <a:pt x="2347" y="1795"/>
                    </a:cubicBezTo>
                    <a:cubicBezTo>
                      <a:pt x="2361" y="1782"/>
                      <a:pt x="2388" y="1777"/>
                      <a:pt x="2393" y="1759"/>
                    </a:cubicBezTo>
                    <a:cubicBezTo>
                      <a:pt x="2395" y="1752"/>
                      <a:pt x="2393" y="1743"/>
                      <a:pt x="2387" y="1737"/>
                    </a:cubicBezTo>
                    <a:cubicBezTo>
                      <a:pt x="2383" y="1734"/>
                      <a:pt x="2378" y="1734"/>
                      <a:pt x="2374" y="1737"/>
                    </a:cubicBezTo>
                    <a:cubicBezTo>
                      <a:pt x="2378" y="1737"/>
                      <a:pt x="2384" y="1741"/>
                      <a:pt x="2384" y="1746"/>
                    </a:cubicBezTo>
                    <a:cubicBezTo>
                      <a:pt x="2385" y="1751"/>
                      <a:pt x="2380" y="1757"/>
                      <a:pt x="2375" y="1759"/>
                    </a:cubicBezTo>
                    <a:cubicBezTo>
                      <a:pt x="2357" y="1766"/>
                      <a:pt x="2339" y="1771"/>
                      <a:pt x="2333" y="1791"/>
                    </a:cubicBezTo>
                    <a:cubicBezTo>
                      <a:pt x="2331" y="1799"/>
                      <a:pt x="2331" y="1808"/>
                      <a:pt x="2336" y="1819"/>
                    </a:cubicBezTo>
                    <a:close/>
                    <a:moveTo>
                      <a:pt x="2370" y="2055"/>
                    </a:moveTo>
                    <a:cubicBezTo>
                      <a:pt x="2366" y="2040"/>
                      <a:pt x="2386" y="2037"/>
                      <a:pt x="2392" y="2034"/>
                    </a:cubicBezTo>
                    <a:cubicBezTo>
                      <a:pt x="2397" y="2032"/>
                      <a:pt x="2400" y="2030"/>
                      <a:pt x="2401" y="2026"/>
                    </a:cubicBezTo>
                    <a:cubicBezTo>
                      <a:pt x="2403" y="2031"/>
                      <a:pt x="2401" y="2046"/>
                      <a:pt x="2397" y="2052"/>
                    </a:cubicBezTo>
                    <a:cubicBezTo>
                      <a:pt x="2393" y="2060"/>
                      <a:pt x="2383" y="2065"/>
                      <a:pt x="2373" y="2059"/>
                    </a:cubicBezTo>
                    <a:cubicBezTo>
                      <a:pt x="2378" y="2058"/>
                      <a:pt x="2385" y="2053"/>
                      <a:pt x="2387" y="2048"/>
                    </a:cubicBezTo>
                    <a:cubicBezTo>
                      <a:pt x="2385" y="2050"/>
                      <a:pt x="2378" y="2054"/>
                      <a:pt x="2370" y="2055"/>
                    </a:cubicBezTo>
                    <a:close/>
                    <a:moveTo>
                      <a:pt x="2083" y="1997"/>
                    </a:moveTo>
                    <a:cubicBezTo>
                      <a:pt x="2080" y="1995"/>
                      <a:pt x="2076" y="1996"/>
                      <a:pt x="2075" y="1999"/>
                    </a:cubicBezTo>
                    <a:cubicBezTo>
                      <a:pt x="2074" y="2001"/>
                      <a:pt x="2075" y="2003"/>
                      <a:pt x="2076" y="2003"/>
                    </a:cubicBezTo>
                    <a:cubicBezTo>
                      <a:pt x="2078" y="2003"/>
                      <a:pt x="2079" y="2002"/>
                      <a:pt x="2078" y="2001"/>
                    </a:cubicBezTo>
                    <a:cubicBezTo>
                      <a:pt x="2079" y="2002"/>
                      <a:pt x="2079" y="2003"/>
                      <a:pt x="2079" y="2004"/>
                    </a:cubicBezTo>
                    <a:cubicBezTo>
                      <a:pt x="2079" y="2006"/>
                      <a:pt x="2076" y="2009"/>
                      <a:pt x="2073" y="2008"/>
                    </a:cubicBezTo>
                    <a:cubicBezTo>
                      <a:pt x="2070" y="2008"/>
                      <a:pt x="2066" y="2006"/>
                      <a:pt x="2066" y="2003"/>
                    </a:cubicBezTo>
                    <a:cubicBezTo>
                      <a:pt x="2066" y="1999"/>
                      <a:pt x="2068" y="1995"/>
                      <a:pt x="2067" y="1993"/>
                    </a:cubicBezTo>
                    <a:cubicBezTo>
                      <a:pt x="2067" y="1989"/>
                      <a:pt x="2063" y="1988"/>
                      <a:pt x="2060" y="1988"/>
                    </a:cubicBezTo>
                    <a:cubicBezTo>
                      <a:pt x="2065" y="1986"/>
                      <a:pt x="2065" y="1986"/>
                      <a:pt x="2066" y="1982"/>
                    </a:cubicBezTo>
                    <a:cubicBezTo>
                      <a:pt x="2067" y="1978"/>
                      <a:pt x="2065" y="1965"/>
                      <a:pt x="2078" y="1964"/>
                    </a:cubicBezTo>
                    <a:cubicBezTo>
                      <a:pt x="2070" y="1962"/>
                      <a:pt x="2063" y="1966"/>
                      <a:pt x="2058" y="1972"/>
                    </a:cubicBezTo>
                    <a:cubicBezTo>
                      <a:pt x="2053" y="1978"/>
                      <a:pt x="2051" y="1986"/>
                      <a:pt x="2052" y="1993"/>
                    </a:cubicBezTo>
                    <a:cubicBezTo>
                      <a:pt x="2054" y="2003"/>
                      <a:pt x="2065" y="2012"/>
                      <a:pt x="2075" y="2012"/>
                    </a:cubicBezTo>
                    <a:cubicBezTo>
                      <a:pt x="2080" y="2012"/>
                      <a:pt x="2086" y="2009"/>
                      <a:pt x="2087" y="2003"/>
                    </a:cubicBezTo>
                    <a:cubicBezTo>
                      <a:pt x="2087" y="2001"/>
                      <a:pt x="2086" y="1998"/>
                      <a:pt x="2083" y="1997"/>
                    </a:cubicBezTo>
                    <a:close/>
                    <a:moveTo>
                      <a:pt x="2054" y="1961"/>
                    </a:moveTo>
                    <a:cubicBezTo>
                      <a:pt x="2033" y="1960"/>
                      <a:pt x="2019" y="1948"/>
                      <a:pt x="2010" y="1944"/>
                    </a:cubicBezTo>
                    <a:cubicBezTo>
                      <a:pt x="2000" y="1938"/>
                      <a:pt x="1994" y="1947"/>
                      <a:pt x="2003" y="1955"/>
                    </a:cubicBezTo>
                    <a:cubicBezTo>
                      <a:pt x="2014" y="1964"/>
                      <a:pt x="2044" y="1965"/>
                      <a:pt x="2054" y="1961"/>
                    </a:cubicBezTo>
                    <a:close/>
                    <a:moveTo>
                      <a:pt x="2344" y="2090"/>
                    </a:moveTo>
                    <a:cubicBezTo>
                      <a:pt x="2346" y="2089"/>
                      <a:pt x="2347" y="2087"/>
                      <a:pt x="2346" y="2085"/>
                    </a:cubicBezTo>
                    <a:cubicBezTo>
                      <a:pt x="2346" y="2083"/>
                      <a:pt x="2343" y="2082"/>
                      <a:pt x="2341" y="2083"/>
                    </a:cubicBezTo>
                    <a:cubicBezTo>
                      <a:pt x="2339" y="2083"/>
                      <a:pt x="2338" y="2085"/>
                      <a:pt x="2339" y="2087"/>
                    </a:cubicBezTo>
                    <a:cubicBezTo>
                      <a:pt x="2339" y="2090"/>
                      <a:pt x="2342" y="2091"/>
                      <a:pt x="2344" y="2090"/>
                    </a:cubicBezTo>
                    <a:close/>
                    <a:moveTo>
                      <a:pt x="2367" y="2106"/>
                    </a:moveTo>
                    <a:cubicBezTo>
                      <a:pt x="2370" y="2105"/>
                      <a:pt x="2373" y="2101"/>
                      <a:pt x="2371" y="2097"/>
                    </a:cubicBezTo>
                    <a:cubicBezTo>
                      <a:pt x="2370" y="2093"/>
                      <a:pt x="2366" y="2091"/>
                      <a:pt x="2362" y="2092"/>
                    </a:cubicBezTo>
                    <a:cubicBezTo>
                      <a:pt x="2358" y="2093"/>
                      <a:pt x="2356" y="2097"/>
                      <a:pt x="2357" y="2101"/>
                    </a:cubicBezTo>
                    <a:cubicBezTo>
                      <a:pt x="2359" y="2105"/>
                      <a:pt x="2363" y="2107"/>
                      <a:pt x="2367" y="2106"/>
                    </a:cubicBezTo>
                    <a:close/>
                    <a:moveTo>
                      <a:pt x="2352" y="2099"/>
                    </a:moveTo>
                    <a:cubicBezTo>
                      <a:pt x="2355" y="2098"/>
                      <a:pt x="2357" y="2095"/>
                      <a:pt x="2356" y="2092"/>
                    </a:cubicBezTo>
                    <a:cubicBezTo>
                      <a:pt x="2355" y="2089"/>
                      <a:pt x="2352" y="2088"/>
                      <a:pt x="2349" y="2089"/>
                    </a:cubicBezTo>
                    <a:cubicBezTo>
                      <a:pt x="2346" y="2090"/>
                      <a:pt x="2345" y="2093"/>
                      <a:pt x="2346" y="2095"/>
                    </a:cubicBezTo>
                    <a:cubicBezTo>
                      <a:pt x="2347" y="2098"/>
                      <a:pt x="2350" y="2100"/>
                      <a:pt x="2352" y="2099"/>
                    </a:cubicBezTo>
                    <a:close/>
                    <a:moveTo>
                      <a:pt x="2386" y="2090"/>
                    </a:moveTo>
                    <a:cubicBezTo>
                      <a:pt x="2375" y="2106"/>
                      <a:pt x="2398" y="2119"/>
                      <a:pt x="2405" y="2124"/>
                    </a:cubicBezTo>
                    <a:cubicBezTo>
                      <a:pt x="2410" y="2129"/>
                      <a:pt x="2413" y="2133"/>
                      <a:pt x="2413" y="2139"/>
                    </a:cubicBezTo>
                    <a:cubicBezTo>
                      <a:pt x="2417" y="2132"/>
                      <a:pt x="2420" y="2114"/>
                      <a:pt x="2418" y="2105"/>
                    </a:cubicBezTo>
                    <a:cubicBezTo>
                      <a:pt x="2416" y="2092"/>
                      <a:pt x="2406" y="2083"/>
                      <a:pt x="2391" y="2086"/>
                    </a:cubicBezTo>
                    <a:cubicBezTo>
                      <a:pt x="2397" y="2090"/>
                      <a:pt x="2404" y="2098"/>
                      <a:pt x="2404" y="2106"/>
                    </a:cubicBezTo>
                    <a:cubicBezTo>
                      <a:pt x="2403" y="2102"/>
                      <a:pt x="2395" y="2094"/>
                      <a:pt x="2386" y="2090"/>
                    </a:cubicBezTo>
                    <a:close/>
                    <a:moveTo>
                      <a:pt x="2399" y="2075"/>
                    </a:moveTo>
                    <a:cubicBezTo>
                      <a:pt x="2436" y="2082"/>
                      <a:pt x="2478" y="2052"/>
                      <a:pt x="2477" y="2021"/>
                    </a:cubicBezTo>
                    <a:cubicBezTo>
                      <a:pt x="2476" y="1996"/>
                      <a:pt x="2454" y="1998"/>
                      <a:pt x="2450" y="2020"/>
                    </a:cubicBezTo>
                    <a:cubicBezTo>
                      <a:pt x="2447" y="2035"/>
                      <a:pt x="2438" y="2073"/>
                      <a:pt x="2399" y="2075"/>
                    </a:cubicBezTo>
                    <a:close/>
                    <a:moveTo>
                      <a:pt x="2253" y="1795"/>
                    </a:moveTo>
                    <a:cubicBezTo>
                      <a:pt x="2253" y="1792"/>
                      <a:pt x="2251" y="1790"/>
                      <a:pt x="2249" y="1790"/>
                    </a:cubicBezTo>
                    <a:cubicBezTo>
                      <a:pt x="2246" y="1789"/>
                      <a:pt x="2244" y="1791"/>
                      <a:pt x="2244" y="1794"/>
                    </a:cubicBezTo>
                    <a:cubicBezTo>
                      <a:pt x="2243" y="1796"/>
                      <a:pt x="2245" y="1799"/>
                      <a:pt x="2248" y="1799"/>
                    </a:cubicBezTo>
                    <a:cubicBezTo>
                      <a:pt x="2250" y="1799"/>
                      <a:pt x="2252" y="1797"/>
                      <a:pt x="2253" y="1795"/>
                    </a:cubicBezTo>
                    <a:close/>
                    <a:moveTo>
                      <a:pt x="2266" y="1792"/>
                    </a:moveTo>
                    <a:cubicBezTo>
                      <a:pt x="2267" y="1789"/>
                      <a:pt x="2264" y="1786"/>
                      <a:pt x="2261" y="1786"/>
                    </a:cubicBezTo>
                    <a:cubicBezTo>
                      <a:pt x="2258" y="1785"/>
                      <a:pt x="2255" y="1787"/>
                      <a:pt x="2255" y="1791"/>
                    </a:cubicBezTo>
                    <a:cubicBezTo>
                      <a:pt x="2254" y="1794"/>
                      <a:pt x="2257" y="1797"/>
                      <a:pt x="2260" y="1797"/>
                    </a:cubicBezTo>
                    <a:cubicBezTo>
                      <a:pt x="2263" y="1797"/>
                      <a:pt x="2266" y="1795"/>
                      <a:pt x="2266" y="1792"/>
                    </a:cubicBezTo>
                    <a:close/>
                    <a:moveTo>
                      <a:pt x="2284" y="1792"/>
                    </a:moveTo>
                    <a:cubicBezTo>
                      <a:pt x="2284" y="1788"/>
                      <a:pt x="2281" y="1784"/>
                      <a:pt x="2277" y="1783"/>
                    </a:cubicBezTo>
                    <a:cubicBezTo>
                      <a:pt x="2273" y="1783"/>
                      <a:pt x="2269" y="1786"/>
                      <a:pt x="2269" y="1790"/>
                    </a:cubicBezTo>
                    <a:cubicBezTo>
                      <a:pt x="2268" y="1794"/>
                      <a:pt x="2271" y="1798"/>
                      <a:pt x="2275" y="1798"/>
                    </a:cubicBezTo>
                    <a:cubicBezTo>
                      <a:pt x="2279" y="1799"/>
                      <a:pt x="2283" y="1796"/>
                      <a:pt x="2284" y="1792"/>
                    </a:cubicBezTo>
                    <a:close/>
                    <a:moveTo>
                      <a:pt x="2277" y="1854"/>
                    </a:moveTo>
                    <a:cubicBezTo>
                      <a:pt x="2270" y="1858"/>
                      <a:pt x="2261" y="1861"/>
                      <a:pt x="2252" y="1857"/>
                    </a:cubicBezTo>
                    <a:cubicBezTo>
                      <a:pt x="2237" y="1850"/>
                      <a:pt x="2233" y="1836"/>
                      <a:pt x="2238" y="1821"/>
                    </a:cubicBezTo>
                    <a:cubicBezTo>
                      <a:pt x="2249" y="1794"/>
                      <a:pt x="2216" y="1781"/>
                      <a:pt x="2205" y="1811"/>
                    </a:cubicBezTo>
                    <a:cubicBezTo>
                      <a:pt x="2199" y="1825"/>
                      <a:pt x="2205" y="1842"/>
                      <a:pt x="2214" y="1852"/>
                    </a:cubicBezTo>
                    <a:cubicBezTo>
                      <a:pt x="2230" y="1871"/>
                      <a:pt x="2264" y="1875"/>
                      <a:pt x="2277" y="1854"/>
                    </a:cubicBezTo>
                    <a:close/>
                    <a:moveTo>
                      <a:pt x="2187" y="1850"/>
                    </a:moveTo>
                    <a:cubicBezTo>
                      <a:pt x="2181" y="1901"/>
                      <a:pt x="2125" y="1944"/>
                      <a:pt x="2085" y="1930"/>
                    </a:cubicBezTo>
                    <a:cubicBezTo>
                      <a:pt x="2053" y="1919"/>
                      <a:pt x="2064" y="1891"/>
                      <a:pt x="2095" y="1895"/>
                    </a:cubicBezTo>
                    <a:cubicBezTo>
                      <a:pt x="2116" y="1897"/>
                      <a:pt x="2169" y="1901"/>
                      <a:pt x="2187" y="1850"/>
                    </a:cubicBezTo>
                    <a:close/>
                    <a:moveTo>
                      <a:pt x="2195" y="1866"/>
                    </a:moveTo>
                    <a:cubicBezTo>
                      <a:pt x="2208" y="1913"/>
                      <a:pt x="2202" y="1930"/>
                      <a:pt x="2193" y="1966"/>
                    </a:cubicBezTo>
                    <a:cubicBezTo>
                      <a:pt x="2190" y="1976"/>
                      <a:pt x="2192" y="1987"/>
                      <a:pt x="2196" y="1994"/>
                    </a:cubicBezTo>
                    <a:cubicBezTo>
                      <a:pt x="2202" y="2005"/>
                      <a:pt x="2213" y="2011"/>
                      <a:pt x="2221" y="2013"/>
                    </a:cubicBezTo>
                    <a:cubicBezTo>
                      <a:pt x="2205" y="2024"/>
                      <a:pt x="2184" y="2007"/>
                      <a:pt x="2177" y="1999"/>
                    </a:cubicBezTo>
                    <a:cubicBezTo>
                      <a:pt x="2164" y="1983"/>
                      <a:pt x="2161" y="1959"/>
                      <a:pt x="2167" y="1939"/>
                    </a:cubicBezTo>
                    <a:cubicBezTo>
                      <a:pt x="2174" y="1917"/>
                      <a:pt x="2190" y="1891"/>
                      <a:pt x="2195" y="1866"/>
                    </a:cubicBezTo>
                    <a:close/>
                    <a:moveTo>
                      <a:pt x="2234" y="1900"/>
                    </a:moveTo>
                    <a:cubicBezTo>
                      <a:pt x="2240" y="1909"/>
                      <a:pt x="2252" y="1916"/>
                      <a:pt x="2261" y="1919"/>
                    </a:cubicBezTo>
                    <a:cubicBezTo>
                      <a:pt x="2273" y="1923"/>
                      <a:pt x="2292" y="1923"/>
                      <a:pt x="2300" y="1913"/>
                    </a:cubicBezTo>
                    <a:cubicBezTo>
                      <a:pt x="2311" y="1921"/>
                      <a:pt x="2324" y="1921"/>
                      <a:pt x="2335" y="1920"/>
                    </a:cubicBezTo>
                    <a:cubicBezTo>
                      <a:pt x="2352" y="1919"/>
                      <a:pt x="2368" y="1924"/>
                      <a:pt x="2371" y="1938"/>
                    </a:cubicBezTo>
                    <a:cubicBezTo>
                      <a:pt x="2379" y="1923"/>
                      <a:pt x="2358" y="1903"/>
                      <a:pt x="2344" y="1898"/>
                    </a:cubicBezTo>
                    <a:cubicBezTo>
                      <a:pt x="2324" y="1891"/>
                      <a:pt x="2304" y="1900"/>
                      <a:pt x="2282" y="1906"/>
                    </a:cubicBezTo>
                    <a:cubicBezTo>
                      <a:pt x="2270" y="1910"/>
                      <a:pt x="2253" y="1910"/>
                      <a:pt x="2234" y="1900"/>
                    </a:cubicBezTo>
                    <a:close/>
                    <a:moveTo>
                      <a:pt x="2485" y="2059"/>
                    </a:moveTo>
                    <a:cubicBezTo>
                      <a:pt x="2495" y="2048"/>
                      <a:pt x="2511" y="2021"/>
                      <a:pt x="2502" y="2004"/>
                    </a:cubicBezTo>
                    <a:cubicBezTo>
                      <a:pt x="2503" y="2003"/>
                      <a:pt x="2504" y="2000"/>
                      <a:pt x="2503" y="1997"/>
                    </a:cubicBezTo>
                    <a:cubicBezTo>
                      <a:pt x="2511" y="2006"/>
                      <a:pt x="2511" y="2020"/>
                      <a:pt x="2505" y="2033"/>
                    </a:cubicBezTo>
                    <a:cubicBezTo>
                      <a:pt x="2500" y="2045"/>
                      <a:pt x="2492" y="2054"/>
                      <a:pt x="2485" y="2059"/>
                    </a:cubicBezTo>
                    <a:close/>
                    <a:moveTo>
                      <a:pt x="2461" y="1992"/>
                    </a:moveTo>
                    <a:cubicBezTo>
                      <a:pt x="2462" y="1989"/>
                      <a:pt x="2461" y="1985"/>
                      <a:pt x="2458" y="1983"/>
                    </a:cubicBezTo>
                    <a:cubicBezTo>
                      <a:pt x="2455" y="1982"/>
                      <a:pt x="2451" y="1983"/>
                      <a:pt x="2450" y="1986"/>
                    </a:cubicBezTo>
                    <a:cubicBezTo>
                      <a:pt x="2448" y="1989"/>
                      <a:pt x="2450" y="1993"/>
                      <a:pt x="2453" y="1994"/>
                    </a:cubicBezTo>
                    <a:cubicBezTo>
                      <a:pt x="2456" y="1996"/>
                      <a:pt x="2459" y="1995"/>
                      <a:pt x="2461" y="1992"/>
                    </a:cubicBezTo>
                    <a:close/>
                    <a:moveTo>
                      <a:pt x="2479" y="1994"/>
                    </a:moveTo>
                    <a:cubicBezTo>
                      <a:pt x="2481" y="1990"/>
                      <a:pt x="2480" y="1986"/>
                      <a:pt x="2476" y="1984"/>
                    </a:cubicBezTo>
                    <a:cubicBezTo>
                      <a:pt x="2472" y="1982"/>
                      <a:pt x="2468" y="1983"/>
                      <a:pt x="2466" y="1987"/>
                    </a:cubicBezTo>
                    <a:cubicBezTo>
                      <a:pt x="2464" y="1991"/>
                      <a:pt x="2465" y="1996"/>
                      <a:pt x="2469" y="1998"/>
                    </a:cubicBezTo>
                    <a:cubicBezTo>
                      <a:pt x="2473" y="2000"/>
                      <a:pt x="2477" y="1998"/>
                      <a:pt x="2479" y="1994"/>
                    </a:cubicBezTo>
                    <a:close/>
                    <a:moveTo>
                      <a:pt x="2502" y="2002"/>
                    </a:moveTo>
                    <a:cubicBezTo>
                      <a:pt x="2504" y="1997"/>
                      <a:pt x="2502" y="1991"/>
                      <a:pt x="2497" y="1988"/>
                    </a:cubicBezTo>
                    <a:cubicBezTo>
                      <a:pt x="2492" y="1986"/>
                      <a:pt x="2486" y="1988"/>
                      <a:pt x="2483" y="1993"/>
                    </a:cubicBezTo>
                    <a:cubicBezTo>
                      <a:pt x="2481" y="1998"/>
                      <a:pt x="2483" y="2004"/>
                      <a:pt x="2488" y="2006"/>
                    </a:cubicBezTo>
                    <a:cubicBezTo>
                      <a:pt x="2493" y="2009"/>
                      <a:pt x="2499" y="2007"/>
                      <a:pt x="2502" y="2002"/>
                    </a:cubicBezTo>
                    <a:close/>
                    <a:moveTo>
                      <a:pt x="2521" y="2078"/>
                    </a:moveTo>
                    <a:cubicBezTo>
                      <a:pt x="2523" y="2074"/>
                      <a:pt x="2521" y="2070"/>
                      <a:pt x="2518" y="2068"/>
                    </a:cubicBezTo>
                    <a:cubicBezTo>
                      <a:pt x="2514" y="2066"/>
                      <a:pt x="2510" y="2067"/>
                      <a:pt x="2508" y="2071"/>
                    </a:cubicBezTo>
                    <a:cubicBezTo>
                      <a:pt x="2506" y="2074"/>
                      <a:pt x="2507" y="2079"/>
                      <a:pt x="2511" y="2081"/>
                    </a:cubicBezTo>
                    <a:cubicBezTo>
                      <a:pt x="2515" y="2083"/>
                      <a:pt x="2519" y="2081"/>
                      <a:pt x="2521" y="2078"/>
                    </a:cubicBezTo>
                    <a:close/>
                    <a:moveTo>
                      <a:pt x="2061" y="1730"/>
                    </a:moveTo>
                    <a:cubicBezTo>
                      <a:pt x="2055" y="1736"/>
                      <a:pt x="2054" y="1749"/>
                      <a:pt x="2062" y="1752"/>
                    </a:cubicBezTo>
                    <a:cubicBezTo>
                      <a:pt x="2063" y="1758"/>
                      <a:pt x="2059" y="1764"/>
                      <a:pt x="2052" y="1766"/>
                    </a:cubicBezTo>
                    <a:cubicBezTo>
                      <a:pt x="2042" y="1769"/>
                      <a:pt x="2029" y="1762"/>
                      <a:pt x="2025" y="1752"/>
                    </a:cubicBezTo>
                    <a:cubicBezTo>
                      <a:pt x="2024" y="1779"/>
                      <a:pt x="2064" y="1790"/>
                      <a:pt x="2081" y="1769"/>
                    </a:cubicBezTo>
                    <a:cubicBezTo>
                      <a:pt x="2091" y="1757"/>
                      <a:pt x="2091" y="1744"/>
                      <a:pt x="2084" y="1736"/>
                    </a:cubicBezTo>
                    <a:cubicBezTo>
                      <a:pt x="2079" y="1728"/>
                      <a:pt x="2068" y="1724"/>
                      <a:pt x="2061" y="1730"/>
                    </a:cubicBezTo>
                    <a:close/>
                    <a:moveTo>
                      <a:pt x="2111" y="1694"/>
                    </a:moveTo>
                    <a:cubicBezTo>
                      <a:pt x="2114" y="1718"/>
                      <a:pt x="2099" y="1732"/>
                      <a:pt x="2097" y="1743"/>
                    </a:cubicBezTo>
                    <a:cubicBezTo>
                      <a:pt x="2094" y="1755"/>
                      <a:pt x="2108" y="1759"/>
                      <a:pt x="2114" y="1746"/>
                    </a:cubicBezTo>
                    <a:cubicBezTo>
                      <a:pt x="2121" y="1733"/>
                      <a:pt x="2119" y="1711"/>
                      <a:pt x="2111" y="1694"/>
                    </a:cubicBezTo>
                    <a:close/>
                    <a:moveTo>
                      <a:pt x="2143" y="1778"/>
                    </a:moveTo>
                    <a:cubicBezTo>
                      <a:pt x="2137" y="1773"/>
                      <a:pt x="2126" y="1774"/>
                      <a:pt x="2122" y="1777"/>
                    </a:cubicBezTo>
                    <a:cubicBezTo>
                      <a:pt x="2116" y="1771"/>
                      <a:pt x="2124" y="1755"/>
                      <a:pt x="2136" y="1759"/>
                    </a:cubicBezTo>
                    <a:cubicBezTo>
                      <a:pt x="2144" y="1761"/>
                      <a:pt x="2148" y="1772"/>
                      <a:pt x="2143" y="1778"/>
                    </a:cubicBezTo>
                    <a:close/>
                    <a:moveTo>
                      <a:pt x="2133" y="1812"/>
                    </a:moveTo>
                    <a:cubicBezTo>
                      <a:pt x="2136" y="1808"/>
                      <a:pt x="2136" y="1803"/>
                      <a:pt x="2132" y="1800"/>
                    </a:cubicBezTo>
                    <a:cubicBezTo>
                      <a:pt x="2125" y="1795"/>
                      <a:pt x="2117" y="1802"/>
                      <a:pt x="2118" y="1809"/>
                    </a:cubicBezTo>
                    <a:cubicBezTo>
                      <a:pt x="2120" y="1814"/>
                      <a:pt x="2124" y="1816"/>
                      <a:pt x="2122" y="1824"/>
                    </a:cubicBezTo>
                    <a:cubicBezTo>
                      <a:pt x="2126" y="1816"/>
                      <a:pt x="2129" y="1817"/>
                      <a:pt x="2133" y="1812"/>
                    </a:cubicBezTo>
                    <a:close/>
                    <a:moveTo>
                      <a:pt x="2182" y="1748"/>
                    </a:moveTo>
                    <a:cubicBezTo>
                      <a:pt x="2199" y="1760"/>
                      <a:pt x="2237" y="1759"/>
                      <a:pt x="2240" y="1738"/>
                    </a:cubicBezTo>
                    <a:cubicBezTo>
                      <a:pt x="2245" y="1738"/>
                      <a:pt x="2248" y="1744"/>
                      <a:pt x="2246" y="1750"/>
                    </a:cubicBezTo>
                    <a:cubicBezTo>
                      <a:pt x="2244" y="1756"/>
                      <a:pt x="2236" y="1762"/>
                      <a:pt x="2227" y="1760"/>
                    </a:cubicBezTo>
                    <a:cubicBezTo>
                      <a:pt x="2226" y="1768"/>
                      <a:pt x="2200" y="1768"/>
                      <a:pt x="2182" y="1748"/>
                    </a:cubicBezTo>
                    <a:close/>
                    <a:moveTo>
                      <a:pt x="1897" y="1687"/>
                    </a:moveTo>
                    <a:cubicBezTo>
                      <a:pt x="1901" y="1698"/>
                      <a:pt x="1908" y="1706"/>
                      <a:pt x="1920" y="1709"/>
                    </a:cubicBezTo>
                    <a:cubicBezTo>
                      <a:pt x="1928" y="1712"/>
                      <a:pt x="1937" y="1710"/>
                      <a:pt x="1945" y="1706"/>
                    </a:cubicBezTo>
                    <a:cubicBezTo>
                      <a:pt x="1949" y="1704"/>
                      <a:pt x="1951" y="1701"/>
                      <a:pt x="1954" y="1698"/>
                    </a:cubicBezTo>
                    <a:cubicBezTo>
                      <a:pt x="1953" y="1699"/>
                      <a:pt x="1952" y="1700"/>
                      <a:pt x="1951" y="1700"/>
                    </a:cubicBezTo>
                    <a:cubicBezTo>
                      <a:pt x="1944" y="1705"/>
                      <a:pt x="1935" y="1702"/>
                      <a:pt x="1931" y="1695"/>
                    </a:cubicBezTo>
                    <a:cubicBezTo>
                      <a:pt x="1926" y="1688"/>
                      <a:pt x="1929" y="1679"/>
                      <a:pt x="1935" y="1675"/>
                    </a:cubicBezTo>
                    <a:cubicBezTo>
                      <a:pt x="1946" y="1669"/>
                      <a:pt x="1958" y="1676"/>
                      <a:pt x="1958" y="1688"/>
                    </a:cubicBezTo>
                    <a:cubicBezTo>
                      <a:pt x="1958" y="1696"/>
                      <a:pt x="1953" y="1703"/>
                      <a:pt x="1947" y="1708"/>
                    </a:cubicBezTo>
                    <a:cubicBezTo>
                      <a:pt x="1938" y="1713"/>
                      <a:pt x="1928" y="1715"/>
                      <a:pt x="1919" y="1713"/>
                    </a:cubicBezTo>
                    <a:cubicBezTo>
                      <a:pt x="1906" y="1709"/>
                      <a:pt x="1898" y="1700"/>
                      <a:pt x="1893" y="1688"/>
                    </a:cubicBezTo>
                    <a:cubicBezTo>
                      <a:pt x="1890" y="1678"/>
                      <a:pt x="1891" y="1668"/>
                      <a:pt x="1894" y="1660"/>
                    </a:cubicBezTo>
                    <a:cubicBezTo>
                      <a:pt x="1893" y="1661"/>
                      <a:pt x="1891" y="1663"/>
                      <a:pt x="1889" y="1665"/>
                    </a:cubicBezTo>
                    <a:cubicBezTo>
                      <a:pt x="1882" y="1672"/>
                      <a:pt x="1875" y="1677"/>
                      <a:pt x="1866" y="1681"/>
                    </a:cubicBezTo>
                    <a:cubicBezTo>
                      <a:pt x="1863" y="1683"/>
                      <a:pt x="1861" y="1684"/>
                      <a:pt x="1859" y="1685"/>
                    </a:cubicBezTo>
                    <a:cubicBezTo>
                      <a:pt x="1854" y="1686"/>
                      <a:pt x="1850" y="1688"/>
                      <a:pt x="1846" y="1689"/>
                    </a:cubicBezTo>
                    <a:cubicBezTo>
                      <a:pt x="1844" y="1689"/>
                      <a:pt x="1830" y="1691"/>
                      <a:pt x="1830" y="1689"/>
                    </a:cubicBezTo>
                    <a:cubicBezTo>
                      <a:pt x="1830" y="1687"/>
                      <a:pt x="1838" y="1686"/>
                      <a:pt x="1840" y="1686"/>
                    </a:cubicBezTo>
                    <a:cubicBezTo>
                      <a:pt x="1846" y="1684"/>
                      <a:pt x="1851" y="1683"/>
                      <a:pt x="1857" y="1680"/>
                    </a:cubicBezTo>
                    <a:cubicBezTo>
                      <a:pt x="1859" y="1679"/>
                      <a:pt x="1861" y="1678"/>
                      <a:pt x="1864" y="1677"/>
                    </a:cubicBezTo>
                    <a:cubicBezTo>
                      <a:pt x="1872" y="1673"/>
                      <a:pt x="1879" y="1668"/>
                      <a:pt x="1886" y="1662"/>
                    </a:cubicBezTo>
                    <a:cubicBezTo>
                      <a:pt x="1887" y="1662"/>
                      <a:pt x="1887" y="1661"/>
                      <a:pt x="1889" y="1660"/>
                    </a:cubicBezTo>
                    <a:cubicBezTo>
                      <a:pt x="1886" y="1661"/>
                      <a:pt x="1883" y="1662"/>
                      <a:pt x="1881" y="1664"/>
                    </a:cubicBezTo>
                    <a:cubicBezTo>
                      <a:pt x="1873" y="1667"/>
                      <a:pt x="1866" y="1669"/>
                      <a:pt x="1858" y="1669"/>
                    </a:cubicBezTo>
                    <a:cubicBezTo>
                      <a:pt x="1834" y="1669"/>
                      <a:pt x="1823" y="1651"/>
                      <a:pt x="1822" y="1632"/>
                    </a:cubicBezTo>
                    <a:cubicBezTo>
                      <a:pt x="1820" y="1615"/>
                      <a:pt x="1826" y="1597"/>
                      <a:pt x="1840" y="1588"/>
                    </a:cubicBezTo>
                    <a:cubicBezTo>
                      <a:pt x="1853" y="1580"/>
                      <a:pt x="1867" y="1580"/>
                      <a:pt x="1878" y="1590"/>
                    </a:cubicBezTo>
                    <a:cubicBezTo>
                      <a:pt x="1883" y="1594"/>
                      <a:pt x="1886" y="1599"/>
                      <a:pt x="1888" y="1605"/>
                    </a:cubicBezTo>
                    <a:cubicBezTo>
                      <a:pt x="1890" y="1611"/>
                      <a:pt x="1890" y="1615"/>
                      <a:pt x="1887" y="1620"/>
                    </a:cubicBezTo>
                    <a:cubicBezTo>
                      <a:pt x="1884" y="1626"/>
                      <a:pt x="1879" y="1630"/>
                      <a:pt x="1873" y="1631"/>
                    </a:cubicBezTo>
                    <a:cubicBezTo>
                      <a:pt x="1868" y="1632"/>
                      <a:pt x="1865" y="1631"/>
                      <a:pt x="1862" y="1628"/>
                    </a:cubicBezTo>
                    <a:cubicBezTo>
                      <a:pt x="1858" y="1625"/>
                      <a:pt x="1857" y="1621"/>
                      <a:pt x="1857" y="1616"/>
                    </a:cubicBezTo>
                    <a:cubicBezTo>
                      <a:pt x="1857" y="1611"/>
                      <a:pt x="1860" y="1606"/>
                      <a:pt x="1865" y="1605"/>
                    </a:cubicBezTo>
                    <a:cubicBezTo>
                      <a:pt x="1870" y="1603"/>
                      <a:pt x="1875" y="1605"/>
                      <a:pt x="1878" y="1610"/>
                    </a:cubicBezTo>
                    <a:cubicBezTo>
                      <a:pt x="1881" y="1615"/>
                      <a:pt x="1880" y="1622"/>
                      <a:pt x="1874" y="1625"/>
                    </a:cubicBezTo>
                    <a:cubicBezTo>
                      <a:pt x="1869" y="1628"/>
                      <a:pt x="1862" y="1627"/>
                      <a:pt x="1859" y="1621"/>
                    </a:cubicBezTo>
                    <a:cubicBezTo>
                      <a:pt x="1858" y="1619"/>
                      <a:pt x="1857" y="1617"/>
                      <a:pt x="1857" y="1615"/>
                    </a:cubicBezTo>
                    <a:cubicBezTo>
                      <a:pt x="1857" y="1615"/>
                      <a:pt x="1857" y="1616"/>
                      <a:pt x="1857" y="1616"/>
                    </a:cubicBezTo>
                    <a:cubicBezTo>
                      <a:pt x="1857" y="1621"/>
                      <a:pt x="1859" y="1625"/>
                      <a:pt x="1862" y="1628"/>
                    </a:cubicBezTo>
                    <a:cubicBezTo>
                      <a:pt x="1865" y="1630"/>
                      <a:pt x="1869" y="1631"/>
                      <a:pt x="1872" y="1631"/>
                    </a:cubicBezTo>
                    <a:cubicBezTo>
                      <a:pt x="1879" y="1630"/>
                      <a:pt x="1884" y="1626"/>
                      <a:pt x="1886" y="1620"/>
                    </a:cubicBezTo>
                    <a:cubicBezTo>
                      <a:pt x="1888" y="1615"/>
                      <a:pt x="1888" y="1611"/>
                      <a:pt x="1887" y="1606"/>
                    </a:cubicBezTo>
                    <a:cubicBezTo>
                      <a:pt x="1885" y="1600"/>
                      <a:pt x="1882" y="1595"/>
                      <a:pt x="1877" y="1591"/>
                    </a:cubicBezTo>
                    <a:cubicBezTo>
                      <a:pt x="1866" y="1583"/>
                      <a:pt x="1853" y="1582"/>
                      <a:pt x="1842" y="1590"/>
                    </a:cubicBezTo>
                    <a:cubicBezTo>
                      <a:pt x="1828" y="1599"/>
                      <a:pt x="1823" y="1617"/>
                      <a:pt x="1825" y="1633"/>
                    </a:cubicBezTo>
                    <a:cubicBezTo>
                      <a:pt x="1827" y="1650"/>
                      <a:pt x="1837" y="1665"/>
                      <a:pt x="1857" y="1665"/>
                    </a:cubicBezTo>
                    <a:cubicBezTo>
                      <a:pt x="1865" y="1664"/>
                      <a:pt x="1871" y="1662"/>
                      <a:pt x="1879" y="1659"/>
                    </a:cubicBezTo>
                    <a:cubicBezTo>
                      <a:pt x="1883" y="1657"/>
                      <a:pt x="1887" y="1655"/>
                      <a:pt x="1891" y="1652"/>
                    </a:cubicBezTo>
                    <a:cubicBezTo>
                      <a:pt x="1906" y="1643"/>
                      <a:pt x="1917" y="1630"/>
                      <a:pt x="1933" y="1623"/>
                    </a:cubicBezTo>
                    <a:cubicBezTo>
                      <a:pt x="1949" y="1617"/>
                      <a:pt x="1966" y="1618"/>
                      <a:pt x="1984" y="1626"/>
                    </a:cubicBezTo>
                    <a:cubicBezTo>
                      <a:pt x="1993" y="1630"/>
                      <a:pt x="1999" y="1635"/>
                      <a:pt x="2005" y="1642"/>
                    </a:cubicBezTo>
                    <a:cubicBezTo>
                      <a:pt x="2008" y="1645"/>
                      <a:pt x="2010" y="1648"/>
                      <a:pt x="2012" y="1651"/>
                    </a:cubicBezTo>
                    <a:cubicBezTo>
                      <a:pt x="2012" y="1648"/>
                      <a:pt x="2013" y="1645"/>
                      <a:pt x="2014" y="1642"/>
                    </a:cubicBezTo>
                    <a:cubicBezTo>
                      <a:pt x="2017" y="1631"/>
                      <a:pt x="2026" y="1624"/>
                      <a:pt x="2038" y="1623"/>
                    </a:cubicBezTo>
                    <a:cubicBezTo>
                      <a:pt x="2048" y="1622"/>
                      <a:pt x="2059" y="1626"/>
                      <a:pt x="2064" y="1635"/>
                    </a:cubicBezTo>
                    <a:cubicBezTo>
                      <a:pt x="2069" y="1644"/>
                      <a:pt x="2068" y="1653"/>
                      <a:pt x="2062" y="1660"/>
                    </a:cubicBezTo>
                    <a:cubicBezTo>
                      <a:pt x="2059" y="1664"/>
                      <a:pt x="2054" y="1666"/>
                      <a:pt x="2049" y="1666"/>
                    </a:cubicBezTo>
                    <a:cubicBezTo>
                      <a:pt x="2046" y="1666"/>
                      <a:pt x="2043" y="1665"/>
                      <a:pt x="2040" y="1663"/>
                    </a:cubicBezTo>
                    <a:cubicBezTo>
                      <a:pt x="2036" y="1660"/>
                      <a:pt x="2034" y="1654"/>
                      <a:pt x="2036" y="1650"/>
                    </a:cubicBezTo>
                    <a:cubicBezTo>
                      <a:pt x="2039" y="1644"/>
                      <a:pt x="2045" y="1642"/>
                      <a:pt x="2051" y="1644"/>
                    </a:cubicBezTo>
                    <a:cubicBezTo>
                      <a:pt x="2056" y="1647"/>
                      <a:pt x="2058" y="1653"/>
                      <a:pt x="2056" y="1659"/>
                    </a:cubicBezTo>
                    <a:cubicBezTo>
                      <a:pt x="2054" y="1663"/>
                      <a:pt x="2049" y="1666"/>
                      <a:pt x="2044" y="1665"/>
                    </a:cubicBezTo>
                    <a:cubicBezTo>
                      <a:pt x="2051" y="1667"/>
                      <a:pt x="2058" y="1664"/>
                      <a:pt x="2062" y="1659"/>
                    </a:cubicBezTo>
                    <a:cubicBezTo>
                      <a:pt x="2067" y="1653"/>
                      <a:pt x="2068" y="1644"/>
                      <a:pt x="2063" y="1636"/>
                    </a:cubicBezTo>
                    <a:cubicBezTo>
                      <a:pt x="2058" y="1627"/>
                      <a:pt x="2048" y="1623"/>
                      <a:pt x="2038" y="1624"/>
                    </a:cubicBezTo>
                    <a:cubicBezTo>
                      <a:pt x="2032" y="1625"/>
                      <a:pt x="2026" y="1628"/>
                      <a:pt x="2022" y="1632"/>
                    </a:cubicBezTo>
                    <a:cubicBezTo>
                      <a:pt x="2008" y="1646"/>
                      <a:pt x="2022" y="1664"/>
                      <a:pt x="2022" y="1686"/>
                    </a:cubicBezTo>
                    <a:cubicBezTo>
                      <a:pt x="2023" y="1709"/>
                      <a:pt x="2015" y="1732"/>
                      <a:pt x="2001" y="1749"/>
                    </a:cubicBezTo>
                    <a:cubicBezTo>
                      <a:pt x="2016" y="1723"/>
                      <a:pt x="2025" y="1695"/>
                      <a:pt x="2015" y="1666"/>
                    </a:cubicBezTo>
                    <a:cubicBezTo>
                      <a:pt x="2012" y="1657"/>
                      <a:pt x="2008" y="1651"/>
                      <a:pt x="2002" y="1645"/>
                    </a:cubicBezTo>
                    <a:cubicBezTo>
                      <a:pt x="1996" y="1638"/>
                      <a:pt x="1990" y="1634"/>
                      <a:pt x="1982" y="1630"/>
                    </a:cubicBezTo>
                    <a:cubicBezTo>
                      <a:pt x="1958" y="1619"/>
                      <a:pt x="1935" y="1624"/>
                      <a:pt x="1916" y="1640"/>
                    </a:cubicBezTo>
                    <a:cubicBezTo>
                      <a:pt x="1901" y="1652"/>
                      <a:pt x="1892" y="1667"/>
                      <a:pt x="1897" y="1687"/>
                    </a:cubicBezTo>
                    <a:close/>
                    <a:moveTo>
                      <a:pt x="1692" y="1715"/>
                    </a:moveTo>
                    <a:cubicBezTo>
                      <a:pt x="1693" y="1712"/>
                      <a:pt x="1696" y="1711"/>
                      <a:pt x="1699" y="1712"/>
                    </a:cubicBezTo>
                    <a:cubicBezTo>
                      <a:pt x="1702" y="1714"/>
                      <a:pt x="1703" y="1717"/>
                      <a:pt x="1701" y="1719"/>
                    </a:cubicBezTo>
                    <a:cubicBezTo>
                      <a:pt x="1700" y="1722"/>
                      <a:pt x="1697" y="1723"/>
                      <a:pt x="1695" y="1722"/>
                    </a:cubicBezTo>
                    <a:cubicBezTo>
                      <a:pt x="1692" y="1720"/>
                      <a:pt x="1691" y="1717"/>
                      <a:pt x="1692" y="1715"/>
                    </a:cubicBezTo>
                    <a:close/>
                    <a:moveTo>
                      <a:pt x="1825" y="1748"/>
                    </a:moveTo>
                    <a:cubicBezTo>
                      <a:pt x="1828" y="1752"/>
                      <a:pt x="1834" y="1756"/>
                      <a:pt x="1839" y="1753"/>
                    </a:cubicBezTo>
                    <a:cubicBezTo>
                      <a:pt x="1842" y="1752"/>
                      <a:pt x="1843" y="1749"/>
                      <a:pt x="1843" y="1746"/>
                    </a:cubicBezTo>
                    <a:cubicBezTo>
                      <a:pt x="1843" y="1743"/>
                      <a:pt x="1840" y="1740"/>
                      <a:pt x="1837" y="1740"/>
                    </a:cubicBezTo>
                    <a:cubicBezTo>
                      <a:pt x="1834" y="1741"/>
                      <a:pt x="1832" y="1743"/>
                      <a:pt x="1832" y="1746"/>
                    </a:cubicBezTo>
                    <a:cubicBezTo>
                      <a:pt x="1829" y="1741"/>
                      <a:pt x="1836" y="1734"/>
                      <a:pt x="1843" y="1739"/>
                    </a:cubicBezTo>
                    <a:cubicBezTo>
                      <a:pt x="1846" y="1741"/>
                      <a:pt x="1848" y="1745"/>
                      <a:pt x="1847" y="1749"/>
                    </a:cubicBezTo>
                    <a:cubicBezTo>
                      <a:pt x="1844" y="1757"/>
                      <a:pt x="1837" y="1759"/>
                      <a:pt x="1830" y="1757"/>
                    </a:cubicBezTo>
                    <a:cubicBezTo>
                      <a:pt x="1824" y="1755"/>
                      <a:pt x="1821" y="1748"/>
                      <a:pt x="1821" y="1741"/>
                    </a:cubicBezTo>
                    <a:cubicBezTo>
                      <a:pt x="1820" y="1760"/>
                      <a:pt x="1838" y="1785"/>
                      <a:pt x="1849" y="1793"/>
                    </a:cubicBezTo>
                    <a:cubicBezTo>
                      <a:pt x="1848" y="1793"/>
                      <a:pt x="1846" y="1794"/>
                      <a:pt x="1846" y="1795"/>
                    </a:cubicBezTo>
                    <a:cubicBezTo>
                      <a:pt x="1828" y="1782"/>
                      <a:pt x="1814" y="1755"/>
                      <a:pt x="1818" y="1738"/>
                    </a:cubicBezTo>
                    <a:cubicBezTo>
                      <a:pt x="1800" y="1756"/>
                      <a:pt x="1785" y="1765"/>
                      <a:pt x="1775" y="1779"/>
                    </a:cubicBezTo>
                    <a:cubicBezTo>
                      <a:pt x="1770" y="1786"/>
                      <a:pt x="1767" y="1794"/>
                      <a:pt x="1769" y="1802"/>
                    </a:cubicBezTo>
                    <a:cubicBezTo>
                      <a:pt x="1768" y="1802"/>
                      <a:pt x="1766" y="1805"/>
                      <a:pt x="1766" y="1807"/>
                    </a:cubicBezTo>
                    <a:cubicBezTo>
                      <a:pt x="1761" y="1798"/>
                      <a:pt x="1765" y="1785"/>
                      <a:pt x="1773" y="1775"/>
                    </a:cubicBezTo>
                    <a:cubicBezTo>
                      <a:pt x="1774" y="1774"/>
                      <a:pt x="1775" y="1774"/>
                      <a:pt x="1775" y="1773"/>
                    </a:cubicBezTo>
                    <a:cubicBezTo>
                      <a:pt x="1761" y="1780"/>
                      <a:pt x="1749" y="1797"/>
                      <a:pt x="1745" y="1814"/>
                    </a:cubicBezTo>
                    <a:cubicBezTo>
                      <a:pt x="1743" y="1821"/>
                      <a:pt x="1742" y="1830"/>
                      <a:pt x="1745" y="1836"/>
                    </a:cubicBezTo>
                    <a:cubicBezTo>
                      <a:pt x="1747" y="1840"/>
                      <a:pt x="1753" y="1843"/>
                      <a:pt x="1757" y="1841"/>
                    </a:cubicBezTo>
                    <a:cubicBezTo>
                      <a:pt x="1758" y="1840"/>
                      <a:pt x="1759" y="1839"/>
                      <a:pt x="1759" y="1837"/>
                    </a:cubicBezTo>
                    <a:cubicBezTo>
                      <a:pt x="1758" y="1836"/>
                      <a:pt x="1757" y="1835"/>
                      <a:pt x="1756" y="1835"/>
                    </a:cubicBezTo>
                    <a:cubicBezTo>
                      <a:pt x="1755" y="1835"/>
                      <a:pt x="1754" y="1835"/>
                      <a:pt x="1753" y="1836"/>
                    </a:cubicBezTo>
                    <a:cubicBezTo>
                      <a:pt x="1752" y="1837"/>
                      <a:pt x="1753" y="1839"/>
                      <a:pt x="1754" y="1839"/>
                    </a:cubicBezTo>
                    <a:cubicBezTo>
                      <a:pt x="1755" y="1839"/>
                      <a:pt x="1756" y="1839"/>
                      <a:pt x="1756" y="1838"/>
                    </a:cubicBezTo>
                    <a:cubicBezTo>
                      <a:pt x="1756" y="1839"/>
                      <a:pt x="1756" y="1840"/>
                      <a:pt x="1754" y="1840"/>
                    </a:cubicBezTo>
                    <a:cubicBezTo>
                      <a:pt x="1753" y="1840"/>
                      <a:pt x="1751" y="1839"/>
                      <a:pt x="1751" y="1838"/>
                    </a:cubicBezTo>
                    <a:cubicBezTo>
                      <a:pt x="1750" y="1835"/>
                      <a:pt x="1752" y="1832"/>
                      <a:pt x="1754" y="1832"/>
                    </a:cubicBezTo>
                    <a:cubicBezTo>
                      <a:pt x="1756" y="1831"/>
                      <a:pt x="1758" y="1831"/>
                      <a:pt x="1760" y="1832"/>
                    </a:cubicBezTo>
                    <a:cubicBezTo>
                      <a:pt x="1762" y="1833"/>
                      <a:pt x="1762" y="1835"/>
                      <a:pt x="1763" y="1837"/>
                    </a:cubicBezTo>
                    <a:cubicBezTo>
                      <a:pt x="1763" y="1840"/>
                      <a:pt x="1762" y="1842"/>
                      <a:pt x="1759" y="1843"/>
                    </a:cubicBezTo>
                    <a:cubicBezTo>
                      <a:pt x="1754" y="1846"/>
                      <a:pt x="1749" y="1843"/>
                      <a:pt x="1746" y="1840"/>
                    </a:cubicBezTo>
                    <a:cubicBezTo>
                      <a:pt x="1745" y="1838"/>
                      <a:pt x="1743" y="1835"/>
                      <a:pt x="1743" y="1833"/>
                    </a:cubicBezTo>
                    <a:cubicBezTo>
                      <a:pt x="1744" y="1844"/>
                      <a:pt x="1750" y="1851"/>
                      <a:pt x="1758" y="1855"/>
                    </a:cubicBezTo>
                    <a:cubicBezTo>
                      <a:pt x="1764" y="1858"/>
                      <a:pt x="1770" y="1859"/>
                      <a:pt x="1775" y="1856"/>
                    </a:cubicBezTo>
                    <a:cubicBezTo>
                      <a:pt x="1776" y="1856"/>
                      <a:pt x="1776" y="1856"/>
                      <a:pt x="1776" y="1856"/>
                    </a:cubicBezTo>
                    <a:cubicBezTo>
                      <a:pt x="1770" y="1857"/>
                      <a:pt x="1764" y="1853"/>
                      <a:pt x="1767" y="1846"/>
                    </a:cubicBezTo>
                    <a:cubicBezTo>
                      <a:pt x="1769" y="1840"/>
                      <a:pt x="1779" y="1834"/>
                      <a:pt x="1772" y="1821"/>
                    </a:cubicBezTo>
                    <a:cubicBezTo>
                      <a:pt x="1778" y="1825"/>
                      <a:pt x="1783" y="1831"/>
                      <a:pt x="1785" y="1837"/>
                    </a:cubicBezTo>
                    <a:cubicBezTo>
                      <a:pt x="1786" y="1843"/>
                      <a:pt x="1785" y="1851"/>
                      <a:pt x="1780" y="1855"/>
                    </a:cubicBezTo>
                    <a:cubicBezTo>
                      <a:pt x="1774" y="1860"/>
                      <a:pt x="1764" y="1860"/>
                      <a:pt x="1757" y="1857"/>
                    </a:cubicBezTo>
                    <a:cubicBezTo>
                      <a:pt x="1747" y="1851"/>
                      <a:pt x="1741" y="1841"/>
                      <a:pt x="1741" y="1830"/>
                    </a:cubicBezTo>
                    <a:cubicBezTo>
                      <a:pt x="1740" y="1820"/>
                      <a:pt x="1745" y="1804"/>
                      <a:pt x="1751" y="1795"/>
                    </a:cubicBezTo>
                    <a:cubicBezTo>
                      <a:pt x="1755" y="1787"/>
                      <a:pt x="1764" y="1778"/>
                      <a:pt x="1771" y="1773"/>
                    </a:cubicBezTo>
                    <a:cubicBezTo>
                      <a:pt x="1766" y="1775"/>
                      <a:pt x="1760" y="1776"/>
                      <a:pt x="1754" y="1776"/>
                    </a:cubicBezTo>
                    <a:cubicBezTo>
                      <a:pt x="1741" y="1776"/>
                      <a:pt x="1731" y="1773"/>
                      <a:pt x="1720" y="1766"/>
                    </a:cubicBezTo>
                    <a:cubicBezTo>
                      <a:pt x="1716" y="1763"/>
                      <a:pt x="1713" y="1761"/>
                      <a:pt x="1710" y="1758"/>
                    </a:cubicBezTo>
                    <a:cubicBezTo>
                      <a:pt x="1711" y="1757"/>
                      <a:pt x="1712" y="1757"/>
                      <a:pt x="1713" y="1756"/>
                    </a:cubicBezTo>
                    <a:cubicBezTo>
                      <a:pt x="1716" y="1758"/>
                      <a:pt x="1719" y="1761"/>
                      <a:pt x="1722" y="1763"/>
                    </a:cubicBezTo>
                    <a:cubicBezTo>
                      <a:pt x="1732" y="1769"/>
                      <a:pt x="1741" y="1772"/>
                      <a:pt x="1754" y="1772"/>
                    </a:cubicBezTo>
                    <a:cubicBezTo>
                      <a:pt x="1770" y="1770"/>
                      <a:pt x="1783" y="1763"/>
                      <a:pt x="1795" y="1754"/>
                    </a:cubicBezTo>
                    <a:cubicBezTo>
                      <a:pt x="1791" y="1755"/>
                      <a:pt x="1787" y="1756"/>
                      <a:pt x="1783" y="1757"/>
                    </a:cubicBezTo>
                    <a:cubicBezTo>
                      <a:pt x="1783" y="1757"/>
                      <a:pt x="1783" y="1757"/>
                      <a:pt x="1783" y="1757"/>
                    </a:cubicBezTo>
                    <a:cubicBezTo>
                      <a:pt x="1775" y="1758"/>
                      <a:pt x="1766" y="1758"/>
                      <a:pt x="1759" y="1753"/>
                    </a:cubicBezTo>
                    <a:cubicBezTo>
                      <a:pt x="1767" y="1755"/>
                      <a:pt x="1774" y="1756"/>
                      <a:pt x="1783" y="1754"/>
                    </a:cubicBezTo>
                    <a:cubicBezTo>
                      <a:pt x="1783" y="1754"/>
                      <a:pt x="1783" y="1754"/>
                      <a:pt x="1783" y="1754"/>
                    </a:cubicBezTo>
                    <a:cubicBezTo>
                      <a:pt x="1800" y="1751"/>
                      <a:pt x="1803" y="1747"/>
                      <a:pt x="1815" y="1735"/>
                    </a:cubicBezTo>
                    <a:cubicBezTo>
                      <a:pt x="1833" y="1715"/>
                      <a:pt x="1851" y="1693"/>
                      <a:pt x="1874" y="1684"/>
                    </a:cubicBezTo>
                    <a:cubicBezTo>
                      <a:pt x="1860" y="1692"/>
                      <a:pt x="1814" y="1729"/>
                      <a:pt x="1825" y="1748"/>
                    </a:cubicBezTo>
                    <a:close/>
                    <a:moveTo>
                      <a:pt x="1771" y="1754"/>
                    </a:moveTo>
                    <a:cubicBezTo>
                      <a:pt x="1773" y="1742"/>
                      <a:pt x="1755" y="1741"/>
                      <a:pt x="1750" y="1740"/>
                    </a:cubicBezTo>
                    <a:cubicBezTo>
                      <a:pt x="1745" y="1739"/>
                      <a:pt x="1743" y="1737"/>
                      <a:pt x="1741" y="1733"/>
                    </a:cubicBezTo>
                    <a:cubicBezTo>
                      <a:pt x="1740" y="1739"/>
                      <a:pt x="1744" y="1751"/>
                      <a:pt x="1748" y="1755"/>
                    </a:cubicBezTo>
                    <a:cubicBezTo>
                      <a:pt x="1753" y="1762"/>
                      <a:pt x="1761" y="1765"/>
                      <a:pt x="1769" y="1758"/>
                    </a:cubicBezTo>
                    <a:cubicBezTo>
                      <a:pt x="1765" y="1758"/>
                      <a:pt x="1758" y="1755"/>
                      <a:pt x="1756" y="1751"/>
                    </a:cubicBezTo>
                    <a:cubicBezTo>
                      <a:pt x="1758" y="1752"/>
                      <a:pt x="1765" y="1755"/>
                      <a:pt x="1771" y="1754"/>
                    </a:cubicBezTo>
                    <a:close/>
                    <a:moveTo>
                      <a:pt x="1802" y="1823"/>
                    </a:moveTo>
                    <a:cubicBezTo>
                      <a:pt x="1800" y="1825"/>
                      <a:pt x="1800" y="1829"/>
                      <a:pt x="1802" y="1831"/>
                    </a:cubicBezTo>
                    <a:cubicBezTo>
                      <a:pt x="1804" y="1833"/>
                      <a:pt x="1808" y="1833"/>
                      <a:pt x="1810" y="1830"/>
                    </a:cubicBezTo>
                    <a:cubicBezTo>
                      <a:pt x="1812" y="1828"/>
                      <a:pt x="1812" y="1825"/>
                      <a:pt x="1810" y="1822"/>
                    </a:cubicBezTo>
                    <a:cubicBezTo>
                      <a:pt x="1807" y="1820"/>
                      <a:pt x="1804" y="1820"/>
                      <a:pt x="1802" y="1823"/>
                    </a:cubicBezTo>
                    <a:close/>
                    <a:moveTo>
                      <a:pt x="1786" y="1816"/>
                    </a:moveTo>
                    <a:cubicBezTo>
                      <a:pt x="1783" y="1819"/>
                      <a:pt x="1784" y="1823"/>
                      <a:pt x="1786" y="1826"/>
                    </a:cubicBezTo>
                    <a:cubicBezTo>
                      <a:pt x="1789" y="1828"/>
                      <a:pt x="1794" y="1828"/>
                      <a:pt x="1796" y="1825"/>
                    </a:cubicBezTo>
                    <a:cubicBezTo>
                      <a:pt x="1799" y="1823"/>
                      <a:pt x="1799" y="1818"/>
                      <a:pt x="1796" y="1815"/>
                    </a:cubicBezTo>
                    <a:cubicBezTo>
                      <a:pt x="1793" y="1813"/>
                      <a:pt x="1789" y="1813"/>
                      <a:pt x="1786" y="1816"/>
                    </a:cubicBezTo>
                    <a:close/>
                    <a:moveTo>
                      <a:pt x="1768" y="1803"/>
                    </a:moveTo>
                    <a:cubicBezTo>
                      <a:pt x="1765" y="1807"/>
                      <a:pt x="1765" y="1813"/>
                      <a:pt x="1769" y="1816"/>
                    </a:cubicBezTo>
                    <a:cubicBezTo>
                      <a:pt x="1773" y="1820"/>
                      <a:pt x="1779" y="1820"/>
                      <a:pt x="1782" y="1816"/>
                    </a:cubicBezTo>
                    <a:cubicBezTo>
                      <a:pt x="1786" y="1812"/>
                      <a:pt x="1786" y="1806"/>
                      <a:pt x="1782" y="1803"/>
                    </a:cubicBezTo>
                    <a:cubicBezTo>
                      <a:pt x="1778" y="1799"/>
                      <a:pt x="1772" y="1799"/>
                      <a:pt x="1768" y="1803"/>
                    </a:cubicBezTo>
                    <a:close/>
                    <a:moveTo>
                      <a:pt x="1694" y="1743"/>
                    </a:moveTo>
                    <a:cubicBezTo>
                      <a:pt x="1697" y="1738"/>
                      <a:pt x="1703" y="1736"/>
                      <a:pt x="1708" y="1739"/>
                    </a:cubicBezTo>
                    <a:cubicBezTo>
                      <a:pt x="1713" y="1741"/>
                      <a:pt x="1715" y="1747"/>
                      <a:pt x="1713" y="1752"/>
                    </a:cubicBezTo>
                    <a:cubicBezTo>
                      <a:pt x="1710" y="1757"/>
                      <a:pt x="1704" y="1760"/>
                      <a:pt x="1699" y="1757"/>
                    </a:cubicBezTo>
                    <a:cubicBezTo>
                      <a:pt x="1694" y="1755"/>
                      <a:pt x="1692" y="1749"/>
                      <a:pt x="1694" y="1743"/>
                    </a:cubicBezTo>
                    <a:close/>
                    <a:moveTo>
                      <a:pt x="1690" y="1728"/>
                    </a:moveTo>
                    <a:cubicBezTo>
                      <a:pt x="1691" y="1724"/>
                      <a:pt x="1695" y="1723"/>
                      <a:pt x="1698" y="1724"/>
                    </a:cubicBezTo>
                    <a:cubicBezTo>
                      <a:pt x="1702" y="1726"/>
                      <a:pt x="1703" y="1730"/>
                      <a:pt x="1702" y="1733"/>
                    </a:cubicBezTo>
                    <a:cubicBezTo>
                      <a:pt x="1700" y="1737"/>
                      <a:pt x="1696" y="1738"/>
                      <a:pt x="1693" y="1736"/>
                    </a:cubicBezTo>
                    <a:cubicBezTo>
                      <a:pt x="1689" y="1735"/>
                      <a:pt x="1688" y="1731"/>
                      <a:pt x="1690" y="1728"/>
                    </a:cubicBezTo>
                    <a:close/>
                    <a:moveTo>
                      <a:pt x="1815" y="1606"/>
                    </a:moveTo>
                    <a:cubicBezTo>
                      <a:pt x="1827" y="1597"/>
                      <a:pt x="1837" y="1585"/>
                      <a:pt x="1840" y="1572"/>
                    </a:cubicBezTo>
                    <a:cubicBezTo>
                      <a:pt x="1844" y="1559"/>
                      <a:pt x="1840" y="1544"/>
                      <a:pt x="1829" y="1535"/>
                    </a:cubicBezTo>
                    <a:cubicBezTo>
                      <a:pt x="1823" y="1530"/>
                      <a:pt x="1814" y="1528"/>
                      <a:pt x="1807" y="1527"/>
                    </a:cubicBezTo>
                    <a:cubicBezTo>
                      <a:pt x="1797" y="1528"/>
                      <a:pt x="1791" y="1529"/>
                      <a:pt x="1783" y="1533"/>
                    </a:cubicBezTo>
                    <a:cubicBezTo>
                      <a:pt x="1775" y="1537"/>
                      <a:pt x="1770" y="1542"/>
                      <a:pt x="1764" y="1549"/>
                    </a:cubicBezTo>
                    <a:cubicBezTo>
                      <a:pt x="1762" y="1552"/>
                      <a:pt x="1760" y="1555"/>
                      <a:pt x="1758" y="1558"/>
                    </a:cubicBezTo>
                    <a:cubicBezTo>
                      <a:pt x="1753" y="1567"/>
                      <a:pt x="1751" y="1575"/>
                      <a:pt x="1749" y="1586"/>
                    </a:cubicBezTo>
                    <a:cubicBezTo>
                      <a:pt x="1748" y="1600"/>
                      <a:pt x="1749" y="1612"/>
                      <a:pt x="1755" y="1625"/>
                    </a:cubicBezTo>
                    <a:cubicBezTo>
                      <a:pt x="1756" y="1626"/>
                      <a:pt x="1756" y="1627"/>
                      <a:pt x="1757" y="1628"/>
                    </a:cubicBezTo>
                    <a:cubicBezTo>
                      <a:pt x="1748" y="1623"/>
                      <a:pt x="1737" y="1620"/>
                      <a:pt x="1727" y="1620"/>
                    </a:cubicBezTo>
                    <a:cubicBezTo>
                      <a:pt x="1714" y="1620"/>
                      <a:pt x="1702" y="1624"/>
                      <a:pt x="1693" y="1633"/>
                    </a:cubicBezTo>
                    <a:cubicBezTo>
                      <a:pt x="1690" y="1637"/>
                      <a:pt x="1687" y="1642"/>
                      <a:pt x="1685" y="1648"/>
                    </a:cubicBezTo>
                    <a:cubicBezTo>
                      <a:pt x="1688" y="1642"/>
                      <a:pt x="1691" y="1638"/>
                      <a:pt x="1694" y="1635"/>
                    </a:cubicBezTo>
                    <a:cubicBezTo>
                      <a:pt x="1703" y="1626"/>
                      <a:pt x="1714" y="1623"/>
                      <a:pt x="1727" y="1623"/>
                    </a:cubicBezTo>
                    <a:cubicBezTo>
                      <a:pt x="1736" y="1624"/>
                      <a:pt x="1743" y="1626"/>
                      <a:pt x="1749" y="1630"/>
                    </a:cubicBezTo>
                    <a:cubicBezTo>
                      <a:pt x="1763" y="1636"/>
                      <a:pt x="1770" y="1646"/>
                      <a:pt x="1782" y="1654"/>
                    </a:cubicBezTo>
                    <a:cubicBezTo>
                      <a:pt x="1783" y="1655"/>
                      <a:pt x="1783" y="1655"/>
                      <a:pt x="1783" y="1655"/>
                    </a:cubicBezTo>
                    <a:cubicBezTo>
                      <a:pt x="1790" y="1659"/>
                      <a:pt x="1797" y="1662"/>
                      <a:pt x="1805" y="1665"/>
                    </a:cubicBezTo>
                    <a:cubicBezTo>
                      <a:pt x="1807" y="1665"/>
                      <a:pt x="1825" y="1671"/>
                      <a:pt x="1827" y="1668"/>
                    </a:cubicBezTo>
                    <a:cubicBezTo>
                      <a:pt x="1826" y="1667"/>
                      <a:pt x="1814" y="1663"/>
                      <a:pt x="1812" y="1663"/>
                    </a:cubicBezTo>
                    <a:cubicBezTo>
                      <a:pt x="1803" y="1659"/>
                      <a:pt x="1795" y="1656"/>
                      <a:pt x="1786" y="1651"/>
                    </a:cubicBezTo>
                    <a:cubicBezTo>
                      <a:pt x="1785" y="1650"/>
                      <a:pt x="1785" y="1650"/>
                      <a:pt x="1785" y="1650"/>
                    </a:cubicBezTo>
                    <a:cubicBezTo>
                      <a:pt x="1773" y="1643"/>
                      <a:pt x="1765" y="1636"/>
                      <a:pt x="1759" y="1623"/>
                    </a:cubicBezTo>
                    <a:cubicBezTo>
                      <a:pt x="1752" y="1609"/>
                      <a:pt x="1749" y="1592"/>
                      <a:pt x="1757" y="1577"/>
                    </a:cubicBezTo>
                    <a:cubicBezTo>
                      <a:pt x="1761" y="1569"/>
                      <a:pt x="1772" y="1560"/>
                      <a:pt x="1781" y="1565"/>
                    </a:cubicBezTo>
                    <a:cubicBezTo>
                      <a:pt x="1785" y="1566"/>
                      <a:pt x="1786" y="1570"/>
                      <a:pt x="1786" y="1573"/>
                    </a:cubicBezTo>
                    <a:cubicBezTo>
                      <a:pt x="1785" y="1576"/>
                      <a:pt x="1783" y="1578"/>
                      <a:pt x="1780" y="1579"/>
                    </a:cubicBezTo>
                    <a:cubicBezTo>
                      <a:pt x="1777" y="1579"/>
                      <a:pt x="1775" y="1578"/>
                      <a:pt x="1774" y="1576"/>
                    </a:cubicBezTo>
                    <a:cubicBezTo>
                      <a:pt x="1772" y="1574"/>
                      <a:pt x="1773" y="1570"/>
                      <a:pt x="1776" y="1570"/>
                    </a:cubicBezTo>
                    <a:cubicBezTo>
                      <a:pt x="1777" y="1569"/>
                      <a:pt x="1779" y="1569"/>
                      <a:pt x="1780" y="1571"/>
                    </a:cubicBezTo>
                    <a:cubicBezTo>
                      <a:pt x="1780" y="1568"/>
                      <a:pt x="1779" y="1567"/>
                      <a:pt x="1776" y="1567"/>
                    </a:cubicBezTo>
                    <a:cubicBezTo>
                      <a:pt x="1773" y="1567"/>
                      <a:pt x="1770" y="1569"/>
                      <a:pt x="1769" y="1572"/>
                    </a:cubicBezTo>
                    <a:cubicBezTo>
                      <a:pt x="1767" y="1578"/>
                      <a:pt x="1771" y="1584"/>
                      <a:pt x="1776" y="1585"/>
                    </a:cubicBezTo>
                    <a:cubicBezTo>
                      <a:pt x="1780" y="1587"/>
                      <a:pt x="1785" y="1586"/>
                      <a:pt x="1788" y="1583"/>
                    </a:cubicBezTo>
                    <a:cubicBezTo>
                      <a:pt x="1792" y="1581"/>
                      <a:pt x="1794" y="1577"/>
                      <a:pt x="1794" y="1573"/>
                    </a:cubicBezTo>
                    <a:cubicBezTo>
                      <a:pt x="1794" y="1568"/>
                      <a:pt x="1791" y="1562"/>
                      <a:pt x="1786" y="1560"/>
                    </a:cubicBezTo>
                    <a:cubicBezTo>
                      <a:pt x="1775" y="1554"/>
                      <a:pt x="1762" y="1562"/>
                      <a:pt x="1757" y="1572"/>
                    </a:cubicBezTo>
                    <a:cubicBezTo>
                      <a:pt x="1755" y="1576"/>
                      <a:pt x="1754" y="1580"/>
                      <a:pt x="1753" y="1583"/>
                    </a:cubicBezTo>
                    <a:cubicBezTo>
                      <a:pt x="1755" y="1571"/>
                      <a:pt x="1759" y="1561"/>
                      <a:pt x="1766" y="1550"/>
                    </a:cubicBezTo>
                    <a:cubicBezTo>
                      <a:pt x="1771" y="1544"/>
                      <a:pt x="1776" y="1539"/>
                      <a:pt x="1783" y="1535"/>
                    </a:cubicBezTo>
                    <a:cubicBezTo>
                      <a:pt x="1791" y="1531"/>
                      <a:pt x="1798" y="1529"/>
                      <a:pt x="1807" y="1529"/>
                    </a:cubicBezTo>
                    <a:cubicBezTo>
                      <a:pt x="1811" y="1529"/>
                      <a:pt x="1815" y="1530"/>
                      <a:pt x="1819" y="1531"/>
                    </a:cubicBezTo>
                    <a:cubicBezTo>
                      <a:pt x="1820" y="1532"/>
                      <a:pt x="1820" y="1532"/>
                      <a:pt x="1820" y="1532"/>
                    </a:cubicBezTo>
                    <a:cubicBezTo>
                      <a:pt x="1807" y="1529"/>
                      <a:pt x="1796" y="1538"/>
                      <a:pt x="1802" y="1554"/>
                    </a:cubicBezTo>
                    <a:cubicBezTo>
                      <a:pt x="1806" y="1566"/>
                      <a:pt x="1829" y="1577"/>
                      <a:pt x="1815" y="1606"/>
                    </a:cubicBezTo>
                    <a:close/>
                    <a:moveTo>
                      <a:pt x="1696" y="1635"/>
                    </a:moveTo>
                    <a:cubicBezTo>
                      <a:pt x="1708" y="1645"/>
                      <a:pt x="1693" y="1660"/>
                      <a:pt x="1689" y="1665"/>
                    </a:cubicBezTo>
                    <a:cubicBezTo>
                      <a:pt x="1686" y="1670"/>
                      <a:pt x="1685" y="1674"/>
                      <a:pt x="1686" y="1679"/>
                    </a:cubicBezTo>
                    <a:cubicBezTo>
                      <a:pt x="1682" y="1674"/>
                      <a:pt x="1675" y="1661"/>
                      <a:pt x="1674" y="1653"/>
                    </a:cubicBezTo>
                    <a:cubicBezTo>
                      <a:pt x="1673" y="1643"/>
                      <a:pt x="1679" y="1634"/>
                      <a:pt x="1691" y="1633"/>
                    </a:cubicBezTo>
                    <a:cubicBezTo>
                      <a:pt x="1687" y="1637"/>
                      <a:pt x="1684" y="1645"/>
                      <a:pt x="1685" y="1651"/>
                    </a:cubicBezTo>
                    <a:cubicBezTo>
                      <a:pt x="1686" y="1648"/>
                      <a:pt x="1690" y="1639"/>
                      <a:pt x="1696" y="1635"/>
                    </a:cubicBezTo>
                    <a:close/>
                    <a:moveTo>
                      <a:pt x="1978" y="1750"/>
                    </a:moveTo>
                    <a:cubicBezTo>
                      <a:pt x="1961" y="1763"/>
                      <a:pt x="1948" y="1767"/>
                      <a:pt x="1931" y="1777"/>
                    </a:cubicBezTo>
                    <a:cubicBezTo>
                      <a:pt x="1922" y="1782"/>
                      <a:pt x="1915" y="1787"/>
                      <a:pt x="1912" y="1797"/>
                    </a:cubicBezTo>
                    <a:cubicBezTo>
                      <a:pt x="1910" y="1805"/>
                      <a:pt x="1911" y="1813"/>
                      <a:pt x="1917" y="1820"/>
                    </a:cubicBezTo>
                    <a:cubicBezTo>
                      <a:pt x="1922" y="1825"/>
                      <a:pt x="1930" y="1827"/>
                      <a:pt x="1936" y="1824"/>
                    </a:cubicBezTo>
                    <a:cubicBezTo>
                      <a:pt x="1941" y="1823"/>
                      <a:pt x="1944" y="1820"/>
                      <a:pt x="1946" y="1815"/>
                    </a:cubicBezTo>
                    <a:cubicBezTo>
                      <a:pt x="1948" y="1809"/>
                      <a:pt x="1946" y="1801"/>
                      <a:pt x="1939" y="1800"/>
                    </a:cubicBezTo>
                    <a:cubicBezTo>
                      <a:pt x="1935" y="1799"/>
                      <a:pt x="1931" y="1801"/>
                      <a:pt x="1929" y="1805"/>
                    </a:cubicBezTo>
                    <a:cubicBezTo>
                      <a:pt x="1927" y="1809"/>
                      <a:pt x="1929" y="1814"/>
                      <a:pt x="1933" y="1816"/>
                    </a:cubicBezTo>
                    <a:cubicBezTo>
                      <a:pt x="1938" y="1818"/>
                      <a:pt x="1943" y="1816"/>
                      <a:pt x="1945" y="1812"/>
                    </a:cubicBezTo>
                    <a:cubicBezTo>
                      <a:pt x="1945" y="1811"/>
                      <a:pt x="1946" y="1810"/>
                      <a:pt x="1946" y="1809"/>
                    </a:cubicBezTo>
                    <a:cubicBezTo>
                      <a:pt x="1946" y="1811"/>
                      <a:pt x="1945" y="1813"/>
                      <a:pt x="1945" y="1815"/>
                    </a:cubicBezTo>
                    <a:cubicBezTo>
                      <a:pt x="1943" y="1819"/>
                      <a:pt x="1940" y="1821"/>
                      <a:pt x="1936" y="1822"/>
                    </a:cubicBezTo>
                    <a:cubicBezTo>
                      <a:pt x="1930" y="1824"/>
                      <a:pt x="1923" y="1822"/>
                      <a:pt x="1919" y="1818"/>
                    </a:cubicBezTo>
                    <a:cubicBezTo>
                      <a:pt x="1914" y="1812"/>
                      <a:pt x="1913" y="1805"/>
                      <a:pt x="1916" y="1798"/>
                    </a:cubicBezTo>
                    <a:cubicBezTo>
                      <a:pt x="1919" y="1790"/>
                      <a:pt x="1925" y="1785"/>
                      <a:pt x="1933" y="1781"/>
                    </a:cubicBezTo>
                    <a:cubicBezTo>
                      <a:pt x="1951" y="1771"/>
                      <a:pt x="1964" y="1767"/>
                      <a:pt x="1981" y="1754"/>
                    </a:cubicBezTo>
                    <a:cubicBezTo>
                      <a:pt x="1997" y="1741"/>
                      <a:pt x="2008" y="1725"/>
                      <a:pt x="2012" y="1706"/>
                    </a:cubicBezTo>
                    <a:cubicBezTo>
                      <a:pt x="2015" y="1687"/>
                      <a:pt x="2011" y="1671"/>
                      <a:pt x="1996" y="1660"/>
                    </a:cubicBezTo>
                    <a:cubicBezTo>
                      <a:pt x="1982" y="1650"/>
                      <a:pt x="1962" y="1648"/>
                      <a:pt x="1948" y="1657"/>
                    </a:cubicBezTo>
                    <a:cubicBezTo>
                      <a:pt x="1948" y="1657"/>
                      <a:pt x="1948" y="1657"/>
                      <a:pt x="1948" y="1657"/>
                    </a:cubicBezTo>
                    <a:cubicBezTo>
                      <a:pt x="1956" y="1657"/>
                      <a:pt x="1966" y="1660"/>
                      <a:pt x="1972" y="1669"/>
                    </a:cubicBezTo>
                    <a:cubicBezTo>
                      <a:pt x="1981" y="1683"/>
                      <a:pt x="1977" y="1698"/>
                      <a:pt x="1964" y="1708"/>
                    </a:cubicBezTo>
                    <a:cubicBezTo>
                      <a:pt x="1940" y="1726"/>
                      <a:pt x="1962" y="1756"/>
                      <a:pt x="1988" y="1736"/>
                    </a:cubicBezTo>
                    <a:cubicBezTo>
                      <a:pt x="2001" y="1726"/>
                      <a:pt x="2005" y="1707"/>
                      <a:pt x="2003" y="1694"/>
                    </a:cubicBezTo>
                    <a:cubicBezTo>
                      <a:pt x="1999" y="1669"/>
                      <a:pt x="1971" y="1646"/>
                      <a:pt x="1948" y="1657"/>
                    </a:cubicBezTo>
                    <a:cubicBezTo>
                      <a:pt x="1963" y="1649"/>
                      <a:pt x="1981" y="1652"/>
                      <a:pt x="1994" y="1662"/>
                    </a:cubicBezTo>
                    <a:cubicBezTo>
                      <a:pt x="2007" y="1673"/>
                      <a:pt x="2011" y="1688"/>
                      <a:pt x="2008" y="1705"/>
                    </a:cubicBezTo>
                    <a:cubicBezTo>
                      <a:pt x="2003" y="1723"/>
                      <a:pt x="1993" y="1738"/>
                      <a:pt x="1978" y="1750"/>
                    </a:cubicBezTo>
                    <a:close/>
                    <a:moveTo>
                      <a:pt x="1836" y="1670"/>
                    </a:moveTo>
                    <a:cubicBezTo>
                      <a:pt x="1809" y="1648"/>
                      <a:pt x="1809" y="1619"/>
                      <a:pt x="1800" y="1605"/>
                    </a:cubicBezTo>
                    <a:cubicBezTo>
                      <a:pt x="1791" y="1590"/>
                      <a:pt x="1773" y="1601"/>
                      <a:pt x="1779" y="1620"/>
                    </a:cubicBezTo>
                    <a:cubicBezTo>
                      <a:pt x="1787" y="1641"/>
                      <a:pt x="1811" y="1660"/>
                      <a:pt x="1836" y="1670"/>
                    </a:cubicBezTo>
                    <a:close/>
                    <a:moveTo>
                      <a:pt x="1877" y="1681"/>
                    </a:moveTo>
                    <a:cubicBezTo>
                      <a:pt x="1867" y="1694"/>
                      <a:pt x="1864" y="1710"/>
                      <a:pt x="1866" y="1724"/>
                    </a:cubicBezTo>
                    <a:cubicBezTo>
                      <a:pt x="1869" y="1737"/>
                      <a:pt x="1878" y="1750"/>
                      <a:pt x="1891" y="1751"/>
                    </a:cubicBezTo>
                    <a:cubicBezTo>
                      <a:pt x="1890" y="1757"/>
                      <a:pt x="1882" y="1761"/>
                      <a:pt x="1874" y="1758"/>
                    </a:cubicBezTo>
                    <a:cubicBezTo>
                      <a:pt x="1866" y="1755"/>
                      <a:pt x="1858" y="1744"/>
                      <a:pt x="1862" y="1732"/>
                    </a:cubicBezTo>
                    <a:cubicBezTo>
                      <a:pt x="1851" y="1730"/>
                      <a:pt x="1853" y="1698"/>
                      <a:pt x="1877" y="1681"/>
                    </a:cubicBezTo>
                    <a:close/>
                    <a:moveTo>
                      <a:pt x="2009" y="1639"/>
                    </a:moveTo>
                    <a:cubicBezTo>
                      <a:pt x="2006" y="1628"/>
                      <a:pt x="1995" y="1615"/>
                      <a:pt x="1987" y="1610"/>
                    </a:cubicBezTo>
                    <a:cubicBezTo>
                      <a:pt x="1977" y="1603"/>
                      <a:pt x="1958" y="1599"/>
                      <a:pt x="1948" y="1607"/>
                    </a:cubicBezTo>
                    <a:cubicBezTo>
                      <a:pt x="1939" y="1596"/>
                      <a:pt x="1927" y="1593"/>
                      <a:pt x="1915" y="1591"/>
                    </a:cubicBezTo>
                    <a:cubicBezTo>
                      <a:pt x="1899" y="1588"/>
                      <a:pt x="1882" y="1582"/>
                      <a:pt x="1881" y="1568"/>
                    </a:cubicBezTo>
                    <a:cubicBezTo>
                      <a:pt x="1875" y="1584"/>
                      <a:pt x="1888" y="1603"/>
                      <a:pt x="1901" y="1610"/>
                    </a:cubicBezTo>
                    <a:cubicBezTo>
                      <a:pt x="1920" y="1621"/>
                      <a:pt x="1934" y="1617"/>
                      <a:pt x="1957" y="1617"/>
                    </a:cubicBezTo>
                    <a:cubicBezTo>
                      <a:pt x="1970" y="1616"/>
                      <a:pt x="1997" y="1625"/>
                      <a:pt x="2009" y="1639"/>
                    </a:cubicBezTo>
                    <a:close/>
                    <a:moveTo>
                      <a:pt x="1887" y="1676"/>
                    </a:moveTo>
                    <a:cubicBezTo>
                      <a:pt x="1877" y="1685"/>
                      <a:pt x="1886" y="1705"/>
                      <a:pt x="1896" y="1715"/>
                    </a:cubicBezTo>
                    <a:cubicBezTo>
                      <a:pt x="1907" y="1726"/>
                      <a:pt x="1924" y="1735"/>
                      <a:pt x="1924" y="1753"/>
                    </a:cubicBezTo>
                    <a:cubicBezTo>
                      <a:pt x="1924" y="1762"/>
                      <a:pt x="1920" y="1772"/>
                      <a:pt x="1911" y="1776"/>
                    </a:cubicBezTo>
                    <a:cubicBezTo>
                      <a:pt x="1906" y="1778"/>
                      <a:pt x="1900" y="1777"/>
                      <a:pt x="1897" y="1772"/>
                    </a:cubicBezTo>
                    <a:cubicBezTo>
                      <a:pt x="1901" y="1774"/>
                      <a:pt x="1908" y="1771"/>
                      <a:pt x="1911" y="1765"/>
                    </a:cubicBezTo>
                    <a:cubicBezTo>
                      <a:pt x="1913" y="1759"/>
                      <a:pt x="1909" y="1752"/>
                      <a:pt x="1904" y="1748"/>
                    </a:cubicBezTo>
                    <a:cubicBezTo>
                      <a:pt x="1892" y="1739"/>
                      <a:pt x="1880" y="1734"/>
                      <a:pt x="1874" y="1722"/>
                    </a:cubicBezTo>
                    <a:cubicBezTo>
                      <a:pt x="1865" y="1707"/>
                      <a:pt x="1868" y="1686"/>
                      <a:pt x="1887" y="1676"/>
                    </a:cubicBezTo>
                    <a:close/>
                    <a:moveTo>
                      <a:pt x="1750" y="1683"/>
                    </a:moveTo>
                    <a:cubicBezTo>
                      <a:pt x="1736" y="1674"/>
                      <a:pt x="1711" y="1675"/>
                      <a:pt x="1697" y="1685"/>
                    </a:cubicBezTo>
                    <a:cubicBezTo>
                      <a:pt x="1683" y="1694"/>
                      <a:pt x="1688" y="1710"/>
                      <a:pt x="1705" y="1702"/>
                    </a:cubicBezTo>
                    <a:cubicBezTo>
                      <a:pt x="1719" y="1696"/>
                      <a:pt x="1735" y="1680"/>
                      <a:pt x="1750" y="1683"/>
                    </a:cubicBezTo>
                    <a:close/>
                    <a:moveTo>
                      <a:pt x="1770" y="1696"/>
                    </a:moveTo>
                    <a:cubicBezTo>
                      <a:pt x="1773" y="1698"/>
                      <a:pt x="1776" y="1699"/>
                      <a:pt x="1779" y="1698"/>
                    </a:cubicBezTo>
                    <a:cubicBezTo>
                      <a:pt x="1783" y="1697"/>
                      <a:pt x="1787" y="1694"/>
                      <a:pt x="1787" y="1689"/>
                    </a:cubicBezTo>
                    <a:cubicBezTo>
                      <a:pt x="1788" y="1683"/>
                      <a:pt x="1784" y="1678"/>
                      <a:pt x="1780" y="1677"/>
                    </a:cubicBezTo>
                    <a:cubicBezTo>
                      <a:pt x="1772" y="1674"/>
                      <a:pt x="1769" y="1681"/>
                      <a:pt x="1765" y="1683"/>
                    </a:cubicBezTo>
                    <a:cubicBezTo>
                      <a:pt x="1760" y="1685"/>
                      <a:pt x="1753" y="1682"/>
                      <a:pt x="1748" y="1676"/>
                    </a:cubicBezTo>
                    <a:cubicBezTo>
                      <a:pt x="1743" y="1669"/>
                      <a:pt x="1742" y="1660"/>
                      <a:pt x="1748" y="1653"/>
                    </a:cubicBezTo>
                    <a:cubicBezTo>
                      <a:pt x="1751" y="1649"/>
                      <a:pt x="1756" y="1647"/>
                      <a:pt x="1761" y="1650"/>
                    </a:cubicBezTo>
                    <a:cubicBezTo>
                      <a:pt x="1756" y="1652"/>
                      <a:pt x="1753" y="1659"/>
                      <a:pt x="1759" y="1663"/>
                    </a:cubicBezTo>
                    <a:cubicBezTo>
                      <a:pt x="1762" y="1665"/>
                      <a:pt x="1771" y="1665"/>
                      <a:pt x="1779" y="1666"/>
                    </a:cubicBezTo>
                    <a:cubicBezTo>
                      <a:pt x="1787" y="1667"/>
                      <a:pt x="1795" y="1669"/>
                      <a:pt x="1800" y="1674"/>
                    </a:cubicBezTo>
                    <a:cubicBezTo>
                      <a:pt x="1811" y="1684"/>
                      <a:pt x="1810" y="1702"/>
                      <a:pt x="1798" y="1710"/>
                    </a:cubicBezTo>
                    <a:cubicBezTo>
                      <a:pt x="1792" y="1715"/>
                      <a:pt x="1785" y="1715"/>
                      <a:pt x="1777" y="1714"/>
                    </a:cubicBezTo>
                    <a:cubicBezTo>
                      <a:pt x="1770" y="1713"/>
                      <a:pt x="1751" y="1705"/>
                      <a:pt x="1742" y="1710"/>
                    </a:cubicBezTo>
                    <a:cubicBezTo>
                      <a:pt x="1736" y="1713"/>
                      <a:pt x="1735" y="1719"/>
                      <a:pt x="1739" y="1723"/>
                    </a:cubicBezTo>
                    <a:cubicBezTo>
                      <a:pt x="1733" y="1725"/>
                      <a:pt x="1727" y="1719"/>
                      <a:pt x="1727" y="1712"/>
                    </a:cubicBezTo>
                    <a:cubicBezTo>
                      <a:pt x="1726" y="1700"/>
                      <a:pt x="1737" y="1687"/>
                      <a:pt x="1753" y="1688"/>
                    </a:cubicBezTo>
                    <a:cubicBezTo>
                      <a:pt x="1759" y="1688"/>
                      <a:pt x="1764" y="1692"/>
                      <a:pt x="1770" y="1696"/>
                    </a:cubicBezTo>
                    <a:close/>
                    <a:moveTo>
                      <a:pt x="1772" y="1695"/>
                    </a:moveTo>
                    <a:cubicBezTo>
                      <a:pt x="1777" y="1697"/>
                      <a:pt x="1782" y="1696"/>
                      <a:pt x="1785" y="1692"/>
                    </a:cubicBezTo>
                    <a:cubicBezTo>
                      <a:pt x="1789" y="1684"/>
                      <a:pt x="1780" y="1677"/>
                      <a:pt x="1773" y="1679"/>
                    </a:cubicBezTo>
                    <a:cubicBezTo>
                      <a:pt x="1768" y="1682"/>
                      <a:pt x="1767" y="1686"/>
                      <a:pt x="1759" y="1686"/>
                    </a:cubicBezTo>
                    <a:cubicBezTo>
                      <a:pt x="1766" y="1688"/>
                      <a:pt x="1767" y="1692"/>
                      <a:pt x="1772" y="1695"/>
                    </a:cubicBezTo>
                    <a:close/>
                    <a:moveTo>
                      <a:pt x="1809" y="1700"/>
                    </a:moveTo>
                    <a:cubicBezTo>
                      <a:pt x="1813" y="1693"/>
                      <a:pt x="1811" y="1683"/>
                      <a:pt x="1807" y="1678"/>
                    </a:cubicBezTo>
                    <a:cubicBezTo>
                      <a:pt x="1813" y="1671"/>
                      <a:pt x="1830" y="1678"/>
                      <a:pt x="1827" y="1691"/>
                    </a:cubicBezTo>
                    <a:cubicBezTo>
                      <a:pt x="1826" y="1699"/>
                      <a:pt x="1816" y="1705"/>
                      <a:pt x="1809" y="1700"/>
                    </a:cubicBezTo>
                    <a:close/>
                    <a:moveTo>
                      <a:pt x="1944" y="1471"/>
                    </a:moveTo>
                    <a:cubicBezTo>
                      <a:pt x="1942" y="1495"/>
                      <a:pt x="1964" y="1505"/>
                      <a:pt x="1976" y="1509"/>
                    </a:cubicBezTo>
                    <a:cubicBezTo>
                      <a:pt x="1990" y="1512"/>
                      <a:pt x="2007" y="1513"/>
                      <a:pt x="2015" y="1526"/>
                    </a:cubicBezTo>
                    <a:cubicBezTo>
                      <a:pt x="2019" y="1534"/>
                      <a:pt x="2020" y="1543"/>
                      <a:pt x="2014" y="1550"/>
                    </a:cubicBezTo>
                    <a:cubicBezTo>
                      <a:pt x="2011" y="1554"/>
                      <a:pt x="2007" y="1556"/>
                      <a:pt x="2002" y="1554"/>
                    </a:cubicBezTo>
                    <a:cubicBezTo>
                      <a:pt x="2006" y="1553"/>
                      <a:pt x="2010" y="1548"/>
                      <a:pt x="2010" y="1542"/>
                    </a:cubicBezTo>
                    <a:cubicBezTo>
                      <a:pt x="2009" y="1536"/>
                      <a:pt x="2003" y="1532"/>
                      <a:pt x="1997" y="1532"/>
                    </a:cubicBezTo>
                    <a:cubicBezTo>
                      <a:pt x="1981" y="1529"/>
                      <a:pt x="1965" y="1525"/>
                      <a:pt x="1955" y="1516"/>
                    </a:cubicBezTo>
                    <a:cubicBezTo>
                      <a:pt x="1943" y="1507"/>
                      <a:pt x="1936" y="1487"/>
                      <a:pt x="1944" y="1471"/>
                    </a:cubicBezTo>
                    <a:close/>
                    <a:moveTo>
                      <a:pt x="2174" y="1560"/>
                    </a:moveTo>
                    <a:cubicBezTo>
                      <a:pt x="2176" y="1561"/>
                      <a:pt x="2178" y="1562"/>
                      <a:pt x="2179" y="1564"/>
                    </a:cubicBezTo>
                    <a:cubicBezTo>
                      <a:pt x="2181" y="1567"/>
                      <a:pt x="2181" y="1570"/>
                      <a:pt x="2178" y="1573"/>
                    </a:cubicBezTo>
                    <a:cubicBezTo>
                      <a:pt x="2175" y="1576"/>
                      <a:pt x="2171" y="1577"/>
                      <a:pt x="2168" y="1575"/>
                    </a:cubicBezTo>
                    <a:cubicBezTo>
                      <a:pt x="2163" y="1572"/>
                      <a:pt x="2165" y="1567"/>
                      <a:pt x="2164" y="1564"/>
                    </a:cubicBezTo>
                    <a:cubicBezTo>
                      <a:pt x="2162" y="1559"/>
                      <a:pt x="2157" y="1557"/>
                      <a:pt x="2152" y="1558"/>
                    </a:cubicBezTo>
                    <a:cubicBezTo>
                      <a:pt x="2145" y="1558"/>
                      <a:pt x="2140" y="1562"/>
                      <a:pt x="2139" y="1569"/>
                    </a:cubicBezTo>
                    <a:cubicBezTo>
                      <a:pt x="2138" y="1573"/>
                      <a:pt x="2139" y="1577"/>
                      <a:pt x="2144" y="1578"/>
                    </a:cubicBezTo>
                    <a:cubicBezTo>
                      <a:pt x="2142" y="1574"/>
                      <a:pt x="2144" y="1569"/>
                      <a:pt x="2150" y="1570"/>
                    </a:cubicBezTo>
                    <a:cubicBezTo>
                      <a:pt x="2153" y="1571"/>
                      <a:pt x="2157" y="1575"/>
                      <a:pt x="2162" y="1580"/>
                    </a:cubicBezTo>
                    <a:cubicBezTo>
                      <a:pt x="2166" y="1584"/>
                      <a:pt x="2171" y="1587"/>
                      <a:pt x="2177" y="1587"/>
                    </a:cubicBezTo>
                    <a:cubicBezTo>
                      <a:pt x="2187" y="1588"/>
                      <a:pt x="2197" y="1579"/>
                      <a:pt x="2195" y="1568"/>
                    </a:cubicBezTo>
                    <a:cubicBezTo>
                      <a:pt x="2195" y="1562"/>
                      <a:pt x="2191" y="1558"/>
                      <a:pt x="2187" y="1555"/>
                    </a:cubicBezTo>
                    <a:cubicBezTo>
                      <a:pt x="2183" y="1551"/>
                      <a:pt x="2169" y="1545"/>
                      <a:pt x="2167" y="1538"/>
                    </a:cubicBezTo>
                    <a:cubicBezTo>
                      <a:pt x="2166" y="1532"/>
                      <a:pt x="2169" y="1529"/>
                      <a:pt x="2172" y="1529"/>
                    </a:cubicBezTo>
                    <a:cubicBezTo>
                      <a:pt x="2171" y="1525"/>
                      <a:pt x="2164" y="1525"/>
                      <a:pt x="2161" y="1528"/>
                    </a:cubicBezTo>
                    <a:cubicBezTo>
                      <a:pt x="2154" y="1533"/>
                      <a:pt x="2152" y="1546"/>
                      <a:pt x="2160" y="1554"/>
                    </a:cubicBezTo>
                    <a:cubicBezTo>
                      <a:pt x="2164" y="1557"/>
                      <a:pt x="2168" y="1558"/>
                      <a:pt x="2174" y="1560"/>
                    </a:cubicBezTo>
                    <a:close/>
                    <a:moveTo>
                      <a:pt x="2229" y="1707"/>
                    </a:moveTo>
                    <a:cubicBezTo>
                      <a:pt x="2214" y="1698"/>
                      <a:pt x="2201" y="1705"/>
                      <a:pt x="2195" y="1705"/>
                    </a:cubicBezTo>
                    <a:cubicBezTo>
                      <a:pt x="2188" y="1705"/>
                      <a:pt x="2188" y="1697"/>
                      <a:pt x="2195" y="1695"/>
                    </a:cubicBezTo>
                    <a:cubicBezTo>
                      <a:pt x="2204" y="1693"/>
                      <a:pt x="2219" y="1697"/>
                      <a:pt x="2229" y="1707"/>
                    </a:cubicBezTo>
                    <a:close/>
                    <a:moveTo>
                      <a:pt x="2165" y="1692"/>
                    </a:moveTo>
                    <a:cubicBezTo>
                      <a:pt x="2166" y="1691"/>
                      <a:pt x="2167" y="1690"/>
                      <a:pt x="2168" y="1690"/>
                    </a:cubicBezTo>
                    <a:cubicBezTo>
                      <a:pt x="2170" y="1690"/>
                      <a:pt x="2172" y="1691"/>
                      <a:pt x="2173" y="1694"/>
                    </a:cubicBezTo>
                    <a:cubicBezTo>
                      <a:pt x="2174" y="1696"/>
                      <a:pt x="2172" y="1698"/>
                      <a:pt x="2171" y="1699"/>
                    </a:cubicBezTo>
                    <a:cubicBezTo>
                      <a:pt x="2168" y="1701"/>
                      <a:pt x="2166" y="1699"/>
                      <a:pt x="2164" y="1698"/>
                    </a:cubicBezTo>
                    <a:cubicBezTo>
                      <a:pt x="2161" y="1698"/>
                      <a:pt x="2159" y="1700"/>
                      <a:pt x="2157" y="1703"/>
                    </a:cubicBezTo>
                    <a:cubicBezTo>
                      <a:pt x="2156" y="1706"/>
                      <a:pt x="2156" y="1710"/>
                      <a:pt x="2159" y="1713"/>
                    </a:cubicBezTo>
                    <a:cubicBezTo>
                      <a:pt x="2161" y="1714"/>
                      <a:pt x="2164" y="1715"/>
                      <a:pt x="2165" y="1713"/>
                    </a:cubicBezTo>
                    <a:cubicBezTo>
                      <a:pt x="2163" y="1713"/>
                      <a:pt x="2161" y="1710"/>
                      <a:pt x="2163" y="1707"/>
                    </a:cubicBezTo>
                    <a:cubicBezTo>
                      <a:pt x="2164" y="1706"/>
                      <a:pt x="2168" y="1705"/>
                      <a:pt x="2171" y="1704"/>
                    </a:cubicBezTo>
                    <a:cubicBezTo>
                      <a:pt x="2175" y="1703"/>
                      <a:pt x="2178" y="1701"/>
                      <a:pt x="2180" y="1698"/>
                    </a:cubicBezTo>
                    <a:cubicBezTo>
                      <a:pt x="2183" y="1693"/>
                      <a:pt x="2181" y="1686"/>
                      <a:pt x="2175" y="1683"/>
                    </a:cubicBezTo>
                    <a:cubicBezTo>
                      <a:pt x="2172" y="1682"/>
                      <a:pt x="2169" y="1683"/>
                      <a:pt x="2166" y="1684"/>
                    </a:cubicBezTo>
                    <a:cubicBezTo>
                      <a:pt x="2163" y="1685"/>
                      <a:pt x="2155" y="1690"/>
                      <a:pt x="2151" y="1689"/>
                    </a:cubicBezTo>
                    <a:cubicBezTo>
                      <a:pt x="2148" y="1688"/>
                      <a:pt x="2147" y="1686"/>
                      <a:pt x="2148" y="1684"/>
                    </a:cubicBezTo>
                    <a:cubicBezTo>
                      <a:pt x="2146" y="1684"/>
                      <a:pt x="2144" y="1687"/>
                      <a:pt x="2144" y="1690"/>
                    </a:cubicBezTo>
                    <a:cubicBezTo>
                      <a:pt x="2145" y="1695"/>
                      <a:pt x="2151" y="1699"/>
                      <a:pt x="2158" y="1697"/>
                    </a:cubicBezTo>
                    <a:cubicBezTo>
                      <a:pt x="2160" y="1697"/>
                      <a:pt x="2162" y="1695"/>
                      <a:pt x="2165" y="1692"/>
                    </a:cubicBezTo>
                    <a:close/>
                    <a:moveTo>
                      <a:pt x="2165" y="1693"/>
                    </a:moveTo>
                    <a:cubicBezTo>
                      <a:pt x="2167" y="1691"/>
                      <a:pt x="2170" y="1691"/>
                      <a:pt x="2171" y="1692"/>
                    </a:cubicBezTo>
                    <a:cubicBezTo>
                      <a:pt x="2174" y="1695"/>
                      <a:pt x="2171" y="1699"/>
                      <a:pt x="2168" y="1699"/>
                    </a:cubicBezTo>
                    <a:cubicBezTo>
                      <a:pt x="2165" y="1699"/>
                      <a:pt x="2164" y="1697"/>
                      <a:pt x="2161" y="1698"/>
                    </a:cubicBezTo>
                    <a:cubicBezTo>
                      <a:pt x="2164" y="1696"/>
                      <a:pt x="2163" y="1694"/>
                      <a:pt x="2165" y="1693"/>
                    </a:cubicBezTo>
                    <a:close/>
                    <a:moveTo>
                      <a:pt x="2181" y="1686"/>
                    </a:moveTo>
                    <a:cubicBezTo>
                      <a:pt x="2183" y="1689"/>
                      <a:pt x="2183" y="1694"/>
                      <a:pt x="2182" y="1696"/>
                    </a:cubicBezTo>
                    <a:cubicBezTo>
                      <a:pt x="2185" y="1698"/>
                      <a:pt x="2192" y="1694"/>
                      <a:pt x="2189" y="1688"/>
                    </a:cubicBezTo>
                    <a:cubicBezTo>
                      <a:pt x="2188" y="1685"/>
                      <a:pt x="2183" y="1684"/>
                      <a:pt x="2181" y="1686"/>
                    </a:cubicBezTo>
                    <a:close/>
                    <a:moveTo>
                      <a:pt x="2190" y="1688"/>
                    </a:moveTo>
                    <a:cubicBezTo>
                      <a:pt x="2191" y="1689"/>
                      <a:pt x="2191" y="1690"/>
                      <a:pt x="2191" y="1691"/>
                    </a:cubicBezTo>
                    <a:cubicBezTo>
                      <a:pt x="2198" y="1689"/>
                      <a:pt x="2207" y="1690"/>
                      <a:pt x="2215" y="1693"/>
                    </a:cubicBezTo>
                    <a:cubicBezTo>
                      <a:pt x="2229" y="1699"/>
                      <a:pt x="2233" y="1713"/>
                      <a:pt x="2251" y="1724"/>
                    </a:cubicBezTo>
                    <a:cubicBezTo>
                      <a:pt x="2260" y="1730"/>
                      <a:pt x="2268" y="1732"/>
                      <a:pt x="2275" y="1733"/>
                    </a:cubicBezTo>
                    <a:cubicBezTo>
                      <a:pt x="2291" y="1735"/>
                      <a:pt x="2308" y="1729"/>
                      <a:pt x="2324" y="1736"/>
                    </a:cubicBezTo>
                    <a:cubicBezTo>
                      <a:pt x="2316" y="1735"/>
                      <a:pt x="2309" y="1741"/>
                      <a:pt x="2315" y="1750"/>
                    </a:cubicBezTo>
                    <a:cubicBezTo>
                      <a:pt x="2318" y="1756"/>
                      <a:pt x="2331" y="1760"/>
                      <a:pt x="2327" y="1777"/>
                    </a:cubicBezTo>
                    <a:cubicBezTo>
                      <a:pt x="2333" y="1770"/>
                      <a:pt x="2338" y="1762"/>
                      <a:pt x="2337" y="1754"/>
                    </a:cubicBezTo>
                    <a:cubicBezTo>
                      <a:pt x="2337" y="1748"/>
                      <a:pt x="2335" y="1743"/>
                      <a:pt x="2331" y="1740"/>
                    </a:cubicBezTo>
                    <a:cubicBezTo>
                      <a:pt x="2315" y="1722"/>
                      <a:pt x="2283" y="1737"/>
                      <a:pt x="2266" y="1727"/>
                    </a:cubicBezTo>
                    <a:cubicBezTo>
                      <a:pt x="2266" y="1728"/>
                      <a:pt x="2267" y="1728"/>
                      <a:pt x="2268" y="1729"/>
                    </a:cubicBezTo>
                    <a:cubicBezTo>
                      <a:pt x="2287" y="1735"/>
                      <a:pt x="2307" y="1722"/>
                      <a:pt x="2311" y="1704"/>
                    </a:cubicBezTo>
                    <a:cubicBezTo>
                      <a:pt x="2313" y="1694"/>
                      <a:pt x="2311" y="1684"/>
                      <a:pt x="2303" y="1676"/>
                    </a:cubicBezTo>
                    <a:cubicBezTo>
                      <a:pt x="2296" y="1667"/>
                      <a:pt x="2284" y="1662"/>
                      <a:pt x="2273" y="1665"/>
                    </a:cubicBezTo>
                    <a:cubicBezTo>
                      <a:pt x="2261" y="1667"/>
                      <a:pt x="2252" y="1675"/>
                      <a:pt x="2251" y="1687"/>
                    </a:cubicBezTo>
                    <a:cubicBezTo>
                      <a:pt x="2250" y="1695"/>
                      <a:pt x="2255" y="1702"/>
                      <a:pt x="2261" y="1705"/>
                    </a:cubicBezTo>
                    <a:cubicBezTo>
                      <a:pt x="2271" y="1709"/>
                      <a:pt x="2279" y="1705"/>
                      <a:pt x="2284" y="1699"/>
                    </a:cubicBezTo>
                    <a:cubicBezTo>
                      <a:pt x="2288" y="1691"/>
                      <a:pt x="2286" y="1681"/>
                      <a:pt x="2276" y="1678"/>
                    </a:cubicBezTo>
                    <a:cubicBezTo>
                      <a:pt x="2286" y="1683"/>
                      <a:pt x="2287" y="1692"/>
                      <a:pt x="2281" y="1699"/>
                    </a:cubicBezTo>
                    <a:cubicBezTo>
                      <a:pt x="2277" y="1704"/>
                      <a:pt x="2270" y="1706"/>
                      <a:pt x="2263" y="1703"/>
                    </a:cubicBezTo>
                    <a:cubicBezTo>
                      <a:pt x="2257" y="1700"/>
                      <a:pt x="2253" y="1694"/>
                      <a:pt x="2254" y="1687"/>
                    </a:cubicBezTo>
                    <a:cubicBezTo>
                      <a:pt x="2255" y="1677"/>
                      <a:pt x="2263" y="1670"/>
                      <a:pt x="2273" y="1668"/>
                    </a:cubicBezTo>
                    <a:cubicBezTo>
                      <a:pt x="2284" y="1666"/>
                      <a:pt x="2294" y="1670"/>
                      <a:pt x="2301" y="1678"/>
                    </a:cubicBezTo>
                    <a:cubicBezTo>
                      <a:pt x="2308" y="1686"/>
                      <a:pt x="2309" y="1696"/>
                      <a:pt x="2307" y="1705"/>
                    </a:cubicBezTo>
                    <a:cubicBezTo>
                      <a:pt x="2302" y="1721"/>
                      <a:pt x="2285" y="1732"/>
                      <a:pt x="2269" y="1727"/>
                    </a:cubicBezTo>
                    <a:cubicBezTo>
                      <a:pt x="2255" y="1722"/>
                      <a:pt x="2248" y="1713"/>
                      <a:pt x="2246" y="1700"/>
                    </a:cubicBezTo>
                    <a:cubicBezTo>
                      <a:pt x="2241" y="1678"/>
                      <a:pt x="2251" y="1653"/>
                      <a:pt x="2265" y="1644"/>
                    </a:cubicBezTo>
                    <a:cubicBezTo>
                      <a:pt x="2273" y="1638"/>
                      <a:pt x="2285" y="1638"/>
                      <a:pt x="2289" y="1648"/>
                    </a:cubicBezTo>
                    <a:cubicBezTo>
                      <a:pt x="2292" y="1653"/>
                      <a:pt x="2289" y="1658"/>
                      <a:pt x="2283" y="1662"/>
                    </a:cubicBezTo>
                    <a:cubicBezTo>
                      <a:pt x="2292" y="1665"/>
                      <a:pt x="2302" y="1652"/>
                      <a:pt x="2299" y="1639"/>
                    </a:cubicBezTo>
                    <a:cubicBezTo>
                      <a:pt x="2295" y="1627"/>
                      <a:pt x="2286" y="1621"/>
                      <a:pt x="2277" y="1620"/>
                    </a:cubicBezTo>
                    <a:cubicBezTo>
                      <a:pt x="2263" y="1619"/>
                      <a:pt x="2248" y="1628"/>
                      <a:pt x="2242" y="1643"/>
                    </a:cubicBezTo>
                    <a:cubicBezTo>
                      <a:pt x="2235" y="1660"/>
                      <a:pt x="2235" y="1679"/>
                      <a:pt x="2241" y="1696"/>
                    </a:cubicBezTo>
                    <a:cubicBezTo>
                      <a:pt x="2240" y="1694"/>
                      <a:pt x="2239" y="1692"/>
                      <a:pt x="2238" y="1689"/>
                    </a:cubicBezTo>
                    <a:cubicBezTo>
                      <a:pt x="2229" y="1661"/>
                      <a:pt x="2235" y="1632"/>
                      <a:pt x="2257" y="1610"/>
                    </a:cubicBezTo>
                    <a:cubicBezTo>
                      <a:pt x="2274" y="1595"/>
                      <a:pt x="2294" y="1590"/>
                      <a:pt x="2315" y="1597"/>
                    </a:cubicBezTo>
                    <a:cubicBezTo>
                      <a:pt x="2329" y="1603"/>
                      <a:pt x="2339" y="1610"/>
                      <a:pt x="2347" y="1621"/>
                    </a:cubicBezTo>
                    <a:cubicBezTo>
                      <a:pt x="2356" y="1631"/>
                      <a:pt x="2362" y="1644"/>
                      <a:pt x="2364" y="1658"/>
                    </a:cubicBezTo>
                    <a:cubicBezTo>
                      <a:pt x="2365" y="1664"/>
                      <a:pt x="2365" y="1670"/>
                      <a:pt x="2364" y="1676"/>
                    </a:cubicBezTo>
                    <a:cubicBezTo>
                      <a:pt x="2361" y="1689"/>
                      <a:pt x="2354" y="1700"/>
                      <a:pt x="2344" y="1706"/>
                    </a:cubicBezTo>
                    <a:cubicBezTo>
                      <a:pt x="2335" y="1711"/>
                      <a:pt x="2326" y="1711"/>
                      <a:pt x="2317" y="1707"/>
                    </a:cubicBezTo>
                    <a:cubicBezTo>
                      <a:pt x="2318" y="1720"/>
                      <a:pt x="2344" y="1729"/>
                      <a:pt x="2354" y="1708"/>
                    </a:cubicBezTo>
                    <a:cubicBezTo>
                      <a:pt x="2368" y="1708"/>
                      <a:pt x="2371" y="1685"/>
                      <a:pt x="2369" y="1670"/>
                    </a:cubicBezTo>
                    <a:cubicBezTo>
                      <a:pt x="2373" y="1689"/>
                      <a:pt x="2367" y="1717"/>
                      <a:pt x="2364" y="1730"/>
                    </a:cubicBezTo>
                    <a:cubicBezTo>
                      <a:pt x="2364" y="1729"/>
                      <a:pt x="2365" y="1730"/>
                      <a:pt x="2366" y="1730"/>
                    </a:cubicBezTo>
                    <a:cubicBezTo>
                      <a:pt x="2367" y="1725"/>
                      <a:pt x="2370" y="1718"/>
                      <a:pt x="2371" y="1711"/>
                    </a:cubicBezTo>
                    <a:cubicBezTo>
                      <a:pt x="2374" y="1721"/>
                      <a:pt x="2381" y="1730"/>
                      <a:pt x="2392" y="1733"/>
                    </a:cubicBezTo>
                    <a:cubicBezTo>
                      <a:pt x="2411" y="1739"/>
                      <a:pt x="2434" y="1728"/>
                      <a:pt x="2456" y="1740"/>
                    </a:cubicBezTo>
                    <a:cubicBezTo>
                      <a:pt x="2441" y="1723"/>
                      <a:pt x="2417" y="1723"/>
                      <a:pt x="2403" y="1720"/>
                    </a:cubicBezTo>
                    <a:cubicBezTo>
                      <a:pt x="2376" y="1713"/>
                      <a:pt x="2375" y="1700"/>
                      <a:pt x="2373" y="1680"/>
                    </a:cubicBezTo>
                    <a:cubicBezTo>
                      <a:pt x="2374" y="1683"/>
                      <a:pt x="2376" y="1686"/>
                      <a:pt x="2378" y="1689"/>
                    </a:cubicBezTo>
                    <a:cubicBezTo>
                      <a:pt x="2389" y="1707"/>
                      <a:pt x="2410" y="1718"/>
                      <a:pt x="2431" y="1715"/>
                    </a:cubicBezTo>
                    <a:cubicBezTo>
                      <a:pt x="2447" y="1712"/>
                      <a:pt x="2460" y="1702"/>
                      <a:pt x="2466" y="1686"/>
                    </a:cubicBezTo>
                    <a:cubicBezTo>
                      <a:pt x="2473" y="1665"/>
                      <a:pt x="2467" y="1644"/>
                      <a:pt x="2450" y="1630"/>
                    </a:cubicBezTo>
                    <a:cubicBezTo>
                      <a:pt x="2442" y="1625"/>
                      <a:pt x="2433" y="1622"/>
                      <a:pt x="2424" y="1623"/>
                    </a:cubicBezTo>
                    <a:cubicBezTo>
                      <a:pt x="2407" y="1624"/>
                      <a:pt x="2399" y="1636"/>
                      <a:pt x="2396" y="1651"/>
                    </a:cubicBezTo>
                    <a:cubicBezTo>
                      <a:pt x="2406" y="1638"/>
                      <a:pt x="2417" y="1646"/>
                      <a:pt x="2424" y="1645"/>
                    </a:cubicBezTo>
                    <a:cubicBezTo>
                      <a:pt x="2439" y="1643"/>
                      <a:pt x="2433" y="1624"/>
                      <a:pt x="2418" y="1626"/>
                    </a:cubicBezTo>
                    <a:cubicBezTo>
                      <a:pt x="2417" y="1626"/>
                      <a:pt x="2415" y="1626"/>
                      <a:pt x="2414" y="1626"/>
                    </a:cubicBezTo>
                    <a:cubicBezTo>
                      <a:pt x="2425" y="1621"/>
                      <a:pt x="2438" y="1624"/>
                      <a:pt x="2449" y="1632"/>
                    </a:cubicBezTo>
                    <a:cubicBezTo>
                      <a:pt x="2465" y="1645"/>
                      <a:pt x="2471" y="1665"/>
                      <a:pt x="2464" y="1685"/>
                    </a:cubicBezTo>
                    <a:cubicBezTo>
                      <a:pt x="2458" y="1699"/>
                      <a:pt x="2446" y="1709"/>
                      <a:pt x="2431" y="1711"/>
                    </a:cubicBezTo>
                    <a:cubicBezTo>
                      <a:pt x="2412" y="1713"/>
                      <a:pt x="2393" y="1703"/>
                      <a:pt x="2383" y="1687"/>
                    </a:cubicBezTo>
                    <a:cubicBezTo>
                      <a:pt x="2379" y="1681"/>
                      <a:pt x="2376" y="1674"/>
                      <a:pt x="2374" y="1667"/>
                    </a:cubicBezTo>
                    <a:cubicBezTo>
                      <a:pt x="2376" y="1671"/>
                      <a:pt x="2378" y="1675"/>
                      <a:pt x="2381" y="1679"/>
                    </a:cubicBezTo>
                    <a:cubicBezTo>
                      <a:pt x="2390" y="1688"/>
                      <a:pt x="2405" y="1693"/>
                      <a:pt x="2415" y="1684"/>
                    </a:cubicBezTo>
                    <a:cubicBezTo>
                      <a:pt x="2420" y="1681"/>
                      <a:pt x="2421" y="1674"/>
                      <a:pt x="2420" y="1669"/>
                    </a:cubicBezTo>
                    <a:cubicBezTo>
                      <a:pt x="2419" y="1664"/>
                      <a:pt x="2416" y="1661"/>
                      <a:pt x="2411" y="1659"/>
                    </a:cubicBezTo>
                    <a:cubicBezTo>
                      <a:pt x="2407" y="1658"/>
                      <a:pt x="2402" y="1658"/>
                      <a:pt x="2398" y="1660"/>
                    </a:cubicBezTo>
                    <a:cubicBezTo>
                      <a:pt x="2393" y="1664"/>
                      <a:pt x="2391" y="1670"/>
                      <a:pt x="2394" y="1676"/>
                    </a:cubicBezTo>
                    <a:cubicBezTo>
                      <a:pt x="2396" y="1679"/>
                      <a:pt x="2400" y="1681"/>
                      <a:pt x="2403" y="1680"/>
                    </a:cubicBezTo>
                    <a:cubicBezTo>
                      <a:pt x="2405" y="1679"/>
                      <a:pt x="2407" y="1677"/>
                      <a:pt x="2406" y="1675"/>
                    </a:cubicBezTo>
                    <a:cubicBezTo>
                      <a:pt x="2406" y="1676"/>
                      <a:pt x="2404" y="1677"/>
                      <a:pt x="2402" y="1677"/>
                    </a:cubicBezTo>
                    <a:cubicBezTo>
                      <a:pt x="2399" y="1677"/>
                      <a:pt x="2397" y="1673"/>
                      <a:pt x="2398" y="1670"/>
                    </a:cubicBezTo>
                    <a:cubicBezTo>
                      <a:pt x="2399" y="1669"/>
                      <a:pt x="2401" y="1667"/>
                      <a:pt x="2404" y="1667"/>
                    </a:cubicBezTo>
                    <a:cubicBezTo>
                      <a:pt x="2407" y="1666"/>
                      <a:pt x="2410" y="1668"/>
                      <a:pt x="2411" y="1671"/>
                    </a:cubicBezTo>
                    <a:cubicBezTo>
                      <a:pt x="2413" y="1674"/>
                      <a:pt x="2412" y="1678"/>
                      <a:pt x="2409" y="1681"/>
                    </a:cubicBezTo>
                    <a:cubicBezTo>
                      <a:pt x="2400" y="1687"/>
                      <a:pt x="2386" y="1681"/>
                      <a:pt x="2380" y="1674"/>
                    </a:cubicBezTo>
                    <a:cubicBezTo>
                      <a:pt x="2373" y="1665"/>
                      <a:pt x="2370" y="1652"/>
                      <a:pt x="2366" y="1642"/>
                    </a:cubicBezTo>
                    <a:cubicBezTo>
                      <a:pt x="2361" y="1630"/>
                      <a:pt x="2354" y="1618"/>
                      <a:pt x="2340" y="1609"/>
                    </a:cubicBezTo>
                    <a:cubicBezTo>
                      <a:pt x="2343" y="1610"/>
                      <a:pt x="2346" y="1611"/>
                      <a:pt x="2350" y="1613"/>
                    </a:cubicBezTo>
                    <a:cubicBezTo>
                      <a:pt x="2371" y="1620"/>
                      <a:pt x="2391" y="1615"/>
                      <a:pt x="2406" y="1598"/>
                    </a:cubicBezTo>
                    <a:cubicBezTo>
                      <a:pt x="2420" y="1582"/>
                      <a:pt x="2423" y="1560"/>
                      <a:pt x="2414" y="1541"/>
                    </a:cubicBezTo>
                    <a:cubicBezTo>
                      <a:pt x="2405" y="1524"/>
                      <a:pt x="2387" y="1510"/>
                      <a:pt x="2367" y="1511"/>
                    </a:cubicBezTo>
                    <a:cubicBezTo>
                      <a:pt x="2349" y="1512"/>
                      <a:pt x="2335" y="1522"/>
                      <a:pt x="2330" y="1538"/>
                    </a:cubicBezTo>
                    <a:cubicBezTo>
                      <a:pt x="2327" y="1547"/>
                      <a:pt x="2328" y="1557"/>
                      <a:pt x="2333" y="1565"/>
                    </a:cubicBezTo>
                    <a:cubicBezTo>
                      <a:pt x="2336" y="1570"/>
                      <a:pt x="2341" y="1574"/>
                      <a:pt x="2346" y="1576"/>
                    </a:cubicBezTo>
                    <a:cubicBezTo>
                      <a:pt x="2356" y="1581"/>
                      <a:pt x="2366" y="1577"/>
                      <a:pt x="2371" y="1569"/>
                    </a:cubicBezTo>
                    <a:cubicBezTo>
                      <a:pt x="2378" y="1560"/>
                      <a:pt x="2375" y="1548"/>
                      <a:pt x="2366" y="1541"/>
                    </a:cubicBezTo>
                    <a:cubicBezTo>
                      <a:pt x="2357" y="1535"/>
                      <a:pt x="2344" y="1538"/>
                      <a:pt x="2338" y="1547"/>
                    </a:cubicBezTo>
                    <a:cubicBezTo>
                      <a:pt x="2333" y="1555"/>
                      <a:pt x="2334" y="1565"/>
                      <a:pt x="2340" y="1572"/>
                    </a:cubicBezTo>
                    <a:cubicBezTo>
                      <a:pt x="2330" y="1563"/>
                      <a:pt x="2327" y="1550"/>
                      <a:pt x="2332" y="1537"/>
                    </a:cubicBezTo>
                    <a:cubicBezTo>
                      <a:pt x="2336" y="1523"/>
                      <a:pt x="2350" y="1514"/>
                      <a:pt x="2367" y="1513"/>
                    </a:cubicBezTo>
                    <a:cubicBezTo>
                      <a:pt x="2386" y="1513"/>
                      <a:pt x="2402" y="1525"/>
                      <a:pt x="2410" y="1542"/>
                    </a:cubicBezTo>
                    <a:cubicBezTo>
                      <a:pt x="2419" y="1560"/>
                      <a:pt x="2416" y="1580"/>
                      <a:pt x="2403" y="1595"/>
                    </a:cubicBezTo>
                    <a:cubicBezTo>
                      <a:pt x="2390" y="1610"/>
                      <a:pt x="2371" y="1614"/>
                      <a:pt x="2353" y="1608"/>
                    </a:cubicBezTo>
                    <a:cubicBezTo>
                      <a:pt x="2339" y="1603"/>
                      <a:pt x="2328" y="1594"/>
                      <a:pt x="2313" y="1590"/>
                    </a:cubicBezTo>
                    <a:cubicBezTo>
                      <a:pt x="2292" y="1586"/>
                      <a:pt x="2271" y="1591"/>
                      <a:pt x="2254" y="1607"/>
                    </a:cubicBezTo>
                    <a:cubicBezTo>
                      <a:pt x="2230" y="1629"/>
                      <a:pt x="2222" y="1661"/>
                      <a:pt x="2233" y="1692"/>
                    </a:cubicBezTo>
                    <a:cubicBezTo>
                      <a:pt x="2238" y="1705"/>
                      <a:pt x="2244" y="1716"/>
                      <a:pt x="2255" y="1724"/>
                    </a:cubicBezTo>
                    <a:cubicBezTo>
                      <a:pt x="2244" y="1718"/>
                      <a:pt x="2235" y="1708"/>
                      <a:pt x="2228" y="1696"/>
                    </a:cubicBezTo>
                    <a:cubicBezTo>
                      <a:pt x="2220" y="1680"/>
                      <a:pt x="2215" y="1659"/>
                      <a:pt x="2216" y="1641"/>
                    </a:cubicBezTo>
                    <a:cubicBezTo>
                      <a:pt x="2216" y="1633"/>
                      <a:pt x="2215" y="1627"/>
                      <a:pt x="2214" y="1620"/>
                    </a:cubicBezTo>
                    <a:cubicBezTo>
                      <a:pt x="2213" y="1618"/>
                      <a:pt x="2212" y="1616"/>
                      <a:pt x="2212" y="1614"/>
                    </a:cubicBezTo>
                    <a:cubicBezTo>
                      <a:pt x="2211" y="1611"/>
                      <a:pt x="2209" y="1608"/>
                      <a:pt x="2208" y="1605"/>
                    </a:cubicBezTo>
                    <a:cubicBezTo>
                      <a:pt x="2207" y="1604"/>
                      <a:pt x="2201" y="1595"/>
                      <a:pt x="2199" y="1596"/>
                    </a:cubicBezTo>
                    <a:cubicBezTo>
                      <a:pt x="2199" y="1597"/>
                      <a:pt x="2202" y="1602"/>
                      <a:pt x="2203" y="1603"/>
                    </a:cubicBezTo>
                    <a:cubicBezTo>
                      <a:pt x="2205" y="1607"/>
                      <a:pt x="2207" y="1611"/>
                      <a:pt x="2208" y="1616"/>
                    </a:cubicBezTo>
                    <a:cubicBezTo>
                      <a:pt x="2209" y="1617"/>
                      <a:pt x="2209" y="1619"/>
                      <a:pt x="2210" y="1621"/>
                    </a:cubicBezTo>
                    <a:cubicBezTo>
                      <a:pt x="2212" y="1628"/>
                      <a:pt x="2213" y="1634"/>
                      <a:pt x="2213" y="1641"/>
                    </a:cubicBezTo>
                    <a:cubicBezTo>
                      <a:pt x="2213" y="1641"/>
                      <a:pt x="2213" y="1642"/>
                      <a:pt x="2213" y="1644"/>
                    </a:cubicBezTo>
                    <a:cubicBezTo>
                      <a:pt x="2212" y="1641"/>
                      <a:pt x="2212" y="1639"/>
                      <a:pt x="2211" y="1637"/>
                    </a:cubicBezTo>
                    <a:cubicBezTo>
                      <a:pt x="2209" y="1631"/>
                      <a:pt x="2207" y="1626"/>
                      <a:pt x="2203" y="1621"/>
                    </a:cubicBezTo>
                    <a:cubicBezTo>
                      <a:pt x="2191" y="1609"/>
                      <a:pt x="2175" y="1611"/>
                      <a:pt x="2164" y="1620"/>
                    </a:cubicBezTo>
                    <a:cubicBezTo>
                      <a:pt x="2154" y="1628"/>
                      <a:pt x="2147" y="1640"/>
                      <a:pt x="2149" y="1653"/>
                    </a:cubicBezTo>
                    <a:cubicBezTo>
                      <a:pt x="2151" y="1664"/>
                      <a:pt x="2158" y="1671"/>
                      <a:pt x="2169" y="1673"/>
                    </a:cubicBezTo>
                    <a:cubicBezTo>
                      <a:pt x="2177" y="1674"/>
                      <a:pt x="2187" y="1671"/>
                      <a:pt x="2191" y="1662"/>
                    </a:cubicBezTo>
                    <a:cubicBezTo>
                      <a:pt x="2192" y="1658"/>
                      <a:pt x="2192" y="1653"/>
                      <a:pt x="2189" y="1649"/>
                    </a:cubicBezTo>
                    <a:cubicBezTo>
                      <a:pt x="2188" y="1646"/>
                      <a:pt x="2185" y="1645"/>
                      <a:pt x="2182" y="1644"/>
                    </a:cubicBezTo>
                    <a:cubicBezTo>
                      <a:pt x="2179" y="1644"/>
                      <a:pt x="2176" y="1645"/>
                      <a:pt x="2173" y="1648"/>
                    </a:cubicBezTo>
                    <a:cubicBezTo>
                      <a:pt x="2171" y="1651"/>
                      <a:pt x="2169" y="1654"/>
                      <a:pt x="2171" y="1658"/>
                    </a:cubicBezTo>
                    <a:cubicBezTo>
                      <a:pt x="2173" y="1661"/>
                      <a:pt x="2176" y="1664"/>
                      <a:pt x="2180" y="1663"/>
                    </a:cubicBezTo>
                    <a:cubicBezTo>
                      <a:pt x="2185" y="1662"/>
                      <a:pt x="2188" y="1657"/>
                      <a:pt x="2187" y="1653"/>
                    </a:cubicBezTo>
                    <a:cubicBezTo>
                      <a:pt x="2186" y="1648"/>
                      <a:pt x="2182" y="1645"/>
                      <a:pt x="2177" y="1646"/>
                    </a:cubicBezTo>
                    <a:cubicBezTo>
                      <a:pt x="2175" y="1647"/>
                      <a:pt x="2174" y="1647"/>
                      <a:pt x="2173" y="1649"/>
                    </a:cubicBezTo>
                    <a:cubicBezTo>
                      <a:pt x="2173" y="1648"/>
                      <a:pt x="2173" y="1648"/>
                      <a:pt x="2173" y="1648"/>
                    </a:cubicBezTo>
                    <a:cubicBezTo>
                      <a:pt x="2176" y="1645"/>
                      <a:pt x="2179" y="1644"/>
                      <a:pt x="2182" y="1645"/>
                    </a:cubicBezTo>
                    <a:cubicBezTo>
                      <a:pt x="2185" y="1645"/>
                      <a:pt x="2187" y="1647"/>
                      <a:pt x="2189" y="1649"/>
                    </a:cubicBezTo>
                    <a:cubicBezTo>
                      <a:pt x="2191" y="1653"/>
                      <a:pt x="2192" y="1658"/>
                      <a:pt x="2190" y="1662"/>
                    </a:cubicBezTo>
                    <a:cubicBezTo>
                      <a:pt x="2187" y="1669"/>
                      <a:pt x="2177" y="1672"/>
                      <a:pt x="2169" y="1671"/>
                    </a:cubicBezTo>
                    <a:cubicBezTo>
                      <a:pt x="2159" y="1670"/>
                      <a:pt x="2152" y="1663"/>
                      <a:pt x="2151" y="1653"/>
                    </a:cubicBezTo>
                    <a:cubicBezTo>
                      <a:pt x="2149" y="1641"/>
                      <a:pt x="2157" y="1629"/>
                      <a:pt x="2167" y="1622"/>
                    </a:cubicBezTo>
                    <a:cubicBezTo>
                      <a:pt x="2177" y="1614"/>
                      <a:pt x="2190" y="1612"/>
                      <a:pt x="2200" y="1624"/>
                    </a:cubicBezTo>
                    <a:cubicBezTo>
                      <a:pt x="2204" y="1628"/>
                      <a:pt x="2206" y="1633"/>
                      <a:pt x="2208" y="1638"/>
                    </a:cubicBezTo>
                    <a:cubicBezTo>
                      <a:pt x="2209" y="1642"/>
                      <a:pt x="2210" y="1645"/>
                      <a:pt x="2210" y="1649"/>
                    </a:cubicBezTo>
                    <a:cubicBezTo>
                      <a:pt x="2212" y="1657"/>
                      <a:pt x="2213" y="1668"/>
                      <a:pt x="2216" y="1677"/>
                    </a:cubicBezTo>
                    <a:cubicBezTo>
                      <a:pt x="2218" y="1683"/>
                      <a:pt x="2220" y="1689"/>
                      <a:pt x="2223" y="1695"/>
                    </a:cubicBezTo>
                    <a:cubicBezTo>
                      <a:pt x="2220" y="1693"/>
                      <a:pt x="2217" y="1691"/>
                      <a:pt x="2214" y="1690"/>
                    </a:cubicBezTo>
                    <a:cubicBezTo>
                      <a:pt x="2206" y="1687"/>
                      <a:pt x="2197" y="1687"/>
                      <a:pt x="2190" y="1688"/>
                    </a:cubicBezTo>
                    <a:close/>
                    <a:moveTo>
                      <a:pt x="2174" y="1562"/>
                    </a:moveTo>
                    <a:cubicBezTo>
                      <a:pt x="2177" y="1563"/>
                      <a:pt x="2180" y="1566"/>
                      <a:pt x="2179" y="1570"/>
                    </a:cubicBezTo>
                    <a:cubicBezTo>
                      <a:pt x="2176" y="1576"/>
                      <a:pt x="2168" y="1575"/>
                      <a:pt x="2166" y="1570"/>
                    </a:cubicBezTo>
                    <a:cubicBezTo>
                      <a:pt x="2164" y="1566"/>
                      <a:pt x="2166" y="1563"/>
                      <a:pt x="2162" y="1559"/>
                    </a:cubicBezTo>
                    <a:cubicBezTo>
                      <a:pt x="2167" y="1562"/>
                      <a:pt x="2169" y="1560"/>
                      <a:pt x="2174" y="1562"/>
                    </a:cubicBezTo>
                    <a:close/>
                    <a:moveTo>
                      <a:pt x="2218" y="1635"/>
                    </a:moveTo>
                    <a:cubicBezTo>
                      <a:pt x="2217" y="1622"/>
                      <a:pt x="2228" y="1609"/>
                      <a:pt x="2238" y="1606"/>
                    </a:cubicBezTo>
                    <a:cubicBezTo>
                      <a:pt x="2246" y="1604"/>
                      <a:pt x="2254" y="1602"/>
                      <a:pt x="2259" y="1596"/>
                    </a:cubicBezTo>
                    <a:cubicBezTo>
                      <a:pt x="2263" y="1591"/>
                      <a:pt x="2264" y="1582"/>
                      <a:pt x="2259" y="1579"/>
                    </a:cubicBezTo>
                    <a:cubicBezTo>
                      <a:pt x="2261" y="1584"/>
                      <a:pt x="2257" y="1588"/>
                      <a:pt x="2251" y="1591"/>
                    </a:cubicBezTo>
                    <a:cubicBezTo>
                      <a:pt x="2248" y="1593"/>
                      <a:pt x="2244" y="1596"/>
                      <a:pt x="2242" y="1601"/>
                    </a:cubicBezTo>
                    <a:cubicBezTo>
                      <a:pt x="2233" y="1597"/>
                      <a:pt x="2225" y="1603"/>
                      <a:pt x="2222" y="1609"/>
                    </a:cubicBezTo>
                    <a:cubicBezTo>
                      <a:pt x="2218" y="1616"/>
                      <a:pt x="2215" y="1626"/>
                      <a:pt x="2218" y="1635"/>
                    </a:cubicBezTo>
                    <a:close/>
                    <a:moveTo>
                      <a:pt x="2110" y="1593"/>
                    </a:moveTo>
                    <a:cubicBezTo>
                      <a:pt x="2089" y="1596"/>
                      <a:pt x="2080" y="1579"/>
                      <a:pt x="2073" y="1573"/>
                    </a:cubicBezTo>
                    <a:cubicBezTo>
                      <a:pt x="2064" y="1565"/>
                      <a:pt x="2056" y="1574"/>
                      <a:pt x="2064" y="1584"/>
                    </a:cubicBezTo>
                    <a:cubicBezTo>
                      <a:pt x="2072" y="1593"/>
                      <a:pt x="2091" y="1600"/>
                      <a:pt x="2110" y="1593"/>
                    </a:cubicBezTo>
                    <a:close/>
                    <a:moveTo>
                      <a:pt x="2195" y="1579"/>
                    </a:moveTo>
                    <a:cubicBezTo>
                      <a:pt x="2194" y="1585"/>
                      <a:pt x="2187" y="1589"/>
                      <a:pt x="2182" y="1589"/>
                    </a:cubicBezTo>
                    <a:cubicBezTo>
                      <a:pt x="2181" y="1596"/>
                      <a:pt x="2193" y="1602"/>
                      <a:pt x="2200" y="1594"/>
                    </a:cubicBezTo>
                    <a:cubicBezTo>
                      <a:pt x="2203" y="1589"/>
                      <a:pt x="2201" y="1581"/>
                      <a:pt x="2195" y="1579"/>
                    </a:cubicBezTo>
                    <a:close/>
                    <a:moveTo>
                      <a:pt x="2215" y="1623"/>
                    </a:moveTo>
                    <a:cubicBezTo>
                      <a:pt x="2217" y="1598"/>
                      <a:pt x="2240" y="1587"/>
                      <a:pt x="2246" y="1581"/>
                    </a:cubicBezTo>
                    <a:cubicBezTo>
                      <a:pt x="2256" y="1569"/>
                      <a:pt x="2243" y="1557"/>
                      <a:pt x="2230" y="1570"/>
                    </a:cubicBezTo>
                    <a:cubicBezTo>
                      <a:pt x="2223" y="1577"/>
                      <a:pt x="2211" y="1597"/>
                      <a:pt x="2215" y="1623"/>
                    </a:cubicBezTo>
                    <a:close/>
                    <a:moveTo>
                      <a:pt x="2146" y="1630"/>
                    </a:moveTo>
                    <a:cubicBezTo>
                      <a:pt x="2147" y="1641"/>
                      <a:pt x="2146" y="1652"/>
                      <a:pt x="2140" y="1661"/>
                    </a:cubicBezTo>
                    <a:cubicBezTo>
                      <a:pt x="2135" y="1669"/>
                      <a:pt x="2125" y="1675"/>
                      <a:pt x="2114" y="1673"/>
                    </a:cubicBezTo>
                    <a:cubicBezTo>
                      <a:pt x="2109" y="1672"/>
                      <a:pt x="2103" y="1669"/>
                      <a:pt x="2099" y="1665"/>
                    </a:cubicBezTo>
                    <a:cubicBezTo>
                      <a:pt x="2094" y="1659"/>
                      <a:pt x="2092" y="1655"/>
                      <a:pt x="2090" y="1648"/>
                    </a:cubicBezTo>
                    <a:cubicBezTo>
                      <a:pt x="2088" y="1642"/>
                      <a:pt x="2088" y="1637"/>
                      <a:pt x="2089" y="1630"/>
                    </a:cubicBezTo>
                    <a:cubicBezTo>
                      <a:pt x="2090" y="1628"/>
                      <a:pt x="2091" y="1625"/>
                      <a:pt x="2091" y="1623"/>
                    </a:cubicBezTo>
                    <a:cubicBezTo>
                      <a:pt x="2094" y="1615"/>
                      <a:pt x="2097" y="1610"/>
                      <a:pt x="2102" y="1604"/>
                    </a:cubicBezTo>
                    <a:cubicBezTo>
                      <a:pt x="2109" y="1595"/>
                      <a:pt x="2117" y="1590"/>
                      <a:pt x="2127" y="1587"/>
                    </a:cubicBezTo>
                    <a:cubicBezTo>
                      <a:pt x="2128" y="1587"/>
                      <a:pt x="2129" y="1587"/>
                      <a:pt x="2129" y="1586"/>
                    </a:cubicBezTo>
                    <a:cubicBezTo>
                      <a:pt x="2122" y="1584"/>
                      <a:pt x="2115" y="1580"/>
                      <a:pt x="2110" y="1574"/>
                    </a:cubicBezTo>
                    <a:cubicBezTo>
                      <a:pt x="2104" y="1567"/>
                      <a:pt x="2100" y="1558"/>
                      <a:pt x="2100" y="1549"/>
                    </a:cubicBezTo>
                    <a:cubicBezTo>
                      <a:pt x="2101" y="1545"/>
                      <a:pt x="2102" y="1541"/>
                      <a:pt x="2105" y="1537"/>
                    </a:cubicBezTo>
                    <a:cubicBezTo>
                      <a:pt x="2103" y="1541"/>
                      <a:pt x="2102" y="1545"/>
                      <a:pt x="2102" y="1549"/>
                    </a:cubicBezTo>
                    <a:cubicBezTo>
                      <a:pt x="2102" y="1558"/>
                      <a:pt x="2105" y="1566"/>
                      <a:pt x="2112" y="1572"/>
                    </a:cubicBezTo>
                    <a:cubicBezTo>
                      <a:pt x="2116" y="1577"/>
                      <a:pt x="2121" y="1580"/>
                      <a:pt x="2127" y="1582"/>
                    </a:cubicBezTo>
                    <a:cubicBezTo>
                      <a:pt x="2137" y="1586"/>
                      <a:pt x="2146" y="1585"/>
                      <a:pt x="2157" y="1587"/>
                    </a:cubicBezTo>
                    <a:cubicBezTo>
                      <a:pt x="2158" y="1588"/>
                      <a:pt x="2158" y="1588"/>
                      <a:pt x="2158" y="1588"/>
                    </a:cubicBezTo>
                    <a:cubicBezTo>
                      <a:pt x="2163" y="1589"/>
                      <a:pt x="2168" y="1592"/>
                      <a:pt x="2174" y="1594"/>
                    </a:cubicBezTo>
                    <a:cubicBezTo>
                      <a:pt x="2175" y="1595"/>
                      <a:pt x="2187" y="1603"/>
                      <a:pt x="2187" y="1605"/>
                    </a:cubicBezTo>
                    <a:cubicBezTo>
                      <a:pt x="2186" y="1605"/>
                      <a:pt x="2178" y="1601"/>
                      <a:pt x="2177" y="1600"/>
                    </a:cubicBezTo>
                    <a:cubicBezTo>
                      <a:pt x="2170" y="1596"/>
                      <a:pt x="2164" y="1593"/>
                      <a:pt x="2156" y="1591"/>
                    </a:cubicBezTo>
                    <a:cubicBezTo>
                      <a:pt x="2156" y="1591"/>
                      <a:pt x="2156" y="1591"/>
                      <a:pt x="2156" y="1591"/>
                    </a:cubicBezTo>
                    <a:cubicBezTo>
                      <a:pt x="2146" y="1588"/>
                      <a:pt x="2138" y="1588"/>
                      <a:pt x="2128" y="1590"/>
                    </a:cubicBezTo>
                    <a:cubicBezTo>
                      <a:pt x="2117" y="1593"/>
                      <a:pt x="2106" y="1601"/>
                      <a:pt x="2101" y="1612"/>
                    </a:cubicBezTo>
                    <a:cubicBezTo>
                      <a:pt x="2099" y="1618"/>
                      <a:pt x="2100" y="1629"/>
                      <a:pt x="2107" y="1632"/>
                    </a:cubicBezTo>
                    <a:cubicBezTo>
                      <a:pt x="2109" y="1633"/>
                      <a:pt x="2112" y="1632"/>
                      <a:pt x="2114" y="1630"/>
                    </a:cubicBezTo>
                    <a:cubicBezTo>
                      <a:pt x="2115" y="1628"/>
                      <a:pt x="2115" y="1626"/>
                      <a:pt x="2114" y="1624"/>
                    </a:cubicBezTo>
                    <a:cubicBezTo>
                      <a:pt x="2112" y="1622"/>
                      <a:pt x="2111" y="1622"/>
                      <a:pt x="2110" y="1622"/>
                    </a:cubicBezTo>
                    <a:cubicBezTo>
                      <a:pt x="2107" y="1622"/>
                      <a:pt x="2106" y="1624"/>
                      <a:pt x="2107" y="1627"/>
                    </a:cubicBezTo>
                    <a:cubicBezTo>
                      <a:pt x="2107" y="1628"/>
                      <a:pt x="2108" y="1628"/>
                      <a:pt x="2110" y="1628"/>
                    </a:cubicBezTo>
                    <a:cubicBezTo>
                      <a:pt x="2108" y="1630"/>
                      <a:pt x="2107" y="1629"/>
                      <a:pt x="2105" y="1628"/>
                    </a:cubicBezTo>
                    <a:cubicBezTo>
                      <a:pt x="2104" y="1626"/>
                      <a:pt x="2103" y="1623"/>
                      <a:pt x="2105" y="1621"/>
                    </a:cubicBezTo>
                    <a:cubicBezTo>
                      <a:pt x="2107" y="1618"/>
                      <a:pt x="2112" y="1617"/>
                      <a:pt x="2116" y="1619"/>
                    </a:cubicBezTo>
                    <a:cubicBezTo>
                      <a:pt x="2118" y="1620"/>
                      <a:pt x="2120" y="1623"/>
                      <a:pt x="2121" y="1626"/>
                    </a:cubicBezTo>
                    <a:cubicBezTo>
                      <a:pt x="2121" y="1629"/>
                      <a:pt x="2120" y="1632"/>
                      <a:pt x="2118" y="1635"/>
                    </a:cubicBezTo>
                    <a:cubicBezTo>
                      <a:pt x="2115" y="1637"/>
                      <a:pt x="2110" y="1639"/>
                      <a:pt x="2106" y="1637"/>
                    </a:cubicBezTo>
                    <a:cubicBezTo>
                      <a:pt x="2098" y="1633"/>
                      <a:pt x="2096" y="1623"/>
                      <a:pt x="2099" y="1614"/>
                    </a:cubicBezTo>
                    <a:cubicBezTo>
                      <a:pt x="2100" y="1612"/>
                      <a:pt x="2101" y="1609"/>
                      <a:pt x="2103" y="1607"/>
                    </a:cubicBezTo>
                    <a:cubicBezTo>
                      <a:pt x="2097" y="1614"/>
                      <a:pt x="2093" y="1621"/>
                      <a:pt x="2091" y="1631"/>
                    </a:cubicBezTo>
                    <a:cubicBezTo>
                      <a:pt x="2090" y="1637"/>
                      <a:pt x="2090" y="1642"/>
                      <a:pt x="2091" y="1648"/>
                    </a:cubicBezTo>
                    <a:cubicBezTo>
                      <a:pt x="2093" y="1654"/>
                      <a:pt x="2095" y="1659"/>
                      <a:pt x="2100" y="1664"/>
                    </a:cubicBezTo>
                    <a:cubicBezTo>
                      <a:pt x="2102" y="1666"/>
                      <a:pt x="2105" y="1668"/>
                      <a:pt x="2108" y="1670"/>
                    </a:cubicBezTo>
                    <a:cubicBezTo>
                      <a:pt x="2108" y="1670"/>
                      <a:pt x="2108" y="1670"/>
                      <a:pt x="2108" y="1670"/>
                    </a:cubicBezTo>
                    <a:cubicBezTo>
                      <a:pt x="2100" y="1664"/>
                      <a:pt x="2099" y="1653"/>
                      <a:pt x="2111" y="1648"/>
                    </a:cubicBezTo>
                    <a:cubicBezTo>
                      <a:pt x="2120" y="1645"/>
                      <a:pt x="2138" y="1652"/>
                      <a:pt x="2146" y="1630"/>
                    </a:cubicBezTo>
                    <a:close/>
                    <a:moveTo>
                      <a:pt x="2103" y="1549"/>
                    </a:moveTo>
                    <a:cubicBezTo>
                      <a:pt x="2114" y="1551"/>
                      <a:pt x="2115" y="1536"/>
                      <a:pt x="2116" y="1531"/>
                    </a:cubicBezTo>
                    <a:cubicBezTo>
                      <a:pt x="2117" y="1527"/>
                      <a:pt x="2119" y="1524"/>
                      <a:pt x="2122" y="1523"/>
                    </a:cubicBezTo>
                    <a:cubicBezTo>
                      <a:pt x="2117" y="1522"/>
                      <a:pt x="2106" y="1525"/>
                      <a:pt x="2102" y="1528"/>
                    </a:cubicBezTo>
                    <a:cubicBezTo>
                      <a:pt x="2096" y="1533"/>
                      <a:pt x="2093" y="1541"/>
                      <a:pt x="2099" y="1548"/>
                    </a:cubicBezTo>
                    <a:cubicBezTo>
                      <a:pt x="2099" y="1544"/>
                      <a:pt x="2102" y="1538"/>
                      <a:pt x="2106" y="1536"/>
                    </a:cubicBezTo>
                    <a:cubicBezTo>
                      <a:pt x="2105" y="1538"/>
                      <a:pt x="2102" y="1544"/>
                      <a:pt x="2103" y="1549"/>
                    </a:cubicBezTo>
                    <a:close/>
                    <a:moveTo>
                      <a:pt x="2192" y="1610"/>
                    </a:moveTo>
                    <a:cubicBezTo>
                      <a:pt x="2167" y="1605"/>
                      <a:pt x="2151" y="1620"/>
                      <a:pt x="2139" y="1622"/>
                    </a:cubicBezTo>
                    <a:cubicBezTo>
                      <a:pt x="2125" y="1624"/>
                      <a:pt x="2122" y="1609"/>
                      <a:pt x="2136" y="1603"/>
                    </a:cubicBezTo>
                    <a:cubicBezTo>
                      <a:pt x="2151" y="1597"/>
                      <a:pt x="2174" y="1601"/>
                      <a:pt x="2192" y="1610"/>
                    </a:cubicBezTo>
                    <a:close/>
                    <a:moveTo>
                      <a:pt x="2105" y="1597"/>
                    </a:moveTo>
                    <a:cubicBezTo>
                      <a:pt x="2087" y="1607"/>
                      <a:pt x="2072" y="1644"/>
                      <a:pt x="2091" y="1655"/>
                    </a:cubicBezTo>
                    <a:cubicBezTo>
                      <a:pt x="2089" y="1659"/>
                      <a:pt x="2082" y="1660"/>
                      <a:pt x="2077" y="1655"/>
                    </a:cubicBezTo>
                    <a:cubicBezTo>
                      <a:pt x="2073" y="1651"/>
                      <a:pt x="2070" y="1641"/>
                      <a:pt x="2076" y="1634"/>
                    </a:cubicBezTo>
                    <a:cubicBezTo>
                      <a:pt x="2071" y="1631"/>
                      <a:pt x="2074" y="1618"/>
                      <a:pt x="2086" y="1608"/>
                    </a:cubicBezTo>
                    <a:cubicBezTo>
                      <a:pt x="2077" y="1611"/>
                      <a:pt x="2068" y="1611"/>
                      <a:pt x="2059" y="1609"/>
                    </a:cubicBezTo>
                    <a:cubicBezTo>
                      <a:pt x="2049" y="1607"/>
                      <a:pt x="2039" y="1603"/>
                      <a:pt x="2032" y="1596"/>
                    </a:cubicBezTo>
                    <a:cubicBezTo>
                      <a:pt x="2025" y="1589"/>
                      <a:pt x="2021" y="1578"/>
                      <a:pt x="2024" y="1568"/>
                    </a:cubicBezTo>
                    <a:cubicBezTo>
                      <a:pt x="2026" y="1561"/>
                      <a:pt x="2031" y="1554"/>
                      <a:pt x="2039" y="1553"/>
                    </a:cubicBezTo>
                    <a:cubicBezTo>
                      <a:pt x="2045" y="1552"/>
                      <a:pt x="2052" y="1556"/>
                      <a:pt x="2055" y="1561"/>
                    </a:cubicBezTo>
                    <a:cubicBezTo>
                      <a:pt x="2058" y="1566"/>
                      <a:pt x="2059" y="1573"/>
                      <a:pt x="2058" y="1580"/>
                    </a:cubicBezTo>
                    <a:cubicBezTo>
                      <a:pt x="2053" y="1567"/>
                      <a:pt x="2043" y="1570"/>
                      <a:pt x="2037" y="1568"/>
                    </a:cubicBezTo>
                    <a:cubicBezTo>
                      <a:pt x="2030" y="1565"/>
                      <a:pt x="2031" y="1559"/>
                      <a:pt x="2036" y="1555"/>
                    </a:cubicBezTo>
                    <a:cubicBezTo>
                      <a:pt x="2036" y="1555"/>
                      <a:pt x="2036" y="1555"/>
                      <a:pt x="2036" y="1555"/>
                    </a:cubicBezTo>
                    <a:cubicBezTo>
                      <a:pt x="2030" y="1558"/>
                      <a:pt x="2027" y="1562"/>
                      <a:pt x="2026" y="1568"/>
                    </a:cubicBezTo>
                    <a:cubicBezTo>
                      <a:pt x="2023" y="1577"/>
                      <a:pt x="2024" y="1585"/>
                      <a:pt x="2031" y="1593"/>
                    </a:cubicBezTo>
                    <a:cubicBezTo>
                      <a:pt x="2030" y="1591"/>
                      <a:pt x="2029" y="1588"/>
                      <a:pt x="2029" y="1586"/>
                    </a:cubicBezTo>
                    <a:cubicBezTo>
                      <a:pt x="2028" y="1582"/>
                      <a:pt x="2029" y="1577"/>
                      <a:pt x="2034" y="1575"/>
                    </a:cubicBezTo>
                    <a:cubicBezTo>
                      <a:pt x="2037" y="1574"/>
                      <a:pt x="2039" y="1575"/>
                      <a:pt x="2041" y="1576"/>
                    </a:cubicBezTo>
                    <a:cubicBezTo>
                      <a:pt x="2042" y="1578"/>
                      <a:pt x="2043" y="1579"/>
                      <a:pt x="2042" y="1581"/>
                    </a:cubicBezTo>
                    <a:cubicBezTo>
                      <a:pt x="2042" y="1583"/>
                      <a:pt x="2041" y="1585"/>
                      <a:pt x="2039" y="1586"/>
                    </a:cubicBezTo>
                    <a:cubicBezTo>
                      <a:pt x="2037" y="1587"/>
                      <a:pt x="2034" y="1586"/>
                      <a:pt x="2033" y="1584"/>
                    </a:cubicBezTo>
                    <a:cubicBezTo>
                      <a:pt x="2032" y="1583"/>
                      <a:pt x="2032" y="1581"/>
                      <a:pt x="2033" y="1580"/>
                    </a:cubicBezTo>
                    <a:cubicBezTo>
                      <a:pt x="2034" y="1579"/>
                      <a:pt x="2035" y="1579"/>
                      <a:pt x="2036" y="1580"/>
                    </a:cubicBezTo>
                    <a:cubicBezTo>
                      <a:pt x="2035" y="1580"/>
                      <a:pt x="2035" y="1580"/>
                      <a:pt x="2034" y="1581"/>
                    </a:cubicBezTo>
                    <a:cubicBezTo>
                      <a:pt x="2034" y="1582"/>
                      <a:pt x="2034" y="1584"/>
                      <a:pt x="2036" y="1584"/>
                    </a:cubicBezTo>
                    <a:cubicBezTo>
                      <a:pt x="2037" y="1584"/>
                      <a:pt x="2037" y="1583"/>
                      <a:pt x="2038" y="1583"/>
                    </a:cubicBezTo>
                    <a:cubicBezTo>
                      <a:pt x="2039" y="1582"/>
                      <a:pt x="2039" y="1580"/>
                      <a:pt x="2038" y="1579"/>
                    </a:cubicBezTo>
                    <a:cubicBezTo>
                      <a:pt x="2037" y="1578"/>
                      <a:pt x="2036" y="1577"/>
                      <a:pt x="2034" y="1578"/>
                    </a:cubicBezTo>
                    <a:cubicBezTo>
                      <a:pt x="2030" y="1579"/>
                      <a:pt x="2029" y="1586"/>
                      <a:pt x="2031" y="1589"/>
                    </a:cubicBezTo>
                    <a:cubicBezTo>
                      <a:pt x="2033" y="1596"/>
                      <a:pt x="2040" y="1600"/>
                      <a:pt x="2046" y="1603"/>
                    </a:cubicBezTo>
                    <a:cubicBezTo>
                      <a:pt x="2061" y="1611"/>
                      <a:pt x="2077" y="1610"/>
                      <a:pt x="2091" y="1604"/>
                    </a:cubicBezTo>
                    <a:cubicBezTo>
                      <a:pt x="2095" y="1601"/>
                      <a:pt x="2099" y="1599"/>
                      <a:pt x="2105" y="1597"/>
                    </a:cubicBezTo>
                    <a:close/>
                    <a:moveTo>
                      <a:pt x="2120" y="1585"/>
                    </a:moveTo>
                    <a:cubicBezTo>
                      <a:pt x="2111" y="1590"/>
                      <a:pt x="2100" y="1578"/>
                      <a:pt x="2096" y="1568"/>
                    </a:cubicBezTo>
                    <a:cubicBezTo>
                      <a:pt x="2092" y="1557"/>
                      <a:pt x="2091" y="1543"/>
                      <a:pt x="2078" y="1538"/>
                    </a:cubicBezTo>
                    <a:cubicBezTo>
                      <a:pt x="2072" y="1535"/>
                      <a:pt x="2064" y="1535"/>
                      <a:pt x="2059" y="1540"/>
                    </a:cubicBezTo>
                    <a:cubicBezTo>
                      <a:pt x="2056" y="1543"/>
                      <a:pt x="2055" y="1547"/>
                      <a:pt x="2057" y="1551"/>
                    </a:cubicBezTo>
                    <a:cubicBezTo>
                      <a:pt x="2057" y="1548"/>
                      <a:pt x="2061" y="1543"/>
                      <a:pt x="2066" y="1544"/>
                    </a:cubicBezTo>
                    <a:cubicBezTo>
                      <a:pt x="2071" y="1544"/>
                      <a:pt x="2075" y="1548"/>
                      <a:pt x="2076" y="1553"/>
                    </a:cubicBezTo>
                    <a:cubicBezTo>
                      <a:pt x="2078" y="1564"/>
                      <a:pt x="2079" y="1573"/>
                      <a:pt x="2085" y="1582"/>
                    </a:cubicBezTo>
                    <a:cubicBezTo>
                      <a:pt x="2093" y="1592"/>
                      <a:pt x="2109" y="1596"/>
                      <a:pt x="2120" y="1585"/>
                    </a:cubicBezTo>
                    <a:close/>
                    <a:moveTo>
                      <a:pt x="2158" y="1556"/>
                    </a:moveTo>
                    <a:cubicBezTo>
                      <a:pt x="2152" y="1547"/>
                      <a:pt x="2136" y="1541"/>
                      <a:pt x="2126" y="1543"/>
                    </a:cubicBezTo>
                    <a:cubicBezTo>
                      <a:pt x="2114" y="1545"/>
                      <a:pt x="2113" y="1555"/>
                      <a:pt x="2126" y="1555"/>
                    </a:cubicBezTo>
                    <a:cubicBezTo>
                      <a:pt x="2135" y="1556"/>
                      <a:pt x="2150" y="1550"/>
                      <a:pt x="2158" y="1556"/>
                    </a:cubicBezTo>
                    <a:close/>
                    <a:moveTo>
                      <a:pt x="2354" y="1616"/>
                    </a:moveTo>
                    <a:cubicBezTo>
                      <a:pt x="2385" y="1627"/>
                      <a:pt x="2429" y="1603"/>
                      <a:pt x="2421" y="1572"/>
                    </a:cubicBezTo>
                    <a:cubicBezTo>
                      <a:pt x="2427" y="1571"/>
                      <a:pt x="2435" y="1579"/>
                      <a:pt x="2434" y="1588"/>
                    </a:cubicBezTo>
                    <a:cubicBezTo>
                      <a:pt x="2434" y="1598"/>
                      <a:pt x="2425" y="1607"/>
                      <a:pt x="2411" y="1608"/>
                    </a:cubicBezTo>
                    <a:cubicBezTo>
                      <a:pt x="2413" y="1621"/>
                      <a:pt x="2380" y="1634"/>
                      <a:pt x="2354" y="1616"/>
                    </a:cubicBezTo>
                    <a:close/>
                    <a:moveTo>
                      <a:pt x="2353" y="1755"/>
                    </a:moveTo>
                    <a:cubicBezTo>
                      <a:pt x="2350" y="1755"/>
                      <a:pt x="2348" y="1753"/>
                      <a:pt x="2348" y="1750"/>
                    </a:cubicBezTo>
                    <a:cubicBezTo>
                      <a:pt x="2348" y="1747"/>
                      <a:pt x="2350" y="1745"/>
                      <a:pt x="2353" y="1745"/>
                    </a:cubicBezTo>
                    <a:cubicBezTo>
                      <a:pt x="2355" y="1745"/>
                      <a:pt x="2358" y="1747"/>
                      <a:pt x="2358" y="1750"/>
                    </a:cubicBezTo>
                    <a:cubicBezTo>
                      <a:pt x="2358" y="1752"/>
                      <a:pt x="2356" y="1755"/>
                      <a:pt x="2353" y="1755"/>
                    </a:cubicBezTo>
                    <a:close/>
                    <a:moveTo>
                      <a:pt x="2344" y="1758"/>
                    </a:moveTo>
                    <a:cubicBezTo>
                      <a:pt x="2342" y="1758"/>
                      <a:pt x="2340" y="1756"/>
                      <a:pt x="2340" y="1754"/>
                    </a:cubicBezTo>
                    <a:cubicBezTo>
                      <a:pt x="2340" y="1752"/>
                      <a:pt x="2341" y="1750"/>
                      <a:pt x="2343" y="1750"/>
                    </a:cubicBezTo>
                    <a:cubicBezTo>
                      <a:pt x="2345" y="1750"/>
                      <a:pt x="2347" y="1752"/>
                      <a:pt x="2347" y="1754"/>
                    </a:cubicBezTo>
                    <a:cubicBezTo>
                      <a:pt x="2347" y="1756"/>
                      <a:pt x="2346" y="1758"/>
                      <a:pt x="2344" y="1758"/>
                    </a:cubicBezTo>
                    <a:close/>
                    <a:moveTo>
                      <a:pt x="2362" y="1746"/>
                    </a:moveTo>
                    <a:cubicBezTo>
                      <a:pt x="2358" y="1746"/>
                      <a:pt x="2354" y="1743"/>
                      <a:pt x="2354" y="1739"/>
                    </a:cubicBezTo>
                    <a:cubicBezTo>
                      <a:pt x="2354" y="1735"/>
                      <a:pt x="2357" y="1731"/>
                      <a:pt x="2361" y="1731"/>
                    </a:cubicBezTo>
                    <a:cubicBezTo>
                      <a:pt x="2365" y="1731"/>
                      <a:pt x="2369" y="1734"/>
                      <a:pt x="2369" y="1738"/>
                    </a:cubicBezTo>
                    <a:cubicBezTo>
                      <a:pt x="2369" y="1742"/>
                      <a:pt x="2366" y="1746"/>
                      <a:pt x="2362" y="1746"/>
                    </a:cubicBezTo>
                    <a:close/>
                    <a:moveTo>
                      <a:pt x="2249" y="1626"/>
                    </a:moveTo>
                    <a:cubicBezTo>
                      <a:pt x="2252" y="1615"/>
                      <a:pt x="2264" y="1604"/>
                      <a:pt x="2278" y="1600"/>
                    </a:cubicBezTo>
                    <a:cubicBezTo>
                      <a:pt x="2289" y="1597"/>
                      <a:pt x="2301" y="1597"/>
                      <a:pt x="2311" y="1601"/>
                    </a:cubicBezTo>
                    <a:cubicBezTo>
                      <a:pt x="2316" y="1604"/>
                      <a:pt x="2321" y="1607"/>
                      <a:pt x="2324" y="1612"/>
                    </a:cubicBezTo>
                    <a:cubicBezTo>
                      <a:pt x="2328" y="1619"/>
                      <a:pt x="2328" y="1628"/>
                      <a:pt x="2325" y="1633"/>
                    </a:cubicBezTo>
                    <a:cubicBezTo>
                      <a:pt x="2320" y="1639"/>
                      <a:pt x="2312" y="1639"/>
                      <a:pt x="2308" y="1634"/>
                    </a:cubicBezTo>
                    <a:cubicBezTo>
                      <a:pt x="2318" y="1632"/>
                      <a:pt x="2319" y="1620"/>
                      <a:pt x="2312" y="1613"/>
                    </a:cubicBezTo>
                    <a:cubicBezTo>
                      <a:pt x="2305" y="1605"/>
                      <a:pt x="2289" y="1602"/>
                      <a:pt x="2279" y="1605"/>
                    </a:cubicBezTo>
                    <a:cubicBezTo>
                      <a:pt x="2261" y="1609"/>
                      <a:pt x="2253" y="1620"/>
                      <a:pt x="2249" y="1626"/>
                    </a:cubicBezTo>
                    <a:close/>
                    <a:moveTo>
                      <a:pt x="2330" y="1608"/>
                    </a:moveTo>
                    <a:cubicBezTo>
                      <a:pt x="2358" y="1627"/>
                      <a:pt x="2368" y="1666"/>
                      <a:pt x="2355" y="1688"/>
                    </a:cubicBezTo>
                    <a:cubicBezTo>
                      <a:pt x="2340" y="1710"/>
                      <a:pt x="2321" y="1697"/>
                      <a:pt x="2334" y="1677"/>
                    </a:cubicBezTo>
                    <a:cubicBezTo>
                      <a:pt x="2340" y="1667"/>
                      <a:pt x="2354" y="1631"/>
                      <a:pt x="2330" y="1608"/>
                    </a:cubicBezTo>
                    <a:close/>
                    <a:moveTo>
                      <a:pt x="1960" y="1475"/>
                    </a:moveTo>
                    <a:cubicBezTo>
                      <a:pt x="1985" y="1480"/>
                      <a:pt x="2000" y="1465"/>
                      <a:pt x="2012" y="1463"/>
                    </a:cubicBezTo>
                    <a:cubicBezTo>
                      <a:pt x="2025" y="1461"/>
                      <a:pt x="2028" y="1476"/>
                      <a:pt x="2015" y="1482"/>
                    </a:cubicBezTo>
                    <a:cubicBezTo>
                      <a:pt x="2000" y="1488"/>
                      <a:pt x="1977" y="1484"/>
                      <a:pt x="1960" y="1475"/>
                    </a:cubicBezTo>
                    <a:close/>
                    <a:moveTo>
                      <a:pt x="2038" y="1510"/>
                    </a:moveTo>
                    <a:cubicBezTo>
                      <a:pt x="2035" y="1511"/>
                      <a:pt x="2033" y="1511"/>
                      <a:pt x="2031" y="1510"/>
                    </a:cubicBezTo>
                    <a:cubicBezTo>
                      <a:pt x="2029" y="1509"/>
                      <a:pt x="2027" y="1506"/>
                      <a:pt x="2027" y="1502"/>
                    </a:cubicBezTo>
                    <a:cubicBezTo>
                      <a:pt x="2028" y="1498"/>
                      <a:pt x="2031" y="1496"/>
                      <a:pt x="2034" y="1495"/>
                    </a:cubicBezTo>
                    <a:cubicBezTo>
                      <a:pt x="2040" y="1495"/>
                      <a:pt x="2041" y="1500"/>
                      <a:pt x="2044" y="1502"/>
                    </a:cubicBezTo>
                    <a:cubicBezTo>
                      <a:pt x="2047" y="1504"/>
                      <a:pt x="2052" y="1503"/>
                      <a:pt x="2056" y="1500"/>
                    </a:cubicBezTo>
                    <a:cubicBezTo>
                      <a:pt x="2060" y="1496"/>
                      <a:pt x="2062" y="1490"/>
                      <a:pt x="2060" y="1484"/>
                    </a:cubicBezTo>
                    <a:cubicBezTo>
                      <a:pt x="2058" y="1481"/>
                      <a:pt x="2055" y="1478"/>
                      <a:pt x="2052" y="1480"/>
                    </a:cubicBezTo>
                    <a:cubicBezTo>
                      <a:pt x="2055" y="1482"/>
                      <a:pt x="2055" y="1487"/>
                      <a:pt x="2051" y="1489"/>
                    </a:cubicBezTo>
                    <a:cubicBezTo>
                      <a:pt x="2048" y="1490"/>
                      <a:pt x="2042" y="1489"/>
                      <a:pt x="2037" y="1488"/>
                    </a:cubicBezTo>
                    <a:cubicBezTo>
                      <a:pt x="2031" y="1488"/>
                      <a:pt x="2025" y="1488"/>
                      <a:pt x="2021" y="1490"/>
                    </a:cubicBezTo>
                    <a:cubicBezTo>
                      <a:pt x="2012" y="1495"/>
                      <a:pt x="2010" y="1508"/>
                      <a:pt x="2016" y="1515"/>
                    </a:cubicBezTo>
                    <a:cubicBezTo>
                      <a:pt x="2020" y="1519"/>
                      <a:pt x="2025" y="1521"/>
                      <a:pt x="2030" y="1521"/>
                    </a:cubicBezTo>
                    <a:cubicBezTo>
                      <a:pt x="2035" y="1522"/>
                      <a:pt x="2049" y="1519"/>
                      <a:pt x="2055" y="1524"/>
                    </a:cubicBezTo>
                    <a:cubicBezTo>
                      <a:pt x="2058" y="1527"/>
                      <a:pt x="2058" y="1531"/>
                      <a:pt x="2055" y="1533"/>
                    </a:cubicBezTo>
                    <a:cubicBezTo>
                      <a:pt x="2058" y="1535"/>
                      <a:pt x="2064" y="1532"/>
                      <a:pt x="2065" y="1528"/>
                    </a:cubicBezTo>
                    <a:cubicBezTo>
                      <a:pt x="2068" y="1520"/>
                      <a:pt x="2062" y="1509"/>
                      <a:pt x="2051" y="1507"/>
                    </a:cubicBezTo>
                    <a:cubicBezTo>
                      <a:pt x="2047" y="1506"/>
                      <a:pt x="2043" y="1508"/>
                      <a:pt x="2038" y="1510"/>
                    </a:cubicBezTo>
                    <a:close/>
                    <a:moveTo>
                      <a:pt x="2054" y="1504"/>
                    </a:moveTo>
                    <a:cubicBezTo>
                      <a:pt x="2065" y="1500"/>
                      <a:pt x="2082" y="1505"/>
                      <a:pt x="2090" y="1514"/>
                    </a:cubicBezTo>
                    <a:cubicBezTo>
                      <a:pt x="2098" y="1523"/>
                      <a:pt x="2092" y="1533"/>
                      <a:pt x="2081" y="1525"/>
                    </a:cubicBezTo>
                    <a:cubicBezTo>
                      <a:pt x="2073" y="1518"/>
                      <a:pt x="2064" y="1504"/>
                      <a:pt x="2054" y="1504"/>
                    </a:cubicBezTo>
                    <a:close/>
                    <a:moveTo>
                      <a:pt x="2011" y="1507"/>
                    </a:moveTo>
                    <a:cubicBezTo>
                      <a:pt x="2009" y="1501"/>
                      <a:pt x="2012" y="1495"/>
                      <a:pt x="2015" y="1492"/>
                    </a:cubicBezTo>
                    <a:cubicBezTo>
                      <a:pt x="2013" y="1486"/>
                      <a:pt x="2000" y="1488"/>
                      <a:pt x="1999" y="1497"/>
                    </a:cubicBezTo>
                    <a:cubicBezTo>
                      <a:pt x="1999" y="1503"/>
                      <a:pt x="2005" y="1509"/>
                      <a:pt x="2011" y="1507"/>
                    </a:cubicBezTo>
                    <a:close/>
                    <a:moveTo>
                      <a:pt x="1875" y="1825"/>
                    </a:moveTo>
                    <a:cubicBezTo>
                      <a:pt x="1872" y="1824"/>
                      <a:pt x="1869" y="1821"/>
                      <a:pt x="1870" y="1818"/>
                    </a:cubicBezTo>
                    <a:cubicBezTo>
                      <a:pt x="1872" y="1812"/>
                      <a:pt x="1880" y="1812"/>
                      <a:pt x="1882" y="1817"/>
                    </a:cubicBezTo>
                    <a:cubicBezTo>
                      <a:pt x="1884" y="1820"/>
                      <a:pt x="1882" y="1823"/>
                      <a:pt x="1886" y="1827"/>
                    </a:cubicBezTo>
                    <a:cubicBezTo>
                      <a:pt x="1881" y="1824"/>
                      <a:pt x="1879" y="1826"/>
                      <a:pt x="1875" y="1825"/>
                    </a:cubicBezTo>
                    <a:close/>
                    <a:moveTo>
                      <a:pt x="1601" y="1733"/>
                    </a:moveTo>
                    <a:cubicBezTo>
                      <a:pt x="1604" y="1707"/>
                      <a:pt x="1621" y="1692"/>
                      <a:pt x="1639" y="1687"/>
                    </a:cubicBezTo>
                    <a:cubicBezTo>
                      <a:pt x="1656" y="1683"/>
                      <a:pt x="1667" y="1691"/>
                      <a:pt x="1677" y="1689"/>
                    </a:cubicBezTo>
                    <a:cubicBezTo>
                      <a:pt x="1681" y="1688"/>
                      <a:pt x="1684" y="1686"/>
                      <a:pt x="1687" y="1682"/>
                    </a:cubicBezTo>
                    <a:cubicBezTo>
                      <a:pt x="1690" y="1693"/>
                      <a:pt x="1682" y="1703"/>
                      <a:pt x="1671" y="1705"/>
                    </a:cubicBezTo>
                    <a:cubicBezTo>
                      <a:pt x="1657" y="1707"/>
                      <a:pt x="1648" y="1700"/>
                      <a:pt x="1634" y="1705"/>
                    </a:cubicBezTo>
                    <a:cubicBezTo>
                      <a:pt x="1619" y="1709"/>
                      <a:pt x="1606" y="1720"/>
                      <a:pt x="1601" y="1733"/>
                    </a:cubicBezTo>
                    <a:close/>
                    <a:moveTo>
                      <a:pt x="1570" y="1781"/>
                    </a:moveTo>
                    <a:cubicBezTo>
                      <a:pt x="1570" y="1756"/>
                      <a:pt x="1590" y="1742"/>
                      <a:pt x="1597" y="1732"/>
                    </a:cubicBezTo>
                    <a:cubicBezTo>
                      <a:pt x="1606" y="1719"/>
                      <a:pt x="1596" y="1710"/>
                      <a:pt x="1583" y="1722"/>
                    </a:cubicBezTo>
                    <a:cubicBezTo>
                      <a:pt x="1569" y="1734"/>
                      <a:pt x="1562" y="1762"/>
                      <a:pt x="1570" y="1781"/>
                    </a:cubicBezTo>
                    <a:close/>
                    <a:moveTo>
                      <a:pt x="2088" y="2150"/>
                    </a:moveTo>
                    <a:cubicBezTo>
                      <a:pt x="2087" y="2174"/>
                      <a:pt x="2106" y="2193"/>
                      <a:pt x="2123" y="2197"/>
                    </a:cubicBezTo>
                    <a:cubicBezTo>
                      <a:pt x="2138" y="2201"/>
                      <a:pt x="2147" y="2188"/>
                      <a:pt x="2128" y="2183"/>
                    </a:cubicBezTo>
                    <a:cubicBezTo>
                      <a:pt x="2113" y="2179"/>
                      <a:pt x="2095" y="2174"/>
                      <a:pt x="2088" y="2150"/>
                    </a:cubicBezTo>
                    <a:close/>
                    <a:moveTo>
                      <a:pt x="2384" y="2110"/>
                    </a:moveTo>
                    <a:cubicBezTo>
                      <a:pt x="2384" y="2128"/>
                      <a:pt x="2370" y="2152"/>
                      <a:pt x="2354" y="2160"/>
                    </a:cubicBezTo>
                    <a:cubicBezTo>
                      <a:pt x="2338" y="2169"/>
                      <a:pt x="2328" y="2157"/>
                      <a:pt x="2344" y="2144"/>
                    </a:cubicBezTo>
                    <a:cubicBezTo>
                      <a:pt x="2356" y="2134"/>
                      <a:pt x="2378" y="2130"/>
                      <a:pt x="2384" y="2110"/>
                    </a:cubicBezTo>
                    <a:close/>
                    <a:moveTo>
                      <a:pt x="2106" y="2199"/>
                    </a:moveTo>
                    <a:cubicBezTo>
                      <a:pt x="2120" y="2219"/>
                      <a:pt x="2142" y="2218"/>
                      <a:pt x="2160" y="2212"/>
                    </a:cubicBezTo>
                    <a:cubicBezTo>
                      <a:pt x="2170" y="2209"/>
                      <a:pt x="2181" y="2200"/>
                      <a:pt x="2192" y="2204"/>
                    </a:cubicBezTo>
                    <a:cubicBezTo>
                      <a:pt x="2188" y="2188"/>
                      <a:pt x="2158" y="2201"/>
                      <a:pt x="2148" y="2205"/>
                    </a:cubicBezTo>
                    <a:cubicBezTo>
                      <a:pt x="2132" y="2210"/>
                      <a:pt x="2117" y="2208"/>
                      <a:pt x="2106" y="2199"/>
                    </a:cubicBezTo>
                    <a:close/>
                    <a:moveTo>
                      <a:pt x="2248" y="2136"/>
                    </a:moveTo>
                    <a:cubicBezTo>
                      <a:pt x="2222" y="2130"/>
                      <a:pt x="2196" y="2112"/>
                      <a:pt x="2191" y="2095"/>
                    </a:cubicBezTo>
                    <a:cubicBezTo>
                      <a:pt x="2185" y="2078"/>
                      <a:pt x="2200" y="2068"/>
                      <a:pt x="2209" y="2086"/>
                    </a:cubicBezTo>
                    <a:cubicBezTo>
                      <a:pt x="2217" y="2100"/>
                      <a:pt x="2225" y="2124"/>
                      <a:pt x="2248" y="2136"/>
                    </a:cubicBezTo>
                    <a:close/>
                    <a:moveTo>
                      <a:pt x="2375" y="2214"/>
                    </a:moveTo>
                    <a:cubicBezTo>
                      <a:pt x="2377" y="2218"/>
                      <a:pt x="2375" y="2222"/>
                      <a:pt x="2372" y="2224"/>
                    </a:cubicBezTo>
                    <a:cubicBezTo>
                      <a:pt x="2365" y="2226"/>
                      <a:pt x="2360" y="2218"/>
                      <a:pt x="2363" y="2213"/>
                    </a:cubicBezTo>
                    <a:cubicBezTo>
                      <a:pt x="2366" y="2209"/>
                      <a:pt x="2369" y="2209"/>
                      <a:pt x="2370" y="2203"/>
                    </a:cubicBezTo>
                    <a:cubicBezTo>
                      <a:pt x="2371" y="2209"/>
                      <a:pt x="2374" y="2210"/>
                      <a:pt x="2375" y="2214"/>
                    </a:cubicBezTo>
                    <a:close/>
                    <a:moveTo>
                      <a:pt x="2376" y="2213"/>
                    </a:moveTo>
                    <a:cubicBezTo>
                      <a:pt x="2378" y="2216"/>
                      <a:pt x="2378" y="2218"/>
                      <a:pt x="2377" y="2220"/>
                    </a:cubicBezTo>
                    <a:cubicBezTo>
                      <a:pt x="2376" y="2223"/>
                      <a:pt x="2373" y="2226"/>
                      <a:pt x="2369" y="2225"/>
                    </a:cubicBezTo>
                    <a:cubicBezTo>
                      <a:pt x="2364" y="2225"/>
                      <a:pt x="2361" y="2222"/>
                      <a:pt x="2360" y="2218"/>
                    </a:cubicBezTo>
                    <a:cubicBezTo>
                      <a:pt x="2359" y="2212"/>
                      <a:pt x="2365" y="2211"/>
                      <a:pt x="2367" y="2207"/>
                    </a:cubicBezTo>
                    <a:cubicBezTo>
                      <a:pt x="2369" y="2204"/>
                      <a:pt x="2368" y="2198"/>
                      <a:pt x="2364" y="2194"/>
                    </a:cubicBezTo>
                    <a:cubicBezTo>
                      <a:pt x="2359" y="2189"/>
                      <a:pt x="2352" y="2187"/>
                      <a:pt x="2346" y="2191"/>
                    </a:cubicBezTo>
                    <a:cubicBezTo>
                      <a:pt x="2343" y="2192"/>
                      <a:pt x="2340" y="2196"/>
                      <a:pt x="2342" y="2200"/>
                    </a:cubicBezTo>
                    <a:cubicBezTo>
                      <a:pt x="2344" y="2196"/>
                      <a:pt x="2350" y="2195"/>
                      <a:pt x="2352" y="2201"/>
                    </a:cubicBezTo>
                    <a:cubicBezTo>
                      <a:pt x="2353" y="2203"/>
                      <a:pt x="2353" y="2210"/>
                      <a:pt x="2352" y="2216"/>
                    </a:cubicBezTo>
                    <a:cubicBezTo>
                      <a:pt x="2352" y="2223"/>
                      <a:pt x="2353" y="2229"/>
                      <a:pt x="2356" y="2234"/>
                    </a:cubicBezTo>
                    <a:cubicBezTo>
                      <a:pt x="2362" y="2243"/>
                      <a:pt x="2376" y="2244"/>
                      <a:pt x="2384" y="2236"/>
                    </a:cubicBezTo>
                    <a:cubicBezTo>
                      <a:pt x="2388" y="2232"/>
                      <a:pt x="2389" y="2226"/>
                      <a:pt x="2390" y="2221"/>
                    </a:cubicBezTo>
                    <a:cubicBezTo>
                      <a:pt x="2390" y="2215"/>
                      <a:pt x="2386" y="2199"/>
                      <a:pt x="2390" y="2193"/>
                    </a:cubicBezTo>
                    <a:cubicBezTo>
                      <a:pt x="2394" y="2189"/>
                      <a:pt x="2399" y="2189"/>
                      <a:pt x="2401" y="2192"/>
                    </a:cubicBezTo>
                    <a:cubicBezTo>
                      <a:pt x="2403" y="2188"/>
                      <a:pt x="2399" y="2182"/>
                      <a:pt x="2394" y="2181"/>
                    </a:cubicBezTo>
                    <a:cubicBezTo>
                      <a:pt x="2385" y="2179"/>
                      <a:pt x="2374" y="2187"/>
                      <a:pt x="2372" y="2199"/>
                    </a:cubicBezTo>
                    <a:cubicBezTo>
                      <a:pt x="2372" y="2203"/>
                      <a:pt x="2374" y="2207"/>
                      <a:pt x="2376" y="2213"/>
                    </a:cubicBezTo>
                    <a:close/>
                    <a:moveTo>
                      <a:pt x="2369" y="2196"/>
                    </a:moveTo>
                    <a:cubicBezTo>
                      <a:pt x="2364" y="2184"/>
                      <a:pt x="2367" y="2165"/>
                      <a:pt x="2376" y="2155"/>
                    </a:cubicBezTo>
                    <a:cubicBezTo>
                      <a:pt x="2386" y="2145"/>
                      <a:pt x="2397" y="2151"/>
                      <a:pt x="2389" y="2164"/>
                    </a:cubicBezTo>
                    <a:cubicBezTo>
                      <a:pt x="2383" y="2173"/>
                      <a:pt x="2368" y="2184"/>
                      <a:pt x="2369" y="2196"/>
                    </a:cubicBezTo>
                    <a:close/>
                    <a:moveTo>
                      <a:pt x="2366" y="2260"/>
                    </a:moveTo>
                    <a:cubicBezTo>
                      <a:pt x="2365" y="2260"/>
                      <a:pt x="2363" y="2260"/>
                      <a:pt x="2362" y="2259"/>
                    </a:cubicBezTo>
                    <a:cubicBezTo>
                      <a:pt x="2362" y="2269"/>
                      <a:pt x="2357" y="2287"/>
                      <a:pt x="2347" y="2302"/>
                    </a:cubicBezTo>
                    <a:cubicBezTo>
                      <a:pt x="2349" y="2297"/>
                      <a:pt x="2349" y="2292"/>
                      <a:pt x="2349" y="2288"/>
                    </a:cubicBezTo>
                    <a:cubicBezTo>
                      <a:pt x="2349" y="2255"/>
                      <a:pt x="2326" y="2249"/>
                      <a:pt x="2313" y="2226"/>
                    </a:cubicBezTo>
                    <a:cubicBezTo>
                      <a:pt x="2308" y="2217"/>
                      <a:pt x="2309" y="2206"/>
                      <a:pt x="2321" y="2202"/>
                    </a:cubicBezTo>
                    <a:cubicBezTo>
                      <a:pt x="2326" y="2200"/>
                      <a:pt x="2332" y="2201"/>
                      <a:pt x="2336" y="2205"/>
                    </a:cubicBezTo>
                    <a:cubicBezTo>
                      <a:pt x="2339" y="2208"/>
                      <a:pt x="2340" y="2212"/>
                      <a:pt x="2339" y="2215"/>
                    </a:cubicBezTo>
                    <a:cubicBezTo>
                      <a:pt x="2339" y="2217"/>
                      <a:pt x="2339" y="2219"/>
                      <a:pt x="2338" y="2220"/>
                    </a:cubicBezTo>
                    <a:cubicBezTo>
                      <a:pt x="2338" y="2220"/>
                      <a:pt x="2338" y="2220"/>
                      <a:pt x="2338" y="2218"/>
                    </a:cubicBezTo>
                    <a:cubicBezTo>
                      <a:pt x="2339" y="2215"/>
                      <a:pt x="2335" y="2210"/>
                      <a:pt x="2331" y="2209"/>
                    </a:cubicBezTo>
                    <a:cubicBezTo>
                      <a:pt x="2327" y="2209"/>
                      <a:pt x="2323" y="2213"/>
                      <a:pt x="2323" y="2217"/>
                    </a:cubicBezTo>
                    <a:cubicBezTo>
                      <a:pt x="2322" y="2221"/>
                      <a:pt x="2325" y="2224"/>
                      <a:pt x="2329" y="2225"/>
                    </a:cubicBezTo>
                    <a:cubicBezTo>
                      <a:pt x="2335" y="2227"/>
                      <a:pt x="2340" y="2221"/>
                      <a:pt x="2341" y="2216"/>
                    </a:cubicBezTo>
                    <a:cubicBezTo>
                      <a:pt x="2341" y="2211"/>
                      <a:pt x="2340" y="2207"/>
                      <a:pt x="2337" y="2204"/>
                    </a:cubicBezTo>
                    <a:cubicBezTo>
                      <a:pt x="2333" y="2199"/>
                      <a:pt x="2326" y="2197"/>
                      <a:pt x="2320" y="2199"/>
                    </a:cubicBezTo>
                    <a:cubicBezTo>
                      <a:pt x="2305" y="2203"/>
                      <a:pt x="2304" y="2216"/>
                      <a:pt x="2310" y="2227"/>
                    </a:cubicBezTo>
                    <a:cubicBezTo>
                      <a:pt x="2324" y="2251"/>
                      <a:pt x="2347" y="2256"/>
                      <a:pt x="2345" y="2290"/>
                    </a:cubicBezTo>
                    <a:cubicBezTo>
                      <a:pt x="2344" y="2304"/>
                      <a:pt x="2338" y="2318"/>
                      <a:pt x="2323" y="2326"/>
                    </a:cubicBezTo>
                    <a:cubicBezTo>
                      <a:pt x="2305" y="2335"/>
                      <a:pt x="2282" y="2332"/>
                      <a:pt x="2270" y="2313"/>
                    </a:cubicBezTo>
                    <a:cubicBezTo>
                      <a:pt x="2283" y="2333"/>
                      <a:pt x="2316" y="2327"/>
                      <a:pt x="2331" y="2309"/>
                    </a:cubicBezTo>
                    <a:cubicBezTo>
                      <a:pt x="2338" y="2300"/>
                      <a:pt x="2343" y="2283"/>
                      <a:pt x="2337" y="2269"/>
                    </a:cubicBezTo>
                    <a:cubicBezTo>
                      <a:pt x="2325" y="2242"/>
                      <a:pt x="2295" y="2255"/>
                      <a:pt x="2306" y="2280"/>
                    </a:cubicBezTo>
                    <a:cubicBezTo>
                      <a:pt x="2312" y="2294"/>
                      <a:pt x="2308" y="2308"/>
                      <a:pt x="2294" y="2315"/>
                    </a:cubicBezTo>
                    <a:cubicBezTo>
                      <a:pt x="2286" y="2319"/>
                      <a:pt x="2276" y="2317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4"/>
                      <a:pt x="2271" y="2315"/>
                      <a:pt x="2271" y="2316"/>
                    </a:cubicBezTo>
                    <a:cubicBezTo>
                      <a:pt x="2268" y="2311"/>
                      <a:pt x="2264" y="2307"/>
                      <a:pt x="2259" y="2302"/>
                    </a:cubicBezTo>
                    <a:cubicBezTo>
                      <a:pt x="2248" y="2293"/>
                      <a:pt x="2238" y="2289"/>
                      <a:pt x="2225" y="2286"/>
                    </a:cubicBezTo>
                    <a:cubicBezTo>
                      <a:pt x="2224" y="2286"/>
                      <a:pt x="2224" y="2286"/>
                      <a:pt x="2224" y="2286"/>
                    </a:cubicBezTo>
                    <a:cubicBezTo>
                      <a:pt x="2236" y="2282"/>
                      <a:pt x="2258" y="2281"/>
                      <a:pt x="2268" y="2287"/>
                    </a:cubicBezTo>
                    <a:cubicBezTo>
                      <a:pt x="2268" y="2286"/>
                      <a:pt x="2268" y="2286"/>
                      <a:pt x="2269" y="2285"/>
                    </a:cubicBezTo>
                    <a:cubicBezTo>
                      <a:pt x="2260" y="2280"/>
                      <a:pt x="2242" y="2279"/>
                      <a:pt x="2230" y="2282"/>
                    </a:cubicBezTo>
                    <a:cubicBezTo>
                      <a:pt x="2231" y="2281"/>
                      <a:pt x="2232" y="2279"/>
                      <a:pt x="2234" y="2278"/>
                    </a:cubicBezTo>
                    <a:cubicBezTo>
                      <a:pt x="2234" y="2278"/>
                      <a:pt x="2234" y="2278"/>
                      <a:pt x="2234" y="2278"/>
                    </a:cubicBezTo>
                    <a:cubicBezTo>
                      <a:pt x="2241" y="2272"/>
                      <a:pt x="2247" y="2266"/>
                      <a:pt x="2252" y="2260"/>
                    </a:cubicBezTo>
                    <a:cubicBezTo>
                      <a:pt x="2258" y="2252"/>
                      <a:pt x="2264" y="2240"/>
                      <a:pt x="2273" y="2237"/>
                    </a:cubicBezTo>
                    <a:cubicBezTo>
                      <a:pt x="2282" y="2235"/>
                      <a:pt x="2290" y="2238"/>
                      <a:pt x="2296" y="2245"/>
                    </a:cubicBezTo>
                    <a:cubicBezTo>
                      <a:pt x="2301" y="2251"/>
                      <a:pt x="2303" y="2260"/>
                      <a:pt x="2299" y="2267"/>
                    </a:cubicBezTo>
                    <a:cubicBezTo>
                      <a:pt x="2296" y="2274"/>
                      <a:pt x="2289" y="2278"/>
                      <a:pt x="2283" y="2277"/>
                    </a:cubicBezTo>
                    <a:cubicBezTo>
                      <a:pt x="2277" y="2276"/>
                      <a:pt x="2272" y="2273"/>
                      <a:pt x="2271" y="2267"/>
                    </a:cubicBezTo>
                    <a:cubicBezTo>
                      <a:pt x="2272" y="2271"/>
                      <a:pt x="2276" y="2273"/>
                      <a:pt x="2280" y="2273"/>
                    </a:cubicBezTo>
                    <a:cubicBezTo>
                      <a:pt x="2285" y="2272"/>
                      <a:pt x="2289" y="2267"/>
                      <a:pt x="2288" y="2262"/>
                    </a:cubicBezTo>
                    <a:cubicBezTo>
                      <a:pt x="2287" y="2257"/>
                      <a:pt x="2282" y="2254"/>
                      <a:pt x="2278" y="2255"/>
                    </a:cubicBezTo>
                    <a:cubicBezTo>
                      <a:pt x="2273" y="2255"/>
                      <a:pt x="2270" y="2259"/>
                      <a:pt x="2270" y="2264"/>
                    </a:cubicBezTo>
                    <a:cubicBezTo>
                      <a:pt x="2270" y="2266"/>
                      <a:pt x="2271" y="2269"/>
                      <a:pt x="2272" y="2271"/>
                    </a:cubicBezTo>
                    <a:cubicBezTo>
                      <a:pt x="2274" y="2274"/>
                      <a:pt x="2278" y="2277"/>
                      <a:pt x="2282" y="2278"/>
                    </a:cubicBezTo>
                    <a:cubicBezTo>
                      <a:pt x="2289" y="2279"/>
                      <a:pt x="2296" y="2275"/>
                      <a:pt x="2300" y="2268"/>
                    </a:cubicBezTo>
                    <a:cubicBezTo>
                      <a:pt x="2304" y="2260"/>
                      <a:pt x="2302" y="2250"/>
                      <a:pt x="2297" y="2243"/>
                    </a:cubicBezTo>
                    <a:cubicBezTo>
                      <a:pt x="2291" y="2236"/>
                      <a:pt x="2282" y="2233"/>
                      <a:pt x="2273" y="2235"/>
                    </a:cubicBezTo>
                    <a:cubicBezTo>
                      <a:pt x="2270" y="2236"/>
                      <a:pt x="2268" y="2237"/>
                      <a:pt x="2266" y="2239"/>
                    </a:cubicBezTo>
                    <a:cubicBezTo>
                      <a:pt x="2266" y="2237"/>
                      <a:pt x="2267" y="2236"/>
                      <a:pt x="2267" y="2235"/>
                    </a:cubicBezTo>
                    <a:cubicBezTo>
                      <a:pt x="2276" y="2216"/>
                      <a:pt x="2276" y="2193"/>
                      <a:pt x="2294" y="2179"/>
                    </a:cubicBezTo>
                    <a:cubicBezTo>
                      <a:pt x="2293" y="2179"/>
                      <a:pt x="2293" y="2178"/>
                      <a:pt x="2293" y="2177"/>
                    </a:cubicBezTo>
                    <a:cubicBezTo>
                      <a:pt x="2290" y="2179"/>
                      <a:pt x="2287" y="2181"/>
                      <a:pt x="2285" y="2184"/>
                    </a:cubicBezTo>
                    <a:cubicBezTo>
                      <a:pt x="2281" y="2188"/>
                      <a:pt x="2279" y="2191"/>
                      <a:pt x="2277" y="2195"/>
                    </a:cubicBezTo>
                    <a:cubicBezTo>
                      <a:pt x="2277" y="2191"/>
                      <a:pt x="2276" y="2186"/>
                      <a:pt x="2275" y="2181"/>
                    </a:cubicBezTo>
                    <a:cubicBezTo>
                      <a:pt x="2272" y="2172"/>
                      <a:pt x="2269" y="2165"/>
                      <a:pt x="2263" y="2157"/>
                    </a:cubicBezTo>
                    <a:cubicBezTo>
                      <a:pt x="2261" y="2154"/>
                      <a:pt x="2259" y="2151"/>
                      <a:pt x="2257" y="2149"/>
                    </a:cubicBezTo>
                    <a:cubicBezTo>
                      <a:pt x="2251" y="2143"/>
                      <a:pt x="2245" y="2140"/>
                      <a:pt x="2238" y="2137"/>
                    </a:cubicBezTo>
                    <a:cubicBezTo>
                      <a:pt x="2229" y="2134"/>
                      <a:pt x="2223" y="2133"/>
                      <a:pt x="2214" y="2134"/>
                    </a:cubicBezTo>
                    <a:cubicBezTo>
                      <a:pt x="2207" y="2136"/>
                      <a:pt x="2200" y="2139"/>
                      <a:pt x="2195" y="2144"/>
                    </a:cubicBezTo>
                    <a:cubicBezTo>
                      <a:pt x="2186" y="2154"/>
                      <a:pt x="2184" y="2168"/>
                      <a:pt x="2189" y="2180"/>
                    </a:cubicBezTo>
                    <a:cubicBezTo>
                      <a:pt x="2193" y="2192"/>
                      <a:pt x="2204" y="2201"/>
                      <a:pt x="2216" y="2208"/>
                    </a:cubicBezTo>
                    <a:cubicBezTo>
                      <a:pt x="2200" y="2184"/>
                      <a:pt x="2219" y="2170"/>
                      <a:pt x="2222" y="2159"/>
                    </a:cubicBezTo>
                    <a:cubicBezTo>
                      <a:pt x="2226" y="2143"/>
                      <a:pt x="2214" y="2136"/>
                      <a:pt x="2203" y="2140"/>
                    </a:cubicBezTo>
                    <a:cubicBezTo>
                      <a:pt x="2203" y="2140"/>
                      <a:pt x="2203" y="2140"/>
                      <a:pt x="2203" y="2140"/>
                    </a:cubicBezTo>
                    <a:cubicBezTo>
                      <a:pt x="2207" y="2138"/>
                      <a:pt x="2210" y="2136"/>
                      <a:pt x="2215" y="2136"/>
                    </a:cubicBezTo>
                    <a:cubicBezTo>
                      <a:pt x="2223" y="2135"/>
                      <a:pt x="2229" y="2136"/>
                      <a:pt x="2237" y="2138"/>
                    </a:cubicBezTo>
                    <a:cubicBezTo>
                      <a:pt x="2244" y="2141"/>
                      <a:pt x="2249" y="2145"/>
                      <a:pt x="2255" y="2151"/>
                    </a:cubicBezTo>
                    <a:cubicBezTo>
                      <a:pt x="2263" y="2160"/>
                      <a:pt x="2268" y="2168"/>
                      <a:pt x="2271" y="2180"/>
                    </a:cubicBezTo>
                    <a:cubicBezTo>
                      <a:pt x="2270" y="2176"/>
                      <a:pt x="2269" y="2173"/>
                      <a:pt x="2267" y="2170"/>
                    </a:cubicBezTo>
                    <a:cubicBezTo>
                      <a:pt x="2260" y="2161"/>
                      <a:pt x="2247" y="2156"/>
                      <a:pt x="2238" y="2162"/>
                    </a:cubicBezTo>
                    <a:cubicBezTo>
                      <a:pt x="2233" y="2165"/>
                      <a:pt x="2231" y="2170"/>
                      <a:pt x="2232" y="2175"/>
                    </a:cubicBezTo>
                    <a:cubicBezTo>
                      <a:pt x="2233" y="2179"/>
                      <a:pt x="2235" y="2182"/>
                      <a:pt x="2238" y="2184"/>
                    </a:cubicBezTo>
                    <a:cubicBezTo>
                      <a:pt x="2242" y="2186"/>
                      <a:pt x="2246" y="2186"/>
                      <a:pt x="2250" y="2184"/>
                    </a:cubicBezTo>
                    <a:cubicBezTo>
                      <a:pt x="2255" y="2182"/>
                      <a:pt x="2257" y="2176"/>
                      <a:pt x="2255" y="2171"/>
                    </a:cubicBezTo>
                    <a:cubicBezTo>
                      <a:pt x="2254" y="2168"/>
                      <a:pt x="2251" y="2167"/>
                      <a:pt x="2248" y="2167"/>
                    </a:cubicBezTo>
                    <a:cubicBezTo>
                      <a:pt x="2245" y="2168"/>
                      <a:pt x="2244" y="2169"/>
                      <a:pt x="2244" y="2171"/>
                    </a:cubicBezTo>
                    <a:cubicBezTo>
                      <a:pt x="2245" y="2170"/>
                      <a:pt x="2247" y="2170"/>
                      <a:pt x="2248" y="2170"/>
                    </a:cubicBezTo>
                    <a:cubicBezTo>
                      <a:pt x="2251" y="2170"/>
                      <a:pt x="2252" y="2173"/>
                      <a:pt x="2251" y="2176"/>
                    </a:cubicBezTo>
                    <a:cubicBezTo>
                      <a:pt x="2250" y="2177"/>
                      <a:pt x="2248" y="2178"/>
                      <a:pt x="2246" y="2179"/>
                    </a:cubicBezTo>
                    <a:cubicBezTo>
                      <a:pt x="2243" y="2179"/>
                      <a:pt x="2240" y="2177"/>
                      <a:pt x="2239" y="2174"/>
                    </a:cubicBezTo>
                    <a:cubicBezTo>
                      <a:pt x="2238" y="2171"/>
                      <a:pt x="2240" y="2168"/>
                      <a:pt x="2243" y="2166"/>
                    </a:cubicBezTo>
                    <a:cubicBezTo>
                      <a:pt x="2251" y="2161"/>
                      <a:pt x="2262" y="2167"/>
                      <a:pt x="2267" y="2174"/>
                    </a:cubicBezTo>
                    <a:cubicBezTo>
                      <a:pt x="2283" y="2198"/>
                      <a:pt x="2265" y="2239"/>
                      <a:pt x="2247" y="2261"/>
                    </a:cubicBezTo>
                    <a:cubicBezTo>
                      <a:pt x="2251" y="2252"/>
                      <a:pt x="2253" y="2243"/>
                      <a:pt x="2250" y="2233"/>
                    </a:cubicBezTo>
                    <a:cubicBezTo>
                      <a:pt x="2249" y="2229"/>
                      <a:pt x="2247" y="2224"/>
                      <a:pt x="2243" y="2220"/>
                    </a:cubicBezTo>
                    <a:cubicBezTo>
                      <a:pt x="2246" y="2225"/>
                      <a:pt x="2248" y="2230"/>
                      <a:pt x="2249" y="2234"/>
                    </a:cubicBezTo>
                    <a:cubicBezTo>
                      <a:pt x="2251" y="2245"/>
                      <a:pt x="2247" y="2256"/>
                      <a:pt x="2241" y="2265"/>
                    </a:cubicBezTo>
                    <a:cubicBezTo>
                      <a:pt x="2236" y="2272"/>
                      <a:pt x="2230" y="2276"/>
                      <a:pt x="2224" y="2280"/>
                    </a:cubicBezTo>
                    <a:cubicBezTo>
                      <a:pt x="2212" y="2287"/>
                      <a:pt x="2200" y="2287"/>
                      <a:pt x="2188" y="2293"/>
                    </a:cubicBezTo>
                    <a:cubicBezTo>
                      <a:pt x="2187" y="2293"/>
                      <a:pt x="2187" y="2293"/>
                      <a:pt x="2187" y="2293"/>
                    </a:cubicBezTo>
                    <a:cubicBezTo>
                      <a:pt x="2180" y="2297"/>
                      <a:pt x="2174" y="2300"/>
                      <a:pt x="2168" y="2305"/>
                    </a:cubicBezTo>
                    <a:cubicBezTo>
                      <a:pt x="2166" y="2306"/>
                      <a:pt x="2153" y="2318"/>
                      <a:pt x="2154" y="2320"/>
                    </a:cubicBezTo>
                    <a:cubicBezTo>
                      <a:pt x="2155" y="2321"/>
                      <a:pt x="2164" y="2313"/>
                      <a:pt x="2165" y="2312"/>
                    </a:cubicBezTo>
                    <a:cubicBezTo>
                      <a:pt x="2173" y="2306"/>
                      <a:pt x="2180" y="2302"/>
                      <a:pt x="2189" y="2297"/>
                    </a:cubicBezTo>
                    <a:cubicBezTo>
                      <a:pt x="2190" y="2297"/>
                      <a:pt x="2190" y="2297"/>
                      <a:pt x="2190" y="2297"/>
                    </a:cubicBezTo>
                    <a:cubicBezTo>
                      <a:pt x="2201" y="2292"/>
                      <a:pt x="2211" y="2289"/>
                      <a:pt x="2224" y="2290"/>
                    </a:cubicBezTo>
                    <a:cubicBezTo>
                      <a:pt x="2239" y="2292"/>
                      <a:pt x="2254" y="2299"/>
                      <a:pt x="2262" y="2313"/>
                    </a:cubicBezTo>
                    <a:cubicBezTo>
                      <a:pt x="2266" y="2320"/>
                      <a:pt x="2267" y="2333"/>
                      <a:pt x="2259" y="2338"/>
                    </a:cubicBezTo>
                    <a:cubicBezTo>
                      <a:pt x="2256" y="2340"/>
                      <a:pt x="2252" y="2340"/>
                      <a:pt x="2250" y="2338"/>
                    </a:cubicBezTo>
                    <a:cubicBezTo>
                      <a:pt x="2248" y="2335"/>
                      <a:pt x="2247" y="2333"/>
                      <a:pt x="2249" y="2330"/>
                    </a:cubicBezTo>
                    <a:cubicBezTo>
                      <a:pt x="2250" y="2328"/>
                      <a:pt x="2252" y="2327"/>
                      <a:pt x="2253" y="2327"/>
                    </a:cubicBezTo>
                    <a:cubicBezTo>
                      <a:pt x="2256" y="2326"/>
                      <a:pt x="2259" y="2329"/>
                      <a:pt x="2258" y="2332"/>
                    </a:cubicBezTo>
                    <a:cubicBezTo>
                      <a:pt x="2257" y="2333"/>
                      <a:pt x="2256" y="2334"/>
                      <a:pt x="2255" y="2335"/>
                    </a:cubicBezTo>
                    <a:cubicBezTo>
                      <a:pt x="2256" y="2336"/>
                      <a:pt x="2259" y="2335"/>
                      <a:pt x="2260" y="2333"/>
                    </a:cubicBezTo>
                    <a:cubicBezTo>
                      <a:pt x="2262" y="2331"/>
                      <a:pt x="2261" y="2327"/>
                      <a:pt x="2259" y="2325"/>
                    </a:cubicBezTo>
                    <a:cubicBezTo>
                      <a:pt x="2256" y="2321"/>
                      <a:pt x="2249" y="2320"/>
                      <a:pt x="2245" y="2324"/>
                    </a:cubicBezTo>
                    <a:cubicBezTo>
                      <a:pt x="2242" y="2326"/>
                      <a:pt x="2240" y="2330"/>
                      <a:pt x="2240" y="2334"/>
                    </a:cubicBezTo>
                    <a:cubicBezTo>
                      <a:pt x="2241" y="2338"/>
                      <a:pt x="2243" y="2342"/>
                      <a:pt x="2246" y="2344"/>
                    </a:cubicBezTo>
                    <a:cubicBezTo>
                      <a:pt x="2250" y="2347"/>
                      <a:pt x="2256" y="2347"/>
                      <a:pt x="2260" y="2345"/>
                    </a:cubicBezTo>
                    <a:cubicBezTo>
                      <a:pt x="2270" y="2339"/>
                      <a:pt x="2271" y="2325"/>
                      <a:pt x="2265" y="2315"/>
                    </a:cubicBezTo>
                    <a:cubicBezTo>
                      <a:pt x="2264" y="2312"/>
                      <a:pt x="2261" y="2309"/>
                      <a:pt x="2259" y="2306"/>
                    </a:cubicBezTo>
                    <a:cubicBezTo>
                      <a:pt x="2268" y="2314"/>
                      <a:pt x="2274" y="2322"/>
                      <a:pt x="2278" y="2334"/>
                    </a:cubicBezTo>
                    <a:cubicBezTo>
                      <a:pt x="2281" y="2341"/>
                      <a:pt x="2282" y="2348"/>
                      <a:pt x="2281" y="2356"/>
                    </a:cubicBezTo>
                    <a:cubicBezTo>
                      <a:pt x="2280" y="2364"/>
                      <a:pt x="2278" y="2370"/>
                      <a:pt x="2274" y="2377"/>
                    </a:cubicBezTo>
                    <a:cubicBezTo>
                      <a:pt x="2271" y="2380"/>
                      <a:pt x="2269" y="2383"/>
                      <a:pt x="2265" y="2386"/>
                    </a:cubicBezTo>
                    <a:cubicBezTo>
                      <a:pt x="2265" y="2386"/>
                      <a:pt x="2265" y="2386"/>
                      <a:pt x="2265" y="2386"/>
                    </a:cubicBezTo>
                    <a:cubicBezTo>
                      <a:pt x="2273" y="2377"/>
                      <a:pt x="2272" y="2363"/>
                      <a:pt x="2256" y="2360"/>
                    </a:cubicBezTo>
                    <a:cubicBezTo>
                      <a:pt x="2245" y="2357"/>
                      <a:pt x="2224" y="2369"/>
                      <a:pt x="2209" y="2344"/>
                    </a:cubicBezTo>
                    <a:cubicBezTo>
                      <a:pt x="2210" y="2358"/>
                      <a:pt x="2214" y="2372"/>
                      <a:pt x="2223" y="2381"/>
                    </a:cubicBezTo>
                    <a:cubicBezTo>
                      <a:pt x="2231" y="2391"/>
                      <a:pt x="2245" y="2395"/>
                      <a:pt x="2257" y="2391"/>
                    </a:cubicBezTo>
                    <a:cubicBezTo>
                      <a:pt x="2264" y="2389"/>
                      <a:pt x="2271" y="2384"/>
                      <a:pt x="2275" y="2378"/>
                    </a:cubicBezTo>
                    <a:cubicBezTo>
                      <a:pt x="2280" y="2370"/>
                      <a:pt x="2282" y="2364"/>
                      <a:pt x="2283" y="2356"/>
                    </a:cubicBezTo>
                    <a:cubicBezTo>
                      <a:pt x="2284" y="2347"/>
                      <a:pt x="2283" y="2341"/>
                      <a:pt x="2280" y="2333"/>
                    </a:cubicBezTo>
                    <a:cubicBezTo>
                      <a:pt x="2279" y="2330"/>
                      <a:pt x="2278" y="2327"/>
                      <a:pt x="2276" y="2324"/>
                    </a:cubicBezTo>
                    <a:cubicBezTo>
                      <a:pt x="2275" y="2322"/>
                      <a:pt x="2274" y="2321"/>
                      <a:pt x="2274" y="2319"/>
                    </a:cubicBezTo>
                    <a:cubicBezTo>
                      <a:pt x="2286" y="2336"/>
                      <a:pt x="2310" y="2337"/>
                      <a:pt x="2328" y="2327"/>
                    </a:cubicBezTo>
                    <a:cubicBezTo>
                      <a:pt x="2329" y="2326"/>
                      <a:pt x="2331" y="2325"/>
                      <a:pt x="2332" y="2324"/>
                    </a:cubicBezTo>
                    <a:cubicBezTo>
                      <a:pt x="2352" y="2310"/>
                      <a:pt x="2365" y="2285"/>
                      <a:pt x="2366" y="2260"/>
                    </a:cubicBezTo>
                    <a:close/>
                    <a:moveTo>
                      <a:pt x="2375" y="2243"/>
                    </a:moveTo>
                    <a:cubicBezTo>
                      <a:pt x="2369" y="2246"/>
                      <a:pt x="2361" y="2243"/>
                      <a:pt x="2358" y="2239"/>
                    </a:cubicBezTo>
                    <a:cubicBezTo>
                      <a:pt x="2352" y="2243"/>
                      <a:pt x="2355" y="2257"/>
                      <a:pt x="2366" y="2257"/>
                    </a:cubicBezTo>
                    <a:cubicBezTo>
                      <a:pt x="2372" y="2257"/>
                      <a:pt x="2378" y="2250"/>
                      <a:pt x="2375" y="2243"/>
                    </a:cubicBezTo>
                    <a:close/>
                    <a:moveTo>
                      <a:pt x="2378" y="2257"/>
                    </a:moveTo>
                    <a:cubicBezTo>
                      <a:pt x="2387" y="2252"/>
                      <a:pt x="2396" y="2243"/>
                      <a:pt x="2401" y="2235"/>
                    </a:cubicBezTo>
                    <a:cubicBezTo>
                      <a:pt x="2406" y="2226"/>
                      <a:pt x="2408" y="2215"/>
                      <a:pt x="2409" y="2205"/>
                    </a:cubicBezTo>
                    <a:cubicBezTo>
                      <a:pt x="2410" y="2187"/>
                      <a:pt x="2406" y="2167"/>
                      <a:pt x="2416" y="2151"/>
                    </a:cubicBezTo>
                    <a:cubicBezTo>
                      <a:pt x="2424" y="2138"/>
                      <a:pt x="2440" y="2134"/>
                      <a:pt x="2450" y="2139"/>
                    </a:cubicBezTo>
                    <a:cubicBezTo>
                      <a:pt x="2458" y="2143"/>
                      <a:pt x="2464" y="2153"/>
                      <a:pt x="2462" y="2163"/>
                    </a:cubicBezTo>
                    <a:cubicBezTo>
                      <a:pt x="2461" y="2170"/>
                      <a:pt x="2454" y="2179"/>
                      <a:pt x="2446" y="2177"/>
                    </a:cubicBezTo>
                    <a:cubicBezTo>
                      <a:pt x="2441" y="2176"/>
                      <a:pt x="2438" y="2172"/>
                      <a:pt x="2440" y="2170"/>
                    </a:cubicBezTo>
                    <a:cubicBezTo>
                      <a:pt x="2443" y="2172"/>
                      <a:pt x="2448" y="2170"/>
                      <a:pt x="2449" y="2165"/>
                    </a:cubicBezTo>
                    <a:cubicBezTo>
                      <a:pt x="2450" y="2163"/>
                      <a:pt x="2450" y="2159"/>
                      <a:pt x="2448" y="2156"/>
                    </a:cubicBezTo>
                    <a:cubicBezTo>
                      <a:pt x="2445" y="2151"/>
                      <a:pt x="2439" y="2149"/>
                      <a:pt x="2434" y="2152"/>
                    </a:cubicBezTo>
                    <a:cubicBezTo>
                      <a:pt x="2422" y="2157"/>
                      <a:pt x="2420" y="2178"/>
                      <a:pt x="2421" y="2191"/>
                    </a:cubicBezTo>
                    <a:cubicBezTo>
                      <a:pt x="2422" y="2210"/>
                      <a:pt x="2418" y="2228"/>
                      <a:pt x="2405" y="2243"/>
                    </a:cubicBezTo>
                    <a:cubicBezTo>
                      <a:pt x="2398" y="2251"/>
                      <a:pt x="2389" y="2257"/>
                      <a:pt x="2378" y="2257"/>
                    </a:cubicBezTo>
                    <a:close/>
                    <a:moveTo>
                      <a:pt x="2215" y="2378"/>
                    </a:moveTo>
                    <a:cubicBezTo>
                      <a:pt x="2222" y="2391"/>
                      <a:pt x="2212" y="2400"/>
                      <a:pt x="2205" y="2407"/>
                    </a:cubicBezTo>
                    <a:cubicBezTo>
                      <a:pt x="2199" y="2415"/>
                      <a:pt x="2195" y="2427"/>
                      <a:pt x="2205" y="2434"/>
                    </a:cubicBezTo>
                    <a:cubicBezTo>
                      <a:pt x="2210" y="2422"/>
                      <a:pt x="2217" y="2426"/>
                      <a:pt x="2226" y="2417"/>
                    </a:cubicBezTo>
                    <a:cubicBezTo>
                      <a:pt x="2234" y="2409"/>
                      <a:pt x="2233" y="2390"/>
                      <a:pt x="2215" y="2378"/>
                    </a:cubicBezTo>
                    <a:close/>
                    <a:moveTo>
                      <a:pt x="2145" y="2434"/>
                    </a:moveTo>
                    <a:cubicBezTo>
                      <a:pt x="2174" y="2448"/>
                      <a:pt x="2155" y="2480"/>
                      <a:pt x="2137" y="2484"/>
                    </a:cubicBezTo>
                    <a:cubicBezTo>
                      <a:pt x="2150" y="2475"/>
                      <a:pt x="2155" y="2446"/>
                      <a:pt x="2145" y="2434"/>
                    </a:cubicBezTo>
                    <a:close/>
                    <a:moveTo>
                      <a:pt x="2130" y="2424"/>
                    </a:moveTo>
                    <a:cubicBezTo>
                      <a:pt x="2144" y="2411"/>
                      <a:pt x="2167" y="2408"/>
                      <a:pt x="2181" y="2416"/>
                    </a:cubicBezTo>
                    <a:cubicBezTo>
                      <a:pt x="2211" y="2433"/>
                      <a:pt x="2191" y="2465"/>
                      <a:pt x="2168" y="2443"/>
                    </a:cubicBezTo>
                    <a:cubicBezTo>
                      <a:pt x="2156" y="2431"/>
                      <a:pt x="2148" y="2424"/>
                      <a:pt x="2130" y="2424"/>
                    </a:cubicBezTo>
                    <a:close/>
                    <a:moveTo>
                      <a:pt x="2020" y="2532"/>
                    </a:moveTo>
                    <a:cubicBezTo>
                      <a:pt x="2053" y="2546"/>
                      <a:pt x="2078" y="2529"/>
                      <a:pt x="2096" y="2508"/>
                    </a:cubicBezTo>
                    <a:cubicBezTo>
                      <a:pt x="2106" y="2496"/>
                      <a:pt x="2114" y="2476"/>
                      <a:pt x="2130" y="2473"/>
                    </a:cubicBezTo>
                    <a:cubicBezTo>
                      <a:pt x="2113" y="2456"/>
                      <a:pt x="2087" y="2496"/>
                      <a:pt x="2077" y="2507"/>
                    </a:cubicBezTo>
                    <a:cubicBezTo>
                      <a:pt x="2061" y="2526"/>
                      <a:pt x="2041" y="2536"/>
                      <a:pt x="2020" y="2532"/>
                    </a:cubicBezTo>
                    <a:close/>
                    <a:moveTo>
                      <a:pt x="1787" y="1927"/>
                    </a:moveTo>
                    <a:cubicBezTo>
                      <a:pt x="1805" y="1908"/>
                      <a:pt x="1792" y="1874"/>
                      <a:pt x="1793" y="1860"/>
                    </a:cubicBezTo>
                    <a:cubicBezTo>
                      <a:pt x="1794" y="1837"/>
                      <a:pt x="1815" y="1836"/>
                      <a:pt x="1818" y="1858"/>
                    </a:cubicBezTo>
                    <a:cubicBezTo>
                      <a:pt x="1820" y="1880"/>
                      <a:pt x="1807" y="1913"/>
                      <a:pt x="1787" y="1927"/>
                    </a:cubicBezTo>
                    <a:close/>
                    <a:moveTo>
                      <a:pt x="1765" y="1777"/>
                    </a:moveTo>
                    <a:cubicBezTo>
                      <a:pt x="1736" y="1792"/>
                      <a:pt x="1712" y="1772"/>
                      <a:pt x="1696" y="1771"/>
                    </a:cubicBezTo>
                    <a:cubicBezTo>
                      <a:pt x="1679" y="1770"/>
                      <a:pt x="1675" y="1786"/>
                      <a:pt x="1693" y="1792"/>
                    </a:cubicBezTo>
                    <a:cubicBezTo>
                      <a:pt x="1715" y="1800"/>
                      <a:pt x="1745" y="1793"/>
                      <a:pt x="1765" y="1777"/>
                    </a:cubicBezTo>
                    <a:close/>
                    <a:moveTo>
                      <a:pt x="1990" y="2189"/>
                    </a:moveTo>
                    <a:cubicBezTo>
                      <a:pt x="1996" y="2171"/>
                      <a:pt x="1987" y="2161"/>
                      <a:pt x="1968" y="2153"/>
                    </a:cubicBezTo>
                    <a:cubicBezTo>
                      <a:pt x="1953" y="2147"/>
                      <a:pt x="1944" y="2135"/>
                      <a:pt x="1948" y="2124"/>
                    </a:cubicBezTo>
                    <a:cubicBezTo>
                      <a:pt x="1940" y="2128"/>
                      <a:pt x="1936" y="2142"/>
                      <a:pt x="1942" y="2151"/>
                    </a:cubicBezTo>
                    <a:cubicBezTo>
                      <a:pt x="1950" y="2165"/>
                      <a:pt x="1967" y="2163"/>
                      <a:pt x="1980" y="2172"/>
                    </a:cubicBezTo>
                    <a:cubicBezTo>
                      <a:pt x="1984" y="2175"/>
                      <a:pt x="1989" y="2181"/>
                      <a:pt x="1990" y="2189"/>
                    </a:cubicBezTo>
                    <a:close/>
                    <a:moveTo>
                      <a:pt x="1922" y="1833"/>
                    </a:moveTo>
                    <a:cubicBezTo>
                      <a:pt x="1923" y="1831"/>
                      <a:pt x="1925" y="1831"/>
                      <a:pt x="1927" y="1832"/>
                    </a:cubicBezTo>
                    <a:cubicBezTo>
                      <a:pt x="1929" y="1833"/>
                      <a:pt x="1930" y="1835"/>
                      <a:pt x="1929" y="1837"/>
                    </a:cubicBezTo>
                    <a:cubicBezTo>
                      <a:pt x="1928" y="1839"/>
                      <a:pt x="1926" y="1839"/>
                      <a:pt x="1924" y="1839"/>
                    </a:cubicBezTo>
                    <a:cubicBezTo>
                      <a:pt x="1922" y="1838"/>
                      <a:pt x="1921" y="1835"/>
                      <a:pt x="1922" y="1833"/>
                    </a:cubicBezTo>
                    <a:close/>
                    <a:moveTo>
                      <a:pt x="1923" y="1855"/>
                    </a:moveTo>
                    <a:cubicBezTo>
                      <a:pt x="1925" y="1851"/>
                      <a:pt x="1930" y="1849"/>
                      <a:pt x="1934" y="1851"/>
                    </a:cubicBezTo>
                    <a:cubicBezTo>
                      <a:pt x="1937" y="1853"/>
                      <a:pt x="1939" y="1858"/>
                      <a:pt x="1937" y="1861"/>
                    </a:cubicBezTo>
                    <a:cubicBezTo>
                      <a:pt x="1935" y="1865"/>
                      <a:pt x="1931" y="1867"/>
                      <a:pt x="1927" y="1865"/>
                    </a:cubicBezTo>
                    <a:cubicBezTo>
                      <a:pt x="1923" y="1863"/>
                      <a:pt x="1922" y="1858"/>
                      <a:pt x="1923" y="1855"/>
                    </a:cubicBezTo>
                    <a:close/>
                    <a:moveTo>
                      <a:pt x="1920" y="1843"/>
                    </a:moveTo>
                    <a:cubicBezTo>
                      <a:pt x="1921" y="1840"/>
                      <a:pt x="1924" y="1839"/>
                      <a:pt x="1927" y="1841"/>
                    </a:cubicBezTo>
                    <a:cubicBezTo>
                      <a:pt x="1929" y="1842"/>
                      <a:pt x="1930" y="1845"/>
                      <a:pt x="1929" y="1847"/>
                    </a:cubicBezTo>
                    <a:cubicBezTo>
                      <a:pt x="1928" y="1850"/>
                      <a:pt x="1925" y="1851"/>
                      <a:pt x="1922" y="1849"/>
                    </a:cubicBezTo>
                    <a:cubicBezTo>
                      <a:pt x="1920" y="1848"/>
                      <a:pt x="1919" y="1845"/>
                      <a:pt x="1920" y="1843"/>
                    </a:cubicBezTo>
                    <a:close/>
                    <a:moveTo>
                      <a:pt x="1807" y="2138"/>
                    </a:moveTo>
                    <a:cubicBezTo>
                      <a:pt x="1810" y="2137"/>
                      <a:pt x="1812" y="2135"/>
                      <a:pt x="1813" y="2132"/>
                    </a:cubicBezTo>
                    <a:cubicBezTo>
                      <a:pt x="1815" y="2129"/>
                      <a:pt x="1815" y="2124"/>
                      <a:pt x="1811" y="2120"/>
                    </a:cubicBezTo>
                    <a:cubicBezTo>
                      <a:pt x="1807" y="2116"/>
                      <a:pt x="1801" y="2117"/>
                      <a:pt x="1798" y="2119"/>
                    </a:cubicBezTo>
                    <a:cubicBezTo>
                      <a:pt x="1791" y="2124"/>
                      <a:pt x="1795" y="2129"/>
                      <a:pt x="1794" y="2134"/>
                    </a:cubicBezTo>
                    <a:cubicBezTo>
                      <a:pt x="1792" y="2139"/>
                      <a:pt x="1786" y="2143"/>
                      <a:pt x="1779" y="2143"/>
                    </a:cubicBezTo>
                    <a:cubicBezTo>
                      <a:pt x="1771" y="2143"/>
                      <a:pt x="1763" y="2138"/>
                      <a:pt x="1761" y="2130"/>
                    </a:cubicBezTo>
                    <a:cubicBezTo>
                      <a:pt x="1760" y="2125"/>
                      <a:pt x="1761" y="2120"/>
                      <a:pt x="1766" y="2118"/>
                    </a:cubicBezTo>
                    <a:cubicBezTo>
                      <a:pt x="1764" y="2123"/>
                      <a:pt x="1768" y="2129"/>
                      <a:pt x="1775" y="2127"/>
                    </a:cubicBezTo>
                    <a:cubicBezTo>
                      <a:pt x="1779" y="2126"/>
                      <a:pt x="1784" y="2120"/>
                      <a:pt x="1789" y="2114"/>
                    </a:cubicBezTo>
                    <a:cubicBezTo>
                      <a:pt x="1795" y="2108"/>
                      <a:pt x="1801" y="2103"/>
                      <a:pt x="1808" y="2102"/>
                    </a:cubicBezTo>
                    <a:cubicBezTo>
                      <a:pt x="1821" y="2100"/>
                      <a:pt x="1834" y="2111"/>
                      <a:pt x="1834" y="2125"/>
                    </a:cubicBezTo>
                    <a:cubicBezTo>
                      <a:pt x="1833" y="2132"/>
                      <a:pt x="1829" y="2138"/>
                      <a:pt x="1825" y="2143"/>
                    </a:cubicBezTo>
                    <a:cubicBezTo>
                      <a:pt x="1819" y="2148"/>
                      <a:pt x="1802" y="2158"/>
                      <a:pt x="1801" y="2167"/>
                    </a:cubicBezTo>
                    <a:cubicBezTo>
                      <a:pt x="1799" y="2174"/>
                      <a:pt x="1804" y="2178"/>
                      <a:pt x="1808" y="2177"/>
                    </a:cubicBezTo>
                    <a:cubicBezTo>
                      <a:pt x="1807" y="2182"/>
                      <a:pt x="1799" y="2184"/>
                      <a:pt x="1793" y="2180"/>
                    </a:cubicBezTo>
                    <a:cubicBezTo>
                      <a:pt x="1784" y="2174"/>
                      <a:pt x="1781" y="2158"/>
                      <a:pt x="1790" y="2146"/>
                    </a:cubicBezTo>
                    <a:cubicBezTo>
                      <a:pt x="1794" y="2142"/>
                      <a:pt x="1799" y="2140"/>
                      <a:pt x="1807" y="2138"/>
                    </a:cubicBezTo>
                    <a:close/>
                    <a:moveTo>
                      <a:pt x="2319" y="2164"/>
                    </a:moveTo>
                    <a:cubicBezTo>
                      <a:pt x="2322" y="2166"/>
                      <a:pt x="2323" y="2169"/>
                      <a:pt x="2321" y="2172"/>
                    </a:cubicBezTo>
                    <a:cubicBezTo>
                      <a:pt x="2319" y="2174"/>
                      <a:pt x="2316" y="2175"/>
                      <a:pt x="2313" y="2173"/>
                    </a:cubicBezTo>
                    <a:cubicBezTo>
                      <a:pt x="2311" y="2172"/>
                      <a:pt x="2310" y="2168"/>
                      <a:pt x="2312" y="2166"/>
                    </a:cubicBezTo>
                    <a:cubicBezTo>
                      <a:pt x="2314" y="2163"/>
                      <a:pt x="2317" y="2163"/>
                      <a:pt x="2319" y="2164"/>
                    </a:cubicBezTo>
                    <a:close/>
                    <a:moveTo>
                      <a:pt x="2329" y="2168"/>
                    </a:moveTo>
                    <a:cubicBezTo>
                      <a:pt x="2331" y="2169"/>
                      <a:pt x="2332" y="2172"/>
                      <a:pt x="2331" y="2174"/>
                    </a:cubicBezTo>
                    <a:cubicBezTo>
                      <a:pt x="2329" y="2176"/>
                      <a:pt x="2327" y="2176"/>
                      <a:pt x="2325" y="2175"/>
                    </a:cubicBezTo>
                    <a:cubicBezTo>
                      <a:pt x="2323" y="2173"/>
                      <a:pt x="2322" y="2171"/>
                      <a:pt x="2324" y="2169"/>
                    </a:cubicBezTo>
                    <a:cubicBezTo>
                      <a:pt x="2325" y="2167"/>
                      <a:pt x="2327" y="2167"/>
                      <a:pt x="2329" y="2168"/>
                    </a:cubicBezTo>
                    <a:close/>
                    <a:moveTo>
                      <a:pt x="2306" y="2166"/>
                    </a:moveTo>
                    <a:cubicBezTo>
                      <a:pt x="2310" y="2169"/>
                      <a:pt x="2311" y="2174"/>
                      <a:pt x="2308" y="2178"/>
                    </a:cubicBezTo>
                    <a:cubicBezTo>
                      <a:pt x="2306" y="2181"/>
                      <a:pt x="2301" y="2182"/>
                      <a:pt x="2297" y="2180"/>
                    </a:cubicBezTo>
                    <a:cubicBezTo>
                      <a:pt x="2293" y="2177"/>
                      <a:pt x="2292" y="2172"/>
                      <a:pt x="2295" y="2168"/>
                    </a:cubicBezTo>
                    <a:cubicBezTo>
                      <a:pt x="2297" y="2165"/>
                      <a:pt x="2302" y="2164"/>
                      <a:pt x="2306" y="2166"/>
                    </a:cubicBezTo>
                    <a:close/>
                    <a:moveTo>
                      <a:pt x="1907" y="2088"/>
                    </a:moveTo>
                    <a:cubicBezTo>
                      <a:pt x="1914" y="2087"/>
                      <a:pt x="1922" y="2088"/>
                      <a:pt x="1927" y="2092"/>
                    </a:cubicBezTo>
                    <a:cubicBezTo>
                      <a:pt x="1932" y="2095"/>
                      <a:pt x="1936" y="2102"/>
                      <a:pt x="1935" y="2109"/>
                    </a:cubicBezTo>
                    <a:cubicBezTo>
                      <a:pt x="1933" y="2117"/>
                      <a:pt x="1926" y="2122"/>
                      <a:pt x="1918" y="2124"/>
                    </a:cubicBezTo>
                    <a:cubicBezTo>
                      <a:pt x="1907" y="2127"/>
                      <a:pt x="1896" y="2123"/>
                      <a:pt x="1889" y="2114"/>
                    </a:cubicBezTo>
                    <a:cubicBezTo>
                      <a:pt x="1883" y="2108"/>
                      <a:pt x="1879" y="2099"/>
                      <a:pt x="1877" y="2090"/>
                    </a:cubicBezTo>
                    <a:cubicBezTo>
                      <a:pt x="1877" y="2092"/>
                      <a:pt x="1877" y="2093"/>
                      <a:pt x="1877" y="2095"/>
                    </a:cubicBezTo>
                    <a:cubicBezTo>
                      <a:pt x="1876" y="2118"/>
                      <a:pt x="1871" y="2141"/>
                      <a:pt x="1863" y="2163"/>
                    </a:cubicBezTo>
                    <a:cubicBezTo>
                      <a:pt x="1853" y="2187"/>
                      <a:pt x="1841" y="2203"/>
                      <a:pt x="1845" y="2232"/>
                    </a:cubicBezTo>
                    <a:cubicBezTo>
                      <a:pt x="1845" y="2237"/>
                      <a:pt x="1847" y="2243"/>
                      <a:pt x="1849" y="2249"/>
                    </a:cubicBezTo>
                    <a:cubicBezTo>
                      <a:pt x="1852" y="2257"/>
                      <a:pt x="1856" y="2262"/>
                      <a:pt x="1862" y="2269"/>
                    </a:cubicBezTo>
                    <a:cubicBezTo>
                      <a:pt x="1868" y="2275"/>
                      <a:pt x="1873" y="2278"/>
                      <a:pt x="1881" y="2282"/>
                    </a:cubicBezTo>
                    <a:cubicBezTo>
                      <a:pt x="1910" y="2294"/>
                      <a:pt x="1936" y="2284"/>
                      <a:pt x="1954" y="2261"/>
                    </a:cubicBezTo>
                    <a:cubicBezTo>
                      <a:pt x="1962" y="2250"/>
                      <a:pt x="1965" y="2238"/>
                      <a:pt x="1961" y="2225"/>
                    </a:cubicBezTo>
                    <a:cubicBezTo>
                      <a:pt x="1957" y="2215"/>
                      <a:pt x="1950" y="2207"/>
                      <a:pt x="1939" y="2204"/>
                    </a:cubicBezTo>
                    <a:cubicBezTo>
                      <a:pt x="1930" y="2202"/>
                      <a:pt x="1922" y="2204"/>
                      <a:pt x="1914" y="2209"/>
                    </a:cubicBezTo>
                    <a:cubicBezTo>
                      <a:pt x="1911" y="2211"/>
                      <a:pt x="1909" y="2213"/>
                      <a:pt x="1907" y="2216"/>
                    </a:cubicBezTo>
                    <a:cubicBezTo>
                      <a:pt x="1908" y="2215"/>
                      <a:pt x="1908" y="2215"/>
                      <a:pt x="1909" y="2214"/>
                    </a:cubicBezTo>
                    <a:cubicBezTo>
                      <a:pt x="1916" y="2210"/>
                      <a:pt x="1925" y="2212"/>
                      <a:pt x="1929" y="2218"/>
                    </a:cubicBezTo>
                    <a:cubicBezTo>
                      <a:pt x="1933" y="2225"/>
                      <a:pt x="1931" y="2233"/>
                      <a:pt x="1925" y="2238"/>
                    </a:cubicBezTo>
                    <a:cubicBezTo>
                      <a:pt x="1918" y="2242"/>
                      <a:pt x="1909" y="2240"/>
                      <a:pt x="1905" y="2233"/>
                    </a:cubicBezTo>
                    <a:cubicBezTo>
                      <a:pt x="1899" y="2224"/>
                      <a:pt x="1905" y="2213"/>
                      <a:pt x="1913" y="2207"/>
                    </a:cubicBezTo>
                    <a:cubicBezTo>
                      <a:pt x="1921" y="2202"/>
                      <a:pt x="1930" y="2200"/>
                      <a:pt x="1940" y="2201"/>
                    </a:cubicBezTo>
                    <a:cubicBezTo>
                      <a:pt x="1950" y="2204"/>
                      <a:pt x="1958" y="2210"/>
                      <a:pt x="1963" y="2220"/>
                    </a:cubicBezTo>
                    <a:cubicBezTo>
                      <a:pt x="1959" y="2211"/>
                      <a:pt x="1954" y="2202"/>
                      <a:pt x="1949" y="2196"/>
                    </a:cubicBezTo>
                    <a:cubicBezTo>
                      <a:pt x="1950" y="2195"/>
                      <a:pt x="1951" y="2194"/>
                      <a:pt x="1951" y="2192"/>
                    </a:cubicBezTo>
                    <a:cubicBezTo>
                      <a:pt x="1961" y="2203"/>
                      <a:pt x="1966" y="2215"/>
                      <a:pt x="1967" y="2225"/>
                    </a:cubicBezTo>
                    <a:cubicBezTo>
                      <a:pt x="1967" y="2206"/>
                      <a:pt x="1959" y="2189"/>
                      <a:pt x="1945" y="2177"/>
                    </a:cubicBezTo>
                    <a:cubicBezTo>
                      <a:pt x="1937" y="2169"/>
                      <a:pt x="1927" y="2164"/>
                      <a:pt x="1914" y="2162"/>
                    </a:cubicBezTo>
                    <a:cubicBezTo>
                      <a:pt x="1907" y="2161"/>
                      <a:pt x="1901" y="2160"/>
                      <a:pt x="1893" y="2159"/>
                    </a:cubicBezTo>
                    <a:cubicBezTo>
                      <a:pt x="1887" y="2157"/>
                      <a:pt x="1881" y="2155"/>
                      <a:pt x="1877" y="2150"/>
                    </a:cubicBezTo>
                    <a:cubicBezTo>
                      <a:pt x="1874" y="2145"/>
                      <a:pt x="1873" y="2140"/>
                      <a:pt x="1876" y="2135"/>
                    </a:cubicBezTo>
                    <a:cubicBezTo>
                      <a:pt x="1878" y="2131"/>
                      <a:pt x="1882" y="2128"/>
                      <a:pt x="1887" y="2128"/>
                    </a:cubicBezTo>
                    <a:cubicBezTo>
                      <a:pt x="1890" y="2128"/>
                      <a:pt x="1893" y="2129"/>
                      <a:pt x="1895" y="2132"/>
                    </a:cubicBezTo>
                    <a:cubicBezTo>
                      <a:pt x="1897" y="2135"/>
                      <a:pt x="1898" y="2140"/>
                      <a:pt x="1894" y="2143"/>
                    </a:cubicBezTo>
                    <a:cubicBezTo>
                      <a:pt x="1891" y="2144"/>
                      <a:pt x="1888" y="2144"/>
                      <a:pt x="1887" y="2142"/>
                    </a:cubicBezTo>
                    <a:cubicBezTo>
                      <a:pt x="1884" y="2140"/>
                      <a:pt x="1885" y="2136"/>
                      <a:pt x="1887" y="2134"/>
                    </a:cubicBezTo>
                    <a:cubicBezTo>
                      <a:pt x="1889" y="2132"/>
                      <a:pt x="1893" y="2132"/>
                      <a:pt x="1895" y="2134"/>
                    </a:cubicBezTo>
                    <a:cubicBezTo>
                      <a:pt x="1895" y="2135"/>
                      <a:pt x="1895" y="2135"/>
                      <a:pt x="1896" y="2136"/>
                    </a:cubicBezTo>
                    <a:cubicBezTo>
                      <a:pt x="1895" y="2135"/>
                      <a:pt x="1895" y="2133"/>
                      <a:pt x="1894" y="2132"/>
                    </a:cubicBezTo>
                    <a:cubicBezTo>
                      <a:pt x="1892" y="2130"/>
                      <a:pt x="1890" y="2129"/>
                      <a:pt x="1887" y="2129"/>
                    </a:cubicBezTo>
                    <a:cubicBezTo>
                      <a:pt x="1883" y="2130"/>
                      <a:pt x="1879" y="2132"/>
                      <a:pt x="1878" y="2136"/>
                    </a:cubicBezTo>
                    <a:cubicBezTo>
                      <a:pt x="1876" y="2140"/>
                      <a:pt x="1877" y="2145"/>
                      <a:pt x="1879" y="2149"/>
                    </a:cubicBezTo>
                    <a:cubicBezTo>
                      <a:pt x="1883" y="2153"/>
                      <a:pt x="1888" y="2155"/>
                      <a:pt x="1894" y="2156"/>
                    </a:cubicBezTo>
                    <a:cubicBezTo>
                      <a:pt x="1901" y="2157"/>
                      <a:pt x="1907" y="2158"/>
                      <a:pt x="1913" y="2159"/>
                    </a:cubicBezTo>
                    <a:cubicBezTo>
                      <a:pt x="1926" y="2161"/>
                      <a:pt x="1938" y="2167"/>
                      <a:pt x="1947" y="2175"/>
                    </a:cubicBezTo>
                    <a:cubicBezTo>
                      <a:pt x="1956" y="2183"/>
                      <a:pt x="1963" y="2193"/>
                      <a:pt x="1966" y="2204"/>
                    </a:cubicBezTo>
                    <a:cubicBezTo>
                      <a:pt x="1972" y="2221"/>
                      <a:pt x="1970" y="2240"/>
                      <a:pt x="1962" y="2256"/>
                    </a:cubicBezTo>
                    <a:cubicBezTo>
                      <a:pt x="1963" y="2256"/>
                      <a:pt x="1964" y="2255"/>
                      <a:pt x="1965" y="2254"/>
                    </a:cubicBezTo>
                    <a:cubicBezTo>
                      <a:pt x="1969" y="2251"/>
                      <a:pt x="1973" y="2249"/>
                      <a:pt x="1978" y="2247"/>
                    </a:cubicBezTo>
                    <a:cubicBezTo>
                      <a:pt x="1985" y="2244"/>
                      <a:pt x="1991" y="2241"/>
                      <a:pt x="1999" y="2241"/>
                    </a:cubicBezTo>
                    <a:cubicBezTo>
                      <a:pt x="2026" y="2240"/>
                      <a:pt x="2042" y="2266"/>
                      <a:pt x="2039" y="2289"/>
                    </a:cubicBezTo>
                    <a:cubicBezTo>
                      <a:pt x="2038" y="2298"/>
                      <a:pt x="2033" y="2307"/>
                      <a:pt x="2027" y="2313"/>
                    </a:cubicBezTo>
                    <a:cubicBezTo>
                      <a:pt x="2026" y="2310"/>
                      <a:pt x="2026" y="2310"/>
                      <a:pt x="2026" y="2310"/>
                    </a:cubicBezTo>
                    <a:cubicBezTo>
                      <a:pt x="2031" y="2304"/>
                      <a:pt x="2034" y="2297"/>
                      <a:pt x="2035" y="2288"/>
                    </a:cubicBezTo>
                    <a:cubicBezTo>
                      <a:pt x="2037" y="2268"/>
                      <a:pt x="2023" y="2244"/>
                      <a:pt x="2000" y="2245"/>
                    </a:cubicBezTo>
                    <a:cubicBezTo>
                      <a:pt x="1992" y="2246"/>
                      <a:pt x="1986" y="2248"/>
                      <a:pt x="1980" y="2251"/>
                    </a:cubicBezTo>
                    <a:cubicBezTo>
                      <a:pt x="1975" y="2253"/>
                      <a:pt x="1971" y="2256"/>
                      <a:pt x="1968" y="2258"/>
                    </a:cubicBezTo>
                    <a:cubicBezTo>
                      <a:pt x="1950" y="2270"/>
                      <a:pt x="1942" y="2284"/>
                      <a:pt x="1920" y="2290"/>
                    </a:cubicBezTo>
                    <a:cubicBezTo>
                      <a:pt x="1907" y="2293"/>
                      <a:pt x="1894" y="2292"/>
                      <a:pt x="1879" y="2286"/>
                    </a:cubicBezTo>
                    <a:cubicBezTo>
                      <a:pt x="1871" y="2282"/>
                      <a:pt x="1865" y="2278"/>
                      <a:pt x="1859" y="2272"/>
                    </a:cubicBezTo>
                    <a:cubicBezTo>
                      <a:pt x="1853" y="2265"/>
                      <a:pt x="1849" y="2259"/>
                      <a:pt x="1845" y="2250"/>
                    </a:cubicBezTo>
                    <a:cubicBezTo>
                      <a:pt x="1841" y="2237"/>
                      <a:pt x="1840" y="2226"/>
                      <a:pt x="1842" y="2212"/>
                    </a:cubicBezTo>
                    <a:cubicBezTo>
                      <a:pt x="1840" y="2220"/>
                      <a:pt x="1838" y="2226"/>
                      <a:pt x="1838" y="2227"/>
                    </a:cubicBezTo>
                    <a:cubicBezTo>
                      <a:pt x="1831" y="2255"/>
                      <a:pt x="1827" y="2283"/>
                      <a:pt x="1826" y="2310"/>
                    </a:cubicBezTo>
                    <a:cubicBezTo>
                      <a:pt x="1826" y="2318"/>
                      <a:pt x="1828" y="2324"/>
                      <a:pt x="1832" y="2329"/>
                    </a:cubicBezTo>
                    <a:cubicBezTo>
                      <a:pt x="1834" y="2332"/>
                      <a:pt x="1837" y="2334"/>
                      <a:pt x="1841" y="2335"/>
                    </a:cubicBezTo>
                    <a:cubicBezTo>
                      <a:pt x="1846" y="2336"/>
                      <a:pt x="1853" y="2334"/>
                      <a:pt x="1855" y="2328"/>
                    </a:cubicBezTo>
                    <a:cubicBezTo>
                      <a:pt x="1856" y="2325"/>
                      <a:pt x="1856" y="2322"/>
                      <a:pt x="1853" y="2319"/>
                    </a:cubicBezTo>
                    <a:cubicBezTo>
                      <a:pt x="1850" y="2317"/>
                      <a:pt x="1846" y="2317"/>
                      <a:pt x="1843" y="2320"/>
                    </a:cubicBezTo>
                    <a:cubicBezTo>
                      <a:pt x="1842" y="2322"/>
                      <a:pt x="1842" y="2325"/>
                      <a:pt x="1844" y="2328"/>
                    </a:cubicBezTo>
                    <a:cubicBezTo>
                      <a:pt x="1841" y="2327"/>
                      <a:pt x="1839" y="2323"/>
                      <a:pt x="1840" y="2319"/>
                    </a:cubicBezTo>
                    <a:cubicBezTo>
                      <a:pt x="1842" y="2310"/>
                      <a:pt x="1856" y="2309"/>
                      <a:pt x="1861" y="2319"/>
                    </a:cubicBezTo>
                    <a:cubicBezTo>
                      <a:pt x="1864" y="2328"/>
                      <a:pt x="1860" y="2336"/>
                      <a:pt x="1853" y="2339"/>
                    </a:cubicBezTo>
                    <a:cubicBezTo>
                      <a:pt x="1842" y="2344"/>
                      <a:pt x="1829" y="2336"/>
                      <a:pt x="1826" y="2323"/>
                    </a:cubicBezTo>
                    <a:cubicBezTo>
                      <a:pt x="1827" y="2346"/>
                      <a:pt x="1830" y="2368"/>
                      <a:pt x="1836" y="2389"/>
                    </a:cubicBezTo>
                    <a:cubicBezTo>
                      <a:pt x="1836" y="2380"/>
                      <a:pt x="1837" y="2372"/>
                      <a:pt x="1840" y="2364"/>
                    </a:cubicBezTo>
                    <a:cubicBezTo>
                      <a:pt x="1850" y="2339"/>
                      <a:pt x="1881" y="2325"/>
                      <a:pt x="1903" y="2349"/>
                    </a:cubicBezTo>
                    <a:cubicBezTo>
                      <a:pt x="1908" y="2355"/>
                      <a:pt x="1911" y="2363"/>
                      <a:pt x="1913" y="2372"/>
                    </a:cubicBezTo>
                    <a:cubicBezTo>
                      <a:pt x="1915" y="2386"/>
                      <a:pt x="1911" y="2402"/>
                      <a:pt x="1916" y="2414"/>
                    </a:cubicBezTo>
                    <a:cubicBezTo>
                      <a:pt x="1919" y="2420"/>
                      <a:pt x="1925" y="2425"/>
                      <a:pt x="1931" y="2426"/>
                    </a:cubicBezTo>
                    <a:cubicBezTo>
                      <a:pt x="1945" y="2428"/>
                      <a:pt x="1959" y="2414"/>
                      <a:pt x="1956" y="2400"/>
                    </a:cubicBezTo>
                    <a:cubicBezTo>
                      <a:pt x="1955" y="2394"/>
                      <a:pt x="1949" y="2390"/>
                      <a:pt x="1943" y="2390"/>
                    </a:cubicBezTo>
                    <a:cubicBezTo>
                      <a:pt x="1935" y="2389"/>
                      <a:pt x="1929" y="2397"/>
                      <a:pt x="1932" y="2402"/>
                    </a:cubicBezTo>
                    <a:cubicBezTo>
                      <a:pt x="1929" y="2400"/>
                      <a:pt x="1927" y="2394"/>
                      <a:pt x="1931" y="2390"/>
                    </a:cubicBezTo>
                    <a:cubicBezTo>
                      <a:pt x="1936" y="2382"/>
                      <a:pt x="1948" y="2383"/>
                      <a:pt x="1954" y="2388"/>
                    </a:cubicBezTo>
                    <a:cubicBezTo>
                      <a:pt x="1963" y="2395"/>
                      <a:pt x="1963" y="2405"/>
                      <a:pt x="1961" y="2412"/>
                    </a:cubicBezTo>
                    <a:cubicBezTo>
                      <a:pt x="1957" y="2426"/>
                      <a:pt x="1942" y="2436"/>
                      <a:pt x="1927" y="2430"/>
                    </a:cubicBezTo>
                    <a:cubicBezTo>
                      <a:pt x="1920" y="2426"/>
                      <a:pt x="1915" y="2422"/>
                      <a:pt x="1913" y="2416"/>
                    </a:cubicBezTo>
                    <a:cubicBezTo>
                      <a:pt x="1907" y="2406"/>
                      <a:pt x="1909" y="2394"/>
                      <a:pt x="1903" y="2384"/>
                    </a:cubicBezTo>
                    <a:cubicBezTo>
                      <a:pt x="1894" y="2369"/>
                      <a:pt x="1877" y="2361"/>
                      <a:pt x="1863" y="2370"/>
                    </a:cubicBezTo>
                    <a:cubicBezTo>
                      <a:pt x="1847" y="2380"/>
                      <a:pt x="1842" y="2410"/>
                      <a:pt x="1851" y="2429"/>
                    </a:cubicBezTo>
                    <a:cubicBezTo>
                      <a:pt x="1855" y="2439"/>
                      <a:pt x="1867" y="2448"/>
                      <a:pt x="1878" y="2448"/>
                    </a:cubicBezTo>
                    <a:cubicBezTo>
                      <a:pt x="1894" y="2449"/>
                      <a:pt x="1908" y="2433"/>
                      <a:pt x="1899" y="2418"/>
                    </a:cubicBezTo>
                    <a:cubicBezTo>
                      <a:pt x="1895" y="2413"/>
                      <a:pt x="1891" y="2410"/>
                      <a:pt x="1886" y="2409"/>
                    </a:cubicBezTo>
                    <a:cubicBezTo>
                      <a:pt x="1877" y="2409"/>
                      <a:pt x="1867" y="2419"/>
                      <a:pt x="1873" y="2428"/>
                    </a:cubicBezTo>
                    <a:cubicBezTo>
                      <a:pt x="1877" y="2434"/>
                      <a:pt x="1884" y="2434"/>
                      <a:pt x="1885" y="2428"/>
                    </a:cubicBezTo>
                    <a:cubicBezTo>
                      <a:pt x="1887" y="2435"/>
                      <a:pt x="1878" y="2439"/>
                      <a:pt x="1872" y="2433"/>
                    </a:cubicBezTo>
                    <a:cubicBezTo>
                      <a:pt x="1861" y="2422"/>
                      <a:pt x="1872" y="2403"/>
                      <a:pt x="1887" y="2406"/>
                    </a:cubicBezTo>
                    <a:cubicBezTo>
                      <a:pt x="1897" y="2408"/>
                      <a:pt x="1906" y="2417"/>
                      <a:pt x="1906" y="2429"/>
                    </a:cubicBezTo>
                    <a:cubicBezTo>
                      <a:pt x="1905" y="2445"/>
                      <a:pt x="1885" y="2458"/>
                      <a:pt x="1867" y="2450"/>
                    </a:cubicBezTo>
                    <a:cubicBezTo>
                      <a:pt x="1865" y="2449"/>
                      <a:pt x="1864" y="2449"/>
                      <a:pt x="1862" y="2448"/>
                    </a:cubicBezTo>
                    <a:cubicBezTo>
                      <a:pt x="1867" y="2452"/>
                      <a:pt x="1872" y="2456"/>
                      <a:pt x="1878" y="2460"/>
                    </a:cubicBezTo>
                    <a:cubicBezTo>
                      <a:pt x="1878" y="2460"/>
                      <a:pt x="1878" y="2460"/>
                      <a:pt x="1878" y="2460"/>
                    </a:cubicBezTo>
                    <a:cubicBezTo>
                      <a:pt x="1888" y="2465"/>
                      <a:pt x="1895" y="2467"/>
                      <a:pt x="1905" y="2468"/>
                    </a:cubicBezTo>
                    <a:cubicBezTo>
                      <a:pt x="1895" y="2471"/>
                      <a:pt x="1885" y="2468"/>
                      <a:pt x="1877" y="2463"/>
                    </a:cubicBezTo>
                    <a:cubicBezTo>
                      <a:pt x="1877" y="2463"/>
                      <a:pt x="1877" y="2463"/>
                      <a:pt x="1877" y="2463"/>
                    </a:cubicBezTo>
                    <a:cubicBezTo>
                      <a:pt x="1872" y="2460"/>
                      <a:pt x="1868" y="2457"/>
                      <a:pt x="1865" y="2454"/>
                    </a:cubicBezTo>
                    <a:cubicBezTo>
                      <a:pt x="1873" y="2466"/>
                      <a:pt x="1883" y="2478"/>
                      <a:pt x="1895" y="2489"/>
                    </a:cubicBezTo>
                    <a:cubicBezTo>
                      <a:pt x="1916" y="2507"/>
                      <a:pt x="1935" y="2517"/>
                      <a:pt x="1962" y="2524"/>
                    </a:cubicBezTo>
                    <a:cubicBezTo>
                      <a:pt x="1987" y="2528"/>
                      <a:pt x="2013" y="2526"/>
                      <a:pt x="2036" y="2518"/>
                    </a:cubicBezTo>
                    <a:cubicBezTo>
                      <a:pt x="2047" y="2513"/>
                      <a:pt x="2054" y="2510"/>
                      <a:pt x="2062" y="2500"/>
                    </a:cubicBezTo>
                    <a:cubicBezTo>
                      <a:pt x="2078" y="2479"/>
                      <a:pt x="2081" y="2449"/>
                      <a:pt x="2072" y="2432"/>
                    </a:cubicBezTo>
                    <a:cubicBezTo>
                      <a:pt x="2067" y="2422"/>
                      <a:pt x="2055" y="2415"/>
                      <a:pt x="2045" y="2422"/>
                    </a:cubicBezTo>
                    <a:cubicBezTo>
                      <a:pt x="2039" y="2427"/>
                      <a:pt x="2038" y="2433"/>
                      <a:pt x="2044" y="2440"/>
                    </a:cubicBezTo>
                    <a:cubicBezTo>
                      <a:pt x="2032" y="2439"/>
                      <a:pt x="2029" y="2420"/>
                      <a:pt x="2039" y="2409"/>
                    </a:cubicBezTo>
                    <a:cubicBezTo>
                      <a:pt x="2050" y="2397"/>
                      <a:pt x="2063" y="2396"/>
                      <a:pt x="2073" y="2400"/>
                    </a:cubicBezTo>
                    <a:cubicBezTo>
                      <a:pt x="2087" y="2406"/>
                      <a:pt x="2098" y="2424"/>
                      <a:pt x="2096" y="2444"/>
                    </a:cubicBezTo>
                    <a:cubicBezTo>
                      <a:pt x="2094" y="2463"/>
                      <a:pt x="2084" y="2483"/>
                      <a:pt x="2070" y="2497"/>
                    </a:cubicBezTo>
                    <a:cubicBezTo>
                      <a:pt x="2073" y="2494"/>
                      <a:pt x="2077" y="2491"/>
                      <a:pt x="2080" y="2488"/>
                    </a:cubicBezTo>
                    <a:cubicBezTo>
                      <a:pt x="2100" y="2465"/>
                      <a:pt x="2113" y="2437"/>
                      <a:pt x="2114" y="2406"/>
                    </a:cubicBezTo>
                    <a:cubicBezTo>
                      <a:pt x="2113" y="2390"/>
                      <a:pt x="2107" y="2379"/>
                      <a:pt x="2092" y="2369"/>
                    </a:cubicBezTo>
                    <a:cubicBezTo>
                      <a:pt x="2084" y="2364"/>
                      <a:pt x="2068" y="2361"/>
                      <a:pt x="2059" y="2366"/>
                    </a:cubicBezTo>
                    <a:cubicBezTo>
                      <a:pt x="2050" y="2371"/>
                      <a:pt x="2048" y="2382"/>
                      <a:pt x="2057" y="2387"/>
                    </a:cubicBezTo>
                    <a:cubicBezTo>
                      <a:pt x="2051" y="2391"/>
                      <a:pt x="2044" y="2388"/>
                      <a:pt x="2041" y="2381"/>
                    </a:cubicBezTo>
                    <a:cubicBezTo>
                      <a:pt x="2040" y="2375"/>
                      <a:pt x="2042" y="2367"/>
                      <a:pt x="2049" y="2362"/>
                    </a:cubicBezTo>
                    <a:cubicBezTo>
                      <a:pt x="2053" y="2358"/>
                      <a:pt x="2058" y="2357"/>
                      <a:pt x="2064" y="2356"/>
                    </a:cubicBezTo>
                    <a:cubicBezTo>
                      <a:pt x="2074" y="2355"/>
                      <a:pt x="2086" y="2359"/>
                      <a:pt x="2095" y="2365"/>
                    </a:cubicBezTo>
                    <a:cubicBezTo>
                      <a:pt x="2101" y="2369"/>
                      <a:pt x="2106" y="2376"/>
                      <a:pt x="2109" y="2382"/>
                    </a:cubicBezTo>
                    <a:cubicBezTo>
                      <a:pt x="2102" y="2361"/>
                      <a:pt x="2085" y="2344"/>
                      <a:pt x="2061" y="2339"/>
                    </a:cubicBezTo>
                    <a:cubicBezTo>
                      <a:pt x="2049" y="2336"/>
                      <a:pt x="2038" y="2337"/>
                      <a:pt x="2027" y="2341"/>
                    </a:cubicBezTo>
                    <a:cubicBezTo>
                      <a:pt x="1976" y="2358"/>
                      <a:pt x="2012" y="2388"/>
                      <a:pt x="2020" y="2413"/>
                    </a:cubicBezTo>
                    <a:cubicBezTo>
                      <a:pt x="2031" y="2444"/>
                      <a:pt x="1988" y="2451"/>
                      <a:pt x="1976" y="2419"/>
                    </a:cubicBezTo>
                    <a:cubicBezTo>
                      <a:pt x="1966" y="2392"/>
                      <a:pt x="1983" y="2368"/>
                      <a:pt x="2004" y="2352"/>
                    </a:cubicBezTo>
                    <a:cubicBezTo>
                      <a:pt x="2000" y="2354"/>
                      <a:pt x="1995" y="2356"/>
                      <a:pt x="1990" y="2356"/>
                    </a:cubicBezTo>
                    <a:cubicBezTo>
                      <a:pt x="1979" y="2358"/>
                      <a:pt x="1966" y="2352"/>
                      <a:pt x="1965" y="2340"/>
                    </a:cubicBezTo>
                    <a:cubicBezTo>
                      <a:pt x="1964" y="2335"/>
                      <a:pt x="1966" y="2329"/>
                      <a:pt x="1971" y="2326"/>
                    </a:cubicBezTo>
                    <a:cubicBezTo>
                      <a:pt x="1974" y="2324"/>
                      <a:pt x="1978" y="2324"/>
                      <a:pt x="1982" y="2325"/>
                    </a:cubicBezTo>
                    <a:cubicBezTo>
                      <a:pt x="1986" y="2327"/>
                      <a:pt x="1989" y="2330"/>
                      <a:pt x="1990" y="2334"/>
                    </a:cubicBezTo>
                    <a:cubicBezTo>
                      <a:pt x="1991" y="2339"/>
                      <a:pt x="1989" y="2345"/>
                      <a:pt x="1984" y="2347"/>
                    </a:cubicBezTo>
                    <a:cubicBezTo>
                      <a:pt x="1980" y="2348"/>
                      <a:pt x="1977" y="2347"/>
                      <a:pt x="1975" y="2344"/>
                    </a:cubicBezTo>
                    <a:cubicBezTo>
                      <a:pt x="1974" y="2342"/>
                      <a:pt x="1974" y="2340"/>
                      <a:pt x="1976" y="2338"/>
                    </a:cubicBezTo>
                    <a:cubicBezTo>
                      <a:pt x="1976" y="2340"/>
                      <a:pt x="1977" y="2341"/>
                      <a:pt x="1978" y="2342"/>
                    </a:cubicBezTo>
                    <a:cubicBezTo>
                      <a:pt x="1980" y="2344"/>
                      <a:pt x="1983" y="2343"/>
                      <a:pt x="1984" y="2340"/>
                    </a:cubicBezTo>
                    <a:cubicBezTo>
                      <a:pt x="1985" y="2339"/>
                      <a:pt x="1984" y="2337"/>
                      <a:pt x="1983" y="2335"/>
                    </a:cubicBezTo>
                    <a:cubicBezTo>
                      <a:pt x="1981" y="2332"/>
                      <a:pt x="1978" y="2332"/>
                      <a:pt x="1975" y="2333"/>
                    </a:cubicBezTo>
                    <a:cubicBezTo>
                      <a:pt x="1972" y="2334"/>
                      <a:pt x="1970" y="2337"/>
                      <a:pt x="1971" y="2341"/>
                    </a:cubicBezTo>
                    <a:cubicBezTo>
                      <a:pt x="1972" y="2351"/>
                      <a:pt x="1985" y="2355"/>
                      <a:pt x="1994" y="2354"/>
                    </a:cubicBezTo>
                    <a:cubicBezTo>
                      <a:pt x="1996" y="2354"/>
                      <a:pt x="1998" y="2353"/>
                      <a:pt x="2001" y="2352"/>
                    </a:cubicBezTo>
                    <a:cubicBezTo>
                      <a:pt x="2008" y="2349"/>
                      <a:pt x="2016" y="2344"/>
                      <a:pt x="2023" y="2341"/>
                    </a:cubicBezTo>
                    <a:cubicBezTo>
                      <a:pt x="2031" y="2338"/>
                      <a:pt x="2039" y="2336"/>
                      <a:pt x="2048" y="2336"/>
                    </a:cubicBezTo>
                    <a:cubicBezTo>
                      <a:pt x="2044" y="2335"/>
                      <a:pt x="2041" y="2334"/>
                      <a:pt x="2039" y="2333"/>
                    </a:cubicBezTo>
                    <a:cubicBezTo>
                      <a:pt x="2022" y="2323"/>
                      <a:pt x="2017" y="2302"/>
                      <a:pt x="2023" y="2285"/>
                    </a:cubicBezTo>
                    <a:cubicBezTo>
                      <a:pt x="2025" y="2280"/>
                      <a:pt x="2028" y="2275"/>
                      <a:pt x="2032" y="2272"/>
                    </a:cubicBezTo>
                    <a:cubicBezTo>
                      <a:pt x="2033" y="2275"/>
                      <a:pt x="2033" y="2275"/>
                      <a:pt x="2033" y="2275"/>
                    </a:cubicBezTo>
                    <a:cubicBezTo>
                      <a:pt x="2030" y="2278"/>
                      <a:pt x="2028" y="2282"/>
                      <a:pt x="2026" y="2286"/>
                    </a:cubicBezTo>
                    <a:cubicBezTo>
                      <a:pt x="2020" y="2302"/>
                      <a:pt x="2025" y="2322"/>
                      <a:pt x="2040" y="2331"/>
                    </a:cubicBezTo>
                    <a:cubicBezTo>
                      <a:pt x="2050" y="2336"/>
                      <a:pt x="2055" y="2335"/>
                      <a:pt x="2065" y="2338"/>
                    </a:cubicBezTo>
                    <a:cubicBezTo>
                      <a:pt x="2097" y="2346"/>
                      <a:pt x="2115" y="2374"/>
                      <a:pt x="2116" y="2406"/>
                    </a:cubicBezTo>
                    <a:cubicBezTo>
                      <a:pt x="2116" y="2416"/>
                      <a:pt x="2115" y="2425"/>
                      <a:pt x="2113" y="2433"/>
                    </a:cubicBezTo>
                    <a:cubicBezTo>
                      <a:pt x="2120" y="2416"/>
                      <a:pt x="2125" y="2398"/>
                      <a:pt x="2124" y="2383"/>
                    </a:cubicBezTo>
                    <a:cubicBezTo>
                      <a:pt x="2122" y="2350"/>
                      <a:pt x="2122" y="2306"/>
                      <a:pt x="2116" y="2284"/>
                    </a:cubicBezTo>
                    <a:cubicBezTo>
                      <a:pt x="2114" y="2274"/>
                      <a:pt x="2107" y="2264"/>
                      <a:pt x="2097" y="2260"/>
                    </a:cubicBezTo>
                    <a:cubicBezTo>
                      <a:pt x="2104" y="2261"/>
                      <a:pt x="2108" y="2265"/>
                      <a:pt x="2112" y="2271"/>
                    </a:cubicBezTo>
                    <a:cubicBezTo>
                      <a:pt x="2112" y="2271"/>
                      <a:pt x="2112" y="2271"/>
                      <a:pt x="2112" y="2271"/>
                    </a:cubicBezTo>
                    <a:cubicBezTo>
                      <a:pt x="2114" y="2273"/>
                      <a:pt x="2116" y="2276"/>
                      <a:pt x="2117" y="2279"/>
                    </a:cubicBezTo>
                    <a:cubicBezTo>
                      <a:pt x="2115" y="2267"/>
                      <a:pt x="2112" y="2257"/>
                      <a:pt x="2104" y="2248"/>
                    </a:cubicBezTo>
                    <a:cubicBezTo>
                      <a:pt x="2096" y="2239"/>
                      <a:pt x="2086" y="2235"/>
                      <a:pt x="2075" y="2235"/>
                    </a:cubicBezTo>
                    <a:cubicBezTo>
                      <a:pt x="2075" y="2234"/>
                      <a:pt x="2075" y="2233"/>
                      <a:pt x="2074" y="2232"/>
                    </a:cubicBezTo>
                    <a:cubicBezTo>
                      <a:pt x="2083" y="2232"/>
                      <a:pt x="2092" y="2235"/>
                      <a:pt x="2100" y="2241"/>
                    </a:cubicBezTo>
                    <a:cubicBezTo>
                      <a:pt x="2107" y="2246"/>
                      <a:pt x="2113" y="2253"/>
                      <a:pt x="2114" y="2260"/>
                    </a:cubicBezTo>
                    <a:cubicBezTo>
                      <a:pt x="2114" y="2255"/>
                      <a:pt x="2117" y="2249"/>
                      <a:pt x="2121" y="2248"/>
                    </a:cubicBezTo>
                    <a:cubicBezTo>
                      <a:pt x="2124" y="2246"/>
                      <a:pt x="2127" y="2246"/>
                      <a:pt x="2130" y="2247"/>
                    </a:cubicBezTo>
                    <a:cubicBezTo>
                      <a:pt x="2135" y="2249"/>
                      <a:pt x="2138" y="2254"/>
                      <a:pt x="2135" y="2260"/>
                    </a:cubicBezTo>
                    <a:cubicBezTo>
                      <a:pt x="2133" y="2263"/>
                      <a:pt x="2130" y="2264"/>
                      <a:pt x="2127" y="2263"/>
                    </a:cubicBezTo>
                    <a:cubicBezTo>
                      <a:pt x="2121" y="2262"/>
                      <a:pt x="2122" y="2255"/>
                      <a:pt x="2125" y="2254"/>
                    </a:cubicBezTo>
                    <a:cubicBezTo>
                      <a:pt x="2124" y="2255"/>
                      <a:pt x="2124" y="2258"/>
                      <a:pt x="2125" y="2259"/>
                    </a:cubicBezTo>
                    <a:cubicBezTo>
                      <a:pt x="2126" y="2261"/>
                      <a:pt x="2130" y="2261"/>
                      <a:pt x="2131" y="2260"/>
                    </a:cubicBezTo>
                    <a:cubicBezTo>
                      <a:pt x="2133" y="2258"/>
                      <a:pt x="2134" y="2256"/>
                      <a:pt x="2133" y="2253"/>
                    </a:cubicBezTo>
                    <a:cubicBezTo>
                      <a:pt x="2131" y="2248"/>
                      <a:pt x="2123" y="2246"/>
                      <a:pt x="2118" y="2252"/>
                    </a:cubicBezTo>
                    <a:cubicBezTo>
                      <a:pt x="2114" y="2257"/>
                      <a:pt x="2117" y="2267"/>
                      <a:pt x="2118" y="2273"/>
                    </a:cubicBezTo>
                    <a:cubicBezTo>
                      <a:pt x="2119" y="2281"/>
                      <a:pt x="2121" y="2290"/>
                      <a:pt x="2122" y="2294"/>
                    </a:cubicBezTo>
                    <a:cubicBezTo>
                      <a:pt x="2122" y="2301"/>
                      <a:pt x="2125" y="2317"/>
                      <a:pt x="2125" y="2336"/>
                    </a:cubicBezTo>
                    <a:cubicBezTo>
                      <a:pt x="2125" y="2332"/>
                      <a:pt x="2126" y="2329"/>
                      <a:pt x="2128" y="2325"/>
                    </a:cubicBezTo>
                    <a:cubicBezTo>
                      <a:pt x="2128" y="2324"/>
                      <a:pt x="2134" y="2311"/>
                      <a:pt x="2136" y="2312"/>
                    </a:cubicBezTo>
                    <a:cubicBezTo>
                      <a:pt x="2137" y="2314"/>
                      <a:pt x="2134" y="2320"/>
                      <a:pt x="2133" y="2322"/>
                    </a:cubicBezTo>
                    <a:cubicBezTo>
                      <a:pt x="2131" y="2327"/>
                      <a:pt x="2130" y="2332"/>
                      <a:pt x="2129" y="2338"/>
                    </a:cubicBezTo>
                    <a:cubicBezTo>
                      <a:pt x="2129" y="2340"/>
                      <a:pt x="2128" y="2343"/>
                      <a:pt x="2128" y="2345"/>
                    </a:cubicBezTo>
                    <a:cubicBezTo>
                      <a:pt x="2127" y="2354"/>
                      <a:pt x="2127" y="2362"/>
                      <a:pt x="2128" y="2371"/>
                    </a:cubicBezTo>
                    <a:cubicBezTo>
                      <a:pt x="2128" y="2371"/>
                      <a:pt x="2128" y="2372"/>
                      <a:pt x="2129" y="2374"/>
                    </a:cubicBezTo>
                    <a:cubicBezTo>
                      <a:pt x="2129" y="2371"/>
                      <a:pt x="2129" y="2368"/>
                      <a:pt x="2130" y="2365"/>
                    </a:cubicBezTo>
                    <a:cubicBezTo>
                      <a:pt x="2131" y="2357"/>
                      <a:pt x="2133" y="2351"/>
                      <a:pt x="2137" y="2344"/>
                    </a:cubicBezTo>
                    <a:cubicBezTo>
                      <a:pt x="2149" y="2326"/>
                      <a:pt x="2169" y="2326"/>
                      <a:pt x="2185" y="2335"/>
                    </a:cubicBezTo>
                    <a:cubicBezTo>
                      <a:pt x="2199" y="2343"/>
                      <a:pt x="2210" y="2357"/>
                      <a:pt x="2210" y="2373"/>
                    </a:cubicBezTo>
                    <a:cubicBezTo>
                      <a:pt x="2210" y="2387"/>
                      <a:pt x="2202" y="2398"/>
                      <a:pt x="2189" y="2402"/>
                    </a:cubicBezTo>
                    <a:cubicBezTo>
                      <a:pt x="2183" y="2403"/>
                      <a:pt x="2178" y="2403"/>
                      <a:pt x="2171" y="2402"/>
                    </a:cubicBezTo>
                    <a:cubicBezTo>
                      <a:pt x="2167" y="2400"/>
                      <a:pt x="2163" y="2397"/>
                      <a:pt x="2160" y="2393"/>
                    </a:cubicBezTo>
                    <a:cubicBezTo>
                      <a:pt x="2157" y="2388"/>
                      <a:pt x="2156" y="2381"/>
                      <a:pt x="2159" y="2376"/>
                    </a:cubicBezTo>
                    <a:cubicBezTo>
                      <a:pt x="2161" y="2372"/>
                      <a:pt x="2163" y="2370"/>
                      <a:pt x="2167" y="2369"/>
                    </a:cubicBezTo>
                    <a:cubicBezTo>
                      <a:pt x="2171" y="2368"/>
                      <a:pt x="2176" y="2369"/>
                      <a:pt x="2179" y="2371"/>
                    </a:cubicBezTo>
                    <a:cubicBezTo>
                      <a:pt x="2183" y="2374"/>
                      <a:pt x="2185" y="2379"/>
                      <a:pt x="2184" y="2384"/>
                    </a:cubicBezTo>
                    <a:cubicBezTo>
                      <a:pt x="2183" y="2388"/>
                      <a:pt x="2178" y="2392"/>
                      <a:pt x="2173" y="2391"/>
                    </a:cubicBezTo>
                    <a:cubicBezTo>
                      <a:pt x="2167" y="2391"/>
                      <a:pt x="2163" y="2386"/>
                      <a:pt x="2163" y="2380"/>
                    </a:cubicBezTo>
                    <a:cubicBezTo>
                      <a:pt x="2163" y="2375"/>
                      <a:pt x="2168" y="2370"/>
                      <a:pt x="2174" y="2370"/>
                    </a:cubicBezTo>
                    <a:cubicBezTo>
                      <a:pt x="2176" y="2370"/>
                      <a:pt x="2178" y="2371"/>
                      <a:pt x="2180" y="2372"/>
                    </a:cubicBezTo>
                    <a:cubicBezTo>
                      <a:pt x="2179" y="2371"/>
                      <a:pt x="2179" y="2371"/>
                      <a:pt x="2179" y="2371"/>
                    </a:cubicBezTo>
                    <a:cubicBezTo>
                      <a:pt x="2175" y="2369"/>
                      <a:pt x="2171" y="2368"/>
                      <a:pt x="2167" y="2369"/>
                    </a:cubicBezTo>
                    <a:cubicBezTo>
                      <a:pt x="2164" y="2370"/>
                      <a:pt x="2161" y="2373"/>
                      <a:pt x="2160" y="2376"/>
                    </a:cubicBezTo>
                    <a:cubicBezTo>
                      <a:pt x="2157" y="2382"/>
                      <a:pt x="2158" y="2387"/>
                      <a:pt x="2161" y="2393"/>
                    </a:cubicBezTo>
                    <a:cubicBezTo>
                      <a:pt x="2164" y="2397"/>
                      <a:pt x="2167" y="2399"/>
                      <a:pt x="2172" y="2400"/>
                    </a:cubicBezTo>
                    <a:cubicBezTo>
                      <a:pt x="2178" y="2402"/>
                      <a:pt x="2183" y="2402"/>
                      <a:pt x="2189" y="2400"/>
                    </a:cubicBezTo>
                    <a:cubicBezTo>
                      <a:pt x="2201" y="2396"/>
                      <a:pt x="2208" y="2386"/>
                      <a:pt x="2208" y="2373"/>
                    </a:cubicBezTo>
                    <a:cubicBezTo>
                      <a:pt x="2207" y="2358"/>
                      <a:pt x="2196" y="2344"/>
                      <a:pt x="2182" y="2337"/>
                    </a:cubicBezTo>
                    <a:cubicBezTo>
                      <a:pt x="2168" y="2330"/>
                      <a:pt x="2151" y="2331"/>
                      <a:pt x="2141" y="2347"/>
                    </a:cubicBezTo>
                    <a:cubicBezTo>
                      <a:pt x="2137" y="2353"/>
                      <a:pt x="2135" y="2359"/>
                      <a:pt x="2134" y="2366"/>
                    </a:cubicBezTo>
                    <a:cubicBezTo>
                      <a:pt x="2130" y="2392"/>
                      <a:pt x="2125" y="2416"/>
                      <a:pt x="2113" y="2441"/>
                    </a:cubicBezTo>
                    <a:cubicBezTo>
                      <a:pt x="2114" y="2440"/>
                      <a:pt x="2115" y="2438"/>
                      <a:pt x="2116" y="2437"/>
                    </a:cubicBezTo>
                    <a:cubicBezTo>
                      <a:pt x="2123" y="2431"/>
                      <a:pt x="2135" y="2428"/>
                      <a:pt x="2142" y="2437"/>
                    </a:cubicBezTo>
                    <a:cubicBezTo>
                      <a:pt x="2146" y="2443"/>
                      <a:pt x="2146" y="2452"/>
                      <a:pt x="2141" y="2458"/>
                    </a:cubicBezTo>
                    <a:cubicBezTo>
                      <a:pt x="2137" y="2462"/>
                      <a:pt x="2131" y="2465"/>
                      <a:pt x="2125" y="2462"/>
                    </a:cubicBezTo>
                    <a:cubicBezTo>
                      <a:pt x="2121" y="2461"/>
                      <a:pt x="2119" y="2455"/>
                      <a:pt x="2123" y="2452"/>
                    </a:cubicBezTo>
                    <a:cubicBezTo>
                      <a:pt x="2128" y="2449"/>
                      <a:pt x="2130" y="2453"/>
                      <a:pt x="2135" y="2450"/>
                    </a:cubicBezTo>
                    <a:cubicBezTo>
                      <a:pt x="2139" y="2448"/>
                      <a:pt x="2141" y="2445"/>
                      <a:pt x="2139" y="2441"/>
                    </a:cubicBezTo>
                    <a:cubicBezTo>
                      <a:pt x="2135" y="2434"/>
                      <a:pt x="2126" y="2436"/>
                      <a:pt x="2120" y="2440"/>
                    </a:cubicBezTo>
                    <a:cubicBezTo>
                      <a:pt x="2108" y="2448"/>
                      <a:pt x="2106" y="2455"/>
                      <a:pt x="2099" y="2467"/>
                    </a:cubicBezTo>
                    <a:cubicBezTo>
                      <a:pt x="2095" y="2475"/>
                      <a:pt x="2089" y="2482"/>
                      <a:pt x="2082" y="2490"/>
                    </a:cubicBezTo>
                    <a:cubicBezTo>
                      <a:pt x="2062" y="2512"/>
                      <a:pt x="2034" y="2525"/>
                      <a:pt x="2005" y="2529"/>
                    </a:cubicBezTo>
                    <a:cubicBezTo>
                      <a:pt x="2011" y="2530"/>
                      <a:pt x="2016" y="2533"/>
                      <a:pt x="2018" y="2537"/>
                    </a:cubicBezTo>
                    <a:cubicBezTo>
                      <a:pt x="2020" y="2542"/>
                      <a:pt x="2020" y="2547"/>
                      <a:pt x="2014" y="2552"/>
                    </a:cubicBezTo>
                    <a:cubicBezTo>
                      <a:pt x="2015" y="2550"/>
                      <a:pt x="2013" y="2549"/>
                      <a:pt x="2012" y="2548"/>
                    </a:cubicBezTo>
                    <a:cubicBezTo>
                      <a:pt x="2022" y="2541"/>
                      <a:pt x="2011" y="2531"/>
                      <a:pt x="2000" y="2530"/>
                    </a:cubicBezTo>
                    <a:cubicBezTo>
                      <a:pt x="2000" y="2530"/>
                      <a:pt x="2000" y="2530"/>
                      <a:pt x="2000" y="2530"/>
                    </a:cubicBezTo>
                    <a:cubicBezTo>
                      <a:pt x="1990" y="2531"/>
                      <a:pt x="1980" y="2531"/>
                      <a:pt x="1970" y="2530"/>
                    </a:cubicBezTo>
                    <a:cubicBezTo>
                      <a:pt x="1981" y="2537"/>
                      <a:pt x="1989" y="2551"/>
                      <a:pt x="1984" y="2566"/>
                    </a:cubicBezTo>
                    <a:cubicBezTo>
                      <a:pt x="1982" y="2574"/>
                      <a:pt x="1978" y="2580"/>
                      <a:pt x="1971" y="2584"/>
                    </a:cubicBezTo>
                    <a:cubicBezTo>
                      <a:pt x="1964" y="2588"/>
                      <a:pt x="1957" y="2589"/>
                      <a:pt x="1949" y="2588"/>
                    </a:cubicBezTo>
                    <a:cubicBezTo>
                      <a:pt x="1941" y="2586"/>
                      <a:pt x="1935" y="2582"/>
                      <a:pt x="1930" y="2577"/>
                    </a:cubicBezTo>
                    <a:cubicBezTo>
                      <a:pt x="1926" y="2571"/>
                      <a:pt x="1923" y="2564"/>
                      <a:pt x="1924" y="2557"/>
                    </a:cubicBezTo>
                    <a:cubicBezTo>
                      <a:pt x="1924" y="2549"/>
                      <a:pt x="1927" y="2543"/>
                      <a:pt x="1934" y="2539"/>
                    </a:cubicBezTo>
                    <a:cubicBezTo>
                      <a:pt x="1938" y="2536"/>
                      <a:pt x="1942" y="2535"/>
                      <a:pt x="1947" y="2536"/>
                    </a:cubicBezTo>
                    <a:cubicBezTo>
                      <a:pt x="1954" y="2538"/>
                      <a:pt x="1959" y="2543"/>
                      <a:pt x="1960" y="2550"/>
                    </a:cubicBezTo>
                    <a:cubicBezTo>
                      <a:pt x="1961" y="2557"/>
                      <a:pt x="1958" y="2563"/>
                      <a:pt x="1953" y="2566"/>
                    </a:cubicBezTo>
                    <a:cubicBezTo>
                      <a:pt x="1946" y="2571"/>
                      <a:pt x="1937" y="2569"/>
                      <a:pt x="1933" y="2562"/>
                    </a:cubicBezTo>
                    <a:cubicBezTo>
                      <a:pt x="1928" y="2555"/>
                      <a:pt x="1930" y="2546"/>
                      <a:pt x="1937" y="2541"/>
                    </a:cubicBezTo>
                    <a:cubicBezTo>
                      <a:pt x="1940" y="2539"/>
                      <a:pt x="1944" y="2539"/>
                      <a:pt x="1947" y="2539"/>
                    </a:cubicBezTo>
                    <a:cubicBezTo>
                      <a:pt x="1947" y="2539"/>
                      <a:pt x="1947" y="2539"/>
                      <a:pt x="1947" y="2539"/>
                    </a:cubicBezTo>
                    <a:cubicBezTo>
                      <a:pt x="1943" y="2538"/>
                      <a:pt x="1939" y="2539"/>
                      <a:pt x="1935" y="2541"/>
                    </a:cubicBezTo>
                    <a:cubicBezTo>
                      <a:pt x="1930" y="2545"/>
                      <a:pt x="1927" y="2550"/>
                      <a:pt x="1927" y="2557"/>
                    </a:cubicBezTo>
                    <a:cubicBezTo>
                      <a:pt x="1927" y="2564"/>
                      <a:pt x="1929" y="2569"/>
                      <a:pt x="1933" y="2574"/>
                    </a:cubicBezTo>
                    <a:cubicBezTo>
                      <a:pt x="1937" y="2580"/>
                      <a:pt x="1943" y="2583"/>
                      <a:pt x="1949" y="2584"/>
                    </a:cubicBezTo>
                    <a:cubicBezTo>
                      <a:pt x="1957" y="2586"/>
                      <a:pt x="1963" y="2585"/>
                      <a:pt x="1969" y="2581"/>
                    </a:cubicBezTo>
                    <a:cubicBezTo>
                      <a:pt x="1975" y="2577"/>
                      <a:pt x="1979" y="2572"/>
                      <a:pt x="1982" y="2565"/>
                    </a:cubicBezTo>
                    <a:cubicBezTo>
                      <a:pt x="1988" y="2548"/>
                      <a:pt x="1975" y="2531"/>
                      <a:pt x="1961" y="2528"/>
                    </a:cubicBezTo>
                    <a:cubicBezTo>
                      <a:pt x="1933" y="2522"/>
                      <a:pt x="1913" y="2512"/>
                      <a:pt x="1891" y="2493"/>
                    </a:cubicBezTo>
                    <a:cubicBezTo>
                      <a:pt x="1889" y="2491"/>
                      <a:pt x="1887" y="2489"/>
                      <a:pt x="1885" y="2487"/>
                    </a:cubicBezTo>
                    <a:cubicBezTo>
                      <a:pt x="1887" y="2489"/>
                      <a:pt x="1888" y="2491"/>
                      <a:pt x="1889" y="2493"/>
                    </a:cubicBezTo>
                    <a:cubicBezTo>
                      <a:pt x="1893" y="2502"/>
                      <a:pt x="1896" y="2511"/>
                      <a:pt x="1896" y="2521"/>
                    </a:cubicBezTo>
                    <a:cubicBezTo>
                      <a:pt x="1893" y="2511"/>
                      <a:pt x="1891" y="2504"/>
                      <a:pt x="1886" y="2495"/>
                    </a:cubicBezTo>
                    <a:cubicBezTo>
                      <a:pt x="1885" y="2494"/>
                      <a:pt x="1885" y="2493"/>
                      <a:pt x="1885" y="2493"/>
                    </a:cubicBezTo>
                    <a:cubicBezTo>
                      <a:pt x="1887" y="2501"/>
                      <a:pt x="1879" y="2512"/>
                      <a:pt x="1872" y="2516"/>
                    </a:cubicBezTo>
                    <a:cubicBezTo>
                      <a:pt x="1868" y="2519"/>
                      <a:pt x="1863" y="2521"/>
                      <a:pt x="1859" y="2522"/>
                    </a:cubicBezTo>
                    <a:cubicBezTo>
                      <a:pt x="1852" y="2524"/>
                      <a:pt x="1840" y="2523"/>
                      <a:pt x="1835" y="2516"/>
                    </a:cubicBezTo>
                    <a:cubicBezTo>
                      <a:pt x="1828" y="2520"/>
                      <a:pt x="1820" y="2520"/>
                      <a:pt x="1813" y="2519"/>
                    </a:cubicBezTo>
                    <a:cubicBezTo>
                      <a:pt x="1803" y="2517"/>
                      <a:pt x="1792" y="2519"/>
                      <a:pt x="1790" y="2528"/>
                    </a:cubicBezTo>
                    <a:cubicBezTo>
                      <a:pt x="1786" y="2518"/>
                      <a:pt x="1800" y="2507"/>
                      <a:pt x="1809" y="2504"/>
                    </a:cubicBezTo>
                    <a:cubicBezTo>
                      <a:pt x="1821" y="2501"/>
                      <a:pt x="1834" y="2507"/>
                      <a:pt x="1847" y="2513"/>
                    </a:cubicBezTo>
                    <a:cubicBezTo>
                      <a:pt x="1856" y="2516"/>
                      <a:pt x="1863" y="2517"/>
                      <a:pt x="1871" y="2512"/>
                    </a:cubicBezTo>
                    <a:cubicBezTo>
                      <a:pt x="1878" y="2509"/>
                      <a:pt x="1885" y="2501"/>
                      <a:pt x="1885" y="2493"/>
                    </a:cubicBezTo>
                    <a:cubicBezTo>
                      <a:pt x="1885" y="2494"/>
                      <a:pt x="1884" y="2496"/>
                      <a:pt x="1884" y="2497"/>
                    </a:cubicBezTo>
                    <a:cubicBezTo>
                      <a:pt x="1882" y="2502"/>
                      <a:pt x="1878" y="2505"/>
                      <a:pt x="1871" y="2504"/>
                    </a:cubicBezTo>
                    <a:cubicBezTo>
                      <a:pt x="1872" y="2504"/>
                      <a:pt x="1872" y="2502"/>
                      <a:pt x="1872" y="2501"/>
                    </a:cubicBezTo>
                    <a:cubicBezTo>
                      <a:pt x="1880" y="2501"/>
                      <a:pt x="1884" y="2495"/>
                      <a:pt x="1881" y="2488"/>
                    </a:cubicBezTo>
                    <a:cubicBezTo>
                      <a:pt x="1880" y="2484"/>
                      <a:pt x="1879" y="2482"/>
                      <a:pt x="1877" y="2479"/>
                    </a:cubicBezTo>
                    <a:cubicBezTo>
                      <a:pt x="1855" y="2455"/>
                      <a:pt x="1840" y="2427"/>
                      <a:pt x="1831" y="2397"/>
                    </a:cubicBezTo>
                    <a:cubicBezTo>
                      <a:pt x="1837" y="2422"/>
                      <a:pt x="1841" y="2452"/>
                      <a:pt x="1827" y="2475"/>
                    </a:cubicBezTo>
                    <a:cubicBezTo>
                      <a:pt x="1819" y="2486"/>
                      <a:pt x="1810" y="2492"/>
                      <a:pt x="1797" y="2495"/>
                    </a:cubicBezTo>
                    <a:cubicBezTo>
                      <a:pt x="1786" y="2497"/>
                      <a:pt x="1775" y="2495"/>
                      <a:pt x="1766" y="2490"/>
                    </a:cubicBezTo>
                    <a:cubicBezTo>
                      <a:pt x="1743" y="2478"/>
                      <a:pt x="1735" y="2450"/>
                      <a:pt x="1747" y="2428"/>
                    </a:cubicBezTo>
                    <a:cubicBezTo>
                      <a:pt x="1758" y="2408"/>
                      <a:pt x="1782" y="2396"/>
                      <a:pt x="1802" y="2411"/>
                    </a:cubicBezTo>
                    <a:cubicBezTo>
                      <a:pt x="1810" y="2417"/>
                      <a:pt x="1815" y="2428"/>
                      <a:pt x="1811" y="2438"/>
                    </a:cubicBezTo>
                    <a:cubicBezTo>
                      <a:pt x="1809" y="2441"/>
                      <a:pt x="1807" y="2444"/>
                      <a:pt x="1804" y="2446"/>
                    </a:cubicBezTo>
                    <a:cubicBezTo>
                      <a:pt x="1804" y="2446"/>
                      <a:pt x="1804" y="2446"/>
                      <a:pt x="1804" y="2446"/>
                    </a:cubicBezTo>
                    <a:cubicBezTo>
                      <a:pt x="1797" y="2450"/>
                      <a:pt x="1787" y="2449"/>
                      <a:pt x="1782" y="2441"/>
                    </a:cubicBezTo>
                    <a:cubicBezTo>
                      <a:pt x="1777" y="2433"/>
                      <a:pt x="1779" y="2423"/>
                      <a:pt x="1786" y="2418"/>
                    </a:cubicBezTo>
                    <a:cubicBezTo>
                      <a:pt x="1794" y="2413"/>
                      <a:pt x="1804" y="2415"/>
                      <a:pt x="1809" y="2423"/>
                    </a:cubicBezTo>
                    <a:cubicBezTo>
                      <a:pt x="1811" y="2426"/>
                      <a:pt x="1812" y="2430"/>
                      <a:pt x="1812" y="2433"/>
                    </a:cubicBezTo>
                    <a:cubicBezTo>
                      <a:pt x="1812" y="2433"/>
                      <a:pt x="1812" y="2433"/>
                      <a:pt x="1812" y="2433"/>
                    </a:cubicBezTo>
                    <a:cubicBezTo>
                      <a:pt x="1813" y="2425"/>
                      <a:pt x="1808" y="2416"/>
                      <a:pt x="1801" y="2411"/>
                    </a:cubicBezTo>
                    <a:cubicBezTo>
                      <a:pt x="1781" y="2399"/>
                      <a:pt x="1759" y="2412"/>
                      <a:pt x="1749" y="2430"/>
                    </a:cubicBezTo>
                    <a:cubicBezTo>
                      <a:pt x="1738" y="2451"/>
                      <a:pt x="1746" y="2477"/>
                      <a:pt x="1767" y="2488"/>
                    </a:cubicBezTo>
                    <a:cubicBezTo>
                      <a:pt x="1771" y="2490"/>
                      <a:pt x="1774" y="2491"/>
                      <a:pt x="1778" y="2492"/>
                    </a:cubicBezTo>
                    <a:cubicBezTo>
                      <a:pt x="1776" y="2491"/>
                      <a:pt x="1774" y="2489"/>
                      <a:pt x="1772" y="2488"/>
                    </a:cubicBezTo>
                    <a:cubicBezTo>
                      <a:pt x="1765" y="2482"/>
                      <a:pt x="1763" y="2472"/>
                      <a:pt x="1766" y="2465"/>
                    </a:cubicBezTo>
                    <a:cubicBezTo>
                      <a:pt x="1770" y="2458"/>
                      <a:pt x="1778" y="2454"/>
                      <a:pt x="1786" y="2458"/>
                    </a:cubicBezTo>
                    <a:cubicBezTo>
                      <a:pt x="1791" y="2461"/>
                      <a:pt x="1793" y="2466"/>
                      <a:pt x="1792" y="2471"/>
                    </a:cubicBezTo>
                    <a:cubicBezTo>
                      <a:pt x="1789" y="2480"/>
                      <a:pt x="1778" y="2479"/>
                      <a:pt x="1777" y="2473"/>
                    </a:cubicBezTo>
                    <a:cubicBezTo>
                      <a:pt x="1779" y="2475"/>
                      <a:pt x="1783" y="2476"/>
                      <a:pt x="1785" y="2474"/>
                    </a:cubicBezTo>
                    <a:cubicBezTo>
                      <a:pt x="1789" y="2472"/>
                      <a:pt x="1789" y="2467"/>
                      <a:pt x="1786" y="2464"/>
                    </a:cubicBezTo>
                    <a:cubicBezTo>
                      <a:pt x="1784" y="2461"/>
                      <a:pt x="1780" y="2460"/>
                      <a:pt x="1776" y="2461"/>
                    </a:cubicBezTo>
                    <a:cubicBezTo>
                      <a:pt x="1770" y="2463"/>
                      <a:pt x="1768" y="2471"/>
                      <a:pt x="1769" y="2477"/>
                    </a:cubicBezTo>
                    <a:cubicBezTo>
                      <a:pt x="1771" y="2489"/>
                      <a:pt x="1785" y="2494"/>
                      <a:pt x="1797" y="2492"/>
                    </a:cubicBezTo>
                    <a:cubicBezTo>
                      <a:pt x="1809" y="2490"/>
                      <a:pt x="1817" y="2483"/>
                      <a:pt x="1824" y="2473"/>
                    </a:cubicBezTo>
                    <a:cubicBezTo>
                      <a:pt x="1843" y="2441"/>
                      <a:pt x="1824" y="2390"/>
                      <a:pt x="1820" y="2350"/>
                    </a:cubicBezTo>
                    <a:cubicBezTo>
                      <a:pt x="1818" y="2358"/>
                      <a:pt x="1814" y="2364"/>
                      <a:pt x="1808" y="2371"/>
                    </a:cubicBezTo>
                    <a:cubicBezTo>
                      <a:pt x="1805" y="2374"/>
                      <a:pt x="1801" y="2376"/>
                      <a:pt x="1798" y="2379"/>
                    </a:cubicBezTo>
                    <a:cubicBezTo>
                      <a:pt x="1798" y="2378"/>
                      <a:pt x="1797" y="2376"/>
                      <a:pt x="1797" y="2376"/>
                    </a:cubicBezTo>
                    <a:cubicBezTo>
                      <a:pt x="1804" y="2370"/>
                      <a:pt x="1811" y="2362"/>
                      <a:pt x="1815" y="2353"/>
                    </a:cubicBezTo>
                    <a:cubicBezTo>
                      <a:pt x="1818" y="2348"/>
                      <a:pt x="1819" y="2342"/>
                      <a:pt x="1820" y="2336"/>
                    </a:cubicBezTo>
                    <a:cubicBezTo>
                      <a:pt x="1817" y="2343"/>
                      <a:pt x="1812" y="2349"/>
                      <a:pt x="1807" y="2351"/>
                    </a:cubicBezTo>
                    <a:cubicBezTo>
                      <a:pt x="1802" y="2353"/>
                      <a:pt x="1797" y="2353"/>
                      <a:pt x="1793" y="2351"/>
                    </a:cubicBezTo>
                    <a:cubicBezTo>
                      <a:pt x="1785" y="2348"/>
                      <a:pt x="1780" y="2340"/>
                      <a:pt x="1785" y="2331"/>
                    </a:cubicBezTo>
                    <a:cubicBezTo>
                      <a:pt x="1787" y="2327"/>
                      <a:pt x="1792" y="2324"/>
                      <a:pt x="1797" y="2325"/>
                    </a:cubicBezTo>
                    <a:cubicBezTo>
                      <a:pt x="1806" y="2327"/>
                      <a:pt x="1806" y="2339"/>
                      <a:pt x="1800" y="2340"/>
                    </a:cubicBezTo>
                    <a:cubicBezTo>
                      <a:pt x="1802" y="2338"/>
                      <a:pt x="1802" y="2334"/>
                      <a:pt x="1801" y="2332"/>
                    </a:cubicBezTo>
                    <a:cubicBezTo>
                      <a:pt x="1798" y="2328"/>
                      <a:pt x="1793" y="2328"/>
                      <a:pt x="1790" y="2331"/>
                    </a:cubicBezTo>
                    <a:cubicBezTo>
                      <a:pt x="1787" y="2334"/>
                      <a:pt x="1787" y="2338"/>
                      <a:pt x="1788" y="2341"/>
                    </a:cubicBezTo>
                    <a:cubicBezTo>
                      <a:pt x="1791" y="2347"/>
                      <a:pt x="1798" y="2349"/>
                      <a:pt x="1804" y="2348"/>
                    </a:cubicBezTo>
                    <a:cubicBezTo>
                      <a:pt x="1808" y="2347"/>
                      <a:pt x="1812" y="2343"/>
                      <a:pt x="1815" y="2339"/>
                    </a:cubicBezTo>
                    <a:cubicBezTo>
                      <a:pt x="1820" y="2333"/>
                      <a:pt x="1819" y="2326"/>
                      <a:pt x="1819" y="2318"/>
                    </a:cubicBezTo>
                    <a:cubicBezTo>
                      <a:pt x="1819" y="2294"/>
                      <a:pt x="1821" y="2271"/>
                      <a:pt x="1827" y="2246"/>
                    </a:cubicBezTo>
                    <a:cubicBezTo>
                      <a:pt x="1828" y="2242"/>
                      <a:pt x="1834" y="2219"/>
                      <a:pt x="1840" y="2202"/>
                    </a:cubicBezTo>
                    <a:cubicBezTo>
                      <a:pt x="1826" y="2219"/>
                      <a:pt x="1809" y="2231"/>
                      <a:pt x="1788" y="2238"/>
                    </a:cubicBezTo>
                    <a:cubicBezTo>
                      <a:pt x="1781" y="2241"/>
                      <a:pt x="1775" y="2242"/>
                      <a:pt x="1770" y="2243"/>
                    </a:cubicBezTo>
                    <a:cubicBezTo>
                      <a:pt x="1760" y="2245"/>
                      <a:pt x="1743" y="2247"/>
                      <a:pt x="1743" y="2260"/>
                    </a:cubicBezTo>
                    <a:cubicBezTo>
                      <a:pt x="1743" y="2265"/>
                      <a:pt x="1746" y="2270"/>
                      <a:pt x="1751" y="2271"/>
                    </a:cubicBezTo>
                    <a:cubicBezTo>
                      <a:pt x="1754" y="2271"/>
                      <a:pt x="1757" y="2270"/>
                      <a:pt x="1758" y="2268"/>
                    </a:cubicBezTo>
                    <a:cubicBezTo>
                      <a:pt x="1760" y="2265"/>
                      <a:pt x="1759" y="2261"/>
                      <a:pt x="1756" y="2259"/>
                    </a:cubicBezTo>
                    <a:cubicBezTo>
                      <a:pt x="1754" y="2258"/>
                      <a:pt x="1751" y="2259"/>
                      <a:pt x="1749" y="2261"/>
                    </a:cubicBezTo>
                    <a:cubicBezTo>
                      <a:pt x="1749" y="2256"/>
                      <a:pt x="1758" y="2254"/>
                      <a:pt x="1762" y="2261"/>
                    </a:cubicBezTo>
                    <a:cubicBezTo>
                      <a:pt x="1763" y="2265"/>
                      <a:pt x="1762" y="2269"/>
                      <a:pt x="1759" y="2272"/>
                    </a:cubicBezTo>
                    <a:cubicBezTo>
                      <a:pt x="1753" y="2277"/>
                      <a:pt x="1746" y="2274"/>
                      <a:pt x="1742" y="2269"/>
                    </a:cubicBezTo>
                    <a:cubicBezTo>
                      <a:pt x="1738" y="2264"/>
                      <a:pt x="1739" y="2256"/>
                      <a:pt x="1743" y="2250"/>
                    </a:cubicBezTo>
                    <a:cubicBezTo>
                      <a:pt x="1745" y="2248"/>
                      <a:pt x="1747" y="2246"/>
                      <a:pt x="1750" y="2245"/>
                    </a:cubicBezTo>
                    <a:cubicBezTo>
                      <a:pt x="1738" y="2246"/>
                      <a:pt x="1728" y="2246"/>
                      <a:pt x="1718" y="2245"/>
                    </a:cubicBezTo>
                    <a:cubicBezTo>
                      <a:pt x="1700" y="2243"/>
                      <a:pt x="1675" y="2231"/>
                      <a:pt x="1660" y="2234"/>
                    </a:cubicBezTo>
                    <a:cubicBezTo>
                      <a:pt x="1657" y="2235"/>
                      <a:pt x="1655" y="2236"/>
                      <a:pt x="1652" y="2238"/>
                    </a:cubicBezTo>
                    <a:cubicBezTo>
                      <a:pt x="1647" y="2242"/>
                      <a:pt x="1644" y="2247"/>
                      <a:pt x="1642" y="2252"/>
                    </a:cubicBezTo>
                    <a:cubicBezTo>
                      <a:pt x="1641" y="2259"/>
                      <a:pt x="1642" y="2266"/>
                      <a:pt x="1645" y="2271"/>
                    </a:cubicBezTo>
                    <a:cubicBezTo>
                      <a:pt x="1650" y="2278"/>
                      <a:pt x="1656" y="2283"/>
                      <a:pt x="1664" y="2285"/>
                    </a:cubicBezTo>
                    <a:cubicBezTo>
                      <a:pt x="1671" y="2287"/>
                      <a:pt x="1679" y="2286"/>
                      <a:pt x="1685" y="2283"/>
                    </a:cubicBezTo>
                    <a:cubicBezTo>
                      <a:pt x="1692" y="2279"/>
                      <a:pt x="1697" y="2273"/>
                      <a:pt x="1697" y="2265"/>
                    </a:cubicBezTo>
                    <a:cubicBezTo>
                      <a:pt x="1697" y="2259"/>
                      <a:pt x="1694" y="2254"/>
                      <a:pt x="1690" y="2251"/>
                    </a:cubicBezTo>
                    <a:cubicBezTo>
                      <a:pt x="1691" y="2252"/>
                      <a:pt x="1691" y="2252"/>
                      <a:pt x="1691" y="2252"/>
                    </a:cubicBezTo>
                    <a:cubicBezTo>
                      <a:pt x="1698" y="2259"/>
                      <a:pt x="1691" y="2269"/>
                      <a:pt x="1684" y="2262"/>
                    </a:cubicBezTo>
                    <a:cubicBezTo>
                      <a:pt x="1680" y="2259"/>
                      <a:pt x="1680" y="2251"/>
                      <a:pt x="1669" y="2252"/>
                    </a:cubicBezTo>
                    <a:cubicBezTo>
                      <a:pt x="1672" y="2249"/>
                      <a:pt x="1676" y="2248"/>
                      <a:pt x="1680" y="2248"/>
                    </a:cubicBezTo>
                    <a:cubicBezTo>
                      <a:pt x="1681" y="2248"/>
                      <a:pt x="1683" y="2248"/>
                      <a:pt x="1684" y="2248"/>
                    </a:cubicBezTo>
                    <a:cubicBezTo>
                      <a:pt x="1692" y="2250"/>
                      <a:pt x="1697" y="2257"/>
                      <a:pt x="1698" y="2265"/>
                    </a:cubicBezTo>
                    <a:cubicBezTo>
                      <a:pt x="1698" y="2273"/>
                      <a:pt x="1693" y="2280"/>
                      <a:pt x="1686" y="2284"/>
                    </a:cubicBezTo>
                    <a:cubicBezTo>
                      <a:pt x="1679" y="2288"/>
                      <a:pt x="1671" y="2289"/>
                      <a:pt x="1663" y="2287"/>
                    </a:cubicBezTo>
                    <a:cubicBezTo>
                      <a:pt x="1655" y="2285"/>
                      <a:pt x="1648" y="2280"/>
                      <a:pt x="1643" y="2273"/>
                    </a:cubicBezTo>
                    <a:cubicBezTo>
                      <a:pt x="1639" y="2266"/>
                      <a:pt x="1638" y="2259"/>
                      <a:pt x="1640" y="2251"/>
                    </a:cubicBezTo>
                    <a:cubicBezTo>
                      <a:pt x="1641" y="2245"/>
                      <a:pt x="1645" y="2240"/>
                      <a:pt x="1650" y="2236"/>
                    </a:cubicBezTo>
                    <a:cubicBezTo>
                      <a:pt x="1653" y="2233"/>
                      <a:pt x="1656" y="2232"/>
                      <a:pt x="1660" y="2231"/>
                    </a:cubicBezTo>
                    <a:cubicBezTo>
                      <a:pt x="1660" y="2231"/>
                      <a:pt x="1660" y="2231"/>
                      <a:pt x="1661" y="2230"/>
                    </a:cubicBezTo>
                    <a:cubicBezTo>
                      <a:pt x="1660" y="2230"/>
                      <a:pt x="1660" y="2230"/>
                      <a:pt x="1660" y="2230"/>
                    </a:cubicBezTo>
                    <a:cubicBezTo>
                      <a:pt x="1659" y="2230"/>
                      <a:pt x="1659" y="2230"/>
                      <a:pt x="1659" y="2230"/>
                    </a:cubicBezTo>
                    <a:cubicBezTo>
                      <a:pt x="1654" y="2228"/>
                      <a:pt x="1648" y="2226"/>
                      <a:pt x="1643" y="2223"/>
                    </a:cubicBezTo>
                    <a:cubicBezTo>
                      <a:pt x="1632" y="2216"/>
                      <a:pt x="1618" y="2204"/>
                      <a:pt x="1617" y="2189"/>
                    </a:cubicBezTo>
                    <a:cubicBezTo>
                      <a:pt x="1617" y="2182"/>
                      <a:pt x="1619" y="2177"/>
                      <a:pt x="1623" y="2172"/>
                    </a:cubicBezTo>
                    <a:cubicBezTo>
                      <a:pt x="1624" y="2171"/>
                      <a:pt x="1624" y="2171"/>
                      <a:pt x="1624" y="2171"/>
                    </a:cubicBezTo>
                    <a:cubicBezTo>
                      <a:pt x="1630" y="2165"/>
                      <a:pt x="1636" y="2162"/>
                      <a:pt x="1643" y="2162"/>
                    </a:cubicBezTo>
                    <a:cubicBezTo>
                      <a:pt x="1650" y="2161"/>
                      <a:pt x="1656" y="2163"/>
                      <a:pt x="1662" y="2167"/>
                    </a:cubicBezTo>
                    <a:cubicBezTo>
                      <a:pt x="1668" y="2172"/>
                      <a:pt x="1671" y="2178"/>
                      <a:pt x="1671" y="2185"/>
                    </a:cubicBezTo>
                    <a:cubicBezTo>
                      <a:pt x="1670" y="2191"/>
                      <a:pt x="1668" y="2194"/>
                      <a:pt x="1663" y="2197"/>
                    </a:cubicBezTo>
                    <a:cubicBezTo>
                      <a:pt x="1659" y="2200"/>
                      <a:pt x="1653" y="2201"/>
                      <a:pt x="1648" y="2199"/>
                    </a:cubicBezTo>
                    <a:cubicBezTo>
                      <a:pt x="1645" y="2198"/>
                      <a:pt x="1644" y="2196"/>
                      <a:pt x="1642" y="2194"/>
                    </a:cubicBezTo>
                    <a:cubicBezTo>
                      <a:pt x="1644" y="2196"/>
                      <a:pt x="1645" y="2198"/>
                      <a:pt x="1648" y="2199"/>
                    </a:cubicBezTo>
                    <a:cubicBezTo>
                      <a:pt x="1653" y="2201"/>
                      <a:pt x="1659" y="2200"/>
                      <a:pt x="1663" y="2197"/>
                    </a:cubicBezTo>
                    <a:cubicBezTo>
                      <a:pt x="1667" y="2194"/>
                      <a:pt x="1669" y="2190"/>
                      <a:pt x="1670" y="2185"/>
                    </a:cubicBezTo>
                    <a:cubicBezTo>
                      <a:pt x="1670" y="2178"/>
                      <a:pt x="1667" y="2172"/>
                      <a:pt x="1661" y="2168"/>
                    </a:cubicBezTo>
                    <a:cubicBezTo>
                      <a:pt x="1656" y="2164"/>
                      <a:pt x="1650" y="2163"/>
                      <a:pt x="1643" y="2164"/>
                    </a:cubicBezTo>
                    <a:cubicBezTo>
                      <a:pt x="1636" y="2165"/>
                      <a:pt x="1630" y="2168"/>
                      <a:pt x="1625" y="2174"/>
                    </a:cubicBezTo>
                    <a:cubicBezTo>
                      <a:pt x="1622" y="2178"/>
                      <a:pt x="1620" y="2183"/>
                      <a:pt x="1620" y="2189"/>
                    </a:cubicBezTo>
                    <a:cubicBezTo>
                      <a:pt x="1622" y="2203"/>
                      <a:pt x="1637" y="2215"/>
                      <a:pt x="1648" y="2221"/>
                    </a:cubicBezTo>
                    <a:cubicBezTo>
                      <a:pt x="1654" y="2223"/>
                      <a:pt x="1662" y="2226"/>
                      <a:pt x="1669" y="2228"/>
                    </a:cubicBezTo>
                    <a:cubicBezTo>
                      <a:pt x="1668" y="2228"/>
                      <a:pt x="1667" y="2227"/>
                      <a:pt x="1666" y="2226"/>
                    </a:cubicBezTo>
                    <a:cubicBezTo>
                      <a:pt x="1662" y="2221"/>
                      <a:pt x="1661" y="2213"/>
                      <a:pt x="1664" y="2207"/>
                    </a:cubicBezTo>
                    <a:cubicBezTo>
                      <a:pt x="1668" y="2202"/>
                      <a:pt x="1675" y="2199"/>
                      <a:pt x="1681" y="2204"/>
                    </a:cubicBezTo>
                    <a:cubicBezTo>
                      <a:pt x="1685" y="2206"/>
                      <a:pt x="1686" y="2211"/>
                      <a:pt x="1684" y="2214"/>
                    </a:cubicBezTo>
                    <a:cubicBezTo>
                      <a:pt x="1681" y="2221"/>
                      <a:pt x="1672" y="2220"/>
                      <a:pt x="1672" y="2215"/>
                    </a:cubicBezTo>
                    <a:cubicBezTo>
                      <a:pt x="1674" y="2217"/>
                      <a:pt x="1676" y="2217"/>
                      <a:pt x="1678" y="2216"/>
                    </a:cubicBezTo>
                    <a:cubicBezTo>
                      <a:pt x="1682" y="2215"/>
                      <a:pt x="1682" y="2211"/>
                      <a:pt x="1680" y="2208"/>
                    </a:cubicBezTo>
                    <a:cubicBezTo>
                      <a:pt x="1679" y="2206"/>
                      <a:pt x="1676" y="2205"/>
                      <a:pt x="1673" y="2205"/>
                    </a:cubicBezTo>
                    <a:cubicBezTo>
                      <a:pt x="1668" y="2206"/>
                      <a:pt x="1665" y="2212"/>
                      <a:pt x="1665" y="2217"/>
                    </a:cubicBezTo>
                    <a:cubicBezTo>
                      <a:pt x="1666" y="2220"/>
                      <a:pt x="1669" y="2224"/>
                      <a:pt x="1671" y="2226"/>
                    </a:cubicBezTo>
                    <a:cubicBezTo>
                      <a:pt x="1682" y="2236"/>
                      <a:pt x="1723" y="2244"/>
                      <a:pt x="1736" y="2242"/>
                    </a:cubicBezTo>
                    <a:cubicBezTo>
                      <a:pt x="1722" y="2239"/>
                      <a:pt x="1709" y="2232"/>
                      <a:pt x="1698" y="2220"/>
                    </a:cubicBezTo>
                    <a:cubicBezTo>
                      <a:pt x="1674" y="2194"/>
                      <a:pt x="1665" y="2146"/>
                      <a:pt x="1696" y="2122"/>
                    </a:cubicBezTo>
                    <a:cubicBezTo>
                      <a:pt x="1706" y="2115"/>
                      <a:pt x="1721" y="2113"/>
                      <a:pt x="1732" y="2121"/>
                    </a:cubicBezTo>
                    <a:cubicBezTo>
                      <a:pt x="1739" y="2128"/>
                      <a:pt x="1742" y="2138"/>
                      <a:pt x="1737" y="2147"/>
                    </a:cubicBezTo>
                    <a:cubicBezTo>
                      <a:pt x="1732" y="2156"/>
                      <a:pt x="1723" y="2160"/>
                      <a:pt x="1713" y="2158"/>
                    </a:cubicBezTo>
                    <a:cubicBezTo>
                      <a:pt x="1707" y="2156"/>
                      <a:pt x="1703" y="2152"/>
                      <a:pt x="1701" y="2146"/>
                    </a:cubicBezTo>
                    <a:cubicBezTo>
                      <a:pt x="1700" y="2144"/>
                      <a:pt x="1700" y="2142"/>
                      <a:pt x="1700" y="2140"/>
                    </a:cubicBezTo>
                    <a:cubicBezTo>
                      <a:pt x="1700" y="2135"/>
                      <a:pt x="1702" y="2130"/>
                      <a:pt x="1707" y="2127"/>
                    </a:cubicBezTo>
                    <a:cubicBezTo>
                      <a:pt x="1714" y="2122"/>
                      <a:pt x="1724" y="2124"/>
                      <a:pt x="1729" y="2131"/>
                    </a:cubicBezTo>
                    <a:cubicBezTo>
                      <a:pt x="1734" y="2139"/>
                      <a:pt x="1731" y="2149"/>
                      <a:pt x="1724" y="2153"/>
                    </a:cubicBezTo>
                    <a:cubicBezTo>
                      <a:pt x="1720" y="2156"/>
                      <a:pt x="1716" y="2156"/>
                      <a:pt x="1711" y="2155"/>
                    </a:cubicBezTo>
                    <a:cubicBezTo>
                      <a:pt x="1712" y="2156"/>
                      <a:pt x="1713" y="2156"/>
                      <a:pt x="1714" y="2156"/>
                    </a:cubicBezTo>
                    <a:cubicBezTo>
                      <a:pt x="1722" y="2158"/>
                      <a:pt x="1731" y="2154"/>
                      <a:pt x="1735" y="2146"/>
                    </a:cubicBezTo>
                    <a:cubicBezTo>
                      <a:pt x="1739" y="2138"/>
                      <a:pt x="1736" y="2129"/>
                      <a:pt x="1729" y="2124"/>
                    </a:cubicBezTo>
                    <a:cubicBezTo>
                      <a:pt x="1720" y="2117"/>
                      <a:pt x="1707" y="2119"/>
                      <a:pt x="1699" y="2125"/>
                    </a:cubicBezTo>
                    <a:cubicBezTo>
                      <a:pt x="1671" y="2148"/>
                      <a:pt x="1680" y="2193"/>
                      <a:pt x="1702" y="2216"/>
                    </a:cubicBezTo>
                    <a:cubicBezTo>
                      <a:pt x="1726" y="2239"/>
                      <a:pt x="1756" y="2243"/>
                      <a:pt x="1786" y="2233"/>
                    </a:cubicBezTo>
                    <a:cubicBezTo>
                      <a:pt x="1847" y="2211"/>
                      <a:pt x="1870" y="2150"/>
                      <a:pt x="1872" y="2090"/>
                    </a:cubicBezTo>
                    <a:cubicBezTo>
                      <a:pt x="1873" y="2068"/>
                      <a:pt x="1871" y="2051"/>
                      <a:pt x="1864" y="2030"/>
                    </a:cubicBezTo>
                    <a:cubicBezTo>
                      <a:pt x="1857" y="2010"/>
                      <a:pt x="1845" y="1989"/>
                      <a:pt x="1828" y="1980"/>
                    </a:cubicBezTo>
                    <a:cubicBezTo>
                      <a:pt x="1827" y="1980"/>
                      <a:pt x="1827" y="1980"/>
                      <a:pt x="1827" y="1980"/>
                    </a:cubicBezTo>
                    <a:cubicBezTo>
                      <a:pt x="1838" y="1987"/>
                      <a:pt x="1847" y="2000"/>
                      <a:pt x="1850" y="2012"/>
                    </a:cubicBezTo>
                    <a:cubicBezTo>
                      <a:pt x="1858" y="2035"/>
                      <a:pt x="1853" y="2070"/>
                      <a:pt x="1837" y="2089"/>
                    </a:cubicBezTo>
                    <a:cubicBezTo>
                      <a:pt x="1837" y="2088"/>
                      <a:pt x="1835" y="2086"/>
                      <a:pt x="1833" y="2086"/>
                    </a:cubicBezTo>
                    <a:cubicBezTo>
                      <a:pt x="1848" y="2067"/>
                      <a:pt x="1853" y="2036"/>
                      <a:pt x="1846" y="2013"/>
                    </a:cubicBezTo>
                    <a:cubicBezTo>
                      <a:pt x="1842" y="1998"/>
                      <a:pt x="1830" y="1979"/>
                      <a:pt x="1813" y="1977"/>
                    </a:cubicBezTo>
                    <a:cubicBezTo>
                      <a:pt x="1808" y="1977"/>
                      <a:pt x="1804" y="1977"/>
                      <a:pt x="1800" y="1980"/>
                    </a:cubicBezTo>
                    <a:cubicBezTo>
                      <a:pt x="1795" y="1982"/>
                      <a:pt x="1792" y="1985"/>
                      <a:pt x="1791" y="1990"/>
                    </a:cubicBezTo>
                    <a:cubicBezTo>
                      <a:pt x="1789" y="1995"/>
                      <a:pt x="1790" y="1999"/>
                      <a:pt x="1792" y="2003"/>
                    </a:cubicBezTo>
                    <a:cubicBezTo>
                      <a:pt x="1794" y="2007"/>
                      <a:pt x="1797" y="2009"/>
                      <a:pt x="1801" y="2010"/>
                    </a:cubicBezTo>
                    <a:cubicBezTo>
                      <a:pt x="1805" y="2011"/>
                      <a:pt x="1809" y="2010"/>
                      <a:pt x="1812" y="2007"/>
                    </a:cubicBezTo>
                    <a:cubicBezTo>
                      <a:pt x="1813" y="2005"/>
                      <a:pt x="1813" y="2004"/>
                      <a:pt x="1813" y="2002"/>
                    </a:cubicBezTo>
                    <a:cubicBezTo>
                      <a:pt x="1814" y="2000"/>
                      <a:pt x="1813" y="1999"/>
                      <a:pt x="1812" y="1997"/>
                    </a:cubicBezTo>
                    <a:cubicBezTo>
                      <a:pt x="1811" y="1996"/>
                      <a:pt x="1810" y="1996"/>
                      <a:pt x="1809" y="1995"/>
                    </a:cubicBezTo>
                    <a:cubicBezTo>
                      <a:pt x="1808" y="1995"/>
                      <a:pt x="1807" y="1995"/>
                      <a:pt x="1806" y="1996"/>
                    </a:cubicBezTo>
                    <a:cubicBezTo>
                      <a:pt x="1807" y="1995"/>
                      <a:pt x="1808" y="1995"/>
                      <a:pt x="1809" y="1995"/>
                    </a:cubicBezTo>
                    <a:cubicBezTo>
                      <a:pt x="1810" y="1996"/>
                      <a:pt x="1811" y="1996"/>
                      <a:pt x="1812" y="1997"/>
                    </a:cubicBezTo>
                    <a:cubicBezTo>
                      <a:pt x="1813" y="1999"/>
                      <a:pt x="1814" y="2000"/>
                      <a:pt x="1814" y="2002"/>
                    </a:cubicBezTo>
                    <a:cubicBezTo>
                      <a:pt x="1814" y="2004"/>
                      <a:pt x="1813" y="2006"/>
                      <a:pt x="1812" y="2007"/>
                    </a:cubicBezTo>
                    <a:cubicBezTo>
                      <a:pt x="1809" y="2010"/>
                      <a:pt x="1805" y="2011"/>
                      <a:pt x="1801" y="2011"/>
                    </a:cubicBezTo>
                    <a:cubicBezTo>
                      <a:pt x="1796" y="2010"/>
                      <a:pt x="1793" y="2007"/>
                      <a:pt x="1791" y="2003"/>
                    </a:cubicBezTo>
                    <a:cubicBezTo>
                      <a:pt x="1789" y="1999"/>
                      <a:pt x="1788" y="1994"/>
                      <a:pt x="1789" y="1990"/>
                    </a:cubicBezTo>
                    <a:cubicBezTo>
                      <a:pt x="1791" y="1985"/>
                      <a:pt x="1794" y="1981"/>
                      <a:pt x="1799" y="1978"/>
                    </a:cubicBezTo>
                    <a:cubicBezTo>
                      <a:pt x="1802" y="1976"/>
                      <a:pt x="1805" y="1975"/>
                      <a:pt x="1808" y="1975"/>
                    </a:cubicBezTo>
                    <a:cubicBezTo>
                      <a:pt x="1805" y="1975"/>
                      <a:pt x="1803" y="1975"/>
                      <a:pt x="1800" y="1975"/>
                    </a:cubicBezTo>
                    <a:cubicBezTo>
                      <a:pt x="1787" y="1978"/>
                      <a:pt x="1777" y="1984"/>
                      <a:pt x="1767" y="1993"/>
                    </a:cubicBezTo>
                    <a:cubicBezTo>
                      <a:pt x="1755" y="2004"/>
                      <a:pt x="1749" y="2015"/>
                      <a:pt x="1742" y="2030"/>
                    </a:cubicBezTo>
                    <a:cubicBezTo>
                      <a:pt x="1731" y="2057"/>
                      <a:pt x="1724" y="2092"/>
                      <a:pt x="1697" y="2108"/>
                    </a:cubicBezTo>
                    <a:cubicBezTo>
                      <a:pt x="1693" y="2110"/>
                      <a:pt x="1688" y="2112"/>
                      <a:pt x="1683" y="2113"/>
                    </a:cubicBezTo>
                    <a:cubicBezTo>
                      <a:pt x="1679" y="2115"/>
                      <a:pt x="1673" y="2115"/>
                      <a:pt x="1667" y="2116"/>
                    </a:cubicBezTo>
                    <a:cubicBezTo>
                      <a:pt x="1654" y="2120"/>
                      <a:pt x="1651" y="2131"/>
                      <a:pt x="1655" y="2138"/>
                    </a:cubicBezTo>
                    <a:cubicBezTo>
                      <a:pt x="1657" y="2140"/>
                      <a:pt x="1660" y="2142"/>
                      <a:pt x="1663" y="2143"/>
                    </a:cubicBezTo>
                    <a:cubicBezTo>
                      <a:pt x="1666" y="2143"/>
                      <a:pt x="1669" y="2142"/>
                      <a:pt x="1670" y="2139"/>
                    </a:cubicBezTo>
                    <a:cubicBezTo>
                      <a:pt x="1672" y="2136"/>
                      <a:pt x="1670" y="2132"/>
                      <a:pt x="1667" y="2131"/>
                    </a:cubicBezTo>
                    <a:cubicBezTo>
                      <a:pt x="1665" y="2130"/>
                      <a:pt x="1662" y="2131"/>
                      <a:pt x="1661" y="2133"/>
                    </a:cubicBezTo>
                    <a:cubicBezTo>
                      <a:pt x="1661" y="2131"/>
                      <a:pt x="1665" y="2129"/>
                      <a:pt x="1668" y="2129"/>
                    </a:cubicBezTo>
                    <a:cubicBezTo>
                      <a:pt x="1670" y="2129"/>
                      <a:pt x="1672" y="2131"/>
                      <a:pt x="1673" y="2134"/>
                    </a:cubicBezTo>
                    <a:cubicBezTo>
                      <a:pt x="1675" y="2142"/>
                      <a:pt x="1666" y="2147"/>
                      <a:pt x="1660" y="2145"/>
                    </a:cubicBezTo>
                    <a:cubicBezTo>
                      <a:pt x="1656" y="2144"/>
                      <a:pt x="1652" y="2140"/>
                      <a:pt x="1651" y="2135"/>
                    </a:cubicBezTo>
                    <a:cubicBezTo>
                      <a:pt x="1650" y="2128"/>
                      <a:pt x="1654" y="2120"/>
                      <a:pt x="1662" y="2116"/>
                    </a:cubicBezTo>
                    <a:cubicBezTo>
                      <a:pt x="1659" y="2117"/>
                      <a:pt x="1656" y="2117"/>
                      <a:pt x="1653" y="2117"/>
                    </a:cubicBezTo>
                    <a:cubicBezTo>
                      <a:pt x="1649" y="2118"/>
                      <a:pt x="1643" y="2122"/>
                      <a:pt x="1641" y="2128"/>
                    </a:cubicBezTo>
                    <a:cubicBezTo>
                      <a:pt x="1638" y="2137"/>
                      <a:pt x="1644" y="2146"/>
                      <a:pt x="1654" y="2150"/>
                    </a:cubicBezTo>
                    <a:cubicBezTo>
                      <a:pt x="1659" y="2153"/>
                      <a:pt x="1665" y="2154"/>
                      <a:pt x="1670" y="2161"/>
                    </a:cubicBezTo>
                    <a:cubicBezTo>
                      <a:pt x="1673" y="2166"/>
                      <a:pt x="1674" y="2173"/>
                      <a:pt x="1671" y="2179"/>
                    </a:cubicBezTo>
                    <a:cubicBezTo>
                      <a:pt x="1670" y="2159"/>
                      <a:pt x="1655" y="2163"/>
                      <a:pt x="1644" y="2155"/>
                    </a:cubicBezTo>
                    <a:cubicBezTo>
                      <a:pt x="1637" y="2151"/>
                      <a:pt x="1632" y="2143"/>
                      <a:pt x="1633" y="2136"/>
                    </a:cubicBezTo>
                    <a:cubicBezTo>
                      <a:pt x="1633" y="2128"/>
                      <a:pt x="1640" y="2118"/>
                      <a:pt x="1650" y="2117"/>
                    </a:cubicBezTo>
                    <a:cubicBezTo>
                      <a:pt x="1649" y="2117"/>
                      <a:pt x="1648" y="2117"/>
                      <a:pt x="1648" y="2116"/>
                    </a:cubicBezTo>
                    <a:cubicBezTo>
                      <a:pt x="1631" y="2115"/>
                      <a:pt x="1619" y="2107"/>
                      <a:pt x="1612" y="2092"/>
                    </a:cubicBezTo>
                    <a:cubicBezTo>
                      <a:pt x="1611" y="2089"/>
                      <a:pt x="1610" y="2086"/>
                      <a:pt x="1609" y="2083"/>
                    </a:cubicBezTo>
                    <a:cubicBezTo>
                      <a:pt x="1610" y="2083"/>
                      <a:pt x="1611" y="2083"/>
                      <a:pt x="1611" y="2083"/>
                    </a:cubicBezTo>
                    <a:cubicBezTo>
                      <a:pt x="1612" y="2086"/>
                      <a:pt x="1613" y="2088"/>
                      <a:pt x="1614" y="2091"/>
                    </a:cubicBezTo>
                    <a:cubicBezTo>
                      <a:pt x="1622" y="2105"/>
                      <a:pt x="1633" y="2111"/>
                      <a:pt x="1649" y="2113"/>
                    </a:cubicBezTo>
                    <a:cubicBezTo>
                      <a:pt x="1650" y="2113"/>
                      <a:pt x="1652" y="2113"/>
                      <a:pt x="1654" y="2113"/>
                    </a:cubicBezTo>
                    <a:cubicBezTo>
                      <a:pt x="1648" y="2112"/>
                      <a:pt x="1643" y="2109"/>
                      <a:pt x="1639" y="2104"/>
                    </a:cubicBezTo>
                    <a:cubicBezTo>
                      <a:pt x="1637" y="2101"/>
                      <a:pt x="1635" y="2098"/>
                      <a:pt x="1634" y="2095"/>
                    </a:cubicBezTo>
                    <a:cubicBezTo>
                      <a:pt x="1633" y="2091"/>
                      <a:pt x="1633" y="2088"/>
                      <a:pt x="1633" y="2084"/>
                    </a:cubicBezTo>
                    <a:cubicBezTo>
                      <a:pt x="1635" y="2076"/>
                      <a:pt x="1643" y="2069"/>
                      <a:pt x="1652" y="2071"/>
                    </a:cubicBezTo>
                    <a:cubicBezTo>
                      <a:pt x="1655" y="2072"/>
                      <a:pt x="1658" y="2074"/>
                      <a:pt x="1660" y="2078"/>
                    </a:cubicBezTo>
                    <a:cubicBezTo>
                      <a:pt x="1661" y="2079"/>
                      <a:pt x="1662" y="2081"/>
                      <a:pt x="1662" y="2083"/>
                    </a:cubicBezTo>
                    <a:cubicBezTo>
                      <a:pt x="1662" y="2086"/>
                      <a:pt x="1661" y="2089"/>
                      <a:pt x="1659" y="2092"/>
                    </a:cubicBezTo>
                    <a:cubicBezTo>
                      <a:pt x="1658" y="2093"/>
                      <a:pt x="1657" y="2094"/>
                      <a:pt x="1655" y="2094"/>
                    </a:cubicBezTo>
                    <a:cubicBezTo>
                      <a:pt x="1654" y="2094"/>
                      <a:pt x="1653" y="2095"/>
                      <a:pt x="1652" y="2095"/>
                    </a:cubicBezTo>
                    <a:cubicBezTo>
                      <a:pt x="1650" y="2095"/>
                      <a:pt x="1647" y="2094"/>
                      <a:pt x="1646" y="2091"/>
                    </a:cubicBezTo>
                    <a:cubicBezTo>
                      <a:pt x="1645" y="2089"/>
                      <a:pt x="1645" y="2088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5" y="2088"/>
                      <a:pt x="1645" y="2089"/>
                      <a:pt x="1646" y="2091"/>
                    </a:cubicBezTo>
                    <a:cubicBezTo>
                      <a:pt x="1647" y="2093"/>
                      <a:pt x="1649" y="2094"/>
                      <a:pt x="1652" y="2094"/>
                    </a:cubicBezTo>
                    <a:cubicBezTo>
                      <a:pt x="1653" y="2094"/>
                      <a:pt x="1654" y="2094"/>
                      <a:pt x="1655" y="2093"/>
                    </a:cubicBezTo>
                    <a:cubicBezTo>
                      <a:pt x="1656" y="2093"/>
                      <a:pt x="1657" y="2092"/>
                      <a:pt x="1658" y="2091"/>
                    </a:cubicBezTo>
                    <a:cubicBezTo>
                      <a:pt x="1660" y="2089"/>
                      <a:pt x="1660" y="2086"/>
                      <a:pt x="1660" y="2083"/>
                    </a:cubicBezTo>
                    <a:cubicBezTo>
                      <a:pt x="1660" y="2081"/>
                      <a:pt x="1660" y="2080"/>
                      <a:pt x="1659" y="2079"/>
                    </a:cubicBezTo>
                    <a:cubicBezTo>
                      <a:pt x="1657" y="2076"/>
                      <a:pt x="1654" y="2074"/>
                      <a:pt x="1651" y="2074"/>
                    </a:cubicBezTo>
                    <a:cubicBezTo>
                      <a:pt x="1644" y="2072"/>
                      <a:pt x="1638" y="2078"/>
                      <a:pt x="1636" y="2085"/>
                    </a:cubicBezTo>
                    <a:cubicBezTo>
                      <a:pt x="1636" y="2088"/>
                      <a:pt x="1636" y="2091"/>
                      <a:pt x="1637" y="2094"/>
                    </a:cubicBezTo>
                    <a:cubicBezTo>
                      <a:pt x="1639" y="2097"/>
                      <a:pt x="1640" y="2099"/>
                      <a:pt x="1642" y="2102"/>
                    </a:cubicBezTo>
                    <a:cubicBezTo>
                      <a:pt x="1644" y="2104"/>
                      <a:pt x="1647" y="2106"/>
                      <a:pt x="1650" y="2108"/>
                    </a:cubicBezTo>
                    <a:cubicBezTo>
                      <a:pt x="1655" y="2110"/>
                      <a:pt x="1660" y="2111"/>
                      <a:pt x="1665" y="2111"/>
                    </a:cubicBezTo>
                    <a:cubicBezTo>
                      <a:pt x="1675" y="2112"/>
                      <a:pt x="1686" y="2109"/>
                      <a:pt x="1694" y="2104"/>
                    </a:cubicBezTo>
                    <a:cubicBezTo>
                      <a:pt x="1717" y="2091"/>
                      <a:pt x="1725" y="2062"/>
                      <a:pt x="1734" y="2038"/>
                    </a:cubicBezTo>
                    <a:cubicBezTo>
                      <a:pt x="1732" y="2042"/>
                      <a:pt x="1730" y="2046"/>
                      <a:pt x="1728" y="2049"/>
                    </a:cubicBezTo>
                    <a:cubicBezTo>
                      <a:pt x="1720" y="2061"/>
                      <a:pt x="1703" y="2070"/>
                      <a:pt x="1689" y="2063"/>
                    </a:cubicBezTo>
                    <a:cubicBezTo>
                      <a:pt x="1680" y="2059"/>
                      <a:pt x="1674" y="2050"/>
                      <a:pt x="1664" y="2053"/>
                    </a:cubicBezTo>
                    <a:cubicBezTo>
                      <a:pt x="1664" y="2045"/>
                      <a:pt x="1675" y="2038"/>
                      <a:pt x="1687" y="2040"/>
                    </a:cubicBezTo>
                    <a:cubicBezTo>
                      <a:pt x="1699" y="2043"/>
                      <a:pt x="1713" y="2055"/>
                      <a:pt x="1725" y="2045"/>
                    </a:cubicBezTo>
                    <a:cubicBezTo>
                      <a:pt x="1731" y="2040"/>
                      <a:pt x="1734" y="2030"/>
                      <a:pt x="1738" y="2029"/>
                    </a:cubicBezTo>
                    <a:cubicBezTo>
                      <a:pt x="1738" y="2029"/>
                      <a:pt x="1737" y="2030"/>
                      <a:pt x="1737" y="2030"/>
                    </a:cubicBezTo>
                    <a:cubicBezTo>
                      <a:pt x="1738" y="2029"/>
                      <a:pt x="1738" y="2029"/>
                      <a:pt x="1738" y="2028"/>
                    </a:cubicBezTo>
                    <a:cubicBezTo>
                      <a:pt x="1745" y="2012"/>
                      <a:pt x="1751" y="2002"/>
                      <a:pt x="1764" y="1990"/>
                    </a:cubicBezTo>
                    <a:cubicBezTo>
                      <a:pt x="1775" y="1981"/>
                      <a:pt x="1786" y="1975"/>
                      <a:pt x="1800" y="1973"/>
                    </a:cubicBezTo>
                    <a:cubicBezTo>
                      <a:pt x="1811" y="1972"/>
                      <a:pt x="1820" y="1974"/>
                      <a:pt x="1829" y="1979"/>
                    </a:cubicBezTo>
                    <a:cubicBezTo>
                      <a:pt x="1846" y="1988"/>
                      <a:pt x="1860" y="2009"/>
                      <a:pt x="1867" y="2030"/>
                    </a:cubicBezTo>
                    <a:cubicBezTo>
                      <a:pt x="1870" y="2038"/>
                      <a:pt x="1873" y="2046"/>
                      <a:pt x="1874" y="2054"/>
                    </a:cubicBezTo>
                    <a:cubicBezTo>
                      <a:pt x="1877" y="2070"/>
                      <a:pt x="1875" y="2085"/>
                      <a:pt x="1882" y="2099"/>
                    </a:cubicBezTo>
                    <a:cubicBezTo>
                      <a:pt x="1884" y="2106"/>
                      <a:pt x="1889" y="2114"/>
                      <a:pt x="1896" y="2116"/>
                    </a:cubicBezTo>
                    <a:cubicBezTo>
                      <a:pt x="1900" y="2118"/>
                      <a:pt x="1906" y="2117"/>
                      <a:pt x="1908" y="2113"/>
                    </a:cubicBezTo>
                    <a:cubicBezTo>
                      <a:pt x="1909" y="2111"/>
                      <a:pt x="1909" y="2109"/>
                      <a:pt x="1907" y="2108"/>
                    </a:cubicBezTo>
                    <a:cubicBezTo>
                      <a:pt x="1906" y="2107"/>
                      <a:pt x="1905" y="2107"/>
                      <a:pt x="1903" y="2108"/>
                    </a:cubicBezTo>
                    <a:cubicBezTo>
                      <a:pt x="1902" y="2109"/>
                      <a:pt x="1902" y="2110"/>
                      <a:pt x="1902" y="2111"/>
                    </a:cubicBezTo>
                    <a:cubicBezTo>
                      <a:pt x="1902" y="2112"/>
                      <a:pt x="1904" y="2113"/>
                      <a:pt x="1905" y="2113"/>
                    </a:cubicBezTo>
                    <a:cubicBezTo>
                      <a:pt x="1906" y="2112"/>
                      <a:pt x="1906" y="2112"/>
                      <a:pt x="1906" y="2111"/>
                    </a:cubicBezTo>
                    <a:cubicBezTo>
                      <a:pt x="1907" y="2112"/>
                      <a:pt x="1907" y="2113"/>
                      <a:pt x="1906" y="2114"/>
                    </a:cubicBezTo>
                    <a:cubicBezTo>
                      <a:pt x="1905" y="2115"/>
                      <a:pt x="1903" y="2115"/>
                      <a:pt x="1902" y="2114"/>
                    </a:cubicBezTo>
                    <a:cubicBezTo>
                      <a:pt x="1899" y="2113"/>
                      <a:pt x="1899" y="2109"/>
                      <a:pt x="1900" y="2107"/>
                    </a:cubicBezTo>
                    <a:cubicBezTo>
                      <a:pt x="1901" y="2105"/>
                      <a:pt x="1903" y="2104"/>
                      <a:pt x="1905" y="2104"/>
                    </a:cubicBezTo>
                    <a:cubicBezTo>
                      <a:pt x="1907" y="2104"/>
                      <a:pt x="1909" y="2104"/>
                      <a:pt x="1910" y="2106"/>
                    </a:cubicBezTo>
                    <a:cubicBezTo>
                      <a:pt x="1912" y="2108"/>
                      <a:pt x="1913" y="2111"/>
                      <a:pt x="1912" y="2113"/>
                    </a:cubicBezTo>
                    <a:cubicBezTo>
                      <a:pt x="1909" y="2118"/>
                      <a:pt x="1904" y="2119"/>
                      <a:pt x="1899" y="2118"/>
                    </a:cubicBezTo>
                    <a:cubicBezTo>
                      <a:pt x="1897" y="2118"/>
                      <a:pt x="1894" y="2117"/>
                      <a:pt x="1892" y="2116"/>
                    </a:cubicBezTo>
                    <a:cubicBezTo>
                      <a:pt x="1900" y="2123"/>
                      <a:pt x="1909" y="2125"/>
                      <a:pt x="1918" y="2123"/>
                    </a:cubicBezTo>
                    <a:cubicBezTo>
                      <a:pt x="1924" y="2121"/>
                      <a:pt x="1929" y="2118"/>
                      <a:pt x="1932" y="2112"/>
                    </a:cubicBezTo>
                    <a:cubicBezTo>
                      <a:pt x="1932" y="2112"/>
                      <a:pt x="1932" y="2112"/>
                      <a:pt x="1932" y="2112"/>
                    </a:cubicBezTo>
                    <a:cubicBezTo>
                      <a:pt x="1929" y="2117"/>
                      <a:pt x="1922" y="2118"/>
                      <a:pt x="1919" y="2110"/>
                    </a:cubicBezTo>
                    <a:cubicBezTo>
                      <a:pt x="1917" y="2104"/>
                      <a:pt x="1921" y="2093"/>
                      <a:pt x="1907" y="2088"/>
                    </a:cubicBezTo>
                    <a:close/>
                    <a:moveTo>
                      <a:pt x="2116" y="2384"/>
                    </a:moveTo>
                    <a:cubicBezTo>
                      <a:pt x="2112" y="2356"/>
                      <a:pt x="2091" y="2345"/>
                      <a:pt x="2084" y="2333"/>
                    </a:cubicBezTo>
                    <a:cubicBezTo>
                      <a:pt x="2077" y="2320"/>
                      <a:pt x="2092" y="2311"/>
                      <a:pt x="2103" y="2324"/>
                    </a:cubicBezTo>
                    <a:cubicBezTo>
                      <a:pt x="2115" y="2337"/>
                      <a:pt x="2119" y="2363"/>
                      <a:pt x="2116" y="2384"/>
                    </a:cubicBezTo>
                    <a:close/>
                    <a:moveTo>
                      <a:pt x="2179" y="2254"/>
                    </a:moveTo>
                    <a:cubicBezTo>
                      <a:pt x="2189" y="2245"/>
                      <a:pt x="2215" y="2240"/>
                      <a:pt x="2230" y="2246"/>
                    </a:cubicBezTo>
                    <a:cubicBezTo>
                      <a:pt x="2245" y="2252"/>
                      <a:pt x="2243" y="2266"/>
                      <a:pt x="2225" y="2262"/>
                    </a:cubicBezTo>
                    <a:cubicBezTo>
                      <a:pt x="2212" y="2259"/>
                      <a:pt x="2192" y="2248"/>
                      <a:pt x="2179" y="2254"/>
                    </a:cubicBezTo>
                    <a:close/>
                    <a:moveTo>
                      <a:pt x="2042" y="2245"/>
                    </a:moveTo>
                    <a:cubicBezTo>
                      <a:pt x="2042" y="2247"/>
                      <a:pt x="2043" y="2250"/>
                      <a:pt x="2045" y="2250"/>
                    </a:cubicBezTo>
                    <a:cubicBezTo>
                      <a:pt x="2047" y="2251"/>
                      <a:pt x="2049" y="2250"/>
                      <a:pt x="2049" y="2248"/>
                    </a:cubicBezTo>
                    <a:cubicBezTo>
                      <a:pt x="2050" y="2246"/>
                      <a:pt x="2049" y="2244"/>
                      <a:pt x="2047" y="2243"/>
                    </a:cubicBezTo>
                    <a:cubicBezTo>
                      <a:pt x="2045" y="2242"/>
                      <a:pt x="2043" y="2243"/>
                      <a:pt x="2042" y="2245"/>
                    </a:cubicBezTo>
                    <a:close/>
                    <a:moveTo>
                      <a:pt x="2104" y="2266"/>
                    </a:moveTo>
                    <a:cubicBezTo>
                      <a:pt x="2099" y="2273"/>
                      <a:pt x="2089" y="2265"/>
                      <a:pt x="2086" y="2262"/>
                    </a:cubicBezTo>
                    <a:cubicBezTo>
                      <a:pt x="2083" y="2261"/>
                      <a:pt x="2080" y="2260"/>
                      <a:pt x="2078" y="2261"/>
                    </a:cubicBezTo>
                    <a:cubicBezTo>
                      <a:pt x="2080" y="2258"/>
                      <a:pt x="2088" y="2254"/>
                      <a:pt x="2093" y="2253"/>
                    </a:cubicBezTo>
                    <a:cubicBezTo>
                      <a:pt x="2099" y="2252"/>
                      <a:pt x="2105" y="2255"/>
                      <a:pt x="2105" y="2263"/>
                    </a:cubicBezTo>
                    <a:cubicBezTo>
                      <a:pt x="2103" y="2261"/>
                      <a:pt x="2098" y="2259"/>
                      <a:pt x="2094" y="2260"/>
                    </a:cubicBezTo>
                    <a:cubicBezTo>
                      <a:pt x="2096" y="2260"/>
                      <a:pt x="2101" y="2262"/>
                      <a:pt x="2104" y="2266"/>
                    </a:cubicBezTo>
                    <a:close/>
                    <a:moveTo>
                      <a:pt x="2058" y="2231"/>
                    </a:moveTo>
                    <a:cubicBezTo>
                      <a:pt x="2057" y="2235"/>
                      <a:pt x="2059" y="2240"/>
                      <a:pt x="2063" y="2241"/>
                    </a:cubicBezTo>
                    <a:cubicBezTo>
                      <a:pt x="2067" y="2242"/>
                      <a:pt x="2071" y="2240"/>
                      <a:pt x="2073" y="2236"/>
                    </a:cubicBezTo>
                    <a:cubicBezTo>
                      <a:pt x="2074" y="2232"/>
                      <a:pt x="2072" y="2228"/>
                      <a:pt x="2068" y="2227"/>
                    </a:cubicBezTo>
                    <a:cubicBezTo>
                      <a:pt x="2064" y="2225"/>
                      <a:pt x="2060" y="2227"/>
                      <a:pt x="2058" y="2231"/>
                    </a:cubicBezTo>
                    <a:close/>
                    <a:moveTo>
                      <a:pt x="2048" y="2237"/>
                    </a:moveTo>
                    <a:cubicBezTo>
                      <a:pt x="2047" y="2240"/>
                      <a:pt x="2048" y="2243"/>
                      <a:pt x="2051" y="2244"/>
                    </a:cubicBezTo>
                    <a:cubicBezTo>
                      <a:pt x="2053" y="2244"/>
                      <a:pt x="2056" y="2243"/>
                      <a:pt x="2057" y="2241"/>
                    </a:cubicBezTo>
                    <a:cubicBezTo>
                      <a:pt x="2058" y="2238"/>
                      <a:pt x="2056" y="2235"/>
                      <a:pt x="2054" y="2234"/>
                    </a:cubicBezTo>
                    <a:cubicBezTo>
                      <a:pt x="2051" y="2233"/>
                      <a:pt x="2048" y="2235"/>
                      <a:pt x="2048" y="2237"/>
                    </a:cubicBezTo>
                    <a:close/>
                    <a:moveTo>
                      <a:pt x="2161" y="2262"/>
                    </a:moveTo>
                    <a:cubicBezTo>
                      <a:pt x="2158" y="2263"/>
                      <a:pt x="2156" y="2265"/>
                      <a:pt x="2155" y="2268"/>
                    </a:cubicBezTo>
                    <a:cubicBezTo>
                      <a:pt x="2154" y="2271"/>
                      <a:pt x="2154" y="2276"/>
                      <a:pt x="2158" y="2279"/>
                    </a:cubicBezTo>
                    <a:cubicBezTo>
                      <a:pt x="2162" y="2283"/>
                      <a:pt x="2168" y="2282"/>
                      <a:pt x="2171" y="2279"/>
                    </a:cubicBezTo>
                    <a:cubicBezTo>
                      <a:pt x="2177" y="2275"/>
                      <a:pt x="2174" y="2269"/>
                      <a:pt x="2174" y="2264"/>
                    </a:cubicBezTo>
                    <a:cubicBezTo>
                      <a:pt x="2175" y="2259"/>
                      <a:pt x="2181" y="2255"/>
                      <a:pt x="2188" y="2255"/>
                    </a:cubicBezTo>
                    <a:cubicBezTo>
                      <a:pt x="2196" y="2254"/>
                      <a:pt x="2204" y="2258"/>
                      <a:pt x="2206" y="2266"/>
                    </a:cubicBezTo>
                    <a:cubicBezTo>
                      <a:pt x="2208" y="2271"/>
                      <a:pt x="2207" y="2276"/>
                      <a:pt x="2202" y="2278"/>
                    </a:cubicBezTo>
                    <a:cubicBezTo>
                      <a:pt x="2204" y="2273"/>
                      <a:pt x="2199" y="2267"/>
                      <a:pt x="2193" y="2270"/>
                    </a:cubicBezTo>
                    <a:cubicBezTo>
                      <a:pt x="2190" y="2272"/>
                      <a:pt x="2185" y="2278"/>
                      <a:pt x="2180" y="2284"/>
                    </a:cubicBezTo>
                    <a:cubicBezTo>
                      <a:pt x="2175" y="2290"/>
                      <a:pt x="2169" y="2295"/>
                      <a:pt x="2163" y="2297"/>
                    </a:cubicBezTo>
                    <a:cubicBezTo>
                      <a:pt x="2150" y="2300"/>
                      <a:pt x="2136" y="2290"/>
                      <a:pt x="2136" y="2277"/>
                    </a:cubicBezTo>
                    <a:cubicBezTo>
                      <a:pt x="2135" y="2269"/>
                      <a:pt x="2139" y="2263"/>
                      <a:pt x="2143" y="2258"/>
                    </a:cubicBezTo>
                    <a:cubicBezTo>
                      <a:pt x="2148" y="2253"/>
                      <a:pt x="2164" y="2242"/>
                      <a:pt x="2165" y="2233"/>
                    </a:cubicBezTo>
                    <a:cubicBezTo>
                      <a:pt x="2166" y="2226"/>
                      <a:pt x="2161" y="2222"/>
                      <a:pt x="2157" y="2223"/>
                    </a:cubicBezTo>
                    <a:cubicBezTo>
                      <a:pt x="2158" y="2218"/>
                      <a:pt x="2166" y="2216"/>
                      <a:pt x="2171" y="2219"/>
                    </a:cubicBezTo>
                    <a:cubicBezTo>
                      <a:pt x="2181" y="2224"/>
                      <a:pt x="2185" y="2240"/>
                      <a:pt x="2176" y="2252"/>
                    </a:cubicBezTo>
                    <a:cubicBezTo>
                      <a:pt x="2173" y="2257"/>
                      <a:pt x="2168" y="2259"/>
                      <a:pt x="2161" y="2262"/>
                    </a:cubicBezTo>
                    <a:close/>
                    <a:moveTo>
                      <a:pt x="2286" y="2300"/>
                    </a:moveTo>
                    <a:cubicBezTo>
                      <a:pt x="2286" y="2303"/>
                      <a:pt x="2284" y="2304"/>
                      <a:pt x="2281" y="2304"/>
                    </a:cubicBezTo>
                    <a:cubicBezTo>
                      <a:pt x="2279" y="2303"/>
                      <a:pt x="2278" y="2301"/>
                      <a:pt x="2278" y="2299"/>
                    </a:cubicBezTo>
                    <a:cubicBezTo>
                      <a:pt x="2278" y="2297"/>
                      <a:pt x="2281" y="2295"/>
                      <a:pt x="2283" y="2296"/>
                    </a:cubicBezTo>
                    <a:cubicBezTo>
                      <a:pt x="2285" y="2296"/>
                      <a:pt x="2287" y="2298"/>
                      <a:pt x="2286" y="2300"/>
                    </a:cubicBezTo>
                    <a:close/>
                    <a:moveTo>
                      <a:pt x="2287" y="2309"/>
                    </a:moveTo>
                    <a:cubicBezTo>
                      <a:pt x="2286" y="2310"/>
                      <a:pt x="2285" y="2312"/>
                      <a:pt x="2283" y="2311"/>
                    </a:cubicBezTo>
                    <a:cubicBezTo>
                      <a:pt x="2281" y="2311"/>
                      <a:pt x="2280" y="2309"/>
                      <a:pt x="2280" y="2307"/>
                    </a:cubicBezTo>
                    <a:cubicBezTo>
                      <a:pt x="2281" y="2306"/>
                      <a:pt x="2282" y="2304"/>
                      <a:pt x="2284" y="2305"/>
                    </a:cubicBezTo>
                    <a:cubicBezTo>
                      <a:pt x="2286" y="2305"/>
                      <a:pt x="2287" y="2307"/>
                      <a:pt x="2287" y="2309"/>
                    </a:cubicBezTo>
                    <a:close/>
                    <a:moveTo>
                      <a:pt x="2281" y="2292"/>
                    </a:moveTo>
                    <a:cubicBezTo>
                      <a:pt x="2280" y="2295"/>
                      <a:pt x="2277" y="2297"/>
                      <a:pt x="2273" y="2297"/>
                    </a:cubicBezTo>
                    <a:cubicBezTo>
                      <a:pt x="2270" y="2296"/>
                      <a:pt x="2268" y="2292"/>
                      <a:pt x="2268" y="2289"/>
                    </a:cubicBezTo>
                    <a:cubicBezTo>
                      <a:pt x="2269" y="2286"/>
                      <a:pt x="2272" y="2283"/>
                      <a:pt x="2276" y="2284"/>
                    </a:cubicBezTo>
                    <a:cubicBezTo>
                      <a:pt x="2279" y="2285"/>
                      <a:pt x="2282" y="2288"/>
                      <a:pt x="2281" y="2292"/>
                    </a:cubicBezTo>
                    <a:close/>
                    <a:moveTo>
                      <a:pt x="2161" y="2264"/>
                    </a:moveTo>
                    <a:cubicBezTo>
                      <a:pt x="2157" y="2266"/>
                      <a:pt x="2155" y="2271"/>
                      <a:pt x="2157" y="2275"/>
                    </a:cubicBezTo>
                    <a:cubicBezTo>
                      <a:pt x="2161" y="2283"/>
                      <a:pt x="2171" y="2279"/>
                      <a:pt x="2173" y="2273"/>
                    </a:cubicBezTo>
                    <a:cubicBezTo>
                      <a:pt x="2174" y="2267"/>
                      <a:pt x="2171" y="2264"/>
                      <a:pt x="2175" y="2258"/>
                    </a:cubicBezTo>
                    <a:cubicBezTo>
                      <a:pt x="2169" y="2263"/>
                      <a:pt x="2166" y="2261"/>
                      <a:pt x="2161" y="2264"/>
                    </a:cubicBezTo>
                    <a:close/>
                    <a:moveTo>
                      <a:pt x="2138" y="2290"/>
                    </a:moveTo>
                    <a:cubicBezTo>
                      <a:pt x="2141" y="2297"/>
                      <a:pt x="2151" y="2301"/>
                      <a:pt x="2156" y="2300"/>
                    </a:cubicBezTo>
                    <a:cubicBezTo>
                      <a:pt x="2159" y="2308"/>
                      <a:pt x="2145" y="2318"/>
                      <a:pt x="2136" y="2310"/>
                    </a:cubicBezTo>
                    <a:cubicBezTo>
                      <a:pt x="2130" y="2304"/>
                      <a:pt x="2131" y="2293"/>
                      <a:pt x="2138" y="2290"/>
                    </a:cubicBezTo>
                    <a:close/>
                    <a:moveTo>
                      <a:pt x="2248" y="2235"/>
                    </a:moveTo>
                    <a:cubicBezTo>
                      <a:pt x="2234" y="2239"/>
                      <a:pt x="2230" y="2220"/>
                      <a:pt x="2227" y="2214"/>
                    </a:cubicBezTo>
                    <a:cubicBezTo>
                      <a:pt x="2225" y="2209"/>
                      <a:pt x="2223" y="2206"/>
                      <a:pt x="2218" y="2205"/>
                    </a:cubicBezTo>
                    <a:cubicBezTo>
                      <a:pt x="2224" y="2203"/>
                      <a:pt x="2238" y="2205"/>
                      <a:pt x="2244" y="2208"/>
                    </a:cubicBezTo>
                    <a:cubicBezTo>
                      <a:pt x="2253" y="2213"/>
                      <a:pt x="2258" y="2222"/>
                      <a:pt x="2252" y="2232"/>
                    </a:cubicBezTo>
                    <a:cubicBezTo>
                      <a:pt x="2251" y="2227"/>
                      <a:pt x="2246" y="2220"/>
                      <a:pt x="2241" y="2218"/>
                    </a:cubicBezTo>
                    <a:cubicBezTo>
                      <a:pt x="2243" y="2220"/>
                      <a:pt x="2247" y="2228"/>
                      <a:pt x="2248" y="2235"/>
                    </a:cubicBezTo>
                    <a:close/>
                    <a:moveTo>
                      <a:pt x="2148" y="2328"/>
                    </a:moveTo>
                    <a:cubicBezTo>
                      <a:pt x="2179" y="2317"/>
                      <a:pt x="2202" y="2332"/>
                      <a:pt x="2217" y="2332"/>
                    </a:cubicBezTo>
                    <a:cubicBezTo>
                      <a:pt x="2234" y="2333"/>
                      <a:pt x="2235" y="2313"/>
                      <a:pt x="2217" y="2308"/>
                    </a:cubicBezTo>
                    <a:cubicBezTo>
                      <a:pt x="2196" y="2303"/>
                      <a:pt x="2168" y="2313"/>
                      <a:pt x="2148" y="2328"/>
                    </a:cubicBezTo>
                    <a:close/>
                    <a:moveTo>
                      <a:pt x="2037" y="2267"/>
                    </a:moveTo>
                    <a:cubicBezTo>
                      <a:pt x="2040" y="2265"/>
                      <a:pt x="2043" y="2263"/>
                      <a:pt x="2046" y="2262"/>
                    </a:cubicBezTo>
                    <a:cubicBezTo>
                      <a:pt x="2057" y="2257"/>
                      <a:pt x="2070" y="2257"/>
                      <a:pt x="2081" y="2263"/>
                    </a:cubicBezTo>
                    <a:cubicBezTo>
                      <a:pt x="2093" y="2271"/>
                      <a:pt x="2102" y="2286"/>
                      <a:pt x="2097" y="2300"/>
                    </a:cubicBezTo>
                    <a:cubicBezTo>
                      <a:pt x="2095" y="2306"/>
                      <a:pt x="2091" y="2311"/>
                      <a:pt x="2085" y="2314"/>
                    </a:cubicBezTo>
                    <a:cubicBezTo>
                      <a:pt x="2081" y="2316"/>
                      <a:pt x="2078" y="2316"/>
                      <a:pt x="2073" y="2315"/>
                    </a:cubicBezTo>
                    <a:cubicBezTo>
                      <a:pt x="2068" y="2314"/>
                      <a:pt x="2064" y="2310"/>
                      <a:pt x="2063" y="2305"/>
                    </a:cubicBezTo>
                    <a:cubicBezTo>
                      <a:pt x="2062" y="2301"/>
                      <a:pt x="2063" y="2297"/>
                      <a:pt x="2065" y="2294"/>
                    </a:cubicBezTo>
                    <a:cubicBezTo>
                      <a:pt x="2070" y="2289"/>
                      <a:pt x="2078" y="2287"/>
                      <a:pt x="2083" y="2292"/>
                    </a:cubicBezTo>
                    <a:cubicBezTo>
                      <a:pt x="2089" y="2296"/>
                      <a:pt x="2090" y="2304"/>
                      <a:pt x="2086" y="2310"/>
                    </a:cubicBezTo>
                    <a:cubicBezTo>
                      <a:pt x="2083" y="2314"/>
                      <a:pt x="2077" y="2316"/>
                      <a:pt x="2072" y="2314"/>
                    </a:cubicBezTo>
                    <a:cubicBezTo>
                      <a:pt x="2072" y="2314"/>
                      <a:pt x="2073" y="2315"/>
                      <a:pt x="2074" y="2315"/>
                    </a:cubicBezTo>
                    <a:cubicBezTo>
                      <a:pt x="2078" y="2316"/>
                      <a:pt x="2081" y="2315"/>
                      <a:pt x="2085" y="2313"/>
                    </a:cubicBezTo>
                    <a:cubicBezTo>
                      <a:pt x="2090" y="2310"/>
                      <a:pt x="2094" y="2306"/>
                      <a:pt x="2096" y="2300"/>
                    </a:cubicBezTo>
                    <a:cubicBezTo>
                      <a:pt x="2100" y="2287"/>
                      <a:pt x="2092" y="2272"/>
                      <a:pt x="2080" y="2265"/>
                    </a:cubicBezTo>
                    <a:cubicBezTo>
                      <a:pt x="2069" y="2259"/>
                      <a:pt x="2056" y="2260"/>
                      <a:pt x="2045" y="2265"/>
                    </a:cubicBezTo>
                    <a:cubicBezTo>
                      <a:pt x="2043" y="2266"/>
                      <a:pt x="2041" y="2268"/>
                      <a:pt x="2038" y="2270"/>
                    </a:cubicBezTo>
                    <a:lnTo>
                      <a:pt x="2037" y="2267"/>
                    </a:lnTo>
                    <a:close/>
                    <a:moveTo>
                      <a:pt x="2023" y="2317"/>
                    </a:moveTo>
                    <a:cubicBezTo>
                      <a:pt x="2012" y="2326"/>
                      <a:pt x="1996" y="2328"/>
                      <a:pt x="1982" y="2317"/>
                    </a:cubicBezTo>
                    <a:cubicBezTo>
                      <a:pt x="1977" y="2313"/>
                      <a:pt x="1974" y="2309"/>
                      <a:pt x="1972" y="2303"/>
                    </a:cubicBezTo>
                    <a:cubicBezTo>
                      <a:pt x="1970" y="2298"/>
                      <a:pt x="1970" y="2293"/>
                      <a:pt x="1972" y="2288"/>
                    </a:cubicBezTo>
                    <a:cubicBezTo>
                      <a:pt x="1975" y="2283"/>
                      <a:pt x="1980" y="2279"/>
                      <a:pt x="1986" y="2278"/>
                    </a:cubicBezTo>
                    <a:cubicBezTo>
                      <a:pt x="1990" y="2277"/>
                      <a:pt x="1993" y="2278"/>
                      <a:pt x="1997" y="2280"/>
                    </a:cubicBezTo>
                    <a:cubicBezTo>
                      <a:pt x="2001" y="2284"/>
                      <a:pt x="2003" y="2290"/>
                      <a:pt x="2001" y="2295"/>
                    </a:cubicBezTo>
                    <a:cubicBezTo>
                      <a:pt x="2000" y="2298"/>
                      <a:pt x="1999" y="2300"/>
                      <a:pt x="1996" y="2302"/>
                    </a:cubicBezTo>
                    <a:cubicBezTo>
                      <a:pt x="1991" y="2305"/>
                      <a:pt x="1985" y="2303"/>
                      <a:pt x="1981" y="2298"/>
                    </a:cubicBezTo>
                    <a:cubicBezTo>
                      <a:pt x="1978" y="2293"/>
                      <a:pt x="1980" y="2287"/>
                      <a:pt x="1985" y="2284"/>
                    </a:cubicBezTo>
                    <a:cubicBezTo>
                      <a:pt x="1990" y="2280"/>
                      <a:pt x="1996" y="2282"/>
                      <a:pt x="1999" y="2287"/>
                    </a:cubicBezTo>
                    <a:cubicBezTo>
                      <a:pt x="2000" y="2288"/>
                      <a:pt x="2001" y="2290"/>
                      <a:pt x="2001" y="2292"/>
                    </a:cubicBezTo>
                    <a:cubicBezTo>
                      <a:pt x="2001" y="2291"/>
                      <a:pt x="2001" y="2291"/>
                      <a:pt x="2001" y="2291"/>
                    </a:cubicBezTo>
                    <a:cubicBezTo>
                      <a:pt x="2001" y="2287"/>
                      <a:pt x="2000" y="2283"/>
                      <a:pt x="1996" y="2281"/>
                    </a:cubicBezTo>
                    <a:cubicBezTo>
                      <a:pt x="1993" y="2278"/>
                      <a:pt x="1990" y="2278"/>
                      <a:pt x="1986" y="2278"/>
                    </a:cubicBezTo>
                    <a:cubicBezTo>
                      <a:pt x="1980" y="2280"/>
                      <a:pt x="1976" y="2283"/>
                      <a:pt x="1973" y="2289"/>
                    </a:cubicBezTo>
                    <a:cubicBezTo>
                      <a:pt x="1971" y="2294"/>
                      <a:pt x="1972" y="2298"/>
                      <a:pt x="1973" y="2302"/>
                    </a:cubicBezTo>
                    <a:cubicBezTo>
                      <a:pt x="1975" y="2308"/>
                      <a:pt x="1978" y="2312"/>
                      <a:pt x="1983" y="2316"/>
                    </a:cubicBezTo>
                    <a:cubicBezTo>
                      <a:pt x="1997" y="2326"/>
                      <a:pt x="2012" y="2324"/>
                      <a:pt x="2022" y="2314"/>
                    </a:cubicBezTo>
                    <a:lnTo>
                      <a:pt x="2023" y="2317"/>
                    </a:lnTo>
                    <a:close/>
                    <a:moveTo>
                      <a:pt x="1767" y="2393"/>
                    </a:moveTo>
                    <a:cubicBezTo>
                      <a:pt x="1764" y="2391"/>
                      <a:pt x="1763" y="2387"/>
                      <a:pt x="1765" y="2385"/>
                    </a:cubicBezTo>
                    <a:cubicBezTo>
                      <a:pt x="1767" y="2382"/>
                      <a:pt x="1771" y="2381"/>
                      <a:pt x="1774" y="2383"/>
                    </a:cubicBezTo>
                    <a:cubicBezTo>
                      <a:pt x="1777" y="2385"/>
                      <a:pt x="1777" y="2389"/>
                      <a:pt x="1775" y="2392"/>
                    </a:cubicBezTo>
                    <a:cubicBezTo>
                      <a:pt x="1773" y="2395"/>
                      <a:pt x="1769" y="2395"/>
                      <a:pt x="1767" y="2393"/>
                    </a:cubicBezTo>
                    <a:close/>
                    <a:moveTo>
                      <a:pt x="1755" y="2389"/>
                    </a:moveTo>
                    <a:cubicBezTo>
                      <a:pt x="1753" y="2388"/>
                      <a:pt x="1752" y="2384"/>
                      <a:pt x="1754" y="2382"/>
                    </a:cubicBezTo>
                    <a:cubicBezTo>
                      <a:pt x="1755" y="2380"/>
                      <a:pt x="1758" y="2379"/>
                      <a:pt x="1761" y="2381"/>
                    </a:cubicBezTo>
                    <a:cubicBezTo>
                      <a:pt x="1763" y="2383"/>
                      <a:pt x="1763" y="2386"/>
                      <a:pt x="1762" y="2388"/>
                    </a:cubicBezTo>
                    <a:cubicBezTo>
                      <a:pt x="1760" y="2390"/>
                      <a:pt x="1757" y="2391"/>
                      <a:pt x="1755" y="2389"/>
                    </a:cubicBezTo>
                    <a:close/>
                    <a:moveTo>
                      <a:pt x="1782" y="2391"/>
                    </a:moveTo>
                    <a:cubicBezTo>
                      <a:pt x="1778" y="2388"/>
                      <a:pt x="1777" y="2382"/>
                      <a:pt x="1780" y="2378"/>
                    </a:cubicBezTo>
                    <a:cubicBezTo>
                      <a:pt x="1783" y="2373"/>
                      <a:pt x="1789" y="2372"/>
                      <a:pt x="1793" y="2375"/>
                    </a:cubicBezTo>
                    <a:cubicBezTo>
                      <a:pt x="1798" y="2379"/>
                      <a:pt x="1799" y="2385"/>
                      <a:pt x="1796" y="2389"/>
                    </a:cubicBezTo>
                    <a:cubicBezTo>
                      <a:pt x="1793" y="2393"/>
                      <a:pt x="1787" y="2395"/>
                      <a:pt x="1782" y="2391"/>
                    </a:cubicBezTo>
                    <a:close/>
                    <a:moveTo>
                      <a:pt x="1785" y="2145"/>
                    </a:moveTo>
                    <a:cubicBezTo>
                      <a:pt x="1770" y="2151"/>
                      <a:pt x="1756" y="2170"/>
                      <a:pt x="1755" y="2186"/>
                    </a:cubicBezTo>
                    <a:cubicBezTo>
                      <a:pt x="1754" y="2203"/>
                      <a:pt x="1769" y="2208"/>
                      <a:pt x="1773" y="2191"/>
                    </a:cubicBezTo>
                    <a:cubicBezTo>
                      <a:pt x="1777" y="2177"/>
                      <a:pt x="1774" y="2155"/>
                      <a:pt x="1785" y="2145"/>
                    </a:cubicBezTo>
                    <a:close/>
                    <a:moveTo>
                      <a:pt x="1967" y="2249"/>
                    </a:moveTo>
                    <a:cubicBezTo>
                      <a:pt x="1984" y="2231"/>
                      <a:pt x="1993" y="2195"/>
                      <a:pt x="1981" y="2180"/>
                    </a:cubicBezTo>
                    <a:cubicBezTo>
                      <a:pt x="1968" y="2164"/>
                      <a:pt x="1952" y="2177"/>
                      <a:pt x="1963" y="2192"/>
                    </a:cubicBezTo>
                    <a:cubicBezTo>
                      <a:pt x="1969" y="2199"/>
                      <a:pt x="1980" y="2225"/>
                      <a:pt x="1967" y="2249"/>
                    </a:cubicBezTo>
                    <a:close/>
                    <a:moveTo>
                      <a:pt x="1979" y="2243"/>
                    </a:moveTo>
                    <a:cubicBezTo>
                      <a:pt x="1983" y="2235"/>
                      <a:pt x="1992" y="2231"/>
                      <a:pt x="2001" y="2228"/>
                    </a:cubicBezTo>
                    <a:cubicBezTo>
                      <a:pt x="2020" y="2224"/>
                      <a:pt x="2045" y="2233"/>
                      <a:pt x="2058" y="2220"/>
                    </a:cubicBezTo>
                    <a:cubicBezTo>
                      <a:pt x="2064" y="2215"/>
                      <a:pt x="2067" y="2206"/>
                      <a:pt x="2064" y="2198"/>
                    </a:cubicBezTo>
                    <a:cubicBezTo>
                      <a:pt x="2062" y="2194"/>
                      <a:pt x="2059" y="2191"/>
                      <a:pt x="2053" y="2192"/>
                    </a:cubicBezTo>
                    <a:cubicBezTo>
                      <a:pt x="2057" y="2193"/>
                      <a:pt x="2060" y="2199"/>
                      <a:pt x="2058" y="2205"/>
                    </a:cubicBezTo>
                    <a:cubicBezTo>
                      <a:pt x="2055" y="2209"/>
                      <a:pt x="2049" y="2212"/>
                      <a:pt x="2043" y="2211"/>
                    </a:cubicBezTo>
                    <a:cubicBezTo>
                      <a:pt x="2024" y="2208"/>
                      <a:pt x="2006" y="2203"/>
                      <a:pt x="1990" y="2218"/>
                    </a:cubicBezTo>
                    <a:cubicBezTo>
                      <a:pt x="1984" y="2224"/>
                      <a:pt x="1981" y="2232"/>
                      <a:pt x="1979" y="2243"/>
                    </a:cubicBezTo>
                    <a:close/>
                    <a:moveTo>
                      <a:pt x="1891" y="2465"/>
                    </a:moveTo>
                    <a:cubicBezTo>
                      <a:pt x="1895" y="2450"/>
                      <a:pt x="1914" y="2457"/>
                      <a:pt x="1920" y="2458"/>
                    </a:cubicBezTo>
                    <a:cubicBezTo>
                      <a:pt x="1926" y="2459"/>
                      <a:pt x="1929" y="2458"/>
                      <a:pt x="1933" y="2455"/>
                    </a:cubicBezTo>
                    <a:cubicBezTo>
                      <a:pt x="1931" y="2461"/>
                      <a:pt x="1922" y="2472"/>
                      <a:pt x="1916" y="2476"/>
                    </a:cubicBezTo>
                    <a:cubicBezTo>
                      <a:pt x="1908" y="2481"/>
                      <a:pt x="1897" y="2480"/>
                      <a:pt x="1891" y="2469"/>
                    </a:cubicBezTo>
                    <a:cubicBezTo>
                      <a:pt x="1896" y="2471"/>
                      <a:pt x="1905" y="2471"/>
                      <a:pt x="1909" y="2467"/>
                    </a:cubicBezTo>
                    <a:cubicBezTo>
                      <a:pt x="1906" y="2468"/>
                      <a:pt x="1898" y="2468"/>
                      <a:pt x="1891" y="2465"/>
                    </a:cubicBezTo>
                    <a:close/>
                    <a:moveTo>
                      <a:pt x="1671" y="2271"/>
                    </a:moveTo>
                    <a:cubicBezTo>
                      <a:pt x="1670" y="2268"/>
                      <a:pt x="1666" y="2266"/>
                      <a:pt x="1663" y="2269"/>
                    </a:cubicBezTo>
                    <a:cubicBezTo>
                      <a:pt x="1661" y="2270"/>
                      <a:pt x="1662" y="2272"/>
                      <a:pt x="1662" y="2273"/>
                    </a:cubicBezTo>
                    <a:cubicBezTo>
                      <a:pt x="1664" y="2274"/>
                      <a:pt x="1665" y="2273"/>
                      <a:pt x="1665" y="2272"/>
                    </a:cubicBezTo>
                    <a:cubicBezTo>
                      <a:pt x="1665" y="2274"/>
                      <a:pt x="1665" y="2274"/>
                      <a:pt x="1665" y="2275"/>
                    </a:cubicBezTo>
                    <a:cubicBezTo>
                      <a:pt x="1663" y="2277"/>
                      <a:pt x="1660" y="2278"/>
                      <a:pt x="1657" y="2276"/>
                    </a:cubicBezTo>
                    <a:cubicBezTo>
                      <a:pt x="1654" y="2274"/>
                      <a:pt x="1652" y="2271"/>
                      <a:pt x="1654" y="2267"/>
                    </a:cubicBezTo>
                    <a:cubicBezTo>
                      <a:pt x="1655" y="2264"/>
                      <a:pt x="1659" y="2262"/>
                      <a:pt x="1660" y="2259"/>
                    </a:cubicBezTo>
                    <a:cubicBezTo>
                      <a:pt x="1661" y="2256"/>
                      <a:pt x="1658" y="2253"/>
                      <a:pt x="1656" y="2252"/>
                    </a:cubicBezTo>
                    <a:cubicBezTo>
                      <a:pt x="1661" y="2252"/>
                      <a:pt x="1662" y="2252"/>
                      <a:pt x="1664" y="2249"/>
                    </a:cubicBezTo>
                    <a:cubicBezTo>
                      <a:pt x="1667" y="2246"/>
                      <a:pt x="1672" y="2235"/>
                      <a:pt x="1684" y="2240"/>
                    </a:cubicBezTo>
                    <a:cubicBezTo>
                      <a:pt x="1677" y="2235"/>
                      <a:pt x="1669" y="2235"/>
                      <a:pt x="1663" y="2237"/>
                    </a:cubicBezTo>
                    <a:cubicBezTo>
                      <a:pt x="1655" y="2239"/>
                      <a:pt x="1649" y="2246"/>
                      <a:pt x="1646" y="2253"/>
                    </a:cubicBezTo>
                    <a:cubicBezTo>
                      <a:pt x="1643" y="2262"/>
                      <a:pt x="1648" y="2275"/>
                      <a:pt x="1657" y="2280"/>
                    </a:cubicBezTo>
                    <a:cubicBezTo>
                      <a:pt x="1661" y="2282"/>
                      <a:pt x="1668" y="2283"/>
                      <a:pt x="1671" y="2278"/>
                    </a:cubicBezTo>
                    <a:cubicBezTo>
                      <a:pt x="1673" y="2276"/>
                      <a:pt x="1673" y="2274"/>
                      <a:pt x="1671" y="2271"/>
                    </a:cubicBezTo>
                    <a:close/>
                    <a:moveTo>
                      <a:pt x="1664" y="2226"/>
                    </a:moveTo>
                    <a:cubicBezTo>
                      <a:pt x="1646" y="2214"/>
                      <a:pt x="1640" y="2197"/>
                      <a:pt x="1635" y="2188"/>
                    </a:cubicBezTo>
                    <a:cubicBezTo>
                      <a:pt x="1628" y="2179"/>
                      <a:pt x="1619" y="2183"/>
                      <a:pt x="1623" y="2194"/>
                    </a:cubicBezTo>
                    <a:cubicBezTo>
                      <a:pt x="1628" y="2208"/>
                      <a:pt x="1653" y="2224"/>
                      <a:pt x="1664" y="2226"/>
                    </a:cubicBezTo>
                    <a:close/>
                    <a:moveTo>
                      <a:pt x="1850" y="2482"/>
                    </a:moveTo>
                    <a:cubicBezTo>
                      <a:pt x="1853" y="2482"/>
                      <a:pt x="1855" y="2481"/>
                      <a:pt x="1855" y="2479"/>
                    </a:cubicBezTo>
                    <a:cubicBezTo>
                      <a:pt x="1856" y="2477"/>
                      <a:pt x="1854" y="2475"/>
                      <a:pt x="1852" y="2474"/>
                    </a:cubicBezTo>
                    <a:cubicBezTo>
                      <a:pt x="1850" y="2474"/>
                      <a:pt x="1848" y="2475"/>
                      <a:pt x="1847" y="2477"/>
                    </a:cubicBezTo>
                    <a:cubicBezTo>
                      <a:pt x="1847" y="2479"/>
                      <a:pt x="1848" y="2481"/>
                      <a:pt x="1850" y="2482"/>
                    </a:cubicBezTo>
                    <a:close/>
                    <a:moveTo>
                      <a:pt x="1862" y="2507"/>
                    </a:moveTo>
                    <a:cubicBezTo>
                      <a:pt x="1866" y="2508"/>
                      <a:pt x="1870" y="2506"/>
                      <a:pt x="1871" y="2502"/>
                    </a:cubicBezTo>
                    <a:cubicBezTo>
                      <a:pt x="1872" y="2498"/>
                      <a:pt x="1869" y="2494"/>
                      <a:pt x="1865" y="2493"/>
                    </a:cubicBezTo>
                    <a:cubicBezTo>
                      <a:pt x="1861" y="2492"/>
                      <a:pt x="1857" y="2494"/>
                      <a:pt x="1857" y="2498"/>
                    </a:cubicBezTo>
                    <a:cubicBezTo>
                      <a:pt x="1856" y="2502"/>
                      <a:pt x="1858" y="2506"/>
                      <a:pt x="1862" y="2507"/>
                    </a:cubicBezTo>
                    <a:close/>
                    <a:moveTo>
                      <a:pt x="1853" y="2494"/>
                    </a:moveTo>
                    <a:cubicBezTo>
                      <a:pt x="1856" y="2495"/>
                      <a:pt x="1859" y="2493"/>
                      <a:pt x="1860" y="2490"/>
                    </a:cubicBezTo>
                    <a:cubicBezTo>
                      <a:pt x="1861" y="2487"/>
                      <a:pt x="1859" y="2484"/>
                      <a:pt x="1856" y="2484"/>
                    </a:cubicBezTo>
                    <a:cubicBezTo>
                      <a:pt x="1853" y="2483"/>
                      <a:pt x="1850" y="2485"/>
                      <a:pt x="1849" y="2488"/>
                    </a:cubicBezTo>
                    <a:cubicBezTo>
                      <a:pt x="1849" y="2491"/>
                      <a:pt x="1851" y="2493"/>
                      <a:pt x="1853" y="2494"/>
                    </a:cubicBezTo>
                    <a:close/>
                    <a:moveTo>
                      <a:pt x="1887" y="2504"/>
                    </a:moveTo>
                    <a:cubicBezTo>
                      <a:pt x="1870" y="2512"/>
                      <a:pt x="1883" y="2534"/>
                      <a:pt x="1886" y="2542"/>
                    </a:cubicBezTo>
                    <a:cubicBezTo>
                      <a:pt x="1888" y="2549"/>
                      <a:pt x="1889" y="2554"/>
                      <a:pt x="1886" y="2559"/>
                    </a:cubicBezTo>
                    <a:cubicBezTo>
                      <a:pt x="1892" y="2555"/>
                      <a:pt x="1905" y="2541"/>
                      <a:pt x="1908" y="2532"/>
                    </a:cubicBezTo>
                    <a:cubicBezTo>
                      <a:pt x="1912" y="2520"/>
                      <a:pt x="1908" y="2507"/>
                      <a:pt x="1893" y="2502"/>
                    </a:cubicBezTo>
                    <a:cubicBezTo>
                      <a:pt x="1897" y="2508"/>
                      <a:pt x="1899" y="2519"/>
                      <a:pt x="1895" y="2526"/>
                    </a:cubicBezTo>
                    <a:cubicBezTo>
                      <a:pt x="1896" y="2522"/>
                      <a:pt x="1893" y="2511"/>
                      <a:pt x="1887" y="2504"/>
                    </a:cubicBezTo>
                    <a:close/>
                    <a:moveTo>
                      <a:pt x="1906" y="2496"/>
                    </a:moveTo>
                    <a:cubicBezTo>
                      <a:pt x="1934" y="2521"/>
                      <a:pt x="1986" y="2516"/>
                      <a:pt x="2000" y="2489"/>
                    </a:cubicBezTo>
                    <a:cubicBezTo>
                      <a:pt x="2012" y="2467"/>
                      <a:pt x="1992" y="2457"/>
                      <a:pt x="1977" y="2474"/>
                    </a:cubicBezTo>
                    <a:cubicBezTo>
                      <a:pt x="1967" y="2486"/>
                      <a:pt x="1941" y="2515"/>
                      <a:pt x="1906" y="2496"/>
                    </a:cubicBezTo>
                    <a:close/>
                    <a:moveTo>
                      <a:pt x="1919" y="2181"/>
                    </a:moveTo>
                    <a:cubicBezTo>
                      <a:pt x="1921" y="2179"/>
                      <a:pt x="1920" y="2176"/>
                      <a:pt x="1918" y="2174"/>
                    </a:cubicBezTo>
                    <a:cubicBezTo>
                      <a:pt x="1916" y="2173"/>
                      <a:pt x="1913" y="2173"/>
                      <a:pt x="1912" y="2175"/>
                    </a:cubicBezTo>
                    <a:cubicBezTo>
                      <a:pt x="1910" y="2177"/>
                      <a:pt x="1911" y="2180"/>
                      <a:pt x="1913" y="2182"/>
                    </a:cubicBezTo>
                    <a:cubicBezTo>
                      <a:pt x="1915" y="2183"/>
                      <a:pt x="1918" y="2183"/>
                      <a:pt x="1919" y="2181"/>
                    </a:cubicBezTo>
                    <a:close/>
                    <a:moveTo>
                      <a:pt x="1932" y="2185"/>
                    </a:moveTo>
                    <a:cubicBezTo>
                      <a:pt x="1934" y="2183"/>
                      <a:pt x="1934" y="2179"/>
                      <a:pt x="1931" y="2177"/>
                    </a:cubicBezTo>
                    <a:cubicBezTo>
                      <a:pt x="1929" y="2175"/>
                      <a:pt x="1925" y="2176"/>
                      <a:pt x="1923" y="2178"/>
                    </a:cubicBezTo>
                    <a:cubicBezTo>
                      <a:pt x="1921" y="2181"/>
                      <a:pt x="1922" y="2184"/>
                      <a:pt x="1924" y="2186"/>
                    </a:cubicBezTo>
                    <a:cubicBezTo>
                      <a:pt x="1927" y="2188"/>
                      <a:pt x="1930" y="2188"/>
                      <a:pt x="1932" y="2185"/>
                    </a:cubicBezTo>
                    <a:close/>
                    <a:moveTo>
                      <a:pt x="1948" y="2194"/>
                    </a:moveTo>
                    <a:cubicBezTo>
                      <a:pt x="1950" y="2190"/>
                      <a:pt x="1950" y="2186"/>
                      <a:pt x="1946" y="2183"/>
                    </a:cubicBezTo>
                    <a:cubicBezTo>
                      <a:pt x="1943" y="2180"/>
                      <a:pt x="1938" y="2181"/>
                      <a:pt x="1935" y="2184"/>
                    </a:cubicBezTo>
                    <a:cubicBezTo>
                      <a:pt x="1933" y="2188"/>
                      <a:pt x="1934" y="2193"/>
                      <a:pt x="1937" y="2195"/>
                    </a:cubicBezTo>
                    <a:cubicBezTo>
                      <a:pt x="1940" y="2198"/>
                      <a:pt x="1945" y="2197"/>
                      <a:pt x="1948" y="2194"/>
                    </a:cubicBezTo>
                    <a:close/>
                    <a:moveTo>
                      <a:pt x="1910" y="2244"/>
                    </a:moveTo>
                    <a:cubicBezTo>
                      <a:pt x="1903" y="2245"/>
                      <a:pt x="1893" y="2242"/>
                      <a:pt x="1887" y="2234"/>
                    </a:cubicBezTo>
                    <a:cubicBezTo>
                      <a:pt x="1878" y="2221"/>
                      <a:pt x="1881" y="2206"/>
                      <a:pt x="1894" y="2196"/>
                    </a:cubicBezTo>
                    <a:cubicBezTo>
                      <a:pt x="1916" y="2178"/>
                      <a:pt x="1894" y="2151"/>
                      <a:pt x="1870" y="2171"/>
                    </a:cubicBezTo>
                    <a:cubicBezTo>
                      <a:pt x="1858" y="2180"/>
                      <a:pt x="1854" y="2198"/>
                      <a:pt x="1857" y="2211"/>
                    </a:cubicBezTo>
                    <a:cubicBezTo>
                      <a:pt x="1862" y="2235"/>
                      <a:pt x="1889" y="2256"/>
                      <a:pt x="1910" y="2244"/>
                    </a:cubicBezTo>
                    <a:close/>
                    <a:moveTo>
                      <a:pt x="1834" y="2196"/>
                    </a:moveTo>
                    <a:cubicBezTo>
                      <a:pt x="1804" y="2237"/>
                      <a:pt x="1734" y="2246"/>
                      <a:pt x="1706" y="2214"/>
                    </a:cubicBezTo>
                    <a:cubicBezTo>
                      <a:pt x="1684" y="2189"/>
                      <a:pt x="1708" y="2170"/>
                      <a:pt x="1733" y="2188"/>
                    </a:cubicBezTo>
                    <a:cubicBezTo>
                      <a:pt x="1750" y="2201"/>
                      <a:pt x="1793" y="2231"/>
                      <a:pt x="1834" y="2196"/>
                    </a:cubicBezTo>
                    <a:close/>
                    <a:moveTo>
                      <a:pt x="1833" y="2214"/>
                    </a:moveTo>
                    <a:cubicBezTo>
                      <a:pt x="1821" y="2261"/>
                      <a:pt x="1807" y="2273"/>
                      <a:pt x="1782" y="2299"/>
                    </a:cubicBezTo>
                    <a:cubicBezTo>
                      <a:pt x="1775" y="2307"/>
                      <a:pt x="1770" y="2317"/>
                      <a:pt x="1770" y="2325"/>
                    </a:cubicBezTo>
                    <a:cubicBezTo>
                      <a:pt x="1771" y="2337"/>
                      <a:pt x="1777" y="2348"/>
                      <a:pt x="1783" y="2353"/>
                    </a:cubicBezTo>
                    <a:cubicBezTo>
                      <a:pt x="1763" y="2355"/>
                      <a:pt x="1753" y="2330"/>
                      <a:pt x="1751" y="2320"/>
                    </a:cubicBezTo>
                    <a:cubicBezTo>
                      <a:pt x="1748" y="2300"/>
                      <a:pt x="1757" y="2277"/>
                      <a:pt x="1773" y="2263"/>
                    </a:cubicBezTo>
                    <a:cubicBezTo>
                      <a:pt x="1790" y="2247"/>
                      <a:pt x="1817" y="2233"/>
                      <a:pt x="1833" y="2214"/>
                    </a:cubicBezTo>
                    <a:close/>
                    <a:moveTo>
                      <a:pt x="1851" y="2263"/>
                    </a:moveTo>
                    <a:cubicBezTo>
                      <a:pt x="1851" y="2274"/>
                      <a:pt x="1858" y="2285"/>
                      <a:pt x="1865" y="2293"/>
                    </a:cubicBezTo>
                    <a:cubicBezTo>
                      <a:pt x="1873" y="2302"/>
                      <a:pt x="1889" y="2311"/>
                      <a:pt x="1901" y="2306"/>
                    </a:cubicBezTo>
                    <a:cubicBezTo>
                      <a:pt x="1907" y="2319"/>
                      <a:pt x="1918" y="2325"/>
                      <a:pt x="1928" y="2331"/>
                    </a:cubicBezTo>
                    <a:cubicBezTo>
                      <a:pt x="1942" y="2338"/>
                      <a:pt x="1954" y="2351"/>
                      <a:pt x="1950" y="2364"/>
                    </a:cubicBezTo>
                    <a:cubicBezTo>
                      <a:pt x="1964" y="2355"/>
                      <a:pt x="1956" y="2327"/>
                      <a:pt x="1947" y="2316"/>
                    </a:cubicBezTo>
                    <a:cubicBezTo>
                      <a:pt x="1933" y="2300"/>
                      <a:pt x="1911" y="2297"/>
                      <a:pt x="1889" y="2292"/>
                    </a:cubicBezTo>
                    <a:cubicBezTo>
                      <a:pt x="1877" y="2289"/>
                      <a:pt x="1862" y="2281"/>
                      <a:pt x="1851" y="2263"/>
                    </a:cubicBezTo>
                    <a:close/>
                    <a:moveTo>
                      <a:pt x="1989" y="2526"/>
                    </a:moveTo>
                    <a:cubicBezTo>
                      <a:pt x="2002" y="2521"/>
                      <a:pt x="2029" y="2506"/>
                      <a:pt x="2031" y="2486"/>
                    </a:cubicBezTo>
                    <a:cubicBezTo>
                      <a:pt x="2032" y="2486"/>
                      <a:pt x="2034" y="2484"/>
                      <a:pt x="2035" y="2481"/>
                    </a:cubicBezTo>
                    <a:cubicBezTo>
                      <a:pt x="2037" y="2493"/>
                      <a:pt x="2030" y="2505"/>
                      <a:pt x="2019" y="2513"/>
                    </a:cubicBezTo>
                    <a:cubicBezTo>
                      <a:pt x="2009" y="2521"/>
                      <a:pt x="1997" y="2525"/>
                      <a:pt x="1989" y="2526"/>
                    </a:cubicBezTo>
                    <a:close/>
                    <a:moveTo>
                      <a:pt x="2001" y="2455"/>
                    </a:moveTo>
                    <a:cubicBezTo>
                      <a:pt x="2004" y="2454"/>
                      <a:pt x="2005" y="2450"/>
                      <a:pt x="2003" y="2447"/>
                    </a:cubicBezTo>
                    <a:cubicBezTo>
                      <a:pt x="2001" y="2444"/>
                      <a:pt x="1997" y="2443"/>
                      <a:pt x="1994" y="2445"/>
                    </a:cubicBezTo>
                    <a:cubicBezTo>
                      <a:pt x="1991" y="2447"/>
                      <a:pt x="1991" y="2451"/>
                      <a:pt x="1992" y="2454"/>
                    </a:cubicBezTo>
                    <a:cubicBezTo>
                      <a:pt x="1994" y="2456"/>
                      <a:pt x="1998" y="2457"/>
                      <a:pt x="2001" y="2455"/>
                    </a:cubicBezTo>
                    <a:close/>
                    <a:moveTo>
                      <a:pt x="2016" y="2467"/>
                    </a:moveTo>
                    <a:cubicBezTo>
                      <a:pt x="2019" y="2465"/>
                      <a:pt x="2020" y="2460"/>
                      <a:pt x="2018" y="2456"/>
                    </a:cubicBezTo>
                    <a:cubicBezTo>
                      <a:pt x="2016" y="2453"/>
                      <a:pt x="2011" y="2452"/>
                      <a:pt x="2007" y="2454"/>
                    </a:cubicBezTo>
                    <a:cubicBezTo>
                      <a:pt x="2004" y="2456"/>
                      <a:pt x="2003" y="2461"/>
                      <a:pt x="2005" y="2465"/>
                    </a:cubicBezTo>
                    <a:cubicBezTo>
                      <a:pt x="2007" y="2468"/>
                      <a:pt x="2012" y="2469"/>
                      <a:pt x="2016" y="2467"/>
                    </a:cubicBezTo>
                    <a:close/>
                    <a:moveTo>
                      <a:pt x="2031" y="2485"/>
                    </a:moveTo>
                    <a:cubicBezTo>
                      <a:pt x="2036" y="2482"/>
                      <a:pt x="2037" y="2475"/>
                      <a:pt x="2034" y="2471"/>
                    </a:cubicBezTo>
                    <a:cubicBezTo>
                      <a:pt x="2031" y="2466"/>
                      <a:pt x="2025" y="2464"/>
                      <a:pt x="2020" y="2467"/>
                    </a:cubicBezTo>
                    <a:cubicBezTo>
                      <a:pt x="2015" y="2471"/>
                      <a:pt x="2014" y="2477"/>
                      <a:pt x="2017" y="2482"/>
                    </a:cubicBezTo>
                    <a:cubicBezTo>
                      <a:pt x="2020" y="2486"/>
                      <a:pt x="2026" y="2488"/>
                      <a:pt x="2031" y="2485"/>
                    </a:cubicBezTo>
                    <a:close/>
                    <a:moveTo>
                      <a:pt x="2010" y="2560"/>
                    </a:moveTo>
                    <a:cubicBezTo>
                      <a:pt x="2014" y="2558"/>
                      <a:pt x="2015" y="2553"/>
                      <a:pt x="2012" y="2550"/>
                    </a:cubicBezTo>
                    <a:cubicBezTo>
                      <a:pt x="2010" y="2546"/>
                      <a:pt x="2006" y="2545"/>
                      <a:pt x="2002" y="2547"/>
                    </a:cubicBezTo>
                    <a:cubicBezTo>
                      <a:pt x="1999" y="2550"/>
                      <a:pt x="1998" y="2554"/>
                      <a:pt x="2000" y="2558"/>
                    </a:cubicBezTo>
                    <a:cubicBezTo>
                      <a:pt x="2002" y="2561"/>
                      <a:pt x="2007" y="2562"/>
                      <a:pt x="2010" y="2560"/>
                    </a:cubicBezTo>
                    <a:close/>
                    <a:moveTo>
                      <a:pt x="1785" y="2029"/>
                    </a:moveTo>
                    <a:cubicBezTo>
                      <a:pt x="1777" y="2030"/>
                      <a:pt x="1770" y="2041"/>
                      <a:pt x="1775" y="2048"/>
                    </a:cubicBezTo>
                    <a:cubicBezTo>
                      <a:pt x="1773" y="2053"/>
                      <a:pt x="1767" y="2057"/>
                      <a:pt x="1760" y="2055"/>
                    </a:cubicBezTo>
                    <a:cubicBezTo>
                      <a:pt x="1750" y="2053"/>
                      <a:pt x="1741" y="2040"/>
                      <a:pt x="1744" y="2030"/>
                    </a:cubicBezTo>
                    <a:cubicBezTo>
                      <a:pt x="1729" y="2053"/>
                      <a:pt x="1758" y="2082"/>
                      <a:pt x="1784" y="2073"/>
                    </a:cubicBezTo>
                    <a:cubicBezTo>
                      <a:pt x="1798" y="2067"/>
                      <a:pt x="1804" y="2055"/>
                      <a:pt x="1803" y="2045"/>
                    </a:cubicBezTo>
                    <a:cubicBezTo>
                      <a:pt x="1802" y="2036"/>
                      <a:pt x="1795" y="2028"/>
                      <a:pt x="1785" y="2029"/>
                    </a:cubicBezTo>
                    <a:close/>
                    <a:moveTo>
                      <a:pt x="1847" y="2023"/>
                    </a:moveTo>
                    <a:cubicBezTo>
                      <a:pt x="1837" y="2045"/>
                      <a:pt x="1818" y="2050"/>
                      <a:pt x="1810" y="2058"/>
                    </a:cubicBezTo>
                    <a:cubicBezTo>
                      <a:pt x="1801" y="2067"/>
                      <a:pt x="1812" y="2077"/>
                      <a:pt x="1823" y="2069"/>
                    </a:cubicBezTo>
                    <a:cubicBezTo>
                      <a:pt x="1836" y="2061"/>
                      <a:pt x="1845" y="2041"/>
                      <a:pt x="1847" y="2023"/>
                    </a:cubicBezTo>
                    <a:close/>
                    <a:moveTo>
                      <a:pt x="1832" y="2111"/>
                    </a:moveTo>
                    <a:cubicBezTo>
                      <a:pt x="1830" y="2104"/>
                      <a:pt x="1820" y="2099"/>
                      <a:pt x="1815" y="2100"/>
                    </a:cubicBezTo>
                    <a:cubicBezTo>
                      <a:pt x="1813" y="2091"/>
                      <a:pt x="1828" y="2082"/>
                      <a:pt x="1836" y="2092"/>
                    </a:cubicBezTo>
                    <a:cubicBezTo>
                      <a:pt x="1842" y="2097"/>
                      <a:pt x="1840" y="2108"/>
                      <a:pt x="1832" y="2111"/>
                    </a:cubicBezTo>
                    <a:close/>
                    <a:moveTo>
                      <a:pt x="1807" y="2136"/>
                    </a:moveTo>
                    <a:cubicBezTo>
                      <a:pt x="1811" y="2134"/>
                      <a:pt x="1814" y="2129"/>
                      <a:pt x="1812" y="2125"/>
                    </a:cubicBezTo>
                    <a:cubicBezTo>
                      <a:pt x="1808" y="2117"/>
                      <a:pt x="1798" y="2119"/>
                      <a:pt x="1796" y="2126"/>
                    </a:cubicBezTo>
                    <a:cubicBezTo>
                      <a:pt x="1794" y="2131"/>
                      <a:pt x="1797" y="2135"/>
                      <a:pt x="1792" y="2140"/>
                    </a:cubicBezTo>
                    <a:cubicBezTo>
                      <a:pt x="1798" y="2136"/>
                      <a:pt x="1801" y="2138"/>
                      <a:pt x="1807" y="2136"/>
                    </a:cubicBezTo>
                    <a:close/>
                    <a:moveTo>
                      <a:pt x="1882" y="2105"/>
                    </a:moveTo>
                    <a:cubicBezTo>
                      <a:pt x="1890" y="2124"/>
                      <a:pt x="1924" y="2142"/>
                      <a:pt x="1937" y="2125"/>
                    </a:cubicBezTo>
                    <a:cubicBezTo>
                      <a:pt x="1941" y="2128"/>
                      <a:pt x="1940" y="2134"/>
                      <a:pt x="1936" y="2138"/>
                    </a:cubicBezTo>
                    <a:cubicBezTo>
                      <a:pt x="1931" y="2143"/>
                      <a:pt x="1921" y="2144"/>
                      <a:pt x="1915" y="2138"/>
                    </a:cubicBezTo>
                    <a:cubicBezTo>
                      <a:pt x="1910" y="2144"/>
                      <a:pt x="1887" y="2131"/>
                      <a:pt x="1882" y="2105"/>
                    </a:cubicBezTo>
                    <a:close/>
                    <a:moveTo>
                      <a:pt x="1666" y="1909"/>
                    </a:moveTo>
                    <a:cubicBezTo>
                      <a:pt x="1663" y="1921"/>
                      <a:pt x="1665" y="1932"/>
                      <a:pt x="1673" y="1940"/>
                    </a:cubicBezTo>
                    <a:cubicBezTo>
                      <a:pt x="1680" y="1947"/>
                      <a:pt x="1689" y="1950"/>
                      <a:pt x="1698" y="1950"/>
                    </a:cubicBezTo>
                    <a:cubicBezTo>
                      <a:pt x="1702" y="1950"/>
                      <a:pt x="1705" y="1949"/>
                      <a:pt x="1708" y="1947"/>
                    </a:cubicBezTo>
                    <a:cubicBezTo>
                      <a:pt x="1707" y="1948"/>
                      <a:pt x="1706" y="1948"/>
                      <a:pt x="1705" y="1948"/>
                    </a:cubicBezTo>
                    <a:cubicBezTo>
                      <a:pt x="1697" y="1948"/>
                      <a:pt x="1690" y="1942"/>
                      <a:pt x="1690" y="1934"/>
                    </a:cubicBezTo>
                    <a:cubicBezTo>
                      <a:pt x="1690" y="1925"/>
                      <a:pt x="1696" y="1919"/>
                      <a:pt x="1704" y="1918"/>
                    </a:cubicBezTo>
                    <a:cubicBezTo>
                      <a:pt x="1716" y="1918"/>
                      <a:pt x="1723" y="1931"/>
                      <a:pt x="1718" y="1941"/>
                    </a:cubicBezTo>
                    <a:cubicBezTo>
                      <a:pt x="1714" y="1948"/>
                      <a:pt x="1705" y="1952"/>
                      <a:pt x="1698" y="1952"/>
                    </a:cubicBezTo>
                    <a:cubicBezTo>
                      <a:pt x="1688" y="1953"/>
                      <a:pt x="1678" y="1949"/>
                      <a:pt x="1671" y="1943"/>
                    </a:cubicBezTo>
                    <a:cubicBezTo>
                      <a:pt x="1662" y="1933"/>
                      <a:pt x="1659" y="1921"/>
                      <a:pt x="1661" y="1908"/>
                    </a:cubicBezTo>
                    <a:cubicBezTo>
                      <a:pt x="1664" y="1898"/>
                      <a:pt x="1669" y="1890"/>
                      <a:pt x="1676" y="1885"/>
                    </a:cubicBezTo>
                    <a:cubicBezTo>
                      <a:pt x="1674" y="1885"/>
                      <a:pt x="1672" y="1886"/>
                      <a:pt x="1669" y="1887"/>
                    </a:cubicBezTo>
                    <a:cubicBezTo>
                      <a:pt x="1659" y="1889"/>
                      <a:pt x="1651" y="1889"/>
                      <a:pt x="1641" y="1889"/>
                    </a:cubicBezTo>
                    <a:cubicBezTo>
                      <a:pt x="1638" y="1889"/>
                      <a:pt x="1636" y="1889"/>
                      <a:pt x="1633" y="1888"/>
                    </a:cubicBezTo>
                    <a:cubicBezTo>
                      <a:pt x="1628" y="1888"/>
                      <a:pt x="1624" y="1887"/>
                      <a:pt x="1620" y="1886"/>
                    </a:cubicBezTo>
                    <a:cubicBezTo>
                      <a:pt x="1618" y="1885"/>
                      <a:pt x="1605" y="1880"/>
                      <a:pt x="1606" y="1877"/>
                    </a:cubicBezTo>
                    <a:cubicBezTo>
                      <a:pt x="1607" y="1877"/>
                      <a:pt x="1614" y="1879"/>
                      <a:pt x="1616" y="1880"/>
                    </a:cubicBezTo>
                    <a:cubicBezTo>
                      <a:pt x="1622" y="1882"/>
                      <a:pt x="1627" y="1883"/>
                      <a:pt x="1634" y="1883"/>
                    </a:cubicBezTo>
                    <a:cubicBezTo>
                      <a:pt x="1636" y="1884"/>
                      <a:pt x="1639" y="1884"/>
                      <a:pt x="1641" y="1884"/>
                    </a:cubicBezTo>
                    <a:cubicBezTo>
                      <a:pt x="1651" y="1885"/>
                      <a:pt x="1659" y="1884"/>
                      <a:pt x="1668" y="1882"/>
                    </a:cubicBezTo>
                    <a:cubicBezTo>
                      <a:pt x="1669" y="1882"/>
                      <a:pt x="1670" y="1882"/>
                      <a:pt x="1672" y="1882"/>
                    </a:cubicBezTo>
                    <a:cubicBezTo>
                      <a:pt x="1669" y="1882"/>
                      <a:pt x="1666" y="1881"/>
                      <a:pt x="1662" y="1881"/>
                    </a:cubicBezTo>
                    <a:cubicBezTo>
                      <a:pt x="1654" y="1880"/>
                      <a:pt x="1647" y="1878"/>
                      <a:pt x="1640" y="1875"/>
                    </a:cubicBezTo>
                    <a:cubicBezTo>
                      <a:pt x="1620" y="1863"/>
                      <a:pt x="1619" y="1842"/>
                      <a:pt x="1627" y="1824"/>
                    </a:cubicBezTo>
                    <a:cubicBezTo>
                      <a:pt x="1635" y="1809"/>
                      <a:pt x="1649" y="1797"/>
                      <a:pt x="1666" y="1795"/>
                    </a:cubicBezTo>
                    <a:cubicBezTo>
                      <a:pt x="1681" y="1794"/>
                      <a:pt x="1692" y="1802"/>
                      <a:pt x="1697" y="1816"/>
                    </a:cubicBezTo>
                    <a:cubicBezTo>
                      <a:pt x="1699" y="1822"/>
                      <a:pt x="1700" y="1828"/>
                      <a:pt x="1698" y="1834"/>
                    </a:cubicBezTo>
                    <a:cubicBezTo>
                      <a:pt x="1697" y="1840"/>
                      <a:pt x="1695" y="1844"/>
                      <a:pt x="1690" y="1847"/>
                    </a:cubicBezTo>
                    <a:cubicBezTo>
                      <a:pt x="1684" y="1851"/>
                      <a:pt x="1678" y="1852"/>
                      <a:pt x="1672" y="1849"/>
                    </a:cubicBezTo>
                    <a:cubicBezTo>
                      <a:pt x="1668" y="1847"/>
                      <a:pt x="1665" y="1845"/>
                      <a:pt x="1664" y="1841"/>
                    </a:cubicBezTo>
                    <a:cubicBezTo>
                      <a:pt x="1662" y="1837"/>
                      <a:pt x="1663" y="1832"/>
                      <a:pt x="1666" y="1828"/>
                    </a:cubicBezTo>
                    <a:cubicBezTo>
                      <a:pt x="1669" y="1824"/>
                      <a:pt x="1673" y="1821"/>
                      <a:pt x="1679" y="1822"/>
                    </a:cubicBezTo>
                    <a:cubicBezTo>
                      <a:pt x="1684" y="1823"/>
                      <a:pt x="1687" y="1828"/>
                      <a:pt x="1688" y="1833"/>
                    </a:cubicBezTo>
                    <a:cubicBezTo>
                      <a:pt x="1688" y="1839"/>
                      <a:pt x="1683" y="1845"/>
                      <a:pt x="1677" y="1845"/>
                    </a:cubicBezTo>
                    <a:cubicBezTo>
                      <a:pt x="1670" y="1845"/>
                      <a:pt x="1665" y="1840"/>
                      <a:pt x="1665" y="1834"/>
                    </a:cubicBezTo>
                    <a:cubicBezTo>
                      <a:pt x="1665" y="1831"/>
                      <a:pt x="1666" y="1829"/>
                      <a:pt x="1667" y="1827"/>
                    </a:cubicBezTo>
                    <a:cubicBezTo>
                      <a:pt x="1667" y="1828"/>
                      <a:pt x="1666" y="1828"/>
                      <a:pt x="1666" y="1828"/>
                    </a:cubicBezTo>
                    <a:cubicBezTo>
                      <a:pt x="1664" y="1832"/>
                      <a:pt x="1663" y="1837"/>
                      <a:pt x="1664" y="1841"/>
                    </a:cubicBezTo>
                    <a:cubicBezTo>
                      <a:pt x="1666" y="1845"/>
                      <a:pt x="1668" y="1847"/>
                      <a:pt x="1672" y="1848"/>
                    </a:cubicBezTo>
                    <a:cubicBezTo>
                      <a:pt x="1678" y="1851"/>
                      <a:pt x="1684" y="1850"/>
                      <a:pt x="1689" y="1846"/>
                    </a:cubicBezTo>
                    <a:cubicBezTo>
                      <a:pt x="1694" y="1843"/>
                      <a:pt x="1696" y="1839"/>
                      <a:pt x="1697" y="1834"/>
                    </a:cubicBezTo>
                    <a:cubicBezTo>
                      <a:pt x="1698" y="1828"/>
                      <a:pt x="1698" y="1823"/>
                      <a:pt x="1696" y="1817"/>
                    </a:cubicBezTo>
                    <a:cubicBezTo>
                      <a:pt x="1691" y="1804"/>
                      <a:pt x="1680" y="1797"/>
                      <a:pt x="1666" y="1798"/>
                    </a:cubicBezTo>
                    <a:cubicBezTo>
                      <a:pt x="1649" y="1799"/>
                      <a:pt x="1636" y="1812"/>
                      <a:pt x="1630" y="1827"/>
                    </a:cubicBezTo>
                    <a:cubicBezTo>
                      <a:pt x="1623" y="1843"/>
                      <a:pt x="1624" y="1861"/>
                      <a:pt x="1642" y="1871"/>
                    </a:cubicBezTo>
                    <a:cubicBezTo>
                      <a:pt x="1649" y="1874"/>
                      <a:pt x="1655" y="1875"/>
                      <a:pt x="1663" y="1876"/>
                    </a:cubicBezTo>
                    <a:cubicBezTo>
                      <a:pt x="1668" y="1877"/>
                      <a:pt x="1673" y="1877"/>
                      <a:pt x="1678" y="1877"/>
                    </a:cubicBezTo>
                    <a:cubicBezTo>
                      <a:pt x="1695" y="1876"/>
                      <a:pt x="1711" y="1870"/>
                      <a:pt x="1728" y="1873"/>
                    </a:cubicBezTo>
                    <a:cubicBezTo>
                      <a:pt x="1745" y="1875"/>
                      <a:pt x="1760" y="1884"/>
                      <a:pt x="1771" y="1900"/>
                    </a:cubicBezTo>
                    <a:cubicBezTo>
                      <a:pt x="1777" y="1908"/>
                      <a:pt x="1780" y="1915"/>
                      <a:pt x="1782" y="1924"/>
                    </a:cubicBezTo>
                    <a:cubicBezTo>
                      <a:pt x="1782" y="1928"/>
                      <a:pt x="1783" y="1932"/>
                      <a:pt x="1783" y="1936"/>
                    </a:cubicBezTo>
                    <a:cubicBezTo>
                      <a:pt x="1785" y="1933"/>
                      <a:pt x="1786" y="1931"/>
                      <a:pt x="1789" y="1929"/>
                    </a:cubicBezTo>
                    <a:cubicBezTo>
                      <a:pt x="1797" y="1921"/>
                      <a:pt x="1809" y="1919"/>
                      <a:pt x="1819" y="1924"/>
                    </a:cubicBezTo>
                    <a:cubicBezTo>
                      <a:pt x="1828" y="1928"/>
                      <a:pt x="1836" y="1938"/>
                      <a:pt x="1836" y="1948"/>
                    </a:cubicBezTo>
                    <a:cubicBezTo>
                      <a:pt x="1835" y="1958"/>
                      <a:pt x="1830" y="1966"/>
                      <a:pt x="1822" y="1969"/>
                    </a:cubicBezTo>
                    <a:cubicBezTo>
                      <a:pt x="1817" y="1970"/>
                      <a:pt x="1811" y="1970"/>
                      <a:pt x="1807" y="1967"/>
                    </a:cubicBezTo>
                    <a:cubicBezTo>
                      <a:pt x="1805" y="1966"/>
                      <a:pt x="1802" y="1963"/>
                      <a:pt x="1801" y="1961"/>
                    </a:cubicBezTo>
                    <a:cubicBezTo>
                      <a:pt x="1799" y="1955"/>
                      <a:pt x="1800" y="1950"/>
                      <a:pt x="1805" y="1947"/>
                    </a:cubicBezTo>
                    <a:cubicBezTo>
                      <a:pt x="1809" y="1943"/>
                      <a:pt x="1816" y="1945"/>
                      <a:pt x="1819" y="1949"/>
                    </a:cubicBezTo>
                    <a:cubicBezTo>
                      <a:pt x="1823" y="1954"/>
                      <a:pt x="1822" y="1961"/>
                      <a:pt x="1817" y="1964"/>
                    </a:cubicBezTo>
                    <a:cubicBezTo>
                      <a:pt x="1813" y="1967"/>
                      <a:pt x="1807" y="1967"/>
                      <a:pt x="1804" y="1964"/>
                    </a:cubicBezTo>
                    <a:cubicBezTo>
                      <a:pt x="1808" y="1969"/>
                      <a:pt x="1815" y="1970"/>
                      <a:pt x="1822" y="1968"/>
                    </a:cubicBezTo>
                    <a:cubicBezTo>
                      <a:pt x="1830" y="1965"/>
                      <a:pt x="1834" y="1957"/>
                      <a:pt x="1835" y="1948"/>
                    </a:cubicBezTo>
                    <a:cubicBezTo>
                      <a:pt x="1834" y="1938"/>
                      <a:pt x="1828" y="1930"/>
                      <a:pt x="1819" y="1926"/>
                    </a:cubicBezTo>
                    <a:cubicBezTo>
                      <a:pt x="1813" y="1923"/>
                      <a:pt x="1807" y="1923"/>
                      <a:pt x="1801" y="1924"/>
                    </a:cubicBezTo>
                    <a:cubicBezTo>
                      <a:pt x="1782" y="1929"/>
                      <a:pt x="1785" y="1952"/>
                      <a:pt x="1774" y="1972"/>
                    </a:cubicBezTo>
                    <a:cubicBezTo>
                      <a:pt x="1763" y="1991"/>
                      <a:pt x="1745" y="2007"/>
                      <a:pt x="1724" y="2016"/>
                    </a:cubicBezTo>
                    <a:cubicBezTo>
                      <a:pt x="1750" y="2000"/>
                      <a:pt x="1772" y="1981"/>
                      <a:pt x="1778" y="1950"/>
                    </a:cubicBezTo>
                    <a:cubicBezTo>
                      <a:pt x="1780" y="1941"/>
                      <a:pt x="1779" y="1934"/>
                      <a:pt x="1777" y="1925"/>
                    </a:cubicBezTo>
                    <a:cubicBezTo>
                      <a:pt x="1775" y="1917"/>
                      <a:pt x="1773" y="1910"/>
                      <a:pt x="1768" y="1903"/>
                    </a:cubicBezTo>
                    <a:cubicBezTo>
                      <a:pt x="1752" y="1881"/>
                      <a:pt x="1729" y="1874"/>
                      <a:pt x="1705" y="1878"/>
                    </a:cubicBezTo>
                    <a:cubicBezTo>
                      <a:pt x="1686" y="1881"/>
                      <a:pt x="1671" y="1890"/>
                      <a:pt x="1666" y="1909"/>
                    </a:cubicBezTo>
                    <a:close/>
                    <a:moveTo>
                      <a:pt x="1474" y="1831"/>
                    </a:moveTo>
                    <a:cubicBezTo>
                      <a:pt x="1476" y="1830"/>
                      <a:pt x="1479" y="1830"/>
                      <a:pt x="1481" y="1833"/>
                    </a:cubicBezTo>
                    <a:cubicBezTo>
                      <a:pt x="1483" y="1835"/>
                      <a:pt x="1482" y="1838"/>
                      <a:pt x="1480" y="1840"/>
                    </a:cubicBezTo>
                    <a:cubicBezTo>
                      <a:pt x="1477" y="1841"/>
                      <a:pt x="1474" y="1841"/>
                      <a:pt x="1472" y="1838"/>
                    </a:cubicBezTo>
                    <a:cubicBezTo>
                      <a:pt x="1471" y="1836"/>
                      <a:pt x="1471" y="1833"/>
                      <a:pt x="1474" y="1831"/>
                    </a:cubicBezTo>
                    <a:close/>
                    <a:moveTo>
                      <a:pt x="1573" y="1927"/>
                    </a:moveTo>
                    <a:cubicBezTo>
                      <a:pt x="1573" y="1932"/>
                      <a:pt x="1576" y="1937"/>
                      <a:pt x="1581" y="1938"/>
                    </a:cubicBezTo>
                    <a:cubicBezTo>
                      <a:pt x="1585" y="1938"/>
                      <a:pt x="1588" y="1937"/>
                      <a:pt x="1589" y="1934"/>
                    </a:cubicBezTo>
                    <a:cubicBezTo>
                      <a:pt x="1591" y="1931"/>
                      <a:pt x="1590" y="1927"/>
                      <a:pt x="1586" y="1926"/>
                    </a:cubicBezTo>
                    <a:cubicBezTo>
                      <a:pt x="1584" y="1925"/>
                      <a:pt x="1581" y="1926"/>
                      <a:pt x="1580" y="1928"/>
                    </a:cubicBezTo>
                    <a:cubicBezTo>
                      <a:pt x="1579" y="1923"/>
                      <a:pt x="1588" y="1920"/>
                      <a:pt x="1592" y="1927"/>
                    </a:cubicBezTo>
                    <a:cubicBezTo>
                      <a:pt x="1594" y="1931"/>
                      <a:pt x="1594" y="1935"/>
                      <a:pt x="1590" y="1938"/>
                    </a:cubicBezTo>
                    <a:cubicBezTo>
                      <a:pt x="1584" y="1944"/>
                      <a:pt x="1577" y="1942"/>
                      <a:pt x="1572" y="1937"/>
                    </a:cubicBezTo>
                    <a:cubicBezTo>
                      <a:pt x="1568" y="1932"/>
                      <a:pt x="1568" y="1924"/>
                      <a:pt x="1572" y="1918"/>
                    </a:cubicBezTo>
                    <a:cubicBezTo>
                      <a:pt x="1561" y="1934"/>
                      <a:pt x="1565" y="1965"/>
                      <a:pt x="1570" y="1977"/>
                    </a:cubicBezTo>
                    <a:cubicBezTo>
                      <a:pt x="1570" y="1977"/>
                      <a:pt x="1568" y="1977"/>
                      <a:pt x="1567" y="1978"/>
                    </a:cubicBezTo>
                    <a:cubicBezTo>
                      <a:pt x="1558" y="1957"/>
                      <a:pt x="1559" y="1927"/>
                      <a:pt x="1571" y="1914"/>
                    </a:cubicBezTo>
                    <a:cubicBezTo>
                      <a:pt x="1546" y="1921"/>
                      <a:pt x="1529" y="1921"/>
                      <a:pt x="1514" y="1928"/>
                    </a:cubicBezTo>
                    <a:cubicBezTo>
                      <a:pt x="1506" y="1932"/>
                      <a:pt x="1499" y="1937"/>
                      <a:pt x="1497" y="1945"/>
                    </a:cubicBezTo>
                    <a:cubicBezTo>
                      <a:pt x="1495" y="1945"/>
                      <a:pt x="1493" y="1946"/>
                      <a:pt x="1491" y="1948"/>
                    </a:cubicBezTo>
                    <a:cubicBezTo>
                      <a:pt x="1492" y="1937"/>
                      <a:pt x="1502" y="1928"/>
                      <a:pt x="1514" y="1924"/>
                    </a:cubicBezTo>
                    <a:cubicBezTo>
                      <a:pt x="1515" y="1924"/>
                      <a:pt x="1516" y="1923"/>
                      <a:pt x="1516" y="1923"/>
                    </a:cubicBezTo>
                    <a:cubicBezTo>
                      <a:pt x="1501" y="1922"/>
                      <a:pt x="1482" y="1931"/>
                      <a:pt x="1470" y="1943"/>
                    </a:cubicBezTo>
                    <a:cubicBezTo>
                      <a:pt x="1465" y="1948"/>
                      <a:pt x="1459" y="1955"/>
                      <a:pt x="1459" y="1962"/>
                    </a:cubicBezTo>
                    <a:cubicBezTo>
                      <a:pt x="1459" y="1967"/>
                      <a:pt x="1462" y="1973"/>
                      <a:pt x="1467" y="1973"/>
                    </a:cubicBezTo>
                    <a:cubicBezTo>
                      <a:pt x="1468" y="1973"/>
                      <a:pt x="1470" y="1972"/>
                      <a:pt x="1470" y="1970"/>
                    </a:cubicBezTo>
                    <a:cubicBezTo>
                      <a:pt x="1471" y="1969"/>
                      <a:pt x="1470" y="1968"/>
                      <a:pt x="1469" y="1967"/>
                    </a:cubicBezTo>
                    <a:cubicBezTo>
                      <a:pt x="1468" y="1966"/>
                      <a:pt x="1467" y="1966"/>
                      <a:pt x="1466" y="1967"/>
                    </a:cubicBezTo>
                    <a:cubicBezTo>
                      <a:pt x="1465" y="1967"/>
                      <a:pt x="1464" y="1969"/>
                      <a:pt x="1465" y="1970"/>
                    </a:cubicBezTo>
                    <a:cubicBezTo>
                      <a:pt x="1466" y="1970"/>
                      <a:pt x="1467" y="1971"/>
                      <a:pt x="1468" y="1970"/>
                    </a:cubicBezTo>
                    <a:cubicBezTo>
                      <a:pt x="1467" y="1971"/>
                      <a:pt x="1466" y="1971"/>
                      <a:pt x="1465" y="1971"/>
                    </a:cubicBezTo>
                    <a:cubicBezTo>
                      <a:pt x="1463" y="1970"/>
                      <a:pt x="1463" y="1969"/>
                      <a:pt x="1463" y="1967"/>
                    </a:cubicBezTo>
                    <a:cubicBezTo>
                      <a:pt x="1464" y="1964"/>
                      <a:pt x="1466" y="1963"/>
                      <a:pt x="1469" y="1963"/>
                    </a:cubicBezTo>
                    <a:cubicBezTo>
                      <a:pt x="1471" y="1964"/>
                      <a:pt x="1473" y="1965"/>
                      <a:pt x="1474" y="1967"/>
                    </a:cubicBezTo>
                    <a:cubicBezTo>
                      <a:pt x="1475" y="1968"/>
                      <a:pt x="1475" y="1970"/>
                      <a:pt x="1474" y="1972"/>
                    </a:cubicBezTo>
                    <a:cubicBezTo>
                      <a:pt x="1473" y="1975"/>
                      <a:pt x="1470" y="1976"/>
                      <a:pt x="1468" y="1976"/>
                    </a:cubicBezTo>
                    <a:cubicBezTo>
                      <a:pt x="1462" y="1976"/>
                      <a:pt x="1459" y="1971"/>
                      <a:pt x="1458" y="1966"/>
                    </a:cubicBezTo>
                    <a:cubicBezTo>
                      <a:pt x="1458" y="1964"/>
                      <a:pt x="1458" y="1961"/>
                      <a:pt x="1458" y="1959"/>
                    </a:cubicBezTo>
                    <a:cubicBezTo>
                      <a:pt x="1454" y="1969"/>
                      <a:pt x="1456" y="1978"/>
                      <a:pt x="1461" y="1986"/>
                    </a:cubicBezTo>
                    <a:cubicBezTo>
                      <a:pt x="1464" y="1991"/>
                      <a:pt x="1469" y="1995"/>
                      <a:pt x="1475" y="1995"/>
                    </a:cubicBezTo>
                    <a:cubicBezTo>
                      <a:pt x="1475" y="1995"/>
                      <a:pt x="1475" y="1995"/>
                      <a:pt x="1475" y="1995"/>
                    </a:cubicBezTo>
                    <a:cubicBezTo>
                      <a:pt x="1470" y="1993"/>
                      <a:pt x="1467" y="1987"/>
                      <a:pt x="1473" y="1982"/>
                    </a:cubicBezTo>
                    <a:cubicBezTo>
                      <a:pt x="1477" y="1978"/>
                      <a:pt x="1489" y="1978"/>
                      <a:pt x="1490" y="1963"/>
                    </a:cubicBezTo>
                    <a:cubicBezTo>
                      <a:pt x="1493" y="1970"/>
                      <a:pt x="1494" y="1977"/>
                      <a:pt x="1493" y="1983"/>
                    </a:cubicBezTo>
                    <a:cubicBezTo>
                      <a:pt x="1491" y="1989"/>
                      <a:pt x="1486" y="1995"/>
                      <a:pt x="1480" y="1997"/>
                    </a:cubicBezTo>
                    <a:cubicBezTo>
                      <a:pt x="1471" y="1998"/>
                      <a:pt x="1464" y="1993"/>
                      <a:pt x="1459" y="1987"/>
                    </a:cubicBezTo>
                    <a:cubicBezTo>
                      <a:pt x="1453" y="1977"/>
                      <a:pt x="1453" y="1965"/>
                      <a:pt x="1458" y="1955"/>
                    </a:cubicBezTo>
                    <a:cubicBezTo>
                      <a:pt x="1463" y="1946"/>
                      <a:pt x="1475" y="1935"/>
                      <a:pt x="1485" y="1930"/>
                    </a:cubicBezTo>
                    <a:cubicBezTo>
                      <a:pt x="1493" y="1925"/>
                      <a:pt x="1504" y="1922"/>
                      <a:pt x="1513" y="1921"/>
                    </a:cubicBezTo>
                    <a:cubicBezTo>
                      <a:pt x="1507" y="1920"/>
                      <a:pt x="1502" y="1918"/>
                      <a:pt x="1497" y="1915"/>
                    </a:cubicBezTo>
                    <a:cubicBezTo>
                      <a:pt x="1485" y="1909"/>
                      <a:pt x="1478" y="1901"/>
                      <a:pt x="1472" y="1890"/>
                    </a:cubicBezTo>
                    <a:cubicBezTo>
                      <a:pt x="1470" y="1885"/>
                      <a:pt x="1469" y="1882"/>
                      <a:pt x="1468" y="1878"/>
                    </a:cubicBezTo>
                    <a:cubicBezTo>
                      <a:pt x="1469" y="1878"/>
                      <a:pt x="1471" y="1878"/>
                      <a:pt x="1471" y="1877"/>
                    </a:cubicBezTo>
                    <a:cubicBezTo>
                      <a:pt x="1472" y="1881"/>
                      <a:pt x="1474" y="1884"/>
                      <a:pt x="1475" y="1888"/>
                    </a:cubicBezTo>
                    <a:cubicBezTo>
                      <a:pt x="1481" y="1899"/>
                      <a:pt x="1488" y="1905"/>
                      <a:pt x="1499" y="1911"/>
                    </a:cubicBezTo>
                    <a:cubicBezTo>
                      <a:pt x="1513" y="1918"/>
                      <a:pt x="1528" y="1919"/>
                      <a:pt x="1543" y="1916"/>
                    </a:cubicBezTo>
                    <a:cubicBezTo>
                      <a:pt x="1539" y="1916"/>
                      <a:pt x="1535" y="1915"/>
                      <a:pt x="1531" y="1913"/>
                    </a:cubicBezTo>
                    <a:cubicBezTo>
                      <a:pt x="1531" y="1913"/>
                      <a:pt x="1531" y="1913"/>
                      <a:pt x="1531" y="1913"/>
                    </a:cubicBezTo>
                    <a:cubicBezTo>
                      <a:pt x="1523" y="1910"/>
                      <a:pt x="1516" y="1905"/>
                      <a:pt x="1512" y="1897"/>
                    </a:cubicBezTo>
                    <a:cubicBezTo>
                      <a:pt x="1519" y="1904"/>
                      <a:pt x="1524" y="1907"/>
                      <a:pt x="1532" y="1911"/>
                    </a:cubicBezTo>
                    <a:cubicBezTo>
                      <a:pt x="1532" y="1911"/>
                      <a:pt x="1532" y="1911"/>
                      <a:pt x="1532" y="1911"/>
                    </a:cubicBezTo>
                    <a:cubicBezTo>
                      <a:pt x="1549" y="1917"/>
                      <a:pt x="1553" y="1915"/>
                      <a:pt x="1570" y="1910"/>
                    </a:cubicBezTo>
                    <a:cubicBezTo>
                      <a:pt x="1596" y="1902"/>
                      <a:pt x="1622" y="1891"/>
                      <a:pt x="1647" y="1895"/>
                    </a:cubicBezTo>
                    <a:cubicBezTo>
                      <a:pt x="1631" y="1895"/>
                      <a:pt x="1572" y="1905"/>
                      <a:pt x="1573" y="1927"/>
                    </a:cubicBezTo>
                    <a:close/>
                    <a:moveTo>
                      <a:pt x="1522" y="1905"/>
                    </a:moveTo>
                    <a:cubicBezTo>
                      <a:pt x="1530" y="1895"/>
                      <a:pt x="1515" y="1885"/>
                      <a:pt x="1511" y="1881"/>
                    </a:cubicBezTo>
                    <a:cubicBezTo>
                      <a:pt x="1508" y="1878"/>
                      <a:pt x="1506" y="1876"/>
                      <a:pt x="1506" y="1872"/>
                    </a:cubicBezTo>
                    <a:cubicBezTo>
                      <a:pt x="1504" y="1876"/>
                      <a:pt x="1501" y="1888"/>
                      <a:pt x="1502" y="1894"/>
                    </a:cubicBezTo>
                    <a:cubicBezTo>
                      <a:pt x="1503" y="1902"/>
                      <a:pt x="1509" y="1909"/>
                      <a:pt x="1519" y="1907"/>
                    </a:cubicBezTo>
                    <a:cubicBezTo>
                      <a:pt x="1515" y="1905"/>
                      <a:pt x="1511" y="1899"/>
                      <a:pt x="1511" y="1894"/>
                    </a:cubicBezTo>
                    <a:cubicBezTo>
                      <a:pt x="1512" y="1896"/>
                      <a:pt x="1517" y="1902"/>
                      <a:pt x="1522" y="1905"/>
                    </a:cubicBezTo>
                    <a:close/>
                    <a:moveTo>
                      <a:pt x="1515" y="1979"/>
                    </a:moveTo>
                    <a:cubicBezTo>
                      <a:pt x="1512" y="1980"/>
                      <a:pt x="1510" y="1983"/>
                      <a:pt x="1511" y="1986"/>
                    </a:cubicBezTo>
                    <a:cubicBezTo>
                      <a:pt x="1512" y="1989"/>
                      <a:pt x="1515" y="1991"/>
                      <a:pt x="1518" y="1990"/>
                    </a:cubicBezTo>
                    <a:cubicBezTo>
                      <a:pt x="1521" y="1989"/>
                      <a:pt x="1523" y="1986"/>
                      <a:pt x="1522" y="1983"/>
                    </a:cubicBezTo>
                    <a:cubicBezTo>
                      <a:pt x="1521" y="1980"/>
                      <a:pt x="1518" y="1979"/>
                      <a:pt x="1515" y="1979"/>
                    </a:cubicBezTo>
                    <a:close/>
                    <a:moveTo>
                      <a:pt x="1505" y="1966"/>
                    </a:moveTo>
                    <a:cubicBezTo>
                      <a:pt x="1501" y="1967"/>
                      <a:pt x="1499" y="1971"/>
                      <a:pt x="1500" y="1974"/>
                    </a:cubicBezTo>
                    <a:cubicBezTo>
                      <a:pt x="1501" y="1978"/>
                      <a:pt x="1505" y="1980"/>
                      <a:pt x="1509" y="1979"/>
                    </a:cubicBezTo>
                    <a:cubicBezTo>
                      <a:pt x="1513" y="1978"/>
                      <a:pt x="1515" y="1974"/>
                      <a:pt x="1513" y="1970"/>
                    </a:cubicBezTo>
                    <a:cubicBezTo>
                      <a:pt x="1512" y="1967"/>
                      <a:pt x="1508" y="1964"/>
                      <a:pt x="1505" y="1966"/>
                    </a:cubicBezTo>
                    <a:close/>
                    <a:moveTo>
                      <a:pt x="1496" y="1946"/>
                    </a:moveTo>
                    <a:cubicBezTo>
                      <a:pt x="1491" y="1947"/>
                      <a:pt x="1488" y="1953"/>
                      <a:pt x="1489" y="1958"/>
                    </a:cubicBezTo>
                    <a:cubicBezTo>
                      <a:pt x="1491" y="1963"/>
                      <a:pt x="1496" y="1965"/>
                      <a:pt x="1501" y="1964"/>
                    </a:cubicBezTo>
                    <a:cubicBezTo>
                      <a:pt x="1506" y="1962"/>
                      <a:pt x="1509" y="1957"/>
                      <a:pt x="1507" y="1952"/>
                    </a:cubicBezTo>
                    <a:cubicBezTo>
                      <a:pt x="1506" y="1947"/>
                      <a:pt x="1501" y="1944"/>
                      <a:pt x="1496" y="1946"/>
                    </a:cubicBezTo>
                    <a:close/>
                    <a:moveTo>
                      <a:pt x="1461" y="1857"/>
                    </a:moveTo>
                    <a:cubicBezTo>
                      <a:pt x="1466" y="1854"/>
                      <a:pt x="1472" y="1855"/>
                      <a:pt x="1476" y="1860"/>
                    </a:cubicBezTo>
                    <a:cubicBezTo>
                      <a:pt x="1479" y="1864"/>
                      <a:pt x="1478" y="1871"/>
                      <a:pt x="1473" y="1874"/>
                    </a:cubicBezTo>
                    <a:cubicBezTo>
                      <a:pt x="1468" y="1877"/>
                      <a:pt x="1462" y="1876"/>
                      <a:pt x="1459" y="1871"/>
                    </a:cubicBezTo>
                    <a:cubicBezTo>
                      <a:pt x="1455" y="1867"/>
                      <a:pt x="1457" y="1860"/>
                      <a:pt x="1461" y="1857"/>
                    </a:cubicBezTo>
                    <a:close/>
                    <a:moveTo>
                      <a:pt x="1465" y="1841"/>
                    </a:moveTo>
                    <a:cubicBezTo>
                      <a:pt x="1468" y="1839"/>
                      <a:pt x="1472" y="1840"/>
                      <a:pt x="1474" y="1843"/>
                    </a:cubicBezTo>
                    <a:cubicBezTo>
                      <a:pt x="1476" y="1846"/>
                      <a:pt x="1476" y="1850"/>
                      <a:pt x="1473" y="1852"/>
                    </a:cubicBezTo>
                    <a:cubicBezTo>
                      <a:pt x="1470" y="1854"/>
                      <a:pt x="1466" y="1853"/>
                      <a:pt x="1463" y="1850"/>
                    </a:cubicBezTo>
                    <a:cubicBezTo>
                      <a:pt x="1461" y="1847"/>
                      <a:pt x="1462" y="1843"/>
                      <a:pt x="1465" y="1841"/>
                    </a:cubicBezTo>
                    <a:close/>
                    <a:moveTo>
                      <a:pt x="1635" y="1798"/>
                    </a:moveTo>
                    <a:cubicBezTo>
                      <a:pt x="1650" y="1796"/>
                      <a:pt x="1664" y="1791"/>
                      <a:pt x="1674" y="1781"/>
                    </a:cubicBezTo>
                    <a:cubicBezTo>
                      <a:pt x="1683" y="1772"/>
                      <a:pt x="1687" y="1757"/>
                      <a:pt x="1682" y="1744"/>
                    </a:cubicBezTo>
                    <a:cubicBezTo>
                      <a:pt x="1679" y="1737"/>
                      <a:pt x="1673" y="1730"/>
                      <a:pt x="1667" y="1726"/>
                    </a:cubicBezTo>
                    <a:cubicBezTo>
                      <a:pt x="1659" y="1722"/>
                      <a:pt x="1652" y="1720"/>
                      <a:pt x="1643" y="1719"/>
                    </a:cubicBezTo>
                    <a:cubicBezTo>
                      <a:pt x="1634" y="1719"/>
                      <a:pt x="1627" y="1720"/>
                      <a:pt x="1619" y="1723"/>
                    </a:cubicBezTo>
                    <a:cubicBezTo>
                      <a:pt x="1616" y="1725"/>
                      <a:pt x="1613" y="1726"/>
                      <a:pt x="1609" y="1728"/>
                    </a:cubicBezTo>
                    <a:cubicBezTo>
                      <a:pt x="1600" y="1734"/>
                      <a:pt x="1594" y="1739"/>
                      <a:pt x="1588" y="1748"/>
                    </a:cubicBezTo>
                    <a:cubicBezTo>
                      <a:pt x="1579" y="1760"/>
                      <a:pt x="1574" y="1770"/>
                      <a:pt x="1573" y="1785"/>
                    </a:cubicBezTo>
                    <a:cubicBezTo>
                      <a:pt x="1573" y="1786"/>
                      <a:pt x="1573" y="1787"/>
                      <a:pt x="1573" y="1788"/>
                    </a:cubicBezTo>
                    <a:cubicBezTo>
                      <a:pt x="1568" y="1779"/>
                      <a:pt x="1560" y="1771"/>
                      <a:pt x="1551" y="1766"/>
                    </a:cubicBezTo>
                    <a:cubicBezTo>
                      <a:pt x="1540" y="1760"/>
                      <a:pt x="1527" y="1757"/>
                      <a:pt x="1515" y="1761"/>
                    </a:cubicBezTo>
                    <a:cubicBezTo>
                      <a:pt x="1511" y="1763"/>
                      <a:pt x="1506" y="1765"/>
                      <a:pt x="1501" y="1770"/>
                    </a:cubicBezTo>
                    <a:cubicBezTo>
                      <a:pt x="1506" y="1766"/>
                      <a:pt x="1511" y="1764"/>
                      <a:pt x="1516" y="1763"/>
                    </a:cubicBezTo>
                    <a:cubicBezTo>
                      <a:pt x="1528" y="1760"/>
                      <a:pt x="1539" y="1763"/>
                      <a:pt x="1549" y="1769"/>
                    </a:cubicBezTo>
                    <a:cubicBezTo>
                      <a:pt x="1557" y="1774"/>
                      <a:pt x="1562" y="1780"/>
                      <a:pt x="1566" y="1786"/>
                    </a:cubicBezTo>
                    <a:cubicBezTo>
                      <a:pt x="1574" y="1799"/>
                      <a:pt x="1576" y="1811"/>
                      <a:pt x="1582" y="1824"/>
                    </a:cubicBezTo>
                    <a:cubicBezTo>
                      <a:pt x="1583" y="1825"/>
                      <a:pt x="1583" y="1825"/>
                      <a:pt x="1583" y="1825"/>
                    </a:cubicBezTo>
                    <a:cubicBezTo>
                      <a:pt x="1587" y="1832"/>
                      <a:pt x="1591" y="1838"/>
                      <a:pt x="1596" y="1844"/>
                    </a:cubicBezTo>
                    <a:cubicBezTo>
                      <a:pt x="1598" y="1846"/>
                      <a:pt x="1611" y="1859"/>
                      <a:pt x="1613" y="1858"/>
                    </a:cubicBezTo>
                    <a:cubicBezTo>
                      <a:pt x="1614" y="1857"/>
                      <a:pt x="1605" y="1848"/>
                      <a:pt x="1604" y="1846"/>
                    </a:cubicBezTo>
                    <a:cubicBezTo>
                      <a:pt x="1597" y="1839"/>
                      <a:pt x="1592" y="1831"/>
                      <a:pt x="1587" y="1823"/>
                    </a:cubicBezTo>
                    <a:cubicBezTo>
                      <a:pt x="1586" y="1821"/>
                      <a:pt x="1586" y="1821"/>
                      <a:pt x="1586" y="1821"/>
                    </a:cubicBezTo>
                    <a:cubicBezTo>
                      <a:pt x="1580" y="1809"/>
                      <a:pt x="1577" y="1799"/>
                      <a:pt x="1577" y="1785"/>
                    </a:cubicBezTo>
                    <a:cubicBezTo>
                      <a:pt x="1578" y="1770"/>
                      <a:pt x="1585" y="1753"/>
                      <a:pt x="1599" y="1744"/>
                    </a:cubicBezTo>
                    <a:cubicBezTo>
                      <a:pt x="1606" y="1739"/>
                      <a:pt x="1620" y="1737"/>
                      <a:pt x="1626" y="1746"/>
                    </a:cubicBezTo>
                    <a:cubicBezTo>
                      <a:pt x="1628" y="1749"/>
                      <a:pt x="1628" y="1753"/>
                      <a:pt x="1626" y="1755"/>
                    </a:cubicBezTo>
                    <a:cubicBezTo>
                      <a:pt x="1624" y="1758"/>
                      <a:pt x="1621" y="1758"/>
                      <a:pt x="1618" y="1757"/>
                    </a:cubicBezTo>
                    <a:cubicBezTo>
                      <a:pt x="1615" y="1756"/>
                      <a:pt x="1614" y="1754"/>
                      <a:pt x="1614" y="1752"/>
                    </a:cubicBezTo>
                    <a:cubicBezTo>
                      <a:pt x="1613" y="1749"/>
                      <a:pt x="1616" y="1746"/>
                      <a:pt x="1619" y="1747"/>
                    </a:cubicBezTo>
                    <a:cubicBezTo>
                      <a:pt x="1620" y="1748"/>
                      <a:pt x="1622" y="1749"/>
                      <a:pt x="1622" y="1750"/>
                    </a:cubicBezTo>
                    <a:cubicBezTo>
                      <a:pt x="1623" y="1749"/>
                      <a:pt x="1623" y="1746"/>
                      <a:pt x="1621" y="1745"/>
                    </a:cubicBezTo>
                    <a:cubicBezTo>
                      <a:pt x="1618" y="1743"/>
                      <a:pt x="1614" y="1744"/>
                      <a:pt x="1611" y="1746"/>
                    </a:cubicBezTo>
                    <a:cubicBezTo>
                      <a:pt x="1607" y="1750"/>
                      <a:pt x="1608" y="1757"/>
                      <a:pt x="1611" y="1761"/>
                    </a:cubicBezTo>
                    <a:cubicBezTo>
                      <a:pt x="1614" y="1764"/>
                      <a:pt x="1619" y="1766"/>
                      <a:pt x="1623" y="1766"/>
                    </a:cubicBezTo>
                    <a:cubicBezTo>
                      <a:pt x="1627" y="1765"/>
                      <a:pt x="1630" y="1763"/>
                      <a:pt x="1633" y="1759"/>
                    </a:cubicBezTo>
                    <a:cubicBezTo>
                      <a:pt x="1635" y="1755"/>
                      <a:pt x="1636" y="1749"/>
                      <a:pt x="1633" y="1744"/>
                    </a:cubicBezTo>
                    <a:cubicBezTo>
                      <a:pt x="1625" y="1734"/>
                      <a:pt x="1611" y="1734"/>
                      <a:pt x="1601" y="1740"/>
                    </a:cubicBezTo>
                    <a:cubicBezTo>
                      <a:pt x="1597" y="1742"/>
                      <a:pt x="1595" y="1745"/>
                      <a:pt x="1592" y="1748"/>
                    </a:cubicBezTo>
                    <a:cubicBezTo>
                      <a:pt x="1600" y="1738"/>
                      <a:pt x="1608" y="1731"/>
                      <a:pt x="1620" y="1726"/>
                    </a:cubicBezTo>
                    <a:cubicBezTo>
                      <a:pt x="1628" y="1722"/>
                      <a:pt x="1634" y="1721"/>
                      <a:pt x="1643" y="1721"/>
                    </a:cubicBezTo>
                    <a:cubicBezTo>
                      <a:pt x="1652" y="1721"/>
                      <a:pt x="1658" y="1723"/>
                      <a:pt x="1666" y="1728"/>
                    </a:cubicBezTo>
                    <a:cubicBezTo>
                      <a:pt x="1670" y="1730"/>
                      <a:pt x="1673" y="1732"/>
                      <a:pt x="1676" y="1736"/>
                    </a:cubicBezTo>
                    <a:cubicBezTo>
                      <a:pt x="1676" y="1736"/>
                      <a:pt x="1676" y="1736"/>
                      <a:pt x="1676" y="1736"/>
                    </a:cubicBezTo>
                    <a:cubicBezTo>
                      <a:pt x="1666" y="1728"/>
                      <a:pt x="1652" y="1730"/>
                      <a:pt x="1649" y="1747"/>
                    </a:cubicBezTo>
                    <a:cubicBezTo>
                      <a:pt x="1647" y="1760"/>
                      <a:pt x="1661" y="1781"/>
                      <a:pt x="1635" y="1798"/>
                    </a:cubicBezTo>
                    <a:close/>
                    <a:moveTo>
                      <a:pt x="1517" y="1764"/>
                    </a:moveTo>
                    <a:cubicBezTo>
                      <a:pt x="1522" y="1778"/>
                      <a:pt x="1502" y="1784"/>
                      <a:pt x="1496" y="1787"/>
                    </a:cubicBezTo>
                    <a:cubicBezTo>
                      <a:pt x="1491" y="1790"/>
                      <a:pt x="1488" y="1792"/>
                      <a:pt x="1487" y="1797"/>
                    </a:cubicBezTo>
                    <a:cubicBezTo>
                      <a:pt x="1485" y="1791"/>
                      <a:pt x="1486" y="1776"/>
                      <a:pt x="1489" y="1769"/>
                    </a:cubicBezTo>
                    <a:cubicBezTo>
                      <a:pt x="1493" y="1760"/>
                      <a:pt x="1503" y="1754"/>
                      <a:pt x="1514" y="1760"/>
                    </a:cubicBezTo>
                    <a:cubicBezTo>
                      <a:pt x="1508" y="1761"/>
                      <a:pt x="1501" y="1767"/>
                      <a:pt x="1500" y="1772"/>
                    </a:cubicBezTo>
                    <a:cubicBezTo>
                      <a:pt x="1502" y="1770"/>
                      <a:pt x="1509" y="1765"/>
                      <a:pt x="1517" y="1764"/>
                    </a:cubicBezTo>
                    <a:close/>
                    <a:moveTo>
                      <a:pt x="1704" y="2005"/>
                    </a:moveTo>
                    <a:cubicBezTo>
                      <a:pt x="1683" y="2008"/>
                      <a:pt x="1669" y="2005"/>
                      <a:pt x="1649" y="2004"/>
                    </a:cubicBezTo>
                    <a:cubicBezTo>
                      <a:pt x="1640" y="2004"/>
                      <a:pt x="1631" y="2005"/>
                      <a:pt x="1623" y="2012"/>
                    </a:cubicBezTo>
                    <a:cubicBezTo>
                      <a:pt x="1617" y="2018"/>
                      <a:pt x="1614" y="2026"/>
                      <a:pt x="1616" y="2034"/>
                    </a:cubicBezTo>
                    <a:cubicBezTo>
                      <a:pt x="1618" y="2041"/>
                      <a:pt x="1623" y="2047"/>
                      <a:pt x="1631" y="2048"/>
                    </a:cubicBezTo>
                    <a:cubicBezTo>
                      <a:pt x="1635" y="2049"/>
                      <a:pt x="1639" y="2048"/>
                      <a:pt x="1643" y="2045"/>
                    </a:cubicBezTo>
                    <a:cubicBezTo>
                      <a:pt x="1648" y="2041"/>
                      <a:pt x="1650" y="2033"/>
                      <a:pt x="1645" y="2029"/>
                    </a:cubicBezTo>
                    <a:cubicBezTo>
                      <a:pt x="1642" y="2026"/>
                      <a:pt x="1638" y="2025"/>
                      <a:pt x="1634" y="2028"/>
                    </a:cubicBezTo>
                    <a:cubicBezTo>
                      <a:pt x="1630" y="2030"/>
                      <a:pt x="1629" y="2036"/>
                      <a:pt x="1632" y="2039"/>
                    </a:cubicBezTo>
                    <a:cubicBezTo>
                      <a:pt x="1635" y="2043"/>
                      <a:pt x="1640" y="2044"/>
                      <a:pt x="1644" y="2042"/>
                    </a:cubicBezTo>
                    <a:cubicBezTo>
                      <a:pt x="1645" y="2041"/>
                      <a:pt x="1646" y="2040"/>
                      <a:pt x="1646" y="2040"/>
                    </a:cubicBezTo>
                    <a:cubicBezTo>
                      <a:pt x="1645" y="2041"/>
                      <a:pt x="1644" y="2043"/>
                      <a:pt x="1642" y="2044"/>
                    </a:cubicBezTo>
                    <a:cubicBezTo>
                      <a:pt x="1639" y="2046"/>
                      <a:pt x="1635" y="2047"/>
                      <a:pt x="1631" y="2046"/>
                    </a:cubicBezTo>
                    <a:cubicBezTo>
                      <a:pt x="1625" y="2045"/>
                      <a:pt x="1620" y="2040"/>
                      <a:pt x="1619" y="2034"/>
                    </a:cubicBezTo>
                    <a:cubicBezTo>
                      <a:pt x="1617" y="2026"/>
                      <a:pt x="1620" y="2020"/>
                      <a:pt x="1626" y="2015"/>
                    </a:cubicBezTo>
                    <a:cubicBezTo>
                      <a:pt x="1633" y="2009"/>
                      <a:pt x="1641" y="2008"/>
                      <a:pt x="1649" y="2009"/>
                    </a:cubicBezTo>
                    <a:cubicBezTo>
                      <a:pt x="1670" y="2009"/>
                      <a:pt x="1683" y="2013"/>
                      <a:pt x="1704" y="2010"/>
                    </a:cubicBezTo>
                    <a:cubicBezTo>
                      <a:pt x="1724" y="2006"/>
                      <a:pt x="1742" y="1998"/>
                      <a:pt x="1755" y="1983"/>
                    </a:cubicBezTo>
                    <a:cubicBezTo>
                      <a:pt x="1767" y="1969"/>
                      <a:pt x="1771" y="1953"/>
                      <a:pt x="1764" y="1935"/>
                    </a:cubicBezTo>
                    <a:cubicBezTo>
                      <a:pt x="1757" y="1919"/>
                      <a:pt x="1741" y="1908"/>
                      <a:pt x="1724" y="1909"/>
                    </a:cubicBezTo>
                    <a:cubicBezTo>
                      <a:pt x="1724" y="1909"/>
                      <a:pt x="1724" y="1909"/>
                      <a:pt x="1724" y="1909"/>
                    </a:cubicBezTo>
                    <a:cubicBezTo>
                      <a:pt x="1731" y="1913"/>
                      <a:pt x="1738" y="1921"/>
                      <a:pt x="1739" y="1931"/>
                    </a:cubicBezTo>
                    <a:cubicBezTo>
                      <a:pt x="1740" y="1948"/>
                      <a:pt x="1729" y="1959"/>
                      <a:pt x="1713" y="1961"/>
                    </a:cubicBezTo>
                    <a:cubicBezTo>
                      <a:pt x="1683" y="1965"/>
                      <a:pt x="1687" y="2001"/>
                      <a:pt x="1720" y="1997"/>
                    </a:cubicBezTo>
                    <a:cubicBezTo>
                      <a:pt x="1736" y="1995"/>
                      <a:pt x="1749" y="1981"/>
                      <a:pt x="1753" y="1969"/>
                    </a:cubicBezTo>
                    <a:cubicBezTo>
                      <a:pt x="1762" y="1944"/>
                      <a:pt x="1750" y="1911"/>
                      <a:pt x="1724" y="1909"/>
                    </a:cubicBezTo>
                    <a:cubicBezTo>
                      <a:pt x="1741" y="1910"/>
                      <a:pt x="1755" y="1921"/>
                      <a:pt x="1761" y="1936"/>
                    </a:cubicBezTo>
                    <a:cubicBezTo>
                      <a:pt x="1767" y="1953"/>
                      <a:pt x="1763" y="1967"/>
                      <a:pt x="1752" y="1980"/>
                    </a:cubicBezTo>
                    <a:cubicBezTo>
                      <a:pt x="1739" y="1994"/>
                      <a:pt x="1722" y="2002"/>
                      <a:pt x="1704" y="2005"/>
                    </a:cubicBezTo>
                    <a:close/>
                    <a:moveTo>
                      <a:pt x="1621" y="1864"/>
                    </a:moveTo>
                    <a:cubicBezTo>
                      <a:pt x="1608" y="1832"/>
                      <a:pt x="1623" y="1807"/>
                      <a:pt x="1622" y="1790"/>
                    </a:cubicBezTo>
                    <a:cubicBezTo>
                      <a:pt x="1622" y="1772"/>
                      <a:pt x="1600" y="1773"/>
                      <a:pt x="1597" y="1792"/>
                    </a:cubicBezTo>
                    <a:cubicBezTo>
                      <a:pt x="1593" y="1814"/>
                      <a:pt x="1605" y="1843"/>
                      <a:pt x="1621" y="1864"/>
                    </a:cubicBezTo>
                    <a:close/>
                    <a:moveTo>
                      <a:pt x="1651" y="1895"/>
                    </a:moveTo>
                    <a:cubicBezTo>
                      <a:pt x="1636" y="1901"/>
                      <a:pt x="1625" y="1912"/>
                      <a:pt x="1620" y="1927"/>
                    </a:cubicBezTo>
                    <a:cubicBezTo>
                      <a:pt x="1616" y="1939"/>
                      <a:pt x="1617" y="1955"/>
                      <a:pt x="1628" y="1962"/>
                    </a:cubicBezTo>
                    <a:cubicBezTo>
                      <a:pt x="1624" y="1967"/>
                      <a:pt x="1615" y="1966"/>
                      <a:pt x="1610" y="1960"/>
                    </a:cubicBezTo>
                    <a:cubicBezTo>
                      <a:pt x="1604" y="1953"/>
                      <a:pt x="1603" y="1940"/>
                      <a:pt x="1612" y="1931"/>
                    </a:cubicBezTo>
                    <a:cubicBezTo>
                      <a:pt x="1603" y="1924"/>
                      <a:pt x="1622" y="1897"/>
                      <a:pt x="1651" y="1895"/>
                    </a:cubicBezTo>
                    <a:close/>
                    <a:moveTo>
                      <a:pt x="1786" y="1924"/>
                    </a:moveTo>
                    <a:cubicBezTo>
                      <a:pt x="1788" y="1913"/>
                      <a:pt x="1786" y="1897"/>
                      <a:pt x="1782" y="1888"/>
                    </a:cubicBezTo>
                    <a:cubicBezTo>
                      <a:pt x="1776" y="1877"/>
                      <a:pt x="1762" y="1864"/>
                      <a:pt x="1749" y="1866"/>
                    </a:cubicBezTo>
                    <a:cubicBezTo>
                      <a:pt x="1747" y="1852"/>
                      <a:pt x="1738" y="1843"/>
                      <a:pt x="1729" y="1836"/>
                    </a:cubicBezTo>
                    <a:cubicBezTo>
                      <a:pt x="1717" y="1825"/>
                      <a:pt x="1705" y="1811"/>
                      <a:pt x="1710" y="1798"/>
                    </a:cubicBezTo>
                    <a:cubicBezTo>
                      <a:pt x="1697" y="1809"/>
                      <a:pt x="1699" y="1832"/>
                      <a:pt x="1707" y="1845"/>
                    </a:cubicBezTo>
                    <a:cubicBezTo>
                      <a:pt x="1718" y="1864"/>
                      <a:pt x="1732" y="1868"/>
                      <a:pt x="1753" y="1879"/>
                    </a:cubicBezTo>
                    <a:cubicBezTo>
                      <a:pt x="1764" y="1885"/>
                      <a:pt x="1783" y="1906"/>
                      <a:pt x="1786" y="1924"/>
                    </a:cubicBezTo>
                    <a:close/>
                    <a:moveTo>
                      <a:pt x="1662" y="1895"/>
                    </a:moveTo>
                    <a:cubicBezTo>
                      <a:pt x="1648" y="1898"/>
                      <a:pt x="1647" y="1920"/>
                      <a:pt x="1650" y="1933"/>
                    </a:cubicBezTo>
                    <a:cubicBezTo>
                      <a:pt x="1655" y="1948"/>
                      <a:pt x="1664" y="1964"/>
                      <a:pt x="1656" y="1980"/>
                    </a:cubicBezTo>
                    <a:cubicBezTo>
                      <a:pt x="1651" y="1988"/>
                      <a:pt x="1642" y="1994"/>
                      <a:pt x="1633" y="1993"/>
                    </a:cubicBezTo>
                    <a:cubicBezTo>
                      <a:pt x="1627" y="1993"/>
                      <a:pt x="1623" y="1989"/>
                      <a:pt x="1622" y="1983"/>
                    </a:cubicBezTo>
                    <a:cubicBezTo>
                      <a:pt x="1625" y="1987"/>
                      <a:pt x="1633" y="1988"/>
                      <a:pt x="1638" y="1984"/>
                    </a:cubicBezTo>
                    <a:cubicBezTo>
                      <a:pt x="1643" y="1980"/>
                      <a:pt x="1643" y="1972"/>
                      <a:pt x="1640" y="1966"/>
                    </a:cubicBezTo>
                    <a:cubicBezTo>
                      <a:pt x="1635" y="1953"/>
                      <a:pt x="1627" y="1942"/>
                      <a:pt x="1627" y="1928"/>
                    </a:cubicBezTo>
                    <a:cubicBezTo>
                      <a:pt x="1627" y="1911"/>
                      <a:pt x="1641" y="1894"/>
                      <a:pt x="1662" y="1895"/>
                    </a:cubicBezTo>
                    <a:close/>
                    <a:moveTo>
                      <a:pt x="1540" y="1832"/>
                    </a:moveTo>
                    <a:cubicBezTo>
                      <a:pt x="1532" y="1818"/>
                      <a:pt x="1510" y="1806"/>
                      <a:pt x="1493" y="1807"/>
                    </a:cubicBezTo>
                    <a:cubicBezTo>
                      <a:pt x="1476" y="1809"/>
                      <a:pt x="1472" y="1825"/>
                      <a:pt x="1491" y="1827"/>
                    </a:cubicBezTo>
                    <a:cubicBezTo>
                      <a:pt x="1506" y="1829"/>
                      <a:pt x="1529" y="1822"/>
                      <a:pt x="1540" y="1832"/>
                    </a:cubicBezTo>
                    <a:close/>
                    <a:moveTo>
                      <a:pt x="1551" y="1854"/>
                    </a:moveTo>
                    <a:cubicBezTo>
                      <a:pt x="1552" y="1857"/>
                      <a:pt x="1555" y="1859"/>
                      <a:pt x="1558" y="1860"/>
                    </a:cubicBezTo>
                    <a:cubicBezTo>
                      <a:pt x="1561" y="1861"/>
                      <a:pt x="1566" y="1860"/>
                      <a:pt x="1569" y="1856"/>
                    </a:cubicBezTo>
                    <a:cubicBezTo>
                      <a:pt x="1573" y="1852"/>
                      <a:pt x="1572" y="1846"/>
                      <a:pt x="1569" y="1842"/>
                    </a:cubicBezTo>
                    <a:cubicBezTo>
                      <a:pt x="1563" y="1836"/>
                      <a:pt x="1558" y="1840"/>
                      <a:pt x="1553" y="1840"/>
                    </a:cubicBezTo>
                    <a:cubicBezTo>
                      <a:pt x="1547" y="1839"/>
                      <a:pt x="1543" y="1833"/>
                      <a:pt x="1542" y="1826"/>
                    </a:cubicBezTo>
                    <a:cubicBezTo>
                      <a:pt x="1541" y="1817"/>
                      <a:pt x="1544" y="1809"/>
                      <a:pt x="1553" y="1806"/>
                    </a:cubicBezTo>
                    <a:cubicBezTo>
                      <a:pt x="1557" y="1804"/>
                      <a:pt x="1563" y="1804"/>
                      <a:pt x="1565" y="1809"/>
                    </a:cubicBezTo>
                    <a:cubicBezTo>
                      <a:pt x="1560" y="1808"/>
                      <a:pt x="1554" y="1813"/>
                      <a:pt x="1558" y="1820"/>
                    </a:cubicBezTo>
                    <a:cubicBezTo>
                      <a:pt x="1559" y="1823"/>
                      <a:pt x="1566" y="1828"/>
                      <a:pt x="1573" y="1833"/>
                    </a:cubicBezTo>
                    <a:cubicBezTo>
                      <a:pt x="1580" y="1838"/>
                      <a:pt x="1586" y="1843"/>
                      <a:pt x="1588" y="1850"/>
                    </a:cubicBezTo>
                    <a:cubicBezTo>
                      <a:pt x="1592" y="1864"/>
                      <a:pt x="1582" y="1879"/>
                      <a:pt x="1568" y="1880"/>
                    </a:cubicBezTo>
                    <a:cubicBezTo>
                      <a:pt x="1560" y="1881"/>
                      <a:pt x="1554" y="1878"/>
                      <a:pt x="1548" y="1873"/>
                    </a:cubicBezTo>
                    <a:cubicBezTo>
                      <a:pt x="1542" y="1868"/>
                      <a:pt x="1529" y="1852"/>
                      <a:pt x="1520" y="1852"/>
                    </a:cubicBezTo>
                    <a:cubicBezTo>
                      <a:pt x="1513" y="1852"/>
                      <a:pt x="1509" y="1857"/>
                      <a:pt x="1510" y="1861"/>
                    </a:cubicBezTo>
                    <a:cubicBezTo>
                      <a:pt x="1505" y="1860"/>
                      <a:pt x="1502" y="1852"/>
                      <a:pt x="1505" y="1846"/>
                    </a:cubicBezTo>
                    <a:cubicBezTo>
                      <a:pt x="1510" y="1835"/>
                      <a:pt x="1527" y="1830"/>
                      <a:pt x="1540" y="1838"/>
                    </a:cubicBezTo>
                    <a:cubicBezTo>
                      <a:pt x="1545" y="1841"/>
                      <a:pt x="1547" y="1847"/>
                      <a:pt x="1551" y="1854"/>
                    </a:cubicBezTo>
                    <a:close/>
                    <a:moveTo>
                      <a:pt x="1553" y="1854"/>
                    </a:moveTo>
                    <a:cubicBezTo>
                      <a:pt x="1556" y="1858"/>
                      <a:pt x="1561" y="1860"/>
                      <a:pt x="1565" y="1857"/>
                    </a:cubicBezTo>
                    <a:cubicBezTo>
                      <a:pt x="1573" y="1853"/>
                      <a:pt x="1569" y="1842"/>
                      <a:pt x="1562" y="1841"/>
                    </a:cubicBezTo>
                    <a:cubicBezTo>
                      <a:pt x="1556" y="1840"/>
                      <a:pt x="1553" y="1843"/>
                      <a:pt x="1546" y="1839"/>
                    </a:cubicBezTo>
                    <a:cubicBezTo>
                      <a:pt x="1551" y="1845"/>
                      <a:pt x="1550" y="1848"/>
                      <a:pt x="1553" y="1854"/>
                    </a:cubicBezTo>
                    <a:close/>
                    <a:moveTo>
                      <a:pt x="1582" y="1877"/>
                    </a:moveTo>
                    <a:cubicBezTo>
                      <a:pt x="1589" y="1873"/>
                      <a:pt x="1593" y="1863"/>
                      <a:pt x="1592" y="1857"/>
                    </a:cubicBezTo>
                    <a:cubicBezTo>
                      <a:pt x="1600" y="1854"/>
                      <a:pt x="1611" y="1868"/>
                      <a:pt x="1603" y="1878"/>
                    </a:cubicBezTo>
                    <a:cubicBezTo>
                      <a:pt x="1598" y="1885"/>
                      <a:pt x="1586" y="1884"/>
                      <a:pt x="1582" y="1877"/>
                    </a:cubicBezTo>
                    <a:close/>
                    <a:moveTo>
                      <a:pt x="1814" y="1746"/>
                    </a:moveTo>
                    <a:cubicBezTo>
                      <a:pt x="1799" y="1766"/>
                      <a:pt x="1814" y="1786"/>
                      <a:pt x="1823" y="1795"/>
                    </a:cubicBezTo>
                    <a:cubicBezTo>
                      <a:pt x="1833" y="1805"/>
                      <a:pt x="1847" y="1813"/>
                      <a:pt x="1847" y="1829"/>
                    </a:cubicBezTo>
                    <a:cubicBezTo>
                      <a:pt x="1847" y="1838"/>
                      <a:pt x="1843" y="1846"/>
                      <a:pt x="1835" y="1850"/>
                    </a:cubicBezTo>
                    <a:cubicBezTo>
                      <a:pt x="1831" y="1852"/>
                      <a:pt x="1825" y="1851"/>
                      <a:pt x="1822" y="1847"/>
                    </a:cubicBezTo>
                    <a:cubicBezTo>
                      <a:pt x="1826" y="1848"/>
                      <a:pt x="1833" y="1846"/>
                      <a:pt x="1835" y="1840"/>
                    </a:cubicBezTo>
                    <a:cubicBezTo>
                      <a:pt x="1837" y="1835"/>
                      <a:pt x="1834" y="1829"/>
                      <a:pt x="1829" y="1825"/>
                    </a:cubicBezTo>
                    <a:cubicBezTo>
                      <a:pt x="1816" y="1815"/>
                      <a:pt x="1805" y="1803"/>
                      <a:pt x="1800" y="1791"/>
                    </a:cubicBezTo>
                    <a:cubicBezTo>
                      <a:pt x="1795" y="1777"/>
                      <a:pt x="1798" y="1756"/>
                      <a:pt x="1814" y="1746"/>
                    </a:cubicBezTo>
                    <a:close/>
                    <a:moveTo>
                      <a:pt x="1968" y="1938"/>
                    </a:moveTo>
                    <a:cubicBezTo>
                      <a:pt x="1970" y="1940"/>
                      <a:pt x="1971" y="1942"/>
                      <a:pt x="1971" y="1944"/>
                    </a:cubicBezTo>
                    <a:cubicBezTo>
                      <a:pt x="1971" y="1947"/>
                      <a:pt x="1969" y="1950"/>
                      <a:pt x="1966" y="1952"/>
                    </a:cubicBezTo>
                    <a:cubicBezTo>
                      <a:pt x="1961" y="1953"/>
                      <a:pt x="1958" y="1951"/>
                      <a:pt x="1956" y="1948"/>
                    </a:cubicBezTo>
                    <a:cubicBezTo>
                      <a:pt x="1953" y="1943"/>
                      <a:pt x="1957" y="1940"/>
                      <a:pt x="1958" y="1936"/>
                    </a:cubicBezTo>
                    <a:cubicBezTo>
                      <a:pt x="1959" y="1932"/>
                      <a:pt x="1955" y="1927"/>
                      <a:pt x="1950" y="1925"/>
                    </a:cubicBezTo>
                    <a:cubicBezTo>
                      <a:pt x="1944" y="1922"/>
                      <a:pt x="1938" y="1923"/>
                      <a:pt x="1933" y="1928"/>
                    </a:cubicBezTo>
                    <a:cubicBezTo>
                      <a:pt x="1931" y="1931"/>
                      <a:pt x="1930" y="1935"/>
                      <a:pt x="1933" y="1938"/>
                    </a:cubicBezTo>
                    <a:cubicBezTo>
                      <a:pt x="1933" y="1934"/>
                      <a:pt x="1938" y="1931"/>
                      <a:pt x="1942" y="1935"/>
                    </a:cubicBezTo>
                    <a:cubicBezTo>
                      <a:pt x="1944" y="1937"/>
                      <a:pt x="1946" y="1943"/>
                      <a:pt x="1948" y="1949"/>
                    </a:cubicBezTo>
                    <a:cubicBezTo>
                      <a:pt x="1950" y="1955"/>
                      <a:pt x="1953" y="1960"/>
                      <a:pt x="1957" y="1963"/>
                    </a:cubicBezTo>
                    <a:cubicBezTo>
                      <a:pt x="1966" y="1969"/>
                      <a:pt x="1979" y="1966"/>
                      <a:pt x="1983" y="1956"/>
                    </a:cubicBezTo>
                    <a:cubicBezTo>
                      <a:pt x="1985" y="1951"/>
                      <a:pt x="1984" y="1945"/>
                      <a:pt x="1982" y="1940"/>
                    </a:cubicBezTo>
                    <a:cubicBezTo>
                      <a:pt x="1981" y="1935"/>
                      <a:pt x="1972" y="1922"/>
                      <a:pt x="1974" y="1915"/>
                    </a:cubicBezTo>
                    <a:cubicBezTo>
                      <a:pt x="1975" y="1910"/>
                      <a:pt x="1980" y="1909"/>
                      <a:pt x="1983" y="1911"/>
                    </a:cubicBezTo>
                    <a:cubicBezTo>
                      <a:pt x="1983" y="1906"/>
                      <a:pt x="1978" y="1903"/>
                      <a:pt x="1973" y="1903"/>
                    </a:cubicBezTo>
                    <a:cubicBezTo>
                      <a:pt x="1964" y="1905"/>
                      <a:pt x="1957" y="1915"/>
                      <a:pt x="1960" y="1926"/>
                    </a:cubicBezTo>
                    <a:cubicBezTo>
                      <a:pt x="1961" y="1931"/>
                      <a:pt x="1964" y="1934"/>
                      <a:pt x="1968" y="1938"/>
                    </a:cubicBezTo>
                    <a:close/>
                    <a:moveTo>
                      <a:pt x="1943" y="2093"/>
                    </a:moveTo>
                    <a:cubicBezTo>
                      <a:pt x="1934" y="2078"/>
                      <a:pt x="1919" y="2077"/>
                      <a:pt x="1914" y="2074"/>
                    </a:cubicBezTo>
                    <a:cubicBezTo>
                      <a:pt x="1908" y="2071"/>
                      <a:pt x="1912" y="2064"/>
                      <a:pt x="1919" y="2066"/>
                    </a:cubicBezTo>
                    <a:cubicBezTo>
                      <a:pt x="1927" y="2068"/>
                      <a:pt x="1939" y="2079"/>
                      <a:pt x="1943" y="2093"/>
                    </a:cubicBezTo>
                    <a:close/>
                    <a:moveTo>
                      <a:pt x="1894" y="2048"/>
                    </a:moveTo>
                    <a:cubicBezTo>
                      <a:pt x="1896" y="2047"/>
                      <a:pt x="1897" y="2047"/>
                      <a:pt x="1898" y="2048"/>
                    </a:cubicBezTo>
                    <a:cubicBezTo>
                      <a:pt x="1900" y="2049"/>
                      <a:pt x="1901" y="2051"/>
                      <a:pt x="1900" y="2053"/>
                    </a:cubicBezTo>
                    <a:cubicBezTo>
                      <a:pt x="1900" y="2056"/>
                      <a:pt x="1898" y="2057"/>
                      <a:pt x="1896" y="2057"/>
                    </a:cubicBezTo>
                    <a:cubicBezTo>
                      <a:pt x="1892" y="2057"/>
                      <a:pt x="1892" y="2054"/>
                      <a:pt x="1890" y="2053"/>
                    </a:cubicBezTo>
                    <a:cubicBezTo>
                      <a:pt x="1888" y="2051"/>
                      <a:pt x="1885" y="2051"/>
                      <a:pt x="1883" y="2053"/>
                    </a:cubicBezTo>
                    <a:cubicBezTo>
                      <a:pt x="1880" y="2056"/>
                      <a:pt x="1878" y="2059"/>
                      <a:pt x="1879" y="2063"/>
                    </a:cubicBezTo>
                    <a:cubicBezTo>
                      <a:pt x="1880" y="2065"/>
                      <a:pt x="1882" y="2067"/>
                      <a:pt x="1885" y="2066"/>
                    </a:cubicBezTo>
                    <a:cubicBezTo>
                      <a:pt x="1883" y="2065"/>
                      <a:pt x="1882" y="2061"/>
                      <a:pt x="1885" y="2060"/>
                    </a:cubicBezTo>
                    <a:cubicBezTo>
                      <a:pt x="1887" y="2060"/>
                      <a:pt x="1891" y="2061"/>
                      <a:pt x="1894" y="2061"/>
                    </a:cubicBezTo>
                    <a:cubicBezTo>
                      <a:pt x="1898" y="2062"/>
                      <a:pt x="1901" y="2062"/>
                      <a:pt x="1904" y="2061"/>
                    </a:cubicBezTo>
                    <a:cubicBezTo>
                      <a:pt x="1910" y="2058"/>
                      <a:pt x="1911" y="2050"/>
                      <a:pt x="1908" y="2045"/>
                    </a:cubicBezTo>
                    <a:cubicBezTo>
                      <a:pt x="1905" y="2043"/>
                      <a:pt x="1903" y="2042"/>
                      <a:pt x="1899" y="2041"/>
                    </a:cubicBezTo>
                    <a:cubicBezTo>
                      <a:pt x="1896" y="2041"/>
                      <a:pt x="1887" y="2042"/>
                      <a:pt x="1884" y="2039"/>
                    </a:cubicBezTo>
                    <a:cubicBezTo>
                      <a:pt x="1882" y="2036"/>
                      <a:pt x="1882" y="2034"/>
                      <a:pt x="1884" y="2033"/>
                    </a:cubicBezTo>
                    <a:cubicBezTo>
                      <a:pt x="1882" y="2031"/>
                      <a:pt x="1879" y="2033"/>
                      <a:pt x="1878" y="2036"/>
                    </a:cubicBezTo>
                    <a:cubicBezTo>
                      <a:pt x="1876" y="2041"/>
                      <a:pt x="1879" y="2047"/>
                      <a:pt x="1886" y="2049"/>
                    </a:cubicBezTo>
                    <a:cubicBezTo>
                      <a:pt x="1888" y="2050"/>
                      <a:pt x="1891" y="2049"/>
                      <a:pt x="1894" y="2048"/>
                    </a:cubicBezTo>
                    <a:close/>
                    <a:moveTo>
                      <a:pt x="1895" y="2049"/>
                    </a:moveTo>
                    <a:cubicBezTo>
                      <a:pt x="1897" y="2048"/>
                      <a:pt x="1899" y="2049"/>
                      <a:pt x="1900" y="2051"/>
                    </a:cubicBezTo>
                    <a:cubicBezTo>
                      <a:pt x="1900" y="2055"/>
                      <a:pt x="1896" y="2057"/>
                      <a:pt x="1893" y="2055"/>
                    </a:cubicBezTo>
                    <a:cubicBezTo>
                      <a:pt x="1891" y="2054"/>
                      <a:pt x="1891" y="2052"/>
                      <a:pt x="1888" y="2051"/>
                    </a:cubicBezTo>
                    <a:cubicBezTo>
                      <a:pt x="1892" y="2051"/>
                      <a:pt x="1892" y="2049"/>
                      <a:pt x="1895" y="2049"/>
                    </a:cubicBezTo>
                    <a:close/>
                    <a:moveTo>
                      <a:pt x="1911" y="2051"/>
                    </a:moveTo>
                    <a:cubicBezTo>
                      <a:pt x="1912" y="2054"/>
                      <a:pt x="1910" y="2058"/>
                      <a:pt x="1907" y="2060"/>
                    </a:cubicBezTo>
                    <a:cubicBezTo>
                      <a:pt x="1909" y="2063"/>
                      <a:pt x="1917" y="2063"/>
                      <a:pt x="1918" y="2057"/>
                    </a:cubicBezTo>
                    <a:cubicBezTo>
                      <a:pt x="1918" y="2053"/>
                      <a:pt x="1914" y="2050"/>
                      <a:pt x="1911" y="2051"/>
                    </a:cubicBezTo>
                    <a:close/>
                    <a:moveTo>
                      <a:pt x="1919" y="2058"/>
                    </a:moveTo>
                    <a:cubicBezTo>
                      <a:pt x="1919" y="2058"/>
                      <a:pt x="1918" y="2059"/>
                      <a:pt x="1918" y="2060"/>
                    </a:cubicBezTo>
                    <a:cubicBezTo>
                      <a:pt x="1925" y="2062"/>
                      <a:pt x="1932" y="2067"/>
                      <a:pt x="1937" y="2074"/>
                    </a:cubicBezTo>
                    <a:cubicBezTo>
                      <a:pt x="1946" y="2086"/>
                      <a:pt x="1943" y="2100"/>
                      <a:pt x="1953" y="2119"/>
                    </a:cubicBezTo>
                    <a:cubicBezTo>
                      <a:pt x="1958" y="2128"/>
                      <a:pt x="1964" y="2134"/>
                      <a:pt x="1970" y="2138"/>
                    </a:cubicBezTo>
                    <a:cubicBezTo>
                      <a:pt x="1982" y="2148"/>
                      <a:pt x="2000" y="2152"/>
                      <a:pt x="2010" y="2165"/>
                    </a:cubicBezTo>
                    <a:cubicBezTo>
                      <a:pt x="2004" y="2161"/>
                      <a:pt x="1995" y="2163"/>
                      <a:pt x="1995" y="2173"/>
                    </a:cubicBezTo>
                    <a:cubicBezTo>
                      <a:pt x="1995" y="2180"/>
                      <a:pt x="2005" y="2190"/>
                      <a:pt x="1992" y="2202"/>
                    </a:cubicBezTo>
                    <a:cubicBezTo>
                      <a:pt x="2001" y="2199"/>
                      <a:pt x="2009" y="2195"/>
                      <a:pt x="2013" y="2187"/>
                    </a:cubicBezTo>
                    <a:cubicBezTo>
                      <a:pt x="2016" y="2182"/>
                      <a:pt x="2016" y="2177"/>
                      <a:pt x="2015" y="2172"/>
                    </a:cubicBezTo>
                    <a:cubicBezTo>
                      <a:pt x="2009" y="2149"/>
                      <a:pt x="1974" y="2146"/>
                      <a:pt x="1964" y="2129"/>
                    </a:cubicBezTo>
                    <a:cubicBezTo>
                      <a:pt x="1965" y="2130"/>
                      <a:pt x="1965" y="2131"/>
                      <a:pt x="1966" y="2131"/>
                    </a:cubicBezTo>
                    <a:cubicBezTo>
                      <a:pt x="1978" y="2146"/>
                      <a:pt x="2002" y="2145"/>
                      <a:pt x="2015" y="2131"/>
                    </a:cubicBezTo>
                    <a:cubicBezTo>
                      <a:pt x="2021" y="2124"/>
                      <a:pt x="2025" y="2114"/>
                      <a:pt x="2023" y="2103"/>
                    </a:cubicBezTo>
                    <a:cubicBezTo>
                      <a:pt x="2020" y="2092"/>
                      <a:pt x="2013" y="2082"/>
                      <a:pt x="2002" y="2078"/>
                    </a:cubicBezTo>
                    <a:cubicBezTo>
                      <a:pt x="1990" y="2074"/>
                      <a:pt x="1978" y="2076"/>
                      <a:pt x="1971" y="2087"/>
                    </a:cubicBezTo>
                    <a:cubicBezTo>
                      <a:pt x="1967" y="2093"/>
                      <a:pt x="1967" y="2101"/>
                      <a:pt x="1972" y="2107"/>
                    </a:cubicBezTo>
                    <a:cubicBezTo>
                      <a:pt x="1978" y="2116"/>
                      <a:pt x="1987" y="2117"/>
                      <a:pt x="1994" y="2113"/>
                    </a:cubicBezTo>
                    <a:cubicBezTo>
                      <a:pt x="2002" y="2109"/>
                      <a:pt x="2005" y="2099"/>
                      <a:pt x="1998" y="2091"/>
                    </a:cubicBezTo>
                    <a:cubicBezTo>
                      <a:pt x="2004" y="2101"/>
                      <a:pt x="2000" y="2109"/>
                      <a:pt x="1992" y="2112"/>
                    </a:cubicBezTo>
                    <a:cubicBezTo>
                      <a:pt x="1986" y="2114"/>
                      <a:pt x="1979" y="2113"/>
                      <a:pt x="1974" y="2106"/>
                    </a:cubicBezTo>
                    <a:cubicBezTo>
                      <a:pt x="1970" y="2101"/>
                      <a:pt x="1970" y="2094"/>
                      <a:pt x="1974" y="2088"/>
                    </a:cubicBezTo>
                    <a:cubicBezTo>
                      <a:pt x="1980" y="2079"/>
                      <a:pt x="1991" y="2078"/>
                      <a:pt x="2001" y="2081"/>
                    </a:cubicBezTo>
                    <a:cubicBezTo>
                      <a:pt x="2010" y="2085"/>
                      <a:pt x="2017" y="2094"/>
                      <a:pt x="2019" y="2104"/>
                    </a:cubicBezTo>
                    <a:cubicBezTo>
                      <a:pt x="2021" y="2114"/>
                      <a:pt x="2018" y="2124"/>
                      <a:pt x="2011" y="2130"/>
                    </a:cubicBezTo>
                    <a:cubicBezTo>
                      <a:pt x="1999" y="2142"/>
                      <a:pt x="1979" y="2143"/>
                      <a:pt x="1967" y="2130"/>
                    </a:cubicBezTo>
                    <a:cubicBezTo>
                      <a:pt x="1958" y="2119"/>
                      <a:pt x="1956" y="2108"/>
                      <a:pt x="1961" y="2095"/>
                    </a:cubicBezTo>
                    <a:cubicBezTo>
                      <a:pt x="1968" y="2074"/>
                      <a:pt x="1988" y="2057"/>
                      <a:pt x="2005" y="2056"/>
                    </a:cubicBezTo>
                    <a:cubicBezTo>
                      <a:pt x="2015" y="2055"/>
                      <a:pt x="2025" y="2061"/>
                      <a:pt x="2024" y="2071"/>
                    </a:cubicBezTo>
                    <a:cubicBezTo>
                      <a:pt x="2024" y="2078"/>
                      <a:pt x="2019" y="2081"/>
                      <a:pt x="2012" y="2080"/>
                    </a:cubicBezTo>
                    <a:cubicBezTo>
                      <a:pt x="2018" y="2088"/>
                      <a:pt x="2034" y="2082"/>
                      <a:pt x="2037" y="2069"/>
                    </a:cubicBezTo>
                    <a:cubicBezTo>
                      <a:pt x="2040" y="2056"/>
                      <a:pt x="2035" y="2047"/>
                      <a:pt x="2027" y="2041"/>
                    </a:cubicBezTo>
                    <a:cubicBezTo>
                      <a:pt x="2017" y="2033"/>
                      <a:pt x="1999" y="2034"/>
                      <a:pt x="1986" y="2044"/>
                    </a:cubicBezTo>
                    <a:cubicBezTo>
                      <a:pt x="1972" y="2055"/>
                      <a:pt x="1962" y="2072"/>
                      <a:pt x="1958" y="2089"/>
                    </a:cubicBezTo>
                    <a:cubicBezTo>
                      <a:pt x="1959" y="2087"/>
                      <a:pt x="1959" y="2085"/>
                      <a:pt x="1959" y="2082"/>
                    </a:cubicBezTo>
                    <a:cubicBezTo>
                      <a:pt x="1966" y="2053"/>
                      <a:pt x="1985" y="2031"/>
                      <a:pt x="2015" y="2023"/>
                    </a:cubicBezTo>
                    <a:cubicBezTo>
                      <a:pt x="2037" y="2018"/>
                      <a:pt x="2057" y="2024"/>
                      <a:pt x="2072" y="2041"/>
                    </a:cubicBezTo>
                    <a:cubicBezTo>
                      <a:pt x="2081" y="2052"/>
                      <a:pt x="2086" y="2064"/>
                      <a:pt x="2088" y="2077"/>
                    </a:cubicBezTo>
                    <a:cubicBezTo>
                      <a:pt x="2090" y="2091"/>
                      <a:pt x="2089" y="2105"/>
                      <a:pt x="2084" y="2118"/>
                    </a:cubicBezTo>
                    <a:cubicBezTo>
                      <a:pt x="2082" y="2124"/>
                      <a:pt x="2079" y="2129"/>
                      <a:pt x="2075" y="2134"/>
                    </a:cubicBezTo>
                    <a:cubicBezTo>
                      <a:pt x="2066" y="2143"/>
                      <a:pt x="2055" y="2149"/>
                      <a:pt x="2042" y="2149"/>
                    </a:cubicBezTo>
                    <a:cubicBezTo>
                      <a:pt x="2032" y="2149"/>
                      <a:pt x="2025" y="2145"/>
                      <a:pt x="2019" y="2137"/>
                    </a:cubicBezTo>
                    <a:cubicBezTo>
                      <a:pt x="2013" y="2149"/>
                      <a:pt x="2031" y="2170"/>
                      <a:pt x="2051" y="2156"/>
                    </a:cubicBezTo>
                    <a:cubicBezTo>
                      <a:pt x="2063" y="2164"/>
                      <a:pt x="2076" y="2145"/>
                      <a:pt x="2082" y="2130"/>
                    </a:cubicBezTo>
                    <a:cubicBezTo>
                      <a:pt x="2076" y="2149"/>
                      <a:pt x="2057" y="2170"/>
                      <a:pt x="2048" y="2180"/>
                    </a:cubicBezTo>
                    <a:cubicBezTo>
                      <a:pt x="2048" y="2180"/>
                      <a:pt x="2049" y="2181"/>
                      <a:pt x="2049" y="2182"/>
                    </a:cubicBezTo>
                    <a:cubicBezTo>
                      <a:pt x="2053" y="2178"/>
                      <a:pt x="2059" y="2173"/>
                      <a:pt x="2064" y="2167"/>
                    </a:cubicBezTo>
                    <a:cubicBezTo>
                      <a:pt x="2061" y="2177"/>
                      <a:pt x="2063" y="2189"/>
                      <a:pt x="2070" y="2197"/>
                    </a:cubicBezTo>
                    <a:cubicBezTo>
                      <a:pt x="2084" y="2212"/>
                      <a:pt x="2110" y="2214"/>
                      <a:pt x="2123" y="2235"/>
                    </a:cubicBezTo>
                    <a:cubicBezTo>
                      <a:pt x="2119" y="2213"/>
                      <a:pt x="2097" y="2201"/>
                      <a:pt x="2087" y="2191"/>
                    </a:cubicBezTo>
                    <a:cubicBezTo>
                      <a:pt x="2067" y="2172"/>
                      <a:pt x="2073" y="2160"/>
                      <a:pt x="2081" y="2141"/>
                    </a:cubicBezTo>
                    <a:cubicBezTo>
                      <a:pt x="2080" y="2145"/>
                      <a:pt x="2080" y="2148"/>
                      <a:pt x="2080" y="2152"/>
                    </a:cubicBezTo>
                    <a:cubicBezTo>
                      <a:pt x="2081" y="2173"/>
                      <a:pt x="2094" y="2193"/>
                      <a:pt x="2113" y="2200"/>
                    </a:cubicBezTo>
                    <a:cubicBezTo>
                      <a:pt x="2129" y="2207"/>
                      <a:pt x="2146" y="2204"/>
                      <a:pt x="2159" y="2193"/>
                    </a:cubicBezTo>
                    <a:cubicBezTo>
                      <a:pt x="2175" y="2179"/>
                      <a:pt x="2180" y="2157"/>
                      <a:pt x="2172" y="2137"/>
                    </a:cubicBezTo>
                    <a:cubicBezTo>
                      <a:pt x="2168" y="2128"/>
                      <a:pt x="2162" y="2121"/>
                      <a:pt x="2154" y="2118"/>
                    </a:cubicBezTo>
                    <a:cubicBezTo>
                      <a:pt x="2139" y="2111"/>
                      <a:pt x="2125" y="2116"/>
                      <a:pt x="2115" y="2128"/>
                    </a:cubicBezTo>
                    <a:cubicBezTo>
                      <a:pt x="2131" y="2122"/>
                      <a:pt x="2136" y="2134"/>
                      <a:pt x="2143" y="2137"/>
                    </a:cubicBezTo>
                    <a:cubicBezTo>
                      <a:pt x="2156" y="2142"/>
                      <a:pt x="2161" y="2123"/>
                      <a:pt x="2147" y="2117"/>
                    </a:cubicBezTo>
                    <a:cubicBezTo>
                      <a:pt x="2146" y="2116"/>
                      <a:pt x="2144" y="2116"/>
                      <a:pt x="2143" y="2115"/>
                    </a:cubicBezTo>
                    <a:cubicBezTo>
                      <a:pt x="2155" y="2117"/>
                      <a:pt x="2166" y="2125"/>
                      <a:pt x="2171" y="2138"/>
                    </a:cubicBezTo>
                    <a:cubicBezTo>
                      <a:pt x="2178" y="2157"/>
                      <a:pt x="2173" y="2178"/>
                      <a:pt x="2157" y="2191"/>
                    </a:cubicBezTo>
                    <a:cubicBezTo>
                      <a:pt x="2145" y="2201"/>
                      <a:pt x="2129" y="2203"/>
                      <a:pt x="2115" y="2197"/>
                    </a:cubicBezTo>
                    <a:cubicBezTo>
                      <a:pt x="2098" y="2190"/>
                      <a:pt x="2086" y="2172"/>
                      <a:pt x="2086" y="2152"/>
                    </a:cubicBezTo>
                    <a:cubicBezTo>
                      <a:pt x="2086" y="2145"/>
                      <a:pt x="2087" y="2138"/>
                      <a:pt x="2088" y="2131"/>
                    </a:cubicBezTo>
                    <a:cubicBezTo>
                      <a:pt x="2088" y="2135"/>
                      <a:pt x="2088" y="2140"/>
                      <a:pt x="2089" y="2145"/>
                    </a:cubicBezTo>
                    <a:cubicBezTo>
                      <a:pt x="2091" y="2157"/>
                      <a:pt x="2102" y="2168"/>
                      <a:pt x="2115" y="2166"/>
                    </a:cubicBezTo>
                    <a:cubicBezTo>
                      <a:pt x="2121" y="2165"/>
                      <a:pt x="2125" y="2161"/>
                      <a:pt x="2127" y="2155"/>
                    </a:cubicBezTo>
                    <a:cubicBezTo>
                      <a:pt x="2128" y="2151"/>
                      <a:pt x="2127" y="2146"/>
                      <a:pt x="2125" y="2143"/>
                    </a:cubicBezTo>
                    <a:cubicBezTo>
                      <a:pt x="2122" y="2139"/>
                      <a:pt x="2117" y="2137"/>
                      <a:pt x="2113" y="2137"/>
                    </a:cubicBezTo>
                    <a:cubicBezTo>
                      <a:pt x="2107" y="2137"/>
                      <a:pt x="2101" y="2142"/>
                      <a:pt x="2101" y="2148"/>
                    </a:cubicBezTo>
                    <a:cubicBezTo>
                      <a:pt x="2101" y="2152"/>
                      <a:pt x="2104" y="2155"/>
                      <a:pt x="2107" y="2156"/>
                    </a:cubicBezTo>
                    <a:cubicBezTo>
                      <a:pt x="2109" y="2157"/>
                      <a:pt x="2112" y="2156"/>
                      <a:pt x="2113" y="2154"/>
                    </a:cubicBezTo>
                    <a:cubicBezTo>
                      <a:pt x="2111" y="2154"/>
                      <a:pt x="2109" y="2154"/>
                      <a:pt x="2108" y="2153"/>
                    </a:cubicBezTo>
                    <a:cubicBezTo>
                      <a:pt x="2105" y="2152"/>
                      <a:pt x="2105" y="2148"/>
                      <a:pt x="2108" y="2146"/>
                    </a:cubicBezTo>
                    <a:cubicBezTo>
                      <a:pt x="2109" y="2145"/>
                      <a:pt x="2111" y="2144"/>
                      <a:pt x="2114" y="2145"/>
                    </a:cubicBezTo>
                    <a:cubicBezTo>
                      <a:pt x="2117" y="2146"/>
                      <a:pt x="2119" y="2149"/>
                      <a:pt x="2119" y="2152"/>
                    </a:cubicBezTo>
                    <a:cubicBezTo>
                      <a:pt x="2118" y="2156"/>
                      <a:pt x="2115" y="2159"/>
                      <a:pt x="2112" y="2160"/>
                    </a:cubicBezTo>
                    <a:cubicBezTo>
                      <a:pt x="2101" y="2162"/>
                      <a:pt x="2092" y="2149"/>
                      <a:pt x="2090" y="2140"/>
                    </a:cubicBezTo>
                    <a:cubicBezTo>
                      <a:pt x="2088" y="2128"/>
                      <a:pt x="2092" y="2116"/>
                      <a:pt x="2094" y="2105"/>
                    </a:cubicBezTo>
                    <a:cubicBezTo>
                      <a:pt x="2096" y="2092"/>
                      <a:pt x="2095" y="2079"/>
                      <a:pt x="2088" y="2063"/>
                    </a:cubicBezTo>
                    <a:cubicBezTo>
                      <a:pt x="2090" y="2066"/>
                      <a:pt x="2092" y="2069"/>
                      <a:pt x="2095" y="2072"/>
                    </a:cubicBezTo>
                    <a:cubicBezTo>
                      <a:pt x="2109" y="2088"/>
                      <a:pt x="2129" y="2095"/>
                      <a:pt x="2151" y="2087"/>
                    </a:cubicBezTo>
                    <a:cubicBezTo>
                      <a:pt x="2170" y="2080"/>
                      <a:pt x="2184" y="2063"/>
                      <a:pt x="2185" y="2041"/>
                    </a:cubicBezTo>
                    <a:cubicBezTo>
                      <a:pt x="2187" y="2022"/>
                      <a:pt x="2178" y="2002"/>
                      <a:pt x="2161" y="1992"/>
                    </a:cubicBezTo>
                    <a:cubicBezTo>
                      <a:pt x="2144" y="1984"/>
                      <a:pt x="2126" y="1986"/>
                      <a:pt x="2115" y="1997"/>
                    </a:cubicBezTo>
                    <a:cubicBezTo>
                      <a:pt x="2107" y="2004"/>
                      <a:pt x="2103" y="2013"/>
                      <a:pt x="2104" y="2022"/>
                    </a:cubicBezTo>
                    <a:cubicBezTo>
                      <a:pt x="2104" y="2028"/>
                      <a:pt x="2106" y="2034"/>
                      <a:pt x="2109" y="2038"/>
                    </a:cubicBezTo>
                    <a:cubicBezTo>
                      <a:pt x="2116" y="2047"/>
                      <a:pt x="2126" y="2049"/>
                      <a:pt x="2135" y="2045"/>
                    </a:cubicBezTo>
                    <a:cubicBezTo>
                      <a:pt x="2145" y="2040"/>
                      <a:pt x="2149" y="2028"/>
                      <a:pt x="2144" y="2018"/>
                    </a:cubicBezTo>
                    <a:cubicBezTo>
                      <a:pt x="2139" y="2008"/>
                      <a:pt x="2127" y="2004"/>
                      <a:pt x="2117" y="2009"/>
                    </a:cubicBezTo>
                    <a:cubicBezTo>
                      <a:pt x="2109" y="2013"/>
                      <a:pt x="2104" y="2022"/>
                      <a:pt x="2106" y="2031"/>
                    </a:cubicBezTo>
                    <a:cubicBezTo>
                      <a:pt x="2102" y="2019"/>
                      <a:pt x="2106" y="2006"/>
                      <a:pt x="2116" y="1997"/>
                    </a:cubicBezTo>
                    <a:cubicBezTo>
                      <a:pt x="2128" y="1987"/>
                      <a:pt x="2144" y="1986"/>
                      <a:pt x="2159" y="1994"/>
                    </a:cubicBezTo>
                    <a:cubicBezTo>
                      <a:pt x="2176" y="2003"/>
                      <a:pt x="2183" y="2022"/>
                      <a:pt x="2182" y="2040"/>
                    </a:cubicBezTo>
                    <a:cubicBezTo>
                      <a:pt x="2181" y="2060"/>
                      <a:pt x="2168" y="2076"/>
                      <a:pt x="2149" y="2083"/>
                    </a:cubicBezTo>
                    <a:cubicBezTo>
                      <a:pt x="2130" y="2089"/>
                      <a:pt x="2112" y="2083"/>
                      <a:pt x="2100" y="2069"/>
                    </a:cubicBezTo>
                    <a:cubicBezTo>
                      <a:pt x="2090" y="2058"/>
                      <a:pt x="2085" y="2044"/>
                      <a:pt x="2073" y="2034"/>
                    </a:cubicBezTo>
                    <a:cubicBezTo>
                      <a:pt x="2058" y="2019"/>
                      <a:pt x="2037" y="2013"/>
                      <a:pt x="2014" y="2018"/>
                    </a:cubicBezTo>
                    <a:cubicBezTo>
                      <a:pt x="1982" y="2026"/>
                      <a:pt x="1960" y="2049"/>
                      <a:pt x="1954" y="2081"/>
                    </a:cubicBezTo>
                    <a:cubicBezTo>
                      <a:pt x="1951" y="2096"/>
                      <a:pt x="1951" y="2108"/>
                      <a:pt x="1957" y="2121"/>
                    </a:cubicBezTo>
                    <a:cubicBezTo>
                      <a:pt x="1950" y="2109"/>
                      <a:pt x="1947" y="2096"/>
                      <a:pt x="1948" y="2083"/>
                    </a:cubicBezTo>
                    <a:cubicBezTo>
                      <a:pt x="1948" y="2065"/>
                      <a:pt x="1955" y="2044"/>
                      <a:pt x="1965" y="2029"/>
                    </a:cubicBezTo>
                    <a:cubicBezTo>
                      <a:pt x="1968" y="2023"/>
                      <a:pt x="1971" y="2017"/>
                      <a:pt x="1973" y="2010"/>
                    </a:cubicBezTo>
                    <a:cubicBezTo>
                      <a:pt x="1973" y="2008"/>
                      <a:pt x="1974" y="2006"/>
                      <a:pt x="1974" y="2004"/>
                    </a:cubicBezTo>
                    <a:cubicBezTo>
                      <a:pt x="1975" y="2001"/>
                      <a:pt x="1975" y="1998"/>
                      <a:pt x="1975" y="1994"/>
                    </a:cubicBezTo>
                    <a:cubicBezTo>
                      <a:pt x="1975" y="1993"/>
                      <a:pt x="1974" y="1982"/>
                      <a:pt x="1972" y="1982"/>
                    </a:cubicBezTo>
                    <a:cubicBezTo>
                      <a:pt x="1971" y="1983"/>
                      <a:pt x="1972" y="1989"/>
                      <a:pt x="1972" y="1990"/>
                    </a:cubicBezTo>
                    <a:cubicBezTo>
                      <a:pt x="1972" y="1995"/>
                      <a:pt x="1971" y="1999"/>
                      <a:pt x="1970" y="2003"/>
                    </a:cubicBezTo>
                    <a:cubicBezTo>
                      <a:pt x="1970" y="2005"/>
                      <a:pt x="1970" y="2007"/>
                      <a:pt x="1969" y="2009"/>
                    </a:cubicBezTo>
                    <a:cubicBezTo>
                      <a:pt x="1967" y="2016"/>
                      <a:pt x="1965" y="2021"/>
                      <a:pt x="1962" y="2028"/>
                    </a:cubicBezTo>
                    <a:cubicBezTo>
                      <a:pt x="1962" y="2028"/>
                      <a:pt x="1961" y="2029"/>
                      <a:pt x="1960" y="2030"/>
                    </a:cubicBezTo>
                    <a:cubicBezTo>
                      <a:pt x="1961" y="2028"/>
                      <a:pt x="1962" y="2026"/>
                      <a:pt x="1962" y="2023"/>
                    </a:cubicBezTo>
                    <a:cubicBezTo>
                      <a:pt x="1963" y="2017"/>
                      <a:pt x="1964" y="2012"/>
                      <a:pt x="1963" y="2006"/>
                    </a:cubicBezTo>
                    <a:cubicBezTo>
                      <a:pt x="1959" y="1989"/>
                      <a:pt x="1944" y="1983"/>
                      <a:pt x="1930" y="1985"/>
                    </a:cubicBezTo>
                    <a:cubicBezTo>
                      <a:pt x="1917" y="1987"/>
                      <a:pt x="1905" y="1994"/>
                      <a:pt x="1900" y="2006"/>
                    </a:cubicBezTo>
                    <a:cubicBezTo>
                      <a:pt x="1897" y="2017"/>
                      <a:pt x="1899" y="2026"/>
                      <a:pt x="1908" y="2033"/>
                    </a:cubicBezTo>
                    <a:cubicBezTo>
                      <a:pt x="1915" y="2038"/>
                      <a:pt x="1925" y="2041"/>
                      <a:pt x="1932" y="2035"/>
                    </a:cubicBezTo>
                    <a:cubicBezTo>
                      <a:pt x="1936" y="2032"/>
                      <a:pt x="1938" y="2028"/>
                      <a:pt x="1937" y="2023"/>
                    </a:cubicBezTo>
                    <a:cubicBezTo>
                      <a:pt x="1937" y="2020"/>
                      <a:pt x="1936" y="2017"/>
                      <a:pt x="1933" y="2015"/>
                    </a:cubicBezTo>
                    <a:cubicBezTo>
                      <a:pt x="1931" y="2013"/>
                      <a:pt x="1927" y="2013"/>
                      <a:pt x="1924" y="2014"/>
                    </a:cubicBezTo>
                    <a:cubicBezTo>
                      <a:pt x="1920" y="2015"/>
                      <a:pt x="1917" y="2017"/>
                      <a:pt x="1917" y="2021"/>
                    </a:cubicBezTo>
                    <a:cubicBezTo>
                      <a:pt x="1916" y="2025"/>
                      <a:pt x="1919" y="2029"/>
                      <a:pt x="1922" y="2030"/>
                    </a:cubicBezTo>
                    <a:cubicBezTo>
                      <a:pt x="1927" y="2032"/>
                      <a:pt x="1932" y="2029"/>
                      <a:pt x="1933" y="2025"/>
                    </a:cubicBezTo>
                    <a:cubicBezTo>
                      <a:pt x="1935" y="2021"/>
                      <a:pt x="1932" y="2016"/>
                      <a:pt x="1928" y="2014"/>
                    </a:cubicBezTo>
                    <a:cubicBezTo>
                      <a:pt x="1926" y="2014"/>
                      <a:pt x="1925" y="2014"/>
                      <a:pt x="1923" y="2014"/>
                    </a:cubicBezTo>
                    <a:cubicBezTo>
                      <a:pt x="1924" y="2014"/>
                      <a:pt x="1924" y="2014"/>
                      <a:pt x="1924" y="2014"/>
                    </a:cubicBezTo>
                    <a:cubicBezTo>
                      <a:pt x="1927" y="2013"/>
                      <a:pt x="1930" y="2013"/>
                      <a:pt x="1933" y="2016"/>
                    </a:cubicBezTo>
                    <a:cubicBezTo>
                      <a:pt x="1935" y="2017"/>
                      <a:pt x="1937" y="2020"/>
                      <a:pt x="1937" y="2023"/>
                    </a:cubicBezTo>
                    <a:cubicBezTo>
                      <a:pt x="1937" y="2027"/>
                      <a:pt x="1935" y="2032"/>
                      <a:pt x="1931" y="2034"/>
                    </a:cubicBezTo>
                    <a:cubicBezTo>
                      <a:pt x="1925" y="2039"/>
                      <a:pt x="1915" y="2037"/>
                      <a:pt x="1909" y="2032"/>
                    </a:cubicBezTo>
                    <a:cubicBezTo>
                      <a:pt x="1901" y="2026"/>
                      <a:pt x="1898" y="2017"/>
                      <a:pt x="1902" y="2007"/>
                    </a:cubicBezTo>
                    <a:cubicBezTo>
                      <a:pt x="1907" y="1995"/>
                      <a:pt x="1919" y="1989"/>
                      <a:pt x="1931" y="1988"/>
                    </a:cubicBezTo>
                    <a:cubicBezTo>
                      <a:pt x="1944" y="1986"/>
                      <a:pt x="1956" y="1992"/>
                      <a:pt x="1959" y="2006"/>
                    </a:cubicBezTo>
                    <a:cubicBezTo>
                      <a:pt x="1960" y="2012"/>
                      <a:pt x="1960" y="2017"/>
                      <a:pt x="1959" y="2023"/>
                    </a:cubicBezTo>
                    <a:cubicBezTo>
                      <a:pt x="1958" y="2026"/>
                      <a:pt x="1957" y="2030"/>
                      <a:pt x="1956" y="2033"/>
                    </a:cubicBezTo>
                    <a:cubicBezTo>
                      <a:pt x="1953" y="2041"/>
                      <a:pt x="1949" y="2051"/>
                      <a:pt x="1946" y="2061"/>
                    </a:cubicBezTo>
                    <a:cubicBezTo>
                      <a:pt x="1944" y="2067"/>
                      <a:pt x="1944" y="2073"/>
                      <a:pt x="1943" y="2079"/>
                    </a:cubicBezTo>
                    <a:cubicBezTo>
                      <a:pt x="1942" y="2076"/>
                      <a:pt x="1940" y="2073"/>
                      <a:pt x="1938" y="2071"/>
                    </a:cubicBezTo>
                    <a:cubicBezTo>
                      <a:pt x="1933" y="2065"/>
                      <a:pt x="1925" y="2059"/>
                      <a:pt x="1919" y="2058"/>
                    </a:cubicBezTo>
                    <a:close/>
                    <a:moveTo>
                      <a:pt x="1967" y="1939"/>
                    </a:moveTo>
                    <a:cubicBezTo>
                      <a:pt x="1970" y="1942"/>
                      <a:pt x="1970" y="1946"/>
                      <a:pt x="1967" y="1949"/>
                    </a:cubicBezTo>
                    <a:cubicBezTo>
                      <a:pt x="1962" y="1953"/>
                      <a:pt x="1956" y="1948"/>
                      <a:pt x="1957" y="1943"/>
                    </a:cubicBezTo>
                    <a:cubicBezTo>
                      <a:pt x="1957" y="1938"/>
                      <a:pt x="1960" y="1937"/>
                      <a:pt x="1959" y="1931"/>
                    </a:cubicBezTo>
                    <a:cubicBezTo>
                      <a:pt x="1962" y="1936"/>
                      <a:pt x="1964" y="1936"/>
                      <a:pt x="1967" y="1939"/>
                    </a:cubicBezTo>
                    <a:close/>
                    <a:moveTo>
                      <a:pt x="1969" y="2025"/>
                    </a:moveTo>
                    <a:cubicBezTo>
                      <a:pt x="1975" y="2013"/>
                      <a:pt x="1991" y="2008"/>
                      <a:pt x="2001" y="2010"/>
                    </a:cubicBezTo>
                    <a:cubicBezTo>
                      <a:pt x="2009" y="2012"/>
                      <a:pt x="2016" y="2015"/>
                      <a:pt x="2024" y="2012"/>
                    </a:cubicBezTo>
                    <a:cubicBezTo>
                      <a:pt x="2030" y="2009"/>
                      <a:pt x="2036" y="2002"/>
                      <a:pt x="2033" y="1997"/>
                    </a:cubicBezTo>
                    <a:cubicBezTo>
                      <a:pt x="2032" y="2002"/>
                      <a:pt x="2026" y="2004"/>
                      <a:pt x="2020" y="2004"/>
                    </a:cubicBezTo>
                    <a:cubicBezTo>
                      <a:pt x="2016" y="2004"/>
                      <a:pt x="2011" y="2004"/>
                      <a:pt x="2007" y="2007"/>
                    </a:cubicBezTo>
                    <a:cubicBezTo>
                      <a:pt x="2001" y="2000"/>
                      <a:pt x="1991" y="2001"/>
                      <a:pt x="1985" y="2005"/>
                    </a:cubicBezTo>
                    <a:cubicBezTo>
                      <a:pt x="1979" y="2008"/>
                      <a:pt x="1971" y="2016"/>
                      <a:pt x="1969" y="2025"/>
                    </a:cubicBezTo>
                    <a:close/>
                    <a:moveTo>
                      <a:pt x="1896" y="1935"/>
                    </a:moveTo>
                    <a:cubicBezTo>
                      <a:pt x="1877" y="1927"/>
                      <a:pt x="1877" y="1907"/>
                      <a:pt x="1875" y="1899"/>
                    </a:cubicBezTo>
                    <a:cubicBezTo>
                      <a:pt x="1870" y="1887"/>
                      <a:pt x="1859" y="1891"/>
                      <a:pt x="1861" y="1904"/>
                    </a:cubicBezTo>
                    <a:cubicBezTo>
                      <a:pt x="1863" y="1916"/>
                      <a:pt x="1877" y="1932"/>
                      <a:pt x="1896" y="1935"/>
                    </a:cubicBezTo>
                    <a:close/>
                    <a:moveTo>
                      <a:pt x="1977" y="1965"/>
                    </a:moveTo>
                    <a:cubicBezTo>
                      <a:pt x="1973" y="1970"/>
                      <a:pt x="1965" y="1969"/>
                      <a:pt x="1961" y="1968"/>
                    </a:cubicBezTo>
                    <a:cubicBezTo>
                      <a:pt x="1957" y="1973"/>
                      <a:pt x="1964" y="1984"/>
                      <a:pt x="1974" y="1980"/>
                    </a:cubicBezTo>
                    <a:cubicBezTo>
                      <a:pt x="1979" y="1978"/>
                      <a:pt x="1982" y="1970"/>
                      <a:pt x="1977" y="1965"/>
                    </a:cubicBezTo>
                    <a:close/>
                    <a:moveTo>
                      <a:pt x="1973" y="2013"/>
                    </a:moveTo>
                    <a:cubicBezTo>
                      <a:pt x="1986" y="1993"/>
                      <a:pt x="2013" y="1994"/>
                      <a:pt x="2020" y="1992"/>
                    </a:cubicBezTo>
                    <a:cubicBezTo>
                      <a:pt x="2035" y="1987"/>
                      <a:pt x="2029" y="1970"/>
                      <a:pt x="2013" y="1975"/>
                    </a:cubicBezTo>
                    <a:cubicBezTo>
                      <a:pt x="2002" y="1977"/>
                      <a:pt x="1982" y="1988"/>
                      <a:pt x="1973" y="2013"/>
                    </a:cubicBezTo>
                    <a:close/>
                    <a:moveTo>
                      <a:pt x="1909" y="1985"/>
                    </a:moveTo>
                    <a:cubicBezTo>
                      <a:pt x="1905" y="1995"/>
                      <a:pt x="1898" y="2004"/>
                      <a:pt x="1889" y="2009"/>
                    </a:cubicBezTo>
                    <a:cubicBezTo>
                      <a:pt x="1880" y="2013"/>
                      <a:pt x="1868" y="2013"/>
                      <a:pt x="1860" y="2006"/>
                    </a:cubicBezTo>
                    <a:cubicBezTo>
                      <a:pt x="1856" y="2002"/>
                      <a:pt x="1853" y="1997"/>
                      <a:pt x="1851" y="1991"/>
                    </a:cubicBezTo>
                    <a:cubicBezTo>
                      <a:pt x="1850" y="1984"/>
                      <a:pt x="1850" y="1979"/>
                      <a:pt x="1852" y="1973"/>
                    </a:cubicBezTo>
                    <a:cubicBezTo>
                      <a:pt x="1853" y="1966"/>
                      <a:pt x="1856" y="1962"/>
                      <a:pt x="1860" y="1957"/>
                    </a:cubicBezTo>
                    <a:cubicBezTo>
                      <a:pt x="1862" y="1955"/>
                      <a:pt x="1864" y="1953"/>
                      <a:pt x="1866" y="1951"/>
                    </a:cubicBezTo>
                    <a:cubicBezTo>
                      <a:pt x="1872" y="1946"/>
                      <a:pt x="1877" y="1943"/>
                      <a:pt x="1884" y="1940"/>
                    </a:cubicBezTo>
                    <a:cubicBezTo>
                      <a:pt x="1895" y="1937"/>
                      <a:pt x="1903" y="1936"/>
                      <a:pt x="1914" y="1938"/>
                    </a:cubicBezTo>
                    <a:cubicBezTo>
                      <a:pt x="1915" y="1938"/>
                      <a:pt x="1916" y="1938"/>
                      <a:pt x="1916" y="1939"/>
                    </a:cubicBezTo>
                    <a:cubicBezTo>
                      <a:pt x="1911" y="1933"/>
                      <a:pt x="1908" y="1926"/>
                      <a:pt x="1906" y="1918"/>
                    </a:cubicBezTo>
                    <a:cubicBezTo>
                      <a:pt x="1904" y="1909"/>
                      <a:pt x="1905" y="1899"/>
                      <a:pt x="1910" y="1891"/>
                    </a:cubicBezTo>
                    <a:cubicBezTo>
                      <a:pt x="1912" y="1889"/>
                      <a:pt x="1915" y="1886"/>
                      <a:pt x="1920" y="1884"/>
                    </a:cubicBezTo>
                    <a:cubicBezTo>
                      <a:pt x="1916" y="1886"/>
                      <a:pt x="1913" y="1889"/>
                      <a:pt x="1912" y="1892"/>
                    </a:cubicBezTo>
                    <a:cubicBezTo>
                      <a:pt x="1907" y="1900"/>
                      <a:pt x="1906" y="1909"/>
                      <a:pt x="1908" y="1918"/>
                    </a:cubicBezTo>
                    <a:cubicBezTo>
                      <a:pt x="1910" y="1924"/>
                      <a:pt x="1913" y="1929"/>
                      <a:pt x="1917" y="1933"/>
                    </a:cubicBezTo>
                    <a:cubicBezTo>
                      <a:pt x="1924" y="1942"/>
                      <a:pt x="1932" y="1946"/>
                      <a:pt x="1940" y="1953"/>
                    </a:cubicBezTo>
                    <a:cubicBezTo>
                      <a:pt x="1940" y="1954"/>
                      <a:pt x="1940" y="1954"/>
                      <a:pt x="1940" y="1954"/>
                    </a:cubicBezTo>
                    <a:cubicBezTo>
                      <a:pt x="1945" y="1958"/>
                      <a:pt x="1948" y="1963"/>
                      <a:pt x="1951" y="1968"/>
                    </a:cubicBezTo>
                    <a:cubicBezTo>
                      <a:pt x="1952" y="1969"/>
                      <a:pt x="1958" y="1982"/>
                      <a:pt x="1957" y="1983"/>
                    </a:cubicBezTo>
                    <a:cubicBezTo>
                      <a:pt x="1956" y="1983"/>
                      <a:pt x="1952" y="1975"/>
                      <a:pt x="1951" y="1974"/>
                    </a:cubicBezTo>
                    <a:cubicBezTo>
                      <a:pt x="1947" y="1967"/>
                      <a:pt x="1943" y="1962"/>
                      <a:pt x="1938" y="1956"/>
                    </a:cubicBezTo>
                    <a:cubicBezTo>
                      <a:pt x="1937" y="1956"/>
                      <a:pt x="1937" y="1956"/>
                      <a:pt x="1937" y="1956"/>
                    </a:cubicBezTo>
                    <a:cubicBezTo>
                      <a:pt x="1930" y="1949"/>
                      <a:pt x="1923" y="1944"/>
                      <a:pt x="1914" y="1941"/>
                    </a:cubicBezTo>
                    <a:cubicBezTo>
                      <a:pt x="1902" y="1938"/>
                      <a:pt x="1889" y="1939"/>
                      <a:pt x="1879" y="1947"/>
                    </a:cubicBezTo>
                    <a:cubicBezTo>
                      <a:pt x="1874" y="1951"/>
                      <a:pt x="1870" y="1961"/>
                      <a:pt x="1874" y="1967"/>
                    </a:cubicBezTo>
                    <a:cubicBezTo>
                      <a:pt x="1876" y="1969"/>
                      <a:pt x="1879" y="1970"/>
                      <a:pt x="1881" y="1969"/>
                    </a:cubicBezTo>
                    <a:cubicBezTo>
                      <a:pt x="1883" y="1968"/>
                      <a:pt x="1885" y="1966"/>
                      <a:pt x="1884" y="1963"/>
                    </a:cubicBezTo>
                    <a:cubicBezTo>
                      <a:pt x="1884" y="1961"/>
                      <a:pt x="1883" y="1960"/>
                      <a:pt x="1882" y="1960"/>
                    </a:cubicBezTo>
                    <a:cubicBezTo>
                      <a:pt x="1880" y="1959"/>
                      <a:pt x="1877" y="1960"/>
                      <a:pt x="1877" y="1962"/>
                    </a:cubicBezTo>
                    <a:cubicBezTo>
                      <a:pt x="1877" y="1963"/>
                      <a:pt x="1878" y="1965"/>
                      <a:pt x="1879" y="1965"/>
                    </a:cubicBezTo>
                    <a:cubicBezTo>
                      <a:pt x="1877" y="1966"/>
                      <a:pt x="1875" y="1964"/>
                      <a:pt x="1875" y="1963"/>
                    </a:cubicBezTo>
                    <a:cubicBezTo>
                      <a:pt x="1874" y="1960"/>
                      <a:pt x="1876" y="1958"/>
                      <a:pt x="1878" y="1956"/>
                    </a:cubicBezTo>
                    <a:cubicBezTo>
                      <a:pt x="1882" y="1954"/>
                      <a:pt x="1886" y="1956"/>
                      <a:pt x="1889" y="1960"/>
                    </a:cubicBezTo>
                    <a:cubicBezTo>
                      <a:pt x="1890" y="1962"/>
                      <a:pt x="1890" y="1966"/>
                      <a:pt x="1889" y="1969"/>
                    </a:cubicBezTo>
                    <a:cubicBezTo>
                      <a:pt x="1888" y="1972"/>
                      <a:pt x="1885" y="1974"/>
                      <a:pt x="1882" y="1974"/>
                    </a:cubicBezTo>
                    <a:cubicBezTo>
                      <a:pt x="1878" y="1975"/>
                      <a:pt x="1874" y="1974"/>
                      <a:pt x="1872" y="1971"/>
                    </a:cubicBezTo>
                    <a:cubicBezTo>
                      <a:pt x="1866" y="1964"/>
                      <a:pt x="1869" y="1953"/>
                      <a:pt x="1876" y="1947"/>
                    </a:cubicBezTo>
                    <a:cubicBezTo>
                      <a:pt x="1878" y="1946"/>
                      <a:pt x="1881" y="1944"/>
                      <a:pt x="1883" y="1943"/>
                    </a:cubicBezTo>
                    <a:cubicBezTo>
                      <a:pt x="1875" y="1946"/>
                      <a:pt x="1868" y="1951"/>
                      <a:pt x="1861" y="1958"/>
                    </a:cubicBezTo>
                    <a:cubicBezTo>
                      <a:pt x="1857" y="1963"/>
                      <a:pt x="1855" y="1967"/>
                      <a:pt x="1853" y="1973"/>
                    </a:cubicBezTo>
                    <a:cubicBezTo>
                      <a:pt x="1851" y="1979"/>
                      <a:pt x="1851" y="1984"/>
                      <a:pt x="1852" y="1991"/>
                    </a:cubicBezTo>
                    <a:cubicBezTo>
                      <a:pt x="1853" y="1994"/>
                      <a:pt x="1854" y="1997"/>
                      <a:pt x="1856" y="2000"/>
                    </a:cubicBezTo>
                    <a:cubicBezTo>
                      <a:pt x="1856" y="2000"/>
                      <a:pt x="1856" y="2000"/>
                      <a:pt x="1856" y="2000"/>
                    </a:cubicBezTo>
                    <a:cubicBezTo>
                      <a:pt x="1853" y="1991"/>
                      <a:pt x="1857" y="1981"/>
                      <a:pt x="1870" y="1983"/>
                    </a:cubicBezTo>
                    <a:cubicBezTo>
                      <a:pt x="1879" y="1985"/>
                      <a:pt x="1891" y="1999"/>
                      <a:pt x="1909" y="1985"/>
                    </a:cubicBezTo>
                    <a:close/>
                    <a:moveTo>
                      <a:pt x="1912" y="1893"/>
                    </a:moveTo>
                    <a:cubicBezTo>
                      <a:pt x="1921" y="1901"/>
                      <a:pt x="1930" y="1887"/>
                      <a:pt x="1933" y="1884"/>
                    </a:cubicBezTo>
                    <a:cubicBezTo>
                      <a:pt x="1936" y="1881"/>
                      <a:pt x="1939" y="1879"/>
                      <a:pt x="1942" y="1880"/>
                    </a:cubicBezTo>
                    <a:cubicBezTo>
                      <a:pt x="1938" y="1877"/>
                      <a:pt x="1927" y="1874"/>
                      <a:pt x="1922" y="1875"/>
                    </a:cubicBezTo>
                    <a:cubicBezTo>
                      <a:pt x="1914" y="1876"/>
                      <a:pt x="1908" y="1881"/>
                      <a:pt x="1910" y="1890"/>
                    </a:cubicBezTo>
                    <a:cubicBezTo>
                      <a:pt x="1912" y="1887"/>
                      <a:pt x="1917" y="1883"/>
                      <a:pt x="1922" y="1883"/>
                    </a:cubicBezTo>
                    <a:cubicBezTo>
                      <a:pt x="1920" y="1884"/>
                      <a:pt x="1914" y="1888"/>
                      <a:pt x="1912" y="1893"/>
                    </a:cubicBezTo>
                    <a:close/>
                    <a:moveTo>
                      <a:pt x="1959" y="1990"/>
                    </a:moveTo>
                    <a:cubicBezTo>
                      <a:pt x="1939" y="1974"/>
                      <a:pt x="1918" y="1978"/>
                      <a:pt x="1907" y="1974"/>
                    </a:cubicBezTo>
                    <a:cubicBezTo>
                      <a:pt x="1894" y="1969"/>
                      <a:pt x="1899" y="1955"/>
                      <a:pt x="1914" y="1956"/>
                    </a:cubicBezTo>
                    <a:cubicBezTo>
                      <a:pt x="1931" y="1958"/>
                      <a:pt x="1948" y="1974"/>
                      <a:pt x="1959" y="1990"/>
                    </a:cubicBezTo>
                    <a:close/>
                    <a:moveTo>
                      <a:pt x="1890" y="1935"/>
                    </a:moveTo>
                    <a:cubicBezTo>
                      <a:pt x="1869" y="1936"/>
                      <a:pt x="1839" y="1960"/>
                      <a:pt x="1849" y="1979"/>
                    </a:cubicBezTo>
                    <a:cubicBezTo>
                      <a:pt x="1845" y="1981"/>
                      <a:pt x="1839" y="1978"/>
                      <a:pt x="1837" y="1972"/>
                    </a:cubicBezTo>
                    <a:cubicBezTo>
                      <a:pt x="1835" y="1966"/>
                      <a:pt x="1838" y="1957"/>
                      <a:pt x="1846" y="1953"/>
                    </a:cubicBezTo>
                    <a:cubicBezTo>
                      <a:pt x="1843" y="1948"/>
                      <a:pt x="1853" y="1939"/>
                      <a:pt x="1868" y="1935"/>
                    </a:cubicBezTo>
                    <a:cubicBezTo>
                      <a:pt x="1859" y="1934"/>
                      <a:pt x="1851" y="1929"/>
                      <a:pt x="1844" y="1923"/>
                    </a:cubicBezTo>
                    <a:cubicBezTo>
                      <a:pt x="1837" y="1917"/>
                      <a:pt x="1830" y="1908"/>
                      <a:pt x="1828" y="1898"/>
                    </a:cubicBezTo>
                    <a:cubicBezTo>
                      <a:pt x="1825" y="1888"/>
                      <a:pt x="1827" y="1877"/>
                      <a:pt x="1834" y="1870"/>
                    </a:cubicBezTo>
                    <a:cubicBezTo>
                      <a:pt x="1840" y="1865"/>
                      <a:pt x="1848" y="1862"/>
                      <a:pt x="1855" y="1865"/>
                    </a:cubicBezTo>
                    <a:cubicBezTo>
                      <a:pt x="1861" y="1867"/>
                      <a:pt x="1864" y="1873"/>
                      <a:pt x="1865" y="1879"/>
                    </a:cubicBezTo>
                    <a:cubicBezTo>
                      <a:pt x="1865" y="1886"/>
                      <a:pt x="1862" y="1892"/>
                      <a:pt x="1858" y="1897"/>
                    </a:cubicBezTo>
                    <a:cubicBezTo>
                      <a:pt x="1860" y="1883"/>
                      <a:pt x="1849" y="1881"/>
                      <a:pt x="1846" y="1877"/>
                    </a:cubicBezTo>
                    <a:cubicBezTo>
                      <a:pt x="1842" y="1871"/>
                      <a:pt x="1845" y="1866"/>
                      <a:pt x="1851" y="1865"/>
                    </a:cubicBezTo>
                    <a:cubicBezTo>
                      <a:pt x="1851" y="1865"/>
                      <a:pt x="1851" y="1865"/>
                      <a:pt x="1851" y="1865"/>
                    </a:cubicBezTo>
                    <a:cubicBezTo>
                      <a:pt x="1845" y="1864"/>
                      <a:pt x="1840" y="1867"/>
                      <a:pt x="1836" y="1871"/>
                    </a:cubicBezTo>
                    <a:cubicBezTo>
                      <a:pt x="1830" y="1877"/>
                      <a:pt x="1826" y="1885"/>
                      <a:pt x="1828" y="1895"/>
                    </a:cubicBezTo>
                    <a:cubicBezTo>
                      <a:pt x="1828" y="1893"/>
                      <a:pt x="1829" y="1890"/>
                      <a:pt x="1830" y="1888"/>
                    </a:cubicBezTo>
                    <a:cubicBezTo>
                      <a:pt x="1831" y="1884"/>
                      <a:pt x="1835" y="1880"/>
                      <a:pt x="1840" y="1881"/>
                    </a:cubicBezTo>
                    <a:cubicBezTo>
                      <a:pt x="1842" y="1881"/>
                      <a:pt x="1844" y="1883"/>
                      <a:pt x="1845" y="1886"/>
                    </a:cubicBezTo>
                    <a:cubicBezTo>
                      <a:pt x="1845" y="1887"/>
                      <a:pt x="1845" y="1889"/>
                      <a:pt x="1844" y="1891"/>
                    </a:cubicBezTo>
                    <a:cubicBezTo>
                      <a:pt x="1843" y="1892"/>
                      <a:pt x="1841" y="1893"/>
                      <a:pt x="1839" y="1893"/>
                    </a:cubicBezTo>
                    <a:cubicBezTo>
                      <a:pt x="1836" y="1893"/>
                      <a:pt x="1834" y="1891"/>
                      <a:pt x="1834" y="1888"/>
                    </a:cubicBezTo>
                    <a:cubicBezTo>
                      <a:pt x="1834" y="1887"/>
                      <a:pt x="1835" y="1886"/>
                      <a:pt x="1837" y="1885"/>
                    </a:cubicBezTo>
                    <a:cubicBezTo>
                      <a:pt x="1838" y="1885"/>
                      <a:pt x="1839" y="1885"/>
                      <a:pt x="1839" y="1886"/>
                    </a:cubicBezTo>
                    <a:cubicBezTo>
                      <a:pt x="1838" y="1886"/>
                      <a:pt x="1838" y="1886"/>
                      <a:pt x="1837" y="1886"/>
                    </a:cubicBezTo>
                    <a:cubicBezTo>
                      <a:pt x="1836" y="1887"/>
                      <a:pt x="1836" y="1889"/>
                      <a:pt x="1837" y="1889"/>
                    </a:cubicBezTo>
                    <a:cubicBezTo>
                      <a:pt x="1838" y="1890"/>
                      <a:pt x="1838" y="1890"/>
                      <a:pt x="1840" y="1890"/>
                    </a:cubicBezTo>
                    <a:cubicBezTo>
                      <a:pt x="1841" y="1889"/>
                      <a:pt x="1842" y="1888"/>
                      <a:pt x="1842" y="1887"/>
                    </a:cubicBezTo>
                    <a:cubicBezTo>
                      <a:pt x="1841" y="1885"/>
                      <a:pt x="1840" y="1884"/>
                      <a:pt x="1839" y="1884"/>
                    </a:cubicBezTo>
                    <a:cubicBezTo>
                      <a:pt x="1834" y="1883"/>
                      <a:pt x="1830" y="1888"/>
                      <a:pt x="1830" y="1892"/>
                    </a:cubicBezTo>
                    <a:cubicBezTo>
                      <a:pt x="1828" y="1898"/>
                      <a:pt x="1832" y="1906"/>
                      <a:pt x="1836" y="1911"/>
                    </a:cubicBezTo>
                    <a:cubicBezTo>
                      <a:pt x="1845" y="1926"/>
                      <a:pt x="1860" y="1933"/>
                      <a:pt x="1874" y="1934"/>
                    </a:cubicBezTo>
                    <a:cubicBezTo>
                      <a:pt x="1879" y="1934"/>
                      <a:pt x="1884" y="1934"/>
                      <a:pt x="1890" y="1935"/>
                    </a:cubicBezTo>
                    <a:close/>
                    <a:moveTo>
                      <a:pt x="1909" y="1933"/>
                    </a:moveTo>
                    <a:cubicBezTo>
                      <a:pt x="1899" y="1933"/>
                      <a:pt x="1896" y="1916"/>
                      <a:pt x="1897" y="1906"/>
                    </a:cubicBezTo>
                    <a:cubicBezTo>
                      <a:pt x="1899" y="1895"/>
                      <a:pt x="1905" y="1882"/>
                      <a:pt x="1897" y="1871"/>
                    </a:cubicBezTo>
                    <a:cubicBezTo>
                      <a:pt x="1893" y="1865"/>
                      <a:pt x="1886" y="1862"/>
                      <a:pt x="1879" y="1863"/>
                    </a:cubicBezTo>
                    <a:cubicBezTo>
                      <a:pt x="1875" y="1864"/>
                      <a:pt x="1871" y="1867"/>
                      <a:pt x="1871" y="1872"/>
                    </a:cubicBezTo>
                    <a:cubicBezTo>
                      <a:pt x="1873" y="1869"/>
                      <a:pt x="1879" y="1867"/>
                      <a:pt x="1883" y="1870"/>
                    </a:cubicBezTo>
                    <a:cubicBezTo>
                      <a:pt x="1887" y="1872"/>
                      <a:pt x="1888" y="1878"/>
                      <a:pt x="1887" y="1883"/>
                    </a:cubicBezTo>
                    <a:cubicBezTo>
                      <a:pt x="1884" y="1893"/>
                      <a:pt x="1880" y="1902"/>
                      <a:pt x="1881" y="1912"/>
                    </a:cubicBezTo>
                    <a:cubicBezTo>
                      <a:pt x="1882" y="1925"/>
                      <a:pt x="1894" y="1936"/>
                      <a:pt x="1909" y="1933"/>
                    </a:cubicBezTo>
                    <a:close/>
                    <a:moveTo>
                      <a:pt x="1957" y="1927"/>
                    </a:moveTo>
                    <a:cubicBezTo>
                      <a:pt x="1956" y="1916"/>
                      <a:pt x="1946" y="1902"/>
                      <a:pt x="1935" y="1899"/>
                    </a:cubicBezTo>
                    <a:cubicBezTo>
                      <a:pt x="1925" y="1895"/>
                      <a:pt x="1918" y="1903"/>
                      <a:pt x="1929" y="1910"/>
                    </a:cubicBezTo>
                    <a:cubicBezTo>
                      <a:pt x="1937" y="1915"/>
                      <a:pt x="1953" y="1917"/>
                      <a:pt x="1957" y="1927"/>
                    </a:cubicBezTo>
                    <a:close/>
                    <a:moveTo>
                      <a:pt x="2097" y="2076"/>
                    </a:moveTo>
                    <a:cubicBezTo>
                      <a:pt x="2118" y="2101"/>
                      <a:pt x="2168" y="2103"/>
                      <a:pt x="2176" y="2072"/>
                    </a:cubicBezTo>
                    <a:cubicBezTo>
                      <a:pt x="2182" y="2074"/>
                      <a:pt x="2185" y="2084"/>
                      <a:pt x="2180" y="2092"/>
                    </a:cubicBezTo>
                    <a:cubicBezTo>
                      <a:pt x="2175" y="2101"/>
                      <a:pt x="2162" y="2105"/>
                      <a:pt x="2150" y="2099"/>
                    </a:cubicBezTo>
                    <a:cubicBezTo>
                      <a:pt x="2145" y="2110"/>
                      <a:pt x="2110" y="2105"/>
                      <a:pt x="2097" y="2076"/>
                    </a:cubicBezTo>
                    <a:close/>
                    <a:moveTo>
                      <a:pt x="2026" y="2196"/>
                    </a:moveTo>
                    <a:cubicBezTo>
                      <a:pt x="2024" y="2195"/>
                      <a:pt x="2023" y="2192"/>
                      <a:pt x="2024" y="2190"/>
                    </a:cubicBezTo>
                    <a:cubicBezTo>
                      <a:pt x="2025" y="2187"/>
                      <a:pt x="2028" y="2186"/>
                      <a:pt x="2031" y="2187"/>
                    </a:cubicBezTo>
                    <a:cubicBezTo>
                      <a:pt x="2033" y="2189"/>
                      <a:pt x="2034" y="2192"/>
                      <a:pt x="2033" y="2194"/>
                    </a:cubicBezTo>
                    <a:cubicBezTo>
                      <a:pt x="2032" y="2197"/>
                      <a:pt x="2029" y="2198"/>
                      <a:pt x="2026" y="2196"/>
                    </a:cubicBezTo>
                    <a:close/>
                    <a:moveTo>
                      <a:pt x="2017" y="2194"/>
                    </a:moveTo>
                    <a:cubicBezTo>
                      <a:pt x="2015" y="2193"/>
                      <a:pt x="2014" y="2191"/>
                      <a:pt x="2015" y="2189"/>
                    </a:cubicBezTo>
                    <a:cubicBezTo>
                      <a:pt x="2016" y="2187"/>
                      <a:pt x="2018" y="2186"/>
                      <a:pt x="2020" y="2187"/>
                    </a:cubicBezTo>
                    <a:cubicBezTo>
                      <a:pt x="2022" y="2188"/>
                      <a:pt x="2023" y="2191"/>
                      <a:pt x="2022" y="2192"/>
                    </a:cubicBezTo>
                    <a:cubicBezTo>
                      <a:pt x="2021" y="2194"/>
                      <a:pt x="2018" y="2195"/>
                      <a:pt x="2017" y="2194"/>
                    </a:cubicBezTo>
                    <a:close/>
                    <a:moveTo>
                      <a:pt x="2038" y="2193"/>
                    </a:moveTo>
                    <a:cubicBezTo>
                      <a:pt x="2034" y="2191"/>
                      <a:pt x="2033" y="2187"/>
                      <a:pt x="2035" y="2183"/>
                    </a:cubicBezTo>
                    <a:cubicBezTo>
                      <a:pt x="2037" y="2179"/>
                      <a:pt x="2041" y="2178"/>
                      <a:pt x="2045" y="2180"/>
                    </a:cubicBezTo>
                    <a:cubicBezTo>
                      <a:pt x="2049" y="2182"/>
                      <a:pt x="2050" y="2186"/>
                      <a:pt x="2048" y="2190"/>
                    </a:cubicBezTo>
                    <a:cubicBezTo>
                      <a:pt x="2046" y="2194"/>
                      <a:pt x="2042" y="2195"/>
                      <a:pt x="2038" y="2193"/>
                    </a:cubicBezTo>
                    <a:close/>
                    <a:moveTo>
                      <a:pt x="2001" y="2033"/>
                    </a:moveTo>
                    <a:cubicBezTo>
                      <a:pt x="2009" y="2025"/>
                      <a:pt x="2024" y="2021"/>
                      <a:pt x="2039" y="2025"/>
                    </a:cubicBezTo>
                    <a:cubicBezTo>
                      <a:pt x="2050" y="2027"/>
                      <a:pt x="2060" y="2034"/>
                      <a:pt x="2066" y="2042"/>
                    </a:cubicBezTo>
                    <a:cubicBezTo>
                      <a:pt x="2070" y="2047"/>
                      <a:pt x="2072" y="2052"/>
                      <a:pt x="2072" y="2058"/>
                    </a:cubicBezTo>
                    <a:cubicBezTo>
                      <a:pt x="2073" y="2066"/>
                      <a:pt x="2068" y="2074"/>
                      <a:pt x="2062" y="2077"/>
                    </a:cubicBezTo>
                    <a:cubicBezTo>
                      <a:pt x="2055" y="2080"/>
                      <a:pt x="2048" y="2076"/>
                      <a:pt x="2048" y="2069"/>
                    </a:cubicBezTo>
                    <a:cubicBezTo>
                      <a:pt x="2057" y="2072"/>
                      <a:pt x="2064" y="2063"/>
                      <a:pt x="2062" y="2053"/>
                    </a:cubicBezTo>
                    <a:cubicBezTo>
                      <a:pt x="2060" y="2043"/>
                      <a:pt x="2047" y="2032"/>
                      <a:pt x="2037" y="2029"/>
                    </a:cubicBezTo>
                    <a:cubicBezTo>
                      <a:pt x="2019" y="2024"/>
                      <a:pt x="2007" y="2029"/>
                      <a:pt x="2001" y="2033"/>
                    </a:cubicBezTo>
                    <a:close/>
                    <a:moveTo>
                      <a:pt x="2079" y="2058"/>
                    </a:moveTo>
                    <a:cubicBezTo>
                      <a:pt x="2095" y="2088"/>
                      <a:pt x="2084" y="2127"/>
                      <a:pt x="2061" y="2139"/>
                    </a:cubicBezTo>
                    <a:cubicBezTo>
                      <a:pt x="2037" y="2151"/>
                      <a:pt x="2028" y="2130"/>
                      <a:pt x="2048" y="2119"/>
                    </a:cubicBezTo>
                    <a:cubicBezTo>
                      <a:pt x="2059" y="2113"/>
                      <a:pt x="2089" y="2090"/>
                      <a:pt x="2079" y="2058"/>
                    </a:cubicBezTo>
                    <a:close/>
                    <a:moveTo>
                      <a:pt x="1825" y="1758"/>
                    </a:moveTo>
                    <a:cubicBezTo>
                      <a:pt x="1845" y="1774"/>
                      <a:pt x="1866" y="1769"/>
                      <a:pt x="1877" y="1773"/>
                    </a:cubicBezTo>
                    <a:cubicBezTo>
                      <a:pt x="1889" y="1778"/>
                      <a:pt x="1884" y="1792"/>
                      <a:pt x="1870" y="1791"/>
                    </a:cubicBezTo>
                    <a:cubicBezTo>
                      <a:pt x="1854" y="1789"/>
                      <a:pt x="1836" y="1774"/>
                      <a:pt x="1825" y="1758"/>
                    </a:cubicBezTo>
                    <a:close/>
                    <a:moveTo>
                      <a:pt x="1876" y="1827"/>
                    </a:moveTo>
                    <a:cubicBezTo>
                      <a:pt x="1873" y="1826"/>
                      <a:pt x="1871" y="1825"/>
                      <a:pt x="1870" y="1823"/>
                    </a:cubicBezTo>
                    <a:cubicBezTo>
                      <a:pt x="1868" y="1821"/>
                      <a:pt x="1868" y="1817"/>
                      <a:pt x="1870" y="1815"/>
                    </a:cubicBezTo>
                    <a:cubicBezTo>
                      <a:pt x="1873" y="1811"/>
                      <a:pt x="1877" y="1811"/>
                      <a:pt x="1880" y="1812"/>
                    </a:cubicBezTo>
                    <a:cubicBezTo>
                      <a:pt x="1885" y="1815"/>
                      <a:pt x="1883" y="1819"/>
                      <a:pt x="1885" y="1822"/>
                    </a:cubicBezTo>
                    <a:cubicBezTo>
                      <a:pt x="1886" y="1826"/>
                      <a:pt x="1891" y="1828"/>
                      <a:pt x="1896" y="1827"/>
                    </a:cubicBezTo>
                    <a:cubicBezTo>
                      <a:pt x="1902" y="1826"/>
                      <a:pt x="1907" y="1822"/>
                      <a:pt x="1907" y="1815"/>
                    </a:cubicBezTo>
                    <a:cubicBezTo>
                      <a:pt x="1908" y="1812"/>
                      <a:pt x="1906" y="1808"/>
                      <a:pt x="1902" y="1808"/>
                    </a:cubicBezTo>
                    <a:cubicBezTo>
                      <a:pt x="1904" y="1811"/>
                      <a:pt x="1902" y="1816"/>
                      <a:pt x="1897" y="1815"/>
                    </a:cubicBezTo>
                    <a:cubicBezTo>
                      <a:pt x="1894" y="1814"/>
                      <a:pt x="1890" y="1811"/>
                      <a:pt x="1885" y="1807"/>
                    </a:cubicBezTo>
                    <a:cubicBezTo>
                      <a:pt x="1881" y="1804"/>
                      <a:pt x="1876" y="1801"/>
                      <a:pt x="1871" y="1801"/>
                    </a:cubicBezTo>
                    <a:cubicBezTo>
                      <a:pt x="1860" y="1801"/>
                      <a:pt x="1852" y="1811"/>
                      <a:pt x="1854" y="1820"/>
                    </a:cubicBezTo>
                    <a:cubicBezTo>
                      <a:pt x="1856" y="1826"/>
                      <a:pt x="1859" y="1829"/>
                      <a:pt x="1863" y="1832"/>
                    </a:cubicBezTo>
                    <a:cubicBezTo>
                      <a:pt x="1868" y="1836"/>
                      <a:pt x="1881" y="1841"/>
                      <a:pt x="1883" y="1847"/>
                    </a:cubicBezTo>
                    <a:cubicBezTo>
                      <a:pt x="1885" y="1852"/>
                      <a:pt x="1882" y="1855"/>
                      <a:pt x="1879" y="1855"/>
                    </a:cubicBezTo>
                    <a:cubicBezTo>
                      <a:pt x="1881" y="1859"/>
                      <a:pt x="1887" y="1859"/>
                      <a:pt x="1890" y="1856"/>
                    </a:cubicBezTo>
                    <a:cubicBezTo>
                      <a:pt x="1896" y="1850"/>
                      <a:pt x="1897" y="1838"/>
                      <a:pt x="1888" y="1831"/>
                    </a:cubicBezTo>
                    <a:cubicBezTo>
                      <a:pt x="1885" y="1828"/>
                      <a:pt x="1881" y="1827"/>
                      <a:pt x="1876" y="1827"/>
                    </a:cubicBezTo>
                    <a:close/>
                    <a:moveTo>
                      <a:pt x="1892" y="1829"/>
                    </a:moveTo>
                    <a:cubicBezTo>
                      <a:pt x="1904" y="1832"/>
                      <a:pt x="1916" y="1844"/>
                      <a:pt x="1918" y="1856"/>
                    </a:cubicBezTo>
                    <a:cubicBezTo>
                      <a:pt x="1921" y="1867"/>
                      <a:pt x="1911" y="1873"/>
                      <a:pt x="1906" y="1861"/>
                    </a:cubicBezTo>
                    <a:cubicBezTo>
                      <a:pt x="1902" y="1851"/>
                      <a:pt x="1901" y="1835"/>
                      <a:pt x="1892" y="1829"/>
                    </a:cubicBezTo>
                    <a:close/>
                    <a:moveTo>
                      <a:pt x="1854" y="1810"/>
                    </a:moveTo>
                    <a:cubicBezTo>
                      <a:pt x="1855" y="1805"/>
                      <a:pt x="1861" y="1800"/>
                      <a:pt x="1865" y="1800"/>
                    </a:cubicBezTo>
                    <a:cubicBezTo>
                      <a:pt x="1866" y="1794"/>
                      <a:pt x="1854" y="1789"/>
                      <a:pt x="1849" y="1797"/>
                    </a:cubicBezTo>
                    <a:cubicBezTo>
                      <a:pt x="1845" y="1801"/>
                      <a:pt x="1848" y="1809"/>
                      <a:pt x="1854" y="1810"/>
                    </a:cubicBezTo>
                    <a:close/>
                    <a:moveTo>
                      <a:pt x="1577" y="2018"/>
                    </a:moveTo>
                    <a:cubicBezTo>
                      <a:pt x="1575" y="2016"/>
                      <a:pt x="1574" y="2012"/>
                      <a:pt x="1577" y="2009"/>
                    </a:cubicBezTo>
                    <a:cubicBezTo>
                      <a:pt x="1581" y="2005"/>
                      <a:pt x="1587" y="2009"/>
                      <a:pt x="1587" y="2014"/>
                    </a:cubicBezTo>
                    <a:cubicBezTo>
                      <a:pt x="1587" y="2018"/>
                      <a:pt x="1584" y="2020"/>
                      <a:pt x="1586" y="2025"/>
                    </a:cubicBezTo>
                    <a:cubicBezTo>
                      <a:pt x="1583" y="2021"/>
                      <a:pt x="1580" y="2021"/>
                      <a:pt x="1577" y="2018"/>
                    </a:cubicBezTo>
                    <a:close/>
                    <a:moveTo>
                      <a:pt x="1386" y="1801"/>
                    </a:moveTo>
                    <a:cubicBezTo>
                      <a:pt x="1402" y="1780"/>
                      <a:pt x="1424" y="1776"/>
                      <a:pt x="1442" y="1781"/>
                    </a:cubicBezTo>
                    <a:cubicBezTo>
                      <a:pt x="1458" y="1785"/>
                      <a:pt x="1464" y="1798"/>
                      <a:pt x="1474" y="1801"/>
                    </a:cubicBezTo>
                    <a:cubicBezTo>
                      <a:pt x="1477" y="1802"/>
                      <a:pt x="1481" y="1802"/>
                      <a:pt x="1486" y="1800"/>
                    </a:cubicBezTo>
                    <a:cubicBezTo>
                      <a:pt x="1483" y="1811"/>
                      <a:pt x="1471" y="1816"/>
                      <a:pt x="1460" y="1812"/>
                    </a:cubicBezTo>
                    <a:cubicBezTo>
                      <a:pt x="1447" y="1807"/>
                      <a:pt x="1443" y="1797"/>
                      <a:pt x="1428" y="1793"/>
                    </a:cubicBezTo>
                    <a:cubicBezTo>
                      <a:pt x="1413" y="1789"/>
                      <a:pt x="1397" y="1792"/>
                      <a:pt x="1386" y="1801"/>
                    </a:cubicBezTo>
                    <a:close/>
                    <a:moveTo>
                      <a:pt x="1335" y="1828"/>
                    </a:moveTo>
                    <a:cubicBezTo>
                      <a:pt x="1348" y="1806"/>
                      <a:pt x="1372" y="1804"/>
                      <a:pt x="1383" y="1799"/>
                    </a:cubicBezTo>
                    <a:cubicBezTo>
                      <a:pt x="1397" y="1792"/>
                      <a:pt x="1393" y="1779"/>
                      <a:pt x="1375" y="1783"/>
                    </a:cubicBezTo>
                    <a:cubicBezTo>
                      <a:pt x="1358" y="1787"/>
                      <a:pt x="1338" y="1807"/>
                      <a:pt x="1335" y="1828"/>
                    </a:cubicBezTo>
                    <a:close/>
                    <a:moveTo>
                      <a:pt x="1598" y="2406"/>
                    </a:moveTo>
                    <a:cubicBezTo>
                      <a:pt x="1586" y="2426"/>
                      <a:pt x="1593" y="2452"/>
                      <a:pt x="1606" y="2464"/>
                    </a:cubicBezTo>
                    <a:cubicBezTo>
                      <a:pt x="1617" y="2475"/>
                      <a:pt x="1631" y="2468"/>
                      <a:pt x="1617" y="2454"/>
                    </a:cubicBezTo>
                    <a:cubicBezTo>
                      <a:pt x="1606" y="2443"/>
                      <a:pt x="1593" y="2430"/>
                      <a:pt x="1598" y="2406"/>
                    </a:cubicBezTo>
                    <a:close/>
                    <a:moveTo>
                      <a:pt x="1875" y="2520"/>
                    </a:moveTo>
                    <a:cubicBezTo>
                      <a:pt x="1866" y="2535"/>
                      <a:pt x="1842" y="2549"/>
                      <a:pt x="1824" y="2548"/>
                    </a:cubicBezTo>
                    <a:cubicBezTo>
                      <a:pt x="1806" y="2548"/>
                      <a:pt x="1803" y="2532"/>
                      <a:pt x="1824" y="2529"/>
                    </a:cubicBezTo>
                    <a:cubicBezTo>
                      <a:pt x="1839" y="2526"/>
                      <a:pt x="1860" y="2534"/>
                      <a:pt x="1875" y="2520"/>
                    </a:cubicBezTo>
                    <a:close/>
                    <a:moveTo>
                      <a:pt x="1590" y="2457"/>
                    </a:moveTo>
                    <a:cubicBezTo>
                      <a:pt x="1593" y="2482"/>
                      <a:pt x="1612" y="2491"/>
                      <a:pt x="1630" y="2495"/>
                    </a:cubicBezTo>
                    <a:cubicBezTo>
                      <a:pt x="1640" y="2498"/>
                      <a:pt x="1655" y="2496"/>
                      <a:pt x="1662" y="2504"/>
                    </a:cubicBezTo>
                    <a:cubicBezTo>
                      <a:pt x="1667" y="2489"/>
                      <a:pt x="1634" y="2486"/>
                      <a:pt x="1624" y="2483"/>
                    </a:cubicBezTo>
                    <a:cubicBezTo>
                      <a:pt x="1607" y="2480"/>
                      <a:pt x="1595" y="2471"/>
                      <a:pt x="1590" y="2457"/>
                    </a:cubicBezTo>
                    <a:close/>
                    <a:moveTo>
                      <a:pt x="1744" y="2474"/>
                    </a:moveTo>
                    <a:cubicBezTo>
                      <a:pt x="1725" y="2456"/>
                      <a:pt x="1711" y="2427"/>
                      <a:pt x="1715" y="2410"/>
                    </a:cubicBezTo>
                    <a:cubicBezTo>
                      <a:pt x="1719" y="2392"/>
                      <a:pt x="1737" y="2391"/>
                      <a:pt x="1736" y="2411"/>
                    </a:cubicBezTo>
                    <a:cubicBezTo>
                      <a:pt x="1736" y="2427"/>
                      <a:pt x="1731" y="2452"/>
                      <a:pt x="1744" y="2474"/>
                    </a:cubicBezTo>
                    <a:close/>
                    <a:moveTo>
                      <a:pt x="1816" y="2605"/>
                    </a:moveTo>
                    <a:cubicBezTo>
                      <a:pt x="1815" y="2609"/>
                      <a:pt x="1812" y="2612"/>
                      <a:pt x="1808" y="2612"/>
                    </a:cubicBezTo>
                    <a:cubicBezTo>
                      <a:pt x="1801" y="2610"/>
                      <a:pt x="1801" y="2601"/>
                      <a:pt x="1806" y="2599"/>
                    </a:cubicBezTo>
                    <a:cubicBezTo>
                      <a:pt x="1810" y="2596"/>
                      <a:pt x="1813" y="2598"/>
                      <a:pt x="1817" y="2593"/>
                    </a:cubicBezTo>
                    <a:cubicBezTo>
                      <a:pt x="1814" y="2599"/>
                      <a:pt x="1816" y="2600"/>
                      <a:pt x="1816" y="2605"/>
                    </a:cubicBezTo>
                    <a:close/>
                    <a:moveTo>
                      <a:pt x="1817" y="2605"/>
                    </a:moveTo>
                    <a:cubicBezTo>
                      <a:pt x="1817" y="2608"/>
                      <a:pt x="1816" y="2610"/>
                      <a:pt x="1814" y="2611"/>
                    </a:cubicBezTo>
                    <a:cubicBezTo>
                      <a:pt x="1812" y="2613"/>
                      <a:pt x="1808" y="2614"/>
                      <a:pt x="1804" y="2612"/>
                    </a:cubicBezTo>
                    <a:cubicBezTo>
                      <a:pt x="1800" y="2609"/>
                      <a:pt x="1800" y="2605"/>
                      <a:pt x="1801" y="2601"/>
                    </a:cubicBezTo>
                    <a:cubicBezTo>
                      <a:pt x="1803" y="2595"/>
                      <a:pt x="1808" y="2597"/>
                      <a:pt x="1812" y="2595"/>
                    </a:cubicBezTo>
                    <a:cubicBezTo>
                      <a:pt x="1816" y="2593"/>
                      <a:pt x="1817" y="2587"/>
                      <a:pt x="1816" y="2582"/>
                    </a:cubicBezTo>
                    <a:cubicBezTo>
                      <a:pt x="1814" y="2575"/>
                      <a:pt x="1809" y="2570"/>
                      <a:pt x="1802" y="2570"/>
                    </a:cubicBezTo>
                    <a:cubicBezTo>
                      <a:pt x="1798" y="2570"/>
                      <a:pt x="1794" y="2572"/>
                      <a:pt x="1794" y="2577"/>
                    </a:cubicBezTo>
                    <a:cubicBezTo>
                      <a:pt x="1797" y="2574"/>
                      <a:pt x="1803" y="2576"/>
                      <a:pt x="1802" y="2582"/>
                    </a:cubicBezTo>
                    <a:cubicBezTo>
                      <a:pt x="1802" y="2585"/>
                      <a:pt x="1798" y="2590"/>
                      <a:pt x="1795" y="2596"/>
                    </a:cubicBezTo>
                    <a:cubicBezTo>
                      <a:pt x="1791" y="2601"/>
                      <a:pt x="1789" y="2607"/>
                      <a:pt x="1789" y="2613"/>
                    </a:cubicBezTo>
                    <a:cubicBezTo>
                      <a:pt x="1790" y="2624"/>
                      <a:pt x="1802" y="2632"/>
                      <a:pt x="1812" y="2629"/>
                    </a:cubicBezTo>
                    <a:cubicBezTo>
                      <a:pt x="1818" y="2627"/>
                      <a:pt x="1822" y="2623"/>
                      <a:pt x="1825" y="2618"/>
                    </a:cubicBezTo>
                    <a:cubicBezTo>
                      <a:pt x="1828" y="2613"/>
                      <a:pt x="1832" y="2598"/>
                      <a:pt x="1839" y="2594"/>
                    </a:cubicBezTo>
                    <a:cubicBezTo>
                      <a:pt x="1844" y="2592"/>
                      <a:pt x="1849" y="2595"/>
                      <a:pt x="1849" y="2599"/>
                    </a:cubicBezTo>
                    <a:cubicBezTo>
                      <a:pt x="1853" y="2596"/>
                      <a:pt x="1852" y="2590"/>
                      <a:pt x="1849" y="2586"/>
                    </a:cubicBezTo>
                    <a:cubicBezTo>
                      <a:pt x="1842" y="2580"/>
                      <a:pt x="1828" y="2580"/>
                      <a:pt x="1821" y="2590"/>
                    </a:cubicBezTo>
                    <a:cubicBezTo>
                      <a:pt x="1818" y="2594"/>
                      <a:pt x="1818" y="2599"/>
                      <a:pt x="1817" y="2605"/>
                    </a:cubicBezTo>
                    <a:close/>
                    <a:moveTo>
                      <a:pt x="1819" y="2586"/>
                    </a:moveTo>
                    <a:cubicBezTo>
                      <a:pt x="1821" y="2573"/>
                      <a:pt x="1834" y="2558"/>
                      <a:pt x="1846" y="2555"/>
                    </a:cubicBezTo>
                    <a:cubicBezTo>
                      <a:pt x="1859" y="2551"/>
                      <a:pt x="1866" y="2561"/>
                      <a:pt x="1853" y="2568"/>
                    </a:cubicBezTo>
                    <a:cubicBezTo>
                      <a:pt x="1843" y="2574"/>
                      <a:pt x="1824" y="2575"/>
                      <a:pt x="1819" y="2586"/>
                    </a:cubicBezTo>
                    <a:close/>
                    <a:moveTo>
                      <a:pt x="1785" y="2640"/>
                    </a:moveTo>
                    <a:cubicBezTo>
                      <a:pt x="1783" y="2640"/>
                      <a:pt x="1782" y="2638"/>
                      <a:pt x="1782" y="2637"/>
                    </a:cubicBezTo>
                    <a:cubicBezTo>
                      <a:pt x="1777" y="2646"/>
                      <a:pt x="1763" y="2659"/>
                      <a:pt x="1748" y="2667"/>
                    </a:cubicBezTo>
                    <a:cubicBezTo>
                      <a:pt x="1751" y="2664"/>
                      <a:pt x="1754" y="2660"/>
                      <a:pt x="1756" y="2656"/>
                    </a:cubicBezTo>
                    <a:cubicBezTo>
                      <a:pt x="1773" y="2627"/>
                      <a:pt x="1755" y="2611"/>
                      <a:pt x="1756" y="2584"/>
                    </a:cubicBezTo>
                    <a:cubicBezTo>
                      <a:pt x="1756" y="2575"/>
                      <a:pt x="1762" y="2565"/>
                      <a:pt x="1775" y="2567"/>
                    </a:cubicBezTo>
                    <a:cubicBezTo>
                      <a:pt x="1780" y="2568"/>
                      <a:pt x="1784" y="2572"/>
                      <a:pt x="1786" y="2578"/>
                    </a:cubicBezTo>
                    <a:cubicBezTo>
                      <a:pt x="1787" y="2582"/>
                      <a:pt x="1786" y="2585"/>
                      <a:pt x="1784" y="2588"/>
                    </a:cubicBezTo>
                    <a:cubicBezTo>
                      <a:pt x="1783" y="2590"/>
                      <a:pt x="1782" y="2591"/>
                      <a:pt x="1780" y="2592"/>
                    </a:cubicBezTo>
                    <a:cubicBezTo>
                      <a:pt x="1781" y="2591"/>
                      <a:pt x="1780" y="2592"/>
                      <a:pt x="1782" y="2590"/>
                    </a:cubicBezTo>
                    <a:cubicBezTo>
                      <a:pt x="1783" y="2588"/>
                      <a:pt x="1783" y="2581"/>
                      <a:pt x="1780" y="2579"/>
                    </a:cubicBezTo>
                    <a:cubicBezTo>
                      <a:pt x="1776" y="2577"/>
                      <a:pt x="1771" y="2578"/>
                      <a:pt x="1769" y="2581"/>
                    </a:cubicBezTo>
                    <a:cubicBezTo>
                      <a:pt x="1767" y="2584"/>
                      <a:pt x="1767" y="2588"/>
                      <a:pt x="1770" y="2591"/>
                    </a:cubicBezTo>
                    <a:cubicBezTo>
                      <a:pt x="1774" y="2596"/>
                      <a:pt x="1781" y="2594"/>
                      <a:pt x="1785" y="2589"/>
                    </a:cubicBezTo>
                    <a:cubicBezTo>
                      <a:pt x="1788" y="2586"/>
                      <a:pt x="1789" y="2582"/>
                      <a:pt x="1788" y="2578"/>
                    </a:cubicBezTo>
                    <a:cubicBezTo>
                      <a:pt x="1787" y="2571"/>
                      <a:pt x="1782" y="2566"/>
                      <a:pt x="1775" y="2564"/>
                    </a:cubicBezTo>
                    <a:cubicBezTo>
                      <a:pt x="1760" y="2561"/>
                      <a:pt x="1753" y="2572"/>
                      <a:pt x="1753" y="2584"/>
                    </a:cubicBezTo>
                    <a:cubicBezTo>
                      <a:pt x="1753" y="2611"/>
                      <a:pt x="1770" y="2628"/>
                      <a:pt x="1751" y="2656"/>
                    </a:cubicBezTo>
                    <a:cubicBezTo>
                      <a:pt x="1744" y="2668"/>
                      <a:pt x="1732" y="2676"/>
                      <a:pt x="1715" y="2676"/>
                    </a:cubicBezTo>
                    <a:cubicBezTo>
                      <a:pt x="1694" y="2675"/>
                      <a:pt x="1676" y="2660"/>
                      <a:pt x="1675" y="2639"/>
                    </a:cubicBezTo>
                    <a:cubicBezTo>
                      <a:pt x="1676" y="2662"/>
                      <a:pt x="1707" y="2674"/>
                      <a:pt x="1730" y="2665"/>
                    </a:cubicBezTo>
                    <a:cubicBezTo>
                      <a:pt x="1741" y="2661"/>
                      <a:pt x="1754" y="2649"/>
                      <a:pt x="1755" y="2634"/>
                    </a:cubicBezTo>
                    <a:cubicBezTo>
                      <a:pt x="1759" y="2604"/>
                      <a:pt x="1726" y="2600"/>
                      <a:pt x="1722" y="2628"/>
                    </a:cubicBezTo>
                    <a:cubicBezTo>
                      <a:pt x="1721" y="2643"/>
                      <a:pt x="1711" y="2653"/>
                      <a:pt x="1695" y="2652"/>
                    </a:cubicBezTo>
                    <a:cubicBezTo>
                      <a:pt x="1686" y="2651"/>
                      <a:pt x="1678" y="2645"/>
                      <a:pt x="1675" y="2639"/>
                    </a:cubicBezTo>
                    <a:cubicBezTo>
                      <a:pt x="1675" y="2639"/>
                      <a:pt x="1675" y="2640"/>
                      <a:pt x="1675" y="2641"/>
                    </a:cubicBezTo>
                    <a:cubicBezTo>
                      <a:pt x="1674" y="2635"/>
                      <a:pt x="1673" y="2630"/>
                      <a:pt x="1671" y="2623"/>
                    </a:cubicBezTo>
                    <a:cubicBezTo>
                      <a:pt x="1666" y="2610"/>
                      <a:pt x="1660" y="2601"/>
                      <a:pt x="1649" y="2593"/>
                    </a:cubicBezTo>
                    <a:cubicBezTo>
                      <a:pt x="1649" y="2592"/>
                      <a:pt x="1649" y="2592"/>
                      <a:pt x="1649" y="2592"/>
                    </a:cubicBezTo>
                    <a:cubicBezTo>
                      <a:pt x="1661" y="2594"/>
                      <a:pt x="1680" y="2604"/>
                      <a:pt x="1686" y="2614"/>
                    </a:cubicBezTo>
                    <a:cubicBezTo>
                      <a:pt x="1687" y="2614"/>
                      <a:pt x="1687" y="2614"/>
                      <a:pt x="1688" y="2614"/>
                    </a:cubicBezTo>
                    <a:cubicBezTo>
                      <a:pt x="1683" y="2604"/>
                      <a:pt x="1668" y="2595"/>
                      <a:pt x="1656" y="2591"/>
                    </a:cubicBezTo>
                    <a:cubicBezTo>
                      <a:pt x="1658" y="2591"/>
                      <a:pt x="1659" y="2590"/>
                      <a:pt x="1661" y="2590"/>
                    </a:cubicBezTo>
                    <a:cubicBezTo>
                      <a:pt x="1661" y="2590"/>
                      <a:pt x="1661" y="2590"/>
                      <a:pt x="1661" y="2590"/>
                    </a:cubicBezTo>
                    <a:cubicBezTo>
                      <a:pt x="1670" y="2589"/>
                      <a:pt x="1679" y="2586"/>
                      <a:pt x="1686" y="2583"/>
                    </a:cubicBezTo>
                    <a:cubicBezTo>
                      <a:pt x="1696" y="2580"/>
                      <a:pt x="1706" y="2572"/>
                      <a:pt x="1716" y="2574"/>
                    </a:cubicBezTo>
                    <a:cubicBezTo>
                      <a:pt x="1724" y="2577"/>
                      <a:pt x="1730" y="2583"/>
                      <a:pt x="1732" y="2592"/>
                    </a:cubicBezTo>
                    <a:cubicBezTo>
                      <a:pt x="1733" y="2600"/>
                      <a:pt x="1730" y="2609"/>
                      <a:pt x="1723" y="2613"/>
                    </a:cubicBezTo>
                    <a:cubicBezTo>
                      <a:pt x="1717" y="2617"/>
                      <a:pt x="1710" y="2617"/>
                      <a:pt x="1704" y="2613"/>
                    </a:cubicBezTo>
                    <a:cubicBezTo>
                      <a:pt x="1699" y="2610"/>
                      <a:pt x="1697" y="2604"/>
                      <a:pt x="1699" y="2599"/>
                    </a:cubicBezTo>
                    <a:cubicBezTo>
                      <a:pt x="1698" y="2603"/>
                      <a:pt x="1700" y="2607"/>
                      <a:pt x="1704" y="2608"/>
                    </a:cubicBezTo>
                    <a:cubicBezTo>
                      <a:pt x="1709" y="2610"/>
                      <a:pt x="1714" y="2608"/>
                      <a:pt x="1716" y="2603"/>
                    </a:cubicBezTo>
                    <a:cubicBezTo>
                      <a:pt x="1718" y="2599"/>
                      <a:pt x="1715" y="2593"/>
                      <a:pt x="1711" y="2592"/>
                    </a:cubicBezTo>
                    <a:cubicBezTo>
                      <a:pt x="1707" y="2590"/>
                      <a:pt x="1702" y="2591"/>
                      <a:pt x="1700" y="2596"/>
                    </a:cubicBezTo>
                    <a:cubicBezTo>
                      <a:pt x="1698" y="2598"/>
                      <a:pt x="1698" y="2600"/>
                      <a:pt x="1698" y="2603"/>
                    </a:cubicBezTo>
                    <a:cubicBezTo>
                      <a:pt x="1698" y="2607"/>
                      <a:pt x="1700" y="2611"/>
                      <a:pt x="1704" y="2614"/>
                    </a:cubicBezTo>
                    <a:cubicBezTo>
                      <a:pt x="1709" y="2618"/>
                      <a:pt x="1717" y="2618"/>
                      <a:pt x="1724" y="2614"/>
                    </a:cubicBezTo>
                    <a:cubicBezTo>
                      <a:pt x="1731" y="2609"/>
                      <a:pt x="1735" y="2600"/>
                      <a:pt x="1733" y="2591"/>
                    </a:cubicBezTo>
                    <a:cubicBezTo>
                      <a:pt x="1732" y="2582"/>
                      <a:pt x="1725" y="2575"/>
                      <a:pt x="1716" y="2572"/>
                    </a:cubicBezTo>
                    <a:cubicBezTo>
                      <a:pt x="1714" y="2572"/>
                      <a:pt x="1711" y="2571"/>
                      <a:pt x="1709" y="2572"/>
                    </a:cubicBezTo>
                    <a:cubicBezTo>
                      <a:pt x="1710" y="2571"/>
                      <a:pt x="1711" y="2570"/>
                      <a:pt x="1712" y="2569"/>
                    </a:cubicBezTo>
                    <a:cubicBezTo>
                      <a:pt x="1729" y="2557"/>
                      <a:pt x="1740" y="2538"/>
                      <a:pt x="1763" y="2534"/>
                    </a:cubicBezTo>
                    <a:cubicBezTo>
                      <a:pt x="1762" y="2534"/>
                      <a:pt x="1762" y="2533"/>
                      <a:pt x="1762" y="2532"/>
                    </a:cubicBezTo>
                    <a:cubicBezTo>
                      <a:pt x="1759" y="2532"/>
                      <a:pt x="1756" y="2533"/>
                      <a:pt x="1752" y="2534"/>
                    </a:cubicBezTo>
                    <a:cubicBezTo>
                      <a:pt x="1748" y="2535"/>
                      <a:pt x="1744" y="2537"/>
                      <a:pt x="1740" y="2540"/>
                    </a:cubicBezTo>
                    <a:cubicBezTo>
                      <a:pt x="1742" y="2536"/>
                      <a:pt x="1744" y="2531"/>
                      <a:pt x="1745" y="2527"/>
                    </a:cubicBezTo>
                    <a:cubicBezTo>
                      <a:pt x="1748" y="2517"/>
                      <a:pt x="1748" y="2509"/>
                      <a:pt x="1747" y="2499"/>
                    </a:cubicBezTo>
                    <a:cubicBezTo>
                      <a:pt x="1747" y="2496"/>
                      <a:pt x="1746" y="2493"/>
                      <a:pt x="1745" y="2489"/>
                    </a:cubicBezTo>
                    <a:cubicBezTo>
                      <a:pt x="1743" y="2481"/>
                      <a:pt x="1740" y="2476"/>
                      <a:pt x="1735" y="2469"/>
                    </a:cubicBezTo>
                    <a:cubicBezTo>
                      <a:pt x="1730" y="2463"/>
                      <a:pt x="1724" y="2459"/>
                      <a:pt x="1716" y="2456"/>
                    </a:cubicBezTo>
                    <a:cubicBezTo>
                      <a:pt x="1709" y="2453"/>
                      <a:pt x="1701" y="2453"/>
                      <a:pt x="1694" y="2455"/>
                    </a:cubicBezTo>
                    <a:cubicBezTo>
                      <a:pt x="1682" y="2458"/>
                      <a:pt x="1673" y="2469"/>
                      <a:pt x="1671" y="2482"/>
                    </a:cubicBezTo>
                    <a:cubicBezTo>
                      <a:pt x="1669" y="2495"/>
                      <a:pt x="1674" y="2508"/>
                      <a:pt x="1681" y="2520"/>
                    </a:cubicBezTo>
                    <a:cubicBezTo>
                      <a:pt x="1679" y="2491"/>
                      <a:pt x="1703" y="2489"/>
                      <a:pt x="1711" y="2481"/>
                    </a:cubicBezTo>
                    <a:cubicBezTo>
                      <a:pt x="1722" y="2469"/>
                      <a:pt x="1715" y="2457"/>
                      <a:pt x="1704" y="2455"/>
                    </a:cubicBezTo>
                    <a:cubicBezTo>
                      <a:pt x="1704" y="2455"/>
                      <a:pt x="1704" y="2455"/>
                      <a:pt x="1704" y="2455"/>
                    </a:cubicBezTo>
                    <a:cubicBezTo>
                      <a:pt x="1708" y="2455"/>
                      <a:pt x="1712" y="2455"/>
                      <a:pt x="1716" y="2457"/>
                    </a:cubicBezTo>
                    <a:cubicBezTo>
                      <a:pt x="1723" y="2460"/>
                      <a:pt x="1728" y="2464"/>
                      <a:pt x="1734" y="2470"/>
                    </a:cubicBezTo>
                    <a:cubicBezTo>
                      <a:pt x="1739" y="2477"/>
                      <a:pt x="1741" y="2482"/>
                      <a:pt x="1743" y="2490"/>
                    </a:cubicBezTo>
                    <a:cubicBezTo>
                      <a:pt x="1746" y="2502"/>
                      <a:pt x="1746" y="2512"/>
                      <a:pt x="1743" y="2523"/>
                    </a:cubicBezTo>
                    <a:cubicBezTo>
                      <a:pt x="1744" y="2520"/>
                      <a:pt x="1744" y="2516"/>
                      <a:pt x="1744" y="2513"/>
                    </a:cubicBezTo>
                    <a:cubicBezTo>
                      <a:pt x="1743" y="2502"/>
                      <a:pt x="1734" y="2491"/>
                      <a:pt x="1723" y="2491"/>
                    </a:cubicBezTo>
                    <a:cubicBezTo>
                      <a:pt x="1717" y="2491"/>
                      <a:pt x="1713" y="2495"/>
                      <a:pt x="1711" y="2500"/>
                    </a:cubicBezTo>
                    <a:cubicBezTo>
                      <a:pt x="1710" y="2504"/>
                      <a:pt x="1710" y="2507"/>
                      <a:pt x="1712" y="2511"/>
                    </a:cubicBezTo>
                    <a:cubicBezTo>
                      <a:pt x="1714" y="2514"/>
                      <a:pt x="1718" y="2516"/>
                      <a:pt x="1722" y="2517"/>
                    </a:cubicBezTo>
                    <a:cubicBezTo>
                      <a:pt x="1727" y="2517"/>
                      <a:pt x="1732" y="2513"/>
                      <a:pt x="1733" y="2508"/>
                    </a:cubicBezTo>
                    <a:cubicBezTo>
                      <a:pt x="1733" y="2505"/>
                      <a:pt x="1732" y="2502"/>
                      <a:pt x="1729" y="2501"/>
                    </a:cubicBezTo>
                    <a:cubicBezTo>
                      <a:pt x="1727" y="2500"/>
                      <a:pt x="1724" y="2501"/>
                      <a:pt x="1724" y="2503"/>
                    </a:cubicBezTo>
                    <a:cubicBezTo>
                      <a:pt x="1725" y="2502"/>
                      <a:pt x="1727" y="2502"/>
                      <a:pt x="1728" y="2503"/>
                    </a:cubicBezTo>
                    <a:cubicBezTo>
                      <a:pt x="1730" y="2505"/>
                      <a:pt x="1730" y="2508"/>
                      <a:pt x="1727" y="2510"/>
                    </a:cubicBezTo>
                    <a:cubicBezTo>
                      <a:pt x="1726" y="2511"/>
                      <a:pt x="1724" y="2511"/>
                      <a:pt x="1721" y="2510"/>
                    </a:cubicBezTo>
                    <a:cubicBezTo>
                      <a:pt x="1719" y="2508"/>
                      <a:pt x="1717" y="2506"/>
                      <a:pt x="1718" y="2503"/>
                    </a:cubicBezTo>
                    <a:cubicBezTo>
                      <a:pt x="1719" y="2500"/>
                      <a:pt x="1722" y="2497"/>
                      <a:pt x="1725" y="2497"/>
                    </a:cubicBezTo>
                    <a:cubicBezTo>
                      <a:pt x="1735" y="2496"/>
                      <a:pt x="1741" y="2508"/>
                      <a:pt x="1742" y="2516"/>
                    </a:cubicBezTo>
                    <a:cubicBezTo>
                      <a:pt x="1744" y="2545"/>
                      <a:pt x="1708" y="2572"/>
                      <a:pt x="1681" y="2582"/>
                    </a:cubicBezTo>
                    <a:cubicBezTo>
                      <a:pt x="1689" y="2576"/>
                      <a:pt x="1695" y="2569"/>
                      <a:pt x="1698" y="2559"/>
                    </a:cubicBezTo>
                    <a:cubicBezTo>
                      <a:pt x="1699" y="2555"/>
                      <a:pt x="1700" y="2550"/>
                      <a:pt x="1698" y="2544"/>
                    </a:cubicBezTo>
                    <a:cubicBezTo>
                      <a:pt x="1698" y="2550"/>
                      <a:pt x="1698" y="2555"/>
                      <a:pt x="1696" y="2559"/>
                    </a:cubicBezTo>
                    <a:cubicBezTo>
                      <a:pt x="1692" y="2570"/>
                      <a:pt x="1684" y="2577"/>
                      <a:pt x="1674" y="2582"/>
                    </a:cubicBezTo>
                    <a:cubicBezTo>
                      <a:pt x="1666" y="2585"/>
                      <a:pt x="1659" y="2587"/>
                      <a:pt x="1652" y="2586"/>
                    </a:cubicBezTo>
                    <a:cubicBezTo>
                      <a:pt x="1638" y="2586"/>
                      <a:pt x="1628" y="2581"/>
                      <a:pt x="1614" y="2580"/>
                    </a:cubicBezTo>
                    <a:cubicBezTo>
                      <a:pt x="1613" y="2580"/>
                      <a:pt x="1613" y="2580"/>
                      <a:pt x="1613" y="2580"/>
                    </a:cubicBezTo>
                    <a:cubicBezTo>
                      <a:pt x="1605" y="2579"/>
                      <a:pt x="1598" y="2579"/>
                      <a:pt x="1591" y="2580"/>
                    </a:cubicBezTo>
                    <a:cubicBezTo>
                      <a:pt x="1589" y="2581"/>
                      <a:pt x="1571" y="2584"/>
                      <a:pt x="1571" y="2587"/>
                    </a:cubicBezTo>
                    <a:cubicBezTo>
                      <a:pt x="1572" y="2587"/>
                      <a:pt x="1583" y="2585"/>
                      <a:pt x="1585" y="2585"/>
                    </a:cubicBezTo>
                    <a:cubicBezTo>
                      <a:pt x="1594" y="2584"/>
                      <a:pt x="1603" y="2583"/>
                      <a:pt x="1612" y="2584"/>
                    </a:cubicBezTo>
                    <a:cubicBezTo>
                      <a:pt x="1613" y="2584"/>
                      <a:pt x="1613" y="2584"/>
                      <a:pt x="1614" y="2584"/>
                    </a:cubicBezTo>
                    <a:cubicBezTo>
                      <a:pt x="1626" y="2586"/>
                      <a:pt x="1636" y="2588"/>
                      <a:pt x="1647" y="2596"/>
                    </a:cubicBezTo>
                    <a:cubicBezTo>
                      <a:pt x="1659" y="2605"/>
                      <a:pt x="1668" y="2618"/>
                      <a:pt x="1668" y="2634"/>
                    </a:cubicBezTo>
                    <a:cubicBezTo>
                      <a:pt x="1668" y="2642"/>
                      <a:pt x="1662" y="2654"/>
                      <a:pt x="1653" y="2655"/>
                    </a:cubicBezTo>
                    <a:cubicBezTo>
                      <a:pt x="1649" y="2655"/>
                      <a:pt x="1646" y="2653"/>
                      <a:pt x="1645" y="2649"/>
                    </a:cubicBezTo>
                    <a:cubicBezTo>
                      <a:pt x="1645" y="2646"/>
                      <a:pt x="1646" y="2644"/>
                      <a:pt x="1648" y="2642"/>
                    </a:cubicBezTo>
                    <a:cubicBezTo>
                      <a:pt x="1650" y="2641"/>
                      <a:pt x="1652" y="2641"/>
                      <a:pt x="1654" y="2642"/>
                    </a:cubicBezTo>
                    <a:cubicBezTo>
                      <a:pt x="1657" y="2643"/>
                      <a:pt x="1657" y="2646"/>
                      <a:pt x="1655" y="2648"/>
                    </a:cubicBezTo>
                    <a:cubicBezTo>
                      <a:pt x="1654" y="2649"/>
                      <a:pt x="1652" y="2650"/>
                      <a:pt x="1651" y="2649"/>
                    </a:cubicBezTo>
                    <a:cubicBezTo>
                      <a:pt x="1652" y="2651"/>
                      <a:pt x="1654" y="2652"/>
                      <a:pt x="1656" y="2651"/>
                    </a:cubicBezTo>
                    <a:cubicBezTo>
                      <a:pt x="1659" y="2649"/>
                      <a:pt x="1661" y="2646"/>
                      <a:pt x="1660" y="2643"/>
                    </a:cubicBezTo>
                    <a:cubicBezTo>
                      <a:pt x="1659" y="2638"/>
                      <a:pt x="1654" y="2634"/>
                      <a:pt x="1648" y="2635"/>
                    </a:cubicBezTo>
                    <a:cubicBezTo>
                      <a:pt x="1644" y="2636"/>
                      <a:pt x="1641" y="2638"/>
                      <a:pt x="1639" y="2642"/>
                    </a:cubicBezTo>
                    <a:cubicBezTo>
                      <a:pt x="1637" y="2645"/>
                      <a:pt x="1637" y="2649"/>
                      <a:pt x="1639" y="2653"/>
                    </a:cubicBezTo>
                    <a:cubicBezTo>
                      <a:pt x="1641" y="2657"/>
                      <a:pt x="1646" y="2661"/>
                      <a:pt x="1651" y="2661"/>
                    </a:cubicBezTo>
                    <a:cubicBezTo>
                      <a:pt x="1663" y="2660"/>
                      <a:pt x="1670" y="2649"/>
                      <a:pt x="1670" y="2638"/>
                    </a:cubicBezTo>
                    <a:cubicBezTo>
                      <a:pt x="1670" y="2634"/>
                      <a:pt x="1670" y="2630"/>
                      <a:pt x="1669" y="2627"/>
                    </a:cubicBezTo>
                    <a:cubicBezTo>
                      <a:pt x="1673" y="2638"/>
                      <a:pt x="1673" y="2648"/>
                      <a:pt x="1672" y="2660"/>
                    </a:cubicBezTo>
                    <a:cubicBezTo>
                      <a:pt x="1670" y="2668"/>
                      <a:pt x="1668" y="2674"/>
                      <a:pt x="1663" y="2681"/>
                    </a:cubicBezTo>
                    <a:cubicBezTo>
                      <a:pt x="1659" y="2687"/>
                      <a:pt x="1654" y="2691"/>
                      <a:pt x="1647" y="2695"/>
                    </a:cubicBezTo>
                    <a:cubicBezTo>
                      <a:pt x="1643" y="2697"/>
                      <a:pt x="1639" y="2698"/>
                      <a:pt x="1635" y="2699"/>
                    </a:cubicBezTo>
                    <a:cubicBezTo>
                      <a:pt x="1635" y="2699"/>
                      <a:pt x="1635" y="2699"/>
                      <a:pt x="1635" y="2699"/>
                    </a:cubicBezTo>
                    <a:cubicBezTo>
                      <a:pt x="1646" y="2695"/>
                      <a:pt x="1652" y="2683"/>
                      <a:pt x="1640" y="2672"/>
                    </a:cubicBezTo>
                    <a:cubicBezTo>
                      <a:pt x="1631" y="2664"/>
                      <a:pt x="1607" y="2664"/>
                      <a:pt x="1607" y="2635"/>
                    </a:cubicBezTo>
                    <a:cubicBezTo>
                      <a:pt x="1601" y="2647"/>
                      <a:pt x="1597" y="2661"/>
                      <a:pt x="1600" y="2674"/>
                    </a:cubicBezTo>
                    <a:cubicBezTo>
                      <a:pt x="1603" y="2686"/>
                      <a:pt x="1612" y="2697"/>
                      <a:pt x="1625" y="2699"/>
                    </a:cubicBezTo>
                    <a:cubicBezTo>
                      <a:pt x="1632" y="2701"/>
                      <a:pt x="1640" y="2700"/>
                      <a:pt x="1647" y="2697"/>
                    </a:cubicBezTo>
                    <a:cubicBezTo>
                      <a:pt x="1655" y="2693"/>
                      <a:pt x="1660" y="2689"/>
                      <a:pt x="1665" y="2682"/>
                    </a:cubicBezTo>
                    <a:cubicBezTo>
                      <a:pt x="1670" y="2675"/>
                      <a:pt x="1672" y="2669"/>
                      <a:pt x="1674" y="2661"/>
                    </a:cubicBezTo>
                    <a:cubicBezTo>
                      <a:pt x="1675" y="2657"/>
                      <a:pt x="1675" y="2654"/>
                      <a:pt x="1675" y="2650"/>
                    </a:cubicBezTo>
                    <a:cubicBezTo>
                      <a:pt x="1675" y="2649"/>
                      <a:pt x="1675" y="2647"/>
                      <a:pt x="1675" y="2645"/>
                    </a:cubicBezTo>
                    <a:cubicBezTo>
                      <a:pt x="1678" y="2666"/>
                      <a:pt x="1697" y="2679"/>
                      <a:pt x="1718" y="2679"/>
                    </a:cubicBezTo>
                    <a:cubicBezTo>
                      <a:pt x="1720" y="2679"/>
                      <a:pt x="1722" y="2679"/>
                      <a:pt x="1724" y="2679"/>
                    </a:cubicBezTo>
                    <a:cubicBezTo>
                      <a:pt x="1747" y="2677"/>
                      <a:pt x="1771" y="2661"/>
                      <a:pt x="1785" y="2640"/>
                    </a:cubicBezTo>
                    <a:close/>
                    <a:moveTo>
                      <a:pt x="1801" y="2631"/>
                    </a:moveTo>
                    <a:cubicBezTo>
                      <a:pt x="1795" y="2630"/>
                      <a:pt x="1789" y="2623"/>
                      <a:pt x="1788" y="2619"/>
                    </a:cubicBezTo>
                    <a:cubicBezTo>
                      <a:pt x="1782" y="2619"/>
                      <a:pt x="1777" y="2632"/>
                      <a:pt x="1786" y="2637"/>
                    </a:cubicBezTo>
                    <a:cubicBezTo>
                      <a:pt x="1792" y="2640"/>
                      <a:pt x="1800" y="2637"/>
                      <a:pt x="1801" y="2631"/>
                    </a:cubicBezTo>
                    <a:close/>
                    <a:moveTo>
                      <a:pt x="1797" y="2643"/>
                    </a:moveTo>
                    <a:cubicBezTo>
                      <a:pt x="1807" y="2644"/>
                      <a:pt x="1819" y="2641"/>
                      <a:pt x="1828" y="2636"/>
                    </a:cubicBezTo>
                    <a:cubicBezTo>
                      <a:pt x="1836" y="2631"/>
                      <a:pt x="1843" y="2623"/>
                      <a:pt x="1849" y="2614"/>
                    </a:cubicBezTo>
                    <a:cubicBezTo>
                      <a:pt x="1859" y="2599"/>
                      <a:pt x="1866" y="2580"/>
                      <a:pt x="1882" y="2571"/>
                    </a:cubicBezTo>
                    <a:cubicBezTo>
                      <a:pt x="1896" y="2563"/>
                      <a:pt x="1912" y="2568"/>
                      <a:pt x="1918" y="2577"/>
                    </a:cubicBezTo>
                    <a:cubicBezTo>
                      <a:pt x="1923" y="2585"/>
                      <a:pt x="1923" y="2597"/>
                      <a:pt x="1917" y="2604"/>
                    </a:cubicBezTo>
                    <a:cubicBezTo>
                      <a:pt x="1912" y="2610"/>
                      <a:pt x="1901" y="2614"/>
                      <a:pt x="1895" y="2609"/>
                    </a:cubicBezTo>
                    <a:cubicBezTo>
                      <a:pt x="1892" y="2605"/>
                      <a:pt x="1891" y="2600"/>
                      <a:pt x="1894" y="2599"/>
                    </a:cubicBezTo>
                    <a:cubicBezTo>
                      <a:pt x="1896" y="2603"/>
                      <a:pt x="1900" y="2603"/>
                      <a:pt x="1904" y="2600"/>
                    </a:cubicBezTo>
                    <a:cubicBezTo>
                      <a:pt x="1907" y="2598"/>
                      <a:pt x="1908" y="2594"/>
                      <a:pt x="1908" y="2591"/>
                    </a:cubicBezTo>
                    <a:cubicBezTo>
                      <a:pt x="1907" y="2586"/>
                      <a:pt x="1903" y="2581"/>
                      <a:pt x="1898" y="2580"/>
                    </a:cubicBezTo>
                    <a:cubicBezTo>
                      <a:pt x="1884" y="2579"/>
                      <a:pt x="1873" y="2597"/>
                      <a:pt x="1867" y="2608"/>
                    </a:cubicBezTo>
                    <a:cubicBezTo>
                      <a:pt x="1858" y="2626"/>
                      <a:pt x="1845" y="2639"/>
                      <a:pt x="1827" y="2645"/>
                    </a:cubicBezTo>
                    <a:cubicBezTo>
                      <a:pt x="1817" y="2649"/>
                      <a:pt x="1806" y="2649"/>
                      <a:pt x="1797" y="2643"/>
                    </a:cubicBezTo>
                    <a:close/>
                    <a:moveTo>
                      <a:pt x="1595" y="2667"/>
                    </a:moveTo>
                    <a:cubicBezTo>
                      <a:pt x="1595" y="2682"/>
                      <a:pt x="1581" y="2684"/>
                      <a:pt x="1572" y="2688"/>
                    </a:cubicBezTo>
                    <a:cubicBezTo>
                      <a:pt x="1562" y="2691"/>
                      <a:pt x="1554" y="2699"/>
                      <a:pt x="1558" y="2710"/>
                    </a:cubicBezTo>
                    <a:cubicBezTo>
                      <a:pt x="1569" y="2703"/>
                      <a:pt x="1573" y="2710"/>
                      <a:pt x="1585" y="2706"/>
                    </a:cubicBezTo>
                    <a:cubicBezTo>
                      <a:pt x="1596" y="2703"/>
                      <a:pt x="1604" y="2686"/>
                      <a:pt x="1595" y="2667"/>
                    </a:cubicBezTo>
                    <a:close/>
                    <a:moveTo>
                      <a:pt x="1506" y="2681"/>
                    </a:moveTo>
                    <a:cubicBezTo>
                      <a:pt x="1525" y="2707"/>
                      <a:pt x="1492" y="2725"/>
                      <a:pt x="1474" y="2720"/>
                    </a:cubicBezTo>
                    <a:cubicBezTo>
                      <a:pt x="1490" y="2719"/>
                      <a:pt x="1509" y="2696"/>
                      <a:pt x="1506" y="2681"/>
                    </a:cubicBezTo>
                    <a:close/>
                    <a:moveTo>
                      <a:pt x="1499" y="2664"/>
                    </a:moveTo>
                    <a:cubicBezTo>
                      <a:pt x="1518" y="2660"/>
                      <a:pt x="1538" y="2669"/>
                      <a:pt x="1546" y="2683"/>
                    </a:cubicBezTo>
                    <a:cubicBezTo>
                      <a:pt x="1564" y="2712"/>
                      <a:pt x="1531" y="2730"/>
                      <a:pt x="1522" y="2700"/>
                    </a:cubicBezTo>
                    <a:cubicBezTo>
                      <a:pt x="1517" y="2684"/>
                      <a:pt x="1514" y="2674"/>
                      <a:pt x="1499" y="2664"/>
                    </a:cubicBezTo>
                    <a:close/>
                    <a:moveTo>
                      <a:pt x="1349" y="2703"/>
                    </a:moveTo>
                    <a:cubicBezTo>
                      <a:pt x="1370" y="2731"/>
                      <a:pt x="1401" y="2729"/>
                      <a:pt x="1427" y="2720"/>
                    </a:cubicBezTo>
                    <a:cubicBezTo>
                      <a:pt x="1441" y="2715"/>
                      <a:pt x="1458" y="2702"/>
                      <a:pt x="1473" y="2707"/>
                    </a:cubicBezTo>
                    <a:cubicBezTo>
                      <a:pt x="1467" y="2684"/>
                      <a:pt x="1425" y="2705"/>
                      <a:pt x="1410" y="2710"/>
                    </a:cubicBezTo>
                    <a:cubicBezTo>
                      <a:pt x="1387" y="2718"/>
                      <a:pt x="1365" y="2717"/>
                      <a:pt x="1349" y="2703"/>
                    </a:cubicBezTo>
                    <a:close/>
                    <a:moveTo>
                      <a:pt x="1450" y="2062"/>
                    </a:moveTo>
                    <a:cubicBezTo>
                      <a:pt x="1475" y="2055"/>
                      <a:pt x="1481" y="2019"/>
                      <a:pt x="1489" y="2007"/>
                    </a:cubicBezTo>
                    <a:cubicBezTo>
                      <a:pt x="1501" y="1988"/>
                      <a:pt x="1520" y="1997"/>
                      <a:pt x="1511" y="2018"/>
                    </a:cubicBezTo>
                    <a:cubicBezTo>
                      <a:pt x="1502" y="2038"/>
                      <a:pt x="1474" y="2061"/>
                      <a:pt x="1450" y="2062"/>
                    </a:cubicBezTo>
                    <a:close/>
                    <a:moveTo>
                      <a:pt x="1506" y="1921"/>
                    </a:moveTo>
                    <a:cubicBezTo>
                      <a:pt x="1473" y="1919"/>
                      <a:pt x="1462" y="1891"/>
                      <a:pt x="1449" y="1882"/>
                    </a:cubicBezTo>
                    <a:cubicBezTo>
                      <a:pt x="1435" y="1872"/>
                      <a:pt x="1423" y="1885"/>
                      <a:pt x="1435" y="1898"/>
                    </a:cubicBezTo>
                    <a:cubicBezTo>
                      <a:pt x="1451" y="1916"/>
                      <a:pt x="1480" y="1926"/>
                      <a:pt x="1506" y="1921"/>
                    </a:cubicBezTo>
                    <a:close/>
                    <a:moveTo>
                      <a:pt x="1494" y="2391"/>
                    </a:moveTo>
                    <a:cubicBezTo>
                      <a:pt x="1509" y="2379"/>
                      <a:pt x="1506" y="2365"/>
                      <a:pt x="1493" y="2349"/>
                    </a:cubicBezTo>
                    <a:cubicBezTo>
                      <a:pt x="1484" y="2336"/>
                      <a:pt x="1482" y="2322"/>
                      <a:pt x="1491" y="2314"/>
                    </a:cubicBezTo>
                    <a:cubicBezTo>
                      <a:pt x="1482" y="2313"/>
                      <a:pt x="1471" y="2323"/>
                      <a:pt x="1472" y="2334"/>
                    </a:cubicBezTo>
                    <a:cubicBezTo>
                      <a:pt x="1472" y="2350"/>
                      <a:pt x="1488" y="2357"/>
                      <a:pt x="1495" y="2371"/>
                    </a:cubicBezTo>
                    <a:cubicBezTo>
                      <a:pt x="1497" y="2375"/>
                      <a:pt x="1498" y="2383"/>
                      <a:pt x="1494" y="2391"/>
                    </a:cubicBezTo>
                    <a:close/>
                    <a:moveTo>
                      <a:pt x="1614" y="2049"/>
                    </a:moveTo>
                    <a:cubicBezTo>
                      <a:pt x="1615" y="2048"/>
                      <a:pt x="1618" y="2048"/>
                      <a:pt x="1619" y="2050"/>
                    </a:cubicBezTo>
                    <a:cubicBezTo>
                      <a:pt x="1620" y="2052"/>
                      <a:pt x="1620" y="2054"/>
                      <a:pt x="1618" y="2055"/>
                    </a:cubicBezTo>
                    <a:cubicBezTo>
                      <a:pt x="1616" y="2056"/>
                      <a:pt x="1614" y="2056"/>
                      <a:pt x="1613" y="2054"/>
                    </a:cubicBezTo>
                    <a:cubicBezTo>
                      <a:pt x="1611" y="2052"/>
                      <a:pt x="1612" y="2050"/>
                      <a:pt x="1614" y="2049"/>
                    </a:cubicBezTo>
                    <a:close/>
                    <a:moveTo>
                      <a:pt x="1604" y="2068"/>
                    </a:moveTo>
                    <a:cubicBezTo>
                      <a:pt x="1608" y="2066"/>
                      <a:pt x="1612" y="2067"/>
                      <a:pt x="1615" y="2070"/>
                    </a:cubicBezTo>
                    <a:cubicBezTo>
                      <a:pt x="1617" y="2074"/>
                      <a:pt x="1616" y="2078"/>
                      <a:pt x="1613" y="2081"/>
                    </a:cubicBezTo>
                    <a:cubicBezTo>
                      <a:pt x="1609" y="2083"/>
                      <a:pt x="1604" y="2082"/>
                      <a:pt x="1602" y="2079"/>
                    </a:cubicBezTo>
                    <a:cubicBezTo>
                      <a:pt x="1600" y="2075"/>
                      <a:pt x="1601" y="2070"/>
                      <a:pt x="1604" y="2068"/>
                    </a:cubicBezTo>
                    <a:close/>
                    <a:moveTo>
                      <a:pt x="1607" y="2056"/>
                    </a:moveTo>
                    <a:cubicBezTo>
                      <a:pt x="1609" y="2055"/>
                      <a:pt x="1613" y="2055"/>
                      <a:pt x="1614" y="2057"/>
                    </a:cubicBezTo>
                    <a:cubicBezTo>
                      <a:pt x="1616" y="2060"/>
                      <a:pt x="1615" y="2063"/>
                      <a:pt x="1613" y="2064"/>
                    </a:cubicBezTo>
                    <a:cubicBezTo>
                      <a:pt x="1610" y="2066"/>
                      <a:pt x="1607" y="2065"/>
                      <a:pt x="1606" y="2063"/>
                    </a:cubicBezTo>
                    <a:cubicBezTo>
                      <a:pt x="1604" y="2061"/>
                      <a:pt x="1605" y="2058"/>
                      <a:pt x="1607" y="2056"/>
                    </a:cubicBezTo>
                    <a:close/>
                    <a:moveTo>
                      <a:pt x="1361" y="2255"/>
                    </a:moveTo>
                    <a:cubicBezTo>
                      <a:pt x="1365" y="2255"/>
                      <a:pt x="1368" y="2255"/>
                      <a:pt x="1370" y="2253"/>
                    </a:cubicBezTo>
                    <a:cubicBezTo>
                      <a:pt x="1373" y="2251"/>
                      <a:pt x="1375" y="2247"/>
                      <a:pt x="1374" y="2242"/>
                    </a:cubicBezTo>
                    <a:cubicBezTo>
                      <a:pt x="1373" y="2237"/>
                      <a:pt x="1367" y="2234"/>
                      <a:pt x="1363" y="2234"/>
                    </a:cubicBezTo>
                    <a:cubicBezTo>
                      <a:pt x="1355" y="2235"/>
                      <a:pt x="1355" y="2241"/>
                      <a:pt x="1352" y="2245"/>
                    </a:cubicBezTo>
                    <a:cubicBezTo>
                      <a:pt x="1348" y="2249"/>
                      <a:pt x="1341" y="2249"/>
                      <a:pt x="1335" y="2245"/>
                    </a:cubicBezTo>
                    <a:cubicBezTo>
                      <a:pt x="1328" y="2241"/>
                      <a:pt x="1324" y="2233"/>
                      <a:pt x="1326" y="2225"/>
                    </a:cubicBezTo>
                    <a:cubicBezTo>
                      <a:pt x="1327" y="2220"/>
                      <a:pt x="1331" y="2216"/>
                      <a:pt x="1336" y="2218"/>
                    </a:cubicBezTo>
                    <a:cubicBezTo>
                      <a:pt x="1332" y="2221"/>
                      <a:pt x="1333" y="2228"/>
                      <a:pt x="1340" y="2229"/>
                    </a:cubicBezTo>
                    <a:cubicBezTo>
                      <a:pt x="1343" y="2230"/>
                      <a:pt x="1351" y="2228"/>
                      <a:pt x="1358" y="2225"/>
                    </a:cubicBezTo>
                    <a:cubicBezTo>
                      <a:pt x="1366" y="2223"/>
                      <a:pt x="1374" y="2222"/>
                      <a:pt x="1380" y="2225"/>
                    </a:cubicBezTo>
                    <a:cubicBezTo>
                      <a:pt x="1393" y="2229"/>
                      <a:pt x="1398" y="2246"/>
                      <a:pt x="1391" y="2257"/>
                    </a:cubicBezTo>
                    <a:cubicBezTo>
                      <a:pt x="1387" y="2263"/>
                      <a:pt x="1381" y="2266"/>
                      <a:pt x="1374" y="2268"/>
                    </a:cubicBezTo>
                    <a:cubicBezTo>
                      <a:pt x="1367" y="2270"/>
                      <a:pt x="1348" y="2270"/>
                      <a:pt x="1342" y="2277"/>
                    </a:cubicBezTo>
                    <a:cubicBezTo>
                      <a:pt x="1337" y="2282"/>
                      <a:pt x="1339" y="2288"/>
                      <a:pt x="1343" y="2290"/>
                    </a:cubicBezTo>
                    <a:cubicBezTo>
                      <a:pt x="1339" y="2294"/>
                      <a:pt x="1331" y="2290"/>
                      <a:pt x="1329" y="2285"/>
                    </a:cubicBezTo>
                    <a:cubicBezTo>
                      <a:pt x="1323" y="2275"/>
                      <a:pt x="1329" y="2259"/>
                      <a:pt x="1343" y="2254"/>
                    </a:cubicBezTo>
                    <a:cubicBezTo>
                      <a:pt x="1348" y="2252"/>
                      <a:pt x="1354" y="2253"/>
                      <a:pt x="1361" y="2255"/>
                    </a:cubicBezTo>
                    <a:close/>
                    <a:moveTo>
                      <a:pt x="1792" y="2534"/>
                    </a:moveTo>
                    <a:cubicBezTo>
                      <a:pt x="1794" y="2537"/>
                      <a:pt x="1792" y="2540"/>
                      <a:pt x="1790" y="2541"/>
                    </a:cubicBezTo>
                    <a:cubicBezTo>
                      <a:pt x="1787" y="2543"/>
                      <a:pt x="1784" y="2542"/>
                      <a:pt x="1783" y="2539"/>
                    </a:cubicBezTo>
                    <a:cubicBezTo>
                      <a:pt x="1781" y="2536"/>
                      <a:pt x="1782" y="2533"/>
                      <a:pt x="1785" y="2532"/>
                    </a:cubicBezTo>
                    <a:cubicBezTo>
                      <a:pt x="1788" y="2530"/>
                      <a:pt x="1791" y="2531"/>
                      <a:pt x="1792" y="2534"/>
                    </a:cubicBezTo>
                    <a:close/>
                    <a:moveTo>
                      <a:pt x="1799" y="2542"/>
                    </a:moveTo>
                    <a:cubicBezTo>
                      <a:pt x="1800" y="2544"/>
                      <a:pt x="1799" y="2547"/>
                      <a:pt x="1797" y="2548"/>
                    </a:cubicBezTo>
                    <a:cubicBezTo>
                      <a:pt x="1795" y="2549"/>
                      <a:pt x="1793" y="2548"/>
                      <a:pt x="1792" y="2546"/>
                    </a:cubicBezTo>
                    <a:cubicBezTo>
                      <a:pt x="1791" y="2544"/>
                      <a:pt x="1791" y="2541"/>
                      <a:pt x="1794" y="2540"/>
                    </a:cubicBezTo>
                    <a:cubicBezTo>
                      <a:pt x="1796" y="2539"/>
                      <a:pt x="1798" y="2540"/>
                      <a:pt x="1799" y="2542"/>
                    </a:cubicBezTo>
                    <a:close/>
                    <a:moveTo>
                      <a:pt x="1780" y="2529"/>
                    </a:moveTo>
                    <a:cubicBezTo>
                      <a:pt x="1782" y="2533"/>
                      <a:pt x="1780" y="2538"/>
                      <a:pt x="1776" y="2540"/>
                    </a:cubicBezTo>
                    <a:cubicBezTo>
                      <a:pt x="1772" y="2542"/>
                      <a:pt x="1767" y="2540"/>
                      <a:pt x="1765" y="2536"/>
                    </a:cubicBezTo>
                    <a:cubicBezTo>
                      <a:pt x="1763" y="2532"/>
                      <a:pt x="1765" y="2527"/>
                      <a:pt x="1769" y="2525"/>
                    </a:cubicBezTo>
                    <a:cubicBezTo>
                      <a:pt x="1773" y="2523"/>
                      <a:pt x="1778" y="2525"/>
                      <a:pt x="1780" y="2529"/>
                    </a:cubicBezTo>
                    <a:close/>
                    <a:moveTo>
                      <a:pt x="1474" y="2262"/>
                    </a:moveTo>
                    <a:cubicBezTo>
                      <a:pt x="1480" y="2265"/>
                      <a:pt x="1486" y="2269"/>
                      <a:pt x="1489" y="2275"/>
                    </a:cubicBezTo>
                    <a:cubicBezTo>
                      <a:pt x="1491" y="2281"/>
                      <a:pt x="1491" y="2289"/>
                      <a:pt x="1487" y="2294"/>
                    </a:cubicBezTo>
                    <a:cubicBezTo>
                      <a:pt x="1482" y="2300"/>
                      <a:pt x="1473" y="2301"/>
                      <a:pt x="1465" y="2299"/>
                    </a:cubicBezTo>
                    <a:cubicBezTo>
                      <a:pt x="1454" y="2296"/>
                      <a:pt x="1447" y="2287"/>
                      <a:pt x="1444" y="2276"/>
                    </a:cubicBezTo>
                    <a:cubicBezTo>
                      <a:pt x="1442" y="2267"/>
                      <a:pt x="1443" y="2258"/>
                      <a:pt x="1446" y="2249"/>
                    </a:cubicBezTo>
                    <a:cubicBezTo>
                      <a:pt x="1445" y="2250"/>
                      <a:pt x="1444" y="2251"/>
                      <a:pt x="1444" y="2252"/>
                    </a:cubicBezTo>
                    <a:cubicBezTo>
                      <a:pt x="1431" y="2272"/>
                      <a:pt x="1416" y="2290"/>
                      <a:pt x="1398" y="2304"/>
                    </a:cubicBezTo>
                    <a:cubicBezTo>
                      <a:pt x="1377" y="2321"/>
                      <a:pt x="1359" y="2328"/>
                      <a:pt x="1347" y="2355"/>
                    </a:cubicBezTo>
                    <a:cubicBezTo>
                      <a:pt x="1345" y="2360"/>
                      <a:pt x="1344" y="2366"/>
                      <a:pt x="1343" y="2372"/>
                    </a:cubicBezTo>
                    <a:cubicBezTo>
                      <a:pt x="1341" y="2380"/>
                      <a:pt x="1342" y="2387"/>
                      <a:pt x="1344" y="2396"/>
                    </a:cubicBezTo>
                    <a:cubicBezTo>
                      <a:pt x="1346" y="2404"/>
                      <a:pt x="1349" y="2410"/>
                      <a:pt x="1354" y="2417"/>
                    </a:cubicBezTo>
                    <a:cubicBezTo>
                      <a:pt x="1373" y="2441"/>
                      <a:pt x="1400" y="2446"/>
                      <a:pt x="1428" y="2435"/>
                    </a:cubicBezTo>
                    <a:cubicBezTo>
                      <a:pt x="1440" y="2430"/>
                      <a:pt x="1448" y="2421"/>
                      <a:pt x="1451" y="2408"/>
                    </a:cubicBezTo>
                    <a:cubicBezTo>
                      <a:pt x="1453" y="2397"/>
                      <a:pt x="1451" y="2386"/>
                      <a:pt x="1443" y="2379"/>
                    </a:cubicBezTo>
                    <a:cubicBezTo>
                      <a:pt x="1436" y="2373"/>
                      <a:pt x="1428" y="2370"/>
                      <a:pt x="1419" y="2370"/>
                    </a:cubicBezTo>
                    <a:cubicBezTo>
                      <a:pt x="1415" y="2370"/>
                      <a:pt x="1412" y="2371"/>
                      <a:pt x="1409" y="2373"/>
                    </a:cubicBezTo>
                    <a:cubicBezTo>
                      <a:pt x="1410" y="2372"/>
                      <a:pt x="1411" y="2372"/>
                      <a:pt x="1412" y="2372"/>
                    </a:cubicBezTo>
                    <a:cubicBezTo>
                      <a:pt x="1420" y="2372"/>
                      <a:pt x="1427" y="2378"/>
                      <a:pt x="1427" y="2385"/>
                    </a:cubicBezTo>
                    <a:cubicBezTo>
                      <a:pt x="1428" y="2393"/>
                      <a:pt x="1422" y="2400"/>
                      <a:pt x="1414" y="2400"/>
                    </a:cubicBezTo>
                    <a:cubicBezTo>
                      <a:pt x="1406" y="2401"/>
                      <a:pt x="1399" y="2395"/>
                      <a:pt x="1399" y="2387"/>
                    </a:cubicBezTo>
                    <a:cubicBezTo>
                      <a:pt x="1398" y="2376"/>
                      <a:pt x="1409" y="2369"/>
                      <a:pt x="1419" y="2368"/>
                    </a:cubicBezTo>
                    <a:cubicBezTo>
                      <a:pt x="1429" y="2367"/>
                      <a:pt x="1438" y="2370"/>
                      <a:pt x="1445" y="2376"/>
                    </a:cubicBezTo>
                    <a:cubicBezTo>
                      <a:pt x="1453" y="2384"/>
                      <a:pt x="1456" y="2393"/>
                      <a:pt x="1456" y="2404"/>
                    </a:cubicBezTo>
                    <a:cubicBezTo>
                      <a:pt x="1457" y="2394"/>
                      <a:pt x="1457" y="2384"/>
                      <a:pt x="1455" y="2376"/>
                    </a:cubicBezTo>
                    <a:cubicBezTo>
                      <a:pt x="1456" y="2376"/>
                      <a:pt x="1459" y="2375"/>
                      <a:pt x="1459" y="2374"/>
                    </a:cubicBezTo>
                    <a:cubicBezTo>
                      <a:pt x="1463" y="2389"/>
                      <a:pt x="1460" y="2401"/>
                      <a:pt x="1457" y="2411"/>
                    </a:cubicBezTo>
                    <a:cubicBezTo>
                      <a:pt x="1466" y="2393"/>
                      <a:pt x="1468" y="2375"/>
                      <a:pt x="1462" y="2358"/>
                    </a:cubicBezTo>
                    <a:cubicBezTo>
                      <a:pt x="1459" y="2347"/>
                      <a:pt x="1452" y="2338"/>
                      <a:pt x="1442" y="2329"/>
                    </a:cubicBezTo>
                    <a:cubicBezTo>
                      <a:pt x="1437" y="2325"/>
                      <a:pt x="1432" y="2321"/>
                      <a:pt x="1426" y="2316"/>
                    </a:cubicBezTo>
                    <a:cubicBezTo>
                      <a:pt x="1421" y="2312"/>
                      <a:pt x="1417" y="2307"/>
                      <a:pt x="1417" y="2301"/>
                    </a:cubicBezTo>
                    <a:cubicBezTo>
                      <a:pt x="1416" y="2295"/>
                      <a:pt x="1418" y="2290"/>
                      <a:pt x="1423" y="2287"/>
                    </a:cubicBezTo>
                    <a:cubicBezTo>
                      <a:pt x="1427" y="2284"/>
                      <a:pt x="1432" y="2284"/>
                      <a:pt x="1436" y="2287"/>
                    </a:cubicBezTo>
                    <a:cubicBezTo>
                      <a:pt x="1439" y="2288"/>
                      <a:pt x="1440" y="2291"/>
                      <a:pt x="1441" y="2294"/>
                    </a:cubicBezTo>
                    <a:cubicBezTo>
                      <a:pt x="1441" y="2298"/>
                      <a:pt x="1439" y="2302"/>
                      <a:pt x="1434" y="2302"/>
                    </a:cubicBezTo>
                    <a:cubicBezTo>
                      <a:pt x="1432" y="2303"/>
                      <a:pt x="1429" y="2301"/>
                      <a:pt x="1429" y="2298"/>
                    </a:cubicBezTo>
                    <a:cubicBezTo>
                      <a:pt x="1428" y="2295"/>
                      <a:pt x="1430" y="2292"/>
                      <a:pt x="1433" y="2291"/>
                    </a:cubicBezTo>
                    <a:cubicBezTo>
                      <a:pt x="1436" y="2291"/>
                      <a:pt x="1439" y="2293"/>
                      <a:pt x="1439" y="2296"/>
                    </a:cubicBezTo>
                    <a:cubicBezTo>
                      <a:pt x="1440" y="2296"/>
                      <a:pt x="1440" y="2297"/>
                      <a:pt x="1440" y="2298"/>
                    </a:cubicBezTo>
                    <a:cubicBezTo>
                      <a:pt x="1440" y="2296"/>
                      <a:pt x="1440" y="2295"/>
                      <a:pt x="1440" y="2294"/>
                    </a:cubicBezTo>
                    <a:cubicBezTo>
                      <a:pt x="1439" y="2291"/>
                      <a:pt x="1438" y="2289"/>
                      <a:pt x="1435" y="2288"/>
                    </a:cubicBezTo>
                    <a:cubicBezTo>
                      <a:pt x="1432" y="2286"/>
                      <a:pt x="1427" y="2286"/>
                      <a:pt x="1424" y="2289"/>
                    </a:cubicBezTo>
                    <a:cubicBezTo>
                      <a:pt x="1420" y="2291"/>
                      <a:pt x="1419" y="2296"/>
                      <a:pt x="1419" y="2300"/>
                    </a:cubicBezTo>
                    <a:cubicBezTo>
                      <a:pt x="1420" y="2306"/>
                      <a:pt x="1423" y="2310"/>
                      <a:pt x="1428" y="2314"/>
                    </a:cubicBezTo>
                    <a:cubicBezTo>
                      <a:pt x="1433" y="2319"/>
                      <a:pt x="1438" y="2322"/>
                      <a:pt x="1443" y="2326"/>
                    </a:cubicBezTo>
                    <a:cubicBezTo>
                      <a:pt x="1454" y="2334"/>
                      <a:pt x="1461" y="2345"/>
                      <a:pt x="1465" y="2357"/>
                    </a:cubicBezTo>
                    <a:cubicBezTo>
                      <a:pt x="1468" y="2368"/>
                      <a:pt x="1469" y="2380"/>
                      <a:pt x="1467" y="2392"/>
                    </a:cubicBezTo>
                    <a:cubicBezTo>
                      <a:pt x="1463" y="2409"/>
                      <a:pt x="1452" y="2425"/>
                      <a:pt x="1437" y="2435"/>
                    </a:cubicBezTo>
                    <a:cubicBezTo>
                      <a:pt x="1438" y="2435"/>
                      <a:pt x="1439" y="2435"/>
                      <a:pt x="1440" y="2435"/>
                    </a:cubicBezTo>
                    <a:cubicBezTo>
                      <a:pt x="1445" y="2434"/>
                      <a:pt x="1450" y="2434"/>
                      <a:pt x="1455" y="2435"/>
                    </a:cubicBezTo>
                    <a:cubicBezTo>
                      <a:pt x="1463" y="2435"/>
                      <a:pt x="1469" y="2437"/>
                      <a:pt x="1477" y="2440"/>
                    </a:cubicBezTo>
                    <a:cubicBezTo>
                      <a:pt x="1500" y="2453"/>
                      <a:pt x="1501" y="2483"/>
                      <a:pt x="1487" y="2502"/>
                    </a:cubicBezTo>
                    <a:cubicBezTo>
                      <a:pt x="1481" y="2509"/>
                      <a:pt x="1473" y="2515"/>
                      <a:pt x="1464" y="2517"/>
                    </a:cubicBezTo>
                    <a:cubicBezTo>
                      <a:pt x="1465" y="2514"/>
                      <a:pt x="1465" y="2514"/>
                      <a:pt x="1465" y="2514"/>
                    </a:cubicBezTo>
                    <a:cubicBezTo>
                      <a:pt x="1472" y="2511"/>
                      <a:pt x="1479" y="2506"/>
                      <a:pt x="1484" y="2499"/>
                    </a:cubicBezTo>
                    <a:cubicBezTo>
                      <a:pt x="1496" y="2482"/>
                      <a:pt x="1496" y="2455"/>
                      <a:pt x="1475" y="2444"/>
                    </a:cubicBezTo>
                    <a:cubicBezTo>
                      <a:pt x="1468" y="2441"/>
                      <a:pt x="1462" y="2440"/>
                      <a:pt x="1455" y="2439"/>
                    </a:cubicBezTo>
                    <a:cubicBezTo>
                      <a:pt x="1450" y="2439"/>
                      <a:pt x="1445" y="2439"/>
                      <a:pt x="1441" y="2440"/>
                    </a:cubicBezTo>
                    <a:cubicBezTo>
                      <a:pt x="1420" y="2441"/>
                      <a:pt x="1405" y="2449"/>
                      <a:pt x="1383" y="2443"/>
                    </a:cubicBezTo>
                    <a:cubicBezTo>
                      <a:pt x="1371" y="2440"/>
                      <a:pt x="1360" y="2432"/>
                      <a:pt x="1350" y="2420"/>
                    </a:cubicBezTo>
                    <a:cubicBezTo>
                      <a:pt x="1345" y="2412"/>
                      <a:pt x="1342" y="2406"/>
                      <a:pt x="1340" y="2397"/>
                    </a:cubicBezTo>
                    <a:cubicBezTo>
                      <a:pt x="1338" y="2388"/>
                      <a:pt x="1337" y="2380"/>
                      <a:pt x="1339" y="2371"/>
                    </a:cubicBezTo>
                    <a:cubicBezTo>
                      <a:pt x="1342" y="2357"/>
                      <a:pt x="1347" y="2348"/>
                      <a:pt x="1355" y="2337"/>
                    </a:cubicBezTo>
                    <a:cubicBezTo>
                      <a:pt x="1350" y="2342"/>
                      <a:pt x="1345" y="2347"/>
                      <a:pt x="1344" y="2348"/>
                    </a:cubicBezTo>
                    <a:cubicBezTo>
                      <a:pt x="1324" y="2369"/>
                      <a:pt x="1307" y="2391"/>
                      <a:pt x="1292" y="2414"/>
                    </a:cubicBezTo>
                    <a:cubicBezTo>
                      <a:pt x="1288" y="2421"/>
                      <a:pt x="1287" y="2426"/>
                      <a:pt x="1288" y="2432"/>
                    </a:cubicBezTo>
                    <a:cubicBezTo>
                      <a:pt x="1288" y="2436"/>
                      <a:pt x="1290" y="2440"/>
                      <a:pt x="1292" y="2442"/>
                    </a:cubicBezTo>
                    <a:cubicBezTo>
                      <a:pt x="1297" y="2446"/>
                      <a:pt x="1303" y="2448"/>
                      <a:pt x="1308" y="2444"/>
                    </a:cubicBezTo>
                    <a:cubicBezTo>
                      <a:pt x="1310" y="2442"/>
                      <a:pt x="1312" y="2439"/>
                      <a:pt x="1311" y="2435"/>
                    </a:cubicBezTo>
                    <a:cubicBezTo>
                      <a:pt x="1310" y="2432"/>
                      <a:pt x="1306" y="2429"/>
                      <a:pt x="1302" y="2431"/>
                    </a:cubicBezTo>
                    <a:cubicBezTo>
                      <a:pt x="1300" y="2432"/>
                      <a:pt x="1298" y="2435"/>
                      <a:pt x="1299" y="2438"/>
                    </a:cubicBezTo>
                    <a:cubicBezTo>
                      <a:pt x="1297" y="2436"/>
                      <a:pt x="1297" y="2432"/>
                      <a:pt x="1299" y="2429"/>
                    </a:cubicBezTo>
                    <a:cubicBezTo>
                      <a:pt x="1306" y="2422"/>
                      <a:pt x="1319" y="2428"/>
                      <a:pt x="1317" y="2439"/>
                    </a:cubicBezTo>
                    <a:cubicBezTo>
                      <a:pt x="1316" y="2448"/>
                      <a:pt x="1309" y="2453"/>
                      <a:pt x="1301" y="2452"/>
                    </a:cubicBezTo>
                    <a:cubicBezTo>
                      <a:pt x="1289" y="2451"/>
                      <a:pt x="1282" y="2438"/>
                      <a:pt x="1286" y="2425"/>
                    </a:cubicBezTo>
                    <a:cubicBezTo>
                      <a:pt x="1275" y="2445"/>
                      <a:pt x="1266" y="2466"/>
                      <a:pt x="1261" y="2487"/>
                    </a:cubicBezTo>
                    <a:cubicBezTo>
                      <a:pt x="1265" y="2479"/>
                      <a:pt x="1271" y="2472"/>
                      <a:pt x="1277" y="2468"/>
                    </a:cubicBezTo>
                    <a:cubicBezTo>
                      <a:pt x="1298" y="2451"/>
                      <a:pt x="1332" y="2454"/>
                      <a:pt x="1339" y="2485"/>
                    </a:cubicBezTo>
                    <a:cubicBezTo>
                      <a:pt x="1341" y="2494"/>
                      <a:pt x="1339" y="2502"/>
                      <a:pt x="1336" y="2511"/>
                    </a:cubicBezTo>
                    <a:cubicBezTo>
                      <a:pt x="1331" y="2524"/>
                      <a:pt x="1319" y="2535"/>
                      <a:pt x="1318" y="2549"/>
                    </a:cubicBezTo>
                    <a:cubicBezTo>
                      <a:pt x="1318" y="2556"/>
                      <a:pt x="1320" y="2562"/>
                      <a:pt x="1325" y="2566"/>
                    </a:cubicBezTo>
                    <a:cubicBezTo>
                      <a:pt x="1336" y="2575"/>
                      <a:pt x="1355" y="2570"/>
                      <a:pt x="1360" y="2557"/>
                    </a:cubicBezTo>
                    <a:cubicBezTo>
                      <a:pt x="1362" y="2551"/>
                      <a:pt x="1358" y="2544"/>
                      <a:pt x="1354" y="2541"/>
                    </a:cubicBezTo>
                    <a:cubicBezTo>
                      <a:pt x="1347" y="2537"/>
                      <a:pt x="1338" y="2540"/>
                      <a:pt x="1337" y="2546"/>
                    </a:cubicBezTo>
                    <a:cubicBezTo>
                      <a:pt x="1336" y="2543"/>
                      <a:pt x="1338" y="2537"/>
                      <a:pt x="1343" y="2535"/>
                    </a:cubicBezTo>
                    <a:cubicBezTo>
                      <a:pt x="1352" y="2531"/>
                      <a:pt x="1361" y="2538"/>
                      <a:pt x="1364" y="2546"/>
                    </a:cubicBezTo>
                    <a:cubicBezTo>
                      <a:pt x="1368" y="2556"/>
                      <a:pt x="1363" y="2564"/>
                      <a:pt x="1358" y="2570"/>
                    </a:cubicBezTo>
                    <a:cubicBezTo>
                      <a:pt x="1347" y="2580"/>
                      <a:pt x="1329" y="2581"/>
                      <a:pt x="1320" y="2568"/>
                    </a:cubicBezTo>
                    <a:cubicBezTo>
                      <a:pt x="1315" y="2561"/>
                      <a:pt x="1313" y="2555"/>
                      <a:pt x="1314" y="2549"/>
                    </a:cubicBezTo>
                    <a:cubicBezTo>
                      <a:pt x="1315" y="2537"/>
                      <a:pt x="1322" y="2528"/>
                      <a:pt x="1322" y="2517"/>
                    </a:cubicBezTo>
                    <a:cubicBezTo>
                      <a:pt x="1322" y="2498"/>
                      <a:pt x="1311" y="2483"/>
                      <a:pt x="1294" y="2484"/>
                    </a:cubicBezTo>
                    <a:cubicBezTo>
                      <a:pt x="1275" y="2485"/>
                      <a:pt x="1256" y="2508"/>
                      <a:pt x="1254" y="2528"/>
                    </a:cubicBezTo>
                    <a:cubicBezTo>
                      <a:pt x="1253" y="2540"/>
                      <a:pt x="1258" y="2553"/>
                      <a:pt x="1268" y="2560"/>
                    </a:cubicBezTo>
                    <a:cubicBezTo>
                      <a:pt x="1281" y="2568"/>
                      <a:pt x="1302" y="2561"/>
                      <a:pt x="1301" y="2543"/>
                    </a:cubicBezTo>
                    <a:cubicBezTo>
                      <a:pt x="1301" y="2537"/>
                      <a:pt x="1298" y="2533"/>
                      <a:pt x="1294" y="2530"/>
                    </a:cubicBezTo>
                    <a:cubicBezTo>
                      <a:pt x="1287" y="2525"/>
                      <a:pt x="1273" y="2529"/>
                      <a:pt x="1274" y="2540"/>
                    </a:cubicBezTo>
                    <a:cubicBezTo>
                      <a:pt x="1274" y="2546"/>
                      <a:pt x="1280" y="2550"/>
                      <a:pt x="1284" y="2546"/>
                    </a:cubicBezTo>
                    <a:cubicBezTo>
                      <a:pt x="1282" y="2553"/>
                      <a:pt x="1272" y="2551"/>
                      <a:pt x="1270" y="2543"/>
                    </a:cubicBezTo>
                    <a:cubicBezTo>
                      <a:pt x="1266" y="2528"/>
                      <a:pt x="1285" y="2517"/>
                      <a:pt x="1297" y="2527"/>
                    </a:cubicBezTo>
                    <a:cubicBezTo>
                      <a:pt x="1304" y="2534"/>
                      <a:pt x="1308" y="2547"/>
                      <a:pt x="1301" y="2557"/>
                    </a:cubicBezTo>
                    <a:cubicBezTo>
                      <a:pt x="1293" y="2570"/>
                      <a:pt x="1269" y="2571"/>
                      <a:pt x="1258" y="2555"/>
                    </a:cubicBezTo>
                    <a:cubicBezTo>
                      <a:pt x="1256" y="2554"/>
                      <a:pt x="1255" y="2552"/>
                      <a:pt x="1255" y="2551"/>
                    </a:cubicBezTo>
                    <a:cubicBezTo>
                      <a:pt x="1256" y="2557"/>
                      <a:pt x="1259" y="2563"/>
                      <a:pt x="1262" y="2570"/>
                    </a:cubicBezTo>
                    <a:cubicBezTo>
                      <a:pt x="1262" y="2570"/>
                      <a:pt x="1262" y="2570"/>
                      <a:pt x="1262" y="2570"/>
                    </a:cubicBezTo>
                    <a:cubicBezTo>
                      <a:pt x="1268" y="2579"/>
                      <a:pt x="1273" y="2584"/>
                      <a:pt x="1281" y="2590"/>
                    </a:cubicBezTo>
                    <a:cubicBezTo>
                      <a:pt x="1271" y="2587"/>
                      <a:pt x="1265" y="2580"/>
                      <a:pt x="1260" y="2571"/>
                    </a:cubicBezTo>
                    <a:cubicBezTo>
                      <a:pt x="1259" y="2571"/>
                      <a:pt x="1259" y="2571"/>
                      <a:pt x="1259" y="2571"/>
                    </a:cubicBezTo>
                    <a:cubicBezTo>
                      <a:pt x="1257" y="2567"/>
                      <a:pt x="1255" y="2562"/>
                      <a:pt x="1254" y="2558"/>
                    </a:cubicBezTo>
                    <a:cubicBezTo>
                      <a:pt x="1255" y="2573"/>
                      <a:pt x="1258" y="2588"/>
                      <a:pt x="1262" y="2603"/>
                    </a:cubicBezTo>
                    <a:cubicBezTo>
                      <a:pt x="1271" y="2629"/>
                      <a:pt x="1282" y="2648"/>
                      <a:pt x="1303" y="2666"/>
                    </a:cubicBezTo>
                    <a:cubicBezTo>
                      <a:pt x="1322" y="2683"/>
                      <a:pt x="1345" y="2694"/>
                      <a:pt x="1370" y="2698"/>
                    </a:cubicBezTo>
                    <a:cubicBezTo>
                      <a:pt x="1382" y="2700"/>
                      <a:pt x="1389" y="2700"/>
                      <a:pt x="1401" y="2696"/>
                    </a:cubicBezTo>
                    <a:cubicBezTo>
                      <a:pt x="1425" y="2686"/>
                      <a:pt x="1444" y="2662"/>
                      <a:pt x="1444" y="2642"/>
                    </a:cubicBezTo>
                    <a:cubicBezTo>
                      <a:pt x="1445" y="2630"/>
                      <a:pt x="1438" y="2619"/>
                      <a:pt x="1425" y="2620"/>
                    </a:cubicBezTo>
                    <a:cubicBezTo>
                      <a:pt x="1418" y="2621"/>
                      <a:pt x="1414" y="2627"/>
                      <a:pt x="1415" y="2635"/>
                    </a:cubicBezTo>
                    <a:cubicBezTo>
                      <a:pt x="1406" y="2628"/>
                      <a:pt x="1413" y="2610"/>
                      <a:pt x="1427" y="2606"/>
                    </a:cubicBezTo>
                    <a:cubicBezTo>
                      <a:pt x="1442" y="2601"/>
                      <a:pt x="1454" y="2607"/>
                      <a:pt x="1460" y="2615"/>
                    </a:cubicBezTo>
                    <a:cubicBezTo>
                      <a:pt x="1470" y="2627"/>
                      <a:pt x="1470" y="2648"/>
                      <a:pt x="1459" y="2664"/>
                    </a:cubicBezTo>
                    <a:cubicBezTo>
                      <a:pt x="1448" y="2680"/>
                      <a:pt x="1429" y="2693"/>
                      <a:pt x="1410" y="2698"/>
                    </a:cubicBezTo>
                    <a:cubicBezTo>
                      <a:pt x="1414" y="2697"/>
                      <a:pt x="1419" y="2696"/>
                      <a:pt x="1423" y="2695"/>
                    </a:cubicBezTo>
                    <a:cubicBezTo>
                      <a:pt x="1452" y="2685"/>
                      <a:pt x="1477" y="2668"/>
                      <a:pt x="1493" y="2641"/>
                    </a:cubicBezTo>
                    <a:cubicBezTo>
                      <a:pt x="1501" y="2626"/>
                      <a:pt x="1501" y="2613"/>
                      <a:pt x="1493" y="2598"/>
                    </a:cubicBezTo>
                    <a:cubicBezTo>
                      <a:pt x="1488" y="2589"/>
                      <a:pt x="1476" y="2579"/>
                      <a:pt x="1466" y="2579"/>
                    </a:cubicBezTo>
                    <a:cubicBezTo>
                      <a:pt x="1456" y="2579"/>
                      <a:pt x="1448" y="2587"/>
                      <a:pt x="1453" y="2596"/>
                    </a:cubicBezTo>
                    <a:cubicBezTo>
                      <a:pt x="1447" y="2596"/>
                      <a:pt x="1442" y="2590"/>
                      <a:pt x="1443" y="2583"/>
                    </a:cubicBezTo>
                    <a:cubicBezTo>
                      <a:pt x="1444" y="2577"/>
                      <a:pt x="1451" y="2571"/>
                      <a:pt x="1459" y="2570"/>
                    </a:cubicBezTo>
                    <a:cubicBezTo>
                      <a:pt x="1465" y="2569"/>
                      <a:pt x="1470" y="2570"/>
                      <a:pt x="1475" y="2573"/>
                    </a:cubicBezTo>
                    <a:cubicBezTo>
                      <a:pt x="1484" y="2577"/>
                      <a:pt x="1493" y="2586"/>
                      <a:pt x="1497" y="2595"/>
                    </a:cubicBezTo>
                    <a:cubicBezTo>
                      <a:pt x="1501" y="2603"/>
                      <a:pt x="1502" y="2611"/>
                      <a:pt x="1501" y="2618"/>
                    </a:cubicBezTo>
                    <a:cubicBezTo>
                      <a:pt x="1506" y="2595"/>
                      <a:pt x="1500" y="2573"/>
                      <a:pt x="1481" y="2556"/>
                    </a:cubicBezTo>
                    <a:cubicBezTo>
                      <a:pt x="1472" y="2548"/>
                      <a:pt x="1462" y="2543"/>
                      <a:pt x="1451" y="2541"/>
                    </a:cubicBezTo>
                    <a:cubicBezTo>
                      <a:pt x="1398" y="2530"/>
                      <a:pt x="1415" y="2574"/>
                      <a:pt x="1409" y="2600"/>
                    </a:cubicBezTo>
                    <a:cubicBezTo>
                      <a:pt x="1402" y="2632"/>
                      <a:pt x="1362" y="2616"/>
                      <a:pt x="1367" y="2583"/>
                    </a:cubicBezTo>
                    <a:cubicBezTo>
                      <a:pt x="1372" y="2555"/>
                      <a:pt x="1399" y="2542"/>
                      <a:pt x="1425" y="2539"/>
                    </a:cubicBezTo>
                    <a:cubicBezTo>
                      <a:pt x="1420" y="2539"/>
                      <a:pt x="1416" y="2538"/>
                      <a:pt x="1411" y="2536"/>
                    </a:cubicBezTo>
                    <a:cubicBezTo>
                      <a:pt x="1401" y="2531"/>
                      <a:pt x="1393" y="2520"/>
                      <a:pt x="1397" y="2509"/>
                    </a:cubicBezTo>
                    <a:cubicBezTo>
                      <a:pt x="1399" y="2504"/>
                      <a:pt x="1404" y="2501"/>
                      <a:pt x="1409" y="2500"/>
                    </a:cubicBezTo>
                    <a:cubicBezTo>
                      <a:pt x="1413" y="2500"/>
                      <a:pt x="1417" y="2502"/>
                      <a:pt x="1420" y="2505"/>
                    </a:cubicBezTo>
                    <a:cubicBezTo>
                      <a:pt x="1422" y="2508"/>
                      <a:pt x="1423" y="2512"/>
                      <a:pt x="1422" y="2516"/>
                    </a:cubicBezTo>
                    <a:cubicBezTo>
                      <a:pt x="1421" y="2521"/>
                      <a:pt x="1416" y="2525"/>
                      <a:pt x="1410" y="2524"/>
                    </a:cubicBezTo>
                    <a:cubicBezTo>
                      <a:pt x="1407" y="2523"/>
                      <a:pt x="1405" y="2521"/>
                      <a:pt x="1405" y="2517"/>
                    </a:cubicBezTo>
                    <a:cubicBezTo>
                      <a:pt x="1404" y="2515"/>
                      <a:pt x="1406" y="2513"/>
                      <a:pt x="1408" y="2513"/>
                    </a:cubicBezTo>
                    <a:cubicBezTo>
                      <a:pt x="1407" y="2514"/>
                      <a:pt x="1407" y="2516"/>
                      <a:pt x="1407" y="2517"/>
                    </a:cubicBezTo>
                    <a:cubicBezTo>
                      <a:pt x="1408" y="2520"/>
                      <a:pt x="1412" y="2521"/>
                      <a:pt x="1414" y="2519"/>
                    </a:cubicBezTo>
                    <a:cubicBezTo>
                      <a:pt x="1415" y="2518"/>
                      <a:pt x="1416" y="2516"/>
                      <a:pt x="1415" y="2513"/>
                    </a:cubicBezTo>
                    <a:cubicBezTo>
                      <a:pt x="1415" y="2510"/>
                      <a:pt x="1413" y="2508"/>
                      <a:pt x="1410" y="2508"/>
                    </a:cubicBezTo>
                    <a:cubicBezTo>
                      <a:pt x="1407" y="2508"/>
                      <a:pt x="1403" y="2510"/>
                      <a:pt x="1402" y="2513"/>
                    </a:cubicBezTo>
                    <a:cubicBezTo>
                      <a:pt x="1399" y="2522"/>
                      <a:pt x="1408" y="2532"/>
                      <a:pt x="1415" y="2535"/>
                    </a:cubicBezTo>
                    <a:cubicBezTo>
                      <a:pt x="1418" y="2536"/>
                      <a:pt x="1420" y="2537"/>
                      <a:pt x="1422" y="2537"/>
                    </a:cubicBezTo>
                    <a:cubicBezTo>
                      <a:pt x="1430" y="2539"/>
                      <a:pt x="1439" y="2538"/>
                      <a:pt x="1447" y="2539"/>
                    </a:cubicBezTo>
                    <a:cubicBezTo>
                      <a:pt x="1456" y="2540"/>
                      <a:pt x="1464" y="2543"/>
                      <a:pt x="1471" y="2547"/>
                    </a:cubicBezTo>
                    <a:cubicBezTo>
                      <a:pt x="1469" y="2545"/>
                      <a:pt x="1466" y="2542"/>
                      <a:pt x="1465" y="2540"/>
                    </a:cubicBezTo>
                    <a:cubicBezTo>
                      <a:pt x="1456" y="2523"/>
                      <a:pt x="1461" y="2502"/>
                      <a:pt x="1476" y="2490"/>
                    </a:cubicBezTo>
                    <a:cubicBezTo>
                      <a:pt x="1480" y="2487"/>
                      <a:pt x="1485" y="2485"/>
                      <a:pt x="1490" y="2483"/>
                    </a:cubicBezTo>
                    <a:cubicBezTo>
                      <a:pt x="1489" y="2487"/>
                      <a:pt x="1489" y="2487"/>
                      <a:pt x="1489" y="2487"/>
                    </a:cubicBezTo>
                    <a:cubicBezTo>
                      <a:pt x="1485" y="2488"/>
                      <a:pt x="1481" y="2490"/>
                      <a:pt x="1478" y="2493"/>
                    </a:cubicBezTo>
                    <a:cubicBezTo>
                      <a:pt x="1464" y="2504"/>
                      <a:pt x="1458" y="2523"/>
                      <a:pt x="1467" y="2538"/>
                    </a:cubicBezTo>
                    <a:cubicBezTo>
                      <a:pt x="1473" y="2548"/>
                      <a:pt x="1478" y="2550"/>
                      <a:pt x="1485" y="2557"/>
                    </a:cubicBezTo>
                    <a:cubicBezTo>
                      <a:pt x="1508" y="2580"/>
                      <a:pt x="1510" y="2613"/>
                      <a:pt x="1495" y="2642"/>
                    </a:cubicBezTo>
                    <a:cubicBezTo>
                      <a:pt x="1490" y="2651"/>
                      <a:pt x="1485" y="2657"/>
                      <a:pt x="1479" y="2664"/>
                    </a:cubicBezTo>
                    <a:cubicBezTo>
                      <a:pt x="1494" y="2652"/>
                      <a:pt x="1507" y="2639"/>
                      <a:pt x="1514" y="2626"/>
                    </a:cubicBezTo>
                    <a:cubicBezTo>
                      <a:pt x="1528" y="2596"/>
                      <a:pt x="1550" y="2558"/>
                      <a:pt x="1557" y="2536"/>
                    </a:cubicBezTo>
                    <a:cubicBezTo>
                      <a:pt x="1560" y="2526"/>
                      <a:pt x="1558" y="2514"/>
                      <a:pt x="1552" y="2506"/>
                    </a:cubicBezTo>
                    <a:cubicBezTo>
                      <a:pt x="1557" y="2510"/>
                      <a:pt x="1559" y="2516"/>
                      <a:pt x="1560" y="2523"/>
                    </a:cubicBezTo>
                    <a:cubicBezTo>
                      <a:pt x="1560" y="2523"/>
                      <a:pt x="1560" y="2523"/>
                      <a:pt x="1560" y="2523"/>
                    </a:cubicBezTo>
                    <a:cubicBezTo>
                      <a:pt x="1560" y="2526"/>
                      <a:pt x="1560" y="2529"/>
                      <a:pt x="1560" y="2532"/>
                    </a:cubicBezTo>
                    <a:cubicBezTo>
                      <a:pt x="1564" y="2521"/>
                      <a:pt x="1567" y="2510"/>
                      <a:pt x="1564" y="2499"/>
                    </a:cubicBezTo>
                    <a:cubicBezTo>
                      <a:pt x="1561" y="2487"/>
                      <a:pt x="1555" y="2479"/>
                      <a:pt x="1545" y="2473"/>
                    </a:cubicBezTo>
                    <a:cubicBezTo>
                      <a:pt x="1545" y="2472"/>
                      <a:pt x="1546" y="2471"/>
                      <a:pt x="1546" y="2470"/>
                    </a:cubicBezTo>
                    <a:cubicBezTo>
                      <a:pt x="1554" y="2475"/>
                      <a:pt x="1560" y="2481"/>
                      <a:pt x="1564" y="2491"/>
                    </a:cubicBezTo>
                    <a:cubicBezTo>
                      <a:pt x="1567" y="2499"/>
                      <a:pt x="1569" y="2508"/>
                      <a:pt x="1567" y="2514"/>
                    </a:cubicBezTo>
                    <a:cubicBezTo>
                      <a:pt x="1569" y="2510"/>
                      <a:pt x="1574" y="2507"/>
                      <a:pt x="1579" y="2507"/>
                    </a:cubicBezTo>
                    <a:cubicBezTo>
                      <a:pt x="1582" y="2507"/>
                      <a:pt x="1585" y="2509"/>
                      <a:pt x="1587" y="2511"/>
                    </a:cubicBezTo>
                    <a:cubicBezTo>
                      <a:pt x="1590" y="2515"/>
                      <a:pt x="1590" y="2521"/>
                      <a:pt x="1585" y="2524"/>
                    </a:cubicBezTo>
                    <a:cubicBezTo>
                      <a:pt x="1582" y="2526"/>
                      <a:pt x="1578" y="2526"/>
                      <a:pt x="1576" y="2524"/>
                    </a:cubicBezTo>
                    <a:cubicBezTo>
                      <a:pt x="1572" y="2520"/>
                      <a:pt x="1576" y="2514"/>
                      <a:pt x="1579" y="2515"/>
                    </a:cubicBezTo>
                    <a:cubicBezTo>
                      <a:pt x="1577" y="2515"/>
                      <a:pt x="1576" y="2517"/>
                      <a:pt x="1576" y="2519"/>
                    </a:cubicBezTo>
                    <a:cubicBezTo>
                      <a:pt x="1576" y="2522"/>
                      <a:pt x="1579" y="2523"/>
                      <a:pt x="1582" y="2523"/>
                    </a:cubicBezTo>
                    <a:cubicBezTo>
                      <a:pt x="1584" y="2522"/>
                      <a:pt x="1586" y="2520"/>
                      <a:pt x="1586" y="2518"/>
                    </a:cubicBezTo>
                    <a:cubicBezTo>
                      <a:pt x="1587" y="2513"/>
                      <a:pt x="1582" y="2507"/>
                      <a:pt x="1574" y="2509"/>
                    </a:cubicBezTo>
                    <a:cubicBezTo>
                      <a:pt x="1568" y="2512"/>
                      <a:pt x="1565" y="2522"/>
                      <a:pt x="1563" y="2527"/>
                    </a:cubicBezTo>
                    <a:cubicBezTo>
                      <a:pt x="1560" y="2535"/>
                      <a:pt x="1557" y="2544"/>
                      <a:pt x="1556" y="2548"/>
                    </a:cubicBezTo>
                    <a:cubicBezTo>
                      <a:pt x="1553" y="2554"/>
                      <a:pt x="1548" y="2569"/>
                      <a:pt x="1538" y="2585"/>
                    </a:cubicBezTo>
                    <a:cubicBezTo>
                      <a:pt x="1540" y="2582"/>
                      <a:pt x="1543" y="2580"/>
                      <a:pt x="1546" y="2577"/>
                    </a:cubicBezTo>
                    <a:cubicBezTo>
                      <a:pt x="1547" y="2577"/>
                      <a:pt x="1558" y="2569"/>
                      <a:pt x="1560" y="2571"/>
                    </a:cubicBezTo>
                    <a:cubicBezTo>
                      <a:pt x="1559" y="2572"/>
                      <a:pt x="1554" y="2576"/>
                      <a:pt x="1552" y="2577"/>
                    </a:cubicBezTo>
                    <a:cubicBezTo>
                      <a:pt x="1548" y="2581"/>
                      <a:pt x="1544" y="2585"/>
                      <a:pt x="1540" y="2589"/>
                    </a:cubicBezTo>
                    <a:cubicBezTo>
                      <a:pt x="1539" y="2591"/>
                      <a:pt x="1537" y="2593"/>
                      <a:pt x="1536" y="2595"/>
                    </a:cubicBezTo>
                    <a:cubicBezTo>
                      <a:pt x="1531" y="2602"/>
                      <a:pt x="1527" y="2609"/>
                      <a:pt x="1523" y="2617"/>
                    </a:cubicBezTo>
                    <a:cubicBezTo>
                      <a:pt x="1523" y="2618"/>
                      <a:pt x="1523" y="2619"/>
                      <a:pt x="1522" y="2620"/>
                    </a:cubicBezTo>
                    <a:cubicBezTo>
                      <a:pt x="1524" y="2618"/>
                      <a:pt x="1525" y="2616"/>
                      <a:pt x="1527" y="2613"/>
                    </a:cubicBezTo>
                    <a:cubicBezTo>
                      <a:pt x="1532" y="2607"/>
                      <a:pt x="1537" y="2603"/>
                      <a:pt x="1544" y="2599"/>
                    </a:cubicBezTo>
                    <a:cubicBezTo>
                      <a:pt x="1564" y="2589"/>
                      <a:pt x="1581" y="2599"/>
                      <a:pt x="1590" y="2615"/>
                    </a:cubicBezTo>
                    <a:cubicBezTo>
                      <a:pt x="1598" y="2629"/>
                      <a:pt x="1601" y="2646"/>
                      <a:pt x="1593" y="2660"/>
                    </a:cubicBezTo>
                    <a:cubicBezTo>
                      <a:pt x="1586" y="2672"/>
                      <a:pt x="1574" y="2678"/>
                      <a:pt x="1561" y="2674"/>
                    </a:cubicBezTo>
                    <a:cubicBezTo>
                      <a:pt x="1554" y="2673"/>
                      <a:pt x="1550" y="2670"/>
                      <a:pt x="1545" y="2666"/>
                    </a:cubicBezTo>
                    <a:cubicBezTo>
                      <a:pt x="1542" y="2662"/>
                      <a:pt x="1540" y="2658"/>
                      <a:pt x="1540" y="2653"/>
                    </a:cubicBezTo>
                    <a:cubicBezTo>
                      <a:pt x="1540" y="2646"/>
                      <a:pt x="1543" y="2641"/>
                      <a:pt x="1548" y="2637"/>
                    </a:cubicBezTo>
                    <a:cubicBezTo>
                      <a:pt x="1551" y="2635"/>
                      <a:pt x="1554" y="2634"/>
                      <a:pt x="1558" y="2635"/>
                    </a:cubicBezTo>
                    <a:cubicBezTo>
                      <a:pt x="1562" y="2636"/>
                      <a:pt x="1566" y="2639"/>
                      <a:pt x="1567" y="2643"/>
                    </a:cubicBezTo>
                    <a:cubicBezTo>
                      <a:pt x="1569" y="2648"/>
                      <a:pt x="1569" y="2653"/>
                      <a:pt x="1565" y="2656"/>
                    </a:cubicBezTo>
                    <a:cubicBezTo>
                      <a:pt x="1562" y="2660"/>
                      <a:pt x="1556" y="2660"/>
                      <a:pt x="1552" y="2658"/>
                    </a:cubicBezTo>
                    <a:cubicBezTo>
                      <a:pt x="1547" y="2655"/>
                      <a:pt x="1546" y="2648"/>
                      <a:pt x="1549" y="2643"/>
                    </a:cubicBezTo>
                    <a:cubicBezTo>
                      <a:pt x="1552" y="2638"/>
                      <a:pt x="1558" y="2637"/>
                      <a:pt x="1563" y="2640"/>
                    </a:cubicBezTo>
                    <a:cubicBezTo>
                      <a:pt x="1565" y="2641"/>
                      <a:pt x="1567" y="2643"/>
                      <a:pt x="1567" y="2644"/>
                    </a:cubicBezTo>
                    <a:cubicBezTo>
                      <a:pt x="1567" y="2644"/>
                      <a:pt x="1567" y="2644"/>
                      <a:pt x="1567" y="2643"/>
                    </a:cubicBezTo>
                    <a:cubicBezTo>
                      <a:pt x="1565" y="2639"/>
                      <a:pt x="1562" y="2637"/>
                      <a:pt x="1558" y="2636"/>
                    </a:cubicBezTo>
                    <a:cubicBezTo>
                      <a:pt x="1554" y="2635"/>
                      <a:pt x="1551" y="2636"/>
                      <a:pt x="1548" y="2638"/>
                    </a:cubicBezTo>
                    <a:cubicBezTo>
                      <a:pt x="1543" y="2641"/>
                      <a:pt x="1541" y="2647"/>
                      <a:pt x="1541" y="2653"/>
                    </a:cubicBezTo>
                    <a:cubicBezTo>
                      <a:pt x="1541" y="2657"/>
                      <a:pt x="1543" y="2661"/>
                      <a:pt x="1546" y="2665"/>
                    </a:cubicBezTo>
                    <a:cubicBezTo>
                      <a:pt x="1551" y="2669"/>
                      <a:pt x="1555" y="2671"/>
                      <a:pt x="1561" y="2673"/>
                    </a:cubicBezTo>
                    <a:cubicBezTo>
                      <a:pt x="1574" y="2675"/>
                      <a:pt x="1585" y="2671"/>
                      <a:pt x="1591" y="2659"/>
                    </a:cubicBezTo>
                    <a:cubicBezTo>
                      <a:pt x="1599" y="2645"/>
                      <a:pt x="1595" y="2628"/>
                      <a:pt x="1587" y="2616"/>
                    </a:cubicBezTo>
                    <a:cubicBezTo>
                      <a:pt x="1578" y="2602"/>
                      <a:pt x="1563" y="2594"/>
                      <a:pt x="1546" y="2603"/>
                    </a:cubicBezTo>
                    <a:cubicBezTo>
                      <a:pt x="1540" y="2606"/>
                      <a:pt x="1536" y="2610"/>
                      <a:pt x="1531" y="2616"/>
                    </a:cubicBezTo>
                    <a:cubicBezTo>
                      <a:pt x="1514" y="2637"/>
                      <a:pt x="1498" y="2655"/>
                      <a:pt x="1475" y="2670"/>
                    </a:cubicBezTo>
                    <a:cubicBezTo>
                      <a:pt x="1476" y="2670"/>
                      <a:pt x="1478" y="2669"/>
                      <a:pt x="1479" y="2669"/>
                    </a:cubicBezTo>
                    <a:cubicBezTo>
                      <a:pt x="1489" y="2667"/>
                      <a:pt x="1500" y="2670"/>
                      <a:pt x="1502" y="2682"/>
                    </a:cubicBezTo>
                    <a:cubicBezTo>
                      <a:pt x="1503" y="2689"/>
                      <a:pt x="1498" y="2696"/>
                      <a:pt x="1491" y="2699"/>
                    </a:cubicBezTo>
                    <a:cubicBezTo>
                      <a:pt x="1486" y="2701"/>
                      <a:pt x="1479" y="2700"/>
                      <a:pt x="1475" y="2695"/>
                    </a:cubicBezTo>
                    <a:cubicBezTo>
                      <a:pt x="1472" y="2691"/>
                      <a:pt x="1473" y="2686"/>
                      <a:pt x="1478" y="2685"/>
                    </a:cubicBezTo>
                    <a:cubicBezTo>
                      <a:pt x="1484" y="2685"/>
                      <a:pt x="1484" y="2690"/>
                      <a:pt x="1490" y="2690"/>
                    </a:cubicBezTo>
                    <a:cubicBezTo>
                      <a:pt x="1494" y="2690"/>
                      <a:pt x="1497" y="2688"/>
                      <a:pt x="1497" y="2684"/>
                    </a:cubicBezTo>
                    <a:cubicBezTo>
                      <a:pt x="1498" y="2676"/>
                      <a:pt x="1489" y="2673"/>
                      <a:pt x="1482" y="2673"/>
                    </a:cubicBezTo>
                    <a:cubicBezTo>
                      <a:pt x="1468" y="2674"/>
                      <a:pt x="1462" y="2679"/>
                      <a:pt x="1451" y="2686"/>
                    </a:cubicBezTo>
                    <a:cubicBezTo>
                      <a:pt x="1442" y="2691"/>
                      <a:pt x="1434" y="2695"/>
                      <a:pt x="1424" y="2698"/>
                    </a:cubicBezTo>
                    <a:cubicBezTo>
                      <a:pt x="1395" y="2707"/>
                      <a:pt x="1365" y="2704"/>
                      <a:pt x="1338" y="2693"/>
                    </a:cubicBezTo>
                    <a:cubicBezTo>
                      <a:pt x="1343" y="2696"/>
                      <a:pt x="1345" y="2702"/>
                      <a:pt x="1345" y="2707"/>
                    </a:cubicBezTo>
                    <a:cubicBezTo>
                      <a:pt x="1345" y="2711"/>
                      <a:pt x="1341" y="2716"/>
                      <a:pt x="1334" y="2717"/>
                    </a:cubicBezTo>
                    <a:cubicBezTo>
                      <a:pt x="1335" y="2716"/>
                      <a:pt x="1335" y="2714"/>
                      <a:pt x="1334" y="2713"/>
                    </a:cubicBezTo>
                    <a:cubicBezTo>
                      <a:pt x="1346" y="2712"/>
                      <a:pt x="1342" y="2697"/>
                      <a:pt x="1332" y="2691"/>
                    </a:cubicBezTo>
                    <a:cubicBezTo>
                      <a:pt x="1333" y="2691"/>
                      <a:pt x="1333" y="2691"/>
                      <a:pt x="1333" y="2691"/>
                    </a:cubicBezTo>
                    <a:cubicBezTo>
                      <a:pt x="1324" y="2687"/>
                      <a:pt x="1315" y="2682"/>
                      <a:pt x="1307" y="2676"/>
                    </a:cubicBezTo>
                    <a:cubicBezTo>
                      <a:pt x="1313" y="2688"/>
                      <a:pt x="1313" y="2704"/>
                      <a:pt x="1301" y="2715"/>
                    </a:cubicBezTo>
                    <a:cubicBezTo>
                      <a:pt x="1295" y="2720"/>
                      <a:pt x="1289" y="2723"/>
                      <a:pt x="1281" y="2723"/>
                    </a:cubicBezTo>
                    <a:cubicBezTo>
                      <a:pt x="1273" y="2723"/>
                      <a:pt x="1266" y="2721"/>
                      <a:pt x="1260" y="2715"/>
                    </a:cubicBezTo>
                    <a:cubicBezTo>
                      <a:pt x="1254" y="2710"/>
                      <a:pt x="1251" y="2704"/>
                      <a:pt x="1249" y="2697"/>
                    </a:cubicBezTo>
                    <a:cubicBezTo>
                      <a:pt x="1248" y="2689"/>
                      <a:pt x="1249" y="2682"/>
                      <a:pt x="1253" y="2676"/>
                    </a:cubicBezTo>
                    <a:cubicBezTo>
                      <a:pt x="1257" y="2670"/>
                      <a:pt x="1263" y="2666"/>
                      <a:pt x="1271" y="2665"/>
                    </a:cubicBezTo>
                    <a:cubicBezTo>
                      <a:pt x="1276" y="2665"/>
                      <a:pt x="1280" y="2667"/>
                      <a:pt x="1284" y="2670"/>
                    </a:cubicBezTo>
                    <a:cubicBezTo>
                      <a:pt x="1289" y="2675"/>
                      <a:pt x="1291" y="2682"/>
                      <a:pt x="1288" y="2689"/>
                    </a:cubicBezTo>
                    <a:cubicBezTo>
                      <a:pt x="1286" y="2695"/>
                      <a:pt x="1280" y="2699"/>
                      <a:pt x="1274" y="2699"/>
                    </a:cubicBezTo>
                    <a:cubicBezTo>
                      <a:pt x="1266" y="2699"/>
                      <a:pt x="1259" y="2693"/>
                      <a:pt x="1259" y="2685"/>
                    </a:cubicBezTo>
                    <a:cubicBezTo>
                      <a:pt x="1258" y="2677"/>
                      <a:pt x="1265" y="2670"/>
                      <a:pt x="1273" y="2669"/>
                    </a:cubicBezTo>
                    <a:cubicBezTo>
                      <a:pt x="1276" y="2669"/>
                      <a:pt x="1280" y="2670"/>
                      <a:pt x="1283" y="2673"/>
                    </a:cubicBezTo>
                    <a:cubicBezTo>
                      <a:pt x="1282" y="2672"/>
                      <a:pt x="1282" y="2672"/>
                      <a:pt x="1282" y="2672"/>
                    </a:cubicBezTo>
                    <a:cubicBezTo>
                      <a:pt x="1279" y="2669"/>
                      <a:pt x="1275" y="2668"/>
                      <a:pt x="1271" y="2668"/>
                    </a:cubicBezTo>
                    <a:cubicBezTo>
                      <a:pt x="1264" y="2669"/>
                      <a:pt x="1259" y="2672"/>
                      <a:pt x="1256" y="2678"/>
                    </a:cubicBezTo>
                    <a:cubicBezTo>
                      <a:pt x="1253" y="2683"/>
                      <a:pt x="1251" y="2690"/>
                      <a:pt x="1252" y="2696"/>
                    </a:cubicBezTo>
                    <a:cubicBezTo>
                      <a:pt x="1254" y="2703"/>
                      <a:pt x="1257" y="2708"/>
                      <a:pt x="1262" y="2713"/>
                    </a:cubicBezTo>
                    <a:cubicBezTo>
                      <a:pt x="1267" y="2718"/>
                      <a:pt x="1273" y="2720"/>
                      <a:pt x="1281" y="2720"/>
                    </a:cubicBezTo>
                    <a:cubicBezTo>
                      <a:pt x="1288" y="2720"/>
                      <a:pt x="1294" y="2717"/>
                      <a:pt x="1299" y="2713"/>
                    </a:cubicBezTo>
                    <a:cubicBezTo>
                      <a:pt x="1313" y="2700"/>
                      <a:pt x="1310" y="2679"/>
                      <a:pt x="1300" y="2670"/>
                    </a:cubicBezTo>
                    <a:cubicBezTo>
                      <a:pt x="1278" y="2651"/>
                      <a:pt x="1267" y="2632"/>
                      <a:pt x="1257" y="2605"/>
                    </a:cubicBezTo>
                    <a:cubicBezTo>
                      <a:pt x="1256" y="2602"/>
                      <a:pt x="1255" y="2600"/>
                      <a:pt x="1255" y="2597"/>
                    </a:cubicBezTo>
                    <a:cubicBezTo>
                      <a:pt x="1255" y="2599"/>
                      <a:pt x="1255" y="2601"/>
                      <a:pt x="1255" y="2604"/>
                    </a:cubicBezTo>
                    <a:cubicBezTo>
                      <a:pt x="1254" y="2614"/>
                      <a:pt x="1252" y="2623"/>
                      <a:pt x="1247" y="2632"/>
                    </a:cubicBezTo>
                    <a:cubicBezTo>
                      <a:pt x="1249" y="2621"/>
                      <a:pt x="1251" y="2614"/>
                      <a:pt x="1251" y="2603"/>
                    </a:cubicBezTo>
                    <a:cubicBezTo>
                      <a:pt x="1251" y="2603"/>
                      <a:pt x="1251" y="2602"/>
                      <a:pt x="1252" y="2601"/>
                    </a:cubicBezTo>
                    <a:cubicBezTo>
                      <a:pt x="1250" y="2609"/>
                      <a:pt x="1237" y="2615"/>
                      <a:pt x="1229" y="2615"/>
                    </a:cubicBezTo>
                    <a:cubicBezTo>
                      <a:pt x="1224" y="2616"/>
                      <a:pt x="1219" y="2615"/>
                      <a:pt x="1215" y="2614"/>
                    </a:cubicBezTo>
                    <a:cubicBezTo>
                      <a:pt x="1207" y="2612"/>
                      <a:pt x="1198" y="2605"/>
                      <a:pt x="1197" y="2596"/>
                    </a:cubicBezTo>
                    <a:cubicBezTo>
                      <a:pt x="1189" y="2597"/>
                      <a:pt x="1182" y="2592"/>
                      <a:pt x="1176" y="2588"/>
                    </a:cubicBezTo>
                    <a:cubicBezTo>
                      <a:pt x="1168" y="2581"/>
                      <a:pt x="1158" y="2578"/>
                      <a:pt x="1152" y="2584"/>
                    </a:cubicBezTo>
                    <a:cubicBezTo>
                      <a:pt x="1153" y="2574"/>
                      <a:pt x="1171" y="2571"/>
                      <a:pt x="1180" y="2573"/>
                    </a:cubicBezTo>
                    <a:cubicBezTo>
                      <a:pt x="1193" y="2577"/>
                      <a:pt x="1200" y="2588"/>
                      <a:pt x="1209" y="2600"/>
                    </a:cubicBezTo>
                    <a:cubicBezTo>
                      <a:pt x="1215" y="2607"/>
                      <a:pt x="1221" y="2611"/>
                      <a:pt x="1230" y="2611"/>
                    </a:cubicBezTo>
                    <a:cubicBezTo>
                      <a:pt x="1237" y="2611"/>
                      <a:pt x="1248" y="2608"/>
                      <a:pt x="1252" y="2601"/>
                    </a:cubicBezTo>
                    <a:cubicBezTo>
                      <a:pt x="1251" y="2602"/>
                      <a:pt x="1250" y="2604"/>
                      <a:pt x="1248" y="2605"/>
                    </a:cubicBezTo>
                    <a:cubicBezTo>
                      <a:pt x="1245" y="2608"/>
                      <a:pt x="1239" y="2609"/>
                      <a:pt x="1234" y="2604"/>
                    </a:cubicBezTo>
                    <a:cubicBezTo>
                      <a:pt x="1235" y="2604"/>
                      <a:pt x="1236" y="2603"/>
                      <a:pt x="1237" y="2602"/>
                    </a:cubicBezTo>
                    <a:cubicBezTo>
                      <a:pt x="1243" y="2606"/>
                      <a:pt x="1249" y="2603"/>
                      <a:pt x="1251" y="2595"/>
                    </a:cubicBezTo>
                    <a:cubicBezTo>
                      <a:pt x="1252" y="2592"/>
                      <a:pt x="1252" y="2589"/>
                      <a:pt x="1252" y="2586"/>
                    </a:cubicBezTo>
                    <a:cubicBezTo>
                      <a:pt x="1245" y="2554"/>
                      <a:pt x="1246" y="2522"/>
                      <a:pt x="1253" y="2491"/>
                    </a:cubicBezTo>
                    <a:cubicBezTo>
                      <a:pt x="1245" y="2516"/>
                      <a:pt x="1234" y="2544"/>
                      <a:pt x="1210" y="2557"/>
                    </a:cubicBezTo>
                    <a:cubicBezTo>
                      <a:pt x="1198" y="2563"/>
                      <a:pt x="1187" y="2564"/>
                      <a:pt x="1175" y="2559"/>
                    </a:cubicBezTo>
                    <a:cubicBezTo>
                      <a:pt x="1164" y="2555"/>
                      <a:pt x="1155" y="2549"/>
                      <a:pt x="1150" y="2540"/>
                    </a:cubicBezTo>
                    <a:cubicBezTo>
                      <a:pt x="1136" y="2518"/>
                      <a:pt x="1143" y="2490"/>
                      <a:pt x="1165" y="2476"/>
                    </a:cubicBezTo>
                    <a:cubicBezTo>
                      <a:pt x="1184" y="2465"/>
                      <a:pt x="1211" y="2466"/>
                      <a:pt x="1221" y="2489"/>
                    </a:cubicBezTo>
                    <a:cubicBezTo>
                      <a:pt x="1224" y="2499"/>
                      <a:pt x="1223" y="2510"/>
                      <a:pt x="1215" y="2517"/>
                    </a:cubicBezTo>
                    <a:cubicBezTo>
                      <a:pt x="1212" y="2519"/>
                      <a:pt x="1209" y="2520"/>
                      <a:pt x="1205" y="2520"/>
                    </a:cubicBezTo>
                    <a:cubicBezTo>
                      <a:pt x="1205" y="2520"/>
                      <a:pt x="1205" y="2520"/>
                      <a:pt x="1205" y="2520"/>
                    </a:cubicBezTo>
                    <a:cubicBezTo>
                      <a:pt x="1197" y="2521"/>
                      <a:pt x="1189" y="2514"/>
                      <a:pt x="1188" y="2505"/>
                    </a:cubicBezTo>
                    <a:cubicBezTo>
                      <a:pt x="1188" y="2496"/>
                      <a:pt x="1195" y="2488"/>
                      <a:pt x="1204" y="2487"/>
                    </a:cubicBezTo>
                    <a:cubicBezTo>
                      <a:pt x="1213" y="2487"/>
                      <a:pt x="1220" y="2494"/>
                      <a:pt x="1221" y="2503"/>
                    </a:cubicBezTo>
                    <a:cubicBezTo>
                      <a:pt x="1221" y="2507"/>
                      <a:pt x="1220" y="2510"/>
                      <a:pt x="1218" y="2513"/>
                    </a:cubicBezTo>
                    <a:cubicBezTo>
                      <a:pt x="1218" y="2513"/>
                      <a:pt x="1218" y="2513"/>
                      <a:pt x="1218" y="2513"/>
                    </a:cubicBezTo>
                    <a:cubicBezTo>
                      <a:pt x="1223" y="2506"/>
                      <a:pt x="1223" y="2497"/>
                      <a:pt x="1220" y="2489"/>
                    </a:cubicBezTo>
                    <a:cubicBezTo>
                      <a:pt x="1209" y="2468"/>
                      <a:pt x="1183" y="2468"/>
                      <a:pt x="1166" y="2479"/>
                    </a:cubicBezTo>
                    <a:cubicBezTo>
                      <a:pt x="1146" y="2491"/>
                      <a:pt x="1139" y="2518"/>
                      <a:pt x="1152" y="2538"/>
                    </a:cubicBezTo>
                    <a:cubicBezTo>
                      <a:pt x="1154" y="2542"/>
                      <a:pt x="1157" y="2545"/>
                      <a:pt x="1160" y="2547"/>
                    </a:cubicBezTo>
                    <a:cubicBezTo>
                      <a:pt x="1158" y="2545"/>
                      <a:pt x="1157" y="2543"/>
                      <a:pt x="1156" y="2540"/>
                    </a:cubicBezTo>
                    <a:cubicBezTo>
                      <a:pt x="1154" y="2532"/>
                      <a:pt x="1156" y="2523"/>
                      <a:pt x="1163" y="2518"/>
                    </a:cubicBezTo>
                    <a:cubicBezTo>
                      <a:pt x="1169" y="2514"/>
                      <a:pt x="1179" y="2514"/>
                      <a:pt x="1184" y="2522"/>
                    </a:cubicBezTo>
                    <a:cubicBezTo>
                      <a:pt x="1186" y="2527"/>
                      <a:pt x="1186" y="2532"/>
                      <a:pt x="1182" y="2536"/>
                    </a:cubicBezTo>
                    <a:cubicBezTo>
                      <a:pt x="1175" y="2543"/>
                      <a:pt x="1166" y="2536"/>
                      <a:pt x="1168" y="2530"/>
                    </a:cubicBezTo>
                    <a:cubicBezTo>
                      <a:pt x="1169" y="2533"/>
                      <a:pt x="1172" y="2536"/>
                      <a:pt x="1175" y="2535"/>
                    </a:cubicBezTo>
                    <a:cubicBezTo>
                      <a:pt x="1179" y="2535"/>
                      <a:pt x="1182" y="2531"/>
                      <a:pt x="1181" y="2527"/>
                    </a:cubicBezTo>
                    <a:cubicBezTo>
                      <a:pt x="1180" y="2523"/>
                      <a:pt x="1177" y="2520"/>
                      <a:pt x="1174" y="2520"/>
                    </a:cubicBezTo>
                    <a:cubicBezTo>
                      <a:pt x="1167" y="2519"/>
                      <a:pt x="1162" y="2524"/>
                      <a:pt x="1160" y="2529"/>
                    </a:cubicBezTo>
                    <a:cubicBezTo>
                      <a:pt x="1155" y="2541"/>
                      <a:pt x="1165" y="2553"/>
                      <a:pt x="1176" y="2557"/>
                    </a:cubicBezTo>
                    <a:cubicBezTo>
                      <a:pt x="1187" y="2560"/>
                      <a:pt x="1198" y="2559"/>
                      <a:pt x="1209" y="2554"/>
                    </a:cubicBezTo>
                    <a:cubicBezTo>
                      <a:pt x="1241" y="2536"/>
                      <a:pt x="1250" y="2482"/>
                      <a:pt x="1267" y="2445"/>
                    </a:cubicBezTo>
                    <a:cubicBezTo>
                      <a:pt x="1261" y="2451"/>
                      <a:pt x="1255" y="2454"/>
                      <a:pt x="1246" y="2457"/>
                    </a:cubicBezTo>
                    <a:cubicBezTo>
                      <a:pt x="1242" y="2458"/>
                      <a:pt x="1238" y="2459"/>
                      <a:pt x="1234" y="2459"/>
                    </a:cubicBezTo>
                    <a:cubicBezTo>
                      <a:pt x="1234" y="2458"/>
                      <a:pt x="1234" y="2457"/>
                      <a:pt x="1234" y="2456"/>
                    </a:cubicBezTo>
                    <a:cubicBezTo>
                      <a:pt x="1243" y="2455"/>
                      <a:pt x="1253" y="2451"/>
                      <a:pt x="1261" y="2446"/>
                    </a:cubicBezTo>
                    <a:cubicBezTo>
                      <a:pt x="1266" y="2442"/>
                      <a:pt x="1270" y="2438"/>
                      <a:pt x="1274" y="2433"/>
                    </a:cubicBezTo>
                    <a:cubicBezTo>
                      <a:pt x="1268" y="2438"/>
                      <a:pt x="1260" y="2440"/>
                      <a:pt x="1255" y="2439"/>
                    </a:cubicBezTo>
                    <a:cubicBezTo>
                      <a:pt x="1250" y="2439"/>
                      <a:pt x="1245" y="2436"/>
                      <a:pt x="1243" y="2433"/>
                    </a:cubicBezTo>
                    <a:cubicBezTo>
                      <a:pt x="1238" y="2426"/>
                      <a:pt x="1238" y="2417"/>
                      <a:pt x="1246" y="2411"/>
                    </a:cubicBezTo>
                    <a:cubicBezTo>
                      <a:pt x="1250" y="2408"/>
                      <a:pt x="1256" y="2409"/>
                      <a:pt x="1259" y="2412"/>
                    </a:cubicBezTo>
                    <a:cubicBezTo>
                      <a:pt x="1266" y="2419"/>
                      <a:pt x="1260" y="2428"/>
                      <a:pt x="1255" y="2427"/>
                    </a:cubicBezTo>
                    <a:cubicBezTo>
                      <a:pt x="1258" y="2426"/>
                      <a:pt x="1260" y="2423"/>
                      <a:pt x="1259" y="2420"/>
                    </a:cubicBezTo>
                    <a:cubicBezTo>
                      <a:pt x="1259" y="2416"/>
                      <a:pt x="1254" y="2413"/>
                      <a:pt x="1250" y="2414"/>
                    </a:cubicBezTo>
                    <a:cubicBezTo>
                      <a:pt x="1247" y="2415"/>
                      <a:pt x="1244" y="2418"/>
                      <a:pt x="1244" y="2422"/>
                    </a:cubicBezTo>
                    <a:cubicBezTo>
                      <a:pt x="1243" y="2428"/>
                      <a:pt x="1248" y="2433"/>
                      <a:pt x="1254" y="2435"/>
                    </a:cubicBezTo>
                    <a:cubicBezTo>
                      <a:pt x="1258" y="2437"/>
                      <a:pt x="1264" y="2436"/>
                      <a:pt x="1268" y="2433"/>
                    </a:cubicBezTo>
                    <a:cubicBezTo>
                      <a:pt x="1275" y="2430"/>
                      <a:pt x="1278" y="2424"/>
                      <a:pt x="1282" y="2417"/>
                    </a:cubicBezTo>
                    <a:cubicBezTo>
                      <a:pt x="1294" y="2397"/>
                      <a:pt x="1308" y="2377"/>
                      <a:pt x="1325" y="2359"/>
                    </a:cubicBezTo>
                    <a:cubicBezTo>
                      <a:pt x="1327" y="2356"/>
                      <a:pt x="1344" y="2339"/>
                      <a:pt x="1358" y="2328"/>
                    </a:cubicBezTo>
                    <a:cubicBezTo>
                      <a:pt x="1338" y="2335"/>
                      <a:pt x="1316" y="2337"/>
                      <a:pt x="1295" y="2332"/>
                    </a:cubicBezTo>
                    <a:cubicBezTo>
                      <a:pt x="1288" y="2331"/>
                      <a:pt x="1282" y="2329"/>
                      <a:pt x="1277" y="2327"/>
                    </a:cubicBezTo>
                    <a:cubicBezTo>
                      <a:pt x="1268" y="2324"/>
                      <a:pt x="1252" y="2318"/>
                      <a:pt x="1245" y="2328"/>
                    </a:cubicBezTo>
                    <a:cubicBezTo>
                      <a:pt x="1243" y="2333"/>
                      <a:pt x="1242" y="2339"/>
                      <a:pt x="1246" y="2342"/>
                    </a:cubicBezTo>
                    <a:cubicBezTo>
                      <a:pt x="1249" y="2344"/>
                      <a:pt x="1252" y="2344"/>
                      <a:pt x="1255" y="2343"/>
                    </a:cubicBezTo>
                    <a:cubicBezTo>
                      <a:pt x="1258" y="2341"/>
                      <a:pt x="1259" y="2337"/>
                      <a:pt x="1257" y="2335"/>
                    </a:cubicBezTo>
                    <a:cubicBezTo>
                      <a:pt x="1255" y="2333"/>
                      <a:pt x="1252" y="2332"/>
                      <a:pt x="1250" y="2333"/>
                    </a:cubicBezTo>
                    <a:cubicBezTo>
                      <a:pt x="1253" y="2329"/>
                      <a:pt x="1261" y="2331"/>
                      <a:pt x="1261" y="2339"/>
                    </a:cubicBezTo>
                    <a:cubicBezTo>
                      <a:pt x="1260" y="2343"/>
                      <a:pt x="1257" y="2346"/>
                      <a:pt x="1253" y="2347"/>
                    </a:cubicBezTo>
                    <a:cubicBezTo>
                      <a:pt x="1246" y="2348"/>
                      <a:pt x="1241" y="2343"/>
                      <a:pt x="1240" y="2336"/>
                    </a:cubicBezTo>
                    <a:cubicBezTo>
                      <a:pt x="1239" y="2330"/>
                      <a:pt x="1244" y="2323"/>
                      <a:pt x="1250" y="2321"/>
                    </a:cubicBezTo>
                    <a:cubicBezTo>
                      <a:pt x="1253" y="2320"/>
                      <a:pt x="1256" y="2319"/>
                      <a:pt x="1259" y="2319"/>
                    </a:cubicBezTo>
                    <a:cubicBezTo>
                      <a:pt x="1248" y="2314"/>
                      <a:pt x="1239" y="2309"/>
                      <a:pt x="1231" y="2303"/>
                    </a:cubicBezTo>
                    <a:cubicBezTo>
                      <a:pt x="1217" y="2293"/>
                      <a:pt x="1200" y="2269"/>
                      <a:pt x="1187" y="2265"/>
                    </a:cubicBezTo>
                    <a:cubicBezTo>
                      <a:pt x="1183" y="2264"/>
                      <a:pt x="1181" y="2264"/>
                      <a:pt x="1177" y="2264"/>
                    </a:cubicBezTo>
                    <a:cubicBezTo>
                      <a:pt x="1171" y="2265"/>
                      <a:pt x="1166" y="2268"/>
                      <a:pt x="1162" y="2272"/>
                    </a:cubicBezTo>
                    <a:cubicBezTo>
                      <a:pt x="1157" y="2277"/>
                      <a:pt x="1155" y="2283"/>
                      <a:pt x="1155" y="2290"/>
                    </a:cubicBezTo>
                    <a:cubicBezTo>
                      <a:pt x="1155" y="2298"/>
                      <a:pt x="1159" y="2305"/>
                      <a:pt x="1164" y="2311"/>
                    </a:cubicBezTo>
                    <a:cubicBezTo>
                      <a:pt x="1170" y="2317"/>
                      <a:pt x="1176" y="2319"/>
                      <a:pt x="1184" y="2320"/>
                    </a:cubicBezTo>
                    <a:cubicBezTo>
                      <a:pt x="1192" y="2320"/>
                      <a:pt x="1199" y="2317"/>
                      <a:pt x="1203" y="2310"/>
                    </a:cubicBezTo>
                    <a:cubicBezTo>
                      <a:pt x="1206" y="2305"/>
                      <a:pt x="1206" y="2299"/>
                      <a:pt x="1204" y="2294"/>
                    </a:cubicBezTo>
                    <a:cubicBezTo>
                      <a:pt x="1204" y="2295"/>
                      <a:pt x="1204" y="2295"/>
                      <a:pt x="1204" y="2295"/>
                    </a:cubicBezTo>
                    <a:cubicBezTo>
                      <a:pt x="1207" y="2305"/>
                      <a:pt x="1195" y="2310"/>
                      <a:pt x="1193" y="2301"/>
                    </a:cubicBezTo>
                    <a:cubicBezTo>
                      <a:pt x="1191" y="2297"/>
                      <a:pt x="1195" y="2289"/>
                      <a:pt x="1185" y="2284"/>
                    </a:cubicBezTo>
                    <a:cubicBezTo>
                      <a:pt x="1189" y="2284"/>
                      <a:pt x="1193" y="2285"/>
                      <a:pt x="1197" y="2287"/>
                    </a:cubicBezTo>
                    <a:cubicBezTo>
                      <a:pt x="1198" y="2287"/>
                      <a:pt x="1199" y="2288"/>
                      <a:pt x="1200" y="2289"/>
                    </a:cubicBezTo>
                    <a:cubicBezTo>
                      <a:pt x="1206" y="2295"/>
                      <a:pt x="1207" y="2303"/>
                      <a:pt x="1204" y="2310"/>
                    </a:cubicBezTo>
                    <a:cubicBezTo>
                      <a:pt x="1200" y="2318"/>
                      <a:pt x="1192" y="2321"/>
                      <a:pt x="1184" y="2321"/>
                    </a:cubicBezTo>
                    <a:cubicBezTo>
                      <a:pt x="1176" y="2321"/>
                      <a:pt x="1169" y="2318"/>
                      <a:pt x="1163" y="2312"/>
                    </a:cubicBezTo>
                    <a:cubicBezTo>
                      <a:pt x="1157" y="2306"/>
                      <a:pt x="1153" y="2298"/>
                      <a:pt x="1153" y="2290"/>
                    </a:cubicBezTo>
                    <a:cubicBezTo>
                      <a:pt x="1152" y="2282"/>
                      <a:pt x="1155" y="2275"/>
                      <a:pt x="1160" y="2269"/>
                    </a:cubicBezTo>
                    <a:cubicBezTo>
                      <a:pt x="1165" y="2265"/>
                      <a:pt x="1170" y="2262"/>
                      <a:pt x="1177" y="2261"/>
                    </a:cubicBezTo>
                    <a:cubicBezTo>
                      <a:pt x="1181" y="2261"/>
                      <a:pt x="1184" y="2261"/>
                      <a:pt x="1188" y="2262"/>
                    </a:cubicBezTo>
                    <a:cubicBezTo>
                      <a:pt x="1188" y="2262"/>
                      <a:pt x="1188" y="2262"/>
                      <a:pt x="1189" y="2262"/>
                    </a:cubicBezTo>
                    <a:cubicBezTo>
                      <a:pt x="1188" y="2261"/>
                      <a:pt x="1188" y="2261"/>
                      <a:pt x="1188" y="2261"/>
                    </a:cubicBezTo>
                    <a:cubicBezTo>
                      <a:pt x="1187" y="2260"/>
                      <a:pt x="1187" y="2260"/>
                      <a:pt x="1187" y="2260"/>
                    </a:cubicBezTo>
                    <a:cubicBezTo>
                      <a:pt x="1184" y="2256"/>
                      <a:pt x="1180" y="2252"/>
                      <a:pt x="1178" y="2247"/>
                    </a:cubicBezTo>
                    <a:cubicBezTo>
                      <a:pt x="1171" y="2235"/>
                      <a:pt x="1165" y="2218"/>
                      <a:pt x="1172" y="2204"/>
                    </a:cubicBezTo>
                    <a:cubicBezTo>
                      <a:pt x="1175" y="2199"/>
                      <a:pt x="1179" y="2195"/>
                      <a:pt x="1185" y="2193"/>
                    </a:cubicBezTo>
                    <a:cubicBezTo>
                      <a:pt x="1187" y="2192"/>
                      <a:pt x="1187" y="2192"/>
                      <a:pt x="1187" y="2192"/>
                    </a:cubicBezTo>
                    <a:cubicBezTo>
                      <a:pt x="1194" y="2190"/>
                      <a:pt x="1201" y="2191"/>
                      <a:pt x="1208" y="2194"/>
                    </a:cubicBezTo>
                    <a:cubicBezTo>
                      <a:pt x="1214" y="2197"/>
                      <a:pt x="1219" y="2201"/>
                      <a:pt x="1222" y="2208"/>
                    </a:cubicBezTo>
                    <a:cubicBezTo>
                      <a:pt x="1224" y="2214"/>
                      <a:pt x="1224" y="2222"/>
                      <a:pt x="1220" y="2228"/>
                    </a:cubicBezTo>
                    <a:cubicBezTo>
                      <a:pt x="1217" y="2232"/>
                      <a:pt x="1213" y="2234"/>
                      <a:pt x="1208" y="2235"/>
                    </a:cubicBezTo>
                    <a:cubicBezTo>
                      <a:pt x="1202" y="2235"/>
                      <a:pt x="1197" y="2233"/>
                      <a:pt x="1194" y="2228"/>
                    </a:cubicBezTo>
                    <a:cubicBezTo>
                      <a:pt x="1192" y="2226"/>
                      <a:pt x="1191" y="2224"/>
                      <a:pt x="1191" y="2221"/>
                    </a:cubicBezTo>
                    <a:cubicBezTo>
                      <a:pt x="1191" y="2224"/>
                      <a:pt x="1192" y="2226"/>
                      <a:pt x="1194" y="2228"/>
                    </a:cubicBezTo>
                    <a:cubicBezTo>
                      <a:pt x="1197" y="2232"/>
                      <a:pt x="1202" y="2234"/>
                      <a:pt x="1208" y="2234"/>
                    </a:cubicBezTo>
                    <a:cubicBezTo>
                      <a:pt x="1213" y="2234"/>
                      <a:pt x="1216" y="2231"/>
                      <a:pt x="1219" y="2227"/>
                    </a:cubicBezTo>
                    <a:cubicBezTo>
                      <a:pt x="1223" y="2221"/>
                      <a:pt x="1223" y="2215"/>
                      <a:pt x="1220" y="2208"/>
                    </a:cubicBezTo>
                    <a:cubicBezTo>
                      <a:pt x="1217" y="2202"/>
                      <a:pt x="1213" y="2198"/>
                      <a:pt x="1207" y="2195"/>
                    </a:cubicBezTo>
                    <a:cubicBezTo>
                      <a:pt x="1200" y="2193"/>
                      <a:pt x="1193" y="2193"/>
                      <a:pt x="1186" y="2195"/>
                    </a:cubicBezTo>
                    <a:cubicBezTo>
                      <a:pt x="1181" y="2197"/>
                      <a:pt x="1177" y="2201"/>
                      <a:pt x="1174" y="2206"/>
                    </a:cubicBezTo>
                    <a:cubicBezTo>
                      <a:pt x="1169" y="2218"/>
                      <a:pt x="1176" y="2236"/>
                      <a:pt x="1183" y="2247"/>
                    </a:cubicBezTo>
                    <a:cubicBezTo>
                      <a:pt x="1186" y="2253"/>
                      <a:pt x="1192" y="2259"/>
                      <a:pt x="1197" y="2264"/>
                    </a:cubicBezTo>
                    <a:cubicBezTo>
                      <a:pt x="1196" y="2263"/>
                      <a:pt x="1196" y="2262"/>
                      <a:pt x="1196" y="2261"/>
                    </a:cubicBezTo>
                    <a:cubicBezTo>
                      <a:pt x="1195" y="2254"/>
                      <a:pt x="1198" y="2247"/>
                      <a:pt x="1203" y="2244"/>
                    </a:cubicBezTo>
                    <a:cubicBezTo>
                      <a:pt x="1209" y="2241"/>
                      <a:pt x="1217" y="2242"/>
                      <a:pt x="1220" y="2249"/>
                    </a:cubicBezTo>
                    <a:cubicBezTo>
                      <a:pt x="1221" y="2253"/>
                      <a:pt x="1220" y="2257"/>
                      <a:pt x="1217" y="2260"/>
                    </a:cubicBezTo>
                    <a:cubicBezTo>
                      <a:pt x="1211" y="2265"/>
                      <a:pt x="1204" y="2258"/>
                      <a:pt x="1206" y="2254"/>
                    </a:cubicBezTo>
                    <a:cubicBezTo>
                      <a:pt x="1207" y="2257"/>
                      <a:pt x="1209" y="2259"/>
                      <a:pt x="1211" y="2259"/>
                    </a:cubicBezTo>
                    <a:cubicBezTo>
                      <a:pt x="1215" y="2259"/>
                      <a:pt x="1217" y="2256"/>
                      <a:pt x="1217" y="2252"/>
                    </a:cubicBezTo>
                    <a:cubicBezTo>
                      <a:pt x="1217" y="2250"/>
                      <a:pt x="1215" y="2247"/>
                      <a:pt x="1212" y="2246"/>
                    </a:cubicBezTo>
                    <a:cubicBezTo>
                      <a:pt x="1207" y="2245"/>
                      <a:pt x="1202" y="2248"/>
                      <a:pt x="1200" y="2252"/>
                    </a:cubicBezTo>
                    <a:cubicBezTo>
                      <a:pt x="1198" y="2256"/>
                      <a:pt x="1199" y="2260"/>
                      <a:pt x="1200" y="2264"/>
                    </a:cubicBezTo>
                    <a:cubicBezTo>
                      <a:pt x="1204" y="2278"/>
                      <a:pt x="1236" y="2304"/>
                      <a:pt x="1248" y="2310"/>
                    </a:cubicBezTo>
                    <a:cubicBezTo>
                      <a:pt x="1238" y="2300"/>
                      <a:pt x="1230" y="2287"/>
                      <a:pt x="1226" y="2272"/>
                    </a:cubicBezTo>
                    <a:cubicBezTo>
                      <a:pt x="1219" y="2237"/>
                      <a:pt x="1235" y="2191"/>
                      <a:pt x="1274" y="2186"/>
                    </a:cubicBezTo>
                    <a:cubicBezTo>
                      <a:pt x="1286" y="2185"/>
                      <a:pt x="1300" y="2190"/>
                      <a:pt x="1305" y="2203"/>
                    </a:cubicBezTo>
                    <a:cubicBezTo>
                      <a:pt x="1308" y="2212"/>
                      <a:pt x="1305" y="2223"/>
                      <a:pt x="1297" y="2228"/>
                    </a:cubicBezTo>
                    <a:cubicBezTo>
                      <a:pt x="1288" y="2233"/>
                      <a:pt x="1278" y="2232"/>
                      <a:pt x="1271" y="2225"/>
                    </a:cubicBezTo>
                    <a:cubicBezTo>
                      <a:pt x="1267" y="2221"/>
                      <a:pt x="1265" y="2215"/>
                      <a:pt x="1266" y="2209"/>
                    </a:cubicBezTo>
                    <a:cubicBezTo>
                      <a:pt x="1266" y="2207"/>
                      <a:pt x="1267" y="2205"/>
                      <a:pt x="1268" y="2203"/>
                    </a:cubicBezTo>
                    <a:cubicBezTo>
                      <a:pt x="1270" y="2199"/>
                      <a:pt x="1275" y="2196"/>
                      <a:pt x="1281" y="2195"/>
                    </a:cubicBezTo>
                    <a:cubicBezTo>
                      <a:pt x="1289" y="2195"/>
                      <a:pt x="1297" y="2202"/>
                      <a:pt x="1297" y="2210"/>
                    </a:cubicBezTo>
                    <a:cubicBezTo>
                      <a:pt x="1298" y="2219"/>
                      <a:pt x="1291" y="2226"/>
                      <a:pt x="1282" y="2227"/>
                    </a:cubicBezTo>
                    <a:cubicBezTo>
                      <a:pt x="1278" y="2227"/>
                      <a:pt x="1273" y="2225"/>
                      <a:pt x="1270" y="2222"/>
                    </a:cubicBezTo>
                    <a:cubicBezTo>
                      <a:pt x="1271" y="2223"/>
                      <a:pt x="1271" y="2223"/>
                      <a:pt x="1272" y="2224"/>
                    </a:cubicBezTo>
                    <a:cubicBezTo>
                      <a:pt x="1278" y="2230"/>
                      <a:pt x="1287" y="2231"/>
                      <a:pt x="1295" y="2226"/>
                    </a:cubicBezTo>
                    <a:cubicBezTo>
                      <a:pt x="1303" y="2221"/>
                      <a:pt x="1305" y="2212"/>
                      <a:pt x="1302" y="2204"/>
                    </a:cubicBezTo>
                    <a:cubicBezTo>
                      <a:pt x="1297" y="2193"/>
                      <a:pt x="1285" y="2189"/>
                      <a:pt x="1274" y="2190"/>
                    </a:cubicBezTo>
                    <a:cubicBezTo>
                      <a:pt x="1238" y="2196"/>
                      <a:pt x="1225" y="2239"/>
                      <a:pt x="1232" y="2270"/>
                    </a:cubicBezTo>
                    <a:cubicBezTo>
                      <a:pt x="1240" y="2302"/>
                      <a:pt x="1265" y="2320"/>
                      <a:pt x="1296" y="2327"/>
                    </a:cubicBezTo>
                    <a:cubicBezTo>
                      <a:pt x="1359" y="2339"/>
                      <a:pt x="1410" y="2297"/>
                      <a:pt x="1442" y="2246"/>
                    </a:cubicBezTo>
                    <a:cubicBezTo>
                      <a:pt x="1453" y="2228"/>
                      <a:pt x="1461" y="2212"/>
                      <a:pt x="1465" y="2190"/>
                    </a:cubicBezTo>
                    <a:cubicBezTo>
                      <a:pt x="1469" y="2169"/>
                      <a:pt x="1469" y="2145"/>
                      <a:pt x="1459" y="2129"/>
                    </a:cubicBezTo>
                    <a:cubicBezTo>
                      <a:pt x="1458" y="2129"/>
                      <a:pt x="1458" y="2129"/>
                      <a:pt x="1458" y="2129"/>
                    </a:cubicBezTo>
                    <a:cubicBezTo>
                      <a:pt x="1464" y="2140"/>
                      <a:pt x="1465" y="2156"/>
                      <a:pt x="1462" y="2168"/>
                    </a:cubicBezTo>
                    <a:cubicBezTo>
                      <a:pt x="1457" y="2191"/>
                      <a:pt x="1435" y="2219"/>
                      <a:pt x="1412" y="2228"/>
                    </a:cubicBezTo>
                    <a:cubicBezTo>
                      <a:pt x="1412" y="2226"/>
                      <a:pt x="1411" y="2224"/>
                      <a:pt x="1410" y="2224"/>
                    </a:cubicBezTo>
                    <a:cubicBezTo>
                      <a:pt x="1433" y="2215"/>
                      <a:pt x="1452" y="2190"/>
                      <a:pt x="1458" y="2167"/>
                    </a:cubicBezTo>
                    <a:cubicBezTo>
                      <a:pt x="1462" y="2151"/>
                      <a:pt x="1461" y="2129"/>
                      <a:pt x="1447" y="2119"/>
                    </a:cubicBezTo>
                    <a:cubicBezTo>
                      <a:pt x="1443" y="2116"/>
                      <a:pt x="1439" y="2115"/>
                      <a:pt x="1434" y="2114"/>
                    </a:cubicBezTo>
                    <a:cubicBezTo>
                      <a:pt x="1429" y="2114"/>
                      <a:pt x="1425" y="2116"/>
                      <a:pt x="1421" y="2119"/>
                    </a:cubicBezTo>
                    <a:cubicBezTo>
                      <a:pt x="1418" y="2122"/>
                      <a:pt x="1416" y="2126"/>
                      <a:pt x="1416" y="2130"/>
                    </a:cubicBezTo>
                    <a:cubicBezTo>
                      <a:pt x="1416" y="2135"/>
                      <a:pt x="1417" y="2138"/>
                      <a:pt x="1421" y="2141"/>
                    </a:cubicBezTo>
                    <a:cubicBezTo>
                      <a:pt x="1424" y="2144"/>
                      <a:pt x="1427" y="2145"/>
                      <a:pt x="1431" y="2144"/>
                    </a:cubicBezTo>
                    <a:cubicBezTo>
                      <a:pt x="1433" y="2143"/>
                      <a:pt x="1434" y="2142"/>
                      <a:pt x="1435" y="2141"/>
                    </a:cubicBezTo>
                    <a:cubicBezTo>
                      <a:pt x="1436" y="2139"/>
                      <a:pt x="1436" y="2138"/>
                      <a:pt x="1436" y="2136"/>
                    </a:cubicBezTo>
                    <a:cubicBezTo>
                      <a:pt x="1436" y="2135"/>
                      <a:pt x="1436" y="2133"/>
                      <a:pt x="1435" y="2133"/>
                    </a:cubicBezTo>
                    <a:cubicBezTo>
                      <a:pt x="1434" y="2132"/>
                      <a:pt x="1433" y="2131"/>
                      <a:pt x="1431" y="2132"/>
                    </a:cubicBezTo>
                    <a:cubicBezTo>
                      <a:pt x="1433" y="2131"/>
                      <a:pt x="1434" y="2132"/>
                      <a:pt x="1435" y="2132"/>
                    </a:cubicBezTo>
                    <a:cubicBezTo>
                      <a:pt x="1436" y="2133"/>
                      <a:pt x="1436" y="2135"/>
                      <a:pt x="1436" y="2136"/>
                    </a:cubicBezTo>
                    <a:cubicBezTo>
                      <a:pt x="1437" y="2138"/>
                      <a:pt x="1436" y="2139"/>
                      <a:pt x="1435" y="2141"/>
                    </a:cubicBezTo>
                    <a:cubicBezTo>
                      <a:pt x="1434" y="2143"/>
                      <a:pt x="1433" y="2143"/>
                      <a:pt x="1431" y="2144"/>
                    </a:cubicBezTo>
                    <a:cubicBezTo>
                      <a:pt x="1427" y="2146"/>
                      <a:pt x="1423" y="2145"/>
                      <a:pt x="1420" y="2142"/>
                    </a:cubicBezTo>
                    <a:cubicBezTo>
                      <a:pt x="1416" y="2139"/>
                      <a:pt x="1415" y="2135"/>
                      <a:pt x="1415" y="2130"/>
                    </a:cubicBezTo>
                    <a:cubicBezTo>
                      <a:pt x="1415" y="2125"/>
                      <a:pt x="1417" y="2121"/>
                      <a:pt x="1420" y="2118"/>
                    </a:cubicBezTo>
                    <a:cubicBezTo>
                      <a:pt x="1424" y="2114"/>
                      <a:pt x="1429" y="2113"/>
                      <a:pt x="1435" y="2113"/>
                    </a:cubicBezTo>
                    <a:cubicBezTo>
                      <a:pt x="1438" y="2113"/>
                      <a:pt x="1441" y="2113"/>
                      <a:pt x="1444" y="2114"/>
                    </a:cubicBezTo>
                    <a:cubicBezTo>
                      <a:pt x="1442" y="2113"/>
                      <a:pt x="1439" y="2112"/>
                      <a:pt x="1437" y="2111"/>
                    </a:cubicBezTo>
                    <a:cubicBezTo>
                      <a:pt x="1424" y="2106"/>
                      <a:pt x="1413" y="2107"/>
                      <a:pt x="1399" y="2109"/>
                    </a:cubicBezTo>
                    <a:cubicBezTo>
                      <a:pt x="1383" y="2113"/>
                      <a:pt x="1373" y="2119"/>
                      <a:pt x="1360" y="2129"/>
                    </a:cubicBezTo>
                    <a:cubicBezTo>
                      <a:pt x="1336" y="2147"/>
                      <a:pt x="1313" y="2174"/>
                      <a:pt x="1281" y="2174"/>
                    </a:cubicBezTo>
                    <a:cubicBezTo>
                      <a:pt x="1276" y="2174"/>
                      <a:pt x="1272" y="2173"/>
                      <a:pt x="1267" y="2172"/>
                    </a:cubicBezTo>
                    <a:cubicBezTo>
                      <a:pt x="1263" y="2171"/>
                      <a:pt x="1257" y="2168"/>
                      <a:pt x="1251" y="2166"/>
                    </a:cubicBezTo>
                    <a:cubicBezTo>
                      <a:pt x="1238" y="2163"/>
                      <a:pt x="1230" y="2171"/>
                      <a:pt x="1230" y="2179"/>
                    </a:cubicBezTo>
                    <a:cubicBezTo>
                      <a:pt x="1230" y="2182"/>
                      <a:pt x="1232" y="2185"/>
                      <a:pt x="1234" y="2187"/>
                    </a:cubicBezTo>
                    <a:cubicBezTo>
                      <a:pt x="1237" y="2189"/>
                      <a:pt x="1240" y="2189"/>
                      <a:pt x="1243" y="2187"/>
                    </a:cubicBezTo>
                    <a:cubicBezTo>
                      <a:pt x="1245" y="2186"/>
                      <a:pt x="1246" y="2182"/>
                      <a:pt x="1244" y="2179"/>
                    </a:cubicBezTo>
                    <a:cubicBezTo>
                      <a:pt x="1243" y="2177"/>
                      <a:pt x="1240" y="2177"/>
                      <a:pt x="1238" y="2178"/>
                    </a:cubicBezTo>
                    <a:cubicBezTo>
                      <a:pt x="1239" y="2176"/>
                      <a:pt x="1243" y="2176"/>
                      <a:pt x="1245" y="2178"/>
                    </a:cubicBezTo>
                    <a:cubicBezTo>
                      <a:pt x="1247" y="2179"/>
                      <a:pt x="1248" y="2182"/>
                      <a:pt x="1247" y="2184"/>
                    </a:cubicBezTo>
                    <a:cubicBezTo>
                      <a:pt x="1246" y="2192"/>
                      <a:pt x="1235" y="2193"/>
                      <a:pt x="1231" y="2188"/>
                    </a:cubicBezTo>
                    <a:cubicBezTo>
                      <a:pt x="1228" y="2184"/>
                      <a:pt x="1227" y="2179"/>
                      <a:pt x="1228" y="2174"/>
                    </a:cubicBezTo>
                    <a:cubicBezTo>
                      <a:pt x="1230" y="2167"/>
                      <a:pt x="1238" y="2163"/>
                      <a:pt x="1247" y="2164"/>
                    </a:cubicBezTo>
                    <a:cubicBezTo>
                      <a:pt x="1244" y="2163"/>
                      <a:pt x="1242" y="2161"/>
                      <a:pt x="1239" y="2160"/>
                    </a:cubicBezTo>
                    <a:cubicBezTo>
                      <a:pt x="1235" y="2159"/>
                      <a:pt x="1228" y="2160"/>
                      <a:pt x="1223" y="2164"/>
                    </a:cubicBezTo>
                    <a:cubicBezTo>
                      <a:pt x="1216" y="2170"/>
                      <a:pt x="1217" y="2181"/>
                      <a:pt x="1223" y="2189"/>
                    </a:cubicBezTo>
                    <a:cubicBezTo>
                      <a:pt x="1226" y="2194"/>
                      <a:pt x="1231" y="2198"/>
                      <a:pt x="1231" y="2206"/>
                    </a:cubicBezTo>
                    <a:cubicBezTo>
                      <a:pt x="1232" y="2213"/>
                      <a:pt x="1229" y="2219"/>
                      <a:pt x="1224" y="2223"/>
                    </a:cubicBezTo>
                    <a:cubicBezTo>
                      <a:pt x="1232" y="2205"/>
                      <a:pt x="1217" y="2201"/>
                      <a:pt x="1212" y="2189"/>
                    </a:cubicBezTo>
                    <a:cubicBezTo>
                      <a:pt x="1208" y="2181"/>
                      <a:pt x="1208" y="2173"/>
                      <a:pt x="1212" y="2166"/>
                    </a:cubicBezTo>
                    <a:cubicBezTo>
                      <a:pt x="1216" y="2160"/>
                      <a:pt x="1227" y="2154"/>
                      <a:pt x="1236" y="2158"/>
                    </a:cubicBezTo>
                    <a:cubicBezTo>
                      <a:pt x="1236" y="2158"/>
                      <a:pt x="1235" y="2157"/>
                      <a:pt x="1234" y="2157"/>
                    </a:cubicBezTo>
                    <a:cubicBezTo>
                      <a:pt x="1221" y="2147"/>
                      <a:pt x="1214" y="2135"/>
                      <a:pt x="1216" y="2118"/>
                    </a:cubicBezTo>
                    <a:cubicBezTo>
                      <a:pt x="1216" y="2115"/>
                      <a:pt x="1217" y="2112"/>
                      <a:pt x="1217" y="2109"/>
                    </a:cubicBezTo>
                    <a:cubicBezTo>
                      <a:pt x="1218" y="2109"/>
                      <a:pt x="1219" y="2110"/>
                      <a:pt x="1220" y="2110"/>
                    </a:cubicBezTo>
                    <a:cubicBezTo>
                      <a:pt x="1219" y="2112"/>
                      <a:pt x="1219" y="2115"/>
                      <a:pt x="1218" y="2118"/>
                    </a:cubicBezTo>
                    <a:cubicBezTo>
                      <a:pt x="1218" y="2134"/>
                      <a:pt x="1224" y="2145"/>
                      <a:pt x="1237" y="2154"/>
                    </a:cubicBezTo>
                    <a:cubicBezTo>
                      <a:pt x="1238" y="2155"/>
                      <a:pt x="1240" y="2156"/>
                      <a:pt x="1241" y="2157"/>
                    </a:cubicBezTo>
                    <a:cubicBezTo>
                      <a:pt x="1237" y="2153"/>
                      <a:pt x="1235" y="2148"/>
                      <a:pt x="1233" y="2142"/>
                    </a:cubicBezTo>
                    <a:cubicBezTo>
                      <a:pt x="1233" y="2138"/>
                      <a:pt x="1233" y="2135"/>
                      <a:pt x="1234" y="2131"/>
                    </a:cubicBezTo>
                    <a:cubicBezTo>
                      <a:pt x="1234" y="2128"/>
                      <a:pt x="1236" y="2125"/>
                      <a:pt x="1238" y="2122"/>
                    </a:cubicBezTo>
                    <a:cubicBezTo>
                      <a:pt x="1244" y="2115"/>
                      <a:pt x="1254" y="2113"/>
                      <a:pt x="1261" y="2120"/>
                    </a:cubicBezTo>
                    <a:cubicBezTo>
                      <a:pt x="1263" y="2122"/>
                      <a:pt x="1265" y="2126"/>
                      <a:pt x="1265" y="2130"/>
                    </a:cubicBezTo>
                    <a:cubicBezTo>
                      <a:pt x="1265" y="2132"/>
                      <a:pt x="1265" y="2133"/>
                      <a:pt x="1264" y="2135"/>
                    </a:cubicBezTo>
                    <a:cubicBezTo>
                      <a:pt x="1262" y="2138"/>
                      <a:pt x="1260" y="2140"/>
                      <a:pt x="1256" y="2141"/>
                    </a:cubicBezTo>
                    <a:cubicBezTo>
                      <a:pt x="1255" y="2141"/>
                      <a:pt x="1254" y="2141"/>
                      <a:pt x="1252" y="2141"/>
                    </a:cubicBezTo>
                    <a:cubicBezTo>
                      <a:pt x="1251" y="2141"/>
                      <a:pt x="1250" y="2141"/>
                      <a:pt x="1249" y="2140"/>
                    </a:cubicBezTo>
                    <a:cubicBezTo>
                      <a:pt x="1247" y="2139"/>
                      <a:pt x="1245" y="2137"/>
                      <a:pt x="1245" y="2134"/>
                    </a:cubicBezTo>
                    <a:cubicBezTo>
                      <a:pt x="1246" y="2132"/>
                      <a:pt x="1246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6" y="2130"/>
                      <a:pt x="1246" y="2132"/>
                      <a:pt x="1246" y="2134"/>
                    </a:cubicBezTo>
                    <a:cubicBezTo>
                      <a:pt x="1246" y="2136"/>
                      <a:pt x="1247" y="2138"/>
                      <a:pt x="1249" y="2139"/>
                    </a:cubicBezTo>
                    <a:cubicBezTo>
                      <a:pt x="1250" y="2140"/>
                      <a:pt x="1251" y="2140"/>
                      <a:pt x="1252" y="2140"/>
                    </a:cubicBezTo>
                    <a:cubicBezTo>
                      <a:pt x="1254" y="2140"/>
                      <a:pt x="1255" y="2140"/>
                      <a:pt x="1256" y="2140"/>
                    </a:cubicBezTo>
                    <a:cubicBezTo>
                      <a:pt x="1259" y="2139"/>
                      <a:pt x="1261" y="2137"/>
                      <a:pt x="1262" y="2134"/>
                    </a:cubicBezTo>
                    <a:cubicBezTo>
                      <a:pt x="1263" y="2133"/>
                      <a:pt x="1263" y="2131"/>
                      <a:pt x="1263" y="2130"/>
                    </a:cubicBezTo>
                    <a:cubicBezTo>
                      <a:pt x="1263" y="2126"/>
                      <a:pt x="1261" y="2124"/>
                      <a:pt x="1259" y="2121"/>
                    </a:cubicBezTo>
                    <a:cubicBezTo>
                      <a:pt x="1253" y="2116"/>
                      <a:pt x="1245" y="2118"/>
                      <a:pt x="1240" y="2124"/>
                    </a:cubicBezTo>
                    <a:cubicBezTo>
                      <a:pt x="1239" y="2126"/>
                      <a:pt x="1238" y="2129"/>
                      <a:pt x="1237" y="2132"/>
                    </a:cubicBezTo>
                    <a:cubicBezTo>
                      <a:pt x="1236" y="2135"/>
                      <a:pt x="1236" y="2138"/>
                      <a:pt x="1237" y="2141"/>
                    </a:cubicBezTo>
                    <a:cubicBezTo>
                      <a:pt x="1238" y="2145"/>
                      <a:pt x="1239" y="2148"/>
                      <a:pt x="1241" y="2150"/>
                    </a:cubicBezTo>
                    <a:cubicBezTo>
                      <a:pt x="1244" y="2155"/>
                      <a:pt x="1248" y="2158"/>
                      <a:pt x="1252" y="2161"/>
                    </a:cubicBezTo>
                    <a:cubicBezTo>
                      <a:pt x="1261" y="2166"/>
                      <a:pt x="1272" y="2169"/>
                      <a:pt x="1281" y="2170"/>
                    </a:cubicBezTo>
                    <a:cubicBezTo>
                      <a:pt x="1307" y="2169"/>
                      <a:pt x="1329" y="2148"/>
                      <a:pt x="1349" y="2132"/>
                    </a:cubicBezTo>
                    <a:cubicBezTo>
                      <a:pt x="1345" y="2135"/>
                      <a:pt x="1341" y="2137"/>
                      <a:pt x="1338" y="2139"/>
                    </a:cubicBezTo>
                    <a:cubicBezTo>
                      <a:pt x="1325" y="2145"/>
                      <a:pt x="1305" y="2144"/>
                      <a:pt x="1297" y="2131"/>
                    </a:cubicBezTo>
                    <a:cubicBezTo>
                      <a:pt x="1291" y="2123"/>
                      <a:pt x="1291" y="2113"/>
                      <a:pt x="1280" y="2110"/>
                    </a:cubicBezTo>
                    <a:cubicBezTo>
                      <a:pt x="1284" y="2103"/>
                      <a:pt x="1297" y="2102"/>
                      <a:pt x="1306" y="2110"/>
                    </a:cubicBezTo>
                    <a:cubicBezTo>
                      <a:pt x="1316" y="2118"/>
                      <a:pt x="1321" y="2136"/>
                      <a:pt x="1337" y="2133"/>
                    </a:cubicBezTo>
                    <a:cubicBezTo>
                      <a:pt x="1345" y="2132"/>
                      <a:pt x="1352" y="2126"/>
                      <a:pt x="1356" y="2126"/>
                    </a:cubicBezTo>
                    <a:cubicBezTo>
                      <a:pt x="1355" y="2127"/>
                      <a:pt x="1355" y="2127"/>
                      <a:pt x="1355" y="2127"/>
                    </a:cubicBezTo>
                    <a:cubicBezTo>
                      <a:pt x="1356" y="2126"/>
                      <a:pt x="1356" y="2126"/>
                      <a:pt x="1357" y="2126"/>
                    </a:cubicBezTo>
                    <a:cubicBezTo>
                      <a:pt x="1371" y="2116"/>
                      <a:pt x="1382" y="2109"/>
                      <a:pt x="1399" y="2106"/>
                    </a:cubicBezTo>
                    <a:cubicBezTo>
                      <a:pt x="1413" y="2104"/>
                      <a:pt x="1425" y="2103"/>
                      <a:pt x="1438" y="2109"/>
                    </a:cubicBezTo>
                    <a:cubicBezTo>
                      <a:pt x="1448" y="2113"/>
                      <a:pt x="1455" y="2120"/>
                      <a:pt x="1460" y="2128"/>
                    </a:cubicBezTo>
                    <a:cubicBezTo>
                      <a:pt x="1471" y="2145"/>
                      <a:pt x="1472" y="2169"/>
                      <a:pt x="1468" y="2192"/>
                    </a:cubicBezTo>
                    <a:cubicBezTo>
                      <a:pt x="1467" y="2200"/>
                      <a:pt x="1464" y="2208"/>
                      <a:pt x="1462" y="2216"/>
                    </a:cubicBezTo>
                    <a:cubicBezTo>
                      <a:pt x="1456" y="2231"/>
                      <a:pt x="1447" y="2243"/>
                      <a:pt x="1446" y="2259"/>
                    </a:cubicBezTo>
                    <a:cubicBezTo>
                      <a:pt x="1445" y="2266"/>
                      <a:pt x="1445" y="2275"/>
                      <a:pt x="1449" y="2281"/>
                    </a:cubicBezTo>
                    <a:cubicBezTo>
                      <a:pt x="1452" y="2284"/>
                      <a:pt x="1458" y="2287"/>
                      <a:pt x="1462" y="2284"/>
                    </a:cubicBezTo>
                    <a:cubicBezTo>
                      <a:pt x="1463" y="2283"/>
                      <a:pt x="1464" y="2281"/>
                      <a:pt x="1463" y="2280"/>
                    </a:cubicBezTo>
                    <a:cubicBezTo>
                      <a:pt x="1463" y="2278"/>
                      <a:pt x="1461" y="2277"/>
                      <a:pt x="1460" y="2278"/>
                    </a:cubicBezTo>
                    <a:cubicBezTo>
                      <a:pt x="1459" y="2278"/>
                      <a:pt x="1458" y="2279"/>
                      <a:pt x="1457" y="2279"/>
                    </a:cubicBezTo>
                    <a:cubicBezTo>
                      <a:pt x="1457" y="2281"/>
                      <a:pt x="1458" y="2282"/>
                      <a:pt x="1459" y="2282"/>
                    </a:cubicBezTo>
                    <a:cubicBezTo>
                      <a:pt x="1460" y="2282"/>
                      <a:pt x="1461" y="2282"/>
                      <a:pt x="1461" y="2281"/>
                    </a:cubicBezTo>
                    <a:cubicBezTo>
                      <a:pt x="1461" y="2282"/>
                      <a:pt x="1461" y="2283"/>
                      <a:pt x="1459" y="2283"/>
                    </a:cubicBezTo>
                    <a:cubicBezTo>
                      <a:pt x="1458" y="2284"/>
                      <a:pt x="1456" y="2283"/>
                      <a:pt x="1456" y="2282"/>
                    </a:cubicBezTo>
                    <a:cubicBezTo>
                      <a:pt x="1454" y="2279"/>
                      <a:pt x="1455" y="2276"/>
                      <a:pt x="1458" y="2275"/>
                    </a:cubicBezTo>
                    <a:cubicBezTo>
                      <a:pt x="1459" y="2274"/>
                      <a:pt x="1462" y="2274"/>
                      <a:pt x="1463" y="2275"/>
                    </a:cubicBezTo>
                    <a:cubicBezTo>
                      <a:pt x="1465" y="2275"/>
                      <a:pt x="1467" y="2277"/>
                      <a:pt x="1467" y="2279"/>
                    </a:cubicBezTo>
                    <a:cubicBezTo>
                      <a:pt x="1468" y="2281"/>
                      <a:pt x="1467" y="2284"/>
                      <a:pt x="1465" y="2286"/>
                    </a:cubicBezTo>
                    <a:cubicBezTo>
                      <a:pt x="1460" y="2289"/>
                      <a:pt x="1455" y="2287"/>
                      <a:pt x="1451" y="2284"/>
                    </a:cubicBezTo>
                    <a:cubicBezTo>
                      <a:pt x="1449" y="2283"/>
                      <a:pt x="1448" y="2281"/>
                      <a:pt x="1447" y="2278"/>
                    </a:cubicBezTo>
                    <a:cubicBezTo>
                      <a:pt x="1449" y="2289"/>
                      <a:pt x="1457" y="2295"/>
                      <a:pt x="1466" y="2298"/>
                    </a:cubicBezTo>
                    <a:cubicBezTo>
                      <a:pt x="1472" y="2299"/>
                      <a:pt x="1478" y="2299"/>
                      <a:pt x="1483" y="2296"/>
                    </a:cubicBezTo>
                    <a:cubicBezTo>
                      <a:pt x="1483" y="2296"/>
                      <a:pt x="1483" y="2296"/>
                      <a:pt x="1483" y="2296"/>
                    </a:cubicBezTo>
                    <a:cubicBezTo>
                      <a:pt x="1477" y="2298"/>
                      <a:pt x="1471" y="2295"/>
                      <a:pt x="1473" y="2287"/>
                    </a:cubicBezTo>
                    <a:cubicBezTo>
                      <a:pt x="1473" y="2281"/>
                      <a:pt x="1483" y="2273"/>
                      <a:pt x="1474" y="2262"/>
                    </a:cubicBezTo>
                    <a:close/>
                    <a:moveTo>
                      <a:pt x="1506" y="2623"/>
                    </a:moveTo>
                    <a:cubicBezTo>
                      <a:pt x="1516" y="2596"/>
                      <a:pt x="1504" y="2576"/>
                      <a:pt x="1504" y="2563"/>
                    </a:cubicBezTo>
                    <a:cubicBezTo>
                      <a:pt x="1505" y="2548"/>
                      <a:pt x="1522" y="2548"/>
                      <a:pt x="1525" y="2564"/>
                    </a:cubicBezTo>
                    <a:cubicBezTo>
                      <a:pt x="1529" y="2582"/>
                      <a:pt x="1520" y="2606"/>
                      <a:pt x="1506" y="2623"/>
                    </a:cubicBezTo>
                    <a:close/>
                    <a:moveTo>
                      <a:pt x="1626" y="2541"/>
                    </a:moveTo>
                    <a:cubicBezTo>
                      <a:pt x="1638" y="2539"/>
                      <a:pt x="1665" y="2547"/>
                      <a:pt x="1674" y="2560"/>
                    </a:cubicBezTo>
                    <a:cubicBezTo>
                      <a:pt x="1683" y="2573"/>
                      <a:pt x="1676" y="2584"/>
                      <a:pt x="1662" y="2571"/>
                    </a:cubicBezTo>
                    <a:cubicBezTo>
                      <a:pt x="1652" y="2562"/>
                      <a:pt x="1640" y="2543"/>
                      <a:pt x="1626" y="2541"/>
                    </a:cubicBezTo>
                    <a:close/>
                    <a:moveTo>
                      <a:pt x="1512" y="2466"/>
                    </a:moveTo>
                    <a:cubicBezTo>
                      <a:pt x="1510" y="2467"/>
                      <a:pt x="1510" y="2470"/>
                      <a:pt x="1511" y="2471"/>
                    </a:cubicBezTo>
                    <a:cubicBezTo>
                      <a:pt x="1513" y="2473"/>
                      <a:pt x="1515" y="2473"/>
                      <a:pt x="1517" y="2472"/>
                    </a:cubicBezTo>
                    <a:cubicBezTo>
                      <a:pt x="1518" y="2470"/>
                      <a:pt x="1518" y="2468"/>
                      <a:pt x="1517" y="2466"/>
                    </a:cubicBezTo>
                    <a:cubicBezTo>
                      <a:pt x="1516" y="2465"/>
                      <a:pt x="1513" y="2464"/>
                      <a:pt x="1512" y="2466"/>
                    </a:cubicBezTo>
                    <a:close/>
                    <a:moveTo>
                      <a:pt x="1555" y="2514"/>
                    </a:moveTo>
                    <a:cubicBezTo>
                      <a:pt x="1546" y="2518"/>
                      <a:pt x="1543" y="2506"/>
                      <a:pt x="1541" y="2502"/>
                    </a:cubicBezTo>
                    <a:cubicBezTo>
                      <a:pt x="1539" y="2499"/>
                      <a:pt x="1537" y="2497"/>
                      <a:pt x="1535" y="2497"/>
                    </a:cubicBezTo>
                    <a:cubicBezTo>
                      <a:pt x="1538" y="2496"/>
                      <a:pt x="1547" y="2496"/>
                      <a:pt x="1552" y="2498"/>
                    </a:cubicBezTo>
                    <a:cubicBezTo>
                      <a:pt x="1557" y="2500"/>
                      <a:pt x="1561" y="2506"/>
                      <a:pt x="1558" y="2513"/>
                    </a:cubicBezTo>
                    <a:cubicBezTo>
                      <a:pt x="1557" y="2509"/>
                      <a:pt x="1553" y="2505"/>
                      <a:pt x="1550" y="2504"/>
                    </a:cubicBezTo>
                    <a:cubicBezTo>
                      <a:pt x="1551" y="2505"/>
                      <a:pt x="1554" y="2510"/>
                      <a:pt x="1555" y="2514"/>
                    </a:cubicBezTo>
                    <a:close/>
                    <a:moveTo>
                      <a:pt x="1533" y="2462"/>
                    </a:moveTo>
                    <a:cubicBezTo>
                      <a:pt x="1529" y="2464"/>
                      <a:pt x="1529" y="2469"/>
                      <a:pt x="1532" y="2472"/>
                    </a:cubicBezTo>
                    <a:cubicBezTo>
                      <a:pt x="1535" y="2476"/>
                      <a:pt x="1539" y="2476"/>
                      <a:pt x="1542" y="2473"/>
                    </a:cubicBezTo>
                    <a:cubicBezTo>
                      <a:pt x="1546" y="2470"/>
                      <a:pt x="1546" y="2466"/>
                      <a:pt x="1543" y="2462"/>
                    </a:cubicBezTo>
                    <a:cubicBezTo>
                      <a:pt x="1541" y="2459"/>
                      <a:pt x="1536" y="2459"/>
                      <a:pt x="1533" y="2462"/>
                    </a:cubicBezTo>
                    <a:close/>
                    <a:moveTo>
                      <a:pt x="1520" y="2461"/>
                    </a:moveTo>
                    <a:cubicBezTo>
                      <a:pt x="1518" y="2463"/>
                      <a:pt x="1518" y="2466"/>
                      <a:pt x="1520" y="2468"/>
                    </a:cubicBezTo>
                    <a:cubicBezTo>
                      <a:pt x="1522" y="2470"/>
                      <a:pt x="1525" y="2471"/>
                      <a:pt x="1527" y="2469"/>
                    </a:cubicBezTo>
                    <a:cubicBezTo>
                      <a:pt x="1529" y="2467"/>
                      <a:pt x="1529" y="2464"/>
                      <a:pt x="1527" y="2462"/>
                    </a:cubicBezTo>
                    <a:cubicBezTo>
                      <a:pt x="1525" y="2460"/>
                      <a:pt x="1522" y="2460"/>
                      <a:pt x="1520" y="2461"/>
                    </a:cubicBezTo>
                    <a:close/>
                    <a:moveTo>
                      <a:pt x="1606" y="2539"/>
                    </a:moveTo>
                    <a:cubicBezTo>
                      <a:pt x="1603" y="2539"/>
                      <a:pt x="1600" y="2540"/>
                      <a:pt x="1598" y="2542"/>
                    </a:cubicBezTo>
                    <a:cubicBezTo>
                      <a:pt x="1595" y="2544"/>
                      <a:pt x="1594" y="2548"/>
                      <a:pt x="1595" y="2553"/>
                    </a:cubicBezTo>
                    <a:cubicBezTo>
                      <a:pt x="1597" y="2558"/>
                      <a:pt x="1602" y="2560"/>
                      <a:pt x="1606" y="2560"/>
                    </a:cubicBezTo>
                    <a:cubicBezTo>
                      <a:pt x="1614" y="2559"/>
                      <a:pt x="1614" y="2552"/>
                      <a:pt x="1617" y="2548"/>
                    </a:cubicBezTo>
                    <a:cubicBezTo>
                      <a:pt x="1620" y="2544"/>
                      <a:pt x="1627" y="2544"/>
                      <a:pt x="1633" y="2547"/>
                    </a:cubicBezTo>
                    <a:cubicBezTo>
                      <a:pt x="1641" y="2550"/>
                      <a:pt x="1645" y="2558"/>
                      <a:pt x="1643" y="2566"/>
                    </a:cubicBezTo>
                    <a:cubicBezTo>
                      <a:pt x="1643" y="2571"/>
                      <a:pt x="1639" y="2575"/>
                      <a:pt x="1634" y="2574"/>
                    </a:cubicBezTo>
                    <a:cubicBezTo>
                      <a:pt x="1638" y="2571"/>
                      <a:pt x="1637" y="2563"/>
                      <a:pt x="1630" y="2563"/>
                    </a:cubicBezTo>
                    <a:cubicBezTo>
                      <a:pt x="1626" y="2562"/>
                      <a:pt x="1619" y="2565"/>
                      <a:pt x="1612" y="2568"/>
                    </a:cubicBezTo>
                    <a:cubicBezTo>
                      <a:pt x="1604" y="2571"/>
                      <a:pt x="1597" y="2572"/>
                      <a:pt x="1590" y="2571"/>
                    </a:cubicBezTo>
                    <a:cubicBezTo>
                      <a:pt x="1577" y="2567"/>
                      <a:pt x="1571" y="2551"/>
                      <a:pt x="1577" y="2539"/>
                    </a:cubicBezTo>
                    <a:cubicBezTo>
                      <a:pt x="1580" y="2533"/>
                      <a:pt x="1586" y="2530"/>
                      <a:pt x="1593" y="2527"/>
                    </a:cubicBezTo>
                    <a:cubicBezTo>
                      <a:pt x="1600" y="2525"/>
                      <a:pt x="1619" y="2523"/>
                      <a:pt x="1624" y="2516"/>
                    </a:cubicBezTo>
                    <a:cubicBezTo>
                      <a:pt x="1628" y="2511"/>
                      <a:pt x="1626" y="2505"/>
                      <a:pt x="1622" y="2504"/>
                    </a:cubicBezTo>
                    <a:cubicBezTo>
                      <a:pt x="1625" y="2500"/>
                      <a:pt x="1633" y="2502"/>
                      <a:pt x="1636" y="2507"/>
                    </a:cubicBezTo>
                    <a:cubicBezTo>
                      <a:pt x="1642" y="2517"/>
                      <a:pt x="1638" y="2533"/>
                      <a:pt x="1625" y="2539"/>
                    </a:cubicBezTo>
                    <a:cubicBezTo>
                      <a:pt x="1619" y="2541"/>
                      <a:pt x="1614" y="2540"/>
                      <a:pt x="1606" y="2539"/>
                    </a:cubicBezTo>
                    <a:close/>
                    <a:moveTo>
                      <a:pt x="1695" y="2635"/>
                    </a:moveTo>
                    <a:cubicBezTo>
                      <a:pt x="1694" y="2637"/>
                      <a:pt x="1691" y="2637"/>
                      <a:pt x="1690" y="2636"/>
                    </a:cubicBezTo>
                    <a:cubicBezTo>
                      <a:pt x="1688" y="2634"/>
                      <a:pt x="1688" y="2632"/>
                      <a:pt x="1689" y="2630"/>
                    </a:cubicBezTo>
                    <a:cubicBezTo>
                      <a:pt x="1691" y="2628"/>
                      <a:pt x="1693" y="2628"/>
                      <a:pt x="1695" y="2630"/>
                    </a:cubicBezTo>
                    <a:cubicBezTo>
                      <a:pt x="1697" y="2631"/>
                      <a:pt x="1697" y="2634"/>
                      <a:pt x="1695" y="2635"/>
                    </a:cubicBezTo>
                    <a:close/>
                    <a:moveTo>
                      <a:pt x="1692" y="2643"/>
                    </a:moveTo>
                    <a:cubicBezTo>
                      <a:pt x="1691" y="2644"/>
                      <a:pt x="1688" y="2644"/>
                      <a:pt x="1687" y="2643"/>
                    </a:cubicBezTo>
                    <a:cubicBezTo>
                      <a:pt x="1686" y="2642"/>
                      <a:pt x="1686" y="2640"/>
                      <a:pt x="1687" y="2638"/>
                    </a:cubicBezTo>
                    <a:cubicBezTo>
                      <a:pt x="1688" y="2637"/>
                      <a:pt x="1690" y="2637"/>
                      <a:pt x="1691" y="2638"/>
                    </a:cubicBezTo>
                    <a:cubicBezTo>
                      <a:pt x="1693" y="2639"/>
                      <a:pt x="1693" y="2641"/>
                      <a:pt x="1692" y="2643"/>
                    </a:cubicBezTo>
                    <a:close/>
                    <a:moveTo>
                      <a:pt x="1695" y="2625"/>
                    </a:moveTo>
                    <a:cubicBezTo>
                      <a:pt x="1693" y="2628"/>
                      <a:pt x="1689" y="2628"/>
                      <a:pt x="1686" y="2626"/>
                    </a:cubicBezTo>
                    <a:cubicBezTo>
                      <a:pt x="1684" y="2623"/>
                      <a:pt x="1683" y="2619"/>
                      <a:pt x="1686" y="2617"/>
                    </a:cubicBezTo>
                    <a:cubicBezTo>
                      <a:pt x="1688" y="2614"/>
                      <a:pt x="1692" y="2614"/>
                      <a:pt x="1695" y="2616"/>
                    </a:cubicBezTo>
                    <a:cubicBezTo>
                      <a:pt x="1697" y="2618"/>
                      <a:pt x="1698" y="2622"/>
                      <a:pt x="1695" y="2625"/>
                    </a:cubicBezTo>
                    <a:close/>
                    <a:moveTo>
                      <a:pt x="1606" y="2541"/>
                    </a:moveTo>
                    <a:cubicBezTo>
                      <a:pt x="1601" y="2541"/>
                      <a:pt x="1596" y="2544"/>
                      <a:pt x="1596" y="2549"/>
                    </a:cubicBezTo>
                    <a:cubicBezTo>
                      <a:pt x="1596" y="2557"/>
                      <a:pt x="1606" y="2560"/>
                      <a:pt x="1611" y="2555"/>
                    </a:cubicBezTo>
                    <a:cubicBezTo>
                      <a:pt x="1615" y="2551"/>
                      <a:pt x="1614" y="2546"/>
                      <a:pt x="1621" y="2543"/>
                    </a:cubicBezTo>
                    <a:cubicBezTo>
                      <a:pt x="1613" y="2545"/>
                      <a:pt x="1611" y="2542"/>
                      <a:pt x="1606" y="2541"/>
                    </a:cubicBezTo>
                    <a:close/>
                    <a:moveTo>
                      <a:pt x="1572" y="2552"/>
                    </a:moveTo>
                    <a:cubicBezTo>
                      <a:pt x="1571" y="2560"/>
                      <a:pt x="1578" y="2568"/>
                      <a:pt x="1583" y="2570"/>
                    </a:cubicBezTo>
                    <a:cubicBezTo>
                      <a:pt x="1581" y="2578"/>
                      <a:pt x="1564" y="2580"/>
                      <a:pt x="1560" y="2568"/>
                    </a:cubicBezTo>
                    <a:cubicBezTo>
                      <a:pt x="1558" y="2560"/>
                      <a:pt x="1564" y="2551"/>
                      <a:pt x="1572" y="2552"/>
                    </a:cubicBezTo>
                    <a:close/>
                    <a:moveTo>
                      <a:pt x="1695" y="2559"/>
                    </a:moveTo>
                    <a:cubicBezTo>
                      <a:pt x="1681" y="2556"/>
                      <a:pt x="1687" y="2537"/>
                      <a:pt x="1687" y="2531"/>
                    </a:cubicBezTo>
                    <a:cubicBezTo>
                      <a:pt x="1688" y="2526"/>
                      <a:pt x="1687" y="2522"/>
                      <a:pt x="1684" y="2519"/>
                    </a:cubicBezTo>
                    <a:cubicBezTo>
                      <a:pt x="1690" y="2520"/>
                      <a:pt x="1701" y="2529"/>
                      <a:pt x="1705" y="2535"/>
                    </a:cubicBezTo>
                    <a:cubicBezTo>
                      <a:pt x="1710" y="2543"/>
                      <a:pt x="1710" y="2553"/>
                      <a:pt x="1700" y="2559"/>
                    </a:cubicBezTo>
                    <a:cubicBezTo>
                      <a:pt x="1701" y="2554"/>
                      <a:pt x="1701" y="2546"/>
                      <a:pt x="1697" y="2541"/>
                    </a:cubicBezTo>
                    <a:cubicBezTo>
                      <a:pt x="1698" y="2544"/>
                      <a:pt x="1698" y="2553"/>
                      <a:pt x="1695" y="2559"/>
                    </a:cubicBezTo>
                    <a:close/>
                    <a:moveTo>
                      <a:pt x="1562" y="2590"/>
                    </a:moveTo>
                    <a:cubicBezTo>
                      <a:pt x="1594" y="2596"/>
                      <a:pt x="1606" y="2621"/>
                      <a:pt x="1619" y="2629"/>
                    </a:cubicBezTo>
                    <a:cubicBezTo>
                      <a:pt x="1634" y="2637"/>
                      <a:pt x="1645" y="2620"/>
                      <a:pt x="1631" y="2607"/>
                    </a:cubicBezTo>
                    <a:cubicBezTo>
                      <a:pt x="1616" y="2593"/>
                      <a:pt x="1587" y="2587"/>
                      <a:pt x="1562" y="2590"/>
                    </a:cubicBezTo>
                    <a:close/>
                    <a:moveTo>
                      <a:pt x="1497" y="2482"/>
                    </a:moveTo>
                    <a:cubicBezTo>
                      <a:pt x="1500" y="2482"/>
                      <a:pt x="1504" y="2482"/>
                      <a:pt x="1507" y="2482"/>
                    </a:cubicBezTo>
                    <a:cubicBezTo>
                      <a:pt x="1519" y="2484"/>
                      <a:pt x="1530" y="2490"/>
                      <a:pt x="1536" y="2501"/>
                    </a:cubicBezTo>
                    <a:cubicBezTo>
                      <a:pt x="1543" y="2513"/>
                      <a:pt x="1543" y="2531"/>
                      <a:pt x="1531" y="2541"/>
                    </a:cubicBezTo>
                    <a:cubicBezTo>
                      <a:pt x="1527" y="2545"/>
                      <a:pt x="1521" y="2547"/>
                      <a:pt x="1515" y="2546"/>
                    </a:cubicBezTo>
                    <a:cubicBezTo>
                      <a:pt x="1510" y="2546"/>
                      <a:pt x="1507" y="2545"/>
                      <a:pt x="1504" y="2542"/>
                    </a:cubicBezTo>
                    <a:cubicBezTo>
                      <a:pt x="1500" y="2538"/>
                      <a:pt x="1499" y="2533"/>
                      <a:pt x="1500" y="2528"/>
                    </a:cubicBezTo>
                    <a:cubicBezTo>
                      <a:pt x="1501" y="2524"/>
                      <a:pt x="1504" y="2521"/>
                      <a:pt x="1507" y="2520"/>
                    </a:cubicBezTo>
                    <a:cubicBezTo>
                      <a:pt x="1514" y="2517"/>
                      <a:pt x="1521" y="2520"/>
                      <a:pt x="1524" y="2526"/>
                    </a:cubicBezTo>
                    <a:cubicBezTo>
                      <a:pt x="1527" y="2533"/>
                      <a:pt x="1524" y="2540"/>
                      <a:pt x="1518" y="2543"/>
                    </a:cubicBezTo>
                    <a:cubicBezTo>
                      <a:pt x="1512" y="2545"/>
                      <a:pt x="1506" y="2544"/>
                      <a:pt x="1503" y="2540"/>
                    </a:cubicBezTo>
                    <a:cubicBezTo>
                      <a:pt x="1503" y="2541"/>
                      <a:pt x="1504" y="2541"/>
                      <a:pt x="1504" y="2541"/>
                    </a:cubicBezTo>
                    <a:cubicBezTo>
                      <a:pt x="1507" y="2544"/>
                      <a:pt x="1511" y="2546"/>
                      <a:pt x="1515" y="2546"/>
                    </a:cubicBezTo>
                    <a:cubicBezTo>
                      <a:pt x="1521" y="2546"/>
                      <a:pt x="1526" y="2544"/>
                      <a:pt x="1531" y="2540"/>
                    </a:cubicBezTo>
                    <a:cubicBezTo>
                      <a:pt x="1541" y="2530"/>
                      <a:pt x="1542" y="2513"/>
                      <a:pt x="1535" y="2502"/>
                    </a:cubicBezTo>
                    <a:cubicBezTo>
                      <a:pt x="1528" y="2491"/>
                      <a:pt x="1516" y="2485"/>
                      <a:pt x="1505" y="2485"/>
                    </a:cubicBezTo>
                    <a:cubicBezTo>
                      <a:pt x="1502" y="2484"/>
                      <a:pt x="1499" y="2484"/>
                      <a:pt x="1496" y="2485"/>
                    </a:cubicBezTo>
                    <a:lnTo>
                      <a:pt x="1497" y="2482"/>
                    </a:lnTo>
                    <a:close/>
                    <a:moveTo>
                      <a:pt x="1459" y="2518"/>
                    </a:moveTo>
                    <a:cubicBezTo>
                      <a:pt x="1445" y="2520"/>
                      <a:pt x="1430" y="2514"/>
                      <a:pt x="1423" y="2498"/>
                    </a:cubicBezTo>
                    <a:cubicBezTo>
                      <a:pt x="1421" y="2492"/>
                      <a:pt x="1421" y="2487"/>
                      <a:pt x="1422" y="2480"/>
                    </a:cubicBezTo>
                    <a:cubicBezTo>
                      <a:pt x="1423" y="2475"/>
                      <a:pt x="1425" y="2471"/>
                      <a:pt x="1430" y="2468"/>
                    </a:cubicBezTo>
                    <a:cubicBezTo>
                      <a:pt x="1435" y="2464"/>
                      <a:pt x="1441" y="2463"/>
                      <a:pt x="1447" y="2466"/>
                    </a:cubicBezTo>
                    <a:cubicBezTo>
                      <a:pt x="1451" y="2467"/>
                      <a:pt x="1453" y="2469"/>
                      <a:pt x="1455" y="2473"/>
                    </a:cubicBezTo>
                    <a:cubicBezTo>
                      <a:pt x="1457" y="2479"/>
                      <a:pt x="1455" y="2484"/>
                      <a:pt x="1451" y="2488"/>
                    </a:cubicBezTo>
                    <a:cubicBezTo>
                      <a:pt x="1449" y="2490"/>
                      <a:pt x="1447" y="2491"/>
                      <a:pt x="1444" y="2491"/>
                    </a:cubicBezTo>
                    <a:cubicBezTo>
                      <a:pt x="1438" y="2492"/>
                      <a:pt x="1433" y="2487"/>
                      <a:pt x="1432" y="2481"/>
                    </a:cubicBezTo>
                    <a:cubicBezTo>
                      <a:pt x="1432" y="2475"/>
                      <a:pt x="1437" y="2470"/>
                      <a:pt x="1443" y="2470"/>
                    </a:cubicBezTo>
                    <a:cubicBezTo>
                      <a:pt x="1449" y="2470"/>
                      <a:pt x="1454" y="2474"/>
                      <a:pt x="1454" y="2480"/>
                    </a:cubicBezTo>
                    <a:cubicBezTo>
                      <a:pt x="1454" y="2482"/>
                      <a:pt x="1454" y="2484"/>
                      <a:pt x="1453" y="2485"/>
                    </a:cubicBezTo>
                    <a:cubicBezTo>
                      <a:pt x="1453" y="2485"/>
                      <a:pt x="1453" y="2485"/>
                      <a:pt x="1453" y="2485"/>
                    </a:cubicBezTo>
                    <a:cubicBezTo>
                      <a:pt x="1455" y="2481"/>
                      <a:pt x="1456" y="2477"/>
                      <a:pt x="1454" y="2473"/>
                    </a:cubicBezTo>
                    <a:cubicBezTo>
                      <a:pt x="1453" y="2470"/>
                      <a:pt x="1450" y="2468"/>
                      <a:pt x="1447" y="2466"/>
                    </a:cubicBezTo>
                    <a:cubicBezTo>
                      <a:pt x="1441" y="2464"/>
                      <a:pt x="1435" y="2465"/>
                      <a:pt x="1430" y="2469"/>
                    </a:cubicBezTo>
                    <a:cubicBezTo>
                      <a:pt x="1426" y="2472"/>
                      <a:pt x="1424" y="2476"/>
                      <a:pt x="1423" y="2481"/>
                    </a:cubicBezTo>
                    <a:cubicBezTo>
                      <a:pt x="1422" y="2487"/>
                      <a:pt x="1423" y="2492"/>
                      <a:pt x="1425" y="2497"/>
                    </a:cubicBezTo>
                    <a:cubicBezTo>
                      <a:pt x="1432" y="2513"/>
                      <a:pt x="1446" y="2518"/>
                      <a:pt x="1460" y="2515"/>
                    </a:cubicBezTo>
                    <a:lnTo>
                      <a:pt x="1459" y="2518"/>
                    </a:lnTo>
                    <a:close/>
                    <a:moveTo>
                      <a:pt x="1199" y="2456"/>
                    </a:moveTo>
                    <a:cubicBezTo>
                      <a:pt x="1197" y="2453"/>
                      <a:pt x="1199" y="2449"/>
                      <a:pt x="1202" y="2448"/>
                    </a:cubicBezTo>
                    <a:cubicBezTo>
                      <a:pt x="1205" y="2446"/>
                      <a:pt x="1209" y="2448"/>
                      <a:pt x="1210" y="2451"/>
                    </a:cubicBezTo>
                    <a:cubicBezTo>
                      <a:pt x="1212" y="2454"/>
                      <a:pt x="1210" y="2458"/>
                      <a:pt x="1207" y="2459"/>
                    </a:cubicBezTo>
                    <a:cubicBezTo>
                      <a:pt x="1204" y="2461"/>
                      <a:pt x="1200" y="2459"/>
                      <a:pt x="1199" y="2456"/>
                    </a:cubicBezTo>
                    <a:close/>
                    <a:moveTo>
                      <a:pt x="1191" y="2447"/>
                    </a:moveTo>
                    <a:cubicBezTo>
                      <a:pt x="1190" y="2444"/>
                      <a:pt x="1191" y="2441"/>
                      <a:pt x="1193" y="2440"/>
                    </a:cubicBezTo>
                    <a:cubicBezTo>
                      <a:pt x="1196" y="2439"/>
                      <a:pt x="1199" y="2440"/>
                      <a:pt x="1200" y="2442"/>
                    </a:cubicBezTo>
                    <a:cubicBezTo>
                      <a:pt x="1201" y="2445"/>
                      <a:pt x="1200" y="2448"/>
                      <a:pt x="1197" y="2449"/>
                    </a:cubicBezTo>
                    <a:cubicBezTo>
                      <a:pt x="1195" y="2450"/>
                      <a:pt x="1192" y="2449"/>
                      <a:pt x="1191" y="2447"/>
                    </a:cubicBezTo>
                    <a:close/>
                    <a:moveTo>
                      <a:pt x="1213" y="2462"/>
                    </a:moveTo>
                    <a:cubicBezTo>
                      <a:pt x="1211" y="2457"/>
                      <a:pt x="1213" y="2452"/>
                      <a:pt x="1218" y="2449"/>
                    </a:cubicBezTo>
                    <a:cubicBezTo>
                      <a:pt x="1223" y="2447"/>
                      <a:pt x="1229" y="2449"/>
                      <a:pt x="1231" y="2454"/>
                    </a:cubicBezTo>
                    <a:cubicBezTo>
                      <a:pt x="1233" y="2459"/>
                      <a:pt x="1231" y="2465"/>
                      <a:pt x="1226" y="2467"/>
                    </a:cubicBezTo>
                    <a:cubicBezTo>
                      <a:pt x="1222" y="2469"/>
                      <a:pt x="1216" y="2467"/>
                      <a:pt x="1213" y="2462"/>
                    </a:cubicBezTo>
                    <a:close/>
                    <a:moveTo>
                      <a:pt x="1339" y="2250"/>
                    </a:moveTo>
                    <a:cubicBezTo>
                      <a:pt x="1323" y="2248"/>
                      <a:pt x="1301" y="2258"/>
                      <a:pt x="1293" y="2271"/>
                    </a:cubicBezTo>
                    <a:cubicBezTo>
                      <a:pt x="1284" y="2285"/>
                      <a:pt x="1294" y="2297"/>
                      <a:pt x="1306" y="2284"/>
                    </a:cubicBezTo>
                    <a:cubicBezTo>
                      <a:pt x="1316" y="2274"/>
                      <a:pt x="1325" y="2253"/>
                      <a:pt x="1339" y="2250"/>
                    </a:cubicBezTo>
                    <a:close/>
                    <a:moveTo>
                      <a:pt x="1444" y="2431"/>
                    </a:moveTo>
                    <a:cubicBezTo>
                      <a:pt x="1469" y="2425"/>
                      <a:pt x="1494" y="2398"/>
                      <a:pt x="1491" y="2379"/>
                    </a:cubicBezTo>
                    <a:cubicBezTo>
                      <a:pt x="1488" y="2358"/>
                      <a:pt x="1467" y="2362"/>
                      <a:pt x="1470" y="2380"/>
                    </a:cubicBezTo>
                    <a:cubicBezTo>
                      <a:pt x="1472" y="2389"/>
                      <a:pt x="1468" y="2417"/>
                      <a:pt x="1444" y="2431"/>
                    </a:cubicBezTo>
                    <a:close/>
                    <a:moveTo>
                      <a:pt x="1458" y="2432"/>
                    </a:moveTo>
                    <a:cubicBezTo>
                      <a:pt x="1466" y="2427"/>
                      <a:pt x="1475" y="2428"/>
                      <a:pt x="1484" y="2430"/>
                    </a:cubicBezTo>
                    <a:cubicBezTo>
                      <a:pt x="1503" y="2436"/>
                      <a:pt x="1520" y="2456"/>
                      <a:pt x="1538" y="2452"/>
                    </a:cubicBezTo>
                    <a:cubicBezTo>
                      <a:pt x="1546" y="2450"/>
                      <a:pt x="1553" y="2444"/>
                      <a:pt x="1554" y="2436"/>
                    </a:cubicBezTo>
                    <a:cubicBezTo>
                      <a:pt x="1555" y="2431"/>
                      <a:pt x="1553" y="2427"/>
                      <a:pt x="1548" y="2425"/>
                    </a:cubicBezTo>
                    <a:cubicBezTo>
                      <a:pt x="1550" y="2428"/>
                      <a:pt x="1550" y="2435"/>
                      <a:pt x="1545" y="2438"/>
                    </a:cubicBezTo>
                    <a:cubicBezTo>
                      <a:pt x="1541" y="2441"/>
                      <a:pt x="1534" y="2440"/>
                      <a:pt x="1530" y="2436"/>
                    </a:cubicBezTo>
                    <a:cubicBezTo>
                      <a:pt x="1515" y="2425"/>
                      <a:pt x="1501" y="2411"/>
                      <a:pt x="1481" y="2416"/>
                    </a:cubicBezTo>
                    <a:cubicBezTo>
                      <a:pt x="1472" y="2418"/>
                      <a:pt x="1465" y="2423"/>
                      <a:pt x="1458" y="2432"/>
                    </a:cubicBezTo>
                    <a:close/>
                    <a:moveTo>
                      <a:pt x="1271" y="2580"/>
                    </a:moveTo>
                    <a:cubicBezTo>
                      <a:pt x="1281" y="2569"/>
                      <a:pt x="1295" y="2585"/>
                      <a:pt x="1300" y="2589"/>
                    </a:cubicBezTo>
                    <a:cubicBezTo>
                      <a:pt x="1304" y="2592"/>
                      <a:pt x="1307" y="2593"/>
                      <a:pt x="1312" y="2592"/>
                    </a:cubicBezTo>
                    <a:cubicBezTo>
                      <a:pt x="1308" y="2597"/>
                      <a:pt x="1294" y="2602"/>
                      <a:pt x="1287" y="2602"/>
                    </a:cubicBezTo>
                    <a:cubicBezTo>
                      <a:pt x="1277" y="2602"/>
                      <a:pt x="1269" y="2596"/>
                      <a:pt x="1269" y="2584"/>
                    </a:cubicBezTo>
                    <a:cubicBezTo>
                      <a:pt x="1272" y="2588"/>
                      <a:pt x="1280" y="2592"/>
                      <a:pt x="1285" y="2591"/>
                    </a:cubicBezTo>
                    <a:cubicBezTo>
                      <a:pt x="1282" y="2591"/>
                      <a:pt x="1275" y="2586"/>
                      <a:pt x="1271" y="2580"/>
                    </a:cubicBezTo>
                    <a:close/>
                    <a:moveTo>
                      <a:pt x="1178" y="2303"/>
                    </a:moveTo>
                    <a:cubicBezTo>
                      <a:pt x="1178" y="2299"/>
                      <a:pt x="1175" y="2295"/>
                      <a:pt x="1171" y="2296"/>
                    </a:cubicBezTo>
                    <a:cubicBezTo>
                      <a:pt x="1169" y="2297"/>
                      <a:pt x="1169" y="2298"/>
                      <a:pt x="1169" y="2300"/>
                    </a:cubicBezTo>
                    <a:cubicBezTo>
                      <a:pt x="1169" y="2301"/>
                      <a:pt x="1171" y="2301"/>
                      <a:pt x="1171" y="2301"/>
                    </a:cubicBezTo>
                    <a:cubicBezTo>
                      <a:pt x="1171" y="2302"/>
                      <a:pt x="1171" y="2302"/>
                      <a:pt x="1170" y="2303"/>
                    </a:cubicBezTo>
                    <a:cubicBezTo>
                      <a:pt x="1167" y="2304"/>
                      <a:pt x="1164" y="2302"/>
                      <a:pt x="1163" y="2299"/>
                    </a:cubicBezTo>
                    <a:cubicBezTo>
                      <a:pt x="1161" y="2297"/>
                      <a:pt x="1161" y="2293"/>
                      <a:pt x="1164" y="2291"/>
                    </a:cubicBezTo>
                    <a:cubicBezTo>
                      <a:pt x="1167" y="2289"/>
                      <a:pt x="1171" y="2288"/>
                      <a:pt x="1173" y="2287"/>
                    </a:cubicBezTo>
                    <a:cubicBezTo>
                      <a:pt x="1176" y="2284"/>
                      <a:pt x="1175" y="2281"/>
                      <a:pt x="1174" y="2278"/>
                    </a:cubicBezTo>
                    <a:cubicBezTo>
                      <a:pt x="1178" y="2281"/>
                      <a:pt x="1178" y="2281"/>
                      <a:pt x="1182" y="2280"/>
                    </a:cubicBezTo>
                    <a:cubicBezTo>
                      <a:pt x="1186" y="2279"/>
                      <a:pt x="1196" y="2271"/>
                      <a:pt x="1204" y="2281"/>
                    </a:cubicBezTo>
                    <a:cubicBezTo>
                      <a:pt x="1201" y="2274"/>
                      <a:pt x="1194" y="2270"/>
                      <a:pt x="1187" y="2268"/>
                    </a:cubicBezTo>
                    <a:cubicBezTo>
                      <a:pt x="1179" y="2267"/>
                      <a:pt x="1171" y="2269"/>
                      <a:pt x="1165" y="2274"/>
                    </a:cubicBezTo>
                    <a:cubicBezTo>
                      <a:pt x="1158" y="2281"/>
                      <a:pt x="1156" y="2294"/>
                      <a:pt x="1161" y="2303"/>
                    </a:cubicBezTo>
                    <a:cubicBezTo>
                      <a:pt x="1163" y="2307"/>
                      <a:pt x="1169" y="2311"/>
                      <a:pt x="1174" y="2309"/>
                    </a:cubicBezTo>
                    <a:cubicBezTo>
                      <a:pt x="1176" y="2308"/>
                      <a:pt x="1178" y="2306"/>
                      <a:pt x="1178" y="2303"/>
                    </a:cubicBezTo>
                    <a:close/>
                    <a:moveTo>
                      <a:pt x="1194" y="2259"/>
                    </a:moveTo>
                    <a:cubicBezTo>
                      <a:pt x="1184" y="2241"/>
                      <a:pt x="1188" y="2223"/>
                      <a:pt x="1187" y="2212"/>
                    </a:cubicBezTo>
                    <a:cubicBezTo>
                      <a:pt x="1187" y="2201"/>
                      <a:pt x="1177" y="2200"/>
                      <a:pt x="1174" y="2212"/>
                    </a:cubicBezTo>
                    <a:cubicBezTo>
                      <a:pt x="1172" y="2226"/>
                      <a:pt x="1186" y="2252"/>
                      <a:pt x="1194" y="2259"/>
                    </a:cubicBezTo>
                    <a:close/>
                    <a:moveTo>
                      <a:pt x="1227" y="2575"/>
                    </a:moveTo>
                    <a:cubicBezTo>
                      <a:pt x="1229" y="2576"/>
                      <a:pt x="1231" y="2576"/>
                      <a:pt x="1233" y="2574"/>
                    </a:cubicBezTo>
                    <a:cubicBezTo>
                      <a:pt x="1234" y="2573"/>
                      <a:pt x="1234" y="2570"/>
                      <a:pt x="1233" y="2569"/>
                    </a:cubicBezTo>
                    <a:cubicBezTo>
                      <a:pt x="1231" y="2568"/>
                      <a:pt x="1229" y="2568"/>
                      <a:pt x="1227" y="2569"/>
                    </a:cubicBezTo>
                    <a:cubicBezTo>
                      <a:pt x="1226" y="2571"/>
                      <a:pt x="1226" y="2573"/>
                      <a:pt x="1227" y="2575"/>
                    </a:cubicBezTo>
                    <a:close/>
                    <a:moveTo>
                      <a:pt x="1225" y="2603"/>
                    </a:moveTo>
                    <a:cubicBezTo>
                      <a:pt x="1228" y="2605"/>
                      <a:pt x="1232" y="2605"/>
                      <a:pt x="1235" y="2602"/>
                    </a:cubicBezTo>
                    <a:cubicBezTo>
                      <a:pt x="1238" y="2599"/>
                      <a:pt x="1238" y="2594"/>
                      <a:pt x="1235" y="2592"/>
                    </a:cubicBezTo>
                    <a:cubicBezTo>
                      <a:pt x="1232" y="2589"/>
                      <a:pt x="1227" y="2589"/>
                      <a:pt x="1224" y="2592"/>
                    </a:cubicBezTo>
                    <a:cubicBezTo>
                      <a:pt x="1222" y="2595"/>
                      <a:pt x="1222" y="2600"/>
                      <a:pt x="1225" y="2603"/>
                    </a:cubicBezTo>
                    <a:close/>
                    <a:moveTo>
                      <a:pt x="1224" y="2587"/>
                    </a:moveTo>
                    <a:cubicBezTo>
                      <a:pt x="1226" y="2589"/>
                      <a:pt x="1229" y="2589"/>
                      <a:pt x="1231" y="2586"/>
                    </a:cubicBezTo>
                    <a:cubicBezTo>
                      <a:pt x="1233" y="2584"/>
                      <a:pt x="1233" y="2581"/>
                      <a:pt x="1231" y="2579"/>
                    </a:cubicBezTo>
                    <a:cubicBezTo>
                      <a:pt x="1229" y="2577"/>
                      <a:pt x="1226" y="2577"/>
                      <a:pt x="1224" y="2579"/>
                    </a:cubicBezTo>
                    <a:cubicBezTo>
                      <a:pt x="1222" y="2581"/>
                      <a:pt x="1222" y="2585"/>
                      <a:pt x="1224" y="2587"/>
                    </a:cubicBezTo>
                    <a:close/>
                    <a:moveTo>
                      <a:pt x="1248" y="2612"/>
                    </a:moveTo>
                    <a:cubicBezTo>
                      <a:pt x="1229" y="2610"/>
                      <a:pt x="1229" y="2636"/>
                      <a:pt x="1228" y="2645"/>
                    </a:cubicBezTo>
                    <a:cubicBezTo>
                      <a:pt x="1227" y="2652"/>
                      <a:pt x="1224" y="2656"/>
                      <a:pt x="1219" y="2659"/>
                    </a:cubicBezTo>
                    <a:cubicBezTo>
                      <a:pt x="1227" y="2659"/>
                      <a:pt x="1245" y="2653"/>
                      <a:pt x="1252" y="2647"/>
                    </a:cubicBezTo>
                    <a:cubicBezTo>
                      <a:pt x="1261" y="2638"/>
                      <a:pt x="1265" y="2625"/>
                      <a:pt x="1254" y="2614"/>
                    </a:cubicBezTo>
                    <a:cubicBezTo>
                      <a:pt x="1254" y="2621"/>
                      <a:pt x="1250" y="2631"/>
                      <a:pt x="1244" y="2635"/>
                    </a:cubicBezTo>
                    <a:cubicBezTo>
                      <a:pt x="1246" y="2632"/>
                      <a:pt x="1250" y="2621"/>
                      <a:pt x="1248" y="2612"/>
                    </a:cubicBezTo>
                    <a:close/>
                    <a:moveTo>
                      <a:pt x="1268" y="2615"/>
                    </a:moveTo>
                    <a:cubicBezTo>
                      <a:pt x="1280" y="2651"/>
                      <a:pt x="1327" y="2672"/>
                      <a:pt x="1354" y="2656"/>
                    </a:cubicBezTo>
                    <a:cubicBezTo>
                      <a:pt x="1375" y="2643"/>
                      <a:pt x="1362" y="2624"/>
                      <a:pt x="1341" y="2632"/>
                    </a:cubicBezTo>
                    <a:cubicBezTo>
                      <a:pt x="1326" y="2637"/>
                      <a:pt x="1289" y="2648"/>
                      <a:pt x="1268" y="2615"/>
                    </a:cubicBezTo>
                    <a:close/>
                    <a:moveTo>
                      <a:pt x="1437" y="2348"/>
                    </a:moveTo>
                    <a:cubicBezTo>
                      <a:pt x="1440" y="2347"/>
                      <a:pt x="1441" y="2345"/>
                      <a:pt x="1440" y="2342"/>
                    </a:cubicBezTo>
                    <a:cubicBezTo>
                      <a:pt x="1439" y="2340"/>
                      <a:pt x="1436" y="2339"/>
                      <a:pt x="1434" y="2340"/>
                    </a:cubicBezTo>
                    <a:cubicBezTo>
                      <a:pt x="1431" y="2341"/>
                      <a:pt x="1430" y="2343"/>
                      <a:pt x="1431" y="2346"/>
                    </a:cubicBezTo>
                    <a:cubicBezTo>
                      <a:pt x="1432" y="2348"/>
                      <a:pt x="1435" y="2349"/>
                      <a:pt x="1437" y="2348"/>
                    </a:cubicBezTo>
                    <a:close/>
                    <a:moveTo>
                      <a:pt x="1447" y="2359"/>
                    </a:moveTo>
                    <a:cubicBezTo>
                      <a:pt x="1450" y="2357"/>
                      <a:pt x="1451" y="2354"/>
                      <a:pt x="1450" y="2351"/>
                    </a:cubicBezTo>
                    <a:cubicBezTo>
                      <a:pt x="1448" y="2348"/>
                      <a:pt x="1445" y="2347"/>
                      <a:pt x="1442" y="2348"/>
                    </a:cubicBezTo>
                    <a:cubicBezTo>
                      <a:pt x="1439" y="2349"/>
                      <a:pt x="1438" y="2353"/>
                      <a:pt x="1439" y="2356"/>
                    </a:cubicBezTo>
                    <a:cubicBezTo>
                      <a:pt x="1440" y="2358"/>
                      <a:pt x="1444" y="2360"/>
                      <a:pt x="1447" y="2359"/>
                    </a:cubicBezTo>
                    <a:close/>
                    <a:moveTo>
                      <a:pt x="1456" y="2374"/>
                    </a:moveTo>
                    <a:cubicBezTo>
                      <a:pt x="1459" y="2372"/>
                      <a:pt x="1461" y="2368"/>
                      <a:pt x="1460" y="2364"/>
                    </a:cubicBezTo>
                    <a:cubicBezTo>
                      <a:pt x="1458" y="2360"/>
                      <a:pt x="1454" y="2358"/>
                      <a:pt x="1450" y="2360"/>
                    </a:cubicBezTo>
                    <a:cubicBezTo>
                      <a:pt x="1446" y="2361"/>
                      <a:pt x="1444" y="2366"/>
                      <a:pt x="1446" y="2370"/>
                    </a:cubicBezTo>
                    <a:cubicBezTo>
                      <a:pt x="1447" y="2374"/>
                      <a:pt x="1452" y="2375"/>
                      <a:pt x="1456" y="2374"/>
                    </a:cubicBezTo>
                    <a:close/>
                    <a:moveTo>
                      <a:pt x="1398" y="2399"/>
                    </a:moveTo>
                    <a:cubicBezTo>
                      <a:pt x="1391" y="2395"/>
                      <a:pt x="1384" y="2388"/>
                      <a:pt x="1383" y="2378"/>
                    </a:cubicBezTo>
                    <a:cubicBezTo>
                      <a:pt x="1382" y="2362"/>
                      <a:pt x="1392" y="2351"/>
                      <a:pt x="1407" y="2349"/>
                    </a:cubicBezTo>
                    <a:cubicBezTo>
                      <a:pt x="1436" y="2344"/>
                      <a:pt x="1431" y="2310"/>
                      <a:pt x="1400" y="2315"/>
                    </a:cubicBezTo>
                    <a:cubicBezTo>
                      <a:pt x="1384" y="2317"/>
                      <a:pt x="1373" y="2331"/>
                      <a:pt x="1368" y="2343"/>
                    </a:cubicBezTo>
                    <a:cubicBezTo>
                      <a:pt x="1360" y="2366"/>
                      <a:pt x="1373" y="2398"/>
                      <a:pt x="1398" y="2399"/>
                    </a:cubicBezTo>
                    <a:close/>
                    <a:moveTo>
                      <a:pt x="1356" y="2319"/>
                    </a:moveTo>
                    <a:cubicBezTo>
                      <a:pt x="1310" y="2340"/>
                      <a:pt x="1245" y="2312"/>
                      <a:pt x="1236" y="2271"/>
                    </a:cubicBezTo>
                    <a:cubicBezTo>
                      <a:pt x="1230" y="2238"/>
                      <a:pt x="1260" y="2233"/>
                      <a:pt x="1272" y="2261"/>
                    </a:cubicBezTo>
                    <a:cubicBezTo>
                      <a:pt x="1280" y="2281"/>
                      <a:pt x="1303" y="2329"/>
                      <a:pt x="1356" y="2319"/>
                    </a:cubicBezTo>
                    <a:close/>
                    <a:moveTo>
                      <a:pt x="1346" y="2334"/>
                    </a:moveTo>
                    <a:cubicBezTo>
                      <a:pt x="1313" y="2368"/>
                      <a:pt x="1295" y="2372"/>
                      <a:pt x="1259" y="2382"/>
                    </a:cubicBezTo>
                    <a:cubicBezTo>
                      <a:pt x="1249" y="2385"/>
                      <a:pt x="1241" y="2392"/>
                      <a:pt x="1236" y="2399"/>
                    </a:cubicBezTo>
                    <a:cubicBezTo>
                      <a:pt x="1231" y="2409"/>
                      <a:pt x="1230" y="2422"/>
                      <a:pt x="1233" y="2430"/>
                    </a:cubicBezTo>
                    <a:cubicBezTo>
                      <a:pt x="1215" y="2421"/>
                      <a:pt x="1219" y="2395"/>
                      <a:pt x="1223" y="2385"/>
                    </a:cubicBezTo>
                    <a:cubicBezTo>
                      <a:pt x="1230" y="2366"/>
                      <a:pt x="1249" y="2351"/>
                      <a:pt x="1270" y="2346"/>
                    </a:cubicBezTo>
                    <a:cubicBezTo>
                      <a:pt x="1293" y="2341"/>
                      <a:pt x="1323" y="2342"/>
                      <a:pt x="1346" y="2334"/>
                    </a:cubicBezTo>
                    <a:close/>
                    <a:moveTo>
                      <a:pt x="1337" y="2385"/>
                    </a:moveTo>
                    <a:cubicBezTo>
                      <a:pt x="1332" y="2395"/>
                      <a:pt x="1332" y="2408"/>
                      <a:pt x="1334" y="2418"/>
                    </a:cubicBezTo>
                    <a:cubicBezTo>
                      <a:pt x="1336" y="2430"/>
                      <a:pt x="1346" y="2446"/>
                      <a:pt x="1359" y="2448"/>
                    </a:cubicBezTo>
                    <a:cubicBezTo>
                      <a:pt x="1357" y="2462"/>
                      <a:pt x="1364" y="2473"/>
                      <a:pt x="1370" y="2482"/>
                    </a:cubicBezTo>
                    <a:cubicBezTo>
                      <a:pt x="1379" y="2496"/>
                      <a:pt x="1383" y="2513"/>
                      <a:pt x="1372" y="2522"/>
                    </a:cubicBezTo>
                    <a:cubicBezTo>
                      <a:pt x="1389" y="2521"/>
                      <a:pt x="1396" y="2494"/>
                      <a:pt x="1394" y="2479"/>
                    </a:cubicBezTo>
                    <a:cubicBezTo>
                      <a:pt x="1390" y="2458"/>
                      <a:pt x="1372" y="2445"/>
                      <a:pt x="1356" y="2429"/>
                    </a:cubicBezTo>
                    <a:cubicBezTo>
                      <a:pt x="1346" y="2420"/>
                      <a:pt x="1337" y="2406"/>
                      <a:pt x="1337" y="2385"/>
                    </a:cubicBezTo>
                    <a:close/>
                    <a:moveTo>
                      <a:pt x="1325" y="2682"/>
                    </a:moveTo>
                    <a:cubicBezTo>
                      <a:pt x="1339" y="2684"/>
                      <a:pt x="1370" y="2685"/>
                      <a:pt x="1381" y="2669"/>
                    </a:cubicBezTo>
                    <a:cubicBezTo>
                      <a:pt x="1382" y="2669"/>
                      <a:pt x="1386" y="2668"/>
                      <a:pt x="1387" y="2666"/>
                    </a:cubicBezTo>
                    <a:cubicBezTo>
                      <a:pt x="1384" y="2677"/>
                      <a:pt x="1371" y="2684"/>
                      <a:pt x="1357" y="2686"/>
                    </a:cubicBezTo>
                    <a:cubicBezTo>
                      <a:pt x="1345" y="2687"/>
                      <a:pt x="1333" y="2686"/>
                      <a:pt x="1325" y="2682"/>
                    </a:cubicBezTo>
                    <a:close/>
                    <a:moveTo>
                      <a:pt x="1371" y="2627"/>
                    </a:moveTo>
                    <a:cubicBezTo>
                      <a:pt x="1374" y="2627"/>
                      <a:pt x="1377" y="2624"/>
                      <a:pt x="1377" y="2621"/>
                    </a:cubicBezTo>
                    <a:cubicBezTo>
                      <a:pt x="1377" y="2617"/>
                      <a:pt x="1374" y="2615"/>
                      <a:pt x="1370" y="2615"/>
                    </a:cubicBezTo>
                    <a:cubicBezTo>
                      <a:pt x="1367" y="2615"/>
                      <a:pt x="1364" y="2618"/>
                      <a:pt x="1364" y="2621"/>
                    </a:cubicBezTo>
                    <a:cubicBezTo>
                      <a:pt x="1365" y="2625"/>
                      <a:pt x="1368" y="2627"/>
                      <a:pt x="1371" y="2627"/>
                    </a:cubicBezTo>
                    <a:close/>
                    <a:moveTo>
                      <a:pt x="1378" y="2644"/>
                    </a:moveTo>
                    <a:cubicBezTo>
                      <a:pt x="1382" y="2644"/>
                      <a:pt x="1386" y="2640"/>
                      <a:pt x="1385" y="2636"/>
                    </a:cubicBezTo>
                    <a:cubicBezTo>
                      <a:pt x="1385" y="2632"/>
                      <a:pt x="1381" y="2629"/>
                      <a:pt x="1377" y="2629"/>
                    </a:cubicBezTo>
                    <a:cubicBezTo>
                      <a:pt x="1373" y="2629"/>
                      <a:pt x="1370" y="2633"/>
                      <a:pt x="1370" y="2637"/>
                    </a:cubicBezTo>
                    <a:cubicBezTo>
                      <a:pt x="1370" y="2641"/>
                      <a:pt x="1374" y="2645"/>
                      <a:pt x="1378" y="2644"/>
                    </a:cubicBezTo>
                    <a:close/>
                    <a:moveTo>
                      <a:pt x="1382" y="2667"/>
                    </a:moveTo>
                    <a:cubicBezTo>
                      <a:pt x="1388" y="2667"/>
                      <a:pt x="1392" y="2662"/>
                      <a:pt x="1392" y="2657"/>
                    </a:cubicBezTo>
                    <a:cubicBezTo>
                      <a:pt x="1392" y="2651"/>
                      <a:pt x="1387" y="2647"/>
                      <a:pt x="1381" y="2647"/>
                    </a:cubicBezTo>
                    <a:cubicBezTo>
                      <a:pt x="1376" y="2647"/>
                      <a:pt x="1371" y="2652"/>
                      <a:pt x="1372" y="2658"/>
                    </a:cubicBezTo>
                    <a:cubicBezTo>
                      <a:pt x="1372" y="2663"/>
                      <a:pt x="1377" y="2668"/>
                      <a:pt x="1382" y="2667"/>
                    </a:cubicBezTo>
                    <a:close/>
                    <a:moveTo>
                      <a:pt x="1327" y="2722"/>
                    </a:moveTo>
                    <a:cubicBezTo>
                      <a:pt x="1331" y="2722"/>
                      <a:pt x="1334" y="2718"/>
                      <a:pt x="1334" y="2714"/>
                    </a:cubicBezTo>
                    <a:cubicBezTo>
                      <a:pt x="1333" y="2710"/>
                      <a:pt x="1330" y="2707"/>
                      <a:pt x="1326" y="2707"/>
                    </a:cubicBezTo>
                    <a:cubicBezTo>
                      <a:pt x="1322" y="2708"/>
                      <a:pt x="1319" y="2711"/>
                      <a:pt x="1319" y="2715"/>
                    </a:cubicBezTo>
                    <a:cubicBezTo>
                      <a:pt x="1319" y="2719"/>
                      <a:pt x="1323" y="2722"/>
                      <a:pt x="1327" y="2722"/>
                    </a:cubicBezTo>
                    <a:close/>
                    <a:moveTo>
                      <a:pt x="1397" y="2150"/>
                    </a:moveTo>
                    <a:cubicBezTo>
                      <a:pt x="1390" y="2147"/>
                      <a:pt x="1378" y="2153"/>
                      <a:pt x="1379" y="2161"/>
                    </a:cubicBezTo>
                    <a:cubicBezTo>
                      <a:pt x="1374" y="2165"/>
                      <a:pt x="1367" y="2165"/>
                      <a:pt x="1362" y="2160"/>
                    </a:cubicBezTo>
                    <a:cubicBezTo>
                      <a:pt x="1354" y="2153"/>
                      <a:pt x="1354" y="2138"/>
                      <a:pt x="1361" y="2130"/>
                    </a:cubicBezTo>
                    <a:cubicBezTo>
                      <a:pt x="1337" y="2142"/>
                      <a:pt x="1347" y="2183"/>
                      <a:pt x="1374" y="2187"/>
                    </a:cubicBezTo>
                    <a:cubicBezTo>
                      <a:pt x="1389" y="2190"/>
                      <a:pt x="1401" y="2182"/>
                      <a:pt x="1405" y="2173"/>
                    </a:cubicBezTo>
                    <a:cubicBezTo>
                      <a:pt x="1408" y="2164"/>
                      <a:pt x="1406" y="2154"/>
                      <a:pt x="1397" y="2150"/>
                    </a:cubicBezTo>
                    <a:close/>
                    <a:moveTo>
                      <a:pt x="1454" y="2176"/>
                    </a:moveTo>
                    <a:cubicBezTo>
                      <a:pt x="1434" y="2190"/>
                      <a:pt x="1415" y="2184"/>
                      <a:pt x="1404" y="2187"/>
                    </a:cubicBezTo>
                    <a:cubicBezTo>
                      <a:pt x="1392" y="2191"/>
                      <a:pt x="1396" y="2205"/>
                      <a:pt x="1410" y="2204"/>
                    </a:cubicBezTo>
                    <a:cubicBezTo>
                      <a:pt x="1425" y="2203"/>
                      <a:pt x="1443" y="2190"/>
                      <a:pt x="1454" y="2176"/>
                    </a:cubicBezTo>
                    <a:close/>
                    <a:moveTo>
                      <a:pt x="1397" y="2244"/>
                    </a:moveTo>
                    <a:cubicBezTo>
                      <a:pt x="1398" y="2237"/>
                      <a:pt x="1392" y="2228"/>
                      <a:pt x="1388" y="2226"/>
                    </a:cubicBezTo>
                    <a:cubicBezTo>
                      <a:pt x="1390" y="2218"/>
                      <a:pt x="1407" y="2217"/>
                      <a:pt x="1410" y="2229"/>
                    </a:cubicBezTo>
                    <a:cubicBezTo>
                      <a:pt x="1412" y="2237"/>
                      <a:pt x="1405" y="2246"/>
                      <a:pt x="1397" y="2244"/>
                    </a:cubicBezTo>
                    <a:close/>
                    <a:moveTo>
                      <a:pt x="1362" y="2253"/>
                    </a:moveTo>
                    <a:cubicBezTo>
                      <a:pt x="1368" y="2253"/>
                      <a:pt x="1372" y="2251"/>
                      <a:pt x="1373" y="2246"/>
                    </a:cubicBezTo>
                    <a:cubicBezTo>
                      <a:pt x="1374" y="2237"/>
                      <a:pt x="1363" y="2234"/>
                      <a:pt x="1358" y="2239"/>
                    </a:cubicBezTo>
                    <a:cubicBezTo>
                      <a:pt x="1354" y="2243"/>
                      <a:pt x="1355" y="2247"/>
                      <a:pt x="1347" y="2250"/>
                    </a:cubicBezTo>
                    <a:cubicBezTo>
                      <a:pt x="1355" y="2249"/>
                      <a:pt x="1357" y="2252"/>
                      <a:pt x="1362" y="2253"/>
                    </a:cubicBezTo>
                    <a:close/>
                    <a:moveTo>
                      <a:pt x="1443" y="2264"/>
                    </a:moveTo>
                    <a:cubicBezTo>
                      <a:pt x="1440" y="2284"/>
                      <a:pt x="1461" y="2317"/>
                      <a:pt x="1481" y="2309"/>
                    </a:cubicBezTo>
                    <a:cubicBezTo>
                      <a:pt x="1483" y="2313"/>
                      <a:pt x="1479" y="2319"/>
                      <a:pt x="1473" y="2320"/>
                    </a:cubicBezTo>
                    <a:cubicBezTo>
                      <a:pt x="1467" y="2321"/>
                      <a:pt x="1458" y="2317"/>
                      <a:pt x="1455" y="2309"/>
                    </a:cubicBezTo>
                    <a:cubicBezTo>
                      <a:pt x="1448" y="2312"/>
                      <a:pt x="1434" y="2289"/>
                      <a:pt x="1443" y="2264"/>
                    </a:cubicBezTo>
                    <a:close/>
                    <a:moveTo>
                      <a:pt x="1353" y="1986"/>
                    </a:moveTo>
                    <a:cubicBezTo>
                      <a:pt x="1345" y="1995"/>
                      <a:pt x="1342" y="2006"/>
                      <a:pt x="1345" y="2017"/>
                    </a:cubicBezTo>
                    <a:cubicBezTo>
                      <a:pt x="1347" y="2026"/>
                      <a:pt x="1353" y="2033"/>
                      <a:pt x="1361" y="2038"/>
                    </a:cubicBezTo>
                    <a:cubicBezTo>
                      <a:pt x="1364" y="2039"/>
                      <a:pt x="1368" y="2041"/>
                      <a:pt x="1372" y="2041"/>
                    </a:cubicBezTo>
                    <a:cubicBezTo>
                      <a:pt x="1370" y="2041"/>
                      <a:pt x="1369" y="2040"/>
                      <a:pt x="1368" y="2040"/>
                    </a:cubicBezTo>
                    <a:cubicBezTo>
                      <a:pt x="1361" y="2036"/>
                      <a:pt x="1359" y="2027"/>
                      <a:pt x="1362" y="2020"/>
                    </a:cubicBezTo>
                    <a:cubicBezTo>
                      <a:pt x="1366" y="2012"/>
                      <a:pt x="1375" y="2010"/>
                      <a:pt x="1383" y="2014"/>
                    </a:cubicBezTo>
                    <a:cubicBezTo>
                      <a:pt x="1393" y="2019"/>
                      <a:pt x="1392" y="2034"/>
                      <a:pt x="1383" y="2040"/>
                    </a:cubicBezTo>
                    <a:cubicBezTo>
                      <a:pt x="1376" y="2044"/>
                      <a:pt x="1367" y="2043"/>
                      <a:pt x="1360" y="2040"/>
                    </a:cubicBezTo>
                    <a:cubicBezTo>
                      <a:pt x="1351" y="2035"/>
                      <a:pt x="1345" y="2027"/>
                      <a:pt x="1342" y="2018"/>
                    </a:cubicBezTo>
                    <a:cubicBezTo>
                      <a:pt x="1338" y="2005"/>
                      <a:pt x="1342" y="1993"/>
                      <a:pt x="1350" y="1984"/>
                    </a:cubicBezTo>
                    <a:cubicBezTo>
                      <a:pt x="1357" y="1976"/>
                      <a:pt x="1366" y="1972"/>
                      <a:pt x="1375" y="1970"/>
                    </a:cubicBezTo>
                    <a:cubicBezTo>
                      <a:pt x="1373" y="1970"/>
                      <a:pt x="1371" y="1969"/>
                      <a:pt x="1368" y="1968"/>
                    </a:cubicBezTo>
                    <a:cubicBezTo>
                      <a:pt x="1358" y="1965"/>
                      <a:pt x="1351" y="1962"/>
                      <a:pt x="1342" y="1956"/>
                    </a:cubicBezTo>
                    <a:cubicBezTo>
                      <a:pt x="1340" y="1955"/>
                      <a:pt x="1338" y="1954"/>
                      <a:pt x="1336" y="1952"/>
                    </a:cubicBezTo>
                    <a:cubicBezTo>
                      <a:pt x="1332" y="1949"/>
                      <a:pt x="1329" y="1946"/>
                      <a:pt x="1326" y="1943"/>
                    </a:cubicBezTo>
                    <a:cubicBezTo>
                      <a:pt x="1325" y="1942"/>
                      <a:pt x="1316" y="1931"/>
                      <a:pt x="1318" y="1929"/>
                    </a:cubicBezTo>
                    <a:cubicBezTo>
                      <a:pt x="1319" y="1929"/>
                      <a:pt x="1324" y="1935"/>
                      <a:pt x="1325" y="1936"/>
                    </a:cubicBezTo>
                    <a:cubicBezTo>
                      <a:pt x="1330" y="1941"/>
                      <a:pt x="1334" y="1944"/>
                      <a:pt x="1339" y="1948"/>
                    </a:cubicBezTo>
                    <a:cubicBezTo>
                      <a:pt x="1341" y="1950"/>
                      <a:pt x="1343" y="1951"/>
                      <a:pt x="1345" y="1952"/>
                    </a:cubicBezTo>
                    <a:cubicBezTo>
                      <a:pt x="1353" y="1958"/>
                      <a:pt x="1360" y="1961"/>
                      <a:pt x="1369" y="1964"/>
                    </a:cubicBezTo>
                    <a:cubicBezTo>
                      <a:pt x="1370" y="1965"/>
                      <a:pt x="1371" y="1965"/>
                      <a:pt x="1373" y="1965"/>
                    </a:cubicBezTo>
                    <a:cubicBezTo>
                      <a:pt x="1370" y="1964"/>
                      <a:pt x="1367" y="1962"/>
                      <a:pt x="1365" y="1960"/>
                    </a:cubicBezTo>
                    <a:cubicBezTo>
                      <a:pt x="1358" y="1955"/>
                      <a:pt x="1353" y="1951"/>
                      <a:pt x="1349" y="1943"/>
                    </a:cubicBezTo>
                    <a:cubicBezTo>
                      <a:pt x="1337" y="1923"/>
                      <a:pt x="1347" y="1904"/>
                      <a:pt x="1363" y="1893"/>
                    </a:cubicBezTo>
                    <a:cubicBezTo>
                      <a:pt x="1377" y="1884"/>
                      <a:pt x="1395" y="1880"/>
                      <a:pt x="1411" y="1888"/>
                    </a:cubicBezTo>
                    <a:cubicBezTo>
                      <a:pt x="1424" y="1894"/>
                      <a:pt x="1430" y="1907"/>
                      <a:pt x="1428" y="1921"/>
                    </a:cubicBezTo>
                    <a:cubicBezTo>
                      <a:pt x="1426" y="1928"/>
                      <a:pt x="1424" y="1933"/>
                      <a:pt x="1419" y="1938"/>
                    </a:cubicBezTo>
                    <a:cubicBezTo>
                      <a:pt x="1416" y="1942"/>
                      <a:pt x="1411" y="1944"/>
                      <a:pt x="1406" y="1945"/>
                    </a:cubicBezTo>
                    <a:cubicBezTo>
                      <a:pt x="1399" y="1945"/>
                      <a:pt x="1393" y="1943"/>
                      <a:pt x="1389" y="1937"/>
                    </a:cubicBezTo>
                    <a:cubicBezTo>
                      <a:pt x="1386" y="1934"/>
                      <a:pt x="1385" y="1930"/>
                      <a:pt x="1386" y="1926"/>
                    </a:cubicBezTo>
                    <a:cubicBezTo>
                      <a:pt x="1387" y="1922"/>
                      <a:pt x="1390" y="1918"/>
                      <a:pt x="1394" y="1916"/>
                    </a:cubicBezTo>
                    <a:cubicBezTo>
                      <a:pt x="1399" y="1914"/>
                      <a:pt x="1404" y="1914"/>
                      <a:pt x="1408" y="1918"/>
                    </a:cubicBezTo>
                    <a:cubicBezTo>
                      <a:pt x="1412" y="1921"/>
                      <a:pt x="1413" y="1927"/>
                      <a:pt x="1411" y="1931"/>
                    </a:cubicBezTo>
                    <a:cubicBezTo>
                      <a:pt x="1408" y="1937"/>
                      <a:pt x="1401" y="1939"/>
                      <a:pt x="1395" y="1936"/>
                    </a:cubicBezTo>
                    <a:cubicBezTo>
                      <a:pt x="1390" y="1933"/>
                      <a:pt x="1388" y="1926"/>
                      <a:pt x="1391" y="1921"/>
                    </a:cubicBezTo>
                    <a:cubicBezTo>
                      <a:pt x="1392" y="1919"/>
                      <a:pt x="1394" y="1917"/>
                      <a:pt x="1396" y="1916"/>
                    </a:cubicBezTo>
                    <a:cubicBezTo>
                      <a:pt x="1395" y="1916"/>
                      <a:pt x="1395" y="1916"/>
                      <a:pt x="1394" y="1917"/>
                    </a:cubicBezTo>
                    <a:cubicBezTo>
                      <a:pt x="1390" y="1919"/>
                      <a:pt x="1388" y="1922"/>
                      <a:pt x="1387" y="1926"/>
                    </a:cubicBezTo>
                    <a:cubicBezTo>
                      <a:pt x="1386" y="1930"/>
                      <a:pt x="1387" y="1934"/>
                      <a:pt x="1390" y="1937"/>
                    </a:cubicBezTo>
                    <a:cubicBezTo>
                      <a:pt x="1394" y="1942"/>
                      <a:pt x="1399" y="1944"/>
                      <a:pt x="1406" y="1943"/>
                    </a:cubicBezTo>
                    <a:cubicBezTo>
                      <a:pt x="1411" y="1943"/>
                      <a:pt x="1415" y="1941"/>
                      <a:pt x="1418" y="1937"/>
                    </a:cubicBezTo>
                    <a:cubicBezTo>
                      <a:pt x="1423" y="1932"/>
                      <a:pt x="1425" y="1927"/>
                      <a:pt x="1426" y="1921"/>
                    </a:cubicBezTo>
                    <a:cubicBezTo>
                      <a:pt x="1428" y="1907"/>
                      <a:pt x="1422" y="1896"/>
                      <a:pt x="1410" y="1890"/>
                    </a:cubicBezTo>
                    <a:cubicBezTo>
                      <a:pt x="1395" y="1883"/>
                      <a:pt x="1376" y="1888"/>
                      <a:pt x="1364" y="1897"/>
                    </a:cubicBezTo>
                    <a:cubicBezTo>
                      <a:pt x="1350" y="1907"/>
                      <a:pt x="1342" y="1924"/>
                      <a:pt x="1352" y="1941"/>
                    </a:cubicBezTo>
                    <a:cubicBezTo>
                      <a:pt x="1357" y="1948"/>
                      <a:pt x="1361" y="1952"/>
                      <a:pt x="1368" y="1956"/>
                    </a:cubicBezTo>
                    <a:cubicBezTo>
                      <a:pt x="1372" y="1959"/>
                      <a:pt x="1376" y="1962"/>
                      <a:pt x="1380" y="1964"/>
                    </a:cubicBezTo>
                    <a:cubicBezTo>
                      <a:pt x="1396" y="1972"/>
                      <a:pt x="1412" y="1975"/>
                      <a:pt x="1426" y="1986"/>
                    </a:cubicBezTo>
                    <a:cubicBezTo>
                      <a:pt x="1439" y="1996"/>
                      <a:pt x="1448" y="2012"/>
                      <a:pt x="1450" y="2031"/>
                    </a:cubicBezTo>
                    <a:cubicBezTo>
                      <a:pt x="1450" y="2041"/>
                      <a:pt x="1449" y="2048"/>
                      <a:pt x="1446" y="2058"/>
                    </a:cubicBezTo>
                    <a:cubicBezTo>
                      <a:pt x="1445" y="2061"/>
                      <a:pt x="1444" y="2065"/>
                      <a:pt x="1442" y="2068"/>
                    </a:cubicBezTo>
                    <a:cubicBezTo>
                      <a:pt x="1445" y="2066"/>
                      <a:pt x="1447" y="2065"/>
                      <a:pt x="1451" y="2065"/>
                    </a:cubicBezTo>
                    <a:cubicBezTo>
                      <a:pt x="1462" y="2063"/>
                      <a:pt x="1472" y="2067"/>
                      <a:pt x="1479" y="2076"/>
                    </a:cubicBezTo>
                    <a:cubicBezTo>
                      <a:pt x="1485" y="2084"/>
                      <a:pt x="1487" y="2096"/>
                      <a:pt x="1481" y="2105"/>
                    </a:cubicBezTo>
                    <a:cubicBezTo>
                      <a:pt x="1476" y="2113"/>
                      <a:pt x="1468" y="2118"/>
                      <a:pt x="1459" y="2116"/>
                    </a:cubicBezTo>
                    <a:cubicBezTo>
                      <a:pt x="1454" y="2115"/>
                      <a:pt x="1450" y="2112"/>
                      <a:pt x="1447" y="2107"/>
                    </a:cubicBezTo>
                    <a:cubicBezTo>
                      <a:pt x="1446" y="2105"/>
                      <a:pt x="1445" y="2102"/>
                      <a:pt x="1445" y="2099"/>
                    </a:cubicBezTo>
                    <a:cubicBezTo>
                      <a:pt x="1446" y="2093"/>
                      <a:pt x="1450" y="2089"/>
                      <a:pt x="1455" y="2088"/>
                    </a:cubicBezTo>
                    <a:cubicBezTo>
                      <a:pt x="1461" y="2088"/>
                      <a:pt x="1466" y="2092"/>
                      <a:pt x="1467" y="2098"/>
                    </a:cubicBezTo>
                    <a:cubicBezTo>
                      <a:pt x="1467" y="2104"/>
                      <a:pt x="1463" y="2109"/>
                      <a:pt x="1457" y="2110"/>
                    </a:cubicBezTo>
                    <a:cubicBezTo>
                      <a:pt x="1452" y="2110"/>
                      <a:pt x="1447" y="2107"/>
                      <a:pt x="1446" y="2102"/>
                    </a:cubicBezTo>
                    <a:cubicBezTo>
                      <a:pt x="1447" y="2109"/>
                      <a:pt x="1453" y="2114"/>
                      <a:pt x="1460" y="2115"/>
                    </a:cubicBezTo>
                    <a:cubicBezTo>
                      <a:pt x="1468" y="2117"/>
                      <a:pt x="1476" y="2112"/>
                      <a:pt x="1480" y="2105"/>
                    </a:cubicBezTo>
                    <a:cubicBezTo>
                      <a:pt x="1485" y="2096"/>
                      <a:pt x="1483" y="2085"/>
                      <a:pt x="1478" y="2077"/>
                    </a:cubicBezTo>
                    <a:cubicBezTo>
                      <a:pt x="1474" y="2072"/>
                      <a:pt x="1469" y="2069"/>
                      <a:pt x="1463" y="2067"/>
                    </a:cubicBezTo>
                    <a:cubicBezTo>
                      <a:pt x="1444" y="2062"/>
                      <a:pt x="1435" y="2083"/>
                      <a:pt x="1416" y="2094"/>
                    </a:cubicBezTo>
                    <a:cubicBezTo>
                      <a:pt x="1397" y="2106"/>
                      <a:pt x="1373" y="2111"/>
                      <a:pt x="1351" y="2108"/>
                    </a:cubicBezTo>
                    <a:cubicBezTo>
                      <a:pt x="1381" y="2107"/>
                      <a:pt x="1410" y="2101"/>
                      <a:pt x="1430" y="2078"/>
                    </a:cubicBezTo>
                    <a:cubicBezTo>
                      <a:pt x="1436" y="2071"/>
                      <a:pt x="1439" y="2065"/>
                      <a:pt x="1442" y="2056"/>
                    </a:cubicBezTo>
                    <a:cubicBezTo>
                      <a:pt x="1445" y="2048"/>
                      <a:pt x="1446" y="2041"/>
                      <a:pt x="1445" y="2032"/>
                    </a:cubicBezTo>
                    <a:cubicBezTo>
                      <a:pt x="1442" y="2005"/>
                      <a:pt x="1427" y="1987"/>
                      <a:pt x="1403" y="1979"/>
                    </a:cubicBezTo>
                    <a:cubicBezTo>
                      <a:pt x="1386" y="1973"/>
                      <a:pt x="1368" y="1972"/>
                      <a:pt x="1353" y="1986"/>
                    </a:cubicBezTo>
                    <a:close/>
                    <a:moveTo>
                      <a:pt x="1226" y="1823"/>
                    </a:moveTo>
                    <a:cubicBezTo>
                      <a:pt x="1229" y="1823"/>
                      <a:pt x="1232" y="1825"/>
                      <a:pt x="1232" y="1828"/>
                    </a:cubicBezTo>
                    <a:cubicBezTo>
                      <a:pt x="1232" y="1830"/>
                      <a:pt x="1230" y="1833"/>
                      <a:pt x="1227" y="1833"/>
                    </a:cubicBezTo>
                    <a:cubicBezTo>
                      <a:pt x="1224" y="1833"/>
                      <a:pt x="1222" y="1831"/>
                      <a:pt x="1222" y="1828"/>
                    </a:cubicBezTo>
                    <a:cubicBezTo>
                      <a:pt x="1221" y="1825"/>
                      <a:pt x="1224" y="1823"/>
                      <a:pt x="1226" y="1823"/>
                    </a:cubicBezTo>
                    <a:close/>
                    <a:moveTo>
                      <a:pt x="1264" y="1955"/>
                    </a:moveTo>
                    <a:cubicBezTo>
                      <a:pt x="1262" y="1959"/>
                      <a:pt x="1262" y="1966"/>
                      <a:pt x="1266" y="1969"/>
                    </a:cubicBezTo>
                    <a:cubicBezTo>
                      <a:pt x="1269" y="1971"/>
                      <a:pt x="1272" y="1971"/>
                      <a:pt x="1275" y="1970"/>
                    </a:cubicBezTo>
                    <a:cubicBezTo>
                      <a:pt x="1278" y="1968"/>
                      <a:pt x="1279" y="1963"/>
                      <a:pt x="1277" y="1961"/>
                    </a:cubicBezTo>
                    <a:cubicBezTo>
                      <a:pt x="1275" y="1959"/>
                      <a:pt x="1272" y="1958"/>
                      <a:pt x="1270" y="1959"/>
                    </a:cubicBezTo>
                    <a:cubicBezTo>
                      <a:pt x="1272" y="1955"/>
                      <a:pt x="1281" y="1957"/>
                      <a:pt x="1281" y="1965"/>
                    </a:cubicBezTo>
                    <a:cubicBezTo>
                      <a:pt x="1281" y="1969"/>
                      <a:pt x="1278" y="1973"/>
                      <a:pt x="1274" y="1974"/>
                    </a:cubicBezTo>
                    <a:cubicBezTo>
                      <a:pt x="1266" y="1976"/>
                      <a:pt x="1260" y="1970"/>
                      <a:pt x="1259" y="1963"/>
                    </a:cubicBezTo>
                    <a:cubicBezTo>
                      <a:pt x="1258" y="1957"/>
                      <a:pt x="1262" y="1951"/>
                      <a:pt x="1268" y="1947"/>
                    </a:cubicBezTo>
                    <a:cubicBezTo>
                      <a:pt x="1251" y="1956"/>
                      <a:pt x="1238" y="1984"/>
                      <a:pt x="1237" y="1997"/>
                    </a:cubicBezTo>
                    <a:cubicBezTo>
                      <a:pt x="1237" y="1997"/>
                      <a:pt x="1235" y="1996"/>
                      <a:pt x="1234" y="1996"/>
                    </a:cubicBezTo>
                    <a:cubicBezTo>
                      <a:pt x="1237" y="1974"/>
                      <a:pt x="1253" y="1949"/>
                      <a:pt x="1269" y="1943"/>
                    </a:cubicBezTo>
                    <a:cubicBezTo>
                      <a:pt x="1244" y="1937"/>
                      <a:pt x="1229" y="1928"/>
                      <a:pt x="1212" y="1927"/>
                    </a:cubicBezTo>
                    <a:cubicBezTo>
                      <a:pt x="1204" y="1926"/>
                      <a:pt x="1195" y="1928"/>
                      <a:pt x="1190" y="1933"/>
                    </a:cubicBezTo>
                    <a:cubicBezTo>
                      <a:pt x="1188" y="1932"/>
                      <a:pt x="1186" y="1932"/>
                      <a:pt x="1183" y="1933"/>
                    </a:cubicBezTo>
                    <a:cubicBezTo>
                      <a:pt x="1189" y="1924"/>
                      <a:pt x="1202" y="1921"/>
                      <a:pt x="1215" y="1923"/>
                    </a:cubicBezTo>
                    <a:cubicBezTo>
                      <a:pt x="1216" y="1923"/>
                      <a:pt x="1217" y="1924"/>
                      <a:pt x="1217" y="1924"/>
                    </a:cubicBezTo>
                    <a:cubicBezTo>
                      <a:pt x="1204" y="1915"/>
                      <a:pt x="1184" y="1913"/>
                      <a:pt x="1167" y="1918"/>
                    </a:cubicBezTo>
                    <a:cubicBezTo>
                      <a:pt x="1160" y="1920"/>
                      <a:pt x="1152" y="1923"/>
                      <a:pt x="1148" y="1929"/>
                    </a:cubicBezTo>
                    <a:cubicBezTo>
                      <a:pt x="1146" y="1933"/>
                      <a:pt x="1145" y="1939"/>
                      <a:pt x="1149" y="1942"/>
                    </a:cubicBezTo>
                    <a:cubicBezTo>
                      <a:pt x="1151" y="1943"/>
                      <a:pt x="1153" y="1943"/>
                      <a:pt x="1154" y="1942"/>
                    </a:cubicBezTo>
                    <a:cubicBezTo>
                      <a:pt x="1155" y="1941"/>
                      <a:pt x="1155" y="1939"/>
                      <a:pt x="1155" y="1938"/>
                    </a:cubicBezTo>
                    <a:cubicBezTo>
                      <a:pt x="1154" y="1937"/>
                      <a:pt x="1153" y="1936"/>
                      <a:pt x="1152" y="1936"/>
                    </a:cubicBezTo>
                    <a:cubicBezTo>
                      <a:pt x="1151" y="1936"/>
                      <a:pt x="1150" y="1937"/>
                      <a:pt x="1150" y="1939"/>
                    </a:cubicBezTo>
                    <a:cubicBezTo>
                      <a:pt x="1150" y="1939"/>
                      <a:pt x="1151" y="1940"/>
                      <a:pt x="1152" y="1940"/>
                    </a:cubicBezTo>
                    <a:cubicBezTo>
                      <a:pt x="1151" y="1941"/>
                      <a:pt x="1150" y="1940"/>
                      <a:pt x="1149" y="1940"/>
                    </a:cubicBezTo>
                    <a:cubicBezTo>
                      <a:pt x="1148" y="1938"/>
                      <a:pt x="1148" y="1936"/>
                      <a:pt x="1149" y="1935"/>
                    </a:cubicBezTo>
                    <a:cubicBezTo>
                      <a:pt x="1151" y="1933"/>
                      <a:pt x="1154" y="1933"/>
                      <a:pt x="1156" y="1935"/>
                    </a:cubicBezTo>
                    <a:cubicBezTo>
                      <a:pt x="1158" y="1936"/>
                      <a:pt x="1159" y="1938"/>
                      <a:pt x="1159" y="1940"/>
                    </a:cubicBezTo>
                    <a:cubicBezTo>
                      <a:pt x="1159" y="1942"/>
                      <a:pt x="1158" y="1944"/>
                      <a:pt x="1156" y="1945"/>
                    </a:cubicBezTo>
                    <a:cubicBezTo>
                      <a:pt x="1154" y="1946"/>
                      <a:pt x="1151" y="1947"/>
                      <a:pt x="1149" y="1945"/>
                    </a:cubicBezTo>
                    <a:cubicBezTo>
                      <a:pt x="1144" y="1942"/>
                      <a:pt x="1144" y="1937"/>
                      <a:pt x="1145" y="1932"/>
                    </a:cubicBezTo>
                    <a:cubicBezTo>
                      <a:pt x="1146" y="1930"/>
                      <a:pt x="1147" y="1927"/>
                      <a:pt x="1149" y="1926"/>
                    </a:cubicBezTo>
                    <a:cubicBezTo>
                      <a:pt x="1141" y="1932"/>
                      <a:pt x="1138" y="1941"/>
                      <a:pt x="1138" y="1950"/>
                    </a:cubicBezTo>
                    <a:cubicBezTo>
                      <a:pt x="1138" y="1956"/>
                      <a:pt x="1141" y="1962"/>
                      <a:pt x="1146" y="1966"/>
                    </a:cubicBezTo>
                    <a:cubicBezTo>
                      <a:pt x="1146" y="1966"/>
                      <a:pt x="1146" y="1966"/>
                      <a:pt x="1146" y="1966"/>
                    </a:cubicBezTo>
                    <a:cubicBezTo>
                      <a:pt x="1142" y="1961"/>
                      <a:pt x="1142" y="1954"/>
                      <a:pt x="1150" y="1953"/>
                    </a:cubicBezTo>
                    <a:cubicBezTo>
                      <a:pt x="1156" y="1952"/>
                      <a:pt x="1166" y="1958"/>
                      <a:pt x="1174" y="1945"/>
                    </a:cubicBezTo>
                    <a:cubicBezTo>
                      <a:pt x="1174" y="1952"/>
                      <a:pt x="1172" y="1959"/>
                      <a:pt x="1167" y="1964"/>
                    </a:cubicBezTo>
                    <a:cubicBezTo>
                      <a:pt x="1163" y="1969"/>
                      <a:pt x="1155" y="1971"/>
                      <a:pt x="1149" y="1969"/>
                    </a:cubicBezTo>
                    <a:cubicBezTo>
                      <a:pt x="1141" y="1966"/>
                      <a:pt x="1137" y="1958"/>
                      <a:pt x="1136" y="1950"/>
                    </a:cubicBezTo>
                    <a:cubicBezTo>
                      <a:pt x="1135" y="1939"/>
                      <a:pt x="1142" y="1929"/>
                      <a:pt x="1151" y="1922"/>
                    </a:cubicBezTo>
                    <a:cubicBezTo>
                      <a:pt x="1160" y="1917"/>
                      <a:pt x="1176" y="1914"/>
                      <a:pt x="1186" y="1914"/>
                    </a:cubicBezTo>
                    <a:cubicBezTo>
                      <a:pt x="1196" y="1914"/>
                      <a:pt x="1207" y="1916"/>
                      <a:pt x="1215" y="1920"/>
                    </a:cubicBezTo>
                    <a:cubicBezTo>
                      <a:pt x="1211" y="1917"/>
                      <a:pt x="1207" y="1912"/>
                      <a:pt x="1204" y="1907"/>
                    </a:cubicBezTo>
                    <a:cubicBezTo>
                      <a:pt x="1197" y="1896"/>
                      <a:pt x="1195" y="1886"/>
                      <a:pt x="1196" y="1873"/>
                    </a:cubicBezTo>
                    <a:cubicBezTo>
                      <a:pt x="1196" y="1868"/>
                      <a:pt x="1197" y="1864"/>
                      <a:pt x="1198" y="1860"/>
                    </a:cubicBezTo>
                    <a:cubicBezTo>
                      <a:pt x="1199" y="1861"/>
                      <a:pt x="1200" y="1861"/>
                      <a:pt x="1201" y="1861"/>
                    </a:cubicBezTo>
                    <a:cubicBezTo>
                      <a:pt x="1200" y="1865"/>
                      <a:pt x="1200" y="1869"/>
                      <a:pt x="1200" y="1873"/>
                    </a:cubicBezTo>
                    <a:cubicBezTo>
                      <a:pt x="1199" y="1885"/>
                      <a:pt x="1202" y="1894"/>
                      <a:pt x="1208" y="1905"/>
                    </a:cubicBezTo>
                    <a:cubicBezTo>
                      <a:pt x="1217" y="1918"/>
                      <a:pt x="1230" y="1926"/>
                      <a:pt x="1244" y="1931"/>
                    </a:cubicBezTo>
                    <a:cubicBezTo>
                      <a:pt x="1241" y="1929"/>
                      <a:pt x="1238" y="1926"/>
                      <a:pt x="1235" y="1923"/>
                    </a:cubicBezTo>
                    <a:cubicBezTo>
                      <a:pt x="1235" y="1923"/>
                      <a:pt x="1235" y="1923"/>
                      <a:pt x="1235" y="1923"/>
                    </a:cubicBezTo>
                    <a:cubicBezTo>
                      <a:pt x="1230" y="1916"/>
                      <a:pt x="1226" y="1908"/>
                      <a:pt x="1227" y="1899"/>
                    </a:cubicBezTo>
                    <a:cubicBezTo>
                      <a:pt x="1229" y="1908"/>
                      <a:pt x="1232" y="1914"/>
                      <a:pt x="1237" y="1921"/>
                    </a:cubicBezTo>
                    <a:cubicBezTo>
                      <a:pt x="1238" y="1921"/>
                      <a:pt x="1238" y="1921"/>
                      <a:pt x="1238" y="1921"/>
                    </a:cubicBezTo>
                    <a:cubicBezTo>
                      <a:pt x="1249" y="1935"/>
                      <a:pt x="1254" y="1935"/>
                      <a:pt x="1271" y="1939"/>
                    </a:cubicBezTo>
                    <a:cubicBezTo>
                      <a:pt x="1297" y="1945"/>
                      <a:pt x="1325" y="1949"/>
                      <a:pt x="1344" y="1965"/>
                    </a:cubicBezTo>
                    <a:cubicBezTo>
                      <a:pt x="1330" y="1956"/>
                      <a:pt x="1275" y="1936"/>
                      <a:pt x="1264" y="1955"/>
                    </a:cubicBezTo>
                    <a:close/>
                    <a:moveTo>
                      <a:pt x="1232" y="1911"/>
                    </a:moveTo>
                    <a:cubicBezTo>
                      <a:pt x="1244" y="1906"/>
                      <a:pt x="1235" y="1891"/>
                      <a:pt x="1234" y="1885"/>
                    </a:cubicBezTo>
                    <a:cubicBezTo>
                      <a:pt x="1232" y="1881"/>
                      <a:pt x="1232" y="1878"/>
                      <a:pt x="1235" y="1874"/>
                    </a:cubicBezTo>
                    <a:cubicBezTo>
                      <a:pt x="1230" y="1876"/>
                      <a:pt x="1221" y="1886"/>
                      <a:pt x="1219" y="1891"/>
                    </a:cubicBezTo>
                    <a:cubicBezTo>
                      <a:pt x="1216" y="1899"/>
                      <a:pt x="1218" y="1908"/>
                      <a:pt x="1228" y="1911"/>
                    </a:cubicBezTo>
                    <a:cubicBezTo>
                      <a:pt x="1225" y="1907"/>
                      <a:pt x="1225" y="1900"/>
                      <a:pt x="1227" y="1896"/>
                    </a:cubicBezTo>
                    <a:cubicBezTo>
                      <a:pt x="1227" y="1898"/>
                      <a:pt x="1228" y="1906"/>
                      <a:pt x="1232" y="1911"/>
                    </a:cubicBezTo>
                    <a:close/>
                    <a:moveTo>
                      <a:pt x="1188" y="1972"/>
                    </a:moveTo>
                    <a:cubicBezTo>
                      <a:pt x="1185" y="1971"/>
                      <a:pt x="1182" y="1973"/>
                      <a:pt x="1181" y="1976"/>
                    </a:cubicBezTo>
                    <a:cubicBezTo>
                      <a:pt x="1180" y="1979"/>
                      <a:pt x="1182" y="1982"/>
                      <a:pt x="1185" y="1983"/>
                    </a:cubicBezTo>
                    <a:cubicBezTo>
                      <a:pt x="1188" y="1983"/>
                      <a:pt x="1191" y="1982"/>
                      <a:pt x="1192" y="1978"/>
                    </a:cubicBezTo>
                    <a:cubicBezTo>
                      <a:pt x="1193" y="1975"/>
                      <a:pt x="1191" y="1972"/>
                      <a:pt x="1188" y="1972"/>
                    </a:cubicBezTo>
                    <a:close/>
                    <a:moveTo>
                      <a:pt x="1186" y="1955"/>
                    </a:moveTo>
                    <a:cubicBezTo>
                      <a:pt x="1182" y="1954"/>
                      <a:pt x="1178" y="1956"/>
                      <a:pt x="1178" y="1960"/>
                    </a:cubicBezTo>
                    <a:cubicBezTo>
                      <a:pt x="1177" y="1964"/>
                      <a:pt x="1179" y="1968"/>
                      <a:pt x="1183" y="1968"/>
                    </a:cubicBezTo>
                    <a:cubicBezTo>
                      <a:pt x="1187" y="1969"/>
                      <a:pt x="1190" y="1967"/>
                      <a:pt x="1191" y="1963"/>
                    </a:cubicBezTo>
                    <a:cubicBezTo>
                      <a:pt x="1192" y="1959"/>
                      <a:pt x="1190" y="1956"/>
                      <a:pt x="1186" y="1955"/>
                    </a:cubicBezTo>
                    <a:close/>
                    <a:moveTo>
                      <a:pt x="1188" y="1933"/>
                    </a:moveTo>
                    <a:cubicBezTo>
                      <a:pt x="1183" y="1932"/>
                      <a:pt x="1178" y="1935"/>
                      <a:pt x="1177" y="1940"/>
                    </a:cubicBezTo>
                    <a:cubicBezTo>
                      <a:pt x="1176" y="1945"/>
                      <a:pt x="1179" y="1950"/>
                      <a:pt x="1184" y="1951"/>
                    </a:cubicBezTo>
                    <a:cubicBezTo>
                      <a:pt x="1189" y="1953"/>
                      <a:pt x="1194" y="1949"/>
                      <a:pt x="1195" y="1944"/>
                    </a:cubicBezTo>
                    <a:cubicBezTo>
                      <a:pt x="1196" y="1939"/>
                      <a:pt x="1193" y="1934"/>
                      <a:pt x="1188" y="1933"/>
                    </a:cubicBezTo>
                    <a:close/>
                    <a:moveTo>
                      <a:pt x="1203" y="1839"/>
                    </a:moveTo>
                    <a:cubicBezTo>
                      <a:pt x="1208" y="1839"/>
                      <a:pt x="1213" y="1843"/>
                      <a:pt x="1214" y="1848"/>
                    </a:cubicBezTo>
                    <a:cubicBezTo>
                      <a:pt x="1214" y="1854"/>
                      <a:pt x="1210" y="1859"/>
                      <a:pt x="1204" y="1859"/>
                    </a:cubicBezTo>
                    <a:cubicBezTo>
                      <a:pt x="1199" y="1860"/>
                      <a:pt x="1194" y="1856"/>
                      <a:pt x="1193" y="1850"/>
                    </a:cubicBezTo>
                    <a:cubicBezTo>
                      <a:pt x="1193" y="1844"/>
                      <a:pt x="1197" y="1839"/>
                      <a:pt x="1203" y="1839"/>
                    </a:cubicBezTo>
                    <a:close/>
                    <a:moveTo>
                      <a:pt x="1214" y="1827"/>
                    </a:moveTo>
                    <a:cubicBezTo>
                      <a:pt x="1218" y="1827"/>
                      <a:pt x="1221" y="1829"/>
                      <a:pt x="1221" y="1833"/>
                    </a:cubicBezTo>
                    <a:cubicBezTo>
                      <a:pt x="1222" y="1837"/>
                      <a:pt x="1219" y="1840"/>
                      <a:pt x="1215" y="1840"/>
                    </a:cubicBezTo>
                    <a:cubicBezTo>
                      <a:pt x="1211" y="1841"/>
                      <a:pt x="1208" y="1838"/>
                      <a:pt x="1208" y="1834"/>
                    </a:cubicBezTo>
                    <a:cubicBezTo>
                      <a:pt x="1208" y="1831"/>
                      <a:pt x="1210" y="1827"/>
                      <a:pt x="1214" y="1827"/>
                    </a:cubicBezTo>
                    <a:close/>
                    <a:moveTo>
                      <a:pt x="1383" y="1875"/>
                    </a:moveTo>
                    <a:cubicBezTo>
                      <a:pt x="1396" y="1881"/>
                      <a:pt x="1411" y="1884"/>
                      <a:pt x="1424" y="1880"/>
                    </a:cubicBezTo>
                    <a:cubicBezTo>
                      <a:pt x="1438" y="1876"/>
                      <a:pt x="1448" y="1865"/>
                      <a:pt x="1450" y="1851"/>
                    </a:cubicBezTo>
                    <a:cubicBezTo>
                      <a:pt x="1451" y="1844"/>
                      <a:pt x="1450" y="1835"/>
                      <a:pt x="1446" y="1828"/>
                    </a:cubicBezTo>
                    <a:cubicBezTo>
                      <a:pt x="1441" y="1820"/>
                      <a:pt x="1437" y="1815"/>
                      <a:pt x="1429" y="1810"/>
                    </a:cubicBezTo>
                    <a:cubicBezTo>
                      <a:pt x="1421" y="1806"/>
                      <a:pt x="1415" y="1803"/>
                      <a:pt x="1406" y="1802"/>
                    </a:cubicBezTo>
                    <a:cubicBezTo>
                      <a:pt x="1402" y="1802"/>
                      <a:pt x="1399" y="1801"/>
                      <a:pt x="1395" y="1802"/>
                    </a:cubicBezTo>
                    <a:cubicBezTo>
                      <a:pt x="1385" y="1802"/>
                      <a:pt x="1377" y="1804"/>
                      <a:pt x="1367" y="1808"/>
                    </a:cubicBezTo>
                    <a:cubicBezTo>
                      <a:pt x="1353" y="1814"/>
                      <a:pt x="1344" y="1821"/>
                      <a:pt x="1335" y="1833"/>
                    </a:cubicBezTo>
                    <a:cubicBezTo>
                      <a:pt x="1335" y="1833"/>
                      <a:pt x="1334" y="1834"/>
                      <a:pt x="1334" y="1835"/>
                    </a:cubicBezTo>
                    <a:cubicBezTo>
                      <a:pt x="1334" y="1825"/>
                      <a:pt x="1331" y="1814"/>
                      <a:pt x="1326" y="1805"/>
                    </a:cubicBezTo>
                    <a:cubicBezTo>
                      <a:pt x="1320" y="1794"/>
                      <a:pt x="1310" y="1786"/>
                      <a:pt x="1297" y="1783"/>
                    </a:cubicBezTo>
                    <a:cubicBezTo>
                      <a:pt x="1293" y="1782"/>
                      <a:pt x="1287" y="1782"/>
                      <a:pt x="1281" y="1784"/>
                    </a:cubicBezTo>
                    <a:cubicBezTo>
                      <a:pt x="1287" y="1783"/>
                      <a:pt x="1292" y="1784"/>
                      <a:pt x="1297" y="1785"/>
                    </a:cubicBezTo>
                    <a:cubicBezTo>
                      <a:pt x="1309" y="1788"/>
                      <a:pt x="1317" y="1796"/>
                      <a:pt x="1323" y="1807"/>
                    </a:cubicBezTo>
                    <a:cubicBezTo>
                      <a:pt x="1327" y="1815"/>
                      <a:pt x="1329" y="1822"/>
                      <a:pt x="1329" y="1830"/>
                    </a:cubicBezTo>
                    <a:cubicBezTo>
                      <a:pt x="1329" y="1845"/>
                      <a:pt x="1325" y="1856"/>
                      <a:pt x="1324" y="1871"/>
                    </a:cubicBezTo>
                    <a:cubicBezTo>
                      <a:pt x="1324" y="1872"/>
                      <a:pt x="1324" y="1872"/>
                      <a:pt x="1324" y="1872"/>
                    </a:cubicBezTo>
                    <a:cubicBezTo>
                      <a:pt x="1324" y="1880"/>
                      <a:pt x="1324" y="1887"/>
                      <a:pt x="1326" y="1895"/>
                    </a:cubicBezTo>
                    <a:cubicBezTo>
                      <a:pt x="1326" y="1897"/>
                      <a:pt x="1331" y="1916"/>
                      <a:pt x="1334" y="1916"/>
                    </a:cubicBezTo>
                    <a:cubicBezTo>
                      <a:pt x="1335" y="1915"/>
                      <a:pt x="1332" y="1903"/>
                      <a:pt x="1332" y="1901"/>
                    </a:cubicBezTo>
                    <a:cubicBezTo>
                      <a:pt x="1330" y="1891"/>
                      <a:pt x="1329" y="1882"/>
                      <a:pt x="1329" y="1872"/>
                    </a:cubicBezTo>
                    <a:cubicBezTo>
                      <a:pt x="1329" y="1872"/>
                      <a:pt x="1329" y="1871"/>
                      <a:pt x="1329" y="1871"/>
                    </a:cubicBezTo>
                    <a:cubicBezTo>
                      <a:pt x="1329" y="1857"/>
                      <a:pt x="1332" y="1847"/>
                      <a:pt x="1339" y="1835"/>
                    </a:cubicBezTo>
                    <a:cubicBezTo>
                      <a:pt x="1348" y="1822"/>
                      <a:pt x="1362" y="1811"/>
                      <a:pt x="1378" y="1810"/>
                    </a:cubicBezTo>
                    <a:cubicBezTo>
                      <a:pt x="1387" y="1809"/>
                      <a:pt x="1400" y="1815"/>
                      <a:pt x="1401" y="1825"/>
                    </a:cubicBezTo>
                    <a:cubicBezTo>
                      <a:pt x="1401" y="1829"/>
                      <a:pt x="1399" y="1832"/>
                      <a:pt x="1396" y="1833"/>
                    </a:cubicBezTo>
                    <a:cubicBezTo>
                      <a:pt x="1393" y="1834"/>
                      <a:pt x="1390" y="1833"/>
                      <a:pt x="1388" y="1831"/>
                    </a:cubicBezTo>
                    <a:cubicBezTo>
                      <a:pt x="1387" y="1828"/>
                      <a:pt x="1387" y="1826"/>
                      <a:pt x="1387" y="1824"/>
                    </a:cubicBezTo>
                    <a:cubicBezTo>
                      <a:pt x="1388" y="1822"/>
                      <a:pt x="1392" y="1821"/>
                      <a:pt x="1394" y="1823"/>
                    </a:cubicBezTo>
                    <a:cubicBezTo>
                      <a:pt x="1395" y="1824"/>
                      <a:pt x="1396" y="1826"/>
                      <a:pt x="1395" y="1827"/>
                    </a:cubicBezTo>
                    <a:cubicBezTo>
                      <a:pt x="1397" y="1826"/>
                      <a:pt x="1398" y="1824"/>
                      <a:pt x="1397" y="1822"/>
                    </a:cubicBezTo>
                    <a:cubicBezTo>
                      <a:pt x="1395" y="1819"/>
                      <a:pt x="1392" y="1817"/>
                      <a:pt x="1388" y="1818"/>
                    </a:cubicBezTo>
                    <a:cubicBezTo>
                      <a:pt x="1383" y="1819"/>
                      <a:pt x="1379" y="1825"/>
                      <a:pt x="1381" y="1831"/>
                    </a:cubicBezTo>
                    <a:cubicBezTo>
                      <a:pt x="1382" y="1835"/>
                      <a:pt x="1384" y="1839"/>
                      <a:pt x="1388" y="1841"/>
                    </a:cubicBezTo>
                    <a:cubicBezTo>
                      <a:pt x="1392" y="1842"/>
                      <a:pt x="1396" y="1842"/>
                      <a:pt x="1400" y="1840"/>
                    </a:cubicBezTo>
                    <a:cubicBezTo>
                      <a:pt x="1405" y="1837"/>
                      <a:pt x="1408" y="1832"/>
                      <a:pt x="1408" y="1827"/>
                    </a:cubicBezTo>
                    <a:cubicBezTo>
                      <a:pt x="1407" y="1814"/>
                      <a:pt x="1394" y="1807"/>
                      <a:pt x="1382" y="1807"/>
                    </a:cubicBezTo>
                    <a:cubicBezTo>
                      <a:pt x="1378" y="1808"/>
                      <a:pt x="1374" y="1808"/>
                      <a:pt x="1371" y="1810"/>
                    </a:cubicBezTo>
                    <a:cubicBezTo>
                      <a:pt x="1382" y="1805"/>
                      <a:pt x="1393" y="1803"/>
                      <a:pt x="1406" y="1805"/>
                    </a:cubicBezTo>
                    <a:cubicBezTo>
                      <a:pt x="1414" y="1806"/>
                      <a:pt x="1421" y="1808"/>
                      <a:pt x="1428" y="1812"/>
                    </a:cubicBezTo>
                    <a:cubicBezTo>
                      <a:pt x="1435" y="1817"/>
                      <a:pt x="1440" y="1821"/>
                      <a:pt x="1445" y="1829"/>
                    </a:cubicBezTo>
                    <a:cubicBezTo>
                      <a:pt x="1447" y="1833"/>
                      <a:pt x="1448" y="1837"/>
                      <a:pt x="1449" y="1841"/>
                    </a:cubicBezTo>
                    <a:cubicBezTo>
                      <a:pt x="1449" y="1842"/>
                      <a:pt x="1449" y="1842"/>
                      <a:pt x="1449" y="1842"/>
                    </a:cubicBezTo>
                    <a:cubicBezTo>
                      <a:pt x="1445" y="1830"/>
                      <a:pt x="1431" y="1824"/>
                      <a:pt x="1420" y="1838"/>
                    </a:cubicBezTo>
                    <a:cubicBezTo>
                      <a:pt x="1412" y="1847"/>
                      <a:pt x="1414" y="1872"/>
                      <a:pt x="1383" y="1875"/>
                    </a:cubicBezTo>
                    <a:close/>
                    <a:moveTo>
                      <a:pt x="1297" y="1786"/>
                    </a:moveTo>
                    <a:cubicBezTo>
                      <a:pt x="1295" y="1801"/>
                      <a:pt x="1275" y="1796"/>
                      <a:pt x="1268" y="1796"/>
                    </a:cubicBezTo>
                    <a:cubicBezTo>
                      <a:pt x="1262" y="1795"/>
                      <a:pt x="1258" y="1796"/>
                      <a:pt x="1255" y="1800"/>
                    </a:cubicBezTo>
                    <a:cubicBezTo>
                      <a:pt x="1256" y="1794"/>
                      <a:pt x="1265" y="1781"/>
                      <a:pt x="1271" y="1777"/>
                    </a:cubicBezTo>
                    <a:cubicBezTo>
                      <a:pt x="1279" y="1771"/>
                      <a:pt x="1290" y="1771"/>
                      <a:pt x="1297" y="1781"/>
                    </a:cubicBezTo>
                    <a:cubicBezTo>
                      <a:pt x="1291" y="1780"/>
                      <a:pt x="1283" y="1781"/>
                      <a:pt x="1278" y="1785"/>
                    </a:cubicBezTo>
                    <a:cubicBezTo>
                      <a:pt x="1281" y="1784"/>
                      <a:pt x="1291" y="1783"/>
                      <a:pt x="1297" y="1786"/>
                    </a:cubicBezTo>
                    <a:close/>
                    <a:moveTo>
                      <a:pt x="1339" y="2088"/>
                    </a:moveTo>
                    <a:cubicBezTo>
                      <a:pt x="1319" y="2080"/>
                      <a:pt x="1309" y="2071"/>
                      <a:pt x="1292" y="2060"/>
                    </a:cubicBezTo>
                    <a:cubicBezTo>
                      <a:pt x="1284" y="2055"/>
                      <a:pt x="1275" y="2052"/>
                      <a:pt x="1265" y="2054"/>
                    </a:cubicBezTo>
                    <a:cubicBezTo>
                      <a:pt x="1257" y="2056"/>
                      <a:pt x="1250" y="2062"/>
                      <a:pt x="1248" y="2070"/>
                    </a:cubicBezTo>
                    <a:cubicBezTo>
                      <a:pt x="1246" y="2077"/>
                      <a:pt x="1248" y="2084"/>
                      <a:pt x="1254" y="2089"/>
                    </a:cubicBezTo>
                    <a:cubicBezTo>
                      <a:pt x="1257" y="2092"/>
                      <a:pt x="1262" y="2093"/>
                      <a:pt x="1266" y="2093"/>
                    </a:cubicBezTo>
                    <a:cubicBezTo>
                      <a:pt x="1272" y="2092"/>
                      <a:pt x="1278" y="2086"/>
                      <a:pt x="1276" y="2080"/>
                    </a:cubicBezTo>
                    <a:cubicBezTo>
                      <a:pt x="1275" y="2076"/>
                      <a:pt x="1272" y="2073"/>
                      <a:pt x="1267" y="2073"/>
                    </a:cubicBezTo>
                    <a:cubicBezTo>
                      <a:pt x="1263" y="2073"/>
                      <a:pt x="1259" y="2078"/>
                      <a:pt x="1259" y="2082"/>
                    </a:cubicBezTo>
                    <a:cubicBezTo>
                      <a:pt x="1260" y="2087"/>
                      <a:pt x="1264" y="2091"/>
                      <a:pt x="1269" y="2090"/>
                    </a:cubicBezTo>
                    <a:cubicBezTo>
                      <a:pt x="1270" y="2090"/>
                      <a:pt x="1271" y="2090"/>
                      <a:pt x="1272" y="2089"/>
                    </a:cubicBezTo>
                    <a:cubicBezTo>
                      <a:pt x="1270" y="2090"/>
                      <a:pt x="1268" y="2091"/>
                      <a:pt x="1266" y="2091"/>
                    </a:cubicBezTo>
                    <a:cubicBezTo>
                      <a:pt x="1262" y="2092"/>
                      <a:pt x="1258" y="2091"/>
                      <a:pt x="1255" y="2088"/>
                    </a:cubicBezTo>
                    <a:cubicBezTo>
                      <a:pt x="1251" y="2083"/>
                      <a:pt x="1249" y="2077"/>
                      <a:pt x="1251" y="2071"/>
                    </a:cubicBezTo>
                    <a:cubicBezTo>
                      <a:pt x="1253" y="2064"/>
                      <a:pt x="1259" y="2060"/>
                      <a:pt x="1266" y="2058"/>
                    </a:cubicBezTo>
                    <a:cubicBezTo>
                      <a:pt x="1275" y="2057"/>
                      <a:pt x="1282" y="2060"/>
                      <a:pt x="1290" y="2064"/>
                    </a:cubicBezTo>
                    <a:cubicBezTo>
                      <a:pt x="1307" y="2075"/>
                      <a:pt x="1317" y="2085"/>
                      <a:pt x="1337" y="2093"/>
                    </a:cubicBezTo>
                    <a:cubicBezTo>
                      <a:pt x="1356" y="2100"/>
                      <a:pt x="1375" y="2101"/>
                      <a:pt x="1394" y="2095"/>
                    </a:cubicBezTo>
                    <a:cubicBezTo>
                      <a:pt x="1412" y="2089"/>
                      <a:pt x="1424" y="2077"/>
                      <a:pt x="1426" y="2058"/>
                    </a:cubicBezTo>
                    <a:cubicBezTo>
                      <a:pt x="1428" y="2041"/>
                      <a:pt x="1420" y="2023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8" y="2022"/>
                      <a:pt x="1410" y="2033"/>
                      <a:pt x="1406" y="2042"/>
                    </a:cubicBezTo>
                    <a:cubicBezTo>
                      <a:pt x="1398" y="2057"/>
                      <a:pt x="1383" y="2061"/>
                      <a:pt x="1368" y="2055"/>
                    </a:cubicBezTo>
                    <a:cubicBezTo>
                      <a:pt x="1340" y="2043"/>
                      <a:pt x="1326" y="2077"/>
                      <a:pt x="1356" y="2090"/>
                    </a:cubicBezTo>
                    <a:cubicBezTo>
                      <a:pt x="1371" y="2096"/>
                      <a:pt x="1389" y="2090"/>
                      <a:pt x="1400" y="2082"/>
                    </a:cubicBezTo>
                    <a:cubicBezTo>
                      <a:pt x="1420" y="2065"/>
                      <a:pt x="1426" y="2030"/>
                      <a:pt x="1404" y="2015"/>
                    </a:cubicBezTo>
                    <a:cubicBezTo>
                      <a:pt x="1418" y="2024"/>
                      <a:pt x="1425" y="2041"/>
                      <a:pt x="1423" y="2058"/>
                    </a:cubicBezTo>
                    <a:cubicBezTo>
                      <a:pt x="1420" y="2075"/>
                      <a:pt x="1409" y="2085"/>
                      <a:pt x="1393" y="2091"/>
                    </a:cubicBezTo>
                    <a:cubicBezTo>
                      <a:pt x="1375" y="2096"/>
                      <a:pt x="1356" y="2095"/>
                      <a:pt x="1339" y="2088"/>
                    </a:cubicBezTo>
                    <a:close/>
                    <a:moveTo>
                      <a:pt x="1338" y="1925"/>
                    </a:moveTo>
                    <a:cubicBezTo>
                      <a:pt x="1343" y="1891"/>
                      <a:pt x="1368" y="1876"/>
                      <a:pt x="1375" y="1862"/>
                    </a:cubicBezTo>
                    <a:cubicBezTo>
                      <a:pt x="1384" y="1845"/>
                      <a:pt x="1365" y="1836"/>
                      <a:pt x="1352" y="1851"/>
                    </a:cubicBezTo>
                    <a:cubicBezTo>
                      <a:pt x="1338" y="1867"/>
                      <a:pt x="1334" y="1899"/>
                      <a:pt x="1338" y="1925"/>
                    </a:cubicBezTo>
                    <a:close/>
                    <a:moveTo>
                      <a:pt x="1348" y="1966"/>
                    </a:moveTo>
                    <a:cubicBezTo>
                      <a:pt x="1332" y="1964"/>
                      <a:pt x="1317" y="1969"/>
                      <a:pt x="1305" y="1979"/>
                    </a:cubicBezTo>
                    <a:cubicBezTo>
                      <a:pt x="1295" y="1987"/>
                      <a:pt x="1289" y="2001"/>
                      <a:pt x="1294" y="2013"/>
                    </a:cubicBezTo>
                    <a:cubicBezTo>
                      <a:pt x="1289" y="2016"/>
                      <a:pt x="1281" y="2010"/>
                      <a:pt x="1280" y="2002"/>
                    </a:cubicBezTo>
                    <a:cubicBezTo>
                      <a:pt x="1279" y="1993"/>
                      <a:pt x="1284" y="1981"/>
                      <a:pt x="1296" y="1978"/>
                    </a:cubicBezTo>
                    <a:cubicBezTo>
                      <a:pt x="1292" y="1968"/>
                      <a:pt x="1322" y="1953"/>
                      <a:pt x="1348" y="1966"/>
                    </a:cubicBezTo>
                    <a:close/>
                    <a:moveTo>
                      <a:pt x="1451" y="2060"/>
                    </a:moveTo>
                    <a:cubicBezTo>
                      <a:pt x="1458" y="2051"/>
                      <a:pt x="1464" y="2036"/>
                      <a:pt x="1465" y="2026"/>
                    </a:cubicBezTo>
                    <a:cubicBezTo>
                      <a:pt x="1466" y="2013"/>
                      <a:pt x="1460" y="1995"/>
                      <a:pt x="1448" y="1990"/>
                    </a:cubicBezTo>
                    <a:cubicBezTo>
                      <a:pt x="1453" y="1977"/>
                      <a:pt x="1449" y="1965"/>
                      <a:pt x="1445" y="1954"/>
                    </a:cubicBezTo>
                    <a:cubicBezTo>
                      <a:pt x="1440" y="1939"/>
                      <a:pt x="1436" y="1921"/>
                      <a:pt x="1448" y="1913"/>
                    </a:cubicBezTo>
                    <a:cubicBezTo>
                      <a:pt x="1431" y="1916"/>
                      <a:pt x="1422" y="1936"/>
                      <a:pt x="1422" y="1952"/>
                    </a:cubicBezTo>
                    <a:cubicBezTo>
                      <a:pt x="1422" y="1973"/>
                      <a:pt x="1432" y="1984"/>
                      <a:pt x="1444" y="2003"/>
                    </a:cubicBezTo>
                    <a:cubicBezTo>
                      <a:pt x="1451" y="2014"/>
                      <a:pt x="1457" y="2042"/>
                      <a:pt x="1451" y="2060"/>
                    </a:cubicBezTo>
                    <a:close/>
                    <a:moveTo>
                      <a:pt x="1357" y="1973"/>
                    </a:moveTo>
                    <a:cubicBezTo>
                      <a:pt x="1344" y="1968"/>
                      <a:pt x="1332" y="1986"/>
                      <a:pt x="1328" y="2000"/>
                    </a:cubicBezTo>
                    <a:cubicBezTo>
                      <a:pt x="1325" y="2015"/>
                      <a:pt x="1325" y="2033"/>
                      <a:pt x="1310" y="2043"/>
                    </a:cubicBezTo>
                    <a:cubicBezTo>
                      <a:pt x="1302" y="2048"/>
                      <a:pt x="1291" y="2048"/>
                      <a:pt x="1283" y="2043"/>
                    </a:cubicBezTo>
                    <a:cubicBezTo>
                      <a:pt x="1279" y="2040"/>
                      <a:pt x="1276" y="2034"/>
                      <a:pt x="1279" y="2029"/>
                    </a:cubicBezTo>
                    <a:cubicBezTo>
                      <a:pt x="1280" y="2033"/>
                      <a:pt x="1286" y="2038"/>
                      <a:pt x="1292" y="2037"/>
                    </a:cubicBezTo>
                    <a:cubicBezTo>
                      <a:pt x="1298" y="2036"/>
                      <a:pt x="1303" y="2029"/>
                      <a:pt x="1303" y="2023"/>
                    </a:cubicBezTo>
                    <a:cubicBezTo>
                      <a:pt x="1305" y="2009"/>
                      <a:pt x="1304" y="1995"/>
                      <a:pt x="1311" y="1983"/>
                    </a:cubicBezTo>
                    <a:cubicBezTo>
                      <a:pt x="1319" y="1969"/>
                      <a:pt x="1340" y="1961"/>
                      <a:pt x="1357" y="1973"/>
                    </a:cubicBezTo>
                    <a:close/>
                    <a:moveTo>
                      <a:pt x="1283" y="1857"/>
                    </a:moveTo>
                    <a:cubicBezTo>
                      <a:pt x="1284" y="1840"/>
                      <a:pt x="1270" y="1819"/>
                      <a:pt x="1255" y="1812"/>
                    </a:cubicBezTo>
                    <a:cubicBezTo>
                      <a:pt x="1239" y="1805"/>
                      <a:pt x="1228" y="1817"/>
                      <a:pt x="1244" y="1828"/>
                    </a:cubicBezTo>
                    <a:cubicBezTo>
                      <a:pt x="1256" y="1837"/>
                      <a:pt x="1278" y="1843"/>
                      <a:pt x="1283" y="1857"/>
                    </a:cubicBezTo>
                    <a:close/>
                    <a:moveTo>
                      <a:pt x="1282" y="1881"/>
                    </a:moveTo>
                    <a:cubicBezTo>
                      <a:pt x="1282" y="1885"/>
                      <a:pt x="1283" y="1888"/>
                      <a:pt x="1285" y="1890"/>
                    </a:cubicBezTo>
                    <a:cubicBezTo>
                      <a:pt x="1287" y="1893"/>
                      <a:pt x="1292" y="1894"/>
                      <a:pt x="1297" y="1892"/>
                    </a:cubicBezTo>
                    <a:cubicBezTo>
                      <a:pt x="1302" y="1890"/>
                      <a:pt x="1304" y="1884"/>
                      <a:pt x="1303" y="1880"/>
                    </a:cubicBezTo>
                    <a:cubicBezTo>
                      <a:pt x="1302" y="1872"/>
                      <a:pt x="1295" y="1873"/>
                      <a:pt x="1290" y="1870"/>
                    </a:cubicBezTo>
                    <a:cubicBezTo>
                      <a:pt x="1286" y="1867"/>
                      <a:pt x="1285" y="1859"/>
                      <a:pt x="1288" y="1852"/>
                    </a:cubicBezTo>
                    <a:cubicBezTo>
                      <a:pt x="1291" y="1844"/>
                      <a:pt x="1299" y="1839"/>
                      <a:pt x="1308" y="1840"/>
                    </a:cubicBezTo>
                    <a:cubicBezTo>
                      <a:pt x="1313" y="1841"/>
                      <a:pt x="1317" y="1844"/>
                      <a:pt x="1317" y="1850"/>
                    </a:cubicBezTo>
                    <a:cubicBezTo>
                      <a:pt x="1313" y="1846"/>
                      <a:pt x="1305" y="1848"/>
                      <a:pt x="1305" y="1855"/>
                    </a:cubicBezTo>
                    <a:cubicBezTo>
                      <a:pt x="1305" y="1859"/>
                      <a:pt x="1308" y="1866"/>
                      <a:pt x="1312" y="1874"/>
                    </a:cubicBezTo>
                    <a:cubicBezTo>
                      <a:pt x="1315" y="1881"/>
                      <a:pt x="1317" y="1889"/>
                      <a:pt x="1316" y="1896"/>
                    </a:cubicBezTo>
                    <a:cubicBezTo>
                      <a:pt x="1313" y="1910"/>
                      <a:pt x="1296" y="1918"/>
                      <a:pt x="1284" y="1912"/>
                    </a:cubicBezTo>
                    <a:cubicBezTo>
                      <a:pt x="1276" y="1909"/>
                      <a:pt x="1272" y="1903"/>
                      <a:pt x="1270" y="1896"/>
                    </a:cubicBezTo>
                    <a:cubicBezTo>
                      <a:pt x="1267" y="1889"/>
                      <a:pt x="1264" y="1869"/>
                      <a:pt x="1256" y="1864"/>
                    </a:cubicBezTo>
                    <a:cubicBezTo>
                      <a:pt x="1250" y="1860"/>
                      <a:pt x="1244" y="1863"/>
                      <a:pt x="1243" y="1867"/>
                    </a:cubicBezTo>
                    <a:cubicBezTo>
                      <a:pt x="1238" y="1864"/>
                      <a:pt x="1241" y="1855"/>
                      <a:pt x="1246" y="1851"/>
                    </a:cubicBezTo>
                    <a:cubicBezTo>
                      <a:pt x="1256" y="1844"/>
                      <a:pt x="1273" y="1848"/>
                      <a:pt x="1280" y="1862"/>
                    </a:cubicBezTo>
                    <a:cubicBezTo>
                      <a:pt x="1283" y="1867"/>
                      <a:pt x="1282" y="1873"/>
                      <a:pt x="1282" y="1881"/>
                    </a:cubicBezTo>
                    <a:close/>
                    <a:moveTo>
                      <a:pt x="1284" y="1882"/>
                    </a:moveTo>
                    <a:cubicBezTo>
                      <a:pt x="1284" y="1887"/>
                      <a:pt x="1287" y="1891"/>
                      <a:pt x="1293" y="1891"/>
                    </a:cubicBezTo>
                    <a:cubicBezTo>
                      <a:pt x="1301" y="1891"/>
                      <a:pt x="1303" y="1880"/>
                      <a:pt x="1298" y="1875"/>
                    </a:cubicBezTo>
                    <a:cubicBezTo>
                      <a:pt x="1293" y="1872"/>
                      <a:pt x="1289" y="1873"/>
                      <a:pt x="1285" y="1866"/>
                    </a:cubicBezTo>
                    <a:cubicBezTo>
                      <a:pt x="1287" y="1874"/>
                      <a:pt x="1284" y="1876"/>
                      <a:pt x="1284" y="1882"/>
                    </a:cubicBezTo>
                    <a:close/>
                    <a:moveTo>
                      <a:pt x="1298" y="1917"/>
                    </a:moveTo>
                    <a:cubicBezTo>
                      <a:pt x="1306" y="1917"/>
                      <a:pt x="1313" y="1910"/>
                      <a:pt x="1316" y="1904"/>
                    </a:cubicBezTo>
                    <a:cubicBezTo>
                      <a:pt x="1324" y="1905"/>
                      <a:pt x="1327" y="1923"/>
                      <a:pt x="1315" y="1928"/>
                    </a:cubicBezTo>
                    <a:cubicBezTo>
                      <a:pt x="1307" y="1931"/>
                      <a:pt x="1297" y="1925"/>
                      <a:pt x="1298" y="1917"/>
                    </a:cubicBezTo>
                    <a:close/>
                    <a:moveTo>
                      <a:pt x="1564" y="1919"/>
                    </a:moveTo>
                    <a:cubicBezTo>
                      <a:pt x="1541" y="1929"/>
                      <a:pt x="1544" y="1954"/>
                      <a:pt x="1547" y="1966"/>
                    </a:cubicBezTo>
                    <a:cubicBezTo>
                      <a:pt x="1551" y="1979"/>
                      <a:pt x="1559" y="1994"/>
                      <a:pt x="1551" y="2008"/>
                    </a:cubicBezTo>
                    <a:cubicBezTo>
                      <a:pt x="1547" y="2015"/>
                      <a:pt x="1539" y="2021"/>
                      <a:pt x="1530" y="2020"/>
                    </a:cubicBezTo>
                    <a:cubicBezTo>
                      <a:pt x="1525" y="2019"/>
                      <a:pt x="1521" y="2016"/>
                      <a:pt x="1521" y="2010"/>
                    </a:cubicBezTo>
                    <a:cubicBezTo>
                      <a:pt x="1523" y="2014"/>
                      <a:pt x="1530" y="2015"/>
                      <a:pt x="1535" y="2011"/>
                    </a:cubicBezTo>
                    <a:cubicBezTo>
                      <a:pt x="1539" y="2008"/>
                      <a:pt x="1540" y="2001"/>
                      <a:pt x="1537" y="1995"/>
                    </a:cubicBezTo>
                    <a:cubicBezTo>
                      <a:pt x="1531" y="1980"/>
                      <a:pt x="1527" y="1964"/>
                      <a:pt x="1530" y="1951"/>
                    </a:cubicBezTo>
                    <a:cubicBezTo>
                      <a:pt x="1532" y="1936"/>
                      <a:pt x="1545" y="1920"/>
                      <a:pt x="1564" y="1919"/>
                    </a:cubicBezTo>
                    <a:close/>
                    <a:moveTo>
                      <a:pt x="1601" y="2162"/>
                    </a:moveTo>
                    <a:cubicBezTo>
                      <a:pt x="1602" y="2165"/>
                      <a:pt x="1602" y="2167"/>
                      <a:pt x="1601" y="2169"/>
                    </a:cubicBezTo>
                    <a:cubicBezTo>
                      <a:pt x="1599" y="2172"/>
                      <a:pt x="1596" y="2174"/>
                      <a:pt x="1592" y="2173"/>
                    </a:cubicBezTo>
                    <a:cubicBezTo>
                      <a:pt x="1588" y="2172"/>
                      <a:pt x="1586" y="2168"/>
                      <a:pt x="1586" y="2165"/>
                    </a:cubicBezTo>
                    <a:cubicBezTo>
                      <a:pt x="1585" y="2159"/>
                      <a:pt x="1591" y="2158"/>
                      <a:pt x="1593" y="2156"/>
                    </a:cubicBezTo>
                    <a:cubicBezTo>
                      <a:pt x="1596" y="2152"/>
                      <a:pt x="1596" y="2147"/>
                      <a:pt x="1592" y="2142"/>
                    </a:cubicBezTo>
                    <a:cubicBezTo>
                      <a:pt x="1588" y="2137"/>
                      <a:pt x="1582" y="2134"/>
                      <a:pt x="1576" y="2137"/>
                    </a:cubicBezTo>
                    <a:cubicBezTo>
                      <a:pt x="1573" y="2138"/>
                      <a:pt x="1569" y="2141"/>
                      <a:pt x="1571" y="2145"/>
                    </a:cubicBezTo>
                    <a:cubicBezTo>
                      <a:pt x="1573" y="2142"/>
                      <a:pt x="1579" y="2142"/>
                      <a:pt x="1580" y="2147"/>
                    </a:cubicBezTo>
                    <a:cubicBezTo>
                      <a:pt x="1581" y="2150"/>
                      <a:pt x="1579" y="2156"/>
                      <a:pt x="1578" y="2162"/>
                    </a:cubicBezTo>
                    <a:cubicBezTo>
                      <a:pt x="1577" y="2168"/>
                      <a:pt x="1577" y="2174"/>
                      <a:pt x="1579" y="2179"/>
                    </a:cubicBezTo>
                    <a:cubicBezTo>
                      <a:pt x="1584" y="2189"/>
                      <a:pt x="1597" y="2192"/>
                      <a:pt x="1605" y="2185"/>
                    </a:cubicBezTo>
                    <a:cubicBezTo>
                      <a:pt x="1610" y="2182"/>
                      <a:pt x="1612" y="2177"/>
                      <a:pt x="1612" y="2172"/>
                    </a:cubicBezTo>
                    <a:cubicBezTo>
                      <a:pt x="1614" y="2166"/>
                      <a:pt x="1612" y="2151"/>
                      <a:pt x="1617" y="2146"/>
                    </a:cubicBezTo>
                    <a:cubicBezTo>
                      <a:pt x="1621" y="2142"/>
                      <a:pt x="1626" y="2143"/>
                      <a:pt x="1627" y="2146"/>
                    </a:cubicBezTo>
                    <a:cubicBezTo>
                      <a:pt x="1630" y="2143"/>
                      <a:pt x="1627" y="2137"/>
                      <a:pt x="1623" y="2135"/>
                    </a:cubicBezTo>
                    <a:cubicBezTo>
                      <a:pt x="1614" y="2132"/>
                      <a:pt x="1603" y="2137"/>
                      <a:pt x="1600" y="2148"/>
                    </a:cubicBezTo>
                    <a:cubicBezTo>
                      <a:pt x="1598" y="2152"/>
                      <a:pt x="1600" y="2157"/>
                      <a:pt x="1601" y="2162"/>
                    </a:cubicBezTo>
                    <a:close/>
                    <a:moveTo>
                      <a:pt x="1502" y="2284"/>
                    </a:moveTo>
                    <a:cubicBezTo>
                      <a:pt x="1501" y="2267"/>
                      <a:pt x="1489" y="2259"/>
                      <a:pt x="1486" y="2254"/>
                    </a:cubicBezTo>
                    <a:cubicBezTo>
                      <a:pt x="1483" y="2247"/>
                      <a:pt x="1490" y="2243"/>
                      <a:pt x="1495" y="2249"/>
                    </a:cubicBezTo>
                    <a:cubicBezTo>
                      <a:pt x="1501" y="2255"/>
                      <a:pt x="1506" y="2270"/>
                      <a:pt x="1502" y="2284"/>
                    </a:cubicBezTo>
                    <a:close/>
                    <a:moveTo>
                      <a:pt x="1482" y="2221"/>
                    </a:moveTo>
                    <a:cubicBezTo>
                      <a:pt x="1484" y="2221"/>
                      <a:pt x="1485" y="2222"/>
                      <a:pt x="1486" y="2223"/>
                    </a:cubicBezTo>
                    <a:cubicBezTo>
                      <a:pt x="1486" y="2224"/>
                      <a:pt x="1486" y="2227"/>
                      <a:pt x="1485" y="2228"/>
                    </a:cubicBezTo>
                    <a:cubicBezTo>
                      <a:pt x="1483" y="2230"/>
                      <a:pt x="1481" y="2230"/>
                      <a:pt x="1479" y="2229"/>
                    </a:cubicBezTo>
                    <a:cubicBezTo>
                      <a:pt x="1476" y="2228"/>
                      <a:pt x="1477" y="2225"/>
                      <a:pt x="1476" y="2223"/>
                    </a:cubicBezTo>
                    <a:cubicBezTo>
                      <a:pt x="1476" y="2220"/>
                      <a:pt x="1473" y="2219"/>
                      <a:pt x="1469" y="2220"/>
                    </a:cubicBezTo>
                    <a:cubicBezTo>
                      <a:pt x="1466" y="2220"/>
                      <a:pt x="1463" y="2222"/>
                      <a:pt x="1462" y="2226"/>
                    </a:cubicBezTo>
                    <a:cubicBezTo>
                      <a:pt x="1462" y="2229"/>
                      <a:pt x="1462" y="2231"/>
                      <a:pt x="1465" y="2231"/>
                    </a:cubicBezTo>
                    <a:cubicBezTo>
                      <a:pt x="1464" y="2229"/>
                      <a:pt x="1465" y="2226"/>
                      <a:pt x="1468" y="2227"/>
                    </a:cubicBezTo>
                    <a:cubicBezTo>
                      <a:pt x="1470" y="2227"/>
                      <a:pt x="1473" y="2230"/>
                      <a:pt x="1475" y="2232"/>
                    </a:cubicBezTo>
                    <a:cubicBezTo>
                      <a:pt x="1478" y="2235"/>
                      <a:pt x="1481" y="2236"/>
                      <a:pt x="1484" y="2237"/>
                    </a:cubicBezTo>
                    <a:cubicBezTo>
                      <a:pt x="1491" y="2237"/>
                      <a:pt x="1496" y="2231"/>
                      <a:pt x="1495" y="2225"/>
                    </a:cubicBezTo>
                    <a:cubicBezTo>
                      <a:pt x="1495" y="2222"/>
                      <a:pt x="1493" y="2219"/>
                      <a:pt x="1490" y="2217"/>
                    </a:cubicBezTo>
                    <a:cubicBezTo>
                      <a:pt x="1487" y="2215"/>
                      <a:pt x="1479" y="2212"/>
                      <a:pt x="1478" y="2208"/>
                    </a:cubicBezTo>
                    <a:cubicBezTo>
                      <a:pt x="1477" y="2205"/>
                      <a:pt x="1479" y="2203"/>
                      <a:pt x="1481" y="2203"/>
                    </a:cubicBezTo>
                    <a:cubicBezTo>
                      <a:pt x="1480" y="2200"/>
                      <a:pt x="1476" y="2200"/>
                      <a:pt x="1474" y="2202"/>
                    </a:cubicBezTo>
                    <a:cubicBezTo>
                      <a:pt x="1470" y="2205"/>
                      <a:pt x="1470" y="2213"/>
                      <a:pt x="1474" y="2217"/>
                    </a:cubicBezTo>
                    <a:cubicBezTo>
                      <a:pt x="1476" y="2219"/>
                      <a:pt x="1479" y="2220"/>
                      <a:pt x="1482" y="2221"/>
                    </a:cubicBezTo>
                    <a:close/>
                    <a:moveTo>
                      <a:pt x="1482" y="2222"/>
                    </a:moveTo>
                    <a:cubicBezTo>
                      <a:pt x="1485" y="2222"/>
                      <a:pt x="1486" y="2224"/>
                      <a:pt x="1485" y="2226"/>
                    </a:cubicBezTo>
                    <a:cubicBezTo>
                      <a:pt x="1484" y="2230"/>
                      <a:pt x="1479" y="2229"/>
                      <a:pt x="1478" y="2227"/>
                    </a:cubicBezTo>
                    <a:cubicBezTo>
                      <a:pt x="1477" y="2224"/>
                      <a:pt x="1478" y="2222"/>
                      <a:pt x="1475" y="2220"/>
                    </a:cubicBezTo>
                    <a:cubicBezTo>
                      <a:pt x="1479" y="2222"/>
                      <a:pt x="1480" y="2221"/>
                      <a:pt x="1482" y="2222"/>
                    </a:cubicBezTo>
                    <a:close/>
                    <a:moveTo>
                      <a:pt x="1495" y="2232"/>
                    </a:moveTo>
                    <a:cubicBezTo>
                      <a:pt x="1494" y="2235"/>
                      <a:pt x="1490" y="2237"/>
                      <a:pt x="1488" y="2238"/>
                    </a:cubicBezTo>
                    <a:cubicBezTo>
                      <a:pt x="1487" y="2241"/>
                      <a:pt x="1494" y="2245"/>
                      <a:pt x="1498" y="2240"/>
                    </a:cubicBezTo>
                    <a:cubicBezTo>
                      <a:pt x="1500" y="2237"/>
                      <a:pt x="1499" y="2232"/>
                      <a:pt x="1495" y="2232"/>
                    </a:cubicBezTo>
                    <a:close/>
                    <a:moveTo>
                      <a:pt x="1498" y="2241"/>
                    </a:moveTo>
                    <a:cubicBezTo>
                      <a:pt x="1498" y="2242"/>
                      <a:pt x="1497" y="2243"/>
                      <a:pt x="1497" y="2243"/>
                    </a:cubicBezTo>
                    <a:cubicBezTo>
                      <a:pt x="1502" y="2248"/>
                      <a:pt x="1506" y="2257"/>
                      <a:pt x="1507" y="2265"/>
                    </a:cubicBezTo>
                    <a:cubicBezTo>
                      <a:pt x="1508" y="2280"/>
                      <a:pt x="1498" y="2290"/>
                      <a:pt x="1498" y="2312"/>
                    </a:cubicBezTo>
                    <a:cubicBezTo>
                      <a:pt x="1497" y="2322"/>
                      <a:pt x="1500" y="2331"/>
                      <a:pt x="1502" y="2336"/>
                    </a:cubicBezTo>
                    <a:cubicBezTo>
                      <a:pt x="1509" y="2351"/>
                      <a:pt x="1522" y="2363"/>
                      <a:pt x="1524" y="2380"/>
                    </a:cubicBezTo>
                    <a:cubicBezTo>
                      <a:pt x="1521" y="2373"/>
                      <a:pt x="1512" y="2371"/>
                      <a:pt x="1507" y="2380"/>
                    </a:cubicBezTo>
                    <a:cubicBezTo>
                      <a:pt x="1504" y="2386"/>
                      <a:pt x="1507" y="2399"/>
                      <a:pt x="1490" y="2403"/>
                    </a:cubicBezTo>
                    <a:cubicBezTo>
                      <a:pt x="1499" y="2405"/>
                      <a:pt x="1508" y="2405"/>
                      <a:pt x="1515" y="2401"/>
                    </a:cubicBezTo>
                    <a:cubicBezTo>
                      <a:pt x="1520" y="2398"/>
                      <a:pt x="1523" y="2394"/>
                      <a:pt x="1525" y="2389"/>
                    </a:cubicBezTo>
                    <a:cubicBezTo>
                      <a:pt x="1531" y="2366"/>
                      <a:pt x="1502" y="2346"/>
                      <a:pt x="1502" y="2326"/>
                    </a:cubicBezTo>
                    <a:cubicBezTo>
                      <a:pt x="1502" y="2327"/>
                      <a:pt x="1502" y="2328"/>
                      <a:pt x="1502" y="2329"/>
                    </a:cubicBezTo>
                    <a:cubicBezTo>
                      <a:pt x="1506" y="2348"/>
                      <a:pt x="1527" y="2359"/>
                      <a:pt x="1545" y="2353"/>
                    </a:cubicBezTo>
                    <a:cubicBezTo>
                      <a:pt x="1554" y="2350"/>
                      <a:pt x="1562" y="2343"/>
                      <a:pt x="1566" y="2333"/>
                    </a:cubicBezTo>
                    <a:cubicBezTo>
                      <a:pt x="1569" y="2322"/>
                      <a:pt x="1568" y="2310"/>
                      <a:pt x="1560" y="2301"/>
                    </a:cubicBezTo>
                    <a:cubicBezTo>
                      <a:pt x="1552" y="2291"/>
                      <a:pt x="1541" y="2287"/>
                      <a:pt x="1530" y="2293"/>
                    </a:cubicBezTo>
                    <a:cubicBezTo>
                      <a:pt x="1523" y="2296"/>
                      <a:pt x="1519" y="2303"/>
                      <a:pt x="1520" y="2311"/>
                    </a:cubicBezTo>
                    <a:cubicBezTo>
                      <a:pt x="1521" y="2321"/>
                      <a:pt x="1528" y="2327"/>
                      <a:pt x="1536" y="2327"/>
                    </a:cubicBezTo>
                    <a:cubicBezTo>
                      <a:pt x="1545" y="2327"/>
                      <a:pt x="1552" y="2320"/>
                      <a:pt x="1550" y="2310"/>
                    </a:cubicBezTo>
                    <a:cubicBezTo>
                      <a:pt x="1551" y="2321"/>
                      <a:pt x="1543" y="2327"/>
                      <a:pt x="1535" y="2325"/>
                    </a:cubicBezTo>
                    <a:cubicBezTo>
                      <a:pt x="1528" y="2324"/>
                      <a:pt x="1523" y="2319"/>
                      <a:pt x="1522" y="2311"/>
                    </a:cubicBezTo>
                    <a:cubicBezTo>
                      <a:pt x="1522" y="2304"/>
                      <a:pt x="1525" y="2298"/>
                      <a:pt x="1531" y="2295"/>
                    </a:cubicBezTo>
                    <a:cubicBezTo>
                      <a:pt x="1541" y="2291"/>
                      <a:pt x="1551" y="2295"/>
                      <a:pt x="1558" y="2303"/>
                    </a:cubicBezTo>
                    <a:cubicBezTo>
                      <a:pt x="1564" y="2311"/>
                      <a:pt x="1566" y="2322"/>
                      <a:pt x="1562" y="2332"/>
                    </a:cubicBezTo>
                    <a:cubicBezTo>
                      <a:pt x="1559" y="2342"/>
                      <a:pt x="1551" y="2348"/>
                      <a:pt x="1542" y="2350"/>
                    </a:cubicBezTo>
                    <a:cubicBezTo>
                      <a:pt x="1526" y="2355"/>
                      <a:pt x="1508" y="2345"/>
                      <a:pt x="1504" y="2328"/>
                    </a:cubicBezTo>
                    <a:cubicBezTo>
                      <a:pt x="1501" y="2314"/>
                      <a:pt x="1506" y="2304"/>
                      <a:pt x="1516" y="2295"/>
                    </a:cubicBezTo>
                    <a:cubicBezTo>
                      <a:pt x="1533" y="2280"/>
                      <a:pt x="1559" y="2276"/>
                      <a:pt x="1574" y="2283"/>
                    </a:cubicBezTo>
                    <a:cubicBezTo>
                      <a:pt x="1583" y="2287"/>
                      <a:pt x="1589" y="2297"/>
                      <a:pt x="1583" y="2306"/>
                    </a:cubicBezTo>
                    <a:cubicBezTo>
                      <a:pt x="1579" y="2311"/>
                      <a:pt x="1574" y="2312"/>
                      <a:pt x="1568" y="2308"/>
                    </a:cubicBezTo>
                    <a:cubicBezTo>
                      <a:pt x="1570" y="2318"/>
                      <a:pt x="1586" y="2320"/>
                      <a:pt x="1595" y="2310"/>
                    </a:cubicBezTo>
                    <a:cubicBezTo>
                      <a:pt x="1604" y="2301"/>
                      <a:pt x="1605" y="2290"/>
                      <a:pt x="1601" y="2282"/>
                    </a:cubicBezTo>
                    <a:cubicBezTo>
                      <a:pt x="1595" y="2269"/>
                      <a:pt x="1580" y="2261"/>
                      <a:pt x="1563" y="2263"/>
                    </a:cubicBezTo>
                    <a:cubicBezTo>
                      <a:pt x="1546" y="2265"/>
                      <a:pt x="1529" y="2275"/>
                      <a:pt x="1517" y="2289"/>
                    </a:cubicBezTo>
                    <a:cubicBezTo>
                      <a:pt x="1518" y="2287"/>
                      <a:pt x="1520" y="2285"/>
                      <a:pt x="1521" y="2283"/>
                    </a:cubicBezTo>
                    <a:cubicBezTo>
                      <a:pt x="1542" y="2261"/>
                      <a:pt x="1569" y="2252"/>
                      <a:pt x="1599" y="2260"/>
                    </a:cubicBezTo>
                    <a:cubicBezTo>
                      <a:pt x="1621" y="2266"/>
                      <a:pt x="1635" y="2282"/>
                      <a:pt x="1640" y="2304"/>
                    </a:cubicBezTo>
                    <a:cubicBezTo>
                      <a:pt x="1642" y="2318"/>
                      <a:pt x="1640" y="2331"/>
                      <a:pt x="1635" y="2343"/>
                    </a:cubicBezTo>
                    <a:cubicBezTo>
                      <a:pt x="1631" y="2356"/>
                      <a:pt x="1622" y="2368"/>
                      <a:pt x="1612" y="2376"/>
                    </a:cubicBezTo>
                    <a:cubicBezTo>
                      <a:pt x="1607" y="2381"/>
                      <a:pt x="1602" y="2383"/>
                      <a:pt x="1595" y="2385"/>
                    </a:cubicBezTo>
                    <a:cubicBezTo>
                      <a:pt x="1584" y="2389"/>
                      <a:pt x="1571" y="2389"/>
                      <a:pt x="1560" y="2383"/>
                    </a:cubicBezTo>
                    <a:cubicBezTo>
                      <a:pt x="1551" y="2377"/>
                      <a:pt x="1547" y="2370"/>
                      <a:pt x="1546" y="2360"/>
                    </a:cubicBezTo>
                    <a:cubicBezTo>
                      <a:pt x="1535" y="2368"/>
                      <a:pt x="1540" y="2395"/>
                      <a:pt x="1563" y="2393"/>
                    </a:cubicBezTo>
                    <a:cubicBezTo>
                      <a:pt x="1570" y="2405"/>
                      <a:pt x="1592" y="2396"/>
                      <a:pt x="1604" y="2386"/>
                    </a:cubicBezTo>
                    <a:cubicBezTo>
                      <a:pt x="1589" y="2399"/>
                      <a:pt x="1562" y="2408"/>
                      <a:pt x="1549" y="2412"/>
                    </a:cubicBezTo>
                    <a:cubicBezTo>
                      <a:pt x="1550" y="2412"/>
                      <a:pt x="1550" y="2413"/>
                      <a:pt x="1550" y="2414"/>
                    </a:cubicBezTo>
                    <a:cubicBezTo>
                      <a:pt x="1555" y="2413"/>
                      <a:pt x="1562" y="2411"/>
                      <a:pt x="1570" y="2409"/>
                    </a:cubicBezTo>
                    <a:cubicBezTo>
                      <a:pt x="1562" y="2416"/>
                      <a:pt x="1558" y="2427"/>
                      <a:pt x="1560" y="2438"/>
                    </a:cubicBezTo>
                    <a:cubicBezTo>
                      <a:pt x="1565" y="2457"/>
                      <a:pt x="1586" y="2472"/>
                      <a:pt x="1587" y="2497"/>
                    </a:cubicBezTo>
                    <a:cubicBezTo>
                      <a:pt x="1594" y="2476"/>
                      <a:pt x="1581" y="2455"/>
                      <a:pt x="1578" y="2441"/>
                    </a:cubicBezTo>
                    <a:cubicBezTo>
                      <a:pt x="1570" y="2414"/>
                      <a:pt x="1581" y="2407"/>
                      <a:pt x="1597" y="2395"/>
                    </a:cubicBezTo>
                    <a:cubicBezTo>
                      <a:pt x="1595" y="2398"/>
                      <a:pt x="1593" y="2400"/>
                      <a:pt x="1592" y="2404"/>
                    </a:cubicBezTo>
                    <a:cubicBezTo>
                      <a:pt x="1582" y="2423"/>
                      <a:pt x="1583" y="2446"/>
                      <a:pt x="1596" y="2462"/>
                    </a:cubicBezTo>
                    <a:cubicBezTo>
                      <a:pt x="1606" y="2476"/>
                      <a:pt x="1622" y="2482"/>
                      <a:pt x="1638" y="2479"/>
                    </a:cubicBezTo>
                    <a:cubicBezTo>
                      <a:pt x="1660" y="2475"/>
                      <a:pt x="1675" y="2458"/>
                      <a:pt x="1678" y="2437"/>
                    </a:cubicBezTo>
                    <a:cubicBezTo>
                      <a:pt x="1679" y="2427"/>
                      <a:pt x="1677" y="2418"/>
                      <a:pt x="1672" y="2411"/>
                    </a:cubicBezTo>
                    <a:cubicBezTo>
                      <a:pt x="1662" y="2397"/>
                      <a:pt x="1648" y="2395"/>
                      <a:pt x="1633" y="2401"/>
                    </a:cubicBezTo>
                    <a:cubicBezTo>
                      <a:pt x="1650" y="2403"/>
                      <a:pt x="1649" y="2416"/>
                      <a:pt x="1653" y="2422"/>
                    </a:cubicBezTo>
                    <a:cubicBezTo>
                      <a:pt x="1662" y="2434"/>
                      <a:pt x="1675" y="2419"/>
                      <a:pt x="1667" y="2407"/>
                    </a:cubicBezTo>
                    <a:cubicBezTo>
                      <a:pt x="1666" y="2406"/>
                      <a:pt x="1665" y="2405"/>
                      <a:pt x="1664" y="2403"/>
                    </a:cubicBezTo>
                    <a:cubicBezTo>
                      <a:pt x="1674" y="2411"/>
                      <a:pt x="1679" y="2424"/>
                      <a:pt x="1677" y="2437"/>
                    </a:cubicBezTo>
                    <a:cubicBezTo>
                      <a:pt x="1673" y="2457"/>
                      <a:pt x="1658" y="2472"/>
                      <a:pt x="1638" y="2476"/>
                    </a:cubicBezTo>
                    <a:cubicBezTo>
                      <a:pt x="1623" y="2478"/>
                      <a:pt x="1608" y="2472"/>
                      <a:pt x="1599" y="2460"/>
                    </a:cubicBezTo>
                    <a:cubicBezTo>
                      <a:pt x="1588" y="2445"/>
                      <a:pt x="1587" y="2424"/>
                      <a:pt x="1596" y="2407"/>
                    </a:cubicBezTo>
                    <a:cubicBezTo>
                      <a:pt x="1599" y="2400"/>
                      <a:pt x="1604" y="2395"/>
                      <a:pt x="1609" y="2390"/>
                    </a:cubicBezTo>
                    <a:cubicBezTo>
                      <a:pt x="1606" y="2393"/>
                      <a:pt x="1604" y="2397"/>
                      <a:pt x="1602" y="2402"/>
                    </a:cubicBezTo>
                    <a:cubicBezTo>
                      <a:pt x="1598" y="2413"/>
                      <a:pt x="1602" y="2429"/>
                      <a:pt x="1614" y="2434"/>
                    </a:cubicBezTo>
                    <a:cubicBezTo>
                      <a:pt x="1620" y="2436"/>
                      <a:pt x="1626" y="2434"/>
                      <a:pt x="1630" y="2430"/>
                    </a:cubicBezTo>
                    <a:cubicBezTo>
                      <a:pt x="1633" y="2427"/>
                      <a:pt x="1635" y="2422"/>
                      <a:pt x="1634" y="2418"/>
                    </a:cubicBezTo>
                    <a:cubicBezTo>
                      <a:pt x="1634" y="2414"/>
                      <a:pt x="1631" y="2409"/>
                      <a:pt x="1627" y="2407"/>
                    </a:cubicBezTo>
                    <a:cubicBezTo>
                      <a:pt x="1621" y="2404"/>
                      <a:pt x="1614" y="2406"/>
                      <a:pt x="1611" y="2411"/>
                    </a:cubicBezTo>
                    <a:cubicBezTo>
                      <a:pt x="1609" y="2414"/>
                      <a:pt x="1610" y="2418"/>
                      <a:pt x="1612" y="2421"/>
                    </a:cubicBezTo>
                    <a:cubicBezTo>
                      <a:pt x="1614" y="2423"/>
                      <a:pt x="1617" y="2423"/>
                      <a:pt x="1618" y="2421"/>
                    </a:cubicBezTo>
                    <a:cubicBezTo>
                      <a:pt x="1617" y="2421"/>
                      <a:pt x="1615" y="2420"/>
                      <a:pt x="1614" y="2419"/>
                    </a:cubicBezTo>
                    <a:cubicBezTo>
                      <a:pt x="1613" y="2416"/>
                      <a:pt x="1615" y="2413"/>
                      <a:pt x="1618" y="2412"/>
                    </a:cubicBezTo>
                    <a:cubicBezTo>
                      <a:pt x="1620" y="2412"/>
                      <a:pt x="1622" y="2413"/>
                      <a:pt x="1624" y="2415"/>
                    </a:cubicBezTo>
                    <a:cubicBezTo>
                      <a:pt x="1626" y="2417"/>
                      <a:pt x="1626" y="2421"/>
                      <a:pt x="1624" y="2424"/>
                    </a:cubicBezTo>
                    <a:cubicBezTo>
                      <a:pt x="1622" y="2427"/>
                      <a:pt x="1618" y="2428"/>
                      <a:pt x="1615" y="2426"/>
                    </a:cubicBezTo>
                    <a:cubicBezTo>
                      <a:pt x="1604" y="2423"/>
                      <a:pt x="1602" y="2407"/>
                      <a:pt x="1606" y="2398"/>
                    </a:cubicBezTo>
                    <a:cubicBezTo>
                      <a:pt x="1610" y="2387"/>
                      <a:pt x="1620" y="2378"/>
                      <a:pt x="1627" y="2370"/>
                    </a:cubicBezTo>
                    <a:cubicBezTo>
                      <a:pt x="1634" y="2360"/>
                      <a:pt x="1641" y="2348"/>
                      <a:pt x="1643" y="2331"/>
                    </a:cubicBezTo>
                    <a:cubicBezTo>
                      <a:pt x="1643" y="2334"/>
                      <a:pt x="1643" y="2338"/>
                      <a:pt x="1644" y="2341"/>
                    </a:cubicBezTo>
                    <a:cubicBezTo>
                      <a:pt x="1648" y="2363"/>
                      <a:pt x="1662" y="2379"/>
                      <a:pt x="1685" y="2383"/>
                    </a:cubicBezTo>
                    <a:cubicBezTo>
                      <a:pt x="1705" y="2386"/>
                      <a:pt x="1726" y="2378"/>
                      <a:pt x="1738" y="2361"/>
                    </a:cubicBezTo>
                    <a:cubicBezTo>
                      <a:pt x="1749" y="2345"/>
                      <a:pt x="1751" y="2323"/>
                      <a:pt x="1741" y="2306"/>
                    </a:cubicBezTo>
                    <a:cubicBezTo>
                      <a:pt x="1731" y="2290"/>
                      <a:pt x="1714" y="2283"/>
                      <a:pt x="1699" y="2287"/>
                    </a:cubicBezTo>
                    <a:cubicBezTo>
                      <a:pt x="1689" y="2289"/>
                      <a:pt x="1681" y="2295"/>
                      <a:pt x="1676" y="2303"/>
                    </a:cubicBezTo>
                    <a:cubicBezTo>
                      <a:pt x="1674" y="2308"/>
                      <a:pt x="1673" y="2314"/>
                      <a:pt x="1673" y="2320"/>
                    </a:cubicBezTo>
                    <a:cubicBezTo>
                      <a:pt x="1675" y="2331"/>
                      <a:pt x="1682" y="2338"/>
                      <a:pt x="1692" y="2338"/>
                    </a:cubicBezTo>
                    <a:cubicBezTo>
                      <a:pt x="1703" y="2339"/>
                      <a:pt x="1713" y="2331"/>
                      <a:pt x="1714" y="2320"/>
                    </a:cubicBezTo>
                    <a:cubicBezTo>
                      <a:pt x="1714" y="2309"/>
                      <a:pt x="1706" y="2299"/>
                      <a:pt x="1695" y="2298"/>
                    </a:cubicBezTo>
                    <a:cubicBezTo>
                      <a:pt x="1685" y="2298"/>
                      <a:pt x="1677" y="2304"/>
                      <a:pt x="1674" y="2312"/>
                    </a:cubicBezTo>
                    <a:cubicBezTo>
                      <a:pt x="1676" y="2300"/>
                      <a:pt x="1687" y="2290"/>
                      <a:pt x="1700" y="2288"/>
                    </a:cubicBezTo>
                    <a:cubicBezTo>
                      <a:pt x="1715" y="2285"/>
                      <a:pt x="1730" y="2292"/>
                      <a:pt x="1739" y="2307"/>
                    </a:cubicBezTo>
                    <a:cubicBezTo>
                      <a:pt x="1748" y="2323"/>
                      <a:pt x="1745" y="2343"/>
                      <a:pt x="1735" y="2358"/>
                    </a:cubicBezTo>
                    <a:cubicBezTo>
                      <a:pt x="1724" y="2375"/>
                      <a:pt x="1705" y="2382"/>
                      <a:pt x="1685" y="2379"/>
                    </a:cubicBezTo>
                    <a:cubicBezTo>
                      <a:pt x="1666" y="2374"/>
                      <a:pt x="1653" y="2361"/>
                      <a:pt x="1650" y="2341"/>
                    </a:cubicBezTo>
                    <a:cubicBezTo>
                      <a:pt x="1647" y="2327"/>
                      <a:pt x="1649" y="2313"/>
                      <a:pt x="1644" y="2298"/>
                    </a:cubicBezTo>
                    <a:cubicBezTo>
                      <a:pt x="1638" y="2277"/>
                      <a:pt x="1623" y="2262"/>
                      <a:pt x="1601" y="2255"/>
                    </a:cubicBezTo>
                    <a:cubicBezTo>
                      <a:pt x="1569" y="2246"/>
                      <a:pt x="1538" y="2255"/>
                      <a:pt x="1517" y="2279"/>
                    </a:cubicBezTo>
                    <a:cubicBezTo>
                      <a:pt x="1507" y="2291"/>
                      <a:pt x="1501" y="2302"/>
                      <a:pt x="1500" y="2315"/>
                    </a:cubicBezTo>
                    <a:cubicBezTo>
                      <a:pt x="1500" y="2302"/>
                      <a:pt x="1504" y="2289"/>
                      <a:pt x="1511" y="2278"/>
                    </a:cubicBezTo>
                    <a:cubicBezTo>
                      <a:pt x="1520" y="2262"/>
                      <a:pt x="1537" y="2248"/>
                      <a:pt x="1552" y="2240"/>
                    </a:cubicBezTo>
                    <a:cubicBezTo>
                      <a:pt x="1559" y="2236"/>
                      <a:pt x="1564" y="2232"/>
                      <a:pt x="1569" y="2227"/>
                    </a:cubicBezTo>
                    <a:cubicBezTo>
                      <a:pt x="1571" y="2225"/>
                      <a:pt x="1572" y="2224"/>
                      <a:pt x="1573" y="2223"/>
                    </a:cubicBezTo>
                    <a:cubicBezTo>
                      <a:pt x="1575" y="2220"/>
                      <a:pt x="1577" y="2217"/>
                      <a:pt x="1579" y="2215"/>
                    </a:cubicBezTo>
                    <a:cubicBezTo>
                      <a:pt x="1580" y="2213"/>
                      <a:pt x="1584" y="2204"/>
                      <a:pt x="1583" y="2203"/>
                    </a:cubicBezTo>
                    <a:cubicBezTo>
                      <a:pt x="1582" y="2203"/>
                      <a:pt x="1579" y="2208"/>
                      <a:pt x="1578" y="2209"/>
                    </a:cubicBezTo>
                    <a:cubicBezTo>
                      <a:pt x="1576" y="2213"/>
                      <a:pt x="1573" y="2217"/>
                      <a:pt x="1570" y="2220"/>
                    </a:cubicBezTo>
                    <a:cubicBezTo>
                      <a:pt x="1569" y="2222"/>
                      <a:pt x="1568" y="2223"/>
                      <a:pt x="1567" y="2224"/>
                    </a:cubicBezTo>
                    <a:cubicBezTo>
                      <a:pt x="1562" y="2229"/>
                      <a:pt x="1557" y="2233"/>
                      <a:pt x="1551" y="2237"/>
                    </a:cubicBezTo>
                    <a:cubicBezTo>
                      <a:pt x="1551" y="2237"/>
                      <a:pt x="1550" y="2238"/>
                      <a:pt x="1549" y="2238"/>
                    </a:cubicBezTo>
                    <a:cubicBezTo>
                      <a:pt x="1550" y="2237"/>
                      <a:pt x="1552" y="2235"/>
                      <a:pt x="1553" y="2233"/>
                    </a:cubicBezTo>
                    <a:cubicBezTo>
                      <a:pt x="1557" y="2229"/>
                      <a:pt x="1560" y="2224"/>
                      <a:pt x="1563" y="2218"/>
                    </a:cubicBezTo>
                    <a:cubicBezTo>
                      <a:pt x="1568" y="2202"/>
                      <a:pt x="1558" y="2190"/>
                      <a:pt x="1544" y="2184"/>
                    </a:cubicBezTo>
                    <a:cubicBezTo>
                      <a:pt x="1532" y="2180"/>
                      <a:pt x="1519" y="2180"/>
                      <a:pt x="1508" y="2188"/>
                    </a:cubicBezTo>
                    <a:cubicBezTo>
                      <a:pt x="1500" y="2195"/>
                      <a:pt x="1497" y="2205"/>
                      <a:pt x="1501" y="2215"/>
                    </a:cubicBezTo>
                    <a:cubicBezTo>
                      <a:pt x="1505" y="2222"/>
                      <a:pt x="1512" y="2229"/>
                      <a:pt x="1521" y="2228"/>
                    </a:cubicBezTo>
                    <a:cubicBezTo>
                      <a:pt x="1526" y="2228"/>
                      <a:pt x="1530" y="2225"/>
                      <a:pt x="1532" y="2220"/>
                    </a:cubicBezTo>
                    <a:cubicBezTo>
                      <a:pt x="1533" y="2218"/>
                      <a:pt x="1534" y="2215"/>
                      <a:pt x="1533" y="2212"/>
                    </a:cubicBezTo>
                    <a:cubicBezTo>
                      <a:pt x="1531" y="2209"/>
                      <a:pt x="1528" y="2207"/>
                      <a:pt x="1525" y="2206"/>
                    </a:cubicBezTo>
                    <a:cubicBezTo>
                      <a:pt x="1521" y="2205"/>
                      <a:pt x="1517" y="2206"/>
                      <a:pt x="1515" y="2209"/>
                    </a:cubicBezTo>
                    <a:cubicBezTo>
                      <a:pt x="1513" y="2212"/>
                      <a:pt x="1513" y="2216"/>
                      <a:pt x="1516" y="2219"/>
                    </a:cubicBezTo>
                    <a:cubicBezTo>
                      <a:pt x="1519" y="2223"/>
                      <a:pt x="1524" y="2223"/>
                      <a:pt x="1527" y="2220"/>
                    </a:cubicBezTo>
                    <a:cubicBezTo>
                      <a:pt x="1531" y="2217"/>
                      <a:pt x="1531" y="2212"/>
                      <a:pt x="1528" y="2208"/>
                    </a:cubicBezTo>
                    <a:cubicBezTo>
                      <a:pt x="1527" y="2207"/>
                      <a:pt x="1526" y="2206"/>
                      <a:pt x="1524" y="2206"/>
                    </a:cubicBezTo>
                    <a:cubicBezTo>
                      <a:pt x="1525" y="2206"/>
                      <a:pt x="1525" y="2206"/>
                      <a:pt x="1525" y="2206"/>
                    </a:cubicBezTo>
                    <a:cubicBezTo>
                      <a:pt x="1528" y="2207"/>
                      <a:pt x="1531" y="2209"/>
                      <a:pt x="1532" y="2212"/>
                    </a:cubicBezTo>
                    <a:cubicBezTo>
                      <a:pt x="1533" y="2215"/>
                      <a:pt x="1533" y="2217"/>
                      <a:pt x="1532" y="2220"/>
                    </a:cubicBezTo>
                    <a:cubicBezTo>
                      <a:pt x="1530" y="2224"/>
                      <a:pt x="1526" y="2227"/>
                      <a:pt x="1521" y="2228"/>
                    </a:cubicBezTo>
                    <a:cubicBezTo>
                      <a:pt x="1513" y="2228"/>
                      <a:pt x="1506" y="2221"/>
                      <a:pt x="1503" y="2214"/>
                    </a:cubicBezTo>
                    <a:cubicBezTo>
                      <a:pt x="1499" y="2205"/>
                      <a:pt x="1501" y="2196"/>
                      <a:pt x="1510" y="2189"/>
                    </a:cubicBezTo>
                    <a:cubicBezTo>
                      <a:pt x="1519" y="2182"/>
                      <a:pt x="1533" y="2182"/>
                      <a:pt x="1544" y="2187"/>
                    </a:cubicBezTo>
                    <a:cubicBezTo>
                      <a:pt x="1556" y="2192"/>
                      <a:pt x="1564" y="2203"/>
                      <a:pt x="1559" y="2217"/>
                    </a:cubicBezTo>
                    <a:cubicBezTo>
                      <a:pt x="1557" y="2223"/>
                      <a:pt x="1555" y="2227"/>
                      <a:pt x="1551" y="2231"/>
                    </a:cubicBezTo>
                    <a:cubicBezTo>
                      <a:pt x="1548" y="2234"/>
                      <a:pt x="1546" y="2236"/>
                      <a:pt x="1543" y="2238"/>
                    </a:cubicBezTo>
                    <a:cubicBezTo>
                      <a:pt x="1536" y="2244"/>
                      <a:pt x="1528" y="2250"/>
                      <a:pt x="1521" y="2258"/>
                    </a:cubicBezTo>
                    <a:cubicBezTo>
                      <a:pt x="1516" y="2262"/>
                      <a:pt x="1513" y="2267"/>
                      <a:pt x="1509" y="2272"/>
                    </a:cubicBezTo>
                    <a:cubicBezTo>
                      <a:pt x="1510" y="2269"/>
                      <a:pt x="1509" y="2266"/>
                      <a:pt x="1509" y="2263"/>
                    </a:cubicBezTo>
                    <a:cubicBezTo>
                      <a:pt x="1507" y="2254"/>
                      <a:pt x="1503" y="2246"/>
                      <a:pt x="1498" y="2241"/>
                    </a:cubicBezTo>
                    <a:close/>
                    <a:moveTo>
                      <a:pt x="1600" y="2163"/>
                    </a:moveTo>
                    <a:cubicBezTo>
                      <a:pt x="1601" y="2167"/>
                      <a:pt x="1599" y="2171"/>
                      <a:pt x="1595" y="2172"/>
                    </a:cubicBezTo>
                    <a:cubicBezTo>
                      <a:pt x="1589" y="2173"/>
                      <a:pt x="1586" y="2165"/>
                      <a:pt x="1589" y="2161"/>
                    </a:cubicBezTo>
                    <a:cubicBezTo>
                      <a:pt x="1592" y="2157"/>
                      <a:pt x="1595" y="2157"/>
                      <a:pt x="1597" y="2152"/>
                    </a:cubicBezTo>
                    <a:cubicBezTo>
                      <a:pt x="1597" y="2158"/>
                      <a:pt x="1599" y="2159"/>
                      <a:pt x="1600" y="2163"/>
                    </a:cubicBezTo>
                    <a:close/>
                    <a:moveTo>
                      <a:pt x="1559" y="2238"/>
                    </a:moveTo>
                    <a:cubicBezTo>
                      <a:pt x="1570" y="2231"/>
                      <a:pt x="1586" y="2234"/>
                      <a:pt x="1593" y="2241"/>
                    </a:cubicBezTo>
                    <a:cubicBezTo>
                      <a:pt x="1600" y="2247"/>
                      <a:pt x="1605" y="2253"/>
                      <a:pt x="1612" y="2254"/>
                    </a:cubicBezTo>
                    <a:cubicBezTo>
                      <a:pt x="1619" y="2255"/>
                      <a:pt x="1628" y="2252"/>
                      <a:pt x="1628" y="2246"/>
                    </a:cubicBezTo>
                    <a:cubicBezTo>
                      <a:pt x="1624" y="2250"/>
                      <a:pt x="1618" y="2248"/>
                      <a:pt x="1613" y="2245"/>
                    </a:cubicBezTo>
                    <a:cubicBezTo>
                      <a:pt x="1609" y="2243"/>
                      <a:pt x="1605" y="2241"/>
                      <a:pt x="1600" y="2242"/>
                    </a:cubicBezTo>
                    <a:cubicBezTo>
                      <a:pt x="1599" y="2232"/>
                      <a:pt x="1590" y="2229"/>
                      <a:pt x="1583" y="2229"/>
                    </a:cubicBezTo>
                    <a:cubicBezTo>
                      <a:pt x="1575" y="2229"/>
                      <a:pt x="1565" y="2232"/>
                      <a:pt x="1559" y="2238"/>
                    </a:cubicBezTo>
                    <a:close/>
                    <a:moveTo>
                      <a:pt x="1540" y="2124"/>
                    </a:moveTo>
                    <a:cubicBezTo>
                      <a:pt x="1528" y="2107"/>
                      <a:pt x="1538" y="2090"/>
                      <a:pt x="1540" y="2082"/>
                    </a:cubicBezTo>
                    <a:cubicBezTo>
                      <a:pt x="1542" y="2070"/>
                      <a:pt x="1530" y="2068"/>
                      <a:pt x="1526" y="2080"/>
                    </a:cubicBezTo>
                    <a:cubicBezTo>
                      <a:pt x="1522" y="2091"/>
                      <a:pt x="1525" y="2111"/>
                      <a:pt x="1540" y="2124"/>
                    </a:cubicBezTo>
                    <a:close/>
                    <a:moveTo>
                      <a:pt x="1596" y="2191"/>
                    </a:moveTo>
                    <a:cubicBezTo>
                      <a:pt x="1590" y="2192"/>
                      <a:pt x="1583" y="2188"/>
                      <a:pt x="1580" y="2185"/>
                    </a:cubicBezTo>
                    <a:cubicBezTo>
                      <a:pt x="1574" y="2187"/>
                      <a:pt x="1575" y="2200"/>
                      <a:pt x="1585" y="2202"/>
                    </a:cubicBezTo>
                    <a:cubicBezTo>
                      <a:pt x="1591" y="2203"/>
                      <a:pt x="1597" y="2197"/>
                      <a:pt x="1596" y="2191"/>
                    </a:cubicBezTo>
                    <a:close/>
                    <a:moveTo>
                      <a:pt x="1567" y="2230"/>
                    </a:moveTo>
                    <a:cubicBezTo>
                      <a:pt x="1590" y="2219"/>
                      <a:pt x="1611" y="2233"/>
                      <a:pt x="1619" y="2235"/>
                    </a:cubicBezTo>
                    <a:cubicBezTo>
                      <a:pt x="1635" y="2238"/>
                      <a:pt x="1638" y="2221"/>
                      <a:pt x="1621" y="2216"/>
                    </a:cubicBezTo>
                    <a:cubicBezTo>
                      <a:pt x="1611" y="2213"/>
                      <a:pt x="1588" y="2213"/>
                      <a:pt x="1567" y="2230"/>
                    </a:cubicBezTo>
                    <a:close/>
                    <a:moveTo>
                      <a:pt x="1527" y="2174"/>
                    </a:moveTo>
                    <a:cubicBezTo>
                      <a:pt x="1518" y="2180"/>
                      <a:pt x="1507" y="2185"/>
                      <a:pt x="1497" y="2184"/>
                    </a:cubicBezTo>
                    <a:cubicBezTo>
                      <a:pt x="1487" y="2183"/>
                      <a:pt x="1477" y="2177"/>
                      <a:pt x="1474" y="2168"/>
                    </a:cubicBezTo>
                    <a:cubicBezTo>
                      <a:pt x="1472" y="2162"/>
                      <a:pt x="1472" y="2156"/>
                      <a:pt x="1473" y="2150"/>
                    </a:cubicBezTo>
                    <a:cubicBezTo>
                      <a:pt x="1476" y="2143"/>
                      <a:pt x="1478" y="2139"/>
                      <a:pt x="1483" y="2134"/>
                    </a:cubicBezTo>
                    <a:cubicBezTo>
                      <a:pt x="1488" y="2130"/>
                      <a:pt x="1492" y="2127"/>
                      <a:pt x="1498" y="2125"/>
                    </a:cubicBezTo>
                    <a:cubicBezTo>
                      <a:pt x="1501" y="2124"/>
                      <a:pt x="1503" y="2123"/>
                      <a:pt x="1506" y="2122"/>
                    </a:cubicBezTo>
                    <a:cubicBezTo>
                      <a:pt x="1514" y="2121"/>
                      <a:pt x="1520" y="2121"/>
                      <a:pt x="1528" y="2122"/>
                    </a:cubicBezTo>
                    <a:cubicBezTo>
                      <a:pt x="1538" y="2125"/>
                      <a:pt x="1546" y="2128"/>
                      <a:pt x="1555" y="2136"/>
                    </a:cubicBezTo>
                    <a:cubicBezTo>
                      <a:pt x="1555" y="2136"/>
                      <a:pt x="1556" y="2137"/>
                      <a:pt x="1556" y="2137"/>
                    </a:cubicBezTo>
                    <a:cubicBezTo>
                      <a:pt x="1554" y="2130"/>
                      <a:pt x="1555" y="2121"/>
                      <a:pt x="1557" y="2114"/>
                    </a:cubicBezTo>
                    <a:cubicBezTo>
                      <a:pt x="1560" y="2105"/>
                      <a:pt x="1566" y="2097"/>
                      <a:pt x="1574" y="2093"/>
                    </a:cubicBezTo>
                    <a:cubicBezTo>
                      <a:pt x="1578" y="2092"/>
                      <a:pt x="1582" y="2091"/>
                      <a:pt x="1587" y="2091"/>
                    </a:cubicBezTo>
                    <a:cubicBezTo>
                      <a:pt x="1582" y="2092"/>
                      <a:pt x="1578" y="2093"/>
                      <a:pt x="1575" y="2095"/>
                    </a:cubicBezTo>
                    <a:cubicBezTo>
                      <a:pt x="1567" y="2099"/>
                      <a:pt x="1562" y="2106"/>
                      <a:pt x="1560" y="2115"/>
                    </a:cubicBezTo>
                    <a:cubicBezTo>
                      <a:pt x="1558" y="2121"/>
                      <a:pt x="1558" y="2127"/>
                      <a:pt x="1559" y="2133"/>
                    </a:cubicBezTo>
                    <a:cubicBezTo>
                      <a:pt x="1561" y="2143"/>
                      <a:pt x="1566" y="2151"/>
                      <a:pt x="1569" y="2161"/>
                    </a:cubicBezTo>
                    <a:cubicBezTo>
                      <a:pt x="1569" y="2162"/>
                      <a:pt x="1569" y="2162"/>
                      <a:pt x="1569" y="2162"/>
                    </a:cubicBezTo>
                    <a:cubicBezTo>
                      <a:pt x="1571" y="2168"/>
                      <a:pt x="1571" y="2174"/>
                      <a:pt x="1571" y="2180"/>
                    </a:cubicBezTo>
                    <a:cubicBezTo>
                      <a:pt x="1571" y="2181"/>
                      <a:pt x="1571" y="2196"/>
                      <a:pt x="1569" y="2196"/>
                    </a:cubicBezTo>
                    <a:cubicBezTo>
                      <a:pt x="1568" y="2195"/>
                      <a:pt x="1568" y="2186"/>
                      <a:pt x="1568" y="2185"/>
                    </a:cubicBezTo>
                    <a:cubicBezTo>
                      <a:pt x="1568" y="2177"/>
                      <a:pt x="1567" y="2171"/>
                      <a:pt x="1566" y="2163"/>
                    </a:cubicBezTo>
                    <a:cubicBezTo>
                      <a:pt x="1565" y="2162"/>
                      <a:pt x="1565" y="2162"/>
                      <a:pt x="1565" y="2162"/>
                    </a:cubicBezTo>
                    <a:cubicBezTo>
                      <a:pt x="1563" y="2152"/>
                      <a:pt x="1559" y="2145"/>
                      <a:pt x="1552" y="2138"/>
                    </a:cubicBezTo>
                    <a:cubicBezTo>
                      <a:pt x="1544" y="2130"/>
                      <a:pt x="1532" y="2124"/>
                      <a:pt x="1520" y="2126"/>
                    </a:cubicBezTo>
                    <a:cubicBezTo>
                      <a:pt x="1513" y="2127"/>
                      <a:pt x="1504" y="2133"/>
                      <a:pt x="1506" y="2140"/>
                    </a:cubicBezTo>
                    <a:cubicBezTo>
                      <a:pt x="1506" y="2143"/>
                      <a:pt x="1508" y="2145"/>
                      <a:pt x="1511" y="2146"/>
                    </a:cubicBezTo>
                    <a:cubicBezTo>
                      <a:pt x="1513" y="2146"/>
                      <a:pt x="1515" y="2145"/>
                      <a:pt x="1516" y="2142"/>
                    </a:cubicBezTo>
                    <a:cubicBezTo>
                      <a:pt x="1516" y="2141"/>
                      <a:pt x="1516" y="2139"/>
                      <a:pt x="1515" y="2138"/>
                    </a:cubicBezTo>
                    <a:cubicBezTo>
                      <a:pt x="1514" y="2136"/>
                      <a:pt x="1511" y="2136"/>
                      <a:pt x="1510" y="2138"/>
                    </a:cubicBezTo>
                    <a:cubicBezTo>
                      <a:pt x="1510" y="2139"/>
                      <a:pt x="1509" y="2140"/>
                      <a:pt x="1510" y="2141"/>
                    </a:cubicBezTo>
                    <a:cubicBezTo>
                      <a:pt x="1508" y="2141"/>
                      <a:pt x="1508" y="2139"/>
                      <a:pt x="1508" y="2137"/>
                    </a:cubicBezTo>
                    <a:cubicBezTo>
                      <a:pt x="1509" y="2135"/>
                      <a:pt x="1511" y="2133"/>
                      <a:pt x="1514" y="2133"/>
                    </a:cubicBezTo>
                    <a:cubicBezTo>
                      <a:pt x="1518" y="2134"/>
                      <a:pt x="1521" y="2137"/>
                      <a:pt x="1521" y="2142"/>
                    </a:cubicBezTo>
                    <a:cubicBezTo>
                      <a:pt x="1521" y="2145"/>
                      <a:pt x="1520" y="2148"/>
                      <a:pt x="1517" y="2150"/>
                    </a:cubicBezTo>
                    <a:cubicBezTo>
                      <a:pt x="1515" y="2152"/>
                      <a:pt x="1512" y="2152"/>
                      <a:pt x="1509" y="2151"/>
                    </a:cubicBezTo>
                    <a:cubicBezTo>
                      <a:pt x="1505" y="2150"/>
                      <a:pt x="1502" y="2147"/>
                      <a:pt x="1501" y="2143"/>
                    </a:cubicBezTo>
                    <a:cubicBezTo>
                      <a:pt x="1500" y="2133"/>
                      <a:pt x="1508" y="2126"/>
                      <a:pt x="1517" y="2125"/>
                    </a:cubicBezTo>
                    <a:cubicBezTo>
                      <a:pt x="1519" y="2124"/>
                      <a:pt x="1522" y="2124"/>
                      <a:pt x="1525" y="2124"/>
                    </a:cubicBezTo>
                    <a:cubicBezTo>
                      <a:pt x="1516" y="2123"/>
                      <a:pt x="1508" y="2123"/>
                      <a:pt x="1499" y="2126"/>
                    </a:cubicBezTo>
                    <a:cubicBezTo>
                      <a:pt x="1493" y="2129"/>
                      <a:pt x="1489" y="2131"/>
                      <a:pt x="1484" y="2135"/>
                    </a:cubicBezTo>
                    <a:cubicBezTo>
                      <a:pt x="1479" y="2140"/>
                      <a:pt x="1477" y="2144"/>
                      <a:pt x="1474" y="2150"/>
                    </a:cubicBezTo>
                    <a:cubicBezTo>
                      <a:pt x="1473" y="2154"/>
                      <a:pt x="1473" y="2157"/>
                      <a:pt x="1473" y="2160"/>
                    </a:cubicBezTo>
                    <a:cubicBezTo>
                      <a:pt x="1473" y="2160"/>
                      <a:pt x="1473" y="2160"/>
                      <a:pt x="1473" y="2160"/>
                    </a:cubicBezTo>
                    <a:cubicBezTo>
                      <a:pt x="1475" y="2151"/>
                      <a:pt x="1484" y="2145"/>
                      <a:pt x="1494" y="2153"/>
                    </a:cubicBezTo>
                    <a:cubicBezTo>
                      <a:pt x="1501" y="2159"/>
                      <a:pt x="1504" y="2177"/>
                      <a:pt x="1527" y="2174"/>
                    </a:cubicBezTo>
                    <a:close/>
                    <a:moveTo>
                      <a:pt x="1575" y="2096"/>
                    </a:moveTo>
                    <a:cubicBezTo>
                      <a:pt x="1579" y="2106"/>
                      <a:pt x="1593" y="2099"/>
                      <a:pt x="1598" y="2098"/>
                    </a:cubicBezTo>
                    <a:cubicBezTo>
                      <a:pt x="1602" y="2097"/>
                      <a:pt x="1605" y="2097"/>
                      <a:pt x="1608" y="2099"/>
                    </a:cubicBezTo>
                    <a:cubicBezTo>
                      <a:pt x="1606" y="2095"/>
                      <a:pt x="1598" y="2087"/>
                      <a:pt x="1593" y="2085"/>
                    </a:cubicBezTo>
                    <a:cubicBezTo>
                      <a:pt x="1586" y="2082"/>
                      <a:pt x="1578" y="2083"/>
                      <a:pt x="1574" y="2092"/>
                    </a:cubicBezTo>
                    <a:cubicBezTo>
                      <a:pt x="1578" y="2090"/>
                      <a:pt x="1585" y="2089"/>
                      <a:pt x="1588" y="2092"/>
                    </a:cubicBezTo>
                    <a:cubicBezTo>
                      <a:pt x="1586" y="2091"/>
                      <a:pt x="1579" y="2093"/>
                      <a:pt x="1575" y="2096"/>
                    </a:cubicBezTo>
                    <a:close/>
                    <a:moveTo>
                      <a:pt x="1568" y="2203"/>
                    </a:moveTo>
                    <a:cubicBezTo>
                      <a:pt x="1559" y="2179"/>
                      <a:pt x="1538" y="2173"/>
                      <a:pt x="1530" y="2163"/>
                    </a:cubicBezTo>
                    <a:cubicBezTo>
                      <a:pt x="1521" y="2153"/>
                      <a:pt x="1533" y="2142"/>
                      <a:pt x="1545" y="2151"/>
                    </a:cubicBezTo>
                    <a:cubicBezTo>
                      <a:pt x="1558" y="2161"/>
                      <a:pt x="1566" y="2183"/>
                      <a:pt x="1568" y="2203"/>
                    </a:cubicBezTo>
                    <a:close/>
                    <a:moveTo>
                      <a:pt x="1535" y="2121"/>
                    </a:moveTo>
                    <a:cubicBezTo>
                      <a:pt x="1517" y="2111"/>
                      <a:pt x="1478" y="2117"/>
                      <a:pt x="1477" y="2138"/>
                    </a:cubicBezTo>
                    <a:cubicBezTo>
                      <a:pt x="1473" y="2139"/>
                      <a:pt x="1469" y="2133"/>
                      <a:pt x="1470" y="2127"/>
                    </a:cubicBezTo>
                    <a:cubicBezTo>
                      <a:pt x="1472" y="2120"/>
                      <a:pt x="1479" y="2114"/>
                      <a:pt x="1488" y="2115"/>
                    </a:cubicBezTo>
                    <a:cubicBezTo>
                      <a:pt x="1488" y="2109"/>
                      <a:pt x="1501" y="2106"/>
                      <a:pt x="1516" y="2110"/>
                    </a:cubicBezTo>
                    <a:cubicBezTo>
                      <a:pt x="1509" y="2104"/>
                      <a:pt x="1504" y="2096"/>
                      <a:pt x="1501" y="2088"/>
                    </a:cubicBezTo>
                    <a:cubicBezTo>
                      <a:pt x="1498" y="2078"/>
                      <a:pt x="1497" y="2067"/>
                      <a:pt x="1499" y="2058"/>
                    </a:cubicBezTo>
                    <a:cubicBezTo>
                      <a:pt x="1502" y="2048"/>
                      <a:pt x="1509" y="2039"/>
                      <a:pt x="1520" y="2037"/>
                    </a:cubicBezTo>
                    <a:cubicBezTo>
                      <a:pt x="1527" y="2035"/>
                      <a:pt x="1535" y="2036"/>
                      <a:pt x="1540" y="2042"/>
                    </a:cubicBezTo>
                    <a:cubicBezTo>
                      <a:pt x="1544" y="2047"/>
                      <a:pt x="1544" y="2055"/>
                      <a:pt x="1541" y="2060"/>
                    </a:cubicBezTo>
                    <a:cubicBezTo>
                      <a:pt x="1538" y="2065"/>
                      <a:pt x="1532" y="2069"/>
                      <a:pt x="1526" y="2072"/>
                    </a:cubicBezTo>
                    <a:cubicBezTo>
                      <a:pt x="1535" y="2061"/>
                      <a:pt x="1527" y="2054"/>
                      <a:pt x="1526" y="2048"/>
                    </a:cubicBezTo>
                    <a:cubicBezTo>
                      <a:pt x="1525" y="2041"/>
                      <a:pt x="1531" y="2038"/>
                      <a:pt x="1536" y="2041"/>
                    </a:cubicBezTo>
                    <a:cubicBezTo>
                      <a:pt x="1536" y="2041"/>
                      <a:pt x="1536" y="2041"/>
                      <a:pt x="1536" y="2041"/>
                    </a:cubicBezTo>
                    <a:cubicBezTo>
                      <a:pt x="1531" y="2037"/>
                      <a:pt x="1526" y="2037"/>
                      <a:pt x="1520" y="2038"/>
                    </a:cubicBezTo>
                    <a:cubicBezTo>
                      <a:pt x="1512" y="2041"/>
                      <a:pt x="1505" y="2046"/>
                      <a:pt x="1502" y="2055"/>
                    </a:cubicBezTo>
                    <a:cubicBezTo>
                      <a:pt x="1503" y="2053"/>
                      <a:pt x="1504" y="2051"/>
                      <a:pt x="1506" y="2050"/>
                    </a:cubicBezTo>
                    <a:cubicBezTo>
                      <a:pt x="1510" y="2047"/>
                      <a:pt x="1515" y="2046"/>
                      <a:pt x="1519" y="2049"/>
                    </a:cubicBezTo>
                    <a:cubicBezTo>
                      <a:pt x="1521" y="2051"/>
                      <a:pt x="1521" y="2053"/>
                      <a:pt x="1521" y="2056"/>
                    </a:cubicBezTo>
                    <a:cubicBezTo>
                      <a:pt x="1520" y="2057"/>
                      <a:pt x="1519" y="2059"/>
                      <a:pt x="1517" y="2059"/>
                    </a:cubicBezTo>
                    <a:cubicBezTo>
                      <a:pt x="1515" y="2060"/>
                      <a:pt x="1513" y="2060"/>
                      <a:pt x="1512" y="2059"/>
                    </a:cubicBezTo>
                    <a:cubicBezTo>
                      <a:pt x="1510" y="2058"/>
                      <a:pt x="1509" y="2055"/>
                      <a:pt x="1510" y="2053"/>
                    </a:cubicBezTo>
                    <a:cubicBezTo>
                      <a:pt x="1511" y="2051"/>
                      <a:pt x="1512" y="2051"/>
                      <a:pt x="1514" y="2051"/>
                    </a:cubicBezTo>
                    <a:cubicBezTo>
                      <a:pt x="1515" y="2051"/>
                      <a:pt x="1515" y="2052"/>
                      <a:pt x="1515" y="2053"/>
                    </a:cubicBezTo>
                    <a:cubicBezTo>
                      <a:pt x="1515" y="2053"/>
                      <a:pt x="1514" y="2052"/>
                      <a:pt x="1513" y="2052"/>
                    </a:cubicBezTo>
                    <a:cubicBezTo>
                      <a:pt x="1512" y="2052"/>
                      <a:pt x="1511" y="2054"/>
                      <a:pt x="1512" y="2055"/>
                    </a:cubicBezTo>
                    <a:cubicBezTo>
                      <a:pt x="1512" y="2056"/>
                      <a:pt x="1513" y="2056"/>
                      <a:pt x="1514" y="2056"/>
                    </a:cubicBezTo>
                    <a:cubicBezTo>
                      <a:pt x="1515" y="2057"/>
                      <a:pt x="1517" y="2056"/>
                      <a:pt x="1517" y="2055"/>
                    </a:cubicBezTo>
                    <a:cubicBezTo>
                      <a:pt x="1518" y="2053"/>
                      <a:pt x="1517" y="2052"/>
                      <a:pt x="1516" y="2051"/>
                    </a:cubicBezTo>
                    <a:cubicBezTo>
                      <a:pt x="1513" y="2048"/>
                      <a:pt x="1507" y="2050"/>
                      <a:pt x="1504" y="2053"/>
                    </a:cubicBezTo>
                    <a:cubicBezTo>
                      <a:pt x="1500" y="2058"/>
                      <a:pt x="1499" y="2067"/>
                      <a:pt x="1500" y="2073"/>
                    </a:cubicBezTo>
                    <a:cubicBezTo>
                      <a:pt x="1501" y="2090"/>
                      <a:pt x="1510" y="2104"/>
                      <a:pt x="1522" y="2112"/>
                    </a:cubicBezTo>
                    <a:cubicBezTo>
                      <a:pt x="1526" y="2114"/>
                      <a:pt x="1531" y="2117"/>
                      <a:pt x="1535" y="2121"/>
                    </a:cubicBezTo>
                    <a:close/>
                    <a:moveTo>
                      <a:pt x="1553" y="2129"/>
                    </a:moveTo>
                    <a:cubicBezTo>
                      <a:pt x="1544" y="2124"/>
                      <a:pt x="1549" y="2108"/>
                      <a:pt x="1556" y="2100"/>
                    </a:cubicBezTo>
                    <a:cubicBezTo>
                      <a:pt x="1563" y="2091"/>
                      <a:pt x="1574" y="2082"/>
                      <a:pt x="1573" y="2069"/>
                    </a:cubicBezTo>
                    <a:cubicBezTo>
                      <a:pt x="1572" y="2062"/>
                      <a:pt x="1568" y="2055"/>
                      <a:pt x="1561" y="2053"/>
                    </a:cubicBezTo>
                    <a:cubicBezTo>
                      <a:pt x="1557" y="2052"/>
                      <a:pt x="1553" y="2053"/>
                      <a:pt x="1550" y="2057"/>
                    </a:cubicBezTo>
                    <a:cubicBezTo>
                      <a:pt x="1554" y="2055"/>
                      <a:pt x="1559" y="2057"/>
                      <a:pt x="1562" y="2061"/>
                    </a:cubicBezTo>
                    <a:cubicBezTo>
                      <a:pt x="1564" y="2065"/>
                      <a:pt x="1562" y="2071"/>
                      <a:pt x="1558" y="2074"/>
                    </a:cubicBezTo>
                    <a:cubicBezTo>
                      <a:pt x="1551" y="2082"/>
                      <a:pt x="1542" y="2087"/>
                      <a:pt x="1538" y="2097"/>
                    </a:cubicBezTo>
                    <a:cubicBezTo>
                      <a:pt x="1533" y="2108"/>
                      <a:pt x="1538" y="2124"/>
                      <a:pt x="1553" y="2129"/>
                    </a:cubicBezTo>
                    <a:close/>
                    <a:moveTo>
                      <a:pt x="1597" y="2147"/>
                    </a:moveTo>
                    <a:cubicBezTo>
                      <a:pt x="1602" y="2137"/>
                      <a:pt x="1600" y="2120"/>
                      <a:pt x="1592" y="2112"/>
                    </a:cubicBezTo>
                    <a:cubicBezTo>
                      <a:pt x="1585" y="2103"/>
                      <a:pt x="1575" y="2107"/>
                      <a:pt x="1581" y="2119"/>
                    </a:cubicBezTo>
                    <a:cubicBezTo>
                      <a:pt x="1586" y="2127"/>
                      <a:pt x="1598" y="2137"/>
                      <a:pt x="1597" y="2147"/>
                    </a:cubicBezTo>
                    <a:close/>
                    <a:moveTo>
                      <a:pt x="1643" y="2347"/>
                    </a:moveTo>
                    <a:cubicBezTo>
                      <a:pt x="1649" y="2379"/>
                      <a:pt x="1692" y="2405"/>
                      <a:pt x="1714" y="2383"/>
                    </a:cubicBezTo>
                    <a:cubicBezTo>
                      <a:pt x="1719" y="2387"/>
                      <a:pt x="1716" y="2398"/>
                      <a:pt x="1707" y="2402"/>
                    </a:cubicBezTo>
                    <a:cubicBezTo>
                      <a:pt x="1699" y="2407"/>
                      <a:pt x="1686" y="2404"/>
                      <a:pt x="1678" y="2392"/>
                    </a:cubicBezTo>
                    <a:cubicBezTo>
                      <a:pt x="1668" y="2400"/>
                      <a:pt x="1640" y="2378"/>
                      <a:pt x="1643" y="2347"/>
                    </a:cubicBezTo>
                    <a:close/>
                    <a:moveTo>
                      <a:pt x="1522" y="2415"/>
                    </a:moveTo>
                    <a:cubicBezTo>
                      <a:pt x="1521" y="2413"/>
                      <a:pt x="1521" y="2410"/>
                      <a:pt x="1524" y="2408"/>
                    </a:cubicBezTo>
                    <a:cubicBezTo>
                      <a:pt x="1526" y="2407"/>
                      <a:pt x="1529" y="2407"/>
                      <a:pt x="1531" y="2410"/>
                    </a:cubicBezTo>
                    <a:cubicBezTo>
                      <a:pt x="1532" y="2412"/>
                      <a:pt x="1531" y="2415"/>
                      <a:pt x="1529" y="2417"/>
                    </a:cubicBezTo>
                    <a:cubicBezTo>
                      <a:pt x="1527" y="2418"/>
                      <a:pt x="1524" y="2417"/>
                      <a:pt x="1522" y="2415"/>
                    </a:cubicBezTo>
                    <a:close/>
                    <a:moveTo>
                      <a:pt x="1515" y="2409"/>
                    </a:moveTo>
                    <a:cubicBezTo>
                      <a:pt x="1514" y="2407"/>
                      <a:pt x="1514" y="2404"/>
                      <a:pt x="1516" y="2403"/>
                    </a:cubicBezTo>
                    <a:cubicBezTo>
                      <a:pt x="1518" y="2402"/>
                      <a:pt x="1520" y="2403"/>
                      <a:pt x="1522" y="2404"/>
                    </a:cubicBezTo>
                    <a:cubicBezTo>
                      <a:pt x="1523" y="2406"/>
                      <a:pt x="1522" y="2409"/>
                      <a:pt x="1520" y="2410"/>
                    </a:cubicBezTo>
                    <a:cubicBezTo>
                      <a:pt x="1519" y="2411"/>
                      <a:pt x="1516" y="2410"/>
                      <a:pt x="1515" y="2409"/>
                    </a:cubicBezTo>
                    <a:close/>
                    <a:moveTo>
                      <a:pt x="1534" y="2418"/>
                    </a:moveTo>
                    <a:cubicBezTo>
                      <a:pt x="1532" y="2415"/>
                      <a:pt x="1533" y="2410"/>
                      <a:pt x="1536" y="2408"/>
                    </a:cubicBezTo>
                    <a:cubicBezTo>
                      <a:pt x="1540" y="2406"/>
                      <a:pt x="1545" y="2407"/>
                      <a:pt x="1547" y="2410"/>
                    </a:cubicBezTo>
                    <a:cubicBezTo>
                      <a:pt x="1549" y="2414"/>
                      <a:pt x="1548" y="2419"/>
                      <a:pt x="1545" y="2421"/>
                    </a:cubicBezTo>
                    <a:cubicBezTo>
                      <a:pt x="1541" y="2423"/>
                      <a:pt x="1536" y="2422"/>
                      <a:pt x="1534" y="2418"/>
                    </a:cubicBezTo>
                    <a:close/>
                    <a:moveTo>
                      <a:pt x="1582" y="2261"/>
                    </a:moveTo>
                    <a:cubicBezTo>
                      <a:pt x="1593" y="2258"/>
                      <a:pt x="1608" y="2262"/>
                      <a:pt x="1619" y="2273"/>
                    </a:cubicBezTo>
                    <a:cubicBezTo>
                      <a:pt x="1627" y="2281"/>
                      <a:pt x="1633" y="2292"/>
                      <a:pt x="1634" y="2302"/>
                    </a:cubicBezTo>
                    <a:cubicBezTo>
                      <a:pt x="1635" y="2308"/>
                      <a:pt x="1634" y="2313"/>
                      <a:pt x="1632" y="2318"/>
                    </a:cubicBezTo>
                    <a:cubicBezTo>
                      <a:pt x="1627" y="2326"/>
                      <a:pt x="1620" y="2330"/>
                      <a:pt x="1613" y="2330"/>
                    </a:cubicBezTo>
                    <a:cubicBezTo>
                      <a:pt x="1606" y="2329"/>
                      <a:pt x="1601" y="2322"/>
                      <a:pt x="1604" y="2316"/>
                    </a:cubicBezTo>
                    <a:cubicBezTo>
                      <a:pt x="1611" y="2324"/>
                      <a:pt x="1622" y="2319"/>
                      <a:pt x="1625" y="2309"/>
                    </a:cubicBezTo>
                    <a:cubicBezTo>
                      <a:pt x="1628" y="2299"/>
                      <a:pt x="1622" y="2284"/>
                      <a:pt x="1615" y="2276"/>
                    </a:cubicBezTo>
                    <a:cubicBezTo>
                      <a:pt x="1602" y="2262"/>
                      <a:pt x="1589" y="2261"/>
                      <a:pt x="1582" y="2261"/>
                    </a:cubicBezTo>
                    <a:close/>
                    <a:moveTo>
                      <a:pt x="1638" y="2321"/>
                    </a:moveTo>
                    <a:cubicBezTo>
                      <a:pt x="1636" y="2356"/>
                      <a:pt x="1607" y="2384"/>
                      <a:pt x="1581" y="2383"/>
                    </a:cubicBezTo>
                    <a:cubicBezTo>
                      <a:pt x="1554" y="2382"/>
                      <a:pt x="1557" y="2359"/>
                      <a:pt x="1580" y="2359"/>
                    </a:cubicBezTo>
                    <a:cubicBezTo>
                      <a:pt x="1592" y="2360"/>
                      <a:pt x="1630" y="2355"/>
                      <a:pt x="1638" y="2321"/>
                    </a:cubicBezTo>
                    <a:close/>
                    <a:moveTo>
                      <a:pt x="1568" y="1935"/>
                    </a:moveTo>
                    <a:cubicBezTo>
                      <a:pt x="1576" y="1959"/>
                      <a:pt x="1597" y="1965"/>
                      <a:pt x="1604" y="1974"/>
                    </a:cubicBezTo>
                    <a:cubicBezTo>
                      <a:pt x="1613" y="1984"/>
                      <a:pt x="1601" y="1994"/>
                      <a:pt x="1590" y="1986"/>
                    </a:cubicBezTo>
                    <a:cubicBezTo>
                      <a:pt x="1577" y="1976"/>
                      <a:pt x="1569" y="1954"/>
                      <a:pt x="1568" y="1935"/>
                    </a:cubicBezTo>
                    <a:close/>
                    <a:moveTo>
                      <a:pt x="1577" y="2020"/>
                    </a:moveTo>
                    <a:cubicBezTo>
                      <a:pt x="1575" y="2018"/>
                      <a:pt x="1574" y="2016"/>
                      <a:pt x="1574" y="2014"/>
                    </a:cubicBezTo>
                    <a:cubicBezTo>
                      <a:pt x="1573" y="2011"/>
                      <a:pt x="1575" y="2008"/>
                      <a:pt x="1578" y="2007"/>
                    </a:cubicBezTo>
                    <a:cubicBezTo>
                      <a:pt x="1582" y="2005"/>
                      <a:pt x="1586" y="2007"/>
                      <a:pt x="1587" y="2009"/>
                    </a:cubicBezTo>
                    <a:cubicBezTo>
                      <a:pt x="1591" y="2014"/>
                      <a:pt x="1587" y="2017"/>
                      <a:pt x="1587" y="2021"/>
                    </a:cubicBezTo>
                    <a:cubicBezTo>
                      <a:pt x="1586" y="2025"/>
                      <a:pt x="1589" y="2029"/>
                      <a:pt x="1594" y="2030"/>
                    </a:cubicBezTo>
                    <a:cubicBezTo>
                      <a:pt x="1600" y="2032"/>
                      <a:pt x="1606" y="2031"/>
                      <a:pt x="1610" y="2026"/>
                    </a:cubicBezTo>
                    <a:cubicBezTo>
                      <a:pt x="1612" y="2023"/>
                      <a:pt x="1613" y="2019"/>
                      <a:pt x="1609" y="2017"/>
                    </a:cubicBezTo>
                    <a:cubicBezTo>
                      <a:pt x="1609" y="2020"/>
                      <a:pt x="1605" y="2024"/>
                      <a:pt x="1601" y="2020"/>
                    </a:cubicBezTo>
                    <a:cubicBezTo>
                      <a:pt x="1599" y="2019"/>
                      <a:pt x="1597" y="2013"/>
                      <a:pt x="1595" y="2008"/>
                    </a:cubicBezTo>
                    <a:cubicBezTo>
                      <a:pt x="1592" y="2002"/>
                      <a:pt x="1589" y="1998"/>
                      <a:pt x="1585" y="1995"/>
                    </a:cubicBezTo>
                    <a:cubicBezTo>
                      <a:pt x="1576" y="1990"/>
                      <a:pt x="1565" y="1994"/>
                      <a:pt x="1562" y="2004"/>
                    </a:cubicBezTo>
                    <a:cubicBezTo>
                      <a:pt x="1560" y="2009"/>
                      <a:pt x="1561" y="2014"/>
                      <a:pt x="1563" y="2019"/>
                    </a:cubicBezTo>
                    <a:cubicBezTo>
                      <a:pt x="1565" y="2024"/>
                      <a:pt x="1574" y="2035"/>
                      <a:pt x="1573" y="2041"/>
                    </a:cubicBezTo>
                    <a:cubicBezTo>
                      <a:pt x="1572" y="2046"/>
                      <a:pt x="1568" y="2048"/>
                      <a:pt x="1565" y="2046"/>
                    </a:cubicBezTo>
                    <a:cubicBezTo>
                      <a:pt x="1565" y="2050"/>
                      <a:pt x="1570" y="2053"/>
                      <a:pt x="1575" y="2052"/>
                    </a:cubicBezTo>
                    <a:cubicBezTo>
                      <a:pt x="1583" y="2051"/>
                      <a:pt x="1589" y="2040"/>
                      <a:pt x="1586" y="2030"/>
                    </a:cubicBezTo>
                    <a:cubicBezTo>
                      <a:pt x="1584" y="2026"/>
                      <a:pt x="1581" y="2023"/>
                      <a:pt x="1577" y="2020"/>
                    </a:cubicBezTo>
                    <a:close/>
                    <a:moveTo>
                      <a:pt x="1590" y="2030"/>
                    </a:moveTo>
                    <a:cubicBezTo>
                      <a:pt x="1598" y="2038"/>
                      <a:pt x="1603" y="2055"/>
                      <a:pt x="1599" y="2066"/>
                    </a:cubicBezTo>
                    <a:cubicBezTo>
                      <a:pt x="1596" y="2078"/>
                      <a:pt x="1584" y="2078"/>
                      <a:pt x="1586" y="2065"/>
                    </a:cubicBezTo>
                    <a:cubicBezTo>
                      <a:pt x="1587" y="2054"/>
                      <a:pt x="1595" y="2040"/>
                      <a:pt x="1590" y="2030"/>
                    </a:cubicBezTo>
                    <a:close/>
                    <a:moveTo>
                      <a:pt x="1566" y="1995"/>
                    </a:moveTo>
                    <a:cubicBezTo>
                      <a:pt x="1570" y="1990"/>
                      <a:pt x="1577" y="1990"/>
                      <a:pt x="1581" y="1991"/>
                    </a:cubicBezTo>
                    <a:cubicBezTo>
                      <a:pt x="1585" y="1986"/>
                      <a:pt x="1577" y="1976"/>
                      <a:pt x="1568" y="1980"/>
                    </a:cubicBezTo>
                    <a:cubicBezTo>
                      <a:pt x="1563" y="1983"/>
                      <a:pt x="1561" y="1991"/>
                      <a:pt x="1566" y="1995"/>
                    </a:cubicBezTo>
                    <a:close/>
                    <a:moveTo>
                      <a:pt x="1223" y="2037"/>
                    </a:moveTo>
                    <a:cubicBezTo>
                      <a:pt x="1222" y="2033"/>
                      <a:pt x="1223" y="2029"/>
                      <a:pt x="1226" y="2028"/>
                    </a:cubicBezTo>
                    <a:cubicBezTo>
                      <a:pt x="1232" y="2027"/>
                      <a:pt x="1236" y="2034"/>
                      <a:pt x="1233" y="2038"/>
                    </a:cubicBezTo>
                    <a:cubicBezTo>
                      <a:pt x="1231" y="2041"/>
                      <a:pt x="1228" y="2042"/>
                      <a:pt x="1227" y="2047"/>
                    </a:cubicBezTo>
                    <a:cubicBezTo>
                      <a:pt x="1226" y="2041"/>
                      <a:pt x="1224" y="2041"/>
                      <a:pt x="1223" y="2037"/>
                    </a:cubicBezTo>
                    <a:close/>
                    <a:moveTo>
                      <a:pt x="1165" y="1753"/>
                    </a:moveTo>
                    <a:cubicBezTo>
                      <a:pt x="1190" y="1743"/>
                      <a:pt x="1211" y="1750"/>
                      <a:pt x="1224" y="1763"/>
                    </a:cubicBezTo>
                    <a:cubicBezTo>
                      <a:pt x="1236" y="1775"/>
                      <a:pt x="1234" y="1789"/>
                      <a:pt x="1241" y="1797"/>
                    </a:cubicBezTo>
                    <a:cubicBezTo>
                      <a:pt x="1244" y="1799"/>
                      <a:pt x="1247" y="1801"/>
                      <a:pt x="1253" y="1801"/>
                    </a:cubicBezTo>
                    <a:cubicBezTo>
                      <a:pt x="1245" y="1810"/>
                      <a:pt x="1231" y="1808"/>
                      <a:pt x="1224" y="1800"/>
                    </a:cubicBezTo>
                    <a:cubicBezTo>
                      <a:pt x="1216" y="1789"/>
                      <a:pt x="1217" y="1777"/>
                      <a:pt x="1206" y="1767"/>
                    </a:cubicBezTo>
                    <a:cubicBezTo>
                      <a:pt x="1195" y="1756"/>
                      <a:pt x="1179" y="1751"/>
                      <a:pt x="1165" y="1753"/>
                    </a:cubicBezTo>
                    <a:close/>
                    <a:moveTo>
                      <a:pt x="1108" y="1750"/>
                    </a:moveTo>
                    <a:cubicBezTo>
                      <a:pt x="1130" y="1738"/>
                      <a:pt x="1152" y="1748"/>
                      <a:pt x="1164" y="1749"/>
                    </a:cubicBezTo>
                    <a:cubicBezTo>
                      <a:pt x="1180" y="1751"/>
                      <a:pt x="1182" y="1737"/>
                      <a:pt x="1165" y="1732"/>
                    </a:cubicBezTo>
                    <a:cubicBezTo>
                      <a:pt x="1148" y="1726"/>
                      <a:pt x="1121" y="1734"/>
                      <a:pt x="1108" y="1750"/>
                    </a:cubicBezTo>
                    <a:close/>
                    <a:moveTo>
                      <a:pt x="1047" y="2383"/>
                    </a:moveTo>
                    <a:cubicBezTo>
                      <a:pt x="1026" y="2394"/>
                      <a:pt x="1019" y="2420"/>
                      <a:pt x="1024" y="2437"/>
                    </a:cubicBezTo>
                    <a:cubicBezTo>
                      <a:pt x="1029" y="2452"/>
                      <a:pt x="1044" y="2453"/>
                      <a:pt x="1039" y="2434"/>
                    </a:cubicBezTo>
                    <a:cubicBezTo>
                      <a:pt x="1035" y="2419"/>
                      <a:pt x="1030" y="2401"/>
                      <a:pt x="1047" y="2383"/>
                    </a:cubicBezTo>
                    <a:close/>
                    <a:moveTo>
                      <a:pt x="1230" y="2620"/>
                    </a:moveTo>
                    <a:cubicBezTo>
                      <a:pt x="1215" y="2629"/>
                      <a:pt x="1187" y="2628"/>
                      <a:pt x="1171" y="2619"/>
                    </a:cubicBezTo>
                    <a:cubicBezTo>
                      <a:pt x="1156" y="2610"/>
                      <a:pt x="1161" y="2595"/>
                      <a:pt x="1181" y="2602"/>
                    </a:cubicBezTo>
                    <a:cubicBezTo>
                      <a:pt x="1195" y="2607"/>
                      <a:pt x="1209" y="2624"/>
                      <a:pt x="1230" y="2620"/>
                    </a:cubicBezTo>
                    <a:close/>
                    <a:moveTo>
                      <a:pt x="1014" y="2423"/>
                    </a:moveTo>
                    <a:cubicBezTo>
                      <a:pt x="1004" y="2446"/>
                      <a:pt x="1016" y="2463"/>
                      <a:pt x="1030" y="2476"/>
                    </a:cubicBezTo>
                    <a:cubicBezTo>
                      <a:pt x="1037" y="2483"/>
                      <a:pt x="1051" y="2489"/>
                      <a:pt x="1053" y="2500"/>
                    </a:cubicBezTo>
                    <a:cubicBezTo>
                      <a:pt x="1065" y="2489"/>
                      <a:pt x="1038" y="2470"/>
                      <a:pt x="1030" y="2463"/>
                    </a:cubicBezTo>
                    <a:cubicBezTo>
                      <a:pt x="1018" y="2451"/>
                      <a:pt x="1011" y="2437"/>
                      <a:pt x="1014" y="2423"/>
                    </a:cubicBezTo>
                    <a:close/>
                    <a:moveTo>
                      <a:pt x="1139" y="2514"/>
                    </a:moveTo>
                    <a:cubicBezTo>
                      <a:pt x="1132" y="2489"/>
                      <a:pt x="1134" y="2458"/>
                      <a:pt x="1146" y="2445"/>
                    </a:cubicBezTo>
                    <a:cubicBezTo>
                      <a:pt x="1159" y="2431"/>
                      <a:pt x="1174" y="2439"/>
                      <a:pt x="1164" y="2456"/>
                    </a:cubicBezTo>
                    <a:cubicBezTo>
                      <a:pt x="1155" y="2469"/>
                      <a:pt x="1139" y="2489"/>
                      <a:pt x="1139" y="2514"/>
                    </a:cubicBezTo>
                    <a:close/>
                    <a:moveTo>
                      <a:pt x="1135" y="2664"/>
                    </a:moveTo>
                    <a:cubicBezTo>
                      <a:pt x="1133" y="2667"/>
                      <a:pt x="1129" y="2668"/>
                      <a:pt x="1125" y="2666"/>
                    </a:cubicBezTo>
                    <a:cubicBezTo>
                      <a:pt x="1120" y="2661"/>
                      <a:pt x="1125" y="2653"/>
                      <a:pt x="1130" y="2653"/>
                    </a:cubicBezTo>
                    <a:cubicBezTo>
                      <a:pt x="1135" y="2653"/>
                      <a:pt x="1137" y="2656"/>
                      <a:pt x="1143" y="2654"/>
                    </a:cubicBezTo>
                    <a:cubicBezTo>
                      <a:pt x="1138" y="2658"/>
                      <a:pt x="1139" y="2660"/>
                      <a:pt x="1135" y="2664"/>
                    </a:cubicBezTo>
                    <a:close/>
                    <a:moveTo>
                      <a:pt x="1137" y="2665"/>
                    </a:moveTo>
                    <a:cubicBezTo>
                      <a:pt x="1135" y="2667"/>
                      <a:pt x="1133" y="2668"/>
                      <a:pt x="1131" y="2669"/>
                    </a:cubicBezTo>
                    <a:cubicBezTo>
                      <a:pt x="1128" y="2669"/>
                      <a:pt x="1124" y="2668"/>
                      <a:pt x="1122" y="2664"/>
                    </a:cubicBezTo>
                    <a:cubicBezTo>
                      <a:pt x="1120" y="2660"/>
                      <a:pt x="1122" y="2656"/>
                      <a:pt x="1125" y="2653"/>
                    </a:cubicBezTo>
                    <a:cubicBezTo>
                      <a:pt x="1130" y="2649"/>
                      <a:pt x="1133" y="2653"/>
                      <a:pt x="1137" y="2653"/>
                    </a:cubicBezTo>
                    <a:cubicBezTo>
                      <a:pt x="1142" y="2654"/>
                      <a:pt x="1146" y="2650"/>
                      <a:pt x="1147" y="2644"/>
                    </a:cubicBezTo>
                    <a:cubicBezTo>
                      <a:pt x="1149" y="2637"/>
                      <a:pt x="1147" y="2631"/>
                      <a:pt x="1141" y="2627"/>
                    </a:cubicBezTo>
                    <a:cubicBezTo>
                      <a:pt x="1138" y="2625"/>
                      <a:pt x="1133" y="2625"/>
                      <a:pt x="1131" y="2628"/>
                    </a:cubicBezTo>
                    <a:cubicBezTo>
                      <a:pt x="1135" y="2628"/>
                      <a:pt x="1139" y="2633"/>
                      <a:pt x="1136" y="2637"/>
                    </a:cubicBezTo>
                    <a:cubicBezTo>
                      <a:pt x="1134" y="2640"/>
                      <a:pt x="1128" y="2642"/>
                      <a:pt x="1122" y="2645"/>
                    </a:cubicBezTo>
                    <a:cubicBezTo>
                      <a:pt x="1116" y="2648"/>
                      <a:pt x="1111" y="2652"/>
                      <a:pt x="1109" y="2657"/>
                    </a:cubicBezTo>
                    <a:cubicBezTo>
                      <a:pt x="1104" y="2667"/>
                      <a:pt x="1110" y="2680"/>
                      <a:pt x="1121" y="2683"/>
                    </a:cubicBezTo>
                    <a:cubicBezTo>
                      <a:pt x="1127" y="2684"/>
                      <a:pt x="1132" y="2682"/>
                      <a:pt x="1137" y="2680"/>
                    </a:cubicBezTo>
                    <a:cubicBezTo>
                      <a:pt x="1142" y="2677"/>
                      <a:pt x="1154" y="2666"/>
                      <a:pt x="1161" y="2667"/>
                    </a:cubicBezTo>
                    <a:cubicBezTo>
                      <a:pt x="1167" y="2667"/>
                      <a:pt x="1169" y="2672"/>
                      <a:pt x="1168" y="2675"/>
                    </a:cubicBezTo>
                    <a:cubicBezTo>
                      <a:pt x="1172" y="2675"/>
                      <a:pt x="1175" y="2669"/>
                      <a:pt x="1174" y="2664"/>
                    </a:cubicBezTo>
                    <a:cubicBezTo>
                      <a:pt x="1171" y="2655"/>
                      <a:pt x="1159" y="2649"/>
                      <a:pt x="1148" y="2654"/>
                    </a:cubicBezTo>
                    <a:cubicBezTo>
                      <a:pt x="1143" y="2656"/>
                      <a:pt x="1141" y="2659"/>
                      <a:pt x="1137" y="2665"/>
                    </a:cubicBezTo>
                    <a:close/>
                    <a:moveTo>
                      <a:pt x="1148" y="2649"/>
                    </a:moveTo>
                    <a:cubicBezTo>
                      <a:pt x="1156" y="2639"/>
                      <a:pt x="1174" y="2632"/>
                      <a:pt x="1187" y="2635"/>
                    </a:cubicBezTo>
                    <a:cubicBezTo>
                      <a:pt x="1200" y="2639"/>
                      <a:pt x="1201" y="2651"/>
                      <a:pt x="1186" y="2651"/>
                    </a:cubicBezTo>
                    <a:cubicBezTo>
                      <a:pt x="1175" y="2650"/>
                      <a:pt x="1158" y="2643"/>
                      <a:pt x="1148" y="2649"/>
                    </a:cubicBezTo>
                    <a:close/>
                    <a:moveTo>
                      <a:pt x="1091" y="2679"/>
                    </a:moveTo>
                    <a:cubicBezTo>
                      <a:pt x="1090" y="2678"/>
                      <a:pt x="1090" y="2676"/>
                      <a:pt x="1090" y="2675"/>
                    </a:cubicBezTo>
                    <a:cubicBezTo>
                      <a:pt x="1081" y="2680"/>
                      <a:pt x="1063" y="2684"/>
                      <a:pt x="1046" y="2684"/>
                    </a:cubicBezTo>
                    <a:cubicBezTo>
                      <a:pt x="1051" y="2683"/>
                      <a:pt x="1055" y="2681"/>
                      <a:pt x="1059" y="2678"/>
                    </a:cubicBezTo>
                    <a:cubicBezTo>
                      <a:pt x="1087" y="2662"/>
                      <a:pt x="1080" y="2639"/>
                      <a:pt x="1094" y="2616"/>
                    </a:cubicBezTo>
                    <a:cubicBezTo>
                      <a:pt x="1099" y="2608"/>
                      <a:pt x="1110" y="2602"/>
                      <a:pt x="1119" y="2610"/>
                    </a:cubicBezTo>
                    <a:cubicBezTo>
                      <a:pt x="1123" y="2614"/>
                      <a:pt x="1125" y="2620"/>
                      <a:pt x="1123" y="2626"/>
                    </a:cubicBezTo>
                    <a:cubicBezTo>
                      <a:pt x="1122" y="2629"/>
                      <a:pt x="1120" y="2632"/>
                      <a:pt x="1116" y="2634"/>
                    </a:cubicBezTo>
                    <a:cubicBezTo>
                      <a:pt x="1115" y="2634"/>
                      <a:pt x="1113" y="2635"/>
                      <a:pt x="1111" y="2635"/>
                    </a:cubicBezTo>
                    <a:cubicBezTo>
                      <a:pt x="1112" y="2635"/>
                      <a:pt x="1112" y="2635"/>
                      <a:pt x="1114" y="2634"/>
                    </a:cubicBezTo>
                    <a:cubicBezTo>
                      <a:pt x="1116" y="2633"/>
                      <a:pt x="1119" y="2627"/>
                      <a:pt x="1118" y="2623"/>
                    </a:cubicBezTo>
                    <a:cubicBezTo>
                      <a:pt x="1116" y="2620"/>
                      <a:pt x="1111" y="2618"/>
                      <a:pt x="1107" y="2620"/>
                    </a:cubicBezTo>
                    <a:cubicBezTo>
                      <a:pt x="1103" y="2622"/>
                      <a:pt x="1102" y="2625"/>
                      <a:pt x="1103" y="2629"/>
                    </a:cubicBezTo>
                    <a:cubicBezTo>
                      <a:pt x="1104" y="2635"/>
                      <a:pt x="1112" y="2637"/>
                      <a:pt x="1117" y="2635"/>
                    </a:cubicBezTo>
                    <a:cubicBezTo>
                      <a:pt x="1121" y="2633"/>
                      <a:pt x="1124" y="2630"/>
                      <a:pt x="1125" y="2626"/>
                    </a:cubicBezTo>
                    <a:cubicBezTo>
                      <a:pt x="1127" y="2620"/>
                      <a:pt x="1125" y="2613"/>
                      <a:pt x="1121" y="2608"/>
                    </a:cubicBezTo>
                    <a:cubicBezTo>
                      <a:pt x="1110" y="2598"/>
                      <a:pt x="1098" y="2604"/>
                      <a:pt x="1092" y="2614"/>
                    </a:cubicBezTo>
                    <a:cubicBezTo>
                      <a:pt x="1078" y="2638"/>
                      <a:pt x="1085" y="2661"/>
                      <a:pt x="1054" y="2676"/>
                    </a:cubicBezTo>
                    <a:cubicBezTo>
                      <a:pt x="1042" y="2682"/>
                      <a:pt x="1027" y="2684"/>
                      <a:pt x="1013" y="2675"/>
                    </a:cubicBezTo>
                    <a:cubicBezTo>
                      <a:pt x="996" y="2664"/>
                      <a:pt x="987" y="2642"/>
                      <a:pt x="997" y="2623"/>
                    </a:cubicBezTo>
                    <a:cubicBezTo>
                      <a:pt x="986" y="2644"/>
                      <a:pt x="1008" y="2669"/>
                      <a:pt x="1031" y="2673"/>
                    </a:cubicBezTo>
                    <a:cubicBezTo>
                      <a:pt x="1043" y="2675"/>
                      <a:pt x="1060" y="2671"/>
                      <a:pt x="1069" y="2659"/>
                    </a:cubicBezTo>
                    <a:cubicBezTo>
                      <a:pt x="1087" y="2635"/>
                      <a:pt x="1060" y="2615"/>
                      <a:pt x="1044" y="2637"/>
                    </a:cubicBezTo>
                    <a:cubicBezTo>
                      <a:pt x="1035" y="2649"/>
                      <a:pt x="1021" y="2653"/>
                      <a:pt x="1008" y="2644"/>
                    </a:cubicBezTo>
                    <a:cubicBezTo>
                      <a:pt x="1000" y="2639"/>
                      <a:pt x="997" y="2630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6" y="2623"/>
                      <a:pt x="996" y="2624"/>
                      <a:pt x="996" y="2625"/>
                    </a:cubicBezTo>
                    <a:cubicBezTo>
                      <a:pt x="998" y="2619"/>
                      <a:pt x="1000" y="2614"/>
                      <a:pt x="1001" y="2608"/>
                    </a:cubicBezTo>
                    <a:cubicBezTo>
                      <a:pt x="1003" y="2594"/>
                      <a:pt x="1003" y="2583"/>
                      <a:pt x="998" y="2570"/>
                    </a:cubicBezTo>
                    <a:cubicBezTo>
                      <a:pt x="997" y="2569"/>
                      <a:pt x="997" y="2569"/>
                      <a:pt x="997" y="2569"/>
                    </a:cubicBezTo>
                    <a:cubicBezTo>
                      <a:pt x="1007" y="2577"/>
                      <a:pt x="1019" y="2596"/>
                      <a:pt x="1019" y="2607"/>
                    </a:cubicBezTo>
                    <a:cubicBezTo>
                      <a:pt x="1019" y="2607"/>
                      <a:pt x="1020" y="2607"/>
                      <a:pt x="1021" y="2607"/>
                    </a:cubicBezTo>
                    <a:cubicBezTo>
                      <a:pt x="1021" y="2597"/>
                      <a:pt x="1013" y="2581"/>
                      <a:pt x="1004" y="2572"/>
                    </a:cubicBezTo>
                    <a:cubicBezTo>
                      <a:pt x="1006" y="2572"/>
                      <a:pt x="1008" y="2573"/>
                      <a:pt x="1009" y="2574"/>
                    </a:cubicBezTo>
                    <a:cubicBezTo>
                      <a:pt x="1009" y="2574"/>
                      <a:pt x="1009" y="2574"/>
                      <a:pt x="1009" y="2574"/>
                    </a:cubicBezTo>
                    <a:cubicBezTo>
                      <a:pt x="1018" y="2577"/>
                      <a:pt x="1026" y="2579"/>
                      <a:pt x="1034" y="2580"/>
                    </a:cubicBezTo>
                    <a:cubicBezTo>
                      <a:pt x="1044" y="2582"/>
                      <a:pt x="1057" y="2581"/>
                      <a:pt x="1065" y="2587"/>
                    </a:cubicBezTo>
                    <a:cubicBezTo>
                      <a:pt x="1071" y="2594"/>
                      <a:pt x="1073" y="2602"/>
                      <a:pt x="1070" y="2611"/>
                    </a:cubicBezTo>
                    <a:cubicBezTo>
                      <a:pt x="1067" y="2618"/>
                      <a:pt x="1060" y="2624"/>
                      <a:pt x="1052" y="2625"/>
                    </a:cubicBezTo>
                    <a:cubicBezTo>
                      <a:pt x="1044" y="2625"/>
                      <a:pt x="1038" y="2622"/>
                      <a:pt x="1035" y="2615"/>
                    </a:cubicBezTo>
                    <a:cubicBezTo>
                      <a:pt x="1033" y="2610"/>
                      <a:pt x="1033" y="2604"/>
                      <a:pt x="1037" y="2600"/>
                    </a:cubicBezTo>
                    <a:cubicBezTo>
                      <a:pt x="1035" y="2603"/>
                      <a:pt x="1035" y="2608"/>
                      <a:pt x="1037" y="2611"/>
                    </a:cubicBezTo>
                    <a:cubicBezTo>
                      <a:pt x="1041" y="2615"/>
                      <a:pt x="1046" y="2615"/>
                      <a:pt x="1050" y="2612"/>
                    </a:cubicBezTo>
                    <a:cubicBezTo>
                      <a:pt x="1054" y="2609"/>
                      <a:pt x="1055" y="2604"/>
                      <a:pt x="1051" y="2600"/>
                    </a:cubicBezTo>
                    <a:cubicBezTo>
                      <a:pt x="1049" y="2596"/>
                      <a:pt x="1044" y="2595"/>
                      <a:pt x="1040" y="2598"/>
                    </a:cubicBezTo>
                    <a:cubicBezTo>
                      <a:pt x="1038" y="2599"/>
                      <a:pt x="1036" y="2601"/>
                      <a:pt x="1035" y="2603"/>
                    </a:cubicBezTo>
                    <a:cubicBezTo>
                      <a:pt x="1033" y="2607"/>
                      <a:pt x="1033" y="2611"/>
                      <a:pt x="1034" y="2615"/>
                    </a:cubicBezTo>
                    <a:cubicBezTo>
                      <a:pt x="1037" y="2622"/>
                      <a:pt x="1044" y="2626"/>
                      <a:pt x="1052" y="2626"/>
                    </a:cubicBezTo>
                    <a:cubicBezTo>
                      <a:pt x="1060" y="2625"/>
                      <a:pt x="1068" y="2619"/>
                      <a:pt x="1071" y="2611"/>
                    </a:cubicBezTo>
                    <a:cubicBezTo>
                      <a:pt x="1075" y="2602"/>
                      <a:pt x="1072" y="2593"/>
                      <a:pt x="1066" y="2586"/>
                    </a:cubicBezTo>
                    <a:cubicBezTo>
                      <a:pt x="1064" y="2584"/>
                      <a:pt x="1062" y="2582"/>
                      <a:pt x="1060" y="2581"/>
                    </a:cubicBezTo>
                    <a:cubicBezTo>
                      <a:pt x="1061" y="2581"/>
                      <a:pt x="1062" y="2581"/>
                      <a:pt x="1064" y="2581"/>
                    </a:cubicBezTo>
                    <a:cubicBezTo>
                      <a:pt x="1085" y="2579"/>
                      <a:pt x="1104" y="2568"/>
                      <a:pt x="1125" y="2576"/>
                    </a:cubicBezTo>
                    <a:cubicBezTo>
                      <a:pt x="1125" y="2576"/>
                      <a:pt x="1125" y="2575"/>
                      <a:pt x="1126" y="2574"/>
                    </a:cubicBezTo>
                    <a:cubicBezTo>
                      <a:pt x="1123" y="2573"/>
                      <a:pt x="1120" y="2572"/>
                      <a:pt x="1116" y="2571"/>
                    </a:cubicBezTo>
                    <a:cubicBezTo>
                      <a:pt x="1112" y="2570"/>
                      <a:pt x="1107" y="2569"/>
                      <a:pt x="1103" y="2570"/>
                    </a:cubicBezTo>
                    <a:cubicBezTo>
                      <a:pt x="1107" y="2567"/>
                      <a:pt x="1110" y="2564"/>
                      <a:pt x="1114" y="2561"/>
                    </a:cubicBezTo>
                    <a:cubicBezTo>
                      <a:pt x="1121" y="2554"/>
                      <a:pt x="1125" y="2547"/>
                      <a:pt x="1129" y="2538"/>
                    </a:cubicBezTo>
                    <a:cubicBezTo>
                      <a:pt x="1131" y="2535"/>
                      <a:pt x="1132" y="2532"/>
                      <a:pt x="1133" y="2529"/>
                    </a:cubicBezTo>
                    <a:cubicBezTo>
                      <a:pt x="1135" y="2521"/>
                      <a:pt x="1135" y="2514"/>
                      <a:pt x="1134" y="2506"/>
                    </a:cubicBezTo>
                    <a:cubicBezTo>
                      <a:pt x="1132" y="2498"/>
                      <a:pt x="1129" y="2492"/>
                      <a:pt x="1124" y="2485"/>
                    </a:cubicBezTo>
                    <a:cubicBezTo>
                      <a:pt x="1120" y="2479"/>
                      <a:pt x="1113" y="2475"/>
                      <a:pt x="1106" y="2473"/>
                    </a:cubicBezTo>
                    <a:cubicBezTo>
                      <a:pt x="1093" y="2470"/>
                      <a:pt x="1080" y="2475"/>
                      <a:pt x="1072" y="2485"/>
                    </a:cubicBezTo>
                    <a:cubicBezTo>
                      <a:pt x="1064" y="2495"/>
                      <a:pt x="1061" y="2509"/>
                      <a:pt x="1061" y="2523"/>
                    </a:cubicBezTo>
                    <a:cubicBezTo>
                      <a:pt x="1074" y="2497"/>
                      <a:pt x="1096" y="2507"/>
                      <a:pt x="1107" y="2504"/>
                    </a:cubicBezTo>
                    <a:cubicBezTo>
                      <a:pt x="1122" y="2499"/>
                      <a:pt x="1122" y="2486"/>
                      <a:pt x="1114" y="2478"/>
                    </a:cubicBezTo>
                    <a:cubicBezTo>
                      <a:pt x="1114" y="2478"/>
                      <a:pt x="1114" y="2478"/>
                      <a:pt x="1114" y="2478"/>
                    </a:cubicBezTo>
                    <a:cubicBezTo>
                      <a:pt x="1118" y="2480"/>
                      <a:pt x="1120" y="2482"/>
                      <a:pt x="1123" y="2486"/>
                    </a:cubicBezTo>
                    <a:cubicBezTo>
                      <a:pt x="1128" y="2493"/>
                      <a:pt x="1131" y="2498"/>
                      <a:pt x="1132" y="2506"/>
                    </a:cubicBezTo>
                    <a:cubicBezTo>
                      <a:pt x="1133" y="2514"/>
                      <a:pt x="1132" y="2520"/>
                      <a:pt x="1130" y="2528"/>
                    </a:cubicBezTo>
                    <a:cubicBezTo>
                      <a:pt x="1127" y="2540"/>
                      <a:pt x="1122" y="2548"/>
                      <a:pt x="1113" y="2557"/>
                    </a:cubicBezTo>
                    <a:cubicBezTo>
                      <a:pt x="1116" y="2554"/>
                      <a:pt x="1118" y="2551"/>
                      <a:pt x="1119" y="2548"/>
                    </a:cubicBezTo>
                    <a:cubicBezTo>
                      <a:pt x="1124" y="2538"/>
                      <a:pt x="1122" y="2524"/>
                      <a:pt x="1112" y="2519"/>
                    </a:cubicBezTo>
                    <a:cubicBezTo>
                      <a:pt x="1107" y="2516"/>
                      <a:pt x="1102" y="2517"/>
                      <a:pt x="1098" y="2521"/>
                    </a:cubicBezTo>
                    <a:cubicBezTo>
                      <a:pt x="1095" y="2523"/>
                      <a:pt x="1093" y="2527"/>
                      <a:pt x="1093" y="2530"/>
                    </a:cubicBezTo>
                    <a:cubicBezTo>
                      <a:pt x="1093" y="2534"/>
                      <a:pt x="1095" y="2538"/>
                      <a:pt x="1099" y="2541"/>
                    </a:cubicBezTo>
                    <a:cubicBezTo>
                      <a:pt x="1103" y="2544"/>
                      <a:pt x="1109" y="2543"/>
                      <a:pt x="1112" y="2539"/>
                    </a:cubicBezTo>
                    <a:cubicBezTo>
                      <a:pt x="1114" y="2536"/>
                      <a:pt x="1114" y="2533"/>
                      <a:pt x="1112" y="2530"/>
                    </a:cubicBezTo>
                    <a:cubicBezTo>
                      <a:pt x="1111" y="2528"/>
                      <a:pt x="1109" y="2528"/>
                      <a:pt x="1107" y="2529"/>
                    </a:cubicBezTo>
                    <a:cubicBezTo>
                      <a:pt x="1109" y="2529"/>
                      <a:pt x="1110" y="2530"/>
                      <a:pt x="1110" y="2532"/>
                    </a:cubicBezTo>
                    <a:cubicBezTo>
                      <a:pt x="1112" y="2535"/>
                      <a:pt x="1109" y="2537"/>
                      <a:pt x="1107" y="2537"/>
                    </a:cubicBezTo>
                    <a:cubicBezTo>
                      <a:pt x="1105" y="2537"/>
                      <a:pt x="1103" y="2536"/>
                      <a:pt x="1102" y="2534"/>
                    </a:cubicBezTo>
                    <a:cubicBezTo>
                      <a:pt x="1100" y="2532"/>
                      <a:pt x="1100" y="2529"/>
                      <a:pt x="1102" y="2527"/>
                    </a:cubicBezTo>
                    <a:cubicBezTo>
                      <a:pt x="1104" y="2524"/>
                      <a:pt x="1108" y="2524"/>
                      <a:pt x="1111" y="2525"/>
                    </a:cubicBezTo>
                    <a:cubicBezTo>
                      <a:pt x="1120" y="2529"/>
                      <a:pt x="1120" y="2543"/>
                      <a:pt x="1116" y="2550"/>
                    </a:cubicBezTo>
                    <a:cubicBezTo>
                      <a:pt x="1103" y="2576"/>
                      <a:pt x="1059" y="2581"/>
                      <a:pt x="1031" y="2576"/>
                    </a:cubicBezTo>
                    <a:cubicBezTo>
                      <a:pt x="1040" y="2576"/>
                      <a:pt x="1050" y="2572"/>
                      <a:pt x="1056" y="2566"/>
                    </a:cubicBezTo>
                    <a:cubicBezTo>
                      <a:pt x="1060" y="2562"/>
                      <a:pt x="1063" y="2558"/>
                      <a:pt x="1064" y="2552"/>
                    </a:cubicBezTo>
                    <a:cubicBezTo>
                      <a:pt x="1062" y="2557"/>
                      <a:pt x="1058" y="2561"/>
                      <a:pt x="1055" y="2564"/>
                    </a:cubicBezTo>
                    <a:cubicBezTo>
                      <a:pt x="1046" y="2572"/>
                      <a:pt x="1036" y="2574"/>
                      <a:pt x="1024" y="2573"/>
                    </a:cubicBezTo>
                    <a:cubicBezTo>
                      <a:pt x="1016" y="2572"/>
                      <a:pt x="1009" y="2570"/>
                      <a:pt x="1003" y="2566"/>
                    </a:cubicBezTo>
                    <a:cubicBezTo>
                      <a:pt x="991" y="2559"/>
                      <a:pt x="985" y="2549"/>
                      <a:pt x="974" y="2541"/>
                    </a:cubicBezTo>
                    <a:cubicBezTo>
                      <a:pt x="973" y="2540"/>
                      <a:pt x="973" y="2540"/>
                      <a:pt x="973" y="2540"/>
                    </a:cubicBezTo>
                    <a:cubicBezTo>
                      <a:pt x="966" y="2536"/>
                      <a:pt x="960" y="2533"/>
                      <a:pt x="953" y="2530"/>
                    </a:cubicBezTo>
                    <a:cubicBezTo>
                      <a:pt x="951" y="2529"/>
                      <a:pt x="934" y="2523"/>
                      <a:pt x="933" y="2525"/>
                    </a:cubicBezTo>
                    <a:cubicBezTo>
                      <a:pt x="933" y="2527"/>
                      <a:pt x="944" y="2531"/>
                      <a:pt x="946" y="2531"/>
                    </a:cubicBezTo>
                    <a:cubicBezTo>
                      <a:pt x="955" y="2535"/>
                      <a:pt x="962" y="2539"/>
                      <a:pt x="970" y="2544"/>
                    </a:cubicBezTo>
                    <a:cubicBezTo>
                      <a:pt x="971" y="2545"/>
                      <a:pt x="971" y="2545"/>
                      <a:pt x="971" y="2545"/>
                    </a:cubicBezTo>
                    <a:cubicBezTo>
                      <a:pt x="981" y="2552"/>
                      <a:pt x="989" y="2560"/>
                      <a:pt x="994" y="2571"/>
                    </a:cubicBezTo>
                    <a:cubicBezTo>
                      <a:pt x="1000" y="2585"/>
                      <a:pt x="1001" y="2602"/>
                      <a:pt x="994" y="2615"/>
                    </a:cubicBezTo>
                    <a:cubicBezTo>
                      <a:pt x="989" y="2623"/>
                      <a:pt x="978" y="2630"/>
                      <a:pt x="970" y="2625"/>
                    </a:cubicBezTo>
                    <a:cubicBezTo>
                      <a:pt x="967" y="2624"/>
                      <a:pt x="965" y="2620"/>
                      <a:pt x="966" y="2617"/>
                    </a:cubicBezTo>
                    <a:cubicBezTo>
                      <a:pt x="967" y="2614"/>
                      <a:pt x="969" y="2612"/>
                      <a:pt x="972" y="2612"/>
                    </a:cubicBezTo>
                    <a:cubicBezTo>
                      <a:pt x="975" y="2612"/>
                      <a:pt x="976" y="2613"/>
                      <a:pt x="977" y="2615"/>
                    </a:cubicBezTo>
                    <a:cubicBezTo>
                      <a:pt x="979" y="2617"/>
                      <a:pt x="978" y="2620"/>
                      <a:pt x="975" y="2621"/>
                    </a:cubicBezTo>
                    <a:cubicBezTo>
                      <a:pt x="974" y="2621"/>
                      <a:pt x="972" y="2621"/>
                      <a:pt x="971" y="2620"/>
                    </a:cubicBezTo>
                    <a:cubicBezTo>
                      <a:pt x="971" y="2622"/>
                      <a:pt x="972" y="2623"/>
                      <a:pt x="975" y="2624"/>
                    </a:cubicBezTo>
                    <a:cubicBezTo>
                      <a:pt x="978" y="2624"/>
                      <a:pt x="981" y="2622"/>
                      <a:pt x="982" y="2619"/>
                    </a:cubicBezTo>
                    <a:cubicBezTo>
                      <a:pt x="984" y="2614"/>
                      <a:pt x="981" y="2608"/>
                      <a:pt x="976" y="2606"/>
                    </a:cubicBezTo>
                    <a:cubicBezTo>
                      <a:pt x="972" y="2605"/>
                      <a:pt x="967" y="2605"/>
                      <a:pt x="964" y="2607"/>
                    </a:cubicBezTo>
                    <a:cubicBezTo>
                      <a:pt x="961" y="2609"/>
                      <a:pt x="959" y="2613"/>
                      <a:pt x="958" y="2617"/>
                    </a:cubicBezTo>
                    <a:cubicBezTo>
                      <a:pt x="958" y="2622"/>
                      <a:pt x="960" y="2627"/>
                      <a:pt x="965" y="2630"/>
                    </a:cubicBezTo>
                    <a:cubicBezTo>
                      <a:pt x="975" y="2635"/>
                      <a:pt x="988" y="2629"/>
                      <a:pt x="993" y="2619"/>
                    </a:cubicBezTo>
                    <a:cubicBezTo>
                      <a:pt x="995" y="2616"/>
                      <a:pt x="997" y="2613"/>
                      <a:pt x="997" y="2609"/>
                    </a:cubicBezTo>
                    <a:cubicBezTo>
                      <a:pt x="995" y="2621"/>
                      <a:pt x="991" y="2630"/>
                      <a:pt x="983" y="2640"/>
                    </a:cubicBezTo>
                    <a:cubicBezTo>
                      <a:pt x="978" y="2646"/>
                      <a:pt x="973" y="2650"/>
                      <a:pt x="966" y="2653"/>
                    </a:cubicBezTo>
                    <a:cubicBezTo>
                      <a:pt x="958" y="2657"/>
                      <a:pt x="952" y="2658"/>
                      <a:pt x="944" y="2658"/>
                    </a:cubicBezTo>
                    <a:cubicBezTo>
                      <a:pt x="940" y="2657"/>
                      <a:pt x="936" y="2656"/>
                      <a:pt x="932" y="2655"/>
                    </a:cubicBezTo>
                    <a:cubicBezTo>
                      <a:pt x="932" y="2654"/>
                      <a:pt x="932" y="2654"/>
                      <a:pt x="932" y="2654"/>
                    </a:cubicBezTo>
                    <a:cubicBezTo>
                      <a:pt x="943" y="2657"/>
                      <a:pt x="955" y="2649"/>
                      <a:pt x="950" y="2634"/>
                    </a:cubicBezTo>
                    <a:cubicBezTo>
                      <a:pt x="946" y="2623"/>
                      <a:pt x="926" y="2611"/>
                      <a:pt x="940" y="2585"/>
                    </a:cubicBezTo>
                    <a:cubicBezTo>
                      <a:pt x="928" y="2593"/>
                      <a:pt x="918" y="2603"/>
                      <a:pt x="915" y="2616"/>
                    </a:cubicBezTo>
                    <a:cubicBezTo>
                      <a:pt x="911" y="2628"/>
                      <a:pt x="913" y="2642"/>
                      <a:pt x="923" y="2650"/>
                    </a:cubicBezTo>
                    <a:cubicBezTo>
                      <a:pt x="929" y="2655"/>
                      <a:pt x="937" y="2658"/>
                      <a:pt x="944" y="2659"/>
                    </a:cubicBezTo>
                    <a:cubicBezTo>
                      <a:pt x="953" y="2659"/>
                      <a:pt x="959" y="2658"/>
                      <a:pt x="967" y="2655"/>
                    </a:cubicBezTo>
                    <a:cubicBezTo>
                      <a:pt x="974" y="2651"/>
                      <a:pt x="979" y="2647"/>
                      <a:pt x="985" y="2641"/>
                    </a:cubicBezTo>
                    <a:cubicBezTo>
                      <a:pt x="987" y="2639"/>
                      <a:pt x="989" y="2636"/>
                      <a:pt x="991" y="2633"/>
                    </a:cubicBezTo>
                    <a:cubicBezTo>
                      <a:pt x="992" y="2632"/>
                      <a:pt x="993" y="2630"/>
                      <a:pt x="994" y="2629"/>
                    </a:cubicBezTo>
                    <a:cubicBezTo>
                      <a:pt x="985" y="2648"/>
                      <a:pt x="996" y="2669"/>
                      <a:pt x="1014" y="2679"/>
                    </a:cubicBezTo>
                    <a:cubicBezTo>
                      <a:pt x="1016" y="2680"/>
                      <a:pt x="1017" y="2681"/>
                      <a:pt x="1019" y="2682"/>
                    </a:cubicBezTo>
                    <a:cubicBezTo>
                      <a:pt x="1041" y="2692"/>
                      <a:pt x="1069" y="2690"/>
                      <a:pt x="1091" y="2679"/>
                    </a:cubicBezTo>
                    <a:close/>
                    <a:moveTo>
                      <a:pt x="1110" y="2679"/>
                    </a:moveTo>
                    <a:cubicBezTo>
                      <a:pt x="1105" y="2675"/>
                      <a:pt x="1104" y="2666"/>
                      <a:pt x="1105" y="2662"/>
                    </a:cubicBezTo>
                    <a:cubicBezTo>
                      <a:pt x="1099" y="2659"/>
                      <a:pt x="1089" y="2668"/>
                      <a:pt x="1094" y="2677"/>
                    </a:cubicBezTo>
                    <a:cubicBezTo>
                      <a:pt x="1097" y="2683"/>
                      <a:pt x="1106" y="2684"/>
                      <a:pt x="1110" y="2679"/>
                    </a:cubicBezTo>
                    <a:close/>
                    <a:moveTo>
                      <a:pt x="1100" y="2688"/>
                    </a:moveTo>
                    <a:cubicBezTo>
                      <a:pt x="1108" y="2693"/>
                      <a:pt x="1121" y="2697"/>
                      <a:pt x="1131" y="2697"/>
                    </a:cubicBezTo>
                    <a:cubicBezTo>
                      <a:pt x="1141" y="2697"/>
                      <a:pt x="1151" y="2693"/>
                      <a:pt x="1160" y="2689"/>
                    </a:cubicBezTo>
                    <a:cubicBezTo>
                      <a:pt x="1176" y="2680"/>
                      <a:pt x="1191" y="2667"/>
                      <a:pt x="1211" y="2668"/>
                    </a:cubicBezTo>
                    <a:cubicBezTo>
                      <a:pt x="1226" y="2668"/>
                      <a:pt x="1237" y="2680"/>
                      <a:pt x="1238" y="2691"/>
                    </a:cubicBezTo>
                    <a:cubicBezTo>
                      <a:pt x="1239" y="2700"/>
                      <a:pt x="1233" y="2711"/>
                      <a:pt x="1223" y="2714"/>
                    </a:cubicBezTo>
                    <a:cubicBezTo>
                      <a:pt x="1217" y="2716"/>
                      <a:pt x="1205" y="2715"/>
                      <a:pt x="1203" y="2707"/>
                    </a:cubicBezTo>
                    <a:cubicBezTo>
                      <a:pt x="1201" y="2702"/>
                      <a:pt x="1203" y="2698"/>
                      <a:pt x="1207" y="2698"/>
                    </a:cubicBezTo>
                    <a:cubicBezTo>
                      <a:pt x="1206" y="2702"/>
                      <a:pt x="1210" y="2705"/>
                      <a:pt x="1215" y="2704"/>
                    </a:cubicBezTo>
                    <a:cubicBezTo>
                      <a:pt x="1218" y="2703"/>
                      <a:pt x="1221" y="2701"/>
                      <a:pt x="1222" y="2698"/>
                    </a:cubicBezTo>
                    <a:cubicBezTo>
                      <a:pt x="1225" y="2693"/>
                      <a:pt x="1224" y="2687"/>
                      <a:pt x="1219" y="2683"/>
                    </a:cubicBezTo>
                    <a:cubicBezTo>
                      <a:pt x="1208" y="2676"/>
                      <a:pt x="1189" y="2685"/>
                      <a:pt x="1178" y="2692"/>
                    </a:cubicBezTo>
                    <a:cubicBezTo>
                      <a:pt x="1162" y="2703"/>
                      <a:pt x="1145" y="2708"/>
                      <a:pt x="1125" y="2704"/>
                    </a:cubicBezTo>
                    <a:cubicBezTo>
                      <a:pt x="1115" y="2702"/>
                      <a:pt x="1105" y="2697"/>
                      <a:pt x="1100" y="2688"/>
                    </a:cubicBezTo>
                    <a:close/>
                    <a:moveTo>
                      <a:pt x="913" y="2607"/>
                    </a:moveTo>
                    <a:cubicBezTo>
                      <a:pt x="906" y="2620"/>
                      <a:pt x="893" y="2615"/>
                      <a:pt x="883" y="2613"/>
                    </a:cubicBezTo>
                    <a:cubicBezTo>
                      <a:pt x="873" y="2612"/>
                      <a:pt x="862" y="2615"/>
                      <a:pt x="860" y="2626"/>
                    </a:cubicBezTo>
                    <a:cubicBezTo>
                      <a:pt x="873" y="2625"/>
                      <a:pt x="873" y="2633"/>
                      <a:pt x="885" y="2636"/>
                    </a:cubicBezTo>
                    <a:cubicBezTo>
                      <a:pt x="896" y="2639"/>
                      <a:pt x="912" y="2628"/>
                      <a:pt x="913" y="2607"/>
                    </a:cubicBezTo>
                    <a:close/>
                    <a:moveTo>
                      <a:pt x="830" y="2575"/>
                    </a:moveTo>
                    <a:cubicBezTo>
                      <a:pt x="833" y="2606"/>
                      <a:pt x="795" y="2606"/>
                      <a:pt x="782" y="2593"/>
                    </a:cubicBezTo>
                    <a:cubicBezTo>
                      <a:pt x="797" y="2599"/>
                      <a:pt x="825" y="2589"/>
                      <a:pt x="830" y="2575"/>
                    </a:cubicBezTo>
                    <a:close/>
                    <a:moveTo>
                      <a:pt x="832" y="2557"/>
                    </a:moveTo>
                    <a:cubicBezTo>
                      <a:pt x="850" y="2562"/>
                      <a:pt x="863" y="2581"/>
                      <a:pt x="863" y="2596"/>
                    </a:cubicBezTo>
                    <a:cubicBezTo>
                      <a:pt x="864" y="2631"/>
                      <a:pt x="826" y="2630"/>
                      <a:pt x="834" y="2599"/>
                    </a:cubicBezTo>
                    <a:cubicBezTo>
                      <a:pt x="838" y="2583"/>
                      <a:pt x="840" y="2572"/>
                      <a:pt x="832" y="2557"/>
                    </a:cubicBezTo>
                    <a:close/>
                    <a:moveTo>
                      <a:pt x="682" y="2516"/>
                    </a:moveTo>
                    <a:cubicBezTo>
                      <a:pt x="687" y="2551"/>
                      <a:pt x="715" y="2564"/>
                      <a:pt x="742" y="2569"/>
                    </a:cubicBezTo>
                    <a:cubicBezTo>
                      <a:pt x="757" y="2572"/>
                      <a:pt x="778" y="2569"/>
                      <a:pt x="788" y="2581"/>
                    </a:cubicBezTo>
                    <a:cubicBezTo>
                      <a:pt x="795" y="2558"/>
                      <a:pt x="747" y="2555"/>
                      <a:pt x="732" y="2552"/>
                    </a:cubicBezTo>
                    <a:cubicBezTo>
                      <a:pt x="708" y="2548"/>
                      <a:pt x="690" y="2535"/>
                      <a:pt x="682" y="2516"/>
                    </a:cubicBezTo>
                    <a:close/>
                    <a:moveTo>
                      <a:pt x="1090" y="2011"/>
                    </a:moveTo>
                    <a:cubicBezTo>
                      <a:pt x="1115" y="2017"/>
                      <a:pt x="1138" y="1989"/>
                      <a:pt x="1151" y="1982"/>
                    </a:cubicBezTo>
                    <a:cubicBezTo>
                      <a:pt x="1171" y="1972"/>
                      <a:pt x="1183" y="1990"/>
                      <a:pt x="1165" y="2003"/>
                    </a:cubicBezTo>
                    <a:cubicBezTo>
                      <a:pt x="1147" y="2016"/>
                      <a:pt x="1112" y="2022"/>
                      <a:pt x="1090" y="2011"/>
                    </a:cubicBezTo>
                    <a:close/>
                    <a:moveTo>
                      <a:pt x="1209" y="1917"/>
                    </a:moveTo>
                    <a:cubicBezTo>
                      <a:pt x="1182" y="1899"/>
                      <a:pt x="1186" y="1868"/>
                      <a:pt x="1179" y="1854"/>
                    </a:cubicBezTo>
                    <a:cubicBezTo>
                      <a:pt x="1172" y="1839"/>
                      <a:pt x="1156" y="1844"/>
                      <a:pt x="1160" y="1862"/>
                    </a:cubicBezTo>
                    <a:cubicBezTo>
                      <a:pt x="1164" y="1885"/>
                      <a:pt x="1185" y="1908"/>
                      <a:pt x="1209" y="1917"/>
                    </a:cubicBezTo>
                    <a:close/>
                    <a:moveTo>
                      <a:pt x="964" y="2318"/>
                    </a:moveTo>
                    <a:cubicBezTo>
                      <a:pt x="983" y="2314"/>
                      <a:pt x="987" y="2301"/>
                      <a:pt x="985" y="2281"/>
                    </a:cubicBezTo>
                    <a:cubicBezTo>
                      <a:pt x="983" y="2265"/>
                      <a:pt x="988" y="2252"/>
                      <a:pt x="1000" y="2249"/>
                    </a:cubicBezTo>
                    <a:cubicBezTo>
                      <a:pt x="992" y="2244"/>
                      <a:pt x="979" y="2247"/>
                      <a:pt x="973" y="2257"/>
                    </a:cubicBezTo>
                    <a:cubicBezTo>
                      <a:pt x="966" y="2271"/>
                      <a:pt x="976" y="2285"/>
                      <a:pt x="975" y="2301"/>
                    </a:cubicBezTo>
                    <a:cubicBezTo>
                      <a:pt x="974" y="2306"/>
                      <a:pt x="972" y="2313"/>
                      <a:pt x="964" y="2318"/>
                    </a:cubicBezTo>
                    <a:close/>
                    <a:moveTo>
                      <a:pt x="1239" y="2081"/>
                    </a:moveTo>
                    <a:cubicBezTo>
                      <a:pt x="1241" y="2081"/>
                      <a:pt x="1243" y="2083"/>
                      <a:pt x="1243" y="2085"/>
                    </a:cubicBezTo>
                    <a:cubicBezTo>
                      <a:pt x="1243" y="2087"/>
                      <a:pt x="1241" y="2089"/>
                      <a:pt x="1239" y="2089"/>
                    </a:cubicBezTo>
                    <a:cubicBezTo>
                      <a:pt x="1237" y="2089"/>
                      <a:pt x="1235" y="2087"/>
                      <a:pt x="1235" y="2085"/>
                    </a:cubicBezTo>
                    <a:cubicBezTo>
                      <a:pt x="1235" y="2083"/>
                      <a:pt x="1237" y="2081"/>
                      <a:pt x="1239" y="2081"/>
                    </a:cubicBezTo>
                    <a:close/>
                    <a:moveTo>
                      <a:pt x="1221" y="2093"/>
                    </a:moveTo>
                    <a:cubicBezTo>
                      <a:pt x="1225" y="2093"/>
                      <a:pt x="1229" y="2096"/>
                      <a:pt x="1229" y="2100"/>
                    </a:cubicBezTo>
                    <a:cubicBezTo>
                      <a:pt x="1229" y="2104"/>
                      <a:pt x="1226" y="2108"/>
                      <a:pt x="1222" y="2108"/>
                    </a:cubicBezTo>
                    <a:cubicBezTo>
                      <a:pt x="1218" y="2108"/>
                      <a:pt x="1214" y="2105"/>
                      <a:pt x="1214" y="2101"/>
                    </a:cubicBezTo>
                    <a:cubicBezTo>
                      <a:pt x="1214" y="2097"/>
                      <a:pt x="1217" y="2093"/>
                      <a:pt x="1221" y="2093"/>
                    </a:cubicBezTo>
                    <a:close/>
                    <a:moveTo>
                      <a:pt x="1230" y="2084"/>
                    </a:moveTo>
                    <a:cubicBezTo>
                      <a:pt x="1232" y="2084"/>
                      <a:pt x="1235" y="2086"/>
                      <a:pt x="1235" y="2089"/>
                    </a:cubicBezTo>
                    <a:cubicBezTo>
                      <a:pt x="1235" y="2092"/>
                      <a:pt x="1233" y="2094"/>
                      <a:pt x="1230" y="2094"/>
                    </a:cubicBezTo>
                    <a:cubicBezTo>
                      <a:pt x="1227" y="2094"/>
                      <a:pt x="1225" y="2092"/>
                      <a:pt x="1225" y="2090"/>
                    </a:cubicBezTo>
                    <a:cubicBezTo>
                      <a:pt x="1225" y="2087"/>
                      <a:pt x="1227" y="2084"/>
                      <a:pt x="1230" y="2084"/>
                    </a:cubicBezTo>
                    <a:close/>
                    <a:moveTo>
                      <a:pt x="917" y="2133"/>
                    </a:moveTo>
                    <a:cubicBezTo>
                      <a:pt x="920" y="2136"/>
                      <a:pt x="923" y="2137"/>
                      <a:pt x="926" y="2136"/>
                    </a:cubicBezTo>
                    <a:cubicBezTo>
                      <a:pt x="929" y="2136"/>
                      <a:pt x="933" y="2133"/>
                      <a:pt x="935" y="2129"/>
                    </a:cubicBezTo>
                    <a:cubicBezTo>
                      <a:pt x="936" y="2123"/>
                      <a:pt x="933" y="2118"/>
                      <a:pt x="929" y="2117"/>
                    </a:cubicBezTo>
                    <a:cubicBezTo>
                      <a:pt x="922" y="2113"/>
                      <a:pt x="919" y="2119"/>
                      <a:pt x="914" y="2120"/>
                    </a:cubicBezTo>
                    <a:cubicBezTo>
                      <a:pt x="909" y="2122"/>
                      <a:pt x="903" y="2118"/>
                      <a:pt x="899" y="2112"/>
                    </a:cubicBezTo>
                    <a:cubicBezTo>
                      <a:pt x="895" y="2105"/>
                      <a:pt x="896" y="2096"/>
                      <a:pt x="902" y="2090"/>
                    </a:cubicBezTo>
                    <a:cubicBezTo>
                      <a:pt x="905" y="2087"/>
                      <a:pt x="910" y="2085"/>
                      <a:pt x="914" y="2089"/>
                    </a:cubicBezTo>
                    <a:cubicBezTo>
                      <a:pt x="909" y="2089"/>
                      <a:pt x="906" y="2096"/>
                      <a:pt x="911" y="2101"/>
                    </a:cubicBezTo>
                    <a:cubicBezTo>
                      <a:pt x="914" y="2103"/>
                      <a:pt x="922" y="2105"/>
                      <a:pt x="929" y="2106"/>
                    </a:cubicBezTo>
                    <a:cubicBezTo>
                      <a:pt x="937" y="2108"/>
                      <a:pt x="944" y="2111"/>
                      <a:pt x="949" y="2117"/>
                    </a:cubicBezTo>
                    <a:cubicBezTo>
                      <a:pt x="958" y="2127"/>
                      <a:pt x="954" y="2144"/>
                      <a:pt x="942" y="2150"/>
                    </a:cubicBezTo>
                    <a:cubicBezTo>
                      <a:pt x="935" y="2154"/>
                      <a:pt x="928" y="2153"/>
                      <a:pt x="922" y="2151"/>
                    </a:cubicBezTo>
                    <a:cubicBezTo>
                      <a:pt x="915" y="2150"/>
                      <a:pt x="898" y="2140"/>
                      <a:pt x="889" y="2143"/>
                    </a:cubicBezTo>
                    <a:cubicBezTo>
                      <a:pt x="883" y="2145"/>
                      <a:pt x="881" y="2151"/>
                      <a:pt x="884" y="2155"/>
                    </a:cubicBezTo>
                    <a:cubicBezTo>
                      <a:pt x="879" y="2156"/>
                      <a:pt x="874" y="2149"/>
                      <a:pt x="874" y="2143"/>
                    </a:cubicBezTo>
                    <a:cubicBezTo>
                      <a:pt x="875" y="2132"/>
                      <a:pt x="887" y="2121"/>
                      <a:pt x="902" y="2124"/>
                    </a:cubicBezTo>
                    <a:cubicBezTo>
                      <a:pt x="907" y="2125"/>
                      <a:pt x="912" y="2128"/>
                      <a:pt x="917" y="2133"/>
                    </a:cubicBezTo>
                    <a:close/>
                    <a:moveTo>
                      <a:pt x="1151" y="2591"/>
                    </a:moveTo>
                    <a:cubicBezTo>
                      <a:pt x="1151" y="2594"/>
                      <a:pt x="1148" y="2596"/>
                      <a:pt x="1145" y="2596"/>
                    </a:cubicBezTo>
                    <a:cubicBezTo>
                      <a:pt x="1142" y="2596"/>
                      <a:pt x="1140" y="2593"/>
                      <a:pt x="1140" y="2590"/>
                    </a:cubicBezTo>
                    <a:cubicBezTo>
                      <a:pt x="1140" y="2587"/>
                      <a:pt x="1143" y="2585"/>
                      <a:pt x="1146" y="2585"/>
                    </a:cubicBezTo>
                    <a:cubicBezTo>
                      <a:pt x="1149" y="2585"/>
                      <a:pt x="1151" y="2588"/>
                      <a:pt x="1151" y="2591"/>
                    </a:cubicBezTo>
                    <a:close/>
                    <a:moveTo>
                      <a:pt x="1153" y="2601"/>
                    </a:moveTo>
                    <a:cubicBezTo>
                      <a:pt x="1153" y="2604"/>
                      <a:pt x="1151" y="2605"/>
                      <a:pt x="1148" y="2605"/>
                    </a:cubicBezTo>
                    <a:cubicBezTo>
                      <a:pt x="1146" y="2605"/>
                      <a:pt x="1144" y="2603"/>
                      <a:pt x="1144" y="2601"/>
                    </a:cubicBezTo>
                    <a:cubicBezTo>
                      <a:pt x="1145" y="2598"/>
                      <a:pt x="1147" y="2597"/>
                      <a:pt x="1149" y="2597"/>
                    </a:cubicBezTo>
                    <a:cubicBezTo>
                      <a:pt x="1151" y="2597"/>
                      <a:pt x="1153" y="2599"/>
                      <a:pt x="1153" y="2601"/>
                    </a:cubicBezTo>
                    <a:close/>
                    <a:moveTo>
                      <a:pt x="1143" y="2580"/>
                    </a:moveTo>
                    <a:cubicBezTo>
                      <a:pt x="1142" y="2585"/>
                      <a:pt x="1138" y="2588"/>
                      <a:pt x="1134" y="2588"/>
                    </a:cubicBezTo>
                    <a:cubicBezTo>
                      <a:pt x="1129" y="2588"/>
                      <a:pt x="1126" y="2584"/>
                      <a:pt x="1126" y="2579"/>
                    </a:cubicBezTo>
                    <a:cubicBezTo>
                      <a:pt x="1126" y="2574"/>
                      <a:pt x="1130" y="2571"/>
                      <a:pt x="1135" y="2571"/>
                    </a:cubicBezTo>
                    <a:cubicBezTo>
                      <a:pt x="1139" y="2572"/>
                      <a:pt x="1143" y="2576"/>
                      <a:pt x="1143" y="2580"/>
                    </a:cubicBezTo>
                    <a:close/>
                    <a:moveTo>
                      <a:pt x="1011" y="2196"/>
                    </a:moveTo>
                    <a:cubicBezTo>
                      <a:pt x="1015" y="2201"/>
                      <a:pt x="1018" y="2208"/>
                      <a:pt x="1017" y="2215"/>
                    </a:cubicBezTo>
                    <a:cubicBezTo>
                      <a:pt x="1017" y="2221"/>
                      <a:pt x="1013" y="2228"/>
                      <a:pt x="1007" y="2230"/>
                    </a:cubicBezTo>
                    <a:cubicBezTo>
                      <a:pt x="999" y="2233"/>
                      <a:pt x="990" y="2229"/>
                      <a:pt x="985" y="2224"/>
                    </a:cubicBezTo>
                    <a:cubicBezTo>
                      <a:pt x="977" y="2215"/>
                      <a:pt x="975" y="2204"/>
                      <a:pt x="979" y="2193"/>
                    </a:cubicBezTo>
                    <a:cubicBezTo>
                      <a:pt x="981" y="2185"/>
                      <a:pt x="987" y="2177"/>
                      <a:pt x="994" y="2170"/>
                    </a:cubicBezTo>
                    <a:cubicBezTo>
                      <a:pt x="992" y="2171"/>
                      <a:pt x="991" y="2172"/>
                      <a:pt x="990" y="2172"/>
                    </a:cubicBezTo>
                    <a:cubicBezTo>
                      <a:pt x="969" y="2184"/>
                      <a:pt x="947" y="2191"/>
                      <a:pt x="924" y="2195"/>
                    </a:cubicBezTo>
                    <a:cubicBezTo>
                      <a:pt x="898" y="2199"/>
                      <a:pt x="879" y="2196"/>
                      <a:pt x="855" y="2213"/>
                    </a:cubicBezTo>
                    <a:cubicBezTo>
                      <a:pt x="851" y="2217"/>
                      <a:pt x="847" y="2220"/>
                      <a:pt x="842" y="2225"/>
                    </a:cubicBezTo>
                    <a:cubicBezTo>
                      <a:pt x="837" y="2232"/>
                      <a:pt x="834" y="2238"/>
                      <a:pt x="832" y="2247"/>
                    </a:cubicBezTo>
                    <a:cubicBezTo>
                      <a:pt x="829" y="2255"/>
                      <a:pt x="829" y="2262"/>
                      <a:pt x="830" y="2270"/>
                    </a:cubicBezTo>
                    <a:cubicBezTo>
                      <a:pt x="834" y="2301"/>
                      <a:pt x="855" y="2318"/>
                      <a:pt x="885" y="2323"/>
                    </a:cubicBezTo>
                    <a:cubicBezTo>
                      <a:pt x="898" y="2324"/>
                      <a:pt x="909" y="2321"/>
                      <a:pt x="919" y="2311"/>
                    </a:cubicBezTo>
                    <a:cubicBezTo>
                      <a:pt x="926" y="2302"/>
                      <a:pt x="929" y="2292"/>
                      <a:pt x="926" y="2281"/>
                    </a:cubicBezTo>
                    <a:cubicBezTo>
                      <a:pt x="923" y="2273"/>
                      <a:pt x="917" y="2266"/>
                      <a:pt x="910" y="2262"/>
                    </a:cubicBezTo>
                    <a:cubicBezTo>
                      <a:pt x="906" y="2261"/>
                      <a:pt x="903" y="2260"/>
                      <a:pt x="900" y="2259"/>
                    </a:cubicBezTo>
                    <a:cubicBezTo>
                      <a:pt x="901" y="2260"/>
                      <a:pt x="902" y="2260"/>
                      <a:pt x="903" y="2261"/>
                    </a:cubicBezTo>
                    <a:cubicBezTo>
                      <a:pt x="910" y="2264"/>
                      <a:pt x="912" y="2273"/>
                      <a:pt x="909" y="2280"/>
                    </a:cubicBezTo>
                    <a:cubicBezTo>
                      <a:pt x="905" y="2286"/>
                      <a:pt x="897" y="2289"/>
                      <a:pt x="890" y="2286"/>
                    </a:cubicBezTo>
                    <a:cubicBezTo>
                      <a:pt x="883" y="2282"/>
                      <a:pt x="880" y="2274"/>
                      <a:pt x="884" y="2267"/>
                    </a:cubicBezTo>
                    <a:cubicBezTo>
                      <a:pt x="889" y="2257"/>
                      <a:pt x="902" y="2256"/>
                      <a:pt x="911" y="2260"/>
                    </a:cubicBezTo>
                    <a:cubicBezTo>
                      <a:pt x="919" y="2264"/>
                      <a:pt x="926" y="2271"/>
                      <a:pt x="929" y="2280"/>
                    </a:cubicBezTo>
                    <a:cubicBezTo>
                      <a:pt x="932" y="2291"/>
                      <a:pt x="930" y="2301"/>
                      <a:pt x="924" y="2310"/>
                    </a:cubicBezTo>
                    <a:cubicBezTo>
                      <a:pt x="931" y="2302"/>
                      <a:pt x="936" y="2293"/>
                      <a:pt x="938" y="2286"/>
                    </a:cubicBezTo>
                    <a:cubicBezTo>
                      <a:pt x="939" y="2286"/>
                      <a:pt x="941" y="2286"/>
                      <a:pt x="943" y="2285"/>
                    </a:cubicBezTo>
                    <a:cubicBezTo>
                      <a:pt x="938" y="2300"/>
                      <a:pt x="930" y="2310"/>
                      <a:pt x="922" y="2316"/>
                    </a:cubicBezTo>
                    <a:cubicBezTo>
                      <a:pt x="939" y="2306"/>
                      <a:pt x="950" y="2291"/>
                      <a:pt x="953" y="2273"/>
                    </a:cubicBezTo>
                    <a:cubicBezTo>
                      <a:pt x="955" y="2262"/>
                      <a:pt x="954" y="2251"/>
                      <a:pt x="950" y="2238"/>
                    </a:cubicBezTo>
                    <a:cubicBezTo>
                      <a:pt x="948" y="2232"/>
                      <a:pt x="945" y="2226"/>
                      <a:pt x="942" y="2219"/>
                    </a:cubicBezTo>
                    <a:cubicBezTo>
                      <a:pt x="940" y="2213"/>
                      <a:pt x="939" y="2207"/>
                      <a:pt x="942" y="2201"/>
                    </a:cubicBezTo>
                    <a:cubicBezTo>
                      <a:pt x="945" y="2196"/>
                      <a:pt x="949" y="2192"/>
                      <a:pt x="954" y="2192"/>
                    </a:cubicBezTo>
                    <a:cubicBezTo>
                      <a:pt x="959" y="2192"/>
                      <a:pt x="964" y="2194"/>
                      <a:pt x="966" y="2198"/>
                    </a:cubicBezTo>
                    <a:cubicBezTo>
                      <a:pt x="967" y="2201"/>
                      <a:pt x="968" y="2204"/>
                      <a:pt x="967" y="2207"/>
                    </a:cubicBezTo>
                    <a:cubicBezTo>
                      <a:pt x="965" y="2210"/>
                      <a:pt x="961" y="2213"/>
                      <a:pt x="957" y="2211"/>
                    </a:cubicBezTo>
                    <a:cubicBezTo>
                      <a:pt x="954" y="2210"/>
                      <a:pt x="953" y="2207"/>
                      <a:pt x="954" y="2205"/>
                    </a:cubicBezTo>
                    <a:cubicBezTo>
                      <a:pt x="955" y="2202"/>
                      <a:pt x="958" y="2200"/>
                      <a:pt x="961" y="2201"/>
                    </a:cubicBezTo>
                    <a:cubicBezTo>
                      <a:pt x="964" y="2202"/>
                      <a:pt x="965" y="2205"/>
                      <a:pt x="965" y="2208"/>
                    </a:cubicBezTo>
                    <a:cubicBezTo>
                      <a:pt x="964" y="2208"/>
                      <a:pt x="964" y="2209"/>
                      <a:pt x="964" y="2210"/>
                    </a:cubicBezTo>
                    <a:cubicBezTo>
                      <a:pt x="965" y="2209"/>
                      <a:pt x="965" y="2208"/>
                      <a:pt x="966" y="2206"/>
                    </a:cubicBezTo>
                    <a:cubicBezTo>
                      <a:pt x="966" y="2204"/>
                      <a:pt x="966" y="2201"/>
                      <a:pt x="965" y="2199"/>
                    </a:cubicBezTo>
                    <a:cubicBezTo>
                      <a:pt x="963" y="2195"/>
                      <a:pt x="959" y="2194"/>
                      <a:pt x="955" y="2194"/>
                    </a:cubicBezTo>
                    <a:cubicBezTo>
                      <a:pt x="950" y="2194"/>
                      <a:pt x="946" y="2198"/>
                      <a:pt x="944" y="2202"/>
                    </a:cubicBezTo>
                    <a:cubicBezTo>
                      <a:pt x="942" y="2207"/>
                      <a:pt x="943" y="2212"/>
                      <a:pt x="945" y="2218"/>
                    </a:cubicBezTo>
                    <a:cubicBezTo>
                      <a:pt x="948" y="2225"/>
                      <a:pt x="950" y="2230"/>
                      <a:pt x="952" y="2236"/>
                    </a:cubicBezTo>
                    <a:cubicBezTo>
                      <a:pt x="957" y="2249"/>
                      <a:pt x="958" y="2262"/>
                      <a:pt x="956" y="2274"/>
                    </a:cubicBezTo>
                    <a:cubicBezTo>
                      <a:pt x="953" y="2285"/>
                      <a:pt x="948" y="2296"/>
                      <a:pt x="940" y="2305"/>
                    </a:cubicBezTo>
                    <a:cubicBezTo>
                      <a:pt x="928" y="2318"/>
                      <a:pt x="910" y="2326"/>
                      <a:pt x="892" y="2327"/>
                    </a:cubicBezTo>
                    <a:cubicBezTo>
                      <a:pt x="894" y="2328"/>
                      <a:pt x="895" y="2328"/>
                      <a:pt x="896" y="2329"/>
                    </a:cubicBezTo>
                    <a:cubicBezTo>
                      <a:pt x="900" y="2331"/>
                      <a:pt x="904" y="2333"/>
                      <a:pt x="908" y="2336"/>
                    </a:cubicBezTo>
                    <a:cubicBezTo>
                      <a:pt x="915" y="2341"/>
                      <a:pt x="920" y="2345"/>
                      <a:pt x="924" y="2352"/>
                    </a:cubicBezTo>
                    <a:cubicBezTo>
                      <a:pt x="938" y="2375"/>
                      <a:pt x="924" y="2401"/>
                      <a:pt x="903" y="2410"/>
                    </a:cubicBezTo>
                    <a:cubicBezTo>
                      <a:pt x="894" y="2414"/>
                      <a:pt x="884" y="2414"/>
                      <a:pt x="875" y="2412"/>
                    </a:cubicBezTo>
                    <a:cubicBezTo>
                      <a:pt x="878" y="2410"/>
                      <a:pt x="878" y="2410"/>
                      <a:pt x="878" y="2410"/>
                    </a:cubicBezTo>
                    <a:cubicBezTo>
                      <a:pt x="885" y="2411"/>
                      <a:pt x="894" y="2410"/>
                      <a:pt x="901" y="2407"/>
                    </a:cubicBezTo>
                    <a:cubicBezTo>
                      <a:pt x="920" y="2398"/>
                      <a:pt x="934" y="2374"/>
                      <a:pt x="921" y="2354"/>
                    </a:cubicBezTo>
                    <a:cubicBezTo>
                      <a:pt x="917" y="2348"/>
                      <a:pt x="912" y="2344"/>
                      <a:pt x="906" y="2340"/>
                    </a:cubicBezTo>
                    <a:cubicBezTo>
                      <a:pt x="902" y="2337"/>
                      <a:pt x="898" y="2335"/>
                      <a:pt x="894" y="2333"/>
                    </a:cubicBezTo>
                    <a:cubicBezTo>
                      <a:pt x="875" y="2324"/>
                      <a:pt x="858" y="2324"/>
                      <a:pt x="842" y="2308"/>
                    </a:cubicBezTo>
                    <a:cubicBezTo>
                      <a:pt x="833" y="2298"/>
                      <a:pt x="827" y="2286"/>
                      <a:pt x="825" y="2271"/>
                    </a:cubicBezTo>
                    <a:cubicBezTo>
                      <a:pt x="824" y="2261"/>
                      <a:pt x="825" y="2254"/>
                      <a:pt x="828" y="2246"/>
                    </a:cubicBezTo>
                    <a:cubicBezTo>
                      <a:pt x="830" y="2237"/>
                      <a:pt x="834" y="2230"/>
                      <a:pt x="840" y="2223"/>
                    </a:cubicBezTo>
                    <a:cubicBezTo>
                      <a:pt x="849" y="2213"/>
                      <a:pt x="858" y="2206"/>
                      <a:pt x="871" y="2202"/>
                    </a:cubicBezTo>
                    <a:cubicBezTo>
                      <a:pt x="863" y="2203"/>
                      <a:pt x="857" y="2205"/>
                      <a:pt x="856" y="2205"/>
                    </a:cubicBezTo>
                    <a:cubicBezTo>
                      <a:pt x="828" y="2213"/>
                      <a:pt x="802" y="2224"/>
                      <a:pt x="778" y="2237"/>
                    </a:cubicBezTo>
                    <a:cubicBezTo>
                      <a:pt x="771" y="2241"/>
                      <a:pt x="767" y="2245"/>
                      <a:pt x="765" y="2250"/>
                    </a:cubicBezTo>
                    <a:cubicBezTo>
                      <a:pt x="763" y="2254"/>
                      <a:pt x="763" y="2258"/>
                      <a:pt x="764" y="2261"/>
                    </a:cubicBezTo>
                    <a:cubicBezTo>
                      <a:pt x="766" y="2267"/>
                      <a:pt x="770" y="2272"/>
                      <a:pt x="776" y="2271"/>
                    </a:cubicBezTo>
                    <a:cubicBezTo>
                      <a:pt x="780" y="2270"/>
                      <a:pt x="782" y="2268"/>
                      <a:pt x="783" y="2265"/>
                    </a:cubicBezTo>
                    <a:cubicBezTo>
                      <a:pt x="784" y="2261"/>
                      <a:pt x="782" y="2257"/>
                      <a:pt x="778" y="2256"/>
                    </a:cubicBezTo>
                    <a:cubicBezTo>
                      <a:pt x="775" y="2256"/>
                      <a:pt x="773" y="2258"/>
                      <a:pt x="772" y="2261"/>
                    </a:cubicBezTo>
                    <a:cubicBezTo>
                      <a:pt x="771" y="2258"/>
                      <a:pt x="773" y="2254"/>
                      <a:pt x="777" y="2253"/>
                    </a:cubicBezTo>
                    <a:cubicBezTo>
                      <a:pt x="786" y="2250"/>
                      <a:pt x="794" y="2262"/>
                      <a:pt x="787" y="2271"/>
                    </a:cubicBezTo>
                    <a:cubicBezTo>
                      <a:pt x="782" y="2278"/>
                      <a:pt x="773" y="2279"/>
                      <a:pt x="766" y="2274"/>
                    </a:cubicBezTo>
                    <a:cubicBezTo>
                      <a:pt x="757" y="2267"/>
                      <a:pt x="757" y="2252"/>
                      <a:pt x="767" y="2243"/>
                    </a:cubicBezTo>
                    <a:cubicBezTo>
                      <a:pt x="747" y="2255"/>
                      <a:pt x="730" y="2269"/>
                      <a:pt x="714" y="2284"/>
                    </a:cubicBezTo>
                    <a:cubicBezTo>
                      <a:pt x="722" y="2280"/>
                      <a:pt x="730" y="2277"/>
                      <a:pt x="738" y="2276"/>
                    </a:cubicBezTo>
                    <a:cubicBezTo>
                      <a:pt x="765" y="2271"/>
                      <a:pt x="793" y="2292"/>
                      <a:pt x="783" y="2322"/>
                    </a:cubicBezTo>
                    <a:cubicBezTo>
                      <a:pt x="780" y="2330"/>
                      <a:pt x="774" y="2337"/>
                      <a:pt x="767" y="2343"/>
                    </a:cubicBezTo>
                    <a:cubicBezTo>
                      <a:pt x="756" y="2352"/>
                      <a:pt x="741" y="2355"/>
                      <a:pt x="733" y="2367"/>
                    </a:cubicBezTo>
                    <a:cubicBezTo>
                      <a:pt x="729" y="2372"/>
                      <a:pt x="728" y="2379"/>
                      <a:pt x="730" y="2385"/>
                    </a:cubicBezTo>
                    <a:cubicBezTo>
                      <a:pt x="735" y="2399"/>
                      <a:pt x="754" y="2403"/>
                      <a:pt x="765" y="2394"/>
                    </a:cubicBezTo>
                    <a:cubicBezTo>
                      <a:pt x="769" y="2390"/>
                      <a:pt x="770" y="2382"/>
                      <a:pt x="768" y="2378"/>
                    </a:cubicBezTo>
                    <a:cubicBezTo>
                      <a:pt x="763" y="2370"/>
                      <a:pt x="754" y="2369"/>
                      <a:pt x="751" y="2374"/>
                    </a:cubicBezTo>
                    <a:cubicBezTo>
                      <a:pt x="751" y="2370"/>
                      <a:pt x="756" y="2366"/>
                      <a:pt x="761" y="2367"/>
                    </a:cubicBezTo>
                    <a:cubicBezTo>
                      <a:pt x="771" y="2368"/>
                      <a:pt x="775" y="2378"/>
                      <a:pt x="774" y="2387"/>
                    </a:cubicBezTo>
                    <a:cubicBezTo>
                      <a:pt x="772" y="2397"/>
                      <a:pt x="764" y="2403"/>
                      <a:pt x="757" y="2404"/>
                    </a:cubicBezTo>
                    <a:cubicBezTo>
                      <a:pt x="743" y="2408"/>
                      <a:pt x="727" y="2400"/>
                      <a:pt x="725" y="2384"/>
                    </a:cubicBezTo>
                    <a:cubicBezTo>
                      <a:pt x="724" y="2376"/>
                      <a:pt x="726" y="2370"/>
                      <a:pt x="729" y="2364"/>
                    </a:cubicBezTo>
                    <a:cubicBezTo>
                      <a:pt x="736" y="2355"/>
                      <a:pt x="747" y="2350"/>
                      <a:pt x="752" y="2340"/>
                    </a:cubicBezTo>
                    <a:cubicBezTo>
                      <a:pt x="761" y="2325"/>
                      <a:pt x="760" y="2306"/>
                      <a:pt x="744" y="2298"/>
                    </a:cubicBezTo>
                    <a:cubicBezTo>
                      <a:pt x="727" y="2289"/>
                      <a:pt x="700" y="2300"/>
                      <a:pt x="688" y="2317"/>
                    </a:cubicBezTo>
                    <a:cubicBezTo>
                      <a:pt x="681" y="2326"/>
                      <a:pt x="679" y="2341"/>
                      <a:pt x="684" y="2351"/>
                    </a:cubicBezTo>
                    <a:cubicBezTo>
                      <a:pt x="691" y="2364"/>
                      <a:pt x="713" y="2369"/>
                      <a:pt x="721" y="2353"/>
                    </a:cubicBezTo>
                    <a:cubicBezTo>
                      <a:pt x="724" y="2348"/>
                      <a:pt x="724" y="2342"/>
                      <a:pt x="722" y="2338"/>
                    </a:cubicBezTo>
                    <a:cubicBezTo>
                      <a:pt x="718" y="2330"/>
                      <a:pt x="704" y="2327"/>
                      <a:pt x="699" y="2336"/>
                    </a:cubicBezTo>
                    <a:cubicBezTo>
                      <a:pt x="696" y="2342"/>
                      <a:pt x="700" y="2348"/>
                      <a:pt x="705" y="2347"/>
                    </a:cubicBezTo>
                    <a:cubicBezTo>
                      <a:pt x="700" y="2352"/>
                      <a:pt x="692" y="2346"/>
                      <a:pt x="694" y="2337"/>
                    </a:cubicBezTo>
                    <a:cubicBezTo>
                      <a:pt x="698" y="2322"/>
                      <a:pt x="720" y="2322"/>
                      <a:pt x="726" y="2337"/>
                    </a:cubicBezTo>
                    <a:cubicBezTo>
                      <a:pt x="729" y="2347"/>
                      <a:pt x="725" y="2360"/>
                      <a:pt x="715" y="2365"/>
                    </a:cubicBezTo>
                    <a:cubicBezTo>
                      <a:pt x="700" y="2372"/>
                      <a:pt x="679" y="2361"/>
                      <a:pt x="677" y="2342"/>
                    </a:cubicBezTo>
                    <a:cubicBezTo>
                      <a:pt x="677" y="2340"/>
                      <a:pt x="677" y="2338"/>
                      <a:pt x="677" y="2336"/>
                    </a:cubicBezTo>
                    <a:cubicBezTo>
                      <a:pt x="675" y="2343"/>
                      <a:pt x="674" y="2349"/>
                      <a:pt x="674" y="2357"/>
                    </a:cubicBezTo>
                    <a:cubicBezTo>
                      <a:pt x="674" y="2357"/>
                      <a:pt x="674" y="2357"/>
                      <a:pt x="674" y="2357"/>
                    </a:cubicBezTo>
                    <a:cubicBezTo>
                      <a:pt x="674" y="2367"/>
                      <a:pt x="676" y="2374"/>
                      <a:pt x="680" y="2384"/>
                    </a:cubicBezTo>
                    <a:cubicBezTo>
                      <a:pt x="673" y="2377"/>
                      <a:pt x="671" y="2367"/>
                      <a:pt x="671" y="2357"/>
                    </a:cubicBezTo>
                    <a:cubicBezTo>
                      <a:pt x="671" y="2357"/>
                      <a:pt x="671" y="2357"/>
                      <a:pt x="671" y="2357"/>
                    </a:cubicBezTo>
                    <a:cubicBezTo>
                      <a:pt x="671" y="2352"/>
                      <a:pt x="672" y="2347"/>
                      <a:pt x="673" y="2342"/>
                    </a:cubicBezTo>
                    <a:cubicBezTo>
                      <a:pt x="666" y="2356"/>
                      <a:pt x="661" y="2370"/>
                      <a:pt x="657" y="2386"/>
                    </a:cubicBezTo>
                    <a:cubicBezTo>
                      <a:pt x="652" y="2413"/>
                      <a:pt x="652" y="2434"/>
                      <a:pt x="661" y="2461"/>
                    </a:cubicBezTo>
                    <a:cubicBezTo>
                      <a:pt x="669" y="2485"/>
                      <a:pt x="684" y="2506"/>
                      <a:pt x="703" y="2522"/>
                    </a:cubicBezTo>
                    <a:cubicBezTo>
                      <a:pt x="713" y="2529"/>
                      <a:pt x="719" y="2533"/>
                      <a:pt x="731" y="2535"/>
                    </a:cubicBezTo>
                    <a:cubicBezTo>
                      <a:pt x="757" y="2539"/>
                      <a:pt x="785" y="2527"/>
                      <a:pt x="796" y="2510"/>
                    </a:cubicBezTo>
                    <a:cubicBezTo>
                      <a:pt x="802" y="2500"/>
                      <a:pt x="802" y="2487"/>
                      <a:pt x="790" y="2482"/>
                    </a:cubicBezTo>
                    <a:cubicBezTo>
                      <a:pt x="783" y="2479"/>
                      <a:pt x="777" y="2482"/>
                      <a:pt x="774" y="2490"/>
                    </a:cubicBezTo>
                    <a:cubicBezTo>
                      <a:pt x="769" y="2479"/>
                      <a:pt x="784" y="2467"/>
                      <a:pt x="799" y="2470"/>
                    </a:cubicBezTo>
                    <a:cubicBezTo>
                      <a:pt x="814" y="2474"/>
                      <a:pt x="821" y="2484"/>
                      <a:pt x="823" y="2495"/>
                    </a:cubicBezTo>
                    <a:cubicBezTo>
                      <a:pt x="825" y="2511"/>
                      <a:pt x="815" y="2529"/>
                      <a:pt x="797" y="2537"/>
                    </a:cubicBezTo>
                    <a:cubicBezTo>
                      <a:pt x="779" y="2545"/>
                      <a:pt x="757" y="2547"/>
                      <a:pt x="738" y="2541"/>
                    </a:cubicBezTo>
                    <a:cubicBezTo>
                      <a:pt x="742" y="2543"/>
                      <a:pt x="746" y="2544"/>
                      <a:pt x="751" y="2545"/>
                    </a:cubicBezTo>
                    <a:cubicBezTo>
                      <a:pt x="781" y="2552"/>
                      <a:pt x="811" y="2549"/>
                      <a:pt x="838" y="2534"/>
                    </a:cubicBezTo>
                    <a:cubicBezTo>
                      <a:pt x="852" y="2525"/>
                      <a:pt x="859" y="2514"/>
                      <a:pt x="860" y="2497"/>
                    </a:cubicBezTo>
                    <a:cubicBezTo>
                      <a:pt x="860" y="2487"/>
                      <a:pt x="855" y="2472"/>
                      <a:pt x="846" y="2466"/>
                    </a:cubicBezTo>
                    <a:cubicBezTo>
                      <a:pt x="837" y="2461"/>
                      <a:pt x="826" y="2464"/>
                      <a:pt x="827" y="2475"/>
                    </a:cubicBezTo>
                    <a:cubicBezTo>
                      <a:pt x="820" y="2472"/>
                      <a:pt x="819" y="2464"/>
                      <a:pt x="824" y="2458"/>
                    </a:cubicBezTo>
                    <a:cubicBezTo>
                      <a:pt x="828" y="2454"/>
                      <a:pt x="837" y="2452"/>
                      <a:pt x="845" y="2455"/>
                    </a:cubicBezTo>
                    <a:cubicBezTo>
                      <a:pt x="850" y="2457"/>
                      <a:pt x="854" y="2461"/>
                      <a:pt x="857" y="2465"/>
                    </a:cubicBezTo>
                    <a:cubicBezTo>
                      <a:pt x="863" y="2474"/>
                      <a:pt x="866" y="2486"/>
                      <a:pt x="865" y="2496"/>
                    </a:cubicBezTo>
                    <a:cubicBezTo>
                      <a:pt x="864" y="2504"/>
                      <a:pt x="861" y="2512"/>
                      <a:pt x="857" y="2518"/>
                    </a:cubicBezTo>
                    <a:cubicBezTo>
                      <a:pt x="872" y="2501"/>
                      <a:pt x="878" y="2478"/>
                      <a:pt x="871" y="2454"/>
                    </a:cubicBezTo>
                    <a:cubicBezTo>
                      <a:pt x="867" y="2443"/>
                      <a:pt x="860" y="2433"/>
                      <a:pt x="852" y="2426"/>
                    </a:cubicBezTo>
                    <a:cubicBezTo>
                      <a:pt x="811" y="2390"/>
                      <a:pt x="804" y="2437"/>
                      <a:pt x="786" y="2456"/>
                    </a:cubicBezTo>
                    <a:cubicBezTo>
                      <a:pt x="764" y="2481"/>
                      <a:pt x="737" y="2447"/>
                      <a:pt x="758" y="2421"/>
                    </a:cubicBezTo>
                    <a:cubicBezTo>
                      <a:pt x="777" y="2399"/>
                      <a:pt x="807" y="2401"/>
                      <a:pt x="831" y="2412"/>
                    </a:cubicBezTo>
                    <a:cubicBezTo>
                      <a:pt x="827" y="2409"/>
                      <a:pt x="823" y="2406"/>
                      <a:pt x="820" y="2402"/>
                    </a:cubicBezTo>
                    <a:cubicBezTo>
                      <a:pt x="813" y="2393"/>
                      <a:pt x="812" y="2379"/>
                      <a:pt x="821" y="2371"/>
                    </a:cubicBezTo>
                    <a:cubicBezTo>
                      <a:pt x="826" y="2368"/>
                      <a:pt x="831" y="2368"/>
                      <a:pt x="836" y="2370"/>
                    </a:cubicBezTo>
                    <a:cubicBezTo>
                      <a:pt x="840" y="2372"/>
                      <a:pt x="842" y="2375"/>
                      <a:pt x="843" y="2379"/>
                    </a:cubicBezTo>
                    <a:cubicBezTo>
                      <a:pt x="843" y="2383"/>
                      <a:pt x="842" y="2387"/>
                      <a:pt x="839" y="2390"/>
                    </a:cubicBezTo>
                    <a:cubicBezTo>
                      <a:pt x="835" y="2394"/>
                      <a:pt x="829" y="2395"/>
                      <a:pt x="825" y="2391"/>
                    </a:cubicBezTo>
                    <a:cubicBezTo>
                      <a:pt x="822" y="2389"/>
                      <a:pt x="822" y="2385"/>
                      <a:pt x="823" y="2383"/>
                    </a:cubicBezTo>
                    <a:cubicBezTo>
                      <a:pt x="824" y="2381"/>
                      <a:pt x="826" y="2380"/>
                      <a:pt x="828" y="2381"/>
                    </a:cubicBezTo>
                    <a:cubicBezTo>
                      <a:pt x="827" y="2381"/>
                      <a:pt x="826" y="2382"/>
                      <a:pt x="826" y="2384"/>
                    </a:cubicBezTo>
                    <a:cubicBezTo>
                      <a:pt x="825" y="2387"/>
                      <a:pt x="828" y="2389"/>
                      <a:pt x="831" y="2388"/>
                    </a:cubicBezTo>
                    <a:cubicBezTo>
                      <a:pt x="832" y="2388"/>
                      <a:pt x="834" y="2387"/>
                      <a:pt x="835" y="2384"/>
                    </a:cubicBezTo>
                    <a:cubicBezTo>
                      <a:pt x="836" y="2382"/>
                      <a:pt x="835" y="2379"/>
                      <a:pt x="833" y="2377"/>
                    </a:cubicBezTo>
                    <a:cubicBezTo>
                      <a:pt x="830" y="2375"/>
                      <a:pt x="826" y="2375"/>
                      <a:pt x="824" y="2377"/>
                    </a:cubicBezTo>
                    <a:cubicBezTo>
                      <a:pt x="816" y="2383"/>
                      <a:pt x="819" y="2397"/>
                      <a:pt x="824" y="2404"/>
                    </a:cubicBezTo>
                    <a:cubicBezTo>
                      <a:pt x="825" y="2405"/>
                      <a:pt x="827" y="2407"/>
                      <a:pt x="829" y="2409"/>
                    </a:cubicBezTo>
                    <a:cubicBezTo>
                      <a:pt x="835" y="2414"/>
                      <a:pt x="843" y="2418"/>
                      <a:pt x="850" y="2423"/>
                    </a:cubicBezTo>
                    <a:cubicBezTo>
                      <a:pt x="856" y="2428"/>
                      <a:pt x="862" y="2434"/>
                      <a:pt x="866" y="2441"/>
                    </a:cubicBezTo>
                    <a:cubicBezTo>
                      <a:pt x="865" y="2438"/>
                      <a:pt x="865" y="2435"/>
                      <a:pt x="865" y="2432"/>
                    </a:cubicBezTo>
                    <a:cubicBezTo>
                      <a:pt x="865" y="2413"/>
                      <a:pt x="880" y="2397"/>
                      <a:pt x="899" y="2394"/>
                    </a:cubicBezTo>
                    <a:cubicBezTo>
                      <a:pt x="904" y="2394"/>
                      <a:pt x="909" y="2394"/>
                      <a:pt x="914" y="2396"/>
                    </a:cubicBezTo>
                    <a:cubicBezTo>
                      <a:pt x="912" y="2398"/>
                      <a:pt x="912" y="2398"/>
                      <a:pt x="912" y="2398"/>
                    </a:cubicBezTo>
                    <a:cubicBezTo>
                      <a:pt x="908" y="2397"/>
                      <a:pt x="903" y="2397"/>
                      <a:pt x="899" y="2398"/>
                    </a:cubicBezTo>
                    <a:cubicBezTo>
                      <a:pt x="882" y="2401"/>
                      <a:pt x="867" y="2414"/>
                      <a:pt x="867" y="2432"/>
                    </a:cubicBezTo>
                    <a:cubicBezTo>
                      <a:pt x="867" y="2443"/>
                      <a:pt x="870" y="2447"/>
                      <a:pt x="873" y="2457"/>
                    </a:cubicBezTo>
                    <a:cubicBezTo>
                      <a:pt x="882" y="2489"/>
                      <a:pt x="867" y="2518"/>
                      <a:pt x="839" y="2536"/>
                    </a:cubicBezTo>
                    <a:cubicBezTo>
                      <a:pt x="831" y="2541"/>
                      <a:pt x="823" y="2544"/>
                      <a:pt x="815" y="2547"/>
                    </a:cubicBezTo>
                    <a:cubicBezTo>
                      <a:pt x="833" y="2544"/>
                      <a:pt x="851" y="2539"/>
                      <a:pt x="864" y="2531"/>
                    </a:cubicBezTo>
                    <a:cubicBezTo>
                      <a:pt x="891" y="2512"/>
                      <a:pt x="929" y="2490"/>
                      <a:pt x="946" y="2475"/>
                    </a:cubicBezTo>
                    <a:cubicBezTo>
                      <a:pt x="953" y="2468"/>
                      <a:pt x="958" y="2457"/>
                      <a:pt x="957" y="2446"/>
                    </a:cubicBezTo>
                    <a:cubicBezTo>
                      <a:pt x="959" y="2452"/>
                      <a:pt x="958" y="2459"/>
                      <a:pt x="955" y="2465"/>
                    </a:cubicBezTo>
                    <a:cubicBezTo>
                      <a:pt x="955" y="2465"/>
                      <a:pt x="955" y="2465"/>
                      <a:pt x="955" y="2465"/>
                    </a:cubicBezTo>
                    <a:cubicBezTo>
                      <a:pt x="954" y="2467"/>
                      <a:pt x="952" y="2470"/>
                      <a:pt x="950" y="2472"/>
                    </a:cubicBezTo>
                    <a:cubicBezTo>
                      <a:pt x="960" y="2466"/>
                      <a:pt x="967" y="2457"/>
                      <a:pt x="971" y="2446"/>
                    </a:cubicBezTo>
                    <a:cubicBezTo>
                      <a:pt x="974" y="2435"/>
                      <a:pt x="973" y="2424"/>
                      <a:pt x="968" y="2414"/>
                    </a:cubicBezTo>
                    <a:cubicBezTo>
                      <a:pt x="968" y="2414"/>
                      <a:pt x="969" y="2413"/>
                      <a:pt x="969" y="2412"/>
                    </a:cubicBezTo>
                    <a:cubicBezTo>
                      <a:pt x="974" y="2420"/>
                      <a:pt x="976" y="2429"/>
                      <a:pt x="975" y="2439"/>
                    </a:cubicBezTo>
                    <a:cubicBezTo>
                      <a:pt x="974" y="2448"/>
                      <a:pt x="970" y="2456"/>
                      <a:pt x="965" y="2461"/>
                    </a:cubicBezTo>
                    <a:cubicBezTo>
                      <a:pt x="969" y="2458"/>
                      <a:pt x="976" y="2458"/>
                      <a:pt x="979" y="2460"/>
                    </a:cubicBezTo>
                    <a:cubicBezTo>
                      <a:pt x="982" y="2462"/>
                      <a:pt x="984" y="2465"/>
                      <a:pt x="984" y="2468"/>
                    </a:cubicBezTo>
                    <a:cubicBezTo>
                      <a:pt x="985" y="2473"/>
                      <a:pt x="982" y="2478"/>
                      <a:pt x="976" y="2479"/>
                    </a:cubicBezTo>
                    <a:cubicBezTo>
                      <a:pt x="973" y="2479"/>
                      <a:pt x="970" y="2477"/>
                      <a:pt x="969" y="2474"/>
                    </a:cubicBezTo>
                    <a:cubicBezTo>
                      <a:pt x="967" y="2468"/>
                      <a:pt x="974" y="2465"/>
                      <a:pt x="976" y="2468"/>
                    </a:cubicBezTo>
                    <a:cubicBezTo>
                      <a:pt x="974" y="2467"/>
                      <a:pt x="972" y="2468"/>
                      <a:pt x="971" y="2470"/>
                    </a:cubicBezTo>
                    <a:cubicBezTo>
                      <a:pt x="970" y="2472"/>
                      <a:pt x="972" y="2475"/>
                      <a:pt x="974" y="2476"/>
                    </a:cubicBezTo>
                    <a:cubicBezTo>
                      <a:pt x="976" y="2476"/>
                      <a:pt x="979" y="2475"/>
                      <a:pt x="980" y="2474"/>
                    </a:cubicBezTo>
                    <a:cubicBezTo>
                      <a:pt x="984" y="2469"/>
                      <a:pt x="982" y="2462"/>
                      <a:pt x="975" y="2460"/>
                    </a:cubicBezTo>
                    <a:cubicBezTo>
                      <a:pt x="967" y="2459"/>
                      <a:pt x="961" y="2467"/>
                      <a:pt x="956" y="2470"/>
                    </a:cubicBezTo>
                    <a:cubicBezTo>
                      <a:pt x="949" y="2476"/>
                      <a:pt x="942" y="2482"/>
                      <a:pt x="939" y="2484"/>
                    </a:cubicBezTo>
                    <a:cubicBezTo>
                      <a:pt x="934" y="2488"/>
                      <a:pt x="922" y="2498"/>
                      <a:pt x="905" y="2508"/>
                    </a:cubicBezTo>
                    <a:cubicBezTo>
                      <a:pt x="909" y="2507"/>
                      <a:pt x="912" y="2506"/>
                      <a:pt x="916" y="2505"/>
                    </a:cubicBezTo>
                    <a:cubicBezTo>
                      <a:pt x="917" y="2505"/>
                      <a:pt x="931" y="2504"/>
                      <a:pt x="931" y="2506"/>
                    </a:cubicBezTo>
                    <a:cubicBezTo>
                      <a:pt x="930" y="2507"/>
                      <a:pt x="923" y="2508"/>
                      <a:pt x="921" y="2508"/>
                    </a:cubicBezTo>
                    <a:cubicBezTo>
                      <a:pt x="916" y="2509"/>
                      <a:pt x="911" y="2511"/>
                      <a:pt x="905" y="2513"/>
                    </a:cubicBezTo>
                    <a:cubicBezTo>
                      <a:pt x="903" y="2513"/>
                      <a:pt x="901" y="2514"/>
                      <a:pt x="898" y="2515"/>
                    </a:cubicBezTo>
                    <a:cubicBezTo>
                      <a:pt x="890" y="2519"/>
                      <a:pt x="884" y="2523"/>
                      <a:pt x="876" y="2528"/>
                    </a:cubicBezTo>
                    <a:cubicBezTo>
                      <a:pt x="876" y="2529"/>
                      <a:pt x="875" y="2529"/>
                      <a:pt x="874" y="2530"/>
                    </a:cubicBezTo>
                    <a:cubicBezTo>
                      <a:pt x="876" y="2529"/>
                      <a:pt x="879" y="2528"/>
                      <a:pt x="882" y="2527"/>
                    </a:cubicBezTo>
                    <a:cubicBezTo>
                      <a:pt x="889" y="2524"/>
                      <a:pt x="896" y="2523"/>
                      <a:pt x="904" y="2523"/>
                    </a:cubicBezTo>
                    <a:cubicBezTo>
                      <a:pt x="925" y="2524"/>
                      <a:pt x="935" y="2542"/>
                      <a:pt x="936" y="2560"/>
                    </a:cubicBezTo>
                    <a:cubicBezTo>
                      <a:pt x="936" y="2576"/>
                      <a:pt x="929" y="2592"/>
                      <a:pt x="915" y="2601"/>
                    </a:cubicBezTo>
                    <a:cubicBezTo>
                      <a:pt x="903" y="2607"/>
                      <a:pt x="890" y="2606"/>
                      <a:pt x="880" y="2597"/>
                    </a:cubicBezTo>
                    <a:cubicBezTo>
                      <a:pt x="876" y="2592"/>
                      <a:pt x="873" y="2588"/>
                      <a:pt x="871" y="2581"/>
                    </a:cubicBezTo>
                    <a:cubicBezTo>
                      <a:pt x="870" y="2576"/>
                      <a:pt x="871" y="2572"/>
                      <a:pt x="873" y="2567"/>
                    </a:cubicBezTo>
                    <a:cubicBezTo>
                      <a:pt x="876" y="2562"/>
                      <a:pt x="881" y="2558"/>
                      <a:pt x="888" y="2558"/>
                    </a:cubicBezTo>
                    <a:cubicBezTo>
                      <a:pt x="891" y="2558"/>
                      <a:pt x="895" y="2558"/>
                      <a:pt x="898" y="2561"/>
                    </a:cubicBezTo>
                    <a:cubicBezTo>
                      <a:pt x="901" y="2564"/>
                      <a:pt x="902" y="2568"/>
                      <a:pt x="901" y="2573"/>
                    </a:cubicBezTo>
                    <a:cubicBezTo>
                      <a:pt x="901" y="2578"/>
                      <a:pt x="898" y="2582"/>
                      <a:pt x="893" y="2583"/>
                    </a:cubicBezTo>
                    <a:cubicBezTo>
                      <a:pt x="888" y="2584"/>
                      <a:pt x="883" y="2582"/>
                      <a:pt x="881" y="2578"/>
                    </a:cubicBezTo>
                    <a:cubicBezTo>
                      <a:pt x="878" y="2573"/>
                      <a:pt x="880" y="2566"/>
                      <a:pt x="885" y="2564"/>
                    </a:cubicBezTo>
                    <a:cubicBezTo>
                      <a:pt x="891" y="2561"/>
                      <a:pt x="897" y="2563"/>
                      <a:pt x="900" y="2568"/>
                    </a:cubicBezTo>
                    <a:cubicBezTo>
                      <a:pt x="901" y="2570"/>
                      <a:pt x="901" y="2572"/>
                      <a:pt x="901" y="2574"/>
                    </a:cubicBezTo>
                    <a:cubicBezTo>
                      <a:pt x="901" y="2574"/>
                      <a:pt x="901" y="2573"/>
                      <a:pt x="901" y="2573"/>
                    </a:cubicBezTo>
                    <a:cubicBezTo>
                      <a:pt x="902" y="2568"/>
                      <a:pt x="900" y="2565"/>
                      <a:pt x="897" y="2562"/>
                    </a:cubicBezTo>
                    <a:cubicBezTo>
                      <a:pt x="894" y="2559"/>
                      <a:pt x="891" y="2558"/>
                      <a:pt x="888" y="2559"/>
                    </a:cubicBezTo>
                    <a:cubicBezTo>
                      <a:pt x="882" y="2559"/>
                      <a:pt x="877" y="2563"/>
                      <a:pt x="874" y="2568"/>
                    </a:cubicBezTo>
                    <a:cubicBezTo>
                      <a:pt x="872" y="2572"/>
                      <a:pt x="872" y="2576"/>
                      <a:pt x="873" y="2581"/>
                    </a:cubicBezTo>
                    <a:cubicBezTo>
                      <a:pt x="874" y="2587"/>
                      <a:pt x="877" y="2591"/>
                      <a:pt x="881" y="2595"/>
                    </a:cubicBezTo>
                    <a:cubicBezTo>
                      <a:pt x="891" y="2604"/>
                      <a:pt x="903" y="2605"/>
                      <a:pt x="914" y="2599"/>
                    </a:cubicBezTo>
                    <a:cubicBezTo>
                      <a:pt x="927" y="2590"/>
                      <a:pt x="933" y="2574"/>
                      <a:pt x="932" y="2559"/>
                    </a:cubicBezTo>
                    <a:cubicBezTo>
                      <a:pt x="931" y="2542"/>
                      <a:pt x="923" y="2528"/>
                      <a:pt x="904" y="2527"/>
                    </a:cubicBezTo>
                    <a:cubicBezTo>
                      <a:pt x="896" y="2527"/>
                      <a:pt x="890" y="2529"/>
                      <a:pt x="883" y="2531"/>
                    </a:cubicBezTo>
                    <a:cubicBezTo>
                      <a:pt x="858" y="2541"/>
                      <a:pt x="836" y="2548"/>
                      <a:pt x="808" y="2550"/>
                    </a:cubicBezTo>
                    <a:cubicBezTo>
                      <a:pt x="810" y="2550"/>
                      <a:pt x="811" y="2551"/>
                      <a:pt x="812" y="2551"/>
                    </a:cubicBezTo>
                    <a:cubicBezTo>
                      <a:pt x="822" y="2555"/>
                      <a:pt x="830" y="2563"/>
                      <a:pt x="825" y="2573"/>
                    </a:cubicBezTo>
                    <a:cubicBezTo>
                      <a:pt x="823" y="2581"/>
                      <a:pt x="815" y="2584"/>
                      <a:pt x="807" y="2583"/>
                    </a:cubicBezTo>
                    <a:cubicBezTo>
                      <a:pt x="802" y="2582"/>
                      <a:pt x="797" y="2578"/>
                      <a:pt x="796" y="2572"/>
                    </a:cubicBezTo>
                    <a:cubicBezTo>
                      <a:pt x="795" y="2567"/>
                      <a:pt x="799" y="2562"/>
                      <a:pt x="803" y="2565"/>
                    </a:cubicBezTo>
                    <a:cubicBezTo>
                      <a:pt x="808" y="2567"/>
                      <a:pt x="806" y="2572"/>
                      <a:pt x="811" y="2574"/>
                    </a:cubicBezTo>
                    <a:cubicBezTo>
                      <a:pt x="814" y="2576"/>
                      <a:pt x="818" y="2577"/>
                      <a:pt x="821" y="2573"/>
                    </a:cubicBezTo>
                    <a:cubicBezTo>
                      <a:pt x="825" y="2566"/>
                      <a:pt x="819" y="2559"/>
                      <a:pt x="813" y="2556"/>
                    </a:cubicBezTo>
                    <a:cubicBezTo>
                      <a:pt x="800" y="2550"/>
                      <a:pt x="792" y="2552"/>
                      <a:pt x="779" y="2552"/>
                    </a:cubicBezTo>
                    <a:cubicBezTo>
                      <a:pt x="769" y="2552"/>
                      <a:pt x="760" y="2551"/>
                      <a:pt x="750" y="2549"/>
                    </a:cubicBezTo>
                    <a:cubicBezTo>
                      <a:pt x="720" y="2542"/>
                      <a:pt x="696" y="2525"/>
                      <a:pt x="678" y="2501"/>
                    </a:cubicBezTo>
                    <a:cubicBezTo>
                      <a:pt x="680" y="2506"/>
                      <a:pt x="680" y="2513"/>
                      <a:pt x="677" y="2517"/>
                    </a:cubicBezTo>
                    <a:cubicBezTo>
                      <a:pt x="674" y="2521"/>
                      <a:pt x="669" y="2523"/>
                      <a:pt x="663" y="2520"/>
                    </a:cubicBezTo>
                    <a:cubicBezTo>
                      <a:pt x="664" y="2520"/>
                      <a:pt x="665" y="2518"/>
                      <a:pt x="665" y="2517"/>
                    </a:cubicBezTo>
                    <a:cubicBezTo>
                      <a:pt x="676" y="2522"/>
                      <a:pt x="679" y="2507"/>
                      <a:pt x="674" y="2497"/>
                    </a:cubicBezTo>
                    <a:cubicBezTo>
                      <a:pt x="674" y="2497"/>
                      <a:pt x="674" y="2497"/>
                      <a:pt x="674" y="2497"/>
                    </a:cubicBezTo>
                    <a:cubicBezTo>
                      <a:pt x="669" y="2489"/>
                      <a:pt x="664" y="2480"/>
                      <a:pt x="660" y="2471"/>
                    </a:cubicBezTo>
                    <a:cubicBezTo>
                      <a:pt x="659" y="2484"/>
                      <a:pt x="650" y="2498"/>
                      <a:pt x="635" y="2502"/>
                    </a:cubicBezTo>
                    <a:cubicBezTo>
                      <a:pt x="628" y="2503"/>
                      <a:pt x="620" y="2502"/>
                      <a:pt x="613" y="2499"/>
                    </a:cubicBezTo>
                    <a:cubicBezTo>
                      <a:pt x="606" y="2495"/>
                      <a:pt x="602" y="2489"/>
                      <a:pt x="599" y="2481"/>
                    </a:cubicBezTo>
                    <a:cubicBezTo>
                      <a:pt x="597" y="2474"/>
                      <a:pt x="597" y="2467"/>
                      <a:pt x="599" y="2460"/>
                    </a:cubicBezTo>
                    <a:cubicBezTo>
                      <a:pt x="602" y="2453"/>
                      <a:pt x="606" y="2448"/>
                      <a:pt x="613" y="2444"/>
                    </a:cubicBezTo>
                    <a:cubicBezTo>
                      <a:pt x="620" y="2441"/>
                      <a:pt x="627" y="2440"/>
                      <a:pt x="634" y="2444"/>
                    </a:cubicBezTo>
                    <a:cubicBezTo>
                      <a:pt x="638" y="2446"/>
                      <a:pt x="641" y="2450"/>
                      <a:pt x="643" y="2455"/>
                    </a:cubicBezTo>
                    <a:cubicBezTo>
                      <a:pt x="644" y="2461"/>
                      <a:pt x="642" y="2468"/>
                      <a:pt x="637" y="2473"/>
                    </a:cubicBezTo>
                    <a:cubicBezTo>
                      <a:pt x="632" y="2477"/>
                      <a:pt x="625" y="2477"/>
                      <a:pt x="620" y="2475"/>
                    </a:cubicBezTo>
                    <a:cubicBezTo>
                      <a:pt x="612" y="2471"/>
                      <a:pt x="610" y="2462"/>
                      <a:pt x="613" y="2455"/>
                    </a:cubicBezTo>
                    <a:cubicBezTo>
                      <a:pt x="617" y="2447"/>
                      <a:pt x="626" y="2445"/>
                      <a:pt x="633" y="2448"/>
                    </a:cubicBezTo>
                    <a:cubicBezTo>
                      <a:pt x="637" y="2450"/>
                      <a:pt x="639" y="2453"/>
                      <a:pt x="640" y="2456"/>
                    </a:cubicBezTo>
                    <a:cubicBezTo>
                      <a:pt x="640" y="2455"/>
                      <a:pt x="640" y="2455"/>
                      <a:pt x="640" y="2455"/>
                    </a:cubicBezTo>
                    <a:cubicBezTo>
                      <a:pt x="639" y="2451"/>
                      <a:pt x="636" y="2448"/>
                      <a:pt x="633" y="2446"/>
                    </a:cubicBezTo>
                    <a:cubicBezTo>
                      <a:pt x="626" y="2444"/>
                      <a:pt x="620" y="2444"/>
                      <a:pt x="614" y="2447"/>
                    </a:cubicBezTo>
                    <a:cubicBezTo>
                      <a:pt x="609" y="2450"/>
                      <a:pt x="605" y="2455"/>
                      <a:pt x="602" y="2461"/>
                    </a:cubicBezTo>
                    <a:cubicBezTo>
                      <a:pt x="600" y="2468"/>
                      <a:pt x="600" y="2474"/>
                      <a:pt x="602" y="2480"/>
                    </a:cubicBezTo>
                    <a:cubicBezTo>
                      <a:pt x="604" y="2487"/>
                      <a:pt x="609" y="2492"/>
                      <a:pt x="615" y="2496"/>
                    </a:cubicBezTo>
                    <a:cubicBezTo>
                      <a:pt x="621" y="2499"/>
                      <a:pt x="628" y="2500"/>
                      <a:pt x="635" y="2499"/>
                    </a:cubicBezTo>
                    <a:cubicBezTo>
                      <a:pt x="653" y="2495"/>
                      <a:pt x="661" y="2476"/>
                      <a:pt x="656" y="2462"/>
                    </a:cubicBezTo>
                    <a:cubicBezTo>
                      <a:pt x="647" y="2435"/>
                      <a:pt x="647" y="2413"/>
                      <a:pt x="652" y="2385"/>
                    </a:cubicBezTo>
                    <a:cubicBezTo>
                      <a:pt x="653" y="2382"/>
                      <a:pt x="653" y="2379"/>
                      <a:pt x="654" y="2376"/>
                    </a:cubicBezTo>
                    <a:cubicBezTo>
                      <a:pt x="653" y="2378"/>
                      <a:pt x="652" y="2380"/>
                      <a:pt x="651" y="2382"/>
                    </a:cubicBezTo>
                    <a:cubicBezTo>
                      <a:pt x="645" y="2391"/>
                      <a:pt x="639" y="2397"/>
                      <a:pt x="630" y="2402"/>
                    </a:cubicBezTo>
                    <a:cubicBezTo>
                      <a:pt x="637" y="2395"/>
                      <a:pt x="642" y="2389"/>
                      <a:pt x="648" y="2380"/>
                    </a:cubicBezTo>
                    <a:cubicBezTo>
                      <a:pt x="648" y="2380"/>
                      <a:pt x="649" y="2379"/>
                      <a:pt x="649" y="2378"/>
                    </a:cubicBezTo>
                    <a:cubicBezTo>
                      <a:pt x="643" y="2385"/>
                      <a:pt x="630" y="2383"/>
                      <a:pt x="622" y="2379"/>
                    </a:cubicBezTo>
                    <a:cubicBezTo>
                      <a:pt x="618" y="2377"/>
                      <a:pt x="614" y="2374"/>
                      <a:pt x="611" y="2371"/>
                    </a:cubicBezTo>
                    <a:cubicBezTo>
                      <a:pt x="605" y="2366"/>
                      <a:pt x="601" y="2355"/>
                      <a:pt x="604" y="2347"/>
                    </a:cubicBezTo>
                    <a:cubicBezTo>
                      <a:pt x="597" y="2343"/>
                      <a:pt x="593" y="2336"/>
                      <a:pt x="591" y="2329"/>
                    </a:cubicBezTo>
                    <a:cubicBezTo>
                      <a:pt x="587" y="2320"/>
                      <a:pt x="580" y="2312"/>
                      <a:pt x="571" y="2314"/>
                    </a:cubicBezTo>
                    <a:cubicBezTo>
                      <a:pt x="578" y="2305"/>
                      <a:pt x="594" y="2312"/>
                      <a:pt x="601" y="2318"/>
                    </a:cubicBezTo>
                    <a:cubicBezTo>
                      <a:pt x="610" y="2328"/>
                      <a:pt x="611" y="2342"/>
                      <a:pt x="613" y="2356"/>
                    </a:cubicBezTo>
                    <a:cubicBezTo>
                      <a:pt x="614" y="2366"/>
                      <a:pt x="618" y="2372"/>
                      <a:pt x="625" y="2376"/>
                    </a:cubicBezTo>
                    <a:cubicBezTo>
                      <a:pt x="632" y="2380"/>
                      <a:pt x="642" y="2383"/>
                      <a:pt x="649" y="2378"/>
                    </a:cubicBezTo>
                    <a:cubicBezTo>
                      <a:pt x="648" y="2379"/>
                      <a:pt x="646" y="2380"/>
                      <a:pt x="645" y="2380"/>
                    </a:cubicBezTo>
                    <a:cubicBezTo>
                      <a:pt x="640" y="2381"/>
                      <a:pt x="635" y="2379"/>
                      <a:pt x="632" y="2372"/>
                    </a:cubicBezTo>
                    <a:cubicBezTo>
                      <a:pt x="633" y="2373"/>
                      <a:pt x="635" y="2372"/>
                      <a:pt x="636" y="2372"/>
                    </a:cubicBezTo>
                    <a:cubicBezTo>
                      <a:pt x="640" y="2378"/>
                      <a:pt x="646" y="2379"/>
                      <a:pt x="651" y="2373"/>
                    </a:cubicBezTo>
                    <a:cubicBezTo>
                      <a:pt x="654" y="2371"/>
                      <a:pt x="656" y="2368"/>
                      <a:pt x="657" y="2365"/>
                    </a:cubicBezTo>
                    <a:cubicBezTo>
                      <a:pt x="667" y="2334"/>
                      <a:pt x="684" y="2307"/>
                      <a:pt x="705" y="2284"/>
                    </a:cubicBezTo>
                    <a:cubicBezTo>
                      <a:pt x="686" y="2302"/>
                      <a:pt x="662" y="2320"/>
                      <a:pt x="635" y="2319"/>
                    </a:cubicBezTo>
                    <a:cubicBezTo>
                      <a:pt x="622" y="2319"/>
                      <a:pt x="612" y="2314"/>
                      <a:pt x="603" y="2304"/>
                    </a:cubicBezTo>
                    <a:cubicBezTo>
                      <a:pt x="596" y="2295"/>
                      <a:pt x="592" y="2285"/>
                      <a:pt x="592" y="2274"/>
                    </a:cubicBezTo>
                    <a:cubicBezTo>
                      <a:pt x="591" y="2249"/>
                      <a:pt x="611" y="2228"/>
                      <a:pt x="636" y="2227"/>
                    </a:cubicBezTo>
                    <a:cubicBezTo>
                      <a:pt x="658" y="2226"/>
                      <a:pt x="682" y="2241"/>
                      <a:pt x="678" y="2266"/>
                    </a:cubicBezTo>
                    <a:cubicBezTo>
                      <a:pt x="677" y="2276"/>
                      <a:pt x="670" y="2286"/>
                      <a:pt x="659" y="2287"/>
                    </a:cubicBezTo>
                    <a:cubicBezTo>
                      <a:pt x="656" y="2287"/>
                      <a:pt x="653" y="2287"/>
                      <a:pt x="650" y="2285"/>
                    </a:cubicBezTo>
                    <a:cubicBezTo>
                      <a:pt x="650" y="2285"/>
                      <a:pt x="650" y="2285"/>
                      <a:pt x="650" y="2285"/>
                    </a:cubicBezTo>
                    <a:cubicBezTo>
                      <a:pt x="642" y="2281"/>
                      <a:pt x="638" y="2272"/>
                      <a:pt x="642" y="2263"/>
                    </a:cubicBezTo>
                    <a:cubicBezTo>
                      <a:pt x="647" y="2255"/>
                      <a:pt x="656" y="2252"/>
                      <a:pt x="664" y="2256"/>
                    </a:cubicBezTo>
                    <a:cubicBezTo>
                      <a:pt x="672" y="2260"/>
                      <a:pt x="676" y="2270"/>
                      <a:pt x="672" y="2278"/>
                    </a:cubicBezTo>
                    <a:cubicBezTo>
                      <a:pt x="670" y="2282"/>
                      <a:pt x="667" y="2284"/>
                      <a:pt x="664" y="2286"/>
                    </a:cubicBezTo>
                    <a:cubicBezTo>
                      <a:pt x="664" y="2286"/>
                      <a:pt x="664" y="2286"/>
                      <a:pt x="664" y="2286"/>
                    </a:cubicBezTo>
                    <a:cubicBezTo>
                      <a:pt x="672" y="2282"/>
                      <a:pt x="677" y="2274"/>
                      <a:pt x="678" y="2265"/>
                    </a:cubicBezTo>
                    <a:cubicBezTo>
                      <a:pt x="679" y="2242"/>
                      <a:pt x="656" y="2229"/>
                      <a:pt x="636" y="2230"/>
                    </a:cubicBezTo>
                    <a:cubicBezTo>
                      <a:pt x="612" y="2231"/>
                      <a:pt x="593" y="2251"/>
                      <a:pt x="594" y="2274"/>
                    </a:cubicBezTo>
                    <a:cubicBezTo>
                      <a:pt x="594" y="2278"/>
                      <a:pt x="595" y="2282"/>
                      <a:pt x="596" y="2286"/>
                    </a:cubicBezTo>
                    <a:cubicBezTo>
                      <a:pt x="596" y="2283"/>
                      <a:pt x="596" y="2281"/>
                      <a:pt x="597" y="2278"/>
                    </a:cubicBezTo>
                    <a:cubicBezTo>
                      <a:pt x="599" y="2270"/>
                      <a:pt x="606" y="2263"/>
                      <a:pt x="614" y="2262"/>
                    </a:cubicBezTo>
                    <a:cubicBezTo>
                      <a:pt x="622" y="2262"/>
                      <a:pt x="630" y="2266"/>
                      <a:pt x="630" y="2276"/>
                    </a:cubicBezTo>
                    <a:cubicBezTo>
                      <a:pt x="630" y="2282"/>
                      <a:pt x="626" y="2286"/>
                      <a:pt x="622" y="2287"/>
                    </a:cubicBezTo>
                    <a:cubicBezTo>
                      <a:pt x="612" y="2290"/>
                      <a:pt x="608" y="2279"/>
                      <a:pt x="612" y="2275"/>
                    </a:cubicBezTo>
                    <a:cubicBezTo>
                      <a:pt x="611" y="2279"/>
                      <a:pt x="613" y="2282"/>
                      <a:pt x="615" y="2283"/>
                    </a:cubicBezTo>
                    <a:cubicBezTo>
                      <a:pt x="619" y="2285"/>
                      <a:pt x="624" y="2283"/>
                      <a:pt x="625" y="2279"/>
                    </a:cubicBezTo>
                    <a:cubicBezTo>
                      <a:pt x="626" y="2275"/>
                      <a:pt x="625" y="2271"/>
                      <a:pt x="622" y="2269"/>
                    </a:cubicBezTo>
                    <a:cubicBezTo>
                      <a:pt x="617" y="2265"/>
                      <a:pt x="610" y="2266"/>
                      <a:pt x="605" y="2270"/>
                    </a:cubicBezTo>
                    <a:cubicBezTo>
                      <a:pt x="595" y="2279"/>
                      <a:pt x="598" y="2293"/>
                      <a:pt x="606" y="2302"/>
                    </a:cubicBezTo>
                    <a:cubicBezTo>
                      <a:pt x="614" y="2311"/>
                      <a:pt x="623" y="2315"/>
                      <a:pt x="636" y="2316"/>
                    </a:cubicBezTo>
                    <a:cubicBezTo>
                      <a:pt x="673" y="2317"/>
                      <a:pt x="708" y="2274"/>
                      <a:pt x="741" y="2251"/>
                    </a:cubicBezTo>
                    <a:cubicBezTo>
                      <a:pt x="733" y="2253"/>
                      <a:pt x="725" y="2253"/>
                      <a:pt x="716" y="2251"/>
                    </a:cubicBezTo>
                    <a:cubicBezTo>
                      <a:pt x="712" y="2250"/>
                      <a:pt x="708" y="2248"/>
                      <a:pt x="705" y="2247"/>
                    </a:cubicBezTo>
                    <a:cubicBezTo>
                      <a:pt x="705" y="2246"/>
                      <a:pt x="706" y="2245"/>
                      <a:pt x="706" y="2244"/>
                    </a:cubicBezTo>
                    <a:cubicBezTo>
                      <a:pt x="715" y="2248"/>
                      <a:pt x="725" y="2249"/>
                      <a:pt x="735" y="2248"/>
                    </a:cubicBezTo>
                    <a:cubicBezTo>
                      <a:pt x="741" y="2248"/>
                      <a:pt x="747" y="2246"/>
                      <a:pt x="752" y="2244"/>
                    </a:cubicBezTo>
                    <a:cubicBezTo>
                      <a:pt x="745" y="2245"/>
                      <a:pt x="737" y="2243"/>
                      <a:pt x="733" y="2240"/>
                    </a:cubicBezTo>
                    <a:cubicBezTo>
                      <a:pt x="729" y="2237"/>
                      <a:pt x="726" y="2233"/>
                      <a:pt x="726" y="2228"/>
                    </a:cubicBezTo>
                    <a:cubicBezTo>
                      <a:pt x="725" y="2220"/>
                      <a:pt x="729" y="2212"/>
                      <a:pt x="739" y="2211"/>
                    </a:cubicBezTo>
                    <a:cubicBezTo>
                      <a:pt x="744" y="2211"/>
                      <a:pt x="749" y="2214"/>
                      <a:pt x="750" y="2219"/>
                    </a:cubicBezTo>
                    <a:cubicBezTo>
                      <a:pt x="753" y="2228"/>
                      <a:pt x="743" y="2233"/>
                      <a:pt x="739" y="2229"/>
                    </a:cubicBezTo>
                    <a:cubicBezTo>
                      <a:pt x="742" y="2230"/>
                      <a:pt x="745" y="2228"/>
                      <a:pt x="746" y="2225"/>
                    </a:cubicBezTo>
                    <a:cubicBezTo>
                      <a:pt x="748" y="2222"/>
                      <a:pt x="746" y="2217"/>
                      <a:pt x="742" y="2216"/>
                    </a:cubicBezTo>
                    <a:cubicBezTo>
                      <a:pt x="738" y="2215"/>
                      <a:pt x="734" y="2216"/>
                      <a:pt x="732" y="2219"/>
                    </a:cubicBezTo>
                    <a:cubicBezTo>
                      <a:pt x="728" y="2224"/>
                      <a:pt x="730" y="2232"/>
                      <a:pt x="734" y="2236"/>
                    </a:cubicBezTo>
                    <a:cubicBezTo>
                      <a:pt x="737" y="2239"/>
                      <a:pt x="742" y="2241"/>
                      <a:pt x="748" y="2242"/>
                    </a:cubicBezTo>
                    <a:cubicBezTo>
                      <a:pt x="755" y="2242"/>
                      <a:pt x="760" y="2239"/>
                      <a:pt x="767" y="2234"/>
                    </a:cubicBezTo>
                    <a:cubicBezTo>
                      <a:pt x="788" y="2222"/>
                      <a:pt x="810" y="2213"/>
                      <a:pt x="833" y="2205"/>
                    </a:cubicBezTo>
                    <a:cubicBezTo>
                      <a:pt x="837" y="2204"/>
                      <a:pt x="860" y="2198"/>
                      <a:pt x="878" y="2195"/>
                    </a:cubicBezTo>
                    <a:cubicBezTo>
                      <a:pt x="857" y="2191"/>
                      <a:pt x="837" y="2182"/>
                      <a:pt x="821" y="2167"/>
                    </a:cubicBezTo>
                    <a:cubicBezTo>
                      <a:pt x="815" y="2163"/>
                      <a:pt x="812" y="2158"/>
                      <a:pt x="808" y="2154"/>
                    </a:cubicBezTo>
                    <a:cubicBezTo>
                      <a:pt x="801" y="2146"/>
                      <a:pt x="791" y="2133"/>
                      <a:pt x="780" y="2139"/>
                    </a:cubicBezTo>
                    <a:cubicBezTo>
                      <a:pt x="776" y="2141"/>
                      <a:pt x="772" y="2147"/>
                      <a:pt x="774" y="2151"/>
                    </a:cubicBezTo>
                    <a:cubicBezTo>
                      <a:pt x="775" y="2154"/>
                      <a:pt x="778" y="2156"/>
                      <a:pt x="781" y="2156"/>
                    </a:cubicBezTo>
                    <a:cubicBezTo>
                      <a:pt x="784" y="2157"/>
                      <a:pt x="787" y="2154"/>
                      <a:pt x="787" y="2150"/>
                    </a:cubicBezTo>
                    <a:cubicBezTo>
                      <a:pt x="786" y="2148"/>
                      <a:pt x="784" y="2146"/>
                      <a:pt x="782" y="2146"/>
                    </a:cubicBezTo>
                    <a:cubicBezTo>
                      <a:pt x="786" y="2143"/>
                      <a:pt x="792" y="2150"/>
                      <a:pt x="788" y="2156"/>
                    </a:cubicBezTo>
                    <a:cubicBezTo>
                      <a:pt x="786" y="2159"/>
                      <a:pt x="782" y="2161"/>
                      <a:pt x="778" y="2159"/>
                    </a:cubicBezTo>
                    <a:cubicBezTo>
                      <a:pt x="770" y="2156"/>
                      <a:pt x="769" y="2149"/>
                      <a:pt x="771" y="2143"/>
                    </a:cubicBezTo>
                    <a:cubicBezTo>
                      <a:pt x="774" y="2137"/>
                      <a:pt x="781" y="2134"/>
                      <a:pt x="788" y="2135"/>
                    </a:cubicBezTo>
                    <a:cubicBezTo>
                      <a:pt x="791" y="2135"/>
                      <a:pt x="794" y="2136"/>
                      <a:pt x="796" y="2138"/>
                    </a:cubicBezTo>
                    <a:cubicBezTo>
                      <a:pt x="789" y="2128"/>
                      <a:pt x="784" y="2119"/>
                      <a:pt x="780" y="2110"/>
                    </a:cubicBezTo>
                    <a:cubicBezTo>
                      <a:pt x="773" y="2094"/>
                      <a:pt x="771" y="2066"/>
                      <a:pt x="761" y="2055"/>
                    </a:cubicBezTo>
                    <a:cubicBezTo>
                      <a:pt x="758" y="2052"/>
                      <a:pt x="756" y="2051"/>
                      <a:pt x="753" y="2049"/>
                    </a:cubicBezTo>
                    <a:cubicBezTo>
                      <a:pt x="747" y="2047"/>
                      <a:pt x="741" y="2047"/>
                      <a:pt x="736" y="2048"/>
                    </a:cubicBezTo>
                    <a:cubicBezTo>
                      <a:pt x="729" y="2050"/>
                      <a:pt x="724" y="2055"/>
                      <a:pt x="721" y="2061"/>
                    </a:cubicBezTo>
                    <a:cubicBezTo>
                      <a:pt x="717" y="2068"/>
                      <a:pt x="716" y="2076"/>
                      <a:pt x="718" y="2084"/>
                    </a:cubicBezTo>
                    <a:cubicBezTo>
                      <a:pt x="720" y="2091"/>
                      <a:pt x="725" y="2097"/>
                      <a:pt x="731" y="2101"/>
                    </a:cubicBezTo>
                    <a:cubicBezTo>
                      <a:pt x="738" y="2105"/>
                      <a:pt x="746" y="2106"/>
                      <a:pt x="753" y="2102"/>
                    </a:cubicBezTo>
                    <a:cubicBezTo>
                      <a:pt x="757" y="2099"/>
                      <a:pt x="760" y="2094"/>
                      <a:pt x="761" y="2089"/>
                    </a:cubicBezTo>
                    <a:cubicBezTo>
                      <a:pt x="761" y="2089"/>
                      <a:pt x="761" y="2090"/>
                      <a:pt x="761" y="2090"/>
                    </a:cubicBezTo>
                    <a:cubicBezTo>
                      <a:pt x="758" y="2099"/>
                      <a:pt x="746" y="2099"/>
                      <a:pt x="748" y="2089"/>
                    </a:cubicBezTo>
                    <a:cubicBezTo>
                      <a:pt x="749" y="2085"/>
                      <a:pt x="756" y="2080"/>
                      <a:pt x="750" y="2071"/>
                    </a:cubicBezTo>
                    <a:cubicBezTo>
                      <a:pt x="754" y="2073"/>
                      <a:pt x="757" y="2076"/>
                      <a:pt x="759" y="2079"/>
                    </a:cubicBezTo>
                    <a:cubicBezTo>
                      <a:pt x="760" y="2080"/>
                      <a:pt x="760" y="2081"/>
                      <a:pt x="761" y="2083"/>
                    </a:cubicBezTo>
                    <a:cubicBezTo>
                      <a:pt x="763" y="2090"/>
                      <a:pt x="760" y="2098"/>
                      <a:pt x="753" y="2103"/>
                    </a:cubicBezTo>
                    <a:cubicBezTo>
                      <a:pt x="746" y="2107"/>
                      <a:pt x="738" y="2106"/>
                      <a:pt x="731" y="2102"/>
                    </a:cubicBezTo>
                    <a:cubicBezTo>
                      <a:pt x="723" y="2098"/>
                      <a:pt x="719" y="2092"/>
                      <a:pt x="717" y="2084"/>
                    </a:cubicBezTo>
                    <a:cubicBezTo>
                      <a:pt x="714" y="2076"/>
                      <a:pt x="715" y="2067"/>
                      <a:pt x="719" y="2060"/>
                    </a:cubicBezTo>
                    <a:cubicBezTo>
                      <a:pt x="723" y="2053"/>
                      <a:pt x="728" y="2048"/>
                      <a:pt x="736" y="2046"/>
                    </a:cubicBezTo>
                    <a:cubicBezTo>
                      <a:pt x="742" y="2044"/>
                      <a:pt x="748" y="2044"/>
                      <a:pt x="754" y="2047"/>
                    </a:cubicBezTo>
                    <a:cubicBezTo>
                      <a:pt x="758" y="2048"/>
                      <a:pt x="760" y="2050"/>
                      <a:pt x="763" y="2053"/>
                    </a:cubicBezTo>
                    <a:cubicBezTo>
                      <a:pt x="764" y="2053"/>
                      <a:pt x="764" y="2053"/>
                      <a:pt x="764" y="2053"/>
                    </a:cubicBezTo>
                    <a:cubicBezTo>
                      <a:pt x="764" y="2053"/>
                      <a:pt x="764" y="2053"/>
                      <a:pt x="764" y="2052"/>
                    </a:cubicBezTo>
                    <a:cubicBezTo>
                      <a:pt x="764" y="2051"/>
                      <a:pt x="764" y="2051"/>
                      <a:pt x="764" y="2051"/>
                    </a:cubicBezTo>
                    <a:cubicBezTo>
                      <a:pt x="763" y="2046"/>
                      <a:pt x="762" y="2040"/>
                      <a:pt x="762" y="2035"/>
                    </a:cubicBezTo>
                    <a:cubicBezTo>
                      <a:pt x="762" y="2021"/>
                      <a:pt x="766" y="2003"/>
                      <a:pt x="778" y="1995"/>
                    </a:cubicBezTo>
                    <a:cubicBezTo>
                      <a:pt x="784" y="1991"/>
                      <a:pt x="789" y="1991"/>
                      <a:pt x="796" y="1992"/>
                    </a:cubicBezTo>
                    <a:cubicBezTo>
                      <a:pt x="798" y="1992"/>
                      <a:pt x="798" y="1992"/>
                      <a:pt x="798" y="1992"/>
                    </a:cubicBezTo>
                    <a:cubicBezTo>
                      <a:pt x="805" y="1994"/>
                      <a:pt x="811" y="1998"/>
                      <a:pt x="815" y="2004"/>
                    </a:cubicBezTo>
                    <a:cubicBezTo>
                      <a:pt x="819" y="2009"/>
                      <a:pt x="821" y="2016"/>
                      <a:pt x="820" y="2023"/>
                    </a:cubicBezTo>
                    <a:cubicBezTo>
                      <a:pt x="819" y="2030"/>
                      <a:pt x="815" y="2036"/>
                      <a:pt x="808" y="2039"/>
                    </a:cubicBezTo>
                    <a:cubicBezTo>
                      <a:pt x="803" y="2042"/>
                      <a:pt x="799" y="2041"/>
                      <a:pt x="794" y="2039"/>
                    </a:cubicBezTo>
                    <a:cubicBezTo>
                      <a:pt x="789" y="2037"/>
                      <a:pt x="786" y="2032"/>
                      <a:pt x="785" y="2027"/>
                    </a:cubicBezTo>
                    <a:cubicBezTo>
                      <a:pt x="785" y="2024"/>
                      <a:pt x="785" y="2021"/>
                      <a:pt x="786" y="2019"/>
                    </a:cubicBezTo>
                    <a:cubicBezTo>
                      <a:pt x="785" y="2021"/>
                      <a:pt x="785" y="2024"/>
                      <a:pt x="785" y="2027"/>
                    </a:cubicBezTo>
                    <a:cubicBezTo>
                      <a:pt x="786" y="2032"/>
                      <a:pt x="790" y="2036"/>
                      <a:pt x="795" y="2039"/>
                    </a:cubicBezTo>
                    <a:cubicBezTo>
                      <a:pt x="799" y="2041"/>
                      <a:pt x="803" y="2041"/>
                      <a:pt x="808" y="2039"/>
                    </a:cubicBezTo>
                    <a:cubicBezTo>
                      <a:pt x="814" y="2035"/>
                      <a:pt x="817" y="2029"/>
                      <a:pt x="818" y="2022"/>
                    </a:cubicBezTo>
                    <a:cubicBezTo>
                      <a:pt x="819" y="2016"/>
                      <a:pt x="817" y="2010"/>
                      <a:pt x="813" y="2005"/>
                    </a:cubicBezTo>
                    <a:cubicBezTo>
                      <a:pt x="809" y="1999"/>
                      <a:pt x="803" y="1996"/>
                      <a:pt x="795" y="1994"/>
                    </a:cubicBezTo>
                    <a:cubicBezTo>
                      <a:pt x="790" y="1993"/>
                      <a:pt x="785" y="1994"/>
                      <a:pt x="780" y="1998"/>
                    </a:cubicBezTo>
                    <a:cubicBezTo>
                      <a:pt x="769" y="2006"/>
                      <a:pt x="766" y="2025"/>
                      <a:pt x="766" y="2038"/>
                    </a:cubicBezTo>
                    <a:cubicBezTo>
                      <a:pt x="767" y="2044"/>
                      <a:pt x="768" y="2052"/>
                      <a:pt x="770" y="2060"/>
                    </a:cubicBezTo>
                    <a:cubicBezTo>
                      <a:pt x="770" y="2058"/>
                      <a:pt x="771" y="2057"/>
                      <a:pt x="771" y="2056"/>
                    </a:cubicBezTo>
                    <a:cubicBezTo>
                      <a:pt x="773" y="2049"/>
                      <a:pt x="780" y="2045"/>
                      <a:pt x="786" y="2045"/>
                    </a:cubicBezTo>
                    <a:cubicBezTo>
                      <a:pt x="792" y="2045"/>
                      <a:pt x="798" y="2050"/>
                      <a:pt x="797" y="2058"/>
                    </a:cubicBezTo>
                    <a:cubicBezTo>
                      <a:pt x="797" y="2062"/>
                      <a:pt x="794" y="2065"/>
                      <a:pt x="790" y="2066"/>
                    </a:cubicBezTo>
                    <a:cubicBezTo>
                      <a:pt x="782" y="2067"/>
                      <a:pt x="779" y="2058"/>
                      <a:pt x="783" y="2055"/>
                    </a:cubicBezTo>
                    <a:cubicBezTo>
                      <a:pt x="782" y="2058"/>
                      <a:pt x="783" y="2060"/>
                      <a:pt x="785" y="2062"/>
                    </a:cubicBezTo>
                    <a:cubicBezTo>
                      <a:pt x="788" y="2064"/>
                      <a:pt x="792" y="2062"/>
                      <a:pt x="793" y="2059"/>
                    </a:cubicBezTo>
                    <a:cubicBezTo>
                      <a:pt x="795" y="2057"/>
                      <a:pt x="794" y="2053"/>
                      <a:pt x="792" y="2051"/>
                    </a:cubicBezTo>
                    <a:cubicBezTo>
                      <a:pt x="789" y="2047"/>
                      <a:pt x="783" y="2048"/>
                      <a:pt x="778" y="2051"/>
                    </a:cubicBezTo>
                    <a:cubicBezTo>
                      <a:pt x="776" y="2053"/>
                      <a:pt x="774" y="2057"/>
                      <a:pt x="773" y="2061"/>
                    </a:cubicBezTo>
                    <a:cubicBezTo>
                      <a:pt x="769" y="2075"/>
                      <a:pt x="784" y="2114"/>
                      <a:pt x="792" y="2124"/>
                    </a:cubicBezTo>
                    <a:cubicBezTo>
                      <a:pt x="788" y="2111"/>
                      <a:pt x="788" y="2096"/>
                      <a:pt x="792" y="2081"/>
                    </a:cubicBezTo>
                    <a:cubicBezTo>
                      <a:pt x="802" y="2047"/>
                      <a:pt x="840" y="2015"/>
                      <a:pt x="876" y="2030"/>
                    </a:cubicBezTo>
                    <a:cubicBezTo>
                      <a:pt x="887" y="2035"/>
                      <a:pt x="896" y="2047"/>
                      <a:pt x="894" y="2060"/>
                    </a:cubicBezTo>
                    <a:cubicBezTo>
                      <a:pt x="892" y="2070"/>
                      <a:pt x="885" y="2078"/>
                      <a:pt x="874" y="2078"/>
                    </a:cubicBezTo>
                    <a:cubicBezTo>
                      <a:pt x="864" y="2078"/>
                      <a:pt x="856" y="2072"/>
                      <a:pt x="853" y="2062"/>
                    </a:cubicBezTo>
                    <a:cubicBezTo>
                      <a:pt x="852" y="2057"/>
                      <a:pt x="854" y="2051"/>
                      <a:pt x="857" y="2046"/>
                    </a:cubicBezTo>
                    <a:cubicBezTo>
                      <a:pt x="859" y="2044"/>
                      <a:pt x="860" y="2043"/>
                      <a:pt x="862" y="2042"/>
                    </a:cubicBezTo>
                    <a:cubicBezTo>
                      <a:pt x="866" y="2040"/>
                      <a:pt x="872" y="2039"/>
                      <a:pt x="877" y="2042"/>
                    </a:cubicBezTo>
                    <a:cubicBezTo>
                      <a:pt x="885" y="2046"/>
                      <a:pt x="888" y="2055"/>
                      <a:pt x="884" y="2063"/>
                    </a:cubicBezTo>
                    <a:cubicBezTo>
                      <a:pt x="880" y="2071"/>
                      <a:pt x="870" y="2074"/>
                      <a:pt x="863" y="2070"/>
                    </a:cubicBezTo>
                    <a:cubicBezTo>
                      <a:pt x="859" y="2068"/>
                      <a:pt x="856" y="2064"/>
                      <a:pt x="855" y="2060"/>
                    </a:cubicBezTo>
                    <a:cubicBezTo>
                      <a:pt x="855" y="2060"/>
                      <a:pt x="855" y="2061"/>
                      <a:pt x="855" y="2062"/>
                    </a:cubicBezTo>
                    <a:cubicBezTo>
                      <a:pt x="858" y="2071"/>
                      <a:pt x="865" y="2076"/>
                      <a:pt x="874" y="2076"/>
                    </a:cubicBezTo>
                    <a:cubicBezTo>
                      <a:pt x="883" y="2075"/>
                      <a:pt x="890" y="2068"/>
                      <a:pt x="891" y="2059"/>
                    </a:cubicBezTo>
                    <a:cubicBezTo>
                      <a:pt x="892" y="2048"/>
                      <a:pt x="884" y="2038"/>
                      <a:pt x="874" y="2034"/>
                    </a:cubicBezTo>
                    <a:cubicBezTo>
                      <a:pt x="840" y="2021"/>
                      <a:pt x="807" y="2052"/>
                      <a:pt x="797" y="2082"/>
                    </a:cubicBezTo>
                    <a:cubicBezTo>
                      <a:pt x="789" y="2114"/>
                      <a:pt x="801" y="2142"/>
                      <a:pt x="825" y="2163"/>
                    </a:cubicBezTo>
                    <a:cubicBezTo>
                      <a:pt x="874" y="2205"/>
                      <a:pt x="938" y="2194"/>
                      <a:pt x="991" y="2166"/>
                    </a:cubicBezTo>
                    <a:cubicBezTo>
                      <a:pt x="1011" y="2156"/>
                      <a:pt x="1025" y="2146"/>
                      <a:pt x="1039" y="2130"/>
                    </a:cubicBezTo>
                    <a:cubicBezTo>
                      <a:pt x="1054" y="2113"/>
                      <a:pt x="1065" y="2092"/>
                      <a:pt x="1064" y="2073"/>
                    </a:cubicBezTo>
                    <a:cubicBezTo>
                      <a:pt x="1064" y="2073"/>
                      <a:pt x="1064" y="2073"/>
                      <a:pt x="1064" y="2073"/>
                    </a:cubicBezTo>
                    <a:cubicBezTo>
                      <a:pt x="1064" y="2086"/>
                      <a:pt x="1056" y="2099"/>
                      <a:pt x="1048" y="2108"/>
                    </a:cubicBezTo>
                    <a:cubicBezTo>
                      <a:pt x="1032" y="2126"/>
                      <a:pt x="999" y="2140"/>
                      <a:pt x="975" y="2136"/>
                    </a:cubicBezTo>
                    <a:cubicBezTo>
                      <a:pt x="976" y="2134"/>
                      <a:pt x="976" y="2132"/>
                      <a:pt x="975" y="2131"/>
                    </a:cubicBezTo>
                    <a:cubicBezTo>
                      <a:pt x="999" y="2134"/>
                      <a:pt x="1028" y="2123"/>
                      <a:pt x="1045" y="2106"/>
                    </a:cubicBezTo>
                    <a:cubicBezTo>
                      <a:pt x="1056" y="2094"/>
                      <a:pt x="1066" y="2075"/>
                      <a:pt x="1060" y="2059"/>
                    </a:cubicBezTo>
                    <a:cubicBezTo>
                      <a:pt x="1058" y="2054"/>
                      <a:pt x="1055" y="2051"/>
                      <a:pt x="1051" y="2048"/>
                    </a:cubicBezTo>
                    <a:cubicBezTo>
                      <a:pt x="1047" y="2046"/>
                      <a:pt x="1042" y="2045"/>
                      <a:pt x="1037" y="2046"/>
                    </a:cubicBezTo>
                    <a:cubicBezTo>
                      <a:pt x="1033" y="2047"/>
                      <a:pt x="1029" y="2049"/>
                      <a:pt x="1027" y="2053"/>
                    </a:cubicBezTo>
                    <a:cubicBezTo>
                      <a:pt x="1025" y="2057"/>
                      <a:pt x="1024" y="2061"/>
                      <a:pt x="1025" y="2065"/>
                    </a:cubicBezTo>
                    <a:cubicBezTo>
                      <a:pt x="1027" y="2069"/>
                      <a:pt x="1029" y="2071"/>
                      <a:pt x="1033" y="2072"/>
                    </a:cubicBezTo>
                    <a:cubicBezTo>
                      <a:pt x="1035" y="2073"/>
                      <a:pt x="1036" y="2072"/>
                      <a:pt x="1038" y="2072"/>
                    </a:cubicBezTo>
                    <a:cubicBezTo>
                      <a:pt x="1040" y="2071"/>
                      <a:pt x="1041" y="2070"/>
                      <a:pt x="1042" y="2068"/>
                    </a:cubicBezTo>
                    <a:cubicBezTo>
                      <a:pt x="1042" y="2067"/>
                      <a:pt x="1042" y="2065"/>
                      <a:pt x="1042" y="2064"/>
                    </a:cubicBezTo>
                    <a:cubicBezTo>
                      <a:pt x="1042" y="2063"/>
                      <a:pt x="1041" y="2062"/>
                      <a:pt x="1040" y="2062"/>
                    </a:cubicBezTo>
                    <a:cubicBezTo>
                      <a:pt x="1041" y="2062"/>
                      <a:pt x="1042" y="2063"/>
                      <a:pt x="1042" y="2064"/>
                    </a:cubicBezTo>
                    <a:cubicBezTo>
                      <a:pt x="1042" y="2065"/>
                      <a:pt x="1042" y="2067"/>
                      <a:pt x="1042" y="2068"/>
                    </a:cubicBezTo>
                    <a:cubicBezTo>
                      <a:pt x="1041" y="2070"/>
                      <a:pt x="1040" y="2071"/>
                      <a:pt x="1038" y="2072"/>
                    </a:cubicBezTo>
                    <a:cubicBezTo>
                      <a:pt x="1037" y="2073"/>
                      <a:pt x="1035" y="2073"/>
                      <a:pt x="1033" y="2073"/>
                    </a:cubicBezTo>
                    <a:cubicBezTo>
                      <a:pt x="1029" y="2072"/>
                      <a:pt x="1026" y="2069"/>
                      <a:pt x="1025" y="2065"/>
                    </a:cubicBezTo>
                    <a:cubicBezTo>
                      <a:pt x="1023" y="2061"/>
                      <a:pt x="1024" y="2056"/>
                      <a:pt x="1026" y="2052"/>
                    </a:cubicBezTo>
                    <a:cubicBezTo>
                      <a:pt x="1029" y="2048"/>
                      <a:pt x="1032" y="2046"/>
                      <a:pt x="1037" y="2044"/>
                    </a:cubicBezTo>
                    <a:cubicBezTo>
                      <a:pt x="1042" y="2043"/>
                      <a:pt x="1047" y="2044"/>
                      <a:pt x="1052" y="2047"/>
                    </a:cubicBezTo>
                    <a:cubicBezTo>
                      <a:pt x="1055" y="2049"/>
                      <a:pt x="1057" y="2051"/>
                      <a:pt x="1059" y="2053"/>
                    </a:cubicBezTo>
                    <a:cubicBezTo>
                      <a:pt x="1058" y="2051"/>
                      <a:pt x="1056" y="2049"/>
                      <a:pt x="1055" y="2047"/>
                    </a:cubicBezTo>
                    <a:cubicBezTo>
                      <a:pt x="1046" y="2036"/>
                      <a:pt x="1036" y="2031"/>
                      <a:pt x="1023" y="2027"/>
                    </a:cubicBezTo>
                    <a:cubicBezTo>
                      <a:pt x="1007" y="2022"/>
                      <a:pt x="995" y="2022"/>
                      <a:pt x="979" y="2024"/>
                    </a:cubicBezTo>
                    <a:cubicBezTo>
                      <a:pt x="949" y="2028"/>
                      <a:pt x="916" y="2039"/>
                      <a:pt x="888" y="2023"/>
                    </a:cubicBezTo>
                    <a:cubicBezTo>
                      <a:pt x="884" y="2021"/>
                      <a:pt x="880" y="2018"/>
                      <a:pt x="877" y="2014"/>
                    </a:cubicBezTo>
                    <a:cubicBezTo>
                      <a:pt x="874" y="2011"/>
                      <a:pt x="870" y="2006"/>
                      <a:pt x="866" y="2002"/>
                    </a:cubicBezTo>
                    <a:cubicBezTo>
                      <a:pt x="857" y="1993"/>
                      <a:pt x="846" y="1996"/>
                      <a:pt x="842" y="2002"/>
                    </a:cubicBezTo>
                    <a:cubicBezTo>
                      <a:pt x="840" y="2005"/>
                      <a:pt x="840" y="2009"/>
                      <a:pt x="841" y="2011"/>
                    </a:cubicBezTo>
                    <a:cubicBezTo>
                      <a:pt x="843" y="2014"/>
                      <a:pt x="845" y="2016"/>
                      <a:pt x="848" y="2016"/>
                    </a:cubicBezTo>
                    <a:cubicBezTo>
                      <a:pt x="851" y="2016"/>
                      <a:pt x="854" y="2013"/>
                      <a:pt x="854" y="2009"/>
                    </a:cubicBezTo>
                    <a:cubicBezTo>
                      <a:pt x="853" y="2007"/>
                      <a:pt x="851" y="2005"/>
                      <a:pt x="848" y="2005"/>
                    </a:cubicBezTo>
                    <a:cubicBezTo>
                      <a:pt x="851" y="2004"/>
                      <a:pt x="854" y="2006"/>
                      <a:pt x="855" y="2009"/>
                    </a:cubicBezTo>
                    <a:cubicBezTo>
                      <a:pt x="856" y="2011"/>
                      <a:pt x="856" y="2013"/>
                      <a:pt x="854" y="2015"/>
                    </a:cubicBezTo>
                    <a:cubicBezTo>
                      <a:pt x="848" y="2021"/>
                      <a:pt x="839" y="2017"/>
                      <a:pt x="838" y="2010"/>
                    </a:cubicBezTo>
                    <a:cubicBezTo>
                      <a:pt x="837" y="2006"/>
                      <a:pt x="839" y="2001"/>
                      <a:pt x="842" y="1997"/>
                    </a:cubicBezTo>
                    <a:cubicBezTo>
                      <a:pt x="848" y="1992"/>
                      <a:pt x="856" y="1992"/>
                      <a:pt x="864" y="1998"/>
                    </a:cubicBezTo>
                    <a:cubicBezTo>
                      <a:pt x="862" y="1995"/>
                      <a:pt x="860" y="1993"/>
                      <a:pt x="859" y="1990"/>
                    </a:cubicBezTo>
                    <a:cubicBezTo>
                      <a:pt x="856" y="1987"/>
                      <a:pt x="849" y="1984"/>
                      <a:pt x="843" y="1985"/>
                    </a:cubicBezTo>
                    <a:cubicBezTo>
                      <a:pt x="834" y="1987"/>
                      <a:pt x="829" y="1997"/>
                      <a:pt x="830" y="2007"/>
                    </a:cubicBezTo>
                    <a:cubicBezTo>
                      <a:pt x="831" y="2013"/>
                      <a:pt x="832" y="2019"/>
                      <a:pt x="829" y="2026"/>
                    </a:cubicBezTo>
                    <a:cubicBezTo>
                      <a:pt x="826" y="2032"/>
                      <a:pt x="821" y="2036"/>
                      <a:pt x="814" y="2037"/>
                    </a:cubicBezTo>
                    <a:cubicBezTo>
                      <a:pt x="830" y="2026"/>
                      <a:pt x="820" y="2015"/>
                      <a:pt x="821" y="2001"/>
                    </a:cubicBezTo>
                    <a:cubicBezTo>
                      <a:pt x="821" y="1993"/>
                      <a:pt x="825" y="1985"/>
                      <a:pt x="832" y="1982"/>
                    </a:cubicBezTo>
                    <a:cubicBezTo>
                      <a:pt x="839" y="1979"/>
                      <a:pt x="851" y="1979"/>
                      <a:pt x="857" y="1987"/>
                    </a:cubicBezTo>
                    <a:cubicBezTo>
                      <a:pt x="857" y="1986"/>
                      <a:pt x="857" y="1986"/>
                      <a:pt x="856" y="1985"/>
                    </a:cubicBezTo>
                    <a:cubicBezTo>
                      <a:pt x="849" y="1970"/>
                      <a:pt x="850" y="1956"/>
                      <a:pt x="860" y="1942"/>
                    </a:cubicBezTo>
                    <a:cubicBezTo>
                      <a:pt x="862" y="1939"/>
                      <a:pt x="864" y="1937"/>
                      <a:pt x="866" y="1935"/>
                    </a:cubicBezTo>
                    <a:cubicBezTo>
                      <a:pt x="866" y="1936"/>
                      <a:pt x="867" y="1937"/>
                      <a:pt x="867" y="1937"/>
                    </a:cubicBezTo>
                    <a:cubicBezTo>
                      <a:pt x="865" y="1939"/>
                      <a:pt x="864" y="1941"/>
                      <a:pt x="862" y="1944"/>
                    </a:cubicBezTo>
                    <a:cubicBezTo>
                      <a:pt x="853" y="1957"/>
                      <a:pt x="853" y="1970"/>
                      <a:pt x="860" y="1984"/>
                    </a:cubicBezTo>
                    <a:cubicBezTo>
                      <a:pt x="861" y="1986"/>
                      <a:pt x="861" y="1987"/>
                      <a:pt x="862" y="1989"/>
                    </a:cubicBezTo>
                    <a:cubicBezTo>
                      <a:pt x="861" y="1983"/>
                      <a:pt x="861" y="1977"/>
                      <a:pt x="863" y="1972"/>
                    </a:cubicBezTo>
                    <a:cubicBezTo>
                      <a:pt x="864" y="1968"/>
                      <a:pt x="866" y="1965"/>
                      <a:pt x="868" y="1962"/>
                    </a:cubicBezTo>
                    <a:cubicBezTo>
                      <a:pt x="871" y="1960"/>
                      <a:pt x="873" y="1958"/>
                      <a:pt x="877" y="1957"/>
                    </a:cubicBezTo>
                    <a:cubicBezTo>
                      <a:pt x="885" y="1954"/>
                      <a:pt x="895" y="1957"/>
                      <a:pt x="898" y="1966"/>
                    </a:cubicBezTo>
                    <a:cubicBezTo>
                      <a:pt x="899" y="1970"/>
                      <a:pt x="898" y="1973"/>
                      <a:pt x="896" y="1977"/>
                    </a:cubicBezTo>
                    <a:cubicBezTo>
                      <a:pt x="895" y="1979"/>
                      <a:pt x="894" y="1980"/>
                      <a:pt x="893" y="1981"/>
                    </a:cubicBezTo>
                    <a:cubicBezTo>
                      <a:pt x="890" y="1982"/>
                      <a:pt x="887" y="1983"/>
                      <a:pt x="883" y="1982"/>
                    </a:cubicBezTo>
                    <a:cubicBezTo>
                      <a:pt x="882" y="1982"/>
                      <a:pt x="881" y="1981"/>
                      <a:pt x="879" y="1980"/>
                    </a:cubicBezTo>
                    <a:cubicBezTo>
                      <a:pt x="879" y="1980"/>
                      <a:pt x="878" y="1979"/>
                      <a:pt x="878" y="1978"/>
                    </a:cubicBezTo>
                    <a:cubicBezTo>
                      <a:pt x="876" y="1976"/>
                      <a:pt x="876" y="1973"/>
                      <a:pt x="877" y="1971"/>
                    </a:cubicBezTo>
                    <a:cubicBezTo>
                      <a:pt x="878" y="1969"/>
                      <a:pt x="880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0" y="1968"/>
                      <a:pt x="879" y="1969"/>
                      <a:pt x="878" y="1971"/>
                    </a:cubicBezTo>
                    <a:cubicBezTo>
                      <a:pt x="877" y="1973"/>
                      <a:pt x="877" y="1975"/>
                      <a:pt x="878" y="1977"/>
                    </a:cubicBezTo>
                    <a:cubicBezTo>
                      <a:pt x="878" y="1978"/>
                      <a:pt x="879" y="1979"/>
                      <a:pt x="880" y="1980"/>
                    </a:cubicBezTo>
                    <a:cubicBezTo>
                      <a:pt x="881" y="1980"/>
                      <a:pt x="882" y="1981"/>
                      <a:pt x="884" y="1981"/>
                    </a:cubicBezTo>
                    <a:cubicBezTo>
                      <a:pt x="886" y="1981"/>
                      <a:pt x="889" y="1981"/>
                      <a:pt x="892" y="1979"/>
                    </a:cubicBezTo>
                    <a:cubicBezTo>
                      <a:pt x="893" y="1978"/>
                      <a:pt x="894" y="1977"/>
                      <a:pt x="895" y="1976"/>
                    </a:cubicBezTo>
                    <a:cubicBezTo>
                      <a:pt x="896" y="1973"/>
                      <a:pt x="896" y="1970"/>
                      <a:pt x="895" y="1967"/>
                    </a:cubicBezTo>
                    <a:cubicBezTo>
                      <a:pt x="893" y="1959"/>
                      <a:pt x="885" y="1957"/>
                      <a:pt x="878" y="1960"/>
                    </a:cubicBezTo>
                    <a:cubicBezTo>
                      <a:pt x="875" y="1961"/>
                      <a:pt x="873" y="1962"/>
                      <a:pt x="871" y="1965"/>
                    </a:cubicBezTo>
                    <a:cubicBezTo>
                      <a:pt x="869" y="1967"/>
                      <a:pt x="867" y="1970"/>
                      <a:pt x="866" y="1973"/>
                    </a:cubicBezTo>
                    <a:cubicBezTo>
                      <a:pt x="865" y="1976"/>
                      <a:pt x="865" y="1980"/>
                      <a:pt x="865" y="1983"/>
                    </a:cubicBezTo>
                    <a:cubicBezTo>
                      <a:pt x="866" y="1988"/>
                      <a:pt x="867" y="1993"/>
                      <a:pt x="870" y="1998"/>
                    </a:cubicBezTo>
                    <a:cubicBezTo>
                      <a:pt x="874" y="2007"/>
                      <a:pt x="882" y="2015"/>
                      <a:pt x="890" y="2019"/>
                    </a:cubicBezTo>
                    <a:cubicBezTo>
                      <a:pt x="913" y="2032"/>
                      <a:pt x="942" y="2025"/>
                      <a:pt x="968" y="2021"/>
                    </a:cubicBezTo>
                    <a:cubicBezTo>
                      <a:pt x="963" y="2021"/>
                      <a:pt x="958" y="2022"/>
                      <a:pt x="955" y="2021"/>
                    </a:cubicBezTo>
                    <a:cubicBezTo>
                      <a:pt x="940" y="2020"/>
                      <a:pt x="924" y="2009"/>
                      <a:pt x="923" y="1994"/>
                    </a:cubicBezTo>
                    <a:cubicBezTo>
                      <a:pt x="923" y="1984"/>
                      <a:pt x="927" y="1975"/>
                      <a:pt x="919" y="1967"/>
                    </a:cubicBezTo>
                    <a:cubicBezTo>
                      <a:pt x="926" y="1964"/>
                      <a:pt x="938" y="1969"/>
                      <a:pt x="942" y="1981"/>
                    </a:cubicBezTo>
                    <a:cubicBezTo>
                      <a:pt x="946" y="1992"/>
                      <a:pt x="942" y="2011"/>
                      <a:pt x="957" y="2016"/>
                    </a:cubicBezTo>
                    <a:cubicBezTo>
                      <a:pt x="964" y="2019"/>
                      <a:pt x="974" y="2017"/>
                      <a:pt x="977" y="2019"/>
                    </a:cubicBezTo>
                    <a:cubicBezTo>
                      <a:pt x="977" y="2019"/>
                      <a:pt x="976" y="2020"/>
                      <a:pt x="976" y="2020"/>
                    </a:cubicBezTo>
                    <a:cubicBezTo>
                      <a:pt x="977" y="2020"/>
                      <a:pt x="977" y="2019"/>
                      <a:pt x="978" y="2019"/>
                    </a:cubicBezTo>
                    <a:cubicBezTo>
                      <a:pt x="995" y="2018"/>
                      <a:pt x="1008" y="2018"/>
                      <a:pt x="1024" y="2023"/>
                    </a:cubicBezTo>
                    <a:cubicBezTo>
                      <a:pt x="1037" y="2028"/>
                      <a:pt x="1048" y="2034"/>
                      <a:pt x="1056" y="2045"/>
                    </a:cubicBezTo>
                    <a:cubicBezTo>
                      <a:pt x="1063" y="2054"/>
                      <a:pt x="1066" y="2064"/>
                      <a:pt x="1066" y="2073"/>
                    </a:cubicBezTo>
                    <a:cubicBezTo>
                      <a:pt x="1067" y="2093"/>
                      <a:pt x="1056" y="2115"/>
                      <a:pt x="1041" y="2132"/>
                    </a:cubicBezTo>
                    <a:cubicBezTo>
                      <a:pt x="1036" y="2139"/>
                      <a:pt x="1030" y="2145"/>
                      <a:pt x="1023" y="2150"/>
                    </a:cubicBezTo>
                    <a:cubicBezTo>
                      <a:pt x="1011" y="2160"/>
                      <a:pt x="997" y="2166"/>
                      <a:pt x="988" y="2179"/>
                    </a:cubicBezTo>
                    <a:cubicBezTo>
                      <a:pt x="984" y="2185"/>
                      <a:pt x="980" y="2193"/>
                      <a:pt x="981" y="2200"/>
                    </a:cubicBezTo>
                    <a:cubicBezTo>
                      <a:pt x="981" y="2204"/>
                      <a:pt x="985" y="2210"/>
                      <a:pt x="990" y="2209"/>
                    </a:cubicBezTo>
                    <a:cubicBezTo>
                      <a:pt x="992" y="2209"/>
                      <a:pt x="993" y="2208"/>
                      <a:pt x="993" y="2206"/>
                    </a:cubicBezTo>
                    <a:cubicBezTo>
                      <a:pt x="993" y="2204"/>
                      <a:pt x="993" y="2203"/>
                      <a:pt x="991" y="2203"/>
                    </a:cubicBezTo>
                    <a:cubicBezTo>
                      <a:pt x="990" y="2202"/>
                      <a:pt x="989" y="2202"/>
                      <a:pt x="988" y="2203"/>
                    </a:cubicBezTo>
                    <a:cubicBezTo>
                      <a:pt x="987" y="2204"/>
                      <a:pt x="987" y="2205"/>
                      <a:pt x="988" y="2206"/>
                    </a:cubicBezTo>
                    <a:cubicBezTo>
                      <a:pt x="989" y="2206"/>
                      <a:pt x="990" y="2207"/>
                      <a:pt x="990" y="2206"/>
                    </a:cubicBezTo>
                    <a:cubicBezTo>
                      <a:pt x="990" y="2207"/>
                      <a:pt x="989" y="2208"/>
                      <a:pt x="988" y="2207"/>
                    </a:cubicBezTo>
                    <a:cubicBezTo>
                      <a:pt x="986" y="2207"/>
                      <a:pt x="985" y="2205"/>
                      <a:pt x="985" y="2204"/>
                    </a:cubicBezTo>
                    <a:cubicBezTo>
                      <a:pt x="986" y="2201"/>
                      <a:pt x="988" y="2199"/>
                      <a:pt x="991" y="2199"/>
                    </a:cubicBezTo>
                    <a:cubicBezTo>
                      <a:pt x="993" y="2199"/>
                      <a:pt x="995" y="2200"/>
                      <a:pt x="996" y="2202"/>
                    </a:cubicBezTo>
                    <a:cubicBezTo>
                      <a:pt x="997" y="2203"/>
                      <a:pt x="997" y="2205"/>
                      <a:pt x="997" y="2207"/>
                    </a:cubicBezTo>
                    <a:cubicBezTo>
                      <a:pt x="996" y="2210"/>
                      <a:pt x="994" y="2212"/>
                      <a:pt x="991" y="2212"/>
                    </a:cubicBezTo>
                    <a:cubicBezTo>
                      <a:pt x="986" y="2213"/>
                      <a:pt x="982" y="2208"/>
                      <a:pt x="980" y="2204"/>
                    </a:cubicBezTo>
                    <a:cubicBezTo>
                      <a:pt x="980" y="2202"/>
                      <a:pt x="979" y="2199"/>
                      <a:pt x="979" y="2197"/>
                    </a:cubicBezTo>
                    <a:cubicBezTo>
                      <a:pt x="977" y="2207"/>
                      <a:pt x="980" y="2216"/>
                      <a:pt x="986" y="2223"/>
                    </a:cubicBezTo>
                    <a:cubicBezTo>
                      <a:pt x="991" y="2227"/>
                      <a:pt x="996" y="2230"/>
                      <a:pt x="1002" y="2230"/>
                    </a:cubicBezTo>
                    <a:cubicBezTo>
                      <a:pt x="1002" y="2230"/>
                      <a:pt x="1002" y="2230"/>
                      <a:pt x="1002" y="2230"/>
                    </a:cubicBezTo>
                    <a:cubicBezTo>
                      <a:pt x="996" y="2229"/>
                      <a:pt x="992" y="2223"/>
                      <a:pt x="998" y="2217"/>
                    </a:cubicBezTo>
                    <a:cubicBezTo>
                      <a:pt x="1001" y="2212"/>
                      <a:pt x="1013" y="2210"/>
                      <a:pt x="1011" y="2196"/>
                    </a:cubicBezTo>
                    <a:close/>
                    <a:moveTo>
                      <a:pt x="858" y="2525"/>
                    </a:moveTo>
                    <a:cubicBezTo>
                      <a:pt x="881" y="2507"/>
                      <a:pt x="880" y="2483"/>
                      <a:pt x="887" y="2472"/>
                    </a:cubicBezTo>
                    <a:cubicBezTo>
                      <a:pt x="895" y="2459"/>
                      <a:pt x="910" y="2468"/>
                      <a:pt x="905" y="2483"/>
                    </a:cubicBezTo>
                    <a:cubicBezTo>
                      <a:pt x="899" y="2500"/>
                      <a:pt x="879" y="2516"/>
                      <a:pt x="858" y="2525"/>
                    </a:cubicBezTo>
                    <a:close/>
                    <a:moveTo>
                      <a:pt x="1003" y="2514"/>
                    </a:moveTo>
                    <a:cubicBezTo>
                      <a:pt x="1015" y="2518"/>
                      <a:pt x="1034" y="2538"/>
                      <a:pt x="1035" y="2554"/>
                    </a:cubicBezTo>
                    <a:cubicBezTo>
                      <a:pt x="1037" y="2570"/>
                      <a:pt x="1025" y="2575"/>
                      <a:pt x="1019" y="2558"/>
                    </a:cubicBezTo>
                    <a:cubicBezTo>
                      <a:pt x="1015" y="2545"/>
                      <a:pt x="1015" y="2523"/>
                      <a:pt x="1003" y="2514"/>
                    </a:cubicBezTo>
                    <a:close/>
                    <a:moveTo>
                      <a:pt x="942" y="2391"/>
                    </a:moveTo>
                    <a:cubicBezTo>
                      <a:pt x="940" y="2392"/>
                      <a:pt x="939" y="2394"/>
                      <a:pt x="939" y="2396"/>
                    </a:cubicBezTo>
                    <a:cubicBezTo>
                      <a:pt x="939" y="2398"/>
                      <a:pt x="941" y="2399"/>
                      <a:pt x="943" y="2399"/>
                    </a:cubicBezTo>
                    <a:cubicBezTo>
                      <a:pt x="946" y="2398"/>
                      <a:pt x="947" y="2396"/>
                      <a:pt x="946" y="2394"/>
                    </a:cubicBezTo>
                    <a:cubicBezTo>
                      <a:pt x="946" y="2392"/>
                      <a:pt x="944" y="2391"/>
                      <a:pt x="942" y="2391"/>
                    </a:cubicBezTo>
                    <a:close/>
                    <a:moveTo>
                      <a:pt x="955" y="2455"/>
                    </a:moveTo>
                    <a:cubicBezTo>
                      <a:pt x="946" y="2454"/>
                      <a:pt x="949" y="2442"/>
                      <a:pt x="949" y="2437"/>
                    </a:cubicBezTo>
                    <a:cubicBezTo>
                      <a:pt x="949" y="2434"/>
                      <a:pt x="948" y="2432"/>
                      <a:pt x="946" y="2430"/>
                    </a:cubicBezTo>
                    <a:cubicBezTo>
                      <a:pt x="950" y="2430"/>
                      <a:pt x="958" y="2435"/>
                      <a:pt x="961" y="2439"/>
                    </a:cubicBezTo>
                    <a:cubicBezTo>
                      <a:pt x="964" y="2444"/>
                      <a:pt x="965" y="2450"/>
                      <a:pt x="958" y="2455"/>
                    </a:cubicBezTo>
                    <a:cubicBezTo>
                      <a:pt x="959" y="2451"/>
                      <a:pt x="958" y="2446"/>
                      <a:pt x="956" y="2444"/>
                    </a:cubicBezTo>
                    <a:cubicBezTo>
                      <a:pt x="956" y="2445"/>
                      <a:pt x="957" y="2451"/>
                      <a:pt x="955" y="2455"/>
                    </a:cubicBezTo>
                    <a:close/>
                    <a:moveTo>
                      <a:pt x="962" y="2398"/>
                    </a:moveTo>
                    <a:cubicBezTo>
                      <a:pt x="958" y="2399"/>
                      <a:pt x="955" y="2403"/>
                      <a:pt x="956" y="2407"/>
                    </a:cubicBezTo>
                    <a:cubicBezTo>
                      <a:pt x="957" y="2411"/>
                      <a:pt x="961" y="2414"/>
                      <a:pt x="965" y="2413"/>
                    </a:cubicBezTo>
                    <a:cubicBezTo>
                      <a:pt x="969" y="2412"/>
                      <a:pt x="972" y="2408"/>
                      <a:pt x="971" y="2404"/>
                    </a:cubicBezTo>
                    <a:cubicBezTo>
                      <a:pt x="970" y="2400"/>
                      <a:pt x="966" y="2397"/>
                      <a:pt x="962" y="2398"/>
                    </a:cubicBezTo>
                    <a:close/>
                    <a:moveTo>
                      <a:pt x="952" y="2392"/>
                    </a:moveTo>
                    <a:cubicBezTo>
                      <a:pt x="949" y="2392"/>
                      <a:pt x="947" y="2395"/>
                      <a:pt x="948" y="2398"/>
                    </a:cubicBezTo>
                    <a:cubicBezTo>
                      <a:pt x="948" y="2400"/>
                      <a:pt x="951" y="2402"/>
                      <a:pt x="953" y="2402"/>
                    </a:cubicBezTo>
                    <a:cubicBezTo>
                      <a:pt x="956" y="2401"/>
                      <a:pt x="958" y="2398"/>
                      <a:pt x="957" y="2396"/>
                    </a:cubicBezTo>
                    <a:cubicBezTo>
                      <a:pt x="957" y="2393"/>
                      <a:pt x="954" y="2391"/>
                      <a:pt x="952" y="2392"/>
                    </a:cubicBezTo>
                    <a:close/>
                    <a:moveTo>
                      <a:pt x="987" y="2503"/>
                    </a:moveTo>
                    <a:cubicBezTo>
                      <a:pt x="984" y="2500"/>
                      <a:pt x="982" y="2500"/>
                      <a:pt x="979" y="2500"/>
                    </a:cubicBezTo>
                    <a:cubicBezTo>
                      <a:pt x="975" y="2501"/>
                      <a:pt x="972" y="2504"/>
                      <a:pt x="971" y="2508"/>
                    </a:cubicBezTo>
                    <a:cubicBezTo>
                      <a:pt x="970" y="2514"/>
                      <a:pt x="973" y="2518"/>
                      <a:pt x="977" y="2520"/>
                    </a:cubicBezTo>
                    <a:cubicBezTo>
                      <a:pt x="984" y="2523"/>
                      <a:pt x="987" y="2517"/>
                      <a:pt x="992" y="2515"/>
                    </a:cubicBezTo>
                    <a:cubicBezTo>
                      <a:pt x="997" y="2513"/>
                      <a:pt x="1003" y="2516"/>
                      <a:pt x="1007" y="2522"/>
                    </a:cubicBezTo>
                    <a:cubicBezTo>
                      <a:pt x="1011" y="2529"/>
                      <a:pt x="1012" y="2538"/>
                      <a:pt x="1006" y="2544"/>
                    </a:cubicBezTo>
                    <a:cubicBezTo>
                      <a:pt x="1003" y="2548"/>
                      <a:pt x="998" y="2550"/>
                      <a:pt x="994" y="2546"/>
                    </a:cubicBezTo>
                    <a:cubicBezTo>
                      <a:pt x="999" y="2545"/>
                      <a:pt x="1001" y="2538"/>
                      <a:pt x="996" y="2534"/>
                    </a:cubicBezTo>
                    <a:cubicBezTo>
                      <a:pt x="993" y="2532"/>
                      <a:pt x="985" y="2531"/>
                      <a:pt x="978" y="2530"/>
                    </a:cubicBezTo>
                    <a:cubicBezTo>
                      <a:pt x="970" y="2529"/>
                      <a:pt x="963" y="2526"/>
                      <a:pt x="958" y="2521"/>
                    </a:cubicBezTo>
                    <a:cubicBezTo>
                      <a:pt x="948" y="2512"/>
                      <a:pt x="950" y="2495"/>
                      <a:pt x="962" y="2488"/>
                    </a:cubicBezTo>
                    <a:cubicBezTo>
                      <a:pt x="968" y="2484"/>
                      <a:pt x="975" y="2484"/>
                      <a:pt x="981" y="2485"/>
                    </a:cubicBezTo>
                    <a:cubicBezTo>
                      <a:pt x="989" y="2487"/>
                      <a:pt x="1006" y="2495"/>
                      <a:pt x="1014" y="2491"/>
                    </a:cubicBezTo>
                    <a:cubicBezTo>
                      <a:pt x="1020" y="2488"/>
                      <a:pt x="1021" y="2482"/>
                      <a:pt x="1018" y="2479"/>
                    </a:cubicBezTo>
                    <a:cubicBezTo>
                      <a:pt x="1023" y="2477"/>
                      <a:pt x="1029" y="2484"/>
                      <a:pt x="1029" y="2490"/>
                    </a:cubicBezTo>
                    <a:cubicBezTo>
                      <a:pt x="1029" y="2501"/>
                      <a:pt x="1018" y="2512"/>
                      <a:pt x="1003" y="2511"/>
                    </a:cubicBezTo>
                    <a:cubicBezTo>
                      <a:pt x="998" y="2510"/>
                      <a:pt x="993" y="2507"/>
                      <a:pt x="987" y="2503"/>
                    </a:cubicBezTo>
                    <a:close/>
                    <a:moveTo>
                      <a:pt x="1016" y="2630"/>
                    </a:moveTo>
                    <a:cubicBezTo>
                      <a:pt x="1014" y="2631"/>
                      <a:pt x="1012" y="2630"/>
                      <a:pt x="1011" y="2628"/>
                    </a:cubicBezTo>
                    <a:cubicBezTo>
                      <a:pt x="1010" y="2625"/>
                      <a:pt x="1011" y="2623"/>
                      <a:pt x="1014" y="2622"/>
                    </a:cubicBezTo>
                    <a:cubicBezTo>
                      <a:pt x="1016" y="2621"/>
                      <a:pt x="1018" y="2623"/>
                      <a:pt x="1019" y="2625"/>
                    </a:cubicBezTo>
                    <a:cubicBezTo>
                      <a:pt x="1020" y="2627"/>
                      <a:pt x="1018" y="2629"/>
                      <a:pt x="1016" y="2630"/>
                    </a:cubicBezTo>
                    <a:close/>
                    <a:moveTo>
                      <a:pt x="1009" y="2635"/>
                    </a:moveTo>
                    <a:cubicBezTo>
                      <a:pt x="1008" y="2635"/>
                      <a:pt x="1006" y="2634"/>
                      <a:pt x="1005" y="2633"/>
                    </a:cubicBezTo>
                    <a:cubicBezTo>
                      <a:pt x="1005" y="2631"/>
                      <a:pt x="1006" y="2629"/>
                      <a:pt x="1007" y="2628"/>
                    </a:cubicBezTo>
                    <a:cubicBezTo>
                      <a:pt x="1009" y="2628"/>
                      <a:pt x="1011" y="2629"/>
                      <a:pt x="1011" y="2631"/>
                    </a:cubicBezTo>
                    <a:cubicBezTo>
                      <a:pt x="1012" y="2632"/>
                      <a:pt x="1011" y="2634"/>
                      <a:pt x="1009" y="2635"/>
                    </a:cubicBezTo>
                    <a:close/>
                    <a:moveTo>
                      <a:pt x="1021" y="2621"/>
                    </a:moveTo>
                    <a:cubicBezTo>
                      <a:pt x="1018" y="2622"/>
                      <a:pt x="1014" y="2620"/>
                      <a:pt x="1013" y="2617"/>
                    </a:cubicBezTo>
                    <a:cubicBezTo>
                      <a:pt x="1012" y="2614"/>
                      <a:pt x="1014" y="2610"/>
                      <a:pt x="1017" y="2609"/>
                    </a:cubicBezTo>
                    <a:cubicBezTo>
                      <a:pt x="1021" y="2608"/>
                      <a:pt x="1024" y="2610"/>
                      <a:pt x="1025" y="2613"/>
                    </a:cubicBezTo>
                    <a:cubicBezTo>
                      <a:pt x="1027" y="2616"/>
                      <a:pt x="1025" y="2620"/>
                      <a:pt x="1021" y="2621"/>
                    </a:cubicBezTo>
                    <a:close/>
                    <a:moveTo>
                      <a:pt x="986" y="2504"/>
                    </a:moveTo>
                    <a:cubicBezTo>
                      <a:pt x="981" y="2501"/>
                      <a:pt x="976" y="2502"/>
                      <a:pt x="974" y="2506"/>
                    </a:cubicBezTo>
                    <a:cubicBezTo>
                      <a:pt x="969" y="2513"/>
                      <a:pt x="977" y="2520"/>
                      <a:pt x="983" y="2518"/>
                    </a:cubicBezTo>
                    <a:cubicBezTo>
                      <a:pt x="989" y="2516"/>
                      <a:pt x="990" y="2512"/>
                      <a:pt x="998" y="2513"/>
                    </a:cubicBezTo>
                    <a:cubicBezTo>
                      <a:pt x="990" y="2510"/>
                      <a:pt x="990" y="2507"/>
                      <a:pt x="986" y="2504"/>
                    </a:cubicBezTo>
                    <a:close/>
                    <a:moveTo>
                      <a:pt x="951" y="2496"/>
                    </a:moveTo>
                    <a:cubicBezTo>
                      <a:pt x="947" y="2503"/>
                      <a:pt x="948" y="2513"/>
                      <a:pt x="952" y="2517"/>
                    </a:cubicBezTo>
                    <a:cubicBezTo>
                      <a:pt x="946" y="2523"/>
                      <a:pt x="930" y="2516"/>
                      <a:pt x="933" y="2504"/>
                    </a:cubicBezTo>
                    <a:cubicBezTo>
                      <a:pt x="935" y="2497"/>
                      <a:pt x="945" y="2492"/>
                      <a:pt x="951" y="2496"/>
                    </a:cubicBezTo>
                    <a:close/>
                    <a:moveTo>
                      <a:pt x="1054" y="2564"/>
                    </a:moveTo>
                    <a:cubicBezTo>
                      <a:pt x="1043" y="2554"/>
                      <a:pt x="1058" y="2541"/>
                      <a:pt x="1062" y="2536"/>
                    </a:cubicBezTo>
                    <a:cubicBezTo>
                      <a:pt x="1065" y="2531"/>
                      <a:pt x="1066" y="2528"/>
                      <a:pt x="1065" y="2523"/>
                    </a:cubicBezTo>
                    <a:cubicBezTo>
                      <a:pt x="1069" y="2528"/>
                      <a:pt x="1075" y="2541"/>
                      <a:pt x="1075" y="2548"/>
                    </a:cubicBezTo>
                    <a:cubicBezTo>
                      <a:pt x="1075" y="2557"/>
                      <a:pt x="1070" y="2566"/>
                      <a:pt x="1058" y="2566"/>
                    </a:cubicBezTo>
                    <a:cubicBezTo>
                      <a:pt x="1062" y="2563"/>
                      <a:pt x="1066" y="2555"/>
                      <a:pt x="1065" y="2550"/>
                    </a:cubicBezTo>
                    <a:cubicBezTo>
                      <a:pt x="1064" y="2553"/>
                      <a:pt x="1060" y="2560"/>
                      <a:pt x="1054" y="2564"/>
                    </a:cubicBezTo>
                    <a:close/>
                    <a:moveTo>
                      <a:pt x="924" y="2524"/>
                    </a:moveTo>
                    <a:cubicBezTo>
                      <a:pt x="948" y="2545"/>
                      <a:pt x="946" y="2573"/>
                      <a:pt x="954" y="2586"/>
                    </a:cubicBezTo>
                    <a:cubicBezTo>
                      <a:pt x="962" y="2601"/>
                      <a:pt x="980" y="2592"/>
                      <a:pt x="975" y="2574"/>
                    </a:cubicBezTo>
                    <a:cubicBezTo>
                      <a:pt x="969" y="2554"/>
                      <a:pt x="947" y="2534"/>
                      <a:pt x="924" y="2524"/>
                    </a:cubicBezTo>
                    <a:close/>
                    <a:moveTo>
                      <a:pt x="921" y="2398"/>
                    </a:moveTo>
                    <a:cubicBezTo>
                      <a:pt x="924" y="2399"/>
                      <a:pt x="927" y="2401"/>
                      <a:pt x="930" y="2403"/>
                    </a:cubicBezTo>
                    <a:cubicBezTo>
                      <a:pt x="939" y="2410"/>
                      <a:pt x="946" y="2421"/>
                      <a:pt x="946" y="2434"/>
                    </a:cubicBezTo>
                    <a:cubicBezTo>
                      <a:pt x="946" y="2448"/>
                      <a:pt x="936" y="2463"/>
                      <a:pt x="922" y="2466"/>
                    </a:cubicBezTo>
                    <a:cubicBezTo>
                      <a:pt x="916" y="2467"/>
                      <a:pt x="909" y="2466"/>
                      <a:pt x="904" y="2463"/>
                    </a:cubicBezTo>
                    <a:cubicBezTo>
                      <a:pt x="901" y="2460"/>
                      <a:pt x="898" y="2457"/>
                      <a:pt x="897" y="2453"/>
                    </a:cubicBezTo>
                    <a:cubicBezTo>
                      <a:pt x="896" y="2448"/>
                      <a:pt x="897" y="2443"/>
                      <a:pt x="901" y="2439"/>
                    </a:cubicBezTo>
                    <a:cubicBezTo>
                      <a:pt x="904" y="2437"/>
                      <a:pt x="908" y="2435"/>
                      <a:pt x="911" y="2436"/>
                    </a:cubicBezTo>
                    <a:cubicBezTo>
                      <a:pt x="918" y="2437"/>
                      <a:pt x="923" y="2443"/>
                      <a:pt x="923" y="2450"/>
                    </a:cubicBezTo>
                    <a:cubicBezTo>
                      <a:pt x="922" y="2457"/>
                      <a:pt x="915" y="2462"/>
                      <a:pt x="908" y="2461"/>
                    </a:cubicBezTo>
                    <a:cubicBezTo>
                      <a:pt x="903" y="2461"/>
                      <a:pt x="898" y="2456"/>
                      <a:pt x="897" y="2451"/>
                    </a:cubicBezTo>
                    <a:cubicBezTo>
                      <a:pt x="897" y="2452"/>
                      <a:pt x="897" y="2452"/>
                      <a:pt x="898" y="2453"/>
                    </a:cubicBezTo>
                    <a:cubicBezTo>
                      <a:pt x="899" y="2457"/>
                      <a:pt x="901" y="2460"/>
                      <a:pt x="905" y="2462"/>
                    </a:cubicBezTo>
                    <a:cubicBezTo>
                      <a:pt x="910" y="2465"/>
                      <a:pt x="916" y="2466"/>
                      <a:pt x="921" y="2465"/>
                    </a:cubicBezTo>
                    <a:cubicBezTo>
                      <a:pt x="935" y="2462"/>
                      <a:pt x="944" y="2448"/>
                      <a:pt x="944" y="2434"/>
                    </a:cubicBezTo>
                    <a:cubicBezTo>
                      <a:pt x="943" y="2421"/>
                      <a:pt x="936" y="2411"/>
                      <a:pt x="926" y="2404"/>
                    </a:cubicBezTo>
                    <a:cubicBezTo>
                      <a:pt x="924" y="2402"/>
                      <a:pt x="922" y="2401"/>
                      <a:pt x="919" y="2400"/>
                    </a:cubicBezTo>
                    <a:lnTo>
                      <a:pt x="921" y="2398"/>
                    </a:lnTo>
                    <a:close/>
                    <a:moveTo>
                      <a:pt x="870" y="2410"/>
                    </a:moveTo>
                    <a:cubicBezTo>
                      <a:pt x="857" y="2405"/>
                      <a:pt x="847" y="2393"/>
                      <a:pt x="849" y="2375"/>
                    </a:cubicBezTo>
                    <a:cubicBezTo>
                      <a:pt x="851" y="2369"/>
                      <a:pt x="853" y="2364"/>
                      <a:pt x="857" y="2359"/>
                    </a:cubicBezTo>
                    <a:cubicBezTo>
                      <a:pt x="860" y="2355"/>
                      <a:pt x="864" y="2353"/>
                      <a:pt x="870" y="2352"/>
                    </a:cubicBezTo>
                    <a:cubicBezTo>
                      <a:pt x="876" y="2352"/>
                      <a:pt x="882" y="2354"/>
                      <a:pt x="886" y="2359"/>
                    </a:cubicBezTo>
                    <a:cubicBezTo>
                      <a:pt x="888" y="2362"/>
                      <a:pt x="890" y="2365"/>
                      <a:pt x="889" y="2369"/>
                    </a:cubicBezTo>
                    <a:cubicBezTo>
                      <a:pt x="888" y="2375"/>
                      <a:pt x="884" y="2379"/>
                      <a:pt x="878" y="2380"/>
                    </a:cubicBezTo>
                    <a:cubicBezTo>
                      <a:pt x="876" y="2381"/>
                      <a:pt x="873" y="2381"/>
                      <a:pt x="870" y="2380"/>
                    </a:cubicBezTo>
                    <a:cubicBezTo>
                      <a:pt x="865" y="2377"/>
                      <a:pt x="863" y="2370"/>
                      <a:pt x="866" y="2365"/>
                    </a:cubicBezTo>
                    <a:cubicBezTo>
                      <a:pt x="868" y="2360"/>
                      <a:pt x="875" y="2358"/>
                      <a:pt x="880" y="2360"/>
                    </a:cubicBezTo>
                    <a:cubicBezTo>
                      <a:pt x="885" y="2363"/>
                      <a:pt x="887" y="2370"/>
                      <a:pt x="885" y="2375"/>
                    </a:cubicBezTo>
                    <a:cubicBezTo>
                      <a:pt x="884" y="2377"/>
                      <a:pt x="883" y="2378"/>
                      <a:pt x="881" y="2379"/>
                    </a:cubicBezTo>
                    <a:cubicBezTo>
                      <a:pt x="882" y="2379"/>
                      <a:pt x="882" y="2379"/>
                      <a:pt x="882" y="2379"/>
                    </a:cubicBezTo>
                    <a:cubicBezTo>
                      <a:pt x="885" y="2377"/>
                      <a:pt x="888" y="2373"/>
                      <a:pt x="888" y="2369"/>
                    </a:cubicBezTo>
                    <a:cubicBezTo>
                      <a:pt x="889" y="2365"/>
                      <a:pt x="888" y="2362"/>
                      <a:pt x="885" y="2359"/>
                    </a:cubicBezTo>
                    <a:cubicBezTo>
                      <a:pt x="881" y="2355"/>
                      <a:pt x="876" y="2353"/>
                      <a:pt x="870" y="2353"/>
                    </a:cubicBezTo>
                    <a:cubicBezTo>
                      <a:pt x="865" y="2354"/>
                      <a:pt x="861" y="2356"/>
                      <a:pt x="858" y="2360"/>
                    </a:cubicBezTo>
                    <a:cubicBezTo>
                      <a:pt x="854" y="2365"/>
                      <a:pt x="852" y="2369"/>
                      <a:pt x="851" y="2375"/>
                    </a:cubicBezTo>
                    <a:cubicBezTo>
                      <a:pt x="849" y="2393"/>
                      <a:pt x="859" y="2404"/>
                      <a:pt x="872" y="2408"/>
                    </a:cubicBezTo>
                    <a:lnTo>
                      <a:pt x="870" y="2410"/>
                    </a:lnTo>
                    <a:close/>
                    <a:moveTo>
                      <a:pt x="676" y="2227"/>
                    </a:moveTo>
                    <a:cubicBezTo>
                      <a:pt x="676" y="2223"/>
                      <a:pt x="679" y="2220"/>
                      <a:pt x="683" y="2221"/>
                    </a:cubicBezTo>
                    <a:cubicBezTo>
                      <a:pt x="686" y="2221"/>
                      <a:pt x="689" y="2224"/>
                      <a:pt x="689" y="2228"/>
                    </a:cubicBezTo>
                    <a:cubicBezTo>
                      <a:pt x="688" y="2231"/>
                      <a:pt x="685" y="2234"/>
                      <a:pt x="682" y="2233"/>
                    </a:cubicBezTo>
                    <a:cubicBezTo>
                      <a:pt x="678" y="2233"/>
                      <a:pt x="676" y="2230"/>
                      <a:pt x="676" y="2227"/>
                    </a:cubicBezTo>
                    <a:close/>
                    <a:moveTo>
                      <a:pt x="674" y="2214"/>
                    </a:moveTo>
                    <a:cubicBezTo>
                      <a:pt x="674" y="2212"/>
                      <a:pt x="676" y="2210"/>
                      <a:pt x="679" y="2210"/>
                    </a:cubicBezTo>
                    <a:cubicBezTo>
                      <a:pt x="682" y="2210"/>
                      <a:pt x="684" y="2212"/>
                      <a:pt x="684" y="2215"/>
                    </a:cubicBezTo>
                    <a:cubicBezTo>
                      <a:pt x="683" y="2218"/>
                      <a:pt x="681" y="2220"/>
                      <a:pt x="678" y="2220"/>
                    </a:cubicBezTo>
                    <a:cubicBezTo>
                      <a:pt x="676" y="2219"/>
                      <a:pt x="674" y="2217"/>
                      <a:pt x="674" y="2214"/>
                    </a:cubicBezTo>
                    <a:close/>
                    <a:moveTo>
                      <a:pt x="685" y="2239"/>
                    </a:moveTo>
                    <a:cubicBezTo>
                      <a:pt x="686" y="2234"/>
                      <a:pt x="691" y="2230"/>
                      <a:pt x="696" y="2230"/>
                    </a:cubicBezTo>
                    <a:cubicBezTo>
                      <a:pt x="701" y="2231"/>
                      <a:pt x="705" y="2235"/>
                      <a:pt x="705" y="2241"/>
                    </a:cubicBezTo>
                    <a:cubicBezTo>
                      <a:pt x="704" y="2246"/>
                      <a:pt x="700" y="2250"/>
                      <a:pt x="694" y="2250"/>
                    </a:cubicBezTo>
                    <a:cubicBezTo>
                      <a:pt x="689" y="2249"/>
                      <a:pt x="685" y="2245"/>
                      <a:pt x="685" y="2239"/>
                    </a:cubicBezTo>
                    <a:close/>
                    <a:moveTo>
                      <a:pt x="900" y="2118"/>
                    </a:moveTo>
                    <a:cubicBezTo>
                      <a:pt x="888" y="2108"/>
                      <a:pt x="864" y="2106"/>
                      <a:pt x="849" y="2113"/>
                    </a:cubicBezTo>
                    <a:cubicBezTo>
                      <a:pt x="835" y="2121"/>
                      <a:pt x="837" y="2136"/>
                      <a:pt x="855" y="2131"/>
                    </a:cubicBezTo>
                    <a:cubicBezTo>
                      <a:pt x="869" y="2127"/>
                      <a:pt x="886" y="2114"/>
                      <a:pt x="900" y="2118"/>
                    </a:cubicBezTo>
                    <a:close/>
                    <a:moveTo>
                      <a:pt x="901" y="2328"/>
                    </a:moveTo>
                    <a:cubicBezTo>
                      <a:pt x="925" y="2334"/>
                      <a:pt x="961" y="2324"/>
                      <a:pt x="968" y="2306"/>
                    </a:cubicBezTo>
                    <a:cubicBezTo>
                      <a:pt x="975" y="2286"/>
                      <a:pt x="956" y="2279"/>
                      <a:pt x="949" y="2296"/>
                    </a:cubicBezTo>
                    <a:cubicBezTo>
                      <a:pt x="946" y="2305"/>
                      <a:pt x="928" y="2327"/>
                      <a:pt x="901" y="2328"/>
                    </a:cubicBezTo>
                    <a:close/>
                    <a:moveTo>
                      <a:pt x="912" y="2335"/>
                    </a:moveTo>
                    <a:cubicBezTo>
                      <a:pt x="921" y="2335"/>
                      <a:pt x="930" y="2340"/>
                      <a:pt x="936" y="2347"/>
                    </a:cubicBezTo>
                    <a:cubicBezTo>
                      <a:pt x="950" y="2361"/>
                      <a:pt x="954" y="2388"/>
                      <a:pt x="972" y="2393"/>
                    </a:cubicBezTo>
                    <a:cubicBezTo>
                      <a:pt x="980" y="2395"/>
                      <a:pt x="989" y="2393"/>
                      <a:pt x="994" y="2387"/>
                    </a:cubicBezTo>
                    <a:cubicBezTo>
                      <a:pt x="997" y="2383"/>
                      <a:pt x="998" y="2378"/>
                      <a:pt x="994" y="2374"/>
                    </a:cubicBezTo>
                    <a:cubicBezTo>
                      <a:pt x="994" y="2378"/>
                      <a:pt x="991" y="2384"/>
                      <a:pt x="985" y="2384"/>
                    </a:cubicBezTo>
                    <a:cubicBezTo>
                      <a:pt x="980" y="2385"/>
                      <a:pt x="975" y="2380"/>
                      <a:pt x="972" y="2375"/>
                    </a:cubicBezTo>
                    <a:cubicBezTo>
                      <a:pt x="965" y="2357"/>
                      <a:pt x="960" y="2339"/>
                      <a:pt x="940" y="2333"/>
                    </a:cubicBezTo>
                    <a:cubicBezTo>
                      <a:pt x="932" y="2330"/>
                      <a:pt x="923" y="2331"/>
                      <a:pt x="912" y="2335"/>
                    </a:cubicBezTo>
                    <a:close/>
                    <a:moveTo>
                      <a:pt x="677" y="2370"/>
                    </a:moveTo>
                    <a:cubicBezTo>
                      <a:pt x="691" y="2366"/>
                      <a:pt x="695" y="2386"/>
                      <a:pt x="697" y="2392"/>
                    </a:cubicBezTo>
                    <a:cubicBezTo>
                      <a:pt x="699" y="2397"/>
                      <a:pt x="701" y="2400"/>
                      <a:pt x="706" y="2401"/>
                    </a:cubicBezTo>
                    <a:cubicBezTo>
                      <a:pt x="700" y="2403"/>
                      <a:pt x="686" y="2400"/>
                      <a:pt x="679" y="2397"/>
                    </a:cubicBezTo>
                    <a:cubicBezTo>
                      <a:pt x="671" y="2392"/>
                      <a:pt x="666" y="2383"/>
                      <a:pt x="672" y="2373"/>
                    </a:cubicBezTo>
                    <a:cubicBezTo>
                      <a:pt x="673" y="2378"/>
                      <a:pt x="678" y="2385"/>
                      <a:pt x="683" y="2387"/>
                    </a:cubicBezTo>
                    <a:cubicBezTo>
                      <a:pt x="681" y="2385"/>
                      <a:pt x="677" y="2377"/>
                      <a:pt x="677" y="2370"/>
                    </a:cubicBezTo>
                    <a:close/>
                    <a:moveTo>
                      <a:pt x="734" y="2083"/>
                    </a:moveTo>
                    <a:cubicBezTo>
                      <a:pt x="736" y="2080"/>
                      <a:pt x="736" y="2075"/>
                      <a:pt x="732" y="2074"/>
                    </a:cubicBezTo>
                    <a:cubicBezTo>
                      <a:pt x="730" y="2074"/>
                      <a:pt x="729" y="2075"/>
                      <a:pt x="728" y="2076"/>
                    </a:cubicBezTo>
                    <a:cubicBezTo>
                      <a:pt x="728" y="2078"/>
                      <a:pt x="729" y="2078"/>
                      <a:pt x="730" y="2078"/>
                    </a:cubicBezTo>
                    <a:cubicBezTo>
                      <a:pt x="729" y="2079"/>
                      <a:pt x="728" y="2079"/>
                      <a:pt x="727" y="2079"/>
                    </a:cubicBezTo>
                    <a:cubicBezTo>
                      <a:pt x="725" y="2079"/>
                      <a:pt x="723" y="2076"/>
                      <a:pt x="723" y="2073"/>
                    </a:cubicBezTo>
                    <a:cubicBezTo>
                      <a:pt x="723" y="2070"/>
                      <a:pt x="725" y="2066"/>
                      <a:pt x="729" y="2066"/>
                    </a:cubicBezTo>
                    <a:cubicBezTo>
                      <a:pt x="732" y="2066"/>
                      <a:pt x="736" y="2067"/>
                      <a:pt x="739" y="2067"/>
                    </a:cubicBezTo>
                    <a:cubicBezTo>
                      <a:pt x="742" y="2066"/>
                      <a:pt x="743" y="2063"/>
                      <a:pt x="743" y="2060"/>
                    </a:cubicBezTo>
                    <a:cubicBezTo>
                      <a:pt x="745" y="2065"/>
                      <a:pt x="746" y="2065"/>
                      <a:pt x="750" y="2066"/>
                    </a:cubicBezTo>
                    <a:cubicBezTo>
                      <a:pt x="753" y="2066"/>
                      <a:pt x="766" y="2065"/>
                      <a:pt x="768" y="2078"/>
                    </a:cubicBezTo>
                    <a:cubicBezTo>
                      <a:pt x="769" y="2070"/>
                      <a:pt x="765" y="2063"/>
                      <a:pt x="760" y="2058"/>
                    </a:cubicBezTo>
                    <a:cubicBezTo>
                      <a:pt x="754" y="2053"/>
                      <a:pt x="745" y="2051"/>
                      <a:pt x="738" y="2052"/>
                    </a:cubicBezTo>
                    <a:cubicBezTo>
                      <a:pt x="728" y="2054"/>
                      <a:pt x="719" y="2065"/>
                      <a:pt x="719" y="2075"/>
                    </a:cubicBezTo>
                    <a:cubicBezTo>
                      <a:pt x="720" y="2080"/>
                      <a:pt x="723" y="2086"/>
                      <a:pt x="728" y="2086"/>
                    </a:cubicBezTo>
                    <a:cubicBezTo>
                      <a:pt x="730" y="2087"/>
                      <a:pt x="733" y="2086"/>
                      <a:pt x="734" y="2083"/>
                    </a:cubicBezTo>
                    <a:close/>
                    <a:moveTo>
                      <a:pt x="770" y="2054"/>
                    </a:moveTo>
                    <a:cubicBezTo>
                      <a:pt x="771" y="2033"/>
                      <a:pt x="783" y="2019"/>
                      <a:pt x="788" y="2010"/>
                    </a:cubicBezTo>
                    <a:cubicBezTo>
                      <a:pt x="793" y="1999"/>
                      <a:pt x="785" y="1994"/>
                      <a:pt x="777" y="2003"/>
                    </a:cubicBezTo>
                    <a:cubicBezTo>
                      <a:pt x="768" y="2014"/>
                      <a:pt x="766" y="2043"/>
                      <a:pt x="770" y="2054"/>
                    </a:cubicBezTo>
                    <a:close/>
                    <a:moveTo>
                      <a:pt x="641" y="2343"/>
                    </a:moveTo>
                    <a:cubicBezTo>
                      <a:pt x="642" y="2346"/>
                      <a:pt x="644" y="2347"/>
                      <a:pt x="646" y="2346"/>
                    </a:cubicBezTo>
                    <a:cubicBezTo>
                      <a:pt x="648" y="2345"/>
                      <a:pt x="649" y="2343"/>
                      <a:pt x="649" y="2341"/>
                    </a:cubicBezTo>
                    <a:cubicBezTo>
                      <a:pt x="648" y="2339"/>
                      <a:pt x="646" y="2338"/>
                      <a:pt x="644" y="2339"/>
                    </a:cubicBezTo>
                    <a:cubicBezTo>
                      <a:pt x="642" y="2339"/>
                      <a:pt x="641" y="2341"/>
                      <a:pt x="641" y="2343"/>
                    </a:cubicBezTo>
                    <a:close/>
                    <a:moveTo>
                      <a:pt x="625" y="2366"/>
                    </a:moveTo>
                    <a:cubicBezTo>
                      <a:pt x="626" y="2370"/>
                      <a:pt x="631" y="2372"/>
                      <a:pt x="634" y="2371"/>
                    </a:cubicBezTo>
                    <a:cubicBezTo>
                      <a:pt x="638" y="2370"/>
                      <a:pt x="640" y="2366"/>
                      <a:pt x="639" y="2362"/>
                    </a:cubicBezTo>
                    <a:cubicBezTo>
                      <a:pt x="638" y="2358"/>
                      <a:pt x="634" y="2356"/>
                      <a:pt x="630" y="2357"/>
                    </a:cubicBezTo>
                    <a:cubicBezTo>
                      <a:pt x="626" y="2358"/>
                      <a:pt x="624" y="2362"/>
                      <a:pt x="625" y="2366"/>
                    </a:cubicBezTo>
                    <a:close/>
                    <a:moveTo>
                      <a:pt x="632" y="2352"/>
                    </a:moveTo>
                    <a:cubicBezTo>
                      <a:pt x="633" y="2355"/>
                      <a:pt x="636" y="2357"/>
                      <a:pt x="639" y="2356"/>
                    </a:cubicBezTo>
                    <a:cubicBezTo>
                      <a:pt x="642" y="2355"/>
                      <a:pt x="643" y="2352"/>
                      <a:pt x="642" y="2349"/>
                    </a:cubicBezTo>
                    <a:cubicBezTo>
                      <a:pt x="642" y="2346"/>
                      <a:pt x="639" y="2345"/>
                      <a:pt x="636" y="2345"/>
                    </a:cubicBezTo>
                    <a:cubicBezTo>
                      <a:pt x="633" y="2346"/>
                      <a:pt x="631" y="2349"/>
                      <a:pt x="632" y="2352"/>
                    </a:cubicBezTo>
                    <a:close/>
                    <a:moveTo>
                      <a:pt x="641" y="2386"/>
                    </a:moveTo>
                    <a:cubicBezTo>
                      <a:pt x="625" y="2375"/>
                      <a:pt x="612" y="2398"/>
                      <a:pt x="607" y="2404"/>
                    </a:cubicBezTo>
                    <a:cubicBezTo>
                      <a:pt x="602" y="2410"/>
                      <a:pt x="598" y="2412"/>
                      <a:pt x="592" y="2412"/>
                    </a:cubicBezTo>
                    <a:cubicBezTo>
                      <a:pt x="599" y="2417"/>
                      <a:pt x="617" y="2420"/>
                      <a:pt x="627" y="2418"/>
                    </a:cubicBezTo>
                    <a:cubicBezTo>
                      <a:pt x="639" y="2416"/>
                      <a:pt x="648" y="2406"/>
                      <a:pt x="645" y="2391"/>
                    </a:cubicBezTo>
                    <a:cubicBezTo>
                      <a:pt x="641" y="2397"/>
                      <a:pt x="633" y="2404"/>
                      <a:pt x="626" y="2404"/>
                    </a:cubicBezTo>
                    <a:cubicBezTo>
                      <a:pt x="629" y="2402"/>
                      <a:pt x="637" y="2395"/>
                      <a:pt x="641" y="2386"/>
                    </a:cubicBezTo>
                    <a:close/>
                    <a:moveTo>
                      <a:pt x="656" y="2399"/>
                    </a:moveTo>
                    <a:cubicBezTo>
                      <a:pt x="649" y="2436"/>
                      <a:pt x="679" y="2478"/>
                      <a:pt x="710" y="2477"/>
                    </a:cubicBezTo>
                    <a:cubicBezTo>
                      <a:pt x="735" y="2476"/>
                      <a:pt x="733" y="2454"/>
                      <a:pt x="711" y="2450"/>
                    </a:cubicBezTo>
                    <a:cubicBezTo>
                      <a:pt x="696" y="2447"/>
                      <a:pt x="658" y="2438"/>
                      <a:pt x="656" y="2399"/>
                    </a:cubicBezTo>
                    <a:close/>
                    <a:moveTo>
                      <a:pt x="936" y="2252"/>
                    </a:moveTo>
                    <a:cubicBezTo>
                      <a:pt x="939" y="2253"/>
                      <a:pt x="941" y="2251"/>
                      <a:pt x="941" y="2248"/>
                    </a:cubicBezTo>
                    <a:cubicBezTo>
                      <a:pt x="942" y="2246"/>
                      <a:pt x="940" y="2244"/>
                      <a:pt x="937" y="2243"/>
                    </a:cubicBezTo>
                    <a:cubicBezTo>
                      <a:pt x="935" y="2243"/>
                      <a:pt x="933" y="2245"/>
                      <a:pt x="932" y="2247"/>
                    </a:cubicBezTo>
                    <a:cubicBezTo>
                      <a:pt x="932" y="2250"/>
                      <a:pt x="934" y="2252"/>
                      <a:pt x="936" y="2252"/>
                    </a:cubicBezTo>
                    <a:close/>
                    <a:moveTo>
                      <a:pt x="939" y="2266"/>
                    </a:moveTo>
                    <a:cubicBezTo>
                      <a:pt x="942" y="2266"/>
                      <a:pt x="945" y="2264"/>
                      <a:pt x="946" y="2261"/>
                    </a:cubicBezTo>
                    <a:cubicBezTo>
                      <a:pt x="946" y="2258"/>
                      <a:pt x="944" y="2255"/>
                      <a:pt x="941" y="2255"/>
                    </a:cubicBezTo>
                    <a:cubicBezTo>
                      <a:pt x="937" y="2254"/>
                      <a:pt x="935" y="2256"/>
                      <a:pt x="934" y="2260"/>
                    </a:cubicBezTo>
                    <a:cubicBezTo>
                      <a:pt x="934" y="2263"/>
                      <a:pt x="936" y="2266"/>
                      <a:pt x="939" y="2266"/>
                    </a:cubicBezTo>
                    <a:close/>
                    <a:moveTo>
                      <a:pt x="939" y="2284"/>
                    </a:moveTo>
                    <a:cubicBezTo>
                      <a:pt x="944" y="2284"/>
                      <a:pt x="947" y="2281"/>
                      <a:pt x="948" y="2277"/>
                    </a:cubicBezTo>
                    <a:cubicBezTo>
                      <a:pt x="948" y="2273"/>
                      <a:pt x="946" y="2269"/>
                      <a:pt x="941" y="2268"/>
                    </a:cubicBezTo>
                    <a:cubicBezTo>
                      <a:pt x="937" y="2268"/>
                      <a:pt x="933" y="2271"/>
                      <a:pt x="933" y="2275"/>
                    </a:cubicBezTo>
                    <a:cubicBezTo>
                      <a:pt x="932" y="2279"/>
                      <a:pt x="935" y="2283"/>
                      <a:pt x="939" y="2284"/>
                    </a:cubicBezTo>
                    <a:close/>
                    <a:moveTo>
                      <a:pt x="877" y="2277"/>
                    </a:moveTo>
                    <a:cubicBezTo>
                      <a:pt x="873" y="2270"/>
                      <a:pt x="870" y="2260"/>
                      <a:pt x="875" y="2251"/>
                    </a:cubicBezTo>
                    <a:cubicBezTo>
                      <a:pt x="881" y="2237"/>
                      <a:pt x="896" y="2232"/>
                      <a:pt x="910" y="2238"/>
                    </a:cubicBezTo>
                    <a:cubicBezTo>
                      <a:pt x="937" y="2248"/>
                      <a:pt x="950" y="2216"/>
                      <a:pt x="920" y="2205"/>
                    </a:cubicBezTo>
                    <a:cubicBezTo>
                      <a:pt x="906" y="2199"/>
                      <a:pt x="889" y="2205"/>
                      <a:pt x="879" y="2213"/>
                    </a:cubicBezTo>
                    <a:cubicBezTo>
                      <a:pt x="861" y="2230"/>
                      <a:pt x="856" y="2264"/>
                      <a:pt x="877" y="2277"/>
                    </a:cubicBezTo>
                    <a:close/>
                    <a:moveTo>
                      <a:pt x="881" y="2186"/>
                    </a:moveTo>
                    <a:cubicBezTo>
                      <a:pt x="830" y="2181"/>
                      <a:pt x="787" y="2125"/>
                      <a:pt x="801" y="2085"/>
                    </a:cubicBezTo>
                    <a:cubicBezTo>
                      <a:pt x="812" y="2053"/>
                      <a:pt x="841" y="2064"/>
                      <a:pt x="837" y="2095"/>
                    </a:cubicBezTo>
                    <a:cubicBezTo>
                      <a:pt x="834" y="2116"/>
                      <a:pt x="830" y="2169"/>
                      <a:pt x="881" y="2186"/>
                    </a:cubicBezTo>
                    <a:close/>
                    <a:moveTo>
                      <a:pt x="865" y="2194"/>
                    </a:moveTo>
                    <a:cubicBezTo>
                      <a:pt x="818" y="2207"/>
                      <a:pt x="801" y="2201"/>
                      <a:pt x="765" y="2193"/>
                    </a:cubicBezTo>
                    <a:cubicBezTo>
                      <a:pt x="755" y="2190"/>
                      <a:pt x="744" y="2192"/>
                      <a:pt x="737" y="2196"/>
                    </a:cubicBezTo>
                    <a:cubicBezTo>
                      <a:pt x="727" y="2202"/>
                      <a:pt x="720" y="2213"/>
                      <a:pt x="719" y="2221"/>
                    </a:cubicBezTo>
                    <a:cubicBezTo>
                      <a:pt x="708" y="2205"/>
                      <a:pt x="724" y="2183"/>
                      <a:pt x="732" y="2177"/>
                    </a:cubicBezTo>
                    <a:cubicBezTo>
                      <a:pt x="748" y="2164"/>
                      <a:pt x="772" y="2161"/>
                      <a:pt x="792" y="2167"/>
                    </a:cubicBezTo>
                    <a:cubicBezTo>
                      <a:pt x="815" y="2174"/>
                      <a:pt x="840" y="2190"/>
                      <a:pt x="865" y="2194"/>
                    </a:cubicBezTo>
                    <a:close/>
                    <a:moveTo>
                      <a:pt x="831" y="2234"/>
                    </a:moveTo>
                    <a:cubicBezTo>
                      <a:pt x="822" y="2240"/>
                      <a:pt x="816" y="2252"/>
                      <a:pt x="812" y="2261"/>
                    </a:cubicBezTo>
                    <a:cubicBezTo>
                      <a:pt x="808" y="2273"/>
                      <a:pt x="808" y="2292"/>
                      <a:pt x="819" y="2300"/>
                    </a:cubicBezTo>
                    <a:cubicBezTo>
                      <a:pt x="810" y="2311"/>
                      <a:pt x="810" y="2323"/>
                      <a:pt x="811" y="2335"/>
                    </a:cubicBezTo>
                    <a:cubicBezTo>
                      <a:pt x="812" y="2351"/>
                      <a:pt x="807" y="2368"/>
                      <a:pt x="793" y="2370"/>
                    </a:cubicBezTo>
                    <a:cubicBezTo>
                      <a:pt x="808" y="2378"/>
                      <a:pt x="828" y="2358"/>
                      <a:pt x="833" y="2344"/>
                    </a:cubicBezTo>
                    <a:cubicBezTo>
                      <a:pt x="840" y="2324"/>
                      <a:pt x="832" y="2304"/>
                      <a:pt x="825" y="2282"/>
                    </a:cubicBezTo>
                    <a:cubicBezTo>
                      <a:pt x="822" y="2269"/>
                      <a:pt x="821" y="2253"/>
                      <a:pt x="831" y="2234"/>
                    </a:cubicBezTo>
                    <a:close/>
                    <a:moveTo>
                      <a:pt x="672" y="2485"/>
                    </a:moveTo>
                    <a:cubicBezTo>
                      <a:pt x="683" y="2494"/>
                      <a:pt x="710" y="2510"/>
                      <a:pt x="727" y="2502"/>
                    </a:cubicBezTo>
                    <a:cubicBezTo>
                      <a:pt x="728" y="2503"/>
                      <a:pt x="732" y="2504"/>
                      <a:pt x="734" y="2503"/>
                    </a:cubicBezTo>
                    <a:cubicBezTo>
                      <a:pt x="725" y="2511"/>
                      <a:pt x="711" y="2510"/>
                      <a:pt x="698" y="2505"/>
                    </a:cubicBezTo>
                    <a:cubicBezTo>
                      <a:pt x="687" y="2500"/>
                      <a:pt x="677" y="2492"/>
                      <a:pt x="672" y="2485"/>
                    </a:cubicBezTo>
                    <a:close/>
                    <a:moveTo>
                      <a:pt x="739" y="2461"/>
                    </a:moveTo>
                    <a:cubicBezTo>
                      <a:pt x="743" y="2462"/>
                      <a:pt x="746" y="2461"/>
                      <a:pt x="748" y="2458"/>
                    </a:cubicBezTo>
                    <a:cubicBezTo>
                      <a:pt x="749" y="2455"/>
                      <a:pt x="748" y="2451"/>
                      <a:pt x="745" y="2450"/>
                    </a:cubicBezTo>
                    <a:cubicBezTo>
                      <a:pt x="742" y="2448"/>
                      <a:pt x="738" y="2449"/>
                      <a:pt x="737" y="2452"/>
                    </a:cubicBezTo>
                    <a:cubicBezTo>
                      <a:pt x="735" y="2455"/>
                      <a:pt x="736" y="2459"/>
                      <a:pt x="739" y="2461"/>
                    </a:cubicBezTo>
                    <a:close/>
                    <a:moveTo>
                      <a:pt x="737" y="2479"/>
                    </a:moveTo>
                    <a:cubicBezTo>
                      <a:pt x="741" y="2481"/>
                      <a:pt x="745" y="2480"/>
                      <a:pt x="747" y="2476"/>
                    </a:cubicBezTo>
                    <a:cubicBezTo>
                      <a:pt x="749" y="2472"/>
                      <a:pt x="748" y="2467"/>
                      <a:pt x="744" y="2465"/>
                    </a:cubicBezTo>
                    <a:cubicBezTo>
                      <a:pt x="740" y="2463"/>
                      <a:pt x="736" y="2465"/>
                      <a:pt x="734" y="2469"/>
                    </a:cubicBezTo>
                    <a:cubicBezTo>
                      <a:pt x="732" y="2473"/>
                      <a:pt x="733" y="2477"/>
                      <a:pt x="737" y="2479"/>
                    </a:cubicBezTo>
                    <a:close/>
                    <a:moveTo>
                      <a:pt x="729" y="2501"/>
                    </a:moveTo>
                    <a:cubicBezTo>
                      <a:pt x="734" y="2504"/>
                      <a:pt x="740" y="2502"/>
                      <a:pt x="743" y="2497"/>
                    </a:cubicBezTo>
                    <a:cubicBezTo>
                      <a:pt x="746" y="2492"/>
                      <a:pt x="744" y="2486"/>
                      <a:pt x="739" y="2483"/>
                    </a:cubicBezTo>
                    <a:cubicBezTo>
                      <a:pt x="733" y="2481"/>
                      <a:pt x="727" y="2483"/>
                      <a:pt x="725" y="2488"/>
                    </a:cubicBezTo>
                    <a:cubicBezTo>
                      <a:pt x="722" y="2493"/>
                      <a:pt x="724" y="2499"/>
                      <a:pt x="729" y="2501"/>
                    </a:cubicBezTo>
                    <a:close/>
                    <a:moveTo>
                      <a:pt x="654" y="2521"/>
                    </a:moveTo>
                    <a:cubicBezTo>
                      <a:pt x="657" y="2523"/>
                      <a:pt x="662" y="2521"/>
                      <a:pt x="664" y="2518"/>
                    </a:cubicBezTo>
                    <a:cubicBezTo>
                      <a:pt x="665" y="2514"/>
                      <a:pt x="664" y="2510"/>
                      <a:pt x="660" y="2508"/>
                    </a:cubicBezTo>
                    <a:cubicBezTo>
                      <a:pt x="657" y="2506"/>
                      <a:pt x="652" y="2507"/>
                      <a:pt x="650" y="2511"/>
                    </a:cubicBezTo>
                    <a:cubicBezTo>
                      <a:pt x="649" y="2514"/>
                      <a:pt x="650" y="2519"/>
                      <a:pt x="654" y="2521"/>
                    </a:cubicBezTo>
                    <a:close/>
                    <a:moveTo>
                      <a:pt x="1001" y="2061"/>
                    </a:moveTo>
                    <a:cubicBezTo>
                      <a:pt x="996" y="2055"/>
                      <a:pt x="982" y="2053"/>
                      <a:pt x="980" y="2062"/>
                    </a:cubicBezTo>
                    <a:cubicBezTo>
                      <a:pt x="974" y="2062"/>
                      <a:pt x="968" y="2058"/>
                      <a:pt x="965" y="2052"/>
                    </a:cubicBezTo>
                    <a:cubicBezTo>
                      <a:pt x="962" y="2042"/>
                      <a:pt x="969" y="2028"/>
                      <a:pt x="979" y="2025"/>
                    </a:cubicBezTo>
                    <a:cubicBezTo>
                      <a:pt x="952" y="2024"/>
                      <a:pt x="941" y="2064"/>
                      <a:pt x="962" y="2081"/>
                    </a:cubicBezTo>
                    <a:cubicBezTo>
                      <a:pt x="974" y="2091"/>
                      <a:pt x="988" y="2090"/>
                      <a:pt x="996" y="2084"/>
                    </a:cubicBezTo>
                    <a:cubicBezTo>
                      <a:pt x="1003" y="2079"/>
                      <a:pt x="1007" y="2068"/>
                      <a:pt x="1001" y="2061"/>
                    </a:cubicBezTo>
                    <a:close/>
                    <a:moveTo>
                      <a:pt x="1037" y="2111"/>
                    </a:moveTo>
                    <a:cubicBezTo>
                      <a:pt x="1013" y="2114"/>
                      <a:pt x="999" y="2099"/>
                      <a:pt x="988" y="2096"/>
                    </a:cubicBezTo>
                    <a:cubicBezTo>
                      <a:pt x="976" y="2093"/>
                      <a:pt x="973" y="2107"/>
                      <a:pt x="985" y="2114"/>
                    </a:cubicBezTo>
                    <a:cubicBezTo>
                      <a:pt x="998" y="2121"/>
                      <a:pt x="1020" y="2118"/>
                      <a:pt x="1037" y="2111"/>
                    </a:cubicBezTo>
                    <a:close/>
                    <a:moveTo>
                      <a:pt x="954" y="2142"/>
                    </a:moveTo>
                    <a:cubicBezTo>
                      <a:pt x="958" y="2136"/>
                      <a:pt x="957" y="2126"/>
                      <a:pt x="955" y="2121"/>
                    </a:cubicBezTo>
                    <a:cubicBezTo>
                      <a:pt x="961" y="2116"/>
                      <a:pt x="976" y="2124"/>
                      <a:pt x="972" y="2136"/>
                    </a:cubicBezTo>
                    <a:cubicBezTo>
                      <a:pt x="970" y="2144"/>
                      <a:pt x="960" y="2148"/>
                      <a:pt x="954" y="2142"/>
                    </a:cubicBezTo>
                    <a:close/>
                    <a:moveTo>
                      <a:pt x="919" y="2132"/>
                    </a:moveTo>
                    <a:cubicBezTo>
                      <a:pt x="923" y="2135"/>
                      <a:pt x="929" y="2135"/>
                      <a:pt x="931" y="2131"/>
                    </a:cubicBezTo>
                    <a:cubicBezTo>
                      <a:pt x="936" y="2125"/>
                      <a:pt x="929" y="2117"/>
                      <a:pt x="922" y="2118"/>
                    </a:cubicBezTo>
                    <a:cubicBezTo>
                      <a:pt x="917" y="2119"/>
                      <a:pt x="915" y="2123"/>
                      <a:pt x="908" y="2122"/>
                    </a:cubicBezTo>
                    <a:cubicBezTo>
                      <a:pt x="915" y="2125"/>
                      <a:pt x="914" y="2129"/>
                      <a:pt x="919" y="2132"/>
                    </a:cubicBezTo>
                    <a:close/>
                    <a:moveTo>
                      <a:pt x="983" y="2182"/>
                    </a:moveTo>
                    <a:cubicBezTo>
                      <a:pt x="971" y="2199"/>
                      <a:pt x="973" y="2237"/>
                      <a:pt x="993" y="2240"/>
                    </a:cubicBezTo>
                    <a:cubicBezTo>
                      <a:pt x="993" y="2244"/>
                      <a:pt x="987" y="2247"/>
                      <a:pt x="981" y="2245"/>
                    </a:cubicBezTo>
                    <a:cubicBezTo>
                      <a:pt x="975" y="2243"/>
                      <a:pt x="969" y="2236"/>
                      <a:pt x="972" y="2227"/>
                    </a:cubicBezTo>
                    <a:cubicBezTo>
                      <a:pt x="963" y="2226"/>
                      <a:pt x="963" y="2200"/>
                      <a:pt x="983" y="2182"/>
                    </a:cubicBezTo>
                    <a:close/>
                    <a:moveTo>
                      <a:pt x="1045" y="1897"/>
                    </a:moveTo>
                    <a:cubicBezTo>
                      <a:pt x="1033" y="1901"/>
                      <a:pt x="1025" y="1908"/>
                      <a:pt x="1022" y="1919"/>
                    </a:cubicBezTo>
                    <a:cubicBezTo>
                      <a:pt x="1020" y="1928"/>
                      <a:pt x="1021" y="1937"/>
                      <a:pt x="1026" y="1945"/>
                    </a:cubicBezTo>
                    <a:cubicBezTo>
                      <a:pt x="1028" y="1949"/>
                      <a:pt x="1030" y="1951"/>
                      <a:pt x="1033" y="1953"/>
                    </a:cubicBezTo>
                    <a:cubicBezTo>
                      <a:pt x="1032" y="1952"/>
                      <a:pt x="1032" y="1952"/>
                      <a:pt x="1031" y="1951"/>
                    </a:cubicBezTo>
                    <a:cubicBezTo>
                      <a:pt x="1027" y="1944"/>
                      <a:pt x="1029" y="1934"/>
                      <a:pt x="1036" y="1930"/>
                    </a:cubicBezTo>
                    <a:cubicBezTo>
                      <a:pt x="1043" y="1926"/>
                      <a:pt x="1052" y="1928"/>
                      <a:pt x="1056" y="1935"/>
                    </a:cubicBezTo>
                    <a:cubicBezTo>
                      <a:pt x="1062" y="1945"/>
                      <a:pt x="1055" y="1958"/>
                      <a:pt x="1043" y="1958"/>
                    </a:cubicBezTo>
                    <a:cubicBezTo>
                      <a:pt x="1036" y="1958"/>
                      <a:pt x="1028" y="1953"/>
                      <a:pt x="1024" y="1946"/>
                    </a:cubicBezTo>
                    <a:cubicBezTo>
                      <a:pt x="1018" y="1938"/>
                      <a:pt x="1017" y="1928"/>
                      <a:pt x="1019" y="1919"/>
                    </a:cubicBezTo>
                    <a:cubicBezTo>
                      <a:pt x="1022" y="1906"/>
                      <a:pt x="1031" y="1897"/>
                      <a:pt x="1043" y="1893"/>
                    </a:cubicBezTo>
                    <a:cubicBezTo>
                      <a:pt x="1053" y="1890"/>
                      <a:pt x="1063" y="1891"/>
                      <a:pt x="1072" y="1894"/>
                    </a:cubicBezTo>
                    <a:cubicBezTo>
                      <a:pt x="1070" y="1892"/>
                      <a:pt x="1068" y="1891"/>
                      <a:pt x="1066" y="1889"/>
                    </a:cubicBezTo>
                    <a:cubicBezTo>
                      <a:pt x="1059" y="1881"/>
                      <a:pt x="1055" y="1874"/>
                      <a:pt x="1050" y="1866"/>
                    </a:cubicBezTo>
                    <a:cubicBezTo>
                      <a:pt x="1049" y="1863"/>
                      <a:pt x="1048" y="1861"/>
                      <a:pt x="1046" y="1858"/>
                    </a:cubicBezTo>
                    <a:cubicBezTo>
                      <a:pt x="1045" y="1854"/>
                      <a:pt x="1043" y="1850"/>
                      <a:pt x="1042" y="1846"/>
                    </a:cubicBezTo>
                    <a:cubicBezTo>
                      <a:pt x="1042" y="1844"/>
                      <a:pt x="1040" y="1830"/>
                      <a:pt x="1043" y="1829"/>
                    </a:cubicBezTo>
                    <a:cubicBezTo>
                      <a:pt x="1044" y="1830"/>
                      <a:pt x="1045" y="1838"/>
                      <a:pt x="1045" y="1839"/>
                    </a:cubicBezTo>
                    <a:cubicBezTo>
                      <a:pt x="1047" y="1845"/>
                      <a:pt x="1049" y="1851"/>
                      <a:pt x="1051" y="1856"/>
                    </a:cubicBezTo>
                    <a:cubicBezTo>
                      <a:pt x="1052" y="1859"/>
                      <a:pt x="1053" y="1861"/>
                      <a:pt x="1054" y="1863"/>
                    </a:cubicBezTo>
                    <a:cubicBezTo>
                      <a:pt x="1059" y="1872"/>
                      <a:pt x="1063" y="1879"/>
                      <a:pt x="1069" y="1886"/>
                    </a:cubicBezTo>
                    <a:cubicBezTo>
                      <a:pt x="1070" y="1886"/>
                      <a:pt x="1071" y="1887"/>
                      <a:pt x="1072" y="1888"/>
                    </a:cubicBezTo>
                    <a:cubicBezTo>
                      <a:pt x="1070" y="1886"/>
                      <a:pt x="1069" y="1883"/>
                      <a:pt x="1068" y="1880"/>
                    </a:cubicBezTo>
                    <a:cubicBezTo>
                      <a:pt x="1064" y="1872"/>
                      <a:pt x="1062" y="1866"/>
                      <a:pt x="1062" y="1857"/>
                    </a:cubicBezTo>
                    <a:cubicBezTo>
                      <a:pt x="1062" y="1834"/>
                      <a:pt x="1080" y="1823"/>
                      <a:pt x="1099" y="1821"/>
                    </a:cubicBezTo>
                    <a:cubicBezTo>
                      <a:pt x="1116" y="1820"/>
                      <a:pt x="1134" y="1826"/>
                      <a:pt x="1144" y="1840"/>
                    </a:cubicBezTo>
                    <a:cubicBezTo>
                      <a:pt x="1152" y="1853"/>
                      <a:pt x="1151" y="1866"/>
                      <a:pt x="1141" y="1878"/>
                    </a:cubicBezTo>
                    <a:cubicBezTo>
                      <a:pt x="1137" y="1883"/>
                      <a:pt x="1132" y="1886"/>
                      <a:pt x="1126" y="1888"/>
                    </a:cubicBezTo>
                    <a:cubicBezTo>
                      <a:pt x="1121" y="1889"/>
                      <a:pt x="1116" y="1889"/>
                      <a:pt x="1111" y="1887"/>
                    </a:cubicBezTo>
                    <a:cubicBezTo>
                      <a:pt x="1105" y="1884"/>
                      <a:pt x="1101" y="1879"/>
                      <a:pt x="1100" y="1872"/>
                    </a:cubicBezTo>
                    <a:cubicBezTo>
                      <a:pt x="1099" y="1868"/>
                      <a:pt x="1100" y="1865"/>
                      <a:pt x="1103" y="1861"/>
                    </a:cubicBezTo>
                    <a:cubicBezTo>
                      <a:pt x="1106" y="1858"/>
                      <a:pt x="1110" y="1856"/>
                      <a:pt x="1115" y="1857"/>
                    </a:cubicBezTo>
                    <a:cubicBezTo>
                      <a:pt x="1120" y="1857"/>
                      <a:pt x="1125" y="1860"/>
                      <a:pt x="1126" y="1865"/>
                    </a:cubicBezTo>
                    <a:cubicBezTo>
                      <a:pt x="1128" y="1870"/>
                      <a:pt x="1126" y="1875"/>
                      <a:pt x="1122" y="1878"/>
                    </a:cubicBezTo>
                    <a:cubicBezTo>
                      <a:pt x="1116" y="1881"/>
                      <a:pt x="1109" y="1880"/>
                      <a:pt x="1106" y="1874"/>
                    </a:cubicBezTo>
                    <a:cubicBezTo>
                      <a:pt x="1103" y="1869"/>
                      <a:pt x="1105" y="1862"/>
                      <a:pt x="1110" y="1859"/>
                    </a:cubicBezTo>
                    <a:cubicBezTo>
                      <a:pt x="1112" y="1858"/>
                      <a:pt x="1114" y="1857"/>
                      <a:pt x="1116" y="1857"/>
                    </a:cubicBezTo>
                    <a:cubicBezTo>
                      <a:pt x="1116" y="1857"/>
                      <a:pt x="1115" y="1857"/>
                      <a:pt x="1115" y="1857"/>
                    </a:cubicBezTo>
                    <a:cubicBezTo>
                      <a:pt x="1110" y="1857"/>
                      <a:pt x="1106" y="1858"/>
                      <a:pt x="1103" y="1862"/>
                    </a:cubicBezTo>
                    <a:cubicBezTo>
                      <a:pt x="1101" y="1865"/>
                      <a:pt x="1100" y="1868"/>
                      <a:pt x="1101" y="1872"/>
                    </a:cubicBezTo>
                    <a:cubicBezTo>
                      <a:pt x="1102" y="1878"/>
                      <a:pt x="1106" y="1883"/>
                      <a:pt x="1111" y="1886"/>
                    </a:cubicBezTo>
                    <a:cubicBezTo>
                      <a:pt x="1116" y="1888"/>
                      <a:pt x="1121" y="1888"/>
                      <a:pt x="1126" y="1887"/>
                    </a:cubicBezTo>
                    <a:cubicBezTo>
                      <a:pt x="1132" y="1885"/>
                      <a:pt x="1136" y="1882"/>
                      <a:pt x="1140" y="1877"/>
                    </a:cubicBezTo>
                    <a:cubicBezTo>
                      <a:pt x="1149" y="1866"/>
                      <a:pt x="1149" y="1853"/>
                      <a:pt x="1142" y="1842"/>
                    </a:cubicBezTo>
                    <a:cubicBezTo>
                      <a:pt x="1132" y="1828"/>
                      <a:pt x="1114" y="1823"/>
                      <a:pt x="1098" y="1825"/>
                    </a:cubicBezTo>
                    <a:cubicBezTo>
                      <a:pt x="1081" y="1827"/>
                      <a:pt x="1066" y="1837"/>
                      <a:pt x="1066" y="1857"/>
                    </a:cubicBezTo>
                    <a:cubicBezTo>
                      <a:pt x="1067" y="1865"/>
                      <a:pt x="1069" y="1871"/>
                      <a:pt x="1072" y="1878"/>
                    </a:cubicBezTo>
                    <a:cubicBezTo>
                      <a:pt x="1074" y="1883"/>
                      <a:pt x="1076" y="1887"/>
                      <a:pt x="1079" y="1891"/>
                    </a:cubicBezTo>
                    <a:cubicBezTo>
                      <a:pt x="1089" y="1906"/>
                      <a:pt x="1101" y="1916"/>
                      <a:pt x="1108" y="1933"/>
                    </a:cubicBezTo>
                    <a:cubicBezTo>
                      <a:pt x="1114" y="1949"/>
                      <a:pt x="1114" y="1966"/>
                      <a:pt x="1105" y="1984"/>
                    </a:cubicBezTo>
                    <a:cubicBezTo>
                      <a:pt x="1101" y="1993"/>
                      <a:pt x="1097" y="1999"/>
                      <a:pt x="1090" y="2005"/>
                    </a:cubicBezTo>
                    <a:cubicBezTo>
                      <a:pt x="1087" y="2008"/>
                      <a:pt x="1084" y="2010"/>
                      <a:pt x="1081" y="2012"/>
                    </a:cubicBezTo>
                    <a:cubicBezTo>
                      <a:pt x="1084" y="2012"/>
                      <a:pt x="1087" y="2012"/>
                      <a:pt x="1090" y="2013"/>
                    </a:cubicBezTo>
                    <a:cubicBezTo>
                      <a:pt x="1100" y="2017"/>
                      <a:pt x="1108" y="2026"/>
                      <a:pt x="1109" y="2037"/>
                    </a:cubicBezTo>
                    <a:cubicBezTo>
                      <a:pt x="1110" y="2048"/>
                      <a:pt x="1105" y="2059"/>
                      <a:pt x="1096" y="2064"/>
                    </a:cubicBezTo>
                    <a:cubicBezTo>
                      <a:pt x="1087" y="2068"/>
                      <a:pt x="1078" y="2068"/>
                      <a:pt x="1072" y="2062"/>
                    </a:cubicBezTo>
                    <a:cubicBezTo>
                      <a:pt x="1068" y="2058"/>
                      <a:pt x="1065" y="2054"/>
                      <a:pt x="1065" y="2049"/>
                    </a:cubicBezTo>
                    <a:cubicBezTo>
                      <a:pt x="1066" y="2046"/>
                      <a:pt x="1066" y="2043"/>
                      <a:pt x="1068" y="2040"/>
                    </a:cubicBezTo>
                    <a:cubicBezTo>
                      <a:pt x="1071" y="2035"/>
                      <a:pt x="1077" y="2034"/>
                      <a:pt x="1082" y="2036"/>
                    </a:cubicBezTo>
                    <a:cubicBezTo>
                      <a:pt x="1087" y="2039"/>
                      <a:pt x="1089" y="2045"/>
                      <a:pt x="1087" y="2050"/>
                    </a:cubicBezTo>
                    <a:cubicBezTo>
                      <a:pt x="1084" y="2056"/>
                      <a:pt x="1078" y="2058"/>
                      <a:pt x="1073" y="2056"/>
                    </a:cubicBezTo>
                    <a:cubicBezTo>
                      <a:pt x="1068" y="2054"/>
                      <a:pt x="1066" y="2049"/>
                      <a:pt x="1067" y="2044"/>
                    </a:cubicBezTo>
                    <a:cubicBezTo>
                      <a:pt x="1064" y="2050"/>
                      <a:pt x="1067" y="2057"/>
                      <a:pt x="1072" y="2062"/>
                    </a:cubicBezTo>
                    <a:cubicBezTo>
                      <a:pt x="1078" y="2067"/>
                      <a:pt x="1087" y="2067"/>
                      <a:pt x="1095" y="2063"/>
                    </a:cubicBezTo>
                    <a:cubicBezTo>
                      <a:pt x="1104" y="2058"/>
                      <a:pt x="1108" y="2048"/>
                      <a:pt x="1107" y="2038"/>
                    </a:cubicBezTo>
                    <a:cubicBezTo>
                      <a:pt x="1106" y="2032"/>
                      <a:pt x="1104" y="2026"/>
                      <a:pt x="1099" y="2022"/>
                    </a:cubicBezTo>
                    <a:cubicBezTo>
                      <a:pt x="1085" y="2008"/>
                      <a:pt x="1067" y="2022"/>
                      <a:pt x="1045" y="2022"/>
                    </a:cubicBezTo>
                    <a:cubicBezTo>
                      <a:pt x="1023" y="2023"/>
                      <a:pt x="999" y="2014"/>
                      <a:pt x="982" y="2001"/>
                    </a:cubicBezTo>
                    <a:cubicBezTo>
                      <a:pt x="1008" y="2015"/>
                      <a:pt x="1036" y="2025"/>
                      <a:pt x="1065" y="2015"/>
                    </a:cubicBezTo>
                    <a:cubicBezTo>
                      <a:pt x="1074" y="2012"/>
                      <a:pt x="1080" y="2008"/>
                      <a:pt x="1087" y="2002"/>
                    </a:cubicBezTo>
                    <a:cubicBezTo>
                      <a:pt x="1093" y="1996"/>
                      <a:pt x="1097" y="1990"/>
                      <a:pt x="1101" y="1982"/>
                    </a:cubicBezTo>
                    <a:cubicBezTo>
                      <a:pt x="1112" y="1957"/>
                      <a:pt x="1108" y="1934"/>
                      <a:pt x="1092" y="1916"/>
                    </a:cubicBezTo>
                    <a:cubicBezTo>
                      <a:pt x="1079" y="1901"/>
                      <a:pt x="1064" y="1892"/>
                      <a:pt x="1045" y="1897"/>
                    </a:cubicBezTo>
                    <a:close/>
                    <a:moveTo>
                      <a:pt x="1016" y="1692"/>
                    </a:moveTo>
                    <a:cubicBezTo>
                      <a:pt x="1019" y="1693"/>
                      <a:pt x="1020" y="1696"/>
                      <a:pt x="1019" y="1699"/>
                    </a:cubicBezTo>
                    <a:cubicBezTo>
                      <a:pt x="1018" y="1701"/>
                      <a:pt x="1015" y="1702"/>
                      <a:pt x="1012" y="1701"/>
                    </a:cubicBezTo>
                    <a:cubicBezTo>
                      <a:pt x="1009" y="1700"/>
                      <a:pt x="1008" y="1697"/>
                      <a:pt x="1010" y="1694"/>
                    </a:cubicBezTo>
                    <a:cubicBezTo>
                      <a:pt x="1011" y="1692"/>
                      <a:pt x="1014" y="1691"/>
                      <a:pt x="1016" y="1692"/>
                    </a:cubicBezTo>
                    <a:close/>
                    <a:moveTo>
                      <a:pt x="983" y="1825"/>
                    </a:moveTo>
                    <a:cubicBezTo>
                      <a:pt x="979" y="1828"/>
                      <a:pt x="976" y="1834"/>
                      <a:pt x="978" y="1838"/>
                    </a:cubicBezTo>
                    <a:cubicBezTo>
                      <a:pt x="979" y="1841"/>
                      <a:pt x="982" y="1843"/>
                      <a:pt x="985" y="1843"/>
                    </a:cubicBezTo>
                    <a:cubicBezTo>
                      <a:pt x="989" y="1843"/>
                      <a:pt x="992" y="1840"/>
                      <a:pt x="991" y="1836"/>
                    </a:cubicBezTo>
                    <a:cubicBezTo>
                      <a:pt x="991" y="1834"/>
                      <a:pt x="988" y="1832"/>
                      <a:pt x="986" y="1832"/>
                    </a:cubicBezTo>
                    <a:cubicBezTo>
                      <a:pt x="990" y="1829"/>
                      <a:pt x="997" y="1836"/>
                      <a:pt x="993" y="1843"/>
                    </a:cubicBezTo>
                    <a:cubicBezTo>
                      <a:pt x="991" y="1846"/>
                      <a:pt x="986" y="1848"/>
                      <a:pt x="982" y="1846"/>
                    </a:cubicBezTo>
                    <a:cubicBezTo>
                      <a:pt x="974" y="1844"/>
                      <a:pt x="972" y="1836"/>
                      <a:pt x="975" y="1830"/>
                    </a:cubicBezTo>
                    <a:cubicBezTo>
                      <a:pt x="977" y="1824"/>
                      <a:pt x="983" y="1820"/>
                      <a:pt x="990" y="1820"/>
                    </a:cubicBezTo>
                    <a:cubicBezTo>
                      <a:pt x="971" y="1819"/>
                      <a:pt x="946" y="1837"/>
                      <a:pt x="938" y="1849"/>
                    </a:cubicBezTo>
                    <a:cubicBezTo>
                      <a:pt x="938" y="1848"/>
                      <a:pt x="937" y="1846"/>
                      <a:pt x="936" y="1846"/>
                    </a:cubicBezTo>
                    <a:cubicBezTo>
                      <a:pt x="950" y="1828"/>
                      <a:pt x="976" y="1814"/>
                      <a:pt x="993" y="1818"/>
                    </a:cubicBezTo>
                    <a:cubicBezTo>
                      <a:pt x="975" y="1800"/>
                      <a:pt x="966" y="1784"/>
                      <a:pt x="952" y="1775"/>
                    </a:cubicBezTo>
                    <a:cubicBezTo>
                      <a:pt x="945" y="1770"/>
                      <a:pt x="937" y="1767"/>
                      <a:pt x="930" y="1768"/>
                    </a:cubicBezTo>
                    <a:cubicBezTo>
                      <a:pt x="929" y="1767"/>
                      <a:pt x="927" y="1766"/>
                      <a:pt x="924" y="1766"/>
                    </a:cubicBezTo>
                    <a:cubicBezTo>
                      <a:pt x="934" y="1761"/>
                      <a:pt x="946" y="1765"/>
                      <a:pt x="956" y="1773"/>
                    </a:cubicBezTo>
                    <a:cubicBezTo>
                      <a:pt x="957" y="1774"/>
                      <a:pt x="958" y="1774"/>
                      <a:pt x="958" y="1775"/>
                    </a:cubicBezTo>
                    <a:cubicBezTo>
                      <a:pt x="951" y="1761"/>
                      <a:pt x="934" y="1749"/>
                      <a:pt x="917" y="1745"/>
                    </a:cubicBezTo>
                    <a:cubicBezTo>
                      <a:pt x="911" y="1743"/>
                      <a:pt x="902" y="1741"/>
                      <a:pt x="895" y="1745"/>
                    </a:cubicBezTo>
                    <a:cubicBezTo>
                      <a:pt x="892" y="1747"/>
                      <a:pt x="888" y="1752"/>
                      <a:pt x="890" y="1757"/>
                    </a:cubicBezTo>
                    <a:cubicBezTo>
                      <a:pt x="891" y="1758"/>
                      <a:pt x="892" y="1759"/>
                      <a:pt x="894" y="1759"/>
                    </a:cubicBezTo>
                    <a:cubicBezTo>
                      <a:pt x="896" y="1758"/>
                      <a:pt x="897" y="1757"/>
                      <a:pt x="897" y="1756"/>
                    </a:cubicBezTo>
                    <a:cubicBezTo>
                      <a:pt x="897" y="1754"/>
                      <a:pt x="896" y="1753"/>
                      <a:pt x="895" y="1753"/>
                    </a:cubicBezTo>
                    <a:cubicBezTo>
                      <a:pt x="894" y="1752"/>
                      <a:pt x="893" y="1753"/>
                      <a:pt x="892" y="1754"/>
                    </a:cubicBezTo>
                    <a:cubicBezTo>
                      <a:pt x="892" y="1755"/>
                      <a:pt x="892" y="1756"/>
                      <a:pt x="893" y="1756"/>
                    </a:cubicBezTo>
                    <a:cubicBezTo>
                      <a:pt x="892" y="1756"/>
                      <a:pt x="891" y="1755"/>
                      <a:pt x="891" y="1754"/>
                    </a:cubicBezTo>
                    <a:cubicBezTo>
                      <a:pt x="891" y="1753"/>
                      <a:pt x="892" y="1751"/>
                      <a:pt x="893" y="1751"/>
                    </a:cubicBezTo>
                    <a:cubicBezTo>
                      <a:pt x="896" y="1750"/>
                      <a:pt x="899" y="1751"/>
                      <a:pt x="900" y="1754"/>
                    </a:cubicBezTo>
                    <a:cubicBezTo>
                      <a:pt x="900" y="1756"/>
                      <a:pt x="900" y="1758"/>
                      <a:pt x="899" y="1760"/>
                    </a:cubicBezTo>
                    <a:cubicBezTo>
                      <a:pt x="898" y="1761"/>
                      <a:pt x="896" y="1762"/>
                      <a:pt x="894" y="1762"/>
                    </a:cubicBezTo>
                    <a:cubicBezTo>
                      <a:pt x="892" y="1763"/>
                      <a:pt x="889" y="1761"/>
                      <a:pt x="888" y="1759"/>
                    </a:cubicBezTo>
                    <a:cubicBezTo>
                      <a:pt x="885" y="1754"/>
                      <a:pt x="888" y="1749"/>
                      <a:pt x="892" y="1746"/>
                    </a:cubicBezTo>
                    <a:cubicBezTo>
                      <a:pt x="893" y="1744"/>
                      <a:pt x="896" y="1743"/>
                      <a:pt x="898" y="1742"/>
                    </a:cubicBezTo>
                    <a:cubicBezTo>
                      <a:pt x="888" y="1743"/>
                      <a:pt x="881" y="1750"/>
                      <a:pt x="876" y="1758"/>
                    </a:cubicBezTo>
                    <a:cubicBezTo>
                      <a:pt x="873" y="1764"/>
                      <a:pt x="873" y="1770"/>
                      <a:pt x="875" y="1775"/>
                    </a:cubicBezTo>
                    <a:cubicBezTo>
                      <a:pt x="875" y="1775"/>
                      <a:pt x="875" y="1775"/>
                      <a:pt x="875" y="1775"/>
                    </a:cubicBezTo>
                    <a:cubicBezTo>
                      <a:pt x="874" y="1770"/>
                      <a:pt x="878" y="1764"/>
                      <a:pt x="886" y="1767"/>
                    </a:cubicBezTo>
                    <a:cubicBezTo>
                      <a:pt x="891" y="1768"/>
                      <a:pt x="897" y="1779"/>
                      <a:pt x="910" y="1772"/>
                    </a:cubicBezTo>
                    <a:cubicBezTo>
                      <a:pt x="906" y="1778"/>
                      <a:pt x="901" y="1783"/>
                      <a:pt x="894" y="1784"/>
                    </a:cubicBezTo>
                    <a:cubicBezTo>
                      <a:pt x="888" y="1786"/>
                      <a:pt x="880" y="1785"/>
                      <a:pt x="876" y="1780"/>
                    </a:cubicBezTo>
                    <a:cubicBezTo>
                      <a:pt x="871" y="1773"/>
                      <a:pt x="871" y="1764"/>
                      <a:pt x="875" y="1757"/>
                    </a:cubicBezTo>
                    <a:cubicBezTo>
                      <a:pt x="880" y="1747"/>
                      <a:pt x="890" y="1741"/>
                      <a:pt x="901" y="1740"/>
                    </a:cubicBezTo>
                    <a:cubicBezTo>
                      <a:pt x="911" y="1740"/>
                      <a:pt x="927" y="1745"/>
                      <a:pt x="936" y="1751"/>
                    </a:cubicBezTo>
                    <a:cubicBezTo>
                      <a:pt x="944" y="1755"/>
                      <a:pt x="953" y="1763"/>
                      <a:pt x="958" y="1771"/>
                    </a:cubicBezTo>
                    <a:cubicBezTo>
                      <a:pt x="956" y="1765"/>
                      <a:pt x="955" y="1760"/>
                      <a:pt x="955" y="1754"/>
                    </a:cubicBezTo>
                    <a:cubicBezTo>
                      <a:pt x="955" y="1740"/>
                      <a:pt x="958" y="1731"/>
                      <a:pt x="965" y="1720"/>
                    </a:cubicBezTo>
                    <a:cubicBezTo>
                      <a:pt x="968" y="1716"/>
                      <a:pt x="970" y="1713"/>
                      <a:pt x="973" y="1710"/>
                    </a:cubicBezTo>
                    <a:cubicBezTo>
                      <a:pt x="974" y="1711"/>
                      <a:pt x="975" y="1712"/>
                      <a:pt x="975" y="1713"/>
                    </a:cubicBezTo>
                    <a:cubicBezTo>
                      <a:pt x="973" y="1715"/>
                      <a:pt x="971" y="1718"/>
                      <a:pt x="968" y="1722"/>
                    </a:cubicBezTo>
                    <a:cubicBezTo>
                      <a:pt x="962" y="1732"/>
                      <a:pt x="959" y="1741"/>
                      <a:pt x="960" y="1754"/>
                    </a:cubicBezTo>
                    <a:cubicBezTo>
                      <a:pt x="961" y="1770"/>
                      <a:pt x="968" y="1783"/>
                      <a:pt x="978" y="1795"/>
                    </a:cubicBezTo>
                    <a:cubicBezTo>
                      <a:pt x="976" y="1791"/>
                      <a:pt x="975" y="1787"/>
                      <a:pt x="974" y="1783"/>
                    </a:cubicBezTo>
                    <a:cubicBezTo>
                      <a:pt x="974" y="1783"/>
                      <a:pt x="974" y="1783"/>
                      <a:pt x="974" y="1783"/>
                    </a:cubicBezTo>
                    <a:cubicBezTo>
                      <a:pt x="973" y="1774"/>
                      <a:pt x="973" y="1766"/>
                      <a:pt x="978" y="1758"/>
                    </a:cubicBezTo>
                    <a:cubicBezTo>
                      <a:pt x="976" y="1767"/>
                      <a:pt x="976" y="1773"/>
                      <a:pt x="977" y="1782"/>
                    </a:cubicBezTo>
                    <a:cubicBezTo>
                      <a:pt x="977" y="1782"/>
                      <a:pt x="977" y="1782"/>
                      <a:pt x="977" y="1782"/>
                    </a:cubicBezTo>
                    <a:cubicBezTo>
                      <a:pt x="980" y="1800"/>
                      <a:pt x="984" y="1803"/>
                      <a:pt x="997" y="1815"/>
                    </a:cubicBezTo>
                    <a:cubicBezTo>
                      <a:pt x="1017" y="1833"/>
                      <a:pt x="1039" y="1851"/>
                      <a:pt x="1048" y="1874"/>
                    </a:cubicBezTo>
                    <a:cubicBezTo>
                      <a:pt x="1040" y="1860"/>
                      <a:pt x="1002" y="1814"/>
                      <a:pt x="983" y="1825"/>
                    </a:cubicBezTo>
                    <a:close/>
                    <a:moveTo>
                      <a:pt x="977" y="1771"/>
                    </a:moveTo>
                    <a:cubicBezTo>
                      <a:pt x="990" y="1772"/>
                      <a:pt x="990" y="1755"/>
                      <a:pt x="992" y="1750"/>
                    </a:cubicBezTo>
                    <a:cubicBezTo>
                      <a:pt x="993" y="1745"/>
                      <a:pt x="994" y="1742"/>
                      <a:pt x="998" y="1740"/>
                    </a:cubicBezTo>
                    <a:cubicBezTo>
                      <a:pt x="993" y="1740"/>
                      <a:pt x="981" y="1744"/>
                      <a:pt x="976" y="1748"/>
                    </a:cubicBezTo>
                    <a:cubicBezTo>
                      <a:pt x="969" y="1753"/>
                      <a:pt x="967" y="1761"/>
                      <a:pt x="973" y="1769"/>
                    </a:cubicBezTo>
                    <a:cubicBezTo>
                      <a:pt x="973" y="1764"/>
                      <a:pt x="976" y="1758"/>
                      <a:pt x="981" y="1755"/>
                    </a:cubicBezTo>
                    <a:cubicBezTo>
                      <a:pt x="979" y="1758"/>
                      <a:pt x="976" y="1765"/>
                      <a:pt x="977" y="1771"/>
                    </a:cubicBezTo>
                    <a:close/>
                    <a:moveTo>
                      <a:pt x="909" y="1801"/>
                    </a:moveTo>
                    <a:cubicBezTo>
                      <a:pt x="906" y="1799"/>
                      <a:pt x="903" y="1799"/>
                      <a:pt x="901" y="1802"/>
                    </a:cubicBezTo>
                    <a:cubicBezTo>
                      <a:pt x="898" y="1804"/>
                      <a:pt x="898" y="1808"/>
                      <a:pt x="901" y="1810"/>
                    </a:cubicBezTo>
                    <a:cubicBezTo>
                      <a:pt x="903" y="1812"/>
                      <a:pt x="907" y="1812"/>
                      <a:pt x="909" y="1809"/>
                    </a:cubicBezTo>
                    <a:cubicBezTo>
                      <a:pt x="911" y="1807"/>
                      <a:pt x="911" y="1804"/>
                      <a:pt x="909" y="1801"/>
                    </a:cubicBezTo>
                    <a:close/>
                    <a:moveTo>
                      <a:pt x="916" y="1786"/>
                    </a:moveTo>
                    <a:cubicBezTo>
                      <a:pt x="913" y="1783"/>
                      <a:pt x="908" y="1783"/>
                      <a:pt x="906" y="1786"/>
                    </a:cubicBezTo>
                    <a:cubicBezTo>
                      <a:pt x="903" y="1789"/>
                      <a:pt x="903" y="1793"/>
                      <a:pt x="906" y="1796"/>
                    </a:cubicBezTo>
                    <a:cubicBezTo>
                      <a:pt x="909" y="1799"/>
                      <a:pt x="913" y="1799"/>
                      <a:pt x="916" y="1796"/>
                    </a:cubicBezTo>
                    <a:cubicBezTo>
                      <a:pt x="918" y="1793"/>
                      <a:pt x="918" y="1789"/>
                      <a:pt x="916" y="1786"/>
                    </a:cubicBezTo>
                    <a:close/>
                    <a:moveTo>
                      <a:pt x="928" y="1768"/>
                    </a:moveTo>
                    <a:cubicBezTo>
                      <a:pt x="924" y="1765"/>
                      <a:pt x="918" y="1765"/>
                      <a:pt x="915" y="1769"/>
                    </a:cubicBezTo>
                    <a:cubicBezTo>
                      <a:pt x="911" y="1772"/>
                      <a:pt x="911" y="1778"/>
                      <a:pt x="915" y="1782"/>
                    </a:cubicBezTo>
                    <a:cubicBezTo>
                      <a:pt x="919" y="1785"/>
                      <a:pt x="925" y="1785"/>
                      <a:pt x="928" y="1782"/>
                    </a:cubicBezTo>
                    <a:cubicBezTo>
                      <a:pt x="932" y="1778"/>
                      <a:pt x="932" y="1772"/>
                      <a:pt x="928" y="1768"/>
                    </a:cubicBezTo>
                    <a:close/>
                    <a:moveTo>
                      <a:pt x="988" y="1694"/>
                    </a:moveTo>
                    <a:cubicBezTo>
                      <a:pt x="993" y="1696"/>
                      <a:pt x="995" y="1703"/>
                      <a:pt x="993" y="1708"/>
                    </a:cubicBezTo>
                    <a:cubicBezTo>
                      <a:pt x="990" y="1713"/>
                      <a:pt x="984" y="1715"/>
                      <a:pt x="979" y="1713"/>
                    </a:cubicBezTo>
                    <a:cubicBezTo>
                      <a:pt x="974" y="1710"/>
                      <a:pt x="972" y="1704"/>
                      <a:pt x="974" y="1699"/>
                    </a:cubicBezTo>
                    <a:cubicBezTo>
                      <a:pt x="977" y="1694"/>
                      <a:pt x="983" y="1692"/>
                      <a:pt x="988" y="1694"/>
                    </a:cubicBezTo>
                    <a:close/>
                    <a:moveTo>
                      <a:pt x="1004" y="1689"/>
                    </a:moveTo>
                    <a:cubicBezTo>
                      <a:pt x="1007" y="1691"/>
                      <a:pt x="1008" y="1695"/>
                      <a:pt x="1007" y="1698"/>
                    </a:cubicBezTo>
                    <a:cubicBezTo>
                      <a:pt x="1005" y="1702"/>
                      <a:pt x="1001" y="1703"/>
                      <a:pt x="998" y="1701"/>
                    </a:cubicBezTo>
                    <a:cubicBezTo>
                      <a:pt x="995" y="1700"/>
                      <a:pt x="993" y="1696"/>
                      <a:pt x="995" y="1692"/>
                    </a:cubicBezTo>
                    <a:cubicBezTo>
                      <a:pt x="996" y="1689"/>
                      <a:pt x="1000" y="1688"/>
                      <a:pt x="1004" y="1689"/>
                    </a:cubicBezTo>
                    <a:close/>
                    <a:moveTo>
                      <a:pt x="1126" y="1815"/>
                    </a:moveTo>
                    <a:cubicBezTo>
                      <a:pt x="1135" y="1827"/>
                      <a:pt x="1146" y="1837"/>
                      <a:pt x="1159" y="1840"/>
                    </a:cubicBezTo>
                    <a:cubicBezTo>
                      <a:pt x="1173" y="1843"/>
                      <a:pt x="1188" y="1840"/>
                      <a:pt x="1196" y="1829"/>
                    </a:cubicBezTo>
                    <a:cubicBezTo>
                      <a:pt x="1201" y="1822"/>
                      <a:pt x="1203" y="1814"/>
                      <a:pt x="1204" y="1806"/>
                    </a:cubicBezTo>
                    <a:cubicBezTo>
                      <a:pt x="1204" y="1797"/>
                      <a:pt x="1202" y="1790"/>
                      <a:pt x="1198" y="1782"/>
                    </a:cubicBezTo>
                    <a:cubicBezTo>
                      <a:pt x="1194" y="1775"/>
                      <a:pt x="1189" y="1769"/>
                      <a:pt x="1183" y="1764"/>
                    </a:cubicBezTo>
                    <a:cubicBezTo>
                      <a:pt x="1179" y="1762"/>
                      <a:pt x="1177" y="1760"/>
                      <a:pt x="1173" y="1758"/>
                    </a:cubicBezTo>
                    <a:cubicBezTo>
                      <a:pt x="1164" y="1753"/>
                      <a:pt x="1156" y="1750"/>
                      <a:pt x="1146" y="1749"/>
                    </a:cubicBezTo>
                    <a:cubicBezTo>
                      <a:pt x="1131" y="1747"/>
                      <a:pt x="1119" y="1749"/>
                      <a:pt x="1106" y="1755"/>
                    </a:cubicBezTo>
                    <a:cubicBezTo>
                      <a:pt x="1105" y="1755"/>
                      <a:pt x="1104" y="1756"/>
                      <a:pt x="1103" y="1756"/>
                    </a:cubicBezTo>
                    <a:cubicBezTo>
                      <a:pt x="1109" y="1747"/>
                      <a:pt x="1111" y="1737"/>
                      <a:pt x="1111" y="1726"/>
                    </a:cubicBezTo>
                    <a:cubicBezTo>
                      <a:pt x="1111" y="1714"/>
                      <a:pt x="1107" y="1701"/>
                      <a:pt x="1098" y="1693"/>
                    </a:cubicBezTo>
                    <a:cubicBezTo>
                      <a:pt x="1094" y="1689"/>
                      <a:pt x="1089" y="1687"/>
                      <a:pt x="1083" y="1685"/>
                    </a:cubicBezTo>
                    <a:cubicBezTo>
                      <a:pt x="1089" y="1688"/>
                      <a:pt x="1093" y="1691"/>
                      <a:pt x="1096" y="1694"/>
                    </a:cubicBezTo>
                    <a:cubicBezTo>
                      <a:pt x="1105" y="1703"/>
                      <a:pt x="1108" y="1714"/>
                      <a:pt x="1108" y="1726"/>
                    </a:cubicBezTo>
                    <a:cubicBezTo>
                      <a:pt x="1107" y="1735"/>
                      <a:pt x="1105" y="1742"/>
                      <a:pt x="1102" y="1749"/>
                    </a:cubicBezTo>
                    <a:cubicBezTo>
                      <a:pt x="1095" y="1762"/>
                      <a:pt x="1085" y="1770"/>
                      <a:pt x="1077" y="1782"/>
                    </a:cubicBezTo>
                    <a:cubicBezTo>
                      <a:pt x="1076" y="1783"/>
                      <a:pt x="1076" y="1783"/>
                      <a:pt x="1076" y="1783"/>
                    </a:cubicBezTo>
                    <a:cubicBezTo>
                      <a:pt x="1072" y="1790"/>
                      <a:pt x="1069" y="1797"/>
                      <a:pt x="1066" y="1804"/>
                    </a:cubicBezTo>
                    <a:cubicBezTo>
                      <a:pt x="1066" y="1806"/>
                      <a:pt x="1061" y="1825"/>
                      <a:pt x="1063" y="1826"/>
                    </a:cubicBezTo>
                    <a:cubicBezTo>
                      <a:pt x="1064" y="1826"/>
                      <a:pt x="1068" y="1814"/>
                      <a:pt x="1068" y="1812"/>
                    </a:cubicBezTo>
                    <a:cubicBezTo>
                      <a:pt x="1072" y="1803"/>
                      <a:pt x="1075" y="1794"/>
                      <a:pt x="1081" y="1786"/>
                    </a:cubicBezTo>
                    <a:cubicBezTo>
                      <a:pt x="1081" y="1785"/>
                      <a:pt x="1081" y="1785"/>
                      <a:pt x="1081" y="1785"/>
                    </a:cubicBezTo>
                    <a:cubicBezTo>
                      <a:pt x="1088" y="1773"/>
                      <a:pt x="1096" y="1765"/>
                      <a:pt x="1108" y="1759"/>
                    </a:cubicBezTo>
                    <a:cubicBezTo>
                      <a:pt x="1122" y="1752"/>
                      <a:pt x="1140" y="1749"/>
                      <a:pt x="1154" y="1756"/>
                    </a:cubicBezTo>
                    <a:cubicBezTo>
                      <a:pt x="1162" y="1760"/>
                      <a:pt x="1171" y="1772"/>
                      <a:pt x="1167" y="1781"/>
                    </a:cubicBezTo>
                    <a:cubicBezTo>
                      <a:pt x="1165" y="1784"/>
                      <a:pt x="1162" y="1786"/>
                      <a:pt x="1158" y="1786"/>
                    </a:cubicBezTo>
                    <a:cubicBezTo>
                      <a:pt x="1155" y="1785"/>
                      <a:pt x="1153" y="1783"/>
                      <a:pt x="1153" y="1779"/>
                    </a:cubicBezTo>
                    <a:cubicBezTo>
                      <a:pt x="1153" y="1777"/>
                      <a:pt x="1154" y="1775"/>
                      <a:pt x="1155" y="1774"/>
                    </a:cubicBezTo>
                    <a:cubicBezTo>
                      <a:pt x="1157" y="1772"/>
                      <a:pt x="1161" y="1773"/>
                      <a:pt x="1162" y="1776"/>
                    </a:cubicBezTo>
                    <a:cubicBezTo>
                      <a:pt x="1162" y="1777"/>
                      <a:pt x="1162" y="1779"/>
                      <a:pt x="1161" y="1780"/>
                    </a:cubicBezTo>
                    <a:cubicBezTo>
                      <a:pt x="1163" y="1780"/>
                      <a:pt x="1164" y="1778"/>
                      <a:pt x="1164" y="1776"/>
                    </a:cubicBezTo>
                    <a:cubicBezTo>
                      <a:pt x="1165" y="1773"/>
                      <a:pt x="1162" y="1770"/>
                      <a:pt x="1159" y="1769"/>
                    </a:cubicBezTo>
                    <a:cubicBezTo>
                      <a:pt x="1153" y="1767"/>
                      <a:pt x="1148" y="1771"/>
                      <a:pt x="1146" y="1776"/>
                    </a:cubicBezTo>
                    <a:cubicBezTo>
                      <a:pt x="1145" y="1780"/>
                      <a:pt x="1145" y="1785"/>
                      <a:pt x="1148" y="1788"/>
                    </a:cubicBezTo>
                    <a:cubicBezTo>
                      <a:pt x="1150" y="1792"/>
                      <a:pt x="1154" y="1793"/>
                      <a:pt x="1158" y="1794"/>
                    </a:cubicBezTo>
                    <a:cubicBezTo>
                      <a:pt x="1164" y="1794"/>
                      <a:pt x="1169" y="1791"/>
                      <a:pt x="1171" y="1786"/>
                    </a:cubicBezTo>
                    <a:cubicBezTo>
                      <a:pt x="1177" y="1774"/>
                      <a:pt x="1169" y="1762"/>
                      <a:pt x="1159" y="1756"/>
                    </a:cubicBezTo>
                    <a:cubicBezTo>
                      <a:pt x="1155" y="1755"/>
                      <a:pt x="1152" y="1753"/>
                      <a:pt x="1148" y="1753"/>
                    </a:cubicBezTo>
                    <a:cubicBezTo>
                      <a:pt x="1160" y="1754"/>
                      <a:pt x="1170" y="1758"/>
                      <a:pt x="1181" y="1766"/>
                    </a:cubicBezTo>
                    <a:cubicBezTo>
                      <a:pt x="1188" y="1771"/>
                      <a:pt x="1192" y="1776"/>
                      <a:pt x="1196" y="1783"/>
                    </a:cubicBezTo>
                    <a:cubicBezTo>
                      <a:pt x="1200" y="1791"/>
                      <a:pt x="1202" y="1797"/>
                      <a:pt x="1202" y="1806"/>
                    </a:cubicBezTo>
                    <a:cubicBezTo>
                      <a:pt x="1202" y="1811"/>
                      <a:pt x="1201" y="1815"/>
                      <a:pt x="1200" y="1819"/>
                    </a:cubicBezTo>
                    <a:cubicBezTo>
                      <a:pt x="1200" y="1819"/>
                      <a:pt x="1200" y="1819"/>
                      <a:pt x="1200" y="1819"/>
                    </a:cubicBezTo>
                    <a:cubicBezTo>
                      <a:pt x="1202" y="1807"/>
                      <a:pt x="1193" y="1795"/>
                      <a:pt x="1177" y="1802"/>
                    </a:cubicBezTo>
                    <a:cubicBezTo>
                      <a:pt x="1165" y="1806"/>
                      <a:pt x="1154" y="1829"/>
                      <a:pt x="1126" y="1815"/>
                    </a:cubicBezTo>
                    <a:close/>
                    <a:moveTo>
                      <a:pt x="1096" y="1696"/>
                    </a:moveTo>
                    <a:cubicBezTo>
                      <a:pt x="1087" y="1708"/>
                      <a:pt x="1072" y="1693"/>
                      <a:pt x="1066" y="1689"/>
                    </a:cubicBezTo>
                    <a:cubicBezTo>
                      <a:pt x="1061" y="1686"/>
                      <a:pt x="1057" y="1685"/>
                      <a:pt x="1053" y="1686"/>
                    </a:cubicBezTo>
                    <a:cubicBezTo>
                      <a:pt x="1057" y="1682"/>
                      <a:pt x="1071" y="1675"/>
                      <a:pt x="1078" y="1674"/>
                    </a:cubicBezTo>
                    <a:cubicBezTo>
                      <a:pt x="1088" y="1673"/>
                      <a:pt x="1098" y="1679"/>
                      <a:pt x="1098" y="1691"/>
                    </a:cubicBezTo>
                    <a:cubicBezTo>
                      <a:pt x="1094" y="1687"/>
                      <a:pt x="1086" y="1684"/>
                      <a:pt x="1080" y="1685"/>
                    </a:cubicBezTo>
                    <a:cubicBezTo>
                      <a:pt x="1084" y="1686"/>
                      <a:pt x="1092" y="1690"/>
                      <a:pt x="1096" y="1696"/>
                    </a:cubicBezTo>
                    <a:close/>
                    <a:moveTo>
                      <a:pt x="981" y="1978"/>
                    </a:moveTo>
                    <a:cubicBezTo>
                      <a:pt x="968" y="1961"/>
                      <a:pt x="964" y="1948"/>
                      <a:pt x="955" y="1930"/>
                    </a:cubicBezTo>
                    <a:cubicBezTo>
                      <a:pt x="950" y="1922"/>
                      <a:pt x="944" y="1915"/>
                      <a:pt x="934" y="1912"/>
                    </a:cubicBezTo>
                    <a:cubicBezTo>
                      <a:pt x="926" y="1909"/>
                      <a:pt x="918" y="1911"/>
                      <a:pt x="912" y="1917"/>
                    </a:cubicBezTo>
                    <a:cubicBezTo>
                      <a:pt x="907" y="1922"/>
                      <a:pt x="905" y="1929"/>
                      <a:pt x="907" y="1936"/>
                    </a:cubicBezTo>
                    <a:cubicBezTo>
                      <a:pt x="909" y="1941"/>
                      <a:pt x="912" y="1944"/>
                      <a:pt x="916" y="1946"/>
                    </a:cubicBezTo>
                    <a:cubicBezTo>
                      <a:pt x="922" y="1948"/>
                      <a:pt x="930" y="1946"/>
                      <a:pt x="931" y="1939"/>
                    </a:cubicBezTo>
                    <a:cubicBezTo>
                      <a:pt x="932" y="1935"/>
                      <a:pt x="930" y="1931"/>
                      <a:pt x="927" y="1929"/>
                    </a:cubicBezTo>
                    <a:cubicBezTo>
                      <a:pt x="922" y="1927"/>
                      <a:pt x="917" y="1929"/>
                      <a:pt x="915" y="1933"/>
                    </a:cubicBezTo>
                    <a:cubicBezTo>
                      <a:pt x="913" y="1937"/>
                      <a:pt x="915" y="1943"/>
                      <a:pt x="919" y="1945"/>
                    </a:cubicBezTo>
                    <a:cubicBezTo>
                      <a:pt x="920" y="1945"/>
                      <a:pt x="921" y="1945"/>
                      <a:pt x="922" y="1945"/>
                    </a:cubicBezTo>
                    <a:cubicBezTo>
                      <a:pt x="920" y="1945"/>
                      <a:pt x="918" y="1945"/>
                      <a:pt x="917" y="1944"/>
                    </a:cubicBezTo>
                    <a:cubicBezTo>
                      <a:pt x="913" y="1942"/>
                      <a:pt x="910" y="1940"/>
                      <a:pt x="909" y="1936"/>
                    </a:cubicBezTo>
                    <a:cubicBezTo>
                      <a:pt x="907" y="1930"/>
                      <a:pt x="909" y="1923"/>
                      <a:pt x="914" y="1919"/>
                    </a:cubicBezTo>
                    <a:cubicBezTo>
                      <a:pt x="919" y="1914"/>
                      <a:pt x="926" y="1913"/>
                      <a:pt x="933" y="1915"/>
                    </a:cubicBezTo>
                    <a:cubicBezTo>
                      <a:pt x="942" y="1919"/>
                      <a:pt x="946" y="1925"/>
                      <a:pt x="951" y="1933"/>
                    </a:cubicBezTo>
                    <a:cubicBezTo>
                      <a:pt x="960" y="1951"/>
                      <a:pt x="964" y="1964"/>
                      <a:pt x="977" y="1981"/>
                    </a:cubicBezTo>
                    <a:cubicBezTo>
                      <a:pt x="990" y="1996"/>
                      <a:pt x="1006" y="2007"/>
                      <a:pt x="1026" y="2012"/>
                    </a:cubicBezTo>
                    <a:cubicBezTo>
                      <a:pt x="1044" y="2015"/>
                      <a:pt x="1060" y="2010"/>
                      <a:pt x="1072" y="1995"/>
                    </a:cubicBezTo>
                    <a:cubicBezTo>
                      <a:pt x="1082" y="1981"/>
                      <a:pt x="1084" y="1962"/>
                      <a:pt x="1074" y="1948"/>
                    </a:cubicBezTo>
                    <a:cubicBezTo>
                      <a:pt x="1074" y="1948"/>
                      <a:pt x="1074" y="1948"/>
                      <a:pt x="1074" y="1948"/>
                    </a:cubicBezTo>
                    <a:cubicBezTo>
                      <a:pt x="1074" y="1956"/>
                      <a:pt x="1071" y="1966"/>
                      <a:pt x="1062" y="1971"/>
                    </a:cubicBezTo>
                    <a:cubicBezTo>
                      <a:pt x="1048" y="1981"/>
                      <a:pt x="1033" y="1977"/>
                      <a:pt x="1023" y="1964"/>
                    </a:cubicBezTo>
                    <a:cubicBezTo>
                      <a:pt x="1005" y="1940"/>
                      <a:pt x="976" y="1961"/>
                      <a:pt x="996" y="1988"/>
                    </a:cubicBezTo>
                    <a:cubicBezTo>
                      <a:pt x="1005" y="2001"/>
                      <a:pt x="1024" y="2005"/>
                      <a:pt x="1037" y="2003"/>
                    </a:cubicBezTo>
                    <a:cubicBezTo>
                      <a:pt x="1063" y="1998"/>
                      <a:pt x="1086" y="1971"/>
                      <a:pt x="1074" y="1948"/>
                    </a:cubicBezTo>
                    <a:cubicBezTo>
                      <a:pt x="1082" y="1962"/>
                      <a:pt x="1079" y="1980"/>
                      <a:pt x="1069" y="1994"/>
                    </a:cubicBezTo>
                    <a:cubicBezTo>
                      <a:pt x="1058" y="2007"/>
                      <a:pt x="1043" y="2011"/>
                      <a:pt x="1027" y="2007"/>
                    </a:cubicBezTo>
                    <a:cubicBezTo>
                      <a:pt x="1008" y="2003"/>
                      <a:pt x="993" y="1992"/>
                      <a:pt x="981" y="1978"/>
                    </a:cubicBezTo>
                    <a:close/>
                    <a:moveTo>
                      <a:pt x="1062" y="1836"/>
                    </a:moveTo>
                    <a:cubicBezTo>
                      <a:pt x="1083" y="1809"/>
                      <a:pt x="1112" y="1809"/>
                      <a:pt x="1126" y="1800"/>
                    </a:cubicBezTo>
                    <a:cubicBezTo>
                      <a:pt x="1142" y="1790"/>
                      <a:pt x="1130" y="1772"/>
                      <a:pt x="1112" y="1779"/>
                    </a:cubicBezTo>
                    <a:cubicBezTo>
                      <a:pt x="1091" y="1786"/>
                      <a:pt x="1071" y="1811"/>
                      <a:pt x="1062" y="1836"/>
                    </a:cubicBezTo>
                    <a:close/>
                    <a:moveTo>
                      <a:pt x="1050" y="1877"/>
                    </a:moveTo>
                    <a:cubicBezTo>
                      <a:pt x="1037" y="1867"/>
                      <a:pt x="1022" y="1863"/>
                      <a:pt x="1007" y="1866"/>
                    </a:cubicBezTo>
                    <a:cubicBezTo>
                      <a:pt x="994" y="1869"/>
                      <a:pt x="981" y="1877"/>
                      <a:pt x="980" y="1891"/>
                    </a:cubicBezTo>
                    <a:cubicBezTo>
                      <a:pt x="974" y="1890"/>
                      <a:pt x="970" y="1882"/>
                      <a:pt x="973" y="1874"/>
                    </a:cubicBezTo>
                    <a:cubicBezTo>
                      <a:pt x="976" y="1866"/>
                      <a:pt x="987" y="1858"/>
                      <a:pt x="999" y="1861"/>
                    </a:cubicBezTo>
                    <a:cubicBezTo>
                      <a:pt x="1001" y="1850"/>
                      <a:pt x="1034" y="1853"/>
                      <a:pt x="1050" y="1877"/>
                    </a:cubicBezTo>
                    <a:close/>
                    <a:moveTo>
                      <a:pt x="1092" y="2009"/>
                    </a:moveTo>
                    <a:cubicBezTo>
                      <a:pt x="1103" y="2005"/>
                      <a:pt x="1116" y="1995"/>
                      <a:pt x="1121" y="1987"/>
                    </a:cubicBezTo>
                    <a:cubicBezTo>
                      <a:pt x="1128" y="1976"/>
                      <a:pt x="1133" y="1958"/>
                      <a:pt x="1124" y="1947"/>
                    </a:cubicBezTo>
                    <a:cubicBezTo>
                      <a:pt x="1135" y="1939"/>
                      <a:pt x="1138" y="1927"/>
                      <a:pt x="1140" y="1915"/>
                    </a:cubicBezTo>
                    <a:cubicBezTo>
                      <a:pt x="1143" y="1899"/>
                      <a:pt x="1149" y="1882"/>
                      <a:pt x="1163" y="1880"/>
                    </a:cubicBezTo>
                    <a:cubicBezTo>
                      <a:pt x="1147" y="1874"/>
                      <a:pt x="1129" y="1888"/>
                      <a:pt x="1121" y="1901"/>
                    </a:cubicBezTo>
                    <a:cubicBezTo>
                      <a:pt x="1110" y="1920"/>
                      <a:pt x="1114" y="1934"/>
                      <a:pt x="1115" y="1957"/>
                    </a:cubicBezTo>
                    <a:cubicBezTo>
                      <a:pt x="1115" y="1970"/>
                      <a:pt x="1106" y="1997"/>
                      <a:pt x="1092" y="2009"/>
                    </a:cubicBezTo>
                    <a:close/>
                    <a:moveTo>
                      <a:pt x="1055" y="1887"/>
                    </a:moveTo>
                    <a:cubicBezTo>
                      <a:pt x="1046" y="1876"/>
                      <a:pt x="1026" y="1886"/>
                      <a:pt x="1016" y="1896"/>
                    </a:cubicBezTo>
                    <a:cubicBezTo>
                      <a:pt x="1006" y="1907"/>
                      <a:pt x="996" y="1923"/>
                      <a:pt x="979" y="1924"/>
                    </a:cubicBezTo>
                    <a:cubicBezTo>
                      <a:pt x="969" y="1924"/>
                      <a:pt x="960" y="1920"/>
                      <a:pt x="956" y="1911"/>
                    </a:cubicBezTo>
                    <a:cubicBezTo>
                      <a:pt x="953" y="1906"/>
                      <a:pt x="954" y="1900"/>
                      <a:pt x="959" y="1896"/>
                    </a:cubicBezTo>
                    <a:cubicBezTo>
                      <a:pt x="957" y="1901"/>
                      <a:pt x="960" y="1908"/>
                      <a:pt x="966" y="1910"/>
                    </a:cubicBezTo>
                    <a:cubicBezTo>
                      <a:pt x="972" y="1913"/>
                      <a:pt x="979" y="1909"/>
                      <a:pt x="983" y="1903"/>
                    </a:cubicBezTo>
                    <a:cubicBezTo>
                      <a:pt x="992" y="1892"/>
                      <a:pt x="998" y="1880"/>
                      <a:pt x="1010" y="1873"/>
                    </a:cubicBezTo>
                    <a:cubicBezTo>
                      <a:pt x="1024" y="1865"/>
                      <a:pt x="1046" y="1868"/>
                      <a:pt x="1055" y="1887"/>
                    </a:cubicBezTo>
                    <a:close/>
                    <a:moveTo>
                      <a:pt x="1048" y="1750"/>
                    </a:moveTo>
                    <a:cubicBezTo>
                      <a:pt x="1057" y="1736"/>
                      <a:pt x="1056" y="1711"/>
                      <a:pt x="1047" y="1697"/>
                    </a:cubicBezTo>
                    <a:cubicBezTo>
                      <a:pt x="1037" y="1683"/>
                      <a:pt x="1021" y="1687"/>
                      <a:pt x="1029" y="1705"/>
                    </a:cubicBezTo>
                    <a:cubicBezTo>
                      <a:pt x="1035" y="1718"/>
                      <a:pt x="1052" y="1735"/>
                      <a:pt x="1048" y="1750"/>
                    </a:cubicBezTo>
                    <a:close/>
                    <a:moveTo>
                      <a:pt x="1035" y="1770"/>
                    </a:moveTo>
                    <a:cubicBezTo>
                      <a:pt x="1033" y="1773"/>
                      <a:pt x="1033" y="1776"/>
                      <a:pt x="1033" y="1779"/>
                    </a:cubicBezTo>
                    <a:cubicBezTo>
                      <a:pt x="1034" y="1783"/>
                      <a:pt x="1038" y="1787"/>
                      <a:pt x="1043" y="1787"/>
                    </a:cubicBezTo>
                    <a:cubicBezTo>
                      <a:pt x="1048" y="1788"/>
                      <a:pt x="1053" y="1784"/>
                      <a:pt x="1054" y="1780"/>
                    </a:cubicBezTo>
                    <a:cubicBezTo>
                      <a:pt x="1057" y="1772"/>
                      <a:pt x="1051" y="1769"/>
                      <a:pt x="1048" y="1765"/>
                    </a:cubicBezTo>
                    <a:cubicBezTo>
                      <a:pt x="1046" y="1759"/>
                      <a:pt x="1049" y="1753"/>
                      <a:pt x="1055" y="1748"/>
                    </a:cubicBezTo>
                    <a:cubicBezTo>
                      <a:pt x="1062" y="1743"/>
                      <a:pt x="1071" y="1742"/>
                      <a:pt x="1078" y="1748"/>
                    </a:cubicBezTo>
                    <a:cubicBezTo>
                      <a:pt x="1082" y="1751"/>
                      <a:pt x="1085" y="1756"/>
                      <a:pt x="1081" y="1760"/>
                    </a:cubicBezTo>
                    <a:cubicBezTo>
                      <a:pt x="1080" y="1755"/>
                      <a:pt x="1072" y="1753"/>
                      <a:pt x="1068" y="1759"/>
                    </a:cubicBezTo>
                    <a:cubicBezTo>
                      <a:pt x="1066" y="1762"/>
                      <a:pt x="1066" y="1770"/>
                      <a:pt x="1065" y="1779"/>
                    </a:cubicBezTo>
                    <a:cubicBezTo>
                      <a:pt x="1064" y="1787"/>
                      <a:pt x="1062" y="1795"/>
                      <a:pt x="1057" y="1800"/>
                    </a:cubicBezTo>
                    <a:cubicBezTo>
                      <a:pt x="1047" y="1811"/>
                      <a:pt x="1029" y="1809"/>
                      <a:pt x="1021" y="1798"/>
                    </a:cubicBezTo>
                    <a:cubicBezTo>
                      <a:pt x="1017" y="1791"/>
                      <a:pt x="1016" y="1784"/>
                      <a:pt x="1017" y="1777"/>
                    </a:cubicBezTo>
                    <a:cubicBezTo>
                      <a:pt x="1018" y="1769"/>
                      <a:pt x="1026" y="1751"/>
                      <a:pt x="1021" y="1742"/>
                    </a:cubicBezTo>
                    <a:cubicBezTo>
                      <a:pt x="1018" y="1736"/>
                      <a:pt x="1012" y="1735"/>
                      <a:pt x="1009" y="1738"/>
                    </a:cubicBezTo>
                    <a:cubicBezTo>
                      <a:pt x="1007" y="1733"/>
                      <a:pt x="1013" y="1727"/>
                      <a:pt x="1019" y="1726"/>
                    </a:cubicBezTo>
                    <a:cubicBezTo>
                      <a:pt x="1031" y="1725"/>
                      <a:pt x="1044" y="1737"/>
                      <a:pt x="1043" y="1753"/>
                    </a:cubicBezTo>
                    <a:cubicBezTo>
                      <a:pt x="1043" y="1758"/>
                      <a:pt x="1040" y="1763"/>
                      <a:pt x="1035" y="1770"/>
                    </a:cubicBezTo>
                    <a:close/>
                    <a:moveTo>
                      <a:pt x="1037" y="1772"/>
                    </a:moveTo>
                    <a:cubicBezTo>
                      <a:pt x="1034" y="1776"/>
                      <a:pt x="1035" y="1782"/>
                      <a:pt x="1039" y="1784"/>
                    </a:cubicBezTo>
                    <a:cubicBezTo>
                      <a:pt x="1047" y="1789"/>
                      <a:pt x="1054" y="1780"/>
                      <a:pt x="1052" y="1773"/>
                    </a:cubicBezTo>
                    <a:cubicBezTo>
                      <a:pt x="1050" y="1768"/>
                      <a:pt x="1045" y="1766"/>
                      <a:pt x="1046" y="1758"/>
                    </a:cubicBezTo>
                    <a:cubicBezTo>
                      <a:pt x="1043" y="1766"/>
                      <a:pt x="1040" y="1766"/>
                      <a:pt x="1037" y="1772"/>
                    </a:cubicBezTo>
                    <a:close/>
                    <a:moveTo>
                      <a:pt x="1031" y="1809"/>
                    </a:moveTo>
                    <a:cubicBezTo>
                      <a:pt x="1038" y="1813"/>
                      <a:pt x="1048" y="1811"/>
                      <a:pt x="1053" y="1807"/>
                    </a:cubicBezTo>
                    <a:cubicBezTo>
                      <a:pt x="1060" y="1812"/>
                      <a:pt x="1053" y="1829"/>
                      <a:pt x="1040" y="1827"/>
                    </a:cubicBezTo>
                    <a:cubicBezTo>
                      <a:pt x="1032" y="1826"/>
                      <a:pt x="1027" y="1816"/>
                      <a:pt x="1031" y="1809"/>
                    </a:cubicBezTo>
                    <a:close/>
                    <a:moveTo>
                      <a:pt x="1260" y="1944"/>
                    </a:moveTo>
                    <a:cubicBezTo>
                      <a:pt x="1236" y="1941"/>
                      <a:pt x="1226" y="1964"/>
                      <a:pt x="1223" y="1976"/>
                    </a:cubicBezTo>
                    <a:cubicBezTo>
                      <a:pt x="1219" y="1990"/>
                      <a:pt x="1219" y="2006"/>
                      <a:pt x="1205" y="2015"/>
                    </a:cubicBezTo>
                    <a:cubicBezTo>
                      <a:pt x="1197" y="2019"/>
                      <a:pt x="1188" y="2019"/>
                      <a:pt x="1181" y="2014"/>
                    </a:cubicBezTo>
                    <a:cubicBezTo>
                      <a:pt x="1177" y="2011"/>
                      <a:pt x="1175" y="2006"/>
                      <a:pt x="1177" y="2001"/>
                    </a:cubicBezTo>
                    <a:cubicBezTo>
                      <a:pt x="1178" y="2005"/>
                      <a:pt x="1184" y="2010"/>
                      <a:pt x="1189" y="2009"/>
                    </a:cubicBezTo>
                    <a:cubicBezTo>
                      <a:pt x="1195" y="2008"/>
                      <a:pt x="1199" y="2003"/>
                      <a:pt x="1200" y="1996"/>
                    </a:cubicBezTo>
                    <a:cubicBezTo>
                      <a:pt x="1202" y="1981"/>
                      <a:pt x="1206" y="1965"/>
                      <a:pt x="1215" y="1954"/>
                    </a:cubicBezTo>
                    <a:cubicBezTo>
                      <a:pt x="1224" y="1943"/>
                      <a:pt x="1244" y="1935"/>
                      <a:pt x="1260" y="1944"/>
                    </a:cubicBezTo>
                    <a:close/>
                    <a:moveTo>
                      <a:pt x="1171" y="2173"/>
                    </a:moveTo>
                    <a:cubicBezTo>
                      <a:pt x="1171" y="2176"/>
                      <a:pt x="1169" y="2178"/>
                      <a:pt x="1167" y="2179"/>
                    </a:cubicBezTo>
                    <a:cubicBezTo>
                      <a:pt x="1165" y="2180"/>
                      <a:pt x="1161" y="2180"/>
                      <a:pt x="1158" y="2178"/>
                    </a:cubicBezTo>
                    <a:cubicBezTo>
                      <a:pt x="1155" y="2175"/>
                      <a:pt x="1155" y="2171"/>
                      <a:pt x="1156" y="2168"/>
                    </a:cubicBezTo>
                    <a:cubicBezTo>
                      <a:pt x="1159" y="2162"/>
                      <a:pt x="1164" y="2164"/>
                      <a:pt x="1168" y="2163"/>
                    </a:cubicBezTo>
                    <a:cubicBezTo>
                      <a:pt x="1172" y="2162"/>
                      <a:pt x="1174" y="2157"/>
                      <a:pt x="1174" y="2151"/>
                    </a:cubicBezTo>
                    <a:cubicBezTo>
                      <a:pt x="1173" y="2145"/>
                      <a:pt x="1169" y="2140"/>
                      <a:pt x="1162" y="2139"/>
                    </a:cubicBezTo>
                    <a:cubicBezTo>
                      <a:pt x="1159" y="2138"/>
                      <a:pt x="1154" y="2139"/>
                      <a:pt x="1154" y="2143"/>
                    </a:cubicBezTo>
                    <a:cubicBezTo>
                      <a:pt x="1157" y="2142"/>
                      <a:pt x="1162" y="2144"/>
                      <a:pt x="1161" y="2150"/>
                    </a:cubicBezTo>
                    <a:cubicBezTo>
                      <a:pt x="1160" y="2152"/>
                      <a:pt x="1156" y="2157"/>
                      <a:pt x="1152" y="2161"/>
                    </a:cubicBezTo>
                    <a:cubicBezTo>
                      <a:pt x="1147" y="2166"/>
                      <a:pt x="1144" y="2171"/>
                      <a:pt x="1144" y="2176"/>
                    </a:cubicBezTo>
                    <a:cubicBezTo>
                      <a:pt x="1143" y="2187"/>
                      <a:pt x="1153" y="2196"/>
                      <a:pt x="1163" y="2195"/>
                    </a:cubicBezTo>
                    <a:cubicBezTo>
                      <a:pt x="1169" y="2194"/>
                      <a:pt x="1173" y="2191"/>
                      <a:pt x="1176" y="2187"/>
                    </a:cubicBezTo>
                    <a:cubicBezTo>
                      <a:pt x="1180" y="2182"/>
                      <a:pt x="1187" y="2169"/>
                      <a:pt x="1194" y="2167"/>
                    </a:cubicBezTo>
                    <a:cubicBezTo>
                      <a:pt x="1199" y="2166"/>
                      <a:pt x="1202" y="2169"/>
                      <a:pt x="1202" y="2172"/>
                    </a:cubicBezTo>
                    <a:cubicBezTo>
                      <a:pt x="1206" y="2171"/>
                      <a:pt x="1207" y="2164"/>
                      <a:pt x="1204" y="2160"/>
                    </a:cubicBezTo>
                    <a:cubicBezTo>
                      <a:pt x="1198" y="2153"/>
                      <a:pt x="1185" y="2152"/>
                      <a:pt x="1177" y="2160"/>
                    </a:cubicBezTo>
                    <a:cubicBezTo>
                      <a:pt x="1174" y="2163"/>
                      <a:pt x="1173" y="2168"/>
                      <a:pt x="1171" y="2173"/>
                    </a:cubicBezTo>
                    <a:close/>
                    <a:moveTo>
                      <a:pt x="1024" y="2229"/>
                    </a:moveTo>
                    <a:cubicBezTo>
                      <a:pt x="1033" y="2214"/>
                      <a:pt x="1026" y="2201"/>
                      <a:pt x="1026" y="2195"/>
                    </a:cubicBezTo>
                    <a:cubicBezTo>
                      <a:pt x="1026" y="2188"/>
                      <a:pt x="1034" y="2188"/>
                      <a:pt x="1036" y="2195"/>
                    </a:cubicBezTo>
                    <a:cubicBezTo>
                      <a:pt x="1038" y="2203"/>
                      <a:pt x="1035" y="2219"/>
                      <a:pt x="1024" y="2229"/>
                    </a:cubicBezTo>
                    <a:close/>
                    <a:moveTo>
                      <a:pt x="1039" y="2164"/>
                    </a:moveTo>
                    <a:cubicBezTo>
                      <a:pt x="1040" y="2165"/>
                      <a:pt x="1041" y="2167"/>
                      <a:pt x="1041" y="2168"/>
                    </a:cubicBezTo>
                    <a:cubicBezTo>
                      <a:pt x="1041" y="2170"/>
                      <a:pt x="1040" y="2172"/>
                      <a:pt x="1038" y="2172"/>
                    </a:cubicBezTo>
                    <a:cubicBezTo>
                      <a:pt x="1035" y="2173"/>
                      <a:pt x="1033" y="2172"/>
                      <a:pt x="1032" y="2170"/>
                    </a:cubicBezTo>
                    <a:cubicBezTo>
                      <a:pt x="1030" y="2167"/>
                      <a:pt x="1032" y="2166"/>
                      <a:pt x="1033" y="2163"/>
                    </a:cubicBezTo>
                    <a:cubicBezTo>
                      <a:pt x="1033" y="2161"/>
                      <a:pt x="1031" y="2158"/>
                      <a:pt x="1028" y="2157"/>
                    </a:cubicBezTo>
                    <a:cubicBezTo>
                      <a:pt x="1025" y="2156"/>
                      <a:pt x="1021" y="2156"/>
                      <a:pt x="1019" y="2159"/>
                    </a:cubicBezTo>
                    <a:cubicBezTo>
                      <a:pt x="1017" y="2161"/>
                      <a:pt x="1017" y="2163"/>
                      <a:pt x="1019" y="2165"/>
                    </a:cubicBezTo>
                    <a:cubicBezTo>
                      <a:pt x="1019" y="2163"/>
                      <a:pt x="1022" y="2161"/>
                      <a:pt x="1024" y="2163"/>
                    </a:cubicBezTo>
                    <a:cubicBezTo>
                      <a:pt x="1025" y="2164"/>
                      <a:pt x="1026" y="2168"/>
                      <a:pt x="1027" y="2171"/>
                    </a:cubicBezTo>
                    <a:cubicBezTo>
                      <a:pt x="1029" y="2175"/>
                      <a:pt x="1030" y="2178"/>
                      <a:pt x="1033" y="2179"/>
                    </a:cubicBezTo>
                    <a:cubicBezTo>
                      <a:pt x="1038" y="2183"/>
                      <a:pt x="1046" y="2180"/>
                      <a:pt x="1048" y="2175"/>
                    </a:cubicBezTo>
                    <a:cubicBezTo>
                      <a:pt x="1049" y="2172"/>
                      <a:pt x="1049" y="2168"/>
                      <a:pt x="1047" y="2166"/>
                    </a:cubicBezTo>
                    <a:cubicBezTo>
                      <a:pt x="1046" y="2162"/>
                      <a:pt x="1041" y="2155"/>
                      <a:pt x="1042" y="2151"/>
                    </a:cubicBezTo>
                    <a:cubicBezTo>
                      <a:pt x="1043" y="2148"/>
                      <a:pt x="1045" y="2147"/>
                      <a:pt x="1047" y="2148"/>
                    </a:cubicBezTo>
                    <a:cubicBezTo>
                      <a:pt x="1048" y="2146"/>
                      <a:pt x="1044" y="2144"/>
                      <a:pt x="1041" y="2144"/>
                    </a:cubicBezTo>
                    <a:cubicBezTo>
                      <a:pt x="1036" y="2145"/>
                      <a:pt x="1032" y="2151"/>
                      <a:pt x="1034" y="2158"/>
                    </a:cubicBezTo>
                    <a:cubicBezTo>
                      <a:pt x="1035" y="2160"/>
                      <a:pt x="1036" y="2162"/>
                      <a:pt x="1039" y="2164"/>
                    </a:cubicBezTo>
                    <a:close/>
                    <a:moveTo>
                      <a:pt x="1039" y="2165"/>
                    </a:moveTo>
                    <a:cubicBezTo>
                      <a:pt x="1040" y="2167"/>
                      <a:pt x="1040" y="2169"/>
                      <a:pt x="1039" y="2171"/>
                    </a:cubicBezTo>
                    <a:cubicBezTo>
                      <a:pt x="1036" y="2173"/>
                      <a:pt x="1032" y="2170"/>
                      <a:pt x="1032" y="2167"/>
                    </a:cubicBezTo>
                    <a:cubicBezTo>
                      <a:pt x="1033" y="2165"/>
                      <a:pt x="1034" y="2164"/>
                      <a:pt x="1033" y="2160"/>
                    </a:cubicBezTo>
                    <a:cubicBezTo>
                      <a:pt x="1035" y="2163"/>
                      <a:pt x="1037" y="2163"/>
                      <a:pt x="1039" y="2165"/>
                    </a:cubicBezTo>
                    <a:close/>
                    <a:moveTo>
                      <a:pt x="1045" y="2180"/>
                    </a:moveTo>
                    <a:cubicBezTo>
                      <a:pt x="1042" y="2183"/>
                      <a:pt x="1038" y="2183"/>
                      <a:pt x="1035" y="2182"/>
                    </a:cubicBezTo>
                    <a:cubicBezTo>
                      <a:pt x="1033" y="2185"/>
                      <a:pt x="1037" y="2191"/>
                      <a:pt x="1043" y="2189"/>
                    </a:cubicBezTo>
                    <a:cubicBezTo>
                      <a:pt x="1046" y="2188"/>
                      <a:pt x="1047" y="2183"/>
                      <a:pt x="1045" y="2180"/>
                    </a:cubicBezTo>
                    <a:close/>
                    <a:moveTo>
                      <a:pt x="1043" y="2190"/>
                    </a:moveTo>
                    <a:cubicBezTo>
                      <a:pt x="1042" y="2191"/>
                      <a:pt x="1041" y="2191"/>
                      <a:pt x="1041" y="2191"/>
                    </a:cubicBezTo>
                    <a:cubicBezTo>
                      <a:pt x="1042" y="2198"/>
                      <a:pt x="1041" y="2207"/>
                      <a:pt x="1038" y="2215"/>
                    </a:cubicBezTo>
                    <a:cubicBezTo>
                      <a:pt x="1032" y="2229"/>
                      <a:pt x="1018" y="2232"/>
                      <a:pt x="1007" y="2251"/>
                    </a:cubicBezTo>
                    <a:cubicBezTo>
                      <a:pt x="1001" y="2260"/>
                      <a:pt x="999" y="2268"/>
                      <a:pt x="999" y="2275"/>
                    </a:cubicBezTo>
                    <a:cubicBezTo>
                      <a:pt x="997" y="2290"/>
                      <a:pt x="1002" y="2308"/>
                      <a:pt x="995" y="2323"/>
                    </a:cubicBezTo>
                    <a:cubicBezTo>
                      <a:pt x="996" y="2316"/>
                      <a:pt x="990" y="2309"/>
                      <a:pt x="981" y="2314"/>
                    </a:cubicBezTo>
                    <a:cubicBezTo>
                      <a:pt x="975" y="2318"/>
                      <a:pt x="971" y="2331"/>
                      <a:pt x="955" y="2326"/>
                    </a:cubicBezTo>
                    <a:cubicBezTo>
                      <a:pt x="961" y="2333"/>
                      <a:pt x="969" y="2337"/>
                      <a:pt x="978" y="2337"/>
                    </a:cubicBezTo>
                    <a:cubicBezTo>
                      <a:pt x="983" y="2337"/>
                      <a:pt x="988" y="2335"/>
                      <a:pt x="992" y="2331"/>
                    </a:cubicBezTo>
                    <a:cubicBezTo>
                      <a:pt x="1009" y="2314"/>
                      <a:pt x="994" y="2283"/>
                      <a:pt x="1004" y="2265"/>
                    </a:cubicBezTo>
                    <a:cubicBezTo>
                      <a:pt x="1003" y="2266"/>
                      <a:pt x="1003" y="2267"/>
                      <a:pt x="1003" y="2268"/>
                    </a:cubicBezTo>
                    <a:cubicBezTo>
                      <a:pt x="996" y="2286"/>
                      <a:pt x="1009" y="2306"/>
                      <a:pt x="1028" y="2310"/>
                    </a:cubicBezTo>
                    <a:cubicBezTo>
                      <a:pt x="1037" y="2312"/>
                      <a:pt x="1047" y="2310"/>
                      <a:pt x="1055" y="2303"/>
                    </a:cubicBezTo>
                    <a:cubicBezTo>
                      <a:pt x="1064" y="2295"/>
                      <a:pt x="1069" y="2284"/>
                      <a:pt x="1067" y="2273"/>
                    </a:cubicBezTo>
                    <a:cubicBezTo>
                      <a:pt x="1065" y="2261"/>
                      <a:pt x="1056" y="2251"/>
                      <a:pt x="1044" y="2250"/>
                    </a:cubicBezTo>
                    <a:cubicBezTo>
                      <a:pt x="1036" y="2250"/>
                      <a:pt x="1029" y="2254"/>
                      <a:pt x="1026" y="2261"/>
                    </a:cubicBezTo>
                    <a:cubicBezTo>
                      <a:pt x="1022" y="2271"/>
                      <a:pt x="1026" y="2279"/>
                      <a:pt x="1032" y="2283"/>
                    </a:cubicBezTo>
                    <a:cubicBezTo>
                      <a:pt x="1040" y="2288"/>
                      <a:pt x="1050" y="2286"/>
                      <a:pt x="1053" y="2276"/>
                    </a:cubicBezTo>
                    <a:cubicBezTo>
                      <a:pt x="1049" y="2286"/>
                      <a:pt x="1039" y="2287"/>
                      <a:pt x="1032" y="2281"/>
                    </a:cubicBezTo>
                    <a:cubicBezTo>
                      <a:pt x="1027" y="2277"/>
                      <a:pt x="1025" y="2270"/>
                      <a:pt x="1029" y="2262"/>
                    </a:cubicBezTo>
                    <a:cubicBezTo>
                      <a:pt x="1031" y="2256"/>
                      <a:pt x="1037" y="2253"/>
                      <a:pt x="1044" y="2253"/>
                    </a:cubicBezTo>
                    <a:cubicBezTo>
                      <a:pt x="1055" y="2254"/>
                      <a:pt x="1061" y="2263"/>
                      <a:pt x="1063" y="2273"/>
                    </a:cubicBezTo>
                    <a:cubicBezTo>
                      <a:pt x="1065" y="2284"/>
                      <a:pt x="1061" y="2293"/>
                      <a:pt x="1053" y="2300"/>
                    </a:cubicBezTo>
                    <a:cubicBezTo>
                      <a:pt x="1045" y="2308"/>
                      <a:pt x="1035" y="2309"/>
                      <a:pt x="1026" y="2307"/>
                    </a:cubicBezTo>
                    <a:cubicBezTo>
                      <a:pt x="1010" y="2302"/>
                      <a:pt x="999" y="2285"/>
                      <a:pt x="1004" y="2268"/>
                    </a:cubicBezTo>
                    <a:cubicBezTo>
                      <a:pt x="1009" y="2255"/>
                      <a:pt x="1018" y="2248"/>
                      <a:pt x="1032" y="2245"/>
                    </a:cubicBezTo>
                    <a:cubicBezTo>
                      <a:pt x="1054" y="2241"/>
                      <a:pt x="1078" y="2250"/>
                      <a:pt x="1087" y="2265"/>
                    </a:cubicBezTo>
                    <a:cubicBezTo>
                      <a:pt x="1093" y="2273"/>
                      <a:pt x="1093" y="2284"/>
                      <a:pt x="1084" y="2289"/>
                    </a:cubicBezTo>
                    <a:cubicBezTo>
                      <a:pt x="1078" y="2291"/>
                      <a:pt x="1073" y="2289"/>
                      <a:pt x="1070" y="2283"/>
                    </a:cubicBezTo>
                    <a:cubicBezTo>
                      <a:pt x="1066" y="2292"/>
                      <a:pt x="1079" y="2302"/>
                      <a:pt x="1092" y="2298"/>
                    </a:cubicBezTo>
                    <a:cubicBezTo>
                      <a:pt x="1105" y="2295"/>
                      <a:pt x="1110" y="2286"/>
                      <a:pt x="1111" y="2277"/>
                    </a:cubicBezTo>
                    <a:cubicBezTo>
                      <a:pt x="1113" y="2263"/>
                      <a:pt x="1103" y="2248"/>
                      <a:pt x="1088" y="2242"/>
                    </a:cubicBezTo>
                    <a:cubicBezTo>
                      <a:pt x="1072" y="2235"/>
                      <a:pt x="1052" y="2235"/>
                      <a:pt x="1035" y="2241"/>
                    </a:cubicBezTo>
                    <a:cubicBezTo>
                      <a:pt x="1037" y="2240"/>
                      <a:pt x="1040" y="2239"/>
                      <a:pt x="1042" y="2238"/>
                    </a:cubicBezTo>
                    <a:cubicBezTo>
                      <a:pt x="1071" y="2229"/>
                      <a:pt x="1099" y="2235"/>
                      <a:pt x="1121" y="2257"/>
                    </a:cubicBezTo>
                    <a:cubicBezTo>
                      <a:pt x="1136" y="2273"/>
                      <a:pt x="1141" y="2294"/>
                      <a:pt x="1134" y="2315"/>
                    </a:cubicBezTo>
                    <a:cubicBezTo>
                      <a:pt x="1129" y="2328"/>
                      <a:pt x="1121" y="2339"/>
                      <a:pt x="1111" y="2347"/>
                    </a:cubicBezTo>
                    <a:cubicBezTo>
                      <a:pt x="1100" y="2355"/>
                      <a:pt x="1087" y="2362"/>
                      <a:pt x="1074" y="2364"/>
                    </a:cubicBezTo>
                    <a:cubicBezTo>
                      <a:pt x="1067" y="2365"/>
                      <a:pt x="1061" y="2365"/>
                      <a:pt x="1055" y="2364"/>
                    </a:cubicBezTo>
                    <a:cubicBezTo>
                      <a:pt x="1043" y="2361"/>
                      <a:pt x="1032" y="2354"/>
                      <a:pt x="1025" y="2343"/>
                    </a:cubicBezTo>
                    <a:cubicBezTo>
                      <a:pt x="1021" y="2335"/>
                      <a:pt x="1020" y="2326"/>
                      <a:pt x="1025" y="2317"/>
                    </a:cubicBezTo>
                    <a:cubicBezTo>
                      <a:pt x="1011" y="2318"/>
                      <a:pt x="1002" y="2344"/>
                      <a:pt x="1023" y="2354"/>
                    </a:cubicBezTo>
                    <a:cubicBezTo>
                      <a:pt x="1023" y="2368"/>
                      <a:pt x="1046" y="2371"/>
                      <a:pt x="1062" y="2368"/>
                    </a:cubicBezTo>
                    <a:cubicBezTo>
                      <a:pt x="1043" y="2373"/>
                      <a:pt x="1015" y="2367"/>
                      <a:pt x="1002" y="2363"/>
                    </a:cubicBezTo>
                    <a:cubicBezTo>
                      <a:pt x="1002" y="2364"/>
                      <a:pt x="1001" y="2365"/>
                      <a:pt x="1001" y="2366"/>
                    </a:cubicBezTo>
                    <a:cubicBezTo>
                      <a:pt x="1006" y="2367"/>
                      <a:pt x="1013" y="2369"/>
                      <a:pt x="1021" y="2371"/>
                    </a:cubicBezTo>
                    <a:cubicBezTo>
                      <a:pt x="1010" y="2373"/>
                      <a:pt x="1001" y="2381"/>
                      <a:pt x="998" y="2392"/>
                    </a:cubicBezTo>
                    <a:cubicBezTo>
                      <a:pt x="992" y="2411"/>
                      <a:pt x="1003" y="2434"/>
                      <a:pt x="992" y="2456"/>
                    </a:cubicBezTo>
                    <a:cubicBezTo>
                      <a:pt x="1009" y="2441"/>
                      <a:pt x="1008" y="2416"/>
                      <a:pt x="1011" y="2403"/>
                    </a:cubicBezTo>
                    <a:cubicBezTo>
                      <a:pt x="1018" y="2376"/>
                      <a:pt x="1031" y="2375"/>
                      <a:pt x="1052" y="2373"/>
                    </a:cubicBezTo>
                    <a:cubicBezTo>
                      <a:pt x="1048" y="2374"/>
                      <a:pt x="1045" y="2376"/>
                      <a:pt x="1042" y="2377"/>
                    </a:cubicBezTo>
                    <a:cubicBezTo>
                      <a:pt x="1024" y="2389"/>
                      <a:pt x="1014" y="2410"/>
                      <a:pt x="1016" y="2430"/>
                    </a:cubicBezTo>
                    <a:cubicBezTo>
                      <a:pt x="1019" y="2447"/>
                      <a:pt x="1029" y="2460"/>
                      <a:pt x="1045" y="2466"/>
                    </a:cubicBezTo>
                    <a:cubicBezTo>
                      <a:pt x="1066" y="2473"/>
                      <a:pt x="1087" y="2467"/>
                      <a:pt x="1101" y="2450"/>
                    </a:cubicBezTo>
                    <a:cubicBezTo>
                      <a:pt x="1106" y="2442"/>
                      <a:pt x="1109" y="2433"/>
                      <a:pt x="1108" y="2424"/>
                    </a:cubicBezTo>
                    <a:cubicBezTo>
                      <a:pt x="1107" y="2407"/>
                      <a:pt x="1095" y="2398"/>
                      <a:pt x="1080" y="2396"/>
                    </a:cubicBezTo>
                    <a:cubicBezTo>
                      <a:pt x="1093" y="2406"/>
                      <a:pt x="1086" y="2417"/>
                      <a:pt x="1086" y="2424"/>
                    </a:cubicBezTo>
                    <a:cubicBezTo>
                      <a:pt x="1088" y="2439"/>
                      <a:pt x="1107" y="2433"/>
                      <a:pt x="1106" y="2418"/>
                    </a:cubicBezTo>
                    <a:cubicBezTo>
                      <a:pt x="1106" y="2416"/>
                      <a:pt x="1105" y="2415"/>
                      <a:pt x="1105" y="2413"/>
                    </a:cubicBezTo>
                    <a:cubicBezTo>
                      <a:pt x="1110" y="2425"/>
                      <a:pt x="1108" y="2438"/>
                      <a:pt x="1100" y="2449"/>
                    </a:cubicBezTo>
                    <a:cubicBezTo>
                      <a:pt x="1086" y="2464"/>
                      <a:pt x="1066" y="2470"/>
                      <a:pt x="1046" y="2463"/>
                    </a:cubicBezTo>
                    <a:cubicBezTo>
                      <a:pt x="1032" y="2458"/>
                      <a:pt x="1022" y="2445"/>
                      <a:pt x="1020" y="2430"/>
                    </a:cubicBezTo>
                    <a:cubicBezTo>
                      <a:pt x="1018" y="2412"/>
                      <a:pt x="1028" y="2393"/>
                      <a:pt x="1044" y="2383"/>
                    </a:cubicBezTo>
                    <a:cubicBezTo>
                      <a:pt x="1051" y="2379"/>
                      <a:pt x="1057" y="2376"/>
                      <a:pt x="1064" y="2374"/>
                    </a:cubicBezTo>
                    <a:cubicBezTo>
                      <a:pt x="1060" y="2376"/>
                      <a:pt x="1056" y="2378"/>
                      <a:pt x="1052" y="2381"/>
                    </a:cubicBezTo>
                    <a:cubicBezTo>
                      <a:pt x="1043" y="2389"/>
                      <a:pt x="1038" y="2404"/>
                      <a:pt x="1047" y="2415"/>
                    </a:cubicBezTo>
                    <a:cubicBezTo>
                      <a:pt x="1051" y="2419"/>
                      <a:pt x="1057" y="2421"/>
                      <a:pt x="1063" y="2419"/>
                    </a:cubicBezTo>
                    <a:cubicBezTo>
                      <a:pt x="1067" y="2418"/>
                      <a:pt x="1070" y="2415"/>
                      <a:pt x="1072" y="2411"/>
                    </a:cubicBezTo>
                    <a:cubicBezTo>
                      <a:pt x="1074" y="2407"/>
                      <a:pt x="1073" y="2402"/>
                      <a:pt x="1071" y="2398"/>
                    </a:cubicBezTo>
                    <a:cubicBezTo>
                      <a:pt x="1068" y="2393"/>
                      <a:pt x="1061" y="2391"/>
                      <a:pt x="1055" y="2394"/>
                    </a:cubicBezTo>
                    <a:cubicBezTo>
                      <a:pt x="1052" y="2396"/>
                      <a:pt x="1051" y="2399"/>
                      <a:pt x="1052" y="2403"/>
                    </a:cubicBezTo>
                    <a:cubicBezTo>
                      <a:pt x="1052" y="2405"/>
                      <a:pt x="1054" y="2407"/>
                      <a:pt x="1057" y="2406"/>
                    </a:cubicBezTo>
                    <a:cubicBezTo>
                      <a:pt x="1055" y="2405"/>
                      <a:pt x="1054" y="2404"/>
                      <a:pt x="1054" y="2402"/>
                    </a:cubicBezTo>
                    <a:cubicBezTo>
                      <a:pt x="1054" y="2399"/>
                      <a:pt x="1058" y="2397"/>
                      <a:pt x="1061" y="2398"/>
                    </a:cubicBezTo>
                    <a:cubicBezTo>
                      <a:pt x="1063" y="2399"/>
                      <a:pt x="1064" y="2401"/>
                      <a:pt x="1065" y="2403"/>
                    </a:cubicBezTo>
                    <a:cubicBezTo>
                      <a:pt x="1065" y="2407"/>
                      <a:pt x="1064" y="2410"/>
                      <a:pt x="1061" y="2411"/>
                    </a:cubicBezTo>
                    <a:cubicBezTo>
                      <a:pt x="1057" y="2413"/>
                      <a:pt x="1053" y="2412"/>
                      <a:pt x="1051" y="2409"/>
                    </a:cubicBezTo>
                    <a:cubicBezTo>
                      <a:pt x="1044" y="2400"/>
                      <a:pt x="1050" y="2386"/>
                      <a:pt x="1057" y="2380"/>
                    </a:cubicBezTo>
                    <a:cubicBezTo>
                      <a:pt x="1066" y="2372"/>
                      <a:pt x="1079" y="2370"/>
                      <a:pt x="1090" y="2366"/>
                    </a:cubicBezTo>
                    <a:cubicBezTo>
                      <a:pt x="1101" y="2361"/>
                      <a:pt x="1113" y="2354"/>
                      <a:pt x="1123" y="2340"/>
                    </a:cubicBezTo>
                    <a:cubicBezTo>
                      <a:pt x="1121" y="2343"/>
                      <a:pt x="1120" y="2346"/>
                      <a:pt x="1119" y="2350"/>
                    </a:cubicBezTo>
                    <a:cubicBezTo>
                      <a:pt x="1112" y="2371"/>
                      <a:pt x="1116" y="2391"/>
                      <a:pt x="1133" y="2406"/>
                    </a:cubicBezTo>
                    <a:cubicBezTo>
                      <a:pt x="1150" y="2419"/>
                      <a:pt x="1171" y="2423"/>
                      <a:pt x="1190" y="2413"/>
                    </a:cubicBezTo>
                    <a:cubicBezTo>
                      <a:pt x="1208" y="2405"/>
                      <a:pt x="1221" y="2387"/>
                      <a:pt x="1220" y="2367"/>
                    </a:cubicBezTo>
                    <a:cubicBezTo>
                      <a:pt x="1219" y="2349"/>
                      <a:pt x="1209" y="2334"/>
                      <a:pt x="1194" y="2330"/>
                    </a:cubicBezTo>
                    <a:cubicBezTo>
                      <a:pt x="1184" y="2327"/>
                      <a:pt x="1174" y="2328"/>
                      <a:pt x="1166" y="2333"/>
                    </a:cubicBezTo>
                    <a:cubicBezTo>
                      <a:pt x="1161" y="2336"/>
                      <a:pt x="1157" y="2341"/>
                      <a:pt x="1155" y="2346"/>
                    </a:cubicBezTo>
                    <a:cubicBezTo>
                      <a:pt x="1151" y="2356"/>
                      <a:pt x="1154" y="2366"/>
                      <a:pt x="1162" y="2371"/>
                    </a:cubicBezTo>
                    <a:cubicBezTo>
                      <a:pt x="1171" y="2377"/>
                      <a:pt x="1184" y="2375"/>
                      <a:pt x="1190" y="2366"/>
                    </a:cubicBezTo>
                    <a:cubicBezTo>
                      <a:pt x="1196" y="2357"/>
                      <a:pt x="1194" y="2344"/>
                      <a:pt x="1184" y="2338"/>
                    </a:cubicBezTo>
                    <a:cubicBezTo>
                      <a:pt x="1177" y="2332"/>
                      <a:pt x="1166" y="2334"/>
                      <a:pt x="1159" y="2340"/>
                    </a:cubicBezTo>
                    <a:cubicBezTo>
                      <a:pt x="1168" y="2330"/>
                      <a:pt x="1181" y="2327"/>
                      <a:pt x="1194" y="2331"/>
                    </a:cubicBezTo>
                    <a:cubicBezTo>
                      <a:pt x="1208" y="2336"/>
                      <a:pt x="1217" y="2350"/>
                      <a:pt x="1218" y="2367"/>
                    </a:cubicBezTo>
                    <a:cubicBezTo>
                      <a:pt x="1218" y="2386"/>
                      <a:pt x="1206" y="2402"/>
                      <a:pt x="1189" y="2410"/>
                    </a:cubicBezTo>
                    <a:cubicBezTo>
                      <a:pt x="1171" y="2419"/>
                      <a:pt x="1151" y="2415"/>
                      <a:pt x="1136" y="2403"/>
                    </a:cubicBezTo>
                    <a:cubicBezTo>
                      <a:pt x="1121" y="2389"/>
                      <a:pt x="1117" y="2371"/>
                      <a:pt x="1124" y="2352"/>
                    </a:cubicBezTo>
                    <a:cubicBezTo>
                      <a:pt x="1128" y="2339"/>
                      <a:pt x="1137" y="2328"/>
                      <a:pt x="1141" y="2312"/>
                    </a:cubicBezTo>
                    <a:cubicBezTo>
                      <a:pt x="1146" y="2291"/>
                      <a:pt x="1140" y="2271"/>
                      <a:pt x="1124" y="2253"/>
                    </a:cubicBezTo>
                    <a:cubicBezTo>
                      <a:pt x="1102" y="2229"/>
                      <a:pt x="1070" y="2222"/>
                      <a:pt x="1040" y="2233"/>
                    </a:cubicBezTo>
                    <a:cubicBezTo>
                      <a:pt x="1026" y="2238"/>
                      <a:pt x="1015" y="2244"/>
                      <a:pt x="1007" y="2255"/>
                    </a:cubicBezTo>
                    <a:cubicBezTo>
                      <a:pt x="1014" y="2244"/>
                      <a:pt x="1024" y="2235"/>
                      <a:pt x="1035" y="2228"/>
                    </a:cubicBezTo>
                    <a:cubicBezTo>
                      <a:pt x="1051" y="2219"/>
                      <a:pt x="1072" y="2215"/>
                      <a:pt x="1090" y="2216"/>
                    </a:cubicBezTo>
                    <a:cubicBezTo>
                      <a:pt x="1098" y="2216"/>
                      <a:pt x="1104" y="2215"/>
                      <a:pt x="1111" y="2213"/>
                    </a:cubicBezTo>
                    <a:cubicBezTo>
                      <a:pt x="1113" y="2213"/>
                      <a:pt x="1115" y="2212"/>
                      <a:pt x="1117" y="2212"/>
                    </a:cubicBezTo>
                    <a:cubicBezTo>
                      <a:pt x="1120" y="2210"/>
                      <a:pt x="1123" y="2209"/>
                      <a:pt x="1126" y="2207"/>
                    </a:cubicBezTo>
                    <a:cubicBezTo>
                      <a:pt x="1127" y="2207"/>
                      <a:pt x="1136" y="2201"/>
                      <a:pt x="1135" y="2199"/>
                    </a:cubicBezTo>
                    <a:cubicBezTo>
                      <a:pt x="1134" y="2199"/>
                      <a:pt x="1129" y="2202"/>
                      <a:pt x="1128" y="2203"/>
                    </a:cubicBezTo>
                    <a:cubicBezTo>
                      <a:pt x="1124" y="2205"/>
                      <a:pt x="1120" y="2206"/>
                      <a:pt x="1116" y="2208"/>
                    </a:cubicBezTo>
                    <a:cubicBezTo>
                      <a:pt x="1114" y="2209"/>
                      <a:pt x="1112" y="2209"/>
                      <a:pt x="1110" y="2210"/>
                    </a:cubicBezTo>
                    <a:cubicBezTo>
                      <a:pt x="1103" y="2212"/>
                      <a:pt x="1098" y="2213"/>
                      <a:pt x="1090" y="2213"/>
                    </a:cubicBezTo>
                    <a:cubicBezTo>
                      <a:pt x="1090" y="2213"/>
                      <a:pt x="1089" y="2213"/>
                      <a:pt x="1088" y="2213"/>
                    </a:cubicBezTo>
                    <a:cubicBezTo>
                      <a:pt x="1090" y="2212"/>
                      <a:pt x="1092" y="2212"/>
                      <a:pt x="1094" y="2211"/>
                    </a:cubicBezTo>
                    <a:cubicBezTo>
                      <a:pt x="1100" y="2209"/>
                      <a:pt x="1105" y="2207"/>
                      <a:pt x="1110" y="2202"/>
                    </a:cubicBezTo>
                    <a:cubicBezTo>
                      <a:pt x="1123" y="2191"/>
                      <a:pt x="1120" y="2175"/>
                      <a:pt x="1111" y="2164"/>
                    </a:cubicBezTo>
                    <a:cubicBezTo>
                      <a:pt x="1103" y="2154"/>
                      <a:pt x="1091" y="2147"/>
                      <a:pt x="1078" y="2149"/>
                    </a:cubicBezTo>
                    <a:cubicBezTo>
                      <a:pt x="1067" y="2151"/>
                      <a:pt x="1060" y="2158"/>
                      <a:pt x="1059" y="2169"/>
                    </a:cubicBezTo>
                    <a:cubicBezTo>
                      <a:pt x="1058" y="2177"/>
                      <a:pt x="1061" y="2187"/>
                      <a:pt x="1069" y="2190"/>
                    </a:cubicBezTo>
                    <a:cubicBezTo>
                      <a:pt x="1073" y="2192"/>
                      <a:pt x="1078" y="2192"/>
                      <a:pt x="1082" y="2189"/>
                    </a:cubicBezTo>
                    <a:cubicBezTo>
                      <a:pt x="1085" y="2187"/>
                      <a:pt x="1087" y="2185"/>
                      <a:pt x="1087" y="2182"/>
                    </a:cubicBezTo>
                    <a:cubicBezTo>
                      <a:pt x="1087" y="2178"/>
                      <a:pt x="1086" y="2175"/>
                      <a:pt x="1084" y="2173"/>
                    </a:cubicBezTo>
                    <a:cubicBezTo>
                      <a:pt x="1081" y="2170"/>
                      <a:pt x="1077" y="2169"/>
                      <a:pt x="1073" y="2171"/>
                    </a:cubicBezTo>
                    <a:cubicBezTo>
                      <a:pt x="1070" y="2172"/>
                      <a:pt x="1068" y="2176"/>
                      <a:pt x="1068" y="2180"/>
                    </a:cubicBezTo>
                    <a:cubicBezTo>
                      <a:pt x="1069" y="2185"/>
                      <a:pt x="1074" y="2187"/>
                      <a:pt x="1078" y="2187"/>
                    </a:cubicBezTo>
                    <a:cubicBezTo>
                      <a:pt x="1083" y="2186"/>
                      <a:pt x="1086" y="2181"/>
                      <a:pt x="1085" y="2177"/>
                    </a:cubicBezTo>
                    <a:cubicBezTo>
                      <a:pt x="1085" y="2175"/>
                      <a:pt x="1084" y="2174"/>
                      <a:pt x="1083" y="2172"/>
                    </a:cubicBezTo>
                    <a:cubicBezTo>
                      <a:pt x="1083" y="2173"/>
                      <a:pt x="1083" y="2173"/>
                      <a:pt x="1083" y="2173"/>
                    </a:cubicBezTo>
                    <a:cubicBezTo>
                      <a:pt x="1086" y="2175"/>
                      <a:pt x="1087" y="2178"/>
                      <a:pt x="1086" y="2182"/>
                    </a:cubicBezTo>
                    <a:cubicBezTo>
                      <a:pt x="1086" y="2185"/>
                      <a:pt x="1085" y="2187"/>
                      <a:pt x="1082" y="2189"/>
                    </a:cubicBezTo>
                    <a:cubicBezTo>
                      <a:pt x="1078" y="2191"/>
                      <a:pt x="1074" y="2191"/>
                      <a:pt x="1069" y="2190"/>
                    </a:cubicBezTo>
                    <a:cubicBezTo>
                      <a:pt x="1062" y="2186"/>
                      <a:pt x="1059" y="2176"/>
                      <a:pt x="1060" y="2169"/>
                    </a:cubicBezTo>
                    <a:cubicBezTo>
                      <a:pt x="1062" y="2159"/>
                      <a:pt x="1068" y="2152"/>
                      <a:pt x="1078" y="2151"/>
                    </a:cubicBezTo>
                    <a:cubicBezTo>
                      <a:pt x="1091" y="2149"/>
                      <a:pt x="1103" y="2157"/>
                      <a:pt x="1110" y="2166"/>
                    </a:cubicBezTo>
                    <a:cubicBezTo>
                      <a:pt x="1117" y="2177"/>
                      <a:pt x="1119" y="2190"/>
                      <a:pt x="1108" y="2200"/>
                    </a:cubicBezTo>
                    <a:cubicBezTo>
                      <a:pt x="1103" y="2204"/>
                      <a:pt x="1099" y="2206"/>
                      <a:pt x="1093" y="2207"/>
                    </a:cubicBezTo>
                    <a:cubicBezTo>
                      <a:pt x="1090" y="2209"/>
                      <a:pt x="1086" y="2209"/>
                      <a:pt x="1083" y="2210"/>
                    </a:cubicBezTo>
                    <a:cubicBezTo>
                      <a:pt x="1074" y="2211"/>
                      <a:pt x="1064" y="2213"/>
                      <a:pt x="1054" y="2216"/>
                    </a:cubicBezTo>
                    <a:cubicBezTo>
                      <a:pt x="1048" y="2217"/>
                      <a:pt x="1042" y="2220"/>
                      <a:pt x="1037" y="2223"/>
                    </a:cubicBezTo>
                    <a:cubicBezTo>
                      <a:pt x="1038" y="2220"/>
                      <a:pt x="1040" y="2217"/>
                      <a:pt x="1041" y="2214"/>
                    </a:cubicBezTo>
                    <a:cubicBezTo>
                      <a:pt x="1044" y="2206"/>
                      <a:pt x="1045" y="2197"/>
                      <a:pt x="1043" y="2190"/>
                    </a:cubicBezTo>
                    <a:close/>
                    <a:moveTo>
                      <a:pt x="1170" y="2173"/>
                    </a:moveTo>
                    <a:cubicBezTo>
                      <a:pt x="1168" y="2177"/>
                      <a:pt x="1165" y="2179"/>
                      <a:pt x="1161" y="2178"/>
                    </a:cubicBezTo>
                    <a:cubicBezTo>
                      <a:pt x="1155" y="2176"/>
                      <a:pt x="1156" y="2168"/>
                      <a:pt x="1161" y="2166"/>
                    </a:cubicBezTo>
                    <a:cubicBezTo>
                      <a:pt x="1165" y="2164"/>
                      <a:pt x="1168" y="2166"/>
                      <a:pt x="1173" y="2162"/>
                    </a:cubicBezTo>
                    <a:cubicBezTo>
                      <a:pt x="1169" y="2167"/>
                      <a:pt x="1171" y="2169"/>
                      <a:pt x="1170" y="2173"/>
                    </a:cubicBezTo>
                    <a:close/>
                    <a:moveTo>
                      <a:pt x="1097" y="2217"/>
                    </a:moveTo>
                    <a:cubicBezTo>
                      <a:pt x="1110" y="2217"/>
                      <a:pt x="1122" y="2228"/>
                      <a:pt x="1125" y="2238"/>
                    </a:cubicBezTo>
                    <a:cubicBezTo>
                      <a:pt x="1127" y="2246"/>
                      <a:pt x="1129" y="2253"/>
                      <a:pt x="1135" y="2258"/>
                    </a:cubicBezTo>
                    <a:cubicBezTo>
                      <a:pt x="1140" y="2262"/>
                      <a:pt x="1149" y="2264"/>
                      <a:pt x="1152" y="2259"/>
                    </a:cubicBezTo>
                    <a:cubicBezTo>
                      <a:pt x="1148" y="2261"/>
                      <a:pt x="1143" y="2256"/>
                      <a:pt x="1140" y="2251"/>
                    </a:cubicBezTo>
                    <a:cubicBezTo>
                      <a:pt x="1138" y="2248"/>
                      <a:pt x="1135" y="2244"/>
                      <a:pt x="1131" y="2242"/>
                    </a:cubicBezTo>
                    <a:cubicBezTo>
                      <a:pt x="1134" y="2232"/>
                      <a:pt x="1128" y="2225"/>
                      <a:pt x="1122" y="2222"/>
                    </a:cubicBezTo>
                    <a:cubicBezTo>
                      <a:pt x="1115" y="2218"/>
                      <a:pt x="1105" y="2215"/>
                      <a:pt x="1097" y="2217"/>
                    </a:cubicBezTo>
                    <a:close/>
                    <a:moveTo>
                      <a:pt x="1138" y="2109"/>
                    </a:moveTo>
                    <a:cubicBezTo>
                      <a:pt x="1135" y="2089"/>
                      <a:pt x="1152" y="2079"/>
                      <a:pt x="1158" y="2073"/>
                    </a:cubicBezTo>
                    <a:cubicBezTo>
                      <a:pt x="1166" y="2063"/>
                      <a:pt x="1157" y="2056"/>
                      <a:pt x="1147" y="2064"/>
                    </a:cubicBezTo>
                    <a:cubicBezTo>
                      <a:pt x="1138" y="2071"/>
                      <a:pt x="1131" y="2091"/>
                      <a:pt x="1138" y="2109"/>
                    </a:cubicBezTo>
                    <a:close/>
                    <a:moveTo>
                      <a:pt x="1152" y="2195"/>
                    </a:moveTo>
                    <a:cubicBezTo>
                      <a:pt x="1146" y="2193"/>
                      <a:pt x="1142" y="2186"/>
                      <a:pt x="1142" y="2182"/>
                    </a:cubicBezTo>
                    <a:cubicBezTo>
                      <a:pt x="1136" y="2181"/>
                      <a:pt x="1129" y="2193"/>
                      <a:pt x="1137" y="2199"/>
                    </a:cubicBezTo>
                    <a:cubicBezTo>
                      <a:pt x="1142" y="2203"/>
                      <a:pt x="1150" y="2201"/>
                      <a:pt x="1152" y="2195"/>
                    </a:cubicBezTo>
                    <a:close/>
                    <a:moveTo>
                      <a:pt x="1108" y="2215"/>
                    </a:moveTo>
                    <a:cubicBezTo>
                      <a:pt x="1133" y="2217"/>
                      <a:pt x="1145" y="2240"/>
                      <a:pt x="1151" y="2245"/>
                    </a:cubicBezTo>
                    <a:cubicBezTo>
                      <a:pt x="1162" y="2256"/>
                      <a:pt x="1174" y="2243"/>
                      <a:pt x="1162" y="2230"/>
                    </a:cubicBezTo>
                    <a:cubicBezTo>
                      <a:pt x="1154" y="2222"/>
                      <a:pt x="1135" y="2211"/>
                      <a:pt x="1108" y="2215"/>
                    </a:cubicBezTo>
                    <a:close/>
                    <a:moveTo>
                      <a:pt x="1101" y="2146"/>
                    </a:moveTo>
                    <a:cubicBezTo>
                      <a:pt x="1090" y="2147"/>
                      <a:pt x="1079" y="2146"/>
                      <a:pt x="1070" y="2140"/>
                    </a:cubicBezTo>
                    <a:cubicBezTo>
                      <a:pt x="1062" y="2134"/>
                      <a:pt x="1057" y="2124"/>
                      <a:pt x="1058" y="2114"/>
                    </a:cubicBezTo>
                    <a:cubicBezTo>
                      <a:pt x="1059" y="2108"/>
                      <a:pt x="1063" y="2103"/>
                      <a:pt x="1067" y="2099"/>
                    </a:cubicBezTo>
                    <a:cubicBezTo>
                      <a:pt x="1072" y="2094"/>
                      <a:pt x="1076" y="2092"/>
                      <a:pt x="1083" y="2090"/>
                    </a:cubicBezTo>
                    <a:cubicBezTo>
                      <a:pt x="1089" y="2088"/>
                      <a:pt x="1094" y="2088"/>
                      <a:pt x="1101" y="2089"/>
                    </a:cubicBezTo>
                    <a:cubicBezTo>
                      <a:pt x="1104" y="2090"/>
                      <a:pt x="1106" y="2090"/>
                      <a:pt x="1109" y="2091"/>
                    </a:cubicBezTo>
                    <a:cubicBezTo>
                      <a:pt x="1116" y="2094"/>
                      <a:pt x="1121" y="2097"/>
                      <a:pt x="1128" y="2102"/>
                    </a:cubicBezTo>
                    <a:cubicBezTo>
                      <a:pt x="1136" y="2109"/>
                      <a:pt x="1141" y="2116"/>
                      <a:pt x="1144" y="2127"/>
                    </a:cubicBezTo>
                    <a:cubicBezTo>
                      <a:pt x="1144" y="2128"/>
                      <a:pt x="1145" y="2128"/>
                      <a:pt x="1145" y="2129"/>
                    </a:cubicBezTo>
                    <a:cubicBezTo>
                      <a:pt x="1147" y="2122"/>
                      <a:pt x="1152" y="2115"/>
                      <a:pt x="1157" y="2110"/>
                    </a:cubicBezTo>
                    <a:cubicBezTo>
                      <a:pt x="1164" y="2103"/>
                      <a:pt x="1173" y="2099"/>
                      <a:pt x="1183" y="2100"/>
                    </a:cubicBezTo>
                    <a:cubicBezTo>
                      <a:pt x="1186" y="2100"/>
                      <a:pt x="1190" y="2102"/>
                      <a:pt x="1194" y="2105"/>
                    </a:cubicBezTo>
                    <a:cubicBezTo>
                      <a:pt x="1190" y="2102"/>
                      <a:pt x="1186" y="2102"/>
                      <a:pt x="1182" y="2102"/>
                    </a:cubicBezTo>
                    <a:cubicBezTo>
                      <a:pt x="1173" y="2101"/>
                      <a:pt x="1165" y="2105"/>
                      <a:pt x="1159" y="2111"/>
                    </a:cubicBezTo>
                    <a:cubicBezTo>
                      <a:pt x="1154" y="2116"/>
                      <a:pt x="1151" y="2121"/>
                      <a:pt x="1149" y="2126"/>
                    </a:cubicBezTo>
                    <a:cubicBezTo>
                      <a:pt x="1146" y="2137"/>
                      <a:pt x="1146" y="2146"/>
                      <a:pt x="1144" y="2156"/>
                    </a:cubicBezTo>
                    <a:cubicBezTo>
                      <a:pt x="1144" y="2157"/>
                      <a:pt x="1144" y="2157"/>
                      <a:pt x="1144" y="2157"/>
                    </a:cubicBezTo>
                    <a:cubicBezTo>
                      <a:pt x="1142" y="2163"/>
                      <a:pt x="1140" y="2168"/>
                      <a:pt x="1137" y="2173"/>
                    </a:cubicBezTo>
                    <a:cubicBezTo>
                      <a:pt x="1136" y="2175"/>
                      <a:pt x="1128" y="2187"/>
                      <a:pt x="1126" y="2187"/>
                    </a:cubicBezTo>
                    <a:cubicBezTo>
                      <a:pt x="1126" y="2185"/>
                      <a:pt x="1131" y="2178"/>
                      <a:pt x="1131" y="2176"/>
                    </a:cubicBezTo>
                    <a:cubicBezTo>
                      <a:pt x="1135" y="2170"/>
                      <a:pt x="1138" y="2163"/>
                      <a:pt x="1140" y="2156"/>
                    </a:cubicBezTo>
                    <a:cubicBezTo>
                      <a:pt x="1140" y="2155"/>
                      <a:pt x="1140" y="2155"/>
                      <a:pt x="1140" y="2155"/>
                    </a:cubicBezTo>
                    <a:cubicBezTo>
                      <a:pt x="1143" y="2146"/>
                      <a:pt x="1144" y="2138"/>
                      <a:pt x="1141" y="2128"/>
                    </a:cubicBezTo>
                    <a:cubicBezTo>
                      <a:pt x="1138" y="2116"/>
                      <a:pt x="1130" y="2105"/>
                      <a:pt x="1119" y="2101"/>
                    </a:cubicBezTo>
                    <a:cubicBezTo>
                      <a:pt x="1113" y="2098"/>
                      <a:pt x="1102" y="2099"/>
                      <a:pt x="1099" y="2107"/>
                    </a:cubicBezTo>
                    <a:cubicBezTo>
                      <a:pt x="1098" y="2109"/>
                      <a:pt x="1099" y="2112"/>
                      <a:pt x="1101" y="2113"/>
                    </a:cubicBezTo>
                    <a:cubicBezTo>
                      <a:pt x="1103" y="2115"/>
                      <a:pt x="1105" y="2115"/>
                      <a:pt x="1107" y="2113"/>
                    </a:cubicBezTo>
                    <a:cubicBezTo>
                      <a:pt x="1109" y="2112"/>
                      <a:pt x="1109" y="2111"/>
                      <a:pt x="1109" y="2109"/>
                    </a:cubicBezTo>
                    <a:cubicBezTo>
                      <a:pt x="1109" y="2107"/>
                      <a:pt x="1107" y="2105"/>
                      <a:pt x="1105" y="2107"/>
                    </a:cubicBezTo>
                    <a:cubicBezTo>
                      <a:pt x="1104" y="2107"/>
                      <a:pt x="1103" y="2108"/>
                      <a:pt x="1103" y="2109"/>
                    </a:cubicBezTo>
                    <a:cubicBezTo>
                      <a:pt x="1102" y="2108"/>
                      <a:pt x="1102" y="2106"/>
                      <a:pt x="1103" y="2105"/>
                    </a:cubicBezTo>
                    <a:cubicBezTo>
                      <a:pt x="1105" y="2103"/>
                      <a:pt x="1108" y="2103"/>
                      <a:pt x="1110" y="2104"/>
                    </a:cubicBezTo>
                    <a:cubicBezTo>
                      <a:pt x="1114" y="2107"/>
                      <a:pt x="1115" y="2112"/>
                      <a:pt x="1112" y="2115"/>
                    </a:cubicBezTo>
                    <a:cubicBezTo>
                      <a:pt x="1111" y="2118"/>
                      <a:pt x="1108" y="2120"/>
                      <a:pt x="1105" y="2120"/>
                    </a:cubicBezTo>
                    <a:cubicBezTo>
                      <a:pt x="1102" y="2121"/>
                      <a:pt x="1099" y="2120"/>
                      <a:pt x="1097" y="2117"/>
                    </a:cubicBezTo>
                    <a:cubicBezTo>
                      <a:pt x="1094" y="2115"/>
                      <a:pt x="1093" y="2110"/>
                      <a:pt x="1094" y="2106"/>
                    </a:cubicBezTo>
                    <a:cubicBezTo>
                      <a:pt x="1098" y="2098"/>
                      <a:pt x="1109" y="2095"/>
                      <a:pt x="1117" y="2098"/>
                    </a:cubicBezTo>
                    <a:cubicBezTo>
                      <a:pt x="1120" y="2099"/>
                      <a:pt x="1122" y="2101"/>
                      <a:pt x="1124" y="2103"/>
                    </a:cubicBezTo>
                    <a:cubicBezTo>
                      <a:pt x="1117" y="2097"/>
                      <a:pt x="1110" y="2093"/>
                      <a:pt x="1100" y="2091"/>
                    </a:cubicBezTo>
                    <a:cubicBezTo>
                      <a:pt x="1094" y="2090"/>
                      <a:pt x="1089" y="2090"/>
                      <a:pt x="1083" y="2091"/>
                    </a:cubicBezTo>
                    <a:cubicBezTo>
                      <a:pt x="1077" y="2093"/>
                      <a:pt x="1072" y="2095"/>
                      <a:pt x="1067" y="2100"/>
                    </a:cubicBezTo>
                    <a:cubicBezTo>
                      <a:pt x="1065" y="2102"/>
                      <a:pt x="1063" y="2104"/>
                      <a:pt x="1062" y="2107"/>
                    </a:cubicBezTo>
                    <a:cubicBezTo>
                      <a:pt x="1062" y="2107"/>
                      <a:pt x="1062" y="2107"/>
                      <a:pt x="1062" y="2107"/>
                    </a:cubicBezTo>
                    <a:cubicBezTo>
                      <a:pt x="1067" y="2100"/>
                      <a:pt x="1078" y="2099"/>
                      <a:pt x="1083" y="2111"/>
                    </a:cubicBezTo>
                    <a:cubicBezTo>
                      <a:pt x="1086" y="2120"/>
                      <a:pt x="1080" y="2137"/>
                      <a:pt x="1101" y="2146"/>
                    </a:cubicBezTo>
                    <a:close/>
                    <a:moveTo>
                      <a:pt x="1182" y="2102"/>
                    </a:moveTo>
                    <a:cubicBezTo>
                      <a:pt x="1180" y="2114"/>
                      <a:pt x="1196" y="2115"/>
                      <a:pt x="1201" y="2116"/>
                    </a:cubicBezTo>
                    <a:cubicBezTo>
                      <a:pt x="1205" y="2117"/>
                      <a:pt x="1207" y="2119"/>
                      <a:pt x="1209" y="2122"/>
                    </a:cubicBezTo>
                    <a:cubicBezTo>
                      <a:pt x="1209" y="2117"/>
                      <a:pt x="1206" y="2106"/>
                      <a:pt x="1203" y="2102"/>
                    </a:cubicBezTo>
                    <a:cubicBezTo>
                      <a:pt x="1198" y="2096"/>
                      <a:pt x="1190" y="2093"/>
                      <a:pt x="1183" y="2099"/>
                    </a:cubicBezTo>
                    <a:cubicBezTo>
                      <a:pt x="1187" y="2099"/>
                      <a:pt x="1193" y="2102"/>
                      <a:pt x="1196" y="2106"/>
                    </a:cubicBezTo>
                    <a:cubicBezTo>
                      <a:pt x="1194" y="2104"/>
                      <a:pt x="1187" y="2102"/>
                      <a:pt x="1182" y="2102"/>
                    </a:cubicBezTo>
                    <a:close/>
                    <a:moveTo>
                      <a:pt x="1122" y="2192"/>
                    </a:moveTo>
                    <a:cubicBezTo>
                      <a:pt x="1126" y="2166"/>
                      <a:pt x="1111" y="2150"/>
                      <a:pt x="1109" y="2139"/>
                    </a:cubicBezTo>
                    <a:cubicBezTo>
                      <a:pt x="1107" y="2125"/>
                      <a:pt x="1122" y="2122"/>
                      <a:pt x="1128" y="2136"/>
                    </a:cubicBezTo>
                    <a:cubicBezTo>
                      <a:pt x="1135" y="2151"/>
                      <a:pt x="1130" y="2174"/>
                      <a:pt x="1122" y="2192"/>
                    </a:cubicBezTo>
                    <a:close/>
                    <a:moveTo>
                      <a:pt x="1134" y="2104"/>
                    </a:moveTo>
                    <a:cubicBezTo>
                      <a:pt x="1124" y="2087"/>
                      <a:pt x="1087" y="2072"/>
                      <a:pt x="1076" y="2091"/>
                    </a:cubicBezTo>
                    <a:cubicBezTo>
                      <a:pt x="1072" y="2089"/>
                      <a:pt x="1072" y="2082"/>
                      <a:pt x="1076" y="2077"/>
                    </a:cubicBezTo>
                    <a:cubicBezTo>
                      <a:pt x="1080" y="2072"/>
                      <a:pt x="1090" y="2070"/>
                      <a:pt x="1097" y="2075"/>
                    </a:cubicBezTo>
                    <a:cubicBezTo>
                      <a:pt x="1100" y="2071"/>
                      <a:pt x="1113" y="2074"/>
                      <a:pt x="1123" y="2085"/>
                    </a:cubicBezTo>
                    <a:cubicBezTo>
                      <a:pt x="1121" y="2077"/>
                      <a:pt x="1120" y="2067"/>
                      <a:pt x="1122" y="2059"/>
                    </a:cubicBezTo>
                    <a:cubicBezTo>
                      <a:pt x="1124" y="2049"/>
                      <a:pt x="1128" y="2039"/>
                      <a:pt x="1135" y="2032"/>
                    </a:cubicBezTo>
                    <a:cubicBezTo>
                      <a:pt x="1143" y="2024"/>
                      <a:pt x="1153" y="2021"/>
                      <a:pt x="1163" y="2024"/>
                    </a:cubicBezTo>
                    <a:cubicBezTo>
                      <a:pt x="1170" y="2026"/>
                      <a:pt x="1177" y="2031"/>
                      <a:pt x="1178" y="2039"/>
                    </a:cubicBezTo>
                    <a:cubicBezTo>
                      <a:pt x="1179" y="2045"/>
                      <a:pt x="1175" y="2051"/>
                      <a:pt x="1170" y="2055"/>
                    </a:cubicBezTo>
                    <a:cubicBezTo>
                      <a:pt x="1165" y="2058"/>
                      <a:pt x="1158" y="2058"/>
                      <a:pt x="1152" y="2057"/>
                    </a:cubicBezTo>
                    <a:cubicBezTo>
                      <a:pt x="1165" y="2053"/>
                      <a:pt x="1161" y="2042"/>
                      <a:pt x="1163" y="2037"/>
                    </a:cubicBezTo>
                    <a:cubicBezTo>
                      <a:pt x="1166" y="2030"/>
                      <a:pt x="1173" y="2031"/>
                      <a:pt x="1176" y="2035"/>
                    </a:cubicBezTo>
                    <a:cubicBezTo>
                      <a:pt x="1176" y="2035"/>
                      <a:pt x="1176" y="2035"/>
                      <a:pt x="1176" y="2035"/>
                    </a:cubicBezTo>
                    <a:cubicBezTo>
                      <a:pt x="1173" y="2030"/>
                      <a:pt x="1169" y="2027"/>
                      <a:pt x="1163" y="2025"/>
                    </a:cubicBezTo>
                    <a:cubicBezTo>
                      <a:pt x="1155" y="2023"/>
                      <a:pt x="1146" y="2024"/>
                      <a:pt x="1139" y="2031"/>
                    </a:cubicBezTo>
                    <a:cubicBezTo>
                      <a:pt x="1140" y="2029"/>
                      <a:pt x="1143" y="2029"/>
                      <a:pt x="1145" y="2028"/>
                    </a:cubicBezTo>
                    <a:cubicBezTo>
                      <a:pt x="1150" y="2028"/>
                      <a:pt x="1155" y="2029"/>
                      <a:pt x="1156" y="2034"/>
                    </a:cubicBezTo>
                    <a:cubicBezTo>
                      <a:pt x="1157" y="2036"/>
                      <a:pt x="1157" y="2039"/>
                      <a:pt x="1155" y="2041"/>
                    </a:cubicBezTo>
                    <a:cubicBezTo>
                      <a:pt x="1154" y="2042"/>
                      <a:pt x="1152" y="2043"/>
                      <a:pt x="1150" y="2042"/>
                    </a:cubicBezTo>
                    <a:cubicBezTo>
                      <a:pt x="1148" y="2042"/>
                      <a:pt x="1146" y="2041"/>
                      <a:pt x="1146" y="2039"/>
                    </a:cubicBezTo>
                    <a:cubicBezTo>
                      <a:pt x="1144" y="2037"/>
                      <a:pt x="1145" y="2034"/>
                      <a:pt x="1147" y="2033"/>
                    </a:cubicBezTo>
                    <a:cubicBezTo>
                      <a:pt x="1149" y="2032"/>
                      <a:pt x="1150" y="2032"/>
                      <a:pt x="1151" y="2033"/>
                    </a:cubicBezTo>
                    <a:cubicBezTo>
                      <a:pt x="1152" y="2034"/>
                      <a:pt x="1152" y="2035"/>
                      <a:pt x="1151" y="2036"/>
                    </a:cubicBezTo>
                    <a:cubicBezTo>
                      <a:pt x="1151" y="2035"/>
                      <a:pt x="1151" y="2034"/>
                      <a:pt x="1150" y="2034"/>
                    </a:cubicBezTo>
                    <a:cubicBezTo>
                      <a:pt x="1149" y="2033"/>
                      <a:pt x="1148" y="2034"/>
                      <a:pt x="1148" y="2036"/>
                    </a:cubicBezTo>
                    <a:cubicBezTo>
                      <a:pt x="1147" y="2036"/>
                      <a:pt x="1148" y="2037"/>
                      <a:pt x="1149" y="2038"/>
                    </a:cubicBezTo>
                    <a:cubicBezTo>
                      <a:pt x="1150" y="2039"/>
                      <a:pt x="1151" y="2039"/>
                      <a:pt x="1152" y="2038"/>
                    </a:cubicBezTo>
                    <a:cubicBezTo>
                      <a:pt x="1154" y="2037"/>
                      <a:pt x="1154" y="2036"/>
                      <a:pt x="1153" y="2034"/>
                    </a:cubicBezTo>
                    <a:cubicBezTo>
                      <a:pt x="1152" y="2030"/>
                      <a:pt x="1146" y="2029"/>
                      <a:pt x="1142" y="2030"/>
                    </a:cubicBezTo>
                    <a:cubicBezTo>
                      <a:pt x="1136" y="2033"/>
                      <a:pt x="1131" y="2040"/>
                      <a:pt x="1128" y="2046"/>
                    </a:cubicBezTo>
                    <a:cubicBezTo>
                      <a:pt x="1120" y="2061"/>
                      <a:pt x="1121" y="2077"/>
                      <a:pt x="1127" y="2090"/>
                    </a:cubicBezTo>
                    <a:cubicBezTo>
                      <a:pt x="1130" y="2094"/>
                      <a:pt x="1133" y="2099"/>
                      <a:pt x="1134" y="2104"/>
                    </a:cubicBezTo>
                    <a:close/>
                    <a:moveTo>
                      <a:pt x="1146" y="2120"/>
                    </a:moveTo>
                    <a:cubicBezTo>
                      <a:pt x="1141" y="2111"/>
                      <a:pt x="1154" y="2100"/>
                      <a:pt x="1163" y="2096"/>
                    </a:cubicBezTo>
                    <a:cubicBezTo>
                      <a:pt x="1174" y="2092"/>
                      <a:pt x="1188" y="2090"/>
                      <a:pt x="1193" y="2078"/>
                    </a:cubicBezTo>
                    <a:cubicBezTo>
                      <a:pt x="1196" y="2072"/>
                      <a:pt x="1196" y="2064"/>
                      <a:pt x="1191" y="2059"/>
                    </a:cubicBezTo>
                    <a:cubicBezTo>
                      <a:pt x="1188" y="2056"/>
                      <a:pt x="1184" y="2054"/>
                      <a:pt x="1180" y="2057"/>
                    </a:cubicBezTo>
                    <a:cubicBezTo>
                      <a:pt x="1183" y="2057"/>
                      <a:pt x="1188" y="2061"/>
                      <a:pt x="1188" y="2066"/>
                    </a:cubicBezTo>
                    <a:cubicBezTo>
                      <a:pt x="1187" y="2070"/>
                      <a:pt x="1183" y="2074"/>
                      <a:pt x="1178" y="2076"/>
                    </a:cubicBezTo>
                    <a:cubicBezTo>
                      <a:pt x="1168" y="2078"/>
                      <a:pt x="1158" y="2079"/>
                      <a:pt x="1150" y="2085"/>
                    </a:cubicBezTo>
                    <a:cubicBezTo>
                      <a:pt x="1140" y="2093"/>
                      <a:pt x="1136" y="2108"/>
                      <a:pt x="1146" y="2120"/>
                    </a:cubicBezTo>
                    <a:close/>
                    <a:moveTo>
                      <a:pt x="1175" y="2158"/>
                    </a:moveTo>
                    <a:cubicBezTo>
                      <a:pt x="1184" y="2152"/>
                      <a:pt x="1191" y="2136"/>
                      <a:pt x="1189" y="2125"/>
                    </a:cubicBezTo>
                    <a:cubicBezTo>
                      <a:pt x="1187" y="2114"/>
                      <a:pt x="1176" y="2113"/>
                      <a:pt x="1176" y="2125"/>
                    </a:cubicBezTo>
                    <a:cubicBezTo>
                      <a:pt x="1176" y="2135"/>
                      <a:pt x="1181" y="2150"/>
                      <a:pt x="1175" y="2158"/>
                    </a:cubicBezTo>
                    <a:close/>
                    <a:moveTo>
                      <a:pt x="1115" y="2354"/>
                    </a:moveTo>
                    <a:cubicBezTo>
                      <a:pt x="1105" y="2384"/>
                      <a:pt x="1129" y="2429"/>
                      <a:pt x="1159" y="2421"/>
                    </a:cubicBezTo>
                    <a:cubicBezTo>
                      <a:pt x="1160" y="2427"/>
                      <a:pt x="1153" y="2434"/>
                      <a:pt x="1143" y="2434"/>
                    </a:cubicBezTo>
                    <a:cubicBezTo>
                      <a:pt x="1134" y="2434"/>
                      <a:pt x="1124" y="2424"/>
                      <a:pt x="1123" y="2411"/>
                    </a:cubicBezTo>
                    <a:cubicBezTo>
                      <a:pt x="1110" y="2413"/>
                      <a:pt x="1097" y="2380"/>
                      <a:pt x="1115" y="2354"/>
                    </a:cubicBezTo>
                    <a:close/>
                    <a:moveTo>
                      <a:pt x="976" y="2353"/>
                    </a:moveTo>
                    <a:cubicBezTo>
                      <a:pt x="976" y="2350"/>
                      <a:pt x="978" y="2348"/>
                      <a:pt x="981" y="2348"/>
                    </a:cubicBezTo>
                    <a:cubicBezTo>
                      <a:pt x="984" y="2347"/>
                      <a:pt x="986" y="2350"/>
                      <a:pt x="986" y="2352"/>
                    </a:cubicBezTo>
                    <a:cubicBezTo>
                      <a:pt x="986" y="2355"/>
                      <a:pt x="984" y="2357"/>
                      <a:pt x="982" y="2358"/>
                    </a:cubicBezTo>
                    <a:cubicBezTo>
                      <a:pt x="979" y="2358"/>
                      <a:pt x="976" y="2356"/>
                      <a:pt x="976" y="2353"/>
                    </a:cubicBezTo>
                    <a:close/>
                    <a:moveTo>
                      <a:pt x="974" y="2343"/>
                    </a:moveTo>
                    <a:cubicBezTo>
                      <a:pt x="973" y="2341"/>
                      <a:pt x="975" y="2339"/>
                      <a:pt x="977" y="2339"/>
                    </a:cubicBezTo>
                    <a:cubicBezTo>
                      <a:pt x="979" y="2339"/>
                      <a:pt x="981" y="2341"/>
                      <a:pt x="981" y="2343"/>
                    </a:cubicBezTo>
                    <a:cubicBezTo>
                      <a:pt x="981" y="2345"/>
                      <a:pt x="980" y="2347"/>
                      <a:pt x="978" y="2347"/>
                    </a:cubicBezTo>
                    <a:cubicBezTo>
                      <a:pt x="975" y="2347"/>
                      <a:pt x="974" y="2346"/>
                      <a:pt x="974" y="2343"/>
                    </a:cubicBezTo>
                    <a:close/>
                    <a:moveTo>
                      <a:pt x="985" y="2362"/>
                    </a:moveTo>
                    <a:cubicBezTo>
                      <a:pt x="985" y="2357"/>
                      <a:pt x="988" y="2354"/>
                      <a:pt x="992" y="2354"/>
                    </a:cubicBezTo>
                    <a:cubicBezTo>
                      <a:pt x="997" y="2353"/>
                      <a:pt x="1000" y="2357"/>
                      <a:pt x="1000" y="2361"/>
                    </a:cubicBezTo>
                    <a:cubicBezTo>
                      <a:pt x="1001" y="2365"/>
                      <a:pt x="997" y="2369"/>
                      <a:pt x="993" y="2369"/>
                    </a:cubicBezTo>
                    <a:cubicBezTo>
                      <a:pt x="989" y="2369"/>
                      <a:pt x="985" y="2366"/>
                      <a:pt x="985" y="2362"/>
                    </a:cubicBezTo>
                    <a:close/>
                    <a:moveTo>
                      <a:pt x="1105" y="2249"/>
                    </a:moveTo>
                    <a:cubicBezTo>
                      <a:pt x="1116" y="2252"/>
                      <a:pt x="1127" y="2263"/>
                      <a:pt x="1132" y="2278"/>
                    </a:cubicBezTo>
                    <a:cubicBezTo>
                      <a:pt x="1135" y="2289"/>
                      <a:pt x="1134" y="2301"/>
                      <a:pt x="1130" y="2311"/>
                    </a:cubicBezTo>
                    <a:cubicBezTo>
                      <a:pt x="1128" y="2316"/>
                      <a:pt x="1124" y="2320"/>
                      <a:pt x="1120" y="2323"/>
                    </a:cubicBezTo>
                    <a:cubicBezTo>
                      <a:pt x="1112" y="2328"/>
                      <a:pt x="1103" y="2328"/>
                      <a:pt x="1098" y="2324"/>
                    </a:cubicBezTo>
                    <a:cubicBezTo>
                      <a:pt x="1092" y="2320"/>
                      <a:pt x="1092" y="2311"/>
                      <a:pt x="1097" y="2308"/>
                    </a:cubicBezTo>
                    <a:cubicBezTo>
                      <a:pt x="1099" y="2318"/>
                      <a:pt x="1111" y="2319"/>
                      <a:pt x="1118" y="2312"/>
                    </a:cubicBezTo>
                    <a:cubicBezTo>
                      <a:pt x="1126" y="2305"/>
                      <a:pt x="1129" y="2289"/>
                      <a:pt x="1126" y="2279"/>
                    </a:cubicBezTo>
                    <a:cubicBezTo>
                      <a:pt x="1122" y="2260"/>
                      <a:pt x="1111" y="2253"/>
                      <a:pt x="1105" y="2249"/>
                    </a:cubicBezTo>
                    <a:close/>
                    <a:moveTo>
                      <a:pt x="1123" y="2329"/>
                    </a:moveTo>
                    <a:cubicBezTo>
                      <a:pt x="1104" y="2358"/>
                      <a:pt x="1065" y="2368"/>
                      <a:pt x="1044" y="2355"/>
                    </a:cubicBezTo>
                    <a:cubicBezTo>
                      <a:pt x="1021" y="2340"/>
                      <a:pt x="1034" y="2321"/>
                      <a:pt x="1054" y="2333"/>
                    </a:cubicBezTo>
                    <a:cubicBezTo>
                      <a:pt x="1065" y="2340"/>
                      <a:pt x="1100" y="2354"/>
                      <a:pt x="1123" y="2329"/>
                    </a:cubicBezTo>
                    <a:close/>
                    <a:moveTo>
                      <a:pt x="1256" y="1959"/>
                    </a:moveTo>
                    <a:cubicBezTo>
                      <a:pt x="1252" y="1984"/>
                      <a:pt x="1266" y="2000"/>
                      <a:pt x="1268" y="2012"/>
                    </a:cubicBezTo>
                    <a:cubicBezTo>
                      <a:pt x="1270" y="2025"/>
                      <a:pt x="1255" y="2028"/>
                      <a:pt x="1250" y="2014"/>
                    </a:cubicBezTo>
                    <a:cubicBezTo>
                      <a:pt x="1243" y="2000"/>
                      <a:pt x="1247" y="1977"/>
                      <a:pt x="1256" y="1959"/>
                    </a:cubicBezTo>
                    <a:close/>
                    <a:moveTo>
                      <a:pt x="1221" y="2038"/>
                    </a:moveTo>
                    <a:cubicBezTo>
                      <a:pt x="1220" y="2035"/>
                      <a:pt x="1220" y="2033"/>
                      <a:pt x="1221" y="2031"/>
                    </a:cubicBezTo>
                    <a:cubicBezTo>
                      <a:pt x="1223" y="2029"/>
                      <a:pt x="1225" y="2027"/>
                      <a:pt x="1229" y="2027"/>
                    </a:cubicBezTo>
                    <a:cubicBezTo>
                      <a:pt x="1233" y="2027"/>
                      <a:pt x="1236" y="2031"/>
                      <a:pt x="1236" y="2034"/>
                    </a:cubicBezTo>
                    <a:cubicBezTo>
                      <a:pt x="1236" y="2040"/>
                      <a:pt x="1232" y="2040"/>
                      <a:pt x="1229" y="2043"/>
                    </a:cubicBezTo>
                    <a:cubicBezTo>
                      <a:pt x="1227" y="2046"/>
                      <a:pt x="1228" y="2052"/>
                      <a:pt x="1231" y="2056"/>
                    </a:cubicBezTo>
                    <a:cubicBezTo>
                      <a:pt x="1235" y="2060"/>
                      <a:pt x="1241" y="2062"/>
                      <a:pt x="1247" y="2060"/>
                    </a:cubicBezTo>
                    <a:cubicBezTo>
                      <a:pt x="1250" y="2058"/>
                      <a:pt x="1253" y="2055"/>
                      <a:pt x="1251" y="2051"/>
                    </a:cubicBezTo>
                    <a:cubicBezTo>
                      <a:pt x="1249" y="2055"/>
                      <a:pt x="1244" y="2055"/>
                      <a:pt x="1242" y="2050"/>
                    </a:cubicBezTo>
                    <a:cubicBezTo>
                      <a:pt x="1241" y="2048"/>
                      <a:pt x="1242" y="2042"/>
                      <a:pt x="1243" y="2036"/>
                    </a:cubicBezTo>
                    <a:cubicBezTo>
                      <a:pt x="1244" y="2030"/>
                      <a:pt x="1243" y="2025"/>
                      <a:pt x="1241" y="2020"/>
                    </a:cubicBezTo>
                    <a:cubicBezTo>
                      <a:pt x="1236" y="2012"/>
                      <a:pt x="1223" y="2010"/>
                      <a:pt x="1216" y="2016"/>
                    </a:cubicBezTo>
                    <a:cubicBezTo>
                      <a:pt x="1212" y="2020"/>
                      <a:pt x="1211" y="2025"/>
                      <a:pt x="1210" y="2030"/>
                    </a:cubicBezTo>
                    <a:cubicBezTo>
                      <a:pt x="1210" y="2035"/>
                      <a:pt x="1212" y="2049"/>
                      <a:pt x="1207" y="2054"/>
                    </a:cubicBezTo>
                    <a:cubicBezTo>
                      <a:pt x="1204" y="2058"/>
                      <a:pt x="1200" y="2058"/>
                      <a:pt x="1198" y="2055"/>
                    </a:cubicBezTo>
                    <a:cubicBezTo>
                      <a:pt x="1196" y="2058"/>
                      <a:pt x="1199" y="2063"/>
                      <a:pt x="1203" y="2065"/>
                    </a:cubicBezTo>
                    <a:cubicBezTo>
                      <a:pt x="1211" y="2067"/>
                      <a:pt x="1222" y="2061"/>
                      <a:pt x="1224" y="2051"/>
                    </a:cubicBezTo>
                    <a:cubicBezTo>
                      <a:pt x="1225" y="2047"/>
                      <a:pt x="1223" y="2043"/>
                      <a:pt x="1221" y="2038"/>
                    </a:cubicBezTo>
                    <a:close/>
                    <a:moveTo>
                      <a:pt x="1227" y="2053"/>
                    </a:moveTo>
                    <a:cubicBezTo>
                      <a:pt x="1231" y="2064"/>
                      <a:pt x="1226" y="2081"/>
                      <a:pt x="1218" y="2089"/>
                    </a:cubicBezTo>
                    <a:cubicBezTo>
                      <a:pt x="1209" y="2097"/>
                      <a:pt x="1199" y="2092"/>
                      <a:pt x="1207" y="2081"/>
                    </a:cubicBezTo>
                    <a:cubicBezTo>
                      <a:pt x="1213" y="2073"/>
                      <a:pt x="1227" y="2064"/>
                      <a:pt x="1227" y="2053"/>
                    </a:cubicBezTo>
                    <a:close/>
                    <a:moveTo>
                      <a:pt x="1225" y="2010"/>
                    </a:moveTo>
                    <a:cubicBezTo>
                      <a:pt x="1230" y="2009"/>
                      <a:pt x="1237" y="2012"/>
                      <a:pt x="1239" y="2015"/>
                    </a:cubicBezTo>
                    <a:cubicBezTo>
                      <a:pt x="1245" y="2013"/>
                      <a:pt x="1243" y="2000"/>
                      <a:pt x="1234" y="1999"/>
                    </a:cubicBezTo>
                    <a:cubicBezTo>
                      <a:pt x="1228" y="1999"/>
                      <a:pt x="1223" y="2005"/>
                      <a:pt x="1225" y="2010"/>
                    </a:cubicBezTo>
                    <a:close/>
                    <a:moveTo>
                      <a:pt x="906" y="1875"/>
                    </a:moveTo>
                    <a:cubicBezTo>
                      <a:pt x="907" y="1871"/>
                      <a:pt x="910" y="1869"/>
                      <a:pt x="914" y="1870"/>
                    </a:cubicBezTo>
                    <a:cubicBezTo>
                      <a:pt x="920" y="1871"/>
                      <a:pt x="919" y="1879"/>
                      <a:pt x="915" y="1882"/>
                    </a:cubicBezTo>
                    <a:cubicBezTo>
                      <a:pt x="911" y="1883"/>
                      <a:pt x="908" y="1882"/>
                      <a:pt x="904" y="1886"/>
                    </a:cubicBezTo>
                    <a:cubicBezTo>
                      <a:pt x="907" y="1881"/>
                      <a:pt x="905" y="1879"/>
                      <a:pt x="906" y="1875"/>
                    </a:cubicBezTo>
                    <a:close/>
                    <a:moveTo>
                      <a:pt x="999" y="1601"/>
                    </a:moveTo>
                    <a:cubicBezTo>
                      <a:pt x="1025" y="1604"/>
                      <a:pt x="1039" y="1621"/>
                      <a:pt x="1044" y="1639"/>
                    </a:cubicBezTo>
                    <a:cubicBezTo>
                      <a:pt x="1048" y="1655"/>
                      <a:pt x="1040" y="1666"/>
                      <a:pt x="1042" y="1677"/>
                    </a:cubicBezTo>
                    <a:cubicBezTo>
                      <a:pt x="1043" y="1680"/>
                      <a:pt x="1045" y="1684"/>
                      <a:pt x="1050" y="1686"/>
                    </a:cubicBezTo>
                    <a:cubicBezTo>
                      <a:pt x="1039" y="1690"/>
                      <a:pt x="1028" y="1682"/>
                      <a:pt x="1026" y="1671"/>
                    </a:cubicBezTo>
                    <a:cubicBezTo>
                      <a:pt x="1024" y="1657"/>
                      <a:pt x="1031" y="1648"/>
                      <a:pt x="1027" y="1633"/>
                    </a:cubicBezTo>
                    <a:cubicBezTo>
                      <a:pt x="1022" y="1618"/>
                      <a:pt x="1012" y="1606"/>
                      <a:pt x="999" y="1601"/>
                    </a:cubicBezTo>
                    <a:close/>
                    <a:moveTo>
                      <a:pt x="950" y="1570"/>
                    </a:moveTo>
                    <a:cubicBezTo>
                      <a:pt x="975" y="1570"/>
                      <a:pt x="989" y="1590"/>
                      <a:pt x="999" y="1597"/>
                    </a:cubicBezTo>
                    <a:cubicBezTo>
                      <a:pt x="1012" y="1606"/>
                      <a:pt x="1021" y="1596"/>
                      <a:pt x="1009" y="1583"/>
                    </a:cubicBezTo>
                    <a:cubicBezTo>
                      <a:pt x="997" y="1569"/>
                      <a:pt x="970" y="1562"/>
                      <a:pt x="950" y="1570"/>
                    </a:cubicBezTo>
                    <a:close/>
                    <a:moveTo>
                      <a:pt x="581" y="2087"/>
                    </a:moveTo>
                    <a:cubicBezTo>
                      <a:pt x="558" y="2087"/>
                      <a:pt x="539" y="2105"/>
                      <a:pt x="534" y="2123"/>
                    </a:cubicBezTo>
                    <a:cubicBezTo>
                      <a:pt x="531" y="2138"/>
                      <a:pt x="543" y="2146"/>
                      <a:pt x="548" y="2128"/>
                    </a:cubicBezTo>
                    <a:cubicBezTo>
                      <a:pt x="552" y="2113"/>
                      <a:pt x="557" y="2094"/>
                      <a:pt x="581" y="2087"/>
                    </a:cubicBezTo>
                    <a:close/>
                    <a:moveTo>
                      <a:pt x="621" y="2384"/>
                    </a:moveTo>
                    <a:cubicBezTo>
                      <a:pt x="603" y="2384"/>
                      <a:pt x="579" y="2370"/>
                      <a:pt x="571" y="2354"/>
                    </a:cubicBezTo>
                    <a:cubicBezTo>
                      <a:pt x="562" y="2338"/>
                      <a:pt x="574" y="2328"/>
                      <a:pt x="587" y="2344"/>
                    </a:cubicBezTo>
                    <a:cubicBezTo>
                      <a:pt x="597" y="2356"/>
                      <a:pt x="601" y="2377"/>
                      <a:pt x="621" y="2384"/>
                    </a:cubicBezTo>
                    <a:close/>
                    <a:moveTo>
                      <a:pt x="532" y="2106"/>
                    </a:moveTo>
                    <a:cubicBezTo>
                      <a:pt x="513" y="2120"/>
                      <a:pt x="514" y="2141"/>
                      <a:pt x="519" y="2159"/>
                    </a:cubicBezTo>
                    <a:cubicBezTo>
                      <a:pt x="523" y="2169"/>
                      <a:pt x="531" y="2181"/>
                      <a:pt x="528" y="2191"/>
                    </a:cubicBezTo>
                    <a:cubicBezTo>
                      <a:pt x="544" y="2188"/>
                      <a:pt x="530" y="2158"/>
                      <a:pt x="527" y="2148"/>
                    </a:cubicBezTo>
                    <a:cubicBezTo>
                      <a:pt x="522" y="2132"/>
                      <a:pt x="523" y="2117"/>
                      <a:pt x="532" y="2106"/>
                    </a:cubicBezTo>
                    <a:close/>
                    <a:moveTo>
                      <a:pt x="595" y="2247"/>
                    </a:moveTo>
                    <a:cubicBezTo>
                      <a:pt x="601" y="2222"/>
                      <a:pt x="619" y="2195"/>
                      <a:pt x="636" y="2190"/>
                    </a:cubicBezTo>
                    <a:cubicBezTo>
                      <a:pt x="653" y="2185"/>
                      <a:pt x="663" y="2199"/>
                      <a:pt x="645" y="2209"/>
                    </a:cubicBezTo>
                    <a:cubicBezTo>
                      <a:pt x="632" y="2216"/>
                      <a:pt x="607" y="2225"/>
                      <a:pt x="595" y="2247"/>
                    </a:cubicBezTo>
                    <a:close/>
                    <a:moveTo>
                      <a:pt x="517" y="2375"/>
                    </a:moveTo>
                    <a:cubicBezTo>
                      <a:pt x="513" y="2376"/>
                      <a:pt x="509" y="2375"/>
                      <a:pt x="508" y="2371"/>
                    </a:cubicBezTo>
                    <a:cubicBezTo>
                      <a:pt x="505" y="2365"/>
                      <a:pt x="513" y="2360"/>
                      <a:pt x="518" y="2363"/>
                    </a:cubicBezTo>
                    <a:cubicBezTo>
                      <a:pt x="522" y="2365"/>
                      <a:pt x="522" y="2369"/>
                      <a:pt x="528" y="2369"/>
                    </a:cubicBezTo>
                    <a:cubicBezTo>
                      <a:pt x="522" y="2370"/>
                      <a:pt x="522" y="2373"/>
                      <a:pt x="517" y="2375"/>
                    </a:cubicBezTo>
                    <a:close/>
                    <a:moveTo>
                      <a:pt x="518" y="2376"/>
                    </a:moveTo>
                    <a:cubicBezTo>
                      <a:pt x="516" y="2377"/>
                      <a:pt x="513" y="2378"/>
                      <a:pt x="511" y="2377"/>
                    </a:cubicBezTo>
                    <a:cubicBezTo>
                      <a:pt x="508" y="2375"/>
                      <a:pt x="506" y="2372"/>
                      <a:pt x="506" y="2368"/>
                    </a:cubicBezTo>
                    <a:cubicBezTo>
                      <a:pt x="506" y="2364"/>
                      <a:pt x="509" y="2361"/>
                      <a:pt x="513" y="2360"/>
                    </a:cubicBezTo>
                    <a:cubicBezTo>
                      <a:pt x="519" y="2359"/>
                      <a:pt x="521" y="2364"/>
                      <a:pt x="524" y="2367"/>
                    </a:cubicBezTo>
                    <a:cubicBezTo>
                      <a:pt x="528" y="2369"/>
                      <a:pt x="533" y="2368"/>
                      <a:pt x="538" y="2364"/>
                    </a:cubicBezTo>
                    <a:cubicBezTo>
                      <a:pt x="542" y="2359"/>
                      <a:pt x="544" y="2352"/>
                      <a:pt x="541" y="2346"/>
                    </a:cubicBezTo>
                    <a:cubicBezTo>
                      <a:pt x="539" y="2342"/>
                      <a:pt x="535" y="2340"/>
                      <a:pt x="531" y="2342"/>
                    </a:cubicBezTo>
                    <a:cubicBezTo>
                      <a:pt x="535" y="2344"/>
                      <a:pt x="536" y="2349"/>
                      <a:pt x="531" y="2352"/>
                    </a:cubicBezTo>
                    <a:cubicBezTo>
                      <a:pt x="528" y="2353"/>
                      <a:pt x="522" y="2352"/>
                      <a:pt x="515" y="2352"/>
                    </a:cubicBezTo>
                    <a:cubicBezTo>
                      <a:pt x="508" y="2352"/>
                      <a:pt x="502" y="2353"/>
                      <a:pt x="498" y="2356"/>
                    </a:cubicBezTo>
                    <a:cubicBezTo>
                      <a:pt x="488" y="2362"/>
                      <a:pt x="487" y="2376"/>
                      <a:pt x="495" y="2384"/>
                    </a:cubicBezTo>
                    <a:cubicBezTo>
                      <a:pt x="499" y="2388"/>
                      <a:pt x="505" y="2389"/>
                      <a:pt x="510" y="2389"/>
                    </a:cubicBezTo>
                    <a:cubicBezTo>
                      <a:pt x="517" y="2389"/>
                      <a:pt x="532" y="2386"/>
                      <a:pt x="538" y="2390"/>
                    </a:cubicBezTo>
                    <a:cubicBezTo>
                      <a:pt x="543" y="2393"/>
                      <a:pt x="542" y="2398"/>
                      <a:pt x="539" y="2401"/>
                    </a:cubicBezTo>
                    <a:cubicBezTo>
                      <a:pt x="543" y="2403"/>
                      <a:pt x="549" y="2399"/>
                      <a:pt x="550" y="2394"/>
                    </a:cubicBezTo>
                    <a:cubicBezTo>
                      <a:pt x="552" y="2385"/>
                      <a:pt x="545" y="2373"/>
                      <a:pt x="533" y="2372"/>
                    </a:cubicBezTo>
                    <a:cubicBezTo>
                      <a:pt x="528" y="2372"/>
                      <a:pt x="524" y="2374"/>
                      <a:pt x="518" y="2376"/>
                    </a:cubicBezTo>
                    <a:close/>
                    <a:moveTo>
                      <a:pt x="535" y="2368"/>
                    </a:moveTo>
                    <a:cubicBezTo>
                      <a:pt x="547" y="2363"/>
                      <a:pt x="567" y="2367"/>
                      <a:pt x="576" y="2376"/>
                    </a:cubicBezTo>
                    <a:cubicBezTo>
                      <a:pt x="586" y="2385"/>
                      <a:pt x="580" y="2397"/>
                      <a:pt x="568" y="2389"/>
                    </a:cubicBezTo>
                    <a:cubicBezTo>
                      <a:pt x="558" y="2383"/>
                      <a:pt x="547" y="2368"/>
                      <a:pt x="535" y="2368"/>
                    </a:cubicBezTo>
                    <a:close/>
                    <a:moveTo>
                      <a:pt x="471" y="2366"/>
                    </a:moveTo>
                    <a:cubicBezTo>
                      <a:pt x="471" y="2364"/>
                      <a:pt x="471" y="2362"/>
                      <a:pt x="472" y="2362"/>
                    </a:cubicBezTo>
                    <a:cubicBezTo>
                      <a:pt x="462" y="2362"/>
                      <a:pt x="445" y="2356"/>
                      <a:pt x="430" y="2347"/>
                    </a:cubicBezTo>
                    <a:cubicBezTo>
                      <a:pt x="434" y="2348"/>
                      <a:pt x="439" y="2349"/>
                      <a:pt x="444" y="2349"/>
                    </a:cubicBezTo>
                    <a:cubicBezTo>
                      <a:pt x="477" y="2349"/>
                      <a:pt x="482" y="2326"/>
                      <a:pt x="505" y="2313"/>
                    </a:cubicBezTo>
                    <a:cubicBezTo>
                      <a:pt x="514" y="2308"/>
                      <a:pt x="526" y="2309"/>
                      <a:pt x="530" y="2320"/>
                    </a:cubicBezTo>
                    <a:cubicBezTo>
                      <a:pt x="531" y="2326"/>
                      <a:pt x="530" y="2332"/>
                      <a:pt x="526" y="2336"/>
                    </a:cubicBezTo>
                    <a:cubicBezTo>
                      <a:pt x="523" y="2338"/>
                      <a:pt x="520" y="2339"/>
                      <a:pt x="516" y="2339"/>
                    </a:cubicBezTo>
                    <a:cubicBezTo>
                      <a:pt x="514" y="2339"/>
                      <a:pt x="512" y="2338"/>
                      <a:pt x="511" y="2337"/>
                    </a:cubicBezTo>
                    <a:cubicBezTo>
                      <a:pt x="512" y="2338"/>
                      <a:pt x="511" y="2338"/>
                      <a:pt x="513" y="2338"/>
                    </a:cubicBezTo>
                    <a:cubicBezTo>
                      <a:pt x="516" y="2338"/>
                      <a:pt x="522" y="2335"/>
                      <a:pt x="522" y="2331"/>
                    </a:cubicBezTo>
                    <a:cubicBezTo>
                      <a:pt x="522" y="2327"/>
                      <a:pt x="519" y="2323"/>
                      <a:pt x="515" y="2323"/>
                    </a:cubicBezTo>
                    <a:cubicBezTo>
                      <a:pt x="511" y="2322"/>
                      <a:pt x="507" y="2325"/>
                      <a:pt x="506" y="2328"/>
                    </a:cubicBezTo>
                    <a:cubicBezTo>
                      <a:pt x="505" y="2334"/>
                      <a:pt x="510" y="2339"/>
                      <a:pt x="516" y="2340"/>
                    </a:cubicBezTo>
                    <a:cubicBezTo>
                      <a:pt x="520" y="2341"/>
                      <a:pt x="524" y="2340"/>
                      <a:pt x="527" y="2337"/>
                    </a:cubicBezTo>
                    <a:cubicBezTo>
                      <a:pt x="532" y="2333"/>
                      <a:pt x="534" y="2326"/>
                      <a:pt x="532" y="2320"/>
                    </a:cubicBezTo>
                    <a:cubicBezTo>
                      <a:pt x="528" y="2305"/>
                      <a:pt x="515" y="2304"/>
                      <a:pt x="504" y="2310"/>
                    </a:cubicBezTo>
                    <a:cubicBezTo>
                      <a:pt x="480" y="2324"/>
                      <a:pt x="475" y="2347"/>
                      <a:pt x="441" y="2345"/>
                    </a:cubicBezTo>
                    <a:cubicBezTo>
                      <a:pt x="427" y="2344"/>
                      <a:pt x="413" y="2338"/>
                      <a:pt x="406" y="2323"/>
                    </a:cubicBezTo>
                    <a:cubicBezTo>
                      <a:pt x="396" y="2305"/>
                      <a:pt x="399" y="2281"/>
                      <a:pt x="418" y="2270"/>
                    </a:cubicBezTo>
                    <a:cubicBezTo>
                      <a:pt x="398" y="2283"/>
                      <a:pt x="404" y="2315"/>
                      <a:pt x="422" y="2330"/>
                    </a:cubicBezTo>
                    <a:cubicBezTo>
                      <a:pt x="432" y="2338"/>
                      <a:pt x="448" y="2343"/>
                      <a:pt x="462" y="2337"/>
                    </a:cubicBezTo>
                    <a:cubicBezTo>
                      <a:pt x="490" y="2325"/>
                      <a:pt x="476" y="2295"/>
                      <a:pt x="451" y="2306"/>
                    </a:cubicBezTo>
                    <a:cubicBezTo>
                      <a:pt x="437" y="2311"/>
                      <a:pt x="423" y="2308"/>
                      <a:pt x="416" y="2294"/>
                    </a:cubicBezTo>
                    <a:cubicBezTo>
                      <a:pt x="412" y="2286"/>
                      <a:pt x="414" y="2276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7" y="2270"/>
                      <a:pt x="416" y="2271"/>
                      <a:pt x="416" y="2271"/>
                    </a:cubicBezTo>
                    <a:cubicBezTo>
                      <a:pt x="420" y="2268"/>
                      <a:pt x="425" y="2264"/>
                      <a:pt x="429" y="2259"/>
                    </a:cubicBezTo>
                    <a:cubicBezTo>
                      <a:pt x="438" y="2248"/>
                      <a:pt x="443" y="2238"/>
                      <a:pt x="445" y="2224"/>
                    </a:cubicBezTo>
                    <a:cubicBezTo>
                      <a:pt x="445" y="2224"/>
                      <a:pt x="445" y="2224"/>
                      <a:pt x="445" y="2224"/>
                    </a:cubicBezTo>
                    <a:cubicBezTo>
                      <a:pt x="450" y="2235"/>
                      <a:pt x="450" y="2257"/>
                      <a:pt x="444" y="2267"/>
                    </a:cubicBezTo>
                    <a:cubicBezTo>
                      <a:pt x="445" y="2268"/>
                      <a:pt x="446" y="2268"/>
                      <a:pt x="446" y="2269"/>
                    </a:cubicBezTo>
                    <a:cubicBezTo>
                      <a:pt x="452" y="2260"/>
                      <a:pt x="453" y="2242"/>
                      <a:pt x="450" y="2229"/>
                    </a:cubicBezTo>
                    <a:cubicBezTo>
                      <a:pt x="451" y="2231"/>
                      <a:pt x="452" y="2232"/>
                      <a:pt x="453" y="2233"/>
                    </a:cubicBezTo>
                    <a:cubicBezTo>
                      <a:pt x="453" y="2234"/>
                      <a:pt x="453" y="2234"/>
                      <a:pt x="453" y="2234"/>
                    </a:cubicBezTo>
                    <a:cubicBezTo>
                      <a:pt x="459" y="2241"/>
                      <a:pt x="465" y="2247"/>
                      <a:pt x="471" y="2252"/>
                    </a:cubicBezTo>
                    <a:cubicBezTo>
                      <a:pt x="479" y="2258"/>
                      <a:pt x="491" y="2264"/>
                      <a:pt x="494" y="2273"/>
                    </a:cubicBezTo>
                    <a:cubicBezTo>
                      <a:pt x="496" y="2282"/>
                      <a:pt x="494" y="2290"/>
                      <a:pt x="487" y="2296"/>
                    </a:cubicBezTo>
                    <a:cubicBezTo>
                      <a:pt x="480" y="2301"/>
                      <a:pt x="471" y="2303"/>
                      <a:pt x="464" y="2299"/>
                    </a:cubicBezTo>
                    <a:cubicBezTo>
                      <a:pt x="457" y="2296"/>
                      <a:pt x="454" y="2289"/>
                      <a:pt x="454" y="2283"/>
                    </a:cubicBezTo>
                    <a:cubicBezTo>
                      <a:pt x="455" y="2277"/>
                      <a:pt x="459" y="2272"/>
                      <a:pt x="464" y="2270"/>
                    </a:cubicBezTo>
                    <a:cubicBezTo>
                      <a:pt x="460" y="2272"/>
                      <a:pt x="458" y="2276"/>
                      <a:pt x="459" y="2280"/>
                    </a:cubicBezTo>
                    <a:cubicBezTo>
                      <a:pt x="459" y="2285"/>
                      <a:pt x="464" y="2288"/>
                      <a:pt x="469" y="2288"/>
                    </a:cubicBezTo>
                    <a:cubicBezTo>
                      <a:pt x="474" y="2287"/>
                      <a:pt x="477" y="2282"/>
                      <a:pt x="476" y="2277"/>
                    </a:cubicBezTo>
                    <a:cubicBezTo>
                      <a:pt x="476" y="2273"/>
                      <a:pt x="472" y="2270"/>
                      <a:pt x="467" y="2270"/>
                    </a:cubicBezTo>
                    <a:cubicBezTo>
                      <a:pt x="465" y="2270"/>
                      <a:pt x="462" y="2270"/>
                      <a:pt x="460" y="2272"/>
                    </a:cubicBezTo>
                    <a:cubicBezTo>
                      <a:pt x="457" y="2274"/>
                      <a:pt x="454" y="2278"/>
                      <a:pt x="454" y="2282"/>
                    </a:cubicBezTo>
                    <a:cubicBezTo>
                      <a:pt x="453" y="2289"/>
                      <a:pt x="457" y="2296"/>
                      <a:pt x="464" y="2300"/>
                    </a:cubicBezTo>
                    <a:cubicBezTo>
                      <a:pt x="471" y="2304"/>
                      <a:pt x="481" y="2302"/>
                      <a:pt x="488" y="2297"/>
                    </a:cubicBezTo>
                    <a:cubicBezTo>
                      <a:pt x="495" y="2291"/>
                      <a:pt x="498" y="2282"/>
                      <a:pt x="496" y="2272"/>
                    </a:cubicBezTo>
                    <a:cubicBezTo>
                      <a:pt x="495" y="2270"/>
                      <a:pt x="494" y="2267"/>
                      <a:pt x="493" y="2265"/>
                    </a:cubicBezTo>
                    <a:cubicBezTo>
                      <a:pt x="494" y="2266"/>
                      <a:pt x="495" y="2267"/>
                      <a:pt x="496" y="2267"/>
                    </a:cubicBezTo>
                    <a:cubicBezTo>
                      <a:pt x="516" y="2276"/>
                      <a:pt x="538" y="2276"/>
                      <a:pt x="552" y="2294"/>
                    </a:cubicBezTo>
                    <a:cubicBezTo>
                      <a:pt x="552" y="2293"/>
                      <a:pt x="553" y="2292"/>
                      <a:pt x="554" y="2292"/>
                    </a:cubicBezTo>
                    <a:cubicBezTo>
                      <a:pt x="552" y="2290"/>
                      <a:pt x="550" y="2287"/>
                      <a:pt x="547" y="2285"/>
                    </a:cubicBezTo>
                    <a:cubicBezTo>
                      <a:pt x="544" y="2281"/>
                      <a:pt x="540" y="2279"/>
                      <a:pt x="536" y="2277"/>
                    </a:cubicBezTo>
                    <a:cubicBezTo>
                      <a:pt x="541" y="2277"/>
                      <a:pt x="545" y="2276"/>
                      <a:pt x="550" y="2275"/>
                    </a:cubicBezTo>
                    <a:cubicBezTo>
                      <a:pt x="559" y="2272"/>
                      <a:pt x="566" y="2269"/>
                      <a:pt x="575" y="2263"/>
                    </a:cubicBezTo>
                    <a:cubicBezTo>
                      <a:pt x="577" y="2261"/>
                      <a:pt x="580" y="2259"/>
                      <a:pt x="582" y="2256"/>
                    </a:cubicBezTo>
                    <a:cubicBezTo>
                      <a:pt x="588" y="2250"/>
                      <a:pt x="592" y="2245"/>
                      <a:pt x="595" y="2237"/>
                    </a:cubicBezTo>
                    <a:cubicBezTo>
                      <a:pt x="597" y="2229"/>
                      <a:pt x="598" y="2223"/>
                      <a:pt x="597" y="2214"/>
                    </a:cubicBezTo>
                    <a:cubicBezTo>
                      <a:pt x="596" y="2207"/>
                      <a:pt x="592" y="2200"/>
                      <a:pt x="587" y="2195"/>
                    </a:cubicBezTo>
                    <a:cubicBezTo>
                      <a:pt x="578" y="2185"/>
                      <a:pt x="563" y="2184"/>
                      <a:pt x="552" y="2188"/>
                    </a:cubicBezTo>
                    <a:cubicBezTo>
                      <a:pt x="540" y="2193"/>
                      <a:pt x="530" y="2204"/>
                      <a:pt x="523" y="2216"/>
                    </a:cubicBezTo>
                    <a:cubicBezTo>
                      <a:pt x="548" y="2200"/>
                      <a:pt x="561" y="2219"/>
                      <a:pt x="572" y="2222"/>
                    </a:cubicBezTo>
                    <a:cubicBezTo>
                      <a:pt x="588" y="2226"/>
                      <a:pt x="595" y="2214"/>
                      <a:pt x="592" y="2203"/>
                    </a:cubicBezTo>
                    <a:cubicBezTo>
                      <a:pt x="592" y="2203"/>
                      <a:pt x="592" y="2203"/>
                      <a:pt x="592" y="2203"/>
                    </a:cubicBezTo>
                    <a:cubicBezTo>
                      <a:pt x="594" y="2207"/>
                      <a:pt x="595" y="2210"/>
                      <a:pt x="595" y="2214"/>
                    </a:cubicBezTo>
                    <a:cubicBezTo>
                      <a:pt x="596" y="2223"/>
                      <a:pt x="596" y="2229"/>
                      <a:pt x="593" y="2237"/>
                    </a:cubicBezTo>
                    <a:cubicBezTo>
                      <a:pt x="590" y="2244"/>
                      <a:pt x="586" y="2249"/>
                      <a:pt x="581" y="2255"/>
                    </a:cubicBezTo>
                    <a:cubicBezTo>
                      <a:pt x="572" y="2263"/>
                      <a:pt x="563" y="2268"/>
                      <a:pt x="552" y="2271"/>
                    </a:cubicBezTo>
                    <a:cubicBezTo>
                      <a:pt x="555" y="2270"/>
                      <a:pt x="558" y="2268"/>
                      <a:pt x="561" y="2266"/>
                    </a:cubicBezTo>
                    <a:cubicBezTo>
                      <a:pt x="570" y="2260"/>
                      <a:pt x="576" y="2247"/>
                      <a:pt x="569" y="2237"/>
                    </a:cubicBezTo>
                    <a:cubicBezTo>
                      <a:pt x="566" y="2233"/>
                      <a:pt x="561" y="2231"/>
                      <a:pt x="556" y="2232"/>
                    </a:cubicBezTo>
                    <a:cubicBezTo>
                      <a:pt x="552" y="2232"/>
                      <a:pt x="549" y="2235"/>
                      <a:pt x="547" y="2238"/>
                    </a:cubicBezTo>
                    <a:cubicBezTo>
                      <a:pt x="545" y="2241"/>
                      <a:pt x="545" y="2246"/>
                      <a:pt x="547" y="2250"/>
                    </a:cubicBezTo>
                    <a:cubicBezTo>
                      <a:pt x="549" y="2254"/>
                      <a:pt x="555" y="2257"/>
                      <a:pt x="560" y="2255"/>
                    </a:cubicBezTo>
                    <a:cubicBezTo>
                      <a:pt x="563" y="2254"/>
                      <a:pt x="565" y="2251"/>
                      <a:pt x="564" y="2247"/>
                    </a:cubicBezTo>
                    <a:cubicBezTo>
                      <a:pt x="564" y="2245"/>
                      <a:pt x="562" y="2244"/>
                      <a:pt x="560" y="2244"/>
                    </a:cubicBezTo>
                    <a:cubicBezTo>
                      <a:pt x="561" y="2245"/>
                      <a:pt x="562" y="2246"/>
                      <a:pt x="561" y="2248"/>
                    </a:cubicBezTo>
                    <a:cubicBezTo>
                      <a:pt x="561" y="2251"/>
                      <a:pt x="558" y="2252"/>
                      <a:pt x="555" y="2251"/>
                    </a:cubicBezTo>
                    <a:cubicBezTo>
                      <a:pt x="554" y="2250"/>
                      <a:pt x="553" y="2248"/>
                      <a:pt x="553" y="2246"/>
                    </a:cubicBezTo>
                    <a:cubicBezTo>
                      <a:pt x="552" y="2243"/>
                      <a:pt x="554" y="2240"/>
                      <a:pt x="557" y="2239"/>
                    </a:cubicBezTo>
                    <a:cubicBezTo>
                      <a:pt x="560" y="2238"/>
                      <a:pt x="564" y="2239"/>
                      <a:pt x="565" y="2242"/>
                    </a:cubicBezTo>
                    <a:cubicBezTo>
                      <a:pt x="571" y="2250"/>
                      <a:pt x="564" y="2262"/>
                      <a:pt x="557" y="2267"/>
                    </a:cubicBezTo>
                    <a:cubicBezTo>
                      <a:pt x="533" y="2283"/>
                      <a:pt x="492" y="2265"/>
                      <a:pt x="470" y="2247"/>
                    </a:cubicBezTo>
                    <a:cubicBezTo>
                      <a:pt x="479" y="2251"/>
                      <a:pt x="488" y="2252"/>
                      <a:pt x="498" y="2250"/>
                    </a:cubicBezTo>
                    <a:cubicBezTo>
                      <a:pt x="502" y="2249"/>
                      <a:pt x="507" y="2247"/>
                      <a:pt x="511" y="2242"/>
                    </a:cubicBezTo>
                    <a:cubicBezTo>
                      <a:pt x="507" y="2246"/>
                      <a:pt x="502" y="2247"/>
                      <a:pt x="497" y="2248"/>
                    </a:cubicBezTo>
                    <a:cubicBezTo>
                      <a:pt x="486" y="2250"/>
                      <a:pt x="476" y="2247"/>
                      <a:pt x="466" y="2241"/>
                    </a:cubicBezTo>
                    <a:cubicBezTo>
                      <a:pt x="460" y="2236"/>
                      <a:pt x="455" y="2230"/>
                      <a:pt x="451" y="2224"/>
                    </a:cubicBezTo>
                    <a:cubicBezTo>
                      <a:pt x="445" y="2212"/>
                      <a:pt x="444" y="2200"/>
                      <a:pt x="438" y="2188"/>
                    </a:cubicBezTo>
                    <a:cubicBezTo>
                      <a:pt x="438" y="2187"/>
                      <a:pt x="438" y="2187"/>
                      <a:pt x="438" y="2187"/>
                    </a:cubicBezTo>
                    <a:cubicBezTo>
                      <a:pt x="435" y="2180"/>
                      <a:pt x="431" y="2174"/>
                      <a:pt x="426" y="2168"/>
                    </a:cubicBezTo>
                    <a:cubicBezTo>
                      <a:pt x="425" y="2166"/>
                      <a:pt x="413" y="2152"/>
                      <a:pt x="411" y="2153"/>
                    </a:cubicBezTo>
                    <a:cubicBezTo>
                      <a:pt x="411" y="2155"/>
                      <a:pt x="418" y="2164"/>
                      <a:pt x="419" y="2165"/>
                    </a:cubicBezTo>
                    <a:cubicBezTo>
                      <a:pt x="425" y="2173"/>
                      <a:pt x="430" y="2180"/>
                      <a:pt x="434" y="2189"/>
                    </a:cubicBezTo>
                    <a:cubicBezTo>
                      <a:pt x="434" y="2190"/>
                      <a:pt x="434" y="2190"/>
                      <a:pt x="434" y="2190"/>
                    </a:cubicBezTo>
                    <a:cubicBezTo>
                      <a:pt x="439" y="2201"/>
                      <a:pt x="442" y="2211"/>
                      <a:pt x="441" y="2224"/>
                    </a:cubicBezTo>
                    <a:cubicBezTo>
                      <a:pt x="439" y="2239"/>
                      <a:pt x="432" y="2254"/>
                      <a:pt x="419" y="2262"/>
                    </a:cubicBezTo>
                    <a:cubicBezTo>
                      <a:pt x="411" y="2266"/>
                      <a:pt x="398" y="2267"/>
                      <a:pt x="393" y="2259"/>
                    </a:cubicBezTo>
                    <a:cubicBezTo>
                      <a:pt x="391" y="2256"/>
                      <a:pt x="391" y="2252"/>
                      <a:pt x="394" y="2250"/>
                    </a:cubicBezTo>
                    <a:cubicBezTo>
                      <a:pt x="396" y="2247"/>
                      <a:pt x="399" y="2247"/>
                      <a:pt x="401" y="2248"/>
                    </a:cubicBezTo>
                    <a:cubicBezTo>
                      <a:pt x="404" y="2250"/>
                      <a:pt x="404" y="2252"/>
                      <a:pt x="405" y="2253"/>
                    </a:cubicBezTo>
                    <a:cubicBezTo>
                      <a:pt x="405" y="2256"/>
                      <a:pt x="402" y="2258"/>
                      <a:pt x="399" y="2257"/>
                    </a:cubicBezTo>
                    <a:cubicBezTo>
                      <a:pt x="398" y="2257"/>
                      <a:pt x="397" y="2256"/>
                      <a:pt x="397" y="2254"/>
                    </a:cubicBezTo>
                    <a:cubicBezTo>
                      <a:pt x="395" y="2256"/>
                      <a:pt x="396" y="2258"/>
                      <a:pt x="398" y="2259"/>
                    </a:cubicBezTo>
                    <a:cubicBezTo>
                      <a:pt x="401" y="2261"/>
                      <a:pt x="404" y="2261"/>
                      <a:pt x="407" y="2259"/>
                    </a:cubicBezTo>
                    <a:cubicBezTo>
                      <a:pt x="411" y="2255"/>
                      <a:pt x="411" y="2249"/>
                      <a:pt x="407" y="2245"/>
                    </a:cubicBezTo>
                    <a:cubicBezTo>
                      <a:pt x="405" y="2242"/>
                      <a:pt x="401" y="2240"/>
                      <a:pt x="397" y="2240"/>
                    </a:cubicBezTo>
                    <a:cubicBezTo>
                      <a:pt x="393" y="2240"/>
                      <a:pt x="390" y="2242"/>
                      <a:pt x="387" y="2245"/>
                    </a:cubicBezTo>
                    <a:cubicBezTo>
                      <a:pt x="384" y="2250"/>
                      <a:pt x="384" y="2255"/>
                      <a:pt x="387" y="2260"/>
                    </a:cubicBezTo>
                    <a:cubicBezTo>
                      <a:pt x="393" y="2270"/>
                      <a:pt x="407" y="2271"/>
                      <a:pt x="416" y="2265"/>
                    </a:cubicBezTo>
                    <a:cubicBezTo>
                      <a:pt x="419" y="2263"/>
                      <a:pt x="422" y="2261"/>
                      <a:pt x="425" y="2259"/>
                    </a:cubicBezTo>
                    <a:cubicBezTo>
                      <a:pt x="417" y="2268"/>
                      <a:pt x="409" y="2273"/>
                      <a:pt x="397" y="2278"/>
                    </a:cubicBezTo>
                    <a:cubicBezTo>
                      <a:pt x="390" y="2280"/>
                      <a:pt x="384" y="2281"/>
                      <a:pt x="376" y="2281"/>
                    </a:cubicBezTo>
                    <a:cubicBezTo>
                      <a:pt x="367" y="2280"/>
                      <a:pt x="362" y="2278"/>
                      <a:pt x="354" y="2274"/>
                    </a:cubicBezTo>
                    <a:cubicBezTo>
                      <a:pt x="351" y="2271"/>
                      <a:pt x="348" y="2269"/>
                      <a:pt x="346" y="2265"/>
                    </a:cubicBezTo>
                    <a:cubicBezTo>
                      <a:pt x="346" y="2265"/>
                      <a:pt x="346" y="2265"/>
                      <a:pt x="346" y="2265"/>
                    </a:cubicBezTo>
                    <a:cubicBezTo>
                      <a:pt x="354" y="2273"/>
                      <a:pt x="368" y="2272"/>
                      <a:pt x="371" y="2256"/>
                    </a:cubicBezTo>
                    <a:cubicBezTo>
                      <a:pt x="374" y="2244"/>
                      <a:pt x="362" y="2224"/>
                      <a:pt x="387" y="2209"/>
                    </a:cubicBezTo>
                    <a:cubicBezTo>
                      <a:pt x="373" y="2210"/>
                      <a:pt x="359" y="2214"/>
                      <a:pt x="350" y="2222"/>
                    </a:cubicBezTo>
                    <a:cubicBezTo>
                      <a:pt x="341" y="2231"/>
                      <a:pt x="336" y="2245"/>
                      <a:pt x="340" y="2257"/>
                    </a:cubicBezTo>
                    <a:cubicBezTo>
                      <a:pt x="343" y="2264"/>
                      <a:pt x="348" y="2270"/>
                      <a:pt x="354" y="2275"/>
                    </a:cubicBezTo>
                    <a:cubicBezTo>
                      <a:pt x="361" y="2279"/>
                      <a:pt x="367" y="2282"/>
                      <a:pt x="376" y="2283"/>
                    </a:cubicBezTo>
                    <a:cubicBezTo>
                      <a:pt x="384" y="2283"/>
                      <a:pt x="390" y="2283"/>
                      <a:pt x="398" y="2280"/>
                    </a:cubicBezTo>
                    <a:cubicBezTo>
                      <a:pt x="401" y="2279"/>
                      <a:pt x="404" y="2278"/>
                      <a:pt x="408" y="2276"/>
                    </a:cubicBezTo>
                    <a:cubicBezTo>
                      <a:pt x="409" y="2275"/>
                      <a:pt x="411" y="2274"/>
                      <a:pt x="412" y="2273"/>
                    </a:cubicBezTo>
                    <a:cubicBezTo>
                      <a:pt x="395" y="2286"/>
                      <a:pt x="394" y="2309"/>
                      <a:pt x="404" y="2328"/>
                    </a:cubicBezTo>
                    <a:cubicBezTo>
                      <a:pt x="405" y="2329"/>
                      <a:pt x="406" y="2331"/>
                      <a:pt x="407" y="2332"/>
                    </a:cubicBezTo>
                    <a:cubicBezTo>
                      <a:pt x="421" y="2352"/>
                      <a:pt x="446" y="2364"/>
                      <a:pt x="471" y="2366"/>
                    </a:cubicBezTo>
                    <a:close/>
                    <a:moveTo>
                      <a:pt x="488" y="2375"/>
                    </a:moveTo>
                    <a:cubicBezTo>
                      <a:pt x="485" y="2369"/>
                      <a:pt x="488" y="2361"/>
                      <a:pt x="492" y="2358"/>
                    </a:cubicBezTo>
                    <a:cubicBezTo>
                      <a:pt x="488" y="2352"/>
                      <a:pt x="474" y="2355"/>
                      <a:pt x="475" y="2365"/>
                    </a:cubicBezTo>
                    <a:cubicBezTo>
                      <a:pt x="475" y="2372"/>
                      <a:pt x="482" y="2378"/>
                      <a:pt x="488" y="2375"/>
                    </a:cubicBezTo>
                    <a:close/>
                    <a:moveTo>
                      <a:pt x="475" y="2378"/>
                    </a:moveTo>
                    <a:cubicBezTo>
                      <a:pt x="479" y="2387"/>
                      <a:pt x="488" y="2396"/>
                      <a:pt x="497" y="2401"/>
                    </a:cubicBezTo>
                    <a:cubicBezTo>
                      <a:pt x="505" y="2406"/>
                      <a:pt x="516" y="2408"/>
                      <a:pt x="526" y="2408"/>
                    </a:cubicBezTo>
                    <a:cubicBezTo>
                      <a:pt x="544" y="2410"/>
                      <a:pt x="564" y="2406"/>
                      <a:pt x="580" y="2416"/>
                    </a:cubicBezTo>
                    <a:cubicBezTo>
                      <a:pt x="594" y="2424"/>
                      <a:pt x="597" y="2440"/>
                      <a:pt x="593" y="2449"/>
                    </a:cubicBezTo>
                    <a:cubicBezTo>
                      <a:pt x="589" y="2458"/>
                      <a:pt x="578" y="2464"/>
                      <a:pt x="568" y="2462"/>
                    </a:cubicBezTo>
                    <a:cubicBezTo>
                      <a:pt x="561" y="2461"/>
                      <a:pt x="552" y="2454"/>
                      <a:pt x="554" y="2445"/>
                    </a:cubicBezTo>
                    <a:cubicBezTo>
                      <a:pt x="555" y="2441"/>
                      <a:pt x="559" y="2438"/>
                      <a:pt x="562" y="2440"/>
                    </a:cubicBezTo>
                    <a:cubicBezTo>
                      <a:pt x="559" y="2443"/>
                      <a:pt x="561" y="2447"/>
                      <a:pt x="566" y="2449"/>
                    </a:cubicBezTo>
                    <a:cubicBezTo>
                      <a:pt x="569" y="2450"/>
                      <a:pt x="573" y="2449"/>
                      <a:pt x="575" y="2448"/>
                    </a:cubicBezTo>
                    <a:cubicBezTo>
                      <a:pt x="580" y="2445"/>
                      <a:pt x="582" y="2439"/>
                      <a:pt x="580" y="2433"/>
                    </a:cubicBezTo>
                    <a:cubicBezTo>
                      <a:pt x="574" y="2421"/>
                      <a:pt x="553" y="2420"/>
                      <a:pt x="540" y="2421"/>
                    </a:cubicBezTo>
                    <a:cubicBezTo>
                      <a:pt x="521" y="2422"/>
                      <a:pt x="503" y="2417"/>
                      <a:pt x="488" y="2405"/>
                    </a:cubicBezTo>
                    <a:cubicBezTo>
                      <a:pt x="480" y="2398"/>
                      <a:pt x="474" y="2388"/>
                      <a:pt x="475" y="2378"/>
                    </a:cubicBezTo>
                    <a:close/>
                    <a:moveTo>
                      <a:pt x="353" y="2214"/>
                    </a:moveTo>
                    <a:cubicBezTo>
                      <a:pt x="341" y="2222"/>
                      <a:pt x="332" y="2212"/>
                      <a:pt x="324" y="2205"/>
                    </a:cubicBezTo>
                    <a:cubicBezTo>
                      <a:pt x="316" y="2198"/>
                      <a:pt x="305" y="2195"/>
                      <a:pt x="297" y="2204"/>
                    </a:cubicBezTo>
                    <a:cubicBezTo>
                      <a:pt x="309" y="2210"/>
                      <a:pt x="305" y="2217"/>
                      <a:pt x="314" y="2225"/>
                    </a:cubicBezTo>
                    <a:cubicBezTo>
                      <a:pt x="323" y="2234"/>
                      <a:pt x="341" y="2233"/>
                      <a:pt x="353" y="2214"/>
                    </a:cubicBezTo>
                    <a:close/>
                    <a:moveTo>
                      <a:pt x="297" y="2145"/>
                    </a:moveTo>
                    <a:cubicBezTo>
                      <a:pt x="284" y="2174"/>
                      <a:pt x="251" y="2155"/>
                      <a:pt x="247" y="2137"/>
                    </a:cubicBezTo>
                    <a:cubicBezTo>
                      <a:pt x="256" y="2150"/>
                      <a:pt x="285" y="2155"/>
                      <a:pt x="297" y="2145"/>
                    </a:cubicBezTo>
                    <a:close/>
                    <a:moveTo>
                      <a:pt x="308" y="2130"/>
                    </a:moveTo>
                    <a:cubicBezTo>
                      <a:pt x="321" y="2144"/>
                      <a:pt x="323" y="2167"/>
                      <a:pt x="315" y="2180"/>
                    </a:cubicBezTo>
                    <a:cubicBezTo>
                      <a:pt x="298" y="2210"/>
                      <a:pt x="266" y="2191"/>
                      <a:pt x="288" y="2168"/>
                    </a:cubicBezTo>
                    <a:cubicBezTo>
                      <a:pt x="300" y="2156"/>
                      <a:pt x="307" y="2148"/>
                      <a:pt x="308" y="2130"/>
                    </a:cubicBezTo>
                    <a:close/>
                    <a:moveTo>
                      <a:pt x="199" y="2020"/>
                    </a:moveTo>
                    <a:cubicBezTo>
                      <a:pt x="185" y="2052"/>
                      <a:pt x="203" y="2078"/>
                      <a:pt x="223" y="2096"/>
                    </a:cubicBezTo>
                    <a:cubicBezTo>
                      <a:pt x="235" y="2106"/>
                      <a:pt x="255" y="2113"/>
                      <a:pt x="258" y="2129"/>
                    </a:cubicBezTo>
                    <a:cubicBezTo>
                      <a:pt x="275" y="2112"/>
                      <a:pt x="235" y="2086"/>
                      <a:pt x="224" y="2076"/>
                    </a:cubicBezTo>
                    <a:cubicBezTo>
                      <a:pt x="205" y="2060"/>
                      <a:pt x="195" y="2041"/>
                      <a:pt x="199" y="2020"/>
                    </a:cubicBezTo>
                    <a:close/>
                    <a:moveTo>
                      <a:pt x="805" y="1787"/>
                    </a:moveTo>
                    <a:cubicBezTo>
                      <a:pt x="823" y="1804"/>
                      <a:pt x="857" y="1792"/>
                      <a:pt x="872" y="1793"/>
                    </a:cubicBezTo>
                    <a:cubicBezTo>
                      <a:pt x="894" y="1794"/>
                      <a:pt x="895" y="1815"/>
                      <a:pt x="873" y="1817"/>
                    </a:cubicBezTo>
                    <a:cubicBezTo>
                      <a:pt x="851" y="1820"/>
                      <a:pt x="818" y="1807"/>
                      <a:pt x="805" y="1787"/>
                    </a:cubicBezTo>
                    <a:close/>
                    <a:moveTo>
                      <a:pt x="954" y="1764"/>
                    </a:moveTo>
                    <a:cubicBezTo>
                      <a:pt x="940" y="1735"/>
                      <a:pt x="959" y="1711"/>
                      <a:pt x="960" y="1695"/>
                    </a:cubicBezTo>
                    <a:cubicBezTo>
                      <a:pt x="961" y="1678"/>
                      <a:pt x="945" y="1675"/>
                      <a:pt x="939" y="1692"/>
                    </a:cubicBezTo>
                    <a:cubicBezTo>
                      <a:pt x="932" y="1715"/>
                      <a:pt x="938" y="1745"/>
                      <a:pt x="954" y="1764"/>
                    </a:cubicBezTo>
                    <a:close/>
                    <a:moveTo>
                      <a:pt x="542" y="1990"/>
                    </a:moveTo>
                    <a:cubicBezTo>
                      <a:pt x="560" y="1996"/>
                      <a:pt x="570" y="1986"/>
                      <a:pt x="578" y="1968"/>
                    </a:cubicBezTo>
                    <a:cubicBezTo>
                      <a:pt x="584" y="1953"/>
                      <a:pt x="596" y="1944"/>
                      <a:pt x="607" y="1948"/>
                    </a:cubicBezTo>
                    <a:cubicBezTo>
                      <a:pt x="603" y="1940"/>
                      <a:pt x="590" y="1935"/>
                      <a:pt x="580" y="1941"/>
                    </a:cubicBezTo>
                    <a:cubicBezTo>
                      <a:pt x="567" y="1950"/>
                      <a:pt x="568" y="1967"/>
                      <a:pt x="559" y="1980"/>
                    </a:cubicBezTo>
                    <a:cubicBezTo>
                      <a:pt x="557" y="1984"/>
                      <a:pt x="551" y="1989"/>
                      <a:pt x="542" y="1990"/>
                    </a:cubicBezTo>
                    <a:close/>
                    <a:moveTo>
                      <a:pt x="898" y="1922"/>
                    </a:moveTo>
                    <a:cubicBezTo>
                      <a:pt x="900" y="1923"/>
                      <a:pt x="901" y="1925"/>
                      <a:pt x="900" y="1927"/>
                    </a:cubicBezTo>
                    <a:cubicBezTo>
                      <a:pt x="899" y="1929"/>
                      <a:pt x="896" y="1930"/>
                      <a:pt x="894" y="1929"/>
                    </a:cubicBezTo>
                    <a:cubicBezTo>
                      <a:pt x="893" y="1928"/>
                      <a:pt x="892" y="1926"/>
                      <a:pt x="893" y="1924"/>
                    </a:cubicBezTo>
                    <a:cubicBezTo>
                      <a:pt x="894" y="1922"/>
                      <a:pt x="896" y="1921"/>
                      <a:pt x="898" y="1922"/>
                    </a:cubicBezTo>
                    <a:close/>
                    <a:moveTo>
                      <a:pt x="877" y="1923"/>
                    </a:moveTo>
                    <a:cubicBezTo>
                      <a:pt x="880" y="1925"/>
                      <a:pt x="882" y="1930"/>
                      <a:pt x="880" y="1933"/>
                    </a:cubicBezTo>
                    <a:cubicBezTo>
                      <a:pt x="878" y="1937"/>
                      <a:pt x="874" y="1939"/>
                      <a:pt x="870" y="1937"/>
                    </a:cubicBezTo>
                    <a:cubicBezTo>
                      <a:pt x="866" y="1935"/>
                      <a:pt x="865" y="1930"/>
                      <a:pt x="866" y="1927"/>
                    </a:cubicBezTo>
                    <a:cubicBezTo>
                      <a:pt x="868" y="1923"/>
                      <a:pt x="873" y="1921"/>
                      <a:pt x="877" y="1923"/>
                    </a:cubicBezTo>
                    <a:close/>
                    <a:moveTo>
                      <a:pt x="888" y="1920"/>
                    </a:moveTo>
                    <a:cubicBezTo>
                      <a:pt x="891" y="1921"/>
                      <a:pt x="892" y="1924"/>
                      <a:pt x="891" y="1927"/>
                    </a:cubicBezTo>
                    <a:cubicBezTo>
                      <a:pt x="889" y="1929"/>
                      <a:pt x="886" y="1930"/>
                      <a:pt x="884" y="1929"/>
                    </a:cubicBezTo>
                    <a:cubicBezTo>
                      <a:pt x="882" y="1928"/>
                      <a:pt x="881" y="1925"/>
                      <a:pt x="882" y="1922"/>
                    </a:cubicBezTo>
                    <a:cubicBezTo>
                      <a:pt x="883" y="1920"/>
                      <a:pt x="886" y="1919"/>
                      <a:pt x="888" y="1920"/>
                    </a:cubicBezTo>
                    <a:close/>
                    <a:moveTo>
                      <a:pt x="593" y="1806"/>
                    </a:moveTo>
                    <a:cubicBezTo>
                      <a:pt x="595" y="1810"/>
                      <a:pt x="597" y="1812"/>
                      <a:pt x="599" y="1813"/>
                    </a:cubicBezTo>
                    <a:cubicBezTo>
                      <a:pt x="603" y="1815"/>
                      <a:pt x="607" y="1814"/>
                      <a:pt x="611" y="1811"/>
                    </a:cubicBezTo>
                    <a:cubicBezTo>
                      <a:pt x="615" y="1807"/>
                      <a:pt x="614" y="1801"/>
                      <a:pt x="612" y="1798"/>
                    </a:cubicBezTo>
                    <a:cubicBezTo>
                      <a:pt x="608" y="1791"/>
                      <a:pt x="602" y="1794"/>
                      <a:pt x="597" y="1793"/>
                    </a:cubicBezTo>
                    <a:cubicBezTo>
                      <a:pt x="592" y="1792"/>
                      <a:pt x="588" y="1786"/>
                      <a:pt x="588" y="1779"/>
                    </a:cubicBezTo>
                    <a:cubicBezTo>
                      <a:pt x="589" y="1770"/>
                      <a:pt x="593" y="1763"/>
                      <a:pt x="601" y="1761"/>
                    </a:cubicBezTo>
                    <a:cubicBezTo>
                      <a:pt x="606" y="1760"/>
                      <a:pt x="612" y="1761"/>
                      <a:pt x="613" y="1766"/>
                    </a:cubicBezTo>
                    <a:cubicBezTo>
                      <a:pt x="608" y="1764"/>
                      <a:pt x="602" y="1768"/>
                      <a:pt x="604" y="1775"/>
                    </a:cubicBezTo>
                    <a:cubicBezTo>
                      <a:pt x="606" y="1778"/>
                      <a:pt x="612" y="1783"/>
                      <a:pt x="617" y="1789"/>
                    </a:cubicBezTo>
                    <a:cubicBezTo>
                      <a:pt x="623" y="1795"/>
                      <a:pt x="628" y="1801"/>
                      <a:pt x="629" y="1807"/>
                    </a:cubicBezTo>
                    <a:cubicBezTo>
                      <a:pt x="631" y="1821"/>
                      <a:pt x="620" y="1834"/>
                      <a:pt x="606" y="1833"/>
                    </a:cubicBezTo>
                    <a:cubicBezTo>
                      <a:pt x="599" y="1833"/>
                      <a:pt x="593" y="1829"/>
                      <a:pt x="588" y="1824"/>
                    </a:cubicBezTo>
                    <a:cubicBezTo>
                      <a:pt x="583" y="1819"/>
                      <a:pt x="573" y="1802"/>
                      <a:pt x="564" y="1800"/>
                    </a:cubicBezTo>
                    <a:cubicBezTo>
                      <a:pt x="558" y="1799"/>
                      <a:pt x="554" y="1804"/>
                      <a:pt x="554" y="1808"/>
                    </a:cubicBezTo>
                    <a:cubicBezTo>
                      <a:pt x="549" y="1807"/>
                      <a:pt x="548" y="1798"/>
                      <a:pt x="551" y="1793"/>
                    </a:cubicBezTo>
                    <a:cubicBezTo>
                      <a:pt x="557" y="1783"/>
                      <a:pt x="574" y="1781"/>
                      <a:pt x="585" y="1790"/>
                    </a:cubicBezTo>
                    <a:cubicBezTo>
                      <a:pt x="589" y="1794"/>
                      <a:pt x="591" y="1799"/>
                      <a:pt x="593" y="1806"/>
                    </a:cubicBezTo>
                    <a:close/>
                    <a:moveTo>
                      <a:pt x="567" y="2319"/>
                    </a:moveTo>
                    <a:cubicBezTo>
                      <a:pt x="565" y="2322"/>
                      <a:pt x="562" y="2322"/>
                      <a:pt x="559" y="2321"/>
                    </a:cubicBezTo>
                    <a:cubicBezTo>
                      <a:pt x="557" y="2319"/>
                      <a:pt x="556" y="2316"/>
                      <a:pt x="558" y="2313"/>
                    </a:cubicBezTo>
                    <a:cubicBezTo>
                      <a:pt x="560" y="2311"/>
                      <a:pt x="563" y="2310"/>
                      <a:pt x="566" y="2312"/>
                    </a:cubicBezTo>
                    <a:cubicBezTo>
                      <a:pt x="568" y="2313"/>
                      <a:pt x="569" y="2317"/>
                      <a:pt x="567" y="2319"/>
                    </a:cubicBezTo>
                    <a:close/>
                    <a:moveTo>
                      <a:pt x="563" y="2329"/>
                    </a:moveTo>
                    <a:cubicBezTo>
                      <a:pt x="562" y="2331"/>
                      <a:pt x="559" y="2332"/>
                      <a:pt x="558" y="2330"/>
                    </a:cubicBezTo>
                    <a:cubicBezTo>
                      <a:pt x="556" y="2329"/>
                      <a:pt x="555" y="2326"/>
                      <a:pt x="556" y="2324"/>
                    </a:cubicBezTo>
                    <a:cubicBezTo>
                      <a:pt x="558" y="2323"/>
                      <a:pt x="560" y="2322"/>
                      <a:pt x="562" y="2323"/>
                    </a:cubicBezTo>
                    <a:cubicBezTo>
                      <a:pt x="564" y="2325"/>
                      <a:pt x="565" y="2327"/>
                      <a:pt x="563" y="2329"/>
                    </a:cubicBezTo>
                    <a:close/>
                    <a:moveTo>
                      <a:pt x="565" y="2306"/>
                    </a:moveTo>
                    <a:cubicBezTo>
                      <a:pt x="563" y="2310"/>
                      <a:pt x="557" y="2311"/>
                      <a:pt x="554" y="2308"/>
                    </a:cubicBezTo>
                    <a:cubicBezTo>
                      <a:pt x="550" y="2305"/>
                      <a:pt x="549" y="2300"/>
                      <a:pt x="551" y="2297"/>
                    </a:cubicBezTo>
                    <a:cubicBezTo>
                      <a:pt x="554" y="2293"/>
                      <a:pt x="559" y="2292"/>
                      <a:pt x="563" y="2294"/>
                    </a:cubicBezTo>
                    <a:cubicBezTo>
                      <a:pt x="567" y="2297"/>
                      <a:pt x="568" y="2302"/>
                      <a:pt x="565" y="2306"/>
                    </a:cubicBezTo>
                    <a:close/>
                    <a:moveTo>
                      <a:pt x="644" y="1907"/>
                    </a:moveTo>
                    <a:cubicBezTo>
                      <a:pt x="644" y="1914"/>
                      <a:pt x="643" y="1921"/>
                      <a:pt x="640" y="1927"/>
                    </a:cubicBezTo>
                    <a:cubicBezTo>
                      <a:pt x="636" y="1932"/>
                      <a:pt x="629" y="1936"/>
                      <a:pt x="622" y="1935"/>
                    </a:cubicBezTo>
                    <a:cubicBezTo>
                      <a:pt x="614" y="1933"/>
                      <a:pt x="609" y="1926"/>
                      <a:pt x="607" y="1918"/>
                    </a:cubicBezTo>
                    <a:cubicBezTo>
                      <a:pt x="604" y="1907"/>
                      <a:pt x="609" y="1896"/>
                      <a:pt x="617" y="1889"/>
                    </a:cubicBezTo>
                    <a:cubicBezTo>
                      <a:pt x="623" y="1883"/>
                      <a:pt x="632" y="1879"/>
                      <a:pt x="641" y="1876"/>
                    </a:cubicBezTo>
                    <a:cubicBezTo>
                      <a:pt x="640" y="1876"/>
                      <a:pt x="638" y="1876"/>
                      <a:pt x="637" y="1876"/>
                    </a:cubicBezTo>
                    <a:cubicBezTo>
                      <a:pt x="613" y="1876"/>
                      <a:pt x="591" y="1871"/>
                      <a:pt x="569" y="1863"/>
                    </a:cubicBezTo>
                    <a:cubicBezTo>
                      <a:pt x="544" y="1853"/>
                      <a:pt x="529" y="1841"/>
                      <a:pt x="500" y="1844"/>
                    </a:cubicBezTo>
                    <a:cubicBezTo>
                      <a:pt x="494" y="1845"/>
                      <a:pt x="489" y="1846"/>
                      <a:pt x="483" y="1849"/>
                    </a:cubicBezTo>
                    <a:cubicBezTo>
                      <a:pt x="475" y="1852"/>
                      <a:pt x="469" y="1856"/>
                      <a:pt x="463" y="1862"/>
                    </a:cubicBezTo>
                    <a:cubicBezTo>
                      <a:pt x="457" y="1868"/>
                      <a:pt x="453" y="1873"/>
                      <a:pt x="449" y="1881"/>
                    </a:cubicBezTo>
                    <a:cubicBezTo>
                      <a:pt x="438" y="1910"/>
                      <a:pt x="447" y="1935"/>
                      <a:pt x="471" y="1954"/>
                    </a:cubicBezTo>
                    <a:cubicBezTo>
                      <a:pt x="481" y="1962"/>
                      <a:pt x="493" y="1965"/>
                      <a:pt x="506" y="1961"/>
                    </a:cubicBezTo>
                    <a:cubicBezTo>
                      <a:pt x="516" y="1957"/>
                      <a:pt x="524" y="1950"/>
                      <a:pt x="527" y="1939"/>
                    </a:cubicBezTo>
                    <a:cubicBezTo>
                      <a:pt x="529" y="1930"/>
                      <a:pt x="527" y="1922"/>
                      <a:pt x="523" y="1914"/>
                    </a:cubicBezTo>
                    <a:cubicBezTo>
                      <a:pt x="520" y="1911"/>
                      <a:pt x="518" y="1909"/>
                      <a:pt x="515" y="1907"/>
                    </a:cubicBezTo>
                    <a:cubicBezTo>
                      <a:pt x="516" y="1907"/>
                      <a:pt x="517" y="1908"/>
                      <a:pt x="517" y="1909"/>
                    </a:cubicBezTo>
                    <a:cubicBezTo>
                      <a:pt x="522" y="1916"/>
                      <a:pt x="520" y="1924"/>
                      <a:pt x="513" y="1929"/>
                    </a:cubicBezTo>
                    <a:cubicBezTo>
                      <a:pt x="507" y="1933"/>
                      <a:pt x="498" y="1931"/>
                      <a:pt x="494" y="1924"/>
                    </a:cubicBezTo>
                    <a:cubicBezTo>
                      <a:pt x="489" y="1918"/>
                      <a:pt x="491" y="1909"/>
                      <a:pt x="498" y="1905"/>
                    </a:cubicBezTo>
                    <a:cubicBezTo>
                      <a:pt x="507" y="1899"/>
                      <a:pt x="519" y="1905"/>
                      <a:pt x="524" y="1913"/>
                    </a:cubicBezTo>
                    <a:cubicBezTo>
                      <a:pt x="530" y="1921"/>
                      <a:pt x="532" y="1930"/>
                      <a:pt x="530" y="1939"/>
                    </a:cubicBezTo>
                    <a:cubicBezTo>
                      <a:pt x="528" y="1950"/>
                      <a:pt x="521" y="1958"/>
                      <a:pt x="511" y="1962"/>
                    </a:cubicBezTo>
                    <a:cubicBezTo>
                      <a:pt x="521" y="1959"/>
                      <a:pt x="529" y="1954"/>
                      <a:pt x="535" y="1948"/>
                    </a:cubicBezTo>
                    <a:cubicBezTo>
                      <a:pt x="536" y="1949"/>
                      <a:pt x="538" y="1951"/>
                      <a:pt x="539" y="1951"/>
                    </a:cubicBezTo>
                    <a:cubicBezTo>
                      <a:pt x="528" y="1961"/>
                      <a:pt x="516" y="1966"/>
                      <a:pt x="506" y="1967"/>
                    </a:cubicBezTo>
                    <a:cubicBezTo>
                      <a:pt x="526" y="1966"/>
                      <a:pt x="543" y="1959"/>
                      <a:pt x="555" y="1945"/>
                    </a:cubicBezTo>
                    <a:cubicBezTo>
                      <a:pt x="562" y="1937"/>
                      <a:pt x="567" y="1926"/>
                      <a:pt x="569" y="1913"/>
                    </a:cubicBezTo>
                    <a:cubicBezTo>
                      <a:pt x="571" y="1907"/>
                      <a:pt x="571" y="1900"/>
                      <a:pt x="572" y="1893"/>
                    </a:cubicBezTo>
                    <a:cubicBezTo>
                      <a:pt x="574" y="1886"/>
                      <a:pt x="576" y="1881"/>
                      <a:pt x="581" y="1877"/>
                    </a:cubicBezTo>
                    <a:cubicBezTo>
                      <a:pt x="586" y="1874"/>
                      <a:pt x="591" y="1873"/>
                      <a:pt x="596" y="1876"/>
                    </a:cubicBezTo>
                    <a:cubicBezTo>
                      <a:pt x="600" y="1878"/>
                      <a:pt x="603" y="1882"/>
                      <a:pt x="603" y="1887"/>
                    </a:cubicBezTo>
                    <a:cubicBezTo>
                      <a:pt x="603" y="1890"/>
                      <a:pt x="602" y="1892"/>
                      <a:pt x="599" y="1894"/>
                    </a:cubicBezTo>
                    <a:cubicBezTo>
                      <a:pt x="596" y="1897"/>
                      <a:pt x="591" y="1897"/>
                      <a:pt x="589" y="1893"/>
                    </a:cubicBezTo>
                    <a:cubicBezTo>
                      <a:pt x="587" y="1891"/>
                      <a:pt x="587" y="1888"/>
                      <a:pt x="589" y="1886"/>
                    </a:cubicBezTo>
                    <a:cubicBezTo>
                      <a:pt x="592" y="1884"/>
                      <a:pt x="595" y="1884"/>
                      <a:pt x="597" y="1887"/>
                    </a:cubicBezTo>
                    <a:cubicBezTo>
                      <a:pt x="599" y="1889"/>
                      <a:pt x="599" y="1892"/>
                      <a:pt x="597" y="1894"/>
                    </a:cubicBezTo>
                    <a:cubicBezTo>
                      <a:pt x="597" y="1895"/>
                      <a:pt x="596" y="1895"/>
                      <a:pt x="595" y="1895"/>
                    </a:cubicBezTo>
                    <a:cubicBezTo>
                      <a:pt x="597" y="1895"/>
                      <a:pt x="598" y="1895"/>
                      <a:pt x="599" y="1894"/>
                    </a:cubicBezTo>
                    <a:cubicBezTo>
                      <a:pt x="601" y="1892"/>
                      <a:pt x="602" y="1890"/>
                      <a:pt x="602" y="1887"/>
                    </a:cubicBezTo>
                    <a:cubicBezTo>
                      <a:pt x="602" y="1883"/>
                      <a:pt x="599" y="1879"/>
                      <a:pt x="595" y="1877"/>
                    </a:cubicBezTo>
                    <a:cubicBezTo>
                      <a:pt x="591" y="1875"/>
                      <a:pt x="587" y="1876"/>
                      <a:pt x="583" y="1879"/>
                    </a:cubicBezTo>
                    <a:cubicBezTo>
                      <a:pt x="578" y="1883"/>
                      <a:pt x="576" y="1888"/>
                      <a:pt x="575" y="1893"/>
                    </a:cubicBezTo>
                    <a:cubicBezTo>
                      <a:pt x="574" y="1900"/>
                      <a:pt x="574" y="1906"/>
                      <a:pt x="573" y="1912"/>
                    </a:cubicBezTo>
                    <a:cubicBezTo>
                      <a:pt x="571" y="1926"/>
                      <a:pt x="565" y="1938"/>
                      <a:pt x="556" y="1947"/>
                    </a:cubicBezTo>
                    <a:cubicBezTo>
                      <a:pt x="549" y="1956"/>
                      <a:pt x="539" y="1962"/>
                      <a:pt x="528" y="1966"/>
                    </a:cubicBezTo>
                    <a:cubicBezTo>
                      <a:pt x="510" y="1972"/>
                      <a:pt x="491" y="1970"/>
                      <a:pt x="475" y="1962"/>
                    </a:cubicBezTo>
                    <a:cubicBezTo>
                      <a:pt x="476" y="1963"/>
                      <a:pt x="476" y="1964"/>
                      <a:pt x="477" y="1965"/>
                    </a:cubicBezTo>
                    <a:cubicBezTo>
                      <a:pt x="480" y="1969"/>
                      <a:pt x="482" y="1973"/>
                      <a:pt x="484" y="1977"/>
                    </a:cubicBezTo>
                    <a:cubicBezTo>
                      <a:pt x="488" y="1985"/>
                      <a:pt x="490" y="1991"/>
                      <a:pt x="490" y="1999"/>
                    </a:cubicBezTo>
                    <a:cubicBezTo>
                      <a:pt x="491" y="2026"/>
                      <a:pt x="465" y="2042"/>
                      <a:pt x="442" y="2039"/>
                    </a:cubicBezTo>
                    <a:cubicBezTo>
                      <a:pt x="433" y="2038"/>
                      <a:pt x="424" y="2033"/>
                      <a:pt x="418" y="2027"/>
                    </a:cubicBezTo>
                    <a:cubicBezTo>
                      <a:pt x="421" y="2026"/>
                      <a:pt x="421" y="2026"/>
                      <a:pt x="421" y="2026"/>
                    </a:cubicBezTo>
                    <a:cubicBezTo>
                      <a:pt x="427" y="2031"/>
                      <a:pt x="435" y="2034"/>
                      <a:pt x="443" y="2035"/>
                    </a:cubicBezTo>
                    <a:cubicBezTo>
                      <a:pt x="464" y="2037"/>
                      <a:pt x="487" y="2023"/>
                      <a:pt x="486" y="1999"/>
                    </a:cubicBezTo>
                    <a:cubicBezTo>
                      <a:pt x="485" y="1992"/>
                      <a:pt x="483" y="1986"/>
                      <a:pt x="480" y="1979"/>
                    </a:cubicBezTo>
                    <a:cubicBezTo>
                      <a:pt x="478" y="1975"/>
                      <a:pt x="476" y="1971"/>
                      <a:pt x="473" y="1967"/>
                    </a:cubicBezTo>
                    <a:cubicBezTo>
                      <a:pt x="461" y="1950"/>
                      <a:pt x="447" y="1941"/>
                      <a:pt x="441" y="1920"/>
                    </a:cubicBezTo>
                    <a:cubicBezTo>
                      <a:pt x="438" y="1907"/>
                      <a:pt x="439" y="1893"/>
                      <a:pt x="445" y="1879"/>
                    </a:cubicBezTo>
                    <a:cubicBezTo>
                      <a:pt x="449" y="1871"/>
                      <a:pt x="453" y="1865"/>
                      <a:pt x="460" y="1859"/>
                    </a:cubicBezTo>
                    <a:cubicBezTo>
                      <a:pt x="466" y="1852"/>
                      <a:pt x="473" y="1848"/>
                      <a:pt x="481" y="1845"/>
                    </a:cubicBezTo>
                    <a:cubicBezTo>
                      <a:pt x="495" y="1841"/>
                      <a:pt x="506" y="1840"/>
                      <a:pt x="519" y="1842"/>
                    </a:cubicBezTo>
                    <a:cubicBezTo>
                      <a:pt x="512" y="1840"/>
                      <a:pt x="506" y="1838"/>
                      <a:pt x="504" y="1838"/>
                    </a:cubicBezTo>
                    <a:cubicBezTo>
                      <a:pt x="476" y="1831"/>
                      <a:pt x="448" y="1827"/>
                      <a:pt x="421" y="1826"/>
                    </a:cubicBezTo>
                    <a:cubicBezTo>
                      <a:pt x="413" y="1826"/>
                      <a:pt x="407" y="1827"/>
                      <a:pt x="403" y="1831"/>
                    </a:cubicBezTo>
                    <a:cubicBezTo>
                      <a:pt x="400" y="1834"/>
                      <a:pt x="397" y="1837"/>
                      <a:pt x="397" y="1840"/>
                    </a:cubicBezTo>
                    <a:cubicBezTo>
                      <a:pt x="395" y="1846"/>
                      <a:pt x="397" y="1853"/>
                      <a:pt x="403" y="1855"/>
                    </a:cubicBezTo>
                    <a:cubicBezTo>
                      <a:pt x="406" y="1856"/>
                      <a:pt x="409" y="1855"/>
                      <a:pt x="412" y="1853"/>
                    </a:cubicBezTo>
                    <a:cubicBezTo>
                      <a:pt x="415" y="1850"/>
                      <a:pt x="414" y="1845"/>
                      <a:pt x="411" y="1843"/>
                    </a:cubicBezTo>
                    <a:cubicBezTo>
                      <a:pt x="409" y="1842"/>
                      <a:pt x="406" y="1842"/>
                      <a:pt x="404" y="1844"/>
                    </a:cubicBezTo>
                    <a:cubicBezTo>
                      <a:pt x="404" y="1841"/>
                      <a:pt x="408" y="1839"/>
                      <a:pt x="412" y="1840"/>
                    </a:cubicBezTo>
                    <a:cubicBezTo>
                      <a:pt x="421" y="1842"/>
                      <a:pt x="422" y="1856"/>
                      <a:pt x="412" y="1860"/>
                    </a:cubicBezTo>
                    <a:cubicBezTo>
                      <a:pt x="404" y="1864"/>
                      <a:pt x="396" y="1860"/>
                      <a:pt x="392" y="1852"/>
                    </a:cubicBezTo>
                    <a:cubicBezTo>
                      <a:pt x="388" y="1842"/>
                      <a:pt x="395" y="1829"/>
                      <a:pt x="408" y="1826"/>
                    </a:cubicBezTo>
                    <a:cubicBezTo>
                      <a:pt x="385" y="1827"/>
                      <a:pt x="363" y="1830"/>
                      <a:pt x="342" y="1835"/>
                    </a:cubicBezTo>
                    <a:cubicBezTo>
                      <a:pt x="351" y="1835"/>
                      <a:pt x="360" y="1837"/>
                      <a:pt x="367" y="1840"/>
                    </a:cubicBezTo>
                    <a:cubicBezTo>
                      <a:pt x="392" y="1850"/>
                      <a:pt x="406" y="1881"/>
                      <a:pt x="382" y="1902"/>
                    </a:cubicBezTo>
                    <a:cubicBezTo>
                      <a:pt x="376" y="1908"/>
                      <a:pt x="368" y="1911"/>
                      <a:pt x="359" y="1912"/>
                    </a:cubicBezTo>
                    <a:cubicBezTo>
                      <a:pt x="345" y="1915"/>
                      <a:pt x="329" y="1910"/>
                      <a:pt x="317" y="1916"/>
                    </a:cubicBezTo>
                    <a:cubicBezTo>
                      <a:pt x="311" y="1919"/>
                      <a:pt x="307" y="1925"/>
                      <a:pt x="306" y="1931"/>
                    </a:cubicBezTo>
                    <a:cubicBezTo>
                      <a:pt x="303" y="1945"/>
                      <a:pt x="317" y="1958"/>
                      <a:pt x="331" y="1956"/>
                    </a:cubicBezTo>
                    <a:cubicBezTo>
                      <a:pt x="337" y="1955"/>
                      <a:pt x="342" y="1948"/>
                      <a:pt x="342" y="1943"/>
                    </a:cubicBezTo>
                    <a:cubicBezTo>
                      <a:pt x="342" y="1935"/>
                      <a:pt x="335" y="1929"/>
                      <a:pt x="329" y="1931"/>
                    </a:cubicBezTo>
                    <a:cubicBezTo>
                      <a:pt x="331" y="1929"/>
                      <a:pt x="337" y="1927"/>
                      <a:pt x="341" y="1930"/>
                    </a:cubicBezTo>
                    <a:cubicBezTo>
                      <a:pt x="349" y="1936"/>
                      <a:pt x="348" y="1948"/>
                      <a:pt x="343" y="1954"/>
                    </a:cubicBezTo>
                    <a:cubicBezTo>
                      <a:pt x="336" y="1962"/>
                      <a:pt x="326" y="1963"/>
                      <a:pt x="319" y="1961"/>
                    </a:cubicBezTo>
                    <a:cubicBezTo>
                      <a:pt x="305" y="1957"/>
                      <a:pt x="295" y="1942"/>
                      <a:pt x="301" y="1927"/>
                    </a:cubicBezTo>
                    <a:cubicBezTo>
                      <a:pt x="305" y="1919"/>
                      <a:pt x="309" y="1915"/>
                      <a:pt x="315" y="1912"/>
                    </a:cubicBezTo>
                    <a:cubicBezTo>
                      <a:pt x="325" y="1907"/>
                      <a:pt x="337" y="1909"/>
                      <a:pt x="347" y="1903"/>
                    </a:cubicBezTo>
                    <a:cubicBezTo>
                      <a:pt x="363" y="1894"/>
                      <a:pt x="371" y="1877"/>
                      <a:pt x="361" y="1862"/>
                    </a:cubicBezTo>
                    <a:cubicBezTo>
                      <a:pt x="351" y="1846"/>
                      <a:pt x="321" y="1842"/>
                      <a:pt x="303" y="1850"/>
                    </a:cubicBezTo>
                    <a:cubicBezTo>
                      <a:pt x="292" y="1855"/>
                      <a:pt x="283" y="1867"/>
                      <a:pt x="283" y="1878"/>
                    </a:cubicBezTo>
                    <a:cubicBezTo>
                      <a:pt x="282" y="1893"/>
                      <a:pt x="299" y="1908"/>
                      <a:pt x="314" y="1898"/>
                    </a:cubicBezTo>
                    <a:cubicBezTo>
                      <a:pt x="318" y="1895"/>
                      <a:pt x="321" y="1891"/>
                      <a:pt x="322" y="1886"/>
                    </a:cubicBezTo>
                    <a:cubicBezTo>
                      <a:pt x="323" y="1877"/>
                      <a:pt x="312" y="1867"/>
                      <a:pt x="303" y="1873"/>
                    </a:cubicBezTo>
                    <a:cubicBezTo>
                      <a:pt x="298" y="1876"/>
                      <a:pt x="298" y="1884"/>
                      <a:pt x="303" y="1885"/>
                    </a:cubicBezTo>
                    <a:cubicBezTo>
                      <a:pt x="296" y="1887"/>
                      <a:pt x="292" y="1877"/>
                      <a:pt x="298" y="1871"/>
                    </a:cubicBezTo>
                    <a:cubicBezTo>
                      <a:pt x="309" y="1860"/>
                      <a:pt x="329" y="1871"/>
                      <a:pt x="325" y="1887"/>
                    </a:cubicBezTo>
                    <a:cubicBezTo>
                      <a:pt x="323" y="1897"/>
                      <a:pt x="314" y="1906"/>
                      <a:pt x="302" y="1905"/>
                    </a:cubicBezTo>
                    <a:cubicBezTo>
                      <a:pt x="286" y="1904"/>
                      <a:pt x="274" y="1884"/>
                      <a:pt x="281" y="1867"/>
                    </a:cubicBezTo>
                    <a:cubicBezTo>
                      <a:pt x="282" y="1865"/>
                      <a:pt x="283" y="1863"/>
                      <a:pt x="284" y="1862"/>
                    </a:cubicBezTo>
                    <a:cubicBezTo>
                      <a:pt x="279" y="1867"/>
                      <a:pt x="275" y="1871"/>
                      <a:pt x="271" y="1878"/>
                    </a:cubicBezTo>
                    <a:cubicBezTo>
                      <a:pt x="271" y="1878"/>
                      <a:pt x="271" y="1878"/>
                      <a:pt x="271" y="1878"/>
                    </a:cubicBezTo>
                    <a:cubicBezTo>
                      <a:pt x="266" y="1887"/>
                      <a:pt x="264" y="1894"/>
                      <a:pt x="263" y="1905"/>
                    </a:cubicBezTo>
                    <a:cubicBezTo>
                      <a:pt x="260" y="1895"/>
                      <a:pt x="264" y="1885"/>
                      <a:pt x="268" y="1876"/>
                    </a:cubicBezTo>
                    <a:cubicBezTo>
                      <a:pt x="268" y="1876"/>
                      <a:pt x="268" y="1876"/>
                      <a:pt x="268" y="1876"/>
                    </a:cubicBezTo>
                    <a:cubicBezTo>
                      <a:pt x="271" y="1872"/>
                      <a:pt x="274" y="1868"/>
                      <a:pt x="277" y="1865"/>
                    </a:cubicBezTo>
                    <a:cubicBezTo>
                      <a:pt x="265" y="1873"/>
                      <a:pt x="253" y="1883"/>
                      <a:pt x="242" y="1895"/>
                    </a:cubicBezTo>
                    <a:cubicBezTo>
                      <a:pt x="224" y="1916"/>
                      <a:pt x="214" y="1934"/>
                      <a:pt x="208" y="1961"/>
                    </a:cubicBezTo>
                    <a:cubicBezTo>
                      <a:pt x="203" y="1987"/>
                      <a:pt x="205" y="2012"/>
                      <a:pt x="214" y="2035"/>
                    </a:cubicBezTo>
                    <a:cubicBezTo>
                      <a:pt x="218" y="2047"/>
                      <a:pt x="222" y="2053"/>
                      <a:pt x="232" y="2061"/>
                    </a:cubicBezTo>
                    <a:cubicBezTo>
                      <a:pt x="252" y="2077"/>
                      <a:pt x="282" y="2081"/>
                      <a:pt x="300" y="2072"/>
                    </a:cubicBezTo>
                    <a:cubicBezTo>
                      <a:pt x="310" y="2066"/>
                      <a:pt x="317" y="2054"/>
                      <a:pt x="309" y="2045"/>
                    </a:cubicBezTo>
                    <a:cubicBezTo>
                      <a:pt x="304" y="2039"/>
                      <a:pt x="298" y="2038"/>
                      <a:pt x="291" y="2043"/>
                    </a:cubicBezTo>
                    <a:cubicBezTo>
                      <a:pt x="292" y="2031"/>
                      <a:pt x="312" y="2029"/>
                      <a:pt x="323" y="2039"/>
                    </a:cubicBezTo>
                    <a:cubicBezTo>
                      <a:pt x="334" y="2049"/>
                      <a:pt x="335" y="2062"/>
                      <a:pt x="331" y="2072"/>
                    </a:cubicBezTo>
                    <a:cubicBezTo>
                      <a:pt x="325" y="2087"/>
                      <a:pt x="307" y="2097"/>
                      <a:pt x="288" y="2096"/>
                    </a:cubicBezTo>
                    <a:cubicBezTo>
                      <a:pt x="268" y="2094"/>
                      <a:pt x="248" y="2084"/>
                      <a:pt x="234" y="2070"/>
                    </a:cubicBezTo>
                    <a:cubicBezTo>
                      <a:pt x="237" y="2073"/>
                      <a:pt x="240" y="2076"/>
                      <a:pt x="243" y="2080"/>
                    </a:cubicBezTo>
                    <a:cubicBezTo>
                      <a:pt x="266" y="2100"/>
                      <a:pt x="294" y="2113"/>
                      <a:pt x="325" y="2113"/>
                    </a:cubicBezTo>
                    <a:cubicBezTo>
                      <a:pt x="341" y="2113"/>
                      <a:pt x="353" y="2106"/>
                      <a:pt x="362" y="2092"/>
                    </a:cubicBezTo>
                    <a:cubicBezTo>
                      <a:pt x="367" y="2084"/>
                      <a:pt x="370" y="2068"/>
                      <a:pt x="365" y="2059"/>
                    </a:cubicBezTo>
                    <a:cubicBezTo>
                      <a:pt x="360" y="2050"/>
                      <a:pt x="349" y="2047"/>
                      <a:pt x="344" y="2056"/>
                    </a:cubicBezTo>
                    <a:cubicBezTo>
                      <a:pt x="340" y="2051"/>
                      <a:pt x="343" y="2043"/>
                      <a:pt x="350" y="2041"/>
                    </a:cubicBezTo>
                    <a:cubicBezTo>
                      <a:pt x="356" y="2039"/>
                      <a:pt x="364" y="2042"/>
                      <a:pt x="370" y="2049"/>
                    </a:cubicBezTo>
                    <a:cubicBezTo>
                      <a:pt x="373" y="2053"/>
                      <a:pt x="375" y="2058"/>
                      <a:pt x="375" y="2064"/>
                    </a:cubicBezTo>
                    <a:cubicBezTo>
                      <a:pt x="376" y="2074"/>
                      <a:pt x="373" y="2085"/>
                      <a:pt x="366" y="2094"/>
                    </a:cubicBezTo>
                    <a:cubicBezTo>
                      <a:pt x="362" y="2101"/>
                      <a:pt x="356" y="2106"/>
                      <a:pt x="349" y="2109"/>
                    </a:cubicBezTo>
                    <a:cubicBezTo>
                      <a:pt x="371" y="2102"/>
                      <a:pt x="387" y="2085"/>
                      <a:pt x="392" y="2061"/>
                    </a:cubicBezTo>
                    <a:cubicBezTo>
                      <a:pt x="395" y="2049"/>
                      <a:pt x="394" y="2038"/>
                      <a:pt x="390" y="2027"/>
                    </a:cubicBezTo>
                    <a:cubicBezTo>
                      <a:pt x="373" y="1976"/>
                      <a:pt x="343" y="2012"/>
                      <a:pt x="318" y="2020"/>
                    </a:cubicBezTo>
                    <a:cubicBezTo>
                      <a:pt x="287" y="2030"/>
                      <a:pt x="280" y="1987"/>
                      <a:pt x="312" y="1976"/>
                    </a:cubicBezTo>
                    <a:cubicBezTo>
                      <a:pt x="339" y="1966"/>
                      <a:pt x="364" y="1983"/>
                      <a:pt x="379" y="2004"/>
                    </a:cubicBezTo>
                    <a:cubicBezTo>
                      <a:pt x="377" y="1999"/>
                      <a:pt x="376" y="1995"/>
                      <a:pt x="375" y="1990"/>
                    </a:cubicBezTo>
                    <a:cubicBezTo>
                      <a:pt x="374" y="1979"/>
                      <a:pt x="380" y="1966"/>
                      <a:pt x="391" y="1964"/>
                    </a:cubicBezTo>
                    <a:cubicBezTo>
                      <a:pt x="397" y="1963"/>
                      <a:pt x="402" y="1966"/>
                      <a:pt x="405" y="1971"/>
                    </a:cubicBezTo>
                    <a:cubicBezTo>
                      <a:pt x="407" y="1974"/>
                      <a:pt x="407" y="1978"/>
                      <a:pt x="406" y="1982"/>
                    </a:cubicBezTo>
                    <a:cubicBezTo>
                      <a:pt x="405" y="1985"/>
                      <a:pt x="401" y="1989"/>
                      <a:pt x="397" y="1990"/>
                    </a:cubicBezTo>
                    <a:cubicBezTo>
                      <a:pt x="392" y="1991"/>
                      <a:pt x="386" y="1989"/>
                      <a:pt x="385" y="1983"/>
                    </a:cubicBezTo>
                    <a:cubicBezTo>
                      <a:pt x="384" y="1980"/>
                      <a:pt x="385" y="1977"/>
                      <a:pt x="388" y="1975"/>
                    </a:cubicBezTo>
                    <a:cubicBezTo>
                      <a:pt x="389" y="1974"/>
                      <a:pt x="392" y="1974"/>
                      <a:pt x="393" y="1976"/>
                    </a:cubicBezTo>
                    <a:cubicBezTo>
                      <a:pt x="391" y="1976"/>
                      <a:pt x="390" y="1976"/>
                      <a:pt x="389" y="1977"/>
                    </a:cubicBezTo>
                    <a:cubicBezTo>
                      <a:pt x="387" y="1980"/>
                      <a:pt x="388" y="1983"/>
                      <a:pt x="391" y="1984"/>
                    </a:cubicBezTo>
                    <a:cubicBezTo>
                      <a:pt x="392" y="1984"/>
                      <a:pt x="394" y="1984"/>
                      <a:pt x="397" y="1982"/>
                    </a:cubicBezTo>
                    <a:cubicBezTo>
                      <a:pt x="399" y="1981"/>
                      <a:pt x="400" y="1978"/>
                      <a:pt x="398" y="1975"/>
                    </a:cubicBezTo>
                    <a:cubicBezTo>
                      <a:pt x="397" y="1972"/>
                      <a:pt x="394" y="1970"/>
                      <a:pt x="390" y="1971"/>
                    </a:cubicBezTo>
                    <a:cubicBezTo>
                      <a:pt x="381" y="1972"/>
                      <a:pt x="376" y="1985"/>
                      <a:pt x="377" y="1994"/>
                    </a:cubicBezTo>
                    <a:cubicBezTo>
                      <a:pt x="378" y="1996"/>
                      <a:pt x="378" y="1998"/>
                      <a:pt x="379" y="2000"/>
                    </a:cubicBezTo>
                    <a:cubicBezTo>
                      <a:pt x="382" y="2008"/>
                      <a:pt x="387" y="2015"/>
                      <a:pt x="390" y="2023"/>
                    </a:cubicBezTo>
                    <a:cubicBezTo>
                      <a:pt x="393" y="2031"/>
                      <a:pt x="395" y="2039"/>
                      <a:pt x="395" y="2047"/>
                    </a:cubicBezTo>
                    <a:cubicBezTo>
                      <a:pt x="396" y="2044"/>
                      <a:pt x="397" y="2041"/>
                      <a:pt x="399" y="2038"/>
                    </a:cubicBezTo>
                    <a:cubicBezTo>
                      <a:pt x="408" y="2022"/>
                      <a:pt x="429" y="2016"/>
                      <a:pt x="447" y="2023"/>
                    </a:cubicBezTo>
                    <a:cubicBezTo>
                      <a:pt x="452" y="2025"/>
                      <a:pt x="456" y="2028"/>
                      <a:pt x="460" y="2032"/>
                    </a:cubicBezTo>
                    <a:cubicBezTo>
                      <a:pt x="456" y="2033"/>
                      <a:pt x="456" y="2033"/>
                      <a:pt x="456" y="2033"/>
                    </a:cubicBezTo>
                    <a:cubicBezTo>
                      <a:pt x="453" y="2030"/>
                      <a:pt x="450" y="2028"/>
                      <a:pt x="446" y="2026"/>
                    </a:cubicBezTo>
                    <a:cubicBezTo>
                      <a:pt x="429" y="2020"/>
                      <a:pt x="410" y="2024"/>
                      <a:pt x="401" y="2040"/>
                    </a:cubicBezTo>
                    <a:cubicBezTo>
                      <a:pt x="395" y="2049"/>
                      <a:pt x="396" y="2055"/>
                      <a:pt x="393" y="2064"/>
                    </a:cubicBezTo>
                    <a:cubicBezTo>
                      <a:pt x="385" y="2096"/>
                      <a:pt x="357" y="2115"/>
                      <a:pt x="325" y="2116"/>
                    </a:cubicBezTo>
                    <a:cubicBezTo>
                      <a:pt x="315" y="2116"/>
                      <a:pt x="307" y="2115"/>
                      <a:pt x="298" y="2113"/>
                    </a:cubicBezTo>
                    <a:cubicBezTo>
                      <a:pt x="315" y="2120"/>
                      <a:pt x="333" y="2125"/>
                      <a:pt x="349" y="2124"/>
                    </a:cubicBezTo>
                    <a:cubicBezTo>
                      <a:pt x="382" y="2121"/>
                      <a:pt x="425" y="2121"/>
                      <a:pt x="447" y="2116"/>
                    </a:cubicBezTo>
                    <a:cubicBezTo>
                      <a:pt x="457" y="2114"/>
                      <a:pt x="467" y="2107"/>
                      <a:pt x="471" y="2097"/>
                    </a:cubicBezTo>
                    <a:cubicBezTo>
                      <a:pt x="470" y="2103"/>
                      <a:pt x="466" y="2108"/>
                      <a:pt x="461" y="2112"/>
                    </a:cubicBezTo>
                    <a:cubicBezTo>
                      <a:pt x="461" y="2112"/>
                      <a:pt x="461" y="2112"/>
                      <a:pt x="461" y="2112"/>
                    </a:cubicBezTo>
                    <a:cubicBezTo>
                      <a:pt x="458" y="2114"/>
                      <a:pt x="455" y="2115"/>
                      <a:pt x="453" y="2116"/>
                    </a:cubicBezTo>
                    <a:cubicBezTo>
                      <a:pt x="464" y="2115"/>
                      <a:pt x="475" y="2112"/>
                      <a:pt x="484" y="2104"/>
                    </a:cubicBezTo>
                    <a:cubicBezTo>
                      <a:pt x="492" y="2096"/>
                      <a:pt x="496" y="2086"/>
                      <a:pt x="497" y="2074"/>
                    </a:cubicBezTo>
                    <a:cubicBezTo>
                      <a:pt x="497" y="2074"/>
                      <a:pt x="498" y="2074"/>
                      <a:pt x="499" y="2074"/>
                    </a:cubicBezTo>
                    <a:cubicBezTo>
                      <a:pt x="499" y="2083"/>
                      <a:pt x="497" y="2092"/>
                      <a:pt x="490" y="2100"/>
                    </a:cubicBezTo>
                    <a:cubicBezTo>
                      <a:pt x="485" y="2107"/>
                      <a:pt x="478" y="2112"/>
                      <a:pt x="471" y="2114"/>
                    </a:cubicBezTo>
                    <a:cubicBezTo>
                      <a:pt x="476" y="2113"/>
                      <a:pt x="482" y="2116"/>
                      <a:pt x="484" y="2120"/>
                    </a:cubicBezTo>
                    <a:cubicBezTo>
                      <a:pt x="485" y="2123"/>
                      <a:pt x="485" y="2127"/>
                      <a:pt x="484" y="2130"/>
                    </a:cubicBezTo>
                    <a:cubicBezTo>
                      <a:pt x="482" y="2134"/>
                      <a:pt x="477" y="2137"/>
                      <a:pt x="472" y="2135"/>
                    </a:cubicBezTo>
                    <a:cubicBezTo>
                      <a:pt x="469" y="2133"/>
                      <a:pt x="467" y="2130"/>
                      <a:pt x="468" y="2127"/>
                    </a:cubicBezTo>
                    <a:cubicBezTo>
                      <a:pt x="469" y="2121"/>
                      <a:pt x="476" y="2121"/>
                      <a:pt x="477" y="2125"/>
                    </a:cubicBezTo>
                    <a:cubicBezTo>
                      <a:pt x="476" y="2124"/>
                      <a:pt x="474" y="2124"/>
                      <a:pt x="472" y="2125"/>
                    </a:cubicBezTo>
                    <a:cubicBezTo>
                      <a:pt x="470" y="2126"/>
                      <a:pt x="470" y="2129"/>
                      <a:pt x="472" y="2131"/>
                    </a:cubicBezTo>
                    <a:cubicBezTo>
                      <a:pt x="473" y="2133"/>
                      <a:pt x="476" y="2133"/>
                      <a:pt x="478" y="2132"/>
                    </a:cubicBezTo>
                    <a:cubicBezTo>
                      <a:pt x="483" y="2131"/>
                      <a:pt x="485" y="2123"/>
                      <a:pt x="479" y="2118"/>
                    </a:cubicBezTo>
                    <a:cubicBezTo>
                      <a:pt x="474" y="2113"/>
                      <a:pt x="464" y="2116"/>
                      <a:pt x="458" y="2117"/>
                    </a:cubicBezTo>
                    <a:cubicBezTo>
                      <a:pt x="450" y="2119"/>
                      <a:pt x="441" y="2121"/>
                      <a:pt x="437" y="2121"/>
                    </a:cubicBezTo>
                    <a:cubicBezTo>
                      <a:pt x="430" y="2122"/>
                      <a:pt x="415" y="2124"/>
                      <a:pt x="396" y="2124"/>
                    </a:cubicBezTo>
                    <a:cubicBezTo>
                      <a:pt x="399" y="2125"/>
                      <a:pt x="403" y="2126"/>
                      <a:pt x="406" y="2127"/>
                    </a:cubicBezTo>
                    <a:cubicBezTo>
                      <a:pt x="408" y="2128"/>
                      <a:pt x="420" y="2134"/>
                      <a:pt x="419" y="2136"/>
                    </a:cubicBezTo>
                    <a:cubicBezTo>
                      <a:pt x="418" y="2137"/>
                      <a:pt x="411" y="2134"/>
                      <a:pt x="409" y="2133"/>
                    </a:cubicBezTo>
                    <a:cubicBezTo>
                      <a:pt x="404" y="2131"/>
                      <a:pt x="399" y="2130"/>
                      <a:pt x="393" y="2129"/>
                    </a:cubicBezTo>
                    <a:cubicBezTo>
                      <a:pt x="391" y="2128"/>
                      <a:pt x="389" y="2128"/>
                      <a:pt x="386" y="2128"/>
                    </a:cubicBezTo>
                    <a:cubicBezTo>
                      <a:pt x="377" y="2127"/>
                      <a:pt x="370" y="2127"/>
                      <a:pt x="361" y="2128"/>
                    </a:cubicBezTo>
                    <a:cubicBezTo>
                      <a:pt x="360" y="2128"/>
                      <a:pt x="359" y="2128"/>
                      <a:pt x="357" y="2128"/>
                    </a:cubicBezTo>
                    <a:cubicBezTo>
                      <a:pt x="360" y="2129"/>
                      <a:pt x="363" y="2129"/>
                      <a:pt x="366" y="2129"/>
                    </a:cubicBezTo>
                    <a:cubicBezTo>
                      <a:pt x="374" y="2131"/>
                      <a:pt x="380" y="2133"/>
                      <a:pt x="387" y="2137"/>
                    </a:cubicBezTo>
                    <a:cubicBezTo>
                      <a:pt x="405" y="2149"/>
                      <a:pt x="405" y="2169"/>
                      <a:pt x="396" y="2185"/>
                    </a:cubicBezTo>
                    <a:cubicBezTo>
                      <a:pt x="388" y="2199"/>
                      <a:pt x="374" y="2210"/>
                      <a:pt x="358" y="2210"/>
                    </a:cubicBezTo>
                    <a:cubicBezTo>
                      <a:pt x="344" y="2210"/>
                      <a:pt x="334" y="2202"/>
                      <a:pt x="330" y="2189"/>
                    </a:cubicBezTo>
                    <a:cubicBezTo>
                      <a:pt x="328" y="2183"/>
                      <a:pt x="328" y="2177"/>
                      <a:pt x="330" y="2171"/>
                    </a:cubicBezTo>
                    <a:cubicBezTo>
                      <a:pt x="331" y="2166"/>
                      <a:pt x="334" y="2163"/>
                      <a:pt x="338" y="2160"/>
                    </a:cubicBezTo>
                    <a:cubicBezTo>
                      <a:pt x="344" y="2157"/>
                      <a:pt x="350" y="2156"/>
                      <a:pt x="355" y="2159"/>
                    </a:cubicBezTo>
                    <a:cubicBezTo>
                      <a:pt x="359" y="2161"/>
                      <a:pt x="361" y="2163"/>
                      <a:pt x="362" y="2167"/>
                    </a:cubicBezTo>
                    <a:cubicBezTo>
                      <a:pt x="364" y="2171"/>
                      <a:pt x="363" y="2175"/>
                      <a:pt x="360" y="2179"/>
                    </a:cubicBezTo>
                    <a:cubicBezTo>
                      <a:pt x="357" y="2183"/>
                      <a:pt x="353" y="2185"/>
                      <a:pt x="348" y="2184"/>
                    </a:cubicBezTo>
                    <a:cubicBezTo>
                      <a:pt x="343" y="2182"/>
                      <a:pt x="340" y="2178"/>
                      <a:pt x="340" y="2173"/>
                    </a:cubicBezTo>
                    <a:cubicBezTo>
                      <a:pt x="340" y="2167"/>
                      <a:pt x="345" y="2163"/>
                      <a:pt x="351" y="2163"/>
                    </a:cubicBezTo>
                    <a:cubicBezTo>
                      <a:pt x="357" y="2163"/>
                      <a:pt x="361" y="2168"/>
                      <a:pt x="361" y="2174"/>
                    </a:cubicBezTo>
                    <a:cubicBezTo>
                      <a:pt x="361" y="2176"/>
                      <a:pt x="360" y="2178"/>
                      <a:pt x="359" y="2180"/>
                    </a:cubicBezTo>
                    <a:cubicBezTo>
                      <a:pt x="360" y="2179"/>
                      <a:pt x="360" y="2179"/>
                      <a:pt x="360" y="2179"/>
                    </a:cubicBezTo>
                    <a:cubicBezTo>
                      <a:pt x="362" y="2175"/>
                      <a:pt x="363" y="2171"/>
                      <a:pt x="362" y="2167"/>
                    </a:cubicBezTo>
                    <a:cubicBezTo>
                      <a:pt x="361" y="2164"/>
                      <a:pt x="358" y="2161"/>
                      <a:pt x="355" y="2160"/>
                    </a:cubicBezTo>
                    <a:cubicBezTo>
                      <a:pt x="350" y="2157"/>
                      <a:pt x="344" y="2158"/>
                      <a:pt x="339" y="2161"/>
                    </a:cubicBezTo>
                    <a:cubicBezTo>
                      <a:pt x="335" y="2163"/>
                      <a:pt x="332" y="2167"/>
                      <a:pt x="331" y="2172"/>
                    </a:cubicBezTo>
                    <a:cubicBezTo>
                      <a:pt x="329" y="2177"/>
                      <a:pt x="330" y="2182"/>
                      <a:pt x="331" y="2188"/>
                    </a:cubicBezTo>
                    <a:cubicBezTo>
                      <a:pt x="335" y="2201"/>
                      <a:pt x="345" y="2208"/>
                      <a:pt x="358" y="2208"/>
                    </a:cubicBezTo>
                    <a:cubicBezTo>
                      <a:pt x="374" y="2207"/>
                      <a:pt x="387" y="2195"/>
                      <a:pt x="394" y="2182"/>
                    </a:cubicBezTo>
                    <a:cubicBezTo>
                      <a:pt x="401" y="2168"/>
                      <a:pt x="401" y="2151"/>
                      <a:pt x="385" y="2140"/>
                    </a:cubicBezTo>
                    <a:cubicBezTo>
                      <a:pt x="378" y="2137"/>
                      <a:pt x="372" y="2135"/>
                      <a:pt x="365" y="2134"/>
                    </a:cubicBezTo>
                    <a:cubicBezTo>
                      <a:pt x="339" y="2130"/>
                      <a:pt x="315" y="2124"/>
                      <a:pt x="291" y="2112"/>
                    </a:cubicBezTo>
                    <a:cubicBezTo>
                      <a:pt x="292" y="2113"/>
                      <a:pt x="293" y="2115"/>
                      <a:pt x="294" y="2116"/>
                    </a:cubicBezTo>
                    <a:cubicBezTo>
                      <a:pt x="300" y="2123"/>
                      <a:pt x="303" y="2134"/>
                      <a:pt x="294" y="2141"/>
                    </a:cubicBezTo>
                    <a:cubicBezTo>
                      <a:pt x="288" y="2146"/>
                      <a:pt x="279" y="2146"/>
                      <a:pt x="273" y="2141"/>
                    </a:cubicBezTo>
                    <a:cubicBezTo>
                      <a:pt x="269" y="2137"/>
                      <a:pt x="266" y="2131"/>
                      <a:pt x="269" y="2125"/>
                    </a:cubicBezTo>
                    <a:cubicBezTo>
                      <a:pt x="271" y="2121"/>
                      <a:pt x="276" y="2118"/>
                      <a:pt x="279" y="2123"/>
                    </a:cubicBezTo>
                    <a:cubicBezTo>
                      <a:pt x="282" y="2128"/>
                      <a:pt x="278" y="2130"/>
                      <a:pt x="281" y="2135"/>
                    </a:cubicBezTo>
                    <a:cubicBezTo>
                      <a:pt x="283" y="2138"/>
                      <a:pt x="286" y="2140"/>
                      <a:pt x="290" y="2138"/>
                    </a:cubicBezTo>
                    <a:cubicBezTo>
                      <a:pt x="297" y="2135"/>
                      <a:pt x="295" y="2126"/>
                      <a:pt x="292" y="2120"/>
                    </a:cubicBezTo>
                    <a:cubicBezTo>
                      <a:pt x="284" y="2108"/>
                      <a:pt x="276" y="2106"/>
                      <a:pt x="264" y="2099"/>
                    </a:cubicBezTo>
                    <a:cubicBezTo>
                      <a:pt x="256" y="2095"/>
                      <a:pt x="249" y="2089"/>
                      <a:pt x="241" y="2082"/>
                    </a:cubicBezTo>
                    <a:cubicBezTo>
                      <a:pt x="219" y="2061"/>
                      <a:pt x="206" y="2034"/>
                      <a:pt x="202" y="2005"/>
                    </a:cubicBezTo>
                    <a:cubicBezTo>
                      <a:pt x="202" y="2011"/>
                      <a:pt x="198" y="2016"/>
                      <a:pt x="194" y="2018"/>
                    </a:cubicBezTo>
                    <a:cubicBezTo>
                      <a:pt x="189" y="2020"/>
                      <a:pt x="184" y="2019"/>
                      <a:pt x="180" y="2014"/>
                    </a:cubicBezTo>
                    <a:cubicBezTo>
                      <a:pt x="181" y="2014"/>
                      <a:pt x="183" y="2013"/>
                      <a:pt x="183" y="2012"/>
                    </a:cubicBezTo>
                    <a:cubicBezTo>
                      <a:pt x="190" y="2022"/>
                      <a:pt x="200" y="2011"/>
                      <a:pt x="201" y="1999"/>
                    </a:cubicBezTo>
                    <a:cubicBezTo>
                      <a:pt x="201" y="2000"/>
                      <a:pt x="201" y="2000"/>
                      <a:pt x="201" y="2000"/>
                    </a:cubicBezTo>
                    <a:cubicBezTo>
                      <a:pt x="200" y="1990"/>
                      <a:pt x="200" y="1980"/>
                      <a:pt x="202" y="1969"/>
                    </a:cubicBezTo>
                    <a:cubicBezTo>
                      <a:pt x="194" y="1981"/>
                      <a:pt x="180" y="1989"/>
                      <a:pt x="165" y="1984"/>
                    </a:cubicBezTo>
                    <a:cubicBezTo>
                      <a:pt x="158" y="1982"/>
                      <a:pt x="152" y="1977"/>
                      <a:pt x="147" y="1971"/>
                    </a:cubicBezTo>
                    <a:cubicBezTo>
                      <a:pt x="143" y="1964"/>
                      <a:pt x="142" y="1956"/>
                      <a:pt x="144" y="1948"/>
                    </a:cubicBezTo>
                    <a:cubicBezTo>
                      <a:pt x="145" y="1941"/>
                      <a:pt x="149" y="1935"/>
                      <a:pt x="155" y="1930"/>
                    </a:cubicBezTo>
                    <a:cubicBezTo>
                      <a:pt x="160" y="1925"/>
                      <a:pt x="167" y="1923"/>
                      <a:pt x="174" y="1923"/>
                    </a:cubicBezTo>
                    <a:cubicBezTo>
                      <a:pt x="182" y="1924"/>
                      <a:pt x="188" y="1927"/>
                      <a:pt x="193" y="1933"/>
                    </a:cubicBezTo>
                    <a:cubicBezTo>
                      <a:pt x="195" y="1938"/>
                      <a:pt x="196" y="1942"/>
                      <a:pt x="195" y="1947"/>
                    </a:cubicBezTo>
                    <a:cubicBezTo>
                      <a:pt x="193" y="1954"/>
                      <a:pt x="188" y="1959"/>
                      <a:pt x="181" y="1960"/>
                    </a:cubicBezTo>
                    <a:cubicBezTo>
                      <a:pt x="175" y="1961"/>
                      <a:pt x="168" y="1958"/>
                      <a:pt x="165" y="1953"/>
                    </a:cubicBezTo>
                    <a:cubicBezTo>
                      <a:pt x="161" y="1946"/>
                      <a:pt x="163" y="1937"/>
                      <a:pt x="169" y="1933"/>
                    </a:cubicBezTo>
                    <a:cubicBezTo>
                      <a:pt x="176" y="1928"/>
                      <a:pt x="186" y="1930"/>
                      <a:pt x="190" y="1937"/>
                    </a:cubicBezTo>
                    <a:cubicBezTo>
                      <a:pt x="192" y="1940"/>
                      <a:pt x="193" y="1944"/>
                      <a:pt x="192" y="1947"/>
                    </a:cubicBezTo>
                    <a:cubicBezTo>
                      <a:pt x="192" y="1946"/>
                      <a:pt x="192" y="1946"/>
                      <a:pt x="192" y="1946"/>
                    </a:cubicBezTo>
                    <a:cubicBezTo>
                      <a:pt x="193" y="1942"/>
                      <a:pt x="193" y="1939"/>
                      <a:pt x="190" y="1935"/>
                    </a:cubicBezTo>
                    <a:cubicBezTo>
                      <a:pt x="186" y="1929"/>
                      <a:pt x="181" y="1927"/>
                      <a:pt x="174" y="1927"/>
                    </a:cubicBezTo>
                    <a:cubicBezTo>
                      <a:pt x="168" y="1926"/>
                      <a:pt x="162" y="1929"/>
                      <a:pt x="157" y="1933"/>
                    </a:cubicBezTo>
                    <a:cubicBezTo>
                      <a:pt x="152" y="1937"/>
                      <a:pt x="148" y="1943"/>
                      <a:pt x="147" y="1949"/>
                    </a:cubicBezTo>
                    <a:cubicBezTo>
                      <a:pt x="146" y="1956"/>
                      <a:pt x="147" y="1963"/>
                      <a:pt x="150" y="1969"/>
                    </a:cubicBezTo>
                    <a:cubicBezTo>
                      <a:pt x="154" y="1975"/>
                      <a:pt x="159" y="1979"/>
                      <a:pt x="166" y="1982"/>
                    </a:cubicBezTo>
                    <a:cubicBezTo>
                      <a:pt x="183" y="1987"/>
                      <a:pt x="200" y="1974"/>
                      <a:pt x="203" y="1960"/>
                    </a:cubicBezTo>
                    <a:cubicBezTo>
                      <a:pt x="209" y="1932"/>
                      <a:pt x="220" y="1913"/>
                      <a:pt x="238" y="1891"/>
                    </a:cubicBezTo>
                    <a:cubicBezTo>
                      <a:pt x="240" y="1889"/>
                      <a:pt x="242" y="1887"/>
                      <a:pt x="244" y="1885"/>
                    </a:cubicBezTo>
                    <a:cubicBezTo>
                      <a:pt x="242" y="1886"/>
                      <a:pt x="240" y="1887"/>
                      <a:pt x="238" y="1888"/>
                    </a:cubicBezTo>
                    <a:cubicBezTo>
                      <a:pt x="229" y="1893"/>
                      <a:pt x="220" y="1895"/>
                      <a:pt x="210" y="1895"/>
                    </a:cubicBezTo>
                    <a:cubicBezTo>
                      <a:pt x="220" y="1892"/>
                      <a:pt x="227" y="1890"/>
                      <a:pt x="237" y="1885"/>
                    </a:cubicBezTo>
                    <a:cubicBezTo>
                      <a:pt x="237" y="1885"/>
                      <a:pt x="238" y="1885"/>
                      <a:pt x="239" y="1884"/>
                    </a:cubicBezTo>
                    <a:cubicBezTo>
                      <a:pt x="231" y="1887"/>
                      <a:pt x="220" y="1879"/>
                      <a:pt x="215" y="1872"/>
                    </a:cubicBezTo>
                    <a:cubicBezTo>
                      <a:pt x="212" y="1868"/>
                      <a:pt x="210" y="1863"/>
                      <a:pt x="209" y="1859"/>
                    </a:cubicBezTo>
                    <a:cubicBezTo>
                      <a:pt x="207" y="1851"/>
                      <a:pt x="208" y="1840"/>
                      <a:pt x="215" y="1835"/>
                    </a:cubicBezTo>
                    <a:cubicBezTo>
                      <a:pt x="211" y="1828"/>
                      <a:pt x="212" y="1820"/>
                      <a:pt x="213" y="1813"/>
                    </a:cubicBezTo>
                    <a:cubicBezTo>
                      <a:pt x="214" y="1802"/>
                      <a:pt x="212" y="1792"/>
                      <a:pt x="203" y="1790"/>
                    </a:cubicBezTo>
                    <a:cubicBezTo>
                      <a:pt x="213" y="1785"/>
                      <a:pt x="225" y="1799"/>
                      <a:pt x="227" y="1808"/>
                    </a:cubicBezTo>
                    <a:cubicBezTo>
                      <a:pt x="230" y="1821"/>
                      <a:pt x="224" y="1833"/>
                      <a:pt x="218" y="1847"/>
                    </a:cubicBezTo>
                    <a:cubicBezTo>
                      <a:pt x="215" y="1856"/>
                      <a:pt x="215" y="1863"/>
                      <a:pt x="219" y="1871"/>
                    </a:cubicBezTo>
                    <a:cubicBezTo>
                      <a:pt x="223" y="1877"/>
                      <a:pt x="231" y="1885"/>
                      <a:pt x="239" y="1884"/>
                    </a:cubicBezTo>
                    <a:cubicBezTo>
                      <a:pt x="237" y="1884"/>
                      <a:pt x="235" y="1884"/>
                      <a:pt x="234" y="1884"/>
                    </a:cubicBezTo>
                    <a:cubicBezTo>
                      <a:pt x="229" y="1882"/>
                      <a:pt x="226" y="1878"/>
                      <a:pt x="227" y="1871"/>
                    </a:cubicBezTo>
                    <a:cubicBezTo>
                      <a:pt x="227" y="1872"/>
                      <a:pt x="230" y="1872"/>
                      <a:pt x="231" y="1872"/>
                    </a:cubicBezTo>
                    <a:cubicBezTo>
                      <a:pt x="230" y="1880"/>
                      <a:pt x="236" y="1883"/>
                      <a:pt x="243" y="1881"/>
                    </a:cubicBezTo>
                    <a:cubicBezTo>
                      <a:pt x="247" y="1880"/>
                      <a:pt x="250" y="1879"/>
                      <a:pt x="252" y="1877"/>
                    </a:cubicBezTo>
                    <a:cubicBezTo>
                      <a:pt x="276" y="1855"/>
                      <a:pt x="304" y="1840"/>
                      <a:pt x="334" y="1831"/>
                    </a:cubicBezTo>
                    <a:cubicBezTo>
                      <a:pt x="309" y="1837"/>
                      <a:pt x="279" y="1841"/>
                      <a:pt x="256" y="1826"/>
                    </a:cubicBezTo>
                    <a:cubicBezTo>
                      <a:pt x="245" y="1819"/>
                      <a:pt x="239" y="1810"/>
                      <a:pt x="236" y="1797"/>
                    </a:cubicBezTo>
                    <a:cubicBezTo>
                      <a:pt x="234" y="1786"/>
                      <a:pt x="236" y="1775"/>
                      <a:pt x="241" y="1766"/>
                    </a:cubicBezTo>
                    <a:cubicBezTo>
                      <a:pt x="253" y="1743"/>
                      <a:pt x="281" y="1735"/>
                      <a:pt x="303" y="1747"/>
                    </a:cubicBezTo>
                    <a:cubicBezTo>
                      <a:pt x="323" y="1757"/>
                      <a:pt x="335" y="1782"/>
                      <a:pt x="320" y="1802"/>
                    </a:cubicBezTo>
                    <a:cubicBezTo>
                      <a:pt x="314" y="1810"/>
                      <a:pt x="303" y="1814"/>
                      <a:pt x="293" y="1810"/>
                    </a:cubicBezTo>
                    <a:cubicBezTo>
                      <a:pt x="290" y="1809"/>
                      <a:pt x="287" y="1807"/>
                      <a:pt x="286" y="1804"/>
                    </a:cubicBezTo>
                    <a:cubicBezTo>
                      <a:pt x="286" y="1804"/>
                      <a:pt x="286" y="1804"/>
                      <a:pt x="286" y="1804"/>
                    </a:cubicBezTo>
                    <a:cubicBezTo>
                      <a:pt x="281" y="1797"/>
                      <a:pt x="282" y="1787"/>
                      <a:pt x="290" y="1781"/>
                    </a:cubicBezTo>
                    <a:cubicBezTo>
                      <a:pt x="298" y="1776"/>
                      <a:pt x="308" y="1779"/>
                      <a:pt x="313" y="1786"/>
                    </a:cubicBezTo>
                    <a:cubicBezTo>
                      <a:pt x="318" y="1794"/>
                      <a:pt x="316" y="1804"/>
                      <a:pt x="308" y="1809"/>
                    </a:cubicBezTo>
                    <a:cubicBezTo>
                      <a:pt x="305" y="1811"/>
                      <a:pt x="301" y="1812"/>
                      <a:pt x="298" y="1811"/>
                    </a:cubicBezTo>
                    <a:cubicBezTo>
                      <a:pt x="298" y="1811"/>
                      <a:pt x="298" y="1811"/>
                      <a:pt x="298" y="1811"/>
                    </a:cubicBezTo>
                    <a:cubicBezTo>
                      <a:pt x="307" y="1812"/>
                      <a:pt x="315" y="1808"/>
                      <a:pt x="320" y="1801"/>
                    </a:cubicBezTo>
                    <a:cubicBezTo>
                      <a:pt x="333" y="1781"/>
                      <a:pt x="320" y="1759"/>
                      <a:pt x="301" y="1749"/>
                    </a:cubicBezTo>
                    <a:cubicBezTo>
                      <a:pt x="281" y="1738"/>
                      <a:pt x="254" y="1746"/>
                      <a:pt x="243" y="1767"/>
                    </a:cubicBezTo>
                    <a:cubicBezTo>
                      <a:pt x="241" y="1770"/>
                      <a:pt x="240" y="1774"/>
                      <a:pt x="239" y="1778"/>
                    </a:cubicBezTo>
                    <a:cubicBezTo>
                      <a:pt x="240" y="1776"/>
                      <a:pt x="242" y="1773"/>
                      <a:pt x="243" y="1772"/>
                    </a:cubicBezTo>
                    <a:cubicBezTo>
                      <a:pt x="249" y="1765"/>
                      <a:pt x="259" y="1762"/>
                      <a:pt x="266" y="1766"/>
                    </a:cubicBezTo>
                    <a:cubicBezTo>
                      <a:pt x="273" y="1769"/>
                      <a:pt x="278" y="1778"/>
                      <a:pt x="273" y="1786"/>
                    </a:cubicBezTo>
                    <a:cubicBezTo>
                      <a:pt x="270" y="1791"/>
                      <a:pt x="265" y="1793"/>
                      <a:pt x="261" y="1792"/>
                    </a:cubicBezTo>
                    <a:cubicBezTo>
                      <a:pt x="251" y="1789"/>
                      <a:pt x="252" y="1778"/>
                      <a:pt x="258" y="1777"/>
                    </a:cubicBezTo>
                    <a:cubicBezTo>
                      <a:pt x="256" y="1779"/>
                      <a:pt x="255" y="1783"/>
                      <a:pt x="257" y="1785"/>
                    </a:cubicBezTo>
                    <a:cubicBezTo>
                      <a:pt x="259" y="1789"/>
                      <a:pt x="265" y="1789"/>
                      <a:pt x="268" y="1786"/>
                    </a:cubicBezTo>
                    <a:cubicBezTo>
                      <a:pt x="270" y="1783"/>
                      <a:pt x="271" y="1780"/>
                      <a:pt x="270" y="1776"/>
                    </a:cubicBezTo>
                    <a:cubicBezTo>
                      <a:pt x="268" y="1770"/>
                      <a:pt x="261" y="1768"/>
                      <a:pt x="255" y="1769"/>
                    </a:cubicBezTo>
                    <a:cubicBezTo>
                      <a:pt x="242" y="1771"/>
                      <a:pt x="237" y="1785"/>
                      <a:pt x="239" y="1796"/>
                    </a:cubicBezTo>
                    <a:cubicBezTo>
                      <a:pt x="242" y="1808"/>
                      <a:pt x="248" y="1817"/>
                      <a:pt x="258" y="1824"/>
                    </a:cubicBezTo>
                    <a:cubicBezTo>
                      <a:pt x="290" y="1843"/>
                      <a:pt x="342" y="1824"/>
                      <a:pt x="382" y="1820"/>
                    </a:cubicBezTo>
                    <a:cubicBezTo>
                      <a:pt x="374" y="1818"/>
                      <a:pt x="367" y="1814"/>
                      <a:pt x="360" y="1807"/>
                    </a:cubicBezTo>
                    <a:cubicBezTo>
                      <a:pt x="357" y="1804"/>
                      <a:pt x="355" y="1801"/>
                      <a:pt x="353" y="1798"/>
                    </a:cubicBezTo>
                    <a:cubicBezTo>
                      <a:pt x="354" y="1798"/>
                      <a:pt x="355" y="1797"/>
                      <a:pt x="355" y="1797"/>
                    </a:cubicBezTo>
                    <a:cubicBezTo>
                      <a:pt x="361" y="1804"/>
                      <a:pt x="369" y="1811"/>
                      <a:pt x="378" y="1815"/>
                    </a:cubicBezTo>
                    <a:cubicBezTo>
                      <a:pt x="384" y="1817"/>
                      <a:pt x="390" y="1819"/>
                      <a:pt x="395" y="1819"/>
                    </a:cubicBezTo>
                    <a:cubicBezTo>
                      <a:pt x="389" y="1817"/>
                      <a:pt x="383" y="1811"/>
                      <a:pt x="381" y="1807"/>
                    </a:cubicBezTo>
                    <a:cubicBezTo>
                      <a:pt x="379" y="1802"/>
                      <a:pt x="378" y="1797"/>
                      <a:pt x="380" y="1792"/>
                    </a:cubicBezTo>
                    <a:cubicBezTo>
                      <a:pt x="383" y="1785"/>
                      <a:pt x="391" y="1780"/>
                      <a:pt x="400" y="1784"/>
                    </a:cubicBezTo>
                    <a:cubicBezTo>
                      <a:pt x="405" y="1787"/>
                      <a:pt x="407" y="1792"/>
                      <a:pt x="406" y="1797"/>
                    </a:cubicBezTo>
                    <a:cubicBezTo>
                      <a:pt x="404" y="1806"/>
                      <a:pt x="392" y="1806"/>
                      <a:pt x="391" y="1800"/>
                    </a:cubicBezTo>
                    <a:cubicBezTo>
                      <a:pt x="393" y="1802"/>
                      <a:pt x="397" y="1802"/>
                      <a:pt x="399" y="1800"/>
                    </a:cubicBezTo>
                    <a:cubicBezTo>
                      <a:pt x="403" y="1798"/>
                      <a:pt x="403" y="1793"/>
                      <a:pt x="400" y="1790"/>
                    </a:cubicBezTo>
                    <a:cubicBezTo>
                      <a:pt x="397" y="1787"/>
                      <a:pt x="393" y="1787"/>
                      <a:pt x="390" y="1788"/>
                    </a:cubicBezTo>
                    <a:cubicBezTo>
                      <a:pt x="384" y="1790"/>
                      <a:pt x="382" y="1798"/>
                      <a:pt x="383" y="1804"/>
                    </a:cubicBezTo>
                    <a:cubicBezTo>
                      <a:pt x="384" y="1808"/>
                      <a:pt x="388" y="1812"/>
                      <a:pt x="392" y="1815"/>
                    </a:cubicBezTo>
                    <a:cubicBezTo>
                      <a:pt x="399" y="1819"/>
                      <a:pt x="405" y="1819"/>
                      <a:pt x="413" y="1819"/>
                    </a:cubicBezTo>
                    <a:cubicBezTo>
                      <a:pt x="437" y="1819"/>
                      <a:pt x="461" y="1821"/>
                      <a:pt x="485" y="1826"/>
                    </a:cubicBezTo>
                    <a:cubicBezTo>
                      <a:pt x="489" y="1827"/>
                      <a:pt x="512" y="1834"/>
                      <a:pt x="529" y="1840"/>
                    </a:cubicBezTo>
                    <a:cubicBezTo>
                      <a:pt x="512" y="1826"/>
                      <a:pt x="500" y="1808"/>
                      <a:pt x="493" y="1787"/>
                    </a:cubicBezTo>
                    <a:cubicBezTo>
                      <a:pt x="491" y="1781"/>
                      <a:pt x="489" y="1775"/>
                      <a:pt x="488" y="1769"/>
                    </a:cubicBezTo>
                    <a:cubicBezTo>
                      <a:pt x="487" y="1760"/>
                      <a:pt x="484" y="1743"/>
                      <a:pt x="472" y="1742"/>
                    </a:cubicBezTo>
                    <a:cubicBezTo>
                      <a:pt x="467" y="1742"/>
                      <a:pt x="461" y="1745"/>
                      <a:pt x="460" y="1750"/>
                    </a:cubicBezTo>
                    <a:cubicBezTo>
                      <a:pt x="460" y="1753"/>
                      <a:pt x="461" y="1756"/>
                      <a:pt x="464" y="1758"/>
                    </a:cubicBezTo>
                    <a:cubicBezTo>
                      <a:pt x="466" y="1760"/>
                      <a:pt x="471" y="1759"/>
                      <a:pt x="472" y="1756"/>
                    </a:cubicBezTo>
                    <a:cubicBezTo>
                      <a:pt x="473" y="1753"/>
                      <a:pt x="472" y="1751"/>
                      <a:pt x="470" y="1749"/>
                    </a:cubicBezTo>
                    <a:cubicBezTo>
                      <a:pt x="475" y="1749"/>
                      <a:pt x="477" y="1758"/>
                      <a:pt x="470" y="1761"/>
                    </a:cubicBezTo>
                    <a:cubicBezTo>
                      <a:pt x="467" y="1763"/>
                      <a:pt x="462" y="1762"/>
                      <a:pt x="460" y="1759"/>
                    </a:cubicBezTo>
                    <a:cubicBezTo>
                      <a:pt x="455" y="1753"/>
                      <a:pt x="457" y="1746"/>
                      <a:pt x="462" y="1742"/>
                    </a:cubicBezTo>
                    <a:cubicBezTo>
                      <a:pt x="467" y="1738"/>
                      <a:pt x="475" y="1739"/>
                      <a:pt x="481" y="1743"/>
                    </a:cubicBezTo>
                    <a:cubicBezTo>
                      <a:pt x="483" y="1745"/>
                      <a:pt x="485" y="1747"/>
                      <a:pt x="486" y="1750"/>
                    </a:cubicBezTo>
                    <a:cubicBezTo>
                      <a:pt x="485" y="1738"/>
                      <a:pt x="485" y="1727"/>
                      <a:pt x="486" y="1718"/>
                    </a:cubicBezTo>
                    <a:cubicBezTo>
                      <a:pt x="488" y="1700"/>
                      <a:pt x="500" y="1674"/>
                      <a:pt x="497" y="1660"/>
                    </a:cubicBezTo>
                    <a:cubicBezTo>
                      <a:pt x="496" y="1657"/>
                      <a:pt x="495" y="1654"/>
                      <a:pt x="493" y="1652"/>
                    </a:cubicBezTo>
                    <a:cubicBezTo>
                      <a:pt x="489" y="1647"/>
                      <a:pt x="484" y="1643"/>
                      <a:pt x="479" y="1642"/>
                    </a:cubicBezTo>
                    <a:cubicBezTo>
                      <a:pt x="472" y="1640"/>
                      <a:pt x="466" y="1641"/>
                      <a:pt x="460" y="1645"/>
                    </a:cubicBezTo>
                    <a:cubicBezTo>
                      <a:pt x="453" y="1649"/>
                      <a:pt x="448" y="1656"/>
                      <a:pt x="446" y="1664"/>
                    </a:cubicBezTo>
                    <a:cubicBezTo>
                      <a:pt x="444" y="1671"/>
                      <a:pt x="445" y="1678"/>
                      <a:pt x="448" y="1685"/>
                    </a:cubicBezTo>
                    <a:cubicBezTo>
                      <a:pt x="452" y="1692"/>
                      <a:pt x="458" y="1697"/>
                      <a:pt x="467" y="1697"/>
                    </a:cubicBezTo>
                    <a:cubicBezTo>
                      <a:pt x="472" y="1696"/>
                      <a:pt x="477" y="1694"/>
                      <a:pt x="480" y="1690"/>
                    </a:cubicBezTo>
                    <a:cubicBezTo>
                      <a:pt x="480" y="1690"/>
                      <a:pt x="480" y="1690"/>
                      <a:pt x="480" y="1690"/>
                    </a:cubicBezTo>
                    <a:cubicBezTo>
                      <a:pt x="473" y="1697"/>
                      <a:pt x="462" y="1690"/>
                      <a:pt x="469" y="1683"/>
                    </a:cubicBezTo>
                    <a:cubicBezTo>
                      <a:pt x="472" y="1680"/>
                      <a:pt x="480" y="1679"/>
                      <a:pt x="480" y="1669"/>
                    </a:cubicBezTo>
                    <a:cubicBezTo>
                      <a:pt x="482" y="1672"/>
                      <a:pt x="483" y="1676"/>
                      <a:pt x="484" y="1680"/>
                    </a:cubicBezTo>
                    <a:cubicBezTo>
                      <a:pt x="484" y="1681"/>
                      <a:pt x="484" y="1683"/>
                      <a:pt x="483" y="1684"/>
                    </a:cubicBezTo>
                    <a:cubicBezTo>
                      <a:pt x="481" y="1692"/>
                      <a:pt x="475" y="1697"/>
                      <a:pt x="467" y="1698"/>
                    </a:cubicBezTo>
                    <a:cubicBezTo>
                      <a:pt x="458" y="1698"/>
                      <a:pt x="452" y="1693"/>
                      <a:pt x="447" y="1686"/>
                    </a:cubicBezTo>
                    <a:cubicBezTo>
                      <a:pt x="443" y="1679"/>
                      <a:pt x="442" y="1671"/>
                      <a:pt x="444" y="1663"/>
                    </a:cubicBezTo>
                    <a:cubicBezTo>
                      <a:pt x="446" y="1655"/>
                      <a:pt x="451" y="1648"/>
                      <a:pt x="459" y="1643"/>
                    </a:cubicBezTo>
                    <a:cubicBezTo>
                      <a:pt x="465" y="1639"/>
                      <a:pt x="473" y="1638"/>
                      <a:pt x="480" y="1640"/>
                    </a:cubicBezTo>
                    <a:cubicBezTo>
                      <a:pt x="486" y="1641"/>
                      <a:pt x="492" y="1645"/>
                      <a:pt x="496" y="1650"/>
                    </a:cubicBezTo>
                    <a:cubicBezTo>
                      <a:pt x="498" y="1653"/>
                      <a:pt x="499" y="1655"/>
                      <a:pt x="500" y="1659"/>
                    </a:cubicBezTo>
                    <a:cubicBezTo>
                      <a:pt x="501" y="1660"/>
                      <a:pt x="501" y="1660"/>
                      <a:pt x="501" y="1660"/>
                    </a:cubicBezTo>
                    <a:cubicBezTo>
                      <a:pt x="501" y="1660"/>
                      <a:pt x="501" y="1660"/>
                      <a:pt x="501" y="1659"/>
                    </a:cubicBezTo>
                    <a:cubicBezTo>
                      <a:pt x="501" y="1658"/>
                      <a:pt x="501" y="1658"/>
                      <a:pt x="501" y="1658"/>
                    </a:cubicBezTo>
                    <a:cubicBezTo>
                      <a:pt x="503" y="1653"/>
                      <a:pt x="506" y="1648"/>
                      <a:pt x="508" y="1643"/>
                    </a:cubicBezTo>
                    <a:cubicBezTo>
                      <a:pt x="515" y="1631"/>
                      <a:pt x="527" y="1618"/>
                      <a:pt x="542" y="1617"/>
                    </a:cubicBezTo>
                    <a:cubicBezTo>
                      <a:pt x="549" y="1617"/>
                      <a:pt x="554" y="1619"/>
                      <a:pt x="559" y="1623"/>
                    </a:cubicBezTo>
                    <a:cubicBezTo>
                      <a:pt x="561" y="1624"/>
                      <a:pt x="561" y="1624"/>
                      <a:pt x="561" y="1624"/>
                    </a:cubicBezTo>
                    <a:cubicBezTo>
                      <a:pt x="566" y="1629"/>
                      <a:pt x="569" y="1635"/>
                      <a:pt x="570" y="1643"/>
                    </a:cubicBezTo>
                    <a:cubicBezTo>
                      <a:pt x="570" y="1650"/>
                      <a:pt x="569" y="1656"/>
                      <a:pt x="564" y="1662"/>
                    </a:cubicBezTo>
                    <a:cubicBezTo>
                      <a:pt x="560" y="1667"/>
                      <a:pt x="553" y="1671"/>
                      <a:pt x="546" y="1670"/>
                    </a:cubicBezTo>
                    <a:cubicBezTo>
                      <a:pt x="541" y="1670"/>
                      <a:pt x="537" y="1667"/>
                      <a:pt x="534" y="1663"/>
                    </a:cubicBezTo>
                    <a:cubicBezTo>
                      <a:pt x="531" y="1658"/>
                      <a:pt x="530" y="1653"/>
                      <a:pt x="532" y="1648"/>
                    </a:cubicBezTo>
                    <a:cubicBezTo>
                      <a:pt x="534" y="1645"/>
                      <a:pt x="535" y="1643"/>
                      <a:pt x="537" y="1641"/>
                    </a:cubicBezTo>
                    <a:cubicBezTo>
                      <a:pt x="535" y="1643"/>
                      <a:pt x="534" y="1645"/>
                      <a:pt x="532" y="1648"/>
                    </a:cubicBezTo>
                    <a:cubicBezTo>
                      <a:pt x="531" y="1653"/>
                      <a:pt x="532" y="1658"/>
                      <a:pt x="535" y="1663"/>
                    </a:cubicBezTo>
                    <a:cubicBezTo>
                      <a:pt x="537" y="1667"/>
                      <a:pt x="541" y="1669"/>
                      <a:pt x="546" y="1669"/>
                    </a:cubicBezTo>
                    <a:cubicBezTo>
                      <a:pt x="553" y="1670"/>
                      <a:pt x="559" y="1666"/>
                      <a:pt x="563" y="1661"/>
                    </a:cubicBezTo>
                    <a:cubicBezTo>
                      <a:pt x="567" y="1655"/>
                      <a:pt x="568" y="1649"/>
                      <a:pt x="568" y="1643"/>
                    </a:cubicBezTo>
                    <a:cubicBezTo>
                      <a:pt x="567" y="1635"/>
                      <a:pt x="563" y="1630"/>
                      <a:pt x="558" y="1625"/>
                    </a:cubicBezTo>
                    <a:cubicBezTo>
                      <a:pt x="553" y="1621"/>
                      <a:pt x="548" y="1620"/>
                      <a:pt x="542" y="1620"/>
                    </a:cubicBezTo>
                    <a:cubicBezTo>
                      <a:pt x="529" y="1621"/>
                      <a:pt x="516" y="1636"/>
                      <a:pt x="511" y="1648"/>
                    </a:cubicBezTo>
                    <a:cubicBezTo>
                      <a:pt x="508" y="1654"/>
                      <a:pt x="505" y="1661"/>
                      <a:pt x="503" y="1669"/>
                    </a:cubicBezTo>
                    <a:cubicBezTo>
                      <a:pt x="504" y="1668"/>
                      <a:pt x="504" y="1667"/>
                      <a:pt x="505" y="1666"/>
                    </a:cubicBezTo>
                    <a:cubicBezTo>
                      <a:pt x="511" y="1662"/>
                      <a:pt x="519" y="1660"/>
                      <a:pt x="524" y="1664"/>
                    </a:cubicBezTo>
                    <a:cubicBezTo>
                      <a:pt x="529" y="1668"/>
                      <a:pt x="532" y="1675"/>
                      <a:pt x="527" y="1681"/>
                    </a:cubicBezTo>
                    <a:cubicBezTo>
                      <a:pt x="525" y="1684"/>
                      <a:pt x="520" y="1685"/>
                      <a:pt x="517" y="1684"/>
                    </a:cubicBezTo>
                    <a:cubicBezTo>
                      <a:pt x="510" y="1681"/>
                      <a:pt x="512" y="1672"/>
                      <a:pt x="516" y="1672"/>
                    </a:cubicBezTo>
                    <a:cubicBezTo>
                      <a:pt x="515" y="1673"/>
                      <a:pt x="514" y="1676"/>
                      <a:pt x="515" y="1678"/>
                    </a:cubicBezTo>
                    <a:cubicBezTo>
                      <a:pt x="516" y="1681"/>
                      <a:pt x="520" y="1682"/>
                      <a:pt x="523" y="1680"/>
                    </a:cubicBezTo>
                    <a:cubicBezTo>
                      <a:pt x="526" y="1678"/>
                      <a:pt x="527" y="1675"/>
                      <a:pt x="526" y="1673"/>
                    </a:cubicBezTo>
                    <a:cubicBezTo>
                      <a:pt x="525" y="1667"/>
                      <a:pt x="519" y="1665"/>
                      <a:pt x="515" y="1665"/>
                    </a:cubicBezTo>
                    <a:cubicBezTo>
                      <a:pt x="511" y="1666"/>
                      <a:pt x="508" y="1668"/>
                      <a:pt x="505" y="1671"/>
                    </a:cubicBezTo>
                    <a:cubicBezTo>
                      <a:pt x="495" y="1681"/>
                      <a:pt x="488" y="1722"/>
                      <a:pt x="489" y="1736"/>
                    </a:cubicBezTo>
                    <a:cubicBezTo>
                      <a:pt x="493" y="1722"/>
                      <a:pt x="500" y="1709"/>
                      <a:pt x="511" y="1698"/>
                    </a:cubicBezTo>
                    <a:cubicBezTo>
                      <a:pt x="537" y="1674"/>
                      <a:pt x="585" y="1665"/>
                      <a:pt x="609" y="1696"/>
                    </a:cubicBezTo>
                    <a:cubicBezTo>
                      <a:pt x="617" y="1706"/>
                      <a:pt x="619" y="1721"/>
                      <a:pt x="610" y="1731"/>
                    </a:cubicBezTo>
                    <a:cubicBezTo>
                      <a:pt x="604" y="1739"/>
                      <a:pt x="593" y="1742"/>
                      <a:pt x="584" y="1737"/>
                    </a:cubicBezTo>
                    <a:cubicBezTo>
                      <a:pt x="575" y="1732"/>
                      <a:pt x="571" y="1723"/>
                      <a:pt x="574" y="1713"/>
                    </a:cubicBezTo>
                    <a:cubicBezTo>
                      <a:pt x="575" y="1707"/>
                      <a:pt x="579" y="1703"/>
                      <a:pt x="585" y="1701"/>
                    </a:cubicBezTo>
                    <a:cubicBezTo>
                      <a:pt x="587" y="1700"/>
                      <a:pt x="589" y="1700"/>
                      <a:pt x="591" y="1700"/>
                    </a:cubicBezTo>
                    <a:cubicBezTo>
                      <a:pt x="596" y="1700"/>
                      <a:pt x="601" y="1702"/>
                      <a:pt x="604" y="1707"/>
                    </a:cubicBezTo>
                    <a:cubicBezTo>
                      <a:pt x="609" y="1714"/>
                      <a:pt x="607" y="1724"/>
                      <a:pt x="600" y="1729"/>
                    </a:cubicBezTo>
                    <a:cubicBezTo>
                      <a:pt x="592" y="1733"/>
                      <a:pt x="583" y="1731"/>
                      <a:pt x="578" y="1724"/>
                    </a:cubicBezTo>
                    <a:cubicBezTo>
                      <a:pt x="575" y="1720"/>
                      <a:pt x="575" y="1715"/>
                      <a:pt x="576" y="1711"/>
                    </a:cubicBezTo>
                    <a:cubicBezTo>
                      <a:pt x="576" y="1712"/>
                      <a:pt x="575" y="1713"/>
                      <a:pt x="575" y="1713"/>
                    </a:cubicBezTo>
                    <a:cubicBezTo>
                      <a:pt x="573" y="1722"/>
                      <a:pt x="577" y="1730"/>
                      <a:pt x="585" y="1735"/>
                    </a:cubicBezTo>
                    <a:cubicBezTo>
                      <a:pt x="593" y="1739"/>
                      <a:pt x="602" y="1736"/>
                      <a:pt x="608" y="1729"/>
                    </a:cubicBezTo>
                    <a:cubicBezTo>
                      <a:pt x="615" y="1720"/>
                      <a:pt x="612" y="1707"/>
                      <a:pt x="606" y="1698"/>
                    </a:cubicBezTo>
                    <a:cubicBezTo>
                      <a:pt x="583" y="1670"/>
                      <a:pt x="539" y="1680"/>
                      <a:pt x="515" y="1702"/>
                    </a:cubicBezTo>
                    <a:cubicBezTo>
                      <a:pt x="492" y="1725"/>
                      <a:pt x="489" y="1755"/>
                      <a:pt x="499" y="1786"/>
                    </a:cubicBezTo>
                    <a:cubicBezTo>
                      <a:pt x="520" y="1847"/>
                      <a:pt x="581" y="1870"/>
                      <a:pt x="641" y="1872"/>
                    </a:cubicBezTo>
                    <a:cubicBezTo>
                      <a:pt x="663" y="1873"/>
                      <a:pt x="680" y="1871"/>
                      <a:pt x="701" y="1864"/>
                    </a:cubicBezTo>
                    <a:cubicBezTo>
                      <a:pt x="722" y="1857"/>
                      <a:pt x="742" y="1844"/>
                      <a:pt x="751" y="1828"/>
                    </a:cubicBezTo>
                    <a:cubicBezTo>
                      <a:pt x="751" y="1827"/>
                      <a:pt x="751" y="1827"/>
                      <a:pt x="751" y="1827"/>
                    </a:cubicBezTo>
                    <a:cubicBezTo>
                      <a:pt x="744" y="1838"/>
                      <a:pt x="731" y="1846"/>
                      <a:pt x="719" y="1850"/>
                    </a:cubicBezTo>
                    <a:cubicBezTo>
                      <a:pt x="696" y="1857"/>
                      <a:pt x="661" y="1852"/>
                      <a:pt x="642" y="1837"/>
                    </a:cubicBezTo>
                    <a:cubicBezTo>
                      <a:pt x="644" y="1836"/>
                      <a:pt x="645" y="1834"/>
                      <a:pt x="645" y="1833"/>
                    </a:cubicBezTo>
                    <a:cubicBezTo>
                      <a:pt x="664" y="1848"/>
                      <a:pt x="695" y="1852"/>
                      <a:pt x="718" y="1846"/>
                    </a:cubicBezTo>
                    <a:cubicBezTo>
                      <a:pt x="733" y="1842"/>
                      <a:pt x="752" y="1830"/>
                      <a:pt x="754" y="1813"/>
                    </a:cubicBezTo>
                    <a:cubicBezTo>
                      <a:pt x="755" y="1808"/>
                      <a:pt x="754" y="1804"/>
                      <a:pt x="752" y="1799"/>
                    </a:cubicBezTo>
                    <a:cubicBezTo>
                      <a:pt x="749" y="1795"/>
                      <a:pt x="746" y="1792"/>
                      <a:pt x="741" y="1790"/>
                    </a:cubicBezTo>
                    <a:cubicBezTo>
                      <a:pt x="737" y="1789"/>
                      <a:pt x="733" y="1789"/>
                      <a:pt x="729" y="1791"/>
                    </a:cubicBezTo>
                    <a:cubicBezTo>
                      <a:pt x="725" y="1794"/>
                      <a:pt x="722" y="1797"/>
                      <a:pt x="721" y="1801"/>
                    </a:cubicBezTo>
                    <a:cubicBezTo>
                      <a:pt x="721" y="1805"/>
                      <a:pt x="721" y="1809"/>
                      <a:pt x="724" y="1811"/>
                    </a:cubicBezTo>
                    <a:cubicBezTo>
                      <a:pt x="726" y="1812"/>
                      <a:pt x="727" y="1813"/>
                      <a:pt x="729" y="1813"/>
                    </a:cubicBezTo>
                    <a:cubicBezTo>
                      <a:pt x="731" y="1813"/>
                      <a:pt x="732" y="1813"/>
                      <a:pt x="734" y="1812"/>
                    </a:cubicBezTo>
                    <a:cubicBezTo>
                      <a:pt x="735" y="1811"/>
                      <a:pt x="736" y="1810"/>
                      <a:pt x="736" y="1809"/>
                    </a:cubicBezTo>
                    <a:cubicBezTo>
                      <a:pt x="736" y="1807"/>
                      <a:pt x="736" y="1806"/>
                      <a:pt x="735" y="1806"/>
                    </a:cubicBezTo>
                    <a:cubicBezTo>
                      <a:pt x="736" y="1806"/>
                      <a:pt x="736" y="1807"/>
                      <a:pt x="736" y="1809"/>
                    </a:cubicBezTo>
                    <a:cubicBezTo>
                      <a:pt x="736" y="1810"/>
                      <a:pt x="735" y="1811"/>
                      <a:pt x="734" y="1812"/>
                    </a:cubicBezTo>
                    <a:cubicBezTo>
                      <a:pt x="732" y="1813"/>
                      <a:pt x="731" y="1814"/>
                      <a:pt x="729" y="1814"/>
                    </a:cubicBezTo>
                    <a:cubicBezTo>
                      <a:pt x="727" y="1813"/>
                      <a:pt x="726" y="1813"/>
                      <a:pt x="724" y="1812"/>
                    </a:cubicBezTo>
                    <a:cubicBezTo>
                      <a:pt x="721" y="1809"/>
                      <a:pt x="720" y="1805"/>
                      <a:pt x="720" y="1801"/>
                    </a:cubicBezTo>
                    <a:cubicBezTo>
                      <a:pt x="721" y="1796"/>
                      <a:pt x="724" y="1793"/>
                      <a:pt x="728" y="1790"/>
                    </a:cubicBezTo>
                    <a:cubicBezTo>
                      <a:pt x="732" y="1788"/>
                      <a:pt x="737" y="1788"/>
                      <a:pt x="741" y="1789"/>
                    </a:cubicBezTo>
                    <a:cubicBezTo>
                      <a:pt x="747" y="1791"/>
                      <a:pt x="750" y="1794"/>
                      <a:pt x="753" y="1799"/>
                    </a:cubicBezTo>
                    <a:cubicBezTo>
                      <a:pt x="755" y="1802"/>
                      <a:pt x="756" y="1804"/>
                      <a:pt x="756" y="1807"/>
                    </a:cubicBezTo>
                    <a:cubicBezTo>
                      <a:pt x="756" y="1805"/>
                      <a:pt x="756" y="1802"/>
                      <a:pt x="756" y="1800"/>
                    </a:cubicBezTo>
                    <a:cubicBezTo>
                      <a:pt x="753" y="1786"/>
                      <a:pt x="747" y="1777"/>
                      <a:pt x="738" y="1767"/>
                    </a:cubicBezTo>
                    <a:cubicBezTo>
                      <a:pt x="727" y="1754"/>
                      <a:pt x="716" y="1749"/>
                      <a:pt x="701" y="1742"/>
                    </a:cubicBezTo>
                    <a:cubicBezTo>
                      <a:pt x="674" y="1731"/>
                      <a:pt x="639" y="1724"/>
                      <a:pt x="623" y="1696"/>
                    </a:cubicBezTo>
                    <a:cubicBezTo>
                      <a:pt x="621" y="1692"/>
                      <a:pt x="619" y="1688"/>
                      <a:pt x="618" y="1683"/>
                    </a:cubicBezTo>
                    <a:cubicBezTo>
                      <a:pt x="617" y="1679"/>
                      <a:pt x="616" y="1672"/>
                      <a:pt x="615" y="1667"/>
                    </a:cubicBezTo>
                    <a:cubicBezTo>
                      <a:pt x="611" y="1654"/>
                      <a:pt x="600" y="1651"/>
                      <a:pt x="594" y="1655"/>
                    </a:cubicBezTo>
                    <a:cubicBezTo>
                      <a:pt x="591" y="1657"/>
                      <a:pt x="589" y="1660"/>
                      <a:pt x="589" y="1663"/>
                    </a:cubicBezTo>
                    <a:cubicBezTo>
                      <a:pt x="588" y="1666"/>
                      <a:pt x="590" y="1668"/>
                      <a:pt x="592" y="1670"/>
                    </a:cubicBezTo>
                    <a:cubicBezTo>
                      <a:pt x="595" y="1671"/>
                      <a:pt x="599" y="1670"/>
                      <a:pt x="600" y="1667"/>
                    </a:cubicBezTo>
                    <a:cubicBezTo>
                      <a:pt x="601" y="1665"/>
                      <a:pt x="600" y="1662"/>
                      <a:pt x="598" y="1661"/>
                    </a:cubicBezTo>
                    <a:cubicBezTo>
                      <a:pt x="601" y="1661"/>
                      <a:pt x="603" y="1665"/>
                      <a:pt x="602" y="1667"/>
                    </a:cubicBezTo>
                    <a:cubicBezTo>
                      <a:pt x="602" y="1669"/>
                      <a:pt x="600" y="1672"/>
                      <a:pt x="598" y="1672"/>
                    </a:cubicBezTo>
                    <a:cubicBezTo>
                      <a:pt x="590" y="1675"/>
                      <a:pt x="584" y="1666"/>
                      <a:pt x="586" y="1660"/>
                    </a:cubicBezTo>
                    <a:cubicBezTo>
                      <a:pt x="588" y="1655"/>
                      <a:pt x="592" y="1652"/>
                      <a:pt x="597" y="1651"/>
                    </a:cubicBezTo>
                    <a:cubicBezTo>
                      <a:pt x="604" y="1649"/>
                      <a:pt x="611" y="1654"/>
                      <a:pt x="615" y="1662"/>
                    </a:cubicBezTo>
                    <a:cubicBezTo>
                      <a:pt x="615" y="1659"/>
                      <a:pt x="615" y="1656"/>
                      <a:pt x="615" y="1653"/>
                    </a:cubicBezTo>
                    <a:cubicBezTo>
                      <a:pt x="613" y="1649"/>
                      <a:pt x="609" y="1643"/>
                      <a:pt x="603" y="1641"/>
                    </a:cubicBezTo>
                    <a:cubicBezTo>
                      <a:pt x="594" y="1638"/>
                      <a:pt x="585" y="1644"/>
                      <a:pt x="581" y="1653"/>
                    </a:cubicBezTo>
                    <a:cubicBezTo>
                      <a:pt x="578" y="1659"/>
                      <a:pt x="577" y="1665"/>
                      <a:pt x="570" y="1669"/>
                    </a:cubicBezTo>
                    <a:cubicBezTo>
                      <a:pt x="565" y="1673"/>
                      <a:pt x="559" y="1674"/>
                      <a:pt x="552" y="1671"/>
                    </a:cubicBezTo>
                    <a:cubicBezTo>
                      <a:pt x="572" y="1669"/>
                      <a:pt x="568" y="1655"/>
                      <a:pt x="576" y="1644"/>
                    </a:cubicBezTo>
                    <a:cubicBezTo>
                      <a:pt x="581" y="1637"/>
                      <a:pt x="588" y="1632"/>
                      <a:pt x="595" y="1633"/>
                    </a:cubicBezTo>
                    <a:cubicBezTo>
                      <a:pt x="603" y="1633"/>
                      <a:pt x="613" y="1639"/>
                      <a:pt x="615" y="1650"/>
                    </a:cubicBezTo>
                    <a:cubicBezTo>
                      <a:pt x="615" y="1649"/>
                      <a:pt x="615" y="1648"/>
                      <a:pt x="615" y="1647"/>
                    </a:cubicBezTo>
                    <a:cubicBezTo>
                      <a:pt x="616" y="1631"/>
                      <a:pt x="624" y="1619"/>
                      <a:pt x="639" y="1612"/>
                    </a:cubicBezTo>
                    <a:cubicBezTo>
                      <a:pt x="642" y="1610"/>
                      <a:pt x="645" y="1609"/>
                      <a:pt x="648" y="1609"/>
                    </a:cubicBezTo>
                    <a:cubicBezTo>
                      <a:pt x="648" y="1609"/>
                      <a:pt x="648" y="1611"/>
                      <a:pt x="648" y="1611"/>
                    </a:cubicBezTo>
                    <a:cubicBezTo>
                      <a:pt x="646" y="1612"/>
                      <a:pt x="643" y="1613"/>
                      <a:pt x="640" y="1614"/>
                    </a:cubicBezTo>
                    <a:cubicBezTo>
                      <a:pt x="626" y="1622"/>
                      <a:pt x="620" y="1633"/>
                      <a:pt x="618" y="1648"/>
                    </a:cubicBezTo>
                    <a:cubicBezTo>
                      <a:pt x="618" y="1650"/>
                      <a:pt x="618" y="1652"/>
                      <a:pt x="618" y="1653"/>
                    </a:cubicBezTo>
                    <a:cubicBezTo>
                      <a:pt x="620" y="1648"/>
                      <a:pt x="623" y="1643"/>
                      <a:pt x="627" y="1639"/>
                    </a:cubicBezTo>
                    <a:cubicBezTo>
                      <a:pt x="630" y="1637"/>
                      <a:pt x="633" y="1635"/>
                      <a:pt x="637" y="1634"/>
                    </a:cubicBezTo>
                    <a:cubicBezTo>
                      <a:pt x="640" y="1633"/>
                      <a:pt x="643" y="1633"/>
                      <a:pt x="647" y="1633"/>
                    </a:cubicBezTo>
                    <a:cubicBezTo>
                      <a:pt x="656" y="1635"/>
                      <a:pt x="662" y="1642"/>
                      <a:pt x="660" y="1652"/>
                    </a:cubicBezTo>
                    <a:cubicBezTo>
                      <a:pt x="659" y="1655"/>
                      <a:pt x="657" y="1658"/>
                      <a:pt x="654" y="1660"/>
                    </a:cubicBezTo>
                    <a:cubicBezTo>
                      <a:pt x="652" y="1661"/>
                      <a:pt x="650" y="1662"/>
                      <a:pt x="648" y="1662"/>
                    </a:cubicBezTo>
                    <a:cubicBezTo>
                      <a:pt x="645" y="1662"/>
                      <a:pt x="642" y="1661"/>
                      <a:pt x="640" y="1658"/>
                    </a:cubicBezTo>
                    <a:cubicBezTo>
                      <a:pt x="638" y="1657"/>
                      <a:pt x="638" y="1656"/>
                      <a:pt x="637" y="1655"/>
                    </a:cubicBezTo>
                    <a:cubicBezTo>
                      <a:pt x="637" y="1654"/>
                      <a:pt x="637" y="1653"/>
                      <a:pt x="637" y="1652"/>
                    </a:cubicBezTo>
                    <a:cubicBezTo>
                      <a:pt x="636" y="1649"/>
                      <a:pt x="638" y="1647"/>
                      <a:pt x="640" y="1645"/>
                    </a:cubicBezTo>
                    <a:cubicBezTo>
                      <a:pt x="642" y="1645"/>
                      <a:pt x="644" y="1644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4" y="1645"/>
                      <a:pt x="642" y="1645"/>
                      <a:pt x="641" y="1646"/>
                    </a:cubicBezTo>
                    <a:cubicBezTo>
                      <a:pt x="638" y="1647"/>
                      <a:pt x="637" y="1649"/>
                      <a:pt x="637" y="1651"/>
                    </a:cubicBezTo>
                    <a:cubicBezTo>
                      <a:pt x="637" y="1652"/>
                      <a:pt x="638" y="1653"/>
                      <a:pt x="638" y="1654"/>
                    </a:cubicBezTo>
                    <a:cubicBezTo>
                      <a:pt x="639" y="1656"/>
                      <a:pt x="639" y="1657"/>
                      <a:pt x="640" y="1658"/>
                    </a:cubicBezTo>
                    <a:cubicBezTo>
                      <a:pt x="643" y="1659"/>
                      <a:pt x="645" y="1660"/>
                      <a:pt x="648" y="1660"/>
                    </a:cubicBezTo>
                    <a:cubicBezTo>
                      <a:pt x="650" y="1660"/>
                      <a:pt x="651" y="1659"/>
                      <a:pt x="653" y="1658"/>
                    </a:cubicBezTo>
                    <a:cubicBezTo>
                      <a:pt x="655" y="1657"/>
                      <a:pt x="657" y="1654"/>
                      <a:pt x="658" y="1651"/>
                    </a:cubicBezTo>
                    <a:cubicBezTo>
                      <a:pt x="659" y="1643"/>
                      <a:pt x="654" y="1637"/>
                      <a:pt x="646" y="1636"/>
                    </a:cubicBezTo>
                    <a:cubicBezTo>
                      <a:pt x="643" y="1636"/>
                      <a:pt x="641" y="1636"/>
                      <a:pt x="638" y="1637"/>
                    </a:cubicBezTo>
                    <a:cubicBezTo>
                      <a:pt x="634" y="1638"/>
                      <a:pt x="632" y="1640"/>
                      <a:pt x="630" y="1642"/>
                    </a:cubicBezTo>
                    <a:cubicBezTo>
                      <a:pt x="627" y="1644"/>
                      <a:pt x="625" y="1647"/>
                      <a:pt x="624" y="1650"/>
                    </a:cubicBezTo>
                    <a:cubicBezTo>
                      <a:pt x="621" y="1654"/>
                      <a:pt x="620" y="1660"/>
                      <a:pt x="620" y="1665"/>
                    </a:cubicBezTo>
                    <a:cubicBezTo>
                      <a:pt x="620" y="1675"/>
                      <a:pt x="623" y="1686"/>
                      <a:pt x="627" y="1694"/>
                    </a:cubicBezTo>
                    <a:cubicBezTo>
                      <a:pt x="640" y="1717"/>
                      <a:pt x="669" y="1725"/>
                      <a:pt x="693" y="1734"/>
                    </a:cubicBezTo>
                    <a:cubicBezTo>
                      <a:pt x="689" y="1732"/>
                      <a:pt x="685" y="1730"/>
                      <a:pt x="682" y="1728"/>
                    </a:cubicBezTo>
                    <a:cubicBezTo>
                      <a:pt x="670" y="1720"/>
                      <a:pt x="662" y="1702"/>
                      <a:pt x="668" y="1689"/>
                    </a:cubicBezTo>
                    <a:cubicBezTo>
                      <a:pt x="673" y="1680"/>
                      <a:pt x="681" y="1674"/>
                      <a:pt x="678" y="1663"/>
                    </a:cubicBezTo>
                    <a:cubicBezTo>
                      <a:pt x="686" y="1664"/>
                      <a:pt x="693" y="1675"/>
                      <a:pt x="691" y="1686"/>
                    </a:cubicBezTo>
                    <a:cubicBezTo>
                      <a:pt x="689" y="1699"/>
                      <a:pt x="676" y="1712"/>
                      <a:pt x="686" y="1724"/>
                    </a:cubicBezTo>
                    <a:cubicBezTo>
                      <a:pt x="692" y="1731"/>
                      <a:pt x="701" y="1734"/>
                      <a:pt x="702" y="1737"/>
                    </a:cubicBezTo>
                    <a:cubicBezTo>
                      <a:pt x="702" y="1737"/>
                      <a:pt x="701" y="1737"/>
                      <a:pt x="701" y="1737"/>
                    </a:cubicBezTo>
                    <a:cubicBezTo>
                      <a:pt x="702" y="1737"/>
                      <a:pt x="702" y="1738"/>
                      <a:pt x="703" y="1738"/>
                    </a:cubicBezTo>
                    <a:cubicBezTo>
                      <a:pt x="719" y="1745"/>
                      <a:pt x="729" y="1751"/>
                      <a:pt x="741" y="1764"/>
                    </a:cubicBezTo>
                    <a:cubicBezTo>
                      <a:pt x="750" y="1775"/>
                      <a:pt x="756" y="1785"/>
                      <a:pt x="758" y="1800"/>
                    </a:cubicBezTo>
                    <a:cubicBezTo>
                      <a:pt x="759" y="1810"/>
                      <a:pt x="757" y="1820"/>
                      <a:pt x="752" y="1829"/>
                    </a:cubicBezTo>
                    <a:cubicBezTo>
                      <a:pt x="743" y="1846"/>
                      <a:pt x="723" y="1859"/>
                      <a:pt x="701" y="1867"/>
                    </a:cubicBezTo>
                    <a:cubicBezTo>
                      <a:pt x="693" y="1870"/>
                      <a:pt x="685" y="1872"/>
                      <a:pt x="677" y="1874"/>
                    </a:cubicBezTo>
                    <a:cubicBezTo>
                      <a:pt x="661" y="1877"/>
                      <a:pt x="646" y="1875"/>
                      <a:pt x="632" y="1881"/>
                    </a:cubicBezTo>
                    <a:cubicBezTo>
                      <a:pt x="625" y="1884"/>
                      <a:pt x="618" y="1889"/>
                      <a:pt x="615" y="1896"/>
                    </a:cubicBezTo>
                    <a:cubicBezTo>
                      <a:pt x="613" y="1899"/>
                      <a:pt x="614" y="1906"/>
                      <a:pt x="618" y="1908"/>
                    </a:cubicBezTo>
                    <a:cubicBezTo>
                      <a:pt x="620" y="1909"/>
                      <a:pt x="622" y="1908"/>
                      <a:pt x="623" y="1907"/>
                    </a:cubicBezTo>
                    <a:cubicBezTo>
                      <a:pt x="624" y="1906"/>
                      <a:pt x="624" y="1904"/>
                      <a:pt x="623" y="1903"/>
                    </a:cubicBezTo>
                    <a:cubicBezTo>
                      <a:pt x="622" y="1902"/>
                      <a:pt x="621" y="1902"/>
                      <a:pt x="620" y="1902"/>
                    </a:cubicBezTo>
                    <a:cubicBezTo>
                      <a:pt x="619" y="1902"/>
                      <a:pt x="618" y="1903"/>
                      <a:pt x="619" y="1905"/>
                    </a:cubicBezTo>
                    <a:cubicBezTo>
                      <a:pt x="619" y="1905"/>
                      <a:pt x="620" y="1906"/>
                      <a:pt x="620" y="1906"/>
                    </a:cubicBezTo>
                    <a:cubicBezTo>
                      <a:pt x="619" y="1907"/>
                      <a:pt x="618" y="1906"/>
                      <a:pt x="618" y="1906"/>
                    </a:cubicBezTo>
                    <a:cubicBezTo>
                      <a:pt x="616" y="1904"/>
                      <a:pt x="616" y="1903"/>
                      <a:pt x="617" y="1901"/>
                    </a:cubicBezTo>
                    <a:cubicBezTo>
                      <a:pt x="619" y="1899"/>
                      <a:pt x="622" y="1898"/>
                      <a:pt x="624" y="1900"/>
                    </a:cubicBezTo>
                    <a:cubicBezTo>
                      <a:pt x="626" y="1901"/>
                      <a:pt x="627" y="1903"/>
                      <a:pt x="627" y="1905"/>
                    </a:cubicBezTo>
                    <a:cubicBezTo>
                      <a:pt x="628" y="1907"/>
                      <a:pt x="627" y="1908"/>
                      <a:pt x="625" y="1910"/>
                    </a:cubicBezTo>
                    <a:cubicBezTo>
                      <a:pt x="624" y="1912"/>
                      <a:pt x="621" y="1912"/>
                      <a:pt x="618" y="1911"/>
                    </a:cubicBezTo>
                    <a:cubicBezTo>
                      <a:pt x="613" y="1909"/>
                      <a:pt x="612" y="1904"/>
                      <a:pt x="613" y="1899"/>
                    </a:cubicBezTo>
                    <a:cubicBezTo>
                      <a:pt x="613" y="1896"/>
                      <a:pt x="614" y="1894"/>
                      <a:pt x="616" y="1892"/>
                    </a:cubicBezTo>
                    <a:cubicBezTo>
                      <a:pt x="608" y="1900"/>
                      <a:pt x="607" y="1909"/>
                      <a:pt x="609" y="1918"/>
                    </a:cubicBezTo>
                    <a:cubicBezTo>
                      <a:pt x="610" y="1924"/>
                      <a:pt x="613" y="1929"/>
                      <a:pt x="619" y="1932"/>
                    </a:cubicBezTo>
                    <a:cubicBezTo>
                      <a:pt x="619" y="1932"/>
                      <a:pt x="619" y="1932"/>
                      <a:pt x="619" y="1932"/>
                    </a:cubicBezTo>
                    <a:cubicBezTo>
                      <a:pt x="614" y="1928"/>
                      <a:pt x="614" y="1921"/>
                      <a:pt x="621" y="1919"/>
                    </a:cubicBezTo>
                    <a:cubicBezTo>
                      <a:pt x="627" y="1916"/>
                      <a:pt x="638" y="1921"/>
                      <a:pt x="644" y="1907"/>
                    </a:cubicBezTo>
                    <a:close/>
                    <a:moveTo>
                      <a:pt x="347" y="2116"/>
                    </a:moveTo>
                    <a:cubicBezTo>
                      <a:pt x="375" y="2111"/>
                      <a:pt x="386" y="2090"/>
                      <a:pt x="398" y="2084"/>
                    </a:cubicBezTo>
                    <a:cubicBezTo>
                      <a:pt x="411" y="2077"/>
                      <a:pt x="420" y="2092"/>
                      <a:pt x="408" y="2103"/>
                    </a:cubicBezTo>
                    <a:cubicBezTo>
                      <a:pt x="394" y="2115"/>
                      <a:pt x="369" y="2119"/>
                      <a:pt x="347" y="2116"/>
                    </a:cubicBezTo>
                    <a:close/>
                    <a:moveTo>
                      <a:pt x="478" y="2179"/>
                    </a:moveTo>
                    <a:cubicBezTo>
                      <a:pt x="486" y="2188"/>
                      <a:pt x="492" y="2215"/>
                      <a:pt x="485" y="2230"/>
                    </a:cubicBezTo>
                    <a:cubicBezTo>
                      <a:pt x="479" y="2244"/>
                      <a:pt x="466" y="2243"/>
                      <a:pt x="470" y="2225"/>
                    </a:cubicBezTo>
                    <a:cubicBezTo>
                      <a:pt x="473" y="2212"/>
                      <a:pt x="483" y="2192"/>
                      <a:pt x="478" y="2179"/>
                    </a:cubicBezTo>
                    <a:close/>
                    <a:moveTo>
                      <a:pt x="486" y="2042"/>
                    </a:moveTo>
                    <a:cubicBezTo>
                      <a:pt x="484" y="2041"/>
                      <a:pt x="482" y="2042"/>
                      <a:pt x="481" y="2044"/>
                    </a:cubicBezTo>
                    <a:cubicBezTo>
                      <a:pt x="480" y="2046"/>
                      <a:pt x="481" y="2049"/>
                      <a:pt x="483" y="2049"/>
                    </a:cubicBezTo>
                    <a:cubicBezTo>
                      <a:pt x="485" y="2050"/>
                      <a:pt x="488" y="2049"/>
                      <a:pt x="488" y="2047"/>
                    </a:cubicBezTo>
                    <a:cubicBezTo>
                      <a:pt x="489" y="2045"/>
                      <a:pt x="488" y="2043"/>
                      <a:pt x="486" y="2042"/>
                    </a:cubicBezTo>
                    <a:close/>
                    <a:moveTo>
                      <a:pt x="465" y="2104"/>
                    </a:moveTo>
                    <a:cubicBezTo>
                      <a:pt x="458" y="2098"/>
                      <a:pt x="467" y="2089"/>
                      <a:pt x="469" y="2085"/>
                    </a:cubicBezTo>
                    <a:cubicBezTo>
                      <a:pt x="471" y="2082"/>
                      <a:pt x="471" y="2080"/>
                      <a:pt x="470" y="2077"/>
                    </a:cubicBezTo>
                    <a:cubicBezTo>
                      <a:pt x="473" y="2080"/>
                      <a:pt x="478" y="2088"/>
                      <a:pt x="478" y="2092"/>
                    </a:cubicBezTo>
                    <a:cubicBezTo>
                      <a:pt x="479" y="2099"/>
                      <a:pt x="476" y="2104"/>
                      <a:pt x="468" y="2105"/>
                    </a:cubicBezTo>
                    <a:cubicBezTo>
                      <a:pt x="471" y="2103"/>
                      <a:pt x="473" y="2098"/>
                      <a:pt x="472" y="2094"/>
                    </a:cubicBezTo>
                    <a:cubicBezTo>
                      <a:pt x="471" y="2096"/>
                      <a:pt x="469" y="2101"/>
                      <a:pt x="465" y="2104"/>
                    </a:cubicBezTo>
                    <a:close/>
                    <a:moveTo>
                      <a:pt x="500" y="2058"/>
                    </a:moveTo>
                    <a:cubicBezTo>
                      <a:pt x="496" y="2057"/>
                      <a:pt x="492" y="2059"/>
                      <a:pt x="490" y="2063"/>
                    </a:cubicBezTo>
                    <a:cubicBezTo>
                      <a:pt x="489" y="2067"/>
                      <a:pt x="491" y="2071"/>
                      <a:pt x="495" y="2072"/>
                    </a:cubicBezTo>
                    <a:cubicBezTo>
                      <a:pt x="499" y="2074"/>
                      <a:pt x="503" y="2072"/>
                      <a:pt x="504" y="2068"/>
                    </a:cubicBezTo>
                    <a:cubicBezTo>
                      <a:pt x="506" y="2064"/>
                      <a:pt x="504" y="2059"/>
                      <a:pt x="500" y="2058"/>
                    </a:cubicBezTo>
                    <a:close/>
                    <a:moveTo>
                      <a:pt x="494" y="2047"/>
                    </a:moveTo>
                    <a:cubicBezTo>
                      <a:pt x="491" y="2046"/>
                      <a:pt x="489" y="2048"/>
                      <a:pt x="488" y="2050"/>
                    </a:cubicBezTo>
                    <a:cubicBezTo>
                      <a:pt x="487" y="2053"/>
                      <a:pt x="488" y="2056"/>
                      <a:pt x="491" y="2057"/>
                    </a:cubicBezTo>
                    <a:cubicBezTo>
                      <a:pt x="493" y="2058"/>
                      <a:pt x="496" y="2056"/>
                      <a:pt x="497" y="2054"/>
                    </a:cubicBezTo>
                    <a:cubicBezTo>
                      <a:pt x="498" y="2051"/>
                      <a:pt x="496" y="2048"/>
                      <a:pt x="494" y="2047"/>
                    </a:cubicBezTo>
                    <a:close/>
                    <a:moveTo>
                      <a:pt x="469" y="2161"/>
                    </a:moveTo>
                    <a:cubicBezTo>
                      <a:pt x="468" y="2158"/>
                      <a:pt x="466" y="2156"/>
                      <a:pt x="463" y="2155"/>
                    </a:cubicBezTo>
                    <a:cubicBezTo>
                      <a:pt x="460" y="2154"/>
                      <a:pt x="455" y="2154"/>
                      <a:pt x="452" y="2158"/>
                    </a:cubicBezTo>
                    <a:cubicBezTo>
                      <a:pt x="448" y="2162"/>
                      <a:pt x="449" y="2168"/>
                      <a:pt x="452" y="2171"/>
                    </a:cubicBezTo>
                    <a:cubicBezTo>
                      <a:pt x="457" y="2177"/>
                      <a:pt x="462" y="2173"/>
                      <a:pt x="467" y="2174"/>
                    </a:cubicBezTo>
                    <a:cubicBezTo>
                      <a:pt x="472" y="2175"/>
                      <a:pt x="476" y="2181"/>
                      <a:pt x="476" y="2188"/>
                    </a:cubicBezTo>
                    <a:cubicBezTo>
                      <a:pt x="477" y="2196"/>
                      <a:pt x="473" y="2203"/>
                      <a:pt x="465" y="2206"/>
                    </a:cubicBezTo>
                    <a:cubicBezTo>
                      <a:pt x="461" y="2208"/>
                      <a:pt x="455" y="2207"/>
                      <a:pt x="453" y="2202"/>
                    </a:cubicBezTo>
                    <a:cubicBezTo>
                      <a:pt x="458" y="2204"/>
                      <a:pt x="464" y="2199"/>
                      <a:pt x="461" y="2193"/>
                    </a:cubicBezTo>
                    <a:cubicBezTo>
                      <a:pt x="460" y="2189"/>
                      <a:pt x="453" y="2185"/>
                      <a:pt x="447" y="2180"/>
                    </a:cubicBezTo>
                    <a:cubicBezTo>
                      <a:pt x="441" y="2175"/>
                      <a:pt x="436" y="2169"/>
                      <a:pt x="434" y="2163"/>
                    </a:cubicBezTo>
                    <a:cubicBezTo>
                      <a:pt x="431" y="2149"/>
                      <a:pt x="441" y="2136"/>
                      <a:pt x="455" y="2135"/>
                    </a:cubicBezTo>
                    <a:cubicBezTo>
                      <a:pt x="462" y="2135"/>
                      <a:pt x="468" y="2139"/>
                      <a:pt x="473" y="2143"/>
                    </a:cubicBezTo>
                    <a:cubicBezTo>
                      <a:pt x="479" y="2148"/>
                      <a:pt x="489" y="2164"/>
                      <a:pt x="499" y="2165"/>
                    </a:cubicBezTo>
                    <a:cubicBezTo>
                      <a:pt x="505" y="2165"/>
                      <a:pt x="509" y="2161"/>
                      <a:pt x="508" y="2156"/>
                    </a:cubicBezTo>
                    <a:cubicBezTo>
                      <a:pt x="513" y="2157"/>
                      <a:pt x="515" y="2165"/>
                      <a:pt x="512" y="2171"/>
                    </a:cubicBezTo>
                    <a:cubicBezTo>
                      <a:pt x="507" y="2181"/>
                      <a:pt x="491" y="2185"/>
                      <a:pt x="479" y="2176"/>
                    </a:cubicBezTo>
                    <a:cubicBezTo>
                      <a:pt x="475" y="2173"/>
                      <a:pt x="472" y="2168"/>
                      <a:pt x="469" y="2161"/>
                    </a:cubicBezTo>
                    <a:close/>
                    <a:moveTo>
                      <a:pt x="431" y="2286"/>
                    </a:moveTo>
                    <a:cubicBezTo>
                      <a:pt x="428" y="2286"/>
                      <a:pt x="427" y="2283"/>
                      <a:pt x="427" y="2281"/>
                    </a:cubicBezTo>
                    <a:cubicBezTo>
                      <a:pt x="428" y="2279"/>
                      <a:pt x="430" y="2277"/>
                      <a:pt x="432" y="2278"/>
                    </a:cubicBezTo>
                    <a:cubicBezTo>
                      <a:pt x="435" y="2278"/>
                      <a:pt x="436" y="2280"/>
                      <a:pt x="436" y="2283"/>
                    </a:cubicBezTo>
                    <a:cubicBezTo>
                      <a:pt x="435" y="2285"/>
                      <a:pt x="433" y="2286"/>
                      <a:pt x="431" y="2286"/>
                    </a:cubicBezTo>
                    <a:close/>
                    <a:moveTo>
                      <a:pt x="423" y="2286"/>
                    </a:moveTo>
                    <a:cubicBezTo>
                      <a:pt x="421" y="2286"/>
                      <a:pt x="420" y="2284"/>
                      <a:pt x="420" y="2283"/>
                    </a:cubicBezTo>
                    <a:cubicBezTo>
                      <a:pt x="420" y="2281"/>
                      <a:pt x="422" y="2280"/>
                      <a:pt x="424" y="2280"/>
                    </a:cubicBezTo>
                    <a:cubicBezTo>
                      <a:pt x="426" y="2280"/>
                      <a:pt x="427" y="2282"/>
                      <a:pt x="426" y="2284"/>
                    </a:cubicBezTo>
                    <a:cubicBezTo>
                      <a:pt x="426" y="2286"/>
                      <a:pt x="424" y="2287"/>
                      <a:pt x="423" y="2286"/>
                    </a:cubicBezTo>
                    <a:close/>
                    <a:moveTo>
                      <a:pt x="440" y="2281"/>
                    </a:moveTo>
                    <a:cubicBezTo>
                      <a:pt x="436" y="2280"/>
                      <a:pt x="434" y="2277"/>
                      <a:pt x="435" y="2273"/>
                    </a:cubicBezTo>
                    <a:cubicBezTo>
                      <a:pt x="435" y="2270"/>
                      <a:pt x="439" y="2267"/>
                      <a:pt x="442" y="2268"/>
                    </a:cubicBezTo>
                    <a:cubicBezTo>
                      <a:pt x="446" y="2269"/>
                      <a:pt x="448" y="2272"/>
                      <a:pt x="447" y="2276"/>
                    </a:cubicBezTo>
                    <a:cubicBezTo>
                      <a:pt x="447" y="2279"/>
                      <a:pt x="443" y="2281"/>
                      <a:pt x="440" y="2281"/>
                    </a:cubicBezTo>
                    <a:close/>
                    <a:moveTo>
                      <a:pt x="467" y="2161"/>
                    </a:moveTo>
                    <a:cubicBezTo>
                      <a:pt x="465" y="2157"/>
                      <a:pt x="460" y="2155"/>
                      <a:pt x="456" y="2157"/>
                    </a:cubicBezTo>
                    <a:cubicBezTo>
                      <a:pt x="449" y="2161"/>
                      <a:pt x="452" y="2171"/>
                      <a:pt x="458" y="2172"/>
                    </a:cubicBezTo>
                    <a:cubicBezTo>
                      <a:pt x="464" y="2174"/>
                      <a:pt x="467" y="2171"/>
                      <a:pt x="473" y="2175"/>
                    </a:cubicBezTo>
                    <a:cubicBezTo>
                      <a:pt x="468" y="2169"/>
                      <a:pt x="470" y="2166"/>
                      <a:pt x="467" y="2161"/>
                    </a:cubicBezTo>
                    <a:close/>
                    <a:moveTo>
                      <a:pt x="441" y="2138"/>
                    </a:moveTo>
                    <a:cubicBezTo>
                      <a:pt x="434" y="2141"/>
                      <a:pt x="431" y="2150"/>
                      <a:pt x="431" y="2156"/>
                    </a:cubicBezTo>
                    <a:cubicBezTo>
                      <a:pt x="423" y="2158"/>
                      <a:pt x="413" y="2145"/>
                      <a:pt x="422" y="2135"/>
                    </a:cubicBezTo>
                    <a:cubicBezTo>
                      <a:pt x="427" y="2130"/>
                      <a:pt x="438" y="2130"/>
                      <a:pt x="441" y="2138"/>
                    </a:cubicBezTo>
                    <a:close/>
                    <a:moveTo>
                      <a:pt x="497" y="2247"/>
                    </a:moveTo>
                    <a:cubicBezTo>
                      <a:pt x="492" y="2234"/>
                      <a:pt x="511" y="2229"/>
                      <a:pt x="517" y="2227"/>
                    </a:cubicBezTo>
                    <a:cubicBezTo>
                      <a:pt x="522" y="2225"/>
                      <a:pt x="525" y="2222"/>
                      <a:pt x="526" y="2218"/>
                    </a:cubicBezTo>
                    <a:cubicBezTo>
                      <a:pt x="528" y="2224"/>
                      <a:pt x="526" y="2238"/>
                      <a:pt x="523" y="2244"/>
                    </a:cubicBezTo>
                    <a:cubicBezTo>
                      <a:pt x="518" y="2253"/>
                      <a:pt x="509" y="2257"/>
                      <a:pt x="499" y="2251"/>
                    </a:cubicBezTo>
                    <a:cubicBezTo>
                      <a:pt x="504" y="2250"/>
                      <a:pt x="511" y="2246"/>
                      <a:pt x="513" y="2240"/>
                    </a:cubicBezTo>
                    <a:cubicBezTo>
                      <a:pt x="511" y="2243"/>
                      <a:pt x="503" y="2247"/>
                      <a:pt x="497" y="2247"/>
                    </a:cubicBezTo>
                    <a:close/>
                    <a:moveTo>
                      <a:pt x="404" y="2147"/>
                    </a:moveTo>
                    <a:cubicBezTo>
                      <a:pt x="414" y="2179"/>
                      <a:pt x="399" y="2201"/>
                      <a:pt x="399" y="2217"/>
                    </a:cubicBezTo>
                    <a:cubicBezTo>
                      <a:pt x="399" y="2234"/>
                      <a:pt x="418" y="2235"/>
                      <a:pt x="423" y="2216"/>
                    </a:cubicBezTo>
                    <a:cubicBezTo>
                      <a:pt x="428" y="2196"/>
                      <a:pt x="418" y="2168"/>
                      <a:pt x="404" y="2147"/>
                    </a:cubicBezTo>
                    <a:close/>
                    <a:moveTo>
                      <a:pt x="464" y="2037"/>
                    </a:moveTo>
                    <a:cubicBezTo>
                      <a:pt x="466" y="2040"/>
                      <a:pt x="468" y="2043"/>
                      <a:pt x="469" y="2046"/>
                    </a:cubicBezTo>
                    <a:cubicBezTo>
                      <a:pt x="474" y="2057"/>
                      <a:pt x="474" y="2070"/>
                      <a:pt x="468" y="2081"/>
                    </a:cubicBezTo>
                    <a:cubicBezTo>
                      <a:pt x="461" y="2093"/>
                      <a:pt x="445" y="2101"/>
                      <a:pt x="431" y="2096"/>
                    </a:cubicBezTo>
                    <a:cubicBezTo>
                      <a:pt x="425" y="2094"/>
                      <a:pt x="420" y="2090"/>
                      <a:pt x="417" y="2085"/>
                    </a:cubicBezTo>
                    <a:cubicBezTo>
                      <a:pt x="415" y="2081"/>
                      <a:pt x="415" y="2077"/>
                      <a:pt x="416" y="2073"/>
                    </a:cubicBezTo>
                    <a:cubicBezTo>
                      <a:pt x="418" y="2068"/>
                      <a:pt x="421" y="2064"/>
                      <a:pt x="426" y="2063"/>
                    </a:cubicBezTo>
                    <a:cubicBezTo>
                      <a:pt x="430" y="2062"/>
                      <a:pt x="434" y="2063"/>
                      <a:pt x="437" y="2065"/>
                    </a:cubicBezTo>
                    <a:cubicBezTo>
                      <a:pt x="443" y="2069"/>
                      <a:pt x="444" y="2077"/>
                      <a:pt x="440" y="2083"/>
                    </a:cubicBezTo>
                    <a:cubicBezTo>
                      <a:pt x="435" y="2089"/>
                      <a:pt x="427" y="2090"/>
                      <a:pt x="422" y="2086"/>
                    </a:cubicBezTo>
                    <a:cubicBezTo>
                      <a:pt x="417" y="2082"/>
                      <a:pt x="415" y="2077"/>
                      <a:pt x="417" y="2071"/>
                    </a:cubicBezTo>
                    <a:cubicBezTo>
                      <a:pt x="417" y="2072"/>
                      <a:pt x="417" y="2073"/>
                      <a:pt x="416" y="2073"/>
                    </a:cubicBezTo>
                    <a:cubicBezTo>
                      <a:pt x="415" y="2077"/>
                      <a:pt x="416" y="2081"/>
                      <a:pt x="418" y="2085"/>
                    </a:cubicBezTo>
                    <a:cubicBezTo>
                      <a:pt x="421" y="2090"/>
                      <a:pt x="426" y="2094"/>
                      <a:pt x="431" y="2095"/>
                    </a:cubicBezTo>
                    <a:cubicBezTo>
                      <a:pt x="445" y="2100"/>
                      <a:pt x="460" y="2092"/>
                      <a:pt x="466" y="2080"/>
                    </a:cubicBezTo>
                    <a:cubicBezTo>
                      <a:pt x="472" y="2069"/>
                      <a:pt x="471" y="2056"/>
                      <a:pt x="466" y="2045"/>
                    </a:cubicBezTo>
                    <a:cubicBezTo>
                      <a:pt x="465" y="2043"/>
                      <a:pt x="463" y="2040"/>
                      <a:pt x="462" y="2038"/>
                    </a:cubicBezTo>
                    <a:lnTo>
                      <a:pt x="464" y="2037"/>
                    </a:lnTo>
                    <a:close/>
                    <a:moveTo>
                      <a:pt x="414" y="2023"/>
                    </a:moveTo>
                    <a:cubicBezTo>
                      <a:pt x="405" y="2011"/>
                      <a:pt x="403" y="1996"/>
                      <a:pt x="414" y="1982"/>
                    </a:cubicBezTo>
                    <a:cubicBezTo>
                      <a:pt x="418" y="1977"/>
                      <a:pt x="422" y="1974"/>
                      <a:pt x="428" y="1971"/>
                    </a:cubicBezTo>
                    <a:cubicBezTo>
                      <a:pt x="433" y="1970"/>
                      <a:pt x="438" y="1970"/>
                      <a:pt x="443" y="1972"/>
                    </a:cubicBezTo>
                    <a:cubicBezTo>
                      <a:pt x="448" y="1975"/>
                      <a:pt x="453" y="1980"/>
                      <a:pt x="454" y="1986"/>
                    </a:cubicBezTo>
                    <a:cubicBezTo>
                      <a:pt x="454" y="1990"/>
                      <a:pt x="454" y="1993"/>
                      <a:pt x="451" y="1996"/>
                    </a:cubicBezTo>
                    <a:cubicBezTo>
                      <a:pt x="447" y="2001"/>
                      <a:pt x="441" y="2002"/>
                      <a:pt x="436" y="2001"/>
                    </a:cubicBezTo>
                    <a:cubicBezTo>
                      <a:pt x="433" y="2000"/>
                      <a:pt x="431" y="1998"/>
                      <a:pt x="430" y="1996"/>
                    </a:cubicBezTo>
                    <a:cubicBezTo>
                      <a:pt x="426" y="1991"/>
                      <a:pt x="428" y="1984"/>
                      <a:pt x="433" y="1981"/>
                    </a:cubicBezTo>
                    <a:cubicBezTo>
                      <a:pt x="438" y="1978"/>
                      <a:pt x="444" y="1979"/>
                      <a:pt x="448" y="1984"/>
                    </a:cubicBezTo>
                    <a:cubicBezTo>
                      <a:pt x="451" y="1989"/>
                      <a:pt x="449" y="1996"/>
                      <a:pt x="444" y="1999"/>
                    </a:cubicBezTo>
                    <a:cubicBezTo>
                      <a:pt x="443" y="2000"/>
                      <a:pt x="441" y="2001"/>
                      <a:pt x="439" y="2001"/>
                    </a:cubicBezTo>
                    <a:cubicBezTo>
                      <a:pt x="440" y="2001"/>
                      <a:pt x="440" y="2001"/>
                      <a:pt x="440" y="2001"/>
                    </a:cubicBezTo>
                    <a:cubicBezTo>
                      <a:pt x="444" y="2001"/>
                      <a:pt x="448" y="1999"/>
                      <a:pt x="451" y="1996"/>
                    </a:cubicBezTo>
                    <a:cubicBezTo>
                      <a:pt x="453" y="1993"/>
                      <a:pt x="453" y="1990"/>
                      <a:pt x="453" y="1986"/>
                    </a:cubicBezTo>
                    <a:cubicBezTo>
                      <a:pt x="452" y="1980"/>
                      <a:pt x="448" y="1976"/>
                      <a:pt x="442" y="1973"/>
                    </a:cubicBezTo>
                    <a:cubicBezTo>
                      <a:pt x="438" y="1971"/>
                      <a:pt x="433" y="1971"/>
                      <a:pt x="429" y="1973"/>
                    </a:cubicBezTo>
                    <a:cubicBezTo>
                      <a:pt x="423" y="1975"/>
                      <a:pt x="419" y="1978"/>
                      <a:pt x="415" y="1983"/>
                    </a:cubicBezTo>
                    <a:cubicBezTo>
                      <a:pt x="405" y="1997"/>
                      <a:pt x="408" y="2012"/>
                      <a:pt x="417" y="2022"/>
                    </a:cubicBezTo>
                    <a:lnTo>
                      <a:pt x="414" y="2023"/>
                    </a:lnTo>
                    <a:close/>
                    <a:moveTo>
                      <a:pt x="338" y="1766"/>
                    </a:moveTo>
                    <a:cubicBezTo>
                      <a:pt x="340" y="1763"/>
                      <a:pt x="344" y="1763"/>
                      <a:pt x="347" y="1765"/>
                    </a:cubicBezTo>
                    <a:cubicBezTo>
                      <a:pt x="350" y="1767"/>
                      <a:pt x="350" y="1771"/>
                      <a:pt x="348" y="1774"/>
                    </a:cubicBezTo>
                    <a:cubicBezTo>
                      <a:pt x="346" y="1776"/>
                      <a:pt x="342" y="1777"/>
                      <a:pt x="339" y="1775"/>
                    </a:cubicBezTo>
                    <a:cubicBezTo>
                      <a:pt x="336" y="1773"/>
                      <a:pt x="336" y="1769"/>
                      <a:pt x="338" y="1766"/>
                    </a:cubicBezTo>
                    <a:close/>
                    <a:moveTo>
                      <a:pt x="342" y="1755"/>
                    </a:moveTo>
                    <a:cubicBezTo>
                      <a:pt x="344" y="1752"/>
                      <a:pt x="347" y="1752"/>
                      <a:pt x="349" y="1753"/>
                    </a:cubicBezTo>
                    <a:cubicBezTo>
                      <a:pt x="351" y="1755"/>
                      <a:pt x="352" y="1758"/>
                      <a:pt x="350" y="1760"/>
                    </a:cubicBezTo>
                    <a:cubicBezTo>
                      <a:pt x="349" y="1762"/>
                      <a:pt x="346" y="1763"/>
                      <a:pt x="343" y="1761"/>
                    </a:cubicBezTo>
                    <a:cubicBezTo>
                      <a:pt x="341" y="1760"/>
                      <a:pt x="341" y="1757"/>
                      <a:pt x="342" y="1755"/>
                    </a:cubicBezTo>
                    <a:close/>
                    <a:moveTo>
                      <a:pt x="340" y="1782"/>
                    </a:moveTo>
                    <a:cubicBezTo>
                      <a:pt x="343" y="1778"/>
                      <a:pt x="349" y="1776"/>
                      <a:pt x="353" y="1780"/>
                    </a:cubicBezTo>
                    <a:cubicBezTo>
                      <a:pt x="358" y="1783"/>
                      <a:pt x="359" y="1789"/>
                      <a:pt x="356" y="1793"/>
                    </a:cubicBezTo>
                    <a:cubicBezTo>
                      <a:pt x="353" y="1798"/>
                      <a:pt x="347" y="1799"/>
                      <a:pt x="342" y="1796"/>
                    </a:cubicBezTo>
                    <a:cubicBezTo>
                      <a:pt x="338" y="1792"/>
                      <a:pt x="337" y="1786"/>
                      <a:pt x="340" y="1782"/>
                    </a:cubicBezTo>
                    <a:close/>
                    <a:moveTo>
                      <a:pt x="586" y="1785"/>
                    </a:moveTo>
                    <a:cubicBezTo>
                      <a:pt x="580" y="1770"/>
                      <a:pt x="561" y="1756"/>
                      <a:pt x="545" y="1755"/>
                    </a:cubicBezTo>
                    <a:cubicBezTo>
                      <a:pt x="528" y="1754"/>
                      <a:pt x="523" y="1769"/>
                      <a:pt x="541" y="1773"/>
                    </a:cubicBezTo>
                    <a:cubicBezTo>
                      <a:pt x="554" y="1777"/>
                      <a:pt x="577" y="1774"/>
                      <a:pt x="586" y="1785"/>
                    </a:cubicBezTo>
                    <a:close/>
                    <a:moveTo>
                      <a:pt x="482" y="1967"/>
                    </a:moveTo>
                    <a:cubicBezTo>
                      <a:pt x="500" y="1984"/>
                      <a:pt x="536" y="1993"/>
                      <a:pt x="551" y="1981"/>
                    </a:cubicBezTo>
                    <a:cubicBezTo>
                      <a:pt x="568" y="1967"/>
                      <a:pt x="554" y="1952"/>
                      <a:pt x="540" y="1963"/>
                    </a:cubicBezTo>
                    <a:cubicBezTo>
                      <a:pt x="532" y="1969"/>
                      <a:pt x="506" y="1979"/>
                      <a:pt x="482" y="1967"/>
                    </a:cubicBezTo>
                    <a:close/>
                    <a:moveTo>
                      <a:pt x="488" y="1978"/>
                    </a:moveTo>
                    <a:cubicBezTo>
                      <a:pt x="496" y="1983"/>
                      <a:pt x="501" y="1992"/>
                      <a:pt x="503" y="2000"/>
                    </a:cubicBezTo>
                    <a:cubicBezTo>
                      <a:pt x="508" y="2020"/>
                      <a:pt x="498" y="2045"/>
                      <a:pt x="511" y="2058"/>
                    </a:cubicBezTo>
                    <a:cubicBezTo>
                      <a:pt x="517" y="2064"/>
                      <a:pt x="525" y="2067"/>
                      <a:pt x="533" y="2064"/>
                    </a:cubicBezTo>
                    <a:cubicBezTo>
                      <a:pt x="537" y="2062"/>
                      <a:pt x="541" y="2058"/>
                      <a:pt x="540" y="2053"/>
                    </a:cubicBezTo>
                    <a:cubicBezTo>
                      <a:pt x="538" y="2057"/>
                      <a:pt x="532" y="2060"/>
                      <a:pt x="527" y="2057"/>
                    </a:cubicBezTo>
                    <a:cubicBezTo>
                      <a:pt x="522" y="2055"/>
                      <a:pt x="520" y="2049"/>
                      <a:pt x="520" y="2043"/>
                    </a:cubicBezTo>
                    <a:cubicBezTo>
                      <a:pt x="523" y="2024"/>
                      <a:pt x="528" y="2006"/>
                      <a:pt x="513" y="1990"/>
                    </a:cubicBezTo>
                    <a:cubicBezTo>
                      <a:pt x="508" y="1984"/>
                      <a:pt x="500" y="1980"/>
                      <a:pt x="488" y="1978"/>
                    </a:cubicBezTo>
                    <a:close/>
                    <a:moveTo>
                      <a:pt x="267" y="1891"/>
                    </a:moveTo>
                    <a:cubicBezTo>
                      <a:pt x="281" y="1894"/>
                      <a:pt x="274" y="1913"/>
                      <a:pt x="273" y="1920"/>
                    </a:cubicBezTo>
                    <a:cubicBezTo>
                      <a:pt x="273" y="1925"/>
                      <a:pt x="273" y="1929"/>
                      <a:pt x="276" y="1932"/>
                    </a:cubicBezTo>
                    <a:cubicBezTo>
                      <a:pt x="271" y="1931"/>
                      <a:pt x="259" y="1922"/>
                      <a:pt x="256" y="1916"/>
                    </a:cubicBezTo>
                    <a:cubicBezTo>
                      <a:pt x="250" y="1907"/>
                      <a:pt x="251" y="1897"/>
                      <a:pt x="262" y="1891"/>
                    </a:cubicBezTo>
                    <a:cubicBezTo>
                      <a:pt x="260" y="1896"/>
                      <a:pt x="260" y="1905"/>
                      <a:pt x="264" y="1909"/>
                    </a:cubicBezTo>
                    <a:cubicBezTo>
                      <a:pt x="263" y="1906"/>
                      <a:pt x="263" y="1897"/>
                      <a:pt x="267" y="1891"/>
                    </a:cubicBezTo>
                    <a:close/>
                    <a:moveTo>
                      <a:pt x="460" y="1671"/>
                    </a:moveTo>
                    <a:cubicBezTo>
                      <a:pt x="463" y="1669"/>
                      <a:pt x="465" y="1665"/>
                      <a:pt x="462" y="1662"/>
                    </a:cubicBezTo>
                    <a:cubicBezTo>
                      <a:pt x="461" y="1661"/>
                      <a:pt x="459" y="1661"/>
                      <a:pt x="458" y="1662"/>
                    </a:cubicBezTo>
                    <a:cubicBezTo>
                      <a:pt x="457" y="1663"/>
                      <a:pt x="458" y="1665"/>
                      <a:pt x="459" y="1665"/>
                    </a:cubicBezTo>
                    <a:cubicBezTo>
                      <a:pt x="458" y="1665"/>
                      <a:pt x="457" y="1665"/>
                      <a:pt x="456" y="1664"/>
                    </a:cubicBezTo>
                    <a:cubicBezTo>
                      <a:pt x="454" y="1663"/>
                      <a:pt x="454" y="1659"/>
                      <a:pt x="455" y="1656"/>
                    </a:cubicBezTo>
                    <a:cubicBezTo>
                      <a:pt x="457" y="1654"/>
                      <a:pt x="461" y="1652"/>
                      <a:pt x="464" y="1654"/>
                    </a:cubicBezTo>
                    <a:cubicBezTo>
                      <a:pt x="467" y="1655"/>
                      <a:pt x="469" y="1659"/>
                      <a:pt x="472" y="1659"/>
                    </a:cubicBezTo>
                    <a:cubicBezTo>
                      <a:pt x="475" y="1661"/>
                      <a:pt x="478" y="1658"/>
                      <a:pt x="479" y="1656"/>
                    </a:cubicBezTo>
                    <a:cubicBezTo>
                      <a:pt x="479" y="1661"/>
                      <a:pt x="479" y="1661"/>
                      <a:pt x="482" y="1664"/>
                    </a:cubicBezTo>
                    <a:cubicBezTo>
                      <a:pt x="485" y="1666"/>
                      <a:pt x="496" y="1672"/>
                      <a:pt x="492" y="1683"/>
                    </a:cubicBezTo>
                    <a:cubicBezTo>
                      <a:pt x="497" y="1677"/>
                      <a:pt x="497" y="1669"/>
                      <a:pt x="494" y="1662"/>
                    </a:cubicBezTo>
                    <a:cubicBezTo>
                      <a:pt x="492" y="1655"/>
                      <a:pt x="485" y="1648"/>
                      <a:pt x="479" y="1646"/>
                    </a:cubicBezTo>
                    <a:cubicBezTo>
                      <a:pt x="469" y="1643"/>
                      <a:pt x="456" y="1648"/>
                      <a:pt x="451" y="1657"/>
                    </a:cubicBezTo>
                    <a:cubicBezTo>
                      <a:pt x="449" y="1661"/>
                      <a:pt x="448" y="1668"/>
                      <a:pt x="453" y="1671"/>
                    </a:cubicBezTo>
                    <a:cubicBezTo>
                      <a:pt x="455" y="1672"/>
                      <a:pt x="458" y="1673"/>
                      <a:pt x="460" y="1671"/>
                    </a:cubicBezTo>
                    <a:close/>
                    <a:moveTo>
                      <a:pt x="506" y="1664"/>
                    </a:moveTo>
                    <a:cubicBezTo>
                      <a:pt x="517" y="1646"/>
                      <a:pt x="535" y="1640"/>
                      <a:pt x="543" y="1634"/>
                    </a:cubicBezTo>
                    <a:cubicBezTo>
                      <a:pt x="553" y="1628"/>
                      <a:pt x="548" y="1619"/>
                      <a:pt x="537" y="1623"/>
                    </a:cubicBezTo>
                    <a:cubicBezTo>
                      <a:pt x="524" y="1628"/>
                      <a:pt x="508" y="1653"/>
                      <a:pt x="506" y="1664"/>
                    </a:cubicBezTo>
                    <a:close/>
                    <a:moveTo>
                      <a:pt x="249" y="1850"/>
                    </a:moveTo>
                    <a:cubicBezTo>
                      <a:pt x="249" y="1852"/>
                      <a:pt x="250" y="1854"/>
                      <a:pt x="252" y="1855"/>
                    </a:cubicBezTo>
                    <a:cubicBezTo>
                      <a:pt x="254" y="1855"/>
                      <a:pt x="256" y="1854"/>
                      <a:pt x="257" y="1852"/>
                    </a:cubicBezTo>
                    <a:cubicBezTo>
                      <a:pt x="257" y="1850"/>
                      <a:pt x="256" y="1848"/>
                      <a:pt x="254" y="1847"/>
                    </a:cubicBezTo>
                    <a:cubicBezTo>
                      <a:pt x="252" y="1847"/>
                      <a:pt x="250" y="1848"/>
                      <a:pt x="249" y="1850"/>
                    </a:cubicBezTo>
                    <a:close/>
                    <a:moveTo>
                      <a:pt x="224" y="1862"/>
                    </a:moveTo>
                    <a:cubicBezTo>
                      <a:pt x="223" y="1866"/>
                      <a:pt x="226" y="1870"/>
                      <a:pt x="230" y="1871"/>
                    </a:cubicBezTo>
                    <a:cubicBezTo>
                      <a:pt x="234" y="1872"/>
                      <a:pt x="237" y="1869"/>
                      <a:pt x="238" y="1865"/>
                    </a:cubicBezTo>
                    <a:cubicBezTo>
                      <a:pt x="239" y="1861"/>
                      <a:pt x="237" y="1857"/>
                      <a:pt x="233" y="1856"/>
                    </a:cubicBezTo>
                    <a:cubicBezTo>
                      <a:pt x="229" y="1855"/>
                      <a:pt x="225" y="1858"/>
                      <a:pt x="224" y="1862"/>
                    </a:cubicBezTo>
                    <a:close/>
                    <a:moveTo>
                      <a:pt x="237" y="1853"/>
                    </a:moveTo>
                    <a:cubicBezTo>
                      <a:pt x="237" y="1856"/>
                      <a:pt x="238" y="1859"/>
                      <a:pt x="241" y="1860"/>
                    </a:cubicBezTo>
                    <a:cubicBezTo>
                      <a:pt x="244" y="1860"/>
                      <a:pt x="247" y="1858"/>
                      <a:pt x="248" y="1856"/>
                    </a:cubicBezTo>
                    <a:cubicBezTo>
                      <a:pt x="248" y="1853"/>
                      <a:pt x="246" y="1850"/>
                      <a:pt x="244" y="1849"/>
                    </a:cubicBezTo>
                    <a:cubicBezTo>
                      <a:pt x="241" y="1849"/>
                      <a:pt x="238" y="1850"/>
                      <a:pt x="237" y="1853"/>
                    </a:cubicBezTo>
                    <a:close/>
                    <a:moveTo>
                      <a:pt x="228" y="1887"/>
                    </a:moveTo>
                    <a:cubicBezTo>
                      <a:pt x="219" y="1869"/>
                      <a:pt x="197" y="1883"/>
                      <a:pt x="189" y="1886"/>
                    </a:cubicBezTo>
                    <a:cubicBezTo>
                      <a:pt x="182" y="1888"/>
                      <a:pt x="178" y="1888"/>
                      <a:pt x="173" y="1885"/>
                    </a:cubicBezTo>
                    <a:cubicBezTo>
                      <a:pt x="176" y="1892"/>
                      <a:pt x="191" y="1904"/>
                      <a:pt x="199" y="1907"/>
                    </a:cubicBezTo>
                    <a:cubicBezTo>
                      <a:pt x="211" y="1912"/>
                      <a:pt x="224" y="1908"/>
                      <a:pt x="229" y="1893"/>
                    </a:cubicBezTo>
                    <a:cubicBezTo>
                      <a:pt x="223" y="1897"/>
                      <a:pt x="212" y="1898"/>
                      <a:pt x="205" y="1895"/>
                    </a:cubicBezTo>
                    <a:cubicBezTo>
                      <a:pt x="209" y="1895"/>
                      <a:pt x="220" y="1893"/>
                      <a:pt x="228" y="1887"/>
                    </a:cubicBezTo>
                    <a:close/>
                    <a:moveTo>
                      <a:pt x="235" y="1906"/>
                    </a:moveTo>
                    <a:cubicBezTo>
                      <a:pt x="210" y="1934"/>
                      <a:pt x="215" y="1985"/>
                      <a:pt x="242" y="2000"/>
                    </a:cubicBezTo>
                    <a:cubicBezTo>
                      <a:pt x="264" y="2012"/>
                      <a:pt x="274" y="1992"/>
                      <a:pt x="257" y="1977"/>
                    </a:cubicBezTo>
                    <a:cubicBezTo>
                      <a:pt x="245" y="1967"/>
                      <a:pt x="216" y="1941"/>
                      <a:pt x="235" y="1906"/>
                    </a:cubicBezTo>
                    <a:close/>
                    <a:moveTo>
                      <a:pt x="550" y="1919"/>
                    </a:moveTo>
                    <a:cubicBezTo>
                      <a:pt x="552" y="1920"/>
                      <a:pt x="555" y="1920"/>
                      <a:pt x="557" y="1918"/>
                    </a:cubicBezTo>
                    <a:cubicBezTo>
                      <a:pt x="558" y="1916"/>
                      <a:pt x="558" y="1913"/>
                      <a:pt x="556" y="1912"/>
                    </a:cubicBezTo>
                    <a:cubicBezTo>
                      <a:pt x="554" y="1910"/>
                      <a:pt x="551" y="1910"/>
                      <a:pt x="549" y="1912"/>
                    </a:cubicBezTo>
                    <a:cubicBezTo>
                      <a:pt x="548" y="1914"/>
                      <a:pt x="548" y="1917"/>
                      <a:pt x="550" y="1919"/>
                    </a:cubicBezTo>
                    <a:close/>
                    <a:moveTo>
                      <a:pt x="546" y="1932"/>
                    </a:moveTo>
                    <a:cubicBezTo>
                      <a:pt x="549" y="1934"/>
                      <a:pt x="552" y="1933"/>
                      <a:pt x="554" y="1931"/>
                    </a:cubicBezTo>
                    <a:cubicBezTo>
                      <a:pt x="556" y="1928"/>
                      <a:pt x="556" y="1925"/>
                      <a:pt x="553" y="1923"/>
                    </a:cubicBezTo>
                    <a:cubicBezTo>
                      <a:pt x="551" y="1921"/>
                      <a:pt x="547" y="1921"/>
                      <a:pt x="545" y="1924"/>
                    </a:cubicBezTo>
                    <a:cubicBezTo>
                      <a:pt x="543" y="1927"/>
                      <a:pt x="544" y="1930"/>
                      <a:pt x="546" y="1932"/>
                    </a:cubicBezTo>
                    <a:close/>
                    <a:moveTo>
                      <a:pt x="538" y="1947"/>
                    </a:moveTo>
                    <a:cubicBezTo>
                      <a:pt x="541" y="1950"/>
                      <a:pt x="546" y="1949"/>
                      <a:pt x="548" y="1946"/>
                    </a:cubicBezTo>
                    <a:cubicBezTo>
                      <a:pt x="551" y="1943"/>
                      <a:pt x="550" y="1938"/>
                      <a:pt x="547" y="1935"/>
                    </a:cubicBezTo>
                    <a:cubicBezTo>
                      <a:pt x="543" y="1933"/>
                      <a:pt x="539" y="1933"/>
                      <a:pt x="536" y="1937"/>
                    </a:cubicBezTo>
                    <a:cubicBezTo>
                      <a:pt x="534" y="1940"/>
                      <a:pt x="534" y="1945"/>
                      <a:pt x="538" y="1947"/>
                    </a:cubicBezTo>
                    <a:close/>
                    <a:moveTo>
                      <a:pt x="487" y="1910"/>
                    </a:moveTo>
                    <a:cubicBezTo>
                      <a:pt x="486" y="1902"/>
                      <a:pt x="489" y="1893"/>
                      <a:pt x="497" y="1887"/>
                    </a:cubicBezTo>
                    <a:cubicBezTo>
                      <a:pt x="511" y="1878"/>
                      <a:pt x="525" y="1881"/>
                      <a:pt x="535" y="1893"/>
                    </a:cubicBezTo>
                    <a:cubicBezTo>
                      <a:pt x="553" y="1916"/>
                      <a:pt x="580" y="1894"/>
                      <a:pt x="561" y="1870"/>
                    </a:cubicBezTo>
                    <a:cubicBezTo>
                      <a:pt x="551" y="1857"/>
                      <a:pt x="533" y="1854"/>
                      <a:pt x="521" y="1856"/>
                    </a:cubicBezTo>
                    <a:cubicBezTo>
                      <a:pt x="496" y="1861"/>
                      <a:pt x="475" y="1888"/>
                      <a:pt x="487" y="1910"/>
                    </a:cubicBezTo>
                    <a:close/>
                    <a:moveTo>
                      <a:pt x="535" y="1834"/>
                    </a:moveTo>
                    <a:cubicBezTo>
                      <a:pt x="494" y="1804"/>
                      <a:pt x="485" y="1734"/>
                      <a:pt x="517" y="1706"/>
                    </a:cubicBezTo>
                    <a:cubicBezTo>
                      <a:pt x="542" y="1684"/>
                      <a:pt x="562" y="1708"/>
                      <a:pt x="543" y="1732"/>
                    </a:cubicBezTo>
                    <a:cubicBezTo>
                      <a:pt x="530" y="1749"/>
                      <a:pt x="500" y="1793"/>
                      <a:pt x="535" y="1834"/>
                    </a:cubicBezTo>
                    <a:close/>
                    <a:moveTo>
                      <a:pt x="517" y="1833"/>
                    </a:moveTo>
                    <a:cubicBezTo>
                      <a:pt x="471" y="1821"/>
                      <a:pt x="459" y="1807"/>
                      <a:pt x="432" y="1782"/>
                    </a:cubicBezTo>
                    <a:cubicBezTo>
                      <a:pt x="425" y="1774"/>
                      <a:pt x="414" y="1770"/>
                      <a:pt x="406" y="1770"/>
                    </a:cubicBezTo>
                    <a:cubicBezTo>
                      <a:pt x="394" y="1770"/>
                      <a:pt x="383" y="1776"/>
                      <a:pt x="378" y="1782"/>
                    </a:cubicBezTo>
                    <a:cubicBezTo>
                      <a:pt x="376" y="1763"/>
                      <a:pt x="401" y="1753"/>
                      <a:pt x="411" y="1751"/>
                    </a:cubicBezTo>
                    <a:cubicBezTo>
                      <a:pt x="432" y="1748"/>
                      <a:pt x="454" y="1757"/>
                      <a:pt x="468" y="1773"/>
                    </a:cubicBezTo>
                    <a:cubicBezTo>
                      <a:pt x="484" y="1790"/>
                      <a:pt x="498" y="1817"/>
                      <a:pt x="517" y="1833"/>
                    </a:cubicBezTo>
                    <a:close/>
                    <a:moveTo>
                      <a:pt x="469" y="1850"/>
                    </a:moveTo>
                    <a:cubicBezTo>
                      <a:pt x="458" y="1851"/>
                      <a:pt x="446" y="1858"/>
                      <a:pt x="439" y="1864"/>
                    </a:cubicBezTo>
                    <a:cubicBezTo>
                      <a:pt x="429" y="1872"/>
                      <a:pt x="420" y="1889"/>
                      <a:pt x="425" y="1901"/>
                    </a:cubicBezTo>
                    <a:cubicBezTo>
                      <a:pt x="412" y="1906"/>
                      <a:pt x="406" y="1917"/>
                      <a:pt x="401" y="1928"/>
                    </a:cubicBezTo>
                    <a:cubicBezTo>
                      <a:pt x="393" y="1942"/>
                      <a:pt x="381" y="1954"/>
                      <a:pt x="367" y="1949"/>
                    </a:cubicBezTo>
                    <a:cubicBezTo>
                      <a:pt x="376" y="1964"/>
                      <a:pt x="404" y="1956"/>
                      <a:pt x="415" y="1946"/>
                    </a:cubicBezTo>
                    <a:cubicBezTo>
                      <a:pt x="431" y="1933"/>
                      <a:pt x="434" y="1911"/>
                      <a:pt x="439" y="1889"/>
                    </a:cubicBezTo>
                    <a:cubicBezTo>
                      <a:pt x="443" y="1876"/>
                      <a:pt x="450" y="1861"/>
                      <a:pt x="469" y="1850"/>
                    </a:cubicBezTo>
                    <a:close/>
                    <a:moveTo>
                      <a:pt x="205" y="1988"/>
                    </a:moveTo>
                    <a:cubicBezTo>
                      <a:pt x="210" y="2002"/>
                      <a:pt x="225" y="2029"/>
                      <a:pt x="245" y="2030"/>
                    </a:cubicBezTo>
                    <a:cubicBezTo>
                      <a:pt x="245" y="2032"/>
                      <a:pt x="247" y="2034"/>
                      <a:pt x="250" y="2035"/>
                    </a:cubicBezTo>
                    <a:cubicBezTo>
                      <a:pt x="239" y="2037"/>
                      <a:pt x="226" y="2030"/>
                      <a:pt x="218" y="2018"/>
                    </a:cubicBezTo>
                    <a:cubicBezTo>
                      <a:pt x="210" y="2008"/>
                      <a:pt x="206" y="1997"/>
                      <a:pt x="205" y="1988"/>
                    </a:cubicBezTo>
                    <a:close/>
                    <a:moveTo>
                      <a:pt x="276" y="2001"/>
                    </a:moveTo>
                    <a:cubicBezTo>
                      <a:pt x="278" y="2004"/>
                      <a:pt x="282" y="2004"/>
                      <a:pt x="284" y="2003"/>
                    </a:cubicBezTo>
                    <a:cubicBezTo>
                      <a:pt x="287" y="2001"/>
                      <a:pt x="288" y="1997"/>
                      <a:pt x="286" y="1994"/>
                    </a:cubicBezTo>
                    <a:cubicBezTo>
                      <a:pt x="284" y="1991"/>
                      <a:pt x="281" y="1990"/>
                      <a:pt x="278" y="1992"/>
                    </a:cubicBezTo>
                    <a:cubicBezTo>
                      <a:pt x="275" y="1994"/>
                      <a:pt x="274" y="1998"/>
                      <a:pt x="276" y="2001"/>
                    </a:cubicBezTo>
                    <a:close/>
                    <a:moveTo>
                      <a:pt x="264" y="2016"/>
                    </a:moveTo>
                    <a:cubicBezTo>
                      <a:pt x="267" y="2019"/>
                      <a:pt x="271" y="2020"/>
                      <a:pt x="275" y="2018"/>
                    </a:cubicBezTo>
                    <a:cubicBezTo>
                      <a:pt x="279" y="2015"/>
                      <a:pt x="280" y="2011"/>
                      <a:pt x="277" y="2007"/>
                    </a:cubicBezTo>
                    <a:cubicBezTo>
                      <a:pt x="275" y="2004"/>
                      <a:pt x="270" y="2003"/>
                      <a:pt x="267" y="2005"/>
                    </a:cubicBezTo>
                    <a:cubicBezTo>
                      <a:pt x="263" y="2007"/>
                      <a:pt x="262" y="2012"/>
                      <a:pt x="264" y="2016"/>
                    </a:cubicBezTo>
                    <a:close/>
                    <a:moveTo>
                      <a:pt x="247" y="2031"/>
                    </a:moveTo>
                    <a:cubicBezTo>
                      <a:pt x="250" y="2036"/>
                      <a:pt x="256" y="2037"/>
                      <a:pt x="261" y="2034"/>
                    </a:cubicBezTo>
                    <a:cubicBezTo>
                      <a:pt x="265" y="2031"/>
                      <a:pt x="267" y="2025"/>
                      <a:pt x="264" y="2020"/>
                    </a:cubicBezTo>
                    <a:cubicBezTo>
                      <a:pt x="261" y="2015"/>
                      <a:pt x="254" y="2014"/>
                      <a:pt x="250" y="2017"/>
                    </a:cubicBezTo>
                    <a:cubicBezTo>
                      <a:pt x="245" y="2020"/>
                      <a:pt x="243" y="2026"/>
                      <a:pt x="247" y="2031"/>
                    </a:cubicBezTo>
                    <a:close/>
                    <a:moveTo>
                      <a:pt x="171" y="2010"/>
                    </a:moveTo>
                    <a:cubicBezTo>
                      <a:pt x="174" y="2013"/>
                      <a:pt x="178" y="2014"/>
                      <a:pt x="182" y="2012"/>
                    </a:cubicBezTo>
                    <a:cubicBezTo>
                      <a:pt x="185" y="2010"/>
                      <a:pt x="186" y="2005"/>
                      <a:pt x="184" y="2002"/>
                    </a:cubicBezTo>
                    <a:cubicBezTo>
                      <a:pt x="182" y="1999"/>
                      <a:pt x="177" y="1998"/>
                      <a:pt x="174" y="2000"/>
                    </a:cubicBezTo>
                    <a:cubicBezTo>
                      <a:pt x="170" y="2002"/>
                      <a:pt x="169" y="2007"/>
                      <a:pt x="171" y="2010"/>
                    </a:cubicBezTo>
                    <a:close/>
                    <a:moveTo>
                      <a:pt x="702" y="1785"/>
                    </a:moveTo>
                    <a:cubicBezTo>
                      <a:pt x="701" y="1777"/>
                      <a:pt x="690" y="1769"/>
                      <a:pt x="683" y="1775"/>
                    </a:cubicBezTo>
                    <a:cubicBezTo>
                      <a:pt x="678" y="1773"/>
                      <a:pt x="675" y="1766"/>
                      <a:pt x="676" y="1760"/>
                    </a:cubicBezTo>
                    <a:cubicBezTo>
                      <a:pt x="678" y="1749"/>
                      <a:pt x="691" y="1741"/>
                      <a:pt x="701" y="1743"/>
                    </a:cubicBezTo>
                    <a:cubicBezTo>
                      <a:pt x="679" y="1729"/>
                      <a:pt x="649" y="1758"/>
                      <a:pt x="658" y="1784"/>
                    </a:cubicBezTo>
                    <a:cubicBezTo>
                      <a:pt x="664" y="1798"/>
                      <a:pt x="676" y="1804"/>
                      <a:pt x="686" y="1803"/>
                    </a:cubicBezTo>
                    <a:cubicBezTo>
                      <a:pt x="695" y="1802"/>
                      <a:pt x="704" y="1795"/>
                      <a:pt x="702" y="1785"/>
                    </a:cubicBezTo>
                    <a:close/>
                    <a:moveTo>
                      <a:pt x="708" y="1847"/>
                    </a:moveTo>
                    <a:cubicBezTo>
                      <a:pt x="686" y="1837"/>
                      <a:pt x="682" y="1818"/>
                      <a:pt x="674" y="1810"/>
                    </a:cubicBezTo>
                    <a:cubicBezTo>
                      <a:pt x="664" y="1801"/>
                      <a:pt x="654" y="1811"/>
                      <a:pt x="662" y="1823"/>
                    </a:cubicBezTo>
                    <a:cubicBezTo>
                      <a:pt x="670" y="1836"/>
                      <a:pt x="690" y="1844"/>
                      <a:pt x="708" y="1847"/>
                    </a:cubicBezTo>
                    <a:close/>
                    <a:moveTo>
                      <a:pt x="620" y="1832"/>
                    </a:moveTo>
                    <a:cubicBezTo>
                      <a:pt x="628" y="1829"/>
                      <a:pt x="632" y="1820"/>
                      <a:pt x="632" y="1815"/>
                    </a:cubicBezTo>
                    <a:cubicBezTo>
                      <a:pt x="640" y="1812"/>
                      <a:pt x="649" y="1827"/>
                      <a:pt x="640" y="1836"/>
                    </a:cubicBezTo>
                    <a:cubicBezTo>
                      <a:pt x="634" y="1841"/>
                      <a:pt x="623" y="1840"/>
                      <a:pt x="620" y="1832"/>
                    </a:cubicBezTo>
                    <a:close/>
                    <a:moveTo>
                      <a:pt x="596" y="1806"/>
                    </a:moveTo>
                    <a:cubicBezTo>
                      <a:pt x="598" y="1811"/>
                      <a:pt x="602" y="1814"/>
                      <a:pt x="607" y="1812"/>
                    </a:cubicBezTo>
                    <a:cubicBezTo>
                      <a:pt x="614" y="1808"/>
                      <a:pt x="612" y="1798"/>
                      <a:pt x="605" y="1796"/>
                    </a:cubicBezTo>
                    <a:cubicBezTo>
                      <a:pt x="600" y="1794"/>
                      <a:pt x="597" y="1797"/>
                      <a:pt x="591" y="1792"/>
                    </a:cubicBezTo>
                    <a:cubicBezTo>
                      <a:pt x="595" y="1798"/>
                      <a:pt x="593" y="1801"/>
                      <a:pt x="596" y="1806"/>
                    </a:cubicBezTo>
                    <a:close/>
                    <a:moveTo>
                      <a:pt x="626" y="1881"/>
                    </a:moveTo>
                    <a:cubicBezTo>
                      <a:pt x="607" y="1890"/>
                      <a:pt x="589" y="1924"/>
                      <a:pt x="606" y="1937"/>
                    </a:cubicBezTo>
                    <a:cubicBezTo>
                      <a:pt x="604" y="1940"/>
                      <a:pt x="597" y="1940"/>
                      <a:pt x="593" y="1935"/>
                    </a:cubicBezTo>
                    <a:cubicBezTo>
                      <a:pt x="589" y="1931"/>
                      <a:pt x="587" y="1921"/>
                      <a:pt x="594" y="1915"/>
                    </a:cubicBezTo>
                    <a:cubicBezTo>
                      <a:pt x="587" y="1909"/>
                      <a:pt x="600" y="1887"/>
                      <a:pt x="626" y="1881"/>
                    </a:cubicBezTo>
                    <a:close/>
                    <a:moveTo>
                      <a:pt x="822" y="1665"/>
                    </a:moveTo>
                    <a:cubicBezTo>
                      <a:pt x="810" y="1663"/>
                      <a:pt x="799" y="1665"/>
                      <a:pt x="791" y="1673"/>
                    </a:cubicBezTo>
                    <a:cubicBezTo>
                      <a:pt x="785" y="1680"/>
                      <a:pt x="781" y="1688"/>
                      <a:pt x="781" y="1697"/>
                    </a:cubicBezTo>
                    <a:cubicBezTo>
                      <a:pt x="781" y="1701"/>
                      <a:pt x="782" y="1705"/>
                      <a:pt x="784" y="1708"/>
                    </a:cubicBezTo>
                    <a:cubicBezTo>
                      <a:pt x="783" y="1707"/>
                      <a:pt x="783" y="1706"/>
                      <a:pt x="783" y="1705"/>
                    </a:cubicBezTo>
                    <a:cubicBezTo>
                      <a:pt x="783" y="1697"/>
                      <a:pt x="790" y="1690"/>
                      <a:pt x="798" y="1690"/>
                    </a:cubicBezTo>
                    <a:cubicBezTo>
                      <a:pt x="806" y="1690"/>
                      <a:pt x="813" y="1696"/>
                      <a:pt x="813" y="1704"/>
                    </a:cubicBezTo>
                    <a:cubicBezTo>
                      <a:pt x="813" y="1716"/>
                      <a:pt x="800" y="1723"/>
                      <a:pt x="790" y="1717"/>
                    </a:cubicBezTo>
                    <a:cubicBezTo>
                      <a:pt x="784" y="1714"/>
                      <a:pt x="780" y="1705"/>
                      <a:pt x="779" y="1697"/>
                    </a:cubicBezTo>
                    <a:cubicBezTo>
                      <a:pt x="779" y="1688"/>
                      <a:pt x="782" y="1678"/>
                      <a:pt x="789" y="1671"/>
                    </a:cubicBezTo>
                    <a:cubicBezTo>
                      <a:pt x="798" y="1661"/>
                      <a:pt x="810" y="1659"/>
                      <a:pt x="823" y="1661"/>
                    </a:cubicBezTo>
                    <a:cubicBezTo>
                      <a:pt x="833" y="1664"/>
                      <a:pt x="841" y="1669"/>
                      <a:pt x="847" y="1676"/>
                    </a:cubicBezTo>
                    <a:cubicBezTo>
                      <a:pt x="846" y="1674"/>
                      <a:pt x="845" y="1672"/>
                      <a:pt x="845" y="1669"/>
                    </a:cubicBezTo>
                    <a:cubicBezTo>
                      <a:pt x="842" y="1659"/>
                      <a:pt x="842" y="1651"/>
                      <a:pt x="842" y="1641"/>
                    </a:cubicBezTo>
                    <a:cubicBezTo>
                      <a:pt x="842" y="1638"/>
                      <a:pt x="843" y="1635"/>
                      <a:pt x="843" y="1633"/>
                    </a:cubicBezTo>
                    <a:cubicBezTo>
                      <a:pt x="843" y="1628"/>
                      <a:pt x="844" y="1624"/>
                      <a:pt x="846" y="1620"/>
                    </a:cubicBezTo>
                    <a:cubicBezTo>
                      <a:pt x="846" y="1618"/>
                      <a:pt x="851" y="1605"/>
                      <a:pt x="854" y="1606"/>
                    </a:cubicBezTo>
                    <a:cubicBezTo>
                      <a:pt x="855" y="1607"/>
                      <a:pt x="852" y="1614"/>
                      <a:pt x="851" y="1616"/>
                    </a:cubicBezTo>
                    <a:cubicBezTo>
                      <a:pt x="850" y="1622"/>
                      <a:pt x="849" y="1627"/>
                      <a:pt x="848" y="1633"/>
                    </a:cubicBezTo>
                    <a:cubicBezTo>
                      <a:pt x="847" y="1636"/>
                      <a:pt x="847" y="1638"/>
                      <a:pt x="847" y="1641"/>
                    </a:cubicBezTo>
                    <a:cubicBezTo>
                      <a:pt x="846" y="1650"/>
                      <a:pt x="847" y="1658"/>
                      <a:pt x="849" y="1668"/>
                    </a:cubicBezTo>
                    <a:cubicBezTo>
                      <a:pt x="849" y="1668"/>
                      <a:pt x="849" y="1670"/>
                      <a:pt x="850" y="1671"/>
                    </a:cubicBezTo>
                    <a:cubicBezTo>
                      <a:pt x="850" y="1668"/>
                      <a:pt x="850" y="1665"/>
                      <a:pt x="850" y="1662"/>
                    </a:cubicBezTo>
                    <a:cubicBezTo>
                      <a:pt x="851" y="1654"/>
                      <a:pt x="853" y="1647"/>
                      <a:pt x="857" y="1640"/>
                    </a:cubicBezTo>
                    <a:cubicBezTo>
                      <a:pt x="868" y="1619"/>
                      <a:pt x="890" y="1618"/>
                      <a:pt x="907" y="1627"/>
                    </a:cubicBezTo>
                    <a:cubicBezTo>
                      <a:pt x="922" y="1634"/>
                      <a:pt x="935" y="1648"/>
                      <a:pt x="936" y="1666"/>
                    </a:cubicBezTo>
                    <a:cubicBezTo>
                      <a:pt x="937" y="1680"/>
                      <a:pt x="929" y="1692"/>
                      <a:pt x="915" y="1697"/>
                    </a:cubicBezTo>
                    <a:cubicBezTo>
                      <a:pt x="909" y="1699"/>
                      <a:pt x="903" y="1700"/>
                      <a:pt x="897" y="1698"/>
                    </a:cubicBezTo>
                    <a:cubicBezTo>
                      <a:pt x="892" y="1697"/>
                      <a:pt x="887" y="1694"/>
                      <a:pt x="884" y="1690"/>
                    </a:cubicBezTo>
                    <a:cubicBezTo>
                      <a:pt x="881" y="1684"/>
                      <a:pt x="880" y="1678"/>
                      <a:pt x="882" y="1671"/>
                    </a:cubicBezTo>
                    <a:cubicBezTo>
                      <a:pt x="884" y="1668"/>
                      <a:pt x="886" y="1665"/>
                      <a:pt x="890" y="1664"/>
                    </a:cubicBezTo>
                    <a:cubicBezTo>
                      <a:pt x="895" y="1662"/>
                      <a:pt x="899" y="1663"/>
                      <a:pt x="903" y="1665"/>
                    </a:cubicBezTo>
                    <a:cubicBezTo>
                      <a:pt x="907" y="1668"/>
                      <a:pt x="910" y="1673"/>
                      <a:pt x="909" y="1678"/>
                    </a:cubicBezTo>
                    <a:cubicBezTo>
                      <a:pt x="908" y="1683"/>
                      <a:pt x="903" y="1687"/>
                      <a:pt x="898" y="1687"/>
                    </a:cubicBezTo>
                    <a:cubicBezTo>
                      <a:pt x="892" y="1687"/>
                      <a:pt x="887" y="1682"/>
                      <a:pt x="887" y="1676"/>
                    </a:cubicBezTo>
                    <a:cubicBezTo>
                      <a:pt x="886" y="1670"/>
                      <a:pt x="891" y="1665"/>
                      <a:pt x="898" y="1665"/>
                    </a:cubicBezTo>
                    <a:cubicBezTo>
                      <a:pt x="900" y="1665"/>
                      <a:pt x="902" y="1665"/>
                      <a:pt x="904" y="1667"/>
                    </a:cubicBezTo>
                    <a:cubicBezTo>
                      <a:pt x="904" y="1666"/>
                      <a:pt x="903" y="1666"/>
                      <a:pt x="903" y="1666"/>
                    </a:cubicBezTo>
                    <a:cubicBezTo>
                      <a:pt x="899" y="1663"/>
                      <a:pt x="895" y="1663"/>
                      <a:pt x="890" y="1664"/>
                    </a:cubicBezTo>
                    <a:cubicBezTo>
                      <a:pt x="887" y="1666"/>
                      <a:pt x="884" y="1668"/>
                      <a:pt x="883" y="1672"/>
                    </a:cubicBezTo>
                    <a:cubicBezTo>
                      <a:pt x="881" y="1678"/>
                      <a:pt x="882" y="1684"/>
                      <a:pt x="885" y="1689"/>
                    </a:cubicBezTo>
                    <a:cubicBezTo>
                      <a:pt x="888" y="1693"/>
                      <a:pt x="892" y="1696"/>
                      <a:pt x="897" y="1697"/>
                    </a:cubicBezTo>
                    <a:cubicBezTo>
                      <a:pt x="903" y="1698"/>
                      <a:pt x="909" y="1698"/>
                      <a:pt x="915" y="1695"/>
                    </a:cubicBezTo>
                    <a:cubicBezTo>
                      <a:pt x="928" y="1690"/>
                      <a:pt x="934" y="1680"/>
                      <a:pt x="934" y="1666"/>
                    </a:cubicBezTo>
                    <a:cubicBezTo>
                      <a:pt x="932" y="1649"/>
                      <a:pt x="919" y="1636"/>
                      <a:pt x="904" y="1629"/>
                    </a:cubicBezTo>
                    <a:cubicBezTo>
                      <a:pt x="889" y="1623"/>
                      <a:pt x="870" y="1624"/>
                      <a:pt x="861" y="1642"/>
                    </a:cubicBezTo>
                    <a:cubicBezTo>
                      <a:pt x="857" y="1649"/>
                      <a:pt x="856" y="1655"/>
                      <a:pt x="855" y="1663"/>
                    </a:cubicBezTo>
                    <a:cubicBezTo>
                      <a:pt x="854" y="1668"/>
                      <a:pt x="854" y="1672"/>
                      <a:pt x="855" y="1677"/>
                    </a:cubicBezTo>
                    <a:cubicBezTo>
                      <a:pt x="855" y="1695"/>
                      <a:pt x="861" y="1710"/>
                      <a:pt x="859" y="1728"/>
                    </a:cubicBezTo>
                    <a:cubicBezTo>
                      <a:pt x="856" y="1745"/>
                      <a:pt x="847" y="1760"/>
                      <a:pt x="831" y="1771"/>
                    </a:cubicBezTo>
                    <a:cubicBezTo>
                      <a:pt x="823" y="1776"/>
                      <a:pt x="816" y="1779"/>
                      <a:pt x="807" y="1781"/>
                    </a:cubicBezTo>
                    <a:cubicBezTo>
                      <a:pt x="803" y="1782"/>
                      <a:pt x="799" y="1783"/>
                      <a:pt x="796" y="1783"/>
                    </a:cubicBezTo>
                    <a:cubicBezTo>
                      <a:pt x="798" y="1784"/>
                      <a:pt x="800" y="1786"/>
                      <a:pt x="803" y="1789"/>
                    </a:cubicBezTo>
                    <a:cubicBezTo>
                      <a:pt x="810" y="1797"/>
                      <a:pt x="812" y="1809"/>
                      <a:pt x="807" y="1819"/>
                    </a:cubicBezTo>
                    <a:cubicBezTo>
                      <a:pt x="803" y="1828"/>
                      <a:pt x="793" y="1836"/>
                      <a:pt x="783" y="1835"/>
                    </a:cubicBezTo>
                    <a:cubicBezTo>
                      <a:pt x="773" y="1835"/>
                      <a:pt x="765" y="1830"/>
                      <a:pt x="763" y="1822"/>
                    </a:cubicBezTo>
                    <a:cubicBezTo>
                      <a:pt x="761" y="1817"/>
                      <a:pt x="761" y="1811"/>
                      <a:pt x="764" y="1807"/>
                    </a:cubicBezTo>
                    <a:cubicBezTo>
                      <a:pt x="766" y="1804"/>
                      <a:pt x="768" y="1802"/>
                      <a:pt x="771" y="1801"/>
                    </a:cubicBezTo>
                    <a:cubicBezTo>
                      <a:pt x="776" y="1798"/>
                      <a:pt x="781" y="1800"/>
                      <a:pt x="784" y="1804"/>
                    </a:cubicBezTo>
                    <a:cubicBezTo>
                      <a:pt x="788" y="1809"/>
                      <a:pt x="787" y="1816"/>
                      <a:pt x="782" y="1819"/>
                    </a:cubicBezTo>
                    <a:cubicBezTo>
                      <a:pt x="777" y="1823"/>
                      <a:pt x="770" y="1822"/>
                      <a:pt x="767" y="1817"/>
                    </a:cubicBezTo>
                    <a:cubicBezTo>
                      <a:pt x="764" y="1813"/>
                      <a:pt x="764" y="1807"/>
                      <a:pt x="768" y="1803"/>
                    </a:cubicBezTo>
                    <a:cubicBezTo>
                      <a:pt x="762" y="1808"/>
                      <a:pt x="761" y="1815"/>
                      <a:pt x="763" y="1822"/>
                    </a:cubicBezTo>
                    <a:cubicBezTo>
                      <a:pt x="766" y="1829"/>
                      <a:pt x="774" y="1834"/>
                      <a:pt x="783" y="1834"/>
                    </a:cubicBezTo>
                    <a:cubicBezTo>
                      <a:pt x="793" y="1834"/>
                      <a:pt x="801" y="1827"/>
                      <a:pt x="805" y="1818"/>
                    </a:cubicBezTo>
                    <a:cubicBezTo>
                      <a:pt x="808" y="1813"/>
                      <a:pt x="808" y="1806"/>
                      <a:pt x="807" y="1801"/>
                    </a:cubicBezTo>
                    <a:cubicBezTo>
                      <a:pt x="802" y="1782"/>
                      <a:pt x="779" y="1784"/>
                      <a:pt x="760" y="1774"/>
                    </a:cubicBezTo>
                    <a:cubicBezTo>
                      <a:pt x="740" y="1763"/>
                      <a:pt x="724" y="1744"/>
                      <a:pt x="716" y="1724"/>
                    </a:cubicBezTo>
                    <a:cubicBezTo>
                      <a:pt x="731" y="1749"/>
                      <a:pt x="751" y="1772"/>
                      <a:pt x="781" y="1778"/>
                    </a:cubicBezTo>
                    <a:cubicBezTo>
                      <a:pt x="790" y="1779"/>
                      <a:pt x="797" y="1779"/>
                      <a:pt x="806" y="1777"/>
                    </a:cubicBezTo>
                    <a:cubicBezTo>
                      <a:pt x="815" y="1775"/>
                      <a:pt x="821" y="1772"/>
                      <a:pt x="828" y="1767"/>
                    </a:cubicBezTo>
                    <a:cubicBezTo>
                      <a:pt x="850" y="1751"/>
                      <a:pt x="858" y="1729"/>
                      <a:pt x="853" y="1705"/>
                    </a:cubicBezTo>
                    <a:cubicBezTo>
                      <a:pt x="850" y="1686"/>
                      <a:pt x="842" y="1670"/>
                      <a:pt x="822" y="1665"/>
                    </a:cubicBezTo>
                    <a:close/>
                    <a:moveTo>
                      <a:pt x="900" y="1473"/>
                    </a:moveTo>
                    <a:cubicBezTo>
                      <a:pt x="902" y="1476"/>
                      <a:pt x="901" y="1479"/>
                      <a:pt x="899" y="1481"/>
                    </a:cubicBezTo>
                    <a:cubicBezTo>
                      <a:pt x="896" y="1482"/>
                      <a:pt x="893" y="1482"/>
                      <a:pt x="892" y="1479"/>
                    </a:cubicBezTo>
                    <a:cubicBezTo>
                      <a:pt x="890" y="1477"/>
                      <a:pt x="890" y="1474"/>
                      <a:pt x="893" y="1472"/>
                    </a:cubicBezTo>
                    <a:cubicBezTo>
                      <a:pt x="895" y="1471"/>
                      <a:pt x="898" y="1471"/>
                      <a:pt x="900" y="1473"/>
                    </a:cubicBezTo>
                    <a:close/>
                    <a:moveTo>
                      <a:pt x="805" y="1572"/>
                    </a:moveTo>
                    <a:cubicBezTo>
                      <a:pt x="799" y="1573"/>
                      <a:pt x="794" y="1576"/>
                      <a:pt x="793" y="1581"/>
                    </a:cubicBezTo>
                    <a:cubicBezTo>
                      <a:pt x="793" y="1584"/>
                      <a:pt x="795" y="1587"/>
                      <a:pt x="797" y="1589"/>
                    </a:cubicBezTo>
                    <a:cubicBezTo>
                      <a:pt x="800" y="1591"/>
                      <a:pt x="805" y="1589"/>
                      <a:pt x="806" y="1586"/>
                    </a:cubicBezTo>
                    <a:cubicBezTo>
                      <a:pt x="807" y="1584"/>
                      <a:pt x="806" y="1581"/>
                      <a:pt x="803" y="1579"/>
                    </a:cubicBezTo>
                    <a:cubicBezTo>
                      <a:pt x="808" y="1579"/>
                      <a:pt x="811" y="1588"/>
                      <a:pt x="804" y="1592"/>
                    </a:cubicBezTo>
                    <a:cubicBezTo>
                      <a:pt x="801" y="1594"/>
                      <a:pt x="796" y="1593"/>
                      <a:pt x="793" y="1590"/>
                    </a:cubicBezTo>
                    <a:cubicBezTo>
                      <a:pt x="787" y="1584"/>
                      <a:pt x="789" y="1576"/>
                      <a:pt x="795" y="1572"/>
                    </a:cubicBezTo>
                    <a:cubicBezTo>
                      <a:pt x="800" y="1568"/>
                      <a:pt x="807" y="1568"/>
                      <a:pt x="813" y="1571"/>
                    </a:cubicBezTo>
                    <a:cubicBezTo>
                      <a:pt x="797" y="1561"/>
                      <a:pt x="766" y="1564"/>
                      <a:pt x="754" y="1570"/>
                    </a:cubicBezTo>
                    <a:cubicBezTo>
                      <a:pt x="755" y="1569"/>
                      <a:pt x="754" y="1567"/>
                      <a:pt x="754" y="1567"/>
                    </a:cubicBezTo>
                    <a:cubicBezTo>
                      <a:pt x="774" y="1558"/>
                      <a:pt x="804" y="1559"/>
                      <a:pt x="817" y="1571"/>
                    </a:cubicBezTo>
                    <a:cubicBezTo>
                      <a:pt x="810" y="1546"/>
                      <a:pt x="810" y="1529"/>
                      <a:pt x="803" y="1513"/>
                    </a:cubicBezTo>
                    <a:cubicBezTo>
                      <a:pt x="799" y="1506"/>
                      <a:pt x="794" y="1499"/>
                      <a:pt x="787" y="1496"/>
                    </a:cubicBezTo>
                    <a:cubicBezTo>
                      <a:pt x="787" y="1495"/>
                      <a:pt x="785" y="1493"/>
                      <a:pt x="783" y="1491"/>
                    </a:cubicBezTo>
                    <a:cubicBezTo>
                      <a:pt x="794" y="1492"/>
                      <a:pt x="803" y="1502"/>
                      <a:pt x="807" y="1514"/>
                    </a:cubicBezTo>
                    <a:cubicBezTo>
                      <a:pt x="808" y="1515"/>
                      <a:pt x="808" y="1515"/>
                      <a:pt x="808" y="1516"/>
                    </a:cubicBezTo>
                    <a:cubicBezTo>
                      <a:pt x="809" y="1501"/>
                      <a:pt x="800" y="1482"/>
                      <a:pt x="788" y="1470"/>
                    </a:cubicBezTo>
                    <a:cubicBezTo>
                      <a:pt x="783" y="1465"/>
                      <a:pt x="776" y="1459"/>
                      <a:pt x="769" y="1459"/>
                    </a:cubicBezTo>
                    <a:cubicBezTo>
                      <a:pt x="765" y="1459"/>
                      <a:pt x="758" y="1462"/>
                      <a:pt x="758" y="1466"/>
                    </a:cubicBezTo>
                    <a:cubicBezTo>
                      <a:pt x="758" y="1468"/>
                      <a:pt x="759" y="1470"/>
                      <a:pt x="761" y="1470"/>
                    </a:cubicBezTo>
                    <a:cubicBezTo>
                      <a:pt x="762" y="1471"/>
                      <a:pt x="764" y="1470"/>
                      <a:pt x="764" y="1469"/>
                    </a:cubicBezTo>
                    <a:cubicBezTo>
                      <a:pt x="765" y="1468"/>
                      <a:pt x="765" y="1467"/>
                      <a:pt x="765" y="1466"/>
                    </a:cubicBezTo>
                    <a:cubicBezTo>
                      <a:pt x="764" y="1465"/>
                      <a:pt x="762" y="1464"/>
                      <a:pt x="761" y="1465"/>
                    </a:cubicBezTo>
                    <a:cubicBezTo>
                      <a:pt x="761" y="1466"/>
                      <a:pt x="761" y="1467"/>
                      <a:pt x="761" y="1467"/>
                    </a:cubicBezTo>
                    <a:cubicBezTo>
                      <a:pt x="760" y="1467"/>
                      <a:pt x="760" y="1466"/>
                      <a:pt x="760" y="1465"/>
                    </a:cubicBezTo>
                    <a:cubicBezTo>
                      <a:pt x="761" y="1463"/>
                      <a:pt x="763" y="1462"/>
                      <a:pt x="764" y="1463"/>
                    </a:cubicBezTo>
                    <a:cubicBezTo>
                      <a:pt x="767" y="1463"/>
                      <a:pt x="768" y="1466"/>
                      <a:pt x="768" y="1469"/>
                    </a:cubicBezTo>
                    <a:cubicBezTo>
                      <a:pt x="768" y="1471"/>
                      <a:pt x="766" y="1473"/>
                      <a:pt x="765" y="1473"/>
                    </a:cubicBezTo>
                    <a:cubicBezTo>
                      <a:pt x="763" y="1474"/>
                      <a:pt x="761" y="1474"/>
                      <a:pt x="759" y="1473"/>
                    </a:cubicBezTo>
                    <a:cubicBezTo>
                      <a:pt x="757" y="1472"/>
                      <a:pt x="755" y="1470"/>
                      <a:pt x="755" y="1467"/>
                    </a:cubicBezTo>
                    <a:cubicBezTo>
                      <a:pt x="755" y="1462"/>
                      <a:pt x="760" y="1459"/>
                      <a:pt x="765" y="1458"/>
                    </a:cubicBezTo>
                    <a:cubicBezTo>
                      <a:pt x="767" y="1457"/>
                      <a:pt x="770" y="1457"/>
                      <a:pt x="772" y="1458"/>
                    </a:cubicBezTo>
                    <a:cubicBezTo>
                      <a:pt x="763" y="1454"/>
                      <a:pt x="753" y="1455"/>
                      <a:pt x="745" y="1461"/>
                    </a:cubicBezTo>
                    <a:cubicBezTo>
                      <a:pt x="740" y="1464"/>
                      <a:pt x="737" y="1469"/>
                      <a:pt x="736" y="1475"/>
                    </a:cubicBezTo>
                    <a:cubicBezTo>
                      <a:pt x="736" y="1475"/>
                      <a:pt x="736" y="1475"/>
                      <a:pt x="736" y="1475"/>
                    </a:cubicBezTo>
                    <a:cubicBezTo>
                      <a:pt x="738" y="1469"/>
                      <a:pt x="744" y="1467"/>
                      <a:pt x="749" y="1473"/>
                    </a:cubicBezTo>
                    <a:cubicBezTo>
                      <a:pt x="753" y="1477"/>
                      <a:pt x="753" y="1489"/>
                      <a:pt x="768" y="1490"/>
                    </a:cubicBezTo>
                    <a:cubicBezTo>
                      <a:pt x="762" y="1493"/>
                      <a:pt x="754" y="1494"/>
                      <a:pt x="748" y="1493"/>
                    </a:cubicBezTo>
                    <a:cubicBezTo>
                      <a:pt x="742" y="1491"/>
                      <a:pt x="736" y="1486"/>
                      <a:pt x="735" y="1479"/>
                    </a:cubicBezTo>
                    <a:cubicBezTo>
                      <a:pt x="733" y="1471"/>
                      <a:pt x="738" y="1464"/>
                      <a:pt x="745" y="1459"/>
                    </a:cubicBezTo>
                    <a:cubicBezTo>
                      <a:pt x="754" y="1453"/>
                      <a:pt x="766" y="1453"/>
                      <a:pt x="776" y="1458"/>
                    </a:cubicBezTo>
                    <a:cubicBezTo>
                      <a:pt x="785" y="1463"/>
                      <a:pt x="796" y="1475"/>
                      <a:pt x="801" y="1484"/>
                    </a:cubicBezTo>
                    <a:cubicBezTo>
                      <a:pt x="806" y="1492"/>
                      <a:pt x="810" y="1504"/>
                      <a:pt x="810" y="1513"/>
                    </a:cubicBezTo>
                    <a:cubicBezTo>
                      <a:pt x="811" y="1507"/>
                      <a:pt x="813" y="1502"/>
                      <a:pt x="816" y="1496"/>
                    </a:cubicBezTo>
                    <a:cubicBezTo>
                      <a:pt x="823" y="1485"/>
                      <a:pt x="830" y="1478"/>
                      <a:pt x="842" y="1472"/>
                    </a:cubicBezTo>
                    <a:cubicBezTo>
                      <a:pt x="846" y="1470"/>
                      <a:pt x="850" y="1469"/>
                      <a:pt x="854" y="1468"/>
                    </a:cubicBezTo>
                    <a:cubicBezTo>
                      <a:pt x="853" y="1469"/>
                      <a:pt x="854" y="1470"/>
                      <a:pt x="854" y="1471"/>
                    </a:cubicBezTo>
                    <a:cubicBezTo>
                      <a:pt x="851" y="1472"/>
                      <a:pt x="847" y="1473"/>
                      <a:pt x="843" y="1475"/>
                    </a:cubicBezTo>
                    <a:cubicBezTo>
                      <a:pt x="833" y="1481"/>
                      <a:pt x="826" y="1488"/>
                      <a:pt x="820" y="1499"/>
                    </a:cubicBezTo>
                    <a:cubicBezTo>
                      <a:pt x="813" y="1513"/>
                      <a:pt x="813" y="1528"/>
                      <a:pt x="815" y="1543"/>
                    </a:cubicBezTo>
                    <a:cubicBezTo>
                      <a:pt x="815" y="1539"/>
                      <a:pt x="816" y="1535"/>
                      <a:pt x="818" y="1531"/>
                    </a:cubicBezTo>
                    <a:cubicBezTo>
                      <a:pt x="818" y="1531"/>
                      <a:pt x="818" y="1531"/>
                      <a:pt x="818" y="1531"/>
                    </a:cubicBezTo>
                    <a:cubicBezTo>
                      <a:pt x="821" y="1523"/>
                      <a:pt x="826" y="1516"/>
                      <a:pt x="834" y="1512"/>
                    </a:cubicBezTo>
                    <a:cubicBezTo>
                      <a:pt x="827" y="1518"/>
                      <a:pt x="824" y="1524"/>
                      <a:pt x="821" y="1532"/>
                    </a:cubicBezTo>
                    <a:cubicBezTo>
                      <a:pt x="821" y="1532"/>
                      <a:pt x="821" y="1532"/>
                      <a:pt x="821" y="1532"/>
                    </a:cubicBezTo>
                    <a:cubicBezTo>
                      <a:pt x="814" y="1549"/>
                      <a:pt x="816" y="1553"/>
                      <a:pt x="822" y="1570"/>
                    </a:cubicBezTo>
                    <a:cubicBezTo>
                      <a:pt x="830" y="1596"/>
                      <a:pt x="840" y="1622"/>
                      <a:pt x="836" y="1647"/>
                    </a:cubicBezTo>
                    <a:cubicBezTo>
                      <a:pt x="836" y="1630"/>
                      <a:pt x="826" y="1572"/>
                      <a:pt x="805" y="1572"/>
                    </a:cubicBezTo>
                    <a:close/>
                    <a:moveTo>
                      <a:pt x="827" y="1522"/>
                    </a:moveTo>
                    <a:cubicBezTo>
                      <a:pt x="837" y="1530"/>
                      <a:pt x="846" y="1515"/>
                      <a:pt x="850" y="1511"/>
                    </a:cubicBezTo>
                    <a:cubicBezTo>
                      <a:pt x="853" y="1508"/>
                      <a:pt x="856" y="1506"/>
                      <a:pt x="860" y="1506"/>
                    </a:cubicBezTo>
                    <a:cubicBezTo>
                      <a:pt x="855" y="1503"/>
                      <a:pt x="843" y="1501"/>
                      <a:pt x="837" y="1501"/>
                    </a:cubicBezTo>
                    <a:cubicBezTo>
                      <a:pt x="829" y="1502"/>
                      <a:pt x="822" y="1509"/>
                      <a:pt x="824" y="1519"/>
                    </a:cubicBezTo>
                    <a:cubicBezTo>
                      <a:pt x="827" y="1515"/>
                      <a:pt x="832" y="1511"/>
                      <a:pt x="837" y="1511"/>
                    </a:cubicBezTo>
                    <a:cubicBezTo>
                      <a:pt x="835" y="1512"/>
                      <a:pt x="829" y="1516"/>
                      <a:pt x="827" y="1522"/>
                    </a:cubicBezTo>
                    <a:close/>
                    <a:moveTo>
                      <a:pt x="752" y="1514"/>
                    </a:moveTo>
                    <a:cubicBezTo>
                      <a:pt x="751" y="1511"/>
                      <a:pt x="748" y="1510"/>
                      <a:pt x="745" y="1511"/>
                    </a:cubicBezTo>
                    <a:cubicBezTo>
                      <a:pt x="742" y="1512"/>
                      <a:pt x="740" y="1515"/>
                      <a:pt x="741" y="1518"/>
                    </a:cubicBezTo>
                    <a:cubicBezTo>
                      <a:pt x="742" y="1521"/>
                      <a:pt x="745" y="1522"/>
                      <a:pt x="748" y="1522"/>
                    </a:cubicBezTo>
                    <a:cubicBezTo>
                      <a:pt x="751" y="1521"/>
                      <a:pt x="753" y="1517"/>
                      <a:pt x="752" y="1514"/>
                    </a:cubicBezTo>
                    <a:close/>
                    <a:moveTo>
                      <a:pt x="766" y="1504"/>
                    </a:moveTo>
                    <a:cubicBezTo>
                      <a:pt x="765" y="1501"/>
                      <a:pt x="761" y="1499"/>
                      <a:pt x="757" y="1500"/>
                    </a:cubicBezTo>
                    <a:cubicBezTo>
                      <a:pt x="753" y="1501"/>
                      <a:pt x="751" y="1505"/>
                      <a:pt x="752" y="1509"/>
                    </a:cubicBezTo>
                    <a:cubicBezTo>
                      <a:pt x="753" y="1512"/>
                      <a:pt x="757" y="1514"/>
                      <a:pt x="761" y="1513"/>
                    </a:cubicBezTo>
                    <a:cubicBezTo>
                      <a:pt x="765" y="1512"/>
                      <a:pt x="767" y="1508"/>
                      <a:pt x="766" y="1504"/>
                    </a:cubicBezTo>
                    <a:close/>
                    <a:moveTo>
                      <a:pt x="785" y="1495"/>
                    </a:moveTo>
                    <a:cubicBezTo>
                      <a:pt x="784" y="1490"/>
                      <a:pt x="779" y="1488"/>
                      <a:pt x="774" y="1489"/>
                    </a:cubicBezTo>
                    <a:cubicBezTo>
                      <a:pt x="769" y="1491"/>
                      <a:pt x="766" y="1496"/>
                      <a:pt x="767" y="1501"/>
                    </a:cubicBezTo>
                    <a:cubicBezTo>
                      <a:pt x="769" y="1506"/>
                      <a:pt x="774" y="1509"/>
                      <a:pt x="779" y="1507"/>
                    </a:cubicBezTo>
                    <a:cubicBezTo>
                      <a:pt x="784" y="1506"/>
                      <a:pt x="787" y="1500"/>
                      <a:pt x="785" y="1495"/>
                    </a:cubicBezTo>
                    <a:close/>
                    <a:moveTo>
                      <a:pt x="874" y="1461"/>
                    </a:moveTo>
                    <a:cubicBezTo>
                      <a:pt x="877" y="1466"/>
                      <a:pt x="876" y="1472"/>
                      <a:pt x="871" y="1475"/>
                    </a:cubicBezTo>
                    <a:cubicBezTo>
                      <a:pt x="867" y="1478"/>
                      <a:pt x="860" y="1477"/>
                      <a:pt x="857" y="1473"/>
                    </a:cubicBezTo>
                    <a:cubicBezTo>
                      <a:pt x="854" y="1468"/>
                      <a:pt x="855" y="1462"/>
                      <a:pt x="860" y="1458"/>
                    </a:cubicBezTo>
                    <a:cubicBezTo>
                      <a:pt x="865" y="1455"/>
                      <a:pt x="871" y="1456"/>
                      <a:pt x="874" y="1461"/>
                    </a:cubicBezTo>
                    <a:close/>
                    <a:moveTo>
                      <a:pt x="890" y="1465"/>
                    </a:moveTo>
                    <a:cubicBezTo>
                      <a:pt x="892" y="1468"/>
                      <a:pt x="892" y="1472"/>
                      <a:pt x="889" y="1474"/>
                    </a:cubicBezTo>
                    <a:cubicBezTo>
                      <a:pt x="885" y="1476"/>
                      <a:pt x="881" y="1475"/>
                      <a:pt x="879" y="1472"/>
                    </a:cubicBezTo>
                    <a:cubicBezTo>
                      <a:pt x="877" y="1469"/>
                      <a:pt x="878" y="1465"/>
                      <a:pt x="881" y="1463"/>
                    </a:cubicBezTo>
                    <a:cubicBezTo>
                      <a:pt x="884" y="1461"/>
                      <a:pt x="888" y="1462"/>
                      <a:pt x="890" y="1465"/>
                    </a:cubicBezTo>
                    <a:close/>
                    <a:moveTo>
                      <a:pt x="933" y="1635"/>
                    </a:moveTo>
                    <a:cubicBezTo>
                      <a:pt x="935" y="1649"/>
                      <a:pt x="940" y="1664"/>
                      <a:pt x="950" y="1673"/>
                    </a:cubicBezTo>
                    <a:cubicBezTo>
                      <a:pt x="960" y="1683"/>
                      <a:pt x="974" y="1687"/>
                      <a:pt x="987" y="1682"/>
                    </a:cubicBezTo>
                    <a:cubicBezTo>
                      <a:pt x="994" y="1679"/>
                      <a:pt x="1001" y="1673"/>
                      <a:pt x="1005" y="1666"/>
                    </a:cubicBezTo>
                    <a:cubicBezTo>
                      <a:pt x="1010" y="1658"/>
                      <a:pt x="1012" y="1652"/>
                      <a:pt x="1012" y="1643"/>
                    </a:cubicBezTo>
                    <a:cubicBezTo>
                      <a:pt x="1012" y="1634"/>
                      <a:pt x="1011" y="1627"/>
                      <a:pt x="1008" y="1619"/>
                    </a:cubicBezTo>
                    <a:cubicBezTo>
                      <a:pt x="1006" y="1615"/>
                      <a:pt x="1005" y="1612"/>
                      <a:pt x="1003" y="1609"/>
                    </a:cubicBezTo>
                    <a:cubicBezTo>
                      <a:pt x="997" y="1600"/>
                      <a:pt x="992" y="1594"/>
                      <a:pt x="983" y="1588"/>
                    </a:cubicBezTo>
                    <a:cubicBezTo>
                      <a:pt x="972" y="1579"/>
                      <a:pt x="961" y="1574"/>
                      <a:pt x="946" y="1573"/>
                    </a:cubicBezTo>
                    <a:cubicBezTo>
                      <a:pt x="945" y="1573"/>
                      <a:pt x="944" y="1573"/>
                      <a:pt x="943" y="1573"/>
                    </a:cubicBezTo>
                    <a:cubicBezTo>
                      <a:pt x="952" y="1568"/>
                      <a:pt x="960" y="1560"/>
                      <a:pt x="965" y="1551"/>
                    </a:cubicBezTo>
                    <a:cubicBezTo>
                      <a:pt x="971" y="1540"/>
                      <a:pt x="974" y="1527"/>
                      <a:pt x="970" y="1515"/>
                    </a:cubicBezTo>
                    <a:cubicBezTo>
                      <a:pt x="969" y="1510"/>
                      <a:pt x="966" y="1505"/>
                      <a:pt x="961" y="1501"/>
                    </a:cubicBezTo>
                    <a:cubicBezTo>
                      <a:pt x="965" y="1506"/>
                      <a:pt x="967" y="1511"/>
                      <a:pt x="968" y="1515"/>
                    </a:cubicBezTo>
                    <a:cubicBezTo>
                      <a:pt x="971" y="1527"/>
                      <a:pt x="968" y="1539"/>
                      <a:pt x="962" y="1549"/>
                    </a:cubicBezTo>
                    <a:cubicBezTo>
                      <a:pt x="957" y="1557"/>
                      <a:pt x="952" y="1562"/>
                      <a:pt x="945" y="1566"/>
                    </a:cubicBezTo>
                    <a:cubicBezTo>
                      <a:pt x="933" y="1574"/>
                      <a:pt x="921" y="1575"/>
                      <a:pt x="907" y="1582"/>
                    </a:cubicBezTo>
                    <a:cubicBezTo>
                      <a:pt x="906" y="1582"/>
                      <a:pt x="906" y="1582"/>
                      <a:pt x="906" y="1582"/>
                    </a:cubicBezTo>
                    <a:cubicBezTo>
                      <a:pt x="899" y="1586"/>
                      <a:pt x="893" y="1590"/>
                      <a:pt x="887" y="1596"/>
                    </a:cubicBezTo>
                    <a:cubicBezTo>
                      <a:pt x="886" y="1597"/>
                      <a:pt x="872" y="1611"/>
                      <a:pt x="873" y="1613"/>
                    </a:cubicBezTo>
                    <a:cubicBezTo>
                      <a:pt x="875" y="1613"/>
                      <a:pt x="883" y="1605"/>
                      <a:pt x="885" y="1604"/>
                    </a:cubicBezTo>
                    <a:cubicBezTo>
                      <a:pt x="893" y="1597"/>
                      <a:pt x="900" y="1592"/>
                      <a:pt x="909" y="1587"/>
                    </a:cubicBezTo>
                    <a:cubicBezTo>
                      <a:pt x="910" y="1586"/>
                      <a:pt x="910" y="1586"/>
                      <a:pt x="910" y="1586"/>
                    </a:cubicBezTo>
                    <a:cubicBezTo>
                      <a:pt x="922" y="1580"/>
                      <a:pt x="932" y="1577"/>
                      <a:pt x="946" y="1577"/>
                    </a:cubicBezTo>
                    <a:cubicBezTo>
                      <a:pt x="962" y="1578"/>
                      <a:pt x="978" y="1585"/>
                      <a:pt x="987" y="1598"/>
                    </a:cubicBezTo>
                    <a:cubicBezTo>
                      <a:pt x="992" y="1606"/>
                      <a:pt x="994" y="1620"/>
                      <a:pt x="985" y="1626"/>
                    </a:cubicBezTo>
                    <a:cubicBezTo>
                      <a:pt x="982" y="1628"/>
                      <a:pt x="979" y="1628"/>
                      <a:pt x="976" y="1625"/>
                    </a:cubicBezTo>
                    <a:cubicBezTo>
                      <a:pt x="973" y="1623"/>
                      <a:pt x="973" y="1620"/>
                      <a:pt x="974" y="1617"/>
                    </a:cubicBezTo>
                    <a:cubicBezTo>
                      <a:pt x="976" y="1615"/>
                      <a:pt x="977" y="1614"/>
                      <a:pt x="979" y="1614"/>
                    </a:cubicBezTo>
                    <a:cubicBezTo>
                      <a:pt x="982" y="1613"/>
                      <a:pt x="985" y="1616"/>
                      <a:pt x="984" y="1619"/>
                    </a:cubicBezTo>
                    <a:cubicBezTo>
                      <a:pt x="983" y="1620"/>
                      <a:pt x="982" y="1622"/>
                      <a:pt x="981" y="1622"/>
                    </a:cubicBezTo>
                    <a:cubicBezTo>
                      <a:pt x="983" y="1623"/>
                      <a:pt x="985" y="1622"/>
                      <a:pt x="986" y="1620"/>
                    </a:cubicBezTo>
                    <a:cubicBezTo>
                      <a:pt x="988" y="1617"/>
                      <a:pt x="988" y="1614"/>
                      <a:pt x="985" y="1611"/>
                    </a:cubicBezTo>
                    <a:cubicBezTo>
                      <a:pt x="981" y="1607"/>
                      <a:pt x="974" y="1607"/>
                      <a:pt x="970" y="1611"/>
                    </a:cubicBezTo>
                    <a:cubicBezTo>
                      <a:pt x="967" y="1614"/>
                      <a:pt x="965" y="1618"/>
                      <a:pt x="966" y="1623"/>
                    </a:cubicBezTo>
                    <a:cubicBezTo>
                      <a:pt x="966" y="1627"/>
                      <a:pt x="968" y="1630"/>
                      <a:pt x="972" y="1632"/>
                    </a:cubicBezTo>
                    <a:cubicBezTo>
                      <a:pt x="977" y="1635"/>
                      <a:pt x="983" y="1635"/>
                      <a:pt x="987" y="1632"/>
                    </a:cubicBezTo>
                    <a:cubicBezTo>
                      <a:pt x="998" y="1625"/>
                      <a:pt x="997" y="1610"/>
                      <a:pt x="991" y="1600"/>
                    </a:cubicBezTo>
                    <a:cubicBezTo>
                      <a:pt x="989" y="1597"/>
                      <a:pt x="986" y="1594"/>
                      <a:pt x="984" y="1592"/>
                    </a:cubicBezTo>
                    <a:cubicBezTo>
                      <a:pt x="993" y="1600"/>
                      <a:pt x="1000" y="1608"/>
                      <a:pt x="1006" y="1620"/>
                    </a:cubicBezTo>
                    <a:cubicBezTo>
                      <a:pt x="1009" y="1628"/>
                      <a:pt x="1010" y="1634"/>
                      <a:pt x="1010" y="1643"/>
                    </a:cubicBezTo>
                    <a:cubicBezTo>
                      <a:pt x="1010" y="1651"/>
                      <a:pt x="1008" y="1658"/>
                      <a:pt x="1004" y="1666"/>
                    </a:cubicBezTo>
                    <a:cubicBezTo>
                      <a:pt x="1001" y="1670"/>
                      <a:pt x="999" y="1672"/>
                      <a:pt x="995" y="1675"/>
                    </a:cubicBezTo>
                    <a:cubicBezTo>
                      <a:pt x="995" y="1676"/>
                      <a:pt x="995" y="1676"/>
                      <a:pt x="995" y="1676"/>
                    </a:cubicBezTo>
                    <a:cubicBezTo>
                      <a:pt x="1003" y="1666"/>
                      <a:pt x="1001" y="1651"/>
                      <a:pt x="984" y="1649"/>
                    </a:cubicBezTo>
                    <a:cubicBezTo>
                      <a:pt x="972" y="1647"/>
                      <a:pt x="951" y="1661"/>
                      <a:pt x="933" y="1635"/>
                    </a:cubicBezTo>
                    <a:close/>
                    <a:moveTo>
                      <a:pt x="967" y="1517"/>
                    </a:moveTo>
                    <a:cubicBezTo>
                      <a:pt x="953" y="1522"/>
                      <a:pt x="947" y="1502"/>
                      <a:pt x="944" y="1496"/>
                    </a:cubicBezTo>
                    <a:cubicBezTo>
                      <a:pt x="942" y="1491"/>
                      <a:pt x="939" y="1488"/>
                      <a:pt x="934" y="1487"/>
                    </a:cubicBezTo>
                    <a:cubicBezTo>
                      <a:pt x="940" y="1485"/>
                      <a:pt x="955" y="1486"/>
                      <a:pt x="962" y="1489"/>
                    </a:cubicBezTo>
                    <a:cubicBezTo>
                      <a:pt x="971" y="1493"/>
                      <a:pt x="977" y="1503"/>
                      <a:pt x="971" y="1514"/>
                    </a:cubicBezTo>
                    <a:cubicBezTo>
                      <a:pt x="970" y="1508"/>
                      <a:pt x="965" y="1501"/>
                      <a:pt x="959" y="1500"/>
                    </a:cubicBezTo>
                    <a:cubicBezTo>
                      <a:pt x="961" y="1502"/>
                      <a:pt x="966" y="1509"/>
                      <a:pt x="967" y="1517"/>
                    </a:cubicBezTo>
                    <a:close/>
                    <a:moveTo>
                      <a:pt x="726" y="1703"/>
                    </a:moveTo>
                    <a:cubicBezTo>
                      <a:pt x="723" y="1683"/>
                      <a:pt x="727" y="1669"/>
                      <a:pt x="727" y="1649"/>
                    </a:cubicBezTo>
                    <a:cubicBezTo>
                      <a:pt x="727" y="1639"/>
                      <a:pt x="726" y="1631"/>
                      <a:pt x="719" y="1623"/>
                    </a:cubicBezTo>
                    <a:cubicBezTo>
                      <a:pt x="713" y="1617"/>
                      <a:pt x="705" y="1614"/>
                      <a:pt x="697" y="1616"/>
                    </a:cubicBezTo>
                    <a:cubicBezTo>
                      <a:pt x="690" y="1618"/>
                      <a:pt x="684" y="1623"/>
                      <a:pt x="683" y="1630"/>
                    </a:cubicBezTo>
                    <a:cubicBezTo>
                      <a:pt x="682" y="1635"/>
                      <a:pt x="683" y="1639"/>
                      <a:pt x="686" y="1643"/>
                    </a:cubicBezTo>
                    <a:cubicBezTo>
                      <a:pt x="690" y="1648"/>
                      <a:pt x="698" y="1650"/>
                      <a:pt x="703" y="1645"/>
                    </a:cubicBezTo>
                    <a:cubicBezTo>
                      <a:pt x="706" y="1642"/>
                      <a:pt x="706" y="1638"/>
                      <a:pt x="704" y="1634"/>
                    </a:cubicBezTo>
                    <a:cubicBezTo>
                      <a:pt x="701" y="1630"/>
                      <a:pt x="696" y="1629"/>
                      <a:pt x="692" y="1632"/>
                    </a:cubicBezTo>
                    <a:cubicBezTo>
                      <a:pt x="688" y="1635"/>
                      <a:pt x="687" y="1640"/>
                      <a:pt x="690" y="1644"/>
                    </a:cubicBezTo>
                    <a:cubicBezTo>
                      <a:pt x="690" y="1645"/>
                      <a:pt x="691" y="1645"/>
                      <a:pt x="692" y="1646"/>
                    </a:cubicBezTo>
                    <a:cubicBezTo>
                      <a:pt x="690" y="1645"/>
                      <a:pt x="689" y="1644"/>
                      <a:pt x="687" y="1642"/>
                    </a:cubicBezTo>
                    <a:cubicBezTo>
                      <a:pt x="685" y="1639"/>
                      <a:pt x="684" y="1635"/>
                      <a:pt x="685" y="1631"/>
                    </a:cubicBezTo>
                    <a:cubicBezTo>
                      <a:pt x="687" y="1625"/>
                      <a:pt x="692" y="1620"/>
                      <a:pt x="698" y="1619"/>
                    </a:cubicBezTo>
                    <a:cubicBezTo>
                      <a:pt x="705" y="1617"/>
                      <a:pt x="711" y="1620"/>
                      <a:pt x="716" y="1625"/>
                    </a:cubicBezTo>
                    <a:cubicBezTo>
                      <a:pt x="722" y="1632"/>
                      <a:pt x="723" y="1640"/>
                      <a:pt x="723" y="1649"/>
                    </a:cubicBezTo>
                    <a:cubicBezTo>
                      <a:pt x="722" y="1669"/>
                      <a:pt x="718" y="1683"/>
                      <a:pt x="722" y="1704"/>
                    </a:cubicBezTo>
                    <a:cubicBezTo>
                      <a:pt x="725" y="1724"/>
                      <a:pt x="733" y="1741"/>
                      <a:pt x="748" y="1755"/>
                    </a:cubicBezTo>
                    <a:cubicBezTo>
                      <a:pt x="762" y="1767"/>
                      <a:pt x="779" y="1771"/>
                      <a:pt x="796" y="1764"/>
                    </a:cubicBezTo>
                    <a:cubicBezTo>
                      <a:pt x="812" y="1757"/>
                      <a:pt x="823" y="1741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18" y="1731"/>
                      <a:pt x="810" y="1738"/>
                      <a:pt x="800" y="1738"/>
                    </a:cubicBezTo>
                    <a:cubicBezTo>
                      <a:pt x="783" y="1740"/>
                      <a:pt x="772" y="1729"/>
                      <a:pt x="770" y="1712"/>
                    </a:cubicBezTo>
                    <a:cubicBezTo>
                      <a:pt x="766" y="1682"/>
                      <a:pt x="730" y="1687"/>
                      <a:pt x="734" y="1719"/>
                    </a:cubicBezTo>
                    <a:cubicBezTo>
                      <a:pt x="736" y="1736"/>
                      <a:pt x="750" y="1748"/>
                      <a:pt x="762" y="1753"/>
                    </a:cubicBezTo>
                    <a:cubicBezTo>
                      <a:pt x="787" y="1762"/>
                      <a:pt x="821" y="1750"/>
                      <a:pt x="822" y="1724"/>
                    </a:cubicBezTo>
                    <a:cubicBezTo>
                      <a:pt x="821" y="1741"/>
                      <a:pt x="810" y="1755"/>
                      <a:pt x="795" y="1761"/>
                    </a:cubicBezTo>
                    <a:cubicBezTo>
                      <a:pt x="779" y="1767"/>
                      <a:pt x="764" y="1763"/>
                      <a:pt x="751" y="1752"/>
                    </a:cubicBezTo>
                    <a:cubicBezTo>
                      <a:pt x="737" y="1739"/>
                      <a:pt x="730" y="1722"/>
                      <a:pt x="726" y="1703"/>
                    </a:cubicBezTo>
                    <a:close/>
                    <a:moveTo>
                      <a:pt x="867" y="1621"/>
                    </a:moveTo>
                    <a:cubicBezTo>
                      <a:pt x="899" y="1608"/>
                      <a:pt x="924" y="1623"/>
                      <a:pt x="941" y="1622"/>
                    </a:cubicBezTo>
                    <a:cubicBezTo>
                      <a:pt x="959" y="1621"/>
                      <a:pt x="958" y="1600"/>
                      <a:pt x="939" y="1596"/>
                    </a:cubicBezTo>
                    <a:cubicBezTo>
                      <a:pt x="917" y="1592"/>
                      <a:pt x="888" y="1604"/>
                      <a:pt x="867" y="1621"/>
                    </a:cubicBezTo>
                    <a:close/>
                    <a:moveTo>
                      <a:pt x="836" y="1651"/>
                    </a:moveTo>
                    <a:cubicBezTo>
                      <a:pt x="831" y="1636"/>
                      <a:pt x="819" y="1625"/>
                      <a:pt x="805" y="1620"/>
                    </a:cubicBezTo>
                    <a:cubicBezTo>
                      <a:pt x="792" y="1615"/>
                      <a:pt x="777" y="1617"/>
                      <a:pt x="769" y="1627"/>
                    </a:cubicBezTo>
                    <a:cubicBezTo>
                      <a:pt x="764" y="1624"/>
                      <a:pt x="765" y="1615"/>
                      <a:pt x="772" y="1609"/>
                    </a:cubicBezTo>
                    <a:cubicBezTo>
                      <a:pt x="778" y="1604"/>
                      <a:pt x="792" y="1603"/>
                      <a:pt x="800" y="1611"/>
                    </a:cubicBezTo>
                    <a:cubicBezTo>
                      <a:pt x="807" y="1603"/>
                      <a:pt x="835" y="1621"/>
                      <a:pt x="836" y="1651"/>
                    </a:cubicBezTo>
                    <a:close/>
                    <a:moveTo>
                      <a:pt x="807" y="1786"/>
                    </a:moveTo>
                    <a:cubicBezTo>
                      <a:pt x="818" y="1788"/>
                      <a:pt x="835" y="1786"/>
                      <a:pt x="843" y="1781"/>
                    </a:cubicBezTo>
                    <a:cubicBezTo>
                      <a:pt x="855" y="1776"/>
                      <a:pt x="868" y="1762"/>
                      <a:pt x="866" y="1749"/>
                    </a:cubicBezTo>
                    <a:cubicBezTo>
                      <a:pt x="879" y="1747"/>
                      <a:pt x="888" y="1738"/>
                      <a:pt x="896" y="1729"/>
                    </a:cubicBezTo>
                    <a:cubicBezTo>
                      <a:pt x="907" y="1716"/>
                      <a:pt x="920" y="1704"/>
                      <a:pt x="933" y="1710"/>
                    </a:cubicBezTo>
                    <a:cubicBezTo>
                      <a:pt x="922" y="1697"/>
                      <a:pt x="899" y="1699"/>
                      <a:pt x="886" y="1707"/>
                    </a:cubicBezTo>
                    <a:cubicBezTo>
                      <a:pt x="868" y="1718"/>
                      <a:pt x="863" y="1732"/>
                      <a:pt x="853" y="1752"/>
                    </a:cubicBezTo>
                    <a:cubicBezTo>
                      <a:pt x="847" y="1764"/>
                      <a:pt x="825" y="1783"/>
                      <a:pt x="807" y="1786"/>
                    </a:cubicBezTo>
                    <a:close/>
                    <a:moveTo>
                      <a:pt x="836" y="1662"/>
                    </a:moveTo>
                    <a:cubicBezTo>
                      <a:pt x="834" y="1648"/>
                      <a:pt x="811" y="1646"/>
                      <a:pt x="798" y="1650"/>
                    </a:cubicBezTo>
                    <a:cubicBezTo>
                      <a:pt x="783" y="1654"/>
                      <a:pt x="767" y="1664"/>
                      <a:pt x="751" y="1655"/>
                    </a:cubicBezTo>
                    <a:cubicBezTo>
                      <a:pt x="743" y="1651"/>
                      <a:pt x="737" y="1642"/>
                      <a:pt x="738" y="1633"/>
                    </a:cubicBezTo>
                    <a:cubicBezTo>
                      <a:pt x="738" y="1627"/>
                      <a:pt x="742" y="1622"/>
                      <a:pt x="748" y="1622"/>
                    </a:cubicBezTo>
                    <a:cubicBezTo>
                      <a:pt x="744" y="1625"/>
                      <a:pt x="743" y="1633"/>
                      <a:pt x="747" y="1638"/>
                    </a:cubicBezTo>
                    <a:cubicBezTo>
                      <a:pt x="751" y="1642"/>
                      <a:pt x="759" y="1643"/>
                      <a:pt x="766" y="1640"/>
                    </a:cubicBezTo>
                    <a:cubicBezTo>
                      <a:pt x="779" y="1635"/>
                      <a:pt x="790" y="1627"/>
                      <a:pt x="803" y="1627"/>
                    </a:cubicBezTo>
                    <a:cubicBezTo>
                      <a:pt x="820" y="1627"/>
                      <a:pt x="837" y="1641"/>
                      <a:pt x="836" y="1662"/>
                    </a:cubicBezTo>
                    <a:close/>
                    <a:moveTo>
                      <a:pt x="899" y="1540"/>
                    </a:moveTo>
                    <a:cubicBezTo>
                      <a:pt x="914" y="1532"/>
                      <a:pt x="925" y="1510"/>
                      <a:pt x="924" y="1493"/>
                    </a:cubicBezTo>
                    <a:cubicBezTo>
                      <a:pt x="922" y="1476"/>
                      <a:pt x="906" y="1472"/>
                      <a:pt x="904" y="1491"/>
                    </a:cubicBezTo>
                    <a:cubicBezTo>
                      <a:pt x="903" y="1506"/>
                      <a:pt x="909" y="1528"/>
                      <a:pt x="899" y="1540"/>
                    </a:cubicBezTo>
                    <a:close/>
                    <a:moveTo>
                      <a:pt x="877" y="1551"/>
                    </a:moveTo>
                    <a:cubicBezTo>
                      <a:pt x="874" y="1552"/>
                      <a:pt x="872" y="1555"/>
                      <a:pt x="871" y="1558"/>
                    </a:cubicBezTo>
                    <a:cubicBezTo>
                      <a:pt x="870" y="1561"/>
                      <a:pt x="871" y="1566"/>
                      <a:pt x="875" y="1569"/>
                    </a:cubicBezTo>
                    <a:cubicBezTo>
                      <a:pt x="880" y="1573"/>
                      <a:pt x="886" y="1572"/>
                      <a:pt x="889" y="1569"/>
                    </a:cubicBezTo>
                    <a:cubicBezTo>
                      <a:pt x="895" y="1563"/>
                      <a:pt x="891" y="1558"/>
                      <a:pt x="891" y="1552"/>
                    </a:cubicBezTo>
                    <a:cubicBezTo>
                      <a:pt x="892" y="1547"/>
                      <a:pt x="898" y="1542"/>
                      <a:pt x="905" y="1541"/>
                    </a:cubicBezTo>
                    <a:cubicBezTo>
                      <a:pt x="914" y="1540"/>
                      <a:pt x="922" y="1544"/>
                      <a:pt x="926" y="1552"/>
                    </a:cubicBezTo>
                    <a:cubicBezTo>
                      <a:pt x="928" y="1557"/>
                      <a:pt x="927" y="1563"/>
                      <a:pt x="922" y="1565"/>
                    </a:cubicBezTo>
                    <a:cubicBezTo>
                      <a:pt x="923" y="1560"/>
                      <a:pt x="918" y="1554"/>
                      <a:pt x="912" y="1557"/>
                    </a:cubicBezTo>
                    <a:cubicBezTo>
                      <a:pt x="908" y="1559"/>
                      <a:pt x="904" y="1566"/>
                      <a:pt x="899" y="1573"/>
                    </a:cubicBezTo>
                    <a:cubicBezTo>
                      <a:pt x="894" y="1580"/>
                      <a:pt x="888" y="1585"/>
                      <a:pt x="881" y="1588"/>
                    </a:cubicBezTo>
                    <a:cubicBezTo>
                      <a:pt x="867" y="1592"/>
                      <a:pt x="852" y="1582"/>
                      <a:pt x="851" y="1568"/>
                    </a:cubicBezTo>
                    <a:cubicBezTo>
                      <a:pt x="850" y="1560"/>
                      <a:pt x="854" y="1553"/>
                      <a:pt x="858" y="1548"/>
                    </a:cubicBezTo>
                    <a:cubicBezTo>
                      <a:pt x="863" y="1542"/>
                      <a:pt x="879" y="1529"/>
                      <a:pt x="879" y="1519"/>
                    </a:cubicBezTo>
                    <a:cubicBezTo>
                      <a:pt x="880" y="1512"/>
                      <a:pt x="874" y="1509"/>
                      <a:pt x="870" y="1510"/>
                    </a:cubicBezTo>
                    <a:cubicBezTo>
                      <a:pt x="871" y="1504"/>
                      <a:pt x="879" y="1502"/>
                      <a:pt x="885" y="1505"/>
                    </a:cubicBezTo>
                    <a:cubicBezTo>
                      <a:pt x="896" y="1510"/>
                      <a:pt x="901" y="1526"/>
                      <a:pt x="893" y="1539"/>
                    </a:cubicBezTo>
                    <a:cubicBezTo>
                      <a:pt x="890" y="1544"/>
                      <a:pt x="884" y="1547"/>
                      <a:pt x="877" y="1551"/>
                    </a:cubicBezTo>
                    <a:close/>
                    <a:moveTo>
                      <a:pt x="878" y="1553"/>
                    </a:moveTo>
                    <a:cubicBezTo>
                      <a:pt x="873" y="1556"/>
                      <a:pt x="871" y="1561"/>
                      <a:pt x="874" y="1565"/>
                    </a:cubicBezTo>
                    <a:cubicBezTo>
                      <a:pt x="878" y="1573"/>
                      <a:pt x="889" y="1569"/>
                      <a:pt x="890" y="1561"/>
                    </a:cubicBezTo>
                    <a:cubicBezTo>
                      <a:pt x="891" y="1556"/>
                      <a:pt x="888" y="1552"/>
                      <a:pt x="892" y="1546"/>
                    </a:cubicBezTo>
                    <a:cubicBezTo>
                      <a:pt x="886" y="1551"/>
                      <a:pt x="883" y="1550"/>
                      <a:pt x="878" y="1553"/>
                    </a:cubicBezTo>
                    <a:close/>
                    <a:moveTo>
                      <a:pt x="854" y="1582"/>
                    </a:moveTo>
                    <a:cubicBezTo>
                      <a:pt x="858" y="1589"/>
                      <a:pt x="868" y="1592"/>
                      <a:pt x="874" y="1591"/>
                    </a:cubicBezTo>
                    <a:cubicBezTo>
                      <a:pt x="877" y="1599"/>
                      <a:pt x="863" y="1611"/>
                      <a:pt x="853" y="1603"/>
                    </a:cubicBezTo>
                    <a:cubicBezTo>
                      <a:pt x="847" y="1597"/>
                      <a:pt x="847" y="1586"/>
                      <a:pt x="854" y="1582"/>
                    </a:cubicBezTo>
                    <a:close/>
                    <a:moveTo>
                      <a:pt x="985" y="1813"/>
                    </a:moveTo>
                    <a:cubicBezTo>
                      <a:pt x="965" y="1799"/>
                      <a:pt x="945" y="1814"/>
                      <a:pt x="936" y="1823"/>
                    </a:cubicBezTo>
                    <a:cubicBezTo>
                      <a:pt x="926" y="1833"/>
                      <a:pt x="918" y="1847"/>
                      <a:pt x="902" y="1847"/>
                    </a:cubicBezTo>
                    <a:cubicBezTo>
                      <a:pt x="893" y="1847"/>
                      <a:pt x="885" y="1843"/>
                      <a:pt x="881" y="1835"/>
                    </a:cubicBezTo>
                    <a:cubicBezTo>
                      <a:pt x="879" y="1830"/>
                      <a:pt x="880" y="1825"/>
                      <a:pt x="885" y="1822"/>
                    </a:cubicBezTo>
                    <a:cubicBezTo>
                      <a:pt x="883" y="1826"/>
                      <a:pt x="886" y="1833"/>
                      <a:pt x="891" y="1835"/>
                    </a:cubicBezTo>
                    <a:cubicBezTo>
                      <a:pt x="896" y="1837"/>
                      <a:pt x="903" y="1834"/>
                      <a:pt x="907" y="1829"/>
                    </a:cubicBezTo>
                    <a:cubicBezTo>
                      <a:pt x="916" y="1816"/>
                      <a:pt x="928" y="1805"/>
                      <a:pt x="941" y="1800"/>
                    </a:cubicBezTo>
                    <a:cubicBezTo>
                      <a:pt x="955" y="1795"/>
                      <a:pt x="975" y="1798"/>
                      <a:pt x="985" y="1813"/>
                    </a:cubicBezTo>
                    <a:close/>
                    <a:moveTo>
                      <a:pt x="793" y="1968"/>
                    </a:moveTo>
                    <a:cubicBezTo>
                      <a:pt x="792" y="1970"/>
                      <a:pt x="789" y="1971"/>
                      <a:pt x="787" y="1971"/>
                    </a:cubicBezTo>
                    <a:cubicBezTo>
                      <a:pt x="784" y="1971"/>
                      <a:pt x="781" y="1969"/>
                      <a:pt x="780" y="1965"/>
                    </a:cubicBezTo>
                    <a:cubicBezTo>
                      <a:pt x="778" y="1961"/>
                      <a:pt x="780" y="1957"/>
                      <a:pt x="783" y="1956"/>
                    </a:cubicBezTo>
                    <a:cubicBezTo>
                      <a:pt x="789" y="1952"/>
                      <a:pt x="792" y="1957"/>
                      <a:pt x="795" y="1957"/>
                    </a:cubicBezTo>
                    <a:cubicBezTo>
                      <a:pt x="799" y="1958"/>
                      <a:pt x="804" y="1955"/>
                      <a:pt x="806" y="1950"/>
                    </a:cubicBezTo>
                    <a:cubicBezTo>
                      <a:pt x="809" y="1944"/>
                      <a:pt x="808" y="1938"/>
                      <a:pt x="803" y="1933"/>
                    </a:cubicBezTo>
                    <a:cubicBezTo>
                      <a:pt x="800" y="1931"/>
                      <a:pt x="796" y="1930"/>
                      <a:pt x="793" y="1933"/>
                    </a:cubicBezTo>
                    <a:cubicBezTo>
                      <a:pt x="797" y="1933"/>
                      <a:pt x="800" y="1938"/>
                      <a:pt x="796" y="1942"/>
                    </a:cubicBezTo>
                    <a:cubicBezTo>
                      <a:pt x="794" y="1944"/>
                      <a:pt x="788" y="1946"/>
                      <a:pt x="782" y="1948"/>
                    </a:cubicBezTo>
                    <a:cubicBezTo>
                      <a:pt x="776" y="1950"/>
                      <a:pt x="771" y="1952"/>
                      <a:pt x="768" y="1957"/>
                    </a:cubicBezTo>
                    <a:cubicBezTo>
                      <a:pt x="762" y="1966"/>
                      <a:pt x="766" y="1979"/>
                      <a:pt x="775" y="1983"/>
                    </a:cubicBezTo>
                    <a:cubicBezTo>
                      <a:pt x="781" y="1985"/>
                      <a:pt x="786" y="1984"/>
                      <a:pt x="791" y="1982"/>
                    </a:cubicBezTo>
                    <a:cubicBezTo>
                      <a:pt x="797" y="1980"/>
                      <a:pt x="809" y="1972"/>
                      <a:pt x="816" y="1974"/>
                    </a:cubicBezTo>
                    <a:cubicBezTo>
                      <a:pt x="821" y="1975"/>
                      <a:pt x="822" y="1979"/>
                      <a:pt x="821" y="1982"/>
                    </a:cubicBezTo>
                    <a:cubicBezTo>
                      <a:pt x="825" y="1983"/>
                      <a:pt x="828" y="1978"/>
                      <a:pt x="828" y="1973"/>
                    </a:cubicBezTo>
                    <a:cubicBezTo>
                      <a:pt x="827" y="1964"/>
                      <a:pt x="816" y="1956"/>
                      <a:pt x="805" y="1959"/>
                    </a:cubicBezTo>
                    <a:cubicBezTo>
                      <a:pt x="801" y="1960"/>
                      <a:pt x="798" y="1964"/>
                      <a:pt x="793" y="1968"/>
                    </a:cubicBezTo>
                    <a:close/>
                    <a:moveTo>
                      <a:pt x="638" y="1942"/>
                    </a:moveTo>
                    <a:cubicBezTo>
                      <a:pt x="653" y="1934"/>
                      <a:pt x="654" y="1919"/>
                      <a:pt x="657" y="1914"/>
                    </a:cubicBezTo>
                    <a:cubicBezTo>
                      <a:pt x="660" y="1908"/>
                      <a:pt x="667" y="1912"/>
                      <a:pt x="665" y="1919"/>
                    </a:cubicBezTo>
                    <a:cubicBezTo>
                      <a:pt x="663" y="1927"/>
                      <a:pt x="652" y="1939"/>
                      <a:pt x="638" y="1942"/>
                    </a:cubicBezTo>
                    <a:close/>
                    <a:moveTo>
                      <a:pt x="683" y="1894"/>
                    </a:moveTo>
                    <a:cubicBezTo>
                      <a:pt x="684" y="1895"/>
                      <a:pt x="684" y="1897"/>
                      <a:pt x="683" y="1898"/>
                    </a:cubicBezTo>
                    <a:cubicBezTo>
                      <a:pt x="682" y="1899"/>
                      <a:pt x="680" y="1901"/>
                      <a:pt x="678" y="1900"/>
                    </a:cubicBezTo>
                    <a:cubicBezTo>
                      <a:pt x="676" y="1900"/>
                      <a:pt x="674" y="1898"/>
                      <a:pt x="674" y="1896"/>
                    </a:cubicBezTo>
                    <a:cubicBezTo>
                      <a:pt x="674" y="1892"/>
                      <a:pt x="677" y="1892"/>
                      <a:pt x="679" y="1890"/>
                    </a:cubicBezTo>
                    <a:cubicBezTo>
                      <a:pt x="680" y="1888"/>
                      <a:pt x="680" y="1885"/>
                      <a:pt x="678" y="1882"/>
                    </a:cubicBezTo>
                    <a:cubicBezTo>
                      <a:pt x="676" y="1879"/>
                      <a:pt x="672" y="1878"/>
                      <a:pt x="668" y="1879"/>
                    </a:cubicBezTo>
                    <a:cubicBezTo>
                      <a:pt x="666" y="1880"/>
                      <a:pt x="665" y="1882"/>
                      <a:pt x="665" y="1884"/>
                    </a:cubicBezTo>
                    <a:cubicBezTo>
                      <a:pt x="667" y="1882"/>
                      <a:pt x="670" y="1882"/>
                      <a:pt x="671" y="1885"/>
                    </a:cubicBezTo>
                    <a:cubicBezTo>
                      <a:pt x="671" y="1887"/>
                      <a:pt x="671" y="1890"/>
                      <a:pt x="670" y="1894"/>
                    </a:cubicBezTo>
                    <a:cubicBezTo>
                      <a:pt x="669" y="1898"/>
                      <a:pt x="669" y="1901"/>
                      <a:pt x="671" y="1904"/>
                    </a:cubicBezTo>
                    <a:cubicBezTo>
                      <a:pt x="673" y="1910"/>
                      <a:pt x="681" y="1911"/>
                      <a:pt x="686" y="1907"/>
                    </a:cubicBezTo>
                    <a:cubicBezTo>
                      <a:pt x="689" y="1905"/>
                      <a:pt x="690" y="1902"/>
                      <a:pt x="690" y="1899"/>
                    </a:cubicBezTo>
                    <a:cubicBezTo>
                      <a:pt x="691" y="1896"/>
                      <a:pt x="690" y="1887"/>
                      <a:pt x="693" y="1884"/>
                    </a:cubicBezTo>
                    <a:cubicBezTo>
                      <a:pt x="695" y="1882"/>
                      <a:pt x="697" y="1882"/>
                      <a:pt x="699" y="1884"/>
                    </a:cubicBezTo>
                    <a:cubicBezTo>
                      <a:pt x="700" y="1882"/>
                      <a:pt x="698" y="1879"/>
                      <a:pt x="696" y="1878"/>
                    </a:cubicBezTo>
                    <a:cubicBezTo>
                      <a:pt x="691" y="1876"/>
                      <a:pt x="684" y="1879"/>
                      <a:pt x="682" y="1886"/>
                    </a:cubicBezTo>
                    <a:cubicBezTo>
                      <a:pt x="682" y="1888"/>
                      <a:pt x="682" y="1891"/>
                      <a:pt x="683" y="1894"/>
                    </a:cubicBezTo>
                    <a:close/>
                    <a:moveTo>
                      <a:pt x="683" y="1894"/>
                    </a:moveTo>
                    <a:cubicBezTo>
                      <a:pt x="683" y="1897"/>
                      <a:pt x="682" y="1899"/>
                      <a:pt x="680" y="1899"/>
                    </a:cubicBezTo>
                    <a:cubicBezTo>
                      <a:pt x="676" y="1900"/>
                      <a:pt x="674" y="1896"/>
                      <a:pt x="676" y="1893"/>
                    </a:cubicBezTo>
                    <a:cubicBezTo>
                      <a:pt x="678" y="1891"/>
                      <a:pt x="680" y="1891"/>
                      <a:pt x="681" y="1888"/>
                    </a:cubicBezTo>
                    <a:cubicBezTo>
                      <a:pt x="681" y="1891"/>
                      <a:pt x="682" y="1892"/>
                      <a:pt x="683" y="1894"/>
                    </a:cubicBezTo>
                    <a:close/>
                    <a:moveTo>
                      <a:pt x="680" y="1911"/>
                    </a:moveTo>
                    <a:cubicBezTo>
                      <a:pt x="677" y="1912"/>
                      <a:pt x="673" y="1909"/>
                      <a:pt x="671" y="1907"/>
                    </a:cubicBezTo>
                    <a:cubicBezTo>
                      <a:pt x="668" y="1909"/>
                      <a:pt x="668" y="1917"/>
                      <a:pt x="674" y="1917"/>
                    </a:cubicBezTo>
                    <a:cubicBezTo>
                      <a:pt x="678" y="1918"/>
                      <a:pt x="681" y="1914"/>
                      <a:pt x="680" y="1911"/>
                    </a:cubicBezTo>
                    <a:close/>
                    <a:moveTo>
                      <a:pt x="674" y="1918"/>
                    </a:moveTo>
                    <a:cubicBezTo>
                      <a:pt x="673" y="1918"/>
                      <a:pt x="672" y="1918"/>
                      <a:pt x="672" y="1917"/>
                    </a:cubicBezTo>
                    <a:cubicBezTo>
                      <a:pt x="669" y="1925"/>
                      <a:pt x="664" y="1932"/>
                      <a:pt x="657" y="1937"/>
                    </a:cubicBezTo>
                    <a:cubicBezTo>
                      <a:pt x="645" y="1946"/>
                      <a:pt x="631" y="1943"/>
                      <a:pt x="612" y="1953"/>
                    </a:cubicBezTo>
                    <a:cubicBezTo>
                      <a:pt x="603" y="1958"/>
                      <a:pt x="597" y="1964"/>
                      <a:pt x="593" y="1969"/>
                    </a:cubicBezTo>
                    <a:cubicBezTo>
                      <a:pt x="584" y="1982"/>
                      <a:pt x="580" y="1999"/>
                      <a:pt x="566" y="2010"/>
                    </a:cubicBezTo>
                    <a:cubicBezTo>
                      <a:pt x="571" y="2004"/>
                      <a:pt x="569" y="1995"/>
                      <a:pt x="558" y="1995"/>
                    </a:cubicBezTo>
                    <a:cubicBezTo>
                      <a:pt x="551" y="1995"/>
                      <a:pt x="541" y="2005"/>
                      <a:pt x="529" y="1992"/>
                    </a:cubicBezTo>
                    <a:cubicBezTo>
                      <a:pt x="532" y="2001"/>
                      <a:pt x="536" y="2009"/>
                      <a:pt x="544" y="2013"/>
                    </a:cubicBezTo>
                    <a:cubicBezTo>
                      <a:pt x="549" y="2016"/>
                      <a:pt x="554" y="2016"/>
                      <a:pt x="559" y="2015"/>
                    </a:cubicBezTo>
                    <a:cubicBezTo>
                      <a:pt x="583" y="2009"/>
                      <a:pt x="585" y="1974"/>
                      <a:pt x="602" y="1964"/>
                    </a:cubicBezTo>
                    <a:cubicBezTo>
                      <a:pt x="601" y="1964"/>
                      <a:pt x="601" y="1965"/>
                      <a:pt x="600" y="1965"/>
                    </a:cubicBezTo>
                    <a:cubicBezTo>
                      <a:pt x="585" y="1978"/>
                      <a:pt x="586" y="2002"/>
                      <a:pt x="600" y="2015"/>
                    </a:cubicBezTo>
                    <a:cubicBezTo>
                      <a:pt x="607" y="2021"/>
                      <a:pt x="617" y="2024"/>
                      <a:pt x="628" y="2022"/>
                    </a:cubicBezTo>
                    <a:cubicBezTo>
                      <a:pt x="640" y="2020"/>
                      <a:pt x="649" y="2013"/>
                      <a:pt x="653" y="2001"/>
                    </a:cubicBezTo>
                    <a:cubicBezTo>
                      <a:pt x="657" y="1990"/>
                      <a:pt x="655" y="1978"/>
                      <a:pt x="645" y="1971"/>
                    </a:cubicBezTo>
                    <a:cubicBezTo>
                      <a:pt x="638" y="1967"/>
                      <a:pt x="630" y="1967"/>
                      <a:pt x="624" y="1971"/>
                    </a:cubicBezTo>
                    <a:cubicBezTo>
                      <a:pt x="616" y="1977"/>
                      <a:pt x="614" y="1987"/>
                      <a:pt x="618" y="1994"/>
                    </a:cubicBezTo>
                    <a:cubicBezTo>
                      <a:pt x="622" y="2001"/>
                      <a:pt x="632" y="2004"/>
                      <a:pt x="640" y="1998"/>
                    </a:cubicBezTo>
                    <a:cubicBezTo>
                      <a:pt x="631" y="2004"/>
                      <a:pt x="622" y="2000"/>
                      <a:pt x="619" y="1992"/>
                    </a:cubicBezTo>
                    <a:cubicBezTo>
                      <a:pt x="617" y="1986"/>
                      <a:pt x="618" y="1978"/>
                      <a:pt x="625" y="1974"/>
                    </a:cubicBezTo>
                    <a:cubicBezTo>
                      <a:pt x="631" y="1970"/>
                      <a:pt x="638" y="1970"/>
                      <a:pt x="643" y="1974"/>
                    </a:cubicBezTo>
                    <a:cubicBezTo>
                      <a:pt x="652" y="1980"/>
                      <a:pt x="654" y="1990"/>
                      <a:pt x="650" y="2000"/>
                    </a:cubicBezTo>
                    <a:cubicBezTo>
                      <a:pt x="646" y="2010"/>
                      <a:pt x="638" y="2017"/>
                      <a:pt x="627" y="2019"/>
                    </a:cubicBezTo>
                    <a:cubicBezTo>
                      <a:pt x="617" y="2021"/>
                      <a:pt x="608" y="2017"/>
                      <a:pt x="601" y="2011"/>
                    </a:cubicBezTo>
                    <a:cubicBezTo>
                      <a:pt x="589" y="1999"/>
                      <a:pt x="588" y="1978"/>
                      <a:pt x="601" y="1967"/>
                    </a:cubicBezTo>
                    <a:cubicBezTo>
                      <a:pt x="612" y="1957"/>
                      <a:pt x="623" y="1956"/>
                      <a:pt x="636" y="1960"/>
                    </a:cubicBezTo>
                    <a:cubicBezTo>
                      <a:pt x="658" y="1968"/>
                      <a:pt x="674" y="1988"/>
                      <a:pt x="675" y="2005"/>
                    </a:cubicBezTo>
                    <a:cubicBezTo>
                      <a:pt x="676" y="2015"/>
                      <a:pt x="670" y="2025"/>
                      <a:pt x="660" y="2024"/>
                    </a:cubicBezTo>
                    <a:cubicBezTo>
                      <a:pt x="653" y="2023"/>
                      <a:pt x="650" y="2019"/>
                      <a:pt x="651" y="2012"/>
                    </a:cubicBezTo>
                    <a:cubicBezTo>
                      <a:pt x="643" y="2018"/>
                      <a:pt x="650" y="2033"/>
                      <a:pt x="662" y="2037"/>
                    </a:cubicBezTo>
                    <a:cubicBezTo>
                      <a:pt x="675" y="2040"/>
                      <a:pt x="684" y="2035"/>
                      <a:pt x="690" y="2027"/>
                    </a:cubicBezTo>
                    <a:cubicBezTo>
                      <a:pt x="698" y="2016"/>
                      <a:pt x="697" y="1999"/>
                      <a:pt x="687" y="1985"/>
                    </a:cubicBezTo>
                    <a:cubicBezTo>
                      <a:pt x="676" y="1971"/>
                      <a:pt x="660" y="1961"/>
                      <a:pt x="642" y="1958"/>
                    </a:cubicBezTo>
                    <a:cubicBezTo>
                      <a:pt x="644" y="1958"/>
                      <a:pt x="647" y="1959"/>
                      <a:pt x="649" y="1959"/>
                    </a:cubicBezTo>
                    <a:cubicBezTo>
                      <a:pt x="679" y="1966"/>
                      <a:pt x="700" y="1985"/>
                      <a:pt x="708" y="2015"/>
                    </a:cubicBezTo>
                    <a:cubicBezTo>
                      <a:pt x="713" y="2037"/>
                      <a:pt x="707" y="2057"/>
                      <a:pt x="690" y="2072"/>
                    </a:cubicBezTo>
                    <a:cubicBezTo>
                      <a:pt x="679" y="2081"/>
                      <a:pt x="667" y="2086"/>
                      <a:pt x="654" y="2088"/>
                    </a:cubicBezTo>
                    <a:cubicBezTo>
                      <a:pt x="641" y="2090"/>
                      <a:pt x="626" y="2089"/>
                      <a:pt x="613" y="2084"/>
                    </a:cubicBezTo>
                    <a:cubicBezTo>
                      <a:pt x="607" y="2082"/>
                      <a:pt x="603" y="2079"/>
                      <a:pt x="597" y="2074"/>
                    </a:cubicBezTo>
                    <a:cubicBezTo>
                      <a:pt x="588" y="2066"/>
                      <a:pt x="582" y="2055"/>
                      <a:pt x="582" y="2042"/>
                    </a:cubicBezTo>
                    <a:cubicBezTo>
                      <a:pt x="582" y="2032"/>
                      <a:pt x="586" y="2024"/>
                      <a:pt x="595" y="2019"/>
                    </a:cubicBezTo>
                    <a:cubicBezTo>
                      <a:pt x="582" y="2013"/>
                      <a:pt x="562" y="2031"/>
                      <a:pt x="575" y="2050"/>
                    </a:cubicBezTo>
                    <a:cubicBezTo>
                      <a:pt x="567" y="2062"/>
                      <a:pt x="586" y="2076"/>
                      <a:pt x="601" y="2082"/>
                    </a:cubicBezTo>
                    <a:cubicBezTo>
                      <a:pt x="582" y="2076"/>
                      <a:pt x="561" y="2057"/>
                      <a:pt x="552" y="2048"/>
                    </a:cubicBezTo>
                    <a:cubicBezTo>
                      <a:pt x="551" y="2048"/>
                      <a:pt x="550" y="2049"/>
                      <a:pt x="550" y="2049"/>
                    </a:cubicBezTo>
                    <a:cubicBezTo>
                      <a:pt x="553" y="2053"/>
                      <a:pt x="558" y="2058"/>
                      <a:pt x="564" y="2064"/>
                    </a:cubicBezTo>
                    <a:cubicBezTo>
                      <a:pt x="554" y="2061"/>
                      <a:pt x="542" y="2062"/>
                      <a:pt x="534" y="2070"/>
                    </a:cubicBezTo>
                    <a:cubicBezTo>
                      <a:pt x="520" y="2084"/>
                      <a:pt x="517" y="2109"/>
                      <a:pt x="497" y="2123"/>
                    </a:cubicBezTo>
                    <a:cubicBezTo>
                      <a:pt x="519" y="2119"/>
                      <a:pt x="530" y="2097"/>
                      <a:pt x="540" y="2087"/>
                    </a:cubicBezTo>
                    <a:cubicBezTo>
                      <a:pt x="560" y="2067"/>
                      <a:pt x="571" y="2072"/>
                      <a:pt x="590" y="2081"/>
                    </a:cubicBezTo>
                    <a:cubicBezTo>
                      <a:pt x="587" y="2080"/>
                      <a:pt x="583" y="2080"/>
                      <a:pt x="580" y="2080"/>
                    </a:cubicBezTo>
                    <a:cubicBezTo>
                      <a:pt x="558" y="2081"/>
                      <a:pt x="538" y="2094"/>
                      <a:pt x="531" y="2113"/>
                    </a:cubicBezTo>
                    <a:cubicBezTo>
                      <a:pt x="524" y="2129"/>
                      <a:pt x="527" y="2145"/>
                      <a:pt x="538" y="2158"/>
                    </a:cubicBezTo>
                    <a:cubicBezTo>
                      <a:pt x="552" y="2175"/>
                      <a:pt x="574" y="2180"/>
                      <a:pt x="594" y="2172"/>
                    </a:cubicBezTo>
                    <a:cubicBezTo>
                      <a:pt x="603" y="2168"/>
                      <a:pt x="610" y="2161"/>
                      <a:pt x="614" y="2153"/>
                    </a:cubicBezTo>
                    <a:cubicBezTo>
                      <a:pt x="621" y="2138"/>
                      <a:pt x="615" y="2125"/>
                      <a:pt x="603" y="2115"/>
                    </a:cubicBezTo>
                    <a:cubicBezTo>
                      <a:pt x="610" y="2130"/>
                      <a:pt x="597" y="2136"/>
                      <a:pt x="595" y="2142"/>
                    </a:cubicBezTo>
                    <a:cubicBezTo>
                      <a:pt x="589" y="2156"/>
                      <a:pt x="608" y="2161"/>
                      <a:pt x="614" y="2147"/>
                    </a:cubicBezTo>
                    <a:cubicBezTo>
                      <a:pt x="615" y="2146"/>
                      <a:pt x="615" y="2144"/>
                      <a:pt x="616" y="2142"/>
                    </a:cubicBezTo>
                    <a:cubicBezTo>
                      <a:pt x="615" y="2155"/>
                      <a:pt x="606" y="2165"/>
                      <a:pt x="594" y="2170"/>
                    </a:cubicBezTo>
                    <a:cubicBezTo>
                      <a:pt x="574" y="2178"/>
                      <a:pt x="554" y="2172"/>
                      <a:pt x="540" y="2157"/>
                    </a:cubicBezTo>
                    <a:cubicBezTo>
                      <a:pt x="531" y="2145"/>
                      <a:pt x="528" y="2129"/>
                      <a:pt x="534" y="2115"/>
                    </a:cubicBezTo>
                    <a:cubicBezTo>
                      <a:pt x="541" y="2098"/>
                      <a:pt x="560" y="2086"/>
                      <a:pt x="579" y="2086"/>
                    </a:cubicBezTo>
                    <a:cubicBezTo>
                      <a:pt x="586" y="2085"/>
                      <a:pt x="593" y="2086"/>
                      <a:pt x="600" y="2088"/>
                    </a:cubicBezTo>
                    <a:cubicBezTo>
                      <a:pt x="596" y="2087"/>
                      <a:pt x="591" y="2087"/>
                      <a:pt x="587" y="2088"/>
                    </a:cubicBezTo>
                    <a:cubicBezTo>
                      <a:pt x="575" y="2091"/>
                      <a:pt x="563" y="2102"/>
                      <a:pt x="565" y="2115"/>
                    </a:cubicBezTo>
                    <a:cubicBezTo>
                      <a:pt x="566" y="2121"/>
                      <a:pt x="571" y="2125"/>
                      <a:pt x="576" y="2127"/>
                    </a:cubicBezTo>
                    <a:cubicBezTo>
                      <a:pt x="581" y="2128"/>
                      <a:pt x="585" y="2127"/>
                      <a:pt x="588" y="2124"/>
                    </a:cubicBezTo>
                    <a:cubicBezTo>
                      <a:pt x="592" y="2121"/>
                      <a:pt x="594" y="2117"/>
                      <a:pt x="594" y="2112"/>
                    </a:cubicBezTo>
                    <a:cubicBezTo>
                      <a:pt x="594" y="2106"/>
                      <a:pt x="589" y="2101"/>
                      <a:pt x="583" y="2101"/>
                    </a:cubicBezTo>
                    <a:cubicBezTo>
                      <a:pt x="579" y="2101"/>
                      <a:pt x="576" y="2103"/>
                      <a:pt x="575" y="2107"/>
                    </a:cubicBezTo>
                    <a:cubicBezTo>
                      <a:pt x="574" y="2109"/>
                      <a:pt x="575" y="2112"/>
                      <a:pt x="578" y="2112"/>
                    </a:cubicBezTo>
                    <a:cubicBezTo>
                      <a:pt x="577" y="2111"/>
                      <a:pt x="577" y="2109"/>
                      <a:pt x="578" y="2107"/>
                    </a:cubicBezTo>
                    <a:cubicBezTo>
                      <a:pt x="580" y="2104"/>
                      <a:pt x="584" y="2105"/>
                      <a:pt x="585" y="2107"/>
                    </a:cubicBezTo>
                    <a:cubicBezTo>
                      <a:pt x="587" y="2109"/>
                      <a:pt x="587" y="2111"/>
                      <a:pt x="586" y="2114"/>
                    </a:cubicBezTo>
                    <a:cubicBezTo>
                      <a:pt x="585" y="2117"/>
                      <a:pt x="582" y="2119"/>
                      <a:pt x="579" y="2118"/>
                    </a:cubicBezTo>
                    <a:cubicBezTo>
                      <a:pt x="575" y="2118"/>
                      <a:pt x="572" y="2115"/>
                      <a:pt x="571" y="2111"/>
                    </a:cubicBezTo>
                    <a:cubicBezTo>
                      <a:pt x="570" y="2101"/>
                      <a:pt x="582" y="2091"/>
                      <a:pt x="591" y="2090"/>
                    </a:cubicBezTo>
                    <a:cubicBezTo>
                      <a:pt x="603" y="2088"/>
                      <a:pt x="616" y="2092"/>
                      <a:pt x="626" y="2093"/>
                    </a:cubicBezTo>
                    <a:cubicBezTo>
                      <a:pt x="639" y="2095"/>
                      <a:pt x="652" y="2095"/>
                      <a:pt x="668" y="2088"/>
                    </a:cubicBezTo>
                    <a:cubicBezTo>
                      <a:pt x="665" y="2090"/>
                      <a:pt x="662" y="2092"/>
                      <a:pt x="660" y="2094"/>
                    </a:cubicBezTo>
                    <a:cubicBezTo>
                      <a:pt x="643" y="2109"/>
                      <a:pt x="637" y="2129"/>
                      <a:pt x="644" y="2150"/>
                    </a:cubicBezTo>
                    <a:cubicBezTo>
                      <a:pt x="652" y="2170"/>
                      <a:pt x="669" y="2184"/>
                      <a:pt x="690" y="2185"/>
                    </a:cubicBezTo>
                    <a:cubicBezTo>
                      <a:pt x="709" y="2187"/>
                      <a:pt x="730" y="2178"/>
                      <a:pt x="739" y="2160"/>
                    </a:cubicBezTo>
                    <a:cubicBezTo>
                      <a:pt x="747" y="2144"/>
                      <a:pt x="746" y="2126"/>
                      <a:pt x="735" y="2115"/>
                    </a:cubicBezTo>
                    <a:cubicBezTo>
                      <a:pt x="728" y="2107"/>
                      <a:pt x="718" y="2103"/>
                      <a:pt x="709" y="2104"/>
                    </a:cubicBezTo>
                    <a:cubicBezTo>
                      <a:pt x="703" y="2104"/>
                      <a:pt x="698" y="2106"/>
                      <a:pt x="693" y="2109"/>
                    </a:cubicBezTo>
                    <a:cubicBezTo>
                      <a:pt x="684" y="2115"/>
                      <a:pt x="682" y="2126"/>
                      <a:pt x="686" y="2135"/>
                    </a:cubicBezTo>
                    <a:cubicBezTo>
                      <a:pt x="691" y="2145"/>
                      <a:pt x="703" y="2149"/>
                      <a:pt x="713" y="2144"/>
                    </a:cubicBezTo>
                    <a:cubicBezTo>
                      <a:pt x="723" y="2139"/>
                      <a:pt x="727" y="2127"/>
                      <a:pt x="723" y="2117"/>
                    </a:cubicBezTo>
                    <a:cubicBezTo>
                      <a:pt x="718" y="2108"/>
                      <a:pt x="709" y="2104"/>
                      <a:pt x="700" y="2106"/>
                    </a:cubicBezTo>
                    <a:cubicBezTo>
                      <a:pt x="712" y="2102"/>
                      <a:pt x="725" y="2106"/>
                      <a:pt x="734" y="2116"/>
                    </a:cubicBezTo>
                    <a:cubicBezTo>
                      <a:pt x="744" y="2127"/>
                      <a:pt x="745" y="2144"/>
                      <a:pt x="737" y="2159"/>
                    </a:cubicBezTo>
                    <a:cubicBezTo>
                      <a:pt x="728" y="2175"/>
                      <a:pt x="709" y="2183"/>
                      <a:pt x="691" y="2182"/>
                    </a:cubicBezTo>
                    <a:cubicBezTo>
                      <a:pt x="671" y="2180"/>
                      <a:pt x="655" y="2167"/>
                      <a:pt x="648" y="2149"/>
                    </a:cubicBezTo>
                    <a:cubicBezTo>
                      <a:pt x="642" y="2130"/>
                      <a:pt x="648" y="2112"/>
                      <a:pt x="663" y="2099"/>
                    </a:cubicBezTo>
                    <a:cubicBezTo>
                      <a:pt x="673" y="2090"/>
                      <a:pt x="687" y="2085"/>
                      <a:pt x="698" y="2073"/>
                    </a:cubicBezTo>
                    <a:cubicBezTo>
                      <a:pt x="712" y="2057"/>
                      <a:pt x="718" y="2037"/>
                      <a:pt x="713" y="2014"/>
                    </a:cubicBezTo>
                    <a:cubicBezTo>
                      <a:pt x="705" y="1982"/>
                      <a:pt x="682" y="1959"/>
                      <a:pt x="650" y="1953"/>
                    </a:cubicBezTo>
                    <a:cubicBezTo>
                      <a:pt x="635" y="1951"/>
                      <a:pt x="623" y="1951"/>
                      <a:pt x="611" y="1956"/>
                    </a:cubicBezTo>
                    <a:cubicBezTo>
                      <a:pt x="622" y="1950"/>
                      <a:pt x="635" y="1947"/>
                      <a:pt x="648" y="1947"/>
                    </a:cubicBezTo>
                    <a:cubicBezTo>
                      <a:pt x="666" y="1948"/>
                      <a:pt x="687" y="1955"/>
                      <a:pt x="702" y="1964"/>
                    </a:cubicBezTo>
                    <a:cubicBezTo>
                      <a:pt x="709" y="1968"/>
                      <a:pt x="714" y="1970"/>
                      <a:pt x="722" y="1972"/>
                    </a:cubicBezTo>
                    <a:cubicBezTo>
                      <a:pt x="723" y="1973"/>
                      <a:pt x="725" y="1973"/>
                      <a:pt x="727" y="1974"/>
                    </a:cubicBezTo>
                    <a:cubicBezTo>
                      <a:pt x="731" y="1974"/>
                      <a:pt x="734" y="1975"/>
                      <a:pt x="737" y="1975"/>
                    </a:cubicBezTo>
                    <a:cubicBezTo>
                      <a:pt x="738" y="1975"/>
                      <a:pt x="749" y="1974"/>
                      <a:pt x="749" y="1972"/>
                    </a:cubicBezTo>
                    <a:cubicBezTo>
                      <a:pt x="748" y="1971"/>
                      <a:pt x="742" y="1972"/>
                      <a:pt x="741" y="1972"/>
                    </a:cubicBezTo>
                    <a:cubicBezTo>
                      <a:pt x="737" y="1971"/>
                      <a:pt x="732" y="1971"/>
                      <a:pt x="728" y="1970"/>
                    </a:cubicBezTo>
                    <a:cubicBezTo>
                      <a:pt x="726" y="1970"/>
                      <a:pt x="724" y="1969"/>
                      <a:pt x="722" y="1969"/>
                    </a:cubicBezTo>
                    <a:cubicBezTo>
                      <a:pt x="716" y="1967"/>
                      <a:pt x="710" y="1965"/>
                      <a:pt x="704" y="1962"/>
                    </a:cubicBezTo>
                    <a:cubicBezTo>
                      <a:pt x="703" y="1961"/>
                      <a:pt x="702" y="1961"/>
                      <a:pt x="701" y="1960"/>
                    </a:cubicBezTo>
                    <a:cubicBezTo>
                      <a:pt x="703" y="1961"/>
                      <a:pt x="706" y="1961"/>
                      <a:pt x="708" y="1962"/>
                    </a:cubicBezTo>
                    <a:cubicBezTo>
                      <a:pt x="714" y="1963"/>
                      <a:pt x="719" y="1963"/>
                      <a:pt x="726" y="1962"/>
                    </a:cubicBezTo>
                    <a:cubicBezTo>
                      <a:pt x="742" y="1959"/>
                      <a:pt x="748" y="1944"/>
                      <a:pt x="746" y="1929"/>
                    </a:cubicBezTo>
                    <a:cubicBezTo>
                      <a:pt x="744" y="1917"/>
                      <a:pt x="737" y="1905"/>
                      <a:pt x="725" y="1900"/>
                    </a:cubicBezTo>
                    <a:cubicBezTo>
                      <a:pt x="715" y="1896"/>
                      <a:pt x="705" y="1899"/>
                      <a:pt x="698" y="1908"/>
                    </a:cubicBezTo>
                    <a:cubicBezTo>
                      <a:pt x="693" y="1914"/>
                      <a:pt x="691" y="1924"/>
                      <a:pt x="696" y="1931"/>
                    </a:cubicBezTo>
                    <a:cubicBezTo>
                      <a:pt x="699" y="1935"/>
                      <a:pt x="704" y="1937"/>
                      <a:pt x="709" y="1937"/>
                    </a:cubicBezTo>
                    <a:cubicBezTo>
                      <a:pt x="712" y="1937"/>
                      <a:pt x="714" y="1936"/>
                      <a:pt x="716" y="1933"/>
                    </a:cubicBezTo>
                    <a:cubicBezTo>
                      <a:pt x="718" y="1930"/>
                      <a:pt x="719" y="1927"/>
                      <a:pt x="718" y="1924"/>
                    </a:cubicBezTo>
                    <a:cubicBezTo>
                      <a:pt x="716" y="1920"/>
                      <a:pt x="714" y="1917"/>
                      <a:pt x="710" y="1917"/>
                    </a:cubicBezTo>
                    <a:cubicBezTo>
                      <a:pt x="706" y="1916"/>
                      <a:pt x="702" y="1918"/>
                      <a:pt x="701" y="1922"/>
                    </a:cubicBezTo>
                    <a:cubicBezTo>
                      <a:pt x="700" y="1927"/>
                      <a:pt x="702" y="1931"/>
                      <a:pt x="706" y="1933"/>
                    </a:cubicBezTo>
                    <a:cubicBezTo>
                      <a:pt x="711" y="1934"/>
                      <a:pt x="715" y="1932"/>
                      <a:pt x="717" y="1928"/>
                    </a:cubicBezTo>
                    <a:cubicBezTo>
                      <a:pt x="717" y="1926"/>
                      <a:pt x="717" y="1924"/>
                      <a:pt x="717" y="1923"/>
                    </a:cubicBezTo>
                    <a:cubicBezTo>
                      <a:pt x="717" y="1924"/>
                      <a:pt x="717" y="1924"/>
                      <a:pt x="717" y="1924"/>
                    </a:cubicBezTo>
                    <a:cubicBezTo>
                      <a:pt x="718" y="1927"/>
                      <a:pt x="718" y="1930"/>
                      <a:pt x="716" y="1933"/>
                    </a:cubicBezTo>
                    <a:cubicBezTo>
                      <a:pt x="714" y="1935"/>
                      <a:pt x="712" y="1936"/>
                      <a:pt x="709" y="1936"/>
                    </a:cubicBezTo>
                    <a:cubicBezTo>
                      <a:pt x="704" y="1937"/>
                      <a:pt x="700" y="1935"/>
                      <a:pt x="697" y="1931"/>
                    </a:cubicBezTo>
                    <a:cubicBezTo>
                      <a:pt x="692" y="1925"/>
                      <a:pt x="695" y="1914"/>
                      <a:pt x="699" y="1909"/>
                    </a:cubicBezTo>
                    <a:cubicBezTo>
                      <a:pt x="706" y="1901"/>
                      <a:pt x="715" y="1898"/>
                      <a:pt x="724" y="1902"/>
                    </a:cubicBezTo>
                    <a:cubicBezTo>
                      <a:pt x="736" y="1907"/>
                      <a:pt x="742" y="1919"/>
                      <a:pt x="743" y="1931"/>
                    </a:cubicBezTo>
                    <a:cubicBezTo>
                      <a:pt x="745" y="1944"/>
                      <a:pt x="740" y="1956"/>
                      <a:pt x="725" y="1959"/>
                    </a:cubicBezTo>
                    <a:cubicBezTo>
                      <a:pt x="719" y="1960"/>
                      <a:pt x="714" y="1960"/>
                      <a:pt x="709" y="1958"/>
                    </a:cubicBezTo>
                    <a:cubicBezTo>
                      <a:pt x="705" y="1958"/>
                      <a:pt x="702" y="1957"/>
                      <a:pt x="698" y="1955"/>
                    </a:cubicBezTo>
                    <a:cubicBezTo>
                      <a:pt x="690" y="1952"/>
                      <a:pt x="680" y="1948"/>
                      <a:pt x="671" y="1946"/>
                    </a:cubicBezTo>
                    <a:cubicBezTo>
                      <a:pt x="665" y="1944"/>
                      <a:pt x="658" y="1943"/>
                      <a:pt x="652" y="1943"/>
                    </a:cubicBezTo>
                    <a:cubicBezTo>
                      <a:pt x="655" y="1942"/>
                      <a:pt x="658" y="1940"/>
                      <a:pt x="660" y="1938"/>
                    </a:cubicBezTo>
                    <a:cubicBezTo>
                      <a:pt x="667" y="1932"/>
                      <a:pt x="672" y="1925"/>
                      <a:pt x="674" y="1918"/>
                    </a:cubicBezTo>
                    <a:close/>
                    <a:moveTo>
                      <a:pt x="792" y="1967"/>
                    </a:moveTo>
                    <a:cubicBezTo>
                      <a:pt x="789" y="1970"/>
                      <a:pt x="785" y="1970"/>
                      <a:pt x="782" y="1967"/>
                    </a:cubicBezTo>
                    <a:cubicBezTo>
                      <a:pt x="778" y="1962"/>
                      <a:pt x="783" y="1956"/>
                      <a:pt x="789" y="1956"/>
                    </a:cubicBezTo>
                    <a:cubicBezTo>
                      <a:pt x="793" y="1957"/>
                      <a:pt x="794" y="1960"/>
                      <a:pt x="800" y="1958"/>
                    </a:cubicBezTo>
                    <a:cubicBezTo>
                      <a:pt x="795" y="1962"/>
                      <a:pt x="795" y="1964"/>
                      <a:pt x="792" y="1967"/>
                    </a:cubicBezTo>
                    <a:close/>
                    <a:moveTo>
                      <a:pt x="707" y="1969"/>
                    </a:moveTo>
                    <a:cubicBezTo>
                      <a:pt x="718" y="1975"/>
                      <a:pt x="724" y="1991"/>
                      <a:pt x="721" y="2000"/>
                    </a:cubicBezTo>
                    <a:cubicBezTo>
                      <a:pt x="719" y="2009"/>
                      <a:pt x="717" y="2016"/>
                      <a:pt x="719" y="2023"/>
                    </a:cubicBezTo>
                    <a:cubicBezTo>
                      <a:pt x="722" y="2029"/>
                      <a:pt x="729" y="2035"/>
                      <a:pt x="734" y="2032"/>
                    </a:cubicBezTo>
                    <a:cubicBezTo>
                      <a:pt x="729" y="2032"/>
                      <a:pt x="727" y="2026"/>
                      <a:pt x="727" y="2020"/>
                    </a:cubicBezTo>
                    <a:cubicBezTo>
                      <a:pt x="727" y="2015"/>
                      <a:pt x="727" y="2011"/>
                      <a:pt x="724" y="2007"/>
                    </a:cubicBezTo>
                    <a:cubicBezTo>
                      <a:pt x="732" y="2000"/>
                      <a:pt x="730" y="1991"/>
                      <a:pt x="727" y="1985"/>
                    </a:cubicBezTo>
                    <a:cubicBezTo>
                      <a:pt x="723" y="1978"/>
                      <a:pt x="715" y="1971"/>
                      <a:pt x="707" y="1969"/>
                    </a:cubicBezTo>
                    <a:close/>
                    <a:moveTo>
                      <a:pt x="797" y="1896"/>
                    </a:moveTo>
                    <a:cubicBezTo>
                      <a:pt x="804" y="1877"/>
                      <a:pt x="824" y="1877"/>
                      <a:pt x="832" y="1874"/>
                    </a:cubicBezTo>
                    <a:cubicBezTo>
                      <a:pt x="844" y="1870"/>
                      <a:pt x="840" y="1859"/>
                      <a:pt x="827" y="1861"/>
                    </a:cubicBezTo>
                    <a:cubicBezTo>
                      <a:pt x="816" y="1863"/>
                      <a:pt x="800" y="1876"/>
                      <a:pt x="797" y="1896"/>
                    </a:cubicBezTo>
                    <a:close/>
                    <a:moveTo>
                      <a:pt x="766" y="1977"/>
                    </a:moveTo>
                    <a:cubicBezTo>
                      <a:pt x="762" y="1973"/>
                      <a:pt x="762" y="1965"/>
                      <a:pt x="764" y="1961"/>
                    </a:cubicBezTo>
                    <a:cubicBezTo>
                      <a:pt x="759" y="1957"/>
                      <a:pt x="747" y="1964"/>
                      <a:pt x="751" y="1973"/>
                    </a:cubicBezTo>
                    <a:cubicBezTo>
                      <a:pt x="753" y="1979"/>
                      <a:pt x="761" y="1982"/>
                      <a:pt x="766" y="1977"/>
                    </a:cubicBezTo>
                    <a:close/>
                    <a:moveTo>
                      <a:pt x="718" y="1972"/>
                    </a:moveTo>
                    <a:cubicBezTo>
                      <a:pt x="738" y="1986"/>
                      <a:pt x="737" y="2012"/>
                      <a:pt x="739" y="2020"/>
                    </a:cubicBezTo>
                    <a:cubicBezTo>
                      <a:pt x="744" y="2035"/>
                      <a:pt x="761" y="2029"/>
                      <a:pt x="757" y="2012"/>
                    </a:cubicBezTo>
                    <a:cubicBezTo>
                      <a:pt x="754" y="2002"/>
                      <a:pt x="743" y="1982"/>
                      <a:pt x="718" y="1972"/>
                    </a:cubicBezTo>
                    <a:close/>
                    <a:moveTo>
                      <a:pt x="746" y="1909"/>
                    </a:moveTo>
                    <a:cubicBezTo>
                      <a:pt x="736" y="1905"/>
                      <a:pt x="727" y="1898"/>
                      <a:pt x="723" y="1889"/>
                    </a:cubicBezTo>
                    <a:cubicBezTo>
                      <a:pt x="718" y="1879"/>
                      <a:pt x="719" y="1868"/>
                      <a:pt x="725" y="1860"/>
                    </a:cubicBezTo>
                    <a:cubicBezTo>
                      <a:pt x="729" y="1856"/>
                      <a:pt x="734" y="1852"/>
                      <a:pt x="740" y="1851"/>
                    </a:cubicBezTo>
                    <a:cubicBezTo>
                      <a:pt x="747" y="1850"/>
                      <a:pt x="752" y="1850"/>
                      <a:pt x="759" y="1851"/>
                    </a:cubicBezTo>
                    <a:cubicBezTo>
                      <a:pt x="765" y="1853"/>
                      <a:pt x="769" y="1856"/>
                      <a:pt x="774" y="1860"/>
                    </a:cubicBezTo>
                    <a:cubicBezTo>
                      <a:pt x="777" y="1862"/>
                      <a:pt x="778" y="1863"/>
                      <a:pt x="780" y="1865"/>
                    </a:cubicBezTo>
                    <a:cubicBezTo>
                      <a:pt x="785" y="1871"/>
                      <a:pt x="788" y="1877"/>
                      <a:pt x="791" y="1884"/>
                    </a:cubicBezTo>
                    <a:cubicBezTo>
                      <a:pt x="795" y="1895"/>
                      <a:pt x="796" y="1903"/>
                      <a:pt x="793" y="1914"/>
                    </a:cubicBezTo>
                    <a:cubicBezTo>
                      <a:pt x="793" y="1915"/>
                      <a:pt x="793" y="1916"/>
                      <a:pt x="793" y="1916"/>
                    </a:cubicBezTo>
                    <a:cubicBezTo>
                      <a:pt x="798" y="1911"/>
                      <a:pt x="806" y="1907"/>
                      <a:pt x="813" y="1905"/>
                    </a:cubicBezTo>
                    <a:cubicBezTo>
                      <a:pt x="822" y="1904"/>
                      <a:pt x="832" y="1905"/>
                      <a:pt x="840" y="1910"/>
                    </a:cubicBezTo>
                    <a:cubicBezTo>
                      <a:pt x="843" y="1912"/>
                      <a:pt x="846" y="1915"/>
                      <a:pt x="848" y="1920"/>
                    </a:cubicBezTo>
                    <a:cubicBezTo>
                      <a:pt x="845" y="1916"/>
                      <a:pt x="842" y="1913"/>
                      <a:pt x="839" y="1911"/>
                    </a:cubicBezTo>
                    <a:cubicBezTo>
                      <a:pt x="831" y="1907"/>
                      <a:pt x="822" y="1906"/>
                      <a:pt x="814" y="1908"/>
                    </a:cubicBezTo>
                    <a:cubicBezTo>
                      <a:pt x="807" y="1910"/>
                      <a:pt x="802" y="1913"/>
                      <a:pt x="798" y="1916"/>
                    </a:cubicBezTo>
                    <a:cubicBezTo>
                      <a:pt x="790" y="1923"/>
                      <a:pt x="786" y="1932"/>
                      <a:pt x="778" y="1939"/>
                    </a:cubicBezTo>
                    <a:cubicBezTo>
                      <a:pt x="777" y="1940"/>
                      <a:pt x="777" y="1940"/>
                      <a:pt x="777" y="1940"/>
                    </a:cubicBezTo>
                    <a:cubicBezTo>
                      <a:pt x="773" y="1944"/>
                      <a:pt x="769" y="1948"/>
                      <a:pt x="763" y="1951"/>
                    </a:cubicBezTo>
                    <a:cubicBezTo>
                      <a:pt x="762" y="1951"/>
                      <a:pt x="749" y="1958"/>
                      <a:pt x="748" y="1957"/>
                    </a:cubicBezTo>
                    <a:cubicBezTo>
                      <a:pt x="748" y="1956"/>
                      <a:pt x="756" y="1951"/>
                      <a:pt x="757" y="1950"/>
                    </a:cubicBezTo>
                    <a:cubicBezTo>
                      <a:pt x="764" y="1946"/>
                      <a:pt x="769" y="1943"/>
                      <a:pt x="775" y="1937"/>
                    </a:cubicBezTo>
                    <a:cubicBezTo>
                      <a:pt x="776" y="1937"/>
                      <a:pt x="776" y="1937"/>
                      <a:pt x="776" y="1937"/>
                    </a:cubicBezTo>
                    <a:cubicBezTo>
                      <a:pt x="783" y="1930"/>
                      <a:pt x="787" y="1923"/>
                      <a:pt x="790" y="1913"/>
                    </a:cubicBezTo>
                    <a:cubicBezTo>
                      <a:pt x="793" y="1902"/>
                      <a:pt x="792" y="1889"/>
                      <a:pt x="784" y="1879"/>
                    </a:cubicBezTo>
                    <a:cubicBezTo>
                      <a:pt x="780" y="1874"/>
                      <a:pt x="771" y="1869"/>
                      <a:pt x="765" y="1874"/>
                    </a:cubicBezTo>
                    <a:cubicBezTo>
                      <a:pt x="762" y="1876"/>
                      <a:pt x="762" y="1878"/>
                      <a:pt x="763" y="1881"/>
                    </a:cubicBezTo>
                    <a:cubicBezTo>
                      <a:pt x="764" y="1883"/>
                      <a:pt x="766" y="1884"/>
                      <a:pt x="768" y="1884"/>
                    </a:cubicBezTo>
                    <a:cubicBezTo>
                      <a:pt x="770" y="1884"/>
                      <a:pt x="771" y="1883"/>
                      <a:pt x="772" y="1881"/>
                    </a:cubicBezTo>
                    <a:cubicBezTo>
                      <a:pt x="773" y="1879"/>
                      <a:pt x="772" y="1877"/>
                      <a:pt x="769" y="1877"/>
                    </a:cubicBezTo>
                    <a:cubicBezTo>
                      <a:pt x="768" y="1877"/>
                      <a:pt x="767" y="1877"/>
                      <a:pt x="766" y="1878"/>
                    </a:cubicBezTo>
                    <a:cubicBezTo>
                      <a:pt x="766" y="1877"/>
                      <a:pt x="767" y="1875"/>
                      <a:pt x="768" y="1875"/>
                    </a:cubicBezTo>
                    <a:cubicBezTo>
                      <a:pt x="771" y="1874"/>
                      <a:pt x="774" y="1875"/>
                      <a:pt x="775" y="1878"/>
                    </a:cubicBezTo>
                    <a:cubicBezTo>
                      <a:pt x="777" y="1881"/>
                      <a:pt x="775" y="1886"/>
                      <a:pt x="771" y="1888"/>
                    </a:cubicBezTo>
                    <a:cubicBezTo>
                      <a:pt x="769" y="1890"/>
                      <a:pt x="765" y="1890"/>
                      <a:pt x="762" y="1889"/>
                    </a:cubicBezTo>
                    <a:cubicBezTo>
                      <a:pt x="759" y="1888"/>
                      <a:pt x="757" y="1885"/>
                      <a:pt x="757" y="1882"/>
                    </a:cubicBezTo>
                    <a:cubicBezTo>
                      <a:pt x="756" y="1878"/>
                      <a:pt x="757" y="1874"/>
                      <a:pt x="760" y="1871"/>
                    </a:cubicBezTo>
                    <a:cubicBezTo>
                      <a:pt x="768" y="1866"/>
                      <a:pt x="778" y="1869"/>
                      <a:pt x="784" y="1876"/>
                    </a:cubicBezTo>
                    <a:cubicBezTo>
                      <a:pt x="786" y="1878"/>
                      <a:pt x="787" y="1880"/>
                      <a:pt x="788" y="1883"/>
                    </a:cubicBezTo>
                    <a:cubicBezTo>
                      <a:pt x="785" y="1874"/>
                      <a:pt x="780" y="1868"/>
                      <a:pt x="773" y="1861"/>
                    </a:cubicBezTo>
                    <a:cubicBezTo>
                      <a:pt x="768" y="1857"/>
                      <a:pt x="764" y="1855"/>
                      <a:pt x="758" y="1853"/>
                    </a:cubicBezTo>
                    <a:cubicBezTo>
                      <a:pt x="752" y="1851"/>
                      <a:pt x="747" y="1851"/>
                      <a:pt x="740" y="1852"/>
                    </a:cubicBezTo>
                    <a:cubicBezTo>
                      <a:pt x="737" y="1853"/>
                      <a:pt x="734" y="1854"/>
                      <a:pt x="731" y="1856"/>
                    </a:cubicBezTo>
                    <a:cubicBezTo>
                      <a:pt x="731" y="1856"/>
                      <a:pt x="731" y="1856"/>
                      <a:pt x="731" y="1856"/>
                    </a:cubicBezTo>
                    <a:cubicBezTo>
                      <a:pt x="740" y="1853"/>
                      <a:pt x="750" y="1857"/>
                      <a:pt x="748" y="1870"/>
                    </a:cubicBezTo>
                    <a:cubicBezTo>
                      <a:pt x="746" y="1879"/>
                      <a:pt x="732" y="1891"/>
                      <a:pt x="746" y="1909"/>
                    </a:cubicBezTo>
                    <a:close/>
                    <a:moveTo>
                      <a:pt x="838" y="1912"/>
                    </a:moveTo>
                    <a:cubicBezTo>
                      <a:pt x="831" y="1921"/>
                      <a:pt x="844" y="1929"/>
                      <a:pt x="847" y="1933"/>
                    </a:cubicBezTo>
                    <a:cubicBezTo>
                      <a:pt x="850" y="1936"/>
                      <a:pt x="852" y="1938"/>
                      <a:pt x="852" y="1942"/>
                    </a:cubicBezTo>
                    <a:cubicBezTo>
                      <a:pt x="854" y="1938"/>
                      <a:pt x="857" y="1927"/>
                      <a:pt x="856" y="1922"/>
                    </a:cubicBezTo>
                    <a:cubicBezTo>
                      <a:pt x="856" y="1914"/>
                      <a:pt x="850" y="1908"/>
                      <a:pt x="841" y="1909"/>
                    </a:cubicBezTo>
                    <a:cubicBezTo>
                      <a:pt x="844" y="1912"/>
                      <a:pt x="848" y="1917"/>
                      <a:pt x="848" y="1922"/>
                    </a:cubicBezTo>
                    <a:cubicBezTo>
                      <a:pt x="847" y="1919"/>
                      <a:pt x="843" y="1914"/>
                      <a:pt x="838" y="1912"/>
                    </a:cubicBezTo>
                    <a:close/>
                    <a:moveTo>
                      <a:pt x="741" y="1959"/>
                    </a:moveTo>
                    <a:cubicBezTo>
                      <a:pt x="758" y="1939"/>
                      <a:pt x="753" y="1918"/>
                      <a:pt x="757" y="1907"/>
                    </a:cubicBezTo>
                    <a:cubicBezTo>
                      <a:pt x="762" y="1894"/>
                      <a:pt x="777" y="1899"/>
                      <a:pt x="775" y="1914"/>
                    </a:cubicBezTo>
                    <a:cubicBezTo>
                      <a:pt x="773" y="1930"/>
                      <a:pt x="758" y="1948"/>
                      <a:pt x="741" y="1959"/>
                    </a:cubicBezTo>
                    <a:close/>
                    <a:moveTo>
                      <a:pt x="796" y="1890"/>
                    </a:moveTo>
                    <a:cubicBezTo>
                      <a:pt x="796" y="1869"/>
                      <a:pt x="771" y="1838"/>
                      <a:pt x="752" y="1848"/>
                    </a:cubicBezTo>
                    <a:cubicBezTo>
                      <a:pt x="750" y="1845"/>
                      <a:pt x="753" y="1839"/>
                      <a:pt x="759" y="1837"/>
                    </a:cubicBezTo>
                    <a:cubicBezTo>
                      <a:pt x="765" y="1835"/>
                      <a:pt x="774" y="1838"/>
                      <a:pt x="778" y="1846"/>
                    </a:cubicBezTo>
                    <a:cubicBezTo>
                      <a:pt x="783" y="1843"/>
                      <a:pt x="793" y="1853"/>
                      <a:pt x="796" y="1868"/>
                    </a:cubicBezTo>
                    <a:cubicBezTo>
                      <a:pt x="798" y="1859"/>
                      <a:pt x="802" y="1850"/>
                      <a:pt x="808" y="1844"/>
                    </a:cubicBezTo>
                    <a:cubicBezTo>
                      <a:pt x="815" y="1837"/>
                      <a:pt x="824" y="1830"/>
                      <a:pt x="833" y="1827"/>
                    </a:cubicBezTo>
                    <a:cubicBezTo>
                      <a:pt x="843" y="1825"/>
                      <a:pt x="854" y="1827"/>
                      <a:pt x="861" y="1834"/>
                    </a:cubicBezTo>
                    <a:cubicBezTo>
                      <a:pt x="866" y="1840"/>
                      <a:pt x="869" y="1848"/>
                      <a:pt x="867" y="1855"/>
                    </a:cubicBezTo>
                    <a:cubicBezTo>
                      <a:pt x="864" y="1860"/>
                      <a:pt x="858" y="1864"/>
                      <a:pt x="852" y="1864"/>
                    </a:cubicBezTo>
                    <a:cubicBezTo>
                      <a:pt x="846" y="1865"/>
                      <a:pt x="840" y="1862"/>
                      <a:pt x="834" y="1858"/>
                    </a:cubicBezTo>
                    <a:cubicBezTo>
                      <a:pt x="848" y="1860"/>
                      <a:pt x="850" y="1849"/>
                      <a:pt x="854" y="1846"/>
                    </a:cubicBezTo>
                    <a:cubicBezTo>
                      <a:pt x="861" y="1841"/>
                      <a:pt x="866" y="1845"/>
                      <a:pt x="866" y="1851"/>
                    </a:cubicBezTo>
                    <a:cubicBezTo>
                      <a:pt x="866" y="1851"/>
                      <a:pt x="866" y="1851"/>
                      <a:pt x="866" y="1851"/>
                    </a:cubicBezTo>
                    <a:cubicBezTo>
                      <a:pt x="867" y="1845"/>
                      <a:pt x="864" y="1840"/>
                      <a:pt x="861" y="1836"/>
                    </a:cubicBezTo>
                    <a:cubicBezTo>
                      <a:pt x="854" y="1829"/>
                      <a:pt x="846" y="1826"/>
                      <a:pt x="836" y="1828"/>
                    </a:cubicBezTo>
                    <a:cubicBezTo>
                      <a:pt x="839" y="1828"/>
                      <a:pt x="841" y="1828"/>
                      <a:pt x="843" y="1829"/>
                    </a:cubicBezTo>
                    <a:cubicBezTo>
                      <a:pt x="847" y="1831"/>
                      <a:pt x="851" y="1835"/>
                      <a:pt x="850" y="1840"/>
                    </a:cubicBezTo>
                    <a:cubicBezTo>
                      <a:pt x="850" y="1842"/>
                      <a:pt x="848" y="1844"/>
                      <a:pt x="846" y="1845"/>
                    </a:cubicBezTo>
                    <a:cubicBezTo>
                      <a:pt x="844" y="1845"/>
                      <a:pt x="842" y="1845"/>
                      <a:pt x="840" y="1844"/>
                    </a:cubicBezTo>
                    <a:cubicBezTo>
                      <a:pt x="839" y="1843"/>
                      <a:pt x="838" y="1841"/>
                      <a:pt x="838" y="1839"/>
                    </a:cubicBezTo>
                    <a:cubicBezTo>
                      <a:pt x="838" y="1836"/>
                      <a:pt x="840" y="1834"/>
                      <a:pt x="843" y="1834"/>
                    </a:cubicBezTo>
                    <a:cubicBezTo>
                      <a:pt x="844" y="1834"/>
                      <a:pt x="846" y="1835"/>
                      <a:pt x="846" y="1836"/>
                    </a:cubicBezTo>
                    <a:cubicBezTo>
                      <a:pt x="846" y="1837"/>
                      <a:pt x="846" y="1838"/>
                      <a:pt x="845" y="1839"/>
                    </a:cubicBezTo>
                    <a:cubicBezTo>
                      <a:pt x="845" y="1838"/>
                      <a:pt x="845" y="1837"/>
                      <a:pt x="845" y="1837"/>
                    </a:cubicBezTo>
                    <a:cubicBezTo>
                      <a:pt x="844" y="1835"/>
                      <a:pt x="843" y="1836"/>
                      <a:pt x="842" y="1837"/>
                    </a:cubicBezTo>
                    <a:cubicBezTo>
                      <a:pt x="841" y="1837"/>
                      <a:pt x="841" y="1838"/>
                      <a:pt x="842" y="1839"/>
                    </a:cubicBezTo>
                    <a:cubicBezTo>
                      <a:pt x="842" y="1841"/>
                      <a:pt x="843" y="1841"/>
                      <a:pt x="845" y="1841"/>
                    </a:cubicBezTo>
                    <a:cubicBezTo>
                      <a:pt x="846" y="1841"/>
                      <a:pt x="847" y="1840"/>
                      <a:pt x="848" y="1838"/>
                    </a:cubicBezTo>
                    <a:cubicBezTo>
                      <a:pt x="848" y="1834"/>
                      <a:pt x="843" y="1830"/>
                      <a:pt x="839" y="1829"/>
                    </a:cubicBezTo>
                    <a:cubicBezTo>
                      <a:pt x="833" y="1828"/>
                      <a:pt x="825" y="1832"/>
                      <a:pt x="820" y="1836"/>
                    </a:cubicBezTo>
                    <a:cubicBezTo>
                      <a:pt x="806" y="1845"/>
                      <a:pt x="798" y="1859"/>
                      <a:pt x="797" y="1874"/>
                    </a:cubicBezTo>
                    <a:cubicBezTo>
                      <a:pt x="797" y="1879"/>
                      <a:pt x="797" y="1884"/>
                      <a:pt x="796" y="1890"/>
                    </a:cubicBezTo>
                    <a:close/>
                    <a:moveTo>
                      <a:pt x="798" y="1909"/>
                    </a:moveTo>
                    <a:cubicBezTo>
                      <a:pt x="798" y="1899"/>
                      <a:pt x="815" y="1895"/>
                      <a:pt x="825" y="1897"/>
                    </a:cubicBezTo>
                    <a:cubicBezTo>
                      <a:pt x="836" y="1899"/>
                      <a:pt x="849" y="1904"/>
                      <a:pt x="860" y="1896"/>
                    </a:cubicBezTo>
                    <a:cubicBezTo>
                      <a:pt x="866" y="1892"/>
                      <a:pt x="869" y="1885"/>
                      <a:pt x="868" y="1878"/>
                    </a:cubicBezTo>
                    <a:cubicBezTo>
                      <a:pt x="867" y="1874"/>
                      <a:pt x="864" y="1871"/>
                      <a:pt x="859" y="1871"/>
                    </a:cubicBezTo>
                    <a:cubicBezTo>
                      <a:pt x="862" y="1873"/>
                      <a:pt x="864" y="1879"/>
                      <a:pt x="861" y="1883"/>
                    </a:cubicBezTo>
                    <a:cubicBezTo>
                      <a:pt x="859" y="1887"/>
                      <a:pt x="853" y="1888"/>
                      <a:pt x="848" y="1887"/>
                    </a:cubicBezTo>
                    <a:cubicBezTo>
                      <a:pt x="838" y="1884"/>
                      <a:pt x="829" y="1879"/>
                      <a:pt x="819" y="1881"/>
                    </a:cubicBezTo>
                    <a:cubicBezTo>
                      <a:pt x="806" y="1882"/>
                      <a:pt x="795" y="1894"/>
                      <a:pt x="798" y="1909"/>
                    </a:cubicBezTo>
                    <a:close/>
                    <a:moveTo>
                      <a:pt x="805" y="1956"/>
                    </a:moveTo>
                    <a:cubicBezTo>
                      <a:pt x="816" y="1956"/>
                      <a:pt x="829" y="1945"/>
                      <a:pt x="833" y="1935"/>
                    </a:cubicBezTo>
                    <a:cubicBezTo>
                      <a:pt x="836" y="1924"/>
                      <a:pt x="828" y="1918"/>
                      <a:pt x="821" y="1929"/>
                    </a:cubicBezTo>
                    <a:cubicBezTo>
                      <a:pt x="816" y="1937"/>
                      <a:pt x="814" y="1952"/>
                      <a:pt x="805" y="1956"/>
                    </a:cubicBezTo>
                    <a:close/>
                    <a:moveTo>
                      <a:pt x="655" y="2096"/>
                    </a:moveTo>
                    <a:cubicBezTo>
                      <a:pt x="630" y="2117"/>
                      <a:pt x="629" y="2168"/>
                      <a:pt x="659" y="2176"/>
                    </a:cubicBezTo>
                    <a:cubicBezTo>
                      <a:pt x="657" y="2182"/>
                      <a:pt x="647" y="2185"/>
                      <a:pt x="639" y="2180"/>
                    </a:cubicBezTo>
                    <a:cubicBezTo>
                      <a:pt x="631" y="2175"/>
                      <a:pt x="627" y="2162"/>
                      <a:pt x="633" y="2149"/>
                    </a:cubicBezTo>
                    <a:cubicBezTo>
                      <a:pt x="621" y="2145"/>
                      <a:pt x="626" y="2110"/>
                      <a:pt x="655" y="2096"/>
                    </a:cubicBezTo>
                    <a:close/>
                    <a:moveTo>
                      <a:pt x="535" y="2026"/>
                    </a:moveTo>
                    <a:cubicBezTo>
                      <a:pt x="536" y="2023"/>
                      <a:pt x="539" y="2022"/>
                      <a:pt x="542" y="2024"/>
                    </a:cubicBezTo>
                    <a:cubicBezTo>
                      <a:pt x="544" y="2025"/>
                      <a:pt x="545" y="2028"/>
                      <a:pt x="544" y="2030"/>
                    </a:cubicBezTo>
                    <a:cubicBezTo>
                      <a:pt x="542" y="2033"/>
                      <a:pt x="539" y="2034"/>
                      <a:pt x="537" y="2033"/>
                    </a:cubicBezTo>
                    <a:cubicBezTo>
                      <a:pt x="535" y="2031"/>
                      <a:pt x="534" y="2028"/>
                      <a:pt x="535" y="2026"/>
                    </a:cubicBezTo>
                    <a:close/>
                    <a:moveTo>
                      <a:pt x="537" y="2016"/>
                    </a:moveTo>
                    <a:cubicBezTo>
                      <a:pt x="538" y="2014"/>
                      <a:pt x="540" y="2014"/>
                      <a:pt x="542" y="2015"/>
                    </a:cubicBezTo>
                    <a:cubicBezTo>
                      <a:pt x="544" y="2016"/>
                      <a:pt x="545" y="2018"/>
                      <a:pt x="544" y="2020"/>
                    </a:cubicBezTo>
                    <a:cubicBezTo>
                      <a:pt x="543" y="2022"/>
                      <a:pt x="541" y="2022"/>
                      <a:pt x="539" y="2022"/>
                    </a:cubicBezTo>
                    <a:cubicBezTo>
                      <a:pt x="537" y="2021"/>
                      <a:pt x="536" y="2018"/>
                      <a:pt x="537" y="2016"/>
                    </a:cubicBezTo>
                    <a:close/>
                    <a:moveTo>
                      <a:pt x="538" y="2038"/>
                    </a:moveTo>
                    <a:cubicBezTo>
                      <a:pt x="540" y="2034"/>
                      <a:pt x="545" y="2033"/>
                      <a:pt x="548" y="2035"/>
                    </a:cubicBezTo>
                    <a:cubicBezTo>
                      <a:pt x="552" y="2037"/>
                      <a:pt x="554" y="2041"/>
                      <a:pt x="552" y="2045"/>
                    </a:cubicBezTo>
                    <a:cubicBezTo>
                      <a:pt x="550" y="2049"/>
                      <a:pt x="545" y="2050"/>
                      <a:pt x="541" y="2048"/>
                    </a:cubicBezTo>
                    <a:cubicBezTo>
                      <a:pt x="538" y="2046"/>
                      <a:pt x="536" y="2042"/>
                      <a:pt x="538" y="2038"/>
                    </a:cubicBezTo>
                    <a:close/>
                    <a:moveTo>
                      <a:pt x="699" y="2000"/>
                    </a:moveTo>
                    <a:cubicBezTo>
                      <a:pt x="706" y="2008"/>
                      <a:pt x="710" y="2024"/>
                      <a:pt x="707" y="2039"/>
                    </a:cubicBezTo>
                    <a:cubicBezTo>
                      <a:pt x="704" y="2050"/>
                      <a:pt x="697" y="2060"/>
                      <a:pt x="689" y="2066"/>
                    </a:cubicBezTo>
                    <a:cubicBezTo>
                      <a:pt x="684" y="2070"/>
                      <a:pt x="679" y="2072"/>
                      <a:pt x="674" y="2072"/>
                    </a:cubicBezTo>
                    <a:cubicBezTo>
                      <a:pt x="665" y="2072"/>
                      <a:pt x="657" y="2068"/>
                      <a:pt x="655" y="2062"/>
                    </a:cubicBezTo>
                    <a:cubicBezTo>
                      <a:pt x="652" y="2055"/>
                      <a:pt x="656" y="2048"/>
                      <a:pt x="662" y="2047"/>
                    </a:cubicBezTo>
                    <a:cubicBezTo>
                      <a:pt x="659" y="2057"/>
                      <a:pt x="668" y="2064"/>
                      <a:pt x="678" y="2062"/>
                    </a:cubicBezTo>
                    <a:cubicBezTo>
                      <a:pt x="689" y="2059"/>
                      <a:pt x="699" y="2047"/>
                      <a:pt x="702" y="2037"/>
                    </a:cubicBezTo>
                    <a:cubicBezTo>
                      <a:pt x="707" y="2019"/>
                      <a:pt x="702" y="2007"/>
                      <a:pt x="699" y="2000"/>
                    </a:cubicBezTo>
                    <a:close/>
                    <a:moveTo>
                      <a:pt x="674" y="2079"/>
                    </a:moveTo>
                    <a:cubicBezTo>
                      <a:pt x="643" y="2094"/>
                      <a:pt x="604" y="2083"/>
                      <a:pt x="592" y="2061"/>
                    </a:cubicBezTo>
                    <a:cubicBezTo>
                      <a:pt x="580" y="2037"/>
                      <a:pt x="601" y="2027"/>
                      <a:pt x="612" y="2048"/>
                    </a:cubicBezTo>
                    <a:cubicBezTo>
                      <a:pt x="618" y="2059"/>
                      <a:pt x="641" y="2089"/>
                      <a:pt x="674" y="2079"/>
                    </a:cubicBezTo>
                    <a:close/>
                    <a:moveTo>
                      <a:pt x="974" y="1825"/>
                    </a:moveTo>
                    <a:cubicBezTo>
                      <a:pt x="957" y="1845"/>
                      <a:pt x="962" y="1865"/>
                      <a:pt x="958" y="1876"/>
                    </a:cubicBezTo>
                    <a:cubicBezTo>
                      <a:pt x="953" y="1889"/>
                      <a:pt x="939" y="1884"/>
                      <a:pt x="941" y="1869"/>
                    </a:cubicBezTo>
                    <a:cubicBezTo>
                      <a:pt x="943" y="1853"/>
                      <a:pt x="957" y="1836"/>
                      <a:pt x="974" y="1825"/>
                    </a:cubicBezTo>
                    <a:close/>
                    <a:moveTo>
                      <a:pt x="905" y="1875"/>
                    </a:moveTo>
                    <a:cubicBezTo>
                      <a:pt x="905" y="1873"/>
                      <a:pt x="906" y="1871"/>
                      <a:pt x="908" y="1870"/>
                    </a:cubicBezTo>
                    <a:cubicBezTo>
                      <a:pt x="910" y="1868"/>
                      <a:pt x="914" y="1868"/>
                      <a:pt x="917" y="1870"/>
                    </a:cubicBezTo>
                    <a:cubicBezTo>
                      <a:pt x="920" y="1872"/>
                      <a:pt x="920" y="1877"/>
                      <a:pt x="919" y="1879"/>
                    </a:cubicBezTo>
                    <a:cubicBezTo>
                      <a:pt x="917" y="1885"/>
                      <a:pt x="912" y="1883"/>
                      <a:pt x="909" y="1884"/>
                    </a:cubicBezTo>
                    <a:cubicBezTo>
                      <a:pt x="905" y="1886"/>
                      <a:pt x="903" y="1891"/>
                      <a:pt x="904" y="1896"/>
                    </a:cubicBezTo>
                    <a:cubicBezTo>
                      <a:pt x="905" y="1902"/>
                      <a:pt x="910" y="1907"/>
                      <a:pt x="916" y="1907"/>
                    </a:cubicBezTo>
                    <a:cubicBezTo>
                      <a:pt x="919" y="1908"/>
                      <a:pt x="923" y="1906"/>
                      <a:pt x="924" y="1902"/>
                    </a:cubicBezTo>
                    <a:cubicBezTo>
                      <a:pt x="920" y="1904"/>
                      <a:pt x="915" y="1902"/>
                      <a:pt x="916" y="1897"/>
                    </a:cubicBezTo>
                    <a:cubicBezTo>
                      <a:pt x="917" y="1894"/>
                      <a:pt x="921" y="1890"/>
                      <a:pt x="924" y="1885"/>
                    </a:cubicBezTo>
                    <a:cubicBezTo>
                      <a:pt x="928" y="1880"/>
                      <a:pt x="930" y="1875"/>
                      <a:pt x="930" y="1870"/>
                    </a:cubicBezTo>
                    <a:cubicBezTo>
                      <a:pt x="930" y="1860"/>
                      <a:pt x="920" y="1852"/>
                      <a:pt x="911" y="1854"/>
                    </a:cubicBezTo>
                    <a:cubicBezTo>
                      <a:pt x="905" y="1855"/>
                      <a:pt x="902" y="1859"/>
                      <a:pt x="899" y="1863"/>
                    </a:cubicBezTo>
                    <a:cubicBezTo>
                      <a:pt x="896" y="1867"/>
                      <a:pt x="891" y="1881"/>
                      <a:pt x="884" y="1883"/>
                    </a:cubicBezTo>
                    <a:cubicBezTo>
                      <a:pt x="880" y="1885"/>
                      <a:pt x="876" y="1882"/>
                      <a:pt x="876" y="1879"/>
                    </a:cubicBezTo>
                    <a:cubicBezTo>
                      <a:pt x="872" y="1880"/>
                      <a:pt x="872" y="1887"/>
                      <a:pt x="875" y="1890"/>
                    </a:cubicBezTo>
                    <a:cubicBezTo>
                      <a:pt x="881" y="1896"/>
                      <a:pt x="893" y="1896"/>
                      <a:pt x="900" y="1888"/>
                    </a:cubicBezTo>
                    <a:cubicBezTo>
                      <a:pt x="903" y="1885"/>
                      <a:pt x="904" y="1881"/>
                      <a:pt x="905" y="1875"/>
                    </a:cubicBezTo>
                    <a:close/>
                    <a:moveTo>
                      <a:pt x="902" y="1892"/>
                    </a:moveTo>
                    <a:cubicBezTo>
                      <a:pt x="899" y="1903"/>
                      <a:pt x="887" y="1916"/>
                      <a:pt x="875" y="1918"/>
                    </a:cubicBezTo>
                    <a:cubicBezTo>
                      <a:pt x="864" y="1921"/>
                      <a:pt x="858" y="1911"/>
                      <a:pt x="870" y="1906"/>
                    </a:cubicBezTo>
                    <a:cubicBezTo>
                      <a:pt x="880" y="1901"/>
                      <a:pt x="896" y="1901"/>
                      <a:pt x="902" y="1892"/>
                    </a:cubicBezTo>
                    <a:close/>
                    <a:moveTo>
                      <a:pt x="921" y="1853"/>
                    </a:moveTo>
                    <a:cubicBezTo>
                      <a:pt x="927" y="1855"/>
                      <a:pt x="931" y="1861"/>
                      <a:pt x="931" y="1865"/>
                    </a:cubicBezTo>
                    <a:cubicBezTo>
                      <a:pt x="937" y="1865"/>
                      <a:pt x="942" y="1854"/>
                      <a:pt x="935" y="1848"/>
                    </a:cubicBezTo>
                    <a:cubicBezTo>
                      <a:pt x="930" y="1845"/>
                      <a:pt x="922" y="1848"/>
                      <a:pt x="921" y="1853"/>
                    </a:cubicBezTo>
                    <a:close/>
                    <a:moveTo>
                      <a:pt x="713" y="1577"/>
                    </a:moveTo>
                    <a:cubicBezTo>
                      <a:pt x="716" y="1574"/>
                      <a:pt x="719" y="1574"/>
                      <a:pt x="722" y="1576"/>
                    </a:cubicBezTo>
                    <a:cubicBezTo>
                      <a:pt x="726" y="1581"/>
                      <a:pt x="722" y="1587"/>
                      <a:pt x="717" y="1587"/>
                    </a:cubicBezTo>
                    <a:cubicBezTo>
                      <a:pt x="713" y="1587"/>
                      <a:pt x="711" y="1584"/>
                      <a:pt x="706" y="1586"/>
                    </a:cubicBezTo>
                    <a:cubicBezTo>
                      <a:pt x="711" y="1583"/>
                      <a:pt x="710" y="1580"/>
                      <a:pt x="713" y="1577"/>
                    </a:cubicBezTo>
                    <a:close/>
                    <a:moveTo>
                      <a:pt x="930" y="1386"/>
                    </a:moveTo>
                    <a:cubicBezTo>
                      <a:pt x="951" y="1402"/>
                      <a:pt x="955" y="1424"/>
                      <a:pt x="950" y="1442"/>
                    </a:cubicBezTo>
                    <a:cubicBezTo>
                      <a:pt x="946" y="1458"/>
                      <a:pt x="933" y="1463"/>
                      <a:pt x="930" y="1473"/>
                    </a:cubicBezTo>
                    <a:cubicBezTo>
                      <a:pt x="929" y="1477"/>
                      <a:pt x="929" y="1481"/>
                      <a:pt x="932" y="1485"/>
                    </a:cubicBezTo>
                    <a:cubicBezTo>
                      <a:pt x="920" y="1483"/>
                      <a:pt x="915" y="1471"/>
                      <a:pt x="919" y="1460"/>
                    </a:cubicBezTo>
                    <a:cubicBezTo>
                      <a:pt x="924" y="1447"/>
                      <a:pt x="935" y="1443"/>
                      <a:pt x="938" y="1428"/>
                    </a:cubicBezTo>
                    <a:cubicBezTo>
                      <a:pt x="942" y="1413"/>
                      <a:pt x="939" y="1397"/>
                      <a:pt x="930" y="1386"/>
                    </a:cubicBezTo>
                    <a:close/>
                    <a:moveTo>
                      <a:pt x="904" y="1335"/>
                    </a:moveTo>
                    <a:cubicBezTo>
                      <a:pt x="925" y="1347"/>
                      <a:pt x="927" y="1372"/>
                      <a:pt x="932" y="1382"/>
                    </a:cubicBezTo>
                    <a:cubicBezTo>
                      <a:pt x="939" y="1397"/>
                      <a:pt x="952" y="1393"/>
                      <a:pt x="948" y="1375"/>
                    </a:cubicBezTo>
                    <a:cubicBezTo>
                      <a:pt x="944" y="1357"/>
                      <a:pt x="924" y="1338"/>
                      <a:pt x="904" y="1335"/>
                    </a:cubicBezTo>
                    <a:close/>
                    <a:moveTo>
                      <a:pt x="325" y="1598"/>
                    </a:moveTo>
                    <a:cubicBezTo>
                      <a:pt x="305" y="1586"/>
                      <a:pt x="280" y="1593"/>
                      <a:pt x="267" y="1606"/>
                    </a:cubicBezTo>
                    <a:cubicBezTo>
                      <a:pt x="256" y="1617"/>
                      <a:pt x="263" y="1631"/>
                      <a:pt x="277" y="1617"/>
                    </a:cubicBezTo>
                    <a:cubicBezTo>
                      <a:pt x="288" y="1606"/>
                      <a:pt x="301" y="1593"/>
                      <a:pt x="325" y="1598"/>
                    </a:cubicBezTo>
                    <a:close/>
                    <a:moveTo>
                      <a:pt x="212" y="1875"/>
                    </a:moveTo>
                    <a:cubicBezTo>
                      <a:pt x="196" y="1866"/>
                      <a:pt x="183" y="1842"/>
                      <a:pt x="183" y="1824"/>
                    </a:cubicBezTo>
                    <a:cubicBezTo>
                      <a:pt x="183" y="1806"/>
                      <a:pt x="199" y="1803"/>
                      <a:pt x="202" y="1823"/>
                    </a:cubicBezTo>
                    <a:cubicBezTo>
                      <a:pt x="205" y="1839"/>
                      <a:pt x="198" y="1859"/>
                      <a:pt x="212" y="1875"/>
                    </a:cubicBezTo>
                    <a:close/>
                    <a:moveTo>
                      <a:pt x="274" y="1590"/>
                    </a:moveTo>
                    <a:cubicBezTo>
                      <a:pt x="250" y="1592"/>
                      <a:pt x="240" y="1611"/>
                      <a:pt x="236" y="1630"/>
                    </a:cubicBezTo>
                    <a:cubicBezTo>
                      <a:pt x="234" y="1640"/>
                      <a:pt x="235" y="1655"/>
                      <a:pt x="227" y="1662"/>
                    </a:cubicBezTo>
                    <a:cubicBezTo>
                      <a:pt x="243" y="1666"/>
                      <a:pt x="246" y="1634"/>
                      <a:pt x="248" y="1624"/>
                    </a:cubicBezTo>
                    <a:cubicBezTo>
                      <a:pt x="251" y="1607"/>
                      <a:pt x="260" y="1595"/>
                      <a:pt x="274" y="1590"/>
                    </a:cubicBezTo>
                    <a:close/>
                    <a:moveTo>
                      <a:pt x="258" y="1744"/>
                    </a:moveTo>
                    <a:cubicBezTo>
                      <a:pt x="276" y="1725"/>
                      <a:pt x="304" y="1711"/>
                      <a:pt x="321" y="1715"/>
                    </a:cubicBezTo>
                    <a:cubicBezTo>
                      <a:pt x="339" y="1719"/>
                      <a:pt x="341" y="1737"/>
                      <a:pt x="320" y="1736"/>
                    </a:cubicBezTo>
                    <a:cubicBezTo>
                      <a:pt x="304" y="1735"/>
                      <a:pt x="279" y="1731"/>
                      <a:pt x="258" y="1744"/>
                    </a:cubicBezTo>
                    <a:close/>
                    <a:moveTo>
                      <a:pt x="126" y="1815"/>
                    </a:moveTo>
                    <a:cubicBezTo>
                      <a:pt x="122" y="1815"/>
                      <a:pt x="119" y="1811"/>
                      <a:pt x="120" y="1807"/>
                    </a:cubicBezTo>
                    <a:cubicBezTo>
                      <a:pt x="121" y="1801"/>
                      <a:pt x="130" y="1801"/>
                      <a:pt x="133" y="1805"/>
                    </a:cubicBezTo>
                    <a:cubicBezTo>
                      <a:pt x="135" y="1809"/>
                      <a:pt x="134" y="1813"/>
                      <a:pt x="139" y="1816"/>
                    </a:cubicBezTo>
                    <a:cubicBezTo>
                      <a:pt x="133" y="1814"/>
                      <a:pt x="131" y="1816"/>
                      <a:pt x="126" y="1815"/>
                    </a:cubicBezTo>
                    <a:close/>
                    <a:moveTo>
                      <a:pt x="126" y="1817"/>
                    </a:moveTo>
                    <a:cubicBezTo>
                      <a:pt x="124" y="1817"/>
                      <a:pt x="121" y="1816"/>
                      <a:pt x="120" y="1814"/>
                    </a:cubicBezTo>
                    <a:cubicBezTo>
                      <a:pt x="118" y="1811"/>
                      <a:pt x="117" y="1808"/>
                      <a:pt x="119" y="1804"/>
                    </a:cubicBezTo>
                    <a:cubicBezTo>
                      <a:pt x="122" y="1800"/>
                      <a:pt x="126" y="1799"/>
                      <a:pt x="130" y="1801"/>
                    </a:cubicBezTo>
                    <a:cubicBezTo>
                      <a:pt x="136" y="1803"/>
                      <a:pt x="134" y="1808"/>
                      <a:pt x="136" y="1812"/>
                    </a:cubicBezTo>
                    <a:cubicBezTo>
                      <a:pt x="138" y="1816"/>
                      <a:pt x="144" y="1817"/>
                      <a:pt x="149" y="1816"/>
                    </a:cubicBezTo>
                    <a:cubicBezTo>
                      <a:pt x="156" y="1814"/>
                      <a:pt x="161" y="1809"/>
                      <a:pt x="161" y="1802"/>
                    </a:cubicBezTo>
                    <a:cubicBezTo>
                      <a:pt x="161" y="1798"/>
                      <a:pt x="159" y="1794"/>
                      <a:pt x="155" y="1794"/>
                    </a:cubicBezTo>
                    <a:cubicBezTo>
                      <a:pt x="157" y="1797"/>
                      <a:pt x="155" y="1803"/>
                      <a:pt x="149" y="1802"/>
                    </a:cubicBezTo>
                    <a:cubicBezTo>
                      <a:pt x="146" y="1802"/>
                      <a:pt x="141" y="1798"/>
                      <a:pt x="136" y="1795"/>
                    </a:cubicBezTo>
                    <a:cubicBezTo>
                      <a:pt x="130" y="1791"/>
                      <a:pt x="124" y="1789"/>
                      <a:pt x="119" y="1789"/>
                    </a:cubicBezTo>
                    <a:cubicBezTo>
                      <a:pt x="107" y="1790"/>
                      <a:pt x="99" y="1801"/>
                      <a:pt x="102" y="1812"/>
                    </a:cubicBezTo>
                    <a:cubicBezTo>
                      <a:pt x="104" y="1818"/>
                      <a:pt x="108" y="1822"/>
                      <a:pt x="113" y="1825"/>
                    </a:cubicBezTo>
                    <a:cubicBezTo>
                      <a:pt x="118" y="1828"/>
                      <a:pt x="134" y="1832"/>
                      <a:pt x="137" y="1839"/>
                    </a:cubicBezTo>
                    <a:cubicBezTo>
                      <a:pt x="139" y="1844"/>
                      <a:pt x="136" y="1848"/>
                      <a:pt x="133" y="1849"/>
                    </a:cubicBezTo>
                    <a:cubicBezTo>
                      <a:pt x="135" y="1853"/>
                      <a:pt x="142" y="1852"/>
                      <a:pt x="145" y="1848"/>
                    </a:cubicBezTo>
                    <a:cubicBezTo>
                      <a:pt x="152" y="1841"/>
                      <a:pt x="151" y="1828"/>
                      <a:pt x="141" y="1821"/>
                    </a:cubicBezTo>
                    <a:cubicBezTo>
                      <a:pt x="137" y="1818"/>
                      <a:pt x="133" y="1818"/>
                      <a:pt x="126" y="1817"/>
                    </a:cubicBezTo>
                    <a:close/>
                    <a:moveTo>
                      <a:pt x="145" y="1819"/>
                    </a:moveTo>
                    <a:cubicBezTo>
                      <a:pt x="158" y="1820"/>
                      <a:pt x="173" y="1833"/>
                      <a:pt x="177" y="1846"/>
                    </a:cubicBezTo>
                    <a:cubicBezTo>
                      <a:pt x="180" y="1859"/>
                      <a:pt x="170" y="1866"/>
                      <a:pt x="163" y="1853"/>
                    </a:cubicBezTo>
                    <a:cubicBezTo>
                      <a:pt x="158" y="1843"/>
                      <a:pt x="156" y="1824"/>
                      <a:pt x="145" y="1819"/>
                    </a:cubicBezTo>
                    <a:close/>
                    <a:moveTo>
                      <a:pt x="91" y="1784"/>
                    </a:moveTo>
                    <a:cubicBezTo>
                      <a:pt x="91" y="1783"/>
                      <a:pt x="93" y="1782"/>
                      <a:pt x="94" y="1782"/>
                    </a:cubicBezTo>
                    <a:cubicBezTo>
                      <a:pt x="85" y="1776"/>
                      <a:pt x="73" y="1763"/>
                      <a:pt x="64" y="1748"/>
                    </a:cubicBezTo>
                    <a:cubicBezTo>
                      <a:pt x="68" y="1751"/>
                      <a:pt x="71" y="1754"/>
                      <a:pt x="75" y="1756"/>
                    </a:cubicBezTo>
                    <a:cubicBezTo>
                      <a:pt x="104" y="1772"/>
                      <a:pt x="120" y="1755"/>
                      <a:pt x="147" y="1756"/>
                    </a:cubicBezTo>
                    <a:cubicBezTo>
                      <a:pt x="157" y="1756"/>
                      <a:pt x="167" y="1762"/>
                      <a:pt x="164" y="1774"/>
                    </a:cubicBezTo>
                    <a:cubicBezTo>
                      <a:pt x="163" y="1780"/>
                      <a:pt x="159" y="1784"/>
                      <a:pt x="153" y="1786"/>
                    </a:cubicBezTo>
                    <a:cubicBezTo>
                      <a:pt x="149" y="1787"/>
                      <a:pt x="146" y="1786"/>
                      <a:pt x="143" y="1784"/>
                    </a:cubicBezTo>
                    <a:cubicBezTo>
                      <a:pt x="141" y="1783"/>
                      <a:pt x="140" y="1781"/>
                      <a:pt x="139" y="1780"/>
                    </a:cubicBezTo>
                    <a:cubicBezTo>
                      <a:pt x="140" y="1780"/>
                      <a:pt x="139" y="1780"/>
                      <a:pt x="141" y="1782"/>
                    </a:cubicBezTo>
                    <a:cubicBezTo>
                      <a:pt x="144" y="1783"/>
                      <a:pt x="150" y="1783"/>
                      <a:pt x="152" y="1780"/>
                    </a:cubicBezTo>
                    <a:cubicBezTo>
                      <a:pt x="155" y="1776"/>
                      <a:pt x="154" y="1771"/>
                      <a:pt x="150" y="1769"/>
                    </a:cubicBezTo>
                    <a:cubicBezTo>
                      <a:pt x="147" y="1766"/>
                      <a:pt x="143" y="1767"/>
                      <a:pt x="140" y="1770"/>
                    </a:cubicBezTo>
                    <a:cubicBezTo>
                      <a:pt x="135" y="1774"/>
                      <a:pt x="138" y="1781"/>
                      <a:pt x="142" y="1785"/>
                    </a:cubicBezTo>
                    <a:cubicBezTo>
                      <a:pt x="146" y="1787"/>
                      <a:pt x="149" y="1788"/>
                      <a:pt x="154" y="1788"/>
                    </a:cubicBezTo>
                    <a:cubicBezTo>
                      <a:pt x="160" y="1786"/>
                      <a:pt x="165" y="1781"/>
                      <a:pt x="167" y="1775"/>
                    </a:cubicBezTo>
                    <a:cubicBezTo>
                      <a:pt x="171" y="1760"/>
                      <a:pt x="159" y="1753"/>
                      <a:pt x="148" y="1753"/>
                    </a:cubicBezTo>
                    <a:cubicBezTo>
                      <a:pt x="120" y="1752"/>
                      <a:pt x="103" y="1770"/>
                      <a:pt x="75" y="1751"/>
                    </a:cubicBezTo>
                    <a:cubicBezTo>
                      <a:pt x="64" y="1744"/>
                      <a:pt x="55" y="1731"/>
                      <a:pt x="55" y="1715"/>
                    </a:cubicBezTo>
                    <a:cubicBezTo>
                      <a:pt x="56" y="1694"/>
                      <a:pt x="71" y="1676"/>
                      <a:pt x="93" y="1675"/>
                    </a:cubicBezTo>
                    <a:cubicBezTo>
                      <a:pt x="69" y="1676"/>
                      <a:pt x="58" y="1707"/>
                      <a:pt x="66" y="1729"/>
                    </a:cubicBezTo>
                    <a:cubicBezTo>
                      <a:pt x="71" y="1741"/>
                      <a:pt x="82" y="1753"/>
                      <a:pt x="97" y="1755"/>
                    </a:cubicBezTo>
                    <a:cubicBezTo>
                      <a:pt x="127" y="1759"/>
                      <a:pt x="131" y="1726"/>
                      <a:pt x="103" y="1722"/>
                    </a:cubicBezTo>
                    <a:cubicBezTo>
                      <a:pt x="89" y="1720"/>
                      <a:pt x="78" y="1710"/>
                      <a:pt x="79" y="1695"/>
                    </a:cubicBezTo>
                    <a:cubicBezTo>
                      <a:pt x="80" y="1686"/>
                      <a:pt x="86" y="1678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2" y="1675"/>
                      <a:pt x="91" y="1675"/>
                      <a:pt x="90" y="1675"/>
                    </a:cubicBezTo>
                    <a:cubicBezTo>
                      <a:pt x="96" y="1674"/>
                      <a:pt x="102" y="1673"/>
                      <a:pt x="108" y="1671"/>
                    </a:cubicBezTo>
                    <a:cubicBezTo>
                      <a:pt x="121" y="1666"/>
                      <a:pt x="130" y="1660"/>
                      <a:pt x="139" y="1649"/>
                    </a:cubicBezTo>
                    <a:cubicBezTo>
                      <a:pt x="139" y="1648"/>
                      <a:pt x="139" y="1648"/>
                      <a:pt x="139" y="1648"/>
                    </a:cubicBezTo>
                    <a:cubicBezTo>
                      <a:pt x="137" y="1661"/>
                      <a:pt x="127" y="1680"/>
                      <a:pt x="117" y="1686"/>
                    </a:cubicBezTo>
                    <a:cubicBezTo>
                      <a:pt x="117" y="1686"/>
                      <a:pt x="118" y="1687"/>
                      <a:pt x="118" y="1688"/>
                    </a:cubicBezTo>
                    <a:cubicBezTo>
                      <a:pt x="127" y="1683"/>
                      <a:pt x="137" y="1668"/>
                      <a:pt x="140" y="1656"/>
                    </a:cubicBezTo>
                    <a:cubicBezTo>
                      <a:pt x="141" y="1657"/>
                      <a:pt x="141" y="1659"/>
                      <a:pt x="141" y="1661"/>
                    </a:cubicBezTo>
                    <a:cubicBezTo>
                      <a:pt x="141" y="1661"/>
                      <a:pt x="141" y="1661"/>
                      <a:pt x="141" y="1661"/>
                    </a:cubicBezTo>
                    <a:cubicBezTo>
                      <a:pt x="143" y="1670"/>
                      <a:pt x="145" y="1678"/>
                      <a:pt x="148" y="1686"/>
                    </a:cubicBezTo>
                    <a:cubicBezTo>
                      <a:pt x="152" y="1695"/>
                      <a:pt x="159" y="1706"/>
                      <a:pt x="157" y="1716"/>
                    </a:cubicBezTo>
                    <a:cubicBezTo>
                      <a:pt x="155" y="1724"/>
                      <a:pt x="148" y="1730"/>
                      <a:pt x="139" y="1732"/>
                    </a:cubicBezTo>
                    <a:cubicBezTo>
                      <a:pt x="131" y="1733"/>
                      <a:pt x="123" y="1730"/>
                      <a:pt x="118" y="1723"/>
                    </a:cubicBezTo>
                    <a:cubicBezTo>
                      <a:pt x="114" y="1717"/>
                      <a:pt x="114" y="1709"/>
                      <a:pt x="118" y="1704"/>
                    </a:cubicBezTo>
                    <a:cubicBezTo>
                      <a:pt x="121" y="1699"/>
                      <a:pt x="127" y="1697"/>
                      <a:pt x="133" y="1698"/>
                    </a:cubicBezTo>
                    <a:cubicBezTo>
                      <a:pt x="129" y="1698"/>
                      <a:pt x="125" y="1700"/>
                      <a:pt x="123" y="1704"/>
                    </a:cubicBezTo>
                    <a:cubicBezTo>
                      <a:pt x="121" y="1709"/>
                      <a:pt x="123" y="1714"/>
                      <a:pt x="128" y="1716"/>
                    </a:cubicBezTo>
                    <a:cubicBezTo>
                      <a:pt x="133" y="1717"/>
                      <a:pt x="138" y="1715"/>
                      <a:pt x="140" y="1710"/>
                    </a:cubicBezTo>
                    <a:cubicBezTo>
                      <a:pt x="141" y="1706"/>
                      <a:pt x="140" y="1702"/>
                      <a:pt x="136" y="1699"/>
                    </a:cubicBezTo>
                    <a:cubicBezTo>
                      <a:pt x="134" y="1698"/>
                      <a:pt x="131" y="1698"/>
                      <a:pt x="129" y="1698"/>
                    </a:cubicBezTo>
                    <a:cubicBezTo>
                      <a:pt x="124" y="1698"/>
                      <a:pt x="120" y="1700"/>
                      <a:pt x="118" y="1703"/>
                    </a:cubicBezTo>
                    <a:cubicBezTo>
                      <a:pt x="113" y="1709"/>
                      <a:pt x="113" y="1717"/>
                      <a:pt x="117" y="1724"/>
                    </a:cubicBezTo>
                    <a:cubicBezTo>
                      <a:pt x="122" y="1731"/>
                      <a:pt x="131" y="1734"/>
                      <a:pt x="140" y="1733"/>
                    </a:cubicBezTo>
                    <a:cubicBezTo>
                      <a:pt x="149" y="1732"/>
                      <a:pt x="156" y="1725"/>
                      <a:pt x="159" y="1716"/>
                    </a:cubicBezTo>
                    <a:cubicBezTo>
                      <a:pt x="160" y="1713"/>
                      <a:pt x="160" y="1711"/>
                      <a:pt x="160" y="1708"/>
                    </a:cubicBezTo>
                    <a:cubicBezTo>
                      <a:pt x="160" y="1709"/>
                      <a:pt x="161" y="1711"/>
                      <a:pt x="162" y="1712"/>
                    </a:cubicBezTo>
                    <a:cubicBezTo>
                      <a:pt x="174" y="1729"/>
                      <a:pt x="194" y="1740"/>
                      <a:pt x="197" y="1762"/>
                    </a:cubicBezTo>
                    <a:cubicBezTo>
                      <a:pt x="197" y="1762"/>
                      <a:pt x="199" y="1762"/>
                      <a:pt x="199" y="1762"/>
                    </a:cubicBezTo>
                    <a:cubicBezTo>
                      <a:pt x="199" y="1759"/>
                      <a:pt x="198" y="1756"/>
                      <a:pt x="197" y="1752"/>
                    </a:cubicBezTo>
                    <a:cubicBezTo>
                      <a:pt x="196" y="1748"/>
                      <a:pt x="194" y="1744"/>
                      <a:pt x="192" y="1740"/>
                    </a:cubicBezTo>
                    <a:cubicBezTo>
                      <a:pt x="196" y="1742"/>
                      <a:pt x="200" y="1744"/>
                      <a:pt x="205" y="1745"/>
                    </a:cubicBezTo>
                    <a:cubicBezTo>
                      <a:pt x="214" y="1747"/>
                      <a:pt x="222" y="1748"/>
                      <a:pt x="232" y="1747"/>
                    </a:cubicBezTo>
                    <a:cubicBezTo>
                      <a:pt x="235" y="1747"/>
                      <a:pt x="238" y="1746"/>
                      <a:pt x="242" y="1745"/>
                    </a:cubicBezTo>
                    <a:cubicBezTo>
                      <a:pt x="250" y="1743"/>
                      <a:pt x="255" y="1740"/>
                      <a:pt x="262" y="1735"/>
                    </a:cubicBezTo>
                    <a:cubicBezTo>
                      <a:pt x="268" y="1729"/>
                      <a:pt x="272" y="1724"/>
                      <a:pt x="275" y="1716"/>
                    </a:cubicBezTo>
                    <a:cubicBezTo>
                      <a:pt x="278" y="1709"/>
                      <a:pt x="279" y="1701"/>
                      <a:pt x="277" y="1694"/>
                    </a:cubicBezTo>
                    <a:cubicBezTo>
                      <a:pt x="273" y="1681"/>
                      <a:pt x="262" y="1673"/>
                      <a:pt x="249" y="1671"/>
                    </a:cubicBezTo>
                    <a:cubicBezTo>
                      <a:pt x="237" y="1669"/>
                      <a:pt x="223" y="1674"/>
                      <a:pt x="211" y="1681"/>
                    </a:cubicBezTo>
                    <a:cubicBezTo>
                      <a:pt x="240" y="1679"/>
                      <a:pt x="242" y="1702"/>
                      <a:pt x="250" y="1711"/>
                    </a:cubicBezTo>
                    <a:cubicBezTo>
                      <a:pt x="262" y="1722"/>
                      <a:pt x="274" y="1715"/>
                      <a:pt x="277" y="1703"/>
                    </a:cubicBezTo>
                    <a:cubicBezTo>
                      <a:pt x="277" y="1704"/>
                      <a:pt x="277" y="1704"/>
                      <a:pt x="277" y="1704"/>
                    </a:cubicBezTo>
                    <a:cubicBezTo>
                      <a:pt x="276" y="1708"/>
                      <a:pt x="276" y="1711"/>
                      <a:pt x="274" y="1716"/>
                    </a:cubicBezTo>
                    <a:cubicBezTo>
                      <a:pt x="271" y="1723"/>
                      <a:pt x="267" y="1728"/>
                      <a:pt x="261" y="1733"/>
                    </a:cubicBezTo>
                    <a:cubicBezTo>
                      <a:pt x="254" y="1738"/>
                      <a:pt x="249" y="1741"/>
                      <a:pt x="241" y="1743"/>
                    </a:cubicBezTo>
                    <a:cubicBezTo>
                      <a:pt x="229" y="1746"/>
                      <a:pt x="219" y="1746"/>
                      <a:pt x="208" y="1743"/>
                    </a:cubicBezTo>
                    <a:cubicBezTo>
                      <a:pt x="211" y="1743"/>
                      <a:pt x="215" y="1744"/>
                      <a:pt x="219" y="1743"/>
                    </a:cubicBezTo>
                    <a:cubicBezTo>
                      <a:pt x="229" y="1742"/>
                      <a:pt x="241" y="1734"/>
                      <a:pt x="240" y="1722"/>
                    </a:cubicBezTo>
                    <a:cubicBezTo>
                      <a:pt x="240" y="1717"/>
                      <a:pt x="236" y="1713"/>
                      <a:pt x="231" y="1711"/>
                    </a:cubicBezTo>
                    <a:cubicBezTo>
                      <a:pt x="228" y="1709"/>
                      <a:pt x="224" y="1710"/>
                      <a:pt x="220" y="1712"/>
                    </a:cubicBezTo>
                    <a:cubicBezTo>
                      <a:pt x="217" y="1714"/>
                      <a:pt x="215" y="1718"/>
                      <a:pt x="215" y="1722"/>
                    </a:cubicBezTo>
                    <a:cubicBezTo>
                      <a:pt x="214" y="1727"/>
                      <a:pt x="218" y="1732"/>
                      <a:pt x="223" y="1733"/>
                    </a:cubicBezTo>
                    <a:cubicBezTo>
                      <a:pt x="226" y="1733"/>
                      <a:pt x="229" y="1731"/>
                      <a:pt x="231" y="1728"/>
                    </a:cubicBezTo>
                    <a:cubicBezTo>
                      <a:pt x="231" y="1726"/>
                      <a:pt x="231" y="1724"/>
                      <a:pt x="229" y="1723"/>
                    </a:cubicBezTo>
                    <a:cubicBezTo>
                      <a:pt x="229" y="1725"/>
                      <a:pt x="229" y="1726"/>
                      <a:pt x="228" y="1727"/>
                    </a:cubicBezTo>
                    <a:cubicBezTo>
                      <a:pt x="226" y="1730"/>
                      <a:pt x="223" y="1729"/>
                      <a:pt x="221" y="1727"/>
                    </a:cubicBezTo>
                    <a:cubicBezTo>
                      <a:pt x="221" y="1725"/>
                      <a:pt x="221" y="1723"/>
                      <a:pt x="222" y="1721"/>
                    </a:cubicBezTo>
                    <a:cubicBezTo>
                      <a:pt x="223" y="1718"/>
                      <a:pt x="226" y="1717"/>
                      <a:pt x="228" y="1718"/>
                    </a:cubicBezTo>
                    <a:cubicBezTo>
                      <a:pt x="232" y="1718"/>
                      <a:pt x="234" y="1721"/>
                      <a:pt x="234" y="1725"/>
                    </a:cubicBezTo>
                    <a:cubicBezTo>
                      <a:pt x="235" y="1734"/>
                      <a:pt x="223" y="1741"/>
                      <a:pt x="215" y="1742"/>
                    </a:cubicBezTo>
                    <a:cubicBezTo>
                      <a:pt x="186" y="1744"/>
                      <a:pt x="160" y="1708"/>
                      <a:pt x="150" y="1681"/>
                    </a:cubicBezTo>
                    <a:cubicBezTo>
                      <a:pt x="155" y="1689"/>
                      <a:pt x="163" y="1695"/>
                      <a:pt x="172" y="1698"/>
                    </a:cubicBezTo>
                    <a:cubicBezTo>
                      <a:pt x="176" y="1699"/>
                      <a:pt x="182" y="1699"/>
                      <a:pt x="187" y="1698"/>
                    </a:cubicBezTo>
                    <a:cubicBezTo>
                      <a:pt x="181" y="1698"/>
                      <a:pt x="176" y="1697"/>
                      <a:pt x="172" y="1696"/>
                    </a:cubicBezTo>
                    <a:cubicBezTo>
                      <a:pt x="162" y="1692"/>
                      <a:pt x="154" y="1684"/>
                      <a:pt x="149" y="1674"/>
                    </a:cubicBezTo>
                    <a:cubicBezTo>
                      <a:pt x="146" y="1666"/>
                      <a:pt x="145" y="1659"/>
                      <a:pt x="145" y="1652"/>
                    </a:cubicBezTo>
                    <a:cubicBezTo>
                      <a:pt x="145" y="1638"/>
                      <a:pt x="150" y="1627"/>
                      <a:pt x="152" y="1614"/>
                    </a:cubicBezTo>
                    <a:cubicBezTo>
                      <a:pt x="152" y="1613"/>
                      <a:pt x="152" y="1613"/>
                      <a:pt x="152" y="1613"/>
                    </a:cubicBezTo>
                    <a:cubicBezTo>
                      <a:pt x="152" y="1605"/>
                      <a:pt x="152" y="1598"/>
                      <a:pt x="151" y="1591"/>
                    </a:cubicBezTo>
                    <a:cubicBezTo>
                      <a:pt x="151" y="1588"/>
                      <a:pt x="147" y="1571"/>
                      <a:pt x="145" y="1570"/>
                    </a:cubicBezTo>
                    <a:cubicBezTo>
                      <a:pt x="144" y="1572"/>
                      <a:pt x="146" y="1583"/>
                      <a:pt x="146" y="1585"/>
                    </a:cubicBezTo>
                    <a:cubicBezTo>
                      <a:pt x="147" y="1594"/>
                      <a:pt x="148" y="1603"/>
                      <a:pt x="147" y="1612"/>
                    </a:cubicBezTo>
                    <a:cubicBezTo>
                      <a:pt x="147" y="1613"/>
                      <a:pt x="147" y="1613"/>
                      <a:pt x="147" y="1613"/>
                    </a:cubicBezTo>
                    <a:cubicBezTo>
                      <a:pt x="146" y="1626"/>
                      <a:pt x="143" y="1636"/>
                      <a:pt x="136" y="1647"/>
                    </a:cubicBezTo>
                    <a:cubicBezTo>
                      <a:pt x="126" y="1658"/>
                      <a:pt x="113" y="1668"/>
                      <a:pt x="97" y="1668"/>
                    </a:cubicBezTo>
                    <a:cubicBezTo>
                      <a:pt x="89" y="1668"/>
                      <a:pt x="77" y="1662"/>
                      <a:pt x="77" y="1652"/>
                    </a:cubicBezTo>
                    <a:cubicBezTo>
                      <a:pt x="77" y="1649"/>
                      <a:pt x="79" y="1646"/>
                      <a:pt x="82" y="1645"/>
                    </a:cubicBezTo>
                    <a:cubicBezTo>
                      <a:pt x="85" y="1644"/>
                      <a:pt x="88" y="1645"/>
                      <a:pt x="89" y="1648"/>
                    </a:cubicBezTo>
                    <a:cubicBezTo>
                      <a:pt x="90" y="1650"/>
                      <a:pt x="90" y="1652"/>
                      <a:pt x="90" y="1654"/>
                    </a:cubicBezTo>
                    <a:cubicBezTo>
                      <a:pt x="88" y="1656"/>
                      <a:pt x="85" y="1657"/>
                      <a:pt x="83" y="1655"/>
                    </a:cubicBezTo>
                    <a:cubicBezTo>
                      <a:pt x="82" y="1654"/>
                      <a:pt x="81" y="1652"/>
                      <a:pt x="82" y="1651"/>
                    </a:cubicBezTo>
                    <a:cubicBezTo>
                      <a:pt x="80" y="1652"/>
                      <a:pt x="80" y="1654"/>
                      <a:pt x="81" y="1656"/>
                    </a:cubicBezTo>
                    <a:cubicBezTo>
                      <a:pt x="82" y="1659"/>
                      <a:pt x="85" y="1660"/>
                      <a:pt x="88" y="1660"/>
                    </a:cubicBezTo>
                    <a:cubicBezTo>
                      <a:pt x="94" y="1659"/>
                      <a:pt x="97" y="1653"/>
                      <a:pt x="96" y="1648"/>
                    </a:cubicBezTo>
                    <a:cubicBezTo>
                      <a:pt x="96" y="1644"/>
                      <a:pt x="93" y="1640"/>
                      <a:pt x="89" y="1639"/>
                    </a:cubicBezTo>
                    <a:cubicBezTo>
                      <a:pt x="86" y="1637"/>
                      <a:pt x="82" y="1637"/>
                      <a:pt x="78" y="1638"/>
                    </a:cubicBezTo>
                    <a:cubicBezTo>
                      <a:pt x="74" y="1641"/>
                      <a:pt x="70" y="1645"/>
                      <a:pt x="71" y="1651"/>
                    </a:cubicBezTo>
                    <a:cubicBezTo>
                      <a:pt x="71" y="1662"/>
                      <a:pt x="83" y="1670"/>
                      <a:pt x="94" y="1670"/>
                    </a:cubicBezTo>
                    <a:cubicBezTo>
                      <a:pt x="97" y="1670"/>
                      <a:pt x="101" y="1669"/>
                      <a:pt x="104" y="1669"/>
                    </a:cubicBezTo>
                    <a:cubicBezTo>
                      <a:pt x="93" y="1672"/>
                      <a:pt x="83" y="1673"/>
                      <a:pt x="71" y="1671"/>
                    </a:cubicBezTo>
                    <a:cubicBezTo>
                      <a:pt x="63" y="1670"/>
                      <a:pt x="57" y="1668"/>
                      <a:pt x="51" y="1663"/>
                    </a:cubicBezTo>
                    <a:cubicBezTo>
                      <a:pt x="44" y="1658"/>
                      <a:pt x="40" y="1654"/>
                      <a:pt x="36" y="1646"/>
                    </a:cubicBezTo>
                    <a:cubicBezTo>
                      <a:pt x="34" y="1642"/>
                      <a:pt x="33" y="1639"/>
                      <a:pt x="33" y="1634"/>
                    </a:cubicBezTo>
                    <a:cubicBezTo>
                      <a:pt x="33" y="1634"/>
                      <a:pt x="33" y="1634"/>
                      <a:pt x="33" y="1634"/>
                    </a:cubicBezTo>
                    <a:cubicBezTo>
                      <a:pt x="36" y="1645"/>
                      <a:pt x="48" y="1652"/>
                      <a:pt x="59" y="1639"/>
                    </a:cubicBezTo>
                    <a:cubicBezTo>
                      <a:pt x="67" y="1631"/>
                      <a:pt x="67" y="1607"/>
                      <a:pt x="97" y="1607"/>
                    </a:cubicBezTo>
                    <a:cubicBezTo>
                      <a:pt x="84" y="1600"/>
                      <a:pt x="70" y="1597"/>
                      <a:pt x="58" y="1600"/>
                    </a:cubicBezTo>
                    <a:cubicBezTo>
                      <a:pt x="45" y="1603"/>
                      <a:pt x="34" y="1612"/>
                      <a:pt x="32" y="1625"/>
                    </a:cubicBezTo>
                    <a:cubicBezTo>
                      <a:pt x="30" y="1632"/>
                      <a:pt x="32" y="1640"/>
                      <a:pt x="35" y="1647"/>
                    </a:cubicBezTo>
                    <a:cubicBezTo>
                      <a:pt x="39" y="1655"/>
                      <a:pt x="43" y="1660"/>
                      <a:pt x="50" y="1665"/>
                    </a:cubicBezTo>
                    <a:cubicBezTo>
                      <a:pt x="56" y="1670"/>
                      <a:pt x="62" y="1672"/>
                      <a:pt x="70" y="1674"/>
                    </a:cubicBezTo>
                    <a:cubicBezTo>
                      <a:pt x="74" y="1674"/>
                      <a:pt x="77" y="1675"/>
                      <a:pt x="81" y="1675"/>
                    </a:cubicBezTo>
                    <a:cubicBezTo>
                      <a:pt x="82" y="1675"/>
                      <a:pt x="84" y="1675"/>
                      <a:pt x="86" y="1675"/>
                    </a:cubicBezTo>
                    <a:cubicBezTo>
                      <a:pt x="65" y="1677"/>
                      <a:pt x="52" y="1697"/>
                      <a:pt x="52" y="1718"/>
                    </a:cubicBezTo>
                    <a:cubicBezTo>
                      <a:pt x="52" y="1718"/>
                      <a:pt x="52" y="1718"/>
                      <a:pt x="52" y="1718"/>
                    </a:cubicBezTo>
                    <a:cubicBezTo>
                      <a:pt x="52" y="1720"/>
                      <a:pt x="52" y="1722"/>
                      <a:pt x="52" y="1724"/>
                    </a:cubicBezTo>
                    <a:cubicBezTo>
                      <a:pt x="55" y="1747"/>
                      <a:pt x="70" y="1771"/>
                      <a:pt x="91" y="1784"/>
                    </a:cubicBezTo>
                    <a:close/>
                    <a:moveTo>
                      <a:pt x="101" y="1801"/>
                    </a:moveTo>
                    <a:cubicBezTo>
                      <a:pt x="102" y="1794"/>
                      <a:pt x="108" y="1789"/>
                      <a:pt x="113" y="1788"/>
                    </a:cubicBezTo>
                    <a:cubicBezTo>
                      <a:pt x="113" y="1781"/>
                      <a:pt x="99" y="1777"/>
                      <a:pt x="94" y="1786"/>
                    </a:cubicBezTo>
                    <a:cubicBezTo>
                      <a:pt x="91" y="1792"/>
                      <a:pt x="94" y="1800"/>
                      <a:pt x="101" y="1801"/>
                    </a:cubicBezTo>
                    <a:close/>
                    <a:moveTo>
                      <a:pt x="88" y="1796"/>
                    </a:moveTo>
                    <a:cubicBezTo>
                      <a:pt x="87" y="1807"/>
                      <a:pt x="90" y="1819"/>
                      <a:pt x="95" y="1827"/>
                    </a:cubicBezTo>
                    <a:cubicBezTo>
                      <a:pt x="101" y="1836"/>
                      <a:pt x="108" y="1843"/>
                      <a:pt x="117" y="1849"/>
                    </a:cubicBezTo>
                    <a:cubicBezTo>
                      <a:pt x="132" y="1859"/>
                      <a:pt x="151" y="1865"/>
                      <a:pt x="160" y="1882"/>
                    </a:cubicBezTo>
                    <a:cubicBezTo>
                      <a:pt x="168" y="1896"/>
                      <a:pt x="163" y="1911"/>
                      <a:pt x="154" y="1918"/>
                    </a:cubicBezTo>
                    <a:cubicBezTo>
                      <a:pt x="147" y="1923"/>
                      <a:pt x="134" y="1923"/>
                      <a:pt x="127" y="1917"/>
                    </a:cubicBezTo>
                    <a:cubicBezTo>
                      <a:pt x="121" y="1912"/>
                      <a:pt x="117" y="1901"/>
                      <a:pt x="123" y="1895"/>
                    </a:cubicBezTo>
                    <a:cubicBezTo>
                      <a:pt x="126" y="1892"/>
                      <a:pt x="131" y="1891"/>
                      <a:pt x="132" y="1894"/>
                    </a:cubicBezTo>
                    <a:cubicBezTo>
                      <a:pt x="128" y="1895"/>
                      <a:pt x="128" y="1900"/>
                      <a:pt x="131" y="1904"/>
                    </a:cubicBezTo>
                    <a:cubicBezTo>
                      <a:pt x="133" y="1906"/>
                      <a:pt x="137" y="1908"/>
                      <a:pt x="140" y="1907"/>
                    </a:cubicBezTo>
                    <a:cubicBezTo>
                      <a:pt x="146" y="1907"/>
                      <a:pt x="150" y="1903"/>
                      <a:pt x="151" y="1897"/>
                    </a:cubicBezTo>
                    <a:cubicBezTo>
                      <a:pt x="152" y="1884"/>
                      <a:pt x="134" y="1872"/>
                      <a:pt x="123" y="1867"/>
                    </a:cubicBezTo>
                    <a:cubicBezTo>
                      <a:pt x="106" y="1858"/>
                      <a:pt x="93" y="1845"/>
                      <a:pt x="86" y="1827"/>
                    </a:cubicBezTo>
                    <a:cubicBezTo>
                      <a:pt x="83" y="1816"/>
                      <a:pt x="82" y="1806"/>
                      <a:pt x="88" y="1796"/>
                    </a:cubicBezTo>
                    <a:close/>
                    <a:moveTo>
                      <a:pt x="64" y="1594"/>
                    </a:moveTo>
                    <a:cubicBezTo>
                      <a:pt x="50" y="1595"/>
                      <a:pt x="47" y="1581"/>
                      <a:pt x="44" y="1572"/>
                    </a:cubicBezTo>
                    <a:cubicBezTo>
                      <a:pt x="40" y="1562"/>
                      <a:pt x="32" y="1553"/>
                      <a:pt x="21" y="1558"/>
                    </a:cubicBezTo>
                    <a:cubicBezTo>
                      <a:pt x="29" y="1568"/>
                      <a:pt x="21" y="1572"/>
                      <a:pt x="25" y="1584"/>
                    </a:cubicBezTo>
                    <a:cubicBezTo>
                      <a:pt x="28" y="1596"/>
                      <a:pt x="45" y="1604"/>
                      <a:pt x="64" y="1594"/>
                    </a:cubicBezTo>
                    <a:close/>
                    <a:moveTo>
                      <a:pt x="51" y="1506"/>
                    </a:moveTo>
                    <a:cubicBezTo>
                      <a:pt x="25" y="1524"/>
                      <a:pt x="6" y="1492"/>
                      <a:pt x="11" y="1474"/>
                    </a:cubicBezTo>
                    <a:cubicBezTo>
                      <a:pt x="13" y="1490"/>
                      <a:pt x="35" y="1509"/>
                      <a:pt x="51" y="1506"/>
                    </a:cubicBezTo>
                    <a:close/>
                    <a:moveTo>
                      <a:pt x="67" y="1499"/>
                    </a:moveTo>
                    <a:cubicBezTo>
                      <a:pt x="71" y="1517"/>
                      <a:pt x="62" y="1538"/>
                      <a:pt x="49" y="1546"/>
                    </a:cubicBezTo>
                    <a:cubicBezTo>
                      <a:pt x="19" y="1563"/>
                      <a:pt x="1" y="1530"/>
                      <a:pt x="31" y="1522"/>
                    </a:cubicBezTo>
                    <a:cubicBezTo>
                      <a:pt x="48" y="1517"/>
                      <a:pt x="58" y="1514"/>
                      <a:pt x="67" y="1499"/>
                    </a:cubicBezTo>
                    <a:close/>
                    <a:moveTo>
                      <a:pt x="28" y="1349"/>
                    </a:moveTo>
                    <a:cubicBezTo>
                      <a:pt x="0" y="1370"/>
                      <a:pt x="2" y="1401"/>
                      <a:pt x="11" y="1427"/>
                    </a:cubicBezTo>
                    <a:cubicBezTo>
                      <a:pt x="16" y="1441"/>
                      <a:pt x="30" y="1458"/>
                      <a:pt x="25" y="1473"/>
                    </a:cubicBezTo>
                    <a:cubicBezTo>
                      <a:pt x="48" y="1467"/>
                      <a:pt x="26" y="1425"/>
                      <a:pt x="21" y="1410"/>
                    </a:cubicBezTo>
                    <a:cubicBezTo>
                      <a:pt x="13" y="1387"/>
                      <a:pt x="15" y="1365"/>
                      <a:pt x="28" y="1349"/>
                    </a:cubicBezTo>
                    <a:close/>
                    <a:moveTo>
                      <a:pt x="669" y="1450"/>
                    </a:moveTo>
                    <a:cubicBezTo>
                      <a:pt x="677" y="1474"/>
                      <a:pt x="712" y="1480"/>
                      <a:pt x="724" y="1488"/>
                    </a:cubicBezTo>
                    <a:cubicBezTo>
                      <a:pt x="743" y="1501"/>
                      <a:pt x="734" y="1519"/>
                      <a:pt x="713" y="1510"/>
                    </a:cubicBezTo>
                    <a:cubicBezTo>
                      <a:pt x="693" y="1502"/>
                      <a:pt x="671" y="1474"/>
                      <a:pt x="669" y="1450"/>
                    </a:cubicBezTo>
                    <a:close/>
                    <a:moveTo>
                      <a:pt x="810" y="1505"/>
                    </a:moveTo>
                    <a:cubicBezTo>
                      <a:pt x="812" y="1473"/>
                      <a:pt x="840" y="1461"/>
                      <a:pt x="849" y="1448"/>
                    </a:cubicBezTo>
                    <a:cubicBezTo>
                      <a:pt x="859" y="1434"/>
                      <a:pt x="847" y="1423"/>
                      <a:pt x="833" y="1435"/>
                    </a:cubicBezTo>
                    <a:cubicBezTo>
                      <a:pt x="815" y="1451"/>
                      <a:pt x="806" y="1480"/>
                      <a:pt x="810" y="1505"/>
                    </a:cubicBezTo>
                    <a:close/>
                    <a:moveTo>
                      <a:pt x="340" y="1494"/>
                    </a:moveTo>
                    <a:cubicBezTo>
                      <a:pt x="353" y="1508"/>
                      <a:pt x="366" y="1505"/>
                      <a:pt x="383" y="1493"/>
                    </a:cubicBezTo>
                    <a:cubicBezTo>
                      <a:pt x="395" y="1483"/>
                      <a:pt x="410" y="1482"/>
                      <a:pt x="417" y="1491"/>
                    </a:cubicBezTo>
                    <a:cubicBezTo>
                      <a:pt x="418" y="1481"/>
                      <a:pt x="409" y="1471"/>
                      <a:pt x="397" y="1471"/>
                    </a:cubicBezTo>
                    <a:cubicBezTo>
                      <a:pt x="382" y="1472"/>
                      <a:pt x="374" y="1487"/>
                      <a:pt x="360" y="1494"/>
                    </a:cubicBezTo>
                    <a:cubicBezTo>
                      <a:pt x="356" y="1497"/>
                      <a:pt x="348" y="1498"/>
                      <a:pt x="340" y="1494"/>
                    </a:cubicBezTo>
                    <a:close/>
                    <a:moveTo>
                      <a:pt x="682" y="1613"/>
                    </a:moveTo>
                    <a:cubicBezTo>
                      <a:pt x="684" y="1615"/>
                      <a:pt x="683" y="1618"/>
                      <a:pt x="681" y="1619"/>
                    </a:cubicBezTo>
                    <a:cubicBezTo>
                      <a:pt x="680" y="1620"/>
                      <a:pt x="677" y="1619"/>
                      <a:pt x="676" y="1618"/>
                    </a:cubicBezTo>
                    <a:cubicBezTo>
                      <a:pt x="675" y="1616"/>
                      <a:pt x="675" y="1614"/>
                      <a:pt x="677" y="1612"/>
                    </a:cubicBezTo>
                    <a:cubicBezTo>
                      <a:pt x="679" y="1611"/>
                      <a:pt x="681" y="1612"/>
                      <a:pt x="682" y="1613"/>
                    </a:cubicBezTo>
                    <a:close/>
                    <a:moveTo>
                      <a:pt x="663" y="1604"/>
                    </a:moveTo>
                    <a:cubicBezTo>
                      <a:pt x="666" y="1607"/>
                      <a:pt x="665" y="1612"/>
                      <a:pt x="661" y="1614"/>
                    </a:cubicBezTo>
                    <a:cubicBezTo>
                      <a:pt x="658" y="1617"/>
                      <a:pt x="653" y="1616"/>
                      <a:pt x="651" y="1612"/>
                    </a:cubicBezTo>
                    <a:cubicBezTo>
                      <a:pt x="648" y="1609"/>
                      <a:pt x="649" y="1604"/>
                      <a:pt x="653" y="1602"/>
                    </a:cubicBezTo>
                    <a:cubicBezTo>
                      <a:pt x="656" y="1599"/>
                      <a:pt x="661" y="1600"/>
                      <a:pt x="663" y="1604"/>
                    </a:cubicBezTo>
                    <a:close/>
                    <a:moveTo>
                      <a:pt x="675" y="1607"/>
                    </a:moveTo>
                    <a:cubicBezTo>
                      <a:pt x="677" y="1609"/>
                      <a:pt x="676" y="1612"/>
                      <a:pt x="674" y="1614"/>
                    </a:cubicBezTo>
                    <a:cubicBezTo>
                      <a:pt x="672" y="1615"/>
                      <a:pt x="668" y="1615"/>
                      <a:pt x="667" y="1612"/>
                    </a:cubicBezTo>
                    <a:cubicBezTo>
                      <a:pt x="665" y="1610"/>
                      <a:pt x="666" y="1607"/>
                      <a:pt x="668" y="1606"/>
                    </a:cubicBezTo>
                    <a:cubicBezTo>
                      <a:pt x="671" y="1604"/>
                      <a:pt x="674" y="1605"/>
                      <a:pt x="675" y="1607"/>
                    </a:cubicBezTo>
                    <a:close/>
                    <a:moveTo>
                      <a:pt x="476" y="1361"/>
                    </a:moveTo>
                    <a:cubicBezTo>
                      <a:pt x="476" y="1365"/>
                      <a:pt x="476" y="1368"/>
                      <a:pt x="478" y="1370"/>
                    </a:cubicBezTo>
                    <a:cubicBezTo>
                      <a:pt x="480" y="1373"/>
                      <a:pt x="485" y="1375"/>
                      <a:pt x="489" y="1374"/>
                    </a:cubicBezTo>
                    <a:cubicBezTo>
                      <a:pt x="495" y="1372"/>
                      <a:pt x="497" y="1367"/>
                      <a:pt x="497" y="1363"/>
                    </a:cubicBezTo>
                    <a:cubicBezTo>
                      <a:pt x="496" y="1355"/>
                      <a:pt x="490" y="1355"/>
                      <a:pt x="486" y="1352"/>
                    </a:cubicBezTo>
                    <a:cubicBezTo>
                      <a:pt x="482" y="1348"/>
                      <a:pt x="482" y="1341"/>
                      <a:pt x="486" y="1335"/>
                    </a:cubicBezTo>
                    <a:cubicBezTo>
                      <a:pt x="490" y="1328"/>
                      <a:pt x="498" y="1324"/>
                      <a:pt x="506" y="1326"/>
                    </a:cubicBezTo>
                    <a:cubicBezTo>
                      <a:pt x="511" y="1327"/>
                      <a:pt x="515" y="1331"/>
                      <a:pt x="514" y="1336"/>
                    </a:cubicBezTo>
                    <a:cubicBezTo>
                      <a:pt x="510" y="1332"/>
                      <a:pt x="503" y="1332"/>
                      <a:pt x="502" y="1339"/>
                    </a:cubicBezTo>
                    <a:cubicBezTo>
                      <a:pt x="501" y="1343"/>
                      <a:pt x="504" y="1350"/>
                      <a:pt x="506" y="1358"/>
                    </a:cubicBezTo>
                    <a:cubicBezTo>
                      <a:pt x="508" y="1366"/>
                      <a:pt x="509" y="1373"/>
                      <a:pt x="507" y="1380"/>
                    </a:cubicBezTo>
                    <a:cubicBezTo>
                      <a:pt x="502" y="1393"/>
                      <a:pt x="486" y="1398"/>
                      <a:pt x="474" y="1391"/>
                    </a:cubicBezTo>
                    <a:cubicBezTo>
                      <a:pt x="468" y="1387"/>
                      <a:pt x="465" y="1381"/>
                      <a:pt x="463" y="1374"/>
                    </a:cubicBezTo>
                    <a:cubicBezTo>
                      <a:pt x="461" y="1367"/>
                      <a:pt x="461" y="1348"/>
                      <a:pt x="454" y="1341"/>
                    </a:cubicBezTo>
                    <a:cubicBezTo>
                      <a:pt x="449" y="1337"/>
                      <a:pt x="443" y="1339"/>
                      <a:pt x="441" y="1343"/>
                    </a:cubicBezTo>
                    <a:cubicBezTo>
                      <a:pt x="438" y="1339"/>
                      <a:pt x="441" y="1331"/>
                      <a:pt x="446" y="1328"/>
                    </a:cubicBezTo>
                    <a:cubicBezTo>
                      <a:pt x="457" y="1323"/>
                      <a:pt x="472" y="1329"/>
                      <a:pt x="477" y="1343"/>
                    </a:cubicBezTo>
                    <a:cubicBezTo>
                      <a:pt x="479" y="1348"/>
                      <a:pt x="478" y="1354"/>
                      <a:pt x="476" y="1361"/>
                    </a:cubicBezTo>
                    <a:close/>
                    <a:moveTo>
                      <a:pt x="197" y="1792"/>
                    </a:moveTo>
                    <a:cubicBezTo>
                      <a:pt x="194" y="1793"/>
                      <a:pt x="191" y="1792"/>
                      <a:pt x="190" y="1790"/>
                    </a:cubicBezTo>
                    <a:cubicBezTo>
                      <a:pt x="189" y="1787"/>
                      <a:pt x="190" y="1784"/>
                      <a:pt x="192" y="1782"/>
                    </a:cubicBezTo>
                    <a:cubicBezTo>
                      <a:pt x="195" y="1781"/>
                      <a:pt x="198" y="1782"/>
                      <a:pt x="200" y="1785"/>
                    </a:cubicBezTo>
                    <a:cubicBezTo>
                      <a:pt x="201" y="1787"/>
                      <a:pt x="200" y="1791"/>
                      <a:pt x="197" y="1792"/>
                    </a:cubicBezTo>
                    <a:close/>
                    <a:moveTo>
                      <a:pt x="189" y="1799"/>
                    </a:moveTo>
                    <a:cubicBezTo>
                      <a:pt x="187" y="1800"/>
                      <a:pt x="184" y="1799"/>
                      <a:pt x="183" y="1797"/>
                    </a:cubicBezTo>
                    <a:cubicBezTo>
                      <a:pt x="182" y="1795"/>
                      <a:pt x="183" y="1792"/>
                      <a:pt x="185" y="1791"/>
                    </a:cubicBezTo>
                    <a:cubicBezTo>
                      <a:pt x="187" y="1790"/>
                      <a:pt x="190" y="1791"/>
                      <a:pt x="191" y="1793"/>
                    </a:cubicBezTo>
                    <a:cubicBezTo>
                      <a:pt x="192" y="1795"/>
                      <a:pt x="191" y="1798"/>
                      <a:pt x="189" y="1799"/>
                    </a:cubicBezTo>
                    <a:close/>
                    <a:moveTo>
                      <a:pt x="202" y="1780"/>
                    </a:moveTo>
                    <a:cubicBezTo>
                      <a:pt x="198" y="1782"/>
                      <a:pt x="193" y="1780"/>
                      <a:pt x="191" y="1776"/>
                    </a:cubicBezTo>
                    <a:cubicBezTo>
                      <a:pt x="189" y="1772"/>
                      <a:pt x="191" y="1767"/>
                      <a:pt x="195" y="1765"/>
                    </a:cubicBezTo>
                    <a:cubicBezTo>
                      <a:pt x="199" y="1763"/>
                      <a:pt x="204" y="1764"/>
                      <a:pt x="206" y="1768"/>
                    </a:cubicBezTo>
                    <a:cubicBezTo>
                      <a:pt x="208" y="1773"/>
                      <a:pt x="206" y="1778"/>
                      <a:pt x="202" y="1780"/>
                    </a:cubicBezTo>
                    <a:close/>
                    <a:moveTo>
                      <a:pt x="469" y="1473"/>
                    </a:moveTo>
                    <a:cubicBezTo>
                      <a:pt x="467" y="1480"/>
                      <a:pt x="462" y="1486"/>
                      <a:pt x="456" y="1488"/>
                    </a:cubicBezTo>
                    <a:cubicBezTo>
                      <a:pt x="450" y="1491"/>
                      <a:pt x="442" y="1491"/>
                      <a:pt x="437" y="1487"/>
                    </a:cubicBezTo>
                    <a:cubicBezTo>
                      <a:pt x="431" y="1481"/>
                      <a:pt x="430" y="1472"/>
                      <a:pt x="432" y="1465"/>
                    </a:cubicBezTo>
                    <a:cubicBezTo>
                      <a:pt x="435" y="1454"/>
                      <a:pt x="445" y="1446"/>
                      <a:pt x="456" y="1444"/>
                    </a:cubicBezTo>
                    <a:cubicBezTo>
                      <a:pt x="464" y="1442"/>
                      <a:pt x="474" y="1443"/>
                      <a:pt x="483" y="1446"/>
                    </a:cubicBezTo>
                    <a:cubicBezTo>
                      <a:pt x="481" y="1445"/>
                      <a:pt x="480" y="1444"/>
                      <a:pt x="479" y="1443"/>
                    </a:cubicBezTo>
                    <a:cubicBezTo>
                      <a:pt x="459" y="1431"/>
                      <a:pt x="442" y="1416"/>
                      <a:pt x="427" y="1398"/>
                    </a:cubicBezTo>
                    <a:cubicBezTo>
                      <a:pt x="410" y="1377"/>
                      <a:pt x="403" y="1359"/>
                      <a:pt x="376" y="1347"/>
                    </a:cubicBezTo>
                    <a:cubicBezTo>
                      <a:pt x="371" y="1345"/>
                      <a:pt x="366" y="1343"/>
                      <a:pt x="359" y="1342"/>
                    </a:cubicBezTo>
                    <a:cubicBezTo>
                      <a:pt x="351" y="1341"/>
                      <a:pt x="344" y="1341"/>
                      <a:pt x="335" y="1344"/>
                    </a:cubicBezTo>
                    <a:cubicBezTo>
                      <a:pt x="327" y="1346"/>
                      <a:pt x="321" y="1349"/>
                      <a:pt x="314" y="1354"/>
                    </a:cubicBezTo>
                    <a:cubicBezTo>
                      <a:pt x="290" y="1373"/>
                      <a:pt x="285" y="1400"/>
                      <a:pt x="296" y="1428"/>
                    </a:cubicBezTo>
                    <a:cubicBezTo>
                      <a:pt x="302" y="1440"/>
                      <a:pt x="310" y="1448"/>
                      <a:pt x="323" y="1451"/>
                    </a:cubicBezTo>
                    <a:cubicBezTo>
                      <a:pt x="334" y="1453"/>
                      <a:pt x="345" y="1451"/>
                      <a:pt x="353" y="1442"/>
                    </a:cubicBezTo>
                    <a:cubicBezTo>
                      <a:pt x="359" y="1436"/>
                      <a:pt x="361" y="1428"/>
                      <a:pt x="361" y="1419"/>
                    </a:cubicBezTo>
                    <a:cubicBezTo>
                      <a:pt x="361" y="1415"/>
                      <a:pt x="360" y="1412"/>
                      <a:pt x="359" y="1409"/>
                    </a:cubicBezTo>
                    <a:cubicBezTo>
                      <a:pt x="359" y="1410"/>
                      <a:pt x="359" y="1411"/>
                      <a:pt x="359" y="1412"/>
                    </a:cubicBezTo>
                    <a:cubicBezTo>
                      <a:pt x="360" y="1420"/>
                      <a:pt x="354" y="1426"/>
                      <a:pt x="346" y="1427"/>
                    </a:cubicBezTo>
                    <a:cubicBezTo>
                      <a:pt x="338" y="1427"/>
                      <a:pt x="331" y="1421"/>
                      <a:pt x="331" y="1414"/>
                    </a:cubicBezTo>
                    <a:cubicBezTo>
                      <a:pt x="331" y="1406"/>
                      <a:pt x="337" y="1399"/>
                      <a:pt x="344" y="1399"/>
                    </a:cubicBezTo>
                    <a:cubicBezTo>
                      <a:pt x="355" y="1398"/>
                      <a:pt x="362" y="1409"/>
                      <a:pt x="363" y="1419"/>
                    </a:cubicBezTo>
                    <a:cubicBezTo>
                      <a:pt x="364" y="1428"/>
                      <a:pt x="361" y="1437"/>
                      <a:pt x="355" y="1445"/>
                    </a:cubicBezTo>
                    <a:cubicBezTo>
                      <a:pt x="348" y="1453"/>
                      <a:pt x="338" y="1456"/>
                      <a:pt x="327" y="1455"/>
                    </a:cubicBezTo>
                    <a:cubicBezTo>
                      <a:pt x="337" y="1457"/>
                      <a:pt x="347" y="1457"/>
                      <a:pt x="355" y="1455"/>
                    </a:cubicBezTo>
                    <a:cubicBezTo>
                      <a:pt x="355" y="1456"/>
                      <a:pt x="356" y="1458"/>
                      <a:pt x="358" y="1459"/>
                    </a:cubicBezTo>
                    <a:cubicBezTo>
                      <a:pt x="343" y="1463"/>
                      <a:pt x="330" y="1460"/>
                      <a:pt x="320" y="1456"/>
                    </a:cubicBezTo>
                    <a:cubicBezTo>
                      <a:pt x="338" y="1466"/>
                      <a:pt x="356" y="1468"/>
                      <a:pt x="374" y="1462"/>
                    </a:cubicBezTo>
                    <a:cubicBezTo>
                      <a:pt x="384" y="1458"/>
                      <a:pt x="394" y="1452"/>
                      <a:pt x="402" y="1442"/>
                    </a:cubicBezTo>
                    <a:cubicBezTo>
                      <a:pt x="406" y="1437"/>
                      <a:pt x="410" y="1431"/>
                      <a:pt x="415" y="1425"/>
                    </a:cubicBezTo>
                    <a:cubicBezTo>
                      <a:pt x="419" y="1421"/>
                      <a:pt x="424" y="1417"/>
                      <a:pt x="431" y="1416"/>
                    </a:cubicBezTo>
                    <a:cubicBezTo>
                      <a:pt x="436" y="1416"/>
                      <a:pt x="441" y="1418"/>
                      <a:pt x="444" y="1423"/>
                    </a:cubicBezTo>
                    <a:cubicBezTo>
                      <a:pt x="447" y="1427"/>
                      <a:pt x="447" y="1432"/>
                      <a:pt x="445" y="1436"/>
                    </a:cubicBezTo>
                    <a:cubicBezTo>
                      <a:pt x="443" y="1438"/>
                      <a:pt x="441" y="1440"/>
                      <a:pt x="438" y="1440"/>
                    </a:cubicBezTo>
                    <a:cubicBezTo>
                      <a:pt x="434" y="1441"/>
                      <a:pt x="429" y="1439"/>
                      <a:pt x="429" y="1434"/>
                    </a:cubicBezTo>
                    <a:cubicBezTo>
                      <a:pt x="429" y="1431"/>
                      <a:pt x="430" y="1429"/>
                      <a:pt x="433" y="1428"/>
                    </a:cubicBezTo>
                    <a:cubicBezTo>
                      <a:pt x="436" y="1428"/>
                      <a:pt x="439" y="1430"/>
                      <a:pt x="440" y="1433"/>
                    </a:cubicBezTo>
                    <a:cubicBezTo>
                      <a:pt x="440" y="1436"/>
                      <a:pt x="439" y="1439"/>
                      <a:pt x="436" y="1439"/>
                    </a:cubicBezTo>
                    <a:cubicBezTo>
                      <a:pt x="435" y="1439"/>
                      <a:pt x="434" y="1439"/>
                      <a:pt x="434" y="1439"/>
                    </a:cubicBezTo>
                    <a:cubicBezTo>
                      <a:pt x="435" y="1440"/>
                      <a:pt x="436" y="1440"/>
                      <a:pt x="437" y="1439"/>
                    </a:cubicBezTo>
                    <a:cubicBezTo>
                      <a:pt x="440" y="1439"/>
                      <a:pt x="442" y="1437"/>
                      <a:pt x="443" y="1435"/>
                    </a:cubicBezTo>
                    <a:cubicBezTo>
                      <a:pt x="445" y="1431"/>
                      <a:pt x="445" y="1427"/>
                      <a:pt x="443" y="1424"/>
                    </a:cubicBezTo>
                    <a:cubicBezTo>
                      <a:pt x="440" y="1420"/>
                      <a:pt x="435" y="1418"/>
                      <a:pt x="431" y="1419"/>
                    </a:cubicBezTo>
                    <a:cubicBezTo>
                      <a:pt x="425" y="1420"/>
                      <a:pt x="421" y="1423"/>
                      <a:pt x="417" y="1427"/>
                    </a:cubicBezTo>
                    <a:cubicBezTo>
                      <a:pt x="413" y="1433"/>
                      <a:pt x="409" y="1438"/>
                      <a:pt x="405" y="1443"/>
                    </a:cubicBezTo>
                    <a:cubicBezTo>
                      <a:pt x="397" y="1453"/>
                      <a:pt x="386" y="1461"/>
                      <a:pt x="374" y="1464"/>
                    </a:cubicBezTo>
                    <a:cubicBezTo>
                      <a:pt x="363" y="1468"/>
                      <a:pt x="351" y="1469"/>
                      <a:pt x="340" y="1466"/>
                    </a:cubicBezTo>
                    <a:cubicBezTo>
                      <a:pt x="322" y="1463"/>
                      <a:pt x="306" y="1452"/>
                      <a:pt x="296" y="1437"/>
                    </a:cubicBezTo>
                    <a:cubicBezTo>
                      <a:pt x="296" y="1438"/>
                      <a:pt x="296" y="1439"/>
                      <a:pt x="296" y="1440"/>
                    </a:cubicBezTo>
                    <a:cubicBezTo>
                      <a:pt x="297" y="1445"/>
                      <a:pt x="297" y="1450"/>
                      <a:pt x="296" y="1455"/>
                    </a:cubicBezTo>
                    <a:cubicBezTo>
                      <a:pt x="296" y="1463"/>
                      <a:pt x="294" y="1469"/>
                      <a:pt x="291" y="1476"/>
                    </a:cubicBezTo>
                    <a:cubicBezTo>
                      <a:pt x="278" y="1500"/>
                      <a:pt x="248" y="1501"/>
                      <a:pt x="229" y="1487"/>
                    </a:cubicBezTo>
                    <a:cubicBezTo>
                      <a:pt x="222" y="1481"/>
                      <a:pt x="217" y="1473"/>
                      <a:pt x="214" y="1464"/>
                    </a:cubicBezTo>
                    <a:cubicBezTo>
                      <a:pt x="217" y="1465"/>
                      <a:pt x="217" y="1465"/>
                      <a:pt x="217" y="1465"/>
                    </a:cubicBezTo>
                    <a:cubicBezTo>
                      <a:pt x="220" y="1472"/>
                      <a:pt x="225" y="1479"/>
                      <a:pt x="232" y="1484"/>
                    </a:cubicBezTo>
                    <a:cubicBezTo>
                      <a:pt x="249" y="1496"/>
                      <a:pt x="276" y="1496"/>
                      <a:pt x="287" y="1475"/>
                    </a:cubicBezTo>
                    <a:cubicBezTo>
                      <a:pt x="290" y="1468"/>
                      <a:pt x="291" y="1462"/>
                      <a:pt x="292" y="1454"/>
                    </a:cubicBezTo>
                    <a:cubicBezTo>
                      <a:pt x="292" y="1450"/>
                      <a:pt x="292" y="1445"/>
                      <a:pt x="292" y="1440"/>
                    </a:cubicBezTo>
                    <a:cubicBezTo>
                      <a:pt x="290" y="1419"/>
                      <a:pt x="282" y="1405"/>
                      <a:pt x="288" y="1383"/>
                    </a:cubicBezTo>
                    <a:cubicBezTo>
                      <a:pt x="292" y="1371"/>
                      <a:pt x="299" y="1359"/>
                      <a:pt x="312" y="1350"/>
                    </a:cubicBezTo>
                    <a:cubicBezTo>
                      <a:pt x="319" y="1345"/>
                      <a:pt x="326" y="1342"/>
                      <a:pt x="334" y="1339"/>
                    </a:cubicBezTo>
                    <a:cubicBezTo>
                      <a:pt x="344" y="1337"/>
                      <a:pt x="351" y="1337"/>
                      <a:pt x="360" y="1339"/>
                    </a:cubicBezTo>
                    <a:cubicBezTo>
                      <a:pt x="374" y="1341"/>
                      <a:pt x="384" y="1346"/>
                      <a:pt x="394" y="1355"/>
                    </a:cubicBezTo>
                    <a:cubicBezTo>
                      <a:pt x="389" y="1349"/>
                      <a:pt x="385" y="1345"/>
                      <a:pt x="383" y="1344"/>
                    </a:cubicBezTo>
                    <a:cubicBezTo>
                      <a:pt x="362" y="1324"/>
                      <a:pt x="341" y="1306"/>
                      <a:pt x="317" y="1292"/>
                    </a:cubicBezTo>
                    <a:cubicBezTo>
                      <a:pt x="311" y="1288"/>
                      <a:pt x="305" y="1286"/>
                      <a:pt x="299" y="1287"/>
                    </a:cubicBezTo>
                    <a:cubicBezTo>
                      <a:pt x="295" y="1288"/>
                      <a:pt x="291" y="1290"/>
                      <a:pt x="289" y="1292"/>
                    </a:cubicBezTo>
                    <a:cubicBezTo>
                      <a:pt x="285" y="1296"/>
                      <a:pt x="283" y="1303"/>
                      <a:pt x="287" y="1308"/>
                    </a:cubicBezTo>
                    <a:cubicBezTo>
                      <a:pt x="289" y="1310"/>
                      <a:pt x="293" y="1311"/>
                      <a:pt x="296" y="1311"/>
                    </a:cubicBezTo>
                    <a:cubicBezTo>
                      <a:pt x="300" y="1310"/>
                      <a:pt x="302" y="1305"/>
                      <a:pt x="300" y="1302"/>
                    </a:cubicBezTo>
                    <a:cubicBezTo>
                      <a:pt x="299" y="1299"/>
                      <a:pt x="296" y="1298"/>
                      <a:pt x="293" y="1299"/>
                    </a:cubicBezTo>
                    <a:cubicBezTo>
                      <a:pt x="295" y="1296"/>
                      <a:pt x="300" y="1296"/>
                      <a:pt x="303" y="1299"/>
                    </a:cubicBezTo>
                    <a:cubicBezTo>
                      <a:pt x="310" y="1306"/>
                      <a:pt x="303" y="1319"/>
                      <a:pt x="292" y="1317"/>
                    </a:cubicBezTo>
                    <a:cubicBezTo>
                      <a:pt x="283" y="1316"/>
                      <a:pt x="278" y="1309"/>
                      <a:pt x="279" y="1300"/>
                    </a:cubicBezTo>
                    <a:cubicBezTo>
                      <a:pt x="280" y="1289"/>
                      <a:pt x="294" y="1281"/>
                      <a:pt x="306" y="1286"/>
                    </a:cubicBezTo>
                    <a:cubicBezTo>
                      <a:pt x="286" y="1275"/>
                      <a:pt x="266" y="1266"/>
                      <a:pt x="245" y="1261"/>
                    </a:cubicBezTo>
                    <a:cubicBezTo>
                      <a:pt x="252" y="1265"/>
                      <a:pt x="259" y="1271"/>
                      <a:pt x="264" y="1277"/>
                    </a:cubicBezTo>
                    <a:cubicBezTo>
                      <a:pt x="281" y="1298"/>
                      <a:pt x="277" y="1332"/>
                      <a:pt x="246" y="1339"/>
                    </a:cubicBezTo>
                    <a:cubicBezTo>
                      <a:pt x="237" y="1340"/>
                      <a:pt x="229" y="1339"/>
                      <a:pt x="220" y="1336"/>
                    </a:cubicBezTo>
                    <a:cubicBezTo>
                      <a:pt x="207" y="1331"/>
                      <a:pt x="196" y="1319"/>
                      <a:pt x="182" y="1318"/>
                    </a:cubicBezTo>
                    <a:cubicBezTo>
                      <a:pt x="176" y="1317"/>
                      <a:pt x="169" y="1320"/>
                      <a:pt x="165" y="1325"/>
                    </a:cubicBezTo>
                    <a:cubicBezTo>
                      <a:pt x="156" y="1336"/>
                      <a:pt x="162" y="1355"/>
                      <a:pt x="175" y="1359"/>
                    </a:cubicBezTo>
                    <a:cubicBezTo>
                      <a:pt x="180" y="1361"/>
                      <a:pt x="187" y="1358"/>
                      <a:pt x="190" y="1353"/>
                    </a:cubicBezTo>
                    <a:cubicBezTo>
                      <a:pt x="194" y="1346"/>
                      <a:pt x="191" y="1338"/>
                      <a:pt x="185" y="1337"/>
                    </a:cubicBezTo>
                    <a:cubicBezTo>
                      <a:pt x="188" y="1336"/>
                      <a:pt x="194" y="1338"/>
                      <a:pt x="196" y="1343"/>
                    </a:cubicBezTo>
                    <a:cubicBezTo>
                      <a:pt x="200" y="1351"/>
                      <a:pt x="193" y="1361"/>
                      <a:pt x="186" y="1364"/>
                    </a:cubicBezTo>
                    <a:cubicBezTo>
                      <a:pt x="176" y="1367"/>
                      <a:pt x="167" y="1363"/>
                      <a:pt x="161" y="1358"/>
                    </a:cubicBezTo>
                    <a:cubicBezTo>
                      <a:pt x="151" y="1347"/>
                      <a:pt x="151" y="1329"/>
                      <a:pt x="163" y="1320"/>
                    </a:cubicBezTo>
                    <a:cubicBezTo>
                      <a:pt x="170" y="1315"/>
                      <a:pt x="176" y="1313"/>
                      <a:pt x="182" y="1314"/>
                    </a:cubicBezTo>
                    <a:cubicBezTo>
                      <a:pt x="194" y="1315"/>
                      <a:pt x="204" y="1322"/>
                      <a:pt x="215" y="1322"/>
                    </a:cubicBezTo>
                    <a:cubicBezTo>
                      <a:pt x="233" y="1322"/>
                      <a:pt x="248" y="1311"/>
                      <a:pt x="248" y="1294"/>
                    </a:cubicBezTo>
                    <a:cubicBezTo>
                      <a:pt x="247" y="1275"/>
                      <a:pt x="223" y="1256"/>
                      <a:pt x="203" y="1254"/>
                    </a:cubicBezTo>
                    <a:cubicBezTo>
                      <a:pt x="191" y="1253"/>
                      <a:pt x="178" y="1258"/>
                      <a:pt x="172" y="1268"/>
                    </a:cubicBezTo>
                    <a:cubicBezTo>
                      <a:pt x="163" y="1281"/>
                      <a:pt x="170" y="1302"/>
                      <a:pt x="188" y="1301"/>
                    </a:cubicBezTo>
                    <a:cubicBezTo>
                      <a:pt x="194" y="1301"/>
                      <a:pt x="199" y="1298"/>
                      <a:pt x="202" y="1294"/>
                    </a:cubicBezTo>
                    <a:cubicBezTo>
                      <a:pt x="207" y="1287"/>
                      <a:pt x="202" y="1273"/>
                      <a:pt x="192" y="1274"/>
                    </a:cubicBezTo>
                    <a:cubicBezTo>
                      <a:pt x="185" y="1274"/>
                      <a:pt x="182" y="1280"/>
                      <a:pt x="185" y="1284"/>
                    </a:cubicBezTo>
                    <a:cubicBezTo>
                      <a:pt x="179" y="1282"/>
                      <a:pt x="180" y="1272"/>
                      <a:pt x="188" y="1270"/>
                    </a:cubicBezTo>
                    <a:cubicBezTo>
                      <a:pt x="203" y="1266"/>
                      <a:pt x="215" y="1285"/>
                      <a:pt x="204" y="1297"/>
                    </a:cubicBezTo>
                    <a:cubicBezTo>
                      <a:pt x="198" y="1304"/>
                      <a:pt x="185" y="1308"/>
                      <a:pt x="175" y="1301"/>
                    </a:cubicBezTo>
                    <a:cubicBezTo>
                      <a:pt x="161" y="1292"/>
                      <a:pt x="160" y="1269"/>
                      <a:pt x="176" y="1257"/>
                    </a:cubicBezTo>
                    <a:cubicBezTo>
                      <a:pt x="177" y="1256"/>
                      <a:pt x="179" y="1255"/>
                      <a:pt x="180" y="1254"/>
                    </a:cubicBezTo>
                    <a:cubicBezTo>
                      <a:pt x="174" y="1256"/>
                      <a:pt x="169" y="1258"/>
                      <a:pt x="162" y="1262"/>
                    </a:cubicBezTo>
                    <a:cubicBezTo>
                      <a:pt x="162" y="1262"/>
                      <a:pt x="162" y="1262"/>
                      <a:pt x="162" y="1262"/>
                    </a:cubicBezTo>
                    <a:cubicBezTo>
                      <a:pt x="152" y="1268"/>
                      <a:pt x="147" y="1272"/>
                      <a:pt x="141" y="1281"/>
                    </a:cubicBezTo>
                    <a:cubicBezTo>
                      <a:pt x="144" y="1271"/>
                      <a:pt x="151" y="1264"/>
                      <a:pt x="160" y="1259"/>
                    </a:cubicBezTo>
                    <a:cubicBezTo>
                      <a:pt x="160" y="1259"/>
                      <a:pt x="160" y="1259"/>
                      <a:pt x="160" y="1259"/>
                    </a:cubicBezTo>
                    <a:cubicBezTo>
                      <a:pt x="164" y="1257"/>
                      <a:pt x="169" y="1255"/>
                      <a:pt x="173" y="1254"/>
                    </a:cubicBezTo>
                    <a:cubicBezTo>
                      <a:pt x="158" y="1255"/>
                      <a:pt x="143" y="1257"/>
                      <a:pt x="128" y="1262"/>
                    </a:cubicBezTo>
                    <a:cubicBezTo>
                      <a:pt x="102" y="1271"/>
                      <a:pt x="84" y="1282"/>
                      <a:pt x="65" y="1302"/>
                    </a:cubicBezTo>
                    <a:cubicBezTo>
                      <a:pt x="48" y="1322"/>
                      <a:pt x="37" y="1345"/>
                      <a:pt x="33" y="1370"/>
                    </a:cubicBezTo>
                    <a:cubicBezTo>
                      <a:pt x="31" y="1382"/>
                      <a:pt x="31" y="1389"/>
                      <a:pt x="36" y="1401"/>
                    </a:cubicBezTo>
                    <a:cubicBezTo>
                      <a:pt x="45" y="1425"/>
                      <a:pt x="69" y="1443"/>
                      <a:pt x="89" y="1444"/>
                    </a:cubicBezTo>
                    <a:cubicBezTo>
                      <a:pt x="101" y="1444"/>
                      <a:pt x="113" y="1438"/>
                      <a:pt x="111" y="1425"/>
                    </a:cubicBezTo>
                    <a:cubicBezTo>
                      <a:pt x="110" y="1418"/>
                      <a:pt x="105" y="1414"/>
                      <a:pt x="96" y="1415"/>
                    </a:cubicBezTo>
                    <a:cubicBezTo>
                      <a:pt x="103" y="1406"/>
                      <a:pt x="121" y="1413"/>
                      <a:pt x="126" y="1427"/>
                    </a:cubicBezTo>
                    <a:cubicBezTo>
                      <a:pt x="130" y="1442"/>
                      <a:pt x="125" y="1454"/>
                      <a:pt x="116" y="1460"/>
                    </a:cubicBezTo>
                    <a:cubicBezTo>
                      <a:pt x="104" y="1470"/>
                      <a:pt x="83" y="1470"/>
                      <a:pt x="67" y="1459"/>
                    </a:cubicBezTo>
                    <a:cubicBezTo>
                      <a:pt x="51" y="1447"/>
                      <a:pt x="39" y="1429"/>
                      <a:pt x="33" y="1410"/>
                    </a:cubicBezTo>
                    <a:cubicBezTo>
                      <a:pt x="34" y="1414"/>
                      <a:pt x="35" y="1418"/>
                      <a:pt x="37" y="1423"/>
                    </a:cubicBezTo>
                    <a:cubicBezTo>
                      <a:pt x="46" y="1452"/>
                      <a:pt x="64" y="1477"/>
                      <a:pt x="90" y="1493"/>
                    </a:cubicBezTo>
                    <a:cubicBezTo>
                      <a:pt x="105" y="1500"/>
                      <a:pt x="118" y="1501"/>
                      <a:pt x="133" y="1493"/>
                    </a:cubicBezTo>
                    <a:cubicBezTo>
                      <a:pt x="142" y="1488"/>
                      <a:pt x="152" y="1476"/>
                      <a:pt x="152" y="1465"/>
                    </a:cubicBezTo>
                    <a:cubicBezTo>
                      <a:pt x="152" y="1456"/>
                      <a:pt x="144" y="1448"/>
                      <a:pt x="136" y="1453"/>
                    </a:cubicBezTo>
                    <a:cubicBezTo>
                      <a:pt x="135" y="1447"/>
                      <a:pt x="141" y="1441"/>
                      <a:pt x="148" y="1443"/>
                    </a:cubicBezTo>
                    <a:cubicBezTo>
                      <a:pt x="154" y="1444"/>
                      <a:pt x="160" y="1451"/>
                      <a:pt x="161" y="1459"/>
                    </a:cubicBezTo>
                    <a:cubicBezTo>
                      <a:pt x="162" y="1464"/>
                      <a:pt x="161" y="1470"/>
                      <a:pt x="159" y="1475"/>
                    </a:cubicBezTo>
                    <a:cubicBezTo>
                      <a:pt x="154" y="1484"/>
                      <a:pt x="146" y="1492"/>
                      <a:pt x="136" y="1497"/>
                    </a:cubicBezTo>
                    <a:cubicBezTo>
                      <a:pt x="129" y="1500"/>
                      <a:pt x="121" y="1502"/>
                      <a:pt x="114" y="1501"/>
                    </a:cubicBezTo>
                    <a:cubicBezTo>
                      <a:pt x="136" y="1505"/>
                      <a:pt x="158" y="1499"/>
                      <a:pt x="175" y="1481"/>
                    </a:cubicBezTo>
                    <a:cubicBezTo>
                      <a:pt x="183" y="1472"/>
                      <a:pt x="188" y="1462"/>
                      <a:pt x="190" y="1450"/>
                    </a:cubicBezTo>
                    <a:cubicBezTo>
                      <a:pt x="201" y="1398"/>
                      <a:pt x="157" y="1414"/>
                      <a:pt x="131" y="1409"/>
                    </a:cubicBezTo>
                    <a:cubicBezTo>
                      <a:pt x="99" y="1402"/>
                      <a:pt x="115" y="1361"/>
                      <a:pt x="148" y="1367"/>
                    </a:cubicBezTo>
                    <a:cubicBezTo>
                      <a:pt x="176" y="1372"/>
                      <a:pt x="189" y="1399"/>
                      <a:pt x="192" y="1425"/>
                    </a:cubicBezTo>
                    <a:cubicBezTo>
                      <a:pt x="193" y="1420"/>
                      <a:pt x="193" y="1415"/>
                      <a:pt x="195" y="1411"/>
                    </a:cubicBezTo>
                    <a:cubicBezTo>
                      <a:pt x="200" y="1401"/>
                      <a:pt x="211" y="1393"/>
                      <a:pt x="223" y="1397"/>
                    </a:cubicBezTo>
                    <a:cubicBezTo>
                      <a:pt x="228" y="1399"/>
                      <a:pt x="231" y="1404"/>
                      <a:pt x="231" y="1409"/>
                    </a:cubicBezTo>
                    <a:cubicBezTo>
                      <a:pt x="231" y="1413"/>
                      <a:pt x="230" y="1417"/>
                      <a:pt x="227" y="1419"/>
                    </a:cubicBezTo>
                    <a:cubicBezTo>
                      <a:pt x="223" y="1422"/>
                      <a:pt x="219" y="1423"/>
                      <a:pt x="215" y="1422"/>
                    </a:cubicBezTo>
                    <a:cubicBezTo>
                      <a:pt x="210" y="1421"/>
                      <a:pt x="206" y="1415"/>
                      <a:pt x="207" y="1410"/>
                    </a:cubicBezTo>
                    <a:cubicBezTo>
                      <a:pt x="208" y="1407"/>
                      <a:pt x="210" y="1404"/>
                      <a:pt x="214" y="1404"/>
                    </a:cubicBezTo>
                    <a:cubicBezTo>
                      <a:pt x="216" y="1404"/>
                      <a:pt x="218" y="1405"/>
                      <a:pt x="218" y="1408"/>
                    </a:cubicBezTo>
                    <a:cubicBezTo>
                      <a:pt x="217" y="1407"/>
                      <a:pt x="215" y="1406"/>
                      <a:pt x="214" y="1407"/>
                    </a:cubicBezTo>
                    <a:cubicBezTo>
                      <a:pt x="211" y="1408"/>
                      <a:pt x="210" y="1411"/>
                      <a:pt x="212" y="1413"/>
                    </a:cubicBezTo>
                    <a:cubicBezTo>
                      <a:pt x="213" y="1415"/>
                      <a:pt x="215" y="1416"/>
                      <a:pt x="218" y="1415"/>
                    </a:cubicBezTo>
                    <a:cubicBezTo>
                      <a:pt x="221" y="1415"/>
                      <a:pt x="223" y="1413"/>
                      <a:pt x="223" y="1410"/>
                    </a:cubicBezTo>
                    <a:cubicBezTo>
                      <a:pt x="224" y="1406"/>
                      <a:pt x="222" y="1403"/>
                      <a:pt x="218" y="1402"/>
                    </a:cubicBezTo>
                    <a:cubicBezTo>
                      <a:pt x="209" y="1398"/>
                      <a:pt x="199" y="1407"/>
                      <a:pt x="196" y="1415"/>
                    </a:cubicBezTo>
                    <a:cubicBezTo>
                      <a:pt x="195" y="1417"/>
                      <a:pt x="194" y="1420"/>
                      <a:pt x="194" y="1422"/>
                    </a:cubicBezTo>
                    <a:cubicBezTo>
                      <a:pt x="192" y="1430"/>
                      <a:pt x="193" y="1439"/>
                      <a:pt x="192" y="1447"/>
                    </a:cubicBezTo>
                    <a:cubicBezTo>
                      <a:pt x="191" y="1456"/>
                      <a:pt x="188" y="1463"/>
                      <a:pt x="184" y="1471"/>
                    </a:cubicBezTo>
                    <a:cubicBezTo>
                      <a:pt x="187" y="1468"/>
                      <a:pt x="189" y="1466"/>
                      <a:pt x="192" y="1465"/>
                    </a:cubicBezTo>
                    <a:cubicBezTo>
                      <a:pt x="208" y="1455"/>
                      <a:pt x="229" y="1461"/>
                      <a:pt x="241" y="1475"/>
                    </a:cubicBezTo>
                    <a:cubicBezTo>
                      <a:pt x="244" y="1480"/>
                      <a:pt x="247" y="1484"/>
                      <a:pt x="248" y="1489"/>
                    </a:cubicBezTo>
                    <a:cubicBezTo>
                      <a:pt x="245" y="1489"/>
                      <a:pt x="245" y="1489"/>
                      <a:pt x="245" y="1489"/>
                    </a:cubicBezTo>
                    <a:cubicBezTo>
                      <a:pt x="243" y="1485"/>
                      <a:pt x="241" y="1481"/>
                      <a:pt x="239" y="1477"/>
                    </a:cubicBezTo>
                    <a:cubicBezTo>
                      <a:pt x="227" y="1464"/>
                      <a:pt x="208" y="1458"/>
                      <a:pt x="193" y="1467"/>
                    </a:cubicBezTo>
                    <a:cubicBezTo>
                      <a:pt x="183" y="1472"/>
                      <a:pt x="181" y="1477"/>
                      <a:pt x="174" y="1484"/>
                    </a:cubicBezTo>
                    <a:cubicBezTo>
                      <a:pt x="151" y="1508"/>
                      <a:pt x="118" y="1510"/>
                      <a:pt x="89" y="1495"/>
                    </a:cubicBezTo>
                    <a:cubicBezTo>
                      <a:pt x="81" y="1490"/>
                      <a:pt x="74" y="1485"/>
                      <a:pt x="67" y="1479"/>
                    </a:cubicBezTo>
                    <a:cubicBezTo>
                      <a:pt x="79" y="1494"/>
                      <a:pt x="92" y="1507"/>
                      <a:pt x="106" y="1514"/>
                    </a:cubicBezTo>
                    <a:cubicBezTo>
                      <a:pt x="136" y="1528"/>
                      <a:pt x="173" y="1550"/>
                      <a:pt x="195" y="1556"/>
                    </a:cubicBezTo>
                    <a:cubicBezTo>
                      <a:pt x="205" y="1559"/>
                      <a:pt x="217" y="1558"/>
                      <a:pt x="225" y="1552"/>
                    </a:cubicBezTo>
                    <a:cubicBezTo>
                      <a:pt x="221" y="1557"/>
                      <a:pt x="215" y="1559"/>
                      <a:pt x="209" y="1559"/>
                    </a:cubicBezTo>
                    <a:cubicBezTo>
                      <a:pt x="209" y="1559"/>
                      <a:pt x="209" y="1559"/>
                      <a:pt x="209" y="1559"/>
                    </a:cubicBezTo>
                    <a:cubicBezTo>
                      <a:pt x="206" y="1560"/>
                      <a:pt x="202" y="1560"/>
                      <a:pt x="199" y="1559"/>
                    </a:cubicBezTo>
                    <a:cubicBezTo>
                      <a:pt x="210" y="1564"/>
                      <a:pt x="221" y="1566"/>
                      <a:pt x="232" y="1564"/>
                    </a:cubicBezTo>
                    <a:cubicBezTo>
                      <a:pt x="244" y="1561"/>
                      <a:pt x="253" y="1555"/>
                      <a:pt x="259" y="1545"/>
                    </a:cubicBezTo>
                    <a:cubicBezTo>
                      <a:pt x="259" y="1545"/>
                      <a:pt x="260" y="1546"/>
                      <a:pt x="261" y="1546"/>
                    </a:cubicBezTo>
                    <a:cubicBezTo>
                      <a:pt x="257" y="1553"/>
                      <a:pt x="250" y="1560"/>
                      <a:pt x="241" y="1564"/>
                    </a:cubicBezTo>
                    <a:cubicBezTo>
                      <a:pt x="233" y="1567"/>
                      <a:pt x="223" y="1568"/>
                      <a:pt x="217" y="1566"/>
                    </a:cubicBezTo>
                    <a:cubicBezTo>
                      <a:pt x="221" y="1568"/>
                      <a:pt x="225" y="1574"/>
                      <a:pt x="224" y="1578"/>
                    </a:cubicBezTo>
                    <a:cubicBezTo>
                      <a:pt x="224" y="1582"/>
                      <a:pt x="223" y="1585"/>
                      <a:pt x="220" y="1587"/>
                    </a:cubicBezTo>
                    <a:cubicBezTo>
                      <a:pt x="216" y="1589"/>
                      <a:pt x="210" y="1589"/>
                      <a:pt x="207" y="1584"/>
                    </a:cubicBezTo>
                    <a:cubicBezTo>
                      <a:pt x="205" y="1582"/>
                      <a:pt x="205" y="1578"/>
                      <a:pt x="207" y="1576"/>
                    </a:cubicBezTo>
                    <a:cubicBezTo>
                      <a:pt x="212" y="1572"/>
                      <a:pt x="218" y="1575"/>
                      <a:pt x="217" y="1579"/>
                    </a:cubicBezTo>
                    <a:cubicBezTo>
                      <a:pt x="216" y="1577"/>
                      <a:pt x="214" y="1576"/>
                      <a:pt x="212" y="1576"/>
                    </a:cubicBezTo>
                    <a:cubicBezTo>
                      <a:pt x="210" y="1576"/>
                      <a:pt x="208" y="1579"/>
                      <a:pt x="209" y="1582"/>
                    </a:cubicBezTo>
                    <a:cubicBezTo>
                      <a:pt x="209" y="1584"/>
                      <a:pt x="211" y="1585"/>
                      <a:pt x="213" y="1586"/>
                    </a:cubicBezTo>
                    <a:cubicBezTo>
                      <a:pt x="219" y="1587"/>
                      <a:pt x="225" y="1581"/>
                      <a:pt x="222" y="1574"/>
                    </a:cubicBezTo>
                    <a:cubicBezTo>
                      <a:pt x="220" y="1567"/>
                      <a:pt x="210" y="1565"/>
                      <a:pt x="204" y="1563"/>
                    </a:cubicBezTo>
                    <a:cubicBezTo>
                      <a:pt x="196" y="1560"/>
                      <a:pt x="187" y="1557"/>
                      <a:pt x="183" y="1556"/>
                    </a:cubicBezTo>
                    <a:cubicBezTo>
                      <a:pt x="177" y="1553"/>
                      <a:pt x="163" y="1547"/>
                      <a:pt x="146" y="1538"/>
                    </a:cubicBezTo>
                    <a:cubicBezTo>
                      <a:pt x="149" y="1540"/>
                      <a:pt x="151" y="1543"/>
                      <a:pt x="154" y="1546"/>
                    </a:cubicBezTo>
                    <a:cubicBezTo>
                      <a:pt x="155" y="1547"/>
                      <a:pt x="163" y="1558"/>
                      <a:pt x="160" y="1559"/>
                    </a:cubicBezTo>
                    <a:cubicBezTo>
                      <a:pt x="159" y="1559"/>
                      <a:pt x="155" y="1553"/>
                      <a:pt x="154" y="1552"/>
                    </a:cubicBezTo>
                    <a:cubicBezTo>
                      <a:pt x="150" y="1548"/>
                      <a:pt x="146" y="1544"/>
                      <a:pt x="142" y="1540"/>
                    </a:cubicBezTo>
                    <a:cubicBezTo>
                      <a:pt x="140" y="1539"/>
                      <a:pt x="138" y="1537"/>
                      <a:pt x="136" y="1536"/>
                    </a:cubicBezTo>
                    <a:cubicBezTo>
                      <a:pt x="129" y="1530"/>
                      <a:pt x="123" y="1527"/>
                      <a:pt x="114" y="1523"/>
                    </a:cubicBezTo>
                    <a:cubicBezTo>
                      <a:pt x="114" y="1523"/>
                      <a:pt x="113" y="1523"/>
                      <a:pt x="111" y="1522"/>
                    </a:cubicBezTo>
                    <a:cubicBezTo>
                      <a:pt x="113" y="1524"/>
                      <a:pt x="116" y="1525"/>
                      <a:pt x="118" y="1527"/>
                    </a:cubicBezTo>
                    <a:cubicBezTo>
                      <a:pt x="124" y="1532"/>
                      <a:pt x="128" y="1537"/>
                      <a:pt x="132" y="1544"/>
                    </a:cubicBezTo>
                    <a:cubicBezTo>
                      <a:pt x="142" y="1564"/>
                      <a:pt x="132" y="1581"/>
                      <a:pt x="116" y="1590"/>
                    </a:cubicBezTo>
                    <a:cubicBezTo>
                      <a:pt x="102" y="1598"/>
                      <a:pt x="85" y="1601"/>
                      <a:pt x="71" y="1593"/>
                    </a:cubicBezTo>
                    <a:cubicBezTo>
                      <a:pt x="59" y="1586"/>
                      <a:pt x="54" y="1574"/>
                      <a:pt x="57" y="1560"/>
                    </a:cubicBezTo>
                    <a:cubicBezTo>
                      <a:pt x="58" y="1554"/>
                      <a:pt x="61" y="1550"/>
                      <a:pt x="66" y="1545"/>
                    </a:cubicBezTo>
                    <a:cubicBezTo>
                      <a:pt x="69" y="1542"/>
                      <a:pt x="73" y="1540"/>
                      <a:pt x="79" y="1540"/>
                    </a:cubicBezTo>
                    <a:cubicBezTo>
                      <a:pt x="85" y="1540"/>
                      <a:pt x="91" y="1542"/>
                      <a:pt x="94" y="1547"/>
                    </a:cubicBezTo>
                    <a:cubicBezTo>
                      <a:pt x="96" y="1551"/>
                      <a:pt x="97" y="1554"/>
                      <a:pt x="96" y="1558"/>
                    </a:cubicBezTo>
                    <a:cubicBezTo>
                      <a:pt x="95" y="1562"/>
                      <a:pt x="92" y="1565"/>
                      <a:pt x="88" y="1567"/>
                    </a:cubicBezTo>
                    <a:cubicBezTo>
                      <a:pt x="84" y="1569"/>
                      <a:pt x="79" y="1569"/>
                      <a:pt x="75" y="1565"/>
                    </a:cubicBezTo>
                    <a:cubicBezTo>
                      <a:pt x="72" y="1562"/>
                      <a:pt x="71" y="1556"/>
                      <a:pt x="73" y="1552"/>
                    </a:cubicBezTo>
                    <a:cubicBezTo>
                      <a:pt x="77" y="1547"/>
                      <a:pt x="83" y="1545"/>
                      <a:pt x="88" y="1549"/>
                    </a:cubicBezTo>
                    <a:cubicBezTo>
                      <a:pt x="93" y="1552"/>
                      <a:pt x="95" y="1558"/>
                      <a:pt x="91" y="1563"/>
                    </a:cubicBezTo>
                    <a:cubicBezTo>
                      <a:pt x="90" y="1565"/>
                      <a:pt x="89" y="1566"/>
                      <a:pt x="87" y="1567"/>
                    </a:cubicBezTo>
                    <a:cubicBezTo>
                      <a:pt x="87" y="1567"/>
                      <a:pt x="88" y="1567"/>
                      <a:pt x="88" y="1567"/>
                    </a:cubicBezTo>
                    <a:cubicBezTo>
                      <a:pt x="92" y="1565"/>
                      <a:pt x="95" y="1562"/>
                      <a:pt x="96" y="1558"/>
                    </a:cubicBezTo>
                    <a:cubicBezTo>
                      <a:pt x="96" y="1554"/>
                      <a:pt x="96" y="1551"/>
                      <a:pt x="93" y="1548"/>
                    </a:cubicBezTo>
                    <a:cubicBezTo>
                      <a:pt x="90" y="1543"/>
                      <a:pt x="85" y="1541"/>
                      <a:pt x="79" y="1541"/>
                    </a:cubicBezTo>
                    <a:cubicBezTo>
                      <a:pt x="74" y="1541"/>
                      <a:pt x="70" y="1543"/>
                      <a:pt x="66" y="1546"/>
                    </a:cubicBezTo>
                    <a:cubicBezTo>
                      <a:pt x="62" y="1550"/>
                      <a:pt x="60" y="1555"/>
                      <a:pt x="58" y="1561"/>
                    </a:cubicBezTo>
                    <a:cubicBezTo>
                      <a:pt x="56" y="1574"/>
                      <a:pt x="61" y="1584"/>
                      <a:pt x="72" y="1591"/>
                    </a:cubicBezTo>
                    <a:cubicBezTo>
                      <a:pt x="86" y="1598"/>
                      <a:pt x="103" y="1595"/>
                      <a:pt x="116" y="1587"/>
                    </a:cubicBezTo>
                    <a:cubicBezTo>
                      <a:pt x="129" y="1578"/>
                      <a:pt x="137" y="1563"/>
                      <a:pt x="129" y="1546"/>
                    </a:cubicBezTo>
                    <a:cubicBezTo>
                      <a:pt x="125" y="1540"/>
                      <a:pt x="121" y="1535"/>
                      <a:pt x="115" y="1531"/>
                    </a:cubicBezTo>
                    <a:cubicBezTo>
                      <a:pt x="94" y="1514"/>
                      <a:pt x="77" y="1498"/>
                      <a:pt x="61" y="1475"/>
                    </a:cubicBezTo>
                    <a:cubicBezTo>
                      <a:pt x="62" y="1476"/>
                      <a:pt x="62" y="1478"/>
                      <a:pt x="62" y="1479"/>
                    </a:cubicBezTo>
                    <a:cubicBezTo>
                      <a:pt x="64" y="1489"/>
                      <a:pt x="61" y="1500"/>
                      <a:pt x="50" y="1502"/>
                    </a:cubicBezTo>
                    <a:cubicBezTo>
                      <a:pt x="42" y="1503"/>
                      <a:pt x="35" y="1498"/>
                      <a:pt x="32" y="1491"/>
                    </a:cubicBezTo>
                    <a:cubicBezTo>
                      <a:pt x="30" y="1485"/>
                      <a:pt x="31" y="1479"/>
                      <a:pt x="36" y="1475"/>
                    </a:cubicBezTo>
                    <a:cubicBezTo>
                      <a:pt x="40" y="1472"/>
                      <a:pt x="46" y="1473"/>
                      <a:pt x="46" y="1478"/>
                    </a:cubicBezTo>
                    <a:cubicBezTo>
                      <a:pt x="46" y="1484"/>
                      <a:pt x="41" y="1484"/>
                      <a:pt x="41" y="1489"/>
                    </a:cubicBezTo>
                    <a:cubicBezTo>
                      <a:pt x="41" y="1493"/>
                      <a:pt x="43" y="1497"/>
                      <a:pt x="48" y="1497"/>
                    </a:cubicBezTo>
                    <a:cubicBezTo>
                      <a:pt x="55" y="1497"/>
                      <a:pt x="59" y="1489"/>
                      <a:pt x="58" y="1482"/>
                    </a:cubicBezTo>
                    <a:cubicBezTo>
                      <a:pt x="57" y="1468"/>
                      <a:pt x="52" y="1462"/>
                      <a:pt x="45" y="1450"/>
                    </a:cubicBezTo>
                    <a:cubicBezTo>
                      <a:pt x="40" y="1442"/>
                      <a:pt x="37" y="1434"/>
                      <a:pt x="33" y="1424"/>
                    </a:cubicBezTo>
                    <a:cubicBezTo>
                      <a:pt x="24" y="1395"/>
                      <a:pt x="27" y="1365"/>
                      <a:pt x="38" y="1337"/>
                    </a:cubicBezTo>
                    <a:cubicBezTo>
                      <a:pt x="35" y="1342"/>
                      <a:pt x="29" y="1345"/>
                      <a:pt x="25" y="1345"/>
                    </a:cubicBezTo>
                    <a:cubicBezTo>
                      <a:pt x="20" y="1344"/>
                      <a:pt x="15" y="1341"/>
                      <a:pt x="14" y="1334"/>
                    </a:cubicBezTo>
                    <a:cubicBezTo>
                      <a:pt x="15" y="1335"/>
                      <a:pt x="17" y="1335"/>
                      <a:pt x="18" y="1334"/>
                    </a:cubicBezTo>
                    <a:cubicBezTo>
                      <a:pt x="19" y="1346"/>
                      <a:pt x="34" y="1342"/>
                      <a:pt x="40" y="1332"/>
                    </a:cubicBezTo>
                    <a:cubicBezTo>
                      <a:pt x="40" y="1333"/>
                      <a:pt x="40" y="1333"/>
                      <a:pt x="40" y="1333"/>
                    </a:cubicBezTo>
                    <a:cubicBezTo>
                      <a:pt x="44" y="1323"/>
                      <a:pt x="50" y="1315"/>
                      <a:pt x="56" y="1306"/>
                    </a:cubicBezTo>
                    <a:cubicBezTo>
                      <a:pt x="43" y="1313"/>
                      <a:pt x="27" y="1312"/>
                      <a:pt x="17" y="1301"/>
                    </a:cubicBezTo>
                    <a:cubicBezTo>
                      <a:pt x="11" y="1295"/>
                      <a:pt x="8" y="1288"/>
                      <a:pt x="8" y="1280"/>
                    </a:cubicBezTo>
                    <a:cubicBezTo>
                      <a:pt x="8" y="1272"/>
                      <a:pt x="11" y="1266"/>
                      <a:pt x="16" y="1259"/>
                    </a:cubicBezTo>
                    <a:cubicBezTo>
                      <a:pt x="21" y="1254"/>
                      <a:pt x="27" y="1250"/>
                      <a:pt x="35" y="1249"/>
                    </a:cubicBezTo>
                    <a:cubicBezTo>
                      <a:pt x="42" y="1248"/>
                      <a:pt x="49" y="1249"/>
                      <a:pt x="55" y="1253"/>
                    </a:cubicBezTo>
                    <a:cubicBezTo>
                      <a:pt x="62" y="1257"/>
                      <a:pt x="65" y="1263"/>
                      <a:pt x="66" y="1271"/>
                    </a:cubicBezTo>
                    <a:cubicBezTo>
                      <a:pt x="66" y="1276"/>
                      <a:pt x="64" y="1280"/>
                      <a:pt x="61" y="1284"/>
                    </a:cubicBezTo>
                    <a:cubicBezTo>
                      <a:pt x="56" y="1289"/>
                      <a:pt x="49" y="1290"/>
                      <a:pt x="42" y="1288"/>
                    </a:cubicBezTo>
                    <a:cubicBezTo>
                      <a:pt x="36" y="1286"/>
                      <a:pt x="32" y="1280"/>
                      <a:pt x="32" y="1274"/>
                    </a:cubicBezTo>
                    <a:cubicBezTo>
                      <a:pt x="32" y="1266"/>
                      <a:pt x="38" y="1259"/>
                      <a:pt x="46" y="1258"/>
                    </a:cubicBezTo>
                    <a:cubicBezTo>
                      <a:pt x="54" y="1258"/>
                      <a:pt x="61" y="1264"/>
                      <a:pt x="62" y="1272"/>
                    </a:cubicBezTo>
                    <a:cubicBezTo>
                      <a:pt x="62" y="1276"/>
                      <a:pt x="61" y="1280"/>
                      <a:pt x="59" y="1282"/>
                    </a:cubicBezTo>
                    <a:cubicBezTo>
                      <a:pt x="59" y="1282"/>
                      <a:pt x="59" y="1282"/>
                      <a:pt x="59" y="1282"/>
                    </a:cubicBezTo>
                    <a:cubicBezTo>
                      <a:pt x="62" y="1279"/>
                      <a:pt x="63" y="1275"/>
                      <a:pt x="63" y="1271"/>
                    </a:cubicBezTo>
                    <a:cubicBezTo>
                      <a:pt x="62" y="1264"/>
                      <a:pt x="59" y="1259"/>
                      <a:pt x="53" y="1256"/>
                    </a:cubicBezTo>
                    <a:cubicBezTo>
                      <a:pt x="48" y="1252"/>
                      <a:pt x="42" y="1251"/>
                      <a:pt x="35" y="1252"/>
                    </a:cubicBezTo>
                    <a:cubicBezTo>
                      <a:pt x="29" y="1253"/>
                      <a:pt x="23" y="1257"/>
                      <a:pt x="18" y="1262"/>
                    </a:cubicBezTo>
                    <a:cubicBezTo>
                      <a:pt x="14" y="1267"/>
                      <a:pt x="11" y="1273"/>
                      <a:pt x="11" y="1280"/>
                    </a:cubicBezTo>
                    <a:cubicBezTo>
                      <a:pt x="11" y="1287"/>
                      <a:pt x="14" y="1294"/>
                      <a:pt x="19" y="1299"/>
                    </a:cubicBezTo>
                    <a:cubicBezTo>
                      <a:pt x="31" y="1313"/>
                      <a:pt x="52" y="1310"/>
                      <a:pt x="61" y="1299"/>
                    </a:cubicBezTo>
                    <a:cubicBezTo>
                      <a:pt x="81" y="1278"/>
                      <a:pt x="99" y="1267"/>
                      <a:pt x="126" y="1257"/>
                    </a:cubicBezTo>
                    <a:cubicBezTo>
                      <a:pt x="129" y="1256"/>
                      <a:pt x="132" y="1255"/>
                      <a:pt x="134" y="1255"/>
                    </a:cubicBezTo>
                    <a:cubicBezTo>
                      <a:pt x="132" y="1255"/>
                      <a:pt x="130" y="1255"/>
                      <a:pt x="128" y="1255"/>
                    </a:cubicBezTo>
                    <a:cubicBezTo>
                      <a:pt x="117" y="1254"/>
                      <a:pt x="109" y="1252"/>
                      <a:pt x="100" y="1247"/>
                    </a:cubicBezTo>
                    <a:cubicBezTo>
                      <a:pt x="110" y="1249"/>
                      <a:pt x="117" y="1251"/>
                      <a:pt x="128" y="1251"/>
                    </a:cubicBezTo>
                    <a:cubicBezTo>
                      <a:pt x="129" y="1251"/>
                      <a:pt x="129" y="1251"/>
                      <a:pt x="130" y="1251"/>
                    </a:cubicBezTo>
                    <a:cubicBezTo>
                      <a:pt x="122" y="1249"/>
                      <a:pt x="117" y="1237"/>
                      <a:pt x="116" y="1229"/>
                    </a:cubicBezTo>
                    <a:cubicBezTo>
                      <a:pt x="116" y="1224"/>
                      <a:pt x="116" y="1219"/>
                      <a:pt x="117" y="1215"/>
                    </a:cubicBezTo>
                    <a:cubicBezTo>
                      <a:pt x="119" y="1207"/>
                      <a:pt x="126" y="1197"/>
                      <a:pt x="135" y="1197"/>
                    </a:cubicBezTo>
                    <a:cubicBezTo>
                      <a:pt x="134" y="1188"/>
                      <a:pt x="139" y="1182"/>
                      <a:pt x="143" y="1176"/>
                    </a:cubicBezTo>
                    <a:cubicBezTo>
                      <a:pt x="150" y="1168"/>
                      <a:pt x="153" y="1158"/>
                      <a:pt x="147" y="1151"/>
                    </a:cubicBezTo>
                    <a:cubicBezTo>
                      <a:pt x="158" y="1153"/>
                      <a:pt x="160" y="1171"/>
                      <a:pt x="158" y="1180"/>
                    </a:cubicBezTo>
                    <a:cubicBezTo>
                      <a:pt x="154" y="1192"/>
                      <a:pt x="143" y="1200"/>
                      <a:pt x="132" y="1209"/>
                    </a:cubicBezTo>
                    <a:cubicBezTo>
                      <a:pt x="124" y="1215"/>
                      <a:pt x="120" y="1221"/>
                      <a:pt x="120" y="1230"/>
                    </a:cubicBezTo>
                    <a:cubicBezTo>
                      <a:pt x="120" y="1237"/>
                      <a:pt x="123" y="1248"/>
                      <a:pt x="130" y="1251"/>
                    </a:cubicBezTo>
                    <a:cubicBezTo>
                      <a:pt x="129" y="1250"/>
                      <a:pt x="128" y="1249"/>
                      <a:pt x="127" y="1248"/>
                    </a:cubicBezTo>
                    <a:cubicBezTo>
                      <a:pt x="123" y="1245"/>
                      <a:pt x="123" y="1239"/>
                      <a:pt x="127" y="1234"/>
                    </a:cubicBezTo>
                    <a:cubicBezTo>
                      <a:pt x="127" y="1235"/>
                      <a:pt x="129" y="1236"/>
                      <a:pt x="130" y="1236"/>
                    </a:cubicBezTo>
                    <a:cubicBezTo>
                      <a:pt x="125" y="1243"/>
                      <a:pt x="128" y="1249"/>
                      <a:pt x="136" y="1251"/>
                    </a:cubicBezTo>
                    <a:cubicBezTo>
                      <a:pt x="139" y="1252"/>
                      <a:pt x="142" y="1252"/>
                      <a:pt x="145" y="1252"/>
                    </a:cubicBezTo>
                    <a:cubicBezTo>
                      <a:pt x="177" y="1245"/>
                      <a:pt x="209" y="1246"/>
                      <a:pt x="240" y="1253"/>
                    </a:cubicBezTo>
                    <a:cubicBezTo>
                      <a:pt x="215" y="1245"/>
                      <a:pt x="187" y="1233"/>
                      <a:pt x="174" y="1210"/>
                    </a:cubicBezTo>
                    <a:cubicBezTo>
                      <a:pt x="169" y="1198"/>
                      <a:pt x="168" y="1187"/>
                      <a:pt x="172" y="1174"/>
                    </a:cubicBezTo>
                    <a:cubicBezTo>
                      <a:pt x="176" y="1164"/>
                      <a:pt x="183" y="1155"/>
                      <a:pt x="192" y="1150"/>
                    </a:cubicBezTo>
                    <a:cubicBezTo>
                      <a:pt x="213" y="1136"/>
                      <a:pt x="242" y="1143"/>
                      <a:pt x="255" y="1164"/>
                    </a:cubicBezTo>
                    <a:cubicBezTo>
                      <a:pt x="267" y="1183"/>
                      <a:pt x="265" y="1211"/>
                      <a:pt x="242" y="1220"/>
                    </a:cubicBezTo>
                    <a:cubicBezTo>
                      <a:pt x="233" y="1224"/>
                      <a:pt x="221" y="1223"/>
                      <a:pt x="215" y="1214"/>
                    </a:cubicBezTo>
                    <a:cubicBezTo>
                      <a:pt x="212" y="1212"/>
                      <a:pt x="211" y="1208"/>
                      <a:pt x="211" y="1205"/>
                    </a:cubicBezTo>
                    <a:cubicBezTo>
                      <a:pt x="211" y="1205"/>
                      <a:pt x="211" y="1205"/>
                      <a:pt x="211" y="1205"/>
                    </a:cubicBezTo>
                    <a:cubicBezTo>
                      <a:pt x="211" y="1197"/>
                      <a:pt x="217" y="1188"/>
                      <a:pt x="227" y="1188"/>
                    </a:cubicBezTo>
                    <a:cubicBezTo>
                      <a:pt x="236" y="1187"/>
                      <a:pt x="243" y="1194"/>
                      <a:pt x="244" y="1203"/>
                    </a:cubicBezTo>
                    <a:cubicBezTo>
                      <a:pt x="244" y="1212"/>
                      <a:pt x="237" y="1220"/>
                      <a:pt x="228" y="1221"/>
                    </a:cubicBezTo>
                    <a:cubicBezTo>
                      <a:pt x="224" y="1221"/>
                      <a:pt x="221" y="1220"/>
                      <a:pt x="218" y="1218"/>
                    </a:cubicBezTo>
                    <a:cubicBezTo>
                      <a:pt x="218" y="1218"/>
                      <a:pt x="218" y="1218"/>
                      <a:pt x="218" y="1218"/>
                    </a:cubicBezTo>
                    <a:cubicBezTo>
                      <a:pt x="225" y="1223"/>
                      <a:pt x="234" y="1223"/>
                      <a:pt x="242" y="1220"/>
                    </a:cubicBezTo>
                    <a:cubicBezTo>
                      <a:pt x="263" y="1209"/>
                      <a:pt x="263" y="1183"/>
                      <a:pt x="252" y="1165"/>
                    </a:cubicBezTo>
                    <a:cubicBezTo>
                      <a:pt x="240" y="1146"/>
                      <a:pt x="213" y="1139"/>
                      <a:pt x="193" y="1152"/>
                    </a:cubicBezTo>
                    <a:cubicBezTo>
                      <a:pt x="190" y="1154"/>
                      <a:pt x="187" y="1156"/>
                      <a:pt x="184" y="1159"/>
                    </a:cubicBezTo>
                    <a:cubicBezTo>
                      <a:pt x="186" y="1158"/>
                      <a:pt x="188" y="1157"/>
                      <a:pt x="191" y="1156"/>
                    </a:cubicBezTo>
                    <a:cubicBezTo>
                      <a:pt x="199" y="1153"/>
                      <a:pt x="209" y="1156"/>
                      <a:pt x="213" y="1162"/>
                    </a:cubicBezTo>
                    <a:cubicBezTo>
                      <a:pt x="218" y="1169"/>
                      <a:pt x="217" y="1178"/>
                      <a:pt x="209" y="1183"/>
                    </a:cubicBezTo>
                    <a:cubicBezTo>
                      <a:pt x="205" y="1186"/>
                      <a:pt x="199" y="1185"/>
                      <a:pt x="196" y="1182"/>
                    </a:cubicBezTo>
                    <a:cubicBezTo>
                      <a:pt x="189" y="1175"/>
                      <a:pt x="195" y="1166"/>
                      <a:pt x="201" y="1168"/>
                    </a:cubicBezTo>
                    <a:cubicBezTo>
                      <a:pt x="198" y="1169"/>
                      <a:pt x="196" y="1172"/>
                      <a:pt x="196" y="1174"/>
                    </a:cubicBezTo>
                    <a:cubicBezTo>
                      <a:pt x="196" y="1179"/>
                      <a:pt x="200" y="1182"/>
                      <a:pt x="205" y="1181"/>
                    </a:cubicBezTo>
                    <a:cubicBezTo>
                      <a:pt x="208" y="1180"/>
                      <a:pt x="211" y="1177"/>
                      <a:pt x="211" y="1173"/>
                    </a:cubicBezTo>
                    <a:cubicBezTo>
                      <a:pt x="213" y="1167"/>
                      <a:pt x="208" y="1161"/>
                      <a:pt x="202" y="1159"/>
                    </a:cubicBezTo>
                    <a:cubicBezTo>
                      <a:pt x="190" y="1155"/>
                      <a:pt x="179" y="1164"/>
                      <a:pt x="175" y="1175"/>
                    </a:cubicBezTo>
                    <a:cubicBezTo>
                      <a:pt x="171" y="1187"/>
                      <a:pt x="172" y="1197"/>
                      <a:pt x="177" y="1208"/>
                    </a:cubicBezTo>
                    <a:cubicBezTo>
                      <a:pt x="195" y="1241"/>
                      <a:pt x="250" y="1250"/>
                      <a:pt x="286" y="1267"/>
                    </a:cubicBezTo>
                    <a:cubicBezTo>
                      <a:pt x="281" y="1261"/>
                      <a:pt x="277" y="1254"/>
                      <a:pt x="274" y="1245"/>
                    </a:cubicBezTo>
                    <a:cubicBezTo>
                      <a:pt x="273" y="1241"/>
                      <a:pt x="272" y="1237"/>
                      <a:pt x="272" y="1234"/>
                    </a:cubicBezTo>
                    <a:cubicBezTo>
                      <a:pt x="273" y="1234"/>
                      <a:pt x="274" y="1234"/>
                      <a:pt x="275" y="1234"/>
                    </a:cubicBezTo>
                    <a:cubicBezTo>
                      <a:pt x="276" y="1243"/>
                      <a:pt x="280" y="1253"/>
                      <a:pt x="286" y="1260"/>
                    </a:cubicBezTo>
                    <a:cubicBezTo>
                      <a:pt x="289" y="1266"/>
                      <a:pt x="294" y="1270"/>
                      <a:pt x="298" y="1273"/>
                    </a:cubicBezTo>
                    <a:cubicBezTo>
                      <a:pt x="294" y="1268"/>
                      <a:pt x="291" y="1260"/>
                      <a:pt x="292" y="1255"/>
                    </a:cubicBezTo>
                    <a:cubicBezTo>
                      <a:pt x="292" y="1250"/>
                      <a:pt x="295" y="1245"/>
                      <a:pt x="299" y="1242"/>
                    </a:cubicBezTo>
                    <a:cubicBezTo>
                      <a:pt x="305" y="1237"/>
                      <a:pt x="315" y="1237"/>
                      <a:pt x="320" y="1245"/>
                    </a:cubicBezTo>
                    <a:cubicBezTo>
                      <a:pt x="323" y="1250"/>
                      <a:pt x="322" y="1256"/>
                      <a:pt x="319" y="1259"/>
                    </a:cubicBezTo>
                    <a:cubicBezTo>
                      <a:pt x="312" y="1266"/>
                      <a:pt x="303" y="1260"/>
                      <a:pt x="304" y="1254"/>
                    </a:cubicBezTo>
                    <a:cubicBezTo>
                      <a:pt x="306" y="1257"/>
                      <a:pt x="309" y="1259"/>
                      <a:pt x="311" y="1259"/>
                    </a:cubicBezTo>
                    <a:cubicBezTo>
                      <a:pt x="316" y="1259"/>
                      <a:pt x="318" y="1254"/>
                      <a:pt x="317" y="1250"/>
                    </a:cubicBezTo>
                    <a:cubicBezTo>
                      <a:pt x="316" y="1247"/>
                      <a:pt x="313" y="1244"/>
                      <a:pt x="310" y="1243"/>
                    </a:cubicBezTo>
                    <a:cubicBezTo>
                      <a:pt x="303" y="1242"/>
                      <a:pt x="298" y="1248"/>
                      <a:pt x="296" y="1254"/>
                    </a:cubicBezTo>
                    <a:cubicBezTo>
                      <a:pt x="295" y="1258"/>
                      <a:pt x="296" y="1264"/>
                      <a:pt x="298" y="1268"/>
                    </a:cubicBezTo>
                    <a:cubicBezTo>
                      <a:pt x="301" y="1275"/>
                      <a:pt x="307" y="1278"/>
                      <a:pt x="314" y="1282"/>
                    </a:cubicBezTo>
                    <a:cubicBezTo>
                      <a:pt x="335" y="1293"/>
                      <a:pt x="354" y="1308"/>
                      <a:pt x="373" y="1324"/>
                    </a:cubicBezTo>
                    <a:cubicBezTo>
                      <a:pt x="376" y="1327"/>
                      <a:pt x="392" y="1344"/>
                      <a:pt x="404" y="1358"/>
                    </a:cubicBezTo>
                    <a:cubicBezTo>
                      <a:pt x="396" y="1338"/>
                      <a:pt x="395" y="1316"/>
                      <a:pt x="399" y="1294"/>
                    </a:cubicBezTo>
                    <a:cubicBezTo>
                      <a:pt x="400" y="1287"/>
                      <a:pt x="402" y="1282"/>
                      <a:pt x="404" y="1277"/>
                    </a:cubicBezTo>
                    <a:cubicBezTo>
                      <a:pt x="407" y="1267"/>
                      <a:pt x="414" y="1252"/>
                      <a:pt x="403" y="1245"/>
                    </a:cubicBezTo>
                    <a:cubicBezTo>
                      <a:pt x="399" y="1242"/>
                      <a:pt x="393" y="1242"/>
                      <a:pt x="389" y="1246"/>
                    </a:cubicBezTo>
                    <a:cubicBezTo>
                      <a:pt x="387" y="1248"/>
                      <a:pt x="387" y="1252"/>
                      <a:pt x="388" y="1254"/>
                    </a:cubicBezTo>
                    <a:cubicBezTo>
                      <a:pt x="390" y="1257"/>
                      <a:pt x="394" y="1258"/>
                      <a:pt x="397" y="1256"/>
                    </a:cubicBezTo>
                    <a:cubicBezTo>
                      <a:pt x="399" y="1255"/>
                      <a:pt x="399" y="1252"/>
                      <a:pt x="398" y="1250"/>
                    </a:cubicBezTo>
                    <a:cubicBezTo>
                      <a:pt x="402" y="1252"/>
                      <a:pt x="400" y="1261"/>
                      <a:pt x="392" y="1261"/>
                    </a:cubicBezTo>
                    <a:cubicBezTo>
                      <a:pt x="388" y="1260"/>
                      <a:pt x="385" y="1257"/>
                      <a:pt x="384" y="1253"/>
                    </a:cubicBezTo>
                    <a:cubicBezTo>
                      <a:pt x="383" y="1245"/>
                      <a:pt x="389" y="1240"/>
                      <a:pt x="395" y="1240"/>
                    </a:cubicBezTo>
                    <a:cubicBezTo>
                      <a:pt x="401" y="1239"/>
                      <a:pt x="408" y="1244"/>
                      <a:pt x="411" y="1250"/>
                    </a:cubicBezTo>
                    <a:cubicBezTo>
                      <a:pt x="412" y="1253"/>
                      <a:pt x="412" y="1256"/>
                      <a:pt x="412" y="1259"/>
                    </a:cubicBezTo>
                    <a:cubicBezTo>
                      <a:pt x="417" y="1247"/>
                      <a:pt x="422" y="1239"/>
                      <a:pt x="428" y="1231"/>
                    </a:cubicBezTo>
                    <a:cubicBezTo>
                      <a:pt x="439" y="1217"/>
                      <a:pt x="462" y="1200"/>
                      <a:pt x="466" y="1186"/>
                    </a:cubicBezTo>
                    <a:cubicBezTo>
                      <a:pt x="467" y="1183"/>
                      <a:pt x="467" y="1180"/>
                      <a:pt x="467" y="1177"/>
                    </a:cubicBezTo>
                    <a:cubicBezTo>
                      <a:pt x="466" y="1171"/>
                      <a:pt x="464" y="1166"/>
                      <a:pt x="459" y="1161"/>
                    </a:cubicBezTo>
                    <a:cubicBezTo>
                      <a:pt x="454" y="1157"/>
                      <a:pt x="448" y="1154"/>
                      <a:pt x="441" y="1155"/>
                    </a:cubicBezTo>
                    <a:cubicBezTo>
                      <a:pt x="433" y="1155"/>
                      <a:pt x="426" y="1158"/>
                      <a:pt x="420" y="1164"/>
                    </a:cubicBezTo>
                    <a:cubicBezTo>
                      <a:pt x="415" y="1169"/>
                      <a:pt x="412" y="1176"/>
                      <a:pt x="412" y="1184"/>
                    </a:cubicBezTo>
                    <a:cubicBezTo>
                      <a:pt x="411" y="1192"/>
                      <a:pt x="414" y="1199"/>
                      <a:pt x="421" y="1203"/>
                    </a:cubicBezTo>
                    <a:cubicBezTo>
                      <a:pt x="426" y="1205"/>
                      <a:pt x="432" y="1206"/>
                      <a:pt x="437" y="1203"/>
                    </a:cubicBezTo>
                    <a:cubicBezTo>
                      <a:pt x="437" y="1204"/>
                      <a:pt x="436" y="1204"/>
                      <a:pt x="436" y="1204"/>
                    </a:cubicBezTo>
                    <a:cubicBezTo>
                      <a:pt x="426" y="1206"/>
                      <a:pt x="421" y="1195"/>
                      <a:pt x="430" y="1192"/>
                    </a:cubicBezTo>
                    <a:cubicBezTo>
                      <a:pt x="434" y="1191"/>
                      <a:pt x="442" y="1195"/>
                      <a:pt x="447" y="1185"/>
                    </a:cubicBezTo>
                    <a:cubicBezTo>
                      <a:pt x="447" y="1189"/>
                      <a:pt x="446" y="1193"/>
                      <a:pt x="445" y="1196"/>
                    </a:cubicBezTo>
                    <a:cubicBezTo>
                      <a:pt x="444" y="1198"/>
                      <a:pt x="443" y="1199"/>
                      <a:pt x="442" y="1200"/>
                    </a:cubicBezTo>
                    <a:cubicBezTo>
                      <a:pt x="437" y="1206"/>
                      <a:pt x="428" y="1207"/>
                      <a:pt x="421" y="1203"/>
                    </a:cubicBezTo>
                    <a:cubicBezTo>
                      <a:pt x="413" y="1199"/>
                      <a:pt x="410" y="1192"/>
                      <a:pt x="410" y="1184"/>
                    </a:cubicBezTo>
                    <a:cubicBezTo>
                      <a:pt x="410" y="1175"/>
                      <a:pt x="413" y="1168"/>
                      <a:pt x="419" y="1163"/>
                    </a:cubicBezTo>
                    <a:cubicBezTo>
                      <a:pt x="425" y="1157"/>
                      <a:pt x="433" y="1153"/>
                      <a:pt x="441" y="1152"/>
                    </a:cubicBezTo>
                    <a:cubicBezTo>
                      <a:pt x="449" y="1152"/>
                      <a:pt x="456" y="1155"/>
                      <a:pt x="462" y="1160"/>
                    </a:cubicBezTo>
                    <a:cubicBezTo>
                      <a:pt x="466" y="1164"/>
                      <a:pt x="469" y="1170"/>
                      <a:pt x="470" y="1177"/>
                    </a:cubicBezTo>
                    <a:cubicBezTo>
                      <a:pt x="471" y="1180"/>
                      <a:pt x="471" y="1183"/>
                      <a:pt x="470" y="1187"/>
                    </a:cubicBezTo>
                    <a:cubicBezTo>
                      <a:pt x="469" y="1188"/>
                      <a:pt x="469" y="1188"/>
                      <a:pt x="469" y="1188"/>
                    </a:cubicBezTo>
                    <a:cubicBezTo>
                      <a:pt x="470" y="1188"/>
                      <a:pt x="470" y="1188"/>
                      <a:pt x="470" y="1188"/>
                    </a:cubicBezTo>
                    <a:cubicBezTo>
                      <a:pt x="471" y="1187"/>
                      <a:pt x="471" y="1187"/>
                      <a:pt x="471" y="1187"/>
                    </a:cubicBezTo>
                    <a:cubicBezTo>
                      <a:pt x="475" y="1184"/>
                      <a:pt x="480" y="1180"/>
                      <a:pt x="484" y="1177"/>
                    </a:cubicBezTo>
                    <a:cubicBezTo>
                      <a:pt x="496" y="1171"/>
                      <a:pt x="514" y="1165"/>
                      <a:pt x="527" y="1171"/>
                    </a:cubicBezTo>
                    <a:cubicBezTo>
                      <a:pt x="533" y="1174"/>
                      <a:pt x="536" y="1179"/>
                      <a:pt x="539" y="1185"/>
                    </a:cubicBezTo>
                    <a:cubicBezTo>
                      <a:pt x="539" y="1187"/>
                      <a:pt x="539" y="1187"/>
                      <a:pt x="539" y="1187"/>
                    </a:cubicBezTo>
                    <a:cubicBezTo>
                      <a:pt x="541" y="1194"/>
                      <a:pt x="541" y="1201"/>
                      <a:pt x="538" y="1207"/>
                    </a:cubicBezTo>
                    <a:cubicBezTo>
                      <a:pt x="535" y="1214"/>
                      <a:pt x="530" y="1219"/>
                      <a:pt x="524" y="1221"/>
                    </a:cubicBezTo>
                    <a:cubicBezTo>
                      <a:pt x="517" y="1224"/>
                      <a:pt x="509" y="1224"/>
                      <a:pt x="503" y="1219"/>
                    </a:cubicBezTo>
                    <a:cubicBezTo>
                      <a:pt x="499" y="1216"/>
                      <a:pt x="497" y="1213"/>
                      <a:pt x="497" y="1207"/>
                    </a:cubicBezTo>
                    <a:cubicBezTo>
                      <a:pt x="496" y="1202"/>
                      <a:pt x="498" y="1197"/>
                      <a:pt x="503" y="1193"/>
                    </a:cubicBezTo>
                    <a:cubicBezTo>
                      <a:pt x="505" y="1191"/>
                      <a:pt x="507" y="1191"/>
                      <a:pt x="510" y="1190"/>
                    </a:cubicBezTo>
                    <a:cubicBezTo>
                      <a:pt x="507" y="1191"/>
                      <a:pt x="505" y="1192"/>
                      <a:pt x="503" y="1193"/>
                    </a:cubicBezTo>
                    <a:cubicBezTo>
                      <a:pt x="499" y="1197"/>
                      <a:pt x="497" y="1202"/>
                      <a:pt x="497" y="1207"/>
                    </a:cubicBezTo>
                    <a:cubicBezTo>
                      <a:pt x="498" y="1212"/>
                      <a:pt x="500" y="1216"/>
                      <a:pt x="504" y="1219"/>
                    </a:cubicBezTo>
                    <a:cubicBezTo>
                      <a:pt x="510" y="1222"/>
                      <a:pt x="517" y="1223"/>
                      <a:pt x="523" y="1220"/>
                    </a:cubicBezTo>
                    <a:cubicBezTo>
                      <a:pt x="529" y="1217"/>
                      <a:pt x="533" y="1213"/>
                      <a:pt x="536" y="1207"/>
                    </a:cubicBezTo>
                    <a:cubicBezTo>
                      <a:pt x="539" y="1200"/>
                      <a:pt x="539" y="1193"/>
                      <a:pt x="536" y="1186"/>
                    </a:cubicBezTo>
                    <a:cubicBezTo>
                      <a:pt x="534" y="1181"/>
                      <a:pt x="531" y="1177"/>
                      <a:pt x="525" y="1174"/>
                    </a:cubicBezTo>
                    <a:cubicBezTo>
                      <a:pt x="513" y="1168"/>
                      <a:pt x="495" y="1175"/>
                      <a:pt x="484" y="1182"/>
                    </a:cubicBezTo>
                    <a:cubicBezTo>
                      <a:pt x="479" y="1186"/>
                      <a:pt x="473" y="1191"/>
                      <a:pt x="467" y="1197"/>
                    </a:cubicBezTo>
                    <a:cubicBezTo>
                      <a:pt x="468" y="1196"/>
                      <a:pt x="469" y="1196"/>
                      <a:pt x="470" y="1196"/>
                    </a:cubicBezTo>
                    <a:cubicBezTo>
                      <a:pt x="477" y="1194"/>
                      <a:pt x="485" y="1197"/>
                      <a:pt x="487" y="1203"/>
                    </a:cubicBezTo>
                    <a:cubicBezTo>
                      <a:pt x="490" y="1209"/>
                      <a:pt x="489" y="1216"/>
                      <a:pt x="482" y="1219"/>
                    </a:cubicBezTo>
                    <a:cubicBezTo>
                      <a:pt x="478" y="1221"/>
                      <a:pt x="474" y="1220"/>
                      <a:pt x="471" y="1217"/>
                    </a:cubicBezTo>
                    <a:cubicBezTo>
                      <a:pt x="467" y="1211"/>
                      <a:pt x="473" y="1204"/>
                      <a:pt x="477" y="1206"/>
                    </a:cubicBezTo>
                    <a:cubicBezTo>
                      <a:pt x="475" y="1206"/>
                      <a:pt x="473" y="1209"/>
                      <a:pt x="472" y="1211"/>
                    </a:cubicBezTo>
                    <a:cubicBezTo>
                      <a:pt x="472" y="1214"/>
                      <a:pt x="475" y="1217"/>
                      <a:pt x="479" y="1217"/>
                    </a:cubicBezTo>
                    <a:cubicBezTo>
                      <a:pt x="482" y="1216"/>
                      <a:pt x="484" y="1214"/>
                      <a:pt x="485" y="1212"/>
                    </a:cubicBezTo>
                    <a:cubicBezTo>
                      <a:pt x="487" y="1207"/>
                      <a:pt x="483" y="1202"/>
                      <a:pt x="479" y="1199"/>
                    </a:cubicBezTo>
                    <a:cubicBezTo>
                      <a:pt x="475" y="1198"/>
                      <a:pt x="471" y="1199"/>
                      <a:pt x="467" y="1200"/>
                    </a:cubicBezTo>
                    <a:cubicBezTo>
                      <a:pt x="454" y="1204"/>
                      <a:pt x="427" y="1236"/>
                      <a:pt x="422" y="1248"/>
                    </a:cubicBezTo>
                    <a:cubicBezTo>
                      <a:pt x="431" y="1238"/>
                      <a:pt x="444" y="1230"/>
                      <a:pt x="459" y="1226"/>
                    </a:cubicBezTo>
                    <a:cubicBezTo>
                      <a:pt x="494" y="1218"/>
                      <a:pt x="540" y="1235"/>
                      <a:pt x="545" y="1273"/>
                    </a:cubicBezTo>
                    <a:cubicBezTo>
                      <a:pt x="547" y="1286"/>
                      <a:pt x="541" y="1300"/>
                      <a:pt x="529" y="1305"/>
                    </a:cubicBezTo>
                    <a:cubicBezTo>
                      <a:pt x="519" y="1308"/>
                      <a:pt x="508" y="1305"/>
                      <a:pt x="503" y="1296"/>
                    </a:cubicBezTo>
                    <a:cubicBezTo>
                      <a:pt x="498" y="1288"/>
                      <a:pt x="499" y="1277"/>
                      <a:pt x="506" y="1270"/>
                    </a:cubicBezTo>
                    <a:cubicBezTo>
                      <a:pt x="510" y="1266"/>
                      <a:pt x="516" y="1265"/>
                      <a:pt x="522" y="1265"/>
                    </a:cubicBezTo>
                    <a:cubicBezTo>
                      <a:pt x="524" y="1266"/>
                      <a:pt x="526" y="1266"/>
                      <a:pt x="528" y="1267"/>
                    </a:cubicBezTo>
                    <a:cubicBezTo>
                      <a:pt x="532" y="1270"/>
                      <a:pt x="535" y="1275"/>
                      <a:pt x="536" y="1280"/>
                    </a:cubicBezTo>
                    <a:cubicBezTo>
                      <a:pt x="536" y="1289"/>
                      <a:pt x="530" y="1296"/>
                      <a:pt x="521" y="1297"/>
                    </a:cubicBezTo>
                    <a:cubicBezTo>
                      <a:pt x="512" y="1297"/>
                      <a:pt x="505" y="1291"/>
                      <a:pt x="504" y="1282"/>
                    </a:cubicBezTo>
                    <a:cubicBezTo>
                      <a:pt x="504" y="1277"/>
                      <a:pt x="506" y="1273"/>
                      <a:pt x="509" y="1270"/>
                    </a:cubicBezTo>
                    <a:cubicBezTo>
                      <a:pt x="508" y="1270"/>
                      <a:pt x="508" y="1271"/>
                      <a:pt x="507" y="1271"/>
                    </a:cubicBezTo>
                    <a:cubicBezTo>
                      <a:pt x="501" y="1278"/>
                      <a:pt x="500" y="1287"/>
                      <a:pt x="505" y="1295"/>
                    </a:cubicBezTo>
                    <a:cubicBezTo>
                      <a:pt x="510" y="1302"/>
                      <a:pt x="519" y="1304"/>
                      <a:pt x="527" y="1301"/>
                    </a:cubicBezTo>
                    <a:cubicBezTo>
                      <a:pt x="538" y="1297"/>
                      <a:pt x="543" y="1285"/>
                      <a:pt x="541" y="1274"/>
                    </a:cubicBezTo>
                    <a:cubicBezTo>
                      <a:pt x="536" y="1238"/>
                      <a:pt x="492" y="1224"/>
                      <a:pt x="461" y="1231"/>
                    </a:cubicBezTo>
                    <a:cubicBezTo>
                      <a:pt x="429" y="1240"/>
                      <a:pt x="411" y="1265"/>
                      <a:pt x="405" y="1296"/>
                    </a:cubicBezTo>
                    <a:cubicBezTo>
                      <a:pt x="393" y="1359"/>
                      <a:pt x="434" y="1410"/>
                      <a:pt x="485" y="1442"/>
                    </a:cubicBezTo>
                    <a:cubicBezTo>
                      <a:pt x="504" y="1453"/>
                      <a:pt x="519" y="1461"/>
                      <a:pt x="541" y="1465"/>
                    </a:cubicBezTo>
                    <a:cubicBezTo>
                      <a:pt x="562" y="1469"/>
                      <a:pt x="586" y="1468"/>
                      <a:pt x="602" y="1458"/>
                    </a:cubicBezTo>
                    <a:cubicBezTo>
                      <a:pt x="603" y="1458"/>
                      <a:pt x="603" y="1458"/>
                      <a:pt x="603" y="1458"/>
                    </a:cubicBezTo>
                    <a:cubicBezTo>
                      <a:pt x="591" y="1464"/>
                      <a:pt x="575" y="1464"/>
                      <a:pt x="564" y="1462"/>
                    </a:cubicBezTo>
                    <a:cubicBezTo>
                      <a:pt x="540" y="1457"/>
                      <a:pt x="512" y="1435"/>
                      <a:pt x="503" y="1412"/>
                    </a:cubicBezTo>
                    <a:cubicBezTo>
                      <a:pt x="505" y="1412"/>
                      <a:pt x="507" y="1411"/>
                      <a:pt x="508" y="1410"/>
                    </a:cubicBezTo>
                    <a:cubicBezTo>
                      <a:pt x="517" y="1432"/>
                      <a:pt x="541" y="1452"/>
                      <a:pt x="565" y="1458"/>
                    </a:cubicBezTo>
                    <a:cubicBezTo>
                      <a:pt x="580" y="1462"/>
                      <a:pt x="602" y="1461"/>
                      <a:pt x="612" y="1447"/>
                    </a:cubicBezTo>
                    <a:cubicBezTo>
                      <a:pt x="615" y="1443"/>
                      <a:pt x="617" y="1439"/>
                      <a:pt x="617" y="1434"/>
                    </a:cubicBezTo>
                    <a:cubicBezTo>
                      <a:pt x="617" y="1429"/>
                      <a:pt x="616" y="1425"/>
                      <a:pt x="612" y="1421"/>
                    </a:cubicBezTo>
                    <a:cubicBezTo>
                      <a:pt x="609" y="1418"/>
                      <a:pt x="605" y="1416"/>
                      <a:pt x="601" y="1416"/>
                    </a:cubicBezTo>
                    <a:cubicBezTo>
                      <a:pt x="597" y="1416"/>
                      <a:pt x="593" y="1417"/>
                      <a:pt x="590" y="1420"/>
                    </a:cubicBezTo>
                    <a:cubicBezTo>
                      <a:pt x="587" y="1423"/>
                      <a:pt x="586" y="1427"/>
                      <a:pt x="587" y="1431"/>
                    </a:cubicBezTo>
                    <a:cubicBezTo>
                      <a:pt x="588" y="1433"/>
                      <a:pt x="589" y="1434"/>
                      <a:pt x="590" y="1435"/>
                    </a:cubicBezTo>
                    <a:cubicBezTo>
                      <a:pt x="592" y="1436"/>
                      <a:pt x="594" y="1436"/>
                      <a:pt x="595" y="1436"/>
                    </a:cubicBezTo>
                    <a:cubicBezTo>
                      <a:pt x="597" y="1436"/>
                      <a:pt x="598" y="1435"/>
                      <a:pt x="599" y="1434"/>
                    </a:cubicBezTo>
                    <a:cubicBezTo>
                      <a:pt x="600" y="1434"/>
                      <a:pt x="600" y="1432"/>
                      <a:pt x="600" y="1431"/>
                    </a:cubicBezTo>
                    <a:cubicBezTo>
                      <a:pt x="600" y="1432"/>
                      <a:pt x="600" y="1434"/>
                      <a:pt x="599" y="1434"/>
                    </a:cubicBezTo>
                    <a:cubicBezTo>
                      <a:pt x="598" y="1435"/>
                      <a:pt x="597" y="1436"/>
                      <a:pt x="595" y="1436"/>
                    </a:cubicBezTo>
                    <a:cubicBezTo>
                      <a:pt x="593" y="1436"/>
                      <a:pt x="592" y="1436"/>
                      <a:pt x="590" y="1435"/>
                    </a:cubicBezTo>
                    <a:cubicBezTo>
                      <a:pt x="589" y="1434"/>
                      <a:pt x="588" y="1433"/>
                      <a:pt x="587" y="1431"/>
                    </a:cubicBezTo>
                    <a:cubicBezTo>
                      <a:pt x="586" y="1427"/>
                      <a:pt x="587" y="1423"/>
                      <a:pt x="589" y="1420"/>
                    </a:cubicBezTo>
                    <a:cubicBezTo>
                      <a:pt x="592" y="1416"/>
                      <a:pt x="596" y="1415"/>
                      <a:pt x="601" y="1415"/>
                    </a:cubicBezTo>
                    <a:cubicBezTo>
                      <a:pt x="606" y="1415"/>
                      <a:pt x="610" y="1417"/>
                      <a:pt x="613" y="1420"/>
                    </a:cubicBezTo>
                    <a:cubicBezTo>
                      <a:pt x="617" y="1424"/>
                      <a:pt x="619" y="1429"/>
                      <a:pt x="619" y="1434"/>
                    </a:cubicBezTo>
                    <a:cubicBezTo>
                      <a:pt x="619" y="1438"/>
                      <a:pt x="618" y="1441"/>
                      <a:pt x="617" y="1443"/>
                    </a:cubicBezTo>
                    <a:cubicBezTo>
                      <a:pt x="618" y="1441"/>
                      <a:pt x="619" y="1439"/>
                      <a:pt x="620" y="1437"/>
                    </a:cubicBezTo>
                    <a:cubicBezTo>
                      <a:pt x="625" y="1424"/>
                      <a:pt x="624" y="1412"/>
                      <a:pt x="622" y="1399"/>
                    </a:cubicBezTo>
                    <a:cubicBezTo>
                      <a:pt x="618" y="1383"/>
                      <a:pt x="612" y="1373"/>
                      <a:pt x="602" y="1359"/>
                    </a:cubicBezTo>
                    <a:cubicBezTo>
                      <a:pt x="584" y="1336"/>
                      <a:pt x="557" y="1313"/>
                      <a:pt x="557" y="1281"/>
                    </a:cubicBezTo>
                    <a:cubicBezTo>
                      <a:pt x="557" y="1276"/>
                      <a:pt x="558" y="1271"/>
                      <a:pt x="559" y="1267"/>
                    </a:cubicBezTo>
                    <a:cubicBezTo>
                      <a:pt x="560" y="1262"/>
                      <a:pt x="563" y="1257"/>
                      <a:pt x="565" y="1251"/>
                    </a:cubicBezTo>
                    <a:cubicBezTo>
                      <a:pt x="568" y="1238"/>
                      <a:pt x="560" y="1230"/>
                      <a:pt x="552" y="1230"/>
                    </a:cubicBezTo>
                    <a:cubicBezTo>
                      <a:pt x="549" y="1230"/>
                      <a:pt x="546" y="1232"/>
                      <a:pt x="544" y="1234"/>
                    </a:cubicBezTo>
                    <a:cubicBezTo>
                      <a:pt x="542" y="1237"/>
                      <a:pt x="542" y="1240"/>
                      <a:pt x="544" y="1242"/>
                    </a:cubicBezTo>
                    <a:cubicBezTo>
                      <a:pt x="545" y="1245"/>
                      <a:pt x="550" y="1246"/>
                      <a:pt x="552" y="1244"/>
                    </a:cubicBezTo>
                    <a:cubicBezTo>
                      <a:pt x="554" y="1242"/>
                      <a:pt x="554" y="1240"/>
                      <a:pt x="553" y="1237"/>
                    </a:cubicBezTo>
                    <a:cubicBezTo>
                      <a:pt x="555" y="1239"/>
                      <a:pt x="555" y="1243"/>
                      <a:pt x="554" y="1245"/>
                    </a:cubicBezTo>
                    <a:cubicBezTo>
                      <a:pt x="552" y="1247"/>
                      <a:pt x="550" y="1248"/>
                      <a:pt x="547" y="1247"/>
                    </a:cubicBezTo>
                    <a:cubicBezTo>
                      <a:pt x="539" y="1245"/>
                      <a:pt x="538" y="1235"/>
                      <a:pt x="544" y="1230"/>
                    </a:cubicBezTo>
                    <a:cubicBezTo>
                      <a:pt x="547" y="1228"/>
                      <a:pt x="552" y="1227"/>
                      <a:pt x="557" y="1228"/>
                    </a:cubicBezTo>
                    <a:cubicBezTo>
                      <a:pt x="564" y="1230"/>
                      <a:pt x="568" y="1238"/>
                      <a:pt x="567" y="1247"/>
                    </a:cubicBezTo>
                    <a:cubicBezTo>
                      <a:pt x="569" y="1244"/>
                      <a:pt x="570" y="1242"/>
                      <a:pt x="571" y="1239"/>
                    </a:cubicBezTo>
                    <a:cubicBezTo>
                      <a:pt x="573" y="1234"/>
                      <a:pt x="572" y="1228"/>
                      <a:pt x="567" y="1223"/>
                    </a:cubicBezTo>
                    <a:cubicBezTo>
                      <a:pt x="561" y="1216"/>
                      <a:pt x="550" y="1216"/>
                      <a:pt x="542" y="1222"/>
                    </a:cubicBezTo>
                    <a:cubicBezTo>
                      <a:pt x="537" y="1226"/>
                      <a:pt x="533" y="1230"/>
                      <a:pt x="525" y="1231"/>
                    </a:cubicBezTo>
                    <a:cubicBezTo>
                      <a:pt x="519" y="1231"/>
                      <a:pt x="513" y="1229"/>
                      <a:pt x="509" y="1223"/>
                    </a:cubicBezTo>
                    <a:cubicBezTo>
                      <a:pt x="526" y="1232"/>
                      <a:pt x="530" y="1217"/>
                      <a:pt x="543" y="1211"/>
                    </a:cubicBezTo>
                    <a:cubicBezTo>
                      <a:pt x="550" y="1208"/>
                      <a:pt x="559" y="1207"/>
                      <a:pt x="565" y="1212"/>
                    </a:cubicBezTo>
                    <a:cubicBezTo>
                      <a:pt x="571" y="1216"/>
                      <a:pt x="577" y="1226"/>
                      <a:pt x="573" y="1236"/>
                    </a:cubicBezTo>
                    <a:cubicBezTo>
                      <a:pt x="574" y="1235"/>
                      <a:pt x="574" y="1235"/>
                      <a:pt x="574" y="1234"/>
                    </a:cubicBezTo>
                    <a:cubicBezTo>
                      <a:pt x="584" y="1221"/>
                      <a:pt x="597" y="1214"/>
                      <a:pt x="613" y="1215"/>
                    </a:cubicBezTo>
                    <a:cubicBezTo>
                      <a:pt x="617" y="1216"/>
                      <a:pt x="620" y="1216"/>
                      <a:pt x="623" y="1217"/>
                    </a:cubicBezTo>
                    <a:cubicBezTo>
                      <a:pt x="622" y="1218"/>
                      <a:pt x="622" y="1219"/>
                      <a:pt x="622" y="1219"/>
                    </a:cubicBezTo>
                    <a:cubicBezTo>
                      <a:pt x="619" y="1219"/>
                      <a:pt x="616" y="1218"/>
                      <a:pt x="613" y="1218"/>
                    </a:cubicBezTo>
                    <a:cubicBezTo>
                      <a:pt x="597" y="1218"/>
                      <a:pt x="586" y="1224"/>
                      <a:pt x="577" y="1237"/>
                    </a:cubicBezTo>
                    <a:cubicBezTo>
                      <a:pt x="576" y="1238"/>
                      <a:pt x="575" y="1239"/>
                      <a:pt x="574" y="1241"/>
                    </a:cubicBezTo>
                    <a:cubicBezTo>
                      <a:pt x="578" y="1237"/>
                      <a:pt x="583" y="1234"/>
                      <a:pt x="589" y="1233"/>
                    </a:cubicBezTo>
                    <a:cubicBezTo>
                      <a:pt x="593" y="1232"/>
                      <a:pt x="596" y="1232"/>
                      <a:pt x="600" y="1233"/>
                    </a:cubicBezTo>
                    <a:cubicBezTo>
                      <a:pt x="604" y="1234"/>
                      <a:pt x="606" y="1235"/>
                      <a:pt x="609" y="1238"/>
                    </a:cubicBezTo>
                    <a:cubicBezTo>
                      <a:pt x="616" y="1243"/>
                      <a:pt x="618" y="1254"/>
                      <a:pt x="612" y="1260"/>
                    </a:cubicBezTo>
                    <a:cubicBezTo>
                      <a:pt x="609" y="1263"/>
                      <a:pt x="605" y="1265"/>
                      <a:pt x="602" y="1265"/>
                    </a:cubicBezTo>
                    <a:cubicBezTo>
                      <a:pt x="600" y="1265"/>
                      <a:pt x="598" y="1264"/>
                      <a:pt x="596" y="1263"/>
                    </a:cubicBezTo>
                    <a:cubicBezTo>
                      <a:pt x="593" y="1262"/>
                      <a:pt x="591" y="1259"/>
                      <a:pt x="590" y="1256"/>
                    </a:cubicBezTo>
                    <a:cubicBezTo>
                      <a:pt x="590" y="1255"/>
                      <a:pt x="590" y="1253"/>
                      <a:pt x="590" y="1252"/>
                    </a:cubicBezTo>
                    <a:cubicBezTo>
                      <a:pt x="590" y="1251"/>
                      <a:pt x="591" y="1250"/>
                      <a:pt x="591" y="1249"/>
                    </a:cubicBezTo>
                    <a:cubicBezTo>
                      <a:pt x="592" y="1247"/>
                      <a:pt x="595" y="1245"/>
                      <a:pt x="598" y="1245"/>
                    </a:cubicBezTo>
                    <a:cubicBezTo>
                      <a:pt x="599" y="1245"/>
                      <a:pt x="601" y="1246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1" y="1246"/>
                      <a:pt x="599" y="1246"/>
                      <a:pt x="598" y="1246"/>
                    </a:cubicBezTo>
                    <a:cubicBezTo>
                      <a:pt x="595" y="1246"/>
                      <a:pt x="593" y="1247"/>
                      <a:pt x="592" y="1249"/>
                    </a:cubicBezTo>
                    <a:cubicBezTo>
                      <a:pt x="592" y="1250"/>
                      <a:pt x="591" y="1251"/>
                      <a:pt x="591" y="1252"/>
                    </a:cubicBezTo>
                    <a:cubicBezTo>
                      <a:pt x="591" y="1253"/>
                      <a:pt x="591" y="1254"/>
                      <a:pt x="592" y="1256"/>
                    </a:cubicBezTo>
                    <a:cubicBezTo>
                      <a:pt x="593" y="1258"/>
                      <a:pt x="595" y="1260"/>
                      <a:pt x="597" y="1262"/>
                    </a:cubicBezTo>
                    <a:cubicBezTo>
                      <a:pt x="599" y="1262"/>
                      <a:pt x="600" y="1263"/>
                      <a:pt x="602" y="1263"/>
                    </a:cubicBezTo>
                    <a:cubicBezTo>
                      <a:pt x="605" y="1262"/>
                      <a:pt x="608" y="1261"/>
                      <a:pt x="610" y="1259"/>
                    </a:cubicBezTo>
                    <a:cubicBezTo>
                      <a:pt x="615" y="1253"/>
                      <a:pt x="613" y="1245"/>
                      <a:pt x="607" y="1240"/>
                    </a:cubicBezTo>
                    <a:cubicBezTo>
                      <a:pt x="605" y="1238"/>
                      <a:pt x="602" y="1237"/>
                      <a:pt x="599" y="1237"/>
                    </a:cubicBezTo>
                    <a:cubicBezTo>
                      <a:pt x="596" y="1236"/>
                      <a:pt x="593" y="1236"/>
                      <a:pt x="590" y="1237"/>
                    </a:cubicBezTo>
                    <a:cubicBezTo>
                      <a:pt x="587" y="1238"/>
                      <a:pt x="584" y="1239"/>
                      <a:pt x="581" y="1241"/>
                    </a:cubicBezTo>
                    <a:cubicBezTo>
                      <a:pt x="577" y="1244"/>
                      <a:pt x="573" y="1247"/>
                      <a:pt x="570" y="1252"/>
                    </a:cubicBezTo>
                    <a:cubicBezTo>
                      <a:pt x="565" y="1261"/>
                      <a:pt x="562" y="1271"/>
                      <a:pt x="562" y="1281"/>
                    </a:cubicBezTo>
                    <a:cubicBezTo>
                      <a:pt x="562" y="1307"/>
                      <a:pt x="583" y="1328"/>
                      <a:pt x="599" y="1349"/>
                    </a:cubicBezTo>
                    <a:cubicBezTo>
                      <a:pt x="597" y="1345"/>
                      <a:pt x="594" y="1341"/>
                      <a:pt x="592" y="1337"/>
                    </a:cubicBezTo>
                    <a:cubicBezTo>
                      <a:pt x="586" y="1324"/>
                      <a:pt x="587" y="1305"/>
                      <a:pt x="600" y="1297"/>
                    </a:cubicBezTo>
                    <a:cubicBezTo>
                      <a:pt x="608" y="1291"/>
                      <a:pt x="618" y="1290"/>
                      <a:pt x="621" y="1280"/>
                    </a:cubicBezTo>
                    <a:cubicBezTo>
                      <a:pt x="628" y="1284"/>
                      <a:pt x="629" y="1297"/>
                      <a:pt x="621" y="1306"/>
                    </a:cubicBezTo>
                    <a:cubicBezTo>
                      <a:pt x="613" y="1315"/>
                      <a:pt x="595" y="1321"/>
                      <a:pt x="598" y="1336"/>
                    </a:cubicBezTo>
                    <a:cubicBezTo>
                      <a:pt x="599" y="1345"/>
                      <a:pt x="606" y="1352"/>
                      <a:pt x="605" y="1356"/>
                    </a:cubicBezTo>
                    <a:cubicBezTo>
                      <a:pt x="604" y="1355"/>
                      <a:pt x="604" y="1355"/>
                      <a:pt x="604" y="1355"/>
                    </a:cubicBezTo>
                    <a:cubicBezTo>
                      <a:pt x="605" y="1356"/>
                      <a:pt x="605" y="1356"/>
                      <a:pt x="606" y="1357"/>
                    </a:cubicBezTo>
                    <a:cubicBezTo>
                      <a:pt x="616" y="1371"/>
                      <a:pt x="622" y="1381"/>
                      <a:pt x="625" y="1398"/>
                    </a:cubicBezTo>
                    <a:cubicBezTo>
                      <a:pt x="628" y="1412"/>
                      <a:pt x="628" y="1424"/>
                      <a:pt x="622" y="1438"/>
                    </a:cubicBezTo>
                    <a:cubicBezTo>
                      <a:pt x="618" y="1447"/>
                      <a:pt x="611" y="1455"/>
                      <a:pt x="603" y="1460"/>
                    </a:cubicBezTo>
                    <a:cubicBezTo>
                      <a:pt x="586" y="1470"/>
                      <a:pt x="562" y="1472"/>
                      <a:pt x="540" y="1468"/>
                    </a:cubicBezTo>
                    <a:cubicBezTo>
                      <a:pt x="531" y="1466"/>
                      <a:pt x="523" y="1464"/>
                      <a:pt x="515" y="1461"/>
                    </a:cubicBezTo>
                    <a:cubicBezTo>
                      <a:pt x="500" y="1456"/>
                      <a:pt x="488" y="1447"/>
                      <a:pt x="472" y="1445"/>
                    </a:cubicBezTo>
                    <a:cubicBezTo>
                      <a:pt x="465" y="1445"/>
                      <a:pt x="456" y="1445"/>
                      <a:pt x="451" y="1449"/>
                    </a:cubicBezTo>
                    <a:cubicBezTo>
                      <a:pt x="447" y="1452"/>
                      <a:pt x="444" y="1458"/>
                      <a:pt x="447" y="1462"/>
                    </a:cubicBezTo>
                    <a:cubicBezTo>
                      <a:pt x="448" y="1463"/>
                      <a:pt x="450" y="1464"/>
                      <a:pt x="452" y="1463"/>
                    </a:cubicBezTo>
                    <a:cubicBezTo>
                      <a:pt x="453" y="1462"/>
                      <a:pt x="454" y="1461"/>
                      <a:pt x="454" y="1460"/>
                    </a:cubicBezTo>
                    <a:cubicBezTo>
                      <a:pt x="453" y="1458"/>
                      <a:pt x="453" y="1458"/>
                      <a:pt x="452" y="1457"/>
                    </a:cubicBezTo>
                    <a:cubicBezTo>
                      <a:pt x="451" y="1457"/>
                      <a:pt x="449" y="1457"/>
                      <a:pt x="449" y="1459"/>
                    </a:cubicBezTo>
                    <a:cubicBezTo>
                      <a:pt x="449" y="1460"/>
                      <a:pt x="449" y="1460"/>
                      <a:pt x="450" y="1461"/>
                    </a:cubicBezTo>
                    <a:cubicBezTo>
                      <a:pt x="449" y="1461"/>
                      <a:pt x="448" y="1460"/>
                      <a:pt x="448" y="1459"/>
                    </a:cubicBezTo>
                    <a:cubicBezTo>
                      <a:pt x="447" y="1458"/>
                      <a:pt x="448" y="1456"/>
                      <a:pt x="450" y="1455"/>
                    </a:cubicBezTo>
                    <a:cubicBezTo>
                      <a:pt x="452" y="1454"/>
                      <a:pt x="455" y="1455"/>
                      <a:pt x="456" y="1457"/>
                    </a:cubicBezTo>
                    <a:cubicBezTo>
                      <a:pt x="457" y="1459"/>
                      <a:pt x="457" y="1461"/>
                      <a:pt x="457" y="1463"/>
                    </a:cubicBezTo>
                    <a:cubicBezTo>
                      <a:pt x="456" y="1465"/>
                      <a:pt x="454" y="1466"/>
                      <a:pt x="452" y="1467"/>
                    </a:cubicBezTo>
                    <a:cubicBezTo>
                      <a:pt x="450" y="1467"/>
                      <a:pt x="447" y="1467"/>
                      <a:pt x="445" y="1464"/>
                    </a:cubicBezTo>
                    <a:cubicBezTo>
                      <a:pt x="442" y="1460"/>
                      <a:pt x="444" y="1455"/>
                      <a:pt x="447" y="1451"/>
                    </a:cubicBezTo>
                    <a:cubicBezTo>
                      <a:pt x="449" y="1449"/>
                      <a:pt x="451" y="1447"/>
                      <a:pt x="453" y="1446"/>
                    </a:cubicBezTo>
                    <a:cubicBezTo>
                      <a:pt x="443" y="1449"/>
                      <a:pt x="437" y="1456"/>
                      <a:pt x="434" y="1466"/>
                    </a:cubicBezTo>
                    <a:cubicBezTo>
                      <a:pt x="432" y="1471"/>
                      <a:pt x="432" y="1477"/>
                      <a:pt x="436" y="1483"/>
                    </a:cubicBezTo>
                    <a:cubicBezTo>
                      <a:pt x="436" y="1483"/>
                      <a:pt x="436" y="1483"/>
                      <a:pt x="436" y="1483"/>
                    </a:cubicBezTo>
                    <a:cubicBezTo>
                      <a:pt x="434" y="1477"/>
                      <a:pt x="436" y="1471"/>
                      <a:pt x="445" y="1472"/>
                    </a:cubicBezTo>
                    <a:cubicBezTo>
                      <a:pt x="450" y="1473"/>
                      <a:pt x="458" y="1483"/>
                      <a:pt x="469" y="1473"/>
                    </a:cubicBezTo>
                    <a:close/>
                    <a:moveTo>
                      <a:pt x="108" y="1506"/>
                    </a:moveTo>
                    <a:cubicBezTo>
                      <a:pt x="135" y="1516"/>
                      <a:pt x="155" y="1504"/>
                      <a:pt x="169" y="1504"/>
                    </a:cubicBezTo>
                    <a:cubicBezTo>
                      <a:pt x="184" y="1504"/>
                      <a:pt x="183" y="1522"/>
                      <a:pt x="167" y="1525"/>
                    </a:cubicBezTo>
                    <a:cubicBezTo>
                      <a:pt x="149" y="1529"/>
                      <a:pt x="126" y="1519"/>
                      <a:pt x="108" y="1506"/>
                    </a:cubicBezTo>
                    <a:close/>
                    <a:moveTo>
                      <a:pt x="190" y="1626"/>
                    </a:moveTo>
                    <a:cubicBezTo>
                      <a:pt x="192" y="1638"/>
                      <a:pt x="184" y="1664"/>
                      <a:pt x="171" y="1674"/>
                    </a:cubicBezTo>
                    <a:cubicBezTo>
                      <a:pt x="158" y="1683"/>
                      <a:pt x="148" y="1675"/>
                      <a:pt x="160" y="1662"/>
                    </a:cubicBezTo>
                    <a:cubicBezTo>
                      <a:pt x="169" y="1652"/>
                      <a:pt x="188" y="1640"/>
                      <a:pt x="190" y="1626"/>
                    </a:cubicBezTo>
                    <a:close/>
                    <a:moveTo>
                      <a:pt x="266" y="1511"/>
                    </a:moveTo>
                    <a:cubicBezTo>
                      <a:pt x="264" y="1510"/>
                      <a:pt x="262" y="1510"/>
                      <a:pt x="260" y="1511"/>
                    </a:cubicBezTo>
                    <a:cubicBezTo>
                      <a:pt x="259" y="1512"/>
                      <a:pt x="258" y="1515"/>
                      <a:pt x="260" y="1516"/>
                    </a:cubicBezTo>
                    <a:cubicBezTo>
                      <a:pt x="261" y="1518"/>
                      <a:pt x="264" y="1518"/>
                      <a:pt x="265" y="1517"/>
                    </a:cubicBezTo>
                    <a:cubicBezTo>
                      <a:pt x="267" y="1515"/>
                      <a:pt x="267" y="1513"/>
                      <a:pt x="266" y="1511"/>
                    </a:cubicBezTo>
                    <a:close/>
                    <a:moveTo>
                      <a:pt x="217" y="1555"/>
                    </a:moveTo>
                    <a:cubicBezTo>
                      <a:pt x="213" y="1546"/>
                      <a:pt x="225" y="1542"/>
                      <a:pt x="229" y="1540"/>
                    </a:cubicBezTo>
                    <a:cubicBezTo>
                      <a:pt x="232" y="1539"/>
                      <a:pt x="234" y="1537"/>
                      <a:pt x="234" y="1534"/>
                    </a:cubicBezTo>
                    <a:cubicBezTo>
                      <a:pt x="236" y="1538"/>
                      <a:pt x="235" y="1547"/>
                      <a:pt x="234" y="1551"/>
                    </a:cubicBezTo>
                    <a:cubicBezTo>
                      <a:pt x="231" y="1557"/>
                      <a:pt x="226" y="1561"/>
                      <a:pt x="219" y="1557"/>
                    </a:cubicBezTo>
                    <a:cubicBezTo>
                      <a:pt x="222" y="1556"/>
                      <a:pt x="226" y="1553"/>
                      <a:pt x="227" y="1549"/>
                    </a:cubicBezTo>
                    <a:cubicBezTo>
                      <a:pt x="226" y="1551"/>
                      <a:pt x="221" y="1554"/>
                      <a:pt x="217" y="1555"/>
                    </a:cubicBezTo>
                    <a:close/>
                    <a:moveTo>
                      <a:pt x="270" y="1532"/>
                    </a:moveTo>
                    <a:cubicBezTo>
                      <a:pt x="267" y="1529"/>
                      <a:pt x="262" y="1529"/>
                      <a:pt x="259" y="1532"/>
                    </a:cubicBezTo>
                    <a:cubicBezTo>
                      <a:pt x="256" y="1534"/>
                      <a:pt x="255" y="1539"/>
                      <a:pt x="258" y="1542"/>
                    </a:cubicBezTo>
                    <a:cubicBezTo>
                      <a:pt x="261" y="1545"/>
                      <a:pt x="266" y="1546"/>
                      <a:pt x="269" y="1543"/>
                    </a:cubicBezTo>
                    <a:cubicBezTo>
                      <a:pt x="272" y="1540"/>
                      <a:pt x="272" y="1536"/>
                      <a:pt x="270" y="1532"/>
                    </a:cubicBezTo>
                    <a:close/>
                    <a:moveTo>
                      <a:pt x="270" y="1520"/>
                    </a:moveTo>
                    <a:cubicBezTo>
                      <a:pt x="268" y="1518"/>
                      <a:pt x="265" y="1518"/>
                      <a:pt x="263" y="1520"/>
                    </a:cubicBezTo>
                    <a:cubicBezTo>
                      <a:pt x="261" y="1521"/>
                      <a:pt x="261" y="1524"/>
                      <a:pt x="262" y="1527"/>
                    </a:cubicBezTo>
                    <a:cubicBezTo>
                      <a:pt x="264" y="1529"/>
                      <a:pt x="267" y="1529"/>
                      <a:pt x="269" y="1527"/>
                    </a:cubicBezTo>
                    <a:cubicBezTo>
                      <a:pt x="271" y="1525"/>
                      <a:pt x="272" y="1522"/>
                      <a:pt x="270" y="1520"/>
                    </a:cubicBezTo>
                    <a:close/>
                    <a:moveTo>
                      <a:pt x="192" y="1606"/>
                    </a:moveTo>
                    <a:cubicBezTo>
                      <a:pt x="192" y="1603"/>
                      <a:pt x="191" y="1600"/>
                      <a:pt x="190" y="1598"/>
                    </a:cubicBezTo>
                    <a:cubicBezTo>
                      <a:pt x="187" y="1595"/>
                      <a:pt x="183" y="1593"/>
                      <a:pt x="178" y="1595"/>
                    </a:cubicBezTo>
                    <a:cubicBezTo>
                      <a:pt x="173" y="1597"/>
                      <a:pt x="171" y="1602"/>
                      <a:pt x="172" y="1606"/>
                    </a:cubicBezTo>
                    <a:cubicBezTo>
                      <a:pt x="173" y="1614"/>
                      <a:pt x="179" y="1613"/>
                      <a:pt x="183" y="1616"/>
                    </a:cubicBezTo>
                    <a:cubicBezTo>
                      <a:pt x="187" y="1620"/>
                      <a:pt x="188" y="1627"/>
                      <a:pt x="184" y="1633"/>
                    </a:cubicBezTo>
                    <a:cubicBezTo>
                      <a:pt x="181" y="1640"/>
                      <a:pt x="174" y="1645"/>
                      <a:pt x="165" y="1643"/>
                    </a:cubicBezTo>
                    <a:cubicBezTo>
                      <a:pt x="161" y="1642"/>
                      <a:pt x="156" y="1639"/>
                      <a:pt x="157" y="1634"/>
                    </a:cubicBezTo>
                    <a:cubicBezTo>
                      <a:pt x="161" y="1637"/>
                      <a:pt x="168" y="1636"/>
                      <a:pt x="169" y="1630"/>
                    </a:cubicBezTo>
                    <a:cubicBezTo>
                      <a:pt x="169" y="1626"/>
                      <a:pt x="166" y="1619"/>
                      <a:pt x="163" y="1612"/>
                    </a:cubicBezTo>
                    <a:cubicBezTo>
                      <a:pt x="160" y="1604"/>
                      <a:pt x="159" y="1597"/>
                      <a:pt x="161" y="1590"/>
                    </a:cubicBezTo>
                    <a:cubicBezTo>
                      <a:pt x="164" y="1577"/>
                      <a:pt x="180" y="1571"/>
                      <a:pt x="192" y="1577"/>
                    </a:cubicBezTo>
                    <a:cubicBezTo>
                      <a:pt x="198" y="1580"/>
                      <a:pt x="202" y="1586"/>
                      <a:pt x="204" y="1592"/>
                    </a:cubicBezTo>
                    <a:cubicBezTo>
                      <a:pt x="206" y="1599"/>
                      <a:pt x="208" y="1618"/>
                      <a:pt x="215" y="1624"/>
                    </a:cubicBezTo>
                    <a:cubicBezTo>
                      <a:pt x="221" y="1628"/>
                      <a:pt x="226" y="1626"/>
                      <a:pt x="228" y="1621"/>
                    </a:cubicBezTo>
                    <a:cubicBezTo>
                      <a:pt x="232" y="1625"/>
                      <a:pt x="229" y="1633"/>
                      <a:pt x="224" y="1636"/>
                    </a:cubicBezTo>
                    <a:cubicBezTo>
                      <a:pt x="214" y="1642"/>
                      <a:pt x="198" y="1638"/>
                      <a:pt x="192" y="1624"/>
                    </a:cubicBezTo>
                    <a:cubicBezTo>
                      <a:pt x="190" y="1619"/>
                      <a:pt x="191" y="1614"/>
                      <a:pt x="192" y="1606"/>
                    </a:cubicBezTo>
                    <a:close/>
                    <a:moveTo>
                      <a:pt x="96" y="1695"/>
                    </a:moveTo>
                    <a:cubicBezTo>
                      <a:pt x="94" y="1694"/>
                      <a:pt x="94" y="1691"/>
                      <a:pt x="95" y="1689"/>
                    </a:cubicBezTo>
                    <a:cubicBezTo>
                      <a:pt x="97" y="1688"/>
                      <a:pt x="100" y="1687"/>
                      <a:pt x="101" y="1689"/>
                    </a:cubicBezTo>
                    <a:cubicBezTo>
                      <a:pt x="103" y="1690"/>
                      <a:pt x="103" y="1693"/>
                      <a:pt x="102" y="1695"/>
                    </a:cubicBezTo>
                    <a:cubicBezTo>
                      <a:pt x="100" y="1697"/>
                      <a:pt x="98" y="1697"/>
                      <a:pt x="96" y="1695"/>
                    </a:cubicBezTo>
                    <a:close/>
                    <a:moveTo>
                      <a:pt x="88" y="1691"/>
                    </a:moveTo>
                    <a:cubicBezTo>
                      <a:pt x="87" y="1690"/>
                      <a:pt x="87" y="1688"/>
                      <a:pt x="88" y="1687"/>
                    </a:cubicBezTo>
                    <a:cubicBezTo>
                      <a:pt x="89" y="1686"/>
                      <a:pt x="91" y="1685"/>
                      <a:pt x="93" y="1687"/>
                    </a:cubicBezTo>
                    <a:cubicBezTo>
                      <a:pt x="94" y="1688"/>
                      <a:pt x="94" y="1690"/>
                      <a:pt x="93" y="1691"/>
                    </a:cubicBezTo>
                    <a:cubicBezTo>
                      <a:pt x="92" y="1693"/>
                      <a:pt x="90" y="1693"/>
                      <a:pt x="88" y="1691"/>
                    </a:cubicBezTo>
                    <a:close/>
                    <a:moveTo>
                      <a:pt x="106" y="1695"/>
                    </a:moveTo>
                    <a:cubicBezTo>
                      <a:pt x="104" y="1693"/>
                      <a:pt x="103" y="1689"/>
                      <a:pt x="106" y="1686"/>
                    </a:cubicBezTo>
                    <a:cubicBezTo>
                      <a:pt x="108" y="1683"/>
                      <a:pt x="112" y="1683"/>
                      <a:pt x="115" y="1685"/>
                    </a:cubicBezTo>
                    <a:cubicBezTo>
                      <a:pt x="117" y="1688"/>
                      <a:pt x="118" y="1692"/>
                      <a:pt x="115" y="1694"/>
                    </a:cubicBezTo>
                    <a:cubicBezTo>
                      <a:pt x="113" y="1697"/>
                      <a:pt x="109" y="1697"/>
                      <a:pt x="106" y="1695"/>
                    </a:cubicBezTo>
                    <a:close/>
                    <a:moveTo>
                      <a:pt x="190" y="1605"/>
                    </a:moveTo>
                    <a:cubicBezTo>
                      <a:pt x="190" y="1600"/>
                      <a:pt x="187" y="1596"/>
                      <a:pt x="182" y="1596"/>
                    </a:cubicBezTo>
                    <a:cubicBezTo>
                      <a:pt x="174" y="1596"/>
                      <a:pt x="172" y="1606"/>
                      <a:pt x="177" y="1611"/>
                    </a:cubicBezTo>
                    <a:cubicBezTo>
                      <a:pt x="181" y="1614"/>
                      <a:pt x="185" y="1614"/>
                      <a:pt x="188" y="1620"/>
                    </a:cubicBezTo>
                    <a:cubicBezTo>
                      <a:pt x="187" y="1613"/>
                      <a:pt x="190" y="1611"/>
                      <a:pt x="190" y="1605"/>
                    </a:cubicBezTo>
                    <a:close/>
                    <a:moveTo>
                      <a:pt x="179" y="1572"/>
                    </a:moveTo>
                    <a:cubicBezTo>
                      <a:pt x="171" y="1571"/>
                      <a:pt x="164" y="1578"/>
                      <a:pt x="161" y="1583"/>
                    </a:cubicBezTo>
                    <a:cubicBezTo>
                      <a:pt x="153" y="1581"/>
                      <a:pt x="151" y="1564"/>
                      <a:pt x="163" y="1560"/>
                    </a:cubicBezTo>
                    <a:cubicBezTo>
                      <a:pt x="171" y="1558"/>
                      <a:pt x="180" y="1564"/>
                      <a:pt x="179" y="1572"/>
                    </a:cubicBezTo>
                    <a:close/>
                    <a:moveTo>
                      <a:pt x="172" y="1695"/>
                    </a:moveTo>
                    <a:cubicBezTo>
                      <a:pt x="175" y="1680"/>
                      <a:pt x="194" y="1686"/>
                      <a:pt x="200" y="1687"/>
                    </a:cubicBezTo>
                    <a:cubicBezTo>
                      <a:pt x="206" y="1688"/>
                      <a:pt x="209" y="1687"/>
                      <a:pt x="213" y="1684"/>
                    </a:cubicBezTo>
                    <a:cubicBezTo>
                      <a:pt x="211" y="1690"/>
                      <a:pt x="202" y="1701"/>
                      <a:pt x="196" y="1705"/>
                    </a:cubicBezTo>
                    <a:cubicBezTo>
                      <a:pt x="188" y="1710"/>
                      <a:pt x="178" y="1710"/>
                      <a:pt x="172" y="1699"/>
                    </a:cubicBezTo>
                    <a:cubicBezTo>
                      <a:pt x="177" y="1701"/>
                      <a:pt x="185" y="1700"/>
                      <a:pt x="190" y="1697"/>
                    </a:cubicBezTo>
                    <a:cubicBezTo>
                      <a:pt x="187" y="1698"/>
                      <a:pt x="178" y="1698"/>
                      <a:pt x="172" y="1695"/>
                    </a:cubicBezTo>
                    <a:close/>
                    <a:moveTo>
                      <a:pt x="142" y="1562"/>
                    </a:moveTo>
                    <a:cubicBezTo>
                      <a:pt x="135" y="1594"/>
                      <a:pt x="111" y="1606"/>
                      <a:pt x="103" y="1619"/>
                    </a:cubicBezTo>
                    <a:cubicBezTo>
                      <a:pt x="94" y="1634"/>
                      <a:pt x="111" y="1644"/>
                      <a:pt x="124" y="1631"/>
                    </a:cubicBezTo>
                    <a:cubicBezTo>
                      <a:pt x="138" y="1616"/>
                      <a:pt x="144" y="1587"/>
                      <a:pt x="142" y="1562"/>
                    </a:cubicBezTo>
                    <a:close/>
                    <a:moveTo>
                      <a:pt x="249" y="1496"/>
                    </a:moveTo>
                    <a:cubicBezTo>
                      <a:pt x="250" y="1500"/>
                      <a:pt x="250" y="1503"/>
                      <a:pt x="249" y="1507"/>
                    </a:cubicBezTo>
                    <a:cubicBezTo>
                      <a:pt x="248" y="1519"/>
                      <a:pt x="241" y="1529"/>
                      <a:pt x="231" y="1536"/>
                    </a:cubicBezTo>
                    <a:cubicBezTo>
                      <a:pt x="218" y="1543"/>
                      <a:pt x="200" y="1542"/>
                      <a:pt x="191" y="1531"/>
                    </a:cubicBezTo>
                    <a:cubicBezTo>
                      <a:pt x="187" y="1526"/>
                      <a:pt x="185" y="1520"/>
                      <a:pt x="185" y="1514"/>
                    </a:cubicBezTo>
                    <a:cubicBezTo>
                      <a:pt x="185" y="1510"/>
                      <a:pt x="186" y="1507"/>
                      <a:pt x="189" y="1504"/>
                    </a:cubicBezTo>
                    <a:cubicBezTo>
                      <a:pt x="193" y="1500"/>
                      <a:pt x="199" y="1498"/>
                      <a:pt x="204" y="1500"/>
                    </a:cubicBezTo>
                    <a:cubicBezTo>
                      <a:pt x="207" y="1501"/>
                      <a:pt x="210" y="1504"/>
                      <a:pt x="212" y="1507"/>
                    </a:cubicBezTo>
                    <a:cubicBezTo>
                      <a:pt x="214" y="1514"/>
                      <a:pt x="211" y="1521"/>
                      <a:pt x="205" y="1524"/>
                    </a:cubicBezTo>
                    <a:cubicBezTo>
                      <a:pt x="198" y="1527"/>
                      <a:pt x="191" y="1524"/>
                      <a:pt x="188" y="1517"/>
                    </a:cubicBezTo>
                    <a:cubicBezTo>
                      <a:pt x="186" y="1512"/>
                      <a:pt x="187" y="1506"/>
                      <a:pt x="191" y="1503"/>
                    </a:cubicBezTo>
                    <a:cubicBezTo>
                      <a:pt x="191" y="1503"/>
                      <a:pt x="190" y="1503"/>
                      <a:pt x="190" y="1504"/>
                    </a:cubicBezTo>
                    <a:cubicBezTo>
                      <a:pt x="187" y="1507"/>
                      <a:pt x="186" y="1510"/>
                      <a:pt x="185" y="1514"/>
                    </a:cubicBezTo>
                    <a:cubicBezTo>
                      <a:pt x="185" y="1520"/>
                      <a:pt x="188" y="1526"/>
                      <a:pt x="191" y="1530"/>
                    </a:cubicBezTo>
                    <a:cubicBezTo>
                      <a:pt x="201" y="1541"/>
                      <a:pt x="218" y="1541"/>
                      <a:pt x="230" y="1534"/>
                    </a:cubicBezTo>
                    <a:cubicBezTo>
                      <a:pt x="240" y="1528"/>
                      <a:pt x="246" y="1516"/>
                      <a:pt x="247" y="1504"/>
                    </a:cubicBezTo>
                    <a:cubicBezTo>
                      <a:pt x="247" y="1501"/>
                      <a:pt x="247" y="1499"/>
                      <a:pt x="246" y="1496"/>
                    </a:cubicBezTo>
                    <a:lnTo>
                      <a:pt x="249" y="1496"/>
                    </a:lnTo>
                    <a:close/>
                    <a:moveTo>
                      <a:pt x="213" y="1459"/>
                    </a:moveTo>
                    <a:cubicBezTo>
                      <a:pt x="211" y="1445"/>
                      <a:pt x="217" y="1430"/>
                      <a:pt x="233" y="1423"/>
                    </a:cubicBezTo>
                    <a:cubicBezTo>
                      <a:pt x="239" y="1421"/>
                      <a:pt x="245" y="1420"/>
                      <a:pt x="251" y="1422"/>
                    </a:cubicBezTo>
                    <a:cubicBezTo>
                      <a:pt x="256" y="1423"/>
                      <a:pt x="260" y="1425"/>
                      <a:pt x="263" y="1429"/>
                    </a:cubicBezTo>
                    <a:cubicBezTo>
                      <a:pt x="267" y="1434"/>
                      <a:pt x="268" y="1441"/>
                      <a:pt x="266" y="1447"/>
                    </a:cubicBezTo>
                    <a:cubicBezTo>
                      <a:pt x="264" y="1450"/>
                      <a:pt x="262" y="1453"/>
                      <a:pt x="258" y="1454"/>
                    </a:cubicBezTo>
                    <a:cubicBezTo>
                      <a:pt x="253" y="1456"/>
                      <a:pt x="247" y="1455"/>
                      <a:pt x="243" y="1451"/>
                    </a:cubicBezTo>
                    <a:cubicBezTo>
                      <a:pt x="241" y="1449"/>
                      <a:pt x="240" y="1446"/>
                      <a:pt x="240" y="1443"/>
                    </a:cubicBezTo>
                    <a:cubicBezTo>
                      <a:pt x="239" y="1438"/>
                      <a:pt x="244" y="1432"/>
                      <a:pt x="250" y="1432"/>
                    </a:cubicBezTo>
                    <a:cubicBezTo>
                      <a:pt x="256" y="1432"/>
                      <a:pt x="261" y="1436"/>
                      <a:pt x="261" y="1442"/>
                    </a:cubicBezTo>
                    <a:cubicBezTo>
                      <a:pt x="262" y="1448"/>
                      <a:pt x="257" y="1453"/>
                      <a:pt x="251" y="1454"/>
                    </a:cubicBezTo>
                    <a:cubicBezTo>
                      <a:pt x="249" y="1454"/>
                      <a:pt x="247" y="1453"/>
                      <a:pt x="246" y="1453"/>
                    </a:cubicBezTo>
                    <a:cubicBezTo>
                      <a:pt x="246" y="1453"/>
                      <a:pt x="246" y="1453"/>
                      <a:pt x="246" y="1453"/>
                    </a:cubicBezTo>
                    <a:cubicBezTo>
                      <a:pt x="250" y="1455"/>
                      <a:pt x="254" y="1455"/>
                      <a:pt x="258" y="1454"/>
                    </a:cubicBezTo>
                    <a:cubicBezTo>
                      <a:pt x="261" y="1452"/>
                      <a:pt x="264" y="1450"/>
                      <a:pt x="265" y="1446"/>
                    </a:cubicBezTo>
                    <a:cubicBezTo>
                      <a:pt x="267" y="1441"/>
                      <a:pt x="266" y="1435"/>
                      <a:pt x="262" y="1430"/>
                    </a:cubicBezTo>
                    <a:cubicBezTo>
                      <a:pt x="259" y="1426"/>
                      <a:pt x="255" y="1424"/>
                      <a:pt x="251" y="1423"/>
                    </a:cubicBezTo>
                    <a:cubicBezTo>
                      <a:pt x="245" y="1422"/>
                      <a:pt x="240" y="1423"/>
                      <a:pt x="234" y="1425"/>
                    </a:cubicBezTo>
                    <a:cubicBezTo>
                      <a:pt x="218" y="1432"/>
                      <a:pt x="213" y="1446"/>
                      <a:pt x="216" y="1459"/>
                    </a:cubicBezTo>
                    <a:lnTo>
                      <a:pt x="213" y="1459"/>
                    </a:lnTo>
                    <a:close/>
                    <a:moveTo>
                      <a:pt x="275" y="1199"/>
                    </a:moveTo>
                    <a:cubicBezTo>
                      <a:pt x="278" y="1197"/>
                      <a:pt x="282" y="1198"/>
                      <a:pt x="284" y="1202"/>
                    </a:cubicBezTo>
                    <a:cubicBezTo>
                      <a:pt x="285" y="1205"/>
                      <a:pt x="284" y="1209"/>
                      <a:pt x="281" y="1210"/>
                    </a:cubicBezTo>
                    <a:cubicBezTo>
                      <a:pt x="277" y="1212"/>
                      <a:pt x="274" y="1210"/>
                      <a:pt x="272" y="1207"/>
                    </a:cubicBezTo>
                    <a:cubicBezTo>
                      <a:pt x="271" y="1204"/>
                      <a:pt x="272" y="1200"/>
                      <a:pt x="275" y="1199"/>
                    </a:cubicBezTo>
                    <a:close/>
                    <a:moveTo>
                      <a:pt x="285" y="1191"/>
                    </a:moveTo>
                    <a:cubicBezTo>
                      <a:pt x="287" y="1189"/>
                      <a:pt x="290" y="1191"/>
                      <a:pt x="291" y="1193"/>
                    </a:cubicBezTo>
                    <a:cubicBezTo>
                      <a:pt x="292" y="1196"/>
                      <a:pt x="291" y="1198"/>
                      <a:pt x="289" y="1200"/>
                    </a:cubicBezTo>
                    <a:cubicBezTo>
                      <a:pt x="286" y="1201"/>
                      <a:pt x="283" y="1200"/>
                      <a:pt x="282" y="1197"/>
                    </a:cubicBezTo>
                    <a:cubicBezTo>
                      <a:pt x="281" y="1195"/>
                      <a:pt x="282" y="1192"/>
                      <a:pt x="285" y="1191"/>
                    </a:cubicBezTo>
                    <a:close/>
                    <a:moveTo>
                      <a:pt x="269" y="1213"/>
                    </a:moveTo>
                    <a:cubicBezTo>
                      <a:pt x="274" y="1211"/>
                      <a:pt x="280" y="1213"/>
                      <a:pt x="282" y="1218"/>
                    </a:cubicBezTo>
                    <a:cubicBezTo>
                      <a:pt x="284" y="1223"/>
                      <a:pt x="282" y="1229"/>
                      <a:pt x="277" y="1231"/>
                    </a:cubicBezTo>
                    <a:cubicBezTo>
                      <a:pt x="272" y="1233"/>
                      <a:pt x="267" y="1231"/>
                      <a:pt x="264" y="1226"/>
                    </a:cubicBezTo>
                    <a:cubicBezTo>
                      <a:pt x="262" y="1221"/>
                      <a:pt x="264" y="1215"/>
                      <a:pt x="269" y="1213"/>
                    </a:cubicBezTo>
                    <a:close/>
                    <a:moveTo>
                      <a:pt x="481" y="1339"/>
                    </a:moveTo>
                    <a:cubicBezTo>
                      <a:pt x="483" y="1323"/>
                      <a:pt x="474" y="1301"/>
                      <a:pt x="460" y="1292"/>
                    </a:cubicBezTo>
                    <a:cubicBezTo>
                      <a:pt x="446" y="1283"/>
                      <a:pt x="434" y="1293"/>
                      <a:pt x="447" y="1306"/>
                    </a:cubicBezTo>
                    <a:cubicBezTo>
                      <a:pt x="457" y="1316"/>
                      <a:pt x="478" y="1324"/>
                      <a:pt x="481" y="1339"/>
                    </a:cubicBezTo>
                    <a:close/>
                    <a:moveTo>
                      <a:pt x="300" y="1444"/>
                    </a:moveTo>
                    <a:cubicBezTo>
                      <a:pt x="307" y="1468"/>
                      <a:pt x="333" y="1494"/>
                      <a:pt x="353" y="1491"/>
                    </a:cubicBezTo>
                    <a:cubicBezTo>
                      <a:pt x="374" y="1488"/>
                      <a:pt x="370" y="1467"/>
                      <a:pt x="352" y="1470"/>
                    </a:cubicBezTo>
                    <a:cubicBezTo>
                      <a:pt x="342" y="1471"/>
                      <a:pt x="314" y="1467"/>
                      <a:pt x="300" y="1444"/>
                    </a:cubicBezTo>
                    <a:close/>
                    <a:moveTo>
                      <a:pt x="299" y="1457"/>
                    </a:moveTo>
                    <a:cubicBezTo>
                      <a:pt x="304" y="1465"/>
                      <a:pt x="304" y="1475"/>
                      <a:pt x="301" y="1484"/>
                    </a:cubicBezTo>
                    <a:cubicBezTo>
                      <a:pt x="295" y="1503"/>
                      <a:pt x="275" y="1520"/>
                      <a:pt x="279" y="1538"/>
                    </a:cubicBezTo>
                    <a:cubicBezTo>
                      <a:pt x="281" y="1546"/>
                      <a:pt x="287" y="1553"/>
                      <a:pt x="295" y="1554"/>
                    </a:cubicBezTo>
                    <a:cubicBezTo>
                      <a:pt x="300" y="1555"/>
                      <a:pt x="305" y="1553"/>
                      <a:pt x="307" y="1548"/>
                    </a:cubicBezTo>
                    <a:cubicBezTo>
                      <a:pt x="303" y="1550"/>
                      <a:pt x="296" y="1550"/>
                      <a:pt x="293" y="1545"/>
                    </a:cubicBezTo>
                    <a:cubicBezTo>
                      <a:pt x="290" y="1541"/>
                      <a:pt x="291" y="1534"/>
                      <a:pt x="295" y="1529"/>
                    </a:cubicBezTo>
                    <a:cubicBezTo>
                      <a:pt x="307" y="1514"/>
                      <a:pt x="320" y="1501"/>
                      <a:pt x="315" y="1480"/>
                    </a:cubicBezTo>
                    <a:cubicBezTo>
                      <a:pt x="313" y="1472"/>
                      <a:pt x="308" y="1465"/>
                      <a:pt x="299" y="1457"/>
                    </a:cubicBezTo>
                    <a:close/>
                    <a:moveTo>
                      <a:pt x="151" y="1271"/>
                    </a:moveTo>
                    <a:cubicBezTo>
                      <a:pt x="162" y="1281"/>
                      <a:pt x="147" y="1294"/>
                      <a:pt x="143" y="1300"/>
                    </a:cubicBezTo>
                    <a:cubicBezTo>
                      <a:pt x="139" y="1304"/>
                      <a:pt x="138" y="1307"/>
                      <a:pt x="139" y="1312"/>
                    </a:cubicBezTo>
                    <a:cubicBezTo>
                      <a:pt x="135" y="1308"/>
                      <a:pt x="129" y="1294"/>
                      <a:pt x="129" y="1287"/>
                    </a:cubicBezTo>
                    <a:cubicBezTo>
                      <a:pt x="129" y="1277"/>
                      <a:pt x="135" y="1268"/>
                      <a:pt x="147" y="1269"/>
                    </a:cubicBezTo>
                    <a:cubicBezTo>
                      <a:pt x="143" y="1272"/>
                      <a:pt x="139" y="1280"/>
                      <a:pt x="140" y="1285"/>
                    </a:cubicBezTo>
                    <a:cubicBezTo>
                      <a:pt x="141" y="1282"/>
                      <a:pt x="145" y="1275"/>
                      <a:pt x="151" y="1271"/>
                    </a:cubicBezTo>
                    <a:close/>
                    <a:moveTo>
                      <a:pt x="429" y="1177"/>
                    </a:moveTo>
                    <a:cubicBezTo>
                      <a:pt x="432" y="1177"/>
                      <a:pt x="436" y="1175"/>
                      <a:pt x="435" y="1171"/>
                    </a:cubicBezTo>
                    <a:cubicBezTo>
                      <a:pt x="435" y="1169"/>
                      <a:pt x="433" y="1168"/>
                      <a:pt x="432" y="1169"/>
                    </a:cubicBezTo>
                    <a:cubicBezTo>
                      <a:pt x="430" y="1169"/>
                      <a:pt x="430" y="1171"/>
                      <a:pt x="431" y="1171"/>
                    </a:cubicBezTo>
                    <a:cubicBezTo>
                      <a:pt x="430" y="1171"/>
                      <a:pt x="429" y="1170"/>
                      <a:pt x="429" y="1169"/>
                    </a:cubicBezTo>
                    <a:cubicBezTo>
                      <a:pt x="428" y="1167"/>
                      <a:pt x="429" y="1164"/>
                      <a:pt x="432" y="1162"/>
                    </a:cubicBezTo>
                    <a:cubicBezTo>
                      <a:pt x="434" y="1161"/>
                      <a:pt x="439" y="1161"/>
                      <a:pt x="441" y="1164"/>
                    </a:cubicBezTo>
                    <a:cubicBezTo>
                      <a:pt x="443" y="1167"/>
                      <a:pt x="443" y="1171"/>
                      <a:pt x="445" y="1173"/>
                    </a:cubicBezTo>
                    <a:cubicBezTo>
                      <a:pt x="447" y="1176"/>
                      <a:pt x="451" y="1175"/>
                      <a:pt x="453" y="1174"/>
                    </a:cubicBezTo>
                    <a:cubicBezTo>
                      <a:pt x="450" y="1178"/>
                      <a:pt x="450" y="1178"/>
                      <a:pt x="451" y="1182"/>
                    </a:cubicBezTo>
                    <a:cubicBezTo>
                      <a:pt x="453" y="1186"/>
                      <a:pt x="460" y="1196"/>
                      <a:pt x="450" y="1204"/>
                    </a:cubicBezTo>
                    <a:cubicBezTo>
                      <a:pt x="457" y="1201"/>
                      <a:pt x="461" y="1194"/>
                      <a:pt x="463" y="1187"/>
                    </a:cubicBezTo>
                    <a:cubicBezTo>
                      <a:pt x="464" y="1179"/>
                      <a:pt x="462" y="1170"/>
                      <a:pt x="457" y="1165"/>
                    </a:cubicBezTo>
                    <a:cubicBezTo>
                      <a:pt x="451" y="1158"/>
                      <a:pt x="437" y="1155"/>
                      <a:pt x="428" y="1161"/>
                    </a:cubicBezTo>
                    <a:cubicBezTo>
                      <a:pt x="424" y="1163"/>
                      <a:pt x="420" y="1169"/>
                      <a:pt x="423" y="1174"/>
                    </a:cubicBezTo>
                    <a:cubicBezTo>
                      <a:pt x="424" y="1176"/>
                      <a:pt x="426" y="1177"/>
                      <a:pt x="429" y="1177"/>
                    </a:cubicBezTo>
                    <a:close/>
                    <a:moveTo>
                      <a:pt x="472" y="1194"/>
                    </a:moveTo>
                    <a:cubicBezTo>
                      <a:pt x="490" y="1184"/>
                      <a:pt x="509" y="1188"/>
                      <a:pt x="519" y="1187"/>
                    </a:cubicBezTo>
                    <a:cubicBezTo>
                      <a:pt x="530" y="1186"/>
                      <a:pt x="531" y="1176"/>
                      <a:pt x="519" y="1174"/>
                    </a:cubicBezTo>
                    <a:cubicBezTo>
                      <a:pt x="505" y="1172"/>
                      <a:pt x="479" y="1185"/>
                      <a:pt x="472" y="1194"/>
                    </a:cubicBezTo>
                    <a:close/>
                    <a:moveTo>
                      <a:pt x="157" y="1227"/>
                    </a:moveTo>
                    <a:cubicBezTo>
                      <a:pt x="155" y="1229"/>
                      <a:pt x="155" y="1231"/>
                      <a:pt x="157" y="1233"/>
                    </a:cubicBezTo>
                    <a:cubicBezTo>
                      <a:pt x="158" y="1234"/>
                      <a:pt x="161" y="1234"/>
                      <a:pt x="162" y="1232"/>
                    </a:cubicBezTo>
                    <a:cubicBezTo>
                      <a:pt x="164" y="1231"/>
                      <a:pt x="164" y="1228"/>
                      <a:pt x="162" y="1227"/>
                    </a:cubicBezTo>
                    <a:cubicBezTo>
                      <a:pt x="160" y="1225"/>
                      <a:pt x="158" y="1225"/>
                      <a:pt x="157" y="1227"/>
                    </a:cubicBezTo>
                    <a:close/>
                    <a:moveTo>
                      <a:pt x="129" y="1225"/>
                    </a:moveTo>
                    <a:cubicBezTo>
                      <a:pt x="126" y="1228"/>
                      <a:pt x="126" y="1232"/>
                      <a:pt x="129" y="1235"/>
                    </a:cubicBezTo>
                    <a:cubicBezTo>
                      <a:pt x="132" y="1238"/>
                      <a:pt x="137" y="1237"/>
                      <a:pt x="140" y="1235"/>
                    </a:cubicBezTo>
                    <a:cubicBezTo>
                      <a:pt x="142" y="1232"/>
                      <a:pt x="142" y="1227"/>
                      <a:pt x="139" y="1224"/>
                    </a:cubicBezTo>
                    <a:cubicBezTo>
                      <a:pt x="136" y="1221"/>
                      <a:pt x="131" y="1222"/>
                      <a:pt x="129" y="1225"/>
                    </a:cubicBezTo>
                    <a:close/>
                    <a:moveTo>
                      <a:pt x="145" y="1224"/>
                    </a:moveTo>
                    <a:cubicBezTo>
                      <a:pt x="143" y="1226"/>
                      <a:pt x="143" y="1229"/>
                      <a:pt x="145" y="1231"/>
                    </a:cubicBezTo>
                    <a:cubicBezTo>
                      <a:pt x="147" y="1233"/>
                      <a:pt x="150" y="1233"/>
                      <a:pt x="152" y="1231"/>
                    </a:cubicBezTo>
                    <a:cubicBezTo>
                      <a:pt x="154" y="1229"/>
                      <a:pt x="154" y="1225"/>
                      <a:pt x="152" y="1223"/>
                    </a:cubicBezTo>
                    <a:cubicBezTo>
                      <a:pt x="150" y="1221"/>
                      <a:pt x="147" y="1221"/>
                      <a:pt x="145" y="1224"/>
                    </a:cubicBezTo>
                    <a:close/>
                    <a:moveTo>
                      <a:pt x="119" y="1248"/>
                    </a:moveTo>
                    <a:cubicBezTo>
                      <a:pt x="121" y="1229"/>
                      <a:pt x="95" y="1229"/>
                      <a:pt x="87" y="1228"/>
                    </a:cubicBezTo>
                    <a:cubicBezTo>
                      <a:pt x="80" y="1226"/>
                      <a:pt x="75" y="1224"/>
                      <a:pt x="72" y="1219"/>
                    </a:cubicBezTo>
                    <a:cubicBezTo>
                      <a:pt x="72" y="1227"/>
                      <a:pt x="79" y="1245"/>
                      <a:pt x="85" y="1252"/>
                    </a:cubicBezTo>
                    <a:cubicBezTo>
                      <a:pt x="93" y="1261"/>
                      <a:pt x="106" y="1264"/>
                      <a:pt x="117" y="1254"/>
                    </a:cubicBezTo>
                    <a:cubicBezTo>
                      <a:pt x="110" y="1254"/>
                      <a:pt x="100" y="1250"/>
                      <a:pt x="96" y="1244"/>
                    </a:cubicBezTo>
                    <a:cubicBezTo>
                      <a:pt x="100" y="1246"/>
                      <a:pt x="110" y="1249"/>
                      <a:pt x="119" y="1248"/>
                    </a:cubicBezTo>
                    <a:close/>
                    <a:moveTo>
                      <a:pt x="116" y="1268"/>
                    </a:moveTo>
                    <a:cubicBezTo>
                      <a:pt x="81" y="1280"/>
                      <a:pt x="59" y="1327"/>
                      <a:pt x="75" y="1353"/>
                    </a:cubicBezTo>
                    <a:cubicBezTo>
                      <a:pt x="89" y="1375"/>
                      <a:pt x="107" y="1362"/>
                      <a:pt x="100" y="1341"/>
                    </a:cubicBezTo>
                    <a:cubicBezTo>
                      <a:pt x="94" y="1326"/>
                      <a:pt x="83" y="1289"/>
                      <a:pt x="116" y="1268"/>
                    </a:cubicBezTo>
                    <a:close/>
                    <a:moveTo>
                      <a:pt x="383" y="1437"/>
                    </a:moveTo>
                    <a:cubicBezTo>
                      <a:pt x="384" y="1439"/>
                      <a:pt x="387" y="1440"/>
                      <a:pt x="389" y="1440"/>
                    </a:cubicBezTo>
                    <a:cubicBezTo>
                      <a:pt x="391" y="1439"/>
                      <a:pt x="392" y="1436"/>
                      <a:pt x="391" y="1433"/>
                    </a:cubicBezTo>
                    <a:cubicBezTo>
                      <a:pt x="390" y="1431"/>
                      <a:pt x="388" y="1430"/>
                      <a:pt x="385" y="1431"/>
                    </a:cubicBezTo>
                    <a:cubicBezTo>
                      <a:pt x="383" y="1432"/>
                      <a:pt x="382" y="1435"/>
                      <a:pt x="383" y="1437"/>
                    </a:cubicBezTo>
                    <a:close/>
                    <a:moveTo>
                      <a:pt x="373" y="1446"/>
                    </a:moveTo>
                    <a:cubicBezTo>
                      <a:pt x="374" y="1449"/>
                      <a:pt x="377" y="1451"/>
                      <a:pt x="380" y="1449"/>
                    </a:cubicBezTo>
                    <a:cubicBezTo>
                      <a:pt x="383" y="1448"/>
                      <a:pt x="384" y="1445"/>
                      <a:pt x="383" y="1442"/>
                    </a:cubicBezTo>
                    <a:cubicBezTo>
                      <a:pt x="382" y="1439"/>
                      <a:pt x="379" y="1438"/>
                      <a:pt x="376" y="1439"/>
                    </a:cubicBezTo>
                    <a:cubicBezTo>
                      <a:pt x="373" y="1440"/>
                      <a:pt x="371" y="1443"/>
                      <a:pt x="373" y="1446"/>
                    </a:cubicBezTo>
                    <a:close/>
                    <a:moveTo>
                      <a:pt x="358" y="1455"/>
                    </a:moveTo>
                    <a:cubicBezTo>
                      <a:pt x="359" y="1459"/>
                      <a:pt x="364" y="1461"/>
                      <a:pt x="368" y="1459"/>
                    </a:cubicBezTo>
                    <a:cubicBezTo>
                      <a:pt x="371" y="1458"/>
                      <a:pt x="373" y="1453"/>
                      <a:pt x="372" y="1449"/>
                    </a:cubicBezTo>
                    <a:cubicBezTo>
                      <a:pt x="370" y="1446"/>
                      <a:pt x="365" y="1444"/>
                      <a:pt x="362" y="1445"/>
                    </a:cubicBezTo>
                    <a:cubicBezTo>
                      <a:pt x="358" y="1447"/>
                      <a:pt x="356" y="1451"/>
                      <a:pt x="358" y="1455"/>
                    </a:cubicBezTo>
                    <a:close/>
                    <a:moveTo>
                      <a:pt x="332" y="1398"/>
                    </a:moveTo>
                    <a:cubicBezTo>
                      <a:pt x="336" y="1391"/>
                      <a:pt x="343" y="1384"/>
                      <a:pt x="353" y="1383"/>
                    </a:cubicBezTo>
                    <a:cubicBezTo>
                      <a:pt x="369" y="1382"/>
                      <a:pt x="380" y="1392"/>
                      <a:pt x="382" y="1407"/>
                    </a:cubicBezTo>
                    <a:cubicBezTo>
                      <a:pt x="387" y="1436"/>
                      <a:pt x="421" y="1431"/>
                      <a:pt x="416" y="1399"/>
                    </a:cubicBezTo>
                    <a:cubicBezTo>
                      <a:pt x="414" y="1384"/>
                      <a:pt x="400" y="1372"/>
                      <a:pt x="388" y="1368"/>
                    </a:cubicBezTo>
                    <a:cubicBezTo>
                      <a:pt x="365" y="1360"/>
                      <a:pt x="333" y="1373"/>
                      <a:pt x="332" y="1398"/>
                    </a:cubicBezTo>
                    <a:close/>
                    <a:moveTo>
                      <a:pt x="412" y="1356"/>
                    </a:moveTo>
                    <a:cubicBezTo>
                      <a:pt x="392" y="1309"/>
                      <a:pt x="419" y="1244"/>
                      <a:pt x="460" y="1236"/>
                    </a:cubicBezTo>
                    <a:cubicBezTo>
                      <a:pt x="494" y="1229"/>
                      <a:pt x="498" y="1260"/>
                      <a:pt x="470" y="1272"/>
                    </a:cubicBezTo>
                    <a:cubicBezTo>
                      <a:pt x="450" y="1280"/>
                      <a:pt x="403" y="1303"/>
                      <a:pt x="412" y="1356"/>
                    </a:cubicBezTo>
                    <a:close/>
                    <a:moveTo>
                      <a:pt x="397" y="1346"/>
                    </a:moveTo>
                    <a:cubicBezTo>
                      <a:pt x="363" y="1312"/>
                      <a:pt x="359" y="1294"/>
                      <a:pt x="349" y="1259"/>
                    </a:cubicBezTo>
                    <a:cubicBezTo>
                      <a:pt x="346" y="1249"/>
                      <a:pt x="340" y="1240"/>
                      <a:pt x="332" y="1236"/>
                    </a:cubicBezTo>
                    <a:cubicBezTo>
                      <a:pt x="322" y="1230"/>
                      <a:pt x="309" y="1230"/>
                      <a:pt x="302" y="1233"/>
                    </a:cubicBezTo>
                    <a:cubicBezTo>
                      <a:pt x="310" y="1215"/>
                      <a:pt x="337" y="1218"/>
                      <a:pt x="346" y="1222"/>
                    </a:cubicBezTo>
                    <a:cubicBezTo>
                      <a:pt x="365" y="1230"/>
                      <a:pt x="380" y="1249"/>
                      <a:pt x="385" y="1270"/>
                    </a:cubicBezTo>
                    <a:cubicBezTo>
                      <a:pt x="390" y="1292"/>
                      <a:pt x="389" y="1323"/>
                      <a:pt x="397" y="1346"/>
                    </a:cubicBezTo>
                    <a:close/>
                    <a:moveTo>
                      <a:pt x="346" y="1337"/>
                    </a:moveTo>
                    <a:cubicBezTo>
                      <a:pt x="336" y="1332"/>
                      <a:pt x="323" y="1332"/>
                      <a:pt x="313" y="1334"/>
                    </a:cubicBezTo>
                    <a:cubicBezTo>
                      <a:pt x="301" y="1336"/>
                      <a:pt x="285" y="1346"/>
                      <a:pt x="283" y="1359"/>
                    </a:cubicBezTo>
                    <a:cubicBezTo>
                      <a:pt x="269" y="1357"/>
                      <a:pt x="258" y="1363"/>
                      <a:pt x="249" y="1370"/>
                    </a:cubicBezTo>
                    <a:cubicBezTo>
                      <a:pt x="235" y="1379"/>
                      <a:pt x="218" y="1383"/>
                      <a:pt x="209" y="1372"/>
                    </a:cubicBezTo>
                    <a:cubicBezTo>
                      <a:pt x="210" y="1389"/>
                      <a:pt x="238" y="1396"/>
                      <a:pt x="252" y="1393"/>
                    </a:cubicBezTo>
                    <a:cubicBezTo>
                      <a:pt x="273" y="1389"/>
                      <a:pt x="286" y="1372"/>
                      <a:pt x="302" y="1355"/>
                    </a:cubicBezTo>
                    <a:cubicBezTo>
                      <a:pt x="311" y="1346"/>
                      <a:pt x="325" y="1337"/>
                      <a:pt x="346" y="1337"/>
                    </a:cubicBezTo>
                    <a:close/>
                    <a:moveTo>
                      <a:pt x="49" y="1325"/>
                    </a:moveTo>
                    <a:cubicBezTo>
                      <a:pt x="47" y="1339"/>
                      <a:pt x="46" y="1370"/>
                      <a:pt x="63" y="1381"/>
                    </a:cubicBezTo>
                    <a:cubicBezTo>
                      <a:pt x="62" y="1382"/>
                      <a:pt x="63" y="1385"/>
                      <a:pt x="65" y="1387"/>
                    </a:cubicBezTo>
                    <a:cubicBezTo>
                      <a:pt x="54" y="1384"/>
                      <a:pt x="47" y="1371"/>
                      <a:pt x="45" y="1357"/>
                    </a:cubicBezTo>
                    <a:cubicBezTo>
                      <a:pt x="44" y="1345"/>
                      <a:pt x="46" y="1332"/>
                      <a:pt x="49" y="1325"/>
                    </a:cubicBezTo>
                    <a:close/>
                    <a:moveTo>
                      <a:pt x="104" y="1371"/>
                    </a:moveTo>
                    <a:cubicBezTo>
                      <a:pt x="104" y="1374"/>
                      <a:pt x="107" y="1377"/>
                      <a:pt x="111" y="1377"/>
                    </a:cubicBezTo>
                    <a:cubicBezTo>
                      <a:pt x="114" y="1376"/>
                      <a:pt x="117" y="1374"/>
                      <a:pt x="117" y="1370"/>
                    </a:cubicBezTo>
                    <a:cubicBezTo>
                      <a:pt x="116" y="1367"/>
                      <a:pt x="113" y="1364"/>
                      <a:pt x="110" y="1364"/>
                    </a:cubicBezTo>
                    <a:cubicBezTo>
                      <a:pt x="107" y="1364"/>
                      <a:pt x="104" y="1367"/>
                      <a:pt x="104" y="1371"/>
                    </a:cubicBezTo>
                    <a:close/>
                    <a:moveTo>
                      <a:pt x="87" y="1378"/>
                    </a:moveTo>
                    <a:cubicBezTo>
                      <a:pt x="87" y="1382"/>
                      <a:pt x="91" y="1385"/>
                      <a:pt x="95" y="1385"/>
                    </a:cubicBezTo>
                    <a:cubicBezTo>
                      <a:pt x="99" y="1385"/>
                      <a:pt x="103" y="1381"/>
                      <a:pt x="102" y="1377"/>
                    </a:cubicBezTo>
                    <a:cubicBezTo>
                      <a:pt x="102" y="1373"/>
                      <a:pt x="98" y="1369"/>
                      <a:pt x="94" y="1370"/>
                    </a:cubicBezTo>
                    <a:cubicBezTo>
                      <a:pt x="90" y="1370"/>
                      <a:pt x="87" y="1373"/>
                      <a:pt x="87" y="1378"/>
                    </a:cubicBezTo>
                    <a:close/>
                    <a:moveTo>
                      <a:pt x="64" y="1382"/>
                    </a:moveTo>
                    <a:cubicBezTo>
                      <a:pt x="64" y="1388"/>
                      <a:pt x="69" y="1392"/>
                      <a:pt x="74" y="1392"/>
                    </a:cubicBezTo>
                    <a:cubicBezTo>
                      <a:pt x="80" y="1392"/>
                      <a:pt x="85" y="1387"/>
                      <a:pt x="84" y="1381"/>
                    </a:cubicBezTo>
                    <a:cubicBezTo>
                      <a:pt x="84" y="1375"/>
                      <a:pt x="79" y="1371"/>
                      <a:pt x="73" y="1371"/>
                    </a:cubicBezTo>
                    <a:cubicBezTo>
                      <a:pt x="68" y="1372"/>
                      <a:pt x="63" y="1377"/>
                      <a:pt x="64" y="1382"/>
                    </a:cubicBezTo>
                    <a:close/>
                    <a:moveTo>
                      <a:pt x="9" y="1326"/>
                    </a:moveTo>
                    <a:cubicBezTo>
                      <a:pt x="9" y="1331"/>
                      <a:pt x="13" y="1334"/>
                      <a:pt x="17" y="1333"/>
                    </a:cubicBezTo>
                    <a:cubicBezTo>
                      <a:pt x="21" y="1333"/>
                      <a:pt x="24" y="1330"/>
                      <a:pt x="24" y="1326"/>
                    </a:cubicBezTo>
                    <a:cubicBezTo>
                      <a:pt x="24" y="1322"/>
                      <a:pt x="20" y="1319"/>
                      <a:pt x="16" y="1319"/>
                    </a:cubicBezTo>
                    <a:cubicBezTo>
                      <a:pt x="12" y="1319"/>
                      <a:pt x="9" y="1322"/>
                      <a:pt x="9" y="1326"/>
                    </a:cubicBezTo>
                    <a:close/>
                    <a:moveTo>
                      <a:pt x="581" y="1397"/>
                    </a:moveTo>
                    <a:cubicBezTo>
                      <a:pt x="584" y="1390"/>
                      <a:pt x="578" y="1377"/>
                      <a:pt x="570" y="1379"/>
                    </a:cubicBezTo>
                    <a:cubicBezTo>
                      <a:pt x="566" y="1374"/>
                      <a:pt x="567" y="1367"/>
                      <a:pt x="571" y="1362"/>
                    </a:cubicBezTo>
                    <a:cubicBezTo>
                      <a:pt x="578" y="1354"/>
                      <a:pt x="593" y="1353"/>
                      <a:pt x="601" y="1360"/>
                    </a:cubicBezTo>
                    <a:cubicBezTo>
                      <a:pt x="589" y="1337"/>
                      <a:pt x="549" y="1347"/>
                      <a:pt x="544" y="1374"/>
                    </a:cubicBezTo>
                    <a:cubicBezTo>
                      <a:pt x="542" y="1389"/>
                      <a:pt x="549" y="1400"/>
                      <a:pt x="558" y="1404"/>
                    </a:cubicBezTo>
                    <a:cubicBezTo>
                      <a:pt x="567" y="1408"/>
                      <a:pt x="578" y="1406"/>
                      <a:pt x="581" y="1397"/>
                    </a:cubicBezTo>
                    <a:close/>
                    <a:moveTo>
                      <a:pt x="556" y="1454"/>
                    </a:moveTo>
                    <a:cubicBezTo>
                      <a:pt x="542" y="1434"/>
                      <a:pt x="547" y="1415"/>
                      <a:pt x="544" y="1404"/>
                    </a:cubicBezTo>
                    <a:cubicBezTo>
                      <a:pt x="541" y="1392"/>
                      <a:pt x="527" y="1396"/>
                      <a:pt x="527" y="1410"/>
                    </a:cubicBezTo>
                    <a:cubicBezTo>
                      <a:pt x="528" y="1425"/>
                      <a:pt x="541" y="1442"/>
                      <a:pt x="556" y="1454"/>
                    </a:cubicBezTo>
                    <a:close/>
                    <a:moveTo>
                      <a:pt x="487" y="1397"/>
                    </a:moveTo>
                    <a:cubicBezTo>
                      <a:pt x="494" y="1398"/>
                      <a:pt x="503" y="1392"/>
                      <a:pt x="506" y="1387"/>
                    </a:cubicBezTo>
                    <a:cubicBezTo>
                      <a:pt x="514" y="1390"/>
                      <a:pt x="514" y="1407"/>
                      <a:pt x="502" y="1410"/>
                    </a:cubicBezTo>
                    <a:cubicBezTo>
                      <a:pt x="494" y="1412"/>
                      <a:pt x="485" y="1405"/>
                      <a:pt x="487" y="1397"/>
                    </a:cubicBezTo>
                    <a:close/>
                    <a:moveTo>
                      <a:pt x="478" y="1362"/>
                    </a:moveTo>
                    <a:cubicBezTo>
                      <a:pt x="478" y="1367"/>
                      <a:pt x="480" y="1372"/>
                      <a:pt x="485" y="1372"/>
                    </a:cubicBezTo>
                    <a:cubicBezTo>
                      <a:pt x="494" y="1373"/>
                      <a:pt x="497" y="1363"/>
                      <a:pt x="492" y="1358"/>
                    </a:cubicBezTo>
                    <a:cubicBezTo>
                      <a:pt x="488" y="1354"/>
                      <a:pt x="484" y="1354"/>
                      <a:pt x="481" y="1347"/>
                    </a:cubicBezTo>
                    <a:cubicBezTo>
                      <a:pt x="482" y="1355"/>
                      <a:pt x="479" y="1356"/>
                      <a:pt x="478" y="1362"/>
                    </a:cubicBezTo>
                    <a:close/>
                    <a:moveTo>
                      <a:pt x="467" y="1442"/>
                    </a:moveTo>
                    <a:cubicBezTo>
                      <a:pt x="447" y="1440"/>
                      <a:pt x="414" y="1461"/>
                      <a:pt x="422" y="1480"/>
                    </a:cubicBezTo>
                    <a:cubicBezTo>
                      <a:pt x="418" y="1482"/>
                      <a:pt x="413" y="1478"/>
                      <a:pt x="411" y="1473"/>
                    </a:cubicBezTo>
                    <a:cubicBezTo>
                      <a:pt x="410" y="1466"/>
                      <a:pt x="414" y="1457"/>
                      <a:pt x="422" y="1455"/>
                    </a:cubicBezTo>
                    <a:cubicBezTo>
                      <a:pt x="420" y="1447"/>
                      <a:pt x="442" y="1434"/>
                      <a:pt x="467" y="1442"/>
                    </a:cubicBezTo>
                    <a:close/>
                    <a:moveTo>
                      <a:pt x="745" y="1353"/>
                    </a:moveTo>
                    <a:cubicBezTo>
                      <a:pt x="736" y="1345"/>
                      <a:pt x="726" y="1342"/>
                      <a:pt x="714" y="1345"/>
                    </a:cubicBezTo>
                    <a:cubicBezTo>
                      <a:pt x="705" y="1347"/>
                      <a:pt x="698" y="1353"/>
                      <a:pt x="694" y="1361"/>
                    </a:cubicBezTo>
                    <a:cubicBezTo>
                      <a:pt x="692" y="1364"/>
                      <a:pt x="691" y="1367"/>
                      <a:pt x="690" y="1371"/>
                    </a:cubicBezTo>
                    <a:cubicBezTo>
                      <a:pt x="691" y="1370"/>
                      <a:pt x="691" y="1369"/>
                      <a:pt x="692" y="1368"/>
                    </a:cubicBezTo>
                    <a:cubicBezTo>
                      <a:pt x="696" y="1361"/>
                      <a:pt x="705" y="1358"/>
                      <a:pt x="712" y="1362"/>
                    </a:cubicBezTo>
                    <a:cubicBezTo>
                      <a:pt x="719" y="1366"/>
                      <a:pt x="721" y="1375"/>
                      <a:pt x="718" y="1382"/>
                    </a:cubicBezTo>
                    <a:cubicBezTo>
                      <a:pt x="712" y="1393"/>
                      <a:pt x="698" y="1392"/>
                      <a:pt x="692" y="1383"/>
                    </a:cubicBezTo>
                    <a:cubicBezTo>
                      <a:pt x="688" y="1376"/>
                      <a:pt x="688" y="1367"/>
                      <a:pt x="692" y="1360"/>
                    </a:cubicBezTo>
                    <a:cubicBezTo>
                      <a:pt x="696" y="1351"/>
                      <a:pt x="704" y="1344"/>
                      <a:pt x="713" y="1341"/>
                    </a:cubicBezTo>
                    <a:cubicBezTo>
                      <a:pt x="726" y="1338"/>
                      <a:pt x="738" y="1341"/>
                      <a:pt x="748" y="1350"/>
                    </a:cubicBezTo>
                    <a:cubicBezTo>
                      <a:pt x="755" y="1357"/>
                      <a:pt x="759" y="1366"/>
                      <a:pt x="761" y="1375"/>
                    </a:cubicBezTo>
                    <a:cubicBezTo>
                      <a:pt x="761" y="1373"/>
                      <a:pt x="762" y="1370"/>
                      <a:pt x="763" y="1368"/>
                    </a:cubicBezTo>
                    <a:cubicBezTo>
                      <a:pt x="766" y="1358"/>
                      <a:pt x="769" y="1350"/>
                      <a:pt x="775" y="1342"/>
                    </a:cubicBezTo>
                    <a:cubicBezTo>
                      <a:pt x="776" y="1340"/>
                      <a:pt x="778" y="1338"/>
                      <a:pt x="779" y="1335"/>
                    </a:cubicBezTo>
                    <a:cubicBezTo>
                      <a:pt x="782" y="1332"/>
                      <a:pt x="785" y="1329"/>
                      <a:pt x="788" y="1326"/>
                    </a:cubicBezTo>
                    <a:cubicBezTo>
                      <a:pt x="789" y="1324"/>
                      <a:pt x="801" y="1315"/>
                      <a:pt x="802" y="1318"/>
                    </a:cubicBezTo>
                    <a:cubicBezTo>
                      <a:pt x="802" y="1319"/>
                      <a:pt x="796" y="1324"/>
                      <a:pt x="795" y="1325"/>
                    </a:cubicBezTo>
                    <a:cubicBezTo>
                      <a:pt x="791" y="1329"/>
                      <a:pt x="787" y="1334"/>
                      <a:pt x="783" y="1338"/>
                    </a:cubicBezTo>
                    <a:cubicBezTo>
                      <a:pt x="782" y="1340"/>
                      <a:pt x="780" y="1342"/>
                      <a:pt x="779" y="1345"/>
                    </a:cubicBezTo>
                    <a:cubicBezTo>
                      <a:pt x="774" y="1353"/>
                      <a:pt x="770" y="1360"/>
                      <a:pt x="767" y="1369"/>
                    </a:cubicBezTo>
                    <a:cubicBezTo>
                      <a:pt x="767" y="1369"/>
                      <a:pt x="766" y="1371"/>
                      <a:pt x="766" y="1372"/>
                    </a:cubicBezTo>
                    <a:cubicBezTo>
                      <a:pt x="767" y="1370"/>
                      <a:pt x="769" y="1367"/>
                      <a:pt x="771" y="1365"/>
                    </a:cubicBezTo>
                    <a:cubicBezTo>
                      <a:pt x="776" y="1358"/>
                      <a:pt x="781" y="1353"/>
                      <a:pt x="788" y="1348"/>
                    </a:cubicBezTo>
                    <a:cubicBezTo>
                      <a:pt x="808" y="1337"/>
                      <a:pt x="827" y="1346"/>
                      <a:pt x="838" y="1363"/>
                    </a:cubicBezTo>
                    <a:cubicBezTo>
                      <a:pt x="847" y="1377"/>
                      <a:pt x="851" y="1395"/>
                      <a:pt x="844" y="1411"/>
                    </a:cubicBezTo>
                    <a:cubicBezTo>
                      <a:pt x="837" y="1424"/>
                      <a:pt x="825" y="1430"/>
                      <a:pt x="810" y="1427"/>
                    </a:cubicBezTo>
                    <a:cubicBezTo>
                      <a:pt x="803" y="1426"/>
                      <a:pt x="798" y="1424"/>
                      <a:pt x="793" y="1419"/>
                    </a:cubicBezTo>
                    <a:cubicBezTo>
                      <a:pt x="789" y="1415"/>
                      <a:pt x="787" y="1411"/>
                      <a:pt x="787" y="1406"/>
                    </a:cubicBezTo>
                    <a:cubicBezTo>
                      <a:pt x="786" y="1399"/>
                      <a:pt x="789" y="1393"/>
                      <a:pt x="794" y="1389"/>
                    </a:cubicBezTo>
                    <a:cubicBezTo>
                      <a:pt x="797" y="1386"/>
                      <a:pt x="801" y="1385"/>
                      <a:pt x="805" y="1386"/>
                    </a:cubicBezTo>
                    <a:cubicBezTo>
                      <a:pt x="809" y="1387"/>
                      <a:pt x="813" y="1390"/>
                      <a:pt x="815" y="1394"/>
                    </a:cubicBezTo>
                    <a:cubicBezTo>
                      <a:pt x="817" y="1399"/>
                      <a:pt x="817" y="1404"/>
                      <a:pt x="814" y="1408"/>
                    </a:cubicBezTo>
                    <a:cubicBezTo>
                      <a:pt x="810" y="1412"/>
                      <a:pt x="805" y="1413"/>
                      <a:pt x="800" y="1410"/>
                    </a:cubicBezTo>
                    <a:cubicBezTo>
                      <a:pt x="794" y="1407"/>
                      <a:pt x="792" y="1400"/>
                      <a:pt x="795" y="1395"/>
                    </a:cubicBezTo>
                    <a:cubicBezTo>
                      <a:pt x="798" y="1390"/>
                      <a:pt x="805" y="1388"/>
                      <a:pt x="811" y="1391"/>
                    </a:cubicBezTo>
                    <a:cubicBezTo>
                      <a:pt x="813" y="1392"/>
                      <a:pt x="814" y="1393"/>
                      <a:pt x="815" y="1395"/>
                    </a:cubicBezTo>
                    <a:cubicBezTo>
                      <a:pt x="815" y="1395"/>
                      <a:pt x="815" y="1394"/>
                      <a:pt x="815" y="1394"/>
                    </a:cubicBezTo>
                    <a:cubicBezTo>
                      <a:pt x="813" y="1390"/>
                      <a:pt x="809" y="1387"/>
                      <a:pt x="805" y="1386"/>
                    </a:cubicBezTo>
                    <a:cubicBezTo>
                      <a:pt x="801" y="1386"/>
                      <a:pt x="798" y="1387"/>
                      <a:pt x="794" y="1389"/>
                    </a:cubicBezTo>
                    <a:cubicBezTo>
                      <a:pt x="790" y="1393"/>
                      <a:pt x="787" y="1399"/>
                      <a:pt x="788" y="1405"/>
                    </a:cubicBezTo>
                    <a:cubicBezTo>
                      <a:pt x="788" y="1411"/>
                      <a:pt x="791" y="1415"/>
                      <a:pt x="794" y="1418"/>
                    </a:cubicBezTo>
                    <a:cubicBezTo>
                      <a:pt x="799" y="1422"/>
                      <a:pt x="804" y="1424"/>
                      <a:pt x="810" y="1426"/>
                    </a:cubicBezTo>
                    <a:cubicBezTo>
                      <a:pt x="824" y="1428"/>
                      <a:pt x="835" y="1422"/>
                      <a:pt x="841" y="1409"/>
                    </a:cubicBezTo>
                    <a:cubicBezTo>
                      <a:pt x="848" y="1394"/>
                      <a:pt x="844" y="1376"/>
                      <a:pt x="834" y="1363"/>
                    </a:cubicBezTo>
                    <a:cubicBezTo>
                      <a:pt x="824" y="1350"/>
                      <a:pt x="808" y="1342"/>
                      <a:pt x="790" y="1352"/>
                    </a:cubicBezTo>
                    <a:cubicBezTo>
                      <a:pt x="784" y="1356"/>
                      <a:pt x="779" y="1361"/>
                      <a:pt x="775" y="1368"/>
                    </a:cubicBezTo>
                    <a:cubicBezTo>
                      <a:pt x="772" y="1372"/>
                      <a:pt x="770" y="1376"/>
                      <a:pt x="767" y="1380"/>
                    </a:cubicBezTo>
                    <a:cubicBezTo>
                      <a:pt x="759" y="1396"/>
                      <a:pt x="757" y="1412"/>
                      <a:pt x="745" y="1426"/>
                    </a:cubicBezTo>
                    <a:cubicBezTo>
                      <a:pt x="735" y="1439"/>
                      <a:pt x="720" y="1448"/>
                      <a:pt x="700" y="1449"/>
                    </a:cubicBezTo>
                    <a:cubicBezTo>
                      <a:pt x="690" y="1450"/>
                      <a:pt x="683" y="1449"/>
                      <a:pt x="674" y="1446"/>
                    </a:cubicBezTo>
                    <a:cubicBezTo>
                      <a:pt x="670" y="1445"/>
                      <a:pt x="666" y="1443"/>
                      <a:pt x="663" y="1442"/>
                    </a:cubicBezTo>
                    <a:cubicBezTo>
                      <a:pt x="665" y="1444"/>
                      <a:pt x="666" y="1447"/>
                      <a:pt x="667" y="1450"/>
                    </a:cubicBezTo>
                    <a:cubicBezTo>
                      <a:pt x="669" y="1461"/>
                      <a:pt x="665" y="1472"/>
                      <a:pt x="655" y="1479"/>
                    </a:cubicBezTo>
                    <a:cubicBezTo>
                      <a:pt x="647" y="1485"/>
                      <a:pt x="635" y="1486"/>
                      <a:pt x="626" y="1481"/>
                    </a:cubicBezTo>
                    <a:cubicBezTo>
                      <a:pt x="618" y="1476"/>
                      <a:pt x="614" y="1467"/>
                      <a:pt x="615" y="1459"/>
                    </a:cubicBezTo>
                    <a:cubicBezTo>
                      <a:pt x="617" y="1454"/>
                      <a:pt x="620" y="1449"/>
                      <a:pt x="624" y="1447"/>
                    </a:cubicBezTo>
                    <a:cubicBezTo>
                      <a:pt x="627" y="1446"/>
                      <a:pt x="630" y="1445"/>
                      <a:pt x="633" y="1445"/>
                    </a:cubicBezTo>
                    <a:cubicBezTo>
                      <a:pt x="638" y="1446"/>
                      <a:pt x="642" y="1450"/>
                      <a:pt x="643" y="1455"/>
                    </a:cubicBezTo>
                    <a:cubicBezTo>
                      <a:pt x="643" y="1461"/>
                      <a:pt x="639" y="1466"/>
                      <a:pt x="633" y="1466"/>
                    </a:cubicBezTo>
                    <a:cubicBezTo>
                      <a:pt x="627" y="1467"/>
                      <a:pt x="622" y="1463"/>
                      <a:pt x="622" y="1457"/>
                    </a:cubicBezTo>
                    <a:cubicBezTo>
                      <a:pt x="621" y="1452"/>
                      <a:pt x="624" y="1447"/>
                      <a:pt x="629" y="1446"/>
                    </a:cubicBezTo>
                    <a:cubicBezTo>
                      <a:pt x="622" y="1447"/>
                      <a:pt x="617" y="1453"/>
                      <a:pt x="616" y="1460"/>
                    </a:cubicBezTo>
                    <a:cubicBezTo>
                      <a:pt x="615" y="1467"/>
                      <a:pt x="619" y="1475"/>
                      <a:pt x="627" y="1480"/>
                    </a:cubicBezTo>
                    <a:cubicBezTo>
                      <a:pt x="635" y="1485"/>
                      <a:pt x="646" y="1483"/>
                      <a:pt x="654" y="1478"/>
                    </a:cubicBezTo>
                    <a:cubicBezTo>
                      <a:pt x="659" y="1474"/>
                      <a:pt x="663" y="1469"/>
                      <a:pt x="664" y="1463"/>
                    </a:cubicBezTo>
                    <a:cubicBezTo>
                      <a:pt x="669" y="1444"/>
                      <a:pt x="648" y="1435"/>
                      <a:pt x="637" y="1416"/>
                    </a:cubicBezTo>
                    <a:cubicBezTo>
                      <a:pt x="625" y="1397"/>
                      <a:pt x="621" y="1373"/>
                      <a:pt x="623" y="1351"/>
                    </a:cubicBezTo>
                    <a:cubicBezTo>
                      <a:pt x="624" y="1381"/>
                      <a:pt x="630" y="1410"/>
                      <a:pt x="653" y="1430"/>
                    </a:cubicBezTo>
                    <a:cubicBezTo>
                      <a:pt x="660" y="1436"/>
                      <a:pt x="666" y="1439"/>
                      <a:pt x="675" y="1442"/>
                    </a:cubicBezTo>
                    <a:cubicBezTo>
                      <a:pt x="684" y="1445"/>
                      <a:pt x="691" y="1445"/>
                      <a:pt x="699" y="1445"/>
                    </a:cubicBezTo>
                    <a:cubicBezTo>
                      <a:pt x="726" y="1442"/>
                      <a:pt x="744" y="1426"/>
                      <a:pt x="752" y="1403"/>
                    </a:cubicBezTo>
                    <a:cubicBezTo>
                      <a:pt x="759" y="1385"/>
                      <a:pt x="759" y="1367"/>
                      <a:pt x="745" y="1353"/>
                    </a:cubicBezTo>
                    <a:close/>
                    <a:moveTo>
                      <a:pt x="908" y="1226"/>
                    </a:moveTo>
                    <a:cubicBezTo>
                      <a:pt x="909" y="1229"/>
                      <a:pt x="907" y="1231"/>
                      <a:pt x="904" y="1232"/>
                    </a:cubicBezTo>
                    <a:cubicBezTo>
                      <a:pt x="901" y="1232"/>
                      <a:pt x="898" y="1230"/>
                      <a:pt x="898" y="1227"/>
                    </a:cubicBezTo>
                    <a:cubicBezTo>
                      <a:pt x="898" y="1224"/>
                      <a:pt x="900" y="1222"/>
                      <a:pt x="903" y="1221"/>
                    </a:cubicBezTo>
                    <a:cubicBezTo>
                      <a:pt x="906" y="1221"/>
                      <a:pt x="908" y="1223"/>
                      <a:pt x="908" y="1226"/>
                    </a:cubicBezTo>
                    <a:close/>
                    <a:moveTo>
                      <a:pt x="776" y="1264"/>
                    </a:moveTo>
                    <a:cubicBezTo>
                      <a:pt x="772" y="1262"/>
                      <a:pt x="765" y="1262"/>
                      <a:pt x="762" y="1266"/>
                    </a:cubicBezTo>
                    <a:cubicBezTo>
                      <a:pt x="760" y="1269"/>
                      <a:pt x="760" y="1272"/>
                      <a:pt x="762" y="1275"/>
                    </a:cubicBezTo>
                    <a:cubicBezTo>
                      <a:pt x="764" y="1278"/>
                      <a:pt x="768" y="1279"/>
                      <a:pt x="771" y="1276"/>
                    </a:cubicBezTo>
                    <a:cubicBezTo>
                      <a:pt x="772" y="1275"/>
                      <a:pt x="773" y="1272"/>
                      <a:pt x="772" y="1269"/>
                    </a:cubicBezTo>
                    <a:cubicBezTo>
                      <a:pt x="776" y="1272"/>
                      <a:pt x="774" y="1281"/>
                      <a:pt x="766" y="1281"/>
                    </a:cubicBezTo>
                    <a:cubicBezTo>
                      <a:pt x="762" y="1281"/>
                      <a:pt x="758" y="1278"/>
                      <a:pt x="757" y="1274"/>
                    </a:cubicBezTo>
                    <a:cubicBezTo>
                      <a:pt x="756" y="1266"/>
                      <a:pt x="761" y="1260"/>
                      <a:pt x="768" y="1259"/>
                    </a:cubicBezTo>
                    <a:cubicBezTo>
                      <a:pt x="774" y="1258"/>
                      <a:pt x="781" y="1262"/>
                      <a:pt x="784" y="1267"/>
                    </a:cubicBezTo>
                    <a:cubicBezTo>
                      <a:pt x="775" y="1251"/>
                      <a:pt x="747" y="1238"/>
                      <a:pt x="734" y="1237"/>
                    </a:cubicBezTo>
                    <a:cubicBezTo>
                      <a:pt x="735" y="1236"/>
                      <a:pt x="735" y="1235"/>
                      <a:pt x="735" y="1234"/>
                    </a:cubicBezTo>
                    <a:cubicBezTo>
                      <a:pt x="757" y="1236"/>
                      <a:pt x="782" y="1252"/>
                      <a:pt x="788" y="1269"/>
                    </a:cubicBezTo>
                    <a:cubicBezTo>
                      <a:pt x="794" y="1244"/>
                      <a:pt x="803" y="1229"/>
                      <a:pt x="804" y="1212"/>
                    </a:cubicBezTo>
                    <a:cubicBezTo>
                      <a:pt x="805" y="1204"/>
                      <a:pt x="804" y="1195"/>
                      <a:pt x="799" y="1189"/>
                    </a:cubicBezTo>
                    <a:cubicBezTo>
                      <a:pt x="799" y="1188"/>
                      <a:pt x="800" y="1185"/>
                      <a:pt x="799" y="1183"/>
                    </a:cubicBezTo>
                    <a:cubicBezTo>
                      <a:pt x="807" y="1189"/>
                      <a:pt x="810" y="1202"/>
                      <a:pt x="808" y="1215"/>
                    </a:cubicBezTo>
                    <a:cubicBezTo>
                      <a:pt x="808" y="1216"/>
                      <a:pt x="808" y="1216"/>
                      <a:pt x="808" y="1217"/>
                    </a:cubicBezTo>
                    <a:cubicBezTo>
                      <a:pt x="816" y="1204"/>
                      <a:pt x="818" y="1184"/>
                      <a:pt x="813" y="1167"/>
                    </a:cubicBezTo>
                    <a:cubicBezTo>
                      <a:pt x="812" y="1160"/>
                      <a:pt x="808" y="1152"/>
                      <a:pt x="802" y="1148"/>
                    </a:cubicBezTo>
                    <a:cubicBezTo>
                      <a:pt x="799" y="1146"/>
                      <a:pt x="792" y="1145"/>
                      <a:pt x="789" y="1149"/>
                    </a:cubicBezTo>
                    <a:cubicBezTo>
                      <a:pt x="788" y="1151"/>
                      <a:pt x="788" y="1152"/>
                      <a:pt x="790" y="1154"/>
                    </a:cubicBezTo>
                    <a:cubicBezTo>
                      <a:pt x="791" y="1155"/>
                      <a:pt x="792" y="1155"/>
                      <a:pt x="793" y="1154"/>
                    </a:cubicBezTo>
                    <a:cubicBezTo>
                      <a:pt x="794" y="1154"/>
                      <a:pt x="795" y="1153"/>
                      <a:pt x="795" y="1152"/>
                    </a:cubicBezTo>
                    <a:cubicBezTo>
                      <a:pt x="795" y="1150"/>
                      <a:pt x="794" y="1149"/>
                      <a:pt x="793" y="1150"/>
                    </a:cubicBezTo>
                    <a:cubicBezTo>
                      <a:pt x="792" y="1150"/>
                      <a:pt x="791" y="1151"/>
                      <a:pt x="791" y="1151"/>
                    </a:cubicBezTo>
                    <a:cubicBezTo>
                      <a:pt x="790" y="1150"/>
                      <a:pt x="791" y="1149"/>
                      <a:pt x="792" y="1149"/>
                    </a:cubicBezTo>
                    <a:cubicBezTo>
                      <a:pt x="793" y="1148"/>
                      <a:pt x="795" y="1148"/>
                      <a:pt x="796" y="1149"/>
                    </a:cubicBezTo>
                    <a:cubicBezTo>
                      <a:pt x="798" y="1151"/>
                      <a:pt x="798" y="1154"/>
                      <a:pt x="796" y="1156"/>
                    </a:cubicBezTo>
                    <a:cubicBezTo>
                      <a:pt x="795" y="1158"/>
                      <a:pt x="793" y="1159"/>
                      <a:pt x="791" y="1158"/>
                    </a:cubicBezTo>
                    <a:cubicBezTo>
                      <a:pt x="789" y="1158"/>
                      <a:pt x="787" y="1157"/>
                      <a:pt x="786" y="1156"/>
                    </a:cubicBezTo>
                    <a:cubicBezTo>
                      <a:pt x="785" y="1153"/>
                      <a:pt x="785" y="1151"/>
                      <a:pt x="786" y="1148"/>
                    </a:cubicBezTo>
                    <a:cubicBezTo>
                      <a:pt x="789" y="1144"/>
                      <a:pt x="795" y="1143"/>
                      <a:pt x="799" y="1145"/>
                    </a:cubicBezTo>
                    <a:cubicBezTo>
                      <a:pt x="802" y="1146"/>
                      <a:pt x="804" y="1147"/>
                      <a:pt x="806" y="1149"/>
                    </a:cubicBezTo>
                    <a:cubicBezTo>
                      <a:pt x="799" y="1140"/>
                      <a:pt x="791" y="1137"/>
                      <a:pt x="781" y="1138"/>
                    </a:cubicBezTo>
                    <a:cubicBezTo>
                      <a:pt x="775" y="1138"/>
                      <a:pt x="769" y="1141"/>
                      <a:pt x="766" y="1145"/>
                    </a:cubicBezTo>
                    <a:cubicBezTo>
                      <a:pt x="765" y="1145"/>
                      <a:pt x="765" y="1145"/>
                      <a:pt x="765" y="1145"/>
                    </a:cubicBezTo>
                    <a:cubicBezTo>
                      <a:pt x="770" y="1142"/>
                      <a:pt x="777" y="1142"/>
                      <a:pt x="778" y="1150"/>
                    </a:cubicBezTo>
                    <a:cubicBezTo>
                      <a:pt x="780" y="1156"/>
                      <a:pt x="773" y="1166"/>
                      <a:pt x="786" y="1174"/>
                    </a:cubicBezTo>
                    <a:cubicBezTo>
                      <a:pt x="779" y="1173"/>
                      <a:pt x="772" y="1171"/>
                      <a:pt x="767" y="1167"/>
                    </a:cubicBezTo>
                    <a:cubicBezTo>
                      <a:pt x="763" y="1162"/>
                      <a:pt x="760" y="1155"/>
                      <a:pt x="762" y="1148"/>
                    </a:cubicBezTo>
                    <a:cubicBezTo>
                      <a:pt x="765" y="1141"/>
                      <a:pt x="773" y="1137"/>
                      <a:pt x="781" y="1136"/>
                    </a:cubicBezTo>
                    <a:cubicBezTo>
                      <a:pt x="793" y="1135"/>
                      <a:pt x="803" y="1141"/>
                      <a:pt x="809" y="1151"/>
                    </a:cubicBezTo>
                    <a:cubicBezTo>
                      <a:pt x="814" y="1159"/>
                      <a:pt x="817" y="1175"/>
                      <a:pt x="817" y="1186"/>
                    </a:cubicBezTo>
                    <a:cubicBezTo>
                      <a:pt x="818" y="1195"/>
                      <a:pt x="815" y="1207"/>
                      <a:pt x="811" y="1215"/>
                    </a:cubicBezTo>
                    <a:cubicBezTo>
                      <a:pt x="815" y="1211"/>
                      <a:pt x="819" y="1207"/>
                      <a:pt x="824" y="1204"/>
                    </a:cubicBezTo>
                    <a:cubicBezTo>
                      <a:pt x="836" y="1197"/>
                      <a:pt x="845" y="1195"/>
                      <a:pt x="859" y="1196"/>
                    </a:cubicBezTo>
                    <a:cubicBezTo>
                      <a:pt x="863" y="1196"/>
                      <a:pt x="867" y="1197"/>
                      <a:pt x="871" y="1198"/>
                    </a:cubicBezTo>
                    <a:cubicBezTo>
                      <a:pt x="870" y="1199"/>
                      <a:pt x="870" y="1200"/>
                      <a:pt x="870" y="1201"/>
                    </a:cubicBezTo>
                    <a:cubicBezTo>
                      <a:pt x="866" y="1200"/>
                      <a:pt x="863" y="1200"/>
                      <a:pt x="858" y="1199"/>
                    </a:cubicBezTo>
                    <a:cubicBezTo>
                      <a:pt x="846" y="1199"/>
                      <a:pt x="837" y="1201"/>
                      <a:pt x="827" y="1208"/>
                    </a:cubicBezTo>
                    <a:cubicBezTo>
                      <a:pt x="813" y="1217"/>
                      <a:pt x="805" y="1230"/>
                      <a:pt x="800" y="1244"/>
                    </a:cubicBezTo>
                    <a:cubicBezTo>
                      <a:pt x="802" y="1241"/>
                      <a:pt x="805" y="1238"/>
                      <a:pt x="808" y="1235"/>
                    </a:cubicBezTo>
                    <a:cubicBezTo>
                      <a:pt x="808" y="1235"/>
                      <a:pt x="808" y="1235"/>
                      <a:pt x="808" y="1235"/>
                    </a:cubicBezTo>
                    <a:cubicBezTo>
                      <a:pt x="815" y="1230"/>
                      <a:pt x="823" y="1226"/>
                      <a:pt x="832" y="1226"/>
                    </a:cubicBezTo>
                    <a:cubicBezTo>
                      <a:pt x="823" y="1229"/>
                      <a:pt x="818" y="1232"/>
                      <a:pt x="810" y="1237"/>
                    </a:cubicBezTo>
                    <a:cubicBezTo>
                      <a:pt x="810" y="1237"/>
                      <a:pt x="810" y="1237"/>
                      <a:pt x="810" y="1237"/>
                    </a:cubicBezTo>
                    <a:cubicBezTo>
                      <a:pt x="796" y="1249"/>
                      <a:pt x="796" y="1253"/>
                      <a:pt x="792" y="1270"/>
                    </a:cubicBezTo>
                    <a:cubicBezTo>
                      <a:pt x="786" y="1297"/>
                      <a:pt x="782" y="1325"/>
                      <a:pt x="766" y="1344"/>
                    </a:cubicBezTo>
                    <a:cubicBezTo>
                      <a:pt x="775" y="1330"/>
                      <a:pt x="795" y="1274"/>
                      <a:pt x="776" y="1264"/>
                    </a:cubicBezTo>
                    <a:close/>
                    <a:moveTo>
                      <a:pt x="821" y="1231"/>
                    </a:moveTo>
                    <a:cubicBezTo>
                      <a:pt x="825" y="1243"/>
                      <a:pt x="841" y="1235"/>
                      <a:pt x="846" y="1234"/>
                    </a:cubicBezTo>
                    <a:cubicBezTo>
                      <a:pt x="851" y="1232"/>
                      <a:pt x="854" y="1232"/>
                      <a:pt x="857" y="1234"/>
                    </a:cubicBezTo>
                    <a:cubicBezTo>
                      <a:pt x="855" y="1230"/>
                      <a:pt x="846" y="1221"/>
                      <a:pt x="840" y="1219"/>
                    </a:cubicBezTo>
                    <a:cubicBezTo>
                      <a:pt x="832" y="1216"/>
                      <a:pt x="824" y="1218"/>
                      <a:pt x="820" y="1227"/>
                    </a:cubicBezTo>
                    <a:cubicBezTo>
                      <a:pt x="824" y="1225"/>
                      <a:pt x="831" y="1224"/>
                      <a:pt x="836" y="1227"/>
                    </a:cubicBezTo>
                    <a:cubicBezTo>
                      <a:pt x="833" y="1227"/>
                      <a:pt x="826" y="1228"/>
                      <a:pt x="821" y="1231"/>
                    </a:cubicBezTo>
                    <a:close/>
                    <a:moveTo>
                      <a:pt x="760" y="1188"/>
                    </a:moveTo>
                    <a:cubicBezTo>
                      <a:pt x="760" y="1184"/>
                      <a:pt x="758" y="1181"/>
                      <a:pt x="755" y="1181"/>
                    </a:cubicBezTo>
                    <a:cubicBezTo>
                      <a:pt x="752" y="1180"/>
                      <a:pt x="749" y="1182"/>
                      <a:pt x="749" y="1185"/>
                    </a:cubicBezTo>
                    <a:cubicBezTo>
                      <a:pt x="748" y="1188"/>
                      <a:pt x="750" y="1191"/>
                      <a:pt x="753" y="1192"/>
                    </a:cubicBezTo>
                    <a:cubicBezTo>
                      <a:pt x="756" y="1192"/>
                      <a:pt x="759" y="1191"/>
                      <a:pt x="760" y="1188"/>
                    </a:cubicBezTo>
                    <a:close/>
                    <a:moveTo>
                      <a:pt x="777" y="1186"/>
                    </a:moveTo>
                    <a:cubicBezTo>
                      <a:pt x="777" y="1182"/>
                      <a:pt x="775" y="1178"/>
                      <a:pt x="771" y="1177"/>
                    </a:cubicBezTo>
                    <a:cubicBezTo>
                      <a:pt x="768" y="1176"/>
                      <a:pt x="764" y="1179"/>
                      <a:pt x="763" y="1183"/>
                    </a:cubicBezTo>
                    <a:cubicBezTo>
                      <a:pt x="762" y="1186"/>
                      <a:pt x="764" y="1190"/>
                      <a:pt x="768" y="1191"/>
                    </a:cubicBezTo>
                    <a:cubicBezTo>
                      <a:pt x="772" y="1192"/>
                      <a:pt x="776" y="1190"/>
                      <a:pt x="777" y="1186"/>
                    </a:cubicBezTo>
                    <a:close/>
                    <a:moveTo>
                      <a:pt x="798" y="1188"/>
                    </a:moveTo>
                    <a:cubicBezTo>
                      <a:pt x="799" y="1183"/>
                      <a:pt x="796" y="1178"/>
                      <a:pt x="791" y="1177"/>
                    </a:cubicBezTo>
                    <a:cubicBezTo>
                      <a:pt x="786" y="1175"/>
                      <a:pt x="781" y="1178"/>
                      <a:pt x="780" y="1183"/>
                    </a:cubicBezTo>
                    <a:cubicBezTo>
                      <a:pt x="779" y="1189"/>
                      <a:pt x="782" y="1194"/>
                      <a:pt x="787" y="1195"/>
                    </a:cubicBezTo>
                    <a:cubicBezTo>
                      <a:pt x="792" y="1196"/>
                      <a:pt x="797" y="1193"/>
                      <a:pt x="798" y="1188"/>
                    </a:cubicBezTo>
                    <a:close/>
                    <a:moveTo>
                      <a:pt x="892" y="1202"/>
                    </a:moveTo>
                    <a:cubicBezTo>
                      <a:pt x="893" y="1208"/>
                      <a:pt x="888" y="1213"/>
                      <a:pt x="883" y="1213"/>
                    </a:cubicBezTo>
                    <a:cubicBezTo>
                      <a:pt x="877" y="1214"/>
                      <a:pt x="872" y="1210"/>
                      <a:pt x="872" y="1204"/>
                    </a:cubicBezTo>
                    <a:cubicBezTo>
                      <a:pt x="871" y="1198"/>
                      <a:pt x="876" y="1193"/>
                      <a:pt x="881" y="1193"/>
                    </a:cubicBezTo>
                    <a:cubicBezTo>
                      <a:pt x="887" y="1193"/>
                      <a:pt x="892" y="1197"/>
                      <a:pt x="892" y="1202"/>
                    </a:cubicBezTo>
                    <a:close/>
                    <a:moveTo>
                      <a:pt x="904" y="1214"/>
                    </a:moveTo>
                    <a:cubicBezTo>
                      <a:pt x="905" y="1217"/>
                      <a:pt x="902" y="1221"/>
                      <a:pt x="898" y="1221"/>
                    </a:cubicBezTo>
                    <a:cubicBezTo>
                      <a:pt x="894" y="1221"/>
                      <a:pt x="891" y="1219"/>
                      <a:pt x="891" y="1215"/>
                    </a:cubicBezTo>
                    <a:cubicBezTo>
                      <a:pt x="891" y="1211"/>
                      <a:pt x="893" y="1208"/>
                      <a:pt x="897" y="1208"/>
                    </a:cubicBezTo>
                    <a:cubicBezTo>
                      <a:pt x="901" y="1207"/>
                      <a:pt x="904" y="1210"/>
                      <a:pt x="904" y="1214"/>
                    </a:cubicBezTo>
                    <a:close/>
                    <a:moveTo>
                      <a:pt x="857" y="1382"/>
                    </a:moveTo>
                    <a:cubicBezTo>
                      <a:pt x="851" y="1396"/>
                      <a:pt x="848" y="1411"/>
                      <a:pt x="852" y="1424"/>
                    </a:cubicBezTo>
                    <a:cubicBezTo>
                      <a:pt x="855" y="1437"/>
                      <a:pt x="866" y="1448"/>
                      <a:pt x="880" y="1450"/>
                    </a:cubicBezTo>
                    <a:cubicBezTo>
                      <a:pt x="888" y="1451"/>
                      <a:pt x="896" y="1449"/>
                      <a:pt x="903" y="1446"/>
                    </a:cubicBezTo>
                    <a:cubicBezTo>
                      <a:pt x="911" y="1441"/>
                      <a:pt x="916" y="1436"/>
                      <a:pt x="921" y="1429"/>
                    </a:cubicBezTo>
                    <a:cubicBezTo>
                      <a:pt x="926" y="1421"/>
                      <a:pt x="928" y="1415"/>
                      <a:pt x="929" y="1406"/>
                    </a:cubicBezTo>
                    <a:cubicBezTo>
                      <a:pt x="930" y="1402"/>
                      <a:pt x="930" y="1399"/>
                      <a:pt x="930" y="1395"/>
                    </a:cubicBezTo>
                    <a:cubicBezTo>
                      <a:pt x="929" y="1385"/>
                      <a:pt x="928" y="1376"/>
                      <a:pt x="924" y="1367"/>
                    </a:cubicBezTo>
                    <a:cubicBezTo>
                      <a:pt x="918" y="1353"/>
                      <a:pt x="911" y="1344"/>
                      <a:pt x="899" y="1335"/>
                    </a:cubicBezTo>
                    <a:cubicBezTo>
                      <a:pt x="898" y="1335"/>
                      <a:pt x="897" y="1334"/>
                      <a:pt x="896" y="1334"/>
                    </a:cubicBezTo>
                    <a:cubicBezTo>
                      <a:pt x="906" y="1334"/>
                      <a:pt x="917" y="1331"/>
                      <a:pt x="926" y="1326"/>
                    </a:cubicBezTo>
                    <a:cubicBezTo>
                      <a:pt x="937" y="1319"/>
                      <a:pt x="946" y="1310"/>
                      <a:pt x="948" y="1297"/>
                    </a:cubicBezTo>
                    <a:cubicBezTo>
                      <a:pt x="949" y="1292"/>
                      <a:pt x="950" y="1287"/>
                      <a:pt x="948" y="1280"/>
                    </a:cubicBezTo>
                    <a:cubicBezTo>
                      <a:pt x="948" y="1287"/>
                      <a:pt x="948" y="1292"/>
                      <a:pt x="946" y="1297"/>
                    </a:cubicBezTo>
                    <a:cubicBezTo>
                      <a:pt x="943" y="1308"/>
                      <a:pt x="935" y="1317"/>
                      <a:pt x="924" y="1323"/>
                    </a:cubicBezTo>
                    <a:cubicBezTo>
                      <a:pt x="916" y="1327"/>
                      <a:pt x="909" y="1328"/>
                      <a:pt x="901" y="1329"/>
                    </a:cubicBezTo>
                    <a:cubicBezTo>
                      <a:pt x="887" y="1329"/>
                      <a:pt x="875" y="1325"/>
                      <a:pt x="861" y="1324"/>
                    </a:cubicBezTo>
                    <a:cubicBezTo>
                      <a:pt x="859" y="1324"/>
                      <a:pt x="859" y="1324"/>
                      <a:pt x="859" y="1324"/>
                    </a:cubicBezTo>
                    <a:cubicBezTo>
                      <a:pt x="851" y="1323"/>
                      <a:pt x="844" y="1324"/>
                      <a:pt x="836" y="1326"/>
                    </a:cubicBezTo>
                    <a:cubicBezTo>
                      <a:pt x="834" y="1326"/>
                      <a:pt x="815" y="1331"/>
                      <a:pt x="815" y="1334"/>
                    </a:cubicBezTo>
                    <a:cubicBezTo>
                      <a:pt x="817" y="1335"/>
                      <a:pt x="828" y="1332"/>
                      <a:pt x="830" y="1331"/>
                    </a:cubicBezTo>
                    <a:cubicBezTo>
                      <a:pt x="840" y="1329"/>
                      <a:pt x="849" y="1328"/>
                      <a:pt x="859" y="1329"/>
                    </a:cubicBezTo>
                    <a:cubicBezTo>
                      <a:pt x="860" y="1329"/>
                      <a:pt x="860" y="1329"/>
                      <a:pt x="861" y="1329"/>
                    </a:cubicBezTo>
                    <a:cubicBezTo>
                      <a:pt x="874" y="1329"/>
                      <a:pt x="885" y="1331"/>
                      <a:pt x="896" y="1339"/>
                    </a:cubicBezTo>
                    <a:cubicBezTo>
                      <a:pt x="910" y="1348"/>
                      <a:pt x="920" y="1361"/>
                      <a:pt x="922" y="1378"/>
                    </a:cubicBezTo>
                    <a:cubicBezTo>
                      <a:pt x="922" y="1387"/>
                      <a:pt x="917" y="1400"/>
                      <a:pt x="906" y="1401"/>
                    </a:cubicBezTo>
                    <a:cubicBezTo>
                      <a:pt x="903" y="1401"/>
                      <a:pt x="899" y="1399"/>
                      <a:pt x="898" y="1396"/>
                    </a:cubicBezTo>
                    <a:cubicBezTo>
                      <a:pt x="897" y="1393"/>
                      <a:pt x="898" y="1390"/>
                      <a:pt x="901" y="1388"/>
                    </a:cubicBezTo>
                    <a:cubicBezTo>
                      <a:pt x="903" y="1386"/>
                      <a:pt x="905" y="1386"/>
                      <a:pt x="907" y="1387"/>
                    </a:cubicBezTo>
                    <a:cubicBezTo>
                      <a:pt x="910" y="1388"/>
                      <a:pt x="911" y="1392"/>
                      <a:pt x="908" y="1394"/>
                    </a:cubicBezTo>
                    <a:cubicBezTo>
                      <a:pt x="907" y="1395"/>
                      <a:pt x="906" y="1396"/>
                      <a:pt x="904" y="1395"/>
                    </a:cubicBezTo>
                    <a:cubicBezTo>
                      <a:pt x="905" y="1397"/>
                      <a:pt x="908" y="1397"/>
                      <a:pt x="910" y="1396"/>
                    </a:cubicBezTo>
                    <a:cubicBezTo>
                      <a:pt x="913" y="1395"/>
                      <a:pt x="914" y="1391"/>
                      <a:pt x="913" y="1388"/>
                    </a:cubicBezTo>
                    <a:cubicBezTo>
                      <a:pt x="912" y="1382"/>
                      <a:pt x="906" y="1379"/>
                      <a:pt x="900" y="1380"/>
                    </a:cubicBezTo>
                    <a:cubicBezTo>
                      <a:pt x="896" y="1381"/>
                      <a:pt x="892" y="1384"/>
                      <a:pt x="891" y="1388"/>
                    </a:cubicBezTo>
                    <a:cubicBezTo>
                      <a:pt x="889" y="1392"/>
                      <a:pt x="889" y="1396"/>
                      <a:pt x="891" y="1400"/>
                    </a:cubicBezTo>
                    <a:cubicBezTo>
                      <a:pt x="894" y="1405"/>
                      <a:pt x="899" y="1408"/>
                      <a:pt x="905" y="1407"/>
                    </a:cubicBezTo>
                    <a:cubicBezTo>
                      <a:pt x="917" y="1406"/>
                      <a:pt x="924" y="1393"/>
                      <a:pt x="924" y="1382"/>
                    </a:cubicBezTo>
                    <a:cubicBezTo>
                      <a:pt x="924" y="1378"/>
                      <a:pt x="923" y="1374"/>
                      <a:pt x="922" y="1370"/>
                    </a:cubicBezTo>
                    <a:cubicBezTo>
                      <a:pt x="926" y="1382"/>
                      <a:pt x="928" y="1393"/>
                      <a:pt x="927" y="1406"/>
                    </a:cubicBezTo>
                    <a:cubicBezTo>
                      <a:pt x="925" y="1414"/>
                      <a:pt x="924" y="1420"/>
                      <a:pt x="919" y="1428"/>
                    </a:cubicBezTo>
                    <a:cubicBezTo>
                      <a:pt x="915" y="1435"/>
                      <a:pt x="910" y="1440"/>
                      <a:pt x="902" y="1444"/>
                    </a:cubicBezTo>
                    <a:cubicBezTo>
                      <a:pt x="898" y="1447"/>
                      <a:pt x="894" y="1448"/>
                      <a:pt x="890" y="1449"/>
                    </a:cubicBezTo>
                    <a:cubicBezTo>
                      <a:pt x="890" y="1449"/>
                      <a:pt x="890" y="1449"/>
                      <a:pt x="890" y="1449"/>
                    </a:cubicBezTo>
                    <a:cubicBezTo>
                      <a:pt x="901" y="1444"/>
                      <a:pt x="907" y="1431"/>
                      <a:pt x="894" y="1420"/>
                    </a:cubicBezTo>
                    <a:cubicBezTo>
                      <a:pt x="884" y="1412"/>
                      <a:pt x="859" y="1413"/>
                      <a:pt x="857" y="1382"/>
                    </a:cubicBezTo>
                    <a:close/>
                    <a:moveTo>
                      <a:pt x="945" y="1297"/>
                    </a:moveTo>
                    <a:cubicBezTo>
                      <a:pt x="930" y="1295"/>
                      <a:pt x="935" y="1274"/>
                      <a:pt x="935" y="1267"/>
                    </a:cubicBezTo>
                    <a:cubicBezTo>
                      <a:pt x="936" y="1262"/>
                      <a:pt x="935" y="1258"/>
                      <a:pt x="931" y="1255"/>
                    </a:cubicBezTo>
                    <a:cubicBezTo>
                      <a:pt x="938" y="1256"/>
                      <a:pt x="950" y="1265"/>
                      <a:pt x="955" y="1271"/>
                    </a:cubicBezTo>
                    <a:cubicBezTo>
                      <a:pt x="960" y="1279"/>
                      <a:pt x="961" y="1290"/>
                      <a:pt x="950" y="1297"/>
                    </a:cubicBezTo>
                    <a:cubicBezTo>
                      <a:pt x="952" y="1291"/>
                      <a:pt x="950" y="1282"/>
                      <a:pt x="946" y="1278"/>
                    </a:cubicBezTo>
                    <a:cubicBezTo>
                      <a:pt x="948" y="1281"/>
                      <a:pt x="948" y="1290"/>
                      <a:pt x="945" y="1297"/>
                    </a:cubicBezTo>
                    <a:close/>
                    <a:moveTo>
                      <a:pt x="643" y="1338"/>
                    </a:moveTo>
                    <a:cubicBezTo>
                      <a:pt x="651" y="1319"/>
                      <a:pt x="661" y="1309"/>
                      <a:pt x="671" y="1292"/>
                    </a:cubicBezTo>
                    <a:cubicBezTo>
                      <a:pt x="676" y="1283"/>
                      <a:pt x="679" y="1275"/>
                      <a:pt x="677" y="1265"/>
                    </a:cubicBezTo>
                    <a:cubicBezTo>
                      <a:pt x="675" y="1257"/>
                      <a:pt x="670" y="1250"/>
                      <a:pt x="661" y="1248"/>
                    </a:cubicBezTo>
                    <a:cubicBezTo>
                      <a:pt x="654" y="1246"/>
                      <a:pt x="647" y="1248"/>
                      <a:pt x="642" y="1253"/>
                    </a:cubicBezTo>
                    <a:cubicBezTo>
                      <a:pt x="639" y="1257"/>
                      <a:pt x="638" y="1261"/>
                      <a:pt x="638" y="1266"/>
                    </a:cubicBezTo>
                    <a:cubicBezTo>
                      <a:pt x="640" y="1272"/>
                      <a:pt x="645" y="1278"/>
                      <a:pt x="652" y="1276"/>
                    </a:cubicBezTo>
                    <a:cubicBezTo>
                      <a:pt x="656" y="1275"/>
                      <a:pt x="658" y="1271"/>
                      <a:pt x="658" y="1267"/>
                    </a:cubicBezTo>
                    <a:cubicBezTo>
                      <a:pt x="658" y="1262"/>
                      <a:pt x="654" y="1259"/>
                      <a:pt x="649" y="1259"/>
                    </a:cubicBezTo>
                    <a:cubicBezTo>
                      <a:pt x="644" y="1260"/>
                      <a:pt x="641" y="1264"/>
                      <a:pt x="641" y="1268"/>
                    </a:cubicBezTo>
                    <a:cubicBezTo>
                      <a:pt x="641" y="1269"/>
                      <a:pt x="641" y="1270"/>
                      <a:pt x="642" y="1271"/>
                    </a:cubicBezTo>
                    <a:cubicBezTo>
                      <a:pt x="641" y="1270"/>
                      <a:pt x="640" y="1268"/>
                      <a:pt x="640" y="1266"/>
                    </a:cubicBezTo>
                    <a:cubicBezTo>
                      <a:pt x="640" y="1262"/>
                      <a:pt x="641" y="1258"/>
                      <a:pt x="644" y="1255"/>
                    </a:cubicBezTo>
                    <a:cubicBezTo>
                      <a:pt x="648" y="1251"/>
                      <a:pt x="655" y="1249"/>
                      <a:pt x="660" y="1251"/>
                    </a:cubicBezTo>
                    <a:cubicBezTo>
                      <a:pt x="667" y="1253"/>
                      <a:pt x="672" y="1259"/>
                      <a:pt x="673" y="1266"/>
                    </a:cubicBezTo>
                    <a:cubicBezTo>
                      <a:pt x="675" y="1275"/>
                      <a:pt x="672" y="1282"/>
                      <a:pt x="667" y="1290"/>
                    </a:cubicBezTo>
                    <a:cubicBezTo>
                      <a:pt x="656" y="1307"/>
                      <a:pt x="647" y="1317"/>
                      <a:pt x="639" y="1337"/>
                    </a:cubicBezTo>
                    <a:cubicBezTo>
                      <a:pt x="632" y="1355"/>
                      <a:pt x="630" y="1375"/>
                      <a:pt x="636" y="1394"/>
                    </a:cubicBezTo>
                    <a:cubicBezTo>
                      <a:pt x="642" y="1411"/>
                      <a:pt x="655" y="1423"/>
                      <a:pt x="673" y="1426"/>
                    </a:cubicBezTo>
                    <a:cubicBezTo>
                      <a:pt x="690" y="1427"/>
                      <a:pt x="708" y="1420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09" y="1408"/>
                      <a:pt x="698" y="1410"/>
                      <a:pt x="689" y="1406"/>
                    </a:cubicBezTo>
                    <a:cubicBezTo>
                      <a:pt x="674" y="1398"/>
                      <a:pt x="670" y="1383"/>
                      <a:pt x="676" y="1368"/>
                    </a:cubicBezTo>
                    <a:cubicBezTo>
                      <a:pt x="688" y="1340"/>
                      <a:pt x="655" y="1326"/>
                      <a:pt x="642" y="1356"/>
                    </a:cubicBezTo>
                    <a:cubicBezTo>
                      <a:pt x="635" y="1371"/>
                      <a:pt x="641" y="1389"/>
                      <a:pt x="650" y="1399"/>
                    </a:cubicBezTo>
                    <a:cubicBezTo>
                      <a:pt x="666" y="1419"/>
                      <a:pt x="702" y="1426"/>
                      <a:pt x="716" y="1404"/>
                    </a:cubicBezTo>
                    <a:cubicBezTo>
                      <a:pt x="707" y="1418"/>
                      <a:pt x="690" y="1425"/>
                      <a:pt x="674" y="1423"/>
                    </a:cubicBezTo>
                    <a:cubicBezTo>
                      <a:pt x="657" y="1420"/>
                      <a:pt x="646" y="1409"/>
                      <a:pt x="640" y="1393"/>
                    </a:cubicBezTo>
                    <a:cubicBezTo>
                      <a:pt x="635" y="1374"/>
                      <a:pt x="637" y="1356"/>
                      <a:pt x="643" y="1338"/>
                    </a:cubicBezTo>
                    <a:close/>
                    <a:moveTo>
                      <a:pt x="806" y="1337"/>
                    </a:moveTo>
                    <a:cubicBezTo>
                      <a:pt x="841" y="1342"/>
                      <a:pt x="855" y="1368"/>
                      <a:pt x="869" y="1375"/>
                    </a:cubicBezTo>
                    <a:cubicBezTo>
                      <a:pt x="886" y="1384"/>
                      <a:pt x="896" y="1365"/>
                      <a:pt x="881" y="1352"/>
                    </a:cubicBezTo>
                    <a:cubicBezTo>
                      <a:pt x="864" y="1338"/>
                      <a:pt x="833" y="1333"/>
                      <a:pt x="806" y="1337"/>
                    </a:cubicBezTo>
                    <a:close/>
                    <a:moveTo>
                      <a:pt x="765" y="1348"/>
                    </a:moveTo>
                    <a:cubicBezTo>
                      <a:pt x="767" y="1332"/>
                      <a:pt x="763" y="1316"/>
                      <a:pt x="753" y="1305"/>
                    </a:cubicBezTo>
                    <a:cubicBezTo>
                      <a:pt x="744" y="1295"/>
                      <a:pt x="730" y="1288"/>
                      <a:pt x="718" y="1294"/>
                    </a:cubicBezTo>
                    <a:cubicBezTo>
                      <a:pt x="716" y="1289"/>
                      <a:pt x="721" y="1281"/>
                      <a:pt x="729" y="1280"/>
                    </a:cubicBezTo>
                    <a:cubicBezTo>
                      <a:pt x="738" y="1278"/>
                      <a:pt x="750" y="1284"/>
                      <a:pt x="753" y="1296"/>
                    </a:cubicBezTo>
                    <a:cubicBezTo>
                      <a:pt x="763" y="1292"/>
                      <a:pt x="778" y="1321"/>
                      <a:pt x="765" y="1348"/>
                    </a:cubicBezTo>
                    <a:close/>
                    <a:moveTo>
                      <a:pt x="672" y="1450"/>
                    </a:moveTo>
                    <a:cubicBezTo>
                      <a:pt x="680" y="1458"/>
                      <a:pt x="696" y="1464"/>
                      <a:pt x="706" y="1464"/>
                    </a:cubicBezTo>
                    <a:cubicBezTo>
                      <a:pt x="718" y="1465"/>
                      <a:pt x="736" y="1460"/>
                      <a:pt x="741" y="1447"/>
                    </a:cubicBezTo>
                    <a:cubicBezTo>
                      <a:pt x="754" y="1452"/>
                      <a:pt x="766" y="1449"/>
                      <a:pt x="777" y="1445"/>
                    </a:cubicBezTo>
                    <a:cubicBezTo>
                      <a:pt x="793" y="1440"/>
                      <a:pt x="810" y="1436"/>
                      <a:pt x="819" y="1447"/>
                    </a:cubicBezTo>
                    <a:cubicBezTo>
                      <a:pt x="816" y="1430"/>
                      <a:pt x="795" y="1421"/>
                      <a:pt x="779" y="1421"/>
                    </a:cubicBezTo>
                    <a:cubicBezTo>
                      <a:pt x="758" y="1421"/>
                      <a:pt x="748" y="1432"/>
                      <a:pt x="728" y="1444"/>
                    </a:cubicBezTo>
                    <a:cubicBezTo>
                      <a:pt x="717" y="1451"/>
                      <a:pt x="689" y="1456"/>
                      <a:pt x="672" y="1450"/>
                    </a:cubicBezTo>
                    <a:close/>
                    <a:moveTo>
                      <a:pt x="759" y="1357"/>
                    </a:moveTo>
                    <a:cubicBezTo>
                      <a:pt x="764" y="1344"/>
                      <a:pt x="745" y="1331"/>
                      <a:pt x="732" y="1328"/>
                    </a:cubicBezTo>
                    <a:cubicBezTo>
                      <a:pt x="717" y="1324"/>
                      <a:pt x="698" y="1325"/>
                      <a:pt x="689" y="1309"/>
                    </a:cubicBezTo>
                    <a:cubicBezTo>
                      <a:pt x="684" y="1301"/>
                      <a:pt x="683" y="1291"/>
                      <a:pt x="688" y="1283"/>
                    </a:cubicBezTo>
                    <a:cubicBezTo>
                      <a:pt x="692" y="1278"/>
                      <a:pt x="697" y="1276"/>
                      <a:pt x="703" y="1279"/>
                    </a:cubicBezTo>
                    <a:cubicBezTo>
                      <a:pt x="698" y="1279"/>
                      <a:pt x="693" y="1286"/>
                      <a:pt x="694" y="1292"/>
                    </a:cubicBezTo>
                    <a:cubicBezTo>
                      <a:pt x="695" y="1298"/>
                      <a:pt x="702" y="1302"/>
                      <a:pt x="709" y="1303"/>
                    </a:cubicBezTo>
                    <a:cubicBezTo>
                      <a:pt x="723" y="1305"/>
                      <a:pt x="736" y="1304"/>
                      <a:pt x="748" y="1311"/>
                    </a:cubicBezTo>
                    <a:cubicBezTo>
                      <a:pt x="763" y="1319"/>
                      <a:pt x="770" y="1340"/>
                      <a:pt x="759" y="1357"/>
                    </a:cubicBezTo>
                    <a:close/>
                    <a:moveTo>
                      <a:pt x="874" y="1283"/>
                    </a:moveTo>
                    <a:cubicBezTo>
                      <a:pt x="891" y="1283"/>
                      <a:pt x="912" y="1270"/>
                      <a:pt x="919" y="1255"/>
                    </a:cubicBezTo>
                    <a:cubicBezTo>
                      <a:pt x="927" y="1239"/>
                      <a:pt x="915" y="1228"/>
                      <a:pt x="903" y="1243"/>
                    </a:cubicBezTo>
                    <a:cubicBezTo>
                      <a:pt x="895" y="1255"/>
                      <a:pt x="889" y="1278"/>
                      <a:pt x="874" y="1283"/>
                    </a:cubicBezTo>
                    <a:close/>
                    <a:moveTo>
                      <a:pt x="850" y="1282"/>
                    </a:moveTo>
                    <a:cubicBezTo>
                      <a:pt x="847" y="1281"/>
                      <a:pt x="844" y="1282"/>
                      <a:pt x="841" y="1284"/>
                    </a:cubicBezTo>
                    <a:cubicBezTo>
                      <a:pt x="839" y="1287"/>
                      <a:pt x="837" y="1292"/>
                      <a:pt x="839" y="1297"/>
                    </a:cubicBezTo>
                    <a:cubicBezTo>
                      <a:pt x="841" y="1302"/>
                      <a:pt x="847" y="1304"/>
                      <a:pt x="851" y="1303"/>
                    </a:cubicBezTo>
                    <a:cubicBezTo>
                      <a:pt x="859" y="1301"/>
                      <a:pt x="859" y="1294"/>
                      <a:pt x="861" y="1290"/>
                    </a:cubicBezTo>
                    <a:cubicBezTo>
                      <a:pt x="865" y="1286"/>
                      <a:pt x="872" y="1285"/>
                      <a:pt x="879" y="1288"/>
                    </a:cubicBezTo>
                    <a:cubicBezTo>
                      <a:pt x="887" y="1291"/>
                      <a:pt x="892" y="1298"/>
                      <a:pt x="891" y="1307"/>
                    </a:cubicBezTo>
                    <a:cubicBezTo>
                      <a:pt x="890" y="1312"/>
                      <a:pt x="887" y="1317"/>
                      <a:pt x="881" y="1317"/>
                    </a:cubicBezTo>
                    <a:cubicBezTo>
                      <a:pt x="885" y="1313"/>
                      <a:pt x="884" y="1305"/>
                      <a:pt x="876" y="1305"/>
                    </a:cubicBezTo>
                    <a:cubicBezTo>
                      <a:pt x="872" y="1304"/>
                      <a:pt x="865" y="1308"/>
                      <a:pt x="858" y="1312"/>
                    </a:cubicBezTo>
                    <a:cubicBezTo>
                      <a:pt x="850" y="1315"/>
                      <a:pt x="842" y="1317"/>
                      <a:pt x="835" y="1315"/>
                    </a:cubicBezTo>
                    <a:cubicBezTo>
                      <a:pt x="821" y="1312"/>
                      <a:pt x="813" y="1296"/>
                      <a:pt x="819" y="1283"/>
                    </a:cubicBezTo>
                    <a:cubicBezTo>
                      <a:pt x="822" y="1276"/>
                      <a:pt x="828" y="1272"/>
                      <a:pt x="835" y="1269"/>
                    </a:cubicBezTo>
                    <a:cubicBezTo>
                      <a:pt x="842" y="1266"/>
                      <a:pt x="862" y="1264"/>
                      <a:pt x="868" y="1256"/>
                    </a:cubicBezTo>
                    <a:cubicBezTo>
                      <a:pt x="871" y="1250"/>
                      <a:pt x="869" y="1244"/>
                      <a:pt x="864" y="1243"/>
                    </a:cubicBezTo>
                    <a:cubicBezTo>
                      <a:pt x="868" y="1238"/>
                      <a:pt x="876" y="1240"/>
                      <a:pt x="880" y="1246"/>
                    </a:cubicBezTo>
                    <a:cubicBezTo>
                      <a:pt x="887" y="1256"/>
                      <a:pt x="883" y="1273"/>
                      <a:pt x="869" y="1280"/>
                    </a:cubicBezTo>
                    <a:cubicBezTo>
                      <a:pt x="864" y="1282"/>
                      <a:pt x="858" y="1282"/>
                      <a:pt x="850" y="1282"/>
                    </a:cubicBezTo>
                    <a:close/>
                    <a:moveTo>
                      <a:pt x="849" y="1284"/>
                    </a:moveTo>
                    <a:cubicBezTo>
                      <a:pt x="844" y="1284"/>
                      <a:pt x="840" y="1287"/>
                      <a:pt x="840" y="1292"/>
                    </a:cubicBezTo>
                    <a:cubicBezTo>
                      <a:pt x="840" y="1301"/>
                      <a:pt x="851" y="1303"/>
                      <a:pt x="856" y="1297"/>
                    </a:cubicBezTo>
                    <a:cubicBezTo>
                      <a:pt x="859" y="1293"/>
                      <a:pt x="858" y="1288"/>
                      <a:pt x="866" y="1285"/>
                    </a:cubicBezTo>
                    <a:cubicBezTo>
                      <a:pt x="857" y="1287"/>
                      <a:pt x="855" y="1283"/>
                      <a:pt x="849" y="1284"/>
                    </a:cubicBezTo>
                    <a:close/>
                    <a:moveTo>
                      <a:pt x="815" y="1297"/>
                    </a:moveTo>
                    <a:cubicBezTo>
                      <a:pt x="814" y="1305"/>
                      <a:pt x="822" y="1313"/>
                      <a:pt x="827" y="1315"/>
                    </a:cubicBezTo>
                    <a:cubicBezTo>
                      <a:pt x="826" y="1324"/>
                      <a:pt x="808" y="1327"/>
                      <a:pt x="803" y="1315"/>
                    </a:cubicBezTo>
                    <a:cubicBezTo>
                      <a:pt x="800" y="1307"/>
                      <a:pt x="806" y="1297"/>
                      <a:pt x="815" y="1297"/>
                    </a:cubicBezTo>
                    <a:close/>
                    <a:moveTo>
                      <a:pt x="812" y="1563"/>
                    </a:moveTo>
                    <a:cubicBezTo>
                      <a:pt x="802" y="1541"/>
                      <a:pt x="777" y="1544"/>
                      <a:pt x="765" y="1547"/>
                    </a:cubicBezTo>
                    <a:cubicBezTo>
                      <a:pt x="752" y="1550"/>
                      <a:pt x="737" y="1559"/>
                      <a:pt x="723" y="1551"/>
                    </a:cubicBezTo>
                    <a:cubicBezTo>
                      <a:pt x="716" y="1546"/>
                      <a:pt x="711" y="1539"/>
                      <a:pt x="712" y="1530"/>
                    </a:cubicBezTo>
                    <a:cubicBezTo>
                      <a:pt x="712" y="1525"/>
                      <a:pt x="715" y="1521"/>
                      <a:pt x="721" y="1520"/>
                    </a:cubicBezTo>
                    <a:cubicBezTo>
                      <a:pt x="718" y="1523"/>
                      <a:pt x="716" y="1530"/>
                      <a:pt x="720" y="1535"/>
                    </a:cubicBezTo>
                    <a:cubicBezTo>
                      <a:pt x="723" y="1539"/>
                      <a:pt x="731" y="1539"/>
                      <a:pt x="736" y="1537"/>
                    </a:cubicBezTo>
                    <a:cubicBezTo>
                      <a:pt x="751" y="1531"/>
                      <a:pt x="767" y="1527"/>
                      <a:pt x="780" y="1529"/>
                    </a:cubicBezTo>
                    <a:cubicBezTo>
                      <a:pt x="795" y="1532"/>
                      <a:pt x="811" y="1545"/>
                      <a:pt x="812" y="1563"/>
                    </a:cubicBezTo>
                    <a:close/>
                    <a:moveTo>
                      <a:pt x="569" y="1601"/>
                    </a:moveTo>
                    <a:cubicBezTo>
                      <a:pt x="566" y="1602"/>
                      <a:pt x="564" y="1602"/>
                      <a:pt x="562" y="1600"/>
                    </a:cubicBezTo>
                    <a:cubicBezTo>
                      <a:pt x="560" y="1599"/>
                      <a:pt x="558" y="1596"/>
                      <a:pt x="558" y="1592"/>
                    </a:cubicBezTo>
                    <a:cubicBezTo>
                      <a:pt x="559" y="1588"/>
                      <a:pt x="563" y="1585"/>
                      <a:pt x="566" y="1585"/>
                    </a:cubicBezTo>
                    <a:cubicBezTo>
                      <a:pt x="572" y="1585"/>
                      <a:pt x="573" y="1590"/>
                      <a:pt x="576" y="1593"/>
                    </a:cubicBezTo>
                    <a:cubicBezTo>
                      <a:pt x="579" y="1596"/>
                      <a:pt x="584" y="1595"/>
                      <a:pt x="589" y="1592"/>
                    </a:cubicBezTo>
                    <a:cubicBezTo>
                      <a:pt x="594" y="1588"/>
                      <a:pt x="597" y="1582"/>
                      <a:pt x="595" y="1576"/>
                    </a:cubicBezTo>
                    <a:cubicBezTo>
                      <a:pt x="593" y="1572"/>
                      <a:pt x="590" y="1569"/>
                      <a:pt x="586" y="1571"/>
                    </a:cubicBezTo>
                    <a:cubicBezTo>
                      <a:pt x="589" y="1573"/>
                      <a:pt x="590" y="1579"/>
                      <a:pt x="584" y="1580"/>
                    </a:cubicBezTo>
                    <a:cubicBezTo>
                      <a:pt x="581" y="1581"/>
                      <a:pt x="576" y="1579"/>
                      <a:pt x="569" y="1578"/>
                    </a:cubicBezTo>
                    <a:cubicBezTo>
                      <a:pt x="563" y="1577"/>
                      <a:pt x="557" y="1576"/>
                      <a:pt x="552" y="1579"/>
                    </a:cubicBezTo>
                    <a:cubicBezTo>
                      <a:pt x="543" y="1583"/>
                      <a:pt x="540" y="1596"/>
                      <a:pt x="546" y="1605"/>
                    </a:cubicBezTo>
                    <a:cubicBezTo>
                      <a:pt x="549" y="1609"/>
                      <a:pt x="554" y="1611"/>
                      <a:pt x="560" y="1612"/>
                    </a:cubicBezTo>
                    <a:cubicBezTo>
                      <a:pt x="565" y="1613"/>
                      <a:pt x="580" y="1612"/>
                      <a:pt x="586" y="1617"/>
                    </a:cubicBezTo>
                    <a:cubicBezTo>
                      <a:pt x="589" y="1621"/>
                      <a:pt x="588" y="1625"/>
                      <a:pt x="585" y="1627"/>
                    </a:cubicBezTo>
                    <a:cubicBezTo>
                      <a:pt x="589" y="1630"/>
                      <a:pt x="594" y="1627"/>
                      <a:pt x="596" y="1622"/>
                    </a:cubicBezTo>
                    <a:cubicBezTo>
                      <a:pt x="600" y="1614"/>
                      <a:pt x="594" y="1602"/>
                      <a:pt x="583" y="1599"/>
                    </a:cubicBezTo>
                    <a:cubicBezTo>
                      <a:pt x="579" y="1598"/>
                      <a:pt x="575" y="1599"/>
                      <a:pt x="569" y="1601"/>
                    </a:cubicBezTo>
                    <a:close/>
                    <a:moveTo>
                      <a:pt x="447" y="1501"/>
                    </a:moveTo>
                    <a:cubicBezTo>
                      <a:pt x="465" y="1501"/>
                      <a:pt x="472" y="1489"/>
                      <a:pt x="478" y="1486"/>
                    </a:cubicBezTo>
                    <a:cubicBezTo>
                      <a:pt x="484" y="1482"/>
                      <a:pt x="488" y="1489"/>
                      <a:pt x="482" y="1495"/>
                    </a:cubicBezTo>
                    <a:cubicBezTo>
                      <a:pt x="476" y="1500"/>
                      <a:pt x="461" y="1506"/>
                      <a:pt x="447" y="1501"/>
                    </a:cubicBezTo>
                    <a:close/>
                    <a:moveTo>
                      <a:pt x="511" y="1482"/>
                    </a:moveTo>
                    <a:cubicBezTo>
                      <a:pt x="510" y="1484"/>
                      <a:pt x="509" y="1485"/>
                      <a:pt x="508" y="1485"/>
                    </a:cubicBezTo>
                    <a:cubicBezTo>
                      <a:pt x="507" y="1486"/>
                      <a:pt x="505" y="1486"/>
                      <a:pt x="503" y="1485"/>
                    </a:cubicBezTo>
                    <a:cubicBezTo>
                      <a:pt x="501" y="1483"/>
                      <a:pt x="501" y="1481"/>
                      <a:pt x="502" y="1479"/>
                    </a:cubicBezTo>
                    <a:cubicBezTo>
                      <a:pt x="503" y="1476"/>
                      <a:pt x="506" y="1477"/>
                      <a:pt x="508" y="1476"/>
                    </a:cubicBezTo>
                    <a:cubicBezTo>
                      <a:pt x="511" y="1475"/>
                      <a:pt x="512" y="1472"/>
                      <a:pt x="512" y="1469"/>
                    </a:cubicBezTo>
                    <a:cubicBezTo>
                      <a:pt x="511" y="1465"/>
                      <a:pt x="509" y="1462"/>
                      <a:pt x="505" y="1462"/>
                    </a:cubicBezTo>
                    <a:cubicBezTo>
                      <a:pt x="503" y="1461"/>
                      <a:pt x="500" y="1462"/>
                      <a:pt x="500" y="1465"/>
                    </a:cubicBezTo>
                    <a:cubicBezTo>
                      <a:pt x="502" y="1463"/>
                      <a:pt x="505" y="1465"/>
                      <a:pt x="504" y="1468"/>
                    </a:cubicBezTo>
                    <a:cubicBezTo>
                      <a:pt x="504" y="1470"/>
                      <a:pt x="501" y="1472"/>
                      <a:pt x="499" y="1475"/>
                    </a:cubicBezTo>
                    <a:cubicBezTo>
                      <a:pt x="497" y="1478"/>
                      <a:pt x="495" y="1481"/>
                      <a:pt x="495" y="1484"/>
                    </a:cubicBezTo>
                    <a:cubicBezTo>
                      <a:pt x="494" y="1490"/>
                      <a:pt x="500" y="1496"/>
                      <a:pt x="506" y="1495"/>
                    </a:cubicBezTo>
                    <a:cubicBezTo>
                      <a:pt x="509" y="1494"/>
                      <a:pt x="512" y="1492"/>
                      <a:pt x="514" y="1490"/>
                    </a:cubicBezTo>
                    <a:cubicBezTo>
                      <a:pt x="516" y="1487"/>
                      <a:pt x="520" y="1479"/>
                      <a:pt x="524" y="1478"/>
                    </a:cubicBezTo>
                    <a:cubicBezTo>
                      <a:pt x="527" y="1477"/>
                      <a:pt x="529" y="1479"/>
                      <a:pt x="529" y="1481"/>
                    </a:cubicBezTo>
                    <a:cubicBezTo>
                      <a:pt x="531" y="1480"/>
                      <a:pt x="531" y="1476"/>
                      <a:pt x="529" y="1474"/>
                    </a:cubicBezTo>
                    <a:cubicBezTo>
                      <a:pt x="526" y="1470"/>
                      <a:pt x="518" y="1469"/>
                      <a:pt x="514" y="1474"/>
                    </a:cubicBezTo>
                    <a:cubicBezTo>
                      <a:pt x="512" y="1476"/>
                      <a:pt x="511" y="1479"/>
                      <a:pt x="511" y="1482"/>
                    </a:cubicBezTo>
                    <a:close/>
                    <a:moveTo>
                      <a:pt x="510" y="1482"/>
                    </a:moveTo>
                    <a:cubicBezTo>
                      <a:pt x="509" y="1484"/>
                      <a:pt x="507" y="1486"/>
                      <a:pt x="505" y="1485"/>
                    </a:cubicBezTo>
                    <a:cubicBezTo>
                      <a:pt x="501" y="1484"/>
                      <a:pt x="502" y="1479"/>
                      <a:pt x="505" y="1478"/>
                    </a:cubicBezTo>
                    <a:cubicBezTo>
                      <a:pt x="507" y="1477"/>
                      <a:pt x="509" y="1478"/>
                      <a:pt x="511" y="1475"/>
                    </a:cubicBezTo>
                    <a:cubicBezTo>
                      <a:pt x="509" y="1478"/>
                      <a:pt x="510" y="1480"/>
                      <a:pt x="510" y="1482"/>
                    </a:cubicBezTo>
                    <a:close/>
                    <a:moveTo>
                      <a:pt x="500" y="1495"/>
                    </a:moveTo>
                    <a:cubicBezTo>
                      <a:pt x="496" y="1494"/>
                      <a:pt x="494" y="1490"/>
                      <a:pt x="494" y="1487"/>
                    </a:cubicBezTo>
                    <a:cubicBezTo>
                      <a:pt x="490" y="1487"/>
                      <a:pt x="486" y="1494"/>
                      <a:pt x="491" y="1498"/>
                    </a:cubicBezTo>
                    <a:cubicBezTo>
                      <a:pt x="494" y="1500"/>
                      <a:pt x="499" y="1499"/>
                      <a:pt x="500" y="1495"/>
                    </a:cubicBezTo>
                    <a:close/>
                    <a:moveTo>
                      <a:pt x="490" y="1498"/>
                    </a:moveTo>
                    <a:cubicBezTo>
                      <a:pt x="489" y="1498"/>
                      <a:pt x="489" y="1497"/>
                      <a:pt x="489" y="1496"/>
                    </a:cubicBezTo>
                    <a:cubicBezTo>
                      <a:pt x="483" y="1502"/>
                      <a:pt x="475" y="1505"/>
                      <a:pt x="466" y="1506"/>
                    </a:cubicBezTo>
                    <a:cubicBezTo>
                      <a:pt x="451" y="1508"/>
                      <a:pt x="441" y="1498"/>
                      <a:pt x="419" y="1497"/>
                    </a:cubicBezTo>
                    <a:cubicBezTo>
                      <a:pt x="409" y="1497"/>
                      <a:pt x="401" y="1499"/>
                      <a:pt x="395" y="1502"/>
                    </a:cubicBezTo>
                    <a:cubicBezTo>
                      <a:pt x="380" y="1508"/>
                      <a:pt x="368" y="1521"/>
                      <a:pt x="351" y="1524"/>
                    </a:cubicBezTo>
                    <a:cubicBezTo>
                      <a:pt x="358" y="1521"/>
                      <a:pt x="361" y="1512"/>
                      <a:pt x="352" y="1507"/>
                    </a:cubicBezTo>
                    <a:cubicBezTo>
                      <a:pt x="346" y="1504"/>
                      <a:pt x="332" y="1507"/>
                      <a:pt x="328" y="1490"/>
                    </a:cubicBezTo>
                    <a:cubicBezTo>
                      <a:pt x="326" y="1499"/>
                      <a:pt x="326" y="1508"/>
                      <a:pt x="330" y="1515"/>
                    </a:cubicBezTo>
                    <a:cubicBezTo>
                      <a:pt x="333" y="1520"/>
                      <a:pt x="338" y="1523"/>
                      <a:pt x="342" y="1524"/>
                    </a:cubicBezTo>
                    <a:cubicBezTo>
                      <a:pt x="366" y="1531"/>
                      <a:pt x="386" y="1502"/>
                      <a:pt x="405" y="1502"/>
                    </a:cubicBezTo>
                    <a:cubicBezTo>
                      <a:pt x="404" y="1502"/>
                      <a:pt x="404" y="1502"/>
                      <a:pt x="403" y="1502"/>
                    </a:cubicBezTo>
                    <a:cubicBezTo>
                      <a:pt x="383" y="1506"/>
                      <a:pt x="373" y="1527"/>
                      <a:pt x="378" y="1545"/>
                    </a:cubicBezTo>
                    <a:cubicBezTo>
                      <a:pt x="381" y="1554"/>
                      <a:pt x="388" y="1562"/>
                      <a:pt x="399" y="1566"/>
                    </a:cubicBezTo>
                    <a:cubicBezTo>
                      <a:pt x="410" y="1569"/>
                      <a:pt x="422" y="1568"/>
                      <a:pt x="431" y="1560"/>
                    </a:cubicBezTo>
                    <a:cubicBezTo>
                      <a:pt x="440" y="1552"/>
                      <a:pt x="444" y="1541"/>
                      <a:pt x="438" y="1529"/>
                    </a:cubicBezTo>
                    <a:cubicBezTo>
                      <a:pt x="435" y="1522"/>
                      <a:pt x="428" y="1519"/>
                      <a:pt x="420" y="1519"/>
                    </a:cubicBezTo>
                    <a:cubicBezTo>
                      <a:pt x="410" y="1520"/>
                      <a:pt x="404" y="1528"/>
                      <a:pt x="404" y="1536"/>
                    </a:cubicBezTo>
                    <a:cubicBezTo>
                      <a:pt x="404" y="1544"/>
                      <a:pt x="411" y="1552"/>
                      <a:pt x="421" y="1550"/>
                    </a:cubicBezTo>
                    <a:cubicBezTo>
                      <a:pt x="410" y="1551"/>
                      <a:pt x="405" y="1543"/>
                      <a:pt x="406" y="1535"/>
                    </a:cubicBezTo>
                    <a:cubicBezTo>
                      <a:pt x="407" y="1528"/>
                      <a:pt x="412" y="1522"/>
                      <a:pt x="421" y="1522"/>
                    </a:cubicBezTo>
                    <a:cubicBezTo>
                      <a:pt x="427" y="1521"/>
                      <a:pt x="433" y="1525"/>
                      <a:pt x="436" y="1531"/>
                    </a:cubicBezTo>
                    <a:cubicBezTo>
                      <a:pt x="440" y="1541"/>
                      <a:pt x="436" y="1551"/>
                      <a:pt x="428" y="1557"/>
                    </a:cubicBezTo>
                    <a:cubicBezTo>
                      <a:pt x="420" y="1564"/>
                      <a:pt x="410" y="1565"/>
                      <a:pt x="400" y="1562"/>
                    </a:cubicBezTo>
                    <a:cubicBezTo>
                      <a:pt x="390" y="1559"/>
                      <a:pt x="383" y="1551"/>
                      <a:pt x="381" y="1542"/>
                    </a:cubicBezTo>
                    <a:cubicBezTo>
                      <a:pt x="377" y="1526"/>
                      <a:pt x="386" y="1508"/>
                      <a:pt x="403" y="1504"/>
                    </a:cubicBezTo>
                    <a:cubicBezTo>
                      <a:pt x="417" y="1501"/>
                      <a:pt x="428" y="1506"/>
                      <a:pt x="437" y="1516"/>
                    </a:cubicBezTo>
                    <a:cubicBezTo>
                      <a:pt x="451" y="1533"/>
                      <a:pt x="455" y="1559"/>
                      <a:pt x="448" y="1574"/>
                    </a:cubicBezTo>
                    <a:cubicBezTo>
                      <a:pt x="444" y="1583"/>
                      <a:pt x="434" y="1589"/>
                      <a:pt x="425" y="1583"/>
                    </a:cubicBezTo>
                    <a:cubicBezTo>
                      <a:pt x="420" y="1579"/>
                      <a:pt x="419" y="1574"/>
                      <a:pt x="424" y="1568"/>
                    </a:cubicBezTo>
                    <a:cubicBezTo>
                      <a:pt x="413" y="1569"/>
                      <a:pt x="412" y="1586"/>
                      <a:pt x="421" y="1595"/>
                    </a:cubicBezTo>
                    <a:cubicBezTo>
                      <a:pt x="430" y="1604"/>
                      <a:pt x="441" y="1604"/>
                      <a:pt x="450" y="1601"/>
                    </a:cubicBezTo>
                    <a:cubicBezTo>
                      <a:pt x="462" y="1595"/>
                      <a:pt x="470" y="1580"/>
                      <a:pt x="468" y="1563"/>
                    </a:cubicBezTo>
                    <a:cubicBezTo>
                      <a:pt x="466" y="1546"/>
                      <a:pt x="456" y="1529"/>
                      <a:pt x="443" y="1517"/>
                    </a:cubicBezTo>
                    <a:cubicBezTo>
                      <a:pt x="445" y="1518"/>
                      <a:pt x="446" y="1520"/>
                      <a:pt x="448" y="1521"/>
                    </a:cubicBezTo>
                    <a:cubicBezTo>
                      <a:pt x="471" y="1542"/>
                      <a:pt x="480" y="1569"/>
                      <a:pt x="471" y="1599"/>
                    </a:cubicBezTo>
                    <a:cubicBezTo>
                      <a:pt x="465" y="1621"/>
                      <a:pt x="450" y="1635"/>
                      <a:pt x="427" y="1639"/>
                    </a:cubicBezTo>
                    <a:cubicBezTo>
                      <a:pt x="413" y="1642"/>
                      <a:pt x="400" y="1640"/>
                      <a:pt x="388" y="1635"/>
                    </a:cubicBezTo>
                    <a:cubicBezTo>
                      <a:pt x="376" y="1630"/>
                      <a:pt x="364" y="1622"/>
                      <a:pt x="355" y="1612"/>
                    </a:cubicBezTo>
                    <a:cubicBezTo>
                      <a:pt x="351" y="1606"/>
                      <a:pt x="348" y="1602"/>
                      <a:pt x="346" y="1595"/>
                    </a:cubicBezTo>
                    <a:cubicBezTo>
                      <a:pt x="342" y="1583"/>
                      <a:pt x="343" y="1571"/>
                      <a:pt x="349" y="1560"/>
                    </a:cubicBezTo>
                    <a:cubicBezTo>
                      <a:pt x="354" y="1551"/>
                      <a:pt x="361" y="1546"/>
                      <a:pt x="371" y="1546"/>
                    </a:cubicBezTo>
                    <a:cubicBezTo>
                      <a:pt x="364" y="1535"/>
                      <a:pt x="336" y="1540"/>
                      <a:pt x="338" y="1563"/>
                    </a:cubicBezTo>
                    <a:cubicBezTo>
                      <a:pt x="326" y="1570"/>
                      <a:pt x="335" y="1591"/>
                      <a:pt x="345" y="1604"/>
                    </a:cubicBezTo>
                    <a:cubicBezTo>
                      <a:pt x="332" y="1589"/>
                      <a:pt x="323" y="1562"/>
                      <a:pt x="320" y="1549"/>
                    </a:cubicBezTo>
                    <a:cubicBezTo>
                      <a:pt x="319" y="1549"/>
                      <a:pt x="318" y="1550"/>
                      <a:pt x="317" y="1549"/>
                    </a:cubicBezTo>
                    <a:cubicBezTo>
                      <a:pt x="318" y="1555"/>
                      <a:pt x="320" y="1562"/>
                      <a:pt x="323" y="1569"/>
                    </a:cubicBezTo>
                    <a:cubicBezTo>
                      <a:pt x="315" y="1562"/>
                      <a:pt x="304" y="1557"/>
                      <a:pt x="293" y="1560"/>
                    </a:cubicBezTo>
                    <a:cubicBezTo>
                      <a:pt x="274" y="1564"/>
                      <a:pt x="259" y="1586"/>
                      <a:pt x="234" y="1587"/>
                    </a:cubicBezTo>
                    <a:cubicBezTo>
                      <a:pt x="256" y="1594"/>
                      <a:pt x="277" y="1581"/>
                      <a:pt x="290" y="1577"/>
                    </a:cubicBezTo>
                    <a:cubicBezTo>
                      <a:pt x="317" y="1570"/>
                      <a:pt x="324" y="1581"/>
                      <a:pt x="336" y="1597"/>
                    </a:cubicBezTo>
                    <a:cubicBezTo>
                      <a:pt x="334" y="1595"/>
                      <a:pt x="331" y="1593"/>
                      <a:pt x="328" y="1591"/>
                    </a:cubicBezTo>
                    <a:cubicBezTo>
                      <a:pt x="309" y="1581"/>
                      <a:pt x="285" y="1583"/>
                      <a:pt x="269" y="1595"/>
                    </a:cubicBezTo>
                    <a:cubicBezTo>
                      <a:pt x="256" y="1606"/>
                      <a:pt x="250" y="1622"/>
                      <a:pt x="252" y="1638"/>
                    </a:cubicBezTo>
                    <a:cubicBezTo>
                      <a:pt x="257" y="1660"/>
                      <a:pt x="273" y="1675"/>
                      <a:pt x="294" y="1678"/>
                    </a:cubicBezTo>
                    <a:cubicBezTo>
                      <a:pt x="304" y="1679"/>
                      <a:pt x="313" y="1677"/>
                      <a:pt x="320" y="1672"/>
                    </a:cubicBezTo>
                    <a:cubicBezTo>
                      <a:pt x="334" y="1662"/>
                      <a:pt x="336" y="1648"/>
                      <a:pt x="330" y="1633"/>
                    </a:cubicBezTo>
                    <a:cubicBezTo>
                      <a:pt x="328" y="1650"/>
                      <a:pt x="315" y="1649"/>
                      <a:pt x="310" y="1653"/>
                    </a:cubicBezTo>
                    <a:cubicBezTo>
                      <a:pt x="298" y="1662"/>
                      <a:pt x="312" y="1675"/>
                      <a:pt x="324" y="1667"/>
                    </a:cubicBezTo>
                    <a:cubicBezTo>
                      <a:pt x="326" y="1666"/>
                      <a:pt x="327" y="1665"/>
                      <a:pt x="328" y="1663"/>
                    </a:cubicBezTo>
                    <a:cubicBezTo>
                      <a:pt x="321" y="1673"/>
                      <a:pt x="308" y="1678"/>
                      <a:pt x="295" y="1677"/>
                    </a:cubicBezTo>
                    <a:cubicBezTo>
                      <a:pt x="274" y="1673"/>
                      <a:pt x="259" y="1658"/>
                      <a:pt x="255" y="1638"/>
                    </a:cubicBezTo>
                    <a:cubicBezTo>
                      <a:pt x="253" y="1623"/>
                      <a:pt x="259" y="1608"/>
                      <a:pt x="271" y="1599"/>
                    </a:cubicBezTo>
                    <a:cubicBezTo>
                      <a:pt x="286" y="1588"/>
                      <a:pt x="307" y="1587"/>
                      <a:pt x="324" y="1596"/>
                    </a:cubicBezTo>
                    <a:cubicBezTo>
                      <a:pt x="331" y="1599"/>
                      <a:pt x="336" y="1604"/>
                      <a:pt x="342" y="1608"/>
                    </a:cubicBezTo>
                    <a:cubicBezTo>
                      <a:pt x="338" y="1606"/>
                      <a:pt x="334" y="1603"/>
                      <a:pt x="330" y="1602"/>
                    </a:cubicBezTo>
                    <a:cubicBezTo>
                      <a:pt x="318" y="1598"/>
                      <a:pt x="302" y="1602"/>
                      <a:pt x="298" y="1614"/>
                    </a:cubicBezTo>
                    <a:cubicBezTo>
                      <a:pt x="296" y="1620"/>
                      <a:pt x="297" y="1626"/>
                      <a:pt x="301" y="1630"/>
                    </a:cubicBezTo>
                    <a:cubicBezTo>
                      <a:pt x="305" y="1633"/>
                      <a:pt x="309" y="1635"/>
                      <a:pt x="313" y="1634"/>
                    </a:cubicBezTo>
                    <a:cubicBezTo>
                      <a:pt x="318" y="1633"/>
                      <a:pt x="322" y="1630"/>
                      <a:pt x="324" y="1626"/>
                    </a:cubicBezTo>
                    <a:cubicBezTo>
                      <a:pt x="327" y="1621"/>
                      <a:pt x="325" y="1614"/>
                      <a:pt x="320" y="1611"/>
                    </a:cubicBezTo>
                    <a:cubicBezTo>
                      <a:pt x="317" y="1609"/>
                      <a:pt x="313" y="1610"/>
                      <a:pt x="310" y="1612"/>
                    </a:cubicBezTo>
                    <a:cubicBezTo>
                      <a:pt x="309" y="1614"/>
                      <a:pt x="308" y="1616"/>
                      <a:pt x="310" y="1618"/>
                    </a:cubicBezTo>
                    <a:cubicBezTo>
                      <a:pt x="310" y="1617"/>
                      <a:pt x="311" y="1615"/>
                      <a:pt x="312" y="1614"/>
                    </a:cubicBezTo>
                    <a:cubicBezTo>
                      <a:pt x="315" y="1612"/>
                      <a:pt x="319" y="1615"/>
                      <a:pt x="319" y="1618"/>
                    </a:cubicBezTo>
                    <a:cubicBezTo>
                      <a:pt x="319" y="1620"/>
                      <a:pt x="319" y="1622"/>
                      <a:pt x="316" y="1624"/>
                    </a:cubicBezTo>
                    <a:cubicBezTo>
                      <a:pt x="314" y="1626"/>
                      <a:pt x="310" y="1626"/>
                      <a:pt x="308" y="1624"/>
                    </a:cubicBezTo>
                    <a:cubicBezTo>
                      <a:pt x="305" y="1622"/>
                      <a:pt x="303" y="1618"/>
                      <a:pt x="305" y="1614"/>
                    </a:cubicBezTo>
                    <a:cubicBezTo>
                      <a:pt x="309" y="1604"/>
                      <a:pt x="324" y="1602"/>
                      <a:pt x="333" y="1605"/>
                    </a:cubicBezTo>
                    <a:cubicBezTo>
                      <a:pt x="344" y="1610"/>
                      <a:pt x="353" y="1619"/>
                      <a:pt x="362" y="1626"/>
                    </a:cubicBezTo>
                    <a:cubicBezTo>
                      <a:pt x="371" y="1634"/>
                      <a:pt x="383" y="1641"/>
                      <a:pt x="400" y="1642"/>
                    </a:cubicBezTo>
                    <a:cubicBezTo>
                      <a:pt x="397" y="1643"/>
                      <a:pt x="393" y="1643"/>
                      <a:pt x="390" y="1644"/>
                    </a:cubicBezTo>
                    <a:cubicBezTo>
                      <a:pt x="368" y="1648"/>
                      <a:pt x="353" y="1662"/>
                      <a:pt x="348" y="1684"/>
                    </a:cubicBezTo>
                    <a:cubicBezTo>
                      <a:pt x="345" y="1705"/>
                      <a:pt x="353" y="1725"/>
                      <a:pt x="370" y="1737"/>
                    </a:cubicBezTo>
                    <a:cubicBezTo>
                      <a:pt x="387" y="1748"/>
                      <a:pt x="409" y="1751"/>
                      <a:pt x="426" y="1740"/>
                    </a:cubicBezTo>
                    <a:cubicBezTo>
                      <a:pt x="441" y="1730"/>
                      <a:pt x="448" y="1714"/>
                      <a:pt x="445" y="1699"/>
                    </a:cubicBezTo>
                    <a:cubicBezTo>
                      <a:pt x="442" y="1689"/>
                      <a:pt x="436" y="1680"/>
                      <a:pt x="428" y="1676"/>
                    </a:cubicBezTo>
                    <a:cubicBezTo>
                      <a:pt x="423" y="1674"/>
                      <a:pt x="417" y="1673"/>
                      <a:pt x="412" y="1673"/>
                    </a:cubicBezTo>
                    <a:cubicBezTo>
                      <a:pt x="401" y="1674"/>
                      <a:pt x="394" y="1682"/>
                      <a:pt x="393" y="1692"/>
                    </a:cubicBezTo>
                    <a:cubicBezTo>
                      <a:pt x="392" y="1703"/>
                      <a:pt x="400" y="1713"/>
                      <a:pt x="411" y="1713"/>
                    </a:cubicBezTo>
                    <a:cubicBezTo>
                      <a:pt x="423" y="1714"/>
                      <a:pt x="432" y="1706"/>
                      <a:pt x="433" y="1695"/>
                    </a:cubicBezTo>
                    <a:cubicBezTo>
                      <a:pt x="434" y="1685"/>
                      <a:pt x="428" y="1677"/>
                      <a:pt x="419" y="1674"/>
                    </a:cubicBezTo>
                    <a:cubicBezTo>
                      <a:pt x="432" y="1676"/>
                      <a:pt x="441" y="1687"/>
                      <a:pt x="443" y="1700"/>
                    </a:cubicBezTo>
                    <a:cubicBezTo>
                      <a:pt x="446" y="1714"/>
                      <a:pt x="439" y="1729"/>
                      <a:pt x="424" y="1739"/>
                    </a:cubicBezTo>
                    <a:cubicBezTo>
                      <a:pt x="408" y="1748"/>
                      <a:pt x="388" y="1745"/>
                      <a:pt x="373" y="1735"/>
                    </a:cubicBezTo>
                    <a:cubicBezTo>
                      <a:pt x="357" y="1724"/>
                      <a:pt x="349" y="1705"/>
                      <a:pt x="353" y="1685"/>
                    </a:cubicBezTo>
                    <a:cubicBezTo>
                      <a:pt x="357" y="1666"/>
                      <a:pt x="371" y="1653"/>
                      <a:pt x="390" y="1649"/>
                    </a:cubicBezTo>
                    <a:cubicBezTo>
                      <a:pt x="404" y="1647"/>
                      <a:pt x="418" y="1649"/>
                      <a:pt x="433" y="1644"/>
                    </a:cubicBezTo>
                    <a:cubicBezTo>
                      <a:pt x="454" y="1638"/>
                      <a:pt x="469" y="1623"/>
                      <a:pt x="476" y="1600"/>
                    </a:cubicBezTo>
                    <a:cubicBezTo>
                      <a:pt x="486" y="1569"/>
                      <a:pt x="477" y="1538"/>
                      <a:pt x="452" y="1517"/>
                    </a:cubicBezTo>
                    <a:cubicBezTo>
                      <a:pt x="441" y="1507"/>
                      <a:pt x="429" y="1501"/>
                      <a:pt x="416" y="1500"/>
                    </a:cubicBezTo>
                    <a:cubicBezTo>
                      <a:pt x="429" y="1500"/>
                      <a:pt x="442" y="1504"/>
                      <a:pt x="453" y="1510"/>
                    </a:cubicBezTo>
                    <a:cubicBezTo>
                      <a:pt x="469" y="1520"/>
                      <a:pt x="483" y="1536"/>
                      <a:pt x="492" y="1552"/>
                    </a:cubicBezTo>
                    <a:cubicBezTo>
                      <a:pt x="495" y="1559"/>
                      <a:pt x="499" y="1564"/>
                      <a:pt x="504" y="1569"/>
                    </a:cubicBezTo>
                    <a:cubicBezTo>
                      <a:pt x="506" y="1570"/>
                      <a:pt x="507" y="1572"/>
                      <a:pt x="509" y="1573"/>
                    </a:cubicBezTo>
                    <a:cubicBezTo>
                      <a:pt x="511" y="1575"/>
                      <a:pt x="514" y="1577"/>
                      <a:pt x="517" y="1579"/>
                    </a:cubicBezTo>
                    <a:cubicBezTo>
                      <a:pt x="518" y="1579"/>
                      <a:pt x="527" y="1584"/>
                      <a:pt x="528" y="1582"/>
                    </a:cubicBezTo>
                    <a:cubicBezTo>
                      <a:pt x="528" y="1581"/>
                      <a:pt x="523" y="1579"/>
                      <a:pt x="522" y="1578"/>
                    </a:cubicBezTo>
                    <a:cubicBezTo>
                      <a:pt x="518" y="1576"/>
                      <a:pt x="515" y="1573"/>
                      <a:pt x="511" y="1570"/>
                    </a:cubicBezTo>
                    <a:cubicBezTo>
                      <a:pt x="510" y="1569"/>
                      <a:pt x="508" y="1568"/>
                      <a:pt x="507" y="1566"/>
                    </a:cubicBezTo>
                    <a:cubicBezTo>
                      <a:pt x="502" y="1561"/>
                      <a:pt x="498" y="1557"/>
                      <a:pt x="494" y="1551"/>
                    </a:cubicBezTo>
                    <a:cubicBezTo>
                      <a:pt x="494" y="1550"/>
                      <a:pt x="494" y="1549"/>
                      <a:pt x="493" y="1548"/>
                    </a:cubicBezTo>
                    <a:cubicBezTo>
                      <a:pt x="495" y="1550"/>
                      <a:pt x="496" y="1552"/>
                      <a:pt x="498" y="1553"/>
                    </a:cubicBezTo>
                    <a:cubicBezTo>
                      <a:pt x="503" y="1557"/>
                      <a:pt x="507" y="1560"/>
                      <a:pt x="513" y="1562"/>
                    </a:cubicBezTo>
                    <a:cubicBezTo>
                      <a:pt x="529" y="1568"/>
                      <a:pt x="542" y="1558"/>
                      <a:pt x="547" y="1544"/>
                    </a:cubicBezTo>
                    <a:cubicBezTo>
                      <a:pt x="552" y="1532"/>
                      <a:pt x="551" y="1518"/>
                      <a:pt x="544" y="1508"/>
                    </a:cubicBezTo>
                    <a:cubicBezTo>
                      <a:pt x="537" y="1500"/>
                      <a:pt x="527" y="1497"/>
                      <a:pt x="516" y="1501"/>
                    </a:cubicBezTo>
                    <a:cubicBezTo>
                      <a:pt x="509" y="1505"/>
                      <a:pt x="502" y="1512"/>
                      <a:pt x="503" y="1521"/>
                    </a:cubicBezTo>
                    <a:cubicBezTo>
                      <a:pt x="504" y="1526"/>
                      <a:pt x="506" y="1530"/>
                      <a:pt x="511" y="1532"/>
                    </a:cubicBezTo>
                    <a:cubicBezTo>
                      <a:pt x="514" y="1533"/>
                      <a:pt x="516" y="1533"/>
                      <a:pt x="519" y="1532"/>
                    </a:cubicBezTo>
                    <a:cubicBezTo>
                      <a:pt x="522" y="1531"/>
                      <a:pt x="525" y="1528"/>
                      <a:pt x="525" y="1525"/>
                    </a:cubicBezTo>
                    <a:cubicBezTo>
                      <a:pt x="526" y="1521"/>
                      <a:pt x="525" y="1517"/>
                      <a:pt x="522" y="1515"/>
                    </a:cubicBezTo>
                    <a:cubicBezTo>
                      <a:pt x="519" y="1513"/>
                      <a:pt x="515" y="1513"/>
                      <a:pt x="512" y="1515"/>
                    </a:cubicBezTo>
                    <a:cubicBezTo>
                      <a:pt x="508" y="1518"/>
                      <a:pt x="508" y="1524"/>
                      <a:pt x="511" y="1527"/>
                    </a:cubicBezTo>
                    <a:cubicBezTo>
                      <a:pt x="514" y="1531"/>
                      <a:pt x="519" y="1531"/>
                      <a:pt x="523" y="1528"/>
                    </a:cubicBezTo>
                    <a:cubicBezTo>
                      <a:pt x="524" y="1527"/>
                      <a:pt x="525" y="1525"/>
                      <a:pt x="525" y="1524"/>
                    </a:cubicBezTo>
                    <a:cubicBezTo>
                      <a:pt x="525" y="1525"/>
                      <a:pt x="525" y="1525"/>
                      <a:pt x="525" y="1525"/>
                    </a:cubicBezTo>
                    <a:cubicBezTo>
                      <a:pt x="524" y="1528"/>
                      <a:pt x="522" y="1530"/>
                      <a:pt x="519" y="1532"/>
                    </a:cubicBezTo>
                    <a:cubicBezTo>
                      <a:pt x="516" y="1533"/>
                      <a:pt x="514" y="1533"/>
                      <a:pt x="511" y="1531"/>
                    </a:cubicBezTo>
                    <a:cubicBezTo>
                      <a:pt x="507" y="1529"/>
                      <a:pt x="504" y="1525"/>
                      <a:pt x="504" y="1521"/>
                    </a:cubicBezTo>
                    <a:cubicBezTo>
                      <a:pt x="503" y="1513"/>
                      <a:pt x="510" y="1505"/>
                      <a:pt x="517" y="1502"/>
                    </a:cubicBezTo>
                    <a:cubicBezTo>
                      <a:pt x="526" y="1499"/>
                      <a:pt x="536" y="1501"/>
                      <a:pt x="542" y="1509"/>
                    </a:cubicBezTo>
                    <a:cubicBezTo>
                      <a:pt x="550" y="1519"/>
                      <a:pt x="549" y="1533"/>
                      <a:pt x="544" y="1544"/>
                    </a:cubicBezTo>
                    <a:cubicBezTo>
                      <a:pt x="539" y="1556"/>
                      <a:pt x="528" y="1564"/>
                      <a:pt x="514" y="1559"/>
                    </a:cubicBezTo>
                    <a:cubicBezTo>
                      <a:pt x="509" y="1557"/>
                      <a:pt x="505" y="1554"/>
                      <a:pt x="500" y="1550"/>
                    </a:cubicBezTo>
                    <a:cubicBezTo>
                      <a:pt x="498" y="1548"/>
                      <a:pt x="495" y="1545"/>
                      <a:pt x="493" y="1543"/>
                    </a:cubicBezTo>
                    <a:cubicBezTo>
                      <a:pt x="487" y="1536"/>
                      <a:pt x="481" y="1528"/>
                      <a:pt x="474" y="1521"/>
                    </a:cubicBezTo>
                    <a:cubicBezTo>
                      <a:pt x="469" y="1516"/>
                      <a:pt x="464" y="1512"/>
                      <a:pt x="459" y="1509"/>
                    </a:cubicBezTo>
                    <a:cubicBezTo>
                      <a:pt x="462" y="1509"/>
                      <a:pt x="465" y="1509"/>
                      <a:pt x="469" y="1509"/>
                    </a:cubicBezTo>
                    <a:cubicBezTo>
                      <a:pt x="477" y="1507"/>
                      <a:pt x="485" y="1503"/>
                      <a:pt x="490" y="1498"/>
                    </a:cubicBezTo>
                    <a:close/>
                    <a:moveTo>
                      <a:pt x="568" y="1600"/>
                    </a:moveTo>
                    <a:cubicBezTo>
                      <a:pt x="564" y="1600"/>
                      <a:pt x="560" y="1599"/>
                      <a:pt x="560" y="1595"/>
                    </a:cubicBezTo>
                    <a:cubicBezTo>
                      <a:pt x="558" y="1588"/>
                      <a:pt x="566" y="1585"/>
                      <a:pt x="570" y="1589"/>
                    </a:cubicBezTo>
                    <a:cubicBezTo>
                      <a:pt x="574" y="1591"/>
                      <a:pt x="574" y="1595"/>
                      <a:pt x="580" y="1596"/>
                    </a:cubicBezTo>
                    <a:cubicBezTo>
                      <a:pt x="573" y="1596"/>
                      <a:pt x="572" y="1599"/>
                      <a:pt x="568" y="1600"/>
                    </a:cubicBezTo>
                    <a:close/>
                    <a:moveTo>
                      <a:pt x="493" y="1558"/>
                    </a:moveTo>
                    <a:cubicBezTo>
                      <a:pt x="500" y="1570"/>
                      <a:pt x="497" y="1586"/>
                      <a:pt x="490" y="1593"/>
                    </a:cubicBezTo>
                    <a:cubicBezTo>
                      <a:pt x="484" y="1599"/>
                      <a:pt x="478" y="1604"/>
                      <a:pt x="477" y="1612"/>
                    </a:cubicBezTo>
                    <a:cubicBezTo>
                      <a:pt x="476" y="1618"/>
                      <a:pt x="479" y="1627"/>
                      <a:pt x="486" y="1627"/>
                    </a:cubicBezTo>
                    <a:cubicBezTo>
                      <a:pt x="482" y="1624"/>
                      <a:pt x="483" y="1618"/>
                      <a:pt x="486" y="1613"/>
                    </a:cubicBezTo>
                    <a:cubicBezTo>
                      <a:pt x="488" y="1609"/>
                      <a:pt x="490" y="1605"/>
                      <a:pt x="489" y="1600"/>
                    </a:cubicBezTo>
                    <a:cubicBezTo>
                      <a:pt x="499" y="1598"/>
                      <a:pt x="502" y="1590"/>
                      <a:pt x="502" y="1583"/>
                    </a:cubicBezTo>
                    <a:cubicBezTo>
                      <a:pt x="503" y="1575"/>
                      <a:pt x="500" y="1564"/>
                      <a:pt x="493" y="1558"/>
                    </a:cubicBezTo>
                    <a:close/>
                    <a:moveTo>
                      <a:pt x="608" y="1540"/>
                    </a:moveTo>
                    <a:cubicBezTo>
                      <a:pt x="624" y="1528"/>
                      <a:pt x="641" y="1538"/>
                      <a:pt x="649" y="1539"/>
                    </a:cubicBezTo>
                    <a:cubicBezTo>
                      <a:pt x="662" y="1542"/>
                      <a:pt x="664" y="1530"/>
                      <a:pt x="651" y="1525"/>
                    </a:cubicBezTo>
                    <a:cubicBezTo>
                      <a:pt x="641" y="1521"/>
                      <a:pt x="620" y="1525"/>
                      <a:pt x="608" y="1540"/>
                    </a:cubicBezTo>
                    <a:close/>
                    <a:moveTo>
                      <a:pt x="540" y="1595"/>
                    </a:moveTo>
                    <a:cubicBezTo>
                      <a:pt x="539" y="1589"/>
                      <a:pt x="543" y="1582"/>
                      <a:pt x="547" y="1580"/>
                    </a:cubicBezTo>
                    <a:cubicBezTo>
                      <a:pt x="544" y="1574"/>
                      <a:pt x="531" y="1575"/>
                      <a:pt x="529" y="1584"/>
                    </a:cubicBezTo>
                    <a:cubicBezTo>
                      <a:pt x="528" y="1591"/>
                      <a:pt x="534" y="1597"/>
                      <a:pt x="540" y="1595"/>
                    </a:cubicBezTo>
                    <a:close/>
                    <a:moveTo>
                      <a:pt x="501" y="1567"/>
                    </a:moveTo>
                    <a:cubicBezTo>
                      <a:pt x="512" y="1589"/>
                      <a:pt x="498" y="1611"/>
                      <a:pt x="496" y="1619"/>
                    </a:cubicBezTo>
                    <a:cubicBezTo>
                      <a:pt x="493" y="1634"/>
                      <a:pt x="510" y="1638"/>
                      <a:pt x="515" y="1621"/>
                    </a:cubicBezTo>
                    <a:cubicBezTo>
                      <a:pt x="518" y="1611"/>
                      <a:pt x="518" y="1588"/>
                      <a:pt x="501" y="1567"/>
                    </a:cubicBezTo>
                    <a:close/>
                    <a:moveTo>
                      <a:pt x="557" y="1527"/>
                    </a:moveTo>
                    <a:cubicBezTo>
                      <a:pt x="551" y="1518"/>
                      <a:pt x="547" y="1507"/>
                      <a:pt x="547" y="1497"/>
                    </a:cubicBezTo>
                    <a:cubicBezTo>
                      <a:pt x="548" y="1487"/>
                      <a:pt x="554" y="1477"/>
                      <a:pt x="564" y="1474"/>
                    </a:cubicBezTo>
                    <a:cubicBezTo>
                      <a:pt x="569" y="1472"/>
                      <a:pt x="576" y="1472"/>
                      <a:pt x="581" y="1473"/>
                    </a:cubicBezTo>
                    <a:cubicBezTo>
                      <a:pt x="588" y="1475"/>
                      <a:pt x="592" y="1478"/>
                      <a:pt x="597" y="1483"/>
                    </a:cubicBezTo>
                    <a:cubicBezTo>
                      <a:pt x="602" y="1487"/>
                      <a:pt x="604" y="1492"/>
                      <a:pt x="607" y="1498"/>
                    </a:cubicBezTo>
                    <a:cubicBezTo>
                      <a:pt x="608" y="1501"/>
                      <a:pt x="608" y="1503"/>
                      <a:pt x="609" y="1506"/>
                    </a:cubicBezTo>
                    <a:cubicBezTo>
                      <a:pt x="610" y="1513"/>
                      <a:pt x="610" y="1520"/>
                      <a:pt x="609" y="1527"/>
                    </a:cubicBezTo>
                    <a:cubicBezTo>
                      <a:pt x="607" y="1538"/>
                      <a:pt x="603" y="1546"/>
                      <a:pt x="596" y="1554"/>
                    </a:cubicBezTo>
                    <a:cubicBezTo>
                      <a:pt x="595" y="1555"/>
                      <a:pt x="595" y="1555"/>
                      <a:pt x="594" y="1556"/>
                    </a:cubicBezTo>
                    <a:cubicBezTo>
                      <a:pt x="602" y="1554"/>
                      <a:pt x="610" y="1555"/>
                      <a:pt x="617" y="1557"/>
                    </a:cubicBezTo>
                    <a:cubicBezTo>
                      <a:pt x="626" y="1560"/>
                      <a:pt x="634" y="1565"/>
                      <a:pt x="638" y="1574"/>
                    </a:cubicBezTo>
                    <a:cubicBezTo>
                      <a:pt x="639" y="1577"/>
                      <a:pt x="640" y="1581"/>
                      <a:pt x="640" y="1586"/>
                    </a:cubicBezTo>
                    <a:cubicBezTo>
                      <a:pt x="640" y="1582"/>
                      <a:pt x="638" y="1578"/>
                      <a:pt x="637" y="1575"/>
                    </a:cubicBezTo>
                    <a:cubicBezTo>
                      <a:pt x="632" y="1567"/>
                      <a:pt x="625" y="1562"/>
                      <a:pt x="616" y="1559"/>
                    </a:cubicBezTo>
                    <a:cubicBezTo>
                      <a:pt x="610" y="1558"/>
                      <a:pt x="604" y="1558"/>
                      <a:pt x="599" y="1559"/>
                    </a:cubicBezTo>
                    <a:cubicBezTo>
                      <a:pt x="588" y="1561"/>
                      <a:pt x="580" y="1566"/>
                      <a:pt x="570" y="1569"/>
                    </a:cubicBezTo>
                    <a:cubicBezTo>
                      <a:pt x="569" y="1569"/>
                      <a:pt x="569" y="1569"/>
                      <a:pt x="569" y="1569"/>
                    </a:cubicBezTo>
                    <a:cubicBezTo>
                      <a:pt x="563" y="1570"/>
                      <a:pt x="558" y="1571"/>
                      <a:pt x="552" y="1571"/>
                    </a:cubicBezTo>
                    <a:cubicBezTo>
                      <a:pt x="550" y="1571"/>
                      <a:pt x="536" y="1570"/>
                      <a:pt x="535" y="1569"/>
                    </a:cubicBezTo>
                    <a:cubicBezTo>
                      <a:pt x="536" y="1568"/>
                      <a:pt x="545" y="1568"/>
                      <a:pt x="546" y="1568"/>
                    </a:cubicBezTo>
                    <a:cubicBezTo>
                      <a:pt x="554" y="1568"/>
                      <a:pt x="561" y="1567"/>
                      <a:pt x="568" y="1565"/>
                    </a:cubicBezTo>
                    <a:cubicBezTo>
                      <a:pt x="569" y="1565"/>
                      <a:pt x="569" y="1565"/>
                      <a:pt x="569" y="1565"/>
                    </a:cubicBezTo>
                    <a:cubicBezTo>
                      <a:pt x="579" y="1563"/>
                      <a:pt x="586" y="1559"/>
                      <a:pt x="593" y="1552"/>
                    </a:cubicBezTo>
                    <a:cubicBezTo>
                      <a:pt x="602" y="1544"/>
                      <a:pt x="607" y="1532"/>
                      <a:pt x="606" y="1520"/>
                    </a:cubicBezTo>
                    <a:cubicBezTo>
                      <a:pt x="605" y="1513"/>
                      <a:pt x="598" y="1504"/>
                      <a:pt x="591" y="1505"/>
                    </a:cubicBezTo>
                    <a:cubicBezTo>
                      <a:pt x="588" y="1506"/>
                      <a:pt x="586" y="1508"/>
                      <a:pt x="586" y="1510"/>
                    </a:cubicBezTo>
                    <a:cubicBezTo>
                      <a:pt x="585" y="1513"/>
                      <a:pt x="587" y="1515"/>
                      <a:pt x="589" y="1516"/>
                    </a:cubicBezTo>
                    <a:cubicBezTo>
                      <a:pt x="591" y="1516"/>
                      <a:pt x="592" y="1516"/>
                      <a:pt x="593" y="1515"/>
                    </a:cubicBezTo>
                    <a:cubicBezTo>
                      <a:pt x="595" y="1514"/>
                      <a:pt x="595" y="1511"/>
                      <a:pt x="593" y="1510"/>
                    </a:cubicBezTo>
                    <a:cubicBezTo>
                      <a:pt x="592" y="1509"/>
                      <a:pt x="591" y="1509"/>
                      <a:pt x="590" y="1510"/>
                    </a:cubicBezTo>
                    <a:cubicBezTo>
                      <a:pt x="591" y="1508"/>
                      <a:pt x="592" y="1507"/>
                      <a:pt x="594" y="1508"/>
                    </a:cubicBezTo>
                    <a:cubicBezTo>
                      <a:pt x="596" y="1509"/>
                      <a:pt x="598" y="1511"/>
                      <a:pt x="598" y="1514"/>
                    </a:cubicBezTo>
                    <a:cubicBezTo>
                      <a:pt x="598" y="1518"/>
                      <a:pt x="594" y="1521"/>
                      <a:pt x="590" y="1521"/>
                    </a:cubicBezTo>
                    <a:cubicBezTo>
                      <a:pt x="587" y="1521"/>
                      <a:pt x="583" y="1520"/>
                      <a:pt x="581" y="1517"/>
                    </a:cubicBezTo>
                    <a:cubicBezTo>
                      <a:pt x="580" y="1515"/>
                      <a:pt x="579" y="1511"/>
                      <a:pt x="580" y="1508"/>
                    </a:cubicBezTo>
                    <a:cubicBezTo>
                      <a:pt x="581" y="1505"/>
                      <a:pt x="584" y="1501"/>
                      <a:pt x="589" y="1501"/>
                    </a:cubicBezTo>
                    <a:cubicBezTo>
                      <a:pt x="598" y="1500"/>
                      <a:pt x="605" y="1508"/>
                      <a:pt x="607" y="1516"/>
                    </a:cubicBezTo>
                    <a:cubicBezTo>
                      <a:pt x="607" y="1519"/>
                      <a:pt x="607" y="1522"/>
                      <a:pt x="607" y="1525"/>
                    </a:cubicBezTo>
                    <a:cubicBezTo>
                      <a:pt x="608" y="1516"/>
                      <a:pt x="608" y="1508"/>
                      <a:pt x="605" y="1498"/>
                    </a:cubicBezTo>
                    <a:cubicBezTo>
                      <a:pt x="603" y="1493"/>
                      <a:pt x="600" y="1488"/>
                      <a:pt x="596" y="1484"/>
                    </a:cubicBezTo>
                    <a:cubicBezTo>
                      <a:pt x="591" y="1479"/>
                      <a:pt x="587" y="1476"/>
                      <a:pt x="581" y="1474"/>
                    </a:cubicBezTo>
                    <a:cubicBezTo>
                      <a:pt x="578" y="1473"/>
                      <a:pt x="575" y="1473"/>
                      <a:pt x="571" y="1473"/>
                    </a:cubicBezTo>
                    <a:cubicBezTo>
                      <a:pt x="571" y="1473"/>
                      <a:pt x="571" y="1473"/>
                      <a:pt x="571" y="1473"/>
                    </a:cubicBezTo>
                    <a:cubicBezTo>
                      <a:pt x="580" y="1474"/>
                      <a:pt x="587" y="1483"/>
                      <a:pt x="578" y="1493"/>
                    </a:cubicBezTo>
                    <a:cubicBezTo>
                      <a:pt x="573" y="1501"/>
                      <a:pt x="554" y="1504"/>
                      <a:pt x="557" y="1527"/>
                    </a:cubicBezTo>
                    <a:close/>
                    <a:moveTo>
                      <a:pt x="636" y="1575"/>
                    </a:moveTo>
                    <a:cubicBezTo>
                      <a:pt x="625" y="1579"/>
                      <a:pt x="632" y="1593"/>
                      <a:pt x="633" y="1598"/>
                    </a:cubicBezTo>
                    <a:cubicBezTo>
                      <a:pt x="634" y="1602"/>
                      <a:pt x="634" y="1605"/>
                      <a:pt x="632" y="1608"/>
                    </a:cubicBezTo>
                    <a:cubicBezTo>
                      <a:pt x="637" y="1606"/>
                      <a:pt x="644" y="1598"/>
                      <a:pt x="647" y="1592"/>
                    </a:cubicBezTo>
                    <a:cubicBezTo>
                      <a:pt x="650" y="1586"/>
                      <a:pt x="648" y="1578"/>
                      <a:pt x="639" y="1574"/>
                    </a:cubicBezTo>
                    <a:cubicBezTo>
                      <a:pt x="641" y="1578"/>
                      <a:pt x="642" y="1584"/>
                      <a:pt x="639" y="1588"/>
                    </a:cubicBezTo>
                    <a:cubicBezTo>
                      <a:pt x="640" y="1586"/>
                      <a:pt x="639" y="1579"/>
                      <a:pt x="636" y="1575"/>
                    </a:cubicBezTo>
                    <a:close/>
                    <a:moveTo>
                      <a:pt x="528" y="1567"/>
                    </a:moveTo>
                    <a:cubicBezTo>
                      <a:pt x="552" y="1558"/>
                      <a:pt x="559" y="1538"/>
                      <a:pt x="568" y="1530"/>
                    </a:cubicBezTo>
                    <a:cubicBezTo>
                      <a:pt x="579" y="1521"/>
                      <a:pt x="589" y="1533"/>
                      <a:pt x="580" y="1545"/>
                    </a:cubicBezTo>
                    <a:cubicBezTo>
                      <a:pt x="570" y="1558"/>
                      <a:pt x="548" y="1566"/>
                      <a:pt x="528" y="1567"/>
                    </a:cubicBezTo>
                    <a:close/>
                    <a:moveTo>
                      <a:pt x="610" y="1534"/>
                    </a:moveTo>
                    <a:cubicBezTo>
                      <a:pt x="620" y="1516"/>
                      <a:pt x="614" y="1478"/>
                      <a:pt x="593" y="1477"/>
                    </a:cubicBezTo>
                    <a:cubicBezTo>
                      <a:pt x="593" y="1473"/>
                      <a:pt x="599" y="1469"/>
                      <a:pt x="605" y="1470"/>
                    </a:cubicBezTo>
                    <a:cubicBezTo>
                      <a:pt x="611" y="1472"/>
                      <a:pt x="618" y="1479"/>
                      <a:pt x="617" y="1488"/>
                    </a:cubicBezTo>
                    <a:cubicBezTo>
                      <a:pt x="622" y="1488"/>
                      <a:pt x="626" y="1501"/>
                      <a:pt x="621" y="1515"/>
                    </a:cubicBezTo>
                    <a:cubicBezTo>
                      <a:pt x="627" y="1509"/>
                      <a:pt x="635" y="1504"/>
                      <a:pt x="643" y="1501"/>
                    </a:cubicBezTo>
                    <a:cubicBezTo>
                      <a:pt x="653" y="1498"/>
                      <a:pt x="664" y="1496"/>
                      <a:pt x="673" y="1499"/>
                    </a:cubicBezTo>
                    <a:cubicBezTo>
                      <a:pt x="684" y="1502"/>
                      <a:pt x="692" y="1509"/>
                      <a:pt x="695" y="1519"/>
                    </a:cubicBezTo>
                    <a:cubicBezTo>
                      <a:pt x="696" y="1526"/>
                      <a:pt x="695" y="1535"/>
                      <a:pt x="689" y="1540"/>
                    </a:cubicBezTo>
                    <a:cubicBezTo>
                      <a:pt x="684" y="1543"/>
                      <a:pt x="676" y="1543"/>
                      <a:pt x="671" y="1541"/>
                    </a:cubicBezTo>
                    <a:cubicBezTo>
                      <a:pt x="666" y="1538"/>
                      <a:pt x="662" y="1532"/>
                      <a:pt x="659" y="1526"/>
                    </a:cubicBezTo>
                    <a:cubicBezTo>
                      <a:pt x="670" y="1535"/>
                      <a:pt x="677" y="1527"/>
                      <a:pt x="683" y="1526"/>
                    </a:cubicBezTo>
                    <a:cubicBezTo>
                      <a:pt x="690" y="1525"/>
                      <a:pt x="693" y="1531"/>
                      <a:pt x="691" y="1536"/>
                    </a:cubicBezTo>
                    <a:cubicBezTo>
                      <a:pt x="691" y="1536"/>
                      <a:pt x="691" y="1536"/>
                      <a:pt x="691" y="1536"/>
                    </a:cubicBezTo>
                    <a:cubicBezTo>
                      <a:pt x="694" y="1531"/>
                      <a:pt x="694" y="1526"/>
                      <a:pt x="693" y="1520"/>
                    </a:cubicBezTo>
                    <a:cubicBezTo>
                      <a:pt x="691" y="1511"/>
                      <a:pt x="685" y="1504"/>
                      <a:pt x="676" y="1501"/>
                    </a:cubicBezTo>
                    <a:cubicBezTo>
                      <a:pt x="678" y="1502"/>
                      <a:pt x="680" y="1504"/>
                      <a:pt x="681" y="1506"/>
                    </a:cubicBezTo>
                    <a:cubicBezTo>
                      <a:pt x="684" y="1509"/>
                      <a:pt x="685" y="1515"/>
                      <a:pt x="682" y="1518"/>
                    </a:cubicBezTo>
                    <a:cubicBezTo>
                      <a:pt x="681" y="1520"/>
                      <a:pt x="678" y="1521"/>
                      <a:pt x="676" y="1520"/>
                    </a:cubicBezTo>
                    <a:cubicBezTo>
                      <a:pt x="674" y="1520"/>
                      <a:pt x="672" y="1519"/>
                      <a:pt x="672" y="1517"/>
                    </a:cubicBezTo>
                    <a:cubicBezTo>
                      <a:pt x="671" y="1515"/>
                      <a:pt x="671" y="1513"/>
                      <a:pt x="672" y="1512"/>
                    </a:cubicBezTo>
                    <a:cubicBezTo>
                      <a:pt x="674" y="1509"/>
                      <a:pt x="676" y="1509"/>
                      <a:pt x="679" y="1510"/>
                    </a:cubicBezTo>
                    <a:cubicBezTo>
                      <a:pt x="680" y="1511"/>
                      <a:pt x="681" y="1512"/>
                      <a:pt x="680" y="1514"/>
                    </a:cubicBezTo>
                    <a:cubicBezTo>
                      <a:pt x="680" y="1515"/>
                      <a:pt x="679" y="1515"/>
                      <a:pt x="678" y="1515"/>
                    </a:cubicBezTo>
                    <a:cubicBezTo>
                      <a:pt x="679" y="1515"/>
                      <a:pt x="679" y="1514"/>
                      <a:pt x="679" y="1513"/>
                    </a:cubicBezTo>
                    <a:cubicBezTo>
                      <a:pt x="679" y="1512"/>
                      <a:pt x="678" y="1511"/>
                      <a:pt x="676" y="1512"/>
                    </a:cubicBezTo>
                    <a:cubicBezTo>
                      <a:pt x="676" y="1512"/>
                      <a:pt x="675" y="1513"/>
                      <a:pt x="675" y="1514"/>
                    </a:cubicBezTo>
                    <a:cubicBezTo>
                      <a:pt x="675" y="1515"/>
                      <a:pt x="675" y="1516"/>
                      <a:pt x="676" y="1517"/>
                    </a:cubicBezTo>
                    <a:cubicBezTo>
                      <a:pt x="678" y="1518"/>
                      <a:pt x="680" y="1517"/>
                      <a:pt x="681" y="1516"/>
                    </a:cubicBezTo>
                    <a:cubicBezTo>
                      <a:pt x="683" y="1512"/>
                      <a:pt x="681" y="1507"/>
                      <a:pt x="678" y="1504"/>
                    </a:cubicBezTo>
                    <a:cubicBezTo>
                      <a:pt x="673" y="1500"/>
                      <a:pt x="664" y="1499"/>
                      <a:pt x="658" y="1500"/>
                    </a:cubicBezTo>
                    <a:cubicBezTo>
                      <a:pt x="641" y="1501"/>
                      <a:pt x="627" y="1509"/>
                      <a:pt x="619" y="1521"/>
                    </a:cubicBezTo>
                    <a:cubicBezTo>
                      <a:pt x="617" y="1526"/>
                      <a:pt x="614" y="1530"/>
                      <a:pt x="610" y="1534"/>
                    </a:cubicBezTo>
                    <a:close/>
                    <a:moveTo>
                      <a:pt x="602" y="1553"/>
                    </a:moveTo>
                    <a:cubicBezTo>
                      <a:pt x="608" y="1544"/>
                      <a:pt x="624" y="1549"/>
                      <a:pt x="632" y="1555"/>
                    </a:cubicBezTo>
                    <a:cubicBezTo>
                      <a:pt x="641" y="1563"/>
                      <a:pt x="649" y="1574"/>
                      <a:pt x="662" y="1573"/>
                    </a:cubicBezTo>
                    <a:cubicBezTo>
                      <a:pt x="669" y="1572"/>
                      <a:pt x="676" y="1568"/>
                      <a:pt x="678" y="1561"/>
                    </a:cubicBezTo>
                    <a:cubicBezTo>
                      <a:pt x="679" y="1557"/>
                      <a:pt x="678" y="1552"/>
                      <a:pt x="674" y="1550"/>
                    </a:cubicBezTo>
                    <a:cubicBezTo>
                      <a:pt x="676" y="1553"/>
                      <a:pt x="674" y="1559"/>
                      <a:pt x="670" y="1561"/>
                    </a:cubicBezTo>
                    <a:cubicBezTo>
                      <a:pt x="666" y="1563"/>
                      <a:pt x="660" y="1562"/>
                      <a:pt x="657" y="1558"/>
                    </a:cubicBezTo>
                    <a:cubicBezTo>
                      <a:pt x="649" y="1550"/>
                      <a:pt x="644" y="1542"/>
                      <a:pt x="635" y="1538"/>
                    </a:cubicBezTo>
                    <a:cubicBezTo>
                      <a:pt x="623" y="1533"/>
                      <a:pt x="607" y="1538"/>
                      <a:pt x="602" y="1553"/>
                    </a:cubicBezTo>
                    <a:close/>
                    <a:moveTo>
                      <a:pt x="584" y="1597"/>
                    </a:moveTo>
                    <a:cubicBezTo>
                      <a:pt x="594" y="1601"/>
                      <a:pt x="611" y="1599"/>
                      <a:pt x="619" y="1592"/>
                    </a:cubicBezTo>
                    <a:cubicBezTo>
                      <a:pt x="628" y="1585"/>
                      <a:pt x="624" y="1575"/>
                      <a:pt x="613" y="1581"/>
                    </a:cubicBezTo>
                    <a:cubicBezTo>
                      <a:pt x="604" y="1586"/>
                      <a:pt x="594" y="1598"/>
                      <a:pt x="584" y="1597"/>
                    </a:cubicBezTo>
                    <a:close/>
                    <a:moveTo>
                      <a:pt x="385" y="1643"/>
                    </a:moveTo>
                    <a:cubicBezTo>
                      <a:pt x="353" y="1649"/>
                      <a:pt x="326" y="1692"/>
                      <a:pt x="348" y="1714"/>
                    </a:cubicBezTo>
                    <a:cubicBezTo>
                      <a:pt x="344" y="1718"/>
                      <a:pt x="333" y="1715"/>
                      <a:pt x="329" y="1707"/>
                    </a:cubicBezTo>
                    <a:cubicBezTo>
                      <a:pt x="325" y="1699"/>
                      <a:pt x="328" y="1685"/>
                      <a:pt x="339" y="1678"/>
                    </a:cubicBezTo>
                    <a:cubicBezTo>
                      <a:pt x="331" y="1668"/>
                      <a:pt x="353" y="1640"/>
                      <a:pt x="385" y="1643"/>
                    </a:cubicBezTo>
                    <a:close/>
                    <a:moveTo>
                      <a:pt x="316" y="1522"/>
                    </a:moveTo>
                    <a:cubicBezTo>
                      <a:pt x="318" y="1520"/>
                      <a:pt x="321" y="1521"/>
                      <a:pt x="323" y="1523"/>
                    </a:cubicBezTo>
                    <a:cubicBezTo>
                      <a:pt x="324" y="1526"/>
                      <a:pt x="324" y="1529"/>
                      <a:pt x="321" y="1530"/>
                    </a:cubicBezTo>
                    <a:cubicBezTo>
                      <a:pt x="319" y="1532"/>
                      <a:pt x="316" y="1531"/>
                      <a:pt x="315" y="1529"/>
                    </a:cubicBezTo>
                    <a:cubicBezTo>
                      <a:pt x="313" y="1526"/>
                      <a:pt x="314" y="1523"/>
                      <a:pt x="316" y="1522"/>
                    </a:cubicBezTo>
                    <a:close/>
                    <a:moveTo>
                      <a:pt x="323" y="1515"/>
                    </a:moveTo>
                    <a:cubicBezTo>
                      <a:pt x="325" y="1514"/>
                      <a:pt x="327" y="1514"/>
                      <a:pt x="328" y="1516"/>
                    </a:cubicBezTo>
                    <a:cubicBezTo>
                      <a:pt x="329" y="1518"/>
                      <a:pt x="329" y="1520"/>
                      <a:pt x="327" y="1521"/>
                    </a:cubicBezTo>
                    <a:cubicBezTo>
                      <a:pt x="325" y="1522"/>
                      <a:pt x="323" y="1522"/>
                      <a:pt x="322" y="1520"/>
                    </a:cubicBezTo>
                    <a:cubicBezTo>
                      <a:pt x="320" y="1518"/>
                      <a:pt x="321" y="1516"/>
                      <a:pt x="323" y="1515"/>
                    </a:cubicBezTo>
                    <a:close/>
                    <a:moveTo>
                      <a:pt x="313" y="1534"/>
                    </a:moveTo>
                    <a:cubicBezTo>
                      <a:pt x="316" y="1532"/>
                      <a:pt x="321" y="1533"/>
                      <a:pt x="323" y="1536"/>
                    </a:cubicBezTo>
                    <a:cubicBezTo>
                      <a:pt x="326" y="1540"/>
                      <a:pt x="325" y="1545"/>
                      <a:pt x="321" y="1547"/>
                    </a:cubicBezTo>
                    <a:cubicBezTo>
                      <a:pt x="317" y="1549"/>
                      <a:pt x="313" y="1548"/>
                      <a:pt x="310" y="1545"/>
                    </a:cubicBezTo>
                    <a:cubicBezTo>
                      <a:pt x="308" y="1541"/>
                      <a:pt x="309" y="1536"/>
                      <a:pt x="313" y="1534"/>
                    </a:cubicBezTo>
                    <a:close/>
                    <a:moveTo>
                      <a:pt x="471" y="1582"/>
                    </a:moveTo>
                    <a:cubicBezTo>
                      <a:pt x="473" y="1592"/>
                      <a:pt x="469" y="1608"/>
                      <a:pt x="458" y="1619"/>
                    </a:cubicBezTo>
                    <a:cubicBezTo>
                      <a:pt x="451" y="1627"/>
                      <a:pt x="440" y="1633"/>
                      <a:pt x="429" y="1634"/>
                    </a:cubicBezTo>
                    <a:cubicBezTo>
                      <a:pt x="423" y="1634"/>
                      <a:pt x="418" y="1634"/>
                      <a:pt x="413" y="1631"/>
                    </a:cubicBezTo>
                    <a:cubicBezTo>
                      <a:pt x="405" y="1627"/>
                      <a:pt x="401" y="1619"/>
                      <a:pt x="402" y="1613"/>
                    </a:cubicBezTo>
                    <a:cubicBezTo>
                      <a:pt x="402" y="1606"/>
                      <a:pt x="410" y="1601"/>
                      <a:pt x="416" y="1604"/>
                    </a:cubicBezTo>
                    <a:cubicBezTo>
                      <a:pt x="408" y="1611"/>
                      <a:pt x="413" y="1621"/>
                      <a:pt x="422" y="1624"/>
                    </a:cubicBezTo>
                    <a:cubicBezTo>
                      <a:pt x="432" y="1628"/>
                      <a:pt x="448" y="1622"/>
                      <a:pt x="455" y="1615"/>
                    </a:cubicBezTo>
                    <a:cubicBezTo>
                      <a:pt x="469" y="1602"/>
                      <a:pt x="470" y="1589"/>
                      <a:pt x="471" y="1582"/>
                    </a:cubicBezTo>
                    <a:close/>
                    <a:moveTo>
                      <a:pt x="410" y="1637"/>
                    </a:moveTo>
                    <a:cubicBezTo>
                      <a:pt x="376" y="1635"/>
                      <a:pt x="347" y="1606"/>
                      <a:pt x="348" y="1581"/>
                    </a:cubicBezTo>
                    <a:cubicBezTo>
                      <a:pt x="349" y="1554"/>
                      <a:pt x="373" y="1556"/>
                      <a:pt x="372" y="1580"/>
                    </a:cubicBezTo>
                    <a:cubicBezTo>
                      <a:pt x="371" y="1592"/>
                      <a:pt x="377" y="1630"/>
                      <a:pt x="410" y="1637"/>
                    </a:cubicBezTo>
                    <a:close/>
                    <a:moveTo>
                      <a:pt x="796" y="1567"/>
                    </a:moveTo>
                    <a:cubicBezTo>
                      <a:pt x="773" y="1576"/>
                      <a:pt x="766" y="1597"/>
                      <a:pt x="757" y="1604"/>
                    </a:cubicBezTo>
                    <a:cubicBezTo>
                      <a:pt x="747" y="1613"/>
                      <a:pt x="737" y="1601"/>
                      <a:pt x="746" y="1589"/>
                    </a:cubicBezTo>
                    <a:cubicBezTo>
                      <a:pt x="755" y="1576"/>
                      <a:pt x="777" y="1569"/>
                      <a:pt x="796" y="1567"/>
                    </a:cubicBezTo>
                    <a:close/>
                    <a:moveTo>
                      <a:pt x="712" y="1576"/>
                    </a:moveTo>
                    <a:cubicBezTo>
                      <a:pt x="713" y="1574"/>
                      <a:pt x="715" y="1573"/>
                      <a:pt x="717" y="1573"/>
                    </a:cubicBezTo>
                    <a:cubicBezTo>
                      <a:pt x="720" y="1573"/>
                      <a:pt x="723" y="1575"/>
                      <a:pt x="725" y="1578"/>
                    </a:cubicBezTo>
                    <a:cubicBezTo>
                      <a:pt x="726" y="1582"/>
                      <a:pt x="725" y="1585"/>
                      <a:pt x="722" y="1587"/>
                    </a:cubicBezTo>
                    <a:cubicBezTo>
                      <a:pt x="717" y="1591"/>
                      <a:pt x="714" y="1587"/>
                      <a:pt x="711" y="1586"/>
                    </a:cubicBezTo>
                    <a:cubicBezTo>
                      <a:pt x="707" y="1586"/>
                      <a:pt x="703" y="1589"/>
                      <a:pt x="701" y="1594"/>
                    </a:cubicBezTo>
                    <a:cubicBezTo>
                      <a:pt x="699" y="1600"/>
                      <a:pt x="700" y="1606"/>
                      <a:pt x="705" y="1610"/>
                    </a:cubicBezTo>
                    <a:cubicBezTo>
                      <a:pt x="708" y="1612"/>
                      <a:pt x="712" y="1612"/>
                      <a:pt x="715" y="1609"/>
                    </a:cubicBezTo>
                    <a:cubicBezTo>
                      <a:pt x="711" y="1609"/>
                      <a:pt x="708" y="1605"/>
                      <a:pt x="711" y="1601"/>
                    </a:cubicBezTo>
                    <a:cubicBezTo>
                      <a:pt x="713" y="1599"/>
                      <a:pt x="718" y="1597"/>
                      <a:pt x="723" y="1595"/>
                    </a:cubicBezTo>
                    <a:cubicBezTo>
                      <a:pt x="729" y="1592"/>
                      <a:pt x="734" y="1589"/>
                      <a:pt x="736" y="1585"/>
                    </a:cubicBezTo>
                    <a:cubicBezTo>
                      <a:pt x="741" y="1576"/>
                      <a:pt x="737" y="1564"/>
                      <a:pt x="727" y="1561"/>
                    </a:cubicBezTo>
                    <a:cubicBezTo>
                      <a:pt x="722" y="1560"/>
                      <a:pt x="717" y="1561"/>
                      <a:pt x="713" y="1563"/>
                    </a:cubicBezTo>
                    <a:cubicBezTo>
                      <a:pt x="708" y="1565"/>
                      <a:pt x="697" y="1574"/>
                      <a:pt x="690" y="1573"/>
                    </a:cubicBezTo>
                    <a:cubicBezTo>
                      <a:pt x="685" y="1572"/>
                      <a:pt x="683" y="1568"/>
                      <a:pt x="685" y="1565"/>
                    </a:cubicBezTo>
                    <a:cubicBezTo>
                      <a:pt x="681" y="1565"/>
                      <a:pt x="678" y="1570"/>
                      <a:pt x="679" y="1575"/>
                    </a:cubicBezTo>
                    <a:cubicBezTo>
                      <a:pt x="681" y="1583"/>
                      <a:pt x="691" y="1589"/>
                      <a:pt x="701" y="1585"/>
                    </a:cubicBezTo>
                    <a:cubicBezTo>
                      <a:pt x="705" y="1584"/>
                      <a:pt x="708" y="1581"/>
                      <a:pt x="712" y="1576"/>
                    </a:cubicBezTo>
                    <a:close/>
                    <a:moveTo>
                      <a:pt x="701" y="1589"/>
                    </a:moveTo>
                    <a:cubicBezTo>
                      <a:pt x="693" y="1598"/>
                      <a:pt x="676" y="1603"/>
                      <a:pt x="665" y="1599"/>
                    </a:cubicBezTo>
                    <a:cubicBezTo>
                      <a:pt x="653" y="1595"/>
                      <a:pt x="653" y="1584"/>
                      <a:pt x="667" y="1585"/>
                    </a:cubicBezTo>
                    <a:cubicBezTo>
                      <a:pt x="677" y="1587"/>
                      <a:pt x="691" y="1595"/>
                      <a:pt x="701" y="1589"/>
                    </a:cubicBezTo>
                    <a:close/>
                    <a:moveTo>
                      <a:pt x="737" y="1566"/>
                    </a:moveTo>
                    <a:cubicBezTo>
                      <a:pt x="741" y="1569"/>
                      <a:pt x="741" y="1577"/>
                      <a:pt x="740" y="1581"/>
                    </a:cubicBezTo>
                    <a:cubicBezTo>
                      <a:pt x="745" y="1584"/>
                      <a:pt x="755" y="1576"/>
                      <a:pt x="751" y="1568"/>
                    </a:cubicBezTo>
                    <a:cubicBezTo>
                      <a:pt x="748" y="1563"/>
                      <a:pt x="741" y="1561"/>
                      <a:pt x="737" y="1566"/>
                    </a:cubicBezTo>
                    <a:close/>
                    <a:moveTo>
                      <a:pt x="695" y="1222"/>
                    </a:moveTo>
                    <a:cubicBezTo>
                      <a:pt x="698" y="1221"/>
                      <a:pt x="702" y="1223"/>
                      <a:pt x="703" y="1226"/>
                    </a:cubicBezTo>
                    <a:cubicBezTo>
                      <a:pt x="705" y="1232"/>
                      <a:pt x="697" y="1236"/>
                      <a:pt x="693" y="1233"/>
                    </a:cubicBezTo>
                    <a:cubicBezTo>
                      <a:pt x="690" y="1231"/>
                      <a:pt x="690" y="1227"/>
                      <a:pt x="684" y="1226"/>
                    </a:cubicBezTo>
                    <a:cubicBezTo>
                      <a:pt x="690" y="1226"/>
                      <a:pt x="691" y="1223"/>
                      <a:pt x="695" y="1222"/>
                    </a:cubicBezTo>
                    <a:close/>
                    <a:moveTo>
                      <a:pt x="979" y="1165"/>
                    </a:moveTo>
                    <a:cubicBezTo>
                      <a:pt x="988" y="1189"/>
                      <a:pt x="981" y="1210"/>
                      <a:pt x="968" y="1224"/>
                    </a:cubicBezTo>
                    <a:cubicBezTo>
                      <a:pt x="956" y="1235"/>
                      <a:pt x="942" y="1234"/>
                      <a:pt x="935" y="1241"/>
                    </a:cubicBezTo>
                    <a:cubicBezTo>
                      <a:pt x="932" y="1244"/>
                      <a:pt x="930" y="1247"/>
                      <a:pt x="930" y="1252"/>
                    </a:cubicBezTo>
                    <a:cubicBezTo>
                      <a:pt x="921" y="1244"/>
                      <a:pt x="923" y="1231"/>
                      <a:pt x="932" y="1224"/>
                    </a:cubicBezTo>
                    <a:cubicBezTo>
                      <a:pt x="942" y="1215"/>
                      <a:pt x="954" y="1217"/>
                      <a:pt x="964" y="1206"/>
                    </a:cubicBezTo>
                    <a:cubicBezTo>
                      <a:pt x="975" y="1194"/>
                      <a:pt x="980" y="1179"/>
                      <a:pt x="979" y="1165"/>
                    </a:cubicBezTo>
                    <a:close/>
                    <a:moveTo>
                      <a:pt x="981" y="1108"/>
                    </a:moveTo>
                    <a:cubicBezTo>
                      <a:pt x="993" y="1129"/>
                      <a:pt x="983" y="1151"/>
                      <a:pt x="982" y="1163"/>
                    </a:cubicBezTo>
                    <a:cubicBezTo>
                      <a:pt x="981" y="1180"/>
                      <a:pt x="994" y="1182"/>
                      <a:pt x="999" y="1165"/>
                    </a:cubicBezTo>
                    <a:cubicBezTo>
                      <a:pt x="1005" y="1148"/>
                      <a:pt x="997" y="1121"/>
                      <a:pt x="981" y="1108"/>
                    </a:cubicBezTo>
                    <a:close/>
                    <a:moveTo>
                      <a:pt x="348" y="1047"/>
                    </a:moveTo>
                    <a:cubicBezTo>
                      <a:pt x="337" y="1026"/>
                      <a:pt x="311" y="1019"/>
                      <a:pt x="294" y="1024"/>
                    </a:cubicBezTo>
                    <a:cubicBezTo>
                      <a:pt x="279" y="1029"/>
                      <a:pt x="278" y="1044"/>
                      <a:pt x="297" y="1039"/>
                    </a:cubicBezTo>
                    <a:cubicBezTo>
                      <a:pt x="312" y="1035"/>
                      <a:pt x="330" y="1030"/>
                      <a:pt x="348" y="1047"/>
                    </a:cubicBezTo>
                    <a:close/>
                    <a:moveTo>
                      <a:pt x="112" y="1229"/>
                    </a:moveTo>
                    <a:cubicBezTo>
                      <a:pt x="103" y="1214"/>
                      <a:pt x="103" y="1187"/>
                      <a:pt x="112" y="1171"/>
                    </a:cubicBezTo>
                    <a:cubicBezTo>
                      <a:pt x="122" y="1156"/>
                      <a:pt x="136" y="1161"/>
                      <a:pt x="129" y="1180"/>
                    </a:cubicBezTo>
                    <a:cubicBezTo>
                      <a:pt x="124" y="1195"/>
                      <a:pt x="107" y="1209"/>
                      <a:pt x="112" y="1229"/>
                    </a:cubicBezTo>
                    <a:close/>
                    <a:moveTo>
                      <a:pt x="308" y="1014"/>
                    </a:moveTo>
                    <a:cubicBezTo>
                      <a:pt x="286" y="1004"/>
                      <a:pt x="268" y="1015"/>
                      <a:pt x="255" y="1029"/>
                    </a:cubicBezTo>
                    <a:cubicBezTo>
                      <a:pt x="248" y="1037"/>
                      <a:pt x="242" y="1051"/>
                      <a:pt x="231" y="1053"/>
                    </a:cubicBezTo>
                    <a:cubicBezTo>
                      <a:pt x="243" y="1065"/>
                      <a:pt x="261" y="1038"/>
                      <a:pt x="268" y="1030"/>
                    </a:cubicBezTo>
                    <a:cubicBezTo>
                      <a:pt x="280" y="1018"/>
                      <a:pt x="294" y="1011"/>
                      <a:pt x="308" y="1014"/>
                    </a:cubicBezTo>
                    <a:close/>
                    <a:moveTo>
                      <a:pt x="217" y="1139"/>
                    </a:moveTo>
                    <a:cubicBezTo>
                      <a:pt x="242" y="1132"/>
                      <a:pt x="273" y="1134"/>
                      <a:pt x="287" y="1146"/>
                    </a:cubicBezTo>
                    <a:cubicBezTo>
                      <a:pt x="300" y="1158"/>
                      <a:pt x="292" y="1174"/>
                      <a:pt x="275" y="1163"/>
                    </a:cubicBezTo>
                    <a:cubicBezTo>
                      <a:pt x="262" y="1155"/>
                      <a:pt x="242" y="1138"/>
                      <a:pt x="217" y="1139"/>
                    </a:cubicBezTo>
                    <a:close/>
                    <a:moveTo>
                      <a:pt x="67" y="1135"/>
                    </a:moveTo>
                    <a:cubicBezTo>
                      <a:pt x="64" y="1132"/>
                      <a:pt x="63" y="1128"/>
                      <a:pt x="66" y="1125"/>
                    </a:cubicBezTo>
                    <a:cubicBezTo>
                      <a:pt x="70" y="1120"/>
                      <a:pt x="78" y="1124"/>
                      <a:pt x="78" y="1130"/>
                    </a:cubicBezTo>
                    <a:cubicBezTo>
                      <a:pt x="78" y="1134"/>
                      <a:pt x="75" y="1137"/>
                      <a:pt x="78" y="1142"/>
                    </a:cubicBezTo>
                    <a:cubicBezTo>
                      <a:pt x="74" y="1137"/>
                      <a:pt x="71" y="1138"/>
                      <a:pt x="67" y="1135"/>
                    </a:cubicBezTo>
                    <a:close/>
                    <a:moveTo>
                      <a:pt x="67" y="1137"/>
                    </a:moveTo>
                    <a:cubicBezTo>
                      <a:pt x="64" y="1135"/>
                      <a:pt x="63" y="1133"/>
                      <a:pt x="63" y="1131"/>
                    </a:cubicBezTo>
                    <a:cubicBezTo>
                      <a:pt x="62" y="1128"/>
                      <a:pt x="64" y="1124"/>
                      <a:pt x="67" y="1122"/>
                    </a:cubicBezTo>
                    <a:cubicBezTo>
                      <a:pt x="71" y="1120"/>
                      <a:pt x="76" y="1122"/>
                      <a:pt x="78" y="1124"/>
                    </a:cubicBezTo>
                    <a:cubicBezTo>
                      <a:pt x="82" y="1129"/>
                      <a:pt x="78" y="1133"/>
                      <a:pt x="78" y="1137"/>
                    </a:cubicBezTo>
                    <a:cubicBezTo>
                      <a:pt x="77" y="1141"/>
                      <a:pt x="82" y="1146"/>
                      <a:pt x="87" y="1147"/>
                    </a:cubicBezTo>
                    <a:cubicBezTo>
                      <a:pt x="94" y="1149"/>
                      <a:pt x="101" y="1147"/>
                      <a:pt x="104" y="1141"/>
                    </a:cubicBezTo>
                    <a:cubicBezTo>
                      <a:pt x="106" y="1138"/>
                      <a:pt x="107" y="1133"/>
                      <a:pt x="103" y="1131"/>
                    </a:cubicBezTo>
                    <a:cubicBezTo>
                      <a:pt x="103" y="1135"/>
                      <a:pt x="99" y="1139"/>
                      <a:pt x="94" y="1136"/>
                    </a:cubicBezTo>
                    <a:cubicBezTo>
                      <a:pt x="91" y="1134"/>
                      <a:pt x="89" y="1128"/>
                      <a:pt x="86" y="1122"/>
                    </a:cubicBezTo>
                    <a:cubicBezTo>
                      <a:pt x="83" y="1116"/>
                      <a:pt x="79" y="1111"/>
                      <a:pt x="74" y="1109"/>
                    </a:cubicBezTo>
                    <a:cubicBezTo>
                      <a:pt x="64" y="1104"/>
                      <a:pt x="51" y="1110"/>
                      <a:pt x="49" y="1120"/>
                    </a:cubicBezTo>
                    <a:cubicBezTo>
                      <a:pt x="47" y="1126"/>
                      <a:pt x="49" y="1132"/>
                      <a:pt x="51" y="1137"/>
                    </a:cubicBezTo>
                    <a:cubicBezTo>
                      <a:pt x="54" y="1142"/>
                      <a:pt x="65" y="1154"/>
                      <a:pt x="65" y="1161"/>
                    </a:cubicBezTo>
                    <a:cubicBezTo>
                      <a:pt x="64" y="1167"/>
                      <a:pt x="60" y="1169"/>
                      <a:pt x="56" y="1167"/>
                    </a:cubicBezTo>
                    <a:cubicBezTo>
                      <a:pt x="56" y="1172"/>
                      <a:pt x="62" y="1175"/>
                      <a:pt x="67" y="1173"/>
                    </a:cubicBezTo>
                    <a:cubicBezTo>
                      <a:pt x="76" y="1171"/>
                      <a:pt x="82" y="1158"/>
                      <a:pt x="77" y="1147"/>
                    </a:cubicBezTo>
                    <a:cubicBezTo>
                      <a:pt x="76" y="1143"/>
                      <a:pt x="72" y="1140"/>
                      <a:pt x="67" y="1137"/>
                    </a:cubicBezTo>
                    <a:close/>
                    <a:moveTo>
                      <a:pt x="82" y="1148"/>
                    </a:moveTo>
                    <a:cubicBezTo>
                      <a:pt x="92" y="1156"/>
                      <a:pt x="99" y="1174"/>
                      <a:pt x="96" y="1187"/>
                    </a:cubicBezTo>
                    <a:cubicBezTo>
                      <a:pt x="93" y="1200"/>
                      <a:pt x="80" y="1201"/>
                      <a:pt x="81" y="1186"/>
                    </a:cubicBezTo>
                    <a:cubicBezTo>
                      <a:pt x="81" y="1175"/>
                      <a:pt x="89" y="1158"/>
                      <a:pt x="82" y="1148"/>
                    </a:cubicBezTo>
                    <a:close/>
                    <a:moveTo>
                      <a:pt x="52" y="1091"/>
                    </a:moveTo>
                    <a:cubicBezTo>
                      <a:pt x="53" y="1090"/>
                      <a:pt x="55" y="1090"/>
                      <a:pt x="56" y="1090"/>
                    </a:cubicBezTo>
                    <a:cubicBezTo>
                      <a:pt x="51" y="1081"/>
                      <a:pt x="47" y="1063"/>
                      <a:pt x="48" y="1046"/>
                    </a:cubicBezTo>
                    <a:cubicBezTo>
                      <a:pt x="49" y="1050"/>
                      <a:pt x="51" y="1055"/>
                      <a:pt x="53" y="1059"/>
                    </a:cubicBezTo>
                    <a:cubicBezTo>
                      <a:pt x="70" y="1087"/>
                      <a:pt x="92" y="1080"/>
                      <a:pt x="115" y="1094"/>
                    </a:cubicBezTo>
                    <a:cubicBezTo>
                      <a:pt x="123" y="1099"/>
                      <a:pt x="129" y="1110"/>
                      <a:pt x="121" y="1119"/>
                    </a:cubicBezTo>
                    <a:cubicBezTo>
                      <a:pt x="117" y="1123"/>
                      <a:pt x="111" y="1125"/>
                      <a:pt x="106" y="1123"/>
                    </a:cubicBezTo>
                    <a:cubicBezTo>
                      <a:pt x="102" y="1122"/>
                      <a:pt x="99" y="1120"/>
                      <a:pt x="98" y="1116"/>
                    </a:cubicBezTo>
                    <a:cubicBezTo>
                      <a:pt x="97" y="1115"/>
                      <a:pt x="97" y="1113"/>
                      <a:pt x="97" y="1111"/>
                    </a:cubicBezTo>
                    <a:cubicBezTo>
                      <a:pt x="97" y="1112"/>
                      <a:pt x="96" y="1111"/>
                      <a:pt x="97" y="1114"/>
                    </a:cubicBezTo>
                    <a:cubicBezTo>
                      <a:pt x="98" y="1116"/>
                      <a:pt x="104" y="1119"/>
                      <a:pt x="108" y="1117"/>
                    </a:cubicBezTo>
                    <a:cubicBezTo>
                      <a:pt x="112" y="1115"/>
                      <a:pt x="113" y="1111"/>
                      <a:pt x="111" y="1107"/>
                    </a:cubicBezTo>
                    <a:cubicBezTo>
                      <a:pt x="110" y="1103"/>
                      <a:pt x="106" y="1102"/>
                      <a:pt x="102" y="1103"/>
                    </a:cubicBezTo>
                    <a:cubicBezTo>
                      <a:pt x="96" y="1104"/>
                      <a:pt x="94" y="1111"/>
                      <a:pt x="96" y="1117"/>
                    </a:cubicBezTo>
                    <a:cubicBezTo>
                      <a:pt x="98" y="1121"/>
                      <a:pt x="101" y="1124"/>
                      <a:pt x="105" y="1125"/>
                    </a:cubicBezTo>
                    <a:cubicBezTo>
                      <a:pt x="111" y="1127"/>
                      <a:pt x="118" y="1125"/>
                      <a:pt x="123" y="1121"/>
                    </a:cubicBezTo>
                    <a:cubicBezTo>
                      <a:pt x="134" y="1109"/>
                      <a:pt x="127" y="1098"/>
                      <a:pt x="117" y="1092"/>
                    </a:cubicBezTo>
                    <a:cubicBezTo>
                      <a:pt x="93" y="1078"/>
                      <a:pt x="70" y="1085"/>
                      <a:pt x="55" y="1054"/>
                    </a:cubicBezTo>
                    <a:cubicBezTo>
                      <a:pt x="49" y="1042"/>
                      <a:pt x="48" y="1027"/>
                      <a:pt x="56" y="1013"/>
                    </a:cubicBezTo>
                    <a:cubicBezTo>
                      <a:pt x="67" y="995"/>
                      <a:pt x="89" y="987"/>
                      <a:pt x="109" y="997"/>
                    </a:cubicBezTo>
                    <a:cubicBezTo>
                      <a:pt x="87" y="986"/>
                      <a:pt x="62" y="1007"/>
                      <a:pt x="58" y="1031"/>
                    </a:cubicBezTo>
                    <a:cubicBezTo>
                      <a:pt x="57" y="1043"/>
                      <a:pt x="60" y="1060"/>
                      <a:pt x="72" y="1069"/>
                    </a:cubicBezTo>
                    <a:cubicBezTo>
                      <a:pt x="97" y="1087"/>
                      <a:pt x="116" y="1060"/>
                      <a:pt x="94" y="1043"/>
                    </a:cubicBezTo>
                    <a:cubicBezTo>
                      <a:pt x="82" y="1034"/>
                      <a:pt x="78" y="1021"/>
                      <a:pt x="87" y="1008"/>
                    </a:cubicBezTo>
                    <a:cubicBezTo>
                      <a:pt x="92" y="1000"/>
                      <a:pt x="101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8" y="996"/>
                      <a:pt x="107" y="996"/>
                      <a:pt x="107" y="995"/>
                    </a:cubicBezTo>
                    <a:cubicBezTo>
                      <a:pt x="112" y="998"/>
                      <a:pt x="117" y="999"/>
                      <a:pt x="124" y="1001"/>
                    </a:cubicBezTo>
                    <a:cubicBezTo>
                      <a:pt x="137" y="1003"/>
                      <a:pt x="148" y="1002"/>
                      <a:pt x="161" y="997"/>
                    </a:cubicBezTo>
                    <a:cubicBezTo>
                      <a:pt x="162" y="997"/>
                      <a:pt x="162" y="997"/>
                      <a:pt x="162" y="997"/>
                    </a:cubicBezTo>
                    <a:cubicBezTo>
                      <a:pt x="154" y="1007"/>
                      <a:pt x="136" y="1018"/>
                      <a:pt x="124" y="1019"/>
                    </a:cubicBezTo>
                    <a:cubicBezTo>
                      <a:pt x="124" y="1019"/>
                      <a:pt x="124" y="1020"/>
                      <a:pt x="124" y="1021"/>
                    </a:cubicBezTo>
                    <a:cubicBezTo>
                      <a:pt x="134" y="1021"/>
                      <a:pt x="150" y="1013"/>
                      <a:pt x="160" y="1004"/>
                    </a:cubicBezTo>
                    <a:cubicBezTo>
                      <a:pt x="159" y="1006"/>
                      <a:pt x="158" y="1007"/>
                      <a:pt x="158" y="1009"/>
                    </a:cubicBezTo>
                    <a:cubicBezTo>
                      <a:pt x="158" y="1009"/>
                      <a:pt x="158" y="1009"/>
                      <a:pt x="158" y="1009"/>
                    </a:cubicBezTo>
                    <a:cubicBezTo>
                      <a:pt x="154" y="1018"/>
                      <a:pt x="152" y="1026"/>
                      <a:pt x="151" y="1034"/>
                    </a:cubicBezTo>
                    <a:cubicBezTo>
                      <a:pt x="149" y="1044"/>
                      <a:pt x="151" y="1057"/>
                      <a:pt x="144" y="1064"/>
                    </a:cubicBezTo>
                    <a:cubicBezTo>
                      <a:pt x="138" y="1070"/>
                      <a:pt x="129" y="1073"/>
                      <a:pt x="121" y="1069"/>
                    </a:cubicBezTo>
                    <a:cubicBezTo>
                      <a:pt x="113" y="1066"/>
                      <a:pt x="107" y="1060"/>
                      <a:pt x="106" y="1051"/>
                    </a:cubicBezTo>
                    <a:cubicBezTo>
                      <a:pt x="106" y="1044"/>
                      <a:pt x="110" y="1037"/>
                      <a:pt x="116" y="1035"/>
                    </a:cubicBezTo>
                    <a:cubicBezTo>
                      <a:pt x="121" y="1032"/>
                      <a:pt x="127" y="1033"/>
                      <a:pt x="131" y="1037"/>
                    </a:cubicBezTo>
                    <a:cubicBezTo>
                      <a:pt x="128" y="1035"/>
                      <a:pt x="124" y="1035"/>
                      <a:pt x="120" y="1037"/>
                    </a:cubicBezTo>
                    <a:cubicBezTo>
                      <a:pt x="116" y="1040"/>
                      <a:pt x="116" y="1046"/>
                      <a:pt x="119" y="1050"/>
                    </a:cubicBezTo>
                    <a:cubicBezTo>
                      <a:pt x="122" y="1054"/>
                      <a:pt x="128" y="1054"/>
                      <a:pt x="131" y="1051"/>
                    </a:cubicBezTo>
                    <a:cubicBezTo>
                      <a:pt x="135" y="1049"/>
                      <a:pt x="136" y="1044"/>
                      <a:pt x="134" y="1040"/>
                    </a:cubicBezTo>
                    <a:cubicBezTo>
                      <a:pt x="132" y="1037"/>
                      <a:pt x="130" y="1036"/>
                      <a:pt x="128" y="1034"/>
                    </a:cubicBezTo>
                    <a:cubicBezTo>
                      <a:pt x="125" y="1032"/>
                      <a:pt x="120" y="1032"/>
                      <a:pt x="116" y="1034"/>
                    </a:cubicBezTo>
                    <a:cubicBezTo>
                      <a:pt x="109" y="1037"/>
                      <a:pt x="105" y="1043"/>
                      <a:pt x="105" y="1051"/>
                    </a:cubicBezTo>
                    <a:cubicBezTo>
                      <a:pt x="106" y="1060"/>
                      <a:pt x="112" y="1068"/>
                      <a:pt x="120" y="1071"/>
                    </a:cubicBezTo>
                    <a:cubicBezTo>
                      <a:pt x="129" y="1074"/>
                      <a:pt x="139" y="1072"/>
                      <a:pt x="145" y="1066"/>
                    </a:cubicBezTo>
                    <a:cubicBezTo>
                      <a:pt x="147" y="1064"/>
                      <a:pt x="149" y="1062"/>
                      <a:pt x="150" y="1059"/>
                    </a:cubicBezTo>
                    <a:cubicBezTo>
                      <a:pt x="150" y="1061"/>
                      <a:pt x="150" y="1062"/>
                      <a:pt x="150" y="1063"/>
                    </a:cubicBezTo>
                    <a:cubicBezTo>
                      <a:pt x="152" y="1084"/>
                      <a:pt x="163" y="1104"/>
                      <a:pt x="155" y="1125"/>
                    </a:cubicBezTo>
                    <a:cubicBezTo>
                      <a:pt x="156" y="1125"/>
                      <a:pt x="157" y="1125"/>
                      <a:pt x="157" y="1126"/>
                    </a:cubicBezTo>
                    <a:cubicBezTo>
                      <a:pt x="159" y="1123"/>
                      <a:pt x="160" y="1120"/>
                      <a:pt x="161" y="1116"/>
                    </a:cubicBezTo>
                    <a:cubicBezTo>
                      <a:pt x="162" y="1111"/>
                      <a:pt x="162" y="1107"/>
                      <a:pt x="162" y="1103"/>
                    </a:cubicBezTo>
                    <a:cubicBezTo>
                      <a:pt x="164" y="1107"/>
                      <a:pt x="167" y="1110"/>
                      <a:pt x="170" y="1114"/>
                    </a:cubicBezTo>
                    <a:cubicBezTo>
                      <a:pt x="177" y="1121"/>
                      <a:pt x="184" y="1125"/>
                      <a:pt x="193" y="1129"/>
                    </a:cubicBezTo>
                    <a:cubicBezTo>
                      <a:pt x="196" y="1130"/>
                      <a:pt x="199" y="1132"/>
                      <a:pt x="203" y="1132"/>
                    </a:cubicBezTo>
                    <a:cubicBezTo>
                      <a:pt x="211" y="1134"/>
                      <a:pt x="217" y="1135"/>
                      <a:pt x="225" y="1134"/>
                    </a:cubicBezTo>
                    <a:cubicBezTo>
                      <a:pt x="234" y="1132"/>
                      <a:pt x="239" y="1129"/>
                      <a:pt x="246" y="1124"/>
                    </a:cubicBezTo>
                    <a:cubicBezTo>
                      <a:pt x="252" y="1119"/>
                      <a:pt x="256" y="1113"/>
                      <a:pt x="258" y="1105"/>
                    </a:cubicBezTo>
                    <a:cubicBezTo>
                      <a:pt x="262" y="1093"/>
                      <a:pt x="256" y="1080"/>
                      <a:pt x="246" y="1072"/>
                    </a:cubicBezTo>
                    <a:cubicBezTo>
                      <a:pt x="236" y="1064"/>
                      <a:pt x="222" y="1061"/>
                      <a:pt x="208" y="1061"/>
                    </a:cubicBezTo>
                    <a:cubicBezTo>
                      <a:pt x="234" y="1074"/>
                      <a:pt x="224" y="1095"/>
                      <a:pt x="227" y="1107"/>
                    </a:cubicBezTo>
                    <a:cubicBezTo>
                      <a:pt x="232" y="1122"/>
                      <a:pt x="246" y="1122"/>
                      <a:pt x="254" y="1114"/>
                    </a:cubicBezTo>
                    <a:cubicBezTo>
                      <a:pt x="254" y="1114"/>
                      <a:pt x="254" y="1114"/>
                      <a:pt x="254" y="1114"/>
                    </a:cubicBezTo>
                    <a:cubicBezTo>
                      <a:pt x="251" y="1117"/>
                      <a:pt x="249" y="1120"/>
                      <a:pt x="245" y="1123"/>
                    </a:cubicBezTo>
                    <a:cubicBezTo>
                      <a:pt x="239" y="1128"/>
                      <a:pt x="233" y="1130"/>
                      <a:pt x="225" y="1132"/>
                    </a:cubicBezTo>
                    <a:cubicBezTo>
                      <a:pt x="217" y="1133"/>
                      <a:pt x="211" y="1132"/>
                      <a:pt x="203" y="1130"/>
                    </a:cubicBezTo>
                    <a:cubicBezTo>
                      <a:pt x="191" y="1127"/>
                      <a:pt x="183" y="1121"/>
                      <a:pt x="174" y="1113"/>
                    </a:cubicBezTo>
                    <a:cubicBezTo>
                      <a:pt x="177" y="1116"/>
                      <a:pt x="180" y="1118"/>
                      <a:pt x="183" y="1119"/>
                    </a:cubicBezTo>
                    <a:cubicBezTo>
                      <a:pt x="193" y="1124"/>
                      <a:pt x="207" y="1122"/>
                      <a:pt x="212" y="1112"/>
                    </a:cubicBezTo>
                    <a:cubicBezTo>
                      <a:pt x="215" y="1107"/>
                      <a:pt x="214" y="1101"/>
                      <a:pt x="211" y="1097"/>
                    </a:cubicBezTo>
                    <a:cubicBezTo>
                      <a:pt x="208" y="1094"/>
                      <a:pt x="205" y="1093"/>
                      <a:pt x="201" y="1093"/>
                    </a:cubicBezTo>
                    <a:cubicBezTo>
                      <a:pt x="197" y="1093"/>
                      <a:pt x="193" y="1095"/>
                      <a:pt x="191" y="1098"/>
                    </a:cubicBezTo>
                    <a:cubicBezTo>
                      <a:pt x="188" y="1103"/>
                      <a:pt x="188" y="1109"/>
                      <a:pt x="193" y="1112"/>
                    </a:cubicBezTo>
                    <a:cubicBezTo>
                      <a:pt x="195" y="1114"/>
                      <a:pt x="199" y="1114"/>
                      <a:pt x="201" y="1112"/>
                    </a:cubicBezTo>
                    <a:cubicBezTo>
                      <a:pt x="203" y="1111"/>
                      <a:pt x="203" y="1109"/>
                      <a:pt x="202" y="1107"/>
                    </a:cubicBezTo>
                    <a:cubicBezTo>
                      <a:pt x="202" y="1108"/>
                      <a:pt x="201" y="1110"/>
                      <a:pt x="200" y="1110"/>
                    </a:cubicBezTo>
                    <a:cubicBezTo>
                      <a:pt x="197" y="1111"/>
                      <a:pt x="194" y="1109"/>
                      <a:pt x="194" y="1106"/>
                    </a:cubicBezTo>
                    <a:cubicBezTo>
                      <a:pt x="194" y="1105"/>
                      <a:pt x="195" y="1103"/>
                      <a:pt x="197" y="1101"/>
                    </a:cubicBezTo>
                    <a:cubicBezTo>
                      <a:pt x="200" y="1100"/>
                      <a:pt x="202" y="1100"/>
                      <a:pt x="205" y="1102"/>
                    </a:cubicBezTo>
                    <a:cubicBezTo>
                      <a:pt x="207" y="1104"/>
                      <a:pt x="208" y="1108"/>
                      <a:pt x="206" y="1111"/>
                    </a:cubicBezTo>
                    <a:cubicBezTo>
                      <a:pt x="202" y="1119"/>
                      <a:pt x="188" y="1119"/>
                      <a:pt x="181" y="1116"/>
                    </a:cubicBezTo>
                    <a:cubicBezTo>
                      <a:pt x="155" y="1103"/>
                      <a:pt x="150" y="1059"/>
                      <a:pt x="155" y="1031"/>
                    </a:cubicBezTo>
                    <a:cubicBezTo>
                      <a:pt x="156" y="1040"/>
                      <a:pt x="159" y="1049"/>
                      <a:pt x="166" y="1056"/>
                    </a:cubicBezTo>
                    <a:cubicBezTo>
                      <a:pt x="169" y="1060"/>
                      <a:pt x="173" y="1063"/>
                      <a:pt x="179" y="1064"/>
                    </a:cubicBezTo>
                    <a:cubicBezTo>
                      <a:pt x="174" y="1062"/>
                      <a:pt x="170" y="1058"/>
                      <a:pt x="167" y="1055"/>
                    </a:cubicBezTo>
                    <a:cubicBezTo>
                      <a:pt x="160" y="1046"/>
                      <a:pt x="157" y="1035"/>
                      <a:pt x="158" y="1024"/>
                    </a:cubicBezTo>
                    <a:cubicBezTo>
                      <a:pt x="159" y="1016"/>
                      <a:pt x="161" y="1009"/>
                      <a:pt x="165" y="1003"/>
                    </a:cubicBezTo>
                    <a:cubicBezTo>
                      <a:pt x="172" y="991"/>
                      <a:pt x="182" y="984"/>
                      <a:pt x="190" y="973"/>
                    </a:cubicBezTo>
                    <a:cubicBezTo>
                      <a:pt x="191" y="973"/>
                      <a:pt x="191" y="973"/>
                      <a:pt x="191" y="973"/>
                    </a:cubicBezTo>
                    <a:cubicBezTo>
                      <a:pt x="195" y="966"/>
                      <a:pt x="198" y="960"/>
                      <a:pt x="201" y="953"/>
                    </a:cubicBezTo>
                    <a:cubicBezTo>
                      <a:pt x="202" y="951"/>
                      <a:pt x="208" y="934"/>
                      <a:pt x="206" y="932"/>
                    </a:cubicBezTo>
                    <a:cubicBezTo>
                      <a:pt x="204" y="933"/>
                      <a:pt x="201" y="944"/>
                      <a:pt x="200" y="946"/>
                    </a:cubicBezTo>
                    <a:cubicBezTo>
                      <a:pt x="196" y="954"/>
                      <a:pt x="192" y="962"/>
                      <a:pt x="187" y="970"/>
                    </a:cubicBezTo>
                    <a:cubicBezTo>
                      <a:pt x="186" y="971"/>
                      <a:pt x="186" y="971"/>
                      <a:pt x="186" y="971"/>
                    </a:cubicBezTo>
                    <a:cubicBezTo>
                      <a:pt x="179" y="981"/>
                      <a:pt x="172" y="988"/>
                      <a:pt x="160" y="994"/>
                    </a:cubicBezTo>
                    <a:cubicBezTo>
                      <a:pt x="146" y="1000"/>
                      <a:pt x="129" y="1001"/>
                      <a:pt x="116" y="993"/>
                    </a:cubicBezTo>
                    <a:cubicBezTo>
                      <a:pt x="109" y="989"/>
                      <a:pt x="101" y="978"/>
                      <a:pt x="106" y="969"/>
                    </a:cubicBezTo>
                    <a:cubicBezTo>
                      <a:pt x="107" y="966"/>
                      <a:pt x="111" y="965"/>
                      <a:pt x="114" y="966"/>
                    </a:cubicBezTo>
                    <a:cubicBezTo>
                      <a:pt x="117" y="966"/>
                      <a:pt x="119" y="969"/>
                      <a:pt x="119" y="972"/>
                    </a:cubicBezTo>
                    <a:cubicBezTo>
                      <a:pt x="119" y="974"/>
                      <a:pt x="118" y="976"/>
                      <a:pt x="116" y="977"/>
                    </a:cubicBezTo>
                    <a:cubicBezTo>
                      <a:pt x="114" y="979"/>
                      <a:pt x="111" y="978"/>
                      <a:pt x="110" y="975"/>
                    </a:cubicBezTo>
                    <a:cubicBezTo>
                      <a:pt x="110" y="973"/>
                      <a:pt x="110" y="972"/>
                      <a:pt x="111" y="971"/>
                    </a:cubicBezTo>
                    <a:cubicBezTo>
                      <a:pt x="109" y="970"/>
                      <a:pt x="108" y="972"/>
                      <a:pt x="108" y="974"/>
                    </a:cubicBezTo>
                    <a:cubicBezTo>
                      <a:pt x="107" y="978"/>
                      <a:pt x="109" y="980"/>
                      <a:pt x="112" y="982"/>
                    </a:cubicBezTo>
                    <a:cubicBezTo>
                      <a:pt x="118" y="983"/>
                      <a:pt x="123" y="980"/>
                      <a:pt x="125" y="975"/>
                    </a:cubicBezTo>
                    <a:cubicBezTo>
                      <a:pt x="126" y="972"/>
                      <a:pt x="126" y="967"/>
                      <a:pt x="124" y="964"/>
                    </a:cubicBezTo>
                    <a:cubicBezTo>
                      <a:pt x="122" y="960"/>
                      <a:pt x="118" y="958"/>
                      <a:pt x="115" y="958"/>
                    </a:cubicBezTo>
                    <a:cubicBezTo>
                      <a:pt x="109" y="958"/>
                      <a:pt x="104" y="960"/>
                      <a:pt x="102" y="965"/>
                    </a:cubicBezTo>
                    <a:cubicBezTo>
                      <a:pt x="96" y="975"/>
                      <a:pt x="102" y="987"/>
                      <a:pt x="112" y="993"/>
                    </a:cubicBezTo>
                    <a:cubicBezTo>
                      <a:pt x="115" y="995"/>
                      <a:pt x="118" y="996"/>
                      <a:pt x="122" y="997"/>
                    </a:cubicBezTo>
                    <a:cubicBezTo>
                      <a:pt x="110" y="995"/>
                      <a:pt x="101" y="991"/>
                      <a:pt x="91" y="983"/>
                    </a:cubicBezTo>
                    <a:cubicBezTo>
                      <a:pt x="85" y="978"/>
                      <a:pt x="82" y="973"/>
                      <a:pt x="78" y="966"/>
                    </a:cubicBezTo>
                    <a:cubicBezTo>
                      <a:pt x="75" y="958"/>
                      <a:pt x="73" y="952"/>
                      <a:pt x="74" y="944"/>
                    </a:cubicBezTo>
                    <a:cubicBezTo>
                      <a:pt x="74" y="939"/>
                      <a:pt x="75" y="936"/>
                      <a:pt x="77" y="932"/>
                    </a:cubicBezTo>
                    <a:cubicBezTo>
                      <a:pt x="77" y="932"/>
                      <a:pt x="77" y="932"/>
                      <a:pt x="77" y="932"/>
                    </a:cubicBezTo>
                    <a:cubicBezTo>
                      <a:pt x="74" y="943"/>
                      <a:pt x="82" y="955"/>
                      <a:pt x="97" y="950"/>
                    </a:cubicBezTo>
                    <a:cubicBezTo>
                      <a:pt x="109" y="946"/>
                      <a:pt x="120" y="926"/>
                      <a:pt x="146" y="940"/>
                    </a:cubicBezTo>
                    <a:cubicBezTo>
                      <a:pt x="138" y="928"/>
                      <a:pt x="128" y="918"/>
                      <a:pt x="116" y="914"/>
                    </a:cubicBezTo>
                    <a:cubicBezTo>
                      <a:pt x="103" y="910"/>
                      <a:pt x="89" y="913"/>
                      <a:pt x="81" y="923"/>
                    </a:cubicBezTo>
                    <a:cubicBezTo>
                      <a:pt x="76" y="929"/>
                      <a:pt x="73" y="936"/>
                      <a:pt x="72" y="944"/>
                    </a:cubicBezTo>
                    <a:cubicBezTo>
                      <a:pt x="72" y="952"/>
                      <a:pt x="73" y="959"/>
                      <a:pt x="76" y="967"/>
                    </a:cubicBezTo>
                    <a:cubicBezTo>
                      <a:pt x="80" y="974"/>
                      <a:pt x="84" y="979"/>
                      <a:pt x="90" y="985"/>
                    </a:cubicBezTo>
                    <a:cubicBezTo>
                      <a:pt x="93" y="987"/>
                      <a:pt x="95" y="989"/>
                      <a:pt x="98" y="991"/>
                    </a:cubicBezTo>
                    <a:cubicBezTo>
                      <a:pt x="100" y="992"/>
                      <a:pt x="101" y="993"/>
                      <a:pt x="103" y="993"/>
                    </a:cubicBezTo>
                    <a:cubicBezTo>
                      <a:pt x="83" y="985"/>
                      <a:pt x="63" y="996"/>
                      <a:pt x="52" y="1014"/>
                    </a:cubicBezTo>
                    <a:cubicBezTo>
                      <a:pt x="52" y="1014"/>
                      <a:pt x="52" y="1014"/>
                      <a:pt x="52" y="1014"/>
                    </a:cubicBezTo>
                    <a:cubicBezTo>
                      <a:pt x="51" y="1016"/>
                      <a:pt x="50" y="1017"/>
                      <a:pt x="49" y="1019"/>
                    </a:cubicBezTo>
                    <a:cubicBezTo>
                      <a:pt x="39" y="1040"/>
                      <a:pt x="41" y="1068"/>
                      <a:pt x="52" y="1091"/>
                    </a:cubicBezTo>
                    <a:close/>
                    <a:moveTo>
                      <a:pt x="53" y="1110"/>
                    </a:moveTo>
                    <a:cubicBezTo>
                      <a:pt x="56" y="1105"/>
                      <a:pt x="65" y="1104"/>
                      <a:pt x="69" y="1105"/>
                    </a:cubicBezTo>
                    <a:cubicBezTo>
                      <a:pt x="73" y="1099"/>
                      <a:pt x="63" y="1088"/>
                      <a:pt x="54" y="1094"/>
                    </a:cubicBezTo>
                    <a:cubicBezTo>
                      <a:pt x="48" y="1097"/>
                      <a:pt x="47" y="1106"/>
                      <a:pt x="53" y="1110"/>
                    </a:cubicBezTo>
                    <a:close/>
                    <a:moveTo>
                      <a:pt x="44" y="1100"/>
                    </a:moveTo>
                    <a:cubicBezTo>
                      <a:pt x="38" y="1108"/>
                      <a:pt x="34" y="1121"/>
                      <a:pt x="35" y="1130"/>
                    </a:cubicBezTo>
                    <a:cubicBezTo>
                      <a:pt x="35" y="1140"/>
                      <a:pt x="38" y="1151"/>
                      <a:pt x="43" y="1160"/>
                    </a:cubicBezTo>
                    <a:cubicBezTo>
                      <a:pt x="51" y="1176"/>
                      <a:pt x="64" y="1191"/>
                      <a:pt x="64" y="1210"/>
                    </a:cubicBezTo>
                    <a:cubicBezTo>
                      <a:pt x="63" y="1226"/>
                      <a:pt x="51" y="1237"/>
                      <a:pt x="40" y="1238"/>
                    </a:cubicBezTo>
                    <a:cubicBezTo>
                      <a:pt x="31" y="1239"/>
                      <a:pt x="21" y="1233"/>
                      <a:pt x="17" y="1223"/>
                    </a:cubicBezTo>
                    <a:cubicBezTo>
                      <a:pt x="15" y="1216"/>
                      <a:pt x="16" y="1205"/>
                      <a:pt x="25" y="1202"/>
                    </a:cubicBezTo>
                    <a:cubicBezTo>
                      <a:pt x="29" y="1201"/>
                      <a:pt x="33" y="1203"/>
                      <a:pt x="33" y="1206"/>
                    </a:cubicBezTo>
                    <a:cubicBezTo>
                      <a:pt x="29" y="1206"/>
                      <a:pt x="26" y="1210"/>
                      <a:pt x="27" y="1215"/>
                    </a:cubicBezTo>
                    <a:cubicBezTo>
                      <a:pt x="28" y="1217"/>
                      <a:pt x="31" y="1221"/>
                      <a:pt x="33" y="1222"/>
                    </a:cubicBezTo>
                    <a:cubicBezTo>
                      <a:pt x="38" y="1224"/>
                      <a:pt x="44" y="1223"/>
                      <a:pt x="48" y="1219"/>
                    </a:cubicBezTo>
                    <a:cubicBezTo>
                      <a:pt x="55" y="1208"/>
                      <a:pt x="46" y="1189"/>
                      <a:pt x="39" y="1178"/>
                    </a:cubicBezTo>
                    <a:cubicBezTo>
                      <a:pt x="28" y="1162"/>
                      <a:pt x="23" y="1144"/>
                      <a:pt x="27" y="1125"/>
                    </a:cubicBezTo>
                    <a:cubicBezTo>
                      <a:pt x="29" y="1114"/>
                      <a:pt x="34" y="1105"/>
                      <a:pt x="44" y="1100"/>
                    </a:cubicBezTo>
                    <a:close/>
                    <a:moveTo>
                      <a:pt x="124" y="913"/>
                    </a:moveTo>
                    <a:cubicBezTo>
                      <a:pt x="111" y="906"/>
                      <a:pt x="116" y="893"/>
                      <a:pt x="118" y="883"/>
                    </a:cubicBezTo>
                    <a:cubicBezTo>
                      <a:pt x="120" y="873"/>
                      <a:pt x="117" y="861"/>
                      <a:pt x="105" y="860"/>
                    </a:cubicBezTo>
                    <a:cubicBezTo>
                      <a:pt x="106" y="873"/>
                      <a:pt x="98" y="872"/>
                      <a:pt x="95" y="885"/>
                    </a:cubicBezTo>
                    <a:cubicBezTo>
                      <a:pt x="92" y="896"/>
                      <a:pt x="103" y="912"/>
                      <a:pt x="124" y="913"/>
                    </a:cubicBezTo>
                    <a:close/>
                    <a:moveTo>
                      <a:pt x="156" y="830"/>
                    </a:moveTo>
                    <a:cubicBezTo>
                      <a:pt x="125" y="832"/>
                      <a:pt x="125" y="795"/>
                      <a:pt x="138" y="782"/>
                    </a:cubicBezTo>
                    <a:cubicBezTo>
                      <a:pt x="132" y="796"/>
                      <a:pt x="142" y="824"/>
                      <a:pt x="156" y="830"/>
                    </a:cubicBezTo>
                    <a:close/>
                    <a:moveTo>
                      <a:pt x="175" y="831"/>
                    </a:moveTo>
                    <a:cubicBezTo>
                      <a:pt x="169" y="850"/>
                      <a:pt x="150" y="863"/>
                      <a:pt x="135" y="863"/>
                    </a:cubicBezTo>
                    <a:cubicBezTo>
                      <a:pt x="100" y="863"/>
                      <a:pt x="101" y="826"/>
                      <a:pt x="132" y="834"/>
                    </a:cubicBezTo>
                    <a:cubicBezTo>
                      <a:pt x="148" y="838"/>
                      <a:pt x="159" y="840"/>
                      <a:pt x="175" y="831"/>
                    </a:cubicBezTo>
                    <a:close/>
                    <a:moveTo>
                      <a:pt x="215" y="682"/>
                    </a:moveTo>
                    <a:cubicBezTo>
                      <a:pt x="181" y="687"/>
                      <a:pt x="167" y="714"/>
                      <a:pt x="162" y="741"/>
                    </a:cubicBezTo>
                    <a:cubicBezTo>
                      <a:pt x="159" y="756"/>
                      <a:pt x="162" y="777"/>
                      <a:pt x="150" y="788"/>
                    </a:cubicBezTo>
                    <a:cubicBezTo>
                      <a:pt x="173" y="794"/>
                      <a:pt x="176" y="747"/>
                      <a:pt x="179" y="732"/>
                    </a:cubicBezTo>
                    <a:cubicBezTo>
                      <a:pt x="184" y="708"/>
                      <a:pt x="196" y="689"/>
                      <a:pt x="215" y="682"/>
                    </a:cubicBezTo>
                    <a:close/>
                    <a:moveTo>
                      <a:pt x="721" y="1090"/>
                    </a:moveTo>
                    <a:cubicBezTo>
                      <a:pt x="714" y="1115"/>
                      <a:pt x="742" y="1138"/>
                      <a:pt x="749" y="1151"/>
                    </a:cubicBezTo>
                    <a:cubicBezTo>
                      <a:pt x="759" y="1171"/>
                      <a:pt x="742" y="1183"/>
                      <a:pt x="728" y="1165"/>
                    </a:cubicBezTo>
                    <a:cubicBezTo>
                      <a:pt x="715" y="1147"/>
                      <a:pt x="710" y="1112"/>
                      <a:pt x="721" y="1090"/>
                    </a:cubicBezTo>
                    <a:close/>
                    <a:moveTo>
                      <a:pt x="815" y="1209"/>
                    </a:moveTo>
                    <a:cubicBezTo>
                      <a:pt x="832" y="1181"/>
                      <a:pt x="863" y="1186"/>
                      <a:pt x="877" y="1179"/>
                    </a:cubicBezTo>
                    <a:cubicBezTo>
                      <a:pt x="892" y="1172"/>
                      <a:pt x="887" y="1156"/>
                      <a:pt x="869" y="1159"/>
                    </a:cubicBezTo>
                    <a:cubicBezTo>
                      <a:pt x="846" y="1164"/>
                      <a:pt x="823" y="1185"/>
                      <a:pt x="815" y="1209"/>
                    </a:cubicBezTo>
                    <a:close/>
                    <a:moveTo>
                      <a:pt x="413" y="964"/>
                    </a:moveTo>
                    <a:cubicBezTo>
                      <a:pt x="417" y="983"/>
                      <a:pt x="430" y="987"/>
                      <a:pt x="451" y="984"/>
                    </a:cubicBezTo>
                    <a:cubicBezTo>
                      <a:pt x="466" y="982"/>
                      <a:pt x="480" y="988"/>
                      <a:pt x="482" y="1000"/>
                    </a:cubicBezTo>
                    <a:cubicBezTo>
                      <a:pt x="487" y="992"/>
                      <a:pt x="484" y="978"/>
                      <a:pt x="474" y="973"/>
                    </a:cubicBezTo>
                    <a:cubicBezTo>
                      <a:pt x="460" y="966"/>
                      <a:pt x="446" y="976"/>
                      <a:pt x="430" y="974"/>
                    </a:cubicBezTo>
                    <a:cubicBezTo>
                      <a:pt x="426" y="974"/>
                      <a:pt x="418" y="971"/>
                      <a:pt x="413" y="964"/>
                    </a:cubicBezTo>
                    <a:close/>
                    <a:moveTo>
                      <a:pt x="650" y="1238"/>
                    </a:moveTo>
                    <a:cubicBezTo>
                      <a:pt x="650" y="1241"/>
                      <a:pt x="648" y="1242"/>
                      <a:pt x="646" y="1243"/>
                    </a:cubicBezTo>
                    <a:cubicBezTo>
                      <a:pt x="644" y="1243"/>
                      <a:pt x="642" y="1241"/>
                      <a:pt x="642" y="1239"/>
                    </a:cubicBezTo>
                    <a:cubicBezTo>
                      <a:pt x="642" y="1237"/>
                      <a:pt x="644" y="1235"/>
                      <a:pt x="646" y="1235"/>
                    </a:cubicBezTo>
                    <a:cubicBezTo>
                      <a:pt x="648" y="1235"/>
                      <a:pt x="650" y="1236"/>
                      <a:pt x="650" y="1238"/>
                    </a:cubicBezTo>
                    <a:close/>
                    <a:moveTo>
                      <a:pt x="638" y="1221"/>
                    </a:moveTo>
                    <a:cubicBezTo>
                      <a:pt x="638" y="1225"/>
                      <a:pt x="635" y="1229"/>
                      <a:pt x="631" y="1229"/>
                    </a:cubicBezTo>
                    <a:cubicBezTo>
                      <a:pt x="627" y="1229"/>
                      <a:pt x="623" y="1226"/>
                      <a:pt x="623" y="1222"/>
                    </a:cubicBezTo>
                    <a:cubicBezTo>
                      <a:pt x="623" y="1218"/>
                      <a:pt x="626" y="1214"/>
                      <a:pt x="630" y="1214"/>
                    </a:cubicBezTo>
                    <a:cubicBezTo>
                      <a:pt x="634" y="1213"/>
                      <a:pt x="638" y="1217"/>
                      <a:pt x="638" y="1221"/>
                    </a:cubicBezTo>
                    <a:close/>
                    <a:moveTo>
                      <a:pt x="647" y="1229"/>
                    </a:moveTo>
                    <a:cubicBezTo>
                      <a:pt x="647" y="1232"/>
                      <a:pt x="645" y="1234"/>
                      <a:pt x="642" y="1235"/>
                    </a:cubicBezTo>
                    <a:cubicBezTo>
                      <a:pt x="640" y="1235"/>
                      <a:pt x="637" y="1233"/>
                      <a:pt x="637" y="1230"/>
                    </a:cubicBezTo>
                    <a:cubicBezTo>
                      <a:pt x="637" y="1227"/>
                      <a:pt x="639" y="1225"/>
                      <a:pt x="642" y="1225"/>
                    </a:cubicBezTo>
                    <a:cubicBezTo>
                      <a:pt x="644" y="1225"/>
                      <a:pt x="647" y="1227"/>
                      <a:pt x="647" y="1229"/>
                    </a:cubicBezTo>
                    <a:close/>
                    <a:moveTo>
                      <a:pt x="598" y="917"/>
                    </a:moveTo>
                    <a:cubicBezTo>
                      <a:pt x="595" y="920"/>
                      <a:pt x="594" y="923"/>
                      <a:pt x="595" y="926"/>
                    </a:cubicBezTo>
                    <a:cubicBezTo>
                      <a:pt x="595" y="929"/>
                      <a:pt x="598" y="933"/>
                      <a:pt x="603" y="934"/>
                    </a:cubicBezTo>
                    <a:cubicBezTo>
                      <a:pt x="608" y="936"/>
                      <a:pt x="613" y="933"/>
                      <a:pt x="615" y="929"/>
                    </a:cubicBezTo>
                    <a:cubicBezTo>
                      <a:pt x="618" y="922"/>
                      <a:pt x="612" y="918"/>
                      <a:pt x="611" y="914"/>
                    </a:cubicBezTo>
                    <a:cubicBezTo>
                      <a:pt x="609" y="909"/>
                      <a:pt x="613" y="902"/>
                      <a:pt x="619" y="899"/>
                    </a:cubicBezTo>
                    <a:cubicBezTo>
                      <a:pt x="627" y="895"/>
                      <a:pt x="635" y="895"/>
                      <a:pt x="641" y="901"/>
                    </a:cubicBezTo>
                    <a:cubicBezTo>
                      <a:pt x="645" y="905"/>
                      <a:pt x="646" y="910"/>
                      <a:pt x="642" y="914"/>
                    </a:cubicBezTo>
                    <a:cubicBezTo>
                      <a:pt x="642" y="909"/>
                      <a:pt x="635" y="906"/>
                      <a:pt x="631" y="911"/>
                    </a:cubicBezTo>
                    <a:cubicBezTo>
                      <a:pt x="628" y="914"/>
                      <a:pt x="627" y="921"/>
                      <a:pt x="625" y="929"/>
                    </a:cubicBezTo>
                    <a:cubicBezTo>
                      <a:pt x="623" y="937"/>
                      <a:pt x="620" y="944"/>
                      <a:pt x="615" y="948"/>
                    </a:cubicBezTo>
                    <a:cubicBezTo>
                      <a:pt x="604" y="957"/>
                      <a:pt x="587" y="954"/>
                      <a:pt x="581" y="942"/>
                    </a:cubicBezTo>
                    <a:cubicBezTo>
                      <a:pt x="577" y="935"/>
                      <a:pt x="578" y="928"/>
                      <a:pt x="580" y="922"/>
                    </a:cubicBezTo>
                    <a:cubicBezTo>
                      <a:pt x="582" y="914"/>
                      <a:pt x="591" y="898"/>
                      <a:pt x="588" y="889"/>
                    </a:cubicBezTo>
                    <a:cubicBezTo>
                      <a:pt x="586" y="882"/>
                      <a:pt x="580" y="881"/>
                      <a:pt x="577" y="884"/>
                    </a:cubicBezTo>
                    <a:cubicBezTo>
                      <a:pt x="575" y="879"/>
                      <a:pt x="582" y="873"/>
                      <a:pt x="588" y="874"/>
                    </a:cubicBezTo>
                    <a:cubicBezTo>
                      <a:pt x="600" y="874"/>
                      <a:pt x="610" y="887"/>
                      <a:pt x="608" y="902"/>
                    </a:cubicBezTo>
                    <a:cubicBezTo>
                      <a:pt x="607" y="907"/>
                      <a:pt x="603" y="911"/>
                      <a:pt x="598" y="917"/>
                    </a:cubicBezTo>
                    <a:close/>
                    <a:moveTo>
                      <a:pt x="140" y="1151"/>
                    </a:moveTo>
                    <a:cubicBezTo>
                      <a:pt x="137" y="1150"/>
                      <a:pt x="135" y="1148"/>
                      <a:pt x="135" y="1145"/>
                    </a:cubicBezTo>
                    <a:cubicBezTo>
                      <a:pt x="136" y="1142"/>
                      <a:pt x="138" y="1140"/>
                      <a:pt x="141" y="1140"/>
                    </a:cubicBezTo>
                    <a:cubicBezTo>
                      <a:pt x="144" y="1140"/>
                      <a:pt x="146" y="1143"/>
                      <a:pt x="146" y="1146"/>
                    </a:cubicBezTo>
                    <a:cubicBezTo>
                      <a:pt x="146" y="1149"/>
                      <a:pt x="143" y="1151"/>
                      <a:pt x="140" y="1151"/>
                    </a:cubicBezTo>
                    <a:close/>
                    <a:moveTo>
                      <a:pt x="130" y="1152"/>
                    </a:moveTo>
                    <a:cubicBezTo>
                      <a:pt x="128" y="1152"/>
                      <a:pt x="126" y="1150"/>
                      <a:pt x="126" y="1148"/>
                    </a:cubicBezTo>
                    <a:cubicBezTo>
                      <a:pt x="126" y="1146"/>
                      <a:pt x="128" y="1144"/>
                      <a:pt x="131" y="1144"/>
                    </a:cubicBezTo>
                    <a:cubicBezTo>
                      <a:pt x="133" y="1144"/>
                      <a:pt x="135" y="1146"/>
                      <a:pt x="135" y="1149"/>
                    </a:cubicBezTo>
                    <a:cubicBezTo>
                      <a:pt x="134" y="1151"/>
                      <a:pt x="132" y="1153"/>
                      <a:pt x="130" y="1152"/>
                    </a:cubicBezTo>
                    <a:close/>
                    <a:moveTo>
                      <a:pt x="151" y="1142"/>
                    </a:moveTo>
                    <a:cubicBezTo>
                      <a:pt x="146" y="1142"/>
                      <a:pt x="143" y="1138"/>
                      <a:pt x="143" y="1133"/>
                    </a:cubicBezTo>
                    <a:cubicBezTo>
                      <a:pt x="144" y="1129"/>
                      <a:pt x="148" y="1125"/>
                      <a:pt x="152" y="1126"/>
                    </a:cubicBezTo>
                    <a:cubicBezTo>
                      <a:pt x="157" y="1126"/>
                      <a:pt x="160" y="1130"/>
                      <a:pt x="160" y="1135"/>
                    </a:cubicBezTo>
                    <a:cubicBezTo>
                      <a:pt x="160" y="1139"/>
                      <a:pt x="156" y="1143"/>
                      <a:pt x="151" y="1142"/>
                    </a:cubicBezTo>
                    <a:close/>
                    <a:moveTo>
                      <a:pt x="536" y="1011"/>
                    </a:moveTo>
                    <a:cubicBezTo>
                      <a:pt x="530" y="1015"/>
                      <a:pt x="523" y="1018"/>
                      <a:pt x="517" y="1017"/>
                    </a:cubicBezTo>
                    <a:cubicBezTo>
                      <a:pt x="510" y="1017"/>
                      <a:pt x="503" y="1012"/>
                      <a:pt x="501" y="1006"/>
                    </a:cubicBezTo>
                    <a:cubicBezTo>
                      <a:pt x="498" y="999"/>
                      <a:pt x="502" y="990"/>
                      <a:pt x="508" y="985"/>
                    </a:cubicBezTo>
                    <a:cubicBezTo>
                      <a:pt x="516" y="977"/>
                      <a:pt x="528" y="975"/>
                      <a:pt x="538" y="978"/>
                    </a:cubicBezTo>
                    <a:cubicBezTo>
                      <a:pt x="546" y="981"/>
                      <a:pt x="554" y="987"/>
                      <a:pt x="561" y="993"/>
                    </a:cubicBezTo>
                    <a:cubicBezTo>
                      <a:pt x="560" y="992"/>
                      <a:pt x="559" y="991"/>
                      <a:pt x="559" y="990"/>
                    </a:cubicBezTo>
                    <a:cubicBezTo>
                      <a:pt x="548" y="969"/>
                      <a:pt x="540" y="947"/>
                      <a:pt x="537" y="924"/>
                    </a:cubicBezTo>
                    <a:cubicBezTo>
                      <a:pt x="532" y="897"/>
                      <a:pt x="535" y="878"/>
                      <a:pt x="518" y="855"/>
                    </a:cubicBezTo>
                    <a:cubicBezTo>
                      <a:pt x="515" y="850"/>
                      <a:pt x="511" y="846"/>
                      <a:pt x="506" y="842"/>
                    </a:cubicBezTo>
                    <a:cubicBezTo>
                      <a:pt x="499" y="837"/>
                      <a:pt x="493" y="834"/>
                      <a:pt x="484" y="831"/>
                    </a:cubicBezTo>
                    <a:cubicBezTo>
                      <a:pt x="476" y="829"/>
                      <a:pt x="470" y="829"/>
                      <a:pt x="461" y="830"/>
                    </a:cubicBezTo>
                    <a:cubicBezTo>
                      <a:pt x="431" y="834"/>
                      <a:pt x="413" y="855"/>
                      <a:pt x="409" y="885"/>
                    </a:cubicBezTo>
                    <a:cubicBezTo>
                      <a:pt x="407" y="898"/>
                      <a:pt x="411" y="909"/>
                      <a:pt x="420" y="918"/>
                    </a:cubicBezTo>
                    <a:cubicBezTo>
                      <a:pt x="429" y="926"/>
                      <a:pt x="439" y="929"/>
                      <a:pt x="450" y="926"/>
                    </a:cubicBezTo>
                    <a:cubicBezTo>
                      <a:pt x="458" y="923"/>
                      <a:pt x="465" y="917"/>
                      <a:pt x="469" y="910"/>
                    </a:cubicBezTo>
                    <a:cubicBezTo>
                      <a:pt x="471" y="906"/>
                      <a:pt x="472" y="903"/>
                      <a:pt x="472" y="899"/>
                    </a:cubicBezTo>
                    <a:cubicBezTo>
                      <a:pt x="472" y="900"/>
                      <a:pt x="471" y="902"/>
                      <a:pt x="471" y="903"/>
                    </a:cubicBezTo>
                    <a:cubicBezTo>
                      <a:pt x="467" y="909"/>
                      <a:pt x="459" y="912"/>
                      <a:pt x="452" y="909"/>
                    </a:cubicBezTo>
                    <a:cubicBezTo>
                      <a:pt x="445" y="905"/>
                      <a:pt x="442" y="897"/>
                      <a:pt x="446" y="890"/>
                    </a:cubicBezTo>
                    <a:cubicBezTo>
                      <a:pt x="449" y="883"/>
                      <a:pt x="458" y="880"/>
                      <a:pt x="465" y="884"/>
                    </a:cubicBezTo>
                    <a:cubicBezTo>
                      <a:pt x="475" y="889"/>
                      <a:pt x="475" y="902"/>
                      <a:pt x="471" y="911"/>
                    </a:cubicBezTo>
                    <a:cubicBezTo>
                      <a:pt x="467" y="919"/>
                      <a:pt x="460" y="925"/>
                      <a:pt x="451" y="929"/>
                    </a:cubicBezTo>
                    <a:cubicBezTo>
                      <a:pt x="440" y="932"/>
                      <a:pt x="430" y="930"/>
                      <a:pt x="422" y="924"/>
                    </a:cubicBezTo>
                    <a:cubicBezTo>
                      <a:pt x="429" y="930"/>
                      <a:pt x="438" y="935"/>
                      <a:pt x="446" y="938"/>
                    </a:cubicBezTo>
                    <a:cubicBezTo>
                      <a:pt x="445" y="939"/>
                      <a:pt x="445" y="941"/>
                      <a:pt x="446" y="943"/>
                    </a:cubicBezTo>
                    <a:cubicBezTo>
                      <a:pt x="431" y="938"/>
                      <a:pt x="421" y="930"/>
                      <a:pt x="415" y="921"/>
                    </a:cubicBezTo>
                    <a:cubicBezTo>
                      <a:pt x="425" y="938"/>
                      <a:pt x="440" y="949"/>
                      <a:pt x="458" y="953"/>
                    </a:cubicBezTo>
                    <a:cubicBezTo>
                      <a:pt x="469" y="955"/>
                      <a:pt x="481" y="954"/>
                      <a:pt x="493" y="950"/>
                    </a:cubicBezTo>
                    <a:cubicBezTo>
                      <a:pt x="499" y="947"/>
                      <a:pt x="505" y="945"/>
                      <a:pt x="512" y="942"/>
                    </a:cubicBezTo>
                    <a:cubicBezTo>
                      <a:pt x="519" y="940"/>
                      <a:pt x="524" y="939"/>
                      <a:pt x="530" y="942"/>
                    </a:cubicBezTo>
                    <a:cubicBezTo>
                      <a:pt x="535" y="944"/>
                      <a:pt x="539" y="949"/>
                      <a:pt x="539" y="954"/>
                    </a:cubicBezTo>
                    <a:cubicBezTo>
                      <a:pt x="539" y="959"/>
                      <a:pt x="537" y="963"/>
                      <a:pt x="533" y="966"/>
                    </a:cubicBezTo>
                    <a:cubicBezTo>
                      <a:pt x="530" y="967"/>
                      <a:pt x="527" y="967"/>
                      <a:pt x="524" y="966"/>
                    </a:cubicBezTo>
                    <a:cubicBezTo>
                      <a:pt x="521" y="965"/>
                      <a:pt x="518" y="960"/>
                      <a:pt x="520" y="956"/>
                    </a:cubicBezTo>
                    <a:cubicBezTo>
                      <a:pt x="521" y="954"/>
                      <a:pt x="524" y="953"/>
                      <a:pt x="527" y="954"/>
                    </a:cubicBezTo>
                    <a:cubicBezTo>
                      <a:pt x="530" y="954"/>
                      <a:pt x="531" y="958"/>
                      <a:pt x="530" y="961"/>
                    </a:cubicBezTo>
                    <a:cubicBezTo>
                      <a:pt x="529" y="964"/>
                      <a:pt x="526" y="965"/>
                      <a:pt x="523" y="964"/>
                    </a:cubicBezTo>
                    <a:cubicBezTo>
                      <a:pt x="523" y="964"/>
                      <a:pt x="522" y="964"/>
                      <a:pt x="522" y="963"/>
                    </a:cubicBezTo>
                    <a:cubicBezTo>
                      <a:pt x="523" y="964"/>
                      <a:pt x="524" y="965"/>
                      <a:pt x="525" y="965"/>
                    </a:cubicBezTo>
                    <a:cubicBezTo>
                      <a:pt x="527" y="966"/>
                      <a:pt x="530" y="966"/>
                      <a:pt x="532" y="964"/>
                    </a:cubicBezTo>
                    <a:cubicBezTo>
                      <a:pt x="536" y="962"/>
                      <a:pt x="538" y="958"/>
                      <a:pt x="537" y="954"/>
                    </a:cubicBezTo>
                    <a:cubicBezTo>
                      <a:pt x="537" y="950"/>
                      <a:pt x="534" y="946"/>
                      <a:pt x="529" y="944"/>
                    </a:cubicBezTo>
                    <a:cubicBezTo>
                      <a:pt x="524" y="942"/>
                      <a:pt x="519" y="943"/>
                      <a:pt x="513" y="945"/>
                    </a:cubicBezTo>
                    <a:cubicBezTo>
                      <a:pt x="507" y="947"/>
                      <a:pt x="501" y="950"/>
                      <a:pt x="495" y="952"/>
                    </a:cubicBezTo>
                    <a:cubicBezTo>
                      <a:pt x="483" y="957"/>
                      <a:pt x="470" y="958"/>
                      <a:pt x="457" y="955"/>
                    </a:cubicBezTo>
                    <a:cubicBezTo>
                      <a:pt x="446" y="953"/>
                      <a:pt x="435" y="948"/>
                      <a:pt x="427" y="940"/>
                    </a:cubicBezTo>
                    <a:cubicBezTo>
                      <a:pt x="413" y="928"/>
                      <a:pt x="405" y="910"/>
                      <a:pt x="404" y="892"/>
                    </a:cubicBezTo>
                    <a:cubicBezTo>
                      <a:pt x="403" y="893"/>
                      <a:pt x="403" y="894"/>
                      <a:pt x="402" y="895"/>
                    </a:cubicBezTo>
                    <a:cubicBezTo>
                      <a:pt x="400" y="900"/>
                      <a:pt x="398" y="904"/>
                      <a:pt x="395" y="908"/>
                    </a:cubicBezTo>
                    <a:cubicBezTo>
                      <a:pt x="391" y="915"/>
                      <a:pt x="386" y="920"/>
                      <a:pt x="379" y="924"/>
                    </a:cubicBezTo>
                    <a:cubicBezTo>
                      <a:pt x="357" y="938"/>
                      <a:pt x="330" y="924"/>
                      <a:pt x="321" y="902"/>
                    </a:cubicBezTo>
                    <a:cubicBezTo>
                      <a:pt x="317" y="894"/>
                      <a:pt x="317" y="884"/>
                      <a:pt x="319" y="875"/>
                    </a:cubicBezTo>
                    <a:cubicBezTo>
                      <a:pt x="322" y="877"/>
                      <a:pt x="322" y="877"/>
                      <a:pt x="322" y="877"/>
                    </a:cubicBezTo>
                    <a:cubicBezTo>
                      <a:pt x="320" y="885"/>
                      <a:pt x="321" y="893"/>
                      <a:pt x="325" y="901"/>
                    </a:cubicBezTo>
                    <a:cubicBezTo>
                      <a:pt x="333" y="920"/>
                      <a:pt x="357" y="933"/>
                      <a:pt x="377" y="921"/>
                    </a:cubicBezTo>
                    <a:cubicBezTo>
                      <a:pt x="383" y="916"/>
                      <a:pt x="387" y="912"/>
                      <a:pt x="391" y="905"/>
                    </a:cubicBezTo>
                    <a:cubicBezTo>
                      <a:pt x="394" y="902"/>
                      <a:pt x="396" y="897"/>
                      <a:pt x="398" y="893"/>
                    </a:cubicBezTo>
                    <a:cubicBezTo>
                      <a:pt x="407" y="874"/>
                      <a:pt x="408" y="858"/>
                      <a:pt x="424" y="842"/>
                    </a:cubicBezTo>
                    <a:cubicBezTo>
                      <a:pt x="433" y="833"/>
                      <a:pt x="445" y="827"/>
                      <a:pt x="461" y="825"/>
                    </a:cubicBezTo>
                    <a:cubicBezTo>
                      <a:pt x="470" y="824"/>
                      <a:pt x="477" y="825"/>
                      <a:pt x="486" y="827"/>
                    </a:cubicBezTo>
                    <a:cubicBezTo>
                      <a:pt x="495" y="830"/>
                      <a:pt x="501" y="833"/>
                      <a:pt x="508" y="839"/>
                    </a:cubicBezTo>
                    <a:cubicBezTo>
                      <a:pt x="519" y="849"/>
                      <a:pt x="525" y="858"/>
                      <a:pt x="530" y="870"/>
                    </a:cubicBezTo>
                    <a:cubicBezTo>
                      <a:pt x="528" y="863"/>
                      <a:pt x="526" y="857"/>
                      <a:pt x="526" y="855"/>
                    </a:cubicBezTo>
                    <a:cubicBezTo>
                      <a:pt x="518" y="828"/>
                      <a:pt x="508" y="802"/>
                      <a:pt x="494" y="778"/>
                    </a:cubicBezTo>
                    <a:cubicBezTo>
                      <a:pt x="491" y="771"/>
                      <a:pt x="487" y="767"/>
                      <a:pt x="481" y="764"/>
                    </a:cubicBezTo>
                    <a:cubicBezTo>
                      <a:pt x="477" y="763"/>
                      <a:pt x="473" y="763"/>
                      <a:pt x="470" y="764"/>
                    </a:cubicBezTo>
                    <a:cubicBezTo>
                      <a:pt x="465" y="765"/>
                      <a:pt x="460" y="770"/>
                      <a:pt x="461" y="776"/>
                    </a:cubicBezTo>
                    <a:cubicBezTo>
                      <a:pt x="461" y="779"/>
                      <a:pt x="463" y="782"/>
                      <a:pt x="467" y="783"/>
                    </a:cubicBezTo>
                    <a:cubicBezTo>
                      <a:pt x="470" y="784"/>
                      <a:pt x="475" y="782"/>
                      <a:pt x="475" y="778"/>
                    </a:cubicBezTo>
                    <a:cubicBezTo>
                      <a:pt x="475" y="775"/>
                      <a:pt x="473" y="772"/>
                      <a:pt x="471" y="771"/>
                    </a:cubicBezTo>
                    <a:cubicBezTo>
                      <a:pt x="473" y="770"/>
                      <a:pt x="477" y="773"/>
                      <a:pt x="478" y="776"/>
                    </a:cubicBezTo>
                    <a:cubicBezTo>
                      <a:pt x="481" y="786"/>
                      <a:pt x="469" y="794"/>
                      <a:pt x="460" y="787"/>
                    </a:cubicBezTo>
                    <a:cubicBezTo>
                      <a:pt x="453" y="781"/>
                      <a:pt x="452" y="773"/>
                      <a:pt x="457" y="766"/>
                    </a:cubicBezTo>
                    <a:cubicBezTo>
                      <a:pt x="464" y="757"/>
                      <a:pt x="479" y="756"/>
                      <a:pt x="488" y="767"/>
                    </a:cubicBezTo>
                    <a:cubicBezTo>
                      <a:pt x="476" y="747"/>
                      <a:pt x="463" y="729"/>
                      <a:pt x="447" y="714"/>
                    </a:cubicBezTo>
                    <a:cubicBezTo>
                      <a:pt x="451" y="722"/>
                      <a:pt x="454" y="730"/>
                      <a:pt x="456" y="738"/>
                    </a:cubicBezTo>
                    <a:cubicBezTo>
                      <a:pt x="460" y="765"/>
                      <a:pt x="440" y="792"/>
                      <a:pt x="409" y="782"/>
                    </a:cubicBezTo>
                    <a:cubicBezTo>
                      <a:pt x="401" y="780"/>
                      <a:pt x="394" y="774"/>
                      <a:pt x="389" y="767"/>
                    </a:cubicBezTo>
                    <a:cubicBezTo>
                      <a:pt x="380" y="756"/>
                      <a:pt x="376" y="740"/>
                      <a:pt x="364" y="733"/>
                    </a:cubicBezTo>
                    <a:cubicBezTo>
                      <a:pt x="359" y="729"/>
                      <a:pt x="352" y="728"/>
                      <a:pt x="346" y="730"/>
                    </a:cubicBezTo>
                    <a:cubicBezTo>
                      <a:pt x="333" y="735"/>
                      <a:pt x="328" y="754"/>
                      <a:pt x="337" y="765"/>
                    </a:cubicBezTo>
                    <a:cubicBezTo>
                      <a:pt x="341" y="769"/>
                      <a:pt x="349" y="770"/>
                      <a:pt x="354" y="767"/>
                    </a:cubicBezTo>
                    <a:cubicBezTo>
                      <a:pt x="361" y="763"/>
                      <a:pt x="363" y="754"/>
                      <a:pt x="357" y="750"/>
                    </a:cubicBezTo>
                    <a:cubicBezTo>
                      <a:pt x="361" y="751"/>
                      <a:pt x="365" y="755"/>
                      <a:pt x="364" y="761"/>
                    </a:cubicBezTo>
                    <a:cubicBezTo>
                      <a:pt x="363" y="770"/>
                      <a:pt x="353" y="775"/>
                      <a:pt x="345" y="774"/>
                    </a:cubicBezTo>
                    <a:cubicBezTo>
                      <a:pt x="334" y="772"/>
                      <a:pt x="329" y="764"/>
                      <a:pt x="327" y="757"/>
                    </a:cubicBezTo>
                    <a:cubicBezTo>
                      <a:pt x="323" y="742"/>
                      <a:pt x="332" y="726"/>
                      <a:pt x="347" y="725"/>
                    </a:cubicBezTo>
                    <a:cubicBezTo>
                      <a:pt x="356" y="724"/>
                      <a:pt x="362" y="725"/>
                      <a:pt x="367" y="729"/>
                    </a:cubicBezTo>
                    <a:cubicBezTo>
                      <a:pt x="376" y="735"/>
                      <a:pt x="381" y="746"/>
                      <a:pt x="391" y="752"/>
                    </a:cubicBezTo>
                    <a:cubicBezTo>
                      <a:pt x="406" y="761"/>
                      <a:pt x="426" y="759"/>
                      <a:pt x="433" y="744"/>
                    </a:cubicBezTo>
                    <a:cubicBezTo>
                      <a:pt x="442" y="727"/>
                      <a:pt x="431" y="699"/>
                      <a:pt x="414" y="687"/>
                    </a:cubicBezTo>
                    <a:cubicBezTo>
                      <a:pt x="405" y="680"/>
                      <a:pt x="391" y="679"/>
                      <a:pt x="380" y="684"/>
                    </a:cubicBezTo>
                    <a:cubicBezTo>
                      <a:pt x="367" y="691"/>
                      <a:pt x="362" y="713"/>
                      <a:pt x="378" y="721"/>
                    </a:cubicBezTo>
                    <a:cubicBezTo>
                      <a:pt x="383" y="723"/>
                      <a:pt x="389" y="724"/>
                      <a:pt x="393" y="721"/>
                    </a:cubicBezTo>
                    <a:cubicBezTo>
                      <a:pt x="401" y="718"/>
                      <a:pt x="404" y="704"/>
                      <a:pt x="395" y="699"/>
                    </a:cubicBezTo>
                    <a:cubicBezTo>
                      <a:pt x="389" y="696"/>
                      <a:pt x="383" y="699"/>
                      <a:pt x="384" y="705"/>
                    </a:cubicBezTo>
                    <a:cubicBezTo>
                      <a:pt x="379" y="699"/>
                      <a:pt x="385" y="692"/>
                      <a:pt x="394" y="694"/>
                    </a:cubicBezTo>
                    <a:cubicBezTo>
                      <a:pt x="409" y="698"/>
                      <a:pt x="409" y="720"/>
                      <a:pt x="394" y="725"/>
                    </a:cubicBezTo>
                    <a:cubicBezTo>
                      <a:pt x="385" y="728"/>
                      <a:pt x="372" y="725"/>
                      <a:pt x="366" y="714"/>
                    </a:cubicBezTo>
                    <a:cubicBezTo>
                      <a:pt x="359" y="700"/>
                      <a:pt x="370" y="679"/>
                      <a:pt x="389" y="677"/>
                    </a:cubicBezTo>
                    <a:cubicBezTo>
                      <a:pt x="391" y="677"/>
                      <a:pt x="393" y="677"/>
                      <a:pt x="395" y="677"/>
                    </a:cubicBezTo>
                    <a:cubicBezTo>
                      <a:pt x="388" y="675"/>
                      <a:pt x="383" y="674"/>
                      <a:pt x="375" y="674"/>
                    </a:cubicBezTo>
                    <a:cubicBezTo>
                      <a:pt x="375" y="674"/>
                      <a:pt x="375" y="674"/>
                      <a:pt x="375" y="674"/>
                    </a:cubicBezTo>
                    <a:cubicBezTo>
                      <a:pt x="364" y="674"/>
                      <a:pt x="357" y="676"/>
                      <a:pt x="347" y="680"/>
                    </a:cubicBezTo>
                    <a:cubicBezTo>
                      <a:pt x="355" y="673"/>
                      <a:pt x="365" y="671"/>
                      <a:pt x="375" y="671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80" y="671"/>
                      <a:pt x="384" y="671"/>
                      <a:pt x="389" y="672"/>
                    </a:cubicBezTo>
                    <a:cubicBezTo>
                      <a:pt x="376" y="666"/>
                      <a:pt x="361" y="661"/>
                      <a:pt x="346" y="657"/>
                    </a:cubicBezTo>
                    <a:cubicBezTo>
                      <a:pt x="318" y="652"/>
                      <a:pt x="297" y="652"/>
                      <a:pt x="271" y="660"/>
                    </a:cubicBezTo>
                    <a:cubicBezTo>
                      <a:pt x="246" y="669"/>
                      <a:pt x="225" y="684"/>
                      <a:pt x="210" y="703"/>
                    </a:cubicBezTo>
                    <a:cubicBezTo>
                      <a:pt x="202" y="712"/>
                      <a:pt x="198" y="719"/>
                      <a:pt x="196" y="731"/>
                    </a:cubicBezTo>
                    <a:cubicBezTo>
                      <a:pt x="192" y="757"/>
                      <a:pt x="204" y="785"/>
                      <a:pt x="221" y="795"/>
                    </a:cubicBezTo>
                    <a:cubicBezTo>
                      <a:pt x="231" y="801"/>
                      <a:pt x="245" y="801"/>
                      <a:pt x="249" y="790"/>
                    </a:cubicBezTo>
                    <a:cubicBezTo>
                      <a:pt x="252" y="783"/>
                      <a:pt x="249" y="777"/>
                      <a:pt x="241" y="774"/>
                    </a:cubicBezTo>
                    <a:cubicBezTo>
                      <a:pt x="252" y="769"/>
                      <a:pt x="264" y="784"/>
                      <a:pt x="261" y="799"/>
                    </a:cubicBezTo>
                    <a:cubicBezTo>
                      <a:pt x="257" y="814"/>
                      <a:pt x="247" y="821"/>
                      <a:pt x="236" y="823"/>
                    </a:cubicBezTo>
                    <a:cubicBezTo>
                      <a:pt x="221" y="825"/>
                      <a:pt x="203" y="815"/>
                      <a:pt x="194" y="797"/>
                    </a:cubicBezTo>
                    <a:cubicBezTo>
                      <a:pt x="186" y="779"/>
                      <a:pt x="185" y="757"/>
                      <a:pt x="190" y="738"/>
                    </a:cubicBezTo>
                    <a:cubicBezTo>
                      <a:pt x="188" y="742"/>
                      <a:pt x="187" y="746"/>
                      <a:pt x="186" y="750"/>
                    </a:cubicBezTo>
                    <a:cubicBezTo>
                      <a:pt x="180" y="780"/>
                      <a:pt x="182" y="811"/>
                      <a:pt x="198" y="838"/>
                    </a:cubicBezTo>
                    <a:cubicBezTo>
                      <a:pt x="206" y="852"/>
                      <a:pt x="217" y="858"/>
                      <a:pt x="235" y="859"/>
                    </a:cubicBezTo>
                    <a:cubicBezTo>
                      <a:pt x="245" y="860"/>
                      <a:pt x="260" y="854"/>
                      <a:pt x="265" y="845"/>
                    </a:cubicBezTo>
                    <a:cubicBezTo>
                      <a:pt x="270" y="837"/>
                      <a:pt x="267" y="826"/>
                      <a:pt x="257" y="826"/>
                    </a:cubicBezTo>
                    <a:cubicBezTo>
                      <a:pt x="259" y="820"/>
                      <a:pt x="267" y="819"/>
                      <a:pt x="273" y="824"/>
                    </a:cubicBezTo>
                    <a:cubicBezTo>
                      <a:pt x="277" y="828"/>
                      <a:pt x="279" y="836"/>
                      <a:pt x="276" y="844"/>
                    </a:cubicBezTo>
                    <a:cubicBezTo>
                      <a:pt x="274" y="849"/>
                      <a:pt x="270" y="853"/>
                      <a:pt x="266" y="857"/>
                    </a:cubicBezTo>
                    <a:cubicBezTo>
                      <a:pt x="257" y="862"/>
                      <a:pt x="246" y="865"/>
                      <a:pt x="235" y="864"/>
                    </a:cubicBezTo>
                    <a:cubicBezTo>
                      <a:pt x="227" y="864"/>
                      <a:pt x="219" y="861"/>
                      <a:pt x="213" y="857"/>
                    </a:cubicBezTo>
                    <a:cubicBezTo>
                      <a:pt x="231" y="872"/>
                      <a:pt x="253" y="878"/>
                      <a:pt x="277" y="870"/>
                    </a:cubicBezTo>
                    <a:cubicBezTo>
                      <a:pt x="289" y="866"/>
                      <a:pt x="298" y="860"/>
                      <a:pt x="305" y="851"/>
                    </a:cubicBezTo>
                    <a:cubicBezTo>
                      <a:pt x="341" y="811"/>
                      <a:pt x="294" y="803"/>
                      <a:pt x="275" y="786"/>
                    </a:cubicBezTo>
                    <a:cubicBezTo>
                      <a:pt x="250" y="764"/>
                      <a:pt x="285" y="736"/>
                      <a:pt x="310" y="758"/>
                    </a:cubicBezTo>
                    <a:cubicBezTo>
                      <a:pt x="332" y="777"/>
                      <a:pt x="330" y="806"/>
                      <a:pt x="320" y="830"/>
                    </a:cubicBezTo>
                    <a:cubicBezTo>
                      <a:pt x="322" y="826"/>
                      <a:pt x="326" y="823"/>
                      <a:pt x="329" y="820"/>
                    </a:cubicBezTo>
                    <a:cubicBezTo>
                      <a:pt x="338" y="813"/>
                      <a:pt x="353" y="812"/>
                      <a:pt x="360" y="821"/>
                    </a:cubicBezTo>
                    <a:cubicBezTo>
                      <a:pt x="363" y="825"/>
                      <a:pt x="364" y="831"/>
                      <a:pt x="361" y="836"/>
                    </a:cubicBezTo>
                    <a:cubicBezTo>
                      <a:pt x="359" y="839"/>
                      <a:pt x="356" y="842"/>
                      <a:pt x="352" y="842"/>
                    </a:cubicBezTo>
                    <a:cubicBezTo>
                      <a:pt x="348" y="843"/>
                      <a:pt x="344" y="842"/>
                      <a:pt x="341" y="839"/>
                    </a:cubicBezTo>
                    <a:cubicBezTo>
                      <a:pt x="337" y="835"/>
                      <a:pt x="336" y="829"/>
                      <a:pt x="340" y="825"/>
                    </a:cubicBezTo>
                    <a:cubicBezTo>
                      <a:pt x="342" y="822"/>
                      <a:pt x="346" y="822"/>
                      <a:pt x="349" y="823"/>
                    </a:cubicBezTo>
                    <a:cubicBezTo>
                      <a:pt x="351" y="824"/>
                      <a:pt x="352" y="826"/>
                      <a:pt x="351" y="828"/>
                    </a:cubicBezTo>
                    <a:cubicBezTo>
                      <a:pt x="350" y="827"/>
                      <a:pt x="349" y="826"/>
                      <a:pt x="347" y="825"/>
                    </a:cubicBezTo>
                    <a:cubicBezTo>
                      <a:pt x="344" y="825"/>
                      <a:pt x="342" y="827"/>
                      <a:pt x="343" y="830"/>
                    </a:cubicBezTo>
                    <a:cubicBezTo>
                      <a:pt x="343" y="832"/>
                      <a:pt x="344" y="834"/>
                      <a:pt x="347" y="835"/>
                    </a:cubicBezTo>
                    <a:cubicBezTo>
                      <a:pt x="350" y="836"/>
                      <a:pt x="352" y="835"/>
                      <a:pt x="354" y="833"/>
                    </a:cubicBezTo>
                    <a:cubicBezTo>
                      <a:pt x="356" y="830"/>
                      <a:pt x="356" y="826"/>
                      <a:pt x="354" y="823"/>
                    </a:cubicBezTo>
                    <a:cubicBezTo>
                      <a:pt x="348" y="816"/>
                      <a:pt x="334" y="818"/>
                      <a:pt x="328" y="824"/>
                    </a:cubicBezTo>
                    <a:cubicBezTo>
                      <a:pt x="326" y="825"/>
                      <a:pt x="324" y="827"/>
                      <a:pt x="323" y="828"/>
                    </a:cubicBezTo>
                    <a:cubicBezTo>
                      <a:pt x="317" y="835"/>
                      <a:pt x="314" y="843"/>
                      <a:pt x="309" y="849"/>
                    </a:cubicBezTo>
                    <a:cubicBezTo>
                      <a:pt x="303" y="856"/>
                      <a:pt x="297" y="862"/>
                      <a:pt x="290" y="866"/>
                    </a:cubicBezTo>
                    <a:cubicBezTo>
                      <a:pt x="293" y="865"/>
                      <a:pt x="297" y="864"/>
                      <a:pt x="299" y="864"/>
                    </a:cubicBezTo>
                    <a:cubicBezTo>
                      <a:pt x="319" y="865"/>
                      <a:pt x="334" y="880"/>
                      <a:pt x="337" y="898"/>
                    </a:cubicBezTo>
                    <a:cubicBezTo>
                      <a:pt x="337" y="904"/>
                      <a:pt x="337" y="909"/>
                      <a:pt x="336" y="914"/>
                    </a:cubicBezTo>
                    <a:cubicBezTo>
                      <a:pt x="333" y="912"/>
                      <a:pt x="333" y="912"/>
                      <a:pt x="333" y="912"/>
                    </a:cubicBezTo>
                    <a:cubicBezTo>
                      <a:pt x="334" y="908"/>
                      <a:pt x="334" y="903"/>
                      <a:pt x="334" y="899"/>
                    </a:cubicBezTo>
                    <a:cubicBezTo>
                      <a:pt x="330" y="882"/>
                      <a:pt x="317" y="867"/>
                      <a:pt x="299" y="867"/>
                    </a:cubicBezTo>
                    <a:cubicBezTo>
                      <a:pt x="288" y="867"/>
                      <a:pt x="284" y="870"/>
                      <a:pt x="274" y="873"/>
                    </a:cubicBezTo>
                    <a:cubicBezTo>
                      <a:pt x="243" y="882"/>
                      <a:pt x="213" y="867"/>
                      <a:pt x="195" y="839"/>
                    </a:cubicBezTo>
                    <a:cubicBezTo>
                      <a:pt x="190" y="831"/>
                      <a:pt x="187" y="823"/>
                      <a:pt x="185" y="815"/>
                    </a:cubicBezTo>
                    <a:cubicBezTo>
                      <a:pt x="187" y="833"/>
                      <a:pt x="192" y="851"/>
                      <a:pt x="200" y="864"/>
                    </a:cubicBezTo>
                    <a:cubicBezTo>
                      <a:pt x="219" y="891"/>
                      <a:pt x="241" y="929"/>
                      <a:pt x="256" y="945"/>
                    </a:cubicBezTo>
                    <a:cubicBezTo>
                      <a:pt x="263" y="953"/>
                      <a:pt x="274" y="958"/>
                      <a:pt x="285" y="956"/>
                    </a:cubicBezTo>
                    <a:cubicBezTo>
                      <a:pt x="279" y="959"/>
                      <a:pt x="273" y="957"/>
                      <a:pt x="267" y="955"/>
                    </a:cubicBezTo>
                    <a:cubicBezTo>
                      <a:pt x="267" y="955"/>
                      <a:pt x="267" y="955"/>
                      <a:pt x="267" y="955"/>
                    </a:cubicBezTo>
                    <a:cubicBezTo>
                      <a:pt x="264" y="954"/>
                      <a:pt x="261" y="952"/>
                      <a:pt x="259" y="950"/>
                    </a:cubicBezTo>
                    <a:cubicBezTo>
                      <a:pt x="266" y="959"/>
                      <a:pt x="274" y="967"/>
                      <a:pt x="285" y="971"/>
                    </a:cubicBezTo>
                    <a:cubicBezTo>
                      <a:pt x="296" y="974"/>
                      <a:pt x="307" y="973"/>
                      <a:pt x="317" y="967"/>
                    </a:cubicBezTo>
                    <a:cubicBezTo>
                      <a:pt x="317" y="968"/>
                      <a:pt x="318" y="969"/>
                      <a:pt x="319" y="969"/>
                    </a:cubicBezTo>
                    <a:cubicBezTo>
                      <a:pt x="311" y="974"/>
                      <a:pt x="302" y="976"/>
                      <a:pt x="292" y="975"/>
                    </a:cubicBezTo>
                    <a:cubicBezTo>
                      <a:pt x="284" y="973"/>
                      <a:pt x="275" y="970"/>
                      <a:pt x="270" y="965"/>
                    </a:cubicBezTo>
                    <a:cubicBezTo>
                      <a:pt x="273" y="969"/>
                      <a:pt x="273" y="975"/>
                      <a:pt x="271" y="979"/>
                    </a:cubicBezTo>
                    <a:cubicBezTo>
                      <a:pt x="269" y="982"/>
                      <a:pt x="266" y="984"/>
                      <a:pt x="263" y="984"/>
                    </a:cubicBezTo>
                    <a:cubicBezTo>
                      <a:pt x="258" y="985"/>
                      <a:pt x="253" y="982"/>
                      <a:pt x="253" y="976"/>
                    </a:cubicBezTo>
                    <a:cubicBezTo>
                      <a:pt x="252" y="972"/>
                      <a:pt x="255" y="969"/>
                      <a:pt x="257" y="969"/>
                    </a:cubicBezTo>
                    <a:cubicBezTo>
                      <a:pt x="263" y="967"/>
                      <a:pt x="266" y="973"/>
                      <a:pt x="264" y="976"/>
                    </a:cubicBezTo>
                    <a:cubicBezTo>
                      <a:pt x="264" y="974"/>
                      <a:pt x="263" y="972"/>
                      <a:pt x="261" y="971"/>
                    </a:cubicBezTo>
                    <a:cubicBezTo>
                      <a:pt x="259" y="970"/>
                      <a:pt x="256" y="971"/>
                      <a:pt x="256" y="974"/>
                    </a:cubicBezTo>
                    <a:cubicBezTo>
                      <a:pt x="255" y="976"/>
                      <a:pt x="256" y="979"/>
                      <a:pt x="258" y="980"/>
                    </a:cubicBezTo>
                    <a:cubicBezTo>
                      <a:pt x="262" y="983"/>
                      <a:pt x="269" y="982"/>
                      <a:pt x="271" y="974"/>
                    </a:cubicBezTo>
                    <a:cubicBezTo>
                      <a:pt x="272" y="967"/>
                      <a:pt x="265" y="960"/>
                      <a:pt x="261" y="956"/>
                    </a:cubicBezTo>
                    <a:cubicBezTo>
                      <a:pt x="255" y="949"/>
                      <a:pt x="249" y="942"/>
                      <a:pt x="247" y="939"/>
                    </a:cubicBezTo>
                    <a:cubicBezTo>
                      <a:pt x="243" y="934"/>
                      <a:pt x="233" y="921"/>
                      <a:pt x="223" y="905"/>
                    </a:cubicBezTo>
                    <a:cubicBezTo>
                      <a:pt x="225" y="908"/>
                      <a:pt x="225" y="912"/>
                      <a:pt x="226" y="915"/>
                    </a:cubicBezTo>
                    <a:cubicBezTo>
                      <a:pt x="226" y="917"/>
                      <a:pt x="228" y="930"/>
                      <a:pt x="225" y="931"/>
                    </a:cubicBezTo>
                    <a:cubicBezTo>
                      <a:pt x="224" y="930"/>
                      <a:pt x="223" y="923"/>
                      <a:pt x="223" y="921"/>
                    </a:cubicBezTo>
                    <a:cubicBezTo>
                      <a:pt x="222" y="915"/>
                      <a:pt x="220" y="910"/>
                      <a:pt x="219" y="905"/>
                    </a:cubicBezTo>
                    <a:cubicBezTo>
                      <a:pt x="218" y="903"/>
                      <a:pt x="217" y="900"/>
                      <a:pt x="216" y="898"/>
                    </a:cubicBezTo>
                    <a:cubicBezTo>
                      <a:pt x="212" y="890"/>
                      <a:pt x="209" y="883"/>
                      <a:pt x="203" y="876"/>
                    </a:cubicBezTo>
                    <a:cubicBezTo>
                      <a:pt x="203" y="876"/>
                      <a:pt x="202" y="875"/>
                      <a:pt x="201" y="874"/>
                    </a:cubicBezTo>
                    <a:cubicBezTo>
                      <a:pt x="202" y="876"/>
                      <a:pt x="203" y="879"/>
                      <a:pt x="204" y="882"/>
                    </a:cubicBezTo>
                    <a:cubicBezTo>
                      <a:pt x="207" y="889"/>
                      <a:pt x="209" y="895"/>
                      <a:pt x="208" y="903"/>
                    </a:cubicBezTo>
                    <a:cubicBezTo>
                      <a:pt x="207" y="925"/>
                      <a:pt x="190" y="935"/>
                      <a:pt x="171" y="935"/>
                    </a:cubicBezTo>
                    <a:cubicBezTo>
                      <a:pt x="155" y="935"/>
                      <a:pt x="139" y="929"/>
                      <a:pt x="131" y="915"/>
                    </a:cubicBezTo>
                    <a:cubicBezTo>
                      <a:pt x="124" y="903"/>
                      <a:pt x="125" y="890"/>
                      <a:pt x="135" y="880"/>
                    </a:cubicBezTo>
                    <a:cubicBezTo>
                      <a:pt x="139" y="875"/>
                      <a:pt x="144" y="873"/>
                      <a:pt x="150" y="871"/>
                    </a:cubicBezTo>
                    <a:cubicBezTo>
                      <a:pt x="155" y="870"/>
                      <a:pt x="159" y="870"/>
                      <a:pt x="164" y="873"/>
                    </a:cubicBezTo>
                    <a:cubicBezTo>
                      <a:pt x="169" y="876"/>
                      <a:pt x="173" y="881"/>
                      <a:pt x="173" y="887"/>
                    </a:cubicBezTo>
                    <a:cubicBezTo>
                      <a:pt x="174" y="891"/>
                      <a:pt x="173" y="895"/>
                      <a:pt x="170" y="897"/>
                    </a:cubicBezTo>
                    <a:cubicBezTo>
                      <a:pt x="167" y="900"/>
                      <a:pt x="163" y="902"/>
                      <a:pt x="158" y="901"/>
                    </a:cubicBezTo>
                    <a:cubicBezTo>
                      <a:pt x="154" y="900"/>
                      <a:pt x="149" y="898"/>
                      <a:pt x="148" y="893"/>
                    </a:cubicBezTo>
                    <a:cubicBezTo>
                      <a:pt x="147" y="888"/>
                      <a:pt x="149" y="883"/>
                      <a:pt x="153" y="881"/>
                    </a:cubicBezTo>
                    <a:cubicBezTo>
                      <a:pt x="159" y="878"/>
                      <a:pt x="165" y="880"/>
                      <a:pt x="168" y="885"/>
                    </a:cubicBezTo>
                    <a:cubicBezTo>
                      <a:pt x="170" y="890"/>
                      <a:pt x="168" y="897"/>
                      <a:pt x="163" y="899"/>
                    </a:cubicBezTo>
                    <a:cubicBezTo>
                      <a:pt x="161" y="900"/>
                      <a:pt x="159" y="901"/>
                      <a:pt x="157" y="901"/>
                    </a:cubicBezTo>
                    <a:cubicBezTo>
                      <a:pt x="158" y="901"/>
                      <a:pt x="158" y="901"/>
                      <a:pt x="159" y="901"/>
                    </a:cubicBezTo>
                    <a:cubicBezTo>
                      <a:pt x="163" y="901"/>
                      <a:pt x="167" y="900"/>
                      <a:pt x="170" y="897"/>
                    </a:cubicBezTo>
                    <a:cubicBezTo>
                      <a:pt x="172" y="894"/>
                      <a:pt x="173" y="891"/>
                      <a:pt x="173" y="887"/>
                    </a:cubicBezTo>
                    <a:cubicBezTo>
                      <a:pt x="172" y="881"/>
                      <a:pt x="169" y="877"/>
                      <a:pt x="163" y="874"/>
                    </a:cubicBezTo>
                    <a:cubicBezTo>
                      <a:pt x="159" y="872"/>
                      <a:pt x="155" y="871"/>
                      <a:pt x="150" y="872"/>
                    </a:cubicBezTo>
                    <a:cubicBezTo>
                      <a:pt x="144" y="874"/>
                      <a:pt x="140" y="877"/>
                      <a:pt x="136" y="881"/>
                    </a:cubicBezTo>
                    <a:cubicBezTo>
                      <a:pt x="127" y="891"/>
                      <a:pt x="126" y="903"/>
                      <a:pt x="133" y="914"/>
                    </a:cubicBezTo>
                    <a:cubicBezTo>
                      <a:pt x="141" y="927"/>
                      <a:pt x="158" y="933"/>
                      <a:pt x="173" y="932"/>
                    </a:cubicBezTo>
                    <a:cubicBezTo>
                      <a:pt x="189" y="931"/>
                      <a:pt x="203" y="922"/>
                      <a:pt x="204" y="903"/>
                    </a:cubicBezTo>
                    <a:cubicBezTo>
                      <a:pt x="204" y="896"/>
                      <a:pt x="203" y="890"/>
                      <a:pt x="200" y="883"/>
                    </a:cubicBezTo>
                    <a:cubicBezTo>
                      <a:pt x="191" y="858"/>
                      <a:pt x="183" y="835"/>
                      <a:pt x="181" y="808"/>
                    </a:cubicBezTo>
                    <a:cubicBezTo>
                      <a:pt x="181" y="809"/>
                      <a:pt x="181" y="811"/>
                      <a:pt x="180" y="812"/>
                    </a:cubicBezTo>
                    <a:cubicBezTo>
                      <a:pt x="177" y="821"/>
                      <a:pt x="168" y="829"/>
                      <a:pt x="158" y="825"/>
                    </a:cubicBezTo>
                    <a:cubicBezTo>
                      <a:pt x="151" y="822"/>
                      <a:pt x="147" y="815"/>
                      <a:pt x="148" y="807"/>
                    </a:cubicBezTo>
                    <a:cubicBezTo>
                      <a:pt x="149" y="801"/>
                      <a:pt x="153" y="796"/>
                      <a:pt x="160" y="795"/>
                    </a:cubicBezTo>
                    <a:cubicBezTo>
                      <a:pt x="164" y="795"/>
                      <a:pt x="169" y="798"/>
                      <a:pt x="166" y="803"/>
                    </a:cubicBezTo>
                    <a:cubicBezTo>
                      <a:pt x="164" y="808"/>
                      <a:pt x="160" y="806"/>
                      <a:pt x="157" y="811"/>
                    </a:cubicBezTo>
                    <a:cubicBezTo>
                      <a:pt x="155" y="814"/>
                      <a:pt x="155" y="818"/>
                      <a:pt x="159" y="820"/>
                    </a:cubicBezTo>
                    <a:cubicBezTo>
                      <a:pt x="165" y="825"/>
                      <a:pt x="172" y="819"/>
                      <a:pt x="175" y="813"/>
                    </a:cubicBezTo>
                    <a:cubicBezTo>
                      <a:pt x="182" y="800"/>
                      <a:pt x="180" y="792"/>
                      <a:pt x="180" y="779"/>
                    </a:cubicBezTo>
                    <a:cubicBezTo>
                      <a:pt x="180" y="769"/>
                      <a:pt x="181" y="760"/>
                      <a:pt x="183" y="750"/>
                    </a:cubicBezTo>
                    <a:cubicBezTo>
                      <a:pt x="190" y="720"/>
                      <a:pt x="207" y="695"/>
                      <a:pt x="230" y="677"/>
                    </a:cubicBezTo>
                    <a:cubicBezTo>
                      <a:pt x="225" y="680"/>
                      <a:pt x="219" y="680"/>
                      <a:pt x="215" y="677"/>
                    </a:cubicBezTo>
                    <a:cubicBezTo>
                      <a:pt x="211" y="674"/>
                      <a:pt x="209" y="669"/>
                      <a:pt x="211" y="663"/>
                    </a:cubicBezTo>
                    <a:cubicBezTo>
                      <a:pt x="211" y="664"/>
                      <a:pt x="213" y="665"/>
                      <a:pt x="215" y="665"/>
                    </a:cubicBezTo>
                    <a:cubicBezTo>
                      <a:pt x="209" y="675"/>
                      <a:pt x="224" y="679"/>
                      <a:pt x="235" y="674"/>
                    </a:cubicBezTo>
                    <a:cubicBezTo>
                      <a:pt x="234" y="674"/>
                      <a:pt x="234" y="674"/>
                      <a:pt x="234" y="674"/>
                    </a:cubicBezTo>
                    <a:cubicBezTo>
                      <a:pt x="242" y="668"/>
                      <a:pt x="251" y="663"/>
                      <a:pt x="261" y="659"/>
                    </a:cubicBezTo>
                    <a:cubicBezTo>
                      <a:pt x="247" y="658"/>
                      <a:pt x="233" y="650"/>
                      <a:pt x="230" y="635"/>
                    </a:cubicBezTo>
                    <a:cubicBezTo>
                      <a:pt x="228" y="627"/>
                      <a:pt x="229" y="620"/>
                      <a:pt x="232" y="613"/>
                    </a:cubicBezTo>
                    <a:cubicBezTo>
                      <a:pt x="237" y="606"/>
                      <a:pt x="242" y="601"/>
                      <a:pt x="250" y="599"/>
                    </a:cubicBezTo>
                    <a:cubicBezTo>
                      <a:pt x="257" y="596"/>
                      <a:pt x="264" y="596"/>
                      <a:pt x="271" y="599"/>
                    </a:cubicBezTo>
                    <a:cubicBezTo>
                      <a:pt x="278" y="601"/>
                      <a:pt x="283" y="606"/>
                      <a:pt x="287" y="613"/>
                    </a:cubicBezTo>
                    <a:cubicBezTo>
                      <a:pt x="291" y="620"/>
                      <a:pt x="291" y="626"/>
                      <a:pt x="287" y="634"/>
                    </a:cubicBezTo>
                    <a:cubicBezTo>
                      <a:pt x="285" y="638"/>
                      <a:pt x="282" y="641"/>
                      <a:pt x="277" y="642"/>
                    </a:cubicBezTo>
                    <a:cubicBezTo>
                      <a:pt x="270" y="644"/>
                      <a:pt x="263" y="642"/>
                      <a:pt x="258" y="637"/>
                    </a:cubicBezTo>
                    <a:cubicBezTo>
                      <a:pt x="254" y="632"/>
                      <a:pt x="254" y="625"/>
                      <a:pt x="257" y="619"/>
                    </a:cubicBezTo>
                    <a:cubicBezTo>
                      <a:pt x="260" y="612"/>
                      <a:pt x="269" y="609"/>
                      <a:pt x="277" y="613"/>
                    </a:cubicBezTo>
                    <a:cubicBezTo>
                      <a:pt x="284" y="617"/>
                      <a:pt x="287" y="626"/>
                      <a:pt x="283" y="633"/>
                    </a:cubicBezTo>
                    <a:cubicBezTo>
                      <a:pt x="281" y="636"/>
                      <a:pt x="278" y="639"/>
                      <a:pt x="275" y="640"/>
                    </a:cubicBezTo>
                    <a:cubicBezTo>
                      <a:pt x="276" y="640"/>
                      <a:pt x="276" y="640"/>
                      <a:pt x="276" y="640"/>
                    </a:cubicBezTo>
                    <a:cubicBezTo>
                      <a:pt x="280" y="638"/>
                      <a:pt x="283" y="636"/>
                      <a:pt x="285" y="632"/>
                    </a:cubicBezTo>
                    <a:cubicBezTo>
                      <a:pt x="288" y="626"/>
                      <a:pt x="287" y="620"/>
                      <a:pt x="284" y="614"/>
                    </a:cubicBezTo>
                    <a:cubicBezTo>
                      <a:pt x="281" y="608"/>
                      <a:pt x="276" y="604"/>
                      <a:pt x="270" y="602"/>
                    </a:cubicBezTo>
                    <a:cubicBezTo>
                      <a:pt x="264" y="600"/>
                      <a:pt x="257" y="600"/>
                      <a:pt x="251" y="602"/>
                    </a:cubicBezTo>
                    <a:cubicBezTo>
                      <a:pt x="244" y="604"/>
                      <a:pt x="239" y="608"/>
                      <a:pt x="235" y="615"/>
                    </a:cubicBezTo>
                    <a:cubicBezTo>
                      <a:pt x="232" y="621"/>
                      <a:pt x="231" y="628"/>
                      <a:pt x="232" y="634"/>
                    </a:cubicBezTo>
                    <a:cubicBezTo>
                      <a:pt x="236" y="652"/>
                      <a:pt x="256" y="660"/>
                      <a:pt x="269" y="656"/>
                    </a:cubicBezTo>
                    <a:cubicBezTo>
                      <a:pt x="297" y="647"/>
                      <a:pt x="319" y="647"/>
                      <a:pt x="347" y="652"/>
                    </a:cubicBezTo>
                    <a:cubicBezTo>
                      <a:pt x="349" y="652"/>
                      <a:pt x="352" y="653"/>
                      <a:pt x="355" y="654"/>
                    </a:cubicBezTo>
                    <a:cubicBezTo>
                      <a:pt x="353" y="653"/>
                      <a:pt x="351" y="652"/>
                      <a:pt x="349" y="650"/>
                    </a:cubicBezTo>
                    <a:cubicBezTo>
                      <a:pt x="340" y="645"/>
                      <a:pt x="334" y="638"/>
                      <a:pt x="329" y="629"/>
                    </a:cubicBezTo>
                    <a:cubicBezTo>
                      <a:pt x="336" y="637"/>
                      <a:pt x="342" y="642"/>
                      <a:pt x="351" y="648"/>
                    </a:cubicBezTo>
                    <a:cubicBezTo>
                      <a:pt x="352" y="648"/>
                      <a:pt x="352" y="648"/>
                      <a:pt x="353" y="649"/>
                    </a:cubicBezTo>
                    <a:cubicBezTo>
                      <a:pt x="347" y="643"/>
                      <a:pt x="348" y="630"/>
                      <a:pt x="352" y="622"/>
                    </a:cubicBezTo>
                    <a:cubicBezTo>
                      <a:pt x="354" y="618"/>
                      <a:pt x="357" y="614"/>
                      <a:pt x="360" y="611"/>
                    </a:cubicBezTo>
                    <a:cubicBezTo>
                      <a:pt x="366" y="605"/>
                      <a:pt x="376" y="600"/>
                      <a:pt x="384" y="604"/>
                    </a:cubicBezTo>
                    <a:cubicBezTo>
                      <a:pt x="388" y="596"/>
                      <a:pt x="395" y="593"/>
                      <a:pt x="402" y="590"/>
                    </a:cubicBezTo>
                    <a:cubicBezTo>
                      <a:pt x="411" y="587"/>
                      <a:pt x="420" y="579"/>
                      <a:pt x="417" y="571"/>
                    </a:cubicBezTo>
                    <a:cubicBezTo>
                      <a:pt x="426" y="577"/>
                      <a:pt x="419" y="594"/>
                      <a:pt x="413" y="601"/>
                    </a:cubicBezTo>
                    <a:cubicBezTo>
                      <a:pt x="403" y="610"/>
                      <a:pt x="390" y="610"/>
                      <a:pt x="375" y="613"/>
                    </a:cubicBezTo>
                    <a:cubicBezTo>
                      <a:pt x="366" y="614"/>
                      <a:pt x="359" y="617"/>
                      <a:pt x="355" y="625"/>
                    </a:cubicBezTo>
                    <a:cubicBezTo>
                      <a:pt x="351" y="631"/>
                      <a:pt x="348" y="642"/>
                      <a:pt x="353" y="649"/>
                    </a:cubicBezTo>
                    <a:cubicBezTo>
                      <a:pt x="352" y="647"/>
                      <a:pt x="351" y="646"/>
                      <a:pt x="351" y="644"/>
                    </a:cubicBezTo>
                    <a:cubicBezTo>
                      <a:pt x="350" y="640"/>
                      <a:pt x="352" y="635"/>
                      <a:pt x="359" y="632"/>
                    </a:cubicBezTo>
                    <a:cubicBezTo>
                      <a:pt x="358" y="633"/>
                      <a:pt x="359" y="635"/>
                      <a:pt x="360" y="636"/>
                    </a:cubicBezTo>
                    <a:cubicBezTo>
                      <a:pt x="353" y="639"/>
                      <a:pt x="352" y="646"/>
                      <a:pt x="358" y="651"/>
                    </a:cubicBezTo>
                    <a:cubicBezTo>
                      <a:pt x="361" y="654"/>
                      <a:pt x="363" y="655"/>
                      <a:pt x="366" y="657"/>
                    </a:cubicBezTo>
                    <a:cubicBezTo>
                      <a:pt x="397" y="667"/>
                      <a:pt x="424" y="683"/>
                      <a:pt x="447" y="705"/>
                    </a:cubicBezTo>
                    <a:cubicBezTo>
                      <a:pt x="429" y="686"/>
                      <a:pt x="411" y="662"/>
                      <a:pt x="412" y="635"/>
                    </a:cubicBezTo>
                    <a:cubicBezTo>
                      <a:pt x="413" y="622"/>
                      <a:pt x="418" y="612"/>
                      <a:pt x="427" y="603"/>
                    </a:cubicBezTo>
                    <a:cubicBezTo>
                      <a:pt x="436" y="596"/>
                      <a:pt x="446" y="592"/>
                      <a:pt x="457" y="591"/>
                    </a:cubicBezTo>
                    <a:cubicBezTo>
                      <a:pt x="482" y="591"/>
                      <a:pt x="503" y="611"/>
                      <a:pt x="504" y="636"/>
                    </a:cubicBezTo>
                    <a:cubicBezTo>
                      <a:pt x="505" y="658"/>
                      <a:pt x="490" y="681"/>
                      <a:pt x="465" y="678"/>
                    </a:cubicBezTo>
                    <a:cubicBezTo>
                      <a:pt x="455" y="677"/>
                      <a:pt x="446" y="670"/>
                      <a:pt x="444" y="659"/>
                    </a:cubicBezTo>
                    <a:cubicBezTo>
                      <a:pt x="444" y="656"/>
                      <a:pt x="444" y="652"/>
                      <a:pt x="446" y="649"/>
                    </a:cubicBezTo>
                    <a:cubicBezTo>
                      <a:pt x="446" y="649"/>
                      <a:pt x="446" y="649"/>
                      <a:pt x="446" y="649"/>
                    </a:cubicBezTo>
                    <a:cubicBezTo>
                      <a:pt x="450" y="642"/>
                      <a:pt x="459" y="638"/>
                      <a:pt x="468" y="642"/>
                    </a:cubicBezTo>
                    <a:cubicBezTo>
                      <a:pt x="476" y="646"/>
                      <a:pt x="479" y="656"/>
                      <a:pt x="475" y="664"/>
                    </a:cubicBezTo>
                    <a:cubicBezTo>
                      <a:pt x="471" y="672"/>
                      <a:pt x="461" y="675"/>
                      <a:pt x="453" y="671"/>
                    </a:cubicBezTo>
                    <a:cubicBezTo>
                      <a:pt x="450" y="670"/>
                      <a:pt x="447" y="667"/>
                      <a:pt x="446" y="663"/>
                    </a:cubicBezTo>
                    <a:cubicBezTo>
                      <a:pt x="446" y="663"/>
                      <a:pt x="446" y="663"/>
                      <a:pt x="446" y="663"/>
                    </a:cubicBezTo>
                    <a:cubicBezTo>
                      <a:pt x="449" y="672"/>
                      <a:pt x="457" y="676"/>
                      <a:pt x="466" y="677"/>
                    </a:cubicBezTo>
                    <a:cubicBezTo>
                      <a:pt x="490" y="678"/>
                      <a:pt x="502" y="656"/>
                      <a:pt x="502" y="635"/>
                    </a:cubicBezTo>
                    <a:cubicBezTo>
                      <a:pt x="501" y="612"/>
                      <a:pt x="481" y="593"/>
                      <a:pt x="457" y="594"/>
                    </a:cubicBezTo>
                    <a:cubicBezTo>
                      <a:pt x="453" y="594"/>
                      <a:pt x="449" y="595"/>
                      <a:pt x="445" y="596"/>
                    </a:cubicBezTo>
                    <a:cubicBezTo>
                      <a:pt x="448" y="596"/>
                      <a:pt x="450" y="596"/>
                      <a:pt x="453" y="597"/>
                    </a:cubicBezTo>
                    <a:cubicBezTo>
                      <a:pt x="461" y="598"/>
                      <a:pt x="468" y="605"/>
                      <a:pt x="469" y="613"/>
                    </a:cubicBezTo>
                    <a:cubicBezTo>
                      <a:pt x="470" y="621"/>
                      <a:pt x="465" y="629"/>
                      <a:pt x="455" y="630"/>
                    </a:cubicBezTo>
                    <a:cubicBezTo>
                      <a:pt x="450" y="630"/>
                      <a:pt x="445" y="626"/>
                      <a:pt x="444" y="622"/>
                    </a:cubicBezTo>
                    <a:cubicBezTo>
                      <a:pt x="442" y="612"/>
                      <a:pt x="452" y="607"/>
                      <a:pt x="456" y="612"/>
                    </a:cubicBezTo>
                    <a:cubicBezTo>
                      <a:pt x="453" y="611"/>
                      <a:pt x="449" y="613"/>
                      <a:pt x="448" y="615"/>
                    </a:cubicBezTo>
                    <a:cubicBezTo>
                      <a:pt x="446" y="619"/>
                      <a:pt x="449" y="624"/>
                      <a:pt x="453" y="625"/>
                    </a:cubicBezTo>
                    <a:cubicBezTo>
                      <a:pt x="456" y="626"/>
                      <a:pt x="460" y="625"/>
                      <a:pt x="462" y="622"/>
                    </a:cubicBezTo>
                    <a:cubicBezTo>
                      <a:pt x="467" y="617"/>
                      <a:pt x="465" y="610"/>
                      <a:pt x="461" y="605"/>
                    </a:cubicBezTo>
                    <a:cubicBezTo>
                      <a:pt x="453" y="595"/>
                      <a:pt x="438" y="598"/>
                      <a:pt x="429" y="605"/>
                    </a:cubicBezTo>
                    <a:cubicBezTo>
                      <a:pt x="420" y="613"/>
                      <a:pt x="416" y="623"/>
                      <a:pt x="415" y="635"/>
                    </a:cubicBezTo>
                    <a:cubicBezTo>
                      <a:pt x="415" y="672"/>
                      <a:pt x="457" y="708"/>
                      <a:pt x="480" y="740"/>
                    </a:cubicBezTo>
                    <a:cubicBezTo>
                      <a:pt x="478" y="732"/>
                      <a:pt x="478" y="725"/>
                      <a:pt x="480" y="716"/>
                    </a:cubicBezTo>
                    <a:cubicBezTo>
                      <a:pt x="482" y="712"/>
                      <a:pt x="483" y="708"/>
                      <a:pt x="485" y="704"/>
                    </a:cubicBezTo>
                    <a:cubicBezTo>
                      <a:pt x="485" y="705"/>
                      <a:pt x="487" y="706"/>
                      <a:pt x="487" y="706"/>
                    </a:cubicBezTo>
                    <a:cubicBezTo>
                      <a:pt x="483" y="715"/>
                      <a:pt x="482" y="725"/>
                      <a:pt x="483" y="734"/>
                    </a:cubicBezTo>
                    <a:cubicBezTo>
                      <a:pt x="483" y="741"/>
                      <a:pt x="485" y="747"/>
                      <a:pt x="488" y="752"/>
                    </a:cubicBezTo>
                    <a:cubicBezTo>
                      <a:pt x="486" y="745"/>
                      <a:pt x="488" y="737"/>
                      <a:pt x="491" y="733"/>
                    </a:cubicBezTo>
                    <a:cubicBezTo>
                      <a:pt x="494" y="729"/>
                      <a:pt x="498" y="726"/>
                      <a:pt x="503" y="725"/>
                    </a:cubicBezTo>
                    <a:cubicBezTo>
                      <a:pt x="511" y="724"/>
                      <a:pt x="519" y="729"/>
                      <a:pt x="520" y="739"/>
                    </a:cubicBezTo>
                    <a:cubicBezTo>
                      <a:pt x="520" y="744"/>
                      <a:pt x="517" y="748"/>
                      <a:pt x="512" y="750"/>
                    </a:cubicBezTo>
                    <a:cubicBezTo>
                      <a:pt x="503" y="753"/>
                      <a:pt x="498" y="743"/>
                      <a:pt x="502" y="739"/>
                    </a:cubicBezTo>
                    <a:cubicBezTo>
                      <a:pt x="502" y="742"/>
                      <a:pt x="503" y="745"/>
                      <a:pt x="506" y="746"/>
                    </a:cubicBezTo>
                    <a:cubicBezTo>
                      <a:pt x="510" y="748"/>
                      <a:pt x="514" y="745"/>
                      <a:pt x="515" y="741"/>
                    </a:cubicBezTo>
                    <a:cubicBezTo>
                      <a:pt x="516" y="738"/>
                      <a:pt x="515" y="734"/>
                      <a:pt x="512" y="732"/>
                    </a:cubicBezTo>
                    <a:cubicBezTo>
                      <a:pt x="507" y="728"/>
                      <a:pt x="500" y="730"/>
                      <a:pt x="495" y="734"/>
                    </a:cubicBezTo>
                    <a:cubicBezTo>
                      <a:pt x="492" y="737"/>
                      <a:pt x="490" y="742"/>
                      <a:pt x="490" y="747"/>
                    </a:cubicBezTo>
                    <a:cubicBezTo>
                      <a:pt x="489" y="755"/>
                      <a:pt x="493" y="760"/>
                      <a:pt x="497" y="767"/>
                    </a:cubicBezTo>
                    <a:cubicBezTo>
                      <a:pt x="509" y="787"/>
                      <a:pt x="519" y="809"/>
                      <a:pt x="526" y="833"/>
                    </a:cubicBezTo>
                    <a:cubicBezTo>
                      <a:pt x="527" y="837"/>
                      <a:pt x="533" y="860"/>
                      <a:pt x="536" y="878"/>
                    </a:cubicBezTo>
                    <a:cubicBezTo>
                      <a:pt x="540" y="857"/>
                      <a:pt x="549" y="837"/>
                      <a:pt x="564" y="820"/>
                    </a:cubicBezTo>
                    <a:cubicBezTo>
                      <a:pt x="569" y="815"/>
                      <a:pt x="573" y="811"/>
                      <a:pt x="577" y="808"/>
                    </a:cubicBezTo>
                    <a:cubicBezTo>
                      <a:pt x="585" y="801"/>
                      <a:pt x="598" y="791"/>
                      <a:pt x="592" y="780"/>
                    </a:cubicBezTo>
                    <a:cubicBezTo>
                      <a:pt x="590" y="775"/>
                      <a:pt x="585" y="772"/>
                      <a:pt x="580" y="774"/>
                    </a:cubicBezTo>
                    <a:cubicBezTo>
                      <a:pt x="577" y="775"/>
                      <a:pt x="575" y="778"/>
                      <a:pt x="575" y="780"/>
                    </a:cubicBezTo>
                    <a:cubicBezTo>
                      <a:pt x="575" y="784"/>
                      <a:pt x="578" y="787"/>
                      <a:pt x="581" y="786"/>
                    </a:cubicBezTo>
                    <a:cubicBezTo>
                      <a:pt x="583" y="786"/>
                      <a:pt x="585" y="784"/>
                      <a:pt x="586" y="782"/>
                    </a:cubicBezTo>
                    <a:cubicBezTo>
                      <a:pt x="588" y="786"/>
                      <a:pt x="581" y="792"/>
                      <a:pt x="575" y="788"/>
                    </a:cubicBezTo>
                    <a:cubicBezTo>
                      <a:pt x="572" y="786"/>
                      <a:pt x="571" y="781"/>
                      <a:pt x="572" y="777"/>
                    </a:cubicBezTo>
                    <a:cubicBezTo>
                      <a:pt x="575" y="770"/>
                      <a:pt x="582" y="769"/>
                      <a:pt x="588" y="771"/>
                    </a:cubicBezTo>
                    <a:cubicBezTo>
                      <a:pt x="594" y="774"/>
                      <a:pt x="597" y="781"/>
                      <a:pt x="596" y="788"/>
                    </a:cubicBezTo>
                    <a:cubicBezTo>
                      <a:pt x="596" y="791"/>
                      <a:pt x="595" y="794"/>
                      <a:pt x="593" y="796"/>
                    </a:cubicBezTo>
                    <a:cubicBezTo>
                      <a:pt x="603" y="789"/>
                      <a:pt x="612" y="784"/>
                      <a:pt x="621" y="780"/>
                    </a:cubicBezTo>
                    <a:cubicBezTo>
                      <a:pt x="637" y="773"/>
                      <a:pt x="666" y="770"/>
                      <a:pt x="676" y="761"/>
                    </a:cubicBezTo>
                    <a:cubicBezTo>
                      <a:pt x="679" y="758"/>
                      <a:pt x="680" y="756"/>
                      <a:pt x="682" y="753"/>
                    </a:cubicBezTo>
                    <a:cubicBezTo>
                      <a:pt x="684" y="747"/>
                      <a:pt x="684" y="741"/>
                      <a:pt x="683" y="736"/>
                    </a:cubicBezTo>
                    <a:cubicBezTo>
                      <a:pt x="681" y="729"/>
                      <a:pt x="677" y="724"/>
                      <a:pt x="671" y="721"/>
                    </a:cubicBezTo>
                    <a:cubicBezTo>
                      <a:pt x="664" y="717"/>
                      <a:pt x="655" y="716"/>
                      <a:pt x="648" y="718"/>
                    </a:cubicBezTo>
                    <a:cubicBezTo>
                      <a:pt x="640" y="720"/>
                      <a:pt x="634" y="724"/>
                      <a:pt x="630" y="731"/>
                    </a:cubicBezTo>
                    <a:cubicBezTo>
                      <a:pt x="626" y="738"/>
                      <a:pt x="625" y="745"/>
                      <a:pt x="629" y="752"/>
                    </a:cubicBezTo>
                    <a:cubicBezTo>
                      <a:pt x="632" y="757"/>
                      <a:pt x="637" y="760"/>
                      <a:pt x="642" y="761"/>
                    </a:cubicBezTo>
                    <a:cubicBezTo>
                      <a:pt x="642" y="761"/>
                      <a:pt x="642" y="761"/>
                      <a:pt x="641" y="760"/>
                    </a:cubicBezTo>
                    <a:cubicBezTo>
                      <a:pt x="632" y="758"/>
                      <a:pt x="633" y="745"/>
                      <a:pt x="642" y="748"/>
                    </a:cubicBezTo>
                    <a:cubicBezTo>
                      <a:pt x="646" y="749"/>
                      <a:pt x="651" y="756"/>
                      <a:pt x="660" y="750"/>
                    </a:cubicBezTo>
                    <a:cubicBezTo>
                      <a:pt x="658" y="753"/>
                      <a:pt x="656" y="756"/>
                      <a:pt x="653" y="759"/>
                    </a:cubicBezTo>
                    <a:cubicBezTo>
                      <a:pt x="651" y="759"/>
                      <a:pt x="650" y="760"/>
                      <a:pt x="649" y="761"/>
                    </a:cubicBezTo>
                    <a:cubicBezTo>
                      <a:pt x="641" y="763"/>
                      <a:pt x="633" y="759"/>
                      <a:pt x="629" y="753"/>
                    </a:cubicBezTo>
                    <a:cubicBezTo>
                      <a:pt x="624" y="745"/>
                      <a:pt x="625" y="737"/>
                      <a:pt x="629" y="730"/>
                    </a:cubicBezTo>
                    <a:cubicBezTo>
                      <a:pt x="633" y="723"/>
                      <a:pt x="639" y="719"/>
                      <a:pt x="647" y="716"/>
                    </a:cubicBezTo>
                    <a:cubicBezTo>
                      <a:pt x="655" y="714"/>
                      <a:pt x="664" y="715"/>
                      <a:pt x="672" y="719"/>
                    </a:cubicBezTo>
                    <a:cubicBezTo>
                      <a:pt x="679" y="722"/>
                      <a:pt x="684" y="728"/>
                      <a:pt x="686" y="736"/>
                    </a:cubicBezTo>
                    <a:cubicBezTo>
                      <a:pt x="687" y="742"/>
                      <a:pt x="687" y="748"/>
                      <a:pt x="685" y="754"/>
                    </a:cubicBezTo>
                    <a:cubicBezTo>
                      <a:pt x="683" y="758"/>
                      <a:pt x="681" y="760"/>
                      <a:pt x="679" y="763"/>
                    </a:cubicBezTo>
                    <a:cubicBezTo>
                      <a:pt x="678" y="764"/>
                      <a:pt x="678" y="764"/>
                      <a:pt x="678" y="764"/>
                    </a:cubicBezTo>
                    <a:cubicBezTo>
                      <a:pt x="678" y="764"/>
                      <a:pt x="679" y="764"/>
                      <a:pt x="679" y="764"/>
                    </a:cubicBezTo>
                    <a:cubicBezTo>
                      <a:pt x="680" y="763"/>
                      <a:pt x="680" y="763"/>
                      <a:pt x="680" y="763"/>
                    </a:cubicBezTo>
                    <a:cubicBezTo>
                      <a:pt x="685" y="762"/>
                      <a:pt x="691" y="762"/>
                      <a:pt x="697" y="762"/>
                    </a:cubicBezTo>
                    <a:cubicBezTo>
                      <a:pt x="710" y="762"/>
                      <a:pt x="728" y="766"/>
                      <a:pt x="736" y="778"/>
                    </a:cubicBezTo>
                    <a:cubicBezTo>
                      <a:pt x="740" y="784"/>
                      <a:pt x="741" y="789"/>
                      <a:pt x="740" y="796"/>
                    </a:cubicBezTo>
                    <a:cubicBezTo>
                      <a:pt x="739" y="798"/>
                      <a:pt x="739" y="798"/>
                      <a:pt x="739" y="798"/>
                    </a:cubicBezTo>
                    <a:cubicBezTo>
                      <a:pt x="737" y="805"/>
                      <a:pt x="734" y="810"/>
                      <a:pt x="728" y="815"/>
                    </a:cubicBezTo>
                    <a:cubicBezTo>
                      <a:pt x="722" y="819"/>
                      <a:pt x="716" y="820"/>
                      <a:pt x="709" y="820"/>
                    </a:cubicBezTo>
                    <a:cubicBezTo>
                      <a:pt x="701" y="818"/>
                      <a:pt x="695" y="815"/>
                      <a:pt x="692" y="808"/>
                    </a:cubicBezTo>
                    <a:cubicBezTo>
                      <a:pt x="690" y="803"/>
                      <a:pt x="690" y="799"/>
                      <a:pt x="692" y="794"/>
                    </a:cubicBezTo>
                    <a:cubicBezTo>
                      <a:pt x="695" y="789"/>
                      <a:pt x="699" y="786"/>
                      <a:pt x="704" y="785"/>
                    </a:cubicBezTo>
                    <a:cubicBezTo>
                      <a:pt x="708" y="785"/>
                      <a:pt x="710" y="785"/>
                      <a:pt x="713" y="786"/>
                    </a:cubicBezTo>
                    <a:cubicBezTo>
                      <a:pt x="710" y="785"/>
                      <a:pt x="708" y="785"/>
                      <a:pt x="705" y="785"/>
                    </a:cubicBezTo>
                    <a:cubicBezTo>
                      <a:pt x="699" y="786"/>
                      <a:pt x="695" y="789"/>
                      <a:pt x="693" y="794"/>
                    </a:cubicBezTo>
                    <a:cubicBezTo>
                      <a:pt x="691" y="799"/>
                      <a:pt x="691" y="803"/>
                      <a:pt x="693" y="807"/>
                    </a:cubicBezTo>
                    <a:cubicBezTo>
                      <a:pt x="696" y="814"/>
                      <a:pt x="702" y="817"/>
                      <a:pt x="709" y="818"/>
                    </a:cubicBezTo>
                    <a:cubicBezTo>
                      <a:pt x="715" y="819"/>
                      <a:pt x="721" y="817"/>
                      <a:pt x="726" y="813"/>
                    </a:cubicBezTo>
                    <a:cubicBezTo>
                      <a:pt x="732" y="808"/>
                      <a:pt x="736" y="803"/>
                      <a:pt x="737" y="795"/>
                    </a:cubicBezTo>
                    <a:cubicBezTo>
                      <a:pt x="738" y="790"/>
                      <a:pt x="737" y="785"/>
                      <a:pt x="734" y="780"/>
                    </a:cubicBezTo>
                    <a:cubicBezTo>
                      <a:pt x="726" y="768"/>
                      <a:pt x="707" y="765"/>
                      <a:pt x="694" y="766"/>
                    </a:cubicBezTo>
                    <a:cubicBezTo>
                      <a:pt x="687" y="767"/>
                      <a:pt x="679" y="768"/>
                      <a:pt x="672" y="770"/>
                    </a:cubicBezTo>
                    <a:cubicBezTo>
                      <a:pt x="673" y="770"/>
                      <a:pt x="674" y="770"/>
                      <a:pt x="675" y="771"/>
                    </a:cubicBezTo>
                    <a:cubicBezTo>
                      <a:pt x="682" y="773"/>
                      <a:pt x="687" y="779"/>
                      <a:pt x="686" y="786"/>
                    </a:cubicBezTo>
                    <a:cubicBezTo>
                      <a:pt x="686" y="792"/>
                      <a:pt x="681" y="798"/>
                      <a:pt x="673" y="797"/>
                    </a:cubicBezTo>
                    <a:cubicBezTo>
                      <a:pt x="669" y="797"/>
                      <a:pt x="666" y="793"/>
                      <a:pt x="666" y="790"/>
                    </a:cubicBezTo>
                    <a:cubicBezTo>
                      <a:pt x="665" y="782"/>
                      <a:pt x="673" y="779"/>
                      <a:pt x="676" y="783"/>
                    </a:cubicBezTo>
                    <a:cubicBezTo>
                      <a:pt x="674" y="782"/>
                      <a:pt x="671" y="783"/>
                      <a:pt x="669" y="785"/>
                    </a:cubicBezTo>
                    <a:cubicBezTo>
                      <a:pt x="668" y="788"/>
                      <a:pt x="669" y="792"/>
                      <a:pt x="672" y="793"/>
                    </a:cubicBezTo>
                    <a:cubicBezTo>
                      <a:pt x="675" y="794"/>
                      <a:pt x="678" y="794"/>
                      <a:pt x="680" y="792"/>
                    </a:cubicBezTo>
                    <a:cubicBezTo>
                      <a:pt x="684" y="788"/>
                      <a:pt x="683" y="782"/>
                      <a:pt x="681" y="778"/>
                    </a:cubicBezTo>
                    <a:cubicBezTo>
                      <a:pt x="678" y="775"/>
                      <a:pt x="674" y="774"/>
                      <a:pt x="671" y="773"/>
                    </a:cubicBezTo>
                    <a:cubicBezTo>
                      <a:pt x="657" y="769"/>
                      <a:pt x="618" y="784"/>
                      <a:pt x="607" y="792"/>
                    </a:cubicBezTo>
                    <a:cubicBezTo>
                      <a:pt x="620" y="788"/>
                      <a:pt x="635" y="787"/>
                      <a:pt x="651" y="791"/>
                    </a:cubicBezTo>
                    <a:cubicBezTo>
                      <a:pt x="684" y="802"/>
                      <a:pt x="716" y="839"/>
                      <a:pt x="701" y="876"/>
                    </a:cubicBezTo>
                    <a:cubicBezTo>
                      <a:pt x="696" y="887"/>
                      <a:pt x="684" y="896"/>
                      <a:pt x="671" y="894"/>
                    </a:cubicBezTo>
                    <a:cubicBezTo>
                      <a:pt x="661" y="892"/>
                      <a:pt x="653" y="885"/>
                      <a:pt x="653" y="874"/>
                    </a:cubicBezTo>
                    <a:cubicBezTo>
                      <a:pt x="653" y="864"/>
                      <a:pt x="659" y="856"/>
                      <a:pt x="669" y="853"/>
                    </a:cubicBezTo>
                    <a:cubicBezTo>
                      <a:pt x="675" y="852"/>
                      <a:pt x="680" y="853"/>
                      <a:pt x="685" y="857"/>
                    </a:cubicBezTo>
                    <a:cubicBezTo>
                      <a:pt x="687" y="858"/>
                      <a:pt x="688" y="860"/>
                      <a:pt x="689" y="862"/>
                    </a:cubicBezTo>
                    <a:cubicBezTo>
                      <a:pt x="692" y="866"/>
                      <a:pt x="692" y="872"/>
                      <a:pt x="690" y="877"/>
                    </a:cubicBezTo>
                    <a:cubicBezTo>
                      <a:pt x="686" y="885"/>
                      <a:pt x="676" y="888"/>
                      <a:pt x="668" y="884"/>
                    </a:cubicBezTo>
                    <a:cubicBezTo>
                      <a:pt x="661" y="880"/>
                      <a:pt x="657" y="870"/>
                      <a:pt x="661" y="862"/>
                    </a:cubicBezTo>
                    <a:cubicBezTo>
                      <a:pt x="664" y="858"/>
                      <a:pt x="667" y="855"/>
                      <a:pt x="672" y="854"/>
                    </a:cubicBezTo>
                    <a:cubicBezTo>
                      <a:pt x="671" y="854"/>
                      <a:pt x="670" y="855"/>
                      <a:pt x="669" y="855"/>
                    </a:cubicBezTo>
                    <a:cubicBezTo>
                      <a:pt x="661" y="858"/>
                      <a:pt x="655" y="865"/>
                      <a:pt x="656" y="874"/>
                    </a:cubicBezTo>
                    <a:cubicBezTo>
                      <a:pt x="656" y="883"/>
                      <a:pt x="663" y="889"/>
                      <a:pt x="672" y="891"/>
                    </a:cubicBezTo>
                    <a:cubicBezTo>
                      <a:pt x="683" y="892"/>
                      <a:pt x="693" y="884"/>
                      <a:pt x="698" y="874"/>
                    </a:cubicBezTo>
                    <a:cubicBezTo>
                      <a:pt x="710" y="840"/>
                      <a:pt x="680" y="806"/>
                      <a:pt x="649" y="797"/>
                    </a:cubicBezTo>
                    <a:cubicBezTo>
                      <a:pt x="617" y="789"/>
                      <a:pt x="590" y="801"/>
                      <a:pt x="568" y="824"/>
                    </a:cubicBezTo>
                    <a:cubicBezTo>
                      <a:pt x="526" y="873"/>
                      <a:pt x="537" y="938"/>
                      <a:pt x="565" y="991"/>
                    </a:cubicBezTo>
                    <a:cubicBezTo>
                      <a:pt x="575" y="1010"/>
                      <a:pt x="585" y="1025"/>
                      <a:pt x="602" y="1039"/>
                    </a:cubicBezTo>
                    <a:cubicBezTo>
                      <a:pt x="618" y="1053"/>
                      <a:pt x="639" y="1065"/>
                      <a:pt x="658" y="1064"/>
                    </a:cubicBezTo>
                    <a:cubicBezTo>
                      <a:pt x="659" y="1064"/>
                      <a:pt x="659" y="1064"/>
                      <a:pt x="659" y="1064"/>
                    </a:cubicBezTo>
                    <a:cubicBezTo>
                      <a:pt x="646" y="1063"/>
                      <a:pt x="632" y="1056"/>
                      <a:pt x="623" y="1048"/>
                    </a:cubicBezTo>
                    <a:cubicBezTo>
                      <a:pt x="605" y="1032"/>
                      <a:pt x="592" y="999"/>
                      <a:pt x="595" y="974"/>
                    </a:cubicBezTo>
                    <a:cubicBezTo>
                      <a:pt x="597" y="975"/>
                      <a:pt x="599" y="976"/>
                      <a:pt x="600" y="975"/>
                    </a:cubicBezTo>
                    <a:cubicBezTo>
                      <a:pt x="597" y="999"/>
                      <a:pt x="609" y="1028"/>
                      <a:pt x="626" y="1045"/>
                    </a:cubicBezTo>
                    <a:cubicBezTo>
                      <a:pt x="637" y="1056"/>
                      <a:pt x="657" y="1066"/>
                      <a:pt x="673" y="1060"/>
                    </a:cubicBezTo>
                    <a:cubicBezTo>
                      <a:pt x="677" y="1057"/>
                      <a:pt x="680" y="1055"/>
                      <a:pt x="683" y="1051"/>
                    </a:cubicBezTo>
                    <a:cubicBezTo>
                      <a:pt x="686" y="1046"/>
                      <a:pt x="687" y="1042"/>
                      <a:pt x="685" y="1037"/>
                    </a:cubicBezTo>
                    <a:cubicBezTo>
                      <a:pt x="684" y="1033"/>
                      <a:pt x="682" y="1029"/>
                      <a:pt x="678" y="1027"/>
                    </a:cubicBezTo>
                    <a:cubicBezTo>
                      <a:pt x="675" y="1024"/>
                      <a:pt x="671" y="1024"/>
                      <a:pt x="666" y="1025"/>
                    </a:cubicBezTo>
                    <a:cubicBezTo>
                      <a:pt x="663" y="1026"/>
                      <a:pt x="660" y="1029"/>
                      <a:pt x="659" y="1033"/>
                    </a:cubicBezTo>
                    <a:cubicBezTo>
                      <a:pt x="659" y="1035"/>
                      <a:pt x="659" y="1036"/>
                      <a:pt x="660" y="1038"/>
                    </a:cubicBezTo>
                    <a:cubicBezTo>
                      <a:pt x="660" y="1039"/>
                      <a:pt x="662" y="1041"/>
                      <a:pt x="663" y="1041"/>
                    </a:cubicBezTo>
                    <a:cubicBezTo>
                      <a:pt x="665" y="1042"/>
                      <a:pt x="666" y="1042"/>
                      <a:pt x="667" y="1042"/>
                    </a:cubicBezTo>
                    <a:cubicBezTo>
                      <a:pt x="668" y="1041"/>
                      <a:pt x="669" y="1041"/>
                      <a:pt x="669" y="1039"/>
                    </a:cubicBezTo>
                    <a:cubicBezTo>
                      <a:pt x="669" y="1041"/>
                      <a:pt x="668" y="1041"/>
                      <a:pt x="667" y="1042"/>
                    </a:cubicBezTo>
                    <a:cubicBezTo>
                      <a:pt x="666" y="1042"/>
                      <a:pt x="664" y="1042"/>
                      <a:pt x="663" y="1041"/>
                    </a:cubicBezTo>
                    <a:cubicBezTo>
                      <a:pt x="661" y="1041"/>
                      <a:pt x="660" y="1040"/>
                      <a:pt x="659" y="1038"/>
                    </a:cubicBezTo>
                    <a:cubicBezTo>
                      <a:pt x="658" y="1036"/>
                      <a:pt x="658" y="1035"/>
                      <a:pt x="659" y="1033"/>
                    </a:cubicBezTo>
                    <a:cubicBezTo>
                      <a:pt x="659" y="1029"/>
                      <a:pt x="662" y="1026"/>
                      <a:pt x="666" y="1024"/>
                    </a:cubicBezTo>
                    <a:cubicBezTo>
                      <a:pt x="671" y="1023"/>
                      <a:pt x="675" y="1023"/>
                      <a:pt x="679" y="1026"/>
                    </a:cubicBezTo>
                    <a:cubicBezTo>
                      <a:pt x="683" y="1028"/>
                      <a:pt x="686" y="1032"/>
                      <a:pt x="687" y="1036"/>
                    </a:cubicBezTo>
                    <a:cubicBezTo>
                      <a:pt x="688" y="1042"/>
                      <a:pt x="687" y="1047"/>
                      <a:pt x="684" y="1052"/>
                    </a:cubicBezTo>
                    <a:cubicBezTo>
                      <a:pt x="683" y="1054"/>
                      <a:pt x="681" y="1057"/>
                      <a:pt x="678" y="1059"/>
                    </a:cubicBezTo>
                    <a:cubicBezTo>
                      <a:pt x="680" y="1057"/>
                      <a:pt x="682" y="1056"/>
                      <a:pt x="684" y="1054"/>
                    </a:cubicBezTo>
                    <a:cubicBezTo>
                      <a:pt x="695" y="1046"/>
                      <a:pt x="700" y="1035"/>
                      <a:pt x="705" y="1023"/>
                    </a:cubicBezTo>
                    <a:cubicBezTo>
                      <a:pt x="710" y="1007"/>
                      <a:pt x="709" y="995"/>
                      <a:pt x="708" y="978"/>
                    </a:cubicBezTo>
                    <a:cubicBezTo>
                      <a:pt x="704" y="949"/>
                      <a:pt x="692" y="915"/>
                      <a:pt x="708" y="888"/>
                    </a:cubicBezTo>
                    <a:cubicBezTo>
                      <a:pt x="710" y="884"/>
                      <a:pt x="713" y="880"/>
                      <a:pt x="717" y="877"/>
                    </a:cubicBezTo>
                    <a:cubicBezTo>
                      <a:pt x="720" y="873"/>
                      <a:pt x="725" y="870"/>
                      <a:pt x="729" y="866"/>
                    </a:cubicBezTo>
                    <a:cubicBezTo>
                      <a:pt x="739" y="856"/>
                      <a:pt x="736" y="845"/>
                      <a:pt x="729" y="842"/>
                    </a:cubicBezTo>
                    <a:cubicBezTo>
                      <a:pt x="726" y="840"/>
                      <a:pt x="723" y="840"/>
                      <a:pt x="720" y="841"/>
                    </a:cubicBezTo>
                    <a:cubicBezTo>
                      <a:pt x="717" y="842"/>
                      <a:pt x="715" y="845"/>
                      <a:pt x="715" y="848"/>
                    </a:cubicBezTo>
                    <a:cubicBezTo>
                      <a:pt x="715" y="851"/>
                      <a:pt x="719" y="854"/>
                      <a:pt x="722" y="853"/>
                    </a:cubicBezTo>
                    <a:cubicBezTo>
                      <a:pt x="724" y="853"/>
                      <a:pt x="726" y="851"/>
                      <a:pt x="726" y="848"/>
                    </a:cubicBezTo>
                    <a:cubicBezTo>
                      <a:pt x="727" y="851"/>
                      <a:pt x="725" y="854"/>
                      <a:pt x="723" y="855"/>
                    </a:cubicBezTo>
                    <a:cubicBezTo>
                      <a:pt x="721" y="856"/>
                      <a:pt x="718" y="855"/>
                      <a:pt x="716" y="854"/>
                    </a:cubicBezTo>
                    <a:cubicBezTo>
                      <a:pt x="710" y="848"/>
                      <a:pt x="714" y="839"/>
                      <a:pt x="721" y="837"/>
                    </a:cubicBezTo>
                    <a:cubicBezTo>
                      <a:pt x="726" y="837"/>
                      <a:pt x="730" y="838"/>
                      <a:pt x="734" y="842"/>
                    </a:cubicBezTo>
                    <a:cubicBezTo>
                      <a:pt x="739" y="847"/>
                      <a:pt x="739" y="856"/>
                      <a:pt x="734" y="864"/>
                    </a:cubicBezTo>
                    <a:cubicBezTo>
                      <a:pt x="736" y="862"/>
                      <a:pt x="738" y="860"/>
                      <a:pt x="741" y="859"/>
                    </a:cubicBezTo>
                    <a:cubicBezTo>
                      <a:pt x="744" y="855"/>
                      <a:pt x="747" y="849"/>
                      <a:pt x="746" y="843"/>
                    </a:cubicBezTo>
                    <a:cubicBezTo>
                      <a:pt x="744" y="833"/>
                      <a:pt x="734" y="829"/>
                      <a:pt x="724" y="830"/>
                    </a:cubicBezTo>
                    <a:cubicBezTo>
                      <a:pt x="718" y="830"/>
                      <a:pt x="712" y="832"/>
                      <a:pt x="705" y="829"/>
                    </a:cubicBezTo>
                    <a:cubicBezTo>
                      <a:pt x="699" y="826"/>
                      <a:pt x="695" y="821"/>
                      <a:pt x="694" y="814"/>
                    </a:cubicBezTo>
                    <a:cubicBezTo>
                      <a:pt x="706" y="830"/>
                      <a:pt x="717" y="819"/>
                      <a:pt x="730" y="820"/>
                    </a:cubicBezTo>
                    <a:cubicBezTo>
                      <a:pt x="738" y="821"/>
                      <a:pt x="746" y="825"/>
                      <a:pt x="749" y="832"/>
                    </a:cubicBezTo>
                    <a:cubicBezTo>
                      <a:pt x="753" y="839"/>
                      <a:pt x="752" y="851"/>
                      <a:pt x="744" y="857"/>
                    </a:cubicBezTo>
                    <a:cubicBezTo>
                      <a:pt x="745" y="857"/>
                      <a:pt x="746" y="856"/>
                      <a:pt x="746" y="856"/>
                    </a:cubicBezTo>
                    <a:cubicBezTo>
                      <a:pt x="761" y="849"/>
                      <a:pt x="775" y="850"/>
                      <a:pt x="789" y="859"/>
                    </a:cubicBezTo>
                    <a:cubicBezTo>
                      <a:pt x="792" y="861"/>
                      <a:pt x="794" y="863"/>
                      <a:pt x="796" y="865"/>
                    </a:cubicBezTo>
                    <a:cubicBezTo>
                      <a:pt x="796" y="866"/>
                      <a:pt x="795" y="866"/>
                      <a:pt x="794" y="867"/>
                    </a:cubicBezTo>
                    <a:cubicBezTo>
                      <a:pt x="792" y="865"/>
                      <a:pt x="790" y="863"/>
                      <a:pt x="788" y="862"/>
                    </a:cubicBezTo>
                    <a:cubicBezTo>
                      <a:pt x="774" y="853"/>
                      <a:pt x="762" y="853"/>
                      <a:pt x="747" y="860"/>
                    </a:cubicBezTo>
                    <a:cubicBezTo>
                      <a:pt x="746" y="860"/>
                      <a:pt x="744" y="861"/>
                      <a:pt x="743" y="862"/>
                    </a:cubicBezTo>
                    <a:cubicBezTo>
                      <a:pt x="748" y="861"/>
                      <a:pt x="754" y="861"/>
                      <a:pt x="759" y="863"/>
                    </a:cubicBezTo>
                    <a:cubicBezTo>
                      <a:pt x="763" y="864"/>
                      <a:pt x="766" y="866"/>
                      <a:pt x="769" y="868"/>
                    </a:cubicBezTo>
                    <a:cubicBezTo>
                      <a:pt x="771" y="871"/>
                      <a:pt x="773" y="873"/>
                      <a:pt x="775" y="877"/>
                    </a:cubicBezTo>
                    <a:cubicBezTo>
                      <a:pt x="778" y="885"/>
                      <a:pt x="774" y="895"/>
                      <a:pt x="765" y="897"/>
                    </a:cubicBezTo>
                    <a:cubicBezTo>
                      <a:pt x="762" y="898"/>
                      <a:pt x="758" y="898"/>
                      <a:pt x="754" y="896"/>
                    </a:cubicBezTo>
                    <a:cubicBezTo>
                      <a:pt x="753" y="895"/>
                      <a:pt x="752" y="894"/>
                      <a:pt x="750" y="892"/>
                    </a:cubicBezTo>
                    <a:cubicBezTo>
                      <a:pt x="749" y="889"/>
                      <a:pt x="748" y="886"/>
                      <a:pt x="749" y="883"/>
                    </a:cubicBezTo>
                    <a:cubicBezTo>
                      <a:pt x="749" y="882"/>
                      <a:pt x="750" y="880"/>
                      <a:pt x="751" y="879"/>
                    </a:cubicBezTo>
                    <a:cubicBezTo>
                      <a:pt x="751" y="878"/>
                      <a:pt x="752" y="878"/>
                      <a:pt x="753" y="877"/>
                    </a:cubicBezTo>
                    <a:cubicBezTo>
                      <a:pt x="755" y="876"/>
                      <a:pt x="758" y="876"/>
                      <a:pt x="761" y="877"/>
                    </a:cubicBezTo>
                    <a:cubicBezTo>
                      <a:pt x="762" y="878"/>
                      <a:pt x="763" y="880"/>
                      <a:pt x="763" y="881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1"/>
                      <a:pt x="763" y="881"/>
                      <a:pt x="763" y="881"/>
                    </a:cubicBezTo>
                    <a:cubicBezTo>
                      <a:pt x="763" y="880"/>
                      <a:pt x="762" y="878"/>
                      <a:pt x="760" y="878"/>
                    </a:cubicBezTo>
                    <a:cubicBezTo>
                      <a:pt x="758" y="876"/>
                      <a:pt x="756" y="877"/>
                      <a:pt x="754" y="878"/>
                    </a:cubicBezTo>
                    <a:cubicBezTo>
                      <a:pt x="753" y="878"/>
                      <a:pt x="752" y="879"/>
                      <a:pt x="752" y="880"/>
                    </a:cubicBezTo>
                    <a:cubicBezTo>
                      <a:pt x="751" y="881"/>
                      <a:pt x="750" y="882"/>
                      <a:pt x="750" y="883"/>
                    </a:cubicBezTo>
                    <a:cubicBezTo>
                      <a:pt x="750" y="886"/>
                      <a:pt x="750" y="889"/>
                      <a:pt x="752" y="891"/>
                    </a:cubicBezTo>
                    <a:cubicBezTo>
                      <a:pt x="753" y="893"/>
                      <a:pt x="754" y="894"/>
                      <a:pt x="755" y="894"/>
                    </a:cubicBezTo>
                    <a:cubicBezTo>
                      <a:pt x="758" y="896"/>
                      <a:pt x="761" y="896"/>
                      <a:pt x="765" y="895"/>
                    </a:cubicBezTo>
                    <a:cubicBezTo>
                      <a:pt x="772" y="893"/>
                      <a:pt x="774" y="885"/>
                      <a:pt x="772" y="878"/>
                    </a:cubicBezTo>
                    <a:cubicBezTo>
                      <a:pt x="770" y="875"/>
                      <a:pt x="769" y="873"/>
                      <a:pt x="766" y="871"/>
                    </a:cubicBezTo>
                    <a:cubicBezTo>
                      <a:pt x="764" y="869"/>
                      <a:pt x="761" y="867"/>
                      <a:pt x="758" y="866"/>
                    </a:cubicBezTo>
                    <a:cubicBezTo>
                      <a:pt x="755" y="865"/>
                      <a:pt x="752" y="865"/>
                      <a:pt x="748" y="865"/>
                    </a:cubicBezTo>
                    <a:cubicBezTo>
                      <a:pt x="743" y="865"/>
                      <a:pt x="738" y="867"/>
                      <a:pt x="734" y="869"/>
                    </a:cubicBezTo>
                    <a:cubicBezTo>
                      <a:pt x="725" y="874"/>
                      <a:pt x="717" y="882"/>
                      <a:pt x="712" y="890"/>
                    </a:cubicBezTo>
                    <a:cubicBezTo>
                      <a:pt x="699" y="913"/>
                      <a:pt x="706" y="942"/>
                      <a:pt x="710" y="968"/>
                    </a:cubicBezTo>
                    <a:cubicBezTo>
                      <a:pt x="710" y="963"/>
                      <a:pt x="710" y="958"/>
                      <a:pt x="710" y="954"/>
                    </a:cubicBezTo>
                    <a:cubicBezTo>
                      <a:pt x="711" y="940"/>
                      <a:pt x="722" y="924"/>
                      <a:pt x="737" y="923"/>
                    </a:cubicBezTo>
                    <a:cubicBezTo>
                      <a:pt x="747" y="922"/>
                      <a:pt x="756" y="927"/>
                      <a:pt x="764" y="919"/>
                    </a:cubicBezTo>
                    <a:cubicBezTo>
                      <a:pt x="768" y="926"/>
                      <a:pt x="762" y="938"/>
                      <a:pt x="751" y="942"/>
                    </a:cubicBezTo>
                    <a:cubicBezTo>
                      <a:pt x="739" y="946"/>
                      <a:pt x="721" y="942"/>
                      <a:pt x="715" y="956"/>
                    </a:cubicBezTo>
                    <a:cubicBezTo>
                      <a:pt x="712" y="964"/>
                      <a:pt x="714" y="974"/>
                      <a:pt x="712" y="977"/>
                    </a:cubicBezTo>
                    <a:cubicBezTo>
                      <a:pt x="712" y="977"/>
                      <a:pt x="712" y="976"/>
                      <a:pt x="712" y="976"/>
                    </a:cubicBezTo>
                    <a:cubicBezTo>
                      <a:pt x="712" y="976"/>
                      <a:pt x="712" y="977"/>
                      <a:pt x="712" y="978"/>
                    </a:cubicBezTo>
                    <a:cubicBezTo>
                      <a:pt x="714" y="995"/>
                      <a:pt x="714" y="1007"/>
                      <a:pt x="708" y="1024"/>
                    </a:cubicBezTo>
                    <a:cubicBezTo>
                      <a:pt x="703" y="1037"/>
                      <a:pt x="697" y="1047"/>
                      <a:pt x="686" y="1056"/>
                    </a:cubicBezTo>
                    <a:cubicBezTo>
                      <a:pt x="677" y="1063"/>
                      <a:pt x="668" y="1065"/>
                      <a:pt x="658" y="1066"/>
                    </a:cubicBezTo>
                    <a:cubicBezTo>
                      <a:pt x="638" y="1066"/>
                      <a:pt x="616" y="1055"/>
                      <a:pt x="599" y="1041"/>
                    </a:cubicBezTo>
                    <a:cubicBezTo>
                      <a:pt x="593" y="1036"/>
                      <a:pt x="586" y="1030"/>
                      <a:pt x="581" y="1023"/>
                    </a:cubicBezTo>
                    <a:cubicBezTo>
                      <a:pt x="571" y="1011"/>
                      <a:pt x="565" y="997"/>
                      <a:pt x="552" y="988"/>
                    </a:cubicBezTo>
                    <a:cubicBezTo>
                      <a:pt x="546" y="984"/>
                      <a:pt x="538" y="979"/>
                      <a:pt x="531" y="980"/>
                    </a:cubicBezTo>
                    <a:cubicBezTo>
                      <a:pt x="527" y="981"/>
                      <a:pt x="522" y="985"/>
                      <a:pt x="522" y="990"/>
                    </a:cubicBezTo>
                    <a:cubicBezTo>
                      <a:pt x="522" y="991"/>
                      <a:pt x="524" y="993"/>
                      <a:pt x="525" y="993"/>
                    </a:cubicBezTo>
                    <a:cubicBezTo>
                      <a:pt x="527" y="993"/>
                      <a:pt x="528" y="992"/>
                      <a:pt x="529" y="991"/>
                    </a:cubicBezTo>
                    <a:cubicBezTo>
                      <a:pt x="529" y="990"/>
                      <a:pt x="529" y="989"/>
                      <a:pt x="529" y="988"/>
                    </a:cubicBezTo>
                    <a:cubicBezTo>
                      <a:pt x="528" y="987"/>
                      <a:pt x="526" y="987"/>
                      <a:pt x="525" y="988"/>
                    </a:cubicBezTo>
                    <a:cubicBezTo>
                      <a:pt x="525" y="989"/>
                      <a:pt x="525" y="989"/>
                      <a:pt x="525" y="990"/>
                    </a:cubicBezTo>
                    <a:cubicBezTo>
                      <a:pt x="524" y="990"/>
                      <a:pt x="524" y="989"/>
                      <a:pt x="524" y="988"/>
                    </a:cubicBezTo>
                    <a:cubicBezTo>
                      <a:pt x="524" y="986"/>
                      <a:pt x="526" y="985"/>
                      <a:pt x="527" y="985"/>
                    </a:cubicBezTo>
                    <a:cubicBezTo>
                      <a:pt x="530" y="985"/>
                      <a:pt x="532" y="988"/>
                      <a:pt x="532" y="990"/>
                    </a:cubicBezTo>
                    <a:cubicBezTo>
                      <a:pt x="532" y="992"/>
                      <a:pt x="531" y="994"/>
                      <a:pt x="530" y="996"/>
                    </a:cubicBezTo>
                    <a:cubicBezTo>
                      <a:pt x="528" y="997"/>
                      <a:pt x="526" y="997"/>
                      <a:pt x="524" y="996"/>
                    </a:cubicBezTo>
                    <a:cubicBezTo>
                      <a:pt x="522" y="996"/>
                      <a:pt x="520" y="994"/>
                      <a:pt x="519" y="991"/>
                    </a:cubicBezTo>
                    <a:cubicBezTo>
                      <a:pt x="519" y="986"/>
                      <a:pt x="523" y="982"/>
                      <a:pt x="527" y="980"/>
                    </a:cubicBezTo>
                    <a:cubicBezTo>
                      <a:pt x="530" y="979"/>
                      <a:pt x="532" y="979"/>
                      <a:pt x="535" y="979"/>
                    </a:cubicBezTo>
                    <a:cubicBezTo>
                      <a:pt x="524" y="976"/>
                      <a:pt x="516" y="980"/>
                      <a:pt x="508" y="986"/>
                    </a:cubicBezTo>
                    <a:cubicBezTo>
                      <a:pt x="504" y="990"/>
                      <a:pt x="501" y="996"/>
                      <a:pt x="502" y="1002"/>
                    </a:cubicBezTo>
                    <a:cubicBezTo>
                      <a:pt x="502" y="1002"/>
                      <a:pt x="502" y="1002"/>
                      <a:pt x="502" y="1002"/>
                    </a:cubicBezTo>
                    <a:cubicBezTo>
                      <a:pt x="503" y="996"/>
                      <a:pt x="508" y="992"/>
                      <a:pt x="515" y="997"/>
                    </a:cubicBezTo>
                    <a:cubicBezTo>
                      <a:pt x="519" y="1001"/>
                      <a:pt x="521" y="1013"/>
                      <a:pt x="536" y="1011"/>
                    </a:cubicBezTo>
                    <a:close/>
                    <a:moveTo>
                      <a:pt x="206" y="858"/>
                    </a:moveTo>
                    <a:cubicBezTo>
                      <a:pt x="224" y="880"/>
                      <a:pt x="248" y="880"/>
                      <a:pt x="260" y="887"/>
                    </a:cubicBezTo>
                    <a:cubicBezTo>
                      <a:pt x="273" y="895"/>
                      <a:pt x="264" y="910"/>
                      <a:pt x="248" y="904"/>
                    </a:cubicBezTo>
                    <a:cubicBezTo>
                      <a:pt x="231" y="899"/>
                      <a:pt x="215" y="879"/>
                      <a:pt x="206" y="858"/>
                    </a:cubicBezTo>
                    <a:close/>
                    <a:moveTo>
                      <a:pt x="217" y="1003"/>
                    </a:moveTo>
                    <a:cubicBezTo>
                      <a:pt x="213" y="1015"/>
                      <a:pt x="193" y="1033"/>
                      <a:pt x="177" y="1035"/>
                    </a:cubicBezTo>
                    <a:cubicBezTo>
                      <a:pt x="161" y="1037"/>
                      <a:pt x="156" y="1025"/>
                      <a:pt x="173" y="1019"/>
                    </a:cubicBezTo>
                    <a:cubicBezTo>
                      <a:pt x="186" y="1015"/>
                      <a:pt x="209" y="1015"/>
                      <a:pt x="217" y="1003"/>
                    </a:cubicBezTo>
                    <a:close/>
                    <a:moveTo>
                      <a:pt x="340" y="942"/>
                    </a:moveTo>
                    <a:cubicBezTo>
                      <a:pt x="340" y="940"/>
                      <a:pt x="338" y="938"/>
                      <a:pt x="335" y="939"/>
                    </a:cubicBezTo>
                    <a:cubicBezTo>
                      <a:pt x="333" y="939"/>
                      <a:pt x="332" y="941"/>
                      <a:pt x="332" y="943"/>
                    </a:cubicBezTo>
                    <a:cubicBezTo>
                      <a:pt x="333" y="945"/>
                      <a:pt x="335" y="947"/>
                      <a:pt x="337" y="946"/>
                    </a:cubicBezTo>
                    <a:cubicBezTo>
                      <a:pt x="339" y="946"/>
                      <a:pt x="340" y="944"/>
                      <a:pt x="340" y="942"/>
                    </a:cubicBezTo>
                    <a:close/>
                    <a:moveTo>
                      <a:pt x="276" y="955"/>
                    </a:moveTo>
                    <a:cubicBezTo>
                      <a:pt x="277" y="946"/>
                      <a:pt x="290" y="949"/>
                      <a:pt x="294" y="949"/>
                    </a:cubicBezTo>
                    <a:cubicBezTo>
                      <a:pt x="297" y="949"/>
                      <a:pt x="300" y="948"/>
                      <a:pt x="302" y="946"/>
                    </a:cubicBezTo>
                    <a:cubicBezTo>
                      <a:pt x="301" y="950"/>
                      <a:pt x="296" y="958"/>
                      <a:pt x="292" y="960"/>
                    </a:cubicBezTo>
                    <a:cubicBezTo>
                      <a:pt x="288" y="964"/>
                      <a:pt x="281" y="964"/>
                      <a:pt x="276" y="958"/>
                    </a:cubicBezTo>
                    <a:cubicBezTo>
                      <a:pt x="280" y="959"/>
                      <a:pt x="285" y="958"/>
                      <a:pt x="288" y="955"/>
                    </a:cubicBezTo>
                    <a:cubicBezTo>
                      <a:pt x="286" y="956"/>
                      <a:pt x="280" y="957"/>
                      <a:pt x="276" y="955"/>
                    </a:cubicBezTo>
                    <a:close/>
                    <a:moveTo>
                      <a:pt x="333" y="962"/>
                    </a:moveTo>
                    <a:cubicBezTo>
                      <a:pt x="332" y="958"/>
                      <a:pt x="328" y="955"/>
                      <a:pt x="324" y="956"/>
                    </a:cubicBezTo>
                    <a:cubicBezTo>
                      <a:pt x="320" y="957"/>
                      <a:pt x="317" y="961"/>
                      <a:pt x="318" y="965"/>
                    </a:cubicBezTo>
                    <a:cubicBezTo>
                      <a:pt x="319" y="969"/>
                      <a:pt x="323" y="972"/>
                      <a:pt x="327" y="971"/>
                    </a:cubicBezTo>
                    <a:cubicBezTo>
                      <a:pt x="331" y="970"/>
                      <a:pt x="334" y="966"/>
                      <a:pt x="333" y="962"/>
                    </a:cubicBezTo>
                    <a:close/>
                    <a:moveTo>
                      <a:pt x="339" y="951"/>
                    </a:moveTo>
                    <a:cubicBezTo>
                      <a:pt x="339" y="949"/>
                      <a:pt x="336" y="947"/>
                      <a:pt x="334" y="947"/>
                    </a:cubicBezTo>
                    <a:cubicBezTo>
                      <a:pt x="331" y="948"/>
                      <a:pt x="329" y="951"/>
                      <a:pt x="330" y="953"/>
                    </a:cubicBezTo>
                    <a:cubicBezTo>
                      <a:pt x="330" y="956"/>
                      <a:pt x="333" y="958"/>
                      <a:pt x="335" y="957"/>
                    </a:cubicBezTo>
                    <a:cubicBezTo>
                      <a:pt x="338" y="957"/>
                      <a:pt x="340" y="954"/>
                      <a:pt x="339" y="951"/>
                    </a:cubicBezTo>
                    <a:close/>
                    <a:moveTo>
                      <a:pt x="229" y="987"/>
                    </a:moveTo>
                    <a:cubicBezTo>
                      <a:pt x="231" y="984"/>
                      <a:pt x="232" y="981"/>
                      <a:pt x="231" y="979"/>
                    </a:cubicBezTo>
                    <a:cubicBezTo>
                      <a:pt x="230" y="975"/>
                      <a:pt x="227" y="971"/>
                      <a:pt x="223" y="970"/>
                    </a:cubicBezTo>
                    <a:cubicBezTo>
                      <a:pt x="217" y="969"/>
                      <a:pt x="213" y="973"/>
                      <a:pt x="211" y="977"/>
                    </a:cubicBezTo>
                    <a:cubicBezTo>
                      <a:pt x="208" y="984"/>
                      <a:pt x="214" y="987"/>
                      <a:pt x="216" y="991"/>
                    </a:cubicBezTo>
                    <a:cubicBezTo>
                      <a:pt x="218" y="996"/>
                      <a:pt x="215" y="1003"/>
                      <a:pt x="209" y="1007"/>
                    </a:cubicBezTo>
                    <a:cubicBezTo>
                      <a:pt x="202" y="1011"/>
                      <a:pt x="194" y="1011"/>
                      <a:pt x="187" y="1006"/>
                    </a:cubicBezTo>
                    <a:cubicBezTo>
                      <a:pt x="184" y="1003"/>
                      <a:pt x="182" y="998"/>
                      <a:pt x="185" y="993"/>
                    </a:cubicBezTo>
                    <a:cubicBezTo>
                      <a:pt x="186" y="998"/>
                      <a:pt x="193" y="1001"/>
                      <a:pt x="197" y="996"/>
                    </a:cubicBezTo>
                    <a:cubicBezTo>
                      <a:pt x="199" y="993"/>
                      <a:pt x="200" y="985"/>
                      <a:pt x="201" y="977"/>
                    </a:cubicBezTo>
                    <a:cubicBezTo>
                      <a:pt x="203" y="969"/>
                      <a:pt x="205" y="962"/>
                      <a:pt x="210" y="958"/>
                    </a:cubicBezTo>
                    <a:cubicBezTo>
                      <a:pt x="220" y="948"/>
                      <a:pt x="236" y="950"/>
                      <a:pt x="243" y="961"/>
                    </a:cubicBezTo>
                    <a:cubicBezTo>
                      <a:pt x="247" y="968"/>
                      <a:pt x="247" y="975"/>
                      <a:pt x="246" y="981"/>
                    </a:cubicBezTo>
                    <a:cubicBezTo>
                      <a:pt x="245" y="988"/>
                      <a:pt x="236" y="1006"/>
                      <a:pt x="240" y="1014"/>
                    </a:cubicBezTo>
                    <a:cubicBezTo>
                      <a:pt x="243" y="1020"/>
                      <a:pt x="249" y="1021"/>
                      <a:pt x="252" y="1018"/>
                    </a:cubicBezTo>
                    <a:cubicBezTo>
                      <a:pt x="254" y="1023"/>
                      <a:pt x="248" y="1029"/>
                      <a:pt x="242" y="1029"/>
                    </a:cubicBezTo>
                    <a:cubicBezTo>
                      <a:pt x="230" y="1029"/>
                      <a:pt x="219" y="1017"/>
                      <a:pt x="220" y="1003"/>
                    </a:cubicBezTo>
                    <a:cubicBezTo>
                      <a:pt x="221" y="997"/>
                      <a:pt x="224" y="993"/>
                      <a:pt x="229" y="987"/>
                    </a:cubicBezTo>
                    <a:close/>
                    <a:moveTo>
                      <a:pt x="101" y="1016"/>
                    </a:moveTo>
                    <a:cubicBezTo>
                      <a:pt x="100" y="1014"/>
                      <a:pt x="102" y="1011"/>
                      <a:pt x="104" y="1011"/>
                    </a:cubicBezTo>
                    <a:cubicBezTo>
                      <a:pt x="106" y="1010"/>
                      <a:pt x="108" y="1011"/>
                      <a:pt x="109" y="1013"/>
                    </a:cubicBezTo>
                    <a:cubicBezTo>
                      <a:pt x="110" y="1016"/>
                      <a:pt x="109" y="1018"/>
                      <a:pt x="106" y="1019"/>
                    </a:cubicBezTo>
                    <a:cubicBezTo>
                      <a:pt x="104" y="1019"/>
                      <a:pt x="102" y="1018"/>
                      <a:pt x="101" y="1016"/>
                    </a:cubicBezTo>
                    <a:close/>
                    <a:moveTo>
                      <a:pt x="97" y="1009"/>
                    </a:moveTo>
                    <a:cubicBezTo>
                      <a:pt x="96" y="1007"/>
                      <a:pt x="97" y="1006"/>
                      <a:pt x="99" y="1005"/>
                    </a:cubicBezTo>
                    <a:cubicBezTo>
                      <a:pt x="100" y="1004"/>
                      <a:pt x="102" y="1005"/>
                      <a:pt x="103" y="1007"/>
                    </a:cubicBezTo>
                    <a:cubicBezTo>
                      <a:pt x="103" y="1009"/>
                      <a:pt x="102" y="1011"/>
                      <a:pt x="101" y="1011"/>
                    </a:cubicBezTo>
                    <a:cubicBezTo>
                      <a:pt x="99" y="1012"/>
                      <a:pt x="97" y="1011"/>
                      <a:pt x="97" y="1009"/>
                    </a:cubicBezTo>
                    <a:close/>
                    <a:moveTo>
                      <a:pt x="110" y="1021"/>
                    </a:moveTo>
                    <a:cubicBezTo>
                      <a:pt x="109" y="1018"/>
                      <a:pt x="111" y="1014"/>
                      <a:pt x="114" y="1013"/>
                    </a:cubicBezTo>
                    <a:cubicBezTo>
                      <a:pt x="118" y="1012"/>
                      <a:pt x="121" y="1014"/>
                      <a:pt x="122" y="1017"/>
                    </a:cubicBezTo>
                    <a:cubicBezTo>
                      <a:pt x="124" y="1020"/>
                      <a:pt x="122" y="1024"/>
                      <a:pt x="118" y="1025"/>
                    </a:cubicBezTo>
                    <a:cubicBezTo>
                      <a:pt x="115" y="1026"/>
                      <a:pt x="111" y="1024"/>
                      <a:pt x="110" y="1021"/>
                    </a:cubicBezTo>
                    <a:close/>
                    <a:moveTo>
                      <a:pt x="227" y="985"/>
                    </a:moveTo>
                    <a:cubicBezTo>
                      <a:pt x="230" y="981"/>
                      <a:pt x="230" y="976"/>
                      <a:pt x="226" y="973"/>
                    </a:cubicBezTo>
                    <a:cubicBezTo>
                      <a:pt x="219" y="969"/>
                      <a:pt x="211" y="977"/>
                      <a:pt x="213" y="983"/>
                    </a:cubicBezTo>
                    <a:cubicBezTo>
                      <a:pt x="215" y="988"/>
                      <a:pt x="219" y="990"/>
                      <a:pt x="218" y="997"/>
                    </a:cubicBezTo>
                    <a:cubicBezTo>
                      <a:pt x="221" y="990"/>
                      <a:pt x="224" y="990"/>
                      <a:pt x="227" y="985"/>
                    </a:cubicBezTo>
                    <a:close/>
                    <a:moveTo>
                      <a:pt x="235" y="951"/>
                    </a:moveTo>
                    <a:cubicBezTo>
                      <a:pt x="228" y="946"/>
                      <a:pt x="218" y="948"/>
                      <a:pt x="214" y="951"/>
                    </a:cubicBezTo>
                    <a:cubicBezTo>
                      <a:pt x="208" y="946"/>
                      <a:pt x="215" y="930"/>
                      <a:pt x="227" y="933"/>
                    </a:cubicBezTo>
                    <a:cubicBezTo>
                      <a:pt x="235" y="935"/>
                      <a:pt x="239" y="944"/>
                      <a:pt x="235" y="951"/>
                    </a:cubicBezTo>
                    <a:close/>
                    <a:moveTo>
                      <a:pt x="167" y="1054"/>
                    </a:moveTo>
                    <a:cubicBezTo>
                      <a:pt x="177" y="1043"/>
                      <a:pt x="190" y="1057"/>
                      <a:pt x="196" y="1061"/>
                    </a:cubicBezTo>
                    <a:cubicBezTo>
                      <a:pt x="200" y="1065"/>
                      <a:pt x="203" y="1066"/>
                      <a:pt x="208" y="1065"/>
                    </a:cubicBezTo>
                    <a:cubicBezTo>
                      <a:pt x="204" y="1069"/>
                      <a:pt x="190" y="1074"/>
                      <a:pt x="183" y="1075"/>
                    </a:cubicBezTo>
                    <a:cubicBezTo>
                      <a:pt x="174" y="1075"/>
                      <a:pt x="165" y="1070"/>
                      <a:pt x="165" y="1058"/>
                    </a:cubicBezTo>
                    <a:cubicBezTo>
                      <a:pt x="169" y="1062"/>
                      <a:pt x="176" y="1065"/>
                      <a:pt x="182" y="1064"/>
                    </a:cubicBezTo>
                    <a:cubicBezTo>
                      <a:pt x="179" y="1064"/>
                      <a:pt x="171" y="1059"/>
                      <a:pt x="167" y="1054"/>
                    </a:cubicBezTo>
                    <a:close/>
                    <a:moveTo>
                      <a:pt x="208" y="923"/>
                    </a:moveTo>
                    <a:cubicBezTo>
                      <a:pt x="186" y="948"/>
                      <a:pt x="158" y="946"/>
                      <a:pt x="145" y="954"/>
                    </a:cubicBezTo>
                    <a:cubicBezTo>
                      <a:pt x="130" y="962"/>
                      <a:pt x="139" y="980"/>
                      <a:pt x="157" y="974"/>
                    </a:cubicBezTo>
                    <a:cubicBezTo>
                      <a:pt x="178" y="969"/>
                      <a:pt x="197" y="946"/>
                      <a:pt x="208" y="923"/>
                    </a:cubicBezTo>
                    <a:close/>
                    <a:moveTo>
                      <a:pt x="333" y="921"/>
                    </a:moveTo>
                    <a:cubicBezTo>
                      <a:pt x="332" y="924"/>
                      <a:pt x="330" y="927"/>
                      <a:pt x="328" y="930"/>
                    </a:cubicBezTo>
                    <a:cubicBezTo>
                      <a:pt x="321" y="939"/>
                      <a:pt x="310" y="945"/>
                      <a:pt x="297" y="946"/>
                    </a:cubicBezTo>
                    <a:cubicBezTo>
                      <a:pt x="283" y="945"/>
                      <a:pt x="268" y="936"/>
                      <a:pt x="265" y="921"/>
                    </a:cubicBezTo>
                    <a:cubicBezTo>
                      <a:pt x="264" y="915"/>
                      <a:pt x="265" y="909"/>
                      <a:pt x="269" y="904"/>
                    </a:cubicBezTo>
                    <a:cubicBezTo>
                      <a:pt x="271" y="900"/>
                      <a:pt x="274" y="898"/>
                      <a:pt x="278" y="897"/>
                    </a:cubicBezTo>
                    <a:cubicBezTo>
                      <a:pt x="283" y="896"/>
                      <a:pt x="288" y="897"/>
                      <a:pt x="292" y="901"/>
                    </a:cubicBezTo>
                    <a:cubicBezTo>
                      <a:pt x="295" y="903"/>
                      <a:pt x="296" y="907"/>
                      <a:pt x="296" y="911"/>
                    </a:cubicBezTo>
                    <a:cubicBezTo>
                      <a:pt x="295" y="918"/>
                      <a:pt x="288" y="923"/>
                      <a:pt x="281" y="922"/>
                    </a:cubicBezTo>
                    <a:cubicBezTo>
                      <a:pt x="274" y="922"/>
                      <a:pt x="269" y="915"/>
                      <a:pt x="270" y="908"/>
                    </a:cubicBezTo>
                    <a:cubicBezTo>
                      <a:pt x="271" y="902"/>
                      <a:pt x="275" y="898"/>
                      <a:pt x="280" y="897"/>
                    </a:cubicBezTo>
                    <a:cubicBezTo>
                      <a:pt x="279" y="897"/>
                      <a:pt x="279" y="897"/>
                      <a:pt x="278" y="897"/>
                    </a:cubicBezTo>
                    <a:cubicBezTo>
                      <a:pt x="274" y="898"/>
                      <a:pt x="271" y="901"/>
                      <a:pt x="269" y="904"/>
                    </a:cubicBezTo>
                    <a:cubicBezTo>
                      <a:pt x="266" y="909"/>
                      <a:pt x="265" y="915"/>
                      <a:pt x="266" y="921"/>
                    </a:cubicBezTo>
                    <a:cubicBezTo>
                      <a:pt x="269" y="935"/>
                      <a:pt x="284" y="944"/>
                      <a:pt x="297" y="944"/>
                    </a:cubicBezTo>
                    <a:cubicBezTo>
                      <a:pt x="310" y="943"/>
                      <a:pt x="321" y="936"/>
                      <a:pt x="327" y="926"/>
                    </a:cubicBezTo>
                    <a:cubicBezTo>
                      <a:pt x="329" y="924"/>
                      <a:pt x="330" y="921"/>
                      <a:pt x="331" y="919"/>
                    </a:cubicBezTo>
                    <a:lnTo>
                      <a:pt x="333" y="921"/>
                    </a:lnTo>
                    <a:close/>
                    <a:moveTo>
                      <a:pt x="321" y="870"/>
                    </a:moveTo>
                    <a:cubicBezTo>
                      <a:pt x="326" y="857"/>
                      <a:pt x="339" y="847"/>
                      <a:pt x="356" y="849"/>
                    </a:cubicBezTo>
                    <a:cubicBezTo>
                      <a:pt x="362" y="850"/>
                      <a:pt x="367" y="852"/>
                      <a:pt x="372" y="857"/>
                    </a:cubicBezTo>
                    <a:cubicBezTo>
                      <a:pt x="376" y="860"/>
                      <a:pt x="378" y="864"/>
                      <a:pt x="379" y="869"/>
                    </a:cubicBezTo>
                    <a:cubicBezTo>
                      <a:pt x="380" y="876"/>
                      <a:pt x="377" y="882"/>
                      <a:pt x="372" y="886"/>
                    </a:cubicBezTo>
                    <a:cubicBezTo>
                      <a:pt x="369" y="888"/>
                      <a:pt x="366" y="889"/>
                      <a:pt x="362" y="889"/>
                    </a:cubicBezTo>
                    <a:cubicBezTo>
                      <a:pt x="356" y="888"/>
                      <a:pt x="352" y="883"/>
                      <a:pt x="351" y="878"/>
                    </a:cubicBezTo>
                    <a:cubicBezTo>
                      <a:pt x="350" y="875"/>
                      <a:pt x="350" y="873"/>
                      <a:pt x="352" y="870"/>
                    </a:cubicBezTo>
                    <a:cubicBezTo>
                      <a:pt x="354" y="865"/>
                      <a:pt x="361" y="863"/>
                      <a:pt x="366" y="865"/>
                    </a:cubicBezTo>
                    <a:cubicBezTo>
                      <a:pt x="371" y="868"/>
                      <a:pt x="373" y="875"/>
                      <a:pt x="371" y="880"/>
                    </a:cubicBezTo>
                    <a:cubicBezTo>
                      <a:pt x="368" y="885"/>
                      <a:pt x="362" y="887"/>
                      <a:pt x="356" y="884"/>
                    </a:cubicBezTo>
                    <a:cubicBezTo>
                      <a:pt x="355" y="884"/>
                      <a:pt x="353" y="882"/>
                      <a:pt x="352" y="881"/>
                    </a:cubicBezTo>
                    <a:cubicBezTo>
                      <a:pt x="352" y="881"/>
                      <a:pt x="352" y="881"/>
                      <a:pt x="352" y="881"/>
                    </a:cubicBezTo>
                    <a:cubicBezTo>
                      <a:pt x="355" y="885"/>
                      <a:pt x="358" y="887"/>
                      <a:pt x="362" y="888"/>
                    </a:cubicBezTo>
                    <a:cubicBezTo>
                      <a:pt x="366" y="889"/>
                      <a:pt x="369" y="888"/>
                      <a:pt x="372" y="885"/>
                    </a:cubicBezTo>
                    <a:cubicBezTo>
                      <a:pt x="377" y="881"/>
                      <a:pt x="378" y="876"/>
                      <a:pt x="378" y="870"/>
                    </a:cubicBezTo>
                    <a:cubicBezTo>
                      <a:pt x="377" y="865"/>
                      <a:pt x="375" y="861"/>
                      <a:pt x="371" y="858"/>
                    </a:cubicBezTo>
                    <a:cubicBezTo>
                      <a:pt x="367" y="854"/>
                      <a:pt x="362" y="852"/>
                      <a:pt x="356" y="851"/>
                    </a:cubicBezTo>
                    <a:cubicBezTo>
                      <a:pt x="339" y="849"/>
                      <a:pt x="327" y="859"/>
                      <a:pt x="323" y="872"/>
                    </a:cubicBezTo>
                    <a:lnTo>
                      <a:pt x="321" y="870"/>
                    </a:lnTo>
                    <a:close/>
                    <a:moveTo>
                      <a:pt x="505" y="676"/>
                    </a:moveTo>
                    <a:cubicBezTo>
                      <a:pt x="508" y="676"/>
                      <a:pt x="511" y="679"/>
                      <a:pt x="510" y="683"/>
                    </a:cubicBezTo>
                    <a:cubicBezTo>
                      <a:pt x="510" y="686"/>
                      <a:pt x="507" y="689"/>
                      <a:pt x="504" y="688"/>
                    </a:cubicBezTo>
                    <a:cubicBezTo>
                      <a:pt x="500" y="688"/>
                      <a:pt x="498" y="685"/>
                      <a:pt x="498" y="681"/>
                    </a:cubicBezTo>
                    <a:cubicBezTo>
                      <a:pt x="498" y="678"/>
                      <a:pt x="501" y="675"/>
                      <a:pt x="505" y="676"/>
                    </a:cubicBezTo>
                    <a:close/>
                    <a:moveTo>
                      <a:pt x="517" y="674"/>
                    </a:moveTo>
                    <a:cubicBezTo>
                      <a:pt x="520" y="674"/>
                      <a:pt x="522" y="676"/>
                      <a:pt x="521" y="679"/>
                    </a:cubicBezTo>
                    <a:cubicBezTo>
                      <a:pt x="521" y="682"/>
                      <a:pt x="519" y="684"/>
                      <a:pt x="516" y="683"/>
                    </a:cubicBezTo>
                    <a:cubicBezTo>
                      <a:pt x="513" y="683"/>
                      <a:pt x="511" y="681"/>
                      <a:pt x="512" y="678"/>
                    </a:cubicBezTo>
                    <a:cubicBezTo>
                      <a:pt x="512" y="675"/>
                      <a:pt x="514" y="673"/>
                      <a:pt x="517" y="674"/>
                    </a:cubicBezTo>
                    <a:close/>
                    <a:moveTo>
                      <a:pt x="492" y="685"/>
                    </a:moveTo>
                    <a:cubicBezTo>
                      <a:pt x="497" y="686"/>
                      <a:pt x="501" y="690"/>
                      <a:pt x="501" y="696"/>
                    </a:cubicBezTo>
                    <a:cubicBezTo>
                      <a:pt x="501" y="701"/>
                      <a:pt x="496" y="705"/>
                      <a:pt x="490" y="705"/>
                    </a:cubicBezTo>
                    <a:cubicBezTo>
                      <a:pt x="485" y="704"/>
                      <a:pt x="481" y="699"/>
                      <a:pt x="482" y="694"/>
                    </a:cubicBezTo>
                    <a:cubicBezTo>
                      <a:pt x="482" y="689"/>
                      <a:pt x="487" y="685"/>
                      <a:pt x="492" y="685"/>
                    </a:cubicBezTo>
                    <a:close/>
                    <a:moveTo>
                      <a:pt x="613" y="900"/>
                    </a:moveTo>
                    <a:cubicBezTo>
                      <a:pt x="623" y="887"/>
                      <a:pt x="625" y="864"/>
                      <a:pt x="618" y="849"/>
                    </a:cubicBezTo>
                    <a:cubicBezTo>
                      <a:pt x="610" y="835"/>
                      <a:pt x="595" y="837"/>
                      <a:pt x="600" y="855"/>
                    </a:cubicBezTo>
                    <a:cubicBezTo>
                      <a:pt x="604" y="868"/>
                      <a:pt x="618" y="886"/>
                      <a:pt x="613" y="900"/>
                    </a:cubicBezTo>
                    <a:close/>
                    <a:moveTo>
                      <a:pt x="403" y="901"/>
                    </a:moveTo>
                    <a:cubicBezTo>
                      <a:pt x="397" y="925"/>
                      <a:pt x="407" y="961"/>
                      <a:pt x="426" y="968"/>
                    </a:cubicBezTo>
                    <a:cubicBezTo>
                      <a:pt x="445" y="975"/>
                      <a:pt x="452" y="955"/>
                      <a:pt x="435" y="949"/>
                    </a:cubicBezTo>
                    <a:cubicBezTo>
                      <a:pt x="426" y="945"/>
                      <a:pt x="404" y="928"/>
                      <a:pt x="403" y="901"/>
                    </a:cubicBezTo>
                    <a:close/>
                    <a:moveTo>
                      <a:pt x="396" y="912"/>
                    </a:moveTo>
                    <a:cubicBezTo>
                      <a:pt x="396" y="921"/>
                      <a:pt x="391" y="929"/>
                      <a:pt x="385" y="936"/>
                    </a:cubicBezTo>
                    <a:cubicBezTo>
                      <a:pt x="370" y="949"/>
                      <a:pt x="344" y="954"/>
                      <a:pt x="339" y="972"/>
                    </a:cubicBezTo>
                    <a:cubicBezTo>
                      <a:pt x="336" y="979"/>
                      <a:pt x="338" y="988"/>
                      <a:pt x="345" y="994"/>
                    </a:cubicBezTo>
                    <a:cubicBezTo>
                      <a:pt x="348" y="997"/>
                      <a:pt x="353" y="997"/>
                      <a:pt x="357" y="994"/>
                    </a:cubicBezTo>
                    <a:cubicBezTo>
                      <a:pt x="353" y="994"/>
                      <a:pt x="348" y="990"/>
                      <a:pt x="347" y="985"/>
                    </a:cubicBezTo>
                    <a:cubicBezTo>
                      <a:pt x="347" y="980"/>
                      <a:pt x="351" y="974"/>
                      <a:pt x="357" y="972"/>
                    </a:cubicBezTo>
                    <a:cubicBezTo>
                      <a:pt x="374" y="965"/>
                      <a:pt x="392" y="960"/>
                      <a:pt x="399" y="940"/>
                    </a:cubicBezTo>
                    <a:cubicBezTo>
                      <a:pt x="401" y="932"/>
                      <a:pt x="400" y="923"/>
                      <a:pt x="396" y="912"/>
                    </a:cubicBezTo>
                    <a:close/>
                    <a:moveTo>
                      <a:pt x="361" y="676"/>
                    </a:moveTo>
                    <a:cubicBezTo>
                      <a:pt x="365" y="690"/>
                      <a:pt x="346" y="694"/>
                      <a:pt x="339" y="697"/>
                    </a:cubicBezTo>
                    <a:cubicBezTo>
                      <a:pt x="334" y="699"/>
                      <a:pt x="332" y="701"/>
                      <a:pt x="330" y="705"/>
                    </a:cubicBezTo>
                    <a:cubicBezTo>
                      <a:pt x="329" y="700"/>
                      <a:pt x="331" y="685"/>
                      <a:pt x="334" y="679"/>
                    </a:cubicBezTo>
                    <a:cubicBezTo>
                      <a:pt x="339" y="671"/>
                      <a:pt x="348" y="666"/>
                      <a:pt x="359" y="672"/>
                    </a:cubicBezTo>
                    <a:cubicBezTo>
                      <a:pt x="353" y="673"/>
                      <a:pt x="346" y="678"/>
                      <a:pt x="344" y="683"/>
                    </a:cubicBezTo>
                    <a:cubicBezTo>
                      <a:pt x="346" y="681"/>
                      <a:pt x="354" y="677"/>
                      <a:pt x="361" y="676"/>
                    </a:cubicBezTo>
                    <a:close/>
                    <a:moveTo>
                      <a:pt x="648" y="734"/>
                    </a:moveTo>
                    <a:cubicBezTo>
                      <a:pt x="651" y="736"/>
                      <a:pt x="656" y="735"/>
                      <a:pt x="657" y="732"/>
                    </a:cubicBezTo>
                    <a:cubicBezTo>
                      <a:pt x="657" y="730"/>
                      <a:pt x="656" y="728"/>
                      <a:pt x="655" y="728"/>
                    </a:cubicBezTo>
                    <a:cubicBezTo>
                      <a:pt x="654" y="728"/>
                      <a:pt x="653" y="729"/>
                      <a:pt x="653" y="730"/>
                    </a:cubicBezTo>
                    <a:cubicBezTo>
                      <a:pt x="652" y="729"/>
                      <a:pt x="652" y="728"/>
                      <a:pt x="652" y="727"/>
                    </a:cubicBezTo>
                    <a:cubicBezTo>
                      <a:pt x="652" y="725"/>
                      <a:pt x="655" y="722"/>
                      <a:pt x="659" y="723"/>
                    </a:cubicBezTo>
                    <a:cubicBezTo>
                      <a:pt x="661" y="723"/>
                      <a:pt x="665" y="725"/>
                      <a:pt x="665" y="728"/>
                    </a:cubicBezTo>
                    <a:cubicBezTo>
                      <a:pt x="666" y="732"/>
                      <a:pt x="664" y="736"/>
                      <a:pt x="664" y="738"/>
                    </a:cubicBezTo>
                    <a:cubicBezTo>
                      <a:pt x="665" y="742"/>
                      <a:pt x="668" y="743"/>
                      <a:pt x="671" y="743"/>
                    </a:cubicBezTo>
                    <a:cubicBezTo>
                      <a:pt x="667" y="745"/>
                      <a:pt x="666" y="745"/>
                      <a:pt x="665" y="749"/>
                    </a:cubicBezTo>
                    <a:cubicBezTo>
                      <a:pt x="665" y="753"/>
                      <a:pt x="666" y="766"/>
                      <a:pt x="653" y="767"/>
                    </a:cubicBezTo>
                    <a:cubicBezTo>
                      <a:pt x="661" y="769"/>
                      <a:pt x="668" y="765"/>
                      <a:pt x="673" y="759"/>
                    </a:cubicBezTo>
                    <a:cubicBezTo>
                      <a:pt x="678" y="753"/>
                      <a:pt x="681" y="745"/>
                      <a:pt x="679" y="737"/>
                    </a:cubicBezTo>
                    <a:cubicBezTo>
                      <a:pt x="677" y="728"/>
                      <a:pt x="666" y="719"/>
                      <a:pt x="656" y="719"/>
                    </a:cubicBezTo>
                    <a:cubicBezTo>
                      <a:pt x="651" y="719"/>
                      <a:pt x="645" y="722"/>
                      <a:pt x="645" y="728"/>
                    </a:cubicBezTo>
                    <a:cubicBezTo>
                      <a:pt x="645" y="730"/>
                      <a:pt x="646" y="733"/>
                      <a:pt x="648" y="734"/>
                    </a:cubicBezTo>
                    <a:close/>
                    <a:moveTo>
                      <a:pt x="677" y="770"/>
                    </a:moveTo>
                    <a:cubicBezTo>
                      <a:pt x="699" y="770"/>
                      <a:pt x="712" y="783"/>
                      <a:pt x="722" y="787"/>
                    </a:cubicBezTo>
                    <a:cubicBezTo>
                      <a:pt x="732" y="793"/>
                      <a:pt x="738" y="784"/>
                      <a:pt x="728" y="776"/>
                    </a:cubicBezTo>
                    <a:cubicBezTo>
                      <a:pt x="717" y="767"/>
                      <a:pt x="688" y="766"/>
                      <a:pt x="677" y="770"/>
                    </a:cubicBezTo>
                    <a:close/>
                    <a:moveTo>
                      <a:pt x="388" y="641"/>
                    </a:moveTo>
                    <a:cubicBezTo>
                      <a:pt x="386" y="642"/>
                      <a:pt x="385" y="644"/>
                      <a:pt x="385" y="646"/>
                    </a:cubicBezTo>
                    <a:cubicBezTo>
                      <a:pt x="386" y="648"/>
                      <a:pt x="388" y="649"/>
                      <a:pt x="390" y="648"/>
                    </a:cubicBezTo>
                    <a:cubicBezTo>
                      <a:pt x="392" y="648"/>
                      <a:pt x="393" y="646"/>
                      <a:pt x="393" y="644"/>
                    </a:cubicBezTo>
                    <a:cubicBezTo>
                      <a:pt x="392" y="641"/>
                      <a:pt x="390" y="640"/>
                      <a:pt x="388" y="641"/>
                    </a:cubicBezTo>
                    <a:close/>
                    <a:moveTo>
                      <a:pt x="365" y="625"/>
                    </a:moveTo>
                    <a:cubicBezTo>
                      <a:pt x="361" y="626"/>
                      <a:pt x="359" y="630"/>
                      <a:pt x="360" y="634"/>
                    </a:cubicBezTo>
                    <a:cubicBezTo>
                      <a:pt x="361" y="638"/>
                      <a:pt x="365" y="640"/>
                      <a:pt x="369" y="639"/>
                    </a:cubicBezTo>
                    <a:cubicBezTo>
                      <a:pt x="373" y="638"/>
                      <a:pt x="375" y="634"/>
                      <a:pt x="374" y="630"/>
                    </a:cubicBezTo>
                    <a:cubicBezTo>
                      <a:pt x="373" y="626"/>
                      <a:pt x="369" y="624"/>
                      <a:pt x="365" y="625"/>
                    </a:cubicBezTo>
                    <a:close/>
                    <a:moveTo>
                      <a:pt x="379" y="632"/>
                    </a:moveTo>
                    <a:cubicBezTo>
                      <a:pt x="376" y="633"/>
                      <a:pt x="375" y="636"/>
                      <a:pt x="376" y="639"/>
                    </a:cubicBezTo>
                    <a:cubicBezTo>
                      <a:pt x="376" y="642"/>
                      <a:pt x="379" y="643"/>
                      <a:pt x="382" y="642"/>
                    </a:cubicBezTo>
                    <a:cubicBezTo>
                      <a:pt x="385" y="641"/>
                      <a:pt x="387" y="638"/>
                      <a:pt x="386" y="636"/>
                    </a:cubicBezTo>
                    <a:cubicBezTo>
                      <a:pt x="385" y="633"/>
                      <a:pt x="382" y="631"/>
                      <a:pt x="379" y="632"/>
                    </a:cubicBezTo>
                    <a:close/>
                    <a:moveTo>
                      <a:pt x="345" y="640"/>
                    </a:moveTo>
                    <a:cubicBezTo>
                      <a:pt x="356" y="625"/>
                      <a:pt x="333" y="612"/>
                      <a:pt x="327" y="607"/>
                    </a:cubicBezTo>
                    <a:cubicBezTo>
                      <a:pt x="321" y="602"/>
                      <a:pt x="319" y="598"/>
                      <a:pt x="319" y="592"/>
                    </a:cubicBezTo>
                    <a:cubicBezTo>
                      <a:pt x="315" y="599"/>
                      <a:pt x="312" y="617"/>
                      <a:pt x="313" y="626"/>
                    </a:cubicBezTo>
                    <a:cubicBezTo>
                      <a:pt x="316" y="639"/>
                      <a:pt x="325" y="648"/>
                      <a:pt x="341" y="645"/>
                    </a:cubicBezTo>
                    <a:cubicBezTo>
                      <a:pt x="334" y="641"/>
                      <a:pt x="327" y="633"/>
                      <a:pt x="327" y="625"/>
                    </a:cubicBezTo>
                    <a:cubicBezTo>
                      <a:pt x="329" y="629"/>
                      <a:pt x="337" y="637"/>
                      <a:pt x="345" y="640"/>
                    </a:cubicBezTo>
                    <a:close/>
                    <a:moveTo>
                      <a:pt x="332" y="656"/>
                    </a:moveTo>
                    <a:cubicBezTo>
                      <a:pt x="296" y="649"/>
                      <a:pt x="254" y="679"/>
                      <a:pt x="254" y="710"/>
                    </a:cubicBezTo>
                    <a:cubicBezTo>
                      <a:pt x="255" y="735"/>
                      <a:pt x="278" y="733"/>
                      <a:pt x="282" y="711"/>
                    </a:cubicBezTo>
                    <a:cubicBezTo>
                      <a:pt x="284" y="696"/>
                      <a:pt x="293" y="658"/>
                      <a:pt x="332" y="656"/>
                    </a:cubicBezTo>
                    <a:close/>
                    <a:moveTo>
                      <a:pt x="479" y="936"/>
                    </a:moveTo>
                    <a:cubicBezTo>
                      <a:pt x="479" y="939"/>
                      <a:pt x="480" y="941"/>
                      <a:pt x="483" y="941"/>
                    </a:cubicBezTo>
                    <a:cubicBezTo>
                      <a:pt x="485" y="942"/>
                      <a:pt x="488" y="940"/>
                      <a:pt x="488" y="937"/>
                    </a:cubicBezTo>
                    <a:cubicBezTo>
                      <a:pt x="488" y="935"/>
                      <a:pt x="487" y="932"/>
                      <a:pt x="484" y="932"/>
                    </a:cubicBezTo>
                    <a:cubicBezTo>
                      <a:pt x="481" y="932"/>
                      <a:pt x="479" y="934"/>
                      <a:pt x="479" y="936"/>
                    </a:cubicBezTo>
                    <a:close/>
                    <a:moveTo>
                      <a:pt x="465" y="939"/>
                    </a:moveTo>
                    <a:cubicBezTo>
                      <a:pt x="465" y="942"/>
                      <a:pt x="467" y="945"/>
                      <a:pt x="470" y="945"/>
                    </a:cubicBezTo>
                    <a:cubicBezTo>
                      <a:pt x="473" y="946"/>
                      <a:pt x="476" y="944"/>
                      <a:pt x="477" y="940"/>
                    </a:cubicBezTo>
                    <a:cubicBezTo>
                      <a:pt x="477" y="937"/>
                      <a:pt x="475" y="934"/>
                      <a:pt x="472" y="934"/>
                    </a:cubicBezTo>
                    <a:cubicBezTo>
                      <a:pt x="469" y="934"/>
                      <a:pt x="466" y="936"/>
                      <a:pt x="465" y="939"/>
                    </a:cubicBezTo>
                    <a:close/>
                    <a:moveTo>
                      <a:pt x="448" y="939"/>
                    </a:moveTo>
                    <a:cubicBezTo>
                      <a:pt x="447" y="943"/>
                      <a:pt x="450" y="947"/>
                      <a:pt x="454" y="948"/>
                    </a:cubicBezTo>
                    <a:cubicBezTo>
                      <a:pt x="459" y="948"/>
                      <a:pt x="462" y="945"/>
                      <a:pt x="463" y="941"/>
                    </a:cubicBezTo>
                    <a:cubicBezTo>
                      <a:pt x="463" y="937"/>
                      <a:pt x="460" y="933"/>
                      <a:pt x="456" y="933"/>
                    </a:cubicBezTo>
                    <a:cubicBezTo>
                      <a:pt x="452" y="932"/>
                      <a:pt x="448" y="935"/>
                      <a:pt x="448" y="939"/>
                    </a:cubicBezTo>
                    <a:close/>
                    <a:moveTo>
                      <a:pt x="455" y="877"/>
                    </a:moveTo>
                    <a:cubicBezTo>
                      <a:pt x="461" y="873"/>
                      <a:pt x="471" y="870"/>
                      <a:pt x="480" y="874"/>
                    </a:cubicBezTo>
                    <a:cubicBezTo>
                      <a:pt x="495" y="881"/>
                      <a:pt x="499" y="895"/>
                      <a:pt x="493" y="910"/>
                    </a:cubicBezTo>
                    <a:cubicBezTo>
                      <a:pt x="483" y="937"/>
                      <a:pt x="515" y="950"/>
                      <a:pt x="527" y="920"/>
                    </a:cubicBezTo>
                    <a:cubicBezTo>
                      <a:pt x="532" y="906"/>
                      <a:pt x="526" y="889"/>
                      <a:pt x="518" y="879"/>
                    </a:cubicBezTo>
                    <a:cubicBezTo>
                      <a:pt x="502" y="860"/>
                      <a:pt x="467" y="856"/>
                      <a:pt x="455" y="877"/>
                    </a:cubicBezTo>
                    <a:close/>
                    <a:moveTo>
                      <a:pt x="545" y="881"/>
                    </a:moveTo>
                    <a:cubicBezTo>
                      <a:pt x="550" y="830"/>
                      <a:pt x="606" y="787"/>
                      <a:pt x="646" y="801"/>
                    </a:cubicBezTo>
                    <a:cubicBezTo>
                      <a:pt x="679" y="812"/>
                      <a:pt x="667" y="840"/>
                      <a:pt x="637" y="836"/>
                    </a:cubicBezTo>
                    <a:cubicBezTo>
                      <a:pt x="616" y="834"/>
                      <a:pt x="563" y="830"/>
                      <a:pt x="545" y="881"/>
                    </a:cubicBezTo>
                    <a:close/>
                    <a:moveTo>
                      <a:pt x="537" y="865"/>
                    </a:moveTo>
                    <a:cubicBezTo>
                      <a:pt x="524" y="818"/>
                      <a:pt x="530" y="801"/>
                      <a:pt x="538" y="765"/>
                    </a:cubicBezTo>
                    <a:cubicBezTo>
                      <a:pt x="541" y="755"/>
                      <a:pt x="540" y="744"/>
                      <a:pt x="535" y="737"/>
                    </a:cubicBezTo>
                    <a:cubicBezTo>
                      <a:pt x="529" y="726"/>
                      <a:pt x="518" y="720"/>
                      <a:pt x="511" y="718"/>
                    </a:cubicBezTo>
                    <a:cubicBezTo>
                      <a:pt x="527" y="707"/>
                      <a:pt x="548" y="724"/>
                      <a:pt x="554" y="732"/>
                    </a:cubicBezTo>
                    <a:cubicBezTo>
                      <a:pt x="567" y="748"/>
                      <a:pt x="571" y="772"/>
                      <a:pt x="564" y="792"/>
                    </a:cubicBezTo>
                    <a:cubicBezTo>
                      <a:pt x="557" y="814"/>
                      <a:pt x="541" y="840"/>
                      <a:pt x="537" y="865"/>
                    </a:cubicBezTo>
                    <a:close/>
                    <a:moveTo>
                      <a:pt x="497" y="831"/>
                    </a:moveTo>
                    <a:cubicBezTo>
                      <a:pt x="491" y="822"/>
                      <a:pt x="479" y="815"/>
                      <a:pt x="470" y="812"/>
                    </a:cubicBezTo>
                    <a:cubicBezTo>
                      <a:pt x="458" y="808"/>
                      <a:pt x="440" y="808"/>
                      <a:pt x="431" y="818"/>
                    </a:cubicBezTo>
                    <a:cubicBezTo>
                      <a:pt x="420" y="810"/>
                      <a:pt x="408" y="810"/>
                      <a:pt x="396" y="811"/>
                    </a:cubicBezTo>
                    <a:cubicBezTo>
                      <a:pt x="380" y="812"/>
                      <a:pt x="363" y="807"/>
                      <a:pt x="361" y="793"/>
                    </a:cubicBezTo>
                    <a:cubicBezTo>
                      <a:pt x="353" y="808"/>
                      <a:pt x="374" y="828"/>
                      <a:pt x="387" y="833"/>
                    </a:cubicBezTo>
                    <a:cubicBezTo>
                      <a:pt x="407" y="840"/>
                      <a:pt x="427" y="831"/>
                      <a:pt x="450" y="825"/>
                    </a:cubicBezTo>
                    <a:cubicBezTo>
                      <a:pt x="462" y="821"/>
                      <a:pt x="479" y="821"/>
                      <a:pt x="497" y="831"/>
                    </a:cubicBezTo>
                    <a:close/>
                    <a:moveTo>
                      <a:pt x="246" y="672"/>
                    </a:moveTo>
                    <a:cubicBezTo>
                      <a:pt x="237" y="683"/>
                      <a:pt x="221" y="710"/>
                      <a:pt x="230" y="727"/>
                    </a:cubicBezTo>
                    <a:cubicBezTo>
                      <a:pt x="229" y="728"/>
                      <a:pt x="228" y="731"/>
                      <a:pt x="228" y="734"/>
                    </a:cubicBezTo>
                    <a:cubicBezTo>
                      <a:pt x="221" y="725"/>
                      <a:pt x="221" y="711"/>
                      <a:pt x="226" y="698"/>
                    </a:cubicBezTo>
                    <a:cubicBezTo>
                      <a:pt x="231" y="686"/>
                      <a:pt x="239" y="677"/>
                      <a:pt x="246" y="672"/>
                    </a:cubicBezTo>
                    <a:close/>
                    <a:moveTo>
                      <a:pt x="271" y="739"/>
                    </a:moveTo>
                    <a:cubicBezTo>
                      <a:pt x="269" y="742"/>
                      <a:pt x="270" y="746"/>
                      <a:pt x="273" y="748"/>
                    </a:cubicBezTo>
                    <a:cubicBezTo>
                      <a:pt x="276" y="749"/>
                      <a:pt x="280" y="748"/>
                      <a:pt x="282" y="745"/>
                    </a:cubicBezTo>
                    <a:cubicBezTo>
                      <a:pt x="283" y="742"/>
                      <a:pt x="282" y="738"/>
                      <a:pt x="279" y="737"/>
                    </a:cubicBezTo>
                    <a:cubicBezTo>
                      <a:pt x="276" y="735"/>
                      <a:pt x="272" y="736"/>
                      <a:pt x="271" y="739"/>
                    </a:cubicBezTo>
                    <a:close/>
                    <a:moveTo>
                      <a:pt x="252" y="737"/>
                    </a:moveTo>
                    <a:cubicBezTo>
                      <a:pt x="250" y="740"/>
                      <a:pt x="252" y="745"/>
                      <a:pt x="255" y="747"/>
                    </a:cubicBezTo>
                    <a:cubicBezTo>
                      <a:pt x="259" y="749"/>
                      <a:pt x="264" y="748"/>
                      <a:pt x="266" y="744"/>
                    </a:cubicBezTo>
                    <a:cubicBezTo>
                      <a:pt x="268" y="740"/>
                      <a:pt x="266" y="735"/>
                      <a:pt x="263" y="733"/>
                    </a:cubicBezTo>
                    <a:cubicBezTo>
                      <a:pt x="259" y="731"/>
                      <a:pt x="254" y="733"/>
                      <a:pt x="252" y="737"/>
                    </a:cubicBezTo>
                    <a:close/>
                    <a:moveTo>
                      <a:pt x="230" y="729"/>
                    </a:moveTo>
                    <a:cubicBezTo>
                      <a:pt x="227" y="734"/>
                      <a:pt x="229" y="740"/>
                      <a:pt x="234" y="743"/>
                    </a:cubicBezTo>
                    <a:cubicBezTo>
                      <a:pt x="239" y="745"/>
                      <a:pt x="246" y="743"/>
                      <a:pt x="248" y="738"/>
                    </a:cubicBezTo>
                    <a:cubicBezTo>
                      <a:pt x="251" y="733"/>
                      <a:pt x="249" y="727"/>
                      <a:pt x="244" y="724"/>
                    </a:cubicBezTo>
                    <a:cubicBezTo>
                      <a:pt x="239" y="722"/>
                      <a:pt x="232" y="724"/>
                      <a:pt x="230" y="729"/>
                    </a:cubicBezTo>
                    <a:close/>
                    <a:moveTo>
                      <a:pt x="210" y="653"/>
                    </a:moveTo>
                    <a:cubicBezTo>
                      <a:pt x="209" y="657"/>
                      <a:pt x="210" y="661"/>
                      <a:pt x="214" y="663"/>
                    </a:cubicBezTo>
                    <a:cubicBezTo>
                      <a:pt x="217" y="665"/>
                      <a:pt x="222" y="664"/>
                      <a:pt x="224" y="660"/>
                    </a:cubicBezTo>
                    <a:cubicBezTo>
                      <a:pt x="225" y="656"/>
                      <a:pt x="224" y="652"/>
                      <a:pt x="220" y="650"/>
                    </a:cubicBezTo>
                    <a:cubicBezTo>
                      <a:pt x="217" y="648"/>
                      <a:pt x="212" y="650"/>
                      <a:pt x="210" y="653"/>
                    </a:cubicBezTo>
                    <a:close/>
                    <a:moveTo>
                      <a:pt x="670" y="1001"/>
                    </a:moveTo>
                    <a:cubicBezTo>
                      <a:pt x="677" y="995"/>
                      <a:pt x="678" y="982"/>
                      <a:pt x="670" y="979"/>
                    </a:cubicBezTo>
                    <a:cubicBezTo>
                      <a:pt x="669" y="973"/>
                      <a:pt x="673" y="967"/>
                      <a:pt x="679" y="965"/>
                    </a:cubicBezTo>
                    <a:cubicBezTo>
                      <a:pt x="689" y="962"/>
                      <a:pt x="703" y="969"/>
                      <a:pt x="706" y="979"/>
                    </a:cubicBezTo>
                    <a:cubicBezTo>
                      <a:pt x="707" y="952"/>
                      <a:pt x="667" y="941"/>
                      <a:pt x="650" y="962"/>
                    </a:cubicBezTo>
                    <a:cubicBezTo>
                      <a:pt x="640" y="974"/>
                      <a:pt x="641" y="987"/>
                      <a:pt x="647" y="995"/>
                    </a:cubicBezTo>
                    <a:cubicBezTo>
                      <a:pt x="653" y="1003"/>
                      <a:pt x="663" y="1007"/>
                      <a:pt x="670" y="1001"/>
                    </a:cubicBezTo>
                    <a:close/>
                    <a:moveTo>
                      <a:pt x="620" y="1037"/>
                    </a:moveTo>
                    <a:cubicBezTo>
                      <a:pt x="618" y="1013"/>
                      <a:pt x="632" y="999"/>
                      <a:pt x="635" y="988"/>
                    </a:cubicBezTo>
                    <a:cubicBezTo>
                      <a:pt x="638" y="976"/>
                      <a:pt x="624" y="972"/>
                      <a:pt x="618" y="985"/>
                    </a:cubicBezTo>
                    <a:cubicBezTo>
                      <a:pt x="611" y="998"/>
                      <a:pt x="613" y="1020"/>
                      <a:pt x="620" y="1037"/>
                    </a:cubicBezTo>
                    <a:close/>
                    <a:moveTo>
                      <a:pt x="589" y="953"/>
                    </a:moveTo>
                    <a:cubicBezTo>
                      <a:pt x="595" y="958"/>
                      <a:pt x="605" y="957"/>
                      <a:pt x="610" y="954"/>
                    </a:cubicBezTo>
                    <a:cubicBezTo>
                      <a:pt x="616" y="960"/>
                      <a:pt x="607" y="976"/>
                      <a:pt x="595" y="972"/>
                    </a:cubicBezTo>
                    <a:cubicBezTo>
                      <a:pt x="588" y="970"/>
                      <a:pt x="584" y="959"/>
                      <a:pt x="589" y="953"/>
                    </a:cubicBezTo>
                    <a:close/>
                    <a:moveTo>
                      <a:pt x="599" y="919"/>
                    </a:moveTo>
                    <a:cubicBezTo>
                      <a:pt x="596" y="923"/>
                      <a:pt x="596" y="928"/>
                      <a:pt x="600" y="931"/>
                    </a:cubicBezTo>
                    <a:cubicBezTo>
                      <a:pt x="607" y="936"/>
                      <a:pt x="615" y="929"/>
                      <a:pt x="613" y="922"/>
                    </a:cubicBezTo>
                    <a:cubicBezTo>
                      <a:pt x="612" y="917"/>
                      <a:pt x="608" y="915"/>
                      <a:pt x="609" y="907"/>
                    </a:cubicBezTo>
                    <a:cubicBezTo>
                      <a:pt x="606" y="915"/>
                      <a:pt x="602" y="914"/>
                      <a:pt x="599" y="919"/>
                    </a:cubicBezTo>
                    <a:close/>
                    <a:moveTo>
                      <a:pt x="549" y="983"/>
                    </a:moveTo>
                    <a:cubicBezTo>
                      <a:pt x="533" y="971"/>
                      <a:pt x="494" y="972"/>
                      <a:pt x="491" y="993"/>
                    </a:cubicBezTo>
                    <a:cubicBezTo>
                      <a:pt x="487" y="993"/>
                      <a:pt x="484" y="987"/>
                      <a:pt x="486" y="981"/>
                    </a:cubicBezTo>
                    <a:cubicBezTo>
                      <a:pt x="488" y="975"/>
                      <a:pt x="496" y="969"/>
                      <a:pt x="504" y="971"/>
                    </a:cubicBezTo>
                    <a:cubicBezTo>
                      <a:pt x="505" y="963"/>
                      <a:pt x="532" y="963"/>
                      <a:pt x="549" y="983"/>
                    </a:cubicBezTo>
                    <a:close/>
                    <a:moveTo>
                      <a:pt x="834" y="1044"/>
                    </a:moveTo>
                    <a:cubicBezTo>
                      <a:pt x="831" y="1033"/>
                      <a:pt x="823" y="1025"/>
                      <a:pt x="812" y="1022"/>
                    </a:cubicBezTo>
                    <a:cubicBezTo>
                      <a:pt x="803" y="1019"/>
                      <a:pt x="794" y="1021"/>
                      <a:pt x="786" y="1025"/>
                    </a:cubicBezTo>
                    <a:cubicBezTo>
                      <a:pt x="783" y="1027"/>
                      <a:pt x="780" y="1030"/>
                      <a:pt x="778" y="1033"/>
                    </a:cubicBezTo>
                    <a:cubicBezTo>
                      <a:pt x="779" y="1032"/>
                      <a:pt x="780" y="1031"/>
                      <a:pt x="781" y="1031"/>
                    </a:cubicBezTo>
                    <a:cubicBezTo>
                      <a:pt x="788" y="1026"/>
                      <a:pt x="797" y="1029"/>
                      <a:pt x="801" y="1036"/>
                    </a:cubicBezTo>
                    <a:cubicBezTo>
                      <a:pt x="805" y="1043"/>
                      <a:pt x="803" y="1052"/>
                      <a:pt x="796" y="1056"/>
                    </a:cubicBezTo>
                    <a:cubicBezTo>
                      <a:pt x="786" y="1062"/>
                      <a:pt x="774" y="1055"/>
                      <a:pt x="773" y="1043"/>
                    </a:cubicBezTo>
                    <a:cubicBezTo>
                      <a:pt x="773" y="1035"/>
                      <a:pt x="779" y="1028"/>
                      <a:pt x="785" y="1023"/>
                    </a:cubicBezTo>
                    <a:cubicBezTo>
                      <a:pt x="793" y="1018"/>
                      <a:pt x="803" y="1016"/>
                      <a:pt x="813" y="1018"/>
                    </a:cubicBezTo>
                    <a:cubicBezTo>
                      <a:pt x="826" y="1022"/>
                      <a:pt x="834" y="1031"/>
                      <a:pt x="838" y="1043"/>
                    </a:cubicBezTo>
                    <a:cubicBezTo>
                      <a:pt x="841" y="1053"/>
                      <a:pt x="841" y="1062"/>
                      <a:pt x="837" y="1071"/>
                    </a:cubicBezTo>
                    <a:cubicBezTo>
                      <a:pt x="839" y="1070"/>
                      <a:pt x="841" y="1068"/>
                      <a:pt x="843" y="1066"/>
                    </a:cubicBezTo>
                    <a:cubicBezTo>
                      <a:pt x="850" y="1059"/>
                      <a:pt x="857" y="1054"/>
                      <a:pt x="866" y="1050"/>
                    </a:cubicBezTo>
                    <a:cubicBezTo>
                      <a:pt x="868" y="1048"/>
                      <a:pt x="870" y="1047"/>
                      <a:pt x="873" y="1046"/>
                    </a:cubicBezTo>
                    <a:cubicBezTo>
                      <a:pt x="877" y="1044"/>
                      <a:pt x="881" y="1043"/>
                      <a:pt x="886" y="1042"/>
                    </a:cubicBezTo>
                    <a:cubicBezTo>
                      <a:pt x="887" y="1042"/>
                      <a:pt x="901" y="1040"/>
                      <a:pt x="902" y="1042"/>
                    </a:cubicBezTo>
                    <a:cubicBezTo>
                      <a:pt x="901" y="1044"/>
                      <a:pt x="893" y="1045"/>
                      <a:pt x="892" y="1045"/>
                    </a:cubicBezTo>
                    <a:cubicBezTo>
                      <a:pt x="886" y="1047"/>
                      <a:pt x="881" y="1048"/>
                      <a:pt x="875" y="1051"/>
                    </a:cubicBezTo>
                    <a:cubicBezTo>
                      <a:pt x="872" y="1052"/>
                      <a:pt x="870" y="1053"/>
                      <a:pt x="868" y="1054"/>
                    </a:cubicBezTo>
                    <a:cubicBezTo>
                      <a:pt x="859" y="1058"/>
                      <a:pt x="853" y="1063"/>
                      <a:pt x="845" y="1069"/>
                    </a:cubicBezTo>
                    <a:cubicBezTo>
                      <a:pt x="845" y="1069"/>
                      <a:pt x="844" y="1070"/>
                      <a:pt x="843" y="1071"/>
                    </a:cubicBezTo>
                    <a:cubicBezTo>
                      <a:pt x="845" y="1070"/>
                      <a:pt x="848" y="1069"/>
                      <a:pt x="851" y="1067"/>
                    </a:cubicBezTo>
                    <a:cubicBezTo>
                      <a:pt x="859" y="1064"/>
                      <a:pt x="865" y="1062"/>
                      <a:pt x="874" y="1062"/>
                    </a:cubicBezTo>
                    <a:cubicBezTo>
                      <a:pt x="897" y="1062"/>
                      <a:pt x="909" y="1080"/>
                      <a:pt x="910" y="1099"/>
                    </a:cubicBezTo>
                    <a:cubicBezTo>
                      <a:pt x="911" y="1116"/>
                      <a:pt x="905" y="1134"/>
                      <a:pt x="891" y="1143"/>
                    </a:cubicBezTo>
                    <a:cubicBezTo>
                      <a:pt x="879" y="1151"/>
                      <a:pt x="865" y="1151"/>
                      <a:pt x="853" y="1141"/>
                    </a:cubicBezTo>
                    <a:cubicBezTo>
                      <a:pt x="848" y="1137"/>
                      <a:pt x="845" y="1132"/>
                      <a:pt x="843" y="1126"/>
                    </a:cubicBezTo>
                    <a:cubicBezTo>
                      <a:pt x="842" y="1120"/>
                      <a:pt x="842" y="1116"/>
                      <a:pt x="844" y="1111"/>
                    </a:cubicBezTo>
                    <a:cubicBezTo>
                      <a:pt x="847" y="1105"/>
                      <a:pt x="852" y="1101"/>
                      <a:pt x="859" y="1100"/>
                    </a:cubicBezTo>
                    <a:cubicBezTo>
                      <a:pt x="863" y="1099"/>
                      <a:pt x="867" y="1100"/>
                      <a:pt x="870" y="1103"/>
                    </a:cubicBezTo>
                    <a:cubicBezTo>
                      <a:pt x="873" y="1106"/>
                      <a:pt x="875" y="1110"/>
                      <a:pt x="875" y="1115"/>
                    </a:cubicBezTo>
                    <a:cubicBezTo>
                      <a:pt x="874" y="1120"/>
                      <a:pt x="871" y="1124"/>
                      <a:pt x="866" y="1126"/>
                    </a:cubicBezTo>
                    <a:cubicBezTo>
                      <a:pt x="862" y="1128"/>
                      <a:pt x="856" y="1126"/>
                      <a:pt x="853" y="1121"/>
                    </a:cubicBezTo>
                    <a:cubicBezTo>
                      <a:pt x="850" y="1116"/>
                      <a:pt x="852" y="1109"/>
                      <a:pt x="857" y="1106"/>
                    </a:cubicBezTo>
                    <a:cubicBezTo>
                      <a:pt x="862" y="1103"/>
                      <a:pt x="869" y="1104"/>
                      <a:pt x="872" y="1110"/>
                    </a:cubicBezTo>
                    <a:cubicBezTo>
                      <a:pt x="874" y="1112"/>
                      <a:pt x="874" y="1114"/>
                      <a:pt x="874" y="1116"/>
                    </a:cubicBezTo>
                    <a:cubicBezTo>
                      <a:pt x="874" y="1116"/>
                      <a:pt x="874" y="1115"/>
                      <a:pt x="874" y="1115"/>
                    </a:cubicBezTo>
                    <a:cubicBezTo>
                      <a:pt x="874" y="1110"/>
                      <a:pt x="873" y="1106"/>
                      <a:pt x="869" y="1103"/>
                    </a:cubicBezTo>
                    <a:cubicBezTo>
                      <a:pt x="866" y="1101"/>
                      <a:pt x="863" y="1100"/>
                      <a:pt x="859" y="1100"/>
                    </a:cubicBezTo>
                    <a:cubicBezTo>
                      <a:pt x="853" y="1101"/>
                      <a:pt x="848" y="1105"/>
                      <a:pt x="845" y="1111"/>
                    </a:cubicBezTo>
                    <a:cubicBezTo>
                      <a:pt x="843" y="1116"/>
                      <a:pt x="843" y="1120"/>
                      <a:pt x="845" y="1125"/>
                    </a:cubicBezTo>
                    <a:cubicBezTo>
                      <a:pt x="847" y="1131"/>
                      <a:pt x="850" y="1136"/>
                      <a:pt x="855" y="1140"/>
                    </a:cubicBezTo>
                    <a:cubicBezTo>
                      <a:pt x="865" y="1148"/>
                      <a:pt x="878" y="1149"/>
                      <a:pt x="890" y="1141"/>
                    </a:cubicBezTo>
                    <a:cubicBezTo>
                      <a:pt x="903" y="1132"/>
                      <a:pt x="908" y="1114"/>
                      <a:pt x="906" y="1098"/>
                    </a:cubicBezTo>
                    <a:cubicBezTo>
                      <a:pt x="904" y="1081"/>
                      <a:pt x="894" y="1066"/>
                      <a:pt x="874" y="1066"/>
                    </a:cubicBezTo>
                    <a:cubicBezTo>
                      <a:pt x="866" y="1067"/>
                      <a:pt x="860" y="1069"/>
                      <a:pt x="853" y="1072"/>
                    </a:cubicBezTo>
                    <a:cubicBezTo>
                      <a:pt x="848" y="1074"/>
                      <a:pt x="844" y="1076"/>
                      <a:pt x="840" y="1079"/>
                    </a:cubicBezTo>
                    <a:cubicBezTo>
                      <a:pt x="825" y="1088"/>
                      <a:pt x="815" y="1101"/>
                      <a:pt x="798" y="1108"/>
                    </a:cubicBezTo>
                    <a:cubicBezTo>
                      <a:pt x="782" y="1114"/>
                      <a:pt x="765" y="1113"/>
                      <a:pt x="747" y="1105"/>
                    </a:cubicBezTo>
                    <a:cubicBezTo>
                      <a:pt x="738" y="1101"/>
                      <a:pt x="733" y="1096"/>
                      <a:pt x="726" y="1089"/>
                    </a:cubicBezTo>
                    <a:cubicBezTo>
                      <a:pt x="723" y="1086"/>
                      <a:pt x="721" y="1083"/>
                      <a:pt x="719" y="1080"/>
                    </a:cubicBezTo>
                    <a:cubicBezTo>
                      <a:pt x="719" y="1083"/>
                      <a:pt x="719" y="1086"/>
                      <a:pt x="718" y="1089"/>
                    </a:cubicBezTo>
                    <a:cubicBezTo>
                      <a:pt x="714" y="1100"/>
                      <a:pt x="705" y="1107"/>
                      <a:pt x="694" y="1108"/>
                    </a:cubicBezTo>
                    <a:cubicBezTo>
                      <a:pt x="684" y="1109"/>
                      <a:pt x="673" y="1105"/>
                      <a:pt x="667" y="1096"/>
                    </a:cubicBezTo>
                    <a:cubicBezTo>
                      <a:pt x="663" y="1087"/>
                      <a:pt x="663" y="1078"/>
                      <a:pt x="669" y="1071"/>
                    </a:cubicBezTo>
                    <a:cubicBezTo>
                      <a:pt x="673" y="1067"/>
                      <a:pt x="678" y="1065"/>
                      <a:pt x="683" y="1065"/>
                    </a:cubicBezTo>
                    <a:cubicBezTo>
                      <a:pt x="686" y="1065"/>
                      <a:pt x="689" y="1066"/>
                      <a:pt x="691" y="1068"/>
                    </a:cubicBezTo>
                    <a:cubicBezTo>
                      <a:pt x="696" y="1071"/>
                      <a:pt x="697" y="1077"/>
                      <a:pt x="695" y="1081"/>
                    </a:cubicBezTo>
                    <a:cubicBezTo>
                      <a:pt x="693" y="1087"/>
                      <a:pt x="686" y="1089"/>
                      <a:pt x="681" y="1087"/>
                    </a:cubicBezTo>
                    <a:cubicBezTo>
                      <a:pt x="675" y="1084"/>
                      <a:pt x="673" y="1078"/>
                      <a:pt x="676" y="1072"/>
                    </a:cubicBezTo>
                    <a:cubicBezTo>
                      <a:pt x="678" y="1068"/>
                      <a:pt x="683" y="1065"/>
                      <a:pt x="687" y="1066"/>
                    </a:cubicBezTo>
                    <a:cubicBezTo>
                      <a:pt x="681" y="1064"/>
                      <a:pt x="674" y="1067"/>
                      <a:pt x="669" y="1072"/>
                    </a:cubicBezTo>
                    <a:cubicBezTo>
                      <a:pt x="664" y="1078"/>
                      <a:pt x="664" y="1087"/>
                      <a:pt x="668" y="1095"/>
                    </a:cubicBezTo>
                    <a:cubicBezTo>
                      <a:pt x="673" y="1104"/>
                      <a:pt x="684" y="1108"/>
                      <a:pt x="693" y="1107"/>
                    </a:cubicBezTo>
                    <a:cubicBezTo>
                      <a:pt x="700" y="1106"/>
                      <a:pt x="705" y="1103"/>
                      <a:pt x="709" y="1099"/>
                    </a:cubicBezTo>
                    <a:cubicBezTo>
                      <a:pt x="723" y="1085"/>
                      <a:pt x="710" y="1067"/>
                      <a:pt x="709" y="1045"/>
                    </a:cubicBezTo>
                    <a:cubicBezTo>
                      <a:pt x="709" y="1022"/>
                      <a:pt x="717" y="999"/>
                      <a:pt x="730" y="982"/>
                    </a:cubicBezTo>
                    <a:cubicBezTo>
                      <a:pt x="716" y="1008"/>
                      <a:pt x="707" y="1036"/>
                      <a:pt x="716" y="1065"/>
                    </a:cubicBezTo>
                    <a:cubicBezTo>
                      <a:pt x="719" y="1074"/>
                      <a:pt x="723" y="1080"/>
                      <a:pt x="729" y="1086"/>
                    </a:cubicBezTo>
                    <a:cubicBezTo>
                      <a:pt x="735" y="1093"/>
                      <a:pt x="741" y="1097"/>
                      <a:pt x="749" y="1101"/>
                    </a:cubicBezTo>
                    <a:cubicBezTo>
                      <a:pt x="774" y="1112"/>
                      <a:pt x="797" y="1107"/>
                      <a:pt x="816" y="1091"/>
                    </a:cubicBezTo>
                    <a:cubicBezTo>
                      <a:pt x="830" y="1079"/>
                      <a:pt x="840" y="1064"/>
                      <a:pt x="834" y="1044"/>
                    </a:cubicBezTo>
                    <a:close/>
                    <a:moveTo>
                      <a:pt x="1039" y="1016"/>
                    </a:moveTo>
                    <a:cubicBezTo>
                      <a:pt x="1038" y="1019"/>
                      <a:pt x="1035" y="1020"/>
                      <a:pt x="1032" y="1019"/>
                    </a:cubicBezTo>
                    <a:cubicBezTo>
                      <a:pt x="1030" y="1017"/>
                      <a:pt x="1029" y="1014"/>
                      <a:pt x="1030" y="1012"/>
                    </a:cubicBezTo>
                    <a:cubicBezTo>
                      <a:pt x="1031" y="1009"/>
                      <a:pt x="1034" y="1008"/>
                      <a:pt x="1037" y="1009"/>
                    </a:cubicBezTo>
                    <a:cubicBezTo>
                      <a:pt x="1040" y="1011"/>
                      <a:pt x="1041" y="1014"/>
                      <a:pt x="1039" y="1016"/>
                    </a:cubicBezTo>
                    <a:close/>
                    <a:moveTo>
                      <a:pt x="906" y="983"/>
                    </a:moveTo>
                    <a:cubicBezTo>
                      <a:pt x="903" y="979"/>
                      <a:pt x="898" y="975"/>
                      <a:pt x="893" y="978"/>
                    </a:cubicBezTo>
                    <a:cubicBezTo>
                      <a:pt x="890" y="979"/>
                      <a:pt x="888" y="982"/>
                      <a:pt x="888" y="985"/>
                    </a:cubicBezTo>
                    <a:cubicBezTo>
                      <a:pt x="888" y="988"/>
                      <a:pt x="891" y="991"/>
                      <a:pt x="895" y="991"/>
                    </a:cubicBezTo>
                    <a:cubicBezTo>
                      <a:pt x="897" y="990"/>
                      <a:pt x="899" y="988"/>
                      <a:pt x="899" y="985"/>
                    </a:cubicBezTo>
                    <a:cubicBezTo>
                      <a:pt x="902" y="990"/>
                      <a:pt x="896" y="997"/>
                      <a:pt x="889" y="992"/>
                    </a:cubicBezTo>
                    <a:cubicBezTo>
                      <a:pt x="885" y="990"/>
                      <a:pt x="884" y="986"/>
                      <a:pt x="885" y="982"/>
                    </a:cubicBezTo>
                    <a:cubicBezTo>
                      <a:pt x="887" y="974"/>
                      <a:pt x="895" y="972"/>
                      <a:pt x="901" y="974"/>
                    </a:cubicBezTo>
                    <a:cubicBezTo>
                      <a:pt x="907" y="976"/>
                      <a:pt x="911" y="983"/>
                      <a:pt x="911" y="990"/>
                    </a:cubicBezTo>
                    <a:cubicBezTo>
                      <a:pt x="912" y="971"/>
                      <a:pt x="894" y="946"/>
                      <a:pt x="883" y="938"/>
                    </a:cubicBezTo>
                    <a:cubicBezTo>
                      <a:pt x="884" y="938"/>
                      <a:pt x="885" y="937"/>
                      <a:pt x="886" y="936"/>
                    </a:cubicBezTo>
                    <a:cubicBezTo>
                      <a:pt x="903" y="949"/>
                      <a:pt x="917" y="976"/>
                      <a:pt x="914" y="993"/>
                    </a:cubicBezTo>
                    <a:cubicBezTo>
                      <a:pt x="931" y="974"/>
                      <a:pt x="947" y="966"/>
                      <a:pt x="956" y="952"/>
                    </a:cubicBezTo>
                    <a:cubicBezTo>
                      <a:pt x="961" y="945"/>
                      <a:pt x="964" y="937"/>
                      <a:pt x="963" y="929"/>
                    </a:cubicBezTo>
                    <a:cubicBezTo>
                      <a:pt x="964" y="929"/>
                      <a:pt x="966" y="926"/>
                      <a:pt x="966" y="924"/>
                    </a:cubicBezTo>
                    <a:cubicBezTo>
                      <a:pt x="970" y="933"/>
                      <a:pt x="966" y="946"/>
                      <a:pt x="958" y="956"/>
                    </a:cubicBezTo>
                    <a:cubicBezTo>
                      <a:pt x="957" y="957"/>
                      <a:pt x="957" y="957"/>
                      <a:pt x="956" y="958"/>
                    </a:cubicBezTo>
                    <a:cubicBezTo>
                      <a:pt x="970" y="951"/>
                      <a:pt x="982" y="934"/>
                      <a:pt x="987" y="917"/>
                    </a:cubicBezTo>
                    <a:cubicBezTo>
                      <a:pt x="989" y="910"/>
                      <a:pt x="990" y="901"/>
                      <a:pt x="986" y="895"/>
                    </a:cubicBezTo>
                    <a:cubicBezTo>
                      <a:pt x="984" y="891"/>
                      <a:pt x="979" y="888"/>
                      <a:pt x="975" y="890"/>
                    </a:cubicBezTo>
                    <a:cubicBezTo>
                      <a:pt x="973" y="891"/>
                      <a:pt x="972" y="892"/>
                      <a:pt x="973" y="894"/>
                    </a:cubicBezTo>
                    <a:cubicBezTo>
                      <a:pt x="973" y="895"/>
                      <a:pt x="974" y="896"/>
                      <a:pt x="976" y="896"/>
                    </a:cubicBezTo>
                    <a:cubicBezTo>
                      <a:pt x="977" y="896"/>
                      <a:pt x="978" y="896"/>
                      <a:pt x="978" y="895"/>
                    </a:cubicBezTo>
                    <a:cubicBezTo>
                      <a:pt x="979" y="894"/>
                      <a:pt x="979" y="892"/>
                      <a:pt x="977" y="892"/>
                    </a:cubicBezTo>
                    <a:cubicBezTo>
                      <a:pt x="977" y="892"/>
                      <a:pt x="976" y="892"/>
                      <a:pt x="975" y="893"/>
                    </a:cubicBezTo>
                    <a:cubicBezTo>
                      <a:pt x="975" y="892"/>
                      <a:pt x="976" y="891"/>
                      <a:pt x="977" y="891"/>
                    </a:cubicBezTo>
                    <a:cubicBezTo>
                      <a:pt x="979" y="891"/>
                      <a:pt x="980" y="892"/>
                      <a:pt x="981" y="893"/>
                    </a:cubicBezTo>
                    <a:cubicBezTo>
                      <a:pt x="981" y="896"/>
                      <a:pt x="980" y="899"/>
                      <a:pt x="977" y="899"/>
                    </a:cubicBezTo>
                    <a:cubicBezTo>
                      <a:pt x="976" y="900"/>
                      <a:pt x="973" y="900"/>
                      <a:pt x="972" y="899"/>
                    </a:cubicBezTo>
                    <a:cubicBezTo>
                      <a:pt x="970" y="898"/>
                      <a:pt x="969" y="896"/>
                      <a:pt x="969" y="894"/>
                    </a:cubicBezTo>
                    <a:cubicBezTo>
                      <a:pt x="969" y="891"/>
                      <a:pt x="970" y="889"/>
                      <a:pt x="972" y="888"/>
                    </a:cubicBezTo>
                    <a:cubicBezTo>
                      <a:pt x="977" y="885"/>
                      <a:pt x="982" y="888"/>
                      <a:pt x="985" y="891"/>
                    </a:cubicBezTo>
                    <a:cubicBezTo>
                      <a:pt x="987" y="893"/>
                      <a:pt x="988" y="895"/>
                      <a:pt x="989" y="898"/>
                    </a:cubicBezTo>
                    <a:cubicBezTo>
                      <a:pt x="988" y="887"/>
                      <a:pt x="982" y="880"/>
                      <a:pt x="973" y="876"/>
                    </a:cubicBezTo>
                    <a:cubicBezTo>
                      <a:pt x="968" y="873"/>
                      <a:pt x="962" y="872"/>
                      <a:pt x="956" y="875"/>
                    </a:cubicBezTo>
                    <a:cubicBezTo>
                      <a:pt x="956" y="875"/>
                      <a:pt x="956" y="875"/>
                      <a:pt x="956" y="875"/>
                    </a:cubicBezTo>
                    <a:cubicBezTo>
                      <a:pt x="962" y="874"/>
                      <a:pt x="967" y="878"/>
                      <a:pt x="965" y="885"/>
                    </a:cubicBezTo>
                    <a:cubicBezTo>
                      <a:pt x="963" y="891"/>
                      <a:pt x="952" y="897"/>
                      <a:pt x="959" y="910"/>
                    </a:cubicBezTo>
                    <a:cubicBezTo>
                      <a:pt x="954" y="906"/>
                      <a:pt x="949" y="900"/>
                      <a:pt x="947" y="894"/>
                    </a:cubicBezTo>
                    <a:cubicBezTo>
                      <a:pt x="945" y="888"/>
                      <a:pt x="947" y="880"/>
                      <a:pt x="952" y="876"/>
                    </a:cubicBezTo>
                    <a:cubicBezTo>
                      <a:pt x="958" y="871"/>
                      <a:pt x="967" y="871"/>
                      <a:pt x="974" y="874"/>
                    </a:cubicBezTo>
                    <a:cubicBezTo>
                      <a:pt x="985" y="880"/>
                      <a:pt x="990" y="890"/>
                      <a:pt x="991" y="901"/>
                    </a:cubicBezTo>
                    <a:cubicBezTo>
                      <a:pt x="991" y="911"/>
                      <a:pt x="986" y="927"/>
                      <a:pt x="981" y="936"/>
                    </a:cubicBezTo>
                    <a:cubicBezTo>
                      <a:pt x="976" y="944"/>
                      <a:pt x="968" y="953"/>
                      <a:pt x="960" y="958"/>
                    </a:cubicBezTo>
                    <a:cubicBezTo>
                      <a:pt x="966" y="956"/>
                      <a:pt x="971" y="955"/>
                      <a:pt x="977" y="955"/>
                    </a:cubicBezTo>
                    <a:cubicBezTo>
                      <a:pt x="991" y="955"/>
                      <a:pt x="1000" y="958"/>
                      <a:pt x="1012" y="965"/>
                    </a:cubicBezTo>
                    <a:cubicBezTo>
                      <a:pt x="1015" y="967"/>
                      <a:pt x="1018" y="970"/>
                      <a:pt x="1021" y="973"/>
                    </a:cubicBezTo>
                    <a:cubicBezTo>
                      <a:pt x="1020" y="974"/>
                      <a:pt x="1019" y="974"/>
                      <a:pt x="1019" y="975"/>
                    </a:cubicBezTo>
                    <a:cubicBezTo>
                      <a:pt x="1016" y="973"/>
                      <a:pt x="1013" y="970"/>
                      <a:pt x="1010" y="968"/>
                    </a:cubicBezTo>
                    <a:cubicBezTo>
                      <a:pt x="999" y="962"/>
                      <a:pt x="990" y="959"/>
                      <a:pt x="978" y="959"/>
                    </a:cubicBezTo>
                    <a:cubicBezTo>
                      <a:pt x="962" y="961"/>
                      <a:pt x="948" y="968"/>
                      <a:pt x="936" y="977"/>
                    </a:cubicBezTo>
                    <a:cubicBezTo>
                      <a:pt x="940" y="976"/>
                      <a:pt x="944" y="975"/>
                      <a:pt x="948" y="974"/>
                    </a:cubicBezTo>
                    <a:cubicBezTo>
                      <a:pt x="948" y="974"/>
                      <a:pt x="948" y="974"/>
                      <a:pt x="948" y="974"/>
                    </a:cubicBezTo>
                    <a:cubicBezTo>
                      <a:pt x="957" y="973"/>
                      <a:pt x="966" y="973"/>
                      <a:pt x="973" y="978"/>
                    </a:cubicBezTo>
                    <a:cubicBezTo>
                      <a:pt x="964" y="976"/>
                      <a:pt x="958" y="975"/>
                      <a:pt x="949" y="977"/>
                    </a:cubicBezTo>
                    <a:cubicBezTo>
                      <a:pt x="949" y="977"/>
                      <a:pt x="949" y="977"/>
                      <a:pt x="949" y="977"/>
                    </a:cubicBezTo>
                    <a:cubicBezTo>
                      <a:pt x="931" y="980"/>
                      <a:pt x="929" y="984"/>
                      <a:pt x="917" y="996"/>
                    </a:cubicBezTo>
                    <a:cubicBezTo>
                      <a:pt x="898" y="1016"/>
                      <a:pt x="881" y="1038"/>
                      <a:pt x="857" y="1047"/>
                    </a:cubicBezTo>
                    <a:cubicBezTo>
                      <a:pt x="872" y="1039"/>
                      <a:pt x="917" y="1001"/>
                      <a:pt x="906" y="983"/>
                    </a:cubicBezTo>
                    <a:close/>
                    <a:moveTo>
                      <a:pt x="961" y="977"/>
                    </a:moveTo>
                    <a:cubicBezTo>
                      <a:pt x="959" y="989"/>
                      <a:pt x="976" y="990"/>
                      <a:pt x="982" y="991"/>
                    </a:cubicBezTo>
                    <a:cubicBezTo>
                      <a:pt x="986" y="992"/>
                      <a:pt x="989" y="994"/>
                      <a:pt x="991" y="997"/>
                    </a:cubicBezTo>
                    <a:cubicBezTo>
                      <a:pt x="991" y="992"/>
                      <a:pt x="987" y="980"/>
                      <a:pt x="984" y="976"/>
                    </a:cubicBezTo>
                    <a:cubicBezTo>
                      <a:pt x="979" y="969"/>
                      <a:pt x="970" y="966"/>
                      <a:pt x="962" y="973"/>
                    </a:cubicBezTo>
                    <a:cubicBezTo>
                      <a:pt x="967" y="973"/>
                      <a:pt x="973" y="976"/>
                      <a:pt x="976" y="980"/>
                    </a:cubicBezTo>
                    <a:cubicBezTo>
                      <a:pt x="974" y="979"/>
                      <a:pt x="967" y="976"/>
                      <a:pt x="961" y="977"/>
                    </a:cubicBezTo>
                    <a:close/>
                    <a:moveTo>
                      <a:pt x="930" y="908"/>
                    </a:moveTo>
                    <a:cubicBezTo>
                      <a:pt x="932" y="906"/>
                      <a:pt x="932" y="902"/>
                      <a:pt x="930" y="900"/>
                    </a:cubicBezTo>
                    <a:cubicBezTo>
                      <a:pt x="927" y="898"/>
                      <a:pt x="924" y="898"/>
                      <a:pt x="921" y="901"/>
                    </a:cubicBezTo>
                    <a:cubicBezTo>
                      <a:pt x="919" y="903"/>
                      <a:pt x="919" y="906"/>
                      <a:pt x="922" y="909"/>
                    </a:cubicBezTo>
                    <a:cubicBezTo>
                      <a:pt x="924" y="911"/>
                      <a:pt x="928" y="911"/>
                      <a:pt x="930" y="908"/>
                    </a:cubicBezTo>
                    <a:close/>
                    <a:moveTo>
                      <a:pt x="945" y="915"/>
                    </a:moveTo>
                    <a:cubicBezTo>
                      <a:pt x="948" y="912"/>
                      <a:pt x="948" y="908"/>
                      <a:pt x="945" y="905"/>
                    </a:cubicBezTo>
                    <a:cubicBezTo>
                      <a:pt x="942" y="903"/>
                      <a:pt x="938" y="903"/>
                      <a:pt x="935" y="906"/>
                    </a:cubicBezTo>
                    <a:cubicBezTo>
                      <a:pt x="932" y="908"/>
                      <a:pt x="933" y="913"/>
                      <a:pt x="935" y="916"/>
                    </a:cubicBezTo>
                    <a:cubicBezTo>
                      <a:pt x="938" y="918"/>
                      <a:pt x="943" y="918"/>
                      <a:pt x="945" y="915"/>
                    </a:cubicBezTo>
                    <a:close/>
                    <a:moveTo>
                      <a:pt x="963" y="928"/>
                    </a:moveTo>
                    <a:cubicBezTo>
                      <a:pt x="967" y="924"/>
                      <a:pt x="966" y="918"/>
                      <a:pt x="963" y="915"/>
                    </a:cubicBezTo>
                    <a:cubicBezTo>
                      <a:pt x="959" y="911"/>
                      <a:pt x="953" y="911"/>
                      <a:pt x="949" y="915"/>
                    </a:cubicBezTo>
                    <a:cubicBezTo>
                      <a:pt x="946" y="919"/>
                      <a:pt x="946" y="925"/>
                      <a:pt x="950" y="928"/>
                    </a:cubicBezTo>
                    <a:cubicBezTo>
                      <a:pt x="953" y="932"/>
                      <a:pt x="959" y="932"/>
                      <a:pt x="963" y="928"/>
                    </a:cubicBezTo>
                    <a:close/>
                    <a:moveTo>
                      <a:pt x="1037" y="988"/>
                    </a:moveTo>
                    <a:cubicBezTo>
                      <a:pt x="1035" y="993"/>
                      <a:pt x="1029" y="995"/>
                      <a:pt x="1024" y="992"/>
                    </a:cubicBezTo>
                    <a:cubicBezTo>
                      <a:pt x="1018" y="990"/>
                      <a:pt x="1016" y="984"/>
                      <a:pt x="1019" y="979"/>
                    </a:cubicBezTo>
                    <a:cubicBezTo>
                      <a:pt x="1021" y="974"/>
                      <a:pt x="1027" y="971"/>
                      <a:pt x="1032" y="974"/>
                    </a:cubicBezTo>
                    <a:cubicBezTo>
                      <a:pt x="1037" y="976"/>
                      <a:pt x="1040" y="982"/>
                      <a:pt x="1037" y="988"/>
                    </a:cubicBezTo>
                    <a:close/>
                    <a:moveTo>
                      <a:pt x="1042" y="1003"/>
                    </a:moveTo>
                    <a:cubicBezTo>
                      <a:pt x="1040" y="1007"/>
                      <a:pt x="1036" y="1008"/>
                      <a:pt x="1033" y="1007"/>
                    </a:cubicBezTo>
                    <a:cubicBezTo>
                      <a:pt x="1030" y="1005"/>
                      <a:pt x="1028" y="1001"/>
                      <a:pt x="1030" y="998"/>
                    </a:cubicBezTo>
                    <a:cubicBezTo>
                      <a:pt x="1031" y="994"/>
                      <a:pt x="1035" y="993"/>
                      <a:pt x="1039" y="995"/>
                    </a:cubicBezTo>
                    <a:cubicBezTo>
                      <a:pt x="1042" y="996"/>
                      <a:pt x="1043" y="1000"/>
                      <a:pt x="1042" y="1003"/>
                    </a:cubicBezTo>
                    <a:close/>
                    <a:moveTo>
                      <a:pt x="916" y="1125"/>
                    </a:moveTo>
                    <a:cubicBezTo>
                      <a:pt x="904" y="1134"/>
                      <a:pt x="894" y="1146"/>
                      <a:pt x="891" y="1159"/>
                    </a:cubicBezTo>
                    <a:cubicBezTo>
                      <a:pt x="888" y="1172"/>
                      <a:pt x="892" y="1187"/>
                      <a:pt x="903" y="1196"/>
                    </a:cubicBezTo>
                    <a:cubicBezTo>
                      <a:pt x="909" y="1201"/>
                      <a:pt x="917" y="1203"/>
                      <a:pt x="925" y="1203"/>
                    </a:cubicBezTo>
                    <a:cubicBezTo>
                      <a:pt x="934" y="1203"/>
                      <a:pt x="941" y="1202"/>
                      <a:pt x="949" y="1198"/>
                    </a:cubicBezTo>
                    <a:cubicBezTo>
                      <a:pt x="957" y="1194"/>
                      <a:pt x="962" y="1189"/>
                      <a:pt x="967" y="1182"/>
                    </a:cubicBezTo>
                    <a:cubicBezTo>
                      <a:pt x="970" y="1179"/>
                      <a:pt x="972" y="1176"/>
                      <a:pt x="973" y="1173"/>
                    </a:cubicBezTo>
                    <a:cubicBezTo>
                      <a:pt x="978" y="1164"/>
                      <a:pt x="981" y="1156"/>
                      <a:pt x="982" y="1145"/>
                    </a:cubicBezTo>
                    <a:cubicBezTo>
                      <a:pt x="984" y="1131"/>
                      <a:pt x="983" y="1119"/>
                      <a:pt x="976" y="1106"/>
                    </a:cubicBezTo>
                    <a:cubicBezTo>
                      <a:pt x="976" y="1105"/>
                      <a:pt x="975" y="1104"/>
                      <a:pt x="975" y="1103"/>
                    </a:cubicBezTo>
                    <a:cubicBezTo>
                      <a:pt x="984" y="1108"/>
                      <a:pt x="995" y="1111"/>
                      <a:pt x="1005" y="1111"/>
                    </a:cubicBezTo>
                    <a:cubicBezTo>
                      <a:pt x="1017" y="1111"/>
                      <a:pt x="1030" y="1107"/>
                      <a:pt x="1039" y="1098"/>
                    </a:cubicBezTo>
                    <a:cubicBezTo>
                      <a:pt x="1042" y="1094"/>
                      <a:pt x="1045" y="1089"/>
                      <a:pt x="1046" y="1083"/>
                    </a:cubicBezTo>
                    <a:cubicBezTo>
                      <a:pt x="1044" y="1089"/>
                      <a:pt x="1040" y="1093"/>
                      <a:pt x="1037" y="1096"/>
                    </a:cubicBezTo>
                    <a:cubicBezTo>
                      <a:pt x="1028" y="1105"/>
                      <a:pt x="1017" y="1108"/>
                      <a:pt x="1005" y="1108"/>
                    </a:cubicBezTo>
                    <a:cubicBezTo>
                      <a:pt x="996" y="1107"/>
                      <a:pt x="989" y="1105"/>
                      <a:pt x="982" y="1101"/>
                    </a:cubicBezTo>
                    <a:cubicBezTo>
                      <a:pt x="969" y="1095"/>
                      <a:pt x="961" y="1085"/>
                      <a:pt x="949" y="1077"/>
                    </a:cubicBezTo>
                    <a:cubicBezTo>
                      <a:pt x="948" y="1076"/>
                      <a:pt x="948" y="1076"/>
                      <a:pt x="948" y="1076"/>
                    </a:cubicBezTo>
                    <a:cubicBezTo>
                      <a:pt x="941" y="1072"/>
                      <a:pt x="935" y="1069"/>
                      <a:pt x="927" y="1066"/>
                    </a:cubicBezTo>
                    <a:cubicBezTo>
                      <a:pt x="925" y="1066"/>
                      <a:pt x="906" y="1060"/>
                      <a:pt x="905" y="1063"/>
                    </a:cubicBezTo>
                    <a:cubicBezTo>
                      <a:pt x="906" y="1064"/>
                      <a:pt x="917" y="1068"/>
                      <a:pt x="919" y="1068"/>
                    </a:cubicBezTo>
                    <a:cubicBezTo>
                      <a:pt x="929" y="1072"/>
                      <a:pt x="937" y="1075"/>
                      <a:pt x="946" y="1080"/>
                    </a:cubicBezTo>
                    <a:cubicBezTo>
                      <a:pt x="947" y="1081"/>
                      <a:pt x="947" y="1081"/>
                      <a:pt x="947" y="1081"/>
                    </a:cubicBezTo>
                    <a:cubicBezTo>
                      <a:pt x="958" y="1088"/>
                      <a:pt x="966" y="1095"/>
                      <a:pt x="973" y="1108"/>
                    </a:cubicBezTo>
                    <a:cubicBezTo>
                      <a:pt x="980" y="1122"/>
                      <a:pt x="982" y="1139"/>
                      <a:pt x="975" y="1154"/>
                    </a:cubicBezTo>
                    <a:cubicBezTo>
                      <a:pt x="971" y="1162"/>
                      <a:pt x="959" y="1171"/>
                      <a:pt x="950" y="1166"/>
                    </a:cubicBezTo>
                    <a:cubicBezTo>
                      <a:pt x="947" y="1165"/>
                      <a:pt x="945" y="1161"/>
                      <a:pt x="946" y="1158"/>
                    </a:cubicBezTo>
                    <a:cubicBezTo>
                      <a:pt x="946" y="1155"/>
                      <a:pt x="949" y="1153"/>
                      <a:pt x="952" y="1152"/>
                    </a:cubicBezTo>
                    <a:cubicBezTo>
                      <a:pt x="955" y="1152"/>
                      <a:pt x="956" y="1153"/>
                      <a:pt x="958" y="1155"/>
                    </a:cubicBezTo>
                    <a:cubicBezTo>
                      <a:pt x="959" y="1157"/>
                      <a:pt x="959" y="1161"/>
                      <a:pt x="955" y="1161"/>
                    </a:cubicBezTo>
                    <a:cubicBezTo>
                      <a:pt x="954" y="1162"/>
                      <a:pt x="952" y="1161"/>
                      <a:pt x="951" y="1160"/>
                    </a:cubicBezTo>
                    <a:cubicBezTo>
                      <a:pt x="951" y="1163"/>
                      <a:pt x="953" y="1164"/>
                      <a:pt x="955" y="1164"/>
                    </a:cubicBezTo>
                    <a:cubicBezTo>
                      <a:pt x="959" y="1164"/>
                      <a:pt x="962" y="1162"/>
                      <a:pt x="963" y="1159"/>
                    </a:cubicBezTo>
                    <a:cubicBezTo>
                      <a:pt x="964" y="1153"/>
                      <a:pt x="961" y="1147"/>
                      <a:pt x="955" y="1146"/>
                    </a:cubicBezTo>
                    <a:cubicBezTo>
                      <a:pt x="951" y="1144"/>
                      <a:pt x="946" y="1145"/>
                      <a:pt x="943" y="1148"/>
                    </a:cubicBezTo>
                    <a:cubicBezTo>
                      <a:pt x="940" y="1150"/>
                      <a:pt x="938" y="1154"/>
                      <a:pt x="938" y="1158"/>
                    </a:cubicBezTo>
                    <a:cubicBezTo>
                      <a:pt x="938" y="1163"/>
                      <a:pt x="940" y="1169"/>
                      <a:pt x="945" y="1171"/>
                    </a:cubicBezTo>
                    <a:cubicBezTo>
                      <a:pt x="957" y="1177"/>
                      <a:pt x="970" y="1169"/>
                      <a:pt x="975" y="1158"/>
                    </a:cubicBezTo>
                    <a:cubicBezTo>
                      <a:pt x="977" y="1155"/>
                      <a:pt x="978" y="1151"/>
                      <a:pt x="979" y="1148"/>
                    </a:cubicBezTo>
                    <a:cubicBezTo>
                      <a:pt x="977" y="1160"/>
                      <a:pt x="973" y="1170"/>
                      <a:pt x="965" y="1181"/>
                    </a:cubicBezTo>
                    <a:cubicBezTo>
                      <a:pt x="960" y="1187"/>
                      <a:pt x="955" y="1192"/>
                      <a:pt x="948" y="1196"/>
                    </a:cubicBezTo>
                    <a:cubicBezTo>
                      <a:pt x="940" y="1200"/>
                      <a:pt x="934" y="1202"/>
                      <a:pt x="925" y="1202"/>
                    </a:cubicBezTo>
                    <a:cubicBezTo>
                      <a:pt x="920" y="1202"/>
                      <a:pt x="916" y="1201"/>
                      <a:pt x="912" y="1200"/>
                    </a:cubicBezTo>
                    <a:cubicBezTo>
                      <a:pt x="912" y="1199"/>
                      <a:pt x="912" y="1199"/>
                      <a:pt x="912" y="1199"/>
                    </a:cubicBezTo>
                    <a:cubicBezTo>
                      <a:pt x="924" y="1201"/>
                      <a:pt x="936" y="1193"/>
                      <a:pt x="930" y="1177"/>
                    </a:cubicBezTo>
                    <a:cubicBezTo>
                      <a:pt x="925" y="1165"/>
                      <a:pt x="903" y="1154"/>
                      <a:pt x="916" y="1125"/>
                    </a:cubicBezTo>
                    <a:close/>
                    <a:moveTo>
                      <a:pt x="1036" y="1096"/>
                    </a:moveTo>
                    <a:cubicBezTo>
                      <a:pt x="1024" y="1086"/>
                      <a:pt x="1038" y="1071"/>
                      <a:pt x="1042" y="1065"/>
                    </a:cubicBezTo>
                    <a:cubicBezTo>
                      <a:pt x="1045" y="1061"/>
                      <a:pt x="1046" y="1057"/>
                      <a:pt x="1045" y="1052"/>
                    </a:cubicBezTo>
                    <a:cubicBezTo>
                      <a:pt x="1050" y="1057"/>
                      <a:pt x="1056" y="1070"/>
                      <a:pt x="1057" y="1078"/>
                    </a:cubicBezTo>
                    <a:cubicBezTo>
                      <a:pt x="1058" y="1088"/>
                      <a:pt x="1053" y="1097"/>
                      <a:pt x="1040" y="1098"/>
                    </a:cubicBezTo>
                    <a:cubicBezTo>
                      <a:pt x="1044" y="1094"/>
                      <a:pt x="1048" y="1086"/>
                      <a:pt x="1046" y="1080"/>
                    </a:cubicBezTo>
                    <a:cubicBezTo>
                      <a:pt x="1046" y="1083"/>
                      <a:pt x="1042" y="1092"/>
                      <a:pt x="1036" y="1096"/>
                    </a:cubicBezTo>
                    <a:close/>
                    <a:moveTo>
                      <a:pt x="753" y="981"/>
                    </a:moveTo>
                    <a:cubicBezTo>
                      <a:pt x="770" y="968"/>
                      <a:pt x="783" y="964"/>
                      <a:pt x="801" y="954"/>
                    </a:cubicBezTo>
                    <a:cubicBezTo>
                      <a:pt x="809" y="949"/>
                      <a:pt x="816" y="944"/>
                      <a:pt x="819" y="934"/>
                    </a:cubicBezTo>
                    <a:cubicBezTo>
                      <a:pt x="822" y="926"/>
                      <a:pt x="821" y="918"/>
                      <a:pt x="815" y="911"/>
                    </a:cubicBezTo>
                    <a:cubicBezTo>
                      <a:pt x="809" y="906"/>
                      <a:pt x="802" y="904"/>
                      <a:pt x="795" y="907"/>
                    </a:cubicBezTo>
                    <a:cubicBezTo>
                      <a:pt x="790" y="908"/>
                      <a:pt x="787" y="911"/>
                      <a:pt x="786" y="916"/>
                    </a:cubicBezTo>
                    <a:cubicBezTo>
                      <a:pt x="784" y="922"/>
                      <a:pt x="785" y="930"/>
                      <a:pt x="792" y="931"/>
                    </a:cubicBezTo>
                    <a:cubicBezTo>
                      <a:pt x="796" y="932"/>
                      <a:pt x="800" y="930"/>
                      <a:pt x="802" y="926"/>
                    </a:cubicBezTo>
                    <a:cubicBezTo>
                      <a:pt x="804" y="922"/>
                      <a:pt x="802" y="917"/>
                      <a:pt x="798" y="915"/>
                    </a:cubicBezTo>
                    <a:cubicBezTo>
                      <a:pt x="794" y="913"/>
                      <a:pt x="789" y="915"/>
                      <a:pt x="787" y="919"/>
                    </a:cubicBezTo>
                    <a:cubicBezTo>
                      <a:pt x="786" y="920"/>
                      <a:pt x="786" y="921"/>
                      <a:pt x="786" y="922"/>
                    </a:cubicBezTo>
                    <a:cubicBezTo>
                      <a:pt x="786" y="920"/>
                      <a:pt x="786" y="918"/>
                      <a:pt x="787" y="916"/>
                    </a:cubicBezTo>
                    <a:cubicBezTo>
                      <a:pt x="789" y="912"/>
                      <a:pt x="792" y="910"/>
                      <a:pt x="796" y="909"/>
                    </a:cubicBezTo>
                    <a:cubicBezTo>
                      <a:pt x="802" y="907"/>
                      <a:pt x="808" y="909"/>
                      <a:pt x="812" y="913"/>
                    </a:cubicBezTo>
                    <a:cubicBezTo>
                      <a:pt x="817" y="919"/>
                      <a:pt x="818" y="926"/>
                      <a:pt x="816" y="933"/>
                    </a:cubicBezTo>
                    <a:cubicBezTo>
                      <a:pt x="813" y="941"/>
                      <a:pt x="806" y="946"/>
                      <a:pt x="799" y="950"/>
                    </a:cubicBezTo>
                    <a:cubicBezTo>
                      <a:pt x="781" y="960"/>
                      <a:pt x="767" y="964"/>
                      <a:pt x="750" y="977"/>
                    </a:cubicBezTo>
                    <a:cubicBezTo>
                      <a:pt x="735" y="990"/>
                      <a:pt x="724" y="1006"/>
                      <a:pt x="720" y="1025"/>
                    </a:cubicBezTo>
                    <a:cubicBezTo>
                      <a:pt x="716" y="1044"/>
                      <a:pt x="721" y="1060"/>
                      <a:pt x="736" y="1071"/>
                    </a:cubicBezTo>
                    <a:cubicBezTo>
                      <a:pt x="750" y="1081"/>
                      <a:pt x="769" y="1083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76" y="1074"/>
                      <a:pt x="765" y="1071"/>
                      <a:pt x="760" y="1062"/>
                    </a:cubicBezTo>
                    <a:cubicBezTo>
                      <a:pt x="750" y="1048"/>
                      <a:pt x="754" y="1033"/>
                      <a:pt x="767" y="1023"/>
                    </a:cubicBezTo>
                    <a:cubicBezTo>
                      <a:pt x="792" y="1005"/>
                      <a:pt x="770" y="975"/>
                      <a:pt x="743" y="995"/>
                    </a:cubicBezTo>
                    <a:cubicBezTo>
                      <a:pt x="730" y="1005"/>
                      <a:pt x="726" y="1024"/>
                      <a:pt x="729" y="1037"/>
                    </a:cubicBezTo>
                    <a:cubicBezTo>
                      <a:pt x="733" y="1062"/>
                      <a:pt x="761" y="1085"/>
                      <a:pt x="784" y="1074"/>
                    </a:cubicBezTo>
                    <a:cubicBezTo>
                      <a:pt x="769" y="1082"/>
                      <a:pt x="751" y="1079"/>
                      <a:pt x="738" y="1069"/>
                    </a:cubicBezTo>
                    <a:cubicBezTo>
                      <a:pt x="724" y="1058"/>
                      <a:pt x="721" y="1043"/>
                      <a:pt x="724" y="1026"/>
                    </a:cubicBezTo>
                    <a:cubicBezTo>
                      <a:pt x="728" y="1008"/>
                      <a:pt x="739" y="993"/>
                      <a:pt x="753" y="981"/>
                    </a:cubicBezTo>
                    <a:close/>
                    <a:moveTo>
                      <a:pt x="895" y="1061"/>
                    </a:moveTo>
                    <a:cubicBezTo>
                      <a:pt x="922" y="1083"/>
                      <a:pt x="922" y="1112"/>
                      <a:pt x="931" y="1126"/>
                    </a:cubicBezTo>
                    <a:cubicBezTo>
                      <a:pt x="941" y="1141"/>
                      <a:pt x="959" y="1130"/>
                      <a:pt x="952" y="1111"/>
                    </a:cubicBezTo>
                    <a:cubicBezTo>
                      <a:pt x="945" y="1090"/>
                      <a:pt x="920" y="1071"/>
                      <a:pt x="895" y="1061"/>
                    </a:cubicBezTo>
                    <a:close/>
                    <a:moveTo>
                      <a:pt x="854" y="1050"/>
                    </a:moveTo>
                    <a:cubicBezTo>
                      <a:pt x="864" y="1037"/>
                      <a:pt x="868" y="1021"/>
                      <a:pt x="865" y="1007"/>
                    </a:cubicBezTo>
                    <a:cubicBezTo>
                      <a:pt x="863" y="994"/>
                      <a:pt x="854" y="981"/>
                      <a:pt x="841" y="980"/>
                    </a:cubicBezTo>
                    <a:cubicBezTo>
                      <a:pt x="841" y="974"/>
                      <a:pt x="850" y="970"/>
                      <a:pt x="857" y="973"/>
                    </a:cubicBezTo>
                    <a:cubicBezTo>
                      <a:pt x="865" y="976"/>
                      <a:pt x="873" y="987"/>
                      <a:pt x="870" y="999"/>
                    </a:cubicBezTo>
                    <a:cubicBezTo>
                      <a:pt x="881" y="1001"/>
                      <a:pt x="879" y="1033"/>
                      <a:pt x="854" y="1050"/>
                    </a:cubicBezTo>
                    <a:close/>
                    <a:moveTo>
                      <a:pt x="722" y="1092"/>
                    </a:moveTo>
                    <a:cubicBezTo>
                      <a:pt x="726" y="1103"/>
                      <a:pt x="736" y="1116"/>
                      <a:pt x="745" y="1121"/>
                    </a:cubicBezTo>
                    <a:cubicBezTo>
                      <a:pt x="755" y="1128"/>
                      <a:pt x="773" y="1132"/>
                      <a:pt x="784" y="1124"/>
                    </a:cubicBezTo>
                    <a:cubicBezTo>
                      <a:pt x="793" y="1135"/>
                      <a:pt x="805" y="1138"/>
                      <a:pt x="816" y="1140"/>
                    </a:cubicBezTo>
                    <a:cubicBezTo>
                      <a:pt x="832" y="1143"/>
                      <a:pt x="849" y="1149"/>
                      <a:pt x="851" y="1163"/>
                    </a:cubicBezTo>
                    <a:cubicBezTo>
                      <a:pt x="857" y="1147"/>
                      <a:pt x="844" y="1128"/>
                      <a:pt x="830" y="1121"/>
                    </a:cubicBezTo>
                    <a:cubicBezTo>
                      <a:pt x="812" y="1110"/>
                      <a:pt x="797" y="1114"/>
                      <a:pt x="774" y="1114"/>
                    </a:cubicBezTo>
                    <a:cubicBezTo>
                      <a:pt x="761" y="1115"/>
                      <a:pt x="734" y="1106"/>
                      <a:pt x="722" y="1092"/>
                    </a:cubicBezTo>
                    <a:close/>
                    <a:moveTo>
                      <a:pt x="844" y="1055"/>
                    </a:moveTo>
                    <a:cubicBezTo>
                      <a:pt x="855" y="1046"/>
                      <a:pt x="845" y="1026"/>
                      <a:pt x="835" y="1016"/>
                    </a:cubicBezTo>
                    <a:cubicBezTo>
                      <a:pt x="824" y="1005"/>
                      <a:pt x="808" y="996"/>
                      <a:pt x="807" y="978"/>
                    </a:cubicBezTo>
                    <a:cubicBezTo>
                      <a:pt x="807" y="969"/>
                      <a:pt x="812" y="959"/>
                      <a:pt x="820" y="955"/>
                    </a:cubicBezTo>
                    <a:cubicBezTo>
                      <a:pt x="826" y="953"/>
                      <a:pt x="831" y="954"/>
                      <a:pt x="835" y="959"/>
                    </a:cubicBezTo>
                    <a:cubicBezTo>
                      <a:pt x="831" y="957"/>
                      <a:pt x="823" y="960"/>
                      <a:pt x="821" y="966"/>
                    </a:cubicBezTo>
                    <a:cubicBezTo>
                      <a:pt x="819" y="972"/>
                      <a:pt x="822" y="979"/>
                      <a:pt x="828" y="983"/>
                    </a:cubicBezTo>
                    <a:cubicBezTo>
                      <a:pt x="839" y="992"/>
                      <a:pt x="851" y="997"/>
                      <a:pt x="858" y="1009"/>
                    </a:cubicBezTo>
                    <a:cubicBezTo>
                      <a:pt x="867" y="1024"/>
                      <a:pt x="863" y="1045"/>
                      <a:pt x="844" y="1055"/>
                    </a:cubicBezTo>
                    <a:close/>
                    <a:moveTo>
                      <a:pt x="981" y="1048"/>
                    </a:moveTo>
                    <a:cubicBezTo>
                      <a:pt x="996" y="1057"/>
                      <a:pt x="1021" y="1056"/>
                      <a:pt x="1035" y="1046"/>
                    </a:cubicBezTo>
                    <a:cubicBezTo>
                      <a:pt x="1049" y="1037"/>
                      <a:pt x="1044" y="1021"/>
                      <a:pt x="1026" y="1029"/>
                    </a:cubicBezTo>
                    <a:cubicBezTo>
                      <a:pt x="1013" y="1034"/>
                      <a:pt x="996" y="1051"/>
                      <a:pt x="981" y="1048"/>
                    </a:cubicBezTo>
                    <a:close/>
                    <a:moveTo>
                      <a:pt x="961" y="1035"/>
                    </a:moveTo>
                    <a:cubicBezTo>
                      <a:pt x="958" y="1033"/>
                      <a:pt x="955" y="1032"/>
                      <a:pt x="952" y="1033"/>
                    </a:cubicBezTo>
                    <a:cubicBezTo>
                      <a:pt x="948" y="1034"/>
                      <a:pt x="945" y="1037"/>
                      <a:pt x="944" y="1042"/>
                    </a:cubicBezTo>
                    <a:cubicBezTo>
                      <a:pt x="943" y="1048"/>
                      <a:pt x="947" y="1053"/>
                      <a:pt x="951" y="1054"/>
                    </a:cubicBezTo>
                    <a:cubicBezTo>
                      <a:pt x="959" y="1057"/>
                      <a:pt x="962" y="1050"/>
                      <a:pt x="967" y="1048"/>
                    </a:cubicBezTo>
                    <a:cubicBezTo>
                      <a:pt x="972" y="1046"/>
                      <a:pt x="979" y="1049"/>
                      <a:pt x="983" y="1055"/>
                    </a:cubicBezTo>
                    <a:cubicBezTo>
                      <a:pt x="988" y="1062"/>
                      <a:pt x="989" y="1071"/>
                      <a:pt x="984" y="1078"/>
                    </a:cubicBezTo>
                    <a:cubicBezTo>
                      <a:pt x="981" y="1082"/>
                      <a:pt x="975" y="1084"/>
                      <a:pt x="971" y="1081"/>
                    </a:cubicBezTo>
                    <a:cubicBezTo>
                      <a:pt x="976" y="1079"/>
                      <a:pt x="978" y="1072"/>
                      <a:pt x="972" y="1068"/>
                    </a:cubicBezTo>
                    <a:cubicBezTo>
                      <a:pt x="969" y="1066"/>
                      <a:pt x="961" y="1066"/>
                      <a:pt x="953" y="1065"/>
                    </a:cubicBezTo>
                    <a:cubicBezTo>
                      <a:pt x="944" y="1064"/>
                      <a:pt x="937" y="1062"/>
                      <a:pt x="931" y="1057"/>
                    </a:cubicBezTo>
                    <a:cubicBezTo>
                      <a:pt x="920" y="1047"/>
                      <a:pt x="922" y="1029"/>
                      <a:pt x="933" y="1021"/>
                    </a:cubicBezTo>
                    <a:cubicBezTo>
                      <a:pt x="940" y="1016"/>
                      <a:pt x="947" y="1016"/>
                      <a:pt x="954" y="1017"/>
                    </a:cubicBezTo>
                    <a:cubicBezTo>
                      <a:pt x="962" y="1018"/>
                      <a:pt x="981" y="1026"/>
                      <a:pt x="989" y="1021"/>
                    </a:cubicBezTo>
                    <a:cubicBezTo>
                      <a:pt x="996" y="1018"/>
                      <a:pt x="996" y="1012"/>
                      <a:pt x="993" y="1008"/>
                    </a:cubicBezTo>
                    <a:cubicBezTo>
                      <a:pt x="998" y="1006"/>
                      <a:pt x="1004" y="1012"/>
                      <a:pt x="1005" y="1019"/>
                    </a:cubicBezTo>
                    <a:cubicBezTo>
                      <a:pt x="1006" y="1031"/>
                      <a:pt x="994" y="1044"/>
                      <a:pt x="979" y="1043"/>
                    </a:cubicBezTo>
                    <a:cubicBezTo>
                      <a:pt x="973" y="1043"/>
                      <a:pt x="968" y="1039"/>
                      <a:pt x="961" y="1035"/>
                    </a:cubicBezTo>
                    <a:close/>
                    <a:moveTo>
                      <a:pt x="960" y="1036"/>
                    </a:moveTo>
                    <a:cubicBezTo>
                      <a:pt x="955" y="1034"/>
                      <a:pt x="949" y="1035"/>
                      <a:pt x="947" y="1039"/>
                    </a:cubicBezTo>
                    <a:cubicBezTo>
                      <a:pt x="943" y="1047"/>
                      <a:pt x="951" y="1054"/>
                      <a:pt x="958" y="1052"/>
                    </a:cubicBezTo>
                    <a:cubicBezTo>
                      <a:pt x="964" y="1049"/>
                      <a:pt x="965" y="1045"/>
                      <a:pt x="973" y="1045"/>
                    </a:cubicBezTo>
                    <a:cubicBezTo>
                      <a:pt x="965" y="1043"/>
                      <a:pt x="965" y="1039"/>
                      <a:pt x="960" y="1036"/>
                    </a:cubicBezTo>
                    <a:close/>
                    <a:moveTo>
                      <a:pt x="922" y="1031"/>
                    </a:moveTo>
                    <a:cubicBezTo>
                      <a:pt x="918" y="1038"/>
                      <a:pt x="921" y="1048"/>
                      <a:pt x="924" y="1053"/>
                    </a:cubicBezTo>
                    <a:cubicBezTo>
                      <a:pt x="919" y="1060"/>
                      <a:pt x="902" y="1053"/>
                      <a:pt x="904" y="1040"/>
                    </a:cubicBezTo>
                    <a:cubicBezTo>
                      <a:pt x="905" y="1032"/>
                      <a:pt x="915" y="1026"/>
                      <a:pt x="922" y="1031"/>
                    </a:cubicBezTo>
                    <a:close/>
                    <a:moveTo>
                      <a:pt x="788" y="1260"/>
                    </a:moveTo>
                    <a:cubicBezTo>
                      <a:pt x="790" y="1236"/>
                      <a:pt x="767" y="1226"/>
                      <a:pt x="755" y="1222"/>
                    </a:cubicBezTo>
                    <a:cubicBezTo>
                      <a:pt x="742" y="1219"/>
                      <a:pt x="725" y="1218"/>
                      <a:pt x="717" y="1205"/>
                    </a:cubicBezTo>
                    <a:cubicBezTo>
                      <a:pt x="712" y="1197"/>
                      <a:pt x="712" y="1188"/>
                      <a:pt x="717" y="1181"/>
                    </a:cubicBezTo>
                    <a:cubicBezTo>
                      <a:pt x="720" y="1177"/>
                      <a:pt x="725" y="1175"/>
                      <a:pt x="730" y="1177"/>
                    </a:cubicBezTo>
                    <a:cubicBezTo>
                      <a:pt x="726" y="1178"/>
                      <a:pt x="721" y="1183"/>
                      <a:pt x="722" y="1189"/>
                    </a:cubicBezTo>
                    <a:cubicBezTo>
                      <a:pt x="723" y="1195"/>
                      <a:pt x="729" y="1199"/>
                      <a:pt x="735" y="1199"/>
                    </a:cubicBezTo>
                    <a:cubicBezTo>
                      <a:pt x="751" y="1202"/>
                      <a:pt x="766" y="1206"/>
                      <a:pt x="777" y="1215"/>
                    </a:cubicBezTo>
                    <a:cubicBezTo>
                      <a:pt x="788" y="1224"/>
                      <a:pt x="796" y="1244"/>
                      <a:pt x="788" y="1260"/>
                    </a:cubicBezTo>
                    <a:close/>
                    <a:moveTo>
                      <a:pt x="558" y="1171"/>
                    </a:moveTo>
                    <a:cubicBezTo>
                      <a:pt x="555" y="1170"/>
                      <a:pt x="553" y="1169"/>
                      <a:pt x="552" y="1167"/>
                    </a:cubicBezTo>
                    <a:cubicBezTo>
                      <a:pt x="551" y="1164"/>
                      <a:pt x="551" y="1161"/>
                      <a:pt x="553" y="1158"/>
                    </a:cubicBezTo>
                    <a:cubicBezTo>
                      <a:pt x="556" y="1154"/>
                      <a:pt x="561" y="1154"/>
                      <a:pt x="564" y="1156"/>
                    </a:cubicBezTo>
                    <a:cubicBezTo>
                      <a:pt x="569" y="1159"/>
                      <a:pt x="567" y="1164"/>
                      <a:pt x="568" y="1167"/>
                    </a:cubicBezTo>
                    <a:cubicBezTo>
                      <a:pt x="569" y="1171"/>
                      <a:pt x="574" y="1174"/>
                      <a:pt x="580" y="1173"/>
                    </a:cubicBezTo>
                    <a:cubicBezTo>
                      <a:pt x="586" y="1173"/>
                      <a:pt x="591" y="1169"/>
                      <a:pt x="593" y="1162"/>
                    </a:cubicBezTo>
                    <a:cubicBezTo>
                      <a:pt x="593" y="1158"/>
                      <a:pt x="592" y="1154"/>
                      <a:pt x="588" y="1153"/>
                    </a:cubicBezTo>
                    <a:cubicBezTo>
                      <a:pt x="590" y="1157"/>
                      <a:pt x="587" y="1162"/>
                      <a:pt x="582" y="1161"/>
                    </a:cubicBezTo>
                    <a:cubicBezTo>
                      <a:pt x="579" y="1160"/>
                      <a:pt x="575" y="1156"/>
                      <a:pt x="570" y="1151"/>
                    </a:cubicBezTo>
                    <a:cubicBezTo>
                      <a:pt x="565" y="1147"/>
                      <a:pt x="560" y="1144"/>
                      <a:pt x="555" y="1144"/>
                    </a:cubicBezTo>
                    <a:cubicBezTo>
                      <a:pt x="544" y="1143"/>
                      <a:pt x="535" y="1152"/>
                      <a:pt x="536" y="1163"/>
                    </a:cubicBezTo>
                    <a:cubicBezTo>
                      <a:pt x="537" y="1169"/>
                      <a:pt x="540" y="1173"/>
                      <a:pt x="544" y="1176"/>
                    </a:cubicBezTo>
                    <a:cubicBezTo>
                      <a:pt x="549" y="1180"/>
                      <a:pt x="562" y="1186"/>
                      <a:pt x="564" y="1193"/>
                    </a:cubicBezTo>
                    <a:cubicBezTo>
                      <a:pt x="566" y="1199"/>
                      <a:pt x="562" y="1202"/>
                      <a:pt x="559" y="1202"/>
                    </a:cubicBezTo>
                    <a:cubicBezTo>
                      <a:pt x="560" y="1206"/>
                      <a:pt x="567" y="1206"/>
                      <a:pt x="571" y="1203"/>
                    </a:cubicBezTo>
                    <a:cubicBezTo>
                      <a:pt x="578" y="1198"/>
                      <a:pt x="579" y="1185"/>
                      <a:pt x="571" y="1177"/>
                    </a:cubicBezTo>
                    <a:cubicBezTo>
                      <a:pt x="568" y="1174"/>
                      <a:pt x="564" y="1172"/>
                      <a:pt x="558" y="1171"/>
                    </a:cubicBezTo>
                    <a:close/>
                    <a:moveTo>
                      <a:pt x="503" y="1024"/>
                    </a:moveTo>
                    <a:cubicBezTo>
                      <a:pt x="518" y="1033"/>
                      <a:pt x="530" y="1026"/>
                      <a:pt x="536" y="1026"/>
                    </a:cubicBezTo>
                    <a:cubicBezTo>
                      <a:pt x="543" y="1026"/>
                      <a:pt x="544" y="1034"/>
                      <a:pt x="536" y="1036"/>
                    </a:cubicBezTo>
                    <a:cubicBezTo>
                      <a:pt x="528" y="1038"/>
                      <a:pt x="512" y="1034"/>
                      <a:pt x="503" y="1024"/>
                    </a:cubicBezTo>
                    <a:close/>
                    <a:moveTo>
                      <a:pt x="567" y="1039"/>
                    </a:moveTo>
                    <a:cubicBezTo>
                      <a:pt x="566" y="1040"/>
                      <a:pt x="565" y="1041"/>
                      <a:pt x="563" y="1041"/>
                    </a:cubicBezTo>
                    <a:cubicBezTo>
                      <a:pt x="562" y="1041"/>
                      <a:pt x="560" y="1040"/>
                      <a:pt x="559" y="1037"/>
                    </a:cubicBezTo>
                    <a:cubicBezTo>
                      <a:pt x="558" y="1035"/>
                      <a:pt x="559" y="1033"/>
                      <a:pt x="561" y="1032"/>
                    </a:cubicBezTo>
                    <a:cubicBezTo>
                      <a:pt x="564" y="1030"/>
                      <a:pt x="566" y="1032"/>
                      <a:pt x="568" y="1033"/>
                    </a:cubicBezTo>
                    <a:cubicBezTo>
                      <a:pt x="570" y="1033"/>
                      <a:pt x="573" y="1031"/>
                      <a:pt x="574" y="1028"/>
                    </a:cubicBezTo>
                    <a:cubicBezTo>
                      <a:pt x="576" y="1025"/>
                      <a:pt x="575" y="1021"/>
                      <a:pt x="572" y="1018"/>
                    </a:cubicBezTo>
                    <a:cubicBezTo>
                      <a:pt x="570" y="1017"/>
                      <a:pt x="568" y="1016"/>
                      <a:pt x="566" y="1018"/>
                    </a:cubicBezTo>
                    <a:cubicBezTo>
                      <a:pt x="569" y="1018"/>
                      <a:pt x="570" y="1021"/>
                      <a:pt x="568" y="1024"/>
                    </a:cubicBezTo>
                    <a:cubicBezTo>
                      <a:pt x="567" y="1025"/>
                      <a:pt x="564" y="1026"/>
                      <a:pt x="560" y="1027"/>
                    </a:cubicBezTo>
                    <a:cubicBezTo>
                      <a:pt x="557" y="1028"/>
                      <a:pt x="554" y="1030"/>
                      <a:pt x="552" y="1033"/>
                    </a:cubicBezTo>
                    <a:cubicBezTo>
                      <a:pt x="548" y="1038"/>
                      <a:pt x="551" y="1045"/>
                      <a:pt x="557" y="1048"/>
                    </a:cubicBezTo>
                    <a:cubicBezTo>
                      <a:pt x="560" y="1049"/>
                      <a:pt x="563" y="1048"/>
                      <a:pt x="566" y="1047"/>
                    </a:cubicBezTo>
                    <a:cubicBezTo>
                      <a:pt x="569" y="1046"/>
                      <a:pt x="576" y="1041"/>
                      <a:pt x="580" y="1042"/>
                    </a:cubicBezTo>
                    <a:cubicBezTo>
                      <a:pt x="583" y="1043"/>
                      <a:pt x="584" y="1045"/>
                      <a:pt x="583" y="1047"/>
                    </a:cubicBezTo>
                    <a:cubicBezTo>
                      <a:pt x="586" y="1047"/>
                      <a:pt x="588" y="1044"/>
                      <a:pt x="587" y="1041"/>
                    </a:cubicBezTo>
                    <a:cubicBezTo>
                      <a:pt x="586" y="1036"/>
                      <a:pt x="580" y="1032"/>
                      <a:pt x="574" y="1034"/>
                    </a:cubicBezTo>
                    <a:cubicBezTo>
                      <a:pt x="571" y="1034"/>
                      <a:pt x="569" y="1036"/>
                      <a:pt x="567" y="1039"/>
                    </a:cubicBezTo>
                    <a:close/>
                    <a:moveTo>
                      <a:pt x="566" y="1038"/>
                    </a:moveTo>
                    <a:cubicBezTo>
                      <a:pt x="564" y="1040"/>
                      <a:pt x="562" y="1040"/>
                      <a:pt x="560" y="1038"/>
                    </a:cubicBezTo>
                    <a:cubicBezTo>
                      <a:pt x="558" y="1036"/>
                      <a:pt x="561" y="1032"/>
                      <a:pt x="564" y="1032"/>
                    </a:cubicBezTo>
                    <a:cubicBezTo>
                      <a:pt x="566" y="1032"/>
                      <a:pt x="567" y="1034"/>
                      <a:pt x="571" y="1033"/>
                    </a:cubicBezTo>
                    <a:cubicBezTo>
                      <a:pt x="568" y="1035"/>
                      <a:pt x="568" y="1037"/>
                      <a:pt x="566" y="1038"/>
                    </a:cubicBezTo>
                    <a:close/>
                    <a:moveTo>
                      <a:pt x="551" y="1045"/>
                    </a:moveTo>
                    <a:cubicBezTo>
                      <a:pt x="548" y="1042"/>
                      <a:pt x="548" y="1037"/>
                      <a:pt x="549" y="1035"/>
                    </a:cubicBezTo>
                    <a:cubicBezTo>
                      <a:pt x="546" y="1033"/>
                      <a:pt x="540" y="1037"/>
                      <a:pt x="542" y="1042"/>
                    </a:cubicBezTo>
                    <a:cubicBezTo>
                      <a:pt x="544" y="1046"/>
                      <a:pt x="548" y="1047"/>
                      <a:pt x="551" y="1045"/>
                    </a:cubicBezTo>
                    <a:close/>
                    <a:moveTo>
                      <a:pt x="541" y="1043"/>
                    </a:moveTo>
                    <a:cubicBezTo>
                      <a:pt x="540" y="1042"/>
                      <a:pt x="540" y="1041"/>
                      <a:pt x="541" y="1040"/>
                    </a:cubicBezTo>
                    <a:cubicBezTo>
                      <a:pt x="533" y="1042"/>
                      <a:pt x="524" y="1041"/>
                      <a:pt x="516" y="1038"/>
                    </a:cubicBezTo>
                    <a:cubicBezTo>
                      <a:pt x="503" y="1032"/>
                      <a:pt x="499" y="1018"/>
                      <a:pt x="480" y="1006"/>
                    </a:cubicBezTo>
                    <a:cubicBezTo>
                      <a:pt x="471" y="1001"/>
                      <a:pt x="463" y="999"/>
                      <a:pt x="457" y="998"/>
                    </a:cubicBezTo>
                    <a:cubicBezTo>
                      <a:pt x="441" y="996"/>
                      <a:pt x="424" y="1002"/>
                      <a:pt x="408" y="995"/>
                    </a:cubicBezTo>
                    <a:cubicBezTo>
                      <a:pt x="415" y="996"/>
                      <a:pt x="422" y="990"/>
                      <a:pt x="417" y="981"/>
                    </a:cubicBezTo>
                    <a:cubicBezTo>
                      <a:pt x="413" y="975"/>
                      <a:pt x="400" y="971"/>
                      <a:pt x="405" y="954"/>
                    </a:cubicBezTo>
                    <a:cubicBezTo>
                      <a:pt x="399" y="961"/>
                      <a:pt x="394" y="969"/>
                      <a:pt x="394" y="977"/>
                    </a:cubicBezTo>
                    <a:cubicBezTo>
                      <a:pt x="394" y="983"/>
                      <a:pt x="397" y="988"/>
                      <a:pt x="400" y="991"/>
                    </a:cubicBezTo>
                    <a:cubicBezTo>
                      <a:pt x="417" y="1009"/>
                      <a:pt x="449" y="994"/>
                      <a:pt x="466" y="1003"/>
                    </a:cubicBezTo>
                    <a:cubicBezTo>
                      <a:pt x="465" y="1003"/>
                      <a:pt x="464" y="1003"/>
                      <a:pt x="463" y="1002"/>
                    </a:cubicBezTo>
                    <a:cubicBezTo>
                      <a:pt x="445" y="996"/>
                      <a:pt x="425" y="1009"/>
                      <a:pt x="421" y="1027"/>
                    </a:cubicBezTo>
                    <a:cubicBezTo>
                      <a:pt x="419" y="1037"/>
                      <a:pt x="421" y="1047"/>
                      <a:pt x="428" y="1055"/>
                    </a:cubicBezTo>
                    <a:cubicBezTo>
                      <a:pt x="436" y="1064"/>
                      <a:pt x="447" y="1069"/>
                      <a:pt x="459" y="1066"/>
                    </a:cubicBezTo>
                    <a:cubicBezTo>
                      <a:pt x="471" y="1064"/>
                      <a:pt x="480" y="1056"/>
                      <a:pt x="481" y="1044"/>
                    </a:cubicBezTo>
                    <a:cubicBezTo>
                      <a:pt x="481" y="1036"/>
                      <a:pt x="477" y="1029"/>
                      <a:pt x="470" y="1026"/>
                    </a:cubicBezTo>
                    <a:cubicBezTo>
                      <a:pt x="461" y="1022"/>
                      <a:pt x="452" y="1026"/>
                      <a:pt x="448" y="1032"/>
                    </a:cubicBezTo>
                    <a:cubicBezTo>
                      <a:pt x="443" y="1040"/>
                      <a:pt x="446" y="1050"/>
                      <a:pt x="455" y="1053"/>
                    </a:cubicBezTo>
                    <a:cubicBezTo>
                      <a:pt x="445" y="1048"/>
                      <a:pt x="445" y="1039"/>
                      <a:pt x="450" y="1032"/>
                    </a:cubicBezTo>
                    <a:cubicBezTo>
                      <a:pt x="454" y="1027"/>
                      <a:pt x="461" y="1025"/>
                      <a:pt x="469" y="1028"/>
                    </a:cubicBezTo>
                    <a:cubicBezTo>
                      <a:pt x="475" y="1031"/>
                      <a:pt x="478" y="1037"/>
                      <a:pt x="478" y="1043"/>
                    </a:cubicBezTo>
                    <a:cubicBezTo>
                      <a:pt x="477" y="1054"/>
                      <a:pt x="468" y="1061"/>
                      <a:pt x="458" y="1063"/>
                    </a:cubicBezTo>
                    <a:cubicBezTo>
                      <a:pt x="448" y="1065"/>
                      <a:pt x="438" y="1061"/>
                      <a:pt x="431" y="1053"/>
                    </a:cubicBezTo>
                    <a:cubicBezTo>
                      <a:pt x="424" y="1045"/>
                      <a:pt x="422" y="1035"/>
                      <a:pt x="425" y="1026"/>
                    </a:cubicBezTo>
                    <a:cubicBezTo>
                      <a:pt x="429" y="1010"/>
                      <a:pt x="446" y="999"/>
                      <a:pt x="463" y="1004"/>
                    </a:cubicBezTo>
                    <a:cubicBezTo>
                      <a:pt x="476" y="1009"/>
                      <a:pt x="483" y="1018"/>
                      <a:pt x="486" y="1031"/>
                    </a:cubicBezTo>
                    <a:cubicBezTo>
                      <a:pt x="490" y="1053"/>
                      <a:pt x="481" y="1078"/>
                      <a:pt x="467" y="1087"/>
                    </a:cubicBezTo>
                    <a:cubicBezTo>
                      <a:pt x="459" y="1093"/>
                      <a:pt x="447" y="1093"/>
                      <a:pt x="443" y="1083"/>
                    </a:cubicBezTo>
                    <a:cubicBezTo>
                      <a:pt x="440" y="1078"/>
                      <a:pt x="442" y="1073"/>
                      <a:pt x="449" y="1069"/>
                    </a:cubicBezTo>
                    <a:cubicBezTo>
                      <a:pt x="439" y="1066"/>
                      <a:pt x="429" y="1079"/>
                      <a:pt x="433" y="1092"/>
                    </a:cubicBezTo>
                    <a:cubicBezTo>
                      <a:pt x="436" y="1104"/>
                      <a:pt x="446" y="1110"/>
                      <a:pt x="455" y="1111"/>
                    </a:cubicBezTo>
                    <a:cubicBezTo>
                      <a:pt x="468" y="1112"/>
                      <a:pt x="483" y="1103"/>
                      <a:pt x="490" y="1088"/>
                    </a:cubicBezTo>
                    <a:cubicBezTo>
                      <a:pt x="496" y="1071"/>
                      <a:pt x="497" y="1052"/>
                      <a:pt x="491" y="1035"/>
                    </a:cubicBezTo>
                    <a:cubicBezTo>
                      <a:pt x="492" y="1037"/>
                      <a:pt x="493" y="1039"/>
                      <a:pt x="493" y="1042"/>
                    </a:cubicBezTo>
                    <a:cubicBezTo>
                      <a:pt x="503" y="1070"/>
                      <a:pt x="497" y="1099"/>
                      <a:pt x="475" y="1121"/>
                    </a:cubicBezTo>
                    <a:cubicBezTo>
                      <a:pt x="458" y="1136"/>
                      <a:pt x="438" y="1141"/>
                      <a:pt x="416" y="1134"/>
                    </a:cubicBezTo>
                    <a:cubicBezTo>
                      <a:pt x="403" y="1128"/>
                      <a:pt x="393" y="1121"/>
                      <a:pt x="384" y="1110"/>
                    </a:cubicBezTo>
                    <a:cubicBezTo>
                      <a:pt x="376" y="1100"/>
                      <a:pt x="370" y="1087"/>
                      <a:pt x="367" y="1073"/>
                    </a:cubicBezTo>
                    <a:cubicBezTo>
                      <a:pt x="366" y="1067"/>
                      <a:pt x="366" y="1061"/>
                      <a:pt x="368" y="1054"/>
                    </a:cubicBezTo>
                    <a:cubicBezTo>
                      <a:pt x="370" y="1042"/>
                      <a:pt x="377" y="1031"/>
                      <a:pt x="388" y="1025"/>
                    </a:cubicBezTo>
                    <a:cubicBezTo>
                      <a:pt x="397" y="1020"/>
                      <a:pt x="405" y="1020"/>
                      <a:pt x="415" y="1024"/>
                    </a:cubicBezTo>
                    <a:cubicBezTo>
                      <a:pt x="413" y="1011"/>
                      <a:pt x="387" y="1002"/>
                      <a:pt x="377" y="1023"/>
                    </a:cubicBezTo>
                    <a:cubicBezTo>
                      <a:pt x="363" y="1023"/>
                      <a:pt x="361" y="1046"/>
                      <a:pt x="363" y="1061"/>
                    </a:cubicBezTo>
                    <a:cubicBezTo>
                      <a:pt x="359" y="1042"/>
                      <a:pt x="364" y="1014"/>
                      <a:pt x="368" y="1001"/>
                    </a:cubicBezTo>
                    <a:cubicBezTo>
                      <a:pt x="367" y="1002"/>
                      <a:pt x="366" y="1001"/>
                      <a:pt x="366" y="1001"/>
                    </a:cubicBezTo>
                    <a:cubicBezTo>
                      <a:pt x="364" y="1006"/>
                      <a:pt x="362" y="1013"/>
                      <a:pt x="360" y="1020"/>
                    </a:cubicBezTo>
                    <a:cubicBezTo>
                      <a:pt x="358" y="1010"/>
                      <a:pt x="351" y="1001"/>
                      <a:pt x="340" y="998"/>
                    </a:cubicBezTo>
                    <a:cubicBezTo>
                      <a:pt x="321" y="992"/>
                      <a:pt x="297" y="1003"/>
                      <a:pt x="275" y="991"/>
                    </a:cubicBezTo>
                    <a:cubicBezTo>
                      <a:pt x="290" y="1008"/>
                      <a:pt x="315" y="1008"/>
                      <a:pt x="328" y="1011"/>
                    </a:cubicBezTo>
                    <a:cubicBezTo>
                      <a:pt x="355" y="1018"/>
                      <a:pt x="356" y="1031"/>
                      <a:pt x="359" y="1051"/>
                    </a:cubicBezTo>
                    <a:cubicBezTo>
                      <a:pt x="357" y="1048"/>
                      <a:pt x="356" y="1045"/>
                      <a:pt x="354" y="1042"/>
                    </a:cubicBezTo>
                    <a:cubicBezTo>
                      <a:pt x="342" y="1024"/>
                      <a:pt x="321" y="1013"/>
                      <a:pt x="301" y="1016"/>
                    </a:cubicBezTo>
                    <a:cubicBezTo>
                      <a:pt x="284" y="1019"/>
                      <a:pt x="271" y="1029"/>
                      <a:pt x="265" y="1045"/>
                    </a:cubicBezTo>
                    <a:cubicBezTo>
                      <a:pt x="258" y="1066"/>
                      <a:pt x="265" y="1087"/>
                      <a:pt x="282" y="1101"/>
                    </a:cubicBezTo>
                    <a:cubicBezTo>
                      <a:pt x="289" y="1106"/>
                      <a:pt x="298" y="1109"/>
                      <a:pt x="307" y="1108"/>
                    </a:cubicBezTo>
                    <a:cubicBezTo>
                      <a:pt x="324" y="1107"/>
                      <a:pt x="333" y="1095"/>
                      <a:pt x="335" y="1080"/>
                    </a:cubicBezTo>
                    <a:cubicBezTo>
                      <a:pt x="325" y="1093"/>
                      <a:pt x="314" y="1085"/>
                      <a:pt x="307" y="1086"/>
                    </a:cubicBezTo>
                    <a:cubicBezTo>
                      <a:pt x="293" y="1088"/>
                      <a:pt x="298" y="1107"/>
                      <a:pt x="313" y="1105"/>
                    </a:cubicBezTo>
                    <a:cubicBezTo>
                      <a:pt x="315" y="1105"/>
                      <a:pt x="316" y="1105"/>
                      <a:pt x="318" y="1105"/>
                    </a:cubicBezTo>
                    <a:cubicBezTo>
                      <a:pt x="307" y="1110"/>
                      <a:pt x="293" y="1107"/>
                      <a:pt x="283" y="1099"/>
                    </a:cubicBezTo>
                    <a:cubicBezTo>
                      <a:pt x="267" y="1086"/>
                      <a:pt x="261" y="1066"/>
                      <a:pt x="268" y="1046"/>
                    </a:cubicBezTo>
                    <a:cubicBezTo>
                      <a:pt x="273" y="1032"/>
                      <a:pt x="286" y="1022"/>
                      <a:pt x="301" y="1020"/>
                    </a:cubicBezTo>
                    <a:cubicBezTo>
                      <a:pt x="319" y="1018"/>
                      <a:pt x="338" y="1028"/>
                      <a:pt x="349" y="1044"/>
                    </a:cubicBezTo>
                    <a:cubicBezTo>
                      <a:pt x="353" y="1050"/>
                      <a:pt x="355" y="1057"/>
                      <a:pt x="357" y="1064"/>
                    </a:cubicBezTo>
                    <a:cubicBezTo>
                      <a:pt x="356" y="1060"/>
                      <a:pt x="353" y="1056"/>
                      <a:pt x="350" y="1052"/>
                    </a:cubicBezTo>
                    <a:cubicBezTo>
                      <a:pt x="342" y="1043"/>
                      <a:pt x="327" y="1038"/>
                      <a:pt x="316" y="1047"/>
                    </a:cubicBezTo>
                    <a:cubicBezTo>
                      <a:pt x="312" y="1050"/>
                      <a:pt x="310" y="1057"/>
                      <a:pt x="312" y="1062"/>
                    </a:cubicBezTo>
                    <a:cubicBezTo>
                      <a:pt x="313" y="1067"/>
                      <a:pt x="316" y="1070"/>
                      <a:pt x="320" y="1072"/>
                    </a:cubicBezTo>
                    <a:cubicBezTo>
                      <a:pt x="324" y="1073"/>
                      <a:pt x="329" y="1073"/>
                      <a:pt x="333" y="1071"/>
                    </a:cubicBezTo>
                    <a:cubicBezTo>
                      <a:pt x="338" y="1067"/>
                      <a:pt x="340" y="1061"/>
                      <a:pt x="337" y="1055"/>
                    </a:cubicBezTo>
                    <a:cubicBezTo>
                      <a:pt x="336" y="1052"/>
                      <a:pt x="332" y="1050"/>
                      <a:pt x="328" y="1051"/>
                    </a:cubicBezTo>
                    <a:cubicBezTo>
                      <a:pt x="326" y="1052"/>
                      <a:pt x="324" y="1054"/>
                      <a:pt x="325" y="1056"/>
                    </a:cubicBezTo>
                    <a:cubicBezTo>
                      <a:pt x="326" y="1055"/>
                      <a:pt x="328" y="1054"/>
                      <a:pt x="329" y="1054"/>
                    </a:cubicBezTo>
                    <a:cubicBezTo>
                      <a:pt x="333" y="1054"/>
                      <a:pt x="334" y="1058"/>
                      <a:pt x="333" y="1061"/>
                    </a:cubicBezTo>
                    <a:cubicBezTo>
                      <a:pt x="332" y="1062"/>
                      <a:pt x="331" y="1064"/>
                      <a:pt x="328" y="1064"/>
                    </a:cubicBezTo>
                    <a:cubicBezTo>
                      <a:pt x="324" y="1065"/>
                      <a:pt x="322" y="1063"/>
                      <a:pt x="320" y="1060"/>
                    </a:cubicBezTo>
                    <a:cubicBezTo>
                      <a:pt x="319" y="1057"/>
                      <a:pt x="320" y="1053"/>
                      <a:pt x="323" y="1050"/>
                    </a:cubicBezTo>
                    <a:cubicBezTo>
                      <a:pt x="331" y="1044"/>
                      <a:pt x="345" y="1050"/>
                      <a:pt x="351" y="1057"/>
                    </a:cubicBezTo>
                    <a:cubicBezTo>
                      <a:pt x="359" y="1066"/>
                      <a:pt x="362" y="1079"/>
                      <a:pt x="366" y="1089"/>
                    </a:cubicBezTo>
                    <a:cubicBezTo>
                      <a:pt x="370" y="1101"/>
                      <a:pt x="377" y="1113"/>
                      <a:pt x="391" y="1122"/>
                    </a:cubicBezTo>
                    <a:cubicBezTo>
                      <a:pt x="388" y="1121"/>
                      <a:pt x="385" y="1120"/>
                      <a:pt x="382" y="1118"/>
                    </a:cubicBezTo>
                    <a:cubicBezTo>
                      <a:pt x="360" y="1111"/>
                      <a:pt x="340" y="1116"/>
                      <a:pt x="325" y="1133"/>
                    </a:cubicBezTo>
                    <a:cubicBezTo>
                      <a:pt x="312" y="1149"/>
                      <a:pt x="309" y="1171"/>
                      <a:pt x="318" y="1190"/>
                    </a:cubicBezTo>
                    <a:cubicBezTo>
                      <a:pt x="326" y="1207"/>
                      <a:pt x="344" y="1221"/>
                      <a:pt x="364" y="1220"/>
                    </a:cubicBezTo>
                    <a:cubicBezTo>
                      <a:pt x="382" y="1219"/>
                      <a:pt x="397" y="1209"/>
                      <a:pt x="401" y="1193"/>
                    </a:cubicBezTo>
                    <a:cubicBezTo>
                      <a:pt x="404" y="1184"/>
                      <a:pt x="403" y="1174"/>
                      <a:pt x="398" y="1166"/>
                    </a:cubicBezTo>
                    <a:cubicBezTo>
                      <a:pt x="395" y="1161"/>
                      <a:pt x="391" y="1157"/>
                      <a:pt x="386" y="1155"/>
                    </a:cubicBezTo>
                    <a:cubicBezTo>
                      <a:pt x="376" y="1150"/>
                      <a:pt x="365" y="1154"/>
                      <a:pt x="360" y="1162"/>
                    </a:cubicBezTo>
                    <a:cubicBezTo>
                      <a:pt x="354" y="1171"/>
                      <a:pt x="356" y="1183"/>
                      <a:pt x="365" y="1190"/>
                    </a:cubicBezTo>
                    <a:cubicBezTo>
                      <a:pt x="375" y="1196"/>
                      <a:pt x="387" y="1193"/>
                      <a:pt x="393" y="1184"/>
                    </a:cubicBezTo>
                    <a:cubicBezTo>
                      <a:pt x="399" y="1176"/>
                      <a:pt x="398" y="1166"/>
                      <a:pt x="391" y="1159"/>
                    </a:cubicBezTo>
                    <a:cubicBezTo>
                      <a:pt x="401" y="1168"/>
                      <a:pt x="404" y="1181"/>
                      <a:pt x="400" y="1194"/>
                    </a:cubicBezTo>
                    <a:cubicBezTo>
                      <a:pt x="395" y="1208"/>
                      <a:pt x="381" y="1217"/>
                      <a:pt x="364" y="1218"/>
                    </a:cubicBezTo>
                    <a:cubicBezTo>
                      <a:pt x="346" y="1218"/>
                      <a:pt x="329" y="1205"/>
                      <a:pt x="321" y="1189"/>
                    </a:cubicBezTo>
                    <a:cubicBezTo>
                      <a:pt x="313" y="1171"/>
                      <a:pt x="316" y="1151"/>
                      <a:pt x="328" y="1136"/>
                    </a:cubicBezTo>
                    <a:cubicBezTo>
                      <a:pt x="342" y="1121"/>
                      <a:pt x="360" y="1117"/>
                      <a:pt x="379" y="1123"/>
                    </a:cubicBezTo>
                    <a:cubicBezTo>
                      <a:pt x="392" y="1128"/>
                      <a:pt x="403" y="1137"/>
                      <a:pt x="419" y="1141"/>
                    </a:cubicBezTo>
                    <a:cubicBezTo>
                      <a:pt x="440" y="1145"/>
                      <a:pt x="461" y="1140"/>
                      <a:pt x="478" y="1124"/>
                    </a:cubicBezTo>
                    <a:cubicBezTo>
                      <a:pt x="502" y="1102"/>
                      <a:pt x="510" y="1070"/>
                      <a:pt x="499" y="1039"/>
                    </a:cubicBezTo>
                    <a:cubicBezTo>
                      <a:pt x="494" y="1026"/>
                      <a:pt x="487" y="1015"/>
                      <a:pt x="477" y="1007"/>
                    </a:cubicBezTo>
                    <a:cubicBezTo>
                      <a:pt x="488" y="1013"/>
                      <a:pt x="497" y="1023"/>
                      <a:pt x="503" y="1035"/>
                    </a:cubicBezTo>
                    <a:cubicBezTo>
                      <a:pt x="512" y="1051"/>
                      <a:pt x="516" y="1072"/>
                      <a:pt x="515" y="1090"/>
                    </a:cubicBezTo>
                    <a:cubicBezTo>
                      <a:pt x="515" y="1098"/>
                      <a:pt x="516" y="1104"/>
                      <a:pt x="518" y="1111"/>
                    </a:cubicBezTo>
                    <a:cubicBezTo>
                      <a:pt x="518" y="1113"/>
                      <a:pt x="519" y="1115"/>
                      <a:pt x="520" y="1117"/>
                    </a:cubicBezTo>
                    <a:cubicBezTo>
                      <a:pt x="521" y="1120"/>
                      <a:pt x="522" y="1123"/>
                      <a:pt x="524" y="1126"/>
                    </a:cubicBezTo>
                    <a:cubicBezTo>
                      <a:pt x="524" y="1127"/>
                      <a:pt x="530" y="1136"/>
                      <a:pt x="532" y="1135"/>
                    </a:cubicBezTo>
                    <a:cubicBezTo>
                      <a:pt x="532" y="1134"/>
                      <a:pt x="529" y="1129"/>
                      <a:pt x="529" y="1128"/>
                    </a:cubicBezTo>
                    <a:cubicBezTo>
                      <a:pt x="526" y="1124"/>
                      <a:pt x="525" y="1120"/>
                      <a:pt x="523" y="1115"/>
                    </a:cubicBezTo>
                    <a:cubicBezTo>
                      <a:pt x="523" y="1114"/>
                      <a:pt x="522" y="1112"/>
                      <a:pt x="521" y="1110"/>
                    </a:cubicBezTo>
                    <a:cubicBezTo>
                      <a:pt x="520" y="1103"/>
                      <a:pt x="519" y="1097"/>
                      <a:pt x="518" y="1090"/>
                    </a:cubicBezTo>
                    <a:cubicBezTo>
                      <a:pt x="518" y="1090"/>
                      <a:pt x="518" y="1089"/>
                      <a:pt x="519" y="1087"/>
                    </a:cubicBezTo>
                    <a:cubicBezTo>
                      <a:pt x="519" y="1090"/>
                      <a:pt x="520" y="1092"/>
                      <a:pt x="520" y="1094"/>
                    </a:cubicBezTo>
                    <a:cubicBezTo>
                      <a:pt x="522" y="1100"/>
                      <a:pt x="525" y="1105"/>
                      <a:pt x="529" y="1109"/>
                    </a:cubicBezTo>
                    <a:cubicBezTo>
                      <a:pt x="540" y="1122"/>
                      <a:pt x="556" y="1120"/>
                      <a:pt x="568" y="1111"/>
                    </a:cubicBezTo>
                    <a:cubicBezTo>
                      <a:pt x="577" y="1103"/>
                      <a:pt x="584" y="1091"/>
                      <a:pt x="582" y="1078"/>
                    </a:cubicBezTo>
                    <a:cubicBezTo>
                      <a:pt x="581" y="1067"/>
                      <a:pt x="573" y="1060"/>
                      <a:pt x="562" y="1058"/>
                    </a:cubicBezTo>
                    <a:cubicBezTo>
                      <a:pt x="554" y="1057"/>
                      <a:pt x="544" y="1060"/>
                      <a:pt x="541" y="1069"/>
                    </a:cubicBezTo>
                    <a:cubicBezTo>
                      <a:pt x="539" y="1073"/>
                      <a:pt x="539" y="1078"/>
                      <a:pt x="542" y="1082"/>
                    </a:cubicBezTo>
                    <a:cubicBezTo>
                      <a:pt x="544" y="1085"/>
                      <a:pt x="546" y="1086"/>
                      <a:pt x="549" y="1087"/>
                    </a:cubicBezTo>
                    <a:cubicBezTo>
                      <a:pt x="553" y="1087"/>
                      <a:pt x="556" y="1086"/>
                      <a:pt x="558" y="1083"/>
                    </a:cubicBezTo>
                    <a:cubicBezTo>
                      <a:pt x="561" y="1080"/>
                      <a:pt x="562" y="1077"/>
                      <a:pt x="561" y="1073"/>
                    </a:cubicBezTo>
                    <a:cubicBezTo>
                      <a:pt x="559" y="1070"/>
                      <a:pt x="555" y="1067"/>
                      <a:pt x="551" y="1068"/>
                    </a:cubicBezTo>
                    <a:cubicBezTo>
                      <a:pt x="547" y="1069"/>
                      <a:pt x="544" y="1073"/>
                      <a:pt x="545" y="1078"/>
                    </a:cubicBezTo>
                    <a:cubicBezTo>
                      <a:pt x="546" y="1083"/>
                      <a:pt x="550" y="1086"/>
                      <a:pt x="554" y="1085"/>
                    </a:cubicBezTo>
                    <a:cubicBezTo>
                      <a:pt x="556" y="1084"/>
                      <a:pt x="558" y="1083"/>
                      <a:pt x="559" y="1082"/>
                    </a:cubicBezTo>
                    <a:cubicBezTo>
                      <a:pt x="558" y="1083"/>
                      <a:pt x="558" y="1083"/>
                      <a:pt x="558" y="1083"/>
                    </a:cubicBezTo>
                    <a:cubicBezTo>
                      <a:pt x="556" y="1085"/>
                      <a:pt x="553" y="1087"/>
                      <a:pt x="549" y="1086"/>
                    </a:cubicBezTo>
                    <a:cubicBezTo>
                      <a:pt x="546" y="1086"/>
                      <a:pt x="544" y="1084"/>
                      <a:pt x="543" y="1082"/>
                    </a:cubicBezTo>
                    <a:cubicBezTo>
                      <a:pt x="540" y="1078"/>
                      <a:pt x="540" y="1073"/>
                      <a:pt x="542" y="1069"/>
                    </a:cubicBezTo>
                    <a:cubicBezTo>
                      <a:pt x="545" y="1062"/>
                      <a:pt x="555" y="1059"/>
                      <a:pt x="562" y="1060"/>
                    </a:cubicBezTo>
                    <a:cubicBezTo>
                      <a:pt x="572" y="1061"/>
                      <a:pt x="579" y="1068"/>
                      <a:pt x="581" y="1078"/>
                    </a:cubicBezTo>
                    <a:cubicBezTo>
                      <a:pt x="582" y="1090"/>
                      <a:pt x="575" y="1102"/>
                      <a:pt x="565" y="1109"/>
                    </a:cubicBezTo>
                    <a:cubicBezTo>
                      <a:pt x="555" y="1117"/>
                      <a:pt x="541" y="1119"/>
                      <a:pt x="531" y="1107"/>
                    </a:cubicBezTo>
                    <a:cubicBezTo>
                      <a:pt x="528" y="1103"/>
                      <a:pt x="526" y="1098"/>
                      <a:pt x="524" y="1093"/>
                    </a:cubicBezTo>
                    <a:cubicBezTo>
                      <a:pt x="523" y="1089"/>
                      <a:pt x="522" y="1086"/>
                      <a:pt x="521" y="1082"/>
                    </a:cubicBezTo>
                    <a:cubicBezTo>
                      <a:pt x="520" y="1074"/>
                      <a:pt x="518" y="1063"/>
                      <a:pt x="516" y="1054"/>
                    </a:cubicBezTo>
                    <a:cubicBezTo>
                      <a:pt x="514" y="1048"/>
                      <a:pt x="512" y="1042"/>
                      <a:pt x="509" y="1036"/>
                    </a:cubicBezTo>
                    <a:cubicBezTo>
                      <a:pt x="511" y="1038"/>
                      <a:pt x="514" y="1040"/>
                      <a:pt x="517" y="1041"/>
                    </a:cubicBezTo>
                    <a:cubicBezTo>
                      <a:pt x="525" y="1044"/>
                      <a:pt x="534" y="1044"/>
                      <a:pt x="541" y="1043"/>
                    </a:cubicBezTo>
                    <a:close/>
                    <a:moveTo>
                      <a:pt x="558" y="1169"/>
                    </a:moveTo>
                    <a:cubicBezTo>
                      <a:pt x="554" y="1168"/>
                      <a:pt x="552" y="1165"/>
                      <a:pt x="553" y="1161"/>
                    </a:cubicBezTo>
                    <a:cubicBezTo>
                      <a:pt x="555" y="1155"/>
                      <a:pt x="564" y="1156"/>
                      <a:pt x="565" y="1161"/>
                    </a:cubicBezTo>
                    <a:cubicBezTo>
                      <a:pt x="567" y="1165"/>
                      <a:pt x="565" y="1168"/>
                      <a:pt x="569" y="1172"/>
                    </a:cubicBezTo>
                    <a:cubicBezTo>
                      <a:pt x="564" y="1169"/>
                      <a:pt x="562" y="1171"/>
                      <a:pt x="558" y="1169"/>
                    </a:cubicBezTo>
                    <a:close/>
                    <a:moveTo>
                      <a:pt x="514" y="1096"/>
                    </a:moveTo>
                    <a:cubicBezTo>
                      <a:pt x="514" y="1109"/>
                      <a:pt x="503" y="1122"/>
                      <a:pt x="494" y="1125"/>
                    </a:cubicBezTo>
                    <a:cubicBezTo>
                      <a:pt x="486" y="1127"/>
                      <a:pt x="478" y="1129"/>
                      <a:pt x="473" y="1135"/>
                    </a:cubicBezTo>
                    <a:cubicBezTo>
                      <a:pt x="469" y="1140"/>
                      <a:pt x="467" y="1149"/>
                      <a:pt x="473" y="1152"/>
                    </a:cubicBezTo>
                    <a:cubicBezTo>
                      <a:pt x="471" y="1147"/>
                      <a:pt x="475" y="1143"/>
                      <a:pt x="480" y="1140"/>
                    </a:cubicBezTo>
                    <a:cubicBezTo>
                      <a:pt x="484" y="1138"/>
                      <a:pt x="488" y="1135"/>
                      <a:pt x="489" y="1130"/>
                    </a:cubicBezTo>
                    <a:cubicBezTo>
                      <a:pt x="499" y="1134"/>
                      <a:pt x="506" y="1128"/>
                      <a:pt x="510" y="1122"/>
                    </a:cubicBezTo>
                    <a:cubicBezTo>
                      <a:pt x="513" y="1115"/>
                      <a:pt x="516" y="1105"/>
                      <a:pt x="514" y="1096"/>
                    </a:cubicBezTo>
                    <a:close/>
                    <a:moveTo>
                      <a:pt x="622" y="1138"/>
                    </a:moveTo>
                    <a:cubicBezTo>
                      <a:pt x="642" y="1135"/>
                      <a:pt x="652" y="1152"/>
                      <a:pt x="658" y="1158"/>
                    </a:cubicBezTo>
                    <a:cubicBezTo>
                      <a:pt x="668" y="1166"/>
                      <a:pt x="675" y="1157"/>
                      <a:pt x="667" y="1147"/>
                    </a:cubicBezTo>
                    <a:cubicBezTo>
                      <a:pt x="660" y="1138"/>
                      <a:pt x="640" y="1131"/>
                      <a:pt x="622" y="1138"/>
                    </a:cubicBezTo>
                    <a:close/>
                    <a:moveTo>
                      <a:pt x="536" y="1152"/>
                    </a:moveTo>
                    <a:cubicBezTo>
                      <a:pt x="538" y="1146"/>
                      <a:pt x="545" y="1142"/>
                      <a:pt x="549" y="1142"/>
                    </a:cubicBezTo>
                    <a:cubicBezTo>
                      <a:pt x="550" y="1135"/>
                      <a:pt x="538" y="1129"/>
                      <a:pt x="532" y="1137"/>
                    </a:cubicBezTo>
                    <a:cubicBezTo>
                      <a:pt x="528" y="1142"/>
                      <a:pt x="530" y="1150"/>
                      <a:pt x="536" y="1152"/>
                    </a:cubicBezTo>
                    <a:close/>
                    <a:moveTo>
                      <a:pt x="516" y="1108"/>
                    </a:moveTo>
                    <a:cubicBezTo>
                      <a:pt x="515" y="1133"/>
                      <a:pt x="491" y="1144"/>
                      <a:pt x="486" y="1150"/>
                    </a:cubicBezTo>
                    <a:cubicBezTo>
                      <a:pt x="475" y="1162"/>
                      <a:pt x="489" y="1174"/>
                      <a:pt x="501" y="1161"/>
                    </a:cubicBezTo>
                    <a:cubicBezTo>
                      <a:pt x="509" y="1154"/>
                      <a:pt x="521" y="1134"/>
                      <a:pt x="516" y="1108"/>
                    </a:cubicBezTo>
                    <a:close/>
                    <a:moveTo>
                      <a:pt x="585" y="1101"/>
                    </a:moveTo>
                    <a:cubicBezTo>
                      <a:pt x="584" y="1090"/>
                      <a:pt x="585" y="1079"/>
                      <a:pt x="591" y="1070"/>
                    </a:cubicBezTo>
                    <a:cubicBezTo>
                      <a:pt x="597" y="1062"/>
                      <a:pt x="607" y="1056"/>
                      <a:pt x="617" y="1058"/>
                    </a:cubicBezTo>
                    <a:cubicBezTo>
                      <a:pt x="623" y="1059"/>
                      <a:pt x="628" y="1062"/>
                      <a:pt x="633" y="1066"/>
                    </a:cubicBezTo>
                    <a:cubicBezTo>
                      <a:pt x="637" y="1072"/>
                      <a:pt x="640" y="1076"/>
                      <a:pt x="641" y="1083"/>
                    </a:cubicBezTo>
                    <a:cubicBezTo>
                      <a:pt x="643" y="1089"/>
                      <a:pt x="643" y="1094"/>
                      <a:pt x="642" y="1101"/>
                    </a:cubicBezTo>
                    <a:cubicBezTo>
                      <a:pt x="642" y="1103"/>
                      <a:pt x="641" y="1106"/>
                      <a:pt x="640" y="1108"/>
                    </a:cubicBezTo>
                    <a:cubicBezTo>
                      <a:pt x="637" y="1116"/>
                      <a:pt x="634" y="1121"/>
                      <a:pt x="629" y="1127"/>
                    </a:cubicBezTo>
                    <a:cubicBezTo>
                      <a:pt x="622" y="1136"/>
                      <a:pt x="615" y="1141"/>
                      <a:pt x="604" y="1144"/>
                    </a:cubicBezTo>
                    <a:cubicBezTo>
                      <a:pt x="604" y="1144"/>
                      <a:pt x="603" y="1144"/>
                      <a:pt x="602" y="1144"/>
                    </a:cubicBezTo>
                    <a:cubicBezTo>
                      <a:pt x="610" y="1147"/>
                      <a:pt x="617" y="1151"/>
                      <a:pt x="622" y="1157"/>
                    </a:cubicBezTo>
                    <a:cubicBezTo>
                      <a:pt x="628" y="1164"/>
                      <a:pt x="632" y="1173"/>
                      <a:pt x="631" y="1182"/>
                    </a:cubicBezTo>
                    <a:cubicBezTo>
                      <a:pt x="631" y="1186"/>
                      <a:pt x="630" y="1190"/>
                      <a:pt x="627" y="1194"/>
                    </a:cubicBezTo>
                    <a:cubicBezTo>
                      <a:pt x="629" y="1190"/>
                      <a:pt x="630" y="1186"/>
                      <a:pt x="630" y="1182"/>
                    </a:cubicBezTo>
                    <a:cubicBezTo>
                      <a:pt x="630" y="1173"/>
                      <a:pt x="626" y="1165"/>
                      <a:pt x="620" y="1159"/>
                    </a:cubicBezTo>
                    <a:cubicBezTo>
                      <a:pt x="615" y="1154"/>
                      <a:pt x="610" y="1151"/>
                      <a:pt x="605" y="1149"/>
                    </a:cubicBezTo>
                    <a:cubicBezTo>
                      <a:pt x="595" y="1145"/>
                      <a:pt x="585" y="1146"/>
                      <a:pt x="575" y="1144"/>
                    </a:cubicBezTo>
                    <a:cubicBezTo>
                      <a:pt x="574" y="1143"/>
                      <a:pt x="574" y="1143"/>
                      <a:pt x="574" y="1143"/>
                    </a:cubicBezTo>
                    <a:cubicBezTo>
                      <a:pt x="568" y="1142"/>
                      <a:pt x="563" y="1139"/>
                      <a:pt x="558" y="1136"/>
                    </a:cubicBezTo>
                    <a:cubicBezTo>
                      <a:pt x="556" y="1136"/>
                      <a:pt x="544" y="1128"/>
                      <a:pt x="545" y="1126"/>
                    </a:cubicBezTo>
                    <a:cubicBezTo>
                      <a:pt x="546" y="1126"/>
                      <a:pt x="554" y="1130"/>
                      <a:pt x="555" y="1131"/>
                    </a:cubicBezTo>
                    <a:cubicBezTo>
                      <a:pt x="562" y="1135"/>
                      <a:pt x="568" y="1138"/>
                      <a:pt x="575" y="1140"/>
                    </a:cubicBezTo>
                    <a:cubicBezTo>
                      <a:pt x="576" y="1140"/>
                      <a:pt x="576" y="1140"/>
                      <a:pt x="576" y="1140"/>
                    </a:cubicBezTo>
                    <a:cubicBezTo>
                      <a:pt x="586" y="1143"/>
                      <a:pt x="594" y="1143"/>
                      <a:pt x="604" y="1141"/>
                    </a:cubicBezTo>
                    <a:cubicBezTo>
                      <a:pt x="615" y="1138"/>
                      <a:pt x="626" y="1130"/>
                      <a:pt x="630" y="1119"/>
                    </a:cubicBezTo>
                    <a:cubicBezTo>
                      <a:pt x="633" y="1113"/>
                      <a:pt x="632" y="1102"/>
                      <a:pt x="625" y="1099"/>
                    </a:cubicBezTo>
                    <a:cubicBezTo>
                      <a:pt x="622" y="1098"/>
                      <a:pt x="619" y="1099"/>
                      <a:pt x="618" y="1101"/>
                    </a:cubicBezTo>
                    <a:cubicBezTo>
                      <a:pt x="616" y="1103"/>
                      <a:pt x="616" y="1105"/>
                      <a:pt x="618" y="1107"/>
                    </a:cubicBezTo>
                    <a:cubicBezTo>
                      <a:pt x="619" y="1109"/>
                      <a:pt x="621" y="1109"/>
                      <a:pt x="622" y="1109"/>
                    </a:cubicBezTo>
                    <a:cubicBezTo>
                      <a:pt x="624" y="1109"/>
                      <a:pt x="626" y="1107"/>
                      <a:pt x="625" y="1104"/>
                    </a:cubicBezTo>
                    <a:cubicBezTo>
                      <a:pt x="624" y="1103"/>
                      <a:pt x="623" y="1103"/>
                      <a:pt x="622" y="1103"/>
                    </a:cubicBezTo>
                    <a:cubicBezTo>
                      <a:pt x="623" y="1101"/>
                      <a:pt x="625" y="1102"/>
                      <a:pt x="626" y="1103"/>
                    </a:cubicBezTo>
                    <a:cubicBezTo>
                      <a:pt x="628" y="1105"/>
                      <a:pt x="628" y="1108"/>
                      <a:pt x="627" y="1110"/>
                    </a:cubicBezTo>
                    <a:cubicBezTo>
                      <a:pt x="624" y="1113"/>
                      <a:pt x="620" y="1114"/>
                      <a:pt x="616" y="1112"/>
                    </a:cubicBezTo>
                    <a:cubicBezTo>
                      <a:pt x="613" y="1111"/>
                      <a:pt x="611" y="1108"/>
                      <a:pt x="611" y="1105"/>
                    </a:cubicBezTo>
                    <a:cubicBezTo>
                      <a:pt x="610" y="1101"/>
                      <a:pt x="612" y="1099"/>
                      <a:pt x="614" y="1096"/>
                    </a:cubicBezTo>
                    <a:cubicBezTo>
                      <a:pt x="617" y="1094"/>
                      <a:pt x="621" y="1092"/>
                      <a:pt x="625" y="1094"/>
                    </a:cubicBezTo>
                    <a:cubicBezTo>
                      <a:pt x="634" y="1098"/>
                      <a:pt x="636" y="1108"/>
                      <a:pt x="633" y="1117"/>
                    </a:cubicBezTo>
                    <a:cubicBezTo>
                      <a:pt x="632" y="1119"/>
                      <a:pt x="630" y="1122"/>
                      <a:pt x="629" y="1124"/>
                    </a:cubicBezTo>
                    <a:cubicBezTo>
                      <a:pt x="635" y="1117"/>
                      <a:pt x="638" y="1110"/>
                      <a:pt x="640" y="1100"/>
                    </a:cubicBezTo>
                    <a:cubicBezTo>
                      <a:pt x="641" y="1094"/>
                      <a:pt x="641" y="1089"/>
                      <a:pt x="640" y="1083"/>
                    </a:cubicBezTo>
                    <a:cubicBezTo>
                      <a:pt x="638" y="1077"/>
                      <a:pt x="636" y="1072"/>
                      <a:pt x="632" y="1067"/>
                    </a:cubicBezTo>
                    <a:cubicBezTo>
                      <a:pt x="629" y="1065"/>
                      <a:pt x="627" y="1063"/>
                      <a:pt x="624" y="1061"/>
                    </a:cubicBezTo>
                    <a:cubicBezTo>
                      <a:pt x="624" y="1061"/>
                      <a:pt x="624" y="1061"/>
                      <a:pt x="624" y="1061"/>
                    </a:cubicBezTo>
                    <a:cubicBezTo>
                      <a:pt x="631" y="1067"/>
                      <a:pt x="632" y="1078"/>
                      <a:pt x="620" y="1083"/>
                    </a:cubicBezTo>
                    <a:cubicBezTo>
                      <a:pt x="611" y="1086"/>
                      <a:pt x="594" y="1079"/>
                      <a:pt x="585" y="1101"/>
                    </a:cubicBezTo>
                    <a:close/>
                    <a:moveTo>
                      <a:pt x="629" y="1182"/>
                    </a:moveTo>
                    <a:cubicBezTo>
                      <a:pt x="617" y="1180"/>
                      <a:pt x="617" y="1195"/>
                      <a:pt x="615" y="1200"/>
                    </a:cubicBezTo>
                    <a:cubicBezTo>
                      <a:pt x="614" y="1204"/>
                      <a:pt x="613" y="1207"/>
                      <a:pt x="610" y="1208"/>
                    </a:cubicBezTo>
                    <a:cubicBezTo>
                      <a:pt x="614" y="1209"/>
                      <a:pt x="625" y="1206"/>
                      <a:pt x="629" y="1202"/>
                    </a:cubicBezTo>
                    <a:cubicBezTo>
                      <a:pt x="636" y="1198"/>
                      <a:pt x="638" y="1190"/>
                      <a:pt x="632" y="1183"/>
                    </a:cubicBezTo>
                    <a:cubicBezTo>
                      <a:pt x="632" y="1187"/>
                      <a:pt x="629" y="1193"/>
                      <a:pt x="625" y="1195"/>
                    </a:cubicBezTo>
                    <a:cubicBezTo>
                      <a:pt x="627" y="1193"/>
                      <a:pt x="629" y="1187"/>
                      <a:pt x="629" y="1182"/>
                    </a:cubicBezTo>
                    <a:close/>
                    <a:moveTo>
                      <a:pt x="539" y="1121"/>
                    </a:moveTo>
                    <a:cubicBezTo>
                      <a:pt x="565" y="1126"/>
                      <a:pt x="581" y="1111"/>
                      <a:pt x="593" y="1109"/>
                    </a:cubicBezTo>
                    <a:cubicBezTo>
                      <a:pt x="606" y="1107"/>
                      <a:pt x="609" y="1122"/>
                      <a:pt x="595" y="1128"/>
                    </a:cubicBezTo>
                    <a:cubicBezTo>
                      <a:pt x="580" y="1134"/>
                      <a:pt x="557" y="1130"/>
                      <a:pt x="539" y="1121"/>
                    </a:cubicBezTo>
                    <a:close/>
                    <a:moveTo>
                      <a:pt x="627" y="1134"/>
                    </a:moveTo>
                    <a:cubicBezTo>
                      <a:pt x="645" y="1124"/>
                      <a:pt x="659" y="1087"/>
                      <a:pt x="641" y="1076"/>
                    </a:cubicBezTo>
                    <a:cubicBezTo>
                      <a:pt x="643" y="1072"/>
                      <a:pt x="650" y="1071"/>
                      <a:pt x="654" y="1076"/>
                    </a:cubicBezTo>
                    <a:cubicBezTo>
                      <a:pt x="659" y="1080"/>
                      <a:pt x="661" y="1089"/>
                      <a:pt x="656" y="1097"/>
                    </a:cubicBezTo>
                    <a:cubicBezTo>
                      <a:pt x="661" y="1100"/>
                      <a:pt x="657" y="1113"/>
                      <a:pt x="646" y="1123"/>
                    </a:cubicBezTo>
                    <a:cubicBezTo>
                      <a:pt x="654" y="1120"/>
                      <a:pt x="664" y="1120"/>
                      <a:pt x="672" y="1122"/>
                    </a:cubicBezTo>
                    <a:cubicBezTo>
                      <a:pt x="682" y="1124"/>
                      <a:pt x="693" y="1128"/>
                      <a:pt x="699" y="1135"/>
                    </a:cubicBezTo>
                    <a:cubicBezTo>
                      <a:pt x="707" y="1142"/>
                      <a:pt x="711" y="1153"/>
                      <a:pt x="708" y="1163"/>
                    </a:cubicBezTo>
                    <a:cubicBezTo>
                      <a:pt x="705" y="1170"/>
                      <a:pt x="700" y="1177"/>
                      <a:pt x="693" y="1178"/>
                    </a:cubicBezTo>
                    <a:cubicBezTo>
                      <a:pt x="686" y="1179"/>
                      <a:pt x="680" y="1175"/>
                      <a:pt x="677" y="1170"/>
                    </a:cubicBezTo>
                    <a:cubicBezTo>
                      <a:pt x="674" y="1165"/>
                      <a:pt x="673" y="1158"/>
                      <a:pt x="674" y="1151"/>
                    </a:cubicBezTo>
                    <a:cubicBezTo>
                      <a:pt x="678" y="1164"/>
                      <a:pt x="689" y="1161"/>
                      <a:pt x="694" y="1163"/>
                    </a:cubicBezTo>
                    <a:cubicBezTo>
                      <a:pt x="701" y="1166"/>
                      <a:pt x="700" y="1172"/>
                      <a:pt x="696" y="1176"/>
                    </a:cubicBezTo>
                    <a:cubicBezTo>
                      <a:pt x="696" y="1176"/>
                      <a:pt x="696" y="1176"/>
                      <a:pt x="696" y="1176"/>
                    </a:cubicBezTo>
                    <a:cubicBezTo>
                      <a:pt x="701" y="1173"/>
                      <a:pt x="704" y="1168"/>
                      <a:pt x="706" y="1163"/>
                    </a:cubicBezTo>
                    <a:cubicBezTo>
                      <a:pt x="708" y="1154"/>
                      <a:pt x="707" y="1146"/>
                      <a:pt x="701" y="1138"/>
                    </a:cubicBezTo>
                    <a:cubicBezTo>
                      <a:pt x="702" y="1140"/>
                      <a:pt x="702" y="1142"/>
                      <a:pt x="703" y="1145"/>
                    </a:cubicBezTo>
                    <a:cubicBezTo>
                      <a:pt x="703" y="1149"/>
                      <a:pt x="702" y="1154"/>
                      <a:pt x="697" y="1156"/>
                    </a:cubicBezTo>
                    <a:cubicBezTo>
                      <a:pt x="695" y="1157"/>
                      <a:pt x="692" y="1156"/>
                      <a:pt x="691" y="1155"/>
                    </a:cubicBezTo>
                    <a:cubicBezTo>
                      <a:pt x="689" y="1153"/>
                      <a:pt x="689" y="1152"/>
                      <a:pt x="689" y="1150"/>
                    </a:cubicBezTo>
                    <a:cubicBezTo>
                      <a:pt x="689" y="1148"/>
                      <a:pt x="691" y="1146"/>
                      <a:pt x="692" y="1145"/>
                    </a:cubicBezTo>
                    <a:cubicBezTo>
                      <a:pt x="694" y="1144"/>
                      <a:pt x="697" y="1145"/>
                      <a:pt x="699" y="1147"/>
                    </a:cubicBezTo>
                    <a:cubicBezTo>
                      <a:pt x="699" y="1148"/>
                      <a:pt x="699" y="1150"/>
                      <a:pt x="698" y="1151"/>
                    </a:cubicBezTo>
                    <a:cubicBezTo>
                      <a:pt x="697" y="1152"/>
                      <a:pt x="696" y="1152"/>
                      <a:pt x="696" y="1151"/>
                    </a:cubicBezTo>
                    <a:cubicBezTo>
                      <a:pt x="696" y="1151"/>
                      <a:pt x="697" y="1151"/>
                      <a:pt x="697" y="1150"/>
                    </a:cubicBezTo>
                    <a:cubicBezTo>
                      <a:pt x="698" y="1149"/>
                      <a:pt x="697" y="1147"/>
                      <a:pt x="696" y="1147"/>
                    </a:cubicBezTo>
                    <a:cubicBezTo>
                      <a:pt x="695" y="1147"/>
                      <a:pt x="694" y="1148"/>
                      <a:pt x="693" y="1148"/>
                    </a:cubicBezTo>
                    <a:cubicBezTo>
                      <a:pt x="692" y="1149"/>
                      <a:pt x="692" y="1151"/>
                      <a:pt x="693" y="1152"/>
                    </a:cubicBezTo>
                    <a:cubicBezTo>
                      <a:pt x="694" y="1153"/>
                      <a:pt x="696" y="1154"/>
                      <a:pt x="697" y="1153"/>
                    </a:cubicBezTo>
                    <a:cubicBezTo>
                      <a:pt x="701" y="1152"/>
                      <a:pt x="702" y="1145"/>
                      <a:pt x="701" y="1142"/>
                    </a:cubicBezTo>
                    <a:cubicBezTo>
                      <a:pt x="699" y="1135"/>
                      <a:pt x="691" y="1131"/>
                      <a:pt x="686" y="1128"/>
                    </a:cubicBezTo>
                    <a:cubicBezTo>
                      <a:pt x="671" y="1120"/>
                      <a:pt x="654" y="1121"/>
                      <a:pt x="641" y="1127"/>
                    </a:cubicBezTo>
                    <a:cubicBezTo>
                      <a:pt x="637" y="1130"/>
                      <a:pt x="632" y="1132"/>
                      <a:pt x="627" y="1134"/>
                    </a:cubicBezTo>
                    <a:close/>
                    <a:moveTo>
                      <a:pt x="611" y="1146"/>
                    </a:moveTo>
                    <a:cubicBezTo>
                      <a:pt x="620" y="1141"/>
                      <a:pt x="631" y="1153"/>
                      <a:pt x="635" y="1163"/>
                    </a:cubicBezTo>
                    <a:cubicBezTo>
                      <a:pt x="639" y="1174"/>
                      <a:pt x="641" y="1188"/>
                      <a:pt x="653" y="1193"/>
                    </a:cubicBezTo>
                    <a:cubicBezTo>
                      <a:pt x="659" y="1196"/>
                      <a:pt x="667" y="1196"/>
                      <a:pt x="673" y="1191"/>
                    </a:cubicBezTo>
                    <a:cubicBezTo>
                      <a:pt x="676" y="1188"/>
                      <a:pt x="677" y="1184"/>
                      <a:pt x="675" y="1180"/>
                    </a:cubicBezTo>
                    <a:cubicBezTo>
                      <a:pt x="674" y="1183"/>
                      <a:pt x="670" y="1188"/>
                      <a:pt x="665" y="1187"/>
                    </a:cubicBezTo>
                    <a:cubicBezTo>
                      <a:pt x="661" y="1187"/>
                      <a:pt x="657" y="1183"/>
                      <a:pt x="656" y="1178"/>
                    </a:cubicBezTo>
                    <a:cubicBezTo>
                      <a:pt x="653" y="1167"/>
                      <a:pt x="652" y="1158"/>
                      <a:pt x="646" y="1149"/>
                    </a:cubicBezTo>
                    <a:cubicBezTo>
                      <a:pt x="639" y="1139"/>
                      <a:pt x="623" y="1135"/>
                      <a:pt x="611" y="1146"/>
                    </a:cubicBezTo>
                    <a:close/>
                    <a:moveTo>
                      <a:pt x="574" y="1175"/>
                    </a:moveTo>
                    <a:cubicBezTo>
                      <a:pt x="580" y="1184"/>
                      <a:pt x="595" y="1190"/>
                      <a:pt x="606" y="1188"/>
                    </a:cubicBezTo>
                    <a:cubicBezTo>
                      <a:pt x="617" y="1186"/>
                      <a:pt x="619" y="1176"/>
                      <a:pt x="606" y="1175"/>
                    </a:cubicBezTo>
                    <a:cubicBezTo>
                      <a:pt x="596" y="1175"/>
                      <a:pt x="582" y="1181"/>
                      <a:pt x="574" y="1175"/>
                    </a:cubicBezTo>
                    <a:close/>
                    <a:moveTo>
                      <a:pt x="377" y="1115"/>
                    </a:moveTo>
                    <a:cubicBezTo>
                      <a:pt x="347" y="1104"/>
                      <a:pt x="302" y="1128"/>
                      <a:pt x="311" y="1159"/>
                    </a:cubicBezTo>
                    <a:cubicBezTo>
                      <a:pt x="304" y="1160"/>
                      <a:pt x="297" y="1152"/>
                      <a:pt x="297" y="1143"/>
                    </a:cubicBezTo>
                    <a:cubicBezTo>
                      <a:pt x="297" y="1133"/>
                      <a:pt x="307" y="1123"/>
                      <a:pt x="320" y="1123"/>
                    </a:cubicBezTo>
                    <a:cubicBezTo>
                      <a:pt x="319" y="1110"/>
                      <a:pt x="352" y="1097"/>
                      <a:pt x="377" y="1115"/>
                    </a:cubicBezTo>
                    <a:close/>
                    <a:moveTo>
                      <a:pt x="378" y="976"/>
                    </a:moveTo>
                    <a:cubicBezTo>
                      <a:pt x="381" y="976"/>
                      <a:pt x="384" y="978"/>
                      <a:pt x="384" y="981"/>
                    </a:cubicBezTo>
                    <a:cubicBezTo>
                      <a:pt x="384" y="984"/>
                      <a:pt x="382" y="986"/>
                      <a:pt x="379" y="986"/>
                    </a:cubicBezTo>
                    <a:cubicBezTo>
                      <a:pt x="376" y="986"/>
                      <a:pt x="374" y="984"/>
                      <a:pt x="374" y="981"/>
                    </a:cubicBezTo>
                    <a:cubicBezTo>
                      <a:pt x="374" y="979"/>
                      <a:pt x="376" y="976"/>
                      <a:pt x="378" y="976"/>
                    </a:cubicBezTo>
                    <a:close/>
                    <a:moveTo>
                      <a:pt x="388" y="973"/>
                    </a:moveTo>
                    <a:cubicBezTo>
                      <a:pt x="390" y="973"/>
                      <a:pt x="392" y="975"/>
                      <a:pt x="392" y="977"/>
                    </a:cubicBezTo>
                    <a:cubicBezTo>
                      <a:pt x="392" y="979"/>
                      <a:pt x="390" y="981"/>
                      <a:pt x="388" y="981"/>
                    </a:cubicBezTo>
                    <a:cubicBezTo>
                      <a:pt x="386" y="981"/>
                      <a:pt x="384" y="979"/>
                      <a:pt x="384" y="977"/>
                    </a:cubicBezTo>
                    <a:cubicBezTo>
                      <a:pt x="384" y="975"/>
                      <a:pt x="386" y="973"/>
                      <a:pt x="388" y="973"/>
                    </a:cubicBezTo>
                    <a:close/>
                    <a:moveTo>
                      <a:pt x="370" y="985"/>
                    </a:moveTo>
                    <a:cubicBezTo>
                      <a:pt x="374" y="985"/>
                      <a:pt x="377" y="988"/>
                      <a:pt x="378" y="992"/>
                    </a:cubicBezTo>
                    <a:cubicBezTo>
                      <a:pt x="378" y="996"/>
                      <a:pt x="375" y="1000"/>
                      <a:pt x="370" y="1000"/>
                    </a:cubicBezTo>
                    <a:cubicBezTo>
                      <a:pt x="366" y="1000"/>
                      <a:pt x="362" y="997"/>
                      <a:pt x="362" y="993"/>
                    </a:cubicBezTo>
                    <a:cubicBezTo>
                      <a:pt x="362" y="989"/>
                      <a:pt x="365" y="985"/>
                      <a:pt x="370" y="985"/>
                    </a:cubicBezTo>
                    <a:close/>
                    <a:moveTo>
                      <a:pt x="482" y="1105"/>
                    </a:moveTo>
                    <a:cubicBezTo>
                      <a:pt x="479" y="1116"/>
                      <a:pt x="468" y="1127"/>
                      <a:pt x="453" y="1131"/>
                    </a:cubicBezTo>
                    <a:cubicBezTo>
                      <a:pt x="442" y="1134"/>
                      <a:pt x="430" y="1134"/>
                      <a:pt x="420" y="1130"/>
                    </a:cubicBezTo>
                    <a:cubicBezTo>
                      <a:pt x="415" y="1127"/>
                      <a:pt x="411" y="1124"/>
                      <a:pt x="408" y="1119"/>
                    </a:cubicBezTo>
                    <a:cubicBezTo>
                      <a:pt x="403" y="1112"/>
                      <a:pt x="403" y="1103"/>
                      <a:pt x="407" y="1098"/>
                    </a:cubicBezTo>
                    <a:cubicBezTo>
                      <a:pt x="411" y="1092"/>
                      <a:pt x="420" y="1092"/>
                      <a:pt x="424" y="1097"/>
                    </a:cubicBezTo>
                    <a:cubicBezTo>
                      <a:pt x="413" y="1099"/>
                      <a:pt x="412" y="1110"/>
                      <a:pt x="419" y="1118"/>
                    </a:cubicBezTo>
                    <a:cubicBezTo>
                      <a:pt x="426" y="1126"/>
                      <a:pt x="442" y="1129"/>
                      <a:pt x="452" y="1126"/>
                    </a:cubicBezTo>
                    <a:cubicBezTo>
                      <a:pt x="471" y="1122"/>
                      <a:pt x="478" y="1111"/>
                      <a:pt x="482" y="1105"/>
                    </a:cubicBezTo>
                    <a:close/>
                    <a:moveTo>
                      <a:pt x="402" y="1123"/>
                    </a:moveTo>
                    <a:cubicBezTo>
                      <a:pt x="373" y="1104"/>
                      <a:pt x="363" y="1065"/>
                      <a:pt x="377" y="1043"/>
                    </a:cubicBezTo>
                    <a:cubicBezTo>
                      <a:pt x="391" y="1021"/>
                      <a:pt x="410" y="1034"/>
                      <a:pt x="398" y="1054"/>
                    </a:cubicBezTo>
                    <a:cubicBezTo>
                      <a:pt x="391" y="1064"/>
                      <a:pt x="377" y="1100"/>
                      <a:pt x="402" y="1123"/>
                    </a:cubicBezTo>
                    <a:close/>
                    <a:moveTo>
                      <a:pt x="772" y="1256"/>
                    </a:moveTo>
                    <a:cubicBezTo>
                      <a:pt x="747" y="1251"/>
                      <a:pt x="731" y="1266"/>
                      <a:pt x="719" y="1268"/>
                    </a:cubicBezTo>
                    <a:cubicBezTo>
                      <a:pt x="706" y="1270"/>
                      <a:pt x="703" y="1255"/>
                      <a:pt x="717" y="1249"/>
                    </a:cubicBezTo>
                    <a:cubicBezTo>
                      <a:pt x="732" y="1243"/>
                      <a:pt x="754" y="1247"/>
                      <a:pt x="772" y="1256"/>
                    </a:cubicBezTo>
                    <a:close/>
                    <a:moveTo>
                      <a:pt x="694" y="1221"/>
                    </a:moveTo>
                    <a:cubicBezTo>
                      <a:pt x="696" y="1220"/>
                      <a:pt x="698" y="1220"/>
                      <a:pt x="700" y="1221"/>
                    </a:cubicBezTo>
                    <a:cubicBezTo>
                      <a:pt x="703" y="1222"/>
                      <a:pt x="705" y="1225"/>
                      <a:pt x="704" y="1229"/>
                    </a:cubicBezTo>
                    <a:cubicBezTo>
                      <a:pt x="704" y="1233"/>
                      <a:pt x="701" y="1235"/>
                      <a:pt x="697" y="1236"/>
                    </a:cubicBezTo>
                    <a:cubicBezTo>
                      <a:pt x="692" y="1236"/>
                      <a:pt x="691" y="1231"/>
                      <a:pt x="688" y="1229"/>
                    </a:cubicBezTo>
                    <a:cubicBezTo>
                      <a:pt x="685" y="1227"/>
                      <a:pt x="680" y="1228"/>
                      <a:pt x="676" y="1231"/>
                    </a:cubicBezTo>
                    <a:cubicBezTo>
                      <a:pt x="671" y="1235"/>
                      <a:pt x="669" y="1241"/>
                      <a:pt x="672" y="1247"/>
                    </a:cubicBezTo>
                    <a:cubicBezTo>
                      <a:pt x="673" y="1250"/>
                      <a:pt x="676" y="1253"/>
                      <a:pt x="680" y="1251"/>
                    </a:cubicBezTo>
                    <a:cubicBezTo>
                      <a:pt x="677" y="1249"/>
                      <a:pt x="676" y="1244"/>
                      <a:pt x="681" y="1242"/>
                    </a:cubicBezTo>
                    <a:cubicBezTo>
                      <a:pt x="684" y="1241"/>
                      <a:pt x="689" y="1242"/>
                      <a:pt x="695" y="1243"/>
                    </a:cubicBezTo>
                    <a:cubicBezTo>
                      <a:pt x="701" y="1243"/>
                      <a:pt x="706" y="1243"/>
                      <a:pt x="711" y="1241"/>
                    </a:cubicBezTo>
                    <a:cubicBezTo>
                      <a:pt x="720" y="1236"/>
                      <a:pt x="722" y="1223"/>
                      <a:pt x="715" y="1216"/>
                    </a:cubicBezTo>
                    <a:cubicBezTo>
                      <a:pt x="711" y="1212"/>
                      <a:pt x="707" y="1210"/>
                      <a:pt x="702" y="1210"/>
                    </a:cubicBezTo>
                    <a:cubicBezTo>
                      <a:pt x="696" y="1209"/>
                      <a:pt x="682" y="1212"/>
                      <a:pt x="677" y="1207"/>
                    </a:cubicBezTo>
                    <a:cubicBezTo>
                      <a:pt x="673" y="1204"/>
                      <a:pt x="674" y="1200"/>
                      <a:pt x="676" y="1198"/>
                    </a:cubicBezTo>
                    <a:cubicBezTo>
                      <a:pt x="673" y="1196"/>
                      <a:pt x="668" y="1199"/>
                      <a:pt x="666" y="1203"/>
                    </a:cubicBezTo>
                    <a:cubicBezTo>
                      <a:pt x="664" y="1211"/>
                      <a:pt x="670" y="1222"/>
                      <a:pt x="681" y="1224"/>
                    </a:cubicBezTo>
                    <a:cubicBezTo>
                      <a:pt x="685" y="1224"/>
                      <a:pt x="688" y="1223"/>
                      <a:pt x="694" y="1221"/>
                    </a:cubicBezTo>
                    <a:close/>
                    <a:moveTo>
                      <a:pt x="678" y="1227"/>
                    </a:moveTo>
                    <a:cubicBezTo>
                      <a:pt x="667" y="1231"/>
                      <a:pt x="650" y="1226"/>
                      <a:pt x="642" y="1217"/>
                    </a:cubicBezTo>
                    <a:cubicBezTo>
                      <a:pt x="634" y="1208"/>
                      <a:pt x="640" y="1198"/>
                      <a:pt x="650" y="1206"/>
                    </a:cubicBezTo>
                    <a:cubicBezTo>
                      <a:pt x="659" y="1213"/>
                      <a:pt x="667" y="1227"/>
                      <a:pt x="678" y="1227"/>
                    </a:cubicBezTo>
                    <a:close/>
                    <a:moveTo>
                      <a:pt x="721" y="1224"/>
                    </a:moveTo>
                    <a:cubicBezTo>
                      <a:pt x="723" y="1230"/>
                      <a:pt x="719" y="1236"/>
                      <a:pt x="716" y="1239"/>
                    </a:cubicBezTo>
                    <a:cubicBezTo>
                      <a:pt x="719" y="1245"/>
                      <a:pt x="731" y="1243"/>
                      <a:pt x="732" y="1234"/>
                    </a:cubicBezTo>
                    <a:cubicBezTo>
                      <a:pt x="732" y="1228"/>
                      <a:pt x="726" y="1222"/>
                      <a:pt x="721" y="1224"/>
                    </a:cubicBezTo>
                    <a:close/>
                    <a:moveTo>
                      <a:pt x="1131" y="998"/>
                    </a:moveTo>
                    <a:cubicBezTo>
                      <a:pt x="1127" y="1024"/>
                      <a:pt x="1110" y="1039"/>
                      <a:pt x="1092" y="1044"/>
                    </a:cubicBezTo>
                    <a:cubicBezTo>
                      <a:pt x="1076" y="1048"/>
                      <a:pt x="1065" y="1040"/>
                      <a:pt x="1054" y="1042"/>
                    </a:cubicBezTo>
                    <a:cubicBezTo>
                      <a:pt x="1051" y="1043"/>
                      <a:pt x="1047" y="1045"/>
                      <a:pt x="1045" y="1049"/>
                    </a:cubicBezTo>
                    <a:cubicBezTo>
                      <a:pt x="1041" y="1038"/>
                      <a:pt x="1049" y="1028"/>
                      <a:pt x="1060" y="1026"/>
                    </a:cubicBezTo>
                    <a:cubicBezTo>
                      <a:pt x="1074" y="1024"/>
                      <a:pt x="1083" y="1031"/>
                      <a:pt x="1098" y="1026"/>
                    </a:cubicBezTo>
                    <a:cubicBezTo>
                      <a:pt x="1113" y="1022"/>
                      <a:pt x="1125" y="1011"/>
                      <a:pt x="1131" y="998"/>
                    </a:cubicBezTo>
                    <a:close/>
                    <a:moveTo>
                      <a:pt x="1161" y="950"/>
                    </a:moveTo>
                    <a:cubicBezTo>
                      <a:pt x="1161" y="975"/>
                      <a:pt x="1141" y="989"/>
                      <a:pt x="1134" y="999"/>
                    </a:cubicBezTo>
                    <a:cubicBezTo>
                      <a:pt x="1125" y="1012"/>
                      <a:pt x="1135" y="1021"/>
                      <a:pt x="1149" y="1009"/>
                    </a:cubicBezTo>
                    <a:cubicBezTo>
                      <a:pt x="1162" y="997"/>
                      <a:pt x="1169" y="969"/>
                      <a:pt x="1161" y="950"/>
                    </a:cubicBezTo>
                    <a:close/>
                    <a:moveTo>
                      <a:pt x="644" y="581"/>
                    </a:moveTo>
                    <a:cubicBezTo>
                      <a:pt x="645" y="557"/>
                      <a:pt x="626" y="538"/>
                      <a:pt x="608" y="534"/>
                    </a:cubicBezTo>
                    <a:cubicBezTo>
                      <a:pt x="593" y="530"/>
                      <a:pt x="585" y="543"/>
                      <a:pt x="604" y="548"/>
                    </a:cubicBezTo>
                    <a:cubicBezTo>
                      <a:pt x="619" y="552"/>
                      <a:pt x="637" y="557"/>
                      <a:pt x="644" y="581"/>
                    </a:cubicBezTo>
                    <a:close/>
                    <a:moveTo>
                      <a:pt x="348" y="621"/>
                    </a:moveTo>
                    <a:cubicBezTo>
                      <a:pt x="347" y="603"/>
                      <a:pt x="362" y="579"/>
                      <a:pt x="377" y="571"/>
                    </a:cubicBezTo>
                    <a:cubicBezTo>
                      <a:pt x="393" y="562"/>
                      <a:pt x="403" y="574"/>
                      <a:pt x="388" y="587"/>
                    </a:cubicBezTo>
                    <a:cubicBezTo>
                      <a:pt x="376" y="597"/>
                      <a:pt x="354" y="601"/>
                      <a:pt x="348" y="621"/>
                    </a:cubicBezTo>
                    <a:close/>
                    <a:moveTo>
                      <a:pt x="625" y="532"/>
                    </a:moveTo>
                    <a:cubicBezTo>
                      <a:pt x="611" y="512"/>
                      <a:pt x="590" y="513"/>
                      <a:pt x="572" y="519"/>
                    </a:cubicBezTo>
                    <a:cubicBezTo>
                      <a:pt x="562" y="522"/>
                      <a:pt x="550" y="531"/>
                      <a:pt x="540" y="527"/>
                    </a:cubicBezTo>
                    <a:cubicBezTo>
                      <a:pt x="544" y="543"/>
                      <a:pt x="573" y="530"/>
                      <a:pt x="583" y="526"/>
                    </a:cubicBezTo>
                    <a:cubicBezTo>
                      <a:pt x="599" y="521"/>
                      <a:pt x="615" y="523"/>
                      <a:pt x="625" y="532"/>
                    </a:cubicBezTo>
                    <a:close/>
                    <a:moveTo>
                      <a:pt x="484" y="595"/>
                    </a:moveTo>
                    <a:cubicBezTo>
                      <a:pt x="509" y="601"/>
                      <a:pt x="536" y="619"/>
                      <a:pt x="541" y="636"/>
                    </a:cubicBezTo>
                    <a:cubicBezTo>
                      <a:pt x="546" y="653"/>
                      <a:pt x="532" y="663"/>
                      <a:pt x="522" y="645"/>
                    </a:cubicBezTo>
                    <a:cubicBezTo>
                      <a:pt x="515" y="631"/>
                      <a:pt x="506" y="607"/>
                      <a:pt x="484" y="595"/>
                    </a:cubicBezTo>
                    <a:close/>
                    <a:moveTo>
                      <a:pt x="356" y="517"/>
                    </a:moveTo>
                    <a:cubicBezTo>
                      <a:pt x="355" y="513"/>
                      <a:pt x="356" y="509"/>
                      <a:pt x="360" y="507"/>
                    </a:cubicBezTo>
                    <a:cubicBezTo>
                      <a:pt x="366" y="505"/>
                      <a:pt x="371" y="513"/>
                      <a:pt x="368" y="518"/>
                    </a:cubicBezTo>
                    <a:cubicBezTo>
                      <a:pt x="366" y="522"/>
                      <a:pt x="362" y="522"/>
                      <a:pt x="362" y="528"/>
                    </a:cubicBezTo>
                    <a:cubicBezTo>
                      <a:pt x="361" y="522"/>
                      <a:pt x="358" y="521"/>
                      <a:pt x="356" y="517"/>
                    </a:cubicBezTo>
                    <a:close/>
                    <a:moveTo>
                      <a:pt x="355" y="518"/>
                    </a:moveTo>
                    <a:cubicBezTo>
                      <a:pt x="354" y="515"/>
                      <a:pt x="354" y="513"/>
                      <a:pt x="355" y="511"/>
                    </a:cubicBezTo>
                    <a:cubicBezTo>
                      <a:pt x="356" y="508"/>
                      <a:pt x="359" y="505"/>
                      <a:pt x="363" y="506"/>
                    </a:cubicBezTo>
                    <a:cubicBezTo>
                      <a:pt x="367" y="506"/>
                      <a:pt x="370" y="509"/>
                      <a:pt x="371" y="513"/>
                    </a:cubicBezTo>
                    <a:cubicBezTo>
                      <a:pt x="372" y="519"/>
                      <a:pt x="367" y="520"/>
                      <a:pt x="365" y="524"/>
                    </a:cubicBezTo>
                    <a:cubicBezTo>
                      <a:pt x="362" y="527"/>
                      <a:pt x="364" y="533"/>
                      <a:pt x="368" y="537"/>
                    </a:cubicBezTo>
                    <a:cubicBezTo>
                      <a:pt x="372" y="542"/>
                      <a:pt x="379" y="544"/>
                      <a:pt x="385" y="540"/>
                    </a:cubicBezTo>
                    <a:cubicBezTo>
                      <a:pt x="389" y="539"/>
                      <a:pt x="392" y="535"/>
                      <a:pt x="389" y="531"/>
                    </a:cubicBezTo>
                    <a:cubicBezTo>
                      <a:pt x="388" y="535"/>
                      <a:pt x="382" y="536"/>
                      <a:pt x="379" y="530"/>
                    </a:cubicBezTo>
                    <a:cubicBezTo>
                      <a:pt x="378" y="528"/>
                      <a:pt x="379" y="521"/>
                      <a:pt x="379" y="515"/>
                    </a:cubicBezTo>
                    <a:cubicBezTo>
                      <a:pt x="379" y="508"/>
                      <a:pt x="379" y="502"/>
                      <a:pt x="375" y="497"/>
                    </a:cubicBezTo>
                    <a:cubicBezTo>
                      <a:pt x="369" y="488"/>
                      <a:pt x="355" y="487"/>
                      <a:pt x="348" y="495"/>
                    </a:cubicBezTo>
                    <a:cubicBezTo>
                      <a:pt x="343" y="499"/>
                      <a:pt x="342" y="505"/>
                      <a:pt x="342" y="510"/>
                    </a:cubicBezTo>
                    <a:cubicBezTo>
                      <a:pt x="342" y="516"/>
                      <a:pt x="346" y="532"/>
                      <a:pt x="341" y="538"/>
                    </a:cubicBezTo>
                    <a:cubicBezTo>
                      <a:pt x="338" y="542"/>
                      <a:pt x="333" y="542"/>
                      <a:pt x="331" y="539"/>
                    </a:cubicBezTo>
                    <a:cubicBezTo>
                      <a:pt x="328" y="543"/>
                      <a:pt x="332" y="549"/>
                      <a:pt x="337" y="550"/>
                    </a:cubicBezTo>
                    <a:cubicBezTo>
                      <a:pt x="346" y="552"/>
                      <a:pt x="358" y="544"/>
                      <a:pt x="359" y="532"/>
                    </a:cubicBezTo>
                    <a:cubicBezTo>
                      <a:pt x="360" y="528"/>
                      <a:pt x="358" y="524"/>
                      <a:pt x="355" y="518"/>
                    </a:cubicBezTo>
                    <a:close/>
                    <a:moveTo>
                      <a:pt x="363" y="535"/>
                    </a:moveTo>
                    <a:cubicBezTo>
                      <a:pt x="368" y="547"/>
                      <a:pt x="364" y="566"/>
                      <a:pt x="355" y="576"/>
                    </a:cubicBezTo>
                    <a:cubicBezTo>
                      <a:pt x="346" y="586"/>
                      <a:pt x="334" y="580"/>
                      <a:pt x="342" y="567"/>
                    </a:cubicBezTo>
                    <a:cubicBezTo>
                      <a:pt x="349" y="558"/>
                      <a:pt x="364" y="547"/>
                      <a:pt x="363" y="535"/>
                    </a:cubicBezTo>
                    <a:close/>
                    <a:moveTo>
                      <a:pt x="366" y="471"/>
                    </a:moveTo>
                    <a:cubicBezTo>
                      <a:pt x="367" y="471"/>
                      <a:pt x="369" y="471"/>
                      <a:pt x="369" y="472"/>
                    </a:cubicBezTo>
                    <a:cubicBezTo>
                      <a:pt x="369" y="462"/>
                      <a:pt x="375" y="444"/>
                      <a:pt x="384" y="429"/>
                    </a:cubicBezTo>
                    <a:cubicBezTo>
                      <a:pt x="383" y="434"/>
                      <a:pt x="382" y="439"/>
                      <a:pt x="382" y="443"/>
                    </a:cubicBezTo>
                    <a:cubicBezTo>
                      <a:pt x="383" y="476"/>
                      <a:pt x="406" y="482"/>
                      <a:pt x="418" y="505"/>
                    </a:cubicBezTo>
                    <a:cubicBezTo>
                      <a:pt x="423" y="513"/>
                      <a:pt x="423" y="525"/>
                      <a:pt x="411" y="529"/>
                    </a:cubicBezTo>
                    <a:cubicBezTo>
                      <a:pt x="406" y="531"/>
                      <a:pt x="400" y="530"/>
                      <a:pt x="396" y="526"/>
                    </a:cubicBezTo>
                    <a:cubicBezTo>
                      <a:pt x="393" y="523"/>
                      <a:pt x="392" y="519"/>
                      <a:pt x="392" y="515"/>
                    </a:cubicBezTo>
                    <a:cubicBezTo>
                      <a:pt x="392" y="514"/>
                      <a:pt x="393" y="512"/>
                      <a:pt x="394" y="511"/>
                    </a:cubicBezTo>
                    <a:cubicBezTo>
                      <a:pt x="393" y="511"/>
                      <a:pt x="393" y="511"/>
                      <a:pt x="393" y="513"/>
                    </a:cubicBezTo>
                    <a:cubicBezTo>
                      <a:pt x="393" y="516"/>
                      <a:pt x="396" y="521"/>
                      <a:pt x="400" y="522"/>
                    </a:cubicBezTo>
                    <a:cubicBezTo>
                      <a:pt x="405" y="522"/>
                      <a:pt x="408" y="518"/>
                      <a:pt x="409" y="514"/>
                    </a:cubicBezTo>
                    <a:cubicBezTo>
                      <a:pt x="409" y="510"/>
                      <a:pt x="406" y="507"/>
                      <a:pt x="403" y="506"/>
                    </a:cubicBezTo>
                    <a:cubicBezTo>
                      <a:pt x="397" y="504"/>
                      <a:pt x="392" y="510"/>
                      <a:pt x="391" y="515"/>
                    </a:cubicBezTo>
                    <a:cubicBezTo>
                      <a:pt x="390" y="520"/>
                      <a:pt x="391" y="524"/>
                      <a:pt x="394" y="527"/>
                    </a:cubicBezTo>
                    <a:cubicBezTo>
                      <a:pt x="399" y="532"/>
                      <a:pt x="405" y="534"/>
                      <a:pt x="412" y="532"/>
                    </a:cubicBezTo>
                    <a:cubicBezTo>
                      <a:pt x="427" y="528"/>
                      <a:pt x="427" y="515"/>
                      <a:pt x="421" y="504"/>
                    </a:cubicBezTo>
                    <a:cubicBezTo>
                      <a:pt x="408" y="480"/>
                      <a:pt x="384" y="475"/>
                      <a:pt x="386" y="441"/>
                    </a:cubicBezTo>
                    <a:cubicBezTo>
                      <a:pt x="387" y="427"/>
                      <a:pt x="394" y="413"/>
                      <a:pt x="408" y="405"/>
                    </a:cubicBezTo>
                    <a:cubicBezTo>
                      <a:pt x="426" y="396"/>
                      <a:pt x="450" y="399"/>
                      <a:pt x="461" y="417"/>
                    </a:cubicBezTo>
                    <a:cubicBezTo>
                      <a:pt x="448" y="398"/>
                      <a:pt x="416" y="404"/>
                      <a:pt x="401" y="422"/>
                    </a:cubicBezTo>
                    <a:cubicBezTo>
                      <a:pt x="393" y="431"/>
                      <a:pt x="388" y="448"/>
                      <a:pt x="394" y="462"/>
                    </a:cubicBezTo>
                    <a:cubicBezTo>
                      <a:pt x="406" y="489"/>
                      <a:pt x="436" y="476"/>
                      <a:pt x="426" y="451"/>
                    </a:cubicBezTo>
                    <a:cubicBezTo>
                      <a:pt x="420" y="437"/>
                      <a:pt x="423" y="423"/>
                      <a:pt x="437" y="416"/>
                    </a:cubicBezTo>
                    <a:cubicBezTo>
                      <a:pt x="446" y="412"/>
                      <a:pt x="455" y="414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7"/>
                      <a:pt x="461" y="416"/>
                      <a:pt x="460" y="415"/>
                    </a:cubicBezTo>
                    <a:cubicBezTo>
                      <a:pt x="464" y="420"/>
                      <a:pt x="468" y="424"/>
                      <a:pt x="472" y="429"/>
                    </a:cubicBezTo>
                    <a:cubicBezTo>
                      <a:pt x="483" y="437"/>
                      <a:pt x="493" y="442"/>
                      <a:pt x="507" y="445"/>
                    </a:cubicBezTo>
                    <a:cubicBezTo>
                      <a:pt x="508" y="445"/>
                      <a:pt x="508" y="445"/>
                      <a:pt x="508" y="445"/>
                    </a:cubicBezTo>
                    <a:cubicBezTo>
                      <a:pt x="496" y="449"/>
                      <a:pt x="474" y="450"/>
                      <a:pt x="464" y="444"/>
                    </a:cubicBezTo>
                    <a:cubicBezTo>
                      <a:pt x="464" y="445"/>
                      <a:pt x="463" y="445"/>
                      <a:pt x="463" y="446"/>
                    </a:cubicBezTo>
                    <a:cubicBezTo>
                      <a:pt x="472" y="451"/>
                      <a:pt x="489" y="452"/>
                      <a:pt x="502" y="449"/>
                    </a:cubicBezTo>
                    <a:cubicBezTo>
                      <a:pt x="500" y="450"/>
                      <a:pt x="499" y="452"/>
                      <a:pt x="498" y="453"/>
                    </a:cubicBezTo>
                    <a:cubicBezTo>
                      <a:pt x="498" y="453"/>
                      <a:pt x="498" y="453"/>
                      <a:pt x="498" y="453"/>
                    </a:cubicBezTo>
                    <a:cubicBezTo>
                      <a:pt x="490" y="459"/>
                      <a:pt x="484" y="465"/>
                      <a:pt x="479" y="471"/>
                    </a:cubicBezTo>
                    <a:cubicBezTo>
                      <a:pt x="473" y="479"/>
                      <a:pt x="468" y="491"/>
                      <a:pt x="458" y="494"/>
                    </a:cubicBezTo>
                    <a:cubicBezTo>
                      <a:pt x="450" y="496"/>
                      <a:pt x="441" y="493"/>
                      <a:pt x="435" y="486"/>
                    </a:cubicBezTo>
                    <a:cubicBezTo>
                      <a:pt x="430" y="480"/>
                      <a:pt x="429" y="471"/>
                      <a:pt x="432" y="464"/>
                    </a:cubicBezTo>
                    <a:cubicBezTo>
                      <a:pt x="436" y="457"/>
                      <a:pt x="442" y="453"/>
                      <a:pt x="449" y="454"/>
                    </a:cubicBezTo>
                    <a:cubicBezTo>
                      <a:pt x="455" y="455"/>
                      <a:pt x="459" y="458"/>
                      <a:pt x="461" y="464"/>
                    </a:cubicBezTo>
                    <a:cubicBezTo>
                      <a:pt x="459" y="460"/>
                      <a:pt x="455" y="458"/>
                      <a:pt x="451" y="458"/>
                    </a:cubicBezTo>
                    <a:cubicBezTo>
                      <a:pt x="446" y="459"/>
                      <a:pt x="443" y="464"/>
                      <a:pt x="444" y="469"/>
                    </a:cubicBezTo>
                    <a:cubicBezTo>
                      <a:pt x="444" y="474"/>
                      <a:pt x="449" y="477"/>
                      <a:pt x="454" y="476"/>
                    </a:cubicBezTo>
                    <a:cubicBezTo>
                      <a:pt x="458" y="475"/>
                      <a:pt x="461" y="472"/>
                      <a:pt x="462" y="467"/>
                    </a:cubicBezTo>
                    <a:cubicBezTo>
                      <a:pt x="462" y="465"/>
                      <a:pt x="461" y="462"/>
                      <a:pt x="460" y="460"/>
                    </a:cubicBezTo>
                    <a:cubicBezTo>
                      <a:pt x="457" y="457"/>
                      <a:pt x="454" y="454"/>
                      <a:pt x="449" y="453"/>
                    </a:cubicBezTo>
                    <a:cubicBezTo>
                      <a:pt x="442" y="452"/>
                      <a:pt x="435" y="456"/>
                      <a:pt x="431" y="463"/>
                    </a:cubicBezTo>
                    <a:cubicBezTo>
                      <a:pt x="427" y="471"/>
                      <a:pt x="429" y="481"/>
                      <a:pt x="435" y="488"/>
                    </a:cubicBezTo>
                    <a:cubicBezTo>
                      <a:pt x="440" y="495"/>
                      <a:pt x="450" y="498"/>
                      <a:pt x="459" y="496"/>
                    </a:cubicBezTo>
                    <a:cubicBezTo>
                      <a:pt x="461" y="495"/>
                      <a:pt x="464" y="494"/>
                      <a:pt x="466" y="492"/>
                    </a:cubicBezTo>
                    <a:cubicBezTo>
                      <a:pt x="465" y="494"/>
                      <a:pt x="465" y="495"/>
                      <a:pt x="464" y="496"/>
                    </a:cubicBezTo>
                    <a:cubicBezTo>
                      <a:pt x="455" y="515"/>
                      <a:pt x="455" y="538"/>
                      <a:pt x="438" y="552"/>
                    </a:cubicBezTo>
                    <a:cubicBezTo>
                      <a:pt x="438" y="552"/>
                      <a:pt x="439" y="553"/>
                      <a:pt x="439" y="554"/>
                    </a:cubicBezTo>
                    <a:cubicBezTo>
                      <a:pt x="442" y="552"/>
                      <a:pt x="444" y="550"/>
                      <a:pt x="447" y="547"/>
                    </a:cubicBezTo>
                    <a:cubicBezTo>
                      <a:pt x="450" y="543"/>
                      <a:pt x="452" y="540"/>
                      <a:pt x="454" y="536"/>
                    </a:cubicBezTo>
                    <a:cubicBezTo>
                      <a:pt x="455" y="540"/>
                      <a:pt x="455" y="545"/>
                      <a:pt x="457" y="550"/>
                    </a:cubicBezTo>
                    <a:cubicBezTo>
                      <a:pt x="459" y="559"/>
                      <a:pt x="462" y="566"/>
                      <a:pt x="468" y="574"/>
                    </a:cubicBezTo>
                    <a:cubicBezTo>
                      <a:pt x="470" y="577"/>
                      <a:pt x="472" y="580"/>
                      <a:pt x="475" y="582"/>
                    </a:cubicBezTo>
                    <a:cubicBezTo>
                      <a:pt x="481" y="588"/>
                      <a:pt x="486" y="591"/>
                      <a:pt x="494" y="594"/>
                    </a:cubicBezTo>
                    <a:cubicBezTo>
                      <a:pt x="502" y="597"/>
                      <a:pt x="508" y="598"/>
                      <a:pt x="517" y="597"/>
                    </a:cubicBezTo>
                    <a:cubicBezTo>
                      <a:pt x="524" y="595"/>
                      <a:pt x="531" y="592"/>
                      <a:pt x="537" y="587"/>
                    </a:cubicBezTo>
                    <a:cubicBezTo>
                      <a:pt x="546" y="577"/>
                      <a:pt x="548" y="563"/>
                      <a:pt x="543" y="551"/>
                    </a:cubicBezTo>
                    <a:cubicBezTo>
                      <a:pt x="538" y="539"/>
                      <a:pt x="527" y="530"/>
                      <a:pt x="515" y="523"/>
                    </a:cubicBezTo>
                    <a:cubicBezTo>
                      <a:pt x="531" y="547"/>
                      <a:pt x="512" y="561"/>
                      <a:pt x="509" y="572"/>
                    </a:cubicBezTo>
                    <a:cubicBezTo>
                      <a:pt x="505" y="588"/>
                      <a:pt x="517" y="595"/>
                      <a:pt x="529" y="591"/>
                    </a:cubicBezTo>
                    <a:cubicBezTo>
                      <a:pt x="528" y="591"/>
                      <a:pt x="528" y="591"/>
                      <a:pt x="528" y="591"/>
                    </a:cubicBezTo>
                    <a:cubicBezTo>
                      <a:pt x="525" y="593"/>
                      <a:pt x="521" y="595"/>
                      <a:pt x="517" y="595"/>
                    </a:cubicBezTo>
                    <a:cubicBezTo>
                      <a:pt x="509" y="596"/>
                      <a:pt x="502" y="595"/>
                      <a:pt x="495" y="593"/>
                    </a:cubicBezTo>
                    <a:cubicBezTo>
                      <a:pt x="487" y="590"/>
                      <a:pt x="482" y="586"/>
                      <a:pt x="477" y="580"/>
                    </a:cubicBezTo>
                    <a:cubicBezTo>
                      <a:pt x="468" y="571"/>
                      <a:pt x="463" y="563"/>
                      <a:pt x="460" y="551"/>
                    </a:cubicBezTo>
                    <a:cubicBezTo>
                      <a:pt x="461" y="555"/>
                      <a:pt x="463" y="558"/>
                      <a:pt x="465" y="561"/>
                    </a:cubicBezTo>
                    <a:cubicBezTo>
                      <a:pt x="471" y="570"/>
                      <a:pt x="484" y="575"/>
                      <a:pt x="494" y="569"/>
                    </a:cubicBezTo>
                    <a:cubicBezTo>
                      <a:pt x="498" y="566"/>
                      <a:pt x="500" y="561"/>
                      <a:pt x="499" y="556"/>
                    </a:cubicBezTo>
                    <a:cubicBezTo>
                      <a:pt x="499" y="552"/>
                      <a:pt x="497" y="549"/>
                      <a:pt x="493" y="547"/>
                    </a:cubicBezTo>
                    <a:cubicBezTo>
                      <a:pt x="490" y="545"/>
                      <a:pt x="485" y="545"/>
                      <a:pt x="482" y="547"/>
                    </a:cubicBezTo>
                    <a:cubicBezTo>
                      <a:pt x="477" y="549"/>
                      <a:pt x="474" y="555"/>
                      <a:pt x="476" y="560"/>
                    </a:cubicBezTo>
                    <a:cubicBezTo>
                      <a:pt x="478" y="563"/>
                      <a:pt x="481" y="564"/>
                      <a:pt x="484" y="564"/>
                    </a:cubicBezTo>
                    <a:cubicBezTo>
                      <a:pt x="486" y="563"/>
                      <a:pt x="488" y="562"/>
                      <a:pt x="487" y="560"/>
                    </a:cubicBezTo>
                    <a:cubicBezTo>
                      <a:pt x="487" y="561"/>
                      <a:pt x="485" y="561"/>
                      <a:pt x="483" y="561"/>
                    </a:cubicBezTo>
                    <a:cubicBezTo>
                      <a:pt x="480" y="561"/>
                      <a:pt x="479" y="558"/>
                      <a:pt x="481" y="555"/>
                    </a:cubicBezTo>
                    <a:cubicBezTo>
                      <a:pt x="481" y="554"/>
                      <a:pt x="483" y="553"/>
                      <a:pt x="486" y="552"/>
                    </a:cubicBezTo>
                    <a:cubicBezTo>
                      <a:pt x="489" y="552"/>
                      <a:pt x="491" y="554"/>
                      <a:pt x="492" y="557"/>
                    </a:cubicBezTo>
                    <a:cubicBezTo>
                      <a:pt x="493" y="560"/>
                      <a:pt x="492" y="563"/>
                      <a:pt x="489" y="565"/>
                    </a:cubicBezTo>
                    <a:cubicBezTo>
                      <a:pt x="481" y="570"/>
                      <a:pt x="469" y="564"/>
                      <a:pt x="465" y="557"/>
                    </a:cubicBezTo>
                    <a:cubicBezTo>
                      <a:pt x="448" y="533"/>
                      <a:pt x="466" y="492"/>
                      <a:pt x="484" y="470"/>
                    </a:cubicBezTo>
                    <a:cubicBezTo>
                      <a:pt x="480" y="479"/>
                      <a:pt x="479" y="488"/>
                      <a:pt x="481" y="498"/>
                    </a:cubicBezTo>
                    <a:cubicBezTo>
                      <a:pt x="482" y="502"/>
                      <a:pt x="484" y="507"/>
                      <a:pt x="489" y="511"/>
                    </a:cubicBezTo>
                    <a:cubicBezTo>
                      <a:pt x="485" y="506"/>
                      <a:pt x="484" y="501"/>
                      <a:pt x="483" y="497"/>
                    </a:cubicBezTo>
                    <a:cubicBezTo>
                      <a:pt x="481" y="486"/>
                      <a:pt x="484" y="475"/>
                      <a:pt x="491" y="466"/>
                    </a:cubicBezTo>
                    <a:cubicBezTo>
                      <a:pt x="496" y="459"/>
                      <a:pt x="501" y="455"/>
                      <a:pt x="507" y="451"/>
                    </a:cubicBezTo>
                    <a:cubicBezTo>
                      <a:pt x="519" y="444"/>
                      <a:pt x="531" y="444"/>
                      <a:pt x="544" y="438"/>
                    </a:cubicBezTo>
                    <a:cubicBezTo>
                      <a:pt x="545" y="438"/>
                      <a:pt x="545" y="438"/>
                      <a:pt x="545" y="438"/>
                    </a:cubicBezTo>
                    <a:cubicBezTo>
                      <a:pt x="552" y="434"/>
                      <a:pt x="557" y="431"/>
                      <a:pt x="563" y="426"/>
                    </a:cubicBezTo>
                    <a:cubicBezTo>
                      <a:pt x="565" y="425"/>
                      <a:pt x="579" y="413"/>
                      <a:pt x="578" y="410"/>
                    </a:cubicBezTo>
                    <a:cubicBezTo>
                      <a:pt x="576" y="410"/>
                      <a:pt x="568" y="418"/>
                      <a:pt x="566" y="419"/>
                    </a:cubicBezTo>
                    <a:cubicBezTo>
                      <a:pt x="558" y="425"/>
                      <a:pt x="551" y="429"/>
                      <a:pt x="543" y="433"/>
                    </a:cubicBezTo>
                    <a:cubicBezTo>
                      <a:pt x="542" y="434"/>
                      <a:pt x="542" y="434"/>
                      <a:pt x="542" y="434"/>
                    </a:cubicBezTo>
                    <a:cubicBezTo>
                      <a:pt x="530" y="439"/>
                      <a:pt x="520" y="442"/>
                      <a:pt x="507" y="441"/>
                    </a:cubicBezTo>
                    <a:cubicBezTo>
                      <a:pt x="492" y="439"/>
                      <a:pt x="477" y="432"/>
                      <a:pt x="470" y="418"/>
                    </a:cubicBezTo>
                    <a:cubicBezTo>
                      <a:pt x="465" y="411"/>
                      <a:pt x="464" y="398"/>
                      <a:pt x="473" y="393"/>
                    </a:cubicBezTo>
                    <a:cubicBezTo>
                      <a:pt x="476" y="391"/>
                      <a:pt x="479" y="391"/>
                      <a:pt x="482" y="393"/>
                    </a:cubicBezTo>
                    <a:cubicBezTo>
                      <a:pt x="484" y="395"/>
                      <a:pt x="484" y="398"/>
                      <a:pt x="483" y="401"/>
                    </a:cubicBezTo>
                    <a:cubicBezTo>
                      <a:pt x="481" y="403"/>
                      <a:pt x="480" y="404"/>
                      <a:pt x="478" y="404"/>
                    </a:cubicBezTo>
                    <a:cubicBezTo>
                      <a:pt x="475" y="405"/>
                      <a:pt x="473" y="402"/>
                      <a:pt x="474" y="399"/>
                    </a:cubicBezTo>
                    <a:cubicBezTo>
                      <a:pt x="474" y="398"/>
                      <a:pt x="475" y="397"/>
                      <a:pt x="477" y="396"/>
                    </a:cubicBezTo>
                    <a:cubicBezTo>
                      <a:pt x="475" y="395"/>
                      <a:pt x="473" y="396"/>
                      <a:pt x="472" y="398"/>
                    </a:cubicBezTo>
                    <a:cubicBezTo>
                      <a:pt x="470" y="400"/>
                      <a:pt x="470" y="404"/>
                      <a:pt x="472" y="406"/>
                    </a:cubicBezTo>
                    <a:cubicBezTo>
                      <a:pt x="476" y="410"/>
                      <a:pt x="482" y="411"/>
                      <a:pt x="486" y="407"/>
                    </a:cubicBezTo>
                    <a:cubicBezTo>
                      <a:pt x="489" y="405"/>
                      <a:pt x="491" y="401"/>
                      <a:pt x="491" y="397"/>
                    </a:cubicBezTo>
                    <a:cubicBezTo>
                      <a:pt x="491" y="393"/>
                      <a:pt x="489" y="389"/>
                      <a:pt x="486" y="387"/>
                    </a:cubicBezTo>
                    <a:cubicBezTo>
                      <a:pt x="482" y="384"/>
                      <a:pt x="476" y="384"/>
                      <a:pt x="471" y="386"/>
                    </a:cubicBezTo>
                    <a:cubicBezTo>
                      <a:pt x="461" y="392"/>
                      <a:pt x="461" y="406"/>
                      <a:pt x="466" y="416"/>
                    </a:cubicBezTo>
                    <a:cubicBezTo>
                      <a:pt x="468" y="419"/>
                      <a:pt x="470" y="422"/>
                      <a:pt x="473" y="425"/>
                    </a:cubicBezTo>
                    <a:cubicBezTo>
                      <a:pt x="464" y="417"/>
                      <a:pt x="458" y="409"/>
                      <a:pt x="453" y="397"/>
                    </a:cubicBezTo>
                    <a:cubicBezTo>
                      <a:pt x="451" y="390"/>
                      <a:pt x="450" y="383"/>
                      <a:pt x="450" y="375"/>
                    </a:cubicBezTo>
                    <a:cubicBezTo>
                      <a:pt x="451" y="367"/>
                      <a:pt x="453" y="361"/>
                      <a:pt x="458" y="354"/>
                    </a:cubicBezTo>
                    <a:cubicBezTo>
                      <a:pt x="460" y="351"/>
                      <a:pt x="463" y="348"/>
                      <a:pt x="466" y="345"/>
                    </a:cubicBezTo>
                    <a:cubicBezTo>
                      <a:pt x="466" y="345"/>
                      <a:pt x="466" y="345"/>
                      <a:pt x="466" y="345"/>
                    </a:cubicBezTo>
                    <a:cubicBezTo>
                      <a:pt x="458" y="354"/>
                      <a:pt x="459" y="368"/>
                      <a:pt x="475" y="371"/>
                    </a:cubicBezTo>
                    <a:cubicBezTo>
                      <a:pt x="487" y="374"/>
                      <a:pt x="507" y="362"/>
                      <a:pt x="522" y="387"/>
                    </a:cubicBezTo>
                    <a:cubicBezTo>
                      <a:pt x="522" y="373"/>
                      <a:pt x="518" y="359"/>
                      <a:pt x="509" y="350"/>
                    </a:cubicBezTo>
                    <a:cubicBezTo>
                      <a:pt x="500" y="340"/>
                      <a:pt x="486" y="336"/>
                      <a:pt x="474" y="340"/>
                    </a:cubicBezTo>
                    <a:cubicBezTo>
                      <a:pt x="467" y="342"/>
                      <a:pt x="461" y="347"/>
                      <a:pt x="456" y="353"/>
                    </a:cubicBezTo>
                    <a:cubicBezTo>
                      <a:pt x="452" y="361"/>
                      <a:pt x="449" y="367"/>
                      <a:pt x="448" y="375"/>
                    </a:cubicBezTo>
                    <a:cubicBezTo>
                      <a:pt x="448" y="384"/>
                      <a:pt x="449" y="390"/>
                      <a:pt x="451" y="398"/>
                    </a:cubicBezTo>
                    <a:cubicBezTo>
                      <a:pt x="452" y="401"/>
                      <a:pt x="454" y="404"/>
                      <a:pt x="455" y="407"/>
                    </a:cubicBezTo>
                    <a:cubicBezTo>
                      <a:pt x="456" y="409"/>
                      <a:pt x="457" y="410"/>
                      <a:pt x="458" y="412"/>
                    </a:cubicBezTo>
                    <a:cubicBezTo>
                      <a:pt x="445" y="395"/>
                      <a:pt x="422" y="394"/>
                      <a:pt x="404" y="404"/>
                    </a:cubicBezTo>
                    <a:cubicBezTo>
                      <a:pt x="402" y="405"/>
                      <a:pt x="400" y="406"/>
                      <a:pt x="399" y="407"/>
                    </a:cubicBezTo>
                    <a:cubicBezTo>
                      <a:pt x="380" y="421"/>
                      <a:pt x="367" y="446"/>
                      <a:pt x="366" y="471"/>
                    </a:cubicBezTo>
                    <a:close/>
                    <a:moveTo>
                      <a:pt x="356" y="487"/>
                    </a:moveTo>
                    <a:cubicBezTo>
                      <a:pt x="362" y="485"/>
                      <a:pt x="370" y="488"/>
                      <a:pt x="373" y="492"/>
                    </a:cubicBezTo>
                    <a:cubicBezTo>
                      <a:pt x="379" y="488"/>
                      <a:pt x="376" y="474"/>
                      <a:pt x="366" y="474"/>
                    </a:cubicBezTo>
                    <a:cubicBezTo>
                      <a:pt x="359" y="474"/>
                      <a:pt x="354" y="481"/>
                      <a:pt x="356" y="487"/>
                    </a:cubicBezTo>
                    <a:close/>
                    <a:moveTo>
                      <a:pt x="354" y="474"/>
                    </a:moveTo>
                    <a:cubicBezTo>
                      <a:pt x="344" y="479"/>
                      <a:pt x="335" y="488"/>
                      <a:pt x="331" y="496"/>
                    </a:cubicBezTo>
                    <a:cubicBezTo>
                      <a:pt x="326" y="505"/>
                      <a:pt x="323" y="516"/>
                      <a:pt x="323" y="526"/>
                    </a:cubicBezTo>
                    <a:cubicBezTo>
                      <a:pt x="322" y="544"/>
                      <a:pt x="326" y="564"/>
                      <a:pt x="316" y="580"/>
                    </a:cubicBezTo>
                    <a:cubicBezTo>
                      <a:pt x="307" y="593"/>
                      <a:pt x="292" y="597"/>
                      <a:pt x="282" y="592"/>
                    </a:cubicBezTo>
                    <a:cubicBezTo>
                      <a:pt x="273" y="588"/>
                      <a:pt x="267" y="578"/>
                      <a:pt x="269" y="568"/>
                    </a:cubicBezTo>
                    <a:cubicBezTo>
                      <a:pt x="270" y="561"/>
                      <a:pt x="278" y="552"/>
                      <a:pt x="286" y="554"/>
                    </a:cubicBezTo>
                    <a:cubicBezTo>
                      <a:pt x="290" y="555"/>
                      <a:pt x="293" y="559"/>
                      <a:pt x="291" y="561"/>
                    </a:cubicBezTo>
                    <a:cubicBezTo>
                      <a:pt x="288" y="559"/>
                      <a:pt x="284" y="561"/>
                      <a:pt x="282" y="566"/>
                    </a:cubicBezTo>
                    <a:cubicBezTo>
                      <a:pt x="281" y="568"/>
                      <a:pt x="282" y="572"/>
                      <a:pt x="284" y="575"/>
                    </a:cubicBezTo>
                    <a:cubicBezTo>
                      <a:pt x="287" y="579"/>
                      <a:pt x="292" y="582"/>
                      <a:pt x="298" y="579"/>
                    </a:cubicBezTo>
                    <a:cubicBezTo>
                      <a:pt x="310" y="574"/>
                      <a:pt x="311" y="553"/>
                      <a:pt x="310" y="540"/>
                    </a:cubicBezTo>
                    <a:cubicBezTo>
                      <a:pt x="309" y="521"/>
                      <a:pt x="314" y="503"/>
                      <a:pt x="327" y="488"/>
                    </a:cubicBezTo>
                    <a:cubicBezTo>
                      <a:pt x="334" y="480"/>
                      <a:pt x="343" y="474"/>
                      <a:pt x="354" y="474"/>
                    </a:cubicBezTo>
                    <a:close/>
                    <a:moveTo>
                      <a:pt x="517" y="353"/>
                    </a:moveTo>
                    <a:cubicBezTo>
                      <a:pt x="509" y="340"/>
                      <a:pt x="520" y="331"/>
                      <a:pt x="526" y="324"/>
                    </a:cubicBezTo>
                    <a:cubicBezTo>
                      <a:pt x="533" y="316"/>
                      <a:pt x="536" y="304"/>
                      <a:pt x="527" y="297"/>
                    </a:cubicBezTo>
                    <a:cubicBezTo>
                      <a:pt x="521" y="309"/>
                      <a:pt x="514" y="305"/>
                      <a:pt x="506" y="314"/>
                    </a:cubicBezTo>
                    <a:cubicBezTo>
                      <a:pt x="498" y="322"/>
                      <a:pt x="499" y="341"/>
                      <a:pt x="517" y="353"/>
                    </a:cubicBezTo>
                    <a:close/>
                    <a:moveTo>
                      <a:pt x="586" y="297"/>
                    </a:moveTo>
                    <a:cubicBezTo>
                      <a:pt x="558" y="283"/>
                      <a:pt x="577" y="251"/>
                      <a:pt x="594" y="247"/>
                    </a:cubicBezTo>
                    <a:cubicBezTo>
                      <a:pt x="582" y="256"/>
                      <a:pt x="576" y="285"/>
                      <a:pt x="586" y="297"/>
                    </a:cubicBezTo>
                    <a:close/>
                    <a:moveTo>
                      <a:pt x="601" y="307"/>
                    </a:moveTo>
                    <a:cubicBezTo>
                      <a:pt x="587" y="320"/>
                      <a:pt x="564" y="323"/>
                      <a:pt x="551" y="315"/>
                    </a:cubicBezTo>
                    <a:cubicBezTo>
                      <a:pt x="521" y="298"/>
                      <a:pt x="541" y="266"/>
                      <a:pt x="563" y="288"/>
                    </a:cubicBezTo>
                    <a:cubicBezTo>
                      <a:pt x="575" y="300"/>
                      <a:pt x="583" y="307"/>
                      <a:pt x="601" y="307"/>
                    </a:cubicBezTo>
                    <a:close/>
                    <a:moveTo>
                      <a:pt x="711" y="198"/>
                    </a:moveTo>
                    <a:cubicBezTo>
                      <a:pt x="679" y="185"/>
                      <a:pt x="653" y="202"/>
                      <a:pt x="635" y="223"/>
                    </a:cubicBezTo>
                    <a:cubicBezTo>
                      <a:pt x="626" y="235"/>
                      <a:pt x="618" y="254"/>
                      <a:pt x="602" y="258"/>
                    </a:cubicBezTo>
                    <a:cubicBezTo>
                      <a:pt x="619" y="275"/>
                      <a:pt x="645" y="235"/>
                      <a:pt x="655" y="224"/>
                    </a:cubicBezTo>
                    <a:cubicBezTo>
                      <a:pt x="671" y="205"/>
                      <a:pt x="691" y="195"/>
                      <a:pt x="711" y="198"/>
                    </a:cubicBezTo>
                    <a:close/>
                    <a:moveTo>
                      <a:pt x="945" y="804"/>
                    </a:moveTo>
                    <a:cubicBezTo>
                      <a:pt x="927" y="823"/>
                      <a:pt x="940" y="857"/>
                      <a:pt x="939" y="871"/>
                    </a:cubicBezTo>
                    <a:cubicBezTo>
                      <a:pt x="937" y="894"/>
                      <a:pt x="916" y="895"/>
                      <a:pt x="914" y="873"/>
                    </a:cubicBezTo>
                    <a:cubicBezTo>
                      <a:pt x="911" y="851"/>
                      <a:pt x="924" y="818"/>
                      <a:pt x="945" y="804"/>
                    </a:cubicBezTo>
                    <a:close/>
                    <a:moveTo>
                      <a:pt x="967" y="954"/>
                    </a:moveTo>
                    <a:cubicBezTo>
                      <a:pt x="996" y="939"/>
                      <a:pt x="1020" y="959"/>
                      <a:pt x="1036" y="960"/>
                    </a:cubicBezTo>
                    <a:cubicBezTo>
                      <a:pt x="1053" y="961"/>
                      <a:pt x="1056" y="945"/>
                      <a:pt x="1039" y="939"/>
                    </a:cubicBezTo>
                    <a:cubicBezTo>
                      <a:pt x="1017" y="931"/>
                      <a:pt x="986" y="938"/>
                      <a:pt x="967" y="954"/>
                    </a:cubicBezTo>
                    <a:close/>
                    <a:moveTo>
                      <a:pt x="742" y="542"/>
                    </a:moveTo>
                    <a:cubicBezTo>
                      <a:pt x="736" y="560"/>
                      <a:pt x="745" y="570"/>
                      <a:pt x="764" y="578"/>
                    </a:cubicBezTo>
                    <a:cubicBezTo>
                      <a:pt x="778" y="584"/>
                      <a:pt x="787" y="596"/>
                      <a:pt x="783" y="607"/>
                    </a:cubicBezTo>
                    <a:cubicBezTo>
                      <a:pt x="792" y="603"/>
                      <a:pt x="796" y="589"/>
                      <a:pt x="790" y="580"/>
                    </a:cubicBezTo>
                    <a:cubicBezTo>
                      <a:pt x="782" y="566"/>
                      <a:pt x="764" y="568"/>
                      <a:pt x="751" y="559"/>
                    </a:cubicBezTo>
                    <a:cubicBezTo>
                      <a:pt x="747" y="556"/>
                      <a:pt x="742" y="550"/>
                      <a:pt x="742" y="542"/>
                    </a:cubicBezTo>
                    <a:close/>
                    <a:moveTo>
                      <a:pt x="809" y="898"/>
                    </a:moveTo>
                    <a:cubicBezTo>
                      <a:pt x="808" y="899"/>
                      <a:pt x="806" y="900"/>
                      <a:pt x="804" y="899"/>
                    </a:cubicBezTo>
                    <a:cubicBezTo>
                      <a:pt x="802" y="898"/>
                      <a:pt x="802" y="896"/>
                      <a:pt x="802" y="894"/>
                    </a:cubicBezTo>
                    <a:cubicBezTo>
                      <a:pt x="803" y="892"/>
                      <a:pt x="806" y="892"/>
                      <a:pt x="808" y="892"/>
                    </a:cubicBezTo>
                    <a:cubicBezTo>
                      <a:pt x="810" y="893"/>
                      <a:pt x="810" y="896"/>
                      <a:pt x="809" y="898"/>
                    </a:cubicBezTo>
                    <a:close/>
                    <a:moveTo>
                      <a:pt x="808" y="876"/>
                    </a:moveTo>
                    <a:cubicBezTo>
                      <a:pt x="806" y="880"/>
                      <a:pt x="802" y="882"/>
                      <a:pt x="798" y="880"/>
                    </a:cubicBezTo>
                    <a:cubicBezTo>
                      <a:pt x="794" y="878"/>
                      <a:pt x="793" y="873"/>
                      <a:pt x="794" y="870"/>
                    </a:cubicBezTo>
                    <a:cubicBezTo>
                      <a:pt x="796" y="866"/>
                      <a:pt x="801" y="864"/>
                      <a:pt x="805" y="866"/>
                    </a:cubicBezTo>
                    <a:cubicBezTo>
                      <a:pt x="808" y="868"/>
                      <a:pt x="810" y="873"/>
                      <a:pt x="808" y="876"/>
                    </a:cubicBezTo>
                    <a:close/>
                    <a:moveTo>
                      <a:pt x="811" y="888"/>
                    </a:moveTo>
                    <a:cubicBezTo>
                      <a:pt x="810" y="891"/>
                      <a:pt x="807" y="892"/>
                      <a:pt x="805" y="890"/>
                    </a:cubicBezTo>
                    <a:cubicBezTo>
                      <a:pt x="802" y="889"/>
                      <a:pt x="801" y="886"/>
                      <a:pt x="802" y="884"/>
                    </a:cubicBezTo>
                    <a:cubicBezTo>
                      <a:pt x="804" y="881"/>
                      <a:pt x="807" y="880"/>
                      <a:pt x="809" y="882"/>
                    </a:cubicBezTo>
                    <a:cubicBezTo>
                      <a:pt x="812" y="883"/>
                      <a:pt x="813" y="886"/>
                      <a:pt x="811" y="888"/>
                    </a:cubicBezTo>
                    <a:close/>
                    <a:moveTo>
                      <a:pt x="925" y="593"/>
                    </a:moveTo>
                    <a:cubicBezTo>
                      <a:pt x="922" y="594"/>
                      <a:pt x="919" y="596"/>
                      <a:pt x="918" y="599"/>
                    </a:cubicBezTo>
                    <a:cubicBezTo>
                      <a:pt x="917" y="602"/>
                      <a:pt x="917" y="607"/>
                      <a:pt x="920" y="611"/>
                    </a:cubicBezTo>
                    <a:cubicBezTo>
                      <a:pt x="924" y="615"/>
                      <a:pt x="930" y="614"/>
                      <a:pt x="934" y="612"/>
                    </a:cubicBezTo>
                    <a:cubicBezTo>
                      <a:pt x="940" y="607"/>
                      <a:pt x="937" y="602"/>
                      <a:pt x="938" y="597"/>
                    </a:cubicBezTo>
                    <a:cubicBezTo>
                      <a:pt x="939" y="592"/>
                      <a:pt x="945" y="588"/>
                      <a:pt x="953" y="588"/>
                    </a:cubicBezTo>
                    <a:cubicBezTo>
                      <a:pt x="961" y="588"/>
                      <a:pt x="968" y="593"/>
                      <a:pt x="970" y="601"/>
                    </a:cubicBezTo>
                    <a:cubicBezTo>
                      <a:pt x="972" y="606"/>
                      <a:pt x="970" y="611"/>
                      <a:pt x="965" y="613"/>
                    </a:cubicBezTo>
                    <a:cubicBezTo>
                      <a:pt x="967" y="608"/>
                      <a:pt x="963" y="602"/>
                      <a:pt x="956" y="604"/>
                    </a:cubicBezTo>
                    <a:cubicBezTo>
                      <a:pt x="953" y="605"/>
                      <a:pt x="948" y="611"/>
                      <a:pt x="942" y="617"/>
                    </a:cubicBezTo>
                    <a:cubicBezTo>
                      <a:pt x="937" y="623"/>
                      <a:pt x="931" y="628"/>
                      <a:pt x="924" y="629"/>
                    </a:cubicBezTo>
                    <a:cubicBezTo>
                      <a:pt x="910" y="631"/>
                      <a:pt x="897" y="620"/>
                      <a:pt x="898" y="606"/>
                    </a:cubicBezTo>
                    <a:cubicBezTo>
                      <a:pt x="898" y="599"/>
                      <a:pt x="902" y="593"/>
                      <a:pt x="907" y="588"/>
                    </a:cubicBezTo>
                    <a:cubicBezTo>
                      <a:pt x="912" y="583"/>
                      <a:pt x="929" y="573"/>
                      <a:pt x="931" y="564"/>
                    </a:cubicBezTo>
                    <a:cubicBezTo>
                      <a:pt x="932" y="557"/>
                      <a:pt x="928" y="553"/>
                      <a:pt x="923" y="554"/>
                    </a:cubicBezTo>
                    <a:cubicBezTo>
                      <a:pt x="925" y="549"/>
                      <a:pt x="933" y="547"/>
                      <a:pt x="938" y="551"/>
                    </a:cubicBezTo>
                    <a:cubicBezTo>
                      <a:pt x="948" y="557"/>
                      <a:pt x="951" y="573"/>
                      <a:pt x="941" y="585"/>
                    </a:cubicBezTo>
                    <a:cubicBezTo>
                      <a:pt x="937" y="589"/>
                      <a:pt x="932" y="591"/>
                      <a:pt x="925" y="593"/>
                    </a:cubicBezTo>
                    <a:close/>
                    <a:moveTo>
                      <a:pt x="412" y="567"/>
                    </a:moveTo>
                    <a:cubicBezTo>
                      <a:pt x="410" y="565"/>
                      <a:pt x="409" y="562"/>
                      <a:pt x="411" y="559"/>
                    </a:cubicBezTo>
                    <a:cubicBezTo>
                      <a:pt x="412" y="557"/>
                      <a:pt x="416" y="556"/>
                      <a:pt x="418" y="558"/>
                    </a:cubicBezTo>
                    <a:cubicBezTo>
                      <a:pt x="421" y="559"/>
                      <a:pt x="421" y="563"/>
                      <a:pt x="420" y="565"/>
                    </a:cubicBezTo>
                    <a:cubicBezTo>
                      <a:pt x="418" y="568"/>
                      <a:pt x="415" y="568"/>
                      <a:pt x="412" y="567"/>
                    </a:cubicBezTo>
                    <a:close/>
                    <a:moveTo>
                      <a:pt x="402" y="563"/>
                    </a:moveTo>
                    <a:cubicBezTo>
                      <a:pt x="400" y="562"/>
                      <a:pt x="400" y="559"/>
                      <a:pt x="401" y="557"/>
                    </a:cubicBezTo>
                    <a:cubicBezTo>
                      <a:pt x="402" y="555"/>
                      <a:pt x="405" y="555"/>
                      <a:pt x="407" y="556"/>
                    </a:cubicBezTo>
                    <a:cubicBezTo>
                      <a:pt x="409" y="557"/>
                      <a:pt x="409" y="560"/>
                      <a:pt x="408" y="562"/>
                    </a:cubicBezTo>
                    <a:cubicBezTo>
                      <a:pt x="407" y="564"/>
                      <a:pt x="404" y="564"/>
                      <a:pt x="402" y="563"/>
                    </a:cubicBezTo>
                    <a:close/>
                    <a:moveTo>
                      <a:pt x="425" y="565"/>
                    </a:moveTo>
                    <a:cubicBezTo>
                      <a:pt x="422" y="562"/>
                      <a:pt x="421" y="557"/>
                      <a:pt x="423" y="553"/>
                    </a:cubicBezTo>
                    <a:cubicBezTo>
                      <a:pt x="426" y="550"/>
                      <a:pt x="431" y="549"/>
                      <a:pt x="435" y="551"/>
                    </a:cubicBezTo>
                    <a:cubicBezTo>
                      <a:pt x="439" y="554"/>
                      <a:pt x="440" y="559"/>
                      <a:pt x="437" y="563"/>
                    </a:cubicBezTo>
                    <a:cubicBezTo>
                      <a:pt x="434" y="566"/>
                      <a:pt x="429" y="567"/>
                      <a:pt x="425" y="565"/>
                    </a:cubicBezTo>
                    <a:close/>
                    <a:moveTo>
                      <a:pt x="615" y="347"/>
                    </a:moveTo>
                    <a:cubicBezTo>
                      <a:pt x="620" y="375"/>
                      <a:pt x="641" y="386"/>
                      <a:pt x="647" y="398"/>
                    </a:cubicBezTo>
                    <a:cubicBezTo>
                      <a:pt x="654" y="411"/>
                      <a:pt x="639" y="420"/>
                      <a:pt x="628" y="407"/>
                    </a:cubicBezTo>
                    <a:cubicBezTo>
                      <a:pt x="616" y="394"/>
                      <a:pt x="612" y="368"/>
                      <a:pt x="615" y="347"/>
                    </a:cubicBezTo>
                    <a:close/>
                    <a:moveTo>
                      <a:pt x="552" y="477"/>
                    </a:moveTo>
                    <a:cubicBezTo>
                      <a:pt x="543" y="486"/>
                      <a:pt x="516" y="491"/>
                      <a:pt x="502" y="485"/>
                    </a:cubicBezTo>
                    <a:cubicBezTo>
                      <a:pt x="487" y="479"/>
                      <a:pt x="488" y="465"/>
                      <a:pt x="506" y="469"/>
                    </a:cubicBezTo>
                    <a:cubicBezTo>
                      <a:pt x="520" y="472"/>
                      <a:pt x="539" y="483"/>
                      <a:pt x="552" y="477"/>
                    </a:cubicBezTo>
                    <a:close/>
                    <a:moveTo>
                      <a:pt x="689" y="486"/>
                    </a:moveTo>
                    <a:cubicBezTo>
                      <a:pt x="690" y="484"/>
                      <a:pt x="689" y="481"/>
                      <a:pt x="687" y="481"/>
                    </a:cubicBezTo>
                    <a:cubicBezTo>
                      <a:pt x="685" y="480"/>
                      <a:pt x="683" y="481"/>
                      <a:pt x="682" y="483"/>
                    </a:cubicBezTo>
                    <a:cubicBezTo>
                      <a:pt x="681" y="485"/>
                      <a:pt x="682" y="487"/>
                      <a:pt x="684" y="488"/>
                    </a:cubicBezTo>
                    <a:cubicBezTo>
                      <a:pt x="686" y="489"/>
                      <a:pt x="689" y="488"/>
                      <a:pt x="689" y="486"/>
                    </a:cubicBezTo>
                    <a:close/>
                    <a:moveTo>
                      <a:pt x="627" y="465"/>
                    </a:moveTo>
                    <a:cubicBezTo>
                      <a:pt x="633" y="458"/>
                      <a:pt x="642" y="466"/>
                      <a:pt x="646" y="469"/>
                    </a:cubicBezTo>
                    <a:cubicBezTo>
                      <a:pt x="649" y="470"/>
                      <a:pt x="651" y="471"/>
                      <a:pt x="654" y="470"/>
                    </a:cubicBezTo>
                    <a:cubicBezTo>
                      <a:pt x="652" y="473"/>
                      <a:pt x="643" y="477"/>
                      <a:pt x="639" y="478"/>
                    </a:cubicBezTo>
                    <a:cubicBezTo>
                      <a:pt x="633" y="479"/>
                      <a:pt x="627" y="476"/>
                      <a:pt x="626" y="468"/>
                    </a:cubicBezTo>
                    <a:cubicBezTo>
                      <a:pt x="629" y="470"/>
                      <a:pt x="634" y="472"/>
                      <a:pt x="637" y="471"/>
                    </a:cubicBezTo>
                    <a:cubicBezTo>
                      <a:pt x="635" y="471"/>
                      <a:pt x="630" y="469"/>
                      <a:pt x="627" y="465"/>
                    </a:cubicBezTo>
                    <a:close/>
                    <a:moveTo>
                      <a:pt x="673" y="500"/>
                    </a:moveTo>
                    <a:cubicBezTo>
                      <a:pt x="675" y="496"/>
                      <a:pt x="672" y="491"/>
                      <a:pt x="668" y="490"/>
                    </a:cubicBezTo>
                    <a:cubicBezTo>
                      <a:pt x="665" y="489"/>
                      <a:pt x="660" y="491"/>
                      <a:pt x="659" y="495"/>
                    </a:cubicBezTo>
                    <a:cubicBezTo>
                      <a:pt x="657" y="499"/>
                      <a:pt x="660" y="503"/>
                      <a:pt x="663" y="504"/>
                    </a:cubicBezTo>
                    <a:cubicBezTo>
                      <a:pt x="667" y="506"/>
                      <a:pt x="672" y="504"/>
                      <a:pt x="673" y="500"/>
                    </a:cubicBezTo>
                    <a:close/>
                    <a:moveTo>
                      <a:pt x="684" y="494"/>
                    </a:moveTo>
                    <a:cubicBezTo>
                      <a:pt x="685" y="491"/>
                      <a:pt x="683" y="488"/>
                      <a:pt x="681" y="487"/>
                    </a:cubicBezTo>
                    <a:cubicBezTo>
                      <a:pt x="678" y="486"/>
                      <a:pt x="675" y="488"/>
                      <a:pt x="675" y="490"/>
                    </a:cubicBezTo>
                    <a:cubicBezTo>
                      <a:pt x="674" y="493"/>
                      <a:pt x="675" y="496"/>
                      <a:pt x="678" y="497"/>
                    </a:cubicBezTo>
                    <a:cubicBezTo>
                      <a:pt x="680" y="498"/>
                      <a:pt x="683" y="496"/>
                      <a:pt x="684" y="494"/>
                    </a:cubicBezTo>
                    <a:close/>
                    <a:moveTo>
                      <a:pt x="570" y="469"/>
                    </a:moveTo>
                    <a:cubicBezTo>
                      <a:pt x="573" y="468"/>
                      <a:pt x="576" y="466"/>
                      <a:pt x="577" y="463"/>
                    </a:cubicBezTo>
                    <a:cubicBezTo>
                      <a:pt x="578" y="460"/>
                      <a:pt x="577" y="455"/>
                      <a:pt x="573" y="452"/>
                    </a:cubicBezTo>
                    <a:cubicBezTo>
                      <a:pt x="569" y="448"/>
                      <a:pt x="564" y="449"/>
                      <a:pt x="560" y="452"/>
                    </a:cubicBezTo>
                    <a:cubicBezTo>
                      <a:pt x="554" y="456"/>
                      <a:pt x="558" y="462"/>
                      <a:pt x="557" y="467"/>
                    </a:cubicBezTo>
                    <a:cubicBezTo>
                      <a:pt x="556" y="472"/>
                      <a:pt x="550" y="476"/>
                      <a:pt x="543" y="476"/>
                    </a:cubicBezTo>
                    <a:cubicBezTo>
                      <a:pt x="535" y="477"/>
                      <a:pt x="528" y="473"/>
                      <a:pt x="525" y="465"/>
                    </a:cubicBezTo>
                    <a:cubicBezTo>
                      <a:pt x="523" y="460"/>
                      <a:pt x="524" y="455"/>
                      <a:pt x="529" y="453"/>
                    </a:cubicBezTo>
                    <a:cubicBezTo>
                      <a:pt x="528" y="458"/>
                      <a:pt x="532" y="464"/>
                      <a:pt x="538" y="461"/>
                    </a:cubicBezTo>
                    <a:cubicBezTo>
                      <a:pt x="542" y="459"/>
                      <a:pt x="546" y="453"/>
                      <a:pt x="551" y="447"/>
                    </a:cubicBezTo>
                    <a:cubicBezTo>
                      <a:pt x="556" y="441"/>
                      <a:pt x="562" y="436"/>
                      <a:pt x="569" y="434"/>
                    </a:cubicBezTo>
                    <a:cubicBezTo>
                      <a:pt x="582" y="431"/>
                      <a:pt x="595" y="441"/>
                      <a:pt x="596" y="454"/>
                    </a:cubicBezTo>
                    <a:cubicBezTo>
                      <a:pt x="596" y="462"/>
                      <a:pt x="593" y="468"/>
                      <a:pt x="588" y="473"/>
                    </a:cubicBezTo>
                    <a:cubicBezTo>
                      <a:pt x="583" y="478"/>
                      <a:pt x="568" y="489"/>
                      <a:pt x="567" y="498"/>
                    </a:cubicBezTo>
                    <a:cubicBezTo>
                      <a:pt x="566" y="505"/>
                      <a:pt x="571" y="509"/>
                      <a:pt x="575" y="508"/>
                    </a:cubicBezTo>
                    <a:cubicBezTo>
                      <a:pt x="574" y="513"/>
                      <a:pt x="566" y="515"/>
                      <a:pt x="560" y="512"/>
                    </a:cubicBezTo>
                    <a:cubicBezTo>
                      <a:pt x="551" y="507"/>
                      <a:pt x="546" y="491"/>
                      <a:pt x="555" y="479"/>
                    </a:cubicBezTo>
                    <a:cubicBezTo>
                      <a:pt x="558" y="474"/>
                      <a:pt x="563" y="472"/>
                      <a:pt x="570" y="469"/>
                    </a:cubicBezTo>
                    <a:close/>
                    <a:moveTo>
                      <a:pt x="445" y="431"/>
                    </a:moveTo>
                    <a:cubicBezTo>
                      <a:pt x="446" y="428"/>
                      <a:pt x="448" y="427"/>
                      <a:pt x="450" y="427"/>
                    </a:cubicBezTo>
                    <a:cubicBezTo>
                      <a:pt x="452" y="428"/>
                      <a:pt x="454" y="430"/>
                      <a:pt x="453" y="432"/>
                    </a:cubicBezTo>
                    <a:cubicBezTo>
                      <a:pt x="453" y="434"/>
                      <a:pt x="451" y="436"/>
                      <a:pt x="449" y="435"/>
                    </a:cubicBezTo>
                    <a:cubicBezTo>
                      <a:pt x="446" y="435"/>
                      <a:pt x="445" y="433"/>
                      <a:pt x="445" y="431"/>
                    </a:cubicBezTo>
                    <a:close/>
                    <a:moveTo>
                      <a:pt x="445" y="422"/>
                    </a:moveTo>
                    <a:cubicBezTo>
                      <a:pt x="445" y="421"/>
                      <a:pt x="447" y="419"/>
                      <a:pt x="449" y="420"/>
                    </a:cubicBezTo>
                    <a:cubicBezTo>
                      <a:pt x="450" y="420"/>
                      <a:pt x="452" y="422"/>
                      <a:pt x="451" y="424"/>
                    </a:cubicBezTo>
                    <a:cubicBezTo>
                      <a:pt x="451" y="425"/>
                      <a:pt x="449" y="427"/>
                      <a:pt x="447" y="426"/>
                    </a:cubicBezTo>
                    <a:cubicBezTo>
                      <a:pt x="446" y="426"/>
                      <a:pt x="444" y="424"/>
                      <a:pt x="445" y="422"/>
                    </a:cubicBezTo>
                    <a:close/>
                    <a:moveTo>
                      <a:pt x="451" y="439"/>
                    </a:moveTo>
                    <a:cubicBezTo>
                      <a:pt x="451" y="436"/>
                      <a:pt x="455" y="434"/>
                      <a:pt x="458" y="434"/>
                    </a:cubicBezTo>
                    <a:cubicBezTo>
                      <a:pt x="462" y="435"/>
                      <a:pt x="464" y="438"/>
                      <a:pt x="463" y="442"/>
                    </a:cubicBezTo>
                    <a:cubicBezTo>
                      <a:pt x="463" y="445"/>
                      <a:pt x="459" y="448"/>
                      <a:pt x="456" y="447"/>
                    </a:cubicBezTo>
                    <a:cubicBezTo>
                      <a:pt x="452" y="446"/>
                      <a:pt x="450" y="443"/>
                      <a:pt x="451" y="439"/>
                    </a:cubicBezTo>
                    <a:close/>
                    <a:moveTo>
                      <a:pt x="570" y="467"/>
                    </a:moveTo>
                    <a:cubicBezTo>
                      <a:pt x="575" y="465"/>
                      <a:pt x="577" y="460"/>
                      <a:pt x="574" y="456"/>
                    </a:cubicBezTo>
                    <a:cubicBezTo>
                      <a:pt x="571" y="448"/>
                      <a:pt x="560" y="452"/>
                      <a:pt x="559" y="458"/>
                    </a:cubicBezTo>
                    <a:cubicBezTo>
                      <a:pt x="558" y="464"/>
                      <a:pt x="561" y="467"/>
                      <a:pt x="556" y="473"/>
                    </a:cubicBezTo>
                    <a:cubicBezTo>
                      <a:pt x="562" y="468"/>
                      <a:pt x="565" y="470"/>
                      <a:pt x="570" y="467"/>
                    </a:cubicBezTo>
                    <a:close/>
                    <a:moveTo>
                      <a:pt x="594" y="441"/>
                    </a:moveTo>
                    <a:cubicBezTo>
                      <a:pt x="590" y="434"/>
                      <a:pt x="581" y="430"/>
                      <a:pt x="575" y="431"/>
                    </a:cubicBezTo>
                    <a:cubicBezTo>
                      <a:pt x="573" y="423"/>
                      <a:pt x="587" y="413"/>
                      <a:pt x="596" y="421"/>
                    </a:cubicBezTo>
                    <a:cubicBezTo>
                      <a:pt x="602" y="427"/>
                      <a:pt x="601" y="438"/>
                      <a:pt x="594" y="441"/>
                    </a:cubicBezTo>
                    <a:close/>
                    <a:moveTo>
                      <a:pt x="484" y="496"/>
                    </a:moveTo>
                    <a:cubicBezTo>
                      <a:pt x="498" y="492"/>
                      <a:pt x="502" y="511"/>
                      <a:pt x="504" y="517"/>
                    </a:cubicBezTo>
                    <a:cubicBezTo>
                      <a:pt x="507" y="522"/>
                      <a:pt x="509" y="525"/>
                      <a:pt x="513" y="526"/>
                    </a:cubicBezTo>
                    <a:cubicBezTo>
                      <a:pt x="508" y="528"/>
                      <a:pt x="493" y="526"/>
                      <a:pt x="487" y="523"/>
                    </a:cubicBezTo>
                    <a:cubicBezTo>
                      <a:pt x="479" y="518"/>
                      <a:pt x="474" y="509"/>
                      <a:pt x="480" y="499"/>
                    </a:cubicBezTo>
                    <a:cubicBezTo>
                      <a:pt x="481" y="504"/>
                      <a:pt x="486" y="511"/>
                      <a:pt x="491" y="513"/>
                    </a:cubicBezTo>
                    <a:cubicBezTo>
                      <a:pt x="489" y="511"/>
                      <a:pt x="484" y="503"/>
                      <a:pt x="484" y="496"/>
                    </a:cubicBezTo>
                    <a:close/>
                    <a:moveTo>
                      <a:pt x="584" y="403"/>
                    </a:moveTo>
                    <a:cubicBezTo>
                      <a:pt x="553" y="414"/>
                      <a:pt x="530" y="399"/>
                      <a:pt x="514" y="398"/>
                    </a:cubicBezTo>
                    <a:cubicBezTo>
                      <a:pt x="497" y="398"/>
                      <a:pt x="497" y="418"/>
                      <a:pt x="515" y="423"/>
                    </a:cubicBezTo>
                    <a:cubicBezTo>
                      <a:pt x="535" y="428"/>
                      <a:pt x="563" y="418"/>
                      <a:pt x="584" y="403"/>
                    </a:cubicBezTo>
                    <a:close/>
                    <a:moveTo>
                      <a:pt x="694" y="464"/>
                    </a:moveTo>
                    <a:cubicBezTo>
                      <a:pt x="691" y="466"/>
                      <a:pt x="688" y="468"/>
                      <a:pt x="685" y="469"/>
                    </a:cubicBezTo>
                    <a:cubicBezTo>
                      <a:pt x="674" y="474"/>
                      <a:pt x="662" y="474"/>
                      <a:pt x="650" y="468"/>
                    </a:cubicBezTo>
                    <a:cubicBezTo>
                      <a:pt x="638" y="460"/>
                      <a:pt x="630" y="445"/>
                      <a:pt x="635" y="431"/>
                    </a:cubicBezTo>
                    <a:cubicBezTo>
                      <a:pt x="637" y="425"/>
                      <a:pt x="641" y="420"/>
                      <a:pt x="646" y="417"/>
                    </a:cubicBezTo>
                    <a:cubicBezTo>
                      <a:pt x="650" y="415"/>
                      <a:pt x="654" y="415"/>
                      <a:pt x="658" y="416"/>
                    </a:cubicBezTo>
                    <a:cubicBezTo>
                      <a:pt x="663" y="417"/>
                      <a:pt x="667" y="421"/>
                      <a:pt x="668" y="426"/>
                    </a:cubicBezTo>
                    <a:cubicBezTo>
                      <a:pt x="669" y="430"/>
                      <a:pt x="668" y="434"/>
                      <a:pt x="666" y="437"/>
                    </a:cubicBezTo>
                    <a:cubicBezTo>
                      <a:pt x="662" y="442"/>
                      <a:pt x="654" y="444"/>
                      <a:pt x="648" y="439"/>
                    </a:cubicBezTo>
                    <a:cubicBezTo>
                      <a:pt x="642" y="435"/>
                      <a:pt x="641" y="427"/>
                      <a:pt x="645" y="421"/>
                    </a:cubicBezTo>
                    <a:cubicBezTo>
                      <a:pt x="649" y="417"/>
                      <a:pt x="655" y="415"/>
                      <a:pt x="660" y="417"/>
                    </a:cubicBezTo>
                    <a:cubicBezTo>
                      <a:pt x="659" y="417"/>
                      <a:pt x="659" y="416"/>
                      <a:pt x="658" y="416"/>
                    </a:cubicBezTo>
                    <a:cubicBezTo>
                      <a:pt x="654" y="415"/>
                      <a:pt x="650" y="416"/>
                      <a:pt x="647" y="418"/>
                    </a:cubicBezTo>
                    <a:cubicBezTo>
                      <a:pt x="642" y="421"/>
                      <a:pt x="638" y="425"/>
                      <a:pt x="636" y="431"/>
                    </a:cubicBezTo>
                    <a:cubicBezTo>
                      <a:pt x="631" y="444"/>
                      <a:pt x="639" y="459"/>
                      <a:pt x="651" y="466"/>
                    </a:cubicBezTo>
                    <a:cubicBezTo>
                      <a:pt x="663" y="472"/>
                      <a:pt x="675" y="471"/>
                      <a:pt x="686" y="466"/>
                    </a:cubicBezTo>
                    <a:cubicBezTo>
                      <a:pt x="689" y="464"/>
                      <a:pt x="691" y="463"/>
                      <a:pt x="693" y="461"/>
                    </a:cubicBezTo>
                    <a:lnTo>
                      <a:pt x="694" y="464"/>
                    </a:lnTo>
                    <a:close/>
                    <a:moveTo>
                      <a:pt x="708" y="414"/>
                    </a:moveTo>
                    <a:cubicBezTo>
                      <a:pt x="720" y="405"/>
                      <a:pt x="736" y="403"/>
                      <a:pt x="750" y="414"/>
                    </a:cubicBezTo>
                    <a:cubicBezTo>
                      <a:pt x="754" y="418"/>
                      <a:pt x="758" y="422"/>
                      <a:pt x="760" y="428"/>
                    </a:cubicBezTo>
                    <a:cubicBezTo>
                      <a:pt x="761" y="433"/>
                      <a:pt x="761" y="438"/>
                      <a:pt x="759" y="442"/>
                    </a:cubicBezTo>
                    <a:cubicBezTo>
                      <a:pt x="757" y="448"/>
                      <a:pt x="752" y="452"/>
                      <a:pt x="745" y="453"/>
                    </a:cubicBezTo>
                    <a:cubicBezTo>
                      <a:pt x="741" y="454"/>
                      <a:pt x="738" y="453"/>
                      <a:pt x="735" y="451"/>
                    </a:cubicBezTo>
                    <a:cubicBezTo>
                      <a:pt x="730" y="447"/>
                      <a:pt x="729" y="441"/>
                      <a:pt x="731" y="436"/>
                    </a:cubicBezTo>
                    <a:cubicBezTo>
                      <a:pt x="731" y="433"/>
                      <a:pt x="733" y="431"/>
                      <a:pt x="735" y="429"/>
                    </a:cubicBezTo>
                    <a:cubicBezTo>
                      <a:pt x="740" y="426"/>
                      <a:pt x="747" y="428"/>
                      <a:pt x="750" y="433"/>
                    </a:cubicBezTo>
                    <a:cubicBezTo>
                      <a:pt x="753" y="438"/>
                      <a:pt x="752" y="444"/>
                      <a:pt x="747" y="447"/>
                    </a:cubicBezTo>
                    <a:cubicBezTo>
                      <a:pt x="742" y="451"/>
                      <a:pt x="735" y="449"/>
                      <a:pt x="732" y="444"/>
                    </a:cubicBezTo>
                    <a:cubicBezTo>
                      <a:pt x="731" y="443"/>
                      <a:pt x="730" y="441"/>
                      <a:pt x="730" y="439"/>
                    </a:cubicBezTo>
                    <a:cubicBezTo>
                      <a:pt x="730" y="439"/>
                      <a:pt x="730" y="439"/>
                      <a:pt x="730" y="439"/>
                    </a:cubicBezTo>
                    <a:cubicBezTo>
                      <a:pt x="730" y="444"/>
                      <a:pt x="732" y="448"/>
                      <a:pt x="735" y="450"/>
                    </a:cubicBezTo>
                    <a:cubicBezTo>
                      <a:pt x="738" y="453"/>
                      <a:pt x="742" y="453"/>
                      <a:pt x="745" y="453"/>
                    </a:cubicBezTo>
                    <a:cubicBezTo>
                      <a:pt x="751" y="451"/>
                      <a:pt x="756" y="448"/>
                      <a:pt x="758" y="442"/>
                    </a:cubicBezTo>
                    <a:cubicBezTo>
                      <a:pt x="760" y="437"/>
                      <a:pt x="760" y="433"/>
                      <a:pt x="758" y="429"/>
                    </a:cubicBezTo>
                    <a:cubicBezTo>
                      <a:pt x="756" y="423"/>
                      <a:pt x="753" y="419"/>
                      <a:pt x="748" y="415"/>
                    </a:cubicBezTo>
                    <a:cubicBezTo>
                      <a:pt x="735" y="405"/>
                      <a:pt x="720" y="407"/>
                      <a:pt x="709" y="417"/>
                    </a:cubicBezTo>
                    <a:lnTo>
                      <a:pt x="708" y="414"/>
                    </a:lnTo>
                    <a:close/>
                    <a:moveTo>
                      <a:pt x="965" y="338"/>
                    </a:moveTo>
                    <a:cubicBezTo>
                      <a:pt x="968" y="340"/>
                      <a:pt x="969" y="344"/>
                      <a:pt x="967" y="346"/>
                    </a:cubicBezTo>
                    <a:cubicBezTo>
                      <a:pt x="965" y="349"/>
                      <a:pt x="961" y="350"/>
                      <a:pt x="958" y="348"/>
                    </a:cubicBezTo>
                    <a:cubicBezTo>
                      <a:pt x="955" y="346"/>
                      <a:pt x="954" y="342"/>
                      <a:pt x="956" y="339"/>
                    </a:cubicBezTo>
                    <a:cubicBezTo>
                      <a:pt x="958" y="336"/>
                      <a:pt x="962" y="336"/>
                      <a:pt x="965" y="338"/>
                    </a:cubicBezTo>
                    <a:close/>
                    <a:moveTo>
                      <a:pt x="977" y="342"/>
                    </a:moveTo>
                    <a:cubicBezTo>
                      <a:pt x="979" y="343"/>
                      <a:pt x="979" y="347"/>
                      <a:pt x="978" y="349"/>
                    </a:cubicBezTo>
                    <a:cubicBezTo>
                      <a:pt x="976" y="351"/>
                      <a:pt x="973" y="352"/>
                      <a:pt x="971" y="350"/>
                    </a:cubicBezTo>
                    <a:cubicBezTo>
                      <a:pt x="969" y="348"/>
                      <a:pt x="968" y="345"/>
                      <a:pt x="970" y="343"/>
                    </a:cubicBezTo>
                    <a:cubicBezTo>
                      <a:pt x="971" y="341"/>
                      <a:pt x="974" y="340"/>
                      <a:pt x="977" y="342"/>
                    </a:cubicBezTo>
                    <a:close/>
                    <a:moveTo>
                      <a:pt x="949" y="339"/>
                    </a:moveTo>
                    <a:cubicBezTo>
                      <a:pt x="954" y="343"/>
                      <a:pt x="955" y="349"/>
                      <a:pt x="952" y="353"/>
                    </a:cubicBezTo>
                    <a:cubicBezTo>
                      <a:pt x="949" y="358"/>
                      <a:pt x="943" y="359"/>
                      <a:pt x="938" y="356"/>
                    </a:cubicBezTo>
                    <a:cubicBezTo>
                      <a:pt x="934" y="352"/>
                      <a:pt x="933" y="346"/>
                      <a:pt x="936" y="342"/>
                    </a:cubicBezTo>
                    <a:cubicBezTo>
                      <a:pt x="939" y="337"/>
                      <a:pt x="945" y="336"/>
                      <a:pt x="949" y="339"/>
                    </a:cubicBezTo>
                    <a:close/>
                    <a:moveTo>
                      <a:pt x="947" y="586"/>
                    </a:moveTo>
                    <a:cubicBezTo>
                      <a:pt x="962" y="580"/>
                      <a:pt x="976" y="561"/>
                      <a:pt x="976" y="544"/>
                    </a:cubicBezTo>
                    <a:cubicBezTo>
                      <a:pt x="977" y="528"/>
                      <a:pt x="962" y="523"/>
                      <a:pt x="958" y="540"/>
                    </a:cubicBezTo>
                    <a:cubicBezTo>
                      <a:pt x="955" y="554"/>
                      <a:pt x="958" y="576"/>
                      <a:pt x="947" y="586"/>
                    </a:cubicBezTo>
                    <a:close/>
                    <a:moveTo>
                      <a:pt x="765" y="482"/>
                    </a:moveTo>
                    <a:cubicBezTo>
                      <a:pt x="747" y="500"/>
                      <a:pt x="738" y="535"/>
                      <a:pt x="750" y="551"/>
                    </a:cubicBezTo>
                    <a:cubicBezTo>
                      <a:pt x="764" y="567"/>
                      <a:pt x="780" y="554"/>
                      <a:pt x="768" y="539"/>
                    </a:cubicBezTo>
                    <a:cubicBezTo>
                      <a:pt x="762" y="532"/>
                      <a:pt x="752" y="506"/>
                      <a:pt x="765" y="482"/>
                    </a:cubicBezTo>
                    <a:close/>
                    <a:moveTo>
                      <a:pt x="753" y="488"/>
                    </a:moveTo>
                    <a:cubicBezTo>
                      <a:pt x="748" y="496"/>
                      <a:pt x="740" y="500"/>
                      <a:pt x="731" y="503"/>
                    </a:cubicBezTo>
                    <a:cubicBezTo>
                      <a:pt x="712" y="507"/>
                      <a:pt x="686" y="498"/>
                      <a:pt x="673" y="511"/>
                    </a:cubicBezTo>
                    <a:cubicBezTo>
                      <a:pt x="667" y="516"/>
                      <a:pt x="664" y="525"/>
                      <a:pt x="667" y="533"/>
                    </a:cubicBezTo>
                    <a:cubicBezTo>
                      <a:pt x="669" y="537"/>
                      <a:pt x="673" y="540"/>
                      <a:pt x="678" y="539"/>
                    </a:cubicBezTo>
                    <a:cubicBezTo>
                      <a:pt x="675" y="538"/>
                      <a:pt x="672" y="532"/>
                      <a:pt x="674" y="526"/>
                    </a:cubicBezTo>
                    <a:cubicBezTo>
                      <a:pt x="676" y="522"/>
                      <a:pt x="683" y="519"/>
                      <a:pt x="688" y="520"/>
                    </a:cubicBezTo>
                    <a:cubicBezTo>
                      <a:pt x="707" y="523"/>
                      <a:pt x="725" y="528"/>
                      <a:pt x="741" y="513"/>
                    </a:cubicBezTo>
                    <a:cubicBezTo>
                      <a:pt x="747" y="507"/>
                      <a:pt x="751" y="499"/>
                      <a:pt x="753" y="488"/>
                    </a:cubicBezTo>
                    <a:close/>
                    <a:moveTo>
                      <a:pt x="840" y="266"/>
                    </a:moveTo>
                    <a:cubicBezTo>
                      <a:pt x="837" y="281"/>
                      <a:pt x="818" y="274"/>
                      <a:pt x="811" y="273"/>
                    </a:cubicBezTo>
                    <a:cubicBezTo>
                      <a:pt x="806" y="272"/>
                      <a:pt x="802" y="273"/>
                      <a:pt x="799" y="276"/>
                    </a:cubicBezTo>
                    <a:cubicBezTo>
                      <a:pt x="800" y="270"/>
                      <a:pt x="810" y="259"/>
                      <a:pt x="816" y="255"/>
                    </a:cubicBezTo>
                    <a:cubicBezTo>
                      <a:pt x="824" y="250"/>
                      <a:pt x="834" y="251"/>
                      <a:pt x="840" y="262"/>
                    </a:cubicBezTo>
                    <a:cubicBezTo>
                      <a:pt x="835" y="260"/>
                      <a:pt x="827" y="260"/>
                      <a:pt x="822" y="264"/>
                    </a:cubicBezTo>
                    <a:cubicBezTo>
                      <a:pt x="825" y="263"/>
                      <a:pt x="834" y="263"/>
                      <a:pt x="840" y="266"/>
                    </a:cubicBezTo>
                    <a:close/>
                    <a:moveTo>
                      <a:pt x="1060" y="460"/>
                    </a:moveTo>
                    <a:cubicBezTo>
                      <a:pt x="1062" y="463"/>
                      <a:pt x="1066" y="465"/>
                      <a:pt x="1069" y="462"/>
                    </a:cubicBezTo>
                    <a:cubicBezTo>
                      <a:pt x="1070" y="461"/>
                      <a:pt x="1070" y="459"/>
                      <a:pt x="1069" y="458"/>
                    </a:cubicBezTo>
                    <a:cubicBezTo>
                      <a:pt x="1068" y="457"/>
                      <a:pt x="1067" y="458"/>
                      <a:pt x="1067" y="458"/>
                    </a:cubicBezTo>
                    <a:cubicBezTo>
                      <a:pt x="1066" y="457"/>
                      <a:pt x="1066" y="457"/>
                      <a:pt x="1067" y="456"/>
                    </a:cubicBezTo>
                    <a:cubicBezTo>
                      <a:pt x="1068" y="454"/>
                      <a:pt x="1072" y="453"/>
                      <a:pt x="1075" y="455"/>
                    </a:cubicBezTo>
                    <a:cubicBezTo>
                      <a:pt x="1077" y="457"/>
                      <a:pt x="1079" y="460"/>
                      <a:pt x="1078" y="464"/>
                    </a:cubicBezTo>
                    <a:cubicBezTo>
                      <a:pt x="1076" y="467"/>
                      <a:pt x="1073" y="469"/>
                      <a:pt x="1072" y="472"/>
                    </a:cubicBezTo>
                    <a:cubicBezTo>
                      <a:pt x="1071" y="475"/>
                      <a:pt x="1073" y="478"/>
                      <a:pt x="1075" y="479"/>
                    </a:cubicBezTo>
                    <a:cubicBezTo>
                      <a:pt x="1071" y="479"/>
                      <a:pt x="1070" y="479"/>
                      <a:pt x="1067" y="482"/>
                    </a:cubicBezTo>
                    <a:cubicBezTo>
                      <a:pt x="1065" y="485"/>
                      <a:pt x="1060" y="496"/>
                      <a:pt x="1048" y="491"/>
                    </a:cubicBezTo>
                    <a:cubicBezTo>
                      <a:pt x="1054" y="496"/>
                      <a:pt x="1062" y="496"/>
                      <a:pt x="1069" y="494"/>
                    </a:cubicBezTo>
                    <a:cubicBezTo>
                      <a:pt x="1077" y="492"/>
                      <a:pt x="1083" y="485"/>
                      <a:pt x="1085" y="478"/>
                    </a:cubicBezTo>
                    <a:cubicBezTo>
                      <a:pt x="1088" y="469"/>
                      <a:pt x="1083" y="456"/>
                      <a:pt x="1075" y="451"/>
                    </a:cubicBezTo>
                    <a:cubicBezTo>
                      <a:pt x="1070" y="449"/>
                      <a:pt x="1063" y="448"/>
                      <a:pt x="1060" y="453"/>
                    </a:cubicBezTo>
                    <a:cubicBezTo>
                      <a:pt x="1059" y="455"/>
                      <a:pt x="1059" y="457"/>
                      <a:pt x="1060" y="460"/>
                    </a:cubicBezTo>
                    <a:close/>
                    <a:moveTo>
                      <a:pt x="1068" y="505"/>
                    </a:moveTo>
                    <a:cubicBezTo>
                      <a:pt x="1085" y="517"/>
                      <a:pt x="1091" y="534"/>
                      <a:pt x="1097" y="543"/>
                    </a:cubicBezTo>
                    <a:cubicBezTo>
                      <a:pt x="1103" y="552"/>
                      <a:pt x="1112" y="548"/>
                      <a:pt x="1108" y="536"/>
                    </a:cubicBezTo>
                    <a:cubicBezTo>
                      <a:pt x="1103" y="523"/>
                      <a:pt x="1078" y="507"/>
                      <a:pt x="1068" y="505"/>
                    </a:cubicBezTo>
                    <a:close/>
                    <a:moveTo>
                      <a:pt x="881" y="249"/>
                    </a:moveTo>
                    <a:cubicBezTo>
                      <a:pt x="879" y="249"/>
                      <a:pt x="877" y="250"/>
                      <a:pt x="876" y="252"/>
                    </a:cubicBezTo>
                    <a:cubicBezTo>
                      <a:pt x="876" y="254"/>
                      <a:pt x="877" y="256"/>
                      <a:pt x="879" y="257"/>
                    </a:cubicBezTo>
                    <a:cubicBezTo>
                      <a:pt x="881" y="257"/>
                      <a:pt x="884" y="256"/>
                      <a:pt x="884" y="254"/>
                    </a:cubicBezTo>
                    <a:cubicBezTo>
                      <a:pt x="884" y="252"/>
                      <a:pt x="883" y="250"/>
                      <a:pt x="881" y="249"/>
                    </a:cubicBezTo>
                    <a:close/>
                    <a:moveTo>
                      <a:pt x="869" y="224"/>
                    </a:moveTo>
                    <a:cubicBezTo>
                      <a:pt x="865" y="223"/>
                      <a:pt x="861" y="225"/>
                      <a:pt x="861" y="229"/>
                    </a:cubicBezTo>
                    <a:cubicBezTo>
                      <a:pt x="860" y="233"/>
                      <a:pt x="862" y="237"/>
                      <a:pt x="866" y="238"/>
                    </a:cubicBezTo>
                    <a:cubicBezTo>
                      <a:pt x="870" y="239"/>
                      <a:pt x="874" y="236"/>
                      <a:pt x="875" y="233"/>
                    </a:cubicBezTo>
                    <a:cubicBezTo>
                      <a:pt x="876" y="229"/>
                      <a:pt x="873" y="225"/>
                      <a:pt x="869" y="224"/>
                    </a:cubicBezTo>
                    <a:close/>
                    <a:moveTo>
                      <a:pt x="878" y="237"/>
                    </a:moveTo>
                    <a:cubicBezTo>
                      <a:pt x="875" y="236"/>
                      <a:pt x="872" y="238"/>
                      <a:pt x="872" y="241"/>
                    </a:cubicBezTo>
                    <a:cubicBezTo>
                      <a:pt x="871" y="244"/>
                      <a:pt x="873" y="247"/>
                      <a:pt x="876" y="247"/>
                    </a:cubicBezTo>
                    <a:cubicBezTo>
                      <a:pt x="879" y="248"/>
                      <a:pt x="881" y="246"/>
                      <a:pt x="882" y="243"/>
                    </a:cubicBezTo>
                    <a:cubicBezTo>
                      <a:pt x="883" y="240"/>
                      <a:pt x="881" y="238"/>
                      <a:pt x="878" y="237"/>
                    </a:cubicBezTo>
                    <a:close/>
                    <a:moveTo>
                      <a:pt x="844" y="227"/>
                    </a:moveTo>
                    <a:cubicBezTo>
                      <a:pt x="862" y="219"/>
                      <a:pt x="848" y="197"/>
                      <a:pt x="846" y="189"/>
                    </a:cubicBezTo>
                    <a:cubicBezTo>
                      <a:pt x="843" y="182"/>
                      <a:pt x="843" y="177"/>
                      <a:pt x="846" y="172"/>
                    </a:cubicBezTo>
                    <a:cubicBezTo>
                      <a:pt x="839" y="176"/>
                      <a:pt x="827" y="190"/>
                      <a:pt x="824" y="199"/>
                    </a:cubicBezTo>
                    <a:cubicBezTo>
                      <a:pt x="820" y="211"/>
                      <a:pt x="823" y="224"/>
                      <a:pt x="838" y="229"/>
                    </a:cubicBezTo>
                    <a:cubicBezTo>
                      <a:pt x="835" y="222"/>
                      <a:pt x="833" y="212"/>
                      <a:pt x="836" y="205"/>
                    </a:cubicBezTo>
                    <a:cubicBezTo>
                      <a:pt x="836" y="209"/>
                      <a:pt x="839" y="220"/>
                      <a:pt x="844" y="227"/>
                    </a:cubicBezTo>
                    <a:close/>
                    <a:moveTo>
                      <a:pt x="825" y="235"/>
                    </a:moveTo>
                    <a:cubicBezTo>
                      <a:pt x="797" y="210"/>
                      <a:pt x="746" y="215"/>
                      <a:pt x="731" y="242"/>
                    </a:cubicBezTo>
                    <a:cubicBezTo>
                      <a:pt x="719" y="264"/>
                      <a:pt x="740" y="274"/>
                      <a:pt x="754" y="257"/>
                    </a:cubicBezTo>
                    <a:cubicBezTo>
                      <a:pt x="764" y="245"/>
                      <a:pt x="791" y="216"/>
                      <a:pt x="825" y="235"/>
                    </a:cubicBezTo>
                    <a:close/>
                    <a:moveTo>
                      <a:pt x="812" y="550"/>
                    </a:moveTo>
                    <a:cubicBezTo>
                      <a:pt x="811" y="552"/>
                      <a:pt x="811" y="555"/>
                      <a:pt x="813" y="557"/>
                    </a:cubicBezTo>
                    <a:cubicBezTo>
                      <a:pt x="815" y="558"/>
                      <a:pt x="818" y="558"/>
                      <a:pt x="820" y="556"/>
                    </a:cubicBezTo>
                    <a:cubicBezTo>
                      <a:pt x="821" y="554"/>
                      <a:pt x="821" y="551"/>
                      <a:pt x="819" y="549"/>
                    </a:cubicBezTo>
                    <a:cubicBezTo>
                      <a:pt x="817" y="548"/>
                      <a:pt x="814" y="548"/>
                      <a:pt x="812" y="550"/>
                    </a:cubicBezTo>
                    <a:close/>
                    <a:moveTo>
                      <a:pt x="799" y="546"/>
                    </a:moveTo>
                    <a:cubicBezTo>
                      <a:pt x="797" y="548"/>
                      <a:pt x="798" y="552"/>
                      <a:pt x="800" y="554"/>
                    </a:cubicBezTo>
                    <a:cubicBezTo>
                      <a:pt x="803" y="556"/>
                      <a:pt x="806" y="555"/>
                      <a:pt x="808" y="553"/>
                    </a:cubicBezTo>
                    <a:cubicBezTo>
                      <a:pt x="810" y="550"/>
                      <a:pt x="810" y="547"/>
                      <a:pt x="807" y="545"/>
                    </a:cubicBezTo>
                    <a:cubicBezTo>
                      <a:pt x="805" y="543"/>
                      <a:pt x="801" y="543"/>
                      <a:pt x="799" y="546"/>
                    </a:cubicBezTo>
                    <a:close/>
                    <a:moveTo>
                      <a:pt x="784" y="537"/>
                    </a:moveTo>
                    <a:cubicBezTo>
                      <a:pt x="781" y="541"/>
                      <a:pt x="782" y="545"/>
                      <a:pt x="785" y="548"/>
                    </a:cubicBezTo>
                    <a:cubicBezTo>
                      <a:pt x="789" y="551"/>
                      <a:pt x="793" y="550"/>
                      <a:pt x="796" y="546"/>
                    </a:cubicBezTo>
                    <a:cubicBezTo>
                      <a:pt x="799" y="543"/>
                      <a:pt x="798" y="538"/>
                      <a:pt x="795" y="536"/>
                    </a:cubicBezTo>
                    <a:cubicBezTo>
                      <a:pt x="791" y="533"/>
                      <a:pt x="786" y="534"/>
                      <a:pt x="784" y="537"/>
                    </a:cubicBezTo>
                    <a:close/>
                    <a:moveTo>
                      <a:pt x="821" y="487"/>
                    </a:moveTo>
                    <a:cubicBezTo>
                      <a:pt x="829" y="486"/>
                      <a:pt x="838" y="489"/>
                      <a:pt x="844" y="497"/>
                    </a:cubicBezTo>
                    <a:cubicBezTo>
                      <a:pt x="854" y="510"/>
                      <a:pt x="850" y="525"/>
                      <a:pt x="838" y="535"/>
                    </a:cubicBezTo>
                    <a:cubicBezTo>
                      <a:pt x="816" y="553"/>
                      <a:pt x="837" y="580"/>
                      <a:pt x="862" y="560"/>
                    </a:cubicBezTo>
                    <a:cubicBezTo>
                      <a:pt x="874" y="551"/>
                      <a:pt x="877" y="533"/>
                      <a:pt x="875" y="520"/>
                    </a:cubicBezTo>
                    <a:cubicBezTo>
                      <a:pt x="870" y="496"/>
                      <a:pt x="843" y="475"/>
                      <a:pt x="821" y="487"/>
                    </a:cubicBezTo>
                    <a:close/>
                    <a:moveTo>
                      <a:pt x="897" y="535"/>
                    </a:moveTo>
                    <a:cubicBezTo>
                      <a:pt x="927" y="494"/>
                      <a:pt x="997" y="485"/>
                      <a:pt x="1025" y="516"/>
                    </a:cubicBezTo>
                    <a:cubicBezTo>
                      <a:pt x="1048" y="542"/>
                      <a:pt x="1023" y="561"/>
                      <a:pt x="999" y="543"/>
                    </a:cubicBezTo>
                    <a:cubicBezTo>
                      <a:pt x="982" y="530"/>
                      <a:pt x="938" y="500"/>
                      <a:pt x="897" y="535"/>
                    </a:cubicBezTo>
                    <a:close/>
                    <a:moveTo>
                      <a:pt x="898" y="517"/>
                    </a:moveTo>
                    <a:cubicBezTo>
                      <a:pt x="910" y="470"/>
                      <a:pt x="924" y="458"/>
                      <a:pt x="950" y="432"/>
                    </a:cubicBezTo>
                    <a:cubicBezTo>
                      <a:pt x="957" y="424"/>
                      <a:pt x="961" y="414"/>
                      <a:pt x="961" y="406"/>
                    </a:cubicBezTo>
                    <a:cubicBezTo>
                      <a:pt x="961" y="394"/>
                      <a:pt x="955" y="383"/>
                      <a:pt x="949" y="378"/>
                    </a:cubicBezTo>
                    <a:cubicBezTo>
                      <a:pt x="968" y="376"/>
                      <a:pt x="978" y="401"/>
                      <a:pt x="980" y="411"/>
                    </a:cubicBezTo>
                    <a:cubicBezTo>
                      <a:pt x="983" y="431"/>
                      <a:pt x="974" y="454"/>
                      <a:pt x="958" y="468"/>
                    </a:cubicBezTo>
                    <a:cubicBezTo>
                      <a:pt x="941" y="484"/>
                      <a:pt x="914" y="498"/>
                      <a:pt x="898" y="517"/>
                    </a:cubicBezTo>
                    <a:close/>
                    <a:moveTo>
                      <a:pt x="881" y="468"/>
                    </a:moveTo>
                    <a:cubicBezTo>
                      <a:pt x="880" y="457"/>
                      <a:pt x="873" y="446"/>
                      <a:pt x="867" y="438"/>
                    </a:cubicBezTo>
                    <a:cubicBezTo>
                      <a:pt x="859" y="429"/>
                      <a:pt x="842" y="420"/>
                      <a:pt x="830" y="425"/>
                    </a:cubicBezTo>
                    <a:cubicBezTo>
                      <a:pt x="825" y="412"/>
                      <a:pt x="814" y="406"/>
                      <a:pt x="804" y="400"/>
                    </a:cubicBezTo>
                    <a:cubicBezTo>
                      <a:pt x="789" y="393"/>
                      <a:pt x="777" y="380"/>
                      <a:pt x="782" y="367"/>
                    </a:cubicBezTo>
                    <a:cubicBezTo>
                      <a:pt x="768" y="376"/>
                      <a:pt x="775" y="404"/>
                      <a:pt x="785" y="415"/>
                    </a:cubicBezTo>
                    <a:cubicBezTo>
                      <a:pt x="799" y="431"/>
                      <a:pt x="820" y="434"/>
                      <a:pt x="843" y="439"/>
                    </a:cubicBezTo>
                    <a:cubicBezTo>
                      <a:pt x="855" y="442"/>
                      <a:pt x="870" y="450"/>
                      <a:pt x="881" y="468"/>
                    </a:cubicBezTo>
                    <a:close/>
                    <a:moveTo>
                      <a:pt x="743" y="205"/>
                    </a:moveTo>
                    <a:cubicBezTo>
                      <a:pt x="729" y="210"/>
                      <a:pt x="702" y="225"/>
                      <a:pt x="701" y="245"/>
                    </a:cubicBezTo>
                    <a:cubicBezTo>
                      <a:pt x="700" y="245"/>
                      <a:pt x="697" y="247"/>
                      <a:pt x="696" y="250"/>
                    </a:cubicBezTo>
                    <a:cubicBezTo>
                      <a:pt x="694" y="238"/>
                      <a:pt x="702" y="226"/>
                      <a:pt x="713" y="218"/>
                    </a:cubicBezTo>
                    <a:cubicBezTo>
                      <a:pt x="723" y="210"/>
                      <a:pt x="734" y="206"/>
                      <a:pt x="743" y="205"/>
                    </a:cubicBezTo>
                    <a:close/>
                    <a:moveTo>
                      <a:pt x="730" y="276"/>
                    </a:moveTo>
                    <a:cubicBezTo>
                      <a:pt x="728" y="277"/>
                      <a:pt x="727" y="281"/>
                      <a:pt x="729" y="284"/>
                    </a:cubicBezTo>
                    <a:cubicBezTo>
                      <a:pt x="730" y="287"/>
                      <a:pt x="734" y="288"/>
                      <a:pt x="737" y="286"/>
                    </a:cubicBezTo>
                    <a:cubicBezTo>
                      <a:pt x="740" y="284"/>
                      <a:pt x="741" y="280"/>
                      <a:pt x="739" y="277"/>
                    </a:cubicBezTo>
                    <a:cubicBezTo>
                      <a:pt x="737" y="275"/>
                      <a:pt x="733" y="274"/>
                      <a:pt x="730" y="276"/>
                    </a:cubicBezTo>
                    <a:close/>
                    <a:moveTo>
                      <a:pt x="716" y="264"/>
                    </a:moveTo>
                    <a:cubicBezTo>
                      <a:pt x="712" y="266"/>
                      <a:pt x="711" y="271"/>
                      <a:pt x="713" y="275"/>
                    </a:cubicBezTo>
                    <a:cubicBezTo>
                      <a:pt x="716" y="278"/>
                      <a:pt x="721" y="279"/>
                      <a:pt x="724" y="277"/>
                    </a:cubicBezTo>
                    <a:cubicBezTo>
                      <a:pt x="728" y="275"/>
                      <a:pt x="729" y="270"/>
                      <a:pt x="726" y="266"/>
                    </a:cubicBezTo>
                    <a:cubicBezTo>
                      <a:pt x="724" y="263"/>
                      <a:pt x="719" y="262"/>
                      <a:pt x="716" y="264"/>
                    </a:cubicBezTo>
                    <a:close/>
                    <a:moveTo>
                      <a:pt x="700" y="246"/>
                    </a:moveTo>
                    <a:cubicBezTo>
                      <a:pt x="696" y="249"/>
                      <a:pt x="694" y="256"/>
                      <a:pt x="697" y="260"/>
                    </a:cubicBezTo>
                    <a:cubicBezTo>
                      <a:pt x="700" y="265"/>
                      <a:pt x="707" y="267"/>
                      <a:pt x="711" y="263"/>
                    </a:cubicBezTo>
                    <a:cubicBezTo>
                      <a:pt x="716" y="260"/>
                      <a:pt x="718" y="254"/>
                      <a:pt x="714" y="249"/>
                    </a:cubicBezTo>
                    <a:cubicBezTo>
                      <a:pt x="711" y="245"/>
                      <a:pt x="705" y="243"/>
                      <a:pt x="700" y="246"/>
                    </a:cubicBezTo>
                    <a:close/>
                    <a:moveTo>
                      <a:pt x="721" y="171"/>
                    </a:moveTo>
                    <a:cubicBezTo>
                      <a:pt x="718" y="173"/>
                      <a:pt x="717" y="178"/>
                      <a:pt x="719" y="181"/>
                    </a:cubicBezTo>
                    <a:cubicBezTo>
                      <a:pt x="721" y="185"/>
                      <a:pt x="726" y="186"/>
                      <a:pt x="729" y="184"/>
                    </a:cubicBezTo>
                    <a:cubicBezTo>
                      <a:pt x="733" y="181"/>
                      <a:pt x="734" y="177"/>
                      <a:pt x="731" y="173"/>
                    </a:cubicBezTo>
                    <a:cubicBezTo>
                      <a:pt x="729" y="170"/>
                      <a:pt x="725" y="169"/>
                      <a:pt x="721" y="171"/>
                    </a:cubicBezTo>
                    <a:close/>
                    <a:moveTo>
                      <a:pt x="946" y="702"/>
                    </a:moveTo>
                    <a:cubicBezTo>
                      <a:pt x="954" y="701"/>
                      <a:pt x="962" y="690"/>
                      <a:pt x="956" y="683"/>
                    </a:cubicBezTo>
                    <a:cubicBezTo>
                      <a:pt x="958" y="677"/>
                      <a:pt x="965" y="674"/>
                      <a:pt x="972" y="676"/>
                    </a:cubicBezTo>
                    <a:cubicBezTo>
                      <a:pt x="982" y="678"/>
                      <a:pt x="990" y="691"/>
                      <a:pt x="988" y="701"/>
                    </a:cubicBezTo>
                    <a:cubicBezTo>
                      <a:pt x="1002" y="678"/>
                      <a:pt x="973" y="649"/>
                      <a:pt x="948" y="658"/>
                    </a:cubicBezTo>
                    <a:cubicBezTo>
                      <a:pt x="933" y="664"/>
                      <a:pt x="927" y="676"/>
                      <a:pt x="928" y="686"/>
                    </a:cubicBezTo>
                    <a:cubicBezTo>
                      <a:pt x="929" y="695"/>
                      <a:pt x="937" y="703"/>
                      <a:pt x="946" y="702"/>
                    </a:cubicBezTo>
                    <a:close/>
                    <a:moveTo>
                      <a:pt x="884" y="708"/>
                    </a:moveTo>
                    <a:cubicBezTo>
                      <a:pt x="894" y="686"/>
                      <a:pt x="914" y="681"/>
                      <a:pt x="921" y="673"/>
                    </a:cubicBezTo>
                    <a:cubicBezTo>
                      <a:pt x="930" y="664"/>
                      <a:pt x="920" y="654"/>
                      <a:pt x="908" y="661"/>
                    </a:cubicBezTo>
                    <a:cubicBezTo>
                      <a:pt x="895" y="670"/>
                      <a:pt x="887" y="690"/>
                      <a:pt x="884" y="708"/>
                    </a:cubicBezTo>
                    <a:close/>
                    <a:moveTo>
                      <a:pt x="899" y="620"/>
                    </a:moveTo>
                    <a:cubicBezTo>
                      <a:pt x="902" y="627"/>
                      <a:pt x="911" y="632"/>
                      <a:pt x="917" y="631"/>
                    </a:cubicBezTo>
                    <a:cubicBezTo>
                      <a:pt x="919" y="640"/>
                      <a:pt x="904" y="649"/>
                      <a:pt x="895" y="639"/>
                    </a:cubicBezTo>
                    <a:cubicBezTo>
                      <a:pt x="890" y="634"/>
                      <a:pt x="891" y="623"/>
                      <a:pt x="899" y="620"/>
                    </a:cubicBezTo>
                    <a:close/>
                    <a:moveTo>
                      <a:pt x="925" y="595"/>
                    </a:moveTo>
                    <a:cubicBezTo>
                      <a:pt x="920" y="597"/>
                      <a:pt x="918" y="602"/>
                      <a:pt x="920" y="606"/>
                    </a:cubicBezTo>
                    <a:cubicBezTo>
                      <a:pt x="923" y="614"/>
                      <a:pt x="934" y="612"/>
                      <a:pt x="936" y="605"/>
                    </a:cubicBezTo>
                    <a:cubicBezTo>
                      <a:pt x="937" y="600"/>
                      <a:pt x="935" y="596"/>
                      <a:pt x="940" y="590"/>
                    </a:cubicBezTo>
                    <a:cubicBezTo>
                      <a:pt x="933" y="595"/>
                      <a:pt x="930" y="593"/>
                      <a:pt x="925" y="595"/>
                    </a:cubicBezTo>
                    <a:close/>
                    <a:moveTo>
                      <a:pt x="850" y="626"/>
                    </a:moveTo>
                    <a:cubicBezTo>
                      <a:pt x="842" y="607"/>
                      <a:pt x="808" y="589"/>
                      <a:pt x="795" y="606"/>
                    </a:cubicBezTo>
                    <a:cubicBezTo>
                      <a:pt x="791" y="603"/>
                      <a:pt x="791" y="597"/>
                      <a:pt x="796" y="593"/>
                    </a:cubicBezTo>
                    <a:cubicBezTo>
                      <a:pt x="801" y="588"/>
                      <a:pt x="810" y="587"/>
                      <a:pt x="817" y="593"/>
                    </a:cubicBezTo>
                    <a:cubicBezTo>
                      <a:pt x="822" y="587"/>
                      <a:pt x="845" y="600"/>
                      <a:pt x="850" y="626"/>
                    </a:cubicBezTo>
                    <a:close/>
                    <a:moveTo>
                      <a:pt x="1066" y="822"/>
                    </a:moveTo>
                    <a:cubicBezTo>
                      <a:pt x="1068" y="810"/>
                      <a:pt x="1066" y="799"/>
                      <a:pt x="1058" y="791"/>
                    </a:cubicBezTo>
                    <a:cubicBezTo>
                      <a:pt x="1052" y="784"/>
                      <a:pt x="1043" y="781"/>
                      <a:pt x="1034" y="781"/>
                    </a:cubicBezTo>
                    <a:cubicBezTo>
                      <a:pt x="1030" y="781"/>
                      <a:pt x="1027" y="782"/>
                      <a:pt x="1023" y="783"/>
                    </a:cubicBezTo>
                    <a:cubicBezTo>
                      <a:pt x="1024" y="783"/>
                      <a:pt x="1025" y="783"/>
                      <a:pt x="1026" y="783"/>
                    </a:cubicBezTo>
                    <a:cubicBezTo>
                      <a:pt x="1035" y="783"/>
                      <a:pt x="1041" y="789"/>
                      <a:pt x="1042" y="797"/>
                    </a:cubicBezTo>
                    <a:cubicBezTo>
                      <a:pt x="1042" y="806"/>
                      <a:pt x="1035" y="812"/>
                      <a:pt x="1027" y="813"/>
                    </a:cubicBezTo>
                    <a:cubicBezTo>
                      <a:pt x="1015" y="813"/>
                      <a:pt x="1008" y="800"/>
                      <a:pt x="1014" y="790"/>
                    </a:cubicBezTo>
                    <a:cubicBezTo>
                      <a:pt x="1018" y="783"/>
                      <a:pt x="1026" y="779"/>
                      <a:pt x="1034" y="779"/>
                    </a:cubicBezTo>
                    <a:cubicBezTo>
                      <a:pt x="1044" y="778"/>
                      <a:pt x="1053" y="782"/>
                      <a:pt x="1060" y="788"/>
                    </a:cubicBezTo>
                    <a:cubicBezTo>
                      <a:pt x="1070" y="798"/>
                      <a:pt x="1073" y="810"/>
                      <a:pt x="1070" y="823"/>
                    </a:cubicBezTo>
                    <a:cubicBezTo>
                      <a:pt x="1068" y="833"/>
                      <a:pt x="1062" y="841"/>
                      <a:pt x="1055" y="846"/>
                    </a:cubicBezTo>
                    <a:cubicBezTo>
                      <a:pt x="1057" y="846"/>
                      <a:pt x="1060" y="845"/>
                      <a:pt x="1062" y="844"/>
                    </a:cubicBezTo>
                    <a:cubicBezTo>
                      <a:pt x="1072" y="842"/>
                      <a:pt x="1081" y="842"/>
                      <a:pt x="1091" y="842"/>
                    </a:cubicBezTo>
                    <a:cubicBezTo>
                      <a:pt x="1093" y="842"/>
                      <a:pt x="1096" y="842"/>
                      <a:pt x="1099" y="843"/>
                    </a:cubicBezTo>
                    <a:cubicBezTo>
                      <a:pt x="1103" y="843"/>
                      <a:pt x="1107" y="844"/>
                      <a:pt x="1112" y="845"/>
                    </a:cubicBezTo>
                    <a:cubicBezTo>
                      <a:pt x="1113" y="846"/>
                      <a:pt x="1126" y="851"/>
                      <a:pt x="1126" y="854"/>
                    </a:cubicBezTo>
                    <a:cubicBezTo>
                      <a:pt x="1124" y="854"/>
                      <a:pt x="1117" y="852"/>
                      <a:pt x="1115" y="851"/>
                    </a:cubicBezTo>
                    <a:cubicBezTo>
                      <a:pt x="1109" y="849"/>
                      <a:pt x="1104" y="848"/>
                      <a:pt x="1098" y="847"/>
                    </a:cubicBezTo>
                    <a:cubicBezTo>
                      <a:pt x="1095" y="847"/>
                      <a:pt x="1093" y="847"/>
                      <a:pt x="1090" y="847"/>
                    </a:cubicBezTo>
                    <a:cubicBezTo>
                      <a:pt x="1081" y="846"/>
                      <a:pt x="1073" y="847"/>
                      <a:pt x="1063" y="849"/>
                    </a:cubicBezTo>
                    <a:cubicBezTo>
                      <a:pt x="1063" y="849"/>
                      <a:pt x="1062" y="849"/>
                      <a:pt x="1060" y="849"/>
                    </a:cubicBezTo>
                    <a:cubicBezTo>
                      <a:pt x="1063" y="849"/>
                      <a:pt x="1066" y="850"/>
                      <a:pt x="1069" y="850"/>
                    </a:cubicBezTo>
                    <a:cubicBezTo>
                      <a:pt x="1077" y="851"/>
                      <a:pt x="1084" y="852"/>
                      <a:pt x="1092" y="856"/>
                    </a:cubicBezTo>
                    <a:cubicBezTo>
                      <a:pt x="1112" y="868"/>
                      <a:pt x="1113" y="889"/>
                      <a:pt x="1104" y="907"/>
                    </a:cubicBezTo>
                    <a:cubicBezTo>
                      <a:pt x="1097" y="922"/>
                      <a:pt x="1083" y="934"/>
                      <a:pt x="1066" y="936"/>
                    </a:cubicBezTo>
                    <a:cubicBezTo>
                      <a:pt x="1051" y="936"/>
                      <a:pt x="1039" y="929"/>
                      <a:pt x="1034" y="915"/>
                    </a:cubicBezTo>
                    <a:cubicBezTo>
                      <a:pt x="1032" y="909"/>
                      <a:pt x="1032" y="903"/>
                      <a:pt x="1033" y="896"/>
                    </a:cubicBezTo>
                    <a:cubicBezTo>
                      <a:pt x="1034" y="891"/>
                      <a:pt x="1037" y="887"/>
                      <a:pt x="1041" y="884"/>
                    </a:cubicBezTo>
                    <a:cubicBezTo>
                      <a:pt x="1047" y="880"/>
                      <a:pt x="1054" y="879"/>
                      <a:pt x="1060" y="882"/>
                    </a:cubicBezTo>
                    <a:cubicBezTo>
                      <a:pt x="1064" y="883"/>
                      <a:pt x="1066" y="886"/>
                      <a:pt x="1068" y="890"/>
                    </a:cubicBezTo>
                    <a:cubicBezTo>
                      <a:pt x="1069" y="894"/>
                      <a:pt x="1068" y="899"/>
                      <a:pt x="1066" y="903"/>
                    </a:cubicBezTo>
                    <a:cubicBezTo>
                      <a:pt x="1063" y="907"/>
                      <a:pt x="1058" y="910"/>
                      <a:pt x="1053" y="909"/>
                    </a:cubicBezTo>
                    <a:cubicBezTo>
                      <a:pt x="1048" y="908"/>
                      <a:pt x="1044" y="903"/>
                      <a:pt x="1044" y="898"/>
                    </a:cubicBezTo>
                    <a:cubicBezTo>
                      <a:pt x="1044" y="892"/>
                      <a:pt x="1049" y="886"/>
                      <a:pt x="1055" y="886"/>
                    </a:cubicBezTo>
                    <a:cubicBezTo>
                      <a:pt x="1061" y="886"/>
                      <a:pt x="1066" y="891"/>
                      <a:pt x="1066" y="897"/>
                    </a:cubicBezTo>
                    <a:cubicBezTo>
                      <a:pt x="1067" y="900"/>
                      <a:pt x="1066" y="902"/>
                      <a:pt x="1065" y="904"/>
                    </a:cubicBezTo>
                    <a:cubicBezTo>
                      <a:pt x="1065" y="903"/>
                      <a:pt x="1065" y="903"/>
                      <a:pt x="1066" y="903"/>
                    </a:cubicBezTo>
                    <a:cubicBezTo>
                      <a:pt x="1068" y="899"/>
                      <a:pt x="1069" y="894"/>
                      <a:pt x="1067" y="890"/>
                    </a:cubicBezTo>
                    <a:cubicBezTo>
                      <a:pt x="1066" y="886"/>
                      <a:pt x="1063" y="884"/>
                      <a:pt x="1059" y="883"/>
                    </a:cubicBezTo>
                    <a:cubicBezTo>
                      <a:pt x="1054" y="880"/>
                      <a:pt x="1047" y="881"/>
                      <a:pt x="1042" y="885"/>
                    </a:cubicBezTo>
                    <a:cubicBezTo>
                      <a:pt x="1038" y="888"/>
                      <a:pt x="1036" y="892"/>
                      <a:pt x="1034" y="897"/>
                    </a:cubicBezTo>
                    <a:cubicBezTo>
                      <a:pt x="1033" y="903"/>
                      <a:pt x="1034" y="908"/>
                      <a:pt x="1036" y="914"/>
                    </a:cubicBezTo>
                    <a:cubicBezTo>
                      <a:pt x="1041" y="927"/>
                      <a:pt x="1052" y="934"/>
                      <a:pt x="1065" y="933"/>
                    </a:cubicBezTo>
                    <a:cubicBezTo>
                      <a:pt x="1082" y="932"/>
                      <a:pt x="1095" y="919"/>
                      <a:pt x="1102" y="904"/>
                    </a:cubicBezTo>
                    <a:cubicBezTo>
                      <a:pt x="1109" y="888"/>
                      <a:pt x="1107" y="870"/>
                      <a:pt x="1090" y="860"/>
                    </a:cubicBezTo>
                    <a:cubicBezTo>
                      <a:pt x="1083" y="857"/>
                      <a:pt x="1076" y="856"/>
                      <a:pt x="1069" y="855"/>
                    </a:cubicBezTo>
                    <a:cubicBezTo>
                      <a:pt x="1064" y="854"/>
                      <a:pt x="1059" y="854"/>
                      <a:pt x="1054" y="854"/>
                    </a:cubicBezTo>
                    <a:cubicBezTo>
                      <a:pt x="1036" y="855"/>
                      <a:pt x="1021" y="861"/>
                      <a:pt x="1003" y="858"/>
                    </a:cubicBezTo>
                    <a:cubicBezTo>
                      <a:pt x="986" y="856"/>
                      <a:pt x="972" y="847"/>
                      <a:pt x="960" y="831"/>
                    </a:cubicBezTo>
                    <a:cubicBezTo>
                      <a:pt x="955" y="823"/>
                      <a:pt x="952" y="816"/>
                      <a:pt x="950" y="807"/>
                    </a:cubicBezTo>
                    <a:cubicBezTo>
                      <a:pt x="949" y="803"/>
                      <a:pt x="949" y="799"/>
                      <a:pt x="948" y="795"/>
                    </a:cubicBezTo>
                    <a:cubicBezTo>
                      <a:pt x="947" y="798"/>
                      <a:pt x="945" y="800"/>
                      <a:pt x="943" y="802"/>
                    </a:cubicBezTo>
                    <a:cubicBezTo>
                      <a:pt x="934" y="810"/>
                      <a:pt x="923" y="812"/>
                      <a:pt x="912" y="807"/>
                    </a:cubicBezTo>
                    <a:cubicBezTo>
                      <a:pt x="903" y="803"/>
                      <a:pt x="896" y="793"/>
                      <a:pt x="896" y="783"/>
                    </a:cubicBezTo>
                    <a:cubicBezTo>
                      <a:pt x="896" y="773"/>
                      <a:pt x="901" y="765"/>
                      <a:pt x="910" y="762"/>
                    </a:cubicBezTo>
                    <a:cubicBezTo>
                      <a:pt x="915" y="761"/>
                      <a:pt x="920" y="761"/>
                      <a:pt x="924" y="764"/>
                    </a:cubicBezTo>
                    <a:cubicBezTo>
                      <a:pt x="927" y="765"/>
                      <a:pt x="929" y="768"/>
                      <a:pt x="930" y="770"/>
                    </a:cubicBezTo>
                    <a:cubicBezTo>
                      <a:pt x="933" y="776"/>
                      <a:pt x="931" y="781"/>
                      <a:pt x="927" y="784"/>
                    </a:cubicBezTo>
                    <a:cubicBezTo>
                      <a:pt x="922" y="788"/>
                      <a:pt x="915" y="786"/>
                      <a:pt x="912" y="782"/>
                    </a:cubicBezTo>
                    <a:cubicBezTo>
                      <a:pt x="909" y="777"/>
                      <a:pt x="910" y="770"/>
                      <a:pt x="915" y="767"/>
                    </a:cubicBezTo>
                    <a:cubicBezTo>
                      <a:pt x="919" y="764"/>
                      <a:pt x="924" y="764"/>
                      <a:pt x="928" y="767"/>
                    </a:cubicBezTo>
                    <a:cubicBezTo>
                      <a:pt x="923" y="762"/>
                      <a:pt x="916" y="761"/>
                      <a:pt x="909" y="763"/>
                    </a:cubicBezTo>
                    <a:cubicBezTo>
                      <a:pt x="902" y="766"/>
                      <a:pt x="897" y="774"/>
                      <a:pt x="897" y="783"/>
                    </a:cubicBezTo>
                    <a:cubicBezTo>
                      <a:pt x="897" y="793"/>
                      <a:pt x="904" y="801"/>
                      <a:pt x="913" y="805"/>
                    </a:cubicBezTo>
                    <a:cubicBezTo>
                      <a:pt x="919" y="808"/>
                      <a:pt x="925" y="808"/>
                      <a:pt x="931" y="807"/>
                    </a:cubicBezTo>
                    <a:cubicBezTo>
                      <a:pt x="950" y="802"/>
                      <a:pt x="947" y="779"/>
                      <a:pt x="958" y="759"/>
                    </a:cubicBezTo>
                    <a:cubicBezTo>
                      <a:pt x="968" y="740"/>
                      <a:pt x="987" y="724"/>
                      <a:pt x="1007" y="715"/>
                    </a:cubicBezTo>
                    <a:cubicBezTo>
                      <a:pt x="982" y="731"/>
                      <a:pt x="960" y="750"/>
                      <a:pt x="953" y="780"/>
                    </a:cubicBezTo>
                    <a:cubicBezTo>
                      <a:pt x="952" y="790"/>
                      <a:pt x="952" y="797"/>
                      <a:pt x="954" y="806"/>
                    </a:cubicBezTo>
                    <a:cubicBezTo>
                      <a:pt x="956" y="814"/>
                      <a:pt x="959" y="821"/>
                      <a:pt x="964" y="828"/>
                    </a:cubicBezTo>
                    <a:cubicBezTo>
                      <a:pt x="980" y="850"/>
                      <a:pt x="1002" y="857"/>
                      <a:pt x="1026" y="853"/>
                    </a:cubicBezTo>
                    <a:cubicBezTo>
                      <a:pt x="1045" y="850"/>
                      <a:pt x="1061" y="841"/>
                      <a:pt x="1066" y="822"/>
                    </a:cubicBezTo>
                    <a:close/>
                    <a:moveTo>
                      <a:pt x="1258" y="900"/>
                    </a:moveTo>
                    <a:cubicBezTo>
                      <a:pt x="1255" y="901"/>
                      <a:pt x="1252" y="901"/>
                      <a:pt x="1251" y="898"/>
                    </a:cubicBezTo>
                    <a:cubicBezTo>
                      <a:pt x="1249" y="896"/>
                      <a:pt x="1250" y="893"/>
                      <a:pt x="1252" y="891"/>
                    </a:cubicBezTo>
                    <a:cubicBezTo>
                      <a:pt x="1254" y="890"/>
                      <a:pt x="1257" y="890"/>
                      <a:pt x="1259" y="893"/>
                    </a:cubicBezTo>
                    <a:cubicBezTo>
                      <a:pt x="1261" y="895"/>
                      <a:pt x="1260" y="898"/>
                      <a:pt x="1258" y="900"/>
                    </a:cubicBezTo>
                    <a:close/>
                    <a:moveTo>
                      <a:pt x="1209" y="826"/>
                    </a:moveTo>
                    <a:cubicBezTo>
                      <a:pt x="1201" y="836"/>
                      <a:pt x="1216" y="846"/>
                      <a:pt x="1220" y="849"/>
                    </a:cubicBezTo>
                    <a:cubicBezTo>
                      <a:pt x="1224" y="853"/>
                      <a:pt x="1225" y="855"/>
                      <a:pt x="1225" y="859"/>
                    </a:cubicBezTo>
                    <a:cubicBezTo>
                      <a:pt x="1228" y="855"/>
                      <a:pt x="1231" y="843"/>
                      <a:pt x="1230" y="837"/>
                    </a:cubicBezTo>
                    <a:cubicBezTo>
                      <a:pt x="1229" y="829"/>
                      <a:pt x="1223" y="822"/>
                      <a:pt x="1212" y="824"/>
                    </a:cubicBezTo>
                    <a:cubicBezTo>
                      <a:pt x="1216" y="826"/>
                      <a:pt x="1221" y="832"/>
                      <a:pt x="1221" y="837"/>
                    </a:cubicBezTo>
                    <a:cubicBezTo>
                      <a:pt x="1220" y="835"/>
                      <a:pt x="1215" y="829"/>
                      <a:pt x="1209" y="826"/>
                    </a:cubicBezTo>
                    <a:close/>
                    <a:moveTo>
                      <a:pt x="1217" y="752"/>
                    </a:moveTo>
                    <a:cubicBezTo>
                      <a:pt x="1220" y="751"/>
                      <a:pt x="1221" y="747"/>
                      <a:pt x="1221" y="744"/>
                    </a:cubicBezTo>
                    <a:cubicBezTo>
                      <a:pt x="1220" y="741"/>
                      <a:pt x="1217" y="740"/>
                      <a:pt x="1214" y="741"/>
                    </a:cubicBezTo>
                    <a:cubicBezTo>
                      <a:pt x="1210" y="742"/>
                      <a:pt x="1209" y="745"/>
                      <a:pt x="1210" y="748"/>
                    </a:cubicBezTo>
                    <a:cubicBezTo>
                      <a:pt x="1211" y="751"/>
                      <a:pt x="1214" y="752"/>
                      <a:pt x="1217" y="752"/>
                    </a:cubicBezTo>
                    <a:close/>
                    <a:moveTo>
                      <a:pt x="1227" y="765"/>
                    </a:moveTo>
                    <a:cubicBezTo>
                      <a:pt x="1231" y="764"/>
                      <a:pt x="1233" y="760"/>
                      <a:pt x="1232" y="757"/>
                    </a:cubicBezTo>
                    <a:cubicBezTo>
                      <a:pt x="1230" y="753"/>
                      <a:pt x="1226" y="751"/>
                      <a:pt x="1223" y="752"/>
                    </a:cubicBezTo>
                    <a:cubicBezTo>
                      <a:pt x="1219" y="753"/>
                      <a:pt x="1217" y="757"/>
                      <a:pt x="1218" y="761"/>
                    </a:cubicBezTo>
                    <a:cubicBezTo>
                      <a:pt x="1219" y="764"/>
                      <a:pt x="1223" y="767"/>
                      <a:pt x="1227" y="765"/>
                    </a:cubicBezTo>
                    <a:close/>
                    <a:moveTo>
                      <a:pt x="1236" y="785"/>
                    </a:moveTo>
                    <a:cubicBezTo>
                      <a:pt x="1241" y="784"/>
                      <a:pt x="1244" y="778"/>
                      <a:pt x="1242" y="773"/>
                    </a:cubicBezTo>
                    <a:cubicBezTo>
                      <a:pt x="1241" y="768"/>
                      <a:pt x="1235" y="766"/>
                      <a:pt x="1230" y="767"/>
                    </a:cubicBezTo>
                    <a:cubicBezTo>
                      <a:pt x="1225" y="769"/>
                      <a:pt x="1223" y="774"/>
                      <a:pt x="1224" y="779"/>
                    </a:cubicBezTo>
                    <a:cubicBezTo>
                      <a:pt x="1226" y="784"/>
                      <a:pt x="1231" y="787"/>
                      <a:pt x="1236" y="785"/>
                    </a:cubicBezTo>
                    <a:close/>
                    <a:moveTo>
                      <a:pt x="1270" y="874"/>
                    </a:moveTo>
                    <a:cubicBezTo>
                      <a:pt x="1266" y="877"/>
                      <a:pt x="1259" y="876"/>
                      <a:pt x="1256" y="871"/>
                    </a:cubicBezTo>
                    <a:cubicBezTo>
                      <a:pt x="1253" y="867"/>
                      <a:pt x="1254" y="860"/>
                      <a:pt x="1259" y="857"/>
                    </a:cubicBezTo>
                    <a:cubicBezTo>
                      <a:pt x="1263" y="854"/>
                      <a:pt x="1270" y="855"/>
                      <a:pt x="1273" y="860"/>
                    </a:cubicBezTo>
                    <a:cubicBezTo>
                      <a:pt x="1276" y="864"/>
                      <a:pt x="1275" y="871"/>
                      <a:pt x="1270" y="874"/>
                    </a:cubicBezTo>
                    <a:close/>
                    <a:moveTo>
                      <a:pt x="1266" y="890"/>
                    </a:moveTo>
                    <a:cubicBezTo>
                      <a:pt x="1263" y="892"/>
                      <a:pt x="1259" y="891"/>
                      <a:pt x="1257" y="888"/>
                    </a:cubicBezTo>
                    <a:cubicBezTo>
                      <a:pt x="1255" y="885"/>
                      <a:pt x="1256" y="881"/>
                      <a:pt x="1259" y="879"/>
                    </a:cubicBezTo>
                    <a:cubicBezTo>
                      <a:pt x="1262" y="877"/>
                      <a:pt x="1266" y="878"/>
                      <a:pt x="1268" y="881"/>
                    </a:cubicBezTo>
                    <a:cubicBezTo>
                      <a:pt x="1270" y="884"/>
                      <a:pt x="1269" y="888"/>
                      <a:pt x="1266" y="890"/>
                    </a:cubicBezTo>
                    <a:close/>
                    <a:moveTo>
                      <a:pt x="1097" y="933"/>
                    </a:moveTo>
                    <a:cubicBezTo>
                      <a:pt x="1082" y="935"/>
                      <a:pt x="1067" y="940"/>
                      <a:pt x="1058" y="950"/>
                    </a:cubicBezTo>
                    <a:cubicBezTo>
                      <a:pt x="1048" y="959"/>
                      <a:pt x="1044" y="974"/>
                      <a:pt x="1050" y="987"/>
                    </a:cubicBezTo>
                    <a:cubicBezTo>
                      <a:pt x="1053" y="994"/>
                      <a:pt x="1058" y="1001"/>
                      <a:pt x="1065" y="1005"/>
                    </a:cubicBezTo>
                    <a:cubicBezTo>
                      <a:pt x="1073" y="1009"/>
                      <a:pt x="1079" y="1011"/>
                      <a:pt x="1089" y="1012"/>
                    </a:cubicBezTo>
                    <a:cubicBezTo>
                      <a:pt x="1097" y="1012"/>
                      <a:pt x="1104" y="1011"/>
                      <a:pt x="1112" y="1008"/>
                    </a:cubicBezTo>
                    <a:cubicBezTo>
                      <a:pt x="1116" y="1006"/>
                      <a:pt x="1119" y="1005"/>
                      <a:pt x="1122" y="1003"/>
                    </a:cubicBezTo>
                    <a:cubicBezTo>
                      <a:pt x="1131" y="997"/>
                      <a:pt x="1137" y="991"/>
                      <a:pt x="1144" y="983"/>
                    </a:cubicBezTo>
                    <a:cubicBezTo>
                      <a:pt x="1152" y="971"/>
                      <a:pt x="1157" y="961"/>
                      <a:pt x="1158" y="946"/>
                    </a:cubicBezTo>
                    <a:cubicBezTo>
                      <a:pt x="1158" y="945"/>
                      <a:pt x="1159" y="944"/>
                      <a:pt x="1159" y="943"/>
                    </a:cubicBezTo>
                    <a:cubicBezTo>
                      <a:pt x="1164" y="952"/>
                      <a:pt x="1172" y="960"/>
                      <a:pt x="1180" y="965"/>
                    </a:cubicBezTo>
                    <a:cubicBezTo>
                      <a:pt x="1191" y="971"/>
                      <a:pt x="1204" y="974"/>
                      <a:pt x="1216" y="970"/>
                    </a:cubicBezTo>
                    <a:cubicBezTo>
                      <a:pt x="1221" y="968"/>
                      <a:pt x="1226" y="966"/>
                      <a:pt x="1230" y="961"/>
                    </a:cubicBezTo>
                    <a:cubicBezTo>
                      <a:pt x="1225" y="965"/>
                      <a:pt x="1220" y="967"/>
                      <a:pt x="1216" y="968"/>
                    </a:cubicBezTo>
                    <a:cubicBezTo>
                      <a:pt x="1204" y="971"/>
                      <a:pt x="1192" y="968"/>
                      <a:pt x="1182" y="962"/>
                    </a:cubicBezTo>
                    <a:cubicBezTo>
                      <a:pt x="1175" y="957"/>
                      <a:pt x="1170" y="951"/>
                      <a:pt x="1166" y="945"/>
                    </a:cubicBezTo>
                    <a:cubicBezTo>
                      <a:pt x="1158" y="932"/>
                      <a:pt x="1156" y="920"/>
                      <a:pt x="1149" y="907"/>
                    </a:cubicBezTo>
                    <a:cubicBezTo>
                      <a:pt x="1149" y="906"/>
                      <a:pt x="1149" y="906"/>
                      <a:pt x="1149" y="906"/>
                    </a:cubicBezTo>
                    <a:cubicBezTo>
                      <a:pt x="1145" y="899"/>
                      <a:pt x="1141" y="893"/>
                      <a:pt x="1135" y="887"/>
                    </a:cubicBezTo>
                    <a:cubicBezTo>
                      <a:pt x="1134" y="885"/>
                      <a:pt x="1120" y="872"/>
                      <a:pt x="1118" y="873"/>
                    </a:cubicBezTo>
                    <a:cubicBezTo>
                      <a:pt x="1118" y="874"/>
                      <a:pt x="1126" y="883"/>
                      <a:pt x="1128" y="885"/>
                    </a:cubicBezTo>
                    <a:cubicBezTo>
                      <a:pt x="1134" y="892"/>
                      <a:pt x="1140" y="900"/>
                      <a:pt x="1145" y="908"/>
                    </a:cubicBezTo>
                    <a:cubicBezTo>
                      <a:pt x="1145" y="909"/>
                      <a:pt x="1145" y="909"/>
                      <a:pt x="1145" y="909"/>
                    </a:cubicBezTo>
                    <a:cubicBezTo>
                      <a:pt x="1151" y="922"/>
                      <a:pt x="1155" y="932"/>
                      <a:pt x="1154" y="946"/>
                    </a:cubicBezTo>
                    <a:cubicBezTo>
                      <a:pt x="1153" y="961"/>
                      <a:pt x="1147" y="978"/>
                      <a:pt x="1133" y="987"/>
                    </a:cubicBezTo>
                    <a:cubicBezTo>
                      <a:pt x="1125" y="992"/>
                      <a:pt x="1111" y="994"/>
                      <a:pt x="1105" y="985"/>
                    </a:cubicBezTo>
                    <a:cubicBezTo>
                      <a:pt x="1103" y="982"/>
                      <a:pt x="1104" y="978"/>
                      <a:pt x="1106" y="976"/>
                    </a:cubicBezTo>
                    <a:cubicBezTo>
                      <a:pt x="1108" y="973"/>
                      <a:pt x="1111" y="972"/>
                      <a:pt x="1114" y="974"/>
                    </a:cubicBezTo>
                    <a:cubicBezTo>
                      <a:pt x="1116" y="975"/>
                      <a:pt x="1117" y="977"/>
                      <a:pt x="1118" y="979"/>
                    </a:cubicBezTo>
                    <a:cubicBezTo>
                      <a:pt x="1118" y="982"/>
                      <a:pt x="1116" y="984"/>
                      <a:pt x="1112" y="984"/>
                    </a:cubicBezTo>
                    <a:cubicBezTo>
                      <a:pt x="1111" y="983"/>
                      <a:pt x="1110" y="982"/>
                      <a:pt x="1109" y="980"/>
                    </a:cubicBezTo>
                    <a:cubicBezTo>
                      <a:pt x="1108" y="982"/>
                      <a:pt x="1109" y="985"/>
                      <a:pt x="1111" y="986"/>
                    </a:cubicBezTo>
                    <a:cubicBezTo>
                      <a:pt x="1114" y="988"/>
                      <a:pt x="1118" y="987"/>
                      <a:pt x="1120" y="985"/>
                    </a:cubicBezTo>
                    <a:cubicBezTo>
                      <a:pt x="1124" y="981"/>
                      <a:pt x="1124" y="974"/>
                      <a:pt x="1120" y="970"/>
                    </a:cubicBezTo>
                    <a:cubicBezTo>
                      <a:pt x="1117" y="967"/>
                      <a:pt x="1113" y="965"/>
                      <a:pt x="1109" y="965"/>
                    </a:cubicBezTo>
                    <a:cubicBezTo>
                      <a:pt x="1105" y="966"/>
                      <a:pt x="1101" y="968"/>
                      <a:pt x="1099" y="972"/>
                    </a:cubicBezTo>
                    <a:cubicBezTo>
                      <a:pt x="1096" y="976"/>
                      <a:pt x="1096" y="982"/>
                      <a:pt x="1099" y="987"/>
                    </a:cubicBezTo>
                    <a:cubicBezTo>
                      <a:pt x="1106" y="997"/>
                      <a:pt x="1121" y="997"/>
                      <a:pt x="1131" y="991"/>
                    </a:cubicBezTo>
                    <a:cubicBezTo>
                      <a:pt x="1134" y="989"/>
                      <a:pt x="1137" y="986"/>
                      <a:pt x="1139" y="983"/>
                    </a:cubicBezTo>
                    <a:cubicBezTo>
                      <a:pt x="1132" y="993"/>
                      <a:pt x="1123" y="1000"/>
                      <a:pt x="1111" y="1005"/>
                    </a:cubicBezTo>
                    <a:cubicBezTo>
                      <a:pt x="1104" y="1009"/>
                      <a:pt x="1097" y="1010"/>
                      <a:pt x="1089" y="1010"/>
                    </a:cubicBezTo>
                    <a:cubicBezTo>
                      <a:pt x="1080" y="1010"/>
                      <a:pt x="1073" y="1008"/>
                      <a:pt x="1066" y="1003"/>
                    </a:cubicBezTo>
                    <a:cubicBezTo>
                      <a:pt x="1062" y="1001"/>
                      <a:pt x="1059" y="999"/>
                      <a:pt x="1056" y="995"/>
                    </a:cubicBezTo>
                    <a:cubicBezTo>
                      <a:pt x="1056" y="995"/>
                      <a:pt x="1056" y="995"/>
                      <a:pt x="1056" y="995"/>
                    </a:cubicBezTo>
                    <a:cubicBezTo>
                      <a:pt x="1065" y="1003"/>
                      <a:pt x="1080" y="1001"/>
                      <a:pt x="1083" y="984"/>
                    </a:cubicBezTo>
                    <a:cubicBezTo>
                      <a:pt x="1084" y="971"/>
                      <a:pt x="1071" y="950"/>
                      <a:pt x="1097" y="933"/>
                    </a:cubicBezTo>
                    <a:close/>
                    <a:moveTo>
                      <a:pt x="1215" y="967"/>
                    </a:moveTo>
                    <a:cubicBezTo>
                      <a:pt x="1209" y="953"/>
                      <a:pt x="1229" y="947"/>
                      <a:pt x="1235" y="944"/>
                    </a:cubicBezTo>
                    <a:cubicBezTo>
                      <a:pt x="1241" y="941"/>
                      <a:pt x="1243" y="939"/>
                      <a:pt x="1245" y="934"/>
                    </a:cubicBezTo>
                    <a:cubicBezTo>
                      <a:pt x="1247" y="940"/>
                      <a:pt x="1245" y="955"/>
                      <a:pt x="1242" y="962"/>
                    </a:cubicBezTo>
                    <a:cubicBezTo>
                      <a:pt x="1238" y="971"/>
                      <a:pt x="1229" y="977"/>
                      <a:pt x="1217" y="971"/>
                    </a:cubicBezTo>
                    <a:cubicBezTo>
                      <a:pt x="1223" y="970"/>
                      <a:pt x="1230" y="964"/>
                      <a:pt x="1232" y="959"/>
                    </a:cubicBezTo>
                    <a:cubicBezTo>
                      <a:pt x="1230" y="961"/>
                      <a:pt x="1222" y="966"/>
                      <a:pt x="1215" y="967"/>
                    </a:cubicBezTo>
                    <a:close/>
                    <a:moveTo>
                      <a:pt x="1028" y="726"/>
                    </a:moveTo>
                    <a:cubicBezTo>
                      <a:pt x="1049" y="723"/>
                      <a:pt x="1062" y="726"/>
                      <a:pt x="1082" y="727"/>
                    </a:cubicBezTo>
                    <a:cubicBezTo>
                      <a:pt x="1092" y="727"/>
                      <a:pt x="1101" y="726"/>
                      <a:pt x="1108" y="719"/>
                    </a:cubicBezTo>
                    <a:cubicBezTo>
                      <a:pt x="1115" y="713"/>
                      <a:pt x="1118" y="705"/>
                      <a:pt x="1115" y="697"/>
                    </a:cubicBezTo>
                    <a:cubicBezTo>
                      <a:pt x="1113" y="690"/>
                      <a:pt x="1108" y="684"/>
                      <a:pt x="1101" y="683"/>
                    </a:cubicBezTo>
                    <a:cubicBezTo>
                      <a:pt x="1096" y="682"/>
                      <a:pt x="1092" y="683"/>
                      <a:pt x="1088" y="686"/>
                    </a:cubicBezTo>
                    <a:cubicBezTo>
                      <a:pt x="1084" y="690"/>
                      <a:pt x="1081" y="698"/>
                      <a:pt x="1086" y="702"/>
                    </a:cubicBezTo>
                    <a:cubicBezTo>
                      <a:pt x="1089" y="705"/>
                      <a:pt x="1094" y="706"/>
                      <a:pt x="1097" y="703"/>
                    </a:cubicBezTo>
                    <a:cubicBezTo>
                      <a:pt x="1101" y="701"/>
                      <a:pt x="1102" y="695"/>
                      <a:pt x="1099" y="692"/>
                    </a:cubicBezTo>
                    <a:cubicBezTo>
                      <a:pt x="1097" y="688"/>
                      <a:pt x="1091" y="687"/>
                      <a:pt x="1087" y="689"/>
                    </a:cubicBezTo>
                    <a:cubicBezTo>
                      <a:pt x="1087" y="690"/>
                      <a:pt x="1086" y="691"/>
                      <a:pt x="1085" y="691"/>
                    </a:cubicBezTo>
                    <a:cubicBezTo>
                      <a:pt x="1086" y="690"/>
                      <a:pt x="1088" y="688"/>
                      <a:pt x="1089" y="687"/>
                    </a:cubicBezTo>
                    <a:cubicBezTo>
                      <a:pt x="1093" y="685"/>
                      <a:pt x="1096" y="684"/>
                      <a:pt x="1100" y="685"/>
                    </a:cubicBezTo>
                    <a:cubicBezTo>
                      <a:pt x="1106" y="686"/>
                      <a:pt x="1111" y="691"/>
                      <a:pt x="1112" y="697"/>
                    </a:cubicBezTo>
                    <a:cubicBezTo>
                      <a:pt x="1114" y="705"/>
                      <a:pt x="1111" y="711"/>
                      <a:pt x="1106" y="716"/>
                    </a:cubicBezTo>
                    <a:cubicBezTo>
                      <a:pt x="1099" y="722"/>
                      <a:pt x="1091" y="723"/>
                      <a:pt x="1082" y="722"/>
                    </a:cubicBezTo>
                    <a:cubicBezTo>
                      <a:pt x="1062" y="722"/>
                      <a:pt x="1049" y="718"/>
                      <a:pt x="1027" y="721"/>
                    </a:cubicBezTo>
                    <a:cubicBezTo>
                      <a:pt x="1007" y="725"/>
                      <a:pt x="990" y="733"/>
                      <a:pt x="976" y="748"/>
                    </a:cubicBezTo>
                    <a:cubicBezTo>
                      <a:pt x="964" y="762"/>
                      <a:pt x="960" y="778"/>
                      <a:pt x="967" y="796"/>
                    </a:cubicBezTo>
                    <a:cubicBezTo>
                      <a:pt x="974" y="812"/>
                      <a:pt x="990" y="823"/>
                      <a:pt x="1007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0" y="818"/>
                      <a:pt x="993" y="810"/>
                      <a:pt x="993" y="800"/>
                    </a:cubicBezTo>
                    <a:cubicBezTo>
                      <a:pt x="992" y="783"/>
                      <a:pt x="1003" y="772"/>
                      <a:pt x="1019" y="770"/>
                    </a:cubicBezTo>
                    <a:cubicBezTo>
                      <a:pt x="1049" y="766"/>
                      <a:pt x="1045" y="730"/>
                      <a:pt x="1012" y="734"/>
                    </a:cubicBezTo>
                    <a:cubicBezTo>
                      <a:pt x="996" y="736"/>
                      <a:pt x="983" y="750"/>
                      <a:pt x="978" y="762"/>
                    </a:cubicBezTo>
                    <a:cubicBezTo>
                      <a:pt x="969" y="787"/>
                      <a:pt x="982" y="820"/>
                      <a:pt x="1007" y="822"/>
                    </a:cubicBezTo>
                    <a:cubicBezTo>
                      <a:pt x="991" y="821"/>
                      <a:pt x="976" y="810"/>
                      <a:pt x="970" y="795"/>
                    </a:cubicBezTo>
                    <a:cubicBezTo>
                      <a:pt x="964" y="778"/>
                      <a:pt x="968" y="764"/>
                      <a:pt x="980" y="751"/>
                    </a:cubicBezTo>
                    <a:cubicBezTo>
                      <a:pt x="993" y="737"/>
                      <a:pt x="1009" y="729"/>
                      <a:pt x="1028" y="726"/>
                    </a:cubicBezTo>
                    <a:close/>
                    <a:moveTo>
                      <a:pt x="1110" y="867"/>
                    </a:moveTo>
                    <a:cubicBezTo>
                      <a:pt x="1123" y="899"/>
                      <a:pt x="1108" y="924"/>
                      <a:pt x="1109" y="941"/>
                    </a:cubicBezTo>
                    <a:cubicBezTo>
                      <a:pt x="1110" y="959"/>
                      <a:pt x="1131" y="958"/>
                      <a:pt x="1135" y="939"/>
                    </a:cubicBezTo>
                    <a:cubicBezTo>
                      <a:pt x="1139" y="917"/>
                      <a:pt x="1127" y="888"/>
                      <a:pt x="1110" y="867"/>
                    </a:cubicBezTo>
                    <a:close/>
                    <a:moveTo>
                      <a:pt x="1080" y="836"/>
                    </a:moveTo>
                    <a:cubicBezTo>
                      <a:pt x="1096" y="830"/>
                      <a:pt x="1107" y="818"/>
                      <a:pt x="1112" y="804"/>
                    </a:cubicBezTo>
                    <a:cubicBezTo>
                      <a:pt x="1116" y="792"/>
                      <a:pt x="1115" y="776"/>
                      <a:pt x="1104" y="769"/>
                    </a:cubicBezTo>
                    <a:cubicBezTo>
                      <a:pt x="1107" y="764"/>
                      <a:pt x="1117" y="765"/>
                      <a:pt x="1122" y="771"/>
                    </a:cubicBezTo>
                    <a:cubicBezTo>
                      <a:pt x="1127" y="778"/>
                      <a:pt x="1128" y="791"/>
                      <a:pt x="1120" y="800"/>
                    </a:cubicBezTo>
                    <a:cubicBezTo>
                      <a:pt x="1128" y="807"/>
                      <a:pt x="1110" y="834"/>
                      <a:pt x="1080" y="836"/>
                    </a:cubicBezTo>
                    <a:close/>
                    <a:moveTo>
                      <a:pt x="945" y="807"/>
                    </a:moveTo>
                    <a:cubicBezTo>
                      <a:pt x="943" y="818"/>
                      <a:pt x="946" y="834"/>
                      <a:pt x="950" y="843"/>
                    </a:cubicBezTo>
                    <a:cubicBezTo>
                      <a:pt x="955" y="854"/>
                      <a:pt x="969" y="867"/>
                      <a:pt x="982" y="865"/>
                    </a:cubicBezTo>
                    <a:cubicBezTo>
                      <a:pt x="985" y="879"/>
                      <a:pt x="994" y="888"/>
                      <a:pt x="1002" y="895"/>
                    </a:cubicBezTo>
                    <a:cubicBezTo>
                      <a:pt x="1015" y="906"/>
                      <a:pt x="1027" y="920"/>
                      <a:pt x="1021" y="933"/>
                    </a:cubicBezTo>
                    <a:cubicBezTo>
                      <a:pt x="1035" y="921"/>
                      <a:pt x="1032" y="899"/>
                      <a:pt x="1024" y="886"/>
                    </a:cubicBezTo>
                    <a:cubicBezTo>
                      <a:pt x="1014" y="867"/>
                      <a:pt x="999" y="863"/>
                      <a:pt x="979" y="852"/>
                    </a:cubicBezTo>
                    <a:cubicBezTo>
                      <a:pt x="968" y="846"/>
                      <a:pt x="949" y="825"/>
                      <a:pt x="945" y="807"/>
                    </a:cubicBezTo>
                    <a:close/>
                    <a:moveTo>
                      <a:pt x="1070" y="836"/>
                    </a:moveTo>
                    <a:cubicBezTo>
                      <a:pt x="1083" y="833"/>
                      <a:pt x="1085" y="811"/>
                      <a:pt x="1081" y="798"/>
                    </a:cubicBezTo>
                    <a:cubicBezTo>
                      <a:pt x="1077" y="783"/>
                      <a:pt x="1067" y="767"/>
                      <a:pt x="1076" y="751"/>
                    </a:cubicBezTo>
                    <a:cubicBezTo>
                      <a:pt x="1080" y="743"/>
                      <a:pt x="1089" y="737"/>
                      <a:pt x="1099" y="738"/>
                    </a:cubicBezTo>
                    <a:cubicBezTo>
                      <a:pt x="1104" y="738"/>
                      <a:pt x="1109" y="741"/>
                      <a:pt x="1109" y="748"/>
                    </a:cubicBezTo>
                    <a:cubicBezTo>
                      <a:pt x="1106" y="744"/>
                      <a:pt x="1099" y="743"/>
                      <a:pt x="1094" y="747"/>
                    </a:cubicBezTo>
                    <a:cubicBezTo>
                      <a:pt x="1089" y="751"/>
                      <a:pt x="1088" y="759"/>
                      <a:pt x="1091" y="765"/>
                    </a:cubicBezTo>
                    <a:cubicBezTo>
                      <a:pt x="1097" y="778"/>
                      <a:pt x="1104" y="789"/>
                      <a:pt x="1104" y="803"/>
                    </a:cubicBezTo>
                    <a:cubicBezTo>
                      <a:pt x="1104" y="820"/>
                      <a:pt x="1090" y="837"/>
                      <a:pt x="1070" y="836"/>
                    </a:cubicBezTo>
                    <a:close/>
                    <a:moveTo>
                      <a:pt x="1192" y="899"/>
                    </a:moveTo>
                    <a:cubicBezTo>
                      <a:pt x="1199" y="913"/>
                      <a:pt x="1222" y="925"/>
                      <a:pt x="1238" y="924"/>
                    </a:cubicBezTo>
                    <a:cubicBezTo>
                      <a:pt x="1255" y="922"/>
                      <a:pt x="1259" y="906"/>
                      <a:pt x="1240" y="904"/>
                    </a:cubicBezTo>
                    <a:cubicBezTo>
                      <a:pt x="1226" y="902"/>
                      <a:pt x="1203" y="909"/>
                      <a:pt x="1192" y="899"/>
                    </a:cubicBezTo>
                    <a:close/>
                    <a:moveTo>
                      <a:pt x="1181" y="877"/>
                    </a:moveTo>
                    <a:cubicBezTo>
                      <a:pt x="1179" y="874"/>
                      <a:pt x="1177" y="872"/>
                      <a:pt x="1174" y="871"/>
                    </a:cubicBezTo>
                    <a:cubicBezTo>
                      <a:pt x="1170" y="870"/>
                      <a:pt x="1165" y="871"/>
                      <a:pt x="1162" y="875"/>
                    </a:cubicBezTo>
                    <a:cubicBezTo>
                      <a:pt x="1158" y="879"/>
                      <a:pt x="1160" y="885"/>
                      <a:pt x="1163" y="889"/>
                    </a:cubicBezTo>
                    <a:cubicBezTo>
                      <a:pt x="1168" y="895"/>
                      <a:pt x="1174" y="891"/>
                      <a:pt x="1179" y="891"/>
                    </a:cubicBezTo>
                    <a:cubicBezTo>
                      <a:pt x="1184" y="892"/>
                      <a:pt x="1189" y="898"/>
                      <a:pt x="1190" y="905"/>
                    </a:cubicBezTo>
                    <a:cubicBezTo>
                      <a:pt x="1191" y="914"/>
                      <a:pt x="1187" y="922"/>
                      <a:pt x="1179" y="925"/>
                    </a:cubicBezTo>
                    <a:cubicBezTo>
                      <a:pt x="1174" y="927"/>
                      <a:pt x="1168" y="927"/>
                      <a:pt x="1166" y="922"/>
                    </a:cubicBezTo>
                    <a:cubicBezTo>
                      <a:pt x="1171" y="923"/>
                      <a:pt x="1177" y="918"/>
                      <a:pt x="1174" y="911"/>
                    </a:cubicBezTo>
                    <a:cubicBezTo>
                      <a:pt x="1172" y="908"/>
                      <a:pt x="1165" y="903"/>
                      <a:pt x="1158" y="898"/>
                    </a:cubicBezTo>
                    <a:cubicBezTo>
                      <a:pt x="1151" y="893"/>
                      <a:pt x="1146" y="888"/>
                      <a:pt x="1144" y="881"/>
                    </a:cubicBezTo>
                    <a:cubicBezTo>
                      <a:pt x="1139" y="867"/>
                      <a:pt x="1149" y="852"/>
                      <a:pt x="1163" y="851"/>
                    </a:cubicBezTo>
                    <a:cubicBezTo>
                      <a:pt x="1171" y="850"/>
                      <a:pt x="1178" y="853"/>
                      <a:pt x="1183" y="858"/>
                    </a:cubicBezTo>
                    <a:cubicBezTo>
                      <a:pt x="1190" y="863"/>
                      <a:pt x="1202" y="879"/>
                      <a:pt x="1212" y="879"/>
                    </a:cubicBezTo>
                    <a:cubicBezTo>
                      <a:pt x="1219" y="879"/>
                      <a:pt x="1222" y="874"/>
                      <a:pt x="1221" y="870"/>
                    </a:cubicBezTo>
                    <a:cubicBezTo>
                      <a:pt x="1227" y="871"/>
                      <a:pt x="1229" y="879"/>
                      <a:pt x="1227" y="885"/>
                    </a:cubicBezTo>
                    <a:cubicBezTo>
                      <a:pt x="1222" y="896"/>
                      <a:pt x="1205" y="901"/>
                      <a:pt x="1192" y="893"/>
                    </a:cubicBezTo>
                    <a:cubicBezTo>
                      <a:pt x="1187" y="889"/>
                      <a:pt x="1184" y="884"/>
                      <a:pt x="1181" y="877"/>
                    </a:cubicBezTo>
                    <a:close/>
                    <a:moveTo>
                      <a:pt x="1178" y="877"/>
                    </a:moveTo>
                    <a:cubicBezTo>
                      <a:pt x="1176" y="873"/>
                      <a:pt x="1171" y="871"/>
                      <a:pt x="1166" y="873"/>
                    </a:cubicBezTo>
                    <a:cubicBezTo>
                      <a:pt x="1159" y="878"/>
                      <a:pt x="1163" y="889"/>
                      <a:pt x="1170" y="890"/>
                    </a:cubicBezTo>
                    <a:cubicBezTo>
                      <a:pt x="1176" y="891"/>
                      <a:pt x="1179" y="888"/>
                      <a:pt x="1186" y="892"/>
                    </a:cubicBezTo>
                    <a:cubicBezTo>
                      <a:pt x="1180" y="886"/>
                      <a:pt x="1182" y="883"/>
                      <a:pt x="1178" y="877"/>
                    </a:cubicBezTo>
                    <a:close/>
                    <a:moveTo>
                      <a:pt x="1149" y="854"/>
                    </a:moveTo>
                    <a:cubicBezTo>
                      <a:pt x="1142" y="858"/>
                      <a:pt x="1139" y="868"/>
                      <a:pt x="1140" y="874"/>
                    </a:cubicBezTo>
                    <a:cubicBezTo>
                      <a:pt x="1132" y="877"/>
                      <a:pt x="1120" y="863"/>
                      <a:pt x="1129" y="853"/>
                    </a:cubicBezTo>
                    <a:cubicBezTo>
                      <a:pt x="1134" y="846"/>
                      <a:pt x="1145" y="847"/>
                      <a:pt x="1149" y="854"/>
                    </a:cubicBezTo>
                    <a:close/>
                    <a:moveTo>
                      <a:pt x="918" y="985"/>
                    </a:moveTo>
                    <a:cubicBezTo>
                      <a:pt x="932" y="965"/>
                      <a:pt x="917" y="945"/>
                      <a:pt x="909" y="936"/>
                    </a:cubicBezTo>
                    <a:cubicBezTo>
                      <a:pt x="899" y="926"/>
                      <a:pt x="884" y="918"/>
                      <a:pt x="884" y="902"/>
                    </a:cubicBezTo>
                    <a:cubicBezTo>
                      <a:pt x="884" y="893"/>
                      <a:pt x="888" y="885"/>
                      <a:pt x="896" y="881"/>
                    </a:cubicBezTo>
                    <a:cubicBezTo>
                      <a:pt x="901" y="879"/>
                      <a:pt x="906" y="880"/>
                      <a:pt x="909" y="884"/>
                    </a:cubicBezTo>
                    <a:cubicBezTo>
                      <a:pt x="905" y="883"/>
                      <a:pt x="898" y="885"/>
                      <a:pt x="896" y="891"/>
                    </a:cubicBezTo>
                    <a:cubicBezTo>
                      <a:pt x="894" y="896"/>
                      <a:pt x="898" y="902"/>
                      <a:pt x="902" y="906"/>
                    </a:cubicBezTo>
                    <a:cubicBezTo>
                      <a:pt x="915" y="916"/>
                      <a:pt x="926" y="928"/>
                      <a:pt x="931" y="940"/>
                    </a:cubicBezTo>
                    <a:cubicBezTo>
                      <a:pt x="937" y="954"/>
                      <a:pt x="933" y="975"/>
                      <a:pt x="918" y="985"/>
                    </a:cubicBezTo>
                    <a:close/>
                    <a:moveTo>
                      <a:pt x="763" y="793"/>
                    </a:moveTo>
                    <a:cubicBezTo>
                      <a:pt x="761" y="791"/>
                      <a:pt x="760" y="789"/>
                      <a:pt x="760" y="787"/>
                    </a:cubicBezTo>
                    <a:cubicBezTo>
                      <a:pt x="761" y="784"/>
                      <a:pt x="762" y="781"/>
                      <a:pt x="766" y="779"/>
                    </a:cubicBezTo>
                    <a:cubicBezTo>
                      <a:pt x="770" y="778"/>
                      <a:pt x="774" y="780"/>
                      <a:pt x="776" y="783"/>
                    </a:cubicBezTo>
                    <a:cubicBezTo>
                      <a:pt x="779" y="788"/>
                      <a:pt x="775" y="791"/>
                      <a:pt x="774" y="795"/>
                    </a:cubicBezTo>
                    <a:cubicBezTo>
                      <a:pt x="773" y="799"/>
                      <a:pt x="776" y="804"/>
                      <a:pt x="781" y="806"/>
                    </a:cubicBezTo>
                    <a:cubicBezTo>
                      <a:pt x="787" y="809"/>
                      <a:pt x="794" y="808"/>
                      <a:pt x="798" y="803"/>
                    </a:cubicBezTo>
                    <a:cubicBezTo>
                      <a:pt x="800" y="800"/>
                      <a:pt x="801" y="796"/>
                      <a:pt x="798" y="793"/>
                    </a:cubicBezTo>
                    <a:cubicBezTo>
                      <a:pt x="798" y="797"/>
                      <a:pt x="793" y="800"/>
                      <a:pt x="789" y="796"/>
                    </a:cubicBezTo>
                    <a:cubicBezTo>
                      <a:pt x="787" y="794"/>
                      <a:pt x="786" y="788"/>
                      <a:pt x="784" y="782"/>
                    </a:cubicBezTo>
                    <a:cubicBezTo>
                      <a:pt x="782" y="776"/>
                      <a:pt x="779" y="771"/>
                      <a:pt x="774" y="768"/>
                    </a:cubicBezTo>
                    <a:cubicBezTo>
                      <a:pt x="766" y="762"/>
                      <a:pt x="753" y="765"/>
                      <a:pt x="749" y="775"/>
                    </a:cubicBezTo>
                    <a:cubicBezTo>
                      <a:pt x="746" y="780"/>
                      <a:pt x="747" y="786"/>
                      <a:pt x="749" y="791"/>
                    </a:cubicBezTo>
                    <a:cubicBezTo>
                      <a:pt x="751" y="796"/>
                      <a:pt x="760" y="809"/>
                      <a:pt x="758" y="816"/>
                    </a:cubicBezTo>
                    <a:cubicBezTo>
                      <a:pt x="756" y="821"/>
                      <a:pt x="752" y="822"/>
                      <a:pt x="749" y="820"/>
                    </a:cubicBezTo>
                    <a:cubicBezTo>
                      <a:pt x="748" y="825"/>
                      <a:pt x="754" y="828"/>
                      <a:pt x="758" y="828"/>
                    </a:cubicBezTo>
                    <a:cubicBezTo>
                      <a:pt x="767" y="826"/>
                      <a:pt x="775" y="816"/>
                      <a:pt x="772" y="805"/>
                    </a:cubicBezTo>
                    <a:cubicBezTo>
                      <a:pt x="771" y="800"/>
                      <a:pt x="768" y="797"/>
                      <a:pt x="763" y="793"/>
                    </a:cubicBezTo>
                    <a:close/>
                    <a:moveTo>
                      <a:pt x="789" y="638"/>
                    </a:moveTo>
                    <a:cubicBezTo>
                      <a:pt x="798" y="653"/>
                      <a:pt x="812" y="654"/>
                      <a:pt x="817" y="657"/>
                    </a:cubicBezTo>
                    <a:cubicBezTo>
                      <a:pt x="823" y="660"/>
                      <a:pt x="820" y="667"/>
                      <a:pt x="812" y="665"/>
                    </a:cubicBezTo>
                    <a:cubicBezTo>
                      <a:pt x="804" y="663"/>
                      <a:pt x="792" y="652"/>
                      <a:pt x="789" y="638"/>
                    </a:cubicBezTo>
                    <a:close/>
                    <a:moveTo>
                      <a:pt x="837" y="683"/>
                    </a:moveTo>
                    <a:cubicBezTo>
                      <a:pt x="836" y="684"/>
                      <a:pt x="834" y="684"/>
                      <a:pt x="833" y="683"/>
                    </a:cubicBezTo>
                    <a:cubicBezTo>
                      <a:pt x="832" y="682"/>
                      <a:pt x="831" y="680"/>
                      <a:pt x="831" y="678"/>
                    </a:cubicBezTo>
                    <a:cubicBezTo>
                      <a:pt x="831" y="675"/>
                      <a:pt x="834" y="674"/>
                      <a:pt x="836" y="674"/>
                    </a:cubicBezTo>
                    <a:cubicBezTo>
                      <a:pt x="839" y="674"/>
                      <a:pt x="840" y="677"/>
                      <a:pt x="841" y="678"/>
                    </a:cubicBezTo>
                    <a:cubicBezTo>
                      <a:pt x="843" y="680"/>
                      <a:pt x="846" y="680"/>
                      <a:pt x="849" y="678"/>
                    </a:cubicBezTo>
                    <a:cubicBezTo>
                      <a:pt x="852" y="675"/>
                      <a:pt x="853" y="672"/>
                      <a:pt x="852" y="668"/>
                    </a:cubicBezTo>
                    <a:cubicBezTo>
                      <a:pt x="851" y="666"/>
                      <a:pt x="849" y="664"/>
                      <a:pt x="847" y="665"/>
                    </a:cubicBezTo>
                    <a:cubicBezTo>
                      <a:pt x="849" y="666"/>
                      <a:pt x="849" y="670"/>
                      <a:pt x="846" y="671"/>
                    </a:cubicBezTo>
                    <a:cubicBezTo>
                      <a:pt x="844" y="671"/>
                      <a:pt x="841" y="670"/>
                      <a:pt x="837" y="670"/>
                    </a:cubicBezTo>
                    <a:cubicBezTo>
                      <a:pt x="834" y="669"/>
                      <a:pt x="830" y="669"/>
                      <a:pt x="827" y="670"/>
                    </a:cubicBezTo>
                    <a:cubicBezTo>
                      <a:pt x="822" y="673"/>
                      <a:pt x="820" y="681"/>
                      <a:pt x="824" y="686"/>
                    </a:cubicBezTo>
                    <a:cubicBezTo>
                      <a:pt x="826" y="688"/>
                      <a:pt x="829" y="689"/>
                      <a:pt x="832" y="690"/>
                    </a:cubicBezTo>
                    <a:cubicBezTo>
                      <a:pt x="835" y="690"/>
                      <a:pt x="844" y="689"/>
                      <a:pt x="847" y="692"/>
                    </a:cubicBezTo>
                    <a:cubicBezTo>
                      <a:pt x="850" y="695"/>
                      <a:pt x="849" y="697"/>
                      <a:pt x="847" y="698"/>
                    </a:cubicBezTo>
                    <a:cubicBezTo>
                      <a:pt x="849" y="700"/>
                      <a:pt x="853" y="698"/>
                      <a:pt x="854" y="695"/>
                    </a:cubicBezTo>
                    <a:cubicBezTo>
                      <a:pt x="855" y="690"/>
                      <a:pt x="852" y="684"/>
                      <a:pt x="846" y="682"/>
                    </a:cubicBezTo>
                    <a:cubicBezTo>
                      <a:pt x="843" y="681"/>
                      <a:pt x="841" y="682"/>
                      <a:pt x="837" y="683"/>
                    </a:cubicBezTo>
                    <a:close/>
                    <a:moveTo>
                      <a:pt x="837" y="682"/>
                    </a:moveTo>
                    <a:cubicBezTo>
                      <a:pt x="834" y="683"/>
                      <a:pt x="832" y="682"/>
                      <a:pt x="832" y="680"/>
                    </a:cubicBezTo>
                    <a:cubicBezTo>
                      <a:pt x="831" y="676"/>
                      <a:pt x="836" y="674"/>
                      <a:pt x="838" y="676"/>
                    </a:cubicBezTo>
                    <a:cubicBezTo>
                      <a:pt x="840" y="677"/>
                      <a:pt x="840" y="679"/>
                      <a:pt x="843" y="680"/>
                    </a:cubicBezTo>
                    <a:cubicBezTo>
                      <a:pt x="840" y="680"/>
                      <a:pt x="839" y="682"/>
                      <a:pt x="837" y="682"/>
                    </a:cubicBezTo>
                    <a:close/>
                    <a:moveTo>
                      <a:pt x="821" y="680"/>
                    </a:moveTo>
                    <a:cubicBezTo>
                      <a:pt x="820" y="677"/>
                      <a:pt x="822" y="673"/>
                      <a:pt x="824" y="671"/>
                    </a:cubicBezTo>
                    <a:cubicBezTo>
                      <a:pt x="823" y="668"/>
                      <a:pt x="815" y="668"/>
                      <a:pt x="814" y="674"/>
                    </a:cubicBezTo>
                    <a:cubicBezTo>
                      <a:pt x="814" y="678"/>
                      <a:pt x="817" y="681"/>
                      <a:pt x="821" y="680"/>
                    </a:cubicBezTo>
                    <a:close/>
                    <a:moveTo>
                      <a:pt x="813" y="673"/>
                    </a:moveTo>
                    <a:cubicBezTo>
                      <a:pt x="813" y="673"/>
                      <a:pt x="813" y="672"/>
                      <a:pt x="814" y="671"/>
                    </a:cubicBezTo>
                    <a:cubicBezTo>
                      <a:pt x="806" y="669"/>
                      <a:pt x="799" y="664"/>
                      <a:pt x="794" y="657"/>
                    </a:cubicBezTo>
                    <a:cubicBezTo>
                      <a:pt x="785" y="645"/>
                      <a:pt x="789" y="631"/>
                      <a:pt x="778" y="612"/>
                    </a:cubicBezTo>
                    <a:cubicBezTo>
                      <a:pt x="773" y="603"/>
                      <a:pt x="767" y="597"/>
                      <a:pt x="762" y="593"/>
                    </a:cubicBezTo>
                    <a:cubicBezTo>
                      <a:pt x="749" y="583"/>
                      <a:pt x="732" y="579"/>
                      <a:pt x="721" y="566"/>
                    </a:cubicBezTo>
                    <a:cubicBezTo>
                      <a:pt x="727" y="570"/>
                      <a:pt x="736" y="568"/>
                      <a:pt x="736" y="558"/>
                    </a:cubicBezTo>
                    <a:cubicBezTo>
                      <a:pt x="736" y="551"/>
                      <a:pt x="727" y="541"/>
                      <a:pt x="739" y="529"/>
                    </a:cubicBezTo>
                    <a:cubicBezTo>
                      <a:pt x="730" y="531"/>
                      <a:pt x="722" y="536"/>
                      <a:pt x="718" y="544"/>
                    </a:cubicBezTo>
                    <a:cubicBezTo>
                      <a:pt x="716" y="549"/>
                      <a:pt x="715" y="554"/>
                      <a:pt x="716" y="559"/>
                    </a:cubicBezTo>
                    <a:cubicBezTo>
                      <a:pt x="722" y="582"/>
                      <a:pt x="757" y="585"/>
                      <a:pt x="767" y="602"/>
                    </a:cubicBezTo>
                    <a:cubicBezTo>
                      <a:pt x="767" y="601"/>
                      <a:pt x="766" y="600"/>
                      <a:pt x="766" y="600"/>
                    </a:cubicBezTo>
                    <a:cubicBezTo>
                      <a:pt x="753" y="585"/>
                      <a:pt x="729" y="586"/>
                      <a:pt x="717" y="600"/>
                    </a:cubicBezTo>
                    <a:cubicBezTo>
                      <a:pt x="710" y="607"/>
                      <a:pt x="707" y="617"/>
                      <a:pt x="709" y="628"/>
                    </a:cubicBezTo>
                    <a:cubicBezTo>
                      <a:pt x="711" y="639"/>
                      <a:pt x="719" y="649"/>
                      <a:pt x="730" y="653"/>
                    </a:cubicBezTo>
                    <a:cubicBezTo>
                      <a:pt x="741" y="657"/>
                      <a:pt x="753" y="655"/>
                      <a:pt x="760" y="644"/>
                    </a:cubicBezTo>
                    <a:cubicBezTo>
                      <a:pt x="765" y="638"/>
                      <a:pt x="764" y="630"/>
                      <a:pt x="760" y="624"/>
                    </a:cubicBezTo>
                    <a:cubicBezTo>
                      <a:pt x="754" y="615"/>
                      <a:pt x="744" y="614"/>
                      <a:pt x="738" y="618"/>
                    </a:cubicBezTo>
                    <a:cubicBezTo>
                      <a:pt x="730" y="622"/>
                      <a:pt x="727" y="632"/>
                      <a:pt x="733" y="640"/>
                    </a:cubicBezTo>
                    <a:cubicBezTo>
                      <a:pt x="727" y="630"/>
                      <a:pt x="731" y="622"/>
                      <a:pt x="739" y="619"/>
                    </a:cubicBezTo>
                    <a:cubicBezTo>
                      <a:pt x="745" y="617"/>
                      <a:pt x="753" y="618"/>
                      <a:pt x="758" y="625"/>
                    </a:cubicBezTo>
                    <a:cubicBezTo>
                      <a:pt x="761" y="630"/>
                      <a:pt x="762" y="637"/>
                      <a:pt x="758" y="643"/>
                    </a:cubicBezTo>
                    <a:cubicBezTo>
                      <a:pt x="751" y="652"/>
                      <a:pt x="741" y="653"/>
                      <a:pt x="731" y="650"/>
                    </a:cubicBezTo>
                    <a:cubicBezTo>
                      <a:pt x="721" y="646"/>
                      <a:pt x="715" y="637"/>
                      <a:pt x="712" y="627"/>
                    </a:cubicBezTo>
                    <a:cubicBezTo>
                      <a:pt x="710" y="617"/>
                      <a:pt x="714" y="607"/>
                      <a:pt x="720" y="601"/>
                    </a:cubicBezTo>
                    <a:cubicBezTo>
                      <a:pt x="732" y="589"/>
                      <a:pt x="753" y="588"/>
                      <a:pt x="765" y="601"/>
                    </a:cubicBezTo>
                    <a:cubicBezTo>
                      <a:pt x="774" y="612"/>
                      <a:pt x="775" y="623"/>
                      <a:pt x="771" y="636"/>
                    </a:cubicBezTo>
                    <a:cubicBezTo>
                      <a:pt x="763" y="657"/>
                      <a:pt x="743" y="674"/>
                      <a:pt x="726" y="675"/>
                    </a:cubicBezTo>
                    <a:cubicBezTo>
                      <a:pt x="717" y="676"/>
                      <a:pt x="706" y="670"/>
                      <a:pt x="707" y="660"/>
                    </a:cubicBezTo>
                    <a:cubicBezTo>
                      <a:pt x="708" y="653"/>
                      <a:pt x="712" y="650"/>
                      <a:pt x="720" y="651"/>
                    </a:cubicBezTo>
                    <a:cubicBezTo>
                      <a:pt x="713" y="643"/>
                      <a:pt x="698" y="649"/>
                      <a:pt x="695" y="662"/>
                    </a:cubicBezTo>
                    <a:cubicBezTo>
                      <a:pt x="691" y="675"/>
                      <a:pt x="697" y="684"/>
                      <a:pt x="704" y="690"/>
                    </a:cubicBezTo>
                    <a:cubicBezTo>
                      <a:pt x="715" y="698"/>
                      <a:pt x="732" y="697"/>
                      <a:pt x="746" y="687"/>
                    </a:cubicBezTo>
                    <a:cubicBezTo>
                      <a:pt x="760" y="676"/>
                      <a:pt x="770" y="659"/>
                      <a:pt x="773" y="642"/>
                    </a:cubicBezTo>
                    <a:cubicBezTo>
                      <a:pt x="773" y="644"/>
                      <a:pt x="773" y="646"/>
                      <a:pt x="772" y="649"/>
                    </a:cubicBezTo>
                    <a:cubicBezTo>
                      <a:pt x="766" y="678"/>
                      <a:pt x="746" y="700"/>
                      <a:pt x="716" y="708"/>
                    </a:cubicBezTo>
                    <a:cubicBezTo>
                      <a:pt x="694" y="713"/>
                      <a:pt x="674" y="707"/>
                      <a:pt x="659" y="690"/>
                    </a:cubicBezTo>
                    <a:cubicBezTo>
                      <a:pt x="650" y="679"/>
                      <a:pt x="645" y="667"/>
                      <a:pt x="643" y="654"/>
                    </a:cubicBezTo>
                    <a:cubicBezTo>
                      <a:pt x="641" y="640"/>
                      <a:pt x="642" y="626"/>
                      <a:pt x="647" y="613"/>
                    </a:cubicBezTo>
                    <a:cubicBezTo>
                      <a:pt x="650" y="607"/>
                      <a:pt x="652" y="602"/>
                      <a:pt x="657" y="597"/>
                    </a:cubicBezTo>
                    <a:cubicBezTo>
                      <a:pt x="665" y="588"/>
                      <a:pt x="677" y="582"/>
                      <a:pt x="689" y="582"/>
                    </a:cubicBezTo>
                    <a:cubicBezTo>
                      <a:pt x="699" y="582"/>
                      <a:pt x="707" y="586"/>
                      <a:pt x="713" y="594"/>
                    </a:cubicBezTo>
                    <a:cubicBezTo>
                      <a:pt x="718" y="582"/>
                      <a:pt x="700" y="561"/>
                      <a:pt x="681" y="575"/>
                    </a:cubicBezTo>
                    <a:cubicBezTo>
                      <a:pt x="669" y="567"/>
                      <a:pt x="655" y="586"/>
                      <a:pt x="649" y="601"/>
                    </a:cubicBezTo>
                    <a:cubicBezTo>
                      <a:pt x="655" y="582"/>
                      <a:pt x="674" y="561"/>
                      <a:pt x="684" y="551"/>
                    </a:cubicBezTo>
                    <a:cubicBezTo>
                      <a:pt x="683" y="551"/>
                      <a:pt x="682" y="550"/>
                      <a:pt x="682" y="549"/>
                    </a:cubicBezTo>
                    <a:cubicBezTo>
                      <a:pt x="678" y="553"/>
                      <a:pt x="673" y="558"/>
                      <a:pt x="668" y="564"/>
                    </a:cubicBezTo>
                    <a:cubicBezTo>
                      <a:pt x="671" y="554"/>
                      <a:pt x="669" y="542"/>
                      <a:pt x="661" y="534"/>
                    </a:cubicBezTo>
                    <a:cubicBezTo>
                      <a:pt x="647" y="519"/>
                      <a:pt x="622" y="517"/>
                      <a:pt x="609" y="496"/>
                    </a:cubicBezTo>
                    <a:cubicBezTo>
                      <a:pt x="613" y="518"/>
                      <a:pt x="635" y="530"/>
                      <a:pt x="644" y="540"/>
                    </a:cubicBezTo>
                    <a:cubicBezTo>
                      <a:pt x="664" y="559"/>
                      <a:pt x="659" y="571"/>
                      <a:pt x="651" y="590"/>
                    </a:cubicBezTo>
                    <a:cubicBezTo>
                      <a:pt x="651" y="586"/>
                      <a:pt x="651" y="583"/>
                      <a:pt x="651" y="579"/>
                    </a:cubicBezTo>
                    <a:cubicBezTo>
                      <a:pt x="650" y="558"/>
                      <a:pt x="637" y="538"/>
                      <a:pt x="618" y="531"/>
                    </a:cubicBezTo>
                    <a:cubicBezTo>
                      <a:pt x="603" y="524"/>
                      <a:pt x="586" y="527"/>
                      <a:pt x="573" y="538"/>
                    </a:cubicBezTo>
                    <a:cubicBezTo>
                      <a:pt x="557" y="552"/>
                      <a:pt x="551" y="574"/>
                      <a:pt x="559" y="594"/>
                    </a:cubicBezTo>
                    <a:cubicBezTo>
                      <a:pt x="563" y="603"/>
                      <a:pt x="570" y="610"/>
                      <a:pt x="578" y="613"/>
                    </a:cubicBezTo>
                    <a:cubicBezTo>
                      <a:pt x="593" y="620"/>
                      <a:pt x="607" y="615"/>
                      <a:pt x="616" y="603"/>
                    </a:cubicBezTo>
                    <a:cubicBezTo>
                      <a:pt x="601" y="609"/>
                      <a:pt x="595" y="597"/>
                      <a:pt x="589" y="594"/>
                    </a:cubicBezTo>
                    <a:cubicBezTo>
                      <a:pt x="575" y="589"/>
                      <a:pt x="571" y="608"/>
                      <a:pt x="584" y="614"/>
                    </a:cubicBezTo>
                    <a:cubicBezTo>
                      <a:pt x="586" y="615"/>
                      <a:pt x="587" y="615"/>
                      <a:pt x="589" y="616"/>
                    </a:cubicBezTo>
                    <a:cubicBezTo>
                      <a:pt x="577" y="614"/>
                      <a:pt x="566" y="606"/>
                      <a:pt x="561" y="593"/>
                    </a:cubicBezTo>
                    <a:cubicBezTo>
                      <a:pt x="554" y="574"/>
                      <a:pt x="559" y="553"/>
                      <a:pt x="575" y="540"/>
                    </a:cubicBezTo>
                    <a:cubicBezTo>
                      <a:pt x="587" y="530"/>
                      <a:pt x="602" y="528"/>
                      <a:pt x="616" y="534"/>
                    </a:cubicBezTo>
                    <a:cubicBezTo>
                      <a:pt x="633" y="541"/>
                      <a:pt x="645" y="559"/>
                      <a:pt x="646" y="579"/>
                    </a:cubicBezTo>
                    <a:cubicBezTo>
                      <a:pt x="646" y="586"/>
                      <a:pt x="645" y="593"/>
                      <a:pt x="643" y="600"/>
                    </a:cubicBezTo>
                    <a:cubicBezTo>
                      <a:pt x="644" y="596"/>
                      <a:pt x="644" y="591"/>
                      <a:pt x="643" y="586"/>
                    </a:cubicBezTo>
                    <a:cubicBezTo>
                      <a:pt x="640" y="574"/>
                      <a:pt x="630" y="563"/>
                      <a:pt x="616" y="565"/>
                    </a:cubicBezTo>
                    <a:cubicBezTo>
                      <a:pt x="611" y="566"/>
                      <a:pt x="606" y="570"/>
                      <a:pt x="605" y="576"/>
                    </a:cubicBezTo>
                    <a:cubicBezTo>
                      <a:pt x="603" y="580"/>
                      <a:pt x="604" y="585"/>
                      <a:pt x="607" y="588"/>
                    </a:cubicBezTo>
                    <a:cubicBezTo>
                      <a:pt x="610" y="592"/>
                      <a:pt x="614" y="594"/>
                      <a:pt x="619" y="594"/>
                    </a:cubicBezTo>
                    <a:cubicBezTo>
                      <a:pt x="625" y="594"/>
                      <a:pt x="630" y="589"/>
                      <a:pt x="630" y="583"/>
                    </a:cubicBezTo>
                    <a:cubicBezTo>
                      <a:pt x="630" y="579"/>
                      <a:pt x="628" y="576"/>
                      <a:pt x="624" y="575"/>
                    </a:cubicBezTo>
                    <a:cubicBezTo>
                      <a:pt x="622" y="574"/>
                      <a:pt x="620" y="575"/>
                      <a:pt x="619" y="577"/>
                    </a:cubicBezTo>
                    <a:cubicBezTo>
                      <a:pt x="620" y="577"/>
                      <a:pt x="622" y="577"/>
                      <a:pt x="624" y="578"/>
                    </a:cubicBezTo>
                    <a:cubicBezTo>
                      <a:pt x="627" y="579"/>
                      <a:pt x="627" y="583"/>
                      <a:pt x="624" y="585"/>
                    </a:cubicBezTo>
                    <a:cubicBezTo>
                      <a:pt x="622" y="586"/>
                      <a:pt x="620" y="587"/>
                      <a:pt x="617" y="586"/>
                    </a:cubicBezTo>
                    <a:cubicBezTo>
                      <a:pt x="614" y="585"/>
                      <a:pt x="612" y="582"/>
                      <a:pt x="613" y="579"/>
                    </a:cubicBezTo>
                    <a:cubicBezTo>
                      <a:pt x="613" y="575"/>
                      <a:pt x="616" y="572"/>
                      <a:pt x="620" y="571"/>
                    </a:cubicBezTo>
                    <a:cubicBezTo>
                      <a:pt x="631" y="569"/>
                      <a:pt x="640" y="581"/>
                      <a:pt x="641" y="591"/>
                    </a:cubicBezTo>
                    <a:cubicBezTo>
                      <a:pt x="644" y="603"/>
                      <a:pt x="639" y="615"/>
                      <a:pt x="638" y="626"/>
                    </a:cubicBezTo>
                    <a:cubicBezTo>
                      <a:pt x="636" y="639"/>
                      <a:pt x="636" y="652"/>
                      <a:pt x="643" y="668"/>
                    </a:cubicBezTo>
                    <a:cubicBezTo>
                      <a:pt x="641" y="665"/>
                      <a:pt x="639" y="662"/>
                      <a:pt x="637" y="659"/>
                    </a:cubicBezTo>
                    <a:cubicBezTo>
                      <a:pt x="622" y="643"/>
                      <a:pt x="602" y="636"/>
                      <a:pt x="581" y="644"/>
                    </a:cubicBezTo>
                    <a:cubicBezTo>
                      <a:pt x="561" y="651"/>
                      <a:pt x="548" y="668"/>
                      <a:pt x="546" y="689"/>
                    </a:cubicBezTo>
                    <a:cubicBezTo>
                      <a:pt x="545" y="709"/>
                      <a:pt x="554" y="729"/>
                      <a:pt x="571" y="739"/>
                    </a:cubicBezTo>
                    <a:cubicBezTo>
                      <a:pt x="587" y="747"/>
                      <a:pt x="605" y="745"/>
                      <a:pt x="617" y="734"/>
                    </a:cubicBezTo>
                    <a:cubicBezTo>
                      <a:pt x="624" y="727"/>
                      <a:pt x="628" y="718"/>
                      <a:pt x="628" y="709"/>
                    </a:cubicBezTo>
                    <a:cubicBezTo>
                      <a:pt x="627" y="703"/>
                      <a:pt x="625" y="697"/>
                      <a:pt x="622" y="693"/>
                    </a:cubicBezTo>
                    <a:cubicBezTo>
                      <a:pt x="616" y="684"/>
                      <a:pt x="605" y="682"/>
                      <a:pt x="597" y="686"/>
                    </a:cubicBezTo>
                    <a:cubicBezTo>
                      <a:pt x="587" y="691"/>
                      <a:pt x="583" y="703"/>
                      <a:pt x="587" y="713"/>
                    </a:cubicBezTo>
                    <a:cubicBezTo>
                      <a:pt x="592" y="723"/>
                      <a:pt x="604" y="727"/>
                      <a:pt x="614" y="722"/>
                    </a:cubicBezTo>
                    <a:cubicBezTo>
                      <a:pt x="623" y="718"/>
                      <a:pt x="627" y="709"/>
                      <a:pt x="625" y="700"/>
                    </a:cubicBezTo>
                    <a:cubicBezTo>
                      <a:pt x="630" y="712"/>
                      <a:pt x="625" y="725"/>
                      <a:pt x="615" y="734"/>
                    </a:cubicBezTo>
                    <a:cubicBezTo>
                      <a:pt x="604" y="744"/>
                      <a:pt x="587" y="745"/>
                      <a:pt x="572" y="737"/>
                    </a:cubicBezTo>
                    <a:cubicBezTo>
                      <a:pt x="556" y="728"/>
                      <a:pt x="548" y="709"/>
                      <a:pt x="549" y="691"/>
                    </a:cubicBezTo>
                    <a:cubicBezTo>
                      <a:pt x="551" y="671"/>
                      <a:pt x="564" y="655"/>
                      <a:pt x="582" y="648"/>
                    </a:cubicBezTo>
                    <a:cubicBezTo>
                      <a:pt x="601" y="642"/>
                      <a:pt x="619" y="648"/>
                      <a:pt x="632" y="662"/>
                    </a:cubicBezTo>
                    <a:cubicBezTo>
                      <a:pt x="641" y="673"/>
                      <a:pt x="646" y="687"/>
                      <a:pt x="658" y="697"/>
                    </a:cubicBezTo>
                    <a:cubicBezTo>
                      <a:pt x="674" y="712"/>
                      <a:pt x="695" y="718"/>
                      <a:pt x="718" y="713"/>
                    </a:cubicBezTo>
                    <a:cubicBezTo>
                      <a:pt x="750" y="705"/>
                      <a:pt x="772" y="682"/>
                      <a:pt x="778" y="650"/>
                    </a:cubicBezTo>
                    <a:cubicBezTo>
                      <a:pt x="780" y="635"/>
                      <a:pt x="780" y="623"/>
                      <a:pt x="775" y="610"/>
                    </a:cubicBezTo>
                    <a:cubicBezTo>
                      <a:pt x="781" y="622"/>
                      <a:pt x="784" y="635"/>
                      <a:pt x="784" y="648"/>
                    </a:cubicBezTo>
                    <a:cubicBezTo>
                      <a:pt x="784" y="666"/>
                      <a:pt x="777" y="687"/>
                      <a:pt x="767" y="702"/>
                    </a:cubicBezTo>
                    <a:cubicBezTo>
                      <a:pt x="763" y="708"/>
                      <a:pt x="761" y="714"/>
                      <a:pt x="759" y="721"/>
                    </a:cubicBezTo>
                    <a:cubicBezTo>
                      <a:pt x="758" y="723"/>
                      <a:pt x="758" y="725"/>
                      <a:pt x="757" y="727"/>
                    </a:cubicBezTo>
                    <a:cubicBezTo>
                      <a:pt x="757" y="730"/>
                      <a:pt x="757" y="733"/>
                      <a:pt x="756" y="737"/>
                    </a:cubicBezTo>
                    <a:cubicBezTo>
                      <a:pt x="756" y="738"/>
                      <a:pt x="757" y="749"/>
                      <a:pt x="759" y="749"/>
                    </a:cubicBezTo>
                    <a:cubicBezTo>
                      <a:pt x="760" y="748"/>
                      <a:pt x="760" y="742"/>
                      <a:pt x="760" y="741"/>
                    </a:cubicBezTo>
                    <a:cubicBezTo>
                      <a:pt x="760" y="736"/>
                      <a:pt x="760" y="732"/>
                      <a:pt x="761" y="728"/>
                    </a:cubicBezTo>
                    <a:cubicBezTo>
                      <a:pt x="761" y="726"/>
                      <a:pt x="762" y="724"/>
                      <a:pt x="762" y="722"/>
                    </a:cubicBezTo>
                    <a:cubicBezTo>
                      <a:pt x="764" y="715"/>
                      <a:pt x="766" y="710"/>
                      <a:pt x="770" y="703"/>
                    </a:cubicBezTo>
                    <a:cubicBezTo>
                      <a:pt x="770" y="703"/>
                      <a:pt x="770" y="702"/>
                      <a:pt x="771" y="701"/>
                    </a:cubicBezTo>
                    <a:cubicBezTo>
                      <a:pt x="770" y="703"/>
                      <a:pt x="770" y="705"/>
                      <a:pt x="769" y="708"/>
                    </a:cubicBezTo>
                    <a:cubicBezTo>
                      <a:pt x="768" y="714"/>
                      <a:pt x="768" y="719"/>
                      <a:pt x="769" y="725"/>
                    </a:cubicBezTo>
                    <a:cubicBezTo>
                      <a:pt x="773" y="742"/>
                      <a:pt x="787" y="748"/>
                      <a:pt x="802" y="746"/>
                    </a:cubicBezTo>
                    <a:cubicBezTo>
                      <a:pt x="814" y="744"/>
                      <a:pt x="826" y="737"/>
                      <a:pt x="831" y="725"/>
                    </a:cubicBezTo>
                    <a:cubicBezTo>
                      <a:pt x="835" y="714"/>
                      <a:pt x="832" y="705"/>
                      <a:pt x="824" y="698"/>
                    </a:cubicBezTo>
                    <a:cubicBezTo>
                      <a:pt x="817" y="693"/>
                      <a:pt x="807" y="690"/>
                      <a:pt x="800" y="696"/>
                    </a:cubicBezTo>
                    <a:cubicBezTo>
                      <a:pt x="796" y="699"/>
                      <a:pt x="794" y="703"/>
                      <a:pt x="794" y="708"/>
                    </a:cubicBezTo>
                    <a:cubicBezTo>
                      <a:pt x="794" y="711"/>
                      <a:pt x="796" y="714"/>
                      <a:pt x="798" y="716"/>
                    </a:cubicBezTo>
                    <a:cubicBezTo>
                      <a:pt x="801" y="718"/>
                      <a:pt x="804" y="718"/>
                      <a:pt x="808" y="717"/>
                    </a:cubicBezTo>
                    <a:cubicBezTo>
                      <a:pt x="811" y="716"/>
                      <a:pt x="814" y="714"/>
                      <a:pt x="815" y="710"/>
                    </a:cubicBezTo>
                    <a:cubicBezTo>
                      <a:pt x="815" y="706"/>
                      <a:pt x="813" y="702"/>
                      <a:pt x="809" y="701"/>
                    </a:cubicBezTo>
                    <a:cubicBezTo>
                      <a:pt x="805" y="699"/>
                      <a:pt x="800" y="702"/>
                      <a:pt x="798" y="706"/>
                    </a:cubicBezTo>
                    <a:cubicBezTo>
                      <a:pt x="797" y="710"/>
                      <a:pt x="799" y="715"/>
                      <a:pt x="804" y="717"/>
                    </a:cubicBezTo>
                    <a:cubicBezTo>
                      <a:pt x="805" y="717"/>
                      <a:pt x="807" y="717"/>
                      <a:pt x="808" y="717"/>
                    </a:cubicBezTo>
                    <a:cubicBezTo>
                      <a:pt x="808" y="717"/>
                      <a:pt x="808" y="717"/>
                      <a:pt x="808" y="717"/>
                    </a:cubicBezTo>
                    <a:cubicBezTo>
                      <a:pt x="804" y="718"/>
                      <a:pt x="801" y="717"/>
                      <a:pt x="798" y="715"/>
                    </a:cubicBezTo>
                    <a:cubicBezTo>
                      <a:pt x="796" y="714"/>
                      <a:pt x="795" y="711"/>
                      <a:pt x="795" y="708"/>
                    </a:cubicBezTo>
                    <a:cubicBezTo>
                      <a:pt x="794" y="704"/>
                      <a:pt x="797" y="699"/>
                      <a:pt x="800" y="697"/>
                    </a:cubicBezTo>
                    <a:cubicBezTo>
                      <a:pt x="807" y="692"/>
                      <a:pt x="817" y="694"/>
                      <a:pt x="823" y="699"/>
                    </a:cubicBezTo>
                    <a:cubicBezTo>
                      <a:pt x="831" y="705"/>
                      <a:pt x="833" y="714"/>
                      <a:pt x="829" y="724"/>
                    </a:cubicBezTo>
                    <a:cubicBezTo>
                      <a:pt x="825" y="735"/>
                      <a:pt x="812" y="742"/>
                      <a:pt x="800" y="743"/>
                    </a:cubicBezTo>
                    <a:cubicBezTo>
                      <a:pt x="788" y="745"/>
                      <a:pt x="775" y="739"/>
                      <a:pt x="772" y="725"/>
                    </a:cubicBezTo>
                    <a:cubicBezTo>
                      <a:pt x="771" y="719"/>
                      <a:pt x="772" y="714"/>
                      <a:pt x="773" y="708"/>
                    </a:cubicBezTo>
                    <a:cubicBezTo>
                      <a:pt x="774" y="705"/>
                      <a:pt x="775" y="701"/>
                      <a:pt x="776" y="698"/>
                    </a:cubicBezTo>
                    <a:cubicBezTo>
                      <a:pt x="779" y="690"/>
                      <a:pt x="783" y="680"/>
                      <a:pt x="785" y="670"/>
                    </a:cubicBezTo>
                    <a:cubicBezTo>
                      <a:pt x="787" y="664"/>
                      <a:pt x="788" y="658"/>
                      <a:pt x="788" y="652"/>
                    </a:cubicBezTo>
                    <a:cubicBezTo>
                      <a:pt x="789" y="655"/>
                      <a:pt x="791" y="658"/>
                      <a:pt x="793" y="660"/>
                    </a:cubicBezTo>
                    <a:cubicBezTo>
                      <a:pt x="799" y="666"/>
                      <a:pt x="806" y="672"/>
                      <a:pt x="813" y="673"/>
                    </a:cubicBezTo>
                    <a:close/>
                    <a:moveTo>
                      <a:pt x="764" y="792"/>
                    </a:moveTo>
                    <a:cubicBezTo>
                      <a:pt x="761" y="789"/>
                      <a:pt x="761" y="785"/>
                      <a:pt x="764" y="782"/>
                    </a:cubicBezTo>
                    <a:cubicBezTo>
                      <a:pt x="769" y="778"/>
                      <a:pt x="776" y="783"/>
                      <a:pt x="775" y="788"/>
                    </a:cubicBezTo>
                    <a:cubicBezTo>
                      <a:pt x="774" y="793"/>
                      <a:pt x="771" y="794"/>
                      <a:pt x="773" y="800"/>
                    </a:cubicBezTo>
                    <a:cubicBezTo>
                      <a:pt x="770" y="795"/>
                      <a:pt x="767" y="795"/>
                      <a:pt x="764" y="792"/>
                    </a:cubicBezTo>
                    <a:close/>
                    <a:moveTo>
                      <a:pt x="763" y="706"/>
                    </a:moveTo>
                    <a:cubicBezTo>
                      <a:pt x="756" y="718"/>
                      <a:pt x="740" y="723"/>
                      <a:pt x="731" y="721"/>
                    </a:cubicBezTo>
                    <a:cubicBezTo>
                      <a:pt x="723" y="719"/>
                      <a:pt x="715" y="716"/>
                      <a:pt x="708" y="719"/>
                    </a:cubicBezTo>
                    <a:cubicBezTo>
                      <a:pt x="702" y="722"/>
                      <a:pt x="696" y="729"/>
                      <a:pt x="699" y="734"/>
                    </a:cubicBezTo>
                    <a:cubicBezTo>
                      <a:pt x="700" y="729"/>
                      <a:pt x="706" y="727"/>
                      <a:pt x="712" y="727"/>
                    </a:cubicBezTo>
                    <a:cubicBezTo>
                      <a:pt x="716" y="727"/>
                      <a:pt x="720" y="727"/>
                      <a:pt x="724" y="724"/>
                    </a:cubicBezTo>
                    <a:cubicBezTo>
                      <a:pt x="731" y="731"/>
                      <a:pt x="740" y="730"/>
                      <a:pt x="746" y="726"/>
                    </a:cubicBezTo>
                    <a:cubicBezTo>
                      <a:pt x="753" y="723"/>
                      <a:pt x="760" y="715"/>
                      <a:pt x="763" y="706"/>
                    </a:cubicBezTo>
                    <a:close/>
                    <a:moveTo>
                      <a:pt x="836" y="796"/>
                    </a:moveTo>
                    <a:cubicBezTo>
                      <a:pt x="855" y="804"/>
                      <a:pt x="854" y="824"/>
                      <a:pt x="857" y="832"/>
                    </a:cubicBezTo>
                    <a:cubicBezTo>
                      <a:pt x="861" y="844"/>
                      <a:pt x="872" y="840"/>
                      <a:pt x="870" y="827"/>
                    </a:cubicBezTo>
                    <a:cubicBezTo>
                      <a:pt x="868" y="815"/>
                      <a:pt x="855" y="799"/>
                      <a:pt x="836" y="796"/>
                    </a:cubicBezTo>
                    <a:close/>
                    <a:moveTo>
                      <a:pt x="754" y="766"/>
                    </a:moveTo>
                    <a:cubicBezTo>
                      <a:pt x="758" y="761"/>
                      <a:pt x="766" y="762"/>
                      <a:pt x="770" y="763"/>
                    </a:cubicBezTo>
                    <a:cubicBezTo>
                      <a:pt x="775" y="758"/>
                      <a:pt x="767" y="747"/>
                      <a:pt x="758" y="751"/>
                    </a:cubicBezTo>
                    <a:cubicBezTo>
                      <a:pt x="752" y="753"/>
                      <a:pt x="750" y="761"/>
                      <a:pt x="754" y="766"/>
                    </a:cubicBezTo>
                    <a:close/>
                    <a:moveTo>
                      <a:pt x="759" y="718"/>
                    </a:moveTo>
                    <a:cubicBezTo>
                      <a:pt x="745" y="738"/>
                      <a:pt x="719" y="737"/>
                      <a:pt x="711" y="739"/>
                    </a:cubicBezTo>
                    <a:cubicBezTo>
                      <a:pt x="696" y="744"/>
                      <a:pt x="702" y="761"/>
                      <a:pt x="719" y="756"/>
                    </a:cubicBezTo>
                    <a:cubicBezTo>
                      <a:pt x="730" y="754"/>
                      <a:pt x="749" y="743"/>
                      <a:pt x="759" y="718"/>
                    </a:cubicBezTo>
                    <a:close/>
                    <a:moveTo>
                      <a:pt x="822" y="746"/>
                    </a:moveTo>
                    <a:cubicBezTo>
                      <a:pt x="827" y="736"/>
                      <a:pt x="833" y="727"/>
                      <a:pt x="843" y="722"/>
                    </a:cubicBezTo>
                    <a:cubicBezTo>
                      <a:pt x="852" y="718"/>
                      <a:pt x="863" y="718"/>
                      <a:pt x="871" y="725"/>
                    </a:cubicBezTo>
                    <a:cubicBezTo>
                      <a:pt x="876" y="729"/>
                      <a:pt x="879" y="734"/>
                      <a:pt x="880" y="740"/>
                    </a:cubicBezTo>
                    <a:cubicBezTo>
                      <a:pt x="882" y="747"/>
                      <a:pt x="882" y="752"/>
                      <a:pt x="880" y="758"/>
                    </a:cubicBezTo>
                    <a:cubicBezTo>
                      <a:pt x="878" y="765"/>
                      <a:pt x="876" y="769"/>
                      <a:pt x="872" y="774"/>
                    </a:cubicBezTo>
                    <a:cubicBezTo>
                      <a:pt x="870" y="776"/>
                      <a:pt x="868" y="778"/>
                      <a:pt x="866" y="780"/>
                    </a:cubicBezTo>
                    <a:cubicBezTo>
                      <a:pt x="860" y="785"/>
                      <a:pt x="854" y="788"/>
                      <a:pt x="847" y="791"/>
                    </a:cubicBezTo>
                    <a:cubicBezTo>
                      <a:pt x="837" y="794"/>
                      <a:pt x="828" y="795"/>
                      <a:pt x="817" y="793"/>
                    </a:cubicBezTo>
                    <a:cubicBezTo>
                      <a:pt x="816" y="793"/>
                      <a:pt x="816" y="793"/>
                      <a:pt x="815" y="792"/>
                    </a:cubicBezTo>
                    <a:cubicBezTo>
                      <a:pt x="820" y="798"/>
                      <a:pt x="824" y="805"/>
                      <a:pt x="826" y="813"/>
                    </a:cubicBezTo>
                    <a:cubicBezTo>
                      <a:pt x="828" y="822"/>
                      <a:pt x="827" y="832"/>
                      <a:pt x="821" y="839"/>
                    </a:cubicBezTo>
                    <a:cubicBezTo>
                      <a:pt x="819" y="842"/>
                      <a:pt x="816" y="845"/>
                      <a:pt x="812" y="847"/>
                    </a:cubicBezTo>
                    <a:cubicBezTo>
                      <a:pt x="815" y="845"/>
                      <a:pt x="818" y="842"/>
                      <a:pt x="820" y="839"/>
                    </a:cubicBezTo>
                    <a:cubicBezTo>
                      <a:pt x="825" y="831"/>
                      <a:pt x="825" y="822"/>
                      <a:pt x="823" y="813"/>
                    </a:cubicBezTo>
                    <a:cubicBezTo>
                      <a:pt x="821" y="807"/>
                      <a:pt x="819" y="802"/>
                      <a:pt x="815" y="798"/>
                    </a:cubicBezTo>
                    <a:cubicBezTo>
                      <a:pt x="808" y="789"/>
                      <a:pt x="800" y="785"/>
                      <a:pt x="792" y="778"/>
                    </a:cubicBezTo>
                    <a:cubicBezTo>
                      <a:pt x="791" y="777"/>
                      <a:pt x="791" y="777"/>
                      <a:pt x="791" y="777"/>
                    </a:cubicBezTo>
                    <a:cubicBezTo>
                      <a:pt x="787" y="773"/>
                      <a:pt x="784" y="768"/>
                      <a:pt x="781" y="763"/>
                    </a:cubicBezTo>
                    <a:cubicBezTo>
                      <a:pt x="780" y="762"/>
                      <a:pt x="773" y="749"/>
                      <a:pt x="774" y="748"/>
                    </a:cubicBezTo>
                    <a:cubicBezTo>
                      <a:pt x="776" y="748"/>
                      <a:pt x="780" y="756"/>
                      <a:pt x="781" y="757"/>
                    </a:cubicBezTo>
                    <a:cubicBezTo>
                      <a:pt x="785" y="764"/>
                      <a:pt x="789" y="769"/>
                      <a:pt x="794" y="775"/>
                    </a:cubicBezTo>
                    <a:cubicBezTo>
                      <a:pt x="794" y="775"/>
                      <a:pt x="794" y="775"/>
                      <a:pt x="794" y="775"/>
                    </a:cubicBezTo>
                    <a:cubicBezTo>
                      <a:pt x="802" y="782"/>
                      <a:pt x="808" y="787"/>
                      <a:pt x="818" y="790"/>
                    </a:cubicBezTo>
                    <a:cubicBezTo>
                      <a:pt x="829" y="793"/>
                      <a:pt x="843" y="792"/>
                      <a:pt x="852" y="784"/>
                    </a:cubicBezTo>
                    <a:cubicBezTo>
                      <a:pt x="857" y="780"/>
                      <a:pt x="862" y="770"/>
                      <a:pt x="857" y="764"/>
                    </a:cubicBezTo>
                    <a:cubicBezTo>
                      <a:pt x="856" y="762"/>
                      <a:pt x="853" y="761"/>
                      <a:pt x="850" y="762"/>
                    </a:cubicBezTo>
                    <a:cubicBezTo>
                      <a:pt x="848" y="763"/>
                      <a:pt x="847" y="765"/>
                      <a:pt x="847" y="768"/>
                    </a:cubicBezTo>
                    <a:cubicBezTo>
                      <a:pt x="848" y="770"/>
                      <a:pt x="849" y="771"/>
                      <a:pt x="850" y="771"/>
                    </a:cubicBezTo>
                    <a:cubicBezTo>
                      <a:pt x="852" y="772"/>
                      <a:pt x="854" y="771"/>
                      <a:pt x="854" y="769"/>
                    </a:cubicBezTo>
                    <a:cubicBezTo>
                      <a:pt x="854" y="768"/>
                      <a:pt x="854" y="766"/>
                      <a:pt x="853" y="766"/>
                    </a:cubicBezTo>
                    <a:cubicBezTo>
                      <a:pt x="855" y="765"/>
                      <a:pt x="856" y="767"/>
                      <a:pt x="856" y="768"/>
                    </a:cubicBezTo>
                    <a:cubicBezTo>
                      <a:pt x="857" y="771"/>
                      <a:pt x="856" y="773"/>
                      <a:pt x="854" y="775"/>
                    </a:cubicBezTo>
                    <a:cubicBezTo>
                      <a:pt x="850" y="777"/>
                      <a:pt x="845" y="775"/>
                      <a:pt x="843" y="771"/>
                    </a:cubicBezTo>
                    <a:cubicBezTo>
                      <a:pt x="841" y="768"/>
                      <a:pt x="841" y="765"/>
                      <a:pt x="842" y="762"/>
                    </a:cubicBezTo>
                    <a:cubicBezTo>
                      <a:pt x="844" y="759"/>
                      <a:pt x="846" y="757"/>
                      <a:pt x="849" y="757"/>
                    </a:cubicBezTo>
                    <a:cubicBezTo>
                      <a:pt x="853" y="756"/>
                      <a:pt x="857" y="757"/>
                      <a:pt x="860" y="760"/>
                    </a:cubicBezTo>
                    <a:cubicBezTo>
                      <a:pt x="866" y="767"/>
                      <a:pt x="862" y="778"/>
                      <a:pt x="855" y="784"/>
                    </a:cubicBezTo>
                    <a:cubicBezTo>
                      <a:pt x="853" y="785"/>
                      <a:pt x="851" y="787"/>
                      <a:pt x="848" y="788"/>
                    </a:cubicBezTo>
                    <a:cubicBezTo>
                      <a:pt x="857" y="785"/>
                      <a:pt x="864" y="780"/>
                      <a:pt x="870" y="773"/>
                    </a:cubicBezTo>
                    <a:cubicBezTo>
                      <a:pt x="874" y="768"/>
                      <a:pt x="877" y="764"/>
                      <a:pt x="879" y="758"/>
                    </a:cubicBezTo>
                    <a:cubicBezTo>
                      <a:pt x="880" y="752"/>
                      <a:pt x="880" y="747"/>
                      <a:pt x="879" y="740"/>
                    </a:cubicBezTo>
                    <a:cubicBezTo>
                      <a:pt x="878" y="737"/>
                      <a:pt x="877" y="734"/>
                      <a:pt x="875" y="731"/>
                    </a:cubicBezTo>
                    <a:cubicBezTo>
                      <a:pt x="875" y="731"/>
                      <a:pt x="875" y="731"/>
                      <a:pt x="875" y="731"/>
                    </a:cubicBezTo>
                    <a:cubicBezTo>
                      <a:pt x="879" y="740"/>
                      <a:pt x="874" y="750"/>
                      <a:pt x="861" y="748"/>
                    </a:cubicBezTo>
                    <a:cubicBezTo>
                      <a:pt x="852" y="746"/>
                      <a:pt x="840" y="732"/>
                      <a:pt x="822" y="746"/>
                    </a:cubicBezTo>
                    <a:close/>
                    <a:moveTo>
                      <a:pt x="820" y="838"/>
                    </a:moveTo>
                    <a:cubicBezTo>
                      <a:pt x="811" y="830"/>
                      <a:pt x="802" y="844"/>
                      <a:pt x="798" y="847"/>
                    </a:cubicBezTo>
                    <a:cubicBezTo>
                      <a:pt x="795" y="850"/>
                      <a:pt x="793" y="852"/>
                      <a:pt x="789" y="851"/>
                    </a:cubicBezTo>
                    <a:cubicBezTo>
                      <a:pt x="793" y="854"/>
                      <a:pt x="804" y="857"/>
                      <a:pt x="810" y="856"/>
                    </a:cubicBezTo>
                    <a:cubicBezTo>
                      <a:pt x="817" y="855"/>
                      <a:pt x="823" y="850"/>
                      <a:pt x="822" y="841"/>
                    </a:cubicBezTo>
                    <a:cubicBezTo>
                      <a:pt x="819" y="844"/>
                      <a:pt x="814" y="848"/>
                      <a:pt x="810" y="848"/>
                    </a:cubicBezTo>
                    <a:cubicBezTo>
                      <a:pt x="812" y="847"/>
                      <a:pt x="817" y="843"/>
                      <a:pt x="820" y="838"/>
                    </a:cubicBezTo>
                    <a:close/>
                    <a:moveTo>
                      <a:pt x="772" y="741"/>
                    </a:moveTo>
                    <a:cubicBezTo>
                      <a:pt x="792" y="757"/>
                      <a:pt x="813" y="753"/>
                      <a:pt x="825" y="757"/>
                    </a:cubicBezTo>
                    <a:cubicBezTo>
                      <a:pt x="837" y="762"/>
                      <a:pt x="832" y="776"/>
                      <a:pt x="817" y="775"/>
                    </a:cubicBezTo>
                    <a:cubicBezTo>
                      <a:pt x="801" y="773"/>
                      <a:pt x="783" y="757"/>
                      <a:pt x="772" y="741"/>
                    </a:cubicBezTo>
                    <a:close/>
                    <a:moveTo>
                      <a:pt x="842" y="796"/>
                    </a:moveTo>
                    <a:cubicBezTo>
                      <a:pt x="862" y="795"/>
                      <a:pt x="893" y="771"/>
                      <a:pt x="883" y="752"/>
                    </a:cubicBezTo>
                    <a:cubicBezTo>
                      <a:pt x="886" y="749"/>
                      <a:pt x="893" y="753"/>
                      <a:pt x="895" y="759"/>
                    </a:cubicBezTo>
                    <a:cubicBezTo>
                      <a:pt x="896" y="765"/>
                      <a:pt x="894" y="774"/>
                      <a:pt x="885" y="778"/>
                    </a:cubicBezTo>
                    <a:cubicBezTo>
                      <a:pt x="888" y="783"/>
                      <a:pt x="878" y="792"/>
                      <a:pt x="864" y="796"/>
                    </a:cubicBezTo>
                    <a:cubicBezTo>
                      <a:pt x="872" y="797"/>
                      <a:pt x="881" y="802"/>
                      <a:pt x="887" y="807"/>
                    </a:cubicBezTo>
                    <a:cubicBezTo>
                      <a:pt x="895" y="814"/>
                      <a:pt x="902" y="823"/>
                      <a:pt x="904" y="833"/>
                    </a:cubicBezTo>
                    <a:cubicBezTo>
                      <a:pt x="907" y="843"/>
                      <a:pt x="905" y="854"/>
                      <a:pt x="897" y="861"/>
                    </a:cubicBezTo>
                    <a:cubicBezTo>
                      <a:pt x="892" y="866"/>
                      <a:pt x="884" y="869"/>
                      <a:pt x="877" y="866"/>
                    </a:cubicBezTo>
                    <a:cubicBezTo>
                      <a:pt x="871" y="864"/>
                      <a:pt x="867" y="858"/>
                      <a:pt x="867" y="852"/>
                    </a:cubicBezTo>
                    <a:cubicBezTo>
                      <a:pt x="867" y="845"/>
                      <a:pt x="870" y="839"/>
                      <a:pt x="874" y="834"/>
                    </a:cubicBezTo>
                    <a:cubicBezTo>
                      <a:pt x="871" y="848"/>
                      <a:pt x="882" y="850"/>
                      <a:pt x="885" y="854"/>
                    </a:cubicBezTo>
                    <a:cubicBezTo>
                      <a:pt x="890" y="860"/>
                      <a:pt x="886" y="865"/>
                      <a:pt x="881" y="866"/>
                    </a:cubicBezTo>
                    <a:cubicBezTo>
                      <a:pt x="881" y="866"/>
                      <a:pt x="881" y="866"/>
                      <a:pt x="881" y="866"/>
                    </a:cubicBezTo>
                    <a:cubicBezTo>
                      <a:pt x="886" y="867"/>
                      <a:pt x="891" y="864"/>
                      <a:pt x="896" y="860"/>
                    </a:cubicBezTo>
                    <a:cubicBezTo>
                      <a:pt x="902" y="854"/>
                      <a:pt x="905" y="846"/>
                      <a:pt x="903" y="836"/>
                    </a:cubicBezTo>
                    <a:cubicBezTo>
                      <a:pt x="903" y="838"/>
                      <a:pt x="903" y="841"/>
                      <a:pt x="902" y="843"/>
                    </a:cubicBezTo>
                    <a:cubicBezTo>
                      <a:pt x="900" y="847"/>
                      <a:pt x="896" y="851"/>
                      <a:pt x="891" y="850"/>
                    </a:cubicBezTo>
                    <a:cubicBezTo>
                      <a:pt x="889" y="850"/>
                      <a:pt x="887" y="848"/>
                      <a:pt x="887" y="845"/>
                    </a:cubicBezTo>
                    <a:cubicBezTo>
                      <a:pt x="886" y="843"/>
                      <a:pt x="886" y="842"/>
                      <a:pt x="888" y="840"/>
                    </a:cubicBezTo>
                    <a:cubicBezTo>
                      <a:pt x="889" y="839"/>
                      <a:pt x="891" y="838"/>
                      <a:pt x="893" y="838"/>
                    </a:cubicBezTo>
                    <a:cubicBezTo>
                      <a:pt x="895" y="838"/>
                      <a:pt x="897" y="840"/>
                      <a:pt x="897" y="843"/>
                    </a:cubicBezTo>
                    <a:cubicBezTo>
                      <a:pt x="897" y="844"/>
                      <a:pt x="896" y="845"/>
                      <a:pt x="895" y="846"/>
                    </a:cubicBezTo>
                    <a:cubicBezTo>
                      <a:pt x="894" y="846"/>
                      <a:pt x="893" y="846"/>
                      <a:pt x="893" y="845"/>
                    </a:cubicBezTo>
                    <a:cubicBezTo>
                      <a:pt x="893" y="845"/>
                      <a:pt x="894" y="845"/>
                      <a:pt x="895" y="845"/>
                    </a:cubicBezTo>
                    <a:cubicBezTo>
                      <a:pt x="896" y="844"/>
                      <a:pt x="896" y="842"/>
                      <a:pt x="895" y="842"/>
                    </a:cubicBezTo>
                    <a:cubicBezTo>
                      <a:pt x="894" y="841"/>
                      <a:pt x="893" y="841"/>
                      <a:pt x="892" y="841"/>
                    </a:cubicBezTo>
                    <a:cubicBezTo>
                      <a:pt x="891" y="842"/>
                      <a:pt x="890" y="843"/>
                      <a:pt x="890" y="844"/>
                    </a:cubicBezTo>
                    <a:cubicBezTo>
                      <a:pt x="890" y="846"/>
                      <a:pt x="891" y="847"/>
                      <a:pt x="893" y="847"/>
                    </a:cubicBezTo>
                    <a:cubicBezTo>
                      <a:pt x="897" y="848"/>
                      <a:pt x="901" y="843"/>
                      <a:pt x="902" y="839"/>
                    </a:cubicBezTo>
                    <a:cubicBezTo>
                      <a:pt x="903" y="833"/>
                      <a:pt x="899" y="825"/>
                      <a:pt x="896" y="820"/>
                    </a:cubicBezTo>
                    <a:cubicBezTo>
                      <a:pt x="886" y="805"/>
                      <a:pt x="872" y="798"/>
                      <a:pt x="857" y="797"/>
                    </a:cubicBezTo>
                    <a:cubicBezTo>
                      <a:pt x="852" y="797"/>
                      <a:pt x="847" y="797"/>
                      <a:pt x="842" y="796"/>
                    </a:cubicBezTo>
                    <a:close/>
                    <a:moveTo>
                      <a:pt x="822" y="798"/>
                    </a:moveTo>
                    <a:cubicBezTo>
                      <a:pt x="832" y="798"/>
                      <a:pt x="836" y="815"/>
                      <a:pt x="834" y="825"/>
                    </a:cubicBezTo>
                    <a:cubicBezTo>
                      <a:pt x="832" y="836"/>
                      <a:pt x="827" y="849"/>
                      <a:pt x="835" y="860"/>
                    </a:cubicBezTo>
                    <a:cubicBezTo>
                      <a:pt x="839" y="866"/>
                      <a:pt x="846" y="869"/>
                      <a:pt x="853" y="868"/>
                    </a:cubicBezTo>
                    <a:cubicBezTo>
                      <a:pt x="857" y="867"/>
                      <a:pt x="860" y="864"/>
                      <a:pt x="860" y="859"/>
                    </a:cubicBezTo>
                    <a:cubicBezTo>
                      <a:pt x="858" y="862"/>
                      <a:pt x="852" y="864"/>
                      <a:pt x="848" y="861"/>
                    </a:cubicBezTo>
                    <a:cubicBezTo>
                      <a:pt x="844" y="859"/>
                      <a:pt x="843" y="853"/>
                      <a:pt x="845" y="848"/>
                    </a:cubicBezTo>
                    <a:cubicBezTo>
                      <a:pt x="848" y="838"/>
                      <a:pt x="852" y="829"/>
                      <a:pt x="851" y="819"/>
                    </a:cubicBezTo>
                    <a:cubicBezTo>
                      <a:pt x="849" y="806"/>
                      <a:pt x="837" y="795"/>
                      <a:pt x="822" y="798"/>
                    </a:cubicBezTo>
                    <a:close/>
                    <a:moveTo>
                      <a:pt x="775" y="804"/>
                    </a:moveTo>
                    <a:cubicBezTo>
                      <a:pt x="776" y="815"/>
                      <a:pt x="786" y="829"/>
                      <a:pt x="796" y="832"/>
                    </a:cubicBezTo>
                    <a:cubicBezTo>
                      <a:pt x="807" y="836"/>
                      <a:pt x="814" y="828"/>
                      <a:pt x="803" y="821"/>
                    </a:cubicBezTo>
                    <a:cubicBezTo>
                      <a:pt x="794" y="816"/>
                      <a:pt x="779" y="814"/>
                      <a:pt x="775" y="804"/>
                    </a:cubicBezTo>
                    <a:close/>
                    <a:moveTo>
                      <a:pt x="635" y="654"/>
                    </a:moveTo>
                    <a:cubicBezTo>
                      <a:pt x="614" y="630"/>
                      <a:pt x="563" y="628"/>
                      <a:pt x="555" y="659"/>
                    </a:cubicBezTo>
                    <a:cubicBezTo>
                      <a:pt x="549" y="657"/>
                      <a:pt x="547" y="646"/>
                      <a:pt x="552" y="639"/>
                    </a:cubicBezTo>
                    <a:cubicBezTo>
                      <a:pt x="557" y="630"/>
                      <a:pt x="570" y="626"/>
                      <a:pt x="582" y="632"/>
                    </a:cubicBezTo>
                    <a:cubicBezTo>
                      <a:pt x="587" y="621"/>
                      <a:pt x="622" y="626"/>
                      <a:pt x="635" y="654"/>
                    </a:cubicBezTo>
                    <a:close/>
                    <a:moveTo>
                      <a:pt x="705" y="535"/>
                    </a:moveTo>
                    <a:cubicBezTo>
                      <a:pt x="708" y="536"/>
                      <a:pt x="709" y="539"/>
                      <a:pt x="708" y="541"/>
                    </a:cubicBezTo>
                    <a:cubicBezTo>
                      <a:pt x="706" y="544"/>
                      <a:pt x="703" y="545"/>
                      <a:pt x="701" y="544"/>
                    </a:cubicBezTo>
                    <a:cubicBezTo>
                      <a:pt x="698" y="542"/>
                      <a:pt x="697" y="539"/>
                      <a:pt x="699" y="537"/>
                    </a:cubicBezTo>
                    <a:cubicBezTo>
                      <a:pt x="700" y="534"/>
                      <a:pt x="703" y="533"/>
                      <a:pt x="705" y="535"/>
                    </a:cubicBezTo>
                    <a:close/>
                    <a:moveTo>
                      <a:pt x="715" y="537"/>
                    </a:moveTo>
                    <a:cubicBezTo>
                      <a:pt x="717" y="538"/>
                      <a:pt x="718" y="540"/>
                      <a:pt x="717" y="542"/>
                    </a:cubicBezTo>
                    <a:cubicBezTo>
                      <a:pt x="716" y="544"/>
                      <a:pt x="713" y="545"/>
                      <a:pt x="711" y="544"/>
                    </a:cubicBezTo>
                    <a:cubicBezTo>
                      <a:pt x="709" y="543"/>
                      <a:pt x="709" y="540"/>
                      <a:pt x="710" y="538"/>
                    </a:cubicBezTo>
                    <a:cubicBezTo>
                      <a:pt x="711" y="537"/>
                      <a:pt x="713" y="536"/>
                      <a:pt x="715" y="537"/>
                    </a:cubicBezTo>
                    <a:close/>
                    <a:moveTo>
                      <a:pt x="693" y="538"/>
                    </a:moveTo>
                    <a:cubicBezTo>
                      <a:pt x="697" y="540"/>
                      <a:pt x="699" y="544"/>
                      <a:pt x="697" y="548"/>
                    </a:cubicBezTo>
                    <a:cubicBezTo>
                      <a:pt x="695" y="552"/>
                      <a:pt x="690" y="553"/>
                      <a:pt x="686" y="551"/>
                    </a:cubicBezTo>
                    <a:cubicBezTo>
                      <a:pt x="683" y="549"/>
                      <a:pt x="681" y="545"/>
                      <a:pt x="683" y="541"/>
                    </a:cubicBezTo>
                    <a:cubicBezTo>
                      <a:pt x="685" y="537"/>
                      <a:pt x="690" y="536"/>
                      <a:pt x="693" y="538"/>
                    </a:cubicBezTo>
                    <a:close/>
                    <a:moveTo>
                      <a:pt x="731" y="698"/>
                    </a:moveTo>
                    <a:cubicBezTo>
                      <a:pt x="723" y="706"/>
                      <a:pt x="707" y="710"/>
                      <a:pt x="692" y="706"/>
                    </a:cubicBezTo>
                    <a:cubicBezTo>
                      <a:pt x="682" y="704"/>
                      <a:pt x="671" y="697"/>
                      <a:pt x="665" y="689"/>
                    </a:cubicBezTo>
                    <a:cubicBezTo>
                      <a:pt x="662" y="684"/>
                      <a:pt x="660" y="679"/>
                      <a:pt x="659" y="673"/>
                    </a:cubicBezTo>
                    <a:cubicBezTo>
                      <a:pt x="659" y="665"/>
                      <a:pt x="664" y="657"/>
                      <a:pt x="669" y="654"/>
                    </a:cubicBezTo>
                    <a:cubicBezTo>
                      <a:pt x="676" y="651"/>
                      <a:pt x="684" y="655"/>
                      <a:pt x="684" y="662"/>
                    </a:cubicBezTo>
                    <a:cubicBezTo>
                      <a:pt x="674" y="659"/>
                      <a:pt x="668" y="668"/>
                      <a:pt x="670" y="678"/>
                    </a:cubicBezTo>
                    <a:cubicBezTo>
                      <a:pt x="672" y="688"/>
                      <a:pt x="684" y="699"/>
                      <a:pt x="694" y="702"/>
                    </a:cubicBezTo>
                    <a:cubicBezTo>
                      <a:pt x="713" y="707"/>
                      <a:pt x="724" y="702"/>
                      <a:pt x="731" y="698"/>
                    </a:cubicBezTo>
                    <a:close/>
                    <a:moveTo>
                      <a:pt x="652" y="673"/>
                    </a:moveTo>
                    <a:cubicBezTo>
                      <a:pt x="637" y="643"/>
                      <a:pt x="648" y="604"/>
                      <a:pt x="670" y="592"/>
                    </a:cubicBezTo>
                    <a:cubicBezTo>
                      <a:pt x="694" y="580"/>
                      <a:pt x="704" y="601"/>
                      <a:pt x="683" y="612"/>
                    </a:cubicBezTo>
                    <a:cubicBezTo>
                      <a:pt x="673" y="617"/>
                      <a:pt x="642" y="641"/>
                      <a:pt x="652" y="673"/>
                    </a:cubicBezTo>
                    <a:close/>
                    <a:moveTo>
                      <a:pt x="906" y="973"/>
                    </a:moveTo>
                    <a:cubicBezTo>
                      <a:pt x="887" y="957"/>
                      <a:pt x="866" y="962"/>
                      <a:pt x="855" y="958"/>
                    </a:cubicBezTo>
                    <a:cubicBezTo>
                      <a:pt x="842" y="953"/>
                      <a:pt x="847" y="939"/>
                      <a:pt x="862" y="940"/>
                    </a:cubicBezTo>
                    <a:cubicBezTo>
                      <a:pt x="878" y="942"/>
                      <a:pt x="895" y="957"/>
                      <a:pt x="906" y="973"/>
                    </a:cubicBezTo>
                    <a:close/>
                    <a:moveTo>
                      <a:pt x="856" y="904"/>
                    </a:moveTo>
                    <a:cubicBezTo>
                      <a:pt x="858" y="905"/>
                      <a:pt x="860" y="906"/>
                      <a:pt x="862" y="908"/>
                    </a:cubicBezTo>
                    <a:cubicBezTo>
                      <a:pt x="863" y="910"/>
                      <a:pt x="863" y="913"/>
                      <a:pt x="861" y="916"/>
                    </a:cubicBezTo>
                    <a:cubicBezTo>
                      <a:pt x="859" y="920"/>
                      <a:pt x="855" y="920"/>
                      <a:pt x="852" y="919"/>
                    </a:cubicBezTo>
                    <a:cubicBezTo>
                      <a:pt x="847" y="916"/>
                      <a:pt x="848" y="912"/>
                      <a:pt x="847" y="909"/>
                    </a:cubicBezTo>
                    <a:cubicBezTo>
                      <a:pt x="845" y="905"/>
                      <a:pt x="840" y="903"/>
                      <a:pt x="835" y="904"/>
                    </a:cubicBezTo>
                    <a:cubicBezTo>
                      <a:pt x="829" y="905"/>
                      <a:pt x="825" y="909"/>
                      <a:pt x="824" y="916"/>
                    </a:cubicBezTo>
                    <a:cubicBezTo>
                      <a:pt x="824" y="919"/>
                      <a:pt x="825" y="923"/>
                      <a:pt x="829" y="923"/>
                    </a:cubicBezTo>
                    <a:cubicBezTo>
                      <a:pt x="827" y="920"/>
                      <a:pt x="829" y="915"/>
                      <a:pt x="834" y="916"/>
                    </a:cubicBezTo>
                    <a:cubicBezTo>
                      <a:pt x="837" y="917"/>
                      <a:pt x="842" y="920"/>
                      <a:pt x="846" y="924"/>
                    </a:cubicBezTo>
                    <a:cubicBezTo>
                      <a:pt x="851" y="927"/>
                      <a:pt x="856" y="930"/>
                      <a:pt x="861" y="930"/>
                    </a:cubicBezTo>
                    <a:cubicBezTo>
                      <a:pt x="871" y="930"/>
                      <a:pt x="879" y="920"/>
                      <a:pt x="877" y="911"/>
                    </a:cubicBezTo>
                    <a:cubicBezTo>
                      <a:pt x="876" y="905"/>
                      <a:pt x="872" y="902"/>
                      <a:pt x="868" y="899"/>
                    </a:cubicBezTo>
                    <a:cubicBezTo>
                      <a:pt x="864" y="895"/>
                      <a:pt x="851" y="890"/>
                      <a:pt x="848" y="884"/>
                    </a:cubicBezTo>
                    <a:cubicBezTo>
                      <a:pt x="847" y="879"/>
                      <a:pt x="849" y="876"/>
                      <a:pt x="853" y="876"/>
                    </a:cubicBezTo>
                    <a:cubicBezTo>
                      <a:pt x="851" y="872"/>
                      <a:pt x="845" y="872"/>
                      <a:pt x="841" y="875"/>
                    </a:cubicBezTo>
                    <a:cubicBezTo>
                      <a:pt x="835" y="881"/>
                      <a:pt x="835" y="893"/>
                      <a:pt x="843" y="900"/>
                    </a:cubicBezTo>
                    <a:cubicBezTo>
                      <a:pt x="846" y="903"/>
                      <a:pt x="850" y="904"/>
                      <a:pt x="856" y="904"/>
                    </a:cubicBezTo>
                    <a:close/>
                    <a:moveTo>
                      <a:pt x="839" y="902"/>
                    </a:moveTo>
                    <a:cubicBezTo>
                      <a:pt x="828" y="899"/>
                      <a:pt x="815" y="887"/>
                      <a:pt x="813" y="875"/>
                    </a:cubicBezTo>
                    <a:cubicBezTo>
                      <a:pt x="811" y="863"/>
                      <a:pt x="820" y="858"/>
                      <a:pt x="826" y="870"/>
                    </a:cubicBezTo>
                    <a:cubicBezTo>
                      <a:pt x="830" y="880"/>
                      <a:pt x="830" y="896"/>
                      <a:pt x="839" y="902"/>
                    </a:cubicBezTo>
                    <a:close/>
                    <a:moveTo>
                      <a:pt x="878" y="921"/>
                    </a:moveTo>
                    <a:cubicBezTo>
                      <a:pt x="877" y="926"/>
                      <a:pt x="870" y="931"/>
                      <a:pt x="866" y="931"/>
                    </a:cubicBezTo>
                    <a:cubicBezTo>
                      <a:pt x="866" y="937"/>
                      <a:pt x="878" y="942"/>
                      <a:pt x="883" y="934"/>
                    </a:cubicBezTo>
                    <a:cubicBezTo>
                      <a:pt x="886" y="929"/>
                      <a:pt x="884" y="922"/>
                      <a:pt x="878" y="921"/>
                    </a:cubicBezTo>
                    <a:close/>
                  </a:path>
                </a:pathLst>
              </a:custGeom>
              <a:solidFill>
                <a:srgbClr val="DBC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" name="椭圆 19"/>
              <p:cNvSpPr/>
              <p:nvPr/>
            </p:nvSpPr>
            <p:spPr>
              <a:xfrm>
                <a:off x="5344804" y="2680070"/>
                <a:ext cx="1502393" cy="1497860"/>
              </a:xfrm>
              <a:prstGeom prst="ellipse">
                <a:avLst/>
              </a:prstGeom>
              <a:solidFill>
                <a:srgbClr val="5C4A4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2" name="Group 25"/>
            <p:cNvGrpSpPr/>
            <p:nvPr/>
          </p:nvGrpSpPr>
          <p:grpSpPr>
            <a:xfrm>
              <a:off x="6066955" y="2644706"/>
              <a:ext cx="600646" cy="600646"/>
              <a:chOff x="2522538" y="2613025"/>
              <a:chExt cx="288925" cy="288925"/>
            </a:xfrm>
            <a:solidFill>
              <a:schemeClr val="bg1"/>
            </a:solidFill>
          </p:grpSpPr>
          <p:sp>
            <p:nvSpPr>
              <p:cNvPr id="33" name="Freeform 104"/>
              <p:cNvSpPr>
                <a:spLocks noEditPoints="1"/>
              </p:cNvSpPr>
              <p:nvPr/>
            </p:nvSpPr>
            <p:spPr bwMode="auto">
              <a:xfrm>
                <a:off x="2679700" y="2613025"/>
                <a:ext cx="131763" cy="128588"/>
              </a:xfrm>
              <a:custGeom>
                <a:avLst/>
                <a:gdLst>
                  <a:gd name="T0" fmla="*/ 0 w 83"/>
                  <a:gd name="T1" fmla="*/ 0 h 81"/>
                  <a:gd name="T2" fmla="*/ 0 w 83"/>
                  <a:gd name="T3" fmla="*/ 81 h 81"/>
                  <a:gd name="T4" fmla="*/ 83 w 83"/>
                  <a:gd name="T5" fmla="*/ 81 h 81"/>
                  <a:gd name="T6" fmla="*/ 83 w 83"/>
                  <a:gd name="T7" fmla="*/ 0 h 81"/>
                  <a:gd name="T8" fmla="*/ 0 w 83"/>
                  <a:gd name="T9" fmla="*/ 0 h 81"/>
                  <a:gd name="T10" fmla="*/ 75 w 83"/>
                  <a:gd name="T11" fmla="*/ 50 h 81"/>
                  <a:gd name="T12" fmla="*/ 52 w 83"/>
                  <a:gd name="T13" fmla="*/ 50 h 81"/>
                  <a:gd name="T14" fmla="*/ 52 w 83"/>
                  <a:gd name="T15" fmla="*/ 73 h 81"/>
                  <a:gd name="T16" fmla="*/ 32 w 83"/>
                  <a:gd name="T17" fmla="*/ 73 h 81"/>
                  <a:gd name="T18" fmla="*/ 32 w 83"/>
                  <a:gd name="T19" fmla="*/ 50 h 81"/>
                  <a:gd name="T20" fmla="*/ 9 w 83"/>
                  <a:gd name="T21" fmla="*/ 50 h 81"/>
                  <a:gd name="T22" fmla="*/ 9 w 83"/>
                  <a:gd name="T23" fmla="*/ 30 h 81"/>
                  <a:gd name="T24" fmla="*/ 32 w 83"/>
                  <a:gd name="T25" fmla="*/ 30 h 81"/>
                  <a:gd name="T26" fmla="*/ 32 w 83"/>
                  <a:gd name="T27" fmla="*/ 7 h 81"/>
                  <a:gd name="T28" fmla="*/ 52 w 83"/>
                  <a:gd name="T29" fmla="*/ 7 h 81"/>
                  <a:gd name="T30" fmla="*/ 52 w 83"/>
                  <a:gd name="T31" fmla="*/ 30 h 81"/>
                  <a:gd name="T32" fmla="*/ 75 w 83"/>
                  <a:gd name="T33" fmla="*/ 30 h 81"/>
                  <a:gd name="T34" fmla="*/ 75 w 83"/>
                  <a:gd name="T35" fmla="*/ 5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3" h="81">
                    <a:moveTo>
                      <a:pt x="0" y="0"/>
                    </a:moveTo>
                    <a:lnTo>
                      <a:pt x="0" y="81"/>
                    </a:lnTo>
                    <a:lnTo>
                      <a:pt x="83" y="81"/>
                    </a:lnTo>
                    <a:lnTo>
                      <a:pt x="83" y="0"/>
                    </a:lnTo>
                    <a:lnTo>
                      <a:pt x="0" y="0"/>
                    </a:lnTo>
                    <a:close/>
                    <a:moveTo>
                      <a:pt x="75" y="50"/>
                    </a:moveTo>
                    <a:lnTo>
                      <a:pt x="52" y="50"/>
                    </a:lnTo>
                    <a:lnTo>
                      <a:pt x="52" y="73"/>
                    </a:lnTo>
                    <a:lnTo>
                      <a:pt x="32" y="73"/>
                    </a:lnTo>
                    <a:lnTo>
                      <a:pt x="32" y="50"/>
                    </a:lnTo>
                    <a:lnTo>
                      <a:pt x="9" y="50"/>
                    </a:lnTo>
                    <a:lnTo>
                      <a:pt x="9" y="30"/>
                    </a:lnTo>
                    <a:lnTo>
                      <a:pt x="32" y="30"/>
                    </a:lnTo>
                    <a:lnTo>
                      <a:pt x="32" y="7"/>
                    </a:lnTo>
                    <a:lnTo>
                      <a:pt x="52" y="7"/>
                    </a:lnTo>
                    <a:lnTo>
                      <a:pt x="52" y="30"/>
                    </a:lnTo>
                    <a:lnTo>
                      <a:pt x="75" y="30"/>
                    </a:lnTo>
                    <a:lnTo>
                      <a:pt x="75" y="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  <p:sp>
            <p:nvSpPr>
              <p:cNvPr id="34" name="Freeform 105"/>
              <p:cNvSpPr>
                <a:spLocks noEditPoints="1"/>
              </p:cNvSpPr>
              <p:nvPr/>
            </p:nvSpPr>
            <p:spPr bwMode="auto">
              <a:xfrm>
                <a:off x="2522538" y="2613025"/>
                <a:ext cx="131763" cy="128588"/>
              </a:xfrm>
              <a:custGeom>
                <a:avLst/>
                <a:gdLst>
                  <a:gd name="T0" fmla="*/ 0 w 83"/>
                  <a:gd name="T1" fmla="*/ 81 h 81"/>
                  <a:gd name="T2" fmla="*/ 83 w 83"/>
                  <a:gd name="T3" fmla="*/ 81 h 81"/>
                  <a:gd name="T4" fmla="*/ 83 w 83"/>
                  <a:gd name="T5" fmla="*/ 0 h 81"/>
                  <a:gd name="T6" fmla="*/ 0 w 83"/>
                  <a:gd name="T7" fmla="*/ 0 h 81"/>
                  <a:gd name="T8" fmla="*/ 0 w 83"/>
                  <a:gd name="T9" fmla="*/ 81 h 81"/>
                  <a:gd name="T10" fmla="*/ 19 w 83"/>
                  <a:gd name="T11" fmla="*/ 30 h 81"/>
                  <a:gd name="T12" fmla="*/ 70 w 83"/>
                  <a:gd name="T13" fmla="*/ 30 h 81"/>
                  <a:gd name="T14" fmla="*/ 70 w 83"/>
                  <a:gd name="T15" fmla="*/ 50 h 81"/>
                  <a:gd name="T16" fmla="*/ 19 w 83"/>
                  <a:gd name="T17" fmla="*/ 50 h 81"/>
                  <a:gd name="T18" fmla="*/ 19 w 83"/>
                  <a:gd name="T19" fmla="*/ 3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3" h="81">
                    <a:moveTo>
                      <a:pt x="0" y="81"/>
                    </a:moveTo>
                    <a:lnTo>
                      <a:pt x="83" y="81"/>
                    </a:lnTo>
                    <a:lnTo>
                      <a:pt x="83" y="0"/>
                    </a:lnTo>
                    <a:lnTo>
                      <a:pt x="0" y="0"/>
                    </a:lnTo>
                    <a:lnTo>
                      <a:pt x="0" y="81"/>
                    </a:lnTo>
                    <a:close/>
                    <a:moveTo>
                      <a:pt x="19" y="30"/>
                    </a:moveTo>
                    <a:lnTo>
                      <a:pt x="70" y="30"/>
                    </a:lnTo>
                    <a:lnTo>
                      <a:pt x="70" y="50"/>
                    </a:lnTo>
                    <a:lnTo>
                      <a:pt x="19" y="50"/>
                    </a:lnTo>
                    <a:lnTo>
                      <a:pt x="19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  <p:sp>
            <p:nvSpPr>
              <p:cNvPr id="35" name="Freeform 106"/>
              <p:cNvSpPr>
                <a:spLocks noEditPoints="1"/>
              </p:cNvSpPr>
              <p:nvPr/>
            </p:nvSpPr>
            <p:spPr bwMode="auto">
              <a:xfrm>
                <a:off x="2679700" y="2765425"/>
                <a:ext cx="131763" cy="136525"/>
              </a:xfrm>
              <a:custGeom>
                <a:avLst/>
                <a:gdLst>
                  <a:gd name="T0" fmla="*/ 0 w 83"/>
                  <a:gd name="T1" fmla="*/ 86 h 86"/>
                  <a:gd name="T2" fmla="*/ 83 w 83"/>
                  <a:gd name="T3" fmla="*/ 86 h 86"/>
                  <a:gd name="T4" fmla="*/ 83 w 83"/>
                  <a:gd name="T5" fmla="*/ 0 h 86"/>
                  <a:gd name="T6" fmla="*/ 0 w 83"/>
                  <a:gd name="T7" fmla="*/ 0 h 86"/>
                  <a:gd name="T8" fmla="*/ 0 w 83"/>
                  <a:gd name="T9" fmla="*/ 86 h 86"/>
                  <a:gd name="T10" fmla="*/ 17 w 83"/>
                  <a:gd name="T11" fmla="*/ 18 h 86"/>
                  <a:gd name="T12" fmla="*/ 66 w 83"/>
                  <a:gd name="T13" fmla="*/ 18 h 86"/>
                  <a:gd name="T14" fmla="*/ 66 w 83"/>
                  <a:gd name="T15" fmla="*/ 38 h 86"/>
                  <a:gd name="T16" fmla="*/ 17 w 83"/>
                  <a:gd name="T17" fmla="*/ 38 h 86"/>
                  <a:gd name="T18" fmla="*/ 17 w 83"/>
                  <a:gd name="T19" fmla="*/ 18 h 86"/>
                  <a:gd name="T20" fmla="*/ 17 w 83"/>
                  <a:gd name="T21" fmla="*/ 51 h 86"/>
                  <a:gd name="T22" fmla="*/ 66 w 83"/>
                  <a:gd name="T23" fmla="*/ 51 h 86"/>
                  <a:gd name="T24" fmla="*/ 66 w 83"/>
                  <a:gd name="T25" fmla="*/ 71 h 86"/>
                  <a:gd name="T26" fmla="*/ 17 w 83"/>
                  <a:gd name="T27" fmla="*/ 71 h 86"/>
                  <a:gd name="T28" fmla="*/ 17 w 83"/>
                  <a:gd name="T29" fmla="*/ 5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3" h="86">
                    <a:moveTo>
                      <a:pt x="0" y="86"/>
                    </a:moveTo>
                    <a:lnTo>
                      <a:pt x="83" y="86"/>
                    </a:lnTo>
                    <a:lnTo>
                      <a:pt x="83" y="0"/>
                    </a:lnTo>
                    <a:lnTo>
                      <a:pt x="0" y="0"/>
                    </a:lnTo>
                    <a:lnTo>
                      <a:pt x="0" y="86"/>
                    </a:lnTo>
                    <a:close/>
                    <a:moveTo>
                      <a:pt x="17" y="18"/>
                    </a:moveTo>
                    <a:lnTo>
                      <a:pt x="66" y="18"/>
                    </a:lnTo>
                    <a:lnTo>
                      <a:pt x="66" y="38"/>
                    </a:lnTo>
                    <a:lnTo>
                      <a:pt x="17" y="38"/>
                    </a:lnTo>
                    <a:lnTo>
                      <a:pt x="17" y="18"/>
                    </a:lnTo>
                    <a:close/>
                    <a:moveTo>
                      <a:pt x="17" y="51"/>
                    </a:moveTo>
                    <a:lnTo>
                      <a:pt x="66" y="51"/>
                    </a:lnTo>
                    <a:lnTo>
                      <a:pt x="66" y="71"/>
                    </a:lnTo>
                    <a:lnTo>
                      <a:pt x="17" y="71"/>
                    </a:lnTo>
                    <a:lnTo>
                      <a:pt x="17" y="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  <p:sp>
            <p:nvSpPr>
              <p:cNvPr id="36" name="Freeform 107"/>
              <p:cNvSpPr>
                <a:spLocks noEditPoints="1"/>
              </p:cNvSpPr>
              <p:nvPr/>
            </p:nvSpPr>
            <p:spPr bwMode="auto">
              <a:xfrm>
                <a:off x="2522538" y="2765425"/>
                <a:ext cx="131763" cy="136525"/>
              </a:xfrm>
              <a:custGeom>
                <a:avLst/>
                <a:gdLst>
                  <a:gd name="T0" fmla="*/ 0 w 50"/>
                  <a:gd name="T1" fmla="*/ 52 h 52"/>
                  <a:gd name="T2" fmla="*/ 50 w 50"/>
                  <a:gd name="T3" fmla="*/ 52 h 52"/>
                  <a:gd name="T4" fmla="*/ 50 w 50"/>
                  <a:gd name="T5" fmla="*/ 0 h 52"/>
                  <a:gd name="T6" fmla="*/ 0 w 50"/>
                  <a:gd name="T7" fmla="*/ 0 h 52"/>
                  <a:gd name="T8" fmla="*/ 0 w 50"/>
                  <a:gd name="T9" fmla="*/ 52 h 52"/>
                  <a:gd name="T10" fmla="*/ 7 w 50"/>
                  <a:gd name="T11" fmla="*/ 15 h 52"/>
                  <a:gd name="T12" fmla="*/ 14 w 50"/>
                  <a:gd name="T13" fmla="*/ 8 h 52"/>
                  <a:gd name="T14" fmla="*/ 25 w 50"/>
                  <a:gd name="T15" fmla="*/ 19 h 52"/>
                  <a:gd name="T16" fmla="*/ 36 w 50"/>
                  <a:gd name="T17" fmla="*/ 8 h 52"/>
                  <a:gd name="T18" fmla="*/ 43 w 50"/>
                  <a:gd name="T19" fmla="*/ 15 h 52"/>
                  <a:gd name="T20" fmla="*/ 32 w 50"/>
                  <a:gd name="T21" fmla="*/ 26 h 52"/>
                  <a:gd name="T22" fmla="*/ 43 w 50"/>
                  <a:gd name="T23" fmla="*/ 37 h 52"/>
                  <a:gd name="T24" fmla="*/ 36 w 50"/>
                  <a:gd name="T25" fmla="*/ 44 h 52"/>
                  <a:gd name="T26" fmla="*/ 25 w 50"/>
                  <a:gd name="T27" fmla="*/ 33 h 52"/>
                  <a:gd name="T28" fmla="*/ 14 w 50"/>
                  <a:gd name="T29" fmla="*/ 44 h 52"/>
                  <a:gd name="T30" fmla="*/ 7 w 50"/>
                  <a:gd name="T31" fmla="*/ 37 h 52"/>
                  <a:gd name="T32" fmla="*/ 18 w 50"/>
                  <a:gd name="T33" fmla="*/ 26 h 52"/>
                  <a:gd name="T34" fmla="*/ 7 w 50"/>
                  <a:gd name="T35" fmla="*/ 1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" h="52">
                    <a:moveTo>
                      <a:pt x="0" y="52"/>
                    </a:moveTo>
                    <a:cubicBezTo>
                      <a:pt x="50" y="52"/>
                      <a:pt x="50" y="52"/>
                      <a:pt x="50" y="52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52"/>
                    </a:lnTo>
                    <a:close/>
                    <a:moveTo>
                      <a:pt x="7" y="15"/>
                    </a:move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24" y="19"/>
                      <a:pt x="25" y="19"/>
                    </a:cubicBezTo>
                    <a:cubicBezTo>
                      <a:pt x="26" y="19"/>
                      <a:pt x="36" y="8"/>
                      <a:pt x="36" y="8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3" y="15"/>
                      <a:pt x="32" y="25"/>
                      <a:pt x="32" y="26"/>
                    </a:cubicBezTo>
                    <a:cubicBezTo>
                      <a:pt x="32" y="27"/>
                      <a:pt x="43" y="37"/>
                      <a:pt x="43" y="37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6" y="44"/>
                      <a:pt x="26" y="33"/>
                      <a:pt x="25" y="33"/>
                    </a:cubicBezTo>
                    <a:cubicBezTo>
                      <a:pt x="24" y="33"/>
                      <a:pt x="14" y="44"/>
                      <a:pt x="14" y="44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7" y="37"/>
                      <a:pt x="18" y="27"/>
                      <a:pt x="18" y="26"/>
                    </a:cubicBezTo>
                    <a:cubicBezTo>
                      <a:pt x="18" y="25"/>
                      <a:pt x="7" y="15"/>
                      <a:pt x="7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</p:grpSp>
      </p:grpSp>
      <p:grpSp>
        <p:nvGrpSpPr>
          <p:cNvPr id="41" name="组合 40"/>
          <p:cNvGrpSpPr/>
          <p:nvPr/>
        </p:nvGrpSpPr>
        <p:grpSpPr>
          <a:xfrm>
            <a:off x="8425526" y="1747385"/>
            <a:ext cx="2464251" cy="2463344"/>
            <a:chOff x="8236841" y="1906884"/>
            <a:chExt cx="2464251" cy="2463344"/>
          </a:xfrm>
        </p:grpSpPr>
        <p:grpSp>
          <p:nvGrpSpPr>
            <p:cNvPr id="29" name="组合 28"/>
            <p:cNvGrpSpPr/>
            <p:nvPr/>
          </p:nvGrpSpPr>
          <p:grpSpPr>
            <a:xfrm>
              <a:off x="8236841" y="1906884"/>
              <a:ext cx="2464251" cy="2463344"/>
              <a:chOff x="4863875" y="2197328"/>
              <a:chExt cx="2464251" cy="2463344"/>
            </a:xfrm>
          </p:grpSpPr>
          <p:sp>
            <p:nvSpPr>
              <p:cNvPr id="30" name="Freeform 7"/>
              <p:cNvSpPr>
                <a:spLocks noEditPoints="1"/>
              </p:cNvSpPr>
              <p:nvPr/>
            </p:nvSpPr>
            <p:spPr bwMode="auto">
              <a:xfrm>
                <a:off x="4863875" y="2197328"/>
                <a:ext cx="2464251" cy="2463344"/>
              </a:xfrm>
              <a:custGeom>
                <a:avLst/>
                <a:gdLst>
                  <a:gd name="T0" fmla="*/ 1074 w 2732"/>
                  <a:gd name="T1" fmla="*/ 640 h 2731"/>
                  <a:gd name="T2" fmla="*/ 946 w 2732"/>
                  <a:gd name="T3" fmla="*/ 257 h 2731"/>
                  <a:gd name="T4" fmla="*/ 1324 w 2732"/>
                  <a:gd name="T5" fmla="*/ 218 h 2731"/>
                  <a:gd name="T6" fmla="*/ 1473 w 2732"/>
                  <a:gd name="T7" fmla="*/ 610 h 2731"/>
                  <a:gd name="T8" fmla="*/ 1371 w 2732"/>
                  <a:gd name="T9" fmla="*/ 693 h 2731"/>
                  <a:gd name="T10" fmla="*/ 1246 w 2732"/>
                  <a:gd name="T11" fmla="*/ 503 h 2731"/>
                  <a:gd name="T12" fmla="*/ 1146 w 2732"/>
                  <a:gd name="T13" fmla="*/ 736 h 2731"/>
                  <a:gd name="T14" fmla="*/ 1765 w 2732"/>
                  <a:gd name="T15" fmla="*/ 524 h 2731"/>
                  <a:gd name="T16" fmla="*/ 1952 w 2732"/>
                  <a:gd name="T17" fmla="*/ 733 h 2731"/>
                  <a:gd name="T18" fmla="*/ 2102 w 2732"/>
                  <a:gd name="T19" fmla="*/ 374 h 2731"/>
                  <a:gd name="T20" fmla="*/ 1809 w 2732"/>
                  <a:gd name="T21" fmla="*/ 786 h 2731"/>
                  <a:gd name="T22" fmla="*/ 1648 w 2732"/>
                  <a:gd name="T23" fmla="*/ 640 h 2731"/>
                  <a:gd name="T24" fmla="*/ 2434 w 2732"/>
                  <a:gd name="T25" fmla="*/ 527 h 2731"/>
                  <a:gd name="T26" fmla="*/ 2528 w 2732"/>
                  <a:gd name="T27" fmla="*/ 941 h 2731"/>
                  <a:gd name="T28" fmla="*/ 2235 w 2732"/>
                  <a:gd name="T29" fmla="*/ 484 h 2731"/>
                  <a:gd name="T30" fmla="*/ 1916 w 2732"/>
                  <a:gd name="T31" fmla="*/ 1235 h 2731"/>
                  <a:gd name="T32" fmla="*/ 2083 w 2732"/>
                  <a:gd name="T33" fmla="*/ 582 h 2731"/>
                  <a:gd name="T34" fmla="*/ 2603 w 2732"/>
                  <a:gd name="T35" fmla="*/ 1033 h 2731"/>
                  <a:gd name="T36" fmla="*/ 2557 w 2732"/>
                  <a:gd name="T37" fmla="*/ 1247 h 2731"/>
                  <a:gd name="T38" fmla="*/ 2127 w 2732"/>
                  <a:gd name="T39" fmla="*/ 1376 h 2731"/>
                  <a:gd name="T40" fmla="*/ 1929 w 2732"/>
                  <a:gd name="T41" fmla="*/ 1413 h 2731"/>
                  <a:gd name="T42" fmla="*/ 2208 w 2732"/>
                  <a:gd name="T43" fmla="*/ 1253 h 2731"/>
                  <a:gd name="T44" fmla="*/ 2031 w 2732"/>
                  <a:gd name="T45" fmla="*/ 1142 h 2731"/>
                  <a:gd name="T46" fmla="*/ 2329 w 2732"/>
                  <a:gd name="T47" fmla="*/ 1836 h 2731"/>
                  <a:gd name="T48" fmla="*/ 2030 w 2732"/>
                  <a:gd name="T49" fmla="*/ 1855 h 2731"/>
                  <a:gd name="T50" fmla="*/ 2477 w 2732"/>
                  <a:gd name="T51" fmla="*/ 2021 h 2731"/>
                  <a:gd name="T52" fmla="*/ 1948 w 2732"/>
                  <a:gd name="T53" fmla="*/ 1657 h 2731"/>
                  <a:gd name="T54" fmla="*/ 2136 w 2732"/>
                  <a:gd name="T55" fmla="*/ 1603 h 2731"/>
                  <a:gd name="T56" fmla="*/ 1787 w 2732"/>
                  <a:gd name="T57" fmla="*/ 1927 h 2731"/>
                  <a:gd name="T58" fmla="*/ 1802 w 2732"/>
                  <a:gd name="T59" fmla="*/ 2411 h 2731"/>
                  <a:gd name="T60" fmla="*/ 2085 w 2732"/>
                  <a:gd name="T61" fmla="*/ 2313 h 2731"/>
                  <a:gd name="T62" fmla="*/ 1506 w 2732"/>
                  <a:gd name="T63" fmla="*/ 1872 h 2731"/>
                  <a:gd name="T64" fmla="*/ 1962 w 2732"/>
                  <a:gd name="T65" fmla="*/ 2023 h 2731"/>
                  <a:gd name="T66" fmla="*/ 1671 w 2732"/>
                  <a:gd name="T67" fmla="*/ 2482 h 2731"/>
                  <a:gd name="T68" fmla="*/ 1576 w 2732"/>
                  <a:gd name="T69" fmla="*/ 2524 h 2731"/>
                  <a:gd name="T70" fmla="*/ 1458 w 2732"/>
                  <a:gd name="T71" fmla="*/ 2275 h 2731"/>
                  <a:gd name="T72" fmla="*/ 1411 w 2732"/>
                  <a:gd name="T73" fmla="*/ 1931 h 2731"/>
                  <a:gd name="T74" fmla="*/ 1524 w 2732"/>
                  <a:gd name="T75" fmla="*/ 2380 h 2731"/>
                  <a:gd name="T76" fmla="*/ 1165 w 2732"/>
                  <a:gd name="T77" fmla="*/ 1732 h 2731"/>
                  <a:gd name="T78" fmla="*/ 765 w 2732"/>
                  <a:gd name="T79" fmla="*/ 2250 h 2731"/>
                  <a:gd name="T80" fmla="*/ 1039 w 2732"/>
                  <a:gd name="T81" fmla="*/ 2130 h 2731"/>
                  <a:gd name="T82" fmla="*/ 939 w 2732"/>
                  <a:gd name="T83" fmla="*/ 2284 h 2731"/>
                  <a:gd name="T84" fmla="*/ 1140 w 2732"/>
                  <a:gd name="T85" fmla="*/ 1915 h 2731"/>
                  <a:gd name="T86" fmla="*/ 1139 w 2732"/>
                  <a:gd name="T87" fmla="*/ 2031 h 2731"/>
                  <a:gd name="T88" fmla="*/ 893 w 2732"/>
                  <a:gd name="T89" fmla="*/ 1924 h 2731"/>
                  <a:gd name="T90" fmla="*/ 258 w 2732"/>
                  <a:gd name="T91" fmla="*/ 1777 h 2731"/>
                  <a:gd name="T92" fmla="*/ 448 w 2732"/>
                  <a:gd name="T93" fmla="*/ 1984 h 2731"/>
                  <a:gd name="T94" fmla="*/ 785 w 2732"/>
                  <a:gd name="T95" fmla="*/ 1495 h 2731"/>
                  <a:gd name="T96" fmla="*/ 717 w 2732"/>
                  <a:gd name="T97" fmla="*/ 1924 h 2731"/>
                  <a:gd name="T98" fmla="*/ 220 w 2732"/>
                  <a:gd name="T99" fmla="*/ 1712 h 2731"/>
                  <a:gd name="T100" fmla="*/ 154 w 2732"/>
                  <a:gd name="T101" fmla="*/ 1552 h 2731"/>
                  <a:gd name="T102" fmla="*/ 108 w 2732"/>
                  <a:gd name="T103" fmla="*/ 1506 h 2731"/>
                  <a:gd name="T104" fmla="*/ 834 w 2732"/>
                  <a:gd name="T105" fmla="*/ 1363 h 2731"/>
                  <a:gd name="T106" fmla="*/ 420 w 2732"/>
                  <a:gd name="T107" fmla="*/ 1519 h 2731"/>
                  <a:gd name="T108" fmla="*/ 255 w 2732"/>
                  <a:gd name="T109" fmla="*/ 1029 h 2731"/>
                  <a:gd name="T110" fmla="*/ 457 w 2732"/>
                  <a:gd name="T111" fmla="*/ 766 h 2731"/>
                  <a:gd name="T112" fmla="*/ 683 w 2732"/>
                  <a:gd name="T113" fmla="*/ 1051 h 2731"/>
                  <a:gd name="T114" fmla="*/ 646 w 2732"/>
                  <a:gd name="T115" fmla="*/ 801 h 2731"/>
                  <a:gd name="T116" fmla="*/ 807 w 2732"/>
                  <a:gd name="T117" fmla="*/ 978 h 2731"/>
                  <a:gd name="T118" fmla="*/ 698 w 2732"/>
                  <a:gd name="T119" fmla="*/ 1151 h 2731"/>
                  <a:gd name="T120" fmla="*/ 925 w 2732"/>
                  <a:gd name="T121" fmla="*/ 593 h 2731"/>
                  <a:gd name="T122" fmla="*/ 1055 w 2732"/>
                  <a:gd name="T123" fmla="*/ 846 h 2731"/>
                  <a:gd name="T124" fmla="*/ 681 w 2732"/>
                  <a:gd name="T125" fmla="*/ 575 h 2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2" h="2731">
                    <a:moveTo>
                      <a:pt x="856" y="906"/>
                    </a:moveTo>
                    <a:cubicBezTo>
                      <a:pt x="860" y="907"/>
                      <a:pt x="862" y="910"/>
                      <a:pt x="861" y="913"/>
                    </a:cubicBezTo>
                    <a:cubicBezTo>
                      <a:pt x="860" y="919"/>
                      <a:pt x="852" y="919"/>
                      <a:pt x="850" y="914"/>
                    </a:cubicBezTo>
                    <a:cubicBezTo>
                      <a:pt x="848" y="911"/>
                      <a:pt x="849" y="908"/>
                      <a:pt x="845" y="904"/>
                    </a:cubicBezTo>
                    <a:cubicBezTo>
                      <a:pt x="850" y="907"/>
                      <a:pt x="852" y="905"/>
                      <a:pt x="856" y="906"/>
                    </a:cubicBezTo>
                    <a:close/>
                    <a:moveTo>
                      <a:pt x="1154" y="713"/>
                    </a:moveTo>
                    <a:cubicBezTo>
                      <a:pt x="1157" y="715"/>
                      <a:pt x="1157" y="719"/>
                      <a:pt x="1155" y="722"/>
                    </a:cubicBezTo>
                    <a:cubicBezTo>
                      <a:pt x="1151" y="726"/>
                      <a:pt x="1144" y="722"/>
                      <a:pt x="1144" y="717"/>
                    </a:cubicBezTo>
                    <a:cubicBezTo>
                      <a:pt x="1145" y="713"/>
                      <a:pt x="1147" y="711"/>
                      <a:pt x="1145" y="706"/>
                    </a:cubicBezTo>
                    <a:cubicBezTo>
                      <a:pt x="1149" y="710"/>
                      <a:pt x="1151" y="710"/>
                      <a:pt x="1154" y="713"/>
                    </a:cubicBezTo>
                    <a:close/>
                    <a:moveTo>
                      <a:pt x="1346" y="930"/>
                    </a:moveTo>
                    <a:cubicBezTo>
                      <a:pt x="1330" y="951"/>
                      <a:pt x="1308" y="955"/>
                      <a:pt x="1290" y="950"/>
                    </a:cubicBezTo>
                    <a:cubicBezTo>
                      <a:pt x="1273" y="946"/>
                      <a:pt x="1268" y="933"/>
                      <a:pt x="1258" y="930"/>
                    </a:cubicBezTo>
                    <a:cubicBezTo>
                      <a:pt x="1254" y="929"/>
                      <a:pt x="1250" y="929"/>
                      <a:pt x="1246" y="931"/>
                    </a:cubicBezTo>
                    <a:cubicBezTo>
                      <a:pt x="1248" y="920"/>
                      <a:pt x="1261" y="915"/>
                      <a:pt x="1271" y="919"/>
                    </a:cubicBezTo>
                    <a:cubicBezTo>
                      <a:pt x="1284" y="924"/>
                      <a:pt x="1288" y="934"/>
                      <a:pt x="1303" y="938"/>
                    </a:cubicBezTo>
                    <a:cubicBezTo>
                      <a:pt x="1319" y="942"/>
                      <a:pt x="1334" y="939"/>
                      <a:pt x="1346" y="930"/>
                    </a:cubicBezTo>
                    <a:close/>
                    <a:moveTo>
                      <a:pt x="1396" y="903"/>
                    </a:moveTo>
                    <a:cubicBezTo>
                      <a:pt x="1384" y="925"/>
                      <a:pt x="1360" y="927"/>
                      <a:pt x="1349" y="932"/>
                    </a:cubicBezTo>
                    <a:cubicBezTo>
                      <a:pt x="1334" y="939"/>
                      <a:pt x="1339" y="952"/>
                      <a:pt x="1356" y="948"/>
                    </a:cubicBezTo>
                    <a:cubicBezTo>
                      <a:pt x="1374" y="944"/>
                      <a:pt x="1393" y="924"/>
                      <a:pt x="1396" y="903"/>
                    </a:cubicBezTo>
                    <a:close/>
                    <a:moveTo>
                      <a:pt x="1133" y="325"/>
                    </a:moveTo>
                    <a:cubicBezTo>
                      <a:pt x="1145" y="305"/>
                      <a:pt x="1139" y="279"/>
                      <a:pt x="1126" y="267"/>
                    </a:cubicBezTo>
                    <a:cubicBezTo>
                      <a:pt x="1114" y="256"/>
                      <a:pt x="1101" y="263"/>
                      <a:pt x="1114" y="277"/>
                    </a:cubicBezTo>
                    <a:cubicBezTo>
                      <a:pt x="1125" y="288"/>
                      <a:pt x="1139" y="301"/>
                      <a:pt x="1133" y="325"/>
                    </a:cubicBezTo>
                    <a:close/>
                    <a:moveTo>
                      <a:pt x="857" y="211"/>
                    </a:moveTo>
                    <a:cubicBezTo>
                      <a:pt x="865" y="196"/>
                      <a:pt x="889" y="182"/>
                      <a:pt x="907" y="183"/>
                    </a:cubicBezTo>
                    <a:cubicBezTo>
                      <a:pt x="925" y="183"/>
                      <a:pt x="928" y="199"/>
                      <a:pt x="908" y="202"/>
                    </a:cubicBezTo>
                    <a:cubicBezTo>
                      <a:pt x="892" y="205"/>
                      <a:pt x="872" y="197"/>
                      <a:pt x="857" y="211"/>
                    </a:cubicBezTo>
                    <a:close/>
                    <a:moveTo>
                      <a:pt x="1141" y="274"/>
                    </a:moveTo>
                    <a:cubicBezTo>
                      <a:pt x="1139" y="249"/>
                      <a:pt x="1120" y="240"/>
                      <a:pt x="1102" y="236"/>
                    </a:cubicBezTo>
                    <a:cubicBezTo>
                      <a:pt x="1091" y="233"/>
                      <a:pt x="1077" y="235"/>
                      <a:pt x="1069" y="227"/>
                    </a:cubicBezTo>
                    <a:cubicBezTo>
                      <a:pt x="1065" y="242"/>
                      <a:pt x="1097" y="245"/>
                      <a:pt x="1108" y="248"/>
                    </a:cubicBezTo>
                    <a:cubicBezTo>
                      <a:pt x="1124" y="251"/>
                      <a:pt x="1137" y="260"/>
                      <a:pt x="1141" y="274"/>
                    </a:cubicBezTo>
                    <a:close/>
                    <a:moveTo>
                      <a:pt x="987" y="257"/>
                    </a:moveTo>
                    <a:cubicBezTo>
                      <a:pt x="1006" y="275"/>
                      <a:pt x="1020" y="304"/>
                      <a:pt x="1016" y="321"/>
                    </a:cubicBezTo>
                    <a:cubicBezTo>
                      <a:pt x="1012" y="339"/>
                      <a:pt x="995" y="340"/>
                      <a:pt x="995" y="320"/>
                    </a:cubicBezTo>
                    <a:cubicBezTo>
                      <a:pt x="996" y="304"/>
                      <a:pt x="1001" y="279"/>
                      <a:pt x="987" y="257"/>
                    </a:cubicBezTo>
                    <a:close/>
                    <a:moveTo>
                      <a:pt x="916" y="126"/>
                    </a:moveTo>
                    <a:cubicBezTo>
                      <a:pt x="917" y="122"/>
                      <a:pt x="920" y="119"/>
                      <a:pt x="924" y="119"/>
                    </a:cubicBezTo>
                    <a:cubicBezTo>
                      <a:pt x="931" y="121"/>
                      <a:pt x="931" y="130"/>
                      <a:pt x="926" y="132"/>
                    </a:cubicBezTo>
                    <a:cubicBezTo>
                      <a:pt x="922" y="135"/>
                      <a:pt x="919" y="133"/>
                      <a:pt x="915" y="138"/>
                    </a:cubicBezTo>
                    <a:cubicBezTo>
                      <a:pt x="917" y="132"/>
                      <a:pt x="915" y="130"/>
                      <a:pt x="916" y="126"/>
                    </a:cubicBezTo>
                    <a:close/>
                    <a:moveTo>
                      <a:pt x="914" y="126"/>
                    </a:moveTo>
                    <a:cubicBezTo>
                      <a:pt x="914" y="123"/>
                      <a:pt x="916" y="121"/>
                      <a:pt x="918" y="120"/>
                    </a:cubicBezTo>
                    <a:cubicBezTo>
                      <a:pt x="920" y="118"/>
                      <a:pt x="924" y="117"/>
                      <a:pt x="927" y="119"/>
                    </a:cubicBezTo>
                    <a:cubicBezTo>
                      <a:pt x="931" y="122"/>
                      <a:pt x="932" y="126"/>
                      <a:pt x="931" y="130"/>
                    </a:cubicBezTo>
                    <a:cubicBezTo>
                      <a:pt x="928" y="136"/>
                      <a:pt x="923" y="134"/>
                      <a:pt x="920" y="136"/>
                    </a:cubicBezTo>
                    <a:cubicBezTo>
                      <a:pt x="916" y="138"/>
                      <a:pt x="914" y="144"/>
                      <a:pt x="916" y="149"/>
                    </a:cubicBezTo>
                    <a:cubicBezTo>
                      <a:pt x="917" y="156"/>
                      <a:pt x="922" y="161"/>
                      <a:pt x="929" y="161"/>
                    </a:cubicBezTo>
                    <a:cubicBezTo>
                      <a:pt x="933" y="161"/>
                      <a:pt x="937" y="159"/>
                      <a:pt x="938" y="154"/>
                    </a:cubicBezTo>
                    <a:cubicBezTo>
                      <a:pt x="934" y="157"/>
                      <a:pt x="928" y="155"/>
                      <a:pt x="929" y="149"/>
                    </a:cubicBezTo>
                    <a:cubicBezTo>
                      <a:pt x="929" y="146"/>
                      <a:pt x="933" y="141"/>
                      <a:pt x="937" y="135"/>
                    </a:cubicBezTo>
                    <a:cubicBezTo>
                      <a:pt x="940" y="130"/>
                      <a:pt x="943" y="124"/>
                      <a:pt x="942" y="118"/>
                    </a:cubicBezTo>
                    <a:cubicBezTo>
                      <a:pt x="942" y="107"/>
                      <a:pt x="930" y="99"/>
                      <a:pt x="919" y="102"/>
                    </a:cubicBezTo>
                    <a:cubicBezTo>
                      <a:pt x="913" y="104"/>
                      <a:pt x="910" y="108"/>
                      <a:pt x="907" y="113"/>
                    </a:cubicBezTo>
                    <a:cubicBezTo>
                      <a:pt x="904" y="118"/>
                      <a:pt x="899" y="133"/>
                      <a:pt x="892" y="137"/>
                    </a:cubicBezTo>
                    <a:cubicBezTo>
                      <a:pt x="887" y="139"/>
                      <a:pt x="883" y="136"/>
                      <a:pt x="882" y="132"/>
                    </a:cubicBezTo>
                    <a:cubicBezTo>
                      <a:pt x="879" y="135"/>
                      <a:pt x="879" y="141"/>
                      <a:pt x="883" y="145"/>
                    </a:cubicBezTo>
                    <a:cubicBezTo>
                      <a:pt x="890" y="151"/>
                      <a:pt x="903" y="151"/>
                      <a:pt x="911" y="141"/>
                    </a:cubicBezTo>
                    <a:cubicBezTo>
                      <a:pt x="913" y="137"/>
                      <a:pt x="914" y="132"/>
                      <a:pt x="914" y="126"/>
                    </a:cubicBezTo>
                    <a:close/>
                    <a:moveTo>
                      <a:pt x="912" y="145"/>
                    </a:moveTo>
                    <a:cubicBezTo>
                      <a:pt x="911" y="158"/>
                      <a:pt x="898" y="173"/>
                      <a:pt x="885" y="176"/>
                    </a:cubicBezTo>
                    <a:cubicBezTo>
                      <a:pt x="872" y="180"/>
                      <a:pt x="865" y="170"/>
                      <a:pt x="879" y="163"/>
                    </a:cubicBezTo>
                    <a:cubicBezTo>
                      <a:pt x="889" y="157"/>
                      <a:pt x="907" y="155"/>
                      <a:pt x="912" y="145"/>
                    </a:cubicBezTo>
                    <a:close/>
                    <a:moveTo>
                      <a:pt x="947" y="91"/>
                    </a:moveTo>
                    <a:cubicBezTo>
                      <a:pt x="948" y="91"/>
                      <a:pt x="949" y="93"/>
                      <a:pt x="950" y="94"/>
                    </a:cubicBezTo>
                    <a:cubicBezTo>
                      <a:pt x="955" y="85"/>
                      <a:pt x="968" y="72"/>
                      <a:pt x="984" y="64"/>
                    </a:cubicBezTo>
                    <a:cubicBezTo>
                      <a:pt x="980" y="67"/>
                      <a:pt x="977" y="71"/>
                      <a:pt x="975" y="75"/>
                    </a:cubicBezTo>
                    <a:cubicBezTo>
                      <a:pt x="959" y="104"/>
                      <a:pt x="976" y="120"/>
                      <a:pt x="976" y="147"/>
                    </a:cubicBezTo>
                    <a:cubicBezTo>
                      <a:pt x="975" y="156"/>
                      <a:pt x="969" y="166"/>
                      <a:pt x="957" y="164"/>
                    </a:cubicBezTo>
                    <a:cubicBezTo>
                      <a:pt x="951" y="163"/>
                      <a:pt x="947" y="158"/>
                      <a:pt x="946" y="153"/>
                    </a:cubicBezTo>
                    <a:cubicBezTo>
                      <a:pt x="945" y="149"/>
                      <a:pt x="945" y="146"/>
                      <a:pt x="948" y="143"/>
                    </a:cubicBezTo>
                    <a:cubicBezTo>
                      <a:pt x="949" y="141"/>
                      <a:pt x="950" y="140"/>
                      <a:pt x="951" y="139"/>
                    </a:cubicBezTo>
                    <a:cubicBezTo>
                      <a:pt x="951" y="140"/>
                      <a:pt x="951" y="139"/>
                      <a:pt x="950" y="141"/>
                    </a:cubicBezTo>
                    <a:cubicBezTo>
                      <a:pt x="948" y="143"/>
                      <a:pt x="948" y="150"/>
                      <a:pt x="952" y="152"/>
                    </a:cubicBezTo>
                    <a:cubicBezTo>
                      <a:pt x="955" y="154"/>
                      <a:pt x="960" y="153"/>
                      <a:pt x="963" y="150"/>
                    </a:cubicBezTo>
                    <a:cubicBezTo>
                      <a:pt x="965" y="147"/>
                      <a:pt x="964" y="142"/>
                      <a:pt x="961" y="140"/>
                    </a:cubicBezTo>
                    <a:cubicBezTo>
                      <a:pt x="957" y="135"/>
                      <a:pt x="950" y="137"/>
                      <a:pt x="946" y="142"/>
                    </a:cubicBezTo>
                    <a:cubicBezTo>
                      <a:pt x="944" y="145"/>
                      <a:pt x="943" y="149"/>
                      <a:pt x="944" y="153"/>
                    </a:cubicBezTo>
                    <a:cubicBezTo>
                      <a:pt x="945" y="160"/>
                      <a:pt x="950" y="165"/>
                      <a:pt x="956" y="167"/>
                    </a:cubicBezTo>
                    <a:cubicBezTo>
                      <a:pt x="971" y="170"/>
                      <a:pt x="978" y="159"/>
                      <a:pt x="979" y="147"/>
                    </a:cubicBezTo>
                    <a:cubicBezTo>
                      <a:pt x="979" y="120"/>
                      <a:pt x="961" y="103"/>
                      <a:pt x="980" y="75"/>
                    </a:cubicBezTo>
                    <a:cubicBezTo>
                      <a:pt x="988" y="63"/>
                      <a:pt x="1000" y="55"/>
                      <a:pt x="1016" y="55"/>
                    </a:cubicBezTo>
                    <a:cubicBezTo>
                      <a:pt x="1037" y="56"/>
                      <a:pt x="1056" y="71"/>
                      <a:pt x="1057" y="92"/>
                    </a:cubicBezTo>
                    <a:cubicBezTo>
                      <a:pt x="1055" y="69"/>
                      <a:pt x="1024" y="57"/>
                      <a:pt x="1002" y="66"/>
                    </a:cubicBezTo>
                    <a:cubicBezTo>
                      <a:pt x="991" y="70"/>
                      <a:pt x="978" y="82"/>
                      <a:pt x="976" y="97"/>
                    </a:cubicBezTo>
                    <a:cubicBezTo>
                      <a:pt x="973" y="127"/>
                      <a:pt x="1006" y="131"/>
                      <a:pt x="1009" y="103"/>
                    </a:cubicBezTo>
                    <a:cubicBezTo>
                      <a:pt x="1011" y="88"/>
                      <a:pt x="1021" y="78"/>
                      <a:pt x="1036" y="79"/>
                    </a:cubicBezTo>
                    <a:cubicBezTo>
                      <a:pt x="1046" y="80"/>
                      <a:pt x="1053" y="86"/>
                      <a:pt x="1057" y="92"/>
                    </a:cubicBezTo>
                    <a:cubicBezTo>
                      <a:pt x="1057" y="92"/>
                      <a:pt x="1057" y="92"/>
                      <a:pt x="1057" y="92"/>
                    </a:cubicBezTo>
                    <a:cubicBezTo>
                      <a:pt x="1057" y="92"/>
                      <a:pt x="1057" y="91"/>
                      <a:pt x="1057" y="90"/>
                    </a:cubicBezTo>
                    <a:cubicBezTo>
                      <a:pt x="1057" y="96"/>
                      <a:pt x="1058" y="101"/>
                      <a:pt x="1061" y="108"/>
                    </a:cubicBezTo>
                    <a:cubicBezTo>
                      <a:pt x="1065" y="121"/>
                      <a:pt x="1071" y="130"/>
                      <a:pt x="1082" y="138"/>
                    </a:cubicBezTo>
                    <a:cubicBezTo>
                      <a:pt x="1083" y="139"/>
                      <a:pt x="1083" y="139"/>
                      <a:pt x="1083" y="139"/>
                    </a:cubicBezTo>
                    <a:cubicBezTo>
                      <a:pt x="1070" y="137"/>
                      <a:pt x="1051" y="127"/>
                      <a:pt x="1045" y="117"/>
                    </a:cubicBezTo>
                    <a:cubicBezTo>
                      <a:pt x="1045" y="117"/>
                      <a:pt x="1044" y="117"/>
                      <a:pt x="1043" y="117"/>
                    </a:cubicBezTo>
                    <a:cubicBezTo>
                      <a:pt x="1048" y="127"/>
                      <a:pt x="1063" y="136"/>
                      <a:pt x="1076" y="140"/>
                    </a:cubicBezTo>
                    <a:cubicBezTo>
                      <a:pt x="1074" y="140"/>
                      <a:pt x="1072" y="141"/>
                      <a:pt x="1071" y="141"/>
                    </a:cubicBezTo>
                    <a:cubicBezTo>
                      <a:pt x="1070" y="141"/>
                      <a:pt x="1070" y="141"/>
                      <a:pt x="1070" y="141"/>
                    </a:cubicBezTo>
                    <a:cubicBezTo>
                      <a:pt x="1061" y="142"/>
                      <a:pt x="1053" y="145"/>
                      <a:pt x="1045" y="148"/>
                    </a:cubicBezTo>
                    <a:cubicBezTo>
                      <a:pt x="1036" y="151"/>
                      <a:pt x="1025" y="159"/>
                      <a:pt x="1016" y="157"/>
                    </a:cubicBezTo>
                    <a:cubicBezTo>
                      <a:pt x="1007" y="154"/>
                      <a:pt x="1001" y="148"/>
                      <a:pt x="1000" y="139"/>
                    </a:cubicBezTo>
                    <a:cubicBezTo>
                      <a:pt x="998" y="131"/>
                      <a:pt x="1001" y="122"/>
                      <a:pt x="1008" y="118"/>
                    </a:cubicBezTo>
                    <a:cubicBezTo>
                      <a:pt x="1014" y="114"/>
                      <a:pt x="1022" y="114"/>
                      <a:pt x="1027" y="118"/>
                    </a:cubicBezTo>
                    <a:cubicBezTo>
                      <a:pt x="1032" y="121"/>
                      <a:pt x="1034" y="127"/>
                      <a:pt x="1033" y="132"/>
                    </a:cubicBezTo>
                    <a:cubicBezTo>
                      <a:pt x="1033" y="128"/>
                      <a:pt x="1031" y="124"/>
                      <a:pt x="1027" y="123"/>
                    </a:cubicBezTo>
                    <a:cubicBezTo>
                      <a:pt x="1023" y="121"/>
                      <a:pt x="1017" y="123"/>
                      <a:pt x="1016" y="128"/>
                    </a:cubicBezTo>
                    <a:cubicBezTo>
                      <a:pt x="1014" y="132"/>
                      <a:pt x="1016" y="138"/>
                      <a:pt x="1021" y="139"/>
                    </a:cubicBezTo>
                    <a:cubicBezTo>
                      <a:pt x="1025" y="141"/>
                      <a:pt x="1029" y="140"/>
                      <a:pt x="1032" y="135"/>
                    </a:cubicBezTo>
                    <a:cubicBezTo>
                      <a:pt x="1033" y="133"/>
                      <a:pt x="1034" y="131"/>
                      <a:pt x="1034" y="128"/>
                    </a:cubicBezTo>
                    <a:cubicBezTo>
                      <a:pt x="1034" y="124"/>
                      <a:pt x="1031" y="120"/>
                      <a:pt x="1028" y="117"/>
                    </a:cubicBezTo>
                    <a:cubicBezTo>
                      <a:pt x="1022" y="113"/>
                      <a:pt x="1014" y="113"/>
                      <a:pt x="1008" y="117"/>
                    </a:cubicBezTo>
                    <a:cubicBezTo>
                      <a:pt x="1000" y="122"/>
                      <a:pt x="997" y="131"/>
                      <a:pt x="998" y="140"/>
                    </a:cubicBezTo>
                    <a:cubicBezTo>
                      <a:pt x="1000" y="149"/>
                      <a:pt x="1006" y="156"/>
                      <a:pt x="1015" y="159"/>
                    </a:cubicBezTo>
                    <a:cubicBezTo>
                      <a:pt x="1018" y="159"/>
                      <a:pt x="1020" y="160"/>
                      <a:pt x="1023" y="159"/>
                    </a:cubicBezTo>
                    <a:cubicBezTo>
                      <a:pt x="1022" y="160"/>
                      <a:pt x="1021" y="161"/>
                      <a:pt x="1020" y="162"/>
                    </a:cubicBezTo>
                    <a:cubicBezTo>
                      <a:pt x="1002" y="174"/>
                      <a:pt x="991" y="193"/>
                      <a:pt x="969" y="197"/>
                    </a:cubicBezTo>
                    <a:cubicBezTo>
                      <a:pt x="969" y="197"/>
                      <a:pt x="969" y="198"/>
                      <a:pt x="969" y="199"/>
                    </a:cubicBezTo>
                    <a:cubicBezTo>
                      <a:pt x="972" y="199"/>
                      <a:pt x="976" y="198"/>
                      <a:pt x="979" y="197"/>
                    </a:cubicBezTo>
                    <a:cubicBezTo>
                      <a:pt x="984" y="196"/>
                      <a:pt x="988" y="194"/>
                      <a:pt x="991" y="191"/>
                    </a:cubicBezTo>
                    <a:cubicBezTo>
                      <a:pt x="989" y="195"/>
                      <a:pt x="988" y="200"/>
                      <a:pt x="986" y="204"/>
                    </a:cubicBezTo>
                    <a:cubicBezTo>
                      <a:pt x="984" y="214"/>
                      <a:pt x="983" y="222"/>
                      <a:pt x="984" y="232"/>
                    </a:cubicBezTo>
                    <a:cubicBezTo>
                      <a:pt x="984" y="235"/>
                      <a:pt x="985" y="238"/>
                      <a:pt x="986" y="242"/>
                    </a:cubicBezTo>
                    <a:cubicBezTo>
                      <a:pt x="988" y="250"/>
                      <a:pt x="991" y="255"/>
                      <a:pt x="996" y="262"/>
                    </a:cubicBezTo>
                    <a:cubicBezTo>
                      <a:pt x="1002" y="268"/>
                      <a:pt x="1007" y="272"/>
                      <a:pt x="1015" y="275"/>
                    </a:cubicBezTo>
                    <a:cubicBezTo>
                      <a:pt x="1022" y="278"/>
                      <a:pt x="1030" y="278"/>
                      <a:pt x="1037" y="276"/>
                    </a:cubicBezTo>
                    <a:cubicBezTo>
                      <a:pt x="1050" y="273"/>
                      <a:pt x="1058" y="262"/>
                      <a:pt x="1060" y="249"/>
                    </a:cubicBezTo>
                    <a:cubicBezTo>
                      <a:pt x="1062" y="236"/>
                      <a:pt x="1058" y="223"/>
                      <a:pt x="1050" y="211"/>
                    </a:cubicBezTo>
                    <a:cubicBezTo>
                      <a:pt x="1052" y="240"/>
                      <a:pt x="1029" y="242"/>
                      <a:pt x="1021" y="250"/>
                    </a:cubicBezTo>
                    <a:cubicBezTo>
                      <a:pt x="1010" y="262"/>
                      <a:pt x="1017" y="274"/>
                      <a:pt x="1028" y="276"/>
                    </a:cubicBezTo>
                    <a:cubicBezTo>
                      <a:pt x="1028" y="276"/>
                      <a:pt x="1028" y="276"/>
                      <a:pt x="1028" y="276"/>
                    </a:cubicBezTo>
                    <a:cubicBezTo>
                      <a:pt x="1023" y="276"/>
                      <a:pt x="1020" y="276"/>
                      <a:pt x="1016" y="274"/>
                    </a:cubicBezTo>
                    <a:cubicBezTo>
                      <a:pt x="1008" y="271"/>
                      <a:pt x="1003" y="267"/>
                      <a:pt x="998" y="260"/>
                    </a:cubicBezTo>
                    <a:cubicBezTo>
                      <a:pt x="993" y="254"/>
                      <a:pt x="990" y="249"/>
                      <a:pt x="988" y="241"/>
                    </a:cubicBezTo>
                    <a:cubicBezTo>
                      <a:pt x="985" y="229"/>
                      <a:pt x="986" y="219"/>
                      <a:pt x="989" y="208"/>
                    </a:cubicBezTo>
                    <a:cubicBezTo>
                      <a:pt x="988" y="211"/>
                      <a:pt x="988" y="215"/>
                      <a:pt x="988" y="218"/>
                    </a:cubicBezTo>
                    <a:cubicBezTo>
                      <a:pt x="989" y="229"/>
                      <a:pt x="997" y="240"/>
                      <a:pt x="1009" y="240"/>
                    </a:cubicBezTo>
                    <a:cubicBezTo>
                      <a:pt x="1014" y="240"/>
                      <a:pt x="1019" y="236"/>
                      <a:pt x="1020" y="231"/>
                    </a:cubicBezTo>
                    <a:cubicBezTo>
                      <a:pt x="1022" y="227"/>
                      <a:pt x="1022" y="224"/>
                      <a:pt x="1019" y="220"/>
                    </a:cubicBezTo>
                    <a:cubicBezTo>
                      <a:pt x="1017" y="217"/>
                      <a:pt x="1013" y="215"/>
                      <a:pt x="1010" y="214"/>
                    </a:cubicBezTo>
                    <a:cubicBezTo>
                      <a:pt x="1004" y="214"/>
                      <a:pt x="999" y="217"/>
                      <a:pt x="999" y="223"/>
                    </a:cubicBezTo>
                    <a:cubicBezTo>
                      <a:pt x="998" y="226"/>
                      <a:pt x="1000" y="229"/>
                      <a:pt x="1003" y="230"/>
                    </a:cubicBezTo>
                    <a:cubicBezTo>
                      <a:pt x="1005" y="231"/>
                      <a:pt x="1007" y="230"/>
                      <a:pt x="1008" y="228"/>
                    </a:cubicBezTo>
                    <a:cubicBezTo>
                      <a:pt x="1007" y="229"/>
                      <a:pt x="1005" y="229"/>
                      <a:pt x="1004" y="228"/>
                    </a:cubicBezTo>
                    <a:cubicBezTo>
                      <a:pt x="1001" y="226"/>
                      <a:pt x="1002" y="223"/>
                      <a:pt x="1004" y="221"/>
                    </a:cubicBezTo>
                    <a:cubicBezTo>
                      <a:pt x="1006" y="220"/>
                      <a:pt x="1008" y="220"/>
                      <a:pt x="1010" y="221"/>
                    </a:cubicBezTo>
                    <a:cubicBezTo>
                      <a:pt x="1013" y="223"/>
                      <a:pt x="1014" y="225"/>
                      <a:pt x="1013" y="228"/>
                    </a:cubicBezTo>
                    <a:cubicBezTo>
                      <a:pt x="1013" y="231"/>
                      <a:pt x="1010" y="234"/>
                      <a:pt x="1007" y="234"/>
                    </a:cubicBezTo>
                    <a:cubicBezTo>
                      <a:pt x="997" y="234"/>
                      <a:pt x="990" y="223"/>
                      <a:pt x="990" y="215"/>
                    </a:cubicBezTo>
                    <a:cubicBezTo>
                      <a:pt x="988" y="186"/>
                      <a:pt x="1023" y="159"/>
                      <a:pt x="1050" y="149"/>
                    </a:cubicBezTo>
                    <a:cubicBezTo>
                      <a:pt x="1042" y="155"/>
                      <a:pt x="1036" y="162"/>
                      <a:pt x="1034" y="172"/>
                    </a:cubicBezTo>
                    <a:cubicBezTo>
                      <a:pt x="1032" y="176"/>
                      <a:pt x="1032" y="181"/>
                      <a:pt x="1033" y="187"/>
                    </a:cubicBezTo>
                    <a:cubicBezTo>
                      <a:pt x="1033" y="181"/>
                      <a:pt x="1034" y="176"/>
                      <a:pt x="1035" y="172"/>
                    </a:cubicBezTo>
                    <a:cubicBezTo>
                      <a:pt x="1039" y="161"/>
                      <a:pt x="1047" y="154"/>
                      <a:pt x="1058" y="149"/>
                    </a:cubicBezTo>
                    <a:cubicBezTo>
                      <a:pt x="1065" y="146"/>
                      <a:pt x="1072" y="144"/>
                      <a:pt x="1079" y="144"/>
                    </a:cubicBezTo>
                    <a:cubicBezTo>
                      <a:pt x="1093" y="145"/>
                      <a:pt x="1104" y="150"/>
                      <a:pt x="1117" y="151"/>
                    </a:cubicBezTo>
                    <a:cubicBezTo>
                      <a:pt x="1119" y="151"/>
                      <a:pt x="1119" y="151"/>
                      <a:pt x="1119" y="151"/>
                    </a:cubicBezTo>
                    <a:cubicBezTo>
                      <a:pt x="1126" y="152"/>
                      <a:pt x="1133" y="152"/>
                      <a:pt x="1141" y="151"/>
                    </a:cubicBezTo>
                    <a:cubicBezTo>
                      <a:pt x="1143" y="150"/>
                      <a:pt x="1161" y="147"/>
                      <a:pt x="1161" y="144"/>
                    </a:cubicBezTo>
                    <a:cubicBezTo>
                      <a:pt x="1160" y="144"/>
                      <a:pt x="1148" y="145"/>
                      <a:pt x="1146" y="146"/>
                    </a:cubicBezTo>
                    <a:cubicBezTo>
                      <a:pt x="1137" y="147"/>
                      <a:pt x="1129" y="148"/>
                      <a:pt x="1119" y="147"/>
                    </a:cubicBezTo>
                    <a:cubicBezTo>
                      <a:pt x="1119" y="147"/>
                      <a:pt x="1118" y="147"/>
                      <a:pt x="1118" y="147"/>
                    </a:cubicBezTo>
                    <a:cubicBezTo>
                      <a:pt x="1105" y="145"/>
                      <a:pt x="1095" y="143"/>
                      <a:pt x="1085" y="135"/>
                    </a:cubicBezTo>
                    <a:cubicBezTo>
                      <a:pt x="1073" y="126"/>
                      <a:pt x="1063" y="113"/>
                      <a:pt x="1063" y="97"/>
                    </a:cubicBezTo>
                    <a:cubicBezTo>
                      <a:pt x="1063" y="89"/>
                      <a:pt x="1069" y="77"/>
                      <a:pt x="1079" y="76"/>
                    </a:cubicBezTo>
                    <a:cubicBezTo>
                      <a:pt x="1082" y="76"/>
                      <a:pt x="1085" y="78"/>
                      <a:pt x="1086" y="82"/>
                    </a:cubicBezTo>
                    <a:cubicBezTo>
                      <a:pt x="1087" y="84"/>
                      <a:pt x="1086" y="87"/>
                      <a:pt x="1083" y="89"/>
                    </a:cubicBezTo>
                    <a:cubicBezTo>
                      <a:pt x="1081" y="90"/>
                      <a:pt x="1079" y="90"/>
                      <a:pt x="1078" y="89"/>
                    </a:cubicBezTo>
                    <a:cubicBezTo>
                      <a:pt x="1075" y="88"/>
                      <a:pt x="1074" y="85"/>
                      <a:pt x="1076" y="83"/>
                    </a:cubicBezTo>
                    <a:cubicBezTo>
                      <a:pt x="1077" y="82"/>
                      <a:pt x="1079" y="81"/>
                      <a:pt x="1081" y="82"/>
                    </a:cubicBezTo>
                    <a:cubicBezTo>
                      <a:pt x="1080" y="80"/>
                      <a:pt x="1077" y="79"/>
                      <a:pt x="1075" y="80"/>
                    </a:cubicBezTo>
                    <a:cubicBezTo>
                      <a:pt x="1072" y="82"/>
                      <a:pt x="1071" y="85"/>
                      <a:pt x="1072" y="88"/>
                    </a:cubicBezTo>
                    <a:cubicBezTo>
                      <a:pt x="1073" y="93"/>
                      <a:pt x="1078" y="97"/>
                      <a:pt x="1083" y="96"/>
                    </a:cubicBezTo>
                    <a:cubicBezTo>
                      <a:pt x="1087" y="95"/>
                      <a:pt x="1091" y="93"/>
                      <a:pt x="1093" y="89"/>
                    </a:cubicBezTo>
                    <a:cubicBezTo>
                      <a:pt x="1095" y="86"/>
                      <a:pt x="1095" y="82"/>
                      <a:pt x="1093" y="78"/>
                    </a:cubicBezTo>
                    <a:cubicBezTo>
                      <a:pt x="1091" y="74"/>
                      <a:pt x="1086" y="70"/>
                      <a:pt x="1081" y="70"/>
                    </a:cubicBezTo>
                    <a:cubicBezTo>
                      <a:pt x="1069" y="71"/>
                      <a:pt x="1061" y="82"/>
                      <a:pt x="1061" y="93"/>
                    </a:cubicBezTo>
                    <a:cubicBezTo>
                      <a:pt x="1061" y="97"/>
                      <a:pt x="1062" y="101"/>
                      <a:pt x="1063" y="104"/>
                    </a:cubicBezTo>
                    <a:cubicBezTo>
                      <a:pt x="1059" y="93"/>
                      <a:pt x="1058" y="83"/>
                      <a:pt x="1060" y="71"/>
                    </a:cubicBezTo>
                    <a:cubicBezTo>
                      <a:pt x="1061" y="63"/>
                      <a:pt x="1064" y="57"/>
                      <a:pt x="1068" y="50"/>
                    </a:cubicBezTo>
                    <a:cubicBezTo>
                      <a:pt x="1073" y="44"/>
                      <a:pt x="1078" y="40"/>
                      <a:pt x="1085" y="36"/>
                    </a:cubicBezTo>
                    <a:cubicBezTo>
                      <a:pt x="1089" y="34"/>
                      <a:pt x="1092" y="33"/>
                      <a:pt x="1097" y="32"/>
                    </a:cubicBezTo>
                    <a:cubicBezTo>
                      <a:pt x="1097" y="32"/>
                      <a:pt x="1097" y="32"/>
                      <a:pt x="1097" y="32"/>
                    </a:cubicBezTo>
                    <a:cubicBezTo>
                      <a:pt x="1086" y="36"/>
                      <a:pt x="1080" y="48"/>
                      <a:pt x="1092" y="59"/>
                    </a:cubicBezTo>
                    <a:cubicBezTo>
                      <a:pt x="1101" y="67"/>
                      <a:pt x="1124" y="67"/>
                      <a:pt x="1125" y="96"/>
                    </a:cubicBezTo>
                    <a:cubicBezTo>
                      <a:pt x="1131" y="84"/>
                      <a:pt x="1134" y="70"/>
                      <a:pt x="1132" y="57"/>
                    </a:cubicBezTo>
                    <a:cubicBezTo>
                      <a:pt x="1129" y="45"/>
                      <a:pt x="1119" y="34"/>
                      <a:pt x="1106" y="32"/>
                    </a:cubicBezTo>
                    <a:cubicBezTo>
                      <a:pt x="1099" y="30"/>
                      <a:pt x="1091" y="31"/>
                      <a:pt x="1084" y="34"/>
                    </a:cubicBezTo>
                    <a:cubicBezTo>
                      <a:pt x="1077" y="38"/>
                      <a:pt x="1072" y="42"/>
                      <a:pt x="1066" y="49"/>
                    </a:cubicBezTo>
                    <a:cubicBezTo>
                      <a:pt x="1062" y="56"/>
                      <a:pt x="1059" y="62"/>
                      <a:pt x="1058" y="70"/>
                    </a:cubicBezTo>
                    <a:cubicBezTo>
                      <a:pt x="1057" y="74"/>
                      <a:pt x="1057" y="77"/>
                      <a:pt x="1056" y="80"/>
                    </a:cubicBezTo>
                    <a:cubicBezTo>
                      <a:pt x="1056" y="82"/>
                      <a:pt x="1056" y="84"/>
                      <a:pt x="1056" y="86"/>
                    </a:cubicBezTo>
                    <a:cubicBezTo>
                      <a:pt x="1054" y="65"/>
                      <a:pt x="1034" y="52"/>
                      <a:pt x="1013" y="52"/>
                    </a:cubicBezTo>
                    <a:cubicBezTo>
                      <a:pt x="1013" y="52"/>
                      <a:pt x="1013" y="52"/>
                      <a:pt x="1013" y="52"/>
                    </a:cubicBezTo>
                    <a:cubicBezTo>
                      <a:pt x="1011" y="52"/>
                      <a:pt x="1010" y="52"/>
                      <a:pt x="1008" y="52"/>
                    </a:cubicBezTo>
                    <a:cubicBezTo>
                      <a:pt x="984" y="54"/>
                      <a:pt x="961" y="70"/>
                      <a:pt x="947" y="91"/>
                    </a:cubicBezTo>
                    <a:close/>
                    <a:moveTo>
                      <a:pt x="931" y="100"/>
                    </a:moveTo>
                    <a:cubicBezTo>
                      <a:pt x="937" y="101"/>
                      <a:pt x="942" y="108"/>
                      <a:pt x="943" y="112"/>
                    </a:cubicBezTo>
                    <a:cubicBezTo>
                      <a:pt x="950" y="112"/>
                      <a:pt x="954" y="99"/>
                      <a:pt x="945" y="94"/>
                    </a:cubicBezTo>
                    <a:cubicBezTo>
                      <a:pt x="940" y="90"/>
                      <a:pt x="931" y="94"/>
                      <a:pt x="931" y="100"/>
                    </a:cubicBezTo>
                    <a:close/>
                    <a:moveTo>
                      <a:pt x="935" y="88"/>
                    </a:moveTo>
                    <a:cubicBezTo>
                      <a:pt x="925" y="87"/>
                      <a:pt x="912" y="90"/>
                      <a:pt x="904" y="95"/>
                    </a:cubicBezTo>
                    <a:cubicBezTo>
                      <a:pt x="895" y="100"/>
                      <a:pt x="888" y="108"/>
                      <a:pt x="882" y="117"/>
                    </a:cubicBezTo>
                    <a:cubicBezTo>
                      <a:pt x="872" y="132"/>
                      <a:pt x="866" y="151"/>
                      <a:pt x="849" y="160"/>
                    </a:cubicBezTo>
                    <a:cubicBezTo>
                      <a:pt x="835" y="168"/>
                      <a:pt x="820" y="163"/>
                      <a:pt x="814" y="154"/>
                    </a:cubicBezTo>
                    <a:cubicBezTo>
                      <a:pt x="808" y="146"/>
                      <a:pt x="808" y="134"/>
                      <a:pt x="815" y="127"/>
                    </a:cubicBezTo>
                    <a:cubicBezTo>
                      <a:pt x="819" y="121"/>
                      <a:pt x="830" y="116"/>
                      <a:pt x="836" y="122"/>
                    </a:cubicBezTo>
                    <a:cubicBezTo>
                      <a:pt x="840" y="126"/>
                      <a:pt x="840" y="131"/>
                      <a:pt x="837" y="132"/>
                    </a:cubicBezTo>
                    <a:cubicBezTo>
                      <a:pt x="836" y="128"/>
                      <a:pt x="831" y="128"/>
                      <a:pt x="827" y="131"/>
                    </a:cubicBezTo>
                    <a:cubicBezTo>
                      <a:pt x="825" y="133"/>
                      <a:pt x="824" y="137"/>
                      <a:pt x="824" y="140"/>
                    </a:cubicBezTo>
                    <a:cubicBezTo>
                      <a:pt x="824" y="145"/>
                      <a:pt x="828" y="150"/>
                      <a:pt x="834" y="151"/>
                    </a:cubicBezTo>
                    <a:cubicBezTo>
                      <a:pt x="847" y="152"/>
                      <a:pt x="859" y="134"/>
                      <a:pt x="865" y="123"/>
                    </a:cubicBezTo>
                    <a:cubicBezTo>
                      <a:pt x="873" y="105"/>
                      <a:pt x="886" y="92"/>
                      <a:pt x="905" y="86"/>
                    </a:cubicBezTo>
                    <a:cubicBezTo>
                      <a:pt x="915" y="82"/>
                      <a:pt x="926" y="82"/>
                      <a:pt x="935" y="88"/>
                    </a:cubicBezTo>
                    <a:close/>
                    <a:moveTo>
                      <a:pt x="1137" y="64"/>
                    </a:moveTo>
                    <a:cubicBezTo>
                      <a:pt x="1137" y="49"/>
                      <a:pt x="1150" y="47"/>
                      <a:pt x="1160" y="43"/>
                    </a:cubicBezTo>
                    <a:cubicBezTo>
                      <a:pt x="1169" y="40"/>
                      <a:pt x="1178" y="32"/>
                      <a:pt x="1173" y="21"/>
                    </a:cubicBezTo>
                    <a:cubicBezTo>
                      <a:pt x="1163" y="28"/>
                      <a:pt x="1159" y="21"/>
                      <a:pt x="1147" y="25"/>
                    </a:cubicBezTo>
                    <a:cubicBezTo>
                      <a:pt x="1135" y="28"/>
                      <a:pt x="1127" y="45"/>
                      <a:pt x="1137" y="64"/>
                    </a:cubicBezTo>
                    <a:close/>
                    <a:moveTo>
                      <a:pt x="1225" y="50"/>
                    </a:moveTo>
                    <a:cubicBezTo>
                      <a:pt x="1207" y="24"/>
                      <a:pt x="1240" y="6"/>
                      <a:pt x="1257" y="11"/>
                    </a:cubicBezTo>
                    <a:cubicBezTo>
                      <a:pt x="1242" y="12"/>
                      <a:pt x="1222" y="35"/>
                      <a:pt x="1225" y="50"/>
                    </a:cubicBezTo>
                    <a:close/>
                    <a:moveTo>
                      <a:pt x="1233" y="67"/>
                    </a:moveTo>
                    <a:cubicBezTo>
                      <a:pt x="1214" y="71"/>
                      <a:pt x="1193" y="62"/>
                      <a:pt x="1185" y="48"/>
                    </a:cubicBezTo>
                    <a:cubicBezTo>
                      <a:pt x="1168" y="19"/>
                      <a:pt x="1201" y="1"/>
                      <a:pt x="1209" y="31"/>
                    </a:cubicBezTo>
                    <a:cubicBezTo>
                      <a:pt x="1214" y="47"/>
                      <a:pt x="1217" y="57"/>
                      <a:pt x="1233" y="67"/>
                    </a:cubicBezTo>
                    <a:close/>
                    <a:moveTo>
                      <a:pt x="1383" y="28"/>
                    </a:moveTo>
                    <a:cubicBezTo>
                      <a:pt x="1361" y="0"/>
                      <a:pt x="1330" y="2"/>
                      <a:pt x="1304" y="11"/>
                    </a:cubicBezTo>
                    <a:cubicBezTo>
                      <a:pt x="1290" y="16"/>
                      <a:pt x="1273" y="29"/>
                      <a:pt x="1258" y="24"/>
                    </a:cubicBezTo>
                    <a:cubicBezTo>
                      <a:pt x="1264" y="47"/>
                      <a:pt x="1307" y="26"/>
                      <a:pt x="1321" y="21"/>
                    </a:cubicBezTo>
                    <a:cubicBezTo>
                      <a:pt x="1344" y="13"/>
                      <a:pt x="1366" y="14"/>
                      <a:pt x="1383" y="28"/>
                    </a:cubicBezTo>
                    <a:close/>
                    <a:moveTo>
                      <a:pt x="1282" y="669"/>
                    </a:moveTo>
                    <a:cubicBezTo>
                      <a:pt x="1257" y="676"/>
                      <a:pt x="1251" y="712"/>
                      <a:pt x="1243" y="724"/>
                    </a:cubicBezTo>
                    <a:cubicBezTo>
                      <a:pt x="1231" y="743"/>
                      <a:pt x="1212" y="734"/>
                      <a:pt x="1221" y="713"/>
                    </a:cubicBezTo>
                    <a:cubicBezTo>
                      <a:pt x="1229" y="693"/>
                      <a:pt x="1257" y="670"/>
                      <a:pt x="1282" y="669"/>
                    </a:cubicBezTo>
                    <a:close/>
                    <a:moveTo>
                      <a:pt x="1226" y="810"/>
                    </a:moveTo>
                    <a:cubicBezTo>
                      <a:pt x="1258" y="812"/>
                      <a:pt x="1270" y="840"/>
                      <a:pt x="1283" y="849"/>
                    </a:cubicBezTo>
                    <a:cubicBezTo>
                      <a:pt x="1297" y="859"/>
                      <a:pt x="1308" y="846"/>
                      <a:pt x="1296" y="833"/>
                    </a:cubicBezTo>
                    <a:cubicBezTo>
                      <a:pt x="1280" y="815"/>
                      <a:pt x="1251" y="805"/>
                      <a:pt x="1226" y="810"/>
                    </a:cubicBezTo>
                    <a:close/>
                    <a:moveTo>
                      <a:pt x="1237" y="340"/>
                    </a:moveTo>
                    <a:cubicBezTo>
                      <a:pt x="1223" y="352"/>
                      <a:pt x="1226" y="366"/>
                      <a:pt x="1238" y="382"/>
                    </a:cubicBezTo>
                    <a:cubicBezTo>
                      <a:pt x="1248" y="395"/>
                      <a:pt x="1250" y="409"/>
                      <a:pt x="1240" y="417"/>
                    </a:cubicBezTo>
                    <a:cubicBezTo>
                      <a:pt x="1250" y="418"/>
                      <a:pt x="1260" y="408"/>
                      <a:pt x="1260" y="397"/>
                    </a:cubicBezTo>
                    <a:cubicBezTo>
                      <a:pt x="1259" y="381"/>
                      <a:pt x="1244" y="374"/>
                      <a:pt x="1237" y="360"/>
                    </a:cubicBezTo>
                    <a:cubicBezTo>
                      <a:pt x="1235" y="356"/>
                      <a:pt x="1233" y="348"/>
                      <a:pt x="1237" y="340"/>
                    </a:cubicBezTo>
                    <a:close/>
                    <a:moveTo>
                      <a:pt x="1242" y="768"/>
                    </a:moveTo>
                    <a:cubicBezTo>
                      <a:pt x="1239" y="761"/>
                      <a:pt x="1237" y="754"/>
                      <a:pt x="1239" y="748"/>
                    </a:cubicBezTo>
                    <a:cubicBezTo>
                      <a:pt x="1240" y="742"/>
                      <a:pt x="1246" y="736"/>
                      <a:pt x="1252" y="734"/>
                    </a:cubicBezTo>
                    <a:cubicBezTo>
                      <a:pt x="1260" y="733"/>
                      <a:pt x="1268" y="738"/>
                      <a:pt x="1272" y="744"/>
                    </a:cubicBezTo>
                    <a:cubicBezTo>
                      <a:pt x="1279" y="754"/>
                      <a:pt x="1278" y="766"/>
                      <a:pt x="1273" y="776"/>
                    </a:cubicBezTo>
                    <a:cubicBezTo>
                      <a:pt x="1269" y="785"/>
                      <a:pt x="1256" y="796"/>
                      <a:pt x="1247" y="801"/>
                    </a:cubicBezTo>
                    <a:cubicBezTo>
                      <a:pt x="1239" y="806"/>
                      <a:pt x="1228" y="809"/>
                      <a:pt x="1219" y="810"/>
                    </a:cubicBezTo>
                    <a:cubicBezTo>
                      <a:pt x="1224" y="811"/>
                      <a:pt x="1229" y="813"/>
                      <a:pt x="1235" y="816"/>
                    </a:cubicBezTo>
                    <a:cubicBezTo>
                      <a:pt x="1246" y="822"/>
                      <a:pt x="1253" y="830"/>
                      <a:pt x="1259" y="841"/>
                    </a:cubicBezTo>
                    <a:cubicBezTo>
                      <a:pt x="1261" y="846"/>
                      <a:pt x="1263" y="849"/>
                      <a:pt x="1264" y="853"/>
                    </a:cubicBezTo>
                    <a:cubicBezTo>
                      <a:pt x="1262" y="853"/>
                      <a:pt x="1261" y="853"/>
                      <a:pt x="1260" y="854"/>
                    </a:cubicBezTo>
                    <a:cubicBezTo>
                      <a:pt x="1259" y="850"/>
                      <a:pt x="1258" y="847"/>
                      <a:pt x="1256" y="843"/>
                    </a:cubicBezTo>
                    <a:cubicBezTo>
                      <a:pt x="1250" y="832"/>
                      <a:pt x="1244" y="826"/>
                      <a:pt x="1233" y="820"/>
                    </a:cubicBezTo>
                    <a:cubicBezTo>
                      <a:pt x="1218" y="813"/>
                      <a:pt x="1203" y="812"/>
                      <a:pt x="1188" y="815"/>
                    </a:cubicBezTo>
                    <a:cubicBezTo>
                      <a:pt x="1192" y="815"/>
                      <a:pt x="1196" y="816"/>
                      <a:pt x="1200" y="818"/>
                    </a:cubicBezTo>
                    <a:cubicBezTo>
                      <a:pt x="1200" y="818"/>
                      <a:pt x="1200" y="818"/>
                      <a:pt x="1200" y="818"/>
                    </a:cubicBezTo>
                    <a:cubicBezTo>
                      <a:pt x="1208" y="821"/>
                      <a:pt x="1215" y="826"/>
                      <a:pt x="1219" y="834"/>
                    </a:cubicBezTo>
                    <a:cubicBezTo>
                      <a:pt x="1213" y="827"/>
                      <a:pt x="1208" y="824"/>
                      <a:pt x="1199" y="820"/>
                    </a:cubicBezTo>
                    <a:cubicBezTo>
                      <a:pt x="1199" y="820"/>
                      <a:pt x="1199" y="820"/>
                      <a:pt x="1199" y="820"/>
                    </a:cubicBezTo>
                    <a:cubicBezTo>
                      <a:pt x="1182" y="814"/>
                      <a:pt x="1178" y="816"/>
                      <a:pt x="1161" y="821"/>
                    </a:cubicBezTo>
                    <a:cubicBezTo>
                      <a:pt x="1135" y="829"/>
                      <a:pt x="1109" y="840"/>
                      <a:pt x="1085" y="836"/>
                    </a:cubicBezTo>
                    <a:cubicBezTo>
                      <a:pt x="1101" y="836"/>
                      <a:pt x="1159" y="826"/>
                      <a:pt x="1159" y="804"/>
                    </a:cubicBezTo>
                    <a:cubicBezTo>
                      <a:pt x="1159" y="799"/>
                      <a:pt x="1155" y="794"/>
                      <a:pt x="1150" y="793"/>
                    </a:cubicBezTo>
                    <a:cubicBezTo>
                      <a:pt x="1147" y="793"/>
                      <a:pt x="1144" y="794"/>
                      <a:pt x="1142" y="797"/>
                    </a:cubicBezTo>
                    <a:cubicBezTo>
                      <a:pt x="1141" y="800"/>
                      <a:pt x="1142" y="804"/>
                      <a:pt x="1145" y="805"/>
                    </a:cubicBezTo>
                    <a:cubicBezTo>
                      <a:pt x="1148" y="806"/>
                      <a:pt x="1150" y="805"/>
                      <a:pt x="1152" y="803"/>
                    </a:cubicBezTo>
                    <a:cubicBezTo>
                      <a:pt x="1152" y="808"/>
                      <a:pt x="1143" y="811"/>
                      <a:pt x="1139" y="804"/>
                    </a:cubicBezTo>
                    <a:cubicBezTo>
                      <a:pt x="1137" y="800"/>
                      <a:pt x="1138" y="796"/>
                      <a:pt x="1141" y="793"/>
                    </a:cubicBezTo>
                    <a:cubicBezTo>
                      <a:pt x="1147" y="787"/>
                      <a:pt x="1155" y="789"/>
                      <a:pt x="1159" y="794"/>
                    </a:cubicBezTo>
                    <a:cubicBezTo>
                      <a:pt x="1163" y="799"/>
                      <a:pt x="1163" y="807"/>
                      <a:pt x="1160" y="813"/>
                    </a:cubicBezTo>
                    <a:cubicBezTo>
                      <a:pt x="1170" y="797"/>
                      <a:pt x="1167" y="766"/>
                      <a:pt x="1161" y="754"/>
                    </a:cubicBezTo>
                    <a:cubicBezTo>
                      <a:pt x="1162" y="754"/>
                      <a:pt x="1164" y="754"/>
                      <a:pt x="1165" y="753"/>
                    </a:cubicBezTo>
                    <a:cubicBezTo>
                      <a:pt x="1173" y="774"/>
                      <a:pt x="1172" y="804"/>
                      <a:pt x="1160" y="817"/>
                    </a:cubicBezTo>
                    <a:cubicBezTo>
                      <a:pt x="1185" y="810"/>
                      <a:pt x="1203" y="810"/>
                      <a:pt x="1218" y="803"/>
                    </a:cubicBezTo>
                    <a:cubicBezTo>
                      <a:pt x="1226" y="799"/>
                      <a:pt x="1232" y="794"/>
                      <a:pt x="1235" y="786"/>
                    </a:cubicBezTo>
                    <a:cubicBezTo>
                      <a:pt x="1236" y="786"/>
                      <a:pt x="1239" y="785"/>
                      <a:pt x="1240" y="783"/>
                    </a:cubicBezTo>
                    <a:cubicBezTo>
                      <a:pt x="1239" y="794"/>
                      <a:pt x="1229" y="803"/>
                      <a:pt x="1217" y="807"/>
                    </a:cubicBezTo>
                    <a:cubicBezTo>
                      <a:pt x="1217" y="807"/>
                      <a:pt x="1216" y="808"/>
                      <a:pt x="1215" y="808"/>
                    </a:cubicBezTo>
                    <a:cubicBezTo>
                      <a:pt x="1231" y="809"/>
                      <a:pt x="1249" y="800"/>
                      <a:pt x="1262" y="788"/>
                    </a:cubicBezTo>
                    <a:cubicBezTo>
                      <a:pt x="1267" y="783"/>
                      <a:pt x="1272" y="776"/>
                      <a:pt x="1272" y="769"/>
                    </a:cubicBezTo>
                    <a:cubicBezTo>
                      <a:pt x="1273" y="764"/>
                      <a:pt x="1270" y="758"/>
                      <a:pt x="1265" y="758"/>
                    </a:cubicBezTo>
                    <a:cubicBezTo>
                      <a:pt x="1263" y="758"/>
                      <a:pt x="1262" y="759"/>
                      <a:pt x="1261" y="761"/>
                    </a:cubicBezTo>
                    <a:cubicBezTo>
                      <a:pt x="1261" y="762"/>
                      <a:pt x="1261" y="763"/>
                      <a:pt x="1262" y="764"/>
                    </a:cubicBezTo>
                    <a:cubicBezTo>
                      <a:pt x="1264" y="765"/>
                      <a:pt x="1265" y="765"/>
                      <a:pt x="1265" y="764"/>
                    </a:cubicBezTo>
                    <a:cubicBezTo>
                      <a:pt x="1267" y="764"/>
                      <a:pt x="1267" y="762"/>
                      <a:pt x="1266" y="761"/>
                    </a:cubicBezTo>
                    <a:cubicBezTo>
                      <a:pt x="1265" y="761"/>
                      <a:pt x="1265" y="760"/>
                      <a:pt x="1264" y="761"/>
                    </a:cubicBezTo>
                    <a:cubicBezTo>
                      <a:pt x="1264" y="760"/>
                      <a:pt x="1266" y="760"/>
                      <a:pt x="1267" y="760"/>
                    </a:cubicBezTo>
                    <a:cubicBezTo>
                      <a:pt x="1268" y="761"/>
                      <a:pt x="1269" y="762"/>
                      <a:pt x="1268" y="764"/>
                    </a:cubicBezTo>
                    <a:cubicBezTo>
                      <a:pt x="1268" y="767"/>
                      <a:pt x="1265" y="768"/>
                      <a:pt x="1262" y="768"/>
                    </a:cubicBezTo>
                    <a:cubicBezTo>
                      <a:pt x="1260" y="767"/>
                      <a:pt x="1259" y="766"/>
                      <a:pt x="1258" y="764"/>
                    </a:cubicBezTo>
                    <a:cubicBezTo>
                      <a:pt x="1257" y="762"/>
                      <a:pt x="1257" y="761"/>
                      <a:pt x="1258" y="759"/>
                    </a:cubicBezTo>
                    <a:cubicBezTo>
                      <a:pt x="1259" y="756"/>
                      <a:pt x="1261" y="755"/>
                      <a:pt x="1264" y="755"/>
                    </a:cubicBezTo>
                    <a:cubicBezTo>
                      <a:pt x="1269" y="755"/>
                      <a:pt x="1272" y="760"/>
                      <a:pt x="1273" y="765"/>
                    </a:cubicBezTo>
                    <a:cubicBezTo>
                      <a:pt x="1274" y="767"/>
                      <a:pt x="1274" y="770"/>
                      <a:pt x="1273" y="772"/>
                    </a:cubicBezTo>
                    <a:cubicBezTo>
                      <a:pt x="1278" y="762"/>
                      <a:pt x="1276" y="753"/>
                      <a:pt x="1271" y="745"/>
                    </a:cubicBezTo>
                    <a:cubicBezTo>
                      <a:pt x="1267" y="740"/>
                      <a:pt x="1262" y="736"/>
                      <a:pt x="1256" y="736"/>
                    </a:cubicBezTo>
                    <a:cubicBezTo>
                      <a:pt x="1256" y="736"/>
                      <a:pt x="1256" y="736"/>
                      <a:pt x="1256" y="736"/>
                    </a:cubicBezTo>
                    <a:cubicBezTo>
                      <a:pt x="1262" y="738"/>
                      <a:pt x="1265" y="744"/>
                      <a:pt x="1259" y="749"/>
                    </a:cubicBezTo>
                    <a:cubicBezTo>
                      <a:pt x="1254" y="753"/>
                      <a:pt x="1242" y="753"/>
                      <a:pt x="1242" y="768"/>
                    </a:cubicBezTo>
                    <a:close/>
                    <a:moveTo>
                      <a:pt x="1069" y="615"/>
                    </a:moveTo>
                    <a:cubicBezTo>
                      <a:pt x="1072" y="614"/>
                      <a:pt x="1075" y="614"/>
                      <a:pt x="1078" y="614"/>
                    </a:cubicBezTo>
                    <a:cubicBezTo>
                      <a:pt x="1083" y="613"/>
                      <a:pt x="1088" y="609"/>
                      <a:pt x="1090" y="603"/>
                    </a:cubicBezTo>
                    <a:cubicBezTo>
                      <a:pt x="1093" y="594"/>
                      <a:pt x="1087" y="585"/>
                      <a:pt x="1078" y="581"/>
                    </a:cubicBezTo>
                    <a:cubicBezTo>
                      <a:pt x="1072" y="578"/>
                      <a:pt x="1067" y="577"/>
                      <a:pt x="1062" y="570"/>
                    </a:cubicBezTo>
                    <a:cubicBezTo>
                      <a:pt x="1058" y="565"/>
                      <a:pt x="1057" y="558"/>
                      <a:pt x="1060" y="552"/>
                    </a:cubicBezTo>
                    <a:cubicBezTo>
                      <a:pt x="1062" y="572"/>
                      <a:pt x="1077" y="568"/>
                      <a:pt x="1088" y="576"/>
                    </a:cubicBezTo>
                    <a:cubicBezTo>
                      <a:pt x="1094" y="580"/>
                      <a:pt x="1099" y="588"/>
                      <a:pt x="1099" y="595"/>
                    </a:cubicBezTo>
                    <a:cubicBezTo>
                      <a:pt x="1098" y="603"/>
                      <a:pt x="1092" y="613"/>
                      <a:pt x="1082" y="614"/>
                    </a:cubicBezTo>
                    <a:cubicBezTo>
                      <a:pt x="1082" y="614"/>
                      <a:pt x="1083" y="614"/>
                      <a:pt x="1084" y="615"/>
                    </a:cubicBezTo>
                    <a:cubicBezTo>
                      <a:pt x="1100" y="616"/>
                      <a:pt x="1112" y="624"/>
                      <a:pt x="1120" y="639"/>
                    </a:cubicBezTo>
                    <a:cubicBezTo>
                      <a:pt x="1121" y="642"/>
                      <a:pt x="1122" y="645"/>
                      <a:pt x="1123" y="648"/>
                    </a:cubicBezTo>
                    <a:cubicBezTo>
                      <a:pt x="1122" y="648"/>
                      <a:pt x="1121" y="648"/>
                      <a:pt x="1120" y="648"/>
                    </a:cubicBezTo>
                    <a:cubicBezTo>
                      <a:pt x="1119" y="645"/>
                      <a:pt x="1118" y="643"/>
                      <a:pt x="1117" y="640"/>
                    </a:cubicBezTo>
                    <a:cubicBezTo>
                      <a:pt x="1109" y="626"/>
                      <a:pt x="1099" y="620"/>
                      <a:pt x="1083" y="618"/>
                    </a:cubicBezTo>
                    <a:cubicBezTo>
                      <a:pt x="1081" y="618"/>
                      <a:pt x="1080" y="618"/>
                      <a:pt x="1078" y="618"/>
                    </a:cubicBezTo>
                    <a:cubicBezTo>
                      <a:pt x="1083" y="619"/>
                      <a:pt x="1088" y="622"/>
                      <a:pt x="1092" y="627"/>
                    </a:cubicBezTo>
                    <a:cubicBezTo>
                      <a:pt x="1095" y="630"/>
                      <a:pt x="1096" y="633"/>
                      <a:pt x="1097" y="636"/>
                    </a:cubicBezTo>
                    <a:cubicBezTo>
                      <a:pt x="1098" y="640"/>
                      <a:pt x="1099" y="643"/>
                      <a:pt x="1098" y="646"/>
                    </a:cubicBezTo>
                    <a:cubicBezTo>
                      <a:pt x="1097" y="655"/>
                      <a:pt x="1089" y="662"/>
                      <a:pt x="1080" y="660"/>
                    </a:cubicBezTo>
                    <a:cubicBezTo>
                      <a:pt x="1076" y="659"/>
                      <a:pt x="1073" y="657"/>
                      <a:pt x="1071" y="653"/>
                    </a:cubicBezTo>
                    <a:cubicBezTo>
                      <a:pt x="1070" y="652"/>
                      <a:pt x="1070" y="650"/>
                      <a:pt x="1070" y="648"/>
                    </a:cubicBezTo>
                    <a:cubicBezTo>
                      <a:pt x="1069" y="645"/>
                      <a:pt x="1071" y="642"/>
                      <a:pt x="1073" y="639"/>
                    </a:cubicBezTo>
                    <a:cubicBezTo>
                      <a:pt x="1074" y="638"/>
                      <a:pt x="1075" y="637"/>
                      <a:pt x="1076" y="637"/>
                    </a:cubicBezTo>
                    <a:cubicBezTo>
                      <a:pt x="1077" y="636"/>
                      <a:pt x="1078" y="636"/>
                      <a:pt x="1079" y="636"/>
                    </a:cubicBezTo>
                    <a:cubicBezTo>
                      <a:pt x="1082" y="636"/>
                      <a:pt x="1084" y="637"/>
                      <a:pt x="1086" y="640"/>
                    </a:cubicBezTo>
                    <a:cubicBezTo>
                      <a:pt x="1087" y="642"/>
                      <a:pt x="1087" y="643"/>
                      <a:pt x="1086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6" y="645"/>
                      <a:pt x="1086" y="645"/>
                      <a:pt x="1086" y="645"/>
                    </a:cubicBezTo>
                    <a:cubicBezTo>
                      <a:pt x="1087" y="643"/>
                      <a:pt x="1086" y="642"/>
                      <a:pt x="1085" y="640"/>
                    </a:cubicBezTo>
                    <a:cubicBezTo>
                      <a:pt x="1084" y="638"/>
                      <a:pt x="1082" y="637"/>
                      <a:pt x="1080" y="637"/>
                    </a:cubicBezTo>
                    <a:cubicBezTo>
                      <a:pt x="1079" y="637"/>
                      <a:pt x="1078" y="637"/>
                      <a:pt x="1077" y="638"/>
                    </a:cubicBezTo>
                    <a:cubicBezTo>
                      <a:pt x="1076" y="638"/>
                      <a:pt x="1075" y="639"/>
                      <a:pt x="1074" y="640"/>
                    </a:cubicBezTo>
                    <a:cubicBezTo>
                      <a:pt x="1072" y="642"/>
                      <a:pt x="1071" y="645"/>
                      <a:pt x="1071" y="648"/>
                    </a:cubicBezTo>
                    <a:cubicBezTo>
                      <a:pt x="1071" y="650"/>
                      <a:pt x="1072" y="651"/>
                      <a:pt x="1073" y="652"/>
                    </a:cubicBezTo>
                    <a:cubicBezTo>
                      <a:pt x="1075" y="655"/>
                      <a:pt x="1077" y="657"/>
                      <a:pt x="1080" y="657"/>
                    </a:cubicBezTo>
                    <a:cubicBezTo>
                      <a:pt x="1088" y="659"/>
                      <a:pt x="1094" y="653"/>
                      <a:pt x="1095" y="646"/>
                    </a:cubicBezTo>
                    <a:cubicBezTo>
                      <a:pt x="1095" y="643"/>
                      <a:pt x="1095" y="640"/>
                      <a:pt x="1094" y="637"/>
                    </a:cubicBezTo>
                    <a:cubicBezTo>
                      <a:pt x="1093" y="634"/>
                      <a:pt x="1092" y="632"/>
                      <a:pt x="1089" y="629"/>
                    </a:cubicBezTo>
                    <a:cubicBezTo>
                      <a:pt x="1087" y="627"/>
                      <a:pt x="1084" y="625"/>
                      <a:pt x="1081" y="623"/>
                    </a:cubicBezTo>
                    <a:cubicBezTo>
                      <a:pt x="1077" y="621"/>
                      <a:pt x="1072" y="620"/>
                      <a:pt x="1066" y="620"/>
                    </a:cubicBezTo>
                    <a:cubicBezTo>
                      <a:pt x="1056" y="619"/>
                      <a:pt x="1045" y="622"/>
                      <a:pt x="1037" y="627"/>
                    </a:cubicBezTo>
                    <a:cubicBezTo>
                      <a:pt x="1014" y="640"/>
                      <a:pt x="1006" y="669"/>
                      <a:pt x="997" y="693"/>
                    </a:cubicBezTo>
                    <a:cubicBezTo>
                      <a:pt x="999" y="689"/>
                      <a:pt x="1001" y="685"/>
                      <a:pt x="1003" y="682"/>
                    </a:cubicBezTo>
                    <a:cubicBezTo>
                      <a:pt x="1011" y="670"/>
                      <a:pt x="1029" y="661"/>
                      <a:pt x="1043" y="668"/>
                    </a:cubicBezTo>
                    <a:cubicBezTo>
                      <a:pt x="1052" y="672"/>
                      <a:pt x="1057" y="681"/>
                      <a:pt x="1068" y="678"/>
                    </a:cubicBezTo>
                    <a:cubicBezTo>
                      <a:pt x="1067" y="686"/>
                      <a:pt x="1056" y="693"/>
                      <a:pt x="1045" y="691"/>
                    </a:cubicBezTo>
                    <a:cubicBezTo>
                      <a:pt x="1033" y="688"/>
                      <a:pt x="1019" y="676"/>
                      <a:pt x="1007" y="686"/>
                    </a:cubicBezTo>
                    <a:cubicBezTo>
                      <a:pt x="1001" y="691"/>
                      <a:pt x="997" y="701"/>
                      <a:pt x="994" y="702"/>
                    </a:cubicBezTo>
                    <a:cubicBezTo>
                      <a:pt x="994" y="702"/>
                      <a:pt x="994" y="701"/>
                      <a:pt x="994" y="701"/>
                    </a:cubicBezTo>
                    <a:cubicBezTo>
                      <a:pt x="994" y="701"/>
                      <a:pt x="994" y="702"/>
                      <a:pt x="993" y="703"/>
                    </a:cubicBezTo>
                    <a:cubicBezTo>
                      <a:pt x="986" y="719"/>
                      <a:pt x="980" y="729"/>
                      <a:pt x="967" y="741"/>
                    </a:cubicBezTo>
                    <a:cubicBezTo>
                      <a:pt x="956" y="750"/>
                      <a:pt x="946" y="756"/>
                      <a:pt x="932" y="758"/>
                    </a:cubicBezTo>
                    <a:cubicBezTo>
                      <a:pt x="921" y="759"/>
                      <a:pt x="911" y="756"/>
                      <a:pt x="903" y="752"/>
                    </a:cubicBezTo>
                    <a:cubicBezTo>
                      <a:pt x="885" y="743"/>
                      <a:pt x="872" y="722"/>
                      <a:pt x="864" y="701"/>
                    </a:cubicBezTo>
                    <a:cubicBezTo>
                      <a:pt x="861" y="693"/>
                      <a:pt x="859" y="685"/>
                      <a:pt x="857" y="677"/>
                    </a:cubicBezTo>
                    <a:cubicBezTo>
                      <a:pt x="855" y="661"/>
                      <a:pt x="856" y="646"/>
                      <a:pt x="850" y="632"/>
                    </a:cubicBezTo>
                    <a:cubicBezTo>
                      <a:pt x="847" y="625"/>
                      <a:pt x="842" y="617"/>
                      <a:pt x="836" y="615"/>
                    </a:cubicBezTo>
                    <a:cubicBezTo>
                      <a:pt x="832" y="613"/>
                      <a:pt x="825" y="614"/>
                      <a:pt x="823" y="618"/>
                    </a:cubicBezTo>
                    <a:cubicBezTo>
                      <a:pt x="822" y="620"/>
                      <a:pt x="823" y="622"/>
                      <a:pt x="824" y="623"/>
                    </a:cubicBezTo>
                    <a:cubicBezTo>
                      <a:pt x="825" y="624"/>
                      <a:pt x="827" y="624"/>
                      <a:pt x="828" y="623"/>
                    </a:cubicBezTo>
                    <a:cubicBezTo>
                      <a:pt x="829" y="622"/>
                      <a:pt x="829" y="621"/>
                      <a:pt x="829" y="620"/>
                    </a:cubicBezTo>
                    <a:cubicBezTo>
                      <a:pt x="829" y="619"/>
                      <a:pt x="828" y="618"/>
                      <a:pt x="827" y="618"/>
                    </a:cubicBezTo>
                    <a:cubicBezTo>
                      <a:pt x="826" y="619"/>
                      <a:pt x="825" y="619"/>
                      <a:pt x="825" y="620"/>
                    </a:cubicBezTo>
                    <a:cubicBezTo>
                      <a:pt x="825" y="619"/>
                      <a:pt x="825" y="618"/>
                      <a:pt x="826" y="617"/>
                    </a:cubicBezTo>
                    <a:cubicBezTo>
                      <a:pt x="827" y="616"/>
                      <a:pt x="829" y="616"/>
                      <a:pt x="830" y="617"/>
                    </a:cubicBezTo>
                    <a:cubicBezTo>
                      <a:pt x="832" y="618"/>
                      <a:pt x="833" y="622"/>
                      <a:pt x="831" y="624"/>
                    </a:cubicBezTo>
                    <a:cubicBezTo>
                      <a:pt x="830" y="626"/>
                      <a:pt x="829" y="627"/>
                      <a:pt x="827" y="627"/>
                    </a:cubicBezTo>
                    <a:cubicBezTo>
                      <a:pt x="825" y="627"/>
                      <a:pt x="823" y="627"/>
                      <a:pt x="821" y="625"/>
                    </a:cubicBezTo>
                    <a:cubicBezTo>
                      <a:pt x="820" y="623"/>
                      <a:pt x="819" y="620"/>
                      <a:pt x="820" y="618"/>
                    </a:cubicBezTo>
                    <a:cubicBezTo>
                      <a:pt x="822" y="613"/>
                      <a:pt x="828" y="612"/>
                      <a:pt x="832" y="613"/>
                    </a:cubicBezTo>
                    <a:cubicBezTo>
                      <a:pt x="835" y="613"/>
                      <a:pt x="837" y="614"/>
                      <a:pt x="839" y="615"/>
                    </a:cubicBezTo>
                    <a:cubicBezTo>
                      <a:pt x="832" y="608"/>
                      <a:pt x="822" y="606"/>
                      <a:pt x="813" y="608"/>
                    </a:cubicBezTo>
                    <a:cubicBezTo>
                      <a:pt x="807" y="610"/>
                      <a:pt x="802" y="613"/>
                      <a:pt x="799" y="619"/>
                    </a:cubicBezTo>
                    <a:cubicBezTo>
                      <a:pt x="799" y="619"/>
                      <a:pt x="799" y="619"/>
                      <a:pt x="799" y="619"/>
                    </a:cubicBezTo>
                    <a:cubicBezTo>
                      <a:pt x="803" y="614"/>
                      <a:pt x="810" y="613"/>
                      <a:pt x="813" y="621"/>
                    </a:cubicBezTo>
                    <a:cubicBezTo>
                      <a:pt x="815" y="627"/>
                      <a:pt x="810" y="638"/>
                      <a:pt x="824" y="643"/>
                    </a:cubicBezTo>
                    <a:cubicBezTo>
                      <a:pt x="817" y="644"/>
                      <a:pt x="810" y="643"/>
                      <a:pt x="805" y="639"/>
                    </a:cubicBezTo>
                    <a:cubicBezTo>
                      <a:pt x="799" y="636"/>
                      <a:pt x="795" y="629"/>
                      <a:pt x="797" y="622"/>
                    </a:cubicBezTo>
                    <a:cubicBezTo>
                      <a:pt x="798" y="614"/>
                      <a:pt x="805" y="609"/>
                      <a:pt x="813" y="607"/>
                    </a:cubicBezTo>
                    <a:cubicBezTo>
                      <a:pt x="824" y="604"/>
                      <a:pt x="835" y="608"/>
                      <a:pt x="843" y="617"/>
                    </a:cubicBezTo>
                    <a:cubicBezTo>
                      <a:pt x="849" y="623"/>
                      <a:pt x="852" y="632"/>
                      <a:pt x="855" y="641"/>
                    </a:cubicBezTo>
                    <a:cubicBezTo>
                      <a:pt x="855" y="639"/>
                      <a:pt x="855" y="638"/>
                      <a:pt x="855" y="636"/>
                    </a:cubicBezTo>
                    <a:cubicBezTo>
                      <a:pt x="856" y="613"/>
                      <a:pt x="860" y="590"/>
                      <a:pt x="868" y="568"/>
                    </a:cubicBezTo>
                    <a:cubicBezTo>
                      <a:pt x="878" y="544"/>
                      <a:pt x="890" y="528"/>
                      <a:pt x="887" y="499"/>
                    </a:cubicBezTo>
                    <a:cubicBezTo>
                      <a:pt x="886" y="494"/>
                      <a:pt x="885" y="488"/>
                      <a:pt x="883" y="482"/>
                    </a:cubicBezTo>
                    <a:cubicBezTo>
                      <a:pt x="879" y="474"/>
                      <a:pt x="876" y="469"/>
                      <a:pt x="870" y="462"/>
                    </a:cubicBezTo>
                    <a:cubicBezTo>
                      <a:pt x="864" y="456"/>
                      <a:pt x="858" y="453"/>
                      <a:pt x="850" y="449"/>
                    </a:cubicBezTo>
                    <a:cubicBezTo>
                      <a:pt x="822" y="437"/>
                      <a:pt x="796" y="447"/>
                      <a:pt x="777" y="470"/>
                    </a:cubicBezTo>
                    <a:cubicBezTo>
                      <a:pt x="769" y="481"/>
                      <a:pt x="767" y="493"/>
                      <a:pt x="771" y="506"/>
                    </a:cubicBezTo>
                    <a:cubicBezTo>
                      <a:pt x="774" y="516"/>
                      <a:pt x="782" y="524"/>
                      <a:pt x="793" y="527"/>
                    </a:cubicBezTo>
                    <a:cubicBezTo>
                      <a:pt x="801" y="529"/>
                      <a:pt x="810" y="527"/>
                      <a:pt x="817" y="522"/>
                    </a:cubicBezTo>
                    <a:cubicBezTo>
                      <a:pt x="820" y="520"/>
                      <a:pt x="823" y="518"/>
                      <a:pt x="825" y="515"/>
                    </a:cubicBezTo>
                    <a:cubicBezTo>
                      <a:pt x="824" y="516"/>
                      <a:pt x="823" y="516"/>
                      <a:pt x="822" y="517"/>
                    </a:cubicBezTo>
                    <a:cubicBezTo>
                      <a:pt x="816" y="521"/>
                      <a:pt x="807" y="519"/>
                      <a:pt x="803" y="513"/>
                    </a:cubicBezTo>
                    <a:cubicBezTo>
                      <a:pt x="798" y="506"/>
                      <a:pt x="800" y="498"/>
                      <a:pt x="807" y="493"/>
                    </a:cubicBezTo>
                    <a:cubicBezTo>
                      <a:pt x="813" y="489"/>
                      <a:pt x="822" y="491"/>
                      <a:pt x="826" y="497"/>
                    </a:cubicBezTo>
                    <a:cubicBezTo>
                      <a:pt x="832" y="507"/>
                      <a:pt x="826" y="518"/>
                      <a:pt x="818" y="524"/>
                    </a:cubicBezTo>
                    <a:cubicBezTo>
                      <a:pt x="810" y="529"/>
                      <a:pt x="801" y="531"/>
                      <a:pt x="792" y="530"/>
                    </a:cubicBezTo>
                    <a:cubicBezTo>
                      <a:pt x="781" y="527"/>
                      <a:pt x="773" y="521"/>
                      <a:pt x="769" y="511"/>
                    </a:cubicBezTo>
                    <a:cubicBezTo>
                      <a:pt x="772" y="520"/>
                      <a:pt x="777" y="529"/>
                      <a:pt x="783" y="535"/>
                    </a:cubicBezTo>
                    <a:cubicBezTo>
                      <a:pt x="782" y="536"/>
                      <a:pt x="780" y="537"/>
                      <a:pt x="781" y="539"/>
                    </a:cubicBezTo>
                    <a:cubicBezTo>
                      <a:pt x="770" y="528"/>
                      <a:pt x="766" y="516"/>
                      <a:pt x="764" y="505"/>
                    </a:cubicBezTo>
                    <a:cubicBezTo>
                      <a:pt x="765" y="525"/>
                      <a:pt x="773" y="542"/>
                      <a:pt x="786" y="554"/>
                    </a:cubicBezTo>
                    <a:cubicBezTo>
                      <a:pt x="794" y="562"/>
                      <a:pt x="805" y="567"/>
                      <a:pt x="818" y="569"/>
                    </a:cubicBezTo>
                    <a:cubicBezTo>
                      <a:pt x="825" y="570"/>
                      <a:pt x="831" y="571"/>
                      <a:pt x="838" y="572"/>
                    </a:cubicBezTo>
                    <a:cubicBezTo>
                      <a:pt x="845" y="573"/>
                      <a:pt x="850" y="576"/>
                      <a:pt x="854" y="581"/>
                    </a:cubicBezTo>
                    <a:cubicBezTo>
                      <a:pt x="857" y="586"/>
                      <a:pt x="858" y="591"/>
                      <a:pt x="856" y="596"/>
                    </a:cubicBezTo>
                    <a:cubicBezTo>
                      <a:pt x="853" y="600"/>
                      <a:pt x="849" y="603"/>
                      <a:pt x="845" y="603"/>
                    </a:cubicBezTo>
                    <a:cubicBezTo>
                      <a:pt x="841" y="603"/>
                      <a:pt x="839" y="602"/>
                      <a:pt x="837" y="599"/>
                    </a:cubicBezTo>
                    <a:cubicBezTo>
                      <a:pt x="834" y="596"/>
                      <a:pt x="834" y="591"/>
                      <a:pt x="838" y="588"/>
                    </a:cubicBezTo>
                    <a:cubicBezTo>
                      <a:pt x="840" y="587"/>
                      <a:pt x="843" y="587"/>
                      <a:pt x="845" y="589"/>
                    </a:cubicBezTo>
                    <a:cubicBezTo>
                      <a:pt x="847" y="591"/>
                      <a:pt x="847" y="595"/>
                      <a:pt x="845" y="597"/>
                    </a:cubicBezTo>
                    <a:cubicBezTo>
                      <a:pt x="842" y="599"/>
                      <a:pt x="839" y="599"/>
                      <a:pt x="837" y="597"/>
                    </a:cubicBezTo>
                    <a:cubicBezTo>
                      <a:pt x="836" y="596"/>
                      <a:pt x="836" y="596"/>
                      <a:pt x="836" y="595"/>
                    </a:cubicBezTo>
                    <a:cubicBezTo>
                      <a:pt x="836" y="596"/>
                      <a:pt x="837" y="598"/>
                      <a:pt x="838" y="599"/>
                    </a:cubicBezTo>
                    <a:cubicBezTo>
                      <a:pt x="839" y="601"/>
                      <a:pt x="842" y="602"/>
                      <a:pt x="845" y="602"/>
                    </a:cubicBezTo>
                    <a:cubicBezTo>
                      <a:pt x="849" y="601"/>
                      <a:pt x="852" y="599"/>
                      <a:pt x="854" y="595"/>
                    </a:cubicBezTo>
                    <a:cubicBezTo>
                      <a:pt x="856" y="591"/>
                      <a:pt x="855" y="586"/>
                      <a:pt x="852" y="582"/>
                    </a:cubicBezTo>
                    <a:cubicBezTo>
                      <a:pt x="848" y="578"/>
                      <a:pt x="844" y="576"/>
                      <a:pt x="838" y="575"/>
                    </a:cubicBezTo>
                    <a:cubicBezTo>
                      <a:pt x="831" y="574"/>
                      <a:pt x="825" y="573"/>
                      <a:pt x="819" y="572"/>
                    </a:cubicBezTo>
                    <a:cubicBezTo>
                      <a:pt x="805" y="570"/>
                      <a:pt x="793" y="564"/>
                      <a:pt x="784" y="556"/>
                    </a:cubicBezTo>
                    <a:cubicBezTo>
                      <a:pt x="775" y="548"/>
                      <a:pt x="769" y="538"/>
                      <a:pt x="765" y="527"/>
                    </a:cubicBezTo>
                    <a:cubicBezTo>
                      <a:pt x="760" y="510"/>
                      <a:pt x="761" y="491"/>
                      <a:pt x="769" y="475"/>
                    </a:cubicBezTo>
                    <a:cubicBezTo>
                      <a:pt x="768" y="475"/>
                      <a:pt x="768" y="476"/>
                      <a:pt x="767" y="477"/>
                    </a:cubicBezTo>
                    <a:cubicBezTo>
                      <a:pt x="762" y="479"/>
                      <a:pt x="758" y="482"/>
                      <a:pt x="754" y="484"/>
                    </a:cubicBezTo>
                    <a:cubicBezTo>
                      <a:pt x="747" y="487"/>
                      <a:pt x="740" y="490"/>
                      <a:pt x="732" y="490"/>
                    </a:cubicBezTo>
                    <a:cubicBezTo>
                      <a:pt x="706" y="491"/>
                      <a:pt x="690" y="465"/>
                      <a:pt x="692" y="442"/>
                    </a:cubicBezTo>
                    <a:cubicBezTo>
                      <a:pt x="694" y="433"/>
                      <a:pt x="698" y="424"/>
                      <a:pt x="704" y="418"/>
                    </a:cubicBezTo>
                    <a:cubicBezTo>
                      <a:pt x="706" y="421"/>
                      <a:pt x="706" y="421"/>
                      <a:pt x="706" y="421"/>
                    </a:cubicBezTo>
                    <a:cubicBezTo>
                      <a:pt x="701" y="427"/>
                      <a:pt x="697" y="434"/>
                      <a:pt x="697" y="443"/>
                    </a:cubicBezTo>
                    <a:cubicBezTo>
                      <a:pt x="695" y="463"/>
                      <a:pt x="708" y="487"/>
                      <a:pt x="732" y="486"/>
                    </a:cubicBezTo>
                    <a:cubicBezTo>
                      <a:pt x="739" y="485"/>
                      <a:pt x="745" y="483"/>
                      <a:pt x="752" y="480"/>
                    </a:cubicBezTo>
                    <a:cubicBezTo>
                      <a:pt x="756" y="478"/>
                      <a:pt x="760" y="475"/>
                      <a:pt x="764" y="473"/>
                    </a:cubicBezTo>
                    <a:cubicBezTo>
                      <a:pt x="781" y="461"/>
                      <a:pt x="790" y="447"/>
                      <a:pt x="812" y="441"/>
                    </a:cubicBezTo>
                    <a:cubicBezTo>
                      <a:pt x="824" y="438"/>
                      <a:pt x="838" y="439"/>
                      <a:pt x="852" y="445"/>
                    </a:cubicBezTo>
                    <a:cubicBezTo>
                      <a:pt x="860" y="449"/>
                      <a:pt x="866" y="453"/>
                      <a:pt x="873" y="459"/>
                    </a:cubicBezTo>
                    <a:cubicBezTo>
                      <a:pt x="879" y="466"/>
                      <a:pt x="883" y="472"/>
                      <a:pt x="886" y="481"/>
                    </a:cubicBezTo>
                    <a:cubicBezTo>
                      <a:pt x="891" y="494"/>
                      <a:pt x="891" y="505"/>
                      <a:pt x="889" y="519"/>
                    </a:cubicBezTo>
                    <a:cubicBezTo>
                      <a:pt x="891" y="511"/>
                      <a:pt x="893" y="505"/>
                      <a:pt x="893" y="504"/>
                    </a:cubicBezTo>
                    <a:cubicBezTo>
                      <a:pt x="900" y="476"/>
                      <a:pt x="905" y="448"/>
                      <a:pt x="905" y="421"/>
                    </a:cubicBezTo>
                    <a:cubicBezTo>
                      <a:pt x="905" y="413"/>
                      <a:pt x="904" y="407"/>
                      <a:pt x="900" y="402"/>
                    </a:cubicBezTo>
                    <a:cubicBezTo>
                      <a:pt x="898" y="399"/>
                      <a:pt x="894" y="397"/>
                      <a:pt x="891" y="396"/>
                    </a:cubicBezTo>
                    <a:cubicBezTo>
                      <a:pt x="885" y="395"/>
                      <a:pt x="879" y="397"/>
                      <a:pt x="877" y="403"/>
                    </a:cubicBezTo>
                    <a:cubicBezTo>
                      <a:pt x="875" y="406"/>
                      <a:pt x="876" y="409"/>
                      <a:pt x="878" y="412"/>
                    </a:cubicBezTo>
                    <a:cubicBezTo>
                      <a:pt x="881" y="414"/>
                      <a:pt x="886" y="414"/>
                      <a:pt x="888" y="411"/>
                    </a:cubicBezTo>
                    <a:cubicBezTo>
                      <a:pt x="890" y="409"/>
                      <a:pt x="889" y="406"/>
                      <a:pt x="888" y="403"/>
                    </a:cubicBezTo>
                    <a:cubicBezTo>
                      <a:pt x="891" y="404"/>
                      <a:pt x="893" y="408"/>
                      <a:pt x="892" y="412"/>
                    </a:cubicBezTo>
                    <a:cubicBezTo>
                      <a:pt x="890" y="421"/>
                      <a:pt x="875" y="422"/>
                      <a:pt x="871" y="412"/>
                    </a:cubicBezTo>
                    <a:cubicBezTo>
                      <a:pt x="868" y="403"/>
                      <a:pt x="871" y="395"/>
                      <a:pt x="879" y="392"/>
                    </a:cubicBezTo>
                    <a:cubicBezTo>
                      <a:pt x="889" y="387"/>
                      <a:pt x="903" y="395"/>
                      <a:pt x="905" y="408"/>
                    </a:cubicBezTo>
                    <a:cubicBezTo>
                      <a:pt x="905" y="385"/>
                      <a:pt x="902" y="363"/>
                      <a:pt x="896" y="342"/>
                    </a:cubicBezTo>
                    <a:cubicBezTo>
                      <a:pt x="896" y="351"/>
                      <a:pt x="894" y="359"/>
                      <a:pt x="892" y="367"/>
                    </a:cubicBezTo>
                    <a:cubicBezTo>
                      <a:pt x="882" y="392"/>
                      <a:pt x="850" y="406"/>
                      <a:pt x="829" y="382"/>
                    </a:cubicBezTo>
                    <a:cubicBezTo>
                      <a:pt x="823" y="376"/>
                      <a:pt x="820" y="368"/>
                      <a:pt x="819" y="359"/>
                    </a:cubicBezTo>
                    <a:cubicBezTo>
                      <a:pt x="816" y="345"/>
                      <a:pt x="821" y="329"/>
                      <a:pt x="815" y="317"/>
                    </a:cubicBezTo>
                    <a:cubicBezTo>
                      <a:pt x="812" y="311"/>
                      <a:pt x="807" y="306"/>
                      <a:pt x="800" y="305"/>
                    </a:cubicBezTo>
                    <a:cubicBezTo>
                      <a:pt x="786" y="303"/>
                      <a:pt x="773" y="317"/>
                      <a:pt x="776" y="331"/>
                    </a:cubicBezTo>
                    <a:cubicBezTo>
                      <a:pt x="777" y="337"/>
                      <a:pt x="783" y="341"/>
                      <a:pt x="788" y="341"/>
                    </a:cubicBezTo>
                    <a:cubicBezTo>
                      <a:pt x="797" y="342"/>
                      <a:pt x="803" y="334"/>
                      <a:pt x="800" y="329"/>
                    </a:cubicBezTo>
                    <a:cubicBezTo>
                      <a:pt x="803" y="331"/>
                      <a:pt x="804" y="337"/>
                      <a:pt x="801" y="341"/>
                    </a:cubicBezTo>
                    <a:cubicBezTo>
                      <a:pt x="795" y="349"/>
                      <a:pt x="784" y="348"/>
                      <a:pt x="777" y="343"/>
                    </a:cubicBezTo>
                    <a:cubicBezTo>
                      <a:pt x="769" y="336"/>
                      <a:pt x="768" y="326"/>
                      <a:pt x="770" y="319"/>
                    </a:cubicBezTo>
                    <a:cubicBezTo>
                      <a:pt x="774" y="305"/>
                      <a:pt x="790" y="295"/>
                      <a:pt x="804" y="301"/>
                    </a:cubicBezTo>
                    <a:cubicBezTo>
                      <a:pt x="812" y="305"/>
                      <a:pt x="816" y="309"/>
                      <a:pt x="819" y="315"/>
                    </a:cubicBezTo>
                    <a:cubicBezTo>
                      <a:pt x="824" y="325"/>
                      <a:pt x="823" y="337"/>
                      <a:pt x="828" y="347"/>
                    </a:cubicBezTo>
                    <a:cubicBezTo>
                      <a:pt x="837" y="362"/>
                      <a:pt x="855" y="370"/>
                      <a:pt x="869" y="361"/>
                    </a:cubicBezTo>
                    <a:cubicBezTo>
                      <a:pt x="885" y="351"/>
                      <a:pt x="889" y="321"/>
                      <a:pt x="881" y="302"/>
                    </a:cubicBezTo>
                    <a:cubicBezTo>
                      <a:pt x="876" y="292"/>
                      <a:pt x="865" y="283"/>
                      <a:pt x="853" y="283"/>
                    </a:cubicBezTo>
                    <a:cubicBezTo>
                      <a:pt x="838" y="282"/>
                      <a:pt x="823" y="298"/>
                      <a:pt x="833" y="313"/>
                    </a:cubicBezTo>
                    <a:cubicBezTo>
                      <a:pt x="836" y="318"/>
                      <a:pt x="841" y="321"/>
                      <a:pt x="846" y="322"/>
                    </a:cubicBezTo>
                    <a:cubicBezTo>
                      <a:pt x="854" y="322"/>
                      <a:pt x="864" y="312"/>
                      <a:pt x="858" y="303"/>
                    </a:cubicBezTo>
                    <a:cubicBezTo>
                      <a:pt x="855" y="297"/>
                      <a:pt x="848" y="297"/>
                      <a:pt x="846" y="303"/>
                    </a:cubicBezTo>
                    <a:cubicBezTo>
                      <a:pt x="845" y="296"/>
                      <a:pt x="854" y="292"/>
                      <a:pt x="860" y="298"/>
                    </a:cubicBezTo>
                    <a:cubicBezTo>
                      <a:pt x="871" y="309"/>
                      <a:pt x="860" y="328"/>
                      <a:pt x="844" y="325"/>
                    </a:cubicBezTo>
                    <a:cubicBezTo>
                      <a:pt x="835" y="323"/>
                      <a:pt x="825" y="314"/>
                      <a:pt x="826" y="302"/>
                    </a:cubicBezTo>
                    <a:cubicBezTo>
                      <a:pt x="827" y="286"/>
                      <a:pt x="847" y="273"/>
                      <a:pt x="864" y="281"/>
                    </a:cubicBezTo>
                    <a:cubicBezTo>
                      <a:pt x="866" y="282"/>
                      <a:pt x="868" y="282"/>
                      <a:pt x="869" y="283"/>
                    </a:cubicBezTo>
                    <a:cubicBezTo>
                      <a:pt x="865" y="279"/>
                      <a:pt x="860" y="275"/>
                      <a:pt x="853" y="271"/>
                    </a:cubicBezTo>
                    <a:cubicBezTo>
                      <a:pt x="853" y="271"/>
                      <a:pt x="853" y="271"/>
                      <a:pt x="853" y="271"/>
                    </a:cubicBezTo>
                    <a:cubicBezTo>
                      <a:pt x="844" y="266"/>
                      <a:pt x="837" y="263"/>
                      <a:pt x="826" y="262"/>
                    </a:cubicBezTo>
                    <a:cubicBezTo>
                      <a:pt x="836" y="260"/>
                      <a:pt x="846" y="263"/>
                      <a:pt x="855" y="268"/>
                    </a:cubicBezTo>
                    <a:cubicBezTo>
                      <a:pt x="855" y="268"/>
                      <a:pt x="855" y="268"/>
                      <a:pt x="855" y="268"/>
                    </a:cubicBezTo>
                    <a:cubicBezTo>
                      <a:pt x="859" y="271"/>
                      <a:pt x="863" y="274"/>
                      <a:pt x="866" y="277"/>
                    </a:cubicBezTo>
                    <a:cubicBezTo>
                      <a:pt x="858" y="265"/>
                      <a:pt x="848" y="253"/>
                      <a:pt x="837" y="242"/>
                    </a:cubicBezTo>
                    <a:cubicBezTo>
                      <a:pt x="816" y="224"/>
                      <a:pt x="797" y="213"/>
                      <a:pt x="770" y="207"/>
                    </a:cubicBezTo>
                    <a:cubicBezTo>
                      <a:pt x="745" y="203"/>
                      <a:pt x="719" y="205"/>
                      <a:pt x="696" y="213"/>
                    </a:cubicBezTo>
                    <a:cubicBezTo>
                      <a:pt x="684" y="218"/>
                      <a:pt x="678" y="221"/>
                      <a:pt x="670" y="231"/>
                    </a:cubicBezTo>
                    <a:cubicBezTo>
                      <a:pt x="654" y="252"/>
                      <a:pt x="650" y="282"/>
                      <a:pt x="660" y="299"/>
                    </a:cubicBezTo>
                    <a:cubicBezTo>
                      <a:pt x="665" y="309"/>
                      <a:pt x="677" y="316"/>
                      <a:pt x="687" y="309"/>
                    </a:cubicBezTo>
                    <a:cubicBezTo>
                      <a:pt x="693" y="304"/>
                      <a:pt x="693" y="298"/>
                      <a:pt x="688" y="291"/>
                    </a:cubicBezTo>
                    <a:cubicBezTo>
                      <a:pt x="700" y="292"/>
                      <a:pt x="703" y="311"/>
                      <a:pt x="692" y="322"/>
                    </a:cubicBezTo>
                    <a:cubicBezTo>
                      <a:pt x="682" y="334"/>
                      <a:pt x="669" y="335"/>
                      <a:pt x="659" y="331"/>
                    </a:cubicBezTo>
                    <a:cubicBezTo>
                      <a:pt x="644" y="325"/>
                      <a:pt x="634" y="307"/>
                      <a:pt x="636" y="287"/>
                    </a:cubicBezTo>
                    <a:cubicBezTo>
                      <a:pt x="637" y="268"/>
                      <a:pt x="647" y="248"/>
                      <a:pt x="661" y="234"/>
                    </a:cubicBezTo>
                    <a:cubicBezTo>
                      <a:pt x="658" y="237"/>
                      <a:pt x="655" y="240"/>
                      <a:pt x="652" y="243"/>
                    </a:cubicBezTo>
                    <a:cubicBezTo>
                      <a:pt x="631" y="266"/>
                      <a:pt x="618" y="294"/>
                      <a:pt x="618" y="324"/>
                    </a:cubicBezTo>
                    <a:cubicBezTo>
                      <a:pt x="618" y="341"/>
                      <a:pt x="625" y="352"/>
                      <a:pt x="639" y="362"/>
                    </a:cubicBezTo>
                    <a:cubicBezTo>
                      <a:pt x="648" y="367"/>
                      <a:pt x="663" y="370"/>
                      <a:pt x="673" y="365"/>
                    </a:cubicBezTo>
                    <a:cubicBezTo>
                      <a:pt x="681" y="360"/>
                      <a:pt x="684" y="349"/>
                      <a:pt x="675" y="344"/>
                    </a:cubicBezTo>
                    <a:cubicBezTo>
                      <a:pt x="680" y="340"/>
                      <a:pt x="688" y="343"/>
                      <a:pt x="690" y="350"/>
                    </a:cubicBezTo>
                    <a:cubicBezTo>
                      <a:pt x="692" y="356"/>
                      <a:pt x="689" y="364"/>
                      <a:pt x="682" y="369"/>
                    </a:cubicBezTo>
                    <a:cubicBezTo>
                      <a:pt x="678" y="373"/>
                      <a:pt x="673" y="374"/>
                      <a:pt x="668" y="375"/>
                    </a:cubicBezTo>
                    <a:cubicBezTo>
                      <a:pt x="657" y="376"/>
                      <a:pt x="646" y="372"/>
                      <a:pt x="637" y="366"/>
                    </a:cubicBezTo>
                    <a:cubicBezTo>
                      <a:pt x="630" y="362"/>
                      <a:pt x="625" y="355"/>
                      <a:pt x="622" y="349"/>
                    </a:cubicBezTo>
                    <a:cubicBezTo>
                      <a:pt x="630" y="370"/>
                      <a:pt x="646" y="387"/>
                      <a:pt x="670" y="392"/>
                    </a:cubicBezTo>
                    <a:cubicBezTo>
                      <a:pt x="682" y="395"/>
                      <a:pt x="694" y="394"/>
                      <a:pt x="705" y="390"/>
                    </a:cubicBezTo>
                    <a:cubicBezTo>
                      <a:pt x="755" y="373"/>
                      <a:pt x="719" y="343"/>
                      <a:pt x="711" y="318"/>
                    </a:cubicBezTo>
                    <a:cubicBezTo>
                      <a:pt x="701" y="287"/>
                      <a:pt x="744" y="280"/>
                      <a:pt x="755" y="312"/>
                    </a:cubicBezTo>
                    <a:cubicBezTo>
                      <a:pt x="765" y="339"/>
                      <a:pt x="748" y="363"/>
                      <a:pt x="727" y="379"/>
                    </a:cubicBezTo>
                    <a:cubicBezTo>
                      <a:pt x="732" y="377"/>
                      <a:pt x="736" y="375"/>
                      <a:pt x="741" y="375"/>
                    </a:cubicBezTo>
                    <a:cubicBezTo>
                      <a:pt x="752" y="373"/>
                      <a:pt x="765" y="379"/>
                      <a:pt x="767" y="391"/>
                    </a:cubicBezTo>
                    <a:cubicBezTo>
                      <a:pt x="768" y="396"/>
                      <a:pt x="765" y="402"/>
                      <a:pt x="761" y="404"/>
                    </a:cubicBezTo>
                    <a:cubicBezTo>
                      <a:pt x="757" y="407"/>
                      <a:pt x="753" y="407"/>
                      <a:pt x="750" y="406"/>
                    </a:cubicBezTo>
                    <a:cubicBezTo>
                      <a:pt x="746" y="404"/>
                      <a:pt x="743" y="401"/>
                      <a:pt x="742" y="397"/>
                    </a:cubicBezTo>
                    <a:cubicBezTo>
                      <a:pt x="740" y="392"/>
                      <a:pt x="743" y="386"/>
                      <a:pt x="748" y="384"/>
                    </a:cubicBezTo>
                    <a:cubicBezTo>
                      <a:pt x="751" y="383"/>
                      <a:pt x="754" y="384"/>
                      <a:pt x="756" y="387"/>
                    </a:cubicBezTo>
                    <a:cubicBezTo>
                      <a:pt x="757" y="389"/>
                      <a:pt x="757" y="391"/>
                      <a:pt x="755" y="393"/>
                    </a:cubicBezTo>
                    <a:cubicBezTo>
                      <a:pt x="756" y="391"/>
                      <a:pt x="755" y="389"/>
                      <a:pt x="754" y="389"/>
                    </a:cubicBezTo>
                    <a:cubicBezTo>
                      <a:pt x="752" y="386"/>
                      <a:pt x="748" y="388"/>
                      <a:pt x="747" y="391"/>
                    </a:cubicBezTo>
                    <a:cubicBezTo>
                      <a:pt x="747" y="392"/>
                      <a:pt x="747" y="394"/>
                      <a:pt x="749" y="396"/>
                    </a:cubicBezTo>
                    <a:cubicBezTo>
                      <a:pt x="751" y="399"/>
                      <a:pt x="754" y="399"/>
                      <a:pt x="756" y="398"/>
                    </a:cubicBezTo>
                    <a:cubicBezTo>
                      <a:pt x="759" y="397"/>
                      <a:pt x="761" y="393"/>
                      <a:pt x="761" y="390"/>
                    </a:cubicBezTo>
                    <a:cubicBezTo>
                      <a:pt x="759" y="380"/>
                      <a:pt x="746" y="376"/>
                      <a:pt x="738" y="377"/>
                    </a:cubicBezTo>
                    <a:cubicBezTo>
                      <a:pt x="735" y="377"/>
                      <a:pt x="733" y="378"/>
                      <a:pt x="731" y="379"/>
                    </a:cubicBezTo>
                    <a:cubicBezTo>
                      <a:pt x="723" y="382"/>
                      <a:pt x="716" y="387"/>
                      <a:pt x="708" y="390"/>
                    </a:cubicBezTo>
                    <a:cubicBezTo>
                      <a:pt x="700" y="393"/>
                      <a:pt x="692" y="395"/>
                      <a:pt x="684" y="395"/>
                    </a:cubicBezTo>
                    <a:cubicBezTo>
                      <a:pt x="687" y="396"/>
                      <a:pt x="690" y="397"/>
                      <a:pt x="693" y="398"/>
                    </a:cubicBezTo>
                    <a:cubicBezTo>
                      <a:pt x="709" y="408"/>
                      <a:pt x="715" y="429"/>
                      <a:pt x="708" y="446"/>
                    </a:cubicBezTo>
                    <a:cubicBezTo>
                      <a:pt x="706" y="451"/>
                      <a:pt x="703" y="456"/>
                      <a:pt x="700" y="459"/>
                    </a:cubicBezTo>
                    <a:cubicBezTo>
                      <a:pt x="698" y="456"/>
                      <a:pt x="698" y="456"/>
                      <a:pt x="698" y="456"/>
                    </a:cubicBezTo>
                    <a:cubicBezTo>
                      <a:pt x="701" y="453"/>
                      <a:pt x="704" y="449"/>
                      <a:pt x="705" y="445"/>
                    </a:cubicBezTo>
                    <a:cubicBezTo>
                      <a:pt x="711" y="429"/>
                      <a:pt x="707" y="409"/>
                      <a:pt x="692" y="400"/>
                    </a:cubicBezTo>
                    <a:cubicBezTo>
                      <a:pt x="682" y="395"/>
                      <a:pt x="677" y="396"/>
                      <a:pt x="667" y="393"/>
                    </a:cubicBezTo>
                    <a:cubicBezTo>
                      <a:pt x="635" y="385"/>
                      <a:pt x="617" y="357"/>
                      <a:pt x="615" y="325"/>
                    </a:cubicBezTo>
                    <a:cubicBezTo>
                      <a:pt x="615" y="315"/>
                      <a:pt x="616" y="306"/>
                      <a:pt x="618" y="298"/>
                    </a:cubicBezTo>
                    <a:cubicBezTo>
                      <a:pt x="611" y="315"/>
                      <a:pt x="606" y="333"/>
                      <a:pt x="608" y="348"/>
                    </a:cubicBezTo>
                    <a:cubicBezTo>
                      <a:pt x="610" y="381"/>
                      <a:pt x="610" y="425"/>
                      <a:pt x="615" y="447"/>
                    </a:cubicBezTo>
                    <a:cubicBezTo>
                      <a:pt x="617" y="457"/>
                      <a:pt x="624" y="467"/>
                      <a:pt x="634" y="471"/>
                    </a:cubicBezTo>
                    <a:cubicBezTo>
                      <a:pt x="628" y="470"/>
                      <a:pt x="623" y="465"/>
                      <a:pt x="619" y="460"/>
                    </a:cubicBezTo>
                    <a:cubicBezTo>
                      <a:pt x="619" y="460"/>
                      <a:pt x="619" y="460"/>
                      <a:pt x="619" y="460"/>
                    </a:cubicBezTo>
                    <a:cubicBezTo>
                      <a:pt x="617" y="458"/>
                      <a:pt x="616" y="455"/>
                      <a:pt x="615" y="452"/>
                    </a:cubicBezTo>
                    <a:cubicBezTo>
                      <a:pt x="616" y="464"/>
                      <a:pt x="619" y="474"/>
                      <a:pt x="627" y="483"/>
                    </a:cubicBezTo>
                    <a:cubicBezTo>
                      <a:pt x="635" y="492"/>
                      <a:pt x="645" y="496"/>
                      <a:pt x="657" y="496"/>
                    </a:cubicBezTo>
                    <a:cubicBezTo>
                      <a:pt x="657" y="497"/>
                      <a:pt x="657" y="498"/>
                      <a:pt x="657" y="499"/>
                    </a:cubicBezTo>
                    <a:cubicBezTo>
                      <a:pt x="648" y="499"/>
                      <a:pt x="640" y="496"/>
                      <a:pt x="632" y="490"/>
                    </a:cubicBezTo>
                    <a:cubicBezTo>
                      <a:pt x="625" y="485"/>
                      <a:pt x="619" y="478"/>
                      <a:pt x="617" y="471"/>
                    </a:cubicBezTo>
                    <a:cubicBezTo>
                      <a:pt x="618" y="476"/>
                      <a:pt x="615" y="481"/>
                      <a:pt x="611" y="483"/>
                    </a:cubicBezTo>
                    <a:cubicBezTo>
                      <a:pt x="608" y="485"/>
                      <a:pt x="604" y="485"/>
                      <a:pt x="601" y="484"/>
                    </a:cubicBezTo>
                    <a:cubicBezTo>
                      <a:pt x="597" y="482"/>
                      <a:pt x="594" y="477"/>
                      <a:pt x="597" y="471"/>
                    </a:cubicBezTo>
                    <a:cubicBezTo>
                      <a:pt x="598" y="468"/>
                      <a:pt x="601" y="467"/>
                      <a:pt x="604" y="468"/>
                    </a:cubicBezTo>
                    <a:cubicBezTo>
                      <a:pt x="610" y="469"/>
                      <a:pt x="610" y="476"/>
                      <a:pt x="606" y="477"/>
                    </a:cubicBezTo>
                    <a:cubicBezTo>
                      <a:pt x="607" y="475"/>
                      <a:pt x="608" y="473"/>
                      <a:pt x="607" y="472"/>
                    </a:cubicBezTo>
                    <a:cubicBezTo>
                      <a:pt x="605" y="470"/>
                      <a:pt x="602" y="469"/>
                      <a:pt x="600" y="471"/>
                    </a:cubicBezTo>
                    <a:cubicBezTo>
                      <a:pt x="598" y="473"/>
                      <a:pt x="598" y="475"/>
                      <a:pt x="599" y="478"/>
                    </a:cubicBezTo>
                    <a:cubicBezTo>
                      <a:pt x="601" y="483"/>
                      <a:pt x="608" y="485"/>
                      <a:pt x="613" y="479"/>
                    </a:cubicBezTo>
                    <a:cubicBezTo>
                      <a:pt x="618" y="474"/>
                      <a:pt x="615" y="464"/>
                      <a:pt x="614" y="458"/>
                    </a:cubicBezTo>
                    <a:cubicBezTo>
                      <a:pt x="612" y="450"/>
                      <a:pt x="611" y="441"/>
                      <a:pt x="610" y="437"/>
                    </a:cubicBezTo>
                    <a:cubicBezTo>
                      <a:pt x="609" y="430"/>
                      <a:pt x="607" y="414"/>
                      <a:pt x="607" y="395"/>
                    </a:cubicBezTo>
                    <a:cubicBezTo>
                      <a:pt x="606" y="399"/>
                      <a:pt x="605" y="402"/>
                      <a:pt x="604" y="406"/>
                    </a:cubicBezTo>
                    <a:cubicBezTo>
                      <a:pt x="603" y="407"/>
                      <a:pt x="598" y="420"/>
                      <a:pt x="595" y="419"/>
                    </a:cubicBezTo>
                    <a:cubicBezTo>
                      <a:pt x="595" y="417"/>
                      <a:pt x="598" y="411"/>
                      <a:pt x="598" y="409"/>
                    </a:cubicBezTo>
                    <a:cubicBezTo>
                      <a:pt x="600" y="404"/>
                      <a:pt x="601" y="399"/>
                      <a:pt x="603" y="393"/>
                    </a:cubicBezTo>
                    <a:cubicBezTo>
                      <a:pt x="603" y="391"/>
                      <a:pt x="603" y="388"/>
                      <a:pt x="604" y="386"/>
                    </a:cubicBezTo>
                    <a:cubicBezTo>
                      <a:pt x="605" y="377"/>
                      <a:pt x="605" y="369"/>
                      <a:pt x="603" y="360"/>
                    </a:cubicBezTo>
                    <a:cubicBezTo>
                      <a:pt x="603" y="360"/>
                      <a:pt x="603" y="359"/>
                      <a:pt x="603" y="357"/>
                    </a:cubicBezTo>
                    <a:cubicBezTo>
                      <a:pt x="603" y="360"/>
                      <a:pt x="602" y="363"/>
                      <a:pt x="602" y="366"/>
                    </a:cubicBezTo>
                    <a:cubicBezTo>
                      <a:pt x="600" y="374"/>
                      <a:pt x="599" y="380"/>
                      <a:pt x="594" y="387"/>
                    </a:cubicBezTo>
                    <a:cubicBezTo>
                      <a:pt x="582" y="405"/>
                      <a:pt x="562" y="405"/>
                      <a:pt x="546" y="396"/>
                    </a:cubicBezTo>
                    <a:cubicBezTo>
                      <a:pt x="533" y="388"/>
                      <a:pt x="522" y="374"/>
                      <a:pt x="521" y="358"/>
                    </a:cubicBezTo>
                    <a:cubicBezTo>
                      <a:pt x="521" y="344"/>
                      <a:pt x="529" y="333"/>
                      <a:pt x="542" y="329"/>
                    </a:cubicBezTo>
                    <a:cubicBezTo>
                      <a:pt x="549" y="328"/>
                      <a:pt x="554" y="328"/>
                      <a:pt x="560" y="329"/>
                    </a:cubicBezTo>
                    <a:cubicBezTo>
                      <a:pt x="565" y="331"/>
                      <a:pt x="569" y="334"/>
                      <a:pt x="571" y="338"/>
                    </a:cubicBezTo>
                    <a:cubicBezTo>
                      <a:pt x="574" y="343"/>
                      <a:pt x="575" y="350"/>
                      <a:pt x="572" y="355"/>
                    </a:cubicBezTo>
                    <a:cubicBezTo>
                      <a:pt x="571" y="359"/>
                      <a:pt x="568" y="361"/>
                      <a:pt x="564" y="362"/>
                    </a:cubicBezTo>
                    <a:cubicBezTo>
                      <a:pt x="560" y="363"/>
                      <a:pt x="556" y="362"/>
                      <a:pt x="552" y="360"/>
                    </a:cubicBezTo>
                    <a:cubicBezTo>
                      <a:pt x="549" y="357"/>
                      <a:pt x="546" y="352"/>
                      <a:pt x="548" y="347"/>
                    </a:cubicBezTo>
                    <a:cubicBezTo>
                      <a:pt x="549" y="343"/>
                      <a:pt x="553" y="339"/>
                      <a:pt x="558" y="340"/>
                    </a:cubicBezTo>
                    <a:cubicBezTo>
                      <a:pt x="564" y="340"/>
                      <a:pt x="569" y="345"/>
                      <a:pt x="568" y="350"/>
                    </a:cubicBezTo>
                    <a:cubicBezTo>
                      <a:pt x="568" y="356"/>
                      <a:pt x="563" y="361"/>
                      <a:pt x="557" y="361"/>
                    </a:cubicBezTo>
                    <a:cubicBezTo>
                      <a:pt x="555" y="361"/>
                      <a:pt x="553" y="360"/>
                      <a:pt x="552" y="359"/>
                    </a:cubicBezTo>
                    <a:cubicBezTo>
                      <a:pt x="553" y="360"/>
                      <a:pt x="553" y="360"/>
                      <a:pt x="553" y="360"/>
                    </a:cubicBezTo>
                    <a:cubicBezTo>
                      <a:pt x="556" y="362"/>
                      <a:pt x="560" y="363"/>
                      <a:pt x="564" y="362"/>
                    </a:cubicBezTo>
                    <a:cubicBezTo>
                      <a:pt x="568" y="361"/>
                      <a:pt x="570" y="358"/>
                      <a:pt x="572" y="355"/>
                    </a:cubicBezTo>
                    <a:cubicBezTo>
                      <a:pt x="574" y="349"/>
                      <a:pt x="573" y="344"/>
                      <a:pt x="570" y="338"/>
                    </a:cubicBezTo>
                    <a:cubicBezTo>
                      <a:pt x="568" y="334"/>
                      <a:pt x="564" y="332"/>
                      <a:pt x="560" y="331"/>
                    </a:cubicBezTo>
                    <a:cubicBezTo>
                      <a:pt x="554" y="329"/>
                      <a:pt x="549" y="329"/>
                      <a:pt x="543" y="331"/>
                    </a:cubicBezTo>
                    <a:cubicBezTo>
                      <a:pt x="531" y="335"/>
                      <a:pt x="524" y="345"/>
                      <a:pt x="524" y="358"/>
                    </a:cubicBezTo>
                    <a:cubicBezTo>
                      <a:pt x="524" y="373"/>
                      <a:pt x="536" y="387"/>
                      <a:pt x="549" y="394"/>
                    </a:cubicBezTo>
                    <a:cubicBezTo>
                      <a:pt x="564" y="401"/>
                      <a:pt x="581" y="400"/>
                      <a:pt x="591" y="384"/>
                    </a:cubicBezTo>
                    <a:cubicBezTo>
                      <a:pt x="595" y="378"/>
                      <a:pt x="596" y="372"/>
                      <a:pt x="597" y="365"/>
                    </a:cubicBezTo>
                    <a:cubicBezTo>
                      <a:pt x="602" y="339"/>
                      <a:pt x="607" y="315"/>
                      <a:pt x="619" y="290"/>
                    </a:cubicBezTo>
                    <a:cubicBezTo>
                      <a:pt x="618" y="291"/>
                      <a:pt x="617" y="293"/>
                      <a:pt x="616" y="293"/>
                    </a:cubicBezTo>
                    <a:cubicBezTo>
                      <a:pt x="608" y="300"/>
                      <a:pt x="597" y="302"/>
                      <a:pt x="590" y="294"/>
                    </a:cubicBezTo>
                    <a:cubicBezTo>
                      <a:pt x="585" y="288"/>
                      <a:pt x="586" y="279"/>
                      <a:pt x="590" y="273"/>
                    </a:cubicBezTo>
                    <a:cubicBezTo>
                      <a:pt x="594" y="269"/>
                      <a:pt x="600" y="266"/>
                      <a:pt x="606" y="269"/>
                    </a:cubicBezTo>
                    <a:cubicBezTo>
                      <a:pt x="611" y="270"/>
                      <a:pt x="613" y="276"/>
                      <a:pt x="608" y="279"/>
                    </a:cubicBezTo>
                    <a:cubicBezTo>
                      <a:pt x="604" y="282"/>
                      <a:pt x="601" y="278"/>
                      <a:pt x="596" y="281"/>
                    </a:cubicBezTo>
                    <a:cubicBezTo>
                      <a:pt x="593" y="283"/>
                      <a:pt x="591" y="286"/>
                      <a:pt x="593" y="290"/>
                    </a:cubicBezTo>
                    <a:cubicBezTo>
                      <a:pt x="596" y="297"/>
                      <a:pt x="605" y="295"/>
                      <a:pt x="611" y="291"/>
                    </a:cubicBezTo>
                    <a:cubicBezTo>
                      <a:pt x="623" y="283"/>
                      <a:pt x="625" y="276"/>
                      <a:pt x="632" y="264"/>
                    </a:cubicBezTo>
                    <a:cubicBezTo>
                      <a:pt x="637" y="256"/>
                      <a:pt x="642" y="249"/>
                      <a:pt x="649" y="241"/>
                    </a:cubicBezTo>
                    <a:cubicBezTo>
                      <a:pt x="670" y="219"/>
                      <a:pt x="697" y="206"/>
                      <a:pt x="726" y="202"/>
                    </a:cubicBezTo>
                    <a:cubicBezTo>
                      <a:pt x="720" y="201"/>
                      <a:pt x="715" y="198"/>
                      <a:pt x="713" y="194"/>
                    </a:cubicBezTo>
                    <a:cubicBezTo>
                      <a:pt x="711" y="189"/>
                      <a:pt x="712" y="184"/>
                      <a:pt x="717" y="179"/>
                    </a:cubicBezTo>
                    <a:cubicBezTo>
                      <a:pt x="717" y="181"/>
                      <a:pt x="718" y="182"/>
                      <a:pt x="719" y="183"/>
                    </a:cubicBezTo>
                    <a:cubicBezTo>
                      <a:pt x="709" y="190"/>
                      <a:pt x="720" y="200"/>
                      <a:pt x="732" y="201"/>
                    </a:cubicBezTo>
                    <a:cubicBezTo>
                      <a:pt x="731" y="201"/>
                      <a:pt x="731" y="201"/>
                      <a:pt x="731" y="201"/>
                    </a:cubicBezTo>
                    <a:cubicBezTo>
                      <a:pt x="741" y="200"/>
                      <a:pt x="752" y="200"/>
                      <a:pt x="762" y="201"/>
                    </a:cubicBezTo>
                    <a:cubicBezTo>
                      <a:pt x="750" y="194"/>
                      <a:pt x="742" y="180"/>
                      <a:pt x="747" y="165"/>
                    </a:cubicBezTo>
                    <a:cubicBezTo>
                      <a:pt x="750" y="157"/>
                      <a:pt x="754" y="151"/>
                      <a:pt x="761" y="147"/>
                    </a:cubicBezTo>
                    <a:cubicBezTo>
                      <a:pt x="768" y="143"/>
                      <a:pt x="775" y="142"/>
                      <a:pt x="783" y="143"/>
                    </a:cubicBezTo>
                    <a:cubicBezTo>
                      <a:pt x="790" y="145"/>
                      <a:pt x="796" y="149"/>
                      <a:pt x="801" y="154"/>
                    </a:cubicBezTo>
                    <a:cubicBezTo>
                      <a:pt x="806" y="160"/>
                      <a:pt x="808" y="167"/>
                      <a:pt x="808" y="174"/>
                    </a:cubicBezTo>
                    <a:cubicBezTo>
                      <a:pt x="808" y="182"/>
                      <a:pt x="804" y="188"/>
                      <a:pt x="798" y="192"/>
                    </a:cubicBezTo>
                    <a:cubicBezTo>
                      <a:pt x="794" y="195"/>
                      <a:pt x="789" y="196"/>
                      <a:pt x="784" y="195"/>
                    </a:cubicBezTo>
                    <a:cubicBezTo>
                      <a:pt x="777" y="193"/>
                      <a:pt x="772" y="187"/>
                      <a:pt x="771" y="181"/>
                    </a:cubicBezTo>
                    <a:cubicBezTo>
                      <a:pt x="770" y="174"/>
                      <a:pt x="773" y="168"/>
                      <a:pt x="778" y="165"/>
                    </a:cubicBezTo>
                    <a:cubicBezTo>
                      <a:pt x="785" y="160"/>
                      <a:pt x="794" y="162"/>
                      <a:pt x="799" y="169"/>
                    </a:cubicBezTo>
                    <a:cubicBezTo>
                      <a:pt x="803" y="176"/>
                      <a:pt x="801" y="185"/>
                      <a:pt x="794" y="190"/>
                    </a:cubicBezTo>
                    <a:cubicBezTo>
                      <a:pt x="791" y="192"/>
                      <a:pt x="788" y="192"/>
                      <a:pt x="784" y="192"/>
                    </a:cubicBezTo>
                    <a:cubicBezTo>
                      <a:pt x="785" y="192"/>
                      <a:pt x="785" y="192"/>
                      <a:pt x="785" y="192"/>
                    </a:cubicBezTo>
                    <a:cubicBezTo>
                      <a:pt x="789" y="193"/>
                      <a:pt x="793" y="192"/>
                      <a:pt x="796" y="190"/>
                    </a:cubicBezTo>
                    <a:cubicBezTo>
                      <a:pt x="802" y="186"/>
                      <a:pt x="804" y="181"/>
                      <a:pt x="805" y="174"/>
                    </a:cubicBezTo>
                    <a:cubicBezTo>
                      <a:pt x="805" y="167"/>
                      <a:pt x="803" y="161"/>
                      <a:pt x="799" y="156"/>
                    </a:cubicBezTo>
                    <a:cubicBezTo>
                      <a:pt x="794" y="151"/>
                      <a:pt x="789" y="148"/>
                      <a:pt x="782" y="147"/>
                    </a:cubicBezTo>
                    <a:cubicBezTo>
                      <a:pt x="775" y="145"/>
                      <a:pt x="769" y="146"/>
                      <a:pt x="762" y="150"/>
                    </a:cubicBezTo>
                    <a:cubicBezTo>
                      <a:pt x="756" y="154"/>
                      <a:pt x="752" y="159"/>
                      <a:pt x="750" y="166"/>
                    </a:cubicBezTo>
                    <a:cubicBezTo>
                      <a:pt x="744" y="183"/>
                      <a:pt x="757" y="200"/>
                      <a:pt x="771" y="203"/>
                    </a:cubicBezTo>
                    <a:cubicBezTo>
                      <a:pt x="799" y="209"/>
                      <a:pt x="818" y="219"/>
                      <a:pt x="840" y="238"/>
                    </a:cubicBezTo>
                    <a:cubicBezTo>
                      <a:pt x="842" y="240"/>
                      <a:pt x="844" y="242"/>
                      <a:pt x="846" y="244"/>
                    </a:cubicBezTo>
                    <a:cubicBezTo>
                      <a:pt x="845" y="242"/>
                      <a:pt x="844" y="240"/>
                      <a:pt x="843" y="238"/>
                    </a:cubicBezTo>
                    <a:cubicBezTo>
                      <a:pt x="838" y="229"/>
                      <a:pt x="836" y="220"/>
                      <a:pt x="836" y="210"/>
                    </a:cubicBezTo>
                    <a:cubicBezTo>
                      <a:pt x="839" y="220"/>
                      <a:pt x="841" y="227"/>
                      <a:pt x="846" y="236"/>
                    </a:cubicBezTo>
                    <a:cubicBezTo>
                      <a:pt x="846" y="237"/>
                      <a:pt x="847" y="238"/>
                      <a:pt x="847" y="238"/>
                    </a:cubicBezTo>
                    <a:cubicBezTo>
                      <a:pt x="844" y="230"/>
                      <a:pt x="853" y="219"/>
                      <a:pt x="859" y="215"/>
                    </a:cubicBezTo>
                    <a:cubicBezTo>
                      <a:pt x="863" y="212"/>
                      <a:pt x="868" y="210"/>
                      <a:pt x="872" y="209"/>
                    </a:cubicBezTo>
                    <a:cubicBezTo>
                      <a:pt x="880" y="207"/>
                      <a:pt x="892" y="208"/>
                      <a:pt x="896" y="215"/>
                    </a:cubicBezTo>
                    <a:cubicBezTo>
                      <a:pt x="903" y="211"/>
                      <a:pt x="911" y="211"/>
                      <a:pt x="918" y="212"/>
                    </a:cubicBezTo>
                    <a:cubicBezTo>
                      <a:pt x="929" y="214"/>
                      <a:pt x="939" y="212"/>
                      <a:pt x="942" y="203"/>
                    </a:cubicBezTo>
                    <a:cubicBezTo>
                      <a:pt x="946" y="213"/>
                      <a:pt x="932" y="224"/>
                      <a:pt x="923" y="227"/>
                    </a:cubicBezTo>
                    <a:cubicBezTo>
                      <a:pt x="910" y="230"/>
                      <a:pt x="898" y="223"/>
                      <a:pt x="884" y="218"/>
                    </a:cubicBezTo>
                    <a:cubicBezTo>
                      <a:pt x="875" y="215"/>
                      <a:pt x="868" y="214"/>
                      <a:pt x="861" y="219"/>
                    </a:cubicBezTo>
                    <a:cubicBezTo>
                      <a:pt x="854" y="222"/>
                      <a:pt x="846" y="230"/>
                      <a:pt x="847" y="238"/>
                    </a:cubicBezTo>
                    <a:cubicBezTo>
                      <a:pt x="847" y="237"/>
                      <a:pt x="847" y="235"/>
                      <a:pt x="848" y="234"/>
                    </a:cubicBezTo>
                    <a:cubicBezTo>
                      <a:pt x="849" y="229"/>
                      <a:pt x="854" y="226"/>
                      <a:pt x="861" y="227"/>
                    </a:cubicBezTo>
                    <a:cubicBezTo>
                      <a:pt x="860" y="227"/>
                      <a:pt x="859" y="229"/>
                      <a:pt x="859" y="230"/>
                    </a:cubicBezTo>
                    <a:cubicBezTo>
                      <a:pt x="852" y="230"/>
                      <a:pt x="848" y="236"/>
                      <a:pt x="850" y="243"/>
                    </a:cubicBezTo>
                    <a:cubicBezTo>
                      <a:pt x="851" y="246"/>
                      <a:pt x="853" y="249"/>
                      <a:pt x="854" y="252"/>
                    </a:cubicBezTo>
                    <a:cubicBezTo>
                      <a:pt x="876" y="276"/>
                      <a:pt x="891" y="304"/>
                      <a:pt x="901" y="334"/>
                    </a:cubicBezTo>
                    <a:cubicBezTo>
                      <a:pt x="895" y="309"/>
                      <a:pt x="891" y="279"/>
                      <a:pt x="905" y="256"/>
                    </a:cubicBezTo>
                    <a:cubicBezTo>
                      <a:pt x="912" y="245"/>
                      <a:pt x="921" y="239"/>
                      <a:pt x="934" y="236"/>
                    </a:cubicBezTo>
                    <a:cubicBezTo>
                      <a:pt x="946" y="234"/>
                      <a:pt x="956" y="236"/>
                      <a:pt x="966" y="241"/>
                    </a:cubicBezTo>
                    <a:cubicBezTo>
                      <a:pt x="988" y="253"/>
                      <a:pt x="996" y="281"/>
                      <a:pt x="984" y="303"/>
                    </a:cubicBezTo>
                    <a:cubicBezTo>
                      <a:pt x="974" y="323"/>
                      <a:pt x="949" y="335"/>
                      <a:pt x="930" y="320"/>
                    </a:cubicBezTo>
                    <a:cubicBezTo>
                      <a:pt x="922" y="314"/>
                      <a:pt x="917" y="303"/>
                      <a:pt x="921" y="293"/>
                    </a:cubicBezTo>
                    <a:cubicBezTo>
                      <a:pt x="922" y="290"/>
                      <a:pt x="925" y="287"/>
                      <a:pt x="927" y="285"/>
                    </a:cubicBezTo>
                    <a:cubicBezTo>
                      <a:pt x="927" y="285"/>
                      <a:pt x="927" y="285"/>
                      <a:pt x="927" y="285"/>
                    </a:cubicBezTo>
                    <a:cubicBezTo>
                      <a:pt x="934" y="281"/>
                      <a:pt x="945" y="282"/>
                      <a:pt x="950" y="290"/>
                    </a:cubicBezTo>
                    <a:cubicBezTo>
                      <a:pt x="955" y="298"/>
                      <a:pt x="953" y="308"/>
                      <a:pt x="945" y="313"/>
                    </a:cubicBezTo>
                    <a:cubicBezTo>
                      <a:pt x="938" y="318"/>
                      <a:pt x="927" y="316"/>
                      <a:pt x="923" y="308"/>
                    </a:cubicBezTo>
                    <a:cubicBezTo>
                      <a:pt x="920" y="305"/>
                      <a:pt x="920" y="301"/>
                      <a:pt x="920" y="298"/>
                    </a:cubicBezTo>
                    <a:cubicBezTo>
                      <a:pt x="920" y="298"/>
                      <a:pt x="920" y="298"/>
                      <a:pt x="920" y="298"/>
                    </a:cubicBezTo>
                    <a:cubicBezTo>
                      <a:pt x="919" y="306"/>
                      <a:pt x="923" y="315"/>
                      <a:pt x="930" y="320"/>
                    </a:cubicBezTo>
                    <a:cubicBezTo>
                      <a:pt x="950" y="332"/>
                      <a:pt x="973" y="319"/>
                      <a:pt x="982" y="301"/>
                    </a:cubicBezTo>
                    <a:cubicBezTo>
                      <a:pt x="993" y="280"/>
                      <a:pt x="985" y="254"/>
                      <a:pt x="965" y="243"/>
                    </a:cubicBezTo>
                    <a:cubicBezTo>
                      <a:pt x="961" y="241"/>
                      <a:pt x="957" y="240"/>
                      <a:pt x="953" y="239"/>
                    </a:cubicBezTo>
                    <a:cubicBezTo>
                      <a:pt x="956" y="240"/>
                      <a:pt x="958" y="241"/>
                      <a:pt x="960" y="243"/>
                    </a:cubicBezTo>
                    <a:cubicBezTo>
                      <a:pt x="966" y="249"/>
                      <a:pt x="969" y="259"/>
                      <a:pt x="965" y="266"/>
                    </a:cubicBezTo>
                    <a:cubicBezTo>
                      <a:pt x="962" y="273"/>
                      <a:pt x="954" y="277"/>
                      <a:pt x="945" y="273"/>
                    </a:cubicBezTo>
                    <a:cubicBezTo>
                      <a:pt x="940" y="270"/>
                      <a:pt x="938" y="265"/>
                      <a:pt x="939" y="260"/>
                    </a:cubicBezTo>
                    <a:cubicBezTo>
                      <a:pt x="942" y="251"/>
                      <a:pt x="953" y="252"/>
                      <a:pt x="955" y="258"/>
                    </a:cubicBezTo>
                    <a:cubicBezTo>
                      <a:pt x="952" y="256"/>
                      <a:pt x="949" y="255"/>
                      <a:pt x="946" y="257"/>
                    </a:cubicBezTo>
                    <a:cubicBezTo>
                      <a:pt x="943" y="259"/>
                      <a:pt x="942" y="264"/>
                      <a:pt x="945" y="267"/>
                    </a:cubicBezTo>
                    <a:cubicBezTo>
                      <a:pt x="948" y="270"/>
                      <a:pt x="952" y="271"/>
                      <a:pt x="955" y="270"/>
                    </a:cubicBezTo>
                    <a:cubicBezTo>
                      <a:pt x="961" y="268"/>
                      <a:pt x="964" y="260"/>
                      <a:pt x="962" y="254"/>
                    </a:cubicBezTo>
                    <a:cubicBezTo>
                      <a:pt x="960" y="242"/>
                      <a:pt x="946" y="237"/>
                      <a:pt x="935" y="239"/>
                    </a:cubicBezTo>
                    <a:cubicBezTo>
                      <a:pt x="923" y="241"/>
                      <a:pt x="914" y="248"/>
                      <a:pt x="908" y="258"/>
                    </a:cubicBezTo>
                    <a:cubicBezTo>
                      <a:pt x="889" y="290"/>
                      <a:pt x="908" y="341"/>
                      <a:pt x="911" y="381"/>
                    </a:cubicBezTo>
                    <a:cubicBezTo>
                      <a:pt x="914" y="373"/>
                      <a:pt x="918" y="367"/>
                      <a:pt x="924" y="360"/>
                    </a:cubicBezTo>
                    <a:cubicBezTo>
                      <a:pt x="927" y="357"/>
                      <a:pt x="930" y="355"/>
                      <a:pt x="933" y="352"/>
                    </a:cubicBezTo>
                    <a:cubicBezTo>
                      <a:pt x="933" y="353"/>
                      <a:pt x="934" y="355"/>
                      <a:pt x="935" y="355"/>
                    </a:cubicBezTo>
                    <a:cubicBezTo>
                      <a:pt x="927" y="361"/>
                      <a:pt x="921" y="369"/>
                      <a:pt x="917" y="377"/>
                    </a:cubicBezTo>
                    <a:cubicBezTo>
                      <a:pt x="914" y="383"/>
                      <a:pt x="912" y="389"/>
                      <a:pt x="912" y="395"/>
                    </a:cubicBezTo>
                    <a:cubicBezTo>
                      <a:pt x="914" y="388"/>
                      <a:pt x="920" y="382"/>
                      <a:pt x="924" y="380"/>
                    </a:cubicBezTo>
                    <a:cubicBezTo>
                      <a:pt x="929" y="378"/>
                      <a:pt x="934" y="378"/>
                      <a:pt x="939" y="380"/>
                    </a:cubicBezTo>
                    <a:cubicBezTo>
                      <a:pt x="946" y="383"/>
                      <a:pt x="951" y="391"/>
                      <a:pt x="947" y="400"/>
                    </a:cubicBezTo>
                    <a:cubicBezTo>
                      <a:pt x="944" y="404"/>
                      <a:pt x="939" y="407"/>
                      <a:pt x="935" y="406"/>
                    </a:cubicBezTo>
                    <a:cubicBezTo>
                      <a:pt x="925" y="404"/>
                      <a:pt x="926" y="392"/>
                      <a:pt x="931" y="391"/>
                    </a:cubicBezTo>
                    <a:cubicBezTo>
                      <a:pt x="929" y="393"/>
                      <a:pt x="929" y="397"/>
                      <a:pt x="931" y="399"/>
                    </a:cubicBezTo>
                    <a:cubicBezTo>
                      <a:pt x="933" y="403"/>
                      <a:pt x="939" y="403"/>
                      <a:pt x="941" y="400"/>
                    </a:cubicBezTo>
                    <a:cubicBezTo>
                      <a:pt x="944" y="397"/>
                      <a:pt x="945" y="393"/>
                      <a:pt x="943" y="390"/>
                    </a:cubicBezTo>
                    <a:cubicBezTo>
                      <a:pt x="941" y="384"/>
                      <a:pt x="934" y="382"/>
                      <a:pt x="928" y="383"/>
                    </a:cubicBezTo>
                    <a:cubicBezTo>
                      <a:pt x="923" y="384"/>
                      <a:pt x="919" y="388"/>
                      <a:pt x="916" y="392"/>
                    </a:cubicBezTo>
                    <a:cubicBezTo>
                      <a:pt x="912" y="398"/>
                      <a:pt x="912" y="405"/>
                      <a:pt x="912" y="413"/>
                    </a:cubicBezTo>
                    <a:cubicBezTo>
                      <a:pt x="913" y="437"/>
                      <a:pt x="910" y="460"/>
                      <a:pt x="905" y="485"/>
                    </a:cubicBezTo>
                    <a:cubicBezTo>
                      <a:pt x="904" y="489"/>
                      <a:pt x="897" y="512"/>
                      <a:pt x="891" y="529"/>
                    </a:cubicBezTo>
                    <a:cubicBezTo>
                      <a:pt x="905" y="512"/>
                      <a:pt x="923" y="500"/>
                      <a:pt x="944" y="493"/>
                    </a:cubicBezTo>
                    <a:cubicBezTo>
                      <a:pt x="951" y="490"/>
                      <a:pt x="956" y="489"/>
                      <a:pt x="962" y="488"/>
                    </a:cubicBezTo>
                    <a:cubicBezTo>
                      <a:pt x="972" y="486"/>
                      <a:pt x="988" y="484"/>
                      <a:pt x="989" y="471"/>
                    </a:cubicBezTo>
                    <a:cubicBezTo>
                      <a:pt x="989" y="466"/>
                      <a:pt x="986" y="461"/>
                      <a:pt x="981" y="460"/>
                    </a:cubicBezTo>
                    <a:cubicBezTo>
                      <a:pt x="978" y="460"/>
                      <a:pt x="975" y="461"/>
                      <a:pt x="973" y="463"/>
                    </a:cubicBezTo>
                    <a:cubicBezTo>
                      <a:pt x="972" y="466"/>
                      <a:pt x="973" y="470"/>
                      <a:pt x="976" y="472"/>
                    </a:cubicBezTo>
                    <a:cubicBezTo>
                      <a:pt x="978" y="473"/>
                      <a:pt x="981" y="472"/>
                      <a:pt x="982" y="470"/>
                    </a:cubicBezTo>
                    <a:cubicBezTo>
                      <a:pt x="982" y="475"/>
                      <a:pt x="973" y="477"/>
                      <a:pt x="970" y="470"/>
                    </a:cubicBezTo>
                    <a:cubicBezTo>
                      <a:pt x="968" y="466"/>
                      <a:pt x="969" y="462"/>
                      <a:pt x="972" y="459"/>
                    </a:cubicBezTo>
                    <a:cubicBezTo>
                      <a:pt x="978" y="454"/>
                      <a:pt x="986" y="457"/>
                      <a:pt x="989" y="462"/>
                    </a:cubicBezTo>
                    <a:cubicBezTo>
                      <a:pt x="993" y="467"/>
                      <a:pt x="992" y="475"/>
                      <a:pt x="988" y="481"/>
                    </a:cubicBezTo>
                    <a:cubicBezTo>
                      <a:pt x="986" y="483"/>
                      <a:pt x="984" y="485"/>
                      <a:pt x="982" y="486"/>
                    </a:cubicBezTo>
                    <a:cubicBezTo>
                      <a:pt x="994" y="485"/>
                      <a:pt x="1004" y="485"/>
                      <a:pt x="1014" y="486"/>
                    </a:cubicBezTo>
                    <a:cubicBezTo>
                      <a:pt x="1031" y="488"/>
                      <a:pt x="1057" y="500"/>
                      <a:pt x="1071" y="497"/>
                    </a:cubicBezTo>
                    <a:cubicBezTo>
                      <a:pt x="1075" y="496"/>
                      <a:pt x="1077" y="495"/>
                      <a:pt x="1080" y="493"/>
                    </a:cubicBezTo>
                    <a:cubicBezTo>
                      <a:pt x="1085" y="489"/>
                      <a:pt x="1088" y="484"/>
                      <a:pt x="1089" y="479"/>
                    </a:cubicBezTo>
                    <a:cubicBezTo>
                      <a:pt x="1091" y="472"/>
                      <a:pt x="1090" y="465"/>
                      <a:pt x="1086" y="459"/>
                    </a:cubicBezTo>
                    <a:cubicBezTo>
                      <a:pt x="1082" y="453"/>
                      <a:pt x="1075" y="448"/>
                      <a:pt x="1068" y="446"/>
                    </a:cubicBezTo>
                    <a:cubicBezTo>
                      <a:pt x="1060" y="444"/>
                      <a:pt x="1053" y="445"/>
                      <a:pt x="1046" y="448"/>
                    </a:cubicBezTo>
                    <a:cubicBezTo>
                      <a:pt x="1039" y="452"/>
                      <a:pt x="1034" y="458"/>
                      <a:pt x="1034" y="466"/>
                    </a:cubicBezTo>
                    <a:cubicBezTo>
                      <a:pt x="1035" y="472"/>
                      <a:pt x="1037" y="477"/>
                      <a:pt x="1042" y="480"/>
                    </a:cubicBezTo>
                    <a:cubicBezTo>
                      <a:pt x="1041" y="479"/>
                      <a:pt x="1041" y="479"/>
                      <a:pt x="1041" y="479"/>
                    </a:cubicBezTo>
                    <a:cubicBezTo>
                      <a:pt x="1034" y="472"/>
                      <a:pt x="1041" y="462"/>
                      <a:pt x="1048" y="469"/>
                    </a:cubicBezTo>
                    <a:cubicBezTo>
                      <a:pt x="1051" y="472"/>
                      <a:pt x="1052" y="480"/>
                      <a:pt x="1063" y="479"/>
                    </a:cubicBezTo>
                    <a:cubicBezTo>
                      <a:pt x="1059" y="482"/>
                      <a:pt x="1055" y="483"/>
                      <a:pt x="1052" y="483"/>
                    </a:cubicBezTo>
                    <a:cubicBezTo>
                      <a:pt x="1050" y="483"/>
                      <a:pt x="1049" y="483"/>
                      <a:pt x="1047" y="483"/>
                    </a:cubicBezTo>
                    <a:cubicBezTo>
                      <a:pt x="1039" y="481"/>
                      <a:pt x="1034" y="474"/>
                      <a:pt x="1034" y="466"/>
                    </a:cubicBezTo>
                    <a:cubicBezTo>
                      <a:pt x="1033" y="458"/>
                      <a:pt x="1038" y="451"/>
                      <a:pt x="1045" y="447"/>
                    </a:cubicBezTo>
                    <a:cubicBezTo>
                      <a:pt x="1053" y="443"/>
                      <a:pt x="1060" y="442"/>
                      <a:pt x="1068" y="444"/>
                    </a:cubicBezTo>
                    <a:cubicBezTo>
                      <a:pt x="1076" y="446"/>
                      <a:pt x="1083" y="451"/>
                      <a:pt x="1088" y="458"/>
                    </a:cubicBezTo>
                    <a:cubicBezTo>
                      <a:pt x="1092" y="465"/>
                      <a:pt x="1094" y="472"/>
                      <a:pt x="1092" y="480"/>
                    </a:cubicBezTo>
                    <a:cubicBezTo>
                      <a:pt x="1090" y="486"/>
                      <a:pt x="1087" y="491"/>
                      <a:pt x="1082" y="495"/>
                    </a:cubicBezTo>
                    <a:cubicBezTo>
                      <a:pt x="1078" y="498"/>
                      <a:pt x="1076" y="499"/>
                      <a:pt x="1072" y="500"/>
                    </a:cubicBezTo>
                    <a:cubicBezTo>
                      <a:pt x="1072" y="500"/>
                      <a:pt x="1071" y="500"/>
                      <a:pt x="1071" y="501"/>
                    </a:cubicBezTo>
                    <a:cubicBezTo>
                      <a:pt x="1071" y="501"/>
                      <a:pt x="1072" y="501"/>
                      <a:pt x="1072" y="501"/>
                    </a:cubicBezTo>
                    <a:cubicBezTo>
                      <a:pt x="1073" y="501"/>
                      <a:pt x="1073" y="501"/>
                      <a:pt x="1073" y="501"/>
                    </a:cubicBezTo>
                    <a:cubicBezTo>
                      <a:pt x="1078" y="503"/>
                      <a:pt x="1083" y="505"/>
                      <a:pt x="1088" y="508"/>
                    </a:cubicBezTo>
                    <a:cubicBezTo>
                      <a:pt x="1100" y="515"/>
                      <a:pt x="1113" y="527"/>
                      <a:pt x="1114" y="542"/>
                    </a:cubicBezTo>
                    <a:cubicBezTo>
                      <a:pt x="1115" y="549"/>
                      <a:pt x="1113" y="554"/>
                      <a:pt x="1108" y="559"/>
                    </a:cubicBezTo>
                    <a:cubicBezTo>
                      <a:pt x="1107" y="560"/>
                      <a:pt x="1107" y="560"/>
                      <a:pt x="1107" y="560"/>
                    </a:cubicBezTo>
                    <a:cubicBezTo>
                      <a:pt x="1102" y="566"/>
                      <a:pt x="1096" y="569"/>
                      <a:pt x="1089" y="569"/>
                    </a:cubicBezTo>
                    <a:cubicBezTo>
                      <a:pt x="1082" y="570"/>
                      <a:pt x="1075" y="568"/>
                      <a:pt x="1070" y="564"/>
                    </a:cubicBezTo>
                    <a:cubicBezTo>
                      <a:pt x="1064" y="559"/>
                      <a:pt x="1060" y="553"/>
                      <a:pt x="1061" y="546"/>
                    </a:cubicBezTo>
                    <a:cubicBezTo>
                      <a:pt x="1061" y="540"/>
                      <a:pt x="1064" y="537"/>
                      <a:pt x="1068" y="534"/>
                    </a:cubicBezTo>
                    <a:cubicBezTo>
                      <a:pt x="1073" y="531"/>
                      <a:pt x="1078" y="530"/>
                      <a:pt x="1083" y="532"/>
                    </a:cubicBezTo>
                    <a:cubicBezTo>
                      <a:pt x="1086" y="533"/>
                      <a:pt x="1088" y="535"/>
                      <a:pt x="1090" y="537"/>
                    </a:cubicBezTo>
                    <a:cubicBezTo>
                      <a:pt x="1088" y="535"/>
                      <a:pt x="1086" y="533"/>
                      <a:pt x="1083" y="532"/>
                    </a:cubicBezTo>
                    <a:cubicBezTo>
                      <a:pt x="1078" y="530"/>
                      <a:pt x="1073" y="531"/>
                      <a:pt x="1068" y="534"/>
                    </a:cubicBezTo>
                    <a:cubicBezTo>
                      <a:pt x="1064" y="537"/>
                      <a:pt x="1062" y="541"/>
                      <a:pt x="1062" y="546"/>
                    </a:cubicBezTo>
                    <a:cubicBezTo>
                      <a:pt x="1062" y="553"/>
                      <a:pt x="1065" y="559"/>
                      <a:pt x="1071" y="563"/>
                    </a:cubicBezTo>
                    <a:cubicBezTo>
                      <a:pt x="1076" y="567"/>
                      <a:pt x="1082" y="568"/>
                      <a:pt x="1088" y="567"/>
                    </a:cubicBezTo>
                    <a:cubicBezTo>
                      <a:pt x="1096" y="566"/>
                      <a:pt x="1102" y="563"/>
                      <a:pt x="1106" y="557"/>
                    </a:cubicBezTo>
                    <a:cubicBezTo>
                      <a:pt x="1110" y="553"/>
                      <a:pt x="1112" y="548"/>
                      <a:pt x="1111" y="542"/>
                    </a:cubicBezTo>
                    <a:cubicBezTo>
                      <a:pt x="1110" y="528"/>
                      <a:pt x="1095" y="516"/>
                      <a:pt x="1083" y="510"/>
                    </a:cubicBezTo>
                    <a:cubicBezTo>
                      <a:pt x="1078" y="508"/>
                      <a:pt x="1070" y="505"/>
                      <a:pt x="1062" y="503"/>
                    </a:cubicBezTo>
                    <a:cubicBezTo>
                      <a:pt x="1063" y="503"/>
                      <a:pt x="1064" y="504"/>
                      <a:pt x="1065" y="505"/>
                    </a:cubicBezTo>
                    <a:cubicBezTo>
                      <a:pt x="1070" y="510"/>
                      <a:pt x="1071" y="518"/>
                      <a:pt x="1067" y="524"/>
                    </a:cubicBezTo>
                    <a:cubicBezTo>
                      <a:pt x="1064" y="529"/>
                      <a:pt x="1057" y="532"/>
                      <a:pt x="1050" y="527"/>
                    </a:cubicBezTo>
                    <a:cubicBezTo>
                      <a:pt x="1047" y="525"/>
                      <a:pt x="1046" y="520"/>
                      <a:pt x="1047" y="517"/>
                    </a:cubicBezTo>
                    <a:cubicBezTo>
                      <a:pt x="1050" y="509"/>
                      <a:pt x="1059" y="511"/>
                      <a:pt x="1060" y="516"/>
                    </a:cubicBezTo>
                    <a:cubicBezTo>
                      <a:pt x="1058" y="514"/>
                      <a:pt x="1055" y="514"/>
                      <a:pt x="1053" y="515"/>
                    </a:cubicBezTo>
                    <a:cubicBezTo>
                      <a:pt x="1050" y="516"/>
                      <a:pt x="1049" y="520"/>
                      <a:pt x="1051" y="523"/>
                    </a:cubicBezTo>
                    <a:cubicBezTo>
                      <a:pt x="1053" y="525"/>
                      <a:pt x="1056" y="526"/>
                      <a:pt x="1059" y="526"/>
                    </a:cubicBezTo>
                    <a:cubicBezTo>
                      <a:pt x="1064" y="525"/>
                      <a:pt x="1066" y="519"/>
                      <a:pt x="1066" y="514"/>
                    </a:cubicBezTo>
                    <a:cubicBezTo>
                      <a:pt x="1066" y="511"/>
                      <a:pt x="1063" y="507"/>
                      <a:pt x="1060" y="505"/>
                    </a:cubicBezTo>
                    <a:cubicBezTo>
                      <a:pt x="1050" y="495"/>
                      <a:pt x="1009" y="487"/>
                      <a:pt x="995" y="489"/>
                    </a:cubicBezTo>
                    <a:cubicBezTo>
                      <a:pt x="1009" y="492"/>
                      <a:pt x="1022" y="499"/>
                      <a:pt x="1033" y="511"/>
                    </a:cubicBezTo>
                    <a:cubicBezTo>
                      <a:pt x="1057" y="537"/>
                      <a:pt x="1066" y="585"/>
                      <a:pt x="1035" y="609"/>
                    </a:cubicBezTo>
                    <a:cubicBezTo>
                      <a:pt x="1025" y="616"/>
                      <a:pt x="1010" y="618"/>
                      <a:pt x="1000" y="610"/>
                    </a:cubicBezTo>
                    <a:cubicBezTo>
                      <a:pt x="992" y="603"/>
                      <a:pt x="989" y="593"/>
                      <a:pt x="994" y="584"/>
                    </a:cubicBezTo>
                    <a:cubicBezTo>
                      <a:pt x="999" y="575"/>
                      <a:pt x="1009" y="571"/>
                      <a:pt x="1018" y="573"/>
                    </a:cubicBezTo>
                    <a:cubicBezTo>
                      <a:pt x="1024" y="575"/>
                      <a:pt x="1028" y="579"/>
                      <a:pt x="1031" y="585"/>
                    </a:cubicBezTo>
                    <a:cubicBezTo>
                      <a:pt x="1031" y="587"/>
                      <a:pt x="1032" y="589"/>
                      <a:pt x="1032" y="591"/>
                    </a:cubicBezTo>
                    <a:cubicBezTo>
                      <a:pt x="1032" y="596"/>
                      <a:pt x="1029" y="601"/>
                      <a:pt x="1024" y="604"/>
                    </a:cubicBezTo>
                    <a:cubicBezTo>
                      <a:pt x="1017" y="609"/>
                      <a:pt x="1007" y="607"/>
                      <a:pt x="1003" y="599"/>
                    </a:cubicBezTo>
                    <a:cubicBezTo>
                      <a:pt x="998" y="592"/>
                      <a:pt x="1000" y="582"/>
                      <a:pt x="1007" y="578"/>
                    </a:cubicBezTo>
                    <a:cubicBezTo>
                      <a:pt x="1011" y="575"/>
                      <a:pt x="1016" y="575"/>
                      <a:pt x="1020" y="576"/>
                    </a:cubicBezTo>
                    <a:cubicBezTo>
                      <a:pt x="1019" y="575"/>
                      <a:pt x="1019" y="575"/>
                      <a:pt x="1018" y="575"/>
                    </a:cubicBezTo>
                    <a:cubicBezTo>
                      <a:pt x="1009" y="573"/>
                      <a:pt x="1001" y="577"/>
                      <a:pt x="996" y="585"/>
                    </a:cubicBezTo>
                    <a:cubicBezTo>
                      <a:pt x="993" y="593"/>
                      <a:pt x="995" y="602"/>
                      <a:pt x="1002" y="607"/>
                    </a:cubicBezTo>
                    <a:cubicBezTo>
                      <a:pt x="1011" y="614"/>
                      <a:pt x="1024" y="612"/>
                      <a:pt x="1033" y="606"/>
                    </a:cubicBezTo>
                    <a:cubicBezTo>
                      <a:pt x="1061" y="583"/>
                      <a:pt x="1051" y="538"/>
                      <a:pt x="1029" y="515"/>
                    </a:cubicBezTo>
                    <a:cubicBezTo>
                      <a:pt x="1006" y="492"/>
                      <a:pt x="976" y="488"/>
                      <a:pt x="946" y="498"/>
                    </a:cubicBezTo>
                    <a:cubicBezTo>
                      <a:pt x="885" y="520"/>
                      <a:pt x="862" y="581"/>
                      <a:pt x="859" y="641"/>
                    </a:cubicBezTo>
                    <a:cubicBezTo>
                      <a:pt x="859" y="663"/>
                      <a:pt x="860" y="680"/>
                      <a:pt x="867" y="701"/>
                    </a:cubicBezTo>
                    <a:cubicBezTo>
                      <a:pt x="875" y="721"/>
                      <a:pt x="887" y="742"/>
                      <a:pt x="904" y="751"/>
                    </a:cubicBezTo>
                    <a:cubicBezTo>
                      <a:pt x="904" y="751"/>
                      <a:pt x="904" y="751"/>
                      <a:pt x="904" y="751"/>
                    </a:cubicBezTo>
                    <a:cubicBezTo>
                      <a:pt x="893" y="744"/>
                      <a:pt x="885" y="731"/>
                      <a:pt x="881" y="719"/>
                    </a:cubicBezTo>
                    <a:cubicBezTo>
                      <a:pt x="874" y="696"/>
                      <a:pt x="879" y="661"/>
                      <a:pt x="894" y="642"/>
                    </a:cubicBezTo>
                    <a:cubicBezTo>
                      <a:pt x="895" y="643"/>
                      <a:pt x="897" y="645"/>
                      <a:pt x="898" y="645"/>
                    </a:cubicBezTo>
                    <a:cubicBezTo>
                      <a:pt x="883" y="664"/>
                      <a:pt x="879" y="695"/>
                      <a:pt x="885" y="718"/>
                    </a:cubicBezTo>
                    <a:cubicBezTo>
                      <a:pt x="889" y="733"/>
                      <a:pt x="901" y="752"/>
                      <a:pt x="918" y="754"/>
                    </a:cubicBezTo>
                    <a:cubicBezTo>
                      <a:pt x="923" y="754"/>
                      <a:pt x="927" y="754"/>
                      <a:pt x="932" y="751"/>
                    </a:cubicBezTo>
                    <a:cubicBezTo>
                      <a:pt x="936" y="749"/>
                      <a:pt x="939" y="746"/>
                      <a:pt x="941" y="741"/>
                    </a:cubicBezTo>
                    <a:cubicBezTo>
                      <a:pt x="942" y="736"/>
                      <a:pt x="942" y="732"/>
                      <a:pt x="940" y="728"/>
                    </a:cubicBezTo>
                    <a:cubicBezTo>
                      <a:pt x="938" y="724"/>
                      <a:pt x="935" y="722"/>
                      <a:pt x="930" y="721"/>
                    </a:cubicBezTo>
                    <a:cubicBezTo>
                      <a:pt x="926" y="720"/>
                      <a:pt x="923" y="721"/>
                      <a:pt x="920" y="724"/>
                    </a:cubicBezTo>
                    <a:cubicBezTo>
                      <a:pt x="919" y="726"/>
                      <a:pt x="918" y="727"/>
                      <a:pt x="918" y="729"/>
                    </a:cubicBezTo>
                    <a:cubicBezTo>
                      <a:pt x="918" y="730"/>
                      <a:pt x="918" y="732"/>
                      <a:pt x="920" y="734"/>
                    </a:cubicBezTo>
                    <a:cubicBezTo>
                      <a:pt x="920" y="735"/>
                      <a:pt x="921" y="735"/>
                      <a:pt x="923" y="736"/>
                    </a:cubicBezTo>
                    <a:cubicBezTo>
                      <a:pt x="924" y="736"/>
                      <a:pt x="925" y="736"/>
                      <a:pt x="926" y="735"/>
                    </a:cubicBezTo>
                    <a:cubicBezTo>
                      <a:pt x="925" y="736"/>
                      <a:pt x="924" y="736"/>
                      <a:pt x="923" y="736"/>
                    </a:cubicBezTo>
                    <a:cubicBezTo>
                      <a:pt x="921" y="735"/>
                      <a:pt x="920" y="735"/>
                      <a:pt x="919" y="734"/>
                    </a:cubicBezTo>
                    <a:cubicBezTo>
                      <a:pt x="918" y="732"/>
                      <a:pt x="918" y="731"/>
                      <a:pt x="918" y="729"/>
                    </a:cubicBezTo>
                    <a:cubicBezTo>
                      <a:pt x="918" y="727"/>
                      <a:pt x="918" y="725"/>
                      <a:pt x="920" y="724"/>
                    </a:cubicBezTo>
                    <a:cubicBezTo>
                      <a:pt x="922" y="721"/>
                      <a:pt x="926" y="720"/>
                      <a:pt x="930" y="720"/>
                    </a:cubicBezTo>
                    <a:cubicBezTo>
                      <a:pt x="935" y="721"/>
                      <a:pt x="938" y="724"/>
                      <a:pt x="941" y="728"/>
                    </a:cubicBezTo>
                    <a:cubicBezTo>
                      <a:pt x="943" y="732"/>
                      <a:pt x="944" y="737"/>
                      <a:pt x="942" y="741"/>
                    </a:cubicBezTo>
                    <a:cubicBezTo>
                      <a:pt x="941" y="746"/>
                      <a:pt x="937" y="750"/>
                      <a:pt x="933" y="753"/>
                    </a:cubicBezTo>
                    <a:cubicBezTo>
                      <a:pt x="930" y="755"/>
                      <a:pt x="927" y="755"/>
                      <a:pt x="924" y="756"/>
                    </a:cubicBezTo>
                    <a:cubicBezTo>
                      <a:pt x="926" y="756"/>
                      <a:pt x="929" y="756"/>
                      <a:pt x="931" y="755"/>
                    </a:cubicBezTo>
                    <a:cubicBezTo>
                      <a:pt x="945" y="753"/>
                      <a:pt x="954" y="747"/>
                      <a:pt x="965" y="738"/>
                    </a:cubicBezTo>
                    <a:cubicBezTo>
                      <a:pt x="977" y="727"/>
                      <a:pt x="983" y="716"/>
                      <a:pt x="989" y="701"/>
                    </a:cubicBezTo>
                    <a:cubicBezTo>
                      <a:pt x="1001" y="674"/>
                      <a:pt x="1007" y="639"/>
                      <a:pt x="1035" y="623"/>
                    </a:cubicBezTo>
                    <a:cubicBezTo>
                      <a:pt x="1039" y="621"/>
                      <a:pt x="1043" y="619"/>
                      <a:pt x="1048" y="618"/>
                    </a:cubicBezTo>
                    <a:cubicBezTo>
                      <a:pt x="1052" y="616"/>
                      <a:pt x="1059" y="616"/>
                      <a:pt x="1065" y="615"/>
                    </a:cubicBezTo>
                    <a:cubicBezTo>
                      <a:pt x="1077" y="611"/>
                      <a:pt x="1080" y="600"/>
                      <a:pt x="1076" y="593"/>
                    </a:cubicBezTo>
                    <a:cubicBezTo>
                      <a:pt x="1075" y="591"/>
                      <a:pt x="1072" y="589"/>
                      <a:pt x="1069" y="588"/>
                    </a:cubicBezTo>
                    <a:cubicBezTo>
                      <a:pt x="1066" y="588"/>
                      <a:pt x="1063" y="589"/>
                      <a:pt x="1061" y="592"/>
                    </a:cubicBezTo>
                    <a:cubicBezTo>
                      <a:pt x="1060" y="595"/>
                      <a:pt x="1061" y="599"/>
                      <a:pt x="1064" y="600"/>
                    </a:cubicBezTo>
                    <a:cubicBezTo>
                      <a:pt x="1066" y="601"/>
                      <a:pt x="1069" y="600"/>
                      <a:pt x="1071" y="598"/>
                    </a:cubicBezTo>
                    <a:cubicBezTo>
                      <a:pt x="1070" y="600"/>
                      <a:pt x="1067" y="602"/>
                      <a:pt x="1064" y="602"/>
                    </a:cubicBezTo>
                    <a:cubicBezTo>
                      <a:pt x="1062" y="601"/>
                      <a:pt x="1060" y="600"/>
                      <a:pt x="1059" y="597"/>
                    </a:cubicBezTo>
                    <a:cubicBezTo>
                      <a:pt x="1056" y="589"/>
                      <a:pt x="1065" y="584"/>
                      <a:pt x="1072" y="586"/>
                    </a:cubicBezTo>
                    <a:cubicBezTo>
                      <a:pt x="1076" y="587"/>
                      <a:pt x="1079" y="591"/>
                      <a:pt x="1080" y="596"/>
                    </a:cubicBezTo>
                    <a:cubicBezTo>
                      <a:pt x="1082" y="603"/>
                      <a:pt x="1078" y="611"/>
                      <a:pt x="1069" y="615"/>
                    </a:cubicBezTo>
                    <a:close/>
                    <a:moveTo>
                      <a:pt x="1118" y="682"/>
                    </a:moveTo>
                    <a:cubicBezTo>
                      <a:pt x="1116" y="683"/>
                      <a:pt x="1114" y="683"/>
                      <a:pt x="1113" y="681"/>
                    </a:cubicBezTo>
                    <a:cubicBezTo>
                      <a:pt x="1111" y="679"/>
                      <a:pt x="1112" y="677"/>
                      <a:pt x="1114" y="676"/>
                    </a:cubicBezTo>
                    <a:cubicBezTo>
                      <a:pt x="1115" y="675"/>
                      <a:pt x="1118" y="675"/>
                      <a:pt x="1119" y="677"/>
                    </a:cubicBezTo>
                    <a:cubicBezTo>
                      <a:pt x="1120" y="679"/>
                      <a:pt x="1120" y="681"/>
                      <a:pt x="1118" y="682"/>
                    </a:cubicBezTo>
                    <a:close/>
                    <a:moveTo>
                      <a:pt x="1127" y="663"/>
                    </a:moveTo>
                    <a:cubicBezTo>
                      <a:pt x="1124" y="665"/>
                      <a:pt x="1119" y="664"/>
                      <a:pt x="1117" y="661"/>
                    </a:cubicBezTo>
                    <a:cubicBezTo>
                      <a:pt x="1114" y="657"/>
                      <a:pt x="1115" y="653"/>
                      <a:pt x="1119" y="650"/>
                    </a:cubicBezTo>
                    <a:cubicBezTo>
                      <a:pt x="1122" y="648"/>
                      <a:pt x="1127" y="649"/>
                      <a:pt x="1129" y="652"/>
                    </a:cubicBezTo>
                    <a:cubicBezTo>
                      <a:pt x="1132" y="656"/>
                      <a:pt x="1131" y="661"/>
                      <a:pt x="1127" y="663"/>
                    </a:cubicBezTo>
                    <a:close/>
                    <a:moveTo>
                      <a:pt x="1124" y="675"/>
                    </a:moveTo>
                    <a:cubicBezTo>
                      <a:pt x="1122" y="676"/>
                      <a:pt x="1119" y="676"/>
                      <a:pt x="1117" y="674"/>
                    </a:cubicBezTo>
                    <a:cubicBezTo>
                      <a:pt x="1116" y="671"/>
                      <a:pt x="1117" y="668"/>
                      <a:pt x="1119" y="667"/>
                    </a:cubicBezTo>
                    <a:cubicBezTo>
                      <a:pt x="1121" y="665"/>
                      <a:pt x="1124" y="666"/>
                      <a:pt x="1126" y="668"/>
                    </a:cubicBezTo>
                    <a:cubicBezTo>
                      <a:pt x="1127" y="670"/>
                      <a:pt x="1127" y="673"/>
                      <a:pt x="1124" y="675"/>
                    </a:cubicBezTo>
                    <a:close/>
                    <a:moveTo>
                      <a:pt x="1370" y="476"/>
                    </a:moveTo>
                    <a:cubicBezTo>
                      <a:pt x="1367" y="476"/>
                      <a:pt x="1364" y="476"/>
                      <a:pt x="1361" y="478"/>
                    </a:cubicBezTo>
                    <a:cubicBezTo>
                      <a:pt x="1358" y="480"/>
                      <a:pt x="1356" y="484"/>
                      <a:pt x="1358" y="489"/>
                    </a:cubicBezTo>
                    <a:cubicBezTo>
                      <a:pt x="1359" y="494"/>
                      <a:pt x="1364" y="497"/>
                      <a:pt x="1368" y="497"/>
                    </a:cubicBezTo>
                    <a:cubicBezTo>
                      <a:pt x="1376" y="496"/>
                      <a:pt x="1376" y="490"/>
                      <a:pt x="1380" y="486"/>
                    </a:cubicBezTo>
                    <a:cubicBezTo>
                      <a:pt x="1383" y="482"/>
                      <a:pt x="1390" y="482"/>
                      <a:pt x="1397" y="486"/>
                    </a:cubicBezTo>
                    <a:cubicBezTo>
                      <a:pt x="1404" y="490"/>
                      <a:pt x="1408" y="498"/>
                      <a:pt x="1405" y="506"/>
                    </a:cubicBezTo>
                    <a:cubicBezTo>
                      <a:pt x="1404" y="511"/>
                      <a:pt x="1400" y="515"/>
                      <a:pt x="1395" y="513"/>
                    </a:cubicBezTo>
                    <a:cubicBezTo>
                      <a:pt x="1399" y="510"/>
                      <a:pt x="1399" y="503"/>
                      <a:pt x="1392" y="502"/>
                    </a:cubicBezTo>
                    <a:cubicBezTo>
                      <a:pt x="1388" y="501"/>
                      <a:pt x="1381" y="503"/>
                      <a:pt x="1373" y="506"/>
                    </a:cubicBezTo>
                    <a:cubicBezTo>
                      <a:pt x="1365" y="508"/>
                      <a:pt x="1358" y="509"/>
                      <a:pt x="1351" y="506"/>
                    </a:cubicBezTo>
                    <a:cubicBezTo>
                      <a:pt x="1338" y="502"/>
                      <a:pt x="1333" y="485"/>
                      <a:pt x="1340" y="474"/>
                    </a:cubicBezTo>
                    <a:cubicBezTo>
                      <a:pt x="1344" y="468"/>
                      <a:pt x="1351" y="465"/>
                      <a:pt x="1357" y="463"/>
                    </a:cubicBezTo>
                    <a:cubicBezTo>
                      <a:pt x="1364" y="461"/>
                      <a:pt x="1384" y="461"/>
                      <a:pt x="1390" y="454"/>
                    </a:cubicBezTo>
                    <a:cubicBezTo>
                      <a:pt x="1394" y="449"/>
                      <a:pt x="1392" y="443"/>
                      <a:pt x="1388" y="441"/>
                    </a:cubicBezTo>
                    <a:cubicBezTo>
                      <a:pt x="1392" y="437"/>
                      <a:pt x="1400" y="440"/>
                      <a:pt x="1403" y="446"/>
                    </a:cubicBezTo>
                    <a:cubicBezTo>
                      <a:pt x="1408" y="456"/>
                      <a:pt x="1402" y="472"/>
                      <a:pt x="1388" y="477"/>
                    </a:cubicBezTo>
                    <a:cubicBezTo>
                      <a:pt x="1383" y="479"/>
                      <a:pt x="1378" y="478"/>
                      <a:pt x="1370" y="476"/>
                    </a:cubicBezTo>
                    <a:close/>
                    <a:moveTo>
                      <a:pt x="939" y="197"/>
                    </a:moveTo>
                    <a:cubicBezTo>
                      <a:pt x="938" y="194"/>
                      <a:pt x="939" y="191"/>
                      <a:pt x="942" y="190"/>
                    </a:cubicBezTo>
                    <a:cubicBezTo>
                      <a:pt x="944" y="188"/>
                      <a:pt x="948" y="189"/>
                      <a:pt x="949" y="192"/>
                    </a:cubicBezTo>
                    <a:cubicBezTo>
                      <a:pt x="950" y="195"/>
                      <a:pt x="949" y="198"/>
                      <a:pt x="946" y="199"/>
                    </a:cubicBezTo>
                    <a:cubicBezTo>
                      <a:pt x="944" y="201"/>
                      <a:pt x="941" y="200"/>
                      <a:pt x="939" y="197"/>
                    </a:cubicBezTo>
                    <a:close/>
                    <a:moveTo>
                      <a:pt x="932" y="189"/>
                    </a:moveTo>
                    <a:cubicBezTo>
                      <a:pt x="931" y="187"/>
                      <a:pt x="932" y="184"/>
                      <a:pt x="934" y="183"/>
                    </a:cubicBezTo>
                    <a:cubicBezTo>
                      <a:pt x="936" y="182"/>
                      <a:pt x="939" y="183"/>
                      <a:pt x="940" y="185"/>
                    </a:cubicBezTo>
                    <a:cubicBezTo>
                      <a:pt x="941" y="187"/>
                      <a:pt x="940" y="190"/>
                      <a:pt x="938" y="191"/>
                    </a:cubicBezTo>
                    <a:cubicBezTo>
                      <a:pt x="936" y="192"/>
                      <a:pt x="933" y="191"/>
                      <a:pt x="932" y="189"/>
                    </a:cubicBezTo>
                    <a:close/>
                    <a:moveTo>
                      <a:pt x="952" y="202"/>
                    </a:moveTo>
                    <a:cubicBezTo>
                      <a:pt x="950" y="198"/>
                      <a:pt x="951" y="193"/>
                      <a:pt x="956" y="191"/>
                    </a:cubicBezTo>
                    <a:cubicBezTo>
                      <a:pt x="960" y="189"/>
                      <a:pt x="965" y="191"/>
                      <a:pt x="967" y="195"/>
                    </a:cubicBezTo>
                    <a:cubicBezTo>
                      <a:pt x="969" y="199"/>
                      <a:pt x="967" y="204"/>
                      <a:pt x="963" y="206"/>
                    </a:cubicBezTo>
                    <a:cubicBezTo>
                      <a:pt x="959" y="208"/>
                      <a:pt x="954" y="206"/>
                      <a:pt x="952" y="202"/>
                    </a:cubicBezTo>
                    <a:close/>
                    <a:moveTo>
                      <a:pt x="1258" y="469"/>
                    </a:moveTo>
                    <a:cubicBezTo>
                      <a:pt x="1251" y="466"/>
                      <a:pt x="1246" y="462"/>
                      <a:pt x="1243" y="456"/>
                    </a:cubicBezTo>
                    <a:cubicBezTo>
                      <a:pt x="1240" y="450"/>
                      <a:pt x="1240" y="442"/>
                      <a:pt x="1245" y="437"/>
                    </a:cubicBezTo>
                    <a:cubicBezTo>
                      <a:pt x="1250" y="431"/>
                      <a:pt x="1259" y="430"/>
                      <a:pt x="1267" y="432"/>
                    </a:cubicBezTo>
                    <a:cubicBezTo>
                      <a:pt x="1278" y="435"/>
                      <a:pt x="1285" y="444"/>
                      <a:pt x="1287" y="455"/>
                    </a:cubicBezTo>
                    <a:cubicBezTo>
                      <a:pt x="1289" y="464"/>
                      <a:pt x="1288" y="473"/>
                      <a:pt x="1286" y="482"/>
                    </a:cubicBezTo>
                    <a:cubicBezTo>
                      <a:pt x="1286" y="481"/>
                      <a:pt x="1287" y="480"/>
                      <a:pt x="1288" y="479"/>
                    </a:cubicBezTo>
                    <a:cubicBezTo>
                      <a:pt x="1300" y="459"/>
                      <a:pt x="1315" y="441"/>
                      <a:pt x="1334" y="427"/>
                    </a:cubicBezTo>
                    <a:cubicBezTo>
                      <a:pt x="1354" y="410"/>
                      <a:pt x="1372" y="403"/>
                      <a:pt x="1384" y="376"/>
                    </a:cubicBezTo>
                    <a:cubicBezTo>
                      <a:pt x="1386" y="371"/>
                      <a:pt x="1388" y="365"/>
                      <a:pt x="1389" y="359"/>
                    </a:cubicBezTo>
                    <a:cubicBezTo>
                      <a:pt x="1390" y="350"/>
                      <a:pt x="1390" y="344"/>
                      <a:pt x="1388" y="335"/>
                    </a:cubicBezTo>
                    <a:cubicBezTo>
                      <a:pt x="1385" y="327"/>
                      <a:pt x="1383" y="321"/>
                      <a:pt x="1378" y="314"/>
                    </a:cubicBezTo>
                    <a:cubicBezTo>
                      <a:pt x="1359" y="290"/>
                      <a:pt x="1332" y="285"/>
                      <a:pt x="1304" y="296"/>
                    </a:cubicBezTo>
                    <a:cubicBezTo>
                      <a:pt x="1292" y="301"/>
                      <a:pt x="1283" y="310"/>
                      <a:pt x="1280" y="323"/>
                    </a:cubicBezTo>
                    <a:cubicBezTo>
                      <a:pt x="1278" y="334"/>
                      <a:pt x="1281" y="345"/>
                      <a:pt x="1289" y="352"/>
                    </a:cubicBezTo>
                    <a:cubicBezTo>
                      <a:pt x="1295" y="358"/>
                      <a:pt x="1303" y="361"/>
                      <a:pt x="1312" y="361"/>
                    </a:cubicBezTo>
                    <a:cubicBezTo>
                      <a:pt x="1316" y="361"/>
                      <a:pt x="1319" y="360"/>
                      <a:pt x="1322" y="358"/>
                    </a:cubicBezTo>
                    <a:cubicBezTo>
                      <a:pt x="1321" y="359"/>
                      <a:pt x="1320" y="359"/>
                      <a:pt x="1319" y="359"/>
                    </a:cubicBezTo>
                    <a:cubicBezTo>
                      <a:pt x="1311" y="359"/>
                      <a:pt x="1305" y="353"/>
                      <a:pt x="1304" y="345"/>
                    </a:cubicBezTo>
                    <a:cubicBezTo>
                      <a:pt x="1304" y="338"/>
                      <a:pt x="1310" y="331"/>
                      <a:pt x="1318" y="331"/>
                    </a:cubicBezTo>
                    <a:cubicBezTo>
                      <a:pt x="1326" y="330"/>
                      <a:pt x="1332" y="336"/>
                      <a:pt x="1333" y="344"/>
                    </a:cubicBezTo>
                    <a:cubicBezTo>
                      <a:pt x="1333" y="355"/>
                      <a:pt x="1322" y="362"/>
                      <a:pt x="1312" y="363"/>
                    </a:cubicBezTo>
                    <a:cubicBezTo>
                      <a:pt x="1303" y="364"/>
                      <a:pt x="1294" y="361"/>
                      <a:pt x="1287" y="355"/>
                    </a:cubicBezTo>
                    <a:cubicBezTo>
                      <a:pt x="1279" y="347"/>
                      <a:pt x="1275" y="338"/>
                      <a:pt x="1276" y="327"/>
                    </a:cubicBezTo>
                    <a:cubicBezTo>
                      <a:pt x="1274" y="337"/>
                      <a:pt x="1274" y="347"/>
                      <a:pt x="1276" y="355"/>
                    </a:cubicBezTo>
                    <a:cubicBezTo>
                      <a:pt x="1275" y="355"/>
                      <a:pt x="1273" y="356"/>
                      <a:pt x="1272" y="357"/>
                    </a:cubicBezTo>
                    <a:cubicBezTo>
                      <a:pt x="1269" y="342"/>
                      <a:pt x="1271" y="329"/>
                      <a:pt x="1275" y="320"/>
                    </a:cubicBezTo>
                    <a:cubicBezTo>
                      <a:pt x="1265" y="338"/>
                      <a:pt x="1264" y="356"/>
                      <a:pt x="1269" y="373"/>
                    </a:cubicBezTo>
                    <a:cubicBezTo>
                      <a:pt x="1273" y="384"/>
                      <a:pt x="1279" y="393"/>
                      <a:pt x="1290" y="402"/>
                    </a:cubicBezTo>
                    <a:cubicBezTo>
                      <a:pt x="1295" y="406"/>
                      <a:pt x="1300" y="410"/>
                      <a:pt x="1306" y="415"/>
                    </a:cubicBezTo>
                    <a:cubicBezTo>
                      <a:pt x="1311" y="419"/>
                      <a:pt x="1314" y="424"/>
                      <a:pt x="1315" y="430"/>
                    </a:cubicBezTo>
                    <a:cubicBezTo>
                      <a:pt x="1315" y="436"/>
                      <a:pt x="1313" y="441"/>
                      <a:pt x="1309" y="444"/>
                    </a:cubicBezTo>
                    <a:cubicBezTo>
                      <a:pt x="1305" y="447"/>
                      <a:pt x="1300" y="447"/>
                      <a:pt x="1296" y="444"/>
                    </a:cubicBezTo>
                    <a:cubicBezTo>
                      <a:pt x="1293" y="443"/>
                      <a:pt x="1291" y="440"/>
                      <a:pt x="1291" y="437"/>
                    </a:cubicBezTo>
                    <a:cubicBezTo>
                      <a:pt x="1290" y="433"/>
                      <a:pt x="1293" y="429"/>
                      <a:pt x="1297" y="429"/>
                    </a:cubicBezTo>
                    <a:cubicBezTo>
                      <a:pt x="1300" y="428"/>
                      <a:pt x="1302" y="430"/>
                      <a:pt x="1303" y="433"/>
                    </a:cubicBezTo>
                    <a:cubicBezTo>
                      <a:pt x="1304" y="436"/>
                      <a:pt x="1302" y="439"/>
                      <a:pt x="1299" y="440"/>
                    </a:cubicBezTo>
                    <a:cubicBezTo>
                      <a:pt x="1296" y="440"/>
                      <a:pt x="1293" y="438"/>
                      <a:pt x="1292" y="435"/>
                    </a:cubicBezTo>
                    <a:cubicBezTo>
                      <a:pt x="1292" y="435"/>
                      <a:pt x="1292" y="434"/>
                      <a:pt x="1292" y="433"/>
                    </a:cubicBezTo>
                    <a:cubicBezTo>
                      <a:pt x="1292" y="435"/>
                      <a:pt x="1292" y="436"/>
                      <a:pt x="1292" y="437"/>
                    </a:cubicBezTo>
                    <a:cubicBezTo>
                      <a:pt x="1292" y="440"/>
                      <a:pt x="1294" y="442"/>
                      <a:pt x="1296" y="443"/>
                    </a:cubicBezTo>
                    <a:cubicBezTo>
                      <a:pt x="1300" y="445"/>
                      <a:pt x="1304" y="445"/>
                      <a:pt x="1308" y="442"/>
                    </a:cubicBezTo>
                    <a:cubicBezTo>
                      <a:pt x="1311" y="440"/>
                      <a:pt x="1313" y="435"/>
                      <a:pt x="1312" y="431"/>
                    </a:cubicBezTo>
                    <a:cubicBezTo>
                      <a:pt x="1312" y="425"/>
                      <a:pt x="1308" y="421"/>
                      <a:pt x="1304" y="417"/>
                    </a:cubicBezTo>
                    <a:cubicBezTo>
                      <a:pt x="1298" y="412"/>
                      <a:pt x="1293" y="409"/>
                      <a:pt x="1289" y="405"/>
                    </a:cubicBezTo>
                    <a:cubicBezTo>
                      <a:pt x="1278" y="397"/>
                      <a:pt x="1271" y="386"/>
                      <a:pt x="1267" y="374"/>
                    </a:cubicBezTo>
                    <a:cubicBezTo>
                      <a:pt x="1263" y="363"/>
                      <a:pt x="1262" y="351"/>
                      <a:pt x="1265" y="339"/>
                    </a:cubicBezTo>
                    <a:cubicBezTo>
                      <a:pt x="1268" y="322"/>
                      <a:pt x="1280" y="306"/>
                      <a:pt x="1295" y="296"/>
                    </a:cubicBezTo>
                    <a:cubicBezTo>
                      <a:pt x="1294" y="296"/>
                      <a:pt x="1292" y="296"/>
                      <a:pt x="1291" y="296"/>
                    </a:cubicBezTo>
                    <a:cubicBezTo>
                      <a:pt x="1286" y="297"/>
                      <a:pt x="1282" y="297"/>
                      <a:pt x="1277" y="296"/>
                    </a:cubicBezTo>
                    <a:cubicBezTo>
                      <a:pt x="1269" y="295"/>
                      <a:pt x="1262" y="294"/>
                      <a:pt x="1255" y="291"/>
                    </a:cubicBezTo>
                    <a:cubicBezTo>
                      <a:pt x="1231" y="278"/>
                      <a:pt x="1230" y="248"/>
                      <a:pt x="1244" y="229"/>
                    </a:cubicBezTo>
                    <a:cubicBezTo>
                      <a:pt x="1250" y="222"/>
                      <a:pt x="1258" y="216"/>
                      <a:pt x="1267" y="214"/>
                    </a:cubicBezTo>
                    <a:cubicBezTo>
                      <a:pt x="1266" y="217"/>
                      <a:pt x="1266" y="217"/>
                      <a:pt x="1266" y="217"/>
                    </a:cubicBezTo>
                    <a:cubicBezTo>
                      <a:pt x="1259" y="220"/>
                      <a:pt x="1252" y="225"/>
                      <a:pt x="1248" y="232"/>
                    </a:cubicBezTo>
                    <a:cubicBezTo>
                      <a:pt x="1236" y="249"/>
                      <a:pt x="1236" y="276"/>
                      <a:pt x="1257" y="287"/>
                    </a:cubicBezTo>
                    <a:cubicBezTo>
                      <a:pt x="1264" y="290"/>
                      <a:pt x="1270" y="291"/>
                      <a:pt x="1277" y="292"/>
                    </a:cubicBezTo>
                    <a:cubicBezTo>
                      <a:pt x="1282" y="292"/>
                      <a:pt x="1286" y="292"/>
                      <a:pt x="1291" y="291"/>
                    </a:cubicBezTo>
                    <a:cubicBezTo>
                      <a:pt x="1312" y="290"/>
                      <a:pt x="1326" y="282"/>
                      <a:pt x="1348" y="288"/>
                    </a:cubicBezTo>
                    <a:cubicBezTo>
                      <a:pt x="1361" y="291"/>
                      <a:pt x="1372" y="299"/>
                      <a:pt x="1381" y="311"/>
                    </a:cubicBezTo>
                    <a:cubicBezTo>
                      <a:pt x="1386" y="319"/>
                      <a:pt x="1389" y="325"/>
                      <a:pt x="1392" y="334"/>
                    </a:cubicBezTo>
                    <a:cubicBezTo>
                      <a:pt x="1394" y="343"/>
                      <a:pt x="1394" y="351"/>
                      <a:pt x="1393" y="360"/>
                    </a:cubicBezTo>
                    <a:cubicBezTo>
                      <a:pt x="1390" y="373"/>
                      <a:pt x="1385" y="383"/>
                      <a:pt x="1376" y="394"/>
                    </a:cubicBezTo>
                    <a:cubicBezTo>
                      <a:pt x="1382" y="389"/>
                      <a:pt x="1386" y="384"/>
                      <a:pt x="1388" y="383"/>
                    </a:cubicBezTo>
                    <a:cubicBezTo>
                      <a:pt x="1408" y="362"/>
                      <a:pt x="1425" y="340"/>
                      <a:pt x="1439" y="317"/>
                    </a:cubicBezTo>
                    <a:cubicBezTo>
                      <a:pt x="1443" y="310"/>
                      <a:pt x="1445" y="305"/>
                      <a:pt x="1444" y="299"/>
                    </a:cubicBezTo>
                    <a:cubicBezTo>
                      <a:pt x="1443" y="295"/>
                      <a:pt x="1442" y="291"/>
                      <a:pt x="1439" y="289"/>
                    </a:cubicBezTo>
                    <a:cubicBezTo>
                      <a:pt x="1435" y="285"/>
                      <a:pt x="1428" y="283"/>
                      <a:pt x="1424" y="287"/>
                    </a:cubicBezTo>
                    <a:cubicBezTo>
                      <a:pt x="1421" y="289"/>
                      <a:pt x="1420" y="292"/>
                      <a:pt x="1421" y="296"/>
                    </a:cubicBezTo>
                    <a:cubicBezTo>
                      <a:pt x="1422" y="299"/>
                      <a:pt x="1426" y="302"/>
                      <a:pt x="1429" y="300"/>
                    </a:cubicBezTo>
                    <a:cubicBezTo>
                      <a:pt x="1432" y="299"/>
                      <a:pt x="1433" y="296"/>
                      <a:pt x="1433" y="293"/>
                    </a:cubicBezTo>
                    <a:cubicBezTo>
                      <a:pt x="1435" y="295"/>
                      <a:pt x="1435" y="299"/>
                      <a:pt x="1432" y="302"/>
                    </a:cubicBezTo>
                    <a:cubicBezTo>
                      <a:pt x="1426" y="309"/>
                      <a:pt x="1412" y="303"/>
                      <a:pt x="1414" y="292"/>
                    </a:cubicBezTo>
                    <a:cubicBezTo>
                      <a:pt x="1415" y="283"/>
                      <a:pt x="1423" y="278"/>
                      <a:pt x="1431" y="279"/>
                    </a:cubicBezTo>
                    <a:cubicBezTo>
                      <a:pt x="1442" y="280"/>
                      <a:pt x="1450" y="293"/>
                      <a:pt x="1445" y="306"/>
                    </a:cubicBezTo>
                    <a:cubicBezTo>
                      <a:pt x="1456" y="286"/>
                      <a:pt x="1465" y="265"/>
                      <a:pt x="1471" y="244"/>
                    </a:cubicBezTo>
                    <a:cubicBezTo>
                      <a:pt x="1466" y="252"/>
                      <a:pt x="1461" y="258"/>
                      <a:pt x="1454" y="263"/>
                    </a:cubicBezTo>
                    <a:cubicBezTo>
                      <a:pt x="1433" y="280"/>
                      <a:pt x="1399" y="277"/>
                      <a:pt x="1392" y="245"/>
                    </a:cubicBezTo>
                    <a:cubicBezTo>
                      <a:pt x="1391" y="237"/>
                      <a:pt x="1392" y="229"/>
                      <a:pt x="1395" y="220"/>
                    </a:cubicBezTo>
                    <a:cubicBezTo>
                      <a:pt x="1400" y="207"/>
                      <a:pt x="1412" y="196"/>
                      <a:pt x="1413" y="182"/>
                    </a:cubicBezTo>
                    <a:cubicBezTo>
                      <a:pt x="1414" y="175"/>
                      <a:pt x="1411" y="169"/>
                      <a:pt x="1406" y="165"/>
                    </a:cubicBezTo>
                    <a:cubicBezTo>
                      <a:pt x="1395" y="156"/>
                      <a:pt x="1376" y="161"/>
                      <a:pt x="1372" y="174"/>
                    </a:cubicBezTo>
                    <a:cubicBezTo>
                      <a:pt x="1370" y="180"/>
                      <a:pt x="1373" y="187"/>
                      <a:pt x="1378" y="190"/>
                    </a:cubicBezTo>
                    <a:cubicBezTo>
                      <a:pt x="1385" y="194"/>
                      <a:pt x="1394" y="191"/>
                      <a:pt x="1394" y="185"/>
                    </a:cubicBezTo>
                    <a:cubicBezTo>
                      <a:pt x="1395" y="188"/>
                      <a:pt x="1394" y="194"/>
                      <a:pt x="1389" y="196"/>
                    </a:cubicBezTo>
                    <a:cubicBezTo>
                      <a:pt x="1380" y="200"/>
                      <a:pt x="1371" y="193"/>
                      <a:pt x="1368" y="185"/>
                    </a:cubicBezTo>
                    <a:cubicBezTo>
                      <a:pt x="1364" y="175"/>
                      <a:pt x="1368" y="167"/>
                      <a:pt x="1374" y="161"/>
                    </a:cubicBezTo>
                    <a:cubicBezTo>
                      <a:pt x="1384" y="151"/>
                      <a:pt x="1402" y="150"/>
                      <a:pt x="1412" y="163"/>
                    </a:cubicBezTo>
                    <a:cubicBezTo>
                      <a:pt x="1417" y="170"/>
                      <a:pt x="1418" y="176"/>
                      <a:pt x="1418" y="182"/>
                    </a:cubicBezTo>
                    <a:cubicBezTo>
                      <a:pt x="1417" y="194"/>
                      <a:pt x="1410" y="203"/>
                      <a:pt x="1410" y="214"/>
                    </a:cubicBezTo>
                    <a:cubicBezTo>
                      <a:pt x="1409" y="232"/>
                      <a:pt x="1421" y="248"/>
                      <a:pt x="1438" y="247"/>
                    </a:cubicBezTo>
                    <a:cubicBezTo>
                      <a:pt x="1457" y="246"/>
                      <a:pt x="1475" y="223"/>
                      <a:pt x="1477" y="202"/>
                    </a:cubicBezTo>
                    <a:cubicBezTo>
                      <a:pt x="1479" y="191"/>
                      <a:pt x="1473" y="178"/>
                      <a:pt x="1463" y="171"/>
                    </a:cubicBezTo>
                    <a:cubicBezTo>
                      <a:pt x="1450" y="163"/>
                      <a:pt x="1429" y="170"/>
                      <a:pt x="1430" y="188"/>
                    </a:cubicBezTo>
                    <a:cubicBezTo>
                      <a:pt x="1431" y="194"/>
                      <a:pt x="1433" y="198"/>
                      <a:pt x="1437" y="201"/>
                    </a:cubicBezTo>
                    <a:cubicBezTo>
                      <a:pt x="1444" y="206"/>
                      <a:pt x="1458" y="202"/>
                      <a:pt x="1458" y="191"/>
                    </a:cubicBezTo>
                    <a:cubicBezTo>
                      <a:pt x="1457" y="185"/>
                      <a:pt x="1451" y="181"/>
                      <a:pt x="1447" y="185"/>
                    </a:cubicBezTo>
                    <a:cubicBezTo>
                      <a:pt x="1449" y="178"/>
                      <a:pt x="1459" y="180"/>
                      <a:pt x="1461" y="188"/>
                    </a:cubicBezTo>
                    <a:cubicBezTo>
                      <a:pt x="1465" y="203"/>
                      <a:pt x="1446" y="214"/>
                      <a:pt x="1434" y="204"/>
                    </a:cubicBezTo>
                    <a:cubicBezTo>
                      <a:pt x="1427" y="197"/>
                      <a:pt x="1424" y="184"/>
                      <a:pt x="1430" y="174"/>
                    </a:cubicBezTo>
                    <a:cubicBezTo>
                      <a:pt x="1439" y="161"/>
                      <a:pt x="1462" y="160"/>
                      <a:pt x="1474" y="176"/>
                    </a:cubicBezTo>
                    <a:cubicBezTo>
                      <a:pt x="1475" y="177"/>
                      <a:pt x="1476" y="179"/>
                      <a:pt x="1477" y="180"/>
                    </a:cubicBezTo>
                    <a:cubicBezTo>
                      <a:pt x="1475" y="174"/>
                      <a:pt x="1473" y="168"/>
                      <a:pt x="1469" y="161"/>
                    </a:cubicBezTo>
                    <a:cubicBezTo>
                      <a:pt x="1469" y="161"/>
                      <a:pt x="1469" y="161"/>
                      <a:pt x="1469" y="161"/>
                    </a:cubicBezTo>
                    <a:cubicBezTo>
                      <a:pt x="1464" y="152"/>
                      <a:pt x="1459" y="147"/>
                      <a:pt x="1450" y="141"/>
                    </a:cubicBezTo>
                    <a:cubicBezTo>
                      <a:pt x="1460" y="144"/>
                      <a:pt x="1467" y="151"/>
                      <a:pt x="1472" y="160"/>
                    </a:cubicBezTo>
                    <a:cubicBezTo>
                      <a:pt x="1472" y="160"/>
                      <a:pt x="1472" y="160"/>
                      <a:pt x="1472" y="160"/>
                    </a:cubicBezTo>
                    <a:cubicBezTo>
                      <a:pt x="1474" y="164"/>
                      <a:pt x="1476" y="169"/>
                      <a:pt x="1478" y="173"/>
                    </a:cubicBezTo>
                    <a:cubicBezTo>
                      <a:pt x="1477" y="158"/>
                      <a:pt x="1474" y="143"/>
                      <a:pt x="1469" y="128"/>
                    </a:cubicBezTo>
                    <a:cubicBezTo>
                      <a:pt x="1460" y="102"/>
                      <a:pt x="1449" y="83"/>
                      <a:pt x="1429" y="65"/>
                    </a:cubicBezTo>
                    <a:cubicBezTo>
                      <a:pt x="1409" y="48"/>
                      <a:pt x="1386" y="37"/>
                      <a:pt x="1362" y="33"/>
                    </a:cubicBezTo>
                    <a:cubicBezTo>
                      <a:pt x="1349" y="31"/>
                      <a:pt x="1342" y="31"/>
                      <a:pt x="1330" y="35"/>
                    </a:cubicBezTo>
                    <a:cubicBezTo>
                      <a:pt x="1306" y="45"/>
                      <a:pt x="1288" y="69"/>
                      <a:pt x="1287" y="89"/>
                    </a:cubicBezTo>
                    <a:cubicBezTo>
                      <a:pt x="1287" y="101"/>
                      <a:pt x="1294" y="112"/>
                      <a:pt x="1306" y="111"/>
                    </a:cubicBezTo>
                    <a:cubicBezTo>
                      <a:pt x="1313" y="110"/>
                      <a:pt x="1317" y="104"/>
                      <a:pt x="1316" y="96"/>
                    </a:cubicBezTo>
                    <a:cubicBezTo>
                      <a:pt x="1326" y="103"/>
                      <a:pt x="1318" y="121"/>
                      <a:pt x="1304" y="125"/>
                    </a:cubicBezTo>
                    <a:cubicBezTo>
                      <a:pt x="1289" y="130"/>
                      <a:pt x="1278" y="124"/>
                      <a:pt x="1271" y="116"/>
                    </a:cubicBezTo>
                    <a:cubicBezTo>
                      <a:pt x="1261" y="104"/>
                      <a:pt x="1261" y="83"/>
                      <a:pt x="1273" y="67"/>
                    </a:cubicBezTo>
                    <a:cubicBezTo>
                      <a:pt x="1284" y="50"/>
                      <a:pt x="1302" y="38"/>
                      <a:pt x="1322" y="33"/>
                    </a:cubicBezTo>
                    <a:cubicBezTo>
                      <a:pt x="1317" y="34"/>
                      <a:pt x="1313" y="35"/>
                      <a:pt x="1308" y="36"/>
                    </a:cubicBezTo>
                    <a:cubicBezTo>
                      <a:pt x="1279" y="46"/>
                      <a:pt x="1254" y="63"/>
                      <a:pt x="1239" y="90"/>
                    </a:cubicBezTo>
                    <a:cubicBezTo>
                      <a:pt x="1231" y="105"/>
                      <a:pt x="1231" y="118"/>
                      <a:pt x="1238" y="133"/>
                    </a:cubicBezTo>
                    <a:cubicBezTo>
                      <a:pt x="1243" y="142"/>
                      <a:pt x="1255" y="152"/>
                      <a:pt x="1266" y="152"/>
                    </a:cubicBezTo>
                    <a:cubicBezTo>
                      <a:pt x="1276" y="152"/>
                      <a:pt x="1283" y="144"/>
                      <a:pt x="1278" y="135"/>
                    </a:cubicBezTo>
                    <a:cubicBezTo>
                      <a:pt x="1285" y="135"/>
                      <a:pt x="1290" y="141"/>
                      <a:pt x="1288" y="148"/>
                    </a:cubicBezTo>
                    <a:cubicBezTo>
                      <a:pt x="1287" y="154"/>
                      <a:pt x="1281" y="160"/>
                      <a:pt x="1272" y="161"/>
                    </a:cubicBezTo>
                    <a:cubicBezTo>
                      <a:pt x="1267" y="162"/>
                      <a:pt x="1261" y="161"/>
                      <a:pt x="1256" y="158"/>
                    </a:cubicBezTo>
                    <a:cubicBezTo>
                      <a:pt x="1247" y="154"/>
                      <a:pt x="1239" y="145"/>
                      <a:pt x="1234" y="136"/>
                    </a:cubicBezTo>
                    <a:cubicBezTo>
                      <a:pt x="1231" y="128"/>
                      <a:pt x="1230" y="120"/>
                      <a:pt x="1230" y="113"/>
                    </a:cubicBezTo>
                    <a:cubicBezTo>
                      <a:pt x="1226" y="135"/>
                      <a:pt x="1232" y="158"/>
                      <a:pt x="1250" y="175"/>
                    </a:cubicBezTo>
                    <a:cubicBezTo>
                      <a:pt x="1259" y="183"/>
                      <a:pt x="1270" y="188"/>
                      <a:pt x="1281" y="190"/>
                    </a:cubicBezTo>
                    <a:cubicBezTo>
                      <a:pt x="1334" y="201"/>
                      <a:pt x="1317" y="157"/>
                      <a:pt x="1322" y="131"/>
                    </a:cubicBezTo>
                    <a:cubicBezTo>
                      <a:pt x="1329" y="99"/>
                      <a:pt x="1370" y="115"/>
                      <a:pt x="1364" y="148"/>
                    </a:cubicBezTo>
                    <a:cubicBezTo>
                      <a:pt x="1359" y="176"/>
                      <a:pt x="1332" y="189"/>
                      <a:pt x="1306" y="192"/>
                    </a:cubicBezTo>
                    <a:cubicBezTo>
                      <a:pt x="1311" y="192"/>
                      <a:pt x="1316" y="193"/>
                      <a:pt x="1320" y="195"/>
                    </a:cubicBezTo>
                    <a:cubicBezTo>
                      <a:pt x="1330" y="200"/>
                      <a:pt x="1339" y="211"/>
                      <a:pt x="1334" y="222"/>
                    </a:cubicBezTo>
                    <a:cubicBezTo>
                      <a:pt x="1332" y="227"/>
                      <a:pt x="1327" y="230"/>
                      <a:pt x="1322" y="231"/>
                    </a:cubicBezTo>
                    <a:cubicBezTo>
                      <a:pt x="1318" y="231"/>
                      <a:pt x="1315" y="229"/>
                      <a:pt x="1312" y="226"/>
                    </a:cubicBezTo>
                    <a:cubicBezTo>
                      <a:pt x="1309" y="223"/>
                      <a:pt x="1308" y="219"/>
                      <a:pt x="1309" y="215"/>
                    </a:cubicBezTo>
                    <a:cubicBezTo>
                      <a:pt x="1311" y="210"/>
                      <a:pt x="1316" y="206"/>
                      <a:pt x="1321" y="207"/>
                    </a:cubicBezTo>
                    <a:cubicBezTo>
                      <a:pt x="1325" y="208"/>
                      <a:pt x="1327" y="210"/>
                      <a:pt x="1327" y="214"/>
                    </a:cubicBezTo>
                    <a:cubicBezTo>
                      <a:pt x="1327" y="216"/>
                      <a:pt x="1326" y="218"/>
                      <a:pt x="1324" y="218"/>
                    </a:cubicBezTo>
                    <a:cubicBezTo>
                      <a:pt x="1325" y="217"/>
                      <a:pt x="1325" y="215"/>
                      <a:pt x="1324" y="214"/>
                    </a:cubicBezTo>
                    <a:cubicBezTo>
                      <a:pt x="1323" y="211"/>
                      <a:pt x="1320" y="210"/>
                      <a:pt x="1318" y="212"/>
                    </a:cubicBezTo>
                    <a:cubicBezTo>
                      <a:pt x="1317" y="213"/>
                      <a:pt x="1316" y="215"/>
                      <a:pt x="1316" y="218"/>
                    </a:cubicBezTo>
                    <a:cubicBezTo>
                      <a:pt x="1316" y="221"/>
                      <a:pt x="1319" y="223"/>
                      <a:pt x="1322" y="223"/>
                    </a:cubicBezTo>
                    <a:cubicBezTo>
                      <a:pt x="1325" y="223"/>
                      <a:pt x="1328" y="221"/>
                      <a:pt x="1329" y="218"/>
                    </a:cubicBezTo>
                    <a:cubicBezTo>
                      <a:pt x="1333" y="209"/>
                      <a:pt x="1324" y="199"/>
                      <a:pt x="1316" y="196"/>
                    </a:cubicBezTo>
                    <a:cubicBezTo>
                      <a:pt x="1314" y="195"/>
                      <a:pt x="1312" y="194"/>
                      <a:pt x="1309" y="194"/>
                    </a:cubicBezTo>
                    <a:cubicBezTo>
                      <a:pt x="1301" y="192"/>
                      <a:pt x="1292" y="193"/>
                      <a:pt x="1284" y="192"/>
                    </a:cubicBezTo>
                    <a:cubicBezTo>
                      <a:pt x="1276" y="191"/>
                      <a:pt x="1268" y="188"/>
                      <a:pt x="1260" y="184"/>
                    </a:cubicBezTo>
                    <a:cubicBezTo>
                      <a:pt x="1263" y="186"/>
                      <a:pt x="1265" y="189"/>
                      <a:pt x="1266" y="191"/>
                    </a:cubicBezTo>
                    <a:cubicBezTo>
                      <a:pt x="1276" y="208"/>
                      <a:pt x="1270" y="229"/>
                      <a:pt x="1256" y="241"/>
                    </a:cubicBezTo>
                    <a:cubicBezTo>
                      <a:pt x="1252" y="244"/>
                      <a:pt x="1247" y="246"/>
                      <a:pt x="1242" y="248"/>
                    </a:cubicBezTo>
                    <a:cubicBezTo>
                      <a:pt x="1242" y="244"/>
                      <a:pt x="1242" y="244"/>
                      <a:pt x="1242" y="244"/>
                    </a:cubicBezTo>
                    <a:cubicBezTo>
                      <a:pt x="1247" y="243"/>
                      <a:pt x="1250" y="241"/>
                      <a:pt x="1254" y="238"/>
                    </a:cubicBezTo>
                    <a:cubicBezTo>
                      <a:pt x="1267" y="227"/>
                      <a:pt x="1273" y="208"/>
                      <a:pt x="1264" y="193"/>
                    </a:cubicBezTo>
                    <a:cubicBezTo>
                      <a:pt x="1259" y="183"/>
                      <a:pt x="1254" y="181"/>
                      <a:pt x="1247" y="174"/>
                    </a:cubicBezTo>
                    <a:cubicBezTo>
                      <a:pt x="1223" y="151"/>
                      <a:pt x="1221" y="118"/>
                      <a:pt x="1236" y="89"/>
                    </a:cubicBezTo>
                    <a:cubicBezTo>
                      <a:pt x="1241" y="80"/>
                      <a:pt x="1246" y="74"/>
                      <a:pt x="1252" y="67"/>
                    </a:cubicBezTo>
                    <a:cubicBezTo>
                      <a:pt x="1238" y="79"/>
                      <a:pt x="1224" y="92"/>
                      <a:pt x="1218" y="105"/>
                    </a:cubicBezTo>
                    <a:cubicBezTo>
                      <a:pt x="1203" y="135"/>
                      <a:pt x="1181" y="173"/>
                      <a:pt x="1175" y="195"/>
                    </a:cubicBezTo>
                    <a:cubicBezTo>
                      <a:pt x="1172" y="205"/>
                      <a:pt x="1173" y="216"/>
                      <a:pt x="1180" y="225"/>
                    </a:cubicBezTo>
                    <a:cubicBezTo>
                      <a:pt x="1175" y="221"/>
                      <a:pt x="1173" y="215"/>
                      <a:pt x="1172" y="208"/>
                    </a:cubicBezTo>
                    <a:cubicBezTo>
                      <a:pt x="1172" y="208"/>
                      <a:pt x="1172" y="208"/>
                      <a:pt x="1172" y="208"/>
                    </a:cubicBezTo>
                    <a:cubicBezTo>
                      <a:pt x="1172" y="205"/>
                      <a:pt x="1172" y="202"/>
                      <a:pt x="1172" y="199"/>
                    </a:cubicBezTo>
                    <a:cubicBezTo>
                      <a:pt x="1167" y="210"/>
                      <a:pt x="1165" y="221"/>
                      <a:pt x="1167" y="232"/>
                    </a:cubicBezTo>
                    <a:cubicBezTo>
                      <a:pt x="1170" y="244"/>
                      <a:pt x="1176" y="252"/>
                      <a:pt x="1186" y="258"/>
                    </a:cubicBezTo>
                    <a:cubicBezTo>
                      <a:pt x="1186" y="259"/>
                      <a:pt x="1186" y="260"/>
                      <a:pt x="1185" y="261"/>
                    </a:cubicBezTo>
                    <a:cubicBezTo>
                      <a:pt x="1178" y="256"/>
                      <a:pt x="1172" y="250"/>
                      <a:pt x="1168" y="240"/>
                    </a:cubicBezTo>
                    <a:cubicBezTo>
                      <a:pt x="1164" y="232"/>
                      <a:pt x="1163" y="223"/>
                      <a:pt x="1165" y="217"/>
                    </a:cubicBezTo>
                    <a:cubicBezTo>
                      <a:pt x="1163" y="221"/>
                      <a:pt x="1157" y="224"/>
                      <a:pt x="1153" y="224"/>
                    </a:cubicBezTo>
                    <a:cubicBezTo>
                      <a:pt x="1150" y="224"/>
                      <a:pt x="1147" y="222"/>
                      <a:pt x="1145" y="220"/>
                    </a:cubicBezTo>
                    <a:cubicBezTo>
                      <a:pt x="1142" y="216"/>
                      <a:pt x="1142" y="210"/>
                      <a:pt x="1147" y="207"/>
                    </a:cubicBezTo>
                    <a:cubicBezTo>
                      <a:pt x="1150" y="205"/>
                      <a:pt x="1153" y="205"/>
                      <a:pt x="1155" y="207"/>
                    </a:cubicBezTo>
                    <a:cubicBezTo>
                      <a:pt x="1160" y="211"/>
                      <a:pt x="1156" y="217"/>
                      <a:pt x="1152" y="216"/>
                    </a:cubicBezTo>
                    <a:cubicBezTo>
                      <a:pt x="1154" y="216"/>
                      <a:pt x="1155" y="214"/>
                      <a:pt x="1155" y="212"/>
                    </a:cubicBezTo>
                    <a:cubicBezTo>
                      <a:pt x="1155" y="209"/>
                      <a:pt x="1152" y="208"/>
                      <a:pt x="1150" y="208"/>
                    </a:cubicBezTo>
                    <a:cubicBezTo>
                      <a:pt x="1147" y="209"/>
                      <a:pt x="1146" y="211"/>
                      <a:pt x="1145" y="213"/>
                    </a:cubicBezTo>
                    <a:cubicBezTo>
                      <a:pt x="1145" y="218"/>
                      <a:pt x="1150" y="224"/>
                      <a:pt x="1157" y="222"/>
                    </a:cubicBezTo>
                    <a:cubicBezTo>
                      <a:pt x="1164" y="219"/>
                      <a:pt x="1166" y="209"/>
                      <a:pt x="1168" y="204"/>
                    </a:cubicBezTo>
                    <a:cubicBezTo>
                      <a:pt x="1171" y="196"/>
                      <a:pt x="1174" y="187"/>
                      <a:pt x="1176" y="183"/>
                    </a:cubicBezTo>
                    <a:cubicBezTo>
                      <a:pt x="1178" y="177"/>
                      <a:pt x="1184" y="162"/>
                      <a:pt x="1194" y="146"/>
                    </a:cubicBezTo>
                    <a:cubicBezTo>
                      <a:pt x="1191" y="149"/>
                      <a:pt x="1189" y="151"/>
                      <a:pt x="1186" y="154"/>
                    </a:cubicBezTo>
                    <a:cubicBezTo>
                      <a:pt x="1185" y="154"/>
                      <a:pt x="1174" y="162"/>
                      <a:pt x="1172" y="160"/>
                    </a:cubicBezTo>
                    <a:cubicBezTo>
                      <a:pt x="1172" y="159"/>
                      <a:pt x="1178" y="155"/>
                      <a:pt x="1179" y="154"/>
                    </a:cubicBezTo>
                    <a:cubicBezTo>
                      <a:pt x="1184" y="150"/>
                      <a:pt x="1187" y="146"/>
                      <a:pt x="1191" y="142"/>
                    </a:cubicBezTo>
                    <a:cubicBezTo>
                      <a:pt x="1193" y="140"/>
                      <a:pt x="1194" y="138"/>
                      <a:pt x="1196" y="136"/>
                    </a:cubicBezTo>
                    <a:cubicBezTo>
                      <a:pt x="1201" y="129"/>
                      <a:pt x="1205" y="122"/>
                      <a:pt x="1208" y="114"/>
                    </a:cubicBezTo>
                    <a:cubicBezTo>
                      <a:pt x="1208" y="113"/>
                      <a:pt x="1209" y="112"/>
                      <a:pt x="1209" y="111"/>
                    </a:cubicBezTo>
                    <a:cubicBezTo>
                      <a:pt x="1208" y="113"/>
                      <a:pt x="1206" y="115"/>
                      <a:pt x="1204" y="118"/>
                    </a:cubicBezTo>
                    <a:cubicBezTo>
                      <a:pt x="1199" y="124"/>
                      <a:pt x="1194" y="128"/>
                      <a:pt x="1187" y="132"/>
                    </a:cubicBezTo>
                    <a:cubicBezTo>
                      <a:pt x="1168" y="142"/>
                      <a:pt x="1150" y="132"/>
                      <a:pt x="1141" y="116"/>
                    </a:cubicBezTo>
                    <a:cubicBezTo>
                      <a:pt x="1133" y="102"/>
                      <a:pt x="1130" y="85"/>
                      <a:pt x="1138" y="71"/>
                    </a:cubicBezTo>
                    <a:cubicBezTo>
                      <a:pt x="1145" y="59"/>
                      <a:pt x="1157" y="53"/>
                      <a:pt x="1171" y="57"/>
                    </a:cubicBezTo>
                    <a:cubicBezTo>
                      <a:pt x="1177" y="58"/>
                      <a:pt x="1182" y="61"/>
                      <a:pt x="1186" y="65"/>
                    </a:cubicBezTo>
                    <a:cubicBezTo>
                      <a:pt x="1189" y="69"/>
                      <a:pt x="1191" y="73"/>
                      <a:pt x="1192" y="78"/>
                    </a:cubicBezTo>
                    <a:cubicBezTo>
                      <a:pt x="1192" y="85"/>
                      <a:pt x="1189" y="90"/>
                      <a:pt x="1184" y="94"/>
                    </a:cubicBezTo>
                    <a:cubicBezTo>
                      <a:pt x="1181" y="96"/>
                      <a:pt x="1177" y="97"/>
                      <a:pt x="1173" y="96"/>
                    </a:cubicBezTo>
                    <a:cubicBezTo>
                      <a:pt x="1169" y="95"/>
                      <a:pt x="1166" y="92"/>
                      <a:pt x="1164" y="88"/>
                    </a:cubicBezTo>
                    <a:cubicBezTo>
                      <a:pt x="1162" y="83"/>
                      <a:pt x="1163" y="78"/>
                      <a:pt x="1166" y="75"/>
                    </a:cubicBezTo>
                    <a:cubicBezTo>
                      <a:pt x="1170" y="71"/>
                      <a:pt x="1175" y="71"/>
                      <a:pt x="1179" y="73"/>
                    </a:cubicBezTo>
                    <a:cubicBezTo>
                      <a:pt x="1184" y="76"/>
                      <a:pt x="1186" y="83"/>
                      <a:pt x="1183" y="88"/>
                    </a:cubicBezTo>
                    <a:cubicBezTo>
                      <a:pt x="1180" y="93"/>
                      <a:pt x="1173" y="94"/>
                      <a:pt x="1168" y="91"/>
                    </a:cubicBezTo>
                    <a:cubicBezTo>
                      <a:pt x="1166" y="90"/>
                      <a:pt x="1165" y="88"/>
                      <a:pt x="1164" y="87"/>
                    </a:cubicBezTo>
                    <a:cubicBezTo>
                      <a:pt x="1164" y="87"/>
                      <a:pt x="1164" y="87"/>
                      <a:pt x="1165" y="88"/>
                    </a:cubicBezTo>
                    <a:cubicBezTo>
                      <a:pt x="1166" y="92"/>
                      <a:pt x="1169" y="94"/>
                      <a:pt x="1173" y="95"/>
                    </a:cubicBezTo>
                    <a:cubicBezTo>
                      <a:pt x="1177" y="96"/>
                      <a:pt x="1180" y="95"/>
                      <a:pt x="1183" y="93"/>
                    </a:cubicBezTo>
                    <a:cubicBezTo>
                      <a:pt x="1188" y="90"/>
                      <a:pt x="1191" y="84"/>
                      <a:pt x="1190" y="78"/>
                    </a:cubicBezTo>
                    <a:cubicBezTo>
                      <a:pt x="1190" y="74"/>
                      <a:pt x="1188" y="70"/>
                      <a:pt x="1185" y="66"/>
                    </a:cubicBezTo>
                    <a:cubicBezTo>
                      <a:pt x="1181" y="62"/>
                      <a:pt x="1176" y="60"/>
                      <a:pt x="1170" y="58"/>
                    </a:cubicBezTo>
                    <a:cubicBezTo>
                      <a:pt x="1158" y="56"/>
                      <a:pt x="1147" y="60"/>
                      <a:pt x="1140" y="72"/>
                    </a:cubicBezTo>
                    <a:cubicBezTo>
                      <a:pt x="1133" y="86"/>
                      <a:pt x="1136" y="103"/>
                      <a:pt x="1145" y="115"/>
                    </a:cubicBezTo>
                    <a:cubicBezTo>
                      <a:pt x="1153" y="129"/>
                      <a:pt x="1168" y="137"/>
                      <a:pt x="1185" y="128"/>
                    </a:cubicBezTo>
                    <a:cubicBezTo>
                      <a:pt x="1192" y="125"/>
                      <a:pt x="1196" y="120"/>
                      <a:pt x="1201" y="115"/>
                    </a:cubicBezTo>
                    <a:cubicBezTo>
                      <a:pt x="1217" y="94"/>
                      <a:pt x="1234" y="76"/>
                      <a:pt x="1256" y="61"/>
                    </a:cubicBezTo>
                    <a:cubicBezTo>
                      <a:pt x="1255" y="61"/>
                      <a:pt x="1254" y="62"/>
                      <a:pt x="1252" y="62"/>
                    </a:cubicBezTo>
                    <a:cubicBezTo>
                      <a:pt x="1242" y="64"/>
                      <a:pt x="1231" y="61"/>
                      <a:pt x="1230" y="49"/>
                    </a:cubicBezTo>
                    <a:cubicBezTo>
                      <a:pt x="1229" y="42"/>
                      <a:pt x="1233" y="35"/>
                      <a:pt x="1240" y="32"/>
                    </a:cubicBezTo>
                    <a:cubicBezTo>
                      <a:pt x="1246" y="30"/>
                      <a:pt x="1252" y="31"/>
                      <a:pt x="1256" y="36"/>
                    </a:cubicBezTo>
                    <a:cubicBezTo>
                      <a:pt x="1259" y="40"/>
                      <a:pt x="1258" y="45"/>
                      <a:pt x="1253" y="46"/>
                    </a:cubicBezTo>
                    <a:cubicBezTo>
                      <a:pt x="1248" y="46"/>
                      <a:pt x="1247" y="41"/>
                      <a:pt x="1242" y="41"/>
                    </a:cubicBezTo>
                    <a:cubicBezTo>
                      <a:pt x="1238" y="41"/>
                      <a:pt x="1235" y="43"/>
                      <a:pt x="1234" y="47"/>
                    </a:cubicBezTo>
                    <a:cubicBezTo>
                      <a:pt x="1234" y="55"/>
                      <a:pt x="1242" y="58"/>
                      <a:pt x="1249" y="58"/>
                    </a:cubicBezTo>
                    <a:cubicBezTo>
                      <a:pt x="1264" y="57"/>
                      <a:pt x="1269" y="52"/>
                      <a:pt x="1281" y="45"/>
                    </a:cubicBezTo>
                    <a:cubicBezTo>
                      <a:pt x="1289" y="40"/>
                      <a:pt x="1297" y="36"/>
                      <a:pt x="1307" y="33"/>
                    </a:cubicBezTo>
                    <a:cubicBezTo>
                      <a:pt x="1337" y="24"/>
                      <a:pt x="1367" y="27"/>
                      <a:pt x="1394" y="38"/>
                    </a:cubicBezTo>
                    <a:cubicBezTo>
                      <a:pt x="1389" y="35"/>
                      <a:pt x="1386" y="29"/>
                      <a:pt x="1387" y="24"/>
                    </a:cubicBezTo>
                    <a:cubicBezTo>
                      <a:pt x="1387" y="20"/>
                      <a:pt x="1390" y="15"/>
                      <a:pt x="1397" y="14"/>
                    </a:cubicBezTo>
                    <a:cubicBezTo>
                      <a:pt x="1396" y="15"/>
                      <a:pt x="1397" y="17"/>
                      <a:pt x="1397" y="18"/>
                    </a:cubicBezTo>
                    <a:cubicBezTo>
                      <a:pt x="1385" y="19"/>
                      <a:pt x="1389" y="34"/>
                      <a:pt x="1399" y="40"/>
                    </a:cubicBezTo>
                    <a:cubicBezTo>
                      <a:pt x="1399" y="40"/>
                      <a:pt x="1399" y="40"/>
                      <a:pt x="1399" y="40"/>
                    </a:cubicBezTo>
                    <a:cubicBezTo>
                      <a:pt x="1408" y="44"/>
                      <a:pt x="1417" y="49"/>
                      <a:pt x="1425" y="55"/>
                    </a:cubicBezTo>
                    <a:cubicBezTo>
                      <a:pt x="1419" y="43"/>
                      <a:pt x="1419" y="27"/>
                      <a:pt x="1430" y="16"/>
                    </a:cubicBezTo>
                    <a:cubicBezTo>
                      <a:pt x="1436" y="11"/>
                      <a:pt x="1443" y="8"/>
                      <a:pt x="1451" y="8"/>
                    </a:cubicBezTo>
                    <a:cubicBezTo>
                      <a:pt x="1459" y="8"/>
                      <a:pt x="1466" y="10"/>
                      <a:pt x="1472" y="16"/>
                    </a:cubicBezTo>
                    <a:cubicBezTo>
                      <a:pt x="1477" y="21"/>
                      <a:pt x="1481" y="27"/>
                      <a:pt x="1482" y="34"/>
                    </a:cubicBezTo>
                    <a:cubicBezTo>
                      <a:pt x="1484" y="42"/>
                      <a:pt x="1482" y="49"/>
                      <a:pt x="1478" y="55"/>
                    </a:cubicBezTo>
                    <a:cubicBezTo>
                      <a:pt x="1474" y="61"/>
                      <a:pt x="1468" y="65"/>
                      <a:pt x="1460" y="66"/>
                    </a:cubicBezTo>
                    <a:cubicBezTo>
                      <a:pt x="1455" y="66"/>
                      <a:pt x="1451" y="64"/>
                      <a:pt x="1448" y="61"/>
                    </a:cubicBezTo>
                    <a:cubicBezTo>
                      <a:pt x="1443" y="56"/>
                      <a:pt x="1441" y="49"/>
                      <a:pt x="1443" y="42"/>
                    </a:cubicBezTo>
                    <a:cubicBezTo>
                      <a:pt x="1445" y="36"/>
                      <a:pt x="1451" y="32"/>
                      <a:pt x="1457" y="32"/>
                    </a:cubicBezTo>
                    <a:cubicBezTo>
                      <a:pt x="1465" y="31"/>
                      <a:pt x="1472" y="38"/>
                      <a:pt x="1473" y="46"/>
                    </a:cubicBezTo>
                    <a:cubicBezTo>
                      <a:pt x="1473" y="54"/>
                      <a:pt x="1467" y="61"/>
                      <a:pt x="1459" y="62"/>
                    </a:cubicBezTo>
                    <a:cubicBezTo>
                      <a:pt x="1455" y="62"/>
                      <a:pt x="1452" y="60"/>
                      <a:pt x="1449" y="58"/>
                    </a:cubicBezTo>
                    <a:cubicBezTo>
                      <a:pt x="1449" y="59"/>
                      <a:pt x="1449" y="59"/>
                      <a:pt x="1449" y="59"/>
                    </a:cubicBezTo>
                    <a:cubicBezTo>
                      <a:pt x="1452" y="62"/>
                      <a:pt x="1456" y="63"/>
                      <a:pt x="1460" y="63"/>
                    </a:cubicBezTo>
                    <a:cubicBezTo>
                      <a:pt x="1467" y="62"/>
                      <a:pt x="1472" y="59"/>
                      <a:pt x="1476" y="53"/>
                    </a:cubicBezTo>
                    <a:cubicBezTo>
                      <a:pt x="1479" y="48"/>
                      <a:pt x="1480" y="41"/>
                      <a:pt x="1479" y="35"/>
                    </a:cubicBezTo>
                    <a:cubicBezTo>
                      <a:pt x="1478" y="28"/>
                      <a:pt x="1475" y="23"/>
                      <a:pt x="1470" y="18"/>
                    </a:cubicBezTo>
                    <a:cubicBezTo>
                      <a:pt x="1464" y="13"/>
                      <a:pt x="1458" y="11"/>
                      <a:pt x="1451" y="11"/>
                    </a:cubicBezTo>
                    <a:cubicBezTo>
                      <a:pt x="1444" y="11"/>
                      <a:pt x="1437" y="14"/>
                      <a:pt x="1432" y="18"/>
                    </a:cubicBezTo>
                    <a:cubicBezTo>
                      <a:pt x="1418" y="31"/>
                      <a:pt x="1421" y="51"/>
                      <a:pt x="1432" y="61"/>
                    </a:cubicBezTo>
                    <a:cubicBezTo>
                      <a:pt x="1453" y="80"/>
                      <a:pt x="1465" y="99"/>
                      <a:pt x="1474" y="126"/>
                    </a:cubicBezTo>
                    <a:cubicBezTo>
                      <a:pt x="1475" y="129"/>
                      <a:pt x="1476" y="131"/>
                      <a:pt x="1477" y="134"/>
                    </a:cubicBezTo>
                    <a:cubicBezTo>
                      <a:pt x="1477" y="132"/>
                      <a:pt x="1477" y="130"/>
                      <a:pt x="1477" y="127"/>
                    </a:cubicBezTo>
                    <a:cubicBezTo>
                      <a:pt x="1477" y="117"/>
                      <a:pt x="1479" y="108"/>
                      <a:pt x="1485" y="99"/>
                    </a:cubicBezTo>
                    <a:cubicBezTo>
                      <a:pt x="1482" y="110"/>
                      <a:pt x="1481" y="117"/>
                      <a:pt x="1480" y="128"/>
                    </a:cubicBezTo>
                    <a:cubicBezTo>
                      <a:pt x="1480" y="128"/>
                      <a:pt x="1480" y="129"/>
                      <a:pt x="1480" y="130"/>
                    </a:cubicBezTo>
                    <a:cubicBezTo>
                      <a:pt x="1482" y="122"/>
                      <a:pt x="1494" y="116"/>
                      <a:pt x="1503" y="116"/>
                    </a:cubicBezTo>
                    <a:cubicBezTo>
                      <a:pt x="1508" y="115"/>
                      <a:pt x="1513" y="116"/>
                      <a:pt x="1517" y="117"/>
                    </a:cubicBezTo>
                    <a:cubicBezTo>
                      <a:pt x="1524" y="119"/>
                      <a:pt x="1534" y="126"/>
                      <a:pt x="1534" y="134"/>
                    </a:cubicBezTo>
                    <a:cubicBezTo>
                      <a:pt x="1543" y="134"/>
                      <a:pt x="1549" y="139"/>
                      <a:pt x="1555" y="143"/>
                    </a:cubicBezTo>
                    <a:cubicBezTo>
                      <a:pt x="1563" y="150"/>
                      <a:pt x="1573" y="153"/>
                      <a:pt x="1580" y="147"/>
                    </a:cubicBezTo>
                    <a:cubicBezTo>
                      <a:pt x="1578" y="157"/>
                      <a:pt x="1561" y="160"/>
                      <a:pt x="1552" y="158"/>
                    </a:cubicBezTo>
                    <a:cubicBezTo>
                      <a:pt x="1539" y="154"/>
                      <a:pt x="1532" y="143"/>
                      <a:pt x="1522" y="131"/>
                    </a:cubicBezTo>
                    <a:cubicBezTo>
                      <a:pt x="1516" y="124"/>
                      <a:pt x="1510" y="120"/>
                      <a:pt x="1502" y="120"/>
                    </a:cubicBezTo>
                    <a:cubicBezTo>
                      <a:pt x="1494" y="120"/>
                      <a:pt x="1483" y="123"/>
                      <a:pt x="1480" y="130"/>
                    </a:cubicBezTo>
                    <a:cubicBezTo>
                      <a:pt x="1481" y="129"/>
                      <a:pt x="1482" y="127"/>
                      <a:pt x="1483" y="126"/>
                    </a:cubicBezTo>
                    <a:cubicBezTo>
                      <a:pt x="1487" y="123"/>
                      <a:pt x="1492" y="122"/>
                      <a:pt x="1498" y="127"/>
                    </a:cubicBezTo>
                    <a:cubicBezTo>
                      <a:pt x="1496" y="127"/>
                      <a:pt x="1495" y="128"/>
                      <a:pt x="1495" y="129"/>
                    </a:cubicBezTo>
                    <a:cubicBezTo>
                      <a:pt x="1488" y="125"/>
                      <a:pt x="1482" y="128"/>
                      <a:pt x="1481" y="136"/>
                    </a:cubicBezTo>
                    <a:cubicBezTo>
                      <a:pt x="1480" y="139"/>
                      <a:pt x="1479" y="142"/>
                      <a:pt x="1479" y="145"/>
                    </a:cubicBezTo>
                    <a:cubicBezTo>
                      <a:pt x="1486" y="177"/>
                      <a:pt x="1486" y="209"/>
                      <a:pt x="1479" y="240"/>
                    </a:cubicBezTo>
                    <a:cubicBezTo>
                      <a:pt x="1486" y="215"/>
                      <a:pt x="1498" y="187"/>
                      <a:pt x="1521" y="174"/>
                    </a:cubicBezTo>
                    <a:cubicBezTo>
                      <a:pt x="1533" y="168"/>
                      <a:pt x="1544" y="167"/>
                      <a:pt x="1557" y="172"/>
                    </a:cubicBezTo>
                    <a:cubicBezTo>
                      <a:pt x="1568" y="176"/>
                      <a:pt x="1576" y="182"/>
                      <a:pt x="1582" y="191"/>
                    </a:cubicBezTo>
                    <a:cubicBezTo>
                      <a:pt x="1595" y="213"/>
                      <a:pt x="1588" y="241"/>
                      <a:pt x="1567" y="255"/>
                    </a:cubicBezTo>
                    <a:cubicBezTo>
                      <a:pt x="1548" y="266"/>
                      <a:pt x="1520" y="265"/>
                      <a:pt x="1511" y="242"/>
                    </a:cubicBezTo>
                    <a:cubicBezTo>
                      <a:pt x="1507" y="232"/>
                      <a:pt x="1508" y="221"/>
                      <a:pt x="1517" y="214"/>
                    </a:cubicBezTo>
                    <a:cubicBezTo>
                      <a:pt x="1520" y="212"/>
                      <a:pt x="1523" y="211"/>
                      <a:pt x="1526" y="211"/>
                    </a:cubicBezTo>
                    <a:cubicBezTo>
                      <a:pt x="1526" y="211"/>
                      <a:pt x="1526" y="211"/>
                      <a:pt x="1526" y="211"/>
                    </a:cubicBezTo>
                    <a:cubicBezTo>
                      <a:pt x="1535" y="210"/>
                      <a:pt x="1543" y="217"/>
                      <a:pt x="1543" y="226"/>
                    </a:cubicBezTo>
                    <a:cubicBezTo>
                      <a:pt x="1544" y="235"/>
                      <a:pt x="1537" y="243"/>
                      <a:pt x="1528" y="244"/>
                    </a:cubicBezTo>
                    <a:cubicBezTo>
                      <a:pt x="1519" y="244"/>
                      <a:pt x="1511" y="237"/>
                      <a:pt x="1511" y="228"/>
                    </a:cubicBezTo>
                    <a:cubicBezTo>
                      <a:pt x="1510" y="224"/>
                      <a:pt x="1512" y="221"/>
                      <a:pt x="1514" y="218"/>
                    </a:cubicBezTo>
                    <a:cubicBezTo>
                      <a:pt x="1514" y="218"/>
                      <a:pt x="1514" y="218"/>
                      <a:pt x="1514" y="218"/>
                    </a:cubicBezTo>
                    <a:cubicBezTo>
                      <a:pt x="1508" y="225"/>
                      <a:pt x="1508" y="234"/>
                      <a:pt x="1512" y="242"/>
                    </a:cubicBezTo>
                    <a:cubicBezTo>
                      <a:pt x="1523" y="263"/>
                      <a:pt x="1548" y="263"/>
                      <a:pt x="1566" y="252"/>
                    </a:cubicBezTo>
                    <a:cubicBezTo>
                      <a:pt x="1586" y="240"/>
                      <a:pt x="1592" y="213"/>
                      <a:pt x="1580" y="193"/>
                    </a:cubicBezTo>
                    <a:cubicBezTo>
                      <a:pt x="1577" y="189"/>
                      <a:pt x="1575" y="186"/>
                      <a:pt x="1572" y="184"/>
                    </a:cubicBezTo>
                    <a:cubicBezTo>
                      <a:pt x="1573" y="186"/>
                      <a:pt x="1574" y="188"/>
                      <a:pt x="1575" y="191"/>
                    </a:cubicBezTo>
                    <a:cubicBezTo>
                      <a:pt x="1578" y="199"/>
                      <a:pt x="1575" y="208"/>
                      <a:pt x="1569" y="213"/>
                    </a:cubicBezTo>
                    <a:cubicBezTo>
                      <a:pt x="1562" y="217"/>
                      <a:pt x="1553" y="217"/>
                      <a:pt x="1548" y="209"/>
                    </a:cubicBezTo>
                    <a:cubicBezTo>
                      <a:pt x="1545" y="204"/>
                      <a:pt x="1546" y="199"/>
                      <a:pt x="1549" y="195"/>
                    </a:cubicBezTo>
                    <a:cubicBezTo>
                      <a:pt x="1556" y="188"/>
                      <a:pt x="1565" y="195"/>
                      <a:pt x="1564" y="201"/>
                    </a:cubicBezTo>
                    <a:cubicBezTo>
                      <a:pt x="1563" y="198"/>
                      <a:pt x="1560" y="195"/>
                      <a:pt x="1557" y="196"/>
                    </a:cubicBezTo>
                    <a:cubicBezTo>
                      <a:pt x="1553" y="196"/>
                      <a:pt x="1550" y="200"/>
                      <a:pt x="1551" y="204"/>
                    </a:cubicBezTo>
                    <a:cubicBezTo>
                      <a:pt x="1551" y="208"/>
                      <a:pt x="1554" y="211"/>
                      <a:pt x="1558" y="211"/>
                    </a:cubicBezTo>
                    <a:cubicBezTo>
                      <a:pt x="1564" y="212"/>
                      <a:pt x="1570" y="207"/>
                      <a:pt x="1572" y="202"/>
                    </a:cubicBezTo>
                    <a:cubicBezTo>
                      <a:pt x="1576" y="190"/>
                      <a:pt x="1567" y="178"/>
                      <a:pt x="1556" y="174"/>
                    </a:cubicBezTo>
                    <a:cubicBezTo>
                      <a:pt x="1544" y="171"/>
                      <a:pt x="1534" y="172"/>
                      <a:pt x="1523" y="177"/>
                    </a:cubicBezTo>
                    <a:cubicBezTo>
                      <a:pt x="1490" y="195"/>
                      <a:pt x="1481" y="249"/>
                      <a:pt x="1464" y="286"/>
                    </a:cubicBezTo>
                    <a:cubicBezTo>
                      <a:pt x="1470" y="280"/>
                      <a:pt x="1477" y="277"/>
                      <a:pt x="1486" y="274"/>
                    </a:cubicBezTo>
                    <a:cubicBezTo>
                      <a:pt x="1490" y="273"/>
                      <a:pt x="1494" y="272"/>
                      <a:pt x="1498" y="272"/>
                    </a:cubicBezTo>
                    <a:cubicBezTo>
                      <a:pt x="1497" y="273"/>
                      <a:pt x="1497" y="274"/>
                      <a:pt x="1498" y="275"/>
                    </a:cubicBezTo>
                    <a:cubicBezTo>
                      <a:pt x="1488" y="276"/>
                      <a:pt x="1479" y="280"/>
                      <a:pt x="1471" y="285"/>
                    </a:cubicBezTo>
                    <a:cubicBezTo>
                      <a:pt x="1465" y="289"/>
                      <a:pt x="1461" y="293"/>
                      <a:pt x="1458" y="298"/>
                    </a:cubicBezTo>
                    <a:cubicBezTo>
                      <a:pt x="1463" y="293"/>
                      <a:pt x="1471" y="291"/>
                      <a:pt x="1476" y="292"/>
                    </a:cubicBezTo>
                    <a:cubicBezTo>
                      <a:pt x="1481" y="292"/>
                      <a:pt x="1486" y="295"/>
                      <a:pt x="1489" y="298"/>
                    </a:cubicBezTo>
                    <a:cubicBezTo>
                      <a:pt x="1494" y="305"/>
                      <a:pt x="1494" y="314"/>
                      <a:pt x="1486" y="320"/>
                    </a:cubicBezTo>
                    <a:cubicBezTo>
                      <a:pt x="1481" y="323"/>
                      <a:pt x="1476" y="322"/>
                      <a:pt x="1472" y="319"/>
                    </a:cubicBezTo>
                    <a:cubicBezTo>
                      <a:pt x="1465" y="312"/>
                      <a:pt x="1471" y="303"/>
                      <a:pt x="1477" y="304"/>
                    </a:cubicBezTo>
                    <a:cubicBezTo>
                      <a:pt x="1474" y="305"/>
                      <a:pt x="1472" y="308"/>
                      <a:pt x="1472" y="311"/>
                    </a:cubicBezTo>
                    <a:cubicBezTo>
                      <a:pt x="1473" y="315"/>
                      <a:pt x="1477" y="318"/>
                      <a:pt x="1481" y="317"/>
                    </a:cubicBezTo>
                    <a:cubicBezTo>
                      <a:pt x="1485" y="316"/>
                      <a:pt x="1487" y="313"/>
                      <a:pt x="1488" y="309"/>
                    </a:cubicBezTo>
                    <a:cubicBezTo>
                      <a:pt x="1489" y="303"/>
                      <a:pt x="1483" y="298"/>
                      <a:pt x="1478" y="296"/>
                    </a:cubicBezTo>
                    <a:cubicBezTo>
                      <a:pt x="1473" y="294"/>
                      <a:pt x="1468" y="295"/>
                      <a:pt x="1463" y="298"/>
                    </a:cubicBezTo>
                    <a:cubicBezTo>
                      <a:pt x="1456" y="301"/>
                      <a:pt x="1454" y="307"/>
                      <a:pt x="1450" y="314"/>
                    </a:cubicBezTo>
                    <a:cubicBezTo>
                      <a:pt x="1438" y="334"/>
                      <a:pt x="1424" y="354"/>
                      <a:pt x="1407" y="372"/>
                    </a:cubicBezTo>
                    <a:cubicBezTo>
                      <a:pt x="1404" y="375"/>
                      <a:pt x="1387" y="392"/>
                      <a:pt x="1373" y="403"/>
                    </a:cubicBezTo>
                    <a:cubicBezTo>
                      <a:pt x="1394" y="396"/>
                      <a:pt x="1415" y="394"/>
                      <a:pt x="1437" y="399"/>
                    </a:cubicBezTo>
                    <a:cubicBezTo>
                      <a:pt x="1444" y="400"/>
                      <a:pt x="1449" y="402"/>
                      <a:pt x="1455" y="404"/>
                    </a:cubicBezTo>
                    <a:cubicBezTo>
                      <a:pt x="1464" y="407"/>
                      <a:pt x="1480" y="413"/>
                      <a:pt x="1486" y="403"/>
                    </a:cubicBezTo>
                    <a:cubicBezTo>
                      <a:pt x="1489" y="398"/>
                      <a:pt x="1489" y="392"/>
                      <a:pt x="1485" y="389"/>
                    </a:cubicBezTo>
                    <a:cubicBezTo>
                      <a:pt x="1483" y="387"/>
                      <a:pt x="1480" y="387"/>
                      <a:pt x="1477" y="388"/>
                    </a:cubicBezTo>
                    <a:cubicBezTo>
                      <a:pt x="1474" y="390"/>
                      <a:pt x="1473" y="394"/>
                      <a:pt x="1475" y="396"/>
                    </a:cubicBezTo>
                    <a:cubicBezTo>
                      <a:pt x="1476" y="398"/>
                      <a:pt x="1479" y="399"/>
                      <a:pt x="1481" y="398"/>
                    </a:cubicBezTo>
                    <a:cubicBezTo>
                      <a:pt x="1479" y="402"/>
                      <a:pt x="1470" y="400"/>
                      <a:pt x="1471" y="392"/>
                    </a:cubicBezTo>
                    <a:cubicBezTo>
                      <a:pt x="1471" y="388"/>
                      <a:pt x="1474" y="385"/>
                      <a:pt x="1478" y="384"/>
                    </a:cubicBezTo>
                    <a:cubicBezTo>
                      <a:pt x="1486" y="383"/>
                      <a:pt x="1491" y="388"/>
                      <a:pt x="1492" y="395"/>
                    </a:cubicBezTo>
                    <a:cubicBezTo>
                      <a:pt x="1492" y="401"/>
                      <a:pt x="1488" y="408"/>
                      <a:pt x="1481" y="410"/>
                    </a:cubicBezTo>
                    <a:cubicBezTo>
                      <a:pt x="1479" y="411"/>
                      <a:pt x="1476" y="412"/>
                      <a:pt x="1473" y="412"/>
                    </a:cubicBezTo>
                    <a:cubicBezTo>
                      <a:pt x="1484" y="417"/>
                      <a:pt x="1493" y="422"/>
                      <a:pt x="1500" y="428"/>
                    </a:cubicBezTo>
                    <a:cubicBezTo>
                      <a:pt x="1515" y="438"/>
                      <a:pt x="1531" y="462"/>
                      <a:pt x="1545" y="466"/>
                    </a:cubicBezTo>
                    <a:cubicBezTo>
                      <a:pt x="1548" y="467"/>
                      <a:pt x="1551" y="467"/>
                      <a:pt x="1554" y="467"/>
                    </a:cubicBezTo>
                    <a:cubicBezTo>
                      <a:pt x="1560" y="466"/>
                      <a:pt x="1566" y="463"/>
                      <a:pt x="1570" y="459"/>
                    </a:cubicBezTo>
                    <a:cubicBezTo>
                      <a:pt x="1575" y="454"/>
                      <a:pt x="1577" y="448"/>
                      <a:pt x="1577" y="441"/>
                    </a:cubicBezTo>
                    <a:cubicBezTo>
                      <a:pt x="1576" y="433"/>
                      <a:pt x="1573" y="426"/>
                      <a:pt x="1567" y="420"/>
                    </a:cubicBezTo>
                    <a:cubicBezTo>
                      <a:pt x="1562" y="414"/>
                      <a:pt x="1555" y="412"/>
                      <a:pt x="1548" y="411"/>
                    </a:cubicBezTo>
                    <a:cubicBezTo>
                      <a:pt x="1540" y="411"/>
                      <a:pt x="1533" y="414"/>
                      <a:pt x="1528" y="421"/>
                    </a:cubicBezTo>
                    <a:cubicBezTo>
                      <a:pt x="1526" y="426"/>
                      <a:pt x="1526" y="432"/>
                      <a:pt x="1528" y="437"/>
                    </a:cubicBezTo>
                    <a:cubicBezTo>
                      <a:pt x="1528" y="436"/>
                      <a:pt x="1528" y="436"/>
                      <a:pt x="1527" y="436"/>
                    </a:cubicBezTo>
                    <a:cubicBezTo>
                      <a:pt x="1525" y="426"/>
                      <a:pt x="1536" y="421"/>
                      <a:pt x="1539" y="430"/>
                    </a:cubicBezTo>
                    <a:cubicBezTo>
                      <a:pt x="1540" y="434"/>
                      <a:pt x="1536" y="442"/>
                      <a:pt x="1546" y="447"/>
                    </a:cubicBezTo>
                    <a:cubicBezTo>
                      <a:pt x="1542" y="447"/>
                      <a:pt x="1538" y="446"/>
                      <a:pt x="1535" y="444"/>
                    </a:cubicBezTo>
                    <a:cubicBezTo>
                      <a:pt x="1534" y="444"/>
                      <a:pt x="1532" y="443"/>
                      <a:pt x="1531" y="442"/>
                    </a:cubicBezTo>
                    <a:cubicBezTo>
                      <a:pt x="1525" y="436"/>
                      <a:pt x="1524" y="428"/>
                      <a:pt x="1528" y="421"/>
                    </a:cubicBezTo>
                    <a:cubicBezTo>
                      <a:pt x="1532" y="413"/>
                      <a:pt x="1539" y="410"/>
                      <a:pt x="1548" y="410"/>
                    </a:cubicBezTo>
                    <a:cubicBezTo>
                      <a:pt x="1556" y="410"/>
                      <a:pt x="1563" y="413"/>
                      <a:pt x="1569" y="419"/>
                    </a:cubicBezTo>
                    <a:cubicBezTo>
                      <a:pt x="1575" y="425"/>
                      <a:pt x="1578" y="433"/>
                      <a:pt x="1579" y="441"/>
                    </a:cubicBezTo>
                    <a:cubicBezTo>
                      <a:pt x="1579" y="449"/>
                      <a:pt x="1577" y="456"/>
                      <a:pt x="1571" y="462"/>
                    </a:cubicBezTo>
                    <a:cubicBezTo>
                      <a:pt x="1567" y="466"/>
                      <a:pt x="1561" y="469"/>
                      <a:pt x="1555" y="470"/>
                    </a:cubicBezTo>
                    <a:cubicBezTo>
                      <a:pt x="1551" y="470"/>
                      <a:pt x="1548" y="470"/>
                      <a:pt x="1544" y="469"/>
                    </a:cubicBezTo>
                    <a:cubicBezTo>
                      <a:pt x="1544" y="469"/>
                      <a:pt x="1543" y="469"/>
                      <a:pt x="1543" y="469"/>
                    </a:cubicBezTo>
                    <a:cubicBezTo>
                      <a:pt x="1544" y="470"/>
                      <a:pt x="1544" y="470"/>
                      <a:pt x="1544" y="470"/>
                    </a:cubicBezTo>
                    <a:cubicBezTo>
                      <a:pt x="1544" y="471"/>
                      <a:pt x="1544" y="471"/>
                      <a:pt x="1544" y="471"/>
                    </a:cubicBezTo>
                    <a:cubicBezTo>
                      <a:pt x="1548" y="475"/>
                      <a:pt x="1551" y="479"/>
                      <a:pt x="1554" y="484"/>
                    </a:cubicBezTo>
                    <a:cubicBezTo>
                      <a:pt x="1561" y="496"/>
                      <a:pt x="1566" y="513"/>
                      <a:pt x="1560" y="527"/>
                    </a:cubicBezTo>
                    <a:cubicBezTo>
                      <a:pt x="1557" y="532"/>
                      <a:pt x="1552" y="536"/>
                      <a:pt x="1546" y="538"/>
                    </a:cubicBezTo>
                    <a:cubicBezTo>
                      <a:pt x="1544" y="539"/>
                      <a:pt x="1544" y="539"/>
                      <a:pt x="1544" y="539"/>
                    </a:cubicBezTo>
                    <a:cubicBezTo>
                      <a:pt x="1537" y="541"/>
                      <a:pt x="1531" y="540"/>
                      <a:pt x="1524" y="537"/>
                    </a:cubicBezTo>
                    <a:cubicBezTo>
                      <a:pt x="1518" y="534"/>
                      <a:pt x="1513" y="530"/>
                      <a:pt x="1510" y="523"/>
                    </a:cubicBezTo>
                    <a:cubicBezTo>
                      <a:pt x="1507" y="516"/>
                      <a:pt x="1508" y="509"/>
                      <a:pt x="1512" y="503"/>
                    </a:cubicBezTo>
                    <a:cubicBezTo>
                      <a:pt x="1515" y="499"/>
                      <a:pt x="1519" y="497"/>
                      <a:pt x="1524" y="496"/>
                    </a:cubicBezTo>
                    <a:cubicBezTo>
                      <a:pt x="1529" y="496"/>
                      <a:pt x="1534" y="498"/>
                      <a:pt x="1538" y="503"/>
                    </a:cubicBezTo>
                    <a:cubicBezTo>
                      <a:pt x="1540" y="505"/>
                      <a:pt x="1541" y="507"/>
                      <a:pt x="1541" y="510"/>
                    </a:cubicBezTo>
                    <a:cubicBezTo>
                      <a:pt x="1540" y="507"/>
                      <a:pt x="1540" y="505"/>
                      <a:pt x="1538" y="503"/>
                    </a:cubicBezTo>
                    <a:cubicBezTo>
                      <a:pt x="1534" y="498"/>
                      <a:pt x="1529" y="497"/>
                      <a:pt x="1524" y="497"/>
                    </a:cubicBezTo>
                    <a:cubicBezTo>
                      <a:pt x="1519" y="497"/>
                      <a:pt x="1515" y="499"/>
                      <a:pt x="1513" y="504"/>
                    </a:cubicBezTo>
                    <a:cubicBezTo>
                      <a:pt x="1509" y="510"/>
                      <a:pt x="1509" y="516"/>
                      <a:pt x="1511" y="523"/>
                    </a:cubicBezTo>
                    <a:cubicBezTo>
                      <a:pt x="1514" y="529"/>
                      <a:pt x="1519" y="533"/>
                      <a:pt x="1525" y="536"/>
                    </a:cubicBezTo>
                    <a:cubicBezTo>
                      <a:pt x="1532" y="538"/>
                      <a:pt x="1538" y="538"/>
                      <a:pt x="1545" y="536"/>
                    </a:cubicBezTo>
                    <a:cubicBezTo>
                      <a:pt x="1551" y="534"/>
                      <a:pt x="1554" y="530"/>
                      <a:pt x="1557" y="525"/>
                    </a:cubicBezTo>
                    <a:cubicBezTo>
                      <a:pt x="1563" y="513"/>
                      <a:pt x="1556" y="494"/>
                      <a:pt x="1549" y="484"/>
                    </a:cubicBezTo>
                    <a:cubicBezTo>
                      <a:pt x="1545" y="478"/>
                      <a:pt x="1540" y="472"/>
                      <a:pt x="1535" y="467"/>
                    </a:cubicBezTo>
                    <a:cubicBezTo>
                      <a:pt x="1535" y="468"/>
                      <a:pt x="1535" y="469"/>
                      <a:pt x="1536" y="470"/>
                    </a:cubicBezTo>
                    <a:cubicBezTo>
                      <a:pt x="1537" y="477"/>
                      <a:pt x="1534" y="484"/>
                      <a:pt x="1528" y="487"/>
                    </a:cubicBezTo>
                    <a:cubicBezTo>
                      <a:pt x="1522" y="490"/>
                      <a:pt x="1515" y="489"/>
                      <a:pt x="1512" y="482"/>
                    </a:cubicBezTo>
                    <a:cubicBezTo>
                      <a:pt x="1510" y="478"/>
                      <a:pt x="1511" y="473"/>
                      <a:pt x="1514" y="471"/>
                    </a:cubicBezTo>
                    <a:cubicBezTo>
                      <a:pt x="1521" y="466"/>
                      <a:pt x="1527" y="473"/>
                      <a:pt x="1525" y="477"/>
                    </a:cubicBezTo>
                    <a:cubicBezTo>
                      <a:pt x="1525" y="474"/>
                      <a:pt x="1523" y="472"/>
                      <a:pt x="1520" y="472"/>
                    </a:cubicBezTo>
                    <a:cubicBezTo>
                      <a:pt x="1517" y="472"/>
                      <a:pt x="1514" y="475"/>
                      <a:pt x="1515" y="479"/>
                    </a:cubicBezTo>
                    <a:cubicBezTo>
                      <a:pt x="1515" y="481"/>
                      <a:pt x="1517" y="484"/>
                      <a:pt x="1520" y="485"/>
                    </a:cubicBezTo>
                    <a:cubicBezTo>
                      <a:pt x="1525" y="486"/>
                      <a:pt x="1530" y="483"/>
                      <a:pt x="1532" y="479"/>
                    </a:cubicBezTo>
                    <a:cubicBezTo>
                      <a:pt x="1533" y="475"/>
                      <a:pt x="1533" y="471"/>
                      <a:pt x="1532" y="467"/>
                    </a:cubicBezTo>
                    <a:cubicBezTo>
                      <a:pt x="1528" y="453"/>
                      <a:pt x="1496" y="427"/>
                      <a:pt x="1483" y="421"/>
                    </a:cubicBezTo>
                    <a:cubicBezTo>
                      <a:pt x="1493" y="431"/>
                      <a:pt x="1501" y="444"/>
                      <a:pt x="1505" y="459"/>
                    </a:cubicBezTo>
                    <a:cubicBezTo>
                      <a:pt x="1513" y="494"/>
                      <a:pt x="1497" y="540"/>
                      <a:pt x="1458" y="545"/>
                    </a:cubicBezTo>
                    <a:cubicBezTo>
                      <a:pt x="1445" y="546"/>
                      <a:pt x="1432" y="541"/>
                      <a:pt x="1427" y="528"/>
                    </a:cubicBezTo>
                    <a:cubicBezTo>
                      <a:pt x="1423" y="519"/>
                      <a:pt x="1426" y="508"/>
                      <a:pt x="1435" y="503"/>
                    </a:cubicBezTo>
                    <a:cubicBezTo>
                      <a:pt x="1444" y="498"/>
                      <a:pt x="1454" y="499"/>
                      <a:pt x="1461" y="506"/>
                    </a:cubicBezTo>
                    <a:cubicBezTo>
                      <a:pt x="1465" y="510"/>
                      <a:pt x="1467" y="516"/>
                      <a:pt x="1466" y="522"/>
                    </a:cubicBezTo>
                    <a:cubicBezTo>
                      <a:pt x="1465" y="524"/>
                      <a:pt x="1465" y="526"/>
                      <a:pt x="1464" y="528"/>
                    </a:cubicBezTo>
                    <a:cubicBezTo>
                      <a:pt x="1461" y="532"/>
                      <a:pt x="1456" y="535"/>
                      <a:pt x="1451" y="536"/>
                    </a:cubicBezTo>
                    <a:cubicBezTo>
                      <a:pt x="1442" y="536"/>
                      <a:pt x="1435" y="529"/>
                      <a:pt x="1434" y="521"/>
                    </a:cubicBezTo>
                    <a:cubicBezTo>
                      <a:pt x="1434" y="512"/>
                      <a:pt x="1441" y="504"/>
                      <a:pt x="1449" y="504"/>
                    </a:cubicBezTo>
                    <a:cubicBezTo>
                      <a:pt x="1454" y="504"/>
                      <a:pt x="1458" y="506"/>
                      <a:pt x="1461" y="509"/>
                    </a:cubicBezTo>
                    <a:cubicBezTo>
                      <a:pt x="1461" y="508"/>
                      <a:pt x="1460" y="508"/>
                      <a:pt x="1460" y="507"/>
                    </a:cubicBezTo>
                    <a:cubicBezTo>
                      <a:pt x="1453" y="501"/>
                      <a:pt x="1444" y="500"/>
                      <a:pt x="1436" y="505"/>
                    </a:cubicBezTo>
                    <a:cubicBezTo>
                      <a:pt x="1429" y="510"/>
                      <a:pt x="1427" y="519"/>
                      <a:pt x="1430" y="527"/>
                    </a:cubicBezTo>
                    <a:cubicBezTo>
                      <a:pt x="1434" y="538"/>
                      <a:pt x="1447" y="542"/>
                      <a:pt x="1457" y="541"/>
                    </a:cubicBezTo>
                    <a:cubicBezTo>
                      <a:pt x="1493" y="535"/>
                      <a:pt x="1507" y="492"/>
                      <a:pt x="1500" y="460"/>
                    </a:cubicBezTo>
                    <a:cubicBezTo>
                      <a:pt x="1491" y="429"/>
                      <a:pt x="1467" y="411"/>
                      <a:pt x="1436" y="404"/>
                    </a:cubicBezTo>
                    <a:cubicBezTo>
                      <a:pt x="1372" y="392"/>
                      <a:pt x="1321" y="434"/>
                      <a:pt x="1290" y="485"/>
                    </a:cubicBezTo>
                    <a:cubicBezTo>
                      <a:pt x="1278" y="503"/>
                      <a:pt x="1271" y="519"/>
                      <a:pt x="1266" y="541"/>
                    </a:cubicBezTo>
                    <a:cubicBezTo>
                      <a:pt x="1262" y="562"/>
                      <a:pt x="1263" y="586"/>
                      <a:pt x="1273" y="602"/>
                    </a:cubicBezTo>
                    <a:cubicBezTo>
                      <a:pt x="1273" y="602"/>
                      <a:pt x="1273" y="602"/>
                      <a:pt x="1273" y="602"/>
                    </a:cubicBezTo>
                    <a:cubicBezTo>
                      <a:pt x="1267" y="591"/>
                      <a:pt x="1267" y="575"/>
                      <a:pt x="1269" y="563"/>
                    </a:cubicBezTo>
                    <a:cubicBezTo>
                      <a:pt x="1274" y="540"/>
                      <a:pt x="1296" y="512"/>
                      <a:pt x="1319" y="503"/>
                    </a:cubicBezTo>
                    <a:cubicBezTo>
                      <a:pt x="1319" y="505"/>
                      <a:pt x="1320" y="507"/>
                      <a:pt x="1321" y="507"/>
                    </a:cubicBezTo>
                    <a:cubicBezTo>
                      <a:pt x="1299" y="516"/>
                      <a:pt x="1279" y="541"/>
                      <a:pt x="1273" y="564"/>
                    </a:cubicBezTo>
                    <a:cubicBezTo>
                      <a:pt x="1269" y="580"/>
                      <a:pt x="1271" y="602"/>
                      <a:pt x="1284" y="612"/>
                    </a:cubicBezTo>
                    <a:cubicBezTo>
                      <a:pt x="1288" y="615"/>
                      <a:pt x="1292" y="616"/>
                      <a:pt x="1297" y="617"/>
                    </a:cubicBezTo>
                    <a:cubicBezTo>
                      <a:pt x="1302" y="617"/>
                      <a:pt x="1306" y="615"/>
                      <a:pt x="1310" y="612"/>
                    </a:cubicBezTo>
                    <a:cubicBezTo>
                      <a:pt x="1313" y="609"/>
                      <a:pt x="1315" y="605"/>
                      <a:pt x="1315" y="601"/>
                    </a:cubicBezTo>
                    <a:cubicBezTo>
                      <a:pt x="1316" y="596"/>
                      <a:pt x="1314" y="593"/>
                      <a:pt x="1311" y="590"/>
                    </a:cubicBezTo>
                    <a:cubicBezTo>
                      <a:pt x="1308" y="587"/>
                      <a:pt x="1304" y="586"/>
                      <a:pt x="1300" y="587"/>
                    </a:cubicBezTo>
                    <a:cubicBezTo>
                      <a:pt x="1299" y="588"/>
                      <a:pt x="1297" y="589"/>
                      <a:pt x="1296" y="590"/>
                    </a:cubicBezTo>
                    <a:cubicBezTo>
                      <a:pt x="1295" y="592"/>
                      <a:pt x="1295" y="593"/>
                      <a:pt x="1295" y="595"/>
                    </a:cubicBezTo>
                    <a:cubicBezTo>
                      <a:pt x="1295" y="596"/>
                      <a:pt x="1296" y="598"/>
                      <a:pt x="1297" y="598"/>
                    </a:cubicBezTo>
                    <a:cubicBezTo>
                      <a:pt x="1298" y="599"/>
                      <a:pt x="1299" y="600"/>
                      <a:pt x="1300" y="599"/>
                    </a:cubicBezTo>
                    <a:cubicBezTo>
                      <a:pt x="1299" y="600"/>
                      <a:pt x="1298" y="599"/>
                      <a:pt x="1297" y="599"/>
                    </a:cubicBezTo>
                    <a:cubicBezTo>
                      <a:pt x="1296" y="598"/>
                      <a:pt x="1295" y="596"/>
                      <a:pt x="1295" y="595"/>
                    </a:cubicBezTo>
                    <a:cubicBezTo>
                      <a:pt x="1295" y="593"/>
                      <a:pt x="1295" y="592"/>
                      <a:pt x="1296" y="590"/>
                    </a:cubicBezTo>
                    <a:cubicBezTo>
                      <a:pt x="1297" y="588"/>
                      <a:pt x="1298" y="587"/>
                      <a:pt x="1300" y="587"/>
                    </a:cubicBezTo>
                    <a:cubicBezTo>
                      <a:pt x="1304" y="585"/>
                      <a:pt x="1308" y="586"/>
                      <a:pt x="1311" y="589"/>
                    </a:cubicBezTo>
                    <a:cubicBezTo>
                      <a:pt x="1315" y="592"/>
                      <a:pt x="1317" y="596"/>
                      <a:pt x="1317" y="601"/>
                    </a:cubicBezTo>
                    <a:cubicBezTo>
                      <a:pt x="1316" y="606"/>
                      <a:pt x="1315" y="610"/>
                      <a:pt x="1311" y="613"/>
                    </a:cubicBezTo>
                    <a:cubicBezTo>
                      <a:pt x="1307" y="617"/>
                      <a:pt x="1302" y="618"/>
                      <a:pt x="1297" y="618"/>
                    </a:cubicBezTo>
                    <a:cubicBezTo>
                      <a:pt x="1294" y="618"/>
                      <a:pt x="1291" y="618"/>
                      <a:pt x="1288" y="617"/>
                    </a:cubicBezTo>
                    <a:cubicBezTo>
                      <a:pt x="1290" y="618"/>
                      <a:pt x="1292" y="619"/>
                      <a:pt x="1294" y="620"/>
                    </a:cubicBezTo>
                    <a:cubicBezTo>
                      <a:pt x="1307" y="625"/>
                      <a:pt x="1319" y="624"/>
                      <a:pt x="1332" y="622"/>
                    </a:cubicBezTo>
                    <a:cubicBezTo>
                      <a:pt x="1348" y="618"/>
                      <a:pt x="1359" y="612"/>
                      <a:pt x="1372" y="602"/>
                    </a:cubicBezTo>
                    <a:cubicBezTo>
                      <a:pt x="1395" y="584"/>
                      <a:pt x="1419" y="557"/>
                      <a:pt x="1450" y="557"/>
                    </a:cubicBezTo>
                    <a:cubicBezTo>
                      <a:pt x="1455" y="557"/>
                      <a:pt x="1460" y="558"/>
                      <a:pt x="1465" y="559"/>
                    </a:cubicBezTo>
                    <a:cubicBezTo>
                      <a:pt x="1469" y="560"/>
                      <a:pt x="1475" y="563"/>
                      <a:pt x="1480" y="565"/>
                    </a:cubicBezTo>
                    <a:cubicBezTo>
                      <a:pt x="1493" y="568"/>
                      <a:pt x="1501" y="560"/>
                      <a:pt x="1501" y="552"/>
                    </a:cubicBezTo>
                    <a:cubicBezTo>
                      <a:pt x="1501" y="549"/>
                      <a:pt x="1499" y="546"/>
                      <a:pt x="1497" y="544"/>
                    </a:cubicBezTo>
                    <a:cubicBezTo>
                      <a:pt x="1495" y="542"/>
                      <a:pt x="1491" y="542"/>
                      <a:pt x="1489" y="543"/>
                    </a:cubicBezTo>
                    <a:cubicBezTo>
                      <a:pt x="1486" y="545"/>
                      <a:pt x="1485" y="549"/>
                      <a:pt x="1487" y="552"/>
                    </a:cubicBezTo>
                    <a:cubicBezTo>
                      <a:pt x="1489" y="554"/>
                      <a:pt x="1492" y="554"/>
                      <a:pt x="1494" y="553"/>
                    </a:cubicBezTo>
                    <a:cubicBezTo>
                      <a:pt x="1492" y="555"/>
                      <a:pt x="1488" y="555"/>
                      <a:pt x="1486" y="553"/>
                    </a:cubicBezTo>
                    <a:cubicBezTo>
                      <a:pt x="1485" y="552"/>
                      <a:pt x="1483" y="549"/>
                      <a:pt x="1484" y="547"/>
                    </a:cubicBezTo>
                    <a:cubicBezTo>
                      <a:pt x="1486" y="539"/>
                      <a:pt x="1496" y="538"/>
                      <a:pt x="1501" y="543"/>
                    </a:cubicBezTo>
                    <a:cubicBezTo>
                      <a:pt x="1504" y="547"/>
                      <a:pt x="1505" y="552"/>
                      <a:pt x="1503" y="557"/>
                    </a:cubicBezTo>
                    <a:cubicBezTo>
                      <a:pt x="1501" y="564"/>
                      <a:pt x="1494" y="568"/>
                      <a:pt x="1484" y="567"/>
                    </a:cubicBezTo>
                    <a:cubicBezTo>
                      <a:pt x="1487" y="568"/>
                      <a:pt x="1490" y="570"/>
                      <a:pt x="1492" y="571"/>
                    </a:cubicBezTo>
                    <a:cubicBezTo>
                      <a:pt x="1497" y="572"/>
                      <a:pt x="1504" y="571"/>
                      <a:pt x="1508" y="567"/>
                    </a:cubicBezTo>
                    <a:cubicBezTo>
                      <a:pt x="1516" y="561"/>
                      <a:pt x="1515" y="550"/>
                      <a:pt x="1509" y="542"/>
                    </a:cubicBezTo>
                    <a:cubicBezTo>
                      <a:pt x="1505" y="537"/>
                      <a:pt x="1501" y="533"/>
                      <a:pt x="1500" y="525"/>
                    </a:cubicBezTo>
                    <a:cubicBezTo>
                      <a:pt x="1500" y="518"/>
                      <a:pt x="1502" y="512"/>
                      <a:pt x="1508" y="508"/>
                    </a:cubicBezTo>
                    <a:cubicBezTo>
                      <a:pt x="1500" y="526"/>
                      <a:pt x="1514" y="530"/>
                      <a:pt x="1520" y="542"/>
                    </a:cubicBezTo>
                    <a:cubicBezTo>
                      <a:pt x="1523" y="550"/>
                      <a:pt x="1524" y="558"/>
                      <a:pt x="1520" y="565"/>
                    </a:cubicBezTo>
                    <a:cubicBezTo>
                      <a:pt x="1515" y="571"/>
                      <a:pt x="1505" y="577"/>
                      <a:pt x="1495" y="573"/>
                    </a:cubicBezTo>
                    <a:cubicBezTo>
                      <a:pt x="1496" y="573"/>
                      <a:pt x="1497" y="574"/>
                      <a:pt x="1497" y="574"/>
                    </a:cubicBezTo>
                    <a:cubicBezTo>
                      <a:pt x="1511" y="584"/>
                      <a:pt x="1517" y="596"/>
                      <a:pt x="1516" y="613"/>
                    </a:cubicBezTo>
                    <a:cubicBezTo>
                      <a:pt x="1516" y="616"/>
                      <a:pt x="1515" y="619"/>
                      <a:pt x="1514" y="622"/>
                    </a:cubicBezTo>
                    <a:cubicBezTo>
                      <a:pt x="1513" y="622"/>
                      <a:pt x="1512" y="621"/>
                      <a:pt x="1512" y="621"/>
                    </a:cubicBezTo>
                    <a:cubicBezTo>
                      <a:pt x="1513" y="619"/>
                      <a:pt x="1513" y="616"/>
                      <a:pt x="1513" y="613"/>
                    </a:cubicBezTo>
                    <a:cubicBezTo>
                      <a:pt x="1514" y="597"/>
                      <a:pt x="1507" y="586"/>
                      <a:pt x="1494" y="577"/>
                    </a:cubicBezTo>
                    <a:cubicBezTo>
                      <a:pt x="1493" y="576"/>
                      <a:pt x="1492" y="575"/>
                      <a:pt x="1490" y="574"/>
                    </a:cubicBezTo>
                    <a:cubicBezTo>
                      <a:pt x="1494" y="578"/>
                      <a:pt x="1497" y="583"/>
                      <a:pt x="1498" y="589"/>
                    </a:cubicBezTo>
                    <a:cubicBezTo>
                      <a:pt x="1499" y="593"/>
                      <a:pt x="1499" y="596"/>
                      <a:pt x="1498" y="600"/>
                    </a:cubicBezTo>
                    <a:cubicBezTo>
                      <a:pt x="1497" y="603"/>
                      <a:pt x="1496" y="606"/>
                      <a:pt x="1494" y="609"/>
                    </a:cubicBezTo>
                    <a:cubicBezTo>
                      <a:pt x="1488" y="616"/>
                      <a:pt x="1478" y="618"/>
                      <a:pt x="1471" y="611"/>
                    </a:cubicBezTo>
                    <a:cubicBezTo>
                      <a:pt x="1468" y="609"/>
                      <a:pt x="1467" y="605"/>
                      <a:pt x="1467" y="601"/>
                    </a:cubicBezTo>
                    <a:cubicBezTo>
                      <a:pt x="1467" y="599"/>
                      <a:pt x="1467" y="598"/>
                      <a:pt x="1468" y="596"/>
                    </a:cubicBezTo>
                    <a:cubicBezTo>
                      <a:pt x="1470" y="593"/>
                      <a:pt x="1472" y="591"/>
                      <a:pt x="1475" y="590"/>
                    </a:cubicBezTo>
                    <a:cubicBezTo>
                      <a:pt x="1477" y="590"/>
                      <a:pt x="1478" y="590"/>
                      <a:pt x="1480" y="590"/>
                    </a:cubicBezTo>
                    <a:cubicBezTo>
                      <a:pt x="1480" y="590"/>
                      <a:pt x="1481" y="590"/>
                      <a:pt x="1482" y="591"/>
                    </a:cubicBezTo>
                    <a:cubicBezTo>
                      <a:pt x="1485" y="592"/>
                      <a:pt x="1486" y="594"/>
                      <a:pt x="1486" y="597"/>
                    </a:cubicBezTo>
                    <a:cubicBezTo>
                      <a:pt x="1486" y="599"/>
                      <a:pt x="1485" y="601"/>
                      <a:pt x="1484" y="601"/>
                    </a:cubicBezTo>
                    <a:cubicBezTo>
                      <a:pt x="1483" y="601"/>
                      <a:pt x="1483" y="601"/>
                      <a:pt x="1483" y="601"/>
                    </a:cubicBezTo>
                    <a:cubicBezTo>
                      <a:pt x="1484" y="601"/>
                      <a:pt x="1484" y="601"/>
                      <a:pt x="1484" y="601"/>
                    </a:cubicBezTo>
                    <a:cubicBezTo>
                      <a:pt x="1485" y="601"/>
                      <a:pt x="1486" y="599"/>
                      <a:pt x="1486" y="597"/>
                    </a:cubicBezTo>
                    <a:cubicBezTo>
                      <a:pt x="1486" y="595"/>
                      <a:pt x="1484" y="593"/>
                      <a:pt x="1482" y="592"/>
                    </a:cubicBezTo>
                    <a:cubicBezTo>
                      <a:pt x="1481" y="591"/>
                      <a:pt x="1480" y="591"/>
                      <a:pt x="1479" y="591"/>
                    </a:cubicBezTo>
                    <a:cubicBezTo>
                      <a:pt x="1478" y="591"/>
                      <a:pt x="1477" y="591"/>
                      <a:pt x="1475" y="591"/>
                    </a:cubicBezTo>
                    <a:cubicBezTo>
                      <a:pt x="1473" y="592"/>
                      <a:pt x="1471" y="594"/>
                      <a:pt x="1469" y="597"/>
                    </a:cubicBezTo>
                    <a:cubicBezTo>
                      <a:pt x="1469" y="598"/>
                      <a:pt x="1469" y="600"/>
                      <a:pt x="1469" y="601"/>
                    </a:cubicBezTo>
                    <a:cubicBezTo>
                      <a:pt x="1469" y="605"/>
                      <a:pt x="1470" y="607"/>
                      <a:pt x="1473" y="610"/>
                    </a:cubicBezTo>
                    <a:cubicBezTo>
                      <a:pt x="1478" y="615"/>
                      <a:pt x="1486" y="613"/>
                      <a:pt x="1491" y="607"/>
                    </a:cubicBezTo>
                    <a:cubicBezTo>
                      <a:pt x="1493" y="604"/>
                      <a:pt x="1494" y="602"/>
                      <a:pt x="1495" y="599"/>
                    </a:cubicBezTo>
                    <a:cubicBezTo>
                      <a:pt x="1495" y="596"/>
                      <a:pt x="1495" y="593"/>
                      <a:pt x="1494" y="590"/>
                    </a:cubicBezTo>
                    <a:cubicBezTo>
                      <a:pt x="1494" y="586"/>
                      <a:pt x="1492" y="583"/>
                      <a:pt x="1490" y="581"/>
                    </a:cubicBezTo>
                    <a:cubicBezTo>
                      <a:pt x="1488" y="576"/>
                      <a:pt x="1484" y="573"/>
                      <a:pt x="1479" y="570"/>
                    </a:cubicBezTo>
                    <a:cubicBezTo>
                      <a:pt x="1471" y="565"/>
                      <a:pt x="1460" y="562"/>
                      <a:pt x="1450" y="561"/>
                    </a:cubicBezTo>
                    <a:cubicBezTo>
                      <a:pt x="1424" y="562"/>
                      <a:pt x="1403" y="583"/>
                      <a:pt x="1383" y="599"/>
                    </a:cubicBezTo>
                    <a:cubicBezTo>
                      <a:pt x="1386" y="596"/>
                      <a:pt x="1390" y="594"/>
                      <a:pt x="1394" y="592"/>
                    </a:cubicBezTo>
                    <a:cubicBezTo>
                      <a:pt x="1407" y="586"/>
                      <a:pt x="1426" y="587"/>
                      <a:pt x="1435" y="600"/>
                    </a:cubicBezTo>
                    <a:cubicBezTo>
                      <a:pt x="1440" y="608"/>
                      <a:pt x="1441" y="618"/>
                      <a:pt x="1451" y="621"/>
                    </a:cubicBezTo>
                    <a:cubicBezTo>
                      <a:pt x="1447" y="628"/>
                      <a:pt x="1434" y="629"/>
                      <a:pt x="1425" y="621"/>
                    </a:cubicBezTo>
                    <a:cubicBezTo>
                      <a:pt x="1416" y="613"/>
                      <a:pt x="1410" y="595"/>
                      <a:pt x="1395" y="598"/>
                    </a:cubicBezTo>
                    <a:cubicBezTo>
                      <a:pt x="1387" y="599"/>
                      <a:pt x="1379" y="605"/>
                      <a:pt x="1375" y="605"/>
                    </a:cubicBezTo>
                    <a:cubicBezTo>
                      <a:pt x="1376" y="604"/>
                      <a:pt x="1376" y="604"/>
                      <a:pt x="1376" y="604"/>
                    </a:cubicBezTo>
                    <a:cubicBezTo>
                      <a:pt x="1376" y="605"/>
                      <a:pt x="1375" y="605"/>
                      <a:pt x="1374" y="605"/>
                    </a:cubicBezTo>
                    <a:cubicBezTo>
                      <a:pt x="1361" y="615"/>
                      <a:pt x="1350" y="622"/>
                      <a:pt x="1333" y="625"/>
                    </a:cubicBezTo>
                    <a:cubicBezTo>
                      <a:pt x="1319" y="627"/>
                      <a:pt x="1307" y="627"/>
                      <a:pt x="1294" y="622"/>
                    </a:cubicBezTo>
                    <a:cubicBezTo>
                      <a:pt x="1284" y="618"/>
                      <a:pt x="1277" y="611"/>
                      <a:pt x="1271" y="603"/>
                    </a:cubicBezTo>
                    <a:cubicBezTo>
                      <a:pt x="1261" y="586"/>
                      <a:pt x="1260" y="562"/>
                      <a:pt x="1263" y="539"/>
                    </a:cubicBezTo>
                    <a:cubicBezTo>
                      <a:pt x="1265" y="531"/>
                      <a:pt x="1267" y="523"/>
                      <a:pt x="1270" y="515"/>
                    </a:cubicBezTo>
                    <a:cubicBezTo>
                      <a:pt x="1275" y="500"/>
                      <a:pt x="1284" y="488"/>
                      <a:pt x="1286" y="472"/>
                    </a:cubicBezTo>
                    <a:cubicBezTo>
                      <a:pt x="1287" y="465"/>
                      <a:pt x="1286" y="456"/>
                      <a:pt x="1282" y="450"/>
                    </a:cubicBezTo>
                    <a:cubicBezTo>
                      <a:pt x="1279" y="447"/>
                      <a:pt x="1273" y="444"/>
                      <a:pt x="1269" y="447"/>
                    </a:cubicBezTo>
                    <a:cubicBezTo>
                      <a:pt x="1268" y="448"/>
                      <a:pt x="1268" y="450"/>
                      <a:pt x="1268" y="451"/>
                    </a:cubicBezTo>
                    <a:cubicBezTo>
                      <a:pt x="1269" y="453"/>
                      <a:pt x="1270" y="454"/>
                      <a:pt x="1272" y="453"/>
                    </a:cubicBezTo>
                    <a:cubicBezTo>
                      <a:pt x="1273" y="453"/>
                      <a:pt x="1274" y="452"/>
                      <a:pt x="1274" y="452"/>
                    </a:cubicBezTo>
                    <a:cubicBezTo>
                      <a:pt x="1275" y="450"/>
                      <a:pt x="1274" y="449"/>
                      <a:pt x="1272" y="449"/>
                    </a:cubicBezTo>
                    <a:cubicBezTo>
                      <a:pt x="1272" y="449"/>
                      <a:pt x="1271" y="449"/>
                      <a:pt x="1270" y="450"/>
                    </a:cubicBezTo>
                    <a:cubicBezTo>
                      <a:pt x="1270" y="449"/>
                      <a:pt x="1271" y="448"/>
                      <a:pt x="1272" y="448"/>
                    </a:cubicBezTo>
                    <a:cubicBezTo>
                      <a:pt x="1274" y="447"/>
                      <a:pt x="1275" y="448"/>
                      <a:pt x="1276" y="449"/>
                    </a:cubicBezTo>
                    <a:cubicBezTo>
                      <a:pt x="1277" y="452"/>
                      <a:pt x="1276" y="455"/>
                      <a:pt x="1274" y="456"/>
                    </a:cubicBezTo>
                    <a:cubicBezTo>
                      <a:pt x="1272" y="457"/>
                      <a:pt x="1270" y="457"/>
                      <a:pt x="1268" y="456"/>
                    </a:cubicBezTo>
                    <a:cubicBezTo>
                      <a:pt x="1266" y="456"/>
                      <a:pt x="1265" y="454"/>
                      <a:pt x="1265" y="452"/>
                    </a:cubicBezTo>
                    <a:cubicBezTo>
                      <a:pt x="1264" y="450"/>
                      <a:pt x="1265" y="447"/>
                      <a:pt x="1267" y="445"/>
                    </a:cubicBezTo>
                    <a:cubicBezTo>
                      <a:pt x="1271" y="442"/>
                      <a:pt x="1277" y="444"/>
                      <a:pt x="1280" y="447"/>
                    </a:cubicBezTo>
                    <a:cubicBezTo>
                      <a:pt x="1282" y="448"/>
                      <a:pt x="1284" y="450"/>
                      <a:pt x="1285" y="453"/>
                    </a:cubicBezTo>
                    <a:cubicBezTo>
                      <a:pt x="1282" y="442"/>
                      <a:pt x="1275" y="436"/>
                      <a:pt x="1266" y="433"/>
                    </a:cubicBezTo>
                    <a:cubicBezTo>
                      <a:pt x="1260" y="432"/>
                      <a:pt x="1254" y="432"/>
                      <a:pt x="1249" y="435"/>
                    </a:cubicBezTo>
                    <a:cubicBezTo>
                      <a:pt x="1249" y="435"/>
                      <a:pt x="1249" y="435"/>
                      <a:pt x="1249" y="435"/>
                    </a:cubicBezTo>
                    <a:cubicBezTo>
                      <a:pt x="1254" y="433"/>
                      <a:pt x="1260" y="436"/>
                      <a:pt x="1259" y="444"/>
                    </a:cubicBezTo>
                    <a:cubicBezTo>
                      <a:pt x="1258" y="450"/>
                      <a:pt x="1249" y="458"/>
                      <a:pt x="1258" y="469"/>
                    </a:cubicBezTo>
                    <a:close/>
                    <a:moveTo>
                      <a:pt x="1225" y="108"/>
                    </a:moveTo>
                    <a:cubicBezTo>
                      <a:pt x="1215" y="135"/>
                      <a:pt x="1228" y="155"/>
                      <a:pt x="1227" y="168"/>
                    </a:cubicBezTo>
                    <a:cubicBezTo>
                      <a:pt x="1227" y="183"/>
                      <a:pt x="1210" y="183"/>
                      <a:pt x="1206" y="167"/>
                    </a:cubicBezTo>
                    <a:cubicBezTo>
                      <a:pt x="1203" y="149"/>
                      <a:pt x="1212" y="125"/>
                      <a:pt x="1225" y="108"/>
                    </a:cubicBezTo>
                    <a:close/>
                    <a:moveTo>
                      <a:pt x="1105" y="190"/>
                    </a:moveTo>
                    <a:cubicBezTo>
                      <a:pt x="1093" y="192"/>
                      <a:pt x="1067" y="184"/>
                      <a:pt x="1058" y="171"/>
                    </a:cubicBezTo>
                    <a:cubicBezTo>
                      <a:pt x="1048" y="158"/>
                      <a:pt x="1056" y="147"/>
                      <a:pt x="1069" y="160"/>
                    </a:cubicBezTo>
                    <a:cubicBezTo>
                      <a:pt x="1080" y="169"/>
                      <a:pt x="1091" y="188"/>
                      <a:pt x="1105" y="190"/>
                    </a:cubicBezTo>
                    <a:close/>
                    <a:moveTo>
                      <a:pt x="1220" y="265"/>
                    </a:moveTo>
                    <a:cubicBezTo>
                      <a:pt x="1221" y="264"/>
                      <a:pt x="1222" y="261"/>
                      <a:pt x="1220" y="260"/>
                    </a:cubicBezTo>
                    <a:cubicBezTo>
                      <a:pt x="1219" y="258"/>
                      <a:pt x="1216" y="258"/>
                      <a:pt x="1215" y="259"/>
                    </a:cubicBezTo>
                    <a:cubicBezTo>
                      <a:pt x="1213" y="261"/>
                      <a:pt x="1213" y="263"/>
                      <a:pt x="1214" y="265"/>
                    </a:cubicBezTo>
                    <a:cubicBezTo>
                      <a:pt x="1216" y="266"/>
                      <a:pt x="1218" y="267"/>
                      <a:pt x="1220" y="265"/>
                    </a:cubicBezTo>
                    <a:close/>
                    <a:moveTo>
                      <a:pt x="1176" y="217"/>
                    </a:moveTo>
                    <a:cubicBezTo>
                      <a:pt x="1185" y="213"/>
                      <a:pt x="1189" y="225"/>
                      <a:pt x="1191" y="229"/>
                    </a:cubicBezTo>
                    <a:cubicBezTo>
                      <a:pt x="1192" y="232"/>
                      <a:pt x="1194" y="233"/>
                      <a:pt x="1197" y="234"/>
                    </a:cubicBezTo>
                    <a:cubicBezTo>
                      <a:pt x="1193" y="235"/>
                      <a:pt x="1184" y="235"/>
                      <a:pt x="1180" y="233"/>
                    </a:cubicBezTo>
                    <a:cubicBezTo>
                      <a:pt x="1174" y="231"/>
                      <a:pt x="1171" y="225"/>
                      <a:pt x="1174" y="218"/>
                    </a:cubicBezTo>
                    <a:cubicBezTo>
                      <a:pt x="1175" y="222"/>
                      <a:pt x="1178" y="226"/>
                      <a:pt x="1182" y="227"/>
                    </a:cubicBezTo>
                    <a:cubicBezTo>
                      <a:pt x="1180" y="226"/>
                      <a:pt x="1177" y="221"/>
                      <a:pt x="1176" y="217"/>
                    </a:cubicBezTo>
                    <a:close/>
                    <a:moveTo>
                      <a:pt x="1199" y="269"/>
                    </a:moveTo>
                    <a:cubicBezTo>
                      <a:pt x="1202" y="267"/>
                      <a:pt x="1202" y="262"/>
                      <a:pt x="1200" y="259"/>
                    </a:cubicBezTo>
                    <a:cubicBezTo>
                      <a:pt x="1197" y="255"/>
                      <a:pt x="1192" y="255"/>
                      <a:pt x="1189" y="258"/>
                    </a:cubicBezTo>
                    <a:cubicBezTo>
                      <a:pt x="1186" y="261"/>
                      <a:pt x="1185" y="265"/>
                      <a:pt x="1188" y="268"/>
                    </a:cubicBezTo>
                    <a:cubicBezTo>
                      <a:pt x="1191" y="272"/>
                      <a:pt x="1196" y="272"/>
                      <a:pt x="1199" y="269"/>
                    </a:cubicBezTo>
                    <a:close/>
                    <a:moveTo>
                      <a:pt x="1211" y="270"/>
                    </a:moveTo>
                    <a:cubicBezTo>
                      <a:pt x="1213" y="268"/>
                      <a:pt x="1213" y="265"/>
                      <a:pt x="1212" y="263"/>
                    </a:cubicBezTo>
                    <a:cubicBezTo>
                      <a:pt x="1210" y="261"/>
                      <a:pt x="1207" y="260"/>
                      <a:pt x="1205" y="262"/>
                    </a:cubicBezTo>
                    <a:cubicBezTo>
                      <a:pt x="1203" y="264"/>
                      <a:pt x="1202" y="267"/>
                      <a:pt x="1204" y="269"/>
                    </a:cubicBezTo>
                    <a:cubicBezTo>
                      <a:pt x="1206" y="271"/>
                      <a:pt x="1209" y="271"/>
                      <a:pt x="1211" y="270"/>
                    </a:cubicBezTo>
                    <a:close/>
                    <a:moveTo>
                      <a:pt x="1125" y="192"/>
                    </a:moveTo>
                    <a:cubicBezTo>
                      <a:pt x="1128" y="192"/>
                      <a:pt x="1131" y="191"/>
                      <a:pt x="1134" y="189"/>
                    </a:cubicBezTo>
                    <a:cubicBezTo>
                      <a:pt x="1136" y="187"/>
                      <a:pt x="1138" y="183"/>
                      <a:pt x="1136" y="178"/>
                    </a:cubicBezTo>
                    <a:cubicBezTo>
                      <a:pt x="1135" y="173"/>
                      <a:pt x="1129" y="171"/>
                      <a:pt x="1125" y="171"/>
                    </a:cubicBezTo>
                    <a:cubicBezTo>
                      <a:pt x="1117" y="172"/>
                      <a:pt x="1118" y="179"/>
                      <a:pt x="1115" y="183"/>
                    </a:cubicBezTo>
                    <a:cubicBezTo>
                      <a:pt x="1112" y="187"/>
                      <a:pt x="1105" y="187"/>
                      <a:pt x="1098" y="184"/>
                    </a:cubicBezTo>
                    <a:cubicBezTo>
                      <a:pt x="1091" y="181"/>
                      <a:pt x="1087" y="173"/>
                      <a:pt x="1088" y="165"/>
                    </a:cubicBezTo>
                    <a:cubicBezTo>
                      <a:pt x="1089" y="160"/>
                      <a:pt x="1092" y="156"/>
                      <a:pt x="1098" y="157"/>
                    </a:cubicBezTo>
                    <a:cubicBezTo>
                      <a:pt x="1094" y="160"/>
                      <a:pt x="1095" y="168"/>
                      <a:pt x="1102" y="168"/>
                    </a:cubicBezTo>
                    <a:cubicBezTo>
                      <a:pt x="1105" y="169"/>
                      <a:pt x="1112" y="166"/>
                      <a:pt x="1120" y="163"/>
                    </a:cubicBezTo>
                    <a:cubicBezTo>
                      <a:pt x="1127" y="160"/>
                      <a:pt x="1135" y="159"/>
                      <a:pt x="1141" y="160"/>
                    </a:cubicBezTo>
                    <a:cubicBezTo>
                      <a:pt x="1154" y="164"/>
                      <a:pt x="1161" y="180"/>
                      <a:pt x="1155" y="192"/>
                    </a:cubicBezTo>
                    <a:cubicBezTo>
                      <a:pt x="1151" y="198"/>
                      <a:pt x="1145" y="201"/>
                      <a:pt x="1139" y="204"/>
                    </a:cubicBezTo>
                    <a:cubicBezTo>
                      <a:pt x="1132" y="206"/>
                      <a:pt x="1113" y="208"/>
                      <a:pt x="1107" y="215"/>
                    </a:cubicBezTo>
                    <a:cubicBezTo>
                      <a:pt x="1103" y="220"/>
                      <a:pt x="1106" y="226"/>
                      <a:pt x="1110" y="227"/>
                    </a:cubicBezTo>
                    <a:cubicBezTo>
                      <a:pt x="1106" y="231"/>
                      <a:pt x="1098" y="229"/>
                      <a:pt x="1095" y="224"/>
                    </a:cubicBezTo>
                    <a:cubicBezTo>
                      <a:pt x="1089" y="214"/>
                      <a:pt x="1094" y="198"/>
                      <a:pt x="1107" y="192"/>
                    </a:cubicBezTo>
                    <a:cubicBezTo>
                      <a:pt x="1112" y="190"/>
                      <a:pt x="1118" y="191"/>
                      <a:pt x="1125" y="192"/>
                    </a:cubicBezTo>
                    <a:close/>
                    <a:moveTo>
                      <a:pt x="1036" y="96"/>
                    </a:moveTo>
                    <a:cubicBezTo>
                      <a:pt x="1038" y="94"/>
                      <a:pt x="1040" y="94"/>
                      <a:pt x="1042" y="95"/>
                    </a:cubicBezTo>
                    <a:cubicBezTo>
                      <a:pt x="1044" y="97"/>
                      <a:pt x="1044" y="99"/>
                      <a:pt x="1042" y="101"/>
                    </a:cubicBezTo>
                    <a:cubicBezTo>
                      <a:pt x="1041" y="103"/>
                      <a:pt x="1038" y="103"/>
                      <a:pt x="1036" y="101"/>
                    </a:cubicBezTo>
                    <a:cubicBezTo>
                      <a:pt x="1035" y="100"/>
                      <a:pt x="1035" y="97"/>
                      <a:pt x="1036" y="96"/>
                    </a:cubicBezTo>
                    <a:close/>
                    <a:moveTo>
                      <a:pt x="1040" y="88"/>
                    </a:moveTo>
                    <a:cubicBezTo>
                      <a:pt x="1041" y="87"/>
                      <a:pt x="1043" y="87"/>
                      <a:pt x="1044" y="88"/>
                    </a:cubicBezTo>
                    <a:cubicBezTo>
                      <a:pt x="1046" y="89"/>
                      <a:pt x="1046" y="91"/>
                      <a:pt x="1045" y="93"/>
                    </a:cubicBezTo>
                    <a:cubicBezTo>
                      <a:pt x="1043" y="94"/>
                      <a:pt x="1041" y="94"/>
                      <a:pt x="1040" y="93"/>
                    </a:cubicBezTo>
                    <a:cubicBezTo>
                      <a:pt x="1039" y="92"/>
                      <a:pt x="1039" y="90"/>
                      <a:pt x="1040" y="88"/>
                    </a:cubicBezTo>
                    <a:close/>
                    <a:moveTo>
                      <a:pt x="1036" y="106"/>
                    </a:moveTo>
                    <a:cubicBezTo>
                      <a:pt x="1039" y="103"/>
                      <a:pt x="1043" y="103"/>
                      <a:pt x="1045" y="105"/>
                    </a:cubicBezTo>
                    <a:cubicBezTo>
                      <a:pt x="1048" y="108"/>
                      <a:pt x="1048" y="112"/>
                      <a:pt x="1046" y="114"/>
                    </a:cubicBezTo>
                    <a:cubicBezTo>
                      <a:pt x="1044" y="117"/>
                      <a:pt x="1039" y="117"/>
                      <a:pt x="1037" y="115"/>
                    </a:cubicBezTo>
                    <a:cubicBezTo>
                      <a:pt x="1034" y="113"/>
                      <a:pt x="1034" y="109"/>
                      <a:pt x="1036" y="106"/>
                    </a:cubicBezTo>
                    <a:close/>
                    <a:moveTo>
                      <a:pt x="1126" y="190"/>
                    </a:moveTo>
                    <a:cubicBezTo>
                      <a:pt x="1131" y="190"/>
                      <a:pt x="1135" y="187"/>
                      <a:pt x="1135" y="182"/>
                    </a:cubicBezTo>
                    <a:cubicBezTo>
                      <a:pt x="1136" y="174"/>
                      <a:pt x="1125" y="171"/>
                      <a:pt x="1121" y="176"/>
                    </a:cubicBezTo>
                    <a:cubicBezTo>
                      <a:pt x="1117" y="180"/>
                      <a:pt x="1118" y="185"/>
                      <a:pt x="1111" y="188"/>
                    </a:cubicBezTo>
                    <a:cubicBezTo>
                      <a:pt x="1118" y="186"/>
                      <a:pt x="1120" y="189"/>
                      <a:pt x="1126" y="190"/>
                    </a:cubicBezTo>
                    <a:close/>
                    <a:moveTo>
                      <a:pt x="1159" y="179"/>
                    </a:moveTo>
                    <a:cubicBezTo>
                      <a:pt x="1160" y="171"/>
                      <a:pt x="1154" y="163"/>
                      <a:pt x="1149" y="161"/>
                    </a:cubicBezTo>
                    <a:cubicBezTo>
                      <a:pt x="1150" y="153"/>
                      <a:pt x="1167" y="151"/>
                      <a:pt x="1171" y="163"/>
                    </a:cubicBezTo>
                    <a:cubicBezTo>
                      <a:pt x="1173" y="171"/>
                      <a:pt x="1167" y="179"/>
                      <a:pt x="1159" y="179"/>
                    </a:cubicBezTo>
                    <a:close/>
                    <a:moveTo>
                      <a:pt x="1037" y="172"/>
                    </a:moveTo>
                    <a:cubicBezTo>
                      <a:pt x="1051" y="175"/>
                      <a:pt x="1045" y="194"/>
                      <a:pt x="1044" y="200"/>
                    </a:cubicBezTo>
                    <a:cubicBezTo>
                      <a:pt x="1043" y="205"/>
                      <a:pt x="1044" y="209"/>
                      <a:pt x="1047" y="212"/>
                    </a:cubicBezTo>
                    <a:cubicBezTo>
                      <a:pt x="1042" y="211"/>
                      <a:pt x="1030" y="202"/>
                      <a:pt x="1026" y="196"/>
                    </a:cubicBezTo>
                    <a:cubicBezTo>
                      <a:pt x="1021" y="188"/>
                      <a:pt x="1022" y="178"/>
                      <a:pt x="1032" y="172"/>
                    </a:cubicBezTo>
                    <a:cubicBezTo>
                      <a:pt x="1030" y="177"/>
                      <a:pt x="1031" y="185"/>
                      <a:pt x="1034" y="189"/>
                    </a:cubicBezTo>
                    <a:cubicBezTo>
                      <a:pt x="1033" y="187"/>
                      <a:pt x="1034" y="178"/>
                      <a:pt x="1037" y="172"/>
                    </a:cubicBezTo>
                    <a:close/>
                    <a:moveTo>
                      <a:pt x="1170" y="141"/>
                    </a:moveTo>
                    <a:cubicBezTo>
                      <a:pt x="1137" y="135"/>
                      <a:pt x="1125" y="110"/>
                      <a:pt x="1112" y="102"/>
                    </a:cubicBezTo>
                    <a:cubicBezTo>
                      <a:pt x="1097" y="94"/>
                      <a:pt x="1087" y="111"/>
                      <a:pt x="1100" y="124"/>
                    </a:cubicBezTo>
                    <a:cubicBezTo>
                      <a:pt x="1115" y="138"/>
                      <a:pt x="1144" y="144"/>
                      <a:pt x="1170" y="141"/>
                    </a:cubicBezTo>
                    <a:close/>
                    <a:moveTo>
                      <a:pt x="1235" y="249"/>
                    </a:moveTo>
                    <a:cubicBezTo>
                      <a:pt x="1231" y="249"/>
                      <a:pt x="1228" y="249"/>
                      <a:pt x="1224" y="249"/>
                    </a:cubicBezTo>
                    <a:cubicBezTo>
                      <a:pt x="1213" y="247"/>
                      <a:pt x="1202" y="241"/>
                      <a:pt x="1195" y="230"/>
                    </a:cubicBezTo>
                    <a:cubicBezTo>
                      <a:pt x="1188" y="218"/>
                      <a:pt x="1189" y="200"/>
                      <a:pt x="1200" y="190"/>
                    </a:cubicBezTo>
                    <a:cubicBezTo>
                      <a:pt x="1205" y="186"/>
                      <a:pt x="1211" y="184"/>
                      <a:pt x="1217" y="185"/>
                    </a:cubicBezTo>
                    <a:cubicBezTo>
                      <a:pt x="1221" y="185"/>
                      <a:pt x="1225" y="186"/>
                      <a:pt x="1228" y="189"/>
                    </a:cubicBezTo>
                    <a:cubicBezTo>
                      <a:pt x="1231" y="193"/>
                      <a:pt x="1233" y="198"/>
                      <a:pt x="1231" y="203"/>
                    </a:cubicBezTo>
                    <a:cubicBezTo>
                      <a:pt x="1230" y="207"/>
                      <a:pt x="1228" y="210"/>
                      <a:pt x="1224" y="211"/>
                    </a:cubicBezTo>
                    <a:cubicBezTo>
                      <a:pt x="1218" y="214"/>
                      <a:pt x="1210" y="211"/>
                      <a:pt x="1207" y="205"/>
                    </a:cubicBezTo>
                    <a:cubicBezTo>
                      <a:pt x="1204" y="198"/>
                      <a:pt x="1207" y="191"/>
                      <a:pt x="1214" y="188"/>
                    </a:cubicBezTo>
                    <a:cubicBezTo>
                      <a:pt x="1219" y="186"/>
                      <a:pt x="1225" y="187"/>
                      <a:pt x="1229" y="191"/>
                    </a:cubicBezTo>
                    <a:cubicBezTo>
                      <a:pt x="1228" y="190"/>
                      <a:pt x="1228" y="190"/>
                      <a:pt x="1227" y="189"/>
                    </a:cubicBezTo>
                    <a:cubicBezTo>
                      <a:pt x="1224" y="187"/>
                      <a:pt x="1221" y="185"/>
                      <a:pt x="1217" y="185"/>
                    </a:cubicBezTo>
                    <a:cubicBezTo>
                      <a:pt x="1211" y="185"/>
                      <a:pt x="1205" y="187"/>
                      <a:pt x="1201" y="191"/>
                    </a:cubicBezTo>
                    <a:cubicBezTo>
                      <a:pt x="1190" y="201"/>
                      <a:pt x="1190" y="218"/>
                      <a:pt x="1197" y="229"/>
                    </a:cubicBezTo>
                    <a:cubicBezTo>
                      <a:pt x="1204" y="240"/>
                      <a:pt x="1215" y="246"/>
                      <a:pt x="1227" y="246"/>
                    </a:cubicBezTo>
                    <a:cubicBezTo>
                      <a:pt x="1230" y="247"/>
                      <a:pt x="1233" y="246"/>
                      <a:pt x="1235" y="246"/>
                    </a:cubicBezTo>
                    <a:lnTo>
                      <a:pt x="1235" y="249"/>
                    </a:lnTo>
                    <a:close/>
                    <a:moveTo>
                      <a:pt x="1272" y="213"/>
                    </a:moveTo>
                    <a:cubicBezTo>
                      <a:pt x="1287" y="211"/>
                      <a:pt x="1301" y="217"/>
                      <a:pt x="1308" y="233"/>
                    </a:cubicBezTo>
                    <a:cubicBezTo>
                      <a:pt x="1310" y="239"/>
                      <a:pt x="1311" y="244"/>
                      <a:pt x="1310" y="251"/>
                    </a:cubicBezTo>
                    <a:cubicBezTo>
                      <a:pt x="1308" y="256"/>
                      <a:pt x="1306" y="260"/>
                      <a:pt x="1302" y="263"/>
                    </a:cubicBezTo>
                    <a:cubicBezTo>
                      <a:pt x="1297" y="267"/>
                      <a:pt x="1291" y="268"/>
                      <a:pt x="1285" y="265"/>
                    </a:cubicBezTo>
                    <a:cubicBezTo>
                      <a:pt x="1281" y="264"/>
                      <a:pt x="1278" y="262"/>
                      <a:pt x="1277" y="258"/>
                    </a:cubicBezTo>
                    <a:cubicBezTo>
                      <a:pt x="1275" y="252"/>
                      <a:pt x="1276" y="247"/>
                      <a:pt x="1281" y="243"/>
                    </a:cubicBezTo>
                    <a:cubicBezTo>
                      <a:pt x="1282" y="241"/>
                      <a:pt x="1285" y="240"/>
                      <a:pt x="1288" y="240"/>
                    </a:cubicBezTo>
                    <a:cubicBezTo>
                      <a:pt x="1294" y="239"/>
                      <a:pt x="1299" y="244"/>
                      <a:pt x="1299" y="250"/>
                    </a:cubicBezTo>
                    <a:cubicBezTo>
                      <a:pt x="1299" y="256"/>
                      <a:pt x="1295" y="261"/>
                      <a:pt x="1289" y="261"/>
                    </a:cubicBezTo>
                    <a:cubicBezTo>
                      <a:pt x="1283" y="261"/>
                      <a:pt x="1278" y="257"/>
                      <a:pt x="1278" y="251"/>
                    </a:cubicBezTo>
                    <a:cubicBezTo>
                      <a:pt x="1278" y="249"/>
                      <a:pt x="1278" y="247"/>
                      <a:pt x="1279" y="246"/>
                    </a:cubicBezTo>
                    <a:cubicBezTo>
                      <a:pt x="1278" y="246"/>
                      <a:pt x="1278" y="246"/>
                      <a:pt x="1278" y="246"/>
                    </a:cubicBezTo>
                    <a:cubicBezTo>
                      <a:pt x="1276" y="250"/>
                      <a:pt x="1276" y="254"/>
                      <a:pt x="1277" y="258"/>
                    </a:cubicBezTo>
                    <a:cubicBezTo>
                      <a:pt x="1279" y="261"/>
                      <a:pt x="1281" y="263"/>
                      <a:pt x="1285" y="265"/>
                    </a:cubicBezTo>
                    <a:cubicBezTo>
                      <a:pt x="1291" y="267"/>
                      <a:pt x="1296" y="266"/>
                      <a:pt x="1301" y="262"/>
                    </a:cubicBezTo>
                    <a:cubicBezTo>
                      <a:pt x="1305" y="259"/>
                      <a:pt x="1307" y="255"/>
                      <a:pt x="1308" y="250"/>
                    </a:cubicBezTo>
                    <a:cubicBezTo>
                      <a:pt x="1309" y="244"/>
                      <a:pt x="1309" y="239"/>
                      <a:pt x="1306" y="234"/>
                    </a:cubicBezTo>
                    <a:cubicBezTo>
                      <a:pt x="1300" y="218"/>
                      <a:pt x="1285" y="213"/>
                      <a:pt x="1272" y="216"/>
                    </a:cubicBezTo>
                    <a:lnTo>
                      <a:pt x="1272" y="213"/>
                    </a:lnTo>
                    <a:close/>
                    <a:moveTo>
                      <a:pt x="1533" y="275"/>
                    </a:moveTo>
                    <a:cubicBezTo>
                      <a:pt x="1534" y="278"/>
                      <a:pt x="1533" y="282"/>
                      <a:pt x="1530" y="283"/>
                    </a:cubicBezTo>
                    <a:cubicBezTo>
                      <a:pt x="1526" y="285"/>
                      <a:pt x="1523" y="283"/>
                      <a:pt x="1521" y="280"/>
                    </a:cubicBezTo>
                    <a:cubicBezTo>
                      <a:pt x="1520" y="277"/>
                      <a:pt x="1521" y="273"/>
                      <a:pt x="1524" y="272"/>
                    </a:cubicBezTo>
                    <a:cubicBezTo>
                      <a:pt x="1527" y="270"/>
                      <a:pt x="1531" y="272"/>
                      <a:pt x="1533" y="275"/>
                    </a:cubicBezTo>
                    <a:close/>
                    <a:moveTo>
                      <a:pt x="1541" y="284"/>
                    </a:moveTo>
                    <a:cubicBezTo>
                      <a:pt x="1542" y="287"/>
                      <a:pt x="1541" y="290"/>
                      <a:pt x="1538" y="291"/>
                    </a:cubicBezTo>
                    <a:cubicBezTo>
                      <a:pt x="1536" y="292"/>
                      <a:pt x="1533" y="291"/>
                      <a:pt x="1532" y="289"/>
                    </a:cubicBezTo>
                    <a:cubicBezTo>
                      <a:pt x="1530" y="286"/>
                      <a:pt x="1532" y="283"/>
                      <a:pt x="1534" y="282"/>
                    </a:cubicBezTo>
                    <a:cubicBezTo>
                      <a:pt x="1536" y="281"/>
                      <a:pt x="1539" y="282"/>
                      <a:pt x="1541" y="284"/>
                    </a:cubicBezTo>
                    <a:close/>
                    <a:moveTo>
                      <a:pt x="1518" y="269"/>
                    </a:moveTo>
                    <a:cubicBezTo>
                      <a:pt x="1520" y="274"/>
                      <a:pt x="1518" y="279"/>
                      <a:pt x="1513" y="282"/>
                    </a:cubicBezTo>
                    <a:cubicBezTo>
                      <a:pt x="1508" y="284"/>
                      <a:pt x="1503" y="282"/>
                      <a:pt x="1500" y="277"/>
                    </a:cubicBezTo>
                    <a:cubicBezTo>
                      <a:pt x="1498" y="272"/>
                      <a:pt x="1500" y="266"/>
                      <a:pt x="1505" y="264"/>
                    </a:cubicBezTo>
                    <a:cubicBezTo>
                      <a:pt x="1510" y="262"/>
                      <a:pt x="1516" y="264"/>
                      <a:pt x="1518" y="269"/>
                    </a:cubicBezTo>
                    <a:close/>
                    <a:moveTo>
                      <a:pt x="1393" y="481"/>
                    </a:moveTo>
                    <a:cubicBezTo>
                      <a:pt x="1408" y="483"/>
                      <a:pt x="1430" y="473"/>
                      <a:pt x="1439" y="460"/>
                    </a:cubicBezTo>
                    <a:cubicBezTo>
                      <a:pt x="1448" y="446"/>
                      <a:pt x="1438" y="434"/>
                      <a:pt x="1425" y="447"/>
                    </a:cubicBezTo>
                    <a:cubicBezTo>
                      <a:pt x="1415" y="457"/>
                      <a:pt x="1407" y="478"/>
                      <a:pt x="1393" y="481"/>
                    </a:cubicBezTo>
                    <a:close/>
                    <a:moveTo>
                      <a:pt x="1287" y="300"/>
                    </a:moveTo>
                    <a:cubicBezTo>
                      <a:pt x="1263" y="306"/>
                      <a:pt x="1237" y="333"/>
                      <a:pt x="1240" y="352"/>
                    </a:cubicBezTo>
                    <a:cubicBezTo>
                      <a:pt x="1244" y="373"/>
                      <a:pt x="1264" y="369"/>
                      <a:pt x="1261" y="351"/>
                    </a:cubicBezTo>
                    <a:cubicBezTo>
                      <a:pt x="1260" y="342"/>
                      <a:pt x="1264" y="314"/>
                      <a:pt x="1287" y="300"/>
                    </a:cubicBezTo>
                    <a:close/>
                    <a:moveTo>
                      <a:pt x="1274" y="299"/>
                    </a:moveTo>
                    <a:cubicBezTo>
                      <a:pt x="1266" y="304"/>
                      <a:pt x="1256" y="303"/>
                      <a:pt x="1247" y="301"/>
                    </a:cubicBezTo>
                    <a:cubicBezTo>
                      <a:pt x="1228" y="295"/>
                      <a:pt x="1211" y="275"/>
                      <a:pt x="1193" y="279"/>
                    </a:cubicBezTo>
                    <a:cubicBezTo>
                      <a:pt x="1185" y="281"/>
                      <a:pt x="1178" y="287"/>
                      <a:pt x="1177" y="295"/>
                    </a:cubicBezTo>
                    <a:cubicBezTo>
                      <a:pt x="1176" y="300"/>
                      <a:pt x="1178" y="304"/>
                      <a:pt x="1183" y="306"/>
                    </a:cubicBezTo>
                    <a:cubicBezTo>
                      <a:pt x="1181" y="303"/>
                      <a:pt x="1182" y="296"/>
                      <a:pt x="1186" y="293"/>
                    </a:cubicBezTo>
                    <a:cubicBezTo>
                      <a:pt x="1190" y="290"/>
                      <a:pt x="1197" y="291"/>
                      <a:pt x="1202" y="295"/>
                    </a:cubicBezTo>
                    <a:cubicBezTo>
                      <a:pt x="1217" y="306"/>
                      <a:pt x="1230" y="320"/>
                      <a:pt x="1251" y="315"/>
                    </a:cubicBezTo>
                    <a:cubicBezTo>
                      <a:pt x="1259" y="313"/>
                      <a:pt x="1266" y="308"/>
                      <a:pt x="1274" y="299"/>
                    </a:cubicBezTo>
                    <a:close/>
                    <a:moveTo>
                      <a:pt x="1460" y="151"/>
                    </a:moveTo>
                    <a:cubicBezTo>
                      <a:pt x="1450" y="162"/>
                      <a:pt x="1437" y="146"/>
                      <a:pt x="1432" y="142"/>
                    </a:cubicBezTo>
                    <a:cubicBezTo>
                      <a:pt x="1427" y="139"/>
                      <a:pt x="1424" y="138"/>
                      <a:pt x="1420" y="139"/>
                    </a:cubicBezTo>
                    <a:cubicBezTo>
                      <a:pt x="1424" y="134"/>
                      <a:pt x="1437" y="129"/>
                      <a:pt x="1444" y="129"/>
                    </a:cubicBezTo>
                    <a:cubicBezTo>
                      <a:pt x="1454" y="129"/>
                      <a:pt x="1463" y="135"/>
                      <a:pt x="1463" y="147"/>
                    </a:cubicBezTo>
                    <a:cubicBezTo>
                      <a:pt x="1459" y="142"/>
                      <a:pt x="1452" y="139"/>
                      <a:pt x="1446" y="139"/>
                    </a:cubicBezTo>
                    <a:cubicBezTo>
                      <a:pt x="1449" y="140"/>
                      <a:pt x="1456" y="145"/>
                      <a:pt x="1460" y="151"/>
                    </a:cubicBezTo>
                    <a:close/>
                    <a:moveTo>
                      <a:pt x="1554" y="428"/>
                    </a:moveTo>
                    <a:cubicBezTo>
                      <a:pt x="1554" y="432"/>
                      <a:pt x="1556" y="436"/>
                      <a:pt x="1560" y="435"/>
                    </a:cubicBezTo>
                    <a:cubicBezTo>
                      <a:pt x="1562" y="434"/>
                      <a:pt x="1563" y="433"/>
                      <a:pt x="1562" y="431"/>
                    </a:cubicBezTo>
                    <a:cubicBezTo>
                      <a:pt x="1562" y="430"/>
                      <a:pt x="1561" y="430"/>
                      <a:pt x="1560" y="430"/>
                    </a:cubicBezTo>
                    <a:cubicBezTo>
                      <a:pt x="1560" y="429"/>
                      <a:pt x="1561" y="429"/>
                      <a:pt x="1562" y="428"/>
                    </a:cubicBezTo>
                    <a:cubicBezTo>
                      <a:pt x="1564" y="427"/>
                      <a:pt x="1567" y="429"/>
                      <a:pt x="1569" y="432"/>
                    </a:cubicBezTo>
                    <a:cubicBezTo>
                      <a:pt x="1570" y="434"/>
                      <a:pt x="1570" y="438"/>
                      <a:pt x="1567" y="440"/>
                    </a:cubicBezTo>
                    <a:cubicBezTo>
                      <a:pt x="1564" y="442"/>
                      <a:pt x="1560" y="443"/>
                      <a:pt x="1558" y="444"/>
                    </a:cubicBezTo>
                    <a:cubicBezTo>
                      <a:pt x="1555" y="447"/>
                      <a:pt x="1556" y="450"/>
                      <a:pt x="1558" y="453"/>
                    </a:cubicBezTo>
                    <a:cubicBezTo>
                      <a:pt x="1554" y="450"/>
                      <a:pt x="1553" y="450"/>
                      <a:pt x="1549" y="451"/>
                    </a:cubicBezTo>
                    <a:cubicBezTo>
                      <a:pt x="1546" y="452"/>
                      <a:pt x="1535" y="460"/>
                      <a:pt x="1527" y="450"/>
                    </a:cubicBezTo>
                    <a:cubicBezTo>
                      <a:pt x="1530" y="457"/>
                      <a:pt x="1537" y="461"/>
                      <a:pt x="1544" y="463"/>
                    </a:cubicBezTo>
                    <a:cubicBezTo>
                      <a:pt x="1552" y="464"/>
                      <a:pt x="1561" y="462"/>
                      <a:pt x="1566" y="457"/>
                    </a:cubicBezTo>
                    <a:cubicBezTo>
                      <a:pt x="1574" y="450"/>
                      <a:pt x="1576" y="437"/>
                      <a:pt x="1571" y="428"/>
                    </a:cubicBezTo>
                    <a:cubicBezTo>
                      <a:pt x="1568" y="424"/>
                      <a:pt x="1563" y="420"/>
                      <a:pt x="1558" y="422"/>
                    </a:cubicBezTo>
                    <a:cubicBezTo>
                      <a:pt x="1555" y="423"/>
                      <a:pt x="1554" y="425"/>
                      <a:pt x="1554" y="428"/>
                    </a:cubicBezTo>
                    <a:close/>
                    <a:moveTo>
                      <a:pt x="1537" y="472"/>
                    </a:moveTo>
                    <a:cubicBezTo>
                      <a:pt x="1547" y="490"/>
                      <a:pt x="1544" y="508"/>
                      <a:pt x="1544" y="519"/>
                    </a:cubicBezTo>
                    <a:cubicBezTo>
                      <a:pt x="1545" y="530"/>
                      <a:pt x="1555" y="531"/>
                      <a:pt x="1557" y="519"/>
                    </a:cubicBezTo>
                    <a:cubicBezTo>
                      <a:pt x="1559" y="505"/>
                      <a:pt x="1546" y="479"/>
                      <a:pt x="1537" y="472"/>
                    </a:cubicBezTo>
                    <a:close/>
                    <a:moveTo>
                      <a:pt x="1504" y="156"/>
                    </a:moveTo>
                    <a:cubicBezTo>
                      <a:pt x="1503" y="155"/>
                      <a:pt x="1500" y="155"/>
                      <a:pt x="1499" y="156"/>
                    </a:cubicBezTo>
                    <a:cubicBezTo>
                      <a:pt x="1497" y="158"/>
                      <a:pt x="1497" y="161"/>
                      <a:pt x="1499" y="162"/>
                    </a:cubicBezTo>
                    <a:cubicBezTo>
                      <a:pt x="1501" y="163"/>
                      <a:pt x="1503" y="163"/>
                      <a:pt x="1504" y="162"/>
                    </a:cubicBezTo>
                    <a:cubicBezTo>
                      <a:pt x="1506" y="160"/>
                      <a:pt x="1506" y="158"/>
                      <a:pt x="1504" y="156"/>
                    </a:cubicBezTo>
                    <a:close/>
                    <a:moveTo>
                      <a:pt x="1507" y="128"/>
                    </a:moveTo>
                    <a:cubicBezTo>
                      <a:pt x="1504" y="126"/>
                      <a:pt x="1499" y="126"/>
                      <a:pt x="1496" y="129"/>
                    </a:cubicBezTo>
                    <a:cubicBezTo>
                      <a:pt x="1494" y="132"/>
                      <a:pt x="1494" y="137"/>
                      <a:pt x="1497" y="139"/>
                    </a:cubicBezTo>
                    <a:cubicBezTo>
                      <a:pt x="1500" y="142"/>
                      <a:pt x="1504" y="142"/>
                      <a:pt x="1507" y="139"/>
                    </a:cubicBezTo>
                    <a:cubicBezTo>
                      <a:pt x="1510" y="136"/>
                      <a:pt x="1510" y="131"/>
                      <a:pt x="1507" y="128"/>
                    </a:cubicBezTo>
                    <a:close/>
                    <a:moveTo>
                      <a:pt x="1508" y="144"/>
                    </a:moveTo>
                    <a:cubicBezTo>
                      <a:pt x="1505" y="142"/>
                      <a:pt x="1502" y="142"/>
                      <a:pt x="1500" y="145"/>
                    </a:cubicBezTo>
                    <a:cubicBezTo>
                      <a:pt x="1498" y="147"/>
                      <a:pt x="1498" y="150"/>
                      <a:pt x="1500" y="152"/>
                    </a:cubicBezTo>
                    <a:cubicBezTo>
                      <a:pt x="1503" y="154"/>
                      <a:pt x="1506" y="154"/>
                      <a:pt x="1508" y="152"/>
                    </a:cubicBezTo>
                    <a:cubicBezTo>
                      <a:pt x="1510" y="150"/>
                      <a:pt x="1510" y="146"/>
                      <a:pt x="1508" y="144"/>
                    </a:cubicBezTo>
                    <a:close/>
                    <a:moveTo>
                      <a:pt x="1483" y="119"/>
                    </a:moveTo>
                    <a:cubicBezTo>
                      <a:pt x="1502" y="121"/>
                      <a:pt x="1502" y="95"/>
                      <a:pt x="1504" y="86"/>
                    </a:cubicBezTo>
                    <a:cubicBezTo>
                      <a:pt x="1505" y="79"/>
                      <a:pt x="1507" y="75"/>
                      <a:pt x="1512" y="72"/>
                    </a:cubicBezTo>
                    <a:cubicBezTo>
                      <a:pt x="1504" y="72"/>
                      <a:pt x="1487" y="78"/>
                      <a:pt x="1480" y="84"/>
                    </a:cubicBezTo>
                    <a:cubicBezTo>
                      <a:pt x="1470" y="93"/>
                      <a:pt x="1467" y="106"/>
                      <a:pt x="1478" y="117"/>
                    </a:cubicBezTo>
                    <a:cubicBezTo>
                      <a:pt x="1477" y="110"/>
                      <a:pt x="1481" y="100"/>
                      <a:pt x="1487" y="96"/>
                    </a:cubicBezTo>
                    <a:cubicBezTo>
                      <a:pt x="1485" y="99"/>
                      <a:pt x="1482" y="110"/>
                      <a:pt x="1483" y="119"/>
                    </a:cubicBezTo>
                    <a:close/>
                    <a:moveTo>
                      <a:pt x="1463" y="116"/>
                    </a:moveTo>
                    <a:cubicBezTo>
                      <a:pt x="1451" y="80"/>
                      <a:pt x="1404" y="59"/>
                      <a:pt x="1378" y="75"/>
                    </a:cubicBezTo>
                    <a:cubicBezTo>
                      <a:pt x="1356" y="88"/>
                      <a:pt x="1369" y="107"/>
                      <a:pt x="1390" y="99"/>
                    </a:cubicBezTo>
                    <a:cubicBezTo>
                      <a:pt x="1405" y="94"/>
                      <a:pt x="1442" y="83"/>
                      <a:pt x="1463" y="116"/>
                    </a:cubicBezTo>
                    <a:close/>
                    <a:moveTo>
                      <a:pt x="1294" y="383"/>
                    </a:moveTo>
                    <a:cubicBezTo>
                      <a:pt x="1292" y="384"/>
                      <a:pt x="1291" y="386"/>
                      <a:pt x="1292" y="389"/>
                    </a:cubicBezTo>
                    <a:cubicBezTo>
                      <a:pt x="1293" y="391"/>
                      <a:pt x="1295" y="392"/>
                      <a:pt x="1298" y="391"/>
                    </a:cubicBezTo>
                    <a:cubicBezTo>
                      <a:pt x="1300" y="390"/>
                      <a:pt x="1301" y="387"/>
                      <a:pt x="1300" y="385"/>
                    </a:cubicBezTo>
                    <a:cubicBezTo>
                      <a:pt x="1299" y="383"/>
                      <a:pt x="1297" y="382"/>
                      <a:pt x="1294" y="383"/>
                    </a:cubicBezTo>
                    <a:close/>
                    <a:moveTo>
                      <a:pt x="1285" y="372"/>
                    </a:moveTo>
                    <a:cubicBezTo>
                      <a:pt x="1282" y="374"/>
                      <a:pt x="1281" y="377"/>
                      <a:pt x="1282" y="380"/>
                    </a:cubicBezTo>
                    <a:cubicBezTo>
                      <a:pt x="1283" y="383"/>
                      <a:pt x="1286" y="384"/>
                      <a:pt x="1289" y="383"/>
                    </a:cubicBezTo>
                    <a:cubicBezTo>
                      <a:pt x="1292" y="382"/>
                      <a:pt x="1294" y="378"/>
                      <a:pt x="1292" y="375"/>
                    </a:cubicBezTo>
                    <a:cubicBezTo>
                      <a:pt x="1291" y="373"/>
                      <a:pt x="1288" y="371"/>
                      <a:pt x="1285" y="372"/>
                    </a:cubicBezTo>
                    <a:close/>
                    <a:moveTo>
                      <a:pt x="1276" y="357"/>
                    </a:moveTo>
                    <a:cubicBezTo>
                      <a:pt x="1272" y="359"/>
                      <a:pt x="1270" y="363"/>
                      <a:pt x="1272" y="367"/>
                    </a:cubicBezTo>
                    <a:cubicBezTo>
                      <a:pt x="1273" y="371"/>
                      <a:pt x="1278" y="373"/>
                      <a:pt x="1282" y="371"/>
                    </a:cubicBezTo>
                    <a:cubicBezTo>
                      <a:pt x="1286" y="370"/>
                      <a:pt x="1288" y="365"/>
                      <a:pt x="1286" y="361"/>
                    </a:cubicBezTo>
                    <a:cubicBezTo>
                      <a:pt x="1284" y="357"/>
                      <a:pt x="1280" y="356"/>
                      <a:pt x="1276" y="357"/>
                    </a:cubicBezTo>
                    <a:close/>
                    <a:moveTo>
                      <a:pt x="1333" y="332"/>
                    </a:moveTo>
                    <a:cubicBezTo>
                      <a:pt x="1340" y="336"/>
                      <a:pt x="1347" y="343"/>
                      <a:pt x="1348" y="353"/>
                    </a:cubicBezTo>
                    <a:cubicBezTo>
                      <a:pt x="1350" y="369"/>
                      <a:pt x="1339" y="380"/>
                      <a:pt x="1324" y="382"/>
                    </a:cubicBezTo>
                    <a:cubicBezTo>
                      <a:pt x="1296" y="387"/>
                      <a:pt x="1301" y="421"/>
                      <a:pt x="1332" y="416"/>
                    </a:cubicBezTo>
                    <a:cubicBezTo>
                      <a:pt x="1347" y="414"/>
                      <a:pt x="1359" y="400"/>
                      <a:pt x="1363" y="388"/>
                    </a:cubicBezTo>
                    <a:cubicBezTo>
                      <a:pt x="1371" y="365"/>
                      <a:pt x="1358" y="333"/>
                      <a:pt x="1333" y="332"/>
                    </a:cubicBezTo>
                    <a:close/>
                    <a:moveTo>
                      <a:pt x="1375" y="412"/>
                    </a:moveTo>
                    <a:cubicBezTo>
                      <a:pt x="1422" y="391"/>
                      <a:pt x="1487" y="419"/>
                      <a:pt x="1495" y="460"/>
                    </a:cubicBezTo>
                    <a:cubicBezTo>
                      <a:pt x="1502" y="493"/>
                      <a:pt x="1471" y="498"/>
                      <a:pt x="1459" y="470"/>
                    </a:cubicBezTo>
                    <a:cubicBezTo>
                      <a:pt x="1451" y="450"/>
                      <a:pt x="1428" y="402"/>
                      <a:pt x="1375" y="412"/>
                    </a:cubicBezTo>
                    <a:close/>
                    <a:moveTo>
                      <a:pt x="1385" y="397"/>
                    </a:moveTo>
                    <a:cubicBezTo>
                      <a:pt x="1419" y="363"/>
                      <a:pt x="1437" y="359"/>
                      <a:pt x="1472" y="349"/>
                    </a:cubicBezTo>
                    <a:cubicBezTo>
                      <a:pt x="1482" y="346"/>
                      <a:pt x="1491" y="339"/>
                      <a:pt x="1495" y="332"/>
                    </a:cubicBezTo>
                    <a:cubicBezTo>
                      <a:pt x="1501" y="322"/>
                      <a:pt x="1501" y="309"/>
                      <a:pt x="1499" y="301"/>
                    </a:cubicBezTo>
                    <a:cubicBezTo>
                      <a:pt x="1516" y="310"/>
                      <a:pt x="1513" y="336"/>
                      <a:pt x="1509" y="346"/>
                    </a:cubicBezTo>
                    <a:cubicBezTo>
                      <a:pt x="1501" y="365"/>
                      <a:pt x="1483" y="380"/>
                      <a:pt x="1462" y="385"/>
                    </a:cubicBezTo>
                    <a:cubicBezTo>
                      <a:pt x="1439" y="390"/>
                      <a:pt x="1408" y="389"/>
                      <a:pt x="1385" y="397"/>
                    </a:cubicBezTo>
                    <a:close/>
                    <a:moveTo>
                      <a:pt x="1394" y="346"/>
                    </a:moveTo>
                    <a:cubicBezTo>
                      <a:pt x="1399" y="336"/>
                      <a:pt x="1399" y="323"/>
                      <a:pt x="1397" y="313"/>
                    </a:cubicBezTo>
                    <a:cubicBezTo>
                      <a:pt x="1395" y="301"/>
                      <a:pt x="1386" y="285"/>
                      <a:pt x="1372" y="283"/>
                    </a:cubicBezTo>
                    <a:cubicBezTo>
                      <a:pt x="1374" y="269"/>
                      <a:pt x="1368" y="258"/>
                      <a:pt x="1362" y="249"/>
                    </a:cubicBezTo>
                    <a:cubicBezTo>
                      <a:pt x="1353" y="235"/>
                      <a:pt x="1349" y="218"/>
                      <a:pt x="1359" y="209"/>
                    </a:cubicBezTo>
                    <a:cubicBezTo>
                      <a:pt x="1342" y="210"/>
                      <a:pt x="1335" y="237"/>
                      <a:pt x="1338" y="252"/>
                    </a:cubicBezTo>
                    <a:cubicBezTo>
                      <a:pt x="1342" y="273"/>
                      <a:pt x="1359" y="286"/>
                      <a:pt x="1376" y="302"/>
                    </a:cubicBezTo>
                    <a:cubicBezTo>
                      <a:pt x="1385" y="311"/>
                      <a:pt x="1394" y="325"/>
                      <a:pt x="1394" y="346"/>
                    </a:cubicBezTo>
                    <a:close/>
                    <a:moveTo>
                      <a:pt x="1406" y="49"/>
                    </a:moveTo>
                    <a:cubicBezTo>
                      <a:pt x="1392" y="46"/>
                      <a:pt x="1361" y="46"/>
                      <a:pt x="1350" y="62"/>
                    </a:cubicBezTo>
                    <a:cubicBezTo>
                      <a:pt x="1349" y="62"/>
                      <a:pt x="1346" y="63"/>
                      <a:pt x="1344" y="64"/>
                    </a:cubicBezTo>
                    <a:cubicBezTo>
                      <a:pt x="1348" y="54"/>
                      <a:pt x="1360" y="47"/>
                      <a:pt x="1374" y="45"/>
                    </a:cubicBezTo>
                    <a:cubicBezTo>
                      <a:pt x="1387" y="44"/>
                      <a:pt x="1399" y="45"/>
                      <a:pt x="1406" y="49"/>
                    </a:cubicBezTo>
                    <a:close/>
                    <a:moveTo>
                      <a:pt x="1361" y="104"/>
                    </a:moveTo>
                    <a:cubicBezTo>
                      <a:pt x="1357" y="104"/>
                      <a:pt x="1354" y="107"/>
                      <a:pt x="1355" y="110"/>
                    </a:cubicBezTo>
                    <a:cubicBezTo>
                      <a:pt x="1355" y="114"/>
                      <a:pt x="1358" y="116"/>
                      <a:pt x="1361" y="116"/>
                    </a:cubicBezTo>
                    <a:cubicBezTo>
                      <a:pt x="1365" y="116"/>
                      <a:pt x="1367" y="113"/>
                      <a:pt x="1367" y="110"/>
                    </a:cubicBezTo>
                    <a:cubicBezTo>
                      <a:pt x="1367" y="106"/>
                      <a:pt x="1364" y="104"/>
                      <a:pt x="1361" y="104"/>
                    </a:cubicBezTo>
                    <a:close/>
                    <a:moveTo>
                      <a:pt x="1353" y="87"/>
                    </a:moveTo>
                    <a:cubicBezTo>
                      <a:pt x="1349" y="87"/>
                      <a:pt x="1346" y="91"/>
                      <a:pt x="1346" y="95"/>
                    </a:cubicBezTo>
                    <a:cubicBezTo>
                      <a:pt x="1346" y="99"/>
                      <a:pt x="1350" y="102"/>
                      <a:pt x="1354" y="102"/>
                    </a:cubicBezTo>
                    <a:cubicBezTo>
                      <a:pt x="1359" y="102"/>
                      <a:pt x="1362" y="98"/>
                      <a:pt x="1362" y="94"/>
                    </a:cubicBezTo>
                    <a:cubicBezTo>
                      <a:pt x="1361" y="90"/>
                      <a:pt x="1358" y="86"/>
                      <a:pt x="1353" y="87"/>
                    </a:cubicBezTo>
                    <a:close/>
                    <a:moveTo>
                      <a:pt x="1349" y="63"/>
                    </a:moveTo>
                    <a:cubicBezTo>
                      <a:pt x="1343" y="64"/>
                      <a:pt x="1339" y="69"/>
                      <a:pt x="1339" y="74"/>
                    </a:cubicBezTo>
                    <a:cubicBezTo>
                      <a:pt x="1340" y="80"/>
                      <a:pt x="1344" y="84"/>
                      <a:pt x="1350" y="84"/>
                    </a:cubicBezTo>
                    <a:cubicBezTo>
                      <a:pt x="1356" y="84"/>
                      <a:pt x="1360" y="79"/>
                      <a:pt x="1360" y="73"/>
                    </a:cubicBezTo>
                    <a:cubicBezTo>
                      <a:pt x="1360" y="68"/>
                      <a:pt x="1355" y="63"/>
                      <a:pt x="1349" y="63"/>
                    </a:cubicBezTo>
                    <a:close/>
                    <a:moveTo>
                      <a:pt x="1405" y="9"/>
                    </a:moveTo>
                    <a:cubicBezTo>
                      <a:pt x="1401" y="9"/>
                      <a:pt x="1398" y="13"/>
                      <a:pt x="1398" y="17"/>
                    </a:cubicBezTo>
                    <a:cubicBezTo>
                      <a:pt x="1398" y="21"/>
                      <a:pt x="1401" y="24"/>
                      <a:pt x="1406" y="24"/>
                    </a:cubicBezTo>
                    <a:cubicBezTo>
                      <a:pt x="1410" y="23"/>
                      <a:pt x="1413" y="20"/>
                      <a:pt x="1413" y="16"/>
                    </a:cubicBezTo>
                    <a:cubicBezTo>
                      <a:pt x="1412" y="12"/>
                      <a:pt x="1409" y="9"/>
                      <a:pt x="1405" y="9"/>
                    </a:cubicBezTo>
                    <a:close/>
                    <a:moveTo>
                      <a:pt x="1334" y="581"/>
                    </a:moveTo>
                    <a:cubicBezTo>
                      <a:pt x="1342" y="584"/>
                      <a:pt x="1354" y="578"/>
                      <a:pt x="1352" y="570"/>
                    </a:cubicBezTo>
                    <a:cubicBezTo>
                      <a:pt x="1357" y="566"/>
                      <a:pt x="1364" y="566"/>
                      <a:pt x="1369" y="571"/>
                    </a:cubicBezTo>
                    <a:cubicBezTo>
                      <a:pt x="1377" y="578"/>
                      <a:pt x="1378" y="593"/>
                      <a:pt x="1371" y="601"/>
                    </a:cubicBezTo>
                    <a:cubicBezTo>
                      <a:pt x="1395" y="589"/>
                      <a:pt x="1384" y="548"/>
                      <a:pt x="1357" y="544"/>
                    </a:cubicBezTo>
                    <a:cubicBezTo>
                      <a:pt x="1342" y="541"/>
                      <a:pt x="1331" y="549"/>
                      <a:pt x="1327" y="558"/>
                    </a:cubicBezTo>
                    <a:cubicBezTo>
                      <a:pt x="1323" y="567"/>
                      <a:pt x="1325" y="577"/>
                      <a:pt x="1334" y="581"/>
                    </a:cubicBezTo>
                    <a:close/>
                    <a:moveTo>
                      <a:pt x="1278" y="555"/>
                    </a:moveTo>
                    <a:cubicBezTo>
                      <a:pt x="1297" y="541"/>
                      <a:pt x="1316" y="547"/>
                      <a:pt x="1327" y="544"/>
                    </a:cubicBezTo>
                    <a:cubicBezTo>
                      <a:pt x="1339" y="540"/>
                      <a:pt x="1335" y="526"/>
                      <a:pt x="1322" y="527"/>
                    </a:cubicBezTo>
                    <a:cubicBezTo>
                      <a:pt x="1306" y="528"/>
                      <a:pt x="1289" y="541"/>
                      <a:pt x="1278" y="555"/>
                    </a:cubicBezTo>
                    <a:close/>
                    <a:moveTo>
                      <a:pt x="1334" y="487"/>
                    </a:moveTo>
                    <a:cubicBezTo>
                      <a:pt x="1333" y="494"/>
                      <a:pt x="1339" y="503"/>
                      <a:pt x="1344" y="505"/>
                    </a:cubicBezTo>
                    <a:cubicBezTo>
                      <a:pt x="1342" y="513"/>
                      <a:pt x="1324" y="514"/>
                      <a:pt x="1321" y="502"/>
                    </a:cubicBezTo>
                    <a:cubicBezTo>
                      <a:pt x="1319" y="494"/>
                      <a:pt x="1326" y="485"/>
                      <a:pt x="1334" y="487"/>
                    </a:cubicBezTo>
                    <a:close/>
                    <a:moveTo>
                      <a:pt x="1369" y="478"/>
                    </a:moveTo>
                    <a:cubicBezTo>
                      <a:pt x="1364" y="478"/>
                      <a:pt x="1359" y="480"/>
                      <a:pt x="1359" y="485"/>
                    </a:cubicBezTo>
                    <a:cubicBezTo>
                      <a:pt x="1358" y="493"/>
                      <a:pt x="1368" y="497"/>
                      <a:pt x="1373" y="492"/>
                    </a:cubicBezTo>
                    <a:cubicBezTo>
                      <a:pt x="1377" y="488"/>
                      <a:pt x="1377" y="484"/>
                      <a:pt x="1384" y="481"/>
                    </a:cubicBezTo>
                    <a:cubicBezTo>
                      <a:pt x="1376" y="482"/>
                      <a:pt x="1375" y="479"/>
                      <a:pt x="1369" y="478"/>
                    </a:cubicBezTo>
                    <a:close/>
                    <a:moveTo>
                      <a:pt x="1289" y="467"/>
                    </a:moveTo>
                    <a:cubicBezTo>
                      <a:pt x="1291" y="447"/>
                      <a:pt x="1270" y="414"/>
                      <a:pt x="1251" y="422"/>
                    </a:cubicBezTo>
                    <a:cubicBezTo>
                      <a:pt x="1249" y="418"/>
                      <a:pt x="1253" y="412"/>
                      <a:pt x="1259" y="411"/>
                    </a:cubicBezTo>
                    <a:cubicBezTo>
                      <a:pt x="1265" y="410"/>
                      <a:pt x="1274" y="414"/>
                      <a:pt x="1276" y="422"/>
                    </a:cubicBezTo>
                    <a:cubicBezTo>
                      <a:pt x="1284" y="419"/>
                      <a:pt x="1297" y="442"/>
                      <a:pt x="1289" y="467"/>
                    </a:cubicBezTo>
                    <a:close/>
                    <a:moveTo>
                      <a:pt x="1378" y="745"/>
                    </a:moveTo>
                    <a:cubicBezTo>
                      <a:pt x="1386" y="736"/>
                      <a:pt x="1390" y="725"/>
                      <a:pt x="1387" y="714"/>
                    </a:cubicBezTo>
                    <a:cubicBezTo>
                      <a:pt x="1384" y="705"/>
                      <a:pt x="1378" y="698"/>
                      <a:pt x="1371" y="693"/>
                    </a:cubicBezTo>
                    <a:cubicBezTo>
                      <a:pt x="1367" y="692"/>
                      <a:pt x="1364" y="690"/>
                      <a:pt x="1360" y="690"/>
                    </a:cubicBezTo>
                    <a:cubicBezTo>
                      <a:pt x="1361" y="690"/>
                      <a:pt x="1362" y="691"/>
                      <a:pt x="1363" y="691"/>
                    </a:cubicBezTo>
                    <a:cubicBezTo>
                      <a:pt x="1370" y="695"/>
                      <a:pt x="1373" y="704"/>
                      <a:pt x="1369" y="711"/>
                    </a:cubicBezTo>
                    <a:cubicBezTo>
                      <a:pt x="1365" y="719"/>
                      <a:pt x="1356" y="721"/>
                      <a:pt x="1349" y="717"/>
                    </a:cubicBezTo>
                    <a:cubicBezTo>
                      <a:pt x="1339" y="712"/>
                      <a:pt x="1339" y="697"/>
                      <a:pt x="1349" y="691"/>
                    </a:cubicBezTo>
                    <a:cubicBezTo>
                      <a:pt x="1355" y="687"/>
                      <a:pt x="1365" y="688"/>
                      <a:pt x="1372" y="691"/>
                    </a:cubicBezTo>
                    <a:cubicBezTo>
                      <a:pt x="1380" y="696"/>
                      <a:pt x="1387" y="704"/>
                      <a:pt x="1390" y="713"/>
                    </a:cubicBezTo>
                    <a:cubicBezTo>
                      <a:pt x="1393" y="726"/>
                      <a:pt x="1390" y="738"/>
                      <a:pt x="1381" y="747"/>
                    </a:cubicBezTo>
                    <a:cubicBezTo>
                      <a:pt x="1374" y="755"/>
                      <a:pt x="1366" y="759"/>
                      <a:pt x="1356" y="761"/>
                    </a:cubicBezTo>
                    <a:cubicBezTo>
                      <a:pt x="1358" y="761"/>
                      <a:pt x="1361" y="762"/>
                      <a:pt x="1364" y="763"/>
                    </a:cubicBezTo>
                    <a:cubicBezTo>
                      <a:pt x="1373" y="766"/>
                      <a:pt x="1381" y="769"/>
                      <a:pt x="1389" y="775"/>
                    </a:cubicBezTo>
                    <a:cubicBezTo>
                      <a:pt x="1392" y="776"/>
                      <a:pt x="1394" y="777"/>
                      <a:pt x="1396" y="779"/>
                    </a:cubicBezTo>
                    <a:cubicBezTo>
                      <a:pt x="1399" y="782"/>
                      <a:pt x="1403" y="785"/>
                      <a:pt x="1406" y="788"/>
                    </a:cubicBezTo>
                    <a:cubicBezTo>
                      <a:pt x="1407" y="789"/>
                      <a:pt x="1416" y="800"/>
                      <a:pt x="1414" y="802"/>
                    </a:cubicBezTo>
                    <a:cubicBezTo>
                      <a:pt x="1412" y="802"/>
                      <a:pt x="1407" y="796"/>
                      <a:pt x="1406" y="795"/>
                    </a:cubicBezTo>
                    <a:cubicBezTo>
                      <a:pt x="1402" y="790"/>
                      <a:pt x="1398" y="787"/>
                      <a:pt x="1393" y="783"/>
                    </a:cubicBezTo>
                    <a:cubicBezTo>
                      <a:pt x="1391" y="781"/>
                      <a:pt x="1389" y="780"/>
                      <a:pt x="1387" y="779"/>
                    </a:cubicBezTo>
                    <a:cubicBezTo>
                      <a:pt x="1379" y="773"/>
                      <a:pt x="1371" y="770"/>
                      <a:pt x="1362" y="767"/>
                    </a:cubicBezTo>
                    <a:cubicBezTo>
                      <a:pt x="1362" y="766"/>
                      <a:pt x="1361" y="766"/>
                      <a:pt x="1359" y="766"/>
                    </a:cubicBezTo>
                    <a:cubicBezTo>
                      <a:pt x="1362" y="767"/>
                      <a:pt x="1364" y="769"/>
                      <a:pt x="1367" y="771"/>
                    </a:cubicBezTo>
                    <a:cubicBezTo>
                      <a:pt x="1373" y="776"/>
                      <a:pt x="1378" y="780"/>
                      <a:pt x="1383" y="788"/>
                    </a:cubicBezTo>
                    <a:cubicBezTo>
                      <a:pt x="1395" y="808"/>
                      <a:pt x="1385" y="827"/>
                      <a:pt x="1368" y="838"/>
                    </a:cubicBezTo>
                    <a:cubicBezTo>
                      <a:pt x="1355" y="847"/>
                      <a:pt x="1336" y="851"/>
                      <a:pt x="1321" y="843"/>
                    </a:cubicBezTo>
                    <a:cubicBezTo>
                      <a:pt x="1308" y="837"/>
                      <a:pt x="1301" y="824"/>
                      <a:pt x="1304" y="810"/>
                    </a:cubicBezTo>
                    <a:cubicBezTo>
                      <a:pt x="1305" y="803"/>
                      <a:pt x="1307" y="798"/>
                      <a:pt x="1312" y="793"/>
                    </a:cubicBezTo>
                    <a:cubicBezTo>
                      <a:pt x="1316" y="789"/>
                      <a:pt x="1320" y="787"/>
                      <a:pt x="1326" y="786"/>
                    </a:cubicBezTo>
                    <a:cubicBezTo>
                      <a:pt x="1332" y="786"/>
                      <a:pt x="1338" y="788"/>
                      <a:pt x="1343" y="794"/>
                    </a:cubicBezTo>
                    <a:cubicBezTo>
                      <a:pt x="1345" y="797"/>
                      <a:pt x="1346" y="801"/>
                      <a:pt x="1345" y="805"/>
                    </a:cubicBezTo>
                    <a:cubicBezTo>
                      <a:pt x="1344" y="809"/>
                      <a:pt x="1342" y="813"/>
                      <a:pt x="1337" y="815"/>
                    </a:cubicBezTo>
                    <a:cubicBezTo>
                      <a:pt x="1333" y="817"/>
                      <a:pt x="1327" y="817"/>
                      <a:pt x="1323" y="813"/>
                    </a:cubicBezTo>
                    <a:cubicBezTo>
                      <a:pt x="1319" y="810"/>
                      <a:pt x="1318" y="804"/>
                      <a:pt x="1321" y="800"/>
                    </a:cubicBezTo>
                    <a:cubicBezTo>
                      <a:pt x="1324" y="794"/>
                      <a:pt x="1331" y="792"/>
                      <a:pt x="1336" y="795"/>
                    </a:cubicBezTo>
                    <a:cubicBezTo>
                      <a:pt x="1342" y="798"/>
                      <a:pt x="1344" y="805"/>
                      <a:pt x="1341" y="810"/>
                    </a:cubicBezTo>
                    <a:cubicBezTo>
                      <a:pt x="1340" y="812"/>
                      <a:pt x="1338" y="814"/>
                      <a:pt x="1336" y="815"/>
                    </a:cubicBezTo>
                    <a:cubicBezTo>
                      <a:pt x="1336" y="815"/>
                      <a:pt x="1337" y="815"/>
                      <a:pt x="1337" y="814"/>
                    </a:cubicBezTo>
                    <a:cubicBezTo>
                      <a:pt x="1341" y="812"/>
                      <a:pt x="1344" y="809"/>
                      <a:pt x="1345" y="805"/>
                    </a:cubicBezTo>
                    <a:cubicBezTo>
                      <a:pt x="1345" y="801"/>
                      <a:pt x="1344" y="797"/>
                      <a:pt x="1342" y="794"/>
                    </a:cubicBezTo>
                    <a:cubicBezTo>
                      <a:pt x="1338" y="789"/>
                      <a:pt x="1332" y="787"/>
                      <a:pt x="1326" y="787"/>
                    </a:cubicBezTo>
                    <a:cubicBezTo>
                      <a:pt x="1321" y="788"/>
                      <a:pt x="1317" y="790"/>
                      <a:pt x="1313" y="794"/>
                    </a:cubicBezTo>
                    <a:cubicBezTo>
                      <a:pt x="1309" y="799"/>
                      <a:pt x="1307" y="804"/>
                      <a:pt x="1306" y="810"/>
                    </a:cubicBezTo>
                    <a:cubicBezTo>
                      <a:pt x="1304" y="824"/>
                      <a:pt x="1309" y="835"/>
                      <a:pt x="1322" y="841"/>
                    </a:cubicBezTo>
                    <a:cubicBezTo>
                      <a:pt x="1337" y="848"/>
                      <a:pt x="1355" y="843"/>
                      <a:pt x="1368" y="834"/>
                    </a:cubicBezTo>
                    <a:cubicBezTo>
                      <a:pt x="1382" y="824"/>
                      <a:pt x="1389" y="807"/>
                      <a:pt x="1379" y="790"/>
                    </a:cubicBezTo>
                    <a:cubicBezTo>
                      <a:pt x="1375" y="783"/>
                      <a:pt x="1370" y="779"/>
                      <a:pt x="1364" y="775"/>
                    </a:cubicBezTo>
                    <a:cubicBezTo>
                      <a:pt x="1360" y="772"/>
                      <a:pt x="1356" y="769"/>
                      <a:pt x="1351" y="767"/>
                    </a:cubicBezTo>
                    <a:cubicBezTo>
                      <a:pt x="1335" y="759"/>
                      <a:pt x="1319" y="756"/>
                      <a:pt x="1305" y="745"/>
                    </a:cubicBezTo>
                    <a:cubicBezTo>
                      <a:pt x="1292" y="734"/>
                      <a:pt x="1284" y="719"/>
                      <a:pt x="1282" y="700"/>
                    </a:cubicBezTo>
                    <a:cubicBezTo>
                      <a:pt x="1281" y="690"/>
                      <a:pt x="1282" y="683"/>
                      <a:pt x="1285" y="673"/>
                    </a:cubicBezTo>
                    <a:cubicBezTo>
                      <a:pt x="1286" y="670"/>
                      <a:pt x="1288" y="666"/>
                      <a:pt x="1289" y="663"/>
                    </a:cubicBezTo>
                    <a:cubicBezTo>
                      <a:pt x="1287" y="665"/>
                      <a:pt x="1284" y="666"/>
                      <a:pt x="1281" y="666"/>
                    </a:cubicBezTo>
                    <a:cubicBezTo>
                      <a:pt x="1270" y="668"/>
                      <a:pt x="1259" y="664"/>
                      <a:pt x="1252" y="655"/>
                    </a:cubicBezTo>
                    <a:cubicBezTo>
                      <a:pt x="1246" y="647"/>
                      <a:pt x="1245" y="635"/>
                      <a:pt x="1250" y="626"/>
                    </a:cubicBezTo>
                    <a:cubicBezTo>
                      <a:pt x="1255" y="618"/>
                      <a:pt x="1264" y="613"/>
                      <a:pt x="1272" y="615"/>
                    </a:cubicBezTo>
                    <a:cubicBezTo>
                      <a:pt x="1278" y="616"/>
                      <a:pt x="1282" y="619"/>
                      <a:pt x="1284" y="624"/>
                    </a:cubicBezTo>
                    <a:cubicBezTo>
                      <a:pt x="1286" y="626"/>
                      <a:pt x="1286" y="629"/>
                      <a:pt x="1286" y="632"/>
                    </a:cubicBezTo>
                    <a:cubicBezTo>
                      <a:pt x="1286" y="638"/>
                      <a:pt x="1282" y="642"/>
                      <a:pt x="1276" y="643"/>
                    </a:cubicBezTo>
                    <a:cubicBezTo>
                      <a:pt x="1271" y="643"/>
                      <a:pt x="1265" y="639"/>
                      <a:pt x="1265" y="633"/>
                    </a:cubicBezTo>
                    <a:cubicBezTo>
                      <a:pt x="1264" y="627"/>
                      <a:pt x="1269" y="622"/>
                      <a:pt x="1274" y="621"/>
                    </a:cubicBezTo>
                    <a:cubicBezTo>
                      <a:pt x="1279" y="621"/>
                      <a:pt x="1284" y="624"/>
                      <a:pt x="1286" y="629"/>
                    </a:cubicBezTo>
                    <a:cubicBezTo>
                      <a:pt x="1284" y="622"/>
                      <a:pt x="1279" y="617"/>
                      <a:pt x="1272" y="616"/>
                    </a:cubicBezTo>
                    <a:cubicBezTo>
                      <a:pt x="1264" y="614"/>
                      <a:pt x="1256" y="619"/>
                      <a:pt x="1251" y="626"/>
                    </a:cubicBezTo>
                    <a:cubicBezTo>
                      <a:pt x="1246" y="635"/>
                      <a:pt x="1248" y="646"/>
                      <a:pt x="1254" y="654"/>
                    </a:cubicBezTo>
                    <a:cubicBezTo>
                      <a:pt x="1257" y="659"/>
                      <a:pt x="1262" y="662"/>
                      <a:pt x="1268" y="664"/>
                    </a:cubicBezTo>
                    <a:cubicBezTo>
                      <a:pt x="1287" y="669"/>
                      <a:pt x="1296" y="648"/>
                      <a:pt x="1315" y="637"/>
                    </a:cubicBezTo>
                    <a:cubicBezTo>
                      <a:pt x="1334" y="625"/>
                      <a:pt x="1359" y="620"/>
                      <a:pt x="1380" y="623"/>
                    </a:cubicBezTo>
                    <a:cubicBezTo>
                      <a:pt x="1351" y="624"/>
                      <a:pt x="1322" y="630"/>
                      <a:pt x="1301" y="653"/>
                    </a:cubicBezTo>
                    <a:cubicBezTo>
                      <a:pt x="1295" y="660"/>
                      <a:pt x="1292" y="666"/>
                      <a:pt x="1289" y="675"/>
                    </a:cubicBezTo>
                    <a:cubicBezTo>
                      <a:pt x="1287" y="683"/>
                      <a:pt x="1286" y="690"/>
                      <a:pt x="1287" y="699"/>
                    </a:cubicBezTo>
                    <a:cubicBezTo>
                      <a:pt x="1289" y="726"/>
                      <a:pt x="1305" y="744"/>
                      <a:pt x="1328" y="752"/>
                    </a:cubicBezTo>
                    <a:cubicBezTo>
                      <a:pt x="1346" y="758"/>
                      <a:pt x="1364" y="759"/>
                      <a:pt x="1378" y="745"/>
                    </a:cubicBezTo>
                    <a:close/>
                    <a:moveTo>
                      <a:pt x="1505" y="908"/>
                    </a:moveTo>
                    <a:cubicBezTo>
                      <a:pt x="1502" y="908"/>
                      <a:pt x="1500" y="906"/>
                      <a:pt x="1500" y="903"/>
                    </a:cubicBezTo>
                    <a:cubicBezTo>
                      <a:pt x="1499" y="901"/>
                      <a:pt x="1501" y="898"/>
                      <a:pt x="1504" y="898"/>
                    </a:cubicBezTo>
                    <a:cubicBezTo>
                      <a:pt x="1507" y="898"/>
                      <a:pt x="1510" y="900"/>
                      <a:pt x="1510" y="903"/>
                    </a:cubicBezTo>
                    <a:cubicBezTo>
                      <a:pt x="1510" y="905"/>
                      <a:pt x="1508" y="908"/>
                      <a:pt x="1505" y="908"/>
                    </a:cubicBezTo>
                    <a:close/>
                    <a:moveTo>
                      <a:pt x="1467" y="776"/>
                    </a:moveTo>
                    <a:cubicBezTo>
                      <a:pt x="1470" y="772"/>
                      <a:pt x="1470" y="765"/>
                      <a:pt x="1465" y="762"/>
                    </a:cubicBezTo>
                    <a:cubicBezTo>
                      <a:pt x="1463" y="760"/>
                      <a:pt x="1459" y="760"/>
                      <a:pt x="1457" y="761"/>
                    </a:cubicBezTo>
                    <a:cubicBezTo>
                      <a:pt x="1454" y="763"/>
                      <a:pt x="1453" y="768"/>
                      <a:pt x="1455" y="770"/>
                    </a:cubicBezTo>
                    <a:cubicBezTo>
                      <a:pt x="1456" y="772"/>
                      <a:pt x="1459" y="773"/>
                      <a:pt x="1462" y="772"/>
                    </a:cubicBezTo>
                    <a:cubicBezTo>
                      <a:pt x="1459" y="776"/>
                      <a:pt x="1450" y="774"/>
                      <a:pt x="1450" y="766"/>
                    </a:cubicBezTo>
                    <a:cubicBezTo>
                      <a:pt x="1450" y="762"/>
                      <a:pt x="1453" y="758"/>
                      <a:pt x="1458" y="757"/>
                    </a:cubicBezTo>
                    <a:cubicBezTo>
                      <a:pt x="1466" y="755"/>
                      <a:pt x="1471" y="761"/>
                      <a:pt x="1472" y="768"/>
                    </a:cubicBezTo>
                    <a:cubicBezTo>
                      <a:pt x="1473" y="774"/>
                      <a:pt x="1470" y="780"/>
                      <a:pt x="1464" y="784"/>
                    </a:cubicBezTo>
                    <a:cubicBezTo>
                      <a:pt x="1481" y="775"/>
                      <a:pt x="1493" y="747"/>
                      <a:pt x="1494" y="734"/>
                    </a:cubicBezTo>
                    <a:cubicBezTo>
                      <a:pt x="1495" y="734"/>
                      <a:pt x="1496" y="735"/>
                      <a:pt x="1498" y="735"/>
                    </a:cubicBezTo>
                    <a:cubicBezTo>
                      <a:pt x="1495" y="757"/>
                      <a:pt x="1479" y="782"/>
                      <a:pt x="1462" y="788"/>
                    </a:cubicBezTo>
                    <a:cubicBezTo>
                      <a:pt x="1487" y="794"/>
                      <a:pt x="1502" y="803"/>
                      <a:pt x="1519" y="804"/>
                    </a:cubicBezTo>
                    <a:cubicBezTo>
                      <a:pt x="1528" y="805"/>
                      <a:pt x="1536" y="803"/>
                      <a:pt x="1542" y="798"/>
                    </a:cubicBezTo>
                    <a:cubicBezTo>
                      <a:pt x="1543" y="799"/>
                      <a:pt x="1546" y="799"/>
                      <a:pt x="1548" y="798"/>
                    </a:cubicBezTo>
                    <a:cubicBezTo>
                      <a:pt x="1542" y="807"/>
                      <a:pt x="1529" y="810"/>
                      <a:pt x="1516" y="808"/>
                    </a:cubicBezTo>
                    <a:cubicBezTo>
                      <a:pt x="1516" y="808"/>
                      <a:pt x="1515" y="807"/>
                      <a:pt x="1514" y="807"/>
                    </a:cubicBezTo>
                    <a:cubicBezTo>
                      <a:pt x="1527" y="816"/>
                      <a:pt x="1547" y="818"/>
                      <a:pt x="1564" y="813"/>
                    </a:cubicBezTo>
                    <a:cubicBezTo>
                      <a:pt x="1571" y="811"/>
                      <a:pt x="1580" y="808"/>
                      <a:pt x="1583" y="802"/>
                    </a:cubicBezTo>
                    <a:cubicBezTo>
                      <a:pt x="1586" y="798"/>
                      <a:pt x="1586" y="792"/>
                      <a:pt x="1582" y="789"/>
                    </a:cubicBezTo>
                    <a:cubicBezTo>
                      <a:pt x="1581" y="788"/>
                      <a:pt x="1579" y="788"/>
                      <a:pt x="1578" y="789"/>
                    </a:cubicBezTo>
                    <a:cubicBezTo>
                      <a:pt x="1577" y="790"/>
                      <a:pt x="1576" y="792"/>
                      <a:pt x="1577" y="793"/>
                    </a:cubicBezTo>
                    <a:cubicBezTo>
                      <a:pt x="1578" y="794"/>
                      <a:pt x="1579" y="795"/>
                      <a:pt x="1579" y="795"/>
                    </a:cubicBezTo>
                    <a:cubicBezTo>
                      <a:pt x="1581" y="795"/>
                      <a:pt x="1582" y="794"/>
                      <a:pt x="1582" y="792"/>
                    </a:cubicBezTo>
                    <a:cubicBezTo>
                      <a:pt x="1581" y="792"/>
                      <a:pt x="1581" y="791"/>
                      <a:pt x="1580" y="791"/>
                    </a:cubicBezTo>
                    <a:cubicBezTo>
                      <a:pt x="1581" y="790"/>
                      <a:pt x="1582" y="791"/>
                      <a:pt x="1583" y="791"/>
                    </a:cubicBezTo>
                    <a:cubicBezTo>
                      <a:pt x="1583" y="793"/>
                      <a:pt x="1583" y="795"/>
                      <a:pt x="1582" y="796"/>
                    </a:cubicBezTo>
                    <a:cubicBezTo>
                      <a:pt x="1580" y="798"/>
                      <a:pt x="1577" y="798"/>
                      <a:pt x="1575" y="796"/>
                    </a:cubicBezTo>
                    <a:cubicBezTo>
                      <a:pt x="1574" y="795"/>
                      <a:pt x="1573" y="793"/>
                      <a:pt x="1573" y="791"/>
                    </a:cubicBezTo>
                    <a:cubicBezTo>
                      <a:pt x="1573" y="789"/>
                      <a:pt x="1574" y="787"/>
                      <a:pt x="1576" y="786"/>
                    </a:cubicBezTo>
                    <a:cubicBezTo>
                      <a:pt x="1578" y="785"/>
                      <a:pt x="1581" y="784"/>
                      <a:pt x="1583" y="786"/>
                    </a:cubicBezTo>
                    <a:cubicBezTo>
                      <a:pt x="1587" y="789"/>
                      <a:pt x="1588" y="794"/>
                      <a:pt x="1586" y="799"/>
                    </a:cubicBezTo>
                    <a:cubicBezTo>
                      <a:pt x="1585" y="801"/>
                      <a:pt x="1584" y="804"/>
                      <a:pt x="1582" y="805"/>
                    </a:cubicBezTo>
                    <a:cubicBezTo>
                      <a:pt x="1591" y="799"/>
                      <a:pt x="1594" y="790"/>
                      <a:pt x="1594" y="781"/>
                    </a:cubicBezTo>
                    <a:cubicBezTo>
                      <a:pt x="1593" y="775"/>
                      <a:pt x="1591" y="769"/>
                      <a:pt x="1586" y="765"/>
                    </a:cubicBezTo>
                    <a:cubicBezTo>
                      <a:pt x="1586" y="765"/>
                      <a:pt x="1586" y="765"/>
                      <a:pt x="1586" y="765"/>
                    </a:cubicBezTo>
                    <a:cubicBezTo>
                      <a:pt x="1590" y="770"/>
                      <a:pt x="1589" y="777"/>
                      <a:pt x="1581" y="778"/>
                    </a:cubicBezTo>
                    <a:cubicBezTo>
                      <a:pt x="1575" y="779"/>
                      <a:pt x="1565" y="773"/>
                      <a:pt x="1557" y="786"/>
                    </a:cubicBezTo>
                    <a:cubicBezTo>
                      <a:pt x="1558" y="779"/>
                      <a:pt x="1560" y="772"/>
                      <a:pt x="1564" y="767"/>
                    </a:cubicBezTo>
                    <a:cubicBezTo>
                      <a:pt x="1569" y="762"/>
                      <a:pt x="1577" y="760"/>
                      <a:pt x="1583" y="762"/>
                    </a:cubicBezTo>
                    <a:cubicBezTo>
                      <a:pt x="1590" y="765"/>
                      <a:pt x="1595" y="773"/>
                      <a:pt x="1595" y="781"/>
                    </a:cubicBezTo>
                    <a:cubicBezTo>
                      <a:pt x="1596" y="792"/>
                      <a:pt x="1590" y="802"/>
                      <a:pt x="1581" y="809"/>
                    </a:cubicBezTo>
                    <a:cubicBezTo>
                      <a:pt x="1572" y="814"/>
                      <a:pt x="1556" y="817"/>
                      <a:pt x="1545" y="817"/>
                    </a:cubicBezTo>
                    <a:cubicBezTo>
                      <a:pt x="1536" y="817"/>
                      <a:pt x="1524" y="815"/>
                      <a:pt x="1516" y="811"/>
                    </a:cubicBezTo>
                    <a:cubicBezTo>
                      <a:pt x="1520" y="814"/>
                      <a:pt x="1524" y="819"/>
                      <a:pt x="1527" y="824"/>
                    </a:cubicBezTo>
                    <a:cubicBezTo>
                      <a:pt x="1534" y="835"/>
                      <a:pt x="1536" y="845"/>
                      <a:pt x="1536" y="858"/>
                    </a:cubicBezTo>
                    <a:cubicBezTo>
                      <a:pt x="1535" y="863"/>
                      <a:pt x="1534" y="867"/>
                      <a:pt x="1533" y="871"/>
                    </a:cubicBezTo>
                    <a:cubicBezTo>
                      <a:pt x="1532" y="870"/>
                      <a:pt x="1531" y="870"/>
                      <a:pt x="1530" y="870"/>
                    </a:cubicBezTo>
                    <a:cubicBezTo>
                      <a:pt x="1531" y="866"/>
                      <a:pt x="1532" y="862"/>
                      <a:pt x="1532" y="858"/>
                    </a:cubicBezTo>
                    <a:cubicBezTo>
                      <a:pt x="1532" y="846"/>
                      <a:pt x="1530" y="837"/>
                      <a:pt x="1523" y="826"/>
                    </a:cubicBezTo>
                    <a:cubicBezTo>
                      <a:pt x="1514" y="813"/>
                      <a:pt x="1502" y="805"/>
                      <a:pt x="1487" y="800"/>
                    </a:cubicBezTo>
                    <a:cubicBezTo>
                      <a:pt x="1491" y="802"/>
                      <a:pt x="1494" y="805"/>
                      <a:pt x="1496" y="808"/>
                    </a:cubicBezTo>
                    <a:cubicBezTo>
                      <a:pt x="1496" y="808"/>
                      <a:pt x="1496" y="808"/>
                      <a:pt x="1496" y="808"/>
                    </a:cubicBezTo>
                    <a:cubicBezTo>
                      <a:pt x="1502" y="815"/>
                      <a:pt x="1506" y="823"/>
                      <a:pt x="1505" y="832"/>
                    </a:cubicBezTo>
                    <a:cubicBezTo>
                      <a:pt x="1503" y="823"/>
                      <a:pt x="1500" y="817"/>
                      <a:pt x="1494" y="810"/>
                    </a:cubicBezTo>
                    <a:cubicBezTo>
                      <a:pt x="1494" y="810"/>
                      <a:pt x="1494" y="810"/>
                      <a:pt x="1494" y="810"/>
                    </a:cubicBezTo>
                    <a:cubicBezTo>
                      <a:pt x="1482" y="796"/>
                      <a:pt x="1478" y="796"/>
                      <a:pt x="1461" y="792"/>
                    </a:cubicBezTo>
                    <a:cubicBezTo>
                      <a:pt x="1434" y="786"/>
                      <a:pt x="1406" y="782"/>
                      <a:pt x="1387" y="766"/>
                    </a:cubicBezTo>
                    <a:cubicBezTo>
                      <a:pt x="1401" y="775"/>
                      <a:pt x="1457" y="795"/>
                      <a:pt x="1467" y="776"/>
                    </a:cubicBezTo>
                    <a:close/>
                    <a:moveTo>
                      <a:pt x="1500" y="820"/>
                    </a:moveTo>
                    <a:cubicBezTo>
                      <a:pt x="1488" y="825"/>
                      <a:pt x="1496" y="840"/>
                      <a:pt x="1498" y="846"/>
                    </a:cubicBezTo>
                    <a:cubicBezTo>
                      <a:pt x="1499" y="850"/>
                      <a:pt x="1499" y="853"/>
                      <a:pt x="1497" y="857"/>
                    </a:cubicBezTo>
                    <a:cubicBezTo>
                      <a:pt x="1502" y="855"/>
                      <a:pt x="1510" y="845"/>
                      <a:pt x="1512" y="840"/>
                    </a:cubicBezTo>
                    <a:cubicBezTo>
                      <a:pt x="1516" y="832"/>
                      <a:pt x="1513" y="823"/>
                      <a:pt x="1504" y="820"/>
                    </a:cubicBezTo>
                    <a:cubicBezTo>
                      <a:pt x="1506" y="824"/>
                      <a:pt x="1507" y="831"/>
                      <a:pt x="1504" y="835"/>
                    </a:cubicBezTo>
                    <a:cubicBezTo>
                      <a:pt x="1505" y="833"/>
                      <a:pt x="1503" y="825"/>
                      <a:pt x="1500" y="820"/>
                    </a:cubicBezTo>
                    <a:close/>
                    <a:moveTo>
                      <a:pt x="1544" y="759"/>
                    </a:moveTo>
                    <a:cubicBezTo>
                      <a:pt x="1547" y="760"/>
                      <a:pt x="1550" y="758"/>
                      <a:pt x="1551" y="755"/>
                    </a:cubicBezTo>
                    <a:cubicBezTo>
                      <a:pt x="1551" y="752"/>
                      <a:pt x="1549" y="749"/>
                      <a:pt x="1546" y="748"/>
                    </a:cubicBezTo>
                    <a:cubicBezTo>
                      <a:pt x="1543" y="748"/>
                      <a:pt x="1540" y="749"/>
                      <a:pt x="1539" y="752"/>
                    </a:cubicBezTo>
                    <a:cubicBezTo>
                      <a:pt x="1539" y="756"/>
                      <a:pt x="1541" y="759"/>
                      <a:pt x="1544" y="759"/>
                    </a:cubicBezTo>
                    <a:close/>
                    <a:moveTo>
                      <a:pt x="1545" y="776"/>
                    </a:moveTo>
                    <a:cubicBezTo>
                      <a:pt x="1549" y="777"/>
                      <a:pt x="1553" y="775"/>
                      <a:pt x="1554" y="771"/>
                    </a:cubicBezTo>
                    <a:cubicBezTo>
                      <a:pt x="1555" y="767"/>
                      <a:pt x="1552" y="763"/>
                      <a:pt x="1549" y="763"/>
                    </a:cubicBezTo>
                    <a:cubicBezTo>
                      <a:pt x="1545" y="762"/>
                      <a:pt x="1541" y="764"/>
                      <a:pt x="1540" y="768"/>
                    </a:cubicBezTo>
                    <a:cubicBezTo>
                      <a:pt x="1539" y="772"/>
                      <a:pt x="1542" y="775"/>
                      <a:pt x="1545" y="776"/>
                    </a:cubicBezTo>
                    <a:close/>
                    <a:moveTo>
                      <a:pt x="1543" y="798"/>
                    </a:moveTo>
                    <a:cubicBezTo>
                      <a:pt x="1548" y="799"/>
                      <a:pt x="1554" y="796"/>
                      <a:pt x="1555" y="791"/>
                    </a:cubicBezTo>
                    <a:cubicBezTo>
                      <a:pt x="1556" y="786"/>
                      <a:pt x="1553" y="781"/>
                      <a:pt x="1548" y="780"/>
                    </a:cubicBezTo>
                    <a:cubicBezTo>
                      <a:pt x="1543" y="778"/>
                      <a:pt x="1538" y="781"/>
                      <a:pt x="1536" y="787"/>
                    </a:cubicBezTo>
                    <a:cubicBezTo>
                      <a:pt x="1535" y="792"/>
                      <a:pt x="1538" y="797"/>
                      <a:pt x="1543" y="798"/>
                    </a:cubicBezTo>
                    <a:close/>
                    <a:moveTo>
                      <a:pt x="1529" y="892"/>
                    </a:moveTo>
                    <a:cubicBezTo>
                      <a:pt x="1523" y="892"/>
                      <a:pt x="1518" y="888"/>
                      <a:pt x="1518" y="883"/>
                    </a:cubicBezTo>
                    <a:cubicBezTo>
                      <a:pt x="1517" y="877"/>
                      <a:pt x="1522" y="872"/>
                      <a:pt x="1527" y="872"/>
                    </a:cubicBezTo>
                    <a:cubicBezTo>
                      <a:pt x="1533" y="871"/>
                      <a:pt x="1538" y="875"/>
                      <a:pt x="1538" y="881"/>
                    </a:cubicBezTo>
                    <a:cubicBezTo>
                      <a:pt x="1539" y="887"/>
                      <a:pt x="1534" y="892"/>
                      <a:pt x="1529" y="892"/>
                    </a:cubicBezTo>
                    <a:close/>
                    <a:moveTo>
                      <a:pt x="1517" y="904"/>
                    </a:moveTo>
                    <a:cubicBezTo>
                      <a:pt x="1514" y="904"/>
                      <a:pt x="1511" y="902"/>
                      <a:pt x="1510" y="898"/>
                    </a:cubicBezTo>
                    <a:cubicBezTo>
                      <a:pt x="1510" y="894"/>
                      <a:pt x="1513" y="891"/>
                      <a:pt x="1516" y="891"/>
                    </a:cubicBezTo>
                    <a:cubicBezTo>
                      <a:pt x="1520" y="890"/>
                      <a:pt x="1523" y="893"/>
                      <a:pt x="1524" y="897"/>
                    </a:cubicBezTo>
                    <a:cubicBezTo>
                      <a:pt x="1524" y="900"/>
                      <a:pt x="1521" y="904"/>
                      <a:pt x="1517" y="904"/>
                    </a:cubicBezTo>
                    <a:close/>
                    <a:moveTo>
                      <a:pt x="1349" y="856"/>
                    </a:moveTo>
                    <a:cubicBezTo>
                      <a:pt x="1335" y="850"/>
                      <a:pt x="1320" y="847"/>
                      <a:pt x="1307" y="851"/>
                    </a:cubicBezTo>
                    <a:cubicBezTo>
                      <a:pt x="1294" y="855"/>
                      <a:pt x="1283" y="866"/>
                      <a:pt x="1281" y="880"/>
                    </a:cubicBezTo>
                    <a:cubicBezTo>
                      <a:pt x="1280" y="887"/>
                      <a:pt x="1282" y="896"/>
                      <a:pt x="1286" y="903"/>
                    </a:cubicBezTo>
                    <a:cubicBezTo>
                      <a:pt x="1290" y="911"/>
                      <a:pt x="1295" y="916"/>
                      <a:pt x="1303" y="921"/>
                    </a:cubicBezTo>
                    <a:cubicBezTo>
                      <a:pt x="1310" y="925"/>
                      <a:pt x="1317" y="927"/>
                      <a:pt x="1325" y="929"/>
                    </a:cubicBezTo>
                    <a:cubicBezTo>
                      <a:pt x="1329" y="929"/>
                      <a:pt x="1332" y="930"/>
                      <a:pt x="1336" y="929"/>
                    </a:cubicBezTo>
                    <a:cubicBezTo>
                      <a:pt x="1347" y="929"/>
                      <a:pt x="1355" y="927"/>
                      <a:pt x="1365" y="923"/>
                    </a:cubicBezTo>
                    <a:cubicBezTo>
                      <a:pt x="1378" y="917"/>
                      <a:pt x="1387" y="910"/>
                      <a:pt x="1396" y="898"/>
                    </a:cubicBezTo>
                    <a:cubicBezTo>
                      <a:pt x="1397" y="898"/>
                      <a:pt x="1397" y="897"/>
                      <a:pt x="1398" y="896"/>
                    </a:cubicBezTo>
                    <a:cubicBezTo>
                      <a:pt x="1397" y="906"/>
                      <a:pt x="1401" y="917"/>
                      <a:pt x="1405" y="926"/>
                    </a:cubicBezTo>
                    <a:cubicBezTo>
                      <a:pt x="1412" y="937"/>
                      <a:pt x="1422" y="945"/>
                      <a:pt x="1434" y="948"/>
                    </a:cubicBezTo>
                    <a:cubicBezTo>
                      <a:pt x="1439" y="949"/>
                      <a:pt x="1445" y="949"/>
                      <a:pt x="1451" y="947"/>
                    </a:cubicBezTo>
                    <a:cubicBezTo>
                      <a:pt x="1444" y="948"/>
                      <a:pt x="1439" y="947"/>
                      <a:pt x="1435" y="946"/>
                    </a:cubicBezTo>
                    <a:cubicBezTo>
                      <a:pt x="1423" y="943"/>
                      <a:pt x="1414" y="935"/>
                      <a:pt x="1409" y="924"/>
                    </a:cubicBezTo>
                    <a:cubicBezTo>
                      <a:pt x="1405" y="916"/>
                      <a:pt x="1403" y="909"/>
                      <a:pt x="1403" y="901"/>
                    </a:cubicBezTo>
                    <a:cubicBezTo>
                      <a:pt x="1402" y="886"/>
                      <a:pt x="1407" y="875"/>
                      <a:pt x="1408" y="860"/>
                    </a:cubicBezTo>
                    <a:cubicBezTo>
                      <a:pt x="1408" y="859"/>
                      <a:pt x="1408" y="859"/>
                      <a:pt x="1408" y="859"/>
                    </a:cubicBezTo>
                    <a:cubicBezTo>
                      <a:pt x="1408" y="851"/>
                      <a:pt x="1407" y="844"/>
                      <a:pt x="1406" y="836"/>
                    </a:cubicBezTo>
                    <a:cubicBezTo>
                      <a:pt x="1405" y="834"/>
                      <a:pt x="1400" y="815"/>
                      <a:pt x="1398" y="815"/>
                    </a:cubicBezTo>
                    <a:cubicBezTo>
                      <a:pt x="1397" y="816"/>
                      <a:pt x="1399" y="828"/>
                      <a:pt x="1400" y="830"/>
                    </a:cubicBezTo>
                    <a:cubicBezTo>
                      <a:pt x="1402" y="840"/>
                      <a:pt x="1403" y="849"/>
                      <a:pt x="1403" y="859"/>
                    </a:cubicBezTo>
                    <a:cubicBezTo>
                      <a:pt x="1403" y="859"/>
                      <a:pt x="1403" y="860"/>
                      <a:pt x="1403" y="860"/>
                    </a:cubicBezTo>
                    <a:cubicBezTo>
                      <a:pt x="1402" y="874"/>
                      <a:pt x="1400" y="884"/>
                      <a:pt x="1393" y="896"/>
                    </a:cubicBezTo>
                    <a:cubicBezTo>
                      <a:pt x="1384" y="909"/>
                      <a:pt x="1370" y="920"/>
                      <a:pt x="1353" y="921"/>
                    </a:cubicBezTo>
                    <a:cubicBezTo>
                      <a:pt x="1344" y="922"/>
                      <a:pt x="1331" y="916"/>
                      <a:pt x="1330" y="906"/>
                    </a:cubicBezTo>
                    <a:cubicBezTo>
                      <a:pt x="1330" y="902"/>
                      <a:pt x="1332" y="899"/>
                      <a:pt x="1336" y="898"/>
                    </a:cubicBezTo>
                    <a:cubicBezTo>
                      <a:pt x="1339" y="897"/>
                      <a:pt x="1342" y="898"/>
                      <a:pt x="1343" y="900"/>
                    </a:cubicBezTo>
                    <a:cubicBezTo>
                      <a:pt x="1345" y="903"/>
                      <a:pt x="1345" y="905"/>
                      <a:pt x="1344" y="907"/>
                    </a:cubicBezTo>
                    <a:cubicBezTo>
                      <a:pt x="1343" y="909"/>
                      <a:pt x="1340" y="910"/>
                      <a:pt x="1337" y="908"/>
                    </a:cubicBezTo>
                    <a:cubicBezTo>
                      <a:pt x="1336" y="907"/>
                      <a:pt x="1336" y="905"/>
                      <a:pt x="1336" y="904"/>
                    </a:cubicBezTo>
                    <a:cubicBezTo>
                      <a:pt x="1334" y="905"/>
                      <a:pt x="1334" y="907"/>
                      <a:pt x="1335" y="909"/>
                    </a:cubicBezTo>
                    <a:cubicBezTo>
                      <a:pt x="1336" y="912"/>
                      <a:pt x="1340" y="914"/>
                      <a:pt x="1343" y="913"/>
                    </a:cubicBezTo>
                    <a:cubicBezTo>
                      <a:pt x="1349" y="912"/>
                      <a:pt x="1352" y="906"/>
                      <a:pt x="1351" y="900"/>
                    </a:cubicBezTo>
                    <a:cubicBezTo>
                      <a:pt x="1350" y="896"/>
                      <a:pt x="1347" y="892"/>
                      <a:pt x="1343" y="890"/>
                    </a:cubicBezTo>
                    <a:cubicBezTo>
                      <a:pt x="1339" y="889"/>
                      <a:pt x="1335" y="889"/>
                      <a:pt x="1332" y="891"/>
                    </a:cubicBezTo>
                    <a:cubicBezTo>
                      <a:pt x="1327" y="894"/>
                      <a:pt x="1323" y="899"/>
                      <a:pt x="1324" y="904"/>
                    </a:cubicBezTo>
                    <a:cubicBezTo>
                      <a:pt x="1325" y="917"/>
                      <a:pt x="1338" y="924"/>
                      <a:pt x="1350" y="924"/>
                    </a:cubicBezTo>
                    <a:cubicBezTo>
                      <a:pt x="1353" y="923"/>
                      <a:pt x="1357" y="923"/>
                      <a:pt x="1361" y="921"/>
                    </a:cubicBezTo>
                    <a:cubicBezTo>
                      <a:pt x="1349" y="926"/>
                      <a:pt x="1339" y="928"/>
                      <a:pt x="1326" y="926"/>
                    </a:cubicBezTo>
                    <a:cubicBezTo>
                      <a:pt x="1317" y="925"/>
                      <a:pt x="1311" y="923"/>
                      <a:pt x="1304" y="919"/>
                    </a:cubicBezTo>
                    <a:cubicBezTo>
                      <a:pt x="1296" y="914"/>
                      <a:pt x="1292" y="910"/>
                      <a:pt x="1287" y="902"/>
                    </a:cubicBezTo>
                    <a:cubicBezTo>
                      <a:pt x="1285" y="898"/>
                      <a:pt x="1283" y="894"/>
                      <a:pt x="1283" y="890"/>
                    </a:cubicBezTo>
                    <a:cubicBezTo>
                      <a:pt x="1283" y="889"/>
                      <a:pt x="1283" y="889"/>
                      <a:pt x="1283" y="889"/>
                    </a:cubicBezTo>
                    <a:cubicBezTo>
                      <a:pt x="1287" y="901"/>
                      <a:pt x="1300" y="907"/>
                      <a:pt x="1311" y="893"/>
                    </a:cubicBezTo>
                    <a:cubicBezTo>
                      <a:pt x="1319" y="884"/>
                      <a:pt x="1318" y="859"/>
                      <a:pt x="1349" y="856"/>
                    </a:cubicBezTo>
                    <a:close/>
                    <a:moveTo>
                      <a:pt x="1434" y="945"/>
                    </a:moveTo>
                    <a:cubicBezTo>
                      <a:pt x="1436" y="930"/>
                      <a:pt x="1457" y="935"/>
                      <a:pt x="1464" y="935"/>
                    </a:cubicBezTo>
                    <a:cubicBezTo>
                      <a:pt x="1469" y="936"/>
                      <a:pt x="1473" y="935"/>
                      <a:pt x="1476" y="931"/>
                    </a:cubicBezTo>
                    <a:cubicBezTo>
                      <a:pt x="1475" y="937"/>
                      <a:pt x="1467" y="950"/>
                      <a:pt x="1461" y="954"/>
                    </a:cubicBezTo>
                    <a:cubicBezTo>
                      <a:pt x="1452" y="960"/>
                      <a:pt x="1441" y="960"/>
                      <a:pt x="1435" y="950"/>
                    </a:cubicBezTo>
                    <a:cubicBezTo>
                      <a:pt x="1440" y="951"/>
                      <a:pt x="1449" y="950"/>
                      <a:pt x="1453" y="946"/>
                    </a:cubicBezTo>
                    <a:cubicBezTo>
                      <a:pt x="1450" y="947"/>
                      <a:pt x="1441" y="948"/>
                      <a:pt x="1434" y="945"/>
                    </a:cubicBezTo>
                    <a:close/>
                    <a:moveTo>
                      <a:pt x="1393" y="643"/>
                    </a:moveTo>
                    <a:cubicBezTo>
                      <a:pt x="1412" y="651"/>
                      <a:pt x="1422" y="660"/>
                      <a:pt x="1439" y="671"/>
                    </a:cubicBezTo>
                    <a:cubicBezTo>
                      <a:pt x="1448" y="676"/>
                      <a:pt x="1456" y="679"/>
                      <a:pt x="1466" y="677"/>
                    </a:cubicBezTo>
                    <a:cubicBezTo>
                      <a:pt x="1475" y="675"/>
                      <a:pt x="1481" y="669"/>
                      <a:pt x="1483" y="661"/>
                    </a:cubicBezTo>
                    <a:cubicBezTo>
                      <a:pt x="1485" y="654"/>
                      <a:pt x="1483" y="647"/>
                      <a:pt x="1478" y="642"/>
                    </a:cubicBezTo>
                    <a:cubicBezTo>
                      <a:pt x="1474" y="639"/>
                      <a:pt x="1470" y="638"/>
                      <a:pt x="1465" y="638"/>
                    </a:cubicBezTo>
                    <a:cubicBezTo>
                      <a:pt x="1459" y="639"/>
                      <a:pt x="1453" y="645"/>
                      <a:pt x="1455" y="651"/>
                    </a:cubicBezTo>
                    <a:cubicBezTo>
                      <a:pt x="1456" y="655"/>
                      <a:pt x="1460" y="658"/>
                      <a:pt x="1464" y="658"/>
                    </a:cubicBezTo>
                    <a:cubicBezTo>
                      <a:pt x="1469" y="657"/>
                      <a:pt x="1472" y="653"/>
                      <a:pt x="1472" y="649"/>
                    </a:cubicBezTo>
                    <a:cubicBezTo>
                      <a:pt x="1472" y="644"/>
                      <a:pt x="1468" y="640"/>
                      <a:pt x="1463" y="641"/>
                    </a:cubicBezTo>
                    <a:cubicBezTo>
                      <a:pt x="1462" y="641"/>
                      <a:pt x="1461" y="641"/>
                      <a:pt x="1460" y="642"/>
                    </a:cubicBezTo>
                    <a:cubicBezTo>
                      <a:pt x="1462" y="641"/>
                      <a:pt x="1463" y="640"/>
                      <a:pt x="1465" y="640"/>
                    </a:cubicBezTo>
                    <a:cubicBezTo>
                      <a:pt x="1470" y="639"/>
                      <a:pt x="1473" y="640"/>
                      <a:pt x="1476" y="643"/>
                    </a:cubicBezTo>
                    <a:cubicBezTo>
                      <a:pt x="1481" y="648"/>
                      <a:pt x="1482" y="654"/>
                      <a:pt x="1480" y="660"/>
                    </a:cubicBezTo>
                    <a:cubicBezTo>
                      <a:pt x="1478" y="667"/>
                      <a:pt x="1472" y="671"/>
                      <a:pt x="1465" y="673"/>
                    </a:cubicBezTo>
                    <a:cubicBezTo>
                      <a:pt x="1457" y="674"/>
                      <a:pt x="1449" y="671"/>
                      <a:pt x="1442" y="667"/>
                    </a:cubicBezTo>
                    <a:cubicBezTo>
                      <a:pt x="1425" y="656"/>
                      <a:pt x="1415" y="646"/>
                      <a:pt x="1395" y="638"/>
                    </a:cubicBezTo>
                    <a:cubicBezTo>
                      <a:pt x="1376" y="631"/>
                      <a:pt x="1356" y="630"/>
                      <a:pt x="1337" y="636"/>
                    </a:cubicBezTo>
                    <a:cubicBezTo>
                      <a:pt x="1320" y="642"/>
                      <a:pt x="1308" y="654"/>
                      <a:pt x="1305" y="673"/>
                    </a:cubicBezTo>
                    <a:cubicBezTo>
                      <a:pt x="1304" y="690"/>
                      <a:pt x="1312" y="708"/>
                      <a:pt x="1327" y="716"/>
                    </a:cubicBezTo>
                    <a:cubicBezTo>
                      <a:pt x="1327" y="716"/>
                      <a:pt x="1327" y="716"/>
                      <a:pt x="1327" y="716"/>
                    </a:cubicBezTo>
                    <a:cubicBezTo>
                      <a:pt x="1323" y="709"/>
                      <a:pt x="1321" y="698"/>
                      <a:pt x="1326" y="689"/>
                    </a:cubicBezTo>
                    <a:cubicBezTo>
                      <a:pt x="1333" y="674"/>
                      <a:pt x="1348" y="670"/>
                      <a:pt x="1363" y="676"/>
                    </a:cubicBezTo>
                    <a:cubicBezTo>
                      <a:pt x="1391" y="688"/>
                      <a:pt x="1406" y="654"/>
                      <a:pt x="1375" y="641"/>
                    </a:cubicBezTo>
                    <a:cubicBezTo>
                      <a:pt x="1360" y="635"/>
                      <a:pt x="1342" y="641"/>
                      <a:pt x="1332" y="649"/>
                    </a:cubicBezTo>
                    <a:cubicBezTo>
                      <a:pt x="1312" y="666"/>
                      <a:pt x="1306" y="701"/>
                      <a:pt x="1327" y="715"/>
                    </a:cubicBezTo>
                    <a:cubicBezTo>
                      <a:pt x="1313" y="707"/>
                      <a:pt x="1306" y="690"/>
                      <a:pt x="1309" y="673"/>
                    </a:cubicBezTo>
                    <a:cubicBezTo>
                      <a:pt x="1311" y="656"/>
                      <a:pt x="1322" y="646"/>
                      <a:pt x="1339" y="640"/>
                    </a:cubicBezTo>
                    <a:cubicBezTo>
                      <a:pt x="1357" y="635"/>
                      <a:pt x="1375" y="636"/>
                      <a:pt x="1393" y="643"/>
                    </a:cubicBezTo>
                    <a:close/>
                    <a:moveTo>
                      <a:pt x="1394" y="806"/>
                    </a:moveTo>
                    <a:cubicBezTo>
                      <a:pt x="1389" y="840"/>
                      <a:pt x="1364" y="855"/>
                      <a:pt x="1356" y="869"/>
                    </a:cubicBezTo>
                    <a:cubicBezTo>
                      <a:pt x="1348" y="886"/>
                      <a:pt x="1366" y="895"/>
                      <a:pt x="1379" y="880"/>
                    </a:cubicBezTo>
                    <a:cubicBezTo>
                      <a:pt x="1394" y="863"/>
                      <a:pt x="1398" y="832"/>
                      <a:pt x="1394" y="806"/>
                    </a:cubicBezTo>
                    <a:close/>
                    <a:moveTo>
                      <a:pt x="1383" y="764"/>
                    </a:moveTo>
                    <a:cubicBezTo>
                      <a:pt x="1399" y="767"/>
                      <a:pt x="1415" y="762"/>
                      <a:pt x="1426" y="752"/>
                    </a:cubicBezTo>
                    <a:cubicBezTo>
                      <a:pt x="1436" y="744"/>
                      <a:pt x="1443" y="730"/>
                      <a:pt x="1437" y="718"/>
                    </a:cubicBezTo>
                    <a:cubicBezTo>
                      <a:pt x="1442" y="715"/>
                      <a:pt x="1450" y="721"/>
                      <a:pt x="1451" y="729"/>
                    </a:cubicBezTo>
                    <a:cubicBezTo>
                      <a:pt x="1453" y="738"/>
                      <a:pt x="1447" y="750"/>
                      <a:pt x="1436" y="753"/>
                    </a:cubicBezTo>
                    <a:cubicBezTo>
                      <a:pt x="1439" y="763"/>
                      <a:pt x="1410" y="778"/>
                      <a:pt x="1383" y="764"/>
                    </a:cubicBezTo>
                    <a:close/>
                    <a:moveTo>
                      <a:pt x="1281" y="671"/>
                    </a:moveTo>
                    <a:cubicBezTo>
                      <a:pt x="1274" y="680"/>
                      <a:pt x="1267" y="695"/>
                      <a:pt x="1267" y="705"/>
                    </a:cubicBezTo>
                    <a:cubicBezTo>
                      <a:pt x="1266" y="718"/>
                      <a:pt x="1271" y="736"/>
                      <a:pt x="1284" y="741"/>
                    </a:cubicBezTo>
                    <a:cubicBezTo>
                      <a:pt x="1279" y="754"/>
                      <a:pt x="1282" y="766"/>
                      <a:pt x="1286" y="777"/>
                    </a:cubicBezTo>
                    <a:cubicBezTo>
                      <a:pt x="1292" y="792"/>
                      <a:pt x="1295" y="810"/>
                      <a:pt x="1284" y="818"/>
                    </a:cubicBezTo>
                    <a:cubicBezTo>
                      <a:pt x="1301" y="815"/>
                      <a:pt x="1310" y="795"/>
                      <a:pt x="1310" y="779"/>
                    </a:cubicBezTo>
                    <a:cubicBezTo>
                      <a:pt x="1310" y="758"/>
                      <a:pt x="1300" y="747"/>
                      <a:pt x="1287" y="728"/>
                    </a:cubicBezTo>
                    <a:cubicBezTo>
                      <a:pt x="1281" y="717"/>
                      <a:pt x="1275" y="689"/>
                      <a:pt x="1281" y="671"/>
                    </a:cubicBezTo>
                    <a:close/>
                    <a:moveTo>
                      <a:pt x="1374" y="758"/>
                    </a:moveTo>
                    <a:cubicBezTo>
                      <a:pt x="1387" y="763"/>
                      <a:pt x="1400" y="745"/>
                      <a:pt x="1403" y="731"/>
                    </a:cubicBezTo>
                    <a:cubicBezTo>
                      <a:pt x="1407" y="716"/>
                      <a:pt x="1407" y="698"/>
                      <a:pt x="1422" y="688"/>
                    </a:cubicBezTo>
                    <a:cubicBezTo>
                      <a:pt x="1430" y="683"/>
                      <a:pt x="1440" y="683"/>
                      <a:pt x="1448" y="688"/>
                    </a:cubicBezTo>
                    <a:cubicBezTo>
                      <a:pt x="1453" y="691"/>
                      <a:pt x="1455" y="697"/>
                      <a:pt x="1453" y="702"/>
                    </a:cubicBezTo>
                    <a:cubicBezTo>
                      <a:pt x="1452" y="698"/>
                      <a:pt x="1446" y="693"/>
                      <a:pt x="1439" y="694"/>
                    </a:cubicBezTo>
                    <a:cubicBezTo>
                      <a:pt x="1433" y="695"/>
                      <a:pt x="1429" y="702"/>
                      <a:pt x="1428" y="708"/>
                    </a:cubicBezTo>
                    <a:cubicBezTo>
                      <a:pt x="1426" y="722"/>
                      <a:pt x="1427" y="736"/>
                      <a:pt x="1420" y="748"/>
                    </a:cubicBezTo>
                    <a:cubicBezTo>
                      <a:pt x="1412" y="762"/>
                      <a:pt x="1392" y="770"/>
                      <a:pt x="1374" y="758"/>
                    </a:cubicBezTo>
                    <a:close/>
                    <a:moveTo>
                      <a:pt x="1448" y="874"/>
                    </a:moveTo>
                    <a:cubicBezTo>
                      <a:pt x="1448" y="891"/>
                      <a:pt x="1461" y="912"/>
                      <a:pt x="1476" y="919"/>
                    </a:cubicBezTo>
                    <a:cubicBezTo>
                      <a:pt x="1492" y="926"/>
                      <a:pt x="1503" y="914"/>
                      <a:pt x="1488" y="903"/>
                    </a:cubicBezTo>
                    <a:cubicBezTo>
                      <a:pt x="1476" y="894"/>
                      <a:pt x="1453" y="888"/>
                      <a:pt x="1448" y="874"/>
                    </a:cubicBezTo>
                    <a:close/>
                    <a:moveTo>
                      <a:pt x="1450" y="850"/>
                    </a:moveTo>
                    <a:cubicBezTo>
                      <a:pt x="1450" y="846"/>
                      <a:pt x="1449" y="843"/>
                      <a:pt x="1447" y="841"/>
                    </a:cubicBezTo>
                    <a:cubicBezTo>
                      <a:pt x="1444" y="838"/>
                      <a:pt x="1439" y="837"/>
                      <a:pt x="1435" y="839"/>
                    </a:cubicBezTo>
                    <a:cubicBezTo>
                      <a:pt x="1429" y="841"/>
                      <a:pt x="1427" y="847"/>
                      <a:pt x="1428" y="851"/>
                    </a:cubicBezTo>
                    <a:cubicBezTo>
                      <a:pt x="1430" y="859"/>
                      <a:pt x="1437" y="858"/>
                      <a:pt x="1441" y="861"/>
                    </a:cubicBezTo>
                    <a:cubicBezTo>
                      <a:pt x="1446" y="864"/>
                      <a:pt x="1447" y="872"/>
                      <a:pt x="1444" y="879"/>
                    </a:cubicBezTo>
                    <a:cubicBezTo>
                      <a:pt x="1440" y="887"/>
                      <a:pt x="1433" y="892"/>
                      <a:pt x="1424" y="891"/>
                    </a:cubicBezTo>
                    <a:cubicBezTo>
                      <a:pt x="1419" y="890"/>
                      <a:pt x="1414" y="887"/>
                      <a:pt x="1415" y="881"/>
                    </a:cubicBezTo>
                    <a:cubicBezTo>
                      <a:pt x="1419" y="885"/>
                      <a:pt x="1426" y="883"/>
                      <a:pt x="1427" y="876"/>
                    </a:cubicBezTo>
                    <a:cubicBezTo>
                      <a:pt x="1427" y="872"/>
                      <a:pt x="1423" y="865"/>
                      <a:pt x="1420" y="857"/>
                    </a:cubicBezTo>
                    <a:cubicBezTo>
                      <a:pt x="1416" y="850"/>
                      <a:pt x="1414" y="842"/>
                      <a:pt x="1416" y="835"/>
                    </a:cubicBezTo>
                    <a:cubicBezTo>
                      <a:pt x="1419" y="821"/>
                      <a:pt x="1435" y="813"/>
                      <a:pt x="1448" y="819"/>
                    </a:cubicBezTo>
                    <a:cubicBezTo>
                      <a:pt x="1455" y="822"/>
                      <a:pt x="1459" y="828"/>
                      <a:pt x="1462" y="835"/>
                    </a:cubicBezTo>
                    <a:cubicBezTo>
                      <a:pt x="1465" y="842"/>
                      <a:pt x="1467" y="862"/>
                      <a:pt x="1476" y="867"/>
                    </a:cubicBezTo>
                    <a:cubicBezTo>
                      <a:pt x="1482" y="871"/>
                      <a:pt x="1487" y="868"/>
                      <a:pt x="1489" y="864"/>
                    </a:cubicBezTo>
                    <a:cubicBezTo>
                      <a:pt x="1493" y="867"/>
                      <a:pt x="1491" y="876"/>
                      <a:pt x="1486" y="880"/>
                    </a:cubicBezTo>
                    <a:cubicBezTo>
                      <a:pt x="1476" y="887"/>
                      <a:pt x="1459" y="883"/>
                      <a:pt x="1452" y="869"/>
                    </a:cubicBezTo>
                    <a:cubicBezTo>
                      <a:pt x="1449" y="864"/>
                      <a:pt x="1449" y="858"/>
                      <a:pt x="1450" y="850"/>
                    </a:cubicBezTo>
                    <a:close/>
                    <a:moveTo>
                      <a:pt x="1448" y="849"/>
                    </a:moveTo>
                    <a:cubicBezTo>
                      <a:pt x="1447" y="844"/>
                      <a:pt x="1444" y="840"/>
                      <a:pt x="1439" y="840"/>
                    </a:cubicBezTo>
                    <a:cubicBezTo>
                      <a:pt x="1430" y="840"/>
                      <a:pt x="1428" y="851"/>
                      <a:pt x="1434" y="856"/>
                    </a:cubicBezTo>
                    <a:cubicBezTo>
                      <a:pt x="1438" y="859"/>
                      <a:pt x="1443" y="858"/>
                      <a:pt x="1446" y="865"/>
                    </a:cubicBezTo>
                    <a:cubicBezTo>
                      <a:pt x="1445" y="857"/>
                      <a:pt x="1448" y="855"/>
                      <a:pt x="1448" y="849"/>
                    </a:cubicBezTo>
                    <a:close/>
                    <a:moveTo>
                      <a:pt x="1434" y="814"/>
                    </a:moveTo>
                    <a:cubicBezTo>
                      <a:pt x="1426" y="814"/>
                      <a:pt x="1418" y="821"/>
                      <a:pt x="1416" y="827"/>
                    </a:cubicBezTo>
                    <a:cubicBezTo>
                      <a:pt x="1407" y="826"/>
                      <a:pt x="1404" y="808"/>
                      <a:pt x="1417" y="803"/>
                    </a:cubicBezTo>
                    <a:cubicBezTo>
                      <a:pt x="1425" y="800"/>
                      <a:pt x="1434" y="806"/>
                      <a:pt x="1434" y="814"/>
                    </a:cubicBezTo>
                    <a:close/>
                    <a:moveTo>
                      <a:pt x="1168" y="812"/>
                    </a:moveTo>
                    <a:cubicBezTo>
                      <a:pt x="1190" y="802"/>
                      <a:pt x="1188" y="777"/>
                      <a:pt x="1184" y="765"/>
                    </a:cubicBezTo>
                    <a:cubicBezTo>
                      <a:pt x="1181" y="752"/>
                      <a:pt x="1173" y="737"/>
                      <a:pt x="1181" y="723"/>
                    </a:cubicBezTo>
                    <a:cubicBezTo>
                      <a:pt x="1185" y="716"/>
                      <a:pt x="1193" y="710"/>
                      <a:pt x="1201" y="711"/>
                    </a:cubicBezTo>
                    <a:cubicBezTo>
                      <a:pt x="1206" y="712"/>
                      <a:pt x="1210" y="715"/>
                      <a:pt x="1211" y="721"/>
                    </a:cubicBezTo>
                    <a:cubicBezTo>
                      <a:pt x="1208" y="717"/>
                      <a:pt x="1201" y="716"/>
                      <a:pt x="1197" y="720"/>
                    </a:cubicBezTo>
                    <a:cubicBezTo>
                      <a:pt x="1192" y="723"/>
                      <a:pt x="1192" y="730"/>
                      <a:pt x="1194" y="736"/>
                    </a:cubicBezTo>
                    <a:cubicBezTo>
                      <a:pt x="1200" y="751"/>
                      <a:pt x="1204" y="767"/>
                      <a:pt x="1202" y="780"/>
                    </a:cubicBezTo>
                    <a:cubicBezTo>
                      <a:pt x="1200" y="795"/>
                      <a:pt x="1186" y="811"/>
                      <a:pt x="1168" y="812"/>
                    </a:cubicBezTo>
                    <a:close/>
                    <a:moveTo>
                      <a:pt x="1130" y="569"/>
                    </a:moveTo>
                    <a:cubicBezTo>
                      <a:pt x="1129" y="566"/>
                      <a:pt x="1130" y="564"/>
                      <a:pt x="1131" y="562"/>
                    </a:cubicBezTo>
                    <a:cubicBezTo>
                      <a:pt x="1132" y="559"/>
                      <a:pt x="1136" y="557"/>
                      <a:pt x="1139" y="558"/>
                    </a:cubicBezTo>
                    <a:cubicBezTo>
                      <a:pt x="1144" y="559"/>
                      <a:pt x="1146" y="563"/>
                      <a:pt x="1146" y="566"/>
                    </a:cubicBezTo>
                    <a:cubicBezTo>
                      <a:pt x="1146" y="572"/>
                      <a:pt x="1141" y="573"/>
                      <a:pt x="1138" y="575"/>
                    </a:cubicBezTo>
                    <a:cubicBezTo>
                      <a:pt x="1135" y="579"/>
                      <a:pt x="1136" y="584"/>
                      <a:pt x="1139" y="589"/>
                    </a:cubicBezTo>
                    <a:cubicBezTo>
                      <a:pt x="1143" y="594"/>
                      <a:pt x="1149" y="596"/>
                      <a:pt x="1155" y="594"/>
                    </a:cubicBezTo>
                    <a:cubicBezTo>
                      <a:pt x="1159" y="593"/>
                      <a:pt x="1162" y="590"/>
                      <a:pt x="1161" y="586"/>
                    </a:cubicBezTo>
                    <a:cubicBezTo>
                      <a:pt x="1158" y="589"/>
                      <a:pt x="1153" y="589"/>
                      <a:pt x="1151" y="584"/>
                    </a:cubicBezTo>
                    <a:cubicBezTo>
                      <a:pt x="1150" y="581"/>
                      <a:pt x="1152" y="575"/>
                      <a:pt x="1153" y="569"/>
                    </a:cubicBezTo>
                    <a:cubicBezTo>
                      <a:pt x="1155" y="563"/>
                      <a:pt x="1155" y="557"/>
                      <a:pt x="1152" y="552"/>
                    </a:cubicBezTo>
                    <a:cubicBezTo>
                      <a:pt x="1148" y="542"/>
                      <a:pt x="1135" y="539"/>
                      <a:pt x="1127" y="546"/>
                    </a:cubicBezTo>
                    <a:cubicBezTo>
                      <a:pt x="1122" y="549"/>
                      <a:pt x="1120" y="554"/>
                      <a:pt x="1119" y="559"/>
                    </a:cubicBezTo>
                    <a:cubicBezTo>
                      <a:pt x="1118" y="565"/>
                      <a:pt x="1119" y="580"/>
                      <a:pt x="1114" y="585"/>
                    </a:cubicBezTo>
                    <a:cubicBezTo>
                      <a:pt x="1110" y="589"/>
                      <a:pt x="1106" y="588"/>
                      <a:pt x="1104" y="585"/>
                    </a:cubicBezTo>
                    <a:cubicBezTo>
                      <a:pt x="1101" y="588"/>
                      <a:pt x="1104" y="594"/>
                      <a:pt x="1109" y="596"/>
                    </a:cubicBezTo>
                    <a:cubicBezTo>
                      <a:pt x="1117" y="599"/>
                      <a:pt x="1129" y="594"/>
                      <a:pt x="1132" y="583"/>
                    </a:cubicBezTo>
                    <a:cubicBezTo>
                      <a:pt x="1133" y="579"/>
                      <a:pt x="1132" y="574"/>
                      <a:pt x="1130" y="569"/>
                    </a:cubicBezTo>
                    <a:close/>
                    <a:moveTo>
                      <a:pt x="1230" y="447"/>
                    </a:moveTo>
                    <a:cubicBezTo>
                      <a:pt x="1230" y="464"/>
                      <a:pt x="1242" y="472"/>
                      <a:pt x="1245" y="477"/>
                    </a:cubicBezTo>
                    <a:cubicBezTo>
                      <a:pt x="1249" y="484"/>
                      <a:pt x="1242" y="488"/>
                      <a:pt x="1237" y="482"/>
                    </a:cubicBezTo>
                    <a:cubicBezTo>
                      <a:pt x="1231" y="476"/>
                      <a:pt x="1226" y="461"/>
                      <a:pt x="1230" y="447"/>
                    </a:cubicBezTo>
                    <a:close/>
                    <a:moveTo>
                      <a:pt x="1249" y="510"/>
                    </a:moveTo>
                    <a:cubicBezTo>
                      <a:pt x="1248" y="510"/>
                      <a:pt x="1247" y="509"/>
                      <a:pt x="1246" y="508"/>
                    </a:cubicBezTo>
                    <a:cubicBezTo>
                      <a:pt x="1245" y="507"/>
                      <a:pt x="1245" y="504"/>
                      <a:pt x="1246" y="503"/>
                    </a:cubicBezTo>
                    <a:cubicBezTo>
                      <a:pt x="1248" y="501"/>
                      <a:pt x="1251" y="501"/>
                      <a:pt x="1252" y="502"/>
                    </a:cubicBezTo>
                    <a:cubicBezTo>
                      <a:pt x="1256" y="503"/>
                      <a:pt x="1254" y="506"/>
                      <a:pt x="1255" y="508"/>
                    </a:cubicBezTo>
                    <a:cubicBezTo>
                      <a:pt x="1256" y="510"/>
                      <a:pt x="1259" y="512"/>
                      <a:pt x="1262" y="511"/>
                    </a:cubicBezTo>
                    <a:cubicBezTo>
                      <a:pt x="1266" y="511"/>
                      <a:pt x="1269" y="508"/>
                      <a:pt x="1270" y="505"/>
                    </a:cubicBezTo>
                    <a:cubicBezTo>
                      <a:pt x="1270" y="502"/>
                      <a:pt x="1269" y="500"/>
                      <a:pt x="1267" y="500"/>
                    </a:cubicBezTo>
                    <a:cubicBezTo>
                      <a:pt x="1268" y="502"/>
                      <a:pt x="1266" y="505"/>
                      <a:pt x="1263" y="504"/>
                    </a:cubicBezTo>
                    <a:cubicBezTo>
                      <a:pt x="1261" y="504"/>
                      <a:pt x="1259" y="501"/>
                      <a:pt x="1256" y="499"/>
                    </a:cubicBezTo>
                    <a:cubicBezTo>
                      <a:pt x="1253" y="496"/>
                      <a:pt x="1250" y="495"/>
                      <a:pt x="1247" y="494"/>
                    </a:cubicBezTo>
                    <a:cubicBezTo>
                      <a:pt x="1241" y="494"/>
                      <a:pt x="1236" y="500"/>
                      <a:pt x="1236" y="506"/>
                    </a:cubicBezTo>
                    <a:cubicBezTo>
                      <a:pt x="1237" y="509"/>
                      <a:pt x="1239" y="512"/>
                      <a:pt x="1241" y="514"/>
                    </a:cubicBezTo>
                    <a:cubicBezTo>
                      <a:pt x="1244" y="516"/>
                      <a:pt x="1252" y="519"/>
                      <a:pt x="1253" y="523"/>
                    </a:cubicBezTo>
                    <a:cubicBezTo>
                      <a:pt x="1254" y="526"/>
                      <a:pt x="1252" y="528"/>
                      <a:pt x="1250" y="528"/>
                    </a:cubicBezTo>
                    <a:cubicBezTo>
                      <a:pt x="1251" y="531"/>
                      <a:pt x="1255" y="531"/>
                      <a:pt x="1257" y="529"/>
                    </a:cubicBezTo>
                    <a:cubicBezTo>
                      <a:pt x="1261" y="526"/>
                      <a:pt x="1262" y="518"/>
                      <a:pt x="1257" y="514"/>
                    </a:cubicBezTo>
                    <a:cubicBezTo>
                      <a:pt x="1255" y="512"/>
                      <a:pt x="1253" y="511"/>
                      <a:pt x="1249" y="510"/>
                    </a:cubicBezTo>
                    <a:close/>
                    <a:moveTo>
                      <a:pt x="1249" y="509"/>
                    </a:moveTo>
                    <a:cubicBezTo>
                      <a:pt x="1247" y="509"/>
                      <a:pt x="1246" y="507"/>
                      <a:pt x="1246" y="505"/>
                    </a:cubicBezTo>
                    <a:cubicBezTo>
                      <a:pt x="1247" y="501"/>
                      <a:pt x="1252" y="502"/>
                      <a:pt x="1254" y="504"/>
                    </a:cubicBezTo>
                    <a:cubicBezTo>
                      <a:pt x="1255" y="507"/>
                      <a:pt x="1254" y="509"/>
                      <a:pt x="1256" y="511"/>
                    </a:cubicBezTo>
                    <a:cubicBezTo>
                      <a:pt x="1253" y="509"/>
                      <a:pt x="1252" y="510"/>
                      <a:pt x="1249" y="509"/>
                    </a:cubicBezTo>
                    <a:close/>
                    <a:moveTo>
                      <a:pt x="1236" y="499"/>
                    </a:moveTo>
                    <a:cubicBezTo>
                      <a:pt x="1237" y="496"/>
                      <a:pt x="1241" y="494"/>
                      <a:pt x="1244" y="493"/>
                    </a:cubicBezTo>
                    <a:cubicBezTo>
                      <a:pt x="1244" y="490"/>
                      <a:pt x="1237" y="486"/>
                      <a:pt x="1234" y="491"/>
                    </a:cubicBezTo>
                    <a:cubicBezTo>
                      <a:pt x="1231" y="494"/>
                      <a:pt x="1233" y="498"/>
                      <a:pt x="1236" y="499"/>
                    </a:cubicBezTo>
                    <a:close/>
                    <a:moveTo>
                      <a:pt x="1233" y="490"/>
                    </a:moveTo>
                    <a:cubicBezTo>
                      <a:pt x="1233" y="489"/>
                      <a:pt x="1234" y="488"/>
                      <a:pt x="1235" y="488"/>
                    </a:cubicBezTo>
                    <a:cubicBezTo>
                      <a:pt x="1229" y="483"/>
                      <a:pt x="1226" y="474"/>
                      <a:pt x="1225" y="466"/>
                    </a:cubicBezTo>
                    <a:cubicBezTo>
                      <a:pt x="1223" y="451"/>
                      <a:pt x="1233" y="441"/>
                      <a:pt x="1234" y="419"/>
                    </a:cubicBezTo>
                    <a:cubicBezTo>
                      <a:pt x="1234" y="409"/>
                      <a:pt x="1232" y="400"/>
                      <a:pt x="1229" y="394"/>
                    </a:cubicBezTo>
                    <a:cubicBezTo>
                      <a:pt x="1223" y="380"/>
                      <a:pt x="1210" y="368"/>
                      <a:pt x="1208" y="351"/>
                    </a:cubicBezTo>
                    <a:cubicBezTo>
                      <a:pt x="1211" y="358"/>
                      <a:pt x="1219" y="360"/>
                      <a:pt x="1224" y="351"/>
                    </a:cubicBezTo>
                    <a:cubicBezTo>
                      <a:pt x="1228" y="345"/>
                      <a:pt x="1225" y="332"/>
                      <a:pt x="1241" y="328"/>
                    </a:cubicBezTo>
                    <a:cubicBezTo>
                      <a:pt x="1233" y="326"/>
                      <a:pt x="1223" y="326"/>
                      <a:pt x="1216" y="330"/>
                    </a:cubicBezTo>
                    <a:cubicBezTo>
                      <a:pt x="1211" y="333"/>
                      <a:pt x="1208" y="337"/>
                      <a:pt x="1207" y="342"/>
                    </a:cubicBezTo>
                    <a:cubicBezTo>
                      <a:pt x="1200" y="365"/>
                      <a:pt x="1229" y="385"/>
                      <a:pt x="1229" y="405"/>
                    </a:cubicBezTo>
                    <a:cubicBezTo>
                      <a:pt x="1229" y="404"/>
                      <a:pt x="1229" y="403"/>
                      <a:pt x="1229" y="402"/>
                    </a:cubicBezTo>
                    <a:cubicBezTo>
                      <a:pt x="1226" y="383"/>
                      <a:pt x="1204" y="372"/>
                      <a:pt x="1186" y="378"/>
                    </a:cubicBezTo>
                    <a:cubicBezTo>
                      <a:pt x="1177" y="381"/>
                      <a:pt x="1169" y="388"/>
                      <a:pt x="1166" y="398"/>
                    </a:cubicBezTo>
                    <a:cubicBezTo>
                      <a:pt x="1162" y="409"/>
                      <a:pt x="1164" y="421"/>
                      <a:pt x="1171" y="430"/>
                    </a:cubicBezTo>
                    <a:cubicBezTo>
                      <a:pt x="1179" y="440"/>
                      <a:pt x="1191" y="444"/>
                      <a:pt x="1202" y="438"/>
                    </a:cubicBezTo>
                    <a:cubicBezTo>
                      <a:pt x="1209" y="435"/>
                      <a:pt x="1213" y="428"/>
                      <a:pt x="1212" y="420"/>
                    </a:cubicBezTo>
                    <a:cubicBezTo>
                      <a:pt x="1211" y="410"/>
                      <a:pt x="1203" y="404"/>
                      <a:pt x="1196" y="404"/>
                    </a:cubicBezTo>
                    <a:cubicBezTo>
                      <a:pt x="1187" y="404"/>
                      <a:pt x="1179" y="411"/>
                      <a:pt x="1181" y="421"/>
                    </a:cubicBezTo>
                    <a:cubicBezTo>
                      <a:pt x="1180" y="410"/>
                      <a:pt x="1188" y="404"/>
                      <a:pt x="1197" y="406"/>
                    </a:cubicBezTo>
                    <a:cubicBezTo>
                      <a:pt x="1203" y="407"/>
                      <a:pt x="1209" y="412"/>
                      <a:pt x="1209" y="420"/>
                    </a:cubicBezTo>
                    <a:cubicBezTo>
                      <a:pt x="1210" y="427"/>
                      <a:pt x="1207" y="433"/>
                      <a:pt x="1201" y="435"/>
                    </a:cubicBezTo>
                    <a:cubicBezTo>
                      <a:pt x="1191" y="440"/>
                      <a:pt x="1181" y="436"/>
                      <a:pt x="1174" y="428"/>
                    </a:cubicBezTo>
                    <a:cubicBezTo>
                      <a:pt x="1167" y="420"/>
                      <a:pt x="1166" y="409"/>
                      <a:pt x="1169" y="399"/>
                    </a:cubicBezTo>
                    <a:cubicBezTo>
                      <a:pt x="1173" y="389"/>
                      <a:pt x="1180" y="383"/>
                      <a:pt x="1189" y="381"/>
                    </a:cubicBezTo>
                    <a:cubicBezTo>
                      <a:pt x="1205" y="376"/>
                      <a:pt x="1224" y="386"/>
                      <a:pt x="1227" y="403"/>
                    </a:cubicBezTo>
                    <a:cubicBezTo>
                      <a:pt x="1230" y="417"/>
                      <a:pt x="1226" y="427"/>
                      <a:pt x="1215" y="436"/>
                    </a:cubicBezTo>
                    <a:cubicBezTo>
                      <a:pt x="1198" y="451"/>
                      <a:pt x="1173" y="455"/>
                      <a:pt x="1157" y="448"/>
                    </a:cubicBezTo>
                    <a:cubicBezTo>
                      <a:pt x="1148" y="443"/>
                      <a:pt x="1142" y="434"/>
                      <a:pt x="1148" y="425"/>
                    </a:cubicBezTo>
                    <a:cubicBezTo>
                      <a:pt x="1152" y="420"/>
                      <a:pt x="1158" y="419"/>
                      <a:pt x="1164" y="423"/>
                    </a:cubicBezTo>
                    <a:cubicBezTo>
                      <a:pt x="1162" y="413"/>
                      <a:pt x="1146" y="411"/>
                      <a:pt x="1136" y="421"/>
                    </a:cubicBezTo>
                    <a:cubicBezTo>
                      <a:pt x="1127" y="430"/>
                      <a:pt x="1127" y="441"/>
                      <a:pt x="1131" y="449"/>
                    </a:cubicBezTo>
                    <a:cubicBezTo>
                      <a:pt x="1136" y="462"/>
                      <a:pt x="1152" y="470"/>
                      <a:pt x="1168" y="468"/>
                    </a:cubicBezTo>
                    <a:cubicBezTo>
                      <a:pt x="1186" y="466"/>
                      <a:pt x="1203" y="456"/>
                      <a:pt x="1214" y="442"/>
                    </a:cubicBezTo>
                    <a:cubicBezTo>
                      <a:pt x="1213" y="444"/>
                      <a:pt x="1212" y="446"/>
                      <a:pt x="1210" y="448"/>
                    </a:cubicBezTo>
                    <a:cubicBezTo>
                      <a:pt x="1190" y="470"/>
                      <a:pt x="1162" y="479"/>
                      <a:pt x="1132" y="471"/>
                    </a:cubicBezTo>
                    <a:cubicBezTo>
                      <a:pt x="1110" y="465"/>
                      <a:pt x="1096" y="449"/>
                      <a:pt x="1092" y="427"/>
                    </a:cubicBezTo>
                    <a:cubicBezTo>
                      <a:pt x="1090" y="413"/>
                      <a:pt x="1091" y="400"/>
                      <a:pt x="1096" y="388"/>
                    </a:cubicBezTo>
                    <a:cubicBezTo>
                      <a:pt x="1101" y="375"/>
                      <a:pt x="1109" y="363"/>
                      <a:pt x="1120" y="355"/>
                    </a:cubicBezTo>
                    <a:cubicBezTo>
                      <a:pt x="1125" y="350"/>
                      <a:pt x="1130" y="348"/>
                      <a:pt x="1136" y="346"/>
                    </a:cubicBezTo>
                    <a:cubicBezTo>
                      <a:pt x="1148" y="342"/>
                      <a:pt x="1161" y="342"/>
                      <a:pt x="1172" y="348"/>
                    </a:cubicBezTo>
                    <a:cubicBezTo>
                      <a:pt x="1180" y="354"/>
                      <a:pt x="1185" y="361"/>
                      <a:pt x="1186" y="371"/>
                    </a:cubicBezTo>
                    <a:cubicBezTo>
                      <a:pt x="1197" y="363"/>
                      <a:pt x="1191" y="336"/>
                      <a:pt x="1168" y="338"/>
                    </a:cubicBezTo>
                    <a:cubicBezTo>
                      <a:pt x="1161" y="326"/>
                      <a:pt x="1140" y="335"/>
                      <a:pt x="1128" y="345"/>
                    </a:cubicBezTo>
                    <a:cubicBezTo>
                      <a:pt x="1142" y="332"/>
                      <a:pt x="1169" y="323"/>
                      <a:pt x="1182" y="319"/>
                    </a:cubicBezTo>
                    <a:cubicBezTo>
                      <a:pt x="1182" y="319"/>
                      <a:pt x="1182" y="318"/>
                      <a:pt x="1182" y="317"/>
                    </a:cubicBezTo>
                    <a:cubicBezTo>
                      <a:pt x="1176" y="318"/>
                      <a:pt x="1169" y="320"/>
                      <a:pt x="1162" y="322"/>
                    </a:cubicBezTo>
                    <a:cubicBezTo>
                      <a:pt x="1170" y="315"/>
                      <a:pt x="1174" y="304"/>
                      <a:pt x="1171" y="293"/>
                    </a:cubicBezTo>
                    <a:cubicBezTo>
                      <a:pt x="1167" y="273"/>
                      <a:pt x="1146" y="259"/>
                      <a:pt x="1145" y="234"/>
                    </a:cubicBezTo>
                    <a:cubicBezTo>
                      <a:pt x="1137" y="255"/>
                      <a:pt x="1150" y="276"/>
                      <a:pt x="1154" y="290"/>
                    </a:cubicBezTo>
                    <a:cubicBezTo>
                      <a:pt x="1161" y="317"/>
                      <a:pt x="1151" y="324"/>
                      <a:pt x="1134" y="336"/>
                    </a:cubicBezTo>
                    <a:cubicBezTo>
                      <a:pt x="1136" y="333"/>
                      <a:pt x="1138" y="331"/>
                      <a:pt x="1140" y="327"/>
                    </a:cubicBezTo>
                    <a:cubicBezTo>
                      <a:pt x="1150" y="308"/>
                      <a:pt x="1148" y="285"/>
                      <a:pt x="1136" y="269"/>
                    </a:cubicBezTo>
                    <a:cubicBezTo>
                      <a:pt x="1125" y="255"/>
                      <a:pt x="1110" y="249"/>
                      <a:pt x="1093" y="252"/>
                    </a:cubicBezTo>
                    <a:cubicBezTo>
                      <a:pt x="1072" y="256"/>
                      <a:pt x="1056" y="273"/>
                      <a:pt x="1053" y="294"/>
                    </a:cubicBezTo>
                    <a:cubicBezTo>
                      <a:pt x="1052" y="304"/>
                      <a:pt x="1054" y="313"/>
                      <a:pt x="1059" y="320"/>
                    </a:cubicBezTo>
                    <a:cubicBezTo>
                      <a:pt x="1069" y="334"/>
                      <a:pt x="1084" y="336"/>
                      <a:pt x="1098" y="330"/>
                    </a:cubicBezTo>
                    <a:cubicBezTo>
                      <a:pt x="1081" y="328"/>
                      <a:pt x="1083" y="315"/>
                      <a:pt x="1078" y="309"/>
                    </a:cubicBezTo>
                    <a:cubicBezTo>
                      <a:pt x="1070" y="297"/>
                      <a:pt x="1056" y="312"/>
                      <a:pt x="1065" y="324"/>
                    </a:cubicBezTo>
                    <a:cubicBezTo>
                      <a:pt x="1066" y="325"/>
                      <a:pt x="1067" y="326"/>
                      <a:pt x="1068" y="328"/>
                    </a:cubicBezTo>
                    <a:cubicBezTo>
                      <a:pt x="1058" y="320"/>
                      <a:pt x="1053" y="307"/>
                      <a:pt x="1055" y="294"/>
                    </a:cubicBezTo>
                    <a:cubicBezTo>
                      <a:pt x="1058" y="274"/>
                      <a:pt x="1073" y="259"/>
                      <a:pt x="1094" y="255"/>
                    </a:cubicBezTo>
                    <a:cubicBezTo>
                      <a:pt x="1109" y="253"/>
                      <a:pt x="1123" y="259"/>
                      <a:pt x="1132" y="271"/>
                    </a:cubicBezTo>
                    <a:cubicBezTo>
                      <a:pt x="1144" y="286"/>
                      <a:pt x="1145" y="307"/>
                      <a:pt x="1136" y="324"/>
                    </a:cubicBezTo>
                    <a:cubicBezTo>
                      <a:pt x="1132" y="331"/>
                      <a:pt x="1128" y="336"/>
                      <a:pt x="1123" y="341"/>
                    </a:cubicBezTo>
                    <a:cubicBezTo>
                      <a:pt x="1126" y="338"/>
                      <a:pt x="1128" y="334"/>
                      <a:pt x="1129" y="329"/>
                    </a:cubicBezTo>
                    <a:cubicBezTo>
                      <a:pt x="1133" y="318"/>
                      <a:pt x="1130" y="302"/>
                      <a:pt x="1117" y="297"/>
                    </a:cubicBezTo>
                    <a:cubicBezTo>
                      <a:pt x="1112" y="295"/>
                      <a:pt x="1105" y="297"/>
                      <a:pt x="1101" y="301"/>
                    </a:cubicBezTo>
                    <a:cubicBezTo>
                      <a:pt x="1098" y="304"/>
                      <a:pt x="1097" y="309"/>
                      <a:pt x="1097" y="313"/>
                    </a:cubicBezTo>
                    <a:cubicBezTo>
                      <a:pt x="1098" y="317"/>
                      <a:pt x="1101" y="322"/>
                      <a:pt x="1105" y="324"/>
                    </a:cubicBezTo>
                    <a:cubicBezTo>
                      <a:pt x="1110" y="327"/>
                      <a:pt x="1117" y="325"/>
                      <a:pt x="1120" y="320"/>
                    </a:cubicBezTo>
                    <a:cubicBezTo>
                      <a:pt x="1122" y="317"/>
                      <a:pt x="1122" y="313"/>
                      <a:pt x="1119" y="310"/>
                    </a:cubicBezTo>
                    <a:cubicBezTo>
                      <a:pt x="1117" y="308"/>
                      <a:pt x="1115" y="308"/>
                      <a:pt x="1113" y="310"/>
                    </a:cubicBezTo>
                    <a:cubicBezTo>
                      <a:pt x="1115" y="310"/>
                      <a:pt x="1116" y="311"/>
                      <a:pt x="1117" y="312"/>
                    </a:cubicBezTo>
                    <a:cubicBezTo>
                      <a:pt x="1119" y="315"/>
                      <a:pt x="1117" y="318"/>
                      <a:pt x="1113" y="319"/>
                    </a:cubicBezTo>
                    <a:cubicBezTo>
                      <a:pt x="1112" y="319"/>
                      <a:pt x="1109" y="318"/>
                      <a:pt x="1107" y="316"/>
                    </a:cubicBezTo>
                    <a:cubicBezTo>
                      <a:pt x="1105" y="314"/>
                      <a:pt x="1105" y="310"/>
                      <a:pt x="1107" y="307"/>
                    </a:cubicBezTo>
                    <a:cubicBezTo>
                      <a:pt x="1109" y="304"/>
                      <a:pt x="1113" y="303"/>
                      <a:pt x="1117" y="305"/>
                    </a:cubicBezTo>
                    <a:cubicBezTo>
                      <a:pt x="1127" y="308"/>
                      <a:pt x="1129" y="324"/>
                      <a:pt x="1126" y="333"/>
                    </a:cubicBezTo>
                    <a:cubicBezTo>
                      <a:pt x="1122" y="344"/>
                      <a:pt x="1112" y="353"/>
                      <a:pt x="1105" y="361"/>
                    </a:cubicBezTo>
                    <a:cubicBezTo>
                      <a:pt x="1097" y="371"/>
                      <a:pt x="1091" y="383"/>
                      <a:pt x="1089" y="400"/>
                    </a:cubicBezTo>
                    <a:cubicBezTo>
                      <a:pt x="1089" y="397"/>
                      <a:pt x="1088" y="393"/>
                      <a:pt x="1088" y="390"/>
                    </a:cubicBezTo>
                    <a:cubicBezTo>
                      <a:pt x="1083" y="368"/>
                      <a:pt x="1069" y="352"/>
                      <a:pt x="1047" y="348"/>
                    </a:cubicBezTo>
                    <a:cubicBezTo>
                      <a:pt x="1026" y="345"/>
                      <a:pt x="1006" y="353"/>
                      <a:pt x="994" y="370"/>
                    </a:cubicBezTo>
                    <a:cubicBezTo>
                      <a:pt x="983" y="386"/>
                      <a:pt x="980" y="408"/>
                      <a:pt x="991" y="425"/>
                    </a:cubicBezTo>
                    <a:cubicBezTo>
                      <a:pt x="1001" y="441"/>
                      <a:pt x="1017" y="448"/>
                      <a:pt x="1033" y="444"/>
                    </a:cubicBezTo>
                    <a:cubicBezTo>
                      <a:pt x="1043" y="442"/>
                      <a:pt x="1051" y="436"/>
                      <a:pt x="1055" y="428"/>
                    </a:cubicBezTo>
                    <a:cubicBezTo>
                      <a:pt x="1057" y="423"/>
                      <a:pt x="1059" y="417"/>
                      <a:pt x="1058" y="411"/>
                    </a:cubicBezTo>
                    <a:cubicBezTo>
                      <a:pt x="1057" y="400"/>
                      <a:pt x="1049" y="393"/>
                      <a:pt x="1039" y="393"/>
                    </a:cubicBezTo>
                    <a:cubicBezTo>
                      <a:pt x="1028" y="392"/>
                      <a:pt x="1019" y="400"/>
                      <a:pt x="1018" y="411"/>
                    </a:cubicBezTo>
                    <a:cubicBezTo>
                      <a:pt x="1017" y="422"/>
                      <a:pt x="1025" y="432"/>
                      <a:pt x="1037" y="433"/>
                    </a:cubicBezTo>
                    <a:cubicBezTo>
                      <a:pt x="1046" y="433"/>
                      <a:pt x="1055" y="427"/>
                      <a:pt x="1057" y="419"/>
                    </a:cubicBezTo>
                    <a:cubicBezTo>
                      <a:pt x="1055" y="431"/>
                      <a:pt x="1045" y="441"/>
                      <a:pt x="1032" y="443"/>
                    </a:cubicBezTo>
                    <a:cubicBezTo>
                      <a:pt x="1017" y="446"/>
                      <a:pt x="1002" y="439"/>
                      <a:pt x="993" y="424"/>
                    </a:cubicBezTo>
                    <a:cubicBezTo>
                      <a:pt x="983" y="408"/>
                      <a:pt x="986" y="388"/>
                      <a:pt x="996" y="373"/>
                    </a:cubicBezTo>
                    <a:cubicBezTo>
                      <a:pt x="1007" y="356"/>
                      <a:pt x="1027" y="349"/>
                      <a:pt x="1046" y="352"/>
                    </a:cubicBezTo>
                    <a:cubicBezTo>
                      <a:pt x="1065" y="357"/>
                      <a:pt x="1078" y="370"/>
                      <a:pt x="1082" y="390"/>
                    </a:cubicBezTo>
                    <a:cubicBezTo>
                      <a:pt x="1084" y="404"/>
                      <a:pt x="1082" y="418"/>
                      <a:pt x="1087" y="433"/>
                    </a:cubicBezTo>
                    <a:cubicBezTo>
                      <a:pt x="1093" y="454"/>
                      <a:pt x="1109" y="469"/>
                      <a:pt x="1131" y="476"/>
                    </a:cubicBezTo>
                    <a:cubicBezTo>
                      <a:pt x="1162" y="485"/>
                      <a:pt x="1193" y="476"/>
                      <a:pt x="1215" y="451"/>
                    </a:cubicBezTo>
                    <a:cubicBezTo>
                      <a:pt x="1224" y="440"/>
                      <a:pt x="1230" y="429"/>
                      <a:pt x="1232" y="416"/>
                    </a:cubicBezTo>
                    <a:cubicBezTo>
                      <a:pt x="1232" y="429"/>
                      <a:pt x="1228" y="442"/>
                      <a:pt x="1221" y="453"/>
                    </a:cubicBezTo>
                    <a:cubicBezTo>
                      <a:pt x="1211" y="469"/>
                      <a:pt x="1195" y="483"/>
                      <a:pt x="1179" y="491"/>
                    </a:cubicBezTo>
                    <a:cubicBezTo>
                      <a:pt x="1173" y="495"/>
                      <a:pt x="1168" y="499"/>
                      <a:pt x="1162" y="504"/>
                    </a:cubicBezTo>
                    <a:cubicBezTo>
                      <a:pt x="1161" y="506"/>
                      <a:pt x="1159" y="507"/>
                      <a:pt x="1158" y="508"/>
                    </a:cubicBezTo>
                    <a:cubicBezTo>
                      <a:pt x="1156" y="511"/>
                      <a:pt x="1154" y="514"/>
                      <a:pt x="1152" y="516"/>
                    </a:cubicBezTo>
                    <a:cubicBezTo>
                      <a:pt x="1152" y="518"/>
                      <a:pt x="1147" y="527"/>
                      <a:pt x="1149" y="528"/>
                    </a:cubicBezTo>
                    <a:cubicBezTo>
                      <a:pt x="1150" y="528"/>
                      <a:pt x="1153" y="523"/>
                      <a:pt x="1153" y="522"/>
                    </a:cubicBezTo>
                    <a:cubicBezTo>
                      <a:pt x="1156" y="518"/>
                      <a:pt x="1158" y="514"/>
                      <a:pt x="1161" y="511"/>
                    </a:cubicBezTo>
                    <a:cubicBezTo>
                      <a:pt x="1162" y="509"/>
                      <a:pt x="1163" y="508"/>
                      <a:pt x="1165" y="507"/>
                    </a:cubicBezTo>
                    <a:cubicBezTo>
                      <a:pt x="1170" y="502"/>
                      <a:pt x="1174" y="498"/>
                      <a:pt x="1181" y="494"/>
                    </a:cubicBezTo>
                    <a:cubicBezTo>
                      <a:pt x="1181" y="494"/>
                      <a:pt x="1182" y="493"/>
                      <a:pt x="1183" y="493"/>
                    </a:cubicBezTo>
                    <a:cubicBezTo>
                      <a:pt x="1181" y="494"/>
                      <a:pt x="1180" y="496"/>
                      <a:pt x="1178" y="498"/>
                    </a:cubicBezTo>
                    <a:cubicBezTo>
                      <a:pt x="1174" y="502"/>
                      <a:pt x="1171" y="507"/>
                      <a:pt x="1169" y="513"/>
                    </a:cubicBezTo>
                    <a:cubicBezTo>
                      <a:pt x="1164" y="529"/>
                      <a:pt x="1174" y="541"/>
                      <a:pt x="1187" y="547"/>
                    </a:cubicBezTo>
                    <a:cubicBezTo>
                      <a:pt x="1199" y="551"/>
                      <a:pt x="1213" y="551"/>
                      <a:pt x="1223" y="543"/>
                    </a:cubicBezTo>
                    <a:cubicBezTo>
                      <a:pt x="1232" y="536"/>
                      <a:pt x="1234" y="526"/>
                      <a:pt x="1230" y="516"/>
                    </a:cubicBezTo>
                    <a:cubicBezTo>
                      <a:pt x="1227" y="509"/>
                      <a:pt x="1219" y="501"/>
                      <a:pt x="1210" y="503"/>
                    </a:cubicBezTo>
                    <a:cubicBezTo>
                      <a:pt x="1206" y="503"/>
                      <a:pt x="1201" y="506"/>
                      <a:pt x="1199" y="511"/>
                    </a:cubicBezTo>
                    <a:cubicBezTo>
                      <a:pt x="1198" y="513"/>
                      <a:pt x="1198" y="516"/>
                      <a:pt x="1199" y="519"/>
                    </a:cubicBezTo>
                    <a:cubicBezTo>
                      <a:pt x="1200" y="522"/>
                      <a:pt x="1203" y="524"/>
                      <a:pt x="1206" y="525"/>
                    </a:cubicBezTo>
                    <a:cubicBezTo>
                      <a:pt x="1210" y="526"/>
                      <a:pt x="1214" y="525"/>
                      <a:pt x="1216" y="522"/>
                    </a:cubicBezTo>
                    <a:cubicBezTo>
                      <a:pt x="1219" y="519"/>
                      <a:pt x="1219" y="514"/>
                      <a:pt x="1216" y="511"/>
                    </a:cubicBezTo>
                    <a:cubicBezTo>
                      <a:pt x="1213" y="508"/>
                      <a:pt x="1208" y="508"/>
                      <a:pt x="1204" y="511"/>
                    </a:cubicBezTo>
                    <a:cubicBezTo>
                      <a:pt x="1201" y="514"/>
                      <a:pt x="1200" y="519"/>
                      <a:pt x="1203" y="523"/>
                    </a:cubicBezTo>
                    <a:cubicBezTo>
                      <a:pt x="1204" y="524"/>
                      <a:pt x="1206" y="525"/>
                      <a:pt x="1207" y="525"/>
                    </a:cubicBezTo>
                    <a:cubicBezTo>
                      <a:pt x="1206" y="525"/>
                      <a:pt x="1206" y="525"/>
                      <a:pt x="1206" y="525"/>
                    </a:cubicBezTo>
                    <a:cubicBezTo>
                      <a:pt x="1203" y="524"/>
                      <a:pt x="1201" y="522"/>
                      <a:pt x="1199" y="519"/>
                    </a:cubicBezTo>
                    <a:cubicBezTo>
                      <a:pt x="1198" y="516"/>
                      <a:pt x="1199" y="514"/>
                      <a:pt x="1200" y="511"/>
                    </a:cubicBezTo>
                    <a:cubicBezTo>
                      <a:pt x="1202" y="507"/>
                      <a:pt x="1206" y="504"/>
                      <a:pt x="1211" y="503"/>
                    </a:cubicBezTo>
                    <a:cubicBezTo>
                      <a:pt x="1218" y="503"/>
                      <a:pt x="1226" y="510"/>
                      <a:pt x="1229" y="517"/>
                    </a:cubicBezTo>
                    <a:cubicBezTo>
                      <a:pt x="1232" y="526"/>
                      <a:pt x="1230" y="535"/>
                      <a:pt x="1222" y="542"/>
                    </a:cubicBezTo>
                    <a:cubicBezTo>
                      <a:pt x="1212" y="549"/>
                      <a:pt x="1198" y="549"/>
                      <a:pt x="1187" y="544"/>
                    </a:cubicBezTo>
                    <a:cubicBezTo>
                      <a:pt x="1176" y="539"/>
                      <a:pt x="1167" y="528"/>
                      <a:pt x="1172" y="514"/>
                    </a:cubicBezTo>
                    <a:cubicBezTo>
                      <a:pt x="1174" y="508"/>
                      <a:pt x="1177" y="504"/>
                      <a:pt x="1181" y="500"/>
                    </a:cubicBezTo>
                    <a:cubicBezTo>
                      <a:pt x="1183" y="497"/>
                      <a:pt x="1186" y="495"/>
                      <a:pt x="1189" y="493"/>
                    </a:cubicBezTo>
                    <a:cubicBezTo>
                      <a:pt x="1195" y="487"/>
                      <a:pt x="1204" y="480"/>
                      <a:pt x="1211" y="473"/>
                    </a:cubicBezTo>
                    <a:cubicBezTo>
                      <a:pt x="1215" y="469"/>
                      <a:pt x="1219" y="464"/>
                      <a:pt x="1222" y="459"/>
                    </a:cubicBezTo>
                    <a:cubicBezTo>
                      <a:pt x="1222" y="462"/>
                      <a:pt x="1222" y="465"/>
                      <a:pt x="1223" y="468"/>
                    </a:cubicBezTo>
                    <a:cubicBezTo>
                      <a:pt x="1224" y="477"/>
                      <a:pt x="1228" y="485"/>
                      <a:pt x="1233" y="490"/>
                    </a:cubicBezTo>
                    <a:close/>
                    <a:moveTo>
                      <a:pt x="1132" y="568"/>
                    </a:moveTo>
                    <a:cubicBezTo>
                      <a:pt x="1131" y="564"/>
                      <a:pt x="1133" y="560"/>
                      <a:pt x="1136" y="559"/>
                    </a:cubicBezTo>
                    <a:cubicBezTo>
                      <a:pt x="1143" y="558"/>
                      <a:pt x="1146" y="566"/>
                      <a:pt x="1143" y="570"/>
                    </a:cubicBezTo>
                    <a:cubicBezTo>
                      <a:pt x="1140" y="574"/>
                      <a:pt x="1136" y="573"/>
                      <a:pt x="1135" y="579"/>
                    </a:cubicBezTo>
                    <a:cubicBezTo>
                      <a:pt x="1135" y="573"/>
                      <a:pt x="1132" y="572"/>
                      <a:pt x="1132" y="568"/>
                    </a:cubicBezTo>
                    <a:close/>
                    <a:moveTo>
                      <a:pt x="1173" y="493"/>
                    </a:moveTo>
                    <a:cubicBezTo>
                      <a:pt x="1162" y="500"/>
                      <a:pt x="1145" y="497"/>
                      <a:pt x="1138" y="490"/>
                    </a:cubicBezTo>
                    <a:cubicBezTo>
                      <a:pt x="1132" y="484"/>
                      <a:pt x="1127" y="478"/>
                      <a:pt x="1119" y="477"/>
                    </a:cubicBezTo>
                    <a:cubicBezTo>
                      <a:pt x="1113" y="476"/>
                      <a:pt x="1104" y="479"/>
                      <a:pt x="1104" y="485"/>
                    </a:cubicBezTo>
                    <a:cubicBezTo>
                      <a:pt x="1107" y="481"/>
                      <a:pt x="1113" y="483"/>
                      <a:pt x="1118" y="486"/>
                    </a:cubicBezTo>
                    <a:cubicBezTo>
                      <a:pt x="1122" y="488"/>
                      <a:pt x="1126" y="490"/>
                      <a:pt x="1131" y="489"/>
                    </a:cubicBezTo>
                    <a:cubicBezTo>
                      <a:pt x="1133" y="499"/>
                      <a:pt x="1142" y="502"/>
                      <a:pt x="1149" y="502"/>
                    </a:cubicBezTo>
                    <a:cubicBezTo>
                      <a:pt x="1156" y="502"/>
                      <a:pt x="1167" y="499"/>
                      <a:pt x="1173" y="493"/>
                    </a:cubicBezTo>
                    <a:close/>
                    <a:moveTo>
                      <a:pt x="1191" y="607"/>
                    </a:moveTo>
                    <a:cubicBezTo>
                      <a:pt x="1204" y="624"/>
                      <a:pt x="1194" y="641"/>
                      <a:pt x="1192" y="649"/>
                    </a:cubicBezTo>
                    <a:cubicBezTo>
                      <a:pt x="1189" y="661"/>
                      <a:pt x="1201" y="663"/>
                      <a:pt x="1206" y="651"/>
                    </a:cubicBezTo>
                    <a:cubicBezTo>
                      <a:pt x="1210" y="640"/>
                      <a:pt x="1206" y="620"/>
                      <a:pt x="1191" y="607"/>
                    </a:cubicBezTo>
                    <a:close/>
                    <a:moveTo>
                      <a:pt x="1136" y="540"/>
                    </a:moveTo>
                    <a:cubicBezTo>
                      <a:pt x="1142" y="539"/>
                      <a:pt x="1149" y="543"/>
                      <a:pt x="1151" y="546"/>
                    </a:cubicBezTo>
                    <a:cubicBezTo>
                      <a:pt x="1157" y="544"/>
                      <a:pt x="1157" y="531"/>
                      <a:pt x="1147" y="529"/>
                    </a:cubicBezTo>
                    <a:cubicBezTo>
                      <a:pt x="1141" y="528"/>
                      <a:pt x="1134" y="534"/>
                      <a:pt x="1136" y="540"/>
                    </a:cubicBezTo>
                    <a:close/>
                    <a:moveTo>
                      <a:pt x="1164" y="501"/>
                    </a:moveTo>
                    <a:cubicBezTo>
                      <a:pt x="1142" y="512"/>
                      <a:pt x="1120" y="498"/>
                      <a:pt x="1112" y="496"/>
                    </a:cubicBezTo>
                    <a:cubicBezTo>
                      <a:pt x="1097" y="493"/>
                      <a:pt x="1093" y="510"/>
                      <a:pt x="1110" y="515"/>
                    </a:cubicBezTo>
                    <a:cubicBezTo>
                      <a:pt x="1121" y="518"/>
                      <a:pt x="1143" y="518"/>
                      <a:pt x="1164" y="501"/>
                    </a:cubicBezTo>
                    <a:close/>
                    <a:moveTo>
                      <a:pt x="1205" y="557"/>
                    </a:moveTo>
                    <a:cubicBezTo>
                      <a:pt x="1214" y="551"/>
                      <a:pt x="1224" y="546"/>
                      <a:pt x="1234" y="547"/>
                    </a:cubicBezTo>
                    <a:cubicBezTo>
                      <a:pt x="1244" y="548"/>
                      <a:pt x="1254" y="554"/>
                      <a:pt x="1258" y="563"/>
                    </a:cubicBezTo>
                    <a:cubicBezTo>
                      <a:pt x="1260" y="569"/>
                      <a:pt x="1260" y="575"/>
                      <a:pt x="1258" y="581"/>
                    </a:cubicBezTo>
                    <a:cubicBezTo>
                      <a:pt x="1256" y="587"/>
                      <a:pt x="1253" y="592"/>
                      <a:pt x="1249" y="597"/>
                    </a:cubicBezTo>
                    <a:cubicBezTo>
                      <a:pt x="1244" y="601"/>
                      <a:pt x="1240" y="604"/>
                      <a:pt x="1233" y="606"/>
                    </a:cubicBezTo>
                    <a:cubicBezTo>
                      <a:pt x="1231" y="607"/>
                      <a:pt x="1228" y="608"/>
                      <a:pt x="1225" y="609"/>
                    </a:cubicBezTo>
                    <a:cubicBezTo>
                      <a:pt x="1218" y="610"/>
                      <a:pt x="1212" y="610"/>
                      <a:pt x="1204" y="609"/>
                    </a:cubicBezTo>
                    <a:cubicBezTo>
                      <a:pt x="1193" y="606"/>
                      <a:pt x="1185" y="603"/>
                      <a:pt x="1177" y="595"/>
                    </a:cubicBezTo>
                    <a:cubicBezTo>
                      <a:pt x="1176" y="595"/>
                      <a:pt x="1176" y="594"/>
                      <a:pt x="1175" y="594"/>
                    </a:cubicBezTo>
                    <a:cubicBezTo>
                      <a:pt x="1177" y="601"/>
                      <a:pt x="1177" y="610"/>
                      <a:pt x="1174" y="617"/>
                    </a:cubicBezTo>
                    <a:cubicBezTo>
                      <a:pt x="1171" y="626"/>
                      <a:pt x="1166" y="634"/>
                      <a:pt x="1157" y="638"/>
                    </a:cubicBezTo>
                    <a:cubicBezTo>
                      <a:pt x="1154" y="639"/>
                      <a:pt x="1150" y="640"/>
                      <a:pt x="1145" y="640"/>
                    </a:cubicBezTo>
                    <a:cubicBezTo>
                      <a:pt x="1150" y="639"/>
                      <a:pt x="1153" y="638"/>
                      <a:pt x="1156" y="636"/>
                    </a:cubicBezTo>
                    <a:cubicBezTo>
                      <a:pt x="1164" y="632"/>
                      <a:pt x="1169" y="625"/>
                      <a:pt x="1172" y="616"/>
                    </a:cubicBezTo>
                    <a:cubicBezTo>
                      <a:pt x="1173" y="610"/>
                      <a:pt x="1174" y="604"/>
                      <a:pt x="1173" y="598"/>
                    </a:cubicBezTo>
                    <a:cubicBezTo>
                      <a:pt x="1171" y="588"/>
                      <a:pt x="1166" y="580"/>
                      <a:pt x="1163" y="570"/>
                    </a:cubicBezTo>
                    <a:cubicBezTo>
                      <a:pt x="1162" y="569"/>
                      <a:pt x="1162" y="569"/>
                      <a:pt x="1162" y="569"/>
                    </a:cubicBezTo>
                    <a:cubicBezTo>
                      <a:pt x="1161" y="563"/>
                      <a:pt x="1160" y="557"/>
                      <a:pt x="1160" y="551"/>
                    </a:cubicBezTo>
                    <a:cubicBezTo>
                      <a:pt x="1160" y="550"/>
                      <a:pt x="1161" y="535"/>
                      <a:pt x="1163" y="535"/>
                    </a:cubicBezTo>
                    <a:cubicBezTo>
                      <a:pt x="1163" y="536"/>
                      <a:pt x="1163" y="545"/>
                      <a:pt x="1163" y="546"/>
                    </a:cubicBezTo>
                    <a:cubicBezTo>
                      <a:pt x="1164" y="554"/>
                      <a:pt x="1164" y="560"/>
                      <a:pt x="1166" y="568"/>
                    </a:cubicBezTo>
                    <a:cubicBezTo>
                      <a:pt x="1166" y="569"/>
                      <a:pt x="1166" y="569"/>
                      <a:pt x="1166" y="569"/>
                    </a:cubicBezTo>
                    <a:cubicBezTo>
                      <a:pt x="1169" y="578"/>
                      <a:pt x="1172" y="586"/>
                      <a:pt x="1179" y="593"/>
                    </a:cubicBezTo>
                    <a:cubicBezTo>
                      <a:pt x="1188" y="601"/>
                      <a:pt x="1200" y="607"/>
                      <a:pt x="1212" y="605"/>
                    </a:cubicBezTo>
                    <a:cubicBezTo>
                      <a:pt x="1218" y="604"/>
                      <a:pt x="1227" y="598"/>
                      <a:pt x="1226" y="591"/>
                    </a:cubicBezTo>
                    <a:cubicBezTo>
                      <a:pt x="1226" y="588"/>
                      <a:pt x="1224" y="586"/>
                      <a:pt x="1221" y="585"/>
                    </a:cubicBezTo>
                    <a:cubicBezTo>
                      <a:pt x="1219" y="585"/>
                      <a:pt x="1217" y="586"/>
                      <a:pt x="1216" y="589"/>
                    </a:cubicBezTo>
                    <a:cubicBezTo>
                      <a:pt x="1215" y="590"/>
                      <a:pt x="1215" y="592"/>
                      <a:pt x="1216" y="593"/>
                    </a:cubicBezTo>
                    <a:cubicBezTo>
                      <a:pt x="1217" y="595"/>
                      <a:pt x="1220" y="595"/>
                      <a:pt x="1221" y="593"/>
                    </a:cubicBezTo>
                    <a:cubicBezTo>
                      <a:pt x="1222" y="592"/>
                      <a:pt x="1222" y="591"/>
                      <a:pt x="1222" y="590"/>
                    </a:cubicBezTo>
                    <a:cubicBezTo>
                      <a:pt x="1223" y="590"/>
                      <a:pt x="1224" y="592"/>
                      <a:pt x="1223" y="594"/>
                    </a:cubicBezTo>
                    <a:cubicBezTo>
                      <a:pt x="1223" y="596"/>
                      <a:pt x="1220" y="598"/>
                      <a:pt x="1218" y="598"/>
                    </a:cubicBezTo>
                    <a:cubicBezTo>
                      <a:pt x="1213" y="597"/>
                      <a:pt x="1210" y="594"/>
                      <a:pt x="1210" y="589"/>
                    </a:cubicBezTo>
                    <a:cubicBezTo>
                      <a:pt x="1210" y="586"/>
                      <a:pt x="1212" y="583"/>
                      <a:pt x="1214" y="581"/>
                    </a:cubicBezTo>
                    <a:cubicBezTo>
                      <a:pt x="1217" y="579"/>
                      <a:pt x="1220" y="579"/>
                      <a:pt x="1223" y="580"/>
                    </a:cubicBezTo>
                    <a:cubicBezTo>
                      <a:pt x="1227" y="581"/>
                      <a:pt x="1230" y="584"/>
                      <a:pt x="1230" y="588"/>
                    </a:cubicBezTo>
                    <a:cubicBezTo>
                      <a:pt x="1232" y="598"/>
                      <a:pt x="1223" y="605"/>
                      <a:pt x="1215" y="606"/>
                    </a:cubicBezTo>
                    <a:cubicBezTo>
                      <a:pt x="1212" y="607"/>
                      <a:pt x="1209" y="607"/>
                      <a:pt x="1206" y="607"/>
                    </a:cubicBezTo>
                    <a:cubicBezTo>
                      <a:pt x="1216" y="608"/>
                      <a:pt x="1223" y="608"/>
                      <a:pt x="1233" y="605"/>
                    </a:cubicBezTo>
                    <a:cubicBezTo>
                      <a:pt x="1239" y="602"/>
                      <a:pt x="1243" y="600"/>
                      <a:pt x="1248" y="596"/>
                    </a:cubicBezTo>
                    <a:cubicBezTo>
                      <a:pt x="1252" y="591"/>
                      <a:pt x="1255" y="587"/>
                      <a:pt x="1257" y="581"/>
                    </a:cubicBezTo>
                    <a:cubicBezTo>
                      <a:pt x="1258" y="577"/>
                      <a:pt x="1258" y="574"/>
                      <a:pt x="1258" y="571"/>
                    </a:cubicBezTo>
                    <a:cubicBezTo>
                      <a:pt x="1258" y="571"/>
                      <a:pt x="1258" y="571"/>
                      <a:pt x="1258" y="571"/>
                    </a:cubicBezTo>
                    <a:cubicBezTo>
                      <a:pt x="1257" y="580"/>
                      <a:pt x="1248" y="586"/>
                      <a:pt x="1238" y="578"/>
                    </a:cubicBezTo>
                    <a:cubicBezTo>
                      <a:pt x="1231" y="572"/>
                      <a:pt x="1228" y="554"/>
                      <a:pt x="1205" y="557"/>
                    </a:cubicBezTo>
                    <a:close/>
                    <a:moveTo>
                      <a:pt x="1157" y="635"/>
                    </a:moveTo>
                    <a:cubicBezTo>
                      <a:pt x="1152" y="625"/>
                      <a:pt x="1138" y="632"/>
                      <a:pt x="1134" y="633"/>
                    </a:cubicBezTo>
                    <a:cubicBezTo>
                      <a:pt x="1129" y="634"/>
                      <a:pt x="1127" y="634"/>
                      <a:pt x="1124" y="632"/>
                    </a:cubicBezTo>
                    <a:cubicBezTo>
                      <a:pt x="1125" y="636"/>
                      <a:pt x="1134" y="644"/>
                      <a:pt x="1139" y="646"/>
                    </a:cubicBezTo>
                    <a:cubicBezTo>
                      <a:pt x="1146" y="649"/>
                      <a:pt x="1154" y="648"/>
                      <a:pt x="1157" y="639"/>
                    </a:cubicBezTo>
                    <a:cubicBezTo>
                      <a:pt x="1153" y="641"/>
                      <a:pt x="1147" y="642"/>
                      <a:pt x="1143" y="639"/>
                    </a:cubicBezTo>
                    <a:cubicBezTo>
                      <a:pt x="1145" y="640"/>
                      <a:pt x="1152" y="638"/>
                      <a:pt x="1157" y="635"/>
                    </a:cubicBezTo>
                    <a:close/>
                    <a:moveTo>
                      <a:pt x="1164" y="528"/>
                    </a:moveTo>
                    <a:cubicBezTo>
                      <a:pt x="1173" y="552"/>
                      <a:pt x="1194" y="558"/>
                      <a:pt x="1201" y="568"/>
                    </a:cubicBezTo>
                    <a:cubicBezTo>
                      <a:pt x="1210" y="578"/>
                      <a:pt x="1198" y="589"/>
                      <a:pt x="1186" y="580"/>
                    </a:cubicBezTo>
                    <a:cubicBezTo>
                      <a:pt x="1173" y="570"/>
                      <a:pt x="1165" y="548"/>
                      <a:pt x="1164" y="528"/>
                    </a:cubicBezTo>
                    <a:close/>
                    <a:moveTo>
                      <a:pt x="1197" y="610"/>
                    </a:moveTo>
                    <a:cubicBezTo>
                      <a:pt x="1215" y="620"/>
                      <a:pt x="1254" y="614"/>
                      <a:pt x="1254" y="593"/>
                    </a:cubicBezTo>
                    <a:cubicBezTo>
                      <a:pt x="1259" y="592"/>
                      <a:pt x="1262" y="598"/>
                      <a:pt x="1261" y="604"/>
                    </a:cubicBezTo>
                    <a:cubicBezTo>
                      <a:pt x="1260" y="611"/>
                      <a:pt x="1253" y="617"/>
                      <a:pt x="1244" y="616"/>
                    </a:cubicBezTo>
                    <a:cubicBezTo>
                      <a:pt x="1243" y="622"/>
                      <a:pt x="1230" y="625"/>
                      <a:pt x="1216" y="621"/>
                    </a:cubicBezTo>
                    <a:cubicBezTo>
                      <a:pt x="1222" y="627"/>
                      <a:pt x="1228" y="635"/>
                      <a:pt x="1230" y="643"/>
                    </a:cubicBezTo>
                    <a:cubicBezTo>
                      <a:pt x="1233" y="653"/>
                      <a:pt x="1235" y="664"/>
                      <a:pt x="1232" y="673"/>
                    </a:cubicBezTo>
                    <a:cubicBezTo>
                      <a:pt x="1229" y="683"/>
                      <a:pt x="1222" y="692"/>
                      <a:pt x="1212" y="694"/>
                    </a:cubicBezTo>
                    <a:cubicBezTo>
                      <a:pt x="1205" y="696"/>
                      <a:pt x="1196" y="695"/>
                      <a:pt x="1192" y="689"/>
                    </a:cubicBezTo>
                    <a:cubicBezTo>
                      <a:pt x="1188" y="684"/>
                      <a:pt x="1188" y="676"/>
                      <a:pt x="1191" y="671"/>
                    </a:cubicBezTo>
                    <a:cubicBezTo>
                      <a:pt x="1194" y="666"/>
                      <a:pt x="1199" y="662"/>
                      <a:pt x="1205" y="659"/>
                    </a:cubicBezTo>
                    <a:cubicBezTo>
                      <a:pt x="1196" y="670"/>
                      <a:pt x="1205" y="677"/>
                      <a:pt x="1205" y="682"/>
                    </a:cubicBezTo>
                    <a:cubicBezTo>
                      <a:pt x="1206" y="690"/>
                      <a:pt x="1200" y="693"/>
                      <a:pt x="1195" y="690"/>
                    </a:cubicBezTo>
                    <a:cubicBezTo>
                      <a:pt x="1195" y="690"/>
                      <a:pt x="1195" y="690"/>
                      <a:pt x="1195" y="690"/>
                    </a:cubicBezTo>
                    <a:cubicBezTo>
                      <a:pt x="1200" y="694"/>
                      <a:pt x="1206" y="694"/>
                      <a:pt x="1211" y="693"/>
                    </a:cubicBezTo>
                    <a:cubicBezTo>
                      <a:pt x="1220" y="690"/>
                      <a:pt x="1227" y="685"/>
                      <a:pt x="1230" y="676"/>
                    </a:cubicBezTo>
                    <a:cubicBezTo>
                      <a:pt x="1229" y="678"/>
                      <a:pt x="1227" y="680"/>
                      <a:pt x="1225" y="681"/>
                    </a:cubicBezTo>
                    <a:cubicBezTo>
                      <a:pt x="1222" y="684"/>
                      <a:pt x="1217" y="685"/>
                      <a:pt x="1213" y="682"/>
                    </a:cubicBezTo>
                    <a:cubicBezTo>
                      <a:pt x="1211" y="680"/>
                      <a:pt x="1210" y="678"/>
                      <a:pt x="1211" y="675"/>
                    </a:cubicBezTo>
                    <a:cubicBezTo>
                      <a:pt x="1211" y="674"/>
                      <a:pt x="1213" y="672"/>
                      <a:pt x="1214" y="672"/>
                    </a:cubicBezTo>
                    <a:cubicBezTo>
                      <a:pt x="1216" y="671"/>
                      <a:pt x="1218" y="671"/>
                      <a:pt x="1220" y="672"/>
                    </a:cubicBezTo>
                    <a:cubicBezTo>
                      <a:pt x="1222" y="673"/>
                      <a:pt x="1223" y="676"/>
                      <a:pt x="1221" y="678"/>
                    </a:cubicBezTo>
                    <a:cubicBezTo>
                      <a:pt x="1221" y="680"/>
                      <a:pt x="1219" y="680"/>
                      <a:pt x="1218" y="680"/>
                    </a:cubicBezTo>
                    <a:cubicBezTo>
                      <a:pt x="1217" y="680"/>
                      <a:pt x="1216" y="679"/>
                      <a:pt x="1216" y="678"/>
                    </a:cubicBezTo>
                    <a:cubicBezTo>
                      <a:pt x="1217" y="678"/>
                      <a:pt x="1217" y="679"/>
                      <a:pt x="1218" y="679"/>
                    </a:cubicBezTo>
                    <a:cubicBezTo>
                      <a:pt x="1220" y="679"/>
                      <a:pt x="1220" y="677"/>
                      <a:pt x="1220" y="676"/>
                    </a:cubicBezTo>
                    <a:cubicBezTo>
                      <a:pt x="1219" y="675"/>
                      <a:pt x="1219" y="675"/>
                      <a:pt x="1217" y="675"/>
                    </a:cubicBezTo>
                    <a:cubicBezTo>
                      <a:pt x="1216" y="674"/>
                      <a:pt x="1215" y="675"/>
                      <a:pt x="1214" y="676"/>
                    </a:cubicBezTo>
                    <a:cubicBezTo>
                      <a:pt x="1214" y="678"/>
                      <a:pt x="1214" y="679"/>
                      <a:pt x="1215" y="680"/>
                    </a:cubicBezTo>
                    <a:cubicBezTo>
                      <a:pt x="1219" y="683"/>
                      <a:pt x="1225" y="681"/>
                      <a:pt x="1227" y="678"/>
                    </a:cubicBezTo>
                    <a:cubicBezTo>
                      <a:pt x="1232" y="673"/>
                      <a:pt x="1232" y="664"/>
                      <a:pt x="1232" y="658"/>
                    </a:cubicBezTo>
                    <a:cubicBezTo>
                      <a:pt x="1231" y="641"/>
                      <a:pt x="1222" y="627"/>
                      <a:pt x="1210" y="619"/>
                    </a:cubicBezTo>
                    <a:cubicBezTo>
                      <a:pt x="1205" y="616"/>
                      <a:pt x="1201" y="614"/>
                      <a:pt x="1197" y="610"/>
                    </a:cubicBezTo>
                    <a:close/>
                    <a:moveTo>
                      <a:pt x="1179" y="602"/>
                    </a:moveTo>
                    <a:cubicBezTo>
                      <a:pt x="1187" y="607"/>
                      <a:pt x="1182" y="623"/>
                      <a:pt x="1176" y="631"/>
                    </a:cubicBezTo>
                    <a:cubicBezTo>
                      <a:pt x="1169" y="640"/>
                      <a:pt x="1157" y="649"/>
                      <a:pt x="1159" y="662"/>
                    </a:cubicBezTo>
                    <a:cubicBezTo>
                      <a:pt x="1159" y="669"/>
                      <a:pt x="1164" y="676"/>
                      <a:pt x="1171" y="678"/>
                    </a:cubicBezTo>
                    <a:cubicBezTo>
                      <a:pt x="1175" y="679"/>
                      <a:pt x="1179" y="678"/>
                      <a:pt x="1181" y="674"/>
                    </a:cubicBezTo>
                    <a:cubicBezTo>
                      <a:pt x="1178" y="676"/>
                      <a:pt x="1172" y="674"/>
                      <a:pt x="1170" y="670"/>
                    </a:cubicBezTo>
                    <a:cubicBezTo>
                      <a:pt x="1168" y="666"/>
                      <a:pt x="1170" y="660"/>
                      <a:pt x="1173" y="657"/>
                    </a:cubicBezTo>
                    <a:cubicBezTo>
                      <a:pt x="1181" y="649"/>
                      <a:pt x="1189" y="644"/>
                      <a:pt x="1193" y="634"/>
                    </a:cubicBezTo>
                    <a:cubicBezTo>
                      <a:pt x="1198" y="623"/>
                      <a:pt x="1193" y="607"/>
                      <a:pt x="1179" y="602"/>
                    </a:cubicBezTo>
                    <a:close/>
                    <a:moveTo>
                      <a:pt x="1135" y="584"/>
                    </a:moveTo>
                    <a:cubicBezTo>
                      <a:pt x="1130" y="594"/>
                      <a:pt x="1132" y="611"/>
                      <a:pt x="1139" y="619"/>
                    </a:cubicBezTo>
                    <a:cubicBezTo>
                      <a:pt x="1147" y="628"/>
                      <a:pt x="1157" y="623"/>
                      <a:pt x="1150" y="612"/>
                    </a:cubicBezTo>
                    <a:cubicBezTo>
                      <a:pt x="1146" y="604"/>
                      <a:pt x="1134" y="594"/>
                      <a:pt x="1135" y="584"/>
                    </a:cubicBezTo>
                    <a:close/>
                    <a:moveTo>
                      <a:pt x="1088" y="384"/>
                    </a:moveTo>
                    <a:cubicBezTo>
                      <a:pt x="1083" y="352"/>
                      <a:pt x="1040" y="326"/>
                      <a:pt x="1017" y="348"/>
                    </a:cubicBezTo>
                    <a:cubicBezTo>
                      <a:pt x="1013" y="344"/>
                      <a:pt x="1016" y="333"/>
                      <a:pt x="1024" y="329"/>
                    </a:cubicBezTo>
                    <a:cubicBezTo>
                      <a:pt x="1033" y="324"/>
                      <a:pt x="1046" y="327"/>
                      <a:pt x="1053" y="339"/>
                    </a:cubicBezTo>
                    <a:cubicBezTo>
                      <a:pt x="1063" y="331"/>
                      <a:pt x="1091" y="353"/>
                      <a:pt x="1088" y="384"/>
                    </a:cubicBezTo>
                    <a:close/>
                    <a:moveTo>
                      <a:pt x="1209" y="316"/>
                    </a:moveTo>
                    <a:cubicBezTo>
                      <a:pt x="1211" y="318"/>
                      <a:pt x="1210" y="321"/>
                      <a:pt x="1208" y="323"/>
                    </a:cubicBezTo>
                    <a:cubicBezTo>
                      <a:pt x="1205" y="324"/>
                      <a:pt x="1202" y="324"/>
                      <a:pt x="1201" y="321"/>
                    </a:cubicBezTo>
                    <a:cubicBezTo>
                      <a:pt x="1199" y="319"/>
                      <a:pt x="1200" y="316"/>
                      <a:pt x="1202" y="314"/>
                    </a:cubicBezTo>
                    <a:cubicBezTo>
                      <a:pt x="1205" y="313"/>
                      <a:pt x="1208" y="313"/>
                      <a:pt x="1209" y="316"/>
                    </a:cubicBezTo>
                    <a:close/>
                    <a:moveTo>
                      <a:pt x="1216" y="322"/>
                    </a:moveTo>
                    <a:cubicBezTo>
                      <a:pt x="1218" y="324"/>
                      <a:pt x="1217" y="327"/>
                      <a:pt x="1215" y="328"/>
                    </a:cubicBezTo>
                    <a:cubicBezTo>
                      <a:pt x="1213" y="329"/>
                      <a:pt x="1211" y="328"/>
                      <a:pt x="1210" y="327"/>
                    </a:cubicBezTo>
                    <a:cubicBezTo>
                      <a:pt x="1209" y="325"/>
                      <a:pt x="1209" y="322"/>
                      <a:pt x="1211" y="321"/>
                    </a:cubicBezTo>
                    <a:cubicBezTo>
                      <a:pt x="1213" y="320"/>
                      <a:pt x="1215" y="321"/>
                      <a:pt x="1216" y="322"/>
                    </a:cubicBezTo>
                    <a:close/>
                    <a:moveTo>
                      <a:pt x="1197" y="312"/>
                    </a:moveTo>
                    <a:cubicBezTo>
                      <a:pt x="1200" y="316"/>
                      <a:pt x="1199" y="321"/>
                      <a:pt x="1195" y="323"/>
                    </a:cubicBezTo>
                    <a:cubicBezTo>
                      <a:pt x="1191" y="325"/>
                      <a:pt x="1187" y="324"/>
                      <a:pt x="1184" y="321"/>
                    </a:cubicBezTo>
                    <a:cubicBezTo>
                      <a:pt x="1182" y="317"/>
                      <a:pt x="1183" y="312"/>
                      <a:pt x="1187" y="310"/>
                    </a:cubicBezTo>
                    <a:cubicBezTo>
                      <a:pt x="1190" y="308"/>
                      <a:pt x="1195" y="309"/>
                      <a:pt x="1197" y="312"/>
                    </a:cubicBezTo>
                    <a:close/>
                    <a:moveTo>
                      <a:pt x="1150" y="470"/>
                    </a:moveTo>
                    <a:cubicBezTo>
                      <a:pt x="1139" y="473"/>
                      <a:pt x="1123" y="469"/>
                      <a:pt x="1112" y="458"/>
                    </a:cubicBezTo>
                    <a:cubicBezTo>
                      <a:pt x="1104" y="450"/>
                      <a:pt x="1098" y="439"/>
                      <a:pt x="1097" y="429"/>
                    </a:cubicBezTo>
                    <a:cubicBezTo>
                      <a:pt x="1097" y="423"/>
                      <a:pt x="1097" y="418"/>
                      <a:pt x="1100" y="413"/>
                    </a:cubicBezTo>
                    <a:cubicBezTo>
                      <a:pt x="1104" y="405"/>
                      <a:pt x="1112" y="401"/>
                      <a:pt x="1118" y="401"/>
                    </a:cubicBezTo>
                    <a:cubicBezTo>
                      <a:pt x="1126" y="402"/>
                      <a:pt x="1130" y="409"/>
                      <a:pt x="1127" y="415"/>
                    </a:cubicBezTo>
                    <a:cubicBezTo>
                      <a:pt x="1120" y="407"/>
                      <a:pt x="1110" y="412"/>
                      <a:pt x="1107" y="422"/>
                    </a:cubicBezTo>
                    <a:cubicBezTo>
                      <a:pt x="1103" y="432"/>
                      <a:pt x="1109" y="447"/>
                      <a:pt x="1116" y="455"/>
                    </a:cubicBezTo>
                    <a:cubicBezTo>
                      <a:pt x="1129" y="469"/>
                      <a:pt x="1142" y="470"/>
                      <a:pt x="1150" y="470"/>
                    </a:cubicBezTo>
                    <a:close/>
                    <a:moveTo>
                      <a:pt x="1094" y="409"/>
                    </a:moveTo>
                    <a:cubicBezTo>
                      <a:pt x="1096" y="375"/>
                      <a:pt x="1125" y="347"/>
                      <a:pt x="1150" y="348"/>
                    </a:cubicBezTo>
                    <a:cubicBezTo>
                      <a:pt x="1177" y="349"/>
                      <a:pt x="1175" y="372"/>
                      <a:pt x="1152" y="372"/>
                    </a:cubicBezTo>
                    <a:cubicBezTo>
                      <a:pt x="1139" y="371"/>
                      <a:pt x="1102" y="376"/>
                      <a:pt x="1094" y="409"/>
                    </a:cubicBezTo>
                    <a:close/>
                    <a:moveTo>
                      <a:pt x="1164" y="796"/>
                    </a:moveTo>
                    <a:cubicBezTo>
                      <a:pt x="1155" y="772"/>
                      <a:pt x="1135" y="766"/>
                      <a:pt x="1127" y="757"/>
                    </a:cubicBezTo>
                    <a:cubicBezTo>
                      <a:pt x="1119" y="747"/>
                      <a:pt x="1130" y="737"/>
                      <a:pt x="1142" y="745"/>
                    </a:cubicBezTo>
                    <a:cubicBezTo>
                      <a:pt x="1155" y="755"/>
                      <a:pt x="1163" y="777"/>
                      <a:pt x="1164" y="796"/>
                    </a:cubicBezTo>
                    <a:close/>
                    <a:moveTo>
                      <a:pt x="1155" y="711"/>
                    </a:moveTo>
                    <a:cubicBezTo>
                      <a:pt x="1157" y="713"/>
                      <a:pt x="1158" y="715"/>
                      <a:pt x="1158" y="717"/>
                    </a:cubicBezTo>
                    <a:cubicBezTo>
                      <a:pt x="1158" y="720"/>
                      <a:pt x="1157" y="723"/>
                      <a:pt x="1153" y="724"/>
                    </a:cubicBezTo>
                    <a:cubicBezTo>
                      <a:pt x="1150" y="726"/>
                      <a:pt x="1146" y="724"/>
                      <a:pt x="1144" y="722"/>
                    </a:cubicBezTo>
                    <a:cubicBezTo>
                      <a:pt x="1141" y="717"/>
                      <a:pt x="1144" y="714"/>
                      <a:pt x="1145" y="710"/>
                    </a:cubicBezTo>
                    <a:cubicBezTo>
                      <a:pt x="1146" y="706"/>
                      <a:pt x="1142" y="702"/>
                      <a:pt x="1137" y="701"/>
                    </a:cubicBezTo>
                    <a:cubicBezTo>
                      <a:pt x="1131" y="699"/>
                      <a:pt x="1125" y="700"/>
                      <a:pt x="1122" y="705"/>
                    </a:cubicBezTo>
                    <a:cubicBezTo>
                      <a:pt x="1120" y="708"/>
                      <a:pt x="1119" y="712"/>
                      <a:pt x="1122" y="714"/>
                    </a:cubicBezTo>
                    <a:cubicBezTo>
                      <a:pt x="1122" y="711"/>
                      <a:pt x="1126" y="707"/>
                      <a:pt x="1130" y="711"/>
                    </a:cubicBezTo>
                    <a:cubicBezTo>
                      <a:pt x="1132" y="712"/>
                      <a:pt x="1134" y="718"/>
                      <a:pt x="1137" y="723"/>
                    </a:cubicBezTo>
                    <a:cubicBezTo>
                      <a:pt x="1139" y="729"/>
                      <a:pt x="1142" y="733"/>
                      <a:pt x="1146" y="736"/>
                    </a:cubicBezTo>
                    <a:cubicBezTo>
                      <a:pt x="1155" y="741"/>
                      <a:pt x="1167" y="737"/>
                      <a:pt x="1170" y="727"/>
                    </a:cubicBezTo>
                    <a:cubicBezTo>
                      <a:pt x="1172" y="722"/>
                      <a:pt x="1170" y="717"/>
                      <a:pt x="1168" y="712"/>
                    </a:cubicBezTo>
                    <a:cubicBezTo>
                      <a:pt x="1166" y="707"/>
                      <a:pt x="1157" y="696"/>
                      <a:pt x="1158" y="690"/>
                    </a:cubicBezTo>
                    <a:cubicBezTo>
                      <a:pt x="1159" y="685"/>
                      <a:pt x="1163" y="683"/>
                      <a:pt x="1166" y="685"/>
                    </a:cubicBezTo>
                    <a:cubicBezTo>
                      <a:pt x="1167" y="681"/>
                      <a:pt x="1161" y="678"/>
                      <a:pt x="1157" y="679"/>
                    </a:cubicBezTo>
                    <a:cubicBezTo>
                      <a:pt x="1148" y="680"/>
                      <a:pt x="1142" y="691"/>
                      <a:pt x="1146" y="701"/>
                    </a:cubicBezTo>
                    <a:cubicBezTo>
                      <a:pt x="1147" y="705"/>
                      <a:pt x="1150" y="708"/>
                      <a:pt x="1155" y="711"/>
                    </a:cubicBezTo>
                    <a:close/>
                    <a:moveTo>
                      <a:pt x="1142" y="700"/>
                    </a:moveTo>
                    <a:cubicBezTo>
                      <a:pt x="1133" y="693"/>
                      <a:pt x="1129" y="676"/>
                      <a:pt x="1132" y="665"/>
                    </a:cubicBezTo>
                    <a:cubicBezTo>
                      <a:pt x="1136" y="653"/>
                      <a:pt x="1147" y="653"/>
                      <a:pt x="1146" y="666"/>
                    </a:cubicBezTo>
                    <a:cubicBezTo>
                      <a:pt x="1145" y="677"/>
                      <a:pt x="1137" y="691"/>
                      <a:pt x="1142" y="700"/>
                    </a:cubicBezTo>
                    <a:close/>
                    <a:moveTo>
                      <a:pt x="1166" y="736"/>
                    </a:moveTo>
                    <a:cubicBezTo>
                      <a:pt x="1162" y="741"/>
                      <a:pt x="1154" y="741"/>
                      <a:pt x="1151" y="740"/>
                    </a:cubicBezTo>
                    <a:cubicBezTo>
                      <a:pt x="1147" y="745"/>
                      <a:pt x="1155" y="755"/>
                      <a:pt x="1163" y="751"/>
                    </a:cubicBezTo>
                    <a:cubicBezTo>
                      <a:pt x="1168" y="748"/>
                      <a:pt x="1170" y="740"/>
                      <a:pt x="1166" y="736"/>
                    </a:cubicBezTo>
                    <a:close/>
                    <a:moveTo>
                      <a:pt x="1509" y="694"/>
                    </a:moveTo>
                    <a:cubicBezTo>
                      <a:pt x="1510" y="698"/>
                      <a:pt x="1509" y="702"/>
                      <a:pt x="1505" y="703"/>
                    </a:cubicBezTo>
                    <a:cubicBezTo>
                      <a:pt x="1499" y="704"/>
                      <a:pt x="1496" y="697"/>
                      <a:pt x="1498" y="693"/>
                    </a:cubicBezTo>
                    <a:cubicBezTo>
                      <a:pt x="1501" y="690"/>
                      <a:pt x="1504" y="689"/>
                      <a:pt x="1505" y="684"/>
                    </a:cubicBezTo>
                    <a:cubicBezTo>
                      <a:pt x="1505" y="690"/>
                      <a:pt x="1508" y="690"/>
                      <a:pt x="1509" y="694"/>
                    </a:cubicBezTo>
                    <a:close/>
                    <a:moveTo>
                      <a:pt x="1566" y="978"/>
                    </a:moveTo>
                    <a:cubicBezTo>
                      <a:pt x="1542" y="988"/>
                      <a:pt x="1521" y="981"/>
                      <a:pt x="1508" y="967"/>
                    </a:cubicBezTo>
                    <a:cubicBezTo>
                      <a:pt x="1496" y="956"/>
                      <a:pt x="1497" y="942"/>
                      <a:pt x="1490" y="934"/>
                    </a:cubicBezTo>
                    <a:cubicBezTo>
                      <a:pt x="1488" y="931"/>
                      <a:pt x="1484" y="930"/>
                      <a:pt x="1479" y="930"/>
                    </a:cubicBezTo>
                    <a:cubicBezTo>
                      <a:pt x="1487" y="921"/>
                      <a:pt x="1500" y="923"/>
                      <a:pt x="1507" y="931"/>
                    </a:cubicBezTo>
                    <a:cubicBezTo>
                      <a:pt x="1516" y="942"/>
                      <a:pt x="1514" y="954"/>
                      <a:pt x="1525" y="964"/>
                    </a:cubicBezTo>
                    <a:cubicBezTo>
                      <a:pt x="1537" y="975"/>
                      <a:pt x="1552" y="980"/>
                      <a:pt x="1566" y="978"/>
                    </a:cubicBezTo>
                    <a:close/>
                    <a:moveTo>
                      <a:pt x="1623" y="981"/>
                    </a:moveTo>
                    <a:cubicBezTo>
                      <a:pt x="1602" y="993"/>
                      <a:pt x="1580" y="983"/>
                      <a:pt x="1568" y="982"/>
                    </a:cubicBezTo>
                    <a:cubicBezTo>
                      <a:pt x="1552" y="980"/>
                      <a:pt x="1549" y="994"/>
                      <a:pt x="1566" y="999"/>
                    </a:cubicBezTo>
                    <a:cubicBezTo>
                      <a:pt x="1583" y="1005"/>
                      <a:pt x="1610" y="997"/>
                      <a:pt x="1623" y="981"/>
                    </a:cubicBezTo>
                    <a:close/>
                    <a:moveTo>
                      <a:pt x="1684" y="348"/>
                    </a:moveTo>
                    <a:cubicBezTo>
                      <a:pt x="1705" y="337"/>
                      <a:pt x="1712" y="311"/>
                      <a:pt x="1707" y="294"/>
                    </a:cubicBezTo>
                    <a:cubicBezTo>
                      <a:pt x="1703" y="279"/>
                      <a:pt x="1687" y="278"/>
                      <a:pt x="1692" y="297"/>
                    </a:cubicBezTo>
                    <a:cubicBezTo>
                      <a:pt x="1697" y="312"/>
                      <a:pt x="1701" y="330"/>
                      <a:pt x="1684" y="348"/>
                    </a:cubicBezTo>
                    <a:close/>
                    <a:moveTo>
                      <a:pt x="1502" y="111"/>
                    </a:moveTo>
                    <a:cubicBezTo>
                      <a:pt x="1517" y="102"/>
                      <a:pt x="1545" y="103"/>
                      <a:pt x="1560" y="112"/>
                    </a:cubicBezTo>
                    <a:cubicBezTo>
                      <a:pt x="1576" y="121"/>
                      <a:pt x="1570" y="136"/>
                      <a:pt x="1551" y="129"/>
                    </a:cubicBezTo>
                    <a:cubicBezTo>
                      <a:pt x="1536" y="124"/>
                      <a:pt x="1522" y="107"/>
                      <a:pt x="1502" y="111"/>
                    </a:cubicBezTo>
                    <a:close/>
                    <a:moveTo>
                      <a:pt x="1717" y="308"/>
                    </a:moveTo>
                    <a:cubicBezTo>
                      <a:pt x="1727" y="285"/>
                      <a:pt x="1716" y="268"/>
                      <a:pt x="1702" y="255"/>
                    </a:cubicBezTo>
                    <a:cubicBezTo>
                      <a:pt x="1694" y="248"/>
                      <a:pt x="1681" y="242"/>
                      <a:pt x="1679" y="231"/>
                    </a:cubicBezTo>
                    <a:cubicBezTo>
                      <a:pt x="1667" y="242"/>
                      <a:pt x="1693" y="261"/>
                      <a:pt x="1701" y="268"/>
                    </a:cubicBezTo>
                    <a:cubicBezTo>
                      <a:pt x="1714" y="280"/>
                      <a:pt x="1720" y="294"/>
                      <a:pt x="1717" y="308"/>
                    </a:cubicBezTo>
                    <a:close/>
                    <a:moveTo>
                      <a:pt x="1592" y="217"/>
                    </a:moveTo>
                    <a:cubicBezTo>
                      <a:pt x="1599" y="242"/>
                      <a:pt x="1598" y="273"/>
                      <a:pt x="1585" y="286"/>
                    </a:cubicBezTo>
                    <a:cubicBezTo>
                      <a:pt x="1573" y="300"/>
                      <a:pt x="1557" y="292"/>
                      <a:pt x="1568" y="275"/>
                    </a:cubicBezTo>
                    <a:cubicBezTo>
                      <a:pt x="1576" y="262"/>
                      <a:pt x="1593" y="242"/>
                      <a:pt x="1592" y="217"/>
                    </a:cubicBezTo>
                    <a:close/>
                    <a:moveTo>
                      <a:pt x="1596" y="67"/>
                    </a:moveTo>
                    <a:cubicBezTo>
                      <a:pt x="1599" y="64"/>
                      <a:pt x="1603" y="63"/>
                      <a:pt x="1606" y="65"/>
                    </a:cubicBezTo>
                    <a:cubicBezTo>
                      <a:pt x="1611" y="70"/>
                      <a:pt x="1607" y="78"/>
                      <a:pt x="1601" y="78"/>
                    </a:cubicBezTo>
                    <a:cubicBezTo>
                      <a:pt x="1597" y="78"/>
                      <a:pt x="1595" y="75"/>
                      <a:pt x="1589" y="77"/>
                    </a:cubicBezTo>
                    <a:cubicBezTo>
                      <a:pt x="1594" y="73"/>
                      <a:pt x="1593" y="71"/>
                      <a:pt x="1596" y="67"/>
                    </a:cubicBezTo>
                    <a:close/>
                    <a:moveTo>
                      <a:pt x="1594" y="66"/>
                    </a:moveTo>
                    <a:cubicBezTo>
                      <a:pt x="1596" y="64"/>
                      <a:pt x="1598" y="63"/>
                      <a:pt x="1600" y="62"/>
                    </a:cubicBezTo>
                    <a:cubicBezTo>
                      <a:pt x="1603" y="62"/>
                      <a:pt x="1607" y="63"/>
                      <a:pt x="1609" y="67"/>
                    </a:cubicBezTo>
                    <a:cubicBezTo>
                      <a:pt x="1611" y="71"/>
                      <a:pt x="1610" y="75"/>
                      <a:pt x="1607" y="78"/>
                    </a:cubicBezTo>
                    <a:cubicBezTo>
                      <a:pt x="1602" y="82"/>
                      <a:pt x="1598" y="78"/>
                      <a:pt x="1594" y="78"/>
                    </a:cubicBezTo>
                    <a:cubicBezTo>
                      <a:pt x="1590" y="77"/>
                      <a:pt x="1586" y="81"/>
                      <a:pt x="1584" y="87"/>
                    </a:cubicBezTo>
                    <a:cubicBezTo>
                      <a:pt x="1582" y="94"/>
                      <a:pt x="1584" y="100"/>
                      <a:pt x="1590" y="104"/>
                    </a:cubicBezTo>
                    <a:cubicBezTo>
                      <a:pt x="1593" y="106"/>
                      <a:pt x="1598" y="106"/>
                      <a:pt x="1600" y="103"/>
                    </a:cubicBezTo>
                    <a:cubicBezTo>
                      <a:pt x="1596" y="103"/>
                      <a:pt x="1592" y="98"/>
                      <a:pt x="1596" y="94"/>
                    </a:cubicBezTo>
                    <a:cubicBezTo>
                      <a:pt x="1597" y="91"/>
                      <a:pt x="1603" y="89"/>
                      <a:pt x="1609" y="86"/>
                    </a:cubicBezTo>
                    <a:cubicBezTo>
                      <a:pt x="1615" y="83"/>
                      <a:pt x="1620" y="79"/>
                      <a:pt x="1622" y="74"/>
                    </a:cubicBezTo>
                    <a:cubicBezTo>
                      <a:pt x="1628" y="64"/>
                      <a:pt x="1621" y="51"/>
                      <a:pt x="1611" y="48"/>
                    </a:cubicBezTo>
                    <a:cubicBezTo>
                      <a:pt x="1605" y="47"/>
                      <a:pt x="1599" y="49"/>
                      <a:pt x="1595" y="51"/>
                    </a:cubicBezTo>
                    <a:cubicBezTo>
                      <a:pt x="1589" y="54"/>
                      <a:pt x="1578" y="65"/>
                      <a:pt x="1570" y="64"/>
                    </a:cubicBezTo>
                    <a:cubicBezTo>
                      <a:pt x="1565" y="64"/>
                      <a:pt x="1562" y="59"/>
                      <a:pt x="1564" y="56"/>
                    </a:cubicBezTo>
                    <a:cubicBezTo>
                      <a:pt x="1559" y="56"/>
                      <a:pt x="1556" y="62"/>
                      <a:pt x="1558" y="67"/>
                    </a:cubicBezTo>
                    <a:cubicBezTo>
                      <a:pt x="1561" y="76"/>
                      <a:pt x="1573" y="82"/>
                      <a:pt x="1584" y="77"/>
                    </a:cubicBezTo>
                    <a:cubicBezTo>
                      <a:pt x="1588" y="75"/>
                      <a:pt x="1591" y="72"/>
                      <a:pt x="1594" y="66"/>
                    </a:cubicBezTo>
                    <a:close/>
                    <a:moveTo>
                      <a:pt x="1583" y="82"/>
                    </a:moveTo>
                    <a:cubicBezTo>
                      <a:pt x="1576" y="92"/>
                      <a:pt x="1557" y="99"/>
                      <a:pt x="1544" y="96"/>
                    </a:cubicBezTo>
                    <a:cubicBezTo>
                      <a:pt x="1531" y="92"/>
                      <a:pt x="1530" y="80"/>
                      <a:pt x="1545" y="80"/>
                    </a:cubicBezTo>
                    <a:cubicBezTo>
                      <a:pt x="1557" y="81"/>
                      <a:pt x="1574" y="88"/>
                      <a:pt x="1583" y="82"/>
                    </a:cubicBezTo>
                    <a:close/>
                    <a:moveTo>
                      <a:pt x="1640" y="52"/>
                    </a:moveTo>
                    <a:cubicBezTo>
                      <a:pt x="1641" y="53"/>
                      <a:pt x="1642" y="55"/>
                      <a:pt x="1641" y="56"/>
                    </a:cubicBezTo>
                    <a:cubicBezTo>
                      <a:pt x="1650" y="51"/>
                      <a:pt x="1668" y="47"/>
                      <a:pt x="1686" y="47"/>
                    </a:cubicBezTo>
                    <a:cubicBezTo>
                      <a:pt x="1681" y="48"/>
                      <a:pt x="1677" y="50"/>
                      <a:pt x="1673" y="53"/>
                    </a:cubicBezTo>
                    <a:cubicBezTo>
                      <a:pt x="1644" y="69"/>
                      <a:pt x="1651" y="92"/>
                      <a:pt x="1637" y="115"/>
                    </a:cubicBezTo>
                    <a:cubicBezTo>
                      <a:pt x="1632" y="123"/>
                      <a:pt x="1622" y="129"/>
                      <a:pt x="1613" y="121"/>
                    </a:cubicBezTo>
                    <a:cubicBezTo>
                      <a:pt x="1608" y="117"/>
                      <a:pt x="1607" y="111"/>
                      <a:pt x="1608" y="105"/>
                    </a:cubicBezTo>
                    <a:cubicBezTo>
                      <a:pt x="1609" y="102"/>
                      <a:pt x="1611" y="99"/>
                      <a:pt x="1615" y="97"/>
                    </a:cubicBezTo>
                    <a:cubicBezTo>
                      <a:pt x="1617" y="97"/>
                      <a:pt x="1618" y="96"/>
                      <a:pt x="1620" y="96"/>
                    </a:cubicBezTo>
                    <a:cubicBezTo>
                      <a:pt x="1619" y="96"/>
                      <a:pt x="1620" y="96"/>
                      <a:pt x="1618" y="97"/>
                    </a:cubicBezTo>
                    <a:cubicBezTo>
                      <a:pt x="1615" y="98"/>
                      <a:pt x="1612" y="104"/>
                      <a:pt x="1614" y="108"/>
                    </a:cubicBezTo>
                    <a:cubicBezTo>
                      <a:pt x="1616" y="111"/>
                      <a:pt x="1621" y="113"/>
                      <a:pt x="1624" y="111"/>
                    </a:cubicBezTo>
                    <a:cubicBezTo>
                      <a:pt x="1628" y="109"/>
                      <a:pt x="1629" y="106"/>
                      <a:pt x="1628" y="102"/>
                    </a:cubicBezTo>
                    <a:cubicBezTo>
                      <a:pt x="1627" y="96"/>
                      <a:pt x="1620" y="94"/>
                      <a:pt x="1615" y="96"/>
                    </a:cubicBezTo>
                    <a:cubicBezTo>
                      <a:pt x="1610" y="98"/>
                      <a:pt x="1608" y="101"/>
                      <a:pt x="1606" y="105"/>
                    </a:cubicBezTo>
                    <a:cubicBezTo>
                      <a:pt x="1604" y="111"/>
                      <a:pt x="1606" y="118"/>
                      <a:pt x="1611" y="123"/>
                    </a:cubicBezTo>
                    <a:cubicBezTo>
                      <a:pt x="1622" y="133"/>
                      <a:pt x="1633" y="127"/>
                      <a:pt x="1640" y="117"/>
                    </a:cubicBezTo>
                    <a:cubicBezTo>
                      <a:pt x="1654" y="93"/>
                      <a:pt x="1646" y="70"/>
                      <a:pt x="1677" y="55"/>
                    </a:cubicBezTo>
                    <a:cubicBezTo>
                      <a:pt x="1689" y="49"/>
                      <a:pt x="1704" y="47"/>
                      <a:pt x="1718" y="56"/>
                    </a:cubicBezTo>
                    <a:cubicBezTo>
                      <a:pt x="1736" y="67"/>
                      <a:pt x="1745" y="89"/>
                      <a:pt x="1735" y="108"/>
                    </a:cubicBezTo>
                    <a:cubicBezTo>
                      <a:pt x="1745" y="87"/>
                      <a:pt x="1724" y="62"/>
                      <a:pt x="1700" y="58"/>
                    </a:cubicBezTo>
                    <a:cubicBezTo>
                      <a:pt x="1688" y="56"/>
                      <a:pt x="1672" y="60"/>
                      <a:pt x="1663" y="72"/>
                    </a:cubicBezTo>
                    <a:cubicBezTo>
                      <a:pt x="1645" y="96"/>
                      <a:pt x="1671" y="116"/>
                      <a:pt x="1688" y="94"/>
                    </a:cubicBezTo>
                    <a:cubicBezTo>
                      <a:pt x="1697" y="82"/>
                      <a:pt x="1711" y="78"/>
                      <a:pt x="1724" y="87"/>
                    </a:cubicBezTo>
                    <a:cubicBezTo>
                      <a:pt x="1732" y="92"/>
                      <a:pt x="1735" y="101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7"/>
                      <a:pt x="1736" y="106"/>
                    </a:cubicBezTo>
                    <a:cubicBezTo>
                      <a:pt x="1733" y="112"/>
                      <a:pt x="1732" y="117"/>
                      <a:pt x="1730" y="123"/>
                    </a:cubicBezTo>
                    <a:cubicBezTo>
                      <a:pt x="1728" y="137"/>
                      <a:pt x="1729" y="148"/>
                      <a:pt x="1734" y="161"/>
                    </a:cubicBezTo>
                    <a:cubicBezTo>
                      <a:pt x="1734" y="162"/>
                      <a:pt x="1734" y="162"/>
                      <a:pt x="1734" y="162"/>
                    </a:cubicBezTo>
                    <a:cubicBezTo>
                      <a:pt x="1724" y="154"/>
                      <a:pt x="1713" y="135"/>
                      <a:pt x="1713" y="124"/>
                    </a:cubicBezTo>
                    <a:cubicBezTo>
                      <a:pt x="1712" y="124"/>
                      <a:pt x="1711" y="124"/>
                      <a:pt x="1711" y="123"/>
                    </a:cubicBezTo>
                    <a:cubicBezTo>
                      <a:pt x="1710" y="134"/>
                      <a:pt x="1718" y="150"/>
                      <a:pt x="1727" y="159"/>
                    </a:cubicBezTo>
                    <a:cubicBezTo>
                      <a:pt x="1726" y="159"/>
                      <a:pt x="1724" y="158"/>
                      <a:pt x="1722" y="157"/>
                    </a:cubicBezTo>
                    <a:cubicBezTo>
                      <a:pt x="1722" y="157"/>
                      <a:pt x="1722" y="157"/>
                      <a:pt x="1722" y="157"/>
                    </a:cubicBezTo>
                    <a:cubicBezTo>
                      <a:pt x="1714" y="154"/>
                      <a:pt x="1705" y="152"/>
                      <a:pt x="1697" y="151"/>
                    </a:cubicBezTo>
                    <a:cubicBezTo>
                      <a:pt x="1687" y="149"/>
                      <a:pt x="1674" y="150"/>
                      <a:pt x="1667" y="144"/>
                    </a:cubicBezTo>
                    <a:cubicBezTo>
                      <a:pt x="1661" y="137"/>
                      <a:pt x="1659" y="129"/>
                      <a:pt x="1662" y="120"/>
                    </a:cubicBezTo>
                    <a:cubicBezTo>
                      <a:pt x="1665" y="113"/>
                      <a:pt x="1672" y="107"/>
                      <a:pt x="1680" y="106"/>
                    </a:cubicBezTo>
                    <a:cubicBezTo>
                      <a:pt x="1687" y="106"/>
                      <a:pt x="1694" y="109"/>
                      <a:pt x="1697" y="116"/>
                    </a:cubicBezTo>
                    <a:cubicBezTo>
                      <a:pt x="1699" y="121"/>
                      <a:pt x="1698" y="127"/>
                      <a:pt x="1694" y="131"/>
                    </a:cubicBezTo>
                    <a:cubicBezTo>
                      <a:pt x="1697" y="128"/>
                      <a:pt x="1697" y="123"/>
                      <a:pt x="1694" y="120"/>
                    </a:cubicBezTo>
                    <a:cubicBezTo>
                      <a:pt x="1691" y="116"/>
                      <a:pt x="1685" y="115"/>
                      <a:pt x="1681" y="119"/>
                    </a:cubicBezTo>
                    <a:cubicBezTo>
                      <a:pt x="1678" y="122"/>
                      <a:pt x="1677" y="127"/>
                      <a:pt x="1680" y="131"/>
                    </a:cubicBezTo>
                    <a:cubicBezTo>
                      <a:pt x="1683" y="134"/>
                      <a:pt x="1687" y="136"/>
                      <a:pt x="1692" y="133"/>
                    </a:cubicBezTo>
                    <a:cubicBezTo>
                      <a:pt x="1694" y="132"/>
                      <a:pt x="1696" y="130"/>
                      <a:pt x="1697" y="128"/>
                    </a:cubicBezTo>
                    <a:cubicBezTo>
                      <a:pt x="1699" y="124"/>
                      <a:pt x="1699" y="120"/>
                      <a:pt x="1697" y="116"/>
                    </a:cubicBezTo>
                    <a:cubicBezTo>
                      <a:pt x="1695" y="109"/>
                      <a:pt x="1688" y="105"/>
                      <a:pt x="1680" y="105"/>
                    </a:cubicBezTo>
                    <a:cubicBezTo>
                      <a:pt x="1671" y="106"/>
                      <a:pt x="1664" y="112"/>
                      <a:pt x="1660" y="120"/>
                    </a:cubicBezTo>
                    <a:cubicBezTo>
                      <a:pt x="1657" y="129"/>
                      <a:pt x="1659" y="138"/>
                      <a:pt x="1666" y="145"/>
                    </a:cubicBezTo>
                    <a:cubicBezTo>
                      <a:pt x="1668" y="147"/>
                      <a:pt x="1670" y="149"/>
                      <a:pt x="1672" y="150"/>
                    </a:cubicBezTo>
                    <a:cubicBezTo>
                      <a:pt x="1671" y="150"/>
                      <a:pt x="1669" y="150"/>
                      <a:pt x="1668" y="150"/>
                    </a:cubicBezTo>
                    <a:cubicBezTo>
                      <a:pt x="1647" y="152"/>
                      <a:pt x="1628" y="163"/>
                      <a:pt x="1607" y="155"/>
                    </a:cubicBezTo>
                    <a:cubicBezTo>
                      <a:pt x="1607" y="155"/>
                      <a:pt x="1606" y="156"/>
                      <a:pt x="1605" y="157"/>
                    </a:cubicBezTo>
                    <a:cubicBezTo>
                      <a:pt x="1608" y="158"/>
                      <a:pt x="1612" y="159"/>
                      <a:pt x="1615" y="160"/>
                    </a:cubicBezTo>
                    <a:cubicBezTo>
                      <a:pt x="1620" y="161"/>
                      <a:pt x="1624" y="162"/>
                      <a:pt x="1628" y="161"/>
                    </a:cubicBezTo>
                    <a:cubicBezTo>
                      <a:pt x="1625" y="164"/>
                      <a:pt x="1621" y="167"/>
                      <a:pt x="1618" y="170"/>
                    </a:cubicBezTo>
                    <a:cubicBezTo>
                      <a:pt x="1611" y="177"/>
                      <a:pt x="1606" y="184"/>
                      <a:pt x="1602" y="193"/>
                    </a:cubicBezTo>
                    <a:cubicBezTo>
                      <a:pt x="1601" y="196"/>
                      <a:pt x="1600" y="199"/>
                      <a:pt x="1599" y="202"/>
                    </a:cubicBezTo>
                    <a:cubicBezTo>
                      <a:pt x="1597" y="210"/>
                      <a:pt x="1596" y="217"/>
                      <a:pt x="1598" y="225"/>
                    </a:cubicBezTo>
                    <a:cubicBezTo>
                      <a:pt x="1599" y="233"/>
                      <a:pt x="1602" y="239"/>
                      <a:pt x="1607" y="246"/>
                    </a:cubicBezTo>
                    <a:cubicBezTo>
                      <a:pt x="1612" y="252"/>
                      <a:pt x="1619" y="256"/>
                      <a:pt x="1626" y="258"/>
                    </a:cubicBezTo>
                    <a:cubicBezTo>
                      <a:pt x="1638" y="261"/>
                      <a:pt x="1652" y="256"/>
                      <a:pt x="1659" y="246"/>
                    </a:cubicBezTo>
                    <a:cubicBezTo>
                      <a:pt x="1667" y="236"/>
                      <a:pt x="1670" y="222"/>
                      <a:pt x="1670" y="208"/>
                    </a:cubicBezTo>
                    <a:cubicBezTo>
                      <a:pt x="1657" y="234"/>
                      <a:pt x="1636" y="224"/>
                      <a:pt x="1625" y="227"/>
                    </a:cubicBezTo>
                    <a:cubicBezTo>
                      <a:pt x="1609" y="232"/>
                      <a:pt x="1609" y="245"/>
                      <a:pt x="1618" y="253"/>
                    </a:cubicBezTo>
                    <a:cubicBezTo>
                      <a:pt x="1618" y="253"/>
                      <a:pt x="1618" y="253"/>
                      <a:pt x="1618" y="253"/>
                    </a:cubicBezTo>
                    <a:cubicBezTo>
                      <a:pt x="1614" y="251"/>
                      <a:pt x="1611" y="249"/>
                      <a:pt x="1608" y="245"/>
                    </a:cubicBezTo>
                    <a:cubicBezTo>
                      <a:pt x="1603" y="238"/>
                      <a:pt x="1601" y="233"/>
                      <a:pt x="1600" y="225"/>
                    </a:cubicBezTo>
                    <a:cubicBezTo>
                      <a:pt x="1599" y="217"/>
                      <a:pt x="1599" y="211"/>
                      <a:pt x="1601" y="203"/>
                    </a:cubicBezTo>
                    <a:cubicBezTo>
                      <a:pt x="1605" y="191"/>
                      <a:pt x="1610" y="183"/>
                      <a:pt x="1618" y="174"/>
                    </a:cubicBezTo>
                    <a:cubicBezTo>
                      <a:pt x="1616" y="177"/>
                      <a:pt x="1614" y="180"/>
                      <a:pt x="1612" y="183"/>
                    </a:cubicBezTo>
                    <a:cubicBezTo>
                      <a:pt x="1608" y="193"/>
                      <a:pt x="1609" y="207"/>
                      <a:pt x="1620" y="212"/>
                    </a:cubicBezTo>
                    <a:cubicBezTo>
                      <a:pt x="1624" y="215"/>
                      <a:pt x="1630" y="214"/>
                      <a:pt x="1634" y="210"/>
                    </a:cubicBezTo>
                    <a:cubicBezTo>
                      <a:pt x="1637" y="208"/>
                      <a:pt x="1639" y="204"/>
                      <a:pt x="1638" y="201"/>
                    </a:cubicBezTo>
                    <a:cubicBezTo>
                      <a:pt x="1638" y="197"/>
                      <a:pt x="1636" y="193"/>
                      <a:pt x="1633" y="190"/>
                    </a:cubicBezTo>
                    <a:cubicBezTo>
                      <a:pt x="1628" y="187"/>
                      <a:pt x="1622" y="188"/>
                      <a:pt x="1619" y="192"/>
                    </a:cubicBezTo>
                    <a:cubicBezTo>
                      <a:pt x="1617" y="195"/>
                      <a:pt x="1617" y="198"/>
                      <a:pt x="1619" y="201"/>
                    </a:cubicBezTo>
                    <a:cubicBezTo>
                      <a:pt x="1621" y="203"/>
                      <a:pt x="1623" y="203"/>
                      <a:pt x="1624" y="202"/>
                    </a:cubicBezTo>
                    <a:cubicBezTo>
                      <a:pt x="1623" y="202"/>
                      <a:pt x="1622" y="201"/>
                      <a:pt x="1621" y="199"/>
                    </a:cubicBezTo>
                    <a:cubicBezTo>
                      <a:pt x="1620" y="196"/>
                      <a:pt x="1622" y="194"/>
                      <a:pt x="1625" y="194"/>
                    </a:cubicBezTo>
                    <a:cubicBezTo>
                      <a:pt x="1627" y="194"/>
                      <a:pt x="1628" y="195"/>
                      <a:pt x="1630" y="197"/>
                    </a:cubicBezTo>
                    <a:cubicBezTo>
                      <a:pt x="1632" y="199"/>
                      <a:pt x="1631" y="202"/>
                      <a:pt x="1629" y="204"/>
                    </a:cubicBezTo>
                    <a:cubicBezTo>
                      <a:pt x="1627" y="207"/>
                      <a:pt x="1623" y="207"/>
                      <a:pt x="1620" y="206"/>
                    </a:cubicBezTo>
                    <a:cubicBezTo>
                      <a:pt x="1612" y="202"/>
                      <a:pt x="1612" y="188"/>
                      <a:pt x="1615" y="181"/>
                    </a:cubicBezTo>
                    <a:cubicBezTo>
                      <a:pt x="1628" y="155"/>
                      <a:pt x="1672" y="150"/>
                      <a:pt x="1701" y="155"/>
                    </a:cubicBezTo>
                    <a:cubicBezTo>
                      <a:pt x="1691" y="155"/>
                      <a:pt x="1682" y="159"/>
                      <a:pt x="1675" y="165"/>
                    </a:cubicBezTo>
                    <a:cubicBezTo>
                      <a:pt x="1672" y="169"/>
                      <a:pt x="1669" y="173"/>
                      <a:pt x="1667" y="179"/>
                    </a:cubicBezTo>
                    <a:cubicBezTo>
                      <a:pt x="1670" y="174"/>
                      <a:pt x="1673" y="170"/>
                      <a:pt x="1676" y="167"/>
                    </a:cubicBezTo>
                    <a:cubicBezTo>
                      <a:pt x="1685" y="159"/>
                      <a:pt x="1696" y="157"/>
                      <a:pt x="1707" y="158"/>
                    </a:cubicBezTo>
                    <a:cubicBezTo>
                      <a:pt x="1716" y="159"/>
                      <a:pt x="1722" y="161"/>
                      <a:pt x="1728" y="165"/>
                    </a:cubicBezTo>
                    <a:cubicBezTo>
                      <a:pt x="1740" y="172"/>
                      <a:pt x="1747" y="182"/>
                      <a:pt x="1758" y="190"/>
                    </a:cubicBezTo>
                    <a:cubicBezTo>
                      <a:pt x="1759" y="191"/>
                      <a:pt x="1759" y="191"/>
                      <a:pt x="1759" y="191"/>
                    </a:cubicBezTo>
                    <a:cubicBezTo>
                      <a:pt x="1765" y="195"/>
                      <a:pt x="1771" y="198"/>
                      <a:pt x="1778" y="201"/>
                    </a:cubicBezTo>
                    <a:cubicBezTo>
                      <a:pt x="1780" y="202"/>
                      <a:pt x="1797" y="208"/>
                      <a:pt x="1799" y="206"/>
                    </a:cubicBezTo>
                    <a:cubicBezTo>
                      <a:pt x="1798" y="204"/>
                      <a:pt x="1788" y="200"/>
                      <a:pt x="1786" y="200"/>
                    </a:cubicBezTo>
                    <a:cubicBezTo>
                      <a:pt x="1777" y="196"/>
                      <a:pt x="1769" y="192"/>
                      <a:pt x="1761" y="187"/>
                    </a:cubicBezTo>
                    <a:cubicBezTo>
                      <a:pt x="1760" y="186"/>
                      <a:pt x="1760" y="186"/>
                      <a:pt x="1760" y="186"/>
                    </a:cubicBezTo>
                    <a:cubicBezTo>
                      <a:pt x="1750" y="179"/>
                      <a:pt x="1743" y="171"/>
                      <a:pt x="1737" y="160"/>
                    </a:cubicBezTo>
                    <a:cubicBezTo>
                      <a:pt x="1732" y="146"/>
                      <a:pt x="1730" y="129"/>
                      <a:pt x="1738" y="116"/>
                    </a:cubicBezTo>
                    <a:cubicBezTo>
                      <a:pt x="1742" y="108"/>
                      <a:pt x="1753" y="101"/>
                      <a:pt x="1762" y="106"/>
                    </a:cubicBezTo>
                    <a:cubicBezTo>
                      <a:pt x="1765" y="107"/>
                      <a:pt x="1766" y="111"/>
                      <a:pt x="1766" y="114"/>
                    </a:cubicBezTo>
                    <a:cubicBezTo>
                      <a:pt x="1765" y="117"/>
                      <a:pt x="1763" y="119"/>
                      <a:pt x="1760" y="119"/>
                    </a:cubicBezTo>
                    <a:cubicBezTo>
                      <a:pt x="1757" y="119"/>
                      <a:pt x="1755" y="117"/>
                      <a:pt x="1754" y="116"/>
                    </a:cubicBezTo>
                    <a:cubicBezTo>
                      <a:pt x="1753" y="114"/>
                      <a:pt x="1754" y="111"/>
                      <a:pt x="1757" y="110"/>
                    </a:cubicBezTo>
                    <a:cubicBezTo>
                      <a:pt x="1758" y="110"/>
                      <a:pt x="1760" y="110"/>
                      <a:pt x="1761" y="111"/>
                    </a:cubicBezTo>
                    <a:cubicBezTo>
                      <a:pt x="1761" y="109"/>
                      <a:pt x="1759" y="108"/>
                      <a:pt x="1757" y="107"/>
                    </a:cubicBezTo>
                    <a:cubicBezTo>
                      <a:pt x="1754" y="107"/>
                      <a:pt x="1751" y="109"/>
                      <a:pt x="1750" y="112"/>
                    </a:cubicBezTo>
                    <a:cubicBezTo>
                      <a:pt x="1748" y="117"/>
                      <a:pt x="1751" y="123"/>
                      <a:pt x="1756" y="125"/>
                    </a:cubicBezTo>
                    <a:cubicBezTo>
                      <a:pt x="1760" y="126"/>
                      <a:pt x="1764" y="126"/>
                      <a:pt x="1767" y="124"/>
                    </a:cubicBezTo>
                    <a:cubicBezTo>
                      <a:pt x="1771" y="122"/>
                      <a:pt x="1773" y="118"/>
                      <a:pt x="1773" y="114"/>
                    </a:cubicBezTo>
                    <a:cubicBezTo>
                      <a:pt x="1774" y="109"/>
                      <a:pt x="1771" y="104"/>
                      <a:pt x="1766" y="101"/>
                    </a:cubicBezTo>
                    <a:cubicBezTo>
                      <a:pt x="1756" y="96"/>
                      <a:pt x="1744" y="102"/>
                      <a:pt x="1738" y="112"/>
                    </a:cubicBezTo>
                    <a:cubicBezTo>
                      <a:pt x="1736" y="115"/>
                      <a:pt x="1735" y="118"/>
                      <a:pt x="1734" y="122"/>
                    </a:cubicBezTo>
                    <a:cubicBezTo>
                      <a:pt x="1736" y="110"/>
                      <a:pt x="1741" y="101"/>
                      <a:pt x="1748" y="91"/>
                    </a:cubicBezTo>
                    <a:cubicBezTo>
                      <a:pt x="1754" y="85"/>
                      <a:pt x="1758" y="81"/>
                      <a:pt x="1765" y="78"/>
                    </a:cubicBezTo>
                    <a:cubicBezTo>
                      <a:pt x="1773" y="74"/>
                      <a:pt x="1779" y="73"/>
                      <a:pt x="1788" y="73"/>
                    </a:cubicBezTo>
                    <a:cubicBezTo>
                      <a:pt x="1792" y="74"/>
                      <a:pt x="1795" y="75"/>
                      <a:pt x="1799" y="76"/>
                    </a:cubicBezTo>
                    <a:cubicBezTo>
                      <a:pt x="1800" y="76"/>
                      <a:pt x="1800" y="76"/>
                      <a:pt x="1800" y="76"/>
                    </a:cubicBezTo>
                    <a:cubicBezTo>
                      <a:pt x="1788" y="74"/>
                      <a:pt x="1777" y="82"/>
                      <a:pt x="1782" y="97"/>
                    </a:cubicBezTo>
                    <a:cubicBezTo>
                      <a:pt x="1785" y="108"/>
                      <a:pt x="1806" y="120"/>
                      <a:pt x="1791" y="146"/>
                    </a:cubicBezTo>
                    <a:cubicBezTo>
                      <a:pt x="1803" y="138"/>
                      <a:pt x="1813" y="128"/>
                      <a:pt x="1817" y="115"/>
                    </a:cubicBezTo>
                    <a:cubicBezTo>
                      <a:pt x="1821" y="103"/>
                      <a:pt x="1818" y="89"/>
                      <a:pt x="1808" y="81"/>
                    </a:cubicBezTo>
                    <a:cubicBezTo>
                      <a:pt x="1802" y="76"/>
                      <a:pt x="1795" y="73"/>
                      <a:pt x="1788" y="72"/>
                    </a:cubicBezTo>
                    <a:cubicBezTo>
                      <a:pt x="1779" y="72"/>
                      <a:pt x="1773" y="73"/>
                      <a:pt x="1765" y="76"/>
                    </a:cubicBezTo>
                    <a:cubicBezTo>
                      <a:pt x="1757" y="80"/>
                      <a:pt x="1752" y="84"/>
                      <a:pt x="1747" y="90"/>
                    </a:cubicBezTo>
                    <a:cubicBezTo>
                      <a:pt x="1744" y="92"/>
                      <a:pt x="1742" y="95"/>
                      <a:pt x="1740" y="98"/>
                    </a:cubicBezTo>
                    <a:cubicBezTo>
                      <a:pt x="1739" y="99"/>
                      <a:pt x="1739" y="101"/>
                      <a:pt x="1738" y="102"/>
                    </a:cubicBezTo>
                    <a:cubicBezTo>
                      <a:pt x="1746" y="83"/>
                      <a:pt x="1735" y="62"/>
                      <a:pt x="1717" y="52"/>
                    </a:cubicBezTo>
                    <a:cubicBezTo>
                      <a:pt x="1716" y="51"/>
                      <a:pt x="1714" y="50"/>
                      <a:pt x="1712" y="49"/>
                    </a:cubicBezTo>
                    <a:cubicBezTo>
                      <a:pt x="1691" y="39"/>
                      <a:pt x="1663" y="41"/>
                      <a:pt x="1640" y="52"/>
                    </a:cubicBezTo>
                    <a:close/>
                    <a:moveTo>
                      <a:pt x="1621" y="52"/>
                    </a:moveTo>
                    <a:cubicBezTo>
                      <a:pt x="1626" y="56"/>
                      <a:pt x="1628" y="65"/>
                      <a:pt x="1626" y="69"/>
                    </a:cubicBezTo>
                    <a:cubicBezTo>
                      <a:pt x="1632" y="72"/>
                      <a:pt x="1643" y="63"/>
                      <a:pt x="1638" y="54"/>
                    </a:cubicBezTo>
                    <a:cubicBezTo>
                      <a:pt x="1634" y="48"/>
                      <a:pt x="1625" y="47"/>
                      <a:pt x="1621" y="52"/>
                    </a:cubicBezTo>
                    <a:close/>
                    <a:moveTo>
                      <a:pt x="1631" y="43"/>
                    </a:moveTo>
                    <a:cubicBezTo>
                      <a:pt x="1623" y="38"/>
                      <a:pt x="1611" y="34"/>
                      <a:pt x="1601" y="34"/>
                    </a:cubicBezTo>
                    <a:cubicBezTo>
                      <a:pt x="1591" y="34"/>
                      <a:pt x="1581" y="38"/>
                      <a:pt x="1571" y="42"/>
                    </a:cubicBezTo>
                    <a:cubicBezTo>
                      <a:pt x="1555" y="51"/>
                      <a:pt x="1540" y="64"/>
                      <a:pt x="1521" y="63"/>
                    </a:cubicBezTo>
                    <a:cubicBezTo>
                      <a:pt x="1505" y="63"/>
                      <a:pt x="1494" y="51"/>
                      <a:pt x="1493" y="40"/>
                    </a:cubicBezTo>
                    <a:cubicBezTo>
                      <a:pt x="1493" y="31"/>
                      <a:pt x="1498" y="20"/>
                      <a:pt x="1508" y="17"/>
                    </a:cubicBezTo>
                    <a:cubicBezTo>
                      <a:pt x="1515" y="15"/>
                      <a:pt x="1527" y="16"/>
                      <a:pt x="1529" y="24"/>
                    </a:cubicBezTo>
                    <a:cubicBezTo>
                      <a:pt x="1530" y="29"/>
                      <a:pt x="1528" y="33"/>
                      <a:pt x="1525" y="33"/>
                    </a:cubicBezTo>
                    <a:cubicBezTo>
                      <a:pt x="1526" y="29"/>
                      <a:pt x="1522" y="26"/>
                      <a:pt x="1517" y="27"/>
                    </a:cubicBezTo>
                    <a:cubicBezTo>
                      <a:pt x="1514" y="28"/>
                      <a:pt x="1511" y="30"/>
                      <a:pt x="1509" y="33"/>
                    </a:cubicBezTo>
                    <a:cubicBezTo>
                      <a:pt x="1507" y="38"/>
                      <a:pt x="1508" y="44"/>
                      <a:pt x="1513" y="48"/>
                    </a:cubicBezTo>
                    <a:cubicBezTo>
                      <a:pt x="1523" y="55"/>
                      <a:pt x="1542" y="46"/>
                      <a:pt x="1553" y="39"/>
                    </a:cubicBezTo>
                    <a:cubicBezTo>
                      <a:pt x="1569" y="28"/>
                      <a:pt x="1587" y="23"/>
                      <a:pt x="1606" y="27"/>
                    </a:cubicBezTo>
                    <a:cubicBezTo>
                      <a:pt x="1617" y="29"/>
                      <a:pt x="1627" y="34"/>
                      <a:pt x="1631" y="43"/>
                    </a:cubicBezTo>
                    <a:close/>
                    <a:moveTo>
                      <a:pt x="1818" y="124"/>
                    </a:moveTo>
                    <a:cubicBezTo>
                      <a:pt x="1825" y="111"/>
                      <a:pt x="1838" y="116"/>
                      <a:pt x="1848" y="118"/>
                    </a:cubicBezTo>
                    <a:cubicBezTo>
                      <a:pt x="1858" y="119"/>
                      <a:pt x="1870" y="116"/>
                      <a:pt x="1872" y="105"/>
                    </a:cubicBezTo>
                    <a:cubicBezTo>
                      <a:pt x="1859" y="106"/>
                      <a:pt x="1859" y="98"/>
                      <a:pt x="1847" y="95"/>
                    </a:cubicBezTo>
                    <a:cubicBezTo>
                      <a:pt x="1835" y="92"/>
                      <a:pt x="1819" y="103"/>
                      <a:pt x="1818" y="124"/>
                    </a:cubicBezTo>
                    <a:close/>
                    <a:moveTo>
                      <a:pt x="1902" y="156"/>
                    </a:moveTo>
                    <a:cubicBezTo>
                      <a:pt x="1899" y="125"/>
                      <a:pt x="1936" y="125"/>
                      <a:pt x="1949" y="138"/>
                    </a:cubicBezTo>
                    <a:cubicBezTo>
                      <a:pt x="1935" y="132"/>
                      <a:pt x="1907" y="142"/>
                      <a:pt x="1902" y="156"/>
                    </a:cubicBezTo>
                    <a:close/>
                    <a:moveTo>
                      <a:pt x="1900" y="174"/>
                    </a:moveTo>
                    <a:cubicBezTo>
                      <a:pt x="1882" y="169"/>
                      <a:pt x="1868" y="150"/>
                      <a:pt x="1868" y="135"/>
                    </a:cubicBezTo>
                    <a:cubicBezTo>
                      <a:pt x="1868" y="100"/>
                      <a:pt x="1905" y="101"/>
                      <a:pt x="1898" y="132"/>
                    </a:cubicBezTo>
                    <a:cubicBezTo>
                      <a:pt x="1893" y="148"/>
                      <a:pt x="1891" y="158"/>
                      <a:pt x="1900" y="174"/>
                    </a:cubicBezTo>
                    <a:close/>
                    <a:moveTo>
                      <a:pt x="2049" y="215"/>
                    </a:moveTo>
                    <a:cubicBezTo>
                      <a:pt x="2045" y="180"/>
                      <a:pt x="2017" y="167"/>
                      <a:pt x="1990" y="162"/>
                    </a:cubicBezTo>
                    <a:cubicBezTo>
                      <a:pt x="1975" y="159"/>
                      <a:pt x="1954" y="162"/>
                      <a:pt x="1943" y="150"/>
                    </a:cubicBezTo>
                    <a:cubicBezTo>
                      <a:pt x="1937" y="173"/>
                      <a:pt x="1984" y="176"/>
                      <a:pt x="1999" y="179"/>
                    </a:cubicBezTo>
                    <a:cubicBezTo>
                      <a:pt x="2023" y="183"/>
                      <a:pt x="2042" y="196"/>
                      <a:pt x="2049" y="215"/>
                    </a:cubicBezTo>
                    <a:close/>
                    <a:moveTo>
                      <a:pt x="1641" y="720"/>
                    </a:moveTo>
                    <a:cubicBezTo>
                      <a:pt x="1616" y="714"/>
                      <a:pt x="1593" y="742"/>
                      <a:pt x="1580" y="749"/>
                    </a:cubicBezTo>
                    <a:cubicBezTo>
                      <a:pt x="1560" y="758"/>
                      <a:pt x="1548" y="741"/>
                      <a:pt x="1567" y="728"/>
                    </a:cubicBezTo>
                    <a:cubicBezTo>
                      <a:pt x="1584" y="715"/>
                      <a:pt x="1619" y="709"/>
                      <a:pt x="1641" y="720"/>
                    </a:cubicBezTo>
                    <a:close/>
                    <a:moveTo>
                      <a:pt x="1522" y="814"/>
                    </a:moveTo>
                    <a:cubicBezTo>
                      <a:pt x="1550" y="832"/>
                      <a:pt x="1545" y="863"/>
                      <a:pt x="1552" y="877"/>
                    </a:cubicBezTo>
                    <a:cubicBezTo>
                      <a:pt x="1560" y="892"/>
                      <a:pt x="1575" y="887"/>
                      <a:pt x="1572" y="869"/>
                    </a:cubicBezTo>
                    <a:cubicBezTo>
                      <a:pt x="1567" y="846"/>
                      <a:pt x="1547" y="823"/>
                      <a:pt x="1522" y="814"/>
                    </a:cubicBezTo>
                    <a:close/>
                    <a:moveTo>
                      <a:pt x="1767" y="413"/>
                    </a:moveTo>
                    <a:cubicBezTo>
                      <a:pt x="1749" y="417"/>
                      <a:pt x="1744" y="430"/>
                      <a:pt x="1747" y="450"/>
                    </a:cubicBezTo>
                    <a:cubicBezTo>
                      <a:pt x="1749" y="466"/>
                      <a:pt x="1743" y="479"/>
                      <a:pt x="1731" y="482"/>
                    </a:cubicBezTo>
                    <a:cubicBezTo>
                      <a:pt x="1739" y="487"/>
                      <a:pt x="1753" y="484"/>
                      <a:pt x="1758" y="474"/>
                    </a:cubicBezTo>
                    <a:cubicBezTo>
                      <a:pt x="1766" y="460"/>
                      <a:pt x="1756" y="446"/>
                      <a:pt x="1757" y="430"/>
                    </a:cubicBezTo>
                    <a:cubicBezTo>
                      <a:pt x="1757" y="425"/>
                      <a:pt x="1760" y="418"/>
                      <a:pt x="1767" y="413"/>
                    </a:cubicBezTo>
                    <a:close/>
                    <a:moveTo>
                      <a:pt x="1493" y="650"/>
                    </a:moveTo>
                    <a:cubicBezTo>
                      <a:pt x="1491" y="650"/>
                      <a:pt x="1489" y="648"/>
                      <a:pt x="1489" y="646"/>
                    </a:cubicBezTo>
                    <a:cubicBezTo>
                      <a:pt x="1489" y="644"/>
                      <a:pt x="1490" y="642"/>
                      <a:pt x="1492" y="642"/>
                    </a:cubicBezTo>
                    <a:cubicBezTo>
                      <a:pt x="1494" y="642"/>
                      <a:pt x="1496" y="644"/>
                      <a:pt x="1496" y="646"/>
                    </a:cubicBezTo>
                    <a:cubicBezTo>
                      <a:pt x="1496" y="648"/>
                      <a:pt x="1495" y="650"/>
                      <a:pt x="1493" y="650"/>
                    </a:cubicBezTo>
                    <a:close/>
                    <a:moveTo>
                      <a:pt x="1510" y="638"/>
                    </a:moveTo>
                    <a:cubicBezTo>
                      <a:pt x="1506" y="638"/>
                      <a:pt x="1503" y="635"/>
                      <a:pt x="1502" y="631"/>
                    </a:cubicBezTo>
                    <a:cubicBezTo>
                      <a:pt x="1502" y="627"/>
                      <a:pt x="1505" y="623"/>
                      <a:pt x="1510" y="623"/>
                    </a:cubicBezTo>
                    <a:cubicBezTo>
                      <a:pt x="1514" y="622"/>
                      <a:pt x="1517" y="626"/>
                      <a:pt x="1518" y="630"/>
                    </a:cubicBezTo>
                    <a:cubicBezTo>
                      <a:pt x="1518" y="634"/>
                      <a:pt x="1515" y="638"/>
                      <a:pt x="1510" y="638"/>
                    </a:cubicBezTo>
                    <a:close/>
                    <a:moveTo>
                      <a:pt x="1502" y="647"/>
                    </a:moveTo>
                    <a:cubicBezTo>
                      <a:pt x="1499" y="647"/>
                      <a:pt x="1497" y="645"/>
                      <a:pt x="1497" y="642"/>
                    </a:cubicBezTo>
                    <a:cubicBezTo>
                      <a:pt x="1497" y="639"/>
                      <a:pt x="1499" y="637"/>
                      <a:pt x="1501" y="637"/>
                    </a:cubicBezTo>
                    <a:cubicBezTo>
                      <a:pt x="1504" y="637"/>
                      <a:pt x="1506" y="639"/>
                      <a:pt x="1507" y="641"/>
                    </a:cubicBezTo>
                    <a:cubicBezTo>
                      <a:pt x="1507" y="644"/>
                      <a:pt x="1505" y="647"/>
                      <a:pt x="1502" y="647"/>
                    </a:cubicBezTo>
                    <a:close/>
                    <a:moveTo>
                      <a:pt x="1814" y="598"/>
                    </a:moveTo>
                    <a:cubicBezTo>
                      <a:pt x="1812" y="595"/>
                      <a:pt x="1809" y="594"/>
                      <a:pt x="1806" y="595"/>
                    </a:cubicBezTo>
                    <a:cubicBezTo>
                      <a:pt x="1802" y="595"/>
                      <a:pt x="1798" y="598"/>
                      <a:pt x="1797" y="602"/>
                    </a:cubicBezTo>
                    <a:cubicBezTo>
                      <a:pt x="1795" y="608"/>
                      <a:pt x="1799" y="612"/>
                      <a:pt x="1802" y="614"/>
                    </a:cubicBezTo>
                    <a:cubicBezTo>
                      <a:pt x="1810" y="618"/>
                      <a:pt x="1813" y="612"/>
                      <a:pt x="1818" y="611"/>
                    </a:cubicBezTo>
                    <a:cubicBezTo>
                      <a:pt x="1823" y="609"/>
                      <a:pt x="1829" y="613"/>
                      <a:pt x="1832" y="619"/>
                    </a:cubicBezTo>
                    <a:cubicBezTo>
                      <a:pt x="1836" y="626"/>
                      <a:pt x="1836" y="635"/>
                      <a:pt x="1830" y="641"/>
                    </a:cubicBezTo>
                    <a:cubicBezTo>
                      <a:pt x="1827" y="644"/>
                      <a:pt x="1821" y="646"/>
                      <a:pt x="1817" y="642"/>
                    </a:cubicBezTo>
                    <a:cubicBezTo>
                      <a:pt x="1822" y="642"/>
                      <a:pt x="1826" y="635"/>
                      <a:pt x="1820" y="630"/>
                    </a:cubicBezTo>
                    <a:cubicBezTo>
                      <a:pt x="1818" y="628"/>
                      <a:pt x="1810" y="626"/>
                      <a:pt x="1802" y="625"/>
                    </a:cubicBezTo>
                    <a:cubicBezTo>
                      <a:pt x="1794" y="623"/>
                      <a:pt x="1787" y="620"/>
                      <a:pt x="1783" y="614"/>
                    </a:cubicBezTo>
                    <a:cubicBezTo>
                      <a:pt x="1774" y="604"/>
                      <a:pt x="1778" y="587"/>
                      <a:pt x="1789" y="581"/>
                    </a:cubicBezTo>
                    <a:cubicBezTo>
                      <a:pt x="1796" y="577"/>
                      <a:pt x="1803" y="578"/>
                      <a:pt x="1810" y="579"/>
                    </a:cubicBezTo>
                    <a:cubicBezTo>
                      <a:pt x="1817" y="581"/>
                      <a:pt x="1834" y="591"/>
                      <a:pt x="1842" y="588"/>
                    </a:cubicBezTo>
                    <a:cubicBezTo>
                      <a:pt x="1849" y="586"/>
                      <a:pt x="1850" y="580"/>
                      <a:pt x="1847" y="576"/>
                    </a:cubicBezTo>
                    <a:cubicBezTo>
                      <a:pt x="1853" y="575"/>
                      <a:pt x="1858" y="582"/>
                      <a:pt x="1858" y="588"/>
                    </a:cubicBezTo>
                    <a:cubicBezTo>
                      <a:pt x="1857" y="599"/>
                      <a:pt x="1844" y="610"/>
                      <a:pt x="1830" y="607"/>
                    </a:cubicBezTo>
                    <a:cubicBezTo>
                      <a:pt x="1824" y="606"/>
                      <a:pt x="1820" y="603"/>
                      <a:pt x="1814" y="598"/>
                    </a:cubicBezTo>
                    <a:close/>
                    <a:moveTo>
                      <a:pt x="1581" y="140"/>
                    </a:moveTo>
                    <a:cubicBezTo>
                      <a:pt x="1581" y="137"/>
                      <a:pt x="1583" y="135"/>
                      <a:pt x="1586" y="135"/>
                    </a:cubicBezTo>
                    <a:cubicBezTo>
                      <a:pt x="1589" y="135"/>
                      <a:pt x="1592" y="138"/>
                      <a:pt x="1591" y="141"/>
                    </a:cubicBezTo>
                    <a:cubicBezTo>
                      <a:pt x="1591" y="144"/>
                      <a:pt x="1589" y="146"/>
                      <a:pt x="1586" y="146"/>
                    </a:cubicBezTo>
                    <a:cubicBezTo>
                      <a:pt x="1583" y="146"/>
                      <a:pt x="1580" y="143"/>
                      <a:pt x="1581" y="140"/>
                    </a:cubicBezTo>
                    <a:close/>
                    <a:moveTo>
                      <a:pt x="1579" y="130"/>
                    </a:moveTo>
                    <a:cubicBezTo>
                      <a:pt x="1579" y="127"/>
                      <a:pt x="1581" y="126"/>
                      <a:pt x="1583" y="126"/>
                    </a:cubicBezTo>
                    <a:cubicBezTo>
                      <a:pt x="1586" y="126"/>
                      <a:pt x="1587" y="128"/>
                      <a:pt x="1587" y="130"/>
                    </a:cubicBezTo>
                    <a:cubicBezTo>
                      <a:pt x="1587" y="133"/>
                      <a:pt x="1585" y="134"/>
                      <a:pt x="1583" y="134"/>
                    </a:cubicBezTo>
                    <a:cubicBezTo>
                      <a:pt x="1580" y="134"/>
                      <a:pt x="1579" y="132"/>
                      <a:pt x="1579" y="130"/>
                    </a:cubicBezTo>
                    <a:close/>
                    <a:moveTo>
                      <a:pt x="1589" y="151"/>
                    </a:moveTo>
                    <a:cubicBezTo>
                      <a:pt x="1589" y="146"/>
                      <a:pt x="1593" y="143"/>
                      <a:pt x="1598" y="143"/>
                    </a:cubicBezTo>
                    <a:cubicBezTo>
                      <a:pt x="1602" y="143"/>
                      <a:pt x="1606" y="147"/>
                      <a:pt x="1606" y="152"/>
                    </a:cubicBezTo>
                    <a:cubicBezTo>
                      <a:pt x="1605" y="157"/>
                      <a:pt x="1601" y="160"/>
                      <a:pt x="1597" y="160"/>
                    </a:cubicBezTo>
                    <a:cubicBezTo>
                      <a:pt x="1592" y="159"/>
                      <a:pt x="1589" y="155"/>
                      <a:pt x="1589" y="151"/>
                    </a:cubicBezTo>
                    <a:close/>
                    <a:moveTo>
                      <a:pt x="1720" y="535"/>
                    </a:moveTo>
                    <a:cubicBezTo>
                      <a:pt x="1716" y="530"/>
                      <a:pt x="1714" y="523"/>
                      <a:pt x="1714" y="516"/>
                    </a:cubicBezTo>
                    <a:cubicBezTo>
                      <a:pt x="1714" y="510"/>
                      <a:pt x="1719" y="503"/>
                      <a:pt x="1725" y="501"/>
                    </a:cubicBezTo>
                    <a:cubicBezTo>
                      <a:pt x="1733" y="498"/>
                      <a:pt x="1741" y="502"/>
                      <a:pt x="1747" y="507"/>
                    </a:cubicBezTo>
                    <a:cubicBezTo>
                      <a:pt x="1755" y="516"/>
                      <a:pt x="1756" y="527"/>
                      <a:pt x="1753" y="538"/>
                    </a:cubicBezTo>
                    <a:cubicBezTo>
                      <a:pt x="1750" y="546"/>
                      <a:pt x="1745" y="554"/>
                      <a:pt x="1738" y="561"/>
                    </a:cubicBezTo>
                    <a:cubicBezTo>
                      <a:pt x="1739" y="560"/>
                      <a:pt x="1740" y="559"/>
                      <a:pt x="1742" y="559"/>
                    </a:cubicBezTo>
                    <a:cubicBezTo>
                      <a:pt x="1762" y="547"/>
                      <a:pt x="1784" y="540"/>
                      <a:pt x="1807" y="536"/>
                    </a:cubicBezTo>
                    <a:cubicBezTo>
                      <a:pt x="1834" y="532"/>
                      <a:pt x="1853" y="535"/>
                      <a:pt x="1876" y="518"/>
                    </a:cubicBezTo>
                    <a:cubicBezTo>
                      <a:pt x="1881" y="514"/>
                      <a:pt x="1885" y="511"/>
                      <a:pt x="1889" y="506"/>
                    </a:cubicBezTo>
                    <a:cubicBezTo>
                      <a:pt x="1894" y="499"/>
                      <a:pt x="1897" y="493"/>
                      <a:pt x="1900" y="484"/>
                    </a:cubicBezTo>
                    <a:cubicBezTo>
                      <a:pt x="1902" y="476"/>
                      <a:pt x="1903" y="469"/>
                      <a:pt x="1902" y="461"/>
                    </a:cubicBezTo>
                    <a:cubicBezTo>
                      <a:pt x="1898" y="430"/>
                      <a:pt x="1876" y="413"/>
                      <a:pt x="1847" y="408"/>
                    </a:cubicBezTo>
                    <a:cubicBezTo>
                      <a:pt x="1834" y="407"/>
                      <a:pt x="1822" y="410"/>
                      <a:pt x="1813" y="420"/>
                    </a:cubicBezTo>
                    <a:cubicBezTo>
                      <a:pt x="1806" y="429"/>
                      <a:pt x="1802" y="439"/>
                      <a:pt x="1806" y="450"/>
                    </a:cubicBezTo>
                    <a:cubicBezTo>
                      <a:pt x="1808" y="458"/>
                      <a:pt x="1814" y="465"/>
                      <a:pt x="1822" y="469"/>
                    </a:cubicBezTo>
                    <a:cubicBezTo>
                      <a:pt x="1825" y="470"/>
                      <a:pt x="1828" y="471"/>
                      <a:pt x="1832" y="472"/>
                    </a:cubicBezTo>
                    <a:cubicBezTo>
                      <a:pt x="1831" y="471"/>
                      <a:pt x="1830" y="471"/>
                      <a:pt x="1829" y="470"/>
                    </a:cubicBezTo>
                    <a:cubicBezTo>
                      <a:pt x="1822" y="467"/>
                      <a:pt x="1819" y="458"/>
                      <a:pt x="1823" y="451"/>
                    </a:cubicBezTo>
                    <a:cubicBezTo>
                      <a:pt x="1826" y="445"/>
                      <a:pt x="1835" y="442"/>
                      <a:pt x="1842" y="445"/>
                    </a:cubicBezTo>
                    <a:cubicBezTo>
                      <a:pt x="1849" y="449"/>
                      <a:pt x="1851" y="457"/>
                      <a:pt x="1848" y="464"/>
                    </a:cubicBezTo>
                    <a:cubicBezTo>
                      <a:pt x="1843" y="474"/>
                      <a:pt x="1830" y="475"/>
                      <a:pt x="1821" y="471"/>
                    </a:cubicBezTo>
                    <a:cubicBezTo>
                      <a:pt x="1812" y="467"/>
                      <a:pt x="1806" y="460"/>
                      <a:pt x="1803" y="451"/>
                    </a:cubicBezTo>
                    <a:cubicBezTo>
                      <a:pt x="1799" y="440"/>
                      <a:pt x="1801" y="430"/>
                      <a:pt x="1807" y="421"/>
                    </a:cubicBezTo>
                    <a:cubicBezTo>
                      <a:pt x="1801" y="429"/>
                      <a:pt x="1796" y="438"/>
                      <a:pt x="1793" y="445"/>
                    </a:cubicBezTo>
                    <a:cubicBezTo>
                      <a:pt x="1792" y="445"/>
                      <a:pt x="1790" y="445"/>
                      <a:pt x="1789" y="446"/>
                    </a:cubicBezTo>
                    <a:cubicBezTo>
                      <a:pt x="1793" y="431"/>
                      <a:pt x="1802" y="421"/>
                      <a:pt x="1810" y="415"/>
                    </a:cubicBezTo>
                    <a:cubicBezTo>
                      <a:pt x="1793" y="425"/>
                      <a:pt x="1782" y="440"/>
                      <a:pt x="1778" y="458"/>
                    </a:cubicBezTo>
                    <a:cubicBezTo>
                      <a:pt x="1776" y="469"/>
                      <a:pt x="1777" y="480"/>
                      <a:pt x="1782" y="493"/>
                    </a:cubicBezTo>
                    <a:cubicBezTo>
                      <a:pt x="1784" y="499"/>
                      <a:pt x="1787" y="505"/>
                      <a:pt x="1789" y="512"/>
                    </a:cubicBezTo>
                    <a:cubicBezTo>
                      <a:pt x="1791" y="518"/>
                      <a:pt x="1792" y="524"/>
                      <a:pt x="1789" y="530"/>
                    </a:cubicBezTo>
                    <a:cubicBezTo>
                      <a:pt x="1787" y="535"/>
                      <a:pt x="1783" y="539"/>
                      <a:pt x="1777" y="539"/>
                    </a:cubicBezTo>
                    <a:cubicBezTo>
                      <a:pt x="1772" y="539"/>
                      <a:pt x="1768" y="537"/>
                      <a:pt x="1766" y="533"/>
                    </a:cubicBezTo>
                    <a:cubicBezTo>
                      <a:pt x="1764" y="530"/>
                      <a:pt x="1764" y="527"/>
                      <a:pt x="1765" y="524"/>
                    </a:cubicBezTo>
                    <a:cubicBezTo>
                      <a:pt x="1767" y="521"/>
                      <a:pt x="1771" y="517"/>
                      <a:pt x="1775" y="520"/>
                    </a:cubicBezTo>
                    <a:cubicBezTo>
                      <a:pt x="1777" y="521"/>
                      <a:pt x="1778" y="524"/>
                      <a:pt x="1778" y="526"/>
                    </a:cubicBezTo>
                    <a:cubicBezTo>
                      <a:pt x="1777" y="529"/>
                      <a:pt x="1774" y="531"/>
                      <a:pt x="1771" y="530"/>
                    </a:cubicBezTo>
                    <a:cubicBezTo>
                      <a:pt x="1768" y="529"/>
                      <a:pt x="1766" y="526"/>
                      <a:pt x="1767" y="523"/>
                    </a:cubicBezTo>
                    <a:cubicBezTo>
                      <a:pt x="1767" y="522"/>
                      <a:pt x="1767" y="522"/>
                      <a:pt x="1768" y="521"/>
                    </a:cubicBezTo>
                    <a:cubicBezTo>
                      <a:pt x="1767" y="522"/>
                      <a:pt x="1766" y="523"/>
                      <a:pt x="1766" y="525"/>
                    </a:cubicBezTo>
                    <a:cubicBezTo>
                      <a:pt x="1765" y="527"/>
                      <a:pt x="1765" y="530"/>
                      <a:pt x="1767" y="532"/>
                    </a:cubicBezTo>
                    <a:cubicBezTo>
                      <a:pt x="1769" y="535"/>
                      <a:pt x="1773" y="537"/>
                      <a:pt x="1777" y="537"/>
                    </a:cubicBezTo>
                    <a:cubicBezTo>
                      <a:pt x="1782" y="537"/>
                      <a:pt x="1785" y="533"/>
                      <a:pt x="1787" y="529"/>
                    </a:cubicBezTo>
                    <a:cubicBezTo>
                      <a:pt x="1789" y="524"/>
                      <a:pt x="1788" y="519"/>
                      <a:pt x="1786" y="513"/>
                    </a:cubicBezTo>
                    <a:cubicBezTo>
                      <a:pt x="1784" y="506"/>
                      <a:pt x="1781" y="501"/>
                      <a:pt x="1779" y="495"/>
                    </a:cubicBezTo>
                    <a:cubicBezTo>
                      <a:pt x="1774" y="482"/>
                      <a:pt x="1773" y="469"/>
                      <a:pt x="1776" y="457"/>
                    </a:cubicBezTo>
                    <a:cubicBezTo>
                      <a:pt x="1778" y="446"/>
                      <a:pt x="1784" y="435"/>
                      <a:pt x="1791" y="426"/>
                    </a:cubicBezTo>
                    <a:cubicBezTo>
                      <a:pt x="1803" y="413"/>
                      <a:pt x="1821" y="405"/>
                      <a:pt x="1839" y="404"/>
                    </a:cubicBezTo>
                    <a:cubicBezTo>
                      <a:pt x="1838" y="403"/>
                      <a:pt x="1837" y="403"/>
                      <a:pt x="1836" y="402"/>
                    </a:cubicBezTo>
                    <a:cubicBezTo>
                      <a:pt x="1831" y="400"/>
                      <a:pt x="1827" y="398"/>
                      <a:pt x="1823" y="395"/>
                    </a:cubicBezTo>
                    <a:cubicBezTo>
                      <a:pt x="1817" y="390"/>
                      <a:pt x="1812" y="386"/>
                      <a:pt x="1807" y="379"/>
                    </a:cubicBezTo>
                    <a:cubicBezTo>
                      <a:pt x="1793" y="356"/>
                      <a:pt x="1808" y="330"/>
                      <a:pt x="1829" y="321"/>
                    </a:cubicBezTo>
                    <a:cubicBezTo>
                      <a:pt x="1838" y="317"/>
                      <a:pt x="1847" y="317"/>
                      <a:pt x="1856" y="319"/>
                    </a:cubicBezTo>
                    <a:cubicBezTo>
                      <a:pt x="1854" y="321"/>
                      <a:pt x="1854" y="321"/>
                      <a:pt x="1854" y="321"/>
                    </a:cubicBezTo>
                    <a:cubicBezTo>
                      <a:pt x="1846" y="320"/>
                      <a:pt x="1838" y="321"/>
                      <a:pt x="1830" y="324"/>
                    </a:cubicBezTo>
                    <a:cubicBezTo>
                      <a:pt x="1811" y="333"/>
                      <a:pt x="1798" y="357"/>
                      <a:pt x="1811" y="377"/>
                    </a:cubicBezTo>
                    <a:cubicBezTo>
                      <a:pt x="1815" y="383"/>
                      <a:pt x="1820" y="387"/>
                      <a:pt x="1826" y="391"/>
                    </a:cubicBezTo>
                    <a:cubicBezTo>
                      <a:pt x="1830" y="394"/>
                      <a:pt x="1834" y="396"/>
                      <a:pt x="1838" y="398"/>
                    </a:cubicBezTo>
                    <a:cubicBezTo>
                      <a:pt x="1857" y="407"/>
                      <a:pt x="1873" y="407"/>
                      <a:pt x="1889" y="423"/>
                    </a:cubicBezTo>
                    <a:cubicBezTo>
                      <a:pt x="1898" y="433"/>
                      <a:pt x="1904" y="445"/>
                      <a:pt x="1906" y="460"/>
                    </a:cubicBezTo>
                    <a:cubicBezTo>
                      <a:pt x="1907" y="469"/>
                      <a:pt x="1906" y="477"/>
                      <a:pt x="1904" y="485"/>
                    </a:cubicBezTo>
                    <a:cubicBezTo>
                      <a:pt x="1901" y="494"/>
                      <a:pt x="1898" y="501"/>
                      <a:pt x="1892" y="508"/>
                    </a:cubicBezTo>
                    <a:cubicBezTo>
                      <a:pt x="1883" y="518"/>
                      <a:pt x="1873" y="525"/>
                      <a:pt x="1861" y="529"/>
                    </a:cubicBezTo>
                    <a:cubicBezTo>
                      <a:pt x="1868" y="528"/>
                      <a:pt x="1874" y="526"/>
                      <a:pt x="1876" y="526"/>
                    </a:cubicBezTo>
                    <a:cubicBezTo>
                      <a:pt x="1904" y="518"/>
                      <a:pt x="1930" y="507"/>
                      <a:pt x="1954" y="494"/>
                    </a:cubicBezTo>
                    <a:cubicBezTo>
                      <a:pt x="1960" y="490"/>
                      <a:pt x="1965" y="486"/>
                      <a:pt x="1967" y="481"/>
                    </a:cubicBezTo>
                    <a:cubicBezTo>
                      <a:pt x="1968" y="477"/>
                      <a:pt x="1969" y="473"/>
                      <a:pt x="1968" y="470"/>
                    </a:cubicBezTo>
                    <a:cubicBezTo>
                      <a:pt x="1966" y="464"/>
                      <a:pt x="1961" y="459"/>
                      <a:pt x="1955" y="460"/>
                    </a:cubicBezTo>
                    <a:cubicBezTo>
                      <a:pt x="1952" y="461"/>
                      <a:pt x="1949" y="463"/>
                      <a:pt x="1948" y="466"/>
                    </a:cubicBezTo>
                    <a:cubicBezTo>
                      <a:pt x="1947" y="470"/>
                      <a:pt x="1950" y="474"/>
                      <a:pt x="1954" y="475"/>
                    </a:cubicBezTo>
                    <a:cubicBezTo>
                      <a:pt x="1956" y="475"/>
                      <a:pt x="1959" y="473"/>
                      <a:pt x="1960" y="470"/>
                    </a:cubicBezTo>
                    <a:cubicBezTo>
                      <a:pt x="1961" y="473"/>
                      <a:pt x="1959" y="477"/>
                      <a:pt x="1955" y="478"/>
                    </a:cubicBezTo>
                    <a:cubicBezTo>
                      <a:pt x="1946" y="481"/>
                      <a:pt x="1937" y="469"/>
                      <a:pt x="1944" y="460"/>
                    </a:cubicBezTo>
                    <a:cubicBezTo>
                      <a:pt x="1950" y="453"/>
                      <a:pt x="1959" y="452"/>
                      <a:pt x="1965" y="457"/>
                    </a:cubicBezTo>
                    <a:cubicBezTo>
                      <a:pt x="1975" y="464"/>
                      <a:pt x="1975" y="479"/>
                      <a:pt x="1965" y="488"/>
                    </a:cubicBezTo>
                    <a:cubicBezTo>
                      <a:pt x="1984" y="476"/>
                      <a:pt x="2002" y="462"/>
                      <a:pt x="2017" y="447"/>
                    </a:cubicBezTo>
                    <a:cubicBezTo>
                      <a:pt x="2009" y="451"/>
                      <a:pt x="2001" y="454"/>
                      <a:pt x="1994" y="455"/>
                    </a:cubicBezTo>
                    <a:cubicBezTo>
                      <a:pt x="1967" y="460"/>
                      <a:pt x="1939" y="439"/>
                      <a:pt x="1949" y="409"/>
                    </a:cubicBezTo>
                    <a:cubicBezTo>
                      <a:pt x="1952" y="401"/>
                      <a:pt x="1957" y="394"/>
                      <a:pt x="1964" y="388"/>
                    </a:cubicBezTo>
                    <a:cubicBezTo>
                      <a:pt x="1975" y="379"/>
                      <a:pt x="1991" y="376"/>
                      <a:pt x="1999" y="364"/>
                    </a:cubicBezTo>
                    <a:cubicBezTo>
                      <a:pt x="2002" y="359"/>
                      <a:pt x="2003" y="352"/>
                      <a:pt x="2001" y="346"/>
                    </a:cubicBezTo>
                    <a:cubicBezTo>
                      <a:pt x="1996" y="332"/>
                      <a:pt x="1977" y="328"/>
                      <a:pt x="1967" y="337"/>
                    </a:cubicBezTo>
                    <a:cubicBezTo>
                      <a:pt x="1962" y="341"/>
                      <a:pt x="1961" y="349"/>
                      <a:pt x="1964" y="353"/>
                    </a:cubicBezTo>
                    <a:cubicBezTo>
                      <a:pt x="1968" y="361"/>
                      <a:pt x="1977" y="362"/>
                      <a:pt x="1981" y="357"/>
                    </a:cubicBezTo>
                    <a:cubicBezTo>
                      <a:pt x="1980" y="361"/>
                      <a:pt x="1976" y="365"/>
                      <a:pt x="1970" y="364"/>
                    </a:cubicBezTo>
                    <a:cubicBezTo>
                      <a:pt x="1961" y="363"/>
                      <a:pt x="1956" y="353"/>
                      <a:pt x="1957" y="344"/>
                    </a:cubicBezTo>
                    <a:cubicBezTo>
                      <a:pt x="1959" y="334"/>
                      <a:pt x="1967" y="328"/>
                      <a:pt x="1975" y="327"/>
                    </a:cubicBezTo>
                    <a:cubicBezTo>
                      <a:pt x="1989" y="323"/>
                      <a:pt x="2005" y="331"/>
                      <a:pt x="2007" y="347"/>
                    </a:cubicBezTo>
                    <a:cubicBezTo>
                      <a:pt x="2008" y="355"/>
                      <a:pt x="2006" y="361"/>
                      <a:pt x="2002" y="367"/>
                    </a:cubicBezTo>
                    <a:cubicBezTo>
                      <a:pt x="1996" y="376"/>
                      <a:pt x="1985" y="381"/>
                      <a:pt x="1979" y="391"/>
                    </a:cubicBezTo>
                    <a:cubicBezTo>
                      <a:pt x="1970" y="406"/>
                      <a:pt x="1972" y="425"/>
                      <a:pt x="1987" y="433"/>
                    </a:cubicBezTo>
                    <a:cubicBezTo>
                      <a:pt x="2004" y="442"/>
                      <a:pt x="2032" y="431"/>
                      <a:pt x="2044" y="414"/>
                    </a:cubicBezTo>
                    <a:cubicBezTo>
                      <a:pt x="2051" y="405"/>
                      <a:pt x="2053" y="390"/>
                      <a:pt x="2047" y="380"/>
                    </a:cubicBezTo>
                    <a:cubicBezTo>
                      <a:pt x="2040" y="367"/>
                      <a:pt x="2019" y="362"/>
                      <a:pt x="2010" y="378"/>
                    </a:cubicBezTo>
                    <a:cubicBezTo>
                      <a:pt x="2008" y="383"/>
                      <a:pt x="2008" y="389"/>
                      <a:pt x="2010" y="393"/>
                    </a:cubicBezTo>
                    <a:cubicBezTo>
                      <a:pt x="2013" y="401"/>
                      <a:pt x="2028" y="404"/>
                      <a:pt x="2032" y="395"/>
                    </a:cubicBezTo>
                    <a:cubicBezTo>
                      <a:pt x="2035" y="389"/>
                      <a:pt x="2032" y="383"/>
                      <a:pt x="2026" y="384"/>
                    </a:cubicBezTo>
                    <a:cubicBezTo>
                      <a:pt x="2032" y="379"/>
                      <a:pt x="2040" y="385"/>
                      <a:pt x="2037" y="394"/>
                    </a:cubicBezTo>
                    <a:cubicBezTo>
                      <a:pt x="2033" y="409"/>
                      <a:pt x="2011" y="409"/>
                      <a:pt x="2006" y="393"/>
                    </a:cubicBezTo>
                    <a:cubicBezTo>
                      <a:pt x="2003" y="384"/>
                      <a:pt x="2006" y="371"/>
                      <a:pt x="2017" y="366"/>
                    </a:cubicBezTo>
                    <a:cubicBezTo>
                      <a:pt x="2031" y="359"/>
                      <a:pt x="2052" y="370"/>
                      <a:pt x="2054" y="389"/>
                    </a:cubicBezTo>
                    <a:cubicBezTo>
                      <a:pt x="2055" y="391"/>
                      <a:pt x="2055" y="393"/>
                      <a:pt x="2055" y="395"/>
                    </a:cubicBezTo>
                    <a:cubicBezTo>
                      <a:pt x="2056" y="388"/>
                      <a:pt x="2057" y="382"/>
                      <a:pt x="2057" y="374"/>
                    </a:cubicBezTo>
                    <a:cubicBezTo>
                      <a:pt x="2057" y="374"/>
                      <a:pt x="2057" y="374"/>
                      <a:pt x="2057" y="374"/>
                    </a:cubicBezTo>
                    <a:cubicBezTo>
                      <a:pt x="2057" y="364"/>
                      <a:pt x="2056" y="357"/>
                      <a:pt x="2051" y="347"/>
                    </a:cubicBezTo>
                    <a:cubicBezTo>
                      <a:pt x="2058" y="354"/>
                      <a:pt x="2060" y="364"/>
                      <a:pt x="2061" y="374"/>
                    </a:cubicBezTo>
                    <a:cubicBezTo>
                      <a:pt x="2061" y="374"/>
                      <a:pt x="2061" y="374"/>
                      <a:pt x="2061" y="374"/>
                    </a:cubicBezTo>
                    <a:cubicBezTo>
                      <a:pt x="2061" y="379"/>
                      <a:pt x="2060" y="384"/>
                      <a:pt x="2059" y="389"/>
                    </a:cubicBezTo>
                    <a:cubicBezTo>
                      <a:pt x="2065" y="375"/>
                      <a:pt x="2071" y="361"/>
                      <a:pt x="2074" y="345"/>
                    </a:cubicBezTo>
                    <a:cubicBezTo>
                      <a:pt x="2079" y="318"/>
                      <a:pt x="2079" y="297"/>
                      <a:pt x="2071" y="270"/>
                    </a:cubicBezTo>
                    <a:cubicBezTo>
                      <a:pt x="2062" y="246"/>
                      <a:pt x="2048" y="225"/>
                      <a:pt x="2029" y="209"/>
                    </a:cubicBezTo>
                    <a:cubicBezTo>
                      <a:pt x="2019" y="202"/>
                      <a:pt x="2013" y="198"/>
                      <a:pt x="2000" y="196"/>
                    </a:cubicBezTo>
                    <a:cubicBezTo>
                      <a:pt x="1974" y="192"/>
                      <a:pt x="1947" y="204"/>
                      <a:pt x="1936" y="221"/>
                    </a:cubicBezTo>
                    <a:cubicBezTo>
                      <a:pt x="1930" y="231"/>
                      <a:pt x="1930" y="244"/>
                      <a:pt x="1941" y="249"/>
                    </a:cubicBezTo>
                    <a:cubicBezTo>
                      <a:pt x="1948" y="252"/>
                      <a:pt x="1954" y="249"/>
                      <a:pt x="1958" y="241"/>
                    </a:cubicBezTo>
                    <a:cubicBezTo>
                      <a:pt x="1962" y="252"/>
                      <a:pt x="1947" y="264"/>
                      <a:pt x="1932" y="261"/>
                    </a:cubicBezTo>
                    <a:cubicBezTo>
                      <a:pt x="1917" y="257"/>
                      <a:pt x="1910" y="247"/>
                      <a:pt x="1909" y="236"/>
                    </a:cubicBezTo>
                    <a:cubicBezTo>
                      <a:pt x="1906" y="220"/>
                      <a:pt x="1917" y="202"/>
                      <a:pt x="1934" y="194"/>
                    </a:cubicBezTo>
                    <a:cubicBezTo>
                      <a:pt x="1952" y="186"/>
                      <a:pt x="1974" y="184"/>
                      <a:pt x="1994" y="190"/>
                    </a:cubicBezTo>
                    <a:cubicBezTo>
                      <a:pt x="1990" y="188"/>
                      <a:pt x="1985" y="187"/>
                      <a:pt x="1981" y="186"/>
                    </a:cubicBezTo>
                    <a:cubicBezTo>
                      <a:pt x="1951" y="179"/>
                      <a:pt x="1920" y="182"/>
                      <a:pt x="1893" y="197"/>
                    </a:cubicBezTo>
                    <a:cubicBezTo>
                      <a:pt x="1879" y="206"/>
                      <a:pt x="1873" y="217"/>
                      <a:pt x="1872" y="234"/>
                    </a:cubicBezTo>
                    <a:cubicBezTo>
                      <a:pt x="1871" y="244"/>
                      <a:pt x="1877" y="259"/>
                      <a:pt x="1886" y="265"/>
                    </a:cubicBezTo>
                    <a:cubicBezTo>
                      <a:pt x="1894" y="270"/>
                      <a:pt x="1905" y="267"/>
                      <a:pt x="1905" y="256"/>
                    </a:cubicBezTo>
                    <a:cubicBezTo>
                      <a:pt x="1911" y="259"/>
                      <a:pt x="1912" y="267"/>
                      <a:pt x="1907" y="272"/>
                    </a:cubicBezTo>
                    <a:cubicBezTo>
                      <a:pt x="1903" y="277"/>
                      <a:pt x="1895" y="279"/>
                      <a:pt x="1887" y="276"/>
                    </a:cubicBezTo>
                    <a:cubicBezTo>
                      <a:pt x="1882" y="274"/>
                      <a:pt x="1878" y="270"/>
                      <a:pt x="1875" y="265"/>
                    </a:cubicBezTo>
                    <a:cubicBezTo>
                      <a:pt x="1869" y="257"/>
                      <a:pt x="1866" y="245"/>
                      <a:pt x="1867" y="235"/>
                    </a:cubicBezTo>
                    <a:cubicBezTo>
                      <a:pt x="1868" y="227"/>
                      <a:pt x="1870" y="219"/>
                      <a:pt x="1874" y="213"/>
                    </a:cubicBezTo>
                    <a:cubicBezTo>
                      <a:pt x="1860" y="230"/>
                      <a:pt x="1853" y="253"/>
                      <a:pt x="1861" y="277"/>
                    </a:cubicBezTo>
                    <a:cubicBezTo>
                      <a:pt x="1865" y="288"/>
                      <a:pt x="1871" y="298"/>
                      <a:pt x="1880" y="305"/>
                    </a:cubicBezTo>
                    <a:cubicBezTo>
                      <a:pt x="1920" y="341"/>
                      <a:pt x="1928" y="294"/>
                      <a:pt x="1945" y="275"/>
                    </a:cubicBezTo>
                    <a:cubicBezTo>
                      <a:pt x="1968" y="250"/>
                      <a:pt x="1995" y="284"/>
                      <a:pt x="1973" y="310"/>
                    </a:cubicBezTo>
                    <a:cubicBezTo>
                      <a:pt x="1955" y="332"/>
                      <a:pt x="1925" y="330"/>
                      <a:pt x="1901" y="319"/>
                    </a:cubicBezTo>
                    <a:cubicBezTo>
                      <a:pt x="1905" y="322"/>
                      <a:pt x="1909" y="325"/>
                      <a:pt x="1911" y="329"/>
                    </a:cubicBezTo>
                    <a:cubicBezTo>
                      <a:pt x="1918" y="338"/>
                      <a:pt x="1919" y="352"/>
                      <a:pt x="1910" y="360"/>
                    </a:cubicBezTo>
                    <a:cubicBezTo>
                      <a:pt x="1906" y="363"/>
                      <a:pt x="1900" y="363"/>
                      <a:pt x="1895" y="361"/>
                    </a:cubicBezTo>
                    <a:cubicBezTo>
                      <a:pt x="1892" y="359"/>
                      <a:pt x="1889" y="356"/>
                      <a:pt x="1889" y="352"/>
                    </a:cubicBezTo>
                    <a:cubicBezTo>
                      <a:pt x="1888" y="348"/>
                      <a:pt x="1889" y="344"/>
                      <a:pt x="1892" y="341"/>
                    </a:cubicBezTo>
                    <a:cubicBezTo>
                      <a:pt x="1896" y="337"/>
                      <a:pt x="1902" y="336"/>
                      <a:pt x="1907" y="340"/>
                    </a:cubicBezTo>
                    <a:cubicBezTo>
                      <a:pt x="1909" y="342"/>
                      <a:pt x="1910" y="345"/>
                      <a:pt x="1908" y="348"/>
                    </a:cubicBezTo>
                    <a:cubicBezTo>
                      <a:pt x="1907" y="350"/>
                      <a:pt x="1905" y="351"/>
                      <a:pt x="1903" y="350"/>
                    </a:cubicBezTo>
                    <a:cubicBezTo>
                      <a:pt x="1905" y="350"/>
                      <a:pt x="1906" y="349"/>
                      <a:pt x="1906" y="347"/>
                    </a:cubicBezTo>
                    <a:cubicBezTo>
                      <a:pt x="1906" y="344"/>
                      <a:pt x="1904" y="342"/>
                      <a:pt x="1901" y="343"/>
                    </a:cubicBezTo>
                    <a:cubicBezTo>
                      <a:pt x="1899" y="343"/>
                      <a:pt x="1898" y="344"/>
                      <a:pt x="1897" y="347"/>
                    </a:cubicBezTo>
                    <a:cubicBezTo>
                      <a:pt x="1895" y="349"/>
                      <a:pt x="1896" y="352"/>
                      <a:pt x="1899" y="354"/>
                    </a:cubicBezTo>
                    <a:cubicBezTo>
                      <a:pt x="1902" y="356"/>
                      <a:pt x="1905" y="356"/>
                      <a:pt x="1908" y="354"/>
                    </a:cubicBezTo>
                    <a:cubicBezTo>
                      <a:pt x="1916" y="348"/>
                      <a:pt x="1913" y="334"/>
                      <a:pt x="1908" y="327"/>
                    </a:cubicBezTo>
                    <a:cubicBezTo>
                      <a:pt x="1906" y="326"/>
                      <a:pt x="1905" y="324"/>
                      <a:pt x="1903" y="322"/>
                    </a:cubicBezTo>
                    <a:cubicBezTo>
                      <a:pt x="1897" y="317"/>
                      <a:pt x="1888" y="313"/>
                      <a:pt x="1882" y="308"/>
                    </a:cubicBezTo>
                    <a:cubicBezTo>
                      <a:pt x="1875" y="303"/>
                      <a:pt x="1870" y="297"/>
                      <a:pt x="1865" y="290"/>
                    </a:cubicBezTo>
                    <a:cubicBezTo>
                      <a:pt x="1866" y="293"/>
                      <a:pt x="1867" y="296"/>
                      <a:pt x="1867" y="299"/>
                    </a:cubicBezTo>
                    <a:cubicBezTo>
                      <a:pt x="1867" y="318"/>
                      <a:pt x="1851" y="334"/>
                      <a:pt x="1833" y="337"/>
                    </a:cubicBezTo>
                    <a:cubicBezTo>
                      <a:pt x="1828" y="337"/>
                      <a:pt x="1822" y="337"/>
                      <a:pt x="1817" y="335"/>
                    </a:cubicBezTo>
                    <a:cubicBezTo>
                      <a:pt x="1820" y="333"/>
                      <a:pt x="1820" y="333"/>
                      <a:pt x="1820" y="333"/>
                    </a:cubicBezTo>
                    <a:cubicBezTo>
                      <a:pt x="1824" y="334"/>
                      <a:pt x="1828" y="334"/>
                      <a:pt x="1832" y="333"/>
                    </a:cubicBezTo>
                    <a:cubicBezTo>
                      <a:pt x="1850" y="330"/>
                      <a:pt x="1864" y="317"/>
                      <a:pt x="1864" y="299"/>
                    </a:cubicBezTo>
                    <a:cubicBezTo>
                      <a:pt x="1864" y="288"/>
                      <a:pt x="1861" y="284"/>
                      <a:pt x="1858" y="274"/>
                    </a:cubicBezTo>
                    <a:cubicBezTo>
                      <a:pt x="1850" y="242"/>
                      <a:pt x="1865" y="212"/>
                      <a:pt x="1892" y="195"/>
                    </a:cubicBezTo>
                    <a:cubicBezTo>
                      <a:pt x="1901" y="190"/>
                      <a:pt x="1908" y="187"/>
                      <a:pt x="1917" y="184"/>
                    </a:cubicBezTo>
                    <a:cubicBezTo>
                      <a:pt x="1898" y="187"/>
                      <a:pt x="1880" y="192"/>
                      <a:pt x="1868" y="200"/>
                    </a:cubicBezTo>
                    <a:cubicBezTo>
                      <a:pt x="1840" y="219"/>
                      <a:pt x="1802" y="241"/>
                      <a:pt x="1786" y="256"/>
                    </a:cubicBezTo>
                    <a:cubicBezTo>
                      <a:pt x="1778" y="263"/>
                      <a:pt x="1773" y="274"/>
                      <a:pt x="1775" y="285"/>
                    </a:cubicBezTo>
                    <a:cubicBezTo>
                      <a:pt x="1772" y="279"/>
                      <a:pt x="1774" y="272"/>
                      <a:pt x="1776" y="266"/>
                    </a:cubicBezTo>
                    <a:cubicBezTo>
                      <a:pt x="1776" y="266"/>
                      <a:pt x="1776" y="266"/>
                      <a:pt x="1776" y="266"/>
                    </a:cubicBezTo>
                    <a:cubicBezTo>
                      <a:pt x="1778" y="264"/>
                      <a:pt x="1779" y="261"/>
                      <a:pt x="1781" y="259"/>
                    </a:cubicBezTo>
                    <a:cubicBezTo>
                      <a:pt x="1772" y="265"/>
                      <a:pt x="1764" y="274"/>
                      <a:pt x="1760" y="285"/>
                    </a:cubicBezTo>
                    <a:cubicBezTo>
                      <a:pt x="1757" y="296"/>
                      <a:pt x="1758" y="307"/>
                      <a:pt x="1764" y="317"/>
                    </a:cubicBezTo>
                    <a:cubicBezTo>
                      <a:pt x="1763" y="317"/>
                      <a:pt x="1763" y="318"/>
                      <a:pt x="1762" y="319"/>
                    </a:cubicBezTo>
                    <a:cubicBezTo>
                      <a:pt x="1758" y="311"/>
                      <a:pt x="1755" y="302"/>
                      <a:pt x="1757" y="292"/>
                    </a:cubicBezTo>
                    <a:cubicBezTo>
                      <a:pt x="1758" y="283"/>
                      <a:pt x="1761" y="275"/>
                      <a:pt x="1766" y="270"/>
                    </a:cubicBezTo>
                    <a:cubicBezTo>
                      <a:pt x="1762" y="273"/>
                      <a:pt x="1756" y="273"/>
                      <a:pt x="1752" y="271"/>
                    </a:cubicBezTo>
                    <a:cubicBezTo>
                      <a:pt x="1749" y="269"/>
                      <a:pt x="1747" y="266"/>
                      <a:pt x="1747" y="263"/>
                    </a:cubicBezTo>
                    <a:cubicBezTo>
                      <a:pt x="1747" y="258"/>
                      <a:pt x="1750" y="253"/>
                      <a:pt x="1756" y="252"/>
                    </a:cubicBezTo>
                    <a:cubicBezTo>
                      <a:pt x="1759" y="252"/>
                      <a:pt x="1762" y="254"/>
                      <a:pt x="1763" y="257"/>
                    </a:cubicBezTo>
                    <a:cubicBezTo>
                      <a:pt x="1764" y="263"/>
                      <a:pt x="1758" y="266"/>
                      <a:pt x="1755" y="263"/>
                    </a:cubicBezTo>
                    <a:cubicBezTo>
                      <a:pt x="1757" y="264"/>
                      <a:pt x="1759" y="263"/>
                      <a:pt x="1760" y="261"/>
                    </a:cubicBezTo>
                    <a:cubicBezTo>
                      <a:pt x="1761" y="259"/>
                      <a:pt x="1760" y="256"/>
                      <a:pt x="1757" y="255"/>
                    </a:cubicBezTo>
                    <a:cubicBezTo>
                      <a:pt x="1755" y="255"/>
                      <a:pt x="1753" y="256"/>
                      <a:pt x="1751" y="257"/>
                    </a:cubicBezTo>
                    <a:cubicBezTo>
                      <a:pt x="1748" y="262"/>
                      <a:pt x="1749" y="269"/>
                      <a:pt x="1757" y="271"/>
                    </a:cubicBezTo>
                    <a:cubicBezTo>
                      <a:pt x="1764" y="272"/>
                      <a:pt x="1771" y="264"/>
                      <a:pt x="1776" y="261"/>
                    </a:cubicBezTo>
                    <a:cubicBezTo>
                      <a:pt x="1782" y="255"/>
                      <a:pt x="1789" y="249"/>
                      <a:pt x="1792" y="247"/>
                    </a:cubicBezTo>
                    <a:cubicBezTo>
                      <a:pt x="1797" y="242"/>
                      <a:pt x="1810" y="233"/>
                      <a:pt x="1826" y="223"/>
                    </a:cubicBezTo>
                    <a:cubicBezTo>
                      <a:pt x="1823" y="224"/>
                      <a:pt x="1820" y="225"/>
                      <a:pt x="1816" y="226"/>
                    </a:cubicBezTo>
                    <a:cubicBezTo>
                      <a:pt x="1814" y="226"/>
                      <a:pt x="1801" y="227"/>
                      <a:pt x="1801" y="225"/>
                    </a:cubicBezTo>
                    <a:cubicBezTo>
                      <a:pt x="1801" y="224"/>
                      <a:pt x="1809" y="223"/>
                      <a:pt x="1810" y="223"/>
                    </a:cubicBezTo>
                    <a:cubicBezTo>
                      <a:pt x="1816" y="222"/>
                      <a:pt x="1821" y="220"/>
                      <a:pt x="1826" y="218"/>
                    </a:cubicBezTo>
                    <a:cubicBezTo>
                      <a:pt x="1829" y="217"/>
                      <a:pt x="1831" y="217"/>
                      <a:pt x="1833" y="216"/>
                    </a:cubicBezTo>
                    <a:cubicBezTo>
                      <a:pt x="1841" y="212"/>
                      <a:pt x="1848" y="208"/>
                      <a:pt x="1855" y="203"/>
                    </a:cubicBezTo>
                    <a:cubicBezTo>
                      <a:pt x="1855" y="202"/>
                      <a:pt x="1856" y="202"/>
                      <a:pt x="1858" y="201"/>
                    </a:cubicBezTo>
                    <a:cubicBezTo>
                      <a:pt x="1855" y="202"/>
                      <a:pt x="1852" y="203"/>
                      <a:pt x="1850" y="204"/>
                    </a:cubicBezTo>
                    <a:cubicBezTo>
                      <a:pt x="1842" y="207"/>
                      <a:pt x="1836" y="208"/>
                      <a:pt x="1828" y="208"/>
                    </a:cubicBezTo>
                    <a:cubicBezTo>
                      <a:pt x="1806" y="207"/>
                      <a:pt x="1796" y="189"/>
                      <a:pt x="1796" y="171"/>
                    </a:cubicBezTo>
                    <a:cubicBezTo>
                      <a:pt x="1796" y="155"/>
                      <a:pt x="1802" y="139"/>
                      <a:pt x="1816" y="130"/>
                    </a:cubicBezTo>
                    <a:cubicBezTo>
                      <a:pt x="1828" y="123"/>
                      <a:pt x="1841" y="125"/>
                      <a:pt x="1851" y="134"/>
                    </a:cubicBezTo>
                    <a:cubicBezTo>
                      <a:pt x="1856" y="139"/>
                      <a:pt x="1859" y="143"/>
                      <a:pt x="1860" y="150"/>
                    </a:cubicBezTo>
                    <a:cubicBezTo>
                      <a:pt x="1861" y="155"/>
                      <a:pt x="1861" y="159"/>
                      <a:pt x="1858" y="164"/>
                    </a:cubicBezTo>
                    <a:cubicBezTo>
                      <a:pt x="1855" y="169"/>
                      <a:pt x="1850" y="173"/>
                      <a:pt x="1844" y="173"/>
                    </a:cubicBezTo>
                    <a:cubicBezTo>
                      <a:pt x="1840" y="173"/>
                      <a:pt x="1837" y="172"/>
                      <a:pt x="1834" y="170"/>
                    </a:cubicBezTo>
                    <a:cubicBezTo>
                      <a:pt x="1831" y="167"/>
                      <a:pt x="1830" y="163"/>
                      <a:pt x="1830" y="158"/>
                    </a:cubicBezTo>
                    <a:cubicBezTo>
                      <a:pt x="1831" y="153"/>
                      <a:pt x="1834" y="149"/>
                      <a:pt x="1838" y="148"/>
                    </a:cubicBezTo>
                    <a:cubicBezTo>
                      <a:pt x="1843" y="147"/>
                      <a:pt x="1848" y="149"/>
                      <a:pt x="1850" y="153"/>
                    </a:cubicBezTo>
                    <a:cubicBezTo>
                      <a:pt x="1853" y="158"/>
                      <a:pt x="1851" y="165"/>
                      <a:pt x="1846" y="167"/>
                    </a:cubicBezTo>
                    <a:cubicBezTo>
                      <a:pt x="1841" y="170"/>
                      <a:pt x="1835" y="168"/>
                      <a:pt x="1832" y="163"/>
                    </a:cubicBezTo>
                    <a:cubicBezTo>
                      <a:pt x="1831" y="161"/>
                      <a:pt x="1830" y="159"/>
                      <a:pt x="1831" y="157"/>
                    </a:cubicBezTo>
                    <a:cubicBezTo>
                      <a:pt x="1831" y="157"/>
                      <a:pt x="1830" y="158"/>
                      <a:pt x="1830" y="158"/>
                    </a:cubicBezTo>
                    <a:cubicBezTo>
                      <a:pt x="1830" y="163"/>
                      <a:pt x="1831" y="166"/>
                      <a:pt x="1834" y="169"/>
                    </a:cubicBezTo>
                    <a:cubicBezTo>
                      <a:pt x="1837" y="172"/>
                      <a:pt x="1840" y="173"/>
                      <a:pt x="1844" y="172"/>
                    </a:cubicBezTo>
                    <a:cubicBezTo>
                      <a:pt x="1850" y="172"/>
                      <a:pt x="1855" y="168"/>
                      <a:pt x="1858" y="163"/>
                    </a:cubicBezTo>
                    <a:cubicBezTo>
                      <a:pt x="1860" y="159"/>
                      <a:pt x="1860" y="155"/>
                      <a:pt x="1859" y="150"/>
                    </a:cubicBezTo>
                    <a:cubicBezTo>
                      <a:pt x="1857" y="144"/>
                      <a:pt x="1855" y="140"/>
                      <a:pt x="1850" y="136"/>
                    </a:cubicBezTo>
                    <a:cubicBezTo>
                      <a:pt x="1841" y="127"/>
                      <a:pt x="1829" y="126"/>
                      <a:pt x="1817" y="132"/>
                    </a:cubicBezTo>
                    <a:cubicBezTo>
                      <a:pt x="1804" y="141"/>
                      <a:pt x="1798" y="157"/>
                      <a:pt x="1799" y="172"/>
                    </a:cubicBezTo>
                    <a:cubicBezTo>
                      <a:pt x="1800" y="188"/>
                      <a:pt x="1809" y="203"/>
                      <a:pt x="1828" y="204"/>
                    </a:cubicBezTo>
                    <a:cubicBezTo>
                      <a:pt x="1835" y="204"/>
                      <a:pt x="1841" y="202"/>
                      <a:pt x="1848" y="200"/>
                    </a:cubicBezTo>
                    <a:cubicBezTo>
                      <a:pt x="1873" y="190"/>
                      <a:pt x="1896" y="183"/>
                      <a:pt x="1923" y="181"/>
                    </a:cubicBezTo>
                    <a:cubicBezTo>
                      <a:pt x="1922" y="181"/>
                      <a:pt x="1920" y="180"/>
                      <a:pt x="1919" y="180"/>
                    </a:cubicBezTo>
                    <a:cubicBezTo>
                      <a:pt x="1910" y="176"/>
                      <a:pt x="1902" y="168"/>
                      <a:pt x="1906" y="158"/>
                    </a:cubicBezTo>
                    <a:cubicBezTo>
                      <a:pt x="1909" y="150"/>
                      <a:pt x="1916" y="147"/>
                      <a:pt x="1924" y="148"/>
                    </a:cubicBezTo>
                    <a:cubicBezTo>
                      <a:pt x="1930" y="149"/>
                      <a:pt x="1935" y="153"/>
                      <a:pt x="1936" y="159"/>
                    </a:cubicBezTo>
                    <a:cubicBezTo>
                      <a:pt x="1937" y="164"/>
                      <a:pt x="1933" y="169"/>
                      <a:pt x="1928" y="166"/>
                    </a:cubicBezTo>
                    <a:cubicBezTo>
                      <a:pt x="1923" y="164"/>
                      <a:pt x="1925" y="159"/>
                      <a:pt x="1921" y="157"/>
                    </a:cubicBezTo>
                    <a:cubicBezTo>
                      <a:pt x="1917" y="155"/>
                      <a:pt x="1913" y="154"/>
                      <a:pt x="1911" y="158"/>
                    </a:cubicBezTo>
                    <a:cubicBezTo>
                      <a:pt x="1907" y="165"/>
                      <a:pt x="1913" y="172"/>
                      <a:pt x="1919" y="175"/>
                    </a:cubicBezTo>
                    <a:cubicBezTo>
                      <a:pt x="1932" y="181"/>
                      <a:pt x="1939" y="179"/>
                      <a:pt x="1953" y="179"/>
                    </a:cubicBezTo>
                    <a:cubicBezTo>
                      <a:pt x="1962" y="179"/>
                      <a:pt x="1971" y="180"/>
                      <a:pt x="1981" y="182"/>
                    </a:cubicBezTo>
                    <a:cubicBezTo>
                      <a:pt x="2011" y="189"/>
                      <a:pt x="2036" y="206"/>
                      <a:pt x="2054" y="230"/>
                    </a:cubicBezTo>
                    <a:cubicBezTo>
                      <a:pt x="2051" y="225"/>
                      <a:pt x="2052" y="218"/>
                      <a:pt x="2054" y="214"/>
                    </a:cubicBezTo>
                    <a:cubicBezTo>
                      <a:pt x="2057" y="210"/>
                      <a:pt x="2062" y="208"/>
                      <a:pt x="2069" y="211"/>
                    </a:cubicBezTo>
                    <a:cubicBezTo>
                      <a:pt x="2067" y="211"/>
                      <a:pt x="2067" y="213"/>
                      <a:pt x="2067" y="214"/>
                    </a:cubicBezTo>
                    <a:cubicBezTo>
                      <a:pt x="2056" y="209"/>
                      <a:pt x="2052" y="224"/>
                      <a:pt x="2057" y="234"/>
                    </a:cubicBezTo>
                    <a:cubicBezTo>
                      <a:pt x="2057" y="234"/>
                      <a:pt x="2057" y="234"/>
                      <a:pt x="2057" y="234"/>
                    </a:cubicBezTo>
                    <a:cubicBezTo>
                      <a:pt x="2063" y="242"/>
                      <a:pt x="2068" y="251"/>
                      <a:pt x="2072" y="260"/>
                    </a:cubicBezTo>
                    <a:cubicBezTo>
                      <a:pt x="2073" y="247"/>
                      <a:pt x="2081" y="233"/>
                      <a:pt x="2096" y="229"/>
                    </a:cubicBezTo>
                    <a:cubicBezTo>
                      <a:pt x="2104" y="228"/>
                      <a:pt x="2111" y="229"/>
                      <a:pt x="2118" y="232"/>
                    </a:cubicBezTo>
                    <a:cubicBezTo>
                      <a:pt x="2125" y="236"/>
                      <a:pt x="2130" y="242"/>
                      <a:pt x="2133" y="250"/>
                    </a:cubicBezTo>
                    <a:cubicBezTo>
                      <a:pt x="2135" y="257"/>
                      <a:pt x="2135" y="264"/>
                      <a:pt x="2132" y="271"/>
                    </a:cubicBezTo>
                    <a:cubicBezTo>
                      <a:pt x="2130" y="278"/>
                      <a:pt x="2125" y="283"/>
                      <a:pt x="2119" y="287"/>
                    </a:cubicBezTo>
                    <a:cubicBezTo>
                      <a:pt x="2112" y="290"/>
                      <a:pt x="2105" y="291"/>
                      <a:pt x="2098" y="287"/>
                    </a:cubicBezTo>
                    <a:cubicBezTo>
                      <a:pt x="2093" y="285"/>
                      <a:pt x="2090" y="281"/>
                      <a:pt x="2089" y="276"/>
                    </a:cubicBezTo>
                    <a:cubicBezTo>
                      <a:pt x="2087" y="270"/>
                      <a:pt x="2089" y="263"/>
                      <a:pt x="2095" y="258"/>
                    </a:cubicBezTo>
                    <a:cubicBezTo>
                      <a:pt x="2099" y="254"/>
                      <a:pt x="2106" y="254"/>
                      <a:pt x="2112" y="256"/>
                    </a:cubicBezTo>
                    <a:cubicBezTo>
                      <a:pt x="2119" y="260"/>
                      <a:pt x="2122" y="269"/>
                      <a:pt x="2118" y="276"/>
                    </a:cubicBezTo>
                    <a:cubicBezTo>
                      <a:pt x="2115" y="284"/>
                      <a:pt x="2106" y="286"/>
                      <a:pt x="2098" y="283"/>
                    </a:cubicBezTo>
                    <a:cubicBezTo>
                      <a:pt x="2095" y="281"/>
                      <a:pt x="2093" y="278"/>
                      <a:pt x="2091" y="275"/>
                    </a:cubicBezTo>
                    <a:cubicBezTo>
                      <a:pt x="2091" y="276"/>
                      <a:pt x="2091" y="276"/>
                      <a:pt x="2091" y="276"/>
                    </a:cubicBezTo>
                    <a:cubicBezTo>
                      <a:pt x="2093" y="280"/>
                      <a:pt x="2095" y="283"/>
                      <a:pt x="2099" y="285"/>
                    </a:cubicBezTo>
                    <a:cubicBezTo>
                      <a:pt x="2105" y="287"/>
                      <a:pt x="2111" y="287"/>
                      <a:pt x="2117" y="284"/>
                    </a:cubicBezTo>
                    <a:cubicBezTo>
                      <a:pt x="2123" y="281"/>
                      <a:pt x="2127" y="276"/>
                      <a:pt x="2129" y="270"/>
                    </a:cubicBezTo>
                    <a:cubicBezTo>
                      <a:pt x="2131" y="263"/>
                      <a:pt x="2131" y="257"/>
                      <a:pt x="2129" y="251"/>
                    </a:cubicBezTo>
                    <a:cubicBezTo>
                      <a:pt x="2127" y="244"/>
                      <a:pt x="2123" y="239"/>
                      <a:pt x="2117" y="235"/>
                    </a:cubicBezTo>
                    <a:cubicBezTo>
                      <a:pt x="2110" y="232"/>
                      <a:pt x="2104" y="231"/>
                      <a:pt x="2097" y="232"/>
                    </a:cubicBezTo>
                    <a:cubicBezTo>
                      <a:pt x="2079" y="236"/>
                      <a:pt x="2071" y="255"/>
                      <a:pt x="2075" y="269"/>
                    </a:cubicBezTo>
                    <a:cubicBezTo>
                      <a:pt x="2084" y="296"/>
                      <a:pt x="2085" y="318"/>
                      <a:pt x="2080" y="346"/>
                    </a:cubicBezTo>
                    <a:cubicBezTo>
                      <a:pt x="2079" y="349"/>
                      <a:pt x="2078" y="352"/>
                      <a:pt x="2078" y="355"/>
                    </a:cubicBezTo>
                    <a:cubicBezTo>
                      <a:pt x="2079" y="353"/>
                      <a:pt x="2080" y="351"/>
                      <a:pt x="2081" y="349"/>
                    </a:cubicBezTo>
                    <a:cubicBezTo>
                      <a:pt x="2087" y="340"/>
                      <a:pt x="2093" y="334"/>
                      <a:pt x="2102" y="329"/>
                    </a:cubicBezTo>
                    <a:cubicBezTo>
                      <a:pt x="2095" y="336"/>
                      <a:pt x="2090" y="342"/>
                      <a:pt x="2084" y="351"/>
                    </a:cubicBezTo>
                    <a:cubicBezTo>
                      <a:pt x="2083" y="351"/>
                      <a:pt x="2083" y="352"/>
                      <a:pt x="2082" y="353"/>
                    </a:cubicBezTo>
                    <a:cubicBezTo>
                      <a:pt x="2088" y="346"/>
                      <a:pt x="2102" y="348"/>
                      <a:pt x="2109" y="352"/>
                    </a:cubicBezTo>
                    <a:cubicBezTo>
                      <a:pt x="2114" y="354"/>
                      <a:pt x="2118" y="357"/>
                      <a:pt x="2121" y="360"/>
                    </a:cubicBezTo>
                    <a:cubicBezTo>
                      <a:pt x="2126" y="365"/>
                      <a:pt x="2131" y="376"/>
                      <a:pt x="2127" y="384"/>
                    </a:cubicBezTo>
                    <a:cubicBezTo>
                      <a:pt x="2135" y="388"/>
                      <a:pt x="2138" y="395"/>
                      <a:pt x="2141" y="402"/>
                    </a:cubicBezTo>
                    <a:cubicBezTo>
                      <a:pt x="2145" y="411"/>
                      <a:pt x="2152" y="419"/>
                      <a:pt x="2160" y="417"/>
                    </a:cubicBezTo>
                    <a:cubicBezTo>
                      <a:pt x="2154" y="426"/>
                      <a:pt x="2137" y="419"/>
                      <a:pt x="2131" y="413"/>
                    </a:cubicBezTo>
                    <a:cubicBezTo>
                      <a:pt x="2121" y="403"/>
                      <a:pt x="2121" y="389"/>
                      <a:pt x="2119" y="375"/>
                    </a:cubicBezTo>
                    <a:cubicBezTo>
                      <a:pt x="2117" y="365"/>
                      <a:pt x="2114" y="359"/>
                      <a:pt x="2106" y="355"/>
                    </a:cubicBezTo>
                    <a:cubicBezTo>
                      <a:pt x="2100" y="351"/>
                      <a:pt x="2089" y="348"/>
                      <a:pt x="2082" y="353"/>
                    </a:cubicBezTo>
                    <a:cubicBezTo>
                      <a:pt x="2084" y="352"/>
                      <a:pt x="2085" y="351"/>
                      <a:pt x="2087" y="351"/>
                    </a:cubicBezTo>
                    <a:cubicBezTo>
                      <a:pt x="2092" y="350"/>
                      <a:pt x="2097" y="352"/>
                      <a:pt x="2099" y="359"/>
                    </a:cubicBezTo>
                    <a:cubicBezTo>
                      <a:pt x="2098" y="358"/>
                      <a:pt x="2096" y="359"/>
                      <a:pt x="2096" y="359"/>
                    </a:cubicBezTo>
                    <a:cubicBezTo>
                      <a:pt x="2092" y="353"/>
                      <a:pt x="2085" y="352"/>
                      <a:pt x="2080" y="358"/>
                    </a:cubicBezTo>
                    <a:cubicBezTo>
                      <a:pt x="2078" y="360"/>
                      <a:pt x="2076" y="363"/>
                      <a:pt x="2074" y="366"/>
                    </a:cubicBezTo>
                    <a:cubicBezTo>
                      <a:pt x="2064" y="397"/>
                      <a:pt x="2048" y="424"/>
                      <a:pt x="2026" y="447"/>
                    </a:cubicBezTo>
                    <a:cubicBezTo>
                      <a:pt x="2045" y="429"/>
                      <a:pt x="2069" y="411"/>
                      <a:pt x="2096" y="412"/>
                    </a:cubicBezTo>
                    <a:cubicBezTo>
                      <a:pt x="2109" y="412"/>
                      <a:pt x="2120" y="417"/>
                      <a:pt x="2128" y="427"/>
                    </a:cubicBezTo>
                    <a:cubicBezTo>
                      <a:pt x="2136" y="436"/>
                      <a:pt x="2140" y="446"/>
                      <a:pt x="2140" y="457"/>
                    </a:cubicBezTo>
                    <a:cubicBezTo>
                      <a:pt x="2140" y="482"/>
                      <a:pt x="2120" y="503"/>
                      <a:pt x="2095" y="504"/>
                    </a:cubicBezTo>
                    <a:cubicBezTo>
                      <a:pt x="2073" y="505"/>
                      <a:pt x="2050" y="490"/>
                      <a:pt x="2053" y="465"/>
                    </a:cubicBezTo>
                    <a:cubicBezTo>
                      <a:pt x="2055" y="455"/>
                      <a:pt x="2062" y="445"/>
                      <a:pt x="2072" y="444"/>
                    </a:cubicBezTo>
                    <a:cubicBezTo>
                      <a:pt x="2076" y="444"/>
                      <a:pt x="2079" y="444"/>
                      <a:pt x="2082" y="446"/>
                    </a:cubicBezTo>
                    <a:cubicBezTo>
                      <a:pt x="2082" y="446"/>
                      <a:pt x="2082" y="446"/>
                      <a:pt x="2082" y="446"/>
                    </a:cubicBezTo>
                    <a:cubicBezTo>
                      <a:pt x="2089" y="450"/>
                      <a:pt x="2094" y="459"/>
                      <a:pt x="2089" y="468"/>
                    </a:cubicBezTo>
                    <a:cubicBezTo>
                      <a:pt x="2085" y="476"/>
                      <a:pt x="2075" y="479"/>
                      <a:pt x="2067" y="475"/>
                    </a:cubicBezTo>
                    <a:cubicBezTo>
                      <a:pt x="2059" y="471"/>
                      <a:pt x="2056" y="461"/>
                      <a:pt x="2060" y="453"/>
                    </a:cubicBezTo>
                    <a:cubicBezTo>
                      <a:pt x="2062" y="449"/>
                      <a:pt x="2065" y="447"/>
                      <a:pt x="2068" y="445"/>
                    </a:cubicBezTo>
                    <a:cubicBezTo>
                      <a:pt x="2068" y="445"/>
                      <a:pt x="2068" y="445"/>
                      <a:pt x="2068" y="445"/>
                    </a:cubicBezTo>
                    <a:cubicBezTo>
                      <a:pt x="2060" y="449"/>
                      <a:pt x="2055" y="457"/>
                      <a:pt x="2054" y="465"/>
                    </a:cubicBezTo>
                    <a:cubicBezTo>
                      <a:pt x="2053" y="489"/>
                      <a:pt x="2075" y="502"/>
                      <a:pt x="2096" y="501"/>
                    </a:cubicBezTo>
                    <a:cubicBezTo>
                      <a:pt x="2119" y="500"/>
                      <a:pt x="2138" y="480"/>
                      <a:pt x="2137" y="457"/>
                    </a:cubicBezTo>
                    <a:cubicBezTo>
                      <a:pt x="2137" y="453"/>
                      <a:pt x="2136" y="449"/>
                      <a:pt x="2135" y="445"/>
                    </a:cubicBezTo>
                    <a:cubicBezTo>
                      <a:pt x="2135" y="448"/>
                      <a:pt x="2135" y="450"/>
                      <a:pt x="2135" y="453"/>
                    </a:cubicBezTo>
                    <a:cubicBezTo>
                      <a:pt x="2133" y="461"/>
                      <a:pt x="2126" y="468"/>
                      <a:pt x="2118" y="469"/>
                    </a:cubicBezTo>
                    <a:cubicBezTo>
                      <a:pt x="2110" y="469"/>
                      <a:pt x="2102" y="464"/>
                      <a:pt x="2102" y="455"/>
                    </a:cubicBezTo>
                    <a:cubicBezTo>
                      <a:pt x="2102" y="449"/>
                      <a:pt x="2105" y="445"/>
                      <a:pt x="2110" y="444"/>
                    </a:cubicBezTo>
                    <a:cubicBezTo>
                      <a:pt x="2119" y="441"/>
                      <a:pt x="2124" y="452"/>
                      <a:pt x="2120" y="456"/>
                    </a:cubicBezTo>
                    <a:cubicBezTo>
                      <a:pt x="2120" y="452"/>
                      <a:pt x="2119" y="449"/>
                      <a:pt x="2116" y="448"/>
                    </a:cubicBezTo>
                    <a:cubicBezTo>
                      <a:pt x="2112" y="446"/>
                      <a:pt x="2108" y="448"/>
                      <a:pt x="2106" y="452"/>
                    </a:cubicBezTo>
                    <a:cubicBezTo>
                      <a:pt x="2105" y="456"/>
                      <a:pt x="2107" y="460"/>
                      <a:pt x="2109" y="462"/>
                    </a:cubicBezTo>
                    <a:cubicBezTo>
                      <a:pt x="2114" y="466"/>
                      <a:pt x="2122" y="465"/>
                      <a:pt x="2126" y="461"/>
                    </a:cubicBezTo>
                    <a:cubicBezTo>
                      <a:pt x="2136" y="452"/>
                      <a:pt x="2134" y="438"/>
                      <a:pt x="2126" y="429"/>
                    </a:cubicBezTo>
                    <a:cubicBezTo>
                      <a:pt x="2118" y="420"/>
                      <a:pt x="2108" y="416"/>
                      <a:pt x="2096" y="415"/>
                    </a:cubicBezTo>
                    <a:cubicBezTo>
                      <a:pt x="2059" y="414"/>
                      <a:pt x="2024" y="457"/>
                      <a:pt x="1991" y="480"/>
                    </a:cubicBezTo>
                    <a:cubicBezTo>
                      <a:pt x="1999" y="478"/>
                      <a:pt x="2006" y="478"/>
                      <a:pt x="2016" y="480"/>
                    </a:cubicBezTo>
                    <a:cubicBezTo>
                      <a:pt x="2020" y="481"/>
                      <a:pt x="2023" y="483"/>
                      <a:pt x="2027" y="484"/>
                    </a:cubicBezTo>
                    <a:cubicBezTo>
                      <a:pt x="2026" y="485"/>
                      <a:pt x="2025" y="486"/>
                      <a:pt x="2025" y="487"/>
                    </a:cubicBezTo>
                    <a:cubicBezTo>
                      <a:pt x="2016" y="483"/>
                      <a:pt x="2007" y="482"/>
                      <a:pt x="1997" y="482"/>
                    </a:cubicBezTo>
                    <a:cubicBezTo>
                      <a:pt x="1990" y="483"/>
                      <a:pt x="1984" y="485"/>
                      <a:pt x="1979" y="487"/>
                    </a:cubicBezTo>
                    <a:cubicBezTo>
                      <a:pt x="1986" y="486"/>
                      <a:pt x="1994" y="488"/>
                      <a:pt x="1998" y="491"/>
                    </a:cubicBezTo>
                    <a:cubicBezTo>
                      <a:pt x="2002" y="494"/>
                      <a:pt x="2005" y="498"/>
                      <a:pt x="2006" y="503"/>
                    </a:cubicBezTo>
                    <a:cubicBezTo>
                      <a:pt x="2007" y="511"/>
                      <a:pt x="2002" y="519"/>
                      <a:pt x="1993" y="520"/>
                    </a:cubicBezTo>
                    <a:cubicBezTo>
                      <a:pt x="1987" y="520"/>
                      <a:pt x="1983" y="517"/>
                      <a:pt x="1981" y="512"/>
                    </a:cubicBezTo>
                    <a:cubicBezTo>
                      <a:pt x="1978" y="503"/>
                      <a:pt x="1989" y="498"/>
                      <a:pt x="1993" y="502"/>
                    </a:cubicBezTo>
                    <a:cubicBezTo>
                      <a:pt x="1990" y="501"/>
                      <a:pt x="1986" y="503"/>
                      <a:pt x="1985" y="506"/>
                    </a:cubicBezTo>
                    <a:cubicBezTo>
                      <a:pt x="1983" y="509"/>
                      <a:pt x="1986" y="514"/>
                      <a:pt x="1990" y="515"/>
                    </a:cubicBezTo>
                    <a:cubicBezTo>
                      <a:pt x="1994" y="516"/>
                      <a:pt x="1997" y="515"/>
                      <a:pt x="2000" y="512"/>
                    </a:cubicBezTo>
                    <a:cubicBezTo>
                      <a:pt x="2004" y="507"/>
                      <a:pt x="2002" y="499"/>
                      <a:pt x="1997" y="495"/>
                    </a:cubicBezTo>
                    <a:cubicBezTo>
                      <a:pt x="1994" y="492"/>
                      <a:pt x="1989" y="490"/>
                      <a:pt x="1984" y="489"/>
                    </a:cubicBezTo>
                    <a:cubicBezTo>
                      <a:pt x="1976" y="489"/>
                      <a:pt x="1971" y="492"/>
                      <a:pt x="1964" y="497"/>
                    </a:cubicBezTo>
                    <a:cubicBezTo>
                      <a:pt x="1944" y="509"/>
                      <a:pt x="1922" y="518"/>
                      <a:pt x="1898" y="526"/>
                    </a:cubicBezTo>
                    <a:cubicBezTo>
                      <a:pt x="1894" y="527"/>
                      <a:pt x="1871" y="533"/>
                      <a:pt x="1853" y="536"/>
                    </a:cubicBezTo>
                    <a:cubicBezTo>
                      <a:pt x="1874" y="540"/>
                      <a:pt x="1894" y="549"/>
                      <a:pt x="1911" y="564"/>
                    </a:cubicBezTo>
                    <a:cubicBezTo>
                      <a:pt x="1916" y="568"/>
                      <a:pt x="1920" y="573"/>
                      <a:pt x="1924" y="577"/>
                    </a:cubicBezTo>
                    <a:cubicBezTo>
                      <a:pt x="1930" y="585"/>
                      <a:pt x="1940" y="598"/>
                      <a:pt x="1952" y="592"/>
                    </a:cubicBezTo>
                    <a:cubicBezTo>
                      <a:pt x="1956" y="590"/>
                      <a:pt x="1959" y="584"/>
                      <a:pt x="1957" y="580"/>
                    </a:cubicBezTo>
                    <a:cubicBezTo>
                      <a:pt x="1956" y="577"/>
                      <a:pt x="1954" y="575"/>
                      <a:pt x="1951" y="575"/>
                    </a:cubicBezTo>
                    <a:cubicBezTo>
                      <a:pt x="1947" y="574"/>
                      <a:pt x="1944" y="577"/>
                      <a:pt x="1945" y="581"/>
                    </a:cubicBezTo>
                    <a:cubicBezTo>
                      <a:pt x="1945" y="583"/>
                      <a:pt x="1947" y="585"/>
                      <a:pt x="1950" y="585"/>
                    </a:cubicBezTo>
                    <a:cubicBezTo>
                      <a:pt x="1945" y="588"/>
                      <a:pt x="1939" y="581"/>
                      <a:pt x="1943" y="575"/>
                    </a:cubicBezTo>
                    <a:cubicBezTo>
                      <a:pt x="1946" y="572"/>
                      <a:pt x="1950" y="570"/>
                      <a:pt x="1954" y="572"/>
                    </a:cubicBezTo>
                    <a:cubicBezTo>
                      <a:pt x="1961" y="575"/>
                      <a:pt x="1963" y="582"/>
                      <a:pt x="1960" y="588"/>
                    </a:cubicBezTo>
                    <a:cubicBezTo>
                      <a:pt x="1957" y="594"/>
                      <a:pt x="1950" y="597"/>
                      <a:pt x="1943" y="596"/>
                    </a:cubicBezTo>
                    <a:cubicBezTo>
                      <a:pt x="1941" y="596"/>
                      <a:pt x="1938" y="595"/>
                      <a:pt x="1935" y="593"/>
                    </a:cubicBezTo>
                    <a:cubicBezTo>
                      <a:pt x="1942" y="603"/>
                      <a:pt x="1947" y="612"/>
                      <a:pt x="1951" y="621"/>
                    </a:cubicBezTo>
                    <a:cubicBezTo>
                      <a:pt x="1958" y="637"/>
                      <a:pt x="1961" y="665"/>
                      <a:pt x="1971" y="676"/>
                    </a:cubicBezTo>
                    <a:cubicBezTo>
                      <a:pt x="1973" y="679"/>
                      <a:pt x="1975" y="680"/>
                      <a:pt x="1978" y="681"/>
                    </a:cubicBezTo>
                    <a:cubicBezTo>
                      <a:pt x="1984" y="684"/>
                      <a:pt x="1990" y="684"/>
                      <a:pt x="1996" y="683"/>
                    </a:cubicBezTo>
                    <a:cubicBezTo>
                      <a:pt x="2002" y="681"/>
                      <a:pt x="2007" y="676"/>
                      <a:pt x="2011" y="670"/>
                    </a:cubicBezTo>
                    <a:cubicBezTo>
                      <a:pt x="2014" y="663"/>
                      <a:pt x="2015" y="655"/>
                      <a:pt x="2013" y="647"/>
                    </a:cubicBezTo>
                    <a:cubicBezTo>
                      <a:pt x="2011" y="640"/>
                      <a:pt x="2007" y="634"/>
                      <a:pt x="2000" y="630"/>
                    </a:cubicBezTo>
                    <a:cubicBezTo>
                      <a:pt x="1994" y="626"/>
                      <a:pt x="1986" y="625"/>
                      <a:pt x="1979" y="629"/>
                    </a:cubicBezTo>
                    <a:cubicBezTo>
                      <a:pt x="1974" y="632"/>
                      <a:pt x="1971" y="637"/>
                      <a:pt x="1970" y="642"/>
                    </a:cubicBezTo>
                    <a:cubicBezTo>
                      <a:pt x="1971" y="642"/>
                      <a:pt x="1971" y="641"/>
                      <a:pt x="1971" y="641"/>
                    </a:cubicBezTo>
                    <a:cubicBezTo>
                      <a:pt x="1973" y="632"/>
                      <a:pt x="1986" y="632"/>
                      <a:pt x="1984" y="642"/>
                    </a:cubicBezTo>
                    <a:cubicBezTo>
                      <a:pt x="1983" y="646"/>
                      <a:pt x="1975" y="651"/>
                      <a:pt x="1981" y="660"/>
                    </a:cubicBezTo>
                    <a:cubicBezTo>
                      <a:pt x="1978" y="658"/>
                      <a:pt x="1975" y="655"/>
                      <a:pt x="1973" y="652"/>
                    </a:cubicBezTo>
                    <a:cubicBezTo>
                      <a:pt x="1972" y="651"/>
                      <a:pt x="1971" y="650"/>
                      <a:pt x="1971" y="648"/>
                    </a:cubicBezTo>
                    <a:cubicBezTo>
                      <a:pt x="1968" y="641"/>
                      <a:pt x="1972" y="633"/>
                      <a:pt x="1978" y="628"/>
                    </a:cubicBezTo>
                    <a:cubicBezTo>
                      <a:pt x="1986" y="624"/>
                      <a:pt x="1994" y="625"/>
                      <a:pt x="2001" y="629"/>
                    </a:cubicBezTo>
                    <a:cubicBezTo>
                      <a:pt x="2008" y="633"/>
                      <a:pt x="2013" y="639"/>
                      <a:pt x="2015" y="647"/>
                    </a:cubicBezTo>
                    <a:cubicBezTo>
                      <a:pt x="2017" y="655"/>
                      <a:pt x="2016" y="664"/>
                      <a:pt x="2013" y="671"/>
                    </a:cubicBezTo>
                    <a:cubicBezTo>
                      <a:pt x="2009" y="678"/>
                      <a:pt x="2003" y="683"/>
                      <a:pt x="1996" y="685"/>
                    </a:cubicBezTo>
                    <a:cubicBezTo>
                      <a:pt x="1990" y="687"/>
                      <a:pt x="1983" y="687"/>
                      <a:pt x="1977" y="684"/>
                    </a:cubicBezTo>
                    <a:cubicBezTo>
                      <a:pt x="1973" y="683"/>
                      <a:pt x="1971" y="681"/>
                      <a:pt x="1968" y="678"/>
                    </a:cubicBezTo>
                    <a:cubicBezTo>
                      <a:pt x="1967" y="678"/>
                      <a:pt x="1967" y="678"/>
                      <a:pt x="1967" y="678"/>
                    </a:cubicBezTo>
                    <a:cubicBezTo>
                      <a:pt x="1967" y="678"/>
                      <a:pt x="1968" y="678"/>
                      <a:pt x="1968" y="679"/>
                    </a:cubicBezTo>
                    <a:cubicBezTo>
                      <a:pt x="1968" y="680"/>
                      <a:pt x="1968" y="680"/>
                      <a:pt x="1968" y="680"/>
                    </a:cubicBezTo>
                    <a:cubicBezTo>
                      <a:pt x="1969" y="685"/>
                      <a:pt x="1969" y="691"/>
                      <a:pt x="1969" y="696"/>
                    </a:cubicBezTo>
                    <a:cubicBezTo>
                      <a:pt x="1969" y="710"/>
                      <a:pt x="1966" y="728"/>
                      <a:pt x="1953" y="736"/>
                    </a:cubicBezTo>
                    <a:cubicBezTo>
                      <a:pt x="1948" y="740"/>
                      <a:pt x="1942" y="740"/>
                      <a:pt x="1936" y="739"/>
                    </a:cubicBezTo>
                    <a:cubicBezTo>
                      <a:pt x="1934" y="739"/>
                      <a:pt x="1934" y="739"/>
                      <a:pt x="1934" y="739"/>
                    </a:cubicBezTo>
                    <a:cubicBezTo>
                      <a:pt x="1927" y="737"/>
                      <a:pt x="1921" y="733"/>
                      <a:pt x="1917" y="727"/>
                    </a:cubicBezTo>
                    <a:cubicBezTo>
                      <a:pt x="1913" y="722"/>
                      <a:pt x="1911" y="715"/>
                      <a:pt x="1912" y="708"/>
                    </a:cubicBezTo>
                    <a:cubicBezTo>
                      <a:pt x="1913" y="701"/>
                      <a:pt x="1917" y="695"/>
                      <a:pt x="1923" y="692"/>
                    </a:cubicBezTo>
                    <a:cubicBezTo>
                      <a:pt x="1928" y="689"/>
                      <a:pt x="1933" y="690"/>
                      <a:pt x="1937" y="692"/>
                    </a:cubicBezTo>
                    <a:cubicBezTo>
                      <a:pt x="1942" y="694"/>
                      <a:pt x="1945" y="699"/>
                      <a:pt x="1946" y="704"/>
                    </a:cubicBezTo>
                    <a:cubicBezTo>
                      <a:pt x="1947" y="707"/>
                      <a:pt x="1946" y="710"/>
                      <a:pt x="1945" y="712"/>
                    </a:cubicBezTo>
                    <a:cubicBezTo>
                      <a:pt x="1946" y="710"/>
                      <a:pt x="1947" y="707"/>
                      <a:pt x="1946" y="704"/>
                    </a:cubicBezTo>
                    <a:cubicBezTo>
                      <a:pt x="1945" y="699"/>
                      <a:pt x="1942" y="695"/>
                      <a:pt x="1937" y="692"/>
                    </a:cubicBezTo>
                    <a:cubicBezTo>
                      <a:pt x="1932" y="690"/>
                      <a:pt x="1928" y="690"/>
                      <a:pt x="1924" y="692"/>
                    </a:cubicBezTo>
                    <a:cubicBezTo>
                      <a:pt x="1918" y="696"/>
                      <a:pt x="1914" y="702"/>
                      <a:pt x="1913" y="709"/>
                    </a:cubicBezTo>
                    <a:cubicBezTo>
                      <a:pt x="1913" y="715"/>
                      <a:pt x="1914" y="721"/>
                      <a:pt x="1918" y="726"/>
                    </a:cubicBezTo>
                    <a:cubicBezTo>
                      <a:pt x="1923" y="732"/>
                      <a:pt x="1929" y="735"/>
                      <a:pt x="1936" y="737"/>
                    </a:cubicBezTo>
                    <a:cubicBezTo>
                      <a:pt x="1942" y="738"/>
                      <a:pt x="1947" y="737"/>
                      <a:pt x="1952" y="733"/>
                    </a:cubicBezTo>
                    <a:cubicBezTo>
                      <a:pt x="1963" y="725"/>
                      <a:pt x="1966" y="706"/>
                      <a:pt x="1965" y="693"/>
                    </a:cubicBezTo>
                    <a:cubicBezTo>
                      <a:pt x="1965" y="687"/>
                      <a:pt x="1963" y="679"/>
                      <a:pt x="1961" y="671"/>
                    </a:cubicBezTo>
                    <a:cubicBezTo>
                      <a:pt x="1961" y="673"/>
                      <a:pt x="1961" y="674"/>
                      <a:pt x="1961" y="675"/>
                    </a:cubicBezTo>
                    <a:cubicBezTo>
                      <a:pt x="1958" y="682"/>
                      <a:pt x="1952" y="686"/>
                      <a:pt x="1945" y="686"/>
                    </a:cubicBezTo>
                    <a:cubicBezTo>
                      <a:pt x="1939" y="686"/>
                      <a:pt x="1933" y="681"/>
                      <a:pt x="1934" y="673"/>
                    </a:cubicBezTo>
                    <a:cubicBezTo>
                      <a:pt x="1935" y="669"/>
                      <a:pt x="1938" y="666"/>
                      <a:pt x="1942" y="665"/>
                    </a:cubicBezTo>
                    <a:cubicBezTo>
                      <a:pt x="1949" y="664"/>
                      <a:pt x="1952" y="673"/>
                      <a:pt x="1948" y="676"/>
                    </a:cubicBezTo>
                    <a:cubicBezTo>
                      <a:pt x="1949" y="673"/>
                      <a:pt x="1948" y="671"/>
                      <a:pt x="1946" y="669"/>
                    </a:cubicBezTo>
                    <a:cubicBezTo>
                      <a:pt x="1943" y="667"/>
                      <a:pt x="1939" y="669"/>
                      <a:pt x="1938" y="672"/>
                    </a:cubicBezTo>
                    <a:cubicBezTo>
                      <a:pt x="1937" y="674"/>
                      <a:pt x="1937" y="678"/>
                      <a:pt x="1939" y="680"/>
                    </a:cubicBezTo>
                    <a:cubicBezTo>
                      <a:pt x="1943" y="684"/>
                      <a:pt x="1949" y="683"/>
                      <a:pt x="1953" y="680"/>
                    </a:cubicBezTo>
                    <a:cubicBezTo>
                      <a:pt x="1956" y="678"/>
                      <a:pt x="1957" y="674"/>
                      <a:pt x="1958" y="670"/>
                    </a:cubicBezTo>
                    <a:cubicBezTo>
                      <a:pt x="1962" y="656"/>
                      <a:pt x="1948" y="617"/>
                      <a:pt x="1939" y="607"/>
                    </a:cubicBezTo>
                    <a:cubicBezTo>
                      <a:pt x="1944" y="620"/>
                      <a:pt x="1944" y="635"/>
                      <a:pt x="1940" y="650"/>
                    </a:cubicBezTo>
                    <a:cubicBezTo>
                      <a:pt x="1929" y="684"/>
                      <a:pt x="1892" y="716"/>
                      <a:pt x="1856" y="701"/>
                    </a:cubicBezTo>
                    <a:cubicBezTo>
                      <a:pt x="1844" y="696"/>
                      <a:pt x="1835" y="684"/>
                      <a:pt x="1837" y="671"/>
                    </a:cubicBezTo>
                    <a:cubicBezTo>
                      <a:pt x="1839" y="661"/>
                      <a:pt x="1847" y="653"/>
                      <a:pt x="1857" y="653"/>
                    </a:cubicBezTo>
                    <a:cubicBezTo>
                      <a:pt x="1867" y="653"/>
                      <a:pt x="1875" y="659"/>
                      <a:pt x="1878" y="669"/>
                    </a:cubicBezTo>
                    <a:cubicBezTo>
                      <a:pt x="1879" y="674"/>
                      <a:pt x="1878" y="680"/>
                      <a:pt x="1874" y="685"/>
                    </a:cubicBezTo>
                    <a:cubicBezTo>
                      <a:pt x="1873" y="687"/>
                      <a:pt x="1871" y="688"/>
                      <a:pt x="1870" y="689"/>
                    </a:cubicBezTo>
                    <a:cubicBezTo>
                      <a:pt x="1865" y="691"/>
                      <a:pt x="1859" y="692"/>
                      <a:pt x="1854" y="689"/>
                    </a:cubicBezTo>
                    <a:cubicBezTo>
                      <a:pt x="1847" y="685"/>
                      <a:pt x="1844" y="676"/>
                      <a:pt x="1848" y="668"/>
                    </a:cubicBezTo>
                    <a:cubicBezTo>
                      <a:pt x="1852" y="660"/>
                      <a:pt x="1861" y="657"/>
                      <a:pt x="1869" y="661"/>
                    </a:cubicBezTo>
                    <a:cubicBezTo>
                      <a:pt x="1873" y="663"/>
                      <a:pt x="1876" y="667"/>
                      <a:pt x="1877" y="671"/>
                    </a:cubicBezTo>
                    <a:cubicBezTo>
                      <a:pt x="1877" y="671"/>
                      <a:pt x="1877" y="670"/>
                      <a:pt x="1876" y="669"/>
                    </a:cubicBezTo>
                    <a:cubicBezTo>
                      <a:pt x="1874" y="660"/>
                      <a:pt x="1866" y="655"/>
                      <a:pt x="1857" y="655"/>
                    </a:cubicBezTo>
                    <a:cubicBezTo>
                      <a:pt x="1848" y="656"/>
                      <a:pt x="1842" y="663"/>
                      <a:pt x="1840" y="672"/>
                    </a:cubicBezTo>
                    <a:cubicBezTo>
                      <a:pt x="1839" y="683"/>
                      <a:pt x="1847" y="693"/>
                      <a:pt x="1857" y="697"/>
                    </a:cubicBezTo>
                    <a:cubicBezTo>
                      <a:pt x="1891" y="710"/>
                      <a:pt x="1925" y="679"/>
                      <a:pt x="1934" y="649"/>
                    </a:cubicBezTo>
                    <a:cubicBezTo>
                      <a:pt x="1943" y="617"/>
                      <a:pt x="1930" y="589"/>
                      <a:pt x="1907" y="568"/>
                    </a:cubicBezTo>
                    <a:cubicBezTo>
                      <a:pt x="1858" y="526"/>
                      <a:pt x="1793" y="537"/>
                      <a:pt x="1740" y="565"/>
                    </a:cubicBezTo>
                    <a:cubicBezTo>
                      <a:pt x="1721" y="575"/>
                      <a:pt x="1707" y="585"/>
                      <a:pt x="1692" y="601"/>
                    </a:cubicBezTo>
                    <a:cubicBezTo>
                      <a:pt x="1678" y="618"/>
                      <a:pt x="1667" y="639"/>
                      <a:pt x="1667" y="658"/>
                    </a:cubicBezTo>
                    <a:cubicBezTo>
                      <a:pt x="1667" y="658"/>
                      <a:pt x="1667" y="658"/>
                      <a:pt x="1667" y="658"/>
                    </a:cubicBezTo>
                    <a:cubicBezTo>
                      <a:pt x="1668" y="645"/>
                      <a:pt x="1675" y="632"/>
                      <a:pt x="1683" y="623"/>
                    </a:cubicBezTo>
                    <a:cubicBezTo>
                      <a:pt x="1700" y="605"/>
                      <a:pt x="1732" y="591"/>
                      <a:pt x="1757" y="595"/>
                    </a:cubicBezTo>
                    <a:cubicBezTo>
                      <a:pt x="1756" y="597"/>
                      <a:pt x="1756" y="599"/>
                      <a:pt x="1756" y="600"/>
                    </a:cubicBezTo>
                    <a:cubicBezTo>
                      <a:pt x="1732" y="597"/>
                      <a:pt x="1703" y="608"/>
                      <a:pt x="1686" y="625"/>
                    </a:cubicBezTo>
                    <a:cubicBezTo>
                      <a:pt x="1675" y="637"/>
                      <a:pt x="1665" y="656"/>
                      <a:pt x="1672" y="672"/>
                    </a:cubicBezTo>
                    <a:cubicBezTo>
                      <a:pt x="1674" y="677"/>
                      <a:pt x="1676" y="680"/>
                      <a:pt x="1681" y="683"/>
                    </a:cubicBezTo>
                    <a:cubicBezTo>
                      <a:pt x="1685" y="685"/>
                      <a:pt x="1689" y="686"/>
                      <a:pt x="1694" y="685"/>
                    </a:cubicBezTo>
                    <a:cubicBezTo>
                      <a:pt x="1699" y="684"/>
                      <a:pt x="1702" y="682"/>
                      <a:pt x="1705" y="678"/>
                    </a:cubicBezTo>
                    <a:cubicBezTo>
                      <a:pt x="1707" y="674"/>
                      <a:pt x="1708" y="670"/>
                      <a:pt x="1706" y="666"/>
                    </a:cubicBezTo>
                    <a:cubicBezTo>
                      <a:pt x="1705" y="662"/>
                      <a:pt x="1702" y="660"/>
                      <a:pt x="1698" y="659"/>
                    </a:cubicBezTo>
                    <a:cubicBezTo>
                      <a:pt x="1696" y="658"/>
                      <a:pt x="1695" y="659"/>
                      <a:pt x="1693" y="659"/>
                    </a:cubicBezTo>
                    <a:cubicBezTo>
                      <a:pt x="1692" y="660"/>
                      <a:pt x="1691" y="661"/>
                      <a:pt x="1690" y="663"/>
                    </a:cubicBezTo>
                    <a:cubicBezTo>
                      <a:pt x="1689" y="664"/>
                      <a:pt x="1689" y="665"/>
                      <a:pt x="1690" y="667"/>
                    </a:cubicBezTo>
                    <a:cubicBezTo>
                      <a:pt x="1690" y="668"/>
                      <a:pt x="1691" y="669"/>
                      <a:pt x="1692" y="669"/>
                    </a:cubicBezTo>
                    <a:cubicBezTo>
                      <a:pt x="1691" y="669"/>
                      <a:pt x="1690" y="668"/>
                      <a:pt x="1689" y="667"/>
                    </a:cubicBezTo>
                    <a:cubicBezTo>
                      <a:pt x="1689" y="665"/>
                      <a:pt x="1689" y="664"/>
                      <a:pt x="1690" y="663"/>
                    </a:cubicBezTo>
                    <a:cubicBezTo>
                      <a:pt x="1691" y="661"/>
                      <a:pt x="1692" y="660"/>
                      <a:pt x="1693" y="659"/>
                    </a:cubicBezTo>
                    <a:cubicBezTo>
                      <a:pt x="1695" y="658"/>
                      <a:pt x="1696" y="658"/>
                      <a:pt x="1698" y="658"/>
                    </a:cubicBezTo>
                    <a:cubicBezTo>
                      <a:pt x="1702" y="659"/>
                      <a:pt x="1705" y="662"/>
                      <a:pt x="1707" y="666"/>
                    </a:cubicBezTo>
                    <a:cubicBezTo>
                      <a:pt x="1709" y="670"/>
                      <a:pt x="1708" y="675"/>
                      <a:pt x="1705" y="679"/>
                    </a:cubicBezTo>
                    <a:cubicBezTo>
                      <a:pt x="1703" y="683"/>
                      <a:pt x="1699" y="685"/>
                      <a:pt x="1695" y="687"/>
                    </a:cubicBezTo>
                    <a:cubicBezTo>
                      <a:pt x="1689" y="688"/>
                      <a:pt x="1684" y="687"/>
                      <a:pt x="1680" y="684"/>
                    </a:cubicBezTo>
                    <a:cubicBezTo>
                      <a:pt x="1677" y="682"/>
                      <a:pt x="1675" y="680"/>
                      <a:pt x="1673" y="678"/>
                    </a:cubicBezTo>
                    <a:cubicBezTo>
                      <a:pt x="1674" y="680"/>
                      <a:pt x="1675" y="682"/>
                      <a:pt x="1677" y="684"/>
                    </a:cubicBezTo>
                    <a:cubicBezTo>
                      <a:pt x="1686" y="695"/>
                      <a:pt x="1696" y="700"/>
                      <a:pt x="1709" y="704"/>
                    </a:cubicBezTo>
                    <a:cubicBezTo>
                      <a:pt x="1725" y="709"/>
                      <a:pt x="1736" y="709"/>
                      <a:pt x="1753" y="707"/>
                    </a:cubicBezTo>
                    <a:cubicBezTo>
                      <a:pt x="1782" y="703"/>
                      <a:pt x="1816" y="692"/>
                      <a:pt x="1843" y="708"/>
                    </a:cubicBezTo>
                    <a:cubicBezTo>
                      <a:pt x="1847" y="710"/>
                      <a:pt x="1851" y="713"/>
                      <a:pt x="1855" y="717"/>
                    </a:cubicBezTo>
                    <a:cubicBezTo>
                      <a:pt x="1858" y="720"/>
                      <a:pt x="1861" y="725"/>
                      <a:pt x="1866" y="729"/>
                    </a:cubicBezTo>
                    <a:cubicBezTo>
                      <a:pt x="1875" y="738"/>
                      <a:pt x="1886" y="735"/>
                      <a:pt x="1890" y="729"/>
                    </a:cubicBezTo>
                    <a:cubicBezTo>
                      <a:pt x="1891" y="726"/>
                      <a:pt x="1892" y="722"/>
                      <a:pt x="1890" y="720"/>
                    </a:cubicBezTo>
                    <a:cubicBezTo>
                      <a:pt x="1889" y="717"/>
                      <a:pt x="1886" y="715"/>
                      <a:pt x="1883" y="715"/>
                    </a:cubicBezTo>
                    <a:cubicBezTo>
                      <a:pt x="1880" y="715"/>
                      <a:pt x="1877" y="718"/>
                      <a:pt x="1878" y="722"/>
                    </a:cubicBezTo>
                    <a:cubicBezTo>
                      <a:pt x="1878" y="724"/>
                      <a:pt x="1881" y="726"/>
                      <a:pt x="1883" y="726"/>
                    </a:cubicBezTo>
                    <a:cubicBezTo>
                      <a:pt x="1880" y="727"/>
                      <a:pt x="1877" y="725"/>
                      <a:pt x="1876" y="722"/>
                    </a:cubicBezTo>
                    <a:cubicBezTo>
                      <a:pt x="1875" y="720"/>
                      <a:pt x="1876" y="717"/>
                      <a:pt x="1878" y="716"/>
                    </a:cubicBezTo>
                    <a:cubicBezTo>
                      <a:pt x="1883" y="710"/>
                      <a:pt x="1893" y="714"/>
                      <a:pt x="1894" y="721"/>
                    </a:cubicBezTo>
                    <a:cubicBezTo>
                      <a:pt x="1895" y="725"/>
                      <a:pt x="1893" y="730"/>
                      <a:pt x="1889" y="734"/>
                    </a:cubicBezTo>
                    <a:cubicBezTo>
                      <a:pt x="1884" y="739"/>
                      <a:pt x="1875" y="739"/>
                      <a:pt x="1868" y="733"/>
                    </a:cubicBezTo>
                    <a:cubicBezTo>
                      <a:pt x="1869" y="736"/>
                      <a:pt x="1871" y="738"/>
                      <a:pt x="1872" y="741"/>
                    </a:cubicBezTo>
                    <a:cubicBezTo>
                      <a:pt x="1876" y="744"/>
                      <a:pt x="1882" y="747"/>
                      <a:pt x="1888" y="746"/>
                    </a:cubicBezTo>
                    <a:cubicBezTo>
                      <a:pt x="1898" y="744"/>
                      <a:pt x="1903" y="734"/>
                      <a:pt x="1902" y="724"/>
                    </a:cubicBezTo>
                    <a:cubicBezTo>
                      <a:pt x="1901" y="718"/>
                      <a:pt x="1899" y="712"/>
                      <a:pt x="1903" y="705"/>
                    </a:cubicBezTo>
                    <a:cubicBezTo>
                      <a:pt x="1905" y="699"/>
                      <a:pt x="1910" y="695"/>
                      <a:pt x="1917" y="694"/>
                    </a:cubicBezTo>
                    <a:cubicBezTo>
                      <a:pt x="1901" y="705"/>
                      <a:pt x="1912" y="716"/>
                      <a:pt x="1911" y="730"/>
                    </a:cubicBezTo>
                    <a:cubicBezTo>
                      <a:pt x="1910" y="738"/>
                      <a:pt x="1906" y="746"/>
                      <a:pt x="1899" y="749"/>
                    </a:cubicBezTo>
                    <a:cubicBezTo>
                      <a:pt x="1893" y="752"/>
                      <a:pt x="1881" y="752"/>
                      <a:pt x="1874" y="744"/>
                    </a:cubicBezTo>
                    <a:cubicBezTo>
                      <a:pt x="1875" y="745"/>
                      <a:pt x="1875" y="745"/>
                      <a:pt x="1875" y="746"/>
                    </a:cubicBezTo>
                    <a:cubicBezTo>
                      <a:pt x="1882" y="761"/>
                      <a:pt x="1881" y="775"/>
                      <a:pt x="1872" y="789"/>
                    </a:cubicBezTo>
                    <a:cubicBezTo>
                      <a:pt x="1870" y="792"/>
                      <a:pt x="1868" y="794"/>
                      <a:pt x="1866" y="796"/>
                    </a:cubicBezTo>
                    <a:cubicBezTo>
                      <a:pt x="1865" y="795"/>
                      <a:pt x="1865" y="794"/>
                      <a:pt x="1864" y="794"/>
                    </a:cubicBezTo>
                    <a:cubicBezTo>
                      <a:pt x="1866" y="792"/>
                      <a:pt x="1868" y="790"/>
                      <a:pt x="1870" y="787"/>
                    </a:cubicBezTo>
                    <a:cubicBezTo>
                      <a:pt x="1878" y="774"/>
                      <a:pt x="1878" y="761"/>
                      <a:pt x="1872" y="747"/>
                    </a:cubicBezTo>
                    <a:cubicBezTo>
                      <a:pt x="1871" y="745"/>
                      <a:pt x="1870" y="744"/>
                      <a:pt x="1869" y="742"/>
                    </a:cubicBezTo>
                    <a:cubicBezTo>
                      <a:pt x="1871" y="748"/>
                      <a:pt x="1870" y="754"/>
                      <a:pt x="1869" y="759"/>
                    </a:cubicBezTo>
                    <a:cubicBezTo>
                      <a:pt x="1867" y="763"/>
                      <a:pt x="1866" y="766"/>
                      <a:pt x="1863" y="769"/>
                    </a:cubicBezTo>
                    <a:cubicBezTo>
                      <a:pt x="1860" y="771"/>
                      <a:pt x="1858" y="773"/>
                      <a:pt x="1855" y="774"/>
                    </a:cubicBezTo>
                    <a:cubicBezTo>
                      <a:pt x="1846" y="777"/>
                      <a:pt x="1836" y="774"/>
                      <a:pt x="1834" y="765"/>
                    </a:cubicBezTo>
                    <a:cubicBezTo>
                      <a:pt x="1833" y="761"/>
                      <a:pt x="1833" y="758"/>
                      <a:pt x="1835" y="754"/>
                    </a:cubicBezTo>
                    <a:cubicBezTo>
                      <a:pt x="1836" y="752"/>
                      <a:pt x="1837" y="751"/>
                      <a:pt x="1839" y="750"/>
                    </a:cubicBezTo>
                    <a:cubicBezTo>
                      <a:pt x="1842" y="749"/>
                      <a:pt x="1845" y="748"/>
                      <a:pt x="1848" y="749"/>
                    </a:cubicBezTo>
                    <a:cubicBezTo>
                      <a:pt x="1850" y="749"/>
                      <a:pt x="1851" y="750"/>
                      <a:pt x="1852" y="751"/>
                    </a:cubicBezTo>
                    <a:cubicBezTo>
                      <a:pt x="1853" y="751"/>
                      <a:pt x="1853" y="752"/>
                      <a:pt x="1854" y="753"/>
                    </a:cubicBezTo>
                    <a:cubicBezTo>
                      <a:pt x="1855" y="755"/>
                      <a:pt x="1856" y="758"/>
                      <a:pt x="1854" y="760"/>
                    </a:cubicBezTo>
                    <a:cubicBezTo>
                      <a:pt x="1853" y="762"/>
                      <a:pt x="1852" y="763"/>
                      <a:pt x="1850" y="763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50" y="763"/>
                      <a:pt x="1850" y="763"/>
                      <a:pt x="1850" y="763"/>
                    </a:cubicBezTo>
                    <a:cubicBezTo>
                      <a:pt x="1852" y="763"/>
                      <a:pt x="1853" y="762"/>
                      <a:pt x="1854" y="760"/>
                    </a:cubicBezTo>
                    <a:cubicBezTo>
                      <a:pt x="1855" y="758"/>
                      <a:pt x="1855" y="756"/>
                      <a:pt x="1854" y="754"/>
                    </a:cubicBezTo>
                    <a:cubicBezTo>
                      <a:pt x="1853" y="753"/>
                      <a:pt x="1852" y="752"/>
                      <a:pt x="1851" y="751"/>
                    </a:cubicBezTo>
                    <a:cubicBezTo>
                      <a:pt x="1850" y="751"/>
                      <a:pt x="1849" y="750"/>
                      <a:pt x="1848" y="750"/>
                    </a:cubicBezTo>
                    <a:cubicBezTo>
                      <a:pt x="1845" y="749"/>
                      <a:pt x="1842" y="750"/>
                      <a:pt x="1840" y="752"/>
                    </a:cubicBezTo>
                    <a:cubicBezTo>
                      <a:pt x="1839" y="753"/>
                      <a:pt x="1838" y="754"/>
                      <a:pt x="1837" y="755"/>
                    </a:cubicBezTo>
                    <a:cubicBezTo>
                      <a:pt x="1835" y="758"/>
                      <a:pt x="1835" y="761"/>
                      <a:pt x="1836" y="764"/>
                    </a:cubicBezTo>
                    <a:cubicBezTo>
                      <a:pt x="1839" y="772"/>
                      <a:pt x="1847" y="774"/>
                      <a:pt x="1853" y="771"/>
                    </a:cubicBezTo>
                    <a:cubicBezTo>
                      <a:pt x="1856" y="770"/>
                      <a:pt x="1858" y="768"/>
                      <a:pt x="1860" y="766"/>
                    </a:cubicBezTo>
                    <a:cubicBezTo>
                      <a:pt x="1863" y="764"/>
                      <a:pt x="1864" y="761"/>
                      <a:pt x="1865" y="758"/>
                    </a:cubicBezTo>
                    <a:cubicBezTo>
                      <a:pt x="1866" y="755"/>
                      <a:pt x="1866" y="751"/>
                      <a:pt x="1866" y="748"/>
                    </a:cubicBezTo>
                    <a:cubicBezTo>
                      <a:pt x="1866" y="743"/>
                      <a:pt x="1864" y="738"/>
                      <a:pt x="1862" y="733"/>
                    </a:cubicBezTo>
                    <a:cubicBezTo>
                      <a:pt x="1857" y="724"/>
                      <a:pt x="1849" y="716"/>
                      <a:pt x="1841" y="712"/>
                    </a:cubicBezTo>
                    <a:cubicBezTo>
                      <a:pt x="1818" y="699"/>
                      <a:pt x="1789" y="706"/>
                      <a:pt x="1764" y="710"/>
                    </a:cubicBezTo>
                    <a:cubicBezTo>
                      <a:pt x="1768" y="710"/>
                      <a:pt x="1773" y="709"/>
                      <a:pt x="1777" y="710"/>
                    </a:cubicBezTo>
                    <a:cubicBezTo>
                      <a:pt x="1791" y="711"/>
                      <a:pt x="1807" y="722"/>
                      <a:pt x="1808" y="737"/>
                    </a:cubicBezTo>
                    <a:cubicBezTo>
                      <a:pt x="1809" y="747"/>
                      <a:pt x="1805" y="756"/>
                      <a:pt x="1812" y="764"/>
                    </a:cubicBezTo>
                    <a:cubicBezTo>
                      <a:pt x="1805" y="767"/>
                      <a:pt x="1793" y="761"/>
                      <a:pt x="1790" y="750"/>
                    </a:cubicBezTo>
                    <a:cubicBezTo>
                      <a:pt x="1786" y="739"/>
                      <a:pt x="1790" y="720"/>
                      <a:pt x="1775" y="715"/>
                    </a:cubicBezTo>
                    <a:cubicBezTo>
                      <a:pt x="1767" y="712"/>
                      <a:pt x="1757" y="714"/>
                      <a:pt x="1754" y="712"/>
                    </a:cubicBezTo>
                    <a:cubicBezTo>
                      <a:pt x="1755" y="712"/>
                      <a:pt x="1755" y="711"/>
                      <a:pt x="1756" y="711"/>
                    </a:cubicBezTo>
                    <a:cubicBezTo>
                      <a:pt x="1755" y="711"/>
                      <a:pt x="1754" y="712"/>
                      <a:pt x="1753" y="712"/>
                    </a:cubicBezTo>
                    <a:cubicBezTo>
                      <a:pt x="1736" y="713"/>
                      <a:pt x="1724" y="713"/>
                      <a:pt x="1708" y="708"/>
                    </a:cubicBezTo>
                    <a:cubicBezTo>
                      <a:pt x="1694" y="703"/>
                      <a:pt x="1684" y="697"/>
                      <a:pt x="1675" y="686"/>
                    </a:cubicBezTo>
                    <a:cubicBezTo>
                      <a:pt x="1669" y="677"/>
                      <a:pt x="1666" y="667"/>
                      <a:pt x="1665" y="658"/>
                    </a:cubicBezTo>
                    <a:cubicBezTo>
                      <a:pt x="1665" y="638"/>
                      <a:pt x="1676" y="616"/>
                      <a:pt x="1690" y="599"/>
                    </a:cubicBezTo>
                    <a:cubicBezTo>
                      <a:pt x="1696" y="592"/>
                      <a:pt x="1702" y="586"/>
                      <a:pt x="1708" y="581"/>
                    </a:cubicBezTo>
                    <a:cubicBezTo>
                      <a:pt x="1720" y="571"/>
                      <a:pt x="1734" y="565"/>
                      <a:pt x="1743" y="552"/>
                    </a:cubicBezTo>
                    <a:cubicBezTo>
                      <a:pt x="1747" y="546"/>
                      <a:pt x="1752" y="538"/>
                      <a:pt x="1751" y="531"/>
                    </a:cubicBezTo>
                    <a:cubicBezTo>
                      <a:pt x="1750" y="527"/>
                      <a:pt x="1746" y="521"/>
                      <a:pt x="1742" y="522"/>
                    </a:cubicBezTo>
                    <a:cubicBezTo>
                      <a:pt x="1740" y="522"/>
                      <a:pt x="1739" y="523"/>
                      <a:pt x="1738" y="525"/>
                    </a:cubicBezTo>
                    <a:cubicBezTo>
                      <a:pt x="1738" y="527"/>
                      <a:pt x="1739" y="528"/>
                      <a:pt x="1740" y="528"/>
                    </a:cubicBezTo>
                    <a:cubicBezTo>
                      <a:pt x="1742" y="529"/>
                      <a:pt x="1743" y="529"/>
                      <a:pt x="1743" y="528"/>
                    </a:cubicBezTo>
                    <a:cubicBezTo>
                      <a:pt x="1744" y="527"/>
                      <a:pt x="1745" y="526"/>
                      <a:pt x="1743" y="525"/>
                    </a:cubicBezTo>
                    <a:cubicBezTo>
                      <a:pt x="1743" y="525"/>
                      <a:pt x="1742" y="524"/>
                      <a:pt x="1741" y="525"/>
                    </a:cubicBezTo>
                    <a:cubicBezTo>
                      <a:pt x="1741" y="524"/>
                      <a:pt x="1743" y="523"/>
                      <a:pt x="1744" y="524"/>
                    </a:cubicBezTo>
                    <a:cubicBezTo>
                      <a:pt x="1745" y="524"/>
                      <a:pt x="1746" y="526"/>
                      <a:pt x="1746" y="527"/>
                    </a:cubicBezTo>
                    <a:cubicBezTo>
                      <a:pt x="1746" y="530"/>
                      <a:pt x="1744" y="532"/>
                      <a:pt x="1741" y="532"/>
                    </a:cubicBezTo>
                    <a:cubicBezTo>
                      <a:pt x="1739" y="532"/>
                      <a:pt x="1737" y="531"/>
                      <a:pt x="1736" y="529"/>
                    </a:cubicBezTo>
                    <a:cubicBezTo>
                      <a:pt x="1734" y="528"/>
                      <a:pt x="1734" y="526"/>
                      <a:pt x="1735" y="524"/>
                    </a:cubicBezTo>
                    <a:cubicBezTo>
                      <a:pt x="1735" y="521"/>
                      <a:pt x="1738" y="519"/>
                      <a:pt x="1740" y="519"/>
                    </a:cubicBezTo>
                    <a:cubicBezTo>
                      <a:pt x="1746" y="518"/>
                      <a:pt x="1749" y="523"/>
                      <a:pt x="1751" y="527"/>
                    </a:cubicBezTo>
                    <a:cubicBezTo>
                      <a:pt x="1752" y="529"/>
                      <a:pt x="1752" y="532"/>
                      <a:pt x="1752" y="534"/>
                    </a:cubicBezTo>
                    <a:cubicBezTo>
                      <a:pt x="1755" y="524"/>
                      <a:pt x="1752" y="515"/>
                      <a:pt x="1745" y="508"/>
                    </a:cubicBezTo>
                    <a:cubicBezTo>
                      <a:pt x="1741" y="504"/>
                      <a:pt x="1736" y="501"/>
                      <a:pt x="1729" y="501"/>
                    </a:cubicBezTo>
                    <a:cubicBezTo>
                      <a:pt x="1729" y="501"/>
                      <a:pt x="1729" y="501"/>
                      <a:pt x="1729" y="501"/>
                    </a:cubicBezTo>
                    <a:cubicBezTo>
                      <a:pt x="1735" y="502"/>
                      <a:pt x="1739" y="508"/>
                      <a:pt x="1734" y="514"/>
                    </a:cubicBezTo>
                    <a:cubicBezTo>
                      <a:pt x="1730" y="519"/>
                      <a:pt x="1718" y="521"/>
                      <a:pt x="1720" y="535"/>
                    </a:cubicBezTo>
                    <a:close/>
                    <a:moveTo>
                      <a:pt x="1873" y="206"/>
                    </a:moveTo>
                    <a:cubicBezTo>
                      <a:pt x="1851" y="224"/>
                      <a:pt x="1851" y="248"/>
                      <a:pt x="1844" y="259"/>
                    </a:cubicBezTo>
                    <a:cubicBezTo>
                      <a:pt x="1837" y="272"/>
                      <a:pt x="1822" y="263"/>
                      <a:pt x="1827" y="248"/>
                    </a:cubicBezTo>
                    <a:cubicBezTo>
                      <a:pt x="1833" y="231"/>
                      <a:pt x="1853" y="215"/>
                      <a:pt x="1873" y="206"/>
                    </a:cubicBezTo>
                    <a:close/>
                    <a:moveTo>
                      <a:pt x="1728" y="217"/>
                    </a:moveTo>
                    <a:cubicBezTo>
                      <a:pt x="1716" y="213"/>
                      <a:pt x="1698" y="193"/>
                      <a:pt x="1696" y="177"/>
                    </a:cubicBezTo>
                    <a:cubicBezTo>
                      <a:pt x="1694" y="161"/>
                      <a:pt x="1707" y="156"/>
                      <a:pt x="1712" y="173"/>
                    </a:cubicBezTo>
                    <a:cubicBezTo>
                      <a:pt x="1716" y="186"/>
                      <a:pt x="1717" y="208"/>
                      <a:pt x="1728" y="217"/>
                    </a:cubicBezTo>
                    <a:close/>
                    <a:moveTo>
                      <a:pt x="1789" y="340"/>
                    </a:moveTo>
                    <a:cubicBezTo>
                      <a:pt x="1792" y="339"/>
                      <a:pt x="1793" y="337"/>
                      <a:pt x="1793" y="335"/>
                    </a:cubicBezTo>
                    <a:cubicBezTo>
                      <a:pt x="1792" y="333"/>
                      <a:pt x="1790" y="332"/>
                      <a:pt x="1788" y="332"/>
                    </a:cubicBezTo>
                    <a:cubicBezTo>
                      <a:pt x="1786" y="333"/>
                      <a:pt x="1785" y="335"/>
                      <a:pt x="1785" y="337"/>
                    </a:cubicBezTo>
                    <a:cubicBezTo>
                      <a:pt x="1785" y="339"/>
                      <a:pt x="1787" y="340"/>
                      <a:pt x="1789" y="340"/>
                    </a:cubicBezTo>
                    <a:close/>
                    <a:moveTo>
                      <a:pt x="1776" y="276"/>
                    </a:moveTo>
                    <a:cubicBezTo>
                      <a:pt x="1786" y="277"/>
                      <a:pt x="1783" y="289"/>
                      <a:pt x="1783" y="294"/>
                    </a:cubicBezTo>
                    <a:cubicBezTo>
                      <a:pt x="1783" y="297"/>
                      <a:pt x="1783" y="299"/>
                      <a:pt x="1785" y="301"/>
                    </a:cubicBezTo>
                    <a:cubicBezTo>
                      <a:pt x="1782" y="301"/>
                      <a:pt x="1774" y="296"/>
                      <a:pt x="1771" y="292"/>
                    </a:cubicBezTo>
                    <a:cubicBezTo>
                      <a:pt x="1767" y="287"/>
                      <a:pt x="1767" y="281"/>
                      <a:pt x="1773" y="276"/>
                    </a:cubicBezTo>
                    <a:cubicBezTo>
                      <a:pt x="1772" y="280"/>
                      <a:pt x="1773" y="285"/>
                      <a:pt x="1776" y="287"/>
                    </a:cubicBezTo>
                    <a:cubicBezTo>
                      <a:pt x="1775" y="286"/>
                      <a:pt x="1775" y="280"/>
                      <a:pt x="1776" y="276"/>
                    </a:cubicBezTo>
                    <a:close/>
                    <a:moveTo>
                      <a:pt x="1769" y="333"/>
                    </a:moveTo>
                    <a:cubicBezTo>
                      <a:pt x="1773" y="332"/>
                      <a:pt x="1776" y="328"/>
                      <a:pt x="1775" y="324"/>
                    </a:cubicBezTo>
                    <a:cubicBezTo>
                      <a:pt x="1775" y="320"/>
                      <a:pt x="1771" y="317"/>
                      <a:pt x="1767" y="318"/>
                    </a:cubicBezTo>
                    <a:cubicBezTo>
                      <a:pt x="1762" y="319"/>
                      <a:pt x="1760" y="323"/>
                      <a:pt x="1760" y="327"/>
                    </a:cubicBezTo>
                    <a:cubicBezTo>
                      <a:pt x="1761" y="331"/>
                      <a:pt x="1765" y="334"/>
                      <a:pt x="1769" y="333"/>
                    </a:cubicBezTo>
                    <a:close/>
                    <a:moveTo>
                      <a:pt x="1780" y="339"/>
                    </a:moveTo>
                    <a:cubicBezTo>
                      <a:pt x="1783" y="339"/>
                      <a:pt x="1784" y="336"/>
                      <a:pt x="1784" y="333"/>
                    </a:cubicBezTo>
                    <a:cubicBezTo>
                      <a:pt x="1783" y="331"/>
                      <a:pt x="1781" y="329"/>
                      <a:pt x="1778" y="329"/>
                    </a:cubicBezTo>
                    <a:cubicBezTo>
                      <a:pt x="1775" y="330"/>
                      <a:pt x="1774" y="332"/>
                      <a:pt x="1774" y="335"/>
                    </a:cubicBezTo>
                    <a:cubicBezTo>
                      <a:pt x="1775" y="338"/>
                      <a:pt x="1777" y="340"/>
                      <a:pt x="1780" y="339"/>
                    </a:cubicBezTo>
                    <a:close/>
                    <a:moveTo>
                      <a:pt x="1744" y="228"/>
                    </a:moveTo>
                    <a:cubicBezTo>
                      <a:pt x="1747" y="231"/>
                      <a:pt x="1750" y="231"/>
                      <a:pt x="1753" y="231"/>
                    </a:cubicBezTo>
                    <a:cubicBezTo>
                      <a:pt x="1756" y="230"/>
                      <a:pt x="1760" y="227"/>
                      <a:pt x="1761" y="222"/>
                    </a:cubicBezTo>
                    <a:cubicBezTo>
                      <a:pt x="1762" y="217"/>
                      <a:pt x="1758" y="213"/>
                      <a:pt x="1754" y="211"/>
                    </a:cubicBezTo>
                    <a:cubicBezTo>
                      <a:pt x="1747" y="208"/>
                      <a:pt x="1744" y="214"/>
                      <a:pt x="1740" y="216"/>
                    </a:cubicBezTo>
                    <a:cubicBezTo>
                      <a:pt x="1735" y="218"/>
                      <a:pt x="1729" y="215"/>
                      <a:pt x="1725" y="209"/>
                    </a:cubicBezTo>
                    <a:cubicBezTo>
                      <a:pt x="1720" y="202"/>
                      <a:pt x="1720" y="193"/>
                      <a:pt x="1725" y="187"/>
                    </a:cubicBezTo>
                    <a:cubicBezTo>
                      <a:pt x="1728" y="183"/>
                      <a:pt x="1734" y="181"/>
                      <a:pt x="1738" y="185"/>
                    </a:cubicBezTo>
                    <a:cubicBezTo>
                      <a:pt x="1733" y="186"/>
                      <a:pt x="1730" y="193"/>
                      <a:pt x="1736" y="197"/>
                    </a:cubicBezTo>
                    <a:cubicBezTo>
                      <a:pt x="1739" y="199"/>
                      <a:pt x="1746" y="200"/>
                      <a:pt x="1754" y="201"/>
                    </a:cubicBezTo>
                    <a:cubicBezTo>
                      <a:pt x="1762" y="202"/>
                      <a:pt x="1769" y="205"/>
                      <a:pt x="1774" y="210"/>
                    </a:cubicBezTo>
                    <a:cubicBezTo>
                      <a:pt x="1783" y="219"/>
                      <a:pt x="1781" y="236"/>
                      <a:pt x="1770" y="243"/>
                    </a:cubicBezTo>
                    <a:cubicBezTo>
                      <a:pt x="1763" y="247"/>
                      <a:pt x="1757" y="247"/>
                      <a:pt x="1750" y="246"/>
                    </a:cubicBezTo>
                    <a:cubicBezTo>
                      <a:pt x="1743" y="244"/>
                      <a:pt x="1726" y="236"/>
                      <a:pt x="1717" y="240"/>
                    </a:cubicBezTo>
                    <a:cubicBezTo>
                      <a:pt x="1711" y="243"/>
                      <a:pt x="1710" y="248"/>
                      <a:pt x="1713" y="252"/>
                    </a:cubicBezTo>
                    <a:cubicBezTo>
                      <a:pt x="1708" y="253"/>
                      <a:pt x="1702" y="247"/>
                      <a:pt x="1702" y="241"/>
                    </a:cubicBezTo>
                    <a:cubicBezTo>
                      <a:pt x="1702" y="230"/>
                      <a:pt x="1714" y="219"/>
                      <a:pt x="1728" y="220"/>
                    </a:cubicBezTo>
                    <a:cubicBezTo>
                      <a:pt x="1734" y="221"/>
                      <a:pt x="1738" y="224"/>
                      <a:pt x="1744" y="228"/>
                    </a:cubicBezTo>
                    <a:close/>
                    <a:moveTo>
                      <a:pt x="1715" y="101"/>
                    </a:moveTo>
                    <a:cubicBezTo>
                      <a:pt x="1717" y="100"/>
                      <a:pt x="1720" y="101"/>
                      <a:pt x="1721" y="103"/>
                    </a:cubicBezTo>
                    <a:cubicBezTo>
                      <a:pt x="1721" y="106"/>
                      <a:pt x="1720" y="108"/>
                      <a:pt x="1718" y="109"/>
                    </a:cubicBezTo>
                    <a:cubicBezTo>
                      <a:pt x="1716" y="110"/>
                      <a:pt x="1713" y="108"/>
                      <a:pt x="1713" y="106"/>
                    </a:cubicBezTo>
                    <a:cubicBezTo>
                      <a:pt x="1712" y="104"/>
                      <a:pt x="1713" y="102"/>
                      <a:pt x="1715" y="101"/>
                    </a:cubicBezTo>
                    <a:close/>
                    <a:moveTo>
                      <a:pt x="1722" y="96"/>
                    </a:moveTo>
                    <a:cubicBezTo>
                      <a:pt x="1724" y="96"/>
                      <a:pt x="1726" y="97"/>
                      <a:pt x="1726" y="98"/>
                    </a:cubicBezTo>
                    <a:cubicBezTo>
                      <a:pt x="1727" y="100"/>
                      <a:pt x="1726" y="102"/>
                      <a:pt x="1724" y="103"/>
                    </a:cubicBezTo>
                    <a:cubicBezTo>
                      <a:pt x="1722" y="103"/>
                      <a:pt x="1721" y="102"/>
                      <a:pt x="1720" y="100"/>
                    </a:cubicBezTo>
                    <a:cubicBezTo>
                      <a:pt x="1719" y="99"/>
                      <a:pt x="1720" y="97"/>
                      <a:pt x="1722" y="96"/>
                    </a:cubicBezTo>
                    <a:close/>
                    <a:moveTo>
                      <a:pt x="1710" y="110"/>
                    </a:moveTo>
                    <a:cubicBezTo>
                      <a:pt x="1713" y="109"/>
                      <a:pt x="1717" y="111"/>
                      <a:pt x="1718" y="114"/>
                    </a:cubicBezTo>
                    <a:cubicBezTo>
                      <a:pt x="1719" y="117"/>
                      <a:pt x="1718" y="121"/>
                      <a:pt x="1714" y="122"/>
                    </a:cubicBezTo>
                    <a:cubicBezTo>
                      <a:pt x="1711" y="123"/>
                      <a:pt x="1707" y="121"/>
                      <a:pt x="1706" y="118"/>
                    </a:cubicBezTo>
                    <a:cubicBezTo>
                      <a:pt x="1705" y="115"/>
                      <a:pt x="1707" y="111"/>
                      <a:pt x="1710" y="110"/>
                    </a:cubicBezTo>
                    <a:close/>
                    <a:moveTo>
                      <a:pt x="1746" y="227"/>
                    </a:moveTo>
                    <a:cubicBezTo>
                      <a:pt x="1750" y="230"/>
                      <a:pt x="1755" y="229"/>
                      <a:pt x="1758" y="225"/>
                    </a:cubicBezTo>
                    <a:cubicBezTo>
                      <a:pt x="1762" y="218"/>
                      <a:pt x="1754" y="211"/>
                      <a:pt x="1748" y="213"/>
                    </a:cubicBezTo>
                    <a:cubicBezTo>
                      <a:pt x="1743" y="215"/>
                      <a:pt x="1741" y="219"/>
                      <a:pt x="1734" y="218"/>
                    </a:cubicBezTo>
                    <a:cubicBezTo>
                      <a:pt x="1741" y="221"/>
                      <a:pt x="1741" y="224"/>
                      <a:pt x="1746" y="227"/>
                    </a:cubicBezTo>
                    <a:close/>
                    <a:moveTo>
                      <a:pt x="1780" y="235"/>
                    </a:moveTo>
                    <a:cubicBezTo>
                      <a:pt x="1785" y="228"/>
                      <a:pt x="1783" y="218"/>
                      <a:pt x="1780" y="214"/>
                    </a:cubicBezTo>
                    <a:cubicBezTo>
                      <a:pt x="1785" y="208"/>
                      <a:pt x="1801" y="215"/>
                      <a:pt x="1798" y="227"/>
                    </a:cubicBezTo>
                    <a:cubicBezTo>
                      <a:pt x="1797" y="234"/>
                      <a:pt x="1787" y="239"/>
                      <a:pt x="1780" y="235"/>
                    </a:cubicBezTo>
                    <a:close/>
                    <a:moveTo>
                      <a:pt x="1678" y="167"/>
                    </a:moveTo>
                    <a:cubicBezTo>
                      <a:pt x="1688" y="177"/>
                      <a:pt x="1674" y="190"/>
                      <a:pt x="1670" y="195"/>
                    </a:cubicBezTo>
                    <a:cubicBezTo>
                      <a:pt x="1667" y="200"/>
                      <a:pt x="1665" y="203"/>
                      <a:pt x="1666" y="207"/>
                    </a:cubicBezTo>
                    <a:cubicBezTo>
                      <a:pt x="1662" y="203"/>
                      <a:pt x="1657" y="190"/>
                      <a:pt x="1656" y="183"/>
                    </a:cubicBezTo>
                    <a:cubicBezTo>
                      <a:pt x="1656" y="174"/>
                      <a:pt x="1662" y="165"/>
                      <a:pt x="1673" y="165"/>
                    </a:cubicBezTo>
                    <a:cubicBezTo>
                      <a:pt x="1669" y="168"/>
                      <a:pt x="1666" y="176"/>
                      <a:pt x="1667" y="181"/>
                    </a:cubicBezTo>
                    <a:cubicBezTo>
                      <a:pt x="1667" y="178"/>
                      <a:pt x="1672" y="171"/>
                      <a:pt x="1678" y="167"/>
                    </a:cubicBezTo>
                    <a:close/>
                    <a:moveTo>
                      <a:pt x="1808" y="207"/>
                    </a:moveTo>
                    <a:cubicBezTo>
                      <a:pt x="1783" y="186"/>
                      <a:pt x="1785" y="158"/>
                      <a:pt x="1778" y="145"/>
                    </a:cubicBezTo>
                    <a:cubicBezTo>
                      <a:pt x="1769" y="130"/>
                      <a:pt x="1752" y="139"/>
                      <a:pt x="1757" y="157"/>
                    </a:cubicBezTo>
                    <a:cubicBezTo>
                      <a:pt x="1763" y="177"/>
                      <a:pt x="1785" y="197"/>
                      <a:pt x="1808" y="207"/>
                    </a:cubicBezTo>
                    <a:close/>
                    <a:moveTo>
                      <a:pt x="1811" y="333"/>
                    </a:moveTo>
                    <a:cubicBezTo>
                      <a:pt x="1807" y="332"/>
                      <a:pt x="1804" y="330"/>
                      <a:pt x="1802" y="328"/>
                    </a:cubicBezTo>
                    <a:cubicBezTo>
                      <a:pt x="1792" y="321"/>
                      <a:pt x="1786" y="310"/>
                      <a:pt x="1786" y="297"/>
                    </a:cubicBezTo>
                    <a:cubicBezTo>
                      <a:pt x="1786" y="283"/>
                      <a:pt x="1795" y="268"/>
                      <a:pt x="1810" y="265"/>
                    </a:cubicBezTo>
                    <a:cubicBezTo>
                      <a:pt x="1816" y="264"/>
                      <a:pt x="1822" y="265"/>
                      <a:pt x="1827" y="268"/>
                    </a:cubicBezTo>
                    <a:cubicBezTo>
                      <a:pt x="1831" y="271"/>
                      <a:pt x="1833" y="274"/>
                      <a:pt x="1834" y="278"/>
                    </a:cubicBezTo>
                    <a:cubicBezTo>
                      <a:pt x="1836" y="283"/>
                      <a:pt x="1834" y="288"/>
                      <a:pt x="1831" y="292"/>
                    </a:cubicBezTo>
                    <a:cubicBezTo>
                      <a:pt x="1828" y="294"/>
                      <a:pt x="1824" y="296"/>
                      <a:pt x="1820" y="295"/>
                    </a:cubicBezTo>
                    <a:cubicBezTo>
                      <a:pt x="1813" y="294"/>
                      <a:pt x="1808" y="288"/>
                      <a:pt x="1809" y="281"/>
                    </a:cubicBezTo>
                    <a:cubicBezTo>
                      <a:pt x="1810" y="274"/>
                      <a:pt x="1816" y="269"/>
                      <a:pt x="1823" y="270"/>
                    </a:cubicBezTo>
                    <a:cubicBezTo>
                      <a:pt x="1829" y="270"/>
                      <a:pt x="1833" y="275"/>
                      <a:pt x="1834" y="280"/>
                    </a:cubicBezTo>
                    <a:cubicBezTo>
                      <a:pt x="1834" y="279"/>
                      <a:pt x="1834" y="279"/>
                      <a:pt x="1834" y="278"/>
                    </a:cubicBezTo>
                    <a:cubicBezTo>
                      <a:pt x="1833" y="274"/>
                      <a:pt x="1830" y="271"/>
                      <a:pt x="1827" y="269"/>
                    </a:cubicBezTo>
                    <a:cubicBezTo>
                      <a:pt x="1822" y="266"/>
                      <a:pt x="1816" y="265"/>
                      <a:pt x="1810" y="266"/>
                    </a:cubicBezTo>
                    <a:cubicBezTo>
                      <a:pt x="1796" y="269"/>
                      <a:pt x="1787" y="283"/>
                      <a:pt x="1788" y="297"/>
                    </a:cubicBezTo>
                    <a:cubicBezTo>
                      <a:pt x="1788" y="310"/>
                      <a:pt x="1795" y="320"/>
                      <a:pt x="1805" y="327"/>
                    </a:cubicBezTo>
                    <a:cubicBezTo>
                      <a:pt x="1807" y="329"/>
                      <a:pt x="1810" y="330"/>
                      <a:pt x="1813" y="331"/>
                    </a:cubicBezTo>
                    <a:lnTo>
                      <a:pt x="1811" y="333"/>
                    </a:lnTo>
                    <a:close/>
                    <a:moveTo>
                      <a:pt x="1861" y="320"/>
                    </a:moveTo>
                    <a:cubicBezTo>
                      <a:pt x="1875" y="326"/>
                      <a:pt x="1884" y="338"/>
                      <a:pt x="1882" y="356"/>
                    </a:cubicBezTo>
                    <a:cubicBezTo>
                      <a:pt x="1881" y="362"/>
                      <a:pt x="1879" y="367"/>
                      <a:pt x="1875" y="372"/>
                    </a:cubicBezTo>
                    <a:cubicBezTo>
                      <a:pt x="1871" y="376"/>
                      <a:pt x="1867" y="378"/>
                      <a:pt x="1862" y="379"/>
                    </a:cubicBezTo>
                    <a:cubicBezTo>
                      <a:pt x="1855" y="379"/>
                      <a:pt x="1850" y="377"/>
                      <a:pt x="1845" y="372"/>
                    </a:cubicBezTo>
                    <a:cubicBezTo>
                      <a:pt x="1843" y="369"/>
                      <a:pt x="1842" y="366"/>
                      <a:pt x="1842" y="362"/>
                    </a:cubicBezTo>
                    <a:cubicBezTo>
                      <a:pt x="1844" y="356"/>
                      <a:pt x="1848" y="352"/>
                      <a:pt x="1853" y="351"/>
                    </a:cubicBezTo>
                    <a:cubicBezTo>
                      <a:pt x="1856" y="350"/>
                      <a:pt x="1859" y="350"/>
                      <a:pt x="1861" y="351"/>
                    </a:cubicBezTo>
                    <a:cubicBezTo>
                      <a:pt x="1866" y="354"/>
                      <a:pt x="1869" y="361"/>
                      <a:pt x="1866" y="366"/>
                    </a:cubicBezTo>
                    <a:cubicBezTo>
                      <a:pt x="1863" y="371"/>
                      <a:pt x="1857" y="373"/>
                      <a:pt x="1851" y="371"/>
                    </a:cubicBezTo>
                    <a:cubicBezTo>
                      <a:pt x="1846" y="368"/>
                      <a:pt x="1844" y="361"/>
                      <a:pt x="1847" y="356"/>
                    </a:cubicBezTo>
                    <a:cubicBezTo>
                      <a:pt x="1848" y="354"/>
                      <a:pt x="1849" y="353"/>
                      <a:pt x="1850" y="352"/>
                    </a:cubicBezTo>
                    <a:cubicBezTo>
                      <a:pt x="1850" y="352"/>
                      <a:pt x="1850" y="352"/>
                      <a:pt x="1850" y="352"/>
                    </a:cubicBezTo>
                    <a:cubicBezTo>
                      <a:pt x="1846" y="354"/>
                      <a:pt x="1844" y="358"/>
                      <a:pt x="1843" y="362"/>
                    </a:cubicBezTo>
                    <a:cubicBezTo>
                      <a:pt x="1843" y="366"/>
                      <a:pt x="1844" y="369"/>
                      <a:pt x="1846" y="372"/>
                    </a:cubicBezTo>
                    <a:cubicBezTo>
                      <a:pt x="1850" y="376"/>
                      <a:pt x="1856" y="378"/>
                      <a:pt x="1862" y="378"/>
                    </a:cubicBezTo>
                    <a:cubicBezTo>
                      <a:pt x="1867" y="377"/>
                      <a:pt x="1870" y="375"/>
                      <a:pt x="1874" y="371"/>
                    </a:cubicBezTo>
                    <a:cubicBezTo>
                      <a:pt x="1878" y="366"/>
                      <a:pt x="1879" y="362"/>
                      <a:pt x="1880" y="356"/>
                    </a:cubicBezTo>
                    <a:cubicBezTo>
                      <a:pt x="1882" y="338"/>
                      <a:pt x="1872" y="327"/>
                      <a:pt x="1859" y="323"/>
                    </a:cubicBezTo>
                    <a:lnTo>
                      <a:pt x="1861" y="320"/>
                    </a:lnTo>
                    <a:close/>
                    <a:moveTo>
                      <a:pt x="2056" y="504"/>
                    </a:moveTo>
                    <a:cubicBezTo>
                      <a:pt x="2055" y="508"/>
                      <a:pt x="2052" y="511"/>
                      <a:pt x="2049" y="510"/>
                    </a:cubicBezTo>
                    <a:cubicBezTo>
                      <a:pt x="2045" y="510"/>
                      <a:pt x="2043" y="507"/>
                      <a:pt x="2043" y="503"/>
                    </a:cubicBezTo>
                    <a:cubicBezTo>
                      <a:pt x="2043" y="500"/>
                      <a:pt x="2046" y="497"/>
                      <a:pt x="2050" y="498"/>
                    </a:cubicBezTo>
                    <a:cubicBezTo>
                      <a:pt x="2053" y="498"/>
                      <a:pt x="2056" y="501"/>
                      <a:pt x="2056" y="504"/>
                    </a:cubicBezTo>
                    <a:close/>
                    <a:moveTo>
                      <a:pt x="2058" y="517"/>
                    </a:moveTo>
                    <a:cubicBezTo>
                      <a:pt x="2057" y="519"/>
                      <a:pt x="2055" y="521"/>
                      <a:pt x="2052" y="521"/>
                    </a:cubicBezTo>
                    <a:cubicBezTo>
                      <a:pt x="2050" y="521"/>
                      <a:pt x="2048" y="519"/>
                      <a:pt x="2048" y="516"/>
                    </a:cubicBezTo>
                    <a:cubicBezTo>
                      <a:pt x="2048" y="513"/>
                      <a:pt x="2050" y="511"/>
                      <a:pt x="2053" y="511"/>
                    </a:cubicBezTo>
                    <a:cubicBezTo>
                      <a:pt x="2056" y="512"/>
                      <a:pt x="2058" y="514"/>
                      <a:pt x="2058" y="517"/>
                    </a:cubicBezTo>
                    <a:close/>
                    <a:moveTo>
                      <a:pt x="2046" y="492"/>
                    </a:moveTo>
                    <a:cubicBezTo>
                      <a:pt x="2046" y="497"/>
                      <a:pt x="2041" y="501"/>
                      <a:pt x="2035" y="501"/>
                    </a:cubicBezTo>
                    <a:cubicBezTo>
                      <a:pt x="2030" y="500"/>
                      <a:pt x="2026" y="496"/>
                      <a:pt x="2027" y="490"/>
                    </a:cubicBezTo>
                    <a:cubicBezTo>
                      <a:pt x="2027" y="485"/>
                      <a:pt x="2032" y="481"/>
                      <a:pt x="2037" y="481"/>
                    </a:cubicBezTo>
                    <a:cubicBezTo>
                      <a:pt x="2043" y="482"/>
                      <a:pt x="2047" y="486"/>
                      <a:pt x="2046" y="492"/>
                    </a:cubicBezTo>
                    <a:close/>
                    <a:moveTo>
                      <a:pt x="1832" y="613"/>
                    </a:moveTo>
                    <a:cubicBezTo>
                      <a:pt x="1844" y="623"/>
                      <a:pt x="1868" y="625"/>
                      <a:pt x="1882" y="618"/>
                    </a:cubicBezTo>
                    <a:cubicBezTo>
                      <a:pt x="1897" y="610"/>
                      <a:pt x="1894" y="595"/>
                      <a:pt x="1876" y="600"/>
                    </a:cubicBezTo>
                    <a:cubicBezTo>
                      <a:pt x="1863" y="604"/>
                      <a:pt x="1845" y="617"/>
                      <a:pt x="1832" y="613"/>
                    </a:cubicBezTo>
                    <a:close/>
                    <a:moveTo>
                      <a:pt x="1831" y="403"/>
                    </a:moveTo>
                    <a:cubicBezTo>
                      <a:pt x="1806" y="397"/>
                      <a:pt x="1771" y="407"/>
                      <a:pt x="1764" y="425"/>
                    </a:cubicBezTo>
                    <a:cubicBezTo>
                      <a:pt x="1756" y="445"/>
                      <a:pt x="1776" y="452"/>
                      <a:pt x="1782" y="435"/>
                    </a:cubicBezTo>
                    <a:cubicBezTo>
                      <a:pt x="1786" y="426"/>
                      <a:pt x="1803" y="404"/>
                      <a:pt x="1831" y="403"/>
                    </a:cubicBezTo>
                    <a:close/>
                    <a:moveTo>
                      <a:pt x="1820" y="396"/>
                    </a:moveTo>
                    <a:cubicBezTo>
                      <a:pt x="1810" y="396"/>
                      <a:pt x="1802" y="391"/>
                      <a:pt x="1796" y="384"/>
                    </a:cubicBezTo>
                    <a:cubicBezTo>
                      <a:pt x="1782" y="370"/>
                      <a:pt x="1777" y="343"/>
                      <a:pt x="1760" y="338"/>
                    </a:cubicBezTo>
                    <a:cubicBezTo>
                      <a:pt x="1752" y="336"/>
                      <a:pt x="1743" y="338"/>
                      <a:pt x="1738" y="344"/>
                    </a:cubicBezTo>
                    <a:cubicBezTo>
                      <a:pt x="1735" y="348"/>
                      <a:pt x="1734" y="353"/>
                      <a:pt x="1737" y="357"/>
                    </a:cubicBezTo>
                    <a:cubicBezTo>
                      <a:pt x="1737" y="353"/>
                      <a:pt x="1741" y="347"/>
                      <a:pt x="1746" y="347"/>
                    </a:cubicBezTo>
                    <a:cubicBezTo>
                      <a:pt x="1752" y="346"/>
                      <a:pt x="1757" y="351"/>
                      <a:pt x="1759" y="356"/>
                    </a:cubicBezTo>
                    <a:cubicBezTo>
                      <a:pt x="1766" y="374"/>
                      <a:pt x="1771" y="392"/>
                      <a:pt x="1792" y="398"/>
                    </a:cubicBezTo>
                    <a:cubicBezTo>
                      <a:pt x="1800" y="401"/>
                      <a:pt x="1808" y="400"/>
                      <a:pt x="1820" y="396"/>
                    </a:cubicBezTo>
                    <a:close/>
                    <a:moveTo>
                      <a:pt x="2055" y="361"/>
                    </a:moveTo>
                    <a:cubicBezTo>
                      <a:pt x="2041" y="365"/>
                      <a:pt x="2037" y="345"/>
                      <a:pt x="2034" y="339"/>
                    </a:cubicBezTo>
                    <a:cubicBezTo>
                      <a:pt x="2032" y="334"/>
                      <a:pt x="2030" y="331"/>
                      <a:pt x="2026" y="330"/>
                    </a:cubicBezTo>
                    <a:cubicBezTo>
                      <a:pt x="2031" y="328"/>
                      <a:pt x="2046" y="331"/>
                      <a:pt x="2052" y="334"/>
                    </a:cubicBezTo>
                    <a:cubicBezTo>
                      <a:pt x="2061" y="339"/>
                      <a:pt x="2065" y="348"/>
                      <a:pt x="2059" y="358"/>
                    </a:cubicBezTo>
                    <a:cubicBezTo>
                      <a:pt x="2058" y="353"/>
                      <a:pt x="2054" y="346"/>
                      <a:pt x="2048" y="344"/>
                    </a:cubicBezTo>
                    <a:cubicBezTo>
                      <a:pt x="2050" y="346"/>
                      <a:pt x="2055" y="354"/>
                      <a:pt x="2055" y="361"/>
                    </a:cubicBezTo>
                    <a:close/>
                    <a:moveTo>
                      <a:pt x="1997" y="648"/>
                    </a:moveTo>
                    <a:cubicBezTo>
                      <a:pt x="1996" y="651"/>
                      <a:pt x="1996" y="656"/>
                      <a:pt x="2000" y="657"/>
                    </a:cubicBezTo>
                    <a:cubicBezTo>
                      <a:pt x="2001" y="657"/>
                      <a:pt x="2003" y="656"/>
                      <a:pt x="2003" y="655"/>
                    </a:cubicBezTo>
                    <a:cubicBezTo>
                      <a:pt x="2004" y="653"/>
                      <a:pt x="2002" y="653"/>
                      <a:pt x="2002" y="653"/>
                    </a:cubicBezTo>
                    <a:cubicBezTo>
                      <a:pt x="2002" y="652"/>
                      <a:pt x="2003" y="652"/>
                      <a:pt x="2004" y="652"/>
                    </a:cubicBezTo>
                    <a:cubicBezTo>
                      <a:pt x="2007" y="652"/>
                      <a:pt x="2009" y="655"/>
                      <a:pt x="2009" y="658"/>
                    </a:cubicBezTo>
                    <a:cubicBezTo>
                      <a:pt x="2009" y="661"/>
                      <a:pt x="2006" y="665"/>
                      <a:pt x="2003" y="665"/>
                    </a:cubicBezTo>
                    <a:cubicBezTo>
                      <a:pt x="1999" y="665"/>
                      <a:pt x="1995" y="664"/>
                      <a:pt x="1993" y="664"/>
                    </a:cubicBezTo>
                    <a:cubicBezTo>
                      <a:pt x="1989" y="665"/>
                      <a:pt x="1988" y="668"/>
                      <a:pt x="1988" y="671"/>
                    </a:cubicBezTo>
                    <a:cubicBezTo>
                      <a:pt x="1986" y="666"/>
                      <a:pt x="1986" y="666"/>
                      <a:pt x="1982" y="665"/>
                    </a:cubicBezTo>
                    <a:cubicBezTo>
                      <a:pt x="1978" y="665"/>
                      <a:pt x="1966" y="666"/>
                      <a:pt x="1964" y="653"/>
                    </a:cubicBezTo>
                    <a:cubicBezTo>
                      <a:pt x="1963" y="661"/>
                      <a:pt x="1967" y="668"/>
                      <a:pt x="1972" y="673"/>
                    </a:cubicBezTo>
                    <a:cubicBezTo>
                      <a:pt x="1978" y="678"/>
                      <a:pt x="1987" y="680"/>
                      <a:pt x="1994" y="679"/>
                    </a:cubicBezTo>
                    <a:cubicBezTo>
                      <a:pt x="2003" y="677"/>
                      <a:pt x="2012" y="666"/>
                      <a:pt x="2012" y="656"/>
                    </a:cubicBezTo>
                    <a:cubicBezTo>
                      <a:pt x="2012" y="651"/>
                      <a:pt x="2009" y="645"/>
                      <a:pt x="2003" y="645"/>
                    </a:cubicBezTo>
                    <a:cubicBezTo>
                      <a:pt x="2001" y="644"/>
                      <a:pt x="1999" y="645"/>
                      <a:pt x="1997" y="648"/>
                    </a:cubicBezTo>
                    <a:close/>
                    <a:moveTo>
                      <a:pt x="1961" y="677"/>
                    </a:moveTo>
                    <a:cubicBezTo>
                      <a:pt x="1961" y="698"/>
                      <a:pt x="1948" y="712"/>
                      <a:pt x="1944" y="721"/>
                    </a:cubicBezTo>
                    <a:cubicBezTo>
                      <a:pt x="1939" y="732"/>
                      <a:pt x="1947" y="737"/>
                      <a:pt x="1955" y="728"/>
                    </a:cubicBezTo>
                    <a:cubicBezTo>
                      <a:pt x="1964" y="717"/>
                      <a:pt x="1965" y="688"/>
                      <a:pt x="1961" y="677"/>
                    </a:cubicBezTo>
                    <a:close/>
                    <a:moveTo>
                      <a:pt x="2090" y="388"/>
                    </a:moveTo>
                    <a:cubicBezTo>
                      <a:pt x="2090" y="385"/>
                      <a:pt x="2087" y="384"/>
                      <a:pt x="2085" y="385"/>
                    </a:cubicBezTo>
                    <a:cubicBezTo>
                      <a:pt x="2083" y="386"/>
                      <a:pt x="2082" y="388"/>
                      <a:pt x="2083" y="390"/>
                    </a:cubicBezTo>
                    <a:cubicBezTo>
                      <a:pt x="2083" y="392"/>
                      <a:pt x="2086" y="393"/>
                      <a:pt x="2088" y="392"/>
                    </a:cubicBezTo>
                    <a:cubicBezTo>
                      <a:pt x="2090" y="392"/>
                      <a:pt x="2091" y="390"/>
                      <a:pt x="2090" y="388"/>
                    </a:cubicBezTo>
                    <a:close/>
                    <a:moveTo>
                      <a:pt x="2106" y="365"/>
                    </a:moveTo>
                    <a:cubicBezTo>
                      <a:pt x="2105" y="361"/>
                      <a:pt x="2101" y="359"/>
                      <a:pt x="2097" y="360"/>
                    </a:cubicBezTo>
                    <a:cubicBezTo>
                      <a:pt x="2093" y="361"/>
                      <a:pt x="2091" y="365"/>
                      <a:pt x="2092" y="369"/>
                    </a:cubicBezTo>
                    <a:cubicBezTo>
                      <a:pt x="2093" y="373"/>
                      <a:pt x="2098" y="375"/>
                      <a:pt x="2102" y="374"/>
                    </a:cubicBezTo>
                    <a:cubicBezTo>
                      <a:pt x="2105" y="373"/>
                      <a:pt x="2108" y="369"/>
                      <a:pt x="2106" y="365"/>
                    </a:cubicBezTo>
                    <a:close/>
                    <a:moveTo>
                      <a:pt x="2099" y="379"/>
                    </a:moveTo>
                    <a:cubicBezTo>
                      <a:pt x="2098" y="376"/>
                      <a:pt x="2095" y="374"/>
                      <a:pt x="2093" y="375"/>
                    </a:cubicBezTo>
                    <a:cubicBezTo>
                      <a:pt x="2090" y="376"/>
                      <a:pt x="2088" y="379"/>
                      <a:pt x="2089" y="382"/>
                    </a:cubicBezTo>
                    <a:cubicBezTo>
                      <a:pt x="2090" y="385"/>
                      <a:pt x="2093" y="386"/>
                      <a:pt x="2096" y="386"/>
                    </a:cubicBezTo>
                    <a:cubicBezTo>
                      <a:pt x="2099" y="385"/>
                      <a:pt x="2100" y="382"/>
                      <a:pt x="2099" y="379"/>
                    </a:cubicBezTo>
                    <a:close/>
                    <a:moveTo>
                      <a:pt x="2091" y="345"/>
                    </a:moveTo>
                    <a:cubicBezTo>
                      <a:pt x="2107" y="356"/>
                      <a:pt x="2119" y="333"/>
                      <a:pt x="2125" y="327"/>
                    </a:cubicBezTo>
                    <a:cubicBezTo>
                      <a:pt x="2129" y="321"/>
                      <a:pt x="2133" y="319"/>
                      <a:pt x="2139" y="319"/>
                    </a:cubicBezTo>
                    <a:cubicBezTo>
                      <a:pt x="2133" y="314"/>
                      <a:pt x="2114" y="311"/>
                      <a:pt x="2105" y="313"/>
                    </a:cubicBezTo>
                    <a:cubicBezTo>
                      <a:pt x="2093" y="315"/>
                      <a:pt x="2083" y="325"/>
                      <a:pt x="2087" y="340"/>
                    </a:cubicBezTo>
                    <a:cubicBezTo>
                      <a:pt x="2090" y="334"/>
                      <a:pt x="2098" y="327"/>
                      <a:pt x="2106" y="327"/>
                    </a:cubicBezTo>
                    <a:cubicBezTo>
                      <a:pt x="2102" y="329"/>
                      <a:pt x="2094" y="336"/>
                      <a:pt x="2091" y="345"/>
                    </a:cubicBezTo>
                    <a:close/>
                    <a:moveTo>
                      <a:pt x="2075" y="332"/>
                    </a:moveTo>
                    <a:cubicBezTo>
                      <a:pt x="2082" y="295"/>
                      <a:pt x="2052" y="253"/>
                      <a:pt x="2021" y="254"/>
                    </a:cubicBezTo>
                    <a:cubicBezTo>
                      <a:pt x="1996" y="255"/>
                      <a:pt x="1998" y="277"/>
                      <a:pt x="2020" y="281"/>
                    </a:cubicBezTo>
                    <a:cubicBezTo>
                      <a:pt x="2036" y="284"/>
                      <a:pt x="2074" y="293"/>
                      <a:pt x="2075" y="332"/>
                    </a:cubicBezTo>
                    <a:close/>
                    <a:moveTo>
                      <a:pt x="1795" y="479"/>
                    </a:moveTo>
                    <a:cubicBezTo>
                      <a:pt x="1793" y="478"/>
                      <a:pt x="1790" y="480"/>
                      <a:pt x="1790" y="483"/>
                    </a:cubicBezTo>
                    <a:cubicBezTo>
                      <a:pt x="1790" y="485"/>
                      <a:pt x="1792" y="487"/>
                      <a:pt x="1794" y="488"/>
                    </a:cubicBezTo>
                    <a:cubicBezTo>
                      <a:pt x="1797" y="488"/>
                      <a:pt x="1799" y="486"/>
                      <a:pt x="1799" y="484"/>
                    </a:cubicBezTo>
                    <a:cubicBezTo>
                      <a:pt x="1799" y="481"/>
                      <a:pt x="1798" y="479"/>
                      <a:pt x="1795" y="479"/>
                    </a:cubicBezTo>
                    <a:close/>
                    <a:moveTo>
                      <a:pt x="1792" y="465"/>
                    </a:moveTo>
                    <a:cubicBezTo>
                      <a:pt x="1789" y="465"/>
                      <a:pt x="1786" y="467"/>
                      <a:pt x="1786" y="470"/>
                    </a:cubicBezTo>
                    <a:cubicBezTo>
                      <a:pt x="1785" y="473"/>
                      <a:pt x="1788" y="476"/>
                      <a:pt x="1791" y="476"/>
                    </a:cubicBezTo>
                    <a:cubicBezTo>
                      <a:pt x="1794" y="477"/>
                      <a:pt x="1797" y="475"/>
                      <a:pt x="1797" y="471"/>
                    </a:cubicBezTo>
                    <a:cubicBezTo>
                      <a:pt x="1798" y="468"/>
                      <a:pt x="1795" y="465"/>
                      <a:pt x="1792" y="465"/>
                    </a:cubicBezTo>
                    <a:close/>
                    <a:moveTo>
                      <a:pt x="1792" y="447"/>
                    </a:moveTo>
                    <a:cubicBezTo>
                      <a:pt x="1788" y="447"/>
                      <a:pt x="1784" y="450"/>
                      <a:pt x="1784" y="454"/>
                    </a:cubicBezTo>
                    <a:cubicBezTo>
                      <a:pt x="1783" y="458"/>
                      <a:pt x="1786" y="462"/>
                      <a:pt x="1790" y="463"/>
                    </a:cubicBezTo>
                    <a:cubicBezTo>
                      <a:pt x="1794" y="463"/>
                      <a:pt x="1798" y="460"/>
                      <a:pt x="1799" y="456"/>
                    </a:cubicBezTo>
                    <a:cubicBezTo>
                      <a:pt x="1799" y="452"/>
                      <a:pt x="1796" y="448"/>
                      <a:pt x="1792" y="447"/>
                    </a:cubicBezTo>
                    <a:close/>
                    <a:moveTo>
                      <a:pt x="1855" y="454"/>
                    </a:moveTo>
                    <a:cubicBezTo>
                      <a:pt x="1859" y="461"/>
                      <a:pt x="1861" y="471"/>
                      <a:pt x="1857" y="480"/>
                    </a:cubicBezTo>
                    <a:cubicBezTo>
                      <a:pt x="1850" y="494"/>
                      <a:pt x="1836" y="499"/>
                      <a:pt x="1821" y="493"/>
                    </a:cubicBezTo>
                    <a:cubicBezTo>
                      <a:pt x="1794" y="483"/>
                      <a:pt x="1782" y="515"/>
                      <a:pt x="1811" y="526"/>
                    </a:cubicBezTo>
                    <a:cubicBezTo>
                      <a:pt x="1826" y="532"/>
                      <a:pt x="1843" y="526"/>
                      <a:pt x="1852" y="518"/>
                    </a:cubicBezTo>
                    <a:cubicBezTo>
                      <a:pt x="1871" y="501"/>
                      <a:pt x="1876" y="467"/>
                      <a:pt x="1855" y="454"/>
                    </a:cubicBezTo>
                    <a:close/>
                    <a:moveTo>
                      <a:pt x="1851" y="545"/>
                    </a:moveTo>
                    <a:cubicBezTo>
                      <a:pt x="1901" y="550"/>
                      <a:pt x="1944" y="606"/>
                      <a:pt x="1931" y="646"/>
                    </a:cubicBezTo>
                    <a:cubicBezTo>
                      <a:pt x="1920" y="678"/>
                      <a:pt x="1891" y="667"/>
                      <a:pt x="1895" y="636"/>
                    </a:cubicBezTo>
                    <a:cubicBezTo>
                      <a:pt x="1898" y="615"/>
                      <a:pt x="1901" y="562"/>
                      <a:pt x="1851" y="545"/>
                    </a:cubicBezTo>
                    <a:close/>
                    <a:moveTo>
                      <a:pt x="1867" y="537"/>
                    </a:moveTo>
                    <a:cubicBezTo>
                      <a:pt x="1913" y="524"/>
                      <a:pt x="1931" y="530"/>
                      <a:pt x="1966" y="538"/>
                    </a:cubicBezTo>
                    <a:cubicBezTo>
                      <a:pt x="1976" y="541"/>
                      <a:pt x="1987" y="539"/>
                      <a:pt x="1995" y="535"/>
                    </a:cubicBezTo>
                    <a:cubicBezTo>
                      <a:pt x="2005" y="529"/>
                      <a:pt x="2011" y="518"/>
                      <a:pt x="2013" y="510"/>
                    </a:cubicBezTo>
                    <a:cubicBezTo>
                      <a:pt x="2024" y="526"/>
                      <a:pt x="2008" y="548"/>
                      <a:pt x="1999" y="554"/>
                    </a:cubicBezTo>
                    <a:cubicBezTo>
                      <a:pt x="1983" y="567"/>
                      <a:pt x="1960" y="570"/>
                      <a:pt x="1939" y="564"/>
                    </a:cubicBezTo>
                    <a:cubicBezTo>
                      <a:pt x="1917" y="557"/>
                      <a:pt x="1891" y="541"/>
                      <a:pt x="1867" y="537"/>
                    </a:cubicBezTo>
                    <a:close/>
                    <a:moveTo>
                      <a:pt x="1900" y="497"/>
                    </a:moveTo>
                    <a:cubicBezTo>
                      <a:pt x="1909" y="491"/>
                      <a:pt x="1916" y="479"/>
                      <a:pt x="1919" y="470"/>
                    </a:cubicBezTo>
                    <a:cubicBezTo>
                      <a:pt x="1924" y="458"/>
                      <a:pt x="1923" y="439"/>
                      <a:pt x="1913" y="431"/>
                    </a:cubicBezTo>
                    <a:cubicBezTo>
                      <a:pt x="1921" y="420"/>
                      <a:pt x="1921" y="408"/>
                      <a:pt x="1921" y="396"/>
                    </a:cubicBezTo>
                    <a:cubicBezTo>
                      <a:pt x="1920" y="380"/>
                      <a:pt x="1925" y="363"/>
                      <a:pt x="1939" y="361"/>
                    </a:cubicBezTo>
                    <a:cubicBezTo>
                      <a:pt x="1923" y="353"/>
                      <a:pt x="1903" y="373"/>
                      <a:pt x="1898" y="387"/>
                    </a:cubicBezTo>
                    <a:cubicBezTo>
                      <a:pt x="1891" y="407"/>
                      <a:pt x="1900" y="427"/>
                      <a:pt x="1906" y="449"/>
                    </a:cubicBezTo>
                    <a:cubicBezTo>
                      <a:pt x="1910" y="462"/>
                      <a:pt x="1911" y="478"/>
                      <a:pt x="1900" y="497"/>
                    </a:cubicBezTo>
                    <a:close/>
                    <a:moveTo>
                      <a:pt x="2059" y="246"/>
                    </a:moveTo>
                    <a:cubicBezTo>
                      <a:pt x="2048" y="237"/>
                      <a:pt x="2022" y="221"/>
                      <a:pt x="2004" y="229"/>
                    </a:cubicBezTo>
                    <a:cubicBezTo>
                      <a:pt x="2003" y="228"/>
                      <a:pt x="2000" y="227"/>
                      <a:pt x="1997" y="228"/>
                    </a:cubicBezTo>
                    <a:cubicBezTo>
                      <a:pt x="2006" y="220"/>
                      <a:pt x="2021" y="221"/>
                      <a:pt x="2033" y="226"/>
                    </a:cubicBezTo>
                    <a:cubicBezTo>
                      <a:pt x="2045" y="231"/>
                      <a:pt x="2054" y="239"/>
                      <a:pt x="2059" y="246"/>
                    </a:cubicBezTo>
                    <a:close/>
                    <a:moveTo>
                      <a:pt x="1992" y="270"/>
                    </a:moveTo>
                    <a:cubicBezTo>
                      <a:pt x="1989" y="269"/>
                      <a:pt x="1985" y="270"/>
                      <a:pt x="1984" y="273"/>
                    </a:cubicBezTo>
                    <a:cubicBezTo>
                      <a:pt x="1982" y="276"/>
                      <a:pt x="1983" y="280"/>
                      <a:pt x="1986" y="281"/>
                    </a:cubicBezTo>
                    <a:cubicBezTo>
                      <a:pt x="1989" y="283"/>
                      <a:pt x="1993" y="282"/>
                      <a:pt x="1995" y="279"/>
                    </a:cubicBezTo>
                    <a:cubicBezTo>
                      <a:pt x="1996" y="276"/>
                      <a:pt x="1995" y="272"/>
                      <a:pt x="1992" y="270"/>
                    </a:cubicBezTo>
                    <a:close/>
                    <a:moveTo>
                      <a:pt x="1995" y="252"/>
                    </a:moveTo>
                    <a:cubicBezTo>
                      <a:pt x="1991" y="250"/>
                      <a:pt x="1986" y="251"/>
                      <a:pt x="1984" y="255"/>
                    </a:cubicBezTo>
                    <a:cubicBezTo>
                      <a:pt x="1982" y="259"/>
                      <a:pt x="1984" y="264"/>
                      <a:pt x="1988" y="266"/>
                    </a:cubicBezTo>
                    <a:cubicBezTo>
                      <a:pt x="1991" y="268"/>
                      <a:pt x="1996" y="266"/>
                      <a:pt x="1998" y="262"/>
                    </a:cubicBezTo>
                    <a:cubicBezTo>
                      <a:pt x="2000" y="258"/>
                      <a:pt x="1998" y="254"/>
                      <a:pt x="1995" y="252"/>
                    </a:cubicBezTo>
                    <a:close/>
                    <a:moveTo>
                      <a:pt x="2002" y="230"/>
                    </a:moveTo>
                    <a:cubicBezTo>
                      <a:pt x="1997" y="227"/>
                      <a:pt x="1991" y="229"/>
                      <a:pt x="1988" y="234"/>
                    </a:cubicBezTo>
                    <a:cubicBezTo>
                      <a:pt x="1986" y="239"/>
                      <a:pt x="1988" y="245"/>
                      <a:pt x="1993" y="248"/>
                    </a:cubicBezTo>
                    <a:cubicBezTo>
                      <a:pt x="1998" y="250"/>
                      <a:pt x="2004" y="248"/>
                      <a:pt x="2007" y="243"/>
                    </a:cubicBezTo>
                    <a:cubicBezTo>
                      <a:pt x="2009" y="238"/>
                      <a:pt x="2007" y="232"/>
                      <a:pt x="2002" y="230"/>
                    </a:cubicBezTo>
                    <a:close/>
                    <a:moveTo>
                      <a:pt x="2078" y="210"/>
                    </a:moveTo>
                    <a:cubicBezTo>
                      <a:pt x="2074" y="208"/>
                      <a:pt x="2070" y="210"/>
                      <a:pt x="2068" y="213"/>
                    </a:cubicBezTo>
                    <a:cubicBezTo>
                      <a:pt x="2066" y="217"/>
                      <a:pt x="2067" y="221"/>
                      <a:pt x="2071" y="223"/>
                    </a:cubicBezTo>
                    <a:cubicBezTo>
                      <a:pt x="2075" y="225"/>
                      <a:pt x="2079" y="224"/>
                      <a:pt x="2081" y="220"/>
                    </a:cubicBezTo>
                    <a:cubicBezTo>
                      <a:pt x="2083" y="216"/>
                      <a:pt x="2081" y="212"/>
                      <a:pt x="2078" y="210"/>
                    </a:cubicBezTo>
                    <a:close/>
                    <a:moveTo>
                      <a:pt x="1731" y="670"/>
                    </a:moveTo>
                    <a:cubicBezTo>
                      <a:pt x="1736" y="676"/>
                      <a:pt x="1749" y="678"/>
                      <a:pt x="1752" y="669"/>
                    </a:cubicBezTo>
                    <a:cubicBezTo>
                      <a:pt x="1758" y="669"/>
                      <a:pt x="1764" y="673"/>
                      <a:pt x="1766" y="679"/>
                    </a:cubicBezTo>
                    <a:cubicBezTo>
                      <a:pt x="1769" y="689"/>
                      <a:pt x="1762" y="703"/>
                      <a:pt x="1752" y="706"/>
                    </a:cubicBezTo>
                    <a:cubicBezTo>
                      <a:pt x="1779" y="707"/>
                      <a:pt x="1790" y="667"/>
                      <a:pt x="1769" y="650"/>
                    </a:cubicBezTo>
                    <a:cubicBezTo>
                      <a:pt x="1757" y="640"/>
                      <a:pt x="1744" y="641"/>
                      <a:pt x="1736" y="647"/>
                    </a:cubicBezTo>
                    <a:cubicBezTo>
                      <a:pt x="1728" y="652"/>
                      <a:pt x="1725" y="663"/>
                      <a:pt x="1731" y="670"/>
                    </a:cubicBezTo>
                    <a:close/>
                    <a:moveTo>
                      <a:pt x="1695" y="620"/>
                    </a:moveTo>
                    <a:cubicBezTo>
                      <a:pt x="1718" y="617"/>
                      <a:pt x="1732" y="632"/>
                      <a:pt x="1743" y="635"/>
                    </a:cubicBezTo>
                    <a:cubicBezTo>
                      <a:pt x="1755" y="638"/>
                      <a:pt x="1759" y="624"/>
                      <a:pt x="1747" y="617"/>
                    </a:cubicBezTo>
                    <a:cubicBezTo>
                      <a:pt x="1733" y="610"/>
                      <a:pt x="1712" y="613"/>
                      <a:pt x="1695" y="620"/>
                    </a:cubicBezTo>
                    <a:close/>
                    <a:moveTo>
                      <a:pt x="1778" y="589"/>
                    </a:moveTo>
                    <a:cubicBezTo>
                      <a:pt x="1773" y="595"/>
                      <a:pt x="1774" y="605"/>
                      <a:pt x="1777" y="610"/>
                    </a:cubicBezTo>
                    <a:cubicBezTo>
                      <a:pt x="1771" y="615"/>
                      <a:pt x="1756" y="607"/>
                      <a:pt x="1759" y="595"/>
                    </a:cubicBezTo>
                    <a:cubicBezTo>
                      <a:pt x="1762" y="587"/>
                      <a:pt x="1772" y="583"/>
                      <a:pt x="1778" y="589"/>
                    </a:cubicBezTo>
                    <a:close/>
                    <a:moveTo>
                      <a:pt x="1812" y="599"/>
                    </a:moveTo>
                    <a:cubicBezTo>
                      <a:pt x="1808" y="596"/>
                      <a:pt x="1803" y="596"/>
                      <a:pt x="1800" y="600"/>
                    </a:cubicBezTo>
                    <a:cubicBezTo>
                      <a:pt x="1795" y="606"/>
                      <a:pt x="1802" y="614"/>
                      <a:pt x="1809" y="613"/>
                    </a:cubicBezTo>
                    <a:cubicBezTo>
                      <a:pt x="1815" y="611"/>
                      <a:pt x="1816" y="607"/>
                      <a:pt x="1824" y="609"/>
                    </a:cubicBezTo>
                    <a:cubicBezTo>
                      <a:pt x="1817" y="606"/>
                      <a:pt x="1817" y="602"/>
                      <a:pt x="1812" y="599"/>
                    </a:cubicBezTo>
                    <a:close/>
                    <a:moveTo>
                      <a:pt x="1749" y="549"/>
                    </a:moveTo>
                    <a:cubicBezTo>
                      <a:pt x="1760" y="532"/>
                      <a:pt x="1759" y="494"/>
                      <a:pt x="1738" y="491"/>
                    </a:cubicBezTo>
                    <a:cubicBezTo>
                      <a:pt x="1738" y="487"/>
                      <a:pt x="1744" y="484"/>
                      <a:pt x="1750" y="486"/>
                    </a:cubicBezTo>
                    <a:cubicBezTo>
                      <a:pt x="1756" y="488"/>
                      <a:pt x="1762" y="495"/>
                      <a:pt x="1760" y="504"/>
                    </a:cubicBezTo>
                    <a:cubicBezTo>
                      <a:pt x="1768" y="505"/>
                      <a:pt x="1768" y="531"/>
                      <a:pt x="1749" y="549"/>
                    </a:cubicBezTo>
                    <a:close/>
                    <a:moveTo>
                      <a:pt x="1687" y="834"/>
                    </a:moveTo>
                    <a:cubicBezTo>
                      <a:pt x="1698" y="830"/>
                      <a:pt x="1706" y="823"/>
                      <a:pt x="1710" y="812"/>
                    </a:cubicBezTo>
                    <a:cubicBezTo>
                      <a:pt x="1712" y="803"/>
                      <a:pt x="1710" y="794"/>
                      <a:pt x="1706" y="786"/>
                    </a:cubicBezTo>
                    <a:cubicBezTo>
                      <a:pt x="1704" y="782"/>
                      <a:pt x="1702" y="780"/>
                      <a:pt x="1698" y="778"/>
                    </a:cubicBezTo>
                    <a:cubicBezTo>
                      <a:pt x="1699" y="779"/>
                      <a:pt x="1700" y="779"/>
                      <a:pt x="1701" y="780"/>
                    </a:cubicBezTo>
                    <a:cubicBezTo>
                      <a:pt x="1705" y="787"/>
                      <a:pt x="1703" y="796"/>
                      <a:pt x="1696" y="801"/>
                    </a:cubicBezTo>
                    <a:cubicBezTo>
                      <a:pt x="1689" y="805"/>
                      <a:pt x="1680" y="803"/>
                      <a:pt x="1675" y="796"/>
                    </a:cubicBezTo>
                    <a:cubicBezTo>
                      <a:pt x="1669" y="786"/>
                      <a:pt x="1677" y="773"/>
                      <a:pt x="1688" y="773"/>
                    </a:cubicBezTo>
                    <a:cubicBezTo>
                      <a:pt x="1696" y="773"/>
                      <a:pt x="1704" y="778"/>
                      <a:pt x="1708" y="785"/>
                    </a:cubicBezTo>
                    <a:cubicBezTo>
                      <a:pt x="1713" y="793"/>
                      <a:pt x="1715" y="803"/>
                      <a:pt x="1713" y="812"/>
                    </a:cubicBezTo>
                    <a:cubicBezTo>
                      <a:pt x="1710" y="825"/>
                      <a:pt x="1701" y="834"/>
                      <a:pt x="1688" y="838"/>
                    </a:cubicBezTo>
                    <a:cubicBezTo>
                      <a:pt x="1678" y="841"/>
                      <a:pt x="1669" y="840"/>
                      <a:pt x="1660" y="837"/>
                    </a:cubicBezTo>
                    <a:cubicBezTo>
                      <a:pt x="1662" y="838"/>
                      <a:pt x="1663" y="840"/>
                      <a:pt x="1665" y="842"/>
                    </a:cubicBezTo>
                    <a:cubicBezTo>
                      <a:pt x="1672" y="850"/>
                      <a:pt x="1677" y="857"/>
                      <a:pt x="1682" y="865"/>
                    </a:cubicBezTo>
                    <a:cubicBezTo>
                      <a:pt x="1683" y="868"/>
                      <a:pt x="1684" y="870"/>
                      <a:pt x="1685" y="873"/>
                    </a:cubicBezTo>
                    <a:cubicBezTo>
                      <a:pt x="1687" y="877"/>
                      <a:pt x="1688" y="881"/>
                      <a:pt x="1689" y="885"/>
                    </a:cubicBezTo>
                    <a:cubicBezTo>
                      <a:pt x="1689" y="887"/>
                      <a:pt x="1692" y="901"/>
                      <a:pt x="1689" y="902"/>
                    </a:cubicBezTo>
                    <a:cubicBezTo>
                      <a:pt x="1688" y="901"/>
                      <a:pt x="1686" y="893"/>
                      <a:pt x="1686" y="892"/>
                    </a:cubicBezTo>
                    <a:cubicBezTo>
                      <a:pt x="1685" y="886"/>
                      <a:pt x="1683" y="880"/>
                      <a:pt x="1680" y="875"/>
                    </a:cubicBezTo>
                    <a:cubicBezTo>
                      <a:pt x="1679" y="872"/>
                      <a:pt x="1678" y="870"/>
                      <a:pt x="1677" y="868"/>
                    </a:cubicBezTo>
                    <a:cubicBezTo>
                      <a:pt x="1673" y="859"/>
                      <a:pt x="1669" y="852"/>
                      <a:pt x="1662" y="845"/>
                    </a:cubicBezTo>
                    <a:cubicBezTo>
                      <a:pt x="1662" y="845"/>
                      <a:pt x="1661" y="844"/>
                      <a:pt x="1660" y="843"/>
                    </a:cubicBezTo>
                    <a:cubicBezTo>
                      <a:pt x="1661" y="845"/>
                      <a:pt x="1663" y="848"/>
                      <a:pt x="1664" y="851"/>
                    </a:cubicBezTo>
                    <a:cubicBezTo>
                      <a:pt x="1667" y="859"/>
                      <a:pt x="1669" y="865"/>
                      <a:pt x="1670" y="874"/>
                    </a:cubicBezTo>
                    <a:cubicBezTo>
                      <a:pt x="1670" y="897"/>
                      <a:pt x="1652" y="908"/>
                      <a:pt x="1632" y="910"/>
                    </a:cubicBezTo>
                    <a:cubicBezTo>
                      <a:pt x="1615" y="911"/>
                      <a:pt x="1598" y="905"/>
                      <a:pt x="1588" y="891"/>
                    </a:cubicBezTo>
                    <a:cubicBezTo>
                      <a:pt x="1580" y="878"/>
                      <a:pt x="1581" y="865"/>
                      <a:pt x="1590" y="853"/>
                    </a:cubicBezTo>
                    <a:cubicBezTo>
                      <a:pt x="1595" y="848"/>
                      <a:pt x="1599" y="845"/>
                      <a:pt x="1606" y="843"/>
                    </a:cubicBezTo>
                    <a:cubicBezTo>
                      <a:pt x="1611" y="841"/>
                      <a:pt x="1616" y="842"/>
                      <a:pt x="1621" y="844"/>
                    </a:cubicBezTo>
                    <a:cubicBezTo>
                      <a:pt x="1627" y="847"/>
                      <a:pt x="1631" y="852"/>
                      <a:pt x="1632" y="859"/>
                    </a:cubicBezTo>
                    <a:cubicBezTo>
                      <a:pt x="1632" y="863"/>
                      <a:pt x="1631" y="866"/>
                      <a:pt x="1629" y="870"/>
                    </a:cubicBezTo>
                    <a:cubicBezTo>
                      <a:pt x="1625" y="873"/>
                      <a:pt x="1621" y="875"/>
                      <a:pt x="1617" y="874"/>
                    </a:cubicBezTo>
                    <a:cubicBezTo>
                      <a:pt x="1611" y="874"/>
                      <a:pt x="1607" y="871"/>
                      <a:pt x="1605" y="866"/>
                    </a:cubicBezTo>
                    <a:cubicBezTo>
                      <a:pt x="1603" y="861"/>
                      <a:pt x="1605" y="856"/>
                      <a:pt x="1610" y="853"/>
                    </a:cubicBezTo>
                    <a:cubicBezTo>
                      <a:pt x="1615" y="850"/>
                      <a:pt x="1622" y="851"/>
                      <a:pt x="1625" y="857"/>
                    </a:cubicBezTo>
                    <a:cubicBezTo>
                      <a:pt x="1629" y="862"/>
                      <a:pt x="1627" y="869"/>
                      <a:pt x="1622" y="872"/>
                    </a:cubicBezTo>
                    <a:cubicBezTo>
                      <a:pt x="1620" y="873"/>
                      <a:pt x="1617" y="874"/>
                      <a:pt x="1615" y="874"/>
                    </a:cubicBezTo>
                    <a:cubicBezTo>
                      <a:pt x="1616" y="874"/>
                      <a:pt x="1616" y="874"/>
                      <a:pt x="1617" y="874"/>
                    </a:cubicBezTo>
                    <a:cubicBezTo>
                      <a:pt x="1621" y="874"/>
                      <a:pt x="1625" y="873"/>
                      <a:pt x="1628" y="869"/>
                    </a:cubicBezTo>
                    <a:cubicBezTo>
                      <a:pt x="1631" y="866"/>
                      <a:pt x="1631" y="863"/>
                      <a:pt x="1631" y="859"/>
                    </a:cubicBezTo>
                    <a:cubicBezTo>
                      <a:pt x="1630" y="853"/>
                      <a:pt x="1626" y="848"/>
                      <a:pt x="1620" y="845"/>
                    </a:cubicBezTo>
                    <a:cubicBezTo>
                      <a:pt x="1615" y="843"/>
                      <a:pt x="1611" y="843"/>
                      <a:pt x="1606" y="844"/>
                    </a:cubicBezTo>
                    <a:cubicBezTo>
                      <a:pt x="1600" y="846"/>
                      <a:pt x="1596" y="849"/>
                      <a:pt x="1591" y="854"/>
                    </a:cubicBezTo>
                    <a:cubicBezTo>
                      <a:pt x="1583" y="865"/>
                      <a:pt x="1582" y="878"/>
                      <a:pt x="1590" y="889"/>
                    </a:cubicBezTo>
                    <a:cubicBezTo>
                      <a:pt x="1599" y="903"/>
                      <a:pt x="1618" y="908"/>
                      <a:pt x="1633" y="906"/>
                    </a:cubicBezTo>
                    <a:cubicBezTo>
                      <a:pt x="1650" y="904"/>
                      <a:pt x="1665" y="894"/>
                      <a:pt x="1665" y="874"/>
                    </a:cubicBezTo>
                    <a:cubicBezTo>
                      <a:pt x="1665" y="866"/>
                      <a:pt x="1663" y="860"/>
                      <a:pt x="1659" y="853"/>
                    </a:cubicBezTo>
                    <a:cubicBezTo>
                      <a:pt x="1657" y="848"/>
                      <a:pt x="1655" y="844"/>
                      <a:pt x="1652" y="840"/>
                    </a:cubicBezTo>
                    <a:cubicBezTo>
                      <a:pt x="1643" y="825"/>
                      <a:pt x="1630" y="815"/>
                      <a:pt x="1624" y="798"/>
                    </a:cubicBezTo>
                    <a:cubicBezTo>
                      <a:pt x="1617" y="782"/>
                      <a:pt x="1618" y="765"/>
                      <a:pt x="1626" y="747"/>
                    </a:cubicBezTo>
                    <a:cubicBezTo>
                      <a:pt x="1630" y="738"/>
                      <a:pt x="1635" y="732"/>
                      <a:pt x="1642" y="726"/>
                    </a:cubicBezTo>
                    <a:cubicBezTo>
                      <a:pt x="1645" y="723"/>
                      <a:pt x="1648" y="721"/>
                      <a:pt x="1651" y="719"/>
                    </a:cubicBezTo>
                    <a:cubicBezTo>
                      <a:pt x="1648" y="719"/>
                      <a:pt x="1645" y="719"/>
                      <a:pt x="1642" y="718"/>
                    </a:cubicBezTo>
                    <a:cubicBezTo>
                      <a:pt x="1631" y="714"/>
                      <a:pt x="1624" y="705"/>
                      <a:pt x="1623" y="694"/>
                    </a:cubicBezTo>
                    <a:cubicBezTo>
                      <a:pt x="1622" y="683"/>
                      <a:pt x="1626" y="672"/>
                      <a:pt x="1636" y="667"/>
                    </a:cubicBezTo>
                    <a:cubicBezTo>
                      <a:pt x="1644" y="663"/>
                      <a:pt x="1654" y="663"/>
                      <a:pt x="1660" y="669"/>
                    </a:cubicBezTo>
                    <a:cubicBezTo>
                      <a:pt x="1664" y="673"/>
                      <a:pt x="1666" y="677"/>
                      <a:pt x="1666" y="682"/>
                    </a:cubicBezTo>
                    <a:cubicBezTo>
                      <a:pt x="1666" y="685"/>
                      <a:pt x="1665" y="688"/>
                      <a:pt x="1663" y="691"/>
                    </a:cubicBezTo>
                    <a:cubicBezTo>
                      <a:pt x="1660" y="696"/>
                      <a:pt x="1655" y="697"/>
                      <a:pt x="1650" y="695"/>
                    </a:cubicBezTo>
                    <a:cubicBezTo>
                      <a:pt x="1644" y="692"/>
                      <a:pt x="1642" y="686"/>
                      <a:pt x="1645" y="681"/>
                    </a:cubicBezTo>
                    <a:cubicBezTo>
                      <a:pt x="1647" y="675"/>
                      <a:pt x="1653" y="673"/>
                      <a:pt x="1659" y="675"/>
                    </a:cubicBezTo>
                    <a:cubicBezTo>
                      <a:pt x="1663" y="677"/>
                      <a:pt x="1666" y="682"/>
                      <a:pt x="1665" y="687"/>
                    </a:cubicBezTo>
                    <a:cubicBezTo>
                      <a:pt x="1667" y="681"/>
                      <a:pt x="1665" y="674"/>
                      <a:pt x="1659" y="669"/>
                    </a:cubicBezTo>
                    <a:cubicBezTo>
                      <a:pt x="1653" y="664"/>
                      <a:pt x="1644" y="664"/>
                      <a:pt x="1636" y="668"/>
                    </a:cubicBezTo>
                    <a:cubicBezTo>
                      <a:pt x="1628" y="673"/>
                      <a:pt x="1624" y="683"/>
                      <a:pt x="1625" y="693"/>
                    </a:cubicBezTo>
                    <a:cubicBezTo>
                      <a:pt x="1625" y="699"/>
                      <a:pt x="1628" y="705"/>
                      <a:pt x="1632" y="709"/>
                    </a:cubicBezTo>
                    <a:cubicBezTo>
                      <a:pt x="1646" y="723"/>
                      <a:pt x="1664" y="709"/>
                      <a:pt x="1686" y="709"/>
                    </a:cubicBezTo>
                    <a:cubicBezTo>
                      <a:pt x="1709" y="708"/>
                      <a:pt x="1732" y="717"/>
                      <a:pt x="1749" y="730"/>
                    </a:cubicBezTo>
                    <a:cubicBezTo>
                      <a:pt x="1724" y="716"/>
                      <a:pt x="1695" y="706"/>
                      <a:pt x="1666" y="716"/>
                    </a:cubicBezTo>
                    <a:cubicBezTo>
                      <a:pt x="1658" y="719"/>
                      <a:pt x="1652" y="723"/>
                      <a:pt x="1645" y="729"/>
                    </a:cubicBezTo>
                    <a:cubicBezTo>
                      <a:pt x="1638" y="735"/>
                      <a:pt x="1634" y="741"/>
                      <a:pt x="1630" y="749"/>
                    </a:cubicBezTo>
                    <a:cubicBezTo>
                      <a:pt x="1619" y="774"/>
                      <a:pt x="1624" y="797"/>
                      <a:pt x="1640" y="815"/>
                    </a:cubicBezTo>
                    <a:cubicBezTo>
                      <a:pt x="1652" y="830"/>
                      <a:pt x="1667" y="839"/>
                      <a:pt x="1687" y="834"/>
                    </a:cubicBezTo>
                    <a:close/>
                    <a:moveTo>
                      <a:pt x="1715" y="1039"/>
                    </a:moveTo>
                    <a:cubicBezTo>
                      <a:pt x="1712" y="1038"/>
                      <a:pt x="1711" y="1035"/>
                      <a:pt x="1713" y="1032"/>
                    </a:cubicBezTo>
                    <a:cubicBezTo>
                      <a:pt x="1714" y="1030"/>
                      <a:pt x="1717" y="1029"/>
                      <a:pt x="1720" y="1030"/>
                    </a:cubicBezTo>
                    <a:cubicBezTo>
                      <a:pt x="1722" y="1031"/>
                      <a:pt x="1723" y="1034"/>
                      <a:pt x="1722" y="1037"/>
                    </a:cubicBezTo>
                    <a:cubicBezTo>
                      <a:pt x="1721" y="1039"/>
                      <a:pt x="1718" y="1040"/>
                      <a:pt x="1715" y="1039"/>
                    </a:cubicBezTo>
                    <a:close/>
                    <a:moveTo>
                      <a:pt x="1748" y="906"/>
                    </a:moveTo>
                    <a:cubicBezTo>
                      <a:pt x="1753" y="903"/>
                      <a:pt x="1756" y="897"/>
                      <a:pt x="1754" y="892"/>
                    </a:cubicBezTo>
                    <a:cubicBezTo>
                      <a:pt x="1752" y="890"/>
                      <a:pt x="1749" y="888"/>
                      <a:pt x="1746" y="888"/>
                    </a:cubicBezTo>
                    <a:cubicBezTo>
                      <a:pt x="1743" y="888"/>
                      <a:pt x="1740" y="891"/>
                      <a:pt x="1741" y="895"/>
                    </a:cubicBezTo>
                    <a:cubicBezTo>
                      <a:pt x="1741" y="897"/>
                      <a:pt x="1743" y="899"/>
                      <a:pt x="1746" y="899"/>
                    </a:cubicBezTo>
                    <a:cubicBezTo>
                      <a:pt x="1742" y="902"/>
                      <a:pt x="1735" y="895"/>
                      <a:pt x="1739" y="888"/>
                    </a:cubicBezTo>
                    <a:cubicBezTo>
                      <a:pt x="1741" y="885"/>
                      <a:pt x="1745" y="883"/>
                      <a:pt x="1750" y="885"/>
                    </a:cubicBezTo>
                    <a:cubicBezTo>
                      <a:pt x="1757" y="887"/>
                      <a:pt x="1759" y="895"/>
                      <a:pt x="1757" y="901"/>
                    </a:cubicBezTo>
                    <a:cubicBezTo>
                      <a:pt x="1755" y="907"/>
                      <a:pt x="1748" y="911"/>
                      <a:pt x="1742" y="911"/>
                    </a:cubicBezTo>
                    <a:cubicBezTo>
                      <a:pt x="1761" y="912"/>
                      <a:pt x="1785" y="894"/>
                      <a:pt x="1793" y="882"/>
                    </a:cubicBezTo>
                    <a:cubicBezTo>
                      <a:pt x="1793" y="883"/>
                      <a:pt x="1794" y="885"/>
                      <a:pt x="1795" y="885"/>
                    </a:cubicBezTo>
                    <a:cubicBezTo>
                      <a:pt x="1782" y="903"/>
                      <a:pt x="1755" y="917"/>
                      <a:pt x="1738" y="913"/>
                    </a:cubicBezTo>
                    <a:cubicBezTo>
                      <a:pt x="1757" y="931"/>
                      <a:pt x="1765" y="947"/>
                      <a:pt x="1779" y="956"/>
                    </a:cubicBezTo>
                    <a:cubicBezTo>
                      <a:pt x="1786" y="961"/>
                      <a:pt x="1794" y="964"/>
                      <a:pt x="1802" y="962"/>
                    </a:cubicBezTo>
                    <a:cubicBezTo>
                      <a:pt x="1802" y="964"/>
                      <a:pt x="1805" y="965"/>
                      <a:pt x="1807" y="965"/>
                    </a:cubicBezTo>
                    <a:cubicBezTo>
                      <a:pt x="1798" y="970"/>
                      <a:pt x="1785" y="966"/>
                      <a:pt x="1775" y="958"/>
                    </a:cubicBezTo>
                    <a:cubicBezTo>
                      <a:pt x="1774" y="957"/>
                      <a:pt x="1774" y="957"/>
                      <a:pt x="1773" y="956"/>
                    </a:cubicBezTo>
                    <a:cubicBezTo>
                      <a:pt x="1780" y="970"/>
                      <a:pt x="1797" y="982"/>
                      <a:pt x="1814" y="986"/>
                    </a:cubicBezTo>
                    <a:cubicBezTo>
                      <a:pt x="1821" y="988"/>
                      <a:pt x="1830" y="990"/>
                      <a:pt x="1836" y="986"/>
                    </a:cubicBezTo>
                    <a:cubicBezTo>
                      <a:pt x="1840" y="984"/>
                      <a:pt x="1844" y="979"/>
                      <a:pt x="1841" y="974"/>
                    </a:cubicBezTo>
                    <a:cubicBezTo>
                      <a:pt x="1841" y="973"/>
                      <a:pt x="1839" y="972"/>
                      <a:pt x="1837" y="972"/>
                    </a:cubicBezTo>
                    <a:cubicBezTo>
                      <a:pt x="1836" y="973"/>
                      <a:pt x="1835" y="974"/>
                      <a:pt x="1835" y="975"/>
                    </a:cubicBezTo>
                    <a:cubicBezTo>
                      <a:pt x="1835" y="977"/>
                      <a:pt x="1835" y="978"/>
                      <a:pt x="1836" y="978"/>
                    </a:cubicBezTo>
                    <a:cubicBezTo>
                      <a:pt x="1837" y="979"/>
                      <a:pt x="1839" y="978"/>
                      <a:pt x="1839" y="977"/>
                    </a:cubicBezTo>
                    <a:cubicBezTo>
                      <a:pt x="1839" y="976"/>
                      <a:pt x="1839" y="975"/>
                      <a:pt x="1839" y="975"/>
                    </a:cubicBezTo>
                    <a:cubicBezTo>
                      <a:pt x="1840" y="975"/>
                      <a:pt x="1840" y="976"/>
                      <a:pt x="1841" y="977"/>
                    </a:cubicBezTo>
                    <a:cubicBezTo>
                      <a:pt x="1841" y="978"/>
                      <a:pt x="1840" y="980"/>
                      <a:pt x="1838" y="980"/>
                    </a:cubicBezTo>
                    <a:cubicBezTo>
                      <a:pt x="1835" y="981"/>
                      <a:pt x="1833" y="980"/>
                      <a:pt x="1832" y="977"/>
                    </a:cubicBezTo>
                    <a:cubicBezTo>
                      <a:pt x="1831" y="975"/>
                      <a:pt x="1831" y="973"/>
                      <a:pt x="1832" y="971"/>
                    </a:cubicBezTo>
                    <a:cubicBezTo>
                      <a:pt x="1834" y="970"/>
                      <a:pt x="1835" y="969"/>
                      <a:pt x="1837" y="969"/>
                    </a:cubicBezTo>
                    <a:cubicBezTo>
                      <a:pt x="1840" y="968"/>
                      <a:pt x="1842" y="970"/>
                      <a:pt x="1844" y="972"/>
                    </a:cubicBezTo>
                    <a:cubicBezTo>
                      <a:pt x="1846" y="977"/>
                      <a:pt x="1844" y="982"/>
                      <a:pt x="1840" y="985"/>
                    </a:cubicBezTo>
                    <a:cubicBezTo>
                      <a:pt x="1838" y="987"/>
                      <a:pt x="1836" y="988"/>
                      <a:pt x="1833" y="989"/>
                    </a:cubicBezTo>
                    <a:cubicBezTo>
                      <a:pt x="1844" y="988"/>
                      <a:pt x="1851" y="981"/>
                      <a:pt x="1855" y="973"/>
                    </a:cubicBezTo>
                    <a:cubicBezTo>
                      <a:pt x="1858" y="967"/>
                      <a:pt x="1859" y="961"/>
                      <a:pt x="1856" y="956"/>
                    </a:cubicBezTo>
                    <a:cubicBezTo>
                      <a:pt x="1856" y="956"/>
                      <a:pt x="1856" y="956"/>
                      <a:pt x="1856" y="956"/>
                    </a:cubicBezTo>
                    <a:cubicBezTo>
                      <a:pt x="1858" y="961"/>
                      <a:pt x="1854" y="967"/>
                      <a:pt x="1846" y="964"/>
                    </a:cubicBezTo>
                    <a:cubicBezTo>
                      <a:pt x="1840" y="963"/>
                      <a:pt x="1835" y="952"/>
                      <a:pt x="1822" y="959"/>
                    </a:cubicBezTo>
                    <a:cubicBezTo>
                      <a:pt x="1825" y="953"/>
                      <a:pt x="1831" y="948"/>
                      <a:pt x="1837" y="947"/>
                    </a:cubicBezTo>
                    <a:cubicBezTo>
                      <a:pt x="1843" y="945"/>
                      <a:pt x="1851" y="946"/>
                      <a:pt x="1855" y="951"/>
                    </a:cubicBezTo>
                    <a:cubicBezTo>
                      <a:pt x="1861" y="958"/>
                      <a:pt x="1860" y="967"/>
                      <a:pt x="1857" y="974"/>
                    </a:cubicBezTo>
                    <a:cubicBezTo>
                      <a:pt x="1852" y="984"/>
                      <a:pt x="1841" y="990"/>
                      <a:pt x="1830" y="991"/>
                    </a:cubicBezTo>
                    <a:cubicBezTo>
                      <a:pt x="1820" y="991"/>
                      <a:pt x="1805" y="986"/>
                      <a:pt x="1795" y="980"/>
                    </a:cubicBezTo>
                    <a:cubicBezTo>
                      <a:pt x="1787" y="976"/>
                      <a:pt x="1778" y="968"/>
                      <a:pt x="1773" y="960"/>
                    </a:cubicBezTo>
                    <a:cubicBezTo>
                      <a:pt x="1775" y="966"/>
                      <a:pt x="1776" y="971"/>
                      <a:pt x="1776" y="977"/>
                    </a:cubicBezTo>
                    <a:cubicBezTo>
                      <a:pt x="1777" y="991"/>
                      <a:pt x="1774" y="1000"/>
                      <a:pt x="1766" y="1011"/>
                    </a:cubicBezTo>
                    <a:cubicBezTo>
                      <a:pt x="1764" y="1015"/>
                      <a:pt x="1761" y="1018"/>
                      <a:pt x="1758" y="1021"/>
                    </a:cubicBezTo>
                    <a:cubicBezTo>
                      <a:pt x="1758" y="1020"/>
                      <a:pt x="1757" y="1019"/>
                      <a:pt x="1756" y="1018"/>
                    </a:cubicBezTo>
                    <a:cubicBezTo>
                      <a:pt x="1759" y="1016"/>
                      <a:pt x="1761" y="1013"/>
                      <a:pt x="1763" y="1009"/>
                    </a:cubicBezTo>
                    <a:cubicBezTo>
                      <a:pt x="1770" y="999"/>
                      <a:pt x="1772" y="990"/>
                      <a:pt x="1772" y="977"/>
                    </a:cubicBezTo>
                    <a:cubicBezTo>
                      <a:pt x="1771" y="961"/>
                      <a:pt x="1764" y="948"/>
                      <a:pt x="1754" y="936"/>
                    </a:cubicBezTo>
                    <a:cubicBezTo>
                      <a:pt x="1756" y="940"/>
                      <a:pt x="1757" y="944"/>
                      <a:pt x="1757" y="948"/>
                    </a:cubicBezTo>
                    <a:cubicBezTo>
                      <a:pt x="1757" y="948"/>
                      <a:pt x="1757" y="948"/>
                      <a:pt x="1757" y="948"/>
                    </a:cubicBezTo>
                    <a:cubicBezTo>
                      <a:pt x="1759" y="957"/>
                      <a:pt x="1758" y="965"/>
                      <a:pt x="1753" y="973"/>
                    </a:cubicBezTo>
                    <a:cubicBezTo>
                      <a:pt x="1756" y="964"/>
                      <a:pt x="1756" y="958"/>
                      <a:pt x="1755" y="949"/>
                    </a:cubicBezTo>
                    <a:cubicBezTo>
                      <a:pt x="1755" y="949"/>
                      <a:pt x="1755" y="949"/>
                      <a:pt x="1755" y="949"/>
                    </a:cubicBezTo>
                    <a:cubicBezTo>
                      <a:pt x="1751" y="931"/>
                      <a:pt x="1748" y="928"/>
                      <a:pt x="1735" y="916"/>
                    </a:cubicBezTo>
                    <a:cubicBezTo>
                      <a:pt x="1715" y="898"/>
                      <a:pt x="1693" y="880"/>
                      <a:pt x="1684" y="857"/>
                    </a:cubicBezTo>
                    <a:cubicBezTo>
                      <a:pt x="1692" y="871"/>
                      <a:pt x="1730" y="917"/>
                      <a:pt x="1748" y="906"/>
                    </a:cubicBezTo>
                    <a:close/>
                    <a:moveTo>
                      <a:pt x="1754" y="960"/>
                    </a:moveTo>
                    <a:cubicBezTo>
                      <a:pt x="1742" y="959"/>
                      <a:pt x="1741" y="976"/>
                      <a:pt x="1740" y="981"/>
                    </a:cubicBezTo>
                    <a:cubicBezTo>
                      <a:pt x="1739" y="986"/>
                      <a:pt x="1737" y="989"/>
                      <a:pt x="1734" y="991"/>
                    </a:cubicBezTo>
                    <a:cubicBezTo>
                      <a:pt x="1739" y="991"/>
                      <a:pt x="1751" y="987"/>
                      <a:pt x="1756" y="983"/>
                    </a:cubicBezTo>
                    <a:cubicBezTo>
                      <a:pt x="1762" y="978"/>
                      <a:pt x="1765" y="970"/>
                      <a:pt x="1758" y="962"/>
                    </a:cubicBezTo>
                    <a:cubicBezTo>
                      <a:pt x="1758" y="967"/>
                      <a:pt x="1755" y="973"/>
                      <a:pt x="1751" y="976"/>
                    </a:cubicBezTo>
                    <a:cubicBezTo>
                      <a:pt x="1753" y="973"/>
                      <a:pt x="1755" y="966"/>
                      <a:pt x="1754" y="960"/>
                    </a:cubicBezTo>
                    <a:close/>
                    <a:moveTo>
                      <a:pt x="1823" y="930"/>
                    </a:moveTo>
                    <a:cubicBezTo>
                      <a:pt x="1825" y="932"/>
                      <a:pt x="1829" y="932"/>
                      <a:pt x="1831" y="929"/>
                    </a:cubicBezTo>
                    <a:cubicBezTo>
                      <a:pt x="1833" y="927"/>
                      <a:pt x="1833" y="923"/>
                      <a:pt x="1831" y="921"/>
                    </a:cubicBezTo>
                    <a:cubicBezTo>
                      <a:pt x="1828" y="919"/>
                      <a:pt x="1825" y="919"/>
                      <a:pt x="1823" y="921"/>
                    </a:cubicBezTo>
                    <a:cubicBezTo>
                      <a:pt x="1821" y="924"/>
                      <a:pt x="1821" y="927"/>
                      <a:pt x="1823" y="930"/>
                    </a:cubicBezTo>
                    <a:close/>
                    <a:moveTo>
                      <a:pt x="1816" y="945"/>
                    </a:moveTo>
                    <a:cubicBezTo>
                      <a:pt x="1819" y="948"/>
                      <a:pt x="1823" y="948"/>
                      <a:pt x="1826" y="945"/>
                    </a:cubicBezTo>
                    <a:cubicBezTo>
                      <a:pt x="1829" y="942"/>
                      <a:pt x="1828" y="937"/>
                      <a:pt x="1826" y="935"/>
                    </a:cubicBezTo>
                    <a:cubicBezTo>
                      <a:pt x="1823" y="932"/>
                      <a:pt x="1818" y="932"/>
                      <a:pt x="1816" y="935"/>
                    </a:cubicBezTo>
                    <a:cubicBezTo>
                      <a:pt x="1813" y="938"/>
                      <a:pt x="1813" y="942"/>
                      <a:pt x="1816" y="945"/>
                    </a:cubicBezTo>
                    <a:close/>
                    <a:moveTo>
                      <a:pt x="1803" y="963"/>
                    </a:moveTo>
                    <a:cubicBezTo>
                      <a:pt x="1807" y="966"/>
                      <a:pt x="1813" y="966"/>
                      <a:pt x="1817" y="962"/>
                    </a:cubicBezTo>
                    <a:cubicBezTo>
                      <a:pt x="1820" y="959"/>
                      <a:pt x="1820" y="953"/>
                      <a:pt x="1816" y="949"/>
                    </a:cubicBezTo>
                    <a:cubicBezTo>
                      <a:pt x="1813" y="946"/>
                      <a:pt x="1807" y="946"/>
                      <a:pt x="1803" y="949"/>
                    </a:cubicBezTo>
                    <a:cubicBezTo>
                      <a:pt x="1799" y="953"/>
                      <a:pt x="1800" y="959"/>
                      <a:pt x="1803" y="963"/>
                    </a:cubicBezTo>
                    <a:close/>
                    <a:moveTo>
                      <a:pt x="1744" y="1037"/>
                    </a:moveTo>
                    <a:cubicBezTo>
                      <a:pt x="1739" y="1034"/>
                      <a:pt x="1736" y="1028"/>
                      <a:pt x="1739" y="1023"/>
                    </a:cubicBezTo>
                    <a:cubicBezTo>
                      <a:pt x="1741" y="1018"/>
                      <a:pt x="1747" y="1016"/>
                      <a:pt x="1753" y="1018"/>
                    </a:cubicBezTo>
                    <a:cubicBezTo>
                      <a:pt x="1758" y="1021"/>
                      <a:pt x="1760" y="1027"/>
                      <a:pt x="1757" y="1032"/>
                    </a:cubicBezTo>
                    <a:cubicBezTo>
                      <a:pt x="1755" y="1037"/>
                      <a:pt x="1749" y="1039"/>
                      <a:pt x="1744" y="1037"/>
                    </a:cubicBezTo>
                    <a:close/>
                    <a:moveTo>
                      <a:pt x="1728" y="1042"/>
                    </a:moveTo>
                    <a:cubicBezTo>
                      <a:pt x="1725" y="1040"/>
                      <a:pt x="1723" y="1036"/>
                      <a:pt x="1725" y="1033"/>
                    </a:cubicBezTo>
                    <a:cubicBezTo>
                      <a:pt x="1726" y="1029"/>
                      <a:pt x="1730" y="1028"/>
                      <a:pt x="1734" y="1030"/>
                    </a:cubicBezTo>
                    <a:cubicBezTo>
                      <a:pt x="1737" y="1031"/>
                      <a:pt x="1738" y="1035"/>
                      <a:pt x="1737" y="1038"/>
                    </a:cubicBezTo>
                    <a:cubicBezTo>
                      <a:pt x="1735" y="1042"/>
                      <a:pt x="1731" y="1043"/>
                      <a:pt x="1728" y="1042"/>
                    </a:cubicBezTo>
                    <a:close/>
                    <a:moveTo>
                      <a:pt x="1606" y="916"/>
                    </a:moveTo>
                    <a:cubicBezTo>
                      <a:pt x="1597" y="904"/>
                      <a:pt x="1585" y="894"/>
                      <a:pt x="1572" y="891"/>
                    </a:cubicBezTo>
                    <a:cubicBezTo>
                      <a:pt x="1559" y="888"/>
                      <a:pt x="1544" y="891"/>
                      <a:pt x="1536" y="902"/>
                    </a:cubicBezTo>
                    <a:cubicBezTo>
                      <a:pt x="1531" y="909"/>
                      <a:pt x="1528" y="917"/>
                      <a:pt x="1528" y="925"/>
                    </a:cubicBezTo>
                    <a:cubicBezTo>
                      <a:pt x="1528" y="934"/>
                      <a:pt x="1529" y="941"/>
                      <a:pt x="1533" y="949"/>
                    </a:cubicBezTo>
                    <a:cubicBezTo>
                      <a:pt x="1538" y="956"/>
                      <a:pt x="1542" y="962"/>
                      <a:pt x="1549" y="967"/>
                    </a:cubicBezTo>
                    <a:cubicBezTo>
                      <a:pt x="1552" y="969"/>
                      <a:pt x="1555" y="971"/>
                      <a:pt x="1558" y="973"/>
                    </a:cubicBezTo>
                    <a:cubicBezTo>
                      <a:pt x="1567" y="978"/>
                      <a:pt x="1575" y="981"/>
                      <a:pt x="1586" y="982"/>
                    </a:cubicBezTo>
                    <a:cubicBezTo>
                      <a:pt x="1600" y="984"/>
                      <a:pt x="1612" y="982"/>
                      <a:pt x="1626" y="976"/>
                    </a:cubicBezTo>
                    <a:cubicBezTo>
                      <a:pt x="1626" y="976"/>
                      <a:pt x="1627" y="975"/>
                      <a:pt x="1628" y="975"/>
                    </a:cubicBezTo>
                    <a:cubicBezTo>
                      <a:pt x="1623" y="984"/>
                      <a:pt x="1620" y="994"/>
                      <a:pt x="1620" y="1005"/>
                    </a:cubicBezTo>
                    <a:cubicBezTo>
                      <a:pt x="1620" y="1017"/>
                      <a:pt x="1624" y="1030"/>
                      <a:pt x="1634" y="1038"/>
                    </a:cubicBezTo>
                    <a:cubicBezTo>
                      <a:pt x="1637" y="1042"/>
                      <a:pt x="1642" y="1044"/>
                      <a:pt x="1648" y="1046"/>
                    </a:cubicBezTo>
                    <a:cubicBezTo>
                      <a:pt x="1643" y="1043"/>
                      <a:pt x="1638" y="1040"/>
                      <a:pt x="1635" y="1037"/>
                    </a:cubicBezTo>
                    <a:cubicBezTo>
                      <a:pt x="1627" y="1028"/>
                      <a:pt x="1623" y="1017"/>
                      <a:pt x="1624" y="1005"/>
                    </a:cubicBezTo>
                    <a:cubicBezTo>
                      <a:pt x="1624" y="996"/>
                      <a:pt x="1626" y="989"/>
                      <a:pt x="1630" y="982"/>
                    </a:cubicBezTo>
                    <a:cubicBezTo>
                      <a:pt x="1637" y="969"/>
                      <a:pt x="1646" y="961"/>
                      <a:pt x="1654" y="949"/>
                    </a:cubicBezTo>
                    <a:cubicBezTo>
                      <a:pt x="1655" y="948"/>
                      <a:pt x="1655" y="948"/>
                      <a:pt x="1655" y="948"/>
                    </a:cubicBezTo>
                    <a:cubicBezTo>
                      <a:pt x="1659" y="941"/>
                      <a:pt x="1662" y="934"/>
                      <a:pt x="1665" y="927"/>
                    </a:cubicBezTo>
                    <a:cubicBezTo>
                      <a:pt x="1666" y="925"/>
                      <a:pt x="1671" y="906"/>
                      <a:pt x="1669" y="905"/>
                    </a:cubicBezTo>
                    <a:cubicBezTo>
                      <a:pt x="1667" y="905"/>
                      <a:pt x="1664" y="917"/>
                      <a:pt x="1663" y="919"/>
                    </a:cubicBezTo>
                    <a:cubicBezTo>
                      <a:pt x="1660" y="928"/>
                      <a:pt x="1656" y="937"/>
                      <a:pt x="1651" y="945"/>
                    </a:cubicBezTo>
                    <a:cubicBezTo>
                      <a:pt x="1650" y="946"/>
                      <a:pt x="1650" y="946"/>
                      <a:pt x="1650" y="946"/>
                    </a:cubicBezTo>
                    <a:cubicBezTo>
                      <a:pt x="1643" y="958"/>
                      <a:pt x="1636" y="966"/>
                      <a:pt x="1624" y="972"/>
                    </a:cubicBezTo>
                    <a:cubicBezTo>
                      <a:pt x="1609" y="979"/>
                      <a:pt x="1592" y="982"/>
                      <a:pt x="1577" y="975"/>
                    </a:cubicBezTo>
                    <a:cubicBezTo>
                      <a:pt x="1569" y="971"/>
                      <a:pt x="1560" y="959"/>
                      <a:pt x="1565" y="950"/>
                    </a:cubicBezTo>
                    <a:cubicBezTo>
                      <a:pt x="1566" y="947"/>
                      <a:pt x="1570" y="945"/>
                      <a:pt x="1573" y="945"/>
                    </a:cubicBezTo>
                    <a:cubicBezTo>
                      <a:pt x="1577" y="946"/>
                      <a:pt x="1579" y="948"/>
                      <a:pt x="1579" y="952"/>
                    </a:cubicBezTo>
                    <a:cubicBezTo>
                      <a:pt x="1579" y="954"/>
                      <a:pt x="1578" y="956"/>
                      <a:pt x="1577" y="957"/>
                    </a:cubicBezTo>
                    <a:cubicBezTo>
                      <a:pt x="1574" y="959"/>
                      <a:pt x="1571" y="958"/>
                      <a:pt x="1570" y="955"/>
                    </a:cubicBezTo>
                    <a:cubicBezTo>
                      <a:pt x="1569" y="954"/>
                      <a:pt x="1570" y="952"/>
                      <a:pt x="1571" y="951"/>
                    </a:cubicBezTo>
                    <a:cubicBezTo>
                      <a:pt x="1569" y="951"/>
                      <a:pt x="1567" y="953"/>
                      <a:pt x="1567" y="955"/>
                    </a:cubicBezTo>
                    <a:cubicBezTo>
                      <a:pt x="1567" y="958"/>
                      <a:pt x="1569" y="961"/>
                      <a:pt x="1573" y="962"/>
                    </a:cubicBezTo>
                    <a:cubicBezTo>
                      <a:pt x="1578" y="964"/>
                      <a:pt x="1584" y="960"/>
                      <a:pt x="1586" y="955"/>
                    </a:cubicBezTo>
                    <a:cubicBezTo>
                      <a:pt x="1587" y="951"/>
                      <a:pt x="1586" y="946"/>
                      <a:pt x="1584" y="943"/>
                    </a:cubicBezTo>
                    <a:cubicBezTo>
                      <a:pt x="1581" y="939"/>
                      <a:pt x="1578" y="938"/>
                      <a:pt x="1573" y="937"/>
                    </a:cubicBezTo>
                    <a:cubicBezTo>
                      <a:pt x="1568" y="937"/>
                      <a:pt x="1562" y="940"/>
                      <a:pt x="1560" y="945"/>
                    </a:cubicBezTo>
                    <a:cubicBezTo>
                      <a:pt x="1555" y="957"/>
                      <a:pt x="1562" y="969"/>
                      <a:pt x="1573" y="975"/>
                    </a:cubicBezTo>
                    <a:cubicBezTo>
                      <a:pt x="1576" y="976"/>
                      <a:pt x="1580" y="978"/>
                      <a:pt x="1584" y="978"/>
                    </a:cubicBezTo>
                    <a:cubicBezTo>
                      <a:pt x="1571" y="977"/>
                      <a:pt x="1561" y="973"/>
                      <a:pt x="1551" y="965"/>
                    </a:cubicBezTo>
                    <a:cubicBezTo>
                      <a:pt x="1544" y="960"/>
                      <a:pt x="1539" y="955"/>
                      <a:pt x="1535" y="948"/>
                    </a:cubicBezTo>
                    <a:cubicBezTo>
                      <a:pt x="1531" y="940"/>
                      <a:pt x="1529" y="933"/>
                      <a:pt x="1529" y="925"/>
                    </a:cubicBezTo>
                    <a:cubicBezTo>
                      <a:pt x="1529" y="920"/>
                      <a:pt x="1530" y="916"/>
                      <a:pt x="1532" y="912"/>
                    </a:cubicBezTo>
                    <a:cubicBezTo>
                      <a:pt x="1532" y="912"/>
                      <a:pt x="1532" y="912"/>
                      <a:pt x="1532" y="912"/>
                    </a:cubicBezTo>
                    <a:cubicBezTo>
                      <a:pt x="1530" y="924"/>
                      <a:pt x="1539" y="936"/>
                      <a:pt x="1555" y="929"/>
                    </a:cubicBezTo>
                    <a:cubicBezTo>
                      <a:pt x="1566" y="925"/>
                      <a:pt x="1578" y="902"/>
                      <a:pt x="1606" y="916"/>
                    </a:cubicBezTo>
                    <a:close/>
                    <a:moveTo>
                      <a:pt x="1635" y="1035"/>
                    </a:moveTo>
                    <a:cubicBezTo>
                      <a:pt x="1645" y="1023"/>
                      <a:pt x="1660" y="1038"/>
                      <a:pt x="1666" y="1042"/>
                    </a:cubicBezTo>
                    <a:cubicBezTo>
                      <a:pt x="1670" y="1045"/>
                      <a:pt x="1674" y="1046"/>
                      <a:pt x="1679" y="1045"/>
                    </a:cubicBezTo>
                    <a:cubicBezTo>
                      <a:pt x="1675" y="1049"/>
                      <a:pt x="1661" y="1056"/>
                      <a:pt x="1654" y="1057"/>
                    </a:cubicBezTo>
                    <a:cubicBezTo>
                      <a:pt x="1643" y="1058"/>
                      <a:pt x="1634" y="1052"/>
                      <a:pt x="1633" y="1040"/>
                    </a:cubicBezTo>
                    <a:cubicBezTo>
                      <a:pt x="1637" y="1044"/>
                      <a:pt x="1645" y="1047"/>
                      <a:pt x="1651" y="1046"/>
                    </a:cubicBezTo>
                    <a:cubicBezTo>
                      <a:pt x="1648" y="1045"/>
                      <a:pt x="1640" y="1041"/>
                      <a:pt x="1635" y="1035"/>
                    </a:cubicBezTo>
                    <a:close/>
                    <a:moveTo>
                      <a:pt x="1750" y="753"/>
                    </a:moveTo>
                    <a:cubicBezTo>
                      <a:pt x="1763" y="770"/>
                      <a:pt x="1767" y="783"/>
                      <a:pt x="1777" y="801"/>
                    </a:cubicBezTo>
                    <a:cubicBezTo>
                      <a:pt x="1782" y="809"/>
                      <a:pt x="1787" y="816"/>
                      <a:pt x="1797" y="819"/>
                    </a:cubicBezTo>
                    <a:cubicBezTo>
                      <a:pt x="1805" y="822"/>
                      <a:pt x="1814" y="820"/>
                      <a:pt x="1820" y="814"/>
                    </a:cubicBezTo>
                    <a:cubicBezTo>
                      <a:pt x="1825" y="809"/>
                      <a:pt x="1827" y="802"/>
                      <a:pt x="1825" y="795"/>
                    </a:cubicBezTo>
                    <a:cubicBezTo>
                      <a:pt x="1823" y="790"/>
                      <a:pt x="1820" y="787"/>
                      <a:pt x="1815" y="785"/>
                    </a:cubicBezTo>
                    <a:cubicBezTo>
                      <a:pt x="1810" y="783"/>
                      <a:pt x="1802" y="785"/>
                      <a:pt x="1800" y="792"/>
                    </a:cubicBezTo>
                    <a:cubicBezTo>
                      <a:pt x="1799" y="796"/>
                      <a:pt x="1801" y="800"/>
                      <a:pt x="1805" y="802"/>
                    </a:cubicBezTo>
                    <a:cubicBezTo>
                      <a:pt x="1809" y="804"/>
                      <a:pt x="1814" y="802"/>
                      <a:pt x="1816" y="798"/>
                    </a:cubicBezTo>
                    <a:cubicBezTo>
                      <a:pt x="1818" y="794"/>
                      <a:pt x="1816" y="788"/>
                      <a:pt x="1812" y="786"/>
                    </a:cubicBezTo>
                    <a:cubicBezTo>
                      <a:pt x="1811" y="786"/>
                      <a:pt x="1810" y="786"/>
                      <a:pt x="1809" y="786"/>
                    </a:cubicBezTo>
                    <a:cubicBezTo>
                      <a:pt x="1811" y="786"/>
                      <a:pt x="1813" y="786"/>
                      <a:pt x="1815" y="787"/>
                    </a:cubicBezTo>
                    <a:cubicBezTo>
                      <a:pt x="1819" y="789"/>
                      <a:pt x="1821" y="791"/>
                      <a:pt x="1823" y="795"/>
                    </a:cubicBezTo>
                    <a:cubicBezTo>
                      <a:pt x="1824" y="801"/>
                      <a:pt x="1822" y="808"/>
                      <a:pt x="1818" y="812"/>
                    </a:cubicBezTo>
                    <a:cubicBezTo>
                      <a:pt x="1812" y="817"/>
                      <a:pt x="1805" y="818"/>
                      <a:pt x="1798" y="816"/>
                    </a:cubicBezTo>
                    <a:cubicBezTo>
                      <a:pt x="1790" y="812"/>
                      <a:pt x="1785" y="806"/>
                      <a:pt x="1781" y="798"/>
                    </a:cubicBezTo>
                    <a:cubicBezTo>
                      <a:pt x="1771" y="780"/>
                      <a:pt x="1768" y="767"/>
                      <a:pt x="1754" y="750"/>
                    </a:cubicBezTo>
                    <a:cubicBezTo>
                      <a:pt x="1742" y="735"/>
                      <a:pt x="1726" y="724"/>
                      <a:pt x="1706" y="719"/>
                    </a:cubicBezTo>
                    <a:cubicBezTo>
                      <a:pt x="1688" y="716"/>
                      <a:pt x="1671" y="721"/>
                      <a:pt x="1660" y="736"/>
                    </a:cubicBezTo>
                    <a:cubicBezTo>
                      <a:pt x="1650" y="750"/>
                      <a:pt x="1648" y="769"/>
                      <a:pt x="1657" y="783"/>
                    </a:cubicBezTo>
                    <a:cubicBezTo>
                      <a:pt x="1657" y="783"/>
                      <a:pt x="1657" y="783"/>
                      <a:pt x="1657" y="783"/>
                    </a:cubicBezTo>
                    <a:cubicBezTo>
                      <a:pt x="1657" y="775"/>
                      <a:pt x="1661" y="765"/>
                      <a:pt x="1669" y="760"/>
                    </a:cubicBezTo>
                    <a:cubicBezTo>
                      <a:pt x="1683" y="750"/>
                      <a:pt x="1698" y="754"/>
                      <a:pt x="1708" y="767"/>
                    </a:cubicBezTo>
                    <a:cubicBezTo>
                      <a:pt x="1727" y="791"/>
                      <a:pt x="1756" y="770"/>
                      <a:pt x="1736" y="743"/>
                    </a:cubicBezTo>
                    <a:cubicBezTo>
                      <a:pt x="1726" y="730"/>
                      <a:pt x="1708" y="726"/>
                      <a:pt x="1695" y="728"/>
                    </a:cubicBezTo>
                    <a:cubicBezTo>
                      <a:pt x="1669" y="733"/>
                      <a:pt x="1646" y="760"/>
                      <a:pt x="1657" y="783"/>
                    </a:cubicBezTo>
                    <a:cubicBezTo>
                      <a:pt x="1650" y="769"/>
                      <a:pt x="1652" y="751"/>
                      <a:pt x="1662" y="737"/>
                    </a:cubicBezTo>
                    <a:cubicBezTo>
                      <a:pt x="1673" y="724"/>
                      <a:pt x="1688" y="720"/>
                      <a:pt x="1705" y="724"/>
                    </a:cubicBezTo>
                    <a:cubicBezTo>
                      <a:pt x="1723" y="728"/>
                      <a:pt x="1738" y="739"/>
                      <a:pt x="1750" y="753"/>
                    </a:cubicBezTo>
                    <a:close/>
                    <a:moveTo>
                      <a:pt x="1670" y="895"/>
                    </a:moveTo>
                    <a:cubicBezTo>
                      <a:pt x="1648" y="922"/>
                      <a:pt x="1619" y="922"/>
                      <a:pt x="1605" y="931"/>
                    </a:cubicBezTo>
                    <a:cubicBezTo>
                      <a:pt x="1590" y="941"/>
                      <a:pt x="1601" y="959"/>
                      <a:pt x="1620" y="952"/>
                    </a:cubicBezTo>
                    <a:cubicBezTo>
                      <a:pt x="1641" y="945"/>
                      <a:pt x="1660" y="920"/>
                      <a:pt x="1670" y="895"/>
                    </a:cubicBezTo>
                    <a:close/>
                    <a:moveTo>
                      <a:pt x="1681" y="854"/>
                    </a:moveTo>
                    <a:cubicBezTo>
                      <a:pt x="1694" y="864"/>
                      <a:pt x="1710" y="868"/>
                      <a:pt x="1725" y="865"/>
                    </a:cubicBezTo>
                    <a:cubicBezTo>
                      <a:pt x="1738" y="862"/>
                      <a:pt x="1750" y="853"/>
                      <a:pt x="1751" y="840"/>
                    </a:cubicBezTo>
                    <a:cubicBezTo>
                      <a:pt x="1757" y="841"/>
                      <a:pt x="1761" y="849"/>
                      <a:pt x="1758" y="857"/>
                    </a:cubicBezTo>
                    <a:cubicBezTo>
                      <a:pt x="1755" y="865"/>
                      <a:pt x="1744" y="873"/>
                      <a:pt x="1733" y="870"/>
                    </a:cubicBezTo>
                    <a:cubicBezTo>
                      <a:pt x="1730" y="881"/>
                      <a:pt x="1698" y="878"/>
                      <a:pt x="1681" y="854"/>
                    </a:cubicBezTo>
                    <a:close/>
                    <a:moveTo>
                      <a:pt x="1639" y="722"/>
                    </a:moveTo>
                    <a:cubicBezTo>
                      <a:pt x="1629" y="726"/>
                      <a:pt x="1616" y="736"/>
                      <a:pt x="1610" y="744"/>
                    </a:cubicBezTo>
                    <a:cubicBezTo>
                      <a:pt x="1603" y="755"/>
                      <a:pt x="1599" y="773"/>
                      <a:pt x="1607" y="784"/>
                    </a:cubicBezTo>
                    <a:cubicBezTo>
                      <a:pt x="1596" y="792"/>
                      <a:pt x="1593" y="804"/>
                      <a:pt x="1591" y="816"/>
                    </a:cubicBezTo>
                    <a:cubicBezTo>
                      <a:pt x="1588" y="832"/>
                      <a:pt x="1582" y="849"/>
                      <a:pt x="1568" y="851"/>
                    </a:cubicBezTo>
                    <a:cubicBezTo>
                      <a:pt x="1585" y="857"/>
                      <a:pt x="1603" y="843"/>
                      <a:pt x="1611" y="830"/>
                    </a:cubicBezTo>
                    <a:cubicBezTo>
                      <a:pt x="1621" y="811"/>
                      <a:pt x="1618" y="797"/>
                      <a:pt x="1617" y="774"/>
                    </a:cubicBezTo>
                    <a:cubicBezTo>
                      <a:pt x="1616" y="761"/>
                      <a:pt x="1625" y="734"/>
                      <a:pt x="1639" y="722"/>
                    </a:cubicBezTo>
                    <a:close/>
                    <a:moveTo>
                      <a:pt x="1677" y="844"/>
                    </a:moveTo>
                    <a:cubicBezTo>
                      <a:pt x="1685" y="855"/>
                      <a:pt x="1706" y="845"/>
                      <a:pt x="1715" y="835"/>
                    </a:cubicBezTo>
                    <a:cubicBezTo>
                      <a:pt x="1726" y="824"/>
                      <a:pt x="1735" y="808"/>
                      <a:pt x="1753" y="807"/>
                    </a:cubicBezTo>
                    <a:cubicBezTo>
                      <a:pt x="1762" y="807"/>
                      <a:pt x="1772" y="811"/>
                      <a:pt x="1776" y="820"/>
                    </a:cubicBezTo>
                    <a:cubicBezTo>
                      <a:pt x="1778" y="825"/>
                      <a:pt x="1778" y="831"/>
                      <a:pt x="1773" y="835"/>
                    </a:cubicBezTo>
                    <a:cubicBezTo>
                      <a:pt x="1774" y="830"/>
                      <a:pt x="1771" y="823"/>
                      <a:pt x="1765" y="821"/>
                    </a:cubicBezTo>
                    <a:cubicBezTo>
                      <a:pt x="1759" y="818"/>
                      <a:pt x="1752" y="822"/>
                      <a:pt x="1748" y="828"/>
                    </a:cubicBezTo>
                    <a:cubicBezTo>
                      <a:pt x="1740" y="839"/>
                      <a:pt x="1734" y="851"/>
                      <a:pt x="1722" y="858"/>
                    </a:cubicBezTo>
                    <a:cubicBezTo>
                      <a:pt x="1707" y="866"/>
                      <a:pt x="1686" y="863"/>
                      <a:pt x="1677" y="844"/>
                    </a:cubicBezTo>
                    <a:close/>
                    <a:moveTo>
                      <a:pt x="1683" y="981"/>
                    </a:moveTo>
                    <a:cubicBezTo>
                      <a:pt x="1674" y="995"/>
                      <a:pt x="1675" y="1020"/>
                      <a:pt x="1685" y="1034"/>
                    </a:cubicBezTo>
                    <a:cubicBezTo>
                      <a:pt x="1695" y="1048"/>
                      <a:pt x="1710" y="1044"/>
                      <a:pt x="1703" y="1026"/>
                    </a:cubicBezTo>
                    <a:cubicBezTo>
                      <a:pt x="1697" y="1013"/>
                      <a:pt x="1680" y="996"/>
                      <a:pt x="1683" y="981"/>
                    </a:cubicBezTo>
                    <a:close/>
                    <a:moveTo>
                      <a:pt x="1696" y="961"/>
                    </a:moveTo>
                    <a:cubicBezTo>
                      <a:pt x="1698" y="958"/>
                      <a:pt x="1699" y="955"/>
                      <a:pt x="1698" y="952"/>
                    </a:cubicBezTo>
                    <a:cubicBezTo>
                      <a:pt x="1697" y="948"/>
                      <a:pt x="1694" y="944"/>
                      <a:pt x="1689" y="944"/>
                    </a:cubicBezTo>
                    <a:cubicBezTo>
                      <a:pt x="1683" y="943"/>
                      <a:pt x="1679" y="947"/>
                      <a:pt x="1677" y="951"/>
                    </a:cubicBezTo>
                    <a:cubicBezTo>
                      <a:pt x="1675" y="959"/>
                      <a:pt x="1681" y="962"/>
                      <a:pt x="1683" y="966"/>
                    </a:cubicBezTo>
                    <a:cubicBezTo>
                      <a:pt x="1686" y="972"/>
                      <a:pt x="1683" y="978"/>
                      <a:pt x="1676" y="983"/>
                    </a:cubicBezTo>
                    <a:cubicBezTo>
                      <a:pt x="1670" y="988"/>
                      <a:pt x="1661" y="989"/>
                      <a:pt x="1653" y="983"/>
                    </a:cubicBezTo>
                    <a:cubicBezTo>
                      <a:pt x="1649" y="980"/>
                      <a:pt x="1647" y="975"/>
                      <a:pt x="1650" y="971"/>
                    </a:cubicBezTo>
                    <a:cubicBezTo>
                      <a:pt x="1652" y="976"/>
                      <a:pt x="1659" y="978"/>
                      <a:pt x="1663" y="972"/>
                    </a:cubicBezTo>
                    <a:cubicBezTo>
                      <a:pt x="1665" y="969"/>
                      <a:pt x="1666" y="961"/>
                      <a:pt x="1666" y="952"/>
                    </a:cubicBezTo>
                    <a:cubicBezTo>
                      <a:pt x="1667" y="944"/>
                      <a:pt x="1670" y="936"/>
                      <a:pt x="1674" y="931"/>
                    </a:cubicBezTo>
                    <a:cubicBezTo>
                      <a:pt x="1684" y="920"/>
                      <a:pt x="1702" y="922"/>
                      <a:pt x="1710" y="933"/>
                    </a:cubicBezTo>
                    <a:cubicBezTo>
                      <a:pt x="1715" y="939"/>
                      <a:pt x="1715" y="947"/>
                      <a:pt x="1714" y="954"/>
                    </a:cubicBezTo>
                    <a:cubicBezTo>
                      <a:pt x="1713" y="962"/>
                      <a:pt x="1706" y="980"/>
                      <a:pt x="1710" y="989"/>
                    </a:cubicBezTo>
                    <a:cubicBezTo>
                      <a:pt x="1713" y="995"/>
                      <a:pt x="1720" y="996"/>
                      <a:pt x="1723" y="993"/>
                    </a:cubicBezTo>
                    <a:cubicBezTo>
                      <a:pt x="1725" y="998"/>
                      <a:pt x="1719" y="1004"/>
                      <a:pt x="1712" y="1005"/>
                    </a:cubicBezTo>
                    <a:cubicBezTo>
                      <a:pt x="1700" y="1006"/>
                      <a:pt x="1688" y="994"/>
                      <a:pt x="1688" y="978"/>
                    </a:cubicBezTo>
                    <a:cubicBezTo>
                      <a:pt x="1689" y="973"/>
                      <a:pt x="1692" y="968"/>
                      <a:pt x="1696" y="961"/>
                    </a:cubicBezTo>
                    <a:close/>
                    <a:moveTo>
                      <a:pt x="1695" y="959"/>
                    </a:moveTo>
                    <a:cubicBezTo>
                      <a:pt x="1697" y="955"/>
                      <a:pt x="1697" y="949"/>
                      <a:pt x="1692" y="947"/>
                    </a:cubicBezTo>
                    <a:cubicBezTo>
                      <a:pt x="1684" y="942"/>
                      <a:pt x="1677" y="951"/>
                      <a:pt x="1680" y="958"/>
                    </a:cubicBezTo>
                    <a:cubicBezTo>
                      <a:pt x="1682" y="963"/>
                      <a:pt x="1686" y="965"/>
                      <a:pt x="1686" y="973"/>
                    </a:cubicBezTo>
                    <a:cubicBezTo>
                      <a:pt x="1688" y="965"/>
                      <a:pt x="1692" y="965"/>
                      <a:pt x="1695" y="959"/>
                    </a:cubicBezTo>
                    <a:close/>
                    <a:moveTo>
                      <a:pt x="1700" y="922"/>
                    </a:moveTo>
                    <a:cubicBezTo>
                      <a:pt x="1694" y="918"/>
                      <a:pt x="1683" y="920"/>
                      <a:pt x="1679" y="924"/>
                    </a:cubicBezTo>
                    <a:cubicBezTo>
                      <a:pt x="1672" y="919"/>
                      <a:pt x="1678" y="902"/>
                      <a:pt x="1691" y="904"/>
                    </a:cubicBezTo>
                    <a:cubicBezTo>
                      <a:pt x="1699" y="905"/>
                      <a:pt x="1705" y="915"/>
                      <a:pt x="1700" y="922"/>
                    </a:cubicBezTo>
                    <a:close/>
                    <a:moveTo>
                      <a:pt x="1471" y="787"/>
                    </a:moveTo>
                    <a:cubicBezTo>
                      <a:pt x="1496" y="790"/>
                      <a:pt x="1506" y="767"/>
                      <a:pt x="1509" y="755"/>
                    </a:cubicBezTo>
                    <a:cubicBezTo>
                      <a:pt x="1513" y="741"/>
                      <a:pt x="1513" y="725"/>
                      <a:pt x="1527" y="716"/>
                    </a:cubicBezTo>
                    <a:cubicBezTo>
                      <a:pt x="1534" y="712"/>
                      <a:pt x="1543" y="712"/>
                      <a:pt x="1550" y="717"/>
                    </a:cubicBezTo>
                    <a:cubicBezTo>
                      <a:pt x="1554" y="720"/>
                      <a:pt x="1556" y="725"/>
                      <a:pt x="1554" y="730"/>
                    </a:cubicBezTo>
                    <a:cubicBezTo>
                      <a:pt x="1553" y="726"/>
                      <a:pt x="1548" y="721"/>
                      <a:pt x="1542" y="722"/>
                    </a:cubicBezTo>
                    <a:cubicBezTo>
                      <a:pt x="1537" y="723"/>
                      <a:pt x="1533" y="728"/>
                      <a:pt x="1532" y="735"/>
                    </a:cubicBezTo>
                    <a:cubicBezTo>
                      <a:pt x="1530" y="750"/>
                      <a:pt x="1525" y="766"/>
                      <a:pt x="1517" y="777"/>
                    </a:cubicBezTo>
                    <a:cubicBezTo>
                      <a:pt x="1507" y="788"/>
                      <a:pt x="1488" y="796"/>
                      <a:pt x="1471" y="787"/>
                    </a:cubicBezTo>
                    <a:close/>
                    <a:moveTo>
                      <a:pt x="1560" y="558"/>
                    </a:moveTo>
                    <a:cubicBezTo>
                      <a:pt x="1561" y="555"/>
                      <a:pt x="1562" y="553"/>
                      <a:pt x="1564" y="552"/>
                    </a:cubicBezTo>
                    <a:cubicBezTo>
                      <a:pt x="1567" y="551"/>
                      <a:pt x="1570" y="551"/>
                      <a:pt x="1573" y="553"/>
                    </a:cubicBezTo>
                    <a:cubicBezTo>
                      <a:pt x="1577" y="556"/>
                      <a:pt x="1577" y="560"/>
                      <a:pt x="1575" y="563"/>
                    </a:cubicBezTo>
                    <a:cubicBezTo>
                      <a:pt x="1572" y="569"/>
                      <a:pt x="1567" y="566"/>
                      <a:pt x="1564" y="568"/>
                    </a:cubicBezTo>
                    <a:cubicBezTo>
                      <a:pt x="1560" y="569"/>
                      <a:pt x="1557" y="574"/>
                      <a:pt x="1558" y="579"/>
                    </a:cubicBezTo>
                    <a:cubicBezTo>
                      <a:pt x="1559" y="586"/>
                      <a:pt x="1563" y="591"/>
                      <a:pt x="1569" y="592"/>
                    </a:cubicBezTo>
                    <a:cubicBezTo>
                      <a:pt x="1573" y="593"/>
                      <a:pt x="1577" y="592"/>
                      <a:pt x="1578" y="588"/>
                    </a:cubicBezTo>
                    <a:cubicBezTo>
                      <a:pt x="1574" y="589"/>
                      <a:pt x="1569" y="587"/>
                      <a:pt x="1571" y="581"/>
                    </a:cubicBezTo>
                    <a:cubicBezTo>
                      <a:pt x="1571" y="579"/>
                      <a:pt x="1576" y="574"/>
                      <a:pt x="1580" y="570"/>
                    </a:cubicBezTo>
                    <a:cubicBezTo>
                      <a:pt x="1584" y="565"/>
                      <a:pt x="1587" y="560"/>
                      <a:pt x="1588" y="555"/>
                    </a:cubicBezTo>
                    <a:cubicBezTo>
                      <a:pt x="1589" y="544"/>
                      <a:pt x="1579" y="535"/>
                      <a:pt x="1569" y="536"/>
                    </a:cubicBezTo>
                    <a:cubicBezTo>
                      <a:pt x="1563" y="537"/>
                      <a:pt x="1559" y="540"/>
                      <a:pt x="1555" y="544"/>
                    </a:cubicBezTo>
                    <a:cubicBezTo>
                      <a:pt x="1551" y="548"/>
                      <a:pt x="1545" y="562"/>
                      <a:pt x="1538" y="564"/>
                    </a:cubicBezTo>
                    <a:cubicBezTo>
                      <a:pt x="1533" y="565"/>
                      <a:pt x="1529" y="562"/>
                      <a:pt x="1529" y="559"/>
                    </a:cubicBezTo>
                    <a:cubicBezTo>
                      <a:pt x="1525" y="560"/>
                      <a:pt x="1525" y="567"/>
                      <a:pt x="1528" y="571"/>
                    </a:cubicBezTo>
                    <a:cubicBezTo>
                      <a:pt x="1533" y="578"/>
                      <a:pt x="1546" y="579"/>
                      <a:pt x="1555" y="571"/>
                    </a:cubicBezTo>
                    <a:cubicBezTo>
                      <a:pt x="1558" y="568"/>
                      <a:pt x="1559" y="563"/>
                      <a:pt x="1560" y="558"/>
                    </a:cubicBezTo>
                    <a:close/>
                    <a:moveTo>
                      <a:pt x="1707" y="502"/>
                    </a:moveTo>
                    <a:cubicBezTo>
                      <a:pt x="1699" y="517"/>
                      <a:pt x="1705" y="530"/>
                      <a:pt x="1705" y="536"/>
                    </a:cubicBezTo>
                    <a:cubicBezTo>
                      <a:pt x="1705" y="543"/>
                      <a:pt x="1697" y="543"/>
                      <a:pt x="1696" y="536"/>
                    </a:cubicBezTo>
                    <a:cubicBezTo>
                      <a:pt x="1694" y="528"/>
                      <a:pt x="1697" y="512"/>
                      <a:pt x="1707" y="502"/>
                    </a:cubicBezTo>
                    <a:close/>
                    <a:moveTo>
                      <a:pt x="1692" y="567"/>
                    </a:moveTo>
                    <a:cubicBezTo>
                      <a:pt x="1691" y="566"/>
                      <a:pt x="1691" y="564"/>
                      <a:pt x="1691" y="563"/>
                    </a:cubicBezTo>
                    <a:cubicBezTo>
                      <a:pt x="1691" y="561"/>
                      <a:pt x="1692" y="559"/>
                      <a:pt x="1694" y="559"/>
                    </a:cubicBezTo>
                    <a:cubicBezTo>
                      <a:pt x="1696" y="558"/>
                      <a:pt x="1699" y="559"/>
                      <a:pt x="1700" y="561"/>
                    </a:cubicBezTo>
                    <a:cubicBezTo>
                      <a:pt x="1701" y="564"/>
                      <a:pt x="1699" y="565"/>
                      <a:pt x="1699" y="568"/>
                    </a:cubicBezTo>
                    <a:cubicBezTo>
                      <a:pt x="1698" y="570"/>
                      <a:pt x="1700" y="573"/>
                      <a:pt x="1703" y="574"/>
                    </a:cubicBezTo>
                    <a:cubicBezTo>
                      <a:pt x="1707" y="575"/>
                      <a:pt x="1710" y="575"/>
                      <a:pt x="1713" y="572"/>
                    </a:cubicBezTo>
                    <a:cubicBezTo>
                      <a:pt x="1714" y="570"/>
                      <a:pt x="1715" y="568"/>
                      <a:pt x="1713" y="566"/>
                    </a:cubicBezTo>
                    <a:cubicBezTo>
                      <a:pt x="1713" y="568"/>
                      <a:pt x="1710" y="570"/>
                      <a:pt x="1708" y="568"/>
                    </a:cubicBezTo>
                    <a:cubicBezTo>
                      <a:pt x="1706" y="567"/>
                      <a:pt x="1705" y="563"/>
                      <a:pt x="1704" y="560"/>
                    </a:cubicBezTo>
                    <a:cubicBezTo>
                      <a:pt x="1703" y="556"/>
                      <a:pt x="1701" y="553"/>
                      <a:pt x="1699" y="552"/>
                    </a:cubicBezTo>
                    <a:cubicBezTo>
                      <a:pt x="1693" y="548"/>
                      <a:pt x="1686" y="551"/>
                      <a:pt x="1684" y="556"/>
                    </a:cubicBezTo>
                    <a:cubicBezTo>
                      <a:pt x="1682" y="559"/>
                      <a:pt x="1683" y="563"/>
                      <a:pt x="1684" y="565"/>
                    </a:cubicBezTo>
                    <a:cubicBezTo>
                      <a:pt x="1685" y="569"/>
                      <a:pt x="1690" y="576"/>
                      <a:pt x="1689" y="580"/>
                    </a:cubicBezTo>
                    <a:cubicBezTo>
                      <a:pt x="1689" y="583"/>
                      <a:pt x="1686" y="584"/>
                      <a:pt x="1684" y="583"/>
                    </a:cubicBezTo>
                    <a:cubicBezTo>
                      <a:pt x="1684" y="585"/>
                      <a:pt x="1687" y="587"/>
                      <a:pt x="1690" y="587"/>
                    </a:cubicBezTo>
                    <a:cubicBezTo>
                      <a:pt x="1695" y="586"/>
                      <a:pt x="1699" y="580"/>
                      <a:pt x="1698" y="573"/>
                    </a:cubicBezTo>
                    <a:cubicBezTo>
                      <a:pt x="1697" y="571"/>
                      <a:pt x="1695" y="569"/>
                      <a:pt x="1692" y="567"/>
                    </a:cubicBezTo>
                    <a:close/>
                    <a:moveTo>
                      <a:pt x="1693" y="566"/>
                    </a:moveTo>
                    <a:cubicBezTo>
                      <a:pt x="1691" y="564"/>
                      <a:pt x="1691" y="562"/>
                      <a:pt x="1693" y="560"/>
                    </a:cubicBezTo>
                    <a:cubicBezTo>
                      <a:pt x="1696" y="558"/>
                      <a:pt x="1700" y="561"/>
                      <a:pt x="1699" y="564"/>
                    </a:cubicBezTo>
                    <a:cubicBezTo>
                      <a:pt x="1699" y="566"/>
                      <a:pt x="1697" y="567"/>
                      <a:pt x="1698" y="571"/>
                    </a:cubicBezTo>
                    <a:cubicBezTo>
                      <a:pt x="1696" y="567"/>
                      <a:pt x="1695" y="568"/>
                      <a:pt x="1693" y="566"/>
                    </a:cubicBezTo>
                    <a:close/>
                    <a:moveTo>
                      <a:pt x="1687" y="551"/>
                    </a:moveTo>
                    <a:cubicBezTo>
                      <a:pt x="1689" y="548"/>
                      <a:pt x="1694" y="548"/>
                      <a:pt x="1696" y="549"/>
                    </a:cubicBezTo>
                    <a:cubicBezTo>
                      <a:pt x="1699" y="546"/>
                      <a:pt x="1694" y="540"/>
                      <a:pt x="1689" y="542"/>
                    </a:cubicBezTo>
                    <a:cubicBezTo>
                      <a:pt x="1685" y="543"/>
                      <a:pt x="1684" y="548"/>
                      <a:pt x="1687" y="551"/>
                    </a:cubicBezTo>
                    <a:close/>
                    <a:moveTo>
                      <a:pt x="1689" y="541"/>
                    </a:moveTo>
                    <a:cubicBezTo>
                      <a:pt x="1689" y="540"/>
                      <a:pt x="1690" y="540"/>
                      <a:pt x="1691" y="540"/>
                    </a:cubicBezTo>
                    <a:cubicBezTo>
                      <a:pt x="1689" y="533"/>
                      <a:pt x="1690" y="524"/>
                      <a:pt x="1694" y="516"/>
                    </a:cubicBezTo>
                    <a:cubicBezTo>
                      <a:pt x="1700" y="502"/>
                      <a:pt x="1713" y="499"/>
                      <a:pt x="1725" y="480"/>
                    </a:cubicBezTo>
                    <a:cubicBezTo>
                      <a:pt x="1730" y="471"/>
                      <a:pt x="1732" y="463"/>
                      <a:pt x="1733" y="456"/>
                    </a:cubicBezTo>
                    <a:cubicBezTo>
                      <a:pt x="1735" y="441"/>
                      <a:pt x="1730" y="423"/>
                      <a:pt x="1736" y="408"/>
                    </a:cubicBezTo>
                    <a:cubicBezTo>
                      <a:pt x="1735" y="415"/>
                      <a:pt x="1741" y="422"/>
                      <a:pt x="1750" y="417"/>
                    </a:cubicBezTo>
                    <a:cubicBezTo>
                      <a:pt x="1756" y="413"/>
                      <a:pt x="1760" y="400"/>
                      <a:pt x="1777" y="405"/>
                    </a:cubicBezTo>
                    <a:cubicBezTo>
                      <a:pt x="1770" y="398"/>
                      <a:pt x="1762" y="394"/>
                      <a:pt x="1754" y="394"/>
                    </a:cubicBezTo>
                    <a:cubicBezTo>
                      <a:pt x="1748" y="394"/>
                      <a:pt x="1744" y="396"/>
                      <a:pt x="1740" y="400"/>
                    </a:cubicBezTo>
                    <a:cubicBezTo>
                      <a:pt x="1722" y="417"/>
                      <a:pt x="1738" y="448"/>
                      <a:pt x="1728" y="466"/>
                    </a:cubicBezTo>
                    <a:cubicBezTo>
                      <a:pt x="1728" y="465"/>
                      <a:pt x="1729" y="464"/>
                      <a:pt x="1729" y="463"/>
                    </a:cubicBezTo>
                    <a:cubicBezTo>
                      <a:pt x="1736" y="445"/>
                      <a:pt x="1723" y="425"/>
                      <a:pt x="1704" y="421"/>
                    </a:cubicBezTo>
                    <a:cubicBezTo>
                      <a:pt x="1695" y="419"/>
                      <a:pt x="1685" y="421"/>
                      <a:pt x="1676" y="428"/>
                    </a:cubicBezTo>
                    <a:cubicBezTo>
                      <a:pt x="1667" y="436"/>
                      <a:pt x="1663" y="447"/>
                      <a:pt x="1665" y="458"/>
                    </a:cubicBezTo>
                    <a:cubicBezTo>
                      <a:pt x="1667" y="470"/>
                      <a:pt x="1675" y="480"/>
                      <a:pt x="1688" y="481"/>
                    </a:cubicBezTo>
                    <a:cubicBezTo>
                      <a:pt x="1695" y="481"/>
                      <a:pt x="1702" y="477"/>
                      <a:pt x="1705" y="470"/>
                    </a:cubicBezTo>
                    <a:cubicBezTo>
                      <a:pt x="1710" y="460"/>
                      <a:pt x="1706" y="452"/>
                      <a:pt x="1699" y="448"/>
                    </a:cubicBezTo>
                    <a:cubicBezTo>
                      <a:pt x="1692" y="443"/>
                      <a:pt x="1682" y="445"/>
                      <a:pt x="1678" y="455"/>
                    </a:cubicBezTo>
                    <a:cubicBezTo>
                      <a:pt x="1683" y="445"/>
                      <a:pt x="1692" y="444"/>
                      <a:pt x="1699" y="450"/>
                    </a:cubicBezTo>
                    <a:cubicBezTo>
                      <a:pt x="1704" y="454"/>
                      <a:pt x="1707" y="461"/>
                      <a:pt x="1703" y="469"/>
                    </a:cubicBezTo>
                    <a:cubicBezTo>
                      <a:pt x="1700" y="474"/>
                      <a:pt x="1694" y="478"/>
                      <a:pt x="1688" y="478"/>
                    </a:cubicBezTo>
                    <a:cubicBezTo>
                      <a:pt x="1677" y="477"/>
                      <a:pt x="1670" y="468"/>
                      <a:pt x="1668" y="458"/>
                    </a:cubicBezTo>
                    <a:cubicBezTo>
                      <a:pt x="1666" y="447"/>
                      <a:pt x="1671" y="438"/>
                      <a:pt x="1678" y="430"/>
                    </a:cubicBezTo>
                    <a:cubicBezTo>
                      <a:pt x="1687" y="423"/>
                      <a:pt x="1696" y="422"/>
                      <a:pt x="1705" y="424"/>
                    </a:cubicBezTo>
                    <a:cubicBezTo>
                      <a:pt x="1722" y="429"/>
                      <a:pt x="1733" y="446"/>
                      <a:pt x="1727" y="463"/>
                    </a:cubicBezTo>
                    <a:cubicBezTo>
                      <a:pt x="1723" y="476"/>
                      <a:pt x="1713" y="483"/>
                      <a:pt x="1700" y="486"/>
                    </a:cubicBezTo>
                    <a:cubicBezTo>
                      <a:pt x="1678" y="490"/>
                      <a:pt x="1654" y="481"/>
                      <a:pt x="1644" y="466"/>
                    </a:cubicBezTo>
                    <a:cubicBezTo>
                      <a:pt x="1639" y="458"/>
                      <a:pt x="1638" y="447"/>
                      <a:pt x="1648" y="442"/>
                    </a:cubicBezTo>
                    <a:cubicBezTo>
                      <a:pt x="1654" y="440"/>
                      <a:pt x="1659" y="442"/>
                      <a:pt x="1662" y="448"/>
                    </a:cubicBezTo>
                    <a:cubicBezTo>
                      <a:pt x="1665" y="439"/>
                      <a:pt x="1652" y="429"/>
                      <a:pt x="1640" y="433"/>
                    </a:cubicBezTo>
                    <a:cubicBezTo>
                      <a:pt x="1627" y="436"/>
                      <a:pt x="1621" y="445"/>
                      <a:pt x="1620" y="454"/>
                    </a:cubicBezTo>
                    <a:cubicBezTo>
                      <a:pt x="1619" y="468"/>
                      <a:pt x="1628" y="483"/>
                      <a:pt x="1644" y="489"/>
                    </a:cubicBezTo>
                    <a:cubicBezTo>
                      <a:pt x="1660" y="496"/>
                      <a:pt x="1679" y="496"/>
                      <a:pt x="1696" y="490"/>
                    </a:cubicBezTo>
                    <a:cubicBezTo>
                      <a:pt x="1694" y="491"/>
                      <a:pt x="1692" y="492"/>
                      <a:pt x="1690" y="493"/>
                    </a:cubicBezTo>
                    <a:cubicBezTo>
                      <a:pt x="1661" y="502"/>
                      <a:pt x="1632" y="496"/>
                      <a:pt x="1611" y="474"/>
                    </a:cubicBezTo>
                    <a:cubicBezTo>
                      <a:pt x="1595" y="458"/>
                      <a:pt x="1590" y="437"/>
                      <a:pt x="1598" y="416"/>
                    </a:cubicBezTo>
                    <a:cubicBezTo>
                      <a:pt x="1603" y="403"/>
                      <a:pt x="1611" y="392"/>
                      <a:pt x="1621" y="384"/>
                    </a:cubicBezTo>
                    <a:cubicBezTo>
                      <a:pt x="1632" y="376"/>
                      <a:pt x="1644" y="369"/>
                      <a:pt x="1658" y="367"/>
                    </a:cubicBezTo>
                    <a:cubicBezTo>
                      <a:pt x="1665" y="366"/>
                      <a:pt x="1670" y="366"/>
                      <a:pt x="1677" y="367"/>
                    </a:cubicBezTo>
                    <a:cubicBezTo>
                      <a:pt x="1689" y="370"/>
                      <a:pt x="1700" y="377"/>
                      <a:pt x="1706" y="388"/>
                    </a:cubicBezTo>
                    <a:cubicBezTo>
                      <a:pt x="1711" y="396"/>
                      <a:pt x="1711" y="405"/>
                      <a:pt x="1707" y="414"/>
                    </a:cubicBezTo>
                    <a:cubicBezTo>
                      <a:pt x="1720" y="413"/>
                      <a:pt x="1729" y="387"/>
                      <a:pt x="1708" y="377"/>
                    </a:cubicBezTo>
                    <a:cubicBezTo>
                      <a:pt x="1709" y="363"/>
                      <a:pt x="1685" y="360"/>
                      <a:pt x="1670" y="362"/>
                    </a:cubicBezTo>
                    <a:cubicBezTo>
                      <a:pt x="1689" y="358"/>
                      <a:pt x="1717" y="364"/>
                      <a:pt x="1730" y="368"/>
                    </a:cubicBezTo>
                    <a:cubicBezTo>
                      <a:pt x="1730" y="367"/>
                      <a:pt x="1730" y="366"/>
                      <a:pt x="1731" y="365"/>
                    </a:cubicBezTo>
                    <a:cubicBezTo>
                      <a:pt x="1725" y="364"/>
                      <a:pt x="1719" y="362"/>
                      <a:pt x="1711" y="360"/>
                    </a:cubicBezTo>
                    <a:cubicBezTo>
                      <a:pt x="1721" y="358"/>
                      <a:pt x="1730" y="350"/>
                      <a:pt x="1734" y="339"/>
                    </a:cubicBezTo>
                    <a:cubicBezTo>
                      <a:pt x="1739" y="320"/>
                      <a:pt x="1728" y="297"/>
                      <a:pt x="1740" y="275"/>
                    </a:cubicBezTo>
                    <a:cubicBezTo>
                      <a:pt x="1723" y="290"/>
                      <a:pt x="1724" y="315"/>
                      <a:pt x="1720" y="328"/>
                    </a:cubicBezTo>
                    <a:cubicBezTo>
                      <a:pt x="1713" y="355"/>
                      <a:pt x="1700" y="356"/>
                      <a:pt x="1680" y="358"/>
                    </a:cubicBezTo>
                    <a:cubicBezTo>
                      <a:pt x="1683" y="357"/>
                      <a:pt x="1686" y="355"/>
                      <a:pt x="1689" y="354"/>
                    </a:cubicBezTo>
                    <a:cubicBezTo>
                      <a:pt x="1707" y="342"/>
                      <a:pt x="1718" y="321"/>
                      <a:pt x="1715" y="301"/>
                    </a:cubicBezTo>
                    <a:cubicBezTo>
                      <a:pt x="1713" y="284"/>
                      <a:pt x="1702" y="271"/>
                      <a:pt x="1686" y="265"/>
                    </a:cubicBezTo>
                    <a:cubicBezTo>
                      <a:pt x="1666" y="258"/>
                      <a:pt x="1644" y="264"/>
                      <a:pt x="1631" y="281"/>
                    </a:cubicBezTo>
                    <a:cubicBezTo>
                      <a:pt x="1625" y="289"/>
                      <a:pt x="1622" y="298"/>
                      <a:pt x="1623" y="307"/>
                    </a:cubicBezTo>
                    <a:cubicBezTo>
                      <a:pt x="1625" y="324"/>
                      <a:pt x="1636" y="333"/>
                      <a:pt x="1652" y="335"/>
                    </a:cubicBezTo>
                    <a:cubicBezTo>
                      <a:pt x="1638" y="325"/>
                      <a:pt x="1646" y="314"/>
                      <a:pt x="1645" y="307"/>
                    </a:cubicBezTo>
                    <a:cubicBezTo>
                      <a:pt x="1643" y="292"/>
                      <a:pt x="1625" y="298"/>
                      <a:pt x="1626" y="313"/>
                    </a:cubicBezTo>
                    <a:cubicBezTo>
                      <a:pt x="1626" y="315"/>
                      <a:pt x="1626" y="316"/>
                      <a:pt x="1627" y="318"/>
                    </a:cubicBezTo>
                    <a:cubicBezTo>
                      <a:pt x="1622" y="306"/>
                      <a:pt x="1624" y="293"/>
                      <a:pt x="1632" y="282"/>
                    </a:cubicBezTo>
                    <a:cubicBezTo>
                      <a:pt x="1645" y="266"/>
                      <a:pt x="1666" y="261"/>
                      <a:pt x="1685" y="268"/>
                    </a:cubicBezTo>
                    <a:cubicBezTo>
                      <a:pt x="1699" y="273"/>
                      <a:pt x="1709" y="286"/>
                      <a:pt x="1711" y="301"/>
                    </a:cubicBezTo>
                    <a:cubicBezTo>
                      <a:pt x="1713" y="319"/>
                      <a:pt x="1704" y="338"/>
                      <a:pt x="1687" y="348"/>
                    </a:cubicBezTo>
                    <a:cubicBezTo>
                      <a:pt x="1681" y="352"/>
                      <a:pt x="1674" y="355"/>
                      <a:pt x="1667" y="357"/>
                    </a:cubicBezTo>
                    <a:cubicBezTo>
                      <a:pt x="1672" y="355"/>
                      <a:pt x="1676" y="353"/>
                      <a:pt x="1679" y="350"/>
                    </a:cubicBezTo>
                    <a:cubicBezTo>
                      <a:pt x="1688" y="342"/>
                      <a:pt x="1693" y="327"/>
                      <a:pt x="1685" y="316"/>
                    </a:cubicBezTo>
                    <a:cubicBezTo>
                      <a:pt x="1681" y="312"/>
                      <a:pt x="1674" y="310"/>
                      <a:pt x="1669" y="312"/>
                    </a:cubicBezTo>
                    <a:cubicBezTo>
                      <a:pt x="1665" y="313"/>
                      <a:pt x="1661" y="316"/>
                      <a:pt x="1659" y="320"/>
                    </a:cubicBezTo>
                    <a:cubicBezTo>
                      <a:pt x="1658" y="324"/>
                      <a:pt x="1658" y="329"/>
                      <a:pt x="1661" y="333"/>
                    </a:cubicBezTo>
                    <a:cubicBezTo>
                      <a:pt x="1664" y="338"/>
                      <a:pt x="1671" y="340"/>
                      <a:pt x="1676" y="337"/>
                    </a:cubicBezTo>
                    <a:cubicBezTo>
                      <a:pt x="1679" y="335"/>
                      <a:pt x="1681" y="332"/>
                      <a:pt x="1680" y="328"/>
                    </a:cubicBezTo>
                    <a:cubicBezTo>
                      <a:pt x="1679" y="326"/>
                      <a:pt x="1677" y="324"/>
                      <a:pt x="1675" y="325"/>
                    </a:cubicBezTo>
                    <a:cubicBezTo>
                      <a:pt x="1676" y="326"/>
                      <a:pt x="1677" y="327"/>
                      <a:pt x="1677" y="329"/>
                    </a:cubicBezTo>
                    <a:cubicBezTo>
                      <a:pt x="1677" y="332"/>
                      <a:pt x="1674" y="334"/>
                      <a:pt x="1671" y="333"/>
                    </a:cubicBezTo>
                    <a:cubicBezTo>
                      <a:pt x="1669" y="332"/>
                      <a:pt x="1667" y="330"/>
                      <a:pt x="1667" y="328"/>
                    </a:cubicBezTo>
                    <a:cubicBezTo>
                      <a:pt x="1666" y="324"/>
                      <a:pt x="1668" y="321"/>
                      <a:pt x="1671" y="320"/>
                    </a:cubicBezTo>
                    <a:cubicBezTo>
                      <a:pt x="1674" y="318"/>
                      <a:pt x="1678" y="319"/>
                      <a:pt x="1681" y="322"/>
                    </a:cubicBezTo>
                    <a:cubicBezTo>
                      <a:pt x="1688" y="331"/>
                      <a:pt x="1682" y="345"/>
                      <a:pt x="1674" y="351"/>
                    </a:cubicBezTo>
                    <a:cubicBezTo>
                      <a:pt x="1665" y="359"/>
                      <a:pt x="1652" y="361"/>
                      <a:pt x="1642" y="365"/>
                    </a:cubicBezTo>
                    <a:cubicBezTo>
                      <a:pt x="1630" y="370"/>
                      <a:pt x="1619" y="377"/>
                      <a:pt x="1609" y="391"/>
                    </a:cubicBezTo>
                    <a:cubicBezTo>
                      <a:pt x="1610" y="388"/>
                      <a:pt x="1612" y="385"/>
                      <a:pt x="1613" y="381"/>
                    </a:cubicBezTo>
                    <a:cubicBezTo>
                      <a:pt x="1620" y="360"/>
                      <a:pt x="1615" y="340"/>
                      <a:pt x="1598" y="325"/>
                    </a:cubicBezTo>
                    <a:cubicBezTo>
                      <a:pt x="1582" y="312"/>
                      <a:pt x="1560" y="308"/>
                      <a:pt x="1541" y="318"/>
                    </a:cubicBezTo>
                    <a:cubicBezTo>
                      <a:pt x="1524" y="326"/>
                      <a:pt x="1511" y="344"/>
                      <a:pt x="1511" y="364"/>
                    </a:cubicBezTo>
                    <a:cubicBezTo>
                      <a:pt x="1512" y="382"/>
                      <a:pt x="1523" y="397"/>
                      <a:pt x="1538" y="401"/>
                    </a:cubicBezTo>
                    <a:cubicBezTo>
                      <a:pt x="1548" y="404"/>
                      <a:pt x="1558" y="403"/>
                      <a:pt x="1566" y="398"/>
                    </a:cubicBezTo>
                    <a:cubicBezTo>
                      <a:pt x="1570" y="395"/>
                      <a:pt x="1574" y="390"/>
                      <a:pt x="1576" y="385"/>
                    </a:cubicBezTo>
                    <a:cubicBezTo>
                      <a:pt x="1581" y="375"/>
                      <a:pt x="1578" y="365"/>
                      <a:pt x="1570" y="360"/>
                    </a:cubicBezTo>
                    <a:cubicBezTo>
                      <a:pt x="1560" y="354"/>
                      <a:pt x="1548" y="356"/>
                      <a:pt x="1542" y="365"/>
                    </a:cubicBezTo>
                    <a:cubicBezTo>
                      <a:pt x="1535" y="374"/>
                      <a:pt x="1538" y="387"/>
                      <a:pt x="1547" y="393"/>
                    </a:cubicBezTo>
                    <a:cubicBezTo>
                      <a:pt x="1555" y="398"/>
                      <a:pt x="1565" y="397"/>
                      <a:pt x="1572" y="391"/>
                    </a:cubicBezTo>
                    <a:cubicBezTo>
                      <a:pt x="1564" y="401"/>
                      <a:pt x="1550" y="404"/>
                      <a:pt x="1537" y="400"/>
                    </a:cubicBezTo>
                    <a:cubicBezTo>
                      <a:pt x="1523" y="395"/>
                      <a:pt x="1514" y="381"/>
                      <a:pt x="1513" y="364"/>
                    </a:cubicBezTo>
                    <a:cubicBezTo>
                      <a:pt x="1513" y="345"/>
                      <a:pt x="1526" y="329"/>
                      <a:pt x="1542" y="321"/>
                    </a:cubicBezTo>
                    <a:cubicBezTo>
                      <a:pt x="1560" y="312"/>
                      <a:pt x="1580" y="316"/>
                      <a:pt x="1595" y="328"/>
                    </a:cubicBezTo>
                    <a:cubicBezTo>
                      <a:pt x="1610" y="342"/>
                      <a:pt x="1614" y="360"/>
                      <a:pt x="1608" y="378"/>
                    </a:cubicBezTo>
                    <a:cubicBezTo>
                      <a:pt x="1603" y="392"/>
                      <a:pt x="1594" y="403"/>
                      <a:pt x="1591" y="419"/>
                    </a:cubicBezTo>
                    <a:cubicBezTo>
                      <a:pt x="1586" y="440"/>
                      <a:pt x="1591" y="460"/>
                      <a:pt x="1607" y="478"/>
                    </a:cubicBezTo>
                    <a:cubicBezTo>
                      <a:pt x="1630" y="502"/>
                      <a:pt x="1661" y="509"/>
                      <a:pt x="1692" y="498"/>
                    </a:cubicBezTo>
                    <a:cubicBezTo>
                      <a:pt x="1706" y="493"/>
                      <a:pt x="1716" y="487"/>
                      <a:pt x="1724" y="476"/>
                    </a:cubicBezTo>
                    <a:cubicBezTo>
                      <a:pt x="1718" y="487"/>
                      <a:pt x="1708" y="496"/>
                      <a:pt x="1696" y="503"/>
                    </a:cubicBezTo>
                    <a:cubicBezTo>
                      <a:pt x="1680" y="512"/>
                      <a:pt x="1659" y="516"/>
                      <a:pt x="1641" y="515"/>
                    </a:cubicBezTo>
                    <a:cubicBezTo>
                      <a:pt x="1634" y="515"/>
                      <a:pt x="1627" y="516"/>
                      <a:pt x="1620" y="518"/>
                    </a:cubicBezTo>
                    <a:cubicBezTo>
                      <a:pt x="1618" y="518"/>
                      <a:pt x="1616" y="519"/>
                      <a:pt x="1615" y="519"/>
                    </a:cubicBezTo>
                    <a:cubicBezTo>
                      <a:pt x="1611" y="521"/>
                      <a:pt x="1608" y="522"/>
                      <a:pt x="1606" y="524"/>
                    </a:cubicBezTo>
                    <a:cubicBezTo>
                      <a:pt x="1604" y="524"/>
                      <a:pt x="1596" y="530"/>
                      <a:pt x="1597" y="532"/>
                    </a:cubicBezTo>
                    <a:cubicBezTo>
                      <a:pt x="1598" y="532"/>
                      <a:pt x="1603" y="529"/>
                      <a:pt x="1604" y="528"/>
                    </a:cubicBezTo>
                    <a:cubicBezTo>
                      <a:pt x="1608" y="526"/>
                      <a:pt x="1611" y="524"/>
                      <a:pt x="1616" y="523"/>
                    </a:cubicBezTo>
                    <a:cubicBezTo>
                      <a:pt x="1618" y="522"/>
                      <a:pt x="1619" y="522"/>
                      <a:pt x="1621" y="521"/>
                    </a:cubicBezTo>
                    <a:cubicBezTo>
                      <a:pt x="1628" y="519"/>
                      <a:pt x="1634" y="518"/>
                      <a:pt x="1641" y="518"/>
                    </a:cubicBezTo>
                    <a:cubicBezTo>
                      <a:pt x="1642" y="518"/>
                      <a:pt x="1642" y="518"/>
                      <a:pt x="1644" y="518"/>
                    </a:cubicBezTo>
                    <a:cubicBezTo>
                      <a:pt x="1642" y="519"/>
                      <a:pt x="1639" y="519"/>
                      <a:pt x="1637" y="520"/>
                    </a:cubicBezTo>
                    <a:cubicBezTo>
                      <a:pt x="1631" y="522"/>
                      <a:pt x="1627" y="524"/>
                      <a:pt x="1622" y="528"/>
                    </a:cubicBezTo>
                    <a:cubicBezTo>
                      <a:pt x="1609" y="540"/>
                      <a:pt x="1611" y="556"/>
                      <a:pt x="1621" y="567"/>
                    </a:cubicBezTo>
                    <a:cubicBezTo>
                      <a:pt x="1628" y="577"/>
                      <a:pt x="1641" y="584"/>
                      <a:pt x="1653" y="582"/>
                    </a:cubicBezTo>
                    <a:cubicBezTo>
                      <a:pt x="1664" y="580"/>
                      <a:pt x="1671" y="573"/>
                      <a:pt x="1673" y="562"/>
                    </a:cubicBezTo>
                    <a:cubicBezTo>
                      <a:pt x="1674" y="554"/>
                      <a:pt x="1671" y="544"/>
                      <a:pt x="1663" y="541"/>
                    </a:cubicBezTo>
                    <a:cubicBezTo>
                      <a:pt x="1658" y="539"/>
                      <a:pt x="1653" y="539"/>
                      <a:pt x="1649" y="542"/>
                    </a:cubicBezTo>
                    <a:cubicBezTo>
                      <a:pt x="1647" y="544"/>
                      <a:pt x="1645" y="546"/>
                      <a:pt x="1645" y="549"/>
                    </a:cubicBezTo>
                    <a:cubicBezTo>
                      <a:pt x="1644" y="553"/>
                      <a:pt x="1645" y="556"/>
                      <a:pt x="1648" y="558"/>
                    </a:cubicBezTo>
                    <a:cubicBezTo>
                      <a:pt x="1651" y="561"/>
                      <a:pt x="1655" y="562"/>
                      <a:pt x="1658" y="560"/>
                    </a:cubicBezTo>
                    <a:cubicBezTo>
                      <a:pt x="1662" y="559"/>
                      <a:pt x="1664" y="555"/>
                      <a:pt x="1663" y="551"/>
                    </a:cubicBezTo>
                    <a:cubicBezTo>
                      <a:pt x="1662" y="546"/>
                      <a:pt x="1658" y="544"/>
                      <a:pt x="1653" y="544"/>
                    </a:cubicBezTo>
                    <a:cubicBezTo>
                      <a:pt x="1649" y="545"/>
                      <a:pt x="1646" y="550"/>
                      <a:pt x="1647" y="554"/>
                    </a:cubicBezTo>
                    <a:cubicBezTo>
                      <a:pt x="1647" y="556"/>
                      <a:pt x="1648" y="557"/>
                      <a:pt x="1649" y="559"/>
                    </a:cubicBezTo>
                    <a:cubicBezTo>
                      <a:pt x="1648" y="558"/>
                      <a:pt x="1648" y="558"/>
                      <a:pt x="1648" y="558"/>
                    </a:cubicBezTo>
                    <a:cubicBezTo>
                      <a:pt x="1646" y="555"/>
                      <a:pt x="1645" y="552"/>
                      <a:pt x="1645" y="549"/>
                    </a:cubicBezTo>
                    <a:cubicBezTo>
                      <a:pt x="1645" y="546"/>
                      <a:pt x="1647" y="544"/>
                      <a:pt x="1649" y="542"/>
                    </a:cubicBezTo>
                    <a:cubicBezTo>
                      <a:pt x="1653" y="540"/>
                      <a:pt x="1658" y="540"/>
                      <a:pt x="1662" y="541"/>
                    </a:cubicBezTo>
                    <a:cubicBezTo>
                      <a:pt x="1669" y="545"/>
                      <a:pt x="1673" y="555"/>
                      <a:pt x="1672" y="562"/>
                    </a:cubicBezTo>
                    <a:cubicBezTo>
                      <a:pt x="1670" y="572"/>
                      <a:pt x="1663" y="579"/>
                      <a:pt x="1653" y="580"/>
                    </a:cubicBezTo>
                    <a:cubicBezTo>
                      <a:pt x="1641" y="582"/>
                      <a:pt x="1629" y="574"/>
                      <a:pt x="1622" y="565"/>
                    </a:cubicBezTo>
                    <a:cubicBezTo>
                      <a:pt x="1614" y="554"/>
                      <a:pt x="1613" y="541"/>
                      <a:pt x="1624" y="531"/>
                    </a:cubicBezTo>
                    <a:cubicBezTo>
                      <a:pt x="1628" y="527"/>
                      <a:pt x="1633" y="525"/>
                      <a:pt x="1638" y="524"/>
                    </a:cubicBezTo>
                    <a:cubicBezTo>
                      <a:pt x="1642" y="522"/>
                      <a:pt x="1645" y="522"/>
                      <a:pt x="1649" y="521"/>
                    </a:cubicBezTo>
                    <a:cubicBezTo>
                      <a:pt x="1657" y="520"/>
                      <a:pt x="1668" y="518"/>
                      <a:pt x="1678" y="515"/>
                    </a:cubicBezTo>
                    <a:cubicBezTo>
                      <a:pt x="1684" y="514"/>
                      <a:pt x="1689" y="511"/>
                      <a:pt x="1695" y="508"/>
                    </a:cubicBezTo>
                    <a:cubicBezTo>
                      <a:pt x="1693" y="511"/>
                      <a:pt x="1691" y="514"/>
                      <a:pt x="1690" y="517"/>
                    </a:cubicBezTo>
                    <a:cubicBezTo>
                      <a:pt x="1688" y="525"/>
                      <a:pt x="1687" y="534"/>
                      <a:pt x="1689" y="541"/>
                    </a:cubicBezTo>
                    <a:close/>
                    <a:moveTo>
                      <a:pt x="1562" y="558"/>
                    </a:moveTo>
                    <a:cubicBezTo>
                      <a:pt x="1563" y="554"/>
                      <a:pt x="1567" y="551"/>
                      <a:pt x="1570" y="553"/>
                    </a:cubicBezTo>
                    <a:cubicBezTo>
                      <a:pt x="1576" y="555"/>
                      <a:pt x="1575" y="563"/>
                      <a:pt x="1570" y="565"/>
                    </a:cubicBezTo>
                    <a:cubicBezTo>
                      <a:pt x="1566" y="567"/>
                      <a:pt x="1563" y="565"/>
                      <a:pt x="1559" y="569"/>
                    </a:cubicBezTo>
                    <a:cubicBezTo>
                      <a:pt x="1562" y="564"/>
                      <a:pt x="1560" y="562"/>
                      <a:pt x="1562" y="558"/>
                    </a:cubicBezTo>
                    <a:close/>
                    <a:moveTo>
                      <a:pt x="1635" y="514"/>
                    </a:moveTo>
                    <a:cubicBezTo>
                      <a:pt x="1622" y="514"/>
                      <a:pt x="1609" y="503"/>
                      <a:pt x="1606" y="493"/>
                    </a:cubicBezTo>
                    <a:cubicBezTo>
                      <a:pt x="1604" y="485"/>
                      <a:pt x="1603" y="478"/>
                      <a:pt x="1597" y="473"/>
                    </a:cubicBezTo>
                    <a:cubicBezTo>
                      <a:pt x="1592" y="469"/>
                      <a:pt x="1582" y="467"/>
                      <a:pt x="1579" y="472"/>
                    </a:cubicBezTo>
                    <a:cubicBezTo>
                      <a:pt x="1584" y="470"/>
                      <a:pt x="1589" y="475"/>
                      <a:pt x="1592" y="480"/>
                    </a:cubicBezTo>
                    <a:cubicBezTo>
                      <a:pt x="1594" y="483"/>
                      <a:pt x="1596" y="487"/>
                      <a:pt x="1601" y="489"/>
                    </a:cubicBezTo>
                    <a:cubicBezTo>
                      <a:pt x="1597" y="499"/>
                      <a:pt x="1603" y="506"/>
                      <a:pt x="1609" y="509"/>
                    </a:cubicBezTo>
                    <a:cubicBezTo>
                      <a:pt x="1616" y="513"/>
                      <a:pt x="1627" y="516"/>
                      <a:pt x="1635" y="514"/>
                    </a:cubicBezTo>
                    <a:close/>
                    <a:moveTo>
                      <a:pt x="1594" y="622"/>
                    </a:moveTo>
                    <a:cubicBezTo>
                      <a:pt x="1596" y="642"/>
                      <a:pt x="1579" y="652"/>
                      <a:pt x="1574" y="658"/>
                    </a:cubicBezTo>
                    <a:cubicBezTo>
                      <a:pt x="1565" y="668"/>
                      <a:pt x="1574" y="675"/>
                      <a:pt x="1585" y="667"/>
                    </a:cubicBezTo>
                    <a:cubicBezTo>
                      <a:pt x="1593" y="660"/>
                      <a:pt x="1601" y="640"/>
                      <a:pt x="1594" y="622"/>
                    </a:cubicBezTo>
                    <a:close/>
                    <a:moveTo>
                      <a:pt x="1579" y="536"/>
                    </a:moveTo>
                    <a:cubicBezTo>
                      <a:pt x="1585" y="538"/>
                      <a:pt x="1589" y="545"/>
                      <a:pt x="1589" y="549"/>
                    </a:cubicBezTo>
                    <a:cubicBezTo>
                      <a:pt x="1596" y="550"/>
                      <a:pt x="1602" y="538"/>
                      <a:pt x="1594" y="532"/>
                    </a:cubicBezTo>
                    <a:cubicBezTo>
                      <a:pt x="1589" y="528"/>
                      <a:pt x="1581" y="530"/>
                      <a:pt x="1579" y="536"/>
                    </a:cubicBezTo>
                    <a:close/>
                    <a:moveTo>
                      <a:pt x="1623" y="516"/>
                    </a:moveTo>
                    <a:cubicBezTo>
                      <a:pt x="1599" y="514"/>
                      <a:pt x="1587" y="491"/>
                      <a:pt x="1581" y="486"/>
                    </a:cubicBezTo>
                    <a:cubicBezTo>
                      <a:pt x="1569" y="475"/>
                      <a:pt x="1558" y="488"/>
                      <a:pt x="1570" y="501"/>
                    </a:cubicBezTo>
                    <a:cubicBezTo>
                      <a:pt x="1577" y="509"/>
                      <a:pt x="1597" y="520"/>
                      <a:pt x="1623" y="516"/>
                    </a:cubicBezTo>
                    <a:close/>
                    <a:moveTo>
                      <a:pt x="1630" y="585"/>
                    </a:moveTo>
                    <a:cubicBezTo>
                      <a:pt x="1641" y="584"/>
                      <a:pt x="1653" y="585"/>
                      <a:pt x="1661" y="591"/>
                    </a:cubicBezTo>
                    <a:cubicBezTo>
                      <a:pt x="1670" y="597"/>
                      <a:pt x="1675" y="607"/>
                      <a:pt x="1673" y="617"/>
                    </a:cubicBezTo>
                    <a:cubicBezTo>
                      <a:pt x="1672" y="623"/>
                      <a:pt x="1669" y="628"/>
                      <a:pt x="1665" y="632"/>
                    </a:cubicBezTo>
                    <a:cubicBezTo>
                      <a:pt x="1660" y="637"/>
                      <a:pt x="1655" y="639"/>
                      <a:pt x="1649" y="641"/>
                    </a:cubicBezTo>
                    <a:cubicBezTo>
                      <a:pt x="1642" y="643"/>
                      <a:pt x="1637" y="643"/>
                      <a:pt x="1631" y="642"/>
                    </a:cubicBezTo>
                    <a:cubicBezTo>
                      <a:pt x="1628" y="641"/>
                      <a:pt x="1625" y="641"/>
                      <a:pt x="1623" y="640"/>
                    </a:cubicBezTo>
                    <a:cubicBezTo>
                      <a:pt x="1615" y="637"/>
                      <a:pt x="1610" y="634"/>
                      <a:pt x="1604" y="629"/>
                    </a:cubicBezTo>
                    <a:cubicBezTo>
                      <a:pt x="1596" y="622"/>
                      <a:pt x="1591" y="615"/>
                      <a:pt x="1587" y="604"/>
                    </a:cubicBezTo>
                    <a:cubicBezTo>
                      <a:pt x="1587" y="603"/>
                      <a:pt x="1587" y="603"/>
                      <a:pt x="1587" y="602"/>
                    </a:cubicBezTo>
                    <a:cubicBezTo>
                      <a:pt x="1585" y="609"/>
                      <a:pt x="1580" y="616"/>
                      <a:pt x="1574" y="621"/>
                    </a:cubicBezTo>
                    <a:cubicBezTo>
                      <a:pt x="1567" y="628"/>
                      <a:pt x="1558" y="632"/>
                      <a:pt x="1549" y="631"/>
                    </a:cubicBezTo>
                    <a:cubicBezTo>
                      <a:pt x="1545" y="631"/>
                      <a:pt x="1541" y="629"/>
                      <a:pt x="1537" y="626"/>
                    </a:cubicBezTo>
                    <a:cubicBezTo>
                      <a:pt x="1542" y="629"/>
                      <a:pt x="1546" y="629"/>
                      <a:pt x="1549" y="629"/>
                    </a:cubicBezTo>
                    <a:cubicBezTo>
                      <a:pt x="1558" y="630"/>
                      <a:pt x="1566" y="626"/>
                      <a:pt x="1573" y="620"/>
                    </a:cubicBezTo>
                    <a:cubicBezTo>
                      <a:pt x="1577" y="615"/>
                      <a:pt x="1580" y="610"/>
                      <a:pt x="1582" y="605"/>
                    </a:cubicBezTo>
                    <a:cubicBezTo>
                      <a:pt x="1586" y="594"/>
                      <a:pt x="1585" y="585"/>
                      <a:pt x="1588" y="575"/>
                    </a:cubicBezTo>
                    <a:cubicBezTo>
                      <a:pt x="1588" y="574"/>
                      <a:pt x="1588" y="574"/>
                      <a:pt x="1588" y="574"/>
                    </a:cubicBezTo>
                    <a:cubicBezTo>
                      <a:pt x="1590" y="568"/>
                      <a:pt x="1592" y="563"/>
                      <a:pt x="1595" y="558"/>
                    </a:cubicBezTo>
                    <a:cubicBezTo>
                      <a:pt x="1596" y="556"/>
                      <a:pt x="1603" y="544"/>
                      <a:pt x="1605" y="544"/>
                    </a:cubicBezTo>
                    <a:cubicBezTo>
                      <a:pt x="1605" y="546"/>
                      <a:pt x="1601" y="553"/>
                      <a:pt x="1600" y="555"/>
                    </a:cubicBezTo>
                    <a:cubicBezTo>
                      <a:pt x="1597" y="561"/>
                      <a:pt x="1594" y="567"/>
                      <a:pt x="1591" y="575"/>
                    </a:cubicBezTo>
                    <a:cubicBezTo>
                      <a:pt x="1591" y="576"/>
                      <a:pt x="1591" y="576"/>
                      <a:pt x="1591" y="576"/>
                    </a:cubicBezTo>
                    <a:cubicBezTo>
                      <a:pt x="1589" y="585"/>
                      <a:pt x="1588" y="593"/>
                      <a:pt x="1590" y="603"/>
                    </a:cubicBezTo>
                    <a:cubicBezTo>
                      <a:pt x="1594" y="615"/>
                      <a:pt x="1601" y="626"/>
                      <a:pt x="1612" y="630"/>
                    </a:cubicBezTo>
                    <a:cubicBezTo>
                      <a:pt x="1619" y="633"/>
                      <a:pt x="1629" y="632"/>
                      <a:pt x="1632" y="624"/>
                    </a:cubicBezTo>
                    <a:cubicBezTo>
                      <a:pt x="1633" y="622"/>
                      <a:pt x="1632" y="619"/>
                      <a:pt x="1630" y="618"/>
                    </a:cubicBezTo>
                    <a:cubicBezTo>
                      <a:pt x="1628" y="616"/>
                      <a:pt x="1626" y="616"/>
                      <a:pt x="1624" y="618"/>
                    </a:cubicBezTo>
                    <a:cubicBezTo>
                      <a:pt x="1623" y="619"/>
                      <a:pt x="1622" y="620"/>
                      <a:pt x="1622" y="622"/>
                    </a:cubicBezTo>
                    <a:cubicBezTo>
                      <a:pt x="1622" y="624"/>
                      <a:pt x="1625" y="626"/>
                      <a:pt x="1627" y="624"/>
                    </a:cubicBezTo>
                    <a:cubicBezTo>
                      <a:pt x="1628" y="624"/>
                      <a:pt x="1629" y="623"/>
                      <a:pt x="1629" y="622"/>
                    </a:cubicBezTo>
                    <a:cubicBezTo>
                      <a:pt x="1630" y="623"/>
                      <a:pt x="1630" y="625"/>
                      <a:pt x="1628" y="626"/>
                    </a:cubicBezTo>
                    <a:cubicBezTo>
                      <a:pt x="1626" y="628"/>
                      <a:pt x="1624" y="628"/>
                      <a:pt x="1621" y="626"/>
                    </a:cubicBezTo>
                    <a:cubicBezTo>
                      <a:pt x="1618" y="624"/>
                      <a:pt x="1617" y="619"/>
                      <a:pt x="1619" y="616"/>
                    </a:cubicBezTo>
                    <a:cubicBezTo>
                      <a:pt x="1621" y="613"/>
                      <a:pt x="1624" y="611"/>
                      <a:pt x="1627" y="611"/>
                    </a:cubicBezTo>
                    <a:cubicBezTo>
                      <a:pt x="1630" y="610"/>
                      <a:pt x="1633" y="611"/>
                      <a:pt x="1635" y="614"/>
                    </a:cubicBezTo>
                    <a:cubicBezTo>
                      <a:pt x="1638" y="616"/>
                      <a:pt x="1639" y="621"/>
                      <a:pt x="1637" y="625"/>
                    </a:cubicBezTo>
                    <a:cubicBezTo>
                      <a:pt x="1634" y="633"/>
                      <a:pt x="1623" y="636"/>
                      <a:pt x="1615" y="633"/>
                    </a:cubicBezTo>
                    <a:cubicBezTo>
                      <a:pt x="1612" y="632"/>
                      <a:pt x="1609" y="630"/>
                      <a:pt x="1607" y="628"/>
                    </a:cubicBezTo>
                    <a:cubicBezTo>
                      <a:pt x="1614" y="634"/>
                      <a:pt x="1621" y="638"/>
                      <a:pt x="1631" y="640"/>
                    </a:cubicBezTo>
                    <a:cubicBezTo>
                      <a:pt x="1637" y="641"/>
                      <a:pt x="1642" y="641"/>
                      <a:pt x="1648" y="640"/>
                    </a:cubicBezTo>
                    <a:cubicBezTo>
                      <a:pt x="1655" y="638"/>
                      <a:pt x="1659" y="636"/>
                      <a:pt x="1664" y="631"/>
                    </a:cubicBezTo>
                    <a:cubicBezTo>
                      <a:pt x="1667" y="629"/>
                      <a:pt x="1668" y="627"/>
                      <a:pt x="1670" y="624"/>
                    </a:cubicBezTo>
                    <a:cubicBezTo>
                      <a:pt x="1670" y="624"/>
                      <a:pt x="1670" y="624"/>
                      <a:pt x="1670" y="624"/>
                    </a:cubicBezTo>
                    <a:cubicBezTo>
                      <a:pt x="1664" y="631"/>
                      <a:pt x="1653" y="632"/>
                      <a:pt x="1649" y="620"/>
                    </a:cubicBezTo>
                    <a:cubicBezTo>
                      <a:pt x="1645" y="611"/>
                      <a:pt x="1652" y="594"/>
                      <a:pt x="1630" y="585"/>
                    </a:cubicBezTo>
                    <a:close/>
                    <a:moveTo>
                      <a:pt x="1550" y="629"/>
                    </a:moveTo>
                    <a:cubicBezTo>
                      <a:pt x="1552" y="617"/>
                      <a:pt x="1536" y="616"/>
                      <a:pt x="1531" y="615"/>
                    </a:cubicBezTo>
                    <a:cubicBezTo>
                      <a:pt x="1527" y="614"/>
                      <a:pt x="1524" y="612"/>
                      <a:pt x="1523" y="609"/>
                    </a:cubicBezTo>
                    <a:cubicBezTo>
                      <a:pt x="1522" y="614"/>
                      <a:pt x="1525" y="625"/>
                      <a:pt x="1529" y="629"/>
                    </a:cubicBezTo>
                    <a:cubicBezTo>
                      <a:pt x="1533" y="635"/>
                      <a:pt x="1541" y="638"/>
                      <a:pt x="1548" y="632"/>
                    </a:cubicBezTo>
                    <a:cubicBezTo>
                      <a:pt x="1544" y="632"/>
                      <a:pt x="1538" y="629"/>
                      <a:pt x="1536" y="625"/>
                    </a:cubicBezTo>
                    <a:cubicBezTo>
                      <a:pt x="1538" y="627"/>
                      <a:pt x="1544" y="629"/>
                      <a:pt x="1550" y="629"/>
                    </a:cubicBezTo>
                    <a:close/>
                    <a:moveTo>
                      <a:pt x="1610" y="539"/>
                    </a:moveTo>
                    <a:cubicBezTo>
                      <a:pt x="1606" y="565"/>
                      <a:pt x="1620" y="581"/>
                      <a:pt x="1622" y="592"/>
                    </a:cubicBezTo>
                    <a:cubicBezTo>
                      <a:pt x="1625" y="606"/>
                      <a:pt x="1609" y="609"/>
                      <a:pt x="1603" y="595"/>
                    </a:cubicBezTo>
                    <a:cubicBezTo>
                      <a:pt x="1597" y="580"/>
                      <a:pt x="1601" y="557"/>
                      <a:pt x="1610" y="539"/>
                    </a:cubicBezTo>
                    <a:close/>
                    <a:moveTo>
                      <a:pt x="1597" y="627"/>
                    </a:moveTo>
                    <a:cubicBezTo>
                      <a:pt x="1608" y="644"/>
                      <a:pt x="1644" y="659"/>
                      <a:pt x="1656" y="640"/>
                    </a:cubicBezTo>
                    <a:cubicBezTo>
                      <a:pt x="1660" y="642"/>
                      <a:pt x="1660" y="649"/>
                      <a:pt x="1656" y="654"/>
                    </a:cubicBezTo>
                    <a:cubicBezTo>
                      <a:pt x="1651" y="659"/>
                      <a:pt x="1642" y="661"/>
                      <a:pt x="1635" y="656"/>
                    </a:cubicBezTo>
                    <a:cubicBezTo>
                      <a:pt x="1631" y="660"/>
                      <a:pt x="1619" y="657"/>
                      <a:pt x="1608" y="646"/>
                    </a:cubicBezTo>
                    <a:cubicBezTo>
                      <a:pt x="1611" y="654"/>
                      <a:pt x="1612" y="664"/>
                      <a:pt x="1610" y="672"/>
                    </a:cubicBezTo>
                    <a:cubicBezTo>
                      <a:pt x="1608" y="682"/>
                      <a:pt x="1603" y="692"/>
                      <a:pt x="1596" y="699"/>
                    </a:cubicBezTo>
                    <a:cubicBezTo>
                      <a:pt x="1589" y="707"/>
                      <a:pt x="1579" y="710"/>
                      <a:pt x="1568" y="707"/>
                    </a:cubicBezTo>
                    <a:cubicBezTo>
                      <a:pt x="1561" y="705"/>
                      <a:pt x="1554" y="700"/>
                      <a:pt x="1553" y="692"/>
                    </a:cubicBezTo>
                    <a:cubicBezTo>
                      <a:pt x="1552" y="686"/>
                      <a:pt x="1556" y="680"/>
                      <a:pt x="1561" y="676"/>
                    </a:cubicBezTo>
                    <a:cubicBezTo>
                      <a:pt x="1567" y="673"/>
                      <a:pt x="1573" y="673"/>
                      <a:pt x="1580" y="674"/>
                    </a:cubicBezTo>
                    <a:cubicBezTo>
                      <a:pt x="1567" y="678"/>
                      <a:pt x="1571" y="689"/>
                      <a:pt x="1568" y="694"/>
                    </a:cubicBezTo>
                    <a:cubicBezTo>
                      <a:pt x="1565" y="701"/>
                      <a:pt x="1559" y="700"/>
                      <a:pt x="1556" y="696"/>
                    </a:cubicBezTo>
                    <a:cubicBezTo>
                      <a:pt x="1556" y="696"/>
                      <a:pt x="1556" y="696"/>
                      <a:pt x="1556" y="696"/>
                    </a:cubicBezTo>
                    <a:cubicBezTo>
                      <a:pt x="1558" y="701"/>
                      <a:pt x="1563" y="704"/>
                      <a:pt x="1568" y="706"/>
                    </a:cubicBezTo>
                    <a:cubicBezTo>
                      <a:pt x="1577" y="708"/>
                      <a:pt x="1586" y="707"/>
                      <a:pt x="1593" y="700"/>
                    </a:cubicBezTo>
                    <a:cubicBezTo>
                      <a:pt x="1591" y="702"/>
                      <a:pt x="1589" y="702"/>
                      <a:pt x="1587" y="703"/>
                    </a:cubicBezTo>
                    <a:cubicBezTo>
                      <a:pt x="1582" y="703"/>
                      <a:pt x="1577" y="702"/>
                      <a:pt x="1575" y="697"/>
                    </a:cubicBezTo>
                    <a:cubicBezTo>
                      <a:pt x="1574" y="695"/>
                      <a:pt x="1575" y="692"/>
                      <a:pt x="1577" y="690"/>
                    </a:cubicBezTo>
                    <a:cubicBezTo>
                      <a:pt x="1578" y="689"/>
                      <a:pt x="1580" y="688"/>
                      <a:pt x="1582" y="689"/>
                    </a:cubicBezTo>
                    <a:cubicBezTo>
                      <a:pt x="1583" y="689"/>
                      <a:pt x="1585" y="690"/>
                      <a:pt x="1586" y="692"/>
                    </a:cubicBezTo>
                    <a:cubicBezTo>
                      <a:pt x="1587" y="694"/>
                      <a:pt x="1587" y="697"/>
                      <a:pt x="1584" y="698"/>
                    </a:cubicBezTo>
                    <a:cubicBezTo>
                      <a:pt x="1583" y="699"/>
                      <a:pt x="1581" y="699"/>
                      <a:pt x="1580" y="698"/>
                    </a:cubicBezTo>
                    <a:cubicBezTo>
                      <a:pt x="1580" y="697"/>
                      <a:pt x="1579" y="696"/>
                      <a:pt x="1580" y="695"/>
                    </a:cubicBezTo>
                    <a:cubicBezTo>
                      <a:pt x="1580" y="696"/>
                      <a:pt x="1581" y="697"/>
                      <a:pt x="1581" y="697"/>
                    </a:cubicBezTo>
                    <a:cubicBezTo>
                      <a:pt x="1582" y="698"/>
                      <a:pt x="1584" y="697"/>
                      <a:pt x="1584" y="695"/>
                    </a:cubicBezTo>
                    <a:cubicBezTo>
                      <a:pt x="1584" y="695"/>
                      <a:pt x="1584" y="694"/>
                      <a:pt x="1583" y="693"/>
                    </a:cubicBezTo>
                    <a:cubicBezTo>
                      <a:pt x="1582" y="692"/>
                      <a:pt x="1580" y="692"/>
                      <a:pt x="1579" y="693"/>
                    </a:cubicBezTo>
                    <a:cubicBezTo>
                      <a:pt x="1578" y="694"/>
                      <a:pt x="1577" y="695"/>
                      <a:pt x="1578" y="697"/>
                    </a:cubicBezTo>
                    <a:cubicBezTo>
                      <a:pt x="1580" y="701"/>
                      <a:pt x="1586" y="702"/>
                      <a:pt x="1590" y="701"/>
                    </a:cubicBezTo>
                    <a:cubicBezTo>
                      <a:pt x="1596" y="698"/>
                      <a:pt x="1601" y="691"/>
                      <a:pt x="1604" y="685"/>
                    </a:cubicBezTo>
                    <a:cubicBezTo>
                      <a:pt x="1611" y="670"/>
                      <a:pt x="1611" y="654"/>
                      <a:pt x="1604" y="641"/>
                    </a:cubicBezTo>
                    <a:cubicBezTo>
                      <a:pt x="1601" y="637"/>
                      <a:pt x="1599" y="632"/>
                      <a:pt x="1597" y="627"/>
                    </a:cubicBezTo>
                    <a:close/>
                    <a:moveTo>
                      <a:pt x="1585" y="611"/>
                    </a:moveTo>
                    <a:cubicBezTo>
                      <a:pt x="1590" y="620"/>
                      <a:pt x="1578" y="631"/>
                      <a:pt x="1568" y="635"/>
                    </a:cubicBezTo>
                    <a:cubicBezTo>
                      <a:pt x="1558" y="639"/>
                      <a:pt x="1544" y="641"/>
                      <a:pt x="1538" y="653"/>
                    </a:cubicBezTo>
                    <a:cubicBezTo>
                      <a:pt x="1535" y="659"/>
                      <a:pt x="1536" y="667"/>
                      <a:pt x="1541" y="672"/>
                    </a:cubicBezTo>
                    <a:cubicBezTo>
                      <a:pt x="1543" y="675"/>
                      <a:pt x="1548" y="677"/>
                      <a:pt x="1552" y="674"/>
                    </a:cubicBezTo>
                    <a:cubicBezTo>
                      <a:pt x="1548" y="674"/>
                      <a:pt x="1544" y="670"/>
                      <a:pt x="1544" y="665"/>
                    </a:cubicBezTo>
                    <a:cubicBezTo>
                      <a:pt x="1544" y="661"/>
                      <a:pt x="1549" y="657"/>
                      <a:pt x="1554" y="655"/>
                    </a:cubicBezTo>
                    <a:cubicBezTo>
                      <a:pt x="1564" y="653"/>
                      <a:pt x="1574" y="652"/>
                      <a:pt x="1582" y="646"/>
                    </a:cubicBezTo>
                    <a:cubicBezTo>
                      <a:pt x="1592" y="638"/>
                      <a:pt x="1596" y="623"/>
                      <a:pt x="1585" y="611"/>
                    </a:cubicBezTo>
                    <a:close/>
                    <a:moveTo>
                      <a:pt x="1556" y="573"/>
                    </a:moveTo>
                    <a:cubicBezTo>
                      <a:pt x="1547" y="579"/>
                      <a:pt x="1541" y="595"/>
                      <a:pt x="1543" y="606"/>
                    </a:cubicBezTo>
                    <a:cubicBezTo>
                      <a:pt x="1545" y="617"/>
                      <a:pt x="1556" y="618"/>
                      <a:pt x="1556" y="606"/>
                    </a:cubicBezTo>
                    <a:cubicBezTo>
                      <a:pt x="1556" y="596"/>
                      <a:pt x="1550" y="581"/>
                      <a:pt x="1556" y="573"/>
                    </a:cubicBezTo>
                    <a:close/>
                    <a:moveTo>
                      <a:pt x="1616" y="377"/>
                    </a:moveTo>
                    <a:cubicBezTo>
                      <a:pt x="1627" y="347"/>
                      <a:pt x="1603" y="302"/>
                      <a:pt x="1573" y="310"/>
                    </a:cubicBezTo>
                    <a:cubicBezTo>
                      <a:pt x="1571" y="304"/>
                      <a:pt x="1579" y="297"/>
                      <a:pt x="1588" y="297"/>
                    </a:cubicBezTo>
                    <a:cubicBezTo>
                      <a:pt x="1598" y="297"/>
                      <a:pt x="1608" y="307"/>
                      <a:pt x="1609" y="320"/>
                    </a:cubicBezTo>
                    <a:cubicBezTo>
                      <a:pt x="1621" y="318"/>
                      <a:pt x="1634" y="351"/>
                      <a:pt x="1616" y="377"/>
                    </a:cubicBezTo>
                    <a:close/>
                    <a:moveTo>
                      <a:pt x="1755" y="378"/>
                    </a:moveTo>
                    <a:cubicBezTo>
                      <a:pt x="1755" y="381"/>
                      <a:pt x="1753" y="383"/>
                      <a:pt x="1750" y="383"/>
                    </a:cubicBezTo>
                    <a:cubicBezTo>
                      <a:pt x="1748" y="384"/>
                      <a:pt x="1745" y="381"/>
                      <a:pt x="1745" y="379"/>
                    </a:cubicBezTo>
                    <a:cubicBezTo>
                      <a:pt x="1745" y="376"/>
                      <a:pt x="1747" y="374"/>
                      <a:pt x="1750" y="373"/>
                    </a:cubicBezTo>
                    <a:cubicBezTo>
                      <a:pt x="1753" y="373"/>
                      <a:pt x="1755" y="375"/>
                      <a:pt x="1755" y="378"/>
                    </a:cubicBezTo>
                    <a:close/>
                    <a:moveTo>
                      <a:pt x="1758" y="388"/>
                    </a:moveTo>
                    <a:cubicBezTo>
                      <a:pt x="1758" y="390"/>
                      <a:pt x="1756" y="392"/>
                      <a:pt x="1754" y="392"/>
                    </a:cubicBezTo>
                    <a:cubicBezTo>
                      <a:pt x="1752" y="392"/>
                      <a:pt x="1750" y="390"/>
                      <a:pt x="1750" y="388"/>
                    </a:cubicBezTo>
                    <a:cubicBezTo>
                      <a:pt x="1750" y="386"/>
                      <a:pt x="1752" y="384"/>
                      <a:pt x="1754" y="384"/>
                    </a:cubicBezTo>
                    <a:cubicBezTo>
                      <a:pt x="1756" y="384"/>
                      <a:pt x="1758" y="385"/>
                      <a:pt x="1758" y="388"/>
                    </a:cubicBezTo>
                    <a:close/>
                    <a:moveTo>
                      <a:pt x="1746" y="369"/>
                    </a:moveTo>
                    <a:cubicBezTo>
                      <a:pt x="1747" y="374"/>
                      <a:pt x="1743" y="377"/>
                      <a:pt x="1739" y="377"/>
                    </a:cubicBezTo>
                    <a:cubicBezTo>
                      <a:pt x="1735" y="378"/>
                      <a:pt x="1731" y="374"/>
                      <a:pt x="1731" y="370"/>
                    </a:cubicBezTo>
                    <a:cubicBezTo>
                      <a:pt x="1731" y="366"/>
                      <a:pt x="1734" y="362"/>
                      <a:pt x="1738" y="362"/>
                    </a:cubicBezTo>
                    <a:cubicBezTo>
                      <a:pt x="1743" y="362"/>
                      <a:pt x="1746" y="365"/>
                      <a:pt x="1746" y="369"/>
                    </a:cubicBezTo>
                    <a:close/>
                    <a:moveTo>
                      <a:pt x="1626" y="482"/>
                    </a:moveTo>
                    <a:cubicBezTo>
                      <a:pt x="1616" y="479"/>
                      <a:pt x="1604" y="468"/>
                      <a:pt x="1600" y="453"/>
                    </a:cubicBezTo>
                    <a:cubicBezTo>
                      <a:pt x="1597" y="442"/>
                      <a:pt x="1597" y="430"/>
                      <a:pt x="1602" y="420"/>
                    </a:cubicBezTo>
                    <a:cubicBezTo>
                      <a:pt x="1604" y="415"/>
                      <a:pt x="1607" y="411"/>
                      <a:pt x="1612" y="408"/>
                    </a:cubicBezTo>
                    <a:cubicBezTo>
                      <a:pt x="1619" y="403"/>
                      <a:pt x="1628" y="403"/>
                      <a:pt x="1633" y="407"/>
                    </a:cubicBezTo>
                    <a:cubicBezTo>
                      <a:pt x="1639" y="411"/>
                      <a:pt x="1640" y="420"/>
                      <a:pt x="1634" y="423"/>
                    </a:cubicBezTo>
                    <a:cubicBezTo>
                      <a:pt x="1632" y="413"/>
                      <a:pt x="1621" y="412"/>
                      <a:pt x="1613" y="419"/>
                    </a:cubicBezTo>
                    <a:cubicBezTo>
                      <a:pt x="1605" y="426"/>
                      <a:pt x="1603" y="442"/>
                      <a:pt x="1605" y="452"/>
                    </a:cubicBezTo>
                    <a:cubicBezTo>
                      <a:pt x="1610" y="471"/>
                      <a:pt x="1620" y="478"/>
                      <a:pt x="1626" y="482"/>
                    </a:cubicBezTo>
                    <a:close/>
                    <a:moveTo>
                      <a:pt x="1608" y="402"/>
                    </a:moveTo>
                    <a:cubicBezTo>
                      <a:pt x="1627" y="373"/>
                      <a:pt x="1667" y="363"/>
                      <a:pt x="1688" y="376"/>
                    </a:cubicBezTo>
                    <a:cubicBezTo>
                      <a:pt x="1711" y="391"/>
                      <a:pt x="1697" y="410"/>
                      <a:pt x="1677" y="398"/>
                    </a:cubicBezTo>
                    <a:cubicBezTo>
                      <a:pt x="1667" y="391"/>
                      <a:pt x="1631" y="377"/>
                      <a:pt x="1608" y="402"/>
                    </a:cubicBezTo>
                    <a:close/>
                    <a:moveTo>
                      <a:pt x="1475" y="772"/>
                    </a:moveTo>
                    <a:cubicBezTo>
                      <a:pt x="1480" y="746"/>
                      <a:pt x="1465" y="731"/>
                      <a:pt x="1463" y="719"/>
                    </a:cubicBezTo>
                    <a:cubicBezTo>
                      <a:pt x="1461" y="706"/>
                      <a:pt x="1476" y="703"/>
                      <a:pt x="1482" y="717"/>
                    </a:cubicBezTo>
                    <a:cubicBezTo>
                      <a:pt x="1488" y="731"/>
                      <a:pt x="1484" y="754"/>
                      <a:pt x="1475" y="772"/>
                    </a:cubicBezTo>
                    <a:close/>
                    <a:moveTo>
                      <a:pt x="1510" y="693"/>
                    </a:moveTo>
                    <a:cubicBezTo>
                      <a:pt x="1511" y="696"/>
                      <a:pt x="1511" y="698"/>
                      <a:pt x="1510" y="700"/>
                    </a:cubicBezTo>
                    <a:cubicBezTo>
                      <a:pt x="1509" y="702"/>
                      <a:pt x="1506" y="704"/>
                      <a:pt x="1502" y="704"/>
                    </a:cubicBezTo>
                    <a:cubicBezTo>
                      <a:pt x="1498" y="704"/>
                      <a:pt x="1496" y="700"/>
                      <a:pt x="1496" y="697"/>
                    </a:cubicBezTo>
                    <a:cubicBezTo>
                      <a:pt x="1495" y="691"/>
                      <a:pt x="1500" y="690"/>
                      <a:pt x="1502" y="688"/>
                    </a:cubicBezTo>
                    <a:cubicBezTo>
                      <a:pt x="1505" y="685"/>
                      <a:pt x="1504" y="679"/>
                      <a:pt x="1500" y="675"/>
                    </a:cubicBezTo>
                    <a:cubicBezTo>
                      <a:pt x="1496" y="671"/>
                      <a:pt x="1490" y="669"/>
                      <a:pt x="1485" y="671"/>
                    </a:cubicBezTo>
                    <a:cubicBezTo>
                      <a:pt x="1481" y="673"/>
                      <a:pt x="1479" y="676"/>
                      <a:pt x="1480" y="680"/>
                    </a:cubicBezTo>
                    <a:cubicBezTo>
                      <a:pt x="1482" y="676"/>
                      <a:pt x="1488" y="676"/>
                      <a:pt x="1489" y="681"/>
                    </a:cubicBezTo>
                    <a:cubicBezTo>
                      <a:pt x="1490" y="683"/>
                      <a:pt x="1489" y="689"/>
                      <a:pt x="1489" y="695"/>
                    </a:cubicBezTo>
                    <a:cubicBezTo>
                      <a:pt x="1488" y="701"/>
                      <a:pt x="1488" y="706"/>
                      <a:pt x="1491" y="711"/>
                    </a:cubicBezTo>
                    <a:cubicBezTo>
                      <a:pt x="1496" y="719"/>
                      <a:pt x="1508" y="721"/>
                      <a:pt x="1515" y="715"/>
                    </a:cubicBezTo>
                    <a:cubicBezTo>
                      <a:pt x="1519" y="711"/>
                      <a:pt x="1521" y="706"/>
                      <a:pt x="1521" y="701"/>
                    </a:cubicBezTo>
                    <a:cubicBezTo>
                      <a:pt x="1522" y="696"/>
                      <a:pt x="1520" y="682"/>
                      <a:pt x="1524" y="677"/>
                    </a:cubicBezTo>
                    <a:cubicBezTo>
                      <a:pt x="1527" y="673"/>
                      <a:pt x="1532" y="673"/>
                      <a:pt x="1533" y="676"/>
                    </a:cubicBezTo>
                    <a:cubicBezTo>
                      <a:pt x="1536" y="673"/>
                      <a:pt x="1532" y="668"/>
                      <a:pt x="1528" y="666"/>
                    </a:cubicBezTo>
                    <a:cubicBezTo>
                      <a:pt x="1520" y="664"/>
                      <a:pt x="1509" y="670"/>
                      <a:pt x="1507" y="680"/>
                    </a:cubicBezTo>
                    <a:cubicBezTo>
                      <a:pt x="1507" y="684"/>
                      <a:pt x="1508" y="688"/>
                      <a:pt x="1510" y="693"/>
                    </a:cubicBezTo>
                    <a:close/>
                    <a:moveTo>
                      <a:pt x="1504" y="678"/>
                    </a:moveTo>
                    <a:cubicBezTo>
                      <a:pt x="1501" y="667"/>
                      <a:pt x="1505" y="650"/>
                      <a:pt x="1514" y="642"/>
                    </a:cubicBezTo>
                    <a:cubicBezTo>
                      <a:pt x="1523" y="634"/>
                      <a:pt x="1533" y="639"/>
                      <a:pt x="1525" y="650"/>
                    </a:cubicBezTo>
                    <a:cubicBezTo>
                      <a:pt x="1519" y="658"/>
                      <a:pt x="1505" y="667"/>
                      <a:pt x="1504" y="678"/>
                    </a:cubicBezTo>
                    <a:close/>
                    <a:moveTo>
                      <a:pt x="1507" y="721"/>
                    </a:moveTo>
                    <a:cubicBezTo>
                      <a:pt x="1502" y="722"/>
                      <a:pt x="1495" y="719"/>
                      <a:pt x="1492" y="716"/>
                    </a:cubicBezTo>
                    <a:cubicBezTo>
                      <a:pt x="1487" y="718"/>
                      <a:pt x="1488" y="731"/>
                      <a:pt x="1498" y="732"/>
                    </a:cubicBezTo>
                    <a:cubicBezTo>
                      <a:pt x="1504" y="732"/>
                      <a:pt x="1509" y="726"/>
                      <a:pt x="1507" y="721"/>
                    </a:cubicBezTo>
                    <a:close/>
                    <a:moveTo>
                      <a:pt x="1825" y="856"/>
                    </a:moveTo>
                    <a:cubicBezTo>
                      <a:pt x="1824" y="860"/>
                      <a:pt x="1821" y="862"/>
                      <a:pt x="1818" y="861"/>
                    </a:cubicBezTo>
                    <a:cubicBezTo>
                      <a:pt x="1812" y="860"/>
                      <a:pt x="1812" y="852"/>
                      <a:pt x="1817" y="849"/>
                    </a:cubicBezTo>
                    <a:cubicBezTo>
                      <a:pt x="1821" y="848"/>
                      <a:pt x="1823" y="849"/>
                      <a:pt x="1827" y="845"/>
                    </a:cubicBezTo>
                    <a:cubicBezTo>
                      <a:pt x="1825" y="850"/>
                      <a:pt x="1826" y="852"/>
                      <a:pt x="1825" y="856"/>
                    </a:cubicBezTo>
                    <a:close/>
                    <a:moveTo>
                      <a:pt x="1733" y="1130"/>
                    </a:moveTo>
                    <a:cubicBezTo>
                      <a:pt x="1707" y="1127"/>
                      <a:pt x="1693" y="1110"/>
                      <a:pt x="1688" y="1092"/>
                    </a:cubicBezTo>
                    <a:cubicBezTo>
                      <a:pt x="1683" y="1076"/>
                      <a:pt x="1691" y="1065"/>
                      <a:pt x="1689" y="1054"/>
                    </a:cubicBezTo>
                    <a:cubicBezTo>
                      <a:pt x="1688" y="1051"/>
                      <a:pt x="1686" y="1047"/>
                      <a:pt x="1682" y="1045"/>
                    </a:cubicBezTo>
                    <a:cubicBezTo>
                      <a:pt x="1693" y="1041"/>
                      <a:pt x="1704" y="1049"/>
                      <a:pt x="1705" y="1060"/>
                    </a:cubicBezTo>
                    <a:cubicBezTo>
                      <a:pt x="1707" y="1074"/>
                      <a:pt x="1700" y="1083"/>
                      <a:pt x="1705" y="1098"/>
                    </a:cubicBezTo>
                    <a:cubicBezTo>
                      <a:pt x="1709" y="1113"/>
                      <a:pt x="1720" y="1125"/>
                      <a:pt x="1733" y="1130"/>
                    </a:cubicBezTo>
                    <a:close/>
                    <a:moveTo>
                      <a:pt x="1781" y="1161"/>
                    </a:moveTo>
                    <a:cubicBezTo>
                      <a:pt x="1756" y="1161"/>
                      <a:pt x="1743" y="1141"/>
                      <a:pt x="1733" y="1134"/>
                    </a:cubicBezTo>
                    <a:cubicBezTo>
                      <a:pt x="1719" y="1125"/>
                      <a:pt x="1711" y="1135"/>
                      <a:pt x="1723" y="1148"/>
                    </a:cubicBezTo>
                    <a:cubicBezTo>
                      <a:pt x="1735" y="1162"/>
                      <a:pt x="1762" y="1169"/>
                      <a:pt x="1781" y="1161"/>
                    </a:cubicBezTo>
                    <a:close/>
                    <a:moveTo>
                      <a:pt x="2150" y="644"/>
                    </a:moveTo>
                    <a:cubicBezTo>
                      <a:pt x="2174" y="644"/>
                      <a:pt x="2193" y="626"/>
                      <a:pt x="2197" y="608"/>
                    </a:cubicBezTo>
                    <a:cubicBezTo>
                      <a:pt x="2201" y="593"/>
                      <a:pt x="2188" y="585"/>
                      <a:pt x="2183" y="603"/>
                    </a:cubicBezTo>
                    <a:cubicBezTo>
                      <a:pt x="2179" y="618"/>
                      <a:pt x="2174" y="637"/>
                      <a:pt x="2150" y="644"/>
                    </a:cubicBezTo>
                    <a:close/>
                    <a:moveTo>
                      <a:pt x="2111" y="347"/>
                    </a:moveTo>
                    <a:cubicBezTo>
                      <a:pt x="2128" y="347"/>
                      <a:pt x="2152" y="361"/>
                      <a:pt x="2161" y="377"/>
                    </a:cubicBezTo>
                    <a:cubicBezTo>
                      <a:pt x="2169" y="393"/>
                      <a:pt x="2157" y="403"/>
                      <a:pt x="2144" y="387"/>
                    </a:cubicBezTo>
                    <a:cubicBezTo>
                      <a:pt x="2134" y="375"/>
                      <a:pt x="2131" y="354"/>
                      <a:pt x="2111" y="347"/>
                    </a:cubicBezTo>
                    <a:close/>
                    <a:moveTo>
                      <a:pt x="2199" y="625"/>
                    </a:moveTo>
                    <a:cubicBezTo>
                      <a:pt x="2219" y="611"/>
                      <a:pt x="2218" y="590"/>
                      <a:pt x="2212" y="572"/>
                    </a:cubicBezTo>
                    <a:cubicBezTo>
                      <a:pt x="2209" y="562"/>
                      <a:pt x="2200" y="550"/>
                      <a:pt x="2204" y="540"/>
                    </a:cubicBezTo>
                    <a:cubicBezTo>
                      <a:pt x="2188" y="543"/>
                      <a:pt x="2202" y="573"/>
                      <a:pt x="2205" y="583"/>
                    </a:cubicBezTo>
                    <a:cubicBezTo>
                      <a:pt x="2210" y="599"/>
                      <a:pt x="2209" y="614"/>
                      <a:pt x="2199" y="625"/>
                    </a:cubicBezTo>
                    <a:close/>
                    <a:moveTo>
                      <a:pt x="2136" y="484"/>
                    </a:moveTo>
                    <a:cubicBezTo>
                      <a:pt x="2130" y="509"/>
                      <a:pt x="2113" y="535"/>
                      <a:pt x="2095" y="541"/>
                    </a:cubicBezTo>
                    <a:cubicBezTo>
                      <a:pt x="2078" y="546"/>
                      <a:pt x="2068" y="532"/>
                      <a:pt x="2086" y="522"/>
                    </a:cubicBezTo>
                    <a:cubicBezTo>
                      <a:pt x="2100" y="515"/>
                      <a:pt x="2124" y="506"/>
                      <a:pt x="2136" y="484"/>
                    </a:cubicBezTo>
                    <a:close/>
                    <a:moveTo>
                      <a:pt x="2214" y="356"/>
                    </a:moveTo>
                    <a:cubicBezTo>
                      <a:pt x="2218" y="355"/>
                      <a:pt x="2222" y="356"/>
                      <a:pt x="2224" y="360"/>
                    </a:cubicBezTo>
                    <a:cubicBezTo>
                      <a:pt x="2226" y="366"/>
                      <a:pt x="2219" y="371"/>
                      <a:pt x="2214" y="368"/>
                    </a:cubicBezTo>
                    <a:cubicBezTo>
                      <a:pt x="2210" y="366"/>
                      <a:pt x="2209" y="362"/>
                      <a:pt x="2203" y="361"/>
                    </a:cubicBezTo>
                    <a:cubicBezTo>
                      <a:pt x="2209" y="361"/>
                      <a:pt x="2210" y="358"/>
                      <a:pt x="2214" y="356"/>
                    </a:cubicBezTo>
                    <a:close/>
                    <a:moveTo>
                      <a:pt x="2213" y="355"/>
                    </a:moveTo>
                    <a:cubicBezTo>
                      <a:pt x="2216" y="354"/>
                      <a:pt x="2218" y="353"/>
                      <a:pt x="2221" y="354"/>
                    </a:cubicBezTo>
                    <a:cubicBezTo>
                      <a:pt x="2223" y="356"/>
                      <a:pt x="2226" y="359"/>
                      <a:pt x="2226" y="363"/>
                    </a:cubicBezTo>
                    <a:cubicBezTo>
                      <a:pt x="2226" y="367"/>
                      <a:pt x="2222" y="370"/>
                      <a:pt x="2219" y="371"/>
                    </a:cubicBezTo>
                    <a:cubicBezTo>
                      <a:pt x="2212" y="372"/>
                      <a:pt x="2211" y="367"/>
                      <a:pt x="2208" y="364"/>
                    </a:cubicBezTo>
                    <a:cubicBezTo>
                      <a:pt x="2204" y="362"/>
                      <a:pt x="2198" y="363"/>
                      <a:pt x="2194" y="367"/>
                    </a:cubicBezTo>
                    <a:cubicBezTo>
                      <a:pt x="2189" y="372"/>
                      <a:pt x="2188" y="379"/>
                      <a:pt x="2191" y="385"/>
                    </a:cubicBezTo>
                    <a:cubicBezTo>
                      <a:pt x="2193" y="389"/>
                      <a:pt x="2196" y="391"/>
                      <a:pt x="2200" y="389"/>
                    </a:cubicBezTo>
                    <a:cubicBezTo>
                      <a:pt x="2197" y="387"/>
                      <a:pt x="2196" y="382"/>
                      <a:pt x="2201" y="379"/>
                    </a:cubicBezTo>
                    <a:cubicBezTo>
                      <a:pt x="2204" y="378"/>
                      <a:pt x="2210" y="378"/>
                      <a:pt x="2216" y="379"/>
                    </a:cubicBezTo>
                    <a:cubicBezTo>
                      <a:pt x="2223" y="379"/>
                      <a:pt x="2229" y="378"/>
                      <a:pt x="2234" y="375"/>
                    </a:cubicBezTo>
                    <a:cubicBezTo>
                      <a:pt x="2243" y="369"/>
                      <a:pt x="2244" y="355"/>
                      <a:pt x="2237" y="347"/>
                    </a:cubicBezTo>
                    <a:cubicBezTo>
                      <a:pt x="2232" y="343"/>
                      <a:pt x="2227" y="342"/>
                      <a:pt x="2221" y="342"/>
                    </a:cubicBezTo>
                    <a:cubicBezTo>
                      <a:pt x="2215" y="342"/>
                      <a:pt x="2199" y="345"/>
                      <a:pt x="2193" y="341"/>
                    </a:cubicBezTo>
                    <a:cubicBezTo>
                      <a:pt x="2189" y="338"/>
                      <a:pt x="2189" y="333"/>
                      <a:pt x="2192" y="330"/>
                    </a:cubicBezTo>
                    <a:cubicBezTo>
                      <a:pt x="2188" y="328"/>
                      <a:pt x="2183" y="332"/>
                      <a:pt x="2181" y="337"/>
                    </a:cubicBezTo>
                    <a:cubicBezTo>
                      <a:pt x="2179" y="346"/>
                      <a:pt x="2187" y="358"/>
                      <a:pt x="2199" y="359"/>
                    </a:cubicBezTo>
                    <a:cubicBezTo>
                      <a:pt x="2203" y="359"/>
                      <a:pt x="2208" y="357"/>
                      <a:pt x="2213" y="355"/>
                    </a:cubicBezTo>
                    <a:close/>
                    <a:moveTo>
                      <a:pt x="2196" y="363"/>
                    </a:moveTo>
                    <a:cubicBezTo>
                      <a:pt x="2184" y="368"/>
                      <a:pt x="2165" y="364"/>
                      <a:pt x="2155" y="355"/>
                    </a:cubicBezTo>
                    <a:cubicBezTo>
                      <a:pt x="2146" y="346"/>
                      <a:pt x="2151" y="334"/>
                      <a:pt x="2164" y="342"/>
                    </a:cubicBezTo>
                    <a:cubicBezTo>
                      <a:pt x="2173" y="348"/>
                      <a:pt x="2184" y="363"/>
                      <a:pt x="2196" y="363"/>
                    </a:cubicBezTo>
                    <a:close/>
                    <a:moveTo>
                      <a:pt x="2260" y="365"/>
                    </a:moveTo>
                    <a:cubicBezTo>
                      <a:pt x="2261" y="367"/>
                      <a:pt x="2260" y="368"/>
                      <a:pt x="2259" y="369"/>
                    </a:cubicBezTo>
                    <a:cubicBezTo>
                      <a:pt x="2270" y="369"/>
                      <a:pt x="2287" y="375"/>
                      <a:pt x="2302" y="384"/>
                    </a:cubicBezTo>
                    <a:cubicBezTo>
                      <a:pt x="2297" y="383"/>
                      <a:pt x="2293" y="382"/>
                      <a:pt x="2288" y="382"/>
                    </a:cubicBezTo>
                    <a:cubicBezTo>
                      <a:pt x="2255" y="382"/>
                      <a:pt x="2250" y="405"/>
                      <a:pt x="2226" y="418"/>
                    </a:cubicBezTo>
                    <a:cubicBezTo>
                      <a:pt x="2218" y="423"/>
                      <a:pt x="2206" y="422"/>
                      <a:pt x="2202" y="411"/>
                    </a:cubicBezTo>
                    <a:cubicBezTo>
                      <a:pt x="2200" y="405"/>
                      <a:pt x="2202" y="399"/>
                      <a:pt x="2206" y="395"/>
                    </a:cubicBezTo>
                    <a:cubicBezTo>
                      <a:pt x="2209" y="393"/>
                      <a:pt x="2212" y="392"/>
                      <a:pt x="2216" y="392"/>
                    </a:cubicBezTo>
                    <a:cubicBezTo>
                      <a:pt x="2217" y="392"/>
                      <a:pt x="2219" y="393"/>
                      <a:pt x="2221" y="394"/>
                    </a:cubicBezTo>
                    <a:cubicBezTo>
                      <a:pt x="2220" y="393"/>
                      <a:pt x="2221" y="393"/>
                      <a:pt x="2218" y="393"/>
                    </a:cubicBezTo>
                    <a:cubicBezTo>
                      <a:pt x="2215" y="393"/>
                      <a:pt x="2210" y="396"/>
                      <a:pt x="2210" y="400"/>
                    </a:cubicBezTo>
                    <a:cubicBezTo>
                      <a:pt x="2209" y="404"/>
                      <a:pt x="2213" y="408"/>
                      <a:pt x="2217" y="408"/>
                    </a:cubicBezTo>
                    <a:cubicBezTo>
                      <a:pt x="2221" y="409"/>
                      <a:pt x="2224" y="406"/>
                      <a:pt x="2225" y="403"/>
                    </a:cubicBezTo>
                    <a:cubicBezTo>
                      <a:pt x="2227" y="397"/>
                      <a:pt x="2221" y="392"/>
                      <a:pt x="2216" y="391"/>
                    </a:cubicBezTo>
                    <a:cubicBezTo>
                      <a:pt x="2211" y="390"/>
                      <a:pt x="2208" y="391"/>
                      <a:pt x="2204" y="394"/>
                    </a:cubicBezTo>
                    <a:cubicBezTo>
                      <a:pt x="2199" y="398"/>
                      <a:pt x="2198" y="405"/>
                      <a:pt x="2199" y="411"/>
                    </a:cubicBezTo>
                    <a:cubicBezTo>
                      <a:pt x="2204" y="426"/>
                      <a:pt x="2217" y="427"/>
                      <a:pt x="2227" y="421"/>
                    </a:cubicBezTo>
                    <a:cubicBezTo>
                      <a:pt x="2251" y="407"/>
                      <a:pt x="2257" y="384"/>
                      <a:pt x="2291" y="386"/>
                    </a:cubicBezTo>
                    <a:cubicBezTo>
                      <a:pt x="2304" y="387"/>
                      <a:pt x="2318" y="393"/>
                      <a:pt x="2326" y="408"/>
                    </a:cubicBezTo>
                    <a:cubicBezTo>
                      <a:pt x="2335" y="426"/>
                      <a:pt x="2332" y="450"/>
                      <a:pt x="2314" y="461"/>
                    </a:cubicBezTo>
                    <a:cubicBezTo>
                      <a:pt x="2333" y="448"/>
                      <a:pt x="2328" y="416"/>
                      <a:pt x="2309" y="401"/>
                    </a:cubicBezTo>
                    <a:cubicBezTo>
                      <a:pt x="2300" y="393"/>
                      <a:pt x="2283" y="388"/>
                      <a:pt x="2270" y="394"/>
                    </a:cubicBezTo>
                    <a:cubicBezTo>
                      <a:pt x="2242" y="406"/>
                      <a:pt x="2255" y="436"/>
                      <a:pt x="2281" y="425"/>
                    </a:cubicBezTo>
                    <a:cubicBezTo>
                      <a:pt x="2294" y="420"/>
                      <a:pt x="2308" y="423"/>
                      <a:pt x="2315" y="437"/>
                    </a:cubicBezTo>
                    <a:cubicBezTo>
                      <a:pt x="2319" y="445"/>
                      <a:pt x="2318" y="455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5" y="460"/>
                      <a:pt x="2316" y="460"/>
                    </a:cubicBezTo>
                    <a:cubicBezTo>
                      <a:pt x="2311" y="463"/>
                      <a:pt x="2307" y="467"/>
                      <a:pt x="2303" y="472"/>
                    </a:cubicBezTo>
                    <a:cubicBezTo>
                      <a:pt x="2294" y="483"/>
                      <a:pt x="2289" y="493"/>
                      <a:pt x="2287" y="507"/>
                    </a:cubicBezTo>
                    <a:cubicBezTo>
                      <a:pt x="2287" y="507"/>
                      <a:pt x="2287" y="507"/>
                      <a:pt x="2287" y="507"/>
                    </a:cubicBezTo>
                    <a:cubicBezTo>
                      <a:pt x="2282" y="496"/>
                      <a:pt x="2281" y="474"/>
                      <a:pt x="2287" y="464"/>
                    </a:cubicBezTo>
                    <a:cubicBezTo>
                      <a:pt x="2287" y="463"/>
                      <a:pt x="2286" y="463"/>
                      <a:pt x="2285" y="462"/>
                    </a:cubicBezTo>
                    <a:cubicBezTo>
                      <a:pt x="2280" y="471"/>
                      <a:pt x="2279" y="489"/>
                      <a:pt x="2282" y="502"/>
                    </a:cubicBezTo>
                    <a:cubicBezTo>
                      <a:pt x="2281" y="500"/>
                      <a:pt x="2280" y="499"/>
                      <a:pt x="2279" y="498"/>
                    </a:cubicBezTo>
                    <a:cubicBezTo>
                      <a:pt x="2278" y="497"/>
                      <a:pt x="2278" y="497"/>
                      <a:pt x="2278" y="497"/>
                    </a:cubicBezTo>
                    <a:cubicBezTo>
                      <a:pt x="2273" y="490"/>
                      <a:pt x="2267" y="484"/>
                      <a:pt x="2260" y="479"/>
                    </a:cubicBezTo>
                    <a:cubicBezTo>
                      <a:pt x="2252" y="473"/>
                      <a:pt x="2240" y="467"/>
                      <a:pt x="2238" y="458"/>
                    </a:cubicBezTo>
                    <a:cubicBezTo>
                      <a:pt x="2235" y="449"/>
                      <a:pt x="2238" y="441"/>
                      <a:pt x="2245" y="435"/>
                    </a:cubicBezTo>
                    <a:cubicBezTo>
                      <a:pt x="2251" y="430"/>
                      <a:pt x="2260" y="428"/>
                      <a:pt x="2267" y="432"/>
                    </a:cubicBezTo>
                    <a:cubicBezTo>
                      <a:pt x="2274" y="435"/>
                      <a:pt x="2278" y="442"/>
                      <a:pt x="2277" y="448"/>
                    </a:cubicBezTo>
                    <a:cubicBezTo>
                      <a:pt x="2277" y="454"/>
                      <a:pt x="2273" y="459"/>
                      <a:pt x="2267" y="461"/>
                    </a:cubicBezTo>
                    <a:cubicBezTo>
                      <a:pt x="2271" y="459"/>
                      <a:pt x="2273" y="455"/>
                      <a:pt x="2273" y="451"/>
                    </a:cubicBezTo>
                    <a:cubicBezTo>
                      <a:pt x="2272" y="446"/>
                      <a:pt x="2267" y="443"/>
                      <a:pt x="2263" y="443"/>
                    </a:cubicBezTo>
                    <a:cubicBezTo>
                      <a:pt x="2258" y="444"/>
                      <a:pt x="2254" y="449"/>
                      <a:pt x="2255" y="454"/>
                    </a:cubicBezTo>
                    <a:cubicBezTo>
                      <a:pt x="2256" y="458"/>
                      <a:pt x="2259" y="461"/>
                      <a:pt x="2264" y="461"/>
                    </a:cubicBezTo>
                    <a:cubicBezTo>
                      <a:pt x="2267" y="461"/>
                      <a:pt x="2269" y="461"/>
                      <a:pt x="2271" y="459"/>
                    </a:cubicBezTo>
                    <a:cubicBezTo>
                      <a:pt x="2275" y="457"/>
                      <a:pt x="2277" y="453"/>
                      <a:pt x="2278" y="449"/>
                    </a:cubicBezTo>
                    <a:cubicBezTo>
                      <a:pt x="2279" y="442"/>
                      <a:pt x="2275" y="435"/>
                      <a:pt x="2268" y="431"/>
                    </a:cubicBezTo>
                    <a:cubicBezTo>
                      <a:pt x="2260" y="427"/>
                      <a:pt x="2250" y="429"/>
                      <a:pt x="2244" y="434"/>
                    </a:cubicBezTo>
                    <a:cubicBezTo>
                      <a:pt x="2236" y="440"/>
                      <a:pt x="2233" y="449"/>
                      <a:pt x="2236" y="459"/>
                    </a:cubicBezTo>
                    <a:cubicBezTo>
                      <a:pt x="2236" y="461"/>
                      <a:pt x="2237" y="464"/>
                      <a:pt x="2239" y="466"/>
                    </a:cubicBezTo>
                    <a:cubicBezTo>
                      <a:pt x="2238" y="465"/>
                      <a:pt x="2236" y="464"/>
                      <a:pt x="2235" y="464"/>
                    </a:cubicBezTo>
                    <a:cubicBezTo>
                      <a:pt x="2216" y="455"/>
                      <a:pt x="2194" y="455"/>
                      <a:pt x="2180" y="437"/>
                    </a:cubicBezTo>
                    <a:cubicBezTo>
                      <a:pt x="2179" y="438"/>
                      <a:pt x="2178" y="438"/>
                      <a:pt x="2177" y="439"/>
                    </a:cubicBezTo>
                    <a:cubicBezTo>
                      <a:pt x="2179" y="441"/>
                      <a:pt x="2182" y="444"/>
                      <a:pt x="2184" y="446"/>
                    </a:cubicBezTo>
                    <a:cubicBezTo>
                      <a:pt x="2188" y="450"/>
                      <a:pt x="2191" y="452"/>
                      <a:pt x="2195" y="454"/>
                    </a:cubicBezTo>
                    <a:cubicBezTo>
                      <a:pt x="2191" y="454"/>
                      <a:pt x="2186" y="455"/>
                      <a:pt x="2182" y="456"/>
                    </a:cubicBezTo>
                    <a:cubicBezTo>
                      <a:pt x="2172" y="459"/>
                      <a:pt x="2165" y="462"/>
                      <a:pt x="2157" y="468"/>
                    </a:cubicBezTo>
                    <a:cubicBezTo>
                      <a:pt x="2154" y="470"/>
                      <a:pt x="2152" y="472"/>
                      <a:pt x="2149" y="475"/>
                    </a:cubicBezTo>
                    <a:cubicBezTo>
                      <a:pt x="2143" y="481"/>
                      <a:pt x="2140" y="486"/>
                      <a:pt x="2137" y="494"/>
                    </a:cubicBezTo>
                    <a:cubicBezTo>
                      <a:pt x="2134" y="502"/>
                      <a:pt x="2134" y="508"/>
                      <a:pt x="2135" y="517"/>
                    </a:cubicBezTo>
                    <a:cubicBezTo>
                      <a:pt x="2136" y="524"/>
                      <a:pt x="2139" y="531"/>
                      <a:pt x="2145" y="536"/>
                    </a:cubicBezTo>
                    <a:cubicBezTo>
                      <a:pt x="2154" y="546"/>
                      <a:pt x="2168" y="547"/>
                      <a:pt x="2180" y="543"/>
                    </a:cubicBezTo>
                    <a:cubicBezTo>
                      <a:pt x="2192" y="538"/>
                      <a:pt x="2202" y="527"/>
                      <a:pt x="2208" y="515"/>
                    </a:cubicBezTo>
                    <a:cubicBezTo>
                      <a:pt x="2184" y="531"/>
                      <a:pt x="2171" y="512"/>
                      <a:pt x="2159" y="509"/>
                    </a:cubicBezTo>
                    <a:cubicBezTo>
                      <a:pt x="2143" y="505"/>
                      <a:pt x="2137" y="517"/>
                      <a:pt x="2140" y="528"/>
                    </a:cubicBezTo>
                    <a:cubicBezTo>
                      <a:pt x="2140" y="528"/>
                      <a:pt x="2140" y="528"/>
                      <a:pt x="2140" y="528"/>
                    </a:cubicBezTo>
                    <a:cubicBezTo>
                      <a:pt x="2138" y="524"/>
                      <a:pt x="2137" y="521"/>
                      <a:pt x="2136" y="517"/>
                    </a:cubicBezTo>
                    <a:cubicBezTo>
                      <a:pt x="2135" y="508"/>
                      <a:pt x="2136" y="502"/>
                      <a:pt x="2139" y="494"/>
                    </a:cubicBezTo>
                    <a:cubicBezTo>
                      <a:pt x="2142" y="487"/>
                      <a:pt x="2145" y="482"/>
                      <a:pt x="2151" y="476"/>
                    </a:cubicBezTo>
                    <a:cubicBezTo>
                      <a:pt x="2160" y="468"/>
                      <a:pt x="2168" y="463"/>
                      <a:pt x="2180" y="460"/>
                    </a:cubicBezTo>
                    <a:cubicBezTo>
                      <a:pt x="2177" y="461"/>
                      <a:pt x="2173" y="463"/>
                      <a:pt x="2170" y="465"/>
                    </a:cubicBezTo>
                    <a:cubicBezTo>
                      <a:pt x="2161" y="471"/>
                      <a:pt x="2156" y="484"/>
                      <a:pt x="2162" y="494"/>
                    </a:cubicBezTo>
                    <a:cubicBezTo>
                      <a:pt x="2165" y="498"/>
                      <a:pt x="2170" y="500"/>
                      <a:pt x="2176" y="499"/>
                    </a:cubicBezTo>
                    <a:cubicBezTo>
                      <a:pt x="2179" y="499"/>
                      <a:pt x="2183" y="496"/>
                      <a:pt x="2184" y="493"/>
                    </a:cubicBezTo>
                    <a:cubicBezTo>
                      <a:pt x="2186" y="489"/>
                      <a:pt x="2186" y="485"/>
                      <a:pt x="2185" y="481"/>
                    </a:cubicBezTo>
                    <a:cubicBezTo>
                      <a:pt x="2182" y="477"/>
                      <a:pt x="2177" y="474"/>
                      <a:pt x="2172" y="476"/>
                    </a:cubicBezTo>
                    <a:cubicBezTo>
                      <a:pt x="2169" y="477"/>
                      <a:pt x="2167" y="480"/>
                      <a:pt x="2167" y="484"/>
                    </a:cubicBezTo>
                    <a:cubicBezTo>
                      <a:pt x="2168" y="486"/>
                      <a:pt x="2169" y="487"/>
                      <a:pt x="2172" y="487"/>
                    </a:cubicBezTo>
                    <a:cubicBezTo>
                      <a:pt x="2170" y="486"/>
                      <a:pt x="2170" y="485"/>
                      <a:pt x="2170" y="483"/>
                    </a:cubicBezTo>
                    <a:cubicBezTo>
                      <a:pt x="2170" y="480"/>
                      <a:pt x="2174" y="479"/>
                      <a:pt x="2176" y="480"/>
                    </a:cubicBezTo>
                    <a:cubicBezTo>
                      <a:pt x="2177" y="481"/>
                      <a:pt x="2179" y="483"/>
                      <a:pt x="2179" y="485"/>
                    </a:cubicBezTo>
                    <a:cubicBezTo>
                      <a:pt x="2179" y="488"/>
                      <a:pt x="2177" y="491"/>
                      <a:pt x="2175" y="492"/>
                    </a:cubicBezTo>
                    <a:cubicBezTo>
                      <a:pt x="2171" y="493"/>
                      <a:pt x="2168" y="491"/>
                      <a:pt x="2166" y="489"/>
                    </a:cubicBezTo>
                    <a:cubicBezTo>
                      <a:pt x="2161" y="481"/>
                      <a:pt x="2167" y="469"/>
                      <a:pt x="2174" y="464"/>
                    </a:cubicBezTo>
                    <a:cubicBezTo>
                      <a:pt x="2199" y="448"/>
                      <a:pt x="2239" y="466"/>
                      <a:pt x="2261" y="484"/>
                    </a:cubicBezTo>
                    <a:cubicBezTo>
                      <a:pt x="2253" y="480"/>
                      <a:pt x="2243" y="478"/>
                      <a:pt x="2234" y="481"/>
                    </a:cubicBezTo>
                    <a:cubicBezTo>
                      <a:pt x="2229" y="482"/>
                      <a:pt x="2224" y="484"/>
                      <a:pt x="2220" y="489"/>
                    </a:cubicBezTo>
                    <a:cubicBezTo>
                      <a:pt x="2225" y="485"/>
                      <a:pt x="2230" y="484"/>
                      <a:pt x="2234" y="483"/>
                    </a:cubicBezTo>
                    <a:cubicBezTo>
                      <a:pt x="2245" y="481"/>
                      <a:pt x="2256" y="484"/>
                      <a:pt x="2265" y="490"/>
                    </a:cubicBezTo>
                    <a:cubicBezTo>
                      <a:pt x="2272" y="495"/>
                      <a:pt x="2277" y="501"/>
                      <a:pt x="2280" y="507"/>
                    </a:cubicBezTo>
                    <a:cubicBezTo>
                      <a:pt x="2287" y="519"/>
                      <a:pt x="2288" y="531"/>
                      <a:pt x="2293" y="543"/>
                    </a:cubicBezTo>
                    <a:cubicBezTo>
                      <a:pt x="2294" y="544"/>
                      <a:pt x="2294" y="544"/>
                      <a:pt x="2294" y="544"/>
                    </a:cubicBezTo>
                    <a:cubicBezTo>
                      <a:pt x="2297" y="551"/>
                      <a:pt x="2300" y="557"/>
                      <a:pt x="2305" y="563"/>
                    </a:cubicBezTo>
                    <a:cubicBezTo>
                      <a:pt x="2307" y="565"/>
                      <a:pt x="2319" y="579"/>
                      <a:pt x="2321" y="578"/>
                    </a:cubicBezTo>
                    <a:cubicBezTo>
                      <a:pt x="2321" y="576"/>
                      <a:pt x="2314" y="567"/>
                      <a:pt x="2312" y="566"/>
                    </a:cubicBezTo>
                    <a:cubicBezTo>
                      <a:pt x="2307" y="558"/>
                      <a:pt x="2302" y="551"/>
                      <a:pt x="2298" y="542"/>
                    </a:cubicBezTo>
                    <a:cubicBezTo>
                      <a:pt x="2297" y="541"/>
                      <a:pt x="2297" y="541"/>
                      <a:pt x="2297" y="541"/>
                    </a:cubicBezTo>
                    <a:cubicBezTo>
                      <a:pt x="2292" y="530"/>
                      <a:pt x="2289" y="520"/>
                      <a:pt x="2291" y="507"/>
                    </a:cubicBezTo>
                    <a:cubicBezTo>
                      <a:pt x="2293" y="492"/>
                      <a:pt x="2300" y="477"/>
                      <a:pt x="2313" y="469"/>
                    </a:cubicBezTo>
                    <a:cubicBezTo>
                      <a:pt x="2320" y="465"/>
                      <a:pt x="2334" y="464"/>
                      <a:pt x="2339" y="472"/>
                    </a:cubicBezTo>
                    <a:cubicBezTo>
                      <a:pt x="2340" y="475"/>
                      <a:pt x="2340" y="479"/>
                      <a:pt x="2338" y="481"/>
                    </a:cubicBezTo>
                    <a:cubicBezTo>
                      <a:pt x="2336" y="484"/>
                      <a:pt x="2333" y="484"/>
                      <a:pt x="2330" y="483"/>
                    </a:cubicBezTo>
                    <a:cubicBezTo>
                      <a:pt x="2328" y="481"/>
                      <a:pt x="2327" y="479"/>
                      <a:pt x="2327" y="478"/>
                    </a:cubicBezTo>
                    <a:cubicBezTo>
                      <a:pt x="2327" y="475"/>
                      <a:pt x="2329" y="473"/>
                      <a:pt x="2332" y="474"/>
                    </a:cubicBezTo>
                    <a:cubicBezTo>
                      <a:pt x="2333" y="474"/>
                      <a:pt x="2335" y="475"/>
                      <a:pt x="2335" y="477"/>
                    </a:cubicBezTo>
                    <a:cubicBezTo>
                      <a:pt x="2336" y="475"/>
                      <a:pt x="2335" y="473"/>
                      <a:pt x="2334" y="471"/>
                    </a:cubicBezTo>
                    <a:cubicBezTo>
                      <a:pt x="2331" y="470"/>
                      <a:pt x="2327" y="470"/>
                      <a:pt x="2325" y="472"/>
                    </a:cubicBezTo>
                    <a:cubicBezTo>
                      <a:pt x="2321" y="476"/>
                      <a:pt x="2321" y="482"/>
                      <a:pt x="2324" y="486"/>
                    </a:cubicBezTo>
                    <a:cubicBezTo>
                      <a:pt x="2327" y="489"/>
                      <a:pt x="2331" y="491"/>
                      <a:pt x="2335" y="491"/>
                    </a:cubicBezTo>
                    <a:cubicBezTo>
                      <a:pt x="2338" y="491"/>
                      <a:pt x="2342" y="489"/>
                      <a:pt x="2344" y="486"/>
                    </a:cubicBezTo>
                    <a:cubicBezTo>
                      <a:pt x="2347" y="481"/>
                      <a:pt x="2348" y="476"/>
                      <a:pt x="2345" y="471"/>
                    </a:cubicBezTo>
                    <a:cubicBezTo>
                      <a:pt x="2339" y="461"/>
                      <a:pt x="2325" y="460"/>
                      <a:pt x="2315" y="466"/>
                    </a:cubicBezTo>
                    <a:cubicBezTo>
                      <a:pt x="2312" y="468"/>
                      <a:pt x="2309" y="470"/>
                      <a:pt x="2307" y="472"/>
                    </a:cubicBezTo>
                    <a:cubicBezTo>
                      <a:pt x="2315" y="463"/>
                      <a:pt x="2323" y="458"/>
                      <a:pt x="2334" y="453"/>
                    </a:cubicBezTo>
                    <a:cubicBezTo>
                      <a:pt x="2342" y="451"/>
                      <a:pt x="2348" y="450"/>
                      <a:pt x="2356" y="450"/>
                    </a:cubicBezTo>
                    <a:cubicBezTo>
                      <a:pt x="2364" y="451"/>
                      <a:pt x="2370" y="453"/>
                      <a:pt x="2377" y="457"/>
                    </a:cubicBezTo>
                    <a:cubicBezTo>
                      <a:pt x="2381" y="460"/>
                      <a:pt x="2383" y="462"/>
                      <a:pt x="2386" y="466"/>
                    </a:cubicBezTo>
                    <a:cubicBezTo>
                      <a:pt x="2386" y="466"/>
                      <a:pt x="2386" y="466"/>
                      <a:pt x="2386" y="466"/>
                    </a:cubicBezTo>
                    <a:cubicBezTo>
                      <a:pt x="2377" y="458"/>
                      <a:pt x="2364" y="459"/>
                      <a:pt x="2360" y="475"/>
                    </a:cubicBezTo>
                    <a:cubicBezTo>
                      <a:pt x="2358" y="487"/>
                      <a:pt x="2369" y="507"/>
                      <a:pt x="2344" y="522"/>
                    </a:cubicBezTo>
                    <a:cubicBezTo>
                      <a:pt x="2358" y="521"/>
                      <a:pt x="2372" y="517"/>
                      <a:pt x="2382" y="509"/>
                    </a:cubicBezTo>
                    <a:cubicBezTo>
                      <a:pt x="2391" y="500"/>
                      <a:pt x="2396" y="486"/>
                      <a:pt x="2391" y="474"/>
                    </a:cubicBezTo>
                    <a:cubicBezTo>
                      <a:pt x="2389" y="467"/>
                      <a:pt x="2384" y="460"/>
                      <a:pt x="2378" y="456"/>
                    </a:cubicBezTo>
                    <a:cubicBezTo>
                      <a:pt x="2371" y="452"/>
                      <a:pt x="2365" y="449"/>
                      <a:pt x="2356" y="448"/>
                    </a:cubicBezTo>
                    <a:cubicBezTo>
                      <a:pt x="2348" y="448"/>
                      <a:pt x="2341" y="448"/>
                      <a:pt x="2333" y="451"/>
                    </a:cubicBezTo>
                    <a:cubicBezTo>
                      <a:pt x="2330" y="452"/>
                      <a:pt x="2327" y="453"/>
                      <a:pt x="2324" y="455"/>
                    </a:cubicBezTo>
                    <a:cubicBezTo>
                      <a:pt x="2322" y="456"/>
                      <a:pt x="2321" y="457"/>
                      <a:pt x="2320" y="458"/>
                    </a:cubicBezTo>
                    <a:cubicBezTo>
                      <a:pt x="2337" y="445"/>
                      <a:pt x="2337" y="422"/>
                      <a:pt x="2327" y="403"/>
                    </a:cubicBezTo>
                    <a:cubicBezTo>
                      <a:pt x="2326" y="402"/>
                      <a:pt x="2325" y="400"/>
                      <a:pt x="2324" y="399"/>
                    </a:cubicBezTo>
                    <a:cubicBezTo>
                      <a:pt x="2310" y="379"/>
                      <a:pt x="2285" y="367"/>
                      <a:pt x="2260" y="365"/>
                    </a:cubicBezTo>
                    <a:close/>
                    <a:moveTo>
                      <a:pt x="2244" y="356"/>
                    </a:moveTo>
                    <a:cubicBezTo>
                      <a:pt x="2246" y="362"/>
                      <a:pt x="2243" y="370"/>
                      <a:pt x="2240" y="373"/>
                    </a:cubicBezTo>
                    <a:cubicBezTo>
                      <a:pt x="2243" y="379"/>
                      <a:pt x="2257" y="376"/>
                      <a:pt x="2257" y="366"/>
                    </a:cubicBezTo>
                    <a:cubicBezTo>
                      <a:pt x="2257" y="359"/>
                      <a:pt x="2250" y="353"/>
                      <a:pt x="2244" y="356"/>
                    </a:cubicBezTo>
                    <a:close/>
                    <a:moveTo>
                      <a:pt x="2257" y="353"/>
                    </a:moveTo>
                    <a:cubicBezTo>
                      <a:pt x="2253" y="344"/>
                      <a:pt x="2243" y="335"/>
                      <a:pt x="2235" y="330"/>
                    </a:cubicBezTo>
                    <a:cubicBezTo>
                      <a:pt x="2226" y="325"/>
                      <a:pt x="2216" y="323"/>
                      <a:pt x="2205" y="323"/>
                    </a:cubicBezTo>
                    <a:cubicBezTo>
                      <a:pt x="2187" y="321"/>
                      <a:pt x="2168" y="325"/>
                      <a:pt x="2151" y="315"/>
                    </a:cubicBezTo>
                    <a:cubicBezTo>
                      <a:pt x="2138" y="307"/>
                      <a:pt x="2134" y="291"/>
                      <a:pt x="2139" y="282"/>
                    </a:cubicBezTo>
                    <a:cubicBezTo>
                      <a:pt x="2143" y="273"/>
                      <a:pt x="2153" y="267"/>
                      <a:pt x="2163" y="269"/>
                    </a:cubicBezTo>
                    <a:cubicBezTo>
                      <a:pt x="2170" y="270"/>
                      <a:pt x="2180" y="277"/>
                      <a:pt x="2178" y="286"/>
                    </a:cubicBezTo>
                    <a:cubicBezTo>
                      <a:pt x="2176" y="290"/>
                      <a:pt x="2172" y="293"/>
                      <a:pt x="2170" y="291"/>
                    </a:cubicBezTo>
                    <a:cubicBezTo>
                      <a:pt x="2173" y="288"/>
                      <a:pt x="2170" y="284"/>
                      <a:pt x="2166" y="282"/>
                    </a:cubicBezTo>
                    <a:cubicBezTo>
                      <a:pt x="2163" y="281"/>
                      <a:pt x="2159" y="282"/>
                      <a:pt x="2156" y="283"/>
                    </a:cubicBezTo>
                    <a:cubicBezTo>
                      <a:pt x="2152" y="286"/>
                      <a:pt x="2149" y="292"/>
                      <a:pt x="2152" y="297"/>
                    </a:cubicBezTo>
                    <a:cubicBezTo>
                      <a:pt x="2157" y="310"/>
                      <a:pt x="2179" y="311"/>
                      <a:pt x="2191" y="310"/>
                    </a:cubicBezTo>
                    <a:cubicBezTo>
                      <a:pt x="2211" y="309"/>
                      <a:pt x="2228" y="313"/>
                      <a:pt x="2243" y="326"/>
                    </a:cubicBezTo>
                    <a:cubicBezTo>
                      <a:pt x="2251" y="333"/>
                      <a:pt x="2257" y="343"/>
                      <a:pt x="2257" y="353"/>
                    </a:cubicBezTo>
                    <a:close/>
                    <a:moveTo>
                      <a:pt x="2379" y="516"/>
                    </a:moveTo>
                    <a:cubicBezTo>
                      <a:pt x="2391" y="509"/>
                      <a:pt x="2400" y="519"/>
                      <a:pt x="2408" y="526"/>
                    </a:cubicBezTo>
                    <a:cubicBezTo>
                      <a:pt x="2415" y="533"/>
                      <a:pt x="2427" y="536"/>
                      <a:pt x="2434" y="527"/>
                    </a:cubicBezTo>
                    <a:cubicBezTo>
                      <a:pt x="2422" y="521"/>
                      <a:pt x="2427" y="514"/>
                      <a:pt x="2418" y="506"/>
                    </a:cubicBezTo>
                    <a:cubicBezTo>
                      <a:pt x="2409" y="497"/>
                      <a:pt x="2390" y="498"/>
                      <a:pt x="2379" y="516"/>
                    </a:cubicBezTo>
                    <a:close/>
                    <a:moveTo>
                      <a:pt x="2434" y="586"/>
                    </a:moveTo>
                    <a:cubicBezTo>
                      <a:pt x="2448" y="557"/>
                      <a:pt x="2480" y="576"/>
                      <a:pt x="2485" y="594"/>
                    </a:cubicBezTo>
                    <a:cubicBezTo>
                      <a:pt x="2476" y="581"/>
                      <a:pt x="2446" y="576"/>
                      <a:pt x="2434" y="586"/>
                    </a:cubicBezTo>
                    <a:close/>
                    <a:moveTo>
                      <a:pt x="2424" y="601"/>
                    </a:moveTo>
                    <a:cubicBezTo>
                      <a:pt x="2411" y="587"/>
                      <a:pt x="2409" y="564"/>
                      <a:pt x="2416" y="551"/>
                    </a:cubicBezTo>
                    <a:cubicBezTo>
                      <a:pt x="2433" y="521"/>
                      <a:pt x="2465" y="540"/>
                      <a:pt x="2443" y="563"/>
                    </a:cubicBezTo>
                    <a:cubicBezTo>
                      <a:pt x="2431" y="575"/>
                      <a:pt x="2424" y="583"/>
                      <a:pt x="2424" y="601"/>
                    </a:cubicBezTo>
                    <a:close/>
                    <a:moveTo>
                      <a:pt x="2533" y="711"/>
                    </a:moveTo>
                    <a:cubicBezTo>
                      <a:pt x="2546" y="678"/>
                      <a:pt x="2529" y="653"/>
                      <a:pt x="2508" y="635"/>
                    </a:cubicBezTo>
                    <a:cubicBezTo>
                      <a:pt x="2496" y="625"/>
                      <a:pt x="2477" y="617"/>
                      <a:pt x="2473" y="602"/>
                    </a:cubicBezTo>
                    <a:cubicBezTo>
                      <a:pt x="2457" y="619"/>
                      <a:pt x="2496" y="645"/>
                      <a:pt x="2508" y="655"/>
                    </a:cubicBezTo>
                    <a:cubicBezTo>
                      <a:pt x="2526" y="671"/>
                      <a:pt x="2536" y="690"/>
                      <a:pt x="2533" y="711"/>
                    </a:cubicBezTo>
                    <a:close/>
                    <a:moveTo>
                      <a:pt x="1927" y="944"/>
                    </a:moveTo>
                    <a:cubicBezTo>
                      <a:pt x="1908" y="927"/>
                      <a:pt x="1874" y="939"/>
                      <a:pt x="1860" y="938"/>
                    </a:cubicBezTo>
                    <a:cubicBezTo>
                      <a:pt x="1838" y="937"/>
                      <a:pt x="1836" y="916"/>
                      <a:pt x="1859" y="914"/>
                    </a:cubicBezTo>
                    <a:cubicBezTo>
                      <a:pt x="1880" y="911"/>
                      <a:pt x="1914" y="924"/>
                      <a:pt x="1927" y="944"/>
                    </a:cubicBezTo>
                    <a:close/>
                    <a:moveTo>
                      <a:pt x="1777" y="967"/>
                    </a:moveTo>
                    <a:cubicBezTo>
                      <a:pt x="1792" y="996"/>
                      <a:pt x="1773" y="1020"/>
                      <a:pt x="1772" y="1035"/>
                    </a:cubicBezTo>
                    <a:cubicBezTo>
                      <a:pt x="1770" y="1052"/>
                      <a:pt x="1787" y="1056"/>
                      <a:pt x="1792" y="1039"/>
                    </a:cubicBezTo>
                    <a:cubicBezTo>
                      <a:pt x="1800" y="1016"/>
                      <a:pt x="1794" y="986"/>
                      <a:pt x="1777" y="967"/>
                    </a:cubicBezTo>
                    <a:close/>
                    <a:moveTo>
                      <a:pt x="2190" y="741"/>
                    </a:moveTo>
                    <a:cubicBezTo>
                      <a:pt x="2172" y="735"/>
                      <a:pt x="2161" y="745"/>
                      <a:pt x="2153" y="763"/>
                    </a:cubicBezTo>
                    <a:cubicBezTo>
                      <a:pt x="2147" y="778"/>
                      <a:pt x="2136" y="787"/>
                      <a:pt x="2124" y="783"/>
                    </a:cubicBezTo>
                    <a:cubicBezTo>
                      <a:pt x="2128" y="791"/>
                      <a:pt x="2142" y="796"/>
                      <a:pt x="2152" y="790"/>
                    </a:cubicBezTo>
                    <a:cubicBezTo>
                      <a:pt x="2165" y="781"/>
                      <a:pt x="2163" y="764"/>
                      <a:pt x="2172" y="751"/>
                    </a:cubicBezTo>
                    <a:cubicBezTo>
                      <a:pt x="2175" y="747"/>
                      <a:pt x="2181" y="742"/>
                      <a:pt x="2190" y="741"/>
                    </a:cubicBezTo>
                    <a:close/>
                    <a:moveTo>
                      <a:pt x="1834" y="809"/>
                    </a:moveTo>
                    <a:cubicBezTo>
                      <a:pt x="1832" y="808"/>
                      <a:pt x="1831" y="806"/>
                      <a:pt x="1832" y="804"/>
                    </a:cubicBezTo>
                    <a:cubicBezTo>
                      <a:pt x="1833" y="802"/>
                      <a:pt x="1835" y="801"/>
                      <a:pt x="1837" y="802"/>
                    </a:cubicBezTo>
                    <a:cubicBezTo>
                      <a:pt x="1839" y="803"/>
                      <a:pt x="1840" y="805"/>
                      <a:pt x="1839" y="807"/>
                    </a:cubicBezTo>
                    <a:cubicBezTo>
                      <a:pt x="1838" y="809"/>
                      <a:pt x="1836" y="810"/>
                      <a:pt x="1834" y="809"/>
                    </a:cubicBezTo>
                    <a:close/>
                    <a:moveTo>
                      <a:pt x="1855" y="808"/>
                    </a:moveTo>
                    <a:cubicBezTo>
                      <a:pt x="1851" y="806"/>
                      <a:pt x="1850" y="801"/>
                      <a:pt x="1851" y="798"/>
                    </a:cubicBezTo>
                    <a:cubicBezTo>
                      <a:pt x="1853" y="794"/>
                      <a:pt x="1858" y="792"/>
                      <a:pt x="1862" y="794"/>
                    </a:cubicBezTo>
                    <a:cubicBezTo>
                      <a:pt x="1865" y="796"/>
                      <a:pt x="1867" y="801"/>
                      <a:pt x="1865" y="804"/>
                    </a:cubicBezTo>
                    <a:cubicBezTo>
                      <a:pt x="1863" y="808"/>
                      <a:pt x="1859" y="810"/>
                      <a:pt x="1855" y="808"/>
                    </a:cubicBezTo>
                    <a:close/>
                    <a:moveTo>
                      <a:pt x="1843" y="811"/>
                    </a:moveTo>
                    <a:cubicBezTo>
                      <a:pt x="1841" y="810"/>
                      <a:pt x="1840" y="807"/>
                      <a:pt x="1841" y="804"/>
                    </a:cubicBezTo>
                    <a:cubicBezTo>
                      <a:pt x="1842" y="802"/>
                      <a:pt x="1845" y="801"/>
                      <a:pt x="1847" y="802"/>
                    </a:cubicBezTo>
                    <a:cubicBezTo>
                      <a:pt x="1850" y="803"/>
                      <a:pt x="1851" y="806"/>
                      <a:pt x="1850" y="809"/>
                    </a:cubicBezTo>
                    <a:cubicBezTo>
                      <a:pt x="1848" y="811"/>
                      <a:pt x="1846" y="812"/>
                      <a:pt x="1843" y="811"/>
                    </a:cubicBezTo>
                    <a:close/>
                    <a:moveTo>
                      <a:pt x="2138" y="925"/>
                    </a:moveTo>
                    <a:cubicBezTo>
                      <a:pt x="2137" y="921"/>
                      <a:pt x="2135" y="919"/>
                      <a:pt x="2132" y="918"/>
                    </a:cubicBezTo>
                    <a:cubicBezTo>
                      <a:pt x="2129" y="916"/>
                      <a:pt x="2124" y="917"/>
                      <a:pt x="2121" y="920"/>
                    </a:cubicBezTo>
                    <a:cubicBezTo>
                      <a:pt x="2117" y="924"/>
                      <a:pt x="2117" y="930"/>
                      <a:pt x="2119" y="933"/>
                    </a:cubicBezTo>
                    <a:cubicBezTo>
                      <a:pt x="2124" y="940"/>
                      <a:pt x="2130" y="937"/>
                      <a:pt x="2134" y="938"/>
                    </a:cubicBezTo>
                    <a:cubicBezTo>
                      <a:pt x="2140" y="939"/>
                      <a:pt x="2143" y="945"/>
                      <a:pt x="2143" y="952"/>
                    </a:cubicBezTo>
                    <a:cubicBezTo>
                      <a:pt x="2143" y="961"/>
                      <a:pt x="2138" y="968"/>
                      <a:pt x="2130" y="970"/>
                    </a:cubicBezTo>
                    <a:cubicBezTo>
                      <a:pt x="2125" y="971"/>
                      <a:pt x="2120" y="970"/>
                      <a:pt x="2118" y="965"/>
                    </a:cubicBezTo>
                    <a:cubicBezTo>
                      <a:pt x="2123" y="967"/>
                      <a:pt x="2129" y="963"/>
                      <a:pt x="2127" y="956"/>
                    </a:cubicBezTo>
                    <a:cubicBezTo>
                      <a:pt x="2126" y="953"/>
                      <a:pt x="2120" y="948"/>
                      <a:pt x="2114" y="942"/>
                    </a:cubicBezTo>
                    <a:cubicBezTo>
                      <a:pt x="2108" y="936"/>
                      <a:pt x="2104" y="930"/>
                      <a:pt x="2103" y="924"/>
                    </a:cubicBezTo>
                    <a:cubicBezTo>
                      <a:pt x="2100" y="910"/>
                      <a:pt x="2112" y="897"/>
                      <a:pt x="2125" y="898"/>
                    </a:cubicBezTo>
                    <a:cubicBezTo>
                      <a:pt x="2133" y="898"/>
                      <a:pt x="2138" y="902"/>
                      <a:pt x="2143" y="907"/>
                    </a:cubicBezTo>
                    <a:cubicBezTo>
                      <a:pt x="2148" y="912"/>
                      <a:pt x="2158" y="929"/>
                      <a:pt x="2167" y="931"/>
                    </a:cubicBezTo>
                    <a:cubicBezTo>
                      <a:pt x="2174" y="932"/>
                      <a:pt x="2178" y="927"/>
                      <a:pt x="2177" y="923"/>
                    </a:cubicBezTo>
                    <a:cubicBezTo>
                      <a:pt x="2183" y="924"/>
                      <a:pt x="2184" y="933"/>
                      <a:pt x="2181" y="938"/>
                    </a:cubicBezTo>
                    <a:cubicBezTo>
                      <a:pt x="2174" y="948"/>
                      <a:pt x="2158" y="950"/>
                      <a:pt x="2147" y="941"/>
                    </a:cubicBezTo>
                    <a:cubicBezTo>
                      <a:pt x="2142" y="937"/>
                      <a:pt x="2140" y="932"/>
                      <a:pt x="2138" y="925"/>
                    </a:cubicBezTo>
                    <a:close/>
                    <a:moveTo>
                      <a:pt x="2165" y="412"/>
                    </a:moveTo>
                    <a:cubicBezTo>
                      <a:pt x="2166" y="409"/>
                      <a:pt x="2170" y="409"/>
                      <a:pt x="2172" y="410"/>
                    </a:cubicBezTo>
                    <a:cubicBezTo>
                      <a:pt x="2175" y="412"/>
                      <a:pt x="2175" y="415"/>
                      <a:pt x="2173" y="418"/>
                    </a:cubicBezTo>
                    <a:cubicBezTo>
                      <a:pt x="2172" y="420"/>
                      <a:pt x="2168" y="421"/>
                      <a:pt x="2166" y="419"/>
                    </a:cubicBezTo>
                    <a:cubicBezTo>
                      <a:pt x="2163" y="418"/>
                      <a:pt x="2163" y="414"/>
                      <a:pt x="2165" y="412"/>
                    </a:cubicBezTo>
                    <a:close/>
                    <a:moveTo>
                      <a:pt x="2168" y="402"/>
                    </a:moveTo>
                    <a:cubicBezTo>
                      <a:pt x="2169" y="400"/>
                      <a:pt x="2172" y="399"/>
                      <a:pt x="2174" y="401"/>
                    </a:cubicBezTo>
                    <a:cubicBezTo>
                      <a:pt x="2176" y="402"/>
                      <a:pt x="2176" y="405"/>
                      <a:pt x="2175" y="407"/>
                    </a:cubicBezTo>
                    <a:cubicBezTo>
                      <a:pt x="2174" y="408"/>
                      <a:pt x="2171" y="409"/>
                      <a:pt x="2169" y="408"/>
                    </a:cubicBezTo>
                    <a:cubicBezTo>
                      <a:pt x="2167" y="406"/>
                      <a:pt x="2167" y="404"/>
                      <a:pt x="2168" y="402"/>
                    </a:cubicBezTo>
                    <a:close/>
                    <a:moveTo>
                      <a:pt x="2166" y="425"/>
                    </a:moveTo>
                    <a:cubicBezTo>
                      <a:pt x="2169" y="421"/>
                      <a:pt x="2174" y="420"/>
                      <a:pt x="2178" y="423"/>
                    </a:cubicBezTo>
                    <a:cubicBezTo>
                      <a:pt x="2182" y="425"/>
                      <a:pt x="2183" y="431"/>
                      <a:pt x="2180" y="434"/>
                    </a:cubicBezTo>
                    <a:cubicBezTo>
                      <a:pt x="2178" y="438"/>
                      <a:pt x="2172" y="439"/>
                      <a:pt x="2169" y="437"/>
                    </a:cubicBezTo>
                    <a:cubicBezTo>
                      <a:pt x="2165" y="434"/>
                      <a:pt x="2164" y="429"/>
                      <a:pt x="2166" y="425"/>
                    </a:cubicBezTo>
                    <a:close/>
                    <a:moveTo>
                      <a:pt x="2088" y="824"/>
                    </a:moveTo>
                    <a:cubicBezTo>
                      <a:pt x="2087" y="817"/>
                      <a:pt x="2088" y="810"/>
                      <a:pt x="2092" y="804"/>
                    </a:cubicBezTo>
                    <a:cubicBezTo>
                      <a:pt x="2096" y="799"/>
                      <a:pt x="2103" y="795"/>
                      <a:pt x="2109" y="796"/>
                    </a:cubicBezTo>
                    <a:cubicBezTo>
                      <a:pt x="2117" y="798"/>
                      <a:pt x="2123" y="805"/>
                      <a:pt x="2125" y="813"/>
                    </a:cubicBezTo>
                    <a:cubicBezTo>
                      <a:pt x="2127" y="824"/>
                      <a:pt x="2123" y="835"/>
                      <a:pt x="2115" y="842"/>
                    </a:cubicBezTo>
                    <a:cubicBezTo>
                      <a:pt x="2108" y="848"/>
                      <a:pt x="2099" y="852"/>
                      <a:pt x="2091" y="855"/>
                    </a:cubicBezTo>
                    <a:cubicBezTo>
                      <a:pt x="2092" y="855"/>
                      <a:pt x="2093" y="855"/>
                      <a:pt x="2095" y="855"/>
                    </a:cubicBezTo>
                    <a:cubicBezTo>
                      <a:pt x="2118" y="855"/>
                      <a:pt x="2141" y="860"/>
                      <a:pt x="2163" y="868"/>
                    </a:cubicBezTo>
                    <a:cubicBezTo>
                      <a:pt x="2188" y="878"/>
                      <a:pt x="2203" y="890"/>
                      <a:pt x="2232" y="887"/>
                    </a:cubicBezTo>
                    <a:cubicBezTo>
                      <a:pt x="2237" y="886"/>
                      <a:pt x="2243" y="885"/>
                      <a:pt x="2249" y="882"/>
                    </a:cubicBezTo>
                    <a:cubicBezTo>
                      <a:pt x="2257" y="879"/>
                      <a:pt x="2263" y="875"/>
                      <a:pt x="2269" y="869"/>
                    </a:cubicBezTo>
                    <a:cubicBezTo>
                      <a:pt x="2275" y="863"/>
                      <a:pt x="2279" y="858"/>
                      <a:pt x="2282" y="850"/>
                    </a:cubicBezTo>
                    <a:cubicBezTo>
                      <a:pt x="2294" y="821"/>
                      <a:pt x="2284" y="796"/>
                      <a:pt x="2261" y="777"/>
                    </a:cubicBezTo>
                    <a:cubicBezTo>
                      <a:pt x="2250" y="769"/>
                      <a:pt x="2238" y="766"/>
                      <a:pt x="2226" y="770"/>
                    </a:cubicBezTo>
                    <a:cubicBezTo>
                      <a:pt x="2215" y="774"/>
                      <a:pt x="2207" y="781"/>
                      <a:pt x="2205" y="792"/>
                    </a:cubicBezTo>
                    <a:cubicBezTo>
                      <a:pt x="2203" y="801"/>
                      <a:pt x="2204" y="809"/>
                      <a:pt x="2209" y="817"/>
                    </a:cubicBezTo>
                    <a:cubicBezTo>
                      <a:pt x="2211" y="820"/>
                      <a:pt x="2213" y="822"/>
                      <a:pt x="2216" y="824"/>
                    </a:cubicBezTo>
                    <a:cubicBezTo>
                      <a:pt x="2216" y="824"/>
                      <a:pt x="2215" y="823"/>
                      <a:pt x="2214" y="822"/>
                    </a:cubicBezTo>
                    <a:cubicBezTo>
                      <a:pt x="2210" y="815"/>
                      <a:pt x="2212" y="807"/>
                      <a:pt x="2218" y="802"/>
                    </a:cubicBezTo>
                    <a:cubicBezTo>
                      <a:pt x="2225" y="798"/>
                      <a:pt x="2234" y="800"/>
                      <a:pt x="2238" y="806"/>
                    </a:cubicBezTo>
                    <a:cubicBezTo>
                      <a:pt x="2242" y="813"/>
                      <a:pt x="2240" y="822"/>
                      <a:pt x="2234" y="826"/>
                    </a:cubicBezTo>
                    <a:cubicBezTo>
                      <a:pt x="2224" y="832"/>
                      <a:pt x="2213" y="826"/>
                      <a:pt x="2207" y="818"/>
                    </a:cubicBezTo>
                    <a:cubicBezTo>
                      <a:pt x="2202" y="810"/>
                      <a:pt x="2200" y="801"/>
                      <a:pt x="2202" y="792"/>
                    </a:cubicBezTo>
                    <a:cubicBezTo>
                      <a:pt x="2204" y="781"/>
                      <a:pt x="2211" y="773"/>
                      <a:pt x="2220" y="769"/>
                    </a:cubicBezTo>
                    <a:cubicBezTo>
                      <a:pt x="2211" y="772"/>
                      <a:pt x="2202" y="777"/>
                      <a:pt x="2196" y="782"/>
                    </a:cubicBezTo>
                    <a:cubicBezTo>
                      <a:pt x="2196" y="782"/>
                      <a:pt x="2194" y="780"/>
                      <a:pt x="2192" y="780"/>
                    </a:cubicBezTo>
                    <a:cubicBezTo>
                      <a:pt x="2203" y="770"/>
                      <a:pt x="2216" y="765"/>
                      <a:pt x="2226" y="764"/>
                    </a:cubicBezTo>
                    <a:cubicBezTo>
                      <a:pt x="2206" y="765"/>
                      <a:pt x="2189" y="772"/>
                      <a:pt x="2177" y="786"/>
                    </a:cubicBezTo>
                    <a:cubicBezTo>
                      <a:pt x="2170" y="794"/>
                      <a:pt x="2165" y="805"/>
                      <a:pt x="2162" y="818"/>
                    </a:cubicBezTo>
                    <a:cubicBezTo>
                      <a:pt x="2161" y="824"/>
                      <a:pt x="2160" y="831"/>
                      <a:pt x="2159" y="838"/>
                    </a:cubicBezTo>
                    <a:cubicBezTo>
                      <a:pt x="2158" y="845"/>
                      <a:pt x="2156" y="850"/>
                      <a:pt x="2150" y="854"/>
                    </a:cubicBezTo>
                    <a:cubicBezTo>
                      <a:pt x="2146" y="857"/>
                      <a:pt x="2140" y="858"/>
                      <a:pt x="2135" y="855"/>
                    </a:cubicBezTo>
                    <a:cubicBezTo>
                      <a:pt x="2131" y="853"/>
                      <a:pt x="2128" y="849"/>
                      <a:pt x="2128" y="844"/>
                    </a:cubicBezTo>
                    <a:cubicBezTo>
                      <a:pt x="2128" y="841"/>
                      <a:pt x="2130" y="839"/>
                      <a:pt x="2132" y="837"/>
                    </a:cubicBezTo>
                    <a:cubicBezTo>
                      <a:pt x="2135" y="834"/>
                      <a:pt x="2141" y="834"/>
                      <a:pt x="2143" y="838"/>
                    </a:cubicBezTo>
                    <a:cubicBezTo>
                      <a:pt x="2144" y="840"/>
                      <a:pt x="2144" y="843"/>
                      <a:pt x="2142" y="845"/>
                    </a:cubicBezTo>
                    <a:cubicBezTo>
                      <a:pt x="2140" y="847"/>
                      <a:pt x="2136" y="847"/>
                      <a:pt x="2134" y="844"/>
                    </a:cubicBezTo>
                    <a:cubicBezTo>
                      <a:pt x="2132" y="842"/>
                      <a:pt x="2132" y="839"/>
                      <a:pt x="2134" y="837"/>
                    </a:cubicBezTo>
                    <a:cubicBezTo>
                      <a:pt x="2135" y="836"/>
                      <a:pt x="2135" y="836"/>
                      <a:pt x="2136" y="835"/>
                    </a:cubicBezTo>
                    <a:cubicBezTo>
                      <a:pt x="2135" y="836"/>
                      <a:pt x="2134" y="836"/>
                      <a:pt x="2133" y="837"/>
                    </a:cubicBezTo>
                    <a:cubicBezTo>
                      <a:pt x="2131" y="839"/>
                      <a:pt x="2130" y="841"/>
                      <a:pt x="2130" y="844"/>
                    </a:cubicBezTo>
                    <a:cubicBezTo>
                      <a:pt x="2130" y="848"/>
                      <a:pt x="2132" y="852"/>
                      <a:pt x="2136" y="854"/>
                    </a:cubicBezTo>
                    <a:cubicBezTo>
                      <a:pt x="2140" y="856"/>
                      <a:pt x="2145" y="855"/>
                      <a:pt x="2149" y="852"/>
                    </a:cubicBezTo>
                    <a:cubicBezTo>
                      <a:pt x="2153" y="848"/>
                      <a:pt x="2155" y="843"/>
                      <a:pt x="2156" y="838"/>
                    </a:cubicBezTo>
                    <a:cubicBezTo>
                      <a:pt x="2157" y="830"/>
                      <a:pt x="2158" y="825"/>
                      <a:pt x="2159" y="818"/>
                    </a:cubicBezTo>
                    <a:cubicBezTo>
                      <a:pt x="2161" y="805"/>
                      <a:pt x="2167" y="793"/>
                      <a:pt x="2175" y="784"/>
                    </a:cubicBezTo>
                    <a:cubicBezTo>
                      <a:pt x="2183" y="775"/>
                      <a:pt x="2193" y="769"/>
                      <a:pt x="2204" y="765"/>
                    </a:cubicBezTo>
                    <a:cubicBezTo>
                      <a:pt x="2221" y="759"/>
                      <a:pt x="2240" y="761"/>
                      <a:pt x="2257" y="769"/>
                    </a:cubicBezTo>
                    <a:cubicBezTo>
                      <a:pt x="2256" y="768"/>
                      <a:pt x="2255" y="767"/>
                      <a:pt x="2255" y="766"/>
                    </a:cubicBezTo>
                    <a:cubicBezTo>
                      <a:pt x="2252" y="762"/>
                      <a:pt x="2249" y="758"/>
                      <a:pt x="2247" y="754"/>
                    </a:cubicBezTo>
                    <a:cubicBezTo>
                      <a:pt x="2244" y="746"/>
                      <a:pt x="2242" y="740"/>
                      <a:pt x="2241" y="732"/>
                    </a:cubicBezTo>
                    <a:cubicBezTo>
                      <a:pt x="2240" y="705"/>
                      <a:pt x="2266" y="689"/>
                      <a:pt x="2289" y="692"/>
                    </a:cubicBezTo>
                    <a:cubicBezTo>
                      <a:pt x="2299" y="693"/>
                      <a:pt x="2307" y="698"/>
                      <a:pt x="2314" y="704"/>
                    </a:cubicBezTo>
                    <a:cubicBezTo>
                      <a:pt x="2311" y="705"/>
                      <a:pt x="2311" y="705"/>
                      <a:pt x="2311" y="705"/>
                    </a:cubicBezTo>
                    <a:cubicBezTo>
                      <a:pt x="2305" y="700"/>
                      <a:pt x="2297" y="697"/>
                      <a:pt x="2289" y="696"/>
                    </a:cubicBezTo>
                    <a:cubicBezTo>
                      <a:pt x="2268" y="694"/>
                      <a:pt x="2244" y="708"/>
                      <a:pt x="2245" y="732"/>
                    </a:cubicBezTo>
                    <a:cubicBezTo>
                      <a:pt x="2246" y="739"/>
                      <a:pt x="2248" y="745"/>
                      <a:pt x="2251" y="752"/>
                    </a:cubicBezTo>
                    <a:cubicBezTo>
                      <a:pt x="2253" y="756"/>
                      <a:pt x="2256" y="760"/>
                      <a:pt x="2258" y="764"/>
                    </a:cubicBezTo>
                    <a:cubicBezTo>
                      <a:pt x="2270" y="781"/>
                      <a:pt x="2284" y="790"/>
                      <a:pt x="2290" y="811"/>
                    </a:cubicBezTo>
                    <a:cubicBezTo>
                      <a:pt x="2293" y="824"/>
                      <a:pt x="2292" y="838"/>
                      <a:pt x="2286" y="852"/>
                    </a:cubicBezTo>
                    <a:cubicBezTo>
                      <a:pt x="2283" y="860"/>
                      <a:pt x="2278" y="866"/>
                      <a:pt x="2272" y="872"/>
                    </a:cubicBezTo>
                    <a:cubicBezTo>
                      <a:pt x="2265" y="879"/>
                      <a:pt x="2259" y="883"/>
                      <a:pt x="2250" y="886"/>
                    </a:cubicBezTo>
                    <a:cubicBezTo>
                      <a:pt x="2237" y="890"/>
                      <a:pt x="2226" y="891"/>
                      <a:pt x="2213" y="889"/>
                    </a:cubicBezTo>
                    <a:cubicBezTo>
                      <a:pt x="2220" y="891"/>
                      <a:pt x="2226" y="893"/>
                      <a:pt x="2228" y="893"/>
                    </a:cubicBezTo>
                    <a:cubicBezTo>
                      <a:pt x="2256" y="900"/>
                      <a:pt x="2283" y="904"/>
                      <a:pt x="2311" y="905"/>
                    </a:cubicBezTo>
                    <a:cubicBezTo>
                      <a:pt x="2318" y="905"/>
                      <a:pt x="2324" y="904"/>
                      <a:pt x="2329" y="900"/>
                    </a:cubicBezTo>
                    <a:cubicBezTo>
                      <a:pt x="2332" y="897"/>
                      <a:pt x="2334" y="894"/>
                      <a:pt x="2335" y="891"/>
                    </a:cubicBezTo>
                    <a:cubicBezTo>
                      <a:pt x="2336" y="885"/>
                      <a:pt x="2334" y="878"/>
                      <a:pt x="2329" y="876"/>
                    </a:cubicBezTo>
                    <a:cubicBezTo>
                      <a:pt x="2326" y="875"/>
                      <a:pt x="2322" y="876"/>
                      <a:pt x="2320" y="878"/>
                    </a:cubicBezTo>
                    <a:cubicBezTo>
                      <a:pt x="2317" y="881"/>
                      <a:pt x="2317" y="886"/>
                      <a:pt x="2320" y="888"/>
                    </a:cubicBezTo>
                    <a:cubicBezTo>
                      <a:pt x="2322" y="889"/>
                      <a:pt x="2326" y="889"/>
                      <a:pt x="2328" y="887"/>
                    </a:cubicBezTo>
                    <a:cubicBezTo>
                      <a:pt x="2327" y="890"/>
                      <a:pt x="2323" y="892"/>
                      <a:pt x="2320" y="891"/>
                    </a:cubicBezTo>
                    <a:cubicBezTo>
                      <a:pt x="2310" y="889"/>
                      <a:pt x="2309" y="875"/>
                      <a:pt x="2320" y="871"/>
                    </a:cubicBezTo>
                    <a:cubicBezTo>
                      <a:pt x="2328" y="867"/>
                      <a:pt x="2336" y="871"/>
                      <a:pt x="2339" y="879"/>
                    </a:cubicBezTo>
                    <a:cubicBezTo>
                      <a:pt x="2344" y="889"/>
                      <a:pt x="2336" y="902"/>
                      <a:pt x="2323" y="905"/>
                    </a:cubicBezTo>
                    <a:cubicBezTo>
                      <a:pt x="2346" y="904"/>
                      <a:pt x="2368" y="901"/>
                      <a:pt x="2389" y="896"/>
                    </a:cubicBezTo>
                    <a:cubicBezTo>
                      <a:pt x="2380" y="896"/>
                      <a:pt x="2372" y="894"/>
                      <a:pt x="2365" y="891"/>
                    </a:cubicBezTo>
                    <a:cubicBezTo>
                      <a:pt x="2339" y="881"/>
                      <a:pt x="2325" y="850"/>
                      <a:pt x="2349" y="829"/>
                    </a:cubicBezTo>
                    <a:cubicBezTo>
                      <a:pt x="2355" y="823"/>
                      <a:pt x="2364" y="820"/>
                      <a:pt x="2372" y="819"/>
                    </a:cubicBezTo>
                    <a:cubicBezTo>
                      <a:pt x="2386" y="816"/>
                      <a:pt x="2402" y="821"/>
                      <a:pt x="2415" y="815"/>
                    </a:cubicBezTo>
                    <a:cubicBezTo>
                      <a:pt x="2420" y="812"/>
                      <a:pt x="2425" y="806"/>
                      <a:pt x="2426" y="800"/>
                    </a:cubicBezTo>
                    <a:cubicBezTo>
                      <a:pt x="2428" y="786"/>
                      <a:pt x="2414" y="773"/>
                      <a:pt x="2400" y="775"/>
                    </a:cubicBezTo>
                    <a:cubicBezTo>
                      <a:pt x="2395" y="776"/>
                      <a:pt x="2390" y="783"/>
                      <a:pt x="2390" y="788"/>
                    </a:cubicBezTo>
                    <a:cubicBezTo>
                      <a:pt x="2390" y="796"/>
                      <a:pt x="2397" y="802"/>
                      <a:pt x="2403" y="800"/>
                    </a:cubicBezTo>
                    <a:cubicBezTo>
                      <a:pt x="2400" y="802"/>
                      <a:pt x="2395" y="804"/>
                      <a:pt x="2390" y="801"/>
                    </a:cubicBezTo>
                    <a:cubicBezTo>
                      <a:pt x="2382" y="795"/>
                      <a:pt x="2383" y="783"/>
                      <a:pt x="2389" y="777"/>
                    </a:cubicBezTo>
                    <a:cubicBezTo>
                      <a:pt x="2395" y="769"/>
                      <a:pt x="2405" y="768"/>
                      <a:pt x="2413" y="770"/>
                    </a:cubicBezTo>
                    <a:cubicBezTo>
                      <a:pt x="2427" y="774"/>
                      <a:pt x="2436" y="789"/>
                      <a:pt x="2430" y="804"/>
                    </a:cubicBezTo>
                    <a:cubicBezTo>
                      <a:pt x="2427" y="812"/>
                      <a:pt x="2422" y="816"/>
                      <a:pt x="2416" y="819"/>
                    </a:cubicBezTo>
                    <a:cubicBezTo>
                      <a:pt x="2406" y="824"/>
                      <a:pt x="2394" y="822"/>
                      <a:pt x="2385" y="828"/>
                    </a:cubicBezTo>
                    <a:cubicBezTo>
                      <a:pt x="2369" y="837"/>
                      <a:pt x="2361" y="854"/>
                      <a:pt x="2370" y="869"/>
                    </a:cubicBezTo>
                    <a:cubicBezTo>
                      <a:pt x="2381" y="885"/>
                      <a:pt x="2410" y="889"/>
                      <a:pt x="2429" y="881"/>
                    </a:cubicBezTo>
                    <a:cubicBezTo>
                      <a:pt x="2439" y="876"/>
                      <a:pt x="2448" y="864"/>
                      <a:pt x="2449" y="853"/>
                    </a:cubicBezTo>
                    <a:cubicBezTo>
                      <a:pt x="2449" y="838"/>
                      <a:pt x="2433" y="823"/>
                      <a:pt x="2418" y="833"/>
                    </a:cubicBezTo>
                    <a:cubicBezTo>
                      <a:pt x="2413" y="836"/>
                      <a:pt x="2410" y="840"/>
                      <a:pt x="2410" y="845"/>
                    </a:cubicBezTo>
                    <a:cubicBezTo>
                      <a:pt x="2409" y="854"/>
                      <a:pt x="2420" y="864"/>
                      <a:pt x="2429" y="858"/>
                    </a:cubicBezTo>
                    <a:cubicBezTo>
                      <a:pt x="2434" y="855"/>
                      <a:pt x="2434" y="847"/>
                      <a:pt x="2429" y="846"/>
                    </a:cubicBezTo>
                    <a:cubicBezTo>
                      <a:pt x="2436" y="844"/>
                      <a:pt x="2439" y="853"/>
                      <a:pt x="2433" y="860"/>
                    </a:cubicBezTo>
                    <a:cubicBezTo>
                      <a:pt x="2422" y="871"/>
                      <a:pt x="2403" y="860"/>
                      <a:pt x="2406" y="844"/>
                    </a:cubicBezTo>
                    <a:cubicBezTo>
                      <a:pt x="2408" y="834"/>
                      <a:pt x="2418" y="825"/>
                      <a:pt x="2429" y="826"/>
                    </a:cubicBezTo>
                    <a:cubicBezTo>
                      <a:pt x="2445" y="827"/>
                      <a:pt x="2458" y="847"/>
                      <a:pt x="2450" y="864"/>
                    </a:cubicBezTo>
                    <a:cubicBezTo>
                      <a:pt x="2450" y="866"/>
                      <a:pt x="2449" y="868"/>
                      <a:pt x="2448" y="869"/>
                    </a:cubicBezTo>
                    <a:cubicBezTo>
                      <a:pt x="2452" y="864"/>
                      <a:pt x="2456" y="860"/>
                      <a:pt x="2460" y="853"/>
                    </a:cubicBezTo>
                    <a:cubicBezTo>
                      <a:pt x="2460" y="853"/>
                      <a:pt x="2460" y="853"/>
                      <a:pt x="2460" y="853"/>
                    </a:cubicBezTo>
                    <a:cubicBezTo>
                      <a:pt x="2465" y="844"/>
                      <a:pt x="2468" y="837"/>
                      <a:pt x="2469" y="826"/>
                    </a:cubicBezTo>
                    <a:cubicBezTo>
                      <a:pt x="2471" y="836"/>
                      <a:pt x="2468" y="846"/>
                      <a:pt x="2463" y="855"/>
                    </a:cubicBezTo>
                    <a:cubicBezTo>
                      <a:pt x="2463" y="855"/>
                      <a:pt x="2463" y="855"/>
                      <a:pt x="2463" y="855"/>
                    </a:cubicBezTo>
                    <a:cubicBezTo>
                      <a:pt x="2461" y="859"/>
                      <a:pt x="2458" y="863"/>
                      <a:pt x="2454" y="866"/>
                    </a:cubicBezTo>
                    <a:cubicBezTo>
                      <a:pt x="2467" y="858"/>
                      <a:pt x="2478" y="848"/>
                      <a:pt x="2489" y="836"/>
                    </a:cubicBezTo>
                    <a:cubicBezTo>
                      <a:pt x="2507" y="815"/>
                      <a:pt x="2518" y="797"/>
                      <a:pt x="2524" y="770"/>
                    </a:cubicBezTo>
                    <a:cubicBezTo>
                      <a:pt x="2529" y="744"/>
                      <a:pt x="2527" y="719"/>
                      <a:pt x="2518" y="696"/>
                    </a:cubicBezTo>
                    <a:cubicBezTo>
                      <a:pt x="2513" y="684"/>
                      <a:pt x="2510" y="678"/>
                      <a:pt x="2500" y="670"/>
                    </a:cubicBezTo>
                    <a:cubicBezTo>
                      <a:pt x="2480" y="654"/>
                      <a:pt x="2449" y="650"/>
                      <a:pt x="2432" y="659"/>
                    </a:cubicBezTo>
                    <a:cubicBezTo>
                      <a:pt x="2422" y="665"/>
                      <a:pt x="2415" y="677"/>
                      <a:pt x="2423" y="686"/>
                    </a:cubicBezTo>
                    <a:cubicBezTo>
                      <a:pt x="2427" y="692"/>
                      <a:pt x="2434" y="693"/>
                      <a:pt x="2441" y="688"/>
                    </a:cubicBezTo>
                    <a:cubicBezTo>
                      <a:pt x="2439" y="700"/>
                      <a:pt x="2420" y="702"/>
                      <a:pt x="2409" y="692"/>
                    </a:cubicBezTo>
                    <a:cubicBezTo>
                      <a:pt x="2398" y="681"/>
                      <a:pt x="2397" y="669"/>
                      <a:pt x="2401" y="659"/>
                    </a:cubicBezTo>
                    <a:cubicBezTo>
                      <a:pt x="2406" y="644"/>
                      <a:pt x="2424" y="634"/>
                      <a:pt x="2444" y="635"/>
                    </a:cubicBezTo>
                    <a:cubicBezTo>
                      <a:pt x="2464" y="637"/>
                      <a:pt x="2483" y="647"/>
                      <a:pt x="2497" y="661"/>
                    </a:cubicBezTo>
                    <a:cubicBezTo>
                      <a:pt x="2495" y="658"/>
                      <a:pt x="2492" y="654"/>
                      <a:pt x="2488" y="651"/>
                    </a:cubicBezTo>
                    <a:cubicBezTo>
                      <a:pt x="2466" y="631"/>
                      <a:pt x="2438" y="618"/>
                      <a:pt x="2407" y="618"/>
                    </a:cubicBezTo>
                    <a:cubicBezTo>
                      <a:pt x="2390" y="618"/>
                      <a:pt x="2379" y="625"/>
                      <a:pt x="2370" y="639"/>
                    </a:cubicBezTo>
                    <a:cubicBezTo>
                      <a:pt x="2364" y="647"/>
                      <a:pt x="2362" y="663"/>
                      <a:pt x="2367" y="672"/>
                    </a:cubicBezTo>
                    <a:cubicBezTo>
                      <a:pt x="2371" y="681"/>
                      <a:pt x="2382" y="684"/>
                      <a:pt x="2387" y="675"/>
                    </a:cubicBezTo>
                    <a:cubicBezTo>
                      <a:pt x="2391" y="680"/>
                      <a:pt x="2388" y="688"/>
                      <a:pt x="2381" y="690"/>
                    </a:cubicBezTo>
                    <a:cubicBezTo>
                      <a:pt x="2376" y="692"/>
                      <a:pt x="2367" y="689"/>
                      <a:pt x="2362" y="682"/>
                    </a:cubicBezTo>
                    <a:cubicBezTo>
                      <a:pt x="2359" y="678"/>
                      <a:pt x="2357" y="673"/>
                      <a:pt x="2356" y="667"/>
                    </a:cubicBezTo>
                    <a:cubicBezTo>
                      <a:pt x="2356" y="657"/>
                      <a:pt x="2359" y="646"/>
                      <a:pt x="2365" y="637"/>
                    </a:cubicBezTo>
                    <a:cubicBezTo>
                      <a:pt x="2370" y="630"/>
                      <a:pt x="2376" y="625"/>
                      <a:pt x="2382" y="622"/>
                    </a:cubicBezTo>
                    <a:cubicBezTo>
                      <a:pt x="2361" y="629"/>
                      <a:pt x="2344" y="646"/>
                      <a:pt x="2339" y="670"/>
                    </a:cubicBezTo>
                    <a:cubicBezTo>
                      <a:pt x="2337" y="682"/>
                      <a:pt x="2338" y="693"/>
                      <a:pt x="2341" y="704"/>
                    </a:cubicBezTo>
                    <a:cubicBezTo>
                      <a:pt x="2358" y="755"/>
                      <a:pt x="2388" y="719"/>
                      <a:pt x="2413" y="711"/>
                    </a:cubicBezTo>
                    <a:cubicBezTo>
                      <a:pt x="2445" y="701"/>
                      <a:pt x="2451" y="744"/>
                      <a:pt x="2420" y="755"/>
                    </a:cubicBezTo>
                    <a:cubicBezTo>
                      <a:pt x="2392" y="765"/>
                      <a:pt x="2368" y="748"/>
                      <a:pt x="2352" y="727"/>
                    </a:cubicBezTo>
                    <a:cubicBezTo>
                      <a:pt x="2354" y="731"/>
                      <a:pt x="2356" y="736"/>
                      <a:pt x="2357" y="741"/>
                    </a:cubicBezTo>
                    <a:cubicBezTo>
                      <a:pt x="2358" y="752"/>
                      <a:pt x="2352" y="765"/>
                      <a:pt x="2340" y="767"/>
                    </a:cubicBezTo>
                    <a:cubicBezTo>
                      <a:pt x="2335" y="768"/>
                      <a:pt x="2330" y="765"/>
                      <a:pt x="2327" y="760"/>
                    </a:cubicBezTo>
                    <a:cubicBezTo>
                      <a:pt x="2325" y="757"/>
                      <a:pt x="2324" y="753"/>
                      <a:pt x="2325" y="749"/>
                    </a:cubicBezTo>
                    <a:cubicBezTo>
                      <a:pt x="2327" y="746"/>
                      <a:pt x="2330" y="742"/>
                      <a:pt x="2334" y="741"/>
                    </a:cubicBezTo>
                    <a:cubicBezTo>
                      <a:pt x="2339" y="740"/>
                      <a:pt x="2345" y="742"/>
                      <a:pt x="2347" y="748"/>
                    </a:cubicBezTo>
                    <a:cubicBezTo>
                      <a:pt x="2348" y="751"/>
                      <a:pt x="2347" y="754"/>
                      <a:pt x="2344" y="756"/>
                    </a:cubicBezTo>
                    <a:cubicBezTo>
                      <a:pt x="2342" y="757"/>
                      <a:pt x="2340" y="757"/>
                      <a:pt x="2339" y="755"/>
                    </a:cubicBezTo>
                    <a:cubicBezTo>
                      <a:pt x="2340" y="755"/>
                      <a:pt x="2342" y="755"/>
                      <a:pt x="2343" y="754"/>
                    </a:cubicBezTo>
                    <a:cubicBezTo>
                      <a:pt x="2345" y="751"/>
                      <a:pt x="2343" y="748"/>
                      <a:pt x="2341" y="747"/>
                    </a:cubicBezTo>
                    <a:cubicBezTo>
                      <a:pt x="2339" y="747"/>
                      <a:pt x="2337" y="747"/>
                      <a:pt x="2335" y="748"/>
                    </a:cubicBezTo>
                    <a:cubicBezTo>
                      <a:pt x="2333" y="750"/>
                      <a:pt x="2332" y="753"/>
                      <a:pt x="2333" y="756"/>
                    </a:cubicBezTo>
                    <a:cubicBezTo>
                      <a:pt x="2334" y="759"/>
                      <a:pt x="2338" y="761"/>
                      <a:pt x="2341" y="760"/>
                    </a:cubicBezTo>
                    <a:cubicBezTo>
                      <a:pt x="2351" y="759"/>
                      <a:pt x="2355" y="746"/>
                      <a:pt x="2354" y="737"/>
                    </a:cubicBezTo>
                    <a:cubicBezTo>
                      <a:pt x="2354" y="735"/>
                      <a:pt x="2353" y="733"/>
                      <a:pt x="2352" y="731"/>
                    </a:cubicBezTo>
                    <a:cubicBezTo>
                      <a:pt x="2350" y="723"/>
                      <a:pt x="2344" y="716"/>
                      <a:pt x="2341" y="708"/>
                    </a:cubicBezTo>
                    <a:cubicBezTo>
                      <a:pt x="2338" y="700"/>
                      <a:pt x="2336" y="692"/>
                      <a:pt x="2336" y="684"/>
                    </a:cubicBezTo>
                    <a:cubicBezTo>
                      <a:pt x="2335" y="687"/>
                      <a:pt x="2334" y="690"/>
                      <a:pt x="2333" y="693"/>
                    </a:cubicBezTo>
                    <a:cubicBezTo>
                      <a:pt x="2323" y="709"/>
                      <a:pt x="2302" y="715"/>
                      <a:pt x="2285" y="708"/>
                    </a:cubicBezTo>
                    <a:cubicBezTo>
                      <a:pt x="2280" y="706"/>
                      <a:pt x="2276" y="703"/>
                      <a:pt x="2272" y="699"/>
                    </a:cubicBezTo>
                    <a:cubicBezTo>
                      <a:pt x="2275" y="698"/>
                      <a:pt x="2275" y="698"/>
                      <a:pt x="2275" y="698"/>
                    </a:cubicBezTo>
                    <a:cubicBezTo>
                      <a:pt x="2278" y="701"/>
                      <a:pt x="2282" y="703"/>
                      <a:pt x="2286" y="705"/>
                    </a:cubicBezTo>
                    <a:cubicBezTo>
                      <a:pt x="2302" y="711"/>
                      <a:pt x="2322" y="707"/>
                      <a:pt x="2331" y="691"/>
                    </a:cubicBezTo>
                    <a:cubicBezTo>
                      <a:pt x="2336" y="682"/>
                      <a:pt x="2336" y="676"/>
                      <a:pt x="2338" y="667"/>
                    </a:cubicBezTo>
                    <a:cubicBezTo>
                      <a:pt x="2346" y="635"/>
                      <a:pt x="2374" y="616"/>
                      <a:pt x="2407" y="615"/>
                    </a:cubicBezTo>
                    <a:cubicBezTo>
                      <a:pt x="2416" y="615"/>
                      <a:pt x="2425" y="616"/>
                      <a:pt x="2433" y="618"/>
                    </a:cubicBezTo>
                    <a:cubicBezTo>
                      <a:pt x="2416" y="611"/>
                      <a:pt x="2398" y="606"/>
                      <a:pt x="2383" y="607"/>
                    </a:cubicBezTo>
                    <a:cubicBezTo>
                      <a:pt x="2350" y="610"/>
                      <a:pt x="2306" y="610"/>
                      <a:pt x="2284" y="615"/>
                    </a:cubicBezTo>
                    <a:cubicBezTo>
                      <a:pt x="2274" y="617"/>
                      <a:pt x="2264" y="624"/>
                      <a:pt x="2260" y="634"/>
                    </a:cubicBezTo>
                    <a:cubicBezTo>
                      <a:pt x="2261" y="628"/>
                      <a:pt x="2266" y="623"/>
                      <a:pt x="2271" y="619"/>
                    </a:cubicBezTo>
                    <a:cubicBezTo>
                      <a:pt x="2271" y="619"/>
                      <a:pt x="2271" y="619"/>
                      <a:pt x="2271" y="619"/>
                    </a:cubicBezTo>
                    <a:cubicBezTo>
                      <a:pt x="2273" y="617"/>
                      <a:pt x="2276" y="616"/>
                      <a:pt x="2279" y="615"/>
                    </a:cubicBezTo>
                    <a:cubicBezTo>
                      <a:pt x="2267" y="616"/>
                      <a:pt x="2257" y="619"/>
                      <a:pt x="2248" y="627"/>
                    </a:cubicBezTo>
                    <a:cubicBezTo>
                      <a:pt x="2239" y="635"/>
                      <a:pt x="2235" y="645"/>
                      <a:pt x="2235" y="657"/>
                    </a:cubicBezTo>
                    <a:cubicBezTo>
                      <a:pt x="2234" y="656"/>
                      <a:pt x="2233" y="657"/>
                      <a:pt x="2232" y="657"/>
                    </a:cubicBezTo>
                    <a:cubicBezTo>
                      <a:pt x="2232" y="648"/>
                      <a:pt x="2235" y="639"/>
                      <a:pt x="2241" y="631"/>
                    </a:cubicBezTo>
                    <a:cubicBezTo>
                      <a:pt x="2246" y="624"/>
                      <a:pt x="2254" y="619"/>
                      <a:pt x="2260" y="617"/>
                    </a:cubicBezTo>
                    <a:cubicBezTo>
                      <a:pt x="2256" y="618"/>
                      <a:pt x="2250" y="615"/>
                      <a:pt x="2248" y="611"/>
                    </a:cubicBezTo>
                    <a:cubicBezTo>
                      <a:pt x="2246" y="607"/>
                      <a:pt x="2246" y="604"/>
                      <a:pt x="2247" y="601"/>
                    </a:cubicBezTo>
                    <a:cubicBezTo>
                      <a:pt x="2250" y="597"/>
                      <a:pt x="2255" y="594"/>
                      <a:pt x="2260" y="596"/>
                    </a:cubicBezTo>
                    <a:cubicBezTo>
                      <a:pt x="2263" y="598"/>
                      <a:pt x="2264" y="601"/>
                      <a:pt x="2264" y="604"/>
                    </a:cubicBezTo>
                    <a:cubicBezTo>
                      <a:pt x="2262" y="610"/>
                      <a:pt x="2255" y="610"/>
                      <a:pt x="2254" y="606"/>
                    </a:cubicBezTo>
                    <a:cubicBezTo>
                      <a:pt x="2256" y="607"/>
                      <a:pt x="2258" y="607"/>
                      <a:pt x="2259" y="606"/>
                    </a:cubicBezTo>
                    <a:cubicBezTo>
                      <a:pt x="2262" y="605"/>
                      <a:pt x="2262" y="602"/>
                      <a:pt x="2260" y="600"/>
                    </a:cubicBezTo>
                    <a:cubicBezTo>
                      <a:pt x="2258" y="598"/>
                      <a:pt x="2256" y="598"/>
                      <a:pt x="2254" y="598"/>
                    </a:cubicBezTo>
                    <a:cubicBezTo>
                      <a:pt x="2249" y="600"/>
                      <a:pt x="2246" y="608"/>
                      <a:pt x="2252" y="613"/>
                    </a:cubicBezTo>
                    <a:cubicBezTo>
                      <a:pt x="2258" y="618"/>
                      <a:pt x="2267" y="615"/>
                      <a:pt x="2273" y="614"/>
                    </a:cubicBezTo>
                    <a:cubicBezTo>
                      <a:pt x="2281" y="612"/>
                      <a:pt x="2290" y="610"/>
                      <a:pt x="2295" y="610"/>
                    </a:cubicBezTo>
                    <a:cubicBezTo>
                      <a:pt x="2301" y="609"/>
                      <a:pt x="2317" y="607"/>
                      <a:pt x="2336" y="607"/>
                    </a:cubicBezTo>
                    <a:cubicBezTo>
                      <a:pt x="2332" y="606"/>
                      <a:pt x="2329" y="605"/>
                      <a:pt x="2325" y="604"/>
                    </a:cubicBezTo>
                    <a:cubicBezTo>
                      <a:pt x="2324" y="603"/>
                      <a:pt x="2312" y="597"/>
                      <a:pt x="2313" y="595"/>
                    </a:cubicBezTo>
                    <a:cubicBezTo>
                      <a:pt x="2314" y="594"/>
                      <a:pt x="2321" y="597"/>
                      <a:pt x="2322" y="598"/>
                    </a:cubicBezTo>
                    <a:cubicBezTo>
                      <a:pt x="2328" y="600"/>
                      <a:pt x="2333" y="601"/>
                      <a:pt x="2338" y="602"/>
                    </a:cubicBezTo>
                    <a:cubicBezTo>
                      <a:pt x="2341" y="603"/>
                      <a:pt x="2343" y="603"/>
                      <a:pt x="2345" y="603"/>
                    </a:cubicBezTo>
                    <a:cubicBezTo>
                      <a:pt x="2354" y="604"/>
                      <a:pt x="2362" y="604"/>
                      <a:pt x="2371" y="603"/>
                    </a:cubicBezTo>
                    <a:cubicBezTo>
                      <a:pt x="2371" y="603"/>
                      <a:pt x="2373" y="603"/>
                      <a:pt x="2374" y="603"/>
                    </a:cubicBezTo>
                    <a:cubicBezTo>
                      <a:pt x="2371" y="602"/>
                      <a:pt x="2369" y="602"/>
                      <a:pt x="2366" y="602"/>
                    </a:cubicBezTo>
                    <a:cubicBezTo>
                      <a:pt x="2358" y="600"/>
                      <a:pt x="2352" y="598"/>
                      <a:pt x="2345" y="594"/>
                    </a:cubicBezTo>
                    <a:cubicBezTo>
                      <a:pt x="2326" y="582"/>
                      <a:pt x="2326" y="562"/>
                      <a:pt x="2336" y="546"/>
                    </a:cubicBezTo>
                    <a:cubicBezTo>
                      <a:pt x="2343" y="532"/>
                      <a:pt x="2357" y="521"/>
                      <a:pt x="2373" y="521"/>
                    </a:cubicBezTo>
                    <a:cubicBezTo>
                      <a:pt x="2387" y="521"/>
                      <a:pt x="2398" y="529"/>
                      <a:pt x="2402" y="542"/>
                    </a:cubicBezTo>
                    <a:cubicBezTo>
                      <a:pt x="2404" y="548"/>
                      <a:pt x="2404" y="554"/>
                      <a:pt x="2402" y="560"/>
                    </a:cubicBezTo>
                    <a:cubicBezTo>
                      <a:pt x="2400" y="565"/>
                      <a:pt x="2398" y="568"/>
                      <a:pt x="2393" y="571"/>
                    </a:cubicBezTo>
                    <a:cubicBezTo>
                      <a:pt x="2388" y="574"/>
                      <a:pt x="2382" y="575"/>
                      <a:pt x="2376" y="572"/>
                    </a:cubicBezTo>
                    <a:cubicBezTo>
                      <a:pt x="2373" y="570"/>
                      <a:pt x="2370" y="568"/>
                      <a:pt x="2369" y="564"/>
                    </a:cubicBezTo>
                    <a:cubicBezTo>
                      <a:pt x="2368" y="560"/>
                      <a:pt x="2369" y="556"/>
                      <a:pt x="2371" y="552"/>
                    </a:cubicBezTo>
                    <a:cubicBezTo>
                      <a:pt x="2374" y="548"/>
                      <a:pt x="2379" y="546"/>
                      <a:pt x="2384" y="547"/>
                    </a:cubicBezTo>
                    <a:cubicBezTo>
                      <a:pt x="2389" y="549"/>
                      <a:pt x="2392" y="553"/>
                      <a:pt x="2392" y="558"/>
                    </a:cubicBezTo>
                    <a:cubicBezTo>
                      <a:pt x="2392" y="564"/>
                      <a:pt x="2387" y="568"/>
                      <a:pt x="2381" y="568"/>
                    </a:cubicBezTo>
                    <a:cubicBezTo>
                      <a:pt x="2375" y="568"/>
                      <a:pt x="2370" y="563"/>
                      <a:pt x="2371" y="557"/>
                    </a:cubicBezTo>
                    <a:cubicBezTo>
                      <a:pt x="2371" y="555"/>
                      <a:pt x="2371" y="553"/>
                      <a:pt x="2373" y="551"/>
                    </a:cubicBezTo>
                    <a:cubicBezTo>
                      <a:pt x="2372" y="552"/>
                      <a:pt x="2372" y="552"/>
                      <a:pt x="2372" y="552"/>
                    </a:cubicBezTo>
                    <a:cubicBezTo>
                      <a:pt x="2369" y="556"/>
                      <a:pt x="2368" y="560"/>
                      <a:pt x="2370" y="564"/>
                    </a:cubicBezTo>
                    <a:cubicBezTo>
                      <a:pt x="2371" y="567"/>
                      <a:pt x="2373" y="570"/>
                      <a:pt x="2376" y="571"/>
                    </a:cubicBezTo>
                    <a:cubicBezTo>
                      <a:pt x="2382" y="574"/>
                      <a:pt x="2388" y="573"/>
                      <a:pt x="2393" y="570"/>
                    </a:cubicBezTo>
                    <a:cubicBezTo>
                      <a:pt x="2397" y="568"/>
                      <a:pt x="2399" y="564"/>
                      <a:pt x="2401" y="559"/>
                    </a:cubicBezTo>
                    <a:cubicBezTo>
                      <a:pt x="2402" y="553"/>
                      <a:pt x="2402" y="549"/>
                      <a:pt x="2400" y="543"/>
                    </a:cubicBezTo>
                    <a:cubicBezTo>
                      <a:pt x="2396" y="530"/>
                      <a:pt x="2386" y="523"/>
                      <a:pt x="2373" y="523"/>
                    </a:cubicBezTo>
                    <a:cubicBezTo>
                      <a:pt x="2358" y="524"/>
                      <a:pt x="2345" y="536"/>
                      <a:pt x="2338" y="549"/>
                    </a:cubicBezTo>
                    <a:cubicBezTo>
                      <a:pt x="2330" y="563"/>
                      <a:pt x="2331" y="580"/>
                      <a:pt x="2347" y="591"/>
                    </a:cubicBezTo>
                    <a:cubicBezTo>
                      <a:pt x="2353" y="594"/>
                      <a:pt x="2359" y="596"/>
                      <a:pt x="2366" y="597"/>
                    </a:cubicBezTo>
                    <a:cubicBezTo>
                      <a:pt x="2393" y="601"/>
                      <a:pt x="2416" y="607"/>
                      <a:pt x="2441" y="619"/>
                    </a:cubicBezTo>
                    <a:cubicBezTo>
                      <a:pt x="2440" y="618"/>
                      <a:pt x="2439" y="616"/>
                      <a:pt x="2438" y="615"/>
                    </a:cubicBezTo>
                    <a:cubicBezTo>
                      <a:pt x="2432" y="608"/>
                      <a:pt x="2429" y="597"/>
                      <a:pt x="2438" y="590"/>
                    </a:cubicBezTo>
                    <a:cubicBezTo>
                      <a:pt x="2444" y="585"/>
                      <a:pt x="2452" y="585"/>
                      <a:pt x="2458" y="590"/>
                    </a:cubicBezTo>
                    <a:cubicBezTo>
                      <a:pt x="2463" y="594"/>
                      <a:pt x="2465" y="600"/>
                      <a:pt x="2463" y="606"/>
                    </a:cubicBezTo>
                    <a:cubicBezTo>
                      <a:pt x="2461" y="610"/>
                      <a:pt x="2455" y="612"/>
                      <a:pt x="2452" y="608"/>
                    </a:cubicBezTo>
                    <a:cubicBezTo>
                      <a:pt x="2450" y="603"/>
                      <a:pt x="2453" y="601"/>
                      <a:pt x="2451" y="596"/>
                    </a:cubicBezTo>
                    <a:cubicBezTo>
                      <a:pt x="2449" y="593"/>
                      <a:pt x="2446" y="591"/>
                      <a:pt x="2442" y="593"/>
                    </a:cubicBezTo>
                    <a:cubicBezTo>
                      <a:pt x="2435" y="596"/>
                      <a:pt x="2436" y="605"/>
                      <a:pt x="2440" y="611"/>
                    </a:cubicBezTo>
                    <a:cubicBezTo>
                      <a:pt x="2448" y="623"/>
                      <a:pt x="2455" y="625"/>
                      <a:pt x="2467" y="632"/>
                    </a:cubicBezTo>
                    <a:cubicBezTo>
                      <a:pt x="2475" y="636"/>
                      <a:pt x="2483" y="642"/>
                      <a:pt x="2491" y="649"/>
                    </a:cubicBezTo>
                    <a:cubicBezTo>
                      <a:pt x="2513" y="670"/>
                      <a:pt x="2526" y="697"/>
                      <a:pt x="2530" y="726"/>
                    </a:cubicBezTo>
                    <a:cubicBezTo>
                      <a:pt x="2530" y="720"/>
                      <a:pt x="2533" y="715"/>
                      <a:pt x="2538" y="713"/>
                    </a:cubicBezTo>
                    <a:cubicBezTo>
                      <a:pt x="2542" y="711"/>
                      <a:pt x="2547" y="712"/>
                      <a:pt x="2552" y="717"/>
                    </a:cubicBezTo>
                    <a:cubicBezTo>
                      <a:pt x="2551" y="717"/>
                      <a:pt x="2549" y="718"/>
                      <a:pt x="2548" y="719"/>
                    </a:cubicBezTo>
                    <a:cubicBezTo>
                      <a:pt x="2542" y="709"/>
                      <a:pt x="2531" y="720"/>
                      <a:pt x="2530" y="732"/>
                    </a:cubicBezTo>
                    <a:cubicBezTo>
                      <a:pt x="2530" y="731"/>
                      <a:pt x="2530" y="731"/>
                      <a:pt x="2530" y="731"/>
                    </a:cubicBezTo>
                    <a:cubicBezTo>
                      <a:pt x="2531" y="741"/>
                      <a:pt x="2531" y="751"/>
                      <a:pt x="2530" y="762"/>
                    </a:cubicBezTo>
                    <a:cubicBezTo>
                      <a:pt x="2538" y="750"/>
                      <a:pt x="2551" y="742"/>
                      <a:pt x="2566" y="747"/>
                    </a:cubicBezTo>
                    <a:cubicBezTo>
                      <a:pt x="2574" y="749"/>
                      <a:pt x="2580" y="754"/>
                      <a:pt x="2584" y="760"/>
                    </a:cubicBezTo>
                    <a:cubicBezTo>
                      <a:pt x="2588" y="767"/>
                      <a:pt x="2589" y="774"/>
                      <a:pt x="2588" y="782"/>
                    </a:cubicBezTo>
                    <a:cubicBezTo>
                      <a:pt x="2586" y="790"/>
                      <a:pt x="2583" y="796"/>
                      <a:pt x="2577" y="801"/>
                    </a:cubicBezTo>
                    <a:cubicBezTo>
                      <a:pt x="2571" y="806"/>
                      <a:pt x="2565" y="808"/>
                      <a:pt x="2557" y="808"/>
                    </a:cubicBezTo>
                    <a:cubicBezTo>
                      <a:pt x="2549" y="807"/>
                      <a:pt x="2543" y="804"/>
                      <a:pt x="2539" y="798"/>
                    </a:cubicBezTo>
                    <a:cubicBezTo>
                      <a:pt x="2536" y="793"/>
                      <a:pt x="2535" y="789"/>
                      <a:pt x="2537" y="784"/>
                    </a:cubicBezTo>
                    <a:cubicBezTo>
                      <a:pt x="2538" y="777"/>
                      <a:pt x="2544" y="772"/>
                      <a:pt x="2551" y="771"/>
                    </a:cubicBezTo>
                    <a:cubicBezTo>
                      <a:pt x="2557" y="770"/>
                      <a:pt x="2563" y="773"/>
                      <a:pt x="2566" y="778"/>
                    </a:cubicBezTo>
                    <a:cubicBezTo>
                      <a:pt x="2571" y="785"/>
                      <a:pt x="2569" y="794"/>
                      <a:pt x="2562" y="798"/>
                    </a:cubicBezTo>
                    <a:cubicBezTo>
                      <a:pt x="2555" y="803"/>
                      <a:pt x="2546" y="801"/>
                      <a:pt x="2542" y="794"/>
                    </a:cubicBezTo>
                    <a:cubicBezTo>
                      <a:pt x="2539" y="791"/>
                      <a:pt x="2539" y="787"/>
                      <a:pt x="2539" y="784"/>
                    </a:cubicBezTo>
                    <a:cubicBezTo>
                      <a:pt x="2539" y="785"/>
                      <a:pt x="2539" y="785"/>
                      <a:pt x="2539" y="785"/>
                    </a:cubicBezTo>
                    <a:cubicBezTo>
                      <a:pt x="2538" y="789"/>
                      <a:pt x="2539" y="792"/>
                      <a:pt x="2541" y="796"/>
                    </a:cubicBezTo>
                    <a:cubicBezTo>
                      <a:pt x="2545" y="802"/>
                      <a:pt x="2550" y="804"/>
                      <a:pt x="2557" y="804"/>
                    </a:cubicBezTo>
                    <a:cubicBezTo>
                      <a:pt x="2564" y="805"/>
                      <a:pt x="2570" y="802"/>
                      <a:pt x="2575" y="798"/>
                    </a:cubicBezTo>
                    <a:cubicBezTo>
                      <a:pt x="2580" y="794"/>
                      <a:pt x="2583" y="788"/>
                      <a:pt x="2585" y="782"/>
                    </a:cubicBezTo>
                    <a:cubicBezTo>
                      <a:pt x="2586" y="775"/>
                      <a:pt x="2585" y="768"/>
                      <a:pt x="2581" y="762"/>
                    </a:cubicBezTo>
                    <a:cubicBezTo>
                      <a:pt x="2578" y="756"/>
                      <a:pt x="2572" y="752"/>
                      <a:pt x="2566" y="749"/>
                    </a:cubicBezTo>
                    <a:cubicBezTo>
                      <a:pt x="2548" y="744"/>
                      <a:pt x="2532" y="757"/>
                      <a:pt x="2529" y="771"/>
                    </a:cubicBezTo>
                    <a:cubicBezTo>
                      <a:pt x="2522" y="799"/>
                      <a:pt x="2512" y="818"/>
                      <a:pt x="2493" y="840"/>
                    </a:cubicBezTo>
                    <a:cubicBezTo>
                      <a:pt x="2492" y="842"/>
                      <a:pt x="2490" y="844"/>
                      <a:pt x="2488" y="846"/>
                    </a:cubicBezTo>
                    <a:cubicBezTo>
                      <a:pt x="2490" y="845"/>
                      <a:pt x="2491" y="844"/>
                      <a:pt x="2493" y="843"/>
                    </a:cubicBezTo>
                    <a:cubicBezTo>
                      <a:pt x="2503" y="838"/>
                      <a:pt x="2511" y="835"/>
                      <a:pt x="2522" y="835"/>
                    </a:cubicBezTo>
                    <a:cubicBezTo>
                      <a:pt x="2512" y="838"/>
                      <a:pt x="2505" y="841"/>
                      <a:pt x="2495" y="846"/>
                    </a:cubicBezTo>
                    <a:cubicBezTo>
                      <a:pt x="2494" y="846"/>
                      <a:pt x="2494" y="846"/>
                      <a:pt x="2493" y="847"/>
                    </a:cubicBezTo>
                    <a:cubicBezTo>
                      <a:pt x="2501" y="844"/>
                      <a:pt x="2512" y="852"/>
                      <a:pt x="2517" y="859"/>
                    </a:cubicBezTo>
                    <a:cubicBezTo>
                      <a:pt x="2519" y="863"/>
                      <a:pt x="2521" y="868"/>
                      <a:pt x="2522" y="872"/>
                    </a:cubicBezTo>
                    <a:cubicBezTo>
                      <a:pt x="2524" y="880"/>
                      <a:pt x="2523" y="891"/>
                      <a:pt x="2516" y="896"/>
                    </a:cubicBezTo>
                    <a:cubicBezTo>
                      <a:pt x="2521" y="903"/>
                      <a:pt x="2520" y="911"/>
                      <a:pt x="2519" y="918"/>
                    </a:cubicBezTo>
                    <a:cubicBezTo>
                      <a:pt x="2518" y="928"/>
                      <a:pt x="2520" y="939"/>
                      <a:pt x="2528" y="941"/>
                    </a:cubicBezTo>
                    <a:cubicBezTo>
                      <a:pt x="2518" y="946"/>
                      <a:pt x="2507" y="932"/>
                      <a:pt x="2505" y="923"/>
                    </a:cubicBezTo>
                    <a:cubicBezTo>
                      <a:pt x="2501" y="910"/>
                      <a:pt x="2508" y="898"/>
                      <a:pt x="2513" y="884"/>
                    </a:cubicBezTo>
                    <a:cubicBezTo>
                      <a:pt x="2517" y="875"/>
                      <a:pt x="2517" y="868"/>
                      <a:pt x="2513" y="860"/>
                    </a:cubicBezTo>
                    <a:cubicBezTo>
                      <a:pt x="2509" y="854"/>
                      <a:pt x="2501" y="846"/>
                      <a:pt x="2493" y="847"/>
                    </a:cubicBezTo>
                    <a:cubicBezTo>
                      <a:pt x="2494" y="847"/>
                      <a:pt x="2496" y="847"/>
                      <a:pt x="2498" y="847"/>
                    </a:cubicBezTo>
                    <a:cubicBezTo>
                      <a:pt x="2502" y="849"/>
                      <a:pt x="2505" y="853"/>
                      <a:pt x="2505" y="860"/>
                    </a:cubicBezTo>
                    <a:cubicBezTo>
                      <a:pt x="2504" y="859"/>
                      <a:pt x="2502" y="859"/>
                      <a:pt x="2501" y="859"/>
                    </a:cubicBezTo>
                    <a:cubicBezTo>
                      <a:pt x="2501" y="851"/>
                      <a:pt x="2495" y="848"/>
                      <a:pt x="2488" y="850"/>
                    </a:cubicBezTo>
                    <a:cubicBezTo>
                      <a:pt x="2485" y="851"/>
                      <a:pt x="2482" y="852"/>
                      <a:pt x="2479" y="854"/>
                    </a:cubicBezTo>
                    <a:cubicBezTo>
                      <a:pt x="2455" y="876"/>
                      <a:pt x="2427" y="891"/>
                      <a:pt x="2397" y="900"/>
                    </a:cubicBezTo>
                    <a:cubicBezTo>
                      <a:pt x="2422" y="894"/>
                      <a:pt x="2453" y="890"/>
                      <a:pt x="2475" y="905"/>
                    </a:cubicBezTo>
                    <a:cubicBezTo>
                      <a:pt x="2486" y="912"/>
                      <a:pt x="2493" y="921"/>
                      <a:pt x="2495" y="934"/>
                    </a:cubicBezTo>
                    <a:cubicBezTo>
                      <a:pt x="2497" y="945"/>
                      <a:pt x="2496" y="956"/>
                      <a:pt x="2491" y="965"/>
                    </a:cubicBezTo>
                    <a:cubicBezTo>
                      <a:pt x="2478" y="988"/>
                      <a:pt x="2450" y="996"/>
                      <a:pt x="2428" y="984"/>
                    </a:cubicBezTo>
                    <a:cubicBezTo>
                      <a:pt x="2409" y="974"/>
                      <a:pt x="2396" y="949"/>
                      <a:pt x="2411" y="929"/>
                    </a:cubicBezTo>
                    <a:cubicBezTo>
                      <a:pt x="2418" y="921"/>
                      <a:pt x="2428" y="917"/>
                      <a:pt x="2438" y="921"/>
                    </a:cubicBezTo>
                    <a:cubicBezTo>
                      <a:pt x="2441" y="922"/>
                      <a:pt x="2444" y="924"/>
                      <a:pt x="2446" y="927"/>
                    </a:cubicBezTo>
                    <a:cubicBezTo>
                      <a:pt x="2446" y="927"/>
                      <a:pt x="2446" y="927"/>
                      <a:pt x="2446" y="927"/>
                    </a:cubicBezTo>
                    <a:cubicBezTo>
                      <a:pt x="2450" y="934"/>
                      <a:pt x="2449" y="944"/>
                      <a:pt x="2441" y="950"/>
                    </a:cubicBezTo>
                    <a:cubicBezTo>
                      <a:pt x="2433" y="955"/>
                      <a:pt x="2423" y="952"/>
                      <a:pt x="2418" y="945"/>
                    </a:cubicBezTo>
                    <a:cubicBezTo>
                      <a:pt x="2414" y="937"/>
                      <a:pt x="2416" y="927"/>
                      <a:pt x="2423" y="922"/>
                    </a:cubicBezTo>
                    <a:cubicBezTo>
                      <a:pt x="2426" y="920"/>
                      <a:pt x="2430" y="919"/>
                      <a:pt x="2434" y="920"/>
                    </a:cubicBezTo>
                    <a:cubicBezTo>
                      <a:pt x="2434" y="920"/>
                      <a:pt x="2434" y="920"/>
                      <a:pt x="2434" y="920"/>
                    </a:cubicBezTo>
                    <a:cubicBezTo>
                      <a:pt x="2425" y="919"/>
                      <a:pt x="2417" y="923"/>
                      <a:pt x="2412" y="930"/>
                    </a:cubicBezTo>
                    <a:cubicBezTo>
                      <a:pt x="2399" y="950"/>
                      <a:pt x="2412" y="972"/>
                      <a:pt x="2430" y="982"/>
                    </a:cubicBezTo>
                    <a:cubicBezTo>
                      <a:pt x="2451" y="993"/>
                      <a:pt x="2477" y="985"/>
                      <a:pt x="2488" y="964"/>
                    </a:cubicBezTo>
                    <a:cubicBezTo>
                      <a:pt x="2490" y="961"/>
                      <a:pt x="2492" y="957"/>
                      <a:pt x="2492" y="953"/>
                    </a:cubicBezTo>
                    <a:cubicBezTo>
                      <a:pt x="2491" y="955"/>
                      <a:pt x="2490" y="958"/>
                      <a:pt x="2488" y="959"/>
                    </a:cubicBezTo>
                    <a:cubicBezTo>
                      <a:pt x="2482" y="966"/>
                      <a:pt x="2473" y="968"/>
                      <a:pt x="2465" y="965"/>
                    </a:cubicBezTo>
                    <a:cubicBezTo>
                      <a:pt x="2458" y="962"/>
                      <a:pt x="2454" y="953"/>
                      <a:pt x="2458" y="945"/>
                    </a:cubicBezTo>
                    <a:cubicBezTo>
                      <a:pt x="2461" y="940"/>
                      <a:pt x="2466" y="938"/>
                      <a:pt x="2471" y="939"/>
                    </a:cubicBezTo>
                    <a:cubicBezTo>
                      <a:pt x="2480" y="942"/>
                      <a:pt x="2479" y="953"/>
                      <a:pt x="2474" y="954"/>
                    </a:cubicBezTo>
                    <a:cubicBezTo>
                      <a:pt x="2476" y="952"/>
                      <a:pt x="2476" y="948"/>
                      <a:pt x="2474" y="946"/>
                    </a:cubicBezTo>
                    <a:cubicBezTo>
                      <a:pt x="2472" y="942"/>
                      <a:pt x="2467" y="942"/>
                      <a:pt x="2464" y="945"/>
                    </a:cubicBezTo>
                    <a:cubicBezTo>
                      <a:pt x="2461" y="948"/>
                      <a:pt x="2460" y="951"/>
                      <a:pt x="2461" y="955"/>
                    </a:cubicBezTo>
                    <a:cubicBezTo>
                      <a:pt x="2464" y="961"/>
                      <a:pt x="2471" y="963"/>
                      <a:pt x="2477" y="962"/>
                    </a:cubicBezTo>
                    <a:cubicBezTo>
                      <a:pt x="2489" y="960"/>
                      <a:pt x="2494" y="946"/>
                      <a:pt x="2492" y="935"/>
                    </a:cubicBezTo>
                    <a:cubicBezTo>
                      <a:pt x="2490" y="923"/>
                      <a:pt x="2484" y="914"/>
                      <a:pt x="2473" y="907"/>
                    </a:cubicBezTo>
                    <a:cubicBezTo>
                      <a:pt x="2442" y="888"/>
                      <a:pt x="2390" y="907"/>
                      <a:pt x="2350" y="911"/>
                    </a:cubicBezTo>
                    <a:cubicBezTo>
                      <a:pt x="2358" y="913"/>
                      <a:pt x="2364" y="917"/>
                      <a:pt x="2371" y="924"/>
                    </a:cubicBezTo>
                    <a:cubicBezTo>
                      <a:pt x="2374" y="927"/>
                      <a:pt x="2377" y="930"/>
                      <a:pt x="2379" y="933"/>
                    </a:cubicBezTo>
                    <a:cubicBezTo>
                      <a:pt x="2378" y="933"/>
                      <a:pt x="2377" y="934"/>
                      <a:pt x="2376" y="934"/>
                    </a:cubicBezTo>
                    <a:cubicBezTo>
                      <a:pt x="2370" y="927"/>
                      <a:pt x="2363" y="920"/>
                      <a:pt x="2354" y="916"/>
                    </a:cubicBezTo>
                    <a:cubicBezTo>
                      <a:pt x="2348" y="914"/>
                      <a:pt x="2342" y="912"/>
                      <a:pt x="2336" y="912"/>
                    </a:cubicBezTo>
                    <a:cubicBezTo>
                      <a:pt x="2343" y="914"/>
                      <a:pt x="2349" y="920"/>
                      <a:pt x="2351" y="924"/>
                    </a:cubicBezTo>
                    <a:cubicBezTo>
                      <a:pt x="2353" y="929"/>
                      <a:pt x="2353" y="934"/>
                      <a:pt x="2351" y="939"/>
                    </a:cubicBezTo>
                    <a:cubicBezTo>
                      <a:pt x="2348" y="946"/>
                      <a:pt x="2340" y="951"/>
                      <a:pt x="2331" y="946"/>
                    </a:cubicBezTo>
                    <a:cubicBezTo>
                      <a:pt x="2327" y="944"/>
                      <a:pt x="2324" y="939"/>
                      <a:pt x="2326" y="934"/>
                    </a:cubicBezTo>
                    <a:cubicBezTo>
                      <a:pt x="2328" y="925"/>
                      <a:pt x="2339" y="925"/>
                      <a:pt x="2340" y="931"/>
                    </a:cubicBezTo>
                    <a:cubicBezTo>
                      <a:pt x="2338" y="929"/>
                      <a:pt x="2334" y="929"/>
                      <a:pt x="2332" y="931"/>
                    </a:cubicBezTo>
                    <a:cubicBezTo>
                      <a:pt x="2329" y="933"/>
                      <a:pt x="2329" y="938"/>
                      <a:pt x="2332" y="941"/>
                    </a:cubicBezTo>
                    <a:cubicBezTo>
                      <a:pt x="2334" y="944"/>
                      <a:pt x="2338" y="944"/>
                      <a:pt x="2341" y="943"/>
                    </a:cubicBezTo>
                    <a:cubicBezTo>
                      <a:pt x="2347" y="941"/>
                      <a:pt x="2349" y="933"/>
                      <a:pt x="2348" y="927"/>
                    </a:cubicBezTo>
                    <a:cubicBezTo>
                      <a:pt x="2347" y="923"/>
                      <a:pt x="2343" y="919"/>
                      <a:pt x="2339" y="916"/>
                    </a:cubicBezTo>
                    <a:cubicBezTo>
                      <a:pt x="2333" y="912"/>
                      <a:pt x="2327" y="912"/>
                      <a:pt x="2319" y="912"/>
                    </a:cubicBezTo>
                    <a:cubicBezTo>
                      <a:pt x="2295" y="912"/>
                      <a:pt x="2271" y="910"/>
                      <a:pt x="2247" y="905"/>
                    </a:cubicBezTo>
                    <a:cubicBezTo>
                      <a:pt x="2242" y="904"/>
                      <a:pt x="2220" y="897"/>
                      <a:pt x="2203" y="891"/>
                    </a:cubicBezTo>
                    <a:cubicBezTo>
                      <a:pt x="2219" y="905"/>
                      <a:pt x="2231" y="923"/>
                      <a:pt x="2239" y="944"/>
                    </a:cubicBezTo>
                    <a:cubicBezTo>
                      <a:pt x="2241" y="950"/>
                      <a:pt x="2242" y="956"/>
                      <a:pt x="2243" y="962"/>
                    </a:cubicBezTo>
                    <a:cubicBezTo>
                      <a:pt x="2245" y="971"/>
                      <a:pt x="2247" y="988"/>
                      <a:pt x="2260" y="989"/>
                    </a:cubicBezTo>
                    <a:cubicBezTo>
                      <a:pt x="2265" y="989"/>
                      <a:pt x="2270" y="986"/>
                      <a:pt x="2271" y="981"/>
                    </a:cubicBezTo>
                    <a:cubicBezTo>
                      <a:pt x="2271" y="978"/>
                      <a:pt x="2270" y="975"/>
                      <a:pt x="2268" y="973"/>
                    </a:cubicBezTo>
                    <a:cubicBezTo>
                      <a:pt x="2265" y="971"/>
                      <a:pt x="2261" y="972"/>
                      <a:pt x="2260" y="975"/>
                    </a:cubicBezTo>
                    <a:cubicBezTo>
                      <a:pt x="2259" y="978"/>
                      <a:pt x="2259" y="980"/>
                      <a:pt x="2261" y="982"/>
                    </a:cubicBezTo>
                    <a:cubicBezTo>
                      <a:pt x="2257" y="982"/>
                      <a:pt x="2254" y="973"/>
                      <a:pt x="2261" y="970"/>
                    </a:cubicBezTo>
                    <a:cubicBezTo>
                      <a:pt x="2265" y="968"/>
                      <a:pt x="2269" y="969"/>
                      <a:pt x="2272" y="972"/>
                    </a:cubicBezTo>
                    <a:cubicBezTo>
                      <a:pt x="2277" y="978"/>
                      <a:pt x="2275" y="985"/>
                      <a:pt x="2269" y="989"/>
                    </a:cubicBezTo>
                    <a:cubicBezTo>
                      <a:pt x="2264" y="993"/>
                      <a:pt x="2256" y="992"/>
                      <a:pt x="2251" y="988"/>
                    </a:cubicBezTo>
                    <a:cubicBezTo>
                      <a:pt x="2248" y="986"/>
                      <a:pt x="2246" y="984"/>
                      <a:pt x="2245" y="981"/>
                    </a:cubicBezTo>
                    <a:cubicBezTo>
                      <a:pt x="2246" y="993"/>
                      <a:pt x="2246" y="1004"/>
                      <a:pt x="2245" y="1013"/>
                    </a:cubicBezTo>
                    <a:cubicBezTo>
                      <a:pt x="2243" y="1031"/>
                      <a:pt x="2231" y="1057"/>
                      <a:pt x="2234" y="1071"/>
                    </a:cubicBezTo>
                    <a:cubicBezTo>
                      <a:pt x="2235" y="1074"/>
                      <a:pt x="2236" y="1077"/>
                      <a:pt x="2238" y="1079"/>
                    </a:cubicBezTo>
                    <a:cubicBezTo>
                      <a:pt x="2242" y="1084"/>
                      <a:pt x="2247" y="1088"/>
                      <a:pt x="2253" y="1089"/>
                    </a:cubicBezTo>
                    <a:cubicBezTo>
                      <a:pt x="2260" y="1091"/>
                      <a:pt x="2266" y="1089"/>
                      <a:pt x="2272" y="1086"/>
                    </a:cubicBezTo>
                    <a:cubicBezTo>
                      <a:pt x="2278" y="1082"/>
                      <a:pt x="2283" y="1075"/>
                      <a:pt x="2286" y="1067"/>
                    </a:cubicBezTo>
                    <a:cubicBezTo>
                      <a:pt x="2288" y="1060"/>
                      <a:pt x="2287" y="1053"/>
                      <a:pt x="2283" y="1046"/>
                    </a:cubicBezTo>
                    <a:cubicBezTo>
                      <a:pt x="2279" y="1039"/>
                      <a:pt x="2273" y="1034"/>
                      <a:pt x="2265" y="1034"/>
                    </a:cubicBezTo>
                    <a:cubicBezTo>
                      <a:pt x="2259" y="1035"/>
                      <a:pt x="2254" y="1037"/>
                      <a:pt x="2251" y="1041"/>
                    </a:cubicBezTo>
                    <a:cubicBezTo>
                      <a:pt x="2252" y="1041"/>
                      <a:pt x="2252" y="1041"/>
                      <a:pt x="2252" y="1041"/>
                    </a:cubicBezTo>
                    <a:cubicBezTo>
                      <a:pt x="2259" y="1034"/>
                      <a:pt x="2269" y="1041"/>
                      <a:pt x="2263" y="1048"/>
                    </a:cubicBezTo>
                    <a:cubicBezTo>
                      <a:pt x="2260" y="1051"/>
                      <a:pt x="2251" y="1051"/>
                      <a:pt x="2252" y="1062"/>
                    </a:cubicBezTo>
                    <a:cubicBezTo>
                      <a:pt x="2250" y="1059"/>
                      <a:pt x="2248" y="1055"/>
                      <a:pt x="2248" y="1051"/>
                    </a:cubicBezTo>
                    <a:cubicBezTo>
                      <a:pt x="2248" y="1050"/>
                      <a:pt x="2248" y="1048"/>
                      <a:pt x="2248" y="1047"/>
                    </a:cubicBezTo>
                    <a:cubicBezTo>
                      <a:pt x="2250" y="1039"/>
                      <a:pt x="2257" y="1034"/>
                      <a:pt x="2265" y="1033"/>
                    </a:cubicBezTo>
                    <a:cubicBezTo>
                      <a:pt x="2274" y="1033"/>
                      <a:pt x="2280" y="1038"/>
                      <a:pt x="2284" y="1045"/>
                    </a:cubicBezTo>
                    <a:cubicBezTo>
                      <a:pt x="2288" y="1052"/>
                      <a:pt x="2289" y="1060"/>
                      <a:pt x="2287" y="1068"/>
                    </a:cubicBezTo>
                    <a:cubicBezTo>
                      <a:pt x="2285" y="1076"/>
                      <a:pt x="2280" y="1083"/>
                      <a:pt x="2273" y="1088"/>
                    </a:cubicBezTo>
                    <a:cubicBezTo>
                      <a:pt x="2266" y="1092"/>
                      <a:pt x="2259" y="1093"/>
                      <a:pt x="2251" y="1091"/>
                    </a:cubicBezTo>
                    <a:cubicBezTo>
                      <a:pt x="2245" y="1090"/>
                      <a:pt x="2240" y="1086"/>
                      <a:pt x="2236" y="1081"/>
                    </a:cubicBezTo>
                    <a:cubicBezTo>
                      <a:pt x="2233" y="1078"/>
                      <a:pt x="2232" y="1076"/>
                      <a:pt x="2231" y="1072"/>
                    </a:cubicBezTo>
                    <a:cubicBezTo>
                      <a:pt x="2231" y="1071"/>
                      <a:pt x="2231" y="1071"/>
                      <a:pt x="2231" y="1071"/>
                    </a:cubicBezTo>
                    <a:cubicBezTo>
                      <a:pt x="2231" y="1071"/>
                      <a:pt x="2230" y="1071"/>
                      <a:pt x="2230" y="1072"/>
                    </a:cubicBezTo>
                    <a:cubicBezTo>
                      <a:pt x="2230" y="1073"/>
                      <a:pt x="2230" y="1073"/>
                      <a:pt x="2230" y="1073"/>
                    </a:cubicBezTo>
                    <a:cubicBezTo>
                      <a:pt x="2228" y="1078"/>
                      <a:pt x="2226" y="1083"/>
                      <a:pt x="2223" y="1088"/>
                    </a:cubicBezTo>
                    <a:cubicBezTo>
                      <a:pt x="2216" y="1100"/>
                      <a:pt x="2204" y="1113"/>
                      <a:pt x="2189" y="1114"/>
                    </a:cubicBezTo>
                    <a:cubicBezTo>
                      <a:pt x="2183" y="1114"/>
                      <a:pt x="2177" y="1112"/>
                      <a:pt x="2172" y="1108"/>
                    </a:cubicBezTo>
                    <a:cubicBezTo>
                      <a:pt x="2171" y="1107"/>
                      <a:pt x="2171" y="1107"/>
                      <a:pt x="2171" y="1107"/>
                    </a:cubicBezTo>
                    <a:cubicBezTo>
                      <a:pt x="2166" y="1102"/>
                      <a:pt x="2163" y="1096"/>
                      <a:pt x="2162" y="1088"/>
                    </a:cubicBezTo>
                    <a:cubicBezTo>
                      <a:pt x="2161" y="1081"/>
                      <a:pt x="2163" y="1075"/>
                      <a:pt x="2167" y="1069"/>
                    </a:cubicBezTo>
                    <a:cubicBezTo>
                      <a:pt x="2172" y="1064"/>
                      <a:pt x="2178" y="1060"/>
                      <a:pt x="2186" y="1061"/>
                    </a:cubicBezTo>
                    <a:cubicBezTo>
                      <a:pt x="2191" y="1061"/>
                      <a:pt x="2195" y="1063"/>
                      <a:pt x="2197" y="1068"/>
                    </a:cubicBezTo>
                    <a:cubicBezTo>
                      <a:pt x="2200" y="1072"/>
                      <a:pt x="2201" y="1078"/>
                      <a:pt x="2199" y="1083"/>
                    </a:cubicBezTo>
                    <a:cubicBezTo>
                      <a:pt x="2198" y="1086"/>
                      <a:pt x="2197" y="1088"/>
                      <a:pt x="2194" y="1089"/>
                    </a:cubicBezTo>
                    <a:cubicBezTo>
                      <a:pt x="2196" y="1088"/>
                      <a:pt x="2198" y="1086"/>
                      <a:pt x="2199" y="1083"/>
                    </a:cubicBezTo>
                    <a:cubicBezTo>
                      <a:pt x="2201" y="1078"/>
                      <a:pt x="2200" y="1073"/>
                      <a:pt x="2197" y="1068"/>
                    </a:cubicBezTo>
                    <a:cubicBezTo>
                      <a:pt x="2194" y="1064"/>
                      <a:pt x="2191" y="1062"/>
                      <a:pt x="2186" y="1062"/>
                    </a:cubicBezTo>
                    <a:cubicBezTo>
                      <a:pt x="2179" y="1061"/>
                      <a:pt x="2173" y="1065"/>
                      <a:pt x="2168" y="1070"/>
                    </a:cubicBezTo>
                    <a:cubicBezTo>
                      <a:pt x="2165" y="1076"/>
                      <a:pt x="2163" y="1082"/>
                      <a:pt x="2164" y="1088"/>
                    </a:cubicBezTo>
                    <a:cubicBezTo>
                      <a:pt x="2165" y="1096"/>
                      <a:pt x="2168" y="1101"/>
                      <a:pt x="2174" y="1106"/>
                    </a:cubicBezTo>
                    <a:cubicBezTo>
                      <a:pt x="2179" y="1110"/>
                      <a:pt x="2183" y="1111"/>
                      <a:pt x="2189" y="1111"/>
                    </a:cubicBezTo>
                    <a:cubicBezTo>
                      <a:pt x="2203" y="1110"/>
                      <a:pt x="2215" y="1095"/>
                      <a:pt x="2221" y="1083"/>
                    </a:cubicBezTo>
                    <a:cubicBezTo>
                      <a:pt x="2224" y="1077"/>
                      <a:pt x="2226" y="1070"/>
                      <a:pt x="2229" y="1062"/>
                    </a:cubicBezTo>
                    <a:cubicBezTo>
                      <a:pt x="2228" y="1063"/>
                      <a:pt x="2227" y="1064"/>
                      <a:pt x="2226" y="1065"/>
                    </a:cubicBezTo>
                    <a:cubicBezTo>
                      <a:pt x="2221" y="1069"/>
                      <a:pt x="2213" y="1070"/>
                      <a:pt x="2208" y="1067"/>
                    </a:cubicBezTo>
                    <a:cubicBezTo>
                      <a:pt x="2202" y="1063"/>
                      <a:pt x="2199" y="1056"/>
                      <a:pt x="2204" y="1050"/>
                    </a:cubicBezTo>
                    <a:cubicBezTo>
                      <a:pt x="2207" y="1047"/>
                      <a:pt x="2211" y="1046"/>
                      <a:pt x="2215" y="1047"/>
                    </a:cubicBezTo>
                    <a:cubicBezTo>
                      <a:pt x="2222" y="1050"/>
                      <a:pt x="2220" y="1059"/>
                      <a:pt x="2215" y="1059"/>
                    </a:cubicBezTo>
                    <a:cubicBezTo>
                      <a:pt x="2217" y="1058"/>
                      <a:pt x="2218" y="1055"/>
                      <a:pt x="2217" y="1053"/>
                    </a:cubicBezTo>
                    <a:cubicBezTo>
                      <a:pt x="2215" y="1050"/>
                      <a:pt x="2211" y="1049"/>
                      <a:pt x="2208" y="1051"/>
                    </a:cubicBezTo>
                    <a:cubicBezTo>
                      <a:pt x="2206" y="1053"/>
                      <a:pt x="2205" y="1056"/>
                      <a:pt x="2205" y="1058"/>
                    </a:cubicBezTo>
                    <a:cubicBezTo>
                      <a:pt x="2206" y="1064"/>
                      <a:pt x="2212" y="1066"/>
                      <a:pt x="2217" y="1066"/>
                    </a:cubicBezTo>
                    <a:cubicBezTo>
                      <a:pt x="2221" y="1065"/>
                      <a:pt x="2224" y="1063"/>
                      <a:pt x="2227" y="1060"/>
                    </a:cubicBezTo>
                    <a:cubicBezTo>
                      <a:pt x="2237" y="1050"/>
                      <a:pt x="2244" y="1009"/>
                      <a:pt x="2242" y="995"/>
                    </a:cubicBezTo>
                    <a:cubicBezTo>
                      <a:pt x="2239" y="1009"/>
                      <a:pt x="2232" y="1022"/>
                      <a:pt x="2220" y="1033"/>
                    </a:cubicBezTo>
                    <a:cubicBezTo>
                      <a:pt x="2194" y="1057"/>
                      <a:pt x="2146" y="1066"/>
                      <a:pt x="2122" y="1035"/>
                    </a:cubicBezTo>
                    <a:cubicBezTo>
                      <a:pt x="2115" y="1025"/>
                      <a:pt x="2113" y="1010"/>
                      <a:pt x="2121" y="1000"/>
                    </a:cubicBezTo>
                    <a:cubicBezTo>
                      <a:pt x="2128" y="992"/>
                      <a:pt x="2138" y="989"/>
                      <a:pt x="2148" y="994"/>
                    </a:cubicBezTo>
                    <a:cubicBezTo>
                      <a:pt x="2156" y="999"/>
                      <a:pt x="2160" y="1008"/>
                      <a:pt x="2158" y="1018"/>
                    </a:cubicBezTo>
                    <a:cubicBezTo>
                      <a:pt x="2156" y="1024"/>
                      <a:pt x="2152" y="1028"/>
                      <a:pt x="2147" y="1030"/>
                    </a:cubicBezTo>
                    <a:cubicBezTo>
                      <a:pt x="2144" y="1031"/>
                      <a:pt x="2143" y="1031"/>
                      <a:pt x="2140" y="1031"/>
                    </a:cubicBezTo>
                    <a:cubicBezTo>
                      <a:pt x="2135" y="1031"/>
                      <a:pt x="2130" y="1029"/>
                      <a:pt x="2127" y="1024"/>
                    </a:cubicBezTo>
                    <a:cubicBezTo>
                      <a:pt x="2122" y="1017"/>
                      <a:pt x="2124" y="1007"/>
                      <a:pt x="2132" y="1002"/>
                    </a:cubicBezTo>
                    <a:cubicBezTo>
                      <a:pt x="2139" y="998"/>
                      <a:pt x="2149" y="1000"/>
                      <a:pt x="2154" y="1007"/>
                    </a:cubicBezTo>
                    <a:cubicBezTo>
                      <a:pt x="2156" y="1011"/>
                      <a:pt x="2157" y="1016"/>
                      <a:pt x="2155" y="1020"/>
                    </a:cubicBezTo>
                    <a:cubicBezTo>
                      <a:pt x="2156" y="1019"/>
                      <a:pt x="2156" y="1018"/>
                      <a:pt x="2156" y="1018"/>
                    </a:cubicBezTo>
                    <a:cubicBezTo>
                      <a:pt x="2158" y="1009"/>
                      <a:pt x="2154" y="1001"/>
                      <a:pt x="2146" y="996"/>
                    </a:cubicBezTo>
                    <a:cubicBezTo>
                      <a:pt x="2138" y="992"/>
                      <a:pt x="2129" y="995"/>
                      <a:pt x="2124" y="1002"/>
                    </a:cubicBezTo>
                    <a:cubicBezTo>
                      <a:pt x="2117" y="1011"/>
                      <a:pt x="2119" y="1024"/>
                      <a:pt x="2126" y="1033"/>
                    </a:cubicBezTo>
                    <a:cubicBezTo>
                      <a:pt x="2148" y="1061"/>
                      <a:pt x="2193" y="1051"/>
                      <a:pt x="2217" y="1029"/>
                    </a:cubicBezTo>
                    <a:cubicBezTo>
                      <a:pt x="2239" y="1006"/>
                      <a:pt x="2243" y="976"/>
                      <a:pt x="2233" y="945"/>
                    </a:cubicBezTo>
                    <a:cubicBezTo>
                      <a:pt x="2212" y="884"/>
                      <a:pt x="2150" y="861"/>
                      <a:pt x="2090" y="859"/>
                    </a:cubicBezTo>
                    <a:cubicBezTo>
                      <a:pt x="2069" y="858"/>
                      <a:pt x="2051" y="860"/>
                      <a:pt x="2031" y="867"/>
                    </a:cubicBezTo>
                    <a:cubicBezTo>
                      <a:pt x="2010" y="874"/>
                      <a:pt x="1990" y="887"/>
                      <a:pt x="1981" y="903"/>
                    </a:cubicBezTo>
                    <a:cubicBezTo>
                      <a:pt x="1980" y="904"/>
                      <a:pt x="1980" y="904"/>
                      <a:pt x="1980" y="904"/>
                    </a:cubicBezTo>
                    <a:cubicBezTo>
                      <a:pt x="1988" y="893"/>
                      <a:pt x="2001" y="885"/>
                      <a:pt x="2012" y="881"/>
                    </a:cubicBezTo>
                    <a:cubicBezTo>
                      <a:pt x="2035" y="874"/>
                      <a:pt x="2070" y="879"/>
                      <a:pt x="2090" y="894"/>
                    </a:cubicBezTo>
                    <a:cubicBezTo>
                      <a:pt x="2088" y="895"/>
                      <a:pt x="2087" y="897"/>
                      <a:pt x="2087" y="898"/>
                    </a:cubicBezTo>
                    <a:cubicBezTo>
                      <a:pt x="2068" y="883"/>
                      <a:pt x="2036" y="879"/>
                      <a:pt x="2013" y="885"/>
                    </a:cubicBezTo>
                    <a:cubicBezTo>
                      <a:pt x="1998" y="889"/>
                      <a:pt x="1980" y="901"/>
                      <a:pt x="1977" y="918"/>
                    </a:cubicBezTo>
                    <a:cubicBezTo>
                      <a:pt x="1977" y="923"/>
                      <a:pt x="1978" y="927"/>
                      <a:pt x="1980" y="932"/>
                    </a:cubicBezTo>
                    <a:cubicBezTo>
                      <a:pt x="1982" y="936"/>
                      <a:pt x="1986" y="939"/>
                      <a:pt x="1991" y="941"/>
                    </a:cubicBezTo>
                    <a:cubicBezTo>
                      <a:pt x="1995" y="942"/>
                      <a:pt x="1999" y="942"/>
                      <a:pt x="2003" y="940"/>
                    </a:cubicBezTo>
                    <a:cubicBezTo>
                      <a:pt x="2007" y="937"/>
                      <a:pt x="2009" y="934"/>
                      <a:pt x="2010" y="930"/>
                    </a:cubicBezTo>
                    <a:cubicBezTo>
                      <a:pt x="2011" y="926"/>
                      <a:pt x="2010" y="922"/>
                      <a:pt x="2007" y="920"/>
                    </a:cubicBezTo>
                    <a:cubicBezTo>
                      <a:pt x="2006" y="919"/>
                      <a:pt x="2004" y="918"/>
                      <a:pt x="2003" y="918"/>
                    </a:cubicBezTo>
                    <a:cubicBezTo>
                      <a:pt x="2001" y="918"/>
                      <a:pt x="1999" y="918"/>
                      <a:pt x="1998" y="919"/>
                    </a:cubicBezTo>
                    <a:cubicBezTo>
                      <a:pt x="1997" y="920"/>
                      <a:pt x="1996" y="921"/>
                      <a:pt x="1996" y="922"/>
                    </a:cubicBezTo>
                    <a:cubicBezTo>
                      <a:pt x="1995" y="924"/>
                      <a:pt x="1996" y="925"/>
                      <a:pt x="1996" y="925"/>
                    </a:cubicBezTo>
                    <a:cubicBezTo>
                      <a:pt x="1995" y="925"/>
                      <a:pt x="1995" y="924"/>
                      <a:pt x="1995" y="922"/>
                    </a:cubicBezTo>
                    <a:cubicBezTo>
                      <a:pt x="1996" y="921"/>
                      <a:pt x="1997" y="920"/>
                      <a:pt x="1998" y="919"/>
                    </a:cubicBezTo>
                    <a:cubicBezTo>
                      <a:pt x="1999" y="918"/>
                      <a:pt x="2001" y="917"/>
                      <a:pt x="2003" y="917"/>
                    </a:cubicBezTo>
                    <a:cubicBezTo>
                      <a:pt x="2004" y="918"/>
                      <a:pt x="2006" y="918"/>
                      <a:pt x="2007" y="919"/>
                    </a:cubicBezTo>
                    <a:cubicBezTo>
                      <a:pt x="2011" y="922"/>
                      <a:pt x="2012" y="926"/>
                      <a:pt x="2011" y="930"/>
                    </a:cubicBezTo>
                    <a:cubicBezTo>
                      <a:pt x="2010" y="935"/>
                      <a:pt x="2008" y="938"/>
                      <a:pt x="2003" y="940"/>
                    </a:cubicBezTo>
                    <a:cubicBezTo>
                      <a:pt x="1999" y="943"/>
                      <a:pt x="1995" y="943"/>
                      <a:pt x="1990" y="942"/>
                    </a:cubicBezTo>
                    <a:cubicBezTo>
                      <a:pt x="1985" y="940"/>
                      <a:pt x="1981" y="937"/>
                      <a:pt x="1978" y="932"/>
                    </a:cubicBezTo>
                    <a:cubicBezTo>
                      <a:pt x="1977" y="929"/>
                      <a:pt x="1976" y="927"/>
                      <a:pt x="1975" y="924"/>
                    </a:cubicBezTo>
                    <a:cubicBezTo>
                      <a:pt x="1975" y="926"/>
                      <a:pt x="1975" y="928"/>
                      <a:pt x="1976" y="931"/>
                    </a:cubicBezTo>
                    <a:cubicBezTo>
                      <a:pt x="1978" y="944"/>
                      <a:pt x="1984" y="954"/>
                      <a:pt x="1993" y="964"/>
                    </a:cubicBezTo>
                    <a:cubicBezTo>
                      <a:pt x="2005" y="977"/>
                      <a:pt x="2015" y="982"/>
                      <a:pt x="2030" y="989"/>
                    </a:cubicBezTo>
                    <a:cubicBezTo>
                      <a:pt x="2058" y="1000"/>
                      <a:pt x="2092" y="1007"/>
                      <a:pt x="2108" y="1035"/>
                    </a:cubicBezTo>
                    <a:cubicBezTo>
                      <a:pt x="2111" y="1039"/>
                      <a:pt x="2112" y="1043"/>
                      <a:pt x="2114" y="1048"/>
                    </a:cubicBezTo>
                    <a:cubicBezTo>
                      <a:pt x="2115" y="1052"/>
                      <a:pt x="2115" y="1059"/>
                      <a:pt x="2117" y="1064"/>
                    </a:cubicBezTo>
                    <a:cubicBezTo>
                      <a:pt x="2120" y="1077"/>
                      <a:pt x="2131" y="1080"/>
                      <a:pt x="2138" y="1076"/>
                    </a:cubicBezTo>
                    <a:cubicBezTo>
                      <a:pt x="2141" y="1074"/>
                      <a:pt x="2143" y="1071"/>
                      <a:pt x="2143" y="1068"/>
                    </a:cubicBezTo>
                    <a:cubicBezTo>
                      <a:pt x="2143" y="1065"/>
                      <a:pt x="2142" y="1063"/>
                      <a:pt x="2139" y="1061"/>
                    </a:cubicBezTo>
                    <a:cubicBezTo>
                      <a:pt x="2136" y="1060"/>
                      <a:pt x="2132" y="1061"/>
                      <a:pt x="2131" y="1064"/>
                    </a:cubicBezTo>
                    <a:cubicBezTo>
                      <a:pt x="2130" y="1066"/>
                      <a:pt x="2131" y="1069"/>
                      <a:pt x="2133" y="1070"/>
                    </a:cubicBezTo>
                    <a:cubicBezTo>
                      <a:pt x="2131" y="1070"/>
                      <a:pt x="2129" y="1066"/>
                      <a:pt x="2129" y="1064"/>
                    </a:cubicBezTo>
                    <a:cubicBezTo>
                      <a:pt x="2130" y="1062"/>
                      <a:pt x="2132" y="1059"/>
                      <a:pt x="2134" y="1059"/>
                    </a:cubicBezTo>
                    <a:cubicBezTo>
                      <a:pt x="2142" y="1056"/>
                      <a:pt x="2148" y="1065"/>
                      <a:pt x="2145" y="1071"/>
                    </a:cubicBezTo>
                    <a:cubicBezTo>
                      <a:pt x="2144" y="1076"/>
                      <a:pt x="2140" y="1079"/>
                      <a:pt x="2135" y="1080"/>
                    </a:cubicBezTo>
                    <a:cubicBezTo>
                      <a:pt x="2128" y="1082"/>
                      <a:pt x="2120" y="1077"/>
                      <a:pt x="2116" y="1069"/>
                    </a:cubicBezTo>
                    <a:cubicBezTo>
                      <a:pt x="2117" y="1072"/>
                      <a:pt x="2117" y="1075"/>
                      <a:pt x="2117" y="1078"/>
                    </a:cubicBezTo>
                    <a:cubicBezTo>
                      <a:pt x="2118" y="1082"/>
                      <a:pt x="2122" y="1088"/>
                      <a:pt x="2128" y="1090"/>
                    </a:cubicBezTo>
                    <a:cubicBezTo>
                      <a:pt x="2137" y="1093"/>
                      <a:pt x="2147" y="1087"/>
                      <a:pt x="2151" y="1078"/>
                    </a:cubicBezTo>
                    <a:cubicBezTo>
                      <a:pt x="2153" y="1072"/>
                      <a:pt x="2154" y="1066"/>
                      <a:pt x="2161" y="1062"/>
                    </a:cubicBezTo>
                    <a:cubicBezTo>
                      <a:pt x="2166" y="1058"/>
                      <a:pt x="2173" y="1057"/>
                      <a:pt x="2179" y="1060"/>
                    </a:cubicBezTo>
                    <a:cubicBezTo>
                      <a:pt x="2160" y="1062"/>
                      <a:pt x="2163" y="1076"/>
                      <a:pt x="2156" y="1087"/>
                    </a:cubicBezTo>
                    <a:cubicBezTo>
                      <a:pt x="2151" y="1094"/>
                      <a:pt x="2144" y="1099"/>
                      <a:pt x="2136" y="1098"/>
                    </a:cubicBezTo>
                    <a:cubicBezTo>
                      <a:pt x="2129" y="1098"/>
                      <a:pt x="2119" y="1092"/>
                      <a:pt x="2117" y="1081"/>
                    </a:cubicBezTo>
                    <a:cubicBezTo>
                      <a:pt x="2117" y="1082"/>
                      <a:pt x="2117" y="1083"/>
                      <a:pt x="2117" y="1084"/>
                    </a:cubicBezTo>
                    <a:cubicBezTo>
                      <a:pt x="2115" y="1100"/>
                      <a:pt x="2107" y="1112"/>
                      <a:pt x="2092" y="1119"/>
                    </a:cubicBezTo>
                    <a:cubicBezTo>
                      <a:pt x="2089" y="1121"/>
                      <a:pt x="2086" y="1122"/>
                      <a:pt x="2084" y="1122"/>
                    </a:cubicBezTo>
                    <a:cubicBezTo>
                      <a:pt x="2084" y="1122"/>
                      <a:pt x="2083" y="1120"/>
                      <a:pt x="2083" y="1120"/>
                    </a:cubicBezTo>
                    <a:cubicBezTo>
                      <a:pt x="2086" y="1119"/>
                      <a:pt x="2088" y="1118"/>
                      <a:pt x="2091" y="1117"/>
                    </a:cubicBezTo>
                    <a:cubicBezTo>
                      <a:pt x="2106" y="1109"/>
                      <a:pt x="2112" y="1098"/>
                      <a:pt x="2113" y="1083"/>
                    </a:cubicBezTo>
                    <a:cubicBezTo>
                      <a:pt x="2113" y="1081"/>
                      <a:pt x="2113" y="1079"/>
                      <a:pt x="2114" y="1078"/>
                    </a:cubicBezTo>
                    <a:cubicBezTo>
                      <a:pt x="2112" y="1083"/>
                      <a:pt x="2109" y="1088"/>
                      <a:pt x="2104" y="1092"/>
                    </a:cubicBezTo>
                    <a:cubicBezTo>
                      <a:pt x="2101" y="1094"/>
                      <a:pt x="2099" y="1096"/>
                      <a:pt x="2095" y="1097"/>
                    </a:cubicBezTo>
                    <a:cubicBezTo>
                      <a:pt x="2091" y="1098"/>
                      <a:pt x="2088" y="1098"/>
                      <a:pt x="2085" y="1098"/>
                    </a:cubicBezTo>
                    <a:cubicBezTo>
                      <a:pt x="2076" y="1096"/>
                      <a:pt x="2069" y="1089"/>
                      <a:pt x="2071" y="1079"/>
                    </a:cubicBezTo>
                    <a:cubicBezTo>
                      <a:pt x="2072" y="1076"/>
                      <a:pt x="2075" y="1073"/>
                      <a:pt x="2078" y="1071"/>
                    </a:cubicBezTo>
                    <a:cubicBezTo>
                      <a:pt x="2080" y="1070"/>
                      <a:pt x="2081" y="1069"/>
                      <a:pt x="2083" y="1069"/>
                    </a:cubicBezTo>
                    <a:cubicBezTo>
                      <a:pt x="2086" y="1069"/>
                      <a:pt x="2089" y="1070"/>
                      <a:pt x="2092" y="1072"/>
                    </a:cubicBezTo>
                    <a:cubicBezTo>
                      <a:pt x="2093" y="1074"/>
                      <a:pt x="2094" y="1075"/>
                      <a:pt x="2094" y="1076"/>
                    </a:cubicBezTo>
                    <a:cubicBezTo>
                      <a:pt x="2095" y="1077"/>
                      <a:pt x="2095" y="1078"/>
                      <a:pt x="2095" y="1079"/>
                    </a:cubicBezTo>
                    <a:cubicBezTo>
                      <a:pt x="2095" y="1082"/>
                      <a:pt x="2094" y="1084"/>
                      <a:pt x="2091" y="1086"/>
                    </a:cubicBezTo>
                    <a:cubicBezTo>
                      <a:pt x="2090" y="1086"/>
                      <a:pt x="2088" y="1087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7" y="1085"/>
                      <a:pt x="2087" y="1085"/>
                      <a:pt x="2087" y="1085"/>
                    </a:cubicBezTo>
                    <a:cubicBezTo>
                      <a:pt x="2088" y="1086"/>
                      <a:pt x="2089" y="1086"/>
                      <a:pt x="2091" y="1085"/>
                    </a:cubicBezTo>
                    <a:cubicBezTo>
                      <a:pt x="2093" y="1084"/>
                      <a:pt x="2094" y="1082"/>
                      <a:pt x="2094" y="1080"/>
                    </a:cubicBezTo>
                    <a:cubicBezTo>
                      <a:pt x="2094" y="1079"/>
                      <a:pt x="2094" y="1078"/>
                      <a:pt x="2093" y="1077"/>
                    </a:cubicBezTo>
                    <a:cubicBezTo>
                      <a:pt x="2093" y="1075"/>
                      <a:pt x="2092" y="1074"/>
                      <a:pt x="2091" y="1073"/>
                    </a:cubicBezTo>
                    <a:cubicBezTo>
                      <a:pt x="2089" y="1072"/>
                      <a:pt x="2086" y="1071"/>
                      <a:pt x="2083" y="1071"/>
                    </a:cubicBezTo>
                    <a:cubicBezTo>
                      <a:pt x="2082" y="1071"/>
                      <a:pt x="2080" y="1072"/>
                      <a:pt x="2079" y="1073"/>
                    </a:cubicBezTo>
                    <a:cubicBezTo>
                      <a:pt x="2076" y="1074"/>
                      <a:pt x="2075" y="1077"/>
                      <a:pt x="2074" y="1080"/>
                    </a:cubicBezTo>
                    <a:cubicBezTo>
                      <a:pt x="2072" y="1088"/>
                      <a:pt x="2078" y="1094"/>
                      <a:pt x="2085" y="1095"/>
                    </a:cubicBezTo>
                    <a:cubicBezTo>
                      <a:pt x="2088" y="1095"/>
                      <a:pt x="2091" y="1095"/>
                      <a:pt x="2094" y="1094"/>
                    </a:cubicBezTo>
                    <a:cubicBezTo>
                      <a:pt x="2097" y="1093"/>
                      <a:pt x="2099" y="1091"/>
                      <a:pt x="2102" y="1089"/>
                    </a:cubicBezTo>
                    <a:cubicBezTo>
                      <a:pt x="2104" y="1087"/>
                      <a:pt x="2106" y="1084"/>
                      <a:pt x="2108" y="1081"/>
                    </a:cubicBezTo>
                    <a:cubicBezTo>
                      <a:pt x="2110" y="1077"/>
                      <a:pt x="2111" y="1071"/>
                      <a:pt x="2111" y="1066"/>
                    </a:cubicBezTo>
                    <a:cubicBezTo>
                      <a:pt x="2112" y="1056"/>
                      <a:pt x="2109" y="1045"/>
                      <a:pt x="2104" y="1037"/>
                    </a:cubicBezTo>
                    <a:cubicBezTo>
                      <a:pt x="2091" y="1014"/>
                      <a:pt x="2062" y="1006"/>
                      <a:pt x="2038" y="997"/>
                    </a:cubicBezTo>
                    <a:cubicBezTo>
                      <a:pt x="2042" y="999"/>
                      <a:pt x="2046" y="1001"/>
                      <a:pt x="2050" y="1003"/>
                    </a:cubicBezTo>
                    <a:cubicBezTo>
                      <a:pt x="2062" y="1011"/>
                      <a:pt x="2070" y="1029"/>
                      <a:pt x="2063" y="1042"/>
                    </a:cubicBezTo>
                    <a:cubicBezTo>
                      <a:pt x="2059" y="1051"/>
                      <a:pt x="2051" y="1057"/>
                      <a:pt x="2053" y="1067"/>
                    </a:cubicBezTo>
                    <a:cubicBezTo>
                      <a:pt x="2045" y="1067"/>
                      <a:pt x="2038" y="1056"/>
                      <a:pt x="2040" y="1045"/>
                    </a:cubicBezTo>
                    <a:cubicBezTo>
                      <a:pt x="2043" y="1032"/>
                      <a:pt x="2055" y="1019"/>
                      <a:pt x="2045" y="1007"/>
                    </a:cubicBezTo>
                    <a:cubicBezTo>
                      <a:pt x="2040" y="1000"/>
                      <a:pt x="2031" y="997"/>
                      <a:pt x="2029" y="993"/>
                    </a:cubicBezTo>
                    <a:cubicBezTo>
                      <a:pt x="2030" y="994"/>
                      <a:pt x="2030" y="994"/>
                      <a:pt x="2030" y="994"/>
                    </a:cubicBezTo>
                    <a:cubicBezTo>
                      <a:pt x="2030" y="994"/>
                      <a:pt x="2029" y="993"/>
                      <a:pt x="2028" y="993"/>
                    </a:cubicBezTo>
                    <a:cubicBezTo>
                      <a:pt x="2013" y="986"/>
                      <a:pt x="2002" y="980"/>
                      <a:pt x="1991" y="967"/>
                    </a:cubicBezTo>
                    <a:cubicBezTo>
                      <a:pt x="1982" y="956"/>
                      <a:pt x="1975" y="946"/>
                      <a:pt x="1973" y="931"/>
                    </a:cubicBezTo>
                    <a:cubicBezTo>
                      <a:pt x="1973" y="921"/>
                      <a:pt x="1975" y="911"/>
                      <a:pt x="1979" y="902"/>
                    </a:cubicBezTo>
                    <a:cubicBezTo>
                      <a:pt x="1989" y="885"/>
                      <a:pt x="2009" y="872"/>
                      <a:pt x="2030" y="864"/>
                    </a:cubicBezTo>
                    <a:cubicBezTo>
                      <a:pt x="2038" y="861"/>
                      <a:pt x="2046" y="859"/>
                      <a:pt x="2055" y="857"/>
                    </a:cubicBezTo>
                    <a:cubicBezTo>
                      <a:pt x="2070" y="854"/>
                      <a:pt x="2085" y="856"/>
                      <a:pt x="2100" y="850"/>
                    </a:cubicBezTo>
                    <a:cubicBezTo>
                      <a:pt x="2106" y="847"/>
                      <a:pt x="2114" y="842"/>
                      <a:pt x="2116" y="835"/>
                    </a:cubicBezTo>
                    <a:cubicBezTo>
                      <a:pt x="2118" y="831"/>
                      <a:pt x="2118" y="825"/>
                      <a:pt x="2113" y="823"/>
                    </a:cubicBezTo>
                    <a:cubicBezTo>
                      <a:pt x="2111" y="822"/>
                      <a:pt x="2110" y="823"/>
                      <a:pt x="2109" y="824"/>
                    </a:cubicBezTo>
                    <a:cubicBezTo>
                      <a:pt x="2108" y="825"/>
                      <a:pt x="2108" y="827"/>
                      <a:pt x="2109" y="828"/>
                    </a:cubicBezTo>
                    <a:cubicBezTo>
                      <a:pt x="2109" y="829"/>
                      <a:pt x="2110" y="829"/>
                      <a:pt x="2111" y="829"/>
                    </a:cubicBezTo>
                    <a:cubicBezTo>
                      <a:pt x="2113" y="829"/>
                      <a:pt x="2114" y="828"/>
                      <a:pt x="2113" y="826"/>
                    </a:cubicBezTo>
                    <a:cubicBezTo>
                      <a:pt x="2113" y="826"/>
                      <a:pt x="2112" y="825"/>
                      <a:pt x="2111" y="825"/>
                    </a:cubicBezTo>
                    <a:cubicBezTo>
                      <a:pt x="2112" y="824"/>
                      <a:pt x="2113" y="825"/>
                      <a:pt x="2114" y="825"/>
                    </a:cubicBezTo>
                    <a:cubicBezTo>
                      <a:pt x="2115" y="827"/>
                      <a:pt x="2115" y="828"/>
                      <a:pt x="2114" y="830"/>
                    </a:cubicBezTo>
                    <a:cubicBezTo>
                      <a:pt x="2113" y="832"/>
                      <a:pt x="2110" y="833"/>
                      <a:pt x="2107" y="831"/>
                    </a:cubicBezTo>
                    <a:cubicBezTo>
                      <a:pt x="2106" y="830"/>
                      <a:pt x="2104" y="828"/>
                      <a:pt x="2104" y="826"/>
                    </a:cubicBezTo>
                    <a:cubicBezTo>
                      <a:pt x="2104" y="824"/>
                      <a:pt x="2105" y="822"/>
                      <a:pt x="2106" y="821"/>
                    </a:cubicBezTo>
                    <a:cubicBezTo>
                      <a:pt x="2108" y="819"/>
                      <a:pt x="2111" y="819"/>
                      <a:pt x="2113" y="820"/>
                    </a:cubicBezTo>
                    <a:cubicBezTo>
                      <a:pt x="2118" y="822"/>
                      <a:pt x="2119" y="827"/>
                      <a:pt x="2119" y="832"/>
                    </a:cubicBezTo>
                    <a:cubicBezTo>
                      <a:pt x="2118" y="835"/>
                      <a:pt x="2117" y="837"/>
                      <a:pt x="2116" y="839"/>
                    </a:cubicBezTo>
                    <a:cubicBezTo>
                      <a:pt x="2123" y="831"/>
                      <a:pt x="2125" y="822"/>
                      <a:pt x="2123" y="813"/>
                    </a:cubicBezTo>
                    <a:cubicBezTo>
                      <a:pt x="2121" y="807"/>
                      <a:pt x="2118" y="802"/>
                      <a:pt x="2113" y="799"/>
                    </a:cubicBezTo>
                    <a:cubicBezTo>
                      <a:pt x="2113" y="799"/>
                      <a:pt x="2113" y="799"/>
                      <a:pt x="2113" y="799"/>
                    </a:cubicBezTo>
                    <a:cubicBezTo>
                      <a:pt x="2117" y="803"/>
                      <a:pt x="2118" y="810"/>
                      <a:pt x="2110" y="812"/>
                    </a:cubicBezTo>
                    <a:cubicBezTo>
                      <a:pt x="2105" y="815"/>
                      <a:pt x="2094" y="810"/>
                      <a:pt x="2088" y="824"/>
                    </a:cubicBezTo>
                    <a:close/>
                    <a:moveTo>
                      <a:pt x="2385" y="615"/>
                    </a:moveTo>
                    <a:cubicBezTo>
                      <a:pt x="2357" y="620"/>
                      <a:pt x="2345" y="641"/>
                      <a:pt x="2333" y="647"/>
                    </a:cubicBezTo>
                    <a:cubicBezTo>
                      <a:pt x="2320" y="654"/>
                      <a:pt x="2312" y="639"/>
                      <a:pt x="2324" y="628"/>
                    </a:cubicBezTo>
                    <a:cubicBezTo>
                      <a:pt x="2337" y="616"/>
                      <a:pt x="2363" y="612"/>
                      <a:pt x="2385" y="615"/>
                    </a:cubicBezTo>
                    <a:close/>
                    <a:moveTo>
                      <a:pt x="2254" y="552"/>
                    </a:moveTo>
                    <a:cubicBezTo>
                      <a:pt x="2246" y="543"/>
                      <a:pt x="2240" y="516"/>
                      <a:pt x="2246" y="501"/>
                    </a:cubicBezTo>
                    <a:cubicBezTo>
                      <a:pt x="2253" y="486"/>
                      <a:pt x="2266" y="488"/>
                      <a:pt x="2262" y="506"/>
                    </a:cubicBezTo>
                    <a:cubicBezTo>
                      <a:pt x="2259" y="519"/>
                      <a:pt x="2248" y="539"/>
                      <a:pt x="2254" y="552"/>
                    </a:cubicBezTo>
                    <a:close/>
                    <a:moveTo>
                      <a:pt x="2246" y="689"/>
                    </a:moveTo>
                    <a:cubicBezTo>
                      <a:pt x="2248" y="690"/>
                      <a:pt x="2250" y="689"/>
                      <a:pt x="2250" y="687"/>
                    </a:cubicBezTo>
                    <a:cubicBezTo>
                      <a:pt x="2251" y="685"/>
                      <a:pt x="2250" y="682"/>
                      <a:pt x="2248" y="682"/>
                    </a:cubicBezTo>
                    <a:cubicBezTo>
                      <a:pt x="2246" y="681"/>
                      <a:pt x="2244" y="682"/>
                      <a:pt x="2243" y="684"/>
                    </a:cubicBezTo>
                    <a:cubicBezTo>
                      <a:pt x="2243" y="686"/>
                      <a:pt x="2244" y="688"/>
                      <a:pt x="2246" y="689"/>
                    </a:cubicBezTo>
                    <a:close/>
                    <a:moveTo>
                      <a:pt x="2266" y="627"/>
                    </a:moveTo>
                    <a:cubicBezTo>
                      <a:pt x="2274" y="633"/>
                      <a:pt x="2265" y="642"/>
                      <a:pt x="2263" y="646"/>
                    </a:cubicBezTo>
                    <a:cubicBezTo>
                      <a:pt x="2261" y="649"/>
                      <a:pt x="2260" y="651"/>
                      <a:pt x="2261" y="654"/>
                    </a:cubicBezTo>
                    <a:cubicBezTo>
                      <a:pt x="2258" y="651"/>
                      <a:pt x="2254" y="643"/>
                      <a:pt x="2253" y="639"/>
                    </a:cubicBezTo>
                    <a:cubicBezTo>
                      <a:pt x="2252" y="632"/>
                      <a:pt x="2256" y="626"/>
                      <a:pt x="2263" y="626"/>
                    </a:cubicBezTo>
                    <a:cubicBezTo>
                      <a:pt x="2261" y="628"/>
                      <a:pt x="2259" y="633"/>
                      <a:pt x="2260" y="637"/>
                    </a:cubicBezTo>
                    <a:cubicBezTo>
                      <a:pt x="2260" y="635"/>
                      <a:pt x="2263" y="630"/>
                      <a:pt x="2266" y="627"/>
                    </a:cubicBezTo>
                    <a:close/>
                    <a:moveTo>
                      <a:pt x="2232" y="673"/>
                    </a:moveTo>
                    <a:cubicBezTo>
                      <a:pt x="2236" y="674"/>
                      <a:pt x="2240" y="672"/>
                      <a:pt x="2241" y="668"/>
                    </a:cubicBezTo>
                    <a:cubicBezTo>
                      <a:pt x="2243" y="664"/>
                      <a:pt x="2241" y="660"/>
                      <a:pt x="2237" y="659"/>
                    </a:cubicBezTo>
                    <a:cubicBezTo>
                      <a:pt x="2233" y="657"/>
                      <a:pt x="2228" y="659"/>
                      <a:pt x="2227" y="663"/>
                    </a:cubicBezTo>
                    <a:cubicBezTo>
                      <a:pt x="2226" y="667"/>
                      <a:pt x="2228" y="672"/>
                      <a:pt x="2232" y="673"/>
                    </a:cubicBezTo>
                    <a:close/>
                    <a:moveTo>
                      <a:pt x="2238" y="684"/>
                    </a:moveTo>
                    <a:cubicBezTo>
                      <a:pt x="2240" y="685"/>
                      <a:pt x="2243" y="683"/>
                      <a:pt x="2244" y="681"/>
                    </a:cubicBezTo>
                    <a:cubicBezTo>
                      <a:pt x="2245" y="678"/>
                      <a:pt x="2243" y="675"/>
                      <a:pt x="2241" y="674"/>
                    </a:cubicBezTo>
                    <a:cubicBezTo>
                      <a:pt x="2238" y="673"/>
                      <a:pt x="2235" y="675"/>
                      <a:pt x="2235" y="677"/>
                    </a:cubicBezTo>
                    <a:cubicBezTo>
                      <a:pt x="2234" y="680"/>
                      <a:pt x="2235" y="683"/>
                      <a:pt x="2238" y="684"/>
                    </a:cubicBezTo>
                    <a:close/>
                    <a:moveTo>
                      <a:pt x="2262" y="570"/>
                    </a:moveTo>
                    <a:cubicBezTo>
                      <a:pt x="2263" y="573"/>
                      <a:pt x="2266" y="575"/>
                      <a:pt x="2268" y="576"/>
                    </a:cubicBezTo>
                    <a:cubicBezTo>
                      <a:pt x="2272" y="577"/>
                      <a:pt x="2276" y="577"/>
                      <a:pt x="2279" y="573"/>
                    </a:cubicBezTo>
                    <a:cubicBezTo>
                      <a:pt x="2283" y="569"/>
                      <a:pt x="2282" y="563"/>
                      <a:pt x="2280" y="560"/>
                    </a:cubicBezTo>
                    <a:cubicBezTo>
                      <a:pt x="2275" y="554"/>
                      <a:pt x="2269" y="558"/>
                      <a:pt x="2265" y="557"/>
                    </a:cubicBezTo>
                    <a:cubicBezTo>
                      <a:pt x="2259" y="556"/>
                      <a:pt x="2255" y="550"/>
                      <a:pt x="2255" y="543"/>
                    </a:cubicBezTo>
                    <a:cubicBezTo>
                      <a:pt x="2255" y="535"/>
                      <a:pt x="2259" y="528"/>
                      <a:pt x="2266" y="525"/>
                    </a:cubicBezTo>
                    <a:cubicBezTo>
                      <a:pt x="2271" y="523"/>
                      <a:pt x="2276" y="524"/>
                      <a:pt x="2278" y="529"/>
                    </a:cubicBezTo>
                    <a:cubicBezTo>
                      <a:pt x="2274" y="527"/>
                      <a:pt x="2268" y="532"/>
                      <a:pt x="2270" y="538"/>
                    </a:cubicBezTo>
                    <a:cubicBezTo>
                      <a:pt x="2272" y="542"/>
                      <a:pt x="2278" y="546"/>
                      <a:pt x="2284" y="551"/>
                    </a:cubicBezTo>
                    <a:cubicBezTo>
                      <a:pt x="2290" y="556"/>
                      <a:pt x="2295" y="562"/>
                      <a:pt x="2297" y="568"/>
                    </a:cubicBezTo>
                    <a:cubicBezTo>
                      <a:pt x="2300" y="582"/>
                      <a:pt x="2290" y="595"/>
                      <a:pt x="2277" y="596"/>
                    </a:cubicBezTo>
                    <a:cubicBezTo>
                      <a:pt x="2269" y="596"/>
                      <a:pt x="2264" y="592"/>
                      <a:pt x="2258" y="588"/>
                    </a:cubicBezTo>
                    <a:cubicBezTo>
                      <a:pt x="2253" y="583"/>
                      <a:pt x="2242" y="567"/>
                      <a:pt x="2233" y="566"/>
                    </a:cubicBezTo>
                    <a:cubicBezTo>
                      <a:pt x="2226" y="566"/>
                      <a:pt x="2223" y="570"/>
                      <a:pt x="2223" y="575"/>
                    </a:cubicBezTo>
                    <a:cubicBezTo>
                      <a:pt x="2218" y="574"/>
                      <a:pt x="2216" y="566"/>
                      <a:pt x="2219" y="560"/>
                    </a:cubicBezTo>
                    <a:cubicBezTo>
                      <a:pt x="2225" y="550"/>
                      <a:pt x="2241" y="546"/>
                      <a:pt x="2252" y="555"/>
                    </a:cubicBezTo>
                    <a:cubicBezTo>
                      <a:pt x="2257" y="558"/>
                      <a:pt x="2259" y="563"/>
                      <a:pt x="2262" y="570"/>
                    </a:cubicBezTo>
                    <a:close/>
                    <a:moveTo>
                      <a:pt x="2301" y="445"/>
                    </a:moveTo>
                    <a:cubicBezTo>
                      <a:pt x="2303" y="445"/>
                      <a:pt x="2304" y="448"/>
                      <a:pt x="2304" y="450"/>
                    </a:cubicBezTo>
                    <a:cubicBezTo>
                      <a:pt x="2304" y="452"/>
                      <a:pt x="2301" y="454"/>
                      <a:pt x="2299" y="453"/>
                    </a:cubicBezTo>
                    <a:cubicBezTo>
                      <a:pt x="2297" y="453"/>
                      <a:pt x="2295" y="451"/>
                      <a:pt x="2296" y="448"/>
                    </a:cubicBezTo>
                    <a:cubicBezTo>
                      <a:pt x="2296" y="446"/>
                      <a:pt x="2298" y="445"/>
                      <a:pt x="2301" y="445"/>
                    </a:cubicBezTo>
                    <a:close/>
                    <a:moveTo>
                      <a:pt x="2309" y="445"/>
                    </a:moveTo>
                    <a:cubicBezTo>
                      <a:pt x="2311" y="445"/>
                      <a:pt x="2312" y="447"/>
                      <a:pt x="2311" y="448"/>
                    </a:cubicBezTo>
                    <a:cubicBezTo>
                      <a:pt x="2311" y="450"/>
                      <a:pt x="2309" y="451"/>
                      <a:pt x="2308" y="451"/>
                    </a:cubicBezTo>
                    <a:cubicBezTo>
                      <a:pt x="2306" y="451"/>
                      <a:pt x="2305" y="449"/>
                      <a:pt x="2305" y="447"/>
                    </a:cubicBezTo>
                    <a:cubicBezTo>
                      <a:pt x="2305" y="445"/>
                      <a:pt x="2307" y="444"/>
                      <a:pt x="2309" y="445"/>
                    </a:cubicBezTo>
                    <a:close/>
                    <a:moveTo>
                      <a:pt x="2292" y="450"/>
                    </a:moveTo>
                    <a:cubicBezTo>
                      <a:pt x="2295" y="451"/>
                      <a:pt x="2298" y="454"/>
                      <a:pt x="2297" y="458"/>
                    </a:cubicBezTo>
                    <a:cubicBezTo>
                      <a:pt x="2296" y="461"/>
                      <a:pt x="2293" y="464"/>
                      <a:pt x="2289" y="463"/>
                    </a:cubicBezTo>
                    <a:cubicBezTo>
                      <a:pt x="2286" y="462"/>
                      <a:pt x="2284" y="459"/>
                      <a:pt x="2284" y="455"/>
                    </a:cubicBezTo>
                    <a:cubicBezTo>
                      <a:pt x="2285" y="452"/>
                      <a:pt x="2288" y="450"/>
                      <a:pt x="2292" y="450"/>
                    </a:cubicBezTo>
                    <a:close/>
                    <a:moveTo>
                      <a:pt x="2264" y="570"/>
                    </a:moveTo>
                    <a:cubicBezTo>
                      <a:pt x="2267" y="574"/>
                      <a:pt x="2271" y="576"/>
                      <a:pt x="2275" y="574"/>
                    </a:cubicBezTo>
                    <a:cubicBezTo>
                      <a:pt x="2283" y="570"/>
                      <a:pt x="2280" y="560"/>
                      <a:pt x="2273" y="559"/>
                    </a:cubicBezTo>
                    <a:cubicBezTo>
                      <a:pt x="2268" y="557"/>
                      <a:pt x="2264" y="560"/>
                      <a:pt x="2258" y="556"/>
                    </a:cubicBezTo>
                    <a:cubicBezTo>
                      <a:pt x="2263" y="562"/>
                      <a:pt x="2261" y="565"/>
                      <a:pt x="2264" y="570"/>
                    </a:cubicBezTo>
                    <a:close/>
                    <a:moveTo>
                      <a:pt x="2290" y="593"/>
                    </a:moveTo>
                    <a:cubicBezTo>
                      <a:pt x="2297" y="590"/>
                      <a:pt x="2301" y="581"/>
                      <a:pt x="2300" y="575"/>
                    </a:cubicBezTo>
                    <a:cubicBezTo>
                      <a:pt x="2308" y="573"/>
                      <a:pt x="2318" y="586"/>
                      <a:pt x="2310" y="596"/>
                    </a:cubicBezTo>
                    <a:cubicBezTo>
                      <a:pt x="2304" y="601"/>
                      <a:pt x="2294" y="601"/>
                      <a:pt x="2290" y="593"/>
                    </a:cubicBezTo>
                    <a:close/>
                    <a:moveTo>
                      <a:pt x="2235" y="484"/>
                    </a:moveTo>
                    <a:cubicBezTo>
                      <a:pt x="2239" y="497"/>
                      <a:pt x="2220" y="502"/>
                      <a:pt x="2214" y="504"/>
                    </a:cubicBezTo>
                    <a:cubicBezTo>
                      <a:pt x="2209" y="506"/>
                      <a:pt x="2207" y="509"/>
                      <a:pt x="2205" y="513"/>
                    </a:cubicBezTo>
                    <a:cubicBezTo>
                      <a:pt x="2204" y="507"/>
                      <a:pt x="2205" y="493"/>
                      <a:pt x="2209" y="487"/>
                    </a:cubicBezTo>
                    <a:cubicBezTo>
                      <a:pt x="2213" y="478"/>
                      <a:pt x="2222" y="474"/>
                      <a:pt x="2233" y="480"/>
                    </a:cubicBezTo>
                    <a:cubicBezTo>
                      <a:pt x="2227" y="481"/>
                      <a:pt x="2220" y="485"/>
                      <a:pt x="2219" y="491"/>
                    </a:cubicBezTo>
                    <a:cubicBezTo>
                      <a:pt x="2221" y="488"/>
                      <a:pt x="2228" y="484"/>
                      <a:pt x="2235" y="484"/>
                    </a:cubicBezTo>
                    <a:close/>
                    <a:moveTo>
                      <a:pt x="2328" y="584"/>
                    </a:moveTo>
                    <a:cubicBezTo>
                      <a:pt x="2317" y="552"/>
                      <a:pt x="2333" y="530"/>
                      <a:pt x="2333" y="514"/>
                    </a:cubicBezTo>
                    <a:cubicBezTo>
                      <a:pt x="2333" y="497"/>
                      <a:pt x="2313" y="496"/>
                      <a:pt x="2309" y="515"/>
                    </a:cubicBezTo>
                    <a:cubicBezTo>
                      <a:pt x="2303" y="535"/>
                      <a:pt x="2313" y="563"/>
                      <a:pt x="2328" y="584"/>
                    </a:cubicBezTo>
                    <a:close/>
                    <a:moveTo>
                      <a:pt x="2267" y="694"/>
                    </a:moveTo>
                    <a:cubicBezTo>
                      <a:pt x="2265" y="691"/>
                      <a:pt x="2263" y="688"/>
                      <a:pt x="2262" y="685"/>
                    </a:cubicBezTo>
                    <a:cubicBezTo>
                      <a:pt x="2258" y="674"/>
                      <a:pt x="2258" y="661"/>
                      <a:pt x="2264" y="650"/>
                    </a:cubicBezTo>
                    <a:cubicBezTo>
                      <a:pt x="2271" y="638"/>
                      <a:pt x="2287" y="630"/>
                      <a:pt x="2301" y="635"/>
                    </a:cubicBezTo>
                    <a:cubicBezTo>
                      <a:pt x="2306" y="637"/>
                      <a:pt x="2311" y="641"/>
                      <a:pt x="2314" y="646"/>
                    </a:cubicBezTo>
                    <a:cubicBezTo>
                      <a:pt x="2316" y="650"/>
                      <a:pt x="2317" y="654"/>
                      <a:pt x="2315" y="658"/>
                    </a:cubicBezTo>
                    <a:cubicBezTo>
                      <a:pt x="2314" y="663"/>
                      <a:pt x="2310" y="667"/>
                      <a:pt x="2305" y="668"/>
                    </a:cubicBezTo>
                    <a:cubicBezTo>
                      <a:pt x="2301" y="669"/>
                      <a:pt x="2297" y="668"/>
                      <a:pt x="2294" y="666"/>
                    </a:cubicBezTo>
                    <a:cubicBezTo>
                      <a:pt x="2289" y="662"/>
                      <a:pt x="2288" y="654"/>
                      <a:pt x="2292" y="648"/>
                    </a:cubicBezTo>
                    <a:cubicBezTo>
                      <a:pt x="2296" y="642"/>
                      <a:pt x="2304" y="641"/>
                      <a:pt x="2310" y="645"/>
                    </a:cubicBezTo>
                    <a:cubicBezTo>
                      <a:pt x="2314" y="649"/>
                      <a:pt x="2316" y="654"/>
                      <a:pt x="2314" y="659"/>
                    </a:cubicBezTo>
                    <a:cubicBezTo>
                      <a:pt x="2315" y="659"/>
                      <a:pt x="2315" y="658"/>
                      <a:pt x="2315" y="658"/>
                    </a:cubicBezTo>
                    <a:cubicBezTo>
                      <a:pt x="2316" y="654"/>
                      <a:pt x="2315" y="650"/>
                      <a:pt x="2313" y="646"/>
                    </a:cubicBezTo>
                    <a:cubicBezTo>
                      <a:pt x="2311" y="641"/>
                      <a:pt x="2306" y="637"/>
                      <a:pt x="2300" y="636"/>
                    </a:cubicBezTo>
                    <a:cubicBezTo>
                      <a:pt x="2287" y="631"/>
                      <a:pt x="2272" y="639"/>
                      <a:pt x="2265" y="651"/>
                    </a:cubicBezTo>
                    <a:cubicBezTo>
                      <a:pt x="2259" y="662"/>
                      <a:pt x="2260" y="675"/>
                      <a:pt x="2265" y="686"/>
                    </a:cubicBezTo>
                    <a:cubicBezTo>
                      <a:pt x="2267" y="688"/>
                      <a:pt x="2268" y="691"/>
                      <a:pt x="2270" y="693"/>
                    </a:cubicBezTo>
                    <a:lnTo>
                      <a:pt x="2267" y="694"/>
                    </a:lnTo>
                    <a:close/>
                    <a:moveTo>
                      <a:pt x="2317" y="708"/>
                    </a:moveTo>
                    <a:cubicBezTo>
                      <a:pt x="2326" y="720"/>
                      <a:pt x="2329" y="735"/>
                      <a:pt x="2318" y="749"/>
                    </a:cubicBezTo>
                    <a:cubicBezTo>
                      <a:pt x="2314" y="754"/>
                      <a:pt x="2309" y="757"/>
                      <a:pt x="2303" y="759"/>
                    </a:cubicBezTo>
                    <a:cubicBezTo>
                      <a:pt x="2298" y="761"/>
                      <a:pt x="2294" y="761"/>
                      <a:pt x="2289" y="759"/>
                    </a:cubicBezTo>
                    <a:cubicBezTo>
                      <a:pt x="2283" y="756"/>
                      <a:pt x="2279" y="751"/>
                      <a:pt x="2278" y="745"/>
                    </a:cubicBezTo>
                    <a:cubicBezTo>
                      <a:pt x="2277" y="741"/>
                      <a:pt x="2278" y="738"/>
                      <a:pt x="2280" y="735"/>
                    </a:cubicBezTo>
                    <a:cubicBezTo>
                      <a:pt x="2284" y="730"/>
                      <a:pt x="2290" y="729"/>
                      <a:pt x="2296" y="730"/>
                    </a:cubicBezTo>
                    <a:cubicBezTo>
                      <a:pt x="2298" y="731"/>
                      <a:pt x="2300" y="733"/>
                      <a:pt x="2302" y="735"/>
                    </a:cubicBezTo>
                    <a:cubicBezTo>
                      <a:pt x="2305" y="740"/>
                      <a:pt x="2304" y="747"/>
                      <a:pt x="2299" y="750"/>
                    </a:cubicBezTo>
                    <a:cubicBezTo>
                      <a:pt x="2294" y="753"/>
                      <a:pt x="2287" y="752"/>
                      <a:pt x="2284" y="747"/>
                    </a:cubicBezTo>
                    <a:cubicBezTo>
                      <a:pt x="2281" y="742"/>
                      <a:pt x="2282" y="735"/>
                      <a:pt x="2287" y="732"/>
                    </a:cubicBezTo>
                    <a:cubicBezTo>
                      <a:pt x="2289" y="731"/>
                      <a:pt x="2290" y="730"/>
                      <a:pt x="2292" y="730"/>
                    </a:cubicBezTo>
                    <a:cubicBezTo>
                      <a:pt x="2292" y="730"/>
                      <a:pt x="2292" y="730"/>
                      <a:pt x="2292" y="730"/>
                    </a:cubicBezTo>
                    <a:cubicBezTo>
                      <a:pt x="2287" y="730"/>
                      <a:pt x="2284" y="732"/>
                      <a:pt x="2281" y="735"/>
                    </a:cubicBezTo>
                    <a:cubicBezTo>
                      <a:pt x="2279" y="738"/>
                      <a:pt x="2278" y="741"/>
                      <a:pt x="2279" y="745"/>
                    </a:cubicBezTo>
                    <a:cubicBezTo>
                      <a:pt x="2280" y="751"/>
                      <a:pt x="2284" y="755"/>
                      <a:pt x="2289" y="758"/>
                    </a:cubicBezTo>
                    <a:cubicBezTo>
                      <a:pt x="2294" y="760"/>
                      <a:pt x="2298" y="760"/>
                      <a:pt x="2303" y="758"/>
                    </a:cubicBezTo>
                    <a:cubicBezTo>
                      <a:pt x="2309" y="756"/>
                      <a:pt x="2313" y="753"/>
                      <a:pt x="2316" y="748"/>
                    </a:cubicBezTo>
                    <a:cubicBezTo>
                      <a:pt x="2327" y="734"/>
                      <a:pt x="2324" y="719"/>
                      <a:pt x="2315" y="709"/>
                    </a:cubicBezTo>
                    <a:lnTo>
                      <a:pt x="2317" y="708"/>
                    </a:lnTo>
                    <a:close/>
                    <a:moveTo>
                      <a:pt x="2394" y="965"/>
                    </a:moveTo>
                    <a:cubicBezTo>
                      <a:pt x="2392" y="968"/>
                      <a:pt x="2388" y="968"/>
                      <a:pt x="2385" y="966"/>
                    </a:cubicBezTo>
                    <a:cubicBezTo>
                      <a:pt x="2382" y="964"/>
                      <a:pt x="2381" y="960"/>
                      <a:pt x="2383" y="957"/>
                    </a:cubicBezTo>
                    <a:cubicBezTo>
                      <a:pt x="2385" y="955"/>
                      <a:pt x="2389" y="954"/>
                      <a:pt x="2392" y="956"/>
                    </a:cubicBezTo>
                    <a:cubicBezTo>
                      <a:pt x="2395" y="958"/>
                      <a:pt x="2396" y="962"/>
                      <a:pt x="2394" y="965"/>
                    </a:cubicBezTo>
                    <a:close/>
                    <a:moveTo>
                      <a:pt x="2389" y="976"/>
                    </a:moveTo>
                    <a:cubicBezTo>
                      <a:pt x="2388" y="979"/>
                      <a:pt x="2385" y="979"/>
                      <a:pt x="2382" y="978"/>
                    </a:cubicBezTo>
                    <a:cubicBezTo>
                      <a:pt x="2380" y="976"/>
                      <a:pt x="2380" y="973"/>
                      <a:pt x="2381" y="971"/>
                    </a:cubicBezTo>
                    <a:cubicBezTo>
                      <a:pt x="2383" y="968"/>
                      <a:pt x="2386" y="968"/>
                      <a:pt x="2388" y="970"/>
                    </a:cubicBezTo>
                    <a:cubicBezTo>
                      <a:pt x="2390" y="971"/>
                      <a:pt x="2391" y="974"/>
                      <a:pt x="2389" y="976"/>
                    </a:cubicBezTo>
                    <a:close/>
                    <a:moveTo>
                      <a:pt x="2392" y="949"/>
                    </a:moveTo>
                    <a:cubicBezTo>
                      <a:pt x="2389" y="953"/>
                      <a:pt x="2383" y="955"/>
                      <a:pt x="2378" y="951"/>
                    </a:cubicBezTo>
                    <a:cubicBezTo>
                      <a:pt x="2374" y="948"/>
                      <a:pt x="2373" y="942"/>
                      <a:pt x="2376" y="938"/>
                    </a:cubicBezTo>
                    <a:cubicBezTo>
                      <a:pt x="2379" y="933"/>
                      <a:pt x="2385" y="932"/>
                      <a:pt x="2389" y="935"/>
                    </a:cubicBezTo>
                    <a:cubicBezTo>
                      <a:pt x="2394" y="939"/>
                      <a:pt x="2395" y="945"/>
                      <a:pt x="2392" y="949"/>
                    </a:cubicBezTo>
                    <a:close/>
                    <a:moveTo>
                      <a:pt x="2146" y="946"/>
                    </a:moveTo>
                    <a:cubicBezTo>
                      <a:pt x="2151" y="961"/>
                      <a:pt x="2171" y="975"/>
                      <a:pt x="2187" y="976"/>
                    </a:cubicBezTo>
                    <a:cubicBezTo>
                      <a:pt x="2203" y="977"/>
                      <a:pt x="2209" y="962"/>
                      <a:pt x="2191" y="958"/>
                    </a:cubicBezTo>
                    <a:cubicBezTo>
                      <a:pt x="2177" y="954"/>
                      <a:pt x="2155" y="957"/>
                      <a:pt x="2146" y="946"/>
                    </a:cubicBezTo>
                    <a:close/>
                    <a:moveTo>
                      <a:pt x="2250" y="764"/>
                    </a:moveTo>
                    <a:cubicBezTo>
                      <a:pt x="2232" y="747"/>
                      <a:pt x="2196" y="738"/>
                      <a:pt x="2180" y="750"/>
                    </a:cubicBezTo>
                    <a:cubicBezTo>
                      <a:pt x="2164" y="764"/>
                      <a:pt x="2178" y="779"/>
                      <a:pt x="2192" y="768"/>
                    </a:cubicBezTo>
                    <a:cubicBezTo>
                      <a:pt x="2199" y="762"/>
                      <a:pt x="2225" y="752"/>
                      <a:pt x="2250" y="764"/>
                    </a:cubicBezTo>
                    <a:close/>
                    <a:moveTo>
                      <a:pt x="2244" y="753"/>
                    </a:moveTo>
                    <a:cubicBezTo>
                      <a:pt x="2235" y="748"/>
                      <a:pt x="2231" y="739"/>
                      <a:pt x="2229" y="731"/>
                    </a:cubicBezTo>
                    <a:cubicBezTo>
                      <a:pt x="2224" y="711"/>
                      <a:pt x="2233" y="686"/>
                      <a:pt x="2220" y="673"/>
                    </a:cubicBezTo>
                    <a:cubicBezTo>
                      <a:pt x="2215" y="667"/>
                      <a:pt x="2206" y="664"/>
                      <a:pt x="2198" y="667"/>
                    </a:cubicBezTo>
                    <a:cubicBezTo>
                      <a:pt x="2194" y="669"/>
                      <a:pt x="2191" y="673"/>
                      <a:pt x="2192" y="678"/>
                    </a:cubicBezTo>
                    <a:cubicBezTo>
                      <a:pt x="2193" y="674"/>
                      <a:pt x="2200" y="671"/>
                      <a:pt x="2205" y="674"/>
                    </a:cubicBezTo>
                    <a:cubicBezTo>
                      <a:pt x="2210" y="676"/>
                      <a:pt x="2212" y="682"/>
                      <a:pt x="2211" y="688"/>
                    </a:cubicBezTo>
                    <a:cubicBezTo>
                      <a:pt x="2209" y="707"/>
                      <a:pt x="2204" y="725"/>
                      <a:pt x="2218" y="741"/>
                    </a:cubicBezTo>
                    <a:cubicBezTo>
                      <a:pt x="2224" y="747"/>
                      <a:pt x="2232" y="751"/>
                      <a:pt x="2244" y="753"/>
                    </a:cubicBezTo>
                    <a:close/>
                    <a:moveTo>
                      <a:pt x="2465" y="840"/>
                    </a:moveTo>
                    <a:cubicBezTo>
                      <a:pt x="2451" y="837"/>
                      <a:pt x="2457" y="818"/>
                      <a:pt x="2458" y="811"/>
                    </a:cubicBezTo>
                    <a:cubicBezTo>
                      <a:pt x="2459" y="806"/>
                      <a:pt x="2458" y="802"/>
                      <a:pt x="2455" y="799"/>
                    </a:cubicBezTo>
                    <a:cubicBezTo>
                      <a:pt x="2461" y="800"/>
                      <a:pt x="2472" y="809"/>
                      <a:pt x="2476" y="815"/>
                    </a:cubicBezTo>
                    <a:cubicBezTo>
                      <a:pt x="2481" y="824"/>
                      <a:pt x="2480" y="834"/>
                      <a:pt x="2470" y="840"/>
                    </a:cubicBezTo>
                    <a:cubicBezTo>
                      <a:pt x="2472" y="835"/>
                      <a:pt x="2471" y="826"/>
                      <a:pt x="2468" y="822"/>
                    </a:cubicBezTo>
                    <a:cubicBezTo>
                      <a:pt x="2468" y="825"/>
                      <a:pt x="2468" y="834"/>
                      <a:pt x="2465" y="840"/>
                    </a:cubicBezTo>
                    <a:close/>
                    <a:moveTo>
                      <a:pt x="2271" y="1060"/>
                    </a:moveTo>
                    <a:cubicBezTo>
                      <a:pt x="2268" y="1062"/>
                      <a:pt x="2266" y="1066"/>
                      <a:pt x="2269" y="1069"/>
                    </a:cubicBezTo>
                    <a:cubicBezTo>
                      <a:pt x="2270" y="1070"/>
                      <a:pt x="2272" y="1070"/>
                      <a:pt x="2273" y="1069"/>
                    </a:cubicBezTo>
                    <a:cubicBezTo>
                      <a:pt x="2274" y="1068"/>
                      <a:pt x="2273" y="1066"/>
                      <a:pt x="2273" y="1066"/>
                    </a:cubicBezTo>
                    <a:cubicBezTo>
                      <a:pt x="2274" y="1066"/>
                      <a:pt x="2275" y="1066"/>
                      <a:pt x="2275" y="1067"/>
                    </a:cubicBezTo>
                    <a:cubicBezTo>
                      <a:pt x="2277" y="1068"/>
                      <a:pt x="2278" y="1072"/>
                      <a:pt x="2276" y="1074"/>
                    </a:cubicBezTo>
                    <a:cubicBezTo>
                      <a:pt x="2275" y="1077"/>
                      <a:pt x="2271" y="1079"/>
                      <a:pt x="2268" y="1077"/>
                    </a:cubicBezTo>
                    <a:cubicBezTo>
                      <a:pt x="2265" y="1076"/>
                      <a:pt x="2262" y="1072"/>
                      <a:pt x="2260" y="1072"/>
                    </a:cubicBezTo>
                    <a:cubicBezTo>
                      <a:pt x="2256" y="1070"/>
                      <a:pt x="2253" y="1073"/>
                      <a:pt x="2252" y="1075"/>
                    </a:cubicBezTo>
                    <a:cubicBezTo>
                      <a:pt x="2253" y="1070"/>
                      <a:pt x="2253" y="1070"/>
                      <a:pt x="2249" y="1067"/>
                    </a:cubicBezTo>
                    <a:cubicBezTo>
                      <a:pt x="2247" y="1065"/>
                      <a:pt x="2235" y="1059"/>
                      <a:pt x="2240" y="1048"/>
                    </a:cubicBezTo>
                    <a:cubicBezTo>
                      <a:pt x="2235" y="1054"/>
                      <a:pt x="2235" y="1062"/>
                      <a:pt x="2237" y="1069"/>
                    </a:cubicBezTo>
                    <a:cubicBezTo>
                      <a:pt x="2240" y="1076"/>
                      <a:pt x="2246" y="1083"/>
                      <a:pt x="2253" y="1085"/>
                    </a:cubicBezTo>
                    <a:cubicBezTo>
                      <a:pt x="2262" y="1088"/>
                      <a:pt x="2275" y="1083"/>
                      <a:pt x="2280" y="1074"/>
                    </a:cubicBezTo>
                    <a:cubicBezTo>
                      <a:pt x="2282" y="1070"/>
                      <a:pt x="2283" y="1063"/>
                      <a:pt x="2279" y="1060"/>
                    </a:cubicBezTo>
                    <a:cubicBezTo>
                      <a:pt x="2277" y="1059"/>
                      <a:pt x="2274" y="1058"/>
                      <a:pt x="2271" y="1060"/>
                    </a:cubicBezTo>
                    <a:close/>
                    <a:moveTo>
                      <a:pt x="2226" y="1067"/>
                    </a:moveTo>
                    <a:cubicBezTo>
                      <a:pt x="2215" y="1085"/>
                      <a:pt x="2197" y="1091"/>
                      <a:pt x="2188" y="1097"/>
                    </a:cubicBezTo>
                    <a:cubicBezTo>
                      <a:pt x="2179" y="1103"/>
                      <a:pt x="2183" y="1112"/>
                      <a:pt x="2195" y="1108"/>
                    </a:cubicBezTo>
                    <a:cubicBezTo>
                      <a:pt x="2208" y="1103"/>
                      <a:pt x="2224" y="1078"/>
                      <a:pt x="2226" y="1067"/>
                    </a:cubicBezTo>
                    <a:close/>
                    <a:moveTo>
                      <a:pt x="2482" y="881"/>
                    </a:moveTo>
                    <a:cubicBezTo>
                      <a:pt x="2483" y="879"/>
                      <a:pt x="2481" y="877"/>
                      <a:pt x="2479" y="876"/>
                    </a:cubicBezTo>
                    <a:cubicBezTo>
                      <a:pt x="2477" y="876"/>
                      <a:pt x="2475" y="877"/>
                      <a:pt x="2475" y="879"/>
                    </a:cubicBezTo>
                    <a:cubicBezTo>
                      <a:pt x="2474" y="881"/>
                      <a:pt x="2475" y="883"/>
                      <a:pt x="2478" y="884"/>
                    </a:cubicBezTo>
                    <a:cubicBezTo>
                      <a:pt x="2480" y="884"/>
                      <a:pt x="2482" y="883"/>
                      <a:pt x="2482" y="881"/>
                    </a:cubicBezTo>
                    <a:close/>
                    <a:moveTo>
                      <a:pt x="2508" y="869"/>
                    </a:moveTo>
                    <a:cubicBezTo>
                      <a:pt x="2508" y="865"/>
                      <a:pt x="2506" y="861"/>
                      <a:pt x="2502" y="860"/>
                    </a:cubicBezTo>
                    <a:cubicBezTo>
                      <a:pt x="2498" y="859"/>
                      <a:pt x="2494" y="862"/>
                      <a:pt x="2493" y="866"/>
                    </a:cubicBezTo>
                    <a:cubicBezTo>
                      <a:pt x="2492" y="870"/>
                      <a:pt x="2495" y="874"/>
                      <a:pt x="2499" y="875"/>
                    </a:cubicBezTo>
                    <a:cubicBezTo>
                      <a:pt x="2503" y="876"/>
                      <a:pt x="2507" y="873"/>
                      <a:pt x="2508" y="869"/>
                    </a:cubicBezTo>
                    <a:close/>
                    <a:moveTo>
                      <a:pt x="2494" y="878"/>
                    </a:moveTo>
                    <a:cubicBezTo>
                      <a:pt x="2495" y="875"/>
                      <a:pt x="2493" y="872"/>
                      <a:pt x="2490" y="871"/>
                    </a:cubicBezTo>
                    <a:cubicBezTo>
                      <a:pt x="2487" y="871"/>
                      <a:pt x="2484" y="873"/>
                      <a:pt x="2484" y="875"/>
                    </a:cubicBezTo>
                    <a:cubicBezTo>
                      <a:pt x="2483" y="878"/>
                      <a:pt x="2485" y="881"/>
                      <a:pt x="2488" y="882"/>
                    </a:cubicBezTo>
                    <a:cubicBezTo>
                      <a:pt x="2491" y="882"/>
                      <a:pt x="2494" y="881"/>
                      <a:pt x="2494" y="878"/>
                    </a:cubicBezTo>
                    <a:close/>
                    <a:moveTo>
                      <a:pt x="2504" y="844"/>
                    </a:moveTo>
                    <a:cubicBezTo>
                      <a:pt x="2512" y="861"/>
                      <a:pt x="2534" y="848"/>
                      <a:pt x="2542" y="845"/>
                    </a:cubicBezTo>
                    <a:cubicBezTo>
                      <a:pt x="2549" y="843"/>
                      <a:pt x="2554" y="843"/>
                      <a:pt x="2559" y="846"/>
                    </a:cubicBezTo>
                    <a:cubicBezTo>
                      <a:pt x="2555" y="839"/>
                      <a:pt x="2541" y="827"/>
                      <a:pt x="2532" y="824"/>
                    </a:cubicBezTo>
                    <a:cubicBezTo>
                      <a:pt x="2520" y="819"/>
                      <a:pt x="2507" y="823"/>
                      <a:pt x="2503" y="838"/>
                    </a:cubicBezTo>
                    <a:cubicBezTo>
                      <a:pt x="2509" y="834"/>
                      <a:pt x="2519" y="833"/>
                      <a:pt x="2526" y="836"/>
                    </a:cubicBezTo>
                    <a:cubicBezTo>
                      <a:pt x="2522" y="836"/>
                      <a:pt x="2511" y="838"/>
                      <a:pt x="2504" y="844"/>
                    </a:cubicBezTo>
                    <a:close/>
                    <a:moveTo>
                      <a:pt x="2497" y="825"/>
                    </a:moveTo>
                    <a:cubicBezTo>
                      <a:pt x="2521" y="797"/>
                      <a:pt x="2516" y="746"/>
                      <a:pt x="2489" y="731"/>
                    </a:cubicBezTo>
                    <a:cubicBezTo>
                      <a:pt x="2467" y="719"/>
                      <a:pt x="2457" y="739"/>
                      <a:pt x="2475" y="754"/>
                    </a:cubicBezTo>
                    <a:cubicBezTo>
                      <a:pt x="2487" y="764"/>
                      <a:pt x="2515" y="790"/>
                      <a:pt x="2497" y="825"/>
                    </a:cubicBezTo>
                    <a:close/>
                    <a:moveTo>
                      <a:pt x="2181" y="812"/>
                    </a:moveTo>
                    <a:cubicBezTo>
                      <a:pt x="2179" y="811"/>
                      <a:pt x="2176" y="811"/>
                      <a:pt x="2175" y="813"/>
                    </a:cubicBezTo>
                    <a:cubicBezTo>
                      <a:pt x="2173" y="815"/>
                      <a:pt x="2174" y="818"/>
                      <a:pt x="2176" y="819"/>
                    </a:cubicBezTo>
                    <a:cubicBezTo>
                      <a:pt x="2178" y="821"/>
                      <a:pt x="2180" y="821"/>
                      <a:pt x="2182" y="819"/>
                    </a:cubicBezTo>
                    <a:cubicBezTo>
                      <a:pt x="2184" y="817"/>
                      <a:pt x="2183" y="814"/>
                      <a:pt x="2181" y="812"/>
                    </a:cubicBezTo>
                    <a:close/>
                    <a:moveTo>
                      <a:pt x="2185" y="799"/>
                    </a:moveTo>
                    <a:cubicBezTo>
                      <a:pt x="2183" y="797"/>
                      <a:pt x="2179" y="798"/>
                      <a:pt x="2177" y="800"/>
                    </a:cubicBezTo>
                    <a:cubicBezTo>
                      <a:pt x="2175" y="803"/>
                      <a:pt x="2176" y="806"/>
                      <a:pt x="2178" y="808"/>
                    </a:cubicBezTo>
                    <a:cubicBezTo>
                      <a:pt x="2181" y="810"/>
                      <a:pt x="2185" y="809"/>
                      <a:pt x="2186" y="807"/>
                    </a:cubicBezTo>
                    <a:cubicBezTo>
                      <a:pt x="2188" y="804"/>
                      <a:pt x="2188" y="801"/>
                      <a:pt x="2185" y="799"/>
                    </a:cubicBezTo>
                    <a:close/>
                    <a:moveTo>
                      <a:pt x="2194" y="784"/>
                    </a:moveTo>
                    <a:cubicBezTo>
                      <a:pt x="2191" y="781"/>
                      <a:pt x="2186" y="782"/>
                      <a:pt x="2183" y="785"/>
                    </a:cubicBezTo>
                    <a:cubicBezTo>
                      <a:pt x="2181" y="788"/>
                      <a:pt x="2181" y="793"/>
                      <a:pt x="2185" y="796"/>
                    </a:cubicBezTo>
                    <a:cubicBezTo>
                      <a:pt x="2188" y="798"/>
                      <a:pt x="2193" y="798"/>
                      <a:pt x="2195" y="794"/>
                    </a:cubicBezTo>
                    <a:cubicBezTo>
                      <a:pt x="2198" y="791"/>
                      <a:pt x="2197" y="786"/>
                      <a:pt x="2194" y="784"/>
                    </a:cubicBezTo>
                    <a:close/>
                    <a:moveTo>
                      <a:pt x="2245" y="821"/>
                    </a:moveTo>
                    <a:cubicBezTo>
                      <a:pt x="2245" y="828"/>
                      <a:pt x="2242" y="838"/>
                      <a:pt x="2234" y="844"/>
                    </a:cubicBezTo>
                    <a:cubicBezTo>
                      <a:pt x="2221" y="853"/>
                      <a:pt x="2206" y="850"/>
                      <a:pt x="2197" y="838"/>
                    </a:cubicBezTo>
                    <a:cubicBezTo>
                      <a:pt x="2178" y="815"/>
                      <a:pt x="2151" y="837"/>
                      <a:pt x="2171" y="861"/>
                    </a:cubicBezTo>
                    <a:cubicBezTo>
                      <a:pt x="2181" y="874"/>
                      <a:pt x="2198" y="877"/>
                      <a:pt x="2211" y="874"/>
                    </a:cubicBezTo>
                    <a:cubicBezTo>
                      <a:pt x="2235" y="870"/>
                      <a:pt x="2257" y="843"/>
                      <a:pt x="2245" y="821"/>
                    </a:cubicBezTo>
                    <a:close/>
                    <a:moveTo>
                      <a:pt x="2196" y="897"/>
                    </a:moveTo>
                    <a:cubicBezTo>
                      <a:pt x="2237" y="927"/>
                      <a:pt x="2246" y="997"/>
                      <a:pt x="2215" y="1025"/>
                    </a:cubicBezTo>
                    <a:cubicBezTo>
                      <a:pt x="2189" y="1047"/>
                      <a:pt x="2170" y="1023"/>
                      <a:pt x="2188" y="999"/>
                    </a:cubicBezTo>
                    <a:cubicBezTo>
                      <a:pt x="2201" y="982"/>
                      <a:pt x="2231" y="938"/>
                      <a:pt x="2196" y="897"/>
                    </a:cubicBezTo>
                    <a:close/>
                    <a:moveTo>
                      <a:pt x="2214" y="898"/>
                    </a:moveTo>
                    <a:cubicBezTo>
                      <a:pt x="2261" y="910"/>
                      <a:pt x="2273" y="924"/>
                      <a:pt x="2299" y="949"/>
                    </a:cubicBezTo>
                    <a:cubicBezTo>
                      <a:pt x="2307" y="957"/>
                      <a:pt x="2317" y="961"/>
                      <a:pt x="2325" y="961"/>
                    </a:cubicBezTo>
                    <a:cubicBezTo>
                      <a:pt x="2337" y="961"/>
                      <a:pt x="2349" y="955"/>
                      <a:pt x="2354" y="949"/>
                    </a:cubicBezTo>
                    <a:cubicBezTo>
                      <a:pt x="2355" y="968"/>
                      <a:pt x="2331" y="978"/>
                      <a:pt x="2320" y="980"/>
                    </a:cubicBezTo>
                    <a:cubicBezTo>
                      <a:pt x="2300" y="983"/>
                      <a:pt x="2278" y="974"/>
                      <a:pt x="2263" y="958"/>
                    </a:cubicBezTo>
                    <a:cubicBezTo>
                      <a:pt x="2247" y="941"/>
                      <a:pt x="2233" y="914"/>
                      <a:pt x="2214" y="898"/>
                    </a:cubicBezTo>
                    <a:close/>
                    <a:moveTo>
                      <a:pt x="2263" y="881"/>
                    </a:moveTo>
                    <a:cubicBezTo>
                      <a:pt x="2274" y="880"/>
                      <a:pt x="2285" y="873"/>
                      <a:pt x="2293" y="867"/>
                    </a:cubicBezTo>
                    <a:cubicBezTo>
                      <a:pt x="2303" y="859"/>
                      <a:pt x="2312" y="842"/>
                      <a:pt x="2307" y="830"/>
                    </a:cubicBezTo>
                    <a:cubicBezTo>
                      <a:pt x="2319" y="824"/>
                      <a:pt x="2326" y="814"/>
                      <a:pt x="2331" y="803"/>
                    </a:cubicBezTo>
                    <a:cubicBezTo>
                      <a:pt x="2338" y="789"/>
                      <a:pt x="2351" y="777"/>
                      <a:pt x="2364" y="782"/>
                    </a:cubicBezTo>
                    <a:cubicBezTo>
                      <a:pt x="2355" y="767"/>
                      <a:pt x="2327" y="775"/>
                      <a:pt x="2316" y="785"/>
                    </a:cubicBezTo>
                    <a:cubicBezTo>
                      <a:pt x="2300" y="798"/>
                      <a:pt x="2298" y="820"/>
                      <a:pt x="2292" y="842"/>
                    </a:cubicBezTo>
                    <a:cubicBezTo>
                      <a:pt x="2289" y="855"/>
                      <a:pt x="2281" y="870"/>
                      <a:pt x="2263" y="881"/>
                    </a:cubicBezTo>
                    <a:close/>
                    <a:moveTo>
                      <a:pt x="2526" y="743"/>
                    </a:moveTo>
                    <a:cubicBezTo>
                      <a:pt x="2521" y="729"/>
                      <a:pt x="2506" y="702"/>
                      <a:pt x="2487" y="701"/>
                    </a:cubicBezTo>
                    <a:cubicBezTo>
                      <a:pt x="2486" y="699"/>
                      <a:pt x="2484" y="697"/>
                      <a:pt x="2482" y="696"/>
                    </a:cubicBezTo>
                    <a:cubicBezTo>
                      <a:pt x="2493" y="694"/>
                      <a:pt x="2505" y="701"/>
                      <a:pt x="2514" y="713"/>
                    </a:cubicBezTo>
                    <a:cubicBezTo>
                      <a:pt x="2521" y="723"/>
                      <a:pt x="2526" y="734"/>
                      <a:pt x="2526" y="743"/>
                    </a:cubicBezTo>
                    <a:close/>
                    <a:moveTo>
                      <a:pt x="2456" y="730"/>
                    </a:moveTo>
                    <a:cubicBezTo>
                      <a:pt x="2454" y="727"/>
                      <a:pt x="2450" y="726"/>
                      <a:pt x="2447" y="728"/>
                    </a:cubicBezTo>
                    <a:cubicBezTo>
                      <a:pt x="2444" y="730"/>
                      <a:pt x="2443" y="734"/>
                      <a:pt x="2445" y="737"/>
                    </a:cubicBezTo>
                    <a:cubicBezTo>
                      <a:pt x="2447" y="740"/>
                      <a:pt x="2451" y="741"/>
                      <a:pt x="2454" y="739"/>
                    </a:cubicBezTo>
                    <a:cubicBezTo>
                      <a:pt x="2457" y="737"/>
                      <a:pt x="2458" y="733"/>
                      <a:pt x="2456" y="730"/>
                    </a:cubicBezTo>
                    <a:close/>
                    <a:moveTo>
                      <a:pt x="2467" y="715"/>
                    </a:moveTo>
                    <a:cubicBezTo>
                      <a:pt x="2465" y="712"/>
                      <a:pt x="2460" y="711"/>
                      <a:pt x="2456" y="713"/>
                    </a:cubicBezTo>
                    <a:cubicBezTo>
                      <a:pt x="2453" y="716"/>
                      <a:pt x="2452" y="720"/>
                      <a:pt x="2454" y="724"/>
                    </a:cubicBezTo>
                    <a:cubicBezTo>
                      <a:pt x="2456" y="727"/>
                      <a:pt x="2461" y="728"/>
                      <a:pt x="2465" y="726"/>
                    </a:cubicBezTo>
                    <a:cubicBezTo>
                      <a:pt x="2468" y="724"/>
                      <a:pt x="2469" y="719"/>
                      <a:pt x="2467" y="715"/>
                    </a:cubicBezTo>
                    <a:close/>
                    <a:moveTo>
                      <a:pt x="2485" y="700"/>
                    </a:moveTo>
                    <a:cubicBezTo>
                      <a:pt x="2482" y="695"/>
                      <a:pt x="2476" y="694"/>
                      <a:pt x="2471" y="697"/>
                    </a:cubicBezTo>
                    <a:cubicBezTo>
                      <a:pt x="2466" y="700"/>
                      <a:pt x="2465" y="706"/>
                      <a:pt x="2468" y="711"/>
                    </a:cubicBezTo>
                    <a:cubicBezTo>
                      <a:pt x="2471" y="716"/>
                      <a:pt x="2477" y="717"/>
                      <a:pt x="2482" y="714"/>
                    </a:cubicBezTo>
                    <a:cubicBezTo>
                      <a:pt x="2487" y="711"/>
                      <a:pt x="2488" y="705"/>
                      <a:pt x="2485" y="700"/>
                    </a:cubicBezTo>
                    <a:close/>
                    <a:moveTo>
                      <a:pt x="2560" y="721"/>
                    </a:moveTo>
                    <a:cubicBezTo>
                      <a:pt x="2558" y="718"/>
                      <a:pt x="2553" y="717"/>
                      <a:pt x="2550" y="719"/>
                    </a:cubicBezTo>
                    <a:cubicBezTo>
                      <a:pt x="2546" y="721"/>
                      <a:pt x="2545" y="726"/>
                      <a:pt x="2548" y="729"/>
                    </a:cubicBezTo>
                    <a:cubicBezTo>
                      <a:pt x="2550" y="732"/>
                      <a:pt x="2554" y="733"/>
                      <a:pt x="2558" y="731"/>
                    </a:cubicBezTo>
                    <a:cubicBezTo>
                      <a:pt x="2561" y="729"/>
                      <a:pt x="2562" y="724"/>
                      <a:pt x="2560" y="721"/>
                    </a:cubicBezTo>
                    <a:close/>
                    <a:moveTo>
                      <a:pt x="2029" y="946"/>
                    </a:moveTo>
                    <a:cubicBezTo>
                      <a:pt x="2031" y="954"/>
                      <a:pt x="2042" y="962"/>
                      <a:pt x="2048" y="956"/>
                    </a:cubicBezTo>
                    <a:cubicBezTo>
                      <a:pt x="2054" y="958"/>
                      <a:pt x="2057" y="965"/>
                      <a:pt x="2056" y="971"/>
                    </a:cubicBezTo>
                    <a:cubicBezTo>
                      <a:pt x="2053" y="982"/>
                      <a:pt x="2041" y="990"/>
                      <a:pt x="2030" y="988"/>
                    </a:cubicBezTo>
                    <a:cubicBezTo>
                      <a:pt x="2053" y="1002"/>
                      <a:pt x="2083" y="973"/>
                      <a:pt x="2073" y="947"/>
                    </a:cubicBezTo>
                    <a:cubicBezTo>
                      <a:pt x="2068" y="933"/>
                      <a:pt x="2056" y="927"/>
                      <a:pt x="2046" y="928"/>
                    </a:cubicBezTo>
                    <a:cubicBezTo>
                      <a:pt x="2036" y="929"/>
                      <a:pt x="2028" y="936"/>
                      <a:pt x="2029" y="946"/>
                    </a:cubicBezTo>
                    <a:close/>
                    <a:moveTo>
                      <a:pt x="2023" y="884"/>
                    </a:moveTo>
                    <a:cubicBezTo>
                      <a:pt x="2045" y="894"/>
                      <a:pt x="2050" y="913"/>
                      <a:pt x="2058" y="921"/>
                    </a:cubicBezTo>
                    <a:cubicBezTo>
                      <a:pt x="2067" y="930"/>
                      <a:pt x="2077" y="920"/>
                      <a:pt x="2070" y="908"/>
                    </a:cubicBezTo>
                    <a:cubicBezTo>
                      <a:pt x="2061" y="895"/>
                      <a:pt x="2042" y="887"/>
                      <a:pt x="2023" y="884"/>
                    </a:cubicBezTo>
                    <a:close/>
                    <a:moveTo>
                      <a:pt x="2111" y="899"/>
                    </a:moveTo>
                    <a:cubicBezTo>
                      <a:pt x="2104" y="902"/>
                      <a:pt x="2100" y="911"/>
                      <a:pt x="2100" y="916"/>
                    </a:cubicBezTo>
                    <a:cubicBezTo>
                      <a:pt x="2092" y="919"/>
                      <a:pt x="2082" y="904"/>
                      <a:pt x="2092" y="895"/>
                    </a:cubicBezTo>
                    <a:cubicBezTo>
                      <a:pt x="2098" y="890"/>
                      <a:pt x="2108" y="891"/>
                      <a:pt x="2111" y="899"/>
                    </a:cubicBezTo>
                    <a:close/>
                    <a:moveTo>
                      <a:pt x="2136" y="925"/>
                    </a:moveTo>
                    <a:cubicBezTo>
                      <a:pt x="2134" y="920"/>
                      <a:pt x="2129" y="917"/>
                      <a:pt x="2125" y="919"/>
                    </a:cubicBezTo>
                    <a:cubicBezTo>
                      <a:pt x="2117" y="923"/>
                      <a:pt x="2119" y="933"/>
                      <a:pt x="2126" y="935"/>
                    </a:cubicBezTo>
                    <a:cubicBezTo>
                      <a:pt x="2131" y="937"/>
                      <a:pt x="2135" y="934"/>
                      <a:pt x="2141" y="939"/>
                    </a:cubicBezTo>
                    <a:cubicBezTo>
                      <a:pt x="2136" y="933"/>
                      <a:pt x="2138" y="930"/>
                      <a:pt x="2136" y="925"/>
                    </a:cubicBezTo>
                    <a:close/>
                    <a:moveTo>
                      <a:pt x="2106" y="850"/>
                    </a:moveTo>
                    <a:cubicBezTo>
                      <a:pt x="2124" y="841"/>
                      <a:pt x="2142" y="807"/>
                      <a:pt x="2125" y="794"/>
                    </a:cubicBezTo>
                    <a:cubicBezTo>
                      <a:pt x="2128" y="791"/>
                      <a:pt x="2135" y="791"/>
                      <a:pt x="2139" y="796"/>
                    </a:cubicBezTo>
                    <a:cubicBezTo>
                      <a:pt x="2143" y="800"/>
                      <a:pt x="2144" y="810"/>
                      <a:pt x="2138" y="816"/>
                    </a:cubicBezTo>
                    <a:cubicBezTo>
                      <a:pt x="2144" y="822"/>
                      <a:pt x="2132" y="844"/>
                      <a:pt x="2106" y="850"/>
                    </a:cubicBezTo>
                    <a:close/>
                    <a:moveTo>
                      <a:pt x="1910" y="1066"/>
                    </a:moveTo>
                    <a:cubicBezTo>
                      <a:pt x="1921" y="1068"/>
                      <a:pt x="1932" y="1066"/>
                      <a:pt x="1941" y="1058"/>
                    </a:cubicBezTo>
                    <a:cubicBezTo>
                      <a:pt x="1947" y="1051"/>
                      <a:pt x="1950" y="1043"/>
                      <a:pt x="1950" y="1034"/>
                    </a:cubicBezTo>
                    <a:cubicBezTo>
                      <a:pt x="1950" y="1030"/>
                      <a:pt x="1949" y="1026"/>
                      <a:pt x="1948" y="1023"/>
                    </a:cubicBezTo>
                    <a:cubicBezTo>
                      <a:pt x="1948" y="1024"/>
                      <a:pt x="1948" y="1025"/>
                      <a:pt x="1948" y="1026"/>
                    </a:cubicBezTo>
                    <a:cubicBezTo>
                      <a:pt x="1948" y="1034"/>
                      <a:pt x="1942" y="1041"/>
                      <a:pt x="1934" y="1041"/>
                    </a:cubicBezTo>
                    <a:cubicBezTo>
                      <a:pt x="1926" y="1041"/>
                      <a:pt x="1919" y="1035"/>
                      <a:pt x="1919" y="1027"/>
                    </a:cubicBezTo>
                    <a:cubicBezTo>
                      <a:pt x="1918" y="1015"/>
                      <a:pt x="1931" y="1008"/>
                      <a:pt x="1941" y="1014"/>
                    </a:cubicBezTo>
                    <a:cubicBezTo>
                      <a:pt x="1948" y="1017"/>
                      <a:pt x="1952" y="1026"/>
                      <a:pt x="1952" y="1034"/>
                    </a:cubicBezTo>
                    <a:cubicBezTo>
                      <a:pt x="1953" y="1043"/>
                      <a:pt x="1950" y="1053"/>
                      <a:pt x="1943" y="1060"/>
                    </a:cubicBezTo>
                    <a:cubicBezTo>
                      <a:pt x="1934" y="1070"/>
                      <a:pt x="1922" y="1072"/>
                      <a:pt x="1909" y="1070"/>
                    </a:cubicBezTo>
                    <a:cubicBezTo>
                      <a:pt x="1899" y="1067"/>
                      <a:pt x="1891" y="1062"/>
                      <a:pt x="1885" y="1055"/>
                    </a:cubicBezTo>
                    <a:cubicBezTo>
                      <a:pt x="1885" y="1057"/>
                      <a:pt x="1886" y="1059"/>
                      <a:pt x="1887" y="1062"/>
                    </a:cubicBezTo>
                    <a:cubicBezTo>
                      <a:pt x="1889" y="1072"/>
                      <a:pt x="1890" y="1080"/>
                      <a:pt x="1889" y="1090"/>
                    </a:cubicBezTo>
                    <a:cubicBezTo>
                      <a:pt x="1889" y="1093"/>
                      <a:pt x="1889" y="1096"/>
                      <a:pt x="1889" y="1098"/>
                    </a:cubicBezTo>
                    <a:cubicBezTo>
                      <a:pt x="1888" y="1103"/>
                      <a:pt x="1887" y="1107"/>
                      <a:pt x="1886" y="1111"/>
                    </a:cubicBezTo>
                    <a:cubicBezTo>
                      <a:pt x="1885" y="1113"/>
                      <a:pt x="1880" y="1126"/>
                      <a:pt x="1878" y="1125"/>
                    </a:cubicBezTo>
                    <a:cubicBezTo>
                      <a:pt x="1877" y="1124"/>
                      <a:pt x="1880" y="1117"/>
                      <a:pt x="1880" y="1115"/>
                    </a:cubicBezTo>
                    <a:cubicBezTo>
                      <a:pt x="1882" y="1109"/>
                      <a:pt x="1883" y="1104"/>
                      <a:pt x="1884" y="1098"/>
                    </a:cubicBezTo>
                    <a:cubicBezTo>
                      <a:pt x="1884" y="1095"/>
                      <a:pt x="1884" y="1093"/>
                      <a:pt x="1884" y="1090"/>
                    </a:cubicBezTo>
                    <a:cubicBezTo>
                      <a:pt x="1885" y="1081"/>
                      <a:pt x="1885" y="1073"/>
                      <a:pt x="1883" y="1063"/>
                    </a:cubicBezTo>
                    <a:cubicBezTo>
                      <a:pt x="1883" y="1063"/>
                      <a:pt x="1882" y="1061"/>
                      <a:pt x="1882" y="1060"/>
                    </a:cubicBezTo>
                    <a:cubicBezTo>
                      <a:pt x="1882" y="1063"/>
                      <a:pt x="1882" y="1066"/>
                      <a:pt x="1881" y="1069"/>
                    </a:cubicBezTo>
                    <a:cubicBezTo>
                      <a:pt x="1880" y="1077"/>
                      <a:pt x="1879" y="1084"/>
                      <a:pt x="1875" y="1091"/>
                    </a:cubicBezTo>
                    <a:cubicBezTo>
                      <a:pt x="1863" y="1112"/>
                      <a:pt x="1842" y="1113"/>
                      <a:pt x="1824" y="1104"/>
                    </a:cubicBezTo>
                    <a:cubicBezTo>
                      <a:pt x="1809" y="1097"/>
                      <a:pt x="1797" y="1083"/>
                      <a:pt x="1795" y="1065"/>
                    </a:cubicBezTo>
                    <a:cubicBezTo>
                      <a:pt x="1795" y="1051"/>
                      <a:pt x="1802" y="1039"/>
                      <a:pt x="1816" y="1034"/>
                    </a:cubicBezTo>
                    <a:cubicBezTo>
                      <a:pt x="1823" y="1032"/>
                      <a:pt x="1828" y="1031"/>
                      <a:pt x="1835" y="1033"/>
                    </a:cubicBezTo>
                    <a:cubicBezTo>
                      <a:pt x="1840" y="1034"/>
                      <a:pt x="1844" y="1037"/>
                      <a:pt x="1847" y="1041"/>
                    </a:cubicBezTo>
                    <a:cubicBezTo>
                      <a:pt x="1851" y="1047"/>
                      <a:pt x="1852" y="1053"/>
                      <a:pt x="1849" y="1060"/>
                    </a:cubicBezTo>
                    <a:cubicBezTo>
                      <a:pt x="1848" y="1063"/>
                      <a:pt x="1845" y="1066"/>
                      <a:pt x="1841" y="1067"/>
                    </a:cubicBezTo>
                    <a:cubicBezTo>
                      <a:pt x="1837" y="1069"/>
                      <a:pt x="1832" y="1068"/>
                      <a:pt x="1829" y="1066"/>
                    </a:cubicBezTo>
                    <a:cubicBezTo>
                      <a:pt x="1824" y="1063"/>
                      <a:pt x="1822" y="1058"/>
                      <a:pt x="1823" y="1053"/>
                    </a:cubicBezTo>
                    <a:cubicBezTo>
                      <a:pt x="1824" y="1048"/>
                      <a:pt x="1828" y="1044"/>
                      <a:pt x="1833" y="1044"/>
                    </a:cubicBezTo>
                    <a:cubicBezTo>
                      <a:pt x="1840" y="1044"/>
                      <a:pt x="1845" y="1049"/>
                      <a:pt x="1845" y="1055"/>
                    </a:cubicBezTo>
                    <a:cubicBezTo>
                      <a:pt x="1845" y="1061"/>
                      <a:pt x="1840" y="1066"/>
                      <a:pt x="1834" y="1066"/>
                    </a:cubicBezTo>
                    <a:cubicBezTo>
                      <a:pt x="1832" y="1066"/>
                      <a:pt x="1829" y="1066"/>
                      <a:pt x="1828" y="1064"/>
                    </a:cubicBezTo>
                    <a:cubicBezTo>
                      <a:pt x="1828" y="1065"/>
                      <a:pt x="1828" y="1065"/>
                      <a:pt x="1829" y="1065"/>
                    </a:cubicBezTo>
                    <a:cubicBezTo>
                      <a:pt x="1833" y="1068"/>
                      <a:pt x="1837" y="1068"/>
                      <a:pt x="1841" y="1067"/>
                    </a:cubicBezTo>
                    <a:cubicBezTo>
                      <a:pt x="1845" y="1065"/>
                      <a:pt x="1847" y="1063"/>
                      <a:pt x="1849" y="1059"/>
                    </a:cubicBezTo>
                    <a:cubicBezTo>
                      <a:pt x="1851" y="1053"/>
                      <a:pt x="1850" y="1047"/>
                      <a:pt x="1846" y="1042"/>
                    </a:cubicBezTo>
                    <a:cubicBezTo>
                      <a:pt x="1843" y="1038"/>
                      <a:pt x="1839" y="1035"/>
                      <a:pt x="1834" y="1034"/>
                    </a:cubicBezTo>
                    <a:cubicBezTo>
                      <a:pt x="1828" y="1033"/>
                      <a:pt x="1823" y="1033"/>
                      <a:pt x="1817" y="1036"/>
                    </a:cubicBezTo>
                    <a:cubicBezTo>
                      <a:pt x="1804" y="1041"/>
                      <a:pt x="1797" y="1051"/>
                      <a:pt x="1798" y="1065"/>
                    </a:cubicBezTo>
                    <a:cubicBezTo>
                      <a:pt x="1799" y="1082"/>
                      <a:pt x="1813" y="1095"/>
                      <a:pt x="1827" y="1102"/>
                    </a:cubicBezTo>
                    <a:cubicBezTo>
                      <a:pt x="1843" y="1108"/>
                      <a:pt x="1861" y="1107"/>
                      <a:pt x="1871" y="1089"/>
                    </a:cubicBezTo>
                    <a:cubicBezTo>
                      <a:pt x="1874" y="1082"/>
                      <a:pt x="1876" y="1076"/>
                      <a:pt x="1877" y="1068"/>
                    </a:cubicBezTo>
                    <a:cubicBezTo>
                      <a:pt x="1877" y="1063"/>
                      <a:pt x="1877" y="1059"/>
                      <a:pt x="1877" y="1054"/>
                    </a:cubicBezTo>
                    <a:cubicBezTo>
                      <a:pt x="1876" y="1036"/>
                      <a:pt x="1870" y="1021"/>
                      <a:pt x="1873" y="1003"/>
                    </a:cubicBezTo>
                    <a:cubicBezTo>
                      <a:pt x="1875" y="986"/>
                      <a:pt x="1884" y="971"/>
                      <a:pt x="1901" y="960"/>
                    </a:cubicBezTo>
                    <a:cubicBezTo>
                      <a:pt x="1909" y="955"/>
                      <a:pt x="1915" y="952"/>
                      <a:pt x="1925" y="950"/>
                    </a:cubicBezTo>
                    <a:cubicBezTo>
                      <a:pt x="1929" y="949"/>
                      <a:pt x="1932" y="948"/>
                      <a:pt x="1936" y="948"/>
                    </a:cubicBezTo>
                    <a:cubicBezTo>
                      <a:pt x="1933" y="947"/>
                      <a:pt x="1931" y="945"/>
                      <a:pt x="1929" y="942"/>
                    </a:cubicBezTo>
                    <a:cubicBezTo>
                      <a:pt x="1922" y="934"/>
                      <a:pt x="1920" y="922"/>
                      <a:pt x="1924" y="912"/>
                    </a:cubicBezTo>
                    <a:cubicBezTo>
                      <a:pt x="1929" y="903"/>
                      <a:pt x="1938" y="895"/>
                      <a:pt x="1949" y="895"/>
                    </a:cubicBezTo>
                    <a:cubicBezTo>
                      <a:pt x="1958" y="896"/>
                      <a:pt x="1966" y="901"/>
                      <a:pt x="1969" y="909"/>
                    </a:cubicBezTo>
                    <a:cubicBezTo>
                      <a:pt x="1970" y="914"/>
                      <a:pt x="1970" y="920"/>
                      <a:pt x="1967" y="924"/>
                    </a:cubicBezTo>
                    <a:cubicBezTo>
                      <a:pt x="1966" y="927"/>
                      <a:pt x="1963" y="929"/>
                      <a:pt x="1961" y="930"/>
                    </a:cubicBezTo>
                    <a:cubicBezTo>
                      <a:pt x="1956" y="933"/>
                      <a:pt x="1950" y="931"/>
                      <a:pt x="1947" y="927"/>
                    </a:cubicBezTo>
                    <a:cubicBezTo>
                      <a:pt x="1944" y="922"/>
                      <a:pt x="1945" y="915"/>
                      <a:pt x="1950" y="912"/>
                    </a:cubicBezTo>
                    <a:cubicBezTo>
                      <a:pt x="1954" y="908"/>
                      <a:pt x="1961" y="909"/>
                      <a:pt x="1965" y="914"/>
                    </a:cubicBezTo>
                    <a:cubicBezTo>
                      <a:pt x="1968" y="918"/>
                      <a:pt x="1967" y="924"/>
                      <a:pt x="1964" y="928"/>
                    </a:cubicBezTo>
                    <a:cubicBezTo>
                      <a:pt x="1969" y="923"/>
                      <a:pt x="1970" y="916"/>
                      <a:pt x="1968" y="909"/>
                    </a:cubicBezTo>
                    <a:cubicBezTo>
                      <a:pt x="1965" y="902"/>
                      <a:pt x="1958" y="897"/>
                      <a:pt x="1949" y="897"/>
                    </a:cubicBezTo>
                    <a:cubicBezTo>
                      <a:pt x="1939" y="897"/>
                      <a:pt x="1930" y="904"/>
                      <a:pt x="1926" y="913"/>
                    </a:cubicBezTo>
                    <a:cubicBezTo>
                      <a:pt x="1924" y="918"/>
                      <a:pt x="1923" y="925"/>
                      <a:pt x="1925" y="930"/>
                    </a:cubicBezTo>
                    <a:cubicBezTo>
                      <a:pt x="1930" y="949"/>
                      <a:pt x="1952" y="947"/>
                      <a:pt x="1972" y="957"/>
                    </a:cubicBezTo>
                    <a:cubicBezTo>
                      <a:pt x="1991" y="968"/>
                      <a:pt x="2008" y="987"/>
                      <a:pt x="2016" y="1007"/>
                    </a:cubicBezTo>
                    <a:cubicBezTo>
                      <a:pt x="2001" y="982"/>
                      <a:pt x="1981" y="959"/>
                      <a:pt x="1951" y="953"/>
                    </a:cubicBezTo>
                    <a:cubicBezTo>
                      <a:pt x="1942" y="952"/>
                      <a:pt x="1935" y="952"/>
                      <a:pt x="1926" y="954"/>
                    </a:cubicBezTo>
                    <a:cubicBezTo>
                      <a:pt x="1917" y="956"/>
                      <a:pt x="1911" y="959"/>
                      <a:pt x="1903" y="964"/>
                    </a:cubicBezTo>
                    <a:cubicBezTo>
                      <a:pt x="1881" y="980"/>
                      <a:pt x="1874" y="1002"/>
                      <a:pt x="1878" y="1026"/>
                    </a:cubicBezTo>
                    <a:cubicBezTo>
                      <a:pt x="1882" y="1045"/>
                      <a:pt x="1890" y="1061"/>
                      <a:pt x="1910" y="1066"/>
                    </a:cubicBezTo>
                    <a:close/>
                    <a:moveTo>
                      <a:pt x="1831" y="1258"/>
                    </a:moveTo>
                    <a:cubicBezTo>
                      <a:pt x="1830" y="1255"/>
                      <a:pt x="1830" y="1252"/>
                      <a:pt x="1833" y="1250"/>
                    </a:cubicBezTo>
                    <a:cubicBezTo>
                      <a:pt x="1835" y="1249"/>
                      <a:pt x="1838" y="1249"/>
                      <a:pt x="1840" y="1252"/>
                    </a:cubicBezTo>
                    <a:cubicBezTo>
                      <a:pt x="1842" y="1254"/>
                      <a:pt x="1841" y="1257"/>
                      <a:pt x="1839" y="1259"/>
                    </a:cubicBezTo>
                    <a:cubicBezTo>
                      <a:pt x="1836" y="1260"/>
                      <a:pt x="1833" y="1260"/>
                      <a:pt x="1831" y="1258"/>
                    </a:cubicBezTo>
                    <a:close/>
                    <a:moveTo>
                      <a:pt x="1927" y="1159"/>
                    </a:moveTo>
                    <a:cubicBezTo>
                      <a:pt x="1932" y="1158"/>
                      <a:pt x="1938" y="1155"/>
                      <a:pt x="1938" y="1150"/>
                    </a:cubicBezTo>
                    <a:cubicBezTo>
                      <a:pt x="1938" y="1147"/>
                      <a:pt x="1937" y="1144"/>
                      <a:pt x="1934" y="1142"/>
                    </a:cubicBezTo>
                    <a:cubicBezTo>
                      <a:pt x="1931" y="1140"/>
                      <a:pt x="1927" y="1142"/>
                      <a:pt x="1926" y="1145"/>
                    </a:cubicBezTo>
                    <a:cubicBezTo>
                      <a:pt x="1925" y="1147"/>
                      <a:pt x="1926" y="1150"/>
                      <a:pt x="1928" y="1152"/>
                    </a:cubicBezTo>
                    <a:cubicBezTo>
                      <a:pt x="1923" y="1152"/>
                      <a:pt x="1920" y="1143"/>
                      <a:pt x="1927" y="1139"/>
                    </a:cubicBezTo>
                    <a:cubicBezTo>
                      <a:pt x="1931" y="1137"/>
                      <a:pt x="1936" y="1138"/>
                      <a:pt x="1939" y="1141"/>
                    </a:cubicBezTo>
                    <a:cubicBezTo>
                      <a:pt x="1944" y="1147"/>
                      <a:pt x="1942" y="1155"/>
                      <a:pt x="1937" y="1159"/>
                    </a:cubicBezTo>
                    <a:cubicBezTo>
                      <a:pt x="1932" y="1163"/>
                      <a:pt x="1925" y="1163"/>
                      <a:pt x="1919" y="1160"/>
                    </a:cubicBezTo>
                    <a:cubicBezTo>
                      <a:pt x="1935" y="1170"/>
                      <a:pt x="1965" y="1167"/>
                      <a:pt x="1977" y="1161"/>
                    </a:cubicBezTo>
                    <a:cubicBezTo>
                      <a:pt x="1977" y="1162"/>
                      <a:pt x="1977" y="1163"/>
                      <a:pt x="1978" y="1164"/>
                    </a:cubicBezTo>
                    <a:cubicBezTo>
                      <a:pt x="1957" y="1173"/>
                      <a:pt x="1927" y="1172"/>
                      <a:pt x="1914" y="1160"/>
                    </a:cubicBezTo>
                    <a:cubicBezTo>
                      <a:pt x="1922" y="1185"/>
                      <a:pt x="1921" y="1202"/>
                      <a:pt x="1929" y="1218"/>
                    </a:cubicBezTo>
                    <a:cubicBezTo>
                      <a:pt x="1932" y="1225"/>
                      <a:pt x="1938" y="1232"/>
                      <a:pt x="1945" y="1235"/>
                    </a:cubicBezTo>
                    <a:cubicBezTo>
                      <a:pt x="1945" y="1236"/>
                      <a:pt x="1946" y="1238"/>
                      <a:pt x="1948" y="1240"/>
                    </a:cubicBezTo>
                    <a:cubicBezTo>
                      <a:pt x="1938" y="1239"/>
                      <a:pt x="1929" y="1229"/>
                      <a:pt x="1924" y="1217"/>
                    </a:cubicBezTo>
                    <a:cubicBezTo>
                      <a:pt x="1924" y="1216"/>
                      <a:pt x="1924" y="1216"/>
                      <a:pt x="1923" y="1215"/>
                    </a:cubicBezTo>
                    <a:cubicBezTo>
                      <a:pt x="1923" y="1230"/>
                      <a:pt x="1931" y="1249"/>
                      <a:pt x="1944" y="1261"/>
                    </a:cubicBezTo>
                    <a:cubicBezTo>
                      <a:pt x="1948" y="1266"/>
                      <a:pt x="1956" y="1272"/>
                      <a:pt x="1963" y="1272"/>
                    </a:cubicBezTo>
                    <a:cubicBezTo>
                      <a:pt x="1967" y="1272"/>
                      <a:pt x="1973" y="1269"/>
                      <a:pt x="1973" y="1265"/>
                    </a:cubicBezTo>
                    <a:cubicBezTo>
                      <a:pt x="1973" y="1263"/>
                      <a:pt x="1972" y="1261"/>
                      <a:pt x="1971" y="1261"/>
                    </a:cubicBezTo>
                    <a:cubicBezTo>
                      <a:pt x="1969" y="1260"/>
                      <a:pt x="1968" y="1261"/>
                      <a:pt x="1967" y="1262"/>
                    </a:cubicBezTo>
                    <a:cubicBezTo>
                      <a:pt x="1966" y="1263"/>
                      <a:pt x="1966" y="1264"/>
                      <a:pt x="1967" y="1265"/>
                    </a:cubicBezTo>
                    <a:cubicBezTo>
                      <a:pt x="1967" y="1266"/>
                      <a:pt x="1969" y="1267"/>
                      <a:pt x="1970" y="1266"/>
                    </a:cubicBezTo>
                    <a:cubicBezTo>
                      <a:pt x="1971" y="1265"/>
                      <a:pt x="1971" y="1264"/>
                      <a:pt x="1971" y="1264"/>
                    </a:cubicBezTo>
                    <a:cubicBezTo>
                      <a:pt x="1972" y="1264"/>
                      <a:pt x="1972" y="1265"/>
                      <a:pt x="1971" y="1266"/>
                    </a:cubicBezTo>
                    <a:cubicBezTo>
                      <a:pt x="1971" y="1268"/>
                      <a:pt x="1969" y="1268"/>
                      <a:pt x="1967" y="1268"/>
                    </a:cubicBezTo>
                    <a:cubicBezTo>
                      <a:pt x="1965" y="1268"/>
                      <a:pt x="1963" y="1265"/>
                      <a:pt x="1964" y="1262"/>
                    </a:cubicBezTo>
                    <a:cubicBezTo>
                      <a:pt x="1964" y="1260"/>
                      <a:pt x="1965" y="1258"/>
                      <a:pt x="1967" y="1257"/>
                    </a:cubicBezTo>
                    <a:cubicBezTo>
                      <a:pt x="1969" y="1257"/>
                      <a:pt x="1971" y="1257"/>
                      <a:pt x="1972" y="1258"/>
                    </a:cubicBezTo>
                    <a:cubicBezTo>
                      <a:pt x="1975" y="1259"/>
                      <a:pt x="1976" y="1261"/>
                      <a:pt x="1976" y="1264"/>
                    </a:cubicBezTo>
                    <a:cubicBezTo>
                      <a:pt x="1976" y="1269"/>
                      <a:pt x="1971" y="1272"/>
                      <a:pt x="1966" y="1273"/>
                    </a:cubicBezTo>
                    <a:cubicBezTo>
                      <a:pt x="1964" y="1274"/>
                      <a:pt x="1961" y="1274"/>
                      <a:pt x="1959" y="1273"/>
                    </a:cubicBezTo>
                    <a:cubicBezTo>
                      <a:pt x="1969" y="1277"/>
                      <a:pt x="1978" y="1275"/>
                      <a:pt x="1986" y="1270"/>
                    </a:cubicBezTo>
                    <a:cubicBezTo>
                      <a:pt x="1991" y="1267"/>
                      <a:pt x="1995" y="1262"/>
                      <a:pt x="1996" y="1256"/>
                    </a:cubicBezTo>
                    <a:cubicBezTo>
                      <a:pt x="1996" y="1256"/>
                      <a:pt x="1996" y="1256"/>
                      <a:pt x="1996" y="1256"/>
                    </a:cubicBezTo>
                    <a:cubicBezTo>
                      <a:pt x="1994" y="1261"/>
                      <a:pt x="1987" y="1264"/>
                      <a:pt x="1982" y="1258"/>
                    </a:cubicBezTo>
                    <a:cubicBezTo>
                      <a:pt x="1978" y="1254"/>
                      <a:pt x="1978" y="1242"/>
                      <a:pt x="1964" y="1241"/>
                    </a:cubicBezTo>
                    <a:cubicBezTo>
                      <a:pt x="1970" y="1238"/>
                      <a:pt x="1977" y="1237"/>
                      <a:pt x="1983" y="1238"/>
                    </a:cubicBezTo>
                    <a:cubicBezTo>
                      <a:pt x="1990" y="1240"/>
                      <a:pt x="1996" y="1245"/>
                      <a:pt x="1997" y="1252"/>
                    </a:cubicBezTo>
                    <a:cubicBezTo>
                      <a:pt x="1998" y="1260"/>
                      <a:pt x="1993" y="1267"/>
                      <a:pt x="1987" y="1272"/>
                    </a:cubicBezTo>
                    <a:cubicBezTo>
                      <a:pt x="1977" y="1278"/>
                      <a:pt x="1966" y="1278"/>
                      <a:pt x="1955" y="1273"/>
                    </a:cubicBezTo>
                    <a:cubicBezTo>
                      <a:pt x="1946" y="1268"/>
                      <a:pt x="1936" y="1256"/>
                      <a:pt x="1930" y="1247"/>
                    </a:cubicBezTo>
                    <a:cubicBezTo>
                      <a:pt x="1925" y="1239"/>
                      <a:pt x="1922" y="1227"/>
                      <a:pt x="1921" y="1218"/>
                    </a:cubicBezTo>
                    <a:cubicBezTo>
                      <a:pt x="1920" y="1224"/>
                      <a:pt x="1918" y="1229"/>
                      <a:pt x="1916" y="1235"/>
                    </a:cubicBezTo>
                    <a:cubicBezTo>
                      <a:pt x="1909" y="1246"/>
                      <a:pt x="1902" y="1253"/>
                      <a:pt x="1890" y="1259"/>
                    </a:cubicBezTo>
                    <a:cubicBezTo>
                      <a:pt x="1886" y="1261"/>
                      <a:pt x="1882" y="1262"/>
                      <a:pt x="1878" y="1263"/>
                    </a:cubicBezTo>
                    <a:cubicBezTo>
                      <a:pt x="1878" y="1262"/>
                      <a:pt x="1878" y="1261"/>
                      <a:pt x="1877" y="1260"/>
                    </a:cubicBezTo>
                    <a:cubicBezTo>
                      <a:pt x="1881" y="1259"/>
                      <a:pt x="1884" y="1258"/>
                      <a:pt x="1888" y="1256"/>
                    </a:cubicBezTo>
                    <a:cubicBezTo>
                      <a:pt x="1899" y="1250"/>
                      <a:pt x="1906" y="1243"/>
                      <a:pt x="1911" y="1232"/>
                    </a:cubicBezTo>
                    <a:cubicBezTo>
                      <a:pt x="1918" y="1218"/>
                      <a:pt x="1919" y="1203"/>
                      <a:pt x="1917" y="1188"/>
                    </a:cubicBezTo>
                    <a:cubicBezTo>
                      <a:pt x="1916" y="1192"/>
                      <a:pt x="1915" y="1196"/>
                      <a:pt x="1914" y="1200"/>
                    </a:cubicBezTo>
                    <a:cubicBezTo>
                      <a:pt x="1914" y="1200"/>
                      <a:pt x="1914" y="1200"/>
                      <a:pt x="1914" y="1200"/>
                    </a:cubicBezTo>
                    <a:cubicBezTo>
                      <a:pt x="1910" y="1208"/>
                      <a:pt x="1906" y="1215"/>
                      <a:pt x="1898" y="1219"/>
                    </a:cubicBezTo>
                    <a:cubicBezTo>
                      <a:pt x="1904" y="1213"/>
                      <a:pt x="1907" y="1207"/>
                      <a:pt x="1911" y="1199"/>
                    </a:cubicBezTo>
                    <a:cubicBezTo>
                      <a:pt x="1911" y="1199"/>
                      <a:pt x="1911" y="1199"/>
                      <a:pt x="1911" y="1199"/>
                    </a:cubicBezTo>
                    <a:cubicBezTo>
                      <a:pt x="1917" y="1182"/>
                      <a:pt x="1915" y="1178"/>
                      <a:pt x="1910" y="1161"/>
                    </a:cubicBezTo>
                    <a:cubicBezTo>
                      <a:pt x="1902" y="1135"/>
                      <a:pt x="1892" y="1109"/>
                      <a:pt x="1895" y="1084"/>
                    </a:cubicBezTo>
                    <a:cubicBezTo>
                      <a:pt x="1895" y="1101"/>
                      <a:pt x="1905" y="1159"/>
                      <a:pt x="1927" y="1159"/>
                    </a:cubicBezTo>
                    <a:close/>
                    <a:moveTo>
                      <a:pt x="1905" y="1209"/>
                    </a:moveTo>
                    <a:cubicBezTo>
                      <a:pt x="1895" y="1201"/>
                      <a:pt x="1886" y="1216"/>
                      <a:pt x="1882" y="1220"/>
                    </a:cubicBezTo>
                    <a:cubicBezTo>
                      <a:pt x="1879" y="1223"/>
                      <a:pt x="1876" y="1225"/>
                      <a:pt x="1872" y="1225"/>
                    </a:cubicBezTo>
                    <a:cubicBezTo>
                      <a:pt x="1876" y="1228"/>
                      <a:pt x="1888" y="1230"/>
                      <a:pt x="1894" y="1230"/>
                    </a:cubicBezTo>
                    <a:cubicBezTo>
                      <a:pt x="1903" y="1228"/>
                      <a:pt x="1909" y="1222"/>
                      <a:pt x="1907" y="1212"/>
                    </a:cubicBezTo>
                    <a:cubicBezTo>
                      <a:pt x="1905" y="1216"/>
                      <a:pt x="1899" y="1220"/>
                      <a:pt x="1894" y="1220"/>
                    </a:cubicBezTo>
                    <a:cubicBezTo>
                      <a:pt x="1897" y="1219"/>
                      <a:pt x="1902" y="1215"/>
                      <a:pt x="1905" y="1209"/>
                    </a:cubicBezTo>
                    <a:close/>
                    <a:moveTo>
                      <a:pt x="1980" y="1217"/>
                    </a:moveTo>
                    <a:cubicBezTo>
                      <a:pt x="1981" y="1220"/>
                      <a:pt x="1984" y="1221"/>
                      <a:pt x="1987" y="1220"/>
                    </a:cubicBezTo>
                    <a:cubicBezTo>
                      <a:pt x="1990" y="1219"/>
                      <a:pt x="1991" y="1216"/>
                      <a:pt x="1991" y="1213"/>
                    </a:cubicBezTo>
                    <a:cubicBezTo>
                      <a:pt x="1990" y="1210"/>
                      <a:pt x="1986" y="1209"/>
                      <a:pt x="1983" y="1209"/>
                    </a:cubicBezTo>
                    <a:cubicBezTo>
                      <a:pt x="1980" y="1210"/>
                      <a:pt x="1979" y="1214"/>
                      <a:pt x="1980" y="1217"/>
                    </a:cubicBezTo>
                    <a:close/>
                    <a:moveTo>
                      <a:pt x="1966" y="1227"/>
                    </a:moveTo>
                    <a:cubicBezTo>
                      <a:pt x="1967" y="1230"/>
                      <a:pt x="1971" y="1232"/>
                      <a:pt x="1975" y="1231"/>
                    </a:cubicBezTo>
                    <a:cubicBezTo>
                      <a:pt x="1978" y="1230"/>
                      <a:pt x="1980" y="1226"/>
                      <a:pt x="1979" y="1222"/>
                    </a:cubicBezTo>
                    <a:cubicBezTo>
                      <a:pt x="1978" y="1219"/>
                      <a:pt x="1974" y="1217"/>
                      <a:pt x="1971" y="1218"/>
                    </a:cubicBezTo>
                    <a:cubicBezTo>
                      <a:pt x="1967" y="1219"/>
                      <a:pt x="1965" y="1223"/>
                      <a:pt x="1966" y="1227"/>
                    </a:cubicBezTo>
                    <a:close/>
                    <a:moveTo>
                      <a:pt x="1946" y="1236"/>
                    </a:moveTo>
                    <a:cubicBezTo>
                      <a:pt x="1948" y="1241"/>
                      <a:pt x="1953" y="1243"/>
                      <a:pt x="1958" y="1242"/>
                    </a:cubicBezTo>
                    <a:cubicBezTo>
                      <a:pt x="1963" y="1240"/>
                      <a:pt x="1966" y="1235"/>
                      <a:pt x="1964" y="1230"/>
                    </a:cubicBezTo>
                    <a:cubicBezTo>
                      <a:pt x="1963" y="1225"/>
                      <a:pt x="1957" y="1222"/>
                      <a:pt x="1952" y="1224"/>
                    </a:cubicBezTo>
                    <a:cubicBezTo>
                      <a:pt x="1948" y="1225"/>
                      <a:pt x="1945" y="1231"/>
                      <a:pt x="1946" y="1236"/>
                    </a:cubicBezTo>
                    <a:close/>
                    <a:moveTo>
                      <a:pt x="1857" y="1270"/>
                    </a:moveTo>
                    <a:cubicBezTo>
                      <a:pt x="1854" y="1265"/>
                      <a:pt x="1855" y="1259"/>
                      <a:pt x="1860" y="1256"/>
                    </a:cubicBezTo>
                    <a:cubicBezTo>
                      <a:pt x="1865" y="1253"/>
                      <a:pt x="1871" y="1254"/>
                      <a:pt x="1874" y="1258"/>
                    </a:cubicBezTo>
                    <a:cubicBezTo>
                      <a:pt x="1877" y="1263"/>
                      <a:pt x="1876" y="1269"/>
                      <a:pt x="1872" y="1273"/>
                    </a:cubicBezTo>
                    <a:cubicBezTo>
                      <a:pt x="1867" y="1276"/>
                      <a:pt x="1861" y="1275"/>
                      <a:pt x="1857" y="1270"/>
                    </a:cubicBezTo>
                    <a:close/>
                    <a:moveTo>
                      <a:pt x="1841" y="1266"/>
                    </a:moveTo>
                    <a:cubicBezTo>
                      <a:pt x="1839" y="1263"/>
                      <a:pt x="1840" y="1259"/>
                      <a:pt x="1843" y="1257"/>
                    </a:cubicBezTo>
                    <a:cubicBezTo>
                      <a:pt x="1846" y="1255"/>
                      <a:pt x="1850" y="1256"/>
                      <a:pt x="1852" y="1259"/>
                    </a:cubicBezTo>
                    <a:cubicBezTo>
                      <a:pt x="1854" y="1262"/>
                      <a:pt x="1854" y="1266"/>
                      <a:pt x="1851" y="1268"/>
                    </a:cubicBezTo>
                    <a:cubicBezTo>
                      <a:pt x="1847" y="1270"/>
                      <a:pt x="1843" y="1269"/>
                      <a:pt x="1841" y="1266"/>
                    </a:cubicBezTo>
                    <a:close/>
                    <a:moveTo>
                      <a:pt x="1798" y="1096"/>
                    </a:moveTo>
                    <a:cubicBezTo>
                      <a:pt x="1797" y="1082"/>
                      <a:pt x="1792" y="1067"/>
                      <a:pt x="1782" y="1058"/>
                    </a:cubicBezTo>
                    <a:cubicBezTo>
                      <a:pt x="1772" y="1048"/>
                      <a:pt x="1757" y="1044"/>
                      <a:pt x="1744" y="1049"/>
                    </a:cubicBezTo>
                    <a:cubicBezTo>
                      <a:pt x="1737" y="1052"/>
                      <a:pt x="1731" y="1058"/>
                      <a:pt x="1726" y="1065"/>
                    </a:cubicBezTo>
                    <a:cubicBezTo>
                      <a:pt x="1722" y="1073"/>
                      <a:pt x="1720" y="1079"/>
                      <a:pt x="1719" y="1088"/>
                    </a:cubicBezTo>
                    <a:cubicBezTo>
                      <a:pt x="1719" y="1097"/>
                      <a:pt x="1720" y="1104"/>
                      <a:pt x="1724" y="1112"/>
                    </a:cubicBezTo>
                    <a:cubicBezTo>
                      <a:pt x="1725" y="1116"/>
                      <a:pt x="1727" y="1119"/>
                      <a:pt x="1729" y="1122"/>
                    </a:cubicBezTo>
                    <a:cubicBezTo>
                      <a:pt x="1734" y="1131"/>
                      <a:pt x="1740" y="1137"/>
                      <a:pt x="1748" y="1143"/>
                    </a:cubicBezTo>
                    <a:cubicBezTo>
                      <a:pt x="1760" y="1152"/>
                      <a:pt x="1771" y="1157"/>
                      <a:pt x="1785" y="1158"/>
                    </a:cubicBezTo>
                    <a:cubicBezTo>
                      <a:pt x="1786" y="1158"/>
                      <a:pt x="1787" y="1158"/>
                      <a:pt x="1788" y="1158"/>
                    </a:cubicBezTo>
                    <a:cubicBezTo>
                      <a:pt x="1779" y="1163"/>
                      <a:pt x="1772" y="1171"/>
                      <a:pt x="1766" y="1180"/>
                    </a:cubicBezTo>
                    <a:cubicBezTo>
                      <a:pt x="1760" y="1191"/>
                      <a:pt x="1758" y="1204"/>
                      <a:pt x="1761" y="1216"/>
                    </a:cubicBezTo>
                    <a:cubicBezTo>
                      <a:pt x="1763" y="1221"/>
                      <a:pt x="1766" y="1226"/>
                      <a:pt x="1770" y="1230"/>
                    </a:cubicBezTo>
                    <a:cubicBezTo>
                      <a:pt x="1767" y="1225"/>
                      <a:pt x="1764" y="1220"/>
                      <a:pt x="1763" y="1216"/>
                    </a:cubicBezTo>
                    <a:cubicBezTo>
                      <a:pt x="1760" y="1204"/>
                      <a:pt x="1763" y="1192"/>
                      <a:pt x="1770" y="1182"/>
                    </a:cubicBezTo>
                    <a:cubicBezTo>
                      <a:pt x="1774" y="1174"/>
                      <a:pt x="1780" y="1169"/>
                      <a:pt x="1786" y="1165"/>
                    </a:cubicBezTo>
                    <a:cubicBezTo>
                      <a:pt x="1799" y="1157"/>
                      <a:pt x="1811" y="1156"/>
                      <a:pt x="1824" y="1149"/>
                    </a:cubicBezTo>
                    <a:cubicBezTo>
                      <a:pt x="1825" y="1149"/>
                      <a:pt x="1825" y="1149"/>
                      <a:pt x="1825" y="1149"/>
                    </a:cubicBezTo>
                    <a:cubicBezTo>
                      <a:pt x="1832" y="1145"/>
                      <a:pt x="1838" y="1141"/>
                      <a:pt x="1844" y="1135"/>
                    </a:cubicBezTo>
                    <a:cubicBezTo>
                      <a:pt x="1846" y="1134"/>
                      <a:pt x="1860" y="1120"/>
                      <a:pt x="1859" y="1118"/>
                    </a:cubicBezTo>
                    <a:cubicBezTo>
                      <a:pt x="1857" y="1118"/>
                      <a:pt x="1848" y="1126"/>
                      <a:pt x="1847" y="1127"/>
                    </a:cubicBezTo>
                    <a:cubicBezTo>
                      <a:pt x="1839" y="1134"/>
                      <a:pt x="1832" y="1139"/>
                      <a:pt x="1823" y="1144"/>
                    </a:cubicBezTo>
                    <a:cubicBezTo>
                      <a:pt x="1822" y="1145"/>
                      <a:pt x="1822" y="1145"/>
                      <a:pt x="1822" y="1145"/>
                    </a:cubicBezTo>
                    <a:cubicBezTo>
                      <a:pt x="1810" y="1151"/>
                      <a:pt x="1799" y="1154"/>
                      <a:pt x="1786" y="1154"/>
                    </a:cubicBezTo>
                    <a:cubicBezTo>
                      <a:pt x="1770" y="1153"/>
                      <a:pt x="1753" y="1146"/>
                      <a:pt x="1744" y="1133"/>
                    </a:cubicBezTo>
                    <a:cubicBezTo>
                      <a:pt x="1739" y="1125"/>
                      <a:pt x="1738" y="1111"/>
                      <a:pt x="1746" y="1105"/>
                    </a:cubicBezTo>
                    <a:cubicBezTo>
                      <a:pt x="1749" y="1103"/>
                      <a:pt x="1753" y="1103"/>
                      <a:pt x="1756" y="1106"/>
                    </a:cubicBezTo>
                    <a:cubicBezTo>
                      <a:pt x="1758" y="1108"/>
                      <a:pt x="1759" y="1111"/>
                      <a:pt x="1757" y="1114"/>
                    </a:cubicBezTo>
                    <a:cubicBezTo>
                      <a:pt x="1756" y="1116"/>
                      <a:pt x="1754" y="1117"/>
                      <a:pt x="1752" y="1117"/>
                    </a:cubicBezTo>
                    <a:cubicBezTo>
                      <a:pt x="1749" y="1118"/>
                      <a:pt x="1747" y="1115"/>
                      <a:pt x="1748" y="1112"/>
                    </a:cubicBezTo>
                    <a:cubicBezTo>
                      <a:pt x="1748" y="1111"/>
                      <a:pt x="1749" y="1109"/>
                      <a:pt x="1751" y="1109"/>
                    </a:cubicBezTo>
                    <a:cubicBezTo>
                      <a:pt x="1749" y="1108"/>
                      <a:pt x="1747" y="1109"/>
                      <a:pt x="1745" y="1111"/>
                    </a:cubicBezTo>
                    <a:cubicBezTo>
                      <a:pt x="1744" y="1114"/>
                      <a:pt x="1744" y="1117"/>
                      <a:pt x="1746" y="1120"/>
                    </a:cubicBezTo>
                    <a:cubicBezTo>
                      <a:pt x="1750" y="1124"/>
                      <a:pt x="1757" y="1124"/>
                      <a:pt x="1761" y="1120"/>
                    </a:cubicBezTo>
                    <a:cubicBezTo>
                      <a:pt x="1764" y="1117"/>
                      <a:pt x="1766" y="1113"/>
                      <a:pt x="1766" y="1108"/>
                    </a:cubicBezTo>
                    <a:cubicBezTo>
                      <a:pt x="1765" y="1104"/>
                      <a:pt x="1763" y="1101"/>
                      <a:pt x="1760" y="1099"/>
                    </a:cubicBezTo>
                    <a:cubicBezTo>
                      <a:pt x="1755" y="1096"/>
                      <a:pt x="1749" y="1096"/>
                      <a:pt x="1744" y="1099"/>
                    </a:cubicBezTo>
                    <a:cubicBezTo>
                      <a:pt x="1734" y="1106"/>
                      <a:pt x="1734" y="1121"/>
                      <a:pt x="1740" y="1131"/>
                    </a:cubicBezTo>
                    <a:cubicBezTo>
                      <a:pt x="1742" y="1134"/>
                      <a:pt x="1745" y="1137"/>
                      <a:pt x="1748" y="1139"/>
                    </a:cubicBezTo>
                    <a:cubicBezTo>
                      <a:pt x="1738" y="1131"/>
                      <a:pt x="1731" y="1123"/>
                      <a:pt x="1726" y="1111"/>
                    </a:cubicBezTo>
                    <a:cubicBezTo>
                      <a:pt x="1723" y="1103"/>
                      <a:pt x="1721" y="1097"/>
                      <a:pt x="1721" y="1088"/>
                    </a:cubicBezTo>
                    <a:cubicBezTo>
                      <a:pt x="1722" y="1080"/>
                      <a:pt x="1724" y="1073"/>
                      <a:pt x="1728" y="1065"/>
                    </a:cubicBezTo>
                    <a:cubicBezTo>
                      <a:pt x="1730" y="1061"/>
                      <a:pt x="1733" y="1059"/>
                      <a:pt x="1736" y="1056"/>
                    </a:cubicBezTo>
                    <a:cubicBezTo>
                      <a:pt x="1736" y="1055"/>
                      <a:pt x="1736" y="1055"/>
                      <a:pt x="1736" y="1055"/>
                    </a:cubicBezTo>
                    <a:cubicBezTo>
                      <a:pt x="1729" y="1065"/>
                      <a:pt x="1730" y="1080"/>
                      <a:pt x="1747" y="1082"/>
                    </a:cubicBezTo>
                    <a:cubicBezTo>
                      <a:pt x="1760" y="1084"/>
                      <a:pt x="1781" y="1070"/>
                      <a:pt x="1798" y="1096"/>
                    </a:cubicBezTo>
                    <a:close/>
                    <a:moveTo>
                      <a:pt x="1764" y="1214"/>
                    </a:moveTo>
                    <a:cubicBezTo>
                      <a:pt x="1779" y="1209"/>
                      <a:pt x="1784" y="1229"/>
                      <a:pt x="1787" y="1235"/>
                    </a:cubicBezTo>
                    <a:cubicBezTo>
                      <a:pt x="1790" y="1240"/>
                      <a:pt x="1793" y="1243"/>
                      <a:pt x="1797" y="1244"/>
                    </a:cubicBezTo>
                    <a:cubicBezTo>
                      <a:pt x="1791" y="1246"/>
                      <a:pt x="1776" y="1245"/>
                      <a:pt x="1769" y="1242"/>
                    </a:cubicBezTo>
                    <a:cubicBezTo>
                      <a:pt x="1760" y="1238"/>
                      <a:pt x="1754" y="1228"/>
                      <a:pt x="1760" y="1217"/>
                    </a:cubicBezTo>
                    <a:cubicBezTo>
                      <a:pt x="1762" y="1223"/>
                      <a:pt x="1767" y="1230"/>
                      <a:pt x="1773" y="1231"/>
                    </a:cubicBezTo>
                    <a:cubicBezTo>
                      <a:pt x="1770" y="1229"/>
                      <a:pt x="1765" y="1222"/>
                      <a:pt x="1764" y="1214"/>
                    </a:cubicBezTo>
                    <a:close/>
                    <a:moveTo>
                      <a:pt x="2005" y="1028"/>
                    </a:moveTo>
                    <a:cubicBezTo>
                      <a:pt x="2008" y="1048"/>
                      <a:pt x="2005" y="1062"/>
                      <a:pt x="2004" y="1082"/>
                    </a:cubicBezTo>
                    <a:cubicBezTo>
                      <a:pt x="2004" y="1092"/>
                      <a:pt x="2006" y="1100"/>
                      <a:pt x="2013" y="1108"/>
                    </a:cubicBezTo>
                    <a:cubicBezTo>
                      <a:pt x="2018" y="1114"/>
                      <a:pt x="2026" y="1117"/>
                      <a:pt x="2035" y="1115"/>
                    </a:cubicBezTo>
                    <a:cubicBezTo>
                      <a:pt x="2042" y="1113"/>
                      <a:pt x="2047" y="1108"/>
                      <a:pt x="2048" y="1101"/>
                    </a:cubicBezTo>
                    <a:cubicBezTo>
                      <a:pt x="2049" y="1096"/>
                      <a:pt x="2048" y="1092"/>
                      <a:pt x="2045" y="1088"/>
                    </a:cubicBezTo>
                    <a:cubicBezTo>
                      <a:pt x="2041" y="1083"/>
                      <a:pt x="2033" y="1081"/>
                      <a:pt x="2029" y="1086"/>
                    </a:cubicBezTo>
                    <a:cubicBezTo>
                      <a:pt x="2026" y="1089"/>
                      <a:pt x="2025" y="1093"/>
                      <a:pt x="2028" y="1097"/>
                    </a:cubicBezTo>
                    <a:cubicBezTo>
                      <a:pt x="2030" y="1101"/>
                      <a:pt x="2036" y="1102"/>
                      <a:pt x="2040" y="1099"/>
                    </a:cubicBezTo>
                    <a:cubicBezTo>
                      <a:pt x="2044" y="1096"/>
                      <a:pt x="2045" y="1091"/>
                      <a:pt x="2042" y="1087"/>
                    </a:cubicBezTo>
                    <a:cubicBezTo>
                      <a:pt x="2041" y="1086"/>
                      <a:pt x="2041" y="1086"/>
                      <a:pt x="2040" y="1085"/>
                    </a:cubicBezTo>
                    <a:cubicBezTo>
                      <a:pt x="2041" y="1086"/>
                      <a:pt x="2043" y="1087"/>
                      <a:pt x="2044" y="1089"/>
                    </a:cubicBezTo>
                    <a:cubicBezTo>
                      <a:pt x="2047" y="1092"/>
                      <a:pt x="2047" y="1096"/>
                      <a:pt x="2046" y="1100"/>
                    </a:cubicBezTo>
                    <a:cubicBezTo>
                      <a:pt x="2045" y="1106"/>
                      <a:pt x="2040" y="1111"/>
                      <a:pt x="2034" y="1112"/>
                    </a:cubicBezTo>
                    <a:cubicBezTo>
                      <a:pt x="2027" y="1114"/>
                      <a:pt x="2020" y="1111"/>
                      <a:pt x="2015" y="1105"/>
                    </a:cubicBezTo>
                    <a:cubicBezTo>
                      <a:pt x="2010" y="1099"/>
                      <a:pt x="2009" y="1091"/>
                      <a:pt x="2009" y="1082"/>
                    </a:cubicBezTo>
                    <a:cubicBezTo>
                      <a:pt x="2010" y="1062"/>
                      <a:pt x="2013" y="1048"/>
                      <a:pt x="2010" y="1027"/>
                    </a:cubicBezTo>
                    <a:cubicBezTo>
                      <a:pt x="2007" y="1007"/>
                      <a:pt x="1998" y="990"/>
                      <a:pt x="1983" y="976"/>
                    </a:cubicBezTo>
                    <a:cubicBezTo>
                      <a:pt x="1969" y="964"/>
                      <a:pt x="1953" y="960"/>
                      <a:pt x="1935" y="967"/>
                    </a:cubicBezTo>
                    <a:cubicBezTo>
                      <a:pt x="1920" y="974"/>
                      <a:pt x="1908" y="990"/>
                      <a:pt x="1909" y="1007"/>
                    </a:cubicBezTo>
                    <a:cubicBezTo>
                      <a:pt x="1909" y="1007"/>
                      <a:pt x="1909" y="1007"/>
                      <a:pt x="1909" y="1007"/>
                    </a:cubicBezTo>
                    <a:cubicBezTo>
                      <a:pt x="1913" y="1000"/>
                      <a:pt x="1921" y="993"/>
                      <a:pt x="1932" y="993"/>
                    </a:cubicBezTo>
                    <a:cubicBezTo>
                      <a:pt x="1949" y="991"/>
                      <a:pt x="1960" y="1002"/>
                      <a:pt x="1962" y="1019"/>
                    </a:cubicBezTo>
                    <a:cubicBezTo>
                      <a:pt x="1965" y="1049"/>
                      <a:pt x="2001" y="1044"/>
                      <a:pt x="1997" y="1012"/>
                    </a:cubicBezTo>
                    <a:cubicBezTo>
                      <a:pt x="1995" y="995"/>
                      <a:pt x="1982" y="983"/>
                      <a:pt x="1969" y="978"/>
                    </a:cubicBezTo>
                    <a:cubicBezTo>
                      <a:pt x="1945" y="969"/>
                      <a:pt x="1911" y="981"/>
                      <a:pt x="1909" y="1007"/>
                    </a:cubicBezTo>
                    <a:cubicBezTo>
                      <a:pt x="1910" y="990"/>
                      <a:pt x="1921" y="976"/>
                      <a:pt x="1937" y="970"/>
                    </a:cubicBezTo>
                    <a:cubicBezTo>
                      <a:pt x="1953" y="964"/>
                      <a:pt x="1968" y="968"/>
                      <a:pt x="1980" y="979"/>
                    </a:cubicBezTo>
                    <a:cubicBezTo>
                      <a:pt x="1994" y="992"/>
                      <a:pt x="2002" y="1009"/>
                      <a:pt x="2005" y="1028"/>
                    </a:cubicBezTo>
                    <a:close/>
                    <a:moveTo>
                      <a:pt x="1864" y="1110"/>
                    </a:moveTo>
                    <a:cubicBezTo>
                      <a:pt x="1832" y="1123"/>
                      <a:pt x="1807" y="1108"/>
                      <a:pt x="1791" y="1109"/>
                    </a:cubicBezTo>
                    <a:cubicBezTo>
                      <a:pt x="1772" y="1110"/>
                      <a:pt x="1773" y="1131"/>
                      <a:pt x="1793" y="1135"/>
                    </a:cubicBezTo>
                    <a:cubicBezTo>
                      <a:pt x="1814" y="1139"/>
                      <a:pt x="1843" y="1127"/>
                      <a:pt x="1864" y="1110"/>
                    </a:cubicBezTo>
                    <a:close/>
                    <a:moveTo>
                      <a:pt x="1895" y="1080"/>
                    </a:moveTo>
                    <a:cubicBezTo>
                      <a:pt x="1901" y="1095"/>
                      <a:pt x="1913" y="1106"/>
                      <a:pt x="1927" y="1111"/>
                    </a:cubicBezTo>
                    <a:cubicBezTo>
                      <a:pt x="1939" y="1116"/>
                      <a:pt x="1955" y="1114"/>
                      <a:pt x="1962" y="1104"/>
                    </a:cubicBezTo>
                    <a:cubicBezTo>
                      <a:pt x="1967" y="1107"/>
                      <a:pt x="1966" y="1116"/>
                      <a:pt x="1960" y="1122"/>
                    </a:cubicBezTo>
                    <a:cubicBezTo>
                      <a:pt x="1953" y="1127"/>
                      <a:pt x="1940" y="1128"/>
                      <a:pt x="1931" y="1120"/>
                    </a:cubicBezTo>
                    <a:cubicBezTo>
                      <a:pt x="1924" y="1128"/>
                      <a:pt x="1897" y="1110"/>
                      <a:pt x="1895" y="1080"/>
                    </a:cubicBezTo>
                    <a:close/>
                    <a:moveTo>
                      <a:pt x="1924" y="945"/>
                    </a:moveTo>
                    <a:cubicBezTo>
                      <a:pt x="1913" y="943"/>
                      <a:pt x="1897" y="945"/>
                      <a:pt x="1888" y="950"/>
                    </a:cubicBezTo>
                    <a:cubicBezTo>
                      <a:pt x="1877" y="955"/>
                      <a:pt x="1864" y="969"/>
                      <a:pt x="1866" y="982"/>
                    </a:cubicBezTo>
                    <a:cubicBezTo>
                      <a:pt x="1852" y="984"/>
                      <a:pt x="1843" y="993"/>
                      <a:pt x="1836" y="1002"/>
                    </a:cubicBezTo>
                    <a:cubicBezTo>
                      <a:pt x="1825" y="1015"/>
                      <a:pt x="1811" y="1027"/>
                      <a:pt x="1799" y="1021"/>
                    </a:cubicBezTo>
                    <a:cubicBezTo>
                      <a:pt x="1810" y="1034"/>
                      <a:pt x="1832" y="1032"/>
                      <a:pt x="1846" y="1024"/>
                    </a:cubicBezTo>
                    <a:cubicBezTo>
                      <a:pt x="1864" y="1013"/>
                      <a:pt x="1868" y="999"/>
                      <a:pt x="1879" y="979"/>
                    </a:cubicBezTo>
                    <a:cubicBezTo>
                      <a:pt x="1885" y="967"/>
                      <a:pt x="1907" y="948"/>
                      <a:pt x="1924" y="945"/>
                    </a:cubicBezTo>
                    <a:close/>
                    <a:moveTo>
                      <a:pt x="1896" y="1069"/>
                    </a:moveTo>
                    <a:cubicBezTo>
                      <a:pt x="1898" y="1083"/>
                      <a:pt x="1920" y="1085"/>
                      <a:pt x="1934" y="1081"/>
                    </a:cubicBezTo>
                    <a:cubicBezTo>
                      <a:pt x="1948" y="1077"/>
                      <a:pt x="1965" y="1067"/>
                      <a:pt x="1980" y="1076"/>
                    </a:cubicBezTo>
                    <a:cubicBezTo>
                      <a:pt x="1989" y="1080"/>
                      <a:pt x="1995" y="1089"/>
                      <a:pt x="1994" y="1098"/>
                    </a:cubicBezTo>
                    <a:cubicBezTo>
                      <a:pt x="1993" y="1104"/>
                      <a:pt x="1990" y="1109"/>
                      <a:pt x="1984" y="1109"/>
                    </a:cubicBezTo>
                    <a:cubicBezTo>
                      <a:pt x="1987" y="1106"/>
                      <a:pt x="1988" y="1098"/>
                      <a:pt x="1984" y="1093"/>
                    </a:cubicBezTo>
                    <a:cubicBezTo>
                      <a:pt x="1980" y="1089"/>
                      <a:pt x="1972" y="1088"/>
                      <a:pt x="1966" y="1091"/>
                    </a:cubicBezTo>
                    <a:cubicBezTo>
                      <a:pt x="1953" y="1096"/>
                      <a:pt x="1942" y="1104"/>
                      <a:pt x="1928" y="1104"/>
                    </a:cubicBezTo>
                    <a:cubicBezTo>
                      <a:pt x="1911" y="1104"/>
                      <a:pt x="1894" y="1090"/>
                      <a:pt x="1896" y="1069"/>
                    </a:cubicBezTo>
                    <a:close/>
                    <a:moveTo>
                      <a:pt x="1833" y="1191"/>
                    </a:moveTo>
                    <a:cubicBezTo>
                      <a:pt x="1818" y="1199"/>
                      <a:pt x="1806" y="1221"/>
                      <a:pt x="1808" y="1238"/>
                    </a:cubicBezTo>
                    <a:cubicBezTo>
                      <a:pt x="1809" y="1255"/>
                      <a:pt x="1825" y="1259"/>
                      <a:pt x="1827" y="1240"/>
                    </a:cubicBezTo>
                    <a:cubicBezTo>
                      <a:pt x="1829" y="1225"/>
                      <a:pt x="1823" y="1203"/>
                      <a:pt x="1833" y="1191"/>
                    </a:cubicBezTo>
                    <a:close/>
                    <a:moveTo>
                      <a:pt x="1854" y="1180"/>
                    </a:moveTo>
                    <a:cubicBezTo>
                      <a:pt x="1857" y="1179"/>
                      <a:pt x="1860" y="1176"/>
                      <a:pt x="1860" y="1173"/>
                    </a:cubicBezTo>
                    <a:cubicBezTo>
                      <a:pt x="1861" y="1170"/>
                      <a:pt x="1860" y="1165"/>
                      <a:pt x="1856" y="1162"/>
                    </a:cubicBezTo>
                    <a:cubicBezTo>
                      <a:pt x="1852" y="1158"/>
                      <a:pt x="1846" y="1159"/>
                      <a:pt x="1843" y="1162"/>
                    </a:cubicBezTo>
                    <a:cubicBezTo>
                      <a:pt x="1836" y="1168"/>
                      <a:pt x="1840" y="1173"/>
                      <a:pt x="1840" y="1179"/>
                    </a:cubicBezTo>
                    <a:cubicBezTo>
                      <a:pt x="1840" y="1184"/>
                      <a:pt x="1834" y="1189"/>
                      <a:pt x="1826" y="1190"/>
                    </a:cubicBezTo>
                    <a:cubicBezTo>
                      <a:pt x="1818" y="1191"/>
                      <a:pt x="1809" y="1187"/>
                      <a:pt x="1806" y="1179"/>
                    </a:cubicBezTo>
                    <a:cubicBezTo>
                      <a:pt x="1804" y="1174"/>
                      <a:pt x="1804" y="1168"/>
                      <a:pt x="1810" y="1166"/>
                    </a:cubicBezTo>
                    <a:cubicBezTo>
                      <a:pt x="1808" y="1171"/>
                      <a:pt x="1813" y="1177"/>
                      <a:pt x="1820" y="1173"/>
                    </a:cubicBezTo>
                    <a:cubicBezTo>
                      <a:pt x="1823" y="1172"/>
                      <a:pt x="1828" y="1165"/>
                      <a:pt x="1833" y="1158"/>
                    </a:cubicBezTo>
                    <a:cubicBezTo>
                      <a:pt x="1838" y="1151"/>
                      <a:pt x="1843" y="1146"/>
                      <a:pt x="1850" y="1143"/>
                    </a:cubicBezTo>
                    <a:cubicBezTo>
                      <a:pt x="1864" y="1139"/>
                      <a:pt x="1879" y="1149"/>
                      <a:pt x="1880" y="1163"/>
                    </a:cubicBezTo>
                    <a:cubicBezTo>
                      <a:pt x="1881" y="1171"/>
                      <a:pt x="1878" y="1178"/>
                      <a:pt x="1873" y="1183"/>
                    </a:cubicBezTo>
                    <a:cubicBezTo>
                      <a:pt x="1869" y="1189"/>
                      <a:pt x="1853" y="1202"/>
                      <a:pt x="1852" y="1212"/>
                    </a:cubicBezTo>
                    <a:cubicBezTo>
                      <a:pt x="1852" y="1219"/>
                      <a:pt x="1857" y="1222"/>
                      <a:pt x="1862" y="1221"/>
                    </a:cubicBezTo>
                    <a:cubicBezTo>
                      <a:pt x="1861" y="1227"/>
                      <a:pt x="1852" y="1229"/>
                      <a:pt x="1846" y="1226"/>
                    </a:cubicBezTo>
                    <a:cubicBezTo>
                      <a:pt x="1836" y="1221"/>
                      <a:pt x="1830" y="1205"/>
                      <a:pt x="1839" y="1192"/>
                    </a:cubicBezTo>
                    <a:cubicBezTo>
                      <a:pt x="1842" y="1187"/>
                      <a:pt x="1847" y="1184"/>
                      <a:pt x="1854" y="1180"/>
                    </a:cubicBezTo>
                    <a:close/>
                    <a:moveTo>
                      <a:pt x="1854" y="1178"/>
                    </a:moveTo>
                    <a:cubicBezTo>
                      <a:pt x="1858" y="1175"/>
                      <a:pt x="1860" y="1170"/>
                      <a:pt x="1858" y="1166"/>
                    </a:cubicBezTo>
                    <a:cubicBezTo>
                      <a:pt x="1853" y="1158"/>
                      <a:pt x="1843" y="1162"/>
                      <a:pt x="1841" y="1169"/>
                    </a:cubicBezTo>
                    <a:cubicBezTo>
                      <a:pt x="1841" y="1175"/>
                      <a:pt x="1844" y="1179"/>
                      <a:pt x="1839" y="1185"/>
                    </a:cubicBezTo>
                    <a:cubicBezTo>
                      <a:pt x="1845" y="1180"/>
                      <a:pt x="1849" y="1181"/>
                      <a:pt x="1854" y="1178"/>
                    </a:cubicBezTo>
                    <a:close/>
                    <a:moveTo>
                      <a:pt x="1877" y="1149"/>
                    </a:moveTo>
                    <a:cubicBezTo>
                      <a:pt x="1873" y="1142"/>
                      <a:pt x="1863" y="1139"/>
                      <a:pt x="1857" y="1140"/>
                    </a:cubicBezTo>
                    <a:cubicBezTo>
                      <a:pt x="1854" y="1131"/>
                      <a:pt x="1868" y="1120"/>
                      <a:pt x="1878" y="1128"/>
                    </a:cubicBezTo>
                    <a:cubicBezTo>
                      <a:pt x="1885" y="1134"/>
                      <a:pt x="1885" y="1145"/>
                      <a:pt x="1877" y="1149"/>
                    </a:cubicBezTo>
                    <a:close/>
                    <a:moveTo>
                      <a:pt x="1746" y="918"/>
                    </a:moveTo>
                    <a:cubicBezTo>
                      <a:pt x="1766" y="932"/>
                      <a:pt x="1786" y="917"/>
                      <a:pt x="1795" y="908"/>
                    </a:cubicBezTo>
                    <a:cubicBezTo>
                      <a:pt x="1805" y="898"/>
                      <a:pt x="1814" y="884"/>
                      <a:pt x="1830" y="884"/>
                    </a:cubicBezTo>
                    <a:cubicBezTo>
                      <a:pt x="1838" y="884"/>
                      <a:pt x="1847" y="888"/>
                      <a:pt x="1850" y="896"/>
                    </a:cubicBezTo>
                    <a:cubicBezTo>
                      <a:pt x="1852" y="901"/>
                      <a:pt x="1851" y="906"/>
                      <a:pt x="1847" y="909"/>
                    </a:cubicBezTo>
                    <a:cubicBezTo>
                      <a:pt x="1848" y="905"/>
                      <a:pt x="1846" y="898"/>
                      <a:pt x="1840" y="896"/>
                    </a:cubicBezTo>
                    <a:cubicBezTo>
                      <a:pt x="1835" y="894"/>
                      <a:pt x="1829" y="897"/>
                      <a:pt x="1825" y="902"/>
                    </a:cubicBezTo>
                    <a:cubicBezTo>
                      <a:pt x="1815" y="915"/>
                      <a:pt x="1804" y="926"/>
                      <a:pt x="1791" y="931"/>
                    </a:cubicBezTo>
                    <a:cubicBezTo>
                      <a:pt x="1777" y="936"/>
                      <a:pt x="1756" y="933"/>
                      <a:pt x="1746" y="918"/>
                    </a:cubicBezTo>
                    <a:close/>
                    <a:moveTo>
                      <a:pt x="1938" y="763"/>
                    </a:moveTo>
                    <a:cubicBezTo>
                      <a:pt x="1940" y="761"/>
                      <a:pt x="1942" y="760"/>
                      <a:pt x="1944" y="760"/>
                    </a:cubicBezTo>
                    <a:cubicBezTo>
                      <a:pt x="1947" y="760"/>
                      <a:pt x="1950" y="762"/>
                      <a:pt x="1952" y="766"/>
                    </a:cubicBezTo>
                    <a:cubicBezTo>
                      <a:pt x="1953" y="770"/>
                      <a:pt x="1951" y="774"/>
                      <a:pt x="1948" y="775"/>
                    </a:cubicBezTo>
                    <a:cubicBezTo>
                      <a:pt x="1943" y="779"/>
                      <a:pt x="1940" y="774"/>
                      <a:pt x="1936" y="774"/>
                    </a:cubicBezTo>
                    <a:cubicBezTo>
                      <a:pt x="1932" y="773"/>
                      <a:pt x="1928" y="776"/>
                      <a:pt x="1925" y="781"/>
                    </a:cubicBezTo>
                    <a:cubicBezTo>
                      <a:pt x="1923" y="787"/>
                      <a:pt x="1923" y="793"/>
                      <a:pt x="1928" y="798"/>
                    </a:cubicBezTo>
                    <a:cubicBezTo>
                      <a:pt x="1931" y="800"/>
                      <a:pt x="1936" y="801"/>
                      <a:pt x="1938" y="798"/>
                    </a:cubicBezTo>
                    <a:cubicBezTo>
                      <a:pt x="1934" y="798"/>
                      <a:pt x="1931" y="793"/>
                      <a:pt x="1935" y="789"/>
                    </a:cubicBezTo>
                    <a:cubicBezTo>
                      <a:pt x="1937" y="787"/>
                      <a:pt x="1943" y="785"/>
                      <a:pt x="1949" y="783"/>
                    </a:cubicBezTo>
                    <a:cubicBezTo>
                      <a:pt x="1955" y="781"/>
                      <a:pt x="1960" y="779"/>
                      <a:pt x="1963" y="774"/>
                    </a:cubicBezTo>
                    <a:cubicBezTo>
                      <a:pt x="1970" y="765"/>
                      <a:pt x="1966" y="752"/>
                      <a:pt x="1956" y="748"/>
                    </a:cubicBezTo>
                    <a:cubicBezTo>
                      <a:pt x="1951" y="746"/>
                      <a:pt x="1945" y="747"/>
                      <a:pt x="1940" y="749"/>
                    </a:cubicBezTo>
                    <a:cubicBezTo>
                      <a:pt x="1935" y="751"/>
                      <a:pt x="1923" y="759"/>
                      <a:pt x="1915" y="757"/>
                    </a:cubicBezTo>
                    <a:cubicBezTo>
                      <a:pt x="1910" y="756"/>
                      <a:pt x="1909" y="752"/>
                      <a:pt x="1911" y="749"/>
                    </a:cubicBezTo>
                    <a:cubicBezTo>
                      <a:pt x="1907" y="748"/>
                      <a:pt x="1903" y="753"/>
                      <a:pt x="1904" y="758"/>
                    </a:cubicBezTo>
                    <a:cubicBezTo>
                      <a:pt x="1905" y="767"/>
                      <a:pt x="1915" y="775"/>
                      <a:pt x="1927" y="772"/>
                    </a:cubicBezTo>
                    <a:cubicBezTo>
                      <a:pt x="1931" y="771"/>
                      <a:pt x="1934" y="767"/>
                      <a:pt x="1938" y="763"/>
                    </a:cubicBezTo>
                    <a:close/>
                    <a:moveTo>
                      <a:pt x="2093" y="789"/>
                    </a:moveTo>
                    <a:cubicBezTo>
                      <a:pt x="2078" y="797"/>
                      <a:pt x="2078" y="812"/>
                      <a:pt x="2075" y="817"/>
                    </a:cubicBezTo>
                    <a:cubicBezTo>
                      <a:pt x="2071" y="823"/>
                      <a:pt x="2064" y="819"/>
                      <a:pt x="2066" y="812"/>
                    </a:cubicBezTo>
                    <a:cubicBezTo>
                      <a:pt x="2069" y="804"/>
                      <a:pt x="2079" y="792"/>
                      <a:pt x="2093" y="789"/>
                    </a:cubicBezTo>
                    <a:close/>
                    <a:moveTo>
                      <a:pt x="2048" y="837"/>
                    </a:moveTo>
                    <a:cubicBezTo>
                      <a:pt x="2048" y="836"/>
                      <a:pt x="2048" y="834"/>
                      <a:pt x="2048" y="833"/>
                    </a:cubicBezTo>
                    <a:cubicBezTo>
                      <a:pt x="2049" y="832"/>
                      <a:pt x="2051" y="830"/>
                      <a:pt x="2053" y="831"/>
                    </a:cubicBezTo>
                    <a:cubicBezTo>
                      <a:pt x="2056" y="831"/>
                      <a:pt x="2057" y="833"/>
                      <a:pt x="2057" y="835"/>
                    </a:cubicBezTo>
                    <a:cubicBezTo>
                      <a:pt x="2057" y="839"/>
                      <a:pt x="2054" y="839"/>
                      <a:pt x="2053" y="841"/>
                    </a:cubicBezTo>
                    <a:cubicBezTo>
                      <a:pt x="2051" y="843"/>
                      <a:pt x="2052" y="846"/>
                      <a:pt x="2054" y="849"/>
                    </a:cubicBezTo>
                    <a:cubicBezTo>
                      <a:pt x="2056" y="852"/>
                      <a:pt x="2060" y="853"/>
                      <a:pt x="2063" y="852"/>
                    </a:cubicBezTo>
                    <a:cubicBezTo>
                      <a:pt x="2065" y="851"/>
                      <a:pt x="2067" y="849"/>
                      <a:pt x="2066" y="847"/>
                    </a:cubicBezTo>
                    <a:cubicBezTo>
                      <a:pt x="2065" y="849"/>
                      <a:pt x="2061" y="849"/>
                      <a:pt x="2061" y="846"/>
                    </a:cubicBezTo>
                    <a:cubicBezTo>
                      <a:pt x="2060" y="844"/>
                      <a:pt x="2061" y="841"/>
                      <a:pt x="2062" y="837"/>
                    </a:cubicBezTo>
                    <a:cubicBezTo>
                      <a:pt x="2062" y="833"/>
                      <a:pt x="2062" y="830"/>
                      <a:pt x="2061" y="827"/>
                    </a:cubicBezTo>
                    <a:cubicBezTo>
                      <a:pt x="2058" y="821"/>
                      <a:pt x="2050" y="820"/>
                      <a:pt x="2046" y="824"/>
                    </a:cubicBezTo>
                    <a:cubicBezTo>
                      <a:pt x="2043" y="826"/>
                      <a:pt x="2042" y="829"/>
                      <a:pt x="2041" y="832"/>
                    </a:cubicBezTo>
                    <a:cubicBezTo>
                      <a:pt x="2041" y="835"/>
                      <a:pt x="2042" y="844"/>
                      <a:pt x="2039" y="847"/>
                    </a:cubicBezTo>
                    <a:cubicBezTo>
                      <a:pt x="2037" y="849"/>
                      <a:pt x="2034" y="849"/>
                      <a:pt x="2033" y="847"/>
                    </a:cubicBezTo>
                    <a:cubicBezTo>
                      <a:pt x="2031" y="849"/>
                      <a:pt x="2033" y="852"/>
                      <a:pt x="2036" y="853"/>
                    </a:cubicBezTo>
                    <a:cubicBezTo>
                      <a:pt x="2041" y="855"/>
                      <a:pt x="2048" y="852"/>
                      <a:pt x="2049" y="845"/>
                    </a:cubicBezTo>
                    <a:cubicBezTo>
                      <a:pt x="2050" y="843"/>
                      <a:pt x="2049" y="840"/>
                      <a:pt x="2048" y="837"/>
                    </a:cubicBezTo>
                    <a:close/>
                    <a:moveTo>
                      <a:pt x="2049" y="836"/>
                    </a:moveTo>
                    <a:cubicBezTo>
                      <a:pt x="2048" y="834"/>
                      <a:pt x="2049" y="832"/>
                      <a:pt x="2052" y="832"/>
                    </a:cubicBezTo>
                    <a:cubicBezTo>
                      <a:pt x="2055" y="831"/>
                      <a:pt x="2057" y="835"/>
                      <a:pt x="2055" y="838"/>
                    </a:cubicBezTo>
                    <a:cubicBezTo>
                      <a:pt x="2054" y="840"/>
                      <a:pt x="2052" y="840"/>
                      <a:pt x="2051" y="843"/>
                    </a:cubicBezTo>
                    <a:cubicBezTo>
                      <a:pt x="2051" y="840"/>
                      <a:pt x="2049" y="839"/>
                      <a:pt x="2049" y="836"/>
                    </a:cubicBezTo>
                    <a:close/>
                    <a:moveTo>
                      <a:pt x="2051" y="820"/>
                    </a:moveTo>
                    <a:cubicBezTo>
                      <a:pt x="2055" y="819"/>
                      <a:pt x="2059" y="822"/>
                      <a:pt x="2060" y="824"/>
                    </a:cubicBezTo>
                    <a:cubicBezTo>
                      <a:pt x="2064" y="822"/>
                      <a:pt x="2063" y="814"/>
                      <a:pt x="2057" y="814"/>
                    </a:cubicBezTo>
                    <a:cubicBezTo>
                      <a:pt x="2054" y="813"/>
                      <a:pt x="2050" y="817"/>
                      <a:pt x="2051" y="820"/>
                    </a:cubicBezTo>
                    <a:close/>
                    <a:moveTo>
                      <a:pt x="2058" y="813"/>
                    </a:moveTo>
                    <a:cubicBezTo>
                      <a:pt x="2059" y="813"/>
                      <a:pt x="2060" y="813"/>
                      <a:pt x="2060" y="813"/>
                    </a:cubicBezTo>
                    <a:cubicBezTo>
                      <a:pt x="2062" y="806"/>
                      <a:pt x="2068" y="799"/>
                      <a:pt x="2074" y="794"/>
                    </a:cubicBezTo>
                    <a:cubicBezTo>
                      <a:pt x="2086" y="785"/>
                      <a:pt x="2100" y="788"/>
                      <a:pt x="2119" y="778"/>
                    </a:cubicBezTo>
                    <a:cubicBezTo>
                      <a:pt x="2128" y="773"/>
                      <a:pt x="2135" y="767"/>
                      <a:pt x="2138" y="762"/>
                    </a:cubicBezTo>
                    <a:cubicBezTo>
                      <a:pt x="2148" y="749"/>
                      <a:pt x="2152" y="732"/>
                      <a:pt x="2166" y="721"/>
                    </a:cubicBezTo>
                    <a:cubicBezTo>
                      <a:pt x="2161" y="727"/>
                      <a:pt x="2163" y="736"/>
                      <a:pt x="2173" y="736"/>
                    </a:cubicBezTo>
                    <a:cubicBezTo>
                      <a:pt x="2180" y="736"/>
                      <a:pt x="2190" y="726"/>
                      <a:pt x="2202" y="739"/>
                    </a:cubicBezTo>
                    <a:cubicBezTo>
                      <a:pt x="2200" y="730"/>
                      <a:pt x="2195" y="722"/>
                      <a:pt x="2188" y="718"/>
                    </a:cubicBezTo>
                    <a:cubicBezTo>
                      <a:pt x="2183" y="715"/>
                      <a:pt x="2178" y="715"/>
                      <a:pt x="2173" y="716"/>
                    </a:cubicBezTo>
                    <a:cubicBezTo>
                      <a:pt x="2149" y="722"/>
                      <a:pt x="2146" y="757"/>
                      <a:pt x="2129" y="767"/>
                    </a:cubicBezTo>
                    <a:cubicBezTo>
                      <a:pt x="2130" y="767"/>
                      <a:pt x="2131" y="766"/>
                      <a:pt x="2131" y="766"/>
                    </a:cubicBezTo>
                    <a:cubicBezTo>
                      <a:pt x="2147" y="753"/>
                      <a:pt x="2145" y="729"/>
                      <a:pt x="2131" y="716"/>
                    </a:cubicBezTo>
                    <a:cubicBezTo>
                      <a:pt x="2124" y="710"/>
                      <a:pt x="2114" y="707"/>
                      <a:pt x="2103" y="709"/>
                    </a:cubicBezTo>
                    <a:cubicBezTo>
                      <a:pt x="2092" y="711"/>
                      <a:pt x="2082" y="718"/>
                      <a:pt x="2078" y="729"/>
                    </a:cubicBezTo>
                    <a:cubicBezTo>
                      <a:pt x="2074" y="741"/>
                      <a:pt x="2076" y="753"/>
                      <a:pt x="2087" y="760"/>
                    </a:cubicBezTo>
                    <a:cubicBezTo>
                      <a:pt x="2093" y="764"/>
                      <a:pt x="2101" y="764"/>
                      <a:pt x="2108" y="760"/>
                    </a:cubicBezTo>
                    <a:cubicBezTo>
                      <a:pt x="2116" y="754"/>
                      <a:pt x="2117" y="744"/>
                      <a:pt x="2113" y="737"/>
                    </a:cubicBezTo>
                    <a:cubicBezTo>
                      <a:pt x="2109" y="730"/>
                      <a:pt x="2099" y="727"/>
                      <a:pt x="2091" y="733"/>
                    </a:cubicBezTo>
                    <a:cubicBezTo>
                      <a:pt x="2101" y="727"/>
                      <a:pt x="2109" y="731"/>
                      <a:pt x="2112" y="739"/>
                    </a:cubicBezTo>
                    <a:cubicBezTo>
                      <a:pt x="2115" y="745"/>
                      <a:pt x="2113" y="753"/>
                      <a:pt x="2106" y="757"/>
                    </a:cubicBezTo>
                    <a:cubicBezTo>
                      <a:pt x="2101" y="761"/>
                      <a:pt x="2094" y="761"/>
                      <a:pt x="2089" y="757"/>
                    </a:cubicBezTo>
                    <a:cubicBezTo>
                      <a:pt x="2080" y="751"/>
                      <a:pt x="2078" y="741"/>
                      <a:pt x="2082" y="731"/>
                    </a:cubicBezTo>
                    <a:cubicBezTo>
                      <a:pt x="2085" y="721"/>
                      <a:pt x="2094" y="714"/>
                      <a:pt x="2104" y="712"/>
                    </a:cubicBezTo>
                    <a:cubicBezTo>
                      <a:pt x="2115" y="710"/>
                      <a:pt x="2124" y="714"/>
                      <a:pt x="2130" y="720"/>
                    </a:cubicBezTo>
                    <a:cubicBezTo>
                      <a:pt x="2142" y="732"/>
                      <a:pt x="2143" y="753"/>
                      <a:pt x="2130" y="764"/>
                    </a:cubicBezTo>
                    <a:cubicBezTo>
                      <a:pt x="2120" y="774"/>
                      <a:pt x="2108" y="775"/>
                      <a:pt x="2095" y="771"/>
                    </a:cubicBezTo>
                    <a:cubicBezTo>
                      <a:pt x="2074" y="763"/>
                      <a:pt x="2058" y="743"/>
                      <a:pt x="2056" y="726"/>
                    </a:cubicBezTo>
                    <a:cubicBezTo>
                      <a:pt x="2056" y="716"/>
                      <a:pt x="2061" y="706"/>
                      <a:pt x="2072" y="707"/>
                    </a:cubicBezTo>
                    <a:cubicBezTo>
                      <a:pt x="2078" y="708"/>
                      <a:pt x="2081" y="712"/>
                      <a:pt x="2081" y="719"/>
                    </a:cubicBezTo>
                    <a:cubicBezTo>
                      <a:pt x="2089" y="713"/>
                      <a:pt x="2082" y="698"/>
                      <a:pt x="2069" y="694"/>
                    </a:cubicBezTo>
                    <a:cubicBezTo>
                      <a:pt x="2057" y="691"/>
                      <a:pt x="2047" y="696"/>
                      <a:pt x="2042" y="704"/>
                    </a:cubicBezTo>
                    <a:cubicBezTo>
                      <a:pt x="2034" y="715"/>
                      <a:pt x="2034" y="732"/>
                      <a:pt x="2045" y="746"/>
                    </a:cubicBezTo>
                    <a:cubicBezTo>
                      <a:pt x="2055" y="760"/>
                      <a:pt x="2072" y="770"/>
                      <a:pt x="2090" y="773"/>
                    </a:cubicBezTo>
                    <a:cubicBezTo>
                      <a:pt x="2087" y="773"/>
                      <a:pt x="2085" y="772"/>
                      <a:pt x="2083" y="772"/>
                    </a:cubicBezTo>
                    <a:cubicBezTo>
                      <a:pt x="2053" y="765"/>
                      <a:pt x="2031" y="746"/>
                      <a:pt x="2024" y="716"/>
                    </a:cubicBezTo>
                    <a:cubicBezTo>
                      <a:pt x="2018" y="694"/>
                      <a:pt x="2024" y="674"/>
                      <a:pt x="2041" y="659"/>
                    </a:cubicBezTo>
                    <a:cubicBezTo>
                      <a:pt x="2052" y="650"/>
                      <a:pt x="2064" y="645"/>
                      <a:pt x="2077" y="643"/>
                    </a:cubicBezTo>
                    <a:cubicBezTo>
                      <a:pt x="2091" y="641"/>
                      <a:pt x="2105" y="642"/>
                      <a:pt x="2118" y="647"/>
                    </a:cubicBezTo>
                    <a:cubicBezTo>
                      <a:pt x="2124" y="649"/>
                      <a:pt x="2129" y="652"/>
                      <a:pt x="2134" y="657"/>
                    </a:cubicBezTo>
                    <a:cubicBezTo>
                      <a:pt x="2143" y="665"/>
                      <a:pt x="2149" y="676"/>
                      <a:pt x="2149" y="689"/>
                    </a:cubicBezTo>
                    <a:cubicBezTo>
                      <a:pt x="2149" y="699"/>
                      <a:pt x="2145" y="707"/>
                      <a:pt x="2137" y="712"/>
                    </a:cubicBezTo>
                    <a:cubicBezTo>
                      <a:pt x="2149" y="718"/>
                      <a:pt x="2170" y="700"/>
                      <a:pt x="2157" y="681"/>
                    </a:cubicBezTo>
                    <a:cubicBezTo>
                      <a:pt x="2164" y="669"/>
                      <a:pt x="2145" y="655"/>
                      <a:pt x="2131" y="649"/>
                    </a:cubicBezTo>
                    <a:cubicBezTo>
                      <a:pt x="2149" y="655"/>
                      <a:pt x="2170" y="674"/>
                      <a:pt x="2180" y="683"/>
                    </a:cubicBezTo>
                    <a:cubicBezTo>
                      <a:pt x="2180" y="683"/>
                      <a:pt x="2181" y="682"/>
                      <a:pt x="2182" y="682"/>
                    </a:cubicBezTo>
                    <a:cubicBezTo>
                      <a:pt x="2178" y="678"/>
                      <a:pt x="2173" y="673"/>
                      <a:pt x="2167" y="667"/>
                    </a:cubicBezTo>
                    <a:cubicBezTo>
                      <a:pt x="2177" y="670"/>
                      <a:pt x="2189" y="669"/>
                      <a:pt x="2197" y="661"/>
                    </a:cubicBezTo>
                    <a:cubicBezTo>
                      <a:pt x="2212" y="647"/>
                      <a:pt x="2214" y="622"/>
                      <a:pt x="2235" y="608"/>
                    </a:cubicBezTo>
                    <a:cubicBezTo>
                      <a:pt x="2213" y="612"/>
                      <a:pt x="2201" y="634"/>
                      <a:pt x="2191" y="644"/>
                    </a:cubicBezTo>
                    <a:cubicBezTo>
                      <a:pt x="2172" y="664"/>
                      <a:pt x="2160" y="659"/>
                      <a:pt x="2141" y="650"/>
                    </a:cubicBezTo>
                    <a:cubicBezTo>
                      <a:pt x="2145" y="651"/>
                      <a:pt x="2148" y="651"/>
                      <a:pt x="2152" y="651"/>
                    </a:cubicBezTo>
                    <a:cubicBezTo>
                      <a:pt x="2173" y="650"/>
                      <a:pt x="2193" y="637"/>
                      <a:pt x="2201" y="618"/>
                    </a:cubicBezTo>
                    <a:cubicBezTo>
                      <a:pt x="2207" y="602"/>
                      <a:pt x="2204" y="586"/>
                      <a:pt x="2194" y="573"/>
                    </a:cubicBezTo>
                    <a:cubicBezTo>
                      <a:pt x="2179" y="556"/>
                      <a:pt x="2158" y="551"/>
                      <a:pt x="2137" y="559"/>
                    </a:cubicBezTo>
                    <a:cubicBezTo>
                      <a:pt x="2129" y="563"/>
                      <a:pt x="2122" y="570"/>
                      <a:pt x="2118" y="578"/>
                    </a:cubicBezTo>
                    <a:cubicBezTo>
                      <a:pt x="2111" y="593"/>
                      <a:pt x="2116" y="606"/>
                      <a:pt x="2129" y="616"/>
                    </a:cubicBezTo>
                    <a:cubicBezTo>
                      <a:pt x="2122" y="601"/>
                      <a:pt x="2134" y="595"/>
                      <a:pt x="2137" y="589"/>
                    </a:cubicBezTo>
                    <a:cubicBezTo>
                      <a:pt x="2143" y="575"/>
                      <a:pt x="2124" y="570"/>
                      <a:pt x="2117" y="584"/>
                    </a:cubicBezTo>
                    <a:cubicBezTo>
                      <a:pt x="2117" y="585"/>
                      <a:pt x="2116" y="587"/>
                      <a:pt x="2116" y="588"/>
                    </a:cubicBezTo>
                    <a:cubicBezTo>
                      <a:pt x="2117" y="576"/>
                      <a:pt x="2126" y="566"/>
                      <a:pt x="2138" y="561"/>
                    </a:cubicBezTo>
                    <a:cubicBezTo>
                      <a:pt x="2157" y="553"/>
                      <a:pt x="2178" y="559"/>
                      <a:pt x="2191" y="574"/>
                    </a:cubicBezTo>
                    <a:cubicBezTo>
                      <a:pt x="2201" y="586"/>
                      <a:pt x="2203" y="602"/>
                      <a:pt x="2197" y="616"/>
                    </a:cubicBezTo>
                    <a:cubicBezTo>
                      <a:pt x="2190" y="633"/>
                      <a:pt x="2172" y="645"/>
                      <a:pt x="2153" y="645"/>
                    </a:cubicBezTo>
                    <a:cubicBezTo>
                      <a:pt x="2145" y="646"/>
                      <a:pt x="2138" y="645"/>
                      <a:pt x="2131" y="643"/>
                    </a:cubicBezTo>
                    <a:cubicBezTo>
                      <a:pt x="2136" y="644"/>
                      <a:pt x="2140" y="644"/>
                      <a:pt x="2145" y="643"/>
                    </a:cubicBezTo>
                    <a:cubicBezTo>
                      <a:pt x="2157" y="640"/>
                      <a:pt x="2169" y="629"/>
                      <a:pt x="2167" y="616"/>
                    </a:cubicBezTo>
                    <a:cubicBezTo>
                      <a:pt x="2166" y="610"/>
                      <a:pt x="2161" y="606"/>
                      <a:pt x="2155" y="604"/>
                    </a:cubicBezTo>
                    <a:cubicBezTo>
                      <a:pt x="2151" y="603"/>
                      <a:pt x="2147" y="604"/>
                      <a:pt x="2143" y="607"/>
                    </a:cubicBezTo>
                    <a:cubicBezTo>
                      <a:pt x="2139" y="609"/>
                      <a:pt x="2137" y="614"/>
                      <a:pt x="2138" y="619"/>
                    </a:cubicBezTo>
                    <a:cubicBezTo>
                      <a:pt x="2138" y="625"/>
                      <a:pt x="2142" y="630"/>
                      <a:pt x="2149" y="630"/>
                    </a:cubicBezTo>
                    <a:cubicBezTo>
                      <a:pt x="2152" y="630"/>
                      <a:pt x="2156" y="628"/>
                      <a:pt x="2156" y="624"/>
                    </a:cubicBezTo>
                    <a:cubicBezTo>
                      <a:pt x="2157" y="622"/>
                      <a:pt x="2156" y="619"/>
                      <a:pt x="2154" y="619"/>
                    </a:cubicBezTo>
                    <a:cubicBezTo>
                      <a:pt x="2155" y="620"/>
                      <a:pt x="2154" y="622"/>
                      <a:pt x="2154" y="624"/>
                    </a:cubicBezTo>
                    <a:cubicBezTo>
                      <a:pt x="2152" y="626"/>
                      <a:pt x="2148" y="626"/>
                      <a:pt x="2146" y="624"/>
                    </a:cubicBezTo>
                    <a:cubicBezTo>
                      <a:pt x="2145" y="622"/>
                      <a:pt x="2145" y="620"/>
                      <a:pt x="2145" y="617"/>
                    </a:cubicBezTo>
                    <a:cubicBezTo>
                      <a:pt x="2146" y="614"/>
                      <a:pt x="2149" y="612"/>
                      <a:pt x="2153" y="612"/>
                    </a:cubicBezTo>
                    <a:cubicBezTo>
                      <a:pt x="2157" y="613"/>
                      <a:pt x="2160" y="616"/>
                      <a:pt x="2160" y="620"/>
                    </a:cubicBezTo>
                    <a:cubicBezTo>
                      <a:pt x="2162" y="630"/>
                      <a:pt x="2150" y="640"/>
                      <a:pt x="2140" y="641"/>
                    </a:cubicBezTo>
                    <a:cubicBezTo>
                      <a:pt x="2129" y="643"/>
                      <a:pt x="2116" y="639"/>
                      <a:pt x="2105" y="637"/>
                    </a:cubicBezTo>
                    <a:cubicBezTo>
                      <a:pt x="2092" y="636"/>
                      <a:pt x="2079" y="636"/>
                      <a:pt x="2063" y="643"/>
                    </a:cubicBezTo>
                    <a:cubicBezTo>
                      <a:pt x="2066" y="641"/>
                      <a:pt x="2069" y="639"/>
                      <a:pt x="2072" y="637"/>
                    </a:cubicBezTo>
                    <a:cubicBezTo>
                      <a:pt x="2088" y="622"/>
                      <a:pt x="2095" y="602"/>
                      <a:pt x="2088" y="581"/>
                    </a:cubicBezTo>
                    <a:cubicBezTo>
                      <a:pt x="2080" y="561"/>
                      <a:pt x="2063" y="547"/>
                      <a:pt x="2042" y="546"/>
                    </a:cubicBezTo>
                    <a:cubicBezTo>
                      <a:pt x="2022" y="544"/>
                      <a:pt x="2002" y="553"/>
                      <a:pt x="1992" y="571"/>
                    </a:cubicBezTo>
                    <a:cubicBezTo>
                      <a:pt x="1984" y="587"/>
                      <a:pt x="1986" y="605"/>
                      <a:pt x="1997" y="616"/>
                    </a:cubicBezTo>
                    <a:cubicBezTo>
                      <a:pt x="2004" y="624"/>
                      <a:pt x="2013" y="628"/>
                      <a:pt x="2023" y="627"/>
                    </a:cubicBezTo>
                    <a:cubicBezTo>
                      <a:pt x="2028" y="627"/>
                      <a:pt x="2034" y="625"/>
                      <a:pt x="2038" y="622"/>
                    </a:cubicBezTo>
                    <a:cubicBezTo>
                      <a:pt x="2047" y="616"/>
                      <a:pt x="2049" y="605"/>
                      <a:pt x="2045" y="596"/>
                    </a:cubicBezTo>
                    <a:cubicBezTo>
                      <a:pt x="2040" y="586"/>
                      <a:pt x="2028" y="582"/>
                      <a:pt x="2018" y="587"/>
                    </a:cubicBezTo>
                    <a:cubicBezTo>
                      <a:pt x="2008" y="592"/>
                      <a:pt x="2004" y="604"/>
                      <a:pt x="2009" y="614"/>
                    </a:cubicBezTo>
                    <a:cubicBezTo>
                      <a:pt x="2013" y="623"/>
                      <a:pt x="2023" y="627"/>
                      <a:pt x="2032" y="625"/>
                    </a:cubicBezTo>
                    <a:cubicBezTo>
                      <a:pt x="2019" y="629"/>
                      <a:pt x="2006" y="625"/>
                      <a:pt x="1997" y="615"/>
                    </a:cubicBezTo>
                    <a:cubicBezTo>
                      <a:pt x="1988" y="604"/>
                      <a:pt x="1986" y="587"/>
                      <a:pt x="1994" y="572"/>
                    </a:cubicBezTo>
                    <a:cubicBezTo>
                      <a:pt x="2004" y="556"/>
                      <a:pt x="2023" y="548"/>
                      <a:pt x="2041" y="549"/>
                    </a:cubicBezTo>
                    <a:cubicBezTo>
                      <a:pt x="2061" y="551"/>
                      <a:pt x="2076" y="564"/>
                      <a:pt x="2083" y="582"/>
                    </a:cubicBezTo>
                    <a:cubicBezTo>
                      <a:pt x="2089" y="601"/>
                      <a:pt x="2084" y="619"/>
                      <a:pt x="2069" y="632"/>
                    </a:cubicBezTo>
                    <a:cubicBezTo>
                      <a:pt x="2058" y="641"/>
                      <a:pt x="2045" y="646"/>
                      <a:pt x="2034" y="658"/>
                    </a:cubicBezTo>
                    <a:cubicBezTo>
                      <a:pt x="2019" y="674"/>
                      <a:pt x="2014" y="694"/>
                      <a:pt x="2019" y="717"/>
                    </a:cubicBezTo>
                    <a:cubicBezTo>
                      <a:pt x="2026" y="749"/>
                      <a:pt x="2050" y="772"/>
                      <a:pt x="2082" y="778"/>
                    </a:cubicBezTo>
                    <a:cubicBezTo>
                      <a:pt x="2096" y="780"/>
                      <a:pt x="2109" y="780"/>
                      <a:pt x="2121" y="775"/>
                    </a:cubicBezTo>
                    <a:cubicBezTo>
                      <a:pt x="2110" y="781"/>
                      <a:pt x="2097" y="784"/>
                      <a:pt x="2083" y="784"/>
                    </a:cubicBezTo>
                    <a:cubicBezTo>
                      <a:pt x="2065" y="783"/>
                      <a:pt x="2045" y="776"/>
                      <a:pt x="2029" y="767"/>
                    </a:cubicBezTo>
                    <a:cubicBezTo>
                      <a:pt x="2023" y="763"/>
                      <a:pt x="2017" y="761"/>
                      <a:pt x="2010" y="759"/>
                    </a:cubicBezTo>
                    <a:cubicBezTo>
                      <a:pt x="2008" y="758"/>
                      <a:pt x="2006" y="758"/>
                      <a:pt x="2004" y="757"/>
                    </a:cubicBezTo>
                    <a:cubicBezTo>
                      <a:pt x="2001" y="757"/>
                      <a:pt x="1998" y="756"/>
                      <a:pt x="1994" y="756"/>
                    </a:cubicBezTo>
                    <a:cubicBezTo>
                      <a:pt x="1993" y="756"/>
                      <a:pt x="1982" y="757"/>
                      <a:pt x="1983" y="759"/>
                    </a:cubicBezTo>
                    <a:cubicBezTo>
                      <a:pt x="1983" y="760"/>
                      <a:pt x="1989" y="759"/>
                      <a:pt x="1990" y="759"/>
                    </a:cubicBezTo>
                    <a:cubicBezTo>
                      <a:pt x="1995" y="760"/>
                      <a:pt x="1999" y="760"/>
                      <a:pt x="2004" y="761"/>
                    </a:cubicBezTo>
                    <a:cubicBezTo>
                      <a:pt x="2005" y="761"/>
                      <a:pt x="2007" y="762"/>
                      <a:pt x="2009" y="762"/>
                    </a:cubicBezTo>
                    <a:cubicBezTo>
                      <a:pt x="2016" y="764"/>
                      <a:pt x="2022" y="766"/>
                      <a:pt x="2028" y="769"/>
                    </a:cubicBezTo>
                    <a:cubicBezTo>
                      <a:pt x="2028" y="770"/>
                      <a:pt x="2029" y="770"/>
                      <a:pt x="2030" y="771"/>
                    </a:cubicBezTo>
                    <a:cubicBezTo>
                      <a:pt x="2028" y="770"/>
                      <a:pt x="2026" y="770"/>
                      <a:pt x="2024" y="769"/>
                    </a:cubicBezTo>
                    <a:cubicBezTo>
                      <a:pt x="2017" y="768"/>
                      <a:pt x="2012" y="768"/>
                      <a:pt x="2006" y="769"/>
                    </a:cubicBezTo>
                    <a:cubicBezTo>
                      <a:pt x="1989" y="772"/>
                      <a:pt x="1983" y="787"/>
                      <a:pt x="1986" y="802"/>
                    </a:cubicBezTo>
                    <a:cubicBezTo>
                      <a:pt x="1987" y="814"/>
                      <a:pt x="1995" y="826"/>
                      <a:pt x="2006" y="831"/>
                    </a:cubicBezTo>
                    <a:cubicBezTo>
                      <a:pt x="2017" y="835"/>
                      <a:pt x="2027" y="832"/>
                      <a:pt x="2034" y="823"/>
                    </a:cubicBezTo>
                    <a:cubicBezTo>
                      <a:pt x="2038" y="817"/>
                      <a:pt x="2041" y="807"/>
                      <a:pt x="2035" y="800"/>
                    </a:cubicBezTo>
                    <a:cubicBezTo>
                      <a:pt x="2032" y="796"/>
                      <a:pt x="2028" y="794"/>
                      <a:pt x="2023" y="794"/>
                    </a:cubicBezTo>
                    <a:cubicBezTo>
                      <a:pt x="2020" y="794"/>
                      <a:pt x="2017" y="795"/>
                      <a:pt x="2015" y="798"/>
                    </a:cubicBezTo>
                    <a:cubicBezTo>
                      <a:pt x="2013" y="801"/>
                      <a:pt x="2013" y="804"/>
                      <a:pt x="2014" y="807"/>
                    </a:cubicBezTo>
                    <a:cubicBezTo>
                      <a:pt x="2015" y="811"/>
                      <a:pt x="2018" y="814"/>
                      <a:pt x="2022" y="814"/>
                    </a:cubicBezTo>
                    <a:cubicBezTo>
                      <a:pt x="2025" y="815"/>
                      <a:pt x="2029" y="813"/>
                      <a:pt x="2030" y="809"/>
                    </a:cubicBezTo>
                    <a:cubicBezTo>
                      <a:pt x="2032" y="804"/>
                      <a:pt x="2030" y="800"/>
                      <a:pt x="2025" y="798"/>
                    </a:cubicBezTo>
                    <a:cubicBezTo>
                      <a:pt x="2021" y="797"/>
                      <a:pt x="2016" y="799"/>
                      <a:pt x="2015" y="803"/>
                    </a:cubicBezTo>
                    <a:cubicBezTo>
                      <a:pt x="2014" y="805"/>
                      <a:pt x="2014" y="807"/>
                      <a:pt x="2014" y="808"/>
                    </a:cubicBezTo>
                    <a:cubicBezTo>
                      <a:pt x="2014" y="807"/>
                      <a:pt x="2014" y="807"/>
                      <a:pt x="2014" y="807"/>
                    </a:cubicBezTo>
                    <a:cubicBezTo>
                      <a:pt x="2013" y="804"/>
                      <a:pt x="2014" y="801"/>
                      <a:pt x="2016" y="798"/>
                    </a:cubicBezTo>
                    <a:cubicBezTo>
                      <a:pt x="2018" y="796"/>
                      <a:pt x="2020" y="795"/>
                      <a:pt x="2023" y="794"/>
                    </a:cubicBezTo>
                    <a:cubicBezTo>
                      <a:pt x="2028" y="794"/>
                      <a:pt x="2032" y="796"/>
                      <a:pt x="2035" y="800"/>
                    </a:cubicBezTo>
                    <a:cubicBezTo>
                      <a:pt x="2039" y="806"/>
                      <a:pt x="2037" y="817"/>
                      <a:pt x="2032" y="822"/>
                    </a:cubicBezTo>
                    <a:cubicBezTo>
                      <a:pt x="2026" y="830"/>
                      <a:pt x="2017" y="833"/>
                      <a:pt x="2007" y="829"/>
                    </a:cubicBezTo>
                    <a:cubicBezTo>
                      <a:pt x="1996" y="824"/>
                      <a:pt x="1989" y="812"/>
                      <a:pt x="1988" y="800"/>
                    </a:cubicBezTo>
                    <a:cubicBezTo>
                      <a:pt x="1987" y="787"/>
                      <a:pt x="1992" y="775"/>
                      <a:pt x="2007" y="772"/>
                    </a:cubicBezTo>
                    <a:cubicBezTo>
                      <a:pt x="2012" y="771"/>
                      <a:pt x="2017" y="771"/>
                      <a:pt x="2023" y="773"/>
                    </a:cubicBezTo>
                    <a:cubicBezTo>
                      <a:pt x="2026" y="773"/>
                      <a:pt x="2030" y="774"/>
                      <a:pt x="2033" y="776"/>
                    </a:cubicBezTo>
                    <a:cubicBezTo>
                      <a:pt x="2041" y="779"/>
                      <a:pt x="2051" y="783"/>
                      <a:pt x="2061" y="785"/>
                    </a:cubicBezTo>
                    <a:cubicBezTo>
                      <a:pt x="2067" y="787"/>
                      <a:pt x="2073" y="788"/>
                      <a:pt x="2079" y="788"/>
                    </a:cubicBezTo>
                    <a:cubicBezTo>
                      <a:pt x="2076" y="789"/>
                      <a:pt x="2074" y="791"/>
                      <a:pt x="2071" y="793"/>
                    </a:cubicBezTo>
                    <a:cubicBezTo>
                      <a:pt x="2065" y="799"/>
                      <a:pt x="2060" y="806"/>
                      <a:pt x="2058" y="813"/>
                    </a:cubicBezTo>
                    <a:close/>
                    <a:moveTo>
                      <a:pt x="1940" y="764"/>
                    </a:moveTo>
                    <a:cubicBezTo>
                      <a:pt x="1943" y="761"/>
                      <a:pt x="1947" y="761"/>
                      <a:pt x="1949" y="764"/>
                    </a:cubicBezTo>
                    <a:cubicBezTo>
                      <a:pt x="1953" y="769"/>
                      <a:pt x="1948" y="775"/>
                      <a:pt x="1943" y="775"/>
                    </a:cubicBezTo>
                    <a:cubicBezTo>
                      <a:pt x="1939" y="774"/>
                      <a:pt x="1937" y="771"/>
                      <a:pt x="1931" y="773"/>
                    </a:cubicBezTo>
                    <a:cubicBezTo>
                      <a:pt x="1937" y="769"/>
                      <a:pt x="1936" y="767"/>
                      <a:pt x="1940" y="764"/>
                    </a:cubicBezTo>
                    <a:close/>
                    <a:moveTo>
                      <a:pt x="2025" y="762"/>
                    </a:moveTo>
                    <a:cubicBezTo>
                      <a:pt x="2013" y="756"/>
                      <a:pt x="2008" y="740"/>
                      <a:pt x="2010" y="731"/>
                    </a:cubicBezTo>
                    <a:cubicBezTo>
                      <a:pt x="2012" y="722"/>
                      <a:pt x="2015" y="715"/>
                      <a:pt x="2012" y="708"/>
                    </a:cubicBezTo>
                    <a:cubicBezTo>
                      <a:pt x="2010" y="702"/>
                      <a:pt x="2002" y="696"/>
                      <a:pt x="1997" y="699"/>
                    </a:cubicBezTo>
                    <a:cubicBezTo>
                      <a:pt x="2002" y="699"/>
                      <a:pt x="2004" y="705"/>
                      <a:pt x="2004" y="711"/>
                    </a:cubicBezTo>
                    <a:cubicBezTo>
                      <a:pt x="2004" y="716"/>
                      <a:pt x="2004" y="720"/>
                      <a:pt x="2008" y="724"/>
                    </a:cubicBezTo>
                    <a:cubicBezTo>
                      <a:pt x="2000" y="731"/>
                      <a:pt x="2001" y="740"/>
                      <a:pt x="2005" y="746"/>
                    </a:cubicBezTo>
                    <a:cubicBezTo>
                      <a:pt x="2009" y="753"/>
                      <a:pt x="2016" y="760"/>
                      <a:pt x="2025" y="762"/>
                    </a:cubicBezTo>
                    <a:close/>
                    <a:moveTo>
                      <a:pt x="1935" y="835"/>
                    </a:moveTo>
                    <a:cubicBezTo>
                      <a:pt x="1927" y="854"/>
                      <a:pt x="1907" y="854"/>
                      <a:pt x="1899" y="857"/>
                    </a:cubicBezTo>
                    <a:cubicBezTo>
                      <a:pt x="1887" y="861"/>
                      <a:pt x="1892" y="872"/>
                      <a:pt x="1905" y="870"/>
                    </a:cubicBezTo>
                    <a:cubicBezTo>
                      <a:pt x="1916" y="868"/>
                      <a:pt x="1932" y="855"/>
                      <a:pt x="1935" y="835"/>
                    </a:cubicBezTo>
                    <a:close/>
                    <a:moveTo>
                      <a:pt x="1966" y="754"/>
                    </a:moveTo>
                    <a:cubicBezTo>
                      <a:pt x="1970" y="758"/>
                      <a:pt x="1970" y="766"/>
                      <a:pt x="1968" y="770"/>
                    </a:cubicBezTo>
                    <a:cubicBezTo>
                      <a:pt x="1973" y="774"/>
                      <a:pt x="1984" y="767"/>
                      <a:pt x="1981" y="758"/>
                    </a:cubicBezTo>
                    <a:cubicBezTo>
                      <a:pt x="1978" y="752"/>
                      <a:pt x="1970" y="749"/>
                      <a:pt x="1966" y="754"/>
                    </a:cubicBezTo>
                    <a:close/>
                    <a:moveTo>
                      <a:pt x="2014" y="759"/>
                    </a:moveTo>
                    <a:cubicBezTo>
                      <a:pt x="1993" y="745"/>
                      <a:pt x="1995" y="719"/>
                      <a:pt x="1992" y="711"/>
                    </a:cubicBezTo>
                    <a:cubicBezTo>
                      <a:pt x="1987" y="696"/>
                      <a:pt x="1971" y="702"/>
                      <a:pt x="1975" y="719"/>
                    </a:cubicBezTo>
                    <a:cubicBezTo>
                      <a:pt x="1978" y="729"/>
                      <a:pt x="1988" y="749"/>
                      <a:pt x="2014" y="759"/>
                    </a:cubicBezTo>
                    <a:close/>
                    <a:moveTo>
                      <a:pt x="1985" y="822"/>
                    </a:moveTo>
                    <a:cubicBezTo>
                      <a:pt x="1995" y="826"/>
                      <a:pt x="2004" y="833"/>
                      <a:pt x="2009" y="842"/>
                    </a:cubicBezTo>
                    <a:cubicBezTo>
                      <a:pt x="2013" y="851"/>
                      <a:pt x="2013" y="863"/>
                      <a:pt x="2006" y="871"/>
                    </a:cubicBezTo>
                    <a:cubicBezTo>
                      <a:pt x="2002" y="875"/>
                      <a:pt x="1997" y="879"/>
                      <a:pt x="1991" y="880"/>
                    </a:cubicBezTo>
                    <a:cubicBezTo>
                      <a:pt x="1985" y="881"/>
                      <a:pt x="1980" y="881"/>
                      <a:pt x="1973" y="880"/>
                    </a:cubicBezTo>
                    <a:cubicBezTo>
                      <a:pt x="1967" y="878"/>
                      <a:pt x="1962" y="875"/>
                      <a:pt x="1957" y="871"/>
                    </a:cubicBezTo>
                    <a:cubicBezTo>
                      <a:pt x="1955" y="869"/>
                      <a:pt x="1953" y="868"/>
                      <a:pt x="1951" y="866"/>
                    </a:cubicBezTo>
                    <a:cubicBezTo>
                      <a:pt x="1946" y="860"/>
                      <a:pt x="1943" y="854"/>
                      <a:pt x="1940" y="847"/>
                    </a:cubicBezTo>
                    <a:cubicBezTo>
                      <a:pt x="1937" y="836"/>
                      <a:pt x="1936" y="828"/>
                      <a:pt x="1938" y="817"/>
                    </a:cubicBezTo>
                    <a:cubicBezTo>
                      <a:pt x="1938" y="816"/>
                      <a:pt x="1939" y="815"/>
                      <a:pt x="1939" y="815"/>
                    </a:cubicBezTo>
                    <a:cubicBezTo>
                      <a:pt x="1933" y="820"/>
                      <a:pt x="1926" y="824"/>
                      <a:pt x="1918" y="825"/>
                    </a:cubicBezTo>
                    <a:cubicBezTo>
                      <a:pt x="1909" y="827"/>
                      <a:pt x="1900" y="826"/>
                      <a:pt x="1892" y="821"/>
                    </a:cubicBezTo>
                    <a:cubicBezTo>
                      <a:pt x="1889" y="819"/>
                      <a:pt x="1886" y="816"/>
                      <a:pt x="1884" y="811"/>
                    </a:cubicBezTo>
                    <a:cubicBezTo>
                      <a:pt x="1887" y="815"/>
                      <a:pt x="1890" y="818"/>
                      <a:pt x="1893" y="820"/>
                    </a:cubicBezTo>
                    <a:cubicBezTo>
                      <a:pt x="1900" y="824"/>
                      <a:pt x="1909" y="825"/>
                      <a:pt x="1918" y="823"/>
                    </a:cubicBezTo>
                    <a:cubicBezTo>
                      <a:pt x="1924" y="821"/>
                      <a:pt x="1929" y="818"/>
                      <a:pt x="1933" y="815"/>
                    </a:cubicBezTo>
                    <a:cubicBezTo>
                      <a:pt x="1942" y="808"/>
                      <a:pt x="1946" y="799"/>
                      <a:pt x="1953" y="792"/>
                    </a:cubicBezTo>
                    <a:cubicBezTo>
                      <a:pt x="1954" y="791"/>
                      <a:pt x="1954" y="791"/>
                      <a:pt x="1954" y="791"/>
                    </a:cubicBezTo>
                    <a:cubicBezTo>
                      <a:pt x="1958" y="787"/>
                      <a:pt x="1963" y="783"/>
                      <a:pt x="1968" y="780"/>
                    </a:cubicBezTo>
                    <a:cubicBezTo>
                      <a:pt x="1969" y="780"/>
                      <a:pt x="1982" y="773"/>
                      <a:pt x="1984" y="774"/>
                    </a:cubicBezTo>
                    <a:cubicBezTo>
                      <a:pt x="1983" y="775"/>
                      <a:pt x="1975" y="780"/>
                      <a:pt x="1974" y="781"/>
                    </a:cubicBezTo>
                    <a:cubicBezTo>
                      <a:pt x="1968" y="785"/>
                      <a:pt x="1962" y="788"/>
                      <a:pt x="1957" y="794"/>
                    </a:cubicBezTo>
                    <a:cubicBezTo>
                      <a:pt x="1956" y="794"/>
                      <a:pt x="1956" y="794"/>
                      <a:pt x="1956" y="794"/>
                    </a:cubicBezTo>
                    <a:cubicBezTo>
                      <a:pt x="1949" y="801"/>
                      <a:pt x="1944" y="808"/>
                      <a:pt x="1941" y="818"/>
                    </a:cubicBezTo>
                    <a:cubicBezTo>
                      <a:pt x="1939" y="829"/>
                      <a:pt x="1939" y="842"/>
                      <a:pt x="1947" y="852"/>
                    </a:cubicBezTo>
                    <a:cubicBezTo>
                      <a:pt x="1951" y="857"/>
                      <a:pt x="1961" y="862"/>
                      <a:pt x="1967" y="857"/>
                    </a:cubicBezTo>
                    <a:cubicBezTo>
                      <a:pt x="1969" y="855"/>
                      <a:pt x="1970" y="853"/>
                      <a:pt x="1969" y="850"/>
                    </a:cubicBezTo>
                    <a:cubicBezTo>
                      <a:pt x="1968" y="848"/>
                      <a:pt x="1966" y="847"/>
                      <a:pt x="1964" y="847"/>
                    </a:cubicBezTo>
                    <a:cubicBezTo>
                      <a:pt x="1962" y="847"/>
                      <a:pt x="1960" y="848"/>
                      <a:pt x="1960" y="850"/>
                    </a:cubicBezTo>
                    <a:cubicBezTo>
                      <a:pt x="1959" y="852"/>
                      <a:pt x="1960" y="854"/>
                      <a:pt x="1962" y="854"/>
                    </a:cubicBezTo>
                    <a:cubicBezTo>
                      <a:pt x="1963" y="854"/>
                      <a:pt x="1965" y="854"/>
                      <a:pt x="1965" y="853"/>
                    </a:cubicBezTo>
                    <a:cubicBezTo>
                      <a:pt x="1966" y="854"/>
                      <a:pt x="1965" y="856"/>
                      <a:pt x="1963" y="856"/>
                    </a:cubicBezTo>
                    <a:cubicBezTo>
                      <a:pt x="1960" y="857"/>
                      <a:pt x="1958" y="856"/>
                      <a:pt x="1957" y="853"/>
                    </a:cubicBezTo>
                    <a:cubicBezTo>
                      <a:pt x="1955" y="850"/>
                      <a:pt x="1956" y="845"/>
                      <a:pt x="1960" y="843"/>
                    </a:cubicBezTo>
                    <a:cubicBezTo>
                      <a:pt x="1963" y="841"/>
                      <a:pt x="1966" y="841"/>
                      <a:pt x="1969" y="842"/>
                    </a:cubicBezTo>
                    <a:cubicBezTo>
                      <a:pt x="1972" y="843"/>
                      <a:pt x="1974" y="846"/>
                      <a:pt x="1975" y="849"/>
                    </a:cubicBezTo>
                    <a:cubicBezTo>
                      <a:pt x="1976" y="853"/>
                      <a:pt x="1974" y="857"/>
                      <a:pt x="1971" y="860"/>
                    </a:cubicBezTo>
                    <a:cubicBezTo>
                      <a:pt x="1964" y="865"/>
                      <a:pt x="1953" y="862"/>
                      <a:pt x="1948" y="855"/>
                    </a:cubicBezTo>
                    <a:cubicBezTo>
                      <a:pt x="1946" y="853"/>
                      <a:pt x="1944" y="851"/>
                      <a:pt x="1943" y="848"/>
                    </a:cubicBezTo>
                    <a:cubicBezTo>
                      <a:pt x="1947" y="857"/>
                      <a:pt x="1951" y="863"/>
                      <a:pt x="1958" y="870"/>
                    </a:cubicBezTo>
                    <a:cubicBezTo>
                      <a:pt x="1963" y="874"/>
                      <a:pt x="1967" y="876"/>
                      <a:pt x="1973" y="878"/>
                    </a:cubicBezTo>
                    <a:cubicBezTo>
                      <a:pt x="1980" y="880"/>
                      <a:pt x="1985" y="880"/>
                      <a:pt x="1991" y="879"/>
                    </a:cubicBezTo>
                    <a:cubicBezTo>
                      <a:pt x="1995" y="878"/>
                      <a:pt x="1997" y="877"/>
                      <a:pt x="2000" y="875"/>
                    </a:cubicBezTo>
                    <a:cubicBezTo>
                      <a:pt x="2000" y="875"/>
                      <a:pt x="2000" y="875"/>
                      <a:pt x="2000" y="875"/>
                    </a:cubicBezTo>
                    <a:cubicBezTo>
                      <a:pt x="1992" y="878"/>
                      <a:pt x="1982" y="874"/>
                      <a:pt x="1984" y="861"/>
                    </a:cubicBezTo>
                    <a:cubicBezTo>
                      <a:pt x="1985" y="852"/>
                      <a:pt x="2000" y="840"/>
                      <a:pt x="1985" y="822"/>
                    </a:cubicBezTo>
                    <a:close/>
                    <a:moveTo>
                      <a:pt x="1894" y="819"/>
                    </a:moveTo>
                    <a:cubicBezTo>
                      <a:pt x="1901" y="810"/>
                      <a:pt x="1888" y="802"/>
                      <a:pt x="1884" y="798"/>
                    </a:cubicBezTo>
                    <a:cubicBezTo>
                      <a:pt x="1881" y="795"/>
                      <a:pt x="1880" y="793"/>
                      <a:pt x="1880" y="789"/>
                    </a:cubicBezTo>
                    <a:cubicBezTo>
                      <a:pt x="1877" y="793"/>
                      <a:pt x="1874" y="804"/>
                      <a:pt x="1875" y="809"/>
                    </a:cubicBezTo>
                    <a:cubicBezTo>
                      <a:pt x="1876" y="817"/>
                      <a:pt x="1881" y="823"/>
                      <a:pt x="1891" y="822"/>
                    </a:cubicBezTo>
                    <a:cubicBezTo>
                      <a:pt x="1887" y="819"/>
                      <a:pt x="1883" y="814"/>
                      <a:pt x="1883" y="809"/>
                    </a:cubicBezTo>
                    <a:cubicBezTo>
                      <a:pt x="1884" y="812"/>
                      <a:pt x="1889" y="817"/>
                      <a:pt x="1894" y="819"/>
                    </a:cubicBezTo>
                    <a:close/>
                    <a:moveTo>
                      <a:pt x="1990" y="772"/>
                    </a:moveTo>
                    <a:cubicBezTo>
                      <a:pt x="1974" y="792"/>
                      <a:pt x="1979" y="813"/>
                      <a:pt x="1974" y="824"/>
                    </a:cubicBezTo>
                    <a:cubicBezTo>
                      <a:pt x="1970" y="837"/>
                      <a:pt x="1955" y="832"/>
                      <a:pt x="1957" y="817"/>
                    </a:cubicBezTo>
                    <a:cubicBezTo>
                      <a:pt x="1959" y="801"/>
                      <a:pt x="1974" y="783"/>
                      <a:pt x="1990" y="772"/>
                    </a:cubicBezTo>
                    <a:close/>
                    <a:moveTo>
                      <a:pt x="1936" y="841"/>
                    </a:moveTo>
                    <a:cubicBezTo>
                      <a:pt x="1936" y="862"/>
                      <a:pt x="1960" y="893"/>
                      <a:pt x="1979" y="883"/>
                    </a:cubicBezTo>
                    <a:cubicBezTo>
                      <a:pt x="1982" y="886"/>
                      <a:pt x="1978" y="892"/>
                      <a:pt x="1973" y="894"/>
                    </a:cubicBezTo>
                    <a:cubicBezTo>
                      <a:pt x="1966" y="896"/>
                      <a:pt x="1957" y="893"/>
                      <a:pt x="1953" y="885"/>
                    </a:cubicBezTo>
                    <a:cubicBezTo>
                      <a:pt x="1948" y="888"/>
                      <a:pt x="1939" y="878"/>
                      <a:pt x="1936" y="863"/>
                    </a:cubicBezTo>
                    <a:cubicBezTo>
                      <a:pt x="1934" y="872"/>
                      <a:pt x="1930" y="881"/>
                      <a:pt x="1924" y="887"/>
                    </a:cubicBezTo>
                    <a:cubicBezTo>
                      <a:pt x="1917" y="894"/>
                      <a:pt x="1908" y="901"/>
                      <a:pt x="1899" y="904"/>
                    </a:cubicBezTo>
                    <a:cubicBezTo>
                      <a:pt x="1888" y="906"/>
                      <a:pt x="1878" y="904"/>
                      <a:pt x="1870" y="897"/>
                    </a:cubicBezTo>
                    <a:cubicBezTo>
                      <a:pt x="1865" y="891"/>
                      <a:pt x="1862" y="883"/>
                      <a:pt x="1865" y="876"/>
                    </a:cubicBezTo>
                    <a:cubicBezTo>
                      <a:pt x="1867" y="871"/>
                      <a:pt x="1874" y="867"/>
                      <a:pt x="1880" y="867"/>
                    </a:cubicBezTo>
                    <a:cubicBezTo>
                      <a:pt x="1886" y="866"/>
                      <a:pt x="1892" y="869"/>
                      <a:pt x="1897" y="873"/>
                    </a:cubicBezTo>
                    <a:cubicBezTo>
                      <a:pt x="1884" y="871"/>
                      <a:pt x="1882" y="882"/>
                      <a:pt x="1877" y="885"/>
                    </a:cubicBezTo>
                    <a:cubicBezTo>
                      <a:pt x="1871" y="890"/>
                      <a:pt x="1866" y="886"/>
                      <a:pt x="1865" y="880"/>
                    </a:cubicBezTo>
                    <a:cubicBezTo>
                      <a:pt x="1865" y="880"/>
                      <a:pt x="1865" y="880"/>
                      <a:pt x="1865" y="880"/>
                    </a:cubicBezTo>
                    <a:cubicBezTo>
                      <a:pt x="1865" y="886"/>
                      <a:pt x="1867" y="891"/>
                      <a:pt x="1871" y="895"/>
                    </a:cubicBezTo>
                    <a:cubicBezTo>
                      <a:pt x="1877" y="902"/>
                      <a:pt x="1885" y="905"/>
                      <a:pt x="1895" y="903"/>
                    </a:cubicBezTo>
                    <a:cubicBezTo>
                      <a:pt x="1893" y="903"/>
                      <a:pt x="1891" y="903"/>
                      <a:pt x="1888" y="902"/>
                    </a:cubicBezTo>
                    <a:cubicBezTo>
                      <a:pt x="1884" y="900"/>
                      <a:pt x="1880" y="896"/>
                      <a:pt x="1881" y="891"/>
                    </a:cubicBezTo>
                    <a:cubicBezTo>
                      <a:pt x="1882" y="889"/>
                      <a:pt x="1884" y="887"/>
                      <a:pt x="1886" y="886"/>
                    </a:cubicBezTo>
                    <a:cubicBezTo>
                      <a:pt x="1888" y="886"/>
                      <a:pt x="1890" y="886"/>
                      <a:pt x="1891" y="887"/>
                    </a:cubicBezTo>
                    <a:cubicBezTo>
                      <a:pt x="1892" y="888"/>
                      <a:pt x="1893" y="890"/>
                      <a:pt x="1893" y="892"/>
                    </a:cubicBezTo>
                    <a:cubicBezTo>
                      <a:pt x="1893" y="895"/>
                      <a:pt x="1891" y="897"/>
                      <a:pt x="1889" y="897"/>
                    </a:cubicBezTo>
                    <a:cubicBezTo>
                      <a:pt x="1887" y="897"/>
                      <a:pt x="1886" y="896"/>
                      <a:pt x="1885" y="894"/>
                    </a:cubicBezTo>
                    <a:cubicBezTo>
                      <a:pt x="1885" y="894"/>
                      <a:pt x="1886" y="893"/>
                      <a:pt x="1887" y="892"/>
                    </a:cubicBezTo>
                    <a:cubicBezTo>
                      <a:pt x="1886" y="893"/>
                      <a:pt x="1886" y="894"/>
                      <a:pt x="1887" y="894"/>
                    </a:cubicBezTo>
                    <a:cubicBezTo>
                      <a:pt x="1887" y="896"/>
                      <a:pt x="1889" y="895"/>
                      <a:pt x="1890" y="894"/>
                    </a:cubicBezTo>
                    <a:cubicBezTo>
                      <a:pt x="1890" y="894"/>
                      <a:pt x="1890" y="893"/>
                      <a:pt x="1890" y="892"/>
                    </a:cubicBezTo>
                    <a:cubicBezTo>
                      <a:pt x="1890" y="890"/>
                      <a:pt x="1888" y="890"/>
                      <a:pt x="1887" y="890"/>
                    </a:cubicBezTo>
                    <a:cubicBezTo>
                      <a:pt x="1885" y="890"/>
                      <a:pt x="1884" y="891"/>
                      <a:pt x="1884" y="893"/>
                    </a:cubicBezTo>
                    <a:cubicBezTo>
                      <a:pt x="1883" y="897"/>
                      <a:pt x="1888" y="901"/>
                      <a:pt x="1892" y="902"/>
                    </a:cubicBezTo>
                    <a:cubicBezTo>
                      <a:pt x="1899" y="903"/>
                      <a:pt x="1906" y="899"/>
                      <a:pt x="1912" y="895"/>
                    </a:cubicBezTo>
                    <a:cubicBezTo>
                      <a:pt x="1926" y="886"/>
                      <a:pt x="1934" y="872"/>
                      <a:pt x="1935" y="857"/>
                    </a:cubicBezTo>
                    <a:cubicBezTo>
                      <a:pt x="1934" y="852"/>
                      <a:pt x="1934" y="847"/>
                      <a:pt x="1936" y="841"/>
                    </a:cubicBezTo>
                    <a:close/>
                    <a:moveTo>
                      <a:pt x="1933" y="822"/>
                    </a:moveTo>
                    <a:cubicBezTo>
                      <a:pt x="1933" y="832"/>
                      <a:pt x="1917" y="836"/>
                      <a:pt x="1907" y="834"/>
                    </a:cubicBezTo>
                    <a:cubicBezTo>
                      <a:pt x="1895" y="832"/>
                      <a:pt x="1882" y="827"/>
                      <a:pt x="1871" y="834"/>
                    </a:cubicBezTo>
                    <a:cubicBezTo>
                      <a:pt x="1866" y="839"/>
                      <a:pt x="1862" y="846"/>
                      <a:pt x="1864" y="853"/>
                    </a:cubicBezTo>
                    <a:cubicBezTo>
                      <a:pt x="1865" y="857"/>
                      <a:pt x="1868" y="860"/>
                      <a:pt x="1872" y="860"/>
                    </a:cubicBezTo>
                    <a:cubicBezTo>
                      <a:pt x="1869" y="858"/>
                      <a:pt x="1868" y="852"/>
                      <a:pt x="1870" y="848"/>
                    </a:cubicBezTo>
                    <a:cubicBezTo>
                      <a:pt x="1873" y="844"/>
                      <a:pt x="1879" y="843"/>
                      <a:pt x="1884" y="844"/>
                    </a:cubicBezTo>
                    <a:cubicBezTo>
                      <a:pt x="1894" y="847"/>
                      <a:pt x="1903" y="852"/>
                      <a:pt x="1913" y="850"/>
                    </a:cubicBezTo>
                    <a:cubicBezTo>
                      <a:pt x="1925" y="849"/>
                      <a:pt x="1936" y="837"/>
                      <a:pt x="1933" y="822"/>
                    </a:cubicBezTo>
                    <a:close/>
                    <a:moveTo>
                      <a:pt x="1927" y="775"/>
                    </a:moveTo>
                    <a:cubicBezTo>
                      <a:pt x="1916" y="775"/>
                      <a:pt x="1903" y="786"/>
                      <a:pt x="1899" y="796"/>
                    </a:cubicBezTo>
                    <a:cubicBezTo>
                      <a:pt x="1895" y="807"/>
                      <a:pt x="1904" y="813"/>
                      <a:pt x="1910" y="802"/>
                    </a:cubicBezTo>
                    <a:cubicBezTo>
                      <a:pt x="1915" y="794"/>
                      <a:pt x="1918" y="779"/>
                      <a:pt x="1927" y="775"/>
                    </a:cubicBezTo>
                    <a:close/>
                    <a:moveTo>
                      <a:pt x="2077" y="635"/>
                    </a:moveTo>
                    <a:cubicBezTo>
                      <a:pt x="2101" y="614"/>
                      <a:pt x="2103" y="563"/>
                      <a:pt x="2073" y="555"/>
                    </a:cubicBezTo>
                    <a:cubicBezTo>
                      <a:pt x="2074" y="549"/>
                      <a:pt x="2085" y="546"/>
                      <a:pt x="2093" y="551"/>
                    </a:cubicBezTo>
                    <a:cubicBezTo>
                      <a:pt x="2101" y="556"/>
                      <a:pt x="2105" y="569"/>
                      <a:pt x="2099" y="582"/>
                    </a:cubicBezTo>
                    <a:cubicBezTo>
                      <a:pt x="2110" y="586"/>
                      <a:pt x="2105" y="621"/>
                      <a:pt x="2077" y="635"/>
                    </a:cubicBezTo>
                    <a:close/>
                    <a:moveTo>
                      <a:pt x="2197" y="705"/>
                    </a:moveTo>
                    <a:cubicBezTo>
                      <a:pt x="2195" y="708"/>
                      <a:pt x="2192" y="709"/>
                      <a:pt x="2190" y="707"/>
                    </a:cubicBezTo>
                    <a:cubicBezTo>
                      <a:pt x="2187" y="706"/>
                      <a:pt x="2186" y="703"/>
                      <a:pt x="2188" y="701"/>
                    </a:cubicBezTo>
                    <a:cubicBezTo>
                      <a:pt x="2189" y="698"/>
                      <a:pt x="2192" y="697"/>
                      <a:pt x="2194" y="698"/>
                    </a:cubicBezTo>
                    <a:cubicBezTo>
                      <a:pt x="2197" y="700"/>
                      <a:pt x="2198" y="703"/>
                      <a:pt x="2197" y="705"/>
                    </a:cubicBezTo>
                    <a:close/>
                    <a:moveTo>
                      <a:pt x="2194" y="715"/>
                    </a:moveTo>
                    <a:cubicBezTo>
                      <a:pt x="2193" y="717"/>
                      <a:pt x="2191" y="717"/>
                      <a:pt x="2189" y="716"/>
                    </a:cubicBezTo>
                    <a:cubicBezTo>
                      <a:pt x="2187" y="715"/>
                      <a:pt x="2187" y="713"/>
                      <a:pt x="2187" y="711"/>
                    </a:cubicBezTo>
                    <a:cubicBezTo>
                      <a:pt x="2188" y="709"/>
                      <a:pt x="2191" y="708"/>
                      <a:pt x="2193" y="709"/>
                    </a:cubicBezTo>
                    <a:cubicBezTo>
                      <a:pt x="2195" y="710"/>
                      <a:pt x="2195" y="713"/>
                      <a:pt x="2194" y="715"/>
                    </a:cubicBezTo>
                    <a:close/>
                    <a:moveTo>
                      <a:pt x="2193" y="693"/>
                    </a:moveTo>
                    <a:cubicBezTo>
                      <a:pt x="2192" y="697"/>
                      <a:pt x="2187" y="698"/>
                      <a:pt x="2183" y="696"/>
                    </a:cubicBezTo>
                    <a:cubicBezTo>
                      <a:pt x="2179" y="694"/>
                      <a:pt x="2178" y="690"/>
                      <a:pt x="2180" y="686"/>
                    </a:cubicBezTo>
                    <a:cubicBezTo>
                      <a:pt x="2182" y="682"/>
                      <a:pt x="2186" y="681"/>
                      <a:pt x="2190" y="683"/>
                    </a:cubicBezTo>
                    <a:cubicBezTo>
                      <a:pt x="2194" y="685"/>
                      <a:pt x="2195" y="689"/>
                      <a:pt x="2193" y="693"/>
                    </a:cubicBezTo>
                    <a:close/>
                    <a:moveTo>
                      <a:pt x="2033" y="731"/>
                    </a:moveTo>
                    <a:cubicBezTo>
                      <a:pt x="2025" y="723"/>
                      <a:pt x="2021" y="707"/>
                      <a:pt x="2025" y="692"/>
                    </a:cubicBezTo>
                    <a:cubicBezTo>
                      <a:pt x="2028" y="681"/>
                      <a:pt x="2034" y="671"/>
                      <a:pt x="2043" y="665"/>
                    </a:cubicBezTo>
                    <a:cubicBezTo>
                      <a:pt x="2047" y="661"/>
                      <a:pt x="2052" y="659"/>
                      <a:pt x="2058" y="659"/>
                    </a:cubicBezTo>
                    <a:cubicBezTo>
                      <a:pt x="2067" y="659"/>
                      <a:pt x="2074" y="663"/>
                      <a:pt x="2077" y="669"/>
                    </a:cubicBezTo>
                    <a:cubicBezTo>
                      <a:pt x="2080" y="676"/>
                      <a:pt x="2076" y="683"/>
                      <a:pt x="2069" y="684"/>
                    </a:cubicBezTo>
                    <a:cubicBezTo>
                      <a:pt x="2073" y="674"/>
                      <a:pt x="2063" y="667"/>
                      <a:pt x="2053" y="669"/>
                    </a:cubicBezTo>
                    <a:cubicBezTo>
                      <a:pt x="2043" y="672"/>
                      <a:pt x="2033" y="684"/>
                      <a:pt x="2030" y="694"/>
                    </a:cubicBezTo>
                    <a:cubicBezTo>
                      <a:pt x="2024" y="712"/>
                      <a:pt x="2030" y="724"/>
                      <a:pt x="2033" y="731"/>
                    </a:cubicBezTo>
                    <a:close/>
                    <a:moveTo>
                      <a:pt x="2058" y="652"/>
                    </a:moveTo>
                    <a:cubicBezTo>
                      <a:pt x="2088" y="637"/>
                      <a:pt x="2128" y="648"/>
                      <a:pt x="2139" y="670"/>
                    </a:cubicBezTo>
                    <a:cubicBezTo>
                      <a:pt x="2152" y="694"/>
                      <a:pt x="2130" y="704"/>
                      <a:pt x="2119" y="683"/>
                    </a:cubicBezTo>
                    <a:cubicBezTo>
                      <a:pt x="2114" y="672"/>
                      <a:pt x="2090" y="642"/>
                      <a:pt x="2058" y="652"/>
                    </a:cubicBezTo>
                    <a:close/>
                    <a:moveTo>
                      <a:pt x="1758" y="906"/>
                    </a:moveTo>
                    <a:cubicBezTo>
                      <a:pt x="1774" y="886"/>
                      <a:pt x="1769" y="866"/>
                      <a:pt x="1773" y="855"/>
                    </a:cubicBezTo>
                    <a:cubicBezTo>
                      <a:pt x="1778" y="842"/>
                      <a:pt x="1793" y="847"/>
                      <a:pt x="1791" y="862"/>
                    </a:cubicBezTo>
                    <a:cubicBezTo>
                      <a:pt x="1789" y="878"/>
                      <a:pt x="1774" y="895"/>
                      <a:pt x="1758" y="906"/>
                    </a:cubicBezTo>
                    <a:close/>
                    <a:moveTo>
                      <a:pt x="1827" y="856"/>
                    </a:moveTo>
                    <a:cubicBezTo>
                      <a:pt x="1826" y="858"/>
                      <a:pt x="1825" y="860"/>
                      <a:pt x="1823" y="861"/>
                    </a:cubicBezTo>
                    <a:cubicBezTo>
                      <a:pt x="1821" y="863"/>
                      <a:pt x="1818" y="863"/>
                      <a:pt x="1815" y="861"/>
                    </a:cubicBezTo>
                    <a:cubicBezTo>
                      <a:pt x="1811" y="859"/>
                      <a:pt x="1811" y="854"/>
                      <a:pt x="1812" y="852"/>
                    </a:cubicBezTo>
                    <a:cubicBezTo>
                      <a:pt x="1815" y="846"/>
                      <a:pt x="1819" y="848"/>
                      <a:pt x="1823" y="847"/>
                    </a:cubicBezTo>
                    <a:cubicBezTo>
                      <a:pt x="1826" y="845"/>
                      <a:pt x="1828" y="840"/>
                      <a:pt x="1827" y="835"/>
                    </a:cubicBezTo>
                    <a:cubicBezTo>
                      <a:pt x="1826" y="829"/>
                      <a:pt x="1822" y="824"/>
                      <a:pt x="1816" y="824"/>
                    </a:cubicBezTo>
                    <a:cubicBezTo>
                      <a:pt x="1812" y="823"/>
                      <a:pt x="1808" y="825"/>
                      <a:pt x="1808" y="829"/>
                    </a:cubicBezTo>
                    <a:cubicBezTo>
                      <a:pt x="1811" y="827"/>
                      <a:pt x="1816" y="829"/>
                      <a:pt x="1815" y="834"/>
                    </a:cubicBezTo>
                    <a:cubicBezTo>
                      <a:pt x="1815" y="837"/>
                      <a:pt x="1811" y="841"/>
                      <a:pt x="1807" y="846"/>
                    </a:cubicBezTo>
                    <a:cubicBezTo>
                      <a:pt x="1804" y="851"/>
                      <a:pt x="1801" y="856"/>
                      <a:pt x="1801" y="861"/>
                    </a:cubicBezTo>
                    <a:cubicBezTo>
                      <a:pt x="1801" y="871"/>
                      <a:pt x="1811" y="879"/>
                      <a:pt x="1821" y="877"/>
                    </a:cubicBezTo>
                    <a:cubicBezTo>
                      <a:pt x="1826" y="876"/>
                      <a:pt x="1830" y="872"/>
                      <a:pt x="1833" y="868"/>
                    </a:cubicBezTo>
                    <a:cubicBezTo>
                      <a:pt x="1836" y="864"/>
                      <a:pt x="1841" y="850"/>
                      <a:pt x="1847" y="848"/>
                    </a:cubicBezTo>
                    <a:cubicBezTo>
                      <a:pt x="1852" y="846"/>
                      <a:pt x="1855" y="849"/>
                      <a:pt x="1856" y="852"/>
                    </a:cubicBezTo>
                    <a:cubicBezTo>
                      <a:pt x="1859" y="851"/>
                      <a:pt x="1859" y="844"/>
                      <a:pt x="1856" y="841"/>
                    </a:cubicBezTo>
                    <a:cubicBezTo>
                      <a:pt x="1850" y="835"/>
                      <a:pt x="1838" y="835"/>
                      <a:pt x="1831" y="843"/>
                    </a:cubicBezTo>
                    <a:cubicBezTo>
                      <a:pt x="1828" y="846"/>
                      <a:pt x="1828" y="850"/>
                      <a:pt x="1827" y="856"/>
                    </a:cubicBezTo>
                    <a:close/>
                    <a:moveTo>
                      <a:pt x="1830" y="839"/>
                    </a:moveTo>
                    <a:cubicBezTo>
                      <a:pt x="1832" y="828"/>
                      <a:pt x="1844" y="815"/>
                      <a:pt x="1856" y="813"/>
                    </a:cubicBezTo>
                    <a:cubicBezTo>
                      <a:pt x="1868" y="810"/>
                      <a:pt x="1874" y="820"/>
                      <a:pt x="1861" y="825"/>
                    </a:cubicBezTo>
                    <a:cubicBezTo>
                      <a:pt x="1852" y="830"/>
                      <a:pt x="1835" y="830"/>
                      <a:pt x="1830" y="839"/>
                    </a:cubicBezTo>
                    <a:close/>
                    <a:moveTo>
                      <a:pt x="1810" y="878"/>
                    </a:moveTo>
                    <a:cubicBezTo>
                      <a:pt x="1805" y="876"/>
                      <a:pt x="1801" y="870"/>
                      <a:pt x="1800" y="866"/>
                    </a:cubicBezTo>
                    <a:cubicBezTo>
                      <a:pt x="1794" y="866"/>
                      <a:pt x="1789" y="877"/>
                      <a:pt x="1797" y="883"/>
                    </a:cubicBezTo>
                    <a:cubicBezTo>
                      <a:pt x="1802" y="886"/>
                      <a:pt x="1809" y="883"/>
                      <a:pt x="1810" y="878"/>
                    </a:cubicBezTo>
                    <a:close/>
                    <a:moveTo>
                      <a:pt x="2018" y="1154"/>
                    </a:moveTo>
                    <a:cubicBezTo>
                      <a:pt x="2016" y="1157"/>
                      <a:pt x="2012" y="1157"/>
                      <a:pt x="2009" y="1155"/>
                    </a:cubicBezTo>
                    <a:cubicBezTo>
                      <a:pt x="2005" y="1150"/>
                      <a:pt x="2009" y="1144"/>
                      <a:pt x="2014" y="1144"/>
                    </a:cubicBezTo>
                    <a:cubicBezTo>
                      <a:pt x="2019" y="1144"/>
                      <a:pt x="2020" y="1147"/>
                      <a:pt x="2026" y="1145"/>
                    </a:cubicBezTo>
                    <a:cubicBezTo>
                      <a:pt x="2021" y="1148"/>
                      <a:pt x="2021" y="1151"/>
                      <a:pt x="2018" y="1154"/>
                    </a:cubicBezTo>
                    <a:close/>
                    <a:moveTo>
                      <a:pt x="1801" y="1345"/>
                    </a:moveTo>
                    <a:cubicBezTo>
                      <a:pt x="1781" y="1329"/>
                      <a:pt x="1777" y="1307"/>
                      <a:pt x="1781" y="1289"/>
                    </a:cubicBezTo>
                    <a:cubicBezTo>
                      <a:pt x="1786" y="1273"/>
                      <a:pt x="1798" y="1268"/>
                      <a:pt x="1801" y="1258"/>
                    </a:cubicBezTo>
                    <a:cubicBezTo>
                      <a:pt x="1803" y="1254"/>
                      <a:pt x="1802" y="1250"/>
                      <a:pt x="1800" y="1246"/>
                    </a:cubicBezTo>
                    <a:cubicBezTo>
                      <a:pt x="1811" y="1248"/>
                      <a:pt x="1817" y="1260"/>
                      <a:pt x="1812" y="1271"/>
                    </a:cubicBezTo>
                    <a:cubicBezTo>
                      <a:pt x="1807" y="1284"/>
                      <a:pt x="1797" y="1288"/>
                      <a:pt x="1793" y="1303"/>
                    </a:cubicBezTo>
                    <a:cubicBezTo>
                      <a:pt x="1790" y="1318"/>
                      <a:pt x="1793" y="1334"/>
                      <a:pt x="1801" y="1345"/>
                    </a:cubicBezTo>
                    <a:close/>
                    <a:moveTo>
                      <a:pt x="1828" y="1396"/>
                    </a:moveTo>
                    <a:cubicBezTo>
                      <a:pt x="1806" y="1384"/>
                      <a:pt x="1804" y="1359"/>
                      <a:pt x="1799" y="1349"/>
                    </a:cubicBezTo>
                    <a:cubicBezTo>
                      <a:pt x="1792" y="1334"/>
                      <a:pt x="1780" y="1338"/>
                      <a:pt x="1783" y="1356"/>
                    </a:cubicBezTo>
                    <a:cubicBezTo>
                      <a:pt x="1787" y="1374"/>
                      <a:pt x="1807" y="1393"/>
                      <a:pt x="1828" y="1396"/>
                    </a:cubicBezTo>
                    <a:close/>
                    <a:moveTo>
                      <a:pt x="2406" y="1133"/>
                    </a:moveTo>
                    <a:cubicBezTo>
                      <a:pt x="2426" y="1145"/>
                      <a:pt x="2452" y="1138"/>
                      <a:pt x="2464" y="1125"/>
                    </a:cubicBezTo>
                    <a:cubicBezTo>
                      <a:pt x="2475" y="1114"/>
                      <a:pt x="2468" y="1100"/>
                      <a:pt x="2455" y="1114"/>
                    </a:cubicBezTo>
                    <a:cubicBezTo>
                      <a:pt x="2444" y="1125"/>
                      <a:pt x="2430" y="1138"/>
                      <a:pt x="2406" y="1133"/>
                    </a:cubicBezTo>
                    <a:close/>
                    <a:moveTo>
                      <a:pt x="2520" y="856"/>
                    </a:moveTo>
                    <a:cubicBezTo>
                      <a:pt x="2535" y="865"/>
                      <a:pt x="2549" y="889"/>
                      <a:pt x="2548" y="907"/>
                    </a:cubicBezTo>
                    <a:cubicBezTo>
                      <a:pt x="2548" y="925"/>
                      <a:pt x="2533" y="928"/>
                      <a:pt x="2529" y="908"/>
                    </a:cubicBezTo>
                    <a:cubicBezTo>
                      <a:pt x="2526" y="892"/>
                      <a:pt x="2534" y="872"/>
                      <a:pt x="2520" y="856"/>
                    </a:cubicBezTo>
                    <a:close/>
                    <a:moveTo>
                      <a:pt x="2458" y="1141"/>
                    </a:moveTo>
                    <a:cubicBezTo>
                      <a:pt x="2482" y="1139"/>
                      <a:pt x="2492" y="1120"/>
                      <a:pt x="2496" y="1101"/>
                    </a:cubicBezTo>
                    <a:cubicBezTo>
                      <a:pt x="2498" y="1091"/>
                      <a:pt x="2496" y="1076"/>
                      <a:pt x="2505" y="1069"/>
                    </a:cubicBezTo>
                    <a:cubicBezTo>
                      <a:pt x="2489" y="1065"/>
                      <a:pt x="2486" y="1097"/>
                      <a:pt x="2484" y="1107"/>
                    </a:cubicBezTo>
                    <a:cubicBezTo>
                      <a:pt x="2480" y="1124"/>
                      <a:pt x="2471" y="1136"/>
                      <a:pt x="2458" y="1141"/>
                    </a:cubicBezTo>
                    <a:close/>
                    <a:moveTo>
                      <a:pt x="2474" y="987"/>
                    </a:moveTo>
                    <a:cubicBezTo>
                      <a:pt x="2456" y="1006"/>
                      <a:pt x="2428" y="1020"/>
                      <a:pt x="2410" y="1016"/>
                    </a:cubicBezTo>
                    <a:cubicBezTo>
                      <a:pt x="2392" y="1012"/>
                      <a:pt x="2391" y="994"/>
                      <a:pt x="2411" y="995"/>
                    </a:cubicBezTo>
                    <a:cubicBezTo>
                      <a:pt x="2427" y="996"/>
                      <a:pt x="2453" y="1000"/>
                      <a:pt x="2474" y="987"/>
                    </a:cubicBezTo>
                    <a:close/>
                    <a:moveTo>
                      <a:pt x="2605" y="916"/>
                    </a:moveTo>
                    <a:cubicBezTo>
                      <a:pt x="2610" y="916"/>
                      <a:pt x="2612" y="920"/>
                      <a:pt x="2612" y="924"/>
                    </a:cubicBezTo>
                    <a:cubicBezTo>
                      <a:pt x="2611" y="930"/>
                      <a:pt x="2602" y="930"/>
                      <a:pt x="2599" y="926"/>
                    </a:cubicBezTo>
                    <a:cubicBezTo>
                      <a:pt x="2597" y="922"/>
                      <a:pt x="2598" y="918"/>
                      <a:pt x="2593" y="915"/>
                    </a:cubicBezTo>
                    <a:cubicBezTo>
                      <a:pt x="2599" y="917"/>
                      <a:pt x="2601" y="915"/>
                      <a:pt x="2605" y="916"/>
                    </a:cubicBezTo>
                    <a:close/>
                    <a:moveTo>
                      <a:pt x="2605" y="914"/>
                    </a:moveTo>
                    <a:cubicBezTo>
                      <a:pt x="2608" y="914"/>
                      <a:pt x="2610" y="915"/>
                      <a:pt x="2612" y="917"/>
                    </a:cubicBezTo>
                    <a:cubicBezTo>
                      <a:pt x="2613" y="920"/>
                      <a:pt x="2614" y="923"/>
                      <a:pt x="2612" y="927"/>
                    </a:cubicBezTo>
                    <a:cubicBezTo>
                      <a:pt x="2610" y="931"/>
                      <a:pt x="2605" y="932"/>
                      <a:pt x="2602" y="930"/>
                    </a:cubicBezTo>
                    <a:cubicBezTo>
                      <a:pt x="2596" y="928"/>
                      <a:pt x="2597" y="923"/>
                      <a:pt x="2595" y="919"/>
                    </a:cubicBezTo>
                    <a:cubicBezTo>
                      <a:pt x="2593" y="915"/>
                      <a:pt x="2588" y="914"/>
                      <a:pt x="2582" y="915"/>
                    </a:cubicBezTo>
                    <a:cubicBezTo>
                      <a:pt x="2575" y="917"/>
                      <a:pt x="2571" y="922"/>
                      <a:pt x="2570" y="929"/>
                    </a:cubicBezTo>
                    <a:cubicBezTo>
                      <a:pt x="2570" y="933"/>
                      <a:pt x="2572" y="937"/>
                      <a:pt x="2577" y="937"/>
                    </a:cubicBezTo>
                    <a:cubicBezTo>
                      <a:pt x="2574" y="934"/>
                      <a:pt x="2576" y="928"/>
                      <a:pt x="2582" y="929"/>
                    </a:cubicBezTo>
                    <a:cubicBezTo>
                      <a:pt x="2585" y="929"/>
                      <a:pt x="2590" y="933"/>
                      <a:pt x="2596" y="936"/>
                    </a:cubicBezTo>
                    <a:cubicBezTo>
                      <a:pt x="2601" y="940"/>
                      <a:pt x="2607" y="942"/>
                      <a:pt x="2613" y="942"/>
                    </a:cubicBezTo>
                    <a:cubicBezTo>
                      <a:pt x="2624" y="941"/>
                      <a:pt x="2632" y="930"/>
                      <a:pt x="2629" y="919"/>
                    </a:cubicBezTo>
                    <a:cubicBezTo>
                      <a:pt x="2627" y="913"/>
                      <a:pt x="2623" y="909"/>
                      <a:pt x="2618" y="906"/>
                    </a:cubicBezTo>
                    <a:cubicBezTo>
                      <a:pt x="2613" y="903"/>
                      <a:pt x="2598" y="899"/>
                      <a:pt x="2595" y="892"/>
                    </a:cubicBezTo>
                    <a:cubicBezTo>
                      <a:pt x="2592" y="887"/>
                      <a:pt x="2595" y="883"/>
                      <a:pt x="2599" y="882"/>
                    </a:cubicBezTo>
                    <a:cubicBezTo>
                      <a:pt x="2597" y="878"/>
                      <a:pt x="2590" y="879"/>
                      <a:pt x="2586" y="883"/>
                    </a:cubicBezTo>
                    <a:cubicBezTo>
                      <a:pt x="2580" y="890"/>
                      <a:pt x="2581" y="903"/>
                      <a:pt x="2591" y="910"/>
                    </a:cubicBezTo>
                    <a:cubicBezTo>
                      <a:pt x="2594" y="913"/>
                      <a:pt x="2599" y="913"/>
                      <a:pt x="2605" y="914"/>
                    </a:cubicBezTo>
                    <a:close/>
                    <a:moveTo>
                      <a:pt x="2586" y="912"/>
                    </a:moveTo>
                    <a:cubicBezTo>
                      <a:pt x="2573" y="911"/>
                      <a:pt x="2558" y="898"/>
                      <a:pt x="2555" y="885"/>
                    </a:cubicBezTo>
                    <a:cubicBezTo>
                      <a:pt x="2551" y="872"/>
                      <a:pt x="2562" y="865"/>
                      <a:pt x="2569" y="878"/>
                    </a:cubicBezTo>
                    <a:cubicBezTo>
                      <a:pt x="2574" y="888"/>
                      <a:pt x="2576" y="907"/>
                      <a:pt x="2586" y="912"/>
                    </a:cubicBezTo>
                    <a:close/>
                    <a:moveTo>
                      <a:pt x="2641" y="947"/>
                    </a:moveTo>
                    <a:cubicBezTo>
                      <a:pt x="2640" y="948"/>
                      <a:pt x="2639" y="949"/>
                      <a:pt x="2638" y="949"/>
                    </a:cubicBezTo>
                    <a:cubicBezTo>
                      <a:pt x="2647" y="955"/>
                      <a:pt x="2659" y="968"/>
                      <a:pt x="2667" y="983"/>
                    </a:cubicBezTo>
                    <a:cubicBezTo>
                      <a:pt x="2664" y="980"/>
                      <a:pt x="2660" y="977"/>
                      <a:pt x="2656" y="975"/>
                    </a:cubicBezTo>
                    <a:cubicBezTo>
                      <a:pt x="2627" y="959"/>
                      <a:pt x="2611" y="976"/>
                      <a:pt x="2585" y="975"/>
                    </a:cubicBezTo>
                    <a:cubicBezTo>
                      <a:pt x="2575" y="975"/>
                      <a:pt x="2565" y="969"/>
                      <a:pt x="2567" y="957"/>
                    </a:cubicBezTo>
                    <a:cubicBezTo>
                      <a:pt x="2569" y="951"/>
                      <a:pt x="2573" y="947"/>
                      <a:pt x="2578" y="945"/>
                    </a:cubicBezTo>
                    <a:cubicBezTo>
                      <a:pt x="2582" y="944"/>
                      <a:pt x="2585" y="945"/>
                      <a:pt x="2589" y="947"/>
                    </a:cubicBezTo>
                    <a:cubicBezTo>
                      <a:pt x="2590" y="948"/>
                      <a:pt x="2591" y="950"/>
                      <a:pt x="2592" y="951"/>
                    </a:cubicBezTo>
                    <a:cubicBezTo>
                      <a:pt x="2592" y="950"/>
                      <a:pt x="2592" y="951"/>
                      <a:pt x="2590" y="949"/>
                    </a:cubicBezTo>
                    <a:cubicBezTo>
                      <a:pt x="2588" y="948"/>
                      <a:pt x="2582" y="948"/>
                      <a:pt x="2579" y="951"/>
                    </a:cubicBezTo>
                    <a:cubicBezTo>
                      <a:pt x="2577" y="955"/>
                      <a:pt x="2578" y="960"/>
                      <a:pt x="2581" y="962"/>
                    </a:cubicBezTo>
                    <a:cubicBezTo>
                      <a:pt x="2585" y="965"/>
                      <a:pt x="2589" y="964"/>
                      <a:pt x="2591" y="961"/>
                    </a:cubicBezTo>
                    <a:cubicBezTo>
                      <a:pt x="2596" y="957"/>
                      <a:pt x="2594" y="950"/>
                      <a:pt x="2589" y="946"/>
                    </a:cubicBezTo>
                    <a:cubicBezTo>
                      <a:pt x="2586" y="944"/>
                      <a:pt x="2582" y="943"/>
                      <a:pt x="2578" y="943"/>
                    </a:cubicBezTo>
                    <a:cubicBezTo>
                      <a:pt x="2571" y="945"/>
                      <a:pt x="2566" y="950"/>
                      <a:pt x="2565" y="956"/>
                    </a:cubicBezTo>
                    <a:cubicBezTo>
                      <a:pt x="2561" y="971"/>
                      <a:pt x="2572" y="978"/>
                      <a:pt x="2584" y="978"/>
                    </a:cubicBezTo>
                    <a:cubicBezTo>
                      <a:pt x="2612" y="979"/>
                      <a:pt x="2628" y="961"/>
                      <a:pt x="2656" y="980"/>
                    </a:cubicBezTo>
                    <a:cubicBezTo>
                      <a:pt x="2668" y="987"/>
                      <a:pt x="2677" y="1000"/>
                      <a:pt x="2676" y="1016"/>
                    </a:cubicBezTo>
                    <a:cubicBezTo>
                      <a:pt x="2675" y="1037"/>
                      <a:pt x="2661" y="1055"/>
                      <a:pt x="2639" y="1056"/>
                    </a:cubicBezTo>
                    <a:cubicBezTo>
                      <a:pt x="2663" y="1055"/>
                      <a:pt x="2674" y="1024"/>
                      <a:pt x="2665" y="1002"/>
                    </a:cubicBezTo>
                    <a:cubicBezTo>
                      <a:pt x="2661" y="990"/>
                      <a:pt x="2649" y="978"/>
                      <a:pt x="2634" y="976"/>
                    </a:cubicBezTo>
                    <a:cubicBezTo>
                      <a:pt x="2604" y="972"/>
                      <a:pt x="2601" y="1005"/>
                      <a:pt x="2628" y="1009"/>
                    </a:cubicBezTo>
                    <a:cubicBezTo>
                      <a:pt x="2643" y="1011"/>
                      <a:pt x="2653" y="1021"/>
                      <a:pt x="2652" y="1036"/>
                    </a:cubicBezTo>
                    <a:cubicBezTo>
                      <a:pt x="2652" y="1045"/>
                      <a:pt x="2645" y="1053"/>
                      <a:pt x="2639" y="1056"/>
                    </a:cubicBezTo>
                    <a:cubicBezTo>
                      <a:pt x="2640" y="1056"/>
                      <a:pt x="2641" y="1056"/>
                      <a:pt x="2641" y="1056"/>
                    </a:cubicBezTo>
                    <a:cubicBezTo>
                      <a:pt x="2635" y="1057"/>
                      <a:pt x="2630" y="1058"/>
                      <a:pt x="2624" y="1060"/>
                    </a:cubicBezTo>
                    <a:cubicBezTo>
                      <a:pt x="2611" y="1065"/>
                      <a:pt x="2602" y="1071"/>
                      <a:pt x="2593" y="1082"/>
                    </a:cubicBezTo>
                    <a:cubicBezTo>
                      <a:pt x="2592" y="1083"/>
                      <a:pt x="2592" y="1083"/>
                      <a:pt x="2592" y="1083"/>
                    </a:cubicBezTo>
                    <a:cubicBezTo>
                      <a:pt x="2594" y="1070"/>
                      <a:pt x="2605" y="1051"/>
                      <a:pt x="2615" y="1045"/>
                    </a:cubicBezTo>
                    <a:cubicBezTo>
                      <a:pt x="2614" y="1045"/>
                      <a:pt x="2614" y="1044"/>
                      <a:pt x="2614" y="1043"/>
                    </a:cubicBezTo>
                    <a:cubicBezTo>
                      <a:pt x="2604" y="1048"/>
                      <a:pt x="2595" y="1063"/>
                      <a:pt x="2591" y="1075"/>
                    </a:cubicBezTo>
                    <a:cubicBezTo>
                      <a:pt x="2591" y="1074"/>
                      <a:pt x="2591" y="1072"/>
                      <a:pt x="2590" y="1070"/>
                    </a:cubicBezTo>
                    <a:cubicBezTo>
                      <a:pt x="2590" y="1070"/>
                      <a:pt x="2590" y="1070"/>
                      <a:pt x="2590" y="1070"/>
                    </a:cubicBezTo>
                    <a:cubicBezTo>
                      <a:pt x="2589" y="1061"/>
                      <a:pt x="2587" y="1053"/>
                      <a:pt x="2584" y="1045"/>
                    </a:cubicBezTo>
                    <a:cubicBezTo>
                      <a:pt x="2580" y="1036"/>
                      <a:pt x="2572" y="1025"/>
                      <a:pt x="2574" y="1015"/>
                    </a:cubicBezTo>
                    <a:cubicBezTo>
                      <a:pt x="2577" y="1007"/>
                      <a:pt x="2583" y="1001"/>
                      <a:pt x="2592" y="999"/>
                    </a:cubicBezTo>
                    <a:cubicBezTo>
                      <a:pt x="2600" y="998"/>
                      <a:pt x="2609" y="1001"/>
                      <a:pt x="2613" y="1008"/>
                    </a:cubicBezTo>
                    <a:cubicBezTo>
                      <a:pt x="2618" y="1014"/>
                      <a:pt x="2618" y="1022"/>
                      <a:pt x="2614" y="1027"/>
                    </a:cubicBezTo>
                    <a:cubicBezTo>
                      <a:pt x="2610" y="1032"/>
                      <a:pt x="2604" y="1034"/>
                      <a:pt x="2599" y="1033"/>
                    </a:cubicBezTo>
                    <a:cubicBezTo>
                      <a:pt x="2603" y="1033"/>
                      <a:pt x="2607" y="1031"/>
                      <a:pt x="2609" y="1027"/>
                    </a:cubicBezTo>
                    <a:cubicBezTo>
                      <a:pt x="2610" y="1022"/>
                      <a:pt x="2608" y="1017"/>
                      <a:pt x="2603" y="1015"/>
                    </a:cubicBezTo>
                    <a:cubicBezTo>
                      <a:pt x="2599" y="1014"/>
                      <a:pt x="2594" y="1016"/>
                      <a:pt x="2592" y="1021"/>
                    </a:cubicBezTo>
                    <a:cubicBezTo>
                      <a:pt x="2590" y="1024"/>
                      <a:pt x="2592" y="1029"/>
                      <a:pt x="2596" y="1032"/>
                    </a:cubicBezTo>
                    <a:cubicBezTo>
                      <a:pt x="2598" y="1033"/>
                      <a:pt x="2601" y="1033"/>
                      <a:pt x="2603" y="1033"/>
                    </a:cubicBezTo>
                    <a:cubicBezTo>
                      <a:pt x="2607" y="1033"/>
                      <a:pt x="2611" y="1031"/>
                      <a:pt x="2614" y="1028"/>
                    </a:cubicBezTo>
                    <a:cubicBezTo>
                      <a:pt x="2618" y="1022"/>
                      <a:pt x="2618" y="1014"/>
                      <a:pt x="2614" y="1007"/>
                    </a:cubicBezTo>
                    <a:cubicBezTo>
                      <a:pt x="2609" y="1000"/>
                      <a:pt x="2600" y="997"/>
                      <a:pt x="2592" y="998"/>
                    </a:cubicBezTo>
                    <a:cubicBezTo>
                      <a:pt x="2582" y="999"/>
                      <a:pt x="2575" y="1006"/>
                      <a:pt x="2573" y="1015"/>
                    </a:cubicBezTo>
                    <a:cubicBezTo>
                      <a:pt x="2572" y="1018"/>
                      <a:pt x="2572" y="1020"/>
                      <a:pt x="2572" y="1023"/>
                    </a:cubicBezTo>
                    <a:cubicBezTo>
                      <a:pt x="2571" y="1022"/>
                      <a:pt x="2570" y="1020"/>
                      <a:pt x="2570" y="1019"/>
                    </a:cubicBezTo>
                    <a:cubicBezTo>
                      <a:pt x="2557" y="1002"/>
                      <a:pt x="2538" y="991"/>
                      <a:pt x="2535" y="969"/>
                    </a:cubicBezTo>
                    <a:cubicBezTo>
                      <a:pt x="2534" y="969"/>
                      <a:pt x="2533" y="969"/>
                      <a:pt x="2532" y="969"/>
                    </a:cubicBezTo>
                    <a:cubicBezTo>
                      <a:pt x="2532" y="972"/>
                      <a:pt x="2533" y="975"/>
                      <a:pt x="2534" y="979"/>
                    </a:cubicBezTo>
                    <a:cubicBezTo>
                      <a:pt x="2536" y="983"/>
                      <a:pt x="2537" y="987"/>
                      <a:pt x="2540" y="991"/>
                    </a:cubicBezTo>
                    <a:cubicBezTo>
                      <a:pt x="2536" y="989"/>
                      <a:pt x="2532" y="987"/>
                      <a:pt x="2527" y="986"/>
                    </a:cubicBezTo>
                    <a:cubicBezTo>
                      <a:pt x="2517" y="984"/>
                      <a:pt x="2510" y="983"/>
                      <a:pt x="2500" y="984"/>
                    </a:cubicBezTo>
                    <a:cubicBezTo>
                      <a:pt x="2496" y="984"/>
                      <a:pt x="2493" y="985"/>
                      <a:pt x="2490" y="986"/>
                    </a:cubicBezTo>
                    <a:cubicBezTo>
                      <a:pt x="2482" y="988"/>
                      <a:pt x="2476" y="991"/>
                      <a:pt x="2470" y="996"/>
                    </a:cubicBezTo>
                    <a:cubicBezTo>
                      <a:pt x="2463" y="1002"/>
                      <a:pt x="2459" y="1007"/>
                      <a:pt x="2456" y="1015"/>
                    </a:cubicBezTo>
                    <a:cubicBezTo>
                      <a:pt x="2453" y="1022"/>
                      <a:pt x="2453" y="1030"/>
                      <a:pt x="2455" y="1037"/>
                    </a:cubicBezTo>
                    <a:cubicBezTo>
                      <a:pt x="2458" y="1050"/>
                      <a:pt x="2470" y="1058"/>
                      <a:pt x="2482" y="1060"/>
                    </a:cubicBezTo>
                    <a:cubicBezTo>
                      <a:pt x="2495" y="1062"/>
                      <a:pt x="2509" y="1057"/>
                      <a:pt x="2521" y="1050"/>
                    </a:cubicBezTo>
                    <a:cubicBezTo>
                      <a:pt x="2491" y="1052"/>
                      <a:pt x="2490" y="1029"/>
                      <a:pt x="2481" y="1020"/>
                    </a:cubicBezTo>
                    <a:cubicBezTo>
                      <a:pt x="2469" y="1009"/>
                      <a:pt x="2457" y="1016"/>
                      <a:pt x="2455" y="1028"/>
                    </a:cubicBezTo>
                    <a:cubicBezTo>
                      <a:pt x="2455" y="1027"/>
                      <a:pt x="2455" y="1027"/>
                      <a:pt x="2455" y="1027"/>
                    </a:cubicBezTo>
                    <a:cubicBezTo>
                      <a:pt x="2455" y="1023"/>
                      <a:pt x="2456" y="1020"/>
                      <a:pt x="2457" y="1015"/>
                    </a:cubicBezTo>
                    <a:cubicBezTo>
                      <a:pt x="2461" y="1008"/>
                      <a:pt x="2464" y="1003"/>
                      <a:pt x="2471" y="998"/>
                    </a:cubicBezTo>
                    <a:cubicBezTo>
                      <a:pt x="2477" y="993"/>
                      <a:pt x="2483" y="990"/>
                      <a:pt x="2490" y="988"/>
                    </a:cubicBezTo>
                    <a:cubicBezTo>
                      <a:pt x="2502" y="985"/>
                      <a:pt x="2512" y="985"/>
                      <a:pt x="2524" y="988"/>
                    </a:cubicBezTo>
                    <a:cubicBezTo>
                      <a:pt x="2520" y="988"/>
                      <a:pt x="2516" y="987"/>
                      <a:pt x="2513" y="988"/>
                    </a:cubicBezTo>
                    <a:cubicBezTo>
                      <a:pt x="2502" y="989"/>
                      <a:pt x="2491" y="997"/>
                      <a:pt x="2491" y="1009"/>
                    </a:cubicBezTo>
                    <a:cubicBezTo>
                      <a:pt x="2492" y="1014"/>
                      <a:pt x="2495" y="1018"/>
                      <a:pt x="2500" y="1020"/>
                    </a:cubicBezTo>
                    <a:cubicBezTo>
                      <a:pt x="2504" y="1022"/>
                      <a:pt x="2508" y="1021"/>
                      <a:pt x="2511" y="1019"/>
                    </a:cubicBezTo>
                    <a:cubicBezTo>
                      <a:pt x="2514" y="1017"/>
                      <a:pt x="2517" y="1013"/>
                      <a:pt x="2517" y="1009"/>
                    </a:cubicBezTo>
                    <a:cubicBezTo>
                      <a:pt x="2517" y="1004"/>
                      <a:pt x="2514" y="999"/>
                      <a:pt x="2508" y="998"/>
                    </a:cubicBezTo>
                    <a:cubicBezTo>
                      <a:pt x="2505" y="998"/>
                      <a:pt x="2502" y="1000"/>
                      <a:pt x="2501" y="1003"/>
                    </a:cubicBezTo>
                    <a:cubicBezTo>
                      <a:pt x="2500" y="1005"/>
                      <a:pt x="2501" y="1007"/>
                      <a:pt x="2503" y="1008"/>
                    </a:cubicBezTo>
                    <a:cubicBezTo>
                      <a:pt x="2502" y="1006"/>
                      <a:pt x="2503" y="1005"/>
                      <a:pt x="2503" y="1004"/>
                    </a:cubicBezTo>
                    <a:cubicBezTo>
                      <a:pt x="2505" y="1001"/>
                      <a:pt x="2509" y="1002"/>
                      <a:pt x="2510" y="1004"/>
                    </a:cubicBezTo>
                    <a:cubicBezTo>
                      <a:pt x="2511" y="1006"/>
                      <a:pt x="2511" y="1008"/>
                      <a:pt x="2510" y="1010"/>
                    </a:cubicBezTo>
                    <a:cubicBezTo>
                      <a:pt x="2509" y="1013"/>
                      <a:pt x="2506" y="1014"/>
                      <a:pt x="2503" y="1013"/>
                    </a:cubicBezTo>
                    <a:cubicBezTo>
                      <a:pt x="2500" y="1013"/>
                      <a:pt x="2497" y="1010"/>
                      <a:pt x="2497" y="1006"/>
                    </a:cubicBezTo>
                    <a:cubicBezTo>
                      <a:pt x="2497" y="997"/>
                      <a:pt x="2508" y="990"/>
                      <a:pt x="2517" y="989"/>
                    </a:cubicBezTo>
                    <a:cubicBezTo>
                      <a:pt x="2546" y="987"/>
                      <a:pt x="2572" y="1023"/>
                      <a:pt x="2582" y="1050"/>
                    </a:cubicBezTo>
                    <a:cubicBezTo>
                      <a:pt x="2576" y="1042"/>
                      <a:pt x="2569" y="1036"/>
                      <a:pt x="2560" y="1033"/>
                    </a:cubicBezTo>
                    <a:cubicBezTo>
                      <a:pt x="2555" y="1032"/>
                      <a:pt x="2550" y="1032"/>
                      <a:pt x="2544" y="1033"/>
                    </a:cubicBezTo>
                    <a:cubicBezTo>
                      <a:pt x="2550" y="1033"/>
                      <a:pt x="2555" y="1034"/>
                      <a:pt x="2559" y="1035"/>
                    </a:cubicBezTo>
                    <a:cubicBezTo>
                      <a:pt x="2570" y="1039"/>
                      <a:pt x="2578" y="1047"/>
                      <a:pt x="2582" y="1057"/>
                    </a:cubicBezTo>
                    <a:cubicBezTo>
                      <a:pt x="2586" y="1065"/>
                      <a:pt x="2587" y="1072"/>
                      <a:pt x="2587" y="1079"/>
                    </a:cubicBezTo>
                    <a:cubicBezTo>
                      <a:pt x="2587" y="1093"/>
                      <a:pt x="2582" y="1104"/>
                      <a:pt x="2580" y="1117"/>
                    </a:cubicBezTo>
                    <a:cubicBezTo>
                      <a:pt x="2580" y="1118"/>
                      <a:pt x="2580" y="1118"/>
                      <a:pt x="2580" y="1118"/>
                    </a:cubicBezTo>
                    <a:cubicBezTo>
                      <a:pt x="2579" y="1126"/>
                      <a:pt x="2579" y="1133"/>
                      <a:pt x="2580" y="1140"/>
                    </a:cubicBezTo>
                    <a:cubicBezTo>
                      <a:pt x="2581" y="1143"/>
                      <a:pt x="2584" y="1160"/>
                      <a:pt x="2587" y="1161"/>
                    </a:cubicBezTo>
                    <a:cubicBezTo>
                      <a:pt x="2588" y="1159"/>
                      <a:pt x="2586" y="1148"/>
                      <a:pt x="2585" y="1146"/>
                    </a:cubicBezTo>
                    <a:cubicBezTo>
                      <a:pt x="2584" y="1137"/>
                      <a:pt x="2584" y="1128"/>
                      <a:pt x="2584" y="1119"/>
                    </a:cubicBezTo>
                    <a:cubicBezTo>
                      <a:pt x="2584" y="1118"/>
                      <a:pt x="2584" y="1118"/>
                      <a:pt x="2584" y="1118"/>
                    </a:cubicBezTo>
                    <a:cubicBezTo>
                      <a:pt x="2586" y="1105"/>
                      <a:pt x="2588" y="1095"/>
                      <a:pt x="2596" y="1084"/>
                    </a:cubicBezTo>
                    <a:cubicBezTo>
                      <a:pt x="2605" y="1073"/>
                      <a:pt x="2619" y="1063"/>
                      <a:pt x="2634" y="1063"/>
                    </a:cubicBezTo>
                    <a:cubicBezTo>
                      <a:pt x="2643" y="1063"/>
                      <a:pt x="2655" y="1069"/>
                      <a:pt x="2655" y="1079"/>
                    </a:cubicBezTo>
                    <a:cubicBezTo>
                      <a:pt x="2655" y="1082"/>
                      <a:pt x="2653" y="1085"/>
                      <a:pt x="2650" y="1086"/>
                    </a:cubicBezTo>
                    <a:cubicBezTo>
                      <a:pt x="2647" y="1087"/>
                      <a:pt x="2644" y="1086"/>
                      <a:pt x="2642" y="1083"/>
                    </a:cubicBezTo>
                    <a:cubicBezTo>
                      <a:pt x="2641" y="1081"/>
                      <a:pt x="2641" y="1079"/>
                      <a:pt x="2642" y="1077"/>
                    </a:cubicBezTo>
                    <a:cubicBezTo>
                      <a:pt x="2643" y="1075"/>
                      <a:pt x="2647" y="1074"/>
                      <a:pt x="2649" y="1076"/>
                    </a:cubicBezTo>
                    <a:cubicBezTo>
                      <a:pt x="2649" y="1077"/>
                      <a:pt x="2650" y="1079"/>
                      <a:pt x="2649" y="1080"/>
                    </a:cubicBezTo>
                    <a:cubicBezTo>
                      <a:pt x="2651" y="1079"/>
                      <a:pt x="2652" y="1077"/>
                      <a:pt x="2651" y="1075"/>
                    </a:cubicBezTo>
                    <a:cubicBezTo>
                      <a:pt x="2650" y="1072"/>
                      <a:pt x="2646" y="1071"/>
                      <a:pt x="2643" y="1071"/>
                    </a:cubicBezTo>
                    <a:cubicBezTo>
                      <a:pt x="2638" y="1072"/>
                      <a:pt x="2635" y="1078"/>
                      <a:pt x="2635" y="1083"/>
                    </a:cubicBezTo>
                    <a:cubicBezTo>
                      <a:pt x="2636" y="1087"/>
                      <a:pt x="2639" y="1091"/>
                      <a:pt x="2642" y="1092"/>
                    </a:cubicBezTo>
                    <a:cubicBezTo>
                      <a:pt x="2646" y="1094"/>
                      <a:pt x="2650" y="1094"/>
                      <a:pt x="2653" y="1093"/>
                    </a:cubicBezTo>
                    <a:cubicBezTo>
                      <a:pt x="2658" y="1090"/>
                      <a:pt x="2661" y="1086"/>
                      <a:pt x="2661" y="1080"/>
                    </a:cubicBezTo>
                    <a:cubicBezTo>
                      <a:pt x="2661" y="1069"/>
                      <a:pt x="2649" y="1061"/>
                      <a:pt x="2638" y="1061"/>
                    </a:cubicBezTo>
                    <a:cubicBezTo>
                      <a:pt x="2634" y="1061"/>
                      <a:pt x="2631" y="1061"/>
                      <a:pt x="2627" y="1062"/>
                    </a:cubicBezTo>
                    <a:cubicBezTo>
                      <a:pt x="2638" y="1059"/>
                      <a:pt x="2648" y="1058"/>
                      <a:pt x="2661" y="1060"/>
                    </a:cubicBezTo>
                    <a:cubicBezTo>
                      <a:pt x="2668" y="1061"/>
                      <a:pt x="2674" y="1063"/>
                      <a:pt x="2681" y="1068"/>
                    </a:cubicBezTo>
                    <a:cubicBezTo>
                      <a:pt x="2688" y="1073"/>
                      <a:pt x="2692" y="1077"/>
                      <a:pt x="2696" y="1085"/>
                    </a:cubicBezTo>
                    <a:cubicBezTo>
                      <a:pt x="2698" y="1089"/>
                      <a:pt x="2698" y="1092"/>
                      <a:pt x="2699" y="1097"/>
                    </a:cubicBezTo>
                    <a:cubicBezTo>
                      <a:pt x="2699" y="1097"/>
                      <a:pt x="2699" y="1097"/>
                      <a:pt x="2699" y="1097"/>
                    </a:cubicBezTo>
                    <a:cubicBezTo>
                      <a:pt x="2695" y="1086"/>
                      <a:pt x="2683" y="1079"/>
                      <a:pt x="2672" y="1092"/>
                    </a:cubicBezTo>
                    <a:cubicBezTo>
                      <a:pt x="2664" y="1100"/>
                      <a:pt x="2664" y="1124"/>
                      <a:pt x="2635" y="1124"/>
                    </a:cubicBezTo>
                    <a:cubicBezTo>
                      <a:pt x="2647" y="1131"/>
                      <a:pt x="2661" y="1134"/>
                      <a:pt x="2674" y="1131"/>
                    </a:cubicBezTo>
                    <a:cubicBezTo>
                      <a:pt x="2686" y="1128"/>
                      <a:pt x="2697" y="1119"/>
                      <a:pt x="2700" y="1106"/>
                    </a:cubicBezTo>
                    <a:cubicBezTo>
                      <a:pt x="2701" y="1099"/>
                      <a:pt x="2700" y="1091"/>
                      <a:pt x="2697" y="1084"/>
                    </a:cubicBezTo>
                    <a:cubicBezTo>
                      <a:pt x="2693" y="1076"/>
                      <a:pt x="2689" y="1071"/>
                      <a:pt x="2682" y="1066"/>
                    </a:cubicBezTo>
                    <a:cubicBezTo>
                      <a:pt x="2675" y="1061"/>
                      <a:pt x="2669" y="1059"/>
                      <a:pt x="2661" y="1057"/>
                    </a:cubicBezTo>
                    <a:cubicBezTo>
                      <a:pt x="2658" y="1057"/>
                      <a:pt x="2654" y="1056"/>
                      <a:pt x="2651" y="1056"/>
                    </a:cubicBezTo>
                    <a:cubicBezTo>
                      <a:pt x="2649" y="1056"/>
                      <a:pt x="2647" y="1056"/>
                      <a:pt x="2646" y="1056"/>
                    </a:cubicBezTo>
                    <a:cubicBezTo>
                      <a:pt x="2667" y="1054"/>
                      <a:pt x="2679" y="1034"/>
                      <a:pt x="2679" y="1013"/>
                    </a:cubicBezTo>
                    <a:cubicBezTo>
                      <a:pt x="2679" y="1011"/>
                      <a:pt x="2679" y="1009"/>
                      <a:pt x="2679" y="1007"/>
                    </a:cubicBezTo>
                    <a:cubicBezTo>
                      <a:pt x="2677" y="984"/>
                      <a:pt x="2662" y="960"/>
                      <a:pt x="2641" y="947"/>
                    </a:cubicBezTo>
                    <a:close/>
                    <a:moveTo>
                      <a:pt x="2631" y="930"/>
                    </a:moveTo>
                    <a:cubicBezTo>
                      <a:pt x="2630" y="937"/>
                      <a:pt x="2623" y="942"/>
                      <a:pt x="2619" y="943"/>
                    </a:cubicBezTo>
                    <a:cubicBezTo>
                      <a:pt x="2619" y="950"/>
                      <a:pt x="2632" y="954"/>
                      <a:pt x="2638" y="945"/>
                    </a:cubicBezTo>
                    <a:cubicBezTo>
                      <a:pt x="2641" y="939"/>
                      <a:pt x="2637" y="931"/>
                      <a:pt x="2631" y="930"/>
                    </a:cubicBezTo>
                    <a:close/>
                    <a:moveTo>
                      <a:pt x="2643" y="935"/>
                    </a:moveTo>
                    <a:cubicBezTo>
                      <a:pt x="2644" y="924"/>
                      <a:pt x="2641" y="912"/>
                      <a:pt x="2636" y="904"/>
                    </a:cubicBezTo>
                    <a:cubicBezTo>
                      <a:pt x="2631" y="895"/>
                      <a:pt x="2623" y="888"/>
                      <a:pt x="2614" y="882"/>
                    </a:cubicBezTo>
                    <a:cubicBezTo>
                      <a:pt x="2599" y="872"/>
                      <a:pt x="2580" y="866"/>
                      <a:pt x="2571" y="849"/>
                    </a:cubicBezTo>
                    <a:cubicBezTo>
                      <a:pt x="2563" y="835"/>
                      <a:pt x="2568" y="820"/>
                      <a:pt x="2577" y="813"/>
                    </a:cubicBezTo>
                    <a:cubicBezTo>
                      <a:pt x="2585" y="808"/>
                      <a:pt x="2597" y="808"/>
                      <a:pt x="2605" y="814"/>
                    </a:cubicBezTo>
                    <a:cubicBezTo>
                      <a:pt x="2610" y="819"/>
                      <a:pt x="2615" y="830"/>
                      <a:pt x="2609" y="836"/>
                    </a:cubicBezTo>
                    <a:cubicBezTo>
                      <a:pt x="2606" y="839"/>
                      <a:pt x="2601" y="840"/>
                      <a:pt x="2599" y="837"/>
                    </a:cubicBezTo>
                    <a:cubicBezTo>
                      <a:pt x="2603" y="836"/>
                      <a:pt x="2604" y="831"/>
                      <a:pt x="2600" y="827"/>
                    </a:cubicBezTo>
                    <a:cubicBezTo>
                      <a:pt x="2598" y="825"/>
                      <a:pt x="2594" y="823"/>
                      <a:pt x="2591" y="824"/>
                    </a:cubicBezTo>
                    <a:cubicBezTo>
                      <a:pt x="2586" y="824"/>
                      <a:pt x="2581" y="828"/>
                      <a:pt x="2581" y="834"/>
                    </a:cubicBezTo>
                    <a:cubicBezTo>
                      <a:pt x="2579" y="847"/>
                      <a:pt x="2597" y="859"/>
                      <a:pt x="2608" y="864"/>
                    </a:cubicBezTo>
                    <a:cubicBezTo>
                      <a:pt x="2626" y="873"/>
                      <a:pt x="2639" y="886"/>
                      <a:pt x="2645" y="904"/>
                    </a:cubicBezTo>
                    <a:cubicBezTo>
                      <a:pt x="2649" y="915"/>
                      <a:pt x="2649" y="925"/>
                      <a:pt x="2643" y="935"/>
                    </a:cubicBezTo>
                    <a:close/>
                    <a:moveTo>
                      <a:pt x="2667" y="1137"/>
                    </a:moveTo>
                    <a:cubicBezTo>
                      <a:pt x="2682" y="1136"/>
                      <a:pt x="2684" y="1150"/>
                      <a:pt x="2688" y="1159"/>
                    </a:cubicBezTo>
                    <a:cubicBezTo>
                      <a:pt x="2691" y="1169"/>
                      <a:pt x="2700" y="1178"/>
                      <a:pt x="2711" y="1173"/>
                    </a:cubicBezTo>
                    <a:cubicBezTo>
                      <a:pt x="2703" y="1163"/>
                      <a:pt x="2710" y="1159"/>
                      <a:pt x="2707" y="1147"/>
                    </a:cubicBezTo>
                    <a:cubicBezTo>
                      <a:pt x="2703" y="1135"/>
                      <a:pt x="2686" y="1127"/>
                      <a:pt x="2667" y="1137"/>
                    </a:cubicBezTo>
                    <a:close/>
                    <a:moveTo>
                      <a:pt x="2681" y="1225"/>
                    </a:moveTo>
                    <a:cubicBezTo>
                      <a:pt x="2707" y="1207"/>
                      <a:pt x="2726" y="1239"/>
                      <a:pt x="2720" y="1257"/>
                    </a:cubicBezTo>
                    <a:cubicBezTo>
                      <a:pt x="2719" y="1241"/>
                      <a:pt x="2696" y="1222"/>
                      <a:pt x="2681" y="1225"/>
                    </a:cubicBezTo>
                    <a:close/>
                    <a:moveTo>
                      <a:pt x="2664" y="1232"/>
                    </a:moveTo>
                    <a:cubicBezTo>
                      <a:pt x="2660" y="1214"/>
                      <a:pt x="2670" y="1193"/>
                      <a:pt x="2683" y="1185"/>
                    </a:cubicBezTo>
                    <a:cubicBezTo>
                      <a:pt x="2713" y="1168"/>
                      <a:pt x="2731" y="1201"/>
                      <a:pt x="2700" y="1209"/>
                    </a:cubicBezTo>
                    <a:cubicBezTo>
                      <a:pt x="2684" y="1214"/>
                      <a:pt x="2674" y="1217"/>
                      <a:pt x="2664" y="1232"/>
                    </a:cubicBezTo>
                    <a:close/>
                    <a:moveTo>
                      <a:pt x="2704" y="1382"/>
                    </a:moveTo>
                    <a:cubicBezTo>
                      <a:pt x="2732" y="1361"/>
                      <a:pt x="2729" y="1330"/>
                      <a:pt x="2720" y="1304"/>
                    </a:cubicBezTo>
                    <a:cubicBezTo>
                      <a:pt x="2715" y="1290"/>
                      <a:pt x="2702" y="1273"/>
                      <a:pt x="2707" y="1258"/>
                    </a:cubicBezTo>
                    <a:cubicBezTo>
                      <a:pt x="2684" y="1264"/>
                      <a:pt x="2705" y="1306"/>
                      <a:pt x="2710" y="1321"/>
                    </a:cubicBezTo>
                    <a:cubicBezTo>
                      <a:pt x="2718" y="1344"/>
                      <a:pt x="2717" y="1366"/>
                      <a:pt x="2704" y="1382"/>
                    </a:cubicBezTo>
                    <a:close/>
                    <a:moveTo>
                      <a:pt x="2062" y="1281"/>
                    </a:moveTo>
                    <a:cubicBezTo>
                      <a:pt x="2055" y="1257"/>
                      <a:pt x="2019" y="1251"/>
                      <a:pt x="2007" y="1243"/>
                    </a:cubicBezTo>
                    <a:cubicBezTo>
                      <a:pt x="1989" y="1230"/>
                      <a:pt x="1998" y="1212"/>
                      <a:pt x="2019" y="1221"/>
                    </a:cubicBezTo>
                    <a:cubicBezTo>
                      <a:pt x="2039" y="1229"/>
                      <a:pt x="2061" y="1257"/>
                      <a:pt x="2062" y="1281"/>
                    </a:cubicBezTo>
                    <a:close/>
                    <a:moveTo>
                      <a:pt x="1921" y="1226"/>
                    </a:moveTo>
                    <a:cubicBezTo>
                      <a:pt x="1920" y="1258"/>
                      <a:pt x="1891" y="1270"/>
                      <a:pt x="1882" y="1283"/>
                    </a:cubicBezTo>
                    <a:cubicBezTo>
                      <a:pt x="1873" y="1297"/>
                      <a:pt x="1885" y="1308"/>
                      <a:pt x="1899" y="1296"/>
                    </a:cubicBezTo>
                    <a:cubicBezTo>
                      <a:pt x="1916" y="1280"/>
                      <a:pt x="1926" y="1251"/>
                      <a:pt x="1921" y="1226"/>
                    </a:cubicBezTo>
                    <a:close/>
                    <a:moveTo>
                      <a:pt x="2391" y="1237"/>
                    </a:moveTo>
                    <a:cubicBezTo>
                      <a:pt x="2379" y="1223"/>
                      <a:pt x="2365" y="1226"/>
                      <a:pt x="2349" y="1238"/>
                    </a:cubicBezTo>
                    <a:cubicBezTo>
                      <a:pt x="2336" y="1248"/>
                      <a:pt x="2322" y="1249"/>
                      <a:pt x="2314" y="1240"/>
                    </a:cubicBezTo>
                    <a:cubicBezTo>
                      <a:pt x="2313" y="1250"/>
                      <a:pt x="2323" y="1260"/>
                      <a:pt x="2334" y="1260"/>
                    </a:cubicBezTo>
                    <a:cubicBezTo>
                      <a:pt x="2350" y="1259"/>
                      <a:pt x="2357" y="1243"/>
                      <a:pt x="2371" y="1236"/>
                    </a:cubicBezTo>
                    <a:cubicBezTo>
                      <a:pt x="2376" y="1234"/>
                      <a:pt x="2384" y="1233"/>
                      <a:pt x="2391" y="1237"/>
                    </a:cubicBezTo>
                    <a:close/>
                    <a:moveTo>
                      <a:pt x="2049" y="1118"/>
                    </a:moveTo>
                    <a:cubicBezTo>
                      <a:pt x="2048" y="1116"/>
                      <a:pt x="2048" y="1113"/>
                      <a:pt x="2050" y="1112"/>
                    </a:cubicBezTo>
                    <a:cubicBezTo>
                      <a:pt x="2052" y="1111"/>
                      <a:pt x="2054" y="1112"/>
                      <a:pt x="2056" y="1113"/>
                    </a:cubicBezTo>
                    <a:cubicBezTo>
                      <a:pt x="2057" y="1115"/>
                      <a:pt x="2056" y="1117"/>
                      <a:pt x="2054" y="1119"/>
                    </a:cubicBezTo>
                    <a:cubicBezTo>
                      <a:pt x="2053" y="1120"/>
                      <a:pt x="2050" y="1119"/>
                      <a:pt x="2049" y="1118"/>
                    </a:cubicBezTo>
                    <a:close/>
                    <a:moveTo>
                      <a:pt x="2068" y="1127"/>
                    </a:moveTo>
                    <a:cubicBezTo>
                      <a:pt x="2066" y="1124"/>
                      <a:pt x="2067" y="1119"/>
                      <a:pt x="2070" y="1117"/>
                    </a:cubicBezTo>
                    <a:cubicBezTo>
                      <a:pt x="2074" y="1114"/>
                      <a:pt x="2079" y="1115"/>
                      <a:pt x="2081" y="1119"/>
                    </a:cubicBezTo>
                    <a:cubicBezTo>
                      <a:pt x="2083" y="1122"/>
                      <a:pt x="2082" y="1127"/>
                      <a:pt x="2079" y="1129"/>
                    </a:cubicBezTo>
                    <a:cubicBezTo>
                      <a:pt x="2075" y="1131"/>
                      <a:pt x="2071" y="1131"/>
                      <a:pt x="2068" y="1127"/>
                    </a:cubicBezTo>
                    <a:close/>
                    <a:moveTo>
                      <a:pt x="2056" y="1124"/>
                    </a:moveTo>
                    <a:cubicBezTo>
                      <a:pt x="2055" y="1122"/>
                      <a:pt x="2055" y="1119"/>
                      <a:pt x="2058" y="1117"/>
                    </a:cubicBezTo>
                    <a:cubicBezTo>
                      <a:pt x="2060" y="1116"/>
                      <a:pt x="2063" y="1116"/>
                      <a:pt x="2065" y="1119"/>
                    </a:cubicBezTo>
                    <a:cubicBezTo>
                      <a:pt x="2066" y="1121"/>
                      <a:pt x="2065" y="1124"/>
                      <a:pt x="2063" y="1125"/>
                    </a:cubicBezTo>
                    <a:cubicBezTo>
                      <a:pt x="2061" y="1127"/>
                      <a:pt x="2058" y="1126"/>
                      <a:pt x="2056" y="1124"/>
                    </a:cubicBezTo>
                    <a:close/>
                    <a:moveTo>
                      <a:pt x="2255" y="1370"/>
                    </a:moveTo>
                    <a:cubicBezTo>
                      <a:pt x="2256" y="1366"/>
                      <a:pt x="2255" y="1363"/>
                      <a:pt x="2253" y="1361"/>
                    </a:cubicBezTo>
                    <a:cubicBezTo>
                      <a:pt x="2251" y="1358"/>
                      <a:pt x="2247" y="1356"/>
                      <a:pt x="2242" y="1357"/>
                    </a:cubicBezTo>
                    <a:cubicBezTo>
                      <a:pt x="2237" y="1359"/>
                      <a:pt x="2234" y="1364"/>
                      <a:pt x="2235" y="1368"/>
                    </a:cubicBezTo>
                    <a:cubicBezTo>
                      <a:pt x="2235" y="1376"/>
                      <a:pt x="2242" y="1376"/>
                      <a:pt x="2245" y="1379"/>
                    </a:cubicBezTo>
                    <a:cubicBezTo>
                      <a:pt x="2249" y="1383"/>
                      <a:pt x="2249" y="1390"/>
                      <a:pt x="2246" y="1396"/>
                    </a:cubicBezTo>
                    <a:cubicBezTo>
                      <a:pt x="2241" y="1403"/>
                      <a:pt x="2234" y="1407"/>
                      <a:pt x="2225" y="1405"/>
                    </a:cubicBezTo>
                    <a:cubicBezTo>
                      <a:pt x="2221" y="1404"/>
                      <a:pt x="2217" y="1400"/>
                      <a:pt x="2218" y="1395"/>
                    </a:cubicBezTo>
                    <a:cubicBezTo>
                      <a:pt x="2221" y="1399"/>
                      <a:pt x="2228" y="1399"/>
                      <a:pt x="2230" y="1392"/>
                    </a:cubicBezTo>
                    <a:cubicBezTo>
                      <a:pt x="2230" y="1388"/>
                      <a:pt x="2228" y="1381"/>
                      <a:pt x="2226" y="1373"/>
                    </a:cubicBezTo>
                    <a:cubicBezTo>
                      <a:pt x="2223" y="1365"/>
                      <a:pt x="2222" y="1358"/>
                      <a:pt x="2225" y="1351"/>
                    </a:cubicBezTo>
                    <a:cubicBezTo>
                      <a:pt x="2230" y="1338"/>
                      <a:pt x="2246" y="1333"/>
                      <a:pt x="2257" y="1340"/>
                    </a:cubicBezTo>
                    <a:cubicBezTo>
                      <a:pt x="2264" y="1344"/>
                      <a:pt x="2267" y="1350"/>
                      <a:pt x="2268" y="1357"/>
                    </a:cubicBezTo>
                    <a:cubicBezTo>
                      <a:pt x="2270" y="1364"/>
                      <a:pt x="2270" y="1383"/>
                      <a:pt x="2277" y="1390"/>
                    </a:cubicBezTo>
                    <a:cubicBezTo>
                      <a:pt x="2282" y="1394"/>
                      <a:pt x="2288" y="1392"/>
                      <a:pt x="2290" y="1388"/>
                    </a:cubicBezTo>
                    <a:cubicBezTo>
                      <a:pt x="2294" y="1392"/>
                      <a:pt x="2291" y="1400"/>
                      <a:pt x="2285" y="1403"/>
                    </a:cubicBezTo>
                    <a:cubicBezTo>
                      <a:pt x="2275" y="1408"/>
                      <a:pt x="2259" y="1402"/>
                      <a:pt x="2254" y="1388"/>
                    </a:cubicBezTo>
                    <a:cubicBezTo>
                      <a:pt x="2252" y="1383"/>
                      <a:pt x="2253" y="1377"/>
                      <a:pt x="2255" y="1370"/>
                    </a:cubicBezTo>
                    <a:close/>
                    <a:moveTo>
                      <a:pt x="2534" y="939"/>
                    </a:moveTo>
                    <a:cubicBezTo>
                      <a:pt x="2537" y="938"/>
                      <a:pt x="2540" y="939"/>
                      <a:pt x="2542" y="941"/>
                    </a:cubicBezTo>
                    <a:cubicBezTo>
                      <a:pt x="2543" y="944"/>
                      <a:pt x="2542" y="947"/>
                      <a:pt x="2539" y="949"/>
                    </a:cubicBezTo>
                    <a:cubicBezTo>
                      <a:pt x="2536" y="950"/>
                      <a:pt x="2533" y="949"/>
                      <a:pt x="2532" y="946"/>
                    </a:cubicBezTo>
                    <a:cubicBezTo>
                      <a:pt x="2531" y="943"/>
                      <a:pt x="2532" y="940"/>
                      <a:pt x="2534" y="939"/>
                    </a:cubicBezTo>
                    <a:close/>
                    <a:moveTo>
                      <a:pt x="2542" y="932"/>
                    </a:moveTo>
                    <a:cubicBezTo>
                      <a:pt x="2545" y="931"/>
                      <a:pt x="2547" y="932"/>
                      <a:pt x="2548" y="934"/>
                    </a:cubicBezTo>
                    <a:cubicBezTo>
                      <a:pt x="2549" y="936"/>
                      <a:pt x="2548" y="939"/>
                      <a:pt x="2546" y="940"/>
                    </a:cubicBezTo>
                    <a:cubicBezTo>
                      <a:pt x="2544" y="941"/>
                      <a:pt x="2541" y="940"/>
                      <a:pt x="2540" y="938"/>
                    </a:cubicBezTo>
                    <a:cubicBezTo>
                      <a:pt x="2539" y="936"/>
                      <a:pt x="2540" y="933"/>
                      <a:pt x="2542" y="932"/>
                    </a:cubicBezTo>
                    <a:close/>
                    <a:moveTo>
                      <a:pt x="2529" y="951"/>
                    </a:moveTo>
                    <a:cubicBezTo>
                      <a:pt x="2533" y="949"/>
                      <a:pt x="2538" y="951"/>
                      <a:pt x="2540" y="955"/>
                    </a:cubicBezTo>
                    <a:cubicBezTo>
                      <a:pt x="2542" y="959"/>
                      <a:pt x="2541" y="964"/>
                      <a:pt x="2537" y="966"/>
                    </a:cubicBezTo>
                    <a:cubicBezTo>
                      <a:pt x="2532" y="968"/>
                      <a:pt x="2527" y="967"/>
                      <a:pt x="2525" y="963"/>
                    </a:cubicBezTo>
                    <a:cubicBezTo>
                      <a:pt x="2523" y="958"/>
                      <a:pt x="2525" y="953"/>
                      <a:pt x="2529" y="951"/>
                    </a:cubicBezTo>
                    <a:close/>
                    <a:moveTo>
                      <a:pt x="2262" y="1258"/>
                    </a:moveTo>
                    <a:cubicBezTo>
                      <a:pt x="2265" y="1251"/>
                      <a:pt x="2269" y="1245"/>
                      <a:pt x="2275" y="1243"/>
                    </a:cubicBezTo>
                    <a:cubicBezTo>
                      <a:pt x="2281" y="1240"/>
                      <a:pt x="2289" y="1240"/>
                      <a:pt x="2294" y="1244"/>
                    </a:cubicBezTo>
                    <a:cubicBezTo>
                      <a:pt x="2300" y="1250"/>
                      <a:pt x="2301" y="1259"/>
                      <a:pt x="2299" y="1266"/>
                    </a:cubicBezTo>
                    <a:cubicBezTo>
                      <a:pt x="2296" y="1277"/>
                      <a:pt x="2287" y="1284"/>
                      <a:pt x="2276" y="1287"/>
                    </a:cubicBezTo>
                    <a:cubicBezTo>
                      <a:pt x="2268" y="1289"/>
                      <a:pt x="2258" y="1288"/>
                      <a:pt x="2249" y="1285"/>
                    </a:cubicBezTo>
                    <a:cubicBezTo>
                      <a:pt x="2250" y="1286"/>
                      <a:pt x="2251" y="1287"/>
                      <a:pt x="2253" y="1288"/>
                    </a:cubicBezTo>
                    <a:cubicBezTo>
                      <a:pt x="2273" y="1300"/>
                      <a:pt x="2290" y="1315"/>
                      <a:pt x="2305" y="1333"/>
                    </a:cubicBezTo>
                    <a:cubicBezTo>
                      <a:pt x="2321" y="1354"/>
                      <a:pt x="2329" y="1372"/>
                      <a:pt x="2355" y="1384"/>
                    </a:cubicBezTo>
                    <a:cubicBezTo>
                      <a:pt x="2360" y="1386"/>
                      <a:pt x="2366" y="1388"/>
                      <a:pt x="2372" y="1389"/>
                    </a:cubicBezTo>
                    <a:cubicBezTo>
                      <a:pt x="2381" y="1390"/>
                      <a:pt x="2387" y="1390"/>
                      <a:pt x="2396" y="1387"/>
                    </a:cubicBezTo>
                    <a:cubicBezTo>
                      <a:pt x="2404" y="1385"/>
                      <a:pt x="2410" y="1382"/>
                      <a:pt x="2417" y="1377"/>
                    </a:cubicBezTo>
                    <a:cubicBezTo>
                      <a:pt x="2442" y="1358"/>
                      <a:pt x="2446" y="1331"/>
                      <a:pt x="2435" y="1303"/>
                    </a:cubicBezTo>
                    <a:cubicBezTo>
                      <a:pt x="2430" y="1291"/>
                      <a:pt x="2421" y="1283"/>
                      <a:pt x="2408" y="1280"/>
                    </a:cubicBezTo>
                    <a:cubicBezTo>
                      <a:pt x="2397" y="1278"/>
                      <a:pt x="2387" y="1280"/>
                      <a:pt x="2379" y="1289"/>
                    </a:cubicBezTo>
                    <a:cubicBezTo>
                      <a:pt x="2373" y="1295"/>
                      <a:pt x="2370" y="1303"/>
                      <a:pt x="2370" y="1312"/>
                    </a:cubicBezTo>
                    <a:cubicBezTo>
                      <a:pt x="2371" y="1316"/>
                      <a:pt x="2371" y="1319"/>
                      <a:pt x="2373" y="1322"/>
                    </a:cubicBezTo>
                    <a:cubicBezTo>
                      <a:pt x="2373" y="1321"/>
                      <a:pt x="2372" y="1320"/>
                      <a:pt x="2372" y="1319"/>
                    </a:cubicBezTo>
                    <a:cubicBezTo>
                      <a:pt x="2372" y="1311"/>
                      <a:pt x="2378" y="1305"/>
                      <a:pt x="2386" y="1304"/>
                    </a:cubicBezTo>
                    <a:cubicBezTo>
                      <a:pt x="2394" y="1304"/>
                      <a:pt x="2400" y="1310"/>
                      <a:pt x="2401" y="1317"/>
                    </a:cubicBezTo>
                    <a:cubicBezTo>
                      <a:pt x="2401" y="1325"/>
                      <a:pt x="2395" y="1332"/>
                      <a:pt x="2387" y="1332"/>
                    </a:cubicBezTo>
                    <a:cubicBezTo>
                      <a:pt x="2376" y="1333"/>
                      <a:pt x="2369" y="1322"/>
                      <a:pt x="2368" y="1312"/>
                    </a:cubicBezTo>
                    <a:cubicBezTo>
                      <a:pt x="2368" y="1303"/>
                      <a:pt x="2370" y="1294"/>
                      <a:pt x="2376" y="1286"/>
                    </a:cubicBezTo>
                    <a:cubicBezTo>
                      <a:pt x="2384" y="1278"/>
                      <a:pt x="2394" y="1275"/>
                      <a:pt x="2404" y="1276"/>
                    </a:cubicBezTo>
                    <a:cubicBezTo>
                      <a:pt x="2394" y="1274"/>
                      <a:pt x="2384" y="1274"/>
                      <a:pt x="2376" y="1276"/>
                    </a:cubicBezTo>
                    <a:cubicBezTo>
                      <a:pt x="2376" y="1275"/>
                      <a:pt x="2376" y="1273"/>
                      <a:pt x="2374" y="1272"/>
                    </a:cubicBezTo>
                    <a:cubicBezTo>
                      <a:pt x="2389" y="1268"/>
                      <a:pt x="2402" y="1271"/>
                      <a:pt x="2411" y="1275"/>
                    </a:cubicBezTo>
                    <a:cubicBezTo>
                      <a:pt x="2394" y="1265"/>
                      <a:pt x="2375" y="1263"/>
                      <a:pt x="2358" y="1269"/>
                    </a:cubicBezTo>
                    <a:cubicBezTo>
                      <a:pt x="2348" y="1273"/>
                      <a:pt x="2338" y="1279"/>
                      <a:pt x="2329" y="1289"/>
                    </a:cubicBezTo>
                    <a:cubicBezTo>
                      <a:pt x="2325" y="1294"/>
                      <a:pt x="2321" y="1300"/>
                      <a:pt x="2316" y="1305"/>
                    </a:cubicBezTo>
                    <a:cubicBezTo>
                      <a:pt x="2312" y="1310"/>
                      <a:pt x="2308" y="1314"/>
                      <a:pt x="2301" y="1315"/>
                    </a:cubicBezTo>
                    <a:cubicBezTo>
                      <a:pt x="2295" y="1315"/>
                      <a:pt x="2290" y="1313"/>
                      <a:pt x="2287" y="1308"/>
                    </a:cubicBezTo>
                    <a:cubicBezTo>
                      <a:pt x="2285" y="1304"/>
                      <a:pt x="2284" y="1299"/>
                      <a:pt x="2287" y="1295"/>
                    </a:cubicBezTo>
                    <a:cubicBezTo>
                      <a:pt x="2288" y="1293"/>
                      <a:pt x="2291" y="1291"/>
                      <a:pt x="2294" y="1291"/>
                    </a:cubicBezTo>
                    <a:cubicBezTo>
                      <a:pt x="2298" y="1290"/>
                      <a:pt x="2303" y="1292"/>
                      <a:pt x="2303" y="1297"/>
                    </a:cubicBezTo>
                    <a:cubicBezTo>
                      <a:pt x="2303" y="1299"/>
                      <a:pt x="2301" y="1302"/>
                      <a:pt x="2298" y="1303"/>
                    </a:cubicBezTo>
                    <a:cubicBezTo>
                      <a:pt x="2295" y="1303"/>
                      <a:pt x="2292" y="1301"/>
                      <a:pt x="2292" y="1298"/>
                    </a:cubicBezTo>
                    <a:cubicBezTo>
                      <a:pt x="2291" y="1295"/>
                      <a:pt x="2293" y="1292"/>
                      <a:pt x="2296" y="1292"/>
                    </a:cubicBezTo>
                    <a:cubicBezTo>
                      <a:pt x="2296" y="1292"/>
                      <a:pt x="2297" y="1292"/>
                      <a:pt x="2298" y="1292"/>
                    </a:cubicBezTo>
                    <a:cubicBezTo>
                      <a:pt x="2297" y="1291"/>
                      <a:pt x="2295" y="1291"/>
                      <a:pt x="2294" y="1292"/>
                    </a:cubicBezTo>
                    <a:cubicBezTo>
                      <a:pt x="2291" y="1292"/>
                      <a:pt x="2289" y="1294"/>
                      <a:pt x="2288" y="1296"/>
                    </a:cubicBezTo>
                    <a:cubicBezTo>
                      <a:pt x="2286" y="1300"/>
                      <a:pt x="2287" y="1304"/>
                      <a:pt x="2289" y="1307"/>
                    </a:cubicBezTo>
                    <a:cubicBezTo>
                      <a:pt x="2292" y="1311"/>
                      <a:pt x="2296" y="1313"/>
                      <a:pt x="2301" y="1312"/>
                    </a:cubicBezTo>
                    <a:cubicBezTo>
                      <a:pt x="2307" y="1311"/>
                      <a:pt x="2311" y="1308"/>
                      <a:pt x="2314" y="1304"/>
                    </a:cubicBezTo>
                    <a:cubicBezTo>
                      <a:pt x="2319" y="1298"/>
                      <a:pt x="2322" y="1293"/>
                      <a:pt x="2326" y="1288"/>
                    </a:cubicBezTo>
                    <a:cubicBezTo>
                      <a:pt x="2335" y="1278"/>
                      <a:pt x="2346" y="1270"/>
                      <a:pt x="2357" y="1266"/>
                    </a:cubicBezTo>
                    <a:cubicBezTo>
                      <a:pt x="2369" y="1263"/>
                      <a:pt x="2380" y="1262"/>
                      <a:pt x="2392" y="1265"/>
                    </a:cubicBezTo>
                    <a:cubicBezTo>
                      <a:pt x="2409" y="1268"/>
                      <a:pt x="2425" y="1279"/>
                      <a:pt x="2435" y="1294"/>
                    </a:cubicBezTo>
                    <a:cubicBezTo>
                      <a:pt x="2435" y="1293"/>
                      <a:pt x="2435" y="1292"/>
                      <a:pt x="2435" y="1291"/>
                    </a:cubicBezTo>
                    <a:cubicBezTo>
                      <a:pt x="2435" y="1286"/>
                      <a:pt x="2435" y="1281"/>
                      <a:pt x="2435" y="1276"/>
                    </a:cubicBezTo>
                    <a:cubicBezTo>
                      <a:pt x="2436" y="1268"/>
                      <a:pt x="2437" y="1262"/>
                      <a:pt x="2441" y="1255"/>
                    </a:cubicBezTo>
                    <a:cubicBezTo>
                      <a:pt x="2453" y="1231"/>
                      <a:pt x="2484" y="1230"/>
                      <a:pt x="2502" y="1244"/>
                    </a:cubicBezTo>
                    <a:cubicBezTo>
                      <a:pt x="2510" y="1250"/>
                      <a:pt x="2515" y="1258"/>
                      <a:pt x="2517" y="1267"/>
                    </a:cubicBezTo>
                    <a:cubicBezTo>
                      <a:pt x="2514" y="1266"/>
                      <a:pt x="2514" y="1266"/>
                      <a:pt x="2514" y="1266"/>
                    </a:cubicBezTo>
                    <a:cubicBezTo>
                      <a:pt x="2511" y="1259"/>
                      <a:pt x="2506" y="1252"/>
                      <a:pt x="2500" y="1247"/>
                    </a:cubicBezTo>
                    <a:cubicBezTo>
                      <a:pt x="2483" y="1235"/>
                      <a:pt x="2455" y="1235"/>
                      <a:pt x="2444" y="1256"/>
                    </a:cubicBezTo>
                    <a:cubicBezTo>
                      <a:pt x="2441" y="1263"/>
                      <a:pt x="2440" y="1269"/>
                      <a:pt x="2440" y="1277"/>
                    </a:cubicBezTo>
                    <a:cubicBezTo>
                      <a:pt x="2439" y="1281"/>
                      <a:pt x="2439" y="1286"/>
                      <a:pt x="2440" y="1291"/>
                    </a:cubicBezTo>
                    <a:cubicBezTo>
                      <a:pt x="2441" y="1312"/>
                      <a:pt x="2449" y="1326"/>
                      <a:pt x="2443" y="1348"/>
                    </a:cubicBezTo>
                    <a:cubicBezTo>
                      <a:pt x="2440" y="1360"/>
                      <a:pt x="2432" y="1372"/>
                      <a:pt x="2420" y="1381"/>
                    </a:cubicBezTo>
                    <a:cubicBezTo>
                      <a:pt x="2412" y="1386"/>
                      <a:pt x="2406" y="1389"/>
                      <a:pt x="2397" y="1391"/>
                    </a:cubicBezTo>
                    <a:cubicBezTo>
                      <a:pt x="2388" y="1394"/>
                      <a:pt x="2381" y="1394"/>
                      <a:pt x="2371" y="1392"/>
                    </a:cubicBezTo>
                    <a:cubicBezTo>
                      <a:pt x="2358" y="1390"/>
                      <a:pt x="2348" y="1385"/>
                      <a:pt x="2338" y="1376"/>
                    </a:cubicBezTo>
                    <a:cubicBezTo>
                      <a:pt x="2343" y="1382"/>
                      <a:pt x="2347" y="1386"/>
                      <a:pt x="2348" y="1387"/>
                    </a:cubicBezTo>
                    <a:cubicBezTo>
                      <a:pt x="2369" y="1407"/>
                      <a:pt x="2391" y="1425"/>
                      <a:pt x="2414" y="1439"/>
                    </a:cubicBezTo>
                    <a:cubicBezTo>
                      <a:pt x="2421" y="1443"/>
                      <a:pt x="2427" y="1445"/>
                      <a:pt x="2433" y="1444"/>
                    </a:cubicBezTo>
                    <a:cubicBezTo>
                      <a:pt x="2437" y="1443"/>
                      <a:pt x="2440" y="1441"/>
                      <a:pt x="2443" y="1439"/>
                    </a:cubicBezTo>
                    <a:cubicBezTo>
                      <a:pt x="2446" y="1435"/>
                      <a:pt x="2448" y="1428"/>
                      <a:pt x="2444" y="1423"/>
                    </a:cubicBezTo>
                    <a:cubicBezTo>
                      <a:pt x="2442" y="1421"/>
                      <a:pt x="2439" y="1419"/>
                      <a:pt x="2436" y="1420"/>
                    </a:cubicBezTo>
                    <a:cubicBezTo>
                      <a:pt x="2432" y="1421"/>
                      <a:pt x="2430" y="1426"/>
                      <a:pt x="2431" y="1429"/>
                    </a:cubicBezTo>
                    <a:cubicBezTo>
                      <a:pt x="2432" y="1431"/>
                      <a:pt x="2435" y="1433"/>
                      <a:pt x="2438" y="1432"/>
                    </a:cubicBezTo>
                    <a:cubicBezTo>
                      <a:pt x="2436" y="1435"/>
                      <a:pt x="2432" y="1435"/>
                      <a:pt x="2429" y="1432"/>
                    </a:cubicBezTo>
                    <a:cubicBezTo>
                      <a:pt x="2422" y="1425"/>
                      <a:pt x="2428" y="1412"/>
                      <a:pt x="2439" y="1414"/>
                    </a:cubicBezTo>
                    <a:cubicBezTo>
                      <a:pt x="2448" y="1415"/>
                      <a:pt x="2453" y="1422"/>
                      <a:pt x="2452" y="1431"/>
                    </a:cubicBezTo>
                    <a:cubicBezTo>
                      <a:pt x="2451" y="1442"/>
                      <a:pt x="2438" y="1450"/>
                      <a:pt x="2425" y="1445"/>
                    </a:cubicBezTo>
                    <a:cubicBezTo>
                      <a:pt x="2445" y="1456"/>
                      <a:pt x="2466" y="1465"/>
                      <a:pt x="2487" y="1470"/>
                    </a:cubicBezTo>
                    <a:cubicBezTo>
                      <a:pt x="2479" y="1466"/>
                      <a:pt x="2473" y="1460"/>
                      <a:pt x="2468" y="1454"/>
                    </a:cubicBezTo>
                    <a:cubicBezTo>
                      <a:pt x="2451" y="1433"/>
                      <a:pt x="2454" y="1399"/>
                      <a:pt x="2486" y="1392"/>
                    </a:cubicBezTo>
                    <a:cubicBezTo>
                      <a:pt x="2494" y="1391"/>
                      <a:pt x="2503" y="1392"/>
                      <a:pt x="2511" y="1395"/>
                    </a:cubicBezTo>
                    <a:cubicBezTo>
                      <a:pt x="2524" y="1400"/>
                      <a:pt x="2536" y="1412"/>
                      <a:pt x="2549" y="1413"/>
                    </a:cubicBezTo>
                    <a:cubicBezTo>
                      <a:pt x="2556" y="1414"/>
                      <a:pt x="2562" y="1411"/>
                      <a:pt x="2567" y="1406"/>
                    </a:cubicBezTo>
                    <a:cubicBezTo>
                      <a:pt x="2576" y="1395"/>
                      <a:pt x="2570" y="1376"/>
                      <a:pt x="2557" y="1372"/>
                    </a:cubicBezTo>
                    <a:cubicBezTo>
                      <a:pt x="2551" y="1370"/>
                      <a:pt x="2544" y="1373"/>
                      <a:pt x="2541" y="1378"/>
                    </a:cubicBezTo>
                    <a:cubicBezTo>
                      <a:pt x="2537" y="1385"/>
                      <a:pt x="2540" y="1393"/>
                      <a:pt x="2547" y="1394"/>
                    </a:cubicBezTo>
                    <a:cubicBezTo>
                      <a:pt x="2543" y="1395"/>
                      <a:pt x="2538" y="1393"/>
                      <a:pt x="2535" y="1388"/>
                    </a:cubicBezTo>
                    <a:cubicBezTo>
                      <a:pt x="2532" y="1380"/>
                      <a:pt x="2538" y="1370"/>
                      <a:pt x="2546" y="1367"/>
                    </a:cubicBezTo>
                    <a:cubicBezTo>
                      <a:pt x="2556" y="1364"/>
                      <a:pt x="2565" y="1368"/>
                      <a:pt x="2570" y="1373"/>
                    </a:cubicBezTo>
                    <a:cubicBezTo>
                      <a:pt x="2580" y="1384"/>
                      <a:pt x="2581" y="1402"/>
                      <a:pt x="2568" y="1411"/>
                    </a:cubicBezTo>
                    <a:cubicBezTo>
                      <a:pt x="2561" y="1416"/>
                      <a:pt x="2555" y="1418"/>
                      <a:pt x="2549" y="1417"/>
                    </a:cubicBezTo>
                    <a:cubicBezTo>
                      <a:pt x="2538" y="1416"/>
                      <a:pt x="2528" y="1409"/>
                      <a:pt x="2517" y="1409"/>
                    </a:cubicBezTo>
                    <a:cubicBezTo>
                      <a:pt x="2499" y="1409"/>
                      <a:pt x="2483" y="1420"/>
                      <a:pt x="2484" y="1437"/>
                    </a:cubicBezTo>
                    <a:cubicBezTo>
                      <a:pt x="2485" y="1456"/>
                      <a:pt x="2509" y="1475"/>
                      <a:pt x="2529" y="1477"/>
                    </a:cubicBezTo>
                    <a:cubicBezTo>
                      <a:pt x="2540" y="1478"/>
                      <a:pt x="2554" y="1473"/>
                      <a:pt x="2560" y="1463"/>
                    </a:cubicBezTo>
                    <a:cubicBezTo>
                      <a:pt x="2568" y="1450"/>
                      <a:pt x="2561" y="1429"/>
                      <a:pt x="2543" y="1430"/>
                    </a:cubicBezTo>
                    <a:cubicBezTo>
                      <a:pt x="2538" y="1430"/>
                      <a:pt x="2533" y="1433"/>
                      <a:pt x="2530" y="1437"/>
                    </a:cubicBezTo>
                    <a:cubicBezTo>
                      <a:pt x="2525" y="1444"/>
                      <a:pt x="2529" y="1458"/>
                      <a:pt x="2540" y="1457"/>
                    </a:cubicBezTo>
                    <a:cubicBezTo>
                      <a:pt x="2546" y="1457"/>
                      <a:pt x="2550" y="1451"/>
                      <a:pt x="2546" y="1447"/>
                    </a:cubicBezTo>
                    <a:cubicBezTo>
                      <a:pt x="2553" y="1449"/>
                      <a:pt x="2552" y="1459"/>
                      <a:pt x="2543" y="1461"/>
                    </a:cubicBezTo>
                    <a:cubicBezTo>
                      <a:pt x="2528" y="1465"/>
                      <a:pt x="2517" y="1446"/>
                      <a:pt x="2528" y="1434"/>
                    </a:cubicBezTo>
                    <a:cubicBezTo>
                      <a:pt x="2534" y="1427"/>
                      <a:pt x="2547" y="1423"/>
                      <a:pt x="2557" y="1430"/>
                    </a:cubicBezTo>
                    <a:cubicBezTo>
                      <a:pt x="2570" y="1439"/>
                      <a:pt x="2571" y="1462"/>
                      <a:pt x="2556" y="1474"/>
                    </a:cubicBezTo>
                    <a:cubicBezTo>
                      <a:pt x="2554" y="1475"/>
                      <a:pt x="2553" y="1476"/>
                      <a:pt x="2551" y="1477"/>
                    </a:cubicBezTo>
                    <a:cubicBezTo>
                      <a:pt x="2557" y="1475"/>
                      <a:pt x="2563" y="1473"/>
                      <a:pt x="2570" y="1469"/>
                    </a:cubicBezTo>
                    <a:cubicBezTo>
                      <a:pt x="2570" y="1469"/>
                      <a:pt x="2570" y="1469"/>
                      <a:pt x="2570" y="1469"/>
                    </a:cubicBezTo>
                    <a:cubicBezTo>
                      <a:pt x="2579" y="1463"/>
                      <a:pt x="2584" y="1459"/>
                      <a:pt x="2591" y="1450"/>
                    </a:cubicBezTo>
                    <a:cubicBezTo>
                      <a:pt x="2588" y="1460"/>
                      <a:pt x="2580" y="1466"/>
                      <a:pt x="2572" y="1472"/>
                    </a:cubicBezTo>
                    <a:cubicBezTo>
                      <a:pt x="2572" y="1472"/>
                      <a:pt x="2572" y="1472"/>
                      <a:pt x="2572" y="1472"/>
                    </a:cubicBezTo>
                    <a:cubicBezTo>
                      <a:pt x="2567" y="1474"/>
                      <a:pt x="2563" y="1476"/>
                      <a:pt x="2558" y="1477"/>
                    </a:cubicBezTo>
                    <a:cubicBezTo>
                      <a:pt x="2573" y="1476"/>
                      <a:pt x="2588" y="1474"/>
                      <a:pt x="2603" y="1469"/>
                    </a:cubicBezTo>
                    <a:cubicBezTo>
                      <a:pt x="2630" y="1460"/>
                      <a:pt x="2648" y="1449"/>
                      <a:pt x="2667" y="1429"/>
                    </a:cubicBezTo>
                    <a:cubicBezTo>
                      <a:pt x="2683" y="1409"/>
                      <a:pt x="2694" y="1386"/>
                      <a:pt x="2698" y="1361"/>
                    </a:cubicBezTo>
                    <a:cubicBezTo>
                      <a:pt x="2700" y="1349"/>
                      <a:pt x="2701" y="1342"/>
                      <a:pt x="2696" y="1330"/>
                    </a:cubicBezTo>
                    <a:cubicBezTo>
                      <a:pt x="2686" y="1306"/>
                      <a:pt x="2662" y="1288"/>
                      <a:pt x="2642" y="1287"/>
                    </a:cubicBezTo>
                    <a:cubicBezTo>
                      <a:pt x="2631" y="1287"/>
                      <a:pt x="2619" y="1293"/>
                      <a:pt x="2621" y="1306"/>
                    </a:cubicBezTo>
                    <a:cubicBezTo>
                      <a:pt x="2622" y="1313"/>
                      <a:pt x="2627" y="1317"/>
                      <a:pt x="2635" y="1316"/>
                    </a:cubicBezTo>
                    <a:cubicBezTo>
                      <a:pt x="2628" y="1325"/>
                      <a:pt x="2610" y="1318"/>
                      <a:pt x="2606" y="1304"/>
                    </a:cubicBezTo>
                    <a:cubicBezTo>
                      <a:pt x="2601" y="1289"/>
                      <a:pt x="2607" y="1277"/>
                      <a:pt x="2615" y="1271"/>
                    </a:cubicBezTo>
                    <a:cubicBezTo>
                      <a:pt x="2628" y="1261"/>
                      <a:pt x="2648" y="1261"/>
                      <a:pt x="2665" y="1272"/>
                    </a:cubicBezTo>
                    <a:cubicBezTo>
                      <a:pt x="2681" y="1284"/>
                      <a:pt x="2693" y="1302"/>
                      <a:pt x="2698" y="1321"/>
                    </a:cubicBezTo>
                    <a:cubicBezTo>
                      <a:pt x="2697" y="1317"/>
                      <a:pt x="2696" y="1313"/>
                      <a:pt x="2695" y="1308"/>
                    </a:cubicBezTo>
                    <a:cubicBezTo>
                      <a:pt x="2686" y="1279"/>
                      <a:pt x="2668" y="1254"/>
                      <a:pt x="2641" y="1238"/>
                    </a:cubicBezTo>
                    <a:cubicBezTo>
                      <a:pt x="2627" y="1231"/>
                      <a:pt x="2614" y="1230"/>
                      <a:pt x="2599" y="1238"/>
                    </a:cubicBezTo>
                    <a:cubicBezTo>
                      <a:pt x="2590" y="1243"/>
                      <a:pt x="2579" y="1255"/>
                      <a:pt x="2579" y="1266"/>
                    </a:cubicBezTo>
                    <a:cubicBezTo>
                      <a:pt x="2579" y="1275"/>
                      <a:pt x="2587" y="1283"/>
                      <a:pt x="2596" y="1278"/>
                    </a:cubicBezTo>
                    <a:cubicBezTo>
                      <a:pt x="2597" y="1284"/>
                      <a:pt x="2590" y="1290"/>
                      <a:pt x="2583" y="1288"/>
                    </a:cubicBezTo>
                    <a:cubicBezTo>
                      <a:pt x="2577" y="1287"/>
                      <a:pt x="2571" y="1280"/>
                      <a:pt x="2570" y="1272"/>
                    </a:cubicBezTo>
                    <a:cubicBezTo>
                      <a:pt x="2569" y="1267"/>
                      <a:pt x="2570" y="1261"/>
                      <a:pt x="2573" y="1256"/>
                    </a:cubicBezTo>
                    <a:cubicBezTo>
                      <a:pt x="2577" y="1247"/>
                      <a:pt x="2586" y="1239"/>
                      <a:pt x="2596" y="1234"/>
                    </a:cubicBezTo>
                    <a:cubicBezTo>
                      <a:pt x="2603" y="1231"/>
                      <a:pt x="2611" y="1229"/>
                      <a:pt x="2618" y="1230"/>
                    </a:cubicBezTo>
                    <a:cubicBezTo>
                      <a:pt x="2596" y="1226"/>
                      <a:pt x="2573" y="1232"/>
                      <a:pt x="2556" y="1250"/>
                    </a:cubicBezTo>
                    <a:cubicBezTo>
                      <a:pt x="2548" y="1259"/>
                      <a:pt x="2543" y="1269"/>
                      <a:pt x="2541" y="1281"/>
                    </a:cubicBezTo>
                    <a:cubicBezTo>
                      <a:pt x="2531" y="1333"/>
                      <a:pt x="2575" y="1317"/>
                      <a:pt x="2600" y="1322"/>
                    </a:cubicBezTo>
                    <a:cubicBezTo>
                      <a:pt x="2633" y="1329"/>
                      <a:pt x="2617" y="1370"/>
                      <a:pt x="2584" y="1364"/>
                    </a:cubicBezTo>
                    <a:cubicBezTo>
                      <a:pt x="2555" y="1359"/>
                      <a:pt x="2542" y="1332"/>
                      <a:pt x="2539" y="1306"/>
                    </a:cubicBezTo>
                    <a:cubicBezTo>
                      <a:pt x="2539" y="1311"/>
                      <a:pt x="2538" y="1316"/>
                      <a:pt x="2536" y="1320"/>
                    </a:cubicBezTo>
                    <a:cubicBezTo>
                      <a:pt x="2532" y="1330"/>
                      <a:pt x="2520" y="1338"/>
                      <a:pt x="2509" y="1334"/>
                    </a:cubicBezTo>
                    <a:cubicBezTo>
                      <a:pt x="2504" y="1332"/>
                      <a:pt x="2501" y="1327"/>
                      <a:pt x="2501" y="1322"/>
                    </a:cubicBezTo>
                    <a:cubicBezTo>
                      <a:pt x="2500" y="1318"/>
                      <a:pt x="2502" y="1314"/>
                      <a:pt x="2505" y="1312"/>
                    </a:cubicBezTo>
                    <a:cubicBezTo>
                      <a:pt x="2508" y="1309"/>
                      <a:pt x="2513" y="1308"/>
                      <a:pt x="2516" y="1309"/>
                    </a:cubicBezTo>
                    <a:cubicBezTo>
                      <a:pt x="2522" y="1310"/>
                      <a:pt x="2525" y="1316"/>
                      <a:pt x="2524" y="1321"/>
                    </a:cubicBezTo>
                    <a:cubicBezTo>
                      <a:pt x="2524" y="1324"/>
                      <a:pt x="2521" y="1327"/>
                      <a:pt x="2518" y="1327"/>
                    </a:cubicBezTo>
                    <a:cubicBezTo>
                      <a:pt x="2516" y="1327"/>
                      <a:pt x="2514" y="1326"/>
                      <a:pt x="2513" y="1323"/>
                    </a:cubicBezTo>
                    <a:cubicBezTo>
                      <a:pt x="2515" y="1324"/>
                      <a:pt x="2516" y="1325"/>
                      <a:pt x="2518" y="1324"/>
                    </a:cubicBezTo>
                    <a:cubicBezTo>
                      <a:pt x="2521" y="1323"/>
                      <a:pt x="2521" y="1320"/>
                      <a:pt x="2519" y="1317"/>
                    </a:cubicBezTo>
                    <a:cubicBezTo>
                      <a:pt x="2518" y="1316"/>
                      <a:pt x="2516" y="1315"/>
                      <a:pt x="2514" y="1316"/>
                    </a:cubicBezTo>
                    <a:cubicBezTo>
                      <a:pt x="2511" y="1316"/>
                      <a:pt x="2509" y="1318"/>
                      <a:pt x="2508" y="1321"/>
                    </a:cubicBezTo>
                    <a:cubicBezTo>
                      <a:pt x="2508" y="1325"/>
                      <a:pt x="2510" y="1328"/>
                      <a:pt x="2513" y="1329"/>
                    </a:cubicBezTo>
                    <a:cubicBezTo>
                      <a:pt x="2522" y="1333"/>
                      <a:pt x="2532" y="1324"/>
                      <a:pt x="2536" y="1316"/>
                    </a:cubicBezTo>
                    <a:cubicBezTo>
                      <a:pt x="2537" y="1314"/>
                      <a:pt x="2537" y="1311"/>
                      <a:pt x="2538" y="1309"/>
                    </a:cubicBezTo>
                    <a:cubicBezTo>
                      <a:pt x="2539" y="1301"/>
                      <a:pt x="2538" y="1292"/>
                      <a:pt x="2539" y="1284"/>
                    </a:cubicBezTo>
                    <a:cubicBezTo>
                      <a:pt x="2541" y="1275"/>
                      <a:pt x="2543" y="1268"/>
                      <a:pt x="2547" y="1260"/>
                    </a:cubicBezTo>
                    <a:cubicBezTo>
                      <a:pt x="2545" y="1263"/>
                      <a:pt x="2542" y="1265"/>
                      <a:pt x="2540" y="1266"/>
                    </a:cubicBezTo>
                    <a:cubicBezTo>
                      <a:pt x="2523" y="1276"/>
                      <a:pt x="2502" y="1270"/>
                      <a:pt x="2490" y="1256"/>
                    </a:cubicBezTo>
                    <a:cubicBezTo>
                      <a:pt x="2487" y="1251"/>
                      <a:pt x="2485" y="1247"/>
                      <a:pt x="2484" y="1242"/>
                    </a:cubicBezTo>
                    <a:cubicBezTo>
                      <a:pt x="2487" y="1242"/>
                      <a:pt x="2487" y="1242"/>
                      <a:pt x="2487" y="1242"/>
                    </a:cubicBezTo>
                    <a:cubicBezTo>
                      <a:pt x="2488" y="1246"/>
                      <a:pt x="2490" y="1250"/>
                      <a:pt x="2493" y="1254"/>
                    </a:cubicBezTo>
                    <a:cubicBezTo>
                      <a:pt x="2504" y="1267"/>
                      <a:pt x="2523" y="1273"/>
                      <a:pt x="2539" y="1264"/>
                    </a:cubicBezTo>
                    <a:cubicBezTo>
                      <a:pt x="2548" y="1259"/>
                      <a:pt x="2550" y="1254"/>
                      <a:pt x="2557" y="1247"/>
                    </a:cubicBezTo>
                    <a:cubicBezTo>
                      <a:pt x="2580" y="1223"/>
                      <a:pt x="2614" y="1221"/>
                      <a:pt x="2642" y="1236"/>
                    </a:cubicBezTo>
                    <a:cubicBezTo>
                      <a:pt x="2651" y="1241"/>
                      <a:pt x="2658" y="1246"/>
                      <a:pt x="2664" y="1252"/>
                    </a:cubicBezTo>
                    <a:cubicBezTo>
                      <a:pt x="2653" y="1237"/>
                      <a:pt x="2640" y="1224"/>
                      <a:pt x="2626" y="1217"/>
                    </a:cubicBezTo>
                    <a:cubicBezTo>
                      <a:pt x="2596" y="1203"/>
                      <a:pt x="2558" y="1181"/>
                      <a:pt x="2537" y="1175"/>
                    </a:cubicBezTo>
                    <a:cubicBezTo>
                      <a:pt x="2527" y="1172"/>
                      <a:pt x="2515" y="1173"/>
                      <a:pt x="2506" y="1179"/>
                    </a:cubicBezTo>
                    <a:cubicBezTo>
                      <a:pt x="2510" y="1174"/>
                      <a:pt x="2516" y="1172"/>
                      <a:pt x="2523" y="1172"/>
                    </a:cubicBezTo>
                    <a:cubicBezTo>
                      <a:pt x="2523" y="1172"/>
                      <a:pt x="2523" y="1172"/>
                      <a:pt x="2523" y="1172"/>
                    </a:cubicBezTo>
                    <a:cubicBezTo>
                      <a:pt x="2526" y="1171"/>
                      <a:pt x="2529" y="1171"/>
                      <a:pt x="2532" y="1172"/>
                    </a:cubicBezTo>
                    <a:cubicBezTo>
                      <a:pt x="2522" y="1167"/>
                      <a:pt x="2511" y="1165"/>
                      <a:pt x="2499" y="1167"/>
                    </a:cubicBezTo>
                    <a:cubicBezTo>
                      <a:pt x="2488" y="1170"/>
                      <a:pt x="2479" y="1176"/>
                      <a:pt x="2473" y="1186"/>
                    </a:cubicBezTo>
                    <a:cubicBezTo>
                      <a:pt x="2472" y="1186"/>
                      <a:pt x="2471" y="1185"/>
                      <a:pt x="2471" y="1185"/>
                    </a:cubicBezTo>
                    <a:cubicBezTo>
                      <a:pt x="2475" y="1178"/>
                      <a:pt x="2481" y="1171"/>
                      <a:pt x="2491" y="1167"/>
                    </a:cubicBezTo>
                    <a:cubicBezTo>
                      <a:pt x="2499" y="1164"/>
                      <a:pt x="2508" y="1163"/>
                      <a:pt x="2515" y="1165"/>
                    </a:cubicBezTo>
                    <a:cubicBezTo>
                      <a:pt x="2510" y="1163"/>
                      <a:pt x="2507" y="1157"/>
                      <a:pt x="2507" y="1153"/>
                    </a:cubicBezTo>
                    <a:cubicBezTo>
                      <a:pt x="2507" y="1149"/>
                      <a:pt x="2509" y="1146"/>
                      <a:pt x="2512" y="1144"/>
                    </a:cubicBezTo>
                    <a:cubicBezTo>
                      <a:pt x="2516" y="1141"/>
                      <a:pt x="2521" y="1141"/>
                      <a:pt x="2525" y="1147"/>
                    </a:cubicBezTo>
                    <a:cubicBezTo>
                      <a:pt x="2526" y="1149"/>
                      <a:pt x="2526" y="1153"/>
                      <a:pt x="2524" y="1155"/>
                    </a:cubicBezTo>
                    <a:cubicBezTo>
                      <a:pt x="2520" y="1159"/>
                      <a:pt x="2514" y="1156"/>
                      <a:pt x="2515" y="1152"/>
                    </a:cubicBezTo>
                    <a:cubicBezTo>
                      <a:pt x="2516" y="1154"/>
                      <a:pt x="2517" y="1155"/>
                      <a:pt x="2519" y="1155"/>
                    </a:cubicBezTo>
                    <a:cubicBezTo>
                      <a:pt x="2522" y="1155"/>
                      <a:pt x="2524" y="1152"/>
                      <a:pt x="2523" y="1149"/>
                    </a:cubicBezTo>
                    <a:cubicBezTo>
                      <a:pt x="2522" y="1147"/>
                      <a:pt x="2520" y="1146"/>
                      <a:pt x="2518" y="1145"/>
                    </a:cubicBezTo>
                    <a:cubicBezTo>
                      <a:pt x="2513" y="1144"/>
                      <a:pt x="2507" y="1150"/>
                      <a:pt x="2510" y="1157"/>
                    </a:cubicBezTo>
                    <a:cubicBezTo>
                      <a:pt x="2512" y="1164"/>
                      <a:pt x="2522" y="1166"/>
                      <a:pt x="2528" y="1168"/>
                    </a:cubicBezTo>
                    <a:cubicBezTo>
                      <a:pt x="2535" y="1171"/>
                      <a:pt x="2544" y="1174"/>
                      <a:pt x="2548" y="1175"/>
                    </a:cubicBezTo>
                    <a:cubicBezTo>
                      <a:pt x="2554" y="1178"/>
                      <a:pt x="2569" y="1184"/>
                      <a:pt x="2585" y="1193"/>
                    </a:cubicBezTo>
                    <a:cubicBezTo>
                      <a:pt x="2583" y="1191"/>
                      <a:pt x="2580" y="1188"/>
                      <a:pt x="2578" y="1185"/>
                    </a:cubicBezTo>
                    <a:cubicBezTo>
                      <a:pt x="2577" y="1184"/>
                      <a:pt x="2569" y="1173"/>
                      <a:pt x="2571" y="1172"/>
                    </a:cubicBezTo>
                    <a:cubicBezTo>
                      <a:pt x="2572" y="1172"/>
                      <a:pt x="2577" y="1178"/>
                      <a:pt x="2578" y="1179"/>
                    </a:cubicBezTo>
                    <a:cubicBezTo>
                      <a:pt x="2581" y="1183"/>
                      <a:pt x="2585" y="1187"/>
                      <a:pt x="2590" y="1191"/>
                    </a:cubicBezTo>
                    <a:cubicBezTo>
                      <a:pt x="2591" y="1192"/>
                      <a:pt x="2593" y="1194"/>
                      <a:pt x="2595" y="1195"/>
                    </a:cubicBezTo>
                    <a:cubicBezTo>
                      <a:pt x="2602" y="1201"/>
                      <a:pt x="2609" y="1204"/>
                      <a:pt x="2617" y="1208"/>
                    </a:cubicBezTo>
                    <a:cubicBezTo>
                      <a:pt x="2618" y="1208"/>
                      <a:pt x="2619" y="1208"/>
                      <a:pt x="2620" y="1209"/>
                    </a:cubicBezTo>
                    <a:cubicBezTo>
                      <a:pt x="2618" y="1207"/>
                      <a:pt x="2616" y="1206"/>
                      <a:pt x="2614" y="1204"/>
                    </a:cubicBezTo>
                    <a:cubicBezTo>
                      <a:pt x="2607" y="1199"/>
                      <a:pt x="2603" y="1194"/>
                      <a:pt x="2599" y="1187"/>
                    </a:cubicBezTo>
                    <a:cubicBezTo>
                      <a:pt x="2589" y="1167"/>
                      <a:pt x="2599" y="1150"/>
                      <a:pt x="2615" y="1141"/>
                    </a:cubicBezTo>
                    <a:cubicBezTo>
                      <a:pt x="2629" y="1133"/>
                      <a:pt x="2646" y="1130"/>
                      <a:pt x="2661" y="1138"/>
                    </a:cubicBezTo>
                    <a:cubicBezTo>
                      <a:pt x="2673" y="1145"/>
                      <a:pt x="2678" y="1157"/>
                      <a:pt x="2675" y="1171"/>
                    </a:cubicBezTo>
                    <a:cubicBezTo>
                      <a:pt x="2673" y="1177"/>
                      <a:pt x="2671" y="1181"/>
                      <a:pt x="2666" y="1186"/>
                    </a:cubicBezTo>
                    <a:cubicBezTo>
                      <a:pt x="2662" y="1189"/>
                      <a:pt x="2658" y="1191"/>
                      <a:pt x="2653" y="1191"/>
                    </a:cubicBezTo>
                    <a:cubicBezTo>
                      <a:pt x="2647" y="1191"/>
                      <a:pt x="2641" y="1189"/>
                      <a:pt x="2637" y="1184"/>
                    </a:cubicBezTo>
                    <a:cubicBezTo>
                      <a:pt x="2635" y="1180"/>
                      <a:pt x="2634" y="1177"/>
                      <a:pt x="2635" y="1173"/>
                    </a:cubicBezTo>
                    <a:cubicBezTo>
                      <a:pt x="2637" y="1169"/>
                      <a:pt x="2639" y="1166"/>
                      <a:pt x="2643" y="1164"/>
                    </a:cubicBezTo>
                    <a:cubicBezTo>
                      <a:pt x="2648" y="1162"/>
                      <a:pt x="2653" y="1162"/>
                      <a:pt x="2657" y="1166"/>
                    </a:cubicBezTo>
                    <a:cubicBezTo>
                      <a:pt x="2660" y="1169"/>
                      <a:pt x="2661" y="1175"/>
                      <a:pt x="2658" y="1179"/>
                    </a:cubicBezTo>
                    <a:cubicBezTo>
                      <a:pt x="2655" y="1184"/>
                      <a:pt x="2648" y="1186"/>
                      <a:pt x="2643" y="1182"/>
                    </a:cubicBezTo>
                    <a:cubicBezTo>
                      <a:pt x="2638" y="1179"/>
                      <a:pt x="2637" y="1173"/>
                      <a:pt x="2640" y="1168"/>
                    </a:cubicBezTo>
                    <a:cubicBezTo>
                      <a:pt x="2641" y="1166"/>
                      <a:pt x="2643" y="1165"/>
                      <a:pt x="2645" y="1164"/>
                    </a:cubicBezTo>
                    <a:cubicBezTo>
                      <a:pt x="2644" y="1164"/>
                      <a:pt x="2644" y="1164"/>
                      <a:pt x="2644" y="1164"/>
                    </a:cubicBezTo>
                    <a:cubicBezTo>
                      <a:pt x="2640" y="1166"/>
                      <a:pt x="2637" y="1169"/>
                      <a:pt x="2636" y="1173"/>
                    </a:cubicBezTo>
                    <a:cubicBezTo>
                      <a:pt x="2635" y="1177"/>
                      <a:pt x="2636" y="1180"/>
                      <a:pt x="2638" y="1183"/>
                    </a:cubicBezTo>
                    <a:cubicBezTo>
                      <a:pt x="2642" y="1188"/>
                      <a:pt x="2647" y="1190"/>
                      <a:pt x="2653" y="1190"/>
                    </a:cubicBezTo>
                    <a:cubicBezTo>
                      <a:pt x="2658" y="1190"/>
                      <a:pt x="2661" y="1188"/>
                      <a:pt x="2665" y="1185"/>
                    </a:cubicBezTo>
                    <a:cubicBezTo>
                      <a:pt x="2669" y="1181"/>
                      <a:pt x="2672" y="1176"/>
                      <a:pt x="2673" y="1170"/>
                    </a:cubicBezTo>
                    <a:cubicBezTo>
                      <a:pt x="2676" y="1157"/>
                      <a:pt x="2671" y="1147"/>
                      <a:pt x="2660" y="1140"/>
                    </a:cubicBezTo>
                    <a:cubicBezTo>
                      <a:pt x="2646" y="1133"/>
                      <a:pt x="2628" y="1136"/>
                      <a:pt x="2616" y="1144"/>
                    </a:cubicBezTo>
                    <a:cubicBezTo>
                      <a:pt x="2602" y="1153"/>
                      <a:pt x="2594" y="1168"/>
                      <a:pt x="2603" y="1185"/>
                    </a:cubicBezTo>
                    <a:cubicBezTo>
                      <a:pt x="2607" y="1191"/>
                      <a:pt x="2611" y="1196"/>
                      <a:pt x="2616" y="1200"/>
                    </a:cubicBezTo>
                    <a:cubicBezTo>
                      <a:pt x="2637" y="1217"/>
                      <a:pt x="2655" y="1233"/>
                      <a:pt x="2670" y="1256"/>
                    </a:cubicBezTo>
                    <a:cubicBezTo>
                      <a:pt x="2670" y="1255"/>
                      <a:pt x="2669" y="1253"/>
                      <a:pt x="2669" y="1252"/>
                    </a:cubicBezTo>
                    <a:cubicBezTo>
                      <a:pt x="2668" y="1242"/>
                      <a:pt x="2671" y="1231"/>
                      <a:pt x="2682" y="1229"/>
                    </a:cubicBezTo>
                    <a:cubicBezTo>
                      <a:pt x="2690" y="1228"/>
                      <a:pt x="2697" y="1233"/>
                      <a:pt x="2699" y="1240"/>
                    </a:cubicBezTo>
                    <a:cubicBezTo>
                      <a:pt x="2701" y="1246"/>
                      <a:pt x="2701" y="1252"/>
                      <a:pt x="2695" y="1256"/>
                    </a:cubicBezTo>
                    <a:cubicBezTo>
                      <a:pt x="2692" y="1259"/>
                      <a:pt x="2686" y="1258"/>
                      <a:pt x="2686" y="1253"/>
                    </a:cubicBezTo>
                    <a:cubicBezTo>
                      <a:pt x="2685" y="1247"/>
                      <a:pt x="2690" y="1247"/>
                      <a:pt x="2690" y="1242"/>
                    </a:cubicBezTo>
                    <a:cubicBezTo>
                      <a:pt x="2690" y="1238"/>
                      <a:pt x="2688" y="1234"/>
                      <a:pt x="2684" y="1234"/>
                    </a:cubicBezTo>
                    <a:cubicBezTo>
                      <a:pt x="2676" y="1234"/>
                      <a:pt x="2673" y="1242"/>
                      <a:pt x="2673" y="1249"/>
                    </a:cubicBezTo>
                    <a:cubicBezTo>
                      <a:pt x="2674" y="1263"/>
                      <a:pt x="2680" y="1269"/>
                      <a:pt x="2686" y="1281"/>
                    </a:cubicBezTo>
                    <a:cubicBezTo>
                      <a:pt x="2691" y="1289"/>
                      <a:pt x="2695" y="1297"/>
                      <a:pt x="2698" y="1307"/>
                    </a:cubicBezTo>
                    <a:cubicBezTo>
                      <a:pt x="2707" y="1336"/>
                      <a:pt x="2705" y="1366"/>
                      <a:pt x="2693" y="1394"/>
                    </a:cubicBezTo>
                    <a:cubicBezTo>
                      <a:pt x="2697" y="1389"/>
                      <a:pt x="2702" y="1386"/>
                      <a:pt x="2707" y="1386"/>
                    </a:cubicBezTo>
                    <a:cubicBezTo>
                      <a:pt x="2712" y="1387"/>
                      <a:pt x="2716" y="1390"/>
                      <a:pt x="2717" y="1397"/>
                    </a:cubicBezTo>
                    <a:cubicBezTo>
                      <a:pt x="2716" y="1396"/>
                      <a:pt x="2714" y="1396"/>
                      <a:pt x="2713" y="1397"/>
                    </a:cubicBezTo>
                    <a:cubicBezTo>
                      <a:pt x="2712" y="1385"/>
                      <a:pt x="2698" y="1389"/>
                      <a:pt x="2691" y="1399"/>
                    </a:cubicBezTo>
                    <a:cubicBezTo>
                      <a:pt x="2691" y="1398"/>
                      <a:pt x="2691" y="1398"/>
                      <a:pt x="2691" y="1398"/>
                    </a:cubicBezTo>
                    <a:cubicBezTo>
                      <a:pt x="2687" y="1408"/>
                      <a:pt x="2682" y="1416"/>
                      <a:pt x="2676" y="1425"/>
                    </a:cubicBezTo>
                    <a:cubicBezTo>
                      <a:pt x="2688" y="1418"/>
                      <a:pt x="2704" y="1419"/>
                      <a:pt x="2715" y="1430"/>
                    </a:cubicBezTo>
                    <a:cubicBezTo>
                      <a:pt x="2720" y="1436"/>
                      <a:pt x="2723" y="1443"/>
                      <a:pt x="2723" y="1451"/>
                    </a:cubicBezTo>
                    <a:cubicBezTo>
                      <a:pt x="2723" y="1459"/>
                      <a:pt x="2721" y="1465"/>
                      <a:pt x="2716" y="1472"/>
                    </a:cubicBezTo>
                    <a:cubicBezTo>
                      <a:pt x="2710" y="1477"/>
                      <a:pt x="2704" y="1481"/>
                      <a:pt x="2697" y="1482"/>
                    </a:cubicBezTo>
                    <a:cubicBezTo>
                      <a:pt x="2690" y="1483"/>
                      <a:pt x="2683" y="1482"/>
                      <a:pt x="2676" y="1478"/>
                    </a:cubicBezTo>
                    <a:cubicBezTo>
                      <a:pt x="2670" y="1474"/>
                      <a:pt x="2666" y="1468"/>
                      <a:pt x="2666" y="1460"/>
                    </a:cubicBezTo>
                    <a:cubicBezTo>
                      <a:pt x="2665" y="1455"/>
                      <a:pt x="2667" y="1451"/>
                      <a:pt x="2670" y="1447"/>
                    </a:cubicBezTo>
                    <a:cubicBezTo>
                      <a:pt x="2675" y="1442"/>
                      <a:pt x="2683" y="1441"/>
                      <a:pt x="2689" y="1443"/>
                    </a:cubicBezTo>
                    <a:cubicBezTo>
                      <a:pt x="2695" y="1445"/>
                      <a:pt x="2699" y="1451"/>
                      <a:pt x="2699" y="1457"/>
                    </a:cubicBezTo>
                    <a:cubicBezTo>
                      <a:pt x="2700" y="1465"/>
                      <a:pt x="2693" y="1472"/>
                      <a:pt x="2685" y="1473"/>
                    </a:cubicBezTo>
                    <a:cubicBezTo>
                      <a:pt x="2677" y="1473"/>
                      <a:pt x="2670" y="1467"/>
                      <a:pt x="2670" y="1459"/>
                    </a:cubicBezTo>
                    <a:cubicBezTo>
                      <a:pt x="2670" y="1455"/>
                      <a:pt x="2671" y="1451"/>
                      <a:pt x="2673" y="1449"/>
                    </a:cubicBezTo>
                    <a:cubicBezTo>
                      <a:pt x="2672" y="1449"/>
                      <a:pt x="2672" y="1449"/>
                      <a:pt x="2672" y="1449"/>
                    </a:cubicBezTo>
                    <a:cubicBezTo>
                      <a:pt x="2670" y="1452"/>
                      <a:pt x="2668" y="1456"/>
                      <a:pt x="2669" y="1460"/>
                    </a:cubicBezTo>
                    <a:cubicBezTo>
                      <a:pt x="2669" y="1467"/>
                      <a:pt x="2672" y="1472"/>
                      <a:pt x="2678" y="1475"/>
                    </a:cubicBezTo>
                    <a:cubicBezTo>
                      <a:pt x="2684" y="1479"/>
                      <a:pt x="2690" y="1480"/>
                      <a:pt x="2696" y="1479"/>
                    </a:cubicBezTo>
                    <a:cubicBezTo>
                      <a:pt x="2703" y="1477"/>
                      <a:pt x="2708" y="1474"/>
                      <a:pt x="2713" y="1469"/>
                    </a:cubicBezTo>
                    <a:cubicBezTo>
                      <a:pt x="2718" y="1464"/>
                      <a:pt x="2720" y="1458"/>
                      <a:pt x="2720" y="1451"/>
                    </a:cubicBezTo>
                    <a:cubicBezTo>
                      <a:pt x="2720" y="1443"/>
                      <a:pt x="2717" y="1437"/>
                      <a:pt x="2713" y="1432"/>
                    </a:cubicBezTo>
                    <a:cubicBezTo>
                      <a:pt x="2701" y="1418"/>
                      <a:pt x="2680" y="1421"/>
                      <a:pt x="2670" y="1432"/>
                    </a:cubicBezTo>
                    <a:cubicBezTo>
                      <a:pt x="2651" y="1453"/>
                      <a:pt x="2632" y="1464"/>
                      <a:pt x="2605" y="1474"/>
                    </a:cubicBezTo>
                    <a:cubicBezTo>
                      <a:pt x="2602" y="1475"/>
                      <a:pt x="2600" y="1476"/>
                      <a:pt x="2597" y="1476"/>
                    </a:cubicBezTo>
                    <a:cubicBezTo>
                      <a:pt x="2599" y="1476"/>
                      <a:pt x="2602" y="1476"/>
                      <a:pt x="2604" y="1476"/>
                    </a:cubicBezTo>
                    <a:cubicBezTo>
                      <a:pt x="2614" y="1477"/>
                      <a:pt x="2623" y="1479"/>
                      <a:pt x="2632" y="1484"/>
                    </a:cubicBezTo>
                    <a:cubicBezTo>
                      <a:pt x="2622" y="1482"/>
                      <a:pt x="2614" y="1480"/>
                      <a:pt x="2604" y="1480"/>
                    </a:cubicBezTo>
                    <a:cubicBezTo>
                      <a:pt x="2603" y="1480"/>
                      <a:pt x="2602" y="1480"/>
                      <a:pt x="2601" y="1480"/>
                    </a:cubicBezTo>
                    <a:cubicBezTo>
                      <a:pt x="2610" y="1481"/>
                      <a:pt x="2615" y="1494"/>
                      <a:pt x="2616" y="1502"/>
                    </a:cubicBezTo>
                    <a:cubicBezTo>
                      <a:pt x="2616" y="1507"/>
                      <a:pt x="2615" y="1512"/>
                      <a:pt x="2614" y="1516"/>
                    </a:cubicBezTo>
                    <a:cubicBezTo>
                      <a:pt x="2612" y="1524"/>
                      <a:pt x="2605" y="1534"/>
                      <a:pt x="2597" y="1534"/>
                    </a:cubicBezTo>
                    <a:cubicBezTo>
                      <a:pt x="2597" y="1543"/>
                      <a:pt x="2593" y="1549"/>
                      <a:pt x="2588" y="1555"/>
                    </a:cubicBezTo>
                    <a:cubicBezTo>
                      <a:pt x="2582" y="1563"/>
                      <a:pt x="2578" y="1573"/>
                      <a:pt x="2585" y="1580"/>
                    </a:cubicBezTo>
                    <a:cubicBezTo>
                      <a:pt x="2574" y="1578"/>
                      <a:pt x="2571" y="1560"/>
                      <a:pt x="2573" y="1551"/>
                    </a:cubicBezTo>
                    <a:cubicBezTo>
                      <a:pt x="2577" y="1539"/>
                      <a:pt x="2589" y="1531"/>
                      <a:pt x="2600" y="1522"/>
                    </a:cubicBezTo>
                    <a:cubicBezTo>
                      <a:pt x="2608" y="1516"/>
                      <a:pt x="2611" y="1510"/>
                      <a:pt x="2612" y="1501"/>
                    </a:cubicBezTo>
                    <a:cubicBezTo>
                      <a:pt x="2612" y="1494"/>
                      <a:pt x="2609" y="1483"/>
                      <a:pt x="2601" y="1480"/>
                    </a:cubicBezTo>
                    <a:cubicBezTo>
                      <a:pt x="2603" y="1481"/>
                      <a:pt x="2604" y="1482"/>
                      <a:pt x="2605" y="1483"/>
                    </a:cubicBezTo>
                    <a:cubicBezTo>
                      <a:pt x="2608" y="1486"/>
                      <a:pt x="2609" y="1492"/>
                      <a:pt x="2605" y="1497"/>
                    </a:cubicBezTo>
                    <a:cubicBezTo>
                      <a:pt x="2605" y="1496"/>
                      <a:pt x="2603" y="1495"/>
                      <a:pt x="2602" y="1495"/>
                    </a:cubicBezTo>
                    <a:cubicBezTo>
                      <a:pt x="2606" y="1488"/>
                      <a:pt x="2603" y="1482"/>
                      <a:pt x="2596" y="1480"/>
                    </a:cubicBezTo>
                    <a:cubicBezTo>
                      <a:pt x="2592" y="1479"/>
                      <a:pt x="2589" y="1479"/>
                      <a:pt x="2586" y="1479"/>
                    </a:cubicBezTo>
                    <a:cubicBezTo>
                      <a:pt x="2554" y="1486"/>
                      <a:pt x="2522" y="1485"/>
                      <a:pt x="2492" y="1478"/>
                    </a:cubicBezTo>
                    <a:cubicBezTo>
                      <a:pt x="2516" y="1486"/>
                      <a:pt x="2545" y="1498"/>
                      <a:pt x="2557" y="1521"/>
                    </a:cubicBezTo>
                    <a:cubicBezTo>
                      <a:pt x="2563" y="1533"/>
                      <a:pt x="2564" y="1544"/>
                      <a:pt x="2560" y="1557"/>
                    </a:cubicBezTo>
                    <a:cubicBezTo>
                      <a:pt x="2556" y="1567"/>
                      <a:pt x="2549" y="1576"/>
                      <a:pt x="2540" y="1581"/>
                    </a:cubicBezTo>
                    <a:cubicBezTo>
                      <a:pt x="2518" y="1595"/>
                      <a:pt x="2490" y="1588"/>
                      <a:pt x="2477" y="1567"/>
                    </a:cubicBezTo>
                    <a:cubicBezTo>
                      <a:pt x="2465" y="1548"/>
                      <a:pt x="2466" y="1520"/>
                      <a:pt x="2490" y="1511"/>
                    </a:cubicBezTo>
                    <a:cubicBezTo>
                      <a:pt x="2499" y="1507"/>
                      <a:pt x="2511" y="1508"/>
                      <a:pt x="2517" y="1517"/>
                    </a:cubicBezTo>
                    <a:cubicBezTo>
                      <a:pt x="2519" y="1519"/>
                      <a:pt x="2520" y="1523"/>
                      <a:pt x="2520" y="1526"/>
                    </a:cubicBezTo>
                    <a:cubicBezTo>
                      <a:pt x="2520" y="1526"/>
                      <a:pt x="2520" y="1526"/>
                      <a:pt x="2520" y="1526"/>
                    </a:cubicBezTo>
                    <a:cubicBezTo>
                      <a:pt x="2521" y="1534"/>
                      <a:pt x="2515" y="1543"/>
                      <a:pt x="2505" y="1543"/>
                    </a:cubicBezTo>
                    <a:cubicBezTo>
                      <a:pt x="2496" y="1544"/>
                      <a:pt x="2488" y="1537"/>
                      <a:pt x="2488" y="1528"/>
                    </a:cubicBezTo>
                    <a:cubicBezTo>
                      <a:pt x="2487" y="1519"/>
                      <a:pt x="2494" y="1511"/>
                      <a:pt x="2503" y="1510"/>
                    </a:cubicBezTo>
                    <a:cubicBezTo>
                      <a:pt x="2507" y="1510"/>
                      <a:pt x="2511" y="1511"/>
                      <a:pt x="2514" y="1513"/>
                    </a:cubicBezTo>
                    <a:cubicBezTo>
                      <a:pt x="2514" y="1513"/>
                      <a:pt x="2514" y="1513"/>
                      <a:pt x="2514" y="1513"/>
                    </a:cubicBezTo>
                    <a:cubicBezTo>
                      <a:pt x="2506" y="1508"/>
                      <a:pt x="2497" y="1508"/>
                      <a:pt x="2489" y="1511"/>
                    </a:cubicBezTo>
                    <a:cubicBezTo>
                      <a:pt x="2468" y="1522"/>
                      <a:pt x="2468" y="1548"/>
                      <a:pt x="2479" y="1566"/>
                    </a:cubicBezTo>
                    <a:cubicBezTo>
                      <a:pt x="2492" y="1585"/>
                      <a:pt x="2518" y="1592"/>
                      <a:pt x="2539" y="1579"/>
                    </a:cubicBezTo>
                    <a:cubicBezTo>
                      <a:pt x="2542" y="1577"/>
                      <a:pt x="2545" y="1575"/>
                      <a:pt x="2548" y="1572"/>
                    </a:cubicBezTo>
                    <a:cubicBezTo>
                      <a:pt x="2546" y="1573"/>
                      <a:pt x="2543" y="1574"/>
                      <a:pt x="2541" y="1575"/>
                    </a:cubicBezTo>
                    <a:cubicBezTo>
                      <a:pt x="2533" y="1578"/>
                      <a:pt x="2523" y="1575"/>
                      <a:pt x="2518" y="1569"/>
                    </a:cubicBezTo>
                    <a:cubicBezTo>
                      <a:pt x="2514" y="1562"/>
                      <a:pt x="2514" y="1553"/>
                      <a:pt x="2522" y="1547"/>
                    </a:cubicBezTo>
                    <a:cubicBezTo>
                      <a:pt x="2527" y="1545"/>
                      <a:pt x="2533" y="1546"/>
                      <a:pt x="2536" y="1549"/>
                    </a:cubicBezTo>
                    <a:cubicBezTo>
                      <a:pt x="2543" y="1556"/>
                      <a:pt x="2536" y="1565"/>
                      <a:pt x="2531" y="1563"/>
                    </a:cubicBezTo>
                    <a:cubicBezTo>
                      <a:pt x="2534" y="1562"/>
                      <a:pt x="2536" y="1559"/>
                      <a:pt x="2536" y="1557"/>
                    </a:cubicBezTo>
                    <a:cubicBezTo>
                      <a:pt x="2535" y="1552"/>
                      <a:pt x="2531" y="1549"/>
                      <a:pt x="2527" y="1550"/>
                    </a:cubicBezTo>
                    <a:cubicBezTo>
                      <a:pt x="2523" y="1551"/>
                      <a:pt x="2521" y="1554"/>
                      <a:pt x="2520" y="1558"/>
                    </a:cubicBezTo>
                    <a:cubicBezTo>
                      <a:pt x="2519" y="1564"/>
                      <a:pt x="2524" y="1570"/>
                      <a:pt x="2530" y="1572"/>
                    </a:cubicBezTo>
                    <a:cubicBezTo>
                      <a:pt x="2542" y="1576"/>
                      <a:pt x="2553" y="1567"/>
                      <a:pt x="2557" y="1556"/>
                    </a:cubicBezTo>
                    <a:cubicBezTo>
                      <a:pt x="2561" y="1544"/>
                      <a:pt x="2559" y="1534"/>
                      <a:pt x="2554" y="1523"/>
                    </a:cubicBezTo>
                    <a:cubicBezTo>
                      <a:pt x="2536" y="1490"/>
                      <a:pt x="2482" y="1481"/>
                      <a:pt x="2445" y="1464"/>
                    </a:cubicBezTo>
                    <a:cubicBezTo>
                      <a:pt x="2451" y="1470"/>
                      <a:pt x="2455" y="1477"/>
                      <a:pt x="2457" y="1486"/>
                    </a:cubicBezTo>
                    <a:cubicBezTo>
                      <a:pt x="2458" y="1490"/>
                      <a:pt x="2459" y="1494"/>
                      <a:pt x="2459" y="1497"/>
                    </a:cubicBezTo>
                    <a:cubicBezTo>
                      <a:pt x="2458" y="1497"/>
                      <a:pt x="2457" y="1497"/>
                      <a:pt x="2456" y="1497"/>
                    </a:cubicBezTo>
                    <a:cubicBezTo>
                      <a:pt x="2455" y="1488"/>
                      <a:pt x="2452" y="1478"/>
                      <a:pt x="2446" y="1471"/>
                    </a:cubicBezTo>
                    <a:cubicBezTo>
                      <a:pt x="2442" y="1465"/>
                      <a:pt x="2438" y="1461"/>
                      <a:pt x="2433" y="1458"/>
                    </a:cubicBezTo>
                    <a:cubicBezTo>
                      <a:pt x="2438" y="1463"/>
                      <a:pt x="2440" y="1471"/>
                      <a:pt x="2440" y="1476"/>
                    </a:cubicBezTo>
                    <a:cubicBezTo>
                      <a:pt x="2439" y="1481"/>
                      <a:pt x="2437" y="1486"/>
                      <a:pt x="2433" y="1489"/>
                    </a:cubicBezTo>
                    <a:cubicBezTo>
                      <a:pt x="2426" y="1493"/>
                      <a:pt x="2417" y="1494"/>
                      <a:pt x="2412" y="1485"/>
                    </a:cubicBezTo>
                    <a:cubicBezTo>
                      <a:pt x="2409" y="1481"/>
                      <a:pt x="2409" y="1475"/>
                      <a:pt x="2413" y="1472"/>
                    </a:cubicBezTo>
                    <a:cubicBezTo>
                      <a:pt x="2419" y="1465"/>
                      <a:pt x="2429" y="1471"/>
                      <a:pt x="2427" y="1477"/>
                    </a:cubicBezTo>
                    <a:cubicBezTo>
                      <a:pt x="2426" y="1474"/>
                      <a:pt x="2423" y="1472"/>
                      <a:pt x="2420" y="1472"/>
                    </a:cubicBezTo>
                    <a:cubicBezTo>
                      <a:pt x="2416" y="1472"/>
                      <a:pt x="2413" y="1477"/>
                      <a:pt x="2414" y="1481"/>
                    </a:cubicBezTo>
                    <a:cubicBezTo>
                      <a:pt x="2415" y="1484"/>
                      <a:pt x="2418" y="1487"/>
                      <a:pt x="2422" y="1488"/>
                    </a:cubicBezTo>
                    <a:cubicBezTo>
                      <a:pt x="2428" y="1488"/>
                      <a:pt x="2434" y="1483"/>
                      <a:pt x="2436" y="1477"/>
                    </a:cubicBezTo>
                    <a:cubicBezTo>
                      <a:pt x="2437" y="1473"/>
                      <a:pt x="2436" y="1467"/>
                      <a:pt x="2434" y="1463"/>
                    </a:cubicBezTo>
                    <a:cubicBezTo>
                      <a:pt x="2430" y="1456"/>
                      <a:pt x="2425" y="1453"/>
                      <a:pt x="2418" y="1449"/>
                    </a:cubicBezTo>
                    <a:cubicBezTo>
                      <a:pt x="2397" y="1438"/>
                      <a:pt x="2378" y="1423"/>
                      <a:pt x="2359" y="1407"/>
                    </a:cubicBezTo>
                    <a:cubicBezTo>
                      <a:pt x="2356" y="1404"/>
                      <a:pt x="2339" y="1387"/>
                      <a:pt x="2328" y="1373"/>
                    </a:cubicBezTo>
                    <a:cubicBezTo>
                      <a:pt x="2335" y="1393"/>
                      <a:pt x="2337" y="1415"/>
                      <a:pt x="2333" y="1437"/>
                    </a:cubicBezTo>
                    <a:cubicBezTo>
                      <a:pt x="2331" y="1444"/>
                      <a:pt x="2329" y="1449"/>
                      <a:pt x="2327" y="1454"/>
                    </a:cubicBezTo>
                    <a:cubicBezTo>
                      <a:pt x="2324" y="1464"/>
                      <a:pt x="2318" y="1479"/>
                      <a:pt x="2329" y="1486"/>
                    </a:cubicBezTo>
                    <a:cubicBezTo>
                      <a:pt x="2333" y="1489"/>
                      <a:pt x="2339" y="1489"/>
                      <a:pt x="2342" y="1485"/>
                    </a:cubicBezTo>
                    <a:cubicBezTo>
                      <a:pt x="2344" y="1482"/>
                      <a:pt x="2344" y="1479"/>
                      <a:pt x="2343" y="1477"/>
                    </a:cubicBezTo>
                    <a:cubicBezTo>
                      <a:pt x="2342" y="1474"/>
                      <a:pt x="2338" y="1473"/>
                      <a:pt x="2335" y="1475"/>
                    </a:cubicBezTo>
                    <a:cubicBezTo>
                      <a:pt x="2333" y="1476"/>
                      <a:pt x="2332" y="1479"/>
                      <a:pt x="2333" y="1481"/>
                    </a:cubicBezTo>
                    <a:cubicBezTo>
                      <a:pt x="2329" y="1479"/>
                      <a:pt x="2332" y="1470"/>
                      <a:pt x="2339" y="1470"/>
                    </a:cubicBezTo>
                    <a:cubicBezTo>
                      <a:pt x="2343" y="1471"/>
                      <a:pt x="2347" y="1474"/>
                      <a:pt x="2347" y="1478"/>
                    </a:cubicBezTo>
                    <a:cubicBezTo>
                      <a:pt x="2348" y="1486"/>
                      <a:pt x="2343" y="1491"/>
                      <a:pt x="2336" y="1491"/>
                    </a:cubicBezTo>
                    <a:cubicBezTo>
                      <a:pt x="2330" y="1492"/>
                      <a:pt x="2324" y="1487"/>
                      <a:pt x="2321" y="1481"/>
                    </a:cubicBezTo>
                    <a:cubicBezTo>
                      <a:pt x="2320" y="1478"/>
                      <a:pt x="2319" y="1475"/>
                      <a:pt x="2319" y="1472"/>
                    </a:cubicBezTo>
                    <a:cubicBezTo>
                      <a:pt x="2314" y="1484"/>
                      <a:pt x="2309" y="1492"/>
                      <a:pt x="2304" y="1500"/>
                    </a:cubicBezTo>
                    <a:cubicBezTo>
                      <a:pt x="2293" y="1514"/>
                      <a:pt x="2270" y="1531"/>
                      <a:pt x="2265" y="1545"/>
                    </a:cubicBezTo>
                    <a:cubicBezTo>
                      <a:pt x="2264" y="1548"/>
                      <a:pt x="2264" y="1551"/>
                      <a:pt x="2264" y="1554"/>
                    </a:cubicBezTo>
                    <a:cubicBezTo>
                      <a:pt x="2265" y="1560"/>
                      <a:pt x="2268" y="1565"/>
                      <a:pt x="2272" y="1570"/>
                    </a:cubicBezTo>
                    <a:cubicBezTo>
                      <a:pt x="2277" y="1574"/>
                      <a:pt x="2283" y="1576"/>
                      <a:pt x="2290" y="1576"/>
                    </a:cubicBezTo>
                    <a:cubicBezTo>
                      <a:pt x="2298" y="1576"/>
                      <a:pt x="2306" y="1573"/>
                      <a:pt x="2311" y="1567"/>
                    </a:cubicBezTo>
                    <a:cubicBezTo>
                      <a:pt x="2317" y="1562"/>
                      <a:pt x="2320" y="1555"/>
                      <a:pt x="2320" y="1547"/>
                    </a:cubicBezTo>
                    <a:cubicBezTo>
                      <a:pt x="2320" y="1539"/>
                      <a:pt x="2317" y="1532"/>
                      <a:pt x="2310" y="1528"/>
                    </a:cubicBezTo>
                    <a:cubicBezTo>
                      <a:pt x="2305" y="1526"/>
                      <a:pt x="2299" y="1525"/>
                      <a:pt x="2295" y="1528"/>
                    </a:cubicBezTo>
                    <a:cubicBezTo>
                      <a:pt x="2295" y="1527"/>
                      <a:pt x="2295" y="1527"/>
                      <a:pt x="2296" y="1527"/>
                    </a:cubicBezTo>
                    <a:cubicBezTo>
                      <a:pt x="2305" y="1525"/>
                      <a:pt x="2311" y="1536"/>
                      <a:pt x="2301" y="1539"/>
                    </a:cubicBezTo>
                    <a:cubicBezTo>
                      <a:pt x="2297" y="1540"/>
                      <a:pt x="2289" y="1536"/>
                      <a:pt x="2285" y="1546"/>
                    </a:cubicBezTo>
                    <a:cubicBezTo>
                      <a:pt x="2285" y="1542"/>
                      <a:pt x="2285" y="1538"/>
                      <a:pt x="2287" y="1535"/>
                    </a:cubicBezTo>
                    <a:cubicBezTo>
                      <a:pt x="2287" y="1533"/>
                      <a:pt x="2288" y="1532"/>
                      <a:pt x="2289" y="1531"/>
                    </a:cubicBezTo>
                    <a:cubicBezTo>
                      <a:pt x="2295" y="1525"/>
                      <a:pt x="2303" y="1524"/>
                      <a:pt x="2311" y="1528"/>
                    </a:cubicBezTo>
                    <a:cubicBezTo>
                      <a:pt x="2318" y="1532"/>
                      <a:pt x="2321" y="1539"/>
                      <a:pt x="2321" y="1547"/>
                    </a:cubicBezTo>
                    <a:cubicBezTo>
                      <a:pt x="2321" y="1556"/>
                      <a:pt x="2318" y="1563"/>
                      <a:pt x="2313" y="1568"/>
                    </a:cubicBezTo>
                    <a:cubicBezTo>
                      <a:pt x="2307" y="1574"/>
                      <a:pt x="2299" y="1578"/>
                      <a:pt x="2290" y="1579"/>
                    </a:cubicBezTo>
                    <a:cubicBezTo>
                      <a:pt x="2282" y="1579"/>
                      <a:pt x="2275" y="1576"/>
                      <a:pt x="2270" y="1571"/>
                    </a:cubicBezTo>
                    <a:cubicBezTo>
                      <a:pt x="2265" y="1567"/>
                      <a:pt x="2262" y="1561"/>
                      <a:pt x="2261" y="1554"/>
                    </a:cubicBezTo>
                    <a:cubicBezTo>
                      <a:pt x="2261" y="1551"/>
                      <a:pt x="2261" y="1548"/>
                      <a:pt x="2262" y="1544"/>
                    </a:cubicBezTo>
                    <a:cubicBezTo>
                      <a:pt x="2262" y="1543"/>
                      <a:pt x="2262" y="1543"/>
                      <a:pt x="2262" y="1543"/>
                    </a:cubicBezTo>
                    <a:cubicBezTo>
                      <a:pt x="2261" y="1543"/>
                      <a:pt x="2261" y="1543"/>
                      <a:pt x="2261" y="1543"/>
                    </a:cubicBezTo>
                    <a:cubicBezTo>
                      <a:pt x="2261" y="1544"/>
                      <a:pt x="2261" y="1544"/>
                      <a:pt x="2261" y="1544"/>
                    </a:cubicBezTo>
                    <a:cubicBezTo>
                      <a:pt x="2257" y="1547"/>
                      <a:pt x="2252" y="1551"/>
                      <a:pt x="2247" y="1554"/>
                    </a:cubicBezTo>
                    <a:cubicBezTo>
                      <a:pt x="2235" y="1560"/>
                      <a:pt x="2218" y="1566"/>
                      <a:pt x="2205" y="1560"/>
                    </a:cubicBezTo>
                    <a:cubicBezTo>
                      <a:pt x="2199" y="1557"/>
                      <a:pt x="2195" y="1552"/>
                      <a:pt x="2193" y="1546"/>
                    </a:cubicBezTo>
                    <a:cubicBezTo>
                      <a:pt x="2192" y="1544"/>
                      <a:pt x="2192" y="1544"/>
                      <a:pt x="2192" y="1544"/>
                    </a:cubicBezTo>
                    <a:cubicBezTo>
                      <a:pt x="2190" y="1537"/>
                      <a:pt x="2191" y="1530"/>
                      <a:pt x="2194" y="1524"/>
                    </a:cubicBezTo>
                    <a:cubicBezTo>
                      <a:pt x="2197" y="1517"/>
                      <a:pt x="2201" y="1512"/>
                      <a:pt x="2208" y="1510"/>
                    </a:cubicBezTo>
                    <a:cubicBezTo>
                      <a:pt x="2215" y="1507"/>
                      <a:pt x="2222" y="1507"/>
                      <a:pt x="2228" y="1512"/>
                    </a:cubicBezTo>
                    <a:cubicBezTo>
                      <a:pt x="2232" y="1515"/>
                      <a:pt x="2235" y="1518"/>
                      <a:pt x="2235" y="1524"/>
                    </a:cubicBezTo>
                    <a:cubicBezTo>
                      <a:pt x="2235" y="1529"/>
                      <a:pt x="2233" y="1534"/>
                      <a:pt x="2229" y="1538"/>
                    </a:cubicBezTo>
                    <a:cubicBezTo>
                      <a:pt x="2226" y="1540"/>
                      <a:pt x="2224" y="1540"/>
                      <a:pt x="2221" y="1541"/>
                    </a:cubicBezTo>
                    <a:cubicBezTo>
                      <a:pt x="2224" y="1540"/>
                      <a:pt x="2226" y="1539"/>
                      <a:pt x="2229" y="1538"/>
                    </a:cubicBezTo>
                    <a:cubicBezTo>
                      <a:pt x="2233" y="1534"/>
                      <a:pt x="2235" y="1529"/>
                      <a:pt x="2234" y="1524"/>
                    </a:cubicBezTo>
                    <a:cubicBezTo>
                      <a:pt x="2234" y="1519"/>
                      <a:pt x="2232" y="1515"/>
                      <a:pt x="2228" y="1512"/>
                    </a:cubicBezTo>
                    <a:cubicBezTo>
                      <a:pt x="2222" y="1509"/>
                      <a:pt x="2215" y="1508"/>
                      <a:pt x="2208" y="1511"/>
                    </a:cubicBezTo>
                    <a:cubicBezTo>
                      <a:pt x="2202" y="1514"/>
                      <a:pt x="2198" y="1518"/>
                      <a:pt x="2196" y="1524"/>
                    </a:cubicBezTo>
                    <a:cubicBezTo>
                      <a:pt x="2193" y="1531"/>
                      <a:pt x="2193" y="1538"/>
                      <a:pt x="2195" y="1545"/>
                    </a:cubicBezTo>
                    <a:cubicBezTo>
                      <a:pt x="2198" y="1550"/>
                      <a:pt x="2201" y="1554"/>
                      <a:pt x="2206" y="1557"/>
                    </a:cubicBezTo>
                    <a:cubicBezTo>
                      <a:pt x="2219" y="1563"/>
                      <a:pt x="2237" y="1556"/>
                      <a:pt x="2247" y="1549"/>
                    </a:cubicBezTo>
                    <a:cubicBezTo>
                      <a:pt x="2253" y="1545"/>
                      <a:pt x="2259" y="1540"/>
                      <a:pt x="2265" y="1534"/>
                    </a:cubicBezTo>
                    <a:cubicBezTo>
                      <a:pt x="2264" y="1535"/>
                      <a:pt x="2262" y="1535"/>
                      <a:pt x="2261" y="1535"/>
                    </a:cubicBezTo>
                    <a:cubicBezTo>
                      <a:pt x="2254" y="1537"/>
                      <a:pt x="2247" y="1534"/>
                      <a:pt x="2244" y="1528"/>
                    </a:cubicBezTo>
                    <a:cubicBezTo>
                      <a:pt x="2241" y="1522"/>
                      <a:pt x="2242" y="1515"/>
                      <a:pt x="2249" y="1512"/>
                    </a:cubicBezTo>
                    <a:cubicBezTo>
                      <a:pt x="2253" y="1510"/>
                      <a:pt x="2258" y="1511"/>
                      <a:pt x="2260" y="1514"/>
                    </a:cubicBezTo>
                    <a:cubicBezTo>
                      <a:pt x="2265" y="1520"/>
                      <a:pt x="2259" y="1527"/>
                      <a:pt x="2254" y="1525"/>
                    </a:cubicBezTo>
                    <a:cubicBezTo>
                      <a:pt x="2257" y="1525"/>
                      <a:pt x="2259" y="1522"/>
                      <a:pt x="2259" y="1520"/>
                    </a:cubicBezTo>
                    <a:cubicBezTo>
                      <a:pt x="2259" y="1517"/>
                      <a:pt x="2256" y="1514"/>
                      <a:pt x="2253" y="1514"/>
                    </a:cubicBezTo>
                    <a:cubicBezTo>
                      <a:pt x="2250" y="1515"/>
                      <a:pt x="2247" y="1517"/>
                      <a:pt x="2246" y="1519"/>
                    </a:cubicBezTo>
                    <a:cubicBezTo>
                      <a:pt x="2245" y="1524"/>
                      <a:pt x="2248" y="1529"/>
                      <a:pt x="2253" y="1532"/>
                    </a:cubicBezTo>
                    <a:cubicBezTo>
                      <a:pt x="2256" y="1533"/>
                      <a:pt x="2260" y="1532"/>
                      <a:pt x="2264" y="1531"/>
                    </a:cubicBezTo>
                    <a:cubicBezTo>
                      <a:pt x="2278" y="1527"/>
                      <a:pt x="2305" y="1495"/>
                      <a:pt x="2310" y="1483"/>
                    </a:cubicBezTo>
                    <a:cubicBezTo>
                      <a:pt x="2300" y="1493"/>
                      <a:pt x="2288" y="1501"/>
                      <a:pt x="2272" y="1505"/>
                    </a:cubicBezTo>
                    <a:cubicBezTo>
                      <a:pt x="2238" y="1513"/>
                      <a:pt x="2192" y="1496"/>
                      <a:pt x="2186" y="1458"/>
                    </a:cubicBezTo>
                    <a:cubicBezTo>
                      <a:pt x="2185" y="1445"/>
                      <a:pt x="2191" y="1431"/>
                      <a:pt x="2203" y="1426"/>
                    </a:cubicBezTo>
                    <a:cubicBezTo>
                      <a:pt x="2213" y="1423"/>
                      <a:pt x="2223" y="1426"/>
                      <a:pt x="2229" y="1435"/>
                    </a:cubicBezTo>
                    <a:cubicBezTo>
                      <a:pt x="2234" y="1443"/>
                      <a:pt x="2232" y="1453"/>
                      <a:pt x="2225" y="1461"/>
                    </a:cubicBezTo>
                    <a:cubicBezTo>
                      <a:pt x="2221" y="1465"/>
                      <a:pt x="2215" y="1466"/>
                      <a:pt x="2210" y="1466"/>
                    </a:cubicBezTo>
                    <a:cubicBezTo>
                      <a:pt x="2207" y="1465"/>
                      <a:pt x="2205" y="1465"/>
                      <a:pt x="2204" y="1464"/>
                    </a:cubicBezTo>
                    <a:cubicBezTo>
                      <a:pt x="2199" y="1461"/>
                      <a:pt x="2196" y="1456"/>
                      <a:pt x="2196" y="1451"/>
                    </a:cubicBezTo>
                    <a:cubicBezTo>
                      <a:pt x="2195" y="1442"/>
                      <a:pt x="2202" y="1435"/>
                      <a:pt x="2211" y="1434"/>
                    </a:cubicBezTo>
                    <a:cubicBezTo>
                      <a:pt x="2219" y="1434"/>
                      <a:pt x="2227" y="1440"/>
                      <a:pt x="2227" y="1449"/>
                    </a:cubicBezTo>
                    <a:cubicBezTo>
                      <a:pt x="2227" y="1454"/>
                      <a:pt x="2226" y="1458"/>
                      <a:pt x="2222" y="1461"/>
                    </a:cubicBezTo>
                    <a:cubicBezTo>
                      <a:pt x="2223" y="1461"/>
                      <a:pt x="2224" y="1460"/>
                      <a:pt x="2224" y="1460"/>
                    </a:cubicBezTo>
                    <a:cubicBezTo>
                      <a:pt x="2230" y="1453"/>
                      <a:pt x="2231" y="1444"/>
                      <a:pt x="2226" y="1436"/>
                    </a:cubicBezTo>
                    <a:cubicBezTo>
                      <a:pt x="2221" y="1429"/>
                      <a:pt x="2212" y="1427"/>
                      <a:pt x="2204" y="1430"/>
                    </a:cubicBezTo>
                    <a:cubicBezTo>
                      <a:pt x="2194" y="1434"/>
                      <a:pt x="2189" y="1446"/>
                      <a:pt x="2190" y="1457"/>
                    </a:cubicBezTo>
                    <a:cubicBezTo>
                      <a:pt x="2196" y="1493"/>
                      <a:pt x="2239" y="1507"/>
                      <a:pt x="2271" y="1500"/>
                    </a:cubicBezTo>
                    <a:cubicBezTo>
                      <a:pt x="2302" y="1491"/>
                      <a:pt x="2320" y="1466"/>
                      <a:pt x="2327" y="1435"/>
                    </a:cubicBezTo>
                    <a:cubicBezTo>
                      <a:pt x="2339" y="1372"/>
                      <a:pt x="2297" y="1321"/>
                      <a:pt x="2246" y="1289"/>
                    </a:cubicBezTo>
                    <a:cubicBezTo>
                      <a:pt x="2228" y="1278"/>
                      <a:pt x="2212" y="1270"/>
                      <a:pt x="2191" y="1266"/>
                    </a:cubicBezTo>
                    <a:cubicBezTo>
                      <a:pt x="2169" y="1262"/>
                      <a:pt x="2145" y="1263"/>
                      <a:pt x="2129" y="1273"/>
                    </a:cubicBezTo>
                    <a:cubicBezTo>
                      <a:pt x="2129" y="1273"/>
                      <a:pt x="2129" y="1273"/>
                      <a:pt x="2129" y="1273"/>
                    </a:cubicBezTo>
                    <a:cubicBezTo>
                      <a:pt x="2141" y="1267"/>
                      <a:pt x="2156" y="1267"/>
                      <a:pt x="2168" y="1269"/>
                    </a:cubicBezTo>
                    <a:cubicBezTo>
                      <a:pt x="2192" y="1274"/>
                      <a:pt x="2219" y="1296"/>
                      <a:pt x="2228" y="1319"/>
                    </a:cubicBezTo>
                    <a:cubicBezTo>
                      <a:pt x="2227" y="1319"/>
                      <a:pt x="2225" y="1320"/>
                      <a:pt x="2224" y="1321"/>
                    </a:cubicBezTo>
                    <a:cubicBezTo>
                      <a:pt x="2215" y="1299"/>
                      <a:pt x="2190" y="1279"/>
                      <a:pt x="2167" y="1273"/>
                    </a:cubicBezTo>
                    <a:cubicBezTo>
                      <a:pt x="2152" y="1269"/>
                      <a:pt x="2129" y="1270"/>
                      <a:pt x="2119" y="1284"/>
                    </a:cubicBezTo>
                    <a:cubicBezTo>
                      <a:pt x="2116" y="1288"/>
                      <a:pt x="2115" y="1292"/>
                      <a:pt x="2115" y="1297"/>
                    </a:cubicBezTo>
                    <a:cubicBezTo>
                      <a:pt x="2114" y="1302"/>
                      <a:pt x="2116" y="1306"/>
                      <a:pt x="2119" y="1310"/>
                    </a:cubicBezTo>
                    <a:cubicBezTo>
                      <a:pt x="2122" y="1313"/>
                      <a:pt x="2126" y="1315"/>
                      <a:pt x="2131" y="1315"/>
                    </a:cubicBezTo>
                    <a:cubicBezTo>
                      <a:pt x="2135" y="1315"/>
                      <a:pt x="2139" y="1314"/>
                      <a:pt x="2142" y="1311"/>
                    </a:cubicBezTo>
                    <a:cubicBezTo>
                      <a:pt x="2144" y="1308"/>
                      <a:pt x="2145" y="1304"/>
                      <a:pt x="2144" y="1300"/>
                    </a:cubicBezTo>
                    <a:cubicBezTo>
                      <a:pt x="2143" y="1298"/>
                      <a:pt x="2143" y="1297"/>
                      <a:pt x="2141" y="1296"/>
                    </a:cubicBezTo>
                    <a:cubicBezTo>
                      <a:pt x="2140" y="1295"/>
                      <a:pt x="2138" y="1295"/>
                      <a:pt x="2136" y="1295"/>
                    </a:cubicBezTo>
                    <a:cubicBezTo>
                      <a:pt x="2135" y="1295"/>
                      <a:pt x="2134" y="1296"/>
                      <a:pt x="2133" y="1297"/>
                    </a:cubicBezTo>
                    <a:cubicBezTo>
                      <a:pt x="2132" y="1297"/>
                      <a:pt x="2132" y="1299"/>
                      <a:pt x="2132" y="1300"/>
                    </a:cubicBezTo>
                    <a:cubicBezTo>
                      <a:pt x="2132" y="1298"/>
                      <a:pt x="2132" y="1297"/>
                      <a:pt x="2133" y="1296"/>
                    </a:cubicBezTo>
                    <a:cubicBezTo>
                      <a:pt x="2134" y="1296"/>
                      <a:pt x="2135" y="1295"/>
                      <a:pt x="2136" y="1295"/>
                    </a:cubicBezTo>
                    <a:cubicBezTo>
                      <a:pt x="2138" y="1295"/>
                      <a:pt x="2140" y="1295"/>
                      <a:pt x="2141" y="1296"/>
                    </a:cubicBezTo>
                    <a:cubicBezTo>
                      <a:pt x="2143" y="1297"/>
                      <a:pt x="2144" y="1298"/>
                      <a:pt x="2144" y="1300"/>
                    </a:cubicBezTo>
                    <a:cubicBezTo>
                      <a:pt x="2146" y="1304"/>
                      <a:pt x="2145" y="1308"/>
                      <a:pt x="2142" y="1311"/>
                    </a:cubicBezTo>
                    <a:cubicBezTo>
                      <a:pt x="2139" y="1315"/>
                      <a:pt x="2135" y="1316"/>
                      <a:pt x="2130" y="1316"/>
                    </a:cubicBezTo>
                    <a:cubicBezTo>
                      <a:pt x="2126" y="1316"/>
                      <a:pt x="2122" y="1314"/>
                      <a:pt x="2118" y="1311"/>
                    </a:cubicBezTo>
                    <a:cubicBezTo>
                      <a:pt x="2114" y="1307"/>
                      <a:pt x="2113" y="1302"/>
                      <a:pt x="2113" y="1297"/>
                    </a:cubicBezTo>
                    <a:cubicBezTo>
                      <a:pt x="2113" y="1293"/>
                      <a:pt x="2113" y="1290"/>
                      <a:pt x="2115" y="1288"/>
                    </a:cubicBezTo>
                    <a:cubicBezTo>
                      <a:pt x="2113" y="1290"/>
                      <a:pt x="2112" y="1292"/>
                      <a:pt x="2111" y="1294"/>
                    </a:cubicBezTo>
                    <a:cubicBezTo>
                      <a:pt x="2107" y="1307"/>
                      <a:pt x="2107" y="1319"/>
                      <a:pt x="2110" y="1332"/>
                    </a:cubicBezTo>
                    <a:cubicBezTo>
                      <a:pt x="2113" y="1348"/>
                      <a:pt x="2120" y="1358"/>
                      <a:pt x="2129" y="1372"/>
                    </a:cubicBezTo>
                    <a:cubicBezTo>
                      <a:pt x="2147" y="1395"/>
                      <a:pt x="2174" y="1418"/>
                      <a:pt x="2174" y="1450"/>
                    </a:cubicBezTo>
                    <a:cubicBezTo>
                      <a:pt x="2174" y="1455"/>
                      <a:pt x="2174" y="1460"/>
                      <a:pt x="2172" y="1464"/>
                    </a:cubicBezTo>
                    <a:cubicBezTo>
                      <a:pt x="2171" y="1469"/>
                      <a:pt x="2168" y="1474"/>
                      <a:pt x="2167" y="1480"/>
                    </a:cubicBezTo>
                    <a:cubicBezTo>
                      <a:pt x="2164" y="1493"/>
                      <a:pt x="2172" y="1501"/>
                      <a:pt x="2179" y="1501"/>
                    </a:cubicBezTo>
                    <a:cubicBezTo>
                      <a:pt x="2182" y="1501"/>
                      <a:pt x="2186" y="1499"/>
                      <a:pt x="2187" y="1497"/>
                    </a:cubicBezTo>
                    <a:cubicBezTo>
                      <a:pt x="2189" y="1494"/>
                      <a:pt x="2189" y="1491"/>
                      <a:pt x="2188" y="1489"/>
                    </a:cubicBezTo>
                    <a:cubicBezTo>
                      <a:pt x="2186" y="1486"/>
                      <a:pt x="2182" y="1485"/>
                      <a:pt x="2179" y="1487"/>
                    </a:cubicBezTo>
                    <a:cubicBezTo>
                      <a:pt x="2178" y="1489"/>
                      <a:pt x="2177" y="1491"/>
                      <a:pt x="2178" y="1494"/>
                    </a:cubicBezTo>
                    <a:cubicBezTo>
                      <a:pt x="2176" y="1492"/>
                      <a:pt x="2176" y="1488"/>
                      <a:pt x="2178" y="1486"/>
                    </a:cubicBezTo>
                    <a:cubicBezTo>
                      <a:pt x="2179" y="1484"/>
                      <a:pt x="2182" y="1483"/>
                      <a:pt x="2185" y="1484"/>
                    </a:cubicBezTo>
                    <a:cubicBezTo>
                      <a:pt x="2192" y="1486"/>
                      <a:pt x="2193" y="1496"/>
                      <a:pt x="2188" y="1501"/>
                    </a:cubicBezTo>
                    <a:cubicBezTo>
                      <a:pt x="2184" y="1503"/>
                      <a:pt x="2179" y="1504"/>
                      <a:pt x="2175" y="1503"/>
                    </a:cubicBezTo>
                    <a:cubicBezTo>
                      <a:pt x="2168" y="1501"/>
                      <a:pt x="2163" y="1493"/>
                      <a:pt x="2164" y="1484"/>
                    </a:cubicBezTo>
                    <a:cubicBezTo>
                      <a:pt x="2163" y="1487"/>
                      <a:pt x="2162" y="1489"/>
                      <a:pt x="2160" y="1492"/>
                    </a:cubicBezTo>
                    <a:cubicBezTo>
                      <a:pt x="2159" y="1497"/>
                      <a:pt x="2160" y="1503"/>
                      <a:pt x="2164" y="1508"/>
                    </a:cubicBezTo>
                    <a:cubicBezTo>
                      <a:pt x="2170" y="1515"/>
                      <a:pt x="2181" y="1515"/>
                      <a:pt x="2189" y="1509"/>
                    </a:cubicBezTo>
                    <a:cubicBezTo>
                      <a:pt x="2194" y="1505"/>
                      <a:pt x="2198" y="1501"/>
                      <a:pt x="2206" y="1500"/>
                    </a:cubicBezTo>
                    <a:cubicBezTo>
                      <a:pt x="2213" y="1500"/>
                      <a:pt x="2219" y="1502"/>
                      <a:pt x="2223" y="1508"/>
                    </a:cubicBezTo>
                    <a:cubicBezTo>
                      <a:pt x="2205" y="1499"/>
                      <a:pt x="2201" y="1514"/>
                      <a:pt x="2189" y="1520"/>
                    </a:cubicBezTo>
                    <a:cubicBezTo>
                      <a:pt x="2181" y="1523"/>
                      <a:pt x="2173" y="1524"/>
                      <a:pt x="2167" y="1519"/>
                    </a:cubicBezTo>
                    <a:cubicBezTo>
                      <a:pt x="2160" y="1515"/>
                      <a:pt x="2155" y="1505"/>
                      <a:pt x="2158" y="1495"/>
                    </a:cubicBezTo>
                    <a:cubicBezTo>
                      <a:pt x="2158" y="1496"/>
                      <a:pt x="2157" y="1496"/>
                      <a:pt x="2157" y="1497"/>
                    </a:cubicBezTo>
                    <a:cubicBezTo>
                      <a:pt x="2148" y="1510"/>
                      <a:pt x="2135" y="1517"/>
                      <a:pt x="2118" y="1516"/>
                    </a:cubicBezTo>
                    <a:cubicBezTo>
                      <a:pt x="2115" y="1515"/>
                      <a:pt x="2112" y="1515"/>
                      <a:pt x="2109" y="1514"/>
                    </a:cubicBezTo>
                    <a:cubicBezTo>
                      <a:pt x="2109" y="1513"/>
                      <a:pt x="2110" y="1512"/>
                      <a:pt x="2110" y="1512"/>
                    </a:cubicBezTo>
                    <a:cubicBezTo>
                      <a:pt x="2112" y="1512"/>
                      <a:pt x="2115" y="1513"/>
                      <a:pt x="2118" y="1513"/>
                    </a:cubicBezTo>
                    <a:cubicBezTo>
                      <a:pt x="2135" y="1513"/>
                      <a:pt x="2145" y="1507"/>
                      <a:pt x="2155" y="1494"/>
                    </a:cubicBezTo>
                    <a:cubicBezTo>
                      <a:pt x="2155" y="1493"/>
                      <a:pt x="2156" y="1491"/>
                      <a:pt x="2157" y="1490"/>
                    </a:cubicBezTo>
                    <a:cubicBezTo>
                      <a:pt x="2153" y="1494"/>
                      <a:pt x="2148" y="1497"/>
                      <a:pt x="2142" y="1498"/>
                    </a:cubicBezTo>
                    <a:cubicBezTo>
                      <a:pt x="2138" y="1499"/>
                      <a:pt x="2135" y="1499"/>
                      <a:pt x="2131" y="1498"/>
                    </a:cubicBezTo>
                    <a:cubicBezTo>
                      <a:pt x="2128" y="1497"/>
                      <a:pt x="2125" y="1496"/>
                      <a:pt x="2122" y="1493"/>
                    </a:cubicBezTo>
                    <a:cubicBezTo>
                      <a:pt x="2115" y="1488"/>
                      <a:pt x="2113" y="1477"/>
                      <a:pt x="2120" y="1471"/>
                    </a:cubicBezTo>
                    <a:cubicBezTo>
                      <a:pt x="2123" y="1468"/>
                      <a:pt x="2126" y="1466"/>
                      <a:pt x="2130" y="1466"/>
                    </a:cubicBezTo>
                    <a:cubicBezTo>
                      <a:pt x="2132" y="1466"/>
                      <a:pt x="2133" y="1467"/>
                      <a:pt x="2135" y="1468"/>
                    </a:cubicBezTo>
                    <a:cubicBezTo>
                      <a:pt x="2138" y="1469"/>
                      <a:pt x="2140" y="1472"/>
                      <a:pt x="2141" y="1475"/>
                    </a:cubicBezTo>
                    <a:cubicBezTo>
                      <a:pt x="2142" y="1476"/>
                      <a:pt x="2142" y="1478"/>
                      <a:pt x="2141" y="1479"/>
                    </a:cubicBezTo>
                    <a:cubicBezTo>
                      <a:pt x="2141" y="1480"/>
                      <a:pt x="2141" y="1481"/>
                      <a:pt x="2141" y="1482"/>
                    </a:cubicBezTo>
                    <a:cubicBezTo>
                      <a:pt x="2139" y="1484"/>
                      <a:pt x="2137" y="1486"/>
                      <a:pt x="2134" y="1486"/>
                    </a:cubicBezTo>
                    <a:cubicBezTo>
                      <a:pt x="2132" y="1486"/>
                      <a:pt x="2131" y="1485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1" y="1485"/>
                      <a:pt x="2132" y="1485"/>
                      <a:pt x="2134" y="1485"/>
                    </a:cubicBezTo>
                    <a:cubicBezTo>
                      <a:pt x="2136" y="1485"/>
                      <a:pt x="2138" y="1484"/>
                      <a:pt x="2139" y="1482"/>
                    </a:cubicBezTo>
                    <a:cubicBezTo>
                      <a:pt x="2140" y="1481"/>
                      <a:pt x="2140" y="1480"/>
                      <a:pt x="2140" y="1479"/>
                    </a:cubicBezTo>
                    <a:cubicBezTo>
                      <a:pt x="2141" y="1478"/>
                      <a:pt x="2140" y="1477"/>
                      <a:pt x="2140" y="1475"/>
                    </a:cubicBezTo>
                    <a:cubicBezTo>
                      <a:pt x="2139" y="1473"/>
                      <a:pt x="2137" y="1471"/>
                      <a:pt x="2134" y="1469"/>
                    </a:cubicBezTo>
                    <a:cubicBezTo>
                      <a:pt x="2133" y="1469"/>
                      <a:pt x="2132" y="1468"/>
                      <a:pt x="2130" y="1468"/>
                    </a:cubicBezTo>
                    <a:cubicBezTo>
                      <a:pt x="2127" y="1469"/>
                      <a:pt x="2124" y="1470"/>
                      <a:pt x="2122" y="1472"/>
                    </a:cubicBezTo>
                    <a:cubicBezTo>
                      <a:pt x="2117" y="1478"/>
                      <a:pt x="2118" y="1486"/>
                      <a:pt x="2124" y="1491"/>
                    </a:cubicBezTo>
                    <a:cubicBezTo>
                      <a:pt x="2127" y="1493"/>
                      <a:pt x="2129" y="1494"/>
                      <a:pt x="2132" y="1494"/>
                    </a:cubicBezTo>
                    <a:cubicBezTo>
                      <a:pt x="2136" y="1495"/>
                      <a:pt x="2138" y="1495"/>
                      <a:pt x="2142" y="1494"/>
                    </a:cubicBezTo>
                    <a:cubicBezTo>
                      <a:pt x="2145" y="1493"/>
                      <a:pt x="2148" y="1492"/>
                      <a:pt x="2151" y="1490"/>
                    </a:cubicBezTo>
                    <a:cubicBezTo>
                      <a:pt x="2155" y="1487"/>
                      <a:pt x="2158" y="1484"/>
                      <a:pt x="2161" y="1479"/>
                    </a:cubicBezTo>
                    <a:cubicBezTo>
                      <a:pt x="2167" y="1470"/>
                      <a:pt x="2170" y="1460"/>
                      <a:pt x="2170" y="1450"/>
                    </a:cubicBezTo>
                    <a:cubicBezTo>
                      <a:pt x="2170" y="1424"/>
                      <a:pt x="2149" y="1403"/>
                      <a:pt x="2132" y="1382"/>
                    </a:cubicBezTo>
                    <a:cubicBezTo>
                      <a:pt x="2135" y="1386"/>
                      <a:pt x="2138" y="1390"/>
                      <a:pt x="2139" y="1394"/>
                    </a:cubicBezTo>
                    <a:cubicBezTo>
                      <a:pt x="2146" y="1407"/>
                      <a:pt x="2144" y="1426"/>
                      <a:pt x="2131" y="1434"/>
                    </a:cubicBezTo>
                    <a:cubicBezTo>
                      <a:pt x="2123" y="1440"/>
                      <a:pt x="2113" y="1441"/>
                      <a:pt x="2110" y="1451"/>
                    </a:cubicBezTo>
                    <a:cubicBezTo>
                      <a:pt x="2103" y="1447"/>
                      <a:pt x="2103" y="1434"/>
                      <a:pt x="2110" y="1425"/>
                    </a:cubicBezTo>
                    <a:cubicBezTo>
                      <a:pt x="2119" y="1416"/>
                      <a:pt x="2136" y="1410"/>
                      <a:pt x="2134" y="1395"/>
                    </a:cubicBezTo>
                    <a:cubicBezTo>
                      <a:pt x="2132" y="1386"/>
                      <a:pt x="2126" y="1379"/>
                      <a:pt x="2126" y="1375"/>
                    </a:cubicBezTo>
                    <a:cubicBezTo>
                      <a:pt x="2127" y="1376"/>
                      <a:pt x="2127" y="1376"/>
                      <a:pt x="2127" y="1376"/>
                    </a:cubicBezTo>
                    <a:cubicBezTo>
                      <a:pt x="2127" y="1375"/>
                      <a:pt x="2126" y="1375"/>
                      <a:pt x="2126" y="1374"/>
                    </a:cubicBezTo>
                    <a:cubicBezTo>
                      <a:pt x="2116" y="1360"/>
                      <a:pt x="2110" y="1350"/>
                      <a:pt x="2106" y="1333"/>
                    </a:cubicBezTo>
                    <a:cubicBezTo>
                      <a:pt x="2104" y="1319"/>
                      <a:pt x="2104" y="1307"/>
                      <a:pt x="2109" y="1293"/>
                    </a:cubicBezTo>
                    <a:cubicBezTo>
                      <a:pt x="2114" y="1284"/>
                      <a:pt x="2120" y="1276"/>
                      <a:pt x="2129" y="1271"/>
                    </a:cubicBezTo>
                    <a:cubicBezTo>
                      <a:pt x="2145" y="1261"/>
                      <a:pt x="2170" y="1259"/>
                      <a:pt x="2192" y="1263"/>
                    </a:cubicBezTo>
                    <a:cubicBezTo>
                      <a:pt x="2200" y="1265"/>
                      <a:pt x="2209" y="1267"/>
                      <a:pt x="2217" y="1270"/>
                    </a:cubicBezTo>
                    <a:cubicBezTo>
                      <a:pt x="2231" y="1275"/>
                      <a:pt x="2244" y="1284"/>
                      <a:pt x="2259" y="1286"/>
                    </a:cubicBezTo>
                    <a:cubicBezTo>
                      <a:pt x="2266" y="1286"/>
                      <a:pt x="2275" y="1286"/>
                      <a:pt x="2281" y="1282"/>
                    </a:cubicBezTo>
                    <a:cubicBezTo>
                      <a:pt x="2284" y="1279"/>
                      <a:pt x="2287" y="1273"/>
                      <a:pt x="2284" y="1269"/>
                    </a:cubicBezTo>
                    <a:cubicBezTo>
                      <a:pt x="2283" y="1268"/>
                      <a:pt x="2281" y="1267"/>
                      <a:pt x="2280" y="1268"/>
                    </a:cubicBezTo>
                    <a:cubicBezTo>
                      <a:pt x="2278" y="1269"/>
                      <a:pt x="2278" y="1270"/>
                      <a:pt x="2278" y="1271"/>
                    </a:cubicBezTo>
                    <a:cubicBezTo>
                      <a:pt x="2278" y="1273"/>
                      <a:pt x="2279" y="1273"/>
                      <a:pt x="2280" y="1274"/>
                    </a:cubicBezTo>
                    <a:cubicBezTo>
                      <a:pt x="2281" y="1274"/>
                      <a:pt x="2282" y="1274"/>
                      <a:pt x="2282" y="1272"/>
                    </a:cubicBezTo>
                    <a:cubicBezTo>
                      <a:pt x="2282" y="1271"/>
                      <a:pt x="2282" y="1271"/>
                      <a:pt x="2282" y="1270"/>
                    </a:cubicBezTo>
                    <a:cubicBezTo>
                      <a:pt x="2283" y="1270"/>
                      <a:pt x="2283" y="1271"/>
                      <a:pt x="2284" y="1272"/>
                    </a:cubicBezTo>
                    <a:cubicBezTo>
                      <a:pt x="2284" y="1273"/>
                      <a:pt x="2283" y="1275"/>
                      <a:pt x="2282" y="1276"/>
                    </a:cubicBezTo>
                    <a:cubicBezTo>
                      <a:pt x="2279" y="1277"/>
                      <a:pt x="2276" y="1276"/>
                      <a:pt x="2275" y="1274"/>
                    </a:cubicBezTo>
                    <a:cubicBezTo>
                      <a:pt x="2274" y="1272"/>
                      <a:pt x="2274" y="1270"/>
                      <a:pt x="2275" y="1268"/>
                    </a:cubicBezTo>
                    <a:cubicBezTo>
                      <a:pt x="2276" y="1266"/>
                      <a:pt x="2277" y="1265"/>
                      <a:pt x="2279" y="1264"/>
                    </a:cubicBezTo>
                    <a:cubicBezTo>
                      <a:pt x="2282" y="1264"/>
                      <a:pt x="2284" y="1264"/>
                      <a:pt x="2286" y="1267"/>
                    </a:cubicBezTo>
                    <a:cubicBezTo>
                      <a:pt x="2289" y="1271"/>
                      <a:pt x="2288" y="1276"/>
                      <a:pt x="2284" y="1280"/>
                    </a:cubicBezTo>
                    <a:cubicBezTo>
                      <a:pt x="2283" y="1282"/>
                      <a:pt x="2281" y="1284"/>
                      <a:pt x="2279" y="1285"/>
                    </a:cubicBezTo>
                    <a:cubicBezTo>
                      <a:pt x="2289" y="1282"/>
                      <a:pt x="2295" y="1275"/>
                      <a:pt x="2298" y="1265"/>
                    </a:cubicBezTo>
                    <a:cubicBezTo>
                      <a:pt x="2299" y="1259"/>
                      <a:pt x="2299" y="1254"/>
                      <a:pt x="2296" y="1248"/>
                    </a:cubicBezTo>
                    <a:cubicBezTo>
                      <a:pt x="2296" y="1248"/>
                      <a:pt x="2296" y="1248"/>
                      <a:pt x="2296" y="1248"/>
                    </a:cubicBezTo>
                    <a:cubicBezTo>
                      <a:pt x="2298" y="1254"/>
                      <a:pt x="2295" y="1260"/>
                      <a:pt x="2287" y="1259"/>
                    </a:cubicBezTo>
                    <a:cubicBezTo>
                      <a:pt x="2281" y="1258"/>
                      <a:pt x="2274" y="1248"/>
                      <a:pt x="2262" y="1258"/>
                    </a:cubicBezTo>
                    <a:close/>
                    <a:moveTo>
                      <a:pt x="2623" y="1225"/>
                    </a:moveTo>
                    <a:cubicBezTo>
                      <a:pt x="2597" y="1215"/>
                      <a:pt x="2576" y="1227"/>
                      <a:pt x="2563" y="1227"/>
                    </a:cubicBezTo>
                    <a:cubicBezTo>
                      <a:pt x="2548" y="1227"/>
                      <a:pt x="2548" y="1209"/>
                      <a:pt x="2564" y="1206"/>
                    </a:cubicBezTo>
                    <a:cubicBezTo>
                      <a:pt x="2582" y="1202"/>
                      <a:pt x="2606" y="1212"/>
                      <a:pt x="2623" y="1225"/>
                    </a:cubicBezTo>
                    <a:close/>
                    <a:moveTo>
                      <a:pt x="2542" y="1105"/>
                    </a:moveTo>
                    <a:cubicBezTo>
                      <a:pt x="2539" y="1093"/>
                      <a:pt x="2548" y="1067"/>
                      <a:pt x="2560" y="1057"/>
                    </a:cubicBezTo>
                    <a:cubicBezTo>
                      <a:pt x="2573" y="1048"/>
                      <a:pt x="2584" y="1056"/>
                      <a:pt x="2572" y="1069"/>
                    </a:cubicBezTo>
                    <a:cubicBezTo>
                      <a:pt x="2562" y="1079"/>
                      <a:pt x="2543" y="1091"/>
                      <a:pt x="2542" y="1105"/>
                    </a:cubicBezTo>
                    <a:close/>
                    <a:moveTo>
                      <a:pt x="2466" y="1220"/>
                    </a:moveTo>
                    <a:cubicBezTo>
                      <a:pt x="2467" y="1221"/>
                      <a:pt x="2470" y="1221"/>
                      <a:pt x="2471" y="1220"/>
                    </a:cubicBezTo>
                    <a:cubicBezTo>
                      <a:pt x="2473" y="1219"/>
                      <a:pt x="2473" y="1216"/>
                      <a:pt x="2472" y="1215"/>
                    </a:cubicBezTo>
                    <a:cubicBezTo>
                      <a:pt x="2470" y="1213"/>
                      <a:pt x="2468" y="1213"/>
                      <a:pt x="2466" y="1214"/>
                    </a:cubicBezTo>
                    <a:cubicBezTo>
                      <a:pt x="2465" y="1216"/>
                      <a:pt x="2465" y="1218"/>
                      <a:pt x="2466" y="1220"/>
                    </a:cubicBezTo>
                    <a:close/>
                    <a:moveTo>
                      <a:pt x="2515" y="1176"/>
                    </a:moveTo>
                    <a:cubicBezTo>
                      <a:pt x="2518" y="1185"/>
                      <a:pt x="2506" y="1189"/>
                      <a:pt x="2502" y="1191"/>
                    </a:cubicBezTo>
                    <a:cubicBezTo>
                      <a:pt x="2499" y="1192"/>
                      <a:pt x="2498" y="1194"/>
                      <a:pt x="2497" y="1197"/>
                    </a:cubicBezTo>
                    <a:cubicBezTo>
                      <a:pt x="2496" y="1193"/>
                      <a:pt x="2496" y="1184"/>
                      <a:pt x="2498" y="1180"/>
                    </a:cubicBezTo>
                    <a:cubicBezTo>
                      <a:pt x="2500" y="1174"/>
                      <a:pt x="2506" y="1170"/>
                      <a:pt x="2513" y="1174"/>
                    </a:cubicBezTo>
                    <a:cubicBezTo>
                      <a:pt x="2509" y="1175"/>
                      <a:pt x="2505" y="1178"/>
                      <a:pt x="2504" y="1182"/>
                    </a:cubicBezTo>
                    <a:cubicBezTo>
                      <a:pt x="2506" y="1180"/>
                      <a:pt x="2510" y="1177"/>
                      <a:pt x="2515" y="1176"/>
                    </a:cubicBezTo>
                    <a:close/>
                    <a:moveTo>
                      <a:pt x="2462" y="1199"/>
                    </a:moveTo>
                    <a:cubicBezTo>
                      <a:pt x="2465" y="1202"/>
                      <a:pt x="2469" y="1202"/>
                      <a:pt x="2473" y="1199"/>
                    </a:cubicBezTo>
                    <a:cubicBezTo>
                      <a:pt x="2476" y="1197"/>
                      <a:pt x="2476" y="1192"/>
                      <a:pt x="2473" y="1189"/>
                    </a:cubicBezTo>
                    <a:cubicBezTo>
                      <a:pt x="2471" y="1186"/>
                      <a:pt x="2466" y="1185"/>
                      <a:pt x="2463" y="1188"/>
                    </a:cubicBezTo>
                    <a:cubicBezTo>
                      <a:pt x="2460" y="1191"/>
                      <a:pt x="2459" y="1195"/>
                      <a:pt x="2462" y="1199"/>
                    </a:cubicBezTo>
                    <a:close/>
                    <a:moveTo>
                      <a:pt x="2462" y="1211"/>
                    </a:moveTo>
                    <a:cubicBezTo>
                      <a:pt x="2463" y="1213"/>
                      <a:pt x="2467" y="1213"/>
                      <a:pt x="2469" y="1211"/>
                    </a:cubicBezTo>
                    <a:cubicBezTo>
                      <a:pt x="2471" y="1210"/>
                      <a:pt x="2471" y="1207"/>
                      <a:pt x="2469" y="1204"/>
                    </a:cubicBezTo>
                    <a:cubicBezTo>
                      <a:pt x="2467" y="1202"/>
                      <a:pt x="2464" y="1202"/>
                      <a:pt x="2462" y="1204"/>
                    </a:cubicBezTo>
                    <a:cubicBezTo>
                      <a:pt x="2460" y="1206"/>
                      <a:pt x="2460" y="1209"/>
                      <a:pt x="2462" y="1211"/>
                    </a:cubicBezTo>
                    <a:close/>
                    <a:moveTo>
                      <a:pt x="2540" y="1125"/>
                    </a:moveTo>
                    <a:cubicBezTo>
                      <a:pt x="2539" y="1128"/>
                      <a:pt x="2540" y="1131"/>
                      <a:pt x="2542" y="1133"/>
                    </a:cubicBezTo>
                    <a:cubicBezTo>
                      <a:pt x="2544" y="1136"/>
                      <a:pt x="2549" y="1138"/>
                      <a:pt x="2553" y="1136"/>
                    </a:cubicBezTo>
                    <a:cubicBezTo>
                      <a:pt x="2558" y="1134"/>
                      <a:pt x="2561" y="1129"/>
                      <a:pt x="2560" y="1125"/>
                    </a:cubicBezTo>
                    <a:cubicBezTo>
                      <a:pt x="2559" y="1117"/>
                      <a:pt x="2552" y="1118"/>
                      <a:pt x="2548" y="1115"/>
                    </a:cubicBezTo>
                    <a:cubicBezTo>
                      <a:pt x="2544" y="1111"/>
                      <a:pt x="2544" y="1104"/>
                      <a:pt x="2547" y="1098"/>
                    </a:cubicBezTo>
                    <a:cubicBezTo>
                      <a:pt x="2551" y="1091"/>
                      <a:pt x="2558" y="1086"/>
                      <a:pt x="2566" y="1088"/>
                    </a:cubicBezTo>
                    <a:cubicBezTo>
                      <a:pt x="2571" y="1089"/>
                      <a:pt x="2575" y="1092"/>
                      <a:pt x="2574" y="1097"/>
                    </a:cubicBezTo>
                    <a:cubicBezTo>
                      <a:pt x="2571" y="1094"/>
                      <a:pt x="2564" y="1095"/>
                      <a:pt x="2563" y="1101"/>
                    </a:cubicBezTo>
                    <a:cubicBezTo>
                      <a:pt x="2562" y="1105"/>
                      <a:pt x="2566" y="1112"/>
                      <a:pt x="2568" y="1119"/>
                    </a:cubicBezTo>
                    <a:cubicBezTo>
                      <a:pt x="2571" y="1127"/>
                      <a:pt x="2573" y="1134"/>
                      <a:pt x="2571" y="1141"/>
                    </a:cubicBezTo>
                    <a:cubicBezTo>
                      <a:pt x="2567" y="1154"/>
                      <a:pt x="2551" y="1160"/>
                      <a:pt x="2540" y="1154"/>
                    </a:cubicBezTo>
                    <a:cubicBezTo>
                      <a:pt x="2533" y="1151"/>
                      <a:pt x="2530" y="1145"/>
                      <a:pt x="2528" y="1139"/>
                    </a:cubicBezTo>
                    <a:cubicBezTo>
                      <a:pt x="2525" y="1132"/>
                      <a:pt x="2524" y="1113"/>
                      <a:pt x="2516" y="1107"/>
                    </a:cubicBezTo>
                    <a:cubicBezTo>
                      <a:pt x="2511" y="1103"/>
                      <a:pt x="2505" y="1105"/>
                      <a:pt x="2504" y="1109"/>
                    </a:cubicBezTo>
                    <a:cubicBezTo>
                      <a:pt x="2500" y="1106"/>
                      <a:pt x="2502" y="1098"/>
                      <a:pt x="2508" y="1095"/>
                    </a:cubicBezTo>
                    <a:cubicBezTo>
                      <a:pt x="2517" y="1089"/>
                      <a:pt x="2533" y="1093"/>
                      <a:pt x="2539" y="1107"/>
                    </a:cubicBezTo>
                    <a:cubicBezTo>
                      <a:pt x="2541" y="1112"/>
                      <a:pt x="2541" y="1117"/>
                      <a:pt x="2540" y="1125"/>
                    </a:cubicBezTo>
                    <a:close/>
                    <a:moveTo>
                      <a:pt x="2636" y="1036"/>
                    </a:moveTo>
                    <a:cubicBezTo>
                      <a:pt x="2637" y="1037"/>
                      <a:pt x="2638" y="1040"/>
                      <a:pt x="2636" y="1042"/>
                    </a:cubicBezTo>
                    <a:cubicBezTo>
                      <a:pt x="2635" y="1043"/>
                      <a:pt x="2632" y="1044"/>
                      <a:pt x="2630" y="1042"/>
                    </a:cubicBezTo>
                    <a:cubicBezTo>
                      <a:pt x="2628" y="1041"/>
                      <a:pt x="2628" y="1038"/>
                      <a:pt x="2630" y="1036"/>
                    </a:cubicBezTo>
                    <a:cubicBezTo>
                      <a:pt x="2631" y="1034"/>
                      <a:pt x="2634" y="1034"/>
                      <a:pt x="2636" y="1036"/>
                    </a:cubicBezTo>
                    <a:close/>
                    <a:moveTo>
                      <a:pt x="2643" y="1040"/>
                    </a:moveTo>
                    <a:cubicBezTo>
                      <a:pt x="2644" y="1041"/>
                      <a:pt x="2645" y="1043"/>
                      <a:pt x="2643" y="1044"/>
                    </a:cubicBezTo>
                    <a:cubicBezTo>
                      <a:pt x="2642" y="1045"/>
                      <a:pt x="2640" y="1046"/>
                      <a:pt x="2639" y="1044"/>
                    </a:cubicBezTo>
                    <a:cubicBezTo>
                      <a:pt x="2637" y="1043"/>
                      <a:pt x="2637" y="1041"/>
                      <a:pt x="2638" y="1040"/>
                    </a:cubicBezTo>
                    <a:cubicBezTo>
                      <a:pt x="2640" y="1038"/>
                      <a:pt x="2642" y="1038"/>
                      <a:pt x="2643" y="1040"/>
                    </a:cubicBezTo>
                    <a:close/>
                    <a:moveTo>
                      <a:pt x="2625" y="1036"/>
                    </a:moveTo>
                    <a:cubicBezTo>
                      <a:pt x="2628" y="1038"/>
                      <a:pt x="2628" y="1042"/>
                      <a:pt x="2626" y="1045"/>
                    </a:cubicBezTo>
                    <a:cubicBezTo>
                      <a:pt x="2624" y="1048"/>
                      <a:pt x="2619" y="1048"/>
                      <a:pt x="2617" y="1046"/>
                    </a:cubicBezTo>
                    <a:cubicBezTo>
                      <a:pt x="2614" y="1043"/>
                      <a:pt x="2614" y="1039"/>
                      <a:pt x="2616" y="1037"/>
                    </a:cubicBezTo>
                    <a:cubicBezTo>
                      <a:pt x="2619" y="1034"/>
                      <a:pt x="2623" y="1034"/>
                      <a:pt x="2625" y="1036"/>
                    </a:cubicBezTo>
                    <a:close/>
                    <a:moveTo>
                      <a:pt x="2542" y="1126"/>
                    </a:moveTo>
                    <a:cubicBezTo>
                      <a:pt x="2542" y="1131"/>
                      <a:pt x="2544" y="1135"/>
                      <a:pt x="2549" y="1135"/>
                    </a:cubicBezTo>
                    <a:cubicBezTo>
                      <a:pt x="2558" y="1135"/>
                      <a:pt x="2560" y="1125"/>
                      <a:pt x="2555" y="1120"/>
                    </a:cubicBezTo>
                    <a:cubicBezTo>
                      <a:pt x="2551" y="1117"/>
                      <a:pt x="2547" y="1117"/>
                      <a:pt x="2544" y="1111"/>
                    </a:cubicBezTo>
                    <a:cubicBezTo>
                      <a:pt x="2545" y="1118"/>
                      <a:pt x="2542" y="1120"/>
                      <a:pt x="2542" y="1126"/>
                    </a:cubicBezTo>
                    <a:close/>
                    <a:moveTo>
                      <a:pt x="2553" y="1159"/>
                    </a:moveTo>
                    <a:cubicBezTo>
                      <a:pt x="2560" y="1160"/>
                      <a:pt x="2568" y="1153"/>
                      <a:pt x="2570" y="1148"/>
                    </a:cubicBezTo>
                    <a:cubicBezTo>
                      <a:pt x="2578" y="1150"/>
                      <a:pt x="2580" y="1167"/>
                      <a:pt x="2568" y="1171"/>
                    </a:cubicBezTo>
                    <a:cubicBezTo>
                      <a:pt x="2561" y="1173"/>
                      <a:pt x="2552" y="1167"/>
                      <a:pt x="2553" y="1159"/>
                    </a:cubicBezTo>
                    <a:close/>
                    <a:moveTo>
                      <a:pt x="2559" y="1036"/>
                    </a:moveTo>
                    <a:cubicBezTo>
                      <a:pt x="2556" y="1051"/>
                      <a:pt x="2538" y="1045"/>
                      <a:pt x="2531" y="1044"/>
                    </a:cubicBezTo>
                    <a:cubicBezTo>
                      <a:pt x="2526" y="1043"/>
                      <a:pt x="2522" y="1044"/>
                      <a:pt x="2519" y="1047"/>
                    </a:cubicBezTo>
                    <a:cubicBezTo>
                      <a:pt x="2520" y="1041"/>
                      <a:pt x="2529" y="1030"/>
                      <a:pt x="2535" y="1026"/>
                    </a:cubicBezTo>
                    <a:cubicBezTo>
                      <a:pt x="2543" y="1021"/>
                      <a:pt x="2553" y="1021"/>
                      <a:pt x="2559" y="1032"/>
                    </a:cubicBezTo>
                    <a:cubicBezTo>
                      <a:pt x="2554" y="1030"/>
                      <a:pt x="2546" y="1031"/>
                      <a:pt x="2542" y="1034"/>
                    </a:cubicBezTo>
                    <a:cubicBezTo>
                      <a:pt x="2545" y="1033"/>
                      <a:pt x="2553" y="1033"/>
                      <a:pt x="2559" y="1036"/>
                    </a:cubicBezTo>
                    <a:close/>
                    <a:moveTo>
                      <a:pt x="2590" y="1169"/>
                    </a:moveTo>
                    <a:cubicBezTo>
                      <a:pt x="2596" y="1137"/>
                      <a:pt x="2621" y="1125"/>
                      <a:pt x="2629" y="1112"/>
                    </a:cubicBezTo>
                    <a:cubicBezTo>
                      <a:pt x="2638" y="1097"/>
                      <a:pt x="2621" y="1086"/>
                      <a:pt x="2608" y="1100"/>
                    </a:cubicBezTo>
                    <a:cubicBezTo>
                      <a:pt x="2593" y="1115"/>
                      <a:pt x="2588" y="1144"/>
                      <a:pt x="2590" y="1169"/>
                    </a:cubicBezTo>
                    <a:close/>
                    <a:moveTo>
                      <a:pt x="2482" y="1235"/>
                    </a:moveTo>
                    <a:cubicBezTo>
                      <a:pt x="2482" y="1231"/>
                      <a:pt x="2482" y="1228"/>
                      <a:pt x="2482" y="1224"/>
                    </a:cubicBezTo>
                    <a:cubicBezTo>
                      <a:pt x="2484" y="1212"/>
                      <a:pt x="2490" y="1201"/>
                      <a:pt x="2501" y="1195"/>
                    </a:cubicBezTo>
                    <a:cubicBezTo>
                      <a:pt x="2513" y="1188"/>
                      <a:pt x="2531" y="1189"/>
                      <a:pt x="2541" y="1200"/>
                    </a:cubicBezTo>
                    <a:cubicBezTo>
                      <a:pt x="2545" y="1205"/>
                      <a:pt x="2547" y="1211"/>
                      <a:pt x="2547" y="1217"/>
                    </a:cubicBezTo>
                    <a:cubicBezTo>
                      <a:pt x="2547" y="1221"/>
                      <a:pt x="2545" y="1224"/>
                      <a:pt x="2542" y="1227"/>
                    </a:cubicBezTo>
                    <a:cubicBezTo>
                      <a:pt x="2538" y="1231"/>
                      <a:pt x="2533" y="1233"/>
                      <a:pt x="2528" y="1231"/>
                    </a:cubicBezTo>
                    <a:cubicBezTo>
                      <a:pt x="2524" y="1230"/>
                      <a:pt x="2521" y="1227"/>
                      <a:pt x="2520" y="1224"/>
                    </a:cubicBezTo>
                    <a:cubicBezTo>
                      <a:pt x="2517" y="1217"/>
                      <a:pt x="2520" y="1210"/>
                      <a:pt x="2527" y="1207"/>
                    </a:cubicBezTo>
                    <a:cubicBezTo>
                      <a:pt x="2533" y="1204"/>
                      <a:pt x="2541" y="1207"/>
                      <a:pt x="2543" y="1214"/>
                    </a:cubicBezTo>
                    <a:cubicBezTo>
                      <a:pt x="2546" y="1219"/>
                      <a:pt x="2544" y="1225"/>
                      <a:pt x="2540" y="1228"/>
                    </a:cubicBezTo>
                    <a:cubicBezTo>
                      <a:pt x="2541" y="1228"/>
                      <a:pt x="2541" y="1228"/>
                      <a:pt x="2542" y="1227"/>
                    </a:cubicBezTo>
                    <a:cubicBezTo>
                      <a:pt x="2545" y="1224"/>
                      <a:pt x="2546" y="1221"/>
                      <a:pt x="2546" y="1217"/>
                    </a:cubicBezTo>
                    <a:cubicBezTo>
                      <a:pt x="2546" y="1211"/>
                      <a:pt x="2544" y="1205"/>
                      <a:pt x="2540" y="1201"/>
                    </a:cubicBezTo>
                    <a:cubicBezTo>
                      <a:pt x="2531" y="1190"/>
                      <a:pt x="2514" y="1190"/>
                      <a:pt x="2502" y="1197"/>
                    </a:cubicBezTo>
                    <a:cubicBezTo>
                      <a:pt x="2491" y="1203"/>
                      <a:pt x="2486" y="1215"/>
                      <a:pt x="2485" y="1227"/>
                    </a:cubicBezTo>
                    <a:cubicBezTo>
                      <a:pt x="2485" y="1230"/>
                      <a:pt x="2485" y="1232"/>
                      <a:pt x="2485" y="1235"/>
                    </a:cubicBezTo>
                    <a:lnTo>
                      <a:pt x="2482" y="1235"/>
                    </a:lnTo>
                    <a:close/>
                    <a:moveTo>
                      <a:pt x="2518" y="1272"/>
                    </a:moveTo>
                    <a:cubicBezTo>
                      <a:pt x="2520" y="1286"/>
                      <a:pt x="2515" y="1301"/>
                      <a:pt x="2498" y="1308"/>
                    </a:cubicBezTo>
                    <a:cubicBezTo>
                      <a:pt x="2492" y="1310"/>
                      <a:pt x="2487" y="1311"/>
                      <a:pt x="2481" y="1309"/>
                    </a:cubicBezTo>
                    <a:cubicBezTo>
                      <a:pt x="2476" y="1308"/>
                      <a:pt x="2472" y="1306"/>
                      <a:pt x="2468" y="1302"/>
                    </a:cubicBezTo>
                    <a:cubicBezTo>
                      <a:pt x="2465" y="1297"/>
                      <a:pt x="2464" y="1290"/>
                      <a:pt x="2466" y="1284"/>
                    </a:cubicBezTo>
                    <a:cubicBezTo>
                      <a:pt x="2467" y="1281"/>
                      <a:pt x="2470" y="1278"/>
                      <a:pt x="2473" y="1276"/>
                    </a:cubicBezTo>
                    <a:cubicBezTo>
                      <a:pt x="2479" y="1275"/>
                      <a:pt x="2485" y="1276"/>
                      <a:pt x="2489" y="1280"/>
                    </a:cubicBezTo>
                    <a:cubicBezTo>
                      <a:pt x="2490" y="1282"/>
                      <a:pt x="2492" y="1285"/>
                      <a:pt x="2492" y="1288"/>
                    </a:cubicBezTo>
                    <a:cubicBezTo>
                      <a:pt x="2492" y="1293"/>
                      <a:pt x="2487" y="1299"/>
                      <a:pt x="2482" y="1299"/>
                    </a:cubicBezTo>
                    <a:cubicBezTo>
                      <a:pt x="2476" y="1299"/>
                      <a:pt x="2471" y="1295"/>
                      <a:pt x="2470" y="1289"/>
                    </a:cubicBezTo>
                    <a:cubicBezTo>
                      <a:pt x="2470" y="1283"/>
                      <a:pt x="2475" y="1278"/>
                      <a:pt x="2480" y="1277"/>
                    </a:cubicBezTo>
                    <a:cubicBezTo>
                      <a:pt x="2482" y="1277"/>
                      <a:pt x="2484" y="1278"/>
                      <a:pt x="2486" y="1278"/>
                    </a:cubicBezTo>
                    <a:cubicBezTo>
                      <a:pt x="2485" y="1278"/>
                      <a:pt x="2485" y="1278"/>
                      <a:pt x="2485" y="1278"/>
                    </a:cubicBezTo>
                    <a:cubicBezTo>
                      <a:pt x="2482" y="1276"/>
                      <a:pt x="2478" y="1276"/>
                      <a:pt x="2474" y="1277"/>
                    </a:cubicBezTo>
                    <a:cubicBezTo>
                      <a:pt x="2470" y="1278"/>
                      <a:pt x="2468" y="1281"/>
                      <a:pt x="2467" y="1285"/>
                    </a:cubicBezTo>
                    <a:cubicBezTo>
                      <a:pt x="2465" y="1290"/>
                      <a:pt x="2466" y="1296"/>
                      <a:pt x="2469" y="1301"/>
                    </a:cubicBezTo>
                    <a:cubicBezTo>
                      <a:pt x="2472" y="1305"/>
                      <a:pt x="2476" y="1307"/>
                      <a:pt x="2481" y="1308"/>
                    </a:cubicBezTo>
                    <a:cubicBezTo>
                      <a:pt x="2487" y="1309"/>
                      <a:pt x="2492" y="1308"/>
                      <a:pt x="2498" y="1306"/>
                    </a:cubicBezTo>
                    <a:cubicBezTo>
                      <a:pt x="2514" y="1299"/>
                      <a:pt x="2519" y="1285"/>
                      <a:pt x="2516" y="1272"/>
                    </a:cubicBezTo>
                    <a:lnTo>
                      <a:pt x="2518" y="1272"/>
                    </a:lnTo>
                    <a:close/>
                    <a:moveTo>
                      <a:pt x="2456" y="1532"/>
                    </a:moveTo>
                    <a:cubicBezTo>
                      <a:pt x="2453" y="1534"/>
                      <a:pt x="2449" y="1533"/>
                      <a:pt x="2448" y="1529"/>
                    </a:cubicBezTo>
                    <a:cubicBezTo>
                      <a:pt x="2446" y="1526"/>
                      <a:pt x="2448" y="1522"/>
                      <a:pt x="2451" y="1521"/>
                    </a:cubicBezTo>
                    <a:cubicBezTo>
                      <a:pt x="2454" y="1519"/>
                      <a:pt x="2458" y="1521"/>
                      <a:pt x="2459" y="1524"/>
                    </a:cubicBezTo>
                    <a:cubicBezTo>
                      <a:pt x="2461" y="1527"/>
                      <a:pt x="2460" y="1531"/>
                      <a:pt x="2456" y="1532"/>
                    </a:cubicBezTo>
                    <a:close/>
                    <a:moveTo>
                      <a:pt x="2447" y="1540"/>
                    </a:moveTo>
                    <a:cubicBezTo>
                      <a:pt x="2444" y="1541"/>
                      <a:pt x="2441" y="1540"/>
                      <a:pt x="2440" y="1538"/>
                    </a:cubicBezTo>
                    <a:cubicBezTo>
                      <a:pt x="2439" y="1535"/>
                      <a:pt x="2440" y="1533"/>
                      <a:pt x="2443" y="1531"/>
                    </a:cubicBezTo>
                    <a:cubicBezTo>
                      <a:pt x="2445" y="1530"/>
                      <a:pt x="2448" y="1531"/>
                      <a:pt x="2449" y="1534"/>
                    </a:cubicBezTo>
                    <a:cubicBezTo>
                      <a:pt x="2450" y="1536"/>
                      <a:pt x="2449" y="1539"/>
                      <a:pt x="2447" y="1540"/>
                    </a:cubicBezTo>
                    <a:close/>
                    <a:moveTo>
                      <a:pt x="2463" y="1518"/>
                    </a:moveTo>
                    <a:cubicBezTo>
                      <a:pt x="2458" y="1520"/>
                      <a:pt x="2452" y="1518"/>
                      <a:pt x="2450" y="1513"/>
                    </a:cubicBezTo>
                    <a:cubicBezTo>
                      <a:pt x="2447" y="1508"/>
                      <a:pt x="2449" y="1502"/>
                      <a:pt x="2454" y="1500"/>
                    </a:cubicBezTo>
                    <a:cubicBezTo>
                      <a:pt x="2459" y="1498"/>
                      <a:pt x="2465" y="1500"/>
                      <a:pt x="2467" y="1505"/>
                    </a:cubicBezTo>
                    <a:cubicBezTo>
                      <a:pt x="2470" y="1510"/>
                      <a:pt x="2467" y="1516"/>
                      <a:pt x="2463" y="1518"/>
                    </a:cubicBezTo>
                    <a:close/>
                    <a:moveTo>
                      <a:pt x="2251" y="1392"/>
                    </a:moveTo>
                    <a:cubicBezTo>
                      <a:pt x="2248" y="1408"/>
                      <a:pt x="2258" y="1430"/>
                      <a:pt x="2271" y="1439"/>
                    </a:cubicBezTo>
                    <a:cubicBezTo>
                      <a:pt x="2285" y="1448"/>
                      <a:pt x="2297" y="1438"/>
                      <a:pt x="2284" y="1425"/>
                    </a:cubicBezTo>
                    <a:cubicBezTo>
                      <a:pt x="2274" y="1415"/>
                      <a:pt x="2253" y="1407"/>
                      <a:pt x="2251" y="1392"/>
                    </a:cubicBezTo>
                    <a:close/>
                    <a:moveTo>
                      <a:pt x="2432" y="1287"/>
                    </a:moveTo>
                    <a:cubicBezTo>
                      <a:pt x="2425" y="1263"/>
                      <a:pt x="2398" y="1237"/>
                      <a:pt x="2379" y="1240"/>
                    </a:cubicBezTo>
                    <a:cubicBezTo>
                      <a:pt x="2358" y="1243"/>
                      <a:pt x="2362" y="1264"/>
                      <a:pt x="2380" y="1261"/>
                    </a:cubicBezTo>
                    <a:cubicBezTo>
                      <a:pt x="2389" y="1260"/>
                      <a:pt x="2417" y="1264"/>
                      <a:pt x="2432" y="1287"/>
                    </a:cubicBezTo>
                    <a:close/>
                    <a:moveTo>
                      <a:pt x="2433" y="1274"/>
                    </a:moveTo>
                    <a:cubicBezTo>
                      <a:pt x="2427" y="1266"/>
                      <a:pt x="2428" y="1256"/>
                      <a:pt x="2430" y="1247"/>
                    </a:cubicBezTo>
                    <a:cubicBezTo>
                      <a:pt x="2436" y="1228"/>
                      <a:pt x="2457" y="1211"/>
                      <a:pt x="2452" y="1193"/>
                    </a:cubicBezTo>
                    <a:cubicBezTo>
                      <a:pt x="2450" y="1185"/>
                      <a:pt x="2444" y="1178"/>
                      <a:pt x="2436" y="1177"/>
                    </a:cubicBezTo>
                    <a:cubicBezTo>
                      <a:pt x="2431" y="1176"/>
                      <a:pt x="2427" y="1178"/>
                      <a:pt x="2425" y="1183"/>
                    </a:cubicBezTo>
                    <a:cubicBezTo>
                      <a:pt x="2428" y="1181"/>
                      <a:pt x="2435" y="1181"/>
                      <a:pt x="2438" y="1186"/>
                    </a:cubicBezTo>
                    <a:cubicBezTo>
                      <a:pt x="2441" y="1190"/>
                      <a:pt x="2440" y="1197"/>
                      <a:pt x="2436" y="1202"/>
                    </a:cubicBezTo>
                    <a:cubicBezTo>
                      <a:pt x="2425" y="1217"/>
                      <a:pt x="2412" y="1230"/>
                      <a:pt x="2416" y="1251"/>
                    </a:cubicBezTo>
                    <a:cubicBezTo>
                      <a:pt x="2418" y="1259"/>
                      <a:pt x="2423" y="1266"/>
                      <a:pt x="2433" y="1274"/>
                    </a:cubicBezTo>
                    <a:close/>
                    <a:moveTo>
                      <a:pt x="2580" y="1460"/>
                    </a:moveTo>
                    <a:cubicBezTo>
                      <a:pt x="2570" y="1450"/>
                      <a:pt x="2585" y="1437"/>
                      <a:pt x="2589" y="1431"/>
                    </a:cubicBezTo>
                    <a:cubicBezTo>
                      <a:pt x="2592" y="1427"/>
                      <a:pt x="2594" y="1424"/>
                      <a:pt x="2593" y="1419"/>
                    </a:cubicBezTo>
                    <a:cubicBezTo>
                      <a:pt x="2597" y="1423"/>
                      <a:pt x="2602" y="1437"/>
                      <a:pt x="2602" y="1444"/>
                    </a:cubicBezTo>
                    <a:cubicBezTo>
                      <a:pt x="2602" y="1454"/>
                      <a:pt x="2597" y="1463"/>
                      <a:pt x="2585" y="1462"/>
                    </a:cubicBezTo>
                    <a:cubicBezTo>
                      <a:pt x="2589" y="1459"/>
                      <a:pt x="2593" y="1451"/>
                      <a:pt x="2592" y="1446"/>
                    </a:cubicBezTo>
                    <a:cubicBezTo>
                      <a:pt x="2591" y="1449"/>
                      <a:pt x="2586" y="1456"/>
                      <a:pt x="2580" y="1460"/>
                    </a:cubicBezTo>
                    <a:close/>
                    <a:moveTo>
                      <a:pt x="2303" y="1554"/>
                    </a:moveTo>
                    <a:cubicBezTo>
                      <a:pt x="2299" y="1554"/>
                      <a:pt x="2296" y="1556"/>
                      <a:pt x="2297" y="1560"/>
                    </a:cubicBezTo>
                    <a:cubicBezTo>
                      <a:pt x="2297" y="1562"/>
                      <a:pt x="2299" y="1563"/>
                      <a:pt x="2300" y="1562"/>
                    </a:cubicBezTo>
                    <a:cubicBezTo>
                      <a:pt x="2301" y="1562"/>
                      <a:pt x="2301" y="1560"/>
                      <a:pt x="2301" y="1560"/>
                    </a:cubicBezTo>
                    <a:cubicBezTo>
                      <a:pt x="2302" y="1560"/>
                      <a:pt x="2303" y="1561"/>
                      <a:pt x="2303" y="1562"/>
                    </a:cubicBezTo>
                    <a:cubicBezTo>
                      <a:pt x="2304" y="1564"/>
                      <a:pt x="2303" y="1567"/>
                      <a:pt x="2300" y="1569"/>
                    </a:cubicBezTo>
                    <a:cubicBezTo>
                      <a:pt x="2297" y="1570"/>
                      <a:pt x="2293" y="1570"/>
                      <a:pt x="2291" y="1567"/>
                    </a:cubicBezTo>
                    <a:cubicBezTo>
                      <a:pt x="2289" y="1564"/>
                      <a:pt x="2288" y="1560"/>
                      <a:pt x="2287" y="1558"/>
                    </a:cubicBezTo>
                    <a:cubicBezTo>
                      <a:pt x="2285" y="1555"/>
                      <a:pt x="2281" y="1556"/>
                      <a:pt x="2279" y="1557"/>
                    </a:cubicBezTo>
                    <a:cubicBezTo>
                      <a:pt x="2281" y="1553"/>
                      <a:pt x="2282" y="1553"/>
                      <a:pt x="2280" y="1549"/>
                    </a:cubicBezTo>
                    <a:cubicBezTo>
                      <a:pt x="2279" y="1545"/>
                      <a:pt x="2272" y="1535"/>
                      <a:pt x="2282" y="1527"/>
                    </a:cubicBezTo>
                    <a:cubicBezTo>
                      <a:pt x="2274" y="1530"/>
                      <a:pt x="2270" y="1537"/>
                      <a:pt x="2269" y="1544"/>
                    </a:cubicBezTo>
                    <a:cubicBezTo>
                      <a:pt x="2267" y="1552"/>
                      <a:pt x="2270" y="1561"/>
                      <a:pt x="2274" y="1566"/>
                    </a:cubicBezTo>
                    <a:cubicBezTo>
                      <a:pt x="2281" y="1573"/>
                      <a:pt x="2295" y="1576"/>
                      <a:pt x="2303" y="1570"/>
                    </a:cubicBezTo>
                    <a:cubicBezTo>
                      <a:pt x="2307" y="1568"/>
                      <a:pt x="2311" y="1562"/>
                      <a:pt x="2309" y="1557"/>
                    </a:cubicBezTo>
                    <a:cubicBezTo>
                      <a:pt x="2308" y="1555"/>
                      <a:pt x="2306" y="1554"/>
                      <a:pt x="2303" y="1554"/>
                    </a:cubicBezTo>
                    <a:close/>
                    <a:moveTo>
                      <a:pt x="2260" y="1537"/>
                    </a:moveTo>
                    <a:cubicBezTo>
                      <a:pt x="2241" y="1547"/>
                      <a:pt x="2223" y="1543"/>
                      <a:pt x="2213" y="1544"/>
                    </a:cubicBezTo>
                    <a:cubicBezTo>
                      <a:pt x="2201" y="1545"/>
                      <a:pt x="2200" y="1555"/>
                      <a:pt x="2213" y="1557"/>
                    </a:cubicBezTo>
                    <a:cubicBezTo>
                      <a:pt x="2226" y="1559"/>
                      <a:pt x="2253" y="1546"/>
                      <a:pt x="2260" y="1537"/>
                    </a:cubicBezTo>
                    <a:close/>
                    <a:moveTo>
                      <a:pt x="2575" y="1504"/>
                    </a:moveTo>
                    <a:cubicBezTo>
                      <a:pt x="2576" y="1502"/>
                      <a:pt x="2576" y="1500"/>
                      <a:pt x="2575" y="1498"/>
                    </a:cubicBezTo>
                    <a:cubicBezTo>
                      <a:pt x="2573" y="1497"/>
                      <a:pt x="2571" y="1497"/>
                      <a:pt x="2569" y="1499"/>
                    </a:cubicBezTo>
                    <a:cubicBezTo>
                      <a:pt x="2568" y="1500"/>
                      <a:pt x="2568" y="1503"/>
                      <a:pt x="2569" y="1504"/>
                    </a:cubicBezTo>
                    <a:cubicBezTo>
                      <a:pt x="2571" y="1506"/>
                      <a:pt x="2574" y="1506"/>
                      <a:pt x="2575" y="1504"/>
                    </a:cubicBezTo>
                    <a:close/>
                    <a:moveTo>
                      <a:pt x="2603" y="1506"/>
                    </a:moveTo>
                    <a:cubicBezTo>
                      <a:pt x="2606" y="1503"/>
                      <a:pt x="2605" y="1499"/>
                      <a:pt x="2602" y="1496"/>
                    </a:cubicBezTo>
                    <a:cubicBezTo>
                      <a:pt x="2599" y="1493"/>
                      <a:pt x="2595" y="1493"/>
                      <a:pt x="2592" y="1496"/>
                    </a:cubicBezTo>
                    <a:cubicBezTo>
                      <a:pt x="2589" y="1499"/>
                      <a:pt x="2589" y="1504"/>
                      <a:pt x="2592" y="1507"/>
                    </a:cubicBezTo>
                    <a:cubicBezTo>
                      <a:pt x="2595" y="1510"/>
                      <a:pt x="2600" y="1509"/>
                      <a:pt x="2603" y="1506"/>
                    </a:cubicBezTo>
                    <a:close/>
                    <a:moveTo>
                      <a:pt x="2587" y="1507"/>
                    </a:moveTo>
                    <a:cubicBezTo>
                      <a:pt x="2589" y="1505"/>
                      <a:pt x="2589" y="1502"/>
                      <a:pt x="2587" y="1500"/>
                    </a:cubicBezTo>
                    <a:cubicBezTo>
                      <a:pt x="2584" y="1498"/>
                      <a:pt x="2581" y="1498"/>
                      <a:pt x="2579" y="1500"/>
                    </a:cubicBezTo>
                    <a:cubicBezTo>
                      <a:pt x="2577" y="1502"/>
                      <a:pt x="2577" y="1506"/>
                      <a:pt x="2579" y="1508"/>
                    </a:cubicBezTo>
                    <a:cubicBezTo>
                      <a:pt x="2582" y="1510"/>
                      <a:pt x="2585" y="1510"/>
                      <a:pt x="2587" y="1507"/>
                    </a:cubicBezTo>
                    <a:close/>
                    <a:moveTo>
                      <a:pt x="2612" y="1483"/>
                    </a:moveTo>
                    <a:cubicBezTo>
                      <a:pt x="2611" y="1502"/>
                      <a:pt x="2636" y="1502"/>
                      <a:pt x="2645" y="1503"/>
                    </a:cubicBezTo>
                    <a:cubicBezTo>
                      <a:pt x="2652" y="1505"/>
                      <a:pt x="2656" y="1507"/>
                      <a:pt x="2659" y="1512"/>
                    </a:cubicBezTo>
                    <a:cubicBezTo>
                      <a:pt x="2659" y="1504"/>
                      <a:pt x="2653" y="1486"/>
                      <a:pt x="2647" y="1479"/>
                    </a:cubicBezTo>
                    <a:cubicBezTo>
                      <a:pt x="2639" y="1470"/>
                      <a:pt x="2625" y="1467"/>
                      <a:pt x="2614" y="1477"/>
                    </a:cubicBezTo>
                    <a:cubicBezTo>
                      <a:pt x="2621" y="1477"/>
                      <a:pt x="2631" y="1481"/>
                      <a:pt x="2635" y="1487"/>
                    </a:cubicBezTo>
                    <a:cubicBezTo>
                      <a:pt x="2632" y="1485"/>
                      <a:pt x="2621" y="1482"/>
                      <a:pt x="2612" y="1483"/>
                    </a:cubicBezTo>
                    <a:close/>
                    <a:moveTo>
                      <a:pt x="2615" y="1463"/>
                    </a:moveTo>
                    <a:cubicBezTo>
                      <a:pt x="2651" y="1451"/>
                      <a:pt x="2672" y="1404"/>
                      <a:pt x="2656" y="1378"/>
                    </a:cubicBezTo>
                    <a:cubicBezTo>
                      <a:pt x="2643" y="1356"/>
                      <a:pt x="2624" y="1369"/>
                      <a:pt x="2632" y="1390"/>
                    </a:cubicBezTo>
                    <a:cubicBezTo>
                      <a:pt x="2637" y="1405"/>
                      <a:pt x="2649" y="1442"/>
                      <a:pt x="2615" y="1463"/>
                    </a:cubicBezTo>
                    <a:close/>
                    <a:moveTo>
                      <a:pt x="2349" y="1294"/>
                    </a:moveTo>
                    <a:cubicBezTo>
                      <a:pt x="2348" y="1292"/>
                      <a:pt x="2345" y="1290"/>
                      <a:pt x="2343" y="1291"/>
                    </a:cubicBezTo>
                    <a:cubicBezTo>
                      <a:pt x="2340" y="1292"/>
                      <a:pt x="2339" y="1295"/>
                      <a:pt x="2340" y="1298"/>
                    </a:cubicBezTo>
                    <a:cubicBezTo>
                      <a:pt x="2341" y="1300"/>
                      <a:pt x="2344" y="1301"/>
                      <a:pt x="2346" y="1300"/>
                    </a:cubicBezTo>
                    <a:cubicBezTo>
                      <a:pt x="2348" y="1299"/>
                      <a:pt x="2350" y="1296"/>
                      <a:pt x="2349" y="1294"/>
                    </a:cubicBezTo>
                    <a:close/>
                    <a:moveTo>
                      <a:pt x="2359" y="1285"/>
                    </a:moveTo>
                    <a:cubicBezTo>
                      <a:pt x="2358" y="1282"/>
                      <a:pt x="2354" y="1280"/>
                      <a:pt x="2351" y="1282"/>
                    </a:cubicBezTo>
                    <a:cubicBezTo>
                      <a:pt x="2348" y="1283"/>
                      <a:pt x="2347" y="1286"/>
                      <a:pt x="2348" y="1289"/>
                    </a:cubicBezTo>
                    <a:cubicBezTo>
                      <a:pt x="2350" y="1292"/>
                      <a:pt x="2353" y="1293"/>
                      <a:pt x="2356" y="1292"/>
                    </a:cubicBezTo>
                    <a:cubicBezTo>
                      <a:pt x="2359" y="1291"/>
                      <a:pt x="2360" y="1288"/>
                      <a:pt x="2359" y="1285"/>
                    </a:cubicBezTo>
                    <a:close/>
                    <a:moveTo>
                      <a:pt x="2374" y="1276"/>
                    </a:moveTo>
                    <a:cubicBezTo>
                      <a:pt x="2372" y="1272"/>
                      <a:pt x="2368" y="1270"/>
                      <a:pt x="2364" y="1272"/>
                    </a:cubicBezTo>
                    <a:cubicBezTo>
                      <a:pt x="2360" y="1273"/>
                      <a:pt x="2358" y="1278"/>
                      <a:pt x="2360" y="1282"/>
                    </a:cubicBezTo>
                    <a:cubicBezTo>
                      <a:pt x="2362" y="1285"/>
                      <a:pt x="2366" y="1287"/>
                      <a:pt x="2370" y="1286"/>
                    </a:cubicBezTo>
                    <a:cubicBezTo>
                      <a:pt x="2374" y="1284"/>
                      <a:pt x="2376" y="1280"/>
                      <a:pt x="2374" y="1276"/>
                    </a:cubicBezTo>
                    <a:close/>
                    <a:moveTo>
                      <a:pt x="2399" y="1333"/>
                    </a:moveTo>
                    <a:cubicBezTo>
                      <a:pt x="2396" y="1340"/>
                      <a:pt x="2388" y="1347"/>
                      <a:pt x="2378" y="1348"/>
                    </a:cubicBezTo>
                    <a:cubicBezTo>
                      <a:pt x="2362" y="1349"/>
                      <a:pt x="2352" y="1339"/>
                      <a:pt x="2349" y="1324"/>
                    </a:cubicBezTo>
                    <a:cubicBezTo>
                      <a:pt x="2345" y="1295"/>
                      <a:pt x="2310" y="1300"/>
                      <a:pt x="2315" y="1332"/>
                    </a:cubicBezTo>
                    <a:cubicBezTo>
                      <a:pt x="2317" y="1347"/>
                      <a:pt x="2331" y="1359"/>
                      <a:pt x="2343" y="1363"/>
                    </a:cubicBezTo>
                    <a:cubicBezTo>
                      <a:pt x="2367" y="1371"/>
                      <a:pt x="2399" y="1358"/>
                      <a:pt x="2399" y="1333"/>
                    </a:cubicBezTo>
                    <a:close/>
                    <a:moveTo>
                      <a:pt x="2319" y="1375"/>
                    </a:moveTo>
                    <a:cubicBezTo>
                      <a:pt x="2340" y="1422"/>
                      <a:pt x="2312" y="1487"/>
                      <a:pt x="2271" y="1495"/>
                    </a:cubicBezTo>
                    <a:cubicBezTo>
                      <a:pt x="2238" y="1502"/>
                      <a:pt x="2233" y="1471"/>
                      <a:pt x="2262" y="1459"/>
                    </a:cubicBezTo>
                    <a:cubicBezTo>
                      <a:pt x="2281" y="1451"/>
                      <a:pt x="2329" y="1428"/>
                      <a:pt x="2319" y="1375"/>
                    </a:cubicBezTo>
                    <a:close/>
                    <a:moveTo>
                      <a:pt x="2334" y="1385"/>
                    </a:moveTo>
                    <a:cubicBezTo>
                      <a:pt x="2369" y="1419"/>
                      <a:pt x="2372" y="1437"/>
                      <a:pt x="2382" y="1472"/>
                    </a:cubicBezTo>
                    <a:cubicBezTo>
                      <a:pt x="2385" y="1482"/>
                      <a:pt x="2392" y="1491"/>
                      <a:pt x="2399" y="1495"/>
                    </a:cubicBezTo>
                    <a:cubicBezTo>
                      <a:pt x="2410" y="1501"/>
                      <a:pt x="2422" y="1501"/>
                      <a:pt x="2430" y="1498"/>
                    </a:cubicBezTo>
                    <a:cubicBezTo>
                      <a:pt x="2422" y="1516"/>
                      <a:pt x="2395" y="1512"/>
                      <a:pt x="2385" y="1509"/>
                    </a:cubicBezTo>
                    <a:cubicBezTo>
                      <a:pt x="2366" y="1501"/>
                      <a:pt x="2351" y="1482"/>
                      <a:pt x="2347" y="1461"/>
                    </a:cubicBezTo>
                    <a:cubicBezTo>
                      <a:pt x="2341" y="1439"/>
                      <a:pt x="2343" y="1408"/>
                      <a:pt x="2334" y="1385"/>
                    </a:cubicBezTo>
                    <a:close/>
                    <a:moveTo>
                      <a:pt x="2385" y="1394"/>
                    </a:moveTo>
                    <a:cubicBezTo>
                      <a:pt x="2395" y="1399"/>
                      <a:pt x="2409" y="1399"/>
                      <a:pt x="2418" y="1397"/>
                    </a:cubicBezTo>
                    <a:cubicBezTo>
                      <a:pt x="2430" y="1395"/>
                      <a:pt x="2447" y="1385"/>
                      <a:pt x="2448" y="1372"/>
                    </a:cubicBezTo>
                    <a:cubicBezTo>
                      <a:pt x="2462" y="1374"/>
                      <a:pt x="2473" y="1368"/>
                      <a:pt x="2483" y="1361"/>
                    </a:cubicBezTo>
                    <a:cubicBezTo>
                      <a:pt x="2496" y="1352"/>
                      <a:pt x="2513" y="1348"/>
                      <a:pt x="2522" y="1359"/>
                    </a:cubicBezTo>
                    <a:cubicBezTo>
                      <a:pt x="2522" y="1342"/>
                      <a:pt x="2494" y="1335"/>
                      <a:pt x="2479" y="1338"/>
                    </a:cubicBezTo>
                    <a:cubicBezTo>
                      <a:pt x="2459" y="1342"/>
                      <a:pt x="2446" y="1359"/>
                      <a:pt x="2430" y="1376"/>
                    </a:cubicBezTo>
                    <a:cubicBezTo>
                      <a:pt x="2421" y="1385"/>
                      <a:pt x="2407" y="1394"/>
                      <a:pt x="2385" y="1394"/>
                    </a:cubicBezTo>
                    <a:close/>
                    <a:moveTo>
                      <a:pt x="2682" y="1406"/>
                    </a:moveTo>
                    <a:cubicBezTo>
                      <a:pt x="2685" y="1392"/>
                      <a:pt x="2685" y="1361"/>
                      <a:pt x="2669" y="1350"/>
                    </a:cubicBezTo>
                    <a:cubicBezTo>
                      <a:pt x="2669" y="1349"/>
                      <a:pt x="2669" y="1346"/>
                      <a:pt x="2667" y="1344"/>
                    </a:cubicBezTo>
                    <a:cubicBezTo>
                      <a:pt x="2678" y="1347"/>
                      <a:pt x="2685" y="1360"/>
                      <a:pt x="2686" y="1374"/>
                    </a:cubicBezTo>
                    <a:cubicBezTo>
                      <a:pt x="2688" y="1386"/>
                      <a:pt x="2686" y="1399"/>
                      <a:pt x="2682" y="1406"/>
                    </a:cubicBezTo>
                    <a:close/>
                    <a:moveTo>
                      <a:pt x="2627" y="1360"/>
                    </a:moveTo>
                    <a:cubicBezTo>
                      <a:pt x="2627" y="1357"/>
                      <a:pt x="2624" y="1354"/>
                      <a:pt x="2621" y="1354"/>
                    </a:cubicBezTo>
                    <a:cubicBezTo>
                      <a:pt x="2617" y="1355"/>
                      <a:pt x="2615" y="1357"/>
                      <a:pt x="2615" y="1361"/>
                    </a:cubicBezTo>
                    <a:cubicBezTo>
                      <a:pt x="2615" y="1364"/>
                      <a:pt x="2618" y="1367"/>
                      <a:pt x="2621" y="1367"/>
                    </a:cubicBezTo>
                    <a:cubicBezTo>
                      <a:pt x="2625" y="1367"/>
                      <a:pt x="2627" y="1364"/>
                      <a:pt x="2627" y="1360"/>
                    </a:cubicBezTo>
                    <a:close/>
                    <a:moveTo>
                      <a:pt x="2645" y="1353"/>
                    </a:moveTo>
                    <a:cubicBezTo>
                      <a:pt x="2644" y="1349"/>
                      <a:pt x="2641" y="1346"/>
                      <a:pt x="2636" y="1346"/>
                    </a:cubicBezTo>
                    <a:cubicBezTo>
                      <a:pt x="2632" y="1346"/>
                      <a:pt x="2629" y="1350"/>
                      <a:pt x="2629" y="1354"/>
                    </a:cubicBezTo>
                    <a:cubicBezTo>
                      <a:pt x="2629" y="1358"/>
                      <a:pt x="2633" y="1362"/>
                      <a:pt x="2637" y="1361"/>
                    </a:cubicBezTo>
                    <a:cubicBezTo>
                      <a:pt x="2642" y="1361"/>
                      <a:pt x="2645" y="1357"/>
                      <a:pt x="2645" y="1353"/>
                    </a:cubicBezTo>
                    <a:close/>
                    <a:moveTo>
                      <a:pt x="2668" y="1349"/>
                    </a:moveTo>
                    <a:cubicBezTo>
                      <a:pt x="2667" y="1343"/>
                      <a:pt x="2663" y="1339"/>
                      <a:pt x="2657" y="1339"/>
                    </a:cubicBezTo>
                    <a:cubicBezTo>
                      <a:pt x="2651" y="1339"/>
                      <a:pt x="2647" y="1344"/>
                      <a:pt x="2647" y="1350"/>
                    </a:cubicBezTo>
                    <a:cubicBezTo>
                      <a:pt x="2648" y="1355"/>
                      <a:pt x="2652" y="1360"/>
                      <a:pt x="2658" y="1360"/>
                    </a:cubicBezTo>
                    <a:cubicBezTo>
                      <a:pt x="2664" y="1359"/>
                      <a:pt x="2668" y="1354"/>
                      <a:pt x="2668" y="1349"/>
                    </a:cubicBezTo>
                    <a:close/>
                    <a:moveTo>
                      <a:pt x="2722" y="1405"/>
                    </a:moveTo>
                    <a:cubicBezTo>
                      <a:pt x="2722" y="1400"/>
                      <a:pt x="2719" y="1397"/>
                      <a:pt x="2715" y="1398"/>
                    </a:cubicBezTo>
                    <a:cubicBezTo>
                      <a:pt x="2710" y="1398"/>
                      <a:pt x="2707" y="1401"/>
                      <a:pt x="2708" y="1405"/>
                    </a:cubicBezTo>
                    <a:cubicBezTo>
                      <a:pt x="2708" y="1409"/>
                      <a:pt x="2711" y="1412"/>
                      <a:pt x="2715" y="1412"/>
                    </a:cubicBezTo>
                    <a:cubicBezTo>
                      <a:pt x="2719" y="1412"/>
                      <a:pt x="2722" y="1409"/>
                      <a:pt x="2722" y="1405"/>
                    </a:cubicBezTo>
                    <a:close/>
                    <a:moveTo>
                      <a:pt x="2150" y="1334"/>
                    </a:moveTo>
                    <a:cubicBezTo>
                      <a:pt x="2147" y="1341"/>
                      <a:pt x="2153" y="1354"/>
                      <a:pt x="2162" y="1352"/>
                    </a:cubicBezTo>
                    <a:cubicBezTo>
                      <a:pt x="2165" y="1357"/>
                      <a:pt x="2165" y="1364"/>
                      <a:pt x="2160" y="1369"/>
                    </a:cubicBezTo>
                    <a:cubicBezTo>
                      <a:pt x="2153" y="1377"/>
                      <a:pt x="2138" y="1378"/>
                      <a:pt x="2130" y="1371"/>
                    </a:cubicBezTo>
                    <a:cubicBezTo>
                      <a:pt x="2143" y="1394"/>
                      <a:pt x="2183" y="1384"/>
                      <a:pt x="2187" y="1357"/>
                    </a:cubicBezTo>
                    <a:cubicBezTo>
                      <a:pt x="2190" y="1342"/>
                      <a:pt x="2183" y="1331"/>
                      <a:pt x="2173" y="1327"/>
                    </a:cubicBezTo>
                    <a:cubicBezTo>
                      <a:pt x="2165" y="1323"/>
                      <a:pt x="2154" y="1325"/>
                      <a:pt x="2150" y="1334"/>
                    </a:cubicBezTo>
                    <a:close/>
                    <a:moveTo>
                      <a:pt x="2176" y="1277"/>
                    </a:moveTo>
                    <a:cubicBezTo>
                      <a:pt x="2190" y="1297"/>
                      <a:pt x="2184" y="1316"/>
                      <a:pt x="2187" y="1327"/>
                    </a:cubicBezTo>
                    <a:cubicBezTo>
                      <a:pt x="2191" y="1339"/>
                      <a:pt x="2205" y="1335"/>
                      <a:pt x="2204" y="1321"/>
                    </a:cubicBezTo>
                    <a:cubicBezTo>
                      <a:pt x="2203" y="1306"/>
                      <a:pt x="2191" y="1289"/>
                      <a:pt x="2176" y="1277"/>
                    </a:cubicBezTo>
                    <a:close/>
                    <a:moveTo>
                      <a:pt x="2245" y="1334"/>
                    </a:moveTo>
                    <a:cubicBezTo>
                      <a:pt x="2237" y="1333"/>
                      <a:pt x="2229" y="1339"/>
                      <a:pt x="2226" y="1344"/>
                    </a:cubicBezTo>
                    <a:cubicBezTo>
                      <a:pt x="2218" y="1341"/>
                      <a:pt x="2217" y="1324"/>
                      <a:pt x="2230" y="1321"/>
                    </a:cubicBezTo>
                    <a:cubicBezTo>
                      <a:pt x="2238" y="1319"/>
                      <a:pt x="2246" y="1326"/>
                      <a:pt x="2245" y="1334"/>
                    </a:cubicBezTo>
                    <a:close/>
                    <a:moveTo>
                      <a:pt x="2253" y="1369"/>
                    </a:moveTo>
                    <a:cubicBezTo>
                      <a:pt x="2254" y="1364"/>
                      <a:pt x="2251" y="1359"/>
                      <a:pt x="2246" y="1359"/>
                    </a:cubicBezTo>
                    <a:cubicBezTo>
                      <a:pt x="2238" y="1358"/>
                      <a:pt x="2235" y="1368"/>
                      <a:pt x="2239" y="1373"/>
                    </a:cubicBezTo>
                    <a:cubicBezTo>
                      <a:pt x="2243" y="1377"/>
                      <a:pt x="2247" y="1377"/>
                      <a:pt x="2250" y="1384"/>
                    </a:cubicBezTo>
                    <a:cubicBezTo>
                      <a:pt x="2249" y="1376"/>
                      <a:pt x="2252" y="1375"/>
                      <a:pt x="2253" y="1369"/>
                    </a:cubicBezTo>
                    <a:close/>
                    <a:moveTo>
                      <a:pt x="2264" y="1289"/>
                    </a:moveTo>
                    <a:cubicBezTo>
                      <a:pt x="2285" y="1291"/>
                      <a:pt x="2317" y="1270"/>
                      <a:pt x="2309" y="1251"/>
                    </a:cubicBezTo>
                    <a:cubicBezTo>
                      <a:pt x="2313" y="1249"/>
                      <a:pt x="2319" y="1253"/>
                      <a:pt x="2320" y="1258"/>
                    </a:cubicBezTo>
                    <a:cubicBezTo>
                      <a:pt x="2321" y="1265"/>
                      <a:pt x="2317" y="1274"/>
                      <a:pt x="2309" y="1276"/>
                    </a:cubicBezTo>
                    <a:cubicBezTo>
                      <a:pt x="2312" y="1284"/>
                      <a:pt x="2289" y="1297"/>
                      <a:pt x="2264" y="1289"/>
                    </a:cubicBezTo>
                    <a:close/>
                    <a:moveTo>
                      <a:pt x="1987" y="1378"/>
                    </a:moveTo>
                    <a:cubicBezTo>
                      <a:pt x="1995" y="1386"/>
                      <a:pt x="2006" y="1389"/>
                      <a:pt x="2017" y="1386"/>
                    </a:cubicBezTo>
                    <a:cubicBezTo>
                      <a:pt x="2026" y="1384"/>
                      <a:pt x="2033" y="1378"/>
                      <a:pt x="2038" y="1370"/>
                    </a:cubicBezTo>
                    <a:cubicBezTo>
                      <a:pt x="2040" y="1367"/>
                      <a:pt x="2041" y="1364"/>
                      <a:pt x="2041" y="1360"/>
                    </a:cubicBezTo>
                    <a:cubicBezTo>
                      <a:pt x="2041" y="1361"/>
                      <a:pt x="2040" y="1362"/>
                      <a:pt x="2040" y="1363"/>
                    </a:cubicBezTo>
                    <a:cubicBezTo>
                      <a:pt x="2036" y="1370"/>
                      <a:pt x="2027" y="1373"/>
                      <a:pt x="2020" y="1369"/>
                    </a:cubicBezTo>
                    <a:cubicBezTo>
                      <a:pt x="2013" y="1365"/>
                      <a:pt x="2010" y="1356"/>
                      <a:pt x="2014" y="1349"/>
                    </a:cubicBezTo>
                    <a:cubicBezTo>
                      <a:pt x="2020" y="1338"/>
                      <a:pt x="2034" y="1339"/>
                      <a:pt x="2040" y="1348"/>
                    </a:cubicBezTo>
                    <a:cubicBezTo>
                      <a:pt x="2044" y="1355"/>
                      <a:pt x="2043" y="1364"/>
                      <a:pt x="2040" y="1371"/>
                    </a:cubicBezTo>
                    <a:cubicBezTo>
                      <a:pt x="2035" y="1380"/>
                      <a:pt x="2028" y="1387"/>
                      <a:pt x="2018" y="1390"/>
                    </a:cubicBezTo>
                    <a:cubicBezTo>
                      <a:pt x="2006" y="1393"/>
                      <a:pt x="1994" y="1390"/>
                      <a:pt x="1984" y="1381"/>
                    </a:cubicBezTo>
                    <a:cubicBezTo>
                      <a:pt x="1976" y="1374"/>
                      <a:pt x="1972" y="1365"/>
                      <a:pt x="1971" y="1356"/>
                    </a:cubicBezTo>
                    <a:cubicBezTo>
                      <a:pt x="1970" y="1358"/>
                      <a:pt x="1969" y="1361"/>
                      <a:pt x="1969" y="1363"/>
                    </a:cubicBezTo>
                    <a:cubicBezTo>
                      <a:pt x="1966" y="1373"/>
                      <a:pt x="1962" y="1381"/>
                      <a:pt x="1957" y="1389"/>
                    </a:cubicBezTo>
                    <a:cubicBezTo>
                      <a:pt x="1955" y="1391"/>
                      <a:pt x="1954" y="1393"/>
                      <a:pt x="1952" y="1396"/>
                    </a:cubicBezTo>
                    <a:cubicBezTo>
                      <a:pt x="1949" y="1399"/>
                      <a:pt x="1947" y="1402"/>
                      <a:pt x="1943" y="1405"/>
                    </a:cubicBezTo>
                    <a:cubicBezTo>
                      <a:pt x="1942" y="1406"/>
                      <a:pt x="1931" y="1416"/>
                      <a:pt x="1929" y="1413"/>
                    </a:cubicBezTo>
                    <a:cubicBezTo>
                      <a:pt x="1929" y="1412"/>
                      <a:pt x="1935" y="1407"/>
                      <a:pt x="1936" y="1406"/>
                    </a:cubicBezTo>
                    <a:cubicBezTo>
                      <a:pt x="1941" y="1402"/>
                      <a:pt x="1945" y="1397"/>
                      <a:pt x="1948" y="1393"/>
                    </a:cubicBezTo>
                    <a:cubicBezTo>
                      <a:pt x="1950" y="1391"/>
                      <a:pt x="1951" y="1388"/>
                      <a:pt x="1953" y="1386"/>
                    </a:cubicBezTo>
                    <a:cubicBezTo>
                      <a:pt x="1958" y="1378"/>
                      <a:pt x="1962" y="1371"/>
                      <a:pt x="1965" y="1362"/>
                    </a:cubicBezTo>
                    <a:cubicBezTo>
                      <a:pt x="1965" y="1362"/>
                      <a:pt x="1965" y="1360"/>
                      <a:pt x="1966" y="1359"/>
                    </a:cubicBezTo>
                    <a:cubicBezTo>
                      <a:pt x="1964" y="1361"/>
                      <a:pt x="1963" y="1364"/>
                      <a:pt x="1961" y="1366"/>
                    </a:cubicBezTo>
                    <a:cubicBezTo>
                      <a:pt x="1956" y="1373"/>
                      <a:pt x="1951" y="1378"/>
                      <a:pt x="1944" y="1383"/>
                    </a:cubicBezTo>
                    <a:cubicBezTo>
                      <a:pt x="1923" y="1394"/>
                      <a:pt x="1905" y="1385"/>
                      <a:pt x="1894" y="1368"/>
                    </a:cubicBezTo>
                    <a:cubicBezTo>
                      <a:pt x="1884" y="1354"/>
                      <a:pt x="1881" y="1336"/>
                      <a:pt x="1888" y="1320"/>
                    </a:cubicBezTo>
                    <a:cubicBezTo>
                      <a:pt x="1895" y="1307"/>
                      <a:pt x="1907" y="1301"/>
                      <a:pt x="1922" y="1304"/>
                    </a:cubicBezTo>
                    <a:cubicBezTo>
                      <a:pt x="1928" y="1305"/>
                      <a:pt x="1933" y="1307"/>
                      <a:pt x="1938" y="1312"/>
                    </a:cubicBezTo>
                    <a:cubicBezTo>
                      <a:pt x="1942" y="1316"/>
                      <a:pt x="1944" y="1320"/>
                      <a:pt x="1945" y="1325"/>
                    </a:cubicBezTo>
                    <a:cubicBezTo>
                      <a:pt x="1945" y="1332"/>
                      <a:pt x="1943" y="1338"/>
                      <a:pt x="1938" y="1342"/>
                    </a:cubicBezTo>
                    <a:cubicBezTo>
                      <a:pt x="1934" y="1345"/>
                      <a:pt x="1931" y="1346"/>
                      <a:pt x="1927" y="1345"/>
                    </a:cubicBezTo>
                    <a:cubicBezTo>
                      <a:pt x="1922" y="1344"/>
                      <a:pt x="1919" y="1341"/>
                      <a:pt x="1916" y="1337"/>
                    </a:cubicBezTo>
                    <a:cubicBezTo>
                      <a:pt x="1914" y="1332"/>
                      <a:pt x="1914" y="1327"/>
                      <a:pt x="1918" y="1323"/>
                    </a:cubicBezTo>
                    <a:cubicBezTo>
                      <a:pt x="1921" y="1319"/>
                      <a:pt x="1927" y="1318"/>
                      <a:pt x="1932" y="1321"/>
                    </a:cubicBezTo>
                    <a:cubicBezTo>
                      <a:pt x="1937" y="1324"/>
                      <a:pt x="1939" y="1331"/>
                      <a:pt x="1936" y="1336"/>
                    </a:cubicBezTo>
                    <a:cubicBezTo>
                      <a:pt x="1933" y="1341"/>
                      <a:pt x="1926" y="1343"/>
                      <a:pt x="1921" y="1340"/>
                    </a:cubicBezTo>
                    <a:cubicBezTo>
                      <a:pt x="1919" y="1339"/>
                      <a:pt x="1917" y="1338"/>
                      <a:pt x="1916" y="1336"/>
                    </a:cubicBezTo>
                    <a:cubicBezTo>
                      <a:pt x="1916" y="1336"/>
                      <a:pt x="1917" y="1337"/>
                      <a:pt x="1917" y="1337"/>
                    </a:cubicBezTo>
                    <a:cubicBezTo>
                      <a:pt x="1919" y="1341"/>
                      <a:pt x="1922" y="1344"/>
                      <a:pt x="1927" y="1345"/>
                    </a:cubicBezTo>
                    <a:cubicBezTo>
                      <a:pt x="1931" y="1345"/>
                      <a:pt x="1934" y="1344"/>
                      <a:pt x="1937" y="1342"/>
                    </a:cubicBezTo>
                    <a:cubicBezTo>
                      <a:pt x="1942" y="1338"/>
                      <a:pt x="1944" y="1332"/>
                      <a:pt x="1944" y="1326"/>
                    </a:cubicBezTo>
                    <a:cubicBezTo>
                      <a:pt x="1943" y="1320"/>
                      <a:pt x="1941" y="1316"/>
                      <a:pt x="1937" y="1313"/>
                    </a:cubicBezTo>
                    <a:cubicBezTo>
                      <a:pt x="1932" y="1309"/>
                      <a:pt x="1928" y="1306"/>
                      <a:pt x="1921" y="1305"/>
                    </a:cubicBezTo>
                    <a:cubicBezTo>
                      <a:pt x="1908" y="1303"/>
                      <a:pt x="1896" y="1309"/>
                      <a:pt x="1890" y="1322"/>
                    </a:cubicBezTo>
                    <a:cubicBezTo>
                      <a:pt x="1883" y="1337"/>
                      <a:pt x="1888" y="1355"/>
                      <a:pt x="1897" y="1368"/>
                    </a:cubicBezTo>
                    <a:cubicBezTo>
                      <a:pt x="1908" y="1381"/>
                      <a:pt x="1924" y="1389"/>
                      <a:pt x="1941" y="1379"/>
                    </a:cubicBezTo>
                    <a:cubicBezTo>
                      <a:pt x="1948" y="1375"/>
                      <a:pt x="1952" y="1370"/>
                      <a:pt x="1957" y="1363"/>
                    </a:cubicBezTo>
                    <a:cubicBezTo>
                      <a:pt x="1960" y="1359"/>
                      <a:pt x="1962" y="1355"/>
                      <a:pt x="1964" y="1351"/>
                    </a:cubicBezTo>
                    <a:cubicBezTo>
                      <a:pt x="1972" y="1335"/>
                      <a:pt x="1975" y="1319"/>
                      <a:pt x="1986" y="1305"/>
                    </a:cubicBezTo>
                    <a:cubicBezTo>
                      <a:pt x="1997" y="1292"/>
                      <a:pt x="2012" y="1283"/>
                      <a:pt x="2032" y="1282"/>
                    </a:cubicBezTo>
                    <a:cubicBezTo>
                      <a:pt x="2041" y="1281"/>
                      <a:pt x="2049" y="1282"/>
                      <a:pt x="2058" y="1285"/>
                    </a:cubicBezTo>
                    <a:cubicBezTo>
                      <a:pt x="2062" y="1286"/>
                      <a:pt x="2065" y="1287"/>
                      <a:pt x="2068" y="1289"/>
                    </a:cubicBezTo>
                    <a:cubicBezTo>
                      <a:pt x="2067" y="1287"/>
                      <a:pt x="2066" y="1284"/>
                      <a:pt x="2065" y="1281"/>
                    </a:cubicBezTo>
                    <a:cubicBezTo>
                      <a:pt x="2063" y="1270"/>
                      <a:pt x="2067" y="1259"/>
                      <a:pt x="2076" y="1252"/>
                    </a:cubicBezTo>
                    <a:cubicBezTo>
                      <a:pt x="2085" y="1246"/>
                      <a:pt x="2096" y="1245"/>
                      <a:pt x="2106" y="1250"/>
                    </a:cubicBezTo>
                    <a:cubicBezTo>
                      <a:pt x="2114" y="1255"/>
                      <a:pt x="2118" y="1264"/>
                      <a:pt x="2116" y="1272"/>
                    </a:cubicBezTo>
                    <a:cubicBezTo>
                      <a:pt x="2115" y="1277"/>
                      <a:pt x="2112" y="1282"/>
                      <a:pt x="2107" y="1284"/>
                    </a:cubicBezTo>
                    <a:cubicBezTo>
                      <a:pt x="2105" y="1285"/>
                      <a:pt x="2102" y="1286"/>
                      <a:pt x="2099" y="1286"/>
                    </a:cubicBezTo>
                    <a:cubicBezTo>
                      <a:pt x="2093" y="1285"/>
                      <a:pt x="2089" y="1281"/>
                      <a:pt x="2089" y="1276"/>
                    </a:cubicBezTo>
                    <a:cubicBezTo>
                      <a:pt x="2088" y="1270"/>
                      <a:pt x="2092" y="1265"/>
                      <a:pt x="2098" y="1264"/>
                    </a:cubicBezTo>
                    <a:cubicBezTo>
                      <a:pt x="2104" y="1264"/>
                      <a:pt x="2109" y="1268"/>
                      <a:pt x="2110" y="1274"/>
                    </a:cubicBezTo>
                    <a:cubicBezTo>
                      <a:pt x="2110" y="1279"/>
                      <a:pt x="2107" y="1284"/>
                      <a:pt x="2103" y="1285"/>
                    </a:cubicBezTo>
                    <a:cubicBezTo>
                      <a:pt x="2109" y="1284"/>
                      <a:pt x="2114" y="1278"/>
                      <a:pt x="2115" y="1271"/>
                    </a:cubicBezTo>
                    <a:cubicBezTo>
                      <a:pt x="2117" y="1264"/>
                      <a:pt x="2113" y="1256"/>
                      <a:pt x="2105" y="1251"/>
                    </a:cubicBezTo>
                    <a:cubicBezTo>
                      <a:pt x="2096" y="1246"/>
                      <a:pt x="2085" y="1248"/>
                      <a:pt x="2078" y="1253"/>
                    </a:cubicBezTo>
                    <a:cubicBezTo>
                      <a:pt x="2072" y="1257"/>
                      <a:pt x="2069" y="1262"/>
                      <a:pt x="2067" y="1268"/>
                    </a:cubicBezTo>
                    <a:cubicBezTo>
                      <a:pt x="2062" y="1287"/>
                      <a:pt x="2083" y="1296"/>
                      <a:pt x="2095" y="1315"/>
                    </a:cubicBezTo>
                    <a:cubicBezTo>
                      <a:pt x="2106" y="1334"/>
                      <a:pt x="2111" y="1358"/>
                      <a:pt x="2108" y="1380"/>
                    </a:cubicBezTo>
                    <a:cubicBezTo>
                      <a:pt x="2108" y="1350"/>
                      <a:pt x="2101" y="1321"/>
                      <a:pt x="2079" y="1301"/>
                    </a:cubicBezTo>
                    <a:cubicBezTo>
                      <a:pt x="2071" y="1295"/>
                      <a:pt x="2065" y="1292"/>
                      <a:pt x="2056" y="1289"/>
                    </a:cubicBezTo>
                    <a:cubicBezTo>
                      <a:pt x="2048" y="1286"/>
                      <a:pt x="2041" y="1286"/>
                      <a:pt x="2032" y="1286"/>
                    </a:cubicBezTo>
                    <a:cubicBezTo>
                      <a:pt x="2005" y="1289"/>
                      <a:pt x="1987" y="1305"/>
                      <a:pt x="1979" y="1328"/>
                    </a:cubicBezTo>
                    <a:cubicBezTo>
                      <a:pt x="1973" y="1346"/>
                      <a:pt x="1972" y="1364"/>
                      <a:pt x="1987" y="1378"/>
                    </a:cubicBezTo>
                    <a:close/>
                    <a:moveTo>
                      <a:pt x="1823" y="1505"/>
                    </a:moveTo>
                    <a:cubicBezTo>
                      <a:pt x="1823" y="1502"/>
                      <a:pt x="1825" y="1500"/>
                      <a:pt x="1828" y="1499"/>
                    </a:cubicBezTo>
                    <a:cubicBezTo>
                      <a:pt x="1831" y="1499"/>
                      <a:pt x="1833" y="1501"/>
                      <a:pt x="1833" y="1504"/>
                    </a:cubicBezTo>
                    <a:cubicBezTo>
                      <a:pt x="1834" y="1507"/>
                      <a:pt x="1831" y="1509"/>
                      <a:pt x="1829" y="1510"/>
                    </a:cubicBezTo>
                    <a:cubicBezTo>
                      <a:pt x="1826" y="1510"/>
                      <a:pt x="1823" y="1508"/>
                      <a:pt x="1823" y="1505"/>
                    </a:cubicBezTo>
                    <a:close/>
                    <a:moveTo>
                      <a:pt x="1955" y="1467"/>
                    </a:moveTo>
                    <a:cubicBezTo>
                      <a:pt x="1960" y="1469"/>
                      <a:pt x="1966" y="1469"/>
                      <a:pt x="1969" y="1465"/>
                    </a:cubicBezTo>
                    <a:cubicBezTo>
                      <a:pt x="1971" y="1462"/>
                      <a:pt x="1971" y="1459"/>
                      <a:pt x="1970" y="1456"/>
                    </a:cubicBezTo>
                    <a:cubicBezTo>
                      <a:pt x="1968" y="1453"/>
                      <a:pt x="1964" y="1452"/>
                      <a:pt x="1961" y="1455"/>
                    </a:cubicBezTo>
                    <a:cubicBezTo>
                      <a:pt x="1959" y="1456"/>
                      <a:pt x="1959" y="1459"/>
                      <a:pt x="1960" y="1462"/>
                    </a:cubicBezTo>
                    <a:cubicBezTo>
                      <a:pt x="1955" y="1459"/>
                      <a:pt x="1957" y="1450"/>
                      <a:pt x="1965" y="1450"/>
                    </a:cubicBezTo>
                    <a:cubicBezTo>
                      <a:pt x="1969" y="1450"/>
                      <a:pt x="1973" y="1453"/>
                      <a:pt x="1974" y="1457"/>
                    </a:cubicBezTo>
                    <a:cubicBezTo>
                      <a:pt x="1976" y="1465"/>
                      <a:pt x="1970" y="1471"/>
                      <a:pt x="1964" y="1472"/>
                    </a:cubicBezTo>
                    <a:cubicBezTo>
                      <a:pt x="1957" y="1473"/>
                      <a:pt x="1951" y="1469"/>
                      <a:pt x="1948" y="1464"/>
                    </a:cubicBezTo>
                    <a:cubicBezTo>
                      <a:pt x="1956" y="1480"/>
                      <a:pt x="1984" y="1493"/>
                      <a:pt x="1998" y="1494"/>
                    </a:cubicBezTo>
                    <a:cubicBezTo>
                      <a:pt x="1997" y="1495"/>
                      <a:pt x="1996" y="1496"/>
                      <a:pt x="1996" y="1497"/>
                    </a:cubicBezTo>
                    <a:cubicBezTo>
                      <a:pt x="1974" y="1495"/>
                      <a:pt x="1949" y="1479"/>
                      <a:pt x="1944" y="1462"/>
                    </a:cubicBezTo>
                    <a:cubicBezTo>
                      <a:pt x="1937" y="1487"/>
                      <a:pt x="1928" y="1502"/>
                      <a:pt x="1927" y="1519"/>
                    </a:cubicBezTo>
                    <a:cubicBezTo>
                      <a:pt x="1927" y="1527"/>
                      <a:pt x="1928" y="1536"/>
                      <a:pt x="1933" y="1542"/>
                    </a:cubicBezTo>
                    <a:cubicBezTo>
                      <a:pt x="1932" y="1543"/>
                      <a:pt x="1932" y="1546"/>
                      <a:pt x="1933" y="1548"/>
                    </a:cubicBezTo>
                    <a:cubicBezTo>
                      <a:pt x="1924" y="1542"/>
                      <a:pt x="1921" y="1529"/>
                      <a:pt x="1924" y="1516"/>
                    </a:cubicBezTo>
                    <a:cubicBezTo>
                      <a:pt x="1924" y="1515"/>
                      <a:pt x="1924" y="1515"/>
                      <a:pt x="1924" y="1514"/>
                    </a:cubicBezTo>
                    <a:cubicBezTo>
                      <a:pt x="1916" y="1527"/>
                      <a:pt x="1914" y="1547"/>
                      <a:pt x="1918" y="1564"/>
                    </a:cubicBezTo>
                    <a:cubicBezTo>
                      <a:pt x="1920" y="1571"/>
                      <a:pt x="1923" y="1579"/>
                      <a:pt x="1929" y="1583"/>
                    </a:cubicBezTo>
                    <a:cubicBezTo>
                      <a:pt x="1933" y="1585"/>
                      <a:pt x="1940" y="1586"/>
                      <a:pt x="1942" y="1582"/>
                    </a:cubicBezTo>
                    <a:cubicBezTo>
                      <a:pt x="1943" y="1580"/>
                      <a:pt x="1943" y="1579"/>
                      <a:pt x="1942" y="1577"/>
                    </a:cubicBezTo>
                    <a:cubicBezTo>
                      <a:pt x="1941" y="1576"/>
                      <a:pt x="1939" y="1576"/>
                      <a:pt x="1938" y="1577"/>
                    </a:cubicBezTo>
                    <a:cubicBezTo>
                      <a:pt x="1937" y="1577"/>
                      <a:pt x="1937" y="1578"/>
                      <a:pt x="1936" y="1579"/>
                    </a:cubicBezTo>
                    <a:cubicBezTo>
                      <a:pt x="1936" y="1581"/>
                      <a:pt x="1938" y="1582"/>
                      <a:pt x="1939" y="1581"/>
                    </a:cubicBezTo>
                    <a:cubicBezTo>
                      <a:pt x="1940" y="1581"/>
                      <a:pt x="1940" y="1580"/>
                      <a:pt x="1940" y="1580"/>
                    </a:cubicBezTo>
                    <a:cubicBezTo>
                      <a:pt x="1941" y="1581"/>
                      <a:pt x="1941" y="1582"/>
                      <a:pt x="1940" y="1582"/>
                    </a:cubicBezTo>
                    <a:cubicBezTo>
                      <a:pt x="1938" y="1583"/>
                      <a:pt x="1937" y="1583"/>
                      <a:pt x="1935" y="1582"/>
                    </a:cubicBezTo>
                    <a:cubicBezTo>
                      <a:pt x="1933" y="1580"/>
                      <a:pt x="1933" y="1577"/>
                      <a:pt x="1935" y="1575"/>
                    </a:cubicBezTo>
                    <a:cubicBezTo>
                      <a:pt x="1936" y="1573"/>
                      <a:pt x="1938" y="1572"/>
                      <a:pt x="1940" y="1573"/>
                    </a:cubicBezTo>
                    <a:cubicBezTo>
                      <a:pt x="1942" y="1573"/>
                      <a:pt x="1944" y="1574"/>
                      <a:pt x="1945" y="1575"/>
                    </a:cubicBezTo>
                    <a:cubicBezTo>
                      <a:pt x="1947" y="1578"/>
                      <a:pt x="1947" y="1580"/>
                      <a:pt x="1945" y="1583"/>
                    </a:cubicBezTo>
                    <a:cubicBezTo>
                      <a:pt x="1942" y="1587"/>
                      <a:pt x="1937" y="1587"/>
                      <a:pt x="1932" y="1586"/>
                    </a:cubicBezTo>
                    <a:cubicBezTo>
                      <a:pt x="1930" y="1585"/>
                      <a:pt x="1928" y="1584"/>
                      <a:pt x="1926" y="1582"/>
                    </a:cubicBezTo>
                    <a:cubicBezTo>
                      <a:pt x="1932" y="1591"/>
                      <a:pt x="1941" y="1594"/>
                      <a:pt x="1951" y="1593"/>
                    </a:cubicBezTo>
                    <a:cubicBezTo>
                      <a:pt x="1957" y="1593"/>
                      <a:pt x="1962" y="1590"/>
                      <a:pt x="1966" y="1586"/>
                    </a:cubicBezTo>
                    <a:cubicBezTo>
                      <a:pt x="1966" y="1586"/>
                      <a:pt x="1966" y="1586"/>
                      <a:pt x="1966" y="1586"/>
                    </a:cubicBezTo>
                    <a:cubicBezTo>
                      <a:pt x="1962" y="1589"/>
                      <a:pt x="1955" y="1589"/>
                      <a:pt x="1953" y="1581"/>
                    </a:cubicBezTo>
                    <a:cubicBezTo>
                      <a:pt x="1952" y="1575"/>
                      <a:pt x="1958" y="1565"/>
                      <a:pt x="1946" y="1557"/>
                    </a:cubicBezTo>
                    <a:cubicBezTo>
                      <a:pt x="1953" y="1558"/>
                      <a:pt x="1960" y="1560"/>
                      <a:pt x="1964" y="1564"/>
                    </a:cubicBezTo>
                    <a:cubicBezTo>
                      <a:pt x="1969" y="1569"/>
                      <a:pt x="1971" y="1576"/>
                      <a:pt x="1969" y="1582"/>
                    </a:cubicBezTo>
                    <a:cubicBezTo>
                      <a:pt x="1966" y="1590"/>
                      <a:pt x="1958" y="1594"/>
                      <a:pt x="1950" y="1595"/>
                    </a:cubicBezTo>
                    <a:cubicBezTo>
                      <a:pt x="1939" y="1596"/>
                      <a:pt x="1929" y="1590"/>
                      <a:pt x="1923" y="1580"/>
                    </a:cubicBezTo>
                    <a:cubicBezTo>
                      <a:pt x="1917" y="1572"/>
                      <a:pt x="1914" y="1556"/>
                      <a:pt x="1914" y="1545"/>
                    </a:cubicBezTo>
                    <a:cubicBezTo>
                      <a:pt x="1914" y="1536"/>
                      <a:pt x="1917" y="1524"/>
                      <a:pt x="1921" y="1516"/>
                    </a:cubicBezTo>
                    <a:cubicBezTo>
                      <a:pt x="1917" y="1520"/>
                      <a:pt x="1912" y="1524"/>
                      <a:pt x="1907" y="1527"/>
                    </a:cubicBezTo>
                    <a:cubicBezTo>
                      <a:pt x="1896" y="1534"/>
                      <a:pt x="1886" y="1536"/>
                      <a:pt x="1873" y="1535"/>
                    </a:cubicBezTo>
                    <a:cubicBezTo>
                      <a:pt x="1868" y="1535"/>
                      <a:pt x="1864" y="1534"/>
                      <a:pt x="1860" y="1533"/>
                    </a:cubicBezTo>
                    <a:cubicBezTo>
                      <a:pt x="1861" y="1532"/>
                      <a:pt x="1862" y="1531"/>
                      <a:pt x="1861" y="1530"/>
                    </a:cubicBezTo>
                    <a:cubicBezTo>
                      <a:pt x="1865" y="1531"/>
                      <a:pt x="1869" y="1531"/>
                      <a:pt x="1873" y="1532"/>
                    </a:cubicBezTo>
                    <a:cubicBezTo>
                      <a:pt x="1885" y="1532"/>
                      <a:pt x="1894" y="1530"/>
                      <a:pt x="1905" y="1523"/>
                    </a:cubicBezTo>
                    <a:cubicBezTo>
                      <a:pt x="1918" y="1514"/>
                      <a:pt x="1926" y="1501"/>
                      <a:pt x="1932" y="1487"/>
                    </a:cubicBezTo>
                    <a:cubicBezTo>
                      <a:pt x="1929" y="1490"/>
                      <a:pt x="1926" y="1493"/>
                      <a:pt x="1923" y="1496"/>
                    </a:cubicBezTo>
                    <a:cubicBezTo>
                      <a:pt x="1923" y="1496"/>
                      <a:pt x="1923" y="1496"/>
                      <a:pt x="1923" y="1496"/>
                    </a:cubicBezTo>
                    <a:cubicBezTo>
                      <a:pt x="1916" y="1501"/>
                      <a:pt x="1909" y="1505"/>
                      <a:pt x="1900" y="1505"/>
                    </a:cubicBezTo>
                    <a:cubicBezTo>
                      <a:pt x="1908" y="1502"/>
                      <a:pt x="1914" y="1499"/>
                      <a:pt x="1921" y="1494"/>
                    </a:cubicBezTo>
                    <a:cubicBezTo>
                      <a:pt x="1921" y="1494"/>
                      <a:pt x="1921" y="1494"/>
                      <a:pt x="1921" y="1494"/>
                    </a:cubicBezTo>
                    <a:cubicBezTo>
                      <a:pt x="1935" y="1482"/>
                      <a:pt x="1935" y="1478"/>
                      <a:pt x="1939" y="1461"/>
                    </a:cubicBezTo>
                    <a:cubicBezTo>
                      <a:pt x="1945" y="1434"/>
                      <a:pt x="1949" y="1406"/>
                      <a:pt x="1965" y="1387"/>
                    </a:cubicBezTo>
                    <a:cubicBezTo>
                      <a:pt x="1957" y="1401"/>
                      <a:pt x="1936" y="1456"/>
                      <a:pt x="1955" y="1467"/>
                    </a:cubicBezTo>
                    <a:close/>
                    <a:moveTo>
                      <a:pt x="1911" y="1500"/>
                    </a:moveTo>
                    <a:cubicBezTo>
                      <a:pt x="1906" y="1488"/>
                      <a:pt x="1891" y="1496"/>
                      <a:pt x="1885" y="1497"/>
                    </a:cubicBezTo>
                    <a:cubicBezTo>
                      <a:pt x="1881" y="1499"/>
                      <a:pt x="1878" y="1499"/>
                      <a:pt x="1874" y="1497"/>
                    </a:cubicBezTo>
                    <a:cubicBezTo>
                      <a:pt x="1877" y="1501"/>
                      <a:pt x="1886" y="1510"/>
                      <a:pt x="1892" y="1512"/>
                    </a:cubicBezTo>
                    <a:cubicBezTo>
                      <a:pt x="1899" y="1515"/>
                      <a:pt x="1908" y="1513"/>
                      <a:pt x="1911" y="1503"/>
                    </a:cubicBezTo>
                    <a:cubicBezTo>
                      <a:pt x="1907" y="1506"/>
                      <a:pt x="1900" y="1507"/>
                      <a:pt x="1896" y="1504"/>
                    </a:cubicBezTo>
                    <a:cubicBezTo>
                      <a:pt x="1899" y="1504"/>
                      <a:pt x="1906" y="1503"/>
                      <a:pt x="1911" y="1500"/>
                    </a:cubicBezTo>
                    <a:close/>
                    <a:moveTo>
                      <a:pt x="1972" y="1543"/>
                    </a:moveTo>
                    <a:cubicBezTo>
                      <a:pt x="1971" y="1546"/>
                      <a:pt x="1973" y="1550"/>
                      <a:pt x="1976" y="1550"/>
                    </a:cubicBezTo>
                    <a:cubicBezTo>
                      <a:pt x="1979" y="1551"/>
                      <a:pt x="1982" y="1549"/>
                      <a:pt x="1983" y="1546"/>
                    </a:cubicBezTo>
                    <a:cubicBezTo>
                      <a:pt x="1984" y="1543"/>
                      <a:pt x="1982" y="1540"/>
                      <a:pt x="1979" y="1539"/>
                    </a:cubicBezTo>
                    <a:cubicBezTo>
                      <a:pt x="1976" y="1538"/>
                      <a:pt x="1973" y="1540"/>
                      <a:pt x="1972" y="1543"/>
                    </a:cubicBezTo>
                    <a:close/>
                    <a:moveTo>
                      <a:pt x="1955" y="1545"/>
                    </a:moveTo>
                    <a:cubicBezTo>
                      <a:pt x="1954" y="1549"/>
                      <a:pt x="1956" y="1553"/>
                      <a:pt x="1960" y="1554"/>
                    </a:cubicBezTo>
                    <a:cubicBezTo>
                      <a:pt x="1964" y="1555"/>
                      <a:pt x="1968" y="1552"/>
                      <a:pt x="1969" y="1548"/>
                    </a:cubicBezTo>
                    <a:cubicBezTo>
                      <a:pt x="1970" y="1545"/>
                      <a:pt x="1967" y="1541"/>
                      <a:pt x="1963" y="1540"/>
                    </a:cubicBezTo>
                    <a:cubicBezTo>
                      <a:pt x="1960" y="1539"/>
                      <a:pt x="1956" y="1541"/>
                      <a:pt x="1955" y="1545"/>
                    </a:cubicBezTo>
                    <a:close/>
                    <a:moveTo>
                      <a:pt x="1933" y="1543"/>
                    </a:moveTo>
                    <a:cubicBezTo>
                      <a:pt x="1932" y="1548"/>
                      <a:pt x="1935" y="1553"/>
                      <a:pt x="1940" y="1554"/>
                    </a:cubicBezTo>
                    <a:cubicBezTo>
                      <a:pt x="1945" y="1556"/>
                      <a:pt x="1950" y="1553"/>
                      <a:pt x="1952" y="1547"/>
                    </a:cubicBezTo>
                    <a:cubicBezTo>
                      <a:pt x="1953" y="1542"/>
                      <a:pt x="1950" y="1537"/>
                      <a:pt x="1945" y="1536"/>
                    </a:cubicBezTo>
                    <a:cubicBezTo>
                      <a:pt x="1940" y="1535"/>
                      <a:pt x="1935" y="1538"/>
                      <a:pt x="1933" y="1543"/>
                    </a:cubicBezTo>
                    <a:close/>
                    <a:moveTo>
                      <a:pt x="1839" y="1529"/>
                    </a:moveTo>
                    <a:cubicBezTo>
                      <a:pt x="1839" y="1523"/>
                      <a:pt x="1843" y="1518"/>
                      <a:pt x="1849" y="1518"/>
                    </a:cubicBezTo>
                    <a:cubicBezTo>
                      <a:pt x="1854" y="1517"/>
                      <a:pt x="1859" y="1521"/>
                      <a:pt x="1860" y="1527"/>
                    </a:cubicBezTo>
                    <a:cubicBezTo>
                      <a:pt x="1860" y="1533"/>
                      <a:pt x="1856" y="1537"/>
                      <a:pt x="1850" y="1538"/>
                    </a:cubicBezTo>
                    <a:cubicBezTo>
                      <a:pt x="1845" y="1538"/>
                      <a:pt x="1840" y="1534"/>
                      <a:pt x="1839" y="1529"/>
                    </a:cubicBezTo>
                    <a:close/>
                    <a:moveTo>
                      <a:pt x="1827" y="1517"/>
                    </a:moveTo>
                    <a:cubicBezTo>
                      <a:pt x="1827" y="1513"/>
                      <a:pt x="1830" y="1510"/>
                      <a:pt x="1833" y="1510"/>
                    </a:cubicBezTo>
                    <a:cubicBezTo>
                      <a:pt x="1837" y="1510"/>
                      <a:pt x="1840" y="1512"/>
                      <a:pt x="1841" y="1516"/>
                    </a:cubicBezTo>
                    <a:cubicBezTo>
                      <a:pt x="1841" y="1520"/>
                      <a:pt x="1838" y="1523"/>
                      <a:pt x="1834" y="1523"/>
                    </a:cubicBezTo>
                    <a:cubicBezTo>
                      <a:pt x="1831" y="1524"/>
                      <a:pt x="1828" y="1521"/>
                      <a:pt x="1827" y="1517"/>
                    </a:cubicBezTo>
                    <a:close/>
                    <a:moveTo>
                      <a:pt x="1875" y="1349"/>
                    </a:moveTo>
                    <a:cubicBezTo>
                      <a:pt x="1881" y="1335"/>
                      <a:pt x="1884" y="1320"/>
                      <a:pt x="1880" y="1307"/>
                    </a:cubicBezTo>
                    <a:cubicBezTo>
                      <a:pt x="1876" y="1294"/>
                      <a:pt x="1865" y="1283"/>
                      <a:pt x="1852" y="1281"/>
                    </a:cubicBezTo>
                    <a:cubicBezTo>
                      <a:pt x="1844" y="1280"/>
                      <a:pt x="1835" y="1282"/>
                      <a:pt x="1829" y="1285"/>
                    </a:cubicBezTo>
                    <a:cubicBezTo>
                      <a:pt x="1821" y="1290"/>
                      <a:pt x="1816" y="1295"/>
                      <a:pt x="1811" y="1302"/>
                    </a:cubicBezTo>
                    <a:cubicBezTo>
                      <a:pt x="1806" y="1310"/>
                      <a:pt x="1804" y="1316"/>
                      <a:pt x="1802" y="1325"/>
                    </a:cubicBezTo>
                    <a:cubicBezTo>
                      <a:pt x="1802" y="1329"/>
                      <a:pt x="1802" y="1332"/>
                      <a:pt x="1802" y="1336"/>
                    </a:cubicBezTo>
                    <a:cubicBezTo>
                      <a:pt x="1802" y="1346"/>
                      <a:pt x="1804" y="1355"/>
                      <a:pt x="1808" y="1364"/>
                    </a:cubicBezTo>
                    <a:cubicBezTo>
                      <a:pt x="1814" y="1378"/>
                      <a:pt x="1821" y="1387"/>
                      <a:pt x="1833" y="1396"/>
                    </a:cubicBezTo>
                    <a:cubicBezTo>
                      <a:pt x="1834" y="1396"/>
                      <a:pt x="1835" y="1397"/>
                      <a:pt x="1835" y="1397"/>
                    </a:cubicBezTo>
                    <a:cubicBezTo>
                      <a:pt x="1825" y="1397"/>
                      <a:pt x="1814" y="1400"/>
                      <a:pt x="1805" y="1405"/>
                    </a:cubicBezTo>
                    <a:cubicBezTo>
                      <a:pt x="1795" y="1412"/>
                      <a:pt x="1786" y="1421"/>
                      <a:pt x="1783" y="1434"/>
                    </a:cubicBezTo>
                    <a:cubicBezTo>
                      <a:pt x="1782" y="1439"/>
                      <a:pt x="1782" y="1444"/>
                      <a:pt x="1784" y="1450"/>
                    </a:cubicBezTo>
                    <a:cubicBezTo>
                      <a:pt x="1783" y="1444"/>
                      <a:pt x="1784" y="1439"/>
                      <a:pt x="1785" y="1434"/>
                    </a:cubicBezTo>
                    <a:cubicBezTo>
                      <a:pt x="1788" y="1423"/>
                      <a:pt x="1797" y="1414"/>
                      <a:pt x="1807" y="1408"/>
                    </a:cubicBezTo>
                    <a:cubicBezTo>
                      <a:pt x="1815" y="1404"/>
                      <a:pt x="1822" y="1403"/>
                      <a:pt x="1830" y="1402"/>
                    </a:cubicBezTo>
                    <a:cubicBezTo>
                      <a:pt x="1845" y="1402"/>
                      <a:pt x="1856" y="1406"/>
                      <a:pt x="1871" y="1407"/>
                    </a:cubicBezTo>
                    <a:cubicBezTo>
                      <a:pt x="1872" y="1407"/>
                      <a:pt x="1872" y="1407"/>
                      <a:pt x="1872" y="1407"/>
                    </a:cubicBezTo>
                    <a:cubicBezTo>
                      <a:pt x="1880" y="1408"/>
                      <a:pt x="1887" y="1407"/>
                      <a:pt x="1895" y="1405"/>
                    </a:cubicBezTo>
                    <a:cubicBezTo>
                      <a:pt x="1898" y="1405"/>
                      <a:pt x="1916" y="1400"/>
                      <a:pt x="1916" y="1397"/>
                    </a:cubicBezTo>
                    <a:cubicBezTo>
                      <a:pt x="1915" y="1396"/>
                      <a:pt x="1903" y="1399"/>
                      <a:pt x="1901" y="1400"/>
                    </a:cubicBezTo>
                    <a:cubicBezTo>
                      <a:pt x="1891" y="1401"/>
                      <a:pt x="1882" y="1403"/>
                      <a:pt x="1872" y="1402"/>
                    </a:cubicBezTo>
                    <a:cubicBezTo>
                      <a:pt x="1872" y="1402"/>
                      <a:pt x="1871" y="1402"/>
                      <a:pt x="1871" y="1402"/>
                    </a:cubicBezTo>
                    <a:cubicBezTo>
                      <a:pt x="1857" y="1402"/>
                      <a:pt x="1847" y="1400"/>
                      <a:pt x="1835" y="1392"/>
                    </a:cubicBezTo>
                    <a:cubicBezTo>
                      <a:pt x="1822" y="1383"/>
                      <a:pt x="1811" y="1369"/>
                      <a:pt x="1810" y="1353"/>
                    </a:cubicBezTo>
                    <a:cubicBezTo>
                      <a:pt x="1809" y="1344"/>
                      <a:pt x="1815" y="1331"/>
                      <a:pt x="1825" y="1330"/>
                    </a:cubicBezTo>
                    <a:cubicBezTo>
                      <a:pt x="1829" y="1330"/>
                      <a:pt x="1832" y="1332"/>
                      <a:pt x="1833" y="1335"/>
                    </a:cubicBezTo>
                    <a:cubicBezTo>
                      <a:pt x="1834" y="1338"/>
                      <a:pt x="1833" y="1341"/>
                      <a:pt x="1831" y="1343"/>
                    </a:cubicBezTo>
                    <a:cubicBezTo>
                      <a:pt x="1828" y="1345"/>
                      <a:pt x="1826" y="1345"/>
                      <a:pt x="1825" y="1344"/>
                    </a:cubicBezTo>
                    <a:cubicBezTo>
                      <a:pt x="1822" y="1343"/>
                      <a:pt x="1821" y="1339"/>
                      <a:pt x="1823" y="1337"/>
                    </a:cubicBezTo>
                    <a:cubicBezTo>
                      <a:pt x="1824" y="1336"/>
                      <a:pt x="1826" y="1335"/>
                      <a:pt x="1827" y="1336"/>
                    </a:cubicBezTo>
                    <a:cubicBezTo>
                      <a:pt x="1826" y="1334"/>
                      <a:pt x="1824" y="1333"/>
                      <a:pt x="1822" y="1335"/>
                    </a:cubicBezTo>
                    <a:cubicBezTo>
                      <a:pt x="1819" y="1336"/>
                      <a:pt x="1817" y="1340"/>
                      <a:pt x="1818" y="1343"/>
                    </a:cubicBezTo>
                    <a:cubicBezTo>
                      <a:pt x="1820" y="1349"/>
                      <a:pt x="1826" y="1352"/>
                      <a:pt x="1831" y="1351"/>
                    </a:cubicBezTo>
                    <a:cubicBezTo>
                      <a:pt x="1835" y="1350"/>
                      <a:pt x="1839" y="1347"/>
                      <a:pt x="1841" y="1343"/>
                    </a:cubicBezTo>
                    <a:cubicBezTo>
                      <a:pt x="1842" y="1339"/>
                      <a:pt x="1842" y="1335"/>
                      <a:pt x="1840" y="1331"/>
                    </a:cubicBezTo>
                    <a:cubicBezTo>
                      <a:pt x="1838" y="1326"/>
                      <a:pt x="1832" y="1323"/>
                      <a:pt x="1827" y="1324"/>
                    </a:cubicBezTo>
                    <a:cubicBezTo>
                      <a:pt x="1814" y="1325"/>
                      <a:pt x="1807" y="1338"/>
                      <a:pt x="1808" y="1349"/>
                    </a:cubicBezTo>
                    <a:cubicBezTo>
                      <a:pt x="1808" y="1353"/>
                      <a:pt x="1809" y="1357"/>
                      <a:pt x="1810" y="1361"/>
                    </a:cubicBezTo>
                    <a:cubicBezTo>
                      <a:pt x="1805" y="1349"/>
                      <a:pt x="1804" y="1338"/>
                      <a:pt x="1805" y="1325"/>
                    </a:cubicBezTo>
                    <a:cubicBezTo>
                      <a:pt x="1806" y="1317"/>
                      <a:pt x="1808" y="1311"/>
                      <a:pt x="1812" y="1303"/>
                    </a:cubicBezTo>
                    <a:cubicBezTo>
                      <a:pt x="1817" y="1296"/>
                      <a:pt x="1822" y="1291"/>
                      <a:pt x="1829" y="1287"/>
                    </a:cubicBezTo>
                    <a:cubicBezTo>
                      <a:pt x="1833" y="1284"/>
                      <a:pt x="1837" y="1283"/>
                      <a:pt x="1842" y="1282"/>
                    </a:cubicBezTo>
                    <a:cubicBezTo>
                      <a:pt x="1842" y="1282"/>
                      <a:pt x="1842" y="1282"/>
                      <a:pt x="1842" y="1282"/>
                    </a:cubicBezTo>
                    <a:cubicBezTo>
                      <a:pt x="1830" y="1287"/>
                      <a:pt x="1825" y="1300"/>
                      <a:pt x="1838" y="1311"/>
                    </a:cubicBezTo>
                    <a:cubicBezTo>
                      <a:pt x="1848" y="1319"/>
                      <a:pt x="1873" y="1318"/>
                      <a:pt x="1875" y="1349"/>
                    </a:cubicBezTo>
                    <a:close/>
                    <a:moveTo>
                      <a:pt x="1786" y="1434"/>
                    </a:moveTo>
                    <a:cubicBezTo>
                      <a:pt x="1802" y="1436"/>
                      <a:pt x="1796" y="1457"/>
                      <a:pt x="1796" y="1463"/>
                    </a:cubicBezTo>
                    <a:cubicBezTo>
                      <a:pt x="1796" y="1469"/>
                      <a:pt x="1797" y="1473"/>
                      <a:pt x="1800" y="1476"/>
                    </a:cubicBezTo>
                    <a:cubicBezTo>
                      <a:pt x="1794" y="1475"/>
                      <a:pt x="1781" y="1466"/>
                      <a:pt x="1777" y="1460"/>
                    </a:cubicBezTo>
                    <a:cubicBezTo>
                      <a:pt x="1771" y="1452"/>
                      <a:pt x="1771" y="1441"/>
                      <a:pt x="1781" y="1434"/>
                    </a:cubicBezTo>
                    <a:cubicBezTo>
                      <a:pt x="1780" y="1440"/>
                      <a:pt x="1781" y="1448"/>
                      <a:pt x="1785" y="1453"/>
                    </a:cubicBezTo>
                    <a:cubicBezTo>
                      <a:pt x="1784" y="1450"/>
                      <a:pt x="1783" y="1441"/>
                      <a:pt x="1786" y="1434"/>
                    </a:cubicBezTo>
                    <a:close/>
                    <a:moveTo>
                      <a:pt x="2088" y="1392"/>
                    </a:moveTo>
                    <a:cubicBezTo>
                      <a:pt x="2081" y="1412"/>
                      <a:pt x="2071" y="1422"/>
                      <a:pt x="2061" y="1439"/>
                    </a:cubicBezTo>
                    <a:cubicBezTo>
                      <a:pt x="2056" y="1448"/>
                      <a:pt x="2053" y="1456"/>
                      <a:pt x="2055" y="1466"/>
                    </a:cubicBezTo>
                    <a:cubicBezTo>
                      <a:pt x="2057" y="1474"/>
                      <a:pt x="2062" y="1481"/>
                      <a:pt x="2070" y="1483"/>
                    </a:cubicBezTo>
                    <a:cubicBezTo>
                      <a:pt x="2077" y="1485"/>
                      <a:pt x="2085" y="1483"/>
                      <a:pt x="2089" y="1478"/>
                    </a:cubicBezTo>
                    <a:cubicBezTo>
                      <a:pt x="2093" y="1474"/>
                      <a:pt x="2094" y="1470"/>
                      <a:pt x="2093" y="1465"/>
                    </a:cubicBezTo>
                    <a:cubicBezTo>
                      <a:pt x="2092" y="1459"/>
                      <a:pt x="2086" y="1453"/>
                      <a:pt x="2080" y="1455"/>
                    </a:cubicBezTo>
                    <a:cubicBezTo>
                      <a:pt x="2076" y="1456"/>
                      <a:pt x="2073" y="1460"/>
                      <a:pt x="2073" y="1464"/>
                    </a:cubicBezTo>
                    <a:cubicBezTo>
                      <a:pt x="2074" y="1469"/>
                      <a:pt x="2078" y="1472"/>
                      <a:pt x="2083" y="1472"/>
                    </a:cubicBezTo>
                    <a:cubicBezTo>
                      <a:pt x="2087" y="1471"/>
                      <a:pt x="2091" y="1467"/>
                      <a:pt x="2090" y="1463"/>
                    </a:cubicBezTo>
                    <a:cubicBezTo>
                      <a:pt x="2090" y="1462"/>
                      <a:pt x="2090" y="1461"/>
                      <a:pt x="2090" y="1460"/>
                    </a:cubicBezTo>
                    <a:cubicBezTo>
                      <a:pt x="2091" y="1461"/>
                      <a:pt x="2091" y="1463"/>
                      <a:pt x="2092" y="1465"/>
                    </a:cubicBezTo>
                    <a:cubicBezTo>
                      <a:pt x="2092" y="1469"/>
                      <a:pt x="2091" y="1473"/>
                      <a:pt x="2088" y="1476"/>
                    </a:cubicBezTo>
                    <a:cubicBezTo>
                      <a:pt x="2083" y="1480"/>
                      <a:pt x="2077" y="1482"/>
                      <a:pt x="2071" y="1480"/>
                    </a:cubicBezTo>
                    <a:cubicBezTo>
                      <a:pt x="2064" y="1478"/>
                      <a:pt x="2060" y="1472"/>
                      <a:pt x="2058" y="1465"/>
                    </a:cubicBezTo>
                    <a:cubicBezTo>
                      <a:pt x="2057" y="1456"/>
                      <a:pt x="2060" y="1449"/>
                      <a:pt x="2064" y="1441"/>
                    </a:cubicBezTo>
                    <a:cubicBezTo>
                      <a:pt x="2075" y="1424"/>
                      <a:pt x="2085" y="1414"/>
                      <a:pt x="2093" y="1394"/>
                    </a:cubicBezTo>
                    <a:cubicBezTo>
                      <a:pt x="2100" y="1376"/>
                      <a:pt x="2102" y="1356"/>
                      <a:pt x="2095" y="1337"/>
                    </a:cubicBezTo>
                    <a:cubicBezTo>
                      <a:pt x="2089" y="1320"/>
                      <a:pt x="2077" y="1308"/>
                      <a:pt x="2058" y="1305"/>
                    </a:cubicBezTo>
                    <a:cubicBezTo>
                      <a:pt x="2041" y="1304"/>
                      <a:pt x="2024" y="1311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23" y="1323"/>
                      <a:pt x="2033" y="1321"/>
                      <a:pt x="2042" y="1325"/>
                    </a:cubicBezTo>
                    <a:cubicBezTo>
                      <a:pt x="2057" y="1333"/>
                      <a:pt x="2061" y="1348"/>
                      <a:pt x="2055" y="1363"/>
                    </a:cubicBezTo>
                    <a:cubicBezTo>
                      <a:pt x="2044" y="1391"/>
                      <a:pt x="2077" y="1405"/>
                      <a:pt x="2090" y="1375"/>
                    </a:cubicBezTo>
                    <a:cubicBezTo>
                      <a:pt x="2096" y="1360"/>
                      <a:pt x="2090" y="1342"/>
                      <a:pt x="2082" y="1332"/>
                    </a:cubicBezTo>
                    <a:cubicBezTo>
                      <a:pt x="2065" y="1312"/>
                      <a:pt x="2030" y="1305"/>
                      <a:pt x="2016" y="1327"/>
                    </a:cubicBezTo>
                    <a:cubicBezTo>
                      <a:pt x="2025" y="1313"/>
                      <a:pt x="2041" y="1306"/>
                      <a:pt x="2058" y="1308"/>
                    </a:cubicBezTo>
                    <a:cubicBezTo>
                      <a:pt x="2075" y="1311"/>
                      <a:pt x="2086" y="1322"/>
                      <a:pt x="2091" y="1338"/>
                    </a:cubicBezTo>
                    <a:cubicBezTo>
                      <a:pt x="2097" y="1357"/>
                      <a:pt x="2095" y="1375"/>
                      <a:pt x="2088" y="1392"/>
                    </a:cubicBezTo>
                    <a:close/>
                    <a:moveTo>
                      <a:pt x="1925" y="1394"/>
                    </a:moveTo>
                    <a:cubicBezTo>
                      <a:pt x="1891" y="1389"/>
                      <a:pt x="1877" y="1363"/>
                      <a:pt x="1862" y="1356"/>
                    </a:cubicBezTo>
                    <a:cubicBezTo>
                      <a:pt x="1846" y="1347"/>
                      <a:pt x="1836" y="1366"/>
                      <a:pt x="1851" y="1379"/>
                    </a:cubicBezTo>
                    <a:cubicBezTo>
                      <a:pt x="1868" y="1393"/>
                      <a:pt x="1899" y="1398"/>
                      <a:pt x="1925" y="1394"/>
                    </a:cubicBezTo>
                    <a:close/>
                    <a:moveTo>
                      <a:pt x="1967" y="1383"/>
                    </a:moveTo>
                    <a:cubicBezTo>
                      <a:pt x="1964" y="1399"/>
                      <a:pt x="1969" y="1415"/>
                      <a:pt x="1979" y="1426"/>
                    </a:cubicBezTo>
                    <a:cubicBezTo>
                      <a:pt x="1988" y="1436"/>
                      <a:pt x="2002" y="1443"/>
                      <a:pt x="2013" y="1437"/>
                    </a:cubicBezTo>
                    <a:cubicBezTo>
                      <a:pt x="2016" y="1442"/>
                      <a:pt x="2010" y="1450"/>
                      <a:pt x="2002" y="1451"/>
                    </a:cubicBezTo>
                    <a:cubicBezTo>
                      <a:pt x="1994" y="1453"/>
                      <a:pt x="1982" y="1447"/>
                      <a:pt x="1979" y="1435"/>
                    </a:cubicBezTo>
                    <a:cubicBezTo>
                      <a:pt x="1968" y="1439"/>
                      <a:pt x="1954" y="1410"/>
                      <a:pt x="1967" y="1383"/>
                    </a:cubicBezTo>
                    <a:close/>
                    <a:moveTo>
                      <a:pt x="2060" y="1281"/>
                    </a:moveTo>
                    <a:cubicBezTo>
                      <a:pt x="2051" y="1273"/>
                      <a:pt x="2036" y="1267"/>
                      <a:pt x="2026" y="1267"/>
                    </a:cubicBezTo>
                    <a:cubicBezTo>
                      <a:pt x="2013" y="1266"/>
                      <a:pt x="1995" y="1271"/>
                      <a:pt x="1990" y="1284"/>
                    </a:cubicBezTo>
                    <a:cubicBezTo>
                      <a:pt x="1977" y="1279"/>
                      <a:pt x="1965" y="1282"/>
                      <a:pt x="1955" y="1286"/>
                    </a:cubicBezTo>
                    <a:cubicBezTo>
                      <a:pt x="1939" y="1291"/>
                      <a:pt x="1921" y="1295"/>
                      <a:pt x="1913" y="1284"/>
                    </a:cubicBezTo>
                    <a:cubicBezTo>
                      <a:pt x="1916" y="1301"/>
                      <a:pt x="1936" y="1310"/>
                      <a:pt x="1952" y="1310"/>
                    </a:cubicBezTo>
                    <a:cubicBezTo>
                      <a:pt x="1973" y="1310"/>
                      <a:pt x="1984" y="1299"/>
                      <a:pt x="2004" y="1287"/>
                    </a:cubicBezTo>
                    <a:cubicBezTo>
                      <a:pt x="2014" y="1280"/>
                      <a:pt x="2043" y="1275"/>
                      <a:pt x="2060" y="1281"/>
                    </a:cubicBezTo>
                    <a:close/>
                    <a:moveTo>
                      <a:pt x="1973" y="1374"/>
                    </a:moveTo>
                    <a:cubicBezTo>
                      <a:pt x="1968" y="1387"/>
                      <a:pt x="1986" y="1400"/>
                      <a:pt x="2000" y="1403"/>
                    </a:cubicBezTo>
                    <a:cubicBezTo>
                      <a:pt x="2015" y="1407"/>
                      <a:pt x="2034" y="1406"/>
                      <a:pt x="2043" y="1422"/>
                    </a:cubicBezTo>
                    <a:cubicBezTo>
                      <a:pt x="2048" y="1430"/>
                      <a:pt x="2049" y="1440"/>
                      <a:pt x="2043" y="1448"/>
                    </a:cubicBezTo>
                    <a:cubicBezTo>
                      <a:pt x="2040" y="1453"/>
                      <a:pt x="2035" y="1455"/>
                      <a:pt x="2029" y="1452"/>
                    </a:cubicBezTo>
                    <a:cubicBezTo>
                      <a:pt x="2033" y="1452"/>
                      <a:pt x="2039" y="1445"/>
                      <a:pt x="2037" y="1439"/>
                    </a:cubicBezTo>
                    <a:cubicBezTo>
                      <a:pt x="2036" y="1433"/>
                      <a:pt x="2030" y="1429"/>
                      <a:pt x="2023" y="1428"/>
                    </a:cubicBezTo>
                    <a:cubicBezTo>
                      <a:pt x="2009" y="1426"/>
                      <a:pt x="1996" y="1427"/>
                      <a:pt x="1984" y="1420"/>
                    </a:cubicBezTo>
                    <a:cubicBezTo>
                      <a:pt x="1969" y="1412"/>
                      <a:pt x="1961" y="1391"/>
                      <a:pt x="1973" y="1374"/>
                    </a:cubicBezTo>
                    <a:close/>
                    <a:moveTo>
                      <a:pt x="1857" y="1448"/>
                    </a:moveTo>
                    <a:cubicBezTo>
                      <a:pt x="1841" y="1448"/>
                      <a:pt x="1819" y="1461"/>
                      <a:pt x="1812" y="1476"/>
                    </a:cubicBezTo>
                    <a:cubicBezTo>
                      <a:pt x="1805" y="1492"/>
                      <a:pt x="1817" y="1503"/>
                      <a:pt x="1828" y="1487"/>
                    </a:cubicBezTo>
                    <a:cubicBezTo>
                      <a:pt x="1837" y="1476"/>
                      <a:pt x="1843" y="1453"/>
                      <a:pt x="1857" y="1448"/>
                    </a:cubicBezTo>
                    <a:close/>
                    <a:moveTo>
                      <a:pt x="1881" y="1449"/>
                    </a:moveTo>
                    <a:cubicBezTo>
                      <a:pt x="1885" y="1450"/>
                      <a:pt x="1888" y="1449"/>
                      <a:pt x="1890" y="1447"/>
                    </a:cubicBezTo>
                    <a:cubicBezTo>
                      <a:pt x="1893" y="1444"/>
                      <a:pt x="1894" y="1439"/>
                      <a:pt x="1893" y="1434"/>
                    </a:cubicBezTo>
                    <a:cubicBezTo>
                      <a:pt x="1890" y="1429"/>
                      <a:pt x="1885" y="1427"/>
                      <a:pt x="1880" y="1428"/>
                    </a:cubicBezTo>
                    <a:cubicBezTo>
                      <a:pt x="1872" y="1430"/>
                      <a:pt x="1873" y="1437"/>
                      <a:pt x="1870" y="1441"/>
                    </a:cubicBezTo>
                    <a:cubicBezTo>
                      <a:pt x="1867" y="1445"/>
                      <a:pt x="1859" y="1446"/>
                      <a:pt x="1852" y="1443"/>
                    </a:cubicBezTo>
                    <a:cubicBezTo>
                      <a:pt x="1844" y="1440"/>
                      <a:pt x="1839" y="1433"/>
                      <a:pt x="1840" y="1424"/>
                    </a:cubicBezTo>
                    <a:cubicBezTo>
                      <a:pt x="1841" y="1419"/>
                      <a:pt x="1844" y="1414"/>
                      <a:pt x="1850" y="1414"/>
                    </a:cubicBezTo>
                    <a:cubicBezTo>
                      <a:pt x="1846" y="1418"/>
                      <a:pt x="1848" y="1426"/>
                      <a:pt x="1855" y="1426"/>
                    </a:cubicBezTo>
                    <a:cubicBezTo>
                      <a:pt x="1859" y="1427"/>
                      <a:pt x="1866" y="1423"/>
                      <a:pt x="1874" y="1419"/>
                    </a:cubicBezTo>
                    <a:cubicBezTo>
                      <a:pt x="1882" y="1416"/>
                      <a:pt x="1889" y="1414"/>
                      <a:pt x="1896" y="1416"/>
                    </a:cubicBezTo>
                    <a:cubicBezTo>
                      <a:pt x="1911" y="1419"/>
                      <a:pt x="1918" y="1435"/>
                      <a:pt x="1913" y="1448"/>
                    </a:cubicBezTo>
                    <a:cubicBezTo>
                      <a:pt x="1909" y="1455"/>
                      <a:pt x="1903" y="1459"/>
                      <a:pt x="1897" y="1461"/>
                    </a:cubicBezTo>
                    <a:cubicBezTo>
                      <a:pt x="1889" y="1465"/>
                      <a:pt x="1869" y="1467"/>
                      <a:pt x="1864" y="1475"/>
                    </a:cubicBezTo>
                    <a:cubicBezTo>
                      <a:pt x="1860" y="1481"/>
                      <a:pt x="1863" y="1487"/>
                      <a:pt x="1867" y="1488"/>
                    </a:cubicBezTo>
                    <a:cubicBezTo>
                      <a:pt x="1864" y="1493"/>
                      <a:pt x="1855" y="1491"/>
                      <a:pt x="1852" y="1485"/>
                    </a:cubicBezTo>
                    <a:cubicBezTo>
                      <a:pt x="1845" y="1475"/>
                      <a:pt x="1848" y="1458"/>
                      <a:pt x="1862" y="1451"/>
                    </a:cubicBezTo>
                    <a:cubicBezTo>
                      <a:pt x="1867" y="1449"/>
                      <a:pt x="1873" y="1449"/>
                      <a:pt x="1881" y="1449"/>
                    </a:cubicBezTo>
                    <a:close/>
                    <a:moveTo>
                      <a:pt x="1882" y="1447"/>
                    </a:moveTo>
                    <a:cubicBezTo>
                      <a:pt x="1887" y="1447"/>
                      <a:pt x="1892" y="1444"/>
                      <a:pt x="1892" y="1439"/>
                    </a:cubicBezTo>
                    <a:cubicBezTo>
                      <a:pt x="1891" y="1430"/>
                      <a:pt x="1880" y="1428"/>
                      <a:pt x="1876" y="1434"/>
                    </a:cubicBezTo>
                    <a:cubicBezTo>
                      <a:pt x="1872" y="1438"/>
                      <a:pt x="1873" y="1443"/>
                      <a:pt x="1866" y="1446"/>
                    </a:cubicBezTo>
                    <a:cubicBezTo>
                      <a:pt x="1874" y="1444"/>
                      <a:pt x="1876" y="1448"/>
                      <a:pt x="1882" y="1447"/>
                    </a:cubicBezTo>
                    <a:close/>
                    <a:moveTo>
                      <a:pt x="1917" y="1434"/>
                    </a:moveTo>
                    <a:cubicBezTo>
                      <a:pt x="1917" y="1426"/>
                      <a:pt x="1910" y="1418"/>
                      <a:pt x="1904" y="1416"/>
                    </a:cubicBezTo>
                    <a:cubicBezTo>
                      <a:pt x="1906" y="1407"/>
                      <a:pt x="1924" y="1404"/>
                      <a:pt x="1928" y="1416"/>
                    </a:cubicBezTo>
                    <a:cubicBezTo>
                      <a:pt x="1931" y="1424"/>
                      <a:pt x="1925" y="1434"/>
                      <a:pt x="1917" y="1434"/>
                    </a:cubicBezTo>
                    <a:close/>
                    <a:moveTo>
                      <a:pt x="1919" y="1168"/>
                    </a:moveTo>
                    <a:cubicBezTo>
                      <a:pt x="1929" y="1190"/>
                      <a:pt x="1954" y="1187"/>
                      <a:pt x="1966" y="1184"/>
                    </a:cubicBezTo>
                    <a:cubicBezTo>
                      <a:pt x="1980" y="1181"/>
                      <a:pt x="1994" y="1172"/>
                      <a:pt x="2008" y="1180"/>
                    </a:cubicBezTo>
                    <a:cubicBezTo>
                      <a:pt x="2016" y="1184"/>
                      <a:pt x="2021" y="1192"/>
                      <a:pt x="2020" y="1201"/>
                    </a:cubicBezTo>
                    <a:cubicBezTo>
                      <a:pt x="2019" y="1206"/>
                      <a:pt x="2016" y="1210"/>
                      <a:pt x="2011" y="1211"/>
                    </a:cubicBezTo>
                    <a:cubicBezTo>
                      <a:pt x="2014" y="1208"/>
                      <a:pt x="2015" y="1201"/>
                      <a:pt x="2012" y="1196"/>
                    </a:cubicBezTo>
                    <a:cubicBezTo>
                      <a:pt x="2008" y="1192"/>
                      <a:pt x="2001" y="1192"/>
                      <a:pt x="1995" y="1194"/>
                    </a:cubicBezTo>
                    <a:cubicBezTo>
                      <a:pt x="1980" y="1200"/>
                      <a:pt x="1965" y="1204"/>
                      <a:pt x="1951" y="1202"/>
                    </a:cubicBezTo>
                    <a:cubicBezTo>
                      <a:pt x="1936" y="1199"/>
                      <a:pt x="1920" y="1186"/>
                      <a:pt x="1919" y="1168"/>
                    </a:cubicBezTo>
                    <a:close/>
                    <a:moveTo>
                      <a:pt x="2163" y="1130"/>
                    </a:moveTo>
                    <a:cubicBezTo>
                      <a:pt x="2165" y="1129"/>
                      <a:pt x="2168" y="1129"/>
                      <a:pt x="2170" y="1131"/>
                    </a:cubicBezTo>
                    <a:cubicBezTo>
                      <a:pt x="2172" y="1132"/>
                      <a:pt x="2174" y="1135"/>
                      <a:pt x="2173" y="1139"/>
                    </a:cubicBezTo>
                    <a:cubicBezTo>
                      <a:pt x="2172" y="1143"/>
                      <a:pt x="2169" y="1146"/>
                      <a:pt x="2165" y="1146"/>
                    </a:cubicBezTo>
                    <a:cubicBezTo>
                      <a:pt x="2159" y="1146"/>
                      <a:pt x="2159" y="1141"/>
                      <a:pt x="2156" y="1138"/>
                    </a:cubicBezTo>
                    <a:cubicBezTo>
                      <a:pt x="2153" y="1135"/>
                      <a:pt x="2147" y="1136"/>
                      <a:pt x="2143" y="1139"/>
                    </a:cubicBezTo>
                    <a:cubicBezTo>
                      <a:pt x="2137" y="1143"/>
                      <a:pt x="2135" y="1149"/>
                      <a:pt x="2137" y="1155"/>
                    </a:cubicBezTo>
                    <a:cubicBezTo>
                      <a:pt x="2138" y="1159"/>
                      <a:pt x="2141" y="1162"/>
                      <a:pt x="2145" y="1160"/>
                    </a:cubicBezTo>
                    <a:cubicBezTo>
                      <a:pt x="2142" y="1158"/>
                      <a:pt x="2142" y="1152"/>
                      <a:pt x="2147" y="1151"/>
                    </a:cubicBezTo>
                    <a:cubicBezTo>
                      <a:pt x="2150" y="1150"/>
                      <a:pt x="2156" y="1152"/>
                      <a:pt x="2162" y="1153"/>
                    </a:cubicBezTo>
                    <a:cubicBezTo>
                      <a:pt x="2168" y="1154"/>
                      <a:pt x="2174" y="1154"/>
                      <a:pt x="2179" y="1152"/>
                    </a:cubicBezTo>
                    <a:cubicBezTo>
                      <a:pt x="2189" y="1148"/>
                      <a:pt x="2192" y="1135"/>
                      <a:pt x="2186" y="1126"/>
                    </a:cubicBezTo>
                    <a:cubicBezTo>
                      <a:pt x="2182" y="1122"/>
                      <a:pt x="2177" y="1120"/>
                      <a:pt x="2172" y="1119"/>
                    </a:cubicBezTo>
                    <a:cubicBezTo>
                      <a:pt x="2166" y="1118"/>
                      <a:pt x="2151" y="1119"/>
                      <a:pt x="2146" y="1114"/>
                    </a:cubicBezTo>
                    <a:cubicBezTo>
                      <a:pt x="2142" y="1110"/>
                      <a:pt x="2143" y="1105"/>
                      <a:pt x="2146" y="1104"/>
                    </a:cubicBezTo>
                    <a:cubicBezTo>
                      <a:pt x="2143" y="1101"/>
                      <a:pt x="2137" y="1104"/>
                      <a:pt x="2135" y="1108"/>
                    </a:cubicBezTo>
                    <a:cubicBezTo>
                      <a:pt x="2132" y="1117"/>
                      <a:pt x="2137" y="1129"/>
                      <a:pt x="2148" y="1132"/>
                    </a:cubicBezTo>
                    <a:cubicBezTo>
                      <a:pt x="2153" y="1133"/>
                      <a:pt x="2157" y="1132"/>
                      <a:pt x="2163" y="1130"/>
                    </a:cubicBezTo>
                    <a:close/>
                    <a:moveTo>
                      <a:pt x="2284" y="1230"/>
                    </a:moveTo>
                    <a:cubicBezTo>
                      <a:pt x="2267" y="1230"/>
                      <a:pt x="2259" y="1242"/>
                      <a:pt x="2254" y="1245"/>
                    </a:cubicBezTo>
                    <a:cubicBezTo>
                      <a:pt x="2248" y="1249"/>
                      <a:pt x="2244" y="1242"/>
                      <a:pt x="2249" y="1236"/>
                    </a:cubicBezTo>
                    <a:cubicBezTo>
                      <a:pt x="2255" y="1231"/>
                      <a:pt x="2271" y="1225"/>
                      <a:pt x="2284" y="1230"/>
                    </a:cubicBezTo>
                    <a:close/>
                    <a:moveTo>
                      <a:pt x="2221" y="1249"/>
                    </a:moveTo>
                    <a:cubicBezTo>
                      <a:pt x="2221" y="1247"/>
                      <a:pt x="2222" y="1246"/>
                      <a:pt x="2223" y="1246"/>
                    </a:cubicBezTo>
                    <a:cubicBezTo>
                      <a:pt x="2225" y="1245"/>
                      <a:pt x="2227" y="1245"/>
                      <a:pt x="2229" y="1246"/>
                    </a:cubicBezTo>
                    <a:cubicBezTo>
                      <a:pt x="2231" y="1248"/>
                      <a:pt x="2231" y="1250"/>
                      <a:pt x="2230" y="1252"/>
                    </a:cubicBezTo>
                    <a:cubicBezTo>
                      <a:pt x="2228" y="1255"/>
                      <a:pt x="2225" y="1254"/>
                      <a:pt x="2223" y="1255"/>
                    </a:cubicBezTo>
                    <a:cubicBezTo>
                      <a:pt x="2221" y="1256"/>
                      <a:pt x="2219" y="1259"/>
                      <a:pt x="2220" y="1262"/>
                    </a:cubicBezTo>
                    <a:cubicBezTo>
                      <a:pt x="2220" y="1266"/>
                      <a:pt x="2223" y="1269"/>
                      <a:pt x="2227" y="1269"/>
                    </a:cubicBezTo>
                    <a:cubicBezTo>
                      <a:pt x="2229" y="1270"/>
                      <a:pt x="2231" y="1269"/>
                      <a:pt x="2232" y="1266"/>
                    </a:cubicBezTo>
                    <a:cubicBezTo>
                      <a:pt x="2230" y="1267"/>
                      <a:pt x="2227" y="1266"/>
                      <a:pt x="2227" y="1263"/>
                    </a:cubicBezTo>
                    <a:cubicBezTo>
                      <a:pt x="2228" y="1261"/>
                      <a:pt x="2230" y="1259"/>
                      <a:pt x="2233" y="1256"/>
                    </a:cubicBezTo>
                    <a:cubicBezTo>
                      <a:pt x="2235" y="1253"/>
                      <a:pt x="2237" y="1250"/>
                      <a:pt x="2237" y="1247"/>
                    </a:cubicBezTo>
                    <a:cubicBezTo>
                      <a:pt x="2237" y="1241"/>
                      <a:pt x="2232" y="1235"/>
                      <a:pt x="2225" y="1236"/>
                    </a:cubicBezTo>
                    <a:cubicBezTo>
                      <a:pt x="2222" y="1237"/>
                      <a:pt x="2220" y="1239"/>
                      <a:pt x="2218" y="1241"/>
                    </a:cubicBezTo>
                    <a:cubicBezTo>
                      <a:pt x="2216" y="1244"/>
                      <a:pt x="2212" y="1252"/>
                      <a:pt x="2208" y="1253"/>
                    </a:cubicBezTo>
                    <a:cubicBezTo>
                      <a:pt x="2205" y="1254"/>
                      <a:pt x="2203" y="1252"/>
                      <a:pt x="2203" y="1250"/>
                    </a:cubicBezTo>
                    <a:cubicBezTo>
                      <a:pt x="2201" y="1251"/>
                      <a:pt x="2200" y="1255"/>
                      <a:pt x="2202" y="1257"/>
                    </a:cubicBezTo>
                    <a:cubicBezTo>
                      <a:pt x="2205" y="1261"/>
                      <a:pt x="2213" y="1262"/>
                      <a:pt x="2218" y="1257"/>
                    </a:cubicBezTo>
                    <a:cubicBezTo>
                      <a:pt x="2220" y="1255"/>
                      <a:pt x="2220" y="1252"/>
                      <a:pt x="2221" y="1249"/>
                    </a:cubicBezTo>
                    <a:close/>
                    <a:moveTo>
                      <a:pt x="2222" y="1249"/>
                    </a:moveTo>
                    <a:cubicBezTo>
                      <a:pt x="2223" y="1247"/>
                      <a:pt x="2225" y="1245"/>
                      <a:pt x="2227" y="1246"/>
                    </a:cubicBezTo>
                    <a:cubicBezTo>
                      <a:pt x="2230" y="1247"/>
                      <a:pt x="2230" y="1252"/>
                      <a:pt x="2227" y="1253"/>
                    </a:cubicBezTo>
                    <a:cubicBezTo>
                      <a:pt x="2224" y="1254"/>
                      <a:pt x="2223" y="1253"/>
                      <a:pt x="2220" y="1256"/>
                    </a:cubicBezTo>
                    <a:cubicBezTo>
                      <a:pt x="2222" y="1253"/>
                      <a:pt x="2221" y="1251"/>
                      <a:pt x="2222" y="1249"/>
                    </a:cubicBezTo>
                    <a:close/>
                    <a:moveTo>
                      <a:pt x="2232" y="1236"/>
                    </a:moveTo>
                    <a:cubicBezTo>
                      <a:pt x="2235" y="1237"/>
                      <a:pt x="2238" y="1241"/>
                      <a:pt x="2238" y="1244"/>
                    </a:cubicBezTo>
                    <a:cubicBezTo>
                      <a:pt x="2242" y="1244"/>
                      <a:pt x="2245" y="1237"/>
                      <a:pt x="2241" y="1233"/>
                    </a:cubicBezTo>
                    <a:cubicBezTo>
                      <a:pt x="2238" y="1231"/>
                      <a:pt x="2233" y="1232"/>
                      <a:pt x="2232" y="1236"/>
                    </a:cubicBezTo>
                    <a:close/>
                    <a:moveTo>
                      <a:pt x="2241" y="1233"/>
                    </a:moveTo>
                    <a:cubicBezTo>
                      <a:pt x="2242" y="1233"/>
                      <a:pt x="2243" y="1234"/>
                      <a:pt x="2243" y="1235"/>
                    </a:cubicBezTo>
                    <a:cubicBezTo>
                      <a:pt x="2249" y="1229"/>
                      <a:pt x="2257" y="1226"/>
                      <a:pt x="2265" y="1225"/>
                    </a:cubicBezTo>
                    <a:cubicBezTo>
                      <a:pt x="2280" y="1223"/>
                      <a:pt x="2290" y="1233"/>
                      <a:pt x="2312" y="1234"/>
                    </a:cubicBezTo>
                    <a:cubicBezTo>
                      <a:pt x="2322" y="1234"/>
                      <a:pt x="2331" y="1232"/>
                      <a:pt x="2337" y="1229"/>
                    </a:cubicBezTo>
                    <a:cubicBezTo>
                      <a:pt x="2351" y="1223"/>
                      <a:pt x="2364" y="1210"/>
                      <a:pt x="2381" y="1207"/>
                    </a:cubicBezTo>
                    <a:cubicBezTo>
                      <a:pt x="2374" y="1210"/>
                      <a:pt x="2371" y="1219"/>
                      <a:pt x="2380" y="1224"/>
                    </a:cubicBezTo>
                    <a:cubicBezTo>
                      <a:pt x="2386" y="1227"/>
                      <a:pt x="2399" y="1224"/>
                      <a:pt x="2404" y="1241"/>
                    </a:cubicBezTo>
                    <a:cubicBezTo>
                      <a:pt x="2406" y="1232"/>
                      <a:pt x="2406" y="1223"/>
                      <a:pt x="2401" y="1216"/>
                    </a:cubicBezTo>
                    <a:cubicBezTo>
                      <a:pt x="2398" y="1211"/>
                      <a:pt x="2394" y="1208"/>
                      <a:pt x="2389" y="1207"/>
                    </a:cubicBezTo>
                    <a:cubicBezTo>
                      <a:pt x="2366" y="1200"/>
                      <a:pt x="2346" y="1229"/>
                      <a:pt x="2326" y="1229"/>
                    </a:cubicBezTo>
                    <a:cubicBezTo>
                      <a:pt x="2327" y="1229"/>
                      <a:pt x="2328" y="1229"/>
                      <a:pt x="2329" y="1229"/>
                    </a:cubicBezTo>
                    <a:cubicBezTo>
                      <a:pt x="2348" y="1225"/>
                      <a:pt x="2359" y="1204"/>
                      <a:pt x="2353" y="1186"/>
                    </a:cubicBezTo>
                    <a:cubicBezTo>
                      <a:pt x="2350" y="1177"/>
                      <a:pt x="2343" y="1169"/>
                      <a:pt x="2333" y="1165"/>
                    </a:cubicBezTo>
                    <a:cubicBezTo>
                      <a:pt x="2322" y="1162"/>
                      <a:pt x="2310" y="1163"/>
                      <a:pt x="2301" y="1171"/>
                    </a:cubicBezTo>
                    <a:cubicBezTo>
                      <a:pt x="2292" y="1179"/>
                      <a:pt x="2288" y="1190"/>
                      <a:pt x="2293" y="1202"/>
                    </a:cubicBezTo>
                    <a:cubicBezTo>
                      <a:pt x="2296" y="1209"/>
                      <a:pt x="2304" y="1212"/>
                      <a:pt x="2311" y="1212"/>
                    </a:cubicBezTo>
                    <a:cubicBezTo>
                      <a:pt x="2321" y="1211"/>
                      <a:pt x="2327" y="1203"/>
                      <a:pt x="2327" y="1195"/>
                    </a:cubicBezTo>
                    <a:cubicBezTo>
                      <a:pt x="2328" y="1187"/>
                      <a:pt x="2320" y="1179"/>
                      <a:pt x="2310" y="1181"/>
                    </a:cubicBezTo>
                    <a:cubicBezTo>
                      <a:pt x="2322" y="1180"/>
                      <a:pt x="2327" y="1188"/>
                      <a:pt x="2325" y="1196"/>
                    </a:cubicBezTo>
                    <a:cubicBezTo>
                      <a:pt x="2325" y="1203"/>
                      <a:pt x="2320" y="1209"/>
                      <a:pt x="2311" y="1209"/>
                    </a:cubicBezTo>
                    <a:cubicBezTo>
                      <a:pt x="2305" y="1210"/>
                      <a:pt x="2298" y="1206"/>
                      <a:pt x="2296" y="1200"/>
                    </a:cubicBezTo>
                    <a:cubicBezTo>
                      <a:pt x="2291" y="1190"/>
                      <a:pt x="2295" y="1180"/>
                      <a:pt x="2303" y="1174"/>
                    </a:cubicBezTo>
                    <a:cubicBezTo>
                      <a:pt x="2311" y="1167"/>
                      <a:pt x="2322" y="1166"/>
                      <a:pt x="2332" y="1169"/>
                    </a:cubicBezTo>
                    <a:cubicBezTo>
                      <a:pt x="2342" y="1172"/>
                      <a:pt x="2348" y="1180"/>
                      <a:pt x="2351" y="1189"/>
                    </a:cubicBezTo>
                    <a:cubicBezTo>
                      <a:pt x="2355" y="1205"/>
                      <a:pt x="2345" y="1223"/>
                      <a:pt x="2329" y="1227"/>
                    </a:cubicBezTo>
                    <a:cubicBezTo>
                      <a:pt x="2314" y="1230"/>
                      <a:pt x="2304" y="1225"/>
                      <a:pt x="2295" y="1215"/>
                    </a:cubicBezTo>
                    <a:cubicBezTo>
                      <a:pt x="2280" y="1198"/>
                      <a:pt x="2276" y="1172"/>
                      <a:pt x="2284" y="1157"/>
                    </a:cubicBezTo>
                    <a:cubicBezTo>
                      <a:pt x="2288" y="1148"/>
                      <a:pt x="2298" y="1142"/>
                      <a:pt x="2306" y="1148"/>
                    </a:cubicBezTo>
                    <a:cubicBezTo>
                      <a:pt x="2312" y="1152"/>
                      <a:pt x="2312" y="1157"/>
                      <a:pt x="2308" y="1163"/>
                    </a:cubicBezTo>
                    <a:cubicBezTo>
                      <a:pt x="2318" y="1162"/>
                      <a:pt x="2320" y="1145"/>
                      <a:pt x="2311" y="1136"/>
                    </a:cubicBezTo>
                    <a:cubicBezTo>
                      <a:pt x="2301" y="1127"/>
                      <a:pt x="2290" y="1127"/>
                      <a:pt x="2282" y="1130"/>
                    </a:cubicBezTo>
                    <a:cubicBezTo>
                      <a:pt x="2270" y="1136"/>
                      <a:pt x="2261" y="1151"/>
                      <a:pt x="2264" y="1168"/>
                    </a:cubicBezTo>
                    <a:cubicBezTo>
                      <a:pt x="2266" y="1185"/>
                      <a:pt x="2275" y="1202"/>
                      <a:pt x="2289" y="1214"/>
                    </a:cubicBezTo>
                    <a:cubicBezTo>
                      <a:pt x="2287" y="1213"/>
                      <a:pt x="2285" y="1211"/>
                      <a:pt x="2283" y="1210"/>
                    </a:cubicBezTo>
                    <a:cubicBezTo>
                      <a:pt x="2261" y="1189"/>
                      <a:pt x="2252" y="1162"/>
                      <a:pt x="2260" y="1132"/>
                    </a:cubicBezTo>
                    <a:cubicBezTo>
                      <a:pt x="2267" y="1110"/>
                      <a:pt x="2282" y="1096"/>
                      <a:pt x="2304" y="1092"/>
                    </a:cubicBezTo>
                    <a:cubicBezTo>
                      <a:pt x="2318" y="1089"/>
                      <a:pt x="2331" y="1091"/>
                      <a:pt x="2343" y="1096"/>
                    </a:cubicBezTo>
                    <a:cubicBezTo>
                      <a:pt x="2356" y="1101"/>
                      <a:pt x="2368" y="1109"/>
                      <a:pt x="2377" y="1119"/>
                    </a:cubicBezTo>
                    <a:cubicBezTo>
                      <a:pt x="2381" y="1125"/>
                      <a:pt x="2383" y="1129"/>
                      <a:pt x="2386" y="1136"/>
                    </a:cubicBezTo>
                    <a:cubicBezTo>
                      <a:pt x="2389" y="1148"/>
                      <a:pt x="2389" y="1160"/>
                      <a:pt x="2383" y="1171"/>
                    </a:cubicBezTo>
                    <a:cubicBezTo>
                      <a:pt x="2378" y="1180"/>
                      <a:pt x="2370" y="1185"/>
                      <a:pt x="2360" y="1185"/>
                    </a:cubicBezTo>
                    <a:cubicBezTo>
                      <a:pt x="2368" y="1196"/>
                      <a:pt x="2395" y="1191"/>
                      <a:pt x="2393" y="1168"/>
                    </a:cubicBezTo>
                    <a:cubicBezTo>
                      <a:pt x="2405" y="1161"/>
                      <a:pt x="2396" y="1140"/>
                      <a:pt x="2386" y="1127"/>
                    </a:cubicBezTo>
                    <a:cubicBezTo>
                      <a:pt x="2400" y="1142"/>
                      <a:pt x="2408" y="1169"/>
                      <a:pt x="2412" y="1182"/>
                    </a:cubicBezTo>
                    <a:cubicBezTo>
                      <a:pt x="2412" y="1182"/>
                      <a:pt x="2413" y="1181"/>
                      <a:pt x="2414" y="1182"/>
                    </a:cubicBezTo>
                    <a:cubicBezTo>
                      <a:pt x="2413" y="1176"/>
                      <a:pt x="2411" y="1169"/>
                      <a:pt x="2409" y="1162"/>
                    </a:cubicBezTo>
                    <a:cubicBezTo>
                      <a:pt x="2416" y="1169"/>
                      <a:pt x="2427" y="1174"/>
                      <a:pt x="2438" y="1171"/>
                    </a:cubicBezTo>
                    <a:cubicBezTo>
                      <a:pt x="2458" y="1167"/>
                      <a:pt x="2472" y="1145"/>
                      <a:pt x="2497" y="1144"/>
                    </a:cubicBezTo>
                    <a:cubicBezTo>
                      <a:pt x="2476" y="1137"/>
                      <a:pt x="2455" y="1150"/>
                      <a:pt x="2441" y="1154"/>
                    </a:cubicBezTo>
                    <a:cubicBezTo>
                      <a:pt x="2415" y="1161"/>
                      <a:pt x="2407" y="1150"/>
                      <a:pt x="2395" y="1134"/>
                    </a:cubicBezTo>
                    <a:cubicBezTo>
                      <a:pt x="2398" y="1136"/>
                      <a:pt x="2401" y="1138"/>
                      <a:pt x="2404" y="1140"/>
                    </a:cubicBezTo>
                    <a:cubicBezTo>
                      <a:pt x="2423" y="1150"/>
                      <a:pt x="2446" y="1148"/>
                      <a:pt x="2463" y="1136"/>
                    </a:cubicBezTo>
                    <a:cubicBezTo>
                      <a:pt x="2476" y="1125"/>
                      <a:pt x="2482" y="1109"/>
                      <a:pt x="2479" y="1093"/>
                    </a:cubicBezTo>
                    <a:cubicBezTo>
                      <a:pt x="2475" y="1071"/>
                      <a:pt x="2459" y="1056"/>
                      <a:pt x="2437" y="1053"/>
                    </a:cubicBezTo>
                    <a:cubicBezTo>
                      <a:pt x="2428" y="1052"/>
                      <a:pt x="2418" y="1054"/>
                      <a:pt x="2411" y="1059"/>
                    </a:cubicBezTo>
                    <a:cubicBezTo>
                      <a:pt x="2397" y="1069"/>
                      <a:pt x="2396" y="1083"/>
                      <a:pt x="2401" y="1098"/>
                    </a:cubicBezTo>
                    <a:cubicBezTo>
                      <a:pt x="2403" y="1081"/>
                      <a:pt x="2416" y="1082"/>
                      <a:pt x="2422" y="1078"/>
                    </a:cubicBezTo>
                    <a:cubicBezTo>
                      <a:pt x="2434" y="1069"/>
                      <a:pt x="2420" y="1056"/>
                      <a:pt x="2407" y="1064"/>
                    </a:cubicBezTo>
                    <a:cubicBezTo>
                      <a:pt x="2406" y="1065"/>
                      <a:pt x="2405" y="1066"/>
                      <a:pt x="2404" y="1068"/>
                    </a:cubicBezTo>
                    <a:cubicBezTo>
                      <a:pt x="2411" y="1058"/>
                      <a:pt x="2424" y="1053"/>
                      <a:pt x="2437" y="1054"/>
                    </a:cubicBezTo>
                    <a:cubicBezTo>
                      <a:pt x="2457" y="1058"/>
                      <a:pt x="2473" y="1073"/>
                      <a:pt x="2476" y="1093"/>
                    </a:cubicBezTo>
                    <a:cubicBezTo>
                      <a:pt x="2479" y="1108"/>
                      <a:pt x="2473" y="1123"/>
                      <a:pt x="2461" y="1132"/>
                    </a:cubicBezTo>
                    <a:cubicBezTo>
                      <a:pt x="2446" y="1143"/>
                      <a:pt x="2424" y="1144"/>
                      <a:pt x="2407" y="1135"/>
                    </a:cubicBezTo>
                    <a:cubicBezTo>
                      <a:pt x="2401" y="1132"/>
                      <a:pt x="2395" y="1127"/>
                      <a:pt x="2390" y="1123"/>
                    </a:cubicBezTo>
                    <a:cubicBezTo>
                      <a:pt x="2393" y="1125"/>
                      <a:pt x="2398" y="1128"/>
                      <a:pt x="2402" y="1129"/>
                    </a:cubicBezTo>
                    <a:cubicBezTo>
                      <a:pt x="2414" y="1133"/>
                      <a:pt x="2429" y="1129"/>
                      <a:pt x="2434" y="1117"/>
                    </a:cubicBezTo>
                    <a:cubicBezTo>
                      <a:pt x="2436" y="1111"/>
                      <a:pt x="2434" y="1105"/>
                      <a:pt x="2430" y="1101"/>
                    </a:cubicBezTo>
                    <a:cubicBezTo>
                      <a:pt x="2427" y="1098"/>
                      <a:pt x="2423" y="1096"/>
                      <a:pt x="2418" y="1097"/>
                    </a:cubicBezTo>
                    <a:cubicBezTo>
                      <a:pt x="2414" y="1098"/>
                      <a:pt x="2410" y="1101"/>
                      <a:pt x="2408" y="1105"/>
                    </a:cubicBezTo>
                    <a:cubicBezTo>
                      <a:pt x="2405" y="1110"/>
                      <a:pt x="2406" y="1117"/>
                      <a:pt x="2412" y="1120"/>
                    </a:cubicBezTo>
                    <a:cubicBezTo>
                      <a:pt x="2415" y="1122"/>
                      <a:pt x="2419" y="1121"/>
                      <a:pt x="2421" y="1119"/>
                    </a:cubicBezTo>
                    <a:cubicBezTo>
                      <a:pt x="2423" y="1117"/>
                      <a:pt x="2423" y="1114"/>
                      <a:pt x="2422" y="1113"/>
                    </a:cubicBezTo>
                    <a:cubicBezTo>
                      <a:pt x="2422" y="1114"/>
                      <a:pt x="2420" y="1116"/>
                      <a:pt x="2419" y="1117"/>
                    </a:cubicBezTo>
                    <a:cubicBezTo>
                      <a:pt x="2416" y="1119"/>
                      <a:pt x="2413" y="1116"/>
                      <a:pt x="2412" y="1113"/>
                    </a:cubicBezTo>
                    <a:cubicBezTo>
                      <a:pt x="2412" y="1111"/>
                      <a:pt x="2413" y="1109"/>
                      <a:pt x="2415" y="1107"/>
                    </a:cubicBezTo>
                    <a:cubicBezTo>
                      <a:pt x="2418" y="1105"/>
                      <a:pt x="2421" y="1105"/>
                      <a:pt x="2424" y="1107"/>
                    </a:cubicBezTo>
                    <a:cubicBezTo>
                      <a:pt x="2427" y="1109"/>
                      <a:pt x="2428" y="1113"/>
                      <a:pt x="2427" y="1117"/>
                    </a:cubicBezTo>
                    <a:cubicBezTo>
                      <a:pt x="2423" y="1127"/>
                      <a:pt x="2408" y="1129"/>
                      <a:pt x="2399" y="1126"/>
                    </a:cubicBezTo>
                    <a:cubicBezTo>
                      <a:pt x="2387" y="1121"/>
                      <a:pt x="2379" y="1111"/>
                      <a:pt x="2370" y="1105"/>
                    </a:cubicBezTo>
                    <a:cubicBezTo>
                      <a:pt x="2360" y="1097"/>
                      <a:pt x="2348" y="1090"/>
                      <a:pt x="2331" y="1089"/>
                    </a:cubicBezTo>
                    <a:cubicBezTo>
                      <a:pt x="2335" y="1088"/>
                      <a:pt x="2338" y="1088"/>
                      <a:pt x="2342" y="1087"/>
                    </a:cubicBezTo>
                    <a:cubicBezTo>
                      <a:pt x="2363" y="1083"/>
                      <a:pt x="2379" y="1069"/>
                      <a:pt x="2383" y="1047"/>
                    </a:cubicBezTo>
                    <a:cubicBezTo>
                      <a:pt x="2386" y="1026"/>
                      <a:pt x="2379" y="1006"/>
                      <a:pt x="2361" y="994"/>
                    </a:cubicBezTo>
                    <a:cubicBezTo>
                      <a:pt x="2345" y="983"/>
                      <a:pt x="2323" y="980"/>
                      <a:pt x="2306" y="991"/>
                    </a:cubicBezTo>
                    <a:cubicBezTo>
                      <a:pt x="2291" y="1001"/>
                      <a:pt x="2283" y="1017"/>
                      <a:pt x="2287" y="1032"/>
                    </a:cubicBezTo>
                    <a:cubicBezTo>
                      <a:pt x="2289" y="1042"/>
                      <a:pt x="2295" y="1051"/>
                      <a:pt x="2304" y="1055"/>
                    </a:cubicBezTo>
                    <a:cubicBezTo>
                      <a:pt x="2309" y="1057"/>
                      <a:pt x="2314" y="1058"/>
                      <a:pt x="2320" y="1058"/>
                    </a:cubicBezTo>
                    <a:cubicBezTo>
                      <a:pt x="2331" y="1057"/>
                      <a:pt x="2338" y="1049"/>
                      <a:pt x="2339" y="1039"/>
                    </a:cubicBezTo>
                    <a:cubicBezTo>
                      <a:pt x="2339" y="1028"/>
                      <a:pt x="2331" y="1018"/>
                      <a:pt x="2320" y="1018"/>
                    </a:cubicBezTo>
                    <a:cubicBezTo>
                      <a:pt x="2309" y="1017"/>
                      <a:pt x="2299" y="1025"/>
                      <a:pt x="2298" y="1036"/>
                    </a:cubicBezTo>
                    <a:cubicBezTo>
                      <a:pt x="2298" y="1046"/>
                      <a:pt x="2304" y="1054"/>
                      <a:pt x="2313" y="1057"/>
                    </a:cubicBezTo>
                    <a:cubicBezTo>
                      <a:pt x="2300" y="1055"/>
                      <a:pt x="2291" y="1044"/>
                      <a:pt x="2288" y="1031"/>
                    </a:cubicBezTo>
                    <a:cubicBezTo>
                      <a:pt x="2285" y="1017"/>
                      <a:pt x="2293" y="1002"/>
                      <a:pt x="2307" y="992"/>
                    </a:cubicBezTo>
                    <a:cubicBezTo>
                      <a:pt x="2323" y="983"/>
                      <a:pt x="2343" y="986"/>
                      <a:pt x="2358" y="996"/>
                    </a:cubicBezTo>
                    <a:cubicBezTo>
                      <a:pt x="2375" y="1007"/>
                      <a:pt x="2382" y="1026"/>
                      <a:pt x="2379" y="1046"/>
                    </a:cubicBezTo>
                    <a:cubicBezTo>
                      <a:pt x="2375" y="1065"/>
                      <a:pt x="2361" y="1078"/>
                      <a:pt x="2342" y="1082"/>
                    </a:cubicBezTo>
                    <a:cubicBezTo>
                      <a:pt x="2328" y="1084"/>
                      <a:pt x="2313" y="1082"/>
                      <a:pt x="2298" y="1087"/>
                    </a:cubicBezTo>
                    <a:cubicBezTo>
                      <a:pt x="2278" y="1093"/>
                      <a:pt x="2262" y="1108"/>
                      <a:pt x="2255" y="1131"/>
                    </a:cubicBezTo>
                    <a:cubicBezTo>
                      <a:pt x="2246" y="1162"/>
                      <a:pt x="2255" y="1193"/>
                      <a:pt x="2280" y="1214"/>
                    </a:cubicBezTo>
                    <a:cubicBezTo>
                      <a:pt x="2291" y="1224"/>
                      <a:pt x="2302" y="1230"/>
                      <a:pt x="2315" y="1231"/>
                    </a:cubicBezTo>
                    <a:cubicBezTo>
                      <a:pt x="2302" y="1231"/>
                      <a:pt x="2289" y="1227"/>
                      <a:pt x="2278" y="1221"/>
                    </a:cubicBezTo>
                    <a:cubicBezTo>
                      <a:pt x="2263" y="1211"/>
                      <a:pt x="2248" y="1195"/>
                      <a:pt x="2240" y="1179"/>
                    </a:cubicBezTo>
                    <a:cubicBezTo>
                      <a:pt x="2236" y="1172"/>
                      <a:pt x="2232" y="1167"/>
                      <a:pt x="2227" y="1162"/>
                    </a:cubicBezTo>
                    <a:cubicBezTo>
                      <a:pt x="2226" y="1161"/>
                      <a:pt x="2224" y="1159"/>
                      <a:pt x="2223" y="1158"/>
                    </a:cubicBezTo>
                    <a:cubicBezTo>
                      <a:pt x="2220" y="1156"/>
                      <a:pt x="2218" y="1154"/>
                      <a:pt x="2215" y="1152"/>
                    </a:cubicBezTo>
                    <a:cubicBezTo>
                      <a:pt x="2214" y="1152"/>
                      <a:pt x="2204" y="1147"/>
                      <a:pt x="2203" y="1149"/>
                    </a:cubicBezTo>
                    <a:cubicBezTo>
                      <a:pt x="2203" y="1150"/>
                      <a:pt x="2209" y="1152"/>
                      <a:pt x="2210" y="1153"/>
                    </a:cubicBezTo>
                    <a:cubicBezTo>
                      <a:pt x="2214" y="1155"/>
                      <a:pt x="2217" y="1158"/>
                      <a:pt x="2220" y="1161"/>
                    </a:cubicBezTo>
                    <a:cubicBezTo>
                      <a:pt x="2222" y="1162"/>
                      <a:pt x="2223" y="1163"/>
                      <a:pt x="2225" y="1165"/>
                    </a:cubicBezTo>
                    <a:cubicBezTo>
                      <a:pt x="2230" y="1170"/>
                      <a:pt x="2233" y="1174"/>
                      <a:pt x="2237" y="1180"/>
                    </a:cubicBezTo>
                    <a:cubicBezTo>
                      <a:pt x="2237" y="1181"/>
                      <a:pt x="2238" y="1182"/>
                      <a:pt x="2239" y="1183"/>
                    </a:cubicBezTo>
                    <a:cubicBezTo>
                      <a:pt x="2237" y="1181"/>
                      <a:pt x="2235" y="1179"/>
                      <a:pt x="2234" y="1178"/>
                    </a:cubicBezTo>
                    <a:cubicBezTo>
                      <a:pt x="2229" y="1174"/>
                      <a:pt x="2225" y="1171"/>
                      <a:pt x="2219" y="1169"/>
                    </a:cubicBezTo>
                    <a:cubicBezTo>
                      <a:pt x="2202" y="1163"/>
                      <a:pt x="2190" y="1173"/>
                      <a:pt x="2184" y="1187"/>
                    </a:cubicBezTo>
                    <a:cubicBezTo>
                      <a:pt x="2180" y="1199"/>
                      <a:pt x="2180" y="1213"/>
                      <a:pt x="2188" y="1223"/>
                    </a:cubicBezTo>
                    <a:cubicBezTo>
                      <a:pt x="2195" y="1231"/>
                      <a:pt x="2205" y="1234"/>
                      <a:pt x="2215" y="1230"/>
                    </a:cubicBezTo>
                    <a:cubicBezTo>
                      <a:pt x="2223" y="1226"/>
                      <a:pt x="2230" y="1219"/>
                      <a:pt x="2229" y="1210"/>
                    </a:cubicBezTo>
                    <a:cubicBezTo>
                      <a:pt x="2228" y="1205"/>
                      <a:pt x="2225" y="1201"/>
                      <a:pt x="2221" y="1199"/>
                    </a:cubicBezTo>
                    <a:cubicBezTo>
                      <a:pt x="2218" y="1198"/>
                      <a:pt x="2215" y="1198"/>
                      <a:pt x="2212" y="1199"/>
                    </a:cubicBezTo>
                    <a:cubicBezTo>
                      <a:pt x="2209" y="1200"/>
                      <a:pt x="2207" y="1203"/>
                      <a:pt x="2206" y="1206"/>
                    </a:cubicBezTo>
                    <a:cubicBezTo>
                      <a:pt x="2205" y="1210"/>
                      <a:pt x="2206" y="1214"/>
                      <a:pt x="2209" y="1216"/>
                    </a:cubicBezTo>
                    <a:cubicBezTo>
                      <a:pt x="2212" y="1218"/>
                      <a:pt x="2217" y="1218"/>
                      <a:pt x="2220" y="1216"/>
                    </a:cubicBezTo>
                    <a:cubicBezTo>
                      <a:pt x="2223" y="1213"/>
                      <a:pt x="2224" y="1207"/>
                      <a:pt x="2221" y="1204"/>
                    </a:cubicBezTo>
                    <a:cubicBezTo>
                      <a:pt x="2218" y="1200"/>
                      <a:pt x="2212" y="1200"/>
                      <a:pt x="2209" y="1203"/>
                    </a:cubicBezTo>
                    <a:cubicBezTo>
                      <a:pt x="2207" y="1204"/>
                      <a:pt x="2207" y="1206"/>
                      <a:pt x="2206" y="1207"/>
                    </a:cubicBezTo>
                    <a:cubicBezTo>
                      <a:pt x="2206" y="1206"/>
                      <a:pt x="2206" y="1206"/>
                      <a:pt x="2206" y="1206"/>
                    </a:cubicBezTo>
                    <a:cubicBezTo>
                      <a:pt x="2207" y="1203"/>
                      <a:pt x="2209" y="1200"/>
                      <a:pt x="2212" y="1199"/>
                    </a:cubicBezTo>
                    <a:cubicBezTo>
                      <a:pt x="2215" y="1198"/>
                      <a:pt x="2218" y="1198"/>
                      <a:pt x="2220" y="1200"/>
                    </a:cubicBezTo>
                    <a:cubicBezTo>
                      <a:pt x="2225" y="1202"/>
                      <a:pt x="2227" y="1206"/>
                      <a:pt x="2228" y="1210"/>
                    </a:cubicBezTo>
                    <a:cubicBezTo>
                      <a:pt x="2229" y="1218"/>
                      <a:pt x="2221" y="1226"/>
                      <a:pt x="2215" y="1229"/>
                    </a:cubicBezTo>
                    <a:cubicBezTo>
                      <a:pt x="2205" y="1232"/>
                      <a:pt x="2196" y="1230"/>
                      <a:pt x="2189" y="1222"/>
                    </a:cubicBezTo>
                    <a:cubicBezTo>
                      <a:pt x="2182" y="1212"/>
                      <a:pt x="2182" y="1198"/>
                      <a:pt x="2187" y="1187"/>
                    </a:cubicBezTo>
                    <a:cubicBezTo>
                      <a:pt x="2193" y="1175"/>
                      <a:pt x="2203" y="1167"/>
                      <a:pt x="2218" y="1172"/>
                    </a:cubicBezTo>
                    <a:cubicBezTo>
                      <a:pt x="2223" y="1174"/>
                      <a:pt x="2227" y="1177"/>
                      <a:pt x="2231" y="1181"/>
                    </a:cubicBezTo>
                    <a:cubicBezTo>
                      <a:pt x="2234" y="1183"/>
                      <a:pt x="2236" y="1186"/>
                      <a:pt x="2239" y="1188"/>
                    </a:cubicBezTo>
                    <a:cubicBezTo>
                      <a:pt x="2244" y="1195"/>
                      <a:pt x="2251" y="1203"/>
                      <a:pt x="2258" y="1210"/>
                    </a:cubicBezTo>
                    <a:cubicBezTo>
                      <a:pt x="2262" y="1215"/>
                      <a:pt x="2267" y="1219"/>
                      <a:pt x="2273" y="1222"/>
                    </a:cubicBezTo>
                    <a:cubicBezTo>
                      <a:pt x="2269" y="1222"/>
                      <a:pt x="2266" y="1222"/>
                      <a:pt x="2263" y="1222"/>
                    </a:cubicBezTo>
                    <a:cubicBezTo>
                      <a:pt x="2255" y="1224"/>
                      <a:pt x="2247" y="1228"/>
                      <a:pt x="2241" y="1233"/>
                    </a:cubicBezTo>
                    <a:close/>
                    <a:moveTo>
                      <a:pt x="2164" y="1131"/>
                    </a:moveTo>
                    <a:cubicBezTo>
                      <a:pt x="2167" y="1131"/>
                      <a:pt x="2171" y="1132"/>
                      <a:pt x="2172" y="1136"/>
                    </a:cubicBezTo>
                    <a:cubicBezTo>
                      <a:pt x="2173" y="1143"/>
                      <a:pt x="2165" y="1146"/>
                      <a:pt x="2161" y="1142"/>
                    </a:cubicBezTo>
                    <a:cubicBezTo>
                      <a:pt x="2158" y="1140"/>
                      <a:pt x="2158" y="1136"/>
                      <a:pt x="2152" y="1135"/>
                    </a:cubicBezTo>
                    <a:cubicBezTo>
                      <a:pt x="2158" y="1135"/>
                      <a:pt x="2159" y="1132"/>
                      <a:pt x="2164" y="1131"/>
                    </a:cubicBezTo>
                    <a:close/>
                    <a:moveTo>
                      <a:pt x="2238" y="1173"/>
                    </a:moveTo>
                    <a:cubicBezTo>
                      <a:pt x="2231" y="1161"/>
                      <a:pt x="2235" y="1145"/>
                      <a:pt x="2241" y="1138"/>
                    </a:cubicBezTo>
                    <a:cubicBezTo>
                      <a:pt x="2247" y="1132"/>
                      <a:pt x="2253" y="1127"/>
                      <a:pt x="2254" y="1119"/>
                    </a:cubicBezTo>
                    <a:cubicBezTo>
                      <a:pt x="2255" y="1113"/>
                      <a:pt x="2252" y="1104"/>
                      <a:pt x="2246" y="1104"/>
                    </a:cubicBezTo>
                    <a:cubicBezTo>
                      <a:pt x="2250" y="1107"/>
                      <a:pt x="2249" y="1113"/>
                      <a:pt x="2246" y="1118"/>
                    </a:cubicBezTo>
                    <a:cubicBezTo>
                      <a:pt x="2244" y="1122"/>
                      <a:pt x="2241" y="1126"/>
                      <a:pt x="2242" y="1131"/>
                    </a:cubicBezTo>
                    <a:cubicBezTo>
                      <a:pt x="2232" y="1133"/>
                      <a:pt x="2229" y="1141"/>
                      <a:pt x="2229" y="1148"/>
                    </a:cubicBezTo>
                    <a:cubicBezTo>
                      <a:pt x="2229" y="1156"/>
                      <a:pt x="2232" y="1167"/>
                      <a:pt x="2238" y="1173"/>
                    </a:cubicBezTo>
                    <a:close/>
                    <a:moveTo>
                      <a:pt x="2124" y="1191"/>
                    </a:moveTo>
                    <a:cubicBezTo>
                      <a:pt x="2107" y="1203"/>
                      <a:pt x="2091" y="1193"/>
                      <a:pt x="2082" y="1192"/>
                    </a:cubicBezTo>
                    <a:cubicBezTo>
                      <a:pt x="2070" y="1189"/>
                      <a:pt x="2068" y="1201"/>
                      <a:pt x="2080" y="1206"/>
                    </a:cubicBezTo>
                    <a:cubicBezTo>
                      <a:pt x="2091" y="1210"/>
                      <a:pt x="2111" y="1206"/>
                      <a:pt x="2124" y="1191"/>
                    </a:cubicBezTo>
                    <a:close/>
                    <a:moveTo>
                      <a:pt x="2191" y="1136"/>
                    </a:moveTo>
                    <a:cubicBezTo>
                      <a:pt x="2193" y="1142"/>
                      <a:pt x="2188" y="1149"/>
                      <a:pt x="2185" y="1151"/>
                    </a:cubicBezTo>
                    <a:cubicBezTo>
                      <a:pt x="2187" y="1157"/>
                      <a:pt x="2201" y="1156"/>
                      <a:pt x="2202" y="1147"/>
                    </a:cubicBezTo>
                    <a:cubicBezTo>
                      <a:pt x="2203" y="1140"/>
                      <a:pt x="2197" y="1134"/>
                      <a:pt x="2191" y="1136"/>
                    </a:cubicBezTo>
                    <a:close/>
                    <a:moveTo>
                      <a:pt x="2230" y="1164"/>
                    </a:moveTo>
                    <a:cubicBezTo>
                      <a:pt x="2219" y="1142"/>
                      <a:pt x="2234" y="1120"/>
                      <a:pt x="2235" y="1112"/>
                    </a:cubicBezTo>
                    <a:cubicBezTo>
                      <a:pt x="2239" y="1097"/>
                      <a:pt x="2221" y="1093"/>
                      <a:pt x="2217" y="1110"/>
                    </a:cubicBezTo>
                    <a:cubicBezTo>
                      <a:pt x="2214" y="1120"/>
                      <a:pt x="2213" y="1143"/>
                      <a:pt x="2230" y="1164"/>
                    </a:cubicBezTo>
                    <a:close/>
                    <a:moveTo>
                      <a:pt x="2174" y="1204"/>
                    </a:moveTo>
                    <a:cubicBezTo>
                      <a:pt x="2180" y="1213"/>
                      <a:pt x="2185" y="1224"/>
                      <a:pt x="2184" y="1234"/>
                    </a:cubicBezTo>
                    <a:cubicBezTo>
                      <a:pt x="2184" y="1244"/>
                      <a:pt x="2178" y="1254"/>
                      <a:pt x="2168" y="1257"/>
                    </a:cubicBezTo>
                    <a:cubicBezTo>
                      <a:pt x="2162" y="1259"/>
                      <a:pt x="2156" y="1259"/>
                      <a:pt x="2150" y="1258"/>
                    </a:cubicBezTo>
                    <a:cubicBezTo>
                      <a:pt x="2144" y="1256"/>
                      <a:pt x="2139" y="1253"/>
                      <a:pt x="2134" y="1248"/>
                    </a:cubicBezTo>
                    <a:cubicBezTo>
                      <a:pt x="2130" y="1244"/>
                      <a:pt x="2127" y="1239"/>
                      <a:pt x="2125" y="1233"/>
                    </a:cubicBezTo>
                    <a:cubicBezTo>
                      <a:pt x="2124" y="1230"/>
                      <a:pt x="2123" y="1228"/>
                      <a:pt x="2123" y="1225"/>
                    </a:cubicBezTo>
                    <a:cubicBezTo>
                      <a:pt x="2121" y="1218"/>
                      <a:pt x="2121" y="1211"/>
                      <a:pt x="2123" y="1204"/>
                    </a:cubicBezTo>
                    <a:cubicBezTo>
                      <a:pt x="2125" y="1193"/>
                      <a:pt x="2128" y="1185"/>
                      <a:pt x="2136" y="1177"/>
                    </a:cubicBezTo>
                    <a:cubicBezTo>
                      <a:pt x="2136" y="1176"/>
                      <a:pt x="2137" y="1176"/>
                      <a:pt x="2137" y="1175"/>
                    </a:cubicBezTo>
                    <a:cubicBezTo>
                      <a:pt x="2130" y="1177"/>
                      <a:pt x="2122" y="1176"/>
                      <a:pt x="2114" y="1174"/>
                    </a:cubicBezTo>
                    <a:cubicBezTo>
                      <a:pt x="2106" y="1171"/>
                      <a:pt x="2098" y="1165"/>
                      <a:pt x="2094" y="1157"/>
                    </a:cubicBezTo>
                    <a:cubicBezTo>
                      <a:pt x="2092" y="1154"/>
                      <a:pt x="2091" y="1149"/>
                      <a:pt x="2092" y="1145"/>
                    </a:cubicBezTo>
                    <a:cubicBezTo>
                      <a:pt x="2092" y="1149"/>
                      <a:pt x="2093" y="1153"/>
                      <a:pt x="2095" y="1156"/>
                    </a:cubicBezTo>
                    <a:cubicBezTo>
                      <a:pt x="2099" y="1164"/>
                      <a:pt x="2106" y="1169"/>
                      <a:pt x="2115" y="1172"/>
                    </a:cubicBezTo>
                    <a:cubicBezTo>
                      <a:pt x="2122" y="1173"/>
                      <a:pt x="2127" y="1173"/>
                      <a:pt x="2133" y="1172"/>
                    </a:cubicBezTo>
                    <a:cubicBezTo>
                      <a:pt x="2144" y="1170"/>
                      <a:pt x="2151" y="1165"/>
                      <a:pt x="2162" y="1162"/>
                    </a:cubicBezTo>
                    <a:cubicBezTo>
                      <a:pt x="2163" y="1162"/>
                      <a:pt x="2163" y="1162"/>
                      <a:pt x="2163" y="1162"/>
                    </a:cubicBezTo>
                    <a:cubicBezTo>
                      <a:pt x="2168" y="1161"/>
                      <a:pt x="2174" y="1160"/>
                      <a:pt x="2180" y="1160"/>
                    </a:cubicBezTo>
                    <a:cubicBezTo>
                      <a:pt x="2182" y="1160"/>
                      <a:pt x="2196" y="1160"/>
                      <a:pt x="2196" y="1162"/>
                    </a:cubicBezTo>
                    <a:cubicBezTo>
                      <a:pt x="2196" y="1163"/>
                      <a:pt x="2187" y="1163"/>
                      <a:pt x="2185" y="1163"/>
                    </a:cubicBezTo>
                    <a:cubicBezTo>
                      <a:pt x="2177" y="1163"/>
                      <a:pt x="2171" y="1164"/>
                      <a:pt x="2163" y="1166"/>
                    </a:cubicBezTo>
                    <a:cubicBezTo>
                      <a:pt x="2163" y="1166"/>
                      <a:pt x="2163" y="1166"/>
                      <a:pt x="2163" y="1166"/>
                    </a:cubicBezTo>
                    <a:cubicBezTo>
                      <a:pt x="2153" y="1168"/>
                      <a:pt x="2145" y="1172"/>
                      <a:pt x="2138" y="1179"/>
                    </a:cubicBezTo>
                    <a:cubicBezTo>
                      <a:pt x="2130" y="1187"/>
                      <a:pt x="2124" y="1199"/>
                      <a:pt x="2126" y="1211"/>
                    </a:cubicBezTo>
                    <a:cubicBezTo>
                      <a:pt x="2127" y="1218"/>
                      <a:pt x="2133" y="1227"/>
                      <a:pt x="2141" y="1226"/>
                    </a:cubicBezTo>
                    <a:cubicBezTo>
                      <a:pt x="2143" y="1225"/>
                      <a:pt x="2145" y="1223"/>
                      <a:pt x="2146" y="1221"/>
                    </a:cubicBezTo>
                    <a:cubicBezTo>
                      <a:pt x="2146" y="1218"/>
                      <a:pt x="2145" y="1216"/>
                      <a:pt x="2143" y="1215"/>
                    </a:cubicBezTo>
                    <a:cubicBezTo>
                      <a:pt x="2141" y="1215"/>
                      <a:pt x="2139" y="1215"/>
                      <a:pt x="2138" y="1216"/>
                    </a:cubicBezTo>
                    <a:cubicBezTo>
                      <a:pt x="2136" y="1217"/>
                      <a:pt x="2136" y="1220"/>
                      <a:pt x="2138" y="1221"/>
                    </a:cubicBezTo>
                    <a:cubicBezTo>
                      <a:pt x="2139" y="1222"/>
                      <a:pt x="2140" y="1222"/>
                      <a:pt x="2141" y="1221"/>
                    </a:cubicBezTo>
                    <a:cubicBezTo>
                      <a:pt x="2141" y="1223"/>
                      <a:pt x="2139" y="1223"/>
                      <a:pt x="2138" y="1223"/>
                    </a:cubicBezTo>
                    <a:cubicBezTo>
                      <a:pt x="2135" y="1222"/>
                      <a:pt x="2134" y="1220"/>
                      <a:pt x="2134" y="1217"/>
                    </a:cubicBezTo>
                    <a:cubicBezTo>
                      <a:pt x="2134" y="1213"/>
                      <a:pt x="2138" y="1210"/>
                      <a:pt x="2142" y="1210"/>
                    </a:cubicBezTo>
                    <a:cubicBezTo>
                      <a:pt x="2145" y="1210"/>
                      <a:pt x="2148" y="1211"/>
                      <a:pt x="2150" y="1214"/>
                    </a:cubicBezTo>
                    <a:cubicBezTo>
                      <a:pt x="2152" y="1216"/>
                      <a:pt x="2152" y="1220"/>
                      <a:pt x="2152" y="1222"/>
                    </a:cubicBezTo>
                    <a:cubicBezTo>
                      <a:pt x="2150" y="1226"/>
                      <a:pt x="2147" y="1230"/>
                      <a:pt x="2143" y="1230"/>
                    </a:cubicBezTo>
                    <a:cubicBezTo>
                      <a:pt x="2134" y="1231"/>
                      <a:pt x="2126" y="1223"/>
                      <a:pt x="2125" y="1215"/>
                    </a:cubicBezTo>
                    <a:cubicBezTo>
                      <a:pt x="2124" y="1212"/>
                      <a:pt x="2124" y="1209"/>
                      <a:pt x="2125" y="1206"/>
                    </a:cubicBezTo>
                    <a:cubicBezTo>
                      <a:pt x="2123" y="1215"/>
                      <a:pt x="2124" y="1223"/>
                      <a:pt x="2127" y="1232"/>
                    </a:cubicBezTo>
                    <a:cubicBezTo>
                      <a:pt x="2129" y="1238"/>
                      <a:pt x="2131" y="1243"/>
                      <a:pt x="2136" y="1247"/>
                    </a:cubicBezTo>
                    <a:cubicBezTo>
                      <a:pt x="2140" y="1252"/>
                      <a:pt x="2144" y="1255"/>
                      <a:pt x="2151" y="1257"/>
                    </a:cubicBezTo>
                    <a:cubicBezTo>
                      <a:pt x="2154" y="1258"/>
                      <a:pt x="2157" y="1258"/>
                      <a:pt x="2160" y="1258"/>
                    </a:cubicBezTo>
                    <a:cubicBezTo>
                      <a:pt x="2160" y="1258"/>
                      <a:pt x="2160" y="1258"/>
                      <a:pt x="2160" y="1258"/>
                    </a:cubicBezTo>
                    <a:cubicBezTo>
                      <a:pt x="2151" y="1257"/>
                      <a:pt x="2145" y="1248"/>
                      <a:pt x="2153" y="1238"/>
                    </a:cubicBezTo>
                    <a:cubicBezTo>
                      <a:pt x="2159" y="1230"/>
                      <a:pt x="2177" y="1227"/>
                      <a:pt x="2174" y="1204"/>
                    </a:cubicBezTo>
                    <a:close/>
                    <a:moveTo>
                      <a:pt x="2096" y="1156"/>
                    </a:moveTo>
                    <a:cubicBezTo>
                      <a:pt x="2107" y="1152"/>
                      <a:pt x="2100" y="1138"/>
                      <a:pt x="2098" y="1133"/>
                    </a:cubicBezTo>
                    <a:cubicBezTo>
                      <a:pt x="2097" y="1129"/>
                      <a:pt x="2097" y="1126"/>
                      <a:pt x="2099" y="1123"/>
                    </a:cubicBezTo>
                    <a:cubicBezTo>
                      <a:pt x="2095" y="1125"/>
                      <a:pt x="2087" y="1133"/>
                      <a:pt x="2085" y="1139"/>
                    </a:cubicBezTo>
                    <a:cubicBezTo>
                      <a:pt x="2082" y="1145"/>
                      <a:pt x="2084" y="1153"/>
                      <a:pt x="2092" y="1157"/>
                    </a:cubicBezTo>
                    <a:cubicBezTo>
                      <a:pt x="2090" y="1153"/>
                      <a:pt x="2090" y="1147"/>
                      <a:pt x="2092" y="1143"/>
                    </a:cubicBezTo>
                    <a:cubicBezTo>
                      <a:pt x="2092" y="1145"/>
                      <a:pt x="2093" y="1152"/>
                      <a:pt x="2096" y="1156"/>
                    </a:cubicBezTo>
                    <a:close/>
                    <a:moveTo>
                      <a:pt x="2204" y="1164"/>
                    </a:moveTo>
                    <a:cubicBezTo>
                      <a:pt x="2179" y="1173"/>
                      <a:pt x="2173" y="1193"/>
                      <a:pt x="2163" y="1201"/>
                    </a:cubicBezTo>
                    <a:cubicBezTo>
                      <a:pt x="2153" y="1210"/>
                      <a:pt x="2143" y="1198"/>
                      <a:pt x="2152" y="1186"/>
                    </a:cubicBezTo>
                    <a:cubicBezTo>
                      <a:pt x="2162" y="1173"/>
                      <a:pt x="2184" y="1165"/>
                      <a:pt x="2204" y="1164"/>
                    </a:cubicBezTo>
                    <a:close/>
                    <a:moveTo>
                      <a:pt x="2121" y="1196"/>
                    </a:moveTo>
                    <a:cubicBezTo>
                      <a:pt x="2111" y="1215"/>
                      <a:pt x="2117" y="1253"/>
                      <a:pt x="2139" y="1254"/>
                    </a:cubicBezTo>
                    <a:cubicBezTo>
                      <a:pt x="2139" y="1258"/>
                      <a:pt x="2133" y="1262"/>
                      <a:pt x="2127" y="1261"/>
                    </a:cubicBezTo>
                    <a:cubicBezTo>
                      <a:pt x="2121" y="1259"/>
                      <a:pt x="2114" y="1252"/>
                      <a:pt x="2115" y="1243"/>
                    </a:cubicBezTo>
                    <a:cubicBezTo>
                      <a:pt x="2109" y="1243"/>
                      <a:pt x="2106" y="1230"/>
                      <a:pt x="2110" y="1216"/>
                    </a:cubicBezTo>
                    <a:cubicBezTo>
                      <a:pt x="2104" y="1222"/>
                      <a:pt x="2096" y="1227"/>
                      <a:pt x="2088" y="1230"/>
                    </a:cubicBezTo>
                    <a:cubicBezTo>
                      <a:pt x="2079" y="1233"/>
                      <a:pt x="2067" y="1235"/>
                      <a:pt x="2058" y="1232"/>
                    </a:cubicBezTo>
                    <a:cubicBezTo>
                      <a:pt x="2048" y="1229"/>
                      <a:pt x="2040" y="1222"/>
                      <a:pt x="2037" y="1212"/>
                    </a:cubicBezTo>
                    <a:cubicBezTo>
                      <a:pt x="2035" y="1205"/>
                      <a:pt x="2037" y="1196"/>
                      <a:pt x="2043" y="1191"/>
                    </a:cubicBezTo>
                    <a:cubicBezTo>
                      <a:pt x="2047" y="1188"/>
                      <a:pt x="2055" y="1188"/>
                      <a:pt x="2060" y="1190"/>
                    </a:cubicBezTo>
                    <a:cubicBezTo>
                      <a:pt x="2066" y="1193"/>
                      <a:pt x="2070" y="1199"/>
                      <a:pt x="2072" y="1205"/>
                    </a:cubicBezTo>
                    <a:cubicBezTo>
                      <a:pt x="2061" y="1196"/>
                      <a:pt x="2054" y="1204"/>
                      <a:pt x="2049" y="1205"/>
                    </a:cubicBezTo>
                    <a:cubicBezTo>
                      <a:pt x="2041" y="1206"/>
                      <a:pt x="2039" y="1200"/>
                      <a:pt x="2041" y="1195"/>
                    </a:cubicBezTo>
                    <a:cubicBezTo>
                      <a:pt x="2041" y="1195"/>
                      <a:pt x="2041" y="1195"/>
                      <a:pt x="2041" y="1195"/>
                    </a:cubicBezTo>
                    <a:cubicBezTo>
                      <a:pt x="2038" y="1200"/>
                      <a:pt x="2037" y="1205"/>
                      <a:pt x="2038" y="1211"/>
                    </a:cubicBezTo>
                    <a:cubicBezTo>
                      <a:pt x="2041" y="1220"/>
                      <a:pt x="2046" y="1227"/>
                      <a:pt x="2055" y="1230"/>
                    </a:cubicBezTo>
                    <a:cubicBezTo>
                      <a:pt x="2053" y="1229"/>
                      <a:pt x="2052" y="1227"/>
                      <a:pt x="2050" y="1225"/>
                    </a:cubicBezTo>
                    <a:cubicBezTo>
                      <a:pt x="2048" y="1222"/>
                      <a:pt x="2046" y="1216"/>
                      <a:pt x="2049" y="1213"/>
                    </a:cubicBezTo>
                    <a:cubicBezTo>
                      <a:pt x="2051" y="1211"/>
                      <a:pt x="2054" y="1210"/>
                      <a:pt x="2056" y="1211"/>
                    </a:cubicBezTo>
                    <a:cubicBezTo>
                      <a:pt x="2058" y="1211"/>
                      <a:pt x="2059" y="1212"/>
                      <a:pt x="2060" y="1214"/>
                    </a:cubicBezTo>
                    <a:cubicBezTo>
                      <a:pt x="2060" y="1216"/>
                      <a:pt x="2060" y="1218"/>
                      <a:pt x="2059" y="1219"/>
                    </a:cubicBezTo>
                    <a:cubicBezTo>
                      <a:pt x="2058" y="1222"/>
                      <a:pt x="2055" y="1222"/>
                      <a:pt x="2053" y="1221"/>
                    </a:cubicBezTo>
                    <a:cubicBezTo>
                      <a:pt x="2051" y="1220"/>
                      <a:pt x="2051" y="1219"/>
                      <a:pt x="2051" y="1217"/>
                    </a:cubicBezTo>
                    <a:cubicBezTo>
                      <a:pt x="2052" y="1216"/>
                      <a:pt x="2052" y="1216"/>
                      <a:pt x="2053" y="1216"/>
                    </a:cubicBezTo>
                    <a:cubicBezTo>
                      <a:pt x="2053" y="1216"/>
                      <a:pt x="2052" y="1217"/>
                      <a:pt x="2052" y="1218"/>
                    </a:cubicBezTo>
                    <a:cubicBezTo>
                      <a:pt x="2052" y="1219"/>
                      <a:pt x="2054" y="1220"/>
                      <a:pt x="2055" y="1219"/>
                    </a:cubicBezTo>
                    <a:cubicBezTo>
                      <a:pt x="2056" y="1219"/>
                      <a:pt x="2056" y="1218"/>
                      <a:pt x="2057" y="1217"/>
                    </a:cubicBezTo>
                    <a:cubicBezTo>
                      <a:pt x="2057" y="1216"/>
                      <a:pt x="2056" y="1215"/>
                      <a:pt x="2055" y="1214"/>
                    </a:cubicBezTo>
                    <a:cubicBezTo>
                      <a:pt x="2054" y="1213"/>
                      <a:pt x="2052" y="1214"/>
                      <a:pt x="2051" y="1215"/>
                    </a:cubicBezTo>
                    <a:cubicBezTo>
                      <a:pt x="2048" y="1219"/>
                      <a:pt x="2050" y="1224"/>
                      <a:pt x="2053" y="1227"/>
                    </a:cubicBezTo>
                    <a:cubicBezTo>
                      <a:pt x="2059" y="1231"/>
                      <a:pt x="2067" y="1232"/>
                      <a:pt x="2074" y="1231"/>
                    </a:cubicBezTo>
                    <a:cubicBezTo>
                      <a:pt x="2090" y="1230"/>
                      <a:pt x="2104" y="1222"/>
                      <a:pt x="2113" y="1210"/>
                    </a:cubicBezTo>
                    <a:cubicBezTo>
                      <a:pt x="2115" y="1205"/>
                      <a:pt x="2118" y="1201"/>
                      <a:pt x="2121" y="1196"/>
                    </a:cubicBezTo>
                    <a:close/>
                    <a:moveTo>
                      <a:pt x="2129" y="1178"/>
                    </a:moveTo>
                    <a:cubicBezTo>
                      <a:pt x="2124" y="1187"/>
                      <a:pt x="2108" y="1182"/>
                      <a:pt x="2100" y="1176"/>
                    </a:cubicBezTo>
                    <a:cubicBezTo>
                      <a:pt x="2091" y="1168"/>
                      <a:pt x="2082" y="1157"/>
                      <a:pt x="2069" y="1158"/>
                    </a:cubicBezTo>
                    <a:cubicBezTo>
                      <a:pt x="2062" y="1159"/>
                      <a:pt x="2056" y="1163"/>
                      <a:pt x="2053" y="1170"/>
                    </a:cubicBezTo>
                    <a:cubicBezTo>
                      <a:pt x="2052" y="1174"/>
                      <a:pt x="2053" y="1179"/>
                      <a:pt x="2057" y="1181"/>
                    </a:cubicBezTo>
                    <a:cubicBezTo>
                      <a:pt x="2056" y="1178"/>
                      <a:pt x="2057" y="1172"/>
                      <a:pt x="2061" y="1170"/>
                    </a:cubicBezTo>
                    <a:cubicBezTo>
                      <a:pt x="2065" y="1168"/>
                      <a:pt x="2071" y="1169"/>
                      <a:pt x="2075" y="1173"/>
                    </a:cubicBezTo>
                    <a:cubicBezTo>
                      <a:pt x="2082" y="1181"/>
                      <a:pt x="2088" y="1189"/>
                      <a:pt x="2097" y="1193"/>
                    </a:cubicBezTo>
                    <a:cubicBezTo>
                      <a:pt x="2109" y="1198"/>
                      <a:pt x="2124" y="1193"/>
                      <a:pt x="2129" y="1178"/>
                    </a:cubicBezTo>
                    <a:close/>
                    <a:moveTo>
                      <a:pt x="2147" y="1134"/>
                    </a:moveTo>
                    <a:cubicBezTo>
                      <a:pt x="2137" y="1130"/>
                      <a:pt x="2121" y="1132"/>
                      <a:pt x="2112" y="1139"/>
                    </a:cubicBezTo>
                    <a:cubicBezTo>
                      <a:pt x="2104" y="1146"/>
                      <a:pt x="2108" y="1156"/>
                      <a:pt x="2119" y="1150"/>
                    </a:cubicBezTo>
                    <a:cubicBezTo>
                      <a:pt x="2127" y="1145"/>
                      <a:pt x="2137" y="1133"/>
                      <a:pt x="2147" y="1134"/>
                    </a:cubicBezTo>
                    <a:close/>
                    <a:moveTo>
                      <a:pt x="2347" y="1088"/>
                    </a:moveTo>
                    <a:cubicBezTo>
                      <a:pt x="2379" y="1082"/>
                      <a:pt x="2405" y="1039"/>
                      <a:pt x="2383" y="1017"/>
                    </a:cubicBezTo>
                    <a:cubicBezTo>
                      <a:pt x="2388" y="1013"/>
                      <a:pt x="2398" y="1016"/>
                      <a:pt x="2402" y="1024"/>
                    </a:cubicBezTo>
                    <a:cubicBezTo>
                      <a:pt x="2407" y="1032"/>
                      <a:pt x="2404" y="1046"/>
                      <a:pt x="2393" y="1053"/>
                    </a:cubicBezTo>
                    <a:cubicBezTo>
                      <a:pt x="2400" y="1063"/>
                      <a:pt x="2378" y="1091"/>
                      <a:pt x="2347" y="1088"/>
                    </a:cubicBezTo>
                    <a:close/>
                    <a:moveTo>
                      <a:pt x="2415" y="1209"/>
                    </a:moveTo>
                    <a:cubicBezTo>
                      <a:pt x="2413" y="1211"/>
                      <a:pt x="2410" y="1210"/>
                      <a:pt x="2409" y="1208"/>
                    </a:cubicBezTo>
                    <a:cubicBezTo>
                      <a:pt x="2407" y="1205"/>
                      <a:pt x="2408" y="1202"/>
                      <a:pt x="2410" y="1201"/>
                    </a:cubicBezTo>
                    <a:cubicBezTo>
                      <a:pt x="2412" y="1199"/>
                      <a:pt x="2415" y="1200"/>
                      <a:pt x="2417" y="1202"/>
                    </a:cubicBezTo>
                    <a:cubicBezTo>
                      <a:pt x="2418" y="1204"/>
                      <a:pt x="2418" y="1208"/>
                      <a:pt x="2415" y="1209"/>
                    </a:cubicBezTo>
                    <a:close/>
                    <a:moveTo>
                      <a:pt x="2409" y="1216"/>
                    </a:moveTo>
                    <a:cubicBezTo>
                      <a:pt x="2407" y="1217"/>
                      <a:pt x="2405" y="1217"/>
                      <a:pt x="2403" y="1215"/>
                    </a:cubicBezTo>
                    <a:cubicBezTo>
                      <a:pt x="2402" y="1213"/>
                      <a:pt x="2403" y="1211"/>
                      <a:pt x="2405" y="1210"/>
                    </a:cubicBezTo>
                    <a:cubicBezTo>
                      <a:pt x="2406" y="1209"/>
                      <a:pt x="2409" y="1209"/>
                      <a:pt x="2410" y="1211"/>
                    </a:cubicBezTo>
                    <a:cubicBezTo>
                      <a:pt x="2411" y="1213"/>
                      <a:pt x="2411" y="1215"/>
                      <a:pt x="2409" y="1216"/>
                    </a:cubicBezTo>
                    <a:close/>
                    <a:moveTo>
                      <a:pt x="2419" y="1197"/>
                    </a:moveTo>
                    <a:cubicBezTo>
                      <a:pt x="2415" y="1199"/>
                      <a:pt x="2410" y="1198"/>
                      <a:pt x="2408" y="1195"/>
                    </a:cubicBezTo>
                    <a:cubicBezTo>
                      <a:pt x="2406" y="1191"/>
                      <a:pt x="2407" y="1186"/>
                      <a:pt x="2410" y="1184"/>
                    </a:cubicBezTo>
                    <a:cubicBezTo>
                      <a:pt x="2414" y="1182"/>
                      <a:pt x="2419" y="1183"/>
                      <a:pt x="2421" y="1186"/>
                    </a:cubicBezTo>
                    <a:cubicBezTo>
                      <a:pt x="2423" y="1190"/>
                      <a:pt x="2422" y="1195"/>
                      <a:pt x="2419" y="1197"/>
                    </a:cubicBezTo>
                    <a:close/>
                    <a:moveTo>
                      <a:pt x="2261" y="1149"/>
                    </a:moveTo>
                    <a:cubicBezTo>
                      <a:pt x="2259" y="1138"/>
                      <a:pt x="2263" y="1123"/>
                      <a:pt x="2273" y="1112"/>
                    </a:cubicBezTo>
                    <a:cubicBezTo>
                      <a:pt x="2281" y="1104"/>
                      <a:pt x="2292" y="1098"/>
                      <a:pt x="2302" y="1097"/>
                    </a:cubicBezTo>
                    <a:cubicBezTo>
                      <a:pt x="2308" y="1096"/>
                      <a:pt x="2314" y="1097"/>
                      <a:pt x="2318" y="1100"/>
                    </a:cubicBezTo>
                    <a:cubicBezTo>
                      <a:pt x="2326" y="1104"/>
                      <a:pt x="2331" y="1112"/>
                      <a:pt x="2330" y="1118"/>
                    </a:cubicBezTo>
                    <a:cubicBezTo>
                      <a:pt x="2329" y="1125"/>
                      <a:pt x="2322" y="1130"/>
                      <a:pt x="2316" y="1127"/>
                    </a:cubicBezTo>
                    <a:cubicBezTo>
                      <a:pt x="2324" y="1120"/>
                      <a:pt x="2319" y="1110"/>
                      <a:pt x="2309" y="1106"/>
                    </a:cubicBezTo>
                    <a:cubicBezTo>
                      <a:pt x="2299" y="1103"/>
                      <a:pt x="2284" y="1109"/>
                      <a:pt x="2276" y="1116"/>
                    </a:cubicBezTo>
                    <a:cubicBezTo>
                      <a:pt x="2263" y="1129"/>
                      <a:pt x="2261" y="1142"/>
                      <a:pt x="2261" y="1149"/>
                    </a:cubicBezTo>
                    <a:close/>
                    <a:moveTo>
                      <a:pt x="2322" y="1094"/>
                    </a:moveTo>
                    <a:cubicBezTo>
                      <a:pt x="2356" y="1096"/>
                      <a:pt x="2384" y="1125"/>
                      <a:pt x="2383" y="1150"/>
                    </a:cubicBezTo>
                    <a:cubicBezTo>
                      <a:pt x="2382" y="1177"/>
                      <a:pt x="2359" y="1175"/>
                      <a:pt x="2360" y="1151"/>
                    </a:cubicBezTo>
                    <a:cubicBezTo>
                      <a:pt x="2360" y="1139"/>
                      <a:pt x="2355" y="1101"/>
                      <a:pt x="2322" y="1094"/>
                    </a:cubicBezTo>
                    <a:close/>
                    <a:moveTo>
                      <a:pt x="1935" y="1164"/>
                    </a:moveTo>
                    <a:cubicBezTo>
                      <a:pt x="1959" y="1155"/>
                      <a:pt x="1965" y="1134"/>
                      <a:pt x="1974" y="1127"/>
                    </a:cubicBezTo>
                    <a:cubicBezTo>
                      <a:pt x="1985" y="1118"/>
                      <a:pt x="1995" y="1130"/>
                      <a:pt x="1986" y="1142"/>
                    </a:cubicBezTo>
                    <a:cubicBezTo>
                      <a:pt x="1976" y="1155"/>
                      <a:pt x="1955" y="1162"/>
                      <a:pt x="1935" y="1164"/>
                    </a:cubicBezTo>
                    <a:close/>
                    <a:moveTo>
                      <a:pt x="2020" y="1155"/>
                    </a:moveTo>
                    <a:cubicBezTo>
                      <a:pt x="2018" y="1157"/>
                      <a:pt x="2016" y="1158"/>
                      <a:pt x="2014" y="1158"/>
                    </a:cubicBezTo>
                    <a:cubicBezTo>
                      <a:pt x="2012" y="1158"/>
                      <a:pt x="2008" y="1156"/>
                      <a:pt x="2007" y="1153"/>
                    </a:cubicBezTo>
                    <a:cubicBezTo>
                      <a:pt x="2005" y="1149"/>
                      <a:pt x="2007" y="1146"/>
                      <a:pt x="2009" y="1144"/>
                    </a:cubicBezTo>
                    <a:cubicBezTo>
                      <a:pt x="2014" y="1140"/>
                      <a:pt x="2017" y="1144"/>
                      <a:pt x="2021" y="1145"/>
                    </a:cubicBezTo>
                    <a:cubicBezTo>
                      <a:pt x="2025" y="1145"/>
                      <a:pt x="2029" y="1142"/>
                      <a:pt x="2031" y="1137"/>
                    </a:cubicBezTo>
                    <a:cubicBezTo>
                      <a:pt x="2033" y="1131"/>
                      <a:pt x="2031" y="1125"/>
                      <a:pt x="2026" y="1121"/>
                    </a:cubicBezTo>
                    <a:cubicBezTo>
                      <a:pt x="2023" y="1119"/>
                      <a:pt x="2019" y="1119"/>
                      <a:pt x="2017" y="1122"/>
                    </a:cubicBezTo>
                    <a:cubicBezTo>
                      <a:pt x="2021" y="1122"/>
                      <a:pt x="2024" y="1126"/>
                      <a:pt x="2021" y="1130"/>
                    </a:cubicBezTo>
                    <a:cubicBezTo>
                      <a:pt x="2019" y="1132"/>
                      <a:pt x="2013" y="1134"/>
                      <a:pt x="2008" y="1136"/>
                    </a:cubicBezTo>
                    <a:cubicBezTo>
                      <a:pt x="2003" y="1139"/>
                      <a:pt x="1998" y="1142"/>
                      <a:pt x="1995" y="1146"/>
                    </a:cubicBezTo>
                    <a:cubicBezTo>
                      <a:pt x="1990" y="1155"/>
                      <a:pt x="1995" y="1167"/>
                      <a:pt x="2004" y="1170"/>
                    </a:cubicBezTo>
                    <a:cubicBezTo>
                      <a:pt x="2009" y="1171"/>
                      <a:pt x="2014" y="1170"/>
                      <a:pt x="2019" y="1168"/>
                    </a:cubicBezTo>
                    <a:cubicBezTo>
                      <a:pt x="2024" y="1166"/>
                      <a:pt x="2035" y="1157"/>
                      <a:pt x="2042" y="1158"/>
                    </a:cubicBezTo>
                    <a:cubicBezTo>
                      <a:pt x="2046" y="1159"/>
                      <a:pt x="2048" y="1163"/>
                      <a:pt x="2047" y="1166"/>
                    </a:cubicBezTo>
                    <a:cubicBezTo>
                      <a:pt x="2051" y="1166"/>
                      <a:pt x="2054" y="1161"/>
                      <a:pt x="2053" y="1156"/>
                    </a:cubicBezTo>
                    <a:cubicBezTo>
                      <a:pt x="2051" y="1148"/>
                      <a:pt x="2040" y="1142"/>
                      <a:pt x="2030" y="1146"/>
                    </a:cubicBezTo>
                    <a:cubicBezTo>
                      <a:pt x="2026" y="1147"/>
                      <a:pt x="2023" y="1150"/>
                      <a:pt x="2020" y="1155"/>
                    </a:cubicBezTo>
                    <a:close/>
                    <a:moveTo>
                      <a:pt x="2031" y="1142"/>
                    </a:moveTo>
                    <a:cubicBezTo>
                      <a:pt x="2038" y="1133"/>
                      <a:pt x="2055" y="1128"/>
                      <a:pt x="2067" y="1132"/>
                    </a:cubicBezTo>
                    <a:cubicBezTo>
                      <a:pt x="2078" y="1136"/>
                      <a:pt x="2078" y="1147"/>
                      <a:pt x="2065" y="1146"/>
                    </a:cubicBezTo>
                    <a:cubicBezTo>
                      <a:pt x="2055" y="1144"/>
                      <a:pt x="2040" y="1136"/>
                      <a:pt x="2031" y="1142"/>
                    </a:cubicBezTo>
                    <a:close/>
                    <a:moveTo>
                      <a:pt x="1995" y="1165"/>
                    </a:moveTo>
                    <a:cubicBezTo>
                      <a:pt x="1991" y="1162"/>
                      <a:pt x="1990" y="1154"/>
                      <a:pt x="1992" y="1150"/>
                    </a:cubicBezTo>
                    <a:cubicBezTo>
                      <a:pt x="1987" y="1147"/>
                      <a:pt x="1976" y="1155"/>
                      <a:pt x="1981" y="1163"/>
                    </a:cubicBezTo>
                    <a:cubicBezTo>
                      <a:pt x="1983" y="1168"/>
                      <a:pt x="1991" y="1170"/>
                      <a:pt x="1995" y="1165"/>
                    </a:cubicBezTo>
                    <a:close/>
                    <a:moveTo>
                      <a:pt x="2037" y="1509"/>
                    </a:moveTo>
                    <a:cubicBezTo>
                      <a:pt x="2033" y="1510"/>
                      <a:pt x="2030" y="1508"/>
                      <a:pt x="2029" y="1505"/>
                    </a:cubicBezTo>
                    <a:cubicBezTo>
                      <a:pt x="2027" y="1499"/>
                      <a:pt x="2034" y="1495"/>
                      <a:pt x="2038" y="1498"/>
                    </a:cubicBezTo>
                    <a:cubicBezTo>
                      <a:pt x="2042" y="1500"/>
                      <a:pt x="2042" y="1504"/>
                      <a:pt x="2047" y="1505"/>
                    </a:cubicBezTo>
                    <a:cubicBezTo>
                      <a:pt x="2042" y="1505"/>
                      <a:pt x="2041" y="1508"/>
                      <a:pt x="2037" y="1509"/>
                    </a:cubicBezTo>
                    <a:close/>
                    <a:moveTo>
                      <a:pt x="1753" y="1566"/>
                    </a:moveTo>
                    <a:cubicBezTo>
                      <a:pt x="1743" y="1542"/>
                      <a:pt x="1751" y="1521"/>
                      <a:pt x="1764" y="1507"/>
                    </a:cubicBezTo>
                    <a:cubicBezTo>
                      <a:pt x="1776" y="1496"/>
                      <a:pt x="1789" y="1497"/>
                      <a:pt x="1797" y="1490"/>
                    </a:cubicBezTo>
                    <a:cubicBezTo>
                      <a:pt x="1800" y="1487"/>
                      <a:pt x="1802" y="1484"/>
                      <a:pt x="1802" y="1479"/>
                    </a:cubicBezTo>
                    <a:cubicBezTo>
                      <a:pt x="1810" y="1487"/>
                      <a:pt x="1809" y="1500"/>
                      <a:pt x="1800" y="1507"/>
                    </a:cubicBezTo>
                    <a:cubicBezTo>
                      <a:pt x="1789" y="1516"/>
                      <a:pt x="1778" y="1514"/>
                      <a:pt x="1767" y="1525"/>
                    </a:cubicBezTo>
                    <a:cubicBezTo>
                      <a:pt x="1756" y="1537"/>
                      <a:pt x="1751" y="1552"/>
                      <a:pt x="1753" y="1566"/>
                    </a:cubicBezTo>
                    <a:close/>
                    <a:moveTo>
                      <a:pt x="1751" y="1623"/>
                    </a:moveTo>
                    <a:cubicBezTo>
                      <a:pt x="1738" y="1602"/>
                      <a:pt x="1749" y="1580"/>
                      <a:pt x="1750" y="1568"/>
                    </a:cubicBezTo>
                    <a:cubicBezTo>
                      <a:pt x="1751" y="1551"/>
                      <a:pt x="1738" y="1549"/>
                      <a:pt x="1732" y="1566"/>
                    </a:cubicBezTo>
                    <a:cubicBezTo>
                      <a:pt x="1727" y="1583"/>
                      <a:pt x="1734" y="1610"/>
                      <a:pt x="1751" y="1623"/>
                    </a:cubicBezTo>
                    <a:close/>
                    <a:moveTo>
                      <a:pt x="2383" y="1684"/>
                    </a:moveTo>
                    <a:cubicBezTo>
                      <a:pt x="2394" y="1705"/>
                      <a:pt x="2420" y="1712"/>
                      <a:pt x="2437" y="1707"/>
                    </a:cubicBezTo>
                    <a:cubicBezTo>
                      <a:pt x="2452" y="1702"/>
                      <a:pt x="2453" y="1687"/>
                      <a:pt x="2435" y="1692"/>
                    </a:cubicBezTo>
                    <a:cubicBezTo>
                      <a:pt x="2419" y="1696"/>
                      <a:pt x="2401" y="1701"/>
                      <a:pt x="2383" y="1684"/>
                    </a:cubicBezTo>
                    <a:close/>
                    <a:moveTo>
                      <a:pt x="2620" y="1502"/>
                    </a:moveTo>
                    <a:cubicBezTo>
                      <a:pt x="2629" y="1517"/>
                      <a:pt x="2629" y="1544"/>
                      <a:pt x="2619" y="1560"/>
                    </a:cubicBezTo>
                    <a:cubicBezTo>
                      <a:pt x="2610" y="1575"/>
                      <a:pt x="2595" y="1570"/>
                      <a:pt x="2602" y="1551"/>
                    </a:cubicBezTo>
                    <a:cubicBezTo>
                      <a:pt x="2607" y="1536"/>
                      <a:pt x="2624" y="1522"/>
                      <a:pt x="2620" y="1502"/>
                    </a:cubicBezTo>
                    <a:close/>
                    <a:moveTo>
                      <a:pt x="2424" y="1717"/>
                    </a:moveTo>
                    <a:cubicBezTo>
                      <a:pt x="2446" y="1727"/>
                      <a:pt x="2464" y="1716"/>
                      <a:pt x="2476" y="1702"/>
                    </a:cubicBezTo>
                    <a:cubicBezTo>
                      <a:pt x="2483" y="1694"/>
                      <a:pt x="2489" y="1680"/>
                      <a:pt x="2500" y="1678"/>
                    </a:cubicBezTo>
                    <a:cubicBezTo>
                      <a:pt x="2489" y="1666"/>
                      <a:pt x="2470" y="1693"/>
                      <a:pt x="2463" y="1701"/>
                    </a:cubicBezTo>
                    <a:cubicBezTo>
                      <a:pt x="2452" y="1713"/>
                      <a:pt x="2438" y="1720"/>
                      <a:pt x="2424" y="1717"/>
                    </a:cubicBezTo>
                    <a:close/>
                    <a:moveTo>
                      <a:pt x="2515" y="1592"/>
                    </a:moveTo>
                    <a:cubicBezTo>
                      <a:pt x="2490" y="1599"/>
                      <a:pt x="2458" y="1597"/>
                      <a:pt x="2445" y="1585"/>
                    </a:cubicBezTo>
                    <a:cubicBezTo>
                      <a:pt x="2432" y="1573"/>
                      <a:pt x="2439" y="1557"/>
                      <a:pt x="2456" y="1568"/>
                    </a:cubicBezTo>
                    <a:cubicBezTo>
                      <a:pt x="2470" y="1576"/>
                      <a:pt x="2490" y="1593"/>
                      <a:pt x="2515" y="1592"/>
                    </a:cubicBezTo>
                    <a:close/>
                    <a:moveTo>
                      <a:pt x="2664" y="1596"/>
                    </a:moveTo>
                    <a:cubicBezTo>
                      <a:pt x="2667" y="1599"/>
                      <a:pt x="2668" y="1603"/>
                      <a:pt x="2666" y="1606"/>
                    </a:cubicBezTo>
                    <a:cubicBezTo>
                      <a:pt x="2661" y="1611"/>
                      <a:pt x="2654" y="1607"/>
                      <a:pt x="2654" y="1601"/>
                    </a:cubicBezTo>
                    <a:cubicBezTo>
                      <a:pt x="2654" y="1597"/>
                      <a:pt x="2656" y="1594"/>
                      <a:pt x="2654" y="1589"/>
                    </a:cubicBezTo>
                    <a:cubicBezTo>
                      <a:pt x="2658" y="1594"/>
                      <a:pt x="2661" y="1593"/>
                      <a:pt x="2664" y="1596"/>
                    </a:cubicBezTo>
                    <a:close/>
                    <a:moveTo>
                      <a:pt x="2665" y="1594"/>
                    </a:moveTo>
                    <a:cubicBezTo>
                      <a:pt x="2667" y="1596"/>
                      <a:pt x="2668" y="1598"/>
                      <a:pt x="2669" y="1600"/>
                    </a:cubicBezTo>
                    <a:cubicBezTo>
                      <a:pt x="2669" y="1603"/>
                      <a:pt x="2668" y="1607"/>
                      <a:pt x="2664" y="1609"/>
                    </a:cubicBezTo>
                    <a:cubicBezTo>
                      <a:pt x="2660" y="1611"/>
                      <a:pt x="2656" y="1609"/>
                      <a:pt x="2654" y="1607"/>
                    </a:cubicBezTo>
                    <a:cubicBezTo>
                      <a:pt x="2650" y="1602"/>
                      <a:pt x="2653" y="1598"/>
                      <a:pt x="2654" y="1594"/>
                    </a:cubicBezTo>
                    <a:cubicBezTo>
                      <a:pt x="2654" y="1590"/>
                      <a:pt x="2650" y="1585"/>
                      <a:pt x="2644" y="1584"/>
                    </a:cubicBezTo>
                    <a:cubicBezTo>
                      <a:pt x="2638" y="1582"/>
                      <a:pt x="2631" y="1584"/>
                      <a:pt x="2627" y="1590"/>
                    </a:cubicBezTo>
                    <a:cubicBezTo>
                      <a:pt x="2625" y="1593"/>
                      <a:pt x="2625" y="1598"/>
                      <a:pt x="2629" y="1600"/>
                    </a:cubicBezTo>
                    <a:cubicBezTo>
                      <a:pt x="2628" y="1596"/>
                      <a:pt x="2633" y="1592"/>
                      <a:pt x="2637" y="1595"/>
                    </a:cubicBezTo>
                    <a:cubicBezTo>
                      <a:pt x="2640" y="1597"/>
                      <a:pt x="2643" y="1603"/>
                      <a:pt x="2646" y="1609"/>
                    </a:cubicBezTo>
                    <a:cubicBezTo>
                      <a:pt x="2649" y="1615"/>
                      <a:pt x="2652" y="1620"/>
                      <a:pt x="2657" y="1622"/>
                    </a:cubicBezTo>
                    <a:cubicBezTo>
                      <a:pt x="2668" y="1627"/>
                      <a:pt x="2680" y="1621"/>
                      <a:pt x="2683" y="1611"/>
                    </a:cubicBezTo>
                    <a:cubicBezTo>
                      <a:pt x="2684" y="1605"/>
                      <a:pt x="2683" y="1599"/>
                      <a:pt x="2680" y="1594"/>
                    </a:cubicBezTo>
                    <a:cubicBezTo>
                      <a:pt x="2677" y="1589"/>
                      <a:pt x="2666" y="1577"/>
                      <a:pt x="2667" y="1570"/>
                    </a:cubicBezTo>
                    <a:cubicBezTo>
                      <a:pt x="2667" y="1564"/>
                      <a:pt x="2672" y="1562"/>
                      <a:pt x="2675" y="1564"/>
                    </a:cubicBezTo>
                    <a:cubicBezTo>
                      <a:pt x="2675" y="1559"/>
                      <a:pt x="2669" y="1556"/>
                      <a:pt x="2664" y="1558"/>
                    </a:cubicBezTo>
                    <a:cubicBezTo>
                      <a:pt x="2655" y="1560"/>
                      <a:pt x="2649" y="1573"/>
                      <a:pt x="2654" y="1584"/>
                    </a:cubicBezTo>
                    <a:cubicBezTo>
                      <a:pt x="2656" y="1588"/>
                      <a:pt x="2660" y="1591"/>
                      <a:pt x="2665" y="1594"/>
                    </a:cubicBezTo>
                    <a:close/>
                    <a:moveTo>
                      <a:pt x="2649" y="1583"/>
                    </a:moveTo>
                    <a:cubicBezTo>
                      <a:pt x="2639" y="1575"/>
                      <a:pt x="2633" y="1557"/>
                      <a:pt x="2636" y="1544"/>
                    </a:cubicBezTo>
                    <a:cubicBezTo>
                      <a:pt x="2639" y="1531"/>
                      <a:pt x="2652" y="1530"/>
                      <a:pt x="2651" y="1545"/>
                    </a:cubicBezTo>
                    <a:cubicBezTo>
                      <a:pt x="2651" y="1556"/>
                      <a:pt x="2643" y="1573"/>
                      <a:pt x="2649" y="1583"/>
                    </a:cubicBezTo>
                    <a:close/>
                    <a:moveTo>
                      <a:pt x="2679" y="1640"/>
                    </a:moveTo>
                    <a:cubicBezTo>
                      <a:pt x="2678" y="1641"/>
                      <a:pt x="2676" y="1641"/>
                      <a:pt x="2675" y="1641"/>
                    </a:cubicBezTo>
                    <a:cubicBezTo>
                      <a:pt x="2680" y="1650"/>
                      <a:pt x="2684" y="1668"/>
                      <a:pt x="2684" y="1685"/>
                    </a:cubicBezTo>
                    <a:cubicBezTo>
                      <a:pt x="2683" y="1681"/>
                      <a:pt x="2681" y="1676"/>
                      <a:pt x="2678" y="1672"/>
                    </a:cubicBezTo>
                    <a:cubicBezTo>
                      <a:pt x="2662" y="1644"/>
                      <a:pt x="2639" y="1651"/>
                      <a:pt x="2616" y="1637"/>
                    </a:cubicBezTo>
                    <a:cubicBezTo>
                      <a:pt x="2608" y="1632"/>
                      <a:pt x="2603" y="1621"/>
                      <a:pt x="2611" y="1612"/>
                    </a:cubicBezTo>
                    <a:cubicBezTo>
                      <a:pt x="2615" y="1608"/>
                      <a:pt x="2620" y="1606"/>
                      <a:pt x="2626" y="1608"/>
                    </a:cubicBezTo>
                    <a:cubicBezTo>
                      <a:pt x="2630" y="1609"/>
                      <a:pt x="2632" y="1611"/>
                      <a:pt x="2634" y="1615"/>
                    </a:cubicBezTo>
                    <a:cubicBezTo>
                      <a:pt x="2635" y="1616"/>
                      <a:pt x="2635" y="1618"/>
                      <a:pt x="2635" y="1620"/>
                    </a:cubicBezTo>
                    <a:cubicBezTo>
                      <a:pt x="2635" y="1619"/>
                      <a:pt x="2635" y="1620"/>
                      <a:pt x="2634" y="1617"/>
                    </a:cubicBezTo>
                    <a:cubicBezTo>
                      <a:pt x="2633" y="1615"/>
                      <a:pt x="2628" y="1612"/>
                      <a:pt x="2624" y="1614"/>
                    </a:cubicBezTo>
                    <a:cubicBezTo>
                      <a:pt x="2620" y="1616"/>
                      <a:pt x="2618" y="1620"/>
                      <a:pt x="2620" y="1624"/>
                    </a:cubicBezTo>
                    <a:cubicBezTo>
                      <a:pt x="2622" y="1628"/>
                      <a:pt x="2626" y="1629"/>
                      <a:pt x="2629" y="1628"/>
                    </a:cubicBezTo>
                    <a:cubicBezTo>
                      <a:pt x="2635" y="1627"/>
                      <a:pt x="2637" y="1620"/>
                      <a:pt x="2635" y="1614"/>
                    </a:cubicBezTo>
                    <a:cubicBezTo>
                      <a:pt x="2633" y="1610"/>
                      <a:pt x="2631" y="1607"/>
                      <a:pt x="2626" y="1606"/>
                    </a:cubicBezTo>
                    <a:cubicBezTo>
                      <a:pt x="2620" y="1604"/>
                      <a:pt x="2613" y="1606"/>
                      <a:pt x="2609" y="1610"/>
                    </a:cubicBezTo>
                    <a:cubicBezTo>
                      <a:pt x="2598" y="1622"/>
                      <a:pt x="2604" y="1633"/>
                      <a:pt x="2614" y="1639"/>
                    </a:cubicBezTo>
                    <a:cubicBezTo>
                      <a:pt x="2638" y="1653"/>
                      <a:pt x="2661" y="1646"/>
                      <a:pt x="2676" y="1677"/>
                    </a:cubicBezTo>
                    <a:cubicBezTo>
                      <a:pt x="2682" y="1689"/>
                      <a:pt x="2684" y="1704"/>
                      <a:pt x="2675" y="1718"/>
                    </a:cubicBezTo>
                    <a:cubicBezTo>
                      <a:pt x="2664" y="1736"/>
                      <a:pt x="2642" y="1744"/>
                      <a:pt x="2623" y="1734"/>
                    </a:cubicBezTo>
                    <a:cubicBezTo>
                      <a:pt x="2644" y="1745"/>
                      <a:pt x="2669" y="1724"/>
                      <a:pt x="2673" y="1700"/>
                    </a:cubicBezTo>
                    <a:cubicBezTo>
                      <a:pt x="2675" y="1688"/>
                      <a:pt x="2671" y="1671"/>
                      <a:pt x="2659" y="1662"/>
                    </a:cubicBezTo>
                    <a:cubicBezTo>
                      <a:pt x="2635" y="1644"/>
                      <a:pt x="2615" y="1671"/>
                      <a:pt x="2637" y="1688"/>
                    </a:cubicBezTo>
                    <a:cubicBezTo>
                      <a:pt x="2649" y="1697"/>
                      <a:pt x="2653" y="1710"/>
                      <a:pt x="2645" y="1723"/>
                    </a:cubicBezTo>
                    <a:cubicBezTo>
                      <a:pt x="2639" y="1731"/>
                      <a:pt x="2630" y="1734"/>
                      <a:pt x="2623" y="1734"/>
                    </a:cubicBezTo>
                    <a:cubicBezTo>
                      <a:pt x="2624" y="1735"/>
                      <a:pt x="2624" y="1735"/>
                      <a:pt x="2625" y="1736"/>
                    </a:cubicBezTo>
                    <a:cubicBezTo>
                      <a:pt x="2620" y="1733"/>
                      <a:pt x="2614" y="1732"/>
                      <a:pt x="2608" y="1730"/>
                    </a:cubicBezTo>
                    <a:cubicBezTo>
                      <a:pt x="2594" y="1728"/>
                      <a:pt x="2583" y="1729"/>
                      <a:pt x="2570" y="1734"/>
                    </a:cubicBezTo>
                    <a:cubicBezTo>
                      <a:pt x="2569" y="1734"/>
                      <a:pt x="2569" y="1734"/>
                      <a:pt x="2569" y="1734"/>
                    </a:cubicBezTo>
                    <a:cubicBezTo>
                      <a:pt x="2577" y="1724"/>
                      <a:pt x="2596" y="1713"/>
                      <a:pt x="2608" y="1712"/>
                    </a:cubicBezTo>
                    <a:cubicBezTo>
                      <a:pt x="2607" y="1712"/>
                      <a:pt x="2607" y="1711"/>
                      <a:pt x="2608" y="1710"/>
                    </a:cubicBezTo>
                    <a:cubicBezTo>
                      <a:pt x="2597" y="1710"/>
                      <a:pt x="2582" y="1718"/>
                      <a:pt x="2572" y="1727"/>
                    </a:cubicBezTo>
                    <a:cubicBezTo>
                      <a:pt x="2573" y="1725"/>
                      <a:pt x="2573" y="1724"/>
                      <a:pt x="2574" y="1722"/>
                    </a:cubicBezTo>
                    <a:cubicBezTo>
                      <a:pt x="2574" y="1722"/>
                      <a:pt x="2574" y="1722"/>
                      <a:pt x="2574" y="1722"/>
                    </a:cubicBezTo>
                    <a:cubicBezTo>
                      <a:pt x="2577" y="1713"/>
                      <a:pt x="2579" y="1705"/>
                      <a:pt x="2581" y="1697"/>
                    </a:cubicBezTo>
                    <a:cubicBezTo>
                      <a:pt x="2582" y="1687"/>
                      <a:pt x="2581" y="1674"/>
                      <a:pt x="2588" y="1667"/>
                    </a:cubicBezTo>
                    <a:cubicBezTo>
                      <a:pt x="2594" y="1661"/>
                      <a:pt x="2603" y="1658"/>
                      <a:pt x="2611" y="1662"/>
                    </a:cubicBezTo>
                    <a:cubicBezTo>
                      <a:pt x="2618" y="1665"/>
                      <a:pt x="2625" y="1671"/>
                      <a:pt x="2625" y="1680"/>
                    </a:cubicBezTo>
                    <a:cubicBezTo>
                      <a:pt x="2625" y="1687"/>
                      <a:pt x="2622" y="1694"/>
                      <a:pt x="2616" y="1696"/>
                    </a:cubicBezTo>
                    <a:cubicBezTo>
                      <a:pt x="2610" y="1699"/>
                      <a:pt x="2604" y="1698"/>
                      <a:pt x="2600" y="1694"/>
                    </a:cubicBezTo>
                    <a:cubicBezTo>
                      <a:pt x="2603" y="1696"/>
                      <a:pt x="2608" y="1696"/>
                      <a:pt x="2611" y="1694"/>
                    </a:cubicBezTo>
                    <a:cubicBezTo>
                      <a:pt x="2615" y="1691"/>
                      <a:pt x="2616" y="1685"/>
                      <a:pt x="2613" y="1681"/>
                    </a:cubicBezTo>
                    <a:cubicBezTo>
                      <a:pt x="2610" y="1677"/>
                      <a:pt x="2604" y="1677"/>
                      <a:pt x="2600" y="1680"/>
                    </a:cubicBezTo>
                    <a:cubicBezTo>
                      <a:pt x="2597" y="1682"/>
                      <a:pt x="2596" y="1687"/>
                      <a:pt x="2598" y="1691"/>
                    </a:cubicBezTo>
                    <a:cubicBezTo>
                      <a:pt x="2599" y="1693"/>
                      <a:pt x="2601" y="1695"/>
                      <a:pt x="2603" y="1696"/>
                    </a:cubicBezTo>
                    <a:cubicBezTo>
                      <a:pt x="2607" y="1698"/>
                      <a:pt x="2611" y="1699"/>
                      <a:pt x="2616" y="1697"/>
                    </a:cubicBezTo>
                    <a:cubicBezTo>
                      <a:pt x="2622" y="1694"/>
                      <a:pt x="2626" y="1688"/>
                      <a:pt x="2626" y="1680"/>
                    </a:cubicBezTo>
                    <a:cubicBezTo>
                      <a:pt x="2626" y="1671"/>
                      <a:pt x="2619" y="1663"/>
                      <a:pt x="2611" y="1660"/>
                    </a:cubicBezTo>
                    <a:cubicBezTo>
                      <a:pt x="2602" y="1657"/>
                      <a:pt x="2593" y="1659"/>
                      <a:pt x="2586" y="1665"/>
                    </a:cubicBezTo>
                    <a:cubicBezTo>
                      <a:pt x="2584" y="1667"/>
                      <a:pt x="2583" y="1669"/>
                      <a:pt x="2582" y="1672"/>
                    </a:cubicBezTo>
                    <a:cubicBezTo>
                      <a:pt x="2582" y="1670"/>
                      <a:pt x="2581" y="1669"/>
                      <a:pt x="2581" y="1668"/>
                    </a:cubicBezTo>
                    <a:cubicBezTo>
                      <a:pt x="2579" y="1647"/>
                      <a:pt x="2568" y="1627"/>
                      <a:pt x="2577" y="1606"/>
                    </a:cubicBezTo>
                    <a:cubicBezTo>
                      <a:pt x="2576" y="1606"/>
                      <a:pt x="2575" y="1606"/>
                      <a:pt x="2574" y="1605"/>
                    </a:cubicBezTo>
                    <a:cubicBezTo>
                      <a:pt x="2573" y="1608"/>
                      <a:pt x="2572" y="1611"/>
                      <a:pt x="2571" y="1615"/>
                    </a:cubicBezTo>
                    <a:cubicBezTo>
                      <a:pt x="2570" y="1620"/>
                      <a:pt x="2570" y="1624"/>
                      <a:pt x="2570" y="1628"/>
                    </a:cubicBezTo>
                    <a:cubicBezTo>
                      <a:pt x="2567" y="1624"/>
                      <a:pt x="2565" y="1621"/>
                      <a:pt x="2561" y="1617"/>
                    </a:cubicBezTo>
                    <a:cubicBezTo>
                      <a:pt x="2554" y="1610"/>
                      <a:pt x="2548" y="1606"/>
                      <a:pt x="2539" y="1602"/>
                    </a:cubicBezTo>
                    <a:cubicBezTo>
                      <a:pt x="2535" y="1601"/>
                      <a:pt x="2532" y="1599"/>
                      <a:pt x="2529" y="1599"/>
                    </a:cubicBezTo>
                    <a:cubicBezTo>
                      <a:pt x="2521" y="1597"/>
                      <a:pt x="2515" y="1596"/>
                      <a:pt x="2506" y="1597"/>
                    </a:cubicBezTo>
                    <a:cubicBezTo>
                      <a:pt x="2498" y="1599"/>
                      <a:pt x="2492" y="1602"/>
                      <a:pt x="2485" y="1607"/>
                    </a:cubicBezTo>
                    <a:cubicBezTo>
                      <a:pt x="2480" y="1612"/>
                      <a:pt x="2475" y="1618"/>
                      <a:pt x="2473" y="1626"/>
                    </a:cubicBezTo>
                    <a:cubicBezTo>
                      <a:pt x="2470" y="1638"/>
                      <a:pt x="2475" y="1651"/>
                      <a:pt x="2485" y="1659"/>
                    </a:cubicBezTo>
                    <a:cubicBezTo>
                      <a:pt x="2495" y="1667"/>
                      <a:pt x="2510" y="1670"/>
                      <a:pt x="2523" y="1670"/>
                    </a:cubicBezTo>
                    <a:cubicBezTo>
                      <a:pt x="2497" y="1657"/>
                      <a:pt x="2508" y="1636"/>
                      <a:pt x="2504" y="1624"/>
                    </a:cubicBezTo>
                    <a:cubicBezTo>
                      <a:pt x="2500" y="1609"/>
                      <a:pt x="2486" y="1609"/>
                      <a:pt x="2478" y="1617"/>
                    </a:cubicBezTo>
                    <a:cubicBezTo>
                      <a:pt x="2478" y="1617"/>
                      <a:pt x="2478" y="1617"/>
                      <a:pt x="2478" y="1617"/>
                    </a:cubicBezTo>
                    <a:cubicBezTo>
                      <a:pt x="2480" y="1614"/>
                      <a:pt x="2483" y="1611"/>
                      <a:pt x="2486" y="1608"/>
                    </a:cubicBezTo>
                    <a:cubicBezTo>
                      <a:pt x="2493" y="1603"/>
                      <a:pt x="2499" y="1601"/>
                      <a:pt x="2507" y="1599"/>
                    </a:cubicBezTo>
                    <a:cubicBezTo>
                      <a:pt x="2515" y="1598"/>
                      <a:pt x="2521" y="1599"/>
                      <a:pt x="2528" y="1601"/>
                    </a:cubicBezTo>
                    <a:cubicBezTo>
                      <a:pt x="2540" y="1604"/>
                      <a:pt x="2549" y="1610"/>
                      <a:pt x="2557" y="1618"/>
                    </a:cubicBezTo>
                    <a:cubicBezTo>
                      <a:pt x="2554" y="1615"/>
                      <a:pt x="2551" y="1613"/>
                      <a:pt x="2548" y="1612"/>
                    </a:cubicBezTo>
                    <a:cubicBezTo>
                      <a:pt x="2538" y="1607"/>
                      <a:pt x="2524" y="1609"/>
                      <a:pt x="2519" y="1619"/>
                    </a:cubicBezTo>
                    <a:cubicBezTo>
                      <a:pt x="2517" y="1624"/>
                      <a:pt x="2518" y="1630"/>
                      <a:pt x="2521" y="1634"/>
                    </a:cubicBezTo>
                    <a:cubicBezTo>
                      <a:pt x="2523" y="1637"/>
                      <a:pt x="2527" y="1638"/>
                      <a:pt x="2531" y="1638"/>
                    </a:cubicBezTo>
                    <a:cubicBezTo>
                      <a:pt x="2535" y="1638"/>
                      <a:pt x="2539" y="1636"/>
                      <a:pt x="2541" y="1633"/>
                    </a:cubicBezTo>
                    <a:cubicBezTo>
                      <a:pt x="2544" y="1628"/>
                      <a:pt x="2543" y="1622"/>
                      <a:pt x="2539" y="1619"/>
                    </a:cubicBezTo>
                    <a:cubicBezTo>
                      <a:pt x="2536" y="1617"/>
                      <a:pt x="2533" y="1617"/>
                      <a:pt x="2530" y="1619"/>
                    </a:cubicBezTo>
                    <a:cubicBezTo>
                      <a:pt x="2529" y="1620"/>
                      <a:pt x="2528" y="1622"/>
                      <a:pt x="2529" y="1624"/>
                    </a:cubicBezTo>
                    <a:cubicBezTo>
                      <a:pt x="2529" y="1623"/>
                      <a:pt x="2531" y="1621"/>
                      <a:pt x="2532" y="1621"/>
                    </a:cubicBezTo>
                    <a:cubicBezTo>
                      <a:pt x="2535" y="1620"/>
                      <a:pt x="2537" y="1622"/>
                      <a:pt x="2537" y="1625"/>
                    </a:cubicBezTo>
                    <a:cubicBezTo>
                      <a:pt x="2537" y="1626"/>
                      <a:pt x="2537" y="1628"/>
                      <a:pt x="2534" y="1630"/>
                    </a:cubicBezTo>
                    <a:cubicBezTo>
                      <a:pt x="2532" y="1631"/>
                      <a:pt x="2529" y="1631"/>
                      <a:pt x="2527" y="1629"/>
                    </a:cubicBezTo>
                    <a:cubicBezTo>
                      <a:pt x="2524" y="1627"/>
                      <a:pt x="2524" y="1623"/>
                      <a:pt x="2525" y="1620"/>
                    </a:cubicBezTo>
                    <a:cubicBezTo>
                      <a:pt x="2530" y="1612"/>
                      <a:pt x="2543" y="1611"/>
                      <a:pt x="2551" y="1615"/>
                    </a:cubicBezTo>
                    <a:cubicBezTo>
                      <a:pt x="2577" y="1628"/>
                      <a:pt x="2581" y="1672"/>
                      <a:pt x="2577" y="1700"/>
                    </a:cubicBezTo>
                    <a:cubicBezTo>
                      <a:pt x="2576" y="1691"/>
                      <a:pt x="2573" y="1682"/>
                      <a:pt x="2566" y="1675"/>
                    </a:cubicBezTo>
                    <a:cubicBezTo>
                      <a:pt x="2563" y="1671"/>
                      <a:pt x="2558" y="1668"/>
                      <a:pt x="2552" y="1667"/>
                    </a:cubicBezTo>
                    <a:cubicBezTo>
                      <a:pt x="2558" y="1669"/>
                      <a:pt x="2562" y="1673"/>
                      <a:pt x="2564" y="1676"/>
                    </a:cubicBezTo>
                    <a:cubicBezTo>
                      <a:pt x="2572" y="1685"/>
                      <a:pt x="2574" y="1696"/>
                      <a:pt x="2573" y="1707"/>
                    </a:cubicBezTo>
                    <a:cubicBezTo>
                      <a:pt x="2572" y="1715"/>
                      <a:pt x="2570" y="1722"/>
                      <a:pt x="2566" y="1728"/>
                    </a:cubicBezTo>
                    <a:cubicBezTo>
                      <a:pt x="2559" y="1740"/>
                      <a:pt x="2550" y="1747"/>
                      <a:pt x="2541" y="1758"/>
                    </a:cubicBezTo>
                    <a:cubicBezTo>
                      <a:pt x="2541" y="1758"/>
                      <a:pt x="2541" y="1758"/>
                      <a:pt x="2541" y="1758"/>
                    </a:cubicBezTo>
                    <a:cubicBezTo>
                      <a:pt x="2536" y="1765"/>
                      <a:pt x="2533" y="1771"/>
                      <a:pt x="2530" y="1778"/>
                    </a:cubicBezTo>
                    <a:cubicBezTo>
                      <a:pt x="2530" y="1780"/>
                      <a:pt x="2524" y="1797"/>
                      <a:pt x="2526" y="1799"/>
                    </a:cubicBezTo>
                    <a:cubicBezTo>
                      <a:pt x="2527" y="1798"/>
                      <a:pt x="2531" y="1787"/>
                      <a:pt x="2532" y="1785"/>
                    </a:cubicBezTo>
                    <a:cubicBezTo>
                      <a:pt x="2535" y="1777"/>
                      <a:pt x="2539" y="1769"/>
                      <a:pt x="2544" y="1761"/>
                    </a:cubicBezTo>
                    <a:cubicBezTo>
                      <a:pt x="2545" y="1760"/>
                      <a:pt x="2545" y="1760"/>
                      <a:pt x="2545" y="1760"/>
                    </a:cubicBezTo>
                    <a:cubicBezTo>
                      <a:pt x="2553" y="1750"/>
                      <a:pt x="2560" y="1743"/>
                      <a:pt x="2572" y="1737"/>
                    </a:cubicBezTo>
                    <a:cubicBezTo>
                      <a:pt x="2585" y="1731"/>
                      <a:pt x="2602" y="1730"/>
                      <a:pt x="2616" y="1738"/>
                    </a:cubicBezTo>
                    <a:cubicBezTo>
                      <a:pt x="2623" y="1742"/>
                      <a:pt x="2630" y="1753"/>
                      <a:pt x="2626" y="1762"/>
                    </a:cubicBezTo>
                    <a:cubicBezTo>
                      <a:pt x="2624" y="1765"/>
                      <a:pt x="2621" y="1766"/>
                      <a:pt x="2617" y="1765"/>
                    </a:cubicBezTo>
                    <a:cubicBezTo>
                      <a:pt x="2615" y="1765"/>
                      <a:pt x="2613" y="1762"/>
                      <a:pt x="2613" y="1759"/>
                    </a:cubicBezTo>
                    <a:cubicBezTo>
                      <a:pt x="2613" y="1757"/>
                      <a:pt x="2614" y="1755"/>
                      <a:pt x="2615" y="1754"/>
                    </a:cubicBezTo>
                    <a:cubicBezTo>
                      <a:pt x="2617" y="1752"/>
                      <a:pt x="2621" y="1753"/>
                      <a:pt x="2621" y="1756"/>
                    </a:cubicBezTo>
                    <a:cubicBezTo>
                      <a:pt x="2622" y="1758"/>
                      <a:pt x="2621" y="1759"/>
                      <a:pt x="2620" y="1760"/>
                    </a:cubicBezTo>
                    <a:cubicBezTo>
                      <a:pt x="2622" y="1761"/>
                      <a:pt x="2624" y="1759"/>
                      <a:pt x="2624" y="1757"/>
                    </a:cubicBezTo>
                    <a:cubicBezTo>
                      <a:pt x="2624" y="1753"/>
                      <a:pt x="2622" y="1750"/>
                      <a:pt x="2619" y="1749"/>
                    </a:cubicBezTo>
                    <a:cubicBezTo>
                      <a:pt x="2614" y="1748"/>
                      <a:pt x="2608" y="1751"/>
                      <a:pt x="2607" y="1756"/>
                    </a:cubicBezTo>
                    <a:cubicBezTo>
                      <a:pt x="2605" y="1759"/>
                      <a:pt x="2605" y="1764"/>
                      <a:pt x="2608" y="1767"/>
                    </a:cubicBezTo>
                    <a:cubicBezTo>
                      <a:pt x="2610" y="1771"/>
                      <a:pt x="2613" y="1772"/>
                      <a:pt x="2617" y="1773"/>
                    </a:cubicBezTo>
                    <a:cubicBezTo>
                      <a:pt x="2622" y="1773"/>
                      <a:pt x="2627" y="1771"/>
                      <a:pt x="2630" y="1766"/>
                    </a:cubicBezTo>
                    <a:cubicBezTo>
                      <a:pt x="2636" y="1756"/>
                      <a:pt x="2629" y="1744"/>
                      <a:pt x="2620" y="1738"/>
                    </a:cubicBezTo>
                    <a:cubicBezTo>
                      <a:pt x="2617" y="1736"/>
                      <a:pt x="2613" y="1735"/>
                      <a:pt x="2610" y="1734"/>
                    </a:cubicBezTo>
                    <a:cubicBezTo>
                      <a:pt x="2621" y="1736"/>
                      <a:pt x="2630" y="1740"/>
                      <a:pt x="2640" y="1748"/>
                    </a:cubicBezTo>
                    <a:cubicBezTo>
                      <a:pt x="2646" y="1753"/>
                      <a:pt x="2650" y="1758"/>
                      <a:pt x="2653" y="1765"/>
                    </a:cubicBezTo>
                    <a:cubicBezTo>
                      <a:pt x="2657" y="1773"/>
                      <a:pt x="2658" y="1779"/>
                      <a:pt x="2658" y="1787"/>
                    </a:cubicBezTo>
                    <a:cubicBezTo>
                      <a:pt x="2657" y="1792"/>
                      <a:pt x="2657" y="1795"/>
                      <a:pt x="2655" y="1799"/>
                    </a:cubicBezTo>
                    <a:cubicBezTo>
                      <a:pt x="2655" y="1799"/>
                      <a:pt x="2655" y="1799"/>
                      <a:pt x="2655" y="1799"/>
                    </a:cubicBezTo>
                    <a:cubicBezTo>
                      <a:pt x="2657" y="1788"/>
                      <a:pt x="2650" y="1776"/>
                      <a:pt x="2634" y="1781"/>
                    </a:cubicBezTo>
                    <a:cubicBezTo>
                      <a:pt x="2623" y="1785"/>
                      <a:pt x="2611" y="1805"/>
                      <a:pt x="2585" y="1791"/>
                    </a:cubicBezTo>
                    <a:cubicBezTo>
                      <a:pt x="2593" y="1803"/>
                      <a:pt x="2603" y="1813"/>
                      <a:pt x="2616" y="1817"/>
                    </a:cubicBezTo>
                    <a:cubicBezTo>
                      <a:pt x="2628" y="1820"/>
                      <a:pt x="2642" y="1818"/>
                      <a:pt x="2651" y="1808"/>
                    </a:cubicBezTo>
                    <a:cubicBezTo>
                      <a:pt x="2656" y="1802"/>
                      <a:pt x="2659" y="1795"/>
                      <a:pt x="2659" y="1787"/>
                    </a:cubicBezTo>
                    <a:cubicBezTo>
                      <a:pt x="2660" y="1779"/>
                      <a:pt x="2659" y="1772"/>
                      <a:pt x="2655" y="1764"/>
                    </a:cubicBezTo>
                    <a:cubicBezTo>
                      <a:pt x="2652" y="1757"/>
                      <a:pt x="2648" y="1752"/>
                      <a:pt x="2642" y="1746"/>
                    </a:cubicBezTo>
                    <a:cubicBezTo>
                      <a:pt x="2639" y="1744"/>
                      <a:pt x="2636" y="1742"/>
                      <a:pt x="2633" y="1740"/>
                    </a:cubicBezTo>
                    <a:cubicBezTo>
                      <a:pt x="2632" y="1739"/>
                      <a:pt x="2630" y="1738"/>
                      <a:pt x="2629" y="1738"/>
                    </a:cubicBezTo>
                    <a:cubicBezTo>
                      <a:pt x="2648" y="1746"/>
                      <a:pt x="2669" y="1735"/>
                      <a:pt x="2680" y="1717"/>
                    </a:cubicBezTo>
                    <a:cubicBezTo>
                      <a:pt x="2681" y="1715"/>
                      <a:pt x="2681" y="1714"/>
                      <a:pt x="2682" y="1712"/>
                    </a:cubicBezTo>
                    <a:cubicBezTo>
                      <a:pt x="2692" y="1691"/>
                      <a:pt x="2691" y="1663"/>
                      <a:pt x="2679" y="1640"/>
                    </a:cubicBezTo>
                    <a:close/>
                    <a:moveTo>
                      <a:pt x="2679" y="1621"/>
                    </a:moveTo>
                    <a:cubicBezTo>
                      <a:pt x="2675" y="1626"/>
                      <a:pt x="2667" y="1627"/>
                      <a:pt x="2662" y="1626"/>
                    </a:cubicBezTo>
                    <a:cubicBezTo>
                      <a:pt x="2659" y="1632"/>
                      <a:pt x="2668" y="1643"/>
                      <a:pt x="2677" y="1637"/>
                    </a:cubicBezTo>
                    <a:cubicBezTo>
                      <a:pt x="2683" y="1634"/>
                      <a:pt x="2684" y="1625"/>
                      <a:pt x="2679" y="1621"/>
                    </a:cubicBezTo>
                    <a:close/>
                    <a:moveTo>
                      <a:pt x="2688" y="1631"/>
                    </a:moveTo>
                    <a:cubicBezTo>
                      <a:pt x="2694" y="1623"/>
                      <a:pt x="2697" y="1610"/>
                      <a:pt x="2697" y="1601"/>
                    </a:cubicBezTo>
                    <a:cubicBezTo>
                      <a:pt x="2697" y="1591"/>
                      <a:pt x="2693" y="1580"/>
                      <a:pt x="2689" y="1571"/>
                    </a:cubicBezTo>
                    <a:cubicBezTo>
                      <a:pt x="2681" y="1555"/>
                      <a:pt x="2668" y="1540"/>
                      <a:pt x="2668" y="1521"/>
                    </a:cubicBezTo>
                    <a:cubicBezTo>
                      <a:pt x="2668" y="1505"/>
                      <a:pt x="2680" y="1494"/>
                      <a:pt x="2691" y="1493"/>
                    </a:cubicBezTo>
                    <a:cubicBezTo>
                      <a:pt x="2700" y="1492"/>
                      <a:pt x="2711" y="1498"/>
                      <a:pt x="2714" y="1508"/>
                    </a:cubicBezTo>
                    <a:cubicBezTo>
                      <a:pt x="2717" y="1515"/>
                      <a:pt x="2715" y="1526"/>
                      <a:pt x="2707" y="1529"/>
                    </a:cubicBezTo>
                    <a:cubicBezTo>
                      <a:pt x="2703" y="1530"/>
                      <a:pt x="2698" y="1528"/>
                      <a:pt x="2698" y="1525"/>
                    </a:cubicBezTo>
                    <a:cubicBezTo>
                      <a:pt x="2702" y="1525"/>
                      <a:pt x="2705" y="1521"/>
                      <a:pt x="2704" y="1516"/>
                    </a:cubicBezTo>
                    <a:cubicBezTo>
                      <a:pt x="2704" y="1514"/>
                      <a:pt x="2701" y="1510"/>
                      <a:pt x="2698" y="1509"/>
                    </a:cubicBezTo>
                    <a:cubicBezTo>
                      <a:pt x="2693" y="1507"/>
                      <a:pt x="2687" y="1508"/>
                      <a:pt x="2684" y="1512"/>
                    </a:cubicBezTo>
                    <a:cubicBezTo>
                      <a:pt x="2676" y="1523"/>
                      <a:pt x="2686" y="1542"/>
                      <a:pt x="2693" y="1553"/>
                    </a:cubicBezTo>
                    <a:cubicBezTo>
                      <a:pt x="2703" y="1569"/>
                      <a:pt x="2708" y="1587"/>
                      <a:pt x="2704" y="1606"/>
                    </a:cubicBezTo>
                    <a:cubicBezTo>
                      <a:pt x="2702" y="1617"/>
                      <a:pt x="2697" y="1626"/>
                      <a:pt x="2688" y="1631"/>
                    </a:cubicBezTo>
                    <a:close/>
                    <a:moveTo>
                      <a:pt x="2607" y="1818"/>
                    </a:moveTo>
                    <a:cubicBezTo>
                      <a:pt x="2620" y="1825"/>
                      <a:pt x="2616" y="1838"/>
                      <a:pt x="2614" y="1848"/>
                    </a:cubicBezTo>
                    <a:cubicBezTo>
                      <a:pt x="2612" y="1858"/>
                      <a:pt x="2615" y="1870"/>
                      <a:pt x="2627" y="1871"/>
                    </a:cubicBezTo>
                    <a:cubicBezTo>
                      <a:pt x="2625" y="1858"/>
                      <a:pt x="2633" y="1859"/>
                      <a:pt x="2636" y="1846"/>
                    </a:cubicBezTo>
                    <a:cubicBezTo>
                      <a:pt x="2639" y="1835"/>
                      <a:pt x="2629" y="1819"/>
                      <a:pt x="2607" y="1818"/>
                    </a:cubicBezTo>
                    <a:close/>
                    <a:moveTo>
                      <a:pt x="2575" y="1901"/>
                    </a:moveTo>
                    <a:cubicBezTo>
                      <a:pt x="2607" y="1899"/>
                      <a:pt x="2607" y="1936"/>
                      <a:pt x="2593" y="1949"/>
                    </a:cubicBezTo>
                    <a:cubicBezTo>
                      <a:pt x="2600" y="1935"/>
                      <a:pt x="2590" y="1907"/>
                      <a:pt x="2575" y="1901"/>
                    </a:cubicBezTo>
                    <a:close/>
                    <a:moveTo>
                      <a:pt x="2557" y="1900"/>
                    </a:moveTo>
                    <a:cubicBezTo>
                      <a:pt x="2563" y="1881"/>
                      <a:pt x="2581" y="1868"/>
                      <a:pt x="2597" y="1868"/>
                    </a:cubicBezTo>
                    <a:cubicBezTo>
                      <a:pt x="2631" y="1868"/>
                      <a:pt x="2630" y="1905"/>
                      <a:pt x="2599" y="1897"/>
                    </a:cubicBezTo>
                    <a:cubicBezTo>
                      <a:pt x="2583" y="1893"/>
                      <a:pt x="2573" y="1891"/>
                      <a:pt x="2557" y="1900"/>
                    </a:cubicBezTo>
                    <a:close/>
                    <a:moveTo>
                      <a:pt x="2516" y="2049"/>
                    </a:moveTo>
                    <a:cubicBezTo>
                      <a:pt x="2551" y="2044"/>
                      <a:pt x="2564" y="2017"/>
                      <a:pt x="2569" y="1990"/>
                    </a:cubicBezTo>
                    <a:cubicBezTo>
                      <a:pt x="2572" y="1975"/>
                      <a:pt x="2569" y="1954"/>
                      <a:pt x="2581" y="1943"/>
                    </a:cubicBezTo>
                    <a:cubicBezTo>
                      <a:pt x="2558" y="1937"/>
                      <a:pt x="2555" y="1984"/>
                      <a:pt x="2552" y="1999"/>
                    </a:cubicBezTo>
                    <a:cubicBezTo>
                      <a:pt x="2548" y="2023"/>
                      <a:pt x="2536" y="2042"/>
                      <a:pt x="2516" y="2049"/>
                    </a:cubicBezTo>
                    <a:close/>
                    <a:moveTo>
                      <a:pt x="2011" y="1641"/>
                    </a:moveTo>
                    <a:cubicBezTo>
                      <a:pt x="2017" y="1616"/>
                      <a:pt x="1989" y="1593"/>
                      <a:pt x="1983" y="1580"/>
                    </a:cubicBezTo>
                    <a:cubicBezTo>
                      <a:pt x="1973" y="1560"/>
                      <a:pt x="1990" y="1548"/>
                      <a:pt x="2004" y="1566"/>
                    </a:cubicBezTo>
                    <a:cubicBezTo>
                      <a:pt x="2017" y="1584"/>
                      <a:pt x="2022" y="1619"/>
                      <a:pt x="2011" y="1641"/>
                    </a:cubicBezTo>
                    <a:close/>
                    <a:moveTo>
                      <a:pt x="1917" y="1522"/>
                    </a:moveTo>
                    <a:cubicBezTo>
                      <a:pt x="1899" y="1550"/>
                      <a:pt x="1869" y="1545"/>
                      <a:pt x="1854" y="1552"/>
                    </a:cubicBezTo>
                    <a:cubicBezTo>
                      <a:pt x="1839" y="1559"/>
                      <a:pt x="1844" y="1575"/>
                      <a:pt x="1862" y="1572"/>
                    </a:cubicBezTo>
                    <a:cubicBezTo>
                      <a:pt x="1885" y="1567"/>
                      <a:pt x="1908" y="1546"/>
                      <a:pt x="1917" y="1522"/>
                    </a:cubicBezTo>
                    <a:close/>
                    <a:moveTo>
                      <a:pt x="2318" y="1767"/>
                    </a:moveTo>
                    <a:cubicBezTo>
                      <a:pt x="2314" y="1748"/>
                      <a:pt x="2301" y="1744"/>
                      <a:pt x="2281" y="1747"/>
                    </a:cubicBezTo>
                    <a:cubicBezTo>
                      <a:pt x="2265" y="1749"/>
                      <a:pt x="2252" y="1743"/>
                      <a:pt x="2250" y="1731"/>
                    </a:cubicBezTo>
                    <a:cubicBezTo>
                      <a:pt x="2244" y="1739"/>
                      <a:pt x="2247" y="1753"/>
                      <a:pt x="2257" y="1758"/>
                    </a:cubicBezTo>
                    <a:cubicBezTo>
                      <a:pt x="2271" y="1765"/>
                      <a:pt x="2285" y="1755"/>
                      <a:pt x="2301" y="1757"/>
                    </a:cubicBezTo>
                    <a:cubicBezTo>
                      <a:pt x="2306" y="1757"/>
                      <a:pt x="2313" y="1760"/>
                      <a:pt x="2318" y="1767"/>
                    </a:cubicBezTo>
                    <a:close/>
                    <a:moveTo>
                      <a:pt x="2082" y="1492"/>
                    </a:moveTo>
                    <a:cubicBezTo>
                      <a:pt x="2081" y="1490"/>
                      <a:pt x="2083" y="1489"/>
                      <a:pt x="2085" y="1488"/>
                    </a:cubicBezTo>
                    <a:cubicBezTo>
                      <a:pt x="2087" y="1488"/>
                      <a:pt x="2089" y="1490"/>
                      <a:pt x="2089" y="1492"/>
                    </a:cubicBezTo>
                    <a:cubicBezTo>
                      <a:pt x="2089" y="1494"/>
                      <a:pt x="2088" y="1496"/>
                      <a:pt x="2086" y="1496"/>
                    </a:cubicBezTo>
                    <a:cubicBezTo>
                      <a:pt x="2084" y="1496"/>
                      <a:pt x="2082" y="1495"/>
                      <a:pt x="2082" y="1492"/>
                    </a:cubicBezTo>
                    <a:close/>
                    <a:moveTo>
                      <a:pt x="2093" y="1510"/>
                    </a:moveTo>
                    <a:cubicBezTo>
                      <a:pt x="2093" y="1506"/>
                      <a:pt x="2096" y="1502"/>
                      <a:pt x="2100" y="1502"/>
                    </a:cubicBezTo>
                    <a:cubicBezTo>
                      <a:pt x="2105" y="1502"/>
                      <a:pt x="2108" y="1505"/>
                      <a:pt x="2108" y="1509"/>
                    </a:cubicBezTo>
                    <a:cubicBezTo>
                      <a:pt x="2109" y="1513"/>
                      <a:pt x="2106" y="1517"/>
                      <a:pt x="2101" y="1517"/>
                    </a:cubicBezTo>
                    <a:cubicBezTo>
                      <a:pt x="2097" y="1518"/>
                      <a:pt x="2094" y="1514"/>
                      <a:pt x="2093" y="1510"/>
                    </a:cubicBezTo>
                    <a:close/>
                    <a:moveTo>
                      <a:pt x="2085" y="1502"/>
                    </a:moveTo>
                    <a:cubicBezTo>
                      <a:pt x="2084" y="1499"/>
                      <a:pt x="2086" y="1497"/>
                      <a:pt x="2089" y="1496"/>
                    </a:cubicBezTo>
                    <a:cubicBezTo>
                      <a:pt x="2092" y="1496"/>
                      <a:pt x="2094" y="1498"/>
                      <a:pt x="2094" y="1501"/>
                    </a:cubicBezTo>
                    <a:cubicBezTo>
                      <a:pt x="2095" y="1504"/>
                      <a:pt x="2093" y="1506"/>
                      <a:pt x="2090" y="1506"/>
                    </a:cubicBezTo>
                    <a:cubicBezTo>
                      <a:pt x="2087" y="1506"/>
                      <a:pt x="2085" y="1504"/>
                      <a:pt x="2085" y="1502"/>
                    </a:cubicBezTo>
                    <a:close/>
                    <a:moveTo>
                      <a:pt x="2134" y="1814"/>
                    </a:moveTo>
                    <a:cubicBezTo>
                      <a:pt x="2136" y="1811"/>
                      <a:pt x="2137" y="1808"/>
                      <a:pt x="2137" y="1805"/>
                    </a:cubicBezTo>
                    <a:cubicBezTo>
                      <a:pt x="2136" y="1802"/>
                      <a:pt x="2134" y="1798"/>
                      <a:pt x="2129" y="1797"/>
                    </a:cubicBezTo>
                    <a:cubicBezTo>
                      <a:pt x="2124" y="1795"/>
                      <a:pt x="2119" y="1798"/>
                      <a:pt x="2117" y="1802"/>
                    </a:cubicBezTo>
                    <a:cubicBezTo>
                      <a:pt x="2113" y="1809"/>
                      <a:pt x="2119" y="1813"/>
                      <a:pt x="2121" y="1817"/>
                    </a:cubicBezTo>
                    <a:cubicBezTo>
                      <a:pt x="2122" y="1822"/>
                      <a:pt x="2118" y="1829"/>
                      <a:pt x="2112" y="1832"/>
                    </a:cubicBezTo>
                    <a:cubicBezTo>
                      <a:pt x="2105" y="1836"/>
                      <a:pt x="2096" y="1836"/>
                      <a:pt x="2090" y="1830"/>
                    </a:cubicBezTo>
                    <a:cubicBezTo>
                      <a:pt x="2087" y="1826"/>
                      <a:pt x="2085" y="1821"/>
                      <a:pt x="2089" y="1817"/>
                    </a:cubicBezTo>
                    <a:cubicBezTo>
                      <a:pt x="2090" y="1822"/>
                      <a:pt x="2096" y="1825"/>
                      <a:pt x="2101" y="1820"/>
                    </a:cubicBezTo>
                    <a:cubicBezTo>
                      <a:pt x="2103" y="1817"/>
                      <a:pt x="2105" y="1810"/>
                      <a:pt x="2107" y="1802"/>
                    </a:cubicBezTo>
                    <a:cubicBezTo>
                      <a:pt x="2109" y="1794"/>
                      <a:pt x="2112" y="1787"/>
                      <a:pt x="2117" y="1783"/>
                    </a:cubicBezTo>
                    <a:cubicBezTo>
                      <a:pt x="2128" y="1774"/>
                      <a:pt x="2144" y="1777"/>
                      <a:pt x="2151" y="1789"/>
                    </a:cubicBezTo>
                    <a:cubicBezTo>
                      <a:pt x="2154" y="1796"/>
                      <a:pt x="2154" y="1803"/>
                      <a:pt x="2152" y="1809"/>
                    </a:cubicBezTo>
                    <a:cubicBezTo>
                      <a:pt x="2150" y="1817"/>
                      <a:pt x="2140" y="1833"/>
                      <a:pt x="2143" y="1842"/>
                    </a:cubicBezTo>
                    <a:cubicBezTo>
                      <a:pt x="2145" y="1849"/>
                      <a:pt x="2151" y="1850"/>
                      <a:pt x="2155" y="1847"/>
                    </a:cubicBezTo>
                    <a:cubicBezTo>
                      <a:pt x="2156" y="1852"/>
                      <a:pt x="2150" y="1858"/>
                      <a:pt x="2143" y="1857"/>
                    </a:cubicBezTo>
                    <a:cubicBezTo>
                      <a:pt x="2132" y="1857"/>
                      <a:pt x="2121" y="1844"/>
                      <a:pt x="2124" y="1829"/>
                    </a:cubicBezTo>
                    <a:cubicBezTo>
                      <a:pt x="2125" y="1824"/>
                      <a:pt x="2129" y="1820"/>
                      <a:pt x="2134" y="1814"/>
                    </a:cubicBezTo>
                    <a:close/>
                    <a:moveTo>
                      <a:pt x="2591" y="1580"/>
                    </a:moveTo>
                    <a:cubicBezTo>
                      <a:pt x="2594" y="1581"/>
                      <a:pt x="2596" y="1583"/>
                      <a:pt x="2596" y="1586"/>
                    </a:cubicBezTo>
                    <a:cubicBezTo>
                      <a:pt x="2596" y="1589"/>
                      <a:pt x="2593" y="1591"/>
                      <a:pt x="2590" y="1591"/>
                    </a:cubicBezTo>
                    <a:cubicBezTo>
                      <a:pt x="2587" y="1591"/>
                      <a:pt x="2585" y="1588"/>
                      <a:pt x="2585" y="1585"/>
                    </a:cubicBezTo>
                    <a:cubicBezTo>
                      <a:pt x="2585" y="1582"/>
                      <a:pt x="2588" y="1580"/>
                      <a:pt x="2591" y="1580"/>
                    </a:cubicBezTo>
                    <a:close/>
                    <a:moveTo>
                      <a:pt x="2601" y="1578"/>
                    </a:moveTo>
                    <a:cubicBezTo>
                      <a:pt x="2604" y="1579"/>
                      <a:pt x="2606" y="1581"/>
                      <a:pt x="2605" y="1583"/>
                    </a:cubicBezTo>
                    <a:cubicBezTo>
                      <a:pt x="2605" y="1585"/>
                      <a:pt x="2603" y="1587"/>
                      <a:pt x="2601" y="1587"/>
                    </a:cubicBezTo>
                    <a:cubicBezTo>
                      <a:pt x="2599" y="1587"/>
                      <a:pt x="2597" y="1585"/>
                      <a:pt x="2597" y="1582"/>
                    </a:cubicBezTo>
                    <a:cubicBezTo>
                      <a:pt x="2597" y="1580"/>
                      <a:pt x="2599" y="1578"/>
                      <a:pt x="2601" y="1578"/>
                    </a:cubicBezTo>
                    <a:close/>
                    <a:moveTo>
                      <a:pt x="2580" y="1589"/>
                    </a:moveTo>
                    <a:cubicBezTo>
                      <a:pt x="2585" y="1589"/>
                      <a:pt x="2588" y="1593"/>
                      <a:pt x="2588" y="1598"/>
                    </a:cubicBezTo>
                    <a:cubicBezTo>
                      <a:pt x="2588" y="1602"/>
                      <a:pt x="2584" y="1606"/>
                      <a:pt x="2579" y="1605"/>
                    </a:cubicBezTo>
                    <a:cubicBezTo>
                      <a:pt x="2575" y="1605"/>
                      <a:pt x="2571" y="1601"/>
                      <a:pt x="2572" y="1596"/>
                    </a:cubicBezTo>
                    <a:cubicBezTo>
                      <a:pt x="2572" y="1592"/>
                      <a:pt x="2576" y="1588"/>
                      <a:pt x="2580" y="1589"/>
                    </a:cubicBezTo>
                    <a:close/>
                    <a:moveTo>
                      <a:pt x="2196" y="1720"/>
                    </a:moveTo>
                    <a:cubicBezTo>
                      <a:pt x="2202" y="1716"/>
                      <a:pt x="2208" y="1713"/>
                      <a:pt x="2215" y="1714"/>
                    </a:cubicBezTo>
                    <a:cubicBezTo>
                      <a:pt x="2221" y="1714"/>
                      <a:pt x="2228" y="1719"/>
                      <a:pt x="2230" y="1725"/>
                    </a:cubicBezTo>
                    <a:cubicBezTo>
                      <a:pt x="2233" y="1732"/>
                      <a:pt x="2229" y="1741"/>
                      <a:pt x="2224" y="1746"/>
                    </a:cubicBezTo>
                    <a:cubicBezTo>
                      <a:pt x="2215" y="1754"/>
                      <a:pt x="2204" y="1756"/>
                      <a:pt x="2193" y="1753"/>
                    </a:cubicBezTo>
                    <a:cubicBezTo>
                      <a:pt x="2185" y="1750"/>
                      <a:pt x="2177" y="1744"/>
                      <a:pt x="2171" y="1738"/>
                    </a:cubicBezTo>
                    <a:cubicBezTo>
                      <a:pt x="2171" y="1739"/>
                      <a:pt x="2172" y="1740"/>
                      <a:pt x="2173" y="1741"/>
                    </a:cubicBezTo>
                    <a:cubicBezTo>
                      <a:pt x="2184" y="1762"/>
                      <a:pt x="2191" y="1784"/>
                      <a:pt x="2195" y="1807"/>
                    </a:cubicBezTo>
                    <a:cubicBezTo>
                      <a:pt x="2199" y="1834"/>
                      <a:pt x="2196" y="1853"/>
                      <a:pt x="2213" y="1876"/>
                    </a:cubicBezTo>
                    <a:cubicBezTo>
                      <a:pt x="2217" y="1881"/>
                      <a:pt x="2221" y="1885"/>
                      <a:pt x="2226" y="1889"/>
                    </a:cubicBezTo>
                    <a:cubicBezTo>
                      <a:pt x="2233" y="1894"/>
                      <a:pt x="2239" y="1897"/>
                      <a:pt x="2247" y="1900"/>
                    </a:cubicBezTo>
                    <a:cubicBezTo>
                      <a:pt x="2255" y="1902"/>
                      <a:pt x="2262" y="1902"/>
                      <a:pt x="2270" y="1901"/>
                    </a:cubicBezTo>
                    <a:cubicBezTo>
                      <a:pt x="2301" y="1897"/>
                      <a:pt x="2318" y="1876"/>
                      <a:pt x="2323" y="1846"/>
                    </a:cubicBezTo>
                    <a:cubicBezTo>
                      <a:pt x="2324" y="1833"/>
                      <a:pt x="2321" y="1822"/>
                      <a:pt x="2311" y="1813"/>
                    </a:cubicBezTo>
                    <a:cubicBezTo>
                      <a:pt x="2303" y="1805"/>
                      <a:pt x="2292" y="1802"/>
                      <a:pt x="2282" y="1805"/>
                    </a:cubicBezTo>
                    <a:cubicBezTo>
                      <a:pt x="2273" y="1808"/>
                      <a:pt x="2267" y="1814"/>
                      <a:pt x="2263" y="1821"/>
                    </a:cubicBezTo>
                    <a:cubicBezTo>
                      <a:pt x="2261" y="1825"/>
                      <a:pt x="2260" y="1828"/>
                      <a:pt x="2260" y="1832"/>
                    </a:cubicBezTo>
                    <a:cubicBezTo>
                      <a:pt x="2260" y="1831"/>
                      <a:pt x="2260" y="1829"/>
                      <a:pt x="2261" y="1828"/>
                    </a:cubicBezTo>
                    <a:cubicBezTo>
                      <a:pt x="2264" y="1822"/>
                      <a:pt x="2273" y="1819"/>
                      <a:pt x="2280" y="1822"/>
                    </a:cubicBezTo>
                    <a:cubicBezTo>
                      <a:pt x="2287" y="1826"/>
                      <a:pt x="2289" y="1834"/>
                      <a:pt x="2286" y="1841"/>
                    </a:cubicBezTo>
                    <a:cubicBezTo>
                      <a:pt x="2282" y="1848"/>
                      <a:pt x="2274" y="1851"/>
                      <a:pt x="2267" y="1847"/>
                    </a:cubicBezTo>
                    <a:cubicBezTo>
                      <a:pt x="2257" y="1842"/>
                      <a:pt x="2257" y="1829"/>
                      <a:pt x="2261" y="1820"/>
                    </a:cubicBezTo>
                    <a:cubicBezTo>
                      <a:pt x="2265" y="1812"/>
                      <a:pt x="2272" y="1806"/>
                      <a:pt x="2281" y="1802"/>
                    </a:cubicBezTo>
                    <a:cubicBezTo>
                      <a:pt x="2291" y="1799"/>
                      <a:pt x="2301" y="1801"/>
                      <a:pt x="2310" y="1807"/>
                    </a:cubicBezTo>
                    <a:cubicBezTo>
                      <a:pt x="2302" y="1800"/>
                      <a:pt x="2294" y="1796"/>
                      <a:pt x="2286" y="1793"/>
                    </a:cubicBezTo>
                    <a:cubicBezTo>
                      <a:pt x="2286" y="1792"/>
                      <a:pt x="2287" y="1790"/>
                      <a:pt x="2286" y="1788"/>
                    </a:cubicBezTo>
                    <a:cubicBezTo>
                      <a:pt x="2300" y="1793"/>
                      <a:pt x="2310" y="1801"/>
                      <a:pt x="2317" y="1810"/>
                    </a:cubicBezTo>
                    <a:cubicBezTo>
                      <a:pt x="2306" y="1793"/>
                      <a:pt x="2291" y="1782"/>
                      <a:pt x="2273" y="1778"/>
                    </a:cubicBezTo>
                    <a:cubicBezTo>
                      <a:pt x="2263" y="1776"/>
                      <a:pt x="2251" y="1777"/>
                      <a:pt x="2238" y="1781"/>
                    </a:cubicBezTo>
                    <a:cubicBezTo>
                      <a:pt x="2232" y="1784"/>
                      <a:pt x="2226" y="1786"/>
                      <a:pt x="2219" y="1789"/>
                    </a:cubicBezTo>
                    <a:cubicBezTo>
                      <a:pt x="2213" y="1791"/>
                      <a:pt x="2207" y="1792"/>
                      <a:pt x="2201" y="1789"/>
                    </a:cubicBezTo>
                    <a:cubicBezTo>
                      <a:pt x="2196" y="1787"/>
                      <a:pt x="2193" y="1782"/>
                      <a:pt x="2192" y="1777"/>
                    </a:cubicBezTo>
                    <a:cubicBezTo>
                      <a:pt x="2192" y="1772"/>
                      <a:pt x="2194" y="1768"/>
                      <a:pt x="2198" y="1765"/>
                    </a:cubicBezTo>
                    <a:cubicBezTo>
                      <a:pt x="2201" y="1764"/>
                      <a:pt x="2204" y="1764"/>
                      <a:pt x="2207" y="1765"/>
                    </a:cubicBezTo>
                    <a:cubicBezTo>
                      <a:pt x="2211" y="1766"/>
                      <a:pt x="2214" y="1771"/>
                      <a:pt x="2212" y="1775"/>
                    </a:cubicBezTo>
                    <a:cubicBezTo>
                      <a:pt x="2210" y="1777"/>
                      <a:pt x="2208" y="1778"/>
                      <a:pt x="2205" y="1777"/>
                    </a:cubicBezTo>
                    <a:cubicBezTo>
                      <a:pt x="2202" y="1776"/>
                      <a:pt x="2200" y="1773"/>
                      <a:pt x="2201" y="1770"/>
                    </a:cubicBezTo>
                    <a:cubicBezTo>
                      <a:pt x="2202" y="1767"/>
                      <a:pt x="2205" y="1766"/>
                      <a:pt x="2208" y="1767"/>
                    </a:cubicBezTo>
                    <a:cubicBezTo>
                      <a:pt x="2209" y="1767"/>
                      <a:pt x="2209" y="1767"/>
                      <a:pt x="2210" y="1768"/>
                    </a:cubicBezTo>
                    <a:cubicBezTo>
                      <a:pt x="2209" y="1767"/>
                      <a:pt x="2208" y="1766"/>
                      <a:pt x="2207" y="1766"/>
                    </a:cubicBezTo>
                    <a:cubicBezTo>
                      <a:pt x="2204" y="1765"/>
                      <a:pt x="2202" y="1765"/>
                      <a:pt x="2199" y="1767"/>
                    </a:cubicBezTo>
                    <a:cubicBezTo>
                      <a:pt x="2196" y="1769"/>
                      <a:pt x="2194" y="1773"/>
                      <a:pt x="2194" y="1777"/>
                    </a:cubicBezTo>
                    <a:cubicBezTo>
                      <a:pt x="2195" y="1781"/>
                      <a:pt x="2198" y="1785"/>
                      <a:pt x="2202" y="1787"/>
                    </a:cubicBezTo>
                    <a:cubicBezTo>
                      <a:pt x="2208" y="1789"/>
                      <a:pt x="2213" y="1788"/>
                      <a:pt x="2218" y="1786"/>
                    </a:cubicBezTo>
                    <a:cubicBezTo>
                      <a:pt x="2225" y="1784"/>
                      <a:pt x="2230" y="1781"/>
                      <a:pt x="2236" y="1779"/>
                    </a:cubicBezTo>
                    <a:cubicBezTo>
                      <a:pt x="2249" y="1774"/>
                      <a:pt x="2262" y="1773"/>
                      <a:pt x="2274" y="1776"/>
                    </a:cubicBezTo>
                    <a:cubicBezTo>
                      <a:pt x="2286" y="1778"/>
                      <a:pt x="2296" y="1783"/>
                      <a:pt x="2305" y="1791"/>
                    </a:cubicBezTo>
                    <a:cubicBezTo>
                      <a:pt x="2318" y="1803"/>
                      <a:pt x="2327" y="1821"/>
                      <a:pt x="2328" y="1839"/>
                    </a:cubicBezTo>
                    <a:cubicBezTo>
                      <a:pt x="2328" y="1838"/>
                      <a:pt x="2329" y="1837"/>
                      <a:pt x="2329" y="1836"/>
                    </a:cubicBezTo>
                    <a:cubicBezTo>
                      <a:pt x="2331" y="1831"/>
                      <a:pt x="2333" y="1827"/>
                      <a:pt x="2336" y="1823"/>
                    </a:cubicBezTo>
                    <a:cubicBezTo>
                      <a:pt x="2341" y="1816"/>
                      <a:pt x="2345" y="1811"/>
                      <a:pt x="2352" y="1807"/>
                    </a:cubicBezTo>
                    <a:cubicBezTo>
                      <a:pt x="2375" y="1793"/>
                      <a:pt x="2402" y="1807"/>
                      <a:pt x="2411" y="1829"/>
                    </a:cubicBezTo>
                    <a:cubicBezTo>
                      <a:pt x="2414" y="1837"/>
                      <a:pt x="2415" y="1847"/>
                      <a:pt x="2412" y="1856"/>
                    </a:cubicBezTo>
                    <a:cubicBezTo>
                      <a:pt x="2410" y="1854"/>
                      <a:pt x="2410" y="1854"/>
                      <a:pt x="2410" y="1854"/>
                    </a:cubicBezTo>
                    <a:cubicBezTo>
                      <a:pt x="2411" y="1846"/>
                      <a:pt x="2410" y="1838"/>
                      <a:pt x="2407" y="1830"/>
                    </a:cubicBezTo>
                    <a:cubicBezTo>
                      <a:pt x="2398" y="1811"/>
                      <a:pt x="2374" y="1798"/>
                      <a:pt x="2354" y="1810"/>
                    </a:cubicBezTo>
                    <a:cubicBezTo>
                      <a:pt x="2348" y="1815"/>
                      <a:pt x="2344" y="1819"/>
                      <a:pt x="2340" y="1826"/>
                    </a:cubicBezTo>
                    <a:cubicBezTo>
                      <a:pt x="2338" y="1829"/>
                      <a:pt x="2335" y="1833"/>
                      <a:pt x="2333" y="1838"/>
                    </a:cubicBezTo>
                    <a:cubicBezTo>
                      <a:pt x="2324" y="1857"/>
                      <a:pt x="2324" y="1873"/>
                      <a:pt x="2308" y="1889"/>
                    </a:cubicBezTo>
                    <a:cubicBezTo>
                      <a:pt x="2299" y="1898"/>
                      <a:pt x="2286" y="1904"/>
                      <a:pt x="2271" y="1906"/>
                    </a:cubicBezTo>
                    <a:cubicBezTo>
                      <a:pt x="2262" y="1907"/>
                      <a:pt x="2255" y="1906"/>
                      <a:pt x="2246" y="1904"/>
                    </a:cubicBezTo>
                    <a:cubicBezTo>
                      <a:pt x="2237" y="1901"/>
                      <a:pt x="2231" y="1898"/>
                      <a:pt x="2223" y="1892"/>
                    </a:cubicBezTo>
                    <a:cubicBezTo>
                      <a:pt x="2213" y="1882"/>
                      <a:pt x="2207" y="1873"/>
                      <a:pt x="2202" y="1861"/>
                    </a:cubicBezTo>
                    <a:cubicBezTo>
                      <a:pt x="2204" y="1868"/>
                      <a:pt x="2205" y="1874"/>
                      <a:pt x="2206" y="1876"/>
                    </a:cubicBezTo>
                    <a:cubicBezTo>
                      <a:pt x="2214" y="1903"/>
                      <a:pt x="2224" y="1929"/>
                      <a:pt x="2237" y="1953"/>
                    </a:cubicBezTo>
                    <a:cubicBezTo>
                      <a:pt x="2241" y="1960"/>
                      <a:pt x="2245" y="1964"/>
                      <a:pt x="2251" y="1967"/>
                    </a:cubicBezTo>
                    <a:cubicBezTo>
                      <a:pt x="2254" y="1968"/>
                      <a:pt x="2258" y="1968"/>
                      <a:pt x="2262" y="1967"/>
                    </a:cubicBezTo>
                    <a:cubicBezTo>
                      <a:pt x="2267" y="1966"/>
                      <a:pt x="2272" y="1961"/>
                      <a:pt x="2271" y="1955"/>
                    </a:cubicBezTo>
                    <a:cubicBezTo>
                      <a:pt x="2270" y="1952"/>
                      <a:pt x="2268" y="1949"/>
                      <a:pt x="2265" y="1948"/>
                    </a:cubicBezTo>
                    <a:cubicBezTo>
                      <a:pt x="2261" y="1947"/>
                      <a:pt x="2257" y="1949"/>
                      <a:pt x="2257" y="1953"/>
                    </a:cubicBezTo>
                    <a:cubicBezTo>
                      <a:pt x="2256" y="1956"/>
                      <a:pt x="2258" y="1959"/>
                      <a:pt x="2261" y="1960"/>
                    </a:cubicBezTo>
                    <a:cubicBezTo>
                      <a:pt x="2258" y="1961"/>
                      <a:pt x="2254" y="1958"/>
                      <a:pt x="2253" y="1955"/>
                    </a:cubicBezTo>
                    <a:cubicBezTo>
                      <a:pt x="2250" y="1945"/>
                      <a:pt x="2262" y="1937"/>
                      <a:pt x="2271" y="1944"/>
                    </a:cubicBezTo>
                    <a:cubicBezTo>
                      <a:pt x="2278" y="1950"/>
                      <a:pt x="2279" y="1958"/>
                      <a:pt x="2274" y="1965"/>
                    </a:cubicBezTo>
                    <a:cubicBezTo>
                      <a:pt x="2268" y="1974"/>
                      <a:pt x="2252" y="1975"/>
                      <a:pt x="2243" y="1964"/>
                    </a:cubicBezTo>
                    <a:cubicBezTo>
                      <a:pt x="2255" y="1984"/>
                      <a:pt x="2269" y="2002"/>
                      <a:pt x="2284" y="2017"/>
                    </a:cubicBezTo>
                    <a:cubicBezTo>
                      <a:pt x="2280" y="2009"/>
                      <a:pt x="2277" y="2001"/>
                      <a:pt x="2276" y="1993"/>
                    </a:cubicBezTo>
                    <a:cubicBezTo>
                      <a:pt x="2272" y="1966"/>
                      <a:pt x="2292" y="1939"/>
                      <a:pt x="2322" y="1949"/>
                    </a:cubicBezTo>
                    <a:cubicBezTo>
                      <a:pt x="2330" y="1951"/>
                      <a:pt x="2337" y="1957"/>
                      <a:pt x="2343" y="1964"/>
                    </a:cubicBezTo>
                    <a:cubicBezTo>
                      <a:pt x="2352" y="1975"/>
                      <a:pt x="2356" y="1991"/>
                      <a:pt x="2367" y="1998"/>
                    </a:cubicBezTo>
                    <a:cubicBezTo>
                      <a:pt x="2372" y="2002"/>
                      <a:pt x="2379" y="2003"/>
                      <a:pt x="2386" y="2001"/>
                    </a:cubicBezTo>
                    <a:cubicBezTo>
                      <a:pt x="2399" y="1996"/>
                      <a:pt x="2403" y="1977"/>
                      <a:pt x="2394" y="1966"/>
                    </a:cubicBezTo>
                    <a:cubicBezTo>
                      <a:pt x="2390" y="1962"/>
                      <a:pt x="2383" y="1961"/>
                      <a:pt x="2378" y="1964"/>
                    </a:cubicBezTo>
                    <a:cubicBezTo>
                      <a:pt x="2371" y="1968"/>
                      <a:pt x="2369" y="1977"/>
                      <a:pt x="2374" y="1981"/>
                    </a:cubicBezTo>
                    <a:cubicBezTo>
                      <a:pt x="2371" y="1980"/>
                      <a:pt x="2367" y="1976"/>
                      <a:pt x="2367" y="1970"/>
                    </a:cubicBezTo>
                    <a:cubicBezTo>
                      <a:pt x="2368" y="1961"/>
                      <a:pt x="2379" y="1956"/>
                      <a:pt x="2387" y="1957"/>
                    </a:cubicBezTo>
                    <a:cubicBezTo>
                      <a:pt x="2397" y="1959"/>
                      <a:pt x="2403" y="1967"/>
                      <a:pt x="2405" y="1974"/>
                    </a:cubicBezTo>
                    <a:cubicBezTo>
                      <a:pt x="2408" y="1989"/>
                      <a:pt x="2400" y="2005"/>
                      <a:pt x="2384" y="2006"/>
                    </a:cubicBezTo>
                    <a:cubicBezTo>
                      <a:pt x="2376" y="2007"/>
                      <a:pt x="2370" y="2006"/>
                      <a:pt x="2365" y="2002"/>
                    </a:cubicBezTo>
                    <a:cubicBezTo>
                      <a:pt x="2355" y="1996"/>
                      <a:pt x="2350" y="1985"/>
                      <a:pt x="2341" y="1979"/>
                    </a:cubicBezTo>
                    <a:cubicBezTo>
                      <a:pt x="2325" y="1970"/>
                      <a:pt x="2306" y="1972"/>
                      <a:pt x="2298" y="1987"/>
                    </a:cubicBezTo>
                    <a:cubicBezTo>
                      <a:pt x="2290" y="2004"/>
                      <a:pt x="2301" y="2032"/>
                      <a:pt x="2317" y="2044"/>
                    </a:cubicBezTo>
                    <a:cubicBezTo>
                      <a:pt x="2326" y="2050"/>
                      <a:pt x="2341" y="2052"/>
                      <a:pt x="2351" y="2047"/>
                    </a:cubicBezTo>
                    <a:cubicBezTo>
                      <a:pt x="2365" y="2040"/>
                      <a:pt x="2369" y="2018"/>
                      <a:pt x="2353" y="2010"/>
                    </a:cubicBezTo>
                    <a:cubicBezTo>
                      <a:pt x="2348" y="2008"/>
                      <a:pt x="2343" y="2007"/>
                      <a:pt x="2338" y="2010"/>
                    </a:cubicBezTo>
                    <a:cubicBezTo>
                      <a:pt x="2330" y="2013"/>
                      <a:pt x="2327" y="2027"/>
                      <a:pt x="2337" y="2032"/>
                    </a:cubicBezTo>
                    <a:cubicBezTo>
                      <a:pt x="2342" y="2035"/>
                      <a:pt x="2348" y="2032"/>
                      <a:pt x="2347" y="2026"/>
                    </a:cubicBezTo>
                    <a:cubicBezTo>
                      <a:pt x="2352" y="2032"/>
                      <a:pt x="2346" y="2039"/>
                      <a:pt x="2338" y="2037"/>
                    </a:cubicBezTo>
                    <a:cubicBezTo>
                      <a:pt x="2323" y="2033"/>
                      <a:pt x="2322" y="2011"/>
                      <a:pt x="2338" y="2006"/>
                    </a:cubicBezTo>
                    <a:cubicBezTo>
                      <a:pt x="2347" y="2003"/>
                      <a:pt x="2360" y="2006"/>
                      <a:pt x="2365" y="2017"/>
                    </a:cubicBezTo>
                    <a:cubicBezTo>
                      <a:pt x="2372" y="2031"/>
                      <a:pt x="2361" y="2052"/>
                      <a:pt x="2342" y="2054"/>
                    </a:cubicBezTo>
                    <a:cubicBezTo>
                      <a:pt x="2340" y="2054"/>
                      <a:pt x="2339" y="2054"/>
                      <a:pt x="2337" y="2054"/>
                    </a:cubicBezTo>
                    <a:cubicBezTo>
                      <a:pt x="2343" y="2056"/>
                      <a:pt x="2349" y="2057"/>
                      <a:pt x="2357" y="2057"/>
                    </a:cubicBezTo>
                    <a:cubicBezTo>
                      <a:pt x="2357" y="2057"/>
                      <a:pt x="2357" y="2057"/>
                      <a:pt x="2357" y="2057"/>
                    </a:cubicBezTo>
                    <a:cubicBezTo>
                      <a:pt x="2368" y="2057"/>
                      <a:pt x="2375" y="2055"/>
                      <a:pt x="2384" y="2051"/>
                    </a:cubicBezTo>
                    <a:cubicBezTo>
                      <a:pt x="2377" y="2058"/>
                      <a:pt x="2367" y="2060"/>
                      <a:pt x="2357" y="2060"/>
                    </a:cubicBezTo>
                    <a:cubicBezTo>
                      <a:pt x="2357" y="2060"/>
                      <a:pt x="2357" y="2060"/>
                      <a:pt x="2357" y="2060"/>
                    </a:cubicBezTo>
                    <a:cubicBezTo>
                      <a:pt x="2352" y="2060"/>
                      <a:pt x="2347" y="2060"/>
                      <a:pt x="2342" y="2058"/>
                    </a:cubicBezTo>
                    <a:cubicBezTo>
                      <a:pt x="2356" y="2065"/>
                      <a:pt x="2370" y="2070"/>
                      <a:pt x="2386" y="2074"/>
                    </a:cubicBezTo>
                    <a:cubicBezTo>
                      <a:pt x="2413" y="2079"/>
                      <a:pt x="2434" y="2079"/>
                      <a:pt x="2461" y="2071"/>
                    </a:cubicBezTo>
                    <a:cubicBezTo>
                      <a:pt x="2485" y="2062"/>
                      <a:pt x="2506" y="2047"/>
                      <a:pt x="2522" y="2028"/>
                    </a:cubicBezTo>
                    <a:cubicBezTo>
                      <a:pt x="2530" y="2019"/>
                      <a:pt x="2534" y="2012"/>
                      <a:pt x="2535" y="2000"/>
                    </a:cubicBezTo>
                    <a:cubicBezTo>
                      <a:pt x="2539" y="1974"/>
                      <a:pt x="2527" y="1946"/>
                      <a:pt x="2510" y="1936"/>
                    </a:cubicBezTo>
                    <a:cubicBezTo>
                      <a:pt x="2501" y="1930"/>
                      <a:pt x="2487" y="1930"/>
                      <a:pt x="2482" y="1941"/>
                    </a:cubicBezTo>
                    <a:cubicBezTo>
                      <a:pt x="2479" y="1948"/>
                      <a:pt x="2482" y="1954"/>
                      <a:pt x="2490" y="1957"/>
                    </a:cubicBezTo>
                    <a:cubicBezTo>
                      <a:pt x="2479" y="1962"/>
                      <a:pt x="2467" y="1947"/>
                      <a:pt x="2471" y="1932"/>
                    </a:cubicBezTo>
                    <a:cubicBezTo>
                      <a:pt x="2474" y="1917"/>
                      <a:pt x="2485" y="1910"/>
                      <a:pt x="2495" y="1908"/>
                    </a:cubicBezTo>
                    <a:cubicBezTo>
                      <a:pt x="2511" y="1906"/>
                      <a:pt x="2529" y="1916"/>
                      <a:pt x="2537" y="1934"/>
                    </a:cubicBezTo>
                    <a:cubicBezTo>
                      <a:pt x="2545" y="1952"/>
                      <a:pt x="2547" y="1974"/>
                      <a:pt x="2542" y="1993"/>
                    </a:cubicBezTo>
                    <a:cubicBezTo>
                      <a:pt x="2543" y="1989"/>
                      <a:pt x="2544" y="1985"/>
                      <a:pt x="2545" y="1980"/>
                    </a:cubicBezTo>
                    <a:cubicBezTo>
                      <a:pt x="2552" y="1951"/>
                      <a:pt x="2549" y="1920"/>
                      <a:pt x="2534" y="1893"/>
                    </a:cubicBezTo>
                    <a:cubicBezTo>
                      <a:pt x="2525" y="1879"/>
                      <a:pt x="2514" y="1872"/>
                      <a:pt x="2497" y="1872"/>
                    </a:cubicBezTo>
                    <a:cubicBezTo>
                      <a:pt x="2487" y="1871"/>
                      <a:pt x="2472" y="1877"/>
                      <a:pt x="2467" y="1886"/>
                    </a:cubicBezTo>
                    <a:cubicBezTo>
                      <a:pt x="2462" y="1894"/>
                      <a:pt x="2465" y="1905"/>
                      <a:pt x="2475" y="1905"/>
                    </a:cubicBezTo>
                    <a:cubicBezTo>
                      <a:pt x="2472" y="1911"/>
                      <a:pt x="2464" y="1912"/>
                      <a:pt x="2459" y="1907"/>
                    </a:cubicBezTo>
                    <a:cubicBezTo>
                      <a:pt x="2454" y="1903"/>
                      <a:pt x="2452" y="1895"/>
                      <a:pt x="2456" y="1887"/>
                    </a:cubicBezTo>
                    <a:cubicBezTo>
                      <a:pt x="2458" y="1882"/>
                      <a:pt x="2461" y="1878"/>
                      <a:pt x="2466" y="1874"/>
                    </a:cubicBezTo>
                    <a:cubicBezTo>
                      <a:pt x="2474" y="1868"/>
                      <a:pt x="2486" y="1866"/>
                      <a:pt x="2497" y="1867"/>
                    </a:cubicBezTo>
                    <a:cubicBezTo>
                      <a:pt x="2505" y="1867"/>
                      <a:pt x="2512" y="1870"/>
                      <a:pt x="2518" y="1874"/>
                    </a:cubicBezTo>
                    <a:cubicBezTo>
                      <a:pt x="2501" y="1859"/>
                      <a:pt x="2478" y="1853"/>
                      <a:pt x="2455" y="1861"/>
                    </a:cubicBezTo>
                    <a:cubicBezTo>
                      <a:pt x="2443" y="1865"/>
                      <a:pt x="2434" y="1871"/>
                      <a:pt x="2426" y="1880"/>
                    </a:cubicBezTo>
                    <a:cubicBezTo>
                      <a:pt x="2391" y="1920"/>
                      <a:pt x="2437" y="1928"/>
                      <a:pt x="2456" y="1945"/>
                    </a:cubicBezTo>
                    <a:cubicBezTo>
                      <a:pt x="2481" y="1967"/>
                      <a:pt x="2447" y="1995"/>
                      <a:pt x="2421" y="1973"/>
                    </a:cubicBezTo>
                    <a:cubicBezTo>
                      <a:pt x="2399" y="1954"/>
                      <a:pt x="2402" y="1925"/>
                      <a:pt x="2412" y="1901"/>
                    </a:cubicBezTo>
                    <a:cubicBezTo>
                      <a:pt x="2409" y="1905"/>
                      <a:pt x="2406" y="1908"/>
                      <a:pt x="2402" y="1911"/>
                    </a:cubicBezTo>
                    <a:cubicBezTo>
                      <a:pt x="2393" y="1918"/>
                      <a:pt x="2379" y="1919"/>
                      <a:pt x="2371" y="1910"/>
                    </a:cubicBezTo>
                    <a:cubicBezTo>
                      <a:pt x="2368" y="1906"/>
                      <a:pt x="2368" y="1900"/>
                      <a:pt x="2370" y="1895"/>
                    </a:cubicBezTo>
                    <a:cubicBezTo>
                      <a:pt x="2372" y="1892"/>
                      <a:pt x="2375" y="1889"/>
                      <a:pt x="2379" y="1889"/>
                    </a:cubicBezTo>
                    <a:cubicBezTo>
                      <a:pt x="2383" y="1888"/>
                      <a:pt x="2388" y="1889"/>
                      <a:pt x="2390" y="1892"/>
                    </a:cubicBezTo>
                    <a:cubicBezTo>
                      <a:pt x="2394" y="1896"/>
                      <a:pt x="2395" y="1902"/>
                      <a:pt x="2391" y="1906"/>
                    </a:cubicBezTo>
                    <a:cubicBezTo>
                      <a:pt x="2389" y="1909"/>
                      <a:pt x="2386" y="1909"/>
                      <a:pt x="2383" y="1908"/>
                    </a:cubicBezTo>
                    <a:cubicBezTo>
                      <a:pt x="2381" y="1907"/>
                      <a:pt x="2380" y="1905"/>
                      <a:pt x="2381" y="1903"/>
                    </a:cubicBezTo>
                    <a:cubicBezTo>
                      <a:pt x="2381" y="1904"/>
                      <a:pt x="2383" y="1905"/>
                      <a:pt x="2384" y="1906"/>
                    </a:cubicBezTo>
                    <a:cubicBezTo>
                      <a:pt x="2387" y="1906"/>
                      <a:pt x="2389" y="1904"/>
                      <a:pt x="2389" y="1901"/>
                    </a:cubicBezTo>
                    <a:cubicBezTo>
                      <a:pt x="2388" y="1899"/>
                      <a:pt x="2387" y="1897"/>
                      <a:pt x="2385" y="1896"/>
                    </a:cubicBezTo>
                    <a:cubicBezTo>
                      <a:pt x="2382" y="1895"/>
                      <a:pt x="2379" y="1896"/>
                      <a:pt x="2377" y="1898"/>
                    </a:cubicBezTo>
                    <a:cubicBezTo>
                      <a:pt x="2375" y="1901"/>
                      <a:pt x="2375" y="1905"/>
                      <a:pt x="2378" y="1908"/>
                    </a:cubicBezTo>
                    <a:cubicBezTo>
                      <a:pt x="2384" y="1915"/>
                      <a:pt x="2397" y="1913"/>
                      <a:pt x="2404" y="1907"/>
                    </a:cubicBezTo>
                    <a:cubicBezTo>
                      <a:pt x="2406" y="1906"/>
                      <a:pt x="2407" y="1904"/>
                      <a:pt x="2409" y="1903"/>
                    </a:cubicBezTo>
                    <a:cubicBezTo>
                      <a:pt x="2414" y="1896"/>
                      <a:pt x="2418" y="1888"/>
                      <a:pt x="2423" y="1882"/>
                    </a:cubicBezTo>
                    <a:cubicBezTo>
                      <a:pt x="2428" y="1875"/>
                      <a:pt x="2434" y="1869"/>
                      <a:pt x="2442" y="1865"/>
                    </a:cubicBezTo>
                    <a:cubicBezTo>
                      <a:pt x="2438" y="1866"/>
                      <a:pt x="2435" y="1867"/>
                      <a:pt x="2432" y="1867"/>
                    </a:cubicBezTo>
                    <a:cubicBezTo>
                      <a:pt x="2413" y="1866"/>
                      <a:pt x="2398" y="1851"/>
                      <a:pt x="2395" y="1833"/>
                    </a:cubicBezTo>
                    <a:cubicBezTo>
                      <a:pt x="2394" y="1827"/>
                      <a:pt x="2394" y="1822"/>
                      <a:pt x="2396" y="1817"/>
                    </a:cubicBezTo>
                    <a:cubicBezTo>
                      <a:pt x="2398" y="1819"/>
                      <a:pt x="2398" y="1819"/>
                      <a:pt x="2398" y="1819"/>
                    </a:cubicBezTo>
                    <a:cubicBezTo>
                      <a:pt x="2397" y="1823"/>
                      <a:pt x="2397" y="1828"/>
                      <a:pt x="2398" y="1832"/>
                    </a:cubicBezTo>
                    <a:cubicBezTo>
                      <a:pt x="2401" y="1849"/>
                      <a:pt x="2414" y="1864"/>
                      <a:pt x="2432" y="1864"/>
                    </a:cubicBezTo>
                    <a:cubicBezTo>
                      <a:pt x="2443" y="1864"/>
                      <a:pt x="2448" y="1861"/>
                      <a:pt x="2457" y="1858"/>
                    </a:cubicBezTo>
                    <a:cubicBezTo>
                      <a:pt x="2489" y="1849"/>
                      <a:pt x="2519" y="1864"/>
                      <a:pt x="2536" y="1892"/>
                    </a:cubicBezTo>
                    <a:cubicBezTo>
                      <a:pt x="2541" y="1900"/>
                      <a:pt x="2544" y="1908"/>
                      <a:pt x="2547" y="1916"/>
                    </a:cubicBezTo>
                    <a:cubicBezTo>
                      <a:pt x="2544" y="1898"/>
                      <a:pt x="2540" y="1880"/>
                      <a:pt x="2531" y="1867"/>
                    </a:cubicBezTo>
                    <a:cubicBezTo>
                      <a:pt x="2512" y="1840"/>
                      <a:pt x="2491" y="1802"/>
                      <a:pt x="2475" y="1786"/>
                    </a:cubicBezTo>
                    <a:cubicBezTo>
                      <a:pt x="2468" y="1778"/>
                      <a:pt x="2457" y="1773"/>
                      <a:pt x="2446" y="1774"/>
                    </a:cubicBezTo>
                    <a:cubicBezTo>
                      <a:pt x="2453" y="1772"/>
                      <a:pt x="2459" y="1774"/>
                      <a:pt x="2465" y="1776"/>
                    </a:cubicBezTo>
                    <a:cubicBezTo>
                      <a:pt x="2465" y="1776"/>
                      <a:pt x="2465" y="1776"/>
                      <a:pt x="2465" y="1776"/>
                    </a:cubicBezTo>
                    <a:cubicBezTo>
                      <a:pt x="2468" y="1777"/>
                      <a:pt x="2470" y="1779"/>
                      <a:pt x="2473" y="1781"/>
                    </a:cubicBezTo>
                    <a:cubicBezTo>
                      <a:pt x="2466" y="1772"/>
                      <a:pt x="2458" y="1764"/>
                      <a:pt x="2446" y="1760"/>
                    </a:cubicBezTo>
                    <a:cubicBezTo>
                      <a:pt x="2435" y="1757"/>
                      <a:pt x="2424" y="1758"/>
                      <a:pt x="2414" y="1764"/>
                    </a:cubicBezTo>
                    <a:cubicBezTo>
                      <a:pt x="2414" y="1763"/>
                      <a:pt x="2413" y="1762"/>
                      <a:pt x="2413" y="1762"/>
                    </a:cubicBezTo>
                    <a:cubicBezTo>
                      <a:pt x="2420" y="1757"/>
                      <a:pt x="2429" y="1755"/>
                      <a:pt x="2439" y="1756"/>
                    </a:cubicBezTo>
                    <a:cubicBezTo>
                      <a:pt x="2448" y="1758"/>
                      <a:pt x="2456" y="1761"/>
                      <a:pt x="2461" y="1766"/>
                    </a:cubicBezTo>
                    <a:cubicBezTo>
                      <a:pt x="2458" y="1762"/>
                      <a:pt x="2458" y="1756"/>
                      <a:pt x="2461" y="1752"/>
                    </a:cubicBezTo>
                    <a:cubicBezTo>
                      <a:pt x="2463" y="1749"/>
                      <a:pt x="2465" y="1747"/>
                      <a:pt x="2469" y="1747"/>
                    </a:cubicBezTo>
                    <a:cubicBezTo>
                      <a:pt x="2474" y="1746"/>
                      <a:pt x="2479" y="1749"/>
                      <a:pt x="2479" y="1755"/>
                    </a:cubicBezTo>
                    <a:cubicBezTo>
                      <a:pt x="2479" y="1759"/>
                      <a:pt x="2477" y="1761"/>
                      <a:pt x="2474" y="1762"/>
                    </a:cubicBezTo>
                    <a:cubicBezTo>
                      <a:pt x="2468" y="1764"/>
                      <a:pt x="2465" y="1758"/>
                      <a:pt x="2468" y="1755"/>
                    </a:cubicBezTo>
                    <a:cubicBezTo>
                      <a:pt x="2467" y="1757"/>
                      <a:pt x="2468" y="1759"/>
                      <a:pt x="2470" y="1760"/>
                    </a:cubicBezTo>
                    <a:cubicBezTo>
                      <a:pt x="2472" y="1761"/>
                      <a:pt x="2475" y="1759"/>
                      <a:pt x="2476" y="1757"/>
                    </a:cubicBezTo>
                    <a:cubicBezTo>
                      <a:pt x="2477" y="1755"/>
                      <a:pt x="2476" y="1752"/>
                      <a:pt x="2474" y="1751"/>
                    </a:cubicBezTo>
                    <a:cubicBezTo>
                      <a:pt x="2470" y="1748"/>
                      <a:pt x="2462" y="1749"/>
                      <a:pt x="2461" y="1757"/>
                    </a:cubicBezTo>
                    <a:cubicBezTo>
                      <a:pt x="2459" y="1764"/>
                      <a:pt x="2467" y="1771"/>
                      <a:pt x="2471" y="1775"/>
                    </a:cubicBezTo>
                    <a:cubicBezTo>
                      <a:pt x="2476" y="1782"/>
                      <a:pt x="2482" y="1789"/>
                      <a:pt x="2485" y="1792"/>
                    </a:cubicBezTo>
                    <a:cubicBezTo>
                      <a:pt x="2489" y="1797"/>
                      <a:pt x="2499" y="1810"/>
                      <a:pt x="2508" y="1826"/>
                    </a:cubicBezTo>
                    <a:cubicBezTo>
                      <a:pt x="2507" y="1823"/>
                      <a:pt x="2506" y="1819"/>
                      <a:pt x="2505" y="1816"/>
                    </a:cubicBezTo>
                    <a:cubicBezTo>
                      <a:pt x="2505" y="1814"/>
                      <a:pt x="2504" y="1801"/>
                      <a:pt x="2506" y="1800"/>
                    </a:cubicBezTo>
                    <a:cubicBezTo>
                      <a:pt x="2508" y="1801"/>
                      <a:pt x="2508" y="1808"/>
                      <a:pt x="2509" y="1810"/>
                    </a:cubicBezTo>
                    <a:cubicBezTo>
                      <a:pt x="2510" y="1816"/>
                      <a:pt x="2511" y="1821"/>
                      <a:pt x="2513" y="1826"/>
                    </a:cubicBezTo>
                    <a:cubicBezTo>
                      <a:pt x="2514" y="1828"/>
                      <a:pt x="2515" y="1831"/>
                      <a:pt x="2516" y="1833"/>
                    </a:cubicBezTo>
                    <a:cubicBezTo>
                      <a:pt x="2519" y="1841"/>
                      <a:pt x="2523" y="1848"/>
                      <a:pt x="2528" y="1855"/>
                    </a:cubicBezTo>
                    <a:cubicBezTo>
                      <a:pt x="2529" y="1855"/>
                      <a:pt x="2530" y="1856"/>
                      <a:pt x="2531" y="1857"/>
                    </a:cubicBezTo>
                    <a:cubicBezTo>
                      <a:pt x="2529" y="1855"/>
                      <a:pt x="2528" y="1852"/>
                      <a:pt x="2527" y="1849"/>
                    </a:cubicBezTo>
                    <a:cubicBezTo>
                      <a:pt x="2524" y="1842"/>
                      <a:pt x="2523" y="1836"/>
                      <a:pt x="2523" y="1828"/>
                    </a:cubicBezTo>
                    <a:cubicBezTo>
                      <a:pt x="2524" y="1806"/>
                      <a:pt x="2542" y="1796"/>
                      <a:pt x="2560" y="1796"/>
                    </a:cubicBezTo>
                    <a:cubicBezTo>
                      <a:pt x="2576" y="1796"/>
                      <a:pt x="2592" y="1802"/>
                      <a:pt x="2601" y="1816"/>
                    </a:cubicBezTo>
                    <a:cubicBezTo>
                      <a:pt x="2608" y="1828"/>
                      <a:pt x="2606" y="1841"/>
                      <a:pt x="2597" y="1851"/>
                    </a:cubicBezTo>
                    <a:cubicBezTo>
                      <a:pt x="2592" y="1856"/>
                      <a:pt x="2588" y="1858"/>
                      <a:pt x="2582" y="1860"/>
                    </a:cubicBezTo>
                    <a:cubicBezTo>
                      <a:pt x="2577" y="1861"/>
                      <a:pt x="2572" y="1861"/>
                      <a:pt x="2568" y="1858"/>
                    </a:cubicBezTo>
                    <a:cubicBezTo>
                      <a:pt x="2562" y="1855"/>
                      <a:pt x="2559" y="1850"/>
                      <a:pt x="2558" y="1844"/>
                    </a:cubicBezTo>
                    <a:cubicBezTo>
                      <a:pt x="2558" y="1840"/>
                      <a:pt x="2559" y="1836"/>
                      <a:pt x="2561" y="1834"/>
                    </a:cubicBezTo>
                    <a:cubicBezTo>
                      <a:pt x="2565" y="1831"/>
                      <a:pt x="2569" y="1829"/>
                      <a:pt x="2573" y="1830"/>
                    </a:cubicBezTo>
                    <a:cubicBezTo>
                      <a:pt x="2578" y="1831"/>
                      <a:pt x="2582" y="1833"/>
                      <a:pt x="2583" y="1838"/>
                    </a:cubicBezTo>
                    <a:cubicBezTo>
                      <a:pt x="2585" y="1843"/>
                      <a:pt x="2583" y="1848"/>
                      <a:pt x="2578" y="1850"/>
                    </a:cubicBezTo>
                    <a:cubicBezTo>
                      <a:pt x="2573" y="1853"/>
                      <a:pt x="2567" y="1851"/>
                      <a:pt x="2564" y="1846"/>
                    </a:cubicBezTo>
                    <a:cubicBezTo>
                      <a:pt x="2561" y="1841"/>
                      <a:pt x="2563" y="1834"/>
                      <a:pt x="2568" y="1832"/>
                    </a:cubicBezTo>
                    <a:cubicBezTo>
                      <a:pt x="2570" y="1830"/>
                      <a:pt x="2572" y="1830"/>
                      <a:pt x="2574" y="1830"/>
                    </a:cubicBezTo>
                    <a:cubicBezTo>
                      <a:pt x="2574" y="1830"/>
                      <a:pt x="2573" y="1830"/>
                      <a:pt x="2573" y="1830"/>
                    </a:cubicBezTo>
                    <a:cubicBezTo>
                      <a:pt x="2569" y="1830"/>
                      <a:pt x="2565" y="1831"/>
                      <a:pt x="2562" y="1834"/>
                    </a:cubicBezTo>
                    <a:cubicBezTo>
                      <a:pt x="2559" y="1837"/>
                      <a:pt x="2558" y="1840"/>
                      <a:pt x="2559" y="1844"/>
                    </a:cubicBezTo>
                    <a:cubicBezTo>
                      <a:pt x="2559" y="1850"/>
                      <a:pt x="2563" y="1854"/>
                      <a:pt x="2568" y="1857"/>
                    </a:cubicBezTo>
                    <a:cubicBezTo>
                      <a:pt x="2572" y="1859"/>
                      <a:pt x="2577" y="1860"/>
                      <a:pt x="2581" y="1859"/>
                    </a:cubicBezTo>
                    <a:cubicBezTo>
                      <a:pt x="2587" y="1857"/>
                      <a:pt x="2591" y="1854"/>
                      <a:pt x="2596" y="1850"/>
                    </a:cubicBezTo>
                    <a:cubicBezTo>
                      <a:pt x="2604" y="1840"/>
                      <a:pt x="2605" y="1828"/>
                      <a:pt x="2599" y="1817"/>
                    </a:cubicBezTo>
                    <a:cubicBezTo>
                      <a:pt x="2591" y="1804"/>
                      <a:pt x="2574" y="1798"/>
                      <a:pt x="2559" y="1799"/>
                    </a:cubicBezTo>
                    <a:cubicBezTo>
                      <a:pt x="2543" y="1800"/>
                      <a:pt x="2528" y="1809"/>
                      <a:pt x="2527" y="1828"/>
                    </a:cubicBezTo>
                    <a:cubicBezTo>
                      <a:pt x="2527" y="1835"/>
                      <a:pt x="2529" y="1841"/>
                      <a:pt x="2531" y="1848"/>
                    </a:cubicBezTo>
                    <a:cubicBezTo>
                      <a:pt x="2541" y="1873"/>
                      <a:pt x="2548" y="1896"/>
                      <a:pt x="2550" y="1923"/>
                    </a:cubicBezTo>
                    <a:cubicBezTo>
                      <a:pt x="2551" y="1922"/>
                      <a:pt x="2551" y="1920"/>
                      <a:pt x="2551" y="1919"/>
                    </a:cubicBezTo>
                    <a:cubicBezTo>
                      <a:pt x="2555" y="1910"/>
                      <a:pt x="2563" y="1902"/>
                      <a:pt x="2574" y="1906"/>
                    </a:cubicBezTo>
                    <a:cubicBezTo>
                      <a:pt x="2581" y="1909"/>
                      <a:pt x="2585" y="1916"/>
                      <a:pt x="2583" y="1924"/>
                    </a:cubicBezTo>
                    <a:cubicBezTo>
                      <a:pt x="2582" y="1930"/>
                      <a:pt x="2578" y="1935"/>
                      <a:pt x="2572" y="1936"/>
                    </a:cubicBezTo>
                    <a:cubicBezTo>
                      <a:pt x="2567" y="1936"/>
                      <a:pt x="2563" y="1933"/>
                      <a:pt x="2565" y="1928"/>
                    </a:cubicBezTo>
                    <a:cubicBezTo>
                      <a:pt x="2568" y="1923"/>
                      <a:pt x="2572" y="1925"/>
                      <a:pt x="2575" y="1920"/>
                    </a:cubicBezTo>
                    <a:cubicBezTo>
                      <a:pt x="2577" y="1917"/>
                      <a:pt x="2577" y="1913"/>
                      <a:pt x="2573" y="1911"/>
                    </a:cubicBezTo>
                    <a:cubicBezTo>
                      <a:pt x="2566" y="1906"/>
                      <a:pt x="2559" y="1912"/>
                      <a:pt x="2556" y="1918"/>
                    </a:cubicBezTo>
                    <a:cubicBezTo>
                      <a:pt x="2550" y="1931"/>
                      <a:pt x="2552" y="1939"/>
                      <a:pt x="2552" y="1952"/>
                    </a:cubicBezTo>
                    <a:cubicBezTo>
                      <a:pt x="2552" y="1962"/>
                      <a:pt x="2551" y="1971"/>
                      <a:pt x="2549" y="1981"/>
                    </a:cubicBezTo>
                    <a:cubicBezTo>
                      <a:pt x="2542" y="2011"/>
                      <a:pt x="2525" y="2036"/>
                      <a:pt x="2502" y="2054"/>
                    </a:cubicBezTo>
                    <a:cubicBezTo>
                      <a:pt x="2507" y="2051"/>
                      <a:pt x="2513" y="2051"/>
                      <a:pt x="2517" y="2054"/>
                    </a:cubicBezTo>
                    <a:cubicBezTo>
                      <a:pt x="2521" y="2057"/>
                      <a:pt x="2523" y="2062"/>
                      <a:pt x="2520" y="2068"/>
                    </a:cubicBezTo>
                    <a:cubicBezTo>
                      <a:pt x="2520" y="2067"/>
                      <a:pt x="2518" y="2066"/>
                      <a:pt x="2517" y="2066"/>
                    </a:cubicBezTo>
                    <a:cubicBezTo>
                      <a:pt x="2522" y="2056"/>
                      <a:pt x="2507" y="2052"/>
                      <a:pt x="2497" y="2057"/>
                    </a:cubicBezTo>
                    <a:cubicBezTo>
                      <a:pt x="2497" y="2057"/>
                      <a:pt x="2497" y="2057"/>
                      <a:pt x="2497" y="2057"/>
                    </a:cubicBezTo>
                    <a:cubicBezTo>
                      <a:pt x="2489" y="2063"/>
                      <a:pt x="2480" y="2068"/>
                      <a:pt x="2471" y="2072"/>
                    </a:cubicBezTo>
                    <a:cubicBezTo>
                      <a:pt x="2485" y="2073"/>
                      <a:pt x="2498" y="2081"/>
                      <a:pt x="2502" y="2096"/>
                    </a:cubicBezTo>
                    <a:cubicBezTo>
                      <a:pt x="2503" y="2104"/>
                      <a:pt x="2503" y="2111"/>
                      <a:pt x="2499" y="2118"/>
                    </a:cubicBezTo>
                    <a:cubicBezTo>
                      <a:pt x="2495" y="2125"/>
                      <a:pt x="2489" y="2130"/>
                      <a:pt x="2482" y="2132"/>
                    </a:cubicBezTo>
                    <a:cubicBezTo>
                      <a:pt x="2474" y="2135"/>
                      <a:pt x="2467" y="2135"/>
                      <a:pt x="2460" y="2132"/>
                    </a:cubicBezTo>
                    <a:cubicBezTo>
                      <a:pt x="2453" y="2130"/>
                      <a:pt x="2448" y="2125"/>
                      <a:pt x="2445" y="2118"/>
                    </a:cubicBezTo>
                    <a:cubicBezTo>
                      <a:pt x="2441" y="2111"/>
                      <a:pt x="2441" y="2105"/>
                      <a:pt x="2444" y="2097"/>
                    </a:cubicBezTo>
                    <a:cubicBezTo>
                      <a:pt x="2446" y="2093"/>
                      <a:pt x="2450" y="2090"/>
                      <a:pt x="2455" y="2089"/>
                    </a:cubicBezTo>
                    <a:cubicBezTo>
                      <a:pt x="2462" y="2087"/>
                      <a:pt x="2469" y="2089"/>
                      <a:pt x="2473" y="2094"/>
                    </a:cubicBezTo>
                    <a:cubicBezTo>
                      <a:pt x="2477" y="2099"/>
                      <a:pt x="2478" y="2106"/>
                      <a:pt x="2475" y="2112"/>
                    </a:cubicBezTo>
                    <a:cubicBezTo>
                      <a:pt x="2471" y="2119"/>
                      <a:pt x="2462" y="2122"/>
                      <a:pt x="2455" y="2118"/>
                    </a:cubicBezTo>
                    <a:cubicBezTo>
                      <a:pt x="2448" y="2114"/>
                      <a:pt x="2445" y="2105"/>
                      <a:pt x="2449" y="2098"/>
                    </a:cubicBezTo>
                    <a:cubicBezTo>
                      <a:pt x="2450" y="2095"/>
                      <a:pt x="2453" y="2092"/>
                      <a:pt x="2456" y="2091"/>
                    </a:cubicBezTo>
                    <a:cubicBezTo>
                      <a:pt x="2456" y="2091"/>
                      <a:pt x="2456" y="2091"/>
                      <a:pt x="2456" y="2091"/>
                    </a:cubicBezTo>
                    <a:cubicBezTo>
                      <a:pt x="2451" y="2093"/>
                      <a:pt x="2449" y="2095"/>
                      <a:pt x="2447" y="2099"/>
                    </a:cubicBezTo>
                    <a:cubicBezTo>
                      <a:pt x="2444" y="2105"/>
                      <a:pt x="2444" y="2111"/>
                      <a:pt x="2447" y="2117"/>
                    </a:cubicBezTo>
                    <a:cubicBezTo>
                      <a:pt x="2451" y="2123"/>
                      <a:pt x="2455" y="2127"/>
                      <a:pt x="2461" y="2129"/>
                    </a:cubicBezTo>
                    <a:cubicBezTo>
                      <a:pt x="2468" y="2131"/>
                      <a:pt x="2474" y="2131"/>
                      <a:pt x="2481" y="2129"/>
                    </a:cubicBezTo>
                    <a:cubicBezTo>
                      <a:pt x="2488" y="2127"/>
                      <a:pt x="2493" y="2123"/>
                      <a:pt x="2496" y="2116"/>
                    </a:cubicBezTo>
                    <a:cubicBezTo>
                      <a:pt x="2500" y="2110"/>
                      <a:pt x="2500" y="2103"/>
                      <a:pt x="2499" y="2096"/>
                    </a:cubicBezTo>
                    <a:cubicBezTo>
                      <a:pt x="2495" y="2079"/>
                      <a:pt x="2476" y="2071"/>
                      <a:pt x="2462" y="2075"/>
                    </a:cubicBezTo>
                    <a:cubicBezTo>
                      <a:pt x="2435" y="2084"/>
                      <a:pt x="2413" y="2084"/>
                      <a:pt x="2385" y="2079"/>
                    </a:cubicBezTo>
                    <a:cubicBezTo>
                      <a:pt x="2382" y="2079"/>
                      <a:pt x="2379" y="2078"/>
                      <a:pt x="2377" y="2077"/>
                    </a:cubicBezTo>
                    <a:cubicBezTo>
                      <a:pt x="2379" y="2078"/>
                      <a:pt x="2381" y="2079"/>
                      <a:pt x="2382" y="2081"/>
                    </a:cubicBezTo>
                    <a:cubicBezTo>
                      <a:pt x="2391" y="2086"/>
                      <a:pt x="2397" y="2093"/>
                      <a:pt x="2403" y="2102"/>
                    </a:cubicBezTo>
                    <a:cubicBezTo>
                      <a:pt x="2395" y="2094"/>
                      <a:pt x="2390" y="2089"/>
                      <a:pt x="2381" y="2083"/>
                    </a:cubicBezTo>
                    <a:cubicBezTo>
                      <a:pt x="2380" y="2083"/>
                      <a:pt x="2379" y="2083"/>
                      <a:pt x="2379" y="2082"/>
                    </a:cubicBezTo>
                    <a:cubicBezTo>
                      <a:pt x="2385" y="2088"/>
                      <a:pt x="2383" y="2101"/>
                      <a:pt x="2380" y="2109"/>
                    </a:cubicBezTo>
                    <a:cubicBezTo>
                      <a:pt x="2378" y="2113"/>
                      <a:pt x="2374" y="2117"/>
                      <a:pt x="2371" y="2120"/>
                    </a:cubicBezTo>
                    <a:cubicBezTo>
                      <a:pt x="2366" y="2126"/>
                      <a:pt x="2355" y="2131"/>
                      <a:pt x="2348" y="2127"/>
                    </a:cubicBezTo>
                    <a:cubicBezTo>
                      <a:pt x="2344" y="2135"/>
                      <a:pt x="2336" y="2138"/>
                      <a:pt x="2330" y="2141"/>
                    </a:cubicBezTo>
                    <a:cubicBezTo>
                      <a:pt x="2320" y="2144"/>
                      <a:pt x="2312" y="2152"/>
                      <a:pt x="2314" y="2160"/>
                    </a:cubicBezTo>
                    <a:cubicBezTo>
                      <a:pt x="2306" y="2154"/>
                      <a:pt x="2312" y="2137"/>
                      <a:pt x="2319" y="2130"/>
                    </a:cubicBezTo>
                    <a:cubicBezTo>
                      <a:pt x="2328" y="2121"/>
                      <a:pt x="2342" y="2121"/>
                      <a:pt x="2356" y="2118"/>
                    </a:cubicBezTo>
                    <a:cubicBezTo>
                      <a:pt x="2366" y="2117"/>
                      <a:pt x="2372" y="2113"/>
                      <a:pt x="2377" y="2106"/>
                    </a:cubicBezTo>
                    <a:cubicBezTo>
                      <a:pt x="2381" y="2100"/>
                      <a:pt x="2383" y="2089"/>
                      <a:pt x="2379" y="2082"/>
                    </a:cubicBezTo>
                    <a:cubicBezTo>
                      <a:pt x="2379" y="2084"/>
                      <a:pt x="2380" y="2085"/>
                      <a:pt x="2380" y="2087"/>
                    </a:cubicBezTo>
                    <a:cubicBezTo>
                      <a:pt x="2381" y="2091"/>
                      <a:pt x="2379" y="2096"/>
                      <a:pt x="2373" y="2099"/>
                    </a:cubicBezTo>
                    <a:cubicBezTo>
                      <a:pt x="2373" y="2098"/>
                      <a:pt x="2372" y="2096"/>
                      <a:pt x="2372" y="2095"/>
                    </a:cubicBezTo>
                    <a:cubicBezTo>
                      <a:pt x="2379" y="2092"/>
                      <a:pt x="2379" y="2085"/>
                      <a:pt x="2373" y="2080"/>
                    </a:cubicBezTo>
                    <a:cubicBezTo>
                      <a:pt x="2371" y="2077"/>
                      <a:pt x="2368" y="2076"/>
                      <a:pt x="2366" y="2074"/>
                    </a:cubicBezTo>
                    <a:cubicBezTo>
                      <a:pt x="2335" y="2064"/>
                      <a:pt x="2308" y="2048"/>
                      <a:pt x="2284" y="2026"/>
                    </a:cubicBezTo>
                    <a:cubicBezTo>
                      <a:pt x="2302" y="2045"/>
                      <a:pt x="2321" y="2069"/>
                      <a:pt x="2320" y="2096"/>
                    </a:cubicBezTo>
                    <a:cubicBezTo>
                      <a:pt x="2319" y="2109"/>
                      <a:pt x="2314" y="2119"/>
                      <a:pt x="2304" y="2128"/>
                    </a:cubicBezTo>
                    <a:cubicBezTo>
                      <a:pt x="2295" y="2135"/>
                      <a:pt x="2285" y="2139"/>
                      <a:pt x="2275" y="2140"/>
                    </a:cubicBezTo>
                    <a:cubicBezTo>
                      <a:pt x="2249" y="2140"/>
                      <a:pt x="2228" y="2120"/>
                      <a:pt x="2227" y="2095"/>
                    </a:cubicBezTo>
                    <a:cubicBezTo>
                      <a:pt x="2227" y="2073"/>
                      <a:pt x="2241" y="2050"/>
                      <a:pt x="2266" y="2053"/>
                    </a:cubicBezTo>
                    <a:cubicBezTo>
                      <a:pt x="2276" y="2054"/>
                      <a:pt x="2286" y="2061"/>
                      <a:pt x="2287" y="2072"/>
                    </a:cubicBezTo>
                    <a:cubicBezTo>
                      <a:pt x="2288" y="2075"/>
                      <a:pt x="2287" y="2079"/>
                      <a:pt x="2285" y="2082"/>
                    </a:cubicBezTo>
                    <a:cubicBezTo>
                      <a:pt x="2285" y="2082"/>
                      <a:pt x="2285" y="2082"/>
                      <a:pt x="2285" y="2082"/>
                    </a:cubicBezTo>
                    <a:cubicBezTo>
                      <a:pt x="2282" y="2089"/>
                      <a:pt x="2272" y="2093"/>
                      <a:pt x="2263" y="2089"/>
                    </a:cubicBezTo>
                    <a:cubicBezTo>
                      <a:pt x="2255" y="2085"/>
                      <a:pt x="2252" y="2075"/>
                      <a:pt x="2256" y="2067"/>
                    </a:cubicBezTo>
                    <a:cubicBezTo>
                      <a:pt x="2260" y="2059"/>
                      <a:pt x="2270" y="2056"/>
                      <a:pt x="2278" y="2060"/>
                    </a:cubicBezTo>
                    <a:cubicBezTo>
                      <a:pt x="2282" y="2061"/>
                      <a:pt x="2284" y="2064"/>
                      <a:pt x="2286" y="2068"/>
                    </a:cubicBezTo>
                    <a:cubicBezTo>
                      <a:pt x="2286" y="2068"/>
                      <a:pt x="2286" y="2068"/>
                      <a:pt x="2286" y="2068"/>
                    </a:cubicBezTo>
                    <a:cubicBezTo>
                      <a:pt x="2282" y="2059"/>
                      <a:pt x="2274" y="2055"/>
                      <a:pt x="2266" y="2054"/>
                    </a:cubicBezTo>
                    <a:cubicBezTo>
                      <a:pt x="2242" y="2053"/>
                      <a:pt x="2229" y="2075"/>
                      <a:pt x="2230" y="2096"/>
                    </a:cubicBezTo>
                    <a:cubicBezTo>
                      <a:pt x="2231" y="2119"/>
                      <a:pt x="2251" y="2138"/>
                      <a:pt x="2274" y="2137"/>
                    </a:cubicBezTo>
                    <a:cubicBezTo>
                      <a:pt x="2279" y="2137"/>
                      <a:pt x="2282" y="2136"/>
                      <a:pt x="2286" y="2135"/>
                    </a:cubicBezTo>
                    <a:cubicBezTo>
                      <a:pt x="2284" y="2135"/>
                      <a:pt x="2281" y="2135"/>
                      <a:pt x="2279" y="2134"/>
                    </a:cubicBezTo>
                    <a:cubicBezTo>
                      <a:pt x="2270" y="2133"/>
                      <a:pt x="2263" y="2126"/>
                      <a:pt x="2262" y="2118"/>
                    </a:cubicBezTo>
                    <a:cubicBezTo>
                      <a:pt x="2262" y="2110"/>
                      <a:pt x="2267" y="2102"/>
                      <a:pt x="2276" y="2101"/>
                    </a:cubicBezTo>
                    <a:cubicBezTo>
                      <a:pt x="2282" y="2101"/>
                      <a:pt x="2286" y="2105"/>
                      <a:pt x="2287" y="2109"/>
                    </a:cubicBezTo>
                    <a:cubicBezTo>
                      <a:pt x="2290" y="2119"/>
                      <a:pt x="2280" y="2124"/>
                      <a:pt x="2276" y="2119"/>
                    </a:cubicBezTo>
                    <a:cubicBezTo>
                      <a:pt x="2279" y="2120"/>
                      <a:pt x="2282" y="2118"/>
                      <a:pt x="2283" y="2116"/>
                    </a:cubicBezTo>
                    <a:cubicBezTo>
                      <a:pt x="2285" y="2112"/>
                      <a:pt x="2283" y="2107"/>
                      <a:pt x="2279" y="2106"/>
                    </a:cubicBezTo>
                    <a:cubicBezTo>
                      <a:pt x="2275" y="2105"/>
                      <a:pt x="2272" y="2106"/>
                      <a:pt x="2269" y="2109"/>
                    </a:cubicBezTo>
                    <a:cubicBezTo>
                      <a:pt x="2265" y="2114"/>
                      <a:pt x="2267" y="2121"/>
                      <a:pt x="2271" y="2126"/>
                    </a:cubicBezTo>
                    <a:cubicBezTo>
                      <a:pt x="2279" y="2136"/>
                      <a:pt x="2293" y="2133"/>
                      <a:pt x="2302" y="2126"/>
                    </a:cubicBezTo>
                    <a:cubicBezTo>
                      <a:pt x="2311" y="2117"/>
                      <a:pt x="2315" y="2108"/>
                      <a:pt x="2316" y="2096"/>
                    </a:cubicBezTo>
                    <a:cubicBezTo>
                      <a:pt x="2317" y="2059"/>
                      <a:pt x="2275" y="2023"/>
                      <a:pt x="2251" y="1991"/>
                    </a:cubicBezTo>
                    <a:cubicBezTo>
                      <a:pt x="2253" y="1999"/>
                      <a:pt x="2253" y="2006"/>
                      <a:pt x="2251" y="2015"/>
                    </a:cubicBezTo>
                    <a:cubicBezTo>
                      <a:pt x="2250" y="2019"/>
                      <a:pt x="2249" y="2023"/>
                      <a:pt x="2247" y="2027"/>
                    </a:cubicBezTo>
                    <a:cubicBezTo>
                      <a:pt x="2246" y="2026"/>
                      <a:pt x="2245" y="2025"/>
                      <a:pt x="2244" y="2025"/>
                    </a:cubicBezTo>
                    <a:cubicBezTo>
                      <a:pt x="2248" y="2016"/>
                      <a:pt x="2250" y="2006"/>
                      <a:pt x="2249" y="1997"/>
                    </a:cubicBezTo>
                    <a:cubicBezTo>
                      <a:pt x="2248" y="1990"/>
                      <a:pt x="2246" y="1984"/>
                      <a:pt x="2244" y="1979"/>
                    </a:cubicBezTo>
                    <a:cubicBezTo>
                      <a:pt x="2245" y="1986"/>
                      <a:pt x="2243" y="1994"/>
                      <a:pt x="2240" y="1998"/>
                    </a:cubicBezTo>
                    <a:cubicBezTo>
                      <a:pt x="2237" y="2002"/>
                      <a:pt x="2233" y="2005"/>
                      <a:pt x="2228" y="2006"/>
                    </a:cubicBezTo>
                    <a:cubicBezTo>
                      <a:pt x="2220" y="2007"/>
                      <a:pt x="2212" y="2002"/>
                      <a:pt x="2211" y="1992"/>
                    </a:cubicBezTo>
                    <a:cubicBezTo>
                      <a:pt x="2211" y="1987"/>
                      <a:pt x="2214" y="1982"/>
                      <a:pt x="2219" y="1981"/>
                    </a:cubicBezTo>
                    <a:cubicBezTo>
                      <a:pt x="2228" y="1978"/>
                      <a:pt x="2234" y="1988"/>
                      <a:pt x="2229" y="1992"/>
                    </a:cubicBezTo>
                    <a:cubicBezTo>
                      <a:pt x="2230" y="1989"/>
                      <a:pt x="2228" y="1986"/>
                      <a:pt x="2226" y="1985"/>
                    </a:cubicBezTo>
                    <a:cubicBezTo>
                      <a:pt x="2222" y="1983"/>
                      <a:pt x="2217" y="1986"/>
                      <a:pt x="2216" y="1990"/>
                    </a:cubicBezTo>
                    <a:cubicBezTo>
                      <a:pt x="2215" y="1993"/>
                      <a:pt x="2217" y="1997"/>
                      <a:pt x="2219" y="1999"/>
                    </a:cubicBezTo>
                    <a:cubicBezTo>
                      <a:pt x="2224" y="2003"/>
                      <a:pt x="2232" y="2001"/>
                      <a:pt x="2236" y="1997"/>
                    </a:cubicBezTo>
                    <a:cubicBezTo>
                      <a:pt x="2240" y="1994"/>
                      <a:pt x="2241" y="1989"/>
                      <a:pt x="2242" y="1984"/>
                    </a:cubicBezTo>
                    <a:cubicBezTo>
                      <a:pt x="2242" y="1976"/>
                      <a:pt x="2239" y="1971"/>
                      <a:pt x="2235" y="1964"/>
                    </a:cubicBezTo>
                    <a:cubicBezTo>
                      <a:pt x="2223" y="1943"/>
                      <a:pt x="2213" y="1922"/>
                      <a:pt x="2205" y="1898"/>
                    </a:cubicBezTo>
                    <a:cubicBezTo>
                      <a:pt x="2204" y="1894"/>
                      <a:pt x="2198" y="1871"/>
                      <a:pt x="2195" y="1853"/>
                    </a:cubicBezTo>
                    <a:cubicBezTo>
                      <a:pt x="2191" y="1874"/>
                      <a:pt x="2182" y="1894"/>
                      <a:pt x="2168" y="1910"/>
                    </a:cubicBezTo>
                    <a:cubicBezTo>
                      <a:pt x="2163" y="1916"/>
                      <a:pt x="2158" y="1920"/>
                      <a:pt x="2154" y="1923"/>
                    </a:cubicBezTo>
                    <a:cubicBezTo>
                      <a:pt x="2147" y="1930"/>
                      <a:pt x="2133" y="1940"/>
                      <a:pt x="2139" y="1951"/>
                    </a:cubicBezTo>
                    <a:cubicBezTo>
                      <a:pt x="2142" y="1956"/>
                      <a:pt x="2147" y="1959"/>
                      <a:pt x="2152" y="1957"/>
                    </a:cubicBezTo>
                    <a:cubicBezTo>
                      <a:pt x="2154" y="1956"/>
                      <a:pt x="2156" y="1953"/>
                      <a:pt x="2157" y="1951"/>
                    </a:cubicBezTo>
                    <a:cubicBezTo>
                      <a:pt x="2157" y="1947"/>
                      <a:pt x="2154" y="1944"/>
                      <a:pt x="2150" y="1945"/>
                    </a:cubicBezTo>
                    <a:cubicBezTo>
                      <a:pt x="2148" y="1945"/>
                      <a:pt x="2146" y="1947"/>
                      <a:pt x="2146" y="1949"/>
                    </a:cubicBezTo>
                    <a:cubicBezTo>
                      <a:pt x="2144" y="1945"/>
                      <a:pt x="2150" y="1939"/>
                      <a:pt x="2156" y="1943"/>
                    </a:cubicBezTo>
                    <a:cubicBezTo>
                      <a:pt x="2160" y="1945"/>
                      <a:pt x="2161" y="1950"/>
                      <a:pt x="2159" y="1954"/>
                    </a:cubicBezTo>
                    <a:cubicBezTo>
                      <a:pt x="2157" y="1961"/>
                      <a:pt x="2149" y="1962"/>
                      <a:pt x="2143" y="1960"/>
                    </a:cubicBezTo>
                    <a:cubicBezTo>
                      <a:pt x="2138" y="1957"/>
                      <a:pt x="2134" y="1950"/>
                      <a:pt x="2135" y="1943"/>
                    </a:cubicBezTo>
                    <a:cubicBezTo>
                      <a:pt x="2136" y="1940"/>
                      <a:pt x="2137" y="1937"/>
                      <a:pt x="2138" y="1935"/>
                    </a:cubicBezTo>
                    <a:cubicBezTo>
                      <a:pt x="2128" y="1942"/>
                      <a:pt x="2119" y="1947"/>
                      <a:pt x="2111" y="1951"/>
                    </a:cubicBezTo>
                    <a:cubicBezTo>
                      <a:pt x="2094" y="1958"/>
                      <a:pt x="2066" y="1961"/>
                      <a:pt x="2055" y="1970"/>
                    </a:cubicBezTo>
                    <a:cubicBezTo>
                      <a:pt x="2053" y="1973"/>
                      <a:pt x="2051" y="1975"/>
                      <a:pt x="2050" y="1978"/>
                    </a:cubicBezTo>
                    <a:cubicBezTo>
                      <a:pt x="2047" y="1984"/>
                      <a:pt x="2047" y="1990"/>
                      <a:pt x="2049" y="1995"/>
                    </a:cubicBezTo>
                    <a:cubicBezTo>
                      <a:pt x="2051" y="2002"/>
                      <a:pt x="2055" y="2007"/>
                      <a:pt x="2061" y="2010"/>
                    </a:cubicBezTo>
                    <a:cubicBezTo>
                      <a:pt x="2068" y="2014"/>
                      <a:pt x="2076" y="2015"/>
                      <a:pt x="2084" y="2013"/>
                    </a:cubicBezTo>
                    <a:cubicBezTo>
                      <a:pt x="2091" y="2011"/>
                      <a:pt x="2097" y="2007"/>
                      <a:pt x="2101" y="2000"/>
                    </a:cubicBezTo>
                    <a:cubicBezTo>
                      <a:pt x="2105" y="1993"/>
                      <a:pt x="2106" y="1986"/>
                      <a:pt x="2102" y="1979"/>
                    </a:cubicBezTo>
                    <a:cubicBezTo>
                      <a:pt x="2099" y="1974"/>
                      <a:pt x="2094" y="1971"/>
                      <a:pt x="2089" y="1970"/>
                    </a:cubicBezTo>
                    <a:cubicBezTo>
                      <a:pt x="2089" y="1970"/>
                      <a:pt x="2090" y="1970"/>
                      <a:pt x="2090" y="1971"/>
                    </a:cubicBezTo>
                    <a:cubicBezTo>
                      <a:pt x="2100" y="1973"/>
                      <a:pt x="2099" y="1986"/>
                      <a:pt x="2090" y="1983"/>
                    </a:cubicBezTo>
                    <a:cubicBezTo>
                      <a:pt x="2085" y="1982"/>
                      <a:pt x="2080" y="1975"/>
                      <a:pt x="2071" y="1981"/>
                    </a:cubicBezTo>
                    <a:cubicBezTo>
                      <a:pt x="2073" y="1978"/>
                      <a:pt x="2076" y="1975"/>
                      <a:pt x="2079" y="1972"/>
                    </a:cubicBezTo>
                    <a:cubicBezTo>
                      <a:pt x="2080" y="1972"/>
                      <a:pt x="2081" y="1971"/>
                      <a:pt x="2083" y="1970"/>
                    </a:cubicBezTo>
                    <a:cubicBezTo>
                      <a:pt x="2091" y="1968"/>
                      <a:pt x="2098" y="1972"/>
                      <a:pt x="2103" y="1978"/>
                    </a:cubicBezTo>
                    <a:cubicBezTo>
                      <a:pt x="2107" y="1986"/>
                      <a:pt x="2106" y="1993"/>
                      <a:pt x="2102" y="2001"/>
                    </a:cubicBezTo>
                    <a:cubicBezTo>
                      <a:pt x="2098" y="2008"/>
                      <a:pt x="2092" y="2012"/>
                      <a:pt x="2084" y="2015"/>
                    </a:cubicBezTo>
                    <a:cubicBezTo>
                      <a:pt x="2076" y="2017"/>
                      <a:pt x="2067" y="2016"/>
                      <a:pt x="2060" y="2012"/>
                    </a:cubicBezTo>
                    <a:cubicBezTo>
                      <a:pt x="2053" y="2009"/>
                      <a:pt x="2048" y="2003"/>
                      <a:pt x="2046" y="1995"/>
                    </a:cubicBezTo>
                    <a:cubicBezTo>
                      <a:pt x="2044" y="1989"/>
                      <a:pt x="2044" y="1983"/>
                      <a:pt x="2047" y="1977"/>
                    </a:cubicBezTo>
                    <a:cubicBezTo>
                      <a:pt x="2048" y="1973"/>
                      <a:pt x="2050" y="1971"/>
                      <a:pt x="2053" y="1968"/>
                    </a:cubicBezTo>
                    <a:cubicBezTo>
                      <a:pt x="2054" y="1967"/>
                      <a:pt x="2054" y="1967"/>
                      <a:pt x="2054" y="1967"/>
                    </a:cubicBezTo>
                    <a:cubicBezTo>
                      <a:pt x="2053" y="1967"/>
                      <a:pt x="2053" y="1967"/>
                      <a:pt x="2053" y="1967"/>
                    </a:cubicBezTo>
                    <a:cubicBezTo>
                      <a:pt x="2052" y="1968"/>
                      <a:pt x="2052" y="1968"/>
                      <a:pt x="2052" y="1968"/>
                    </a:cubicBezTo>
                    <a:cubicBezTo>
                      <a:pt x="2046" y="1968"/>
                      <a:pt x="2041" y="1969"/>
                      <a:pt x="2035" y="1969"/>
                    </a:cubicBezTo>
                    <a:cubicBezTo>
                      <a:pt x="2021" y="1969"/>
                      <a:pt x="2003" y="1965"/>
                      <a:pt x="1995" y="1953"/>
                    </a:cubicBezTo>
                    <a:cubicBezTo>
                      <a:pt x="1992" y="1947"/>
                      <a:pt x="1991" y="1942"/>
                      <a:pt x="1992" y="1935"/>
                    </a:cubicBezTo>
                    <a:cubicBezTo>
                      <a:pt x="1992" y="1933"/>
                      <a:pt x="1992" y="1933"/>
                      <a:pt x="1992" y="1933"/>
                    </a:cubicBezTo>
                    <a:cubicBezTo>
                      <a:pt x="1994" y="1926"/>
                      <a:pt x="1998" y="1921"/>
                      <a:pt x="2004" y="1916"/>
                    </a:cubicBezTo>
                    <a:cubicBezTo>
                      <a:pt x="2010" y="1912"/>
                      <a:pt x="2016" y="1911"/>
                      <a:pt x="2023" y="1911"/>
                    </a:cubicBezTo>
                    <a:cubicBezTo>
                      <a:pt x="2030" y="1913"/>
                      <a:pt x="2036" y="1916"/>
                      <a:pt x="2040" y="1923"/>
                    </a:cubicBezTo>
                    <a:cubicBezTo>
                      <a:pt x="2042" y="1928"/>
                      <a:pt x="2042" y="1932"/>
                      <a:pt x="2039" y="1937"/>
                    </a:cubicBezTo>
                    <a:cubicBezTo>
                      <a:pt x="2037" y="1942"/>
                      <a:pt x="2033" y="1945"/>
                      <a:pt x="2027" y="1946"/>
                    </a:cubicBezTo>
                    <a:cubicBezTo>
                      <a:pt x="2024" y="1946"/>
                      <a:pt x="2022" y="1946"/>
                      <a:pt x="2019" y="1945"/>
                    </a:cubicBezTo>
                    <a:cubicBezTo>
                      <a:pt x="2022" y="1946"/>
                      <a:pt x="2024" y="1946"/>
                      <a:pt x="2027" y="1946"/>
                    </a:cubicBezTo>
                    <a:cubicBezTo>
                      <a:pt x="2032" y="1945"/>
                      <a:pt x="2036" y="1942"/>
                      <a:pt x="2039" y="1937"/>
                    </a:cubicBezTo>
                    <a:cubicBezTo>
                      <a:pt x="2041" y="1932"/>
                      <a:pt x="2041" y="1928"/>
                      <a:pt x="2039" y="1924"/>
                    </a:cubicBezTo>
                    <a:cubicBezTo>
                      <a:pt x="2036" y="1917"/>
                      <a:pt x="2030" y="1914"/>
                      <a:pt x="2023" y="1913"/>
                    </a:cubicBezTo>
                    <a:cubicBezTo>
                      <a:pt x="2016" y="1912"/>
                      <a:pt x="2010" y="1914"/>
                      <a:pt x="2005" y="1918"/>
                    </a:cubicBezTo>
                    <a:cubicBezTo>
                      <a:pt x="1999" y="1923"/>
                      <a:pt x="1996" y="1928"/>
                      <a:pt x="1995" y="1936"/>
                    </a:cubicBezTo>
                    <a:cubicBezTo>
                      <a:pt x="1994" y="1941"/>
                      <a:pt x="1995" y="1946"/>
                      <a:pt x="1998" y="1951"/>
                    </a:cubicBezTo>
                    <a:cubicBezTo>
                      <a:pt x="2006" y="1963"/>
                      <a:pt x="2025" y="1966"/>
                      <a:pt x="2038" y="1965"/>
                    </a:cubicBezTo>
                    <a:cubicBezTo>
                      <a:pt x="2044" y="1964"/>
                      <a:pt x="2052" y="1963"/>
                      <a:pt x="2060" y="1961"/>
                    </a:cubicBezTo>
                    <a:cubicBezTo>
                      <a:pt x="2059" y="1961"/>
                      <a:pt x="2057" y="1961"/>
                      <a:pt x="2056" y="1960"/>
                    </a:cubicBezTo>
                    <a:cubicBezTo>
                      <a:pt x="2050" y="1958"/>
                      <a:pt x="2045" y="1952"/>
                      <a:pt x="2045" y="1945"/>
                    </a:cubicBezTo>
                    <a:cubicBezTo>
                      <a:pt x="2046" y="1939"/>
                      <a:pt x="2050" y="1933"/>
                      <a:pt x="2058" y="1934"/>
                    </a:cubicBezTo>
                    <a:cubicBezTo>
                      <a:pt x="2062" y="1934"/>
                      <a:pt x="2065" y="1938"/>
                      <a:pt x="2066" y="1941"/>
                    </a:cubicBezTo>
                    <a:cubicBezTo>
                      <a:pt x="2067" y="1949"/>
                      <a:pt x="2058" y="1952"/>
                      <a:pt x="2056" y="1948"/>
                    </a:cubicBezTo>
                    <a:cubicBezTo>
                      <a:pt x="2058" y="1949"/>
                      <a:pt x="2061" y="1948"/>
                      <a:pt x="2062" y="1946"/>
                    </a:cubicBezTo>
                    <a:cubicBezTo>
                      <a:pt x="2064" y="1943"/>
                      <a:pt x="2063" y="1939"/>
                      <a:pt x="2060" y="1938"/>
                    </a:cubicBezTo>
                    <a:cubicBezTo>
                      <a:pt x="2057" y="1937"/>
                      <a:pt x="2054" y="1937"/>
                      <a:pt x="2052" y="1939"/>
                    </a:cubicBezTo>
                    <a:cubicBezTo>
                      <a:pt x="2048" y="1943"/>
                      <a:pt x="2048" y="1949"/>
                      <a:pt x="2051" y="1953"/>
                    </a:cubicBezTo>
                    <a:cubicBezTo>
                      <a:pt x="2053" y="1956"/>
                      <a:pt x="2057" y="1957"/>
                      <a:pt x="2061" y="1958"/>
                    </a:cubicBezTo>
                    <a:cubicBezTo>
                      <a:pt x="2075" y="1962"/>
                      <a:pt x="2114" y="1947"/>
                      <a:pt x="2125" y="1939"/>
                    </a:cubicBezTo>
                    <a:cubicBezTo>
                      <a:pt x="2111" y="1943"/>
                      <a:pt x="2096" y="1944"/>
                      <a:pt x="2081" y="1940"/>
                    </a:cubicBezTo>
                    <a:cubicBezTo>
                      <a:pt x="2047" y="1929"/>
                      <a:pt x="2015" y="1892"/>
                      <a:pt x="2030" y="1855"/>
                    </a:cubicBezTo>
                    <a:cubicBezTo>
                      <a:pt x="2035" y="1844"/>
                      <a:pt x="2047" y="1835"/>
                      <a:pt x="2060" y="1837"/>
                    </a:cubicBezTo>
                    <a:cubicBezTo>
                      <a:pt x="2070" y="1839"/>
                      <a:pt x="2078" y="1846"/>
                      <a:pt x="2078" y="1857"/>
                    </a:cubicBezTo>
                    <a:cubicBezTo>
                      <a:pt x="2078" y="1867"/>
                      <a:pt x="2072" y="1875"/>
                      <a:pt x="2063" y="1878"/>
                    </a:cubicBezTo>
                    <a:cubicBezTo>
                      <a:pt x="2057" y="1879"/>
                      <a:pt x="2051" y="1878"/>
                      <a:pt x="2046" y="1874"/>
                    </a:cubicBezTo>
                    <a:cubicBezTo>
                      <a:pt x="2045" y="1873"/>
                      <a:pt x="2043" y="1871"/>
                      <a:pt x="2042" y="1869"/>
                    </a:cubicBezTo>
                    <a:cubicBezTo>
                      <a:pt x="2040" y="1865"/>
                      <a:pt x="2039" y="1859"/>
                      <a:pt x="2042" y="1854"/>
                    </a:cubicBezTo>
                    <a:cubicBezTo>
                      <a:pt x="2046" y="1846"/>
                      <a:pt x="2055" y="1843"/>
                      <a:pt x="2063" y="1847"/>
                    </a:cubicBezTo>
                    <a:cubicBezTo>
                      <a:pt x="2071" y="1851"/>
                      <a:pt x="2074" y="1861"/>
                      <a:pt x="2070" y="1869"/>
                    </a:cubicBezTo>
                    <a:cubicBezTo>
                      <a:pt x="2068" y="1873"/>
                      <a:pt x="2064" y="1876"/>
                      <a:pt x="2060" y="1877"/>
                    </a:cubicBezTo>
                    <a:cubicBezTo>
                      <a:pt x="2061" y="1877"/>
                      <a:pt x="2061" y="1876"/>
                      <a:pt x="2062" y="1876"/>
                    </a:cubicBezTo>
                    <a:cubicBezTo>
                      <a:pt x="2071" y="1873"/>
                      <a:pt x="2076" y="1866"/>
                      <a:pt x="2076" y="1857"/>
                    </a:cubicBezTo>
                    <a:cubicBezTo>
                      <a:pt x="2075" y="1848"/>
                      <a:pt x="2068" y="1842"/>
                      <a:pt x="2060" y="1840"/>
                    </a:cubicBezTo>
                    <a:cubicBezTo>
                      <a:pt x="2048" y="1839"/>
                      <a:pt x="2038" y="1847"/>
                      <a:pt x="2034" y="1857"/>
                    </a:cubicBezTo>
                    <a:cubicBezTo>
                      <a:pt x="2021" y="1891"/>
                      <a:pt x="2052" y="1925"/>
                      <a:pt x="2082" y="1934"/>
                    </a:cubicBezTo>
                    <a:cubicBezTo>
                      <a:pt x="2114" y="1942"/>
                      <a:pt x="2142" y="1930"/>
                      <a:pt x="2163" y="1907"/>
                    </a:cubicBezTo>
                    <a:cubicBezTo>
                      <a:pt x="2205" y="1857"/>
                      <a:pt x="2195" y="1793"/>
                      <a:pt x="2167" y="1740"/>
                    </a:cubicBezTo>
                    <a:cubicBezTo>
                      <a:pt x="2156" y="1721"/>
                      <a:pt x="2146" y="1706"/>
                      <a:pt x="2130" y="1692"/>
                    </a:cubicBezTo>
                    <a:cubicBezTo>
                      <a:pt x="2113" y="1678"/>
                      <a:pt x="2092" y="1666"/>
                      <a:pt x="2073" y="1667"/>
                    </a:cubicBezTo>
                    <a:cubicBezTo>
                      <a:pt x="2073" y="1667"/>
                      <a:pt x="2073" y="1667"/>
                      <a:pt x="2073" y="1667"/>
                    </a:cubicBezTo>
                    <a:cubicBezTo>
                      <a:pt x="2086" y="1668"/>
                      <a:pt x="2100" y="1675"/>
                      <a:pt x="2109" y="1683"/>
                    </a:cubicBezTo>
                    <a:cubicBezTo>
                      <a:pt x="2127" y="1699"/>
                      <a:pt x="2140" y="1732"/>
                      <a:pt x="2136" y="1757"/>
                    </a:cubicBezTo>
                    <a:cubicBezTo>
                      <a:pt x="2135" y="1755"/>
                      <a:pt x="2132" y="1755"/>
                      <a:pt x="2131" y="1756"/>
                    </a:cubicBezTo>
                    <a:cubicBezTo>
                      <a:pt x="2135" y="1732"/>
                      <a:pt x="2123" y="1703"/>
                      <a:pt x="2106" y="1686"/>
                    </a:cubicBezTo>
                    <a:cubicBezTo>
                      <a:pt x="2095" y="1675"/>
                      <a:pt x="2075" y="1665"/>
                      <a:pt x="2059" y="1671"/>
                    </a:cubicBezTo>
                    <a:cubicBezTo>
                      <a:pt x="2054" y="1674"/>
                      <a:pt x="2051" y="1676"/>
                      <a:pt x="2049" y="1680"/>
                    </a:cubicBezTo>
                    <a:cubicBezTo>
                      <a:pt x="2046" y="1685"/>
                      <a:pt x="2045" y="1689"/>
                      <a:pt x="2046" y="1694"/>
                    </a:cubicBezTo>
                    <a:cubicBezTo>
                      <a:pt x="2047" y="1698"/>
                      <a:pt x="2050" y="1702"/>
                      <a:pt x="2053" y="1704"/>
                    </a:cubicBezTo>
                    <a:cubicBezTo>
                      <a:pt x="2057" y="1707"/>
                      <a:pt x="2061" y="1707"/>
                      <a:pt x="2065" y="1706"/>
                    </a:cubicBezTo>
                    <a:cubicBezTo>
                      <a:pt x="2069" y="1705"/>
                      <a:pt x="2072" y="1702"/>
                      <a:pt x="2072" y="1698"/>
                    </a:cubicBezTo>
                    <a:cubicBezTo>
                      <a:pt x="2073" y="1696"/>
                      <a:pt x="2073" y="1695"/>
                      <a:pt x="2072" y="1693"/>
                    </a:cubicBezTo>
                    <a:cubicBezTo>
                      <a:pt x="2071" y="1692"/>
                      <a:pt x="2070" y="1690"/>
                      <a:pt x="2068" y="1690"/>
                    </a:cubicBezTo>
                    <a:cubicBezTo>
                      <a:pt x="2067" y="1689"/>
                      <a:pt x="2066" y="1689"/>
                      <a:pt x="2064" y="1689"/>
                    </a:cubicBezTo>
                    <a:cubicBezTo>
                      <a:pt x="2063" y="1690"/>
                      <a:pt x="2063" y="1690"/>
                      <a:pt x="2062" y="1692"/>
                    </a:cubicBezTo>
                    <a:cubicBezTo>
                      <a:pt x="2062" y="1690"/>
                      <a:pt x="2063" y="1690"/>
                      <a:pt x="2064" y="1689"/>
                    </a:cubicBezTo>
                    <a:cubicBezTo>
                      <a:pt x="2066" y="1689"/>
                      <a:pt x="2067" y="1689"/>
                      <a:pt x="2068" y="1690"/>
                    </a:cubicBezTo>
                    <a:cubicBezTo>
                      <a:pt x="2070" y="1690"/>
                      <a:pt x="2071" y="1691"/>
                      <a:pt x="2072" y="1693"/>
                    </a:cubicBezTo>
                    <a:cubicBezTo>
                      <a:pt x="2073" y="1695"/>
                      <a:pt x="2073" y="1696"/>
                      <a:pt x="2073" y="1698"/>
                    </a:cubicBezTo>
                    <a:cubicBezTo>
                      <a:pt x="2072" y="1702"/>
                      <a:pt x="2069" y="1705"/>
                      <a:pt x="2065" y="1707"/>
                    </a:cubicBezTo>
                    <a:cubicBezTo>
                      <a:pt x="2061" y="1708"/>
                      <a:pt x="2057" y="1708"/>
                      <a:pt x="2053" y="1705"/>
                    </a:cubicBezTo>
                    <a:cubicBezTo>
                      <a:pt x="2049" y="1703"/>
                      <a:pt x="2046" y="1699"/>
                      <a:pt x="2045" y="1694"/>
                    </a:cubicBezTo>
                    <a:cubicBezTo>
                      <a:pt x="2043" y="1689"/>
                      <a:pt x="2044" y="1684"/>
                      <a:pt x="2047" y="1679"/>
                    </a:cubicBezTo>
                    <a:cubicBezTo>
                      <a:pt x="2049" y="1677"/>
                      <a:pt x="2051" y="1674"/>
                      <a:pt x="2053" y="1672"/>
                    </a:cubicBezTo>
                    <a:cubicBezTo>
                      <a:pt x="2051" y="1674"/>
                      <a:pt x="2049" y="1675"/>
                      <a:pt x="2047" y="1677"/>
                    </a:cubicBezTo>
                    <a:cubicBezTo>
                      <a:pt x="2037" y="1685"/>
                      <a:pt x="2031" y="1696"/>
                      <a:pt x="2027" y="1708"/>
                    </a:cubicBezTo>
                    <a:cubicBezTo>
                      <a:pt x="2022" y="1724"/>
                      <a:pt x="2022" y="1736"/>
                      <a:pt x="2024" y="1753"/>
                    </a:cubicBezTo>
                    <a:cubicBezTo>
                      <a:pt x="2028" y="1782"/>
                      <a:pt x="2039" y="1816"/>
                      <a:pt x="2024" y="1843"/>
                    </a:cubicBezTo>
                    <a:cubicBezTo>
                      <a:pt x="2021" y="1847"/>
                      <a:pt x="2018" y="1851"/>
                      <a:pt x="2015" y="1854"/>
                    </a:cubicBezTo>
                    <a:cubicBezTo>
                      <a:pt x="2012" y="1858"/>
                      <a:pt x="2006" y="1861"/>
                      <a:pt x="2002" y="1865"/>
                    </a:cubicBezTo>
                    <a:cubicBezTo>
                      <a:pt x="1993" y="1875"/>
                      <a:pt x="1996" y="1886"/>
                      <a:pt x="2002" y="1889"/>
                    </a:cubicBezTo>
                    <a:cubicBezTo>
                      <a:pt x="2005" y="1891"/>
                      <a:pt x="2009" y="1891"/>
                      <a:pt x="2012" y="1890"/>
                    </a:cubicBezTo>
                    <a:cubicBezTo>
                      <a:pt x="2014" y="1889"/>
                      <a:pt x="2016" y="1886"/>
                      <a:pt x="2016" y="1883"/>
                    </a:cubicBezTo>
                    <a:cubicBezTo>
                      <a:pt x="2016" y="1880"/>
                      <a:pt x="2013" y="1877"/>
                      <a:pt x="2010" y="1878"/>
                    </a:cubicBezTo>
                    <a:cubicBezTo>
                      <a:pt x="2007" y="1878"/>
                      <a:pt x="2005" y="1880"/>
                      <a:pt x="2005" y="1883"/>
                    </a:cubicBezTo>
                    <a:cubicBezTo>
                      <a:pt x="2004" y="1880"/>
                      <a:pt x="2006" y="1877"/>
                      <a:pt x="2009" y="1876"/>
                    </a:cubicBezTo>
                    <a:cubicBezTo>
                      <a:pt x="2011" y="1875"/>
                      <a:pt x="2014" y="1876"/>
                      <a:pt x="2016" y="1877"/>
                    </a:cubicBezTo>
                    <a:cubicBezTo>
                      <a:pt x="2022" y="1883"/>
                      <a:pt x="2017" y="1892"/>
                      <a:pt x="2010" y="1894"/>
                    </a:cubicBezTo>
                    <a:cubicBezTo>
                      <a:pt x="2006" y="1894"/>
                      <a:pt x="2001" y="1893"/>
                      <a:pt x="1998" y="1889"/>
                    </a:cubicBezTo>
                    <a:cubicBezTo>
                      <a:pt x="1993" y="1884"/>
                      <a:pt x="1992" y="1875"/>
                      <a:pt x="1998" y="1867"/>
                    </a:cubicBezTo>
                    <a:cubicBezTo>
                      <a:pt x="1996" y="1869"/>
                      <a:pt x="1993" y="1871"/>
                      <a:pt x="1990" y="1872"/>
                    </a:cubicBezTo>
                    <a:cubicBezTo>
                      <a:pt x="1987" y="1876"/>
                      <a:pt x="1985" y="1882"/>
                      <a:pt x="1986" y="1888"/>
                    </a:cubicBezTo>
                    <a:cubicBezTo>
                      <a:pt x="1987" y="1898"/>
                      <a:pt x="1997" y="1902"/>
                      <a:pt x="2007" y="1901"/>
                    </a:cubicBezTo>
                    <a:cubicBezTo>
                      <a:pt x="2014" y="1901"/>
                      <a:pt x="2019" y="1899"/>
                      <a:pt x="2027" y="1902"/>
                    </a:cubicBezTo>
                    <a:cubicBezTo>
                      <a:pt x="2032" y="1905"/>
                      <a:pt x="2036" y="1910"/>
                      <a:pt x="2037" y="1917"/>
                    </a:cubicBezTo>
                    <a:cubicBezTo>
                      <a:pt x="2026" y="1901"/>
                      <a:pt x="2015" y="1912"/>
                      <a:pt x="2002" y="1911"/>
                    </a:cubicBezTo>
                    <a:cubicBezTo>
                      <a:pt x="1993" y="1910"/>
                      <a:pt x="1986" y="1906"/>
                      <a:pt x="1982" y="1899"/>
                    </a:cubicBezTo>
                    <a:cubicBezTo>
                      <a:pt x="1979" y="1892"/>
                      <a:pt x="1979" y="1880"/>
                      <a:pt x="1987" y="1874"/>
                    </a:cubicBezTo>
                    <a:cubicBezTo>
                      <a:pt x="1987" y="1874"/>
                      <a:pt x="1986" y="1875"/>
                      <a:pt x="1985" y="1875"/>
                    </a:cubicBezTo>
                    <a:cubicBezTo>
                      <a:pt x="1970" y="1882"/>
                      <a:pt x="1956" y="1881"/>
                      <a:pt x="1942" y="1872"/>
                    </a:cubicBezTo>
                    <a:cubicBezTo>
                      <a:pt x="1940" y="1870"/>
                      <a:pt x="1937" y="1868"/>
                      <a:pt x="1935" y="1866"/>
                    </a:cubicBezTo>
                    <a:cubicBezTo>
                      <a:pt x="1936" y="1865"/>
                      <a:pt x="1937" y="1865"/>
                      <a:pt x="1937" y="1864"/>
                    </a:cubicBezTo>
                    <a:cubicBezTo>
                      <a:pt x="1939" y="1866"/>
                      <a:pt x="1941" y="1868"/>
                      <a:pt x="1944" y="1869"/>
                    </a:cubicBezTo>
                    <a:cubicBezTo>
                      <a:pt x="1958" y="1878"/>
                      <a:pt x="1970" y="1878"/>
                      <a:pt x="1984" y="1871"/>
                    </a:cubicBezTo>
                    <a:cubicBezTo>
                      <a:pt x="1986" y="1871"/>
                      <a:pt x="1987" y="1870"/>
                      <a:pt x="1989" y="1869"/>
                    </a:cubicBezTo>
                    <a:cubicBezTo>
                      <a:pt x="1983" y="1870"/>
                      <a:pt x="1978" y="1870"/>
                      <a:pt x="1972" y="1868"/>
                    </a:cubicBezTo>
                    <a:cubicBezTo>
                      <a:pt x="1968" y="1867"/>
                      <a:pt x="1966" y="1865"/>
                      <a:pt x="1963" y="1863"/>
                    </a:cubicBezTo>
                    <a:cubicBezTo>
                      <a:pt x="1960" y="1860"/>
                      <a:pt x="1958" y="1858"/>
                      <a:pt x="1957" y="1854"/>
                    </a:cubicBezTo>
                    <a:cubicBezTo>
                      <a:pt x="1954" y="1846"/>
                      <a:pt x="1957" y="1836"/>
                      <a:pt x="1966" y="1834"/>
                    </a:cubicBezTo>
                    <a:cubicBezTo>
                      <a:pt x="1970" y="1833"/>
                      <a:pt x="1974" y="1833"/>
                      <a:pt x="1977" y="1835"/>
                    </a:cubicBezTo>
                    <a:cubicBezTo>
                      <a:pt x="1979" y="1836"/>
                      <a:pt x="1980" y="1837"/>
                      <a:pt x="1981" y="1839"/>
                    </a:cubicBezTo>
                    <a:cubicBezTo>
                      <a:pt x="1983" y="1842"/>
                      <a:pt x="1983" y="1845"/>
                      <a:pt x="1983" y="1848"/>
                    </a:cubicBezTo>
                    <a:cubicBezTo>
                      <a:pt x="1982" y="1849"/>
                      <a:pt x="1982" y="1851"/>
                      <a:pt x="1981" y="1852"/>
                    </a:cubicBezTo>
                    <a:cubicBezTo>
                      <a:pt x="1980" y="1853"/>
                      <a:pt x="1979" y="1853"/>
                      <a:pt x="1979" y="1854"/>
                    </a:cubicBezTo>
                    <a:cubicBezTo>
                      <a:pt x="1976" y="1855"/>
                      <a:pt x="1973" y="1855"/>
                      <a:pt x="1971" y="1854"/>
                    </a:cubicBezTo>
                    <a:cubicBezTo>
                      <a:pt x="1969" y="1853"/>
                      <a:pt x="1968" y="1851"/>
                      <a:pt x="1969" y="1850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50"/>
                      <a:pt x="1969" y="1850"/>
                      <a:pt x="1969" y="1850"/>
                    </a:cubicBezTo>
                    <a:cubicBezTo>
                      <a:pt x="1969" y="1851"/>
                      <a:pt x="1970" y="1853"/>
                      <a:pt x="1971" y="1853"/>
                    </a:cubicBezTo>
                    <a:cubicBezTo>
                      <a:pt x="1973" y="1855"/>
                      <a:pt x="1976" y="1854"/>
                      <a:pt x="1978" y="1853"/>
                    </a:cubicBezTo>
                    <a:cubicBezTo>
                      <a:pt x="1978" y="1853"/>
                      <a:pt x="1979" y="1852"/>
                      <a:pt x="1980" y="1851"/>
                    </a:cubicBezTo>
                    <a:cubicBezTo>
                      <a:pt x="1981" y="1850"/>
                      <a:pt x="1981" y="1849"/>
                      <a:pt x="1981" y="1848"/>
                    </a:cubicBezTo>
                    <a:cubicBezTo>
                      <a:pt x="1982" y="1845"/>
                      <a:pt x="1981" y="1842"/>
                      <a:pt x="1980" y="1840"/>
                    </a:cubicBezTo>
                    <a:cubicBezTo>
                      <a:pt x="1979" y="1838"/>
                      <a:pt x="1978" y="1837"/>
                      <a:pt x="1976" y="1837"/>
                    </a:cubicBezTo>
                    <a:cubicBezTo>
                      <a:pt x="1973" y="1835"/>
                      <a:pt x="1970" y="1835"/>
                      <a:pt x="1967" y="1836"/>
                    </a:cubicBezTo>
                    <a:cubicBezTo>
                      <a:pt x="1960" y="1838"/>
                      <a:pt x="1957" y="1846"/>
                      <a:pt x="1960" y="1853"/>
                    </a:cubicBezTo>
                    <a:cubicBezTo>
                      <a:pt x="1961" y="1856"/>
                      <a:pt x="1963" y="1858"/>
                      <a:pt x="1965" y="1860"/>
                    </a:cubicBezTo>
                    <a:cubicBezTo>
                      <a:pt x="1968" y="1862"/>
                      <a:pt x="1970" y="1864"/>
                      <a:pt x="1973" y="1865"/>
                    </a:cubicBezTo>
                    <a:cubicBezTo>
                      <a:pt x="1976" y="1866"/>
                      <a:pt x="1980" y="1866"/>
                      <a:pt x="1983" y="1866"/>
                    </a:cubicBezTo>
                    <a:cubicBezTo>
                      <a:pt x="1988" y="1866"/>
                      <a:pt x="1993" y="1864"/>
                      <a:pt x="1998" y="1862"/>
                    </a:cubicBezTo>
                    <a:cubicBezTo>
                      <a:pt x="2007" y="1857"/>
                      <a:pt x="2015" y="1849"/>
                      <a:pt x="2020" y="1841"/>
                    </a:cubicBezTo>
                    <a:cubicBezTo>
                      <a:pt x="2033" y="1818"/>
                      <a:pt x="2025" y="1789"/>
                      <a:pt x="2021" y="1763"/>
                    </a:cubicBezTo>
                    <a:cubicBezTo>
                      <a:pt x="2022" y="1768"/>
                      <a:pt x="2022" y="1773"/>
                      <a:pt x="2022" y="1777"/>
                    </a:cubicBezTo>
                    <a:cubicBezTo>
                      <a:pt x="2021" y="1791"/>
                      <a:pt x="2010" y="1807"/>
                      <a:pt x="1994" y="1808"/>
                    </a:cubicBezTo>
                    <a:cubicBezTo>
                      <a:pt x="1984" y="1809"/>
                      <a:pt x="1975" y="1804"/>
                      <a:pt x="1968" y="1812"/>
                    </a:cubicBezTo>
                    <a:cubicBezTo>
                      <a:pt x="1964" y="1805"/>
                      <a:pt x="1970" y="1793"/>
                      <a:pt x="1981" y="1789"/>
                    </a:cubicBezTo>
                    <a:cubicBezTo>
                      <a:pt x="1993" y="1785"/>
                      <a:pt x="2011" y="1789"/>
                      <a:pt x="2016" y="1775"/>
                    </a:cubicBezTo>
                    <a:cubicBezTo>
                      <a:pt x="2019" y="1767"/>
                      <a:pt x="2017" y="1757"/>
                      <a:pt x="2020" y="1754"/>
                    </a:cubicBezTo>
                    <a:cubicBezTo>
                      <a:pt x="2020" y="1754"/>
                      <a:pt x="2020" y="1755"/>
                      <a:pt x="2020" y="1755"/>
                    </a:cubicBezTo>
                    <a:cubicBezTo>
                      <a:pt x="2020" y="1755"/>
                      <a:pt x="2020" y="1754"/>
                      <a:pt x="2020" y="1753"/>
                    </a:cubicBezTo>
                    <a:cubicBezTo>
                      <a:pt x="2018" y="1736"/>
                      <a:pt x="2018" y="1724"/>
                      <a:pt x="2023" y="1707"/>
                    </a:cubicBezTo>
                    <a:cubicBezTo>
                      <a:pt x="2028" y="1694"/>
                      <a:pt x="2034" y="1684"/>
                      <a:pt x="2046" y="1675"/>
                    </a:cubicBezTo>
                    <a:cubicBezTo>
                      <a:pt x="2055" y="1668"/>
                      <a:pt x="2064" y="1666"/>
                      <a:pt x="2074" y="1665"/>
                    </a:cubicBezTo>
                    <a:cubicBezTo>
                      <a:pt x="2093" y="1664"/>
                      <a:pt x="2115" y="1676"/>
                      <a:pt x="2132" y="1690"/>
                    </a:cubicBezTo>
                    <a:cubicBezTo>
                      <a:pt x="2139" y="1695"/>
                      <a:pt x="2145" y="1701"/>
                      <a:pt x="2150" y="1708"/>
                    </a:cubicBezTo>
                    <a:cubicBezTo>
                      <a:pt x="2161" y="1720"/>
                      <a:pt x="2167" y="1734"/>
                      <a:pt x="2179" y="1743"/>
                    </a:cubicBezTo>
                    <a:cubicBezTo>
                      <a:pt x="2185" y="1747"/>
                      <a:pt x="2193" y="1752"/>
                      <a:pt x="2200" y="1751"/>
                    </a:cubicBezTo>
                    <a:cubicBezTo>
                      <a:pt x="2204" y="1750"/>
                      <a:pt x="2210" y="1746"/>
                      <a:pt x="2209" y="1741"/>
                    </a:cubicBezTo>
                    <a:cubicBezTo>
                      <a:pt x="2209" y="1740"/>
                      <a:pt x="2208" y="1738"/>
                      <a:pt x="2206" y="1738"/>
                    </a:cubicBezTo>
                    <a:cubicBezTo>
                      <a:pt x="2205" y="1738"/>
                      <a:pt x="2203" y="1739"/>
                      <a:pt x="2203" y="1740"/>
                    </a:cubicBezTo>
                    <a:cubicBezTo>
                      <a:pt x="2202" y="1741"/>
                      <a:pt x="2203" y="1742"/>
                      <a:pt x="2203" y="1743"/>
                    </a:cubicBezTo>
                    <a:cubicBezTo>
                      <a:pt x="2204" y="1744"/>
                      <a:pt x="2205" y="1744"/>
                      <a:pt x="2206" y="1743"/>
                    </a:cubicBezTo>
                    <a:cubicBezTo>
                      <a:pt x="2207" y="1742"/>
                      <a:pt x="2207" y="1742"/>
                      <a:pt x="2206" y="1741"/>
                    </a:cubicBezTo>
                    <a:cubicBezTo>
                      <a:pt x="2208" y="1741"/>
                      <a:pt x="2208" y="1742"/>
                      <a:pt x="2208" y="1743"/>
                    </a:cubicBezTo>
                    <a:cubicBezTo>
                      <a:pt x="2207" y="1745"/>
                      <a:pt x="2206" y="1746"/>
                      <a:pt x="2204" y="1746"/>
                    </a:cubicBezTo>
                    <a:cubicBezTo>
                      <a:pt x="2201" y="1746"/>
                      <a:pt x="2199" y="1743"/>
                      <a:pt x="2199" y="1741"/>
                    </a:cubicBezTo>
                    <a:cubicBezTo>
                      <a:pt x="2199" y="1739"/>
                      <a:pt x="2200" y="1737"/>
                      <a:pt x="2202" y="1735"/>
                    </a:cubicBezTo>
                    <a:cubicBezTo>
                      <a:pt x="2203" y="1734"/>
                      <a:pt x="2205" y="1734"/>
                      <a:pt x="2207" y="1734"/>
                    </a:cubicBezTo>
                    <a:cubicBezTo>
                      <a:pt x="2210" y="1735"/>
                      <a:pt x="2212" y="1737"/>
                      <a:pt x="2212" y="1740"/>
                    </a:cubicBezTo>
                    <a:cubicBezTo>
                      <a:pt x="2213" y="1745"/>
                      <a:pt x="2209" y="1749"/>
                      <a:pt x="2204" y="1751"/>
                    </a:cubicBezTo>
                    <a:cubicBezTo>
                      <a:pt x="2202" y="1752"/>
                      <a:pt x="2199" y="1752"/>
                      <a:pt x="2197" y="1752"/>
                    </a:cubicBezTo>
                    <a:cubicBezTo>
                      <a:pt x="2207" y="1755"/>
                      <a:pt x="2216" y="1751"/>
                      <a:pt x="2223" y="1745"/>
                    </a:cubicBezTo>
                    <a:cubicBezTo>
                      <a:pt x="2227" y="1741"/>
                      <a:pt x="2230" y="1735"/>
                      <a:pt x="2230" y="1729"/>
                    </a:cubicBezTo>
                    <a:cubicBezTo>
                      <a:pt x="2230" y="1729"/>
                      <a:pt x="2230" y="1729"/>
                      <a:pt x="2230" y="1729"/>
                    </a:cubicBezTo>
                    <a:cubicBezTo>
                      <a:pt x="2229" y="1735"/>
                      <a:pt x="2223" y="1739"/>
                      <a:pt x="2217" y="1734"/>
                    </a:cubicBezTo>
                    <a:cubicBezTo>
                      <a:pt x="2212" y="1730"/>
                      <a:pt x="2211" y="1718"/>
                      <a:pt x="2196" y="1720"/>
                    </a:cubicBezTo>
                    <a:close/>
                    <a:moveTo>
                      <a:pt x="2525" y="1873"/>
                    </a:moveTo>
                    <a:cubicBezTo>
                      <a:pt x="2507" y="1851"/>
                      <a:pt x="2483" y="1851"/>
                      <a:pt x="2472" y="1844"/>
                    </a:cubicBezTo>
                    <a:cubicBezTo>
                      <a:pt x="2459" y="1836"/>
                      <a:pt x="2468" y="1821"/>
                      <a:pt x="2483" y="1827"/>
                    </a:cubicBezTo>
                    <a:cubicBezTo>
                      <a:pt x="2501" y="1832"/>
                      <a:pt x="2517" y="1852"/>
                      <a:pt x="2525" y="1873"/>
                    </a:cubicBezTo>
                    <a:close/>
                    <a:moveTo>
                      <a:pt x="2514" y="1728"/>
                    </a:moveTo>
                    <a:cubicBezTo>
                      <a:pt x="2518" y="1716"/>
                      <a:pt x="2539" y="1698"/>
                      <a:pt x="2554" y="1696"/>
                    </a:cubicBezTo>
                    <a:cubicBezTo>
                      <a:pt x="2570" y="1694"/>
                      <a:pt x="2576" y="1706"/>
                      <a:pt x="2558" y="1712"/>
                    </a:cubicBezTo>
                    <a:cubicBezTo>
                      <a:pt x="2545" y="1716"/>
                      <a:pt x="2523" y="1716"/>
                      <a:pt x="2514" y="1728"/>
                    </a:cubicBezTo>
                    <a:close/>
                    <a:moveTo>
                      <a:pt x="2392" y="1789"/>
                    </a:moveTo>
                    <a:cubicBezTo>
                      <a:pt x="2392" y="1791"/>
                      <a:pt x="2394" y="1793"/>
                      <a:pt x="2396" y="1792"/>
                    </a:cubicBezTo>
                    <a:cubicBezTo>
                      <a:pt x="2398" y="1792"/>
                      <a:pt x="2399" y="1790"/>
                      <a:pt x="2399" y="1788"/>
                    </a:cubicBezTo>
                    <a:cubicBezTo>
                      <a:pt x="2399" y="1786"/>
                      <a:pt x="2397" y="1784"/>
                      <a:pt x="2395" y="1785"/>
                    </a:cubicBezTo>
                    <a:cubicBezTo>
                      <a:pt x="2392" y="1785"/>
                      <a:pt x="2391" y="1787"/>
                      <a:pt x="2392" y="1789"/>
                    </a:cubicBezTo>
                    <a:close/>
                    <a:moveTo>
                      <a:pt x="2455" y="1776"/>
                    </a:moveTo>
                    <a:cubicBezTo>
                      <a:pt x="2454" y="1785"/>
                      <a:pt x="2442" y="1782"/>
                      <a:pt x="2438" y="1782"/>
                    </a:cubicBezTo>
                    <a:cubicBezTo>
                      <a:pt x="2434" y="1782"/>
                      <a:pt x="2432" y="1783"/>
                      <a:pt x="2430" y="1785"/>
                    </a:cubicBezTo>
                    <a:cubicBezTo>
                      <a:pt x="2431" y="1781"/>
                      <a:pt x="2436" y="1773"/>
                      <a:pt x="2439" y="1771"/>
                    </a:cubicBezTo>
                    <a:cubicBezTo>
                      <a:pt x="2444" y="1767"/>
                      <a:pt x="2451" y="1767"/>
                      <a:pt x="2455" y="1773"/>
                    </a:cubicBezTo>
                    <a:cubicBezTo>
                      <a:pt x="2452" y="1772"/>
                      <a:pt x="2446" y="1773"/>
                      <a:pt x="2444" y="1775"/>
                    </a:cubicBezTo>
                    <a:cubicBezTo>
                      <a:pt x="2446" y="1775"/>
                      <a:pt x="2451" y="1774"/>
                      <a:pt x="2455" y="1776"/>
                    </a:cubicBezTo>
                    <a:close/>
                    <a:moveTo>
                      <a:pt x="2399" y="1769"/>
                    </a:moveTo>
                    <a:cubicBezTo>
                      <a:pt x="2399" y="1773"/>
                      <a:pt x="2403" y="1776"/>
                      <a:pt x="2407" y="1775"/>
                    </a:cubicBezTo>
                    <a:cubicBezTo>
                      <a:pt x="2411" y="1774"/>
                      <a:pt x="2414" y="1770"/>
                      <a:pt x="2413" y="1766"/>
                    </a:cubicBezTo>
                    <a:cubicBezTo>
                      <a:pt x="2413" y="1762"/>
                      <a:pt x="2409" y="1759"/>
                      <a:pt x="2405" y="1760"/>
                    </a:cubicBezTo>
                    <a:cubicBezTo>
                      <a:pt x="2400" y="1761"/>
                      <a:pt x="2398" y="1765"/>
                      <a:pt x="2399" y="1769"/>
                    </a:cubicBezTo>
                    <a:close/>
                    <a:moveTo>
                      <a:pt x="2392" y="1780"/>
                    </a:moveTo>
                    <a:cubicBezTo>
                      <a:pt x="2393" y="1782"/>
                      <a:pt x="2395" y="1784"/>
                      <a:pt x="2398" y="1784"/>
                    </a:cubicBezTo>
                    <a:cubicBezTo>
                      <a:pt x="2401" y="1783"/>
                      <a:pt x="2402" y="1780"/>
                      <a:pt x="2402" y="1778"/>
                    </a:cubicBezTo>
                    <a:cubicBezTo>
                      <a:pt x="2401" y="1775"/>
                      <a:pt x="2399" y="1773"/>
                      <a:pt x="2396" y="1774"/>
                    </a:cubicBezTo>
                    <a:cubicBezTo>
                      <a:pt x="2393" y="1774"/>
                      <a:pt x="2392" y="1777"/>
                      <a:pt x="2392" y="1780"/>
                    </a:cubicBezTo>
                    <a:close/>
                    <a:moveTo>
                      <a:pt x="2503" y="1744"/>
                    </a:moveTo>
                    <a:cubicBezTo>
                      <a:pt x="2501" y="1747"/>
                      <a:pt x="2500" y="1750"/>
                      <a:pt x="2501" y="1752"/>
                    </a:cubicBezTo>
                    <a:cubicBezTo>
                      <a:pt x="2501" y="1756"/>
                      <a:pt x="2504" y="1760"/>
                      <a:pt x="2509" y="1761"/>
                    </a:cubicBezTo>
                    <a:cubicBezTo>
                      <a:pt x="2514" y="1762"/>
                      <a:pt x="2519" y="1758"/>
                      <a:pt x="2520" y="1754"/>
                    </a:cubicBezTo>
                    <a:cubicBezTo>
                      <a:pt x="2523" y="1747"/>
                      <a:pt x="2517" y="1744"/>
                      <a:pt x="2515" y="1740"/>
                    </a:cubicBezTo>
                    <a:cubicBezTo>
                      <a:pt x="2513" y="1735"/>
                      <a:pt x="2517" y="1728"/>
                      <a:pt x="2523" y="1724"/>
                    </a:cubicBezTo>
                    <a:cubicBezTo>
                      <a:pt x="2529" y="1720"/>
                      <a:pt x="2538" y="1720"/>
                      <a:pt x="2544" y="1725"/>
                    </a:cubicBezTo>
                    <a:cubicBezTo>
                      <a:pt x="2548" y="1728"/>
                      <a:pt x="2550" y="1733"/>
                      <a:pt x="2546" y="1738"/>
                    </a:cubicBezTo>
                    <a:cubicBezTo>
                      <a:pt x="2545" y="1733"/>
                      <a:pt x="2539" y="1730"/>
                      <a:pt x="2535" y="1735"/>
                    </a:cubicBezTo>
                    <a:cubicBezTo>
                      <a:pt x="2532" y="1738"/>
                      <a:pt x="2532" y="1746"/>
                      <a:pt x="2530" y="1754"/>
                    </a:cubicBezTo>
                    <a:cubicBezTo>
                      <a:pt x="2529" y="1762"/>
                      <a:pt x="2527" y="1769"/>
                      <a:pt x="2522" y="1773"/>
                    </a:cubicBezTo>
                    <a:cubicBezTo>
                      <a:pt x="2512" y="1783"/>
                      <a:pt x="2495" y="1781"/>
                      <a:pt x="2488" y="1770"/>
                    </a:cubicBezTo>
                    <a:cubicBezTo>
                      <a:pt x="2484" y="1763"/>
                      <a:pt x="2484" y="1756"/>
                      <a:pt x="2485" y="1750"/>
                    </a:cubicBezTo>
                    <a:cubicBezTo>
                      <a:pt x="2487" y="1743"/>
                      <a:pt x="2495" y="1725"/>
                      <a:pt x="2491" y="1717"/>
                    </a:cubicBezTo>
                    <a:cubicBezTo>
                      <a:pt x="2489" y="1711"/>
                      <a:pt x="2483" y="1710"/>
                      <a:pt x="2479" y="1713"/>
                    </a:cubicBezTo>
                    <a:cubicBezTo>
                      <a:pt x="2478" y="1708"/>
                      <a:pt x="2484" y="1702"/>
                      <a:pt x="2490" y="1702"/>
                    </a:cubicBezTo>
                    <a:cubicBezTo>
                      <a:pt x="2501" y="1702"/>
                      <a:pt x="2513" y="1713"/>
                      <a:pt x="2511" y="1728"/>
                    </a:cubicBezTo>
                    <a:cubicBezTo>
                      <a:pt x="2511" y="1734"/>
                      <a:pt x="2507" y="1738"/>
                      <a:pt x="2503" y="1744"/>
                    </a:cubicBezTo>
                    <a:close/>
                    <a:moveTo>
                      <a:pt x="2630" y="1715"/>
                    </a:moveTo>
                    <a:cubicBezTo>
                      <a:pt x="2631" y="1717"/>
                      <a:pt x="2630" y="1720"/>
                      <a:pt x="2628" y="1720"/>
                    </a:cubicBezTo>
                    <a:cubicBezTo>
                      <a:pt x="2626" y="1721"/>
                      <a:pt x="2623" y="1720"/>
                      <a:pt x="2622" y="1718"/>
                    </a:cubicBezTo>
                    <a:cubicBezTo>
                      <a:pt x="2622" y="1715"/>
                      <a:pt x="2623" y="1713"/>
                      <a:pt x="2625" y="1712"/>
                    </a:cubicBezTo>
                    <a:cubicBezTo>
                      <a:pt x="2627" y="1712"/>
                      <a:pt x="2630" y="1713"/>
                      <a:pt x="2630" y="1715"/>
                    </a:cubicBezTo>
                    <a:close/>
                    <a:moveTo>
                      <a:pt x="2635" y="1722"/>
                    </a:moveTo>
                    <a:cubicBezTo>
                      <a:pt x="2635" y="1724"/>
                      <a:pt x="2635" y="1725"/>
                      <a:pt x="2633" y="1726"/>
                    </a:cubicBezTo>
                    <a:cubicBezTo>
                      <a:pt x="2631" y="1727"/>
                      <a:pt x="2629" y="1726"/>
                      <a:pt x="2629" y="1724"/>
                    </a:cubicBezTo>
                    <a:cubicBezTo>
                      <a:pt x="2628" y="1722"/>
                      <a:pt x="2629" y="1720"/>
                      <a:pt x="2631" y="1720"/>
                    </a:cubicBezTo>
                    <a:cubicBezTo>
                      <a:pt x="2632" y="1719"/>
                      <a:pt x="2634" y="1720"/>
                      <a:pt x="2635" y="1722"/>
                    </a:cubicBezTo>
                    <a:close/>
                    <a:moveTo>
                      <a:pt x="2621" y="1710"/>
                    </a:moveTo>
                    <a:cubicBezTo>
                      <a:pt x="2622" y="1713"/>
                      <a:pt x="2621" y="1717"/>
                      <a:pt x="2617" y="1718"/>
                    </a:cubicBezTo>
                    <a:cubicBezTo>
                      <a:pt x="2614" y="1719"/>
                      <a:pt x="2610" y="1717"/>
                      <a:pt x="2609" y="1714"/>
                    </a:cubicBezTo>
                    <a:cubicBezTo>
                      <a:pt x="2608" y="1711"/>
                      <a:pt x="2610" y="1707"/>
                      <a:pt x="2613" y="1706"/>
                    </a:cubicBezTo>
                    <a:cubicBezTo>
                      <a:pt x="2617" y="1705"/>
                      <a:pt x="2620" y="1707"/>
                      <a:pt x="2621" y="1710"/>
                    </a:cubicBezTo>
                    <a:close/>
                    <a:moveTo>
                      <a:pt x="2504" y="1746"/>
                    </a:moveTo>
                    <a:cubicBezTo>
                      <a:pt x="2501" y="1750"/>
                      <a:pt x="2502" y="1755"/>
                      <a:pt x="2506" y="1758"/>
                    </a:cubicBezTo>
                    <a:cubicBezTo>
                      <a:pt x="2513" y="1762"/>
                      <a:pt x="2520" y="1754"/>
                      <a:pt x="2518" y="1748"/>
                    </a:cubicBezTo>
                    <a:cubicBezTo>
                      <a:pt x="2516" y="1743"/>
                      <a:pt x="2512" y="1741"/>
                      <a:pt x="2513" y="1734"/>
                    </a:cubicBezTo>
                    <a:cubicBezTo>
                      <a:pt x="2510" y="1741"/>
                      <a:pt x="2507" y="1741"/>
                      <a:pt x="2504" y="1746"/>
                    </a:cubicBezTo>
                    <a:close/>
                    <a:moveTo>
                      <a:pt x="2497" y="1780"/>
                    </a:moveTo>
                    <a:cubicBezTo>
                      <a:pt x="2503" y="1785"/>
                      <a:pt x="2513" y="1783"/>
                      <a:pt x="2517" y="1780"/>
                    </a:cubicBezTo>
                    <a:cubicBezTo>
                      <a:pt x="2524" y="1785"/>
                      <a:pt x="2517" y="1801"/>
                      <a:pt x="2504" y="1798"/>
                    </a:cubicBezTo>
                    <a:cubicBezTo>
                      <a:pt x="2497" y="1796"/>
                      <a:pt x="2492" y="1787"/>
                      <a:pt x="2497" y="1780"/>
                    </a:cubicBezTo>
                    <a:close/>
                    <a:moveTo>
                      <a:pt x="2564" y="1677"/>
                    </a:moveTo>
                    <a:cubicBezTo>
                      <a:pt x="2554" y="1688"/>
                      <a:pt x="2541" y="1674"/>
                      <a:pt x="2536" y="1670"/>
                    </a:cubicBezTo>
                    <a:cubicBezTo>
                      <a:pt x="2532" y="1666"/>
                      <a:pt x="2528" y="1665"/>
                      <a:pt x="2524" y="1666"/>
                    </a:cubicBezTo>
                    <a:cubicBezTo>
                      <a:pt x="2528" y="1662"/>
                      <a:pt x="2541" y="1656"/>
                      <a:pt x="2548" y="1656"/>
                    </a:cubicBezTo>
                    <a:cubicBezTo>
                      <a:pt x="2558" y="1656"/>
                      <a:pt x="2566" y="1661"/>
                      <a:pt x="2566" y="1673"/>
                    </a:cubicBezTo>
                    <a:cubicBezTo>
                      <a:pt x="2563" y="1669"/>
                      <a:pt x="2555" y="1666"/>
                      <a:pt x="2550" y="1667"/>
                    </a:cubicBezTo>
                    <a:cubicBezTo>
                      <a:pt x="2553" y="1667"/>
                      <a:pt x="2560" y="1672"/>
                      <a:pt x="2564" y="1677"/>
                    </a:cubicBezTo>
                    <a:close/>
                    <a:moveTo>
                      <a:pt x="2524" y="1808"/>
                    </a:moveTo>
                    <a:cubicBezTo>
                      <a:pt x="2546" y="1783"/>
                      <a:pt x="2573" y="1785"/>
                      <a:pt x="2586" y="1777"/>
                    </a:cubicBezTo>
                    <a:cubicBezTo>
                      <a:pt x="2602" y="1769"/>
                      <a:pt x="2592" y="1751"/>
                      <a:pt x="2574" y="1757"/>
                    </a:cubicBezTo>
                    <a:cubicBezTo>
                      <a:pt x="2554" y="1762"/>
                      <a:pt x="2535" y="1785"/>
                      <a:pt x="2524" y="1808"/>
                    </a:cubicBezTo>
                    <a:close/>
                    <a:moveTo>
                      <a:pt x="2398" y="1810"/>
                    </a:moveTo>
                    <a:cubicBezTo>
                      <a:pt x="2400" y="1807"/>
                      <a:pt x="2401" y="1804"/>
                      <a:pt x="2403" y="1801"/>
                    </a:cubicBezTo>
                    <a:cubicBezTo>
                      <a:pt x="2411" y="1792"/>
                      <a:pt x="2422" y="1786"/>
                      <a:pt x="2434" y="1785"/>
                    </a:cubicBezTo>
                    <a:cubicBezTo>
                      <a:pt x="2449" y="1786"/>
                      <a:pt x="2463" y="1795"/>
                      <a:pt x="2466" y="1810"/>
                    </a:cubicBezTo>
                    <a:cubicBezTo>
                      <a:pt x="2467" y="1816"/>
                      <a:pt x="2466" y="1822"/>
                      <a:pt x="2463" y="1827"/>
                    </a:cubicBezTo>
                    <a:cubicBezTo>
                      <a:pt x="2461" y="1831"/>
                      <a:pt x="2458" y="1833"/>
                      <a:pt x="2454" y="1834"/>
                    </a:cubicBezTo>
                    <a:cubicBezTo>
                      <a:pt x="2448" y="1835"/>
                      <a:pt x="2443" y="1834"/>
                      <a:pt x="2439" y="1830"/>
                    </a:cubicBezTo>
                    <a:cubicBezTo>
                      <a:pt x="2437" y="1828"/>
                      <a:pt x="2436" y="1824"/>
                      <a:pt x="2436" y="1820"/>
                    </a:cubicBezTo>
                    <a:cubicBezTo>
                      <a:pt x="2437" y="1813"/>
                      <a:pt x="2443" y="1808"/>
                      <a:pt x="2450" y="1809"/>
                    </a:cubicBezTo>
                    <a:cubicBezTo>
                      <a:pt x="2457" y="1809"/>
                      <a:pt x="2462" y="1816"/>
                      <a:pt x="2462" y="1823"/>
                    </a:cubicBezTo>
                    <a:cubicBezTo>
                      <a:pt x="2461" y="1829"/>
                      <a:pt x="2457" y="1833"/>
                      <a:pt x="2451" y="1834"/>
                    </a:cubicBezTo>
                    <a:cubicBezTo>
                      <a:pt x="2452" y="1834"/>
                      <a:pt x="2453" y="1834"/>
                      <a:pt x="2453" y="1834"/>
                    </a:cubicBezTo>
                    <a:cubicBezTo>
                      <a:pt x="2457" y="1832"/>
                      <a:pt x="2460" y="1830"/>
                      <a:pt x="2462" y="1827"/>
                    </a:cubicBezTo>
                    <a:cubicBezTo>
                      <a:pt x="2465" y="1822"/>
                      <a:pt x="2466" y="1816"/>
                      <a:pt x="2465" y="1810"/>
                    </a:cubicBezTo>
                    <a:cubicBezTo>
                      <a:pt x="2462" y="1796"/>
                      <a:pt x="2448" y="1787"/>
                      <a:pt x="2434" y="1787"/>
                    </a:cubicBezTo>
                    <a:cubicBezTo>
                      <a:pt x="2422" y="1788"/>
                      <a:pt x="2411" y="1795"/>
                      <a:pt x="2404" y="1805"/>
                    </a:cubicBezTo>
                    <a:cubicBezTo>
                      <a:pt x="2403" y="1807"/>
                      <a:pt x="2401" y="1810"/>
                      <a:pt x="2400" y="1812"/>
                    </a:cubicBezTo>
                    <a:lnTo>
                      <a:pt x="2398" y="1810"/>
                    </a:lnTo>
                    <a:close/>
                    <a:moveTo>
                      <a:pt x="2411" y="1861"/>
                    </a:moveTo>
                    <a:cubicBezTo>
                      <a:pt x="2405" y="1874"/>
                      <a:pt x="2393" y="1884"/>
                      <a:pt x="2375" y="1882"/>
                    </a:cubicBezTo>
                    <a:cubicBezTo>
                      <a:pt x="2369" y="1881"/>
                      <a:pt x="2364" y="1879"/>
                      <a:pt x="2359" y="1874"/>
                    </a:cubicBezTo>
                    <a:cubicBezTo>
                      <a:pt x="2355" y="1871"/>
                      <a:pt x="2353" y="1867"/>
                      <a:pt x="2353" y="1862"/>
                    </a:cubicBezTo>
                    <a:cubicBezTo>
                      <a:pt x="2352" y="1855"/>
                      <a:pt x="2354" y="1849"/>
                      <a:pt x="2359" y="1845"/>
                    </a:cubicBezTo>
                    <a:cubicBezTo>
                      <a:pt x="2362" y="1843"/>
                      <a:pt x="2365" y="1842"/>
                      <a:pt x="2369" y="1842"/>
                    </a:cubicBezTo>
                    <a:cubicBezTo>
                      <a:pt x="2375" y="1843"/>
                      <a:pt x="2379" y="1848"/>
                      <a:pt x="2381" y="1853"/>
                    </a:cubicBezTo>
                    <a:cubicBezTo>
                      <a:pt x="2381" y="1856"/>
                      <a:pt x="2381" y="1858"/>
                      <a:pt x="2380" y="1861"/>
                    </a:cubicBezTo>
                    <a:cubicBezTo>
                      <a:pt x="2377" y="1866"/>
                      <a:pt x="2371" y="1868"/>
                      <a:pt x="2365" y="1866"/>
                    </a:cubicBezTo>
                    <a:cubicBezTo>
                      <a:pt x="2360" y="1863"/>
                      <a:pt x="2358" y="1856"/>
                      <a:pt x="2361" y="1851"/>
                    </a:cubicBezTo>
                    <a:cubicBezTo>
                      <a:pt x="2363" y="1846"/>
                      <a:pt x="2370" y="1844"/>
                      <a:pt x="2375" y="1846"/>
                    </a:cubicBezTo>
                    <a:cubicBezTo>
                      <a:pt x="2377" y="1847"/>
                      <a:pt x="2378" y="1849"/>
                      <a:pt x="2379" y="1850"/>
                    </a:cubicBezTo>
                    <a:cubicBezTo>
                      <a:pt x="2379" y="1850"/>
                      <a:pt x="2379" y="1850"/>
                      <a:pt x="2379" y="1850"/>
                    </a:cubicBezTo>
                    <a:cubicBezTo>
                      <a:pt x="2377" y="1846"/>
                      <a:pt x="2374" y="1844"/>
                      <a:pt x="2369" y="1843"/>
                    </a:cubicBezTo>
                    <a:cubicBezTo>
                      <a:pt x="2366" y="1842"/>
                      <a:pt x="2362" y="1843"/>
                      <a:pt x="2360" y="1846"/>
                    </a:cubicBezTo>
                    <a:cubicBezTo>
                      <a:pt x="2355" y="1850"/>
                      <a:pt x="2353" y="1855"/>
                      <a:pt x="2354" y="1861"/>
                    </a:cubicBezTo>
                    <a:cubicBezTo>
                      <a:pt x="2354" y="1866"/>
                      <a:pt x="2357" y="1870"/>
                      <a:pt x="2360" y="1873"/>
                    </a:cubicBezTo>
                    <a:cubicBezTo>
                      <a:pt x="2365" y="1877"/>
                      <a:pt x="2370" y="1879"/>
                      <a:pt x="2376" y="1880"/>
                    </a:cubicBezTo>
                    <a:cubicBezTo>
                      <a:pt x="2393" y="1882"/>
                      <a:pt x="2404" y="1872"/>
                      <a:pt x="2409" y="1859"/>
                    </a:cubicBezTo>
                    <a:lnTo>
                      <a:pt x="2411" y="1861"/>
                    </a:lnTo>
                    <a:close/>
                    <a:moveTo>
                      <a:pt x="2227" y="2055"/>
                    </a:moveTo>
                    <a:cubicBezTo>
                      <a:pt x="2223" y="2055"/>
                      <a:pt x="2221" y="2052"/>
                      <a:pt x="2221" y="2048"/>
                    </a:cubicBezTo>
                    <a:cubicBezTo>
                      <a:pt x="2221" y="2045"/>
                      <a:pt x="2224" y="2042"/>
                      <a:pt x="2228" y="2043"/>
                    </a:cubicBezTo>
                    <a:cubicBezTo>
                      <a:pt x="2231" y="2043"/>
                      <a:pt x="2234" y="2046"/>
                      <a:pt x="2234" y="2050"/>
                    </a:cubicBezTo>
                    <a:cubicBezTo>
                      <a:pt x="2233" y="2053"/>
                      <a:pt x="2230" y="2056"/>
                      <a:pt x="2227" y="2055"/>
                    </a:cubicBezTo>
                    <a:close/>
                    <a:moveTo>
                      <a:pt x="2215" y="2057"/>
                    </a:moveTo>
                    <a:cubicBezTo>
                      <a:pt x="2212" y="2057"/>
                      <a:pt x="2210" y="2055"/>
                      <a:pt x="2210" y="2052"/>
                    </a:cubicBezTo>
                    <a:cubicBezTo>
                      <a:pt x="2210" y="2049"/>
                      <a:pt x="2213" y="2047"/>
                      <a:pt x="2215" y="2048"/>
                    </a:cubicBezTo>
                    <a:cubicBezTo>
                      <a:pt x="2218" y="2048"/>
                      <a:pt x="2220" y="2050"/>
                      <a:pt x="2220" y="2053"/>
                    </a:cubicBezTo>
                    <a:cubicBezTo>
                      <a:pt x="2220" y="2056"/>
                      <a:pt x="2217" y="2058"/>
                      <a:pt x="2215" y="2057"/>
                    </a:cubicBezTo>
                    <a:close/>
                    <a:moveTo>
                      <a:pt x="2239" y="2046"/>
                    </a:moveTo>
                    <a:cubicBezTo>
                      <a:pt x="2234" y="2045"/>
                      <a:pt x="2230" y="2041"/>
                      <a:pt x="2230" y="2035"/>
                    </a:cubicBezTo>
                    <a:cubicBezTo>
                      <a:pt x="2231" y="2030"/>
                      <a:pt x="2236" y="2026"/>
                      <a:pt x="2241" y="2026"/>
                    </a:cubicBezTo>
                    <a:cubicBezTo>
                      <a:pt x="2246" y="2027"/>
                      <a:pt x="2250" y="2032"/>
                      <a:pt x="2250" y="2037"/>
                    </a:cubicBezTo>
                    <a:cubicBezTo>
                      <a:pt x="2250" y="2042"/>
                      <a:pt x="2245" y="2046"/>
                      <a:pt x="2239" y="2046"/>
                    </a:cubicBezTo>
                    <a:close/>
                    <a:moveTo>
                      <a:pt x="2119" y="1831"/>
                    </a:moveTo>
                    <a:cubicBezTo>
                      <a:pt x="2108" y="1844"/>
                      <a:pt x="2106" y="1867"/>
                      <a:pt x="2114" y="1882"/>
                    </a:cubicBezTo>
                    <a:cubicBezTo>
                      <a:pt x="2121" y="1896"/>
                      <a:pt x="2136" y="1894"/>
                      <a:pt x="2131" y="1876"/>
                    </a:cubicBezTo>
                    <a:cubicBezTo>
                      <a:pt x="2128" y="1863"/>
                      <a:pt x="2114" y="1845"/>
                      <a:pt x="2119" y="1831"/>
                    </a:cubicBezTo>
                    <a:close/>
                    <a:moveTo>
                      <a:pt x="2328" y="1830"/>
                    </a:moveTo>
                    <a:cubicBezTo>
                      <a:pt x="2334" y="1806"/>
                      <a:pt x="2324" y="1770"/>
                      <a:pt x="2306" y="1763"/>
                    </a:cubicBezTo>
                    <a:cubicBezTo>
                      <a:pt x="2286" y="1756"/>
                      <a:pt x="2279" y="1776"/>
                      <a:pt x="2296" y="1782"/>
                    </a:cubicBezTo>
                    <a:cubicBezTo>
                      <a:pt x="2305" y="1786"/>
                      <a:pt x="2327" y="1803"/>
                      <a:pt x="2328" y="1830"/>
                    </a:cubicBezTo>
                    <a:close/>
                    <a:moveTo>
                      <a:pt x="2336" y="1819"/>
                    </a:moveTo>
                    <a:cubicBezTo>
                      <a:pt x="2335" y="1810"/>
                      <a:pt x="2340" y="1802"/>
                      <a:pt x="2347" y="1795"/>
                    </a:cubicBezTo>
                    <a:cubicBezTo>
                      <a:pt x="2361" y="1782"/>
                      <a:pt x="2388" y="1777"/>
                      <a:pt x="2393" y="1759"/>
                    </a:cubicBezTo>
                    <a:cubicBezTo>
                      <a:pt x="2395" y="1752"/>
                      <a:pt x="2393" y="1743"/>
                      <a:pt x="2387" y="1737"/>
                    </a:cubicBezTo>
                    <a:cubicBezTo>
                      <a:pt x="2383" y="1734"/>
                      <a:pt x="2378" y="1734"/>
                      <a:pt x="2374" y="1737"/>
                    </a:cubicBezTo>
                    <a:cubicBezTo>
                      <a:pt x="2378" y="1737"/>
                      <a:pt x="2384" y="1741"/>
                      <a:pt x="2384" y="1746"/>
                    </a:cubicBezTo>
                    <a:cubicBezTo>
                      <a:pt x="2385" y="1751"/>
                      <a:pt x="2380" y="1757"/>
                      <a:pt x="2375" y="1759"/>
                    </a:cubicBezTo>
                    <a:cubicBezTo>
                      <a:pt x="2357" y="1766"/>
                      <a:pt x="2339" y="1771"/>
                      <a:pt x="2333" y="1791"/>
                    </a:cubicBezTo>
                    <a:cubicBezTo>
                      <a:pt x="2331" y="1799"/>
                      <a:pt x="2331" y="1808"/>
                      <a:pt x="2336" y="1819"/>
                    </a:cubicBezTo>
                    <a:close/>
                    <a:moveTo>
                      <a:pt x="2370" y="2055"/>
                    </a:moveTo>
                    <a:cubicBezTo>
                      <a:pt x="2366" y="2040"/>
                      <a:pt x="2386" y="2037"/>
                      <a:pt x="2392" y="2034"/>
                    </a:cubicBezTo>
                    <a:cubicBezTo>
                      <a:pt x="2397" y="2032"/>
                      <a:pt x="2400" y="2030"/>
                      <a:pt x="2401" y="2026"/>
                    </a:cubicBezTo>
                    <a:cubicBezTo>
                      <a:pt x="2403" y="2031"/>
                      <a:pt x="2401" y="2046"/>
                      <a:pt x="2397" y="2052"/>
                    </a:cubicBezTo>
                    <a:cubicBezTo>
                      <a:pt x="2393" y="2060"/>
                      <a:pt x="2383" y="2065"/>
                      <a:pt x="2373" y="2059"/>
                    </a:cubicBezTo>
                    <a:cubicBezTo>
                      <a:pt x="2378" y="2058"/>
                      <a:pt x="2385" y="2053"/>
                      <a:pt x="2387" y="2048"/>
                    </a:cubicBezTo>
                    <a:cubicBezTo>
                      <a:pt x="2385" y="2050"/>
                      <a:pt x="2378" y="2054"/>
                      <a:pt x="2370" y="2055"/>
                    </a:cubicBezTo>
                    <a:close/>
                    <a:moveTo>
                      <a:pt x="2083" y="1997"/>
                    </a:moveTo>
                    <a:cubicBezTo>
                      <a:pt x="2080" y="1995"/>
                      <a:pt x="2076" y="1996"/>
                      <a:pt x="2075" y="1999"/>
                    </a:cubicBezTo>
                    <a:cubicBezTo>
                      <a:pt x="2074" y="2001"/>
                      <a:pt x="2075" y="2003"/>
                      <a:pt x="2076" y="2003"/>
                    </a:cubicBezTo>
                    <a:cubicBezTo>
                      <a:pt x="2078" y="2003"/>
                      <a:pt x="2079" y="2002"/>
                      <a:pt x="2078" y="2001"/>
                    </a:cubicBezTo>
                    <a:cubicBezTo>
                      <a:pt x="2079" y="2002"/>
                      <a:pt x="2079" y="2003"/>
                      <a:pt x="2079" y="2004"/>
                    </a:cubicBezTo>
                    <a:cubicBezTo>
                      <a:pt x="2079" y="2006"/>
                      <a:pt x="2076" y="2009"/>
                      <a:pt x="2073" y="2008"/>
                    </a:cubicBezTo>
                    <a:cubicBezTo>
                      <a:pt x="2070" y="2008"/>
                      <a:pt x="2066" y="2006"/>
                      <a:pt x="2066" y="2003"/>
                    </a:cubicBezTo>
                    <a:cubicBezTo>
                      <a:pt x="2066" y="1999"/>
                      <a:pt x="2068" y="1995"/>
                      <a:pt x="2067" y="1993"/>
                    </a:cubicBezTo>
                    <a:cubicBezTo>
                      <a:pt x="2067" y="1989"/>
                      <a:pt x="2063" y="1988"/>
                      <a:pt x="2060" y="1988"/>
                    </a:cubicBezTo>
                    <a:cubicBezTo>
                      <a:pt x="2065" y="1986"/>
                      <a:pt x="2065" y="1986"/>
                      <a:pt x="2066" y="1982"/>
                    </a:cubicBezTo>
                    <a:cubicBezTo>
                      <a:pt x="2067" y="1978"/>
                      <a:pt x="2065" y="1965"/>
                      <a:pt x="2078" y="1964"/>
                    </a:cubicBezTo>
                    <a:cubicBezTo>
                      <a:pt x="2070" y="1962"/>
                      <a:pt x="2063" y="1966"/>
                      <a:pt x="2058" y="1972"/>
                    </a:cubicBezTo>
                    <a:cubicBezTo>
                      <a:pt x="2053" y="1978"/>
                      <a:pt x="2051" y="1986"/>
                      <a:pt x="2052" y="1993"/>
                    </a:cubicBezTo>
                    <a:cubicBezTo>
                      <a:pt x="2054" y="2003"/>
                      <a:pt x="2065" y="2012"/>
                      <a:pt x="2075" y="2012"/>
                    </a:cubicBezTo>
                    <a:cubicBezTo>
                      <a:pt x="2080" y="2012"/>
                      <a:pt x="2086" y="2009"/>
                      <a:pt x="2087" y="2003"/>
                    </a:cubicBezTo>
                    <a:cubicBezTo>
                      <a:pt x="2087" y="2001"/>
                      <a:pt x="2086" y="1998"/>
                      <a:pt x="2083" y="1997"/>
                    </a:cubicBezTo>
                    <a:close/>
                    <a:moveTo>
                      <a:pt x="2054" y="1961"/>
                    </a:moveTo>
                    <a:cubicBezTo>
                      <a:pt x="2033" y="1960"/>
                      <a:pt x="2019" y="1948"/>
                      <a:pt x="2010" y="1944"/>
                    </a:cubicBezTo>
                    <a:cubicBezTo>
                      <a:pt x="2000" y="1938"/>
                      <a:pt x="1994" y="1947"/>
                      <a:pt x="2003" y="1955"/>
                    </a:cubicBezTo>
                    <a:cubicBezTo>
                      <a:pt x="2014" y="1964"/>
                      <a:pt x="2044" y="1965"/>
                      <a:pt x="2054" y="1961"/>
                    </a:cubicBezTo>
                    <a:close/>
                    <a:moveTo>
                      <a:pt x="2344" y="2090"/>
                    </a:moveTo>
                    <a:cubicBezTo>
                      <a:pt x="2346" y="2089"/>
                      <a:pt x="2347" y="2087"/>
                      <a:pt x="2346" y="2085"/>
                    </a:cubicBezTo>
                    <a:cubicBezTo>
                      <a:pt x="2346" y="2083"/>
                      <a:pt x="2343" y="2082"/>
                      <a:pt x="2341" y="2083"/>
                    </a:cubicBezTo>
                    <a:cubicBezTo>
                      <a:pt x="2339" y="2083"/>
                      <a:pt x="2338" y="2085"/>
                      <a:pt x="2339" y="2087"/>
                    </a:cubicBezTo>
                    <a:cubicBezTo>
                      <a:pt x="2339" y="2090"/>
                      <a:pt x="2342" y="2091"/>
                      <a:pt x="2344" y="2090"/>
                    </a:cubicBezTo>
                    <a:close/>
                    <a:moveTo>
                      <a:pt x="2367" y="2106"/>
                    </a:moveTo>
                    <a:cubicBezTo>
                      <a:pt x="2370" y="2105"/>
                      <a:pt x="2373" y="2101"/>
                      <a:pt x="2371" y="2097"/>
                    </a:cubicBezTo>
                    <a:cubicBezTo>
                      <a:pt x="2370" y="2093"/>
                      <a:pt x="2366" y="2091"/>
                      <a:pt x="2362" y="2092"/>
                    </a:cubicBezTo>
                    <a:cubicBezTo>
                      <a:pt x="2358" y="2093"/>
                      <a:pt x="2356" y="2097"/>
                      <a:pt x="2357" y="2101"/>
                    </a:cubicBezTo>
                    <a:cubicBezTo>
                      <a:pt x="2359" y="2105"/>
                      <a:pt x="2363" y="2107"/>
                      <a:pt x="2367" y="2106"/>
                    </a:cubicBezTo>
                    <a:close/>
                    <a:moveTo>
                      <a:pt x="2352" y="2099"/>
                    </a:moveTo>
                    <a:cubicBezTo>
                      <a:pt x="2355" y="2098"/>
                      <a:pt x="2357" y="2095"/>
                      <a:pt x="2356" y="2092"/>
                    </a:cubicBezTo>
                    <a:cubicBezTo>
                      <a:pt x="2355" y="2089"/>
                      <a:pt x="2352" y="2088"/>
                      <a:pt x="2349" y="2089"/>
                    </a:cubicBezTo>
                    <a:cubicBezTo>
                      <a:pt x="2346" y="2090"/>
                      <a:pt x="2345" y="2093"/>
                      <a:pt x="2346" y="2095"/>
                    </a:cubicBezTo>
                    <a:cubicBezTo>
                      <a:pt x="2347" y="2098"/>
                      <a:pt x="2350" y="2100"/>
                      <a:pt x="2352" y="2099"/>
                    </a:cubicBezTo>
                    <a:close/>
                    <a:moveTo>
                      <a:pt x="2386" y="2090"/>
                    </a:moveTo>
                    <a:cubicBezTo>
                      <a:pt x="2375" y="2106"/>
                      <a:pt x="2398" y="2119"/>
                      <a:pt x="2405" y="2124"/>
                    </a:cubicBezTo>
                    <a:cubicBezTo>
                      <a:pt x="2410" y="2129"/>
                      <a:pt x="2413" y="2133"/>
                      <a:pt x="2413" y="2139"/>
                    </a:cubicBezTo>
                    <a:cubicBezTo>
                      <a:pt x="2417" y="2132"/>
                      <a:pt x="2420" y="2114"/>
                      <a:pt x="2418" y="2105"/>
                    </a:cubicBezTo>
                    <a:cubicBezTo>
                      <a:pt x="2416" y="2092"/>
                      <a:pt x="2406" y="2083"/>
                      <a:pt x="2391" y="2086"/>
                    </a:cubicBezTo>
                    <a:cubicBezTo>
                      <a:pt x="2397" y="2090"/>
                      <a:pt x="2404" y="2098"/>
                      <a:pt x="2404" y="2106"/>
                    </a:cubicBezTo>
                    <a:cubicBezTo>
                      <a:pt x="2403" y="2102"/>
                      <a:pt x="2395" y="2094"/>
                      <a:pt x="2386" y="2090"/>
                    </a:cubicBezTo>
                    <a:close/>
                    <a:moveTo>
                      <a:pt x="2399" y="2075"/>
                    </a:moveTo>
                    <a:cubicBezTo>
                      <a:pt x="2436" y="2082"/>
                      <a:pt x="2478" y="2052"/>
                      <a:pt x="2477" y="2021"/>
                    </a:cubicBezTo>
                    <a:cubicBezTo>
                      <a:pt x="2476" y="1996"/>
                      <a:pt x="2454" y="1998"/>
                      <a:pt x="2450" y="2020"/>
                    </a:cubicBezTo>
                    <a:cubicBezTo>
                      <a:pt x="2447" y="2035"/>
                      <a:pt x="2438" y="2073"/>
                      <a:pt x="2399" y="2075"/>
                    </a:cubicBezTo>
                    <a:close/>
                    <a:moveTo>
                      <a:pt x="2253" y="1795"/>
                    </a:moveTo>
                    <a:cubicBezTo>
                      <a:pt x="2253" y="1792"/>
                      <a:pt x="2251" y="1790"/>
                      <a:pt x="2249" y="1790"/>
                    </a:cubicBezTo>
                    <a:cubicBezTo>
                      <a:pt x="2246" y="1789"/>
                      <a:pt x="2244" y="1791"/>
                      <a:pt x="2244" y="1794"/>
                    </a:cubicBezTo>
                    <a:cubicBezTo>
                      <a:pt x="2243" y="1796"/>
                      <a:pt x="2245" y="1799"/>
                      <a:pt x="2248" y="1799"/>
                    </a:cubicBezTo>
                    <a:cubicBezTo>
                      <a:pt x="2250" y="1799"/>
                      <a:pt x="2252" y="1797"/>
                      <a:pt x="2253" y="1795"/>
                    </a:cubicBezTo>
                    <a:close/>
                    <a:moveTo>
                      <a:pt x="2266" y="1792"/>
                    </a:moveTo>
                    <a:cubicBezTo>
                      <a:pt x="2267" y="1789"/>
                      <a:pt x="2264" y="1786"/>
                      <a:pt x="2261" y="1786"/>
                    </a:cubicBezTo>
                    <a:cubicBezTo>
                      <a:pt x="2258" y="1785"/>
                      <a:pt x="2255" y="1787"/>
                      <a:pt x="2255" y="1791"/>
                    </a:cubicBezTo>
                    <a:cubicBezTo>
                      <a:pt x="2254" y="1794"/>
                      <a:pt x="2257" y="1797"/>
                      <a:pt x="2260" y="1797"/>
                    </a:cubicBezTo>
                    <a:cubicBezTo>
                      <a:pt x="2263" y="1797"/>
                      <a:pt x="2266" y="1795"/>
                      <a:pt x="2266" y="1792"/>
                    </a:cubicBezTo>
                    <a:close/>
                    <a:moveTo>
                      <a:pt x="2284" y="1792"/>
                    </a:moveTo>
                    <a:cubicBezTo>
                      <a:pt x="2284" y="1788"/>
                      <a:pt x="2281" y="1784"/>
                      <a:pt x="2277" y="1783"/>
                    </a:cubicBezTo>
                    <a:cubicBezTo>
                      <a:pt x="2273" y="1783"/>
                      <a:pt x="2269" y="1786"/>
                      <a:pt x="2269" y="1790"/>
                    </a:cubicBezTo>
                    <a:cubicBezTo>
                      <a:pt x="2268" y="1794"/>
                      <a:pt x="2271" y="1798"/>
                      <a:pt x="2275" y="1798"/>
                    </a:cubicBezTo>
                    <a:cubicBezTo>
                      <a:pt x="2279" y="1799"/>
                      <a:pt x="2283" y="1796"/>
                      <a:pt x="2284" y="1792"/>
                    </a:cubicBezTo>
                    <a:close/>
                    <a:moveTo>
                      <a:pt x="2277" y="1854"/>
                    </a:moveTo>
                    <a:cubicBezTo>
                      <a:pt x="2270" y="1858"/>
                      <a:pt x="2261" y="1861"/>
                      <a:pt x="2252" y="1857"/>
                    </a:cubicBezTo>
                    <a:cubicBezTo>
                      <a:pt x="2237" y="1850"/>
                      <a:pt x="2233" y="1836"/>
                      <a:pt x="2238" y="1821"/>
                    </a:cubicBezTo>
                    <a:cubicBezTo>
                      <a:pt x="2249" y="1794"/>
                      <a:pt x="2216" y="1781"/>
                      <a:pt x="2205" y="1811"/>
                    </a:cubicBezTo>
                    <a:cubicBezTo>
                      <a:pt x="2199" y="1825"/>
                      <a:pt x="2205" y="1842"/>
                      <a:pt x="2214" y="1852"/>
                    </a:cubicBezTo>
                    <a:cubicBezTo>
                      <a:pt x="2230" y="1871"/>
                      <a:pt x="2264" y="1875"/>
                      <a:pt x="2277" y="1854"/>
                    </a:cubicBezTo>
                    <a:close/>
                    <a:moveTo>
                      <a:pt x="2187" y="1850"/>
                    </a:moveTo>
                    <a:cubicBezTo>
                      <a:pt x="2181" y="1901"/>
                      <a:pt x="2125" y="1944"/>
                      <a:pt x="2085" y="1930"/>
                    </a:cubicBezTo>
                    <a:cubicBezTo>
                      <a:pt x="2053" y="1919"/>
                      <a:pt x="2064" y="1891"/>
                      <a:pt x="2095" y="1895"/>
                    </a:cubicBezTo>
                    <a:cubicBezTo>
                      <a:pt x="2116" y="1897"/>
                      <a:pt x="2169" y="1901"/>
                      <a:pt x="2187" y="1850"/>
                    </a:cubicBezTo>
                    <a:close/>
                    <a:moveTo>
                      <a:pt x="2195" y="1866"/>
                    </a:moveTo>
                    <a:cubicBezTo>
                      <a:pt x="2208" y="1913"/>
                      <a:pt x="2202" y="1930"/>
                      <a:pt x="2193" y="1966"/>
                    </a:cubicBezTo>
                    <a:cubicBezTo>
                      <a:pt x="2190" y="1976"/>
                      <a:pt x="2192" y="1987"/>
                      <a:pt x="2196" y="1994"/>
                    </a:cubicBezTo>
                    <a:cubicBezTo>
                      <a:pt x="2202" y="2005"/>
                      <a:pt x="2213" y="2011"/>
                      <a:pt x="2221" y="2013"/>
                    </a:cubicBezTo>
                    <a:cubicBezTo>
                      <a:pt x="2205" y="2024"/>
                      <a:pt x="2184" y="2007"/>
                      <a:pt x="2177" y="1999"/>
                    </a:cubicBezTo>
                    <a:cubicBezTo>
                      <a:pt x="2164" y="1983"/>
                      <a:pt x="2161" y="1959"/>
                      <a:pt x="2167" y="1939"/>
                    </a:cubicBezTo>
                    <a:cubicBezTo>
                      <a:pt x="2174" y="1917"/>
                      <a:pt x="2190" y="1891"/>
                      <a:pt x="2195" y="1866"/>
                    </a:cubicBezTo>
                    <a:close/>
                    <a:moveTo>
                      <a:pt x="2234" y="1900"/>
                    </a:moveTo>
                    <a:cubicBezTo>
                      <a:pt x="2240" y="1909"/>
                      <a:pt x="2252" y="1916"/>
                      <a:pt x="2261" y="1919"/>
                    </a:cubicBezTo>
                    <a:cubicBezTo>
                      <a:pt x="2273" y="1923"/>
                      <a:pt x="2292" y="1923"/>
                      <a:pt x="2300" y="1913"/>
                    </a:cubicBezTo>
                    <a:cubicBezTo>
                      <a:pt x="2311" y="1921"/>
                      <a:pt x="2324" y="1921"/>
                      <a:pt x="2335" y="1920"/>
                    </a:cubicBezTo>
                    <a:cubicBezTo>
                      <a:pt x="2352" y="1919"/>
                      <a:pt x="2368" y="1924"/>
                      <a:pt x="2371" y="1938"/>
                    </a:cubicBezTo>
                    <a:cubicBezTo>
                      <a:pt x="2379" y="1923"/>
                      <a:pt x="2358" y="1903"/>
                      <a:pt x="2344" y="1898"/>
                    </a:cubicBezTo>
                    <a:cubicBezTo>
                      <a:pt x="2324" y="1891"/>
                      <a:pt x="2304" y="1900"/>
                      <a:pt x="2282" y="1906"/>
                    </a:cubicBezTo>
                    <a:cubicBezTo>
                      <a:pt x="2270" y="1910"/>
                      <a:pt x="2253" y="1910"/>
                      <a:pt x="2234" y="1900"/>
                    </a:cubicBezTo>
                    <a:close/>
                    <a:moveTo>
                      <a:pt x="2485" y="2059"/>
                    </a:moveTo>
                    <a:cubicBezTo>
                      <a:pt x="2495" y="2048"/>
                      <a:pt x="2511" y="2021"/>
                      <a:pt x="2502" y="2004"/>
                    </a:cubicBezTo>
                    <a:cubicBezTo>
                      <a:pt x="2503" y="2003"/>
                      <a:pt x="2504" y="2000"/>
                      <a:pt x="2503" y="1997"/>
                    </a:cubicBezTo>
                    <a:cubicBezTo>
                      <a:pt x="2511" y="2006"/>
                      <a:pt x="2511" y="2020"/>
                      <a:pt x="2505" y="2033"/>
                    </a:cubicBezTo>
                    <a:cubicBezTo>
                      <a:pt x="2500" y="2045"/>
                      <a:pt x="2492" y="2054"/>
                      <a:pt x="2485" y="2059"/>
                    </a:cubicBezTo>
                    <a:close/>
                    <a:moveTo>
                      <a:pt x="2461" y="1992"/>
                    </a:moveTo>
                    <a:cubicBezTo>
                      <a:pt x="2462" y="1989"/>
                      <a:pt x="2461" y="1985"/>
                      <a:pt x="2458" y="1983"/>
                    </a:cubicBezTo>
                    <a:cubicBezTo>
                      <a:pt x="2455" y="1982"/>
                      <a:pt x="2451" y="1983"/>
                      <a:pt x="2450" y="1986"/>
                    </a:cubicBezTo>
                    <a:cubicBezTo>
                      <a:pt x="2448" y="1989"/>
                      <a:pt x="2450" y="1993"/>
                      <a:pt x="2453" y="1994"/>
                    </a:cubicBezTo>
                    <a:cubicBezTo>
                      <a:pt x="2456" y="1996"/>
                      <a:pt x="2459" y="1995"/>
                      <a:pt x="2461" y="1992"/>
                    </a:cubicBezTo>
                    <a:close/>
                    <a:moveTo>
                      <a:pt x="2479" y="1994"/>
                    </a:moveTo>
                    <a:cubicBezTo>
                      <a:pt x="2481" y="1990"/>
                      <a:pt x="2480" y="1986"/>
                      <a:pt x="2476" y="1984"/>
                    </a:cubicBezTo>
                    <a:cubicBezTo>
                      <a:pt x="2472" y="1982"/>
                      <a:pt x="2468" y="1983"/>
                      <a:pt x="2466" y="1987"/>
                    </a:cubicBezTo>
                    <a:cubicBezTo>
                      <a:pt x="2464" y="1991"/>
                      <a:pt x="2465" y="1996"/>
                      <a:pt x="2469" y="1998"/>
                    </a:cubicBezTo>
                    <a:cubicBezTo>
                      <a:pt x="2473" y="2000"/>
                      <a:pt x="2477" y="1998"/>
                      <a:pt x="2479" y="1994"/>
                    </a:cubicBezTo>
                    <a:close/>
                    <a:moveTo>
                      <a:pt x="2502" y="2002"/>
                    </a:moveTo>
                    <a:cubicBezTo>
                      <a:pt x="2504" y="1997"/>
                      <a:pt x="2502" y="1991"/>
                      <a:pt x="2497" y="1988"/>
                    </a:cubicBezTo>
                    <a:cubicBezTo>
                      <a:pt x="2492" y="1986"/>
                      <a:pt x="2486" y="1988"/>
                      <a:pt x="2483" y="1993"/>
                    </a:cubicBezTo>
                    <a:cubicBezTo>
                      <a:pt x="2481" y="1998"/>
                      <a:pt x="2483" y="2004"/>
                      <a:pt x="2488" y="2006"/>
                    </a:cubicBezTo>
                    <a:cubicBezTo>
                      <a:pt x="2493" y="2009"/>
                      <a:pt x="2499" y="2007"/>
                      <a:pt x="2502" y="2002"/>
                    </a:cubicBezTo>
                    <a:close/>
                    <a:moveTo>
                      <a:pt x="2521" y="2078"/>
                    </a:moveTo>
                    <a:cubicBezTo>
                      <a:pt x="2523" y="2074"/>
                      <a:pt x="2521" y="2070"/>
                      <a:pt x="2518" y="2068"/>
                    </a:cubicBezTo>
                    <a:cubicBezTo>
                      <a:pt x="2514" y="2066"/>
                      <a:pt x="2510" y="2067"/>
                      <a:pt x="2508" y="2071"/>
                    </a:cubicBezTo>
                    <a:cubicBezTo>
                      <a:pt x="2506" y="2074"/>
                      <a:pt x="2507" y="2079"/>
                      <a:pt x="2511" y="2081"/>
                    </a:cubicBezTo>
                    <a:cubicBezTo>
                      <a:pt x="2515" y="2083"/>
                      <a:pt x="2519" y="2081"/>
                      <a:pt x="2521" y="2078"/>
                    </a:cubicBezTo>
                    <a:close/>
                    <a:moveTo>
                      <a:pt x="2061" y="1730"/>
                    </a:moveTo>
                    <a:cubicBezTo>
                      <a:pt x="2055" y="1736"/>
                      <a:pt x="2054" y="1749"/>
                      <a:pt x="2062" y="1752"/>
                    </a:cubicBezTo>
                    <a:cubicBezTo>
                      <a:pt x="2063" y="1758"/>
                      <a:pt x="2059" y="1764"/>
                      <a:pt x="2052" y="1766"/>
                    </a:cubicBezTo>
                    <a:cubicBezTo>
                      <a:pt x="2042" y="1769"/>
                      <a:pt x="2029" y="1762"/>
                      <a:pt x="2025" y="1752"/>
                    </a:cubicBezTo>
                    <a:cubicBezTo>
                      <a:pt x="2024" y="1779"/>
                      <a:pt x="2064" y="1790"/>
                      <a:pt x="2081" y="1769"/>
                    </a:cubicBezTo>
                    <a:cubicBezTo>
                      <a:pt x="2091" y="1757"/>
                      <a:pt x="2091" y="1744"/>
                      <a:pt x="2084" y="1736"/>
                    </a:cubicBezTo>
                    <a:cubicBezTo>
                      <a:pt x="2079" y="1728"/>
                      <a:pt x="2068" y="1724"/>
                      <a:pt x="2061" y="1730"/>
                    </a:cubicBezTo>
                    <a:close/>
                    <a:moveTo>
                      <a:pt x="2111" y="1694"/>
                    </a:moveTo>
                    <a:cubicBezTo>
                      <a:pt x="2114" y="1718"/>
                      <a:pt x="2099" y="1732"/>
                      <a:pt x="2097" y="1743"/>
                    </a:cubicBezTo>
                    <a:cubicBezTo>
                      <a:pt x="2094" y="1755"/>
                      <a:pt x="2108" y="1759"/>
                      <a:pt x="2114" y="1746"/>
                    </a:cubicBezTo>
                    <a:cubicBezTo>
                      <a:pt x="2121" y="1733"/>
                      <a:pt x="2119" y="1711"/>
                      <a:pt x="2111" y="1694"/>
                    </a:cubicBezTo>
                    <a:close/>
                    <a:moveTo>
                      <a:pt x="2143" y="1778"/>
                    </a:moveTo>
                    <a:cubicBezTo>
                      <a:pt x="2137" y="1773"/>
                      <a:pt x="2126" y="1774"/>
                      <a:pt x="2122" y="1777"/>
                    </a:cubicBezTo>
                    <a:cubicBezTo>
                      <a:pt x="2116" y="1771"/>
                      <a:pt x="2124" y="1755"/>
                      <a:pt x="2136" y="1759"/>
                    </a:cubicBezTo>
                    <a:cubicBezTo>
                      <a:pt x="2144" y="1761"/>
                      <a:pt x="2148" y="1772"/>
                      <a:pt x="2143" y="1778"/>
                    </a:cubicBezTo>
                    <a:close/>
                    <a:moveTo>
                      <a:pt x="2133" y="1812"/>
                    </a:moveTo>
                    <a:cubicBezTo>
                      <a:pt x="2136" y="1808"/>
                      <a:pt x="2136" y="1803"/>
                      <a:pt x="2132" y="1800"/>
                    </a:cubicBezTo>
                    <a:cubicBezTo>
                      <a:pt x="2125" y="1795"/>
                      <a:pt x="2117" y="1802"/>
                      <a:pt x="2118" y="1809"/>
                    </a:cubicBezTo>
                    <a:cubicBezTo>
                      <a:pt x="2120" y="1814"/>
                      <a:pt x="2124" y="1816"/>
                      <a:pt x="2122" y="1824"/>
                    </a:cubicBezTo>
                    <a:cubicBezTo>
                      <a:pt x="2126" y="1816"/>
                      <a:pt x="2129" y="1817"/>
                      <a:pt x="2133" y="1812"/>
                    </a:cubicBezTo>
                    <a:close/>
                    <a:moveTo>
                      <a:pt x="2182" y="1748"/>
                    </a:moveTo>
                    <a:cubicBezTo>
                      <a:pt x="2199" y="1760"/>
                      <a:pt x="2237" y="1759"/>
                      <a:pt x="2240" y="1738"/>
                    </a:cubicBezTo>
                    <a:cubicBezTo>
                      <a:pt x="2245" y="1738"/>
                      <a:pt x="2248" y="1744"/>
                      <a:pt x="2246" y="1750"/>
                    </a:cubicBezTo>
                    <a:cubicBezTo>
                      <a:pt x="2244" y="1756"/>
                      <a:pt x="2236" y="1762"/>
                      <a:pt x="2227" y="1760"/>
                    </a:cubicBezTo>
                    <a:cubicBezTo>
                      <a:pt x="2226" y="1768"/>
                      <a:pt x="2200" y="1768"/>
                      <a:pt x="2182" y="1748"/>
                    </a:cubicBezTo>
                    <a:close/>
                    <a:moveTo>
                      <a:pt x="1897" y="1687"/>
                    </a:moveTo>
                    <a:cubicBezTo>
                      <a:pt x="1901" y="1698"/>
                      <a:pt x="1908" y="1706"/>
                      <a:pt x="1920" y="1709"/>
                    </a:cubicBezTo>
                    <a:cubicBezTo>
                      <a:pt x="1928" y="1712"/>
                      <a:pt x="1937" y="1710"/>
                      <a:pt x="1945" y="1706"/>
                    </a:cubicBezTo>
                    <a:cubicBezTo>
                      <a:pt x="1949" y="1704"/>
                      <a:pt x="1951" y="1701"/>
                      <a:pt x="1954" y="1698"/>
                    </a:cubicBezTo>
                    <a:cubicBezTo>
                      <a:pt x="1953" y="1699"/>
                      <a:pt x="1952" y="1700"/>
                      <a:pt x="1951" y="1700"/>
                    </a:cubicBezTo>
                    <a:cubicBezTo>
                      <a:pt x="1944" y="1705"/>
                      <a:pt x="1935" y="1702"/>
                      <a:pt x="1931" y="1695"/>
                    </a:cubicBezTo>
                    <a:cubicBezTo>
                      <a:pt x="1926" y="1688"/>
                      <a:pt x="1929" y="1679"/>
                      <a:pt x="1935" y="1675"/>
                    </a:cubicBezTo>
                    <a:cubicBezTo>
                      <a:pt x="1946" y="1669"/>
                      <a:pt x="1958" y="1676"/>
                      <a:pt x="1958" y="1688"/>
                    </a:cubicBezTo>
                    <a:cubicBezTo>
                      <a:pt x="1958" y="1696"/>
                      <a:pt x="1953" y="1703"/>
                      <a:pt x="1947" y="1708"/>
                    </a:cubicBezTo>
                    <a:cubicBezTo>
                      <a:pt x="1938" y="1713"/>
                      <a:pt x="1928" y="1715"/>
                      <a:pt x="1919" y="1713"/>
                    </a:cubicBezTo>
                    <a:cubicBezTo>
                      <a:pt x="1906" y="1709"/>
                      <a:pt x="1898" y="1700"/>
                      <a:pt x="1893" y="1688"/>
                    </a:cubicBezTo>
                    <a:cubicBezTo>
                      <a:pt x="1890" y="1678"/>
                      <a:pt x="1891" y="1668"/>
                      <a:pt x="1894" y="1660"/>
                    </a:cubicBezTo>
                    <a:cubicBezTo>
                      <a:pt x="1893" y="1661"/>
                      <a:pt x="1891" y="1663"/>
                      <a:pt x="1889" y="1665"/>
                    </a:cubicBezTo>
                    <a:cubicBezTo>
                      <a:pt x="1882" y="1672"/>
                      <a:pt x="1875" y="1677"/>
                      <a:pt x="1866" y="1681"/>
                    </a:cubicBezTo>
                    <a:cubicBezTo>
                      <a:pt x="1863" y="1683"/>
                      <a:pt x="1861" y="1684"/>
                      <a:pt x="1859" y="1685"/>
                    </a:cubicBezTo>
                    <a:cubicBezTo>
                      <a:pt x="1854" y="1686"/>
                      <a:pt x="1850" y="1688"/>
                      <a:pt x="1846" y="1689"/>
                    </a:cubicBezTo>
                    <a:cubicBezTo>
                      <a:pt x="1844" y="1689"/>
                      <a:pt x="1830" y="1691"/>
                      <a:pt x="1830" y="1689"/>
                    </a:cubicBezTo>
                    <a:cubicBezTo>
                      <a:pt x="1830" y="1687"/>
                      <a:pt x="1838" y="1686"/>
                      <a:pt x="1840" y="1686"/>
                    </a:cubicBezTo>
                    <a:cubicBezTo>
                      <a:pt x="1846" y="1684"/>
                      <a:pt x="1851" y="1683"/>
                      <a:pt x="1857" y="1680"/>
                    </a:cubicBezTo>
                    <a:cubicBezTo>
                      <a:pt x="1859" y="1679"/>
                      <a:pt x="1861" y="1678"/>
                      <a:pt x="1864" y="1677"/>
                    </a:cubicBezTo>
                    <a:cubicBezTo>
                      <a:pt x="1872" y="1673"/>
                      <a:pt x="1879" y="1668"/>
                      <a:pt x="1886" y="1662"/>
                    </a:cubicBezTo>
                    <a:cubicBezTo>
                      <a:pt x="1887" y="1662"/>
                      <a:pt x="1887" y="1661"/>
                      <a:pt x="1889" y="1660"/>
                    </a:cubicBezTo>
                    <a:cubicBezTo>
                      <a:pt x="1886" y="1661"/>
                      <a:pt x="1883" y="1662"/>
                      <a:pt x="1881" y="1664"/>
                    </a:cubicBezTo>
                    <a:cubicBezTo>
                      <a:pt x="1873" y="1667"/>
                      <a:pt x="1866" y="1669"/>
                      <a:pt x="1858" y="1669"/>
                    </a:cubicBezTo>
                    <a:cubicBezTo>
                      <a:pt x="1834" y="1669"/>
                      <a:pt x="1823" y="1651"/>
                      <a:pt x="1822" y="1632"/>
                    </a:cubicBezTo>
                    <a:cubicBezTo>
                      <a:pt x="1820" y="1615"/>
                      <a:pt x="1826" y="1597"/>
                      <a:pt x="1840" y="1588"/>
                    </a:cubicBezTo>
                    <a:cubicBezTo>
                      <a:pt x="1853" y="1580"/>
                      <a:pt x="1867" y="1580"/>
                      <a:pt x="1878" y="1590"/>
                    </a:cubicBezTo>
                    <a:cubicBezTo>
                      <a:pt x="1883" y="1594"/>
                      <a:pt x="1886" y="1599"/>
                      <a:pt x="1888" y="1605"/>
                    </a:cubicBezTo>
                    <a:cubicBezTo>
                      <a:pt x="1890" y="1611"/>
                      <a:pt x="1890" y="1615"/>
                      <a:pt x="1887" y="1620"/>
                    </a:cubicBezTo>
                    <a:cubicBezTo>
                      <a:pt x="1884" y="1626"/>
                      <a:pt x="1879" y="1630"/>
                      <a:pt x="1873" y="1631"/>
                    </a:cubicBezTo>
                    <a:cubicBezTo>
                      <a:pt x="1868" y="1632"/>
                      <a:pt x="1865" y="1631"/>
                      <a:pt x="1862" y="1628"/>
                    </a:cubicBezTo>
                    <a:cubicBezTo>
                      <a:pt x="1858" y="1625"/>
                      <a:pt x="1857" y="1621"/>
                      <a:pt x="1857" y="1616"/>
                    </a:cubicBezTo>
                    <a:cubicBezTo>
                      <a:pt x="1857" y="1611"/>
                      <a:pt x="1860" y="1606"/>
                      <a:pt x="1865" y="1605"/>
                    </a:cubicBezTo>
                    <a:cubicBezTo>
                      <a:pt x="1870" y="1603"/>
                      <a:pt x="1875" y="1605"/>
                      <a:pt x="1878" y="1610"/>
                    </a:cubicBezTo>
                    <a:cubicBezTo>
                      <a:pt x="1881" y="1615"/>
                      <a:pt x="1880" y="1622"/>
                      <a:pt x="1874" y="1625"/>
                    </a:cubicBezTo>
                    <a:cubicBezTo>
                      <a:pt x="1869" y="1628"/>
                      <a:pt x="1862" y="1627"/>
                      <a:pt x="1859" y="1621"/>
                    </a:cubicBezTo>
                    <a:cubicBezTo>
                      <a:pt x="1858" y="1619"/>
                      <a:pt x="1857" y="1617"/>
                      <a:pt x="1857" y="1615"/>
                    </a:cubicBezTo>
                    <a:cubicBezTo>
                      <a:pt x="1857" y="1615"/>
                      <a:pt x="1857" y="1616"/>
                      <a:pt x="1857" y="1616"/>
                    </a:cubicBezTo>
                    <a:cubicBezTo>
                      <a:pt x="1857" y="1621"/>
                      <a:pt x="1859" y="1625"/>
                      <a:pt x="1862" y="1628"/>
                    </a:cubicBezTo>
                    <a:cubicBezTo>
                      <a:pt x="1865" y="1630"/>
                      <a:pt x="1869" y="1631"/>
                      <a:pt x="1872" y="1631"/>
                    </a:cubicBezTo>
                    <a:cubicBezTo>
                      <a:pt x="1879" y="1630"/>
                      <a:pt x="1884" y="1626"/>
                      <a:pt x="1886" y="1620"/>
                    </a:cubicBezTo>
                    <a:cubicBezTo>
                      <a:pt x="1888" y="1615"/>
                      <a:pt x="1888" y="1611"/>
                      <a:pt x="1887" y="1606"/>
                    </a:cubicBezTo>
                    <a:cubicBezTo>
                      <a:pt x="1885" y="1600"/>
                      <a:pt x="1882" y="1595"/>
                      <a:pt x="1877" y="1591"/>
                    </a:cubicBezTo>
                    <a:cubicBezTo>
                      <a:pt x="1866" y="1583"/>
                      <a:pt x="1853" y="1582"/>
                      <a:pt x="1842" y="1590"/>
                    </a:cubicBezTo>
                    <a:cubicBezTo>
                      <a:pt x="1828" y="1599"/>
                      <a:pt x="1823" y="1617"/>
                      <a:pt x="1825" y="1633"/>
                    </a:cubicBezTo>
                    <a:cubicBezTo>
                      <a:pt x="1827" y="1650"/>
                      <a:pt x="1837" y="1665"/>
                      <a:pt x="1857" y="1665"/>
                    </a:cubicBezTo>
                    <a:cubicBezTo>
                      <a:pt x="1865" y="1664"/>
                      <a:pt x="1871" y="1662"/>
                      <a:pt x="1879" y="1659"/>
                    </a:cubicBezTo>
                    <a:cubicBezTo>
                      <a:pt x="1883" y="1657"/>
                      <a:pt x="1887" y="1655"/>
                      <a:pt x="1891" y="1652"/>
                    </a:cubicBezTo>
                    <a:cubicBezTo>
                      <a:pt x="1906" y="1643"/>
                      <a:pt x="1917" y="1630"/>
                      <a:pt x="1933" y="1623"/>
                    </a:cubicBezTo>
                    <a:cubicBezTo>
                      <a:pt x="1949" y="1617"/>
                      <a:pt x="1966" y="1618"/>
                      <a:pt x="1984" y="1626"/>
                    </a:cubicBezTo>
                    <a:cubicBezTo>
                      <a:pt x="1993" y="1630"/>
                      <a:pt x="1999" y="1635"/>
                      <a:pt x="2005" y="1642"/>
                    </a:cubicBezTo>
                    <a:cubicBezTo>
                      <a:pt x="2008" y="1645"/>
                      <a:pt x="2010" y="1648"/>
                      <a:pt x="2012" y="1651"/>
                    </a:cubicBezTo>
                    <a:cubicBezTo>
                      <a:pt x="2012" y="1648"/>
                      <a:pt x="2013" y="1645"/>
                      <a:pt x="2014" y="1642"/>
                    </a:cubicBezTo>
                    <a:cubicBezTo>
                      <a:pt x="2017" y="1631"/>
                      <a:pt x="2026" y="1624"/>
                      <a:pt x="2038" y="1623"/>
                    </a:cubicBezTo>
                    <a:cubicBezTo>
                      <a:pt x="2048" y="1622"/>
                      <a:pt x="2059" y="1626"/>
                      <a:pt x="2064" y="1635"/>
                    </a:cubicBezTo>
                    <a:cubicBezTo>
                      <a:pt x="2069" y="1644"/>
                      <a:pt x="2068" y="1653"/>
                      <a:pt x="2062" y="1660"/>
                    </a:cubicBezTo>
                    <a:cubicBezTo>
                      <a:pt x="2059" y="1664"/>
                      <a:pt x="2054" y="1666"/>
                      <a:pt x="2049" y="1666"/>
                    </a:cubicBezTo>
                    <a:cubicBezTo>
                      <a:pt x="2046" y="1666"/>
                      <a:pt x="2043" y="1665"/>
                      <a:pt x="2040" y="1663"/>
                    </a:cubicBezTo>
                    <a:cubicBezTo>
                      <a:pt x="2036" y="1660"/>
                      <a:pt x="2034" y="1654"/>
                      <a:pt x="2036" y="1650"/>
                    </a:cubicBezTo>
                    <a:cubicBezTo>
                      <a:pt x="2039" y="1644"/>
                      <a:pt x="2045" y="1642"/>
                      <a:pt x="2051" y="1644"/>
                    </a:cubicBezTo>
                    <a:cubicBezTo>
                      <a:pt x="2056" y="1647"/>
                      <a:pt x="2058" y="1653"/>
                      <a:pt x="2056" y="1659"/>
                    </a:cubicBezTo>
                    <a:cubicBezTo>
                      <a:pt x="2054" y="1663"/>
                      <a:pt x="2049" y="1666"/>
                      <a:pt x="2044" y="1665"/>
                    </a:cubicBezTo>
                    <a:cubicBezTo>
                      <a:pt x="2051" y="1667"/>
                      <a:pt x="2058" y="1664"/>
                      <a:pt x="2062" y="1659"/>
                    </a:cubicBezTo>
                    <a:cubicBezTo>
                      <a:pt x="2067" y="1653"/>
                      <a:pt x="2068" y="1644"/>
                      <a:pt x="2063" y="1636"/>
                    </a:cubicBezTo>
                    <a:cubicBezTo>
                      <a:pt x="2058" y="1627"/>
                      <a:pt x="2048" y="1623"/>
                      <a:pt x="2038" y="1624"/>
                    </a:cubicBezTo>
                    <a:cubicBezTo>
                      <a:pt x="2032" y="1625"/>
                      <a:pt x="2026" y="1628"/>
                      <a:pt x="2022" y="1632"/>
                    </a:cubicBezTo>
                    <a:cubicBezTo>
                      <a:pt x="2008" y="1646"/>
                      <a:pt x="2022" y="1664"/>
                      <a:pt x="2022" y="1686"/>
                    </a:cubicBezTo>
                    <a:cubicBezTo>
                      <a:pt x="2023" y="1709"/>
                      <a:pt x="2015" y="1732"/>
                      <a:pt x="2001" y="1749"/>
                    </a:cubicBezTo>
                    <a:cubicBezTo>
                      <a:pt x="2016" y="1723"/>
                      <a:pt x="2025" y="1695"/>
                      <a:pt x="2015" y="1666"/>
                    </a:cubicBezTo>
                    <a:cubicBezTo>
                      <a:pt x="2012" y="1657"/>
                      <a:pt x="2008" y="1651"/>
                      <a:pt x="2002" y="1645"/>
                    </a:cubicBezTo>
                    <a:cubicBezTo>
                      <a:pt x="1996" y="1638"/>
                      <a:pt x="1990" y="1634"/>
                      <a:pt x="1982" y="1630"/>
                    </a:cubicBezTo>
                    <a:cubicBezTo>
                      <a:pt x="1958" y="1619"/>
                      <a:pt x="1935" y="1624"/>
                      <a:pt x="1916" y="1640"/>
                    </a:cubicBezTo>
                    <a:cubicBezTo>
                      <a:pt x="1901" y="1652"/>
                      <a:pt x="1892" y="1667"/>
                      <a:pt x="1897" y="1687"/>
                    </a:cubicBezTo>
                    <a:close/>
                    <a:moveTo>
                      <a:pt x="1692" y="1715"/>
                    </a:moveTo>
                    <a:cubicBezTo>
                      <a:pt x="1693" y="1712"/>
                      <a:pt x="1696" y="1711"/>
                      <a:pt x="1699" y="1712"/>
                    </a:cubicBezTo>
                    <a:cubicBezTo>
                      <a:pt x="1702" y="1714"/>
                      <a:pt x="1703" y="1717"/>
                      <a:pt x="1701" y="1719"/>
                    </a:cubicBezTo>
                    <a:cubicBezTo>
                      <a:pt x="1700" y="1722"/>
                      <a:pt x="1697" y="1723"/>
                      <a:pt x="1695" y="1722"/>
                    </a:cubicBezTo>
                    <a:cubicBezTo>
                      <a:pt x="1692" y="1720"/>
                      <a:pt x="1691" y="1717"/>
                      <a:pt x="1692" y="1715"/>
                    </a:cubicBezTo>
                    <a:close/>
                    <a:moveTo>
                      <a:pt x="1825" y="1748"/>
                    </a:moveTo>
                    <a:cubicBezTo>
                      <a:pt x="1828" y="1752"/>
                      <a:pt x="1834" y="1756"/>
                      <a:pt x="1839" y="1753"/>
                    </a:cubicBezTo>
                    <a:cubicBezTo>
                      <a:pt x="1842" y="1752"/>
                      <a:pt x="1843" y="1749"/>
                      <a:pt x="1843" y="1746"/>
                    </a:cubicBezTo>
                    <a:cubicBezTo>
                      <a:pt x="1843" y="1743"/>
                      <a:pt x="1840" y="1740"/>
                      <a:pt x="1837" y="1740"/>
                    </a:cubicBezTo>
                    <a:cubicBezTo>
                      <a:pt x="1834" y="1741"/>
                      <a:pt x="1832" y="1743"/>
                      <a:pt x="1832" y="1746"/>
                    </a:cubicBezTo>
                    <a:cubicBezTo>
                      <a:pt x="1829" y="1741"/>
                      <a:pt x="1836" y="1734"/>
                      <a:pt x="1843" y="1739"/>
                    </a:cubicBezTo>
                    <a:cubicBezTo>
                      <a:pt x="1846" y="1741"/>
                      <a:pt x="1848" y="1745"/>
                      <a:pt x="1847" y="1749"/>
                    </a:cubicBezTo>
                    <a:cubicBezTo>
                      <a:pt x="1844" y="1757"/>
                      <a:pt x="1837" y="1759"/>
                      <a:pt x="1830" y="1757"/>
                    </a:cubicBezTo>
                    <a:cubicBezTo>
                      <a:pt x="1824" y="1755"/>
                      <a:pt x="1821" y="1748"/>
                      <a:pt x="1821" y="1741"/>
                    </a:cubicBezTo>
                    <a:cubicBezTo>
                      <a:pt x="1820" y="1760"/>
                      <a:pt x="1838" y="1785"/>
                      <a:pt x="1849" y="1793"/>
                    </a:cubicBezTo>
                    <a:cubicBezTo>
                      <a:pt x="1848" y="1793"/>
                      <a:pt x="1846" y="1794"/>
                      <a:pt x="1846" y="1795"/>
                    </a:cubicBezTo>
                    <a:cubicBezTo>
                      <a:pt x="1828" y="1782"/>
                      <a:pt x="1814" y="1755"/>
                      <a:pt x="1818" y="1738"/>
                    </a:cubicBezTo>
                    <a:cubicBezTo>
                      <a:pt x="1800" y="1756"/>
                      <a:pt x="1785" y="1765"/>
                      <a:pt x="1775" y="1779"/>
                    </a:cubicBezTo>
                    <a:cubicBezTo>
                      <a:pt x="1770" y="1786"/>
                      <a:pt x="1767" y="1794"/>
                      <a:pt x="1769" y="1802"/>
                    </a:cubicBezTo>
                    <a:cubicBezTo>
                      <a:pt x="1768" y="1802"/>
                      <a:pt x="1766" y="1805"/>
                      <a:pt x="1766" y="1807"/>
                    </a:cubicBezTo>
                    <a:cubicBezTo>
                      <a:pt x="1761" y="1798"/>
                      <a:pt x="1765" y="1785"/>
                      <a:pt x="1773" y="1775"/>
                    </a:cubicBezTo>
                    <a:cubicBezTo>
                      <a:pt x="1774" y="1774"/>
                      <a:pt x="1775" y="1774"/>
                      <a:pt x="1775" y="1773"/>
                    </a:cubicBezTo>
                    <a:cubicBezTo>
                      <a:pt x="1761" y="1780"/>
                      <a:pt x="1749" y="1797"/>
                      <a:pt x="1745" y="1814"/>
                    </a:cubicBezTo>
                    <a:cubicBezTo>
                      <a:pt x="1743" y="1821"/>
                      <a:pt x="1742" y="1830"/>
                      <a:pt x="1745" y="1836"/>
                    </a:cubicBezTo>
                    <a:cubicBezTo>
                      <a:pt x="1747" y="1840"/>
                      <a:pt x="1753" y="1843"/>
                      <a:pt x="1757" y="1841"/>
                    </a:cubicBezTo>
                    <a:cubicBezTo>
                      <a:pt x="1758" y="1840"/>
                      <a:pt x="1759" y="1839"/>
                      <a:pt x="1759" y="1837"/>
                    </a:cubicBezTo>
                    <a:cubicBezTo>
                      <a:pt x="1758" y="1836"/>
                      <a:pt x="1757" y="1835"/>
                      <a:pt x="1756" y="1835"/>
                    </a:cubicBezTo>
                    <a:cubicBezTo>
                      <a:pt x="1755" y="1835"/>
                      <a:pt x="1754" y="1835"/>
                      <a:pt x="1753" y="1836"/>
                    </a:cubicBezTo>
                    <a:cubicBezTo>
                      <a:pt x="1752" y="1837"/>
                      <a:pt x="1753" y="1839"/>
                      <a:pt x="1754" y="1839"/>
                    </a:cubicBezTo>
                    <a:cubicBezTo>
                      <a:pt x="1755" y="1839"/>
                      <a:pt x="1756" y="1839"/>
                      <a:pt x="1756" y="1838"/>
                    </a:cubicBezTo>
                    <a:cubicBezTo>
                      <a:pt x="1756" y="1839"/>
                      <a:pt x="1756" y="1840"/>
                      <a:pt x="1754" y="1840"/>
                    </a:cubicBezTo>
                    <a:cubicBezTo>
                      <a:pt x="1753" y="1840"/>
                      <a:pt x="1751" y="1839"/>
                      <a:pt x="1751" y="1838"/>
                    </a:cubicBezTo>
                    <a:cubicBezTo>
                      <a:pt x="1750" y="1835"/>
                      <a:pt x="1752" y="1832"/>
                      <a:pt x="1754" y="1832"/>
                    </a:cubicBezTo>
                    <a:cubicBezTo>
                      <a:pt x="1756" y="1831"/>
                      <a:pt x="1758" y="1831"/>
                      <a:pt x="1760" y="1832"/>
                    </a:cubicBezTo>
                    <a:cubicBezTo>
                      <a:pt x="1762" y="1833"/>
                      <a:pt x="1762" y="1835"/>
                      <a:pt x="1763" y="1837"/>
                    </a:cubicBezTo>
                    <a:cubicBezTo>
                      <a:pt x="1763" y="1840"/>
                      <a:pt x="1762" y="1842"/>
                      <a:pt x="1759" y="1843"/>
                    </a:cubicBezTo>
                    <a:cubicBezTo>
                      <a:pt x="1754" y="1846"/>
                      <a:pt x="1749" y="1843"/>
                      <a:pt x="1746" y="1840"/>
                    </a:cubicBezTo>
                    <a:cubicBezTo>
                      <a:pt x="1745" y="1838"/>
                      <a:pt x="1743" y="1835"/>
                      <a:pt x="1743" y="1833"/>
                    </a:cubicBezTo>
                    <a:cubicBezTo>
                      <a:pt x="1744" y="1844"/>
                      <a:pt x="1750" y="1851"/>
                      <a:pt x="1758" y="1855"/>
                    </a:cubicBezTo>
                    <a:cubicBezTo>
                      <a:pt x="1764" y="1858"/>
                      <a:pt x="1770" y="1859"/>
                      <a:pt x="1775" y="1856"/>
                    </a:cubicBezTo>
                    <a:cubicBezTo>
                      <a:pt x="1776" y="1856"/>
                      <a:pt x="1776" y="1856"/>
                      <a:pt x="1776" y="1856"/>
                    </a:cubicBezTo>
                    <a:cubicBezTo>
                      <a:pt x="1770" y="1857"/>
                      <a:pt x="1764" y="1853"/>
                      <a:pt x="1767" y="1846"/>
                    </a:cubicBezTo>
                    <a:cubicBezTo>
                      <a:pt x="1769" y="1840"/>
                      <a:pt x="1779" y="1834"/>
                      <a:pt x="1772" y="1821"/>
                    </a:cubicBezTo>
                    <a:cubicBezTo>
                      <a:pt x="1778" y="1825"/>
                      <a:pt x="1783" y="1831"/>
                      <a:pt x="1785" y="1837"/>
                    </a:cubicBezTo>
                    <a:cubicBezTo>
                      <a:pt x="1786" y="1843"/>
                      <a:pt x="1785" y="1851"/>
                      <a:pt x="1780" y="1855"/>
                    </a:cubicBezTo>
                    <a:cubicBezTo>
                      <a:pt x="1774" y="1860"/>
                      <a:pt x="1764" y="1860"/>
                      <a:pt x="1757" y="1857"/>
                    </a:cubicBezTo>
                    <a:cubicBezTo>
                      <a:pt x="1747" y="1851"/>
                      <a:pt x="1741" y="1841"/>
                      <a:pt x="1741" y="1830"/>
                    </a:cubicBezTo>
                    <a:cubicBezTo>
                      <a:pt x="1740" y="1820"/>
                      <a:pt x="1745" y="1804"/>
                      <a:pt x="1751" y="1795"/>
                    </a:cubicBezTo>
                    <a:cubicBezTo>
                      <a:pt x="1755" y="1787"/>
                      <a:pt x="1764" y="1778"/>
                      <a:pt x="1771" y="1773"/>
                    </a:cubicBezTo>
                    <a:cubicBezTo>
                      <a:pt x="1766" y="1775"/>
                      <a:pt x="1760" y="1776"/>
                      <a:pt x="1754" y="1776"/>
                    </a:cubicBezTo>
                    <a:cubicBezTo>
                      <a:pt x="1741" y="1776"/>
                      <a:pt x="1731" y="1773"/>
                      <a:pt x="1720" y="1766"/>
                    </a:cubicBezTo>
                    <a:cubicBezTo>
                      <a:pt x="1716" y="1763"/>
                      <a:pt x="1713" y="1761"/>
                      <a:pt x="1710" y="1758"/>
                    </a:cubicBezTo>
                    <a:cubicBezTo>
                      <a:pt x="1711" y="1757"/>
                      <a:pt x="1712" y="1757"/>
                      <a:pt x="1713" y="1756"/>
                    </a:cubicBezTo>
                    <a:cubicBezTo>
                      <a:pt x="1716" y="1758"/>
                      <a:pt x="1719" y="1761"/>
                      <a:pt x="1722" y="1763"/>
                    </a:cubicBezTo>
                    <a:cubicBezTo>
                      <a:pt x="1732" y="1769"/>
                      <a:pt x="1741" y="1772"/>
                      <a:pt x="1754" y="1772"/>
                    </a:cubicBezTo>
                    <a:cubicBezTo>
                      <a:pt x="1770" y="1770"/>
                      <a:pt x="1783" y="1763"/>
                      <a:pt x="1795" y="1754"/>
                    </a:cubicBezTo>
                    <a:cubicBezTo>
                      <a:pt x="1791" y="1755"/>
                      <a:pt x="1787" y="1756"/>
                      <a:pt x="1783" y="1757"/>
                    </a:cubicBezTo>
                    <a:cubicBezTo>
                      <a:pt x="1783" y="1757"/>
                      <a:pt x="1783" y="1757"/>
                      <a:pt x="1783" y="1757"/>
                    </a:cubicBezTo>
                    <a:cubicBezTo>
                      <a:pt x="1775" y="1758"/>
                      <a:pt x="1766" y="1758"/>
                      <a:pt x="1759" y="1753"/>
                    </a:cubicBezTo>
                    <a:cubicBezTo>
                      <a:pt x="1767" y="1755"/>
                      <a:pt x="1774" y="1756"/>
                      <a:pt x="1783" y="1754"/>
                    </a:cubicBezTo>
                    <a:cubicBezTo>
                      <a:pt x="1783" y="1754"/>
                      <a:pt x="1783" y="1754"/>
                      <a:pt x="1783" y="1754"/>
                    </a:cubicBezTo>
                    <a:cubicBezTo>
                      <a:pt x="1800" y="1751"/>
                      <a:pt x="1803" y="1747"/>
                      <a:pt x="1815" y="1735"/>
                    </a:cubicBezTo>
                    <a:cubicBezTo>
                      <a:pt x="1833" y="1715"/>
                      <a:pt x="1851" y="1693"/>
                      <a:pt x="1874" y="1684"/>
                    </a:cubicBezTo>
                    <a:cubicBezTo>
                      <a:pt x="1860" y="1692"/>
                      <a:pt x="1814" y="1729"/>
                      <a:pt x="1825" y="1748"/>
                    </a:cubicBezTo>
                    <a:close/>
                    <a:moveTo>
                      <a:pt x="1771" y="1754"/>
                    </a:moveTo>
                    <a:cubicBezTo>
                      <a:pt x="1773" y="1742"/>
                      <a:pt x="1755" y="1741"/>
                      <a:pt x="1750" y="1740"/>
                    </a:cubicBezTo>
                    <a:cubicBezTo>
                      <a:pt x="1745" y="1739"/>
                      <a:pt x="1743" y="1737"/>
                      <a:pt x="1741" y="1733"/>
                    </a:cubicBezTo>
                    <a:cubicBezTo>
                      <a:pt x="1740" y="1739"/>
                      <a:pt x="1744" y="1751"/>
                      <a:pt x="1748" y="1755"/>
                    </a:cubicBezTo>
                    <a:cubicBezTo>
                      <a:pt x="1753" y="1762"/>
                      <a:pt x="1761" y="1765"/>
                      <a:pt x="1769" y="1758"/>
                    </a:cubicBezTo>
                    <a:cubicBezTo>
                      <a:pt x="1765" y="1758"/>
                      <a:pt x="1758" y="1755"/>
                      <a:pt x="1756" y="1751"/>
                    </a:cubicBezTo>
                    <a:cubicBezTo>
                      <a:pt x="1758" y="1752"/>
                      <a:pt x="1765" y="1755"/>
                      <a:pt x="1771" y="1754"/>
                    </a:cubicBezTo>
                    <a:close/>
                    <a:moveTo>
                      <a:pt x="1802" y="1823"/>
                    </a:moveTo>
                    <a:cubicBezTo>
                      <a:pt x="1800" y="1825"/>
                      <a:pt x="1800" y="1829"/>
                      <a:pt x="1802" y="1831"/>
                    </a:cubicBezTo>
                    <a:cubicBezTo>
                      <a:pt x="1804" y="1833"/>
                      <a:pt x="1808" y="1833"/>
                      <a:pt x="1810" y="1830"/>
                    </a:cubicBezTo>
                    <a:cubicBezTo>
                      <a:pt x="1812" y="1828"/>
                      <a:pt x="1812" y="1825"/>
                      <a:pt x="1810" y="1822"/>
                    </a:cubicBezTo>
                    <a:cubicBezTo>
                      <a:pt x="1807" y="1820"/>
                      <a:pt x="1804" y="1820"/>
                      <a:pt x="1802" y="1823"/>
                    </a:cubicBezTo>
                    <a:close/>
                    <a:moveTo>
                      <a:pt x="1786" y="1816"/>
                    </a:moveTo>
                    <a:cubicBezTo>
                      <a:pt x="1783" y="1819"/>
                      <a:pt x="1784" y="1823"/>
                      <a:pt x="1786" y="1826"/>
                    </a:cubicBezTo>
                    <a:cubicBezTo>
                      <a:pt x="1789" y="1828"/>
                      <a:pt x="1794" y="1828"/>
                      <a:pt x="1796" y="1825"/>
                    </a:cubicBezTo>
                    <a:cubicBezTo>
                      <a:pt x="1799" y="1823"/>
                      <a:pt x="1799" y="1818"/>
                      <a:pt x="1796" y="1815"/>
                    </a:cubicBezTo>
                    <a:cubicBezTo>
                      <a:pt x="1793" y="1813"/>
                      <a:pt x="1789" y="1813"/>
                      <a:pt x="1786" y="1816"/>
                    </a:cubicBezTo>
                    <a:close/>
                    <a:moveTo>
                      <a:pt x="1768" y="1803"/>
                    </a:moveTo>
                    <a:cubicBezTo>
                      <a:pt x="1765" y="1807"/>
                      <a:pt x="1765" y="1813"/>
                      <a:pt x="1769" y="1816"/>
                    </a:cubicBezTo>
                    <a:cubicBezTo>
                      <a:pt x="1773" y="1820"/>
                      <a:pt x="1779" y="1820"/>
                      <a:pt x="1782" y="1816"/>
                    </a:cubicBezTo>
                    <a:cubicBezTo>
                      <a:pt x="1786" y="1812"/>
                      <a:pt x="1786" y="1806"/>
                      <a:pt x="1782" y="1803"/>
                    </a:cubicBezTo>
                    <a:cubicBezTo>
                      <a:pt x="1778" y="1799"/>
                      <a:pt x="1772" y="1799"/>
                      <a:pt x="1768" y="1803"/>
                    </a:cubicBezTo>
                    <a:close/>
                    <a:moveTo>
                      <a:pt x="1694" y="1743"/>
                    </a:moveTo>
                    <a:cubicBezTo>
                      <a:pt x="1697" y="1738"/>
                      <a:pt x="1703" y="1736"/>
                      <a:pt x="1708" y="1739"/>
                    </a:cubicBezTo>
                    <a:cubicBezTo>
                      <a:pt x="1713" y="1741"/>
                      <a:pt x="1715" y="1747"/>
                      <a:pt x="1713" y="1752"/>
                    </a:cubicBezTo>
                    <a:cubicBezTo>
                      <a:pt x="1710" y="1757"/>
                      <a:pt x="1704" y="1760"/>
                      <a:pt x="1699" y="1757"/>
                    </a:cubicBezTo>
                    <a:cubicBezTo>
                      <a:pt x="1694" y="1755"/>
                      <a:pt x="1692" y="1749"/>
                      <a:pt x="1694" y="1743"/>
                    </a:cubicBezTo>
                    <a:close/>
                    <a:moveTo>
                      <a:pt x="1690" y="1728"/>
                    </a:moveTo>
                    <a:cubicBezTo>
                      <a:pt x="1691" y="1724"/>
                      <a:pt x="1695" y="1723"/>
                      <a:pt x="1698" y="1724"/>
                    </a:cubicBezTo>
                    <a:cubicBezTo>
                      <a:pt x="1702" y="1726"/>
                      <a:pt x="1703" y="1730"/>
                      <a:pt x="1702" y="1733"/>
                    </a:cubicBezTo>
                    <a:cubicBezTo>
                      <a:pt x="1700" y="1737"/>
                      <a:pt x="1696" y="1738"/>
                      <a:pt x="1693" y="1736"/>
                    </a:cubicBezTo>
                    <a:cubicBezTo>
                      <a:pt x="1689" y="1735"/>
                      <a:pt x="1688" y="1731"/>
                      <a:pt x="1690" y="1728"/>
                    </a:cubicBezTo>
                    <a:close/>
                    <a:moveTo>
                      <a:pt x="1815" y="1606"/>
                    </a:moveTo>
                    <a:cubicBezTo>
                      <a:pt x="1827" y="1597"/>
                      <a:pt x="1837" y="1585"/>
                      <a:pt x="1840" y="1572"/>
                    </a:cubicBezTo>
                    <a:cubicBezTo>
                      <a:pt x="1844" y="1559"/>
                      <a:pt x="1840" y="1544"/>
                      <a:pt x="1829" y="1535"/>
                    </a:cubicBezTo>
                    <a:cubicBezTo>
                      <a:pt x="1823" y="1530"/>
                      <a:pt x="1814" y="1528"/>
                      <a:pt x="1807" y="1527"/>
                    </a:cubicBezTo>
                    <a:cubicBezTo>
                      <a:pt x="1797" y="1528"/>
                      <a:pt x="1791" y="1529"/>
                      <a:pt x="1783" y="1533"/>
                    </a:cubicBezTo>
                    <a:cubicBezTo>
                      <a:pt x="1775" y="1537"/>
                      <a:pt x="1770" y="1542"/>
                      <a:pt x="1764" y="1549"/>
                    </a:cubicBezTo>
                    <a:cubicBezTo>
                      <a:pt x="1762" y="1552"/>
                      <a:pt x="1760" y="1555"/>
                      <a:pt x="1758" y="1558"/>
                    </a:cubicBezTo>
                    <a:cubicBezTo>
                      <a:pt x="1753" y="1567"/>
                      <a:pt x="1751" y="1575"/>
                      <a:pt x="1749" y="1586"/>
                    </a:cubicBezTo>
                    <a:cubicBezTo>
                      <a:pt x="1748" y="1600"/>
                      <a:pt x="1749" y="1612"/>
                      <a:pt x="1755" y="1625"/>
                    </a:cubicBezTo>
                    <a:cubicBezTo>
                      <a:pt x="1756" y="1626"/>
                      <a:pt x="1756" y="1627"/>
                      <a:pt x="1757" y="1628"/>
                    </a:cubicBezTo>
                    <a:cubicBezTo>
                      <a:pt x="1748" y="1623"/>
                      <a:pt x="1737" y="1620"/>
                      <a:pt x="1727" y="1620"/>
                    </a:cubicBezTo>
                    <a:cubicBezTo>
                      <a:pt x="1714" y="1620"/>
                      <a:pt x="1702" y="1624"/>
                      <a:pt x="1693" y="1633"/>
                    </a:cubicBezTo>
                    <a:cubicBezTo>
                      <a:pt x="1690" y="1637"/>
                      <a:pt x="1687" y="1642"/>
                      <a:pt x="1685" y="1648"/>
                    </a:cubicBezTo>
                    <a:cubicBezTo>
                      <a:pt x="1688" y="1642"/>
                      <a:pt x="1691" y="1638"/>
                      <a:pt x="1694" y="1635"/>
                    </a:cubicBezTo>
                    <a:cubicBezTo>
                      <a:pt x="1703" y="1626"/>
                      <a:pt x="1714" y="1623"/>
                      <a:pt x="1727" y="1623"/>
                    </a:cubicBezTo>
                    <a:cubicBezTo>
                      <a:pt x="1736" y="1624"/>
                      <a:pt x="1743" y="1626"/>
                      <a:pt x="1749" y="1630"/>
                    </a:cubicBezTo>
                    <a:cubicBezTo>
                      <a:pt x="1763" y="1636"/>
                      <a:pt x="1770" y="1646"/>
                      <a:pt x="1782" y="1654"/>
                    </a:cubicBezTo>
                    <a:cubicBezTo>
                      <a:pt x="1783" y="1655"/>
                      <a:pt x="1783" y="1655"/>
                      <a:pt x="1783" y="1655"/>
                    </a:cubicBezTo>
                    <a:cubicBezTo>
                      <a:pt x="1790" y="1659"/>
                      <a:pt x="1797" y="1662"/>
                      <a:pt x="1805" y="1665"/>
                    </a:cubicBezTo>
                    <a:cubicBezTo>
                      <a:pt x="1807" y="1665"/>
                      <a:pt x="1825" y="1671"/>
                      <a:pt x="1827" y="1668"/>
                    </a:cubicBezTo>
                    <a:cubicBezTo>
                      <a:pt x="1826" y="1667"/>
                      <a:pt x="1814" y="1663"/>
                      <a:pt x="1812" y="1663"/>
                    </a:cubicBezTo>
                    <a:cubicBezTo>
                      <a:pt x="1803" y="1659"/>
                      <a:pt x="1795" y="1656"/>
                      <a:pt x="1786" y="1651"/>
                    </a:cubicBezTo>
                    <a:cubicBezTo>
                      <a:pt x="1785" y="1650"/>
                      <a:pt x="1785" y="1650"/>
                      <a:pt x="1785" y="1650"/>
                    </a:cubicBezTo>
                    <a:cubicBezTo>
                      <a:pt x="1773" y="1643"/>
                      <a:pt x="1765" y="1636"/>
                      <a:pt x="1759" y="1623"/>
                    </a:cubicBezTo>
                    <a:cubicBezTo>
                      <a:pt x="1752" y="1609"/>
                      <a:pt x="1749" y="1592"/>
                      <a:pt x="1757" y="1577"/>
                    </a:cubicBezTo>
                    <a:cubicBezTo>
                      <a:pt x="1761" y="1569"/>
                      <a:pt x="1772" y="1560"/>
                      <a:pt x="1781" y="1565"/>
                    </a:cubicBezTo>
                    <a:cubicBezTo>
                      <a:pt x="1785" y="1566"/>
                      <a:pt x="1786" y="1570"/>
                      <a:pt x="1786" y="1573"/>
                    </a:cubicBezTo>
                    <a:cubicBezTo>
                      <a:pt x="1785" y="1576"/>
                      <a:pt x="1783" y="1578"/>
                      <a:pt x="1780" y="1579"/>
                    </a:cubicBezTo>
                    <a:cubicBezTo>
                      <a:pt x="1777" y="1579"/>
                      <a:pt x="1775" y="1578"/>
                      <a:pt x="1774" y="1576"/>
                    </a:cubicBezTo>
                    <a:cubicBezTo>
                      <a:pt x="1772" y="1574"/>
                      <a:pt x="1773" y="1570"/>
                      <a:pt x="1776" y="1570"/>
                    </a:cubicBezTo>
                    <a:cubicBezTo>
                      <a:pt x="1777" y="1569"/>
                      <a:pt x="1779" y="1569"/>
                      <a:pt x="1780" y="1571"/>
                    </a:cubicBezTo>
                    <a:cubicBezTo>
                      <a:pt x="1780" y="1568"/>
                      <a:pt x="1779" y="1567"/>
                      <a:pt x="1776" y="1567"/>
                    </a:cubicBezTo>
                    <a:cubicBezTo>
                      <a:pt x="1773" y="1567"/>
                      <a:pt x="1770" y="1569"/>
                      <a:pt x="1769" y="1572"/>
                    </a:cubicBezTo>
                    <a:cubicBezTo>
                      <a:pt x="1767" y="1578"/>
                      <a:pt x="1771" y="1584"/>
                      <a:pt x="1776" y="1585"/>
                    </a:cubicBezTo>
                    <a:cubicBezTo>
                      <a:pt x="1780" y="1587"/>
                      <a:pt x="1785" y="1586"/>
                      <a:pt x="1788" y="1583"/>
                    </a:cubicBezTo>
                    <a:cubicBezTo>
                      <a:pt x="1792" y="1581"/>
                      <a:pt x="1794" y="1577"/>
                      <a:pt x="1794" y="1573"/>
                    </a:cubicBezTo>
                    <a:cubicBezTo>
                      <a:pt x="1794" y="1568"/>
                      <a:pt x="1791" y="1562"/>
                      <a:pt x="1786" y="1560"/>
                    </a:cubicBezTo>
                    <a:cubicBezTo>
                      <a:pt x="1775" y="1554"/>
                      <a:pt x="1762" y="1562"/>
                      <a:pt x="1757" y="1572"/>
                    </a:cubicBezTo>
                    <a:cubicBezTo>
                      <a:pt x="1755" y="1576"/>
                      <a:pt x="1754" y="1580"/>
                      <a:pt x="1753" y="1583"/>
                    </a:cubicBezTo>
                    <a:cubicBezTo>
                      <a:pt x="1755" y="1571"/>
                      <a:pt x="1759" y="1561"/>
                      <a:pt x="1766" y="1550"/>
                    </a:cubicBezTo>
                    <a:cubicBezTo>
                      <a:pt x="1771" y="1544"/>
                      <a:pt x="1776" y="1539"/>
                      <a:pt x="1783" y="1535"/>
                    </a:cubicBezTo>
                    <a:cubicBezTo>
                      <a:pt x="1791" y="1531"/>
                      <a:pt x="1798" y="1529"/>
                      <a:pt x="1807" y="1529"/>
                    </a:cubicBezTo>
                    <a:cubicBezTo>
                      <a:pt x="1811" y="1529"/>
                      <a:pt x="1815" y="1530"/>
                      <a:pt x="1819" y="1531"/>
                    </a:cubicBezTo>
                    <a:cubicBezTo>
                      <a:pt x="1820" y="1532"/>
                      <a:pt x="1820" y="1532"/>
                      <a:pt x="1820" y="1532"/>
                    </a:cubicBezTo>
                    <a:cubicBezTo>
                      <a:pt x="1807" y="1529"/>
                      <a:pt x="1796" y="1538"/>
                      <a:pt x="1802" y="1554"/>
                    </a:cubicBezTo>
                    <a:cubicBezTo>
                      <a:pt x="1806" y="1566"/>
                      <a:pt x="1829" y="1577"/>
                      <a:pt x="1815" y="1606"/>
                    </a:cubicBezTo>
                    <a:close/>
                    <a:moveTo>
                      <a:pt x="1696" y="1635"/>
                    </a:moveTo>
                    <a:cubicBezTo>
                      <a:pt x="1708" y="1645"/>
                      <a:pt x="1693" y="1660"/>
                      <a:pt x="1689" y="1665"/>
                    </a:cubicBezTo>
                    <a:cubicBezTo>
                      <a:pt x="1686" y="1670"/>
                      <a:pt x="1685" y="1674"/>
                      <a:pt x="1686" y="1679"/>
                    </a:cubicBezTo>
                    <a:cubicBezTo>
                      <a:pt x="1682" y="1674"/>
                      <a:pt x="1675" y="1661"/>
                      <a:pt x="1674" y="1653"/>
                    </a:cubicBezTo>
                    <a:cubicBezTo>
                      <a:pt x="1673" y="1643"/>
                      <a:pt x="1679" y="1634"/>
                      <a:pt x="1691" y="1633"/>
                    </a:cubicBezTo>
                    <a:cubicBezTo>
                      <a:pt x="1687" y="1637"/>
                      <a:pt x="1684" y="1645"/>
                      <a:pt x="1685" y="1651"/>
                    </a:cubicBezTo>
                    <a:cubicBezTo>
                      <a:pt x="1686" y="1648"/>
                      <a:pt x="1690" y="1639"/>
                      <a:pt x="1696" y="1635"/>
                    </a:cubicBezTo>
                    <a:close/>
                    <a:moveTo>
                      <a:pt x="1978" y="1750"/>
                    </a:moveTo>
                    <a:cubicBezTo>
                      <a:pt x="1961" y="1763"/>
                      <a:pt x="1948" y="1767"/>
                      <a:pt x="1931" y="1777"/>
                    </a:cubicBezTo>
                    <a:cubicBezTo>
                      <a:pt x="1922" y="1782"/>
                      <a:pt x="1915" y="1787"/>
                      <a:pt x="1912" y="1797"/>
                    </a:cubicBezTo>
                    <a:cubicBezTo>
                      <a:pt x="1910" y="1805"/>
                      <a:pt x="1911" y="1813"/>
                      <a:pt x="1917" y="1820"/>
                    </a:cubicBezTo>
                    <a:cubicBezTo>
                      <a:pt x="1922" y="1825"/>
                      <a:pt x="1930" y="1827"/>
                      <a:pt x="1936" y="1824"/>
                    </a:cubicBezTo>
                    <a:cubicBezTo>
                      <a:pt x="1941" y="1823"/>
                      <a:pt x="1944" y="1820"/>
                      <a:pt x="1946" y="1815"/>
                    </a:cubicBezTo>
                    <a:cubicBezTo>
                      <a:pt x="1948" y="1809"/>
                      <a:pt x="1946" y="1801"/>
                      <a:pt x="1939" y="1800"/>
                    </a:cubicBezTo>
                    <a:cubicBezTo>
                      <a:pt x="1935" y="1799"/>
                      <a:pt x="1931" y="1801"/>
                      <a:pt x="1929" y="1805"/>
                    </a:cubicBezTo>
                    <a:cubicBezTo>
                      <a:pt x="1927" y="1809"/>
                      <a:pt x="1929" y="1814"/>
                      <a:pt x="1933" y="1816"/>
                    </a:cubicBezTo>
                    <a:cubicBezTo>
                      <a:pt x="1938" y="1818"/>
                      <a:pt x="1943" y="1816"/>
                      <a:pt x="1945" y="1812"/>
                    </a:cubicBezTo>
                    <a:cubicBezTo>
                      <a:pt x="1945" y="1811"/>
                      <a:pt x="1946" y="1810"/>
                      <a:pt x="1946" y="1809"/>
                    </a:cubicBezTo>
                    <a:cubicBezTo>
                      <a:pt x="1946" y="1811"/>
                      <a:pt x="1945" y="1813"/>
                      <a:pt x="1945" y="1815"/>
                    </a:cubicBezTo>
                    <a:cubicBezTo>
                      <a:pt x="1943" y="1819"/>
                      <a:pt x="1940" y="1821"/>
                      <a:pt x="1936" y="1822"/>
                    </a:cubicBezTo>
                    <a:cubicBezTo>
                      <a:pt x="1930" y="1824"/>
                      <a:pt x="1923" y="1822"/>
                      <a:pt x="1919" y="1818"/>
                    </a:cubicBezTo>
                    <a:cubicBezTo>
                      <a:pt x="1914" y="1812"/>
                      <a:pt x="1913" y="1805"/>
                      <a:pt x="1916" y="1798"/>
                    </a:cubicBezTo>
                    <a:cubicBezTo>
                      <a:pt x="1919" y="1790"/>
                      <a:pt x="1925" y="1785"/>
                      <a:pt x="1933" y="1781"/>
                    </a:cubicBezTo>
                    <a:cubicBezTo>
                      <a:pt x="1951" y="1771"/>
                      <a:pt x="1964" y="1767"/>
                      <a:pt x="1981" y="1754"/>
                    </a:cubicBezTo>
                    <a:cubicBezTo>
                      <a:pt x="1997" y="1741"/>
                      <a:pt x="2008" y="1725"/>
                      <a:pt x="2012" y="1706"/>
                    </a:cubicBezTo>
                    <a:cubicBezTo>
                      <a:pt x="2015" y="1687"/>
                      <a:pt x="2011" y="1671"/>
                      <a:pt x="1996" y="1660"/>
                    </a:cubicBezTo>
                    <a:cubicBezTo>
                      <a:pt x="1982" y="1650"/>
                      <a:pt x="1962" y="1648"/>
                      <a:pt x="1948" y="1657"/>
                    </a:cubicBezTo>
                    <a:cubicBezTo>
                      <a:pt x="1948" y="1657"/>
                      <a:pt x="1948" y="1657"/>
                      <a:pt x="1948" y="1657"/>
                    </a:cubicBezTo>
                    <a:cubicBezTo>
                      <a:pt x="1956" y="1657"/>
                      <a:pt x="1966" y="1660"/>
                      <a:pt x="1972" y="1669"/>
                    </a:cubicBezTo>
                    <a:cubicBezTo>
                      <a:pt x="1981" y="1683"/>
                      <a:pt x="1977" y="1698"/>
                      <a:pt x="1964" y="1708"/>
                    </a:cubicBezTo>
                    <a:cubicBezTo>
                      <a:pt x="1940" y="1726"/>
                      <a:pt x="1962" y="1756"/>
                      <a:pt x="1988" y="1736"/>
                    </a:cubicBezTo>
                    <a:cubicBezTo>
                      <a:pt x="2001" y="1726"/>
                      <a:pt x="2005" y="1707"/>
                      <a:pt x="2003" y="1694"/>
                    </a:cubicBezTo>
                    <a:cubicBezTo>
                      <a:pt x="1999" y="1669"/>
                      <a:pt x="1971" y="1646"/>
                      <a:pt x="1948" y="1657"/>
                    </a:cubicBezTo>
                    <a:cubicBezTo>
                      <a:pt x="1963" y="1649"/>
                      <a:pt x="1981" y="1652"/>
                      <a:pt x="1994" y="1662"/>
                    </a:cubicBezTo>
                    <a:cubicBezTo>
                      <a:pt x="2007" y="1673"/>
                      <a:pt x="2011" y="1688"/>
                      <a:pt x="2008" y="1705"/>
                    </a:cubicBezTo>
                    <a:cubicBezTo>
                      <a:pt x="2003" y="1723"/>
                      <a:pt x="1993" y="1738"/>
                      <a:pt x="1978" y="1750"/>
                    </a:cubicBezTo>
                    <a:close/>
                    <a:moveTo>
                      <a:pt x="1836" y="1670"/>
                    </a:moveTo>
                    <a:cubicBezTo>
                      <a:pt x="1809" y="1648"/>
                      <a:pt x="1809" y="1619"/>
                      <a:pt x="1800" y="1605"/>
                    </a:cubicBezTo>
                    <a:cubicBezTo>
                      <a:pt x="1791" y="1590"/>
                      <a:pt x="1773" y="1601"/>
                      <a:pt x="1779" y="1620"/>
                    </a:cubicBezTo>
                    <a:cubicBezTo>
                      <a:pt x="1787" y="1641"/>
                      <a:pt x="1811" y="1660"/>
                      <a:pt x="1836" y="1670"/>
                    </a:cubicBezTo>
                    <a:close/>
                    <a:moveTo>
                      <a:pt x="1877" y="1681"/>
                    </a:moveTo>
                    <a:cubicBezTo>
                      <a:pt x="1867" y="1694"/>
                      <a:pt x="1864" y="1710"/>
                      <a:pt x="1866" y="1724"/>
                    </a:cubicBezTo>
                    <a:cubicBezTo>
                      <a:pt x="1869" y="1737"/>
                      <a:pt x="1878" y="1750"/>
                      <a:pt x="1891" y="1751"/>
                    </a:cubicBezTo>
                    <a:cubicBezTo>
                      <a:pt x="1890" y="1757"/>
                      <a:pt x="1882" y="1761"/>
                      <a:pt x="1874" y="1758"/>
                    </a:cubicBezTo>
                    <a:cubicBezTo>
                      <a:pt x="1866" y="1755"/>
                      <a:pt x="1858" y="1744"/>
                      <a:pt x="1862" y="1732"/>
                    </a:cubicBezTo>
                    <a:cubicBezTo>
                      <a:pt x="1851" y="1730"/>
                      <a:pt x="1853" y="1698"/>
                      <a:pt x="1877" y="1681"/>
                    </a:cubicBezTo>
                    <a:close/>
                    <a:moveTo>
                      <a:pt x="2009" y="1639"/>
                    </a:moveTo>
                    <a:cubicBezTo>
                      <a:pt x="2006" y="1628"/>
                      <a:pt x="1995" y="1615"/>
                      <a:pt x="1987" y="1610"/>
                    </a:cubicBezTo>
                    <a:cubicBezTo>
                      <a:pt x="1977" y="1603"/>
                      <a:pt x="1958" y="1599"/>
                      <a:pt x="1948" y="1607"/>
                    </a:cubicBezTo>
                    <a:cubicBezTo>
                      <a:pt x="1939" y="1596"/>
                      <a:pt x="1927" y="1593"/>
                      <a:pt x="1915" y="1591"/>
                    </a:cubicBezTo>
                    <a:cubicBezTo>
                      <a:pt x="1899" y="1588"/>
                      <a:pt x="1882" y="1582"/>
                      <a:pt x="1881" y="1568"/>
                    </a:cubicBezTo>
                    <a:cubicBezTo>
                      <a:pt x="1875" y="1584"/>
                      <a:pt x="1888" y="1603"/>
                      <a:pt x="1901" y="1610"/>
                    </a:cubicBezTo>
                    <a:cubicBezTo>
                      <a:pt x="1920" y="1621"/>
                      <a:pt x="1934" y="1617"/>
                      <a:pt x="1957" y="1617"/>
                    </a:cubicBezTo>
                    <a:cubicBezTo>
                      <a:pt x="1970" y="1616"/>
                      <a:pt x="1997" y="1625"/>
                      <a:pt x="2009" y="1639"/>
                    </a:cubicBezTo>
                    <a:close/>
                    <a:moveTo>
                      <a:pt x="1887" y="1676"/>
                    </a:moveTo>
                    <a:cubicBezTo>
                      <a:pt x="1877" y="1685"/>
                      <a:pt x="1886" y="1705"/>
                      <a:pt x="1896" y="1715"/>
                    </a:cubicBezTo>
                    <a:cubicBezTo>
                      <a:pt x="1907" y="1726"/>
                      <a:pt x="1924" y="1735"/>
                      <a:pt x="1924" y="1753"/>
                    </a:cubicBezTo>
                    <a:cubicBezTo>
                      <a:pt x="1924" y="1762"/>
                      <a:pt x="1920" y="1772"/>
                      <a:pt x="1911" y="1776"/>
                    </a:cubicBezTo>
                    <a:cubicBezTo>
                      <a:pt x="1906" y="1778"/>
                      <a:pt x="1900" y="1777"/>
                      <a:pt x="1897" y="1772"/>
                    </a:cubicBezTo>
                    <a:cubicBezTo>
                      <a:pt x="1901" y="1774"/>
                      <a:pt x="1908" y="1771"/>
                      <a:pt x="1911" y="1765"/>
                    </a:cubicBezTo>
                    <a:cubicBezTo>
                      <a:pt x="1913" y="1759"/>
                      <a:pt x="1909" y="1752"/>
                      <a:pt x="1904" y="1748"/>
                    </a:cubicBezTo>
                    <a:cubicBezTo>
                      <a:pt x="1892" y="1739"/>
                      <a:pt x="1880" y="1734"/>
                      <a:pt x="1874" y="1722"/>
                    </a:cubicBezTo>
                    <a:cubicBezTo>
                      <a:pt x="1865" y="1707"/>
                      <a:pt x="1868" y="1686"/>
                      <a:pt x="1887" y="1676"/>
                    </a:cubicBezTo>
                    <a:close/>
                    <a:moveTo>
                      <a:pt x="1750" y="1683"/>
                    </a:moveTo>
                    <a:cubicBezTo>
                      <a:pt x="1736" y="1674"/>
                      <a:pt x="1711" y="1675"/>
                      <a:pt x="1697" y="1685"/>
                    </a:cubicBezTo>
                    <a:cubicBezTo>
                      <a:pt x="1683" y="1694"/>
                      <a:pt x="1688" y="1710"/>
                      <a:pt x="1705" y="1702"/>
                    </a:cubicBezTo>
                    <a:cubicBezTo>
                      <a:pt x="1719" y="1696"/>
                      <a:pt x="1735" y="1680"/>
                      <a:pt x="1750" y="1683"/>
                    </a:cubicBezTo>
                    <a:close/>
                    <a:moveTo>
                      <a:pt x="1770" y="1696"/>
                    </a:moveTo>
                    <a:cubicBezTo>
                      <a:pt x="1773" y="1698"/>
                      <a:pt x="1776" y="1699"/>
                      <a:pt x="1779" y="1698"/>
                    </a:cubicBezTo>
                    <a:cubicBezTo>
                      <a:pt x="1783" y="1697"/>
                      <a:pt x="1787" y="1694"/>
                      <a:pt x="1787" y="1689"/>
                    </a:cubicBezTo>
                    <a:cubicBezTo>
                      <a:pt x="1788" y="1683"/>
                      <a:pt x="1784" y="1678"/>
                      <a:pt x="1780" y="1677"/>
                    </a:cubicBezTo>
                    <a:cubicBezTo>
                      <a:pt x="1772" y="1674"/>
                      <a:pt x="1769" y="1681"/>
                      <a:pt x="1765" y="1683"/>
                    </a:cubicBezTo>
                    <a:cubicBezTo>
                      <a:pt x="1760" y="1685"/>
                      <a:pt x="1753" y="1682"/>
                      <a:pt x="1748" y="1676"/>
                    </a:cubicBezTo>
                    <a:cubicBezTo>
                      <a:pt x="1743" y="1669"/>
                      <a:pt x="1742" y="1660"/>
                      <a:pt x="1748" y="1653"/>
                    </a:cubicBezTo>
                    <a:cubicBezTo>
                      <a:pt x="1751" y="1649"/>
                      <a:pt x="1756" y="1647"/>
                      <a:pt x="1761" y="1650"/>
                    </a:cubicBezTo>
                    <a:cubicBezTo>
                      <a:pt x="1756" y="1652"/>
                      <a:pt x="1753" y="1659"/>
                      <a:pt x="1759" y="1663"/>
                    </a:cubicBezTo>
                    <a:cubicBezTo>
                      <a:pt x="1762" y="1665"/>
                      <a:pt x="1771" y="1665"/>
                      <a:pt x="1779" y="1666"/>
                    </a:cubicBezTo>
                    <a:cubicBezTo>
                      <a:pt x="1787" y="1667"/>
                      <a:pt x="1795" y="1669"/>
                      <a:pt x="1800" y="1674"/>
                    </a:cubicBezTo>
                    <a:cubicBezTo>
                      <a:pt x="1811" y="1684"/>
                      <a:pt x="1810" y="1702"/>
                      <a:pt x="1798" y="1710"/>
                    </a:cubicBezTo>
                    <a:cubicBezTo>
                      <a:pt x="1792" y="1715"/>
                      <a:pt x="1785" y="1715"/>
                      <a:pt x="1777" y="1714"/>
                    </a:cubicBezTo>
                    <a:cubicBezTo>
                      <a:pt x="1770" y="1713"/>
                      <a:pt x="1751" y="1705"/>
                      <a:pt x="1742" y="1710"/>
                    </a:cubicBezTo>
                    <a:cubicBezTo>
                      <a:pt x="1736" y="1713"/>
                      <a:pt x="1735" y="1719"/>
                      <a:pt x="1739" y="1723"/>
                    </a:cubicBezTo>
                    <a:cubicBezTo>
                      <a:pt x="1733" y="1725"/>
                      <a:pt x="1727" y="1719"/>
                      <a:pt x="1727" y="1712"/>
                    </a:cubicBezTo>
                    <a:cubicBezTo>
                      <a:pt x="1726" y="1700"/>
                      <a:pt x="1737" y="1687"/>
                      <a:pt x="1753" y="1688"/>
                    </a:cubicBezTo>
                    <a:cubicBezTo>
                      <a:pt x="1759" y="1688"/>
                      <a:pt x="1764" y="1692"/>
                      <a:pt x="1770" y="1696"/>
                    </a:cubicBezTo>
                    <a:close/>
                    <a:moveTo>
                      <a:pt x="1772" y="1695"/>
                    </a:moveTo>
                    <a:cubicBezTo>
                      <a:pt x="1777" y="1697"/>
                      <a:pt x="1782" y="1696"/>
                      <a:pt x="1785" y="1692"/>
                    </a:cubicBezTo>
                    <a:cubicBezTo>
                      <a:pt x="1789" y="1684"/>
                      <a:pt x="1780" y="1677"/>
                      <a:pt x="1773" y="1679"/>
                    </a:cubicBezTo>
                    <a:cubicBezTo>
                      <a:pt x="1768" y="1682"/>
                      <a:pt x="1767" y="1686"/>
                      <a:pt x="1759" y="1686"/>
                    </a:cubicBezTo>
                    <a:cubicBezTo>
                      <a:pt x="1766" y="1688"/>
                      <a:pt x="1767" y="1692"/>
                      <a:pt x="1772" y="1695"/>
                    </a:cubicBezTo>
                    <a:close/>
                    <a:moveTo>
                      <a:pt x="1809" y="1700"/>
                    </a:moveTo>
                    <a:cubicBezTo>
                      <a:pt x="1813" y="1693"/>
                      <a:pt x="1811" y="1683"/>
                      <a:pt x="1807" y="1678"/>
                    </a:cubicBezTo>
                    <a:cubicBezTo>
                      <a:pt x="1813" y="1671"/>
                      <a:pt x="1830" y="1678"/>
                      <a:pt x="1827" y="1691"/>
                    </a:cubicBezTo>
                    <a:cubicBezTo>
                      <a:pt x="1826" y="1699"/>
                      <a:pt x="1816" y="1705"/>
                      <a:pt x="1809" y="1700"/>
                    </a:cubicBezTo>
                    <a:close/>
                    <a:moveTo>
                      <a:pt x="1944" y="1471"/>
                    </a:moveTo>
                    <a:cubicBezTo>
                      <a:pt x="1942" y="1495"/>
                      <a:pt x="1964" y="1505"/>
                      <a:pt x="1976" y="1509"/>
                    </a:cubicBezTo>
                    <a:cubicBezTo>
                      <a:pt x="1990" y="1512"/>
                      <a:pt x="2007" y="1513"/>
                      <a:pt x="2015" y="1526"/>
                    </a:cubicBezTo>
                    <a:cubicBezTo>
                      <a:pt x="2019" y="1534"/>
                      <a:pt x="2020" y="1543"/>
                      <a:pt x="2014" y="1550"/>
                    </a:cubicBezTo>
                    <a:cubicBezTo>
                      <a:pt x="2011" y="1554"/>
                      <a:pt x="2007" y="1556"/>
                      <a:pt x="2002" y="1554"/>
                    </a:cubicBezTo>
                    <a:cubicBezTo>
                      <a:pt x="2006" y="1553"/>
                      <a:pt x="2010" y="1548"/>
                      <a:pt x="2010" y="1542"/>
                    </a:cubicBezTo>
                    <a:cubicBezTo>
                      <a:pt x="2009" y="1536"/>
                      <a:pt x="2003" y="1532"/>
                      <a:pt x="1997" y="1532"/>
                    </a:cubicBezTo>
                    <a:cubicBezTo>
                      <a:pt x="1981" y="1529"/>
                      <a:pt x="1965" y="1525"/>
                      <a:pt x="1955" y="1516"/>
                    </a:cubicBezTo>
                    <a:cubicBezTo>
                      <a:pt x="1943" y="1507"/>
                      <a:pt x="1936" y="1487"/>
                      <a:pt x="1944" y="1471"/>
                    </a:cubicBezTo>
                    <a:close/>
                    <a:moveTo>
                      <a:pt x="2174" y="1560"/>
                    </a:moveTo>
                    <a:cubicBezTo>
                      <a:pt x="2176" y="1561"/>
                      <a:pt x="2178" y="1562"/>
                      <a:pt x="2179" y="1564"/>
                    </a:cubicBezTo>
                    <a:cubicBezTo>
                      <a:pt x="2181" y="1567"/>
                      <a:pt x="2181" y="1570"/>
                      <a:pt x="2178" y="1573"/>
                    </a:cubicBezTo>
                    <a:cubicBezTo>
                      <a:pt x="2175" y="1576"/>
                      <a:pt x="2171" y="1577"/>
                      <a:pt x="2168" y="1575"/>
                    </a:cubicBezTo>
                    <a:cubicBezTo>
                      <a:pt x="2163" y="1572"/>
                      <a:pt x="2165" y="1567"/>
                      <a:pt x="2164" y="1564"/>
                    </a:cubicBezTo>
                    <a:cubicBezTo>
                      <a:pt x="2162" y="1559"/>
                      <a:pt x="2157" y="1557"/>
                      <a:pt x="2152" y="1558"/>
                    </a:cubicBezTo>
                    <a:cubicBezTo>
                      <a:pt x="2145" y="1558"/>
                      <a:pt x="2140" y="1562"/>
                      <a:pt x="2139" y="1569"/>
                    </a:cubicBezTo>
                    <a:cubicBezTo>
                      <a:pt x="2138" y="1573"/>
                      <a:pt x="2139" y="1577"/>
                      <a:pt x="2144" y="1578"/>
                    </a:cubicBezTo>
                    <a:cubicBezTo>
                      <a:pt x="2142" y="1574"/>
                      <a:pt x="2144" y="1569"/>
                      <a:pt x="2150" y="1570"/>
                    </a:cubicBezTo>
                    <a:cubicBezTo>
                      <a:pt x="2153" y="1571"/>
                      <a:pt x="2157" y="1575"/>
                      <a:pt x="2162" y="1580"/>
                    </a:cubicBezTo>
                    <a:cubicBezTo>
                      <a:pt x="2166" y="1584"/>
                      <a:pt x="2171" y="1587"/>
                      <a:pt x="2177" y="1587"/>
                    </a:cubicBezTo>
                    <a:cubicBezTo>
                      <a:pt x="2187" y="1588"/>
                      <a:pt x="2197" y="1579"/>
                      <a:pt x="2195" y="1568"/>
                    </a:cubicBezTo>
                    <a:cubicBezTo>
                      <a:pt x="2195" y="1562"/>
                      <a:pt x="2191" y="1558"/>
                      <a:pt x="2187" y="1555"/>
                    </a:cubicBezTo>
                    <a:cubicBezTo>
                      <a:pt x="2183" y="1551"/>
                      <a:pt x="2169" y="1545"/>
                      <a:pt x="2167" y="1538"/>
                    </a:cubicBezTo>
                    <a:cubicBezTo>
                      <a:pt x="2166" y="1532"/>
                      <a:pt x="2169" y="1529"/>
                      <a:pt x="2172" y="1529"/>
                    </a:cubicBezTo>
                    <a:cubicBezTo>
                      <a:pt x="2171" y="1525"/>
                      <a:pt x="2164" y="1525"/>
                      <a:pt x="2161" y="1528"/>
                    </a:cubicBezTo>
                    <a:cubicBezTo>
                      <a:pt x="2154" y="1533"/>
                      <a:pt x="2152" y="1546"/>
                      <a:pt x="2160" y="1554"/>
                    </a:cubicBezTo>
                    <a:cubicBezTo>
                      <a:pt x="2164" y="1557"/>
                      <a:pt x="2168" y="1558"/>
                      <a:pt x="2174" y="1560"/>
                    </a:cubicBezTo>
                    <a:close/>
                    <a:moveTo>
                      <a:pt x="2229" y="1707"/>
                    </a:moveTo>
                    <a:cubicBezTo>
                      <a:pt x="2214" y="1698"/>
                      <a:pt x="2201" y="1705"/>
                      <a:pt x="2195" y="1705"/>
                    </a:cubicBezTo>
                    <a:cubicBezTo>
                      <a:pt x="2188" y="1705"/>
                      <a:pt x="2188" y="1697"/>
                      <a:pt x="2195" y="1695"/>
                    </a:cubicBezTo>
                    <a:cubicBezTo>
                      <a:pt x="2204" y="1693"/>
                      <a:pt x="2219" y="1697"/>
                      <a:pt x="2229" y="1707"/>
                    </a:cubicBezTo>
                    <a:close/>
                    <a:moveTo>
                      <a:pt x="2165" y="1692"/>
                    </a:moveTo>
                    <a:cubicBezTo>
                      <a:pt x="2166" y="1691"/>
                      <a:pt x="2167" y="1690"/>
                      <a:pt x="2168" y="1690"/>
                    </a:cubicBezTo>
                    <a:cubicBezTo>
                      <a:pt x="2170" y="1690"/>
                      <a:pt x="2172" y="1691"/>
                      <a:pt x="2173" y="1694"/>
                    </a:cubicBezTo>
                    <a:cubicBezTo>
                      <a:pt x="2174" y="1696"/>
                      <a:pt x="2172" y="1698"/>
                      <a:pt x="2171" y="1699"/>
                    </a:cubicBezTo>
                    <a:cubicBezTo>
                      <a:pt x="2168" y="1701"/>
                      <a:pt x="2166" y="1699"/>
                      <a:pt x="2164" y="1698"/>
                    </a:cubicBezTo>
                    <a:cubicBezTo>
                      <a:pt x="2161" y="1698"/>
                      <a:pt x="2159" y="1700"/>
                      <a:pt x="2157" y="1703"/>
                    </a:cubicBezTo>
                    <a:cubicBezTo>
                      <a:pt x="2156" y="1706"/>
                      <a:pt x="2156" y="1710"/>
                      <a:pt x="2159" y="1713"/>
                    </a:cubicBezTo>
                    <a:cubicBezTo>
                      <a:pt x="2161" y="1714"/>
                      <a:pt x="2164" y="1715"/>
                      <a:pt x="2165" y="1713"/>
                    </a:cubicBezTo>
                    <a:cubicBezTo>
                      <a:pt x="2163" y="1713"/>
                      <a:pt x="2161" y="1710"/>
                      <a:pt x="2163" y="1707"/>
                    </a:cubicBezTo>
                    <a:cubicBezTo>
                      <a:pt x="2164" y="1706"/>
                      <a:pt x="2168" y="1705"/>
                      <a:pt x="2171" y="1704"/>
                    </a:cubicBezTo>
                    <a:cubicBezTo>
                      <a:pt x="2175" y="1703"/>
                      <a:pt x="2178" y="1701"/>
                      <a:pt x="2180" y="1698"/>
                    </a:cubicBezTo>
                    <a:cubicBezTo>
                      <a:pt x="2183" y="1693"/>
                      <a:pt x="2181" y="1686"/>
                      <a:pt x="2175" y="1683"/>
                    </a:cubicBezTo>
                    <a:cubicBezTo>
                      <a:pt x="2172" y="1682"/>
                      <a:pt x="2169" y="1683"/>
                      <a:pt x="2166" y="1684"/>
                    </a:cubicBezTo>
                    <a:cubicBezTo>
                      <a:pt x="2163" y="1685"/>
                      <a:pt x="2155" y="1690"/>
                      <a:pt x="2151" y="1689"/>
                    </a:cubicBezTo>
                    <a:cubicBezTo>
                      <a:pt x="2148" y="1688"/>
                      <a:pt x="2147" y="1686"/>
                      <a:pt x="2148" y="1684"/>
                    </a:cubicBezTo>
                    <a:cubicBezTo>
                      <a:pt x="2146" y="1684"/>
                      <a:pt x="2144" y="1687"/>
                      <a:pt x="2144" y="1690"/>
                    </a:cubicBezTo>
                    <a:cubicBezTo>
                      <a:pt x="2145" y="1695"/>
                      <a:pt x="2151" y="1699"/>
                      <a:pt x="2158" y="1697"/>
                    </a:cubicBezTo>
                    <a:cubicBezTo>
                      <a:pt x="2160" y="1697"/>
                      <a:pt x="2162" y="1695"/>
                      <a:pt x="2165" y="1692"/>
                    </a:cubicBezTo>
                    <a:close/>
                    <a:moveTo>
                      <a:pt x="2165" y="1693"/>
                    </a:moveTo>
                    <a:cubicBezTo>
                      <a:pt x="2167" y="1691"/>
                      <a:pt x="2170" y="1691"/>
                      <a:pt x="2171" y="1692"/>
                    </a:cubicBezTo>
                    <a:cubicBezTo>
                      <a:pt x="2174" y="1695"/>
                      <a:pt x="2171" y="1699"/>
                      <a:pt x="2168" y="1699"/>
                    </a:cubicBezTo>
                    <a:cubicBezTo>
                      <a:pt x="2165" y="1699"/>
                      <a:pt x="2164" y="1697"/>
                      <a:pt x="2161" y="1698"/>
                    </a:cubicBezTo>
                    <a:cubicBezTo>
                      <a:pt x="2164" y="1696"/>
                      <a:pt x="2163" y="1694"/>
                      <a:pt x="2165" y="1693"/>
                    </a:cubicBezTo>
                    <a:close/>
                    <a:moveTo>
                      <a:pt x="2181" y="1686"/>
                    </a:moveTo>
                    <a:cubicBezTo>
                      <a:pt x="2183" y="1689"/>
                      <a:pt x="2183" y="1694"/>
                      <a:pt x="2182" y="1696"/>
                    </a:cubicBezTo>
                    <a:cubicBezTo>
                      <a:pt x="2185" y="1698"/>
                      <a:pt x="2192" y="1694"/>
                      <a:pt x="2189" y="1688"/>
                    </a:cubicBezTo>
                    <a:cubicBezTo>
                      <a:pt x="2188" y="1685"/>
                      <a:pt x="2183" y="1684"/>
                      <a:pt x="2181" y="1686"/>
                    </a:cubicBezTo>
                    <a:close/>
                    <a:moveTo>
                      <a:pt x="2190" y="1688"/>
                    </a:moveTo>
                    <a:cubicBezTo>
                      <a:pt x="2191" y="1689"/>
                      <a:pt x="2191" y="1690"/>
                      <a:pt x="2191" y="1691"/>
                    </a:cubicBezTo>
                    <a:cubicBezTo>
                      <a:pt x="2198" y="1689"/>
                      <a:pt x="2207" y="1690"/>
                      <a:pt x="2215" y="1693"/>
                    </a:cubicBezTo>
                    <a:cubicBezTo>
                      <a:pt x="2229" y="1699"/>
                      <a:pt x="2233" y="1713"/>
                      <a:pt x="2251" y="1724"/>
                    </a:cubicBezTo>
                    <a:cubicBezTo>
                      <a:pt x="2260" y="1730"/>
                      <a:pt x="2268" y="1732"/>
                      <a:pt x="2275" y="1733"/>
                    </a:cubicBezTo>
                    <a:cubicBezTo>
                      <a:pt x="2291" y="1735"/>
                      <a:pt x="2308" y="1729"/>
                      <a:pt x="2324" y="1736"/>
                    </a:cubicBezTo>
                    <a:cubicBezTo>
                      <a:pt x="2316" y="1735"/>
                      <a:pt x="2309" y="1741"/>
                      <a:pt x="2315" y="1750"/>
                    </a:cubicBezTo>
                    <a:cubicBezTo>
                      <a:pt x="2318" y="1756"/>
                      <a:pt x="2331" y="1760"/>
                      <a:pt x="2327" y="1777"/>
                    </a:cubicBezTo>
                    <a:cubicBezTo>
                      <a:pt x="2333" y="1770"/>
                      <a:pt x="2338" y="1762"/>
                      <a:pt x="2337" y="1754"/>
                    </a:cubicBezTo>
                    <a:cubicBezTo>
                      <a:pt x="2337" y="1748"/>
                      <a:pt x="2335" y="1743"/>
                      <a:pt x="2331" y="1740"/>
                    </a:cubicBezTo>
                    <a:cubicBezTo>
                      <a:pt x="2315" y="1722"/>
                      <a:pt x="2283" y="1737"/>
                      <a:pt x="2266" y="1727"/>
                    </a:cubicBezTo>
                    <a:cubicBezTo>
                      <a:pt x="2266" y="1728"/>
                      <a:pt x="2267" y="1728"/>
                      <a:pt x="2268" y="1729"/>
                    </a:cubicBezTo>
                    <a:cubicBezTo>
                      <a:pt x="2287" y="1735"/>
                      <a:pt x="2307" y="1722"/>
                      <a:pt x="2311" y="1704"/>
                    </a:cubicBezTo>
                    <a:cubicBezTo>
                      <a:pt x="2313" y="1694"/>
                      <a:pt x="2311" y="1684"/>
                      <a:pt x="2303" y="1676"/>
                    </a:cubicBezTo>
                    <a:cubicBezTo>
                      <a:pt x="2296" y="1667"/>
                      <a:pt x="2284" y="1662"/>
                      <a:pt x="2273" y="1665"/>
                    </a:cubicBezTo>
                    <a:cubicBezTo>
                      <a:pt x="2261" y="1667"/>
                      <a:pt x="2252" y="1675"/>
                      <a:pt x="2251" y="1687"/>
                    </a:cubicBezTo>
                    <a:cubicBezTo>
                      <a:pt x="2250" y="1695"/>
                      <a:pt x="2255" y="1702"/>
                      <a:pt x="2261" y="1705"/>
                    </a:cubicBezTo>
                    <a:cubicBezTo>
                      <a:pt x="2271" y="1709"/>
                      <a:pt x="2279" y="1705"/>
                      <a:pt x="2284" y="1699"/>
                    </a:cubicBezTo>
                    <a:cubicBezTo>
                      <a:pt x="2288" y="1691"/>
                      <a:pt x="2286" y="1681"/>
                      <a:pt x="2276" y="1678"/>
                    </a:cubicBezTo>
                    <a:cubicBezTo>
                      <a:pt x="2286" y="1683"/>
                      <a:pt x="2287" y="1692"/>
                      <a:pt x="2281" y="1699"/>
                    </a:cubicBezTo>
                    <a:cubicBezTo>
                      <a:pt x="2277" y="1704"/>
                      <a:pt x="2270" y="1706"/>
                      <a:pt x="2263" y="1703"/>
                    </a:cubicBezTo>
                    <a:cubicBezTo>
                      <a:pt x="2257" y="1700"/>
                      <a:pt x="2253" y="1694"/>
                      <a:pt x="2254" y="1687"/>
                    </a:cubicBezTo>
                    <a:cubicBezTo>
                      <a:pt x="2255" y="1677"/>
                      <a:pt x="2263" y="1670"/>
                      <a:pt x="2273" y="1668"/>
                    </a:cubicBezTo>
                    <a:cubicBezTo>
                      <a:pt x="2284" y="1666"/>
                      <a:pt x="2294" y="1670"/>
                      <a:pt x="2301" y="1678"/>
                    </a:cubicBezTo>
                    <a:cubicBezTo>
                      <a:pt x="2308" y="1686"/>
                      <a:pt x="2309" y="1696"/>
                      <a:pt x="2307" y="1705"/>
                    </a:cubicBezTo>
                    <a:cubicBezTo>
                      <a:pt x="2302" y="1721"/>
                      <a:pt x="2285" y="1732"/>
                      <a:pt x="2269" y="1727"/>
                    </a:cubicBezTo>
                    <a:cubicBezTo>
                      <a:pt x="2255" y="1722"/>
                      <a:pt x="2248" y="1713"/>
                      <a:pt x="2246" y="1700"/>
                    </a:cubicBezTo>
                    <a:cubicBezTo>
                      <a:pt x="2241" y="1678"/>
                      <a:pt x="2251" y="1653"/>
                      <a:pt x="2265" y="1644"/>
                    </a:cubicBezTo>
                    <a:cubicBezTo>
                      <a:pt x="2273" y="1638"/>
                      <a:pt x="2285" y="1638"/>
                      <a:pt x="2289" y="1648"/>
                    </a:cubicBezTo>
                    <a:cubicBezTo>
                      <a:pt x="2292" y="1653"/>
                      <a:pt x="2289" y="1658"/>
                      <a:pt x="2283" y="1662"/>
                    </a:cubicBezTo>
                    <a:cubicBezTo>
                      <a:pt x="2292" y="1665"/>
                      <a:pt x="2302" y="1652"/>
                      <a:pt x="2299" y="1639"/>
                    </a:cubicBezTo>
                    <a:cubicBezTo>
                      <a:pt x="2295" y="1627"/>
                      <a:pt x="2286" y="1621"/>
                      <a:pt x="2277" y="1620"/>
                    </a:cubicBezTo>
                    <a:cubicBezTo>
                      <a:pt x="2263" y="1619"/>
                      <a:pt x="2248" y="1628"/>
                      <a:pt x="2242" y="1643"/>
                    </a:cubicBezTo>
                    <a:cubicBezTo>
                      <a:pt x="2235" y="1660"/>
                      <a:pt x="2235" y="1679"/>
                      <a:pt x="2241" y="1696"/>
                    </a:cubicBezTo>
                    <a:cubicBezTo>
                      <a:pt x="2240" y="1694"/>
                      <a:pt x="2239" y="1692"/>
                      <a:pt x="2238" y="1689"/>
                    </a:cubicBezTo>
                    <a:cubicBezTo>
                      <a:pt x="2229" y="1661"/>
                      <a:pt x="2235" y="1632"/>
                      <a:pt x="2257" y="1610"/>
                    </a:cubicBezTo>
                    <a:cubicBezTo>
                      <a:pt x="2274" y="1595"/>
                      <a:pt x="2294" y="1590"/>
                      <a:pt x="2315" y="1597"/>
                    </a:cubicBezTo>
                    <a:cubicBezTo>
                      <a:pt x="2329" y="1603"/>
                      <a:pt x="2339" y="1610"/>
                      <a:pt x="2347" y="1621"/>
                    </a:cubicBezTo>
                    <a:cubicBezTo>
                      <a:pt x="2356" y="1631"/>
                      <a:pt x="2362" y="1644"/>
                      <a:pt x="2364" y="1658"/>
                    </a:cubicBezTo>
                    <a:cubicBezTo>
                      <a:pt x="2365" y="1664"/>
                      <a:pt x="2365" y="1670"/>
                      <a:pt x="2364" y="1676"/>
                    </a:cubicBezTo>
                    <a:cubicBezTo>
                      <a:pt x="2361" y="1689"/>
                      <a:pt x="2354" y="1700"/>
                      <a:pt x="2344" y="1706"/>
                    </a:cubicBezTo>
                    <a:cubicBezTo>
                      <a:pt x="2335" y="1711"/>
                      <a:pt x="2326" y="1711"/>
                      <a:pt x="2317" y="1707"/>
                    </a:cubicBezTo>
                    <a:cubicBezTo>
                      <a:pt x="2318" y="1720"/>
                      <a:pt x="2344" y="1729"/>
                      <a:pt x="2354" y="1708"/>
                    </a:cubicBezTo>
                    <a:cubicBezTo>
                      <a:pt x="2368" y="1708"/>
                      <a:pt x="2371" y="1685"/>
                      <a:pt x="2369" y="1670"/>
                    </a:cubicBezTo>
                    <a:cubicBezTo>
                      <a:pt x="2373" y="1689"/>
                      <a:pt x="2367" y="1717"/>
                      <a:pt x="2364" y="1730"/>
                    </a:cubicBezTo>
                    <a:cubicBezTo>
                      <a:pt x="2364" y="1729"/>
                      <a:pt x="2365" y="1730"/>
                      <a:pt x="2366" y="1730"/>
                    </a:cubicBezTo>
                    <a:cubicBezTo>
                      <a:pt x="2367" y="1725"/>
                      <a:pt x="2370" y="1718"/>
                      <a:pt x="2371" y="1711"/>
                    </a:cubicBezTo>
                    <a:cubicBezTo>
                      <a:pt x="2374" y="1721"/>
                      <a:pt x="2381" y="1730"/>
                      <a:pt x="2392" y="1733"/>
                    </a:cubicBezTo>
                    <a:cubicBezTo>
                      <a:pt x="2411" y="1739"/>
                      <a:pt x="2434" y="1728"/>
                      <a:pt x="2456" y="1740"/>
                    </a:cubicBezTo>
                    <a:cubicBezTo>
                      <a:pt x="2441" y="1723"/>
                      <a:pt x="2417" y="1723"/>
                      <a:pt x="2403" y="1720"/>
                    </a:cubicBezTo>
                    <a:cubicBezTo>
                      <a:pt x="2376" y="1713"/>
                      <a:pt x="2375" y="1700"/>
                      <a:pt x="2373" y="1680"/>
                    </a:cubicBezTo>
                    <a:cubicBezTo>
                      <a:pt x="2374" y="1683"/>
                      <a:pt x="2376" y="1686"/>
                      <a:pt x="2378" y="1689"/>
                    </a:cubicBezTo>
                    <a:cubicBezTo>
                      <a:pt x="2389" y="1707"/>
                      <a:pt x="2410" y="1718"/>
                      <a:pt x="2431" y="1715"/>
                    </a:cubicBezTo>
                    <a:cubicBezTo>
                      <a:pt x="2447" y="1712"/>
                      <a:pt x="2460" y="1702"/>
                      <a:pt x="2466" y="1686"/>
                    </a:cubicBezTo>
                    <a:cubicBezTo>
                      <a:pt x="2473" y="1665"/>
                      <a:pt x="2467" y="1644"/>
                      <a:pt x="2450" y="1630"/>
                    </a:cubicBezTo>
                    <a:cubicBezTo>
                      <a:pt x="2442" y="1625"/>
                      <a:pt x="2433" y="1622"/>
                      <a:pt x="2424" y="1623"/>
                    </a:cubicBezTo>
                    <a:cubicBezTo>
                      <a:pt x="2407" y="1624"/>
                      <a:pt x="2399" y="1636"/>
                      <a:pt x="2396" y="1651"/>
                    </a:cubicBezTo>
                    <a:cubicBezTo>
                      <a:pt x="2406" y="1638"/>
                      <a:pt x="2417" y="1646"/>
                      <a:pt x="2424" y="1645"/>
                    </a:cubicBezTo>
                    <a:cubicBezTo>
                      <a:pt x="2439" y="1643"/>
                      <a:pt x="2433" y="1624"/>
                      <a:pt x="2418" y="1626"/>
                    </a:cubicBezTo>
                    <a:cubicBezTo>
                      <a:pt x="2417" y="1626"/>
                      <a:pt x="2415" y="1626"/>
                      <a:pt x="2414" y="1626"/>
                    </a:cubicBezTo>
                    <a:cubicBezTo>
                      <a:pt x="2425" y="1621"/>
                      <a:pt x="2438" y="1624"/>
                      <a:pt x="2449" y="1632"/>
                    </a:cubicBezTo>
                    <a:cubicBezTo>
                      <a:pt x="2465" y="1645"/>
                      <a:pt x="2471" y="1665"/>
                      <a:pt x="2464" y="1685"/>
                    </a:cubicBezTo>
                    <a:cubicBezTo>
                      <a:pt x="2458" y="1699"/>
                      <a:pt x="2446" y="1709"/>
                      <a:pt x="2431" y="1711"/>
                    </a:cubicBezTo>
                    <a:cubicBezTo>
                      <a:pt x="2412" y="1713"/>
                      <a:pt x="2393" y="1703"/>
                      <a:pt x="2383" y="1687"/>
                    </a:cubicBezTo>
                    <a:cubicBezTo>
                      <a:pt x="2379" y="1681"/>
                      <a:pt x="2376" y="1674"/>
                      <a:pt x="2374" y="1667"/>
                    </a:cubicBezTo>
                    <a:cubicBezTo>
                      <a:pt x="2376" y="1671"/>
                      <a:pt x="2378" y="1675"/>
                      <a:pt x="2381" y="1679"/>
                    </a:cubicBezTo>
                    <a:cubicBezTo>
                      <a:pt x="2390" y="1688"/>
                      <a:pt x="2405" y="1693"/>
                      <a:pt x="2415" y="1684"/>
                    </a:cubicBezTo>
                    <a:cubicBezTo>
                      <a:pt x="2420" y="1681"/>
                      <a:pt x="2421" y="1674"/>
                      <a:pt x="2420" y="1669"/>
                    </a:cubicBezTo>
                    <a:cubicBezTo>
                      <a:pt x="2419" y="1664"/>
                      <a:pt x="2416" y="1661"/>
                      <a:pt x="2411" y="1659"/>
                    </a:cubicBezTo>
                    <a:cubicBezTo>
                      <a:pt x="2407" y="1658"/>
                      <a:pt x="2402" y="1658"/>
                      <a:pt x="2398" y="1660"/>
                    </a:cubicBezTo>
                    <a:cubicBezTo>
                      <a:pt x="2393" y="1664"/>
                      <a:pt x="2391" y="1670"/>
                      <a:pt x="2394" y="1676"/>
                    </a:cubicBezTo>
                    <a:cubicBezTo>
                      <a:pt x="2396" y="1679"/>
                      <a:pt x="2400" y="1681"/>
                      <a:pt x="2403" y="1680"/>
                    </a:cubicBezTo>
                    <a:cubicBezTo>
                      <a:pt x="2405" y="1679"/>
                      <a:pt x="2407" y="1677"/>
                      <a:pt x="2406" y="1675"/>
                    </a:cubicBezTo>
                    <a:cubicBezTo>
                      <a:pt x="2406" y="1676"/>
                      <a:pt x="2404" y="1677"/>
                      <a:pt x="2402" y="1677"/>
                    </a:cubicBezTo>
                    <a:cubicBezTo>
                      <a:pt x="2399" y="1677"/>
                      <a:pt x="2397" y="1673"/>
                      <a:pt x="2398" y="1670"/>
                    </a:cubicBezTo>
                    <a:cubicBezTo>
                      <a:pt x="2399" y="1669"/>
                      <a:pt x="2401" y="1667"/>
                      <a:pt x="2404" y="1667"/>
                    </a:cubicBezTo>
                    <a:cubicBezTo>
                      <a:pt x="2407" y="1666"/>
                      <a:pt x="2410" y="1668"/>
                      <a:pt x="2411" y="1671"/>
                    </a:cubicBezTo>
                    <a:cubicBezTo>
                      <a:pt x="2413" y="1674"/>
                      <a:pt x="2412" y="1678"/>
                      <a:pt x="2409" y="1681"/>
                    </a:cubicBezTo>
                    <a:cubicBezTo>
                      <a:pt x="2400" y="1687"/>
                      <a:pt x="2386" y="1681"/>
                      <a:pt x="2380" y="1674"/>
                    </a:cubicBezTo>
                    <a:cubicBezTo>
                      <a:pt x="2373" y="1665"/>
                      <a:pt x="2370" y="1652"/>
                      <a:pt x="2366" y="1642"/>
                    </a:cubicBezTo>
                    <a:cubicBezTo>
                      <a:pt x="2361" y="1630"/>
                      <a:pt x="2354" y="1618"/>
                      <a:pt x="2340" y="1609"/>
                    </a:cubicBezTo>
                    <a:cubicBezTo>
                      <a:pt x="2343" y="1610"/>
                      <a:pt x="2346" y="1611"/>
                      <a:pt x="2350" y="1613"/>
                    </a:cubicBezTo>
                    <a:cubicBezTo>
                      <a:pt x="2371" y="1620"/>
                      <a:pt x="2391" y="1615"/>
                      <a:pt x="2406" y="1598"/>
                    </a:cubicBezTo>
                    <a:cubicBezTo>
                      <a:pt x="2420" y="1582"/>
                      <a:pt x="2423" y="1560"/>
                      <a:pt x="2414" y="1541"/>
                    </a:cubicBezTo>
                    <a:cubicBezTo>
                      <a:pt x="2405" y="1524"/>
                      <a:pt x="2387" y="1510"/>
                      <a:pt x="2367" y="1511"/>
                    </a:cubicBezTo>
                    <a:cubicBezTo>
                      <a:pt x="2349" y="1512"/>
                      <a:pt x="2335" y="1522"/>
                      <a:pt x="2330" y="1538"/>
                    </a:cubicBezTo>
                    <a:cubicBezTo>
                      <a:pt x="2327" y="1547"/>
                      <a:pt x="2328" y="1557"/>
                      <a:pt x="2333" y="1565"/>
                    </a:cubicBezTo>
                    <a:cubicBezTo>
                      <a:pt x="2336" y="1570"/>
                      <a:pt x="2341" y="1574"/>
                      <a:pt x="2346" y="1576"/>
                    </a:cubicBezTo>
                    <a:cubicBezTo>
                      <a:pt x="2356" y="1581"/>
                      <a:pt x="2366" y="1577"/>
                      <a:pt x="2371" y="1569"/>
                    </a:cubicBezTo>
                    <a:cubicBezTo>
                      <a:pt x="2378" y="1560"/>
                      <a:pt x="2375" y="1548"/>
                      <a:pt x="2366" y="1541"/>
                    </a:cubicBezTo>
                    <a:cubicBezTo>
                      <a:pt x="2357" y="1535"/>
                      <a:pt x="2344" y="1538"/>
                      <a:pt x="2338" y="1547"/>
                    </a:cubicBezTo>
                    <a:cubicBezTo>
                      <a:pt x="2333" y="1555"/>
                      <a:pt x="2334" y="1565"/>
                      <a:pt x="2340" y="1572"/>
                    </a:cubicBezTo>
                    <a:cubicBezTo>
                      <a:pt x="2330" y="1563"/>
                      <a:pt x="2327" y="1550"/>
                      <a:pt x="2332" y="1537"/>
                    </a:cubicBezTo>
                    <a:cubicBezTo>
                      <a:pt x="2336" y="1523"/>
                      <a:pt x="2350" y="1514"/>
                      <a:pt x="2367" y="1513"/>
                    </a:cubicBezTo>
                    <a:cubicBezTo>
                      <a:pt x="2386" y="1513"/>
                      <a:pt x="2402" y="1525"/>
                      <a:pt x="2410" y="1542"/>
                    </a:cubicBezTo>
                    <a:cubicBezTo>
                      <a:pt x="2419" y="1560"/>
                      <a:pt x="2416" y="1580"/>
                      <a:pt x="2403" y="1595"/>
                    </a:cubicBezTo>
                    <a:cubicBezTo>
                      <a:pt x="2390" y="1610"/>
                      <a:pt x="2371" y="1614"/>
                      <a:pt x="2353" y="1608"/>
                    </a:cubicBezTo>
                    <a:cubicBezTo>
                      <a:pt x="2339" y="1603"/>
                      <a:pt x="2328" y="1594"/>
                      <a:pt x="2313" y="1590"/>
                    </a:cubicBezTo>
                    <a:cubicBezTo>
                      <a:pt x="2292" y="1586"/>
                      <a:pt x="2271" y="1591"/>
                      <a:pt x="2254" y="1607"/>
                    </a:cubicBezTo>
                    <a:cubicBezTo>
                      <a:pt x="2230" y="1629"/>
                      <a:pt x="2222" y="1661"/>
                      <a:pt x="2233" y="1692"/>
                    </a:cubicBezTo>
                    <a:cubicBezTo>
                      <a:pt x="2238" y="1705"/>
                      <a:pt x="2244" y="1716"/>
                      <a:pt x="2255" y="1724"/>
                    </a:cubicBezTo>
                    <a:cubicBezTo>
                      <a:pt x="2244" y="1718"/>
                      <a:pt x="2235" y="1708"/>
                      <a:pt x="2228" y="1696"/>
                    </a:cubicBezTo>
                    <a:cubicBezTo>
                      <a:pt x="2220" y="1680"/>
                      <a:pt x="2215" y="1659"/>
                      <a:pt x="2216" y="1641"/>
                    </a:cubicBezTo>
                    <a:cubicBezTo>
                      <a:pt x="2216" y="1633"/>
                      <a:pt x="2215" y="1627"/>
                      <a:pt x="2214" y="1620"/>
                    </a:cubicBezTo>
                    <a:cubicBezTo>
                      <a:pt x="2213" y="1618"/>
                      <a:pt x="2212" y="1616"/>
                      <a:pt x="2212" y="1614"/>
                    </a:cubicBezTo>
                    <a:cubicBezTo>
                      <a:pt x="2211" y="1611"/>
                      <a:pt x="2209" y="1608"/>
                      <a:pt x="2208" y="1605"/>
                    </a:cubicBezTo>
                    <a:cubicBezTo>
                      <a:pt x="2207" y="1604"/>
                      <a:pt x="2201" y="1595"/>
                      <a:pt x="2199" y="1596"/>
                    </a:cubicBezTo>
                    <a:cubicBezTo>
                      <a:pt x="2199" y="1597"/>
                      <a:pt x="2202" y="1602"/>
                      <a:pt x="2203" y="1603"/>
                    </a:cubicBezTo>
                    <a:cubicBezTo>
                      <a:pt x="2205" y="1607"/>
                      <a:pt x="2207" y="1611"/>
                      <a:pt x="2208" y="1616"/>
                    </a:cubicBezTo>
                    <a:cubicBezTo>
                      <a:pt x="2209" y="1617"/>
                      <a:pt x="2209" y="1619"/>
                      <a:pt x="2210" y="1621"/>
                    </a:cubicBezTo>
                    <a:cubicBezTo>
                      <a:pt x="2212" y="1628"/>
                      <a:pt x="2213" y="1634"/>
                      <a:pt x="2213" y="1641"/>
                    </a:cubicBezTo>
                    <a:cubicBezTo>
                      <a:pt x="2213" y="1641"/>
                      <a:pt x="2213" y="1642"/>
                      <a:pt x="2213" y="1644"/>
                    </a:cubicBezTo>
                    <a:cubicBezTo>
                      <a:pt x="2212" y="1641"/>
                      <a:pt x="2212" y="1639"/>
                      <a:pt x="2211" y="1637"/>
                    </a:cubicBezTo>
                    <a:cubicBezTo>
                      <a:pt x="2209" y="1631"/>
                      <a:pt x="2207" y="1626"/>
                      <a:pt x="2203" y="1621"/>
                    </a:cubicBezTo>
                    <a:cubicBezTo>
                      <a:pt x="2191" y="1609"/>
                      <a:pt x="2175" y="1611"/>
                      <a:pt x="2164" y="1620"/>
                    </a:cubicBezTo>
                    <a:cubicBezTo>
                      <a:pt x="2154" y="1628"/>
                      <a:pt x="2147" y="1640"/>
                      <a:pt x="2149" y="1653"/>
                    </a:cubicBezTo>
                    <a:cubicBezTo>
                      <a:pt x="2151" y="1664"/>
                      <a:pt x="2158" y="1671"/>
                      <a:pt x="2169" y="1673"/>
                    </a:cubicBezTo>
                    <a:cubicBezTo>
                      <a:pt x="2177" y="1674"/>
                      <a:pt x="2187" y="1671"/>
                      <a:pt x="2191" y="1662"/>
                    </a:cubicBezTo>
                    <a:cubicBezTo>
                      <a:pt x="2192" y="1658"/>
                      <a:pt x="2192" y="1653"/>
                      <a:pt x="2189" y="1649"/>
                    </a:cubicBezTo>
                    <a:cubicBezTo>
                      <a:pt x="2188" y="1646"/>
                      <a:pt x="2185" y="1645"/>
                      <a:pt x="2182" y="1644"/>
                    </a:cubicBezTo>
                    <a:cubicBezTo>
                      <a:pt x="2179" y="1644"/>
                      <a:pt x="2176" y="1645"/>
                      <a:pt x="2173" y="1648"/>
                    </a:cubicBezTo>
                    <a:cubicBezTo>
                      <a:pt x="2171" y="1651"/>
                      <a:pt x="2169" y="1654"/>
                      <a:pt x="2171" y="1658"/>
                    </a:cubicBezTo>
                    <a:cubicBezTo>
                      <a:pt x="2173" y="1661"/>
                      <a:pt x="2176" y="1664"/>
                      <a:pt x="2180" y="1663"/>
                    </a:cubicBezTo>
                    <a:cubicBezTo>
                      <a:pt x="2185" y="1662"/>
                      <a:pt x="2188" y="1657"/>
                      <a:pt x="2187" y="1653"/>
                    </a:cubicBezTo>
                    <a:cubicBezTo>
                      <a:pt x="2186" y="1648"/>
                      <a:pt x="2182" y="1645"/>
                      <a:pt x="2177" y="1646"/>
                    </a:cubicBezTo>
                    <a:cubicBezTo>
                      <a:pt x="2175" y="1647"/>
                      <a:pt x="2174" y="1647"/>
                      <a:pt x="2173" y="1649"/>
                    </a:cubicBezTo>
                    <a:cubicBezTo>
                      <a:pt x="2173" y="1648"/>
                      <a:pt x="2173" y="1648"/>
                      <a:pt x="2173" y="1648"/>
                    </a:cubicBezTo>
                    <a:cubicBezTo>
                      <a:pt x="2176" y="1645"/>
                      <a:pt x="2179" y="1644"/>
                      <a:pt x="2182" y="1645"/>
                    </a:cubicBezTo>
                    <a:cubicBezTo>
                      <a:pt x="2185" y="1645"/>
                      <a:pt x="2187" y="1647"/>
                      <a:pt x="2189" y="1649"/>
                    </a:cubicBezTo>
                    <a:cubicBezTo>
                      <a:pt x="2191" y="1653"/>
                      <a:pt x="2192" y="1658"/>
                      <a:pt x="2190" y="1662"/>
                    </a:cubicBezTo>
                    <a:cubicBezTo>
                      <a:pt x="2187" y="1669"/>
                      <a:pt x="2177" y="1672"/>
                      <a:pt x="2169" y="1671"/>
                    </a:cubicBezTo>
                    <a:cubicBezTo>
                      <a:pt x="2159" y="1670"/>
                      <a:pt x="2152" y="1663"/>
                      <a:pt x="2151" y="1653"/>
                    </a:cubicBezTo>
                    <a:cubicBezTo>
                      <a:pt x="2149" y="1641"/>
                      <a:pt x="2157" y="1629"/>
                      <a:pt x="2167" y="1622"/>
                    </a:cubicBezTo>
                    <a:cubicBezTo>
                      <a:pt x="2177" y="1614"/>
                      <a:pt x="2190" y="1612"/>
                      <a:pt x="2200" y="1624"/>
                    </a:cubicBezTo>
                    <a:cubicBezTo>
                      <a:pt x="2204" y="1628"/>
                      <a:pt x="2206" y="1633"/>
                      <a:pt x="2208" y="1638"/>
                    </a:cubicBezTo>
                    <a:cubicBezTo>
                      <a:pt x="2209" y="1642"/>
                      <a:pt x="2210" y="1645"/>
                      <a:pt x="2210" y="1649"/>
                    </a:cubicBezTo>
                    <a:cubicBezTo>
                      <a:pt x="2212" y="1657"/>
                      <a:pt x="2213" y="1668"/>
                      <a:pt x="2216" y="1677"/>
                    </a:cubicBezTo>
                    <a:cubicBezTo>
                      <a:pt x="2218" y="1683"/>
                      <a:pt x="2220" y="1689"/>
                      <a:pt x="2223" y="1695"/>
                    </a:cubicBezTo>
                    <a:cubicBezTo>
                      <a:pt x="2220" y="1693"/>
                      <a:pt x="2217" y="1691"/>
                      <a:pt x="2214" y="1690"/>
                    </a:cubicBezTo>
                    <a:cubicBezTo>
                      <a:pt x="2206" y="1687"/>
                      <a:pt x="2197" y="1687"/>
                      <a:pt x="2190" y="1688"/>
                    </a:cubicBezTo>
                    <a:close/>
                    <a:moveTo>
                      <a:pt x="2174" y="1562"/>
                    </a:moveTo>
                    <a:cubicBezTo>
                      <a:pt x="2177" y="1563"/>
                      <a:pt x="2180" y="1566"/>
                      <a:pt x="2179" y="1570"/>
                    </a:cubicBezTo>
                    <a:cubicBezTo>
                      <a:pt x="2176" y="1576"/>
                      <a:pt x="2168" y="1575"/>
                      <a:pt x="2166" y="1570"/>
                    </a:cubicBezTo>
                    <a:cubicBezTo>
                      <a:pt x="2164" y="1566"/>
                      <a:pt x="2166" y="1563"/>
                      <a:pt x="2162" y="1559"/>
                    </a:cubicBezTo>
                    <a:cubicBezTo>
                      <a:pt x="2167" y="1562"/>
                      <a:pt x="2169" y="1560"/>
                      <a:pt x="2174" y="1562"/>
                    </a:cubicBezTo>
                    <a:close/>
                    <a:moveTo>
                      <a:pt x="2218" y="1635"/>
                    </a:moveTo>
                    <a:cubicBezTo>
                      <a:pt x="2217" y="1622"/>
                      <a:pt x="2228" y="1609"/>
                      <a:pt x="2238" y="1606"/>
                    </a:cubicBezTo>
                    <a:cubicBezTo>
                      <a:pt x="2246" y="1604"/>
                      <a:pt x="2254" y="1602"/>
                      <a:pt x="2259" y="1596"/>
                    </a:cubicBezTo>
                    <a:cubicBezTo>
                      <a:pt x="2263" y="1591"/>
                      <a:pt x="2264" y="1582"/>
                      <a:pt x="2259" y="1579"/>
                    </a:cubicBezTo>
                    <a:cubicBezTo>
                      <a:pt x="2261" y="1584"/>
                      <a:pt x="2257" y="1588"/>
                      <a:pt x="2251" y="1591"/>
                    </a:cubicBezTo>
                    <a:cubicBezTo>
                      <a:pt x="2248" y="1593"/>
                      <a:pt x="2244" y="1596"/>
                      <a:pt x="2242" y="1601"/>
                    </a:cubicBezTo>
                    <a:cubicBezTo>
                      <a:pt x="2233" y="1597"/>
                      <a:pt x="2225" y="1603"/>
                      <a:pt x="2222" y="1609"/>
                    </a:cubicBezTo>
                    <a:cubicBezTo>
                      <a:pt x="2218" y="1616"/>
                      <a:pt x="2215" y="1626"/>
                      <a:pt x="2218" y="1635"/>
                    </a:cubicBezTo>
                    <a:close/>
                    <a:moveTo>
                      <a:pt x="2110" y="1593"/>
                    </a:moveTo>
                    <a:cubicBezTo>
                      <a:pt x="2089" y="1596"/>
                      <a:pt x="2080" y="1579"/>
                      <a:pt x="2073" y="1573"/>
                    </a:cubicBezTo>
                    <a:cubicBezTo>
                      <a:pt x="2064" y="1565"/>
                      <a:pt x="2056" y="1574"/>
                      <a:pt x="2064" y="1584"/>
                    </a:cubicBezTo>
                    <a:cubicBezTo>
                      <a:pt x="2072" y="1593"/>
                      <a:pt x="2091" y="1600"/>
                      <a:pt x="2110" y="1593"/>
                    </a:cubicBezTo>
                    <a:close/>
                    <a:moveTo>
                      <a:pt x="2195" y="1579"/>
                    </a:moveTo>
                    <a:cubicBezTo>
                      <a:pt x="2194" y="1585"/>
                      <a:pt x="2187" y="1589"/>
                      <a:pt x="2182" y="1589"/>
                    </a:cubicBezTo>
                    <a:cubicBezTo>
                      <a:pt x="2181" y="1596"/>
                      <a:pt x="2193" y="1602"/>
                      <a:pt x="2200" y="1594"/>
                    </a:cubicBezTo>
                    <a:cubicBezTo>
                      <a:pt x="2203" y="1589"/>
                      <a:pt x="2201" y="1581"/>
                      <a:pt x="2195" y="1579"/>
                    </a:cubicBezTo>
                    <a:close/>
                    <a:moveTo>
                      <a:pt x="2215" y="1623"/>
                    </a:moveTo>
                    <a:cubicBezTo>
                      <a:pt x="2217" y="1598"/>
                      <a:pt x="2240" y="1587"/>
                      <a:pt x="2246" y="1581"/>
                    </a:cubicBezTo>
                    <a:cubicBezTo>
                      <a:pt x="2256" y="1569"/>
                      <a:pt x="2243" y="1557"/>
                      <a:pt x="2230" y="1570"/>
                    </a:cubicBezTo>
                    <a:cubicBezTo>
                      <a:pt x="2223" y="1577"/>
                      <a:pt x="2211" y="1597"/>
                      <a:pt x="2215" y="1623"/>
                    </a:cubicBezTo>
                    <a:close/>
                    <a:moveTo>
                      <a:pt x="2146" y="1630"/>
                    </a:moveTo>
                    <a:cubicBezTo>
                      <a:pt x="2147" y="1641"/>
                      <a:pt x="2146" y="1652"/>
                      <a:pt x="2140" y="1661"/>
                    </a:cubicBezTo>
                    <a:cubicBezTo>
                      <a:pt x="2135" y="1669"/>
                      <a:pt x="2125" y="1675"/>
                      <a:pt x="2114" y="1673"/>
                    </a:cubicBezTo>
                    <a:cubicBezTo>
                      <a:pt x="2109" y="1672"/>
                      <a:pt x="2103" y="1669"/>
                      <a:pt x="2099" y="1665"/>
                    </a:cubicBezTo>
                    <a:cubicBezTo>
                      <a:pt x="2094" y="1659"/>
                      <a:pt x="2092" y="1655"/>
                      <a:pt x="2090" y="1648"/>
                    </a:cubicBezTo>
                    <a:cubicBezTo>
                      <a:pt x="2088" y="1642"/>
                      <a:pt x="2088" y="1637"/>
                      <a:pt x="2089" y="1630"/>
                    </a:cubicBezTo>
                    <a:cubicBezTo>
                      <a:pt x="2090" y="1628"/>
                      <a:pt x="2091" y="1625"/>
                      <a:pt x="2091" y="1623"/>
                    </a:cubicBezTo>
                    <a:cubicBezTo>
                      <a:pt x="2094" y="1615"/>
                      <a:pt x="2097" y="1610"/>
                      <a:pt x="2102" y="1604"/>
                    </a:cubicBezTo>
                    <a:cubicBezTo>
                      <a:pt x="2109" y="1595"/>
                      <a:pt x="2117" y="1590"/>
                      <a:pt x="2127" y="1587"/>
                    </a:cubicBezTo>
                    <a:cubicBezTo>
                      <a:pt x="2128" y="1587"/>
                      <a:pt x="2129" y="1587"/>
                      <a:pt x="2129" y="1586"/>
                    </a:cubicBezTo>
                    <a:cubicBezTo>
                      <a:pt x="2122" y="1584"/>
                      <a:pt x="2115" y="1580"/>
                      <a:pt x="2110" y="1574"/>
                    </a:cubicBezTo>
                    <a:cubicBezTo>
                      <a:pt x="2104" y="1567"/>
                      <a:pt x="2100" y="1558"/>
                      <a:pt x="2100" y="1549"/>
                    </a:cubicBezTo>
                    <a:cubicBezTo>
                      <a:pt x="2101" y="1545"/>
                      <a:pt x="2102" y="1541"/>
                      <a:pt x="2105" y="1537"/>
                    </a:cubicBezTo>
                    <a:cubicBezTo>
                      <a:pt x="2103" y="1541"/>
                      <a:pt x="2102" y="1545"/>
                      <a:pt x="2102" y="1549"/>
                    </a:cubicBezTo>
                    <a:cubicBezTo>
                      <a:pt x="2102" y="1558"/>
                      <a:pt x="2105" y="1566"/>
                      <a:pt x="2112" y="1572"/>
                    </a:cubicBezTo>
                    <a:cubicBezTo>
                      <a:pt x="2116" y="1577"/>
                      <a:pt x="2121" y="1580"/>
                      <a:pt x="2127" y="1582"/>
                    </a:cubicBezTo>
                    <a:cubicBezTo>
                      <a:pt x="2137" y="1586"/>
                      <a:pt x="2146" y="1585"/>
                      <a:pt x="2157" y="1587"/>
                    </a:cubicBezTo>
                    <a:cubicBezTo>
                      <a:pt x="2158" y="1588"/>
                      <a:pt x="2158" y="1588"/>
                      <a:pt x="2158" y="1588"/>
                    </a:cubicBezTo>
                    <a:cubicBezTo>
                      <a:pt x="2163" y="1589"/>
                      <a:pt x="2168" y="1592"/>
                      <a:pt x="2174" y="1594"/>
                    </a:cubicBezTo>
                    <a:cubicBezTo>
                      <a:pt x="2175" y="1595"/>
                      <a:pt x="2187" y="1603"/>
                      <a:pt x="2187" y="1605"/>
                    </a:cubicBezTo>
                    <a:cubicBezTo>
                      <a:pt x="2186" y="1605"/>
                      <a:pt x="2178" y="1601"/>
                      <a:pt x="2177" y="1600"/>
                    </a:cubicBezTo>
                    <a:cubicBezTo>
                      <a:pt x="2170" y="1596"/>
                      <a:pt x="2164" y="1593"/>
                      <a:pt x="2156" y="1591"/>
                    </a:cubicBezTo>
                    <a:cubicBezTo>
                      <a:pt x="2156" y="1591"/>
                      <a:pt x="2156" y="1591"/>
                      <a:pt x="2156" y="1591"/>
                    </a:cubicBezTo>
                    <a:cubicBezTo>
                      <a:pt x="2146" y="1588"/>
                      <a:pt x="2138" y="1588"/>
                      <a:pt x="2128" y="1590"/>
                    </a:cubicBezTo>
                    <a:cubicBezTo>
                      <a:pt x="2117" y="1593"/>
                      <a:pt x="2106" y="1601"/>
                      <a:pt x="2101" y="1612"/>
                    </a:cubicBezTo>
                    <a:cubicBezTo>
                      <a:pt x="2099" y="1618"/>
                      <a:pt x="2100" y="1629"/>
                      <a:pt x="2107" y="1632"/>
                    </a:cubicBezTo>
                    <a:cubicBezTo>
                      <a:pt x="2109" y="1633"/>
                      <a:pt x="2112" y="1632"/>
                      <a:pt x="2114" y="1630"/>
                    </a:cubicBezTo>
                    <a:cubicBezTo>
                      <a:pt x="2115" y="1628"/>
                      <a:pt x="2115" y="1626"/>
                      <a:pt x="2114" y="1624"/>
                    </a:cubicBezTo>
                    <a:cubicBezTo>
                      <a:pt x="2112" y="1622"/>
                      <a:pt x="2111" y="1622"/>
                      <a:pt x="2110" y="1622"/>
                    </a:cubicBezTo>
                    <a:cubicBezTo>
                      <a:pt x="2107" y="1622"/>
                      <a:pt x="2106" y="1624"/>
                      <a:pt x="2107" y="1627"/>
                    </a:cubicBezTo>
                    <a:cubicBezTo>
                      <a:pt x="2107" y="1628"/>
                      <a:pt x="2108" y="1628"/>
                      <a:pt x="2110" y="1628"/>
                    </a:cubicBezTo>
                    <a:cubicBezTo>
                      <a:pt x="2108" y="1630"/>
                      <a:pt x="2107" y="1629"/>
                      <a:pt x="2105" y="1628"/>
                    </a:cubicBezTo>
                    <a:cubicBezTo>
                      <a:pt x="2104" y="1626"/>
                      <a:pt x="2103" y="1623"/>
                      <a:pt x="2105" y="1621"/>
                    </a:cubicBezTo>
                    <a:cubicBezTo>
                      <a:pt x="2107" y="1618"/>
                      <a:pt x="2112" y="1617"/>
                      <a:pt x="2116" y="1619"/>
                    </a:cubicBezTo>
                    <a:cubicBezTo>
                      <a:pt x="2118" y="1620"/>
                      <a:pt x="2120" y="1623"/>
                      <a:pt x="2121" y="1626"/>
                    </a:cubicBezTo>
                    <a:cubicBezTo>
                      <a:pt x="2121" y="1629"/>
                      <a:pt x="2120" y="1632"/>
                      <a:pt x="2118" y="1635"/>
                    </a:cubicBezTo>
                    <a:cubicBezTo>
                      <a:pt x="2115" y="1637"/>
                      <a:pt x="2110" y="1639"/>
                      <a:pt x="2106" y="1637"/>
                    </a:cubicBezTo>
                    <a:cubicBezTo>
                      <a:pt x="2098" y="1633"/>
                      <a:pt x="2096" y="1623"/>
                      <a:pt x="2099" y="1614"/>
                    </a:cubicBezTo>
                    <a:cubicBezTo>
                      <a:pt x="2100" y="1612"/>
                      <a:pt x="2101" y="1609"/>
                      <a:pt x="2103" y="1607"/>
                    </a:cubicBezTo>
                    <a:cubicBezTo>
                      <a:pt x="2097" y="1614"/>
                      <a:pt x="2093" y="1621"/>
                      <a:pt x="2091" y="1631"/>
                    </a:cubicBezTo>
                    <a:cubicBezTo>
                      <a:pt x="2090" y="1637"/>
                      <a:pt x="2090" y="1642"/>
                      <a:pt x="2091" y="1648"/>
                    </a:cubicBezTo>
                    <a:cubicBezTo>
                      <a:pt x="2093" y="1654"/>
                      <a:pt x="2095" y="1659"/>
                      <a:pt x="2100" y="1664"/>
                    </a:cubicBezTo>
                    <a:cubicBezTo>
                      <a:pt x="2102" y="1666"/>
                      <a:pt x="2105" y="1668"/>
                      <a:pt x="2108" y="1670"/>
                    </a:cubicBezTo>
                    <a:cubicBezTo>
                      <a:pt x="2108" y="1670"/>
                      <a:pt x="2108" y="1670"/>
                      <a:pt x="2108" y="1670"/>
                    </a:cubicBezTo>
                    <a:cubicBezTo>
                      <a:pt x="2100" y="1664"/>
                      <a:pt x="2099" y="1653"/>
                      <a:pt x="2111" y="1648"/>
                    </a:cubicBezTo>
                    <a:cubicBezTo>
                      <a:pt x="2120" y="1645"/>
                      <a:pt x="2138" y="1652"/>
                      <a:pt x="2146" y="1630"/>
                    </a:cubicBezTo>
                    <a:close/>
                    <a:moveTo>
                      <a:pt x="2103" y="1549"/>
                    </a:moveTo>
                    <a:cubicBezTo>
                      <a:pt x="2114" y="1551"/>
                      <a:pt x="2115" y="1536"/>
                      <a:pt x="2116" y="1531"/>
                    </a:cubicBezTo>
                    <a:cubicBezTo>
                      <a:pt x="2117" y="1527"/>
                      <a:pt x="2119" y="1524"/>
                      <a:pt x="2122" y="1523"/>
                    </a:cubicBezTo>
                    <a:cubicBezTo>
                      <a:pt x="2117" y="1522"/>
                      <a:pt x="2106" y="1525"/>
                      <a:pt x="2102" y="1528"/>
                    </a:cubicBezTo>
                    <a:cubicBezTo>
                      <a:pt x="2096" y="1533"/>
                      <a:pt x="2093" y="1541"/>
                      <a:pt x="2099" y="1548"/>
                    </a:cubicBezTo>
                    <a:cubicBezTo>
                      <a:pt x="2099" y="1544"/>
                      <a:pt x="2102" y="1538"/>
                      <a:pt x="2106" y="1536"/>
                    </a:cubicBezTo>
                    <a:cubicBezTo>
                      <a:pt x="2105" y="1538"/>
                      <a:pt x="2102" y="1544"/>
                      <a:pt x="2103" y="1549"/>
                    </a:cubicBezTo>
                    <a:close/>
                    <a:moveTo>
                      <a:pt x="2192" y="1610"/>
                    </a:moveTo>
                    <a:cubicBezTo>
                      <a:pt x="2167" y="1605"/>
                      <a:pt x="2151" y="1620"/>
                      <a:pt x="2139" y="1622"/>
                    </a:cubicBezTo>
                    <a:cubicBezTo>
                      <a:pt x="2125" y="1624"/>
                      <a:pt x="2122" y="1609"/>
                      <a:pt x="2136" y="1603"/>
                    </a:cubicBezTo>
                    <a:cubicBezTo>
                      <a:pt x="2151" y="1597"/>
                      <a:pt x="2174" y="1601"/>
                      <a:pt x="2192" y="1610"/>
                    </a:cubicBezTo>
                    <a:close/>
                    <a:moveTo>
                      <a:pt x="2105" y="1597"/>
                    </a:moveTo>
                    <a:cubicBezTo>
                      <a:pt x="2087" y="1607"/>
                      <a:pt x="2072" y="1644"/>
                      <a:pt x="2091" y="1655"/>
                    </a:cubicBezTo>
                    <a:cubicBezTo>
                      <a:pt x="2089" y="1659"/>
                      <a:pt x="2082" y="1660"/>
                      <a:pt x="2077" y="1655"/>
                    </a:cubicBezTo>
                    <a:cubicBezTo>
                      <a:pt x="2073" y="1651"/>
                      <a:pt x="2070" y="1641"/>
                      <a:pt x="2076" y="1634"/>
                    </a:cubicBezTo>
                    <a:cubicBezTo>
                      <a:pt x="2071" y="1631"/>
                      <a:pt x="2074" y="1618"/>
                      <a:pt x="2086" y="1608"/>
                    </a:cubicBezTo>
                    <a:cubicBezTo>
                      <a:pt x="2077" y="1611"/>
                      <a:pt x="2068" y="1611"/>
                      <a:pt x="2059" y="1609"/>
                    </a:cubicBezTo>
                    <a:cubicBezTo>
                      <a:pt x="2049" y="1607"/>
                      <a:pt x="2039" y="1603"/>
                      <a:pt x="2032" y="1596"/>
                    </a:cubicBezTo>
                    <a:cubicBezTo>
                      <a:pt x="2025" y="1589"/>
                      <a:pt x="2021" y="1578"/>
                      <a:pt x="2024" y="1568"/>
                    </a:cubicBezTo>
                    <a:cubicBezTo>
                      <a:pt x="2026" y="1561"/>
                      <a:pt x="2031" y="1554"/>
                      <a:pt x="2039" y="1553"/>
                    </a:cubicBezTo>
                    <a:cubicBezTo>
                      <a:pt x="2045" y="1552"/>
                      <a:pt x="2052" y="1556"/>
                      <a:pt x="2055" y="1561"/>
                    </a:cubicBezTo>
                    <a:cubicBezTo>
                      <a:pt x="2058" y="1566"/>
                      <a:pt x="2059" y="1573"/>
                      <a:pt x="2058" y="1580"/>
                    </a:cubicBezTo>
                    <a:cubicBezTo>
                      <a:pt x="2053" y="1567"/>
                      <a:pt x="2043" y="1570"/>
                      <a:pt x="2037" y="1568"/>
                    </a:cubicBezTo>
                    <a:cubicBezTo>
                      <a:pt x="2030" y="1565"/>
                      <a:pt x="2031" y="1559"/>
                      <a:pt x="2036" y="1555"/>
                    </a:cubicBezTo>
                    <a:cubicBezTo>
                      <a:pt x="2036" y="1555"/>
                      <a:pt x="2036" y="1555"/>
                      <a:pt x="2036" y="1555"/>
                    </a:cubicBezTo>
                    <a:cubicBezTo>
                      <a:pt x="2030" y="1558"/>
                      <a:pt x="2027" y="1562"/>
                      <a:pt x="2026" y="1568"/>
                    </a:cubicBezTo>
                    <a:cubicBezTo>
                      <a:pt x="2023" y="1577"/>
                      <a:pt x="2024" y="1585"/>
                      <a:pt x="2031" y="1593"/>
                    </a:cubicBezTo>
                    <a:cubicBezTo>
                      <a:pt x="2030" y="1591"/>
                      <a:pt x="2029" y="1588"/>
                      <a:pt x="2029" y="1586"/>
                    </a:cubicBezTo>
                    <a:cubicBezTo>
                      <a:pt x="2028" y="1582"/>
                      <a:pt x="2029" y="1577"/>
                      <a:pt x="2034" y="1575"/>
                    </a:cubicBezTo>
                    <a:cubicBezTo>
                      <a:pt x="2037" y="1574"/>
                      <a:pt x="2039" y="1575"/>
                      <a:pt x="2041" y="1576"/>
                    </a:cubicBezTo>
                    <a:cubicBezTo>
                      <a:pt x="2042" y="1578"/>
                      <a:pt x="2043" y="1579"/>
                      <a:pt x="2042" y="1581"/>
                    </a:cubicBezTo>
                    <a:cubicBezTo>
                      <a:pt x="2042" y="1583"/>
                      <a:pt x="2041" y="1585"/>
                      <a:pt x="2039" y="1586"/>
                    </a:cubicBezTo>
                    <a:cubicBezTo>
                      <a:pt x="2037" y="1587"/>
                      <a:pt x="2034" y="1586"/>
                      <a:pt x="2033" y="1584"/>
                    </a:cubicBezTo>
                    <a:cubicBezTo>
                      <a:pt x="2032" y="1583"/>
                      <a:pt x="2032" y="1581"/>
                      <a:pt x="2033" y="1580"/>
                    </a:cubicBezTo>
                    <a:cubicBezTo>
                      <a:pt x="2034" y="1579"/>
                      <a:pt x="2035" y="1579"/>
                      <a:pt x="2036" y="1580"/>
                    </a:cubicBezTo>
                    <a:cubicBezTo>
                      <a:pt x="2035" y="1580"/>
                      <a:pt x="2035" y="1580"/>
                      <a:pt x="2034" y="1581"/>
                    </a:cubicBezTo>
                    <a:cubicBezTo>
                      <a:pt x="2034" y="1582"/>
                      <a:pt x="2034" y="1584"/>
                      <a:pt x="2036" y="1584"/>
                    </a:cubicBezTo>
                    <a:cubicBezTo>
                      <a:pt x="2037" y="1584"/>
                      <a:pt x="2037" y="1583"/>
                      <a:pt x="2038" y="1583"/>
                    </a:cubicBezTo>
                    <a:cubicBezTo>
                      <a:pt x="2039" y="1582"/>
                      <a:pt x="2039" y="1580"/>
                      <a:pt x="2038" y="1579"/>
                    </a:cubicBezTo>
                    <a:cubicBezTo>
                      <a:pt x="2037" y="1578"/>
                      <a:pt x="2036" y="1577"/>
                      <a:pt x="2034" y="1578"/>
                    </a:cubicBezTo>
                    <a:cubicBezTo>
                      <a:pt x="2030" y="1579"/>
                      <a:pt x="2029" y="1586"/>
                      <a:pt x="2031" y="1589"/>
                    </a:cubicBezTo>
                    <a:cubicBezTo>
                      <a:pt x="2033" y="1596"/>
                      <a:pt x="2040" y="1600"/>
                      <a:pt x="2046" y="1603"/>
                    </a:cubicBezTo>
                    <a:cubicBezTo>
                      <a:pt x="2061" y="1611"/>
                      <a:pt x="2077" y="1610"/>
                      <a:pt x="2091" y="1604"/>
                    </a:cubicBezTo>
                    <a:cubicBezTo>
                      <a:pt x="2095" y="1601"/>
                      <a:pt x="2099" y="1599"/>
                      <a:pt x="2105" y="1597"/>
                    </a:cubicBezTo>
                    <a:close/>
                    <a:moveTo>
                      <a:pt x="2120" y="1585"/>
                    </a:moveTo>
                    <a:cubicBezTo>
                      <a:pt x="2111" y="1590"/>
                      <a:pt x="2100" y="1578"/>
                      <a:pt x="2096" y="1568"/>
                    </a:cubicBezTo>
                    <a:cubicBezTo>
                      <a:pt x="2092" y="1557"/>
                      <a:pt x="2091" y="1543"/>
                      <a:pt x="2078" y="1538"/>
                    </a:cubicBezTo>
                    <a:cubicBezTo>
                      <a:pt x="2072" y="1535"/>
                      <a:pt x="2064" y="1535"/>
                      <a:pt x="2059" y="1540"/>
                    </a:cubicBezTo>
                    <a:cubicBezTo>
                      <a:pt x="2056" y="1543"/>
                      <a:pt x="2055" y="1547"/>
                      <a:pt x="2057" y="1551"/>
                    </a:cubicBezTo>
                    <a:cubicBezTo>
                      <a:pt x="2057" y="1548"/>
                      <a:pt x="2061" y="1543"/>
                      <a:pt x="2066" y="1544"/>
                    </a:cubicBezTo>
                    <a:cubicBezTo>
                      <a:pt x="2071" y="1544"/>
                      <a:pt x="2075" y="1548"/>
                      <a:pt x="2076" y="1553"/>
                    </a:cubicBezTo>
                    <a:cubicBezTo>
                      <a:pt x="2078" y="1564"/>
                      <a:pt x="2079" y="1573"/>
                      <a:pt x="2085" y="1582"/>
                    </a:cubicBezTo>
                    <a:cubicBezTo>
                      <a:pt x="2093" y="1592"/>
                      <a:pt x="2109" y="1596"/>
                      <a:pt x="2120" y="1585"/>
                    </a:cubicBezTo>
                    <a:close/>
                    <a:moveTo>
                      <a:pt x="2158" y="1556"/>
                    </a:moveTo>
                    <a:cubicBezTo>
                      <a:pt x="2152" y="1547"/>
                      <a:pt x="2136" y="1541"/>
                      <a:pt x="2126" y="1543"/>
                    </a:cubicBezTo>
                    <a:cubicBezTo>
                      <a:pt x="2114" y="1545"/>
                      <a:pt x="2113" y="1555"/>
                      <a:pt x="2126" y="1555"/>
                    </a:cubicBezTo>
                    <a:cubicBezTo>
                      <a:pt x="2135" y="1556"/>
                      <a:pt x="2150" y="1550"/>
                      <a:pt x="2158" y="1556"/>
                    </a:cubicBezTo>
                    <a:close/>
                    <a:moveTo>
                      <a:pt x="2354" y="1616"/>
                    </a:moveTo>
                    <a:cubicBezTo>
                      <a:pt x="2385" y="1627"/>
                      <a:pt x="2429" y="1603"/>
                      <a:pt x="2421" y="1572"/>
                    </a:cubicBezTo>
                    <a:cubicBezTo>
                      <a:pt x="2427" y="1571"/>
                      <a:pt x="2435" y="1579"/>
                      <a:pt x="2434" y="1588"/>
                    </a:cubicBezTo>
                    <a:cubicBezTo>
                      <a:pt x="2434" y="1598"/>
                      <a:pt x="2425" y="1607"/>
                      <a:pt x="2411" y="1608"/>
                    </a:cubicBezTo>
                    <a:cubicBezTo>
                      <a:pt x="2413" y="1621"/>
                      <a:pt x="2380" y="1634"/>
                      <a:pt x="2354" y="1616"/>
                    </a:cubicBezTo>
                    <a:close/>
                    <a:moveTo>
                      <a:pt x="2353" y="1755"/>
                    </a:moveTo>
                    <a:cubicBezTo>
                      <a:pt x="2350" y="1755"/>
                      <a:pt x="2348" y="1753"/>
                      <a:pt x="2348" y="1750"/>
                    </a:cubicBezTo>
                    <a:cubicBezTo>
                      <a:pt x="2348" y="1747"/>
                      <a:pt x="2350" y="1745"/>
                      <a:pt x="2353" y="1745"/>
                    </a:cubicBezTo>
                    <a:cubicBezTo>
                      <a:pt x="2355" y="1745"/>
                      <a:pt x="2358" y="1747"/>
                      <a:pt x="2358" y="1750"/>
                    </a:cubicBezTo>
                    <a:cubicBezTo>
                      <a:pt x="2358" y="1752"/>
                      <a:pt x="2356" y="1755"/>
                      <a:pt x="2353" y="1755"/>
                    </a:cubicBezTo>
                    <a:close/>
                    <a:moveTo>
                      <a:pt x="2344" y="1758"/>
                    </a:moveTo>
                    <a:cubicBezTo>
                      <a:pt x="2342" y="1758"/>
                      <a:pt x="2340" y="1756"/>
                      <a:pt x="2340" y="1754"/>
                    </a:cubicBezTo>
                    <a:cubicBezTo>
                      <a:pt x="2340" y="1752"/>
                      <a:pt x="2341" y="1750"/>
                      <a:pt x="2343" y="1750"/>
                    </a:cubicBezTo>
                    <a:cubicBezTo>
                      <a:pt x="2345" y="1750"/>
                      <a:pt x="2347" y="1752"/>
                      <a:pt x="2347" y="1754"/>
                    </a:cubicBezTo>
                    <a:cubicBezTo>
                      <a:pt x="2347" y="1756"/>
                      <a:pt x="2346" y="1758"/>
                      <a:pt x="2344" y="1758"/>
                    </a:cubicBezTo>
                    <a:close/>
                    <a:moveTo>
                      <a:pt x="2362" y="1746"/>
                    </a:moveTo>
                    <a:cubicBezTo>
                      <a:pt x="2358" y="1746"/>
                      <a:pt x="2354" y="1743"/>
                      <a:pt x="2354" y="1739"/>
                    </a:cubicBezTo>
                    <a:cubicBezTo>
                      <a:pt x="2354" y="1735"/>
                      <a:pt x="2357" y="1731"/>
                      <a:pt x="2361" y="1731"/>
                    </a:cubicBezTo>
                    <a:cubicBezTo>
                      <a:pt x="2365" y="1731"/>
                      <a:pt x="2369" y="1734"/>
                      <a:pt x="2369" y="1738"/>
                    </a:cubicBezTo>
                    <a:cubicBezTo>
                      <a:pt x="2369" y="1742"/>
                      <a:pt x="2366" y="1746"/>
                      <a:pt x="2362" y="1746"/>
                    </a:cubicBezTo>
                    <a:close/>
                    <a:moveTo>
                      <a:pt x="2249" y="1626"/>
                    </a:moveTo>
                    <a:cubicBezTo>
                      <a:pt x="2252" y="1615"/>
                      <a:pt x="2264" y="1604"/>
                      <a:pt x="2278" y="1600"/>
                    </a:cubicBezTo>
                    <a:cubicBezTo>
                      <a:pt x="2289" y="1597"/>
                      <a:pt x="2301" y="1597"/>
                      <a:pt x="2311" y="1601"/>
                    </a:cubicBezTo>
                    <a:cubicBezTo>
                      <a:pt x="2316" y="1604"/>
                      <a:pt x="2321" y="1607"/>
                      <a:pt x="2324" y="1612"/>
                    </a:cubicBezTo>
                    <a:cubicBezTo>
                      <a:pt x="2328" y="1619"/>
                      <a:pt x="2328" y="1628"/>
                      <a:pt x="2325" y="1633"/>
                    </a:cubicBezTo>
                    <a:cubicBezTo>
                      <a:pt x="2320" y="1639"/>
                      <a:pt x="2312" y="1639"/>
                      <a:pt x="2308" y="1634"/>
                    </a:cubicBezTo>
                    <a:cubicBezTo>
                      <a:pt x="2318" y="1632"/>
                      <a:pt x="2319" y="1620"/>
                      <a:pt x="2312" y="1613"/>
                    </a:cubicBezTo>
                    <a:cubicBezTo>
                      <a:pt x="2305" y="1605"/>
                      <a:pt x="2289" y="1602"/>
                      <a:pt x="2279" y="1605"/>
                    </a:cubicBezTo>
                    <a:cubicBezTo>
                      <a:pt x="2261" y="1609"/>
                      <a:pt x="2253" y="1620"/>
                      <a:pt x="2249" y="1626"/>
                    </a:cubicBezTo>
                    <a:close/>
                    <a:moveTo>
                      <a:pt x="2330" y="1608"/>
                    </a:moveTo>
                    <a:cubicBezTo>
                      <a:pt x="2358" y="1627"/>
                      <a:pt x="2368" y="1666"/>
                      <a:pt x="2355" y="1688"/>
                    </a:cubicBezTo>
                    <a:cubicBezTo>
                      <a:pt x="2340" y="1710"/>
                      <a:pt x="2321" y="1697"/>
                      <a:pt x="2334" y="1677"/>
                    </a:cubicBezTo>
                    <a:cubicBezTo>
                      <a:pt x="2340" y="1667"/>
                      <a:pt x="2354" y="1631"/>
                      <a:pt x="2330" y="1608"/>
                    </a:cubicBezTo>
                    <a:close/>
                    <a:moveTo>
                      <a:pt x="1960" y="1475"/>
                    </a:moveTo>
                    <a:cubicBezTo>
                      <a:pt x="1985" y="1480"/>
                      <a:pt x="2000" y="1465"/>
                      <a:pt x="2012" y="1463"/>
                    </a:cubicBezTo>
                    <a:cubicBezTo>
                      <a:pt x="2025" y="1461"/>
                      <a:pt x="2028" y="1476"/>
                      <a:pt x="2015" y="1482"/>
                    </a:cubicBezTo>
                    <a:cubicBezTo>
                      <a:pt x="2000" y="1488"/>
                      <a:pt x="1977" y="1484"/>
                      <a:pt x="1960" y="1475"/>
                    </a:cubicBezTo>
                    <a:close/>
                    <a:moveTo>
                      <a:pt x="2038" y="1510"/>
                    </a:moveTo>
                    <a:cubicBezTo>
                      <a:pt x="2035" y="1511"/>
                      <a:pt x="2033" y="1511"/>
                      <a:pt x="2031" y="1510"/>
                    </a:cubicBezTo>
                    <a:cubicBezTo>
                      <a:pt x="2029" y="1509"/>
                      <a:pt x="2027" y="1506"/>
                      <a:pt x="2027" y="1502"/>
                    </a:cubicBezTo>
                    <a:cubicBezTo>
                      <a:pt x="2028" y="1498"/>
                      <a:pt x="2031" y="1496"/>
                      <a:pt x="2034" y="1495"/>
                    </a:cubicBezTo>
                    <a:cubicBezTo>
                      <a:pt x="2040" y="1495"/>
                      <a:pt x="2041" y="1500"/>
                      <a:pt x="2044" y="1502"/>
                    </a:cubicBezTo>
                    <a:cubicBezTo>
                      <a:pt x="2047" y="1504"/>
                      <a:pt x="2052" y="1503"/>
                      <a:pt x="2056" y="1500"/>
                    </a:cubicBezTo>
                    <a:cubicBezTo>
                      <a:pt x="2060" y="1496"/>
                      <a:pt x="2062" y="1490"/>
                      <a:pt x="2060" y="1484"/>
                    </a:cubicBezTo>
                    <a:cubicBezTo>
                      <a:pt x="2058" y="1481"/>
                      <a:pt x="2055" y="1478"/>
                      <a:pt x="2052" y="1480"/>
                    </a:cubicBezTo>
                    <a:cubicBezTo>
                      <a:pt x="2055" y="1482"/>
                      <a:pt x="2055" y="1487"/>
                      <a:pt x="2051" y="1489"/>
                    </a:cubicBezTo>
                    <a:cubicBezTo>
                      <a:pt x="2048" y="1490"/>
                      <a:pt x="2042" y="1489"/>
                      <a:pt x="2037" y="1488"/>
                    </a:cubicBezTo>
                    <a:cubicBezTo>
                      <a:pt x="2031" y="1488"/>
                      <a:pt x="2025" y="1488"/>
                      <a:pt x="2021" y="1490"/>
                    </a:cubicBezTo>
                    <a:cubicBezTo>
                      <a:pt x="2012" y="1495"/>
                      <a:pt x="2010" y="1508"/>
                      <a:pt x="2016" y="1515"/>
                    </a:cubicBezTo>
                    <a:cubicBezTo>
                      <a:pt x="2020" y="1519"/>
                      <a:pt x="2025" y="1521"/>
                      <a:pt x="2030" y="1521"/>
                    </a:cubicBezTo>
                    <a:cubicBezTo>
                      <a:pt x="2035" y="1522"/>
                      <a:pt x="2049" y="1519"/>
                      <a:pt x="2055" y="1524"/>
                    </a:cubicBezTo>
                    <a:cubicBezTo>
                      <a:pt x="2058" y="1527"/>
                      <a:pt x="2058" y="1531"/>
                      <a:pt x="2055" y="1533"/>
                    </a:cubicBezTo>
                    <a:cubicBezTo>
                      <a:pt x="2058" y="1535"/>
                      <a:pt x="2064" y="1532"/>
                      <a:pt x="2065" y="1528"/>
                    </a:cubicBezTo>
                    <a:cubicBezTo>
                      <a:pt x="2068" y="1520"/>
                      <a:pt x="2062" y="1509"/>
                      <a:pt x="2051" y="1507"/>
                    </a:cubicBezTo>
                    <a:cubicBezTo>
                      <a:pt x="2047" y="1506"/>
                      <a:pt x="2043" y="1508"/>
                      <a:pt x="2038" y="1510"/>
                    </a:cubicBezTo>
                    <a:close/>
                    <a:moveTo>
                      <a:pt x="2054" y="1504"/>
                    </a:moveTo>
                    <a:cubicBezTo>
                      <a:pt x="2065" y="1500"/>
                      <a:pt x="2082" y="1505"/>
                      <a:pt x="2090" y="1514"/>
                    </a:cubicBezTo>
                    <a:cubicBezTo>
                      <a:pt x="2098" y="1523"/>
                      <a:pt x="2092" y="1533"/>
                      <a:pt x="2081" y="1525"/>
                    </a:cubicBezTo>
                    <a:cubicBezTo>
                      <a:pt x="2073" y="1518"/>
                      <a:pt x="2064" y="1504"/>
                      <a:pt x="2054" y="1504"/>
                    </a:cubicBezTo>
                    <a:close/>
                    <a:moveTo>
                      <a:pt x="2011" y="1507"/>
                    </a:moveTo>
                    <a:cubicBezTo>
                      <a:pt x="2009" y="1501"/>
                      <a:pt x="2012" y="1495"/>
                      <a:pt x="2015" y="1492"/>
                    </a:cubicBezTo>
                    <a:cubicBezTo>
                      <a:pt x="2013" y="1486"/>
                      <a:pt x="2000" y="1488"/>
                      <a:pt x="1999" y="1497"/>
                    </a:cubicBezTo>
                    <a:cubicBezTo>
                      <a:pt x="1999" y="1503"/>
                      <a:pt x="2005" y="1509"/>
                      <a:pt x="2011" y="1507"/>
                    </a:cubicBezTo>
                    <a:close/>
                    <a:moveTo>
                      <a:pt x="1875" y="1825"/>
                    </a:moveTo>
                    <a:cubicBezTo>
                      <a:pt x="1872" y="1824"/>
                      <a:pt x="1869" y="1821"/>
                      <a:pt x="1870" y="1818"/>
                    </a:cubicBezTo>
                    <a:cubicBezTo>
                      <a:pt x="1872" y="1812"/>
                      <a:pt x="1880" y="1812"/>
                      <a:pt x="1882" y="1817"/>
                    </a:cubicBezTo>
                    <a:cubicBezTo>
                      <a:pt x="1884" y="1820"/>
                      <a:pt x="1882" y="1823"/>
                      <a:pt x="1886" y="1827"/>
                    </a:cubicBezTo>
                    <a:cubicBezTo>
                      <a:pt x="1881" y="1824"/>
                      <a:pt x="1879" y="1826"/>
                      <a:pt x="1875" y="1825"/>
                    </a:cubicBezTo>
                    <a:close/>
                    <a:moveTo>
                      <a:pt x="1601" y="1733"/>
                    </a:moveTo>
                    <a:cubicBezTo>
                      <a:pt x="1604" y="1707"/>
                      <a:pt x="1621" y="1692"/>
                      <a:pt x="1639" y="1687"/>
                    </a:cubicBezTo>
                    <a:cubicBezTo>
                      <a:pt x="1656" y="1683"/>
                      <a:pt x="1667" y="1691"/>
                      <a:pt x="1677" y="1689"/>
                    </a:cubicBezTo>
                    <a:cubicBezTo>
                      <a:pt x="1681" y="1688"/>
                      <a:pt x="1684" y="1686"/>
                      <a:pt x="1687" y="1682"/>
                    </a:cubicBezTo>
                    <a:cubicBezTo>
                      <a:pt x="1690" y="1693"/>
                      <a:pt x="1682" y="1703"/>
                      <a:pt x="1671" y="1705"/>
                    </a:cubicBezTo>
                    <a:cubicBezTo>
                      <a:pt x="1657" y="1707"/>
                      <a:pt x="1648" y="1700"/>
                      <a:pt x="1634" y="1705"/>
                    </a:cubicBezTo>
                    <a:cubicBezTo>
                      <a:pt x="1619" y="1709"/>
                      <a:pt x="1606" y="1720"/>
                      <a:pt x="1601" y="1733"/>
                    </a:cubicBezTo>
                    <a:close/>
                    <a:moveTo>
                      <a:pt x="1570" y="1781"/>
                    </a:moveTo>
                    <a:cubicBezTo>
                      <a:pt x="1570" y="1756"/>
                      <a:pt x="1590" y="1742"/>
                      <a:pt x="1597" y="1732"/>
                    </a:cubicBezTo>
                    <a:cubicBezTo>
                      <a:pt x="1606" y="1719"/>
                      <a:pt x="1596" y="1710"/>
                      <a:pt x="1583" y="1722"/>
                    </a:cubicBezTo>
                    <a:cubicBezTo>
                      <a:pt x="1569" y="1734"/>
                      <a:pt x="1562" y="1762"/>
                      <a:pt x="1570" y="1781"/>
                    </a:cubicBezTo>
                    <a:close/>
                    <a:moveTo>
                      <a:pt x="2088" y="2150"/>
                    </a:moveTo>
                    <a:cubicBezTo>
                      <a:pt x="2087" y="2174"/>
                      <a:pt x="2106" y="2193"/>
                      <a:pt x="2123" y="2197"/>
                    </a:cubicBezTo>
                    <a:cubicBezTo>
                      <a:pt x="2138" y="2201"/>
                      <a:pt x="2147" y="2188"/>
                      <a:pt x="2128" y="2183"/>
                    </a:cubicBezTo>
                    <a:cubicBezTo>
                      <a:pt x="2113" y="2179"/>
                      <a:pt x="2095" y="2174"/>
                      <a:pt x="2088" y="2150"/>
                    </a:cubicBezTo>
                    <a:close/>
                    <a:moveTo>
                      <a:pt x="2384" y="2110"/>
                    </a:moveTo>
                    <a:cubicBezTo>
                      <a:pt x="2384" y="2128"/>
                      <a:pt x="2370" y="2152"/>
                      <a:pt x="2354" y="2160"/>
                    </a:cubicBezTo>
                    <a:cubicBezTo>
                      <a:pt x="2338" y="2169"/>
                      <a:pt x="2328" y="2157"/>
                      <a:pt x="2344" y="2144"/>
                    </a:cubicBezTo>
                    <a:cubicBezTo>
                      <a:pt x="2356" y="2134"/>
                      <a:pt x="2378" y="2130"/>
                      <a:pt x="2384" y="2110"/>
                    </a:cubicBezTo>
                    <a:close/>
                    <a:moveTo>
                      <a:pt x="2106" y="2199"/>
                    </a:moveTo>
                    <a:cubicBezTo>
                      <a:pt x="2120" y="2219"/>
                      <a:pt x="2142" y="2218"/>
                      <a:pt x="2160" y="2212"/>
                    </a:cubicBezTo>
                    <a:cubicBezTo>
                      <a:pt x="2170" y="2209"/>
                      <a:pt x="2181" y="2200"/>
                      <a:pt x="2192" y="2204"/>
                    </a:cubicBezTo>
                    <a:cubicBezTo>
                      <a:pt x="2188" y="2188"/>
                      <a:pt x="2158" y="2201"/>
                      <a:pt x="2148" y="2205"/>
                    </a:cubicBezTo>
                    <a:cubicBezTo>
                      <a:pt x="2132" y="2210"/>
                      <a:pt x="2117" y="2208"/>
                      <a:pt x="2106" y="2199"/>
                    </a:cubicBezTo>
                    <a:close/>
                    <a:moveTo>
                      <a:pt x="2248" y="2136"/>
                    </a:moveTo>
                    <a:cubicBezTo>
                      <a:pt x="2222" y="2130"/>
                      <a:pt x="2196" y="2112"/>
                      <a:pt x="2191" y="2095"/>
                    </a:cubicBezTo>
                    <a:cubicBezTo>
                      <a:pt x="2185" y="2078"/>
                      <a:pt x="2200" y="2068"/>
                      <a:pt x="2209" y="2086"/>
                    </a:cubicBezTo>
                    <a:cubicBezTo>
                      <a:pt x="2217" y="2100"/>
                      <a:pt x="2225" y="2124"/>
                      <a:pt x="2248" y="2136"/>
                    </a:cubicBezTo>
                    <a:close/>
                    <a:moveTo>
                      <a:pt x="2375" y="2214"/>
                    </a:moveTo>
                    <a:cubicBezTo>
                      <a:pt x="2377" y="2218"/>
                      <a:pt x="2375" y="2222"/>
                      <a:pt x="2372" y="2224"/>
                    </a:cubicBezTo>
                    <a:cubicBezTo>
                      <a:pt x="2365" y="2226"/>
                      <a:pt x="2360" y="2218"/>
                      <a:pt x="2363" y="2213"/>
                    </a:cubicBezTo>
                    <a:cubicBezTo>
                      <a:pt x="2366" y="2209"/>
                      <a:pt x="2369" y="2209"/>
                      <a:pt x="2370" y="2203"/>
                    </a:cubicBezTo>
                    <a:cubicBezTo>
                      <a:pt x="2371" y="2209"/>
                      <a:pt x="2374" y="2210"/>
                      <a:pt x="2375" y="2214"/>
                    </a:cubicBezTo>
                    <a:close/>
                    <a:moveTo>
                      <a:pt x="2376" y="2213"/>
                    </a:moveTo>
                    <a:cubicBezTo>
                      <a:pt x="2378" y="2216"/>
                      <a:pt x="2378" y="2218"/>
                      <a:pt x="2377" y="2220"/>
                    </a:cubicBezTo>
                    <a:cubicBezTo>
                      <a:pt x="2376" y="2223"/>
                      <a:pt x="2373" y="2226"/>
                      <a:pt x="2369" y="2225"/>
                    </a:cubicBezTo>
                    <a:cubicBezTo>
                      <a:pt x="2364" y="2225"/>
                      <a:pt x="2361" y="2222"/>
                      <a:pt x="2360" y="2218"/>
                    </a:cubicBezTo>
                    <a:cubicBezTo>
                      <a:pt x="2359" y="2212"/>
                      <a:pt x="2365" y="2211"/>
                      <a:pt x="2367" y="2207"/>
                    </a:cubicBezTo>
                    <a:cubicBezTo>
                      <a:pt x="2369" y="2204"/>
                      <a:pt x="2368" y="2198"/>
                      <a:pt x="2364" y="2194"/>
                    </a:cubicBezTo>
                    <a:cubicBezTo>
                      <a:pt x="2359" y="2189"/>
                      <a:pt x="2352" y="2187"/>
                      <a:pt x="2346" y="2191"/>
                    </a:cubicBezTo>
                    <a:cubicBezTo>
                      <a:pt x="2343" y="2192"/>
                      <a:pt x="2340" y="2196"/>
                      <a:pt x="2342" y="2200"/>
                    </a:cubicBezTo>
                    <a:cubicBezTo>
                      <a:pt x="2344" y="2196"/>
                      <a:pt x="2350" y="2195"/>
                      <a:pt x="2352" y="2201"/>
                    </a:cubicBezTo>
                    <a:cubicBezTo>
                      <a:pt x="2353" y="2203"/>
                      <a:pt x="2353" y="2210"/>
                      <a:pt x="2352" y="2216"/>
                    </a:cubicBezTo>
                    <a:cubicBezTo>
                      <a:pt x="2352" y="2223"/>
                      <a:pt x="2353" y="2229"/>
                      <a:pt x="2356" y="2234"/>
                    </a:cubicBezTo>
                    <a:cubicBezTo>
                      <a:pt x="2362" y="2243"/>
                      <a:pt x="2376" y="2244"/>
                      <a:pt x="2384" y="2236"/>
                    </a:cubicBezTo>
                    <a:cubicBezTo>
                      <a:pt x="2388" y="2232"/>
                      <a:pt x="2389" y="2226"/>
                      <a:pt x="2390" y="2221"/>
                    </a:cubicBezTo>
                    <a:cubicBezTo>
                      <a:pt x="2390" y="2215"/>
                      <a:pt x="2386" y="2199"/>
                      <a:pt x="2390" y="2193"/>
                    </a:cubicBezTo>
                    <a:cubicBezTo>
                      <a:pt x="2394" y="2189"/>
                      <a:pt x="2399" y="2189"/>
                      <a:pt x="2401" y="2192"/>
                    </a:cubicBezTo>
                    <a:cubicBezTo>
                      <a:pt x="2403" y="2188"/>
                      <a:pt x="2399" y="2182"/>
                      <a:pt x="2394" y="2181"/>
                    </a:cubicBezTo>
                    <a:cubicBezTo>
                      <a:pt x="2385" y="2179"/>
                      <a:pt x="2374" y="2187"/>
                      <a:pt x="2372" y="2199"/>
                    </a:cubicBezTo>
                    <a:cubicBezTo>
                      <a:pt x="2372" y="2203"/>
                      <a:pt x="2374" y="2207"/>
                      <a:pt x="2376" y="2213"/>
                    </a:cubicBezTo>
                    <a:close/>
                    <a:moveTo>
                      <a:pt x="2369" y="2196"/>
                    </a:moveTo>
                    <a:cubicBezTo>
                      <a:pt x="2364" y="2184"/>
                      <a:pt x="2367" y="2165"/>
                      <a:pt x="2376" y="2155"/>
                    </a:cubicBezTo>
                    <a:cubicBezTo>
                      <a:pt x="2386" y="2145"/>
                      <a:pt x="2397" y="2151"/>
                      <a:pt x="2389" y="2164"/>
                    </a:cubicBezTo>
                    <a:cubicBezTo>
                      <a:pt x="2383" y="2173"/>
                      <a:pt x="2368" y="2184"/>
                      <a:pt x="2369" y="2196"/>
                    </a:cubicBezTo>
                    <a:close/>
                    <a:moveTo>
                      <a:pt x="2366" y="2260"/>
                    </a:moveTo>
                    <a:cubicBezTo>
                      <a:pt x="2365" y="2260"/>
                      <a:pt x="2363" y="2260"/>
                      <a:pt x="2362" y="2259"/>
                    </a:cubicBezTo>
                    <a:cubicBezTo>
                      <a:pt x="2362" y="2269"/>
                      <a:pt x="2357" y="2287"/>
                      <a:pt x="2347" y="2302"/>
                    </a:cubicBezTo>
                    <a:cubicBezTo>
                      <a:pt x="2349" y="2297"/>
                      <a:pt x="2349" y="2292"/>
                      <a:pt x="2349" y="2288"/>
                    </a:cubicBezTo>
                    <a:cubicBezTo>
                      <a:pt x="2349" y="2255"/>
                      <a:pt x="2326" y="2249"/>
                      <a:pt x="2313" y="2226"/>
                    </a:cubicBezTo>
                    <a:cubicBezTo>
                      <a:pt x="2308" y="2217"/>
                      <a:pt x="2309" y="2206"/>
                      <a:pt x="2321" y="2202"/>
                    </a:cubicBezTo>
                    <a:cubicBezTo>
                      <a:pt x="2326" y="2200"/>
                      <a:pt x="2332" y="2201"/>
                      <a:pt x="2336" y="2205"/>
                    </a:cubicBezTo>
                    <a:cubicBezTo>
                      <a:pt x="2339" y="2208"/>
                      <a:pt x="2340" y="2212"/>
                      <a:pt x="2339" y="2215"/>
                    </a:cubicBezTo>
                    <a:cubicBezTo>
                      <a:pt x="2339" y="2217"/>
                      <a:pt x="2339" y="2219"/>
                      <a:pt x="2338" y="2220"/>
                    </a:cubicBezTo>
                    <a:cubicBezTo>
                      <a:pt x="2338" y="2220"/>
                      <a:pt x="2338" y="2220"/>
                      <a:pt x="2338" y="2218"/>
                    </a:cubicBezTo>
                    <a:cubicBezTo>
                      <a:pt x="2339" y="2215"/>
                      <a:pt x="2335" y="2210"/>
                      <a:pt x="2331" y="2209"/>
                    </a:cubicBezTo>
                    <a:cubicBezTo>
                      <a:pt x="2327" y="2209"/>
                      <a:pt x="2323" y="2213"/>
                      <a:pt x="2323" y="2217"/>
                    </a:cubicBezTo>
                    <a:cubicBezTo>
                      <a:pt x="2322" y="2221"/>
                      <a:pt x="2325" y="2224"/>
                      <a:pt x="2329" y="2225"/>
                    </a:cubicBezTo>
                    <a:cubicBezTo>
                      <a:pt x="2335" y="2227"/>
                      <a:pt x="2340" y="2221"/>
                      <a:pt x="2341" y="2216"/>
                    </a:cubicBezTo>
                    <a:cubicBezTo>
                      <a:pt x="2341" y="2211"/>
                      <a:pt x="2340" y="2207"/>
                      <a:pt x="2337" y="2204"/>
                    </a:cubicBezTo>
                    <a:cubicBezTo>
                      <a:pt x="2333" y="2199"/>
                      <a:pt x="2326" y="2197"/>
                      <a:pt x="2320" y="2199"/>
                    </a:cubicBezTo>
                    <a:cubicBezTo>
                      <a:pt x="2305" y="2203"/>
                      <a:pt x="2304" y="2216"/>
                      <a:pt x="2310" y="2227"/>
                    </a:cubicBezTo>
                    <a:cubicBezTo>
                      <a:pt x="2324" y="2251"/>
                      <a:pt x="2347" y="2256"/>
                      <a:pt x="2345" y="2290"/>
                    </a:cubicBezTo>
                    <a:cubicBezTo>
                      <a:pt x="2344" y="2304"/>
                      <a:pt x="2338" y="2318"/>
                      <a:pt x="2323" y="2326"/>
                    </a:cubicBezTo>
                    <a:cubicBezTo>
                      <a:pt x="2305" y="2335"/>
                      <a:pt x="2282" y="2332"/>
                      <a:pt x="2270" y="2313"/>
                    </a:cubicBezTo>
                    <a:cubicBezTo>
                      <a:pt x="2283" y="2333"/>
                      <a:pt x="2316" y="2327"/>
                      <a:pt x="2331" y="2309"/>
                    </a:cubicBezTo>
                    <a:cubicBezTo>
                      <a:pt x="2338" y="2300"/>
                      <a:pt x="2343" y="2283"/>
                      <a:pt x="2337" y="2269"/>
                    </a:cubicBezTo>
                    <a:cubicBezTo>
                      <a:pt x="2325" y="2242"/>
                      <a:pt x="2295" y="2255"/>
                      <a:pt x="2306" y="2280"/>
                    </a:cubicBezTo>
                    <a:cubicBezTo>
                      <a:pt x="2312" y="2294"/>
                      <a:pt x="2308" y="2308"/>
                      <a:pt x="2294" y="2315"/>
                    </a:cubicBezTo>
                    <a:cubicBezTo>
                      <a:pt x="2286" y="2319"/>
                      <a:pt x="2276" y="2317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4"/>
                      <a:pt x="2271" y="2315"/>
                      <a:pt x="2271" y="2316"/>
                    </a:cubicBezTo>
                    <a:cubicBezTo>
                      <a:pt x="2268" y="2311"/>
                      <a:pt x="2264" y="2307"/>
                      <a:pt x="2259" y="2302"/>
                    </a:cubicBezTo>
                    <a:cubicBezTo>
                      <a:pt x="2248" y="2293"/>
                      <a:pt x="2238" y="2289"/>
                      <a:pt x="2225" y="2286"/>
                    </a:cubicBezTo>
                    <a:cubicBezTo>
                      <a:pt x="2224" y="2286"/>
                      <a:pt x="2224" y="2286"/>
                      <a:pt x="2224" y="2286"/>
                    </a:cubicBezTo>
                    <a:cubicBezTo>
                      <a:pt x="2236" y="2282"/>
                      <a:pt x="2258" y="2281"/>
                      <a:pt x="2268" y="2287"/>
                    </a:cubicBezTo>
                    <a:cubicBezTo>
                      <a:pt x="2268" y="2286"/>
                      <a:pt x="2268" y="2286"/>
                      <a:pt x="2269" y="2285"/>
                    </a:cubicBezTo>
                    <a:cubicBezTo>
                      <a:pt x="2260" y="2280"/>
                      <a:pt x="2242" y="2279"/>
                      <a:pt x="2230" y="2282"/>
                    </a:cubicBezTo>
                    <a:cubicBezTo>
                      <a:pt x="2231" y="2281"/>
                      <a:pt x="2232" y="2279"/>
                      <a:pt x="2234" y="2278"/>
                    </a:cubicBezTo>
                    <a:cubicBezTo>
                      <a:pt x="2234" y="2278"/>
                      <a:pt x="2234" y="2278"/>
                      <a:pt x="2234" y="2278"/>
                    </a:cubicBezTo>
                    <a:cubicBezTo>
                      <a:pt x="2241" y="2272"/>
                      <a:pt x="2247" y="2266"/>
                      <a:pt x="2252" y="2260"/>
                    </a:cubicBezTo>
                    <a:cubicBezTo>
                      <a:pt x="2258" y="2252"/>
                      <a:pt x="2264" y="2240"/>
                      <a:pt x="2273" y="2237"/>
                    </a:cubicBezTo>
                    <a:cubicBezTo>
                      <a:pt x="2282" y="2235"/>
                      <a:pt x="2290" y="2238"/>
                      <a:pt x="2296" y="2245"/>
                    </a:cubicBezTo>
                    <a:cubicBezTo>
                      <a:pt x="2301" y="2251"/>
                      <a:pt x="2303" y="2260"/>
                      <a:pt x="2299" y="2267"/>
                    </a:cubicBezTo>
                    <a:cubicBezTo>
                      <a:pt x="2296" y="2274"/>
                      <a:pt x="2289" y="2278"/>
                      <a:pt x="2283" y="2277"/>
                    </a:cubicBezTo>
                    <a:cubicBezTo>
                      <a:pt x="2277" y="2276"/>
                      <a:pt x="2272" y="2273"/>
                      <a:pt x="2271" y="2267"/>
                    </a:cubicBezTo>
                    <a:cubicBezTo>
                      <a:pt x="2272" y="2271"/>
                      <a:pt x="2276" y="2273"/>
                      <a:pt x="2280" y="2273"/>
                    </a:cubicBezTo>
                    <a:cubicBezTo>
                      <a:pt x="2285" y="2272"/>
                      <a:pt x="2289" y="2267"/>
                      <a:pt x="2288" y="2262"/>
                    </a:cubicBezTo>
                    <a:cubicBezTo>
                      <a:pt x="2287" y="2257"/>
                      <a:pt x="2282" y="2254"/>
                      <a:pt x="2278" y="2255"/>
                    </a:cubicBezTo>
                    <a:cubicBezTo>
                      <a:pt x="2273" y="2255"/>
                      <a:pt x="2270" y="2259"/>
                      <a:pt x="2270" y="2264"/>
                    </a:cubicBezTo>
                    <a:cubicBezTo>
                      <a:pt x="2270" y="2266"/>
                      <a:pt x="2271" y="2269"/>
                      <a:pt x="2272" y="2271"/>
                    </a:cubicBezTo>
                    <a:cubicBezTo>
                      <a:pt x="2274" y="2274"/>
                      <a:pt x="2278" y="2277"/>
                      <a:pt x="2282" y="2278"/>
                    </a:cubicBezTo>
                    <a:cubicBezTo>
                      <a:pt x="2289" y="2279"/>
                      <a:pt x="2296" y="2275"/>
                      <a:pt x="2300" y="2268"/>
                    </a:cubicBezTo>
                    <a:cubicBezTo>
                      <a:pt x="2304" y="2260"/>
                      <a:pt x="2302" y="2250"/>
                      <a:pt x="2297" y="2243"/>
                    </a:cubicBezTo>
                    <a:cubicBezTo>
                      <a:pt x="2291" y="2236"/>
                      <a:pt x="2282" y="2233"/>
                      <a:pt x="2273" y="2235"/>
                    </a:cubicBezTo>
                    <a:cubicBezTo>
                      <a:pt x="2270" y="2236"/>
                      <a:pt x="2268" y="2237"/>
                      <a:pt x="2266" y="2239"/>
                    </a:cubicBezTo>
                    <a:cubicBezTo>
                      <a:pt x="2266" y="2237"/>
                      <a:pt x="2267" y="2236"/>
                      <a:pt x="2267" y="2235"/>
                    </a:cubicBezTo>
                    <a:cubicBezTo>
                      <a:pt x="2276" y="2216"/>
                      <a:pt x="2276" y="2193"/>
                      <a:pt x="2294" y="2179"/>
                    </a:cubicBezTo>
                    <a:cubicBezTo>
                      <a:pt x="2293" y="2179"/>
                      <a:pt x="2293" y="2178"/>
                      <a:pt x="2293" y="2177"/>
                    </a:cubicBezTo>
                    <a:cubicBezTo>
                      <a:pt x="2290" y="2179"/>
                      <a:pt x="2287" y="2181"/>
                      <a:pt x="2285" y="2184"/>
                    </a:cubicBezTo>
                    <a:cubicBezTo>
                      <a:pt x="2281" y="2188"/>
                      <a:pt x="2279" y="2191"/>
                      <a:pt x="2277" y="2195"/>
                    </a:cubicBezTo>
                    <a:cubicBezTo>
                      <a:pt x="2277" y="2191"/>
                      <a:pt x="2276" y="2186"/>
                      <a:pt x="2275" y="2181"/>
                    </a:cubicBezTo>
                    <a:cubicBezTo>
                      <a:pt x="2272" y="2172"/>
                      <a:pt x="2269" y="2165"/>
                      <a:pt x="2263" y="2157"/>
                    </a:cubicBezTo>
                    <a:cubicBezTo>
                      <a:pt x="2261" y="2154"/>
                      <a:pt x="2259" y="2151"/>
                      <a:pt x="2257" y="2149"/>
                    </a:cubicBezTo>
                    <a:cubicBezTo>
                      <a:pt x="2251" y="2143"/>
                      <a:pt x="2245" y="2140"/>
                      <a:pt x="2238" y="2137"/>
                    </a:cubicBezTo>
                    <a:cubicBezTo>
                      <a:pt x="2229" y="2134"/>
                      <a:pt x="2223" y="2133"/>
                      <a:pt x="2214" y="2134"/>
                    </a:cubicBezTo>
                    <a:cubicBezTo>
                      <a:pt x="2207" y="2136"/>
                      <a:pt x="2200" y="2139"/>
                      <a:pt x="2195" y="2144"/>
                    </a:cubicBezTo>
                    <a:cubicBezTo>
                      <a:pt x="2186" y="2154"/>
                      <a:pt x="2184" y="2168"/>
                      <a:pt x="2189" y="2180"/>
                    </a:cubicBezTo>
                    <a:cubicBezTo>
                      <a:pt x="2193" y="2192"/>
                      <a:pt x="2204" y="2201"/>
                      <a:pt x="2216" y="2208"/>
                    </a:cubicBezTo>
                    <a:cubicBezTo>
                      <a:pt x="2200" y="2184"/>
                      <a:pt x="2219" y="2170"/>
                      <a:pt x="2222" y="2159"/>
                    </a:cubicBezTo>
                    <a:cubicBezTo>
                      <a:pt x="2226" y="2143"/>
                      <a:pt x="2214" y="2136"/>
                      <a:pt x="2203" y="2140"/>
                    </a:cubicBezTo>
                    <a:cubicBezTo>
                      <a:pt x="2203" y="2140"/>
                      <a:pt x="2203" y="2140"/>
                      <a:pt x="2203" y="2140"/>
                    </a:cubicBezTo>
                    <a:cubicBezTo>
                      <a:pt x="2207" y="2138"/>
                      <a:pt x="2210" y="2136"/>
                      <a:pt x="2215" y="2136"/>
                    </a:cubicBezTo>
                    <a:cubicBezTo>
                      <a:pt x="2223" y="2135"/>
                      <a:pt x="2229" y="2136"/>
                      <a:pt x="2237" y="2138"/>
                    </a:cubicBezTo>
                    <a:cubicBezTo>
                      <a:pt x="2244" y="2141"/>
                      <a:pt x="2249" y="2145"/>
                      <a:pt x="2255" y="2151"/>
                    </a:cubicBezTo>
                    <a:cubicBezTo>
                      <a:pt x="2263" y="2160"/>
                      <a:pt x="2268" y="2168"/>
                      <a:pt x="2271" y="2180"/>
                    </a:cubicBezTo>
                    <a:cubicBezTo>
                      <a:pt x="2270" y="2176"/>
                      <a:pt x="2269" y="2173"/>
                      <a:pt x="2267" y="2170"/>
                    </a:cubicBezTo>
                    <a:cubicBezTo>
                      <a:pt x="2260" y="2161"/>
                      <a:pt x="2247" y="2156"/>
                      <a:pt x="2238" y="2162"/>
                    </a:cubicBezTo>
                    <a:cubicBezTo>
                      <a:pt x="2233" y="2165"/>
                      <a:pt x="2231" y="2170"/>
                      <a:pt x="2232" y="2175"/>
                    </a:cubicBezTo>
                    <a:cubicBezTo>
                      <a:pt x="2233" y="2179"/>
                      <a:pt x="2235" y="2182"/>
                      <a:pt x="2238" y="2184"/>
                    </a:cubicBezTo>
                    <a:cubicBezTo>
                      <a:pt x="2242" y="2186"/>
                      <a:pt x="2246" y="2186"/>
                      <a:pt x="2250" y="2184"/>
                    </a:cubicBezTo>
                    <a:cubicBezTo>
                      <a:pt x="2255" y="2182"/>
                      <a:pt x="2257" y="2176"/>
                      <a:pt x="2255" y="2171"/>
                    </a:cubicBezTo>
                    <a:cubicBezTo>
                      <a:pt x="2254" y="2168"/>
                      <a:pt x="2251" y="2167"/>
                      <a:pt x="2248" y="2167"/>
                    </a:cubicBezTo>
                    <a:cubicBezTo>
                      <a:pt x="2245" y="2168"/>
                      <a:pt x="2244" y="2169"/>
                      <a:pt x="2244" y="2171"/>
                    </a:cubicBezTo>
                    <a:cubicBezTo>
                      <a:pt x="2245" y="2170"/>
                      <a:pt x="2247" y="2170"/>
                      <a:pt x="2248" y="2170"/>
                    </a:cubicBezTo>
                    <a:cubicBezTo>
                      <a:pt x="2251" y="2170"/>
                      <a:pt x="2252" y="2173"/>
                      <a:pt x="2251" y="2176"/>
                    </a:cubicBezTo>
                    <a:cubicBezTo>
                      <a:pt x="2250" y="2177"/>
                      <a:pt x="2248" y="2178"/>
                      <a:pt x="2246" y="2179"/>
                    </a:cubicBezTo>
                    <a:cubicBezTo>
                      <a:pt x="2243" y="2179"/>
                      <a:pt x="2240" y="2177"/>
                      <a:pt x="2239" y="2174"/>
                    </a:cubicBezTo>
                    <a:cubicBezTo>
                      <a:pt x="2238" y="2171"/>
                      <a:pt x="2240" y="2168"/>
                      <a:pt x="2243" y="2166"/>
                    </a:cubicBezTo>
                    <a:cubicBezTo>
                      <a:pt x="2251" y="2161"/>
                      <a:pt x="2262" y="2167"/>
                      <a:pt x="2267" y="2174"/>
                    </a:cubicBezTo>
                    <a:cubicBezTo>
                      <a:pt x="2283" y="2198"/>
                      <a:pt x="2265" y="2239"/>
                      <a:pt x="2247" y="2261"/>
                    </a:cubicBezTo>
                    <a:cubicBezTo>
                      <a:pt x="2251" y="2252"/>
                      <a:pt x="2253" y="2243"/>
                      <a:pt x="2250" y="2233"/>
                    </a:cubicBezTo>
                    <a:cubicBezTo>
                      <a:pt x="2249" y="2229"/>
                      <a:pt x="2247" y="2224"/>
                      <a:pt x="2243" y="2220"/>
                    </a:cubicBezTo>
                    <a:cubicBezTo>
                      <a:pt x="2246" y="2225"/>
                      <a:pt x="2248" y="2230"/>
                      <a:pt x="2249" y="2234"/>
                    </a:cubicBezTo>
                    <a:cubicBezTo>
                      <a:pt x="2251" y="2245"/>
                      <a:pt x="2247" y="2256"/>
                      <a:pt x="2241" y="2265"/>
                    </a:cubicBezTo>
                    <a:cubicBezTo>
                      <a:pt x="2236" y="2272"/>
                      <a:pt x="2230" y="2276"/>
                      <a:pt x="2224" y="2280"/>
                    </a:cubicBezTo>
                    <a:cubicBezTo>
                      <a:pt x="2212" y="2287"/>
                      <a:pt x="2200" y="2287"/>
                      <a:pt x="2188" y="2293"/>
                    </a:cubicBezTo>
                    <a:cubicBezTo>
                      <a:pt x="2187" y="2293"/>
                      <a:pt x="2187" y="2293"/>
                      <a:pt x="2187" y="2293"/>
                    </a:cubicBezTo>
                    <a:cubicBezTo>
                      <a:pt x="2180" y="2297"/>
                      <a:pt x="2174" y="2300"/>
                      <a:pt x="2168" y="2305"/>
                    </a:cubicBezTo>
                    <a:cubicBezTo>
                      <a:pt x="2166" y="2306"/>
                      <a:pt x="2153" y="2318"/>
                      <a:pt x="2154" y="2320"/>
                    </a:cubicBezTo>
                    <a:cubicBezTo>
                      <a:pt x="2155" y="2321"/>
                      <a:pt x="2164" y="2313"/>
                      <a:pt x="2165" y="2312"/>
                    </a:cubicBezTo>
                    <a:cubicBezTo>
                      <a:pt x="2173" y="2306"/>
                      <a:pt x="2180" y="2302"/>
                      <a:pt x="2189" y="2297"/>
                    </a:cubicBezTo>
                    <a:cubicBezTo>
                      <a:pt x="2190" y="2297"/>
                      <a:pt x="2190" y="2297"/>
                      <a:pt x="2190" y="2297"/>
                    </a:cubicBezTo>
                    <a:cubicBezTo>
                      <a:pt x="2201" y="2292"/>
                      <a:pt x="2211" y="2289"/>
                      <a:pt x="2224" y="2290"/>
                    </a:cubicBezTo>
                    <a:cubicBezTo>
                      <a:pt x="2239" y="2292"/>
                      <a:pt x="2254" y="2299"/>
                      <a:pt x="2262" y="2313"/>
                    </a:cubicBezTo>
                    <a:cubicBezTo>
                      <a:pt x="2266" y="2320"/>
                      <a:pt x="2267" y="2333"/>
                      <a:pt x="2259" y="2338"/>
                    </a:cubicBezTo>
                    <a:cubicBezTo>
                      <a:pt x="2256" y="2340"/>
                      <a:pt x="2252" y="2340"/>
                      <a:pt x="2250" y="2338"/>
                    </a:cubicBezTo>
                    <a:cubicBezTo>
                      <a:pt x="2248" y="2335"/>
                      <a:pt x="2247" y="2333"/>
                      <a:pt x="2249" y="2330"/>
                    </a:cubicBezTo>
                    <a:cubicBezTo>
                      <a:pt x="2250" y="2328"/>
                      <a:pt x="2252" y="2327"/>
                      <a:pt x="2253" y="2327"/>
                    </a:cubicBezTo>
                    <a:cubicBezTo>
                      <a:pt x="2256" y="2326"/>
                      <a:pt x="2259" y="2329"/>
                      <a:pt x="2258" y="2332"/>
                    </a:cubicBezTo>
                    <a:cubicBezTo>
                      <a:pt x="2257" y="2333"/>
                      <a:pt x="2256" y="2334"/>
                      <a:pt x="2255" y="2335"/>
                    </a:cubicBezTo>
                    <a:cubicBezTo>
                      <a:pt x="2256" y="2336"/>
                      <a:pt x="2259" y="2335"/>
                      <a:pt x="2260" y="2333"/>
                    </a:cubicBezTo>
                    <a:cubicBezTo>
                      <a:pt x="2262" y="2331"/>
                      <a:pt x="2261" y="2327"/>
                      <a:pt x="2259" y="2325"/>
                    </a:cubicBezTo>
                    <a:cubicBezTo>
                      <a:pt x="2256" y="2321"/>
                      <a:pt x="2249" y="2320"/>
                      <a:pt x="2245" y="2324"/>
                    </a:cubicBezTo>
                    <a:cubicBezTo>
                      <a:pt x="2242" y="2326"/>
                      <a:pt x="2240" y="2330"/>
                      <a:pt x="2240" y="2334"/>
                    </a:cubicBezTo>
                    <a:cubicBezTo>
                      <a:pt x="2241" y="2338"/>
                      <a:pt x="2243" y="2342"/>
                      <a:pt x="2246" y="2344"/>
                    </a:cubicBezTo>
                    <a:cubicBezTo>
                      <a:pt x="2250" y="2347"/>
                      <a:pt x="2256" y="2347"/>
                      <a:pt x="2260" y="2345"/>
                    </a:cubicBezTo>
                    <a:cubicBezTo>
                      <a:pt x="2270" y="2339"/>
                      <a:pt x="2271" y="2325"/>
                      <a:pt x="2265" y="2315"/>
                    </a:cubicBezTo>
                    <a:cubicBezTo>
                      <a:pt x="2264" y="2312"/>
                      <a:pt x="2261" y="2309"/>
                      <a:pt x="2259" y="2306"/>
                    </a:cubicBezTo>
                    <a:cubicBezTo>
                      <a:pt x="2268" y="2314"/>
                      <a:pt x="2274" y="2322"/>
                      <a:pt x="2278" y="2334"/>
                    </a:cubicBezTo>
                    <a:cubicBezTo>
                      <a:pt x="2281" y="2341"/>
                      <a:pt x="2282" y="2348"/>
                      <a:pt x="2281" y="2356"/>
                    </a:cubicBezTo>
                    <a:cubicBezTo>
                      <a:pt x="2280" y="2364"/>
                      <a:pt x="2278" y="2370"/>
                      <a:pt x="2274" y="2377"/>
                    </a:cubicBezTo>
                    <a:cubicBezTo>
                      <a:pt x="2271" y="2380"/>
                      <a:pt x="2269" y="2383"/>
                      <a:pt x="2265" y="2386"/>
                    </a:cubicBezTo>
                    <a:cubicBezTo>
                      <a:pt x="2265" y="2386"/>
                      <a:pt x="2265" y="2386"/>
                      <a:pt x="2265" y="2386"/>
                    </a:cubicBezTo>
                    <a:cubicBezTo>
                      <a:pt x="2273" y="2377"/>
                      <a:pt x="2272" y="2363"/>
                      <a:pt x="2256" y="2360"/>
                    </a:cubicBezTo>
                    <a:cubicBezTo>
                      <a:pt x="2245" y="2357"/>
                      <a:pt x="2224" y="2369"/>
                      <a:pt x="2209" y="2344"/>
                    </a:cubicBezTo>
                    <a:cubicBezTo>
                      <a:pt x="2210" y="2358"/>
                      <a:pt x="2214" y="2372"/>
                      <a:pt x="2223" y="2381"/>
                    </a:cubicBezTo>
                    <a:cubicBezTo>
                      <a:pt x="2231" y="2391"/>
                      <a:pt x="2245" y="2395"/>
                      <a:pt x="2257" y="2391"/>
                    </a:cubicBezTo>
                    <a:cubicBezTo>
                      <a:pt x="2264" y="2389"/>
                      <a:pt x="2271" y="2384"/>
                      <a:pt x="2275" y="2378"/>
                    </a:cubicBezTo>
                    <a:cubicBezTo>
                      <a:pt x="2280" y="2370"/>
                      <a:pt x="2282" y="2364"/>
                      <a:pt x="2283" y="2356"/>
                    </a:cubicBezTo>
                    <a:cubicBezTo>
                      <a:pt x="2284" y="2347"/>
                      <a:pt x="2283" y="2341"/>
                      <a:pt x="2280" y="2333"/>
                    </a:cubicBezTo>
                    <a:cubicBezTo>
                      <a:pt x="2279" y="2330"/>
                      <a:pt x="2278" y="2327"/>
                      <a:pt x="2276" y="2324"/>
                    </a:cubicBezTo>
                    <a:cubicBezTo>
                      <a:pt x="2275" y="2322"/>
                      <a:pt x="2274" y="2321"/>
                      <a:pt x="2274" y="2319"/>
                    </a:cubicBezTo>
                    <a:cubicBezTo>
                      <a:pt x="2286" y="2336"/>
                      <a:pt x="2310" y="2337"/>
                      <a:pt x="2328" y="2327"/>
                    </a:cubicBezTo>
                    <a:cubicBezTo>
                      <a:pt x="2329" y="2326"/>
                      <a:pt x="2331" y="2325"/>
                      <a:pt x="2332" y="2324"/>
                    </a:cubicBezTo>
                    <a:cubicBezTo>
                      <a:pt x="2352" y="2310"/>
                      <a:pt x="2365" y="2285"/>
                      <a:pt x="2366" y="2260"/>
                    </a:cubicBezTo>
                    <a:close/>
                    <a:moveTo>
                      <a:pt x="2375" y="2243"/>
                    </a:moveTo>
                    <a:cubicBezTo>
                      <a:pt x="2369" y="2246"/>
                      <a:pt x="2361" y="2243"/>
                      <a:pt x="2358" y="2239"/>
                    </a:cubicBezTo>
                    <a:cubicBezTo>
                      <a:pt x="2352" y="2243"/>
                      <a:pt x="2355" y="2257"/>
                      <a:pt x="2366" y="2257"/>
                    </a:cubicBezTo>
                    <a:cubicBezTo>
                      <a:pt x="2372" y="2257"/>
                      <a:pt x="2378" y="2250"/>
                      <a:pt x="2375" y="2243"/>
                    </a:cubicBezTo>
                    <a:close/>
                    <a:moveTo>
                      <a:pt x="2378" y="2257"/>
                    </a:moveTo>
                    <a:cubicBezTo>
                      <a:pt x="2387" y="2252"/>
                      <a:pt x="2396" y="2243"/>
                      <a:pt x="2401" y="2235"/>
                    </a:cubicBezTo>
                    <a:cubicBezTo>
                      <a:pt x="2406" y="2226"/>
                      <a:pt x="2408" y="2215"/>
                      <a:pt x="2409" y="2205"/>
                    </a:cubicBezTo>
                    <a:cubicBezTo>
                      <a:pt x="2410" y="2187"/>
                      <a:pt x="2406" y="2167"/>
                      <a:pt x="2416" y="2151"/>
                    </a:cubicBezTo>
                    <a:cubicBezTo>
                      <a:pt x="2424" y="2138"/>
                      <a:pt x="2440" y="2134"/>
                      <a:pt x="2450" y="2139"/>
                    </a:cubicBezTo>
                    <a:cubicBezTo>
                      <a:pt x="2458" y="2143"/>
                      <a:pt x="2464" y="2153"/>
                      <a:pt x="2462" y="2163"/>
                    </a:cubicBezTo>
                    <a:cubicBezTo>
                      <a:pt x="2461" y="2170"/>
                      <a:pt x="2454" y="2179"/>
                      <a:pt x="2446" y="2177"/>
                    </a:cubicBezTo>
                    <a:cubicBezTo>
                      <a:pt x="2441" y="2176"/>
                      <a:pt x="2438" y="2172"/>
                      <a:pt x="2440" y="2170"/>
                    </a:cubicBezTo>
                    <a:cubicBezTo>
                      <a:pt x="2443" y="2172"/>
                      <a:pt x="2448" y="2170"/>
                      <a:pt x="2449" y="2165"/>
                    </a:cubicBezTo>
                    <a:cubicBezTo>
                      <a:pt x="2450" y="2163"/>
                      <a:pt x="2450" y="2159"/>
                      <a:pt x="2448" y="2156"/>
                    </a:cubicBezTo>
                    <a:cubicBezTo>
                      <a:pt x="2445" y="2151"/>
                      <a:pt x="2439" y="2149"/>
                      <a:pt x="2434" y="2152"/>
                    </a:cubicBezTo>
                    <a:cubicBezTo>
                      <a:pt x="2422" y="2157"/>
                      <a:pt x="2420" y="2178"/>
                      <a:pt x="2421" y="2191"/>
                    </a:cubicBezTo>
                    <a:cubicBezTo>
                      <a:pt x="2422" y="2210"/>
                      <a:pt x="2418" y="2228"/>
                      <a:pt x="2405" y="2243"/>
                    </a:cubicBezTo>
                    <a:cubicBezTo>
                      <a:pt x="2398" y="2251"/>
                      <a:pt x="2389" y="2257"/>
                      <a:pt x="2378" y="2257"/>
                    </a:cubicBezTo>
                    <a:close/>
                    <a:moveTo>
                      <a:pt x="2215" y="2378"/>
                    </a:moveTo>
                    <a:cubicBezTo>
                      <a:pt x="2222" y="2391"/>
                      <a:pt x="2212" y="2400"/>
                      <a:pt x="2205" y="2407"/>
                    </a:cubicBezTo>
                    <a:cubicBezTo>
                      <a:pt x="2199" y="2415"/>
                      <a:pt x="2195" y="2427"/>
                      <a:pt x="2205" y="2434"/>
                    </a:cubicBezTo>
                    <a:cubicBezTo>
                      <a:pt x="2210" y="2422"/>
                      <a:pt x="2217" y="2426"/>
                      <a:pt x="2226" y="2417"/>
                    </a:cubicBezTo>
                    <a:cubicBezTo>
                      <a:pt x="2234" y="2409"/>
                      <a:pt x="2233" y="2390"/>
                      <a:pt x="2215" y="2378"/>
                    </a:cubicBezTo>
                    <a:close/>
                    <a:moveTo>
                      <a:pt x="2145" y="2434"/>
                    </a:moveTo>
                    <a:cubicBezTo>
                      <a:pt x="2174" y="2448"/>
                      <a:pt x="2155" y="2480"/>
                      <a:pt x="2137" y="2484"/>
                    </a:cubicBezTo>
                    <a:cubicBezTo>
                      <a:pt x="2150" y="2475"/>
                      <a:pt x="2155" y="2446"/>
                      <a:pt x="2145" y="2434"/>
                    </a:cubicBezTo>
                    <a:close/>
                    <a:moveTo>
                      <a:pt x="2130" y="2424"/>
                    </a:moveTo>
                    <a:cubicBezTo>
                      <a:pt x="2144" y="2411"/>
                      <a:pt x="2167" y="2408"/>
                      <a:pt x="2181" y="2416"/>
                    </a:cubicBezTo>
                    <a:cubicBezTo>
                      <a:pt x="2211" y="2433"/>
                      <a:pt x="2191" y="2465"/>
                      <a:pt x="2168" y="2443"/>
                    </a:cubicBezTo>
                    <a:cubicBezTo>
                      <a:pt x="2156" y="2431"/>
                      <a:pt x="2148" y="2424"/>
                      <a:pt x="2130" y="2424"/>
                    </a:cubicBezTo>
                    <a:close/>
                    <a:moveTo>
                      <a:pt x="2020" y="2532"/>
                    </a:moveTo>
                    <a:cubicBezTo>
                      <a:pt x="2053" y="2546"/>
                      <a:pt x="2078" y="2529"/>
                      <a:pt x="2096" y="2508"/>
                    </a:cubicBezTo>
                    <a:cubicBezTo>
                      <a:pt x="2106" y="2496"/>
                      <a:pt x="2114" y="2476"/>
                      <a:pt x="2130" y="2473"/>
                    </a:cubicBezTo>
                    <a:cubicBezTo>
                      <a:pt x="2113" y="2456"/>
                      <a:pt x="2087" y="2496"/>
                      <a:pt x="2077" y="2507"/>
                    </a:cubicBezTo>
                    <a:cubicBezTo>
                      <a:pt x="2061" y="2526"/>
                      <a:pt x="2041" y="2536"/>
                      <a:pt x="2020" y="2532"/>
                    </a:cubicBezTo>
                    <a:close/>
                    <a:moveTo>
                      <a:pt x="1787" y="1927"/>
                    </a:moveTo>
                    <a:cubicBezTo>
                      <a:pt x="1805" y="1908"/>
                      <a:pt x="1792" y="1874"/>
                      <a:pt x="1793" y="1860"/>
                    </a:cubicBezTo>
                    <a:cubicBezTo>
                      <a:pt x="1794" y="1837"/>
                      <a:pt x="1815" y="1836"/>
                      <a:pt x="1818" y="1858"/>
                    </a:cubicBezTo>
                    <a:cubicBezTo>
                      <a:pt x="1820" y="1880"/>
                      <a:pt x="1807" y="1913"/>
                      <a:pt x="1787" y="1927"/>
                    </a:cubicBezTo>
                    <a:close/>
                    <a:moveTo>
                      <a:pt x="1765" y="1777"/>
                    </a:moveTo>
                    <a:cubicBezTo>
                      <a:pt x="1736" y="1792"/>
                      <a:pt x="1712" y="1772"/>
                      <a:pt x="1696" y="1771"/>
                    </a:cubicBezTo>
                    <a:cubicBezTo>
                      <a:pt x="1679" y="1770"/>
                      <a:pt x="1675" y="1786"/>
                      <a:pt x="1693" y="1792"/>
                    </a:cubicBezTo>
                    <a:cubicBezTo>
                      <a:pt x="1715" y="1800"/>
                      <a:pt x="1745" y="1793"/>
                      <a:pt x="1765" y="1777"/>
                    </a:cubicBezTo>
                    <a:close/>
                    <a:moveTo>
                      <a:pt x="1990" y="2189"/>
                    </a:moveTo>
                    <a:cubicBezTo>
                      <a:pt x="1996" y="2171"/>
                      <a:pt x="1987" y="2161"/>
                      <a:pt x="1968" y="2153"/>
                    </a:cubicBezTo>
                    <a:cubicBezTo>
                      <a:pt x="1953" y="2147"/>
                      <a:pt x="1944" y="2135"/>
                      <a:pt x="1948" y="2124"/>
                    </a:cubicBezTo>
                    <a:cubicBezTo>
                      <a:pt x="1940" y="2128"/>
                      <a:pt x="1936" y="2142"/>
                      <a:pt x="1942" y="2151"/>
                    </a:cubicBezTo>
                    <a:cubicBezTo>
                      <a:pt x="1950" y="2165"/>
                      <a:pt x="1967" y="2163"/>
                      <a:pt x="1980" y="2172"/>
                    </a:cubicBezTo>
                    <a:cubicBezTo>
                      <a:pt x="1984" y="2175"/>
                      <a:pt x="1989" y="2181"/>
                      <a:pt x="1990" y="2189"/>
                    </a:cubicBezTo>
                    <a:close/>
                    <a:moveTo>
                      <a:pt x="1922" y="1833"/>
                    </a:moveTo>
                    <a:cubicBezTo>
                      <a:pt x="1923" y="1831"/>
                      <a:pt x="1925" y="1831"/>
                      <a:pt x="1927" y="1832"/>
                    </a:cubicBezTo>
                    <a:cubicBezTo>
                      <a:pt x="1929" y="1833"/>
                      <a:pt x="1930" y="1835"/>
                      <a:pt x="1929" y="1837"/>
                    </a:cubicBezTo>
                    <a:cubicBezTo>
                      <a:pt x="1928" y="1839"/>
                      <a:pt x="1926" y="1839"/>
                      <a:pt x="1924" y="1839"/>
                    </a:cubicBezTo>
                    <a:cubicBezTo>
                      <a:pt x="1922" y="1838"/>
                      <a:pt x="1921" y="1835"/>
                      <a:pt x="1922" y="1833"/>
                    </a:cubicBezTo>
                    <a:close/>
                    <a:moveTo>
                      <a:pt x="1923" y="1855"/>
                    </a:moveTo>
                    <a:cubicBezTo>
                      <a:pt x="1925" y="1851"/>
                      <a:pt x="1930" y="1849"/>
                      <a:pt x="1934" y="1851"/>
                    </a:cubicBezTo>
                    <a:cubicBezTo>
                      <a:pt x="1937" y="1853"/>
                      <a:pt x="1939" y="1858"/>
                      <a:pt x="1937" y="1861"/>
                    </a:cubicBezTo>
                    <a:cubicBezTo>
                      <a:pt x="1935" y="1865"/>
                      <a:pt x="1931" y="1867"/>
                      <a:pt x="1927" y="1865"/>
                    </a:cubicBezTo>
                    <a:cubicBezTo>
                      <a:pt x="1923" y="1863"/>
                      <a:pt x="1922" y="1858"/>
                      <a:pt x="1923" y="1855"/>
                    </a:cubicBezTo>
                    <a:close/>
                    <a:moveTo>
                      <a:pt x="1920" y="1843"/>
                    </a:moveTo>
                    <a:cubicBezTo>
                      <a:pt x="1921" y="1840"/>
                      <a:pt x="1924" y="1839"/>
                      <a:pt x="1927" y="1841"/>
                    </a:cubicBezTo>
                    <a:cubicBezTo>
                      <a:pt x="1929" y="1842"/>
                      <a:pt x="1930" y="1845"/>
                      <a:pt x="1929" y="1847"/>
                    </a:cubicBezTo>
                    <a:cubicBezTo>
                      <a:pt x="1928" y="1850"/>
                      <a:pt x="1925" y="1851"/>
                      <a:pt x="1922" y="1849"/>
                    </a:cubicBezTo>
                    <a:cubicBezTo>
                      <a:pt x="1920" y="1848"/>
                      <a:pt x="1919" y="1845"/>
                      <a:pt x="1920" y="1843"/>
                    </a:cubicBezTo>
                    <a:close/>
                    <a:moveTo>
                      <a:pt x="1807" y="2138"/>
                    </a:moveTo>
                    <a:cubicBezTo>
                      <a:pt x="1810" y="2137"/>
                      <a:pt x="1812" y="2135"/>
                      <a:pt x="1813" y="2132"/>
                    </a:cubicBezTo>
                    <a:cubicBezTo>
                      <a:pt x="1815" y="2129"/>
                      <a:pt x="1815" y="2124"/>
                      <a:pt x="1811" y="2120"/>
                    </a:cubicBezTo>
                    <a:cubicBezTo>
                      <a:pt x="1807" y="2116"/>
                      <a:pt x="1801" y="2117"/>
                      <a:pt x="1798" y="2119"/>
                    </a:cubicBezTo>
                    <a:cubicBezTo>
                      <a:pt x="1791" y="2124"/>
                      <a:pt x="1795" y="2129"/>
                      <a:pt x="1794" y="2134"/>
                    </a:cubicBezTo>
                    <a:cubicBezTo>
                      <a:pt x="1792" y="2139"/>
                      <a:pt x="1786" y="2143"/>
                      <a:pt x="1779" y="2143"/>
                    </a:cubicBezTo>
                    <a:cubicBezTo>
                      <a:pt x="1771" y="2143"/>
                      <a:pt x="1763" y="2138"/>
                      <a:pt x="1761" y="2130"/>
                    </a:cubicBezTo>
                    <a:cubicBezTo>
                      <a:pt x="1760" y="2125"/>
                      <a:pt x="1761" y="2120"/>
                      <a:pt x="1766" y="2118"/>
                    </a:cubicBezTo>
                    <a:cubicBezTo>
                      <a:pt x="1764" y="2123"/>
                      <a:pt x="1768" y="2129"/>
                      <a:pt x="1775" y="2127"/>
                    </a:cubicBezTo>
                    <a:cubicBezTo>
                      <a:pt x="1779" y="2126"/>
                      <a:pt x="1784" y="2120"/>
                      <a:pt x="1789" y="2114"/>
                    </a:cubicBezTo>
                    <a:cubicBezTo>
                      <a:pt x="1795" y="2108"/>
                      <a:pt x="1801" y="2103"/>
                      <a:pt x="1808" y="2102"/>
                    </a:cubicBezTo>
                    <a:cubicBezTo>
                      <a:pt x="1821" y="2100"/>
                      <a:pt x="1834" y="2111"/>
                      <a:pt x="1834" y="2125"/>
                    </a:cubicBezTo>
                    <a:cubicBezTo>
                      <a:pt x="1833" y="2132"/>
                      <a:pt x="1829" y="2138"/>
                      <a:pt x="1825" y="2143"/>
                    </a:cubicBezTo>
                    <a:cubicBezTo>
                      <a:pt x="1819" y="2148"/>
                      <a:pt x="1802" y="2158"/>
                      <a:pt x="1801" y="2167"/>
                    </a:cubicBezTo>
                    <a:cubicBezTo>
                      <a:pt x="1799" y="2174"/>
                      <a:pt x="1804" y="2178"/>
                      <a:pt x="1808" y="2177"/>
                    </a:cubicBezTo>
                    <a:cubicBezTo>
                      <a:pt x="1807" y="2182"/>
                      <a:pt x="1799" y="2184"/>
                      <a:pt x="1793" y="2180"/>
                    </a:cubicBezTo>
                    <a:cubicBezTo>
                      <a:pt x="1784" y="2174"/>
                      <a:pt x="1781" y="2158"/>
                      <a:pt x="1790" y="2146"/>
                    </a:cubicBezTo>
                    <a:cubicBezTo>
                      <a:pt x="1794" y="2142"/>
                      <a:pt x="1799" y="2140"/>
                      <a:pt x="1807" y="2138"/>
                    </a:cubicBezTo>
                    <a:close/>
                    <a:moveTo>
                      <a:pt x="2319" y="2164"/>
                    </a:moveTo>
                    <a:cubicBezTo>
                      <a:pt x="2322" y="2166"/>
                      <a:pt x="2323" y="2169"/>
                      <a:pt x="2321" y="2172"/>
                    </a:cubicBezTo>
                    <a:cubicBezTo>
                      <a:pt x="2319" y="2174"/>
                      <a:pt x="2316" y="2175"/>
                      <a:pt x="2313" y="2173"/>
                    </a:cubicBezTo>
                    <a:cubicBezTo>
                      <a:pt x="2311" y="2172"/>
                      <a:pt x="2310" y="2168"/>
                      <a:pt x="2312" y="2166"/>
                    </a:cubicBezTo>
                    <a:cubicBezTo>
                      <a:pt x="2314" y="2163"/>
                      <a:pt x="2317" y="2163"/>
                      <a:pt x="2319" y="2164"/>
                    </a:cubicBezTo>
                    <a:close/>
                    <a:moveTo>
                      <a:pt x="2329" y="2168"/>
                    </a:moveTo>
                    <a:cubicBezTo>
                      <a:pt x="2331" y="2169"/>
                      <a:pt x="2332" y="2172"/>
                      <a:pt x="2331" y="2174"/>
                    </a:cubicBezTo>
                    <a:cubicBezTo>
                      <a:pt x="2329" y="2176"/>
                      <a:pt x="2327" y="2176"/>
                      <a:pt x="2325" y="2175"/>
                    </a:cubicBezTo>
                    <a:cubicBezTo>
                      <a:pt x="2323" y="2173"/>
                      <a:pt x="2322" y="2171"/>
                      <a:pt x="2324" y="2169"/>
                    </a:cubicBezTo>
                    <a:cubicBezTo>
                      <a:pt x="2325" y="2167"/>
                      <a:pt x="2327" y="2167"/>
                      <a:pt x="2329" y="2168"/>
                    </a:cubicBezTo>
                    <a:close/>
                    <a:moveTo>
                      <a:pt x="2306" y="2166"/>
                    </a:moveTo>
                    <a:cubicBezTo>
                      <a:pt x="2310" y="2169"/>
                      <a:pt x="2311" y="2174"/>
                      <a:pt x="2308" y="2178"/>
                    </a:cubicBezTo>
                    <a:cubicBezTo>
                      <a:pt x="2306" y="2181"/>
                      <a:pt x="2301" y="2182"/>
                      <a:pt x="2297" y="2180"/>
                    </a:cubicBezTo>
                    <a:cubicBezTo>
                      <a:pt x="2293" y="2177"/>
                      <a:pt x="2292" y="2172"/>
                      <a:pt x="2295" y="2168"/>
                    </a:cubicBezTo>
                    <a:cubicBezTo>
                      <a:pt x="2297" y="2165"/>
                      <a:pt x="2302" y="2164"/>
                      <a:pt x="2306" y="2166"/>
                    </a:cubicBezTo>
                    <a:close/>
                    <a:moveTo>
                      <a:pt x="1907" y="2088"/>
                    </a:moveTo>
                    <a:cubicBezTo>
                      <a:pt x="1914" y="2087"/>
                      <a:pt x="1922" y="2088"/>
                      <a:pt x="1927" y="2092"/>
                    </a:cubicBezTo>
                    <a:cubicBezTo>
                      <a:pt x="1932" y="2095"/>
                      <a:pt x="1936" y="2102"/>
                      <a:pt x="1935" y="2109"/>
                    </a:cubicBezTo>
                    <a:cubicBezTo>
                      <a:pt x="1933" y="2117"/>
                      <a:pt x="1926" y="2122"/>
                      <a:pt x="1918" y="2124"/>
                    </a:cubicBezTo>
                    <a:cubicBezTo>
                      <a:pt x="1907" y="2127"/>
                      <a:pt x="1896" y="2123"/>
                      <a:pt x="1889" y="2114"/>
                    </a:cubicBezTo>
                    <a:cubicBezTo>
                      <a:pt x="1883" y="2108"/>
                      <a:pt x="1879" y="2099"/>
                      <a:pt x="1877" y="2090"/>
                    </a:cubicBezTo>
                    <a:cubicBezTo>
                      <a:pt x="1877" y="2092"/>
                      <a:pt x="1877" y="2093"/>
                      <a:pt x="1877" y="2095"/>
                    </a:cubicBezTo>
                    <a:cubicBezTo>
                      <a:pt x="1876" y="2118"/>
                      <a:pt x="1871" y="2141"/>
                      <a:pt x="1863" y="2163"/>
                    </a:cubicBezTo>
                    <a:cubicBezTo>
                      <a:pt x="1853" y="2187"/>
                      <a:pt x="1841" y="2203"/>
                      <a:pt x="1845" y="2232"/>
                    </a:cubicBezTo>
                    <a:cubicBezTo>
                      <a:pt x="1845" y="2237"/>
                      <a:pt x="1847" y="2243"/>
                      <a:pt x="1849" y="2249"/>
                    </a:cubicBezTo>
                    <a:cubicBezTo>
                      <a:pt x="1852" y="2257"/>
                      <a:pt x="1856" y="2262"/>
                      <a:pt x="1862" y="2269"/>
                    </a:cubicBezTo>
                    <a:cubicBezTo>
                      <a:pt x="1868" y="2275"/>
                      <a:pt x="1873" y="2278"/>
                      <a:pt x="1881" y="2282"/>
                    </a:cubicBezTo>
                    <a:cubicBezTo>
                      <a:pt x="1910" y="2294"/>
                      <a:pt x="1936" y="2284"/>
                      <a:pt x="1954" y="2261"/>
                    </a:cubicBezTo>
                    <a:cubicBezTo>
                      <a:pt x="1962" y="2250"/>
                      <a:pt x="1965" y="2238"/>
                      <a:pt x="1961" y="2225"/>
                    </a:cubicBezTo>
                    <a:cubicBezTo>
                      <a:pt x="1957" y="2215"/>
                      <a:pt x="1950" y="2207"/>
                      <a:pt x="1939" y="2204"/>
                    </a:cubicBezTo>
                    <a:cubicBezTo>
                      <a:pt x="1930" y="2202"/>
                      <a:pt x="1922" y="2204"/>
                      <a:pt x="1914" y="2209"/>
                    </a:cubicBezTo>
                    <a:cubicBezTo>
                      <a:pt x="1911" y="2211"/>
                      <a:pt x="1909" y="2213"/>
                      <a:pt x="1907" y="2216"/>
                    </a:cubicBezTo>
                    <a:cubicBezTo>
                      <a:pt x="1908" y="2215"/>
                      <a:pt x="1908" y="2215"/>
                      <a:pt x="1909" y="2214"/>
                    </a:cubicBezTo>
                    <a:cubicBezTo>
                      <a:pt x="1916" y="2210"/>
                      <a:pt x="1925" y="2212"/>
                      <a:pt x="1929" y="2218"/>
                    </a:cubicBezTo>
                    <a:cubicBezTo>
                      <a:pt x="1933" y="2225"/>
                      <a:pt x="1931" y="2233"/>
                      <a:pt x="1925" y="2238"/>
                    </a:cubicBezTo>
                    <a:cubicBezTo>
                      <a:pt x="1918" y="2242"/>
                      <a:pt x="1909" y="2240"/>
                      <a:pt x="1905" y="2233"/>
                    </a:cubicBezTo>
                    <a:cubicBezTo>
                      <a:pt x="1899" y="2224"/>
                      <a:pt x="1905" y="2213"/>
                      <a:pt x="1913" y="2207"/>
                    </a:cubicBezTo>
                    <a:cubicBezTo>
                      <a:pt x="1921" y="2202"/>
                      <a:pt x="1930" y="2200"/>
                      <a:pt x="1940" y="2201"/>
                    </a:cubicBezTo>
                    <a:cubicBezTo>
                      <a:pt x="1950" y="2204"/>
                      <a:pt x="1958" y="2210"/>
                      <a:pt x="1963" y="2220"/>
                    </a:cubicBezTo>
                    <a:cubicBezTo>
                      <a:pt x="1959" y="2211"/>
                      <a:pt x="1954" y="2202"/>
                      <a:pt x="1949" y="2196"/>
                    </a:cubicBezTo>
                    <a:cubicBezTo>
                      <a:pt x="1950" y="2195"/>
                      <a:pt x="1951" y="2194"/>
                      <a:pt x="1951" y="2192"/>
                    </a:cubicBezTo>
                    <a:cubicBezTo>
                      <a:pt x="1961" y="2203"/>
                      <a:pt x="1966" y="2215"/>
                      <a:pt x="1967" y="2225"/>
                    </a:cubicBezTo>
                    <a:cubicBezTo>
                      <a:pt x="1967" y="2206"/>
                      <a:pt x="1959" y="2189"/>
                      <a:pt x="1945" y="2177"/>
                    </a:cubicBezTo>
                    <a:cubicBezTo>
                      <a:pt x="1937" y="2169"/>
                      <a:pt x="1927" y="2164"/>
                      <a:pt x="1914" y="2162"/>
                    </a:cubicBezTo>
                    <a:cubicBezTo>
                      <a:pt x="1907" y="2161"/>
                      <a:pt x="1901" y="2160"/>
                      <a:pt x="1893" y="2159"/>
                    </a:cubicBezTo>
                    <a:cubicBezTo>
                      <a:pt x="1887" y="2157"/>
                      <a:pt x="1881" y="2155"/>
                      <a:pt x="1877" y="2150"/>
                    </a:cubicBezTo>
                    <a:cubicBezTo>
                      <a:pt x="1874" y="2145"/>
                      <a:pt x="1873" y="2140"/>
                      <a:pt x="1876" y="2135"/>
                    </a:cubicBezTo>
                    <a:cubicBezTo>
                      <a:pt x="1878" y="2131"/>
                      <a:pt x="1882" y="2128"/>
                      <a:pt x="1887" y="2128"/>
                    </a:cubicBezTo>
                    <a:cubicBezTo>
                      <a:pt x="1890" y="2128"/>
                      <a:pt x="1893" y="2129"/>
                      <a:pt x="1895" y="2132"/>
                    </a:cubicBezTo>
                    <a:cubicBezTo>
                      <a:pt x="1897" y="2135"/>
                      <a:pt x="1898" y="2140"/>
                      <a:pt x="1894" y="2143"/>
                    </a:cubicBezTo>
                    <a:cubicBezTo>
                      <a:pt x="1891" y="2144"/>
                      <a:pt x="1888" y="2144"/>
                      <a:pt x="1887" y="2142"/>
                    </a:cubicBezTo>
                    <a:cubicBezTo>
                      <a:pt x="1884" y="2140"/>
                      <a:pt x="1885" y="2136"/>
                      <a:pt x="1887" y="2134"/>
                    </a:cubicBezTo>
                    <a:cubicBezTo>
                      <a:pt x="1889" y="2132"/>
                      <a:pt x="1893" y="2132"/>
                      <a:pt x="1895" y="2134"/>
                    </a:cubicBezTo>
                    <a:cubicBezTo>
                      <a:pt x="1895" y="2135"/>
                      <a:pt x="1895" y="2135"/>
                      <a:pt x="1896" y="2136"/>
                    </a:cubicBezTo>
                    <a:cubicBezTo>
                      <a:pt x="1895" y="2135"/>
                      <a:pt x="1895" y="2133"/>
                      <a:pt x="1894" y="2132"/>
                    </a:cubicBezTo>
                    <a:cubicBezTo>
                      <a:pt x="1892" y="2130"/>
                      <a:pt x="1890" y="2129"/>
                      <a:pt x="1887" y="2129"/>
                    </a:cubicBezTo>
                    <a:cubicBezTo>
                      <a:pt x="1883" y="2130"/>
                      <a:pt x="1879" y="2132"/>
                      <a:pt x="1878" y="2136"/>
                    </a:cubicBezTo>
                    <a:cubicBezTo>
                      <a:pt x="1876" y="2140"/>
                      <a:pt x="1877" y="2145"/>
                      <a:pt x="1879" y="2149"/>
                    </a:cubicBezTo>
                    <a:cubicBezTo>
                      <a:pt x="1883" y="2153"/>
                      <a:pt x="1888" y="2155"/>
                      <a:pt x="1894" y="2156"/>
                    </a:cubicBezTo>
                    <a:cubicBezTo>
                      <a:pt x="1901" y="2157"/>
                      <a:pt x="1907" y="2158"/>
                      <a:pt x="1913" y="2159"/>
                    </a:cubicBezTo>
                    <a:cubicBezTo>
                      <a:pt x="1926" y="2161"/>
                      <a:pt x="1938" y="2167"/>
                      <a:pt x="1947" y="2175"/>
                    </a:cubicBezTo>
                    <a:cubicBezTo>
                      <a:pt x="1956" y="2183"/>
                      <a:pt x="1963" y="2193"/>
                      <a:pt x="1966" y="2204"/>
                    </a:cubicBezTo>
                    <a:cubicBezTo>
                      <a:pt x="1972" y="2221"/>
                      <a:pt x="1970" y="2240"/>
                      <a:pt x="1962" y="2256"/>
                    </a:cubicBezTo>
                    <a:cubicBezTo>
                      <a:pt x="1963" y="2256"/>
                      <a:pt x="1964" y="2255"/>
                      <a:pt x="1965" y="2254"/>
                    </a:cubicBezTo>
                    <a:cubicBezTo>
                      <a:pt x="1969" y="2251"/>
                      <a:pt x="1973" y="2249"/>
                      <a:pt x="1978" y="2247"/>
                    </a:cubicBezTo>
                    <a:cubicBezTo>
                      <a:pt x="1985" y="2244"/>
                      <a:pt x="1991" y="2241"/>
                      <a:pt x="1999" y="2241"/>
                    </a:cubicBezTo>
                    <a:cubicBezTo>
                      <a:pt x="2026" y="2240"/>
                      <a:pt x="2042" y="2266"/>
                      <a:pt x="2039" y="2289"/>
                    </a:cubicBezTo>
                    <a:cubicBezTo>
                      <a:pt x="2038" y="2298"/>
                      <a:pt x="2033" y="2307"/>
                      <a:pt x="2027" y="2313"/>
                    </a:cubicBezTo>
                    <a:cubicBezTo>
                      <a:pt x="2026" y="2310"/>
                      <a:pt x="2026" y="2310"/>
                      <a:pt x="2026" y="2310"/>
                    </a:cubicBezTo>
                    <a:cubicBezTo>
                      <a:pt x="2031" y="2304"/>
                      <a:pt x="2034" y="2297"/>
                      <a:pt x="2035" y="2288"/>
                    </a:cubicBezTo>
                    <a:cubicBezTo>
                      <a:pt x="2037" y="2268"/>
                      <a:pt x="2023" y="2244"/>
                      <a:pt x="2000" y="2245"/>
                    </a:cubicBezTo>
                    <a:cubicBezTo>
                      <a:pt x="1992" y="2246"/>
                      <a:pt x="1986" y="2248"/>
                      <a:pt x="1980" y="2251"/>
                    </a:cubicBezTo>
                    <a:cubicBezTo>
                      <a:pt x="1975" y="2253"/>
                      <a:pt x="1971" y="2256"/>
                      <a:pt x="1968" y="2258"/>
                    </a:cubicBezTo>
                    <a:cubicBezTo>
                      <a:pt x="1950" y="2270"/>
                      <a:pt x="1942" y="2284"/>
                      <a:pt x="1920" y="2290"/>
                    </a:cubicBezTo>
                    <a:cubicBezTo>
                      <a:pt x="1907" y="2293"/>
                      <a:pt x="1894" y="2292"/>
                      <a:pt x="1879" y="2286"/>
                    </a:cubicBezTo>
                    <a:cubicBezTo>
                      <a:pt x="1871" y="2282"/>
                      <a:pt x="1865" y="2278"/>
                      <a:pt x="1859" y="2272"/>
                    </a:cubicBezTo>
                    <a:cubicBezTo>
                      <a:pt x="1853" y="2265"/>
                      <a:pt x="1849" y="2259"/>
                      <a:pt x="1845" y="2250"/>
                    </a:cubicBezTo>
                    <a:cubicBezTo>
                      <a:pt x="1841" y="2237"/>
                      <a:pt x="1840" y="2226"/>
                      <a:pt x="1842" y="2212"/>
                    </a:cubicBezTo>
                    <a:cubicBezTo>
                      <a:pt x="1840" y="2220"/>
                      <a:pt x="1838" y="2226"/>
                      <a:pt x="1838" y="2227"/>
                    </a:cubicBezTo>
                    <a:cubicBezTo>
                      <a:pt x="1831" y="2255"/>
                      <a:pt x="1827" y="2283"/>
                      <a:pt x="1826" y="2310"/>
                    </a:cubicBezTo>
                    <a:cubicBezTo>
                      <a:pt x="1826" y="2318"/>
                      <a:pt x="1828" y="2324"/>
                      <a:pt x="1832" y="2329"/>
                    </a:cubicBezTo>
                    <a:cubicBezTo>
                      <a:pt x="1834" y="2332"/>
                      <a:pt x="1837" y="2334"/>
                      <a:pt x="1841" y="2335"/>
                    </a:cubicBezTo>
                    <a:cubicBezTo>
                      <a:pt x="1846" y="2336"/>
                      <a:pt x="1853" y="2334"/>
                      <a:pt x="1855" y="2328"/>
                    </a:cubicBezTo>
                    <a:cubicBezTo>
                      <a:pt x="1856" y="2325"/>
                      <a:pt x="1856" y="2322"/>
                      <a:pt x="1853" y="2319"/>
                    </a:cubicBezTo>
                    <a:cubicBezTo>
                      <a:pt x="1850" y="2317"/>
                      <a:pt x="1846" y="2317"/>
                      <a:pt x="1843" y="2320"/>
                    </a:cubicBezTo>
                    <a:cubicBezTo>
                      <a:pt x="1842" y="2322"/>
                      <a:pt x="1842" y="2325"/>
                      <a:pt x="1844" y="2328"/>
                    </a:cubicBezTo>
                    <a:cubicBezTo>
                      <a:pt x="1841" y="2327"/>
                      <a:pt x="1839" y="2323"/>
                      <a:pt x="1840" y="2319"/>
                    </a:cubicBezTo>
                    <a:cubicBezTo>
                      <a:pt x="1842" y="2310"/>
                      <a:pt x="1856" y="2309"/>
                      <a:pt x="1861" y="2319"/>
                    </a:cubicBezTo>
                    <a:cubicBezTo>
                      <a:pt x="1864" y="2328"/>
                      <a:pt x="1860" y="2336"/>
                      <a:pt x="1853" y="2339"/>
                    </a:cubicBezTo>
                    <a:cubicBezTo>
                      <a:pt x="1842" y="2344"/>
                      <a:pt x="1829" y="2336"/>
                      <a:pt x="1826" y="2323"/>
                    </a:cubicBezTo>
                    <a:cubicBezTo>
                      <a:pt x="1827" y="2346"/>
                      <a:pt x="1830" y="2368"/>
                      <a:pt x="1836" y="2389"/>
                    </a:cubicBezTo>
                    <a:cubicBezTo>
                      <a:pt x="1836" y="2380"/>
                      <a:pt x="1837" y="2372"/>
                      <a:pt x="1840" y="2364"/>
                    </a:cubicBezTo>
                    <a:cubicBezTo>
                      <a:pt x="1850" y="2339"/>
                      <a:pt x="1881" y="2325"/>
                      <a:pt x="1903" y="2349"/>
                    </a:cubicBezTo>
                    <a:cubicBezTo>
                      <a:pt x="1908" y="2355"/>
                      <a:pt x="1911" y="2363"/>
                      <a:pt x="1913" y="2372"/>
                    </a:cubicBezTo>
                    <a:cubicBezTo>
                      <a:pt x="1915" y="2386"/>
                      <a:pt x="1911" y="2402"/>
                      <a:pt x="1916" y="2414"/>
                    </a:cubicBezTo>
                    <a:cubicBezTo>
                      <a:pt x="1919" y="2420"/>
                      <a:pt x="1925" y="2425"/>
                      <a:pt x="1931" y="2426"/>
                    </a:cubicBezTo>
                    <a:cubicBezTo>
                      <a:pt x="1945" y="2428"/>
                      <a:pt x="1959" y="2414"/>
                      <a:pt x="1956" y="2400"/>
                    </a:cubicBezTo>
                    <a:cubicBezTo>
                      <a:pt x="1955" y="2394"/>
                      <a:pt x="1949" y="2390"/>
                      <a:pt x="1943" y="2390"/>
                    </a:cubicBezTo>
                    <a:cubicBezTo>
                      <a:pt x="1935" y="2389"/>
                      <a:pt x="1929" y="2397"/>
                      <a:pt x="1932" y="2402"/>
                    </a:cubicBezTo>
                    <a:cubicBezTo>
                      <a:pt x="1929" y="2400"/>
                      <a:pt x="1927" y="2394"/>
                      <a:pt x="1931" y="2390"/>
                    </a:cubicBezTo>
                    <a:cubicBezTo>
                      <a:pt x="1936" y="2382"/>
                      <a:pt x="1948" y="2383"/>
                      <a:pt x="1954" y="2388"/>
                    </a:cubicBezTo>
                    <a:cubicBezTo>
                      <a:pt x="1963" y="2395"/>
                      <a:pt x="1963" y="2405"/>
                      <a:pt x="1961" y="2412"/>
                    </a:cubicBezTo>
                    <a:cubicBezTo>
                      <a:pt x="1957" y="2426"/>
                      <a:pt x="1942" y="2436"/>
                      <a:pt x="1927" y="2430"/>
                    </a:cubicBezTo>
                    <a:cubicBezTo>
                      <a:pt x="1920" y="2426"/>
                      <a:pt x="1915" y="2422"/>
                      <a:pt x="1913" y="2416"/>
                    </a:cubicBezTo>
                    <a:cubicBezTo>
                      <a:pt x="1907" y="2406"/>
                      <a:pt x="1909" y="2394"/>
                      <a:pt x="1903" y="2384"/>
                    </a:cubicBezTo>
                    <a:cubicBezTo>
                      <a:pt x="1894" y="2369"/>
                      <a:pt x="1877" y="2361"/>
                      <a:pt x="1863" y="2370"/>
                    </a:cubicBezTo>
                    <a:cubicBezTo>
                      <a:pt x="1847" y="2380"/>
                      <a:pt x="1842" y="2410"/>
                      <a:pt x="1851" y="2429"/>
                    </a:cubicBezTo>
                    <a:cubicBezTo>
                      <a:pt x="1855" y="2439"/>
                      <a:pt x="1867" y="2448"/>
                      <a:pt x="1878" y="2448"/>
                    </a:cubicBezTo>
                    <a:cubicBezTo>
                      <a:pt x="1894" y="2449"/>
                      <a:pt x="1908" y="2433"/>
                      <a:pt x="1899" y="2418"/>
                    </a:cubicBezTo>
                    <a:cubicBezTo>
                      <a:pt x="1895" y="2413"/>
                      <a:pt x="1891" y="2410"/>
                      <a:pt x="1886" y="2409"/>
                    </a:cubicBezTo>
                    <a:cubicBezTo>
                      <a:pt x="1877" y="2409"/>
                      <a:pt x="1867" y="2419"/>
                      <a:pt x="1873" y="2428"/>
                    </a:cubicBezTo>
                    <a:cubicBezTo>
                      <a:pt x="1877" y="2434"/>
                      <a:pt x="1884" y="2434"/>
                      <a:pt x="1885" y="2428"/>
                    </a:cubicBezTo>
                    <a:cubicBezTo>
                      <a:pt x="1887" y="2435"/>
                      <a:pt x="1878" y="2439"/>
                      <a:pt x="1872" y="2433"/>
                    </a:cubicBezTo>
                    <a:cubicBezTo>
                      <a:pt x="1861" y="2422"/>
                      <a:pt x="1872" y="2403"/>
                      <a:pt x="1887" y="2406"/>
                    </a:cubicBezTo>
                    <a:cubicBezTo>
                      <a:pt x="1897" y="2408"/>
                      <a:pt x="1906" y="2417"/>
                      <a:pt x="1906" y="2429"/>
                    </a:cubicBezTo>
                    <a:cubicBezTo>
                      <a:pt x="1905" y="2445"/>
                      <a:pt x="1885" y="2458"/>
                      <a:pt x="1867" y="2450"/>
                    </a:cubicBezTo>
                    <a:cubicBezTo>
                      <a:pt x="1865" y="2449"/>
                      <a:pt x="1864" y="2449"/>
                      <a:pt x="1862" y="2448"/>
                    </a:cubicBezTo>
                    <a:cubicBezTo>
                      <a:pt x="1867" y="2452"/>
                      <a:pt x="1872" y="2456"/>
                      <a:pt x="1878" y="2460"/>
                    </a:cubicBezTo>
                    <a:cubicBezTo>
                      <a:pt x="1878" y="2460"/>
                      <a:pt x="1878" y="2460"/>
                      <a:pt x="1878" y="2460"/>
                    </a:cubicBezTo>
                    <a:cubicBezTo>
                      <a:pt x="1888" y="2465"/>
                      <a:pt x="1895" y="2467"/>
                      <a:pt x="1905" y="2468"/>
                    </a:cubicBezTo>
                    <a:cubicBezTo>
                      <a:pt x="1895" y="2471"/>
                      <a:pt x="1885" y="2468"/>
                      <a:pt x="1877" y="2463"/>
                    </a:cubicBezTo>
                    <a:cubicBezTo>
                      <a:pt x="1877" y="2463"/>
                      <a:pt x="1877" y="2463"/>
                      <a:pt x="1877" y="2463"/>
                    </a:cubicBezTo>
                    <a:cubicBezTo>
                      <a:pt x="1872" y="2460"/>
                      <a:pt x="1868" y="2457"/>
                      <a:pt x="1865" y="2454"/>
                    </a:cubicBezTo>
                    <a:cubicBezTo>
                      <a:pt x="1873" y="2466"/>
                      <a:pt x="1883" y="2478"/>
                      <a:pt x="1895" y="2489"/>
                    </a:cubicBezTo>
                    <a:cubicBezTo>
                      <a:pt x="1916" y="2507"/>
                      <a:pt x="1935" y="2517"/>
                      <a:pt x="1962" y="2524"/>
                    </a:cubicBezTo>
                    <a:cubicBezTo>
                      <a:pt x="1987" y="2528"/>
                      <a:pt x="2013" y="2526"/>
                      <a:pt x="2036" y="2518"/>
                    </a:cubicBezTo>
                    <a:cubicBezTo>
                      <a:pt x="2047" y="2513"/>
                      <a:pt x="2054" y="2510"/>
                      <a:pt x="2062" y="2500"/>
                    </a:cubicBezTo>
                    <a:cubicBezTo>
                      <a:pt x="2078" y="2479"/>
                      <a:pt x="2081" y="2449"/>
                      <a:pt x="2072" y="2432"/>
                    </a:cubicBezTo>
                    <a:cubicBezTo>
                      <a:pt x="2067" y="2422"/>
                      <a:pt x="2055" y="2415"/>
                      <a:pt x="2045" y="2422"/>
                    </a:cubicBezTo>
                    <a:cubicBezTo>
                      <a:pt x="2039" y="2427"/>
                      <a:pt x="2038" y="2433"/>
                      <a:pt x="2044" y="2440"/>
                    </a:cubicBezTo>
                    <a:cubicBezTo>
                      <a:pt x="2032" y="2439"/>
                      <a:pt x="2029" y="2420"/>
                      <a:pt x="2039" y="2409"/>
                    </a:cubicBezTo>
                    <a:cubicBezTo>
                      <a:pt x="2050" y="2397"/>
                      <a:pt x="2063" y="2396"/>
                      <a:pt x="2073" y="2400"/>
                    </a:cubicBezTo>
                    <a:cubicBezTo>
                      <a:pt x="2087" y="2406"/>
                      <a:pt x="2098" y="2424"/>
                      <a:pt x="2096" y="2444"/>
                    </a:cubicBezTo>
                    <a:cubicBezTo>
                      <a:pt x="2094" y="2463"/>
                      <a:pt x="2084" y="2483"/>
                      <a:pt x="2070" y="2497"/>
                    </a:cubicBezTo>
                    <a:cubicBezTo>
                      <a:pt x="2073" y="2494"/>
                      <a:pt x="2077" y="2491"/>
                      <a:pt x="2080" y="2488"/>
                    </a:cubicBezTo>
                    <a:cubicBezTo>
                      <a:pt x="2100" y="2465"/>
                      <a:pt x="2113" y="2437"/>
                      <a:pt x="2114" y="2406"/>
                    </a:cubicBezTo>
                    <a:cubicBezTo>
                      <a:pt x="2113" y="2390"/>
                      <a:pt x="2107" y="2379"/>
                      <a:pt x="2092" y="2369"/>
                    </a:cubicBezTo>
                    <a:cubicBezTo>
                      <a:pt x="2084" y="2364"/>
                      <a:pt x="2068" y="2361"/>
                      <a:pt x="2059" y="2366"/>
                    </a:cubicBezTo>
                    <a:cubicBezTo>
                      <a:pt x="2050" y="2371"/>
                      <a:pt x="2048" y="2382"/>
                      <a:pt x="2057" y="2387"/>
                    </a:cubicBezTo>
                    <a:cubicBezTo>
                      <a:pt x="2051" y="2391"/>
                      <a:pt x="2044" y="2388"/>
                      <a:pt x="2041" y="2381"/>
                    </a:cubicBezTo>
                    <a:cubicBezTo>
                      <a:pt x="2040" y="2375"/>
                      <a:pt x="2042" y="2367"/>
                      <a:pt x="2049" y="2362"/>
                    </a:cubicBezTo>
                    <a:cubicBezTo>
                      <a:pt x="2053" y="2358"/>
                      <a:pt x="2058" y="2357"/>
                      <a:pt x="2064" y="2356"/>
                    </a:cubicBezTo>
                    <a:cubicBezTo>
                      <a:pt x="2074" y="2355"/>
                      <a:pt x="2086" y="2359"/>
                      <a:pt x="2095" y="2365"/>
                    </a:cubicBezTo>
                    <a:cubicBezTo>
                      <a:pt x="2101" y="2369"/>
                      <a:pt x="2106" y="2376"/>
                      <a:pt x="2109" y="2382"/>
                    </a:cubicBezTo>
                    <a:cubicBezTo>
                      <a:pt x="2102" y="2361"/>
                      <a:pt x="2085" y="2344"/>
                      <a:pt x="2061" y="2339"/>
                    </a:cubicBezTo>
                    <a:cubicBezTo>
                      <a:pt x="2049" y="2336"/>
                      <a:pt x="2038" y="2337"/>
                      <a:pt x="2027" y="2341"/>
                    </a:cubicBezTo>
                    <a:cubicBezTo>
                      <a:pt x="1976" y="2358"/>
                      <a:pt x="2012" y="2388"/>
                      <a:pt x="2020" y="2413"/>
                    </a:cubicBezTo>
                    <a:cubicBezTo>
                      <a:pt x="2031" y="2444"/>
                      <a:pt x="1988" y="2451"/>
                      <a:pt x="1976" y="2419"/>
                    </a:cubicBezTo>
                    <a:cubicBezTo>
                      <a:pt x="1966" y="2392"/>
                      <a:pt x="1983" y="2368"/>
                      <a:pt x="2004" y="2352"/>
                    </a:cubicBezTo>
                    <a:cubicBezTo>
                      <a:pt x="2000" y="2354"/>
                      <a:pt x="1995" y="2356"/>
                      <a:pt x="1990" y="2356"/>
                    </a:cubicBezTo>
                    <a:cubicBezTo>
                      <a:pt x="1979" y="2358"/>
                      <a:pt x="1966" y="2352"/>
                      <a:pt x="1965" y="2340"/>
                    </a:cubicBezTo>
                    <a:cubicBezTo>
                      <a:pt x="1964" y="2335"/>
                      <a:pt x="1966" y="2329"/>
                      <a:pt x="1971" y="2326"/>
                    </a:cubicBezTo>
                    <a:cubicBezTo>
                      <a:pt x="1974" y="2324"/>
                      <a:pt x="1978" y="2324"/>
                      <a:pt x="1982" y="2325"/>
                    </a:cubicBezTo>
                    <a:cubicBezTo>
                      <a:pt x="1986" y="2327"/>
                      <a:pt x="1989" y="2330"/>
                      <a:pt x="1990" y="2334"/>
                    </a:cubicBezTo>
                    <a:cubicBezTo>
                      <a:pt x="1991" y="2339"/>
                      <a:pt x="1989" y="2345"/>
                      <a:pt x="1984" y="2347"/>
                    </a:cubicBezTo>
                    <a:cubicBezTo>
                      <a:pt x="1980" y="2348"/>
                      <a:pt x="1977" y="2347"/>
                      <a:pt x="1975" y="2344"/>
                    </a:cubicBezTo>
                    <a:cubicBezTo>
                      <a:pt x="1974" y="2342"/>
                      <a:pt x="1974" y="2340"/>
                      <a:pt x="1976" y="2338"/>
                    </a:cubicBezTo>
                    <a:cubicBezTo>
                      <a:pt x="1976" y="2340"/>
                      <a:pt x="1977" y="2341"/>
                      <a:pt x="1978" y="2342"/>
                    </a:cubicBezTo>
                    <a:cubicBezTo>
                      <a:pt x="1980" y="2344"/>
                      <a:pt x="1983" y="2343"/>
                      <a:pt x="1984" y="2340"/>
                    </a:cubicBezTo>
                    <a:cubicBezTo>
                      <a:pt x="1985" y="2339"/>
                      <a:pt x="1984" y="2337"/>
                      <a:pt x="1983" y="2335"/>
                    </a:cubicBezTo>
                    <a:cubicBezTo>
                      <a:pt x="1981" y="2332"/>
                      <a:pt x="1978" y="2332"/>
                      <a:pt x="1975" y="2333"/>
                    </a:cubicBezTo>
                    <a:cubicBezTo>
                      <a:pt x="1972" y="2334"/>
                      <a:pt x="1970" y="2337"/>
                      <a:pt x="1971" y="2341"/>
                    </a:cubicBezTo>
                    <a:cubicBezTo>
                      <a:pt x="1972" y="2351"/>
                      <a:pt x="1985" y="2355"/>
                      <a:pt x="1994" y="2354"/>
                    </a:cubicBezTo>
                    <a:cubicBezTo>
                      <a:pt x="1996" y="2354"/>
                      <a:pt x="1998" y="2353"/>
                      <a:pt x="2001" y="2352"/>
                    </a:cubicBezTo>
                    <a:cubicBezTo>
                      <a:pt x="2008" y="2349"/>
                      <a:pt x="2016" y="2344"/>
                      <a:pt x="2023" y="2341"/>
                    </a:cubicBezTo>
                    <a:cubicBezTo>
                      <a:pt x="2031" y="2338"/>
                      <a:pt x="2039" y="2336"/>
                      <a:pt x="2048" y="2336"/>
                    </a:cubicBezTo>
                    <a:cubicBezTo>
                      <a:pt x="2044" y="2335"/>
                      <a:pt x="2041" y="2334"/>
                      <a:pt x="2039" y="2333"/>
                    </a:cubicBezTo>
                    <a:cubicBezTo>
                      <a:pt x="2022" y="2323"/>
                      <a:pt x="2017" y="2302"/>
                      <a:pt x="2023" y="2285"/>
                    </a:cubicBezTo>
                    <a:cubicBezTo>
                      <a:pt x="2025" y="2280"/>
                      <a:pt x="2028" y="2275"/>
                      <a:pt x="2032" y="2272"/>
                    </a:cubicBezTo>
                    <a:cubicBezTo>
                      <a:pt x="2033" y="2275"/>
                      <a:pt x="2033" y="2275"/>
                      <a:pt x="2033" y="2275"/>
                    </a:cubicBezTo>
                    <a:cubicBezTo>
                      <a:pt x="2030" y="2278"/>
                      <a:pt x="2028" y="2282"/>
                      <a:pt x="2026" y="2286"/>
                    </a:cubicBezTo>
                    <a:cubicBezTo>
                      <a:pt x="2020" y="2302"/>
                      <a:pt x="2025" y="2322"/>
                      <a:pt x="2040" y="2331"/>
                    </a:cubicBezTo>
                    <a:cubicBezTo>
                      <a:pt x="2050" y="2336"/>
                      <a:pt x="2055" y="2335"/>
                      <a:pt x="2065" y="2338"/>
                    </a:cubicBezTo>
                    <a:cubicBezTo>
                      <a:pt x="2097" y="2346"/>
                      <a:pt x="2115" y="2374"/>
                      <a:pt x="2116" y="2406"/>
                    </a:cubicBezTo>
                    <a:cubicBezTo>
                      <a:pt x="2116" y="2416"/>
                      <a:pt x="2115" y="2425"/>
                      <a:pt x="2113" y="2433"/>
                    </a:cubicBezTo>
                    <a:cubicBezTo>
                      <a:pt x="2120" y="2416"/>
                      <a:pt x="2125" y="2398"/>
                      <a:pt x="2124" y="2383"/>
                    </a:cubicBezTo>
                    <a:cubicBezTo>
                      <a:pt x="2122" y="2350"/>
                      <a:pt x="2122" y="2306"/>
                      <a:pt x="2116" y="2284"/>
                    </a:cubicBezTo>
                    <a:cubicBezTo>
                      <a:pt x="2114" y="2274"/>
                      <a:pt x="2107" y="2264"/>
                      <a:pt x="2097" y="2260"/>
                    </a:cubicBezTo>
                    <a:cubicBezTo>
                      <a:pt x="2104" y="2261"/>
                      <a:pt x="2108" y="2265"/>
                      <a:pt x="2112" y="2271"/>
                    </a:cubicBezTo>
                    <a:cubicBezTo>
                      <a:pt x="2112" y="2271"/>
                      <a:pt x="2112" y="2271"/>
                      <a:pt x="2112" y="2271"/>
                    </a:cubicBezTo>
                    <a:cubicBezTo>
                      <a:pt x="2114" y="2273"/>
                      <a:pt x="2116" y="2276"/>
                      <a:pt x="2117" y="2279"/>
                    </a:cubicBezTo>
                    <a:cubicBezTo>
                      <a:pt x="2115" y="2267"/>
                      <a:pt x="2112" y="2257"/>
                      <a:pt x="2104" y="2248"/>
                    </a:cubicBezTo>
                    <a:cubicBezTo>
                      <a:pt x="2096" y="2239"/>
                      <a:pt x="2086" y="2235"/>
                      <a:pt x="2075" y="2235"/>
                    </a:cubicBezTo>
                    <a:cubicBezTo>
                      <a:pt x="2075" y="2234"/>
                      <a:pt x="2075" y="2233"/>
                      <a:pt x="2074" y="2232"/>
                    </a:cubicBezTo>
                    <a:cubicBezTo>
                      <a:pt x="2083" y="2232"/>
                      <a:pt x="2092" y="2235"/>
                      <a:pt x="2100" y="2241"/>
                    </a:cubicBezTo>
                    <a:cubicBezTo>
                      <a:pt x="2107" y="2246"/>
                      <a:pt x="2113" y="2253"/>
                      <a:pt x="2114" y="2260"/>
                    </a:cubicBezTo>
                    <a:cubicBezTo>
                      <a:pt x="2114" y="2255"/>
                      <a:pt x="2117" y="2249"/>
                      <a:pt x="2121" y="2248"/>
                    </a:cubicBezTo>
                    <a:cubicBezTo>
                      <a:pt x="2124" y="2246"/>
                      <a:pt x="2127" y="2246"/>
                      <a:pt x="2130" y="2247"/>
                    </a:cubicBezTo>
                    <a:cubicBezTo>
                      <a:pt x="2135" y="2249"/>
                      <a:pt x="2138" y="2254"/>
                      <a:pt x="2135" y="2260"/>
                    </a:cubicBezTo>
                    <a:cubicBezTo>
                      <a:pt x="2133" y="2263"/>
                      <a:pt x="2130" y="2264"/>
                      <a:pt x="2127" y="2263"/>
                    </a:cubicBezTo>
                    <a:cubicBezTo>
                      <a:pt x="2121" y="2262"/>
                      <a:pt x="2122" y="2255"/>
                      <a:pt x="2125" y="2254"/>
                    </a:cubicBezTo>
                    <a:cubicBezTo>
                      <a:pt x="2124" y="2255"/>
                      <a:pt x="2124" y="2258"/>
                      <a:pt x="2125" y="2259"/>
                    </a:cubicBezTo>
                    <a:cubicBezTo>
                      <a:pt x="2126" y="2261"/>
                      <a:pt x="2130" y="2261"/>
                      <a:pt x="2131" y="2260"/>
                    </a:cubicBezTo>
                    <a:cubicBezTo>
                      <a:pt x="2133" y="2258"/>
                      <a:pt x="2134" y="2256"/>
                      <a:pt x="2133" y="2253"/>
                    </a:cubicBezTo>
                    <a:cubicBezTo>
                      <a:pt x="2131" y="2248"/>
                      <a:pt x="2123" y="2246"/>
                      <a:pt x="2118" y="2252"/>
                    </a:cubicBezTo>
                    <a:cubicBezTo>
                      <a:pt x="2114" y="2257"/>
                      <a:pt x="2117" y="2267"/>
                      <a:pt x="2118" y="2273"/>
                    </a:cubicBezTo>
                    <a:cubicBezTo>
                      <a:pt x="2119" y="2281"/>
                      <a:pt x="2121" y="2290"/>
                      <a:pt x="2122" y="2294"/>
                    </a:cubicBezTo>
                    <a:cubicBezTo>
                      <a:pt x="2122" y="2301"/>
                      <a:pt x="2125" y="2317"/>
                      <a:pt x="2125" y="2336"/>
                    </a:cubicBezTo>
                    <a:cubicBezTo>
                      <a:pt x="2125" y="2332"/>
                      <a:pt x="2126" y="2329"/>
                      <a:pt x="2128" y="2325"/>
                    </a:cubicBezTo>
                    <a:cubicBezTo>
                      <a:pt x="2128" y="2324"/>
                      <a:pt x="2134" y="2311"/>
                      <a:pt x="2136" y="2312"/>
                    </a:cubicBezTo>
                    <a:cubicBezTo>
                      <a:pt x="2137" y="2314"/>
                      <a:pt x="2134" y="2320"/>
                      <a:pt x="2133" y="2322"/>
                    </a:cubicBezTo>
                    <a:cubicBezTo>
                      <a:pt x="2131" y="2327"/>
                      <a:pt x="2130" y="2332"/>
                      <a:pt x="2129" y="2338"/>
                    </a:cubicBezTo>
                    <a:cubicBezTo>
                      <a:pt x="2129" y="2340"/>
                      <a:pt x="2128" y="2343"/>
                      <a:pt x="2128" y="2345"/>
                    </a:cubicBezTo>
                    <a:cubicBezTo>
                      <a:pt x="2127" y="2354"/>
                      <a:pt x="2127" y="2362"/>
                      <a:pt x="2128" y="2371"/>
                    </a:cubicBezTo>
                    <a:cubicBezTo>
                      <a:pt x="2128" y="2371"/>
                      <a:pt x="2128" y="2372"/>
                      <a:pt x="2129" y="2374"/>
                    </a:cubicBezTo>
                    <a:cubicBezTo>
                      <a:pt x="2129" y="2371"/>
                      <a:pt x="2129" y="2368"/>
                      <a:pt x="2130" y="2365"/>
                    </a:cubicBezTo>
                    <a:cubicBezTo>
                      <a:pt x="2131" y="2357"/>
                      <a:pt x="2133" y="2351"/>
                      <a:pt x="2137" y="2344"/>
                    </a:cubicBezTo>
                    <a:cubicBezTo>
                      <a:pt x="2149" y="2326"/>
                      <a:pt x="2169" y="2326"/>
                      <a:pt x="2185" y="2335"/>
                    </a:cubicBezTo>
                    <a:cubicBezTo>
                      <a:pt x="2199" y="2343"/>
                      <a:pt x="2210" y="2357"/>
                      <a:pt x="2210" y="2373"/>
                    </a:cubicBezTo>
                    <a:cubicBezTo>
                      <a:pt x="2210" y="2387"/>
                      <a:pt x="2202" y="2398"/>
                      <a:pt x="2189" y="2402"/>
                    </a:cubicBezTo>
                    <a:cubicBezTo>
                      <a:pt x="2183" y="2403"/>
                      <a:pt x="2178" y="2403"/>
                      <a:pt x="2171" y="2402"/>
                    </a:cubicBezTo>
                    <a:cubicBezTo>
                      <a:pt x="2167" y="2400"/>
                      <a:pt x="2163" y="2397"/>
                      <a:pt x="2160" y="2393"/>
                    </a:cubicBezTo>
                    <a:cubicBezTo>
                      <a:pt x="2157" y="2388"/>
                      <a:pt x="2156" y="2381"/>
                      <a:pt x="2159" y="2376"/>
                    </a:cubicBezTo>
                    <a:cubicBezTo>
                      <a:pt x="2161" y="2372"/>
                      <a:pt x="2163" y="2370"/>
                      <a:pt x="2167" y="2369"/>
                    </a:cubicBezTo>
                    <a:cubicBezTo>
                      <a:pt x="2171" y="2368"/>
                      <a:pt x="2176" y="2369"/>
                      <a:pt x="2179" y="2371"/>
                    </a:cubicBezTo>
                    <a:cubicBezTo>
                      <a:pt x="2183" y="2374"/>
                      <a:pt x="2185" y="2379"/>
                      <a:pt x="2184" y="2384"/>
                    </a:cubicBezTo>
                    <a:cubicBezTo>
                      <a:pt x="2183" y="2388"/>
                      <a:pt x="2178" y="2392"/>
                      <a:pt x="2173" y="2391"/>
                    </a:cubicBezTo>
                    <a:cubicBezTo>
                      <a:pt x="2167" y="2391"/>
                      <a:pt x="2163" y="2386"/>
                      <a:pt x="2163" y="2380"/>
                    </a:cubicBezTo>
                    <a:cubicBezTo>
                      <a:pt x="2163" y="2375"/>
                      <a:pt x="2168" y="2370"/>
                      <a:pt x="2174" y="2370"/>
                    </a:cubicBezTo>
                    <a:cubicBezTo>
                      <a:pt x="2176" y="2370"/>
                      <a:pt x="2178" y="2371"/>
                      <a:pt x="2180" y="2372"/>
                    </a:cubicBezTo>
                    <a:cubicBezTo>
                      <a:pt x="2179" y="2371"/>
                      <a:pt x="2179" y="2371"/>
                      <a:pt x="2179" y="2371"/>
                    </a:cubicBezTo>
                    <a:cubicBezTo>
                      <a:pt x="2175" y="2369"/>
                      <a:pt x="2171" y="2368"/>
                      <a:pt x="2167" y="2369"/>
                    </a:cubicBezTo>
                    <a:cubicBezTo>
                      <a:pt x="2164" y="2370"/>
                      <a:pt x="2161" y="2373"/>
                      <a:pt x="2160" y="2376"/>
                    </a:cubicBezTo>
                    <a:cubicBezTo>
                      <a:pt x="2157" y="2382"/>
                      <a:pt x="2158" y="2387"/>
                      <a:pt x="2161" y="2393"/>
                    </a:cubicBezTo>
                    <a:cubicBezTo>
                      <a:pt x="2164" y="2397"/>
                      <a:pt x="2167" y="2399"/>
                      <a:pt x="2172" y="2400"/>
                    </a:cubicBezTo>
                    <a:cubicBezTo>
                      <a:pt x="2178" y="2402"/>
                      <a:pt x="2183" y="2402"/>
                      <a:pt x="2189" y="2400"/>
                    </a:cubicBezTo>
                    <a:cubicBezTo>
                      <a:pt x="2201" y="2396"/>
                      <a:pt x="2208" y="2386"/>
                      <a:pt x="2208" y="2373"/>
                    </a:cubicBezTo>
                    <a:cubicBezTo>
                      <a:pt x="2207" y="2358"/>
                      <a:pt x="2196" y="2344"/>
                      <a:pt x="2182" y="2337"/>
                    </a:cubicBezTo>
                    <a:cubicBezTo>
                      <a:pt x="2168" y="2330"/>
                      <a:pt x="2151" y="2331"/>
                      <a:pt x="2141" y="2347"/>
                    </a:cubicBezTo>
                    <a:cubicBezTo>
                      <a:pt x="2137" y="2353"/>
                      <a:pt x="2135" y="2359"/>
                      <a:pt x="2134" y="2366"/>
                    </a:cubicBezTo>
                    <a:cubicBezTo>
                      <a:pt x="2130" y="2392"/>
                      <a:pt x="2125" y="2416"/>
                      <a:pt x="2113" y="2441"/>
                    </a:cubicBezTo>
                    <a:cubicBezTo>
                      <a:pt x="2114" y="2440"/>
                      <a:pt x="2115" y="2438"/>
                      <a:pt x="2116" y="2437"/>
                    </a:cubicBezTo>
                    <a:cubicBezTo>
                      <a:pt x="2123" y="2431"/>
                      <a:pt x="2135" y="2428"/>
                      <a:pt x="2142" y="2437"/>
                    </a:cubicBezTo>
                    <a:cubicBezTo>
                      <a:pt x="2146" y="2443"/>
                      <a:pt x="2146" y="2452"/>
                      <a:pt x="2141" y="2458"/>
                    </a:cubicBezTo>
                    <a:cubicBezTo>
                      <a:pt x="2137" y="2462"/>
                      <a:pt x="2131" y="2465"/>
                      <a:pt x="2125" y="2462"/>
                    </a:cubicBezTo>
                    <a:cubicBezTo>
                      <a:pt x="2121" y="2461"/>
                      <a:pt x="2119" y="2455"/>
                      <a:pt x="2123" y="2452"/>
                    </a:cubicBezTo>
                    <a:cubicBezTo>
                      <a:pt x="2128" y="2449"/>
                      <a:pt x="2130" y="2453"/>
                      <a:pt x="2135" y="2450"/>
                    </a:cubicBezTo>
                    <a:cubicBezTo>
                      <a:pt x="2139" y="2448"/>
                      <a:pt x="2141" y="2445"/>
                      <a:pt x="2139" y="2441"/>
                    </a:cubicBezTo>
                    <a:cubicBezTo>
                      <a:pt x="2135" y="2434"/>
                      <a:pt x="2126" y="2436"/>
                      <a:pt x="2120" y="2440"/>
                    </a:cubicBezTo>
                    <a:cubicBezTo>
                      <a:pt x="2108" y="2448"/>
                      <a:pt x="2106" y="2455"/>
                      <a:pt x="2099" y="2467"/>
                    </a:cubicBezTo>
                    <a:cubicBezTo>
                      <a:pt x="2095" y="2475"/>
                      <a:pt x="2089" y="2482"/>
                      <a:pt x="2082" y="2490"/>
                    </a:cubicBezTo>
                    <a:cubicBezTo>
                      <a:pt x="2062" y="2512"/>
                      <a:pt x="2034" y="2525"/>
                      <a:pt x="2005" y="2529"/>
                    </a:cubicBezTo>
                    <a:cubicBezTo>
                      <a:pt x="2011" y="2530"/>
                      <a:pt x="2016" y="2533"/>
                      <a:pt x="2018" y="2537"/>
                    </a:cubicBezTo>
                    <a:cubicBezTo>
                      <a:pt x="2020" y="2542"/>
                      <a:pt x="2020" y="2547"/>
                      <a:pt x="2014" y="2552"/>
                    </a:cubicBezTo>
                    <a:cubicBezTo>
                      <a:pt x="2015" y="2550"/>
                      <a:pt x="2013" y="2549"/>
                      <a:pt x="2012" y="2548"/>
                    </a:cubicBezTo>
                    <a:cubicBezTo>
                      <a:pt x="2022" y="2541"/>
                      <a:pt x="2011" y="2531"/>
                      <a:pt x="2000" y="2530"/>
                    </a:cubicBezTo>
                    <a:cubicBezTo>
                      <a:pt x="2000" y="2530"/>
                      <a:pt x="2000" y="2530"/>
                      <a:pt x="2000" y="2530"/>
                    </a:cubicBezTo>
                    <a:cubicBezTo>
                      <a:pt x="1990" y="2531"/>
                      <a:pt x="1980" y="2531"/>
                      <a:pt x="1970" y="2530"/>
                    </a:cubicBezTo>
                    <a:cubicBezTo>
                      <a:pt x="1981" y="2537"/>
                      <a:pt x="1989" y="2551"/>
                      <a:pt x="1984" y="2566"/>
                    </a:cubicBezTo>
                    <a:cubicBezTo>
                      <a:pt x="1982" y="2574"/>
                      <a:pt x="1978" y="2580"/>
                      <a:pt x="1971" y="2584"/>
                    </a:cubicBezTo>
                    <a:cubicBezTo>
                      <a:pt x="1964" y="2588"/>
                      <a:pt x="1957" y="2589"/>
                      <a:pt x="1949" y="2588"/>
                    </a:cubicBezTo>
                    <a:cubicBezTo>
                      <a:pt x="1941" y="2586"/>
                      <a:pt x="1935" y="2582"/>
                      <a:pt x="1930" y="2577"/>
                    </a:cubicBezTo>
                    <a:cubicBezTo>
                      <a:pt x="1926" y="2571"/>
                      <a:pt x="1923" y="2564"/>
                      <a:pt x="1924" y="2557"/>
                    </a:cubicBezTo>
                    <a:cubicBezTo>
                      <a:pt x="1924" y="2549"/>
                      <a:pt x="1927" y="2543"/>
                      <a:pt x="1934" y="2539"/>
                    </a:cubicBezTo>
                    <a:cubicBezTo>
                      <a:pt x="1938" y="2536"/>
                      <a:pt x="1942" y="2535"/>
                      <a:pt x="1947" y="2536"/>
                    </a:cubicBezTo>
                    <a:cubicBezTo>
                      <a:pt x="1954" y="2538"/>
                      <a:pt x="1959" y="2543"/>
                      <a:pt x="1960" y="2550"/>
                    </a:cubicBezTo>
                    <a:cubicBezTo>
                      <a:pt x="1961" y="2557"/>
                      <a:pt x="1958" y="2563"/>
                      <a:pt x="1953" y="2566"/>
                    </a:cubicBezTo>
                    <a:cubicBezTo>
                      <a:pt x="1946" y="2571"/>
                      <a:pt x="1937" y="2569"/>
                      <a:pt x="1933" y="2562"/>
                    </a:cubicBezTo>
                    <a:cubicBezTo>
                      <a:pt x="1928" y="2555"/>
                      <a:pt x="1930" y="2546"/>
                      <a:pt x="1937" y="2541"/>
                    </a:cubicBezTo>
                    <a:cubicBezTo>
                      <a:pt x="1940" y="2539"/>
                      <a:pt x="1944" y="2539"/>
                      <a:pt x="1947" y="2539"/>
                    </a:cubicBezTo>
                    <a:cubicBezTo>
                      <a:pt x="1947" y="2539"/>
                      <a:pt x="1947" y="2539"/>
                      <a:pt x="1947" y="2539"/>
                    </a:cubicBezTo>
                    <a:cubicBezTo>
                      <a:pt x="1943" y="2538"/>
                      <a:pt x="1939" y="2539"/>
                      <a:pt x="1935" y="2541"/>
                    </a:cubicBezTo>
                    <a:cubicBezTo>
                      <a:pt x="1930" y="2545"/>
                      <a:pt x="1927" y="2550"/>
                      <a:pt x="1927" y="2557"/>
                    </a:cubicBezTo>
                    <a:cubicBezTo>
                      <a:pt x="1927" y="2564"/>
                      <a:pt x="1929" y="2569"/>
                      <a:pt x="1933" y="2574"/>
                    </a:cubicBezTo>
                    <a:cubicBezTo>
                      <a:pt x="1937" y="2580"/>
                      <a:pt x="1943" y="2583"/>
                      <a:pt x="1949" y="2584"/>
                    </a:cubicBezTo>
                    <a:cubicBezTo>
                      <a:pt x="1957" y="2586"/>
                      <a:pt x="1963" y="2585"/>
                      <a:pt x="1969" y="2581"/>
                    </a:cubicBezTo>
                    <a:cubicBezTo>
                      <a:pt x="1975" y="2577"/>
                      <a:pt x="1979" y="2572"/>
                      <a:pt x="1982" y="2565"/>
                    </a:cubicBezTo>
                    <a:cubicBezTo>
                      <a:pt x="1988" y="2548"/>
                      <a:pt x="1975" y="2531"/>
                      <a:pt x="1961" y="2528"/>
                    </a:cubicBezTo>
                    <a:cubicBezTo>
                      <a:pt x="1933" y="2522"/>
                      <a:pt x="1913" y="2512"/>
                      <a:pt x="1891" y="2493"/>
                    </a:cubicBezTo>
                    <a:cubicBezTo>
                      <a:pt x="1889" y="2491"/>
                      <a:pt x="1887" y="2489"/>
                      <a:pt x="1885" y="2487"/>
                    </a:cubicBezTo>
                    <a:cubicBezTo>
                      <a:pt x="1887" y="2489"/>
                      <a:pt x="1888" y="2491"/>
                      <a:pt x="1889" y="2493"/>
                    </a:cubicBezTo>
                    <a:cubicBezTo>
                      <a:pt x="1893" y="2502"/>
                      <a:pt x="1896" y="2511"/>
                      <a:pt x="1896" y="2521"/>
                    </a:cubicBezTo>
                    <a:cubicBezTo>
                      <a:pt x="1893" y="2511"/>
                      <a:pt x="1891" y="2504"/>
                      <a:pt x="1886" y="2495"/>
                    </a:cubicBezTo>
                    <a:cubicBezTo>
                      <a:pt x="1885" y="2494"/>
                      <a:pt x="1885" y="2493"/>
                      <a:pt x="1885" y="2493"/>
                    </a:cubicBezTo>
                    <a:cubicBezTo>
                      <a:pt x="1887" y="2501"/>
                      <a:pt x="1879" y="2512"/>
                      <a:pt x="1872" y="2516"/>
                    </a:cubicBezTo>
                    <a:cubicBezTo>
                      <a:pt x="1868" y="2519"/>
                      <a:pt x="1863" y="2521"/>
                      <a:pt x="1859" y="2522"/>
                    </a:cubicBezTo>
                    <a:cubicBezTo>
                      <a:pt x="1852" y="2524"/>
                      <a:pt x="1840" y="2523"/>
                      <a:pt x="1835" y="2516"/>
                    </a:cubicBezTo>
                    <a:cubicBezTo>
                      <a:pt x="1828" y="2520"/>
                      <a:pt x="1820" y="2520"/>
                      <a:pt x="1813" y="2519"/>
                    </a:cubicBezTo>
                    <a:cubicBezTo>
                      <a:pt x="1803" y="2517"/>
                      <a:pt x="1792" y="2519"/>
                      <a:pt x="1790" y="2528"/>
                    </a:cubicBezTo>
                    <a:cubicBezTo>
                      <a:pt x="1786" y="2518"/>
                      <a:pt x="1800" y="2507"/>
                      <a:pt x="1809" y="2504"/>
                    </a:cubicBezTo>
                    <a:cubicBezTo>
                      <a:pt x="1821" y="2501"/>
                      <a:pt x="1834" y="2507"/>
                      <a:pt x="1847" y="2513"/>
                    </a:cubicBezTo>
                    <a:cubicBezTo>
                      <a:pt x="1856" y="2516"/>
                      <a:pt x="1863" y="2517"/>
                      <a:pt x="1871" y="2512"/>
                    </a:cubicBezTo>
                    <a:cubicBezTo>
                      <a:pt x="1878" y="2509"/>
                      <a:pt x="1885" y="2501"/>
                      <a:pt x="1885" y="2493"/>
                    </a:cubicBezTo>
                    <a:cubicBezTo>
                      <a:pt x="1885" y="2494"/>
                      <a:pt x="1884" y="2496"/>
                      <a:pt x="1884" y="2497"/>
                    </a:cubicBezTo>
                    <a:cubicBezTo>
                      <a:pt x="1882" y="2502"/>
                      <a:pt x="1878" y="2505"/>
                      <a:pt x="1871" y="2504"/>
                    </a:cubicBezTo>
                    <a:cubicBezTo>
                      <a:pt x="1872" y="2504"/>
                      <a:pt x="1872" y="2502"/>
                      <a:pt x="1872" y="2501"/>
                    </a:cubicBezTo>
                    <a:cubicBezTo>
                      <a:pt x="1880" y="2501"/>
                      <a:pt x="1884" y="2495"/>
                      <a:pt x="1881" y="2488"/>
                    </a:cubicBezTo>
                    <a:cubicBezTo>
                      <a:pt x="1880" y="2484"/>
                      <a:pt x="1879" y="2482"/>
                      <a:pt x="1877" y="2479"/>
                    </a:cubicBezTo>
                    <a:cubicBezTo>
                      <a:pt x="1855" y="2455"/>
                      <a:pt x="1840" y="2427"/>
                      <a:pt x="1831" y="2397"/>
                    </a:cubicBezTo>
                    <a:cubicBezTo>
                      <a:pt x="1837" y="2422"/>
                      <a:pt x="1841" y="2452"/>
                      <a:pt x="1827" y="2475"/>
                    </a:cubicBezTo>
                    <a:cubicBezTo>
                      <a:pt x="1819" y="2486"/>
                      <a:pt x="1810" y="2492"/>
                      <a:pt x="1797" y="2495"/>
                    </a:cubicBezTo>
                    <a:cubicBezTo>
                      <a:pt x="1786" y="2497"/>
                      <a:pt x="1775" y="2495"/>
                      <a:pt x="1766" y="2490"/>
                    </a:cubicBezTo>
                    <a:cubicBezTo>
                      <a:pt x="1743" y="2478"/>
                      <a:pt x="1735" y="2450"/>
                      <a:pt x="1747" y="2428"/>
                    </a:cubicBezTo>
                    <a:cubicBezTo>
                      <a:pt x="1758" y="2408"/>
                      <a:pt x="1782" y="2396"/>
                      <a:pt x="1802" y="2411"/>
                    </a:cubicBezTo>
                    <a:cubicBezTo>
                      <a:pt x="1810" y="2417"/>
                      <a:pt x="1815" y="2428"/>
                      <a:pt x="1811" y="2438"/>
                    </a:cubicBezTo>
                    <a:cubicBezTo>
                      <a:pt x="1809" y="2441"/>
                      <a:pt x="1807" y="2444"/>
                      <a:pt x="1804" y="2446"/>
                    </a:cubicBezTo>
                    <a:cubicBezTo>
                      <a:pt x="1804" y="2446"/>
                      <a:pt x="1804" y="2446"/>
                      <a:pt x="1804" y="2446"/>
                    </a:cubicBezTo>
                    <a:cubicBezTo>
                      <a:pt x="1797" y="2450"/>
                      <a:pt x="1787" y="2449"/>
                      <a:pt x="1782" y="2441"/>
                    </a:cubicBezTo>
                    <a:cubicBezTo>
                      <a:pt x="1777" y="2433"/>
                      <a:pt x="1779" y="2423"/>
                      <a:pt x="1786" y="2418"/>
                    </a:cubicBezTo>
                    <a:cubicBezTo>
                      <a:pt x="1794" y="2413"/>
                      <a:pt x="1804" y="2415"/>
                      <a:pt x="1809" y="2423"/>
                    </a:cubicBezTo>
                    <a:cubicBezTo>
                      <a:pt x="1811" y="2426"/>
                      <a:pt x="1812" y="2430"/>
                      <a:pt x="1812" y="2433"/>
                    </a:cubicBezTo>
                    <a:cubicBezTo>
                      <a:pt x="1812" y="2433"/>
                      <a:pt x="1812" y="2433"/>
                      <a:pt x="1812" y="2433"/>
                    </a:cubicBezTo>
                    <a:cubicBezTo>
                      <a:pt x="1813" y="2425"/>
                      <a:pt x="1808" y="2416"/>
                      <a:pt x="1801" y="2411"/>
                    </a:cubicBezTo>
                    <a:cubicBezTo>
                      <a:pt x="1781" y="2399"/>
                      <a:pt x="1759" y="2412"/>
                      <a:pt x="1749" y="2430"/>
                    </a:cubicBezTo>
                    <a:cubicBezTo>
                      <a:pt x="1738" y="2451"/>
                      <a:pt x="1746" y="2477"/>
                      <a:pt x="1767" y="2488"/>
                    </a:cubicBezTo>
                    <a:cubicBezTo>
                      <a:pt x="1771" y="2490"/>
                      <a:pt x="1774" y="2491"/>
                      <a:pt x="1778" y="2492"/>
                    </a:cubicBezTo>
                    <a:cubicBezTo>
                      <a:pt x="1776" y="2491"/>
                      <a:pt x="1774" y="2489"/>
                      <a:pt x="1772" y="2488"/>
                    </a:cubicBezTo>
                    <a:cubicBezTo>
                      <a:pt x="1765" y="2482"/>
                      <a:pt x="1763" y="2472"/>
                      <a:pt x="1766" y="2465"/>
                    </a:cubicBezTo>
                    <a:cubicBezTo>
                      <a:pt x="1770" y="2458"/>
                      <a:pt x="1778" y="2454"/>
                      <a:pt x="1786" y="2458"/>
                    </a:cubicBezTo>
                    <a:cubicBezTo>
                      <a:pt x="1791" y="2461"/>
                      <a:pt x="1793" y="2466"/>
                      <a:pt x="1792" y="2471"/>
                    </a:cubicBezTo>
                    <a:cubicBezTo>
                      <a:pt x="1789" y="2480"/>
                      <a:pt x="1778" y="2479"/>
                      <a:pt x="1777" y="2473"/>
                    </a:cubicBezTo>
                    <a:cubicBezTo>
                      <a:pt x="1779" y="2475"/>
                      <a:pt x="1783" y="2476"/>
                      <a:pt x="1785" y="2474"/>
                    </a:cubicBezTo>
                    <a:cubicBezTo>
                      <a:pt x="1789" y="2472"/>
                      <a:pt x="1789" y="2467"/>
                      <a:pt x="1786" y="2464"/>
                    </a:cubicBezTo>
                    <a:cubicBezTo>
                      <a:pt x="1784" y="2461"/>
                      <a:pt x="1780" y="2460"/>
                      <a:pt x="1776" y="2461"/>
                    </a:cubicBezTo>
                    <a:cubicBezTo>
                      <a:pt x="1770" y="2463"/>
                      <a:pt x="1768" y="2471"/>
                      <a:pt x="1769" y="2477"/>
                    </a:cubicBezTo>
                    <a:cubicBezTo>
                      <a:pt x="1771" y="2489"/>
                      <a:pt x="1785" y="2494"/>
                      <a:pt x="1797" y="2492"/>
                    </a:cubicBezTo>
                    <a:cubicBezTo>
                      <a:pt x="1809" y="2490"/>
                      <a:pt x="1817" y="2483"/>
                      <a:pt x="1824" y="2473"/>
                    </a:cubicBezTo>
                    <a:cubicBezTo>
                      <a:pt x="1843" y="2441"/>
                      <a:pt x="1824" y="2390"/>
                      <a:pt x="1820" y="2350"/>
                    </a:cubicBezTo>
                    <a:cubicBezTo>
                      <a:pt x="1818" y="2358"/>
                      <a:pt x="1814" y="2364"/>
                      <a:pt x="1808" y="2371"/>
                    </a:cubicBezTo>
                    <a:cubicBezTo>
                      <a:pt x="1805" y="2374"/>
                      <a:pt x="1801" y="2376"/>
                      <a:pt x="1798" y="2379"/>
                    </a:cubicBezTo>
                    <a:cubicBezTo>
                      <a:pt x="1798" y="2378"/>
                      <a:pt x="1797" y="2376"/>
                      <a:pt x="1797" y="2376"/>
                    </a:cubicBezTo>
                    <a:cubicBezTo>
                      <a:pt x="1804" y="2370"/>
                      <a:pt x="1811" y="2362"/>
                      <a:pt x="1815" y="2353"/>
                    </a:cubicBezTo>
                    <a:cubicBezTo>
                      <a:pt x="1818" y="2348"/>
                      <a:pt x="1819" y="2342"/>
                      <a:pt x="1820" y="2336"/>
                    </a:cubicBezTo>
                    <a:cubicBezTo>
                      <a:pt x="1817" y="2343"/>
                      <a:pt x="1812" y="2349"/>
                      <a:pt x="1807" y="2351"/>
                    </a:cubicBezTo>
                    <a:cubicBezTo>
                      <a:pt x="1802" y="2353"/>
                      <a:pt x="1797" y="2353"/>
                      <a:pt x="1793" y="2351"/>
                    </a:cubicBezTo>
                    <a:cubicBezTo>
                      <a:pt x="1785" y="2348"/>
                      <a:pt x="1780" y="2340"/>
                      <a:pt x="1785" y="2331"/>
                    </a:cubicBezTo>
                    <a:cubicBezTo>
                      <a:pt x="1787" y="2327"/>
                      <a:pt x="1792" y="2324"/>
                      <a:pt x="1797" y="2325"/>
                    </a:cubicBezTo>
                    <a:cubicBezTo>
                      <a:pt x="1806" y="2327"/>
                      <a:pt x="1806" y="2339"/>
                      <a:pt x="1800" y="2340"/>
                    </a:cubicBezTo>
                    <a:cubicBezTo>
                      <a:pt x="1802" y="2338"/>
                      <a:pt x="1802" y="2334"/>
                      <a:pt x="1801" y="2332"/>
                    </a:cubicBezTo>
                    <a:cubicBezTo>
                      <a:pt x="1798" y="2328"/>
                      <a:pt x="1793" y="2328"/>
                      <a:pt x="1790" y="2331"/>
                    </a:cubicBezTo>
                    <a:cubicBezTo>
                      <a:pt x="1787" y="2334"/>
                      <a:pt x="1787" y="2338"/>
                      <a:pt x="1788" y="2341"/>
                    </a:cubicBezTo>
                    <a:cubicBezTo>
                      <a:pt x="1791" y="2347"/>
                      <a:pt x="1798" y="2349"/>
                      <a:pt x="1804" y="2348"/>
                    </a:cubicBezTo>
                    <a:cubicBezTo>
                      <a:pt x="1808" y="2347"/>
                      <a:pt x="1812" y="2343"/>
                      <a:pt x="1815" y="2339"/>
                    </a:cubicBezTo>
                    <a:cubicBezTo>
                      <a:pt x="1820" y="2333"/>
                      <a:pt x="1819" y="2326"/>
                      <a:pt x="1819" y="2318"/>
                    </a:cubicBezTo>
                    <a:cubicBezTo>
                      <a:pt x="1819" y="2294"/>
                      <a:pt x="1821" y="2271"/>
                      <a:pt x="1827" y="2246"/>
                    </a:cubicBezTo>
                    <a:cubicBezTo>
                      <a:pt x="1828" y="2242"/>
                      <a:pt x="1834" y="2219"/>
                      <a:pt x="1840" y="2202"/>
                    </a:cubicBezTo>
                    <a:cubicBezTo>
                      <a:pt x="1826" y="2219"/>
                      <a:pt x="1809" y="2231"/>
                      <a:pt x="1788" y="2238"/>
                    </a:cubicBezTo>
                    <a:cubicBezTo>
                      <a:pt x="1781" y="2241"/>
                      <a:pt x="1775" y="2242"/>
                      <a:pt x="1770" y="2243"/>
                    </a:cubicBezTo>
                    <a:cubicBezTo>
                      <a:pt x="1760" y="2245"/>
                      <a:pt x="1743" y="2247"/>
                      <a:pt x="1743" y="2260"/>
                    </a:cubicBezTo>
                    <a:cubicBezTo>
                      <a:pt x="1743" y="2265"/>
                      <a:pt x="1746" y="2270"/>
                      <a:pt x="1751" y="2271"/>
                    </a:cubicBezTo>
                    <a:cubicBezTo>
                      <a:pt x="1754" y="2271"/>
                      <a:pt x="1757" y="2270"/>
                      <a:pt x="1758" y="2268"/>
                    </a:cubicBezTo>
                    <a:cubicBezTo>
                      <a:pt x="1760" y="2265"/>
                      <a:pt x="1759" y="2261"/>
                      <a:pt x="1756" y="2259"/>
                    </a:cubicBezTo>
                    <a:cubicBezTo>
                      <a:pt x="1754" y="2258"/>
                      <a:pt x="1751" y="2259"/>
                      <a:pt x="1749" y="2261"/>
                    </a:cubicBezTo>
                    <a:cubicBezTo>
                      <a:pt x="1749" y="2256"/>
                      <a:pt x="1758" y="2254"/>
                      <a:pt x="1762" y="2261"/>
                    </a:cubicBezTo>
                    <a:cubicBezTo>
                      <a:pt x="1763" y="2265"/>
                      <a:pt x="1762" y="2269"/>
                      <a:pt x="1759" y="2272"/>
                    </a:cubicBezTo>
                    <a:cubicBezTo>
                      <a:pt x="1753" y="2277"/>
                      <a:pt x="1746" y="2274"/>
                      <a:pt x="1742" y="2269"/>
                    </a:cubicBezTo>
                    <a:cubicBezTo>
                      <a:pt x="1738" y="2264"/>
                      <a:pt x="1739" y="2256"/>
                      <a:pt x="1743" y="2250"/>
                    </a:cubicBezTo>
                    <a:cubicBezTo>
                      <a:pt x="1745" y="2248"/>
                      <a:pt x="1747" y="2246"/>
                      <a:pt x="1750" y="2245"/>
                    </a:cubicBezTo>
                    <a:cubicBezTo>
                      <a:pt x="1738" y="2246"/>
                      <a:pt x="1728" y="2246"/>
                      <a:pt x="1718" y="2245"/>
                    </a:cubicBezTo>
                    <a:cubicBezTo>
                      <a:pt x="1700" y="2243"/>
                      <a:pt x="1675" y="2231"/>
                      <a:pt x="1660" y="2234"/>
                    </a:cubicBezTo>
                    <a:cubicBezTo>
                      <a:pt x="1657" y="2235"/>
                      <a:pt x="1655" y="2236"/>
                      <a:pt x="1652" y="2238"/>
                    </a:cubicBezTo>
                    <a:cubicBezTo>
                      <a:pt x="1647" y="2242"/>
                      <a:pt x="1644" y="2247"/>
                      <a:pt x="1642" y="2252"/>
                    </a:cubicBezTo>
                    <a:cubicBezTo>
                      <a:pt x="1641" y="2259"/>
                      <a:pt x="1642" y="2266"/>
                      <a:pt x="1645" y="2271"/>
                    </a:cubicBezTo>
                    <a:cubicBezTo>
                      <a:pt x="1650" y="2278"/>
                      <a:pt x="1656" y="2283"/>
                      <a:pt x="1664" y="2285"/>
                    </a:cubicBezTo>
                    <a:cubicBezTo>
                      <a:pt x="1671" y="2287"/>
                      <a:pt x="1679" y="2286"/>
                      <a:pt x="1685" y="2283"/>
                    </a:cubicBezTo>
                    <a:cubicBezTo>
                      <a:pt x="1692" y="2279"/>
                      <a:pt x="1697" y="2273"/>
                      <a:pt x="1697" y="2265"/>
                    </a:cubicBezTo>
                    <a:cubicBezTo>
                      <a:pt x="1697" y="2259"/>
                      <a:pt x="1694" y="2254"/>
                      <a:pt x="1690" y="2251"/>
                    </a:cubicBezTo>
                    <a:cubicBezTo>
                      <a:pt x="1691" y="2252"/>
                      <a:pt x="1691" y="2252"/>
                      <a:pt x="1691" y="2252"/>
                    </a:cubicBezTo>
                    <a:cubicBezTo>
                      <a:pt x="1698" y="2259"/>
                      <a:pt x="1691" y="2269"/>
                      <a:pt x="1684" y="2262"/>
                    </a:cubicBezTo>
                    <a:cubicBezTo>
                      <a:pt x="1680" y="2259"/>
                      <a:pt x="1680" y="2251"/>
                      <a:pt x="1669" y="2252"/>
                    </a:cubicBezTo>
                    <a:cubicBezTo>
                      <a:pt x="1672" y="2249"/>
                      <a:pt x="1676" y="2248"/>
                      <a:pt x="1680" y="2248"/>
                    </a:cubicBezTo>
                    <a:cubicBezTo>
                      <a:pt x="1681" y="2248"/>
                      <a:pt x="1683" y="2248"/>
                      <a:pt x="1684" y="2248"/>
                    </a:cubicBezTo>
                    <a:cubicBezTo>
                      <a:pt x="1692" y="2250"/>
                      <a:pt x="1697" y="2257"/>
                      <a:pt x="1698" y="2265"/>
                    </a:cubicBezTo>
                    <a:cubicBezTo>
                      <a:pt x="1698" y="2273"/>
                      <a:pt x="1693" y="2280"/>
                      <a:pt x="1686" y="2284"/>
                    </a:cubicBezTo>
                    <a:cubicBezTo>
                      <a:pt x="1679" y="2288"/>
                      <a:pt x="1671" y="2289"/>
                      <a:pt x="1663" y="2287"/>
                    </a:cubicBezTo>
                    <a:cubicBezTo>
                      <a:pt x="1655" y="2285"/>
                      <a:pt x="1648" y="2280"/>
                      <a:pt x="1643" y="2273"/>
                    </a:cubicBezTo>
                    <a:cubicBezTo>
                      <a:pt x="1639" y="2266"/>
                      <a:pt x="1638" y="2259"/>
                      <a:pt x="1640" y="2251"/>
                    </a:cubicBezTo>
                    <a:cubicBezTo>
                      <a:pt x="1641" y="2245"/>
                      <a:pt x="1645" y="2240"/>
                      <a:pt x="1650" y="2236"/>
                    </a:cubicBezTo>
                    <a:cubicBezTo>
                      <a:pt x="1653" y="2233"/>
                      <a:pt x="1656" y="2232"/>
                      <a:pt x="1660" y="2231"/>
                    </a:cubicBezTo>
                    <a:cubicBezTo>
                      <a:pt x="1660" y="2231"/>
                      <a:pt x="1660" y="2231"/>
                      <a:pt x="1661" y="2230"/>
                    </a:cubicBezTo>
                    <a:cubicBezTo>
                      <a:pt x="1660" y="2230"/>
                      <a:pt x="1660" y="2230"/>
                      <a:pt x="1660" y="2230"/>
                    </a:cubicBezTo>
                    <a:cubicBezTo>
                      <a:pt x="1659" y="2230"/>
                      <a:pt x="1659" y="2230"/>
                      <a:pt x="1659" y="2230"/>
                    </a:cubicBezTo>
                    <a:cubicBezTo>
                      <a:pt x="1654" y="2228"/>
                      <a:pt x="1648" y="2226"/>
                      <a:pt x="1643" y="2223"/>
                    </a:cubicBezTo>
                    <a:cubicBezTo>
                      <a:pt x="1632" y="2216"/>
                      <a:pt x="1618" y="2204"/>
                      <a:pt x="1617" y="2189"/>
                    </a:cubicBezTo>
                    <a:cubicBezTo>
                      <a:pt x="1617" y="2182"/>
                      <a:pt x="1619" y="2177"/>
                      <a:pt x="1623" y="2172"/>
                    </a:cubicBezTo>
                    <a:cubicBezTo>
                      <a:pt x="1624" y="2171"/>
                      <a:pt x="1624" y="2171"/>
                      <a:pt x="1624" y="2171"/>
                    </a:cubicBezTo>
                    <a:cubicBezTo>
                      <a:pt x="1630" y="2165"/>
                      <a:pt x="1636" y="2162"/>
                      <a:pt x="1643" y="2162"/>
                    </a:cubicBezTo>
                    <a:cubicBezTo>
                      <a:pt x="1650" y="2161"/>
                      <a:pt x="1656" y="2163"/>
                      <a:pt x="1662" y="2167"/>
                    </a:cubicBezTo>
                    <a:cubicBezTo>
                      <a:pt x="1668" y="2172"/>
                      <a:pt x="1671" y="2178"/>
                      <a:pt x="1671" y="2185"/>
                    </a:cubicBezTo>
                    <a:cubicBezTo>
                      <a:pt x="1670" y="2191"/>
                      <a:pt x="1668" y="2194"/>
                      <a:pt x="1663" y="2197"/>
                    </a:cubicBezTo>
                    <a:cubicBezTo>
                      <a:pt x="1659" y="2200"/>
                      <a:pt x="1653" y="2201"/>
                      <a:pt x="1648" y="2199"/>
                    </a:cubicBezTo>
                    <a:cubicBezTo>
                      <a:pt x="1645" y="2198"/>
                      <a:pt x="1644" y="2196"/>
                      <a:pt x="1642" y="2194"/>
                    </a:cubicBezTo>
                    <a:cubicBezTo>
                      <a:pt x="1644" y="2196"/>
                      <a:pt x="1645" y="2198"/>
                      <a:pt x="1648" y="2199"/>
                    </a:cubicBezTo>
                    <a:cubicBezTo>
                      <a:pt x="1653" y="2201"/>
                      <a:pt x="1659" y="2200"/>
                      <a:pt x="1663" y="2197"/>
                    </a:cubicBezTo>
                    <a:cubicBezTo>
                      <a:pt x="1667" y="2194"/>
                      <a:pt x="1669" y="2190"/>
                      <a:pt x="1670" y="2185"/>
                    </a:cubicBezTo>
                    <a:cubicBezTo>
                      <a:pt x="1670" y="2178"/>
                      <a:pt x="1667" y="2172"/>
                      <a:pt x="1661" y="2168"/>
                    </a:cubicBezTo>
                    <a:cubicBezTo>
                      <a:pt x="1656" y="2164"/>
                      <a:pt x="1650" y="2163"/>
                      <a:pt x="1643" y="2164"/>
                    </a:cubicBezTo>
                    <a:cubicBezTo>
                      <a:pt x="1636" y="2165"/>
                      <a:pt x="1630" y="2168"/>
                      <a:pt x="1625" y="2174"/>
                    </a:cubicBezTo>
                    <a:cubicBezTo>
                      <a:pt x="1622" y="2178"/>
                      <a:pt x="1620" y="2183"/>
                      <a:pt x="1620" y="2189"/>
                    </a:cubicBezTo>
                    <a:cubicBezTo>
                      <a:pt x="1622" y="2203"/>
                      <a:pt x="1637" y="2215"/>
                      <a:pt x="1648" y="2221"/>
                    </a:cubicBezTo>
                    <a:cubicBezTo>
                      <a:pt x="1654" y="2223"/>
                      <a:pt x="1662" y="2226"/>
                      <a:pt x="1669" y="2228"/>
                    </a:cubicBezTo>
                    <a:cubicBezTo>
                      <a:pt x="1668" y="2228"/>
                      <a:pt x="1667" y="2227"/>
                      <a:pt x="1666" y="2226"/>
                    </a:cubicBezTo>
                    <a:cubicBezTo>
                      <a:pt x="1662" y="2221"/>
                      <a:pt x="1661" y="2213"/>
                      <a:pt x="1664" y="2207"/>
                    </a:cubicBezTo>
                    <a:cubicBezTo>
                      <a:pt x="1668" y="2202"/>
                      <a:pt x="1675" y="2199"/>
                      <a:pt x="1681" y="2204"/>
                    </a:cubicBezTo>
                    <a:cubicBezTo>
                      <a:pt x="1685" y="2206"/>
                      <a:pt x="1686" y="2211"/>
                      <a:pt x="1684" y="2214"/>
                    </a:cubicBezTo>
                    <a:cubicBezTo>
                      <a:pt x="1681" y="2221"/>
                      <a:pt x="1672" y="2220"/>
                      <a:pt x="1672" y="2215"/>
                    </a:cubicBezTo>
                    <a:cubicBezTo>
                      <a:pt x="1674" y="2217"/>
                      <a:pt x="1676" y="2217"/>
                      <a:pt x="1678" y="2216"/>
                    </a:cubicBezTo>
                    <a:cubicBezTo>
                      <a:pt x="1682" y="2215"/>
                      <a:pt x="1682" y="2211"/>
                      <a:pt x="1680" y="2208"/>
                    </a:cubicBezTo>
                    <a:cubicBezTo>
                      <a:pt x="1679" y="2206"/>
                      <a:pt x="1676" y="2205"/>
                      <a:pt x="1673" y="2205"/>
                    </a:cubicBezTo>
                    <a:cubicBezTo>
                      <a:pt x="1668" y="2206"/>
                      <a:pt x="1665" y="2212"/>
                      <a:pt x="1665" y="2217"/>
                    </a:cubicBezTo>
                    <a:cubicBezTo>
                      <a:pt x="1666" y="2220"/>
                      <a:pt x="1669" y="2224"/>
                      <a:pt x="1671" y="2226"/>
                    </a:cubicBezTo>
                    <a:cubicBezTo>
                      <a:pt x="1682" y="2236"/>
                      <a:pt x="1723" y="2244"/>
                      <a:pt x="1736" y="2242"/>
                    </a:cubicBezTo>
                    <a:cubicBezTo>
                      <a:pt x="1722" y="2239"/>
                      <a:pt x="1709" y="2232"/>
                      <a:pt x="1698" y="2220"/>
                    </a:cubicBezTo>
                    <a:cubicBezTo>
                      <a:pt x="1674" y="2194"/>
                      <a:pt x="1665" y="2146"/>
                      <a:pt x="1696" y="2122"/>
                    </a:cubicBezTo>
                    <a:cubicBezTo>
                      <a:pt x="1706" y="2115"/>
                      <a:pt x="1721" y="2113"/>
                      <a:pt x="1732" y="2121"/>
                    </a:cubicBezTo>
                    <a:cubicBezTo>
                      <a:pt x="1739" y="2128"/>
                      <a:pt x="1742" y="2138"/>
                      <a:pt x="1737" y="2147"/>
                    </a:cubicBezTo>
                    <a:cubicBezTo>
                      <a:pt x="1732" y="2156"/>
                      <a:pt x="1723" y="2160"/>
                      <a:pt x="1713" y="2158"/>
                    </a:cubicBezTo>
                    <a:cubicBezTo>
                      <a:pt x="1707" y="2156"/>
                      <a:pt x="1703" y="2152"/>
                      <a:pt x="1701" y="2146"/>
                    </a:cubicBezTo>
                    <a:cubicBezTo>
                      <a:pt x="1700" y="2144"/>
                      <a:pt x="1700" y="2142"/>
                      <a:pt x="1700" y="2140"/>
                    </a:cubicBezTo>
                    <a:cubicBezTo>
                      <a:pt x="1700" y="2135"/>
                      <a:pt x="1702" y="2130"/>
                      <a:pt x="1707" y="2127"/>
                    </a:cubicBezTo>
                    <a:cubicBezTo>
                      <a:pt x="1714" y="2122"/>
                      <a:pt x="1724" y="2124"/>
                      <a:pt x="1729" y="2131"/>
                    </a:cubicBezTo>
                    <a:cubicBezTo>
                      <a:pt x="1734" y="2139"/>
                      <a:pt x="1731" y="2149"/>
                      <a:pt x="1724" y="2153"/>
                    </a:cubicBezTo>
                    <a:cubicBezTo>
                      <a:pt x="1720" y="2156"/>
                      <a:pt x="1716" y="2156"/>
                      <a:pt x="1711" y="2155"/>
                    </a:cubicBezTo>
                    <a:cubicBezTo>
                      <a:pt x="1712" y="2156"/>
                      <a:pt x="1713" y="2156"/>
                      <a:pt x="1714" y="2156"/>
                    </a:cubicBezTo>
                    <a:cubicBezTo>
                      <a:pt x="1722" y="2158"/>
                      <a:pt x="1731" y="2154"/>
                      <a:pt x="1735" y="2146"/>
                    </a:cubicBezTo>
                    <a:cubicBezTo>
                      <a:pt x="1739" y="2138"/>
                      <a:pt x="1736" y="2129"/>
                      <a:pt x="1729" y="2124"/>
                    </a:cubicBezTo>
                    <a:cubicBezTo>
                      <a:pt x="1720" y="2117"/>
                      <a:pt x="1707" y="2119"/>
                      <a:pt x="1699" y="2125"/>
                    </a:cubicBezTo>
                    <a:cubicBezTo>
                      <a:pt x="1671" y="2148"/>
                      <a:pt x="1680" y="2193"/>
                      <a:pt x="1702" y="2216"/>
                    </a:cubicBezTo>
                    <a:cubicBezTo>
                      <a:pt x="1726" y="2239"/>
                      <a:pt x="1756" y="2243"/>
                      <a:pt x="1786" y="2233"/>
                    </a:cubicBezTo>
                    <a:cubicBezTo>
                      <a:pt x="1847" y="2211"/>
                      <a:pt x="1870" y="2150"/>
                      <a:pt x="1872" y="2090"/>
                    </a:cubicBezTo>
                    <a:cubicBezTo>
                      <a:pt x="1873" y="2068"/>
                      <a:pt x="1871" y="2051"/>
                      <a:pt x="1864" y="2030"/>
                    </a:cubicBezTo>
                    <a:cubicBezTo>
                      <a:pt x="1857" y="2010"/>
                      <a:pt x="1845" y="1989"/>
                      <a:pt x="1828" y="1980"/>
                    </a:cubicBezTo>
                    <a:cubicBezTo>
                      <a:pt x="1827" y="1980"/>
                      <a:pt x="1827" y="1980"/>
                      <a:pt x="1827" y="1980"/>
                    </a:cubicBezTo>
                    <a:cubicBezTo>
                      <a:pt x="1838" y="1987"/>
                      <a:pt x="1847" y="2000"/>
                      <a:pt x="1850" y="2012"/>
                    </a:cubicBezTo>
                    <a:cubicBezTo>
                      <a:pt x="1858" y="2035"/>
                      <a:pt x="1853" y="2070"/>
                      <a:pt x="1837" y="2089"/>
                    </a:cubicBezTo>
                    <a:cubicBezTo>
                      <a:pt x="1837" y="2088"/>
                      <a:pt x="1835" y="2086"/>
                      <a:pt x="1833" y="2086"/>
                    </a:cubicBezTo>
                    <a:cubicBezTo>
                      <a:pt x="1848" y="2067"/>
                      <a:pt x="1853" y="2036"/>
                      <a:pt x="1846" y="2013"/>
                    </a:cubicBezTo>
                    <a:cubicBezTo>
                      <a:pt x="1842" y="1998"/>
                      <a:pt x="1830" y="1979"/>
                      <a:pt x="1813" y="1977"/>
                    </a:cubicBezTo>
                    <a:cubicBezTo>
                      <a:pt x="1808" y="1977"/>
                      <a:pt x="1804" y="1977"/>
                      <a:pt x="1800" y="1980"/>
                    </a:cubicBezTo>
                    <a:cubicBezTo>
                      <a:pt x="1795" y="1982"/>
                      <a:pt x="1792" y="1985"/>
                      <a:pt x="1791" y="1990"/>
                    </a:cubicBezTo>
                    <a:cubicBezTo>
                      <a:pt x="1789" y="1995"/>
                      <a:pt x="1790" y="1999"/>
                      <a:pt x="1792" y="2003"/>
                    </a:cubicBezTo>
                    <a:cubicBezTo>
                      <a:pt x="1794" y="2007"/>
                      <a:pt x="1797" y="2009"/>
                      <a:pt x="1801" y="2010"/>
                    </a:cubicBezTo>
                    <a:cubicBezTo>
                      <a:pt x="1805" y="2011"/>
                      <a:pt x="1809" y="2010"/>
                      <a:pt x="1812" y="2007"/>
                    </a:cubicBezTo>
                    <a:cubicBezTo>
                      <a:pt x="1813" y="2005"/>
                      <a:pt x="1813" y="2004"/>
                      <a:pt x="1813" y="2002"/>
                    </a:cubicBezTo>
                    <a:cubicBezTo>
                      <a:pt x="1814" y="2000"/>
                      <a:pt x="1813" y="1999"/>
                      <a:pt x="1812" y="1997"/>
                    </a:cubicBezTo>
                    <a:cubicBezTo>
                      <a:pt x="1811" y="1996"/>
                      <a:pt x="1810" y="1996"/>
                      <a:pt x="1809" y="1995"/>
                    </a:cubicBezTo>
                    <a:cubicBezTo>
                      <a:pt x="1808" y="1995"/>
                      <a:pt x="1807" y="1995"/>
                      <a:pt x="1806" y="1996"/>
                    </a:cubicBezTo>
                    <a:cubicBezTo>
                      <a:pt x="1807" y="1995"/>
                      <a:pt x="1808" y="1995"/>
                      <a:pt x="1809" y="1995"/>
                    </a:cubicBezTo>
                    <a:cubicBezTo>
                      <a:pt x="1810" y="1996"/>
                      <a:pt x="1811" y="1996"/>
                      <a:pt x="1812" y="1997"/>
                    </a:cubicBezTo>
                    <a:cubicBezTo>
                      <a:pt x="1813" y="1999"/>
                      <a:pt x="1814" y="2000"/>
                      <a:pt x="1814" y="2002"/>
                    </a:cubicBezTo>
                    <a:cubicBezTo>
                      <a:pt x="1814" y="2004"/>
                      <a:pt x="1813" y="2006"/>
                      <a:pt x="1812" y="2007"/>
                    </a:cubicBezTo>
                    <a:cubicBezTo>
                      <a:pt x="1809" y="2010"/>
                      <a:pt x="1805" y="2011"/>
                      <a:pt x="1801" y="2011"/>
                    </a:cubicBezTo>
                    <a:cubicBezTo>
                      <a:pt x="1796" y="2010"/>
                      <a:pt x="1793" y="2007"/>
                      <a:pt x="1791" y="2003"/>
                    </a:cubicBezTo>
                    <a:cubicBezTo>
                      <a:pt x="1789" y="1999"/>
                      <a:pt x="1788" y="1994"/>
                      <a:pt x="1789" y="1990"/>
                    </a:cubicBezTo>
                    <a:cubicBezTo>
                      <a:pt x="1791" y="1985"/>
                      <a:pt x="1794" y="1981"/>
                      <a:pt x="1799" y="1978"/>
                    </a:cubicBezTo>
                    <a:cubicBezTo>
                      <a:pt x="1802" y="1976"/>
                      <a:pt x="1805" y="1975"/>
                      <a:pt x="1808" y="1975"/>
                    </a:cubicBezTo>
                    <a:cubicBezTo>
                      <a:pt x="1805" y="1975"/>
                      <a:pt x="1803" y="1975"/>
                      <a:pt x="1800" y="1975"/>
                    </a:cubicBezTo>
                    <a:cubicBezTo>
                      <a:pt x="1787" y="1978"/>
                      <a:pt x="1777" y="1984"/>
                      <a:pt x="1767" y="1993"/>
                    </a:cubicBezTo>
                    <a:cubicBezTo>
                      <a:pt x="1755" y="2004"/>
                      <a:pt x="1749" y="2015"/>
                      <a:pt x="1742" y="2030"/>
                    </a:cubicBezTo>
                    <a:cubicBezTo>
                      <a:pt x="1731" y="2057"/>
                      <a:pt x="1724" y="2092"/>
                      <a:pt x="1697" y="2108"/>
                    </a:cubicBezTo>
                    <a:cubicBezTo>
                      <a:pt x="1693" y="2110"/>
                      <a:pt x="1688" y="2112"/>
                      <a:pt x="1683" y="2113"/>
                    </a:cubicBezTo>
                    <a:cubicBezTo>
                      <a:pt x="1679" y="2115"/>
                      <a:pt x="1673" y="2115"/>
                      <a:pt x="1667" y="2116"/>
                    </a:cubicBezTo>
                    <a:cubicBezTo>
                      <a:pt x="1654" y="2120"/>
                      <a:pt x="1651" y="2131"/>
                      <a:pt x="1655" y="2138"/>
                    </a:cubicBezTo>
                    <a:cubicBezTo>
                      <a:pt x="1657" y="2140"/>
                      <a:pt x="1660" y="2142"/>
                      <a:pt x="1663" y="2143"/>
                    </a:cubicBezTo>
                    <a:cubicBezTo>
                      <a:pt x="1666" y="2143"/>
                      <a:pt x="1669" y="2142"/>
                      <a:pt x="1670" y="2139"/>
                    </a:cubicBezTo>
                    <a:cubicBezTo>
                      <a:pt x="1672" y="2136"/>
                      <a:pt x="1670" y="2132"/>
                      <a:pt x="1667" y="2131"/>
                    </a:cubicBezTo>
                    <a:cubicBezTo>
                      <a:pt x="1665" y="2130"/>
                      <a:pt x="1662" y="2131"/>
                      <a:pt x="1661" y="2133"/>
                    </a:cubicBezTo>
                    <a:cubicBezTo>
                      <a:pt x="1661" y="2131"/>
                      <a:pt x="1665" y="2129"/>
                      <a:pt x="1668" y="2129"/>
                    </a:cubicBezTo>
                    <a:cubicBezTo>
                      <a:pt x="1670" y="2129"/>
                      <a:pt x="1672" y="2131"/>
                      <a:pt x="1673" y="2134"/>
                    </a:cubicBezTo>
                    <a:cubicBezTo>
                      <a:pt x="1675" y="2142"/>
                      <a:pt x="1666" y="2147"/>
                      <a:pt x="1660" y="2145"/>
                    </a:cubicBezTo>
                    <a:cubicBezTo>
                      <a:pt x="1656" y="2144"/>
                      <a:pt x="1652" y="2140"/>
                      <a:pt x="1651" y="2135"/>
                    </a:cubicBezTo>
                    <a:cubicBezTo>
                      <a:pt x="1650" y="2128"/>
                      <a:pt x="1654" y="2120"/>
                      <a:pt x="1662" y="2116"/>
                    </a:cubicBezTo>
                    <a:cubicBezTo>
                      <a:pt x="1659" y="2117"/>
                      <a:pt x="1656" y="2117"/>
                      <a:pt x="1653" y="2117"/>
                    </a:cubicBezTo>
                    <a:cubicBezTo>
                      <a:pt x="1649" y="2118"/>
                      <a:pt x="1643" y="2122"/>
                      <a:pt x="1641" y="2128"/>
                    </a:cubicBezTo>
                    <a:cubicBezTo>
                      <a:pt x="1638" y="2137"/>
                      <a:pt x="1644" y="2146"/>
                      <a:pt x="1654" y="2150"/>
                    </a:cubicBezTo>
                    <a:cubicBezTo>
                      <a:pt x="1659" y="2153"/>
                      <a:pt x="1665" y="2154"/>
                      <a:pt x="1670" y="2161"/>
                    </a:cubicBezTo>
                    <a:cubicBezTo>
                      <a:pt x="1673" y="2166"/>
                      <a:pt x="1674" y="2173"/>
                      <a:pt x="1671" y="2179"/>
                    </a:cubicBezTo>
                    <a:cubicBezTo>
                      <a:pt x="1670" y="2159"/>
                      <a:pt x="1655" y="2163"/>
                      <a:pt x="1644" y="2155"/>
                    </a:cubicBezTo>
                    <a:cubicBezTo>
                      <a:pt x="1637" y="2151"/>
                      <a:pt x="1632" y="2143"/>
                      <a:pt x="1633" y="2136"/>
                    </a:cubicBezTo>
                    <a:cubicBezTo>
                      <a:pt x="1633" y="2128"/>
                      <a:pt x="1640" y="2118"/>
                      <a:pt x="1650" y="2117"/>
                    </a:cubicBezTo>
                    <a:cubicBezTo>
                      <a:pt x="1649" y="2117"/>
                      <a:pt x="1648" y="2117"/>
                      <a:pt x="1648" y="2116"/>
                    </a:cubicBezTo>
                    <a:cubicBezTo>
                      <a:pt x="1631" y="2115"/>
                      <a:pt x="1619" y="2107"/>
                      <a:pt x="1612" y="2092"/>
                    </a:cubicBezTo>
                    <a:cubicBezTo>
                      <a:pt x="1611" y="2089"/>
                      <a:pt x="1610" y="2086"/>
                      <a:pt x="1609" y="2083"/>
                    </a:cubicBezTo>
                    <a:cubicBezTo>
                      <a:pt x="1610" y="2083"/>
                      <a:pt x="1611" y="2083"/>
                      <a:pt x="1611" y="2083"/>
                    </a:cubicBezTo>
                    <a:cubicBezTo>
                      <a:pt x="1612" y="2086"/>
                      <a:pt x="1613" y="2088"/>
                      <a:pt x="1614" y="2091"/>
                    </a:cubicBezTo>
                    <a:cubicBezTo>
                      <a:pt x="1622" y="2105"/>
                      <a:pt x="1633" y="2111"/>
                      <a:pt x="1649" y="2113"/>
                    </a:cubicBezTo>
                    <a:cubicBezTo>
                      <a:pt x="1650" y="2113"/>
                      <a:pt x="1652" y="2113"/>
                      <a:pt x="1654" y="2113"/>
                    </a:cubicBezTo>
                    <a:cubicBezTo>
                      <a:pt x="1648" y="2112"/>
                      <a:pt x="1643" y="2109"/>
                      <a:pt x="1639" y="2104"/>
                    </a:cubicBezTo>
                    <a:cubicBezTo>
                      <a:pt x="1637" y="2101"/>
                      <a:pt x="1635" y="2098"/>
                      <a:pt x="1634" y="2095"/>
                    </a:cubicBezTo>
                    <a:cubicBezTo>
                      <a:pt x="1633" y="2091"/>
                      <a:pt x="1633" y="2088"/>
                      <a:pt x="1633" y="2084"/>
                    </a:cubicBezTo>
                    <a:cubicBezTo>
                      <a:pt x="1635" y="2076"/>
                      <a:pt x="1643" y="2069"/>
                      <a:pt x="1652" y="2071"/>
                    </a:cubicBezTo>
                    <a:cubicBezTo>
                      <a:pt x="1655" y="2072"/>
                      <a:pt x="1658" y="2074"/>
                      <a:pt x="1660" y="2078"/>
                    </a:cubicBezTo>
                    <a:cubicBezTo>
                      <a:pt x="1661" y="2079"/>
                      <a:pt x="1662" y="2081"/>
                      <a:pt x="1662" y="2083"/>
                    </a:cubicBezTo>
                    <a:cubicBezTo>
                      <a:pt x="1662" y="2086"/>
                      <a:pt x="1661" y="2089"/>
                      <a:pt x="1659" y="2092"/>
                    </a:cubicBezTo>
                    <a:cubicBezTo>
                      <a:pt x="1658" y="2093"/>
                      <a:pt x="1657" y="2094"/>
                      <a:pt x="1655" y="2094"/>
                    </a:cubicBezTo>
                    <a:cubicBezTo>
                      <a:pt x="1654" y="2094"/>
                      <a:pt x="1653" y="2095"/>
                      <a:pt x="1652" y="2095"/>
                    </a:cubicBezTo>
                    <a:cubicBezTo>
                      <a:pt x="1650" y="2095"/>
                      <a:pt x="1647" y="2094"/>
                      <a:pt x="1646" y="2091"/>
                    </a:cubicBezTo>
                    <a:cubicBezTo>
                      <a:pt x="1645" y="2089"/>
                      <a:pt x="1645" y="2088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5" y="2088"/>
                      <a:pt x="1645" y="2089"/>
                      <a:pt x="1646" y="2091"/>
                    </a:cubicBezTo>
                    <a:cubicBezTo>
                      <a:pt x="1647" y="2093"/>
                      <a:pt x="1649" y="2094"/>
                      <a:pt x="1652" y="2094"/>
                    </a:cubicBezTo>
                    <a:cubicBezTo>
                      <a:pt x="1653" y="2094"/>
                      <a:pt x="1654" y="2094"/>
                      <a:pt x="1655" y="2093"/>
                    </a:cubicBezTo>
                    <a:cubicBezTo>
                      <a:pt x="1656" y="2093"/>
                      <a:pt x="1657" y="2092"/>
                      <a:pt x="1658" y="2091"/>
                    </a:cubicBezTo>
                    <a:cubicBezTo>
                      <a:pt x="1660" y="2089"/>
                      <a:pt x="1660" y="2086"/>
                      <a:pt x="1660" y="2083"/>
                    </a:cubicBezTo>
                    <a:cubicBezTo>
                      <a:pt x="1660" y="2081"/>
                      <a:pt x="1660" y="2080"/>
                      <a:pt x="1659" y="2079"/>
                    </a:cubicBezTo>
                    <a:cubicBezTo>
                      <a:pt x="1657" y="2076"/>
                      <a:pt x="1654" y="2074"/>
                      <a:pt x="1651" y="2074"/>
                    </a:cubicBezTo>
                    <a:cubicBezTo>
                      <a:pt x="1644" y="2072"/>
                      <a:pt x="1638" y="2078"/>
                      <a:pt x="1636" y="2085"/>
                    </a:cubicBezTo>
                    <a:cubicBezTo>
                      <a:pt x="1636" y="2088"/>
                      <a:pt x="1636" y="2091"/>
                      <a:pt x="1637" y="2094"/>
                    </a:cubicBezTo>
                    <a:cubicBezTo>
                      <a:pt x="1639" y="2097"/>
                      <a:pt x="1640" y="2099"/>
                      <a:pt x="1642" y="2102"/>
                    </a:cubicBezTo>
                    <a:cubicBezTo>
                      <a:pt x="1644" y="2104"/>
                      <a:pt x="1647" y="2106"/>
                      <a:pt x="1650" y="2108"/>
                    </a:cubicBezTo>
                    <a:cubicBezTo>
                      <a:pt x="1655" y="2110"/>
                      <a:pt x="1660" y="2111"/>
                      <a:pt x="1665" y="2111"/>
                    </a:cubicBezTo>
                    <a:cubicBezTo>
                      <a:pt x="1675" y="2112"/>
                      <a:pt x="1686" y="2109"/>
                      <a:pt x="1694" y="2104"/>
                    </a:cubicBezTo>
                    <a:cubicBezTo>
                      <a:pt x="1717" y="2091"/>
                      <a:pt x="1725" y="2062"/>
                      <a:pt x="1734" y="2038"/>
                    </a:cubicBezTo>
                    <a:cubicBezTo>
                      <a:pt x="1732" y="2042"/>
                      <a:pt x="1730" y="2046"/>
                      <a:pt x="1728" y="2049"/>
                    </a:cubicBezTo>
                    <a:cubicBezTo>
                      <a:pt x="1720" y="2061"/>
                      <a:pt x="1703" y="2070"/>
                      <a:pt x="1689" y="2063"/>
                    </a:cubicBezTo>
                    <a:cubicBezTo>
                      <a:pt x="1680" y="2059"/>
                      <a:pt x="1674" y="2050"/>
                      <a:pt x="1664" y="2053"/>
                    </a:cubicBezTo>
                    <a:cubicBezTo>
                      <a:pt x="1664" y="2045"/>
                      <a:pt x="1675" y="2038"/>
                      <a:pt x="1687" y="2040"/>
                    </a:cubicBezTo>
                    <a:cubicBezTo>
                      <a:pt x="1699" y="2043"/>
                      <a:pt x="1713" y="2055"/>
                      <a:pt x="1725" y="2045"/>
                    </a:cubicBezTo>
                    <a:cubicBezTo>
                      <a:pt x="1731" y="2040"/>
                      <a:pt x="1734" y="2030"/>
                      <a:pt x="1738" y="2029"/>
                    </a:cubicBezTo>
                    <a:cubicBezTo>
                      <a:pt x="1738" y="2029"/>
                      <a:pt x="1737" y="2030"/>
                      <a:pt x="1737" y="2030"/>
                    </a:cubicBezTo>
                    <a:cubicBezTo>
                      <a:pt x="1738" y="2029"/>
                      <a:pt x="1738" y="2029"/>
                      <a:pt x="1738" y="2028"/>
                    </a:cubicBezTo>
                    <a:cubicBezTo>
                      <a:pt x="1745" y="2012"/>
                      <a:pt x="1751" y="2002"/>
                      <a:pt x="1764" y="1990"/>
                    </a:cubicBezTo>
                    <a:cubicBezTo>
                      <a:pt x="1775" y="1981"/>
                      <a:pt x="1786" y="1975"/>
                      <a:pt x="1800" y="1973"/>
                    </a:cubicBezTo>
                    <a:cubicBezTo>
                      <a:pt x="1811" y="1972"/>
                      <a:pt x="1820" y="1974"/>
                      <a:pt x="1829" y="1979"/>
                    </a:cubicBezTo>
                    <a:cubicBezTo>
                      <a:pt x="1846" y="1988"/>
                      <a:pt x="1860" y="2009"/>
                      <a:pt x="1867" y="2030"/>
                    </a:cubicBezTo>
                    <a:cubicBezTo>
                      <a:pt x="1870" y="2038"/>
                      <a:pt x="1873" y="2046"/>
                      <a:pt x="1874" y="2054"/>
                    </a:cubicBezTo>
                    <a:cubicBezTo>
                      <a:pt x="1877" y="2070"/>
                      <a:pt x="1875" y="2085"/>
                      <a:pt x="1882" y="2099"/>
                    </a:cubicBezTo>
                    <a:cubicBezTo>
                      <a:pt x="1884" y="2106"/>
                      <a:pt x="1889" y="2114"/>
                      <a:pt x="1896" y="2116"/>
                    </a:cubicBezTo>
                    <a:cubicBezTo>
                      <a:pt x="1900" y="2118"/>
                      <a:pt x="1906" y="2117"/>
                      <a:pt x="1908" y="2113"/>
                    </a:cubicBezTo>
                    <a:cubicBezTo>
                      <a:pt x="1909" y="2111"/>
                      <a:pt x="1909" y="2109"/>
                      <a:pt x="1907" y="2108"/>
                    </a:cubicBezTo>
                    <a:cubicBezTo>
                      <a:pt x="1906" y="2107"/>
                      <a:pt x="1905" y="2107"/>
                      <a:pt x="1903" y="2108"/>
                    </a:cubicBezTo>
                    <a:cubicBezTo>
                      <a:pt x="1902" y="2109"/>
                      <a:pt x="1902" y="2110"/>
                      <a:pt x="1902" y="2111"/>
                    </a:cubicBezTo>
                    <a:cubicBezTo>
                      <a:pt x="1902" y="2112"/>
                      <a:pt x="1904" y="2113"/>
                      <a:pt x="1905" y="2113"/>
                    </a:cubicBezTo>
                    <a:cubicBezTo>
                      <a:pt x="1906" y="2112"/>
                      <a:pt x="1906" y="2112"/>
                      <a:pt x="1906" y="2111"/>
                    </a:cubicBezTo>
                    <a:cubicBezTo>
                      <a:pt x="1907" y="2112"/>
                      <a:pt x="1907" y="2113"/>
                      <a:pt x="1906" y="2114"/>
                    </a:cubicBezTo>
                    <a:cubicBezTo>
                      <a:pt x="1905" y="2115"/>
                      <a:pt x="1903" y="2115"/>
                      <a:pt x="1902" y="2114"/>
                    </a:cubicBezTo>
                    <a:cubicBezTo>
                      <a:pt x="1899" y="2113"/>
                      <a:pt x="1899" y="2109"/>
                      <a:pt x="1900" y="2107"/>
                    </a:cubicBezTo>
                    <a:cubicBezTo>
                      <a:pt x="1901" y="2105"/>
                      <a:pt x="1903" y="2104"/>
                      <a:pt x="1905" y="2104"/>
                    </a:cubicBezTo>
                    <a:cubicBezTo>
                      <a:pt x="1907" y="2104"/>
                      <a:pt x="1909" y="2104"/>
                      <a:pt x="1910" y="2106"/>
                    </a:cubicBezTo>
                    <a:cubicBezTo>
                      <a:pt x="1912" y="2108"/>
                      <a:pt x="1913" y="2111"/>
                      <a:pt x="1912" y="2113"/>
                    </a:cubicBezTo>
                    <a:cubicBezTo>
                      <a:pt x="1909" y="2118"/>
                      <a:pt x="1904" y="2119"/>
                      <a:pt x="1899" y="2118"/>
                    </a:cubicBezTo>
                    <a:cubicBezTo>
                      <a:pt x="1897" y="2118"/>
                      <a:pt x="1894" y="2117"/>
                      <a:pt x="1892" y="2116"/>
                    </a:cubicBezTo>
                    <a:cubicBezTo>
                      <a:pt x="1900" y="2123"/>
                      <a:pt x="1909" y="2125"/>
                      <a:pt x="1918" y="2123"/>
                    </a:cubicBezTo>
                    <a:cubicBezTo>
                      <a:pt x="1924" y="2121"/>
                      <a:pt x="1929" y="2118"/>
                      <a:pt x="1932" y="2112"/>
                    </a:cubicBezTo>
                    <a:cubicBezTo>
                      <a:pt x="1932" y="2112"/>
                      <a:pt x="1932" y="2112"/>
                      <a:pt x="1932" y="2112"/>
                    </a:cubicBezTo>
                    <a:cubicBezTo>
                      <a:pt x="1929" y="2117"/>
                      <a:pt x="1922" y="2118"/>
                      <a:pt x="1919" y="2110"/>
                    </a:cubicBezTo>
                    <a:cubicBezTo>
                      <a:pt x="1917" y="2104"/>
                      <a:pt x="1921" y="2093"/>
                      <a:pt x="1907" y="2088"/>
                    </a:cubicBezTo>
                    <a:close/>
                    <a:moveTo>
                      <a:pt x="2116" y="2384"/>
                    </a:moveTo>
                    <a:cubicBezTo>
                      <a:pt x="2112" y="2356"/>
                      <a:pt x="2091" y="2345"/>
                      <a:pt x="2084" y="2333"/>
                    </a:cubicBezTo>
                    <a:cubicBezTo>
                      <a:pt x="2077" y="2320"/>
                      <a:pt x="2092" y="2311"/>
                      <a:pt x="2103" y="2324"/>
                    </a:cubicBezTo>
                    <a:cubicBezTo>
                      <a:pt x="2115" y="2337"/>
                      <a:pt x="2119" y="2363"/>
                      <a:pt x="2116" y="2384"/>
                    </a:cubicBezTo>
                    <a:close/>
                    <a:moveTo>
                      <a:pt x="2179" y="2254"/>
                    </a:moveTo>
                    <a:cubicBezTo>
                      <a:pt x="2189" y="2245"/>
                      <a:pt x="2215" y="2240"/>
                      <a:pt x="2230" y="2246"/>
                    </a:cubicBezTo>
                    <a:cubicBezTo>
                      <a:pt x="2245" y="2252"/>
                      <a:pt x="2243" y="2266"/>
                      <a:pt x="2225" y="2262"/>
                    </a:cubicBezTo>
                    <a:cubicBezTo>
                      <a:pt x="2212" y="2259"/>
                      <a:pt x="2192" y="2248"/>
                      <a:pt x="2179" y="2254"/>
                    </a:cubicBezTo>
                    <a:close/>
                    <a:moveTo>
                      <a:pt x="2042" y="2245"/>
                    </a:moveTo>
                    <a:cubicBezTo>
                      <a:pt x="2042" y="2247"/>
                      <a:pt x="2043" y="2250"/>
                      <a:pt x="2045" y="2250"/>
                    </a:cubicBezTo>
                    <a:cubicBezTo>
                      <a:pt x="2047" y="2251"/>
                      <a:pt x="2049" y="2250"/>
                      <a:pt x="2049" y="2248"/>
                    </a:cubicBezTo>
                    <a:cubicBezTo>
                      <a:pt x="2050" y="2246"/>
                      <a:pt x="2049" y="2244"/>
                      <a:pt x="2047" y="2243"/>
                    </a:cubicBezTo>
                    <a:cubicBezTo>
                      <a:pt x="2045" y="2242"/>
                      <a:pt x="2043" y="2243"/>
                      <a:pt x="2042" y="2245"/>
                    </a:cubicBezTo>
                    <a:close/>
                    <a:moveTo>
                      <a:pt x="2104" y="2266"/>
                    </a:moveTo>
                    <a:cubicBezTo>
                      <a:pt x="2099" y="2273"/>
                      <a:pt x="2089" y="2265"/>
                      <a:pt x="2086" y="2262"/>
                    </a:cubicBezTo>
                    <a:cubicBezTo>
                      <a:pt x="2083" y="2261"/>
                      <a:pt x="2080" y="2260"/>
                      <a:pt x="2078" y="2261"/>
                    </a:cubicBezTo>
                    <a:cubicBezTo>
                      <a:pt x="2080" y="2258"/>
                      <a:pt x="2088" y="2254"/>
                      <a:pt x="2093" y="2253"/>
                    </a:cubicBezTo>
                    <a:cubicBezTo>
                      <a:pt x="2099" y="2252"/>
                      <a:pt x="2105" y="2255"/>
                      <a:pt x="2105" y="2263"/>
                    </a:cubicBezTo>
                    <a:cubicBezTo>
                      <a:pt x="2103" y="2261"/>
                      <a:pt x="2098" y="2259"/>
                      <a:pt x="2094" y="2260"/>
                    </a:cubicBezTo>
                    <a:cubicBezTo>
                      <a:pt x="2096" y="2260"/>
                      <a:pt x="2101" y="2262"/>
                      <a:pt x="2104" y="2266"/>
                    </a:cubicBezTo>
                    <a:close/>
                    <a:moveTo>
                      <a:pt x="2058" y="2231"/>
                    </a:moveTo>
                    <a:cubicBezTo>
                      <a:pt x="2057" y="2235"/>
                      <a:pt x="2059" y="2240"/>
                      <a:pt x="2063" y="2241"/>
                    </a:cubicBezTo>
                    <a:cubicBezTo>
                      <a:pt x="2067" y="2242"/>
                      <a:pt x="2071" y="2240"/>
                      <a:pt x="2073" y="2236"/>
                    </a:cubicBezTo>
                    <a:cubicBezTo>
                      <a:pt x="2074" y="2232"/>
                      <a:pt x="2072" y="2228"/>
                      <a:pt x="2068" y="2227"/>
                    </a:cubicBezTo>
                    <a:cubicBezTo>
                      <a:pt x="2064" y="2225"/>
                      <a:pt x="2060" y="2227"/>
                      <a:pt x="2058" y="2231"/>
                    </a:cubicBezTo>
                    <a:close/>
                    <a:moveTo>
                      <a:pt x="2048" y="2237"/>
                    </a:moveTo>
                    <a:cubicBezTo>
                      <a:pt x="2047" y="2240"/>
                      <a:pt x="2048" y="2243"/>
                      <a:pt x="2051" y="2244"/>
                    </a:cubicBezTo>
                    <a:cubicBezTo>
                      <a:pt x="2053" y="2244"/>
                      <a:pt x="2056" y="2243"/>
                      <a:pt x="2057" y="2241"/>
                    </a:cubicBezTo>
                    <a:cubicBezTo>
                      <a:pt x="2058" y="2238"/>
                      <a:pt x="2056" y="2235"/>
                      <a:pt x="2054" y="2234"/>
                    </a:cubicBezTo>
                    <a:cubicBezTo>
                      <a:pt x="2051" y="2233"/>
                      <a:pt x="2048" y="2235"/>
                      <a:pt x="2048" y="2237"/>
                    </a:cubicBezTo>
                    <a:close/>
                    <a:moveTo>
                      <a:pt x="2161" y="2262"/>
                    </a:moveTo>
                    <a:cubicBezTo>
                      <a:pt x="2158" y="2263"/>
                      <a:pt x="2156" y="2265"/>
                      <a:pt x="2155" y="2268"/>
                    </a:cubicBezTo>
                    <a:cubicBezTo>
                      <a:pt x="2154" y="2271"/>
                      <a:pt x="2154" y="2276"/>
                      <a:pt x="2158" y="2279"/>
                    </a:cubicBezTo>
                    <a:cubicBezTo>
                      <a:pt x="2162" y="2283"/>
                      <a:pt x="2168" y="2282"/>
                      <a:pt x="2171" y="2279"/>
                    </a:cubicBezTo>
                    <a:cubicBezTo>
                      <a:pt x="2177" y="2275"/>
                      <a:pt x="2174" y="2269"/>
                      <a:pt x="2174" y="2264"/>
                    </a:cubicBezTo>
                    <a:cubicBezTo>
                      <a:pt x="2175" y="2259"/>
                      <a:pt x="2181" y="2255"/>
                      <a:pt x="2188" y="2255"/>
                    </a:cubicBezTo>
                    <a:cubicBezTo>
                      <a:pt x="2196" y="2254"/>
                      <a:pt x="2204" y="2258"/>
                      <a:pt x="2206" y="2266"/>
                    </a:cubicBezTo>
                    <a:cubicBezTo>
                      <a:pt x="2208" y="2271"/>
                      <a:pt x="2207" y="2276"/>
                      <a:pt x="2202" y="2278"/>
                    </a:cubicBezTo>
                    <a:cubicBezTo>
                      <a:pt x="2204" y="2273"/>
                      <a:pt x="2199" y="2267"/>
                      <a:pt x="2193" y="2270"/>
                    </a:cubicBezTo>
                    <a:cubicBezTo>
                      <a:pt x="2190" y="2272"/>
                      <a:pt x="2185" y="2278"/>
                      <a:pt x="2180" y="2284"/>
                    </a:cubicBezTo>
                    <a:cubicBezTo>
                      <a:pt x="2175" y="2290"/>
                      <a:pt x="2169" y="2295"/>
                      <a:pt x="2163" y="2297"/>
                    </a:cubicBezTo>
                    <a:cubicBezTo>
                      <a:pt x="2150" y="2300"/>
                      <a:pt x="2136" y="2290"/>
                      <a:pt x="2136" y="2277"/>
                    </a:cubicBezTo>
                    <a:cubicBezTo>
                      <a:pt x="2135" y="2269"/>
                      <a:pt x="2139" y="2263"/>
                      <a:pt x="2143" y="2258"/>
                    </a:cubicBezTo>
                    <a:cubicBezTo>
                      <a:pt x="2148" y="2253"/>
                      <a:pt x="2164" y="2242"/>
                      <a:pt x="2165" y="2233"/>
                    </a:cubicBezTo>
                    <a:cubicBezTo>
                      <a:pt x="2166" y="2226"/>
                      <a:pt x="2161" y="2222"/>
                      <a:pt x="2157" y="2223"/>
                    </a:cubicBezTo>
                    <a:cubicBezTo>
                      <a:pt x="2158" y="2218"/>
                      <a:pt x="2166" y="2216"/>
                      <a:pt x="2171" y="2219"/>
                    </a:cubicBezTo>
                    <a:cubicBezTo>
                      <a:pt x="2181" y="2224"/>
                      <a:pt x="2185" y="2240"/>
                      <a:pt x="2176" y="2252"/>
                    </a:cubicBezTo>
                    <a:cubicBezTo>
                      <a:pt x="2173" y="2257"/>
                      <a:pt x="2168" y="2259"/>
                      <a:pt x="2161" y="2262"/>
                    </a:cubicBezTo>
                    <a:close/>
                    <a:moveTo>
                      <a:pt x="2286" y="2300"/>
                    </a:moveTo>
                    <a:cubicBezTo>
                      <a:pt x="2286" y="2303"/>
                      <a:pt x="2284" y="2304"/>
                      <a:pt x="2281" y="2304"/>
                    </a:cubicBezTo>
                    <a:cubicBezTo>
                      <a:pt x="2279" y="2303"/>
                      <a:pt x="2278" y="2301"/>
                      <a:pt x="2278" y="2299"/>
                    </a:cubicBezTo>
                    <a:cubicBezTo>
                      <a:pt x="2278" y="2297"/>
                      <a:pt x="2281" y="2295"/>
                      <a:pt x="2283" y="2296"/>
                    </a:cubicBezTo>
                    <a:cubicBezTo>
                      <a:pt x="2285" y="2296"/>
                      <a:pt x="2287" y="2298"/>
                      <a:pt x="2286" y="2300"/>
                    </a:cubicBezTo>
                    <a:close/>
                    <a:moveTo>
                      <a:pt x="2287" y="2309"/>
                    </a:moveTo>
                    <a:cubicBezTo>
                      <a:pt x="2286" y="2310"/>
                      <a:pt x="2285" y="2312"/>
                      <a:pt x="2283" y="2311"/>
                    </a:cubicBezTo>
                    <a:cubicBezTo>
                      <a:pt x="2281" y="2311"/>
                      <a:pt x="2280" y="2309"/>
                      <a:pt x="2280" y="2307"/>
                    </a:cubicBezTo>
                    <a:cubicBezTo>
                      <a:pt x="2281" y="2306"/>
                      <a:pt x="2282" y="2304"/>
                      <a:pt x="2284" y="2305"/>
                    </a:cubicBezTo>
                    <a:cubicBezTo>
                      <a:pt x="2286" y="2305"/>
                      <a:pt x="2287" y="2307"/>
                      <a:pt x="2287" y="2309"/>
                    </a:cubicBezTo>
                    <a:close/>
                    <a:moveTo>
                      <a:pt x="2281" y="2292"/>
                    </a:moveTo>
                    <a:cubicBezTo>
                      <a:pt x="2280" y="2295"/>
                      <a:pt x="2277" y="2297"/>
                      <a:pt x="2273" y="2297"/>
                    </a:cubicBezTo>
                    <a:cubicBezTo>
                      <a:pt x="2270" y="2296"/>
                      <a:pt x="2268" y="2292"/>
                      <a:pt x="2268" y="2289"/>
                    </a:cubicBezTo>
                    <a:cubicBezTo>
                      <a:pt x="2269" y="2286"/>
                      <a:pt x="2272" y="2283"/>
                      <a:pt x="2276" y="2284"/>
                    </a:cubicBezTo>
                    <a:cubicBezTo>
                      <a:pt x="2279" y="2285"/>
                      <a:pt x="2282" y="2288"/>
                      <a:pt x="2281" y="2292"/>
                    </a:cubicBezTo>
                    <a:close/>
                    <a:moveTo>
                      <a:pt x="2161" y="2264"/>
                    </a:moveTo>
                    <a:cubicBezTo>
                      <a:pt x="2157" y="2266"/>
                      <a:pt x="2155" y="2271"/>
                      <a:pt x="2157" y="2275"/>
                    </a:cubicBezTo>
                    <a:cubicBezTo>
                      <a:pt x="2161" y="2283"/>
                      <a:pt x="2171" y="2279"/>
                      <a:pt x="2173" y="2273"/>
                    </a:cubicBezTo>
                    <a:cubicBezTo>
                      <a:pt x="2174" y="2267"/>
                      <a:pt x="2171" y="2264"/>
                      <a:pt x="2175" y="2258"/>
                    </a:cubicBezTo>
                    <a:cubicBezTo>
                      <a:pt x="2169" y="2263"/>
                      <a:pt x="2166" y="2261"/>
                      <a:pt x="2161" y="2264"/>
                    </a:cubicBezTo>
                    <a:close/>
                    <a:moveTo>
                      <a:pt x="2138" y="2290"/>
                    </a:moveTo>
                    <a:cubicBezTo>
                      <a:pt x="2141" y="2297"/>
                      <a:pt x="2151" y="2301"/>
                      <a:pt x="2156" y="2300"/>
                    </a:cubicBezTo>
                    <a:cubicBezTo>
                      <a:pt x="2159" y="2308"/>
                      <a:pt x="2145" y="2318"/>
                      <a:pt x="2136" y="2310"/>
                    </a:cubicBezTo>
                    <a:cubicBezTo>
                      <a:pt x="2130" y="2304"/>
                      <a:pt x="2131" y="2293"/>
                      <a:pt x="2138" y="2290"/>
                    </a:cubicBezTo>
                    <a:close/>
                    <a:moveTo>
                      <a:pt x="2248" y="2235"/>
                    </a:moveTo>
                    <a:cubicBezTo>
                      <a:pt x="2234" y="2239"/>
                      <a:pt x="2230" y="2220"/>
                      <a:pt x="2227" y="2214"/>
                    </a:cubicBezTo>
                    <a:cubicBezTo>
                      <a:pt x="2225" y="2209"/>
                      <a:pt x="2223" y="2206"/>
                      <a:pt x="2218" y="2205"/>
                    </a:cubicBezTo>
                    <a:cubicBezTo>
                      <a:pt x="2224" y="2203"/>
                      <a:pt x="2238" y="2205"/>
                      <a:pt x="2244" y="2208"/>
                    </a:cubicBezTo>
                    <a:cubicBezTo>
                      <a:pt x="2253" y="2213"/>
                      <a:pt x="2258" y="2222"/>
                      <a:pt x="2252" y="2232"/>
                    </a:cubicBezTo>
                    <a:cubicBezTo>
                      <a:pt x="2251" y="2227"/>
                      <a:pt x="2246" y="2220"/>
                      <a:pt x="2241" y="2218"/>
                    </a:cubicBezTo>
                    <a:cubicBezTo>
                      <a:pt x="2243" y="2220"/>
                      <a:pt x="2247" y="2228"/>
                      <a:pt x="2248" y="2235"/>
                    </a:cubicBezTo>
                    <a:close/>
                    <a:moveTo>
                      <a:pt x="2148" y="2328"/>
                    </a:moveTo>
                    <a:cubicBezTo>
                      <a:pt x="2179" y="2317"/>
                      <a:pt x="2202" y="2332"/>
                      <a:pt x="2217" y="2332"/>
                    </a:cubicBezTo>
                    <a:cubicBezTo>
                      <a:pt x="2234" y="2333"/>
                      <a:pt x="2235" y="2313"/>
                      <a:pt x="2217" y="2308"/>
                    </a:cubicBezTo>
                    <a:cubicBezTo>
                      <a:pt x="2196" y="2303"/>
                      <a:pt x="2168" y="2313"/>
                      <a:pt x="2148" y="2328"/>
                    </a:cubicBezTo>
                    <a:close/>
                    <a:moveTo>
                      <a:pt x="2037" y="2267"/>
                    </a:moveTo>
                    <a:cubicBezTo>
                      <a:pt x="2040" y="2265"/>
                      <a:pt x="2043" y="2263"/>
                      <a:pt x="2046" y="2262"/>
                    </a:cubicBezTo>
                    <a:cubicBezTo>
                      <a:pt x="2057" y="2257"/>
                      <a:pt x="2070" y="2257"/>
                      <a:pt x="2081" y="2263"/>
                    </a:cubicBezTo>
                    <a:cubicBezTo>
                      <a:pt x="2093" y="2271"/>
                      <a:pt x="2102" y="2286"/>
                      <a:pt x="2097" y="2300"/>
                    </a:cubicBezTo>
                    <a:cubicBezTo>
                      <a:pt x="2095" y="2306"/>
                      <a:pt x="2091" y="2311"/>
                      <a:pt x="2085" y="2314"/>
                    </a:cubicBezTo>
                    <a:cubicBezTo>
                      <a:pt x="2081" y="2316"/>
                      <a:pt x="2078" y="2316"/>
                      <a:pt x="2073" y="2315"/>
                    </a:cubicBezTo>
                    <a:cubicBezTo>
                      <a:pt x="2068" y="2314"/>
                      <a:pt x="2064" y="2310"/>
                      <a:pt x="2063" y="2305"/>
                    </a:cubicBezTo>
                    <a:cubicBezTo>
                      <a:pt x="2062" y="2301"/>
                      <a:pt x="2063" y="2297"/>
                      <a:pt x="2065" y="2294"/>
                    </a:cubicBezTo>
                    <a:cubicBezTo>
                      <a:pt x="2070" y="2289"/>
                      <a:pt x="2078" y="2287"/>
                      <a:pt x="2083" y="2292"/>
                    </a:cubicBezTo>
                    <a:cubicBezTo>
                      <a:pt x="2089" y="2296"/>
                      <a:pt x="2090" y="2304"/>
                      <a:pt x="2086" y="2310"/>
                    </a:cubicBezTo>
                    <a:cubicBezTo>
                      <a:pt x="2083" y="2314"/>
                      <a:pt x="2077" y="2316"/>
                      <a:pt x="2072" y="2314"/>
                    </a:cubicBezTo>
                    <a:cubicBezTo>
                      <a:pt x="2072" y="2314"/>
                      <a:pt x="2073" y="2315"/>
                      <a:pt x="2074" y="2315"/>
                    </a:cubicBezTo>
                    <a:cubicBezTo>
                      <a:pt x="2078" y="2316"/>
                      <a:pt x="2081" y="2315"/>
                      <a:pt x="2085" y="2313"/>
                    </a:cubicBezTo>
                    <a:cubicBezTo>
                      <a:pt x="2090" y="2310"/>
                      <a:pt x="2094" y="2306"/>
                      <a:pt x="2096" y="2300"/>
                    </a:cubicBezTo>
                    <a:cubicBezTo>
                      <a:pt x="2100" y="2287"/>
                      <a:pt x="2092" y="2272"/>
                      <a:pt x="2080" y="2265"/>
                    </a:cubicBezTo>
                    <a:cubicBezTo>
                      <a:pt x="2069" y="2259"/>
                      <a:pt x="2056" y="2260"/>
                      <a:pt x="2045" y="2265"/>
                    </a:cubicBezTo>
                    <a:cubicBezTo>
                      <a:pt x="2043" y="2266"/>
                      <a:pt x="2041" y="2268"/>
                      <a:pt x="2038" y="2270"/>
                    </a:cubicBezTo>
                    <a:lnTo>
                      <a:pt x="2037" y="2267"/>
                    </a:lnTo>
                    <a:close/>
                    <a:moveTo>
                      <a:pt x="2023" y="2317"/>
                    </a:moveTo>
                    <a:cubicBezTo>
                      <a:pt x="2012" y="2326"/>
                      <a:pt x="1996" y="2328"/>
                      <a:pt x="1982" y="2317"/>
                    </a:cubicBezTo>
                    <a:cubicBezTo>
                      <a:pt x="1977" y="2313"/>
                      <a:pt x="1974" y="2309"/>
                      <a:pt x="1972" y="2303"/>
                    </a:cubicBezTo>
                    <a:cubicBezTo>
                      <a:pt x="1970" y="2298"/>
                      <a:pt x="1970" y="2293"/>
                      <a:pt x="1972" y="2288"/>
                    </a:cubicBezTo>
                    <a:cubicBezTo>
                      <a:pt x="1975" y="2283"/>
                      <a:pt x="1980" y="2279"/>
                      <a:pt x="1986" y="2278"/>
                    </a:cubicBezTo>
                    <a:cubicBezTo>
                      <a:pt x="1990" y="2277"/>
                      <a:pt x="1993" y="2278"/>
                      <a:pt x="1997" y="2280"/>
                    </a:cubicBezTo>
                    <a:cubicBezTo>
                      <a:pt x="2001" y="2284"/>
                      <a:pt x="2003" y="2290"/>
                      <a:pt x="2001" y="2295"/>
                    </a:cubicBezTo>
                    <a:cubicBezTo>
                      <a:pt x="2000" y="2298"/>
                      <a:pt x="1999" y="2300"/>
                      <a:pt x="1996" y="2302"/>
                    </a:cubicBezTo>
                    <a:cubicBezTo>
                      <a:pt x="1991" y="2305"/>
                      <a:pt x="1985" y="2303"/>
                      <a:pt x="1981" y="2298"/>
                    </a:cubicBezTo>
                    <a:cubicBezTo>
                      <a:pt x="1978" y="2293"/>
                      <a:pt x="1980" y="2287"/>
                      <a:pt x="1985" y="2284"/>
                    </a:cubicBezTo>
                    <a:cubicBezTo>
                      <a:pt x="1990" y="2280"/>
                      <a:pt x="1996" y="2282"/>
                      <a:pt x="1999" y="2287"/>
                    </a:cubicBezTo>
                    <a:cubicBezTo>
                      <a:pt x="2000" y="2288"/>
                      <a:pt x="2001" y="2290"/>
                      <a:pt x="2001" y="2292"/>
                    </a:cubicBezTo>
                    <a:cubicBezTo>
                      <a:pt x="2001" y="2291"/>
                      <a:pt x="2001" y="2291"/>
                      <a:pt x="2001" y="2291"/>
                    </a:cubicBezTo>
                    <a:cubicBezTo>
                      <a:pt x="2001" y="2287"/>
                      <a:pt x="2000" y="2283"/>
                      <a:pt x="1996" y="2281"/>
                    </a:cubicBezTo>
                    <a:cubicBezTo>
                      <a:pt x="1993" y="2278"/>
                      <a:pt x="1990" y="2278"/>
                      <a:pt x="1986" y="2278"/>
                    </a:cubicBezTo>
                    <a:cubicBezTo>
                      <a:pt x="1980" y="2280"/>
                      <a:pt x="1976" y="2283"/>
                      <a:pt x="1973" y="2289"/>
                    </a:cubicBezTo>
                    <a:cubicBezTo>
                      <a:pt x="1971" y="2294"/>
                      <a:pt x="1972" y="2298"/>
                      <a:pt x="1973" y="2302"/>
                    </a:cubicBezTo>
                    <a:cubicBezTo>
                      <a:pt x="1975" y="2308"/>
                      <a:pt x="1978" y="2312"/>
                      <a:pt x="1983" y="2316"/>
                    </a:cubicBezTo>
                    <a:cubicBezTo>
                      <a:pt x="1997" y="2326"/>
                      <a:pt x="2012" y="2324"/>
                      <a:pt x="2022" y="2314"/>
                    </a:cubicBezTo>
                    <a:lnTo>
                      <a:pt x="2023" y="2317"/>
                    </a:lnTo>
                    <a:close/>
                    <a:moveTo>
                      <a:pt x="1767" y="2393"/>
                    </a:moveTo>
                    <a:cubicBezTo>
                      <a:pt x="1764" y="2391"/>
                      <a:pt x="1763" y="2387"/>
                      <a:pt x="1765" y="2385"/>
                    </a:cubicBezTo>
                    <a:cubicBezTo>
                      <a:pt x="1767" y="2382"/>
                      <a:pt x="1771" y="2381"/>
                      <a:pt x="1774" y="2383"/>
                    </a:cubicBezTo>
                    <a:cubicBezTo>
                      <a:pt x="1777" y="2385"/>
                      <a:pt x="1777" y="2389"/>
                      <a:pt x="1775" y="2392"/>
                    </a:cubicBezTo>
                    <a:cubicBezTo>
                      <a:pt x="1773" y="2395"/>
                      <a:pt x="1769" y="2395"/>
                      <a:pt x="1767" y="2393"/>
                    </a:cubicBezTo>
                    <a:close/>
                    <a:moveTo>
                      <a:pt x="1755" y="2389"/>
                    </a:moveTo>
                    <a:cubicBezTo>
                      <a:pt x="1753" y="2388"/>
                      <a:pt x="1752" y="2384"/>
                      <a:pt x="1754" y="2382"/>
                    </a:cubicBezTo>
                    <a:cubicBezTo>
                      <a:pt x="1755" y="2380"/>
                      <a:pt x="1758" y="2379"/>
                      <a:pt x="1761" y="2381"/>
                    </a:cubicBezTo>
                    <a:cubicBezTo>
                      <a:pt x="1763" y="2383"/>
                      <a:pt x="1763" y="2386"/>
                      <a:pt x="1762" y="2388"/>
                    </a:cubicBezTo>
                    <a:cubicBezTo>
                      <a:pt x="1760" y="2390"/>
                      <a:pt x="1757" y="2391"/>
                      <a:pt x="1755" y="2389"/>
                    </a:cubicBezTo>
                    <a:close/>
                    <a:moveTo>
                      <a:pt x="1782" y="2391"/>
                    </a:moveTo>
                    <a:cubicBezTo>
                      <a:pt x="1778" y="2388"/>
                      <a:pt x="1777" y="2382"/>
                      <a:pt x="1780" y="2378"/>
                    </a:cubicBezTo>
                    <a:cubicBezTo>
                      <a:pt x="1783" y="2373"/>
                      <a:pt x="1789" y="2372"/>
                      <a:pt x="1793" y="2375"/>
                    </a:cubicBezTo>
                    <a:cubicBezTo>
                      <a:pt x="1798" y="2379"/>
                      <a:pt x="1799" y="2385"/>
                      <a:pt x="1796" y="2389"/>
                    </a:cubicBezTo>
                    <a:cubicBezTo>
                      <a:pt x="1793" y="2393"/>
                      <a:pt x="1787" y="2395"/>
                      <a:pt x="1782" y="2391"/>
                    </a:cubicBezTo>
                    <a:close/>
                    <a:moveTo>
                      <a:pt x="1785" y="2145"/>
                    </a:moveTo>
                    <a:cubicBezTo>
                      <a:pt x="1770" y="2151"/>
                      <a:pt x="1756" y="2170"/>
                      <a:pt x="1755" y="2186"/>
                    </a:cubicBezTo>
                    <a:cubicBezTo>
                      <a:pt x="1754" y="2203"/>
                      <a:pt x="1769" y="2208"/>
                      <a:pt x="1773" y="2191"/>
                    </a:cubicBezTo>
                    <a:cubicBezTo>
                      <a:pt x="1777" y="2177"/>
                      <a:pt x="1774" y="2155"/>
                      <a:pt x="1785" y="2145"/>
                    </a:cubicBezTo>
                    <a:close/>
                    <a:moveTo>
                      <a:pt x="1967" y="2249"/>
                    </a:moveTo>
                    <a:cubicBezTo>
                      <a:pt x="1984" y="2231"/>
                      <a:pt x="1993" y="2195"/>
                      <a:pt x="1981" y="2180"/>
                    </a:cubicBezTo>
                    <a:cubicBezTo>
                      <a:pt x="1968" y="2164"/>
                      <a:pt x="1952" y="2177"/>
                      <a:pt x="1963" y="2192"/>
                    </a:cubicBezTo>
                    <a:cubicBezTo>
                      <a:pt x="1969" y="2199"/>
                      <a:pt x="1980" y="2225"/>
                      <a:pt x="1967" y="2249"/>
                    </a:cubicBezTo>
                    <a:close/>
                    <a:moveTo>
                      <a:pt x="1979" y="2243"/>
                    </a:moveTo>
                    <a:cubicBezTo>
                      <a:pt x="1983" y="2235"/>
                      <a:pt x="1992" y="2231"/>
                      <a:pt x="2001" y="2228"/>
                    </a:cubicBezTo>
                    <a:cubicBezTo>
                      <a:pt x="2020" y="2224"/>
                      <a:pt x="2045" y="2233"/>
                      <a:pt x="2058" y="2220"/>
                    </a:cubicBezTo>
                    <a:cubicBezTo>
                      <a:pt x="2064" y="2215"/>
                      <a:pt x="2067" y="2206"/>
                      <a:pt x="2064" y="2198"/>
                    </a:cubicBezTo>
                    <a:cubicBezTo>
                      <a:pt x="2062" y="2194"/>
                      <a:pt x="2059" y="2191"/>
                      <a:pt x="2053" y="2192"/>
                    </a:cubicBezTo>
                    <a:cubicBezTo>
                      <a:pt x="2057" y="2193"/>
                      <a:pt x="2060" y="2199"/>
                      <a:pt x="2058" y="2205"/>
                    </a:cubicBezTo>
                    <a:cubicBezTo>
                      <a:pt x="2055" y="2209"/>
                      <a:pt x="2049" y="2212"/>
                      <a:pt x="2043" y="2211"/>
                    </a:cubicBezTo>
                    <a:cubicBezTo>
                      <a:pt x="2024" y="2208"/>
                      <a:pt x="2006" y="2203"/>
                      <a:pt x="1990" y="2218"/>
                    </a:cubicBezTo>
                    <a:cubicBezTo>
                      <a:pt x="1984" y="2224"/>
                      <a:pt x="1981" y="2232"/>
                      <a:pt x="1979" y="2243"/>
                    </a:cubicBezTo>
                    <a:close/>
                    <a:moveTo>
                      <a:pt x="1891" y="2465"/>
                    </a:moveTo>
                    <a:cubicBezTo>
                      <a:pt x="1895" y="2450"/>
                      <a:pt x="1914" y="2457"/>
                      <a:pt x="1920" y="2458"/>
                    </a:cubicBezTo>
                    <a:cubicBezTo>
                      <a:pt x="1926" y="2459"/>
                      <a:pt x="1929" y="2458"/>
                      <a:pt x="1933" y="2455"/>
                    </a:cubicBezTo>
                    <a:cubicBezTo>
                      <a:pt x="1931" y="2461"/>
                      <a:pt x="1922" y="2472"/>
                      <a:pt x="1916" y="2476"/>
                    </a:cubicBezTo>
                    <a:cubicBezTo>
                      <a:pt x="1908" y="2481"/>
                      <a:pt x="1897" y="2480"/>
                      <a:pt x="1891" y="2469"/>
                    </a:cubicBezTo>
                    <a:cubicBezTo>
                      <a:pt x="1896" y="2471"/>
                      <a:pt x="1905" y="2471"/>
                      <a:pt x="1909" y="2467"/>
                    </a:cubicBezTo>
                    <a:cubicBezTo>
                      <a:pt x="1906" y="2468"/>
                      <a:pt x="1898" y="2468"/>
                      <a:pt x="1891" y="2465"/>
                    </a:cubicBezTo>
                    <a:close/>
                    <a:moveTo>
                      <a:pt x="1671" y="2271"/>
                    </a:moveTo>
                    <a:cubicBezTo>
                      <a:pt x="1670" y="2268"/>
                      <a:pt x="1666" y="2266"/>
                      <a:pt x="1663" y="2269"/>
                    </a:cubicBezTo>
                    <a:cubicBezTo>
                      <a:pt x="1661" y="2270"/>
                      <a:pt x="1662" y="2272"/>
                      <a:pt x="1662" y="2273"/>
                    </a:cubicBezTo>
                    <a:cubicBezTo>
                      <a:pt x="1664" y="2274"/>
                      <a:pt x="1665" y="2273"/>
                      <a:pt x="1665" y="2272"/>
                    </a:cubicBezTo>
                    <a:cubicBezTo>
                      <a:pt x="1665" y="2274"/>
                      <a:pt x="1665" y="2274"/>
                      <a:pt x="1665" y="2275"/>
                    </a:cubicBezTo>
                    <a:cubicBezTo>
                      <a:pt x="1663" y="2277"/>
                      <a:pt x="1660" y="2278"/>
                      <a:pt x="1657" y="2276"/>
                    </a:cubicBezTo>
                    <a:cubicBezTo>
                      <a:pt x="1654" y="2274"/>
                      <a:pt x="1652" y="2271"/>
                      <a:pt x="1654" y="2267"/>
                    </a:cubicBezTo>
                    <a:cubicBezTo>
                      <a:pt x="1655" y="2264"/>
                      <a:pt x="1659" y="2262"/>
                      <a:pt x="1660" y="2259"/>
                    </a:cubicBezTo>
                    <a:cubicBezTo>
                      <a:pt x="1661" y="2256"/>
                      <a:pt x="1658" y="2253"/>
                      <a:pt x="1656" y="2252"/>
                    </a:cubicBezTo>
                    <a:cubicBezTo>
                      <a:pt x="1661" y="2252"/>
                      <a:pt x="1662" y="2252"/>
                      <a:pt x="1664" y="2249"/>
                    </a:cubicBezTo>
                    <a:cubicBezTo>
                      <a:pt x="1667" y="2246"/>
                      <a:pt x="1672" y="2235"/>
                      <a:pt x="1684" y="2240"/>
                    </a:cubicBezTo>
                    <a:cubicBezTo>
                      <a:pt x="1677" y="2235"/>
                      <a:pt x="1669" y="2235"/>
                      <a:pt x="1663" y="2237"/>
                    </a:cubicBezTo>
                    <a:cubicBezTo>
                      <a:pt x="1655" y="2239"/>
                      <a:pt x="1649" y="2246"/>
                      <a:pt x="1646" y="2253"/>
                    </a:cubicBezTo>
                    <a:cubicBezTo>
                      <a:pt x="1643" y="2262"/>
                      <a:pt x="1648" y="2275"/>
                      <a:pt x="1657" y="2280"/>
                    </a:cubicBezTo>
                    <a:cubicBezTo>
                      <a:pt x="1661" y="2282"/>
                      <a:pt x="1668" y="2283"/>
                      <a:pt x="1671" y="2278"/>
                    </a:cubicBezTo>
                    <a:cubicBezTo>
                      <a:pt x="1673" y="2276"/>
                      <a:pt x="1673" y="2274"/>
                      <a:pt x="1671" y="2271"/>
                    </a:cubicBezTo>
                    <a:close/>
                    <a:moveTo>
                      <a:pt x="1664" y="2226"/>
                    </a:moveTo>
                    <a:cubicBezTo>
                      <a:pt x="1646" y="2214"/>
                      <a:pt x="1640" y="2197"/>
                      <a:pt x="1635" y="2188"/>
                    </a:cubicBezTo>
                    <a:cubicBezTo>
                      <a:pt x="1628" y="2179"/>
                      <a:pt x="1619" y="2183"/>
                      <a:pt x="1623" y="2194"/>
                    </a:cubicBezTo>
                    <a:cubicBezTo>
                      <a:pt x="1628" y="2208"/>
                      <a:pt x="1653" y="2224"/>
                      <a:pt x="1664" y="2226"/>
                    </a:cubicBezTo>
                    <a:close/>
                    <a:moveTo>
                      <a:pt x="1850" y="2482"/>
                    </a:moveTo>
                    <a:cubicBezTo>
                      <a:pt x="1853" y="2482"/>
                      <a:pt x="1855" y="2481"/>
                      <a:pt x="1855" y="2479"/>
                    </a:cubicBezTo>
                    <a:cubicBezTo>
                      <a:pt x="1856" y="2477"/>
                      <a:pt x="1854" y="2475"/>
                      <a:pt x="1852" y="2474"/>
                    </a:cubicBezTo>
                    <a:cubicBezTo>
                      <a:pt x="1850" y="2474"/>
                      <a:pt x="1848" y="2475"/>
                      <a:pt x="1847" y="2477"/>
                    </a:cubicBezTo>
                    <a:cubicBezTo>
                      <a:pt x="1847" y="2479"/>
                      <a:pt x="1848" y="2481"/>
                      <a:pt x="1850" y="2482"/>
                    </a:cubicBezTo>
                    <a:close/>
                    <a:moveTo>
                      <a:pt x="1862" y="2507"/>
                    </a:moveTo>
                    <a:cubicBezTo>
                      <a:pt x="1866" y="2508"/>
                      <a:pt x="1870" y="2506"/>
                      <a:pt x="1871" y="2502"/>
                    </a:cubicBezTo>
                    <a:cubicBezTo>
                      <a:pt x="1872" y="2498"/>
                      <a:pt x="1869" y="2494"/>
                      <a:pt x="1865" y="2493"/>
                    </a:cubicBezTo>
                    <a:cubicBezTo>
                      <a:pt x="1861" y="2492"/>
                      <a:pt x="1857" y="2494"/>
                      <a:pt x="1857" y="2498"/>
                    </a:cubicBezTo>
                    <a:cubicBezTo>
                      <a:pt x="1856" y="2502"/>
                      <a:pt x="1858" y="2506"/>
                      <a:pt x="1862" y="2507"/>
                    </a:cubicBezTo>
                    <a:close/>
                    <a:moveTo>
                      <a:pt x="1853" y="2494"/>
                    </a:moveTo>
                    <a:cubicBezTo>
                      <a:pt x="1856" y="2495"/>
                      <a:pt x="1859" y="2493"/>
                      <a:pt x="1860" y="2490"/>
                    </a:cubicBezTo>
                    <a:cubicBezTo>
                      <a:pt x="1861" y="2487"/>
                      <a:pt x="1859" y="2484"/>
                      <a:pt x="1856" y="2484"/>
                    </a:cubicBezTo>
                    <a:cubicBezTo>
                      <a:pt x="1853" y="2483"/>
                      <a:pt x="1850" y="2485"/>
                      <a:pt x="1849" y="2488"/>
                    </a:cubicBezTo>
                    <a:cubicBezTo>
                      <a:pt x="1849" y="2491"/>
                      <a:pt x="1851" y="2493"/>
                      <a:pt x="1853" y="2494"/>
                    </a:cubicBezTo>
                    <a:close/>
                    <a:moveTo>
                      <a:pt x="1887" y="2504"/>
                    </a:moveTo>
                    <a:cubicBezTo>
                      <a:pt x="1870" y="2512"/>
                      <a:pt x="1883" y="2534"/>
                      <a:pt x="1886" y="2542"/>
                    </a:cubicBezTo>
                    <a:cubicBezTo>
                      <a:pt x="1888" y="2549"/>
                      <a:pt x="1889" y="2554"/>
                      <a:pt x="1886" y="2559"/>
                    </a:cubicBezTo>
                    <a:cubicBezTo>
                      <a:pt x="1892" y="2555"/>
                      <a:pt x="1905" y="2541"/>
                      <a:pt x="1908" y="2532"/>
                    </a:cubicBezTo>
                    <a:cubicBezTo>
                      <a:pt x="1912" y="2520"/>
                      <a:pt x="1908" y="2507"/>
                      <a:pt x="1893" y="2502"/>
                    </a:cubicBezTo>
                    <a:cubicBezTo>
                      <a:pt x="1897" y="2508"/>
                      <a:pt x="1899" y="2519"/>
                      <a:pt x="1895" y="2526"/>
                    </a:cubicBezTo>
                    <a:cubicBezTo>
                      <a:pt x="1896" y="2522"/>
                      <a:pt x="1893" y="2511"/>
                      <a:pt x="1887" y="2504"/>
                    </a:cubicBezTo>
                    <a:close/>
                    <a:moveTo>
                      <a:pt x="1906" y="2496"/>
                    </a:moveTo>
                    <a:cubicBezTo>
                      <a:pt x="1934" y="2521"/>
                      <a:pt x="1986" y="2516"/>
                      <a:pt x="2000" y="2489"/>
                    </a:cubicBezTo>
                    <a:cubicBezTo>
                      <a:pt x="2012" y="2467"/>
                      <a:pt x="1992" y="2457"/>
                      <a:pt x="1977" y="2474"/>
                    </a:cubicBezTo>
                    <a:cubicBezTo>
                      <a:pt x="1967" y="2486"/>
                      <a:pt x="1941" y="2515"/>
                      <a:pt x="1906" y="2496"/>
                    </a:cubicBezTo>
                    <a:close/>
                    <a:moveTo>
                      <a:pt x="1919" y="2181"/>
                    </a:moveTo>
                    <a:cubicBezTo>
                      <a:pt x="1921" y="2179"/>
                      <a:pt x="1920" y="2176"/>
                      <a:pt x="1918" y="2174"/>
                    </a:cubicBezTo>
                    <a:cubicBezTo>
                      <a:pt x="1916" y="2173"/>
                      <a:pt x="1913" y="2173"/>
                      <a:pt x="1912" y="2175"/>
                    </a:cubicBezTo>
                    <a:cubicBezTo>
                      <a:pt x="1910" y="2177"/>
                      <a:pt x="1911" y="2180"/>
                      <a:pt x="1913" y="2182"/>
                    </a:cubicBezTo>
                    <a:cubicBezTo>
                      <a:pt x="1915" y="2183"/>
                      <a:pt x="1918" y="2183"/>
                      <a:pt x="1919" y="2181"/>
                    </a:cubicBezTo>
                    <a:close/>
                    <a:moveTo>
                      <a:pt x="1932" y="2185"/>
                    </a:moveTo>
                    <a:cubicBezTo>
                      <a:pt x="1934" y="2183"/>
                      <a:pt x="1934" y="2179"/>
                      <a:pt x="1931" y="2177"/>
                    </a:cubicBezTo>
                    <a:cubicBezTo>
                      <a:pt x="1929" y="2175"/>
                      <a:pt x="1925" y="2176"/>
                      <a:pt x="1923" y="2178"/>
                    </a:cubicBezTo>
                    <a:cubicBezTo>
                      <a:pt x="1921" y="2181"/>
                      <a:pt x="1922" y="2184"/>
                      <a:pt x="1924" y="2186"/>
                    </a:cubicBezTo>
                    <a:cubicBezTo>
                      <a:pt x="1927" y="2188"/>
                      <a:pt x="1930" y="2188"/>
                      <a:pt x="1932" y="2185"/>
                    </a:cubicBezTo>
                    <a:close/>
                    <a:moveTo>
                      <a:pt x="1948" y="2194"/>
                    </a:moveTo>
                    <a:cubicBezTo>
                      <a:pt x="1950" y="2190"/>
                      <a:pt x="1950" y="2186"/>
                      <a:pt x="1946" y="2183"/>
                    </a:cubicBezTo>
                    <a:cubicBezTo>
                      <a:pt x="1943" y="2180"/>
                      <a:pt x="1938" y="2181"/>
                      <a:pt x="1935" y="2184"/>
                    </a:cubicBezTo>
                    <a:cubicBezTo>
                      <a:pt x="1933" y="2188"/>
                      <a:pt x="1934" y="2193"/>
                      <a:pt x="1937" y="2195"/>
                    </a:cubicBezTo>
                    <a:cubicBezTo>
                      <a:pt x="1940" y="2198"/>
                      <a:pt x="1945" y="2197"/>
                      <a:pt x="1948" y="2194"/>
                    </a:cubicBezTo>
                    <a:close/>
                    <a:moveTo>
                      <a:pt x="1910" y="2244"/>
                    </a:moveTo>
                    <a:cubicBezTo>
                      <a:pt x="1903" y="2245"/>
                      <a:pt x="1893" y="2242"/>
                      <a:pt x="1887" y="2234"/>
                    </a:cubicBezTo>
                    <a:cubicBezTo>
                      <a:pt x="1878" y="2221"/>
                      <a:pt x="1881" y="2206"/>
                      <a:pt x="1894" y="2196"/>
                    </a:cubicBezTo>
                    <a:cubicBezTo>
                      <a:pt x="1916" y="2178"/>
                      <a:pt x="1894" y="2151"/>
                      <a:pt x="1870" y="2171"/>
                    </a:cubicBezTo>
                    <a:cubicBezTo>
                      <a:pt x="1858" y="2180"/>
                      <a:pt x="1854" y="2198"/>
                      <a:pt x="1857" y="2211"/>
                    </a:cubicBezTo>
                    <a:cubicBezTo>
                      <a:pt x="1862" y="2235"/>
                      <a:pt x="1889" y="2256"/>
                      <a:pt x="1910" y="2244"/>
                    </a:cubicBezTo>
                    <a:close/>
                    <a:moveTo>
                      <a:pt x="1834" y="2196"/>
                    </a:moveTo>
                    <a:cubicBezTo>
                      <a:pt x="1804" y="2237"/>
                      <a:pt x="1734" y="2246"/>
                      <a:pt x="1706" y="2214"/>
                    </a:cubicBezTo>
                    <a:cubicBezTo>
                      <a:pt x="1684" y="2189"/>
                      <a:pt x="1708" y="2170"/>
                      <a:pt x="1733" y="2188"/>
                    </a:cubicBezTo>
                    <a:cubicBezTo>
                      <a:pt x="1750" y="2201"/>
                      <a:pt x="1793" y="2231"/>
                      <a:pt x="1834" y="2196"/>
                    </a:cubicBezTo>
                    <a:close/>
                    <a:moveTo>
                      <a:pt x="1833" y="2214"/>
                    </a:moveTo>
                    <a:cubicBezTo>
                      <a:pt x="1821" y="2261"/>
                      <a:pt x="1807" y="2273"/>
                      <a:pt x="1782" y="2299"/>
                    </a:cubicBezTo>
                    <a:cubicBezTo>
                      <a:pt x="1775" y="2307"/>
                      <a:pt x="1770" y="2317"/>
                      <a:pt x="1770" y="2325"/>
                    </a:cubicBezTo>
                    <a:cubicBezTo>
                      <a:pt x="1771" y="2337"/>
                      <a:pt x="1777" y="2348"/>
                      <a:pt x="1783" y="2353"/>
                    </a:cubicBezTo>
                    <a:cubicBezTo>
                      <a:pt x="1763" y="2355"/>
                      <a:pt x="1753" y="2330"/>
                      <a:pt x="1751" y="2320"/>
                    </a:cubicBezTo>
                    <a:cubicBezTo>
                      <a:pt x="1748" y="2300"/>
                      <a:pt x="1757" y="2277"/>
                      <a:pt x="1773" y="2263"/>
                    </a:cubicBezTo>
                    <a:cubicBezTo>
                      <a:pt x="1790" y="2247"/>
                      <a:pt x="1817" y="2233"/>
                      <a:pt x="1833" y="2214"/>
                    </a:cubicBezTo>
                    <a:close/>
                    <a:moveTo>
                      <a:pt x="1851" y="2263"/>
                    </a:moveTo>
                    <a:cubicBezTo>
                      <a:pt x="1851" y="2274"/>
                      <a:pt x="1858" y="2285"/>
                      <a:pt x="1865" y="2293"/>
                    </a:cubicBezTo>
                    <a:cubicBezTo>
                      <a:pt x="1873" y="2302"/>
                      <a:pt x="1889" y="2311"/>
                      <a:pt x="1901" y="2306"/>
                    </a:cubicBezTo>
                    <a:cubicBezTo>
                      <a:pt x="1907" y="2319"/>
                      <a:pt x="1918" y="2325"/>
                      <a:pt x="1928" y="2331"/>
                    </a:cubicBezTo>
                    <a:cubicBezTo>
                      <a:pt x="1942" y="2338"/>
                      <a:pt x="1954" y="2351"/>
                      <a:pt x="1950" y="2364"/>
                    </a:cubicBezTo>
                    <a:cubicBezTo>
                      <a:pt x="1964" y="2355"/>
                      <a:pt x="1956" y="2327"/>
                      <a:pt x="1947" y="2316"/>
                    </a:cubicBezTo>
                    <a:cubicBezTo>
                      <a:pt x="1933" y="2300"/>
                      <a:pt x="1911" y="2297"/>
                      <a:pt x="1889" y="2292"/>
                    </a:cubicBezTo>
                    <a:cubicBezTo>
                      <a:pt x="1877" y="2289"/>
                      <a:pt x="1862" y="2281"/>
                      <a:pt x="1851" y="2263"/>
                    </a:cubicBezTo>
                    <a:close/>
                    <a:moveTo>
                      <a:pt x="1989" y="2526"/>
                    </a:moveTo>
                    <a:cubicBezTo>
                      <a:pt x="2002" y="2521"/>
                      <a:pt x="2029" y="2506"/>
                      <a:pt x="2031" y="2486"/>
                    </a:cubicBezTo>
                    <a:cubicBezTo>
                      <a:pt x="2032" y="2486"/>
                      <a:pt x="2034" y="2484"/>
                      <a:pt x="2035" y="2481"/>
                    </a:cubicBezTo>
                    <a:cubicBezTo>
                      <a:pt x="2037" y="2493"/>
                      <a:pt x="2030" y="2505"/>
                      <a:pt x="2019" y="2513"/>
                    </a:cubicBezTo>
                    <a:cubicBezTo>
                      <a:pt x="2009" y="2521"/>
                      <a:pt x="1997" y="2525"/>
                      <a:pt x="1989" y="2526"/>
                    </a:cubicBezTo>
                    <a:close/>
                    <a:moveTo>
                      <a:pt x="2001" y="2455"/>
                    </a:moveTo>
                    <a:cubicBezTo>
                      <a:pt x="2004" y="2454"/>
                      <a:pt x="2005" y="2450"/>
                      <a:pt x="2003" y="2447"/>
                    </a:cubicBezTo>
                    <a:cubicBezTo>
                      <a:pt x="2001" y="2444"/>
                      <a:pt x="1997" y="2443"/>
                      <a:pt x="1994" y="2445"/>
                    </a:cubicBezTo>
                    <a:cubicBezTo>
                      <a:pt x="1991" y="2447"/>
                      <a:pt x="1991" y="2451"/>
                      <a:pt x="1992" y="2454"/>
                    </a:cubicBezTo>
                    <a:cubicBezTo>
                      <a:pt x="1994" y="2456"/>
                      <a:pt x="1998" y="2457"/>
                      <a:pt x="2001" y="2455"/>
                    </a:cubicBezTo>
                    <a:close/>
                    <a:moveTo>
                      <a:pt x="2016" y="2467"/>
                    </a:moveTo>
                    <a:cubicBezTo>
                      <a:pt x="2019" y="2465"/>
                      <a:pt x="2020" y="2460"/>
                      <a:pt x="2018" y="2456"/>
                    </a:cubicBezTo>
                    <a:cubicBezTo>
                      <a:pt x="2016" y="2453"/>
                      <a:pt x="2011" y="2452"/>
                      <a:pt x="2007" y="2454"/>
                    </a:cubicBezTo>
                    <a:cubicBezTo>
                      <a:pt x="2004" y="2456"/>
                      <a:pt x="2003" y="2461"/>
                      <a:pt x="2005" y="2465"/>
                    </a:cubicBezTo>
                    <a:cubicBezTo>
                      <a:pt x="2007" y="2468"/>
                      <a:pt x="2012" y="2469"/>
                      <a:pt x="2016" y="2467"/>
                    </a:cubicBezTo>
                    <a:close/>
                    <a:moveTo>
                      <a:pt x="2031" y="2485"/>
                    </a:moveTo>
                    <a:cubicBezTo>
                      <a:pt x="2036" y="2482"/>
                      <a:pt x="2037" y="2475"/>
                      <a:pt x="2034" y="2471"/>
                    </a:cubicBezTo>
                    <a:cubicBezTo>
                      <a:pt x="2031" y="2466"/>
                      <a:pt x="2025" y="2464"/>
                      <a:pt x="2020" y="2467"/>
                    </a:cubicBezTo>
                    <a:cubicBezTo>
                      <a:pt x="2015" y="2471"/>
                      <a:pt x="2014" y="2477"/>
                      <a:pt x="2017" y="2482"/>
                    </a:cubicBezTo>
                    <a:cubicBezTo>
                      <a:pt x="2020" y="2486"/>
                      <a:pt x="2026" y="2488"/>
                      <a:pt x="2031" y="2485"/>
                    </a:cubicBezTo>
                    <a:close/>
                    <a:moveTo>
                      <a:pt x="2010" y="2560"/>
                    </a:moveTo>
                    <a:cubicBezTo>
                      <a:pt x="2014" y="2558"/>
                      <a:pt x="2015" y="2553"/>
                      <a:pt x="2012" y="2550"/>
                    </a:cubicBezTo>
                    <a:cubicBezTo>
                      <a:pt x="2010" y="2546"/>
                      <a:pt x="2006" y="2545"/>
                      <a:pt x="2002" y="2547"/>
                    </a:cubicBezTo>
                    <a:cubicBezTo>
                      <a:pt x="1999" y="2550"/>
                      <a:pt x="1998" y="2554"/>
                      <a:pt x="2000" y="2558"/>
                    </a:cubicBezTo>
                    <a:cubicBezTo>
                      <a:pt x="2002" y="2561"/>
                      <a:pt x="2007" y="2562"/>
                      <a:pt x="2010" y="2560"/>
                    </a:cubicBezTo>
                    <a:close/>
                    <a:moveTo>
                      <a:pt x="1785" y="2029"/>
                    </a:moveTo>
                    <a:cubicBezTo>
                      <a:pt x="1777" y="2030"/>
                      <a:pt x="1770" y="2041"/>
                      <a:pt x="1775" y="2048"/>
                    </a:cubicBezTo>
                    <a:cubicBezTo>
                      <a:pt x="1773" y="2053"/>
                      <a:pt x="1767" y="2057"/>
                      <a:pt x="1760" y="2055"/>
                    </a:cubicBezTo>
                    <a:cubicBezTo>
                      <a:pt x="1750" y="2053"/>
                      <a:pt x="1741" y="2040"/>
                      <a:pt x="1744" y="2030"/>
                    </a:cubicBezTo>
                    <a:cubicBezTo>
                      <a:pt x="1729" y="2053"/>
                      <a:pt x="1758" y="2082"/>
                      <a:pt x="1784" y="2073"/>
                    </a:cubicBezTo>
                    <a:cubicBezTo>
                      <a:pt x="1798" y="2067"/>
                      <a:pt x="1804" y="2055"/>
                      <a:pt x="1803" y="2045"/>
                    </a:cubicBezTo>
                    <a:cubicBezTo>
                      <a:pt x="1802" y="2036"/>
                      <a:pt x="1795" y="2028"/>
                      <a:pt x="1785" y="2029"/>
                    </a:cubicBezTo>
                    <a:close/>
                    <a:moveTo>
                      <a:pt x="1847" y="2023"/>
                    </a:moveTo>
                    <a:cubicBezTo>
                      <a:pt x="1837" y="2045"/>
                      <a:pt x="1818" y="2050"/>
                      <a:pt x="1810" y="2058"/>
                    </a:cubicBezTo>
                    <a:cubicBezTo>
                      <a:pt x="1801" y="2067"/>
                      <a:pt x="1812" y="2077"/>
                      <a:pt x="1823" y="2069"/>
                    </a:cubicBezTo>
                    <a:cubicBezTo>
                      <a:pt x="1836" y="2061"/>
                      <a:pt x="1845" y="2041"/>
                      <a:pt x="1847" y="2023"/>
                    </a:cubicBezTo>
                    <a:close/>
                    <a:moveTo>
                      <a:pt x="1832" y="2111"/>
                    </a:moveTo>
                    <a:cubicBezTo>
                      <a:pt x="1830" y="2104"/>
                      <a:pt x="1820" y="2099"/>
                      <a:pt x="1815" y="2100"/>
                    </a:cubicBezTo>
                    <a:cubicBezTo>
                      <a:pt x="1813" y="2091"/>
                      <a:pt x="1828" y="2082"/>
                      <a:pt x="1836" y="2092"/>
                    </a:cubicBezTo>
                    <a:cubicBezTo>
                      <a:pt x="1842" y="2097"/>
                      <a:pt x="1840" y="2108"/>
                      <a:pt x="1832" y="2111"/>
                    </a:cubicBezTo>
                    <a:close/>
                    <a:moveTo>
                      <a:pt x="1807" y="2136"/>
                    </a:moveTo>
                    <a:cubicBezTo>
                      <a:pt x="1811" y="2134"/>
                      <a:pt x="1814" y="2129"/>
                      <a:pt x="1812" y="2125"/>
                    </a:cubicBezTo>
                    <a:cubicBezTo>
                      <a:pt x="1808" y="2117"/>
                      <a:pt x="1798" y="2119"/>
                      <a:pt x="1796" y="2126"/>
                    </a:cubicBezTo>
                    <a:cubicBezTo>
                      <a:pt x="1794" y="2131"/>
                      <a:pt x="1797" y="2135"/>
                      <a:pt x="1792" y="2140"/>
                    </a:cubicBezTo>
                    <a:cubicBezTo>
                      <a:pt x="1798" y="2136"/>
                      <a:pt x="1801" y="2138"/>
                      <a:pt x="1807" y="2136"/>
                    </a:cubicBezTo>
                    <a:close/>
                    <a:moveTo>
                      <a:pt x="1882" y="2105"/>
                    </a:moveTo>
                    <a:cubicBezTo>
                      <a:pt x="1890" y="2124"/>
                      <a:pt x="1924" y="2142"/>
                      <a:pt x="1937" y="2125"/>
                    </a:cubicBezTo>
                    <a:cubicBezTo>
                      <a:pt x="1941" y="2128"/>
                      <a:pt x="1940" y="2134"/>
                      <a:pt x="1936" y="2138"/>
                    </a:cubicBezTo>
                    <a:cubicBezTo>
                      <a:pt x="1931" y="2143"/>
                      <a:pt x="1921" y="2144"/>
                      <a:pt x="1915" y="2138"/>
                    </a:cubicBezTo>
                    <a:cubicBezTo>
                      <a:pt x="1910" y="2144"/>
                      <a:pt x="1887" y="2131"/>
                      <a:pt x="1882" y="2105"/>
                    </a:cubicBezTo>
                    <a:close/>
                    <a:moveTo>
                      <a:pt x="1666" y="1909"/>
                    </a:moveTo>
                    <a:cubicBezTo>
                      <a:pt x="1663" y="1921"/>
                      <a:pt x="1665" y="1932"/>
                      <a:pt x="1673" y="1940"/>
                    </a:cubicBezTo>
                    <a:cubicBezTo>
                      <a:pt x="1680" y="1947"/>
                      <a:pt x="1689" y="1950"/>
                      <a:pt x="1698" y="1950"/>
                    </a:cubicBezTo>
                    <a:cubicBezTo>
                      <a:pt x="1702" y="1950"/>
                      <a:pt x="1705" y="1949"/>
                      <a:pt x="1708" y="1947"/>
                    </a:cubicBezTo>
                    <a:cubicBezTo>
                      <a:pt x="1707" y="1948"/>
                      <a:pt x="1706" y="1948"/>
                      <a:pt x="1705" y="1948"/>
                    </a:cubicBezTo>
                    <a:cubicBezTo>
                      <a:pt x="1697" y="1948"/>
                      <a:pt x="1690" y="1942"/>
                      <a:pt x="1690" y="1934"/>
                    </a:cubicBezTo>
                    <a:cubicBezTo>
                      <a:pt x="1690" y="1925"/>
                      <a:pt x="1696" y="1919"/>
                      <a:pt x="1704" y="1918"/>
                    </a:cubicBezTo>
                    <a:cubicBezTo>
                      <a:pt x="1716" y="1918"/>
                      <a:pt x="1723" y="1931"/>
                      <a:pt x="1718" y="1941"/>
                    </a:cubicBezTo>
                    <a:cubicBezTo>
                      <a:pt x="1714" y="1948"/>
                      <a:pt x="1705" y="1952"/>
                      <a:pt x="1698" y="1952"/>
                    </a:cubicBezTo>
                    <a:cubicBezTo>
                      <a:pt x="1688" y="1953"/>
                      <a:pt x="1678" y="1949"/>
                      <a:pt x="1671" y="1943"/>
                    </a:cubicBezTo>
                    <a:cubicBezTo>
                      <a:pt x="1662" y="1933"/>
                      <a:pt x="1659" y="1921"/>
                      <a:pt x="1661" y="1908"/>
                    </a:cubicBezTo>
                    <a:cubicBezTo>
                      <a:pt x="1664" y="1898"/>
                      <a:pt x="1669" y="1890"/>
                      <a:pt x="1676" y="1885"/>
                    </a:cubicBezTo>
                    <a:cubicBezTo>
                      <a:pt x="1674" y="1885"/>
                      <a:pt x="1672" y="1886"/>
                      <a:pt x="1669" y="1887"/>
                    </a:cubicBezTo>
                    <a:cubicBezTo>
                      <a:pt x="1659" y="1889"/>
                      <a:pt x="1651" y="1889"/>
                      <a:pt x="1641" y="1889"/>
                    </a:cubicBezTo>
                    <a:cubicBezTo>
                      <a:pt x="1638" y="1889"/>
                      <a:pt x="1636" y="1889"/>
                      <a:pt x="1633" y="1888"/>
                    </a:cubicBezTo>
                    <a:cubicBezTo>
                      <a:pt x="1628" y="1888"/>
                      <a:pt x="1624" y="1887"/>
                      <a:pt x="1620" y="1886"/>
                    </a:cubicBezTo>
                    <a:cubicBezTo>
                      <a:pt x="1618" y="1885"/>
                      <a:pt x="1605" y="1880"/>
                      <a:pt x="1606" y="1877"/>
                    </a:cubicBezTo>
                    <a:cubicBezTo>
                      <a:pt x="1607" y="1877"/>
                      <a:pt x="1614" y="1879"/>
                      <a:pt x="1616" y="1880"/>
                    </a:cubicBezTo>
                    <a:cubicBezTo>
                      <a:pt x="1622" y="1882"/>
                      <a:pt x="1627" y="1883"/>
                      <a:pt x="1634" y="1883"/>
                    </a:cubicBezTo>
                    <a:cubicBezTo>
                      <a:pt x="1636" y="1884"/>
                      <a:pt x="1639" y="1884"/>
                      <a:pt x="1641" y="1884"/>
                    </a:cubicBezTo>
                    <a:cubicBezTo>
                      <a:pt x="1651" y="1885"/>
                      <a:pt x="1659" y="1884"/>
                      <a:pt x="1668" y="1882"/>
                    </a:cubicBezTo>
                    <a:cubicBezTo>
                      <a:pt x="1669" y="1882"/>
                      <a:pt x="1670" y="1882"/>
                      <a:pt x="1672" y="1882"/>
                    </a:cubicBezTo>
                    <a:cubicBezTo>
                      <a:pt x="1669" y="1882"/>
                      <a:pt x="1666" y="1881"/>
                      <a:pt x="1662" y="1881"/>
                    </a:cubicBezTo>
                    <a:cubicBezTo>
                      <a:pt x="1654" y="1880"/>
                      <a:pt x="1647" y="1878"/>
                      <a:pt x="1640" y="1875"/>
                    </a:cubicBezTo>
                    <a:cubicBezTo>
                      <a:pt x="1620" y="1863"/>
                      <a:pt x="1619" y="1842"/>
                      <a:pt x="1627" y="1824"/>
                    </a:cubicBezTo>
                    <a:cubicBezTo>
                      <a:pt x="1635" y="1809"/>
                      <a:pt x="1649" y="1797"/>
                      <a:pt x="1666" y="1795"/>
                    </a:cubicBezTo>
                    <a:cubicBezTo>
                      <a:pt x="1681" y="1794"/>
                      <a:pt x="1692" y="1802"/>
                      <a:pt x="1697" y="1816"/>
                    </a:cubicBezTo>
                    <a:cubicBezTo>
                      <a:pt x="1699" y="1822"/>
                      <a:pt x="1700" y="1828"/>
                      <a:pt x="1698" y="1834"/>
                    </a:cubicBezTo>
                    <a:cubicBezTo>
                      <a:pt x="1697" y="1840"/>
                      <a:pt x="1695" y="1844"/>
                      <a:pt x="1690" y="1847"/>
                    </a:cubicBezTo>
                    <a:cubicBezTo>
                      <a:pt x="1684" y="1851"/>
                      <a:pt x="1678" y="1852"/>
                      <a:pt x="1672" y="1849"/>
                    </a:cubicBezTo>
                    <a:cubicBezTo>
                      <a:pt x="1668" y="1847"/>
                      <a:pt x="1665" y="1845"/>
                      <a:pt x="1664" y="1841"/>
                    </a:cubicBezTo>
                    <a:cubicBezTo>
                      <a:pt x="1662" y="1837"/>
                      <a:pt x="1663" y="1832"/>
                      <a:pt x="1666" y="1828"/>
                    </a:cubicBezTo>
                    <a:cubicBezTo>
                      <a:pt x="1669" y="1824"/>
                      <a:pt x="1673" y="1821"/>
                      <a:pt x="1679" y="1822"/>
                    </a:cubicBezTo>
                    <a:cubicBezTo>
                      <a:pt x="1684" y="1823"/>
                      <a:pt x="1687" y="1828"/>
                      <a:pt x="1688" y="1833"/>
                    </a:cubicBezTo>
                    <a:cubicBezTo>
                      <a:pt x="1688" y="1839"/>
                      <a:pt x="1683" y="1845"/>
                      <a:pt x="1677" y="1845"/>
                    </a:cubicBezTo>
                    <a:cubicBezTo>
                      <a:pt x="1670" y="1845"/>
                      <a:pt x="1665" y="1840"/>
                      <a:pt x="1665" y="1834"/>
                    </a:cubicBezTo>
                    <a:cubicBezTo>
                      <a:pt x="1665" y="1831"/>
                      <a:pt x="1666" y="1829"/>
                      <a:pt x="1667" y="1827"/>
                    </a:cubicBezTo>
                    <a:cubicBezTo>
                      <a:pt x="1667" y="1828"/>
                      <a:pt x="1666" y="1828"/>
                      <a:pt x="1666" y="1828"/>
                    </a:cubicBezTo>
                    <a:cubicBezTo>
                      <a:pt x="1664" y="1832"/>
                      <a:pt x="1663" y="1837"/>
                      <a:pt x="1664" y="1841"/>
                    </a:cubicBezTo>
                    <a:cubicBezTo>
                      <a:pt x="1666" y="1845"/>
                      <a:pt x="1668" y="1847"/>
                      <a:pt x="1672" y="1848"/>
                    </a:cubicBezTo>
                    <a:cubicBezTo>
                      <a:pt x="1678" y="1851"/>
                      <a:pt x="1684" y="1850"/>
                      <a:pt x="1689" y="1846"/>
                    </a:cubicBezTo>
                    <a:cubicBezTo>
                      <a:pt x="1694" y="1843"/>
                      <a:pt x="1696" y="1839"/>
                      <a:pt x="1697" y="1834"/>
                    </a:cubicBezTo>
                    <a:cubicBezTo>
                      <a:pt x="1698" y="1828"/>
                      <a:pt x="1698" y="1823"/>
                      <a:pt x="1696" y="1817"/>
                    </a:cubicBezTo>
                    <a:cubicBezTo>
                      <a:pt x="1691" y="1804"/>
                      <a:pt x="1680" y="1797"/>
                      <a:pt x="1666" y="1798"/>
                    </a:cubicBezTo>
                    <a:cubicBezTo>
                      <a:pt x="1649" y="1799"/>
                      <a:pt x="1636" y="1812"/>
                      <a:pt x="1630" y="1827"/>
                    </a:cubicBezTo>
                    <a:cubicBezTo>
                      <a:pt x="1623" y="1843"/>
                      <a:pt x="1624" y="1861"/>
                      <a:pt x="1642" y="1871"/>
                    </a:cubicBezTo>
                    <a:cubicBezTo>
                      <a:pt x="1649" y="1874"/>
                      <a:pt x="1655" y="1875"/>
                      <a:pt x="1663" y="1876"/>
                    </a:cubicBezTo>
                    <a:cubicBezTo>
                      <a:pt x="1668" y="1877"/>
                      <a:pt x="1673" y="1877"/>
                      <a:pt x="1678" y="1877"/>
                    </a:cubicBezTo>
                    <a:cubicBezTo>
                      <a:pt x="1695" y="1876"/>
                      <a:pt x="1711" y="1870"/>
                      <a:pt x="1728" y="1873"/>
                    </a:cubicBezTo>
                    <a:cubicBezTo>
                      <a:pt x="1745" y="1875"/>
                      <a:pt x="1760" y="1884"/>
                      <a:pt x="1771" y="1900"/>
                    </a:cubicBezTo>
                    <a:cubicBezTo>
                      <a:pt x="1777" y="1908"/>
                      <a:pt x="1780" y="1915"/>
                      <a:pt x="1782" y="1924"/>
                    </a:cubicBezTo>
                    <a:cubicBezTo>
                      <a:pt x="1782" y="1928"/>
                      <a:pt x="1783" y="1932"/>
                      <a:pt x="1783" y="1936"/>
                    </a:cubicBezTo>
                    <a:cubicBezTo>
                      <a:pt x="1785" y="1933"/>
                      <a:pt x="1786" y="1931"/>
                      <a:pt x="1789" y="1929"/>
                    </a:cubicBezTo>
                    <a:cubicBezTo>
                      <a:pt x="1797" y="1921"/>
                      <a:pt x="1809" y="1919"/>
                      <a:pt x="1819" y="1924"/>
                    </a:cubicBezTo>
                    <a:cubicBezTo>
                      <a:pt x="1828" y="1928"/>
                      <a:pt x="1836" y="1938"/>
                      <a:pt x="1836" y="1948"/>
                    </a:cubicBezTo>
                    <a:cubicBezTo>
                      <a:pt x="1835" y="1958"/>
                      <a:pt x="1830" y="1966"/>
                      <a:pt x="1822" y="1969"/>
                    </a:cubicBezTo>
                    <a:cubicBezTo>
                      <a:pt x="1817" y="1970"/>
                      <a:pt x="1811" y="1970"/>
                      <a:pt x="1807" y="1967"/>
                    </a:cubicBezTo>
                    <a:cubicBezTo>
                      <a:pt x="1805" y="1966"/>
                      <a:pt x="1802" y="1963"/>
                      <a:pt x="1801" y="1961"/>
                    </a:cubicBezTo>
                    <a:cubicBezTo>
                      <a:pt x="1799" y="1955"/>
                      <a:pt x="1800" y="1950"/>
                      <a:pt x="1805" y="1947"/>
                    </a:cubicBezTo>
                    <a:cubicBezTo>
                      <a:pt x="1809" y="1943"/>
                      <a:pt x="1816" y="1945"/>
                      <a:pt x="1819" y="1949"/>
                    </a:cubicBezTo>
                    <a:cubicBezTo>
                      <a:pt x="1823" y="1954"/>
                      <a:pt x="1822" y="1961"/>
                      <a:pt x="1817" y="1964"/>
                    </a:cubicBezTo>
                    <a:cubicBezTo>
                      <a:pt x="1813" y="1967"/>
                      <a:pt x="1807" y="1967"/>
                      <a:pt x="1804" y="1964"/>
                    </a:cubicBezTo>
                    <a:cubicBezTo>
                      <a:pt x="1808" y="1969"/>
                      <a:pt x="1815" y="1970"/>
                      <a:pt x="1822" y="1968"/>
                    </a:cubicBezTo>
                    <a:cubicBezTo>
                      <a:pt x="1830" y="1965"/>
                      <a:pt x="1834" y="1957"/>
                      <a:pt x="1835" y="1948"/>
                    </a:cubicBezTo>
                    <a:cubicBezTo>
                      <a:pt x="1834" y="1938"/>
                      <a:pt x="1828" y="1930"/>
                      <a:pt x="1819" y="1926"/>
                    </a:cubicBezTo>
                    <a:cubicBezTo>
                      <a:pt x="1813" y="1923"/>
                      <a:pt x="1807" y="1923"/>
                      <a:pt x="1801" y="1924"/>
                    </a:cubicBezTo>
                    <a:cubicBezTo>
                      <a:pt x="1782" y="1929"/>
                      <a:pt x="1785" y="1952"/>
                      <a:pt x="1774" y="1972"/>
                    </a:cubicBezTo>
                    <a:cubicBezTo>
                      <a:pt x="1763" y="1991"/>
                      <a:pt x="1745" y="2007"/>
                      <a:pt x="1724" y="2016"/>
                    </a:cubicBezTo>
                    <a:cubicBezTo>
                      <a:pt x="1750" y="2000"/>
                      <a:pt x="1772" y="1981"/>
                      <a:pt x="1778" y="1950"/>
                    </a:cubicBezTo>
                    <a:cubicBezTo>
                      <a:pt x="1780" y="1941"/>
                      <a:pt x="1779" y="1934"/>
                      <a:pt x="1777" y="1925"/>
                    </a:cubicBezTo>
                    <a:cubicBezTo>
                      <a:pt x="1775" y="1917"/>
                      <a:pt x="1773" y="1910"/>
                      <a:pt x="1768" y="1903"/>
                    </a:cubicBezTo>
                    <a:cubicBezTo>
                      <a:pt x="1752" y="1881"/>
                      <a:pt x="1729" y="1874"/>
                      <a:pt x="1705" y="1878"/>
                    </a:cubicBezTo>
                    <a:cubicBezTo>
                      <a:pt x="1686" y="1881"/>
                      <a:pt x="1671" y="1890"/>
                      <a:pt x="1666" y="1909"/>
                    </a:cubicBezTo>
                    <a:close/>
                    <a:moveTo>
                      <a:pt x="1474" y="1831"/>
                    </a:moveTo>
                    <a:cubicBezTo>
                      <a:pt x="1476" y="1830"/>
                      <a:pt x="1479" y="1830"/>
                      <a:pt x="1481" y="1833"/>
                    </a:cubicBezTo>
                    <a:cubicBezTo>
                      <a:pt x="1483" y="1835"/>
                      <a:pt x="1482" y="1838"/>
                      <a:pt x="1480" y="1840"/>
                    </a:cubicBezTo>
                    <a:cubicBezTo>
                      <a:pt x="1477" y="1841"/>
                      <a:pt x="1474" y="1841"/>
                      <a:pt x="1472" y="1838"/>
                    </a:cubicBezTo>
                    <a:cubicBezTo>
                      <a:pt x="1471" y="1836"/>
                      <a:pt x="1471" y="1833"/>
                      <a:pt x="1474" y="1831"/>
                    </a:cubicBezTo>
                    <a:close/>
                    <a:moveTo>
                      <a:pt x="1573" y="1927"/>
                    </a:moveTo>
                    <a:cubicBezTo>
                      <a:pt x="1573" y="1932"/>
                      <a:pt x="1576" y="1937"/>
                      <a:pt x="1581" y="1938"/>
                    </a:cubicBezTo>
                    <a:cubicBezTo>
                      <a:pt x="1585" y="1938"/>
                      <a:pt x="1588" y="1937"/>
                      <a:pt x="1589" y="1934"/>
                    </a:cubicBezTo>
                    <a:cubicBezTo>
                      <a:pt x="1591" y="1931"/>
                      <a:pt x="1590" y="1927"/>
                      <a:pt x="1586" y="1926"/>
                    </a:cubicBezTo>
                    <a:cubicBezTo>
                      <a:pt x="1584" y="1925"/>
                      <a:pt x="1581" y="1926"/>
                      <a:pt x="1580" y="1928"/>
                    </a:cubicBezTo>
                    <a:cubicBezTo>
                      <a:pt x="1579" y="1923"/>
                      <a:pt x="1588" y="1920"/>
                      <a:pt x="1592" y="1927"/>
                    </a:cubicBezTo>
                    <a:cubicBezTo>
                      <a:pt x="1594" y="1931"/>
                      <a:pt x="1594" y="1935"/>
                      <a:pt x="1590" y="1938"/>
                    </a:cubicBezTo>
                    <a:cubicBezTo>
                      <a:pt x="1584" y="1944"/>
                      <a:pt x="1577" y="1942"/>
                      <a:pt x="1572" y="1937"/>
                    </a:cubicBezTo>
                    <a:cubicBezTo>
                      <a:pt x="1568" y="1932"/>
                      <a:pt x="1568" y="1924"/>
                      <a:pt x="1572" y="1918"/>
                    </a:cubicBezTo>
                    <a:cubicBezTo>
                      <a:pt x="1561" y="1934"/>
                      <a:pt x="1565" y="1965"/>
                      <a:pt x="1570" y="1977"/>
                    </a:cubicBezTo>
                    <a:cubicBezTo>
                      <a:pt x="1570" y="1977"/>
                      <a:pt x="1568" y="1977"/>
                      <a:pt x="1567" y="1978"/>
                    </a:cubicBezTo>
                    <a:cubicBezTo>
                      <a:pt x="1558" y="1957"/>
                      <a:pt x="1559" y="1927"/>
                      <a:pt x="1571" y="1914"/>
                    </a:cubicBezTo>
                    <a:cubicBezTo>
                      <a:pt x="1546" y="1921"/>
                      <a:pt x="1529" y="1921"/>
                      <a:pt x="1514" y="1928"/>
                    </a:cubicBezTo>
                    <a:cubicBezTo>
                      <a:pt x="1506" y="1932"/>
                      <a:pt x="1499" y="1937"/>
                      <a:pt x="1497" y="1945"/>
                    </a:cubicBezTo>
                    <a:cubicBezTo>
                      <a:pt x="1495" y="1945"/>
                      <a:pt x="1493" y="1946"/>
                      <a:pt x="1491" y="1948"/>
                    </a:cubicBezTo>
                    <a:cubicBezTo>
                      <a:pt x="1492" y="1937"/>
                      <a:pt x="1502" y="1928"/>
                      <a:pt x="1514" y="1924"/>
                    </a:cubicBezTo>
                    <a:cubicBezTo>
                      <a:pt x="1515" y="1924"/>
                      <a:pt x="1516" y="1923"/>
                      <a:pt x="1516" y="1923"/>
                    </a:cubicBezTo>
                    <a:cubicBezTo>
                      <a:pt x="1501" y="1922"/>
                      <a:pt x="1482" y="1931"/>
                      <a:pt x="1470" y="1943"/>
                    </a:cubicBezTo>
                    <a:cubicBezTo>
                      <a:pt x="1465" y="1948"/>
                      <a:pt x="1459" y="1955"/>
                      <a:pt x="1459" y="1962"/>
                    </a:cubicBezTo>
                    <a:cubicBezTo>
                      <a:pt x="1459" y="1967"/>
                      <a:pt x="1462" y="1973"/>
                      <a:pt x="1467" y="1973"/>
                    </a:cubicBezTo>
                    <a:cubicBezTo>
                      <a:pt x="1468" y="1973"/>
                      <a:pt x="1470" y="1972"/>
                      <a:pt x="1470" y="1970"/>
                    </a:cubicBezTo>
                    <a:cubicBezTo>
                      <a:pt x="1471" y="1969"/>
                      <a:pt x="1470" y="1968"/>
                      <a:pt x="1469" y="1967"/>
                    </a:cubicBezTo>
                    <a:cubicBezTo>
                      <a:pt x="1468" y="1966"/>
                      <a:pt x="1467" y="1966"/>
                      <a:pt x="1466" y="1967"/>
                    </a:cubicBezTo>
                    <a:cubicBezTo>
                      <a:pt x="1465" y="1967"/>
                      <a:pt x="1464" y="1969"/>
                      <a:pt x="1465" y="1970"/>
                    </a:cubicBezTo>
                    <a:cubicBezTo>
                      <a:pt x="1466" y="1970"/>
                      <a:pt x="1467" y="1971"/>
                      <a:pt x="1468" y="1970"/>
                    </a:cubicBezTo>
                    <a:cubicBezTo>
                      <a:pt x="1467" y="1971"/>
                      <a:pt x="1466" y="1971"/>
                      <a:pt x="1465" y="1971"/>
                    </a:cubicBezTo>
                    <a:cubicBezTo>
                      <a:pt x="1463" y="1970"/>
                      <a:pt x="1463" y="1969"/>
                      <a:pt x="1463" y="1967"/>
                    </a:cubicBezTo>
                    <a:cubicBezTo>
                      <a:pt x="1464" y="1964"/>
                      <a:pt x="1466" y="1963"/>
                      <a:pt x="1469" y="1963"/>
                    </a:cubicBezTo>
                    <a:cubicBezTo>
                      <a:pt x="1471" y="1964"/>
                      <a:pt x="1473" y="1965"/>
                      <a:pt x="1474" y="1967"/>
                    </a:cubicBezTo>
                    <a:cubicBezTo>
                      <a:pt x="1475" y="1968"/>
                      <a:pt x="1475" y="1970"/>
                      <a:pt x="1474" y="1972"/>
                    </a:cubicBezTo>
                    <a:cubicBezTo>
                      <a:pt x="1473" y="1975"/>
                      <a:pt x="1470" y="1976"/>
                      <a:pt x="1468" y="1976"/>
                    </a:cubicBezTo>
                    <a:cubicBezTo>
                      <a:pt x="1462" y="1976"/>
                      <a:pt x="1459" y="1971"/>
                      <a:pt x="1458" y="1966"/>
                    </a:cubicBezTo>
                    <a:cubicBezTo>
                      <a:pt x="1458" y="1964"/>
                      <a:pt x="1458" y="1961"/>
                      <a:pt x="1458" y="1959"/>
                    </a:cubicBezTo>
                    <a:cubicBezTo>
                      <a:pt x="1454" y="1969"/>
                      <a:pt x="1456" y="1978"/>
                      <a:pt x="1461" y="1986"/>
                    </a:cubicBezTo>
                    <a:cubicBezTo>
                      <a:pt x="1464" y="1991"/>
                      <a:pt x="1469" y="1995"/>
                      <a:pt x="1475" y="1995"/>
                    </a:cubicBezTo>
                    <a:cubicBezTo>
                      <a:pt x="1475" y="1995"/>
                      <a:pt x="1475" y="1995"/>
                      <a:pt x="1475" y="1995"/>
                    </a:cubicBezTo>
                    <a:cubicBezTo>
                      <a:pt x="1470" y="1993"/>
                      <a:pt x="1467" y="1987"/>
                      <a:pt x="1473" y="1982"/>
                    </a:cubicBezTo>
                    <a:cubicBezTo>
                      <a:pt x="1477" y="1978"/>
                      <a:pt x="1489" y="1978"/>
                      <a:pt x="1490" y="1963"/>
                    </a:cubicBezTo>
                    <a:cubicBezTo>
                      <a:pt x="1493" y="1970"/>
                      <a:pt x="1494" y="1977"/>
                      <a:pt x="1493" y="1983"/>
                    </a:cubicBezTo>
                    <a:cubicBezTo>
                      <a:pt x="1491" y="1989"/>
                      <a:pt x="1486" y="1995"/>
                      <a:pt x="1480" y="1997"/>
                    </a:cubicBezTo>
                    <a:cubicBezTo>
                      <a:pt x="1471" y="1998"/>
                      <a:pt x="1464" y="1993"/>
                      <a:pt x="1459" y="1987"/>
                    </a:cubicBezTo>
                    <a:cubicBezTo>
                      <a:pt x="1453" y="1977"/>
                      <a:pt x="1453" y="1965"/>
                      <a:pt x="1458" y="1955"/>
                    </a:cubicBezTo>
                    <a:cubicBezTo>
                      <a:pt x="1463" y="1946"/>
                      <a:pt x="1475" y="1935"/>
                      <a:pt x="1485" y="1930"/>
                    </a:cubicBezTo>
                    <a:cubicBezTo>
                      <a:pt x="1493" y="1925"/>
                      <a:pt x="1504" y="1922"/>
                      <a:pt x="1513" y="1921"/>
                    </a:cubicBezTo>
                    <a:cubicBezTo>
                      <a:pt x="1507" y="1920"/>
                      <a:pt x="1502" y="1918"/>
                      <a:pt x="1497" y="1915"/>
                    </a:cubicBezTo>
                    <a:cubicBezTo>
                      <a:pt x="1485" y="1909"/>
                      <a:pt x="1478" y="1901"/>
                      <a:pt x="1472" y="1890"/>
                    </a:cubicBezTo>
                    <a:cubicBezTo>
                      <a:pt x="1470" y="1885"/>
                      <a:pt x="1469" y="1882"/>
                      <a:pt x="1468" y="1878"/>
                    </a:cubicBezTo>
                    <a:cubicBezTo>
                      <a:pt x="1469" y="1878"/>
                      <a:pt x="1471" y="1878"/>
                      <a:pt x="1471" y="1877"/>
                    </a:cubicBezTo>
                    <a:cubicBezTo>
                      <a:pt x="1472" y="1881"/>
                      <a:pt x="1474" y="1884"/>
                      <a:pt x="1475" y="1888"/>
                    </a:cubicBezTo>
                    <a:cubicBezTo>
                      <a:pt x="1481" y="1899"/>
                      <a:pt x="1488" y="1905"/>
                      <a:pt x="1499" y="1911"/>
                    </a:cubicBezTo>
                    <a:cubicBezTo>
                      <a:pt x="1513" y="1918"/>
                      <a:pt x="1528" y="1919"/>
                      <a:pt x="1543" y="1916"/>
                    </a:cubicBezTo>
                    <a:cubicBezTo>
                      <a:pt x="1539" y="1916"/>
                      <a:pt x="1535" y="1915"/>
                      <a:pt x="1531" y="1913"/>
                    </a:cubicBezTo>
                    <a:cubicBezTo>
                      <a:pt x="1531" y="1913"/>
                      <a:pt x="1531" y="1913"/>
                      <a:pt x="1531" y="1913"/>
                    </a:cubicBezTo>
                    <a:cubicBezTo>
                      <a:pt x="1523" y="1910"/>
                      <a:pt x="1516" y="1905"/>
                      <a:pt x="1512" y="1897"/>
                    </a:cubicBezTo>
                    <a:cubicBezTo>
                      <a:pt x="1519" y="1904"/>
                      <a:pt x="1524" y="1907"/>
                      <a:pt x="1532" y="1911"/>
                    </a:cubicBezTo>
                    <a:cubicBezTo>
                      <a:pt x="1532" y="1911"/>
                      <a:pt x="1532" y="1911"/>
                      <a:pt x="1532" y="1911"/>
                    </a:cubicBezTo>
                    <a:cubicBezTo>
                      <a:pt x="1549" y="1917"/>
                      <a:pt x="1553" y="1915"/>
                      <a:pt x="1570" y="1910"/>
                    </a:cubicBezTo>
                    <a:cubicBezTo>
                      <a:pt x="1596" y="1902"/>
                      <a:pt x="1622" y="1891"/>
                      <a:pt x="1647" y="1895"/>
                    </a:cubicBezTo>
                    <a:cubicBezTo>
                      <a:pt x="1631" y="1895"/>
                      <a:pt x="1572" y="1905"/>
                      <a:pt x="1573" y="1927"/>
                    </a:cubicBezTo>
                    <a:close/>
                    <a:moveTo>
                      <a:pt x="1522" y="1905"/>
                    </a:moveTo>
                    <a:cubicBezTo>
                      <a:pt x="1530" y="1895"/>
                      <a:pt x="1515" y="1885"/>
                      <a:pt x="1511" y="1881"/>
                    </a:cubicBezTo>
                    <a:cubicBezTo>
                      <a:pt x="1508" y="1878"/>
                      <a:pt x="1506" y="1876"/>
                      <a:pt x="1506" y="1872"/>
                    </a:cubicBezTo>
                    <a:cubicBezTo>
                      <a:pt x="1504" y="1876"/>
                      <a:pt x="1501" y="1888"/>
                      <a:pt x="1502" y="1894"/>
                    </a:cubicBezTo>
                    <a:cubicBezTo>
                      <a:pt x="1503" y="1902"/>
                      <a:pt x="1509" y="1909"/>
                      <a:pt x="1519" y="1907"/>
                    </a:cubicBezTo>
                    <a:cubicBezTo>
                      <a:pt x="1515" y="1905"/>
                      <a:pt x="1511" y="1899"/>
                      <a:pt x="1511" y="1894"/>
                    </a:cubicBezTo>
                    <a:cubicBezTo>
                      <a:pt x="1512" y="1896"/>
                      <a:pt x="1517" y="1902"/>
                      <a:pt x="1522" y="1905"/>
                    </a:cubicBezTo>
                    <a:close/>
                    <a:moveTo>
                      <a:pt x="1515" y="1979"/>
                    </a:moveTo>
                    <a:cubicBezTo>
                      <a:pt x="1512" y="1980"/>
                      <a:pt x="1510" y="1983"/>
                      <a:pt x="1511" y="1986"/>
                    </a:cubicBezTo>
                    <a:cubicBezTo>
                      <a:pt x="1512" y="1989"/>
                      <a:pt x="1515" y="1991"/>
                      <a:pt x="1518" y="1990"/>
                    </a:cubicBezTo>
                    <a:cubicBezTo>
                      <a:pt x="1521" y="1989"/>
                      <a:pt x="1523" y="1986"/>
                      <a:pt x="1522" y="1983"/>
                    </a:cubicBezTo>
                    <a:cubicBezTo>
                      <a:pt x="1521" y="1980"/>
                      <a:pt x="1518" y="1979"/>
                      <a:pt x="1515" y="1979"/>
                    </a:cubicBezTo>
                    <a:close/>
                    <a:moveTo>
                      <a:pt x="1505" y="1966"/>
                    </a:moveTo>
                    <a:cubicBezTo>
                      <a:pt x="1501" y="1967"/>
                      <a:pt x="1499" y="1971"/>
                      <a:pt x="1500" y="1974"/>
                    </a:cubicBezTo>
                    <a:cubicBezTo>
                      <a:pt x="1501" y="1978"/>
                      <a:pt x="1505" y="1980"/>
                      <a:pt x="1509" y="1979"/>
                    </a:cubicBezTo>
                    <a:cubicBezTo>
                      <a:pt x="1513" y="1978"/>
                      <a:pt x="1515" y="1974"/>
                      <a:pt x="1513" y="1970"/>
                    </a:cubicBezTo>
                    <a:cubicBezTo>
                      <a:pt x="1512" y="1967"/>
                      <a:pt x="1508" y="1964"/>
                      <a:pt x="1505" y="1966"/>
                    </a:cubicBezTo>
                    <a:close/>
                    <a:moveTo>
                      <a:pt x="1496" y="1946"/>
                    </a:moveTo>
                    <a:cubicBezTo>
                      <a:pt x="1491" y="1947"/>
                      <a:pt x="1488" y="1953"/>
                      <a:pt x="1489" y="1958"/>
                    </a:cubicBezTo>
                    <a:cubicBezTo>
                      <a:pt x="1491" y="1963"/>
                      <a:pt x="1496" y="1965"/>
                      <a:pt x="1501" y="1964"/>
                    </a:cubicBezTo>
                    <a:cubicBezTo>
                      <a:pt x="1506" y="1962"/>
                      <a:pt x="1509" y="1957"/>
                      <a:pt x="1507" y="1952"/>
                    </a:cubicBezTo>
                    <a:cubicBezTo>
                      <a:pt x="1506" y="1947"/>
                      <a:pt x="1501" y="1944"/>
                      <a:pt x="1496" y="1946"/>
                    </a:cubicBezTo>
                    <a:close/>
                    <a:moveTo>
                      <a:pt x="1461" y="1857"/>
                    </a:moveTo>
                    <a:cubicBezTo>
                      <a:pt x="1466" y="1854"/>
                      <a:pt x="1472" y="1855"/>
                      <a:pt x="1476" y="1860"/>
                    </a:cubicBezTo>
                    <a:cubicBezTo>
                      <a:pt x="1479" y="1864"/>
                      <a:pt x="1478" y="1871"/>
                      <a:pt x="1473" y="1874"/>
                    </a:cubicBezTo>
                    <a:cubicBezTo>
                      <a:pt x="1468" y="1877"/>
                      <a:pt x="1462" y="1876"/>
                      <a:pt x="1459" y="1871"/>
                    </a:cubicBezTo>
                    <a:cubicBezTo>
                      <a:pt x="1455" y="1867"/>
                      <a:pt x="1457" y="1860"/>
                      <a:pt x="1461" y="1857"/>
                    </a:cubicBezTo>
                    <a:close/>
                    <a:moveTo>
                      <a:pt x="1465" y="1841"/>
                    </a:moveTo>
                    <a:cubicBezTo>
                      <a:pt x="1468" y="1839"/>
                      <a:pt x="1472" y="1840"/>
                      <a:pt x="1474" y="1843"/>
                    </a:cubicBezTo>
                    <a:cubicBezTo>
                      <a:pt x="1476" y="1846"/>
                      <a:pt x="1476" y="1850"/>
                      <a:pt x="1473" y="1852"/>
                    </a:cubicBezTo>
                    <a:cubicBezTo>
                      <a:pt x="1470" y="1854"/>
                      <a:pt x="1466" y="1853"/>
                      <a:pt x="1463" y="1850"/>
                    </a:cubicBezTo>
                    <a:cubicBezTo>
                      <a:pt x="1461" y="1847"/>
                      <a:pt x="1462" y="1843"/>
                      <a:pt x="1465" y="1841"/>
                    </a:cubicBezTo>
                    <a:close/>
                    <a:moveTo>
                      <a:pt x="1635" y="1798"/>
                    </a:moveTo>
                    <a:cubicBezTo>
                      <a:pt x="1650" y="1796"/>
                      <a:pt x="1664" y="1791"/>
                      <a:pt x="1674" y="1781"/>
                    </a:cubicBezTo>
                    <a:cubicBezTo>
                      <a:pt x="1683" y="1772"/>
                      <a:pt x="1687" y="1757"/>
                      <a:pt x="1682" y="1744"/>
                    </a:cubicBezTo>
                    <a:cubicBezTo>
                      <a:pt x="1679" y="1737"/>
                      <a:pt x="1673" y="1730"/>
                      <a:pt x="1667" y="1726"/>
                    </a:cubicBezTo>
                    <a:cubicBezTo>
                      <a:pt x="1659" y="1722"/>
                      <a:pt x="1652" y="1720"/>
                      <a:pt x="1643" y="1719"/>
                    </a:cubicBezTo>
                    <a:cubicBezTo>
                      <a:pt x="1634" y="1719"/>
                      <a:pt x="1627" y="1720"/>
                      <a:pt x="1619" y="1723"/>
                    </a:cubicBezTo>
                    <a:cubicBezTo>
                      <a:pt x="1616" y="1725"/>
                      <a:pt x="1613" y="1726"/>
                      <a:pt x="1609" y="1728"/>
                    </a:cubicBezTo>
                    <a:cubicBezTo>
                      <a:pt x="1600" y="1734"/>
                      <a:pt x="1594" y="1739"/>
                      <a:pt x="1588" y="1748"/>
                    </a:cubicBezTo>
                    <a:cubicBezTo>
                      <a:pt x="1579" y="1760"/>
                      <a:pt x="1574" y="1770"/>
                      <a:pt x="1573" y="1785"/>
                    </a:cubicBezTo>
                    <a:cubicBezTo>
                      <a:pt x="1573" y="1786"/>
                      <a:pt x="1573" y="1787"/>
                      <a:pt x="1573" y="1788"/>
                    </a:cubicBezTo>
                    <a:cubicBezTo>
                      <a:pt x="1568" y="1779"/>
                      <a:pt x="1560" y="1771"/>
                      <a:pt x="1551" y="1766"/>
                    </a:cubicBezTo>
                    <a:cubicBezTo>
                      <a:pt x="1540" y="1760"/>
                      <a:pt x="1527" y="1757"/>
                      <a:pt x="1515" y="1761"/>
                    </a:cubicBezTo>
                    <a:cubicBezTo>
                      <a:pt x="1511" y="1763"/>
                      <a:pt x="1506" y="1765"/>
                      <a:pt x="1501" y="1770"/>
                    </a:cubicBezTo>
                    <a:cubicBezTo>
                      <a:pt x="1506" y="1766"/>
                      <a:pt x="1511" y="1764"/>
                      <a:pt x="1516" y="1763"/>
                    </a:cubicBezTo>
                    <a:cubicBezTo>
                      <a:pt x="1528" y="1760"/>
                      <a:pt x="1539" y="1763"/>
                      <a:pt x="1549" y="1769"/>
                    </a:cubicBezTo>
                    <a:cubicBezTo>
                      <a:pt x="1557" y="1774"/>
                      <a:pt x="1562" y="1780"/>
                      <a:pt x="1566" y="1786"/>
                    </a:cubicBezTo>
                    <a:cubicBezTo>
                      <a:pt x="1574" y="1799"/>
                      <a:pt x="1576" y="1811"/>
                      <a:pt x="1582" y="1824"/>
                    </a:cubicBezTo>
                    <a:cubicBezTo>
                      <a:pt x="1583" y="1825"/>
                      <a:pt x="1583" y="1825"/>
                      <a:pt x="1583" y="1825"/>
                    </a:cubicBezTo>
                    <a:cubicBezTo>
                      <a:pt x="1587" y="1832"/>
                      <a:pt x="1591" y="1838"/>
                      <a:pt x="1596" y="1844"/>
                    </a:cubicBezTo>
                    <a:cubicBezTo>
                      <a:pt x="1598" y="1846"/>
                      <a:pt x="1611" y="1859"/>
                      <a:pt x="1613" y="1858"/>
                    </a:cubicBezTo>
                    <a:cubicBezTo>
                      <a:pt x="1614" y="1857"/>
                      <a:pt x="1605" y="1848"/>
                      <a:pt x="1604" y="1846"/>
                    </a:cubicBezTo>
                    <a:cubicBezTo>
                      <a:pt x="1597" y="1839"/>
                      <a:pt x="1592" y="1831"/>
                      <a:pt x="1587" y="1823"/>
                    </a:cubicBezTo>
                    <a:cubicBezTo>
                      <a:pt x="1586" y="1821"/>
                      <a:pt x="1586" y="1821"/>
                      <a:pt x="1586" y="1821"/>
                    </a:cubicBezTo>
                    <a:cubicBezTo>
                      <a:pt x="1580" y="1809"/>
                      <a:pt x="1577" y="1799"/>
                      <a:pt x="1577" y="1785"/>
                    </a:cubicBezTo>
                    <a:cubicBezTo>
                      <a:pt x="1578" y="1770"/>
                      <a:pt x="1585" y="1753"/>
                      <a:pt x="1599" y="1744"/>
                    </a:cubicBezTo>
                    <a:cubicBezTo>
                      <a:pt x="1606" y="1739"/>
                      <a:pt x="1620" y="1737"/>
                      <a:pt x="1626" y="1746"/>
                    </a:cubicBezTo>
                    <a:cubicBezTo>
                      <a:pt x="1628" y="1749"/>
                      <a:pt x="1628" y="1753"/>
                      <a:pt x="1626" y="1755"/>
                    </a:cubicBezTo>
                    <a:cubicBezTo>
                      <a:pt x="1624" y="1758"/>
                      <a:pt x="1621" y="1758"/>
                      <a:pt x="1618" y="1757"/>
                    </a:cubicBezTo>
                    <a:cubicBezTo>
                      <a:pt x="1615" y="1756"/>
                      <a:pt x="1614" y="1754"/>
                      <a:pt x="1614" y="1752"/>
                    </a:cubicBezTo>
                    <a:cubicBezTo>
                      <a:pt x="1613" y="1749"/>
                      <a:pt x="1616" y="1746"/>
                      <a:pt x="1619" y="1747"/>
                    </a:cubicBezTo>
                    <a:cubicBezTo>
                      <a:pt x="1620" y="1748"/>
                      <a:pt x="1622" y="1749"/>
                      <a:pt x="1622" y="1750"/>
                    </a:cubicBezTo>
                    <a:cubicBezTo>
                      <a:pt x="1623" y="1749"/>
                      <a:pt x="1623" y="1746"/>
                      <a:pt x="1621" y="1745"/>
                    </a:cubicBezTo>
                    <a:cubicBezTo>
                      <a:pt x="1618" y="1743"/>
                      <a:pt x="1614" y="1744"/>
                      <a:pt x="1611" y="1746"/>
                    </a:cubicBezTo>
                    <a:cubicBezTo>
                      <a:pt x="1607" y="1750"/>
                      <a:pt x="1608" y="1757"/>
                      <a:pt x="1611" y="1761"/>
                    </a:cubicBezTo>
                    <a:cubicBezTo>
                      <a:pt x="1614" y="1764"/>
                      <a:pt x="1619" y="1766"/>
                      <a:pt x="1623" y="1766"/>
                    </a:cubicBezTo>
                    <a:cubicBezTo>
                      <a:pt x="1627" y="1765"/>
                      <a:pt x="1630" y="1763"/>
                      <a:pt x="1633" y="1759"/>
                    </a:cubicBezTo>
                    <a:cubicBezTo>
                      <a:pt x="1635" y="1755"/>
                      <a:pt x="1636" y="1749"/>
                      <a:pt x="1633" y="1744"/>
                    </a:cubicBezTo>
                    <a:cubicBezTo>
                      <a:pt x="1625" y="1734"/>
                      <a:pt x="1611" y="1734"/>
                      <a:pt x="1601" y="1740"/>
                    </a:cubicBezTo>
                    <a:cubicBezTo>
                      <a:pt x="1597" y="1742"/>
                      <a:pt x="1595" y="1745"/>
                      <a:pt x="1592" y="1748"/>
                    </a:cubicBezTo>
                    <a:cubicBezTo>
                      <a:pt x="1600" y="1738"/>
                      <a:pt x="1608" y="1731"/>
                      <a:pt x="1620" y="1726"/>
                    </a:cubicBezTo>
                    <a:cubicBezTo>
                      <a:pt x="1628" y="1722"/>
                      <a:pt x="1634" y="1721"/>
                      <a:pt x="1643" y="1721"/>
                    </a:cubicBezTo>
                    <a:cubicBezTo>
                      <a:pt x="1652" y="1721"/>
                      <a:pt x="1658" y="1723"/>
                      <a:pt x="1666" y="1728"/>
                    </a:cubicBezTo>
                    <a:cubicBezTo>
                      <a:pt x="1670" y="1730"/>
                      <a:pt x="1673" y="1732"/>
                      <a:pt x="1676" y="1736"/>
                    </a:cubicBezTo>
                    <a:cubicBezTo>
                      <a:pt x="1676" y="1736"/>
                      <a:pt x="1676" y="1736"/>
                      <a:pt x="1676" y="1736"/>
                    </a:cubicBezTo>
                    <a:cubicBezTo>
                      <a:pt x="1666" y="1728"/>
                      <a:pt x="1652" y="1730"/>
                      <a:pt x="1649" y="1747"/>
                    </a:cubicBezTo>
                    <a:cubicBezTo>
                      <a:pt x="1647" y="1760"/>
                      <a:pt x="1661" y="1781"/>
                      <a:pt x="1635" y="1798"/>
                    </a:cubicBezTo>
                    <a:close/>
                    <a:moveTo>
                      <a:pt x="1517" y="1764"/>
                    </a:moveTo>
                    <a:cubicBezTo>
                      <a:pt x="1522" y="1778"/>
                      <a:pt x="1502" y="1784"/>
                      <a:pt x="1496" y="1787"/>
                    </a:cubicBezTo>
                    <a:cubicBezTo>
                      <a:pt x="1491" y="1790"/>
                      <a:pt x="1488" y="1792"/>
                      <a:pt x="1487" y="1797"/>
                    </a:cubicBezTo>
                    <a:cubicBezTo>
                      <a:pt x="1485" y="1791"/>
                      <a:pt x="1486" y="1776"/>
                      <a:pt x="1489" y="1769"/>
                    </a:cubicBezTo>
                    <a:cubicBezTo>
                      <a:pt x="1493" y="1760"/>
                      <a:pt x="1503" y="1754"/>
                      <a:pt x="1514" y="1760"/>
                    </a:cubicBezTo>
                    <a:cubicBezTo>
                      <a:pt x="1508" y="1761"/>
                      <a:pt x="1501" y="1767"/>
                      <a:pt x="1500" y="1772"/>
                    </a:cubicBezTo>
                    <a:cubicBezTo>
                      <a:pt x="1502" y="1770"/>
                      <a:pt x="1509" y="1765"/>
                      <a:pt x="1517" y="1764"/>
                    </a:cubicBezTo>
                    <a:close/>
                    <a:moveTo>
                      <a:pt x="1704" y="2005"/>
                    </a:moveTo>
                    <a:cubicBezTo>
                      <a:pt x="1683" y="2008"/>
                      <a:pt x="1669" y="2005"/>
                      <a:pt x="1649" y="2004"/>
                    </a:cubicBezTo>
                    <a:cubicBezTo>
                      <a:pt x="1640" y="2004"/>
                      <a:pt x="1631" y="2005"/>
                      <a:pt x="1623" y="2012"/>
                    </a:cubicBezTo>
                    <a:cubicBezTo>
                      <a:pt x="1617" y="2018"/>
                      <a:pt x="1614" y="2026"/>
                      <a:pt x="1616" y="2034"/>
                    </a:cubicBezTo>
                    <a:cubicBezTo>
                      <a:pt x="1618" y="2041"/>
                      <a:pt x="1623" y="2047"/>
                      <a:pt x="1631" y="2048"/>
                    </a:cubicBezTo>
                    <a:cubicBezTo>
                      <a:pt x="1635" y="2049"/>
                      <a:pt x="1639" y="2048"/>
                      <a:pt x="1643" y="2045"/>
                    </a:cubicBezTo>
                    <a:cubicBezTo>
                      <a:pt x="1648" y="2041"/>
                      <a:pt x="1650" y="2033"/>
                      <a:pt x="1645" y="2029"/>
                    </a:cubicBezTo>
                    <a:cubicBezTo>
                      <a:pt x="1642" y="2026"/>
                      <a:pt x="1638" y="2025"/>
                      <a:pt x="1634" y="2028"/>
                    </a:cubicBezTo>
                    <a:cubicBezTo>
                      <a:pt x="1630" y="2030"/>
                      <a:pt x="1629" y="2036"/>
                      <a:pt x="1632" y="2039"/>
                    </a:cubicBezTo>
                    <a:cubicBezTo>
                      <a:pt x="1635" y="2043"/>
                      <a:pt x="1640" y="2044"/>
                      <a:pt x="1644" y="2042"/>
                    </a:cubicBezTo>
                    <a:cubicBezTo>
                      <a:pt x="1645" y="2041"/>
                      <a:pt x="1646" y="2040"/>
                      <a:pt x="1646" y="2040"/>
                    </a:cubicBezTo>
                    <a:cubicBezTo>
                      <a:pt x="1645" y="2041"/>
                      <a:pt x="1644" y="2043"/>
                      <a:pt x="1642" y="2044"/>
                    </a:cubicBezTo>
                    <a:cubicBezTo>
                      <a:pt x="1639" y="2046"/>
                      <a:pt x="1635" y="2047"/>
                      <a:pt x="1631" y="2046"/>
                    </a:cubicBezTo>
                    <a:cubicBezTo>
                      <a:pt x="1625" y="2045"/>
                      <a:pt x="1620" y="2040"/>
                      <a:pt x="1619" y="2034"/>
                    </a:cubicBezTo>
                    <a:cubicBezTo>
                      <a:pt x="1617" y="2026"/>
                      <a:pt x="1620" y="2020"/>
                      <a:pt x="1626" y="2015"/>
                    </a:cubicBezTo>
                    <a:cubicBezTo>
                      <a:pt x="1633" y="2009"/>
                      <a:pt x="1641" y="2008"/>
                      <a:pt x="1649" y="2009"/>
                    </a:cubicBezTo>
                    <a:cubicBezTo>
                      <a:pt x="1670" y="2009"/>
                      <a:pt x="1683" y="2013"/>
                      <a:pt x="1704" y="2010"/>
                    </a:cubicBezTo>
                    <a:cubicBezTo>
                      <a:pt x="1724" y="2006"/>
                      <a:pt x="1742" y="1998"/>
                      <a:pt x="1755" y="1983"/>
                    </a:cubicBezTo>
                    <a:cubicBezTo>
                      <a:pt x="1767" y="1969"/>
                      <a:pt x="1771" y="1953"/>
                      <a:pt x="1764" y="1935"/>
                    </a:cubicBezTo>
                    <a:cubicBezTo>
                      <a:pt x="1757" y="1919"/>
                      <a:pt x="1741" y="1908"/>
                      <a:pt x="1724" y="1909"/>
                    </a:cubicBezTo>
                    <a:cubicBezTo>
                      <a:pt x="1724" y="1909"/>
                      <a:pt x="1724" y="1909"/>
                      <a:pt x="1724" y="1909"/>
                    </a:cubicBezTo>
                    <a:cubicBezTo>
                      <a:pt x="1731" y="1913"/>
                      <a:pt x="1738" y="1921"/>
                      <a:pt x="1739" y="1931"/>
                    </a:cubicBezTo>
                    <a:cubicBezTo>
                      <a:pt x="1740" y="1948"/>
                      <a:pt x="1729" y="1959"/>
                      <a:pt x="1713" y="1961"/>
                    </a:cubicBezTo>
                    <a:cubicBezTo>
                      <a:pt x="1683" y="1965"/>
                      <a:pt x="1687" y="2001"/>
                      <a:pt x="1720" y="1997"/>
                    </a:cubicBezTo>
                    <a:cubicBezTo>
                      <a:pt x="1736" y="1995"/>
                      <a:pt x="1749" y="1981"/>
                      <a:pt x="1753" y="1969"/>
                    </a:cubicBezTo>
                    <a:cubicBezTo>
                      <a:pt x="1762" y="1944"/>
                      <a:pt x="1750" y="1911"/>
                      <a:pt x="1724" y="1909"/>
                    </a:cubicBezTo>
                    <a:cubicBezTo>
                      <a:pt x="1741" y="1910"/>
                      <a:pt x="1755" y="1921"/>
                      <a:pt x="1761" y="1936"/>
                    </a:cubicBezTo>
                    <a:cubicBezTo>
                      <a:pt x="1767" y="1953"/>
                      <a:pt x="1763" y="1967"/>
                      <a:pt x="1752" y="1980"/>
                    </a:cubicBezTo>
                    <a:cubicBezTo>
                      <a:pt x="1739" y="1994"/>
                      <a:pt x="1722" y="2002"/>
                      <a:pt x="1704" y="2005"/>
                    </a:cubicBezTo>
                    <a:close/>
                    <a:moveTo>
                      <a:pt x="1621" y="1864"/>
                    </a:moveTo>
                    <a:cubicBezTo>
                      <a:pt x="1608" y="1832"/>
                      <a:pt x="1623" y="1807"/>
                      <a:pt x="1622" y="1790"/>
                    </a:cubicBezTo>
                    <a:cubicBezTo>
                      <a:pt x="1622" y="1772"/>
                      <a:pt x="1600" y="1773"/>
                      <a:pt x="1597" y="1792"/>
                    </a:cubicBezTo>
                    <a:cubicBezTo>
                      <a:pt x="1593" y="1814"/>
                      <a:pt x="1605" y="1843"/>
                      <a:pt x="1621" y="1864"/>
                    </a:cubicBezTo>
                    <a:close/>
                    <a:moveTo>
                      <a:pt x="1651" y="1895"/>
                    </a:moveTo>
                    <a:cubicBezTo>
                      <a:pt x="1636" y="1901"/>
                      <a:pt x="1625" y="1912"/>
                      <a:pt x="1620" y="1927"/>
                    </a:cubicBezTo>
                    <a:cubicBezTo>
                      <a:pt x="1616" y="1939"/>
                      <a:pt x="1617" y="1955"/>
                      <a:pt x="1628" y="1962"/>
                    </a:cubicBezTo>
                    <a:cubicBezTo>
                      <a:pt x="1624" y="1967"/>
                      <a:pt x="1615" y="1966"/>
                      <a:pt x="1610" y="1960"/>
                    </a:cubicBezTo>
                    <a:cubicBezTo>
                      <a:pt x="1604" y="1953"/>
                      <a:pt x="1603" y="1940"/>
                      <a:pt x="1612" y="1931"/>
                    </a:cubicBezTo>
                    <a:cubicBezTo>
                      <a:pt x="1603" y="1924"/>
                      <a:pt x="1622" y="1897"/>
                      <a:pt x="1651" y="1895"/>
                    </a:cubicBezTo>
                    <a:close/>
                    <a:moveTo>
                      <a:pt x="1786" y="1924"/>
                    </a:moveTo>
                    <a:cubicBezTo>
                      <a:pt x="1788" y="1913"/>
                      <a:pt x="1786" y="1897"/>
                      <a:pt x="1782" y="1888"/>
                    </a:cubicBezTo>
                    <a:cubicBezTo>
                      <a:pt x="1776" y="1877"/>
                      <a:pt x="1762" y="1864"/>
                      <a:pt x="1749" y="1866"/>
                    </a:cubicBezTo>
                    <a:cubicBezTo>
                      <a:pt x="1747" y="1852"/>
                      <a:pt x="1738" y="1843"/>
                      <a:pt x="1729" y="1836"/>
                    </a:cubicBezTo>
                    <a:cubicBezTo>
                      <a:pt x="1717" y="1825"/>
                      <a:pt x="1705" y="1811"/>
                      <a:pt x="1710" y="1798"/>
                    </a:cubicBezTo>
                    <a:cubicBezTo>
                      <a:pt x="1697" y="1809"/>
                      <a:pt x="1699" y="1832"/>
                      <a:pt x="1707" y="1845"/>
                    </a:cubicBezTo>
                    <a:cubicBezTo>
                      <a:pt x="1718" y="1864"/>
                      <a:pt x="1732" y="1868"/>
                      <a:pt x="1753" y="1879"/>
                    </a:cubicBezTo>
                    <a:cubicBezTo>
                      <a:pt x="1764" y="1885"/>
                      <a:pt x="1783" y="1906"/>
                      <a:pt x="1786" y="1924"/>
                    </a:cubicBezTo>
                    <a:close/>
                    <a:moveTo>
                      <a:pt x="1662" y="1895"/>
                    </a:moveTo>
                    <a:cubicBezTo>
                      <a:pt x="1648" y="1898"/>
                      <a:pt x="1647" y="1920"/>
                      <a:pt x="1650" y="1933"/>
                    </a:cubicBezTo>
                    <a:cubicBezTo>
                      <a:pt x="1655" y="1948"/>
                      <a:pt x="1664" y="1964"/>
                      <a:pt x="1656" y="1980"/>
                    </a:cubicBezTo>
                    <a:cubicBezTo>
                      <a:pt x="1651" y="1988"/>
                      <a:pt x="1642" y="1994"/>
                      <a:pt x="1633" y="1993"/>
                    </a:cubicBezTo>
                    <a:cubicBezTo>
                      <a:pt x="1627" y="1993"/>
                      <a:pt x="1623" y="1989"/>
                      <a:pt x="1622" y="1983"/>
                    </a:cubicBezTo>
                    <a:cubicBezTo>
                      <a:pt x="1625" y="1987"/>
                      <a:pt x="1633" y="1988"/>
                      <a:pt x="1638" y="1984"/>
                    </a:cubicBezTo>
                    <a:cubicBezTo>
                      <a:pt x="1643" y="1980"/>
                      <a:pt x="1643" y="1972"/>
                      <a:pt x="1640" y="1966"/>
                    </a:cubicBezTo>
                    <a:cubicBezTo>
                      <a:pt x="1635" y="1953"/>
                      <a:pt x="1627" y="1942"/>
                      <a:pt x="1627" y="1928"/>
                    </a:cubicBezTo>
                    <a:cubicBezTo>
                      <a:pt x="1627" y="1911"/>
                      <a:pt x="1641" y="1894"/>
                      <a:pt x="1662" y="1895"/>
                    </a:cubicBezTo>
                    <a:close/>
                    <a:moveTo>
                      <a:pt x="1540" y="1832"/>
                    </a:moveTo>
                    <a:cubicBezTo>
                      <a:pt x="1532" y="1818"/>
                      <a:pt x="1510" y="1806"/>
                      <a:pt x="1493" y="1807"/>
                    </a:cubicBezTo>
                    <a:cubicBezTo>
                      <a:pt x="1476" y="1809"/>
                      <a:pt x="1472" y="1825"/>
                      <a:pt x="1491" y="1827"/>
                    </a:cubicBezTo>
                    <a:cubicBezTo>
                      <a:pt x="1506" y="1829"/>
                      <a:pt x="1529" y="1822"/>
                      <a:pt x="1540" y="1832"/>
                    </a:cubicBezTo>
                    <a:close/>
                    <a:moveTo>
                      <a:pt x="1551" y="1854"/>
                    </a:moveTo>
                    <a:cubicBezTo>
                      <a:pt x="1552" y="1857"/>
                      <a:pt x="1555" y="1859"/>
                      <a:pt x="1558" y="1860"/>
                    </a:cubicBezTo>
                    <a:cubicBezTo>
                      <a:pt x="1561" y="1861"/>
                      <a:pt x="1566" y="1860"/>
                      <a:pt x="1569" y="1856"/>
                    </a:cubicBezTo>
                    <a:cubicBezTo>
                      <a:pt x="1573" y="1852"/>
                      <a:pt x="1572" y="1846"/>
                      <a:pt x="1569" y="1842"/>
                    </a:cubicBezTo>
                    <a:cubicBezTo>
                      <a:pt x="1563" y="1836"/>
                      <a:pt x="1558" y="1840"/>
                      <a:pt x="1553" y="1840"/>
                    </a:cubicBezTo>
                    <a:cubicBezTo>
                      <a:pt x="1547" y="1839"/>
                      <a:pt x="1543" y="1833"/>
                      <a:pt x="1542" y="1826"/>
                    </a:cubicBezTo>
                    <a:cubicBezTo>
                      <a:pt x="1541" y="1817"/>
                      <a:pt x="1544" y="1809"/>
                      <a:pt x="1553" y="1806"/>
                    </a:cubicBezTo>
                    <a:cubicBezTo>
                      <a:pt x="1557" y="1804"/>
                      <a:pt x="1563" y="1804"/>
                      <a:pt x="1565" y="1809"/>
                    </a:cubicBezTo>
                    <a:cubicBezTo>
                      <a:pt x="1560" y="1808"/>
                      <a:pt x="1554" y="1813"/>
                      <a:pt x="1558" y="1820"/>
                    </a:cubicBezTo>
                    <a:cubicBezTo>
                      <a:pt x="1559" y="1823"/>
                      <a:pt x="1566" y="1828"/>
                      <a:pt x="1573" y="1833"/>
                    </a:cubicBezTo>
                    <a:cubicBezTo>
                      <a:pt x="1580" y="1838"/>
                      <a:pt x="1586" y="1843"/>
                      <a:pt x="1588" y="1850"/>
                    </a:cubicBezTo>
                    <a:cubicBezTo>
                      <a:pt x="1592" y="1864"/>
                      <a:pt x="1582" y="1879"/>
                      <a:pt x="1568" y="1880"/>
                    </a:cubicBezTo>
                    <a:cubicBezTo>
                      <a:pt x="1560" y="1881"/>
                      <a:pt x="1554" y="1878"/>
                      <a:pt x="1548" y="1873"/>
                    </a:cubicBezTo>
                    <a:cubicBezTo>
                      <a:pt x="1542" y="1868"/>
                      <a:pt x="1529" y="1852"/>
                      <a:pt x="1520" y="1852"/>
                    </a:cubicBezTo>
                    <a:cubicBezTo>
                      <a:pt x="1513" y="1852"/>
                      <a:pt x="1509" y="1857"/>
                      <a:pt x="1510" y="1861"/>
                    </a:cubicBezTo>
                    <a:cubicBezTo>
                      <a:pt x="1505" y="1860"/>
                      <a:pt x="1502" y="1852"/>
                      <a:pt x="1505" y="1846"/>
                    </a:cubicBezTo>
                    <a:cubicBezTo>
                      <a:pt x="1510" y="1835"/>
                      <a:pt x="1527" y="1830"/>
                      <a:pt x="1540" y="1838"/>
                    </a:cubicBezTo>
                    <a:cubicBezTo>
                      <a:pt x="1545" y="1841"/>
                      <a:pt x="1547" y="1847"/>
                      <a:pt x="1551" y="1854"/>
                    </a:cubicBezTo>
                    <a:close/>
                    <a:moveTo>
                      <a:pt x="1553" y="1854"/>
                    </a:moveTo>
                    <a:cubicBezTo>
                      <a:pt x="1556" y="1858"/>
                      <a:pt x="1561" y="1860"/>
                      <a:pt x="1565" y="1857"/>
                    </a:cubicBezTo>
                    <a:cubicBezTo>
                      <a:pt x="1573" y="1853"/>
                      <a:pt x="1569" y="1842"/>
                      <a:pt x="1562" y="1841"/>
                    </a:cubicBezTo>
                    <a:cubicBezTo>
                      <a:pt x="1556" y="1840"/>
                      <a:pt x="1553" y="1843"/>
                      <a:pt x="1546" y="1839"/>
                    </a:cubicBezTo>
                    <a:cubicBezTo>
                      <a:pt x="1551" y="1845"/>
                      <a:pt x="1550" y="1848"/>
                      <a:pt x="1553" y="1854"/>
                    </a:cubicBezTo>
                    <a:close/>
                    <a:moveTo>
                      <a:pt x="1582" y="1877"/>
                    </a:moveTo>
                    <a:cubicBezTo>
                      <a:pt x="1589" y="1873"/>
                      <a:pt x="1593" y="1863"/>
                      <a:pt x="1592" y="1857"/>
                    </a:cubicBezTo>
                    <a:cubicBezTo>
                      <a:pt x="1600" y="1854"/>
                      <a:pt x="1611" y="1868"/>
                      <a:pt x="1603" y="1878"/>
                    </a:cubicBezTo>
                    <a:cubicBezTo>
                      <a:pt x="1598" y="1885"/>
                      <a:pt x="1586" y="1884"/>
                      <a:pt x="1582" y="1877"/>
                    </a:cubicBezTo>
                    <a:close/>
                    <a:moveTo>
                      <a:pt x="1814" y="1746"/>
                    </a:moveTo>
                    <a:cubicBezTo>
                      <a:pt x="1799" y="1766"/>
                      <a:pt x="1814" y="1786"/>
                      <a:pt x="1823" y="1795"/>
                    </a:cubicBezTo>
                    <a:cubicBezTo>
                      <a:pt x="1833" y="1805"/>
                      <a:pt x="1847" y="1813"/>
                      <a:pt x="1847" y="1829"/>
                    </a:cubicBezTo>
                    <a:cubicBezTo>
                      <a:pt x="1847" y="1838"/>
                      <a:pt x="1843" y="1846"/>
                      <a:pt x="1835" y="1850"/>
                    </a:cubicBezTo>
                    <a:cubicBezTo>
                      <a:pt x="1831" y="1852"/>
                      <a:pt x="1825" y="1851"/>
                      <a:pt x="1822" y="1847"/>
                    </a:cubicBezTo>
                    <a:cubicBezTo>
                      <a:pt x="1826" y="1848"/>
                      <a:pt x="1833" y="1846"/>
                      <a:pt x="1835" y="1840"/>
                    </a:cubicBezTo>
                    <a:cubicBezTo>
                      <a:pt x="1837" y="1835"/>
                      <a:pt x="1834" y="1829"/>
                      <a:pt x="1829" y="1825"/>
                    </a:cubicBezTo>
                    <a:cubicBezTo>
                      <a:pt x="1816" y="1815"/>
                      <a:pt x="1805" y="1803"/>
                      <a:pt x="1800" y="1791"/>
                    </a:cubicBezTo>
                    <a:cubicBezTo>
                      <a:pt x="1795" y="1777"/>
                      <a:pt x="1798" y="1756"/>
                      <a:pt x="1814" y="1746"/>
                    </a:cubicBezTo>
                    <a:close/>
                    <a:moveTo>
                      <a:pt x="1968" y="1938"/>
                    </a:moveTo>
                    <a:cubicBezTo>
                      <a:pt x="1970" y="1940"/>
                      <a:pt x="1971" y="1942"/>
                      <a:pt x="1971" y="1944"/>
                    </a:cubicBezTo>
                    <a:cubicBezTo>
                      <a:pt x="1971" y="1947"/>
                      <a:pt x="1969" y="1950"/>
                      <a:pt x="1966" y="1952"/>
                    </a:cubicBezTo>
                    <a:cubicBezTo>
                      <a:pt x="1961" y="1953"/>
                      <a:pt x="1958" y="1951"/>
                      <a:pt x="1956" y="1948"/>
                    </a:cubicBezTo>
                    <a:cubicBezTo>
                      <a:pt x="1953" y="1943"/>
                      <a:pt x="1957" y="1940"/>
                      <a:pt x="1958" y="1936"/>
                    </a:cubicBezTo>
                    <a:cubicBezTo>
                      <a:pt x="1959" y="1932"/>
                      <a:pt x="1955" y="1927"/>
                      <a:pt x="1950" y="1925"/>
                    </a:cubicBezTo>
                    <a:cubicBezTo>
                      <a:pt x="1944" y="1922"/>
                      <a:pt x="1938" y="1923"/>
                      <a:pt x="1933" y="1928"/>
                    </a:cubicBezTo>
                    <a:cubicBezTo>
                      <a:pt x="1931" y="1931"/>
                      <a:pt x="1930" y="1935"/>
                      <a:pt x="1933" y="1938"/>
                    </a:cubicBezTo>
                    <a:cubicBezTo>
                      <a:pt x="1933" y="1934"/>
                      <a:pt x="1938" y="1931"/>
                      <a:pt x="1942" y="1935"/>
                    </a:cubicBezTo>
                    <a:cubicBezTo>
                      <a:pt x="1944" y="1937"/>
                      <a:pt x="1946" y="1943"/>
                      <a:pt x="1948" y="1949"/>
                    </a:cubicBezTo>
                    <a:cubicBezTo>
                      <a:pt x="1950" y="1955"/>
                      <a:pt x="1953" y="1960"/>
                      <a:pt x="1957" y="1963"/>
                    </a:cubicBezTo>
                    <a:cubicBezTo>
                      <a:pt x="1966" y="1969"/>
                      <a:pt x="1979" y="1966"/>
                      <a:pt x="1983" y="1956"/>
                    </a:cubicBezTo>
                    <a:cubicBezTo>
                      <a:pt x="1985" y="1951"/>
                      <a:pt x="1984" y="1945"/>
                      <a:pt x="1982" y="1940"/>
                    </a:cubicBezTo>
                    <a:cubicBezTo>
                      <a:pt x="1981" y="1935"/>
                      <a:pt x="1972" y="1922"/>
                      <a:pt x="1974" y="1915"/>
                    </a:cubicBezTo>
                    <a:cubicBezTo>
                      <a:pt x="1975" y="1910"/>
                      <a:pt x="1980" y="1909"/>
                      <a:pt x="1983" y="1911"/>
                    </a:cubicBezTo>
                    <a:cubicBezTo>
                      <a:pt x="1983" y="1906"/>
                      <a:pt x="1978" y="1903"/>
                      <a:pt x="1973" y="1903"/>
                    </a:cubicBezTo>
                    <a:cubicBezTo>
                      <a:pt x="1964" y="1905"/>
                      <a:pt x="1957" y="1915"/>
                      <a:pt x="1960" y="1926"/>
                    </a:cubicBezTo>
                    <a:cubicBezTo>
                      <a:pt x="1961" y="1931"/>
                      <a:pt x="1964" y="1934"/>
                      <a:pt x="1968" y="1938"/>
                    </a:cubicBezTo>
                    <a:close/>
                    <a:moveTo>
                      <a:pt x="1943" y="2093"/>
                    </a:moveTo>
                    <a:cubicBezTo>
                      <a:pt x="1934" y="2078"/>
                      <a:pt x="1919" y="2077"/>
                      <a:pt x="1914" y="2074"/>
                    </a:cubicBezTo>
                    <a:cubicBezTo>
                      <a:pt x="1908" y="2071"/>
                      <a:pt x="1912" y="2064"/>
                      <a:pt x="1919" y="2066"/>
                    </a:cubicBezTo>
                    <a:cubicBezTo>
                      <a:pt x="1927" y="2068"/>
                      <a:pt x="1939" y="2079"/>
                      <a:pt x="1943" y="2093"/>
                    </a:cubicBezTo>
                    <a:close/>
                    <a:moveTo>
                      <a:pt x="1894" y="2048"/>
                    </a:moveTo>
                    <a:cubicBezTo>
                      <a:pt x="1896" y="2047"/>
                      <a:pt x="1897" y="2047"/>
                      <a:pt x="1898" y="2048"/>
                    </a:cubicBezTo>
                    <a:cubicBezTo>
                      <a:pt x="1900" y="2049"/>
                      <a:pt x="1901" y="2051"/>
                      <a:pt x="1900" y="2053"/>
                    </a:cubicBezTo>
                    <a:cubicBezTo>
                      <a:pt x="1900" y="2056"/>
                      <a:pt x="1898" y="2057"/>
                      <a:pt x="1896" y="2057"/>
                    </a:cubicBezTo>
                    <a:cubicBezTo>
                      <a:pt x="1892" y="2057"/>
                      <a:pt x="1892" y="2054"/>
                      <a:pt x="1890" y="2053"/>
                    </a:cubicBezTo>
                    <a:cubicBezTo>
                      <a:pt x="1888" y="2051"/>
                      <a:pt x="1885" y="2051"/>
                      <a:pt x="1883" y="2053"/>
                    </a:cubicBezTo>
                    <a:cubicBezTo>
                      <a:pt x="1880" y="2056"/>
                      <a:pt x="1878" y="2059"/>
                      <a:pt x="1879" y="2063"/>
                    </a:cubicBezTo>
                    <a:cubicBezTo>
                      <a:pt x="1880" y="2065"/>
                      <a:pt x="1882" y="2067"/>
                      <a:pt x="1885" y="2066"/>
                    </a:cubicBezTo>
                    <a:cubicBezTo>
                      <a:pt x="1883" y="2065"/>
                      <a:pt x="1882" y="2061"/>
                      <a:pt x="1885" y="2060"/>
                    </a:cubicBezTo>
                    <a:cubicBezTo>
                      <a:pt x="1887" y="2060"/>
                      <a:pt x="1891" y="2061"/>
                      <a:pt x="1894" y="2061"/>
                    </a:cubicBezTo>
                    <a:cubicBezTo>
                      <a:pt x="1898" y="2062"/>
                      <a:pt x="1901" y="2062"/>
                      <a:pt x="1904" y="2061"/>
                    </a:cubicBezTo>
                    <a:cubicBezTo>
                      <a:pt x="1910" y="2058"/>
                      <a:pt x="1911" y="2050"/>
                      <a:pt x="1908" y="2045"/>
                    </a:cubicBezTo>
                    <a:cubicBezTo>
                      <a:pt x="1905" y="2043"/>
                      <a:pt x="1903" y="2042"/>
                      <a:pt x="1899" y="2041"/>
                    </a:cubicBezTo>
                    <a:cubicBezTo>
                      <a:pt x="1896" y="2041"/>
                      <a:pt x="1887" y="2042"/>
                      <a:pt x="1884" y="2039"/>
                    </a:cubicBezTo>
                    <a:cubicBezTo>
                      <a:pt x="1882" y="2036"/>
                      <a:pt x="1882" y="2034"/>
                      <a:pt x="1884" y="2033"/>
                    </a:cubicBezTo>
                    <a:cubicBezTo>
                      <a:pt x="1882" y="2031"/>
                      <a:pt x="1879" y="2033"/>
                      <a:pt x="1878" y="2036"/>
                    </a:cubicBezTo>
                    <a:cubicBezTo>
                      <a:pt x="1876" y="2041"/>
                      <a:pt x="1879" y="2047"/>
                      <a:pt x="1886" y="2049"/>
                    </a:cubicBezTo>
                    <a:cubicBezTo>
                      <a:pt x="1888" y="2050"/>
                      <a:pt x="1891" y="2049"/>
                      <a:pt x="1894" y="2048"/>
                    </a:cubicBezTo>
                    <a:close/>
                    <a:moveTo>
                      <a:pt x="1895" y="2049"/>
                    </a:moveTo>
                    <a:cubicBezTo>
                      <a:pt x="1897" y="2048"/>
                      <a:pt x="1899" y="2049"/>
                      <a:pt x="1900" y="2051"/>
                    </a:cubicBezTo>
                    <a:cubicBezTo>
                      <a:pt x="1900" y="2055"/>
                      <a:pt x="1896" y="2057"/>
                      <a:pt x="1893" y="2055"/>
                    </a:cubicBezTo>
                    <a:cubicBezTo>
                      <a:pt x="1891" y="2054"/>
                      <a:pt x="1891" y="2052"/>
                      <a:pt x="1888" y="2051"/>
                    </a:cubicBezTo>
                    <a:cubicBezTo>
                      <a:pt x="1892" y="2051"/>
                      <a:pt x="1892" y="2049"/>
                      <a:pt x="1895" y="2049"/>
                    </a:cubicBezTo>
                    <a:close/>
                    <a:moveTo>
                      <a:pt x="1911" y="2051"/>
                    </a:moveTo>
                    <a:cubicBezTo>
                      <a:pt x="1912" y="2054"/>
                      <a:pt x="1910" y="2058"/>
                      <a:pt x="1907" y="2060"/>
                    </a:cubicBezTo>
                    <a:cubicBezTo>
                      <a:pt x="1909" y="2063"/>
                      <a:pt x="1917" y="2063"/>
                      <a:pt x="1918" y="2057"/>
                    </a:cubicBezTo>
                    <a:cubicBezTo>
                      <a:pt x="1918" y="2053"/>
                      <a:pt x="1914" y="2050"/>
                      <a:pt x="1911" y="2051"/>
                    </a:cubicBezTo>
                    <a:close/>
                    <a:moveTo>
                      <a:pt x="1919" y="2058"/>
                    </a:moveTo>
                    <a:cubicBezTo>
                      <a:pt x="1919" y="2058"/>
                      <a:pt x="1918" y="2059"/>
                      <a:pt x="1918" y="2060"/>
                    </a:cubicBezTo>
                    <a:cubicBezTo>
                      <a:pt x="1925" y="2062"/>
                      <a:pt x="1932" y="2067"/>
                      <a:pt x="1937" y="2074"/>
                    </a:cubicBezTo>
                    <a:cubicBezTo>
                      <a:pt x="1946" y="2086"/>
                      <a:pt x="1943" y="2100"/>
                      <a:pt x="1953" y="2119"/>
                    </a:cubicBezTo>
                    <a:cubicBezTo>
                      <a:pt x="1958" y="2128"/>
                      <a:pt x="1964" y="2134"/>
                      <a:pt x="1970" y="2138"/>
                    </a:cubicBezTo>
                    <a:cubicBezTo>
                      <a:pt x="1982" y="2148"/>
                      <a:pt x="2000" y="2152"/>
                      <a:pt x="2010" y="2165"/>
                    </a:cubicBezTo>
                    <a:cubicBezTo>
                      <a:pt x="2004" y="2161"/>
                      <a:pt x="1995" y="2163"/>
                      <a:pt x="1995" y="2173"/>
                    </a:cubicBezTo>
                    <a:cubicBezTo>
                      <a:pt x="1995" y="2180"/>
                      <a:pt x="2005" y="2190"/>
                      <a:pt x="1992" y="2202"/>
                    </a:cubicBezTo>
                    <a:cubicBezTo>
                      <a:pt x="2001" y="2199"/>
                      <a:pt x="2009" y="2195"/>
                      <a:pt x="2013" y="2187"/>
                    </a:cubicBezTo>
                    <a:cubicBezTo>
                      <a:pt x="2016" y="2182"/>
                      <a:pt x="2016" y="2177"/>
                      <a:pt x="2015" y="2172"/>
                    </a:cubicBezTo>
                    <a:cubicBezTo>
                      <a:pt x="2009" y="2149"/>
                      <a:pt x="1974" y="2146"/>
                      <a:pt x="1964" y="2129"/>
                    </a:cubicBezTo>
                    <a:cubicBezTo>
                      <a:pt x="1965" y="2130"/>
                      <a:pt x="1965" y="2131"/>
                      <a:pt x="1966" y="2131"/>
                    </a:cubicBezTo>
                    <a:cubicBezTo>
                      <a:pt x="1978" y="2146"/>
                      <a:pt x="2002" y="2145"/>
                      <a:pt x="2015" y="2131"/>
                    </a:cubicBezTo>
                    <a:cubicBezTo>
                      <a:pt x="2021" y="2124"/>
                      <a:pt x="2025" y="2114"/>
                      <a:pt x="2023" y="2103"/>
                    </a:cubicBezTo>
                    <a:cubicBezTo>
                      <a:pt x="2020" y="2092"/>
                      <a:pt x="2013" y="2082"/>
                      <a:pt x="2002" y="2078"/>
                    </a:cubicBezTo>
                    <a:cubicBezTo>
                      <a:pt x="1990" y="2074"/>
                      <a:pt x="1978" y="2076"/>
                      <a:pt x="1971" y="2087"/>
                    </a:cubicBezTo>
                    <a:cubicBezTo>
                      <a:pt x="1967" y="2093"/>
                      <a:pt x="1967" y="2101"/>
                      <a:pt x="1972" y="2107"/>
                    </a:cubicBezTo>
                    <a:cubicBezTo>
                      <a:pt x="1978" y="2116"/>
                      <a:pt x="1987" y="2117"/>
                      <a:pt x="1994" y="2113"/>
                    </a:cubicBezTo>
                    <a:cubicBezTo>
                      <a:pt x="2002" y="2109"/>
                      <a:pt x="2005" y="2099"/>
                      <a:pt x="1998" y="2091"/>
                    </a:cubicBezTo>
                    <a:cubicBezTo>
                      <a:pt x="2004" y="2101"/>
                      <a:pt x="2000" y="2109"/>
                      <a:pt x="1992" y="2112"/>
                    </a:cubicBezTo>
                    <a:cubicBezTo>
                      <a:pt x="1986" y="2114"/>
                      <a:pt x="1979" y="2113"/>
                      <a:pt x="1974" y="2106"/>
                    </a:cubicBezTo>
                    <a:cubicBezTo>
                      <a:pt x="1970" y="2101"/>
                      <a:pt x="1970" y="2094"/>
                      <a:pt x="1974" y="2088"/>
                    </a:cubicBezTo>
                    <a:cubicBezTo>
                      <a:pt x="1980" y="2079"/>
                      <a:pt x="1991" y="2078"/>
                      <a:pt x="2001" y="2081"/>
                    </a:cubicBezTo>
                    <a:cubicBezTo>
                      <a:pt x="2010" y="2085"/>
                      <a:pt x="2017" y="2094"/>
                      <a:pt x="2019" y="2104"/>
                    </a:cubicBezTo>
                    <a:cubicBezTo>
                      <a:pt x="2021" y="2114"/>
                      <a:pt x="2018" y="2124"/>
                      <a:pt x="2011" y="2130"/>
                    </a:cubicBezTo>
                    <a:cubicBezTo>
                      <a:pt x="1999" y="2142"/>
                      <a:pt x="1979" y="2143"/>
                      <a:pt x="1967" y="2130"/>
                    </a:cubicBezTo>
                    <a:cubicBezTo>
                      <a:pt x="1958" y="2119"/>
                      <a:pt x="1956" y="2108"/>
                      <a:pt x="1961" y="2095"/>
                    </a:cubicBezTo>
                    <a:cubicBezTo>
                      <a:pt x="1968" y="2074"/>
                      <a:pt x="1988" y="2057"/>
                      <a:pt x="2005" y="2056"/>
                    </a:cubicBezTo>
                    <a:cubicBezTo>
                      <a:pt x="2015" y="2055"/>
                      <a:pt x="2025" y="2061"/>
                      <a:pt x="2024" y="2071"/>
                    </a:cubicBezTo>
                    <a:cubicBezTo>
                      <a:pt x="2024" y="2078"/>
                      <a:pt x="2019" y="2081"/>
                      <a:pt x="2012" y="2080"/>
                    </a:cubicBezTo>
                    <a:cubicBezTo>
                      <a:pt x="2018" y="2088"/>
                      <a:pt x="2034" y="2082"/>
                      <a:pt x="2037" y="2069"/>
                    </a:cubicBezTo>
                    <a:cubicBezTo>
                      <a:pt x="2040" y="2056"/>
                      <a:pt x="2035" y="2047"/>
                      <a:pt x="2027" y="2041"/>
                    </a:cubicBezTo>
                    <a:cubicBezTo>
                      <a:pt x="2017" y="2033"/>
                      <a:pt x="1999" y="2034"/>
                      <a:pt x="1986" y="2044"/>
                    </a:cubicBezTo>
                    <a:cubicBezTo>
                      <a:pt x="1972" y="2055"/>
                      <a:pt x="1962" y="2072"/>
                      <a:pt x="1958" y="2089"/>
                    </a:cubicBezTo>
                    <a:cubicBezTo>
                      <a:pt x="1959" y="2087"/>
                      <a:pt x="1959" y="2085"/>
                      <a:pt x="1959" y="2082"/>
                    </a:cubicBezTo>
                    <a:cubicBezTo>
                      <a:pt x="1966" y="2053"/>
                      <a:pt x="1985" y="2031"/>
                      <a:pt x="2015" y="2023"/>
                    </a:cubicBezTo>
                    <a:cubicBezTo>
                      <a:pt x="2037" y="2018"/>
                      <a:pt x="2057" y="2024"/>
                      <a:pt x="2072" y="2041"/>
                    </a:cubicBezTo>
                    <a:cubicBezTo>
                      <a:pt x="2081" y="2052"/>
                      <a:pt x="2086" y="2064"/>
                      <a:pt x="2088" y="2077"/>
                    </a:cubicBezTo>
                    <a:cubicBezTo>
                      <a:pt x="2090" y="2091"/>
                      <a:pt x="2089" y="2105"/>
                      <a:pt x="2084" y="2118"/>
                    </a:cubicBezTo>
                    <a:cubicBezTo>
                      <a:pt x="2082" y="2124"/>
                      <a:pt x="2079" y="2129"/>
                      <a:pt x="2075" y="2134"/>
                    </a:cubicBezTo>
                    <a:cubicBezTo>
                      <a:pt x="2066" y="2143"/>
                      <a:pt x="2055" y="2149"/>
                      <a:pt x="2042" y="2149"/>
                    </a:cubicBezTo>
                    <a:cubicBezTo>
                      <a:pt x="2032" y="2149"/>
                      <a:pt x="2025" y="2145"/>
                      <a:pt x="2019" y="2137"/>
                    </a:cubicBezTo>
                    <a:cubicBezTo>
                      <a:pt x="2013" y="2149"/>
                      <a:pt x="2031" y="2170"/>
                      <a:pt x="2051" y="2156"/>
                    </a:cubicBezTo>
                    <a:cubicBezTo>
                      <a:pt x="2063" y="2164"/>
                      <a:pt x="2076" y="2145"/>
                      <a:pt x="2082" y="2130"/>
                    </a:cubicBezTo>
                    <a:cubicBezTo>
                      <a:pt x="2076" y="2149"/>
                      <a:pt x="2057" y="2170"/>
                      <a:pt x="2048" y="2180"/>
                    </a:cubicBezTo>
                    <a:cubicBezTo>
                      <a:pt x="2048" y="2180"/>
                      <a:pt x="2049" y="2181"/>
                      <a:pt x="2049" y="2182"/>
                    </a:cubicBezTo>
                    <a:cubicBezTo>
                      <a:pt x="2053" y="2178"/>
                      <a:pt x="2059" y="2173"/>
                      <a:pt x="2064" y="2167"/>
                    </a:cubicBezTo>
                    <a:cubicBezTo>
                      <a:pt x="2061" y="2177"/>
                      <a:pt x="2063" y="2189"/>
                      <a:pt x="2070" y="2197"/>
                    </a:cubicBezTo>
                    <a:cubicBezTo>
                      <a:pt x="2084" y="2212"/>
                      <a:pt x="2110" y="2214"/>
                      <a:pt x="2123" y="2235"/>
                    </a:cubicBezTo>
                    <a:cubicBezTo>
                      <a:pt x="2119" y="2213"/>
                      <a:pt x="2097" y="2201"/>
                      <a:pt x="2087" y="2191"/>
                    </a:cubicBezTo>
                    <a:cubicBezTo>
                      <a:pt x="2067" y="2172"/>
                      <a:pt x="2073" y="2160"/>
                      <a:pt x="2081" y="2141"/>
                    </a:cubicBezTo>
                    <a:cubicBezTo>
                      <a:pt x="2080" y="2145"/>
                      <a:pt x="2080" y="2148"/>
                      <a:pt x="2080" y="2152"/>
                    </a:cubicBezTo>
                    <a:cubicBezTo>
                      <a:pt x="2081" y="2173"/>
                      <a:pt x="2094" y="2193"/>
                      <a:pt x="2113" y="2200"/>
                    </a:cubicBezTo>
                    <a:cubicBezTo>
                      <a:pt x="2129" y="2207"/>
                      <a:pt x="2146" y="2204"/>
                      <a:pt x="2159" y="2193"/>
                    </a:cubicBezTo>
                    <a:cubicBezTo>
                      <a:pt x="2175" y="2179"/>
                      <a:pt x="2180" y="2157"/>
                      <a:pt x="2172" y="2137"/>
                    </a:cubicBezTo>
                    <a:cubicBezTo>
                      <a:pt x="2168" y="2128"/>
                      <a:pt x="2162" y="2121"/>
                      <a:pt x="2154" y="2118"/>
                    </a:cubicBezTo>
                    <a:cubicBezTo>
                      <a:pt x="2139" y="2111"/>
                      <a:pt x="2125" y="2116"/>
                      <a:pt x="2115" y="2128"/>
                    </a:cubicBezTo>
                    <a:cubicBezTo>
                      <a:pt x="2131" y="2122"/>
                      <a:pt x="2136" y="2134"/>
                      <a:pt x="2143" y="2137"/>
                    </a:cubicBezTo>
                    <a:cubicBezTo>
                      <a:pt x="2156" y="2142"/>
                      <a:pt x="2161" y="2123"/>
                      <a:pt x="2147" y="2117"/>
                    </a:cubicBezTo>
                    <a:cubicBezTo>
                      <a:pt x="2146" y="2116"/>
                      <a:pt x="2144" y="2116"/>
                      <a:pt x="2143" y="2115"/>
                    </a:cubicBezTo>
                    <a:cubicBezTo>
                      <a:pt x="2155" y="2117"/>
                      <a:pt x="2166" y="2125"/>
                      <a:pt x="2171" y="2138"/>
                    </a:cubicBezTo>
                    <a:cubicBezTo>
                      <a:pt x="2178" y="2157"/>
                      <a:pt x="2173" y="2178"/>
                      <a:pt x="2157" y="2191"/>
                    </a:cubicBezTo>
                    <a:cubicBezTo>
                      <a:pt x="2145" y="2201"/>
                      <a:pt x="2129" y="2203"/>
                      <a:pt x="2115" y="2197"/>
                    </a:cubicBezTo>
                    <a:cubicBezTo>
                      <a:pt x="2098" y="2190"/>
                      <a:pt x="2086" y="2172"/>
                      <a:pt x="2086" y="2152"/>
                    </a:cubicBezTo>
                    <a:cubicBezTo>
                      <a:pt x="2086" y="2145"/>
                      <a:pt x="2087" y="2138"/>
                      <a:pt x="2088" y="2131"/>
                    </a:cubicBezTo>
                    <a:cubicBezTo>
                      <a:pt x="2088" y="2135"/>
                      <a:pt x="2088" y="2140"/>
                      <a:pt x="2089" y="2145"/>
                    </a:cubicBezTo>
                    <a:cubicBezTo>
                      <a:pt x="2091" y="2157"/>
                      <a:pt x="2102" y="2168"/>
                      <a:pt x="2115" y="2166"/>
                    </a:cubicBezTo>
                    <a:cubicBezTo>
                      <a:pt x="2121" y="2165"/>
                      <a:pt x="2125" y="2161"/>
                      <a:pt x="2127" y="2155"/>
                    </a:cubicBezTo>
                    <a:cubicBezTo>
                      <a:pt x="2128" y="2151"/>
                      <a:pt x="2127" y="2146"/>
                      <a:pt x="2125" y="2143"/>
                    </a:cubicBezTo>
                    <a:cubicBezTo>
                      <a:pt x="2122" y="2139"/>
                      <a:pt x="2117" y="2137"/>
                      <a:pt x="2113" y="2137"/>
                    </a:cubicBezTo>
                    <a:cubicBezTo>
                      <a:pt x="2107" y="2137"/>
                      <a:pt x="2101" y="2142"/>
                      <a:pt x="2101" y="2148"/>
                    </a:cubicBezTo>
                    <a:cubicBezTo>
                      <a:pt x="2101" y="2152"/>
                      <a:pt x="2104" y="2155"/>
                      <a:pt x="2107" y="2156"/>
                    </a:cubicBezTo>
                    <a:cubicBezTo>
                      <a:pt x="2109" y="2157"/>
                      <a:pt x="2112" y="2156"/>
                      <a:pt x="2113" y="2154"/>
                    </a:cubicBezTo>
                    <a:cubicBezTo>
                      <a:pt x="2111" y="2154"/>
                      <a:pt x="2109" y="2154"/>
                      <a:pt x="2108" y="2153"/>
                    </a:cubicBezTo>
                    <a:cubicBezTo>
                      <a:pt x="2105" y="2152"/>
                      <a:pt x="2105" y="2148"/>
                      <a:pt x="2108" y="2146"/>
                    </a:cubicBezTo>
                    <a:cubicBezTo>
                      <a:pt x="2109" y="2145"/>
                      <a:pt x="2111" y="2144"/>
                      <a:pt x="2114" y="2145"/>
                    </a:cubicBezTo>
                    <a:cubicBezTo>
                      <a:pt x="2117" y="2146"/>
                      <a:pt x="2119" y="2149"/>
                      <a:pt x="2119" y="2152"/>
                    </a:cubicBezTo>
                    <a:cubicBezTo>
                      <a:pt x="2118" y="2156"/>
                      <a:pt x="2115" y="2159"/>
                      <a:pt x="2112" y="2160"/>
                    </a:cubicBezTo>
                    <a:cubicBezTo>
                      <a:pt x="2101" y="2162"/>
                      <a:pt x="2092" y="2149"/>
                      <a:pt x="2090" y="2140"/>
                    </a:cubicBezTo>
                    <a:cubicBezTo>
                      <a:pt x="2088" y="2128"/>
                      <a:pt x="2092" y="2116"/>
                      <a:pt x="2094" y="2105"/>
                    </a:cubicBezTo>
                    <a:cubicBezTo>
                      <a:pt x="2096" y="2092"/>
                      <a:pt x="2095" y="2079"/>
                      <a:pt x="2088" y="2063"/>
                    </a:cubicBezTo>
                    <a:cubicBezTo>
                      <a:pt x="2090" y="2066"/>
                      <a:pt x="2092" y="2069"/>
                      <a:pt x="2095" y="2072"/>
                    </a:cubicBezTo>
                    <a:cubicBezTo>
                      <a:pt x="2109" y="2088"/>
                      <a:pt x="2129" y="2095"/>
                      <a:pt x="2151" y="2087"/>
                    </a:cubicBezTo>
                    <a:cubicBezTo>
                      <a:pt x="2170" y="2080"/>
                      <a:pt x="2184" y="2063"/>
                      <a:pt x="2185" y="2041"/>
                    </a:cubicBezTo>
                    <a:cubicBezTo>
                      <a:pt x="2187" y="2022"/>
                      <a:pt x="2178" y="2002"/>
                      <a:pt x="2161" y="1992"/>
                    </a:cubicBezTo>
                    <a:cubicBezTo>
                      <a:pt x="2144" y="1984"/>
                      <a:pt x="2126" y="1986"/>
                      <a:pt x="2115" y="1997"/>
                    </a:cubicBezTo>
                    <a:cubicBezTo>
                      <a:pt x="2107" y="2004"/>
                      <a:pt x="2103" y="2013"/>
                      <a:pt x="2104" y="2022"/>
                    </a:cubicBezTo>
                    <a:cubicBezTo>
                      <a:pt x="2104" y="2028"/>
                      <a:pt x="2106" y="2034"/>
                      <a:pt x="2109" y="2038"/>
                    </a:cubicBezTo>
                    <a:cubicBezTo>
                      <a:pt x="2116" y="2047"/>
                      <a:pt x="2126" y="2049"/>
                      <a:pt x="2135" y="2045"/>
                    </a:cubicBezTo>
                    <a:cubicBezTo>
                      <a:pt x="2145" y="2040"/>
                      <a:pt x="2149" y="2028"/>
                      <a:pt x="2144" y="2018"/>
                    </a:cubicBezTo>
                    <a:cubicBezTo>
                      <a:pt x="2139" y="2008"/>
                      <a:pt x="2127" y="2004"/>
                      <a:pt x="2117" y="2009"/>
                    </a:cubicBezTo>
                    <a:cubicBezTo>
                      <a:pt x="2109" y="2013"/>
                      <a:pt x="2104" y="2022"/>
                      <a:pt x="2106" y="2031"/>
                    </a:cubicBezTo>
                    <a:cubicBezTo>
                      <a:pt x="2102" y="2019"/>
                      <a:pt x="2106" y="2006"/>
                      <a:pt x="2116" y="1997"/>
                    </a:cubicBezTo>
                    <a:cubicBezTo>
                      <a:pt x="2128" y="1987"/>
                      <a:pt x="2144" y="1986"/>
                      <a:pt x="2159" y="1994"/>
                    </a:cubicBezTo>
                    <a:cubicBezTo>
                      <a:pt x="2176" y="2003"/>
                      <a:pt x="2183" y="2022"/>
                      <a:pt x="2182" y="2040"/>
                    </a:cubicBezTo>
                    <a:cubicBezTo>
                      <a:pt x="2181" y="2060"/>
                      <a:pt x="2168" y="2076"/>
                      <a:pt x="2149" y="2083"/>
                    </a:cubicBezTo>
                    <a:cubicBezTo>
                      <a:pt x="2130" y="2089"/>
                      <a:pt x="2112" y="2083"/>
                      <a:pt x="2100" y="2069"/>
                    </a:cubicBezTo>
                    <a:cubicBezTo>
                      <a:pt x="2090" y="2058"/>
                      <a:pt x="2085" y="2044"/>
                      <a:pt x="2073" y="2034"/>
                    </a:cubicBezTo>
                    <a:cubicBezTo>
                      <a:pt x="2058" y="2019"/>
                      <a:pt x="2037" y="2013"/>
                      <a:pt x="2014" y="2018"/>
                    </a:cubicBezTo>
                    <a:cubicBezTo>
                      <a:pt x="1982" y="2026"/>
                      <a:pt x="1960" y="2049"/>
                      <a:pt x="1954" y="2081"/>
                    </a:cubicBezTo>
                    <a:cubicBezTo>
                      <a:pt x="1951" y="2096"/>
                      <a:pt x="1951" y="2108"/>
                      <a:pt x="1957" y="2121"/>
                    </a:cubicBezTo>
                    <a:cubicBezTo>
                      <a:pt x="1950" y="2109"/>
                      <a:pt x="1947" y="2096"/>
                      <a:pt x="1948" y="2083"/>
                    </a:cubicBezTo>
                    <a:cubicBezTo>
                      <a:pt x="1948" y="2065"/>
                      <a:pt x="1955" y="2044"/>
                      <a:pt x="1965" y="2029"/>
                    </a:cubicBezTo>
                    <a:cubicBezTo>
                      <a:pt x="1968" y="2023"/>
                      <a:pt x="1971" y="2017"/>
                      <a:pt x="1973" y="2010"/>
                    </a:cubicBezTo>
                    <a:cubicBezTo>
                      <a:pt x="1973" y="2008"/>
                      <a:pt x="1974" y="2006"/>
                      <a:pt x="1974" y="2004"/>
                    </a:cubicBezTo>
                    <a:cubicBezTo>
                      <a:pt x="1975" y="2001"/>
                      <a:pt x="1975" y="1998"/>
                      <a:pt x="1975" y="1994"/>
                    </a:cubicBezTo>
                    <a:cubicBezTo>
                      <a:pt x="1975" y="1993"/>
                      <a:pt x="1974" y="1982"/>
                      <a:pt x="1972" y="1982"/>
                    </a:cubicBezTo>
                    <a:cubicBezTo>
                      <a:pt x="1971" y="1983"/>
                      <a:pt x="1972" y="1989"/>
                      <a:pt x="1972" y="1990"/>
                    </a:cubicBezTo>
                    <a:cubicBezTo>
                      <a:pt x="1972" y="1995"/>
                      <a:pt x="1971" y="1999"/>
                      <a:pt x="1970" y="2003"/>
                    </a:cubicBezTo>
                    <a:cubicBezTo>
                      <a:pt x="1970" y="2005"/>
                      <a:pt x="1970" y="2007"/>
                      <a:pt x="1969" y="2009"/>
                    </a:cubicBezTo>
                    <a:cubicBezTo>
                      <a:pt x="1967" y="2016"/>
                      <a:pt x="1965" y="2021"/>
                      <a:pt x="1962" y="2028"/>
                    </a:cubicBezTo>
                    <a:cubicBezTo>
                      <a:pt x="1962" y="2028"/>
                      <a:pt x="1961" y="2029"/>
                      <a:pt x="1960" y="2030"/>
                    </a:cubicBezTo>
                    <a:cubicBezTo>
                      <a:pt x="1961" y="2028"/>
                      <a:pt x="1962" y="2026"/>
                      <a:pt x="1962" y="2023"/>
                    </a:cubicBezTo>
                    <a:cubicBezTo>
                      <a:pt x="1963" y="2017"/>
                      <a:pt x="1964" y="2012"/>
                      <a:pt x="1963" y="2006"/>
                    </a:cubicBezTo>
                    <a:cubicBezTo>
                      <a:pt x="1959" y="1989"/>
                      <a:pt x="1944" y="1983"/>
                      <a:pt x="1930" y="1985"/>
                    </a:cubicBezTo>
                    <a:cubicBezTo>
                      <a:pt x="1917" y="1987"/>
                      <a:pt x="1905" y="1994"/>
                      <a:pt x="1900" y="2006"/>
                    </a:cubicBezTo>
                    <a:cubicBezTo>
                      <a:pt x="1897" y="2017"/>
                      <a:pt x="1899" y="2026"/>
                      <a:pt x="1908" y="2033"/>
                    </a:cubicBezTo>
                    <a:cubicBezTo>
                      <a:pt x="1915" y="2038"/>
                      <a:pt x="1925" y="2041"/>
                      <a:pt x="1932" y="2035"/>
                    </a:cubicBezTo>
                    <a:cubicBezTo>
                      <a:pt x="1936" y="2032"/>
                      <a:pt x="1938" y="2028"/>
                      <a:pt x="1937" y="2023"/>
                    </a:cubicBezTo>
                    <a:cubicBezTo>
                      <a:pt x="1937" y="2020"/>
                      <a:pt x="1936" y="2017"/>
                      <a:pt x="1933" y="2015"/>
                    </a:cubicBezTo>
                    <a:cubicBezTo>
                      <a:pt x="1931" y="2013"/>
                      <a:pt x="1927" y="2013"/>
                      <a:pt x="1924" y="2014"/>
                    </a:cubicBezTo>
                    <a:cubicBezTo>
                      <a:pt x="1920" y="2015"/>
                      <a:pt x="1917" y="2017"/>
                      <a:pt x="1917" y="2021"/>
                    </a:cubicBezTo>
                    <a:cubicBezTo>
                      <a:pt x="1916" y="2025"/>
                      <a:pt x="1919" y="2029"/>
                      <a:pt x="1922" y="2030"/>
                    </a:cubicBezTo>
                    <a:cubicBezTo>
                      <a:pt x="1927" y="2032"/>
                      <a:pt x="1932" y="2029"/>
                      <a:pt x="1933" y="2025"/>
                    </a:cubicBezTo>
                    <a:cubicBezTo>
                      <a:pt x="1935" y="2021"/>
                      <a:pt x="1932" y="2016"/>
                      <a:pt x="1928" y="2014"/>
                    </a:cubicBezTo>
                    <a:cubicBezTo>
                      <a:pt x="1926" y="2014"/>
                      <a:pt x="1925" y="2014"/>
                      <a:pt x="1923" y="2014"/>
                    </a:cubicBezTo>
                    <a:cubicBezTo>
                      <a:pt x="1924" y="2014"/>
                      <a:pt x="1924" y="2014"/>
                      <a:pt x="1924" y="2014"/>
                    </a:cubicBezTo>
                    <a:cubicBezTo>
                      <a:pt x="1927" y="2013"/>
                      <a:pt x="1930" y="2013"/>
                      <a:pt x="1933" y="2016"/>
                    </a:cubicBezTo>
                    <a:cubicBezTo>
                      <a:pt x="1935" y="2017"/>
                      <a:pt x="1937" y="2020"/>
                      <a:pt x="1937" y="2023"/>
                    </a:cubicBezTo>
                    <a:cubicBezTo>
                      <a:pt x="1937" y="2027"/>
                      <a:pt x="1935" y="2032"/>
                      <a:pt x="1931" y="2034"/>
                    </a:cubicBezTo>
                    <a:cubicBezTo>
                      <a:pt x="1925" y="2039"/>
                      <a:pt x="1915" y="2037"/>
                      <a:pt x="1909" y="2032"/>
                    </a:cubicBezTo>
                    <a:cubicBezTo>
                      <a:pt x="1901" y="2026"/>
                      <a:pt x="1898" y="2017"/>
                      <a:pt x="1902" y="2007"/>
                    </a:cubicBezTo>
                    <a:cubicBezTo>
                      <a:pt x="1907" y="1995"/>
                      <a:pt x="1919" y="1989"/>
                      <a:pt x="1931" y="1988"/>
                    </a:cubicBezTo>
                    <a:cubicBezTo>
                      <a:pt x="1944" y="1986"/>
                      <a:pt x="1956" y="1992"/>
                      <a:pt x="1959" y="2006"/>
                    </a:cubicBezTo>
                    <a:cubicBezTo>
                      <a:pt x="1960" y="2012"/>
                      <a:pt x="1960" y="2017"/>
                      <a:pt x="1959" y="2023"/>
                    </a:cubicBezTo>
                    <a:cubicBezTo>
                      <a:pt x="1958" y="2026"/>
                      <a:pt x="1957" y="2030"/>
                      <a:pt x="1956" y="2033"/>
                    </a:cubicBezTo>
                    <a:cubicBezTo>
                      <a:pt x="1953" y="2041"/>
                      <a:pt x="1949" y="2051"/>
                      <a:pt x="1946" y="2061"/>
                    </a:cubicBezTo>
                    <a:cubicBezTo>
                      <a:pt x="1944" y="2067"/>
                      <a:pt x="1944" y="2073"/>
                      <a:pt x="1943" y="2079"/>
                    </a:cubicBezTo>
                    <a:cubicBezTo>
                      <a:pt x="1942" y="2076"/>
                      <a:pt x="1940" y="2073"/>
                      <a:pt x="1938" y="2071"/>
                    </a:cubicBezTo>
                    <a:cubicBezTo>
                      <a:pt x="1933" y="2065"/>
                      <a:pt x="1925" y="2059"/>
                      <a:pt x="1919" y="2058"/>
                    </a:cubicBezTo>
                    <a:close/>
                    <a:moveTo>
                      <a:pt x="1967" y="1939"/>
                    </a:moveTo>
                    <a:cubicBezTo>
                      <a:pt x="1970" y="1942"/>
                      <a:pt x="1970" y="1946"/>
                      <a:pt x="1967" y="1949"/>
                    </a:cubicBezTo>
                    <a:cubicBezTo>
                      <a:pt x="1962" y="1953"/>
                      <a:pt x="1956" y="1948"/>
                      <a:pt x="1957" y="1943"/>
                    </a:cubicBezTo>
                    <a:cubicBezTo>
                      <a:pt x="1957" y="1938"/>
                      <a:pt x="1960" y="1937"/>
                      <a:pt x="1959" y="1931"/>
                    </a:cubicBezTo>
                    <a:cubicBezTo>
                      <a:pt x="1962" y="1936"/>
                      <a:pt x="1964" y="1936"/>
                      <a:pt x="1967" y="1939"/>
                    </a:cubicBezTo>
                    <a:close/>
                    <a:moveTo>
                      <a:pt x="1969" y="2025"/>
                    </a:moveTo>
                    <a:cubicBezTo>
                      <a:pt x="1975" y="2013"/>
                      <a:pt x="1991" y="2008"/>
                      <a:pt x="2001" y="2010"/>
                    </a:cubicBezTo>
                    <a:cubicBezTo>
                      <a:pt x="2009" y="2012"/>
                      <a:pt x="2016" y="2015"/>
                      <a:pt x="2024" y="2012"/>
                    </a:cubicBezTo>
                    <a:cubicBezTo>
                      <a:pt x="2030" y="2009"/>
                      <a:pt x="2036" y="2002"/>
                      <a:pt x="2033" y="1997"/>
                    </a:cubicBezTo>
                    <a:cubicBezTo>
                      <a:pt x="2032" y="2002"/>
                      <a:pt x="2026" y="2004"/>
                      <a:pt x="2020" y="2004"/>
                    </a:cubicBezTo>
                    <a:cubicBezTo>
                      <a:pt x="2016" y="2004"/>
                      <a:pt x="2011" y="2004"/>
                      <a:pt x="2007" y="2007"/>
                    </a:cubicBezTo>
                    <a:cubicBezTo>
                      <a:pt x="2001" y="2000"/>
                      <a:pt x="1991" y="2001"/>
                      <a:pt x="1985" y="2005"/>
                    </a:cubicBezTo>
                    <a:cubicBezTo>
                      <a:pt x="1979" y="2008"/>
                      <a:pt x="1971" y="2016"/>
                      <a:pt x="1969" y="2025"/>
                    </a:cubicBezTo>
                    <a:close/>
                    <a:moveTo>
                      <a:pt x="1896" y="1935"/>
                    </a:moveTo>
                    <a:cubicBezTo>
                      <a:pt x="1877" y="1927"/>
                      <a:pt x="1877" y="1907"/>
                      <a:pt x="1875" y="1899"/>
                    </a:cubicBezTo>
                    <a:cubicBezTo>
                      <a:pt x="1870" y="1887"/>
                      <a:pt x="1859" y="1891"/>
                      <a:pt x="1861" y="1904"/>
                    </a:cubicBezTo>
                    <a:cubicBezTo>
                      <a:pt x="1863" y="1916"/>
                      <a:pt x="1877" y="1932"/>
                      <a:pt x="1896" y="1935"/>
                    </a:cubicBezTo>
                    <a:close/>
                    <a:moveTo>
                      <a:pt x="1977" y="1965"/>
                    </a:moveTo>
                    <a:cubicBezTo>
                      <a:pt x="1973" y="1970"/>
                      <a:pt x="1965" y="1969"/>
                      <a:pt x="1961" y="1968"/>
                    </a:cubicBezTo>
                    <a:cubicBezTo>
                      <a:pt x="1957" y="1973"/>
                      <a:pt x="1964" y="1984"/>
                      <a:pt x="1974" y="1980"/>
                    </a:cubicBezTo>
                    <a:cubicBezTo>
                      <a:pt x="1979" y="1978"/>
                      <a:pt x="1982" y="1970"/>
                      <a:pt x="1977" y="1965"/>
                    </a:cubicBezTo>
                    <a:close/>
                    <a:moveTo>
                      <a:pt x="1973" y="2013"/>
                    </a:moveTo>
                    <a:cubicBezTo>
                      <a:pt x="1986" y="1993"/>
                      <a:pt x="2013" y="1994"/>
                      <a:pt x="2020" y="1992"/>
                    </a:cubicBezTo>
                    <a:cubicBezTo>
                      <a:pt x="2035" y="1987"/>
                      <a:pt x="2029" y="1970"/>
                      <a:pt x="2013" y="1975"/>
                    </a:cubicBezTo>
                    <a:cubicBezTo>
                      <a:pt x="2002" y="1977"/>
                      <a:pt x="1982" y="1988"/>
                      <a:pt x="1973" y="2013"/>
                    </a:cubicBezTo>
                    <a:close/>
                    <a:moveTo>
                      <a:pt x="1909" y="1985"/>
                    </a:moveTo>
                    <a:cubicBezTo>
                      <a:pt x="1905" y="1995"/>
                      <a:pt x="1898" y="2004"/>
                      <a:pt x="1889" y="2009"/>
                    </a:cubicBezTo>
                    <a:cubicBezTo>
                      <a:pt x="1880" y="2013"/>
                      <a:pt x="1868" y="2013"/>
                      <a:pt x="1860" y="2006"/>
                    </a:cubicBezTo>
                    <a:cubicBezTo>
                      <a:pt x="1856" y="2002"/>
                      <a:pt x="1853" y="1997"/>
                      <a:pt x="1851" y="1991"/>
                    </a:cubicBezTo>
                    <a:cubicBezTo>
                      <a:pt x="1850" y="1984"/>
                      <a:pt x="1850" y="1979"/>
                      <a:pt x="1852" y="1973"/>
                    </a:cubicBezTo>
                    <a:cubicBezTo>
                      <a:pt x="1853" y="1966"/>
                      <a:pt x="1856" y="1962"/>
                      <a:pt x="1860" y="1957"/>
                    </a:cubicBezTo>
                    <a:cubicBezTo>
                      <a:pt x="1862" y="1955"/>
                      <a:pt x="1864" y="1953"/>
                      <a:pt x="1866" y="1951"/>
                    </a:cubicBezTo>
                    <a:cubicBezTo>
                      <a:pt x="1872" y="1946"/>
                      <a:pt x="1877" y="1943"/>
                      <a:pt x="1884" y="1940"/>
                    </a:cubicBezTo>
                    <a:cubicBezTo>
                      <a:pt x="1895" y="1937"/>
                      <a:pt x="1903" y="1936"/>
                      <a:pt x="1914" y="1938"/>
                    </a:cubicBezTo>
                    <a:cubicBezTo>
                      <a:pt x="1915" y="1938"/>
                      <a:pt x="1916" y="1938"/>
                      <a:pt x="1916" y="1939"/>
                    </a:cubicBezTo>
                    <a:cubicBezTo>
                      <a:pt x="1911" y="1933"/>
                      <a:pt x="1908" y="1926"/>
                      <a:pt x="1906" y="1918"/>
                    </a:cubicBezTo>
                    <a:cubicBezTo>
                      <a:pt x="1904" y="1909"/>
                      <a:pt x="1905" y="1899"/>
                      <a:pt x="1910" y="1891"/>
                    </a:cubicBezTo>
                    <a:cubicBezTo>
                      <a:pt x="1912" y="1889"/>
                      <a:pt x="1915" y="1886"/>
                      <a:pt x="1920" y="1884"/>
                    </a:cubicBezTo>
                    <a:cubicBezTo>
                      <a:pt x="1916" y="1886"/>
                      <a:pt x="1913" y="1889"/>
                      <a:pt x="1912" y="1892"/>
                    </a:cubicBezTo>
                    <a:cubicBezTo>
                      <a:pt x="1907" y="1900"/>
                      <a:pt x="1906" y="1909"/>
                      <a:pt x="1908" y="1918"/>
                    </a:cubicBezTo>
                    <a:cubicBezTo>
                      <a:pt x="1910" y="1924"/>
                      <a:pt x="1913" y="1929"/>
                      <a:pt x="1917" y="1933"/>
                    </a:cubicBezTo>
                    <a:cubicBezTo>
                      <a:pt x="1924" y="1942"/>
                      <a:pt x="1932" y="1946"/>
                      <a:pt x="1940" y="1953"/>
                    </a:cubicBezTo>
                    <a:cubicBezTo>
                      <a:pt x="1940" y="1954"/>
                      <a:pt x="1940" y="1954"/>
                      <a:pt x="1940" y="1954"/>
                    </a:cubicBezTo>
                    <a:cubicBezTo>
                      <a:pt x="1945" y="1958"/>
                      <a:pt x="1948" y="1963"/>
                      <a:pt x="1951" y="1968"/>
                    </a:cubicBezTo>
                    <a:cubicBezTo>
                      <a:pt x="1952" y="1969"/>
                      <a:pt x="1958" y="1982"/>
                      <a:pt x="1957" y="1983"/>
                    </a:cubicBezTo>
                    <a:cubicBezTo>
                      <a:pt x="1956" y="1983"/>
                      <a:pt x="1952" y="1975"/>
                      <a:pt x="1951" y="1974"/>
                    </a:cubicBezTo>
                    <a:cubicBezTo>
                      <a:pt x="1947" y="1967"/>
                      <a:pt x="1943" y="1962"/>
                      <a:pt x="1938" y="1956"/>
                    </a:cubicBezTo>
                    <a:cubicBezTo>
                      <a:pt x="1937" y="1956"/>
                      <a:pt x="1937" y="1956"/>
                      <a:pt x="1937" y="1956"/>
                    </a:cubicBezTo>
                    <a:cubicBezTo>
                      <a:pt x="1930" y="1949"/>
                      <a:pt x="1923" y="1944"/>
                      <a:pt x="1914" y="1941"/>
                    </a:cubicBezTo>
                    <a:cubicBezTo>
                      <a:pt x="1902" y="1938"/>
                      <a:pt x="1889" y="1939"/>
                      <a:pt x="1879" y="1947"/>
                    </a:cubicBezTo>
                    <a:cubicBezTo>
                      <a:pt x="1874" y="1951"/>
                      <a:pt x="1870" y="1961"/>
                      <a:pt x="1874" y="1967"/>
                    </a:cubicBezTo>
                    <a:cubicBezTo>
                      <a:pt x="1876" y="1969"/>
                      <a:pt x="1879" y="1970"/>
                      <a:pt x="1881" y="1969"/>
                    </a:cubicBezTo>
                    <a:cubicBezTo>
                      <a:pt x="1883" y="1968"/>
                      <a:pt x="1885" y="1966"/>
                      <a:pt x="1884" y="1963"/>
                    </a:cubicBezTo>
                    <a:cubicBezTo>
                      <a:pt x="1884" y="1961"/>
                      <a:pt x="1883" y="1960"/>
                      <a:pt x="1882" y="1960"/>
                    </a:cubicBezTo>
                    <a:cubicBezTo>
                      <a:pt x="1880" y="1959"/>
                      <a:pt x="1877" y="1960"/>
                      <a:pt x="1877" y="1962"/>
                    </a:cubicBezTo>
                    <a:cubicBezTo>
                      <a:pt x="1877" y="1963"/>
                      <a:pt x="1878" y="1965"/>
                      <a:pt x="1879" y="1965"/>
                    </a:cubicBezTo>
                    <a:cubicBezTo>
                      <a:pt x="1877" y="1966"/>
                      <a:pt x="1875" y="1964"/>
                      <a:pt x="1875" y="1963"/>
                    </a:cubicBezTo>
                    <a:cubicBezTo>
                      <a:pt x="1874" y="1960"/>
                      <a:pt x="1876" y="1958"/>
                      <a:pt x="1878" y="1956"/>
                    </a:cubicBezTo>
                    <a:cubicBezTo>
                      <a:pt x="1882" y="1954"/>
                      <a:pt x="1886" y="1956"/>
                      <a:pt x="1889" y="1960"/>
                    </a:cubicBezTo>
                    <a:cubicBezTo>
                      <a:pt x="1890" y="1962"/>
                      <a:pt x="1890" y="1966"/>
                      <a:pt x="1889" y="1969"/>
                    </a:cubicBezTo>
                    <a:cubicBezTo>
                      <a:pt x="1888" y="1972"/>
                      <a:pt x="1885" y="1974"/>
                      <a:pt x="1882" y="1974"/>
                    </a:cubicBezTo>
                    <a:cubicBezTo>
                      <a:pt x="1878" y="1975"/>
                      <a:pt x="1874" y="1974"/>
                      <a:pt x="1872" y="1971"/>
                    </a:cubicBezTo>
                    <a:cubicBezTo>
                      <a:pt x="1866" y="1964"/>
                      <a:pt x="1869" y="1953"/>
                      <a:pt x="1876" y="1947"/>
                    </a:cubicBezTo>
                    <a:cubicBezTo>
                      <a:pt x="1878" y="1946"/>
                      <a:pt x="1881" y="1944"/>
                      <a:pt x="1883" y="1943"/>
                    </a:cubicBezTo>
                    <a:cubicBezTo>
                      <a:pt x="1875" y="1946"/>
                      <a:pt x="1868" y="1951"/>
                      <a:pt x="1861" y="1958"/>
                    </a:cubicBezTo>
                    <a:cubicBezTo>
                      <a:pt x="1857" y="1963"/>
                      <a:pt x="1855" y="1967"/>
                      <a:pt x="1853" y="1973"/>
                    </a:cubicBezTo>
                    <a:cubicBezTo>
                      <a:pt x="1851" y="1979"/>
                      <a:pt x="1851" y="1984"/>
                      <a:pt x="1852" y="1991"/>
                    </a:cubicBezTo>
                    <a:cubicBezTo>
                      <a:pt x="1853" y="1994"/>
                      <a:pt x="1854" y="1997"/>
                      <a:pt x="1856" y="2000"/>
                    </a:cubicBezTo>
                    <a:cubicBezTo>
                      <a:pt x="1856" y="2000"/>
                      <a:pt x="1856" y="2000"/>
                      <a:pt x="1856" y="2000"/>
                    </a:cubicBezTo>
                    <a:cubicBezTo>
                      <a:pt x="1853" y="1991"/>
                      <a:pt x="1857" y="1981"/>
                      <a:pt x="1870" y="1983"/>
                    </a:cubicBezTo>
                    <a:cubicBezTo>
                      <a:pt x="1879" y="1985"/>
                      <a:pt x="1891" y="1999"/>
                      <a:pt x="1909" y="1985"/>
                    </a:cubicBezTo>
                    <a:close/>
                    <a:moveTo>
                      <a:pt x="1912" y="1893"/>
                    </a:moveTo>
                    <a:cubicBezTo>
                      <a:pt x="1921" y="1901"/>
                      <a:pt x="1930" y="1887"/>
                      <a:pt x="1933" y="1884"/>
                    </a:cubicBezTo>
                    <a:cubicBezTo>
                      <a:pt x="1936" y="1881"/>
                      <a:pt x="1939" y="1879"/>
                      <a:pt x="1942" y="1880"/>
                    </a:cubicBezTo>
                    <a:cubicBezTo>
                      <a:pt x="1938" y="1877"/>
                      <a:pt x="1927" y="1874"/>
                      <a:pt x="1922" y="1875"/>
                    </a:cubicBezTo>
                    <a:cubicBezTo>
                      <a:pt x="1914" y="1876"/>
                      <a:pt x="1908" y="1881"/>
                      <a:pt x="1910" y="1890"/>
                    </a:cubicBezTo>
                    <a:cubicBezTo>
                      <a:pt x="1912" y="1887"/>
                      <a:pt x="1917" y="1883"/>
                      <a:pt x="1922" y="1883"/>
                    </a:cubicBezTo>
                    <a:cubicBezTo>
                      <a:pt x="1920" y="1884"/>
                      <a:pt x="1914" y="1888"/>
                      <a:pt x="1912" y="1893"/>
                    </a:cubicBezTo>
                    <a:close/>
                    <a:moveTo>
                      <a:pt x="1959" y="1990"/>
                    </a:moveTo>
                    <a:cubicBezTo>
                      <a:pt x="1939" y="1974"/>
                      <a:pt x="1918" y="1978"/>
                      <a:pt x="1907" y="1974"/>
                    </a:cubicBezTo>
                    <a:cubicBezTo>
                      <a:pt x="1894" y="1969"/>
                      <a:pt x="1899" y="1955"/>
                      <a:pt x="1914" y="1956"/>
                    </a:cubicBezTo>
                    <a:cubicBezTo>
                      <a:pt x="1931" y="1958"/>
                      <a:pt x="1948" y="1974"/>
                      <a:pt x="1959" y="1990"/>
                    </a:cubicBezTo>
                    <a:close/>
                    <a:moveTo>
                      <a:pt x="1890" y="1935"/>
                    </a:moveTo>
                    <a:cubicBezTo>
                      <a:pt x="1869" y="1936"/>
                      <a:pt x="1839" y="1960"/>
                      <a:pt x="1849" y="1979"/>
                    </a:cubicBezTo>
                    <a:cubicBezTo>
                      <a:pt x="1845" y="1981"/>
                      <a:pt x="1839" y="1978"/>
                      <a:pt x="1837" y="1972"/>
                    </a:cubicBezTo>
                    <a:cubicBezTo>
                      <a:pt x="1835" y="1966"/>
                      <a:pt x="1838" y="1957"/>
                      <a:pt x="1846" y="1953"/>
                    </a:cubicBezTo>
                    <a:cubicBezTo>
                      <a:pt x="1843" y="1948"/>
                      <a:pt x="1853" y="1939"/>
                      <a:pt x="1868" y="1935"/>
                    </a:cubicBezTo>
                    <a:cubicBezTo>
                      <a:pt x="1859" y="1934"/>
                      <a:pt x="1851" y="1929"/>
                      <a:pt x="1844" y="1923"/>
                    </a:cubicBezTo>
                    <a:cubicBezTo>
                      <a:pt x="1837" y="1917"/>
                      <a:pt x="1830" y="1908"/>
                      <a:pt x="1828" y="1898"/>
                    </a:cubicBezTo>
                    <a:cubicBezTo>
                      <a:pt x="1825" y="1888"/>
                      <a:pt x="1827" y="1877"/>
                      <a:pt x="1834" y="1870"/>
                    </a:cubicBezTo>
                    <a:cubicBezTo>
                      <a:pt x="1840" y="1865"/>
                      <a:pt x="1848" y="1862"/>
                      <a:pt x="1855" y="1865"/>
                    </a:cubicBezTo>
                    <a:cubicBezTo>
                      <a:pt x="1861" y="1867"/>
                      <a:pt x="1864" y="1873"/>
                      <a:pt x="1865" y="1879"/>
                    </a:cubicBezTo>
                    <a:cubicBezTo>
                      <a:pt x="1865" y="1886"/>
                      <a:pt x="1862" y="1892"/>
                      <a:pt x="1858" y="1897"/>
                    </a:cubicBezTo>
                    <a:cubicBezTo>
                      <a:pt x="1860" y="1883"/>
                      <a:pt x="1849" y="1881"/>
                      <a:pt x="1846" y="1877"/>
                    </a:cubicBezTo>
                    <a:cubicBezTo>
                      <a:pt x="1842" y="1871"/>
                      <a:pt x="1845" y="1866"/>
                      <a:pt x="1851" y="1865"/>
                    </a:cubicBezTo>
                    <a:cubicBezTo>
                      <a:pt x="1851" y="1865"/>
                      <a:pt x="1851" y="1865"/>
                      <a:pt x="1851" y="1865"/>
                    </a:cubicBezTo>
                    <a:cubicBezTo>
                      <a:pt x="1845" y="1864"/>
                      <a:pt x="1840" y="1867"/>
                      <a:pt x="1836" y="1871"/>
                    </a:cubicBezTo>
                    <a:cubicBezTo>
                      <a:pt x="1830" y="1877"/>
                      <a:pt x="1826" y="1885"/>
                      <a:pt x="1828" y="1895"/>
                    </a:cubicBezTo>
                    <a:cubicBezTo>
                      <a:pt x="1828" y="1893"/>
                      <a:pt x="1829" y="1890"/>
                      <a:pt x="1830" y="1888"/>
                    </a:cubicBezTo>
                    <a:cubicBezTo>
                      <a:pt x="1831" y="1884"/>
                      <a:pt x="1835" y="1880"/>
                      <a:pt x="1840" y="1881"/>
                    </a:cubicBezTo>
                    <a:cubicBezTo>
                      <a:pt x="1842" y="1881"/>
                      <a:pt x="1844" y="1883"/>
                      <a:pt x="1845" y="1886"/>
                    </a:cubicBezTo>
                    <a:cubicBezTo>
                      <a:pt x="1845" y="1887"/>
                      <a:pt x="1845" y="1889"/>
                      <a:pt x="1844" y="1891"/>
                    </a:cubicBezTo>
                    <a:cubicBezTo>
                      <a:pt x="1843" y="1892"/>
                      <a:pt x="1841" y="1893"/>
                      <a:pt x="1839" y="1893"/>
                    </a:cubicBezTo>
                    <a:cubicBezTo>
                      <a:pt x="1836" y="1893"/>
                      <a:pt x="1834" y="1891"/>
                      <a:pt x="1834" y="1888"/>
                    </a:cubicBezTo>
                    <a:cubicBezTo>
                      <a:pt x="1834" y="1887"/>
                      <a:pt x="1835" y="1886"/>
                      <a:pt x="1837" y="1885"/>
                    </a:cubicBezTo>
                    <a:cubicBezTo>
                      <a:pt x="1838" y="1885"/>
                      <a:pt x="1839" y="1885"/>
                      <a:pt x="1839" y="1886"/>
                    </a:cubicBezTo>
                    <a:cubicBezTo>
                      <a:pt x="1838" y="1886"/>
                      <a:pt x="1838" y="1886"/>
                      <a:pt x="1837" y="1886"/>
                    </a:cubicBezTo>
                    <a:cubicBezTo>
                      <a:pt x="1836" y="1887"/>
                      <a:pt x="1836" y="1889"/>
                      <a:pt x="1837" y="1889"/>
                    </a:cubicBezTo>
                    <a:cubicBezTo>
                      <a:pt x="1838" y="1890"/>
                      <a:pt x="1838" y="1890"/>
                      <a:pt x="1840" y="1890"/>
                    </a:cubicBezTo>
                    <a:cubicBezTo>
                      <a:pt x="1841" y="1889"/>
                      <a:pt x="1842" y="1888"/>
                      <a:pt x="1842" y="1887"/>
                    </a:cubicBezTo>
                    <a:cubicBezTo>
                      <a:pt x="1841" y="1885"/>
                      <a:pt x="1840" y="1884"/>
                      <a:pt x="1839" y="1884"/>
                    </a:cubicBezTo>
                    <a:cubicBezTo>
                      <a:pt x="1834" y="1883"/>
                      <a:pt x="1830" y="1888"/>
                      <a:pt x="1830" y="1892"/>
                    </a:cubicBezTo>
                    <a:cubicBezTo>
                      <a:pt x="1828" y="1898"/>
                      <a:pt x="1832" y="1906"/>
                      <a:pt x="1836" y="1911"/>
                    </a:cubicBezTo>
                    <a:cubicBezTo>
                      <a:pt x="1845" y="1926"/>
                      <a:pt x="1860" y="1933"/>
                      <a:pt x="1874" y="1934"/>
                    </a:cubicBezTo>
                    <a:cubicBezTo>
                      <a:pt x="1879" y="1934"/>
                      <a:pt x="1884" y="1934"/>
                      <a:pt x="1890" y="1935"/>
                    </a:cubicBezTo>
                    <a:close/>
                    <a:moveTo>
                      <a:pt x="1909" y="1933"/>
                    </a:moveTo>
                    <a:cubicBezTo>
                      <a:pt x="1899" y="1933"/>
                      <a:pt x="1896" y="1916"/>
                      <a:pt x="1897" y="1906"/>
                    </a:cubicBezTo>
                    <a:cubicBezTo>
                      <a:pt x="1899" y="1895"/>
                      <a:pt x="1905" y="1882"/>
                      <a:pt x="1897" y="1871"/>
                    </a:cubicBezTo>
                    <a:cubicBezTo>
                      <a:pt x="1893" y="1865"/>
                      <a:pt x="1886" y="1862"/>
                      <a:pt x="1879" y="1863"/>
                    </a:cubicBezTo>
                    <a:cubicBezTo>
                      <a:pt x="1875" y="1864"/>
                      <a:pt x="1871" y="1867"/>
                      <a:pt x="1871" y="1872"/>
                    </a:cubicBezTo>
                    <a:cubicBezTo>
                      <a:pt x="1873" y="1869"/>
                      <a:pt x="1879" y="1867"/>
                      <a:pt x="1883" y="1870"/>
                    </a:cubicBezTo>
                    <a:cubicBezTo>
                      <a:pt x="1887" y="1872"/>
                      <a:pt x="1888" y="1878"/>
                      <a:pt x="1887" y="1883"/>
                    </a:cubicBezTo>
                    <a:cubicBezTo>
                      <a:pt x="1884" y="1893"/>
                      <a:pt x="1880" y="1902"/>
                      <a:pt x="1881" y="1912"/>
                    </a:cubicBezTo>
                    <a:cubicBezTo>
                      <a:pt x="1882" y="1925"/>
                      <a:pt x="1894" y="1936"/>
                      <a:pt x="1909" y="1933"/>
                    </a:cubicBezTo>
                    <a:close/>
                    <a:moveTo>
                      <a:pt x="1957" y="1927"/>
                    </a:moveTo>
                    <a:cubicBezTo>
                      <a:pt x="1956" y="1916"/>
                      <a:pt x="1946" y="1902"/>
                      <a:pt x="1935" y="1899"/>
                    </a:cubicBezTo>
                    <a:cubicBezTo>
                      <a:pt x="1925" y="1895"/>
                      <a:pt x="1918" y="1903"/>
                      <a:pt x="1929" y="1910"/>
                    </a:cubicBezTo>
                    <a:cubicBezTo>
                      <a:pt x="1937" y="1915"/>
                      <a:pt x="1953" y="1917"/>
                      <a:pt x="1957" y="1927"/>
                    </a:cubicBezTo>
                    <a:close/>
                    <a:moveTo>
                      <a:pt x="2097" y="2076"/>
                    </a:moveTo>
                    <a:cubicBezTo>
                      <a:pt x="2118" y="2101"/>
                      <a:pt x="2168" y="2103"/>
                      <a:pt x="2176" y="2072"/>
                    </a:cubicBezTo>
                    <a:cubicBezTo>
                      <a:pt x="2182" y="2074"/>
                      <a:pt x="2185" y="2084"/>
                      <a:pt x="2180" y="2092"/>
                    </a:cubicBezTo>
                    <a:cubicBezTo>
                      <a:pt x="2175" y="2101"/>
                      <a:pt x="2162" y="2105"/>
                      <a:pt x="2150" y="2099"/>
                    </a:cubicBezTo>
                    <a:cubicBezTo>
                      <a:pt x="2145" y="2110"/>
                      <a:pt x="2110" y="2105"/>
                      <a:pt x="2097" y="2076"/>
                    </a:cubicBezTo>
                    <a:close/>
                    <a:moveTo>
                      <a:pt x="2026" y="2196"/>
                    </a:moveTo>
                    <a:cubicBezTo>
                      <a:pt x="2024" y="2195"/>
                      <a:pt x="2023" y="2192"/>
                      <a:pt x="2024" y="2190"/>
                    </a:cubicBezTo>
                    <a:cubicBezTo>
                      <a:pt x="2025" y="2187"/>
                      <a:pt x="2028" y="2186"/>
                      <a:pt x="2031" y="2187"/>
                    </a:cubicBezTo>
                    <a:cubicBezTo>
                      <a:pt x="2033" y="2189"/>
                      <a:pt x="2034" y="2192"/>
                      <a:pt x="2033" y="2194"/>
                    </a:cubicBezTo>
                    <a:cubicBezTo>
                      <a:pt x="2032" y="2197"/>
                      <a:pt x="2029" y="2198"/>
                      <a:pt x="2026" y="2196"/>
                    </a:cubicBezTo>
                    <a:close/>
                    <a:moveTo>
                      <a:pt x="2017" y="2194"/>
                    </a:moveTo>
                    <a:cubicBezTo>
                      <a:pt x="2015" y="2193"/>
                      <a:pt x="2014" y="2191"/>
                      <a:pt x="2015" y="2189"/>
                    </a:cubicBezTo>
                    <a:cubicBezTo>
                      <a:pt x="2016" y="2187"/>
                      <a:pt x="2018" y="2186"/>
                      <a:pt x="2020" y="2187"/>
                    </a:cubicBezTo>
                    <a:cubicBezTo>
                      <a:pt x="2022" y="2188"/>
                      <a:pt x="2023" y="2191"/>
                      <a:pt x="2022" y="2192"/>
                    </a:cubicBezTo>
                    <a:cubicBezTo>
                      <a:pt x="2021" y="2194"/>
                      <a:pt x="2018" y="2195"/>
                      <a:pt x="2017" y="2194"/>
                    </a:cubicBezTo>
                    <a:close/>
                    <a:moveTo>
                      <a:pt x="2038" y="2193"/>
                    </a:moveTo>
                    <a:cubicBezTo>
                      <a:pt x="2034" y="2191"/>
                      <a:pt x="2033" y="2187"/>
                      <a:pt x="2035" y="2183"/>
                    </a:cubicBezTo>
                    <a:cubicBezTo>
                      <a:pt x="2037" y="2179"/>
                      <a:pt x="2041" y="2178"/>
                      <a:pt x="2045" y="2180"/>
                    </a:cubicBezTo>
                    <a:cubicBezTo>
                      <a:pt x="2049" y="2182"/>
                      <a:pt x="2050" y="2186"/>
                      <a:pt x="2048" y="2190"/>
                    </a:cubicBezTo>
                    <a:cubicBezTo>
                      <a:pt x="2046" y="2194"/>
                      <a:pt x="2042" y="2195"/>
                      <a:pt x="2038" y="2193"/>
                    </a:cubicBezTo>
                    <a:close/>
                    <a:moveTo>
                      <a:pt x="2001" y="2033"/>
                    </a:moveTo>
                    <a:cubicBezTo>
                      <a:pt x="2009" y="2025"/>
                      <a:pt x="2024" y="2021"/>
                      <a:pt x="2039" y="2025"/>
                    </a:cubicBezTo>
                    <a:cubicBezTo>
                      <a:pt x="2050" y="2027"/>
                      <a:pt x="2060" y="2034"/>
                      <a:pt x="2066" y="2042"/>
                    </a:cubicBezTo>
                    <a:cubicBezTo>
                      <a:pt x="2070" y="2047"/>
                      <a:pt x="2072" y="2052"/>
                      <a:pt x="2072" y="2058"/>
                    </a:cubicBezTo>
                    <a:cubicBezTo>
                      <a:pt x="2073" y="2066"/>
                      <a:pt x="2068" y="2074"/>
                      <a:pt x="2062" y="2077"/>
                    </a:cubicBezTo>
                    <a:cubicBezTo>
                      <a:pt x="2055" y="2080"/>
                      <a:pt x="2048" y="2076"/>
                      <a:pt x="2048" y="2069"/>
                    </a:cubicBezTo>
                    <a:cubicBezTo>
                      <a:pt x="2057" y="2072"/>
                      <a:pt x="2064" y="2063"/>
                      <a:pt x="2062" y="2053"/>
                    </a:cubicBezTo>
                    <a:cubicBezTo>
                      <a:pt x="2060" y="2043"/>
                      <a:pt x="2047" y="2032"/>
                      <a:pt x="2037" y="2029"/>
                    </a:cubicBezTo>
                    <a:cubicBezTo>
                      <a:pt x="2019" y="2024"/>
                      <a:pt x="2007" y="2029"/>
                      <a:pt x="2001" y="2033"/>
                    </a:cubicBezTo>
                    <a:close/>
                    <a:moveTo>
                      <a:pt x="2079" y="2058"/>
                    </a:moveTo>
                    <a:cubicBezTo>
                      <a:pt x="2095" y="2088"/>
                      <a:pt x="2084" y="2127"/>
                      <a:pt x="2061" y="2139"/>
                    </a:cubicBezTo>
                    <a:cubicBezTo>
                      <a:pt x="2037" y="2151"/>
                      <a:pt x="2028" y="2130"/>
                      <a:pt x="2048" y="2119"/>
                    </a:cubicBezTo>
                    <a:cubicBezTo>
                      <a:pt x="2059" y="2113"/>
                      <a:pt x="2089" y="2090"/>
                      <a:pt x="2079" y="2058"/>
                    </a:cubicBezTo>
                    <a:close/>
                    <a:moveTo>
                      <a:pt x="1825" y="1758"/>
                    </a:moveTo>
                    <a:cubicBezTo>
                      <a:pt x="1845" y="1774"/>
                      <a:pt x="1866" y="1769"/>
                      <a:pt x="1877" y="1773"/>
                    </a:cubicBezTo>
                    <a:cubicBezTo>
                      <a:pt x="1889" y="1778"/>
                      <a:pt x="1884" y="1792"/>
                      <a:pt x="1870" y="1791"/>
                    </a:cubicBezTo>
                    <a:cubicBezTo>
                      <a:pt x="1854" y="1789"/>
                      <a:pt x="1836" y="1774"/>
                      <a:pt x="1825" y="1758"/>
                    </a:cubicBezTo>
                    <a:close/>
                    <a:moveTo>
                      <a:pt x="1876" y="1827"/>
                    </a:moveTo>
                    <a:cubicBezTo>
                      <a:pt x="1873" y="1826"/>
                      <a:pt x="1871" y="1825"/>
                      <a:pt x="1870" y="1823"/>
                    </a:cubicBezTo>
                    <a:cubicBezTo>
                      <a:pt x="1868" y="1821"/>
                      <a:pt x="1868" y="1817"/>
                      <a:pt x="1870" y="1815"/>
                    </a:cubicBezTo>
                    <a:cubicBezTo>
                      <a:pt x="1873" y="1811"/>
                      <a:pt x="1877" y="1811"/>
                      <a:pt x="1880" y="1812"/>
                    </a:cubicBezTo>
                    <a:cubicBezTo>
                      <a:pt x="1885" y="1815"/>
                      <a:pt x="1883" y="1819"/>
                      <a:pt x="1885" y="1822"/>
                    </a:cubicBezTo>
                    <a:cubicBezTo>
                      <a:pt x="1886" y="1826"/>
                      <a:pt x="1891" y="1828"/>
                      <a:pt x="1896" y="1827"/>
                    </a:cubicBezTo>
                    <a:cubicBezTo>
                      <a:pt x="1902" y="1826"/>
                      <a:pt x="1907" y="1822"/>
                      <a:pt x="1907" y="1815"/>
                    </a:cubicBezTo>
                    <a:cubicBezTo>
                      <a:pt x="1908" y="1812"/>
                      <a:pt x="1906" y="1808"/>
                      <a:pt x="1902" y="1808"/>
                    </a:cubicBezTo>
                    <a:cubicBezTo>
                      <a:pt x="1904" y="1811"/>
                      <a:pt x="1902" y="1816"/>
                      <a:pt x="1897" y="1815"/>
                    </a:cubicBezTo>
                    <a:cubicBezTo>
                      <a:pt x="1894" y="1814"/>
                      <a:pt x="1890" y="1811"/>
                      <a:pt x="1885" y="1807"/>
                    </a:cubicBezTo>
                    <a:cubicBezTo>
                      <a:pt x="1881" y="1804"/>
                      <a:pt x="1876" y="1801"/>
                      <a:pt x="1871" y="1801"/>
                    </a:cubicBezTo>
                    <a:cubicBezTo>
                      <a:pt x="1860" y="1801"/>
                      <a:pt x="1852" y="1811"/>
                      <a:pt x="1854" y="1820"/>
                    </a:cubicBezTo>
                    <a:cubicBezTo>
                      <a:pt x="1856" y="1826"/>
                      <a:pt x="1859" y="1829"/>
                      <a:pt x="1863" y="1832"/>
                    </a:cubicBezTo>
                    <a:cubicBezTo>
                      <a:pt x="1868" y="1836"/>
                      <a:pt x="1881" y="1841"/>
                      <a:pt x="1883" y="1847"/>
                    </a:cubicBezTo>
                    <a:cubicBezTo>
                      <a:pt x="1885" y="1852"/>
                      <a:pt x="1882" y="1855"/>
                      <a:pt x="1879" y="1855"/>
                    </a:cubicBezTo>
                    <a:cubicBezTo>
                      <a:pt x="1881" y="1859"/>
                      <a:pt x="1887" y="1859"/>
                      <a:pt x="1890" y="1856"/>
                    </a:cubicBezTo>
                    <a:cubicBezTo>
                      <a:pt x="1896" y="1850"/>
                      <a:pt x="1897" y="1838"/>
                      <a:pt x="1888" y="1831"/>
                    </a:cubicBezTo>
                    <a:cubicBezTo>
                      <a:pt x="1885" y="1828"/>
                      <a:pt x="1881" y="1827"/>
                      <a:pt x="1876" y="1827"/>
                    </a:cubicBezTo>
                    <a:close/>
                    <a:moveTo>
                      <a:pt x="1892" y="1829"/>
                    </a:moveTo>
                    <a:cubicBezTo>
                      <a:pt x="1904" y="1832"/>
                      <a:pt x="1916" y="1844"/>
                      <a:pt x="1918" y="1856"/>
                    </a:cubicBezTo>
                    <a:cubicBezTo>
                      <a:pt x="1921" y="1867"/>
                      <a:pt x="1911" y="1873"/>
                      <a:pt x="1906" y="1861"/>
                    </a:cubicBezTo>
                    <a:cubicBezTo>
                      <a:pt x="1902" y="1851"/>
                      <a:pt x="1901" y="1835"/>
                      <a:pt x="1892" y="1829"/>
                    </a:cubicBezTo>
                    <a:close/>
                    <a:moveTo>
                      <a:pt x="1854" y="1810"/>
                    </a:moveTo>
                    <a:cubicBezTo>
                      <a:pt x="1855" y="1805"/>
                      <a:pt x="1861" y="1800"/>
                      <a:pt x="1865" y="1800"/>
                    </a:cubicBezTo>
                    <a:cubicBezTo>
                      <a:pt x="1866" y="1794"/>
                      <a:pt x="1854" y="1789"/>
                      <a:pt x="1849" y="1797"/>
                    </a:cubicBezTo>
                    <a:cubicBezTo>
                      <a:pt x="1845" y="1801"/>
                      <a:pt x="1848" y="1809"/>
                      <a:pt x="1854" y="1810"/>
                    </a:cubicBezTo>
                    <a:close/>
                    <a:moveTo>
                      <a:pt x="1577" y="2018"/>
                    </a:moveTo>
                    <a:cubicBezTo>
                      <a:pt x="1575" y="2016"/>
                      <a:pt x="1574" y="2012"/>
                      <a:pt x="1577" y="2009"/>
                    </a:cubicBezTo>
                    <a:cubicBezTo>
                      <a:pt x="1581" y="2005"/>
                      <a:pt x="1587" y="2009"/>
                      <a:pt x="1587" y="2014"/>
                    </a:cubicBezTo>
                    <a:cubicBezTo>
                      <a:pt x="1587" y="2018"/>
                      <a:pt x="1584" y="2020"/>
                      <a:pt x="1586" y="2025"/>
                    </a:cubicBezTo>
                    <a:cubicBezTo>
                      <a:pt x="1583" y="2021"/>
                      <a:pt x="1580" y="2021"/>
                      <a:pt x="1577" y="2018"/>
                    </a:cubicBezTo>
                    <a:close/>
                    <a:moveTo>
                      <a:pt x="1386" y="1801"/>
                    </a:moveTo>
                    <a:cubicBezTo>
                      <a:pt x="1402" y="1780"/>
                      <a:pt x="1424" y="1776"/>
                      <a:pt x="1442" y="1781"/>
                    </a:cubicBezTo>
                    <a:cubicBezTo>
                      <a:pt x="1458" y="1785"/>
                      <a:pt x="1464" y="1798"/>
                      <a:pt x="1474" y="1801"/>
                    </a:cubicBezTo>
                    <a:cubicBezTo>
                      <a:pt x="1477" y="1802"/>
                      <a:pt x="1481" y="1802"/>
                      <a:pt x="1486" y="1800"/>
                    </a:cubicBezTo>
                    <a:cubicBezTo>
                      <a:pt x="1483" y="1811"/>
                      <a:pt x="1471" y="1816"/>
                      <a:pt x="1460" y="1812"/>
                    </a:cubicBezTo>
                    <a:cubicBezTo>
                      <a:pt x="1447" y="1807"/>
                      <a:pt x="1443" y="1797"/>
                      <a:pt x="1428" y="1793"/>
                    </a:cubicBezTo>
                    <a:cubicBezTo>
                      <a:pt x="1413" y="1789"/>
                      <a:pt x="1397" y="1792"/>
                      <a:pt x="1386" y="1801"/>
                    </a:cubicBezTo>
                    <a:close/>
                    <a:moveTo>
                      <a:pt x="1335" y="1828"/>
                    </a:moveTo>
                    <a:cubicBezTo>
                      <a:pt x="1348" y="1806"/>
                      <a:pt x="1372" y="1804"/>
                      <a:pt x="1383" y="1799"/>
                    </a:cubicBezTo>
                    <a:cubicBezTo>
                      <a:pt x="1397" y="1792"/>
                      <a:pt x="1393" y="1779"/>
                      <a:pt x="1375" y="1783"/>
                    </a:cubicBezTo>
                    <a:cubicBezTo>
                      <a:pt x="1358" y="1787"/>
                      <a:pt x="1338" y="1807"/>
                      <a:pt x="1335" y="1828"/>
                    </a:cubicBezTo>
                    <a:close/>
                    <a:moveTo>
                      <a:pt x="1598" y="2406"/>
                    </a:moveTo>
                    <a:cubicBezTo>
                      <a:pt x="1586" y="2426"/>
                      <a:pt x="1593" y="2452"/>
                      <a:pt x="1606" y="2464"/>
                    </a:cubicBezTo>
                    <a:cubicBezTo>
                      <a:pt x="1617" y="2475"/>
                      <a:pt x="1631" y="2468"/>
                      <a:pt x="1617" y="2454"/>
                    </a:cubicBezTo>
                    <a:cubicBezTo>
                      <a:pt x="1606" y="2443"/>
                      <a:pt x="1593" y="2430"/>
                      <a:pt x="1598" y="2406"/>
                    </a:cubicBezTo>
                    <a:close/>
                    <a:moveTo>
                      <a:pt x="1875" y="2520"/>
                    </a:moveTo>
                    <a:cubicBezTo>
                      <a:pt x="1866" y="2535"/>
                      <a:pt x="1842" y="2549"/>
                      <a:pt x="1824" y="2548"/>
                    </a:cubicBezTo>
                    <a:cubicBezTo>
                      <a:pt x="1806" y="2548"/>
                      <a:pt x="1803" y="2532"/>
                      <a:pt x="1824" y="2529"/>
                    </a:cubicBezTo>
                    <a:cubicBezTo>
                      <a:pt x="1839" y="2526"/>
                      <a:pt x="1860" y="2534"/>
                      <a:pt x="1875" y="2520"/>
                    </a:cubicBezTo>
                    <a:close/>
                    <a:moveTo>
                      <a:pt x="1590" y="2457"/>
                    </a:moveTo>
                    <a:cubicBezTo>
                      <a:pt x="1593" y="2482"/>
                      <a:pt x="1612" y="2491"/>
                      <a:pt x="1630" y="2495"/>
                    </a:cubicBezTo>
                    <a:cubicBezTo>
                      <a:pt x="1640" y="2498"/>
                      <a:pt x="1655" y="2496"/>
                      <a:pt x="1662" y="2504"/>
                    </a:cubicBezTo>
                    <a:cubicBezTo>
                      <a:pt x="1667" y="2489"/>
                      <a:pt x="1634" y="2486"/>
                      <a:pt x="1624" y="2483"/>
                    </a:cubicBezTo>
                    <a:cubicBezTo>
                      <a:pt x="1607" y="2480"/>
                      <a:pt x="1595" y="2471"/>
                      <a:pt x="1590" y="2457"/>
                    </a:cubicBezTo>
                    <a:close/>
                    <a:moveTo>
                      <a:pt x="1744" y="2474"/>
                    </a:moveTo>
                    <a:cubicBezTo>
                      <a:pt x="1725" y="2456"/>
                      <a:pt x="1711" y="2427"/>
                      <a:pt x="1715" y="2410"/>
                    </a:cubicBezTo>
                    <a:cubicBezTo>
                      <a:pt x="1719" y="2392"/>
                      <a:pt x="1737" y="2391"/>
                      <a:pt x="1736" y="2411"/>
                    </a:cubicBezTo>
                    <a:cubicBezTo>
                      <a:pt x="1736" y="2427"/>
                      <a:pt x="1731" y="2452"/>
                      <a:pt x="1744" y="2474"/>
                    </a:cubicBezTo>
                    <a:close/>
                    <a:moveTo>
                      <a:pt x="1816" y="2605"/>
                    </a:moveTo>
                    <a:cubicBezTo>
                      <a:pt x="1815" y="2609"/>
                      <a:pt x="1812" y="2612"/>
                      <a:pt x="1808" y="2612"/>
                    </a:cubicBezTo>
                    <a:cubicBezTo>
                      <a:pt x="1801" y="2610"/>
                      <a:pt x="1801" y="2601"/>
                      <a:pt x="1806" y="2599"/>
                    </a:cubicBezTo>
                    <a:cubicBezTo>
                      <a:pt x="1810" y="2596"/>
                      <a:pt x="1813" y="2598"/>
                      <a:pt x="1817" y="2593"/>
                    </a:cubicBezTo>
                    <a:cubicBezTo>
                      <a:pt x="1814" y="2599"/>
                      <a:pt x="1816" y="2600"/>
                      <a:pt x="1816" y="2605"/>
                    </a:cubicBezTo>
                    <a:close/>
                    <a:moveTo>
                      <a:pt x="1817" y="2605"/>
                    </a:moveTo>
                    <a:cubicBezTo>
                      <a:pt x="1817" y="2608"/>
                      <a:pt x="1816" y="2610"/>
                      <a:pt x="1814" y="2611"/>
                    </a:cubicBezTo>
                    <a:cubicBezTo>
                      <a:pt x="1812" y="2613"/>
                      <a:pt x="1808" y="2614"/>
                      <a:pt x="1804" y="2612"/>
                    </a:cubicBezTo>
                    <a:cubicBezTo>
                      <a:pt x="1800" y="2609"/>
                      <a:pt x="1800" y="2605"/>
                      <a:pt x="1801" y="2601"/>
                    </a:cubicBezTo>
                    <a:cubicBezTo>
                      <a:pt x="1803" y="2595"/>
                      <a:pt x="1808" y="2597"/>
                      <a:pt x="1812" y="2595"/>
                    </a:cubicBezTo>
                    <a:cubicBezTo>
                      <a:pt x="1816" y="2593"/>
                      <a:pt x="1817" y="2587"/>
                      <a:pt x="1816" y="2582"/>
                    </a:cubicBezTo>
                    <a:cubicBezTo>
                      <a:pt x="1814" y="2575"/>
                      <a:pt x="1809" y="2570"/>
                      <a:pt x="1802" y="2570"/>
                    </a:cubicBezTo>
                    <a:cubicBezTo>
                      <a:pt x="1798" y="2570"/>
                      <a:pt x="1794" y="2572"/>
                      <a:pt x="1794" y="2577"/>
                    </a:cubicBezTo>
                    <a:cubicBezTo>
                      <a:pt x="1797" y="2574"/>
                      <a:pt x="1803" y="2576"/>
                      <a:pt x="1802" y="2582"/>
                    </a:cubicBezTo>
                    <a:cubicBezTo>
                      <a:pt x="1802" y="2585"/>
                      <a:pt x="1798" y="2590"/>
                      <a:pt x="1795" y="2596"/>
                    </a:cubicBezTo>
                    <a:cubicBezTo>
                      <a:pt x="1791" y="2601"/>
                      <a:pt x="1789" y="2607"/>
                      <a:pt x="1789" y="2613"/>
                    </a:cubicBezTo>
                    <a:cubicBezTo>
                      <a:pt x="1790" y="2624"/>
                      <a:pt x="1802" y="2632"/>
                      <a:pt x="1812" y="2629"/>
                    </a:cubicBezTo>
                    <a:cubicBezTo>
                      <a:pt x="1818" y="2627"/>
                      <a:pt x="1822" y="2623"/>
                      <a:pt x="1825" y="2618"/>
                    </a:cubicBezTo>
                    <a:cubicBezTo>
                      <a:pt x="1828" y="2613"/>
                      <a:pt x="1832" y="2598"/>
                      <a:pt x="1839" y="2594"/>
                    </a:cubicBezTo>
                    <a:cubicBezTo>
                      <a:pt x="1844" y="2592"/>
                      <a:pt x="1849" y="2595"/>
                      <a:pt x="1849" y="2599"/>
                    </a:cubicBezTo>
                    <a:cubicBezTo>
                      <a:pt x="1853" y="2596"/>
                      <a:pt x="1852" y="2590"/>
                      <a:pt x="1849" y="2586"/>
                    </a:cubicBezTo>
                    <a:cubicBezTo>
                      <a:pt x="1842" y="2580"/>
                      <a:pt x="1828" y="2580"/>
                      <a:pt x="1821" y="2590"/>
                    </a:cubicBezTo>
                    <a:cubicBezTo>
                      <a:pt x="1818" y="2594"/>
                      <a:pt x="1818" y="2599"/>
                      <a:pt x="1817" y="2605"/>
                    </a:cubicBezTo>
                    <a:close/>
                    <a:moveTo>
                      <a:pt x="1819" y="2586"/>
                    </a:moveTo>
                    <a:cubicBezTo>
                      <a:pt x="1821" y="2573"/>
                      <a:pt x="1834" y="2558"/>
                      <a:pt x="1846" y="2555"/>
                    </a:cubicBezTo>
                    <a:cubicBezTo>
                      <a:pt x="1859" y="2551"/>
                      <a:pt x="1866" y="2561"/>
                      <a:pt x="1853" y="2568"/>
                    </a:cubicBezTo>
                    <a:cubicBezTo>
                      <a:pt x="1843" y="2574"/>
                      <a:pt x="1824" y="2575"/>
                      <a:pt x="1819" y="2586"/>
                    </a:cubicBezTo>
                    <a:close/>
                    <a:moveTo>
                      <a:pt x="1785" y="2640"/>
                    </a:moveTo>
                    <a:cubicBezTo>
                      <a:pt x="1783" y="2640"/>
                      <a:pt x="1782" y="2638"/>
                      <a:pt x="1782" y="2637"/>
                    </a:cubicBezTo>
                    <a:cubicBezTo>
                      <a:pt x="1777" y="2646"/>
                      <a:pt x="1763" y="2659"/>
                      <a:pt x="1748" y="2667"/>
                    </a:cubicBezTo>
                    <a:cubicBezTo>
                      <a:pt x="1751" y="2664"/>
                      <a:pt x="1754" y="2660"/>
                      <a:pt x="1756" y="2656"/>
                    </a:cubicBezTo>
                    <a:cubicBezTo>
                      <a:pt x="1773" y="2627"/>
                      <a:pt x="1755" y="2611"/>
                      <a:pt x="1756" y="2584"/>
                    </a:cubicBezTo>
                    <a:cubicBezTo>
                      <a:pt x="1756" y="2575"/>
                      <a:pt x="1762" y="2565"/>
                      <a:pt x="1775" y="2567"/>
                    </a:cubicBezTo>
                    <a:cubicBezTo>
                      <a:pt x="1780" y="2568"/>
                      <a:pt x="1784" y="2572"/>
                      <a:pt x="1786" y="2578"/>
                    </a:cubicBezTo>
                    <a:cubicBezTo>
                      <a:pt x="1787" y="2582"/>
                      <a:pt x="1786" y="2585"/>
                      <a:pt x="1784" y="2588"/>
                    </a:cubicBezTo>
                    <a:cubicBezTo>
                      <a:pt x="1783" y="2590"/>
                      <a:pt x="1782" y="2591"/>
                      <a:pt x="1780" y="2592"/>
                    </a:cubicBezTo>
                    <a:cubicBezTo>
                      <a:pt x="1781" y="2591"/>
                      <a:pt x="1780" y="2592"/>
                      <a:pt x="1782" y="2590"/>
                    </a:cubicBezTo>
                    <a:cubicBezTo>
                      <a:pt x="1783" y="2588"/>
                      <a:pt x="1783" y="2581"/>
                      <a:pt x="1780" y="2579"/>
                    </a:cubicBezTo>
                    <a:cubicBezTo>
                      <a:pt x="1776" y="2577"/>
                      <a:pt x="1771" y="2578"/>
                      <a:pt x="1769" y="2581"/>
                    </a:cubicBezTo>
                    <a:cubicBezTo>
                      <a:pt x="1767" y="2584"/>
                      <a:pt x="1767" y="2588"/>
                      <a:pt x="1770" y="2591"/>
                    </a:cubicBezTo>
                    <a:cubicBezTo>
                      <a:pt x="1774" y="2596"/>
                      <a:pt x="1781" y="2594"/>
                      <a:pt x="1785" y="2589"/>
                    </a:cubicBezTo>
                    <a:cubicBezTo>
                      <a:pt x="1788" y="2586"/>
                      <a:pt x="1789" y="2582"/>
                      <a:pt x="1788" y="2578"/>
                    </a:cubicBezTo>
                    <a:cubicBezTo>
                      <a:pt x="1787" y="2571"/>
                      <a:pt x="1782" y="2566"/>
                      <a:pt x="1775" y="2564"/>
                    </a:cubicBezTo>
                    <a:cubicBezTo>
                      <a:pt x="1760" y="2561"/>
                      <a:pt x="1753" y="2572"/>
                      <a:pt x="1753" y="2584"/>
                    </a:cubicBezTo>
                    <a:cubicBezTo>
                      <a:pt x="1753" y="2611"/>
                      <a:pt x="1770" y="2628"/>
                      <a:pt x="1751" y="2656"/>
                    </a:cubicBezTo>
                    <a:cubicBezTo>
                      <a:pt x="1744" y="2668"/>
                      <a:pt x="1732" y="2676"/>
                      <a:pt x="1715" y="2676"/>
                    </a:cubicBezTo>
                    <a:cubicBezTo>
                      <a:pt x="1694" y="2675"/>
                      <a:pt x="1676" y="2660"/>
                      <a:pt x="1675" y="2639"/>
                    </a:cubicBezTo>
                    <a:cubicBezTo>
                      <a:pt x="1676" y="2662"/>
                      <a:pt x="1707" y="2674"/>
                      <a:pt x="1730" y="2665"/>
                    </a:cubicBezTo>
                    <a:cubicBezTo>
                      <a:pt x="1741" y="2661"/>
                      <a:pt x="1754" y="2649"/>
                      <a:pt x="1755" y="2634"/>
                    </a:cubicBezTo>
                    <a:cubicBezTo>
                      <a:pt x="1759" y="2604"/>
                      <a:pt x="1726" y="2600"/>
                      <a:pt x="1722" y="2628"/>
                    </a:cubicBezTo>
                    <a:cubicBezTo>
                      <a:pt x="1721" y="2643"/>
                      <a:pt x="1711" y="2653"/>
                      <a:pt x="1695" y="2652"/>
                    </a:cubicBezTo>
                    <a:cubicBezTo>
                      <a:pt x="1686" y="2651"/>
                      <a:pt x="1678" y="2645"/>
                      <a:pt x="1675" y="2639"/>
                    </a:cubicBezTo>
                    <a:cubicBezTo>
                      <a:pt x="1675" y="2639"/>
                      <a:pt x="1675" y="2640"/>
                      <a:pt x="1675" y="2641"/>
                    </a:cubicBezTo>
                    <a:cubicBezTo>
                      <a:pt x="1674" y="2635"/>
                      <a:pt x="1673" y="2630"/>
                      <a:pt x="1671" y="2623"/>
                    </a:cubicBezTo>
                    <a:cubicBezTo>
                      <a:pt x="1666" y="2610"/>
                      <a:pt x="1660" y="2601"/>
                      <a:pt x="1649" y="2593"/>
                    </a:cubicBezTo>
                    <a:cubicBezTo>
                      <a:pt x="1649" y="2592"/>
                      <a:pt x="1649" y="2592"/>
                      <a:pt x="1649" y="2592"/>
                    </a:cubicBezTo>
                    <a:cubicBezTo>
                      <a:pt x="1661" y="2594"/>
                      <a:pt x="1680" y="2604"/>
                      <a:pt x="1686" y="2614"/>
                    </a:cubicBezTo>
                    <a:cubicBezTo>
                      <a:pt x="1687" y="2614"/>
                      <a:pt x="1687" y="2614"/>
                      <a:pt x="1688" y="2614"/>
                    </a:cubicBezTo>
                    <a:cubicBezTo>
                      <a:pt x="1683" y="2604"/>
                      <a:pt x="1668" y="2595"/>
                      <a:pt x="1656" y="2591"/>
                    </a:cubicBezTo>
                    <a:cubicBezTo>
                      <a:pt x="1658" y="2591"/>
                      <a:pt x="1659" y="2590"/>
                      <a:pt x="1661" y="2590"/>
                    </a:cubicBezTo>
                    <a:cubicBezTo>
                      <a:pt x="1661" y="2590"/>
                      <a:pt x="1661" y="2590"/>
                      <a:pt x="1661" y="2590"/>
                    </a:cubicBezTo>
                    <a:cubicBezTo>
                      <a:pt x="1670" y="2589"/>
                      <a:pt x="1679" y="2586"/>
                      <a:pt x="1686" y="2583"/>
                    </a:cubicBezTo>
                    <a:cubicBezTo>
                      <a:pt x="1696" y="2580"/>
                      <a:pt x="1706" y="2572"/>
                      <a:pt x="1716" y="2574"/>
                    </a:cubicBezTo>
                    <a:cubicBezTo>
                      <a:pt x="1724" y="2577"/>
                      <a:pt x="1730" y="2583"/>
                      <a:pt x="1732" y="2592"/>
                    </a:cubicBezTo>
                    <a:cubicBezTo>
                      <a:pt x="1733" y="2600"/>
                      <a:pt x="1730" y="2609"/>
                      <a:pt x="1723" y="2613"/>
                    </a:cubicBezTo>
                    <a:cubicBezTo>
                      <a:pt x="1717" y="2617"/>
                      <a:pt x="1710" y="2617"/>
                      <a:pt x="1704" y="2613"/>
                    </a:cubicBezTo>
                    <a:cubicBezTo>
                      <a:pt x="1699" y="2610"/>
                      <a:pt x="1697" y="2604"/>
                      <a:pt x="1699" y="2599"/>
                    </a:cubicBezTo>
                    <a:cubicBezTo>
                      <a:pt x="1698" y="2603"/>
                      <a:pt x="1700" y="2607"/>
                      <a:pt x="1704" y="2608"/>
                    </a:cubicBezTo>
                    <a:cubicBezTo>
                      <a:pt x="1709" y="2610"/>
                      <a:pt x="1714" y="2608"/>
                      <a:pt x="1716" y="2603"/>
                    </a:cubicBezTo>
                    <a:cubicBezTo>
                      <a:pt x="1718" y="2599"/>
                      <a:pt x="1715" y="2593"/>
                      <a:pt x="1711" y="2592"/>
                    </a:cubicBezTo>
                    <a:cubicBezTo>
                      <a:pt x="1707" y="2590"/>
                      <a:pt x="1702" y="2591"/>
                      <a:pt x="1700" y="2596"/>
                    </a:cubicBezTo>
                    <a:cubicBezTo>
                      <a:pt x="1698" y="2598"/>
                      <a:pt x="1698" y="2600"/>
                      <a:pt x="1698" y="2603"/>
                    </a:cubicBezTo>
                    <a:cubicBezTo>
                      <a:pt x="1698" y="2607"/>
                      <a:pt x="1700" y="2611"/>
                      <a:pt x="1704" y="2614"/>
                    </a:cubicBezTo>
                    <a:cubicBezTo>
                      <a:pt x="1709" y="2618"/>
                      <a:pt x="1717" y="2618"/>
                      <a:pt x="1724" y="2614"/>
                    </a:cubicBezTo>
                    <a:cubicBezTo>
                      <a:pt x="1731" y="2609"/>
                      <a:pt x="1735" y="2600"/>
                      <a:pt x="1733" y="2591"/>
                    </a:cubicBezTo>
                    <a:cubicBezTo>
                      <a:pt x="1732" y="2582"/>
                      <a:pt x="1725" y="2575"/>
                      <a:pt x="1716" y="2572"/>
                    </a:cubicBezTo>
                    <a:cubicBezTo>
                      <a:pt x="1714" y="2572"/>
                      <a:pt x="1711" y="2571"/>
                      <a:pt x="1709" y="2572"/>
                    </a:cubicBezTo>
                    <a:cubicBezTo>
                      <a:pt x="1710" y="2571"/>
                      <a:pt x="1711" y="2570"/>
                      <a:pt x="1712" y="2569"/>
                    </a:cubicBezTo>
                    <a:cubicBezTo>
                      <a:pt x="1729" y="2557"/>
                      <a:pt x="1740" y="2538"/>
                      <a:pt x="1763" y="2534"/>
                    </a:cubicBezTo>
                    <a:cubicBezTo>
                      <a:pt x="1762" y="2534"/>
                      <a:pt x="1762" y="2533"/>
                      <a:pt x="1762" y="2532"/>
                    </a:cubicBezTo>
                    <a:cubicBezTo>
                      <a:pt x="1759" y="2532"/>
                      <a:pt x="1756" y="2533"/>
                      <a:pt x="1752" y="2534"/>
                    </a:cubicBezTo>
                    <a:cubicBezTo>
                      <a:pt x="1748" y="2535"/>
                      <a:pt x="1744" y="2537"/>
                      <a:pt x="1740" y="2540"/>
                    </a:cubicBezTo>
                    <a:cubicBezTo>
                      <a:pt x="1742" y="2536"/>
                      <a:pt x="1744" y="2531"/>
                      <a:pt x="1745" y="2527"/>
                    </a:cubicBezTo>
                    <a:cubicBezTo>
                      <a:pt x="1748" y="2517"/>
                      <a:pt x="1748" y="2509"/>
                      <a:pt x="1747" y="2499"/>
                    </a:cubicBezTo>
                    <a:cubicBezTo>
                      <a:pt x="1747" y="2496"/>
                      <a:pt x="1746" y="2493"/>
                      <a:pt x="1745" y="2489"/>
                    </a:cubicBezTo>
                    <a:cubicBezTo>
                      <a:pt x="1743" y="2481"/>
                      <a:pt x="1740" y="2476"/>
                      <a:pt x="1735" y="2469"/>
                    </a:cubicBezTo>
                    <a:cubicBezTo>
                      <a:pt x="1730" y="2463"/>
                      <a:pt x="1724" y="2459"/>
                      <a:pt x="1716" y="2456"/>
                    </a:cubicBezTo>
                    <a:cubicBezTo>
                      <a:pt x="1709" y="2453"/>
                      <a:pt x="1701" y="2453"/>
                      <a:pt x="1694" y="2455"/>
                    </a:cubicBezTo>
                    <a:cubicBezTo>
                      <a:pt x="1682" y="2458"/>
                      <a:pt x="1673" y="2469"/>
                      <a:pt x="1671" y="2482"/>
                    </a:cubicBezTo>
                    <a:cubicBezTo>
                      <a:pt x="1669" y="2495"/>
                      <a:pt x="1674" y="2508"/>
                      <a:pt x="1681" y="2520"/>
                    </a:cubicBezTo>
                    <a:cubicBezTo>
                      <a:pt x="1679" y="2491"/>
                      <a:pt x="1703" y="2489"/>
                      <a:pt x="1711" y="2481"/>
                    </a:cubicBezTo>
                    <a:cubicBezTo>
                      <a:pt x="1722" y="2469"/>
                      <a:pt x="1715" y="2457"/>
                      <a:pt x="1704" y="2455"/>
                    </a:cubicBezTo>
                    <a:cubicBezTo>
                      <a:pt x="1704" y="2455"/>
                      <a:pt x="1704" y="2455"/>
                      <a:pt x="1704" y="2455"/>
                    </a:cubicBezTo>
                    <a:cubicBezTo>
                      <a:pt x="1708" y="2455"/>
                      <a:pt x="1712" y="2455"/>
                      <a:pt x="1716" y="2457"/>
                    </a:cubicBezTo>
                    <a:cubicBezTo>
                      <a:pt x="1723" y="2460"/>
                      <a:pt x="1728" y="2464"/>
                      <a:pt x="1734" y="2470"/>
                    </a:cubicBezTo>
                    <a:cubicBezTo>
                      <a:pt x="1739" y="2477"/>
                      <a:pt x="1741" y="2482"/>
                      <a:pt x="1743" y="2490"/>
                    </a:cubicBezTo>
                    <a:cubicBezTo>
                      <a:pt x="1746" y="2502"/>
                      <a:pt x="1746" y="2512"/>
                      <a:pt x="1743" y="2523"/>
                    </a:cubicBezTo>
                    <a:cubicBezTo>
                      <a:pt x="1744" y="2520"/>
                      <a:pt x="1744" y="2516"/>
                      <a:pt x="1744" y="2513"/>
                    </a:cubicBezTo>
                    <a:cubicBezTo>
                      <a:pt x="1743" y="2502"/>
                      <a:pt x="1734" y="2491"/>
                      <a:pt x="1723" y="2491"/>
                    </a:cubicBezTo>
                    <a:cubicBezTo>
                      <a:pt x="1717" y="2491"/>
                      <a:pt x="1713" y="2495"/>
                      <a:pt x="1711" y="2500"/>
                    </a:cubicBezTo>
                    <a:cubicBezTo>
                      <a:pt x="1710" y="2504"/>
                      <a:pt x="1710" y="2507"/>
                      <a:pt x="1712" y="2511"/>
                    </a:cubicBezTo>
                    <a:cubicBezTo>
                      <a:pt x="1714" y="2514"/>
                      <a:pt x="1718" y="2516"/>
                      <a:pt x="1722" y="2517"/>
                    </a:cubicBezTo>
                    <a:cubicBezTo>
                      <a:pt x="1727" y="2517"/>
                      <a:pt x="1732" y="2513"/>
                      <a:pt x="1733" y="2508"/>
                    </a:cubicBezTo>
                    <a:cubicBezTo>
                      <a:pt x="1733" y="2505"/>
                      <a:pt x="1732" y="2502"/>
                      <a:pt x="1729" y="2501"/>
                    </a:cubicBezTo>
                    <a:cubicBezTo>
                      <a:pt x="1727" y="2500"/>
                      <a:pt x="1724" y="2501"/>
                      <a:pt x="1724" y="2503"/>
                    </a:cubicBezTo>
                    <a:cubicBezTo>
                      <a:pt x="1725" y="2502"/>
                      <a:pt x="1727" y="2502"/>
                      <a:pt x="1728" y="2503"/>
                    </a:cubicBezTo>
                    <a:cubicBezTo>
                      <a:pt x="1730" y="2505"/>
                      <a:pt x="1730" y="2508"/>
                      <a:pt x="1727" y="2510"/>
                    </a:cubicBezTo>
                    <a:cubicBezTo>
                      <a:pt x="1726" y="2511"/>
                      <a:pt x="1724" y="2511"/>
                      <a:pt x="1721" y="2510"/>
                    </a:cubicBezTo>
                    <a:cubicBezTo>
                      <a:pt x="1719" y="2508"/>
                      <a:pt x="1717" y="2506"/>
                      <a:pt x="1718" y="2503"/>
                    </a:cubicBezTo>
                    <a:cubicBezTo>
                      <a:pt x="1719" y="2500"/>
                      <a:pt x="1722" y="2497"/>
                      <a:pt x="1725" y="2497"/>
                    </a:cubicBezTo>
                    <a:cubicBezTo>
                      <a:pt x="1735" y="2496"/>
                      <a:pt x="1741" y="2508"/>
                      <a:pt x="1742" y="2516"/>
                    </a:cubicBezTo>
                    <a:cubicBezTo>
                      <a:pt x="1744" y="2545"/>
                      <a:pt x="1708" y="2572"/>
                      <a:pt x="1681" y="2582"/>
                    </a:cubicBezTo>
                    <a:cubicBezTo>
                      <a:pt x="1689" y="2576"/>
                      <a:pt x="1695" y="2569"/>
                      <a:pt x="1698" y="2559"/>
                    </a:cubicBezTo>
                    <a:cubicBezTo>
                      <a:pt x="1699" y="2555"/>
                      <a:pt x="1700" y="2550"/>
                      <a:pt x="1698" y="2544"/>
                    </a:cubicBezTo>
                    <a:cubicBezTo>
                      <a:pt x="1698" y="2550"/>
                      <a:pt x="1698" y="2555"/>
                      <a:pt x="1696" y="2559"/>
                    </a:cubicBezTo>
                    <a:cubicBezTo>
                      <a:pt x="1692" y="2570"/>
                      <a:pt x="1684" y="2577"/>
                      <a:pt x="1674" y="2582"/>
                    </a:cubicBezTo>
                    <a:cubicBezTo>
                      <a:pt x="1666" y="2585"/>
                      <a:pt x="1659" y="2587"/>
                      <a:pt x="1652" y="2586"/>
                    </a:cubicBezTo>
                    <a:cubicBezTo>
                      <a:pt x="1638" y="2586"/>
                      <a:pt x="1628" y="2581"/>
                      <a:pt x="1614" y="2580"/>
                    </a:cubicBezTo>
                    <a:cubicBezTo>
                      <a:pt x="1613" y="2580"/>
                      <a:pt x="1613" y="2580"/>
                      <a:pt x="1613" y="2580"/>
                    </a:cubicBezTo>
                    <a:cubicBezTo>
                      <a:pt x="1605" y="2579"/>
                      <a:pt x="1598" y="2579"/>
                      <a:pt x="1591" y="2580"/>
                    </a:cubicBezTo>
                    <a:cubicBezTo>
                      <a:pt x="1589" y="2581"/>
                      <a:pt x="1571" y="2584"/>
                      <a:pt x="1571" y="2587"/>
                    </a:cubicBezTo>
                    <a:cubicBezTo>
                      <a:pt x="1572" y="2587"/>
                      <a:pt x="1583" y="2585"/>
                      <a:pt x="1585" y="2585"/>
                    </a:cubicBezTo>
                    <a:cubicBezTo>
                      <a:pt x="1594" y="2584"/>
                      <a:pt x="1603" y="2583"/>
                      <a:pt x="1612" y="2584"/>
                    </a:cubicBezTo>
                    <a:cubicBezTo>
                      <a:pt x="1613" y="2584"/>
                      <a:pt x="1613" y="2584"/>
                      <a:pt x="1614" y="2584"/>
                    </a:cubicBezTo>
                    <a:cubicBezTo>
                      <a:pt x="1626" y="2586"/>
                      <a:pt x="1636" y="2588"/>
                      <a:pt x="1647" y="2596"/>
                    </a:cubicBezTo>
                    <a:cubicBezTo>
                      <a:pt x="1659" y="2605"/>
                      <a:pt x="1668" y="2618"/>
                      <a:pt x="1668" y="2634"/>
                    </a:cubicBezTo>
                    <a:cubicBezTo>
                      <a:pt x="1668" y="2642"/>
                      <a:pt x="1662" y="2654"/>
                      <a:pt x="1653" y="2655"/>
                    </a:cubicBezTo>
                    <a:cubicBezTo>
                      <a:pt x="1649" y="2655"/>
                      <a:pt x="1646" y="2653"/>
                      <a:pt x="1645" y="2649"/>
                    </a:cubicBezTo>
                    <a:cubicBezTo>
                      <a:pt x="1645" y="2646"/>
                      <a:pt x="1646" y="2644"/>
                      <a:pt x="1648" y="2642"/>
                    </a:cubicBezTo>
                    <a:cubicBezTo>
                      <a:pt x="1650" y="2641"/>
                      <a:pt x="1652" y="2641"/>
                      <a:pt x="1654" y="2642"/>
                    </a:cubicBezTo>
                    <a:cubicBezTo>
                      <a:pt x="1657" y="2643"/>
                      <a:pt x="1657" y="2646"/>
                      <a:pt x="1655" y="2648"/>
                    </a:cubicBezTo>
                    <a:cubicBezTo>
                      <a:pt x="1654" y="2649"/>
                      <a:pt x="1652" y="2650"/>
                      <a:pt x="1651" y="2649"/>
                    </a:cubicBezTo>
                    <a:cubicBezTo>
                      <a:pt x="1652" y="2651"/>
                      <a:pt x="1654" y="2652"/>
                      <a:pt x="1656" y="2651"/>
                    </a:cubicBezTo>
                    <a:cubicBezTo>
                      <a:pt x="1659" y="2649"/>
                      <a:pt x="1661" y="2646"/>
                      <a:pt x="1660" y="2643"/>
                    </a:cubicBezTo>
                    <a:cubicBezTo>
                      <a:pt x="1659" y="2638"/>
                      <a:pt x="1654" y="2634"/>
                      <a:pt x="1648" y="2635"/>
                    </a:cubicBezTo>
                    <a:cubicBezTo>
                      <a:pt x="1644" y="2636"/>
                      <a:pt x="1641" y="2638"/>
                      <a:pt x="1639" y="2642"/>
                    </a:cubicBezTo>
                    <a:cubicBezTo>
                      <a:pt x="1637" y="2645"/>
                      <a:pt x="1637" y="2649"/>
                      <a:pt x="1639" y="2653"/>
                    </a:cubicBezTo>
                    <a:cubicBezTo>
                      <a:pt x="1641" y="2657"/>
                      <a:pt x="1646" y="2661"/>
                      <a:pt x="1651" y="2661"/>
                    </a:cubicBezTo>
                    <a:cubicBezTo>
                      <a:pt x="1663" y="2660"/>
                      <a:pt x="1670" y="2649"/>
                      <a:pt x="1670" y="2638"/>
                    </a:cubicBezTo>
                    <a:cubicBezTo>
                      <a:pt x="1670" y="2634"/>
                      <a:pt x="1670" y="2630"/>
                      <a:pt x="1669" y="2627"/>
                    </a:cubicBezTo>
                    <a:cubicBezTo>
                      <a:pt x="1673" y="2638"/>
                      <a:pt x="1673" y="2648"/>
                      <a:pt x="1672" y="2660"/>
                    </a:cubicBezTo>
                    <a:cubicBezTo>
                      <a:pt x="1670" y="2668"/>
                      <a:pt x="1668" y="2674"/>
                      <a:pt x="1663" y="2681"/>
                    </a:cubicBezTo>
                    <a:cubicBezTo>
                      <a:pt x="1659" y="2687"/>
                      <a:pt x="1654" y="2691"/>
                      <a:pt x="1647" y="2695"/>
                    </a:cubicBezTo>
                    <a:cubicBezTo>
                      <a:pt x="1643" y="2697"/>
                      <a:pt x="1639" y="2698"/>
                      <a:pt x="1635" y="2699"/>
                    </a:cubicBezTo>
                    <a:cubicBezTo>
                      <a:pt x="1635" y="2699"/>
                      <a:pt x="1635" y="2699"/>
                      <a:pt x="1635" y="2699"/>
                    </a:cubicBezTo>
                    <a:cubicBezTo>
                      <a:pt x="1646" y="2695"/>
                      <a:pt x="1652" y="2683"/>
                      <a:pt x="1640" y="2672"/>
                    </a:cubicBezTo>
                    <a:cubicBezTo>
                      <a:pt x="1631" y="2664"/>
                      <a:pt x="1607" y="2664"/>
                      <a:pt x="1607" y="2635"/>
                    </a:cubicBezTo>
                    <a:cubicBezTo>
                      <a:pt x="1601" y="2647"/>
                      <a:pt x="1597" y="2661"/>
                      <a:pt x="1600" y="2674"/>
                    </a:cubicBezTo>
                    <a:cubicBezTo>
                      <a:pt x="1603" y="2686"/>
                      <a:pt x="1612" y="2697"/>
                      <a:pt x="1625" y="2699"/>
                    </a:cubicBezTo>
                    <a:cubicBezTo>
                      <a:pt x="1632" y="2701"/>
                      <a:pt x="1640" y="2700"/>
                      <a:pt x="1647" y="2697"/>
                    </a:cubicBezTo>
                    <a:cubicBezTo>
                      <a:pt x="1655" y="2693"/>
                      <a:pt x="1660" y="2689"/>
                      <a:pt x="1665" y="2682"/>
                    </a:cubicBezTo>
                    <a:cubicBezTo>
                      <a:pt x="1670" y="2675"/>
                      <a:pt x="1672" y="2669"/>
                      <a:pt x="1674" y="2661"/>
                    </a:cubicBezTo>
                    <a:cubicBezTo>
                      <a:pt x="1675" y="2657"/>
                      <a:pt x="1675" y="2654"/>
                      <a:pt x="1675" y="2650"/>
                    </a:cubicBezTo>
                    <a:cubicBezTo>
                      <a:pt x="1675" y="2649"/>
                      <a:pt x="1675" y="2647"/>
                      <a:pt x="1675" y="2645"/>
                    </a:cubicBezTo>
                    <a:cubicBezTo>
                      <a:pt x="1678" y="2666"/>
                      <a:pt x="1697" y="2679"/>
                      <a:pt x="1718" y="2679"/>
                    </a:cubicBezTo>
                    <a:cubicBezTo>
                      <a:pt x="1720" y="2679"/>
                      <a:pt x="1722" y="2679"/>
                      <a:pt x="1724" y="2679"/>
                    </a:cubicBezTo>
                    <a:cubicBezTo>
                      <a:pt x="1747" y="2677"/>
                      <a:pt x="1771" y="2661"/>
                      <a:pt x="1785" y="2640"/>
                    </a:cubicBezTo>
                    <a:close/>
                    <a:moveTo>
                      <a:pt x="1801" y="2631"/>
                    </a:moveTo>
                    <a:cubicBezTo>
                      <a:pt x="1795" y="2630"/>
                      <a:pt x="1789" y="2623"/>
                      <a:pt x="1788" y="2619"/>
                    </a:cubicBezTo>
                    <a:cubicBezTo>
                      <a:pt x="1782" y="2619"/>
                      <a:pt x="1777" y="2632"/>
                      <a:pt x="1786" y="2637"/>
                    </a:cubicBezTo>
                    <a:cubicBezTo>
                      <a:pt x="1792" y="2640"/>
                      <a:pt x="1800" y="2637"/>
                      <a:pt x="1801" y="2631"/>
                    </a:cubicBezTo>
                    <a:close/>
                    <a:moveTo>
                      <a:pt x="1797" y="2643"/>
                    </a:moveTo>
                    <a:cubicBezTo>
                      <a:pt x="1807" y="2644"/>
                      <a:pt x="1819" y="2641"/>
                      <a:pt x="1828" y="2636"/>
                    </a:cubicBezTo>
                    <a:cubicBezTo>
                      <a:pt x="1836" y="2631"/>
                      <a:pt x="1843" y="2623"/>
                      <a:pt x="1849" y="2614"/>
                    </a:cubicBezTo>
                    <a:cubicBezTo>
                      <a:pt x="1859" y="2599"/>
                      <a:pt x="1866" y="2580"/>
                      <a:pt x="1882" y="2571"/>
                    </a:cubicBezTo>
                    <a:cubicBezTo>
                      <a:pt x="1896" y="2563"/>
                      <a:pt x="1912" y="2568"/>
                      <a:pt x="1918" y="2577"/>
                    </a:cubicBezTo>
                    <a:cubicBezTo>
                      <a:pt x="1923" y="2585"/>
                      <a:pt x="1923" y="2597"/>
                      <a:pt x="1917" y="2604"/>
                    </a:cubicBezTo>
                    <a:cubicBezTo>
                      <a:pt x="1912" y="2610"/>
                      <a:pt x="1901" y="2614"/>
                      <a:pt x="1895" y="2609"/>
                    </a:cubicBezTo>
                    <a:cubicBezTo>
                      <a:pt x="1892" y="2605"/>
                      <a:pt x="1891" y="2600"/>
                      <a:pt x="1894" y="2599"/>
                    </a:cubicBezTo>
                    <a:cubicBezTo>
                      <a:pt x="1896" y="2603"/>
                      <a:pt x="1900" y="2603"/>
                      <a:pt x="1904" y="2600"/>
                    </a:cubicBezTo>
                    <a:cubicBezTo>
                      <a:pt x="1907" y="2598"/>
                      <a:pt x="1908" y="2594"/>
                      <a:pt x="1908" y="2591"/>
                    </a:cubicBezTo>
                    <a:cubicBezTo>
                      <a:pt x="1907" y="2586"/>
                      <a:pt x="1903" y="2581"/>
                      <a:pt x="1898" y="2580"/>
                    </a:cubicBezTo>
                    <a:cubicBezTo>
                      <a:pt x="1884" y="2579"/>
                      <a:pt x="1873" y="2597"/>
                      <a:pt x="1867" y="2608"/>
                    </a:cubicBezTo>
                    <a:cubicBezTo>
                      <a:pt x="1858" y="2626"/>
                      <a:pt x="1845" y="2639"/>
                      <a:pt x="1827" y="2645"/>
                    </a:cubicBezTo>
                    <a:cubicBezTo>
                      <a:pt x="1817" y="2649"/>
                      <a:pt x="1806" y="2649"/>
                      <a:pt x="1797" y="2643"/>
                    </a:cubicBezTo>
                    <a:close/>
                    <a:moveTo>
                      <a:pt x="1595" y="2667"/>
                    </a:moveTo>
                    <a:cubicBezTo>
                      <a:pt x="1595" y="2682"/>
                      <a:pt x="1581" y="2684"/>
                      <a:pt x="1572" y="2688"/>
                    </a:cubicBezTo>
                    <a:cubicBezTo>
                      <a:pt x="1562" y="2691"/>
                      <a:pt x="1554" y="2699"/>
                      <a:pt x="1558" y="2710"/>
                    </a:cubicBezTo>
                    <a:cubicBezTo>
                      <a:pt x="1569" y="2703"/>
                      <a:pt x="1573" y="2710"/>
                      <a:pt x="1585" y="2706"/>
                    </a:cubicBezTo>
                    <a:cubicBezTo>
                      <a:pt x="1596" y="2703"/>
                      <a:pt x="1604" y="2686"/>
                      <a:pt x="1595" y="2667"/>
                    </a:cubicBezTo>
                    <a:close/>
                    <a:moveTo>
                      <a:pt x="1506" y="2681"/>
                    </a:moveTo>
                    <a:cubicBezTo>
                      <a:pt x="1525" y="2707"/>
                      <a:pt x="1492" y="2725"/>
                      <a:pt x="1474" y="2720"/>
                    </a:cubicBezTo>
                    <a:cubicBezTo>
                      <a:pt x="1490" y="2719"/>
                      <a:pt x="1509" y="2696"/>
                      <a:pt x="1506" y="2681"/>
                    </a:cubicBezTo>
                    <a:close/>
                    <a:moveTo>
                      <a:pt x="1499" y="2664"/>
                    </a:moveTo>
                    <a:cubicBezTo>
                      <a:pt x="1518" y="2660"/>
                      <a:pt x="1538" y="2669"/>
                      <a:pt x="1546" y="2683"/>
                    </a:cubicBezTo>
                    <a:cubicBezTo>
                      <a:pt x="1564" y="2712"/>
                      <a:pt x="1531" y="2730"/>
                      <a:pt x="1522" y="2700"/>
                    </a:cubicBezTo>
                    <a:cubicBezTo>
                      <a:pt x="1517" y="2684"/>
                      <a:pt x="1514" y="2674"/>
                      <a:pt x="1499" y="2664"/>
                    </a:cubicBezTo>
                    <a:close/>
                    <a:moveTo>
                      <a:pt x="1349" y="2703"/>
                    </a:moveTo>
                    <a:cubicBezTo>
                      <a:pt x="1370" y="2731"/>
                      <a:pt x="1401" y="2729"/>
                      <a:pt x="1427" y="2720"/>
                    </a:cubicBezTo>
                    <a:cubicBezTo>
                      <a:pt x="1441" y="2715"/>
                      <a:pt x="1458" y="2702"/>
                      <a:pt x="1473" y="2707"/>
                    </a:cubicBezTo>
                    <a:cubicBezTo>
                      <a:pt x="1467" y="2684"/>
                      <a:pt x="1425" y="2705"/>
                      <a:pt x="1410" y="2710"/>
                    </a:cubicBezTo>
                    <a:cubicBezTo>
                      <a:pt x="1387" y="2718"/>
                      <a:pt x="1365" y="2717"/>
                      <a:pt x="1349" y="2703"/>
                    </a:cubicBezTo>
                    <a:close/>
                    <a:moveTo>
                      <a:pt x="1450" y="2062"/>
                    </a:moveTo>
                    <a:cubicBezTo>
                      <a:pt x="1475" y="2055"/>
                      <a:pt x="1481" y="2019"/>
                      <a:pt x="1489" y="2007"/>
                    </a:cubicBezTo>
                    <a:cubicBezTo>
                      <a:pt x="1501" y="1988"/>
                      <a:pt x="1520" y="1997"/>
                      <a:pt x="1511" y="2018"/>
                    </a:cubicBezTo>
                    <a:cubicBezTo>
                      <a:pt x="1502" y="2038"/>
                      <a:pt x="1474" y="2061"/>
                      <a:pt x="1450" y="2062"/>
                    </a:cubicBezTo>
                    <a:close/>
                    <a:moveTo>
                      <a:pt x="1506" y="1921"/>
                    </a:moveTo>
                    <a:cubicBezTo>
                      <a:pt x="1473" y="1919"/>
                      <a:pt x="1462" y="1891"/>
                      <a:pt x="1449" y="1882"/>
                    </a:cubicBezTo>
                    <a:cubicBezTo>
                      <a:pt x="1435" y="1872"/>
                      <a:pt x="1423" y="1885"/>
                      <a:pt x="1435" y="1898"/>
                    </a:cubicBezTo>
                    <a:cubicBezTo>
                      <a:pt x="1451" y="1916"/>
                      <a:pt x="1480" y="1926"/>
                      <a:pt x="1506" y="1921"/>
                    </a:cubicBezTo>
                    <a:close/>
                    <a:moveTo>
                      <a:pt x="1494" y="2391"/>
                    </a:moveTo>
                    <a:cubicBezTo>
                      <a:pt x="1509" y="2379"/>
                      <a:pt x="1506" y="2365"/>
                      <a:pt x="1493" y="2349"/>
                    </a:cubicBezTo>
                    <a:cubicBezTo>
                      <a:pt x="1484" y="2336"/>
                      <a:pt x="1482" y="2322"/>
                      <a:pt x="1491" y="2314"/>
                    </a:cubicBezTo>
                    <a:cubicBezTo>
                      <a:pt x="1482" y="2313"/>
                      <a:pt x="1471" y="2323"/>
                      <a:pt x="1472" y="2334"/>
                    </a:cubicBezTo>
                    <a:cubicBezTo>
                      <a:pt x="1472" y="2350"/>
                      <a:pt x="1488" y="2357"/>
                      <a:pt x="1495" y="2371"/>
                    </a:cubicBezTo>
                    <a:cubicBezTo>
                      <a:pt x="1497" y="2375"/>
                      <a:pt x="1498" y="2383"/>
                      <a:pt x="1494" y="2391"/>
                    </a:cubicBezTo>
                    <a:close/>
                    <a:moveTo>
                      <a:pt x="1614" y="2049"/>
                    </a:moveTo>
                    <a:cubicBezTo>
                      <a:pt x="1615" y="2048"/>
                      <a:pt x="1618" y="2048"/>
                      <a:pt x="1619" y="2050"/>
                    </a:cubicBezTo>
                    <a:cubicBezTo>
                      <a:pt x="1620" y="2052"/>
                      <a:pt x="1620" y="2054"/>
                      <a:pt x="1618" y="2055"/>
                    </a:cubicBezTo>
                    <a:cubicBezTo>
                      <a:pt x="1616" y="2056"/>
                      <a:pt x="1614" y="2056"/>
                      <a:pt x="1613" y="2054"/>
                    </a:cubicBezTo>
                    <a:cubicBezTo>
                      <a:pt x="1611" y="2052"/>
                      <a:pt x="1612" y="2050"/>
                      <a:pt x="1614" y="2049"/>
                    </a:cubicBezTo>
                    <a:close/>
                    <a:moveTo>
                      <a:pt x="1604" y="2068"/>
                    </a:moveTo>
                    <a:cubicBezTo>
                      <a:pt x="1608" y="2066"/>
                      <a:pt x="1612" y="2067"/>
                      <a:pt x="1615" y="2070"/>
                    </a:cubicBezTo>
                    <a:cubicBezTo>
                      <a:pt x="1617" y="2074"/>
                      <a:pt x="1616" y="2078"/>
                      <a:pt x="1613" y="2081"/>
                    </a:cubicBezTo>
                    <a:cubicBezTo>
                      <a:pt x="1609" y="2083"/>
                      <a:pt x="1604" y="2082"/>
                      <a:pt x="1602" y="2079"/>
                    </a:cubicBezTo>
                    <a:cubicBezTo>
                      <a:pt x="1600" y="2075"/>
                      <a:pt x="1601" y="2070"/>
                      <a:pt x="1604" y="2068"/>
                    </a:cubicBezTo>
                    <a:close/>
                    <a:moveTo>
                      <a:pt x="1607" y="2056"/>
                    </a:moveTo>
                    <a:cubicBezTo>
                      <a:pt x="1609" y="2055"/>
                      <a:pt x="1613" y="2055"/>
                      <a:pt x="1614" y="2057"/>
                    </a:cubicBezTo>
                    <a:cubicBezTo>
                      <a:pt x="1616" y="2060"/>
                      <a:pt x="1615" y="2063"/>
                      <a:pt x="1613" y="2064"/>
                    </a:cubicBezTo>
                    <a:cubicBezTo>
                      <a:pt x="1610" y="2066"/>
                      <a:pt x="1607" y="2065"/>
                      <a:pt x="1606" y="2063"/>
                    </a:cubicBezTo>
                    <a:cubicBezTo>
                      <a:pt x="1604" y="2061"/>
                      <a:pt x="1605" y="2058"/>
                      <a:pt x="1607" y="2056"/>
                    </a:cubicBezTo>
                    <a:close/>
                    <a:moveTo>
                      <a:pt x="1361" y="2255"/>
                    </a:moveTo>
                    <a:cubicBezTo>
                      <a:pt x="1365" y="2255"/>
                      <a:pt x="1368" y="2255"/>
                      <a:pt x="1370" y="2253"/>
                    </a:cubicBezTo>
                    <a:cubicBezTo>
                      <a:pt x="1373" y="2251"/>
                      <a:pt x="1375" y="2247"/>
                      <a:pt x="1374" y="2242"/>
                    </a:cubicBezTo>
                    <a:cubicBezTo>
                      <a:pt x="1373" y="2237"/>
                      <a:pt x="1367" y="2234"/>
                      <a:pt x="1363" y="2234"/>
                    </a:cubicBezTo>
                    <a:cubicBezTo>
                      <a:pt x="1355" y="2235"/>
                      <a:pt x="1355" y="2241"/>
                      <a:pt x="1352" y="2245"/>
                    </a:cubicBezTo>
                    <a:cubicBezTo>
                      <a:pt x="1348" y="2249"/>
                      <a:pt x="1341" y="2249"/>
                      <a:pt x="1335" y="2245"/>
                    </a:cubicBezTo>
                    <a:cubicBezTo>
                      <a:pt x="1328" y="2241"/>
                      <a:pt x="1324" y="2233"/>
                      <a:pt x="1326" y="2225"/>
                    </a:cubicBezTo>
                    <a:cubicBezTo>
                      <a:pt x="1327" y="2220"/>
                      <a:pt x="1331" y="2216"/>
                      <a:pt x="1336" y="2218"/>
                    </a:cubicBezTo>
                    <a:cubicBezTo>
                      <a:pt x="1332" y="2221"/>
                      <a:pt x="1333" y="2228"/>
                      <a:pt x="1340" y="2229"/>
                    </a:cubicBezTo>
                    <a:cubicBezTo>
                      <a:pt x="1343" y="2230"/>
                      <a:pt x="1351" y="2228"/>
                      <a:pt x="1358" y="2225"/>
                    </a:cubicBezTo>
                    <a:cubicBezTo>
                      <a:pt x="1366" y="2223"/>
                      <a:pt x="1374" y="2222"/>
                      <a:pt x="1380" y="2225"/>
                    </a:cubicBezTo>
                    <a:cubicBezTo>
                      <a:pt x="1393" y="2229"/>
                      <a:pt x="1398" y="2246"/>
                      <a:pt x="1391" y="2257"/>
                    </a:cubicBezTo>
                    <a:cubicBezTo>
                      <a:pt x="1387" y="2263"/>
                      <a:pt x="1381" y="2266"/>
                      <a:pt x="1374" y="2268"/>
                    </a:cubicBezTo>
                    <a:cubicBezTo>
                      <a:pt x="1367" y="2270"/>
                      <a:pt x="1348" y="2270"/>
                      <a:pt x="1342" y="2277"/>
                    </a:cubicBezTo>
                    <a:cubicBezTo>
                      <a:pt x="1337" y="2282"/>
                      <a:pt x="1339" y="2288"/>
                      <a:pt x="1343" y="2290"/>
                    </a:cubicBezTo>
                    <a:cubicBezTo>
                      <a:pt x="1339" y="2294"/>
                      <a:pt x="1331" y="2290"/>
                      <a:pt x="1329" y="2285"/>
                    </a:cubicBezTo>
                    <a:cubicBezTo>
                      <a:pt x="1323" y="2275"/>
                      <a:pt x="1329" y="2259"/>
                      <a:pt x="1343" y="2254"/>
                    </a:cubicBezTo>
                    <a:cubicBezTo>
                      <a:pt x="1348" y="2252"/>
                      <a:pt x="1354" y="2253"/>
                      <a:pt x="1361" y="2255"/>
                    </a:cubicBezTo>
                    <a:close/>
                    <a:moveTo>
                      <a:pt x="1792" y="2534"/>
                    </a:moveTo>
                    <a:cubicBezTo>
                      <a:pt x="1794" y="2537"/>
                      <a:pt x="1792" y="2540"/>
                      <a:pt x="1790" y="2541"/>
                    </a:cubicBezTo>
                    <a:cubicBezTo>
                      <a:pt x="1787" y="2543"/>
                      <a:pt x="1784" y="2542"/>
                      <a:pt x="1783" y="2539"/>
                    </a:cubicBezTo>
                    <a:cubicBezTo>
                      <a:pt x="1781" y="2536"/>
                      <a:pt x="1782" y="2533"/>
                      <a:pt x="1785" y="2532"/>
                    </a:cubicBezTo>
                    <a:cubicBezTo>
                      <a:pt x="1788" y="2530"/>
                      <a:pt x="1791" y="2531"/>
                      <a:pt x="1792" y="2534"/>
                    </a:cubicBezTo>
                    <a:close/>
                    <a:moveTo>
                      <a:pt x="1799" y="2542"/>
                    </a:moveTo>
                    <a:cubicBezTo>
                      <a:pt x="1800" y="2544"/>
                      <a:pt x="1799" y="2547"/>
                      <a:pt x="1797" y="2548"/>
                    </a:cubicBezTo>
                    <a:cubicBezTo>
                      <a:pt x="1795" y="2549"/>
                      <a:pt x="1793" y="2548"/>
                      <a:pt x="1792" y="2546"/>
                    </a:cubicBezTo>
                    <a:cubicBezTo>
                      <a:pt x="1791" y="2544"/>
                      <a:pt x="1791" y="2541"/>
                      <a:pt x="1794" y="2540"/>
                    </a:cubicBezTo>
                    <a:cubicBezTo>
                      <a:pt x="1796" y="2539"/>
                      <a:pt x="1798" y="2540"/>
                      <a:pt x="1799" y="2542"/>
                    </a:cubicBezTo>
                    <a:close/>
                    <a:moveTo>
                      <a:pt x="1780" y="2529"/>
                    </a:moveTo>
                    <a:cubicBezTo>
                      <a:pt x="1782" y="2533"/>
                      <a:pt x="1780" y="2538"/>
                      <a:pt x="1776" y="2540"/>
                    </a:cubicBezTo>
                    <a:cubicBezTo>
                      <a:pt x="1772" y="2542"/>
                      <a:pt x="1767" y="2540"/>
                      <a:pt x="1765" y="2536"/>
                    </a:cubicBezTo>
                    <a:cubicBezTo>
                      <a:pt x="1763" y="2532"/>
                      <a:pt x="1765" y="2527"/>
                      <a:pt x="1769" y="2525"/>
                    </a:cubicBezTo>
                    <a:cubicBezTo>
                      <a:pt x="1773" y="2523"/>
                      <a:pt x="1778" y="2525"/>
                      <a:pt x="1780" y="2529"/>
                    </a:cubicBezTo>
                    <a:close/>
                    <a:moveTo>
                      <a:pt x="1474" y="2262"/>
                    </a:moveTo>
                    <a:cubicBezTo>
                      <a:pt x="1480" y="2265"/>
                      <a:pt x="1486" y="2269"/>
                      <a:pt x="1489" y="2275"/>
                    </a:cubicBezTo>
                    <a:cubicBezTo>
                      <a:pt x="1491" y="2281"/>
                      <a:pt x="1491" y="2289"/>
                      <a:pt x="1487" y="2294"/>
                    </a:cubicBezTo>
                    <a:cubicBezTo>
                      <a:pt x="1482" y="2300"/>
                      <a:pt x="1473" y="2301"/>
                      <a:pt x="1465" y="2299"/>
                    </a:cubicBezTo>
                    <a:cubicBezTo>
                      <a:pt x="1454" y="2296"/>
                      <a:pt x="1447" y="2287"/>
                      <a:pt x="1444" y="2276"/>
                    </a:cubicBezTo>
                    <a:cubicBezTo>
                      <a:pt x="1442" y="2267"/>
                      <a:pt x="1443" y="2258"/>
                      <a:pt x="1446" y="2249"/>
                    </a:cubicBezTo>
                    <a:cubicBezTo>
                      <a:pt x="1445" y="2250"/>
                      <a:pt x="1444" y="2251"/>
                      <a:pt x="1444" y="2252"/>
                    </a:cubicBezTo>
                    <a:cubicBezTo>
                      <a:pt x="1431" y="2272"/>
                      <a:pt x="1416" y="2290"/>
                      <a:pt x="1398" y="2304"/>
                    </a:cubicBezTo>
                    <a:cubicBezTo>
                      <a:pt x="1377" y="2321"/>
                      <a:pt x="1359" y="2328"/>
                      <a:pt x="1347" y="2355"/>
                    </a:cubicBezTo>
                    <a:cubicBezTo>
                      <a:pt x="1345" y="2360"/>
                      <a:pt x="1344" y="2366"/>
                      <a:pt x="1343" y="2372"/>
                    </a:cubicBezTo>
                    <a:cubicBezTo>
                      <a:pt x="1341" y="2380"/>
                      <a:pt x="1342" y="2387"/>
                      <a:pt x="1344" y="2396"/>
                    </a:cubicBezTo>
                    <a:cubicBezTo>
                      <a:pt x="1346" y="2404"/>
                      <a:pt x="1349" y="2410"/>
                      <a:pt x="1354" y="2417"/>
                    </a:cubicBezTo>
                    <a:cubicBezTo>
                      <a:pt x="1373" y="2441"/>
                      <a:pt x="1400" y="2446"/>
                      <a:pt x="1428" y="2435"/>
                    </a:cubicBezTo>
                    <a:cubicBezTo>
                      <a:pt x="1440" y="2430"/>
                      <a:pt x="1448" y="2421"/>
                      <a:pt x="1451" y="2408"/>
                    </a:cubicBezTo>
                    <a:cubicBezTo>
                      <a:pt x="1453" y="2397"/>
                      <a:pt x="1451" y="2386"/>
                      <a:pt x="1443" y="2379"/>
                    </a:cubicBezTo>
                    <a:cubicBezTo>
                      <a:pt x="1436" y="2373"/>
                      <a:pt x="1428" y="2370"/>
                      <a:pt x="1419" y="2370"/>
                    </a:cubicBezTo>
                    <a:cubicBezTo>
                      <a:pt x="1415" y="2370"/>
                      <a:pt x="1412" y="2371"/>
                      <a:pt x="1409" y="2373"/>
                    </a:cubicBezTo>
                    <a:cubicBezTo>
                      <a:pt x="1410" y="2372"/>
                      <a:pt x="1411" y="2372"/>
                      <a:pt x="1412" y="2372"/>
                    </a:cubicBezTo>
                    <a:cubicBezTo>
                      <a:pt x="1420" y="2372"/>
                      <a:pt x="1427" y="2378"/>
                      <a:pt x="1427" y="2385"/>
                    </a:cubicBezTo>
                    <a:cubicBezTo>
                      <a:pt x="1428" y="2393"/>
                      <a:pt x="1422" y="2400"/>
                      <a:pt x="1414" y="2400"/>
                    </a:cubicBezTo>
                    <a:cubicBezTo>
                      <a:pt x="1406" y="2401"/>
                      <a:pt x="1399" y="2395"/>
                      <a:pt x="1399" y="2387"/>
                    </a:cubicBezTo>
                    <a:cubicBezTo>
                      <a:pt x="1398" y="2376"/>
                      <a:pt x="1409" y="2369"/>
                      <a:pt x="1419" y="2368"/>
                    </a:cubicBezTo>
                    <a:cubicBezTo>
                      <a:pt x="1429" y="2367"/>
                      <a:pt x="1438" y="2370"/>
                      <a:pt x="1445" y="2376"/>
                    </a:cubicBezTo>
                    <a:cubicBezTo>
                      <a:pt x="1453" y="2384"/>
                      <a:pt x="1456" y="2393"/>
                      <a:pt x="1456" y="2404"/>
                    </a:cubicBezTo>
                    <a:cubicBezTo>
                      <a:pt x="1457" y="2394"/>
                      <a:pt x="1457" y="2384"/>
                      <a:pt x="1455" y="2376"/>
                    </a:cubicBezTo>
                    <a:cubicBezTo>
                      <a:pt x="1456" y="2376"/>
                      <a:pt x="1459" y="2375"/>
                      <a:pt x="1459" y="2374"/>
                    </a:cubicBezTo>
                    <a:cubicBezTo>
                      <a:pt x="1463" y="2389"/>
                      <a:pt x="1460" y="2401"/>
                      <a:pt x="1457" y="2411"/>
                    </a:cubicBezTo>
                    <a:cubicBezTo>
                      <a:pt x="1466" y="2393"/>
                      <a:pt x="1468" y="2375"/>
                      <a:pt x="1462" y="2358"/>
                    </a:cubicBezTo>
                    <a:cubicBezTo>
                      <a:pt x="1459" y="2347"/>
                      <a:pt x="1452" y="2338"/>
                      <a:pt x="1442" y="2329"/>
                    </a:cubicBezTo>
                    <a:cubicBezTo>
                      <a:pt x="1437" y="2325"/>
                      <a:pt x="1432" y="2321"/>
                      <a:pt x="1426" y="2316"/>
                    </a:cubicBezTo>
                    <a:cubicBezTo>
                      <a:pt x="1421" y="2312"/>
                      <a:pt x="1417" y="2307"/>
                      <a:pt x="1417" y="2301"/>
                    </a:cubicBezTo>
                    <a:cubicBezTo>
                      <a:pt x="1416" y="2295"/>
                      <a:pt x="1418" y="2290"/>
                      <a:pt x="1423" y="2287"/>
                    </a:cubicBezTo>
                    <a:cubicBezTo>
                      <a:pt x="1427" y="2284"/>
                      <a:pt x="1432" y="2284"/>
                      <a:pt x="1436" y="2287"/>
                    </a:cubicBezTo>
                    <a:cubicBezTo>
                      <a:pt x="1439" y="2288"/>
                      <a:pt x="1440" y="2291"/>
                      <a:pt x="1441" y="2294"/>
                    </a:cubicBezTo>
                    <a:cubicBezTo>
                      <a:pt x="1441" y="2298"/>
                      <a:pt x="1439" y="2302"/>
                      <a:pt x="1434" y="2302"/>
                    </a:cubicBezTo>
                    <a:cubicBezTo>
                      <a:pt x="1432" y="2303"/>
                      <a:pt x="1429" y="2301"/>
                      <a:pt x="1429" y="2298"/>
                    </a:cubicBezTo>
                    <a:cubicBezTo>
                      <a:pt x="1428" y="2295"/>
                      <a:pt x="1430" y="2292"/>
                      <a:pt x="1433" y="2291"/>
                    </a:cubicBezTo>
                    <a:cubicBezTo>
                      <a:pt x="1436" y="2291"/>
                      <a:pt x="1439" y="2293"/>
                      <a:pt x="1439" y="2296"/>
                    </a:cubicBezTo>
                    <a:cubicBezTo>
                      <a:pt x="1440" y="2296"/>
                      <a:pt x="1440" y="2297"/>
                      <a:pt x="1440" y="2298"/>
                    </a:cubicBezTo>
                    <a:cubicBezTo>
                      <a:pt x="1440" y="2296"/>
                      <a:pt x="1440" y="2295"/>
                      <a:pt x="1440" y="2294"/>
                    </a:cubicBezTo>
                    <a:cubicBezTo>
                      <a:pt x="1439" y="2291"/>
                      <a:pt x="1438" y="2289"/>
                      <a:pt x="1435" y="2288"/>
                    </a:cubicBezTo>
                    <a:cubicBezTo>
                      <a:pt x="1432" y="2286"/>
                      <a:pt x="1427" y="2286"/>
                      <a:pt x="1424" y="2289"/>
                    </a:cubicBezTo>
                    <a:cubicBezTo>
                      <a:pt x="1420" y="2291"/>
                      <a:pt x="1419" y="2296"/>
                      <a:pt x="1419" y="2300"/>
                    </a:cubicBezTo>
                    <a:cubicBezTo>
                      <a:pt x="1420" y="2306"/>
                      <a:pt x="1423" y="2310"/>
                      <a:pt x="1428" y="2314"/>
                    </a:cubicBezTo>
                    <a:cubicBezTo>
                      <a:pt x="1433" y="2319"/>
                      <a:pt x="1438" y="2322"/>
                      <a:pt x="1443" y="2326"/>
                    </a:cubicBezTo>
                    <a:cubicBezTo>
                      <a:pt x="1454" y="2334"/>
                      <a:pt x="1461" y="2345"/>
                      <a:pt x="1465" y="2357"/>
                    </a:cubicBezTo>
                    <a:cubicBezTo>
                      <a:pt x="1468" y="2368"/>
                      <a:pt x="1469" y="2380"/>
                      <a:pt x="1467" y="2392"/>
                    </a:cubicBezTo>
                    <a:cubicBezTo>
                      <a:pt x="1463" y="2409"/>
                      <a:pt x="1452" y="2425"/>
                      <a:pt x="1437" y="2435"/>
                    </a:cubicBezTo>
                    <a:cubicBezTo>
                      <a:pt x="1438" y="2435"/>
                      <a:pt x="1439" y="2435"/>
                      <a:pt x="1440" y="2435"/>
                    </a:cubicBezTo>
                    <a:cubicBezTo>
                      <a:pt x="1445" y="2434"/>
                      <a:pt x="1450" y="2434"/>
                      <a:pt x="1455" y="2435"/>
                    </a:cubicBezTo>
                    <a:cubicBezTo>
                      <a:pt x="1463" y="2435"/>
                      <a:pt x="1469" y="2437"/>
                      <a:pt x="1477" y="2440"/>
                    </a:cubicBezTo>
                    <a:cubicBezTo>
                      <a:pt x="1500" y="2453"/>
                      <a:pt x="1501" y="2483"/>
                      <a:pt x="1487" y="2502"/>
                    </a:cubicBezTo>
                    <a:cubicBezTo>
                      <a:pt x="1481" y="2509"/>
                      <a:pt x="1473" y="2515"/>
                      <a:pt x="1464" y="2517"/>
                    </a:cubicBezTo>
                    <a:cubicBezTo>
                      <a:pt x="1465" y="2514"/>
                      <a:pt x="1465" y="2514"/>
                      <a:pt x="1465" y="2514"/>
                    </a:cubicBezTo>
                    <a:cubicBezTo>
                      <a:pt x="1472" y="2511"/>
                      <a:pt x="1479" y="2506"/>
                      <a:pt x="1484" y="2499"/>
                    </a:cubicBezTo>
                    <a:cubicBezTo>
                      <a:pt x="1496" y="2482"/>
                      <a:pt x="1496" y="2455"/>
                      <a:pt x="1475" y="2444"/>
                    </a:cubicBezTo>
                    <a:cubicBezTo>
                      <a:pt x="1468" y="2441"/>
                      <a:pt x="1462" y="2440"/>
                      <a:pt x="1455" y="2439"/>
                    </a:cubicBezTo>
                    <a:cubicBezTo>
                      <a:pt x="1450" y="2439"/>
                      <a:pt x="1445" y="2439"/>
                      <a:pt x="1441" y="2440"/>
                    </a:cubicBezTo>
                    <a:cubicBezTo>
                      <a:pt x="1420" y="2441"/>
                      <a:pt x="1405" y="2449"/>
                      <a:pt x="1383" y="2443"/>
                    </a:cubicBezTo>
                    <a:cubicBezTo>
                      <a:pt x="1371" y="2440"/>
                      <a:pt x="1360" y="2432"/>
                      <a:pt x="1350" y="2420"/>
                    </a:cubicBezTo>
                    <a:cubicBezTo>
                      <a:pt x="1345" y="2412"/>
                      <a:pt x="1342" y="2406"/>
                      <a:pt x="1340" y="2397"/>
                    </a:cubicBezTo>
                    <a:cubicBezTo>
                      <a:pt x="1338" y="2388"/>
                      <a:pt x="1337" y="2380"/>
                      <a:pt x="1339" y="2371"/>
                    </a:cubicBezTo>
                    <a:cubicBezTo>
                      <a:pt x="1342" y="2357"/>
                      <a:pt x="1347" y="2348"/>
                      <a:pt x="1355" y="2337"/>
                    </a:cubicBezTo>
                    <a:cubicBezTo>
                      <a:pt x="1350" y="2342"/>
                      <a:pt x="1345" y="2347"/>
                      <a:pt x="1344" y="2348"/>
                    </a:cubicBezTo>
                    <a:cubicBezTo>
                      <a:pt x="1324" y="2369"/>
                      <a:pt x="1307" y="2391"/>
                      <a:pt x="1292" y="2414"/>
                    </a:cubicBezTo>
                    <a:cubicBezTo>
                      <a:pt x="1288" y="2421"/>
                      <a:pt x="1287" y="2426"/>
                      <a:pt x="1288" y="2432"/>
                    </a:cubicBezTo>
                    <a:cubicBezTo>
                      <a:pt x="1288" y="2436"/>
                      <a:pt x="1290" y="2440"/>
                      <a:pt x="1292" y="2442"/>
                    </a:cubicBezTo>
                    <a:cubicBezTo>
                      <a:pt x="1297" y="2446"/>
                      <a:pt x="1303" y="2448"/>
                      <a:pt x="1308" y="2444"/>
                    </a:cubicBezTo>
                    <a:cubicBezTo>
                      <a:pt x="1310" y="2442"/>
                      <a:pt x="1312" y="2439"/>
                      <a:pt x="1311" y="2435"/>
                    </a:cubicBezTo>
                    <a:cubicBezTo>
                      <a:pt x="1310" y="2432"/>
                      <a:pt x="1306" y="2429"/>
                      <a:pt x="1302" y="2431"/>
                    </a:cubicBezTo>
                    <a:cubicBezTo>
                      <a:pt x="1300" y="2432"/>
                      <a:pt x="1298" y="2435"/>
                      <a:pt x="1299" y="2438"/>
                    </a:cubicBezTo>
                    <a:cubicBezTo>
                      <a:pt x="1297" y="2436"/>
                      <a:pt x="1297" y="2432"/>
                      <a:pt x="1299" y="2429"/>
                    </a:cubicBezTo>
                    <a:cubicBezTo>
                      <a:pt x="1306" y="2422"/>
                      <a:pt x="1319" y="2428"/>
                      <a:pt x="1317" y="2439"/>
                    </a:cubicBezTo>
                    <a:cubicBezTo>
                      <a:pt x="1316" y="2448"/>
                      <a:pt x="1309" y="2453"/>
                      <a:pt x="1301" y="2452"/>
                    </a:cubicBezTo>
                    <a:cubicBezTo>
                      <a:pt x="1289" y="2451"/>
                      <a:pt x="1282" y="2438"/>
                      <a:pt x="1286" y="2425"/>
                    </a:cubicBezTo>
                    <a:cubicBezTo>
                      <a:pt x="1275" y="2445"/>
                      <a:pt x="1266" y="2466"/>
                      <a:pt x="1261" y="2487"/>
                    </a:cubicBezTo>
                    <a:cubicBezTo>
                      <a:pt x="1265" y="2479"/>
                      <a:pt x="1271" y="2472"/>
                      <a:pt x="1277" y="2468"/>
                    </a:cubicBezTo>
                    <a:cubicBezTo>
                      <a:pt x="1298" y="2451"/>
                      <a:pt x="1332" y="2454"/>
                      <a:pt x="1339" y="2485"/>
                    </a:cubicBezTo>
                    <a:cubicBezTo>
                      <a:pt x="1341" y="2494"/>
                      <a:pt x="1339" y="2502"/>
                      <a:pt x="1336" y="2511"/>
                    </a:cubicBezTo>
                    <a:cubicBezTo>
                      <a:pt x="1331" y="2524"/>
                      <a:pt x="1319" y="2535"/>
                      <a:pt x="1318" y="2549"/>
                    </a:cubicBezTo>
                    <a:cubicBezTo>
                      <a:pt x="1318" y="2556"/>
                      <a:pt x="1320" y="2562"/>
                      <a:pt x="1325" y="2566"/>
                    </a:cubicBezTo>
                    <a:cubicBezTo>
                      <a:pt x="1336" y="2575"/>
                      <a:pt x="1355" y="2570"/>
                      <a:pt x="1360" y="2557"/>
                    </a:cubicBezTo>
                    <a:cubicBezTo>
                      <a:pt x="1362" y="2551"/>
                      <a:pt x="1358" y="2544"/>
                      <a:pt x="1354" y="2541"/>
                    </a:cubicBezTo>
                    <a:cubicBezTo>
                      <a:pt x="1347" y="2537"/>
                      <a:pt x="1338" y="2540"/>
                      <a:pt x="1337" y="2546"/>
                    </a:cubicBezTo>
                    <a:cubicBezTo>
                      <a:pt x="1336" y="2543"/>
                      <a:pt x="1338" y="2537"/>
                      <a:pt x="1343" y="2535"/>
                    </a:cubicBezTo>
                    <a:cubicBezTo>
                      <a:pt x="1352" y="2531"/>
                      <a:pt x="1361" y="2538"/>
                      <a:pt x="1364" y="2546"/>
                    </a:cubicBezTo>
                    <a:cubicBezTo>
                      <a:pt x="1368" y="2556"/>
                      <a:pt x="1363" y="2564"/>
                      <a:pt x="1358" y="2570"/>
                    </a:cubicBezTo>
                    <a:cubicBezTo>
                      <a:pt x="1347" y="2580"/>
                      <a:pt x="1329" y="2581"/>
                      <a:pt x="1320" y="2568"/>
                    </a:cubicBezTo>
                    <a:cubicBezTo>
                      <a:pt x="1315" y="2561"/>
                      <a:pt x="1313" y="2555"/>
                      <a:pt x="1314" y="2549"/>
                    </a:cubicBezTo>
                    <a:cubicBezTo>
                      <a:pt x="1315" y="2537"/>
                      <a:pt x="1322" y="2528"/>
                      <a:pt x="1322" y="2517"/>
                    </a:cubicBezTo>
                    <a:cubicBezTo>
                      <a:pt x="1322" y="2498"/>
                      <a:pt x="1311" y="2483"/>
                      <a:pt x="1294" y="2484"/>
                    </a:cubicBezTo>
                    <a:cubicBezTo>
                      <a:pt x="1275" y="2485"/>
                      <a:pt x="1256" y="2508"/>
                      <a:pt x="1254" y="2528"/>
                    </a:cubicBezTo>
                    <a:cubicBezTo>
                      <a:pt x="1253" y="2540"/>
                      <a:pt x="1258" y="2553"/>
                      <a:pt x="1268" y="2560"/>
                    </a:cubicBezTo>
                    <a:cubicBezTo>
                      <a:pt x="1281" y="2568"/>
                      <a:pt x="1302" y="2561"/>
                      <a:pt x="1301" y="2543"/>
                    </a:cubicBezTo>
                    <a:cubicBezTo>
                      <a:pt x="1301" y="2537"/>
                      <a:pt x="1298" y="2533"/>
                      <a:pt x="1294" y="2530"/>
                    </a:cubicBezTo>
                    <a:cubicBezTo>
                      <a:pt x="1287" y="2525"/>
                      <a:pt x="1273" y="2529"/>
                      <a:pt x="1274" y="2540"/>
                    </a:cubicBezTo>
                    <a:cubicBezTo>
                      <a:pt x="1274" y="2546"/>
                      <a:pt x="1280" y="2550"/>
                      <a:pt x="1284" y="2546"/>
                    </a:cubicBezTo>
                    <a:cubicBezTo>
                      <a:pt x="1282" y="2553"/>
                      <a:pt x="1272" y="2551"/>
                      <a:pt x="1270" y="2543"/>
                    </a:cubicBezTo>
                    <a:cubicBezTo>
                      <a:pt x="1266" y="2528"/>
                      <a:pt x="1285" y="2517"/>
                      <a:pt x="1297" y="2527"/>
                    </a:cubicBezTo>
                    <a:cubicBezTo>
                      <a:pt x="1304" y="2534"/>
                      <a:pt x="1308" y="2547"/>
                      <a:pt x="1301" y="2557"/>
                    </a:cubicBezTo>
                    <a:cubicBezTo>
                      <a:pt x="1293" y="2570"/>
                      <a:pt x="1269" y="2571"/>
                      <a:pt x="1258" y="2555"/>
                    </a:cubicBezTo>
                    <a:cubicBezTo>
                      <a:pt x="1256" y="2554"/>
                      <a:pt x="1255" y="2552"/>
                      <a:pt x="1255" y="2551"/>
                    </a:cubicBezTo>
                    <a:cubicBezTo>
                      <a:pt x="1256" y="2557"/>
                      <a:pt x="1259" y="2563"/>
                      <a:pt x="1262" y="2570"/>
                    </a:cubicBezTo>
                    <a:cubicBezTo>
                      <a:pt x="1262" y="2570"/>
                      <a:pt x="1262" y="2570"/>
                      <a:pt x="1262" y="2570"/>
                    </a:cubicBezTo>
                    <a:cubicBezTo>
                      <a:pt x="1268" y="2579"/>
                      <a:pt x="1273" y="2584"/>
                      <a:pt x="1281" y="2590"/>
                    </a:cubicBezTo>
                    <a:cubicBezTo>
                      <a:pt x="1271" y="2587"/>
                      <a:pt x="1265" y="2580"/>
                      <a:pt x="1260" y="2571"/>
                    </a:cubicBezTo>
                    <a:cubicBezTo>
                      <a:pt x="1259" y="2571"/>
                      <a:pt x="1259" y="2571"/>
                      <a:pt x="1259" y="2571"/>
                    </a:cubicBezTo>
                    <a:cubicBezTo>
                      <a:pt x="1257" y="2567"/>
                      <a:pt x="1255" y="2562"/>
                      <a:pt x="1254" y="2558"/>
                    </a:cubicBezTo>
                    <a:cubicBezTo>
                      <a:pt x="1255" y="2573"/>
                      <a:pt x="1258" y="2588"/>
                      <a:pt x="1262" y="2603"/>
                    </a:cubicBezTo>
                    <a:cubicBezTo>
                      <a:pt x="1271" y="2629"/>
                      <a:pt x="1282" y="2648"/>
                      <a:pt x="1303" y="2666"/>
                    </a:cubicBezTo>
                    <a:cubicBezTo>
                      <a:pt x="1322" y="2683"/>
                      <a:pt x="1345" y="2694"/>
                      <a:pt x="1370" y="2698"/>
                    </a:cubicBezTo>
                    <a:cubicBezTo>
                      <a:pt x="1382" y="2700"/>
                      <a:pt x="1389" y="2700"/>
                      <a:pt x="1401" y="2696"/>
                    </a:cubicBezTo>
                    <a:cubicBezTo>
                      <a:pt x="1425" y="2686"/>
                      <a:pt x="1444" y="2662"/>
                      <a:pt x="1444" y="2642"/>
                    </a:cubicBezTo>
                    <a:cubicBezTo>
                      <a:pt x="1445" y="2630"/>
                      <a:pt x="1438" y="2619"/>
                      <a:pt x="1425" y="2620"/>
                    </a:cubicBezTo>
                    <a:cubicBezTo>
                      <a:pt x="1418" y="2621"/>
                      <a:pt x="1414" y="2627"/>
                      <a:pt x="1415" y="2635"/>
                    </a:cubicBezTo>
                    <a:cubicBezTo>
                      <a:pt x="1406" y="2628"/>
                      <a:pt x="1413" y="2610"/>
                      <a:pt x="1427" y="2606"/>
                    </a:cubicBezTo>
                    <a:cubicBezTo>
                      <a:pt x="1442" y="2601"/>
                      <a:pt x="1454" y="2607"/>
                      <a:pt x="1460" y="2615"/>
                    </a:cubicBezTo>
                    <a:cubicBezTo>
                      <a:pt x="1470" y="2627"/>
                      <a:pt x="1470" y="2648"/>
                      <a:pt x="1459" y="2664"/>
                    </a:cubicBezTo>
                    <a:cubicBezTo>
                      <a:pt x="1448" y="2680"/>
                      <a:pt x="1429" y="2693"/>
                      <a:pt x="1410" y="2698"/>
                    </a:cubicBezTo>
                    <a:cubicBezTo>
                      <a:pt x="1414" y="2697"/>
                      <a:pt x="1419" y="2696"/>
                      <a:pt x="1423" y="2695"/>
                    </a:cubicBezTo>
                    <a:cubicBezTo>
                      <a:pt x="1452" y="2685"/>
                      <a:pt x="1477" y="2668"/>
                      <a:pt x="1493" y="2641"/>
                    </a:cubicBezTo>
                    <a:cubicBezTo>
                      <a:pt x="1501" y="2626"/>
                      <a:pt x="1501" y="2613"/>
                      <a:pt x="1493" y="2598"/>
                    </a:cubicBezTo>
                    <a:cubicBezTo>
                      <a:pt x="1488" y="2589"/>
                      <a:pt x="1476" y="2579"/>
                      <a:pt x="1466" y="2579"/>
                    </a:cubicBezTo>
                    <a:cubicBezTo>
                      <a:pt x="1456" y="2579"/>
                      <a:pt x="1448" y="2587"/>
                      <a:pt x="1453" y="2596"/>
                    </a:cubicBezTo>
                    <a:cubicBezTo>
                      <a:pt x="1447" y="2596"/>
                      <a:pt x="1442" y="2590"/>
                      <a:pt x="1443" y="2583"/>
                    </a:cubicBezTo>
                    <a:cubicBezTo>
                      <a:pt x="1444" y="2577"/>
                      <a:pt x="1451" y="2571"/>
                      <a:pt x="1459" y="2570"/>
                    </a:cubicBezTo>
                    <a:cubicBezTo>
                      <a:pt x="1465" y="2569"/>
                      <a:pt x="1470" y="2570"/>
                      <a:pt x="1475" y="2573"/>
                    </a:cubicBezTo>
                    <a:cubicBezTo>
                      <a:pt x="1484" y="2577"/>
                      <a:pt x="1493" y="2586"/>
                      <a:pt x="1497" y="2595"/>
                    </a:cubicBezTo>
                    <a:cubicBezTo>
                      <a:pt x="1501" y="2603"/>
                      <a:pt x="1502" y="2611"/>
                      <a:pt x="1501" y="2618"/>
                    </a:cubicBezTo>
                    <a:cubicBezTo>
                      <a:pt x="1506" y="2595"/>
                      <a:pt x="1500" y="2573"/>
                      <a:pt x="1481" y="2556"/>
                    </a:cubicBezTo>
                    <a:cubicBezTo>
                      <a:pt x="1472" y="2548"/>
                      <a:pt x="1462" y="2543"/>
                      <a:pt x="1451" y="2541"/>
                    </a:cubicBezTo>
                    <a:cubicBezTo>
                      <a:pt x="1398" y="2530"/>
                      <a:pt x="1415" y="2574"/>
                      <a:pt x="1409" y="2600"/>
                    </a:cubicBezTo>
                    <a:cubicBezTo>
                      <a:pt x="1402" y="2632"/>
                      <a:pt x="1362" y="2616"/>
                      <a:pt x="1367" y="2583"/>
                    </a:cubicBezTo>
                    <a:cubicBezTo>
                      <a:pt x="1372" y="2555"/>
                      <a:pt x="1399" y="2542"/>
                      <a:pt x="1425" y="2539"/>
                    </a:cubicBezTo>
                    <a:cubicBezTo>
                      <a:pt x="1420" y="2539"/>
                      <a:pt x="1416" y="2538"/>
                      <a:pt x="1411" y="2536"/>
                    </a:cubicBezTo>
                    <a:cubicBezTo>
                      <a:pt x="1401" y="2531"/>
                      <a:pt x="1393" y="2520"/>
                      <a:pt x="1397" y="2509"/>
                    </a:cubicBezTo>
                    <a:cubicBezTo>
                      <a:pt x="1399" y="2504"/>
                      <a:pt x="1404" y="2501"/>
                      <a:pt x="1409" y="2500"/>
                    </a:cubicBezTo>
                    <a:cubicBezTo>
                      <a:pt x="1413" y="2500"/>
                      <a:pt x="1417" y="2502"/>
                      <a:pt x="1420" y="2505"/>
                    </a:cubicBezTo>
                    <a:cubicBezTo>
                      <a:pt x="1422" y="2508"/>
                      <a:pt x="1423" y="2512"/>
                      <a:pt x="1422" y="2516"/>
                    </a:cubicBezTo>
                    <a:cubicBezTo>
                      <a:pt x="1421" y="2521"/>
                      <a:pt x="1416" y="2525"/>
                      <a:pt x="1410" y="2524"/>
                    </a:cubicBezTo>
                    <a:cubicBezTo>
                      <a:pt x="1407" y="2523"/>
                      <a:pt x="1405" y="2521"/>
                      <a:pt x="1405" y="2517"/>
                    </a:cubicBezTo>
                    <a:cubicBezTo>
                      <a:pt x="1404" y="2515"/>
                      <a:pt x="1406" y="2513"/>
                      <a:pt x="1408" y="2513"/>
                    </a:cubicBezTo>
                    <a:cubicBezTo>
                      <a:pt x="1407" y="2514"/>
                      <a:pt x="1407" y="2516"/>
                      <a:pt x="1407" y="2517"/>
                    </a:cubicBezTo>
                    <a:cubicBezTo>
                      <a:pt x="1408" y="2520"/>
                      <a:pt x="1412" y="2521"/>
                      <a:pt x="1414" y="2519"/>
                    </a:cubicBezTo>
                    <a:cubicBezTo>
                      <a:pt x="1415" y="2518"/>
                      <a:pt x="1416" y="2516"/>
                      <a:pt x="1415" y="2513"/>
                    </a:cubicBezTo>
                    <a:cubicBezTo>
                      <a:pt x="1415" y="2510"/>
                      <a:pt x="1413" y="2508"/>
                      <a:pt x="1410" y="2508"/>
                    </a:cubicBezTo>
                    <a:cubicBezTo>
                      <a:pt x="1407" y="2508"/>
                      <a:pt x="1403" y="2510"/>
                      <a:pt x="1402" y="2513"/>
                    </a:cubicBezTo>
                    <a:cubicBezTo>
                      <a:pt x="1399" y="2522"/>
                      <a:pt x="1408" y="2532"/>
                      <a:pt x="1415" y="2535"/>
                    </a:cubicBezTo>
                    <a:cubicBezTo>
                      <a:pt x="1418" y="2536"/>
                      <a:pt x="1420" y="2537"/>
                      <a:pt x="1422" y="2537"/>
                    </a:cubicBezTo>
                    <a:cubicBezTo>
                      <a:pt x="1430" y="2539"/>
                      <a:pt x="1439" y="2538"/>
                      <a:pt x="1447" y="2539"/>
                    </a:cubicBezTo>
                    <a:cubicBezTo>
                      <a:pt x="1456" y="2540"/>
                      <a:pt x="1464" y="2543"/>
                      <a:pt x="1471" y="2547"/>
                    </a:cubicBezTo>
                    <a:cubicBezTo>
                      <a:pt x="1469" y="2545"/>
                      <a:pt x="1466" y="2542"/>
                      <a:pt x="1465" y="2540"/>
                    </a:cubicBezTo>
                    <a:cubicBezTo>
                      <a:pt x="1456" y="2523"/>
                      <a:pt x="1461" y="2502"/>
                      <a:pt x="1476" y="2490"/>
                    </a:cubicBezTo>
                    <a:cubicBezTo>
                      <a:pt x="1480" y="2487"/>
                      <a:pt x="1485" y="2485"/>
                      <a:pt x="1490" y="2483"/>
                    </a:cubicBezTo>
                    <a:cubicBezTo>
                      <a:pt x="1489" y="2487"/>
                      <a:pt x="1489" y="2487"/>
                      <a:pt x="1489" y="2487"/>
                    </a:cubicBezTo>
                    <a:cubicBezTo>
                      <a:pt x="1485" y="2488"/>
                      <a:pt x="1481" y="2490"/>
                      <a:pt x="1478" y="2493"/>
                    </a:cubicBezTo>
                    <a:cubicBezTo>
                      <a:pt x="1464" y="2504"/>
                      <a:pt x="1458" y="2523"/>
                      <a:pt x="1467" y="2538"/>
                    </a:cubicBezTo>
                    <a:cubicBezTo>
                      <a:pt x="1473" y="2548"/>
                      <a:pt x="1478" y="2550"/>
                      <a:pt x="1485" y="2557"/>
                    </a:cubicBezTo>
                    <a:cubicBezTo>
                      <a:pt x="1508" y="2580"/>
                      <a:pt x="1510" y="2613"/>
                      <a:pt x="1495" y="2642"/>
                    </a:cubicBezTo>
                    <a:cubicBezTo>
                      <a:pt x="1490" y="2651"/>
                      <a:pt x="1485" y="2657"/>
                      <a:pt x="1479" y="2664"/>
                    </a:cubicBezTo>
                    <a:cubicBezTo>
                      <a:pt x="1494" y="2652"/>
                      <a:pt x="1507" y="2639"/>
                      <a:pt x="1514" y="2626"/>
                    </a:cubicBezTo>
                    <a:cubicBezTo>
                      <a:pt x="1528" y="2596"/>
                      <a:pt x="1550" y="2558"/>
                      <a:pt x="1557" y="2536"/>
                    </a:cubicBezTo>
                    <a:cubicBezTo>
                      <a:pt x="1560" y="2526"/>
                      <a:pt x="1558" y="2514"/>
                      <a:pt x="1552" y="2506"/>
                    </a:cubicBezTo>
                    <a:cubicBezTo>
                      <a:pt x="1557" y="2510"/>
                      <a:pt x="1559" y="2516"/>
                      <a:pt x="1560" y="2523"/>
                    </a:cubicBezTo>
                    <a:cubicBezTo>
                      <a:pt x="1560" y="2523"/>
                      <a:pt x="1560" y="2523"/>
                      <a:pt x="1560" y="2523"/>
                    </a:cubicBezTo>
                    <a:cubicBezTo>
                      <a:pt x="1560" y="2526"/>
                      <a:pt x="1560" y="2529"/>
                      <a:pt x="1560" y="2532"/>
                    </a:cubicBezTo>
                    <a:cubicBezTo>
                      <a:pt x="1564" y="2521"/>
                      <a:pt x="1567" y="2510"/>
                      <a:pt x="1564" y="2499"/>
                    </a:cubicBezTo>
                    <a:cubicBezTo>
                      <a:pt x="1561" y="2487"/>
                      <a:pt x="1555" y="2479"/>
                      <a:pt x="1545" y="2473"/>
                    </a:cubicBezTo>
                    <a:cubicBezTo>
                      <a:pt x="1545" y="2472"/>
                      <a:pt x="1546" y="2471"/>
                      <a:pt x="1546" y="2470"/>
                    </a:cubicBezTo>
                    <a:cubicBezTo>
                      <a:pt x="1554" y="2475"/>
                      <a:pt x="1560" y="2481"/>
                      <a:pt x="1564" y="2491"/>
                    </a:cubicBezTo>
                    <a:cubicBezTo>
                      <a:pt x="1567" y="2499"/>
                      <a:pt x="1569" y="2508"/>
                      <a:pt x="1567" y="2514"/>
                    </a:cubicBezTo>
                    <a:cubicBezTo>
                      <a:pt x="1569" y="2510"/>
                      <a:pt x="1574" y="2507"/>
                      <a:pt x="1579" y="2507"/>
                    </a:cubicBezTo>
                    <a:cubicBezTo>
                      <a:pt x="1582" y="2507"/>
                      <a:pt x="1585" y="2509"/>
                      <a:pt x="1587" y="2511"/>
                    </a:cubicBezTo>
                    <a:cubicBezTo>
                      <a:pt x="1590" y="2515"/>
                      <a:pt x="1590" y="2521"/>
                      <a:pt x="1585" y="2524"/>
                    </a:cubicBezTo>
                    <a:cubicBezTo>
                      <a:pt x="1582" y="2526"/>
                      <a:pt x="1578" y="2526"/>
                      <a:pt x="1576" y="2524"/>
                    </a:cubicBezTo>
                    <a:cubicBezTo>
                      <a:pt x="1572" y="2520"/>
                      <a:pt x="1576" y="2514"/>
                      <a:pt x="1579" y="2515"/>
                    </a:cubicBezTo>
                    <a:cubicBezTo>
                      <a:pt x="1577" y="2515"/>
                      <a:pt x="1576" y="2517"/>
                      <a:pt x="1576" y="2519"/>
                    </a:cubicBezTo>
                    <a:cubicBezTo>
                      <a:pt x="1576" y="2522"/>
                      <a:pt x="1579" y="2523"/>
                      <a:pt x="1582" y="2523"/>
                    </a:cubicBezTo>
                    <a:cubicBezTo>
                      <a:pt x="1584" y="2522"/>
                      <a:pt x="1586" y="2520"/>
                      <a:pt x="1586" y="2518"/>
                    </a:cubicBezTo>
                    <a:cubicBezTo>
                      <a:pt x="1587" y="2513"/>
                      <a:pt x="1582" y="2507"/>
                      <a:pt x="1574" y="2509"/>
                    </a:cubicBezTo>
                    <a:cubicBezTo>
                      <a:pt x="1568" y="2512"/>
                      <a:pt x="1565" y="2522"/>
                      <a:pt x="1563" y="2527"/>
                    </a:cubicBezTo>
                    <a:cubicBezTo>
                      <a:pt x="1560" y="2535"/>
                      <a:pt x="1557" y="2544"/>
                      <a:pt x="1556" y="2548"/>
                    </a:cubicBezTo>
                    <a:cubicBezTo>
                      <a:pt x="1553" y="2554"/>
                      <a:pt x="1548" y="2569"/>
                      <a:pt x="1538" y="2585"/>
                    </a:cubicBezTo>
                    <a:cubicBezTo>
                      <a:pt x="1540" y="2582"/>
                      <a:pt x="1543" y="2580"/>
                      <a:pt x="1546" y="2577"/>
                    </a:cubicBezTo>
                    <a:cubicBezTo>
                      <a:pt x="1547" y="2577"/>
                      <a:pt x="1558" y="2569"/>
                      <a:pt x="1560" y="2571"/>
                    </a:cubicBezTo>
                    <a:cubicBezTo>
                      <a:pt x="1559" y="2572"/>
                      <a:pt x="1554" y="2576"/>
                      <a:pt x="1552" y="2577"/>
                    </a:cubicBezTo>
                    <a:cubicBezTo>
                      <a:pt x="1548" y="2581"/>
                      <a:pt x="1544" y="2585"/>
                      <a:pt x="1540" y="2589"/>
                    </a:cubicBezTo>
                    <a:cubicBezTo>
                      <a:pt x="1539" y="2591"/>
                      <a:pt x="1537" y="2593"/>
                      <a:pt x="1536" y="2595"/>
                    </a:cubicBezTo>
                    <a:cubicBezTo>
                      <a:pt x="1531" y="2602"/>
                      <a:pt x="1527" y="2609"/>
                      <a:pt x="1523" y="2617"/>
                    </a:cubicBezTo>
                    <a:cubicBezTo>
                      <a:pt x="1523" y="2618"/>
                      <a:pt x="1523" y="2619"/>
                      <a:pt x="1522" y="2620"/>
                    </a:cubicBezTo>
                    <a:cubicBezTo>
                      <a:pt x="1524" y="2618"/>
                      <a:pt x="1525" y="2616"/>
                      <a:pt x="1527" y="2613"/>
                    </a:cubicBezTo>
                    <a:cubicBezTo>
                      <a:pt x="1532" y="2607"/>
                      <a:pt x="1537" y="2603"/>
                      <a:pt x="1544" y="2599"/>
                    </a:cubicBezTo>
                    <a:cubicBezTo>
                      <a:pt x="1564" y="2589"/>
                      <a:pt x="1581" y="2599"/>
                      <a:pt x="1590" y="2615"/>
                    </a:cubicBezTo>
                    <a:cubicBezTo>
                      <a:pt x="1598" y="2629"/>
                      <a:pt x="1601" y="2646"/>
                      <a:pt x="1593" y="2660"/>
                    </a:cubicBezTo>
                    <a:cubicBezTo>
                      <a:pt x="1586" y="2672"/>
                      <a:pt x="1574" y="2678"/>
                      <a:pt x="1561" y="2674"/>
                    </a:cubicBezTo>
                    <a:cubicBezTo>
                      <a:pt x="1554" y="2673"/>
                      <a:pt x="1550" y="2670"/>
                      <a:pt x="1545" y="2666"/>
                    </a:cubicBezTo>
                    <a:cubicBezTo>
                      <a:pt x="1542" y="2662"/>
                      <a:pt x="1540" y="2658"/>
                      <a:pt x="1540" y="2653"/>
                    </a:cubicBezTo>
                    <a:cubicBezTo>
                      <a:pt x="1540" y="2646"/>
                      <a:pt x="1543" y="2641"/>
                      <a:pt x="1548" y="2637"/>
                    </a:cubicBezTo>
                    <a:cubicBezTo>
                      <a:pt x="1551" y="2635"/>
                      <a:pt x="1554" y="2634"/>
                      <a:pt x="1558" y="2635"/>
                    </a:cubicBezTo>
                    <a:cubicBezTo>
                      <a:pt x="1562" y="2636"/>
                      <a:pt x="1566" y="2639"/>
                      <a:pt x="1567" y="2643"/>
                    </a:cubicBezTo>
                    <a:cubicBezTo>
                      <a:pt x="1569" y="2648"/>
                      <a:pt x="1569" y="2653"/>
                      <a:pt x="1565" y="2656"/>
                    </a:cubicBezTo>
                    <a:cubicBezTo>
                      <a:pt x="1562" y="2660"/>
                      <a:pt x="1556" y="2660"/>
                      <a:pt x="1552" y="2658"/>
                    </a:cubicBezTo>
                    <a:cubicBezTo>
                      <a:pt x="1547" y="2655"/>
                      <a:pt x="1546" y="2648"/>
                      <a:pt x="1549" y="2643"/>
                    </a:cubicBezTo>
                    <a:cubicBezTo>
                      <a:pt x="1552" y="2638"/>
                      <a:pt x="1558" y="2637"/>
                      <a:pt x="1563" y="2640"/>
                    </a:cubicBezTo>
                    <a:cubicBezTo>
                      <a:pt x="1565" y="2641"/>
                      <a:pt x="1567" y="2643"/>
                      <a:pt x="1567" y="2644"/>
                    </a:cubicBezTo>
                    <a:cubicBezTo>
                      <a:pt x="1567" y="2644"/>
                      <a:pt x="1567" y="2644"/>
                      <a:pt x="1567" y="2643"/>
                    </a:cubicBezTo>
                    <a:cubicBezTo>
                      <a:pt x="1565" y="2639"/>
                      <a:pt x="1562" y="2637"/>
                      <a:pt x="1558" y="2636"/>
                    </a:cubicBezTo>
                    <a:cubicBezTo>
                      <a:pt x="1554" y="2635"/>
                      <a:pt x="1551" y="2636"/>
                      <a:pt x="1548" y="2638"/>
                    </a:cubicBezTo>
                    <a:cubicBezTo>
                      <a:pt x="1543" y="2641"/>
                      <a:pt x="1541" y="2647"/>
                      <a:pt x="1541" y="2653"/>
                    </a:cubicBezTo>
                    <a:cubicBezTo>
                      <a:pt x="1541" y="2657"/>
                      <a:pt x="1543" y="2661"/>
                      <a:pt x="1546" y="2665"/>
                    </a:cubicBezTo>
                    <a:cubicBezTo>
                      <a:pt x="1551" y="2669"/>
                      <a:pt x="1555" y="2671"/>
                      <a:pt x="1561" y="2673"/>
                    </a:cubicBezTo>
                    <a:cubicBezTo>
                      <a:pt x="1574" y="2675"/>
                      <a:pt x="1585" y="2671"/>
                      <a:pt x="1591" y="2659"/>
                    </a:cubicBezTo>
                    <a:cubicBezTo>
                      <a:pt x="1599" y="2645"/>
                      <a:pt x="1595" y="2628"/>
                      <a:pt x="1587" y="2616"/>
                    </a:cubicBezTo>
                    <a:cubicBezTo>
                      <a:pt x="1578" y="2602"/>
                      <a:pt x="1563" y="2594"/>
                      <a:pt x="1546" y="2603"/>
                    </a:cubicBezTo>
                    <a:cubicBezTo>
                      <a:pt x="1540" y="2606"/>
                      <a:pt x="1536" y="2610"/>
                      <a:pt x="1531" y="2616"/>
                    </a:cubicBezTo>
                    <a:cubicBezTo>
                      <a:pt x="1514" y="2637"/>
                      <a:pt x="1498" y="2655"/>
                      <a:pt x="1475" y="2670"/>
                    </a:cubicBezTo>
                    <a:cubicBezTo>
                      <a:pt x="1476" y="2670"/>
                      <a:pt x="1478" y="2669"/>
                      <a:pt x="1479" y="2669"/>
                    </a:cubicBezTo>
                    <a:cubicBezTo>
                      <a:pt x="1489" y="2667"/>
                      <a:pt x="1500" y="2670"/>
                      <a:pt x="1502" y="2682"/>
                    </a:cubicBezTo>
                    <a:cubicBezTo>
                      <a:pt x="1503" y="2689"/>
                      <a:pt x="1498" y="2696"/>
                      <a:pt x="1491" y="2699"/>
                    </a:cubicBezTo>
                    <a:cubicBezTo>
                      <a:pt x="1486" y="2701"/>
                      <a:pt x="1479" y="2700"/>
                      <a:pt x="1475" y="2695"/>
                    </a:cubicBezTo>
                    <a:cubicBezTo>
                      <a:pt x="1472" y="2691"/>
                      <a:pt x="1473" y="2686"/>
                      <a:pt x="1478" y="2685"/>
                    </a:cubicBezTo>
                    <a:cubicBezTo>
                      <a:pt x="1484" y="2685"/>
                      <a:pt x="1484" y="2690"/>
                      <a:pt x="1490" y="2690"/>
                    </a:cubicBezTo>
                    <a:cubicBezTo>
                      <a:pt x="1494" y="2690"/>
                      <a:pt x="1497" y="2688"/>
                      <a:pt x="1497" y="2684"/>
                    </a:cubicBezTo>
                    <a:cubicBezTo>
                      <a:pt x="1498" y="2676"/>
                      <a:pt x="1489" y="2673"/>
                      <a:pt x="1482" y="2673"/>
                    </a:cubicBezTo>
                    <a:cubicBezTo>
                      <a:pt x="1468" y="2674"/>
                      <a:pt x="1462" y="2679"/>
                      <a:pt x="1451" y="2686"/>
                    </a:cubicBezTo>
                    <a:cubicBezTo>
                      <a:pt x="1442" y="2691"/>
                      <a:pt x="1434" y="2695"/>
                      <a:pt x="1424" y="2698"/>
                    </a:cubicBezTo>
                    <a:cubicBezTo>
                      <a:pt x="1395" y="2707"/>
                      <a:pt x="1365" y="2704"/>
                      <a:pt x="1338" y="2693"/>
                    </a:cubicBezTo>
                    <a:cubicBezTo>
                      <a:pt x="1343" y="2696"/>
                      <a:pt x="1345" y="2702"/>
                      <a:pt x="1345" y="2707"/>
                    </a:cubicBezTo>
                    <a:cubicBezTo>
                      <a:pt x="1345" y="2711"/>
                      <a:pt x="1341" y="2716"/>
                      <a:pt x="1334" y="2717"/>
                    </a:cubicBezTo>
                    <a:cubicBezTo>
                      <a:pt x="1335" y="2716"/>
                      <a:pt x="1335" y="2714"/>
                      <a:pt x="1334" y="2713"/>
                    </a:cubicBezTo>
                    <a:cubicBezTo>
                      <a:pt x="1346" y="2712"/>
                      <a:pt x="1342" y="2697"/>
                      <a:pt x="1332" y="2691"/>
                    </a:cubicBezTo>
                    <a:cubicBezTo>
                      <a:pt x="1333" y="2691"/>
                      <a:pt x="1333" y="2691"/>
                      <a:pt x="1333" y="2691"/>
                    </a:cubicBezTo>
                    <a:cubicBezTo>
                      <a:pt x="1324" y="2687"/>
                      <a:pt x="1315" y="2682"/>
                      <a:pt x="1307" y="2676"/>
                    </a:cubicBezTo>
                    <a:cubicBezTo>
                      <a:pt x="1313" y="2688"/>
                      <a:pt x="1313" y="2704"/>
                      <a:pt x="1301" y="2715"/>
                    </a:cubicBezTo>
                    <a:cubicBezTo>
                      <a:pt x="1295" y="2720"/>
                      <a:pt x="1289" y="2723"/>
                      <a:pt x="1281" y="2723"/>
                    </a:cubicBezTo>
                    <a:cubicBezTo>
                      <a:pt x="1273" y="2723"/>
                      <a:pt x="1266" y="2721"/>
                      <a:pt x="1260" y="2715"/>
                    </a:cubicBezTo>
                    <a:cubicBezTo>
                      <a:pt x="1254" y="2710"/>
                      <a:pt x="1251" y="2704"/>
                      <a:pt x="1249" y="2697"/>
                    </a:cubicBezTo>
                    <a:cubicBezTo>
                      <a:pt x="1248" y="2689"/>
                      <a:pt x="1249" y="2682"/>
                      <a:pt x="1253" y="2676"/>
                    </a:cubicBezTo>
                    <a:cubicBezTo>
                      <a:pt x="1257" y="2670"/>
                      <a:pt x="1263" y="2666"/>
                      <a:pt x="1271" y="2665"/>
                    </a:cubicBezTo>
                    <a:cubicBezTo>
                      <a:pt x="1276" y="2665"/>
                      <a:pt x="1280" y="2667"/>
                      <a:pt x="1284" y="2670"/>
                    </a:cubicBezTo>
                    <a:cubicBezTo>
                      <a:pt x="1289" y="2675"/>
                      <a:pt x="1291" y="2682"/>
                      <a:pt x="1288" y="2689"/>
                    </a:cubicBezTo>
                    <a:cubicBezTo>
                      <a:pt x="1286" y="2695"/>
                      <a:pt x="1280" y="2699"/>
                      <a:pt x="1274" y="2699"/>
                    </a:cubicBezTo>
                    <a:cubicBezTo>
                      <a:pt x="1266" y="2699"/>
                      <a:pt x="1259" y="2693"/>
                      <a:pt x="1259" y="2685"/>
                    </a:cubicBezTo>
                    <a:cubicBezTo>
                      <a:pt x="1258" y="2677"/>
                      <a:pt x="1265" y="2670"/>
                      <a:pt x="1273" y="2669"/>
                    </a:cubicBezTo>
                    <a:cubicBezTo>
                      <a:pt x="1276" y="2669"/>
                      <a:pt x="1280" y="2670"/>
                      <a:pt x="1283" y="2673"/>
                    </a:cubicBezTo>
                    <a:cubicBezTo>
                      <a:pt x="1282" y="2672"/>
                      <a:pt x="1282" y="2672"/>
                      <a:pt x="1282" y="2672"/>
                    </a:cubicBezTo>
                    <a:cubicBezTo>
                      <a:pt x="1279" y="2669"/>
                      <a:pt x="1275" y="2668"/>
                      <a:pt x="1271" y="2668"/>
                    </a:cubicBezTo>
                    <a:cubicBezTo>
                      <a:pt x="1264" y="2669"/>
                      <a:pt x="1259" y="2672"/>
                      <a:pt x="1256" y="2678"/>
                    </a:cubicBezTo>
                    <a:cubicBezTo>
                      <a:pt x="1253" y="2683"/>
                      <a:pt x="1251" y="2690"/>
                      <a:pt x="1252" y="2696"/>
                    </a:cubicBezTo>
                    <a:cubicBezTo>
                      <a:pt x="1254" y="2703"/>
                      <a:pt x="1257" y="2708"/>
                      <a:pt x="1262" y="2713"/>
                    </a:cubicBezTo>
                    <a:cubicBezTo>
                      <a:pt x="1267" y="2718"/>
                      <a:pt x="1273" y="2720"/>
                      <a:pt x="1281" y="2720"/>
                    </a:cubicBezTo>
                    <a:cubicBezTo>
                      <a:pt x="1288" y="2720"/>
                      <a:pt x="1294" y="2717"/>
                      <a:pt x="1299" y="2713"/>
                    </a:cubicBezTo>
                    <a:cubicBezTo>
                      <a:pt x="1313" y="2700"/>
                      <a:pt x="1310" y="2679"/>
                      <a:pt x="1300" y="2670"/>
                    </a:cubicBezTo>
                    <a:cubicBezTo>
                      <a:pt x="1278" y="2651"/>
                      <a:pt x="1267" y="2632"/>
                      <a:pt x="1257" y="2605"/>
                    </a:cubicBezTo>
                    <a:cubicBezTo>
                      <a:pt x="1256" y="2602"/>
                      <a:pt x="1255" y="2600"/>
                      <a:pt x="1255" y="2597"/>
                    </a:cubicBezTo>
                    <a:cubicBezTo>
                      <a:pt x="1255" y="2599"/>
                      <a:pt x="1255" y="2601"/>
                      <a:pt x="1255" y="2604"/>
                    </a:cubicBezTo>
                    <a:cubicBezTo>
                      <a:pt x="1254" y="2614"/>
                      <a:pt x="1252" y="2623"/>
                      <a:pt x="1247" y="2632"/>
                    </a:cubicBezTo>
                    <a:cubicBezTo>
                      <a:pt x="1249" y="2621"/>
                      <a:pt x="1251" y="2614"/>
                      <a:pt x="1251" y="2603"/>
                    </a:cubicBezTo>
                    <a:cubicBezTo>
                      <a:pt x="1251" y="2603"/>
                      <a:pt x="1251" y="2602"/>
                      <a:pt x="1252" y="2601"/>
                    </a:cubicBezTo>
                    <a:cubicBezTo>
                      <a:pt x="1250" y="2609"/>
                      <a:pt x="1237" y="2615"/>
                      <a:pt x="1229" y="2615"/>
                    </a:cubicBezTo>
                    <a:cubicBezTo>
                      <a:pt x="1224" y="2616"/>
                      <a:pt x="1219" y="2615"/>
                      <a:pt x="1215" y="2614"/>
                    </a:cubicBezTo>
                    <a:cubicBezTo>
                      <a:pt x="1207" y="2612"/>
                      <a:pt x="1198" y="2605"/>
                      <a:pt x="1197" y="2596"/>
                    </a:cubicBezTo>
                    <a:cubicBezTo>
                      <a:pt x="1189" y="2597"/>
                      <a:pt x="1182" y="2592"/>
                      <a:pt x="1176" y="2588"/>
                    </a:cubicBezTo>
                    <a:cubicBezTo>
                      <a:pt x="1168" y="2581"/>
                      <a:pt x="1158" y="2578"/>
                      <a:pt x="1152" y="2584"/>
                    </a:cubicBezTo>
                    <a:cubicBezTo>
                      <a:pt x="1153" y="2574"/>
                      <a:pt x="1171" y="2571"/>
                      <a:pt x="1180" y="2573"/>
                    </a:cubicBezTo>
                    <a:cubicBezTo>
                      <a:pt x="1193" y="2577"/>
                      <a:pt x="1200" y="2588"/>
                      <a:pt x="1209" y="2600"/>
                    </a:cubicBezTo>
                    <a:cubicBezTo>
                      <a:pt x="1215" y="2607"/>
                      <a:pt x="1221" y="2611"/>
                      <a:pt x="1230" y="2611"/>
                    </a:cubicBezTo>
                    <a:cubicBezTo>
                      <a:pt x="1237" y="2611"/>
                      <a:pt x="1248" y="2608"/>
                      <a:pt x="1252" y="2601"/>
                    </a:cubicBezTo>
                    <a:cubicBezTo>
                      <a:pt x="1251" y="2602"/>
                      <a:pt x="1250" y="2604"/>
                      <a:pt x="1248" y="2605"/>
                    </a:cubicBezTo>
                    <a:cubicBezTo>
                      <a:pt x="1245" y="2608"/>
                      <a:pt x="1239" y="2609"/>
                      <a:pt x="1234" y="2604"/>
                    </a:cubicBezTo>
                    <a:cubicBezTo>
                      <a:pt x="1235" y="2604"/>
                      <a:pt x="1236" y="2603"/>
                      <a:pt x="1237" y="2602"/>
                    </a:cubicBezTo>
                    <a:cubicBezTo>
                      <a:pt x="1243" y="2606"/>
                      <a:pt x="1249" y="2603"/>
                      <a:pt x="1251" y="2595"/>
                    </a:cubicBezTo>
                    <a:cubicBezTo>
                      <a:pt x="1252" y="2592"/>
                      <a:pt x="1252" y="2589"/>
                      <a:pt x="1252" y="2586"/>
                    </a:cubicBezTo>
                    <a:cubicBezTo>
                      <a:pt x="1245" y="2554"/>
                      <a:pt x="1246" y="2522"/>
                      <a:pt x="1253" y="2491"/>
                    </a:cubicBezTo>
                    <a:cubicBezTo>
                      <a:pt x="1245" y="2516"/>
                      <a:pt x="1234" y="2544"/>
                      <a:pt x="1210" y="2557"/>
                    </a:cubicBezTo>
                    <a:cubicBezTo>
                      <a:pt x="1198" y="2563"/>
                      <a:pt x="1187" y="2564"/>
                      <a:pt x="1175" y="2559"/>
                    </a:cubicBezTo>
                    <a:cubicBezTo>
                      <a:pt x="1164" y="2555"/>
                      <a:pt x="1155" y="2549"/>
                      <a:pt x="1150" y="2540"/>
                    </a:cubicBezTo>
                    <a:cubicBezTo>
                      <a:pt x="1136" y="2518"/>
                      <a:pt x="1143" y="2490"/>
                      <a:pt x="1165" y="2476"/>
                    </a:cubicBezTo>
                    <a:cubicBezTo>
                      <a:pt x="1184" y="2465"/>
                      <a:pt x="1211" y="2466"/>
                      <a:pt x="1221" y="2489"/>
                    </a:cubicBezTo>
                    <a:cubicBezTo>
                      <a:pt x="1224" y="2499"/>
                      <a:pt x="1223" y="2510"/>
                      <a:pt x="1215" y="2517"/>
                    </a:cubicBezTo>
                    <a:cubicBezTo>
                      <a:pt x="1212" y="2519"/>
                      <a:pt x="1209" y="2520"/>
                      <a:pt x="1205" y="2520"/>
                    </a:cubicBezTo>
                    <a:cubicBezTo>
                      <a:pt x="1205" y="2520"/>
                      <a:pt x="1205" y="2520"/>
                      <a:pt x="1205" y="2520"/>
                    </a:cubicBezTo>
                    <a:cubicBezTo>
                      <a:pt x="1197" y="2521"/>
                      <a:pt x="1189" y="2514"/>
                      <a:pt x="1188" y="2505"/>
                    </a:cubicBezTo>
                    <a:cubicBezTo>
                      <a:pt x="1188" y="2496"/>
                      <a:pt x="1195" y="2488"/>
                      <a:pt x="1204" y="2487"/>
                    </a:cubicBezTo>
                    <a:cubicBezTo>
                      <a:pt x="1213" y="2487"/>
                      <a:pt x="1220" y="2494"/>
                      <a:pt x="1221" y="2503"/>
                    </a:cubicBezTo>
                    <a:cubicBezTo>
                      <a:pt x="1221" y="2507"/>
                      <a:pt x="1220" y="2510"/>
                      <a:pt x="1218" y="2513"/>
                    </a:cubicBezTo>
                    <a:cubicBezTo>
                      <a:pt x="1218" y="2513"/>
                      <a:pt x="1218" y="2513"/>
                      <a:pt x="1218" y="2513"/>
                    </a:cubicBezTo>
                    <a:cubicBezTo>
                      <a:pt x="1223" y="2506"/>
                      <a:pt x="1223" y="2497"/>
                      <a:pt x="1220" y="2489"/>
                    </a:cubicBezTo>
                    <a:cubicBezTo>
                      <a:pt x="1209" y="2468"/>
                      <a:pt x="1183" y="2468"/>
                      <a:pt x="1166" y="2479"/>
                    </a:cubicBezTo>
                    <a:cubicBezTo>
                      <a:pt x="1146" y="2491"/>
                      <a:pt x="1139" y="2518"/>
                      <a:pt x="1152" y="2538"/>
                    </a:cubicBezTo>
                    <a:cubicBezTo>
                      <a:pt x="1154" y="2542"/>
                      <a:pt x="1157" y="2545"/>
                      <a:pt x="1160" y="2547"/>
                    </a:cubicBezTo>
                    <a:cubicBezTo>
                      <a:pt x="1158" y="2545"/>
                      <a:pt x="1157" y="2543"/>
                      <a:pt x="1156" y="2540"/>
                    </a:cubicBezTo>
                    <a:cubicBezTo>
                      <a:pt x="1154" y="2532"/>
                      <a:pt x="1156" y="2523"/>
                      <a:pt x="1163" y="2518"/>
                    </a:cubicBezTo>
                    <a:cubicBezTo>
                      <a:pt x="1169" y="2514"/>
                      <a:pt x="1179" y="2514"/>
                      <a:pt x="1184" y="2522"/>
                    </a:cubicBezTo>
                    <a:cubicBezTo>
                      <a:pt x="1186" y="2527"/>
                      <a:pt x="1186" y="2532"/>
                      <a:pt x="1182" y="2536"/>
                    </a:cubicBezTo>
                    <a:cubicBezTo>
                      <a:pt x="1175" y="2543"/>
                      <a:pt x="1166" y="2536"/>
                      <a:pt x="1168" y="2530"/>
                    </a:cubicBezTo>
                    <a:cubicBezTo>
                      <a:pt x="1169" y="2533"/>
                      <a:pt x="1172" y="2536"/>
                      <a:pt x="1175" y="2535"/>
                    </a:cubicBezTo>
                    <a:cubicBezTo>
                      <a:pt x="1179" y="2535"/>
                      <a:pt x="1182" y="2531"/>
                      <a:pt x="1181" y="2527"/>
                    </a:cubicBezTo>
                    <a:cubicBezTo>
                      <a:pt x="1180" y="2523"/>
                      <a:pt x="1177" y="2520"/>
                      <a:pt x="1174" y="2520"/>
                    </a:cubicBezTo>
                    <a:cubicBezTo>
                      <a:pt x="1167" y="2519"/>
                      <a:pt x="1162" y="2524"/>
                      <a:pt x="1160" y="2529"/>
                    </a:cubicBezTo>
                    <a:cubicBezTo>
                      <a:pt x="1155" y="2541"/>
                      <a:pt x="1165" y="2553"/>
                      <a:pt x="1176" y="2557"/>
                    </a:cubicBezTo>
                    <a:cubicBezTo>
                      <a:pt x="1187" y="2560"/>
                      <a:pt x="1198" y="2559"/>
                      <a:pt x="1209" y="2554"/>
                    </a:cubicBezTo>
                    <a:cubicBezTo>
                      <a:pt x="1241" y="2536"/>
                      <a:pt x="1250" y="2482"/>
                      <a:pt x="1267" y="2445"/>
                    </a:cubicBezTo>
                    <a:cubicBezTo>
                      <a:pt x="1261" y="2451"/>
                      <a:pt x="1255" y="2454"/>
                      <a:pt x="1246" y="2457"/>
                    </a:cubicBezTo>
                    <a:cubicBezTo>
                      <a:pt x="1242" y="2458"/>
                      <a:pt x="1238" y="2459"/>
                      <a:pt x="1234" y="2459"/>
                    </a:cubicBezTo>
                    <a:cubicBezTo>
                      <a:pt x="1234" y="2458"/>
                      <a:pt x="1234" y="2457"/>
                      <a:pt x="1234" y="2456"/>
                    </a:cubicBezTo>
                    <a:cubicBezTo>
                      <a:pt x="1243" y="2455"/>
                      <a:pt x="1253" y="2451"/>
                      <a:pt x="1261" y="2446"/>
                    </a:cubicBezTo>
                    <a:cubicBezTo>
                      <a:pt x="1266" y="2442"/>
                      <a:pt x="1270" y="2438"/>
                      <a:pt x="1274" y="2433"/>
                    </a:cubicBezTo>
                    <a:cubicBezTo>
                      <a:pt x="1268" y="2438"/>
                      <a:pt x="1260" y="2440"/>
                      <a:pt x="1255" y="2439"/>
                    </a:cubicBezTo>
                    <a:cubicBezTo>
                      <a:pt x="1250" y="2439"/>
                      <a:pt x="1245" y="2436"/>
                      <a:pt x="1243" y="2433"/>
                    </a:cubicBezTo>
                    <a:cubicBezTo>
                      <a:pt x="1238" y="2426"/>
                      <a:pt x="1238" y="2417"/>
                      <a:pt x="1246" y="2411"/>
                    </a:cubicBezTo>
                    <a:cubicBezTo>
                      <a:pt x="1250" y="2408"/>
                      <a:pt x="1256" y="2409"/>
                      <a:pt x="1259" y="2412"/>
                    </a:cubicBezTo>
                    <a:cubicBezTo>
                      <a:pt x="1266" y="2419"/>
                      <a:pt x="1260" y="2428"/>
                      <a:pt x="1255" y="2427"/>
                    </a:cubicBezTo>
                    <a:cubicBezTo>
                      <a:pt x="1258" y="2426"/>
                      <a:pt x="1260" y="2423"/>
                      <a:pt x="1259" y="2420"/>
                    </a:cubicBezTo>
                    <a:cubicBezTo>
                      <a:pt x="1259" y="2416"/>
                      <a:pt x="1254" y="2413"/>
                      <a:pt x="1250" y="2414"/>
                    </a:cubicBezTo>
                    <a:cubicBezTo>
                      <a:pt x="1247" y="2415"/>
                      <a:pt x="1244" y="2418"/>
                      <a:pt x="1244" y="2422"/>
                    </a:cubicBezTo>
                    <a:cubicBezTo>
                      <a:pt x="1243" y="2428"/>
                      <a:pt x="1248" y="2433"/>
                      <a:pt x="1254" y="2435"/>
                    </a:cubicBezTo>
                    <a:cubicBezTo>
                      <a:pt x="1258" y="2437"/>
                      <a:pt x="1264" y="2436"/>
                      <a:pt x="1268" y="2433"/>
                    </a:cubicBezTo>
                    <a:cubicBezTo>
                      <a:pt x="1275" y="2430"/>
                      <a:pt x="1278" y="2424"/>
                      <a:pt x="1282" y="2417"/>
                    </a:cubicBezTo>
                    <a:cubicBezTo>
                      <a:pt x="1294" y="2397"/>
                      <a:pt x="1308" y="2377"/>
                      <a:pt x="1325" y="2359"/>
                    </a:cubicBezTo>
                    <a:cubicBezTo>
                      <a:pt x="1327" y="2356"/>
                      <a:pt x="1344" y="2339"/>
                      <a:pt x="1358" y="2328"/>
                    </a:cubicBezTo>
                    <a:cubicBezTo>
                      <a:pt x="1338" y="2335"/>
                      <a:pt x="1316" y="2337"/>
                      <a:pt x="1295" y="2332"/>
                    </a:cubicBezTo>
                    <a:cubicBezTo>
                      <a:pt x="1288" y="2331"/>
                      <a:pt x="1282" y="2329"/>
                      <a:pt x="1277" y="2327"/>
                    </a:cubicBezTo>
                    <a:cubicBezTo>
                      <a:pt x="1268" y="2324"/>
                      <a:pt x="1252" y="2318"/>
                      <a:pt x="1245" y="2328"/>
                    </a:cubicBezTo>
                    <a:cubicBezTo>
                      <a:pt x="1243" y="2333"/>
                      <a:pt x="1242" y="2339"/>
                      <a:pt x="1246" y="2342"/>
                    </a:cubicBezTo>
                    <a:cubicBezTo>
                      <a:pt x="1249" y="2344"/>
                      <a:pt x="1252" y="2344"/>
                      <a:pt x="1255" y="2343"/>
                    </a:cubicBezTo>
                    <a:cubicBezTo>
                      <a:pt x="1258" y="2341"/>
                      <a:pt x="1259" y="2337"/>
                      <a:pt x="1257" y="2335"/>
                    </a:cubicBezTo>
                    <a:cubicBezTo>
                      <a:pt x="1255" y="2333"/>
                      <a:pt x="1252" y="2332"/>
                      <a:pt x="1250" y="2333"/>
                    </a:cubicBezTo>
                    <a:cubicBezTo>
                      <a:pt x="1253" y="2329"/>
                      <a:pt x="1261" y="2331"/>
                      <a:pt x="1261" y="2339"/>
                    </a:cubicBezTo>
                    <a:cubicBezTo>
                      <a:pt x="1260" y="2343"/>
                      <a:pt x="1257" y="2346"/>
                      <a:pt x="1253" y="2347"/>
                    </a:cubicBezTo>
                    <a:cubicBezTo>
                      <a:pt x="1246" y="2348"/>
                      <a:pt x="1241" y="2343"/>
                      <a:pt x="1240" y="2336"/>
                    </a:cubicBezTo>
                    <a:cubicBezTo>
                      <a:pt x="1239" y="2330"/>
                      <a:pt x="1244" y="2323"/>
                      <a:pt x="1250" y="2321"/>
                    </a:cubicBezTo>
                    <a:cubicBezTo>
                      <a:pt x="1253" y="2320"/>
                      <a:pt x="1256" y="2319"/>
                      <a:pt x="1259" y="2319"/>
                    </a:cubicBezTo>
                    <a:cubicBezTo>
                      <a:pt x="1248" y="2314"/>
                      <a:pt x="1239" y="2309"/>
                      <a:pt x="1231" y="2303"/>
                    </a:cubicBezTo>
                    <a:cubicBezTo>
                      <a:pt x="1217" y="2293"/>
                      <a:pt x="1200" y="2269"/>
                      <a:pt x="1187" y="2265"/>
                    </a:cubicBezTo>
                    <a:cubicBezTo>
                      <a:pt x="1183" y="2264"/>
                      <a:pt x="1181" y="2264"/>
                      <a:pt x="1177" y="2264"/>
                    </a:cubicBezTo>
                    <a:cubicBezTo>
                      <a:pt x="1171" y="2265"/>
                      <a:pt x="1166" y="2268"/>
                      <a:pt x="1162" y="2272"/>
                    </a:cubicBezTo>
                    <a:cubicBezTo>
                      <a:pt x="1157" y="2277"/>
                      <a:pt x="1155" y="2283"/>
                      <a:pt x="1155" y="2290"/>
                    </a:cubicBezTo>
                    <a:cubicBezTo>
                      <a:pt x="1155" y="2298"/>
                      <a:pt x="1159" y="2305"/>
                      <a:pt x="1164" y="2311"/>
                    </a:cubicBezTo>
                    <a:cubicBezTo>
                      <a:pt x="1170" y="2317"/>
                      <a:pt x="1176" y="2319"/>
                      <a:pt x="1184" y="2320"/>
                    </a:cubicBezTo>
                    <a:cubicBezTo>
                      <a:pt x="1192" y="2320"/>
                      <a:pt x="1199" y="2317"/>
                      <a:pt x="1203" y="2310"/>
                    </a:cubicBezTo>
                    <a:cubicBezTo>
                      <a:pt x="1206" y="2305"/>
                      <a:pt x="1206" y="2299"/>
                      <a:pt x="1204" y="2294"/>
                    </a:cubicBezTo>
                    <a:cubicBezTo>
                      <a:pt x="1204" y="2295"/>
                      <a:pt x="1204" y="2295"/>
                      <a:pt x="1204" y="2295"/>
                    </a:cubicBezTo>
                    <a:cubicBezTo>
                      <a:pt x="1207" y="2305"/>
                      <a:pt x="1195" y="2310"/>
                      <a:pt x="1193" y="2301"/>
                    </a:cubicBezTo>
                    <a:cubicBezTo>
                      <a:pt x="1191" y="2297"/>
                      <a:pt x="1195" y="2289"/>
                      <a:pt x="1185" y="2284"/>
                    </a:cubicBezTo>
                    <a:cubicBezTo>
                      <a:pt x="1189" y="2284"/>
                      <a:pt x="1193" y="2285"/>
                      <a:pt x="1197" y="2287"/>
                    </a:cubicBezTo>
                    <a:cubicBezTo>
                      <a:pt x="1198" y="2287"/>
                      <a:pt x="1199" y="2288"/>
                      <a:pt x="1200" y="2289"/>
                    </a:cubicBezTo>
                    <a:cubicBezTo>
                      <a:pt x="1206" y="2295"/>
                      <a:pt x="1207" y="2303"/>
                      <a:pt x="1204" y="2310"/>
                    </a:cubicBezTo>
                    <a:cubicBezTo>
                      <a:pt x="1200" y="2318"/>
                      <a:pt x="1192" y="2321"/>
                      <a:pt x="1184" y="2321"/>
                    </a:cubicBezTo>
                    <a:cubicBezTo>
                      <a:pt x="1176" y="2321"/>
                      <a:pt x="1169" y="2318"/>
                      <a:pt x="1163" y="2312"/>
                    </a:cubicBezTo>
                    <a:cubicBezTo>
                      <a:pt x="1157" y="2306"/>
                      <a:pt x="1153" y="2298"/>
                      <a:pt x="1153" y="2290"/>
                    </a:cubicBezTo>
                    <a:cubicBezTo>
                      <a:pt x="1152" y="2282"/>
                      <a:pt x="1155" y="2275"/>
                      <a:pt x="1160" y="2269"/>
                    </a:cubicBezTo>
                    <a:cubicBezTo>
                      <a:pt x="1165" y="2265"/>
                      <a:pt x="1170" y="2262"/>
                      <a:pt x="1177" y="2261"/>
                    </a:cubicBezTo>
                    <a:cubicBezTo>
                      <a:pt x="1181" y="2261"/>
                      <a:pt x="1184" y="2261"/>
                      <a:pt x="1188" y="2262"/>
                    </a:cubicBezTo>
                    <a:cubicBezTo>
                      <a:pt x="1188" y="2262"/>
                      <a:pt x="1188" y="2262"/>
                      <a:pt x="1189" y="2262"/>
                    </a:cubicBezTo>
                    <a:cubicBezTo>
                      <a:pt x="1188" y="2261"/>
                      <a:pt x="1188" y="2261"/>
                      <a:pt x="1188" y="2261"/>
                    </a:cubicBezTo>
                    <a:cubicBezTo>
                      <a:pt x="1187" y="2260"/>
                      <a:pt x="1187" y="2260"/>
                      <a:pt x="1187" y="2260"/>
                    </a:cubicBezTo>
                    <a:cubicBezTo>
                      <a:pt x="1184" y="2256"/>
                      <a:pt x="1180" y="2252"/>
                      <a:pt x="1178" y="2247"/>
                    </a:cubicBezTo>
                    <a:cubicBezTo>
                      <a:pt x="1171" y="2235"/>
                      <a:pt x="1165" y="2218"/>
                      <a:pt x="1172" y="2204"/>
                    </a:cubicBezTo>
                    <a:cubicBezTo>
                      <a:pt x="1175" y="2199"/>
                      <a:pt x="1179" y="2195"/>
                      <a:pt x="1185" y="2193"/>
                    </a:cubicBezTo>
                    <a:cubicBezTo>
                      <a:pt x="1187" y="2192"/>
                      <a:pt x="1187" y="2192"/>
                      <a:pt x="1187" y="2192"/>
                    </a:cubicBezTo>
                    <a:cubicBezTo>
                      <a:pt x="1194" y="2190"/>
                      <a:pt x="1201" y="2191"/>
                      <a:pt x="1208" y="2194"/>
                    </a:cubicBezTo>
                    <a:cubicBezTo>
                      <a:pt x="1214" y="2197"/>
                      <a:pt x="1219" y="2201"/>
                      <a:pt x="1222" y="2208"/>
                    </a:cubicBezTo>
                    <a:cubicBezTo>
                      <a:pt x="1224" y="2214"/>
                      <a:pt x="1224" y="2222"/>
                      <a:pt x="1220" y="2228"/>
                    </a:cubicBezTo>
                    <a:cubicBezTo>
                      <a:pt x="1217" y="2232"/>
                      <a:pt x="1213" y="2234"/>
                      <a:pt x="1208" y="2235"/>
                    </a:cubicBezTo>
                    <a:cubicBezTo>
                      <a:pt x="1202" y="2235"/>
                      <a:pt x="1197" y="2233"/>
                      <a:pt x="1194" y="2228"/>
                    </a:cubicBezTo>
                    <a:cubicBezTo>
                      <a:pt x="1192" y="2226"/>
                      <a:pt x="1191" y="2224"/>
                      <a:pt x="1191" y="2221"/>
                    </a:cubicBezTo>
                    <a:cubicBezTo>
                      <a:pt x="1191" y="2224"/>
                      <a:pt x="1192" y="2226"/>
                      <a:pt x="1194" y="2228"/>
                    </a:cubicBezTo>
                    <a:cubicBezTo>
                      <a:pt x="1197" y="2232"/>
                      <a:pt x="1202" y="2234"/>
                      <a:pt x="1208" y="2234"/>
                    </a:cubicBezTo>
                    <a:cubicBezTo>
                      <a:pt x="1213" y="2234"/>
                      <a:pt x="1216" y="2231"/>
                      <a:pt x="1219" y="2227"/>
                    </a:cubicBezTo>
                    <a:cubicBezTo>
                      <a:pt x="1223" y="2221"/>
                      <a:pt x="1223" y="2215"/>
                      <a:pt x="1220" y="2208"/>
                    </a:cubicBezTo>
                    <a:cubicBezTo>
                      <a:pt x="1217" y="2202"/>
                      <a:pt x="1213" y="2198"/>
                      <a:pt x="1207" y="2195"/>
                    </a:cubicBezTo>
                    <a:cubicBezTo>
                      <a:pt x="1200" y="2193"/>
                      <a:pt x="1193" y="2193"/>
                      <a:pt x="1186" y="2195"/>
                    </a:cubicBezTo>
                    <a:cubicBezTo>
                      <a:pt x="1181" y="2197"/>
                      <a:pt x="1177" y="2201"/>
                      <a:pt x="1174" y="2206"/>
                    </a:cubicBezTo>
                    <a:cubicBezTo>
                      <a:pt x="1169" y="2218"/>
                      <a:pt x="1176" y="2236"/>
                      <a:pt x="1183" y="2247"/>
                    </a:cubicBezTo>
                    <a:cubicBezTo>
                      <a:pt x="1186" y="2253"/>
                      <a:pt x="1192" y="2259"/>
                      <a:pt x="1197" y="2264"/>
                    </a:cubicBezTo>
                    <a:cubicBezTo>
                      <a:pt x="1196" y="2263"/>
                      <a:pt x="1196" y="2262"/>
                      <a:pt x="1196" y="2261"/>
                    </a:cubicBezTo>
                    <a:cubicBezTo>
                      <a:pt x="1195" y="2254"/>
                      <a:pt x="1198" y="2247"/>
                      <a:pt x="1203" y="2244"/>
                    </a:cubicBezTo>
                    <a:cubicBezTo>
                      <a:pt x="1209" y="2241"/>
                      <a:pt x="1217" y="2242"/>
                      <a:pt x="1220" y="2249"/>
                    </a:cubicBezTo>
                    <a:cubicBezTo>
                      <a:pt x="1221" y="2253"/>
                      <a:pt x="1220" y="2257"/>
                      <a:pt x="1217" y="2260"/>
                    </a:cubicBezTo>
                    <a:cubicBezTo>
                      <a:pt x="1211" y="2265"/>
                      <a:pt x="1204" y="2258"/>
                      <a:pt x="1206" y="2254"/>
                    </a:cubicBezTo>
                    <a:cubicBezTo>
                      <a:pt x="1207" y="2257"/>
                      <a:pt x="1209" y="2259"/>
                      <a:pt x="1211" y="2259"/>
                    </a:cubicBezTo>
                    <a:cubicBezTo>
                      <a:pt x="1215" y="2259"/>
                      <a:pt x="1217" y="2256"/>
                      <a:pt x="1217" y="2252"/>
                    </a:cubicBezTo>
                    <a:cubicBezTo>
                      <a:pt x="1217" y="2250"/>
                      <a:pt x="1215" y="2247"/>
                      <a:pt x="1212" y="2246"/>
                    </a:cubicBezTo>
                    <a:cubicBezTo>
                      <a:pt x="1207" y="2245"/>
                      <a:pt x="1202" y="2248"/>
                      <a:pt x="1200" y="2252"/>
                    </a:cubicBezTo>
                    <a:cubicBezTo>
                      <a:pt x="1198" y="2256"/>
                      <a:pt x="1199" y="2260"/>
                      <a:pt x="1200" y="2264"/>
                    </a:cubicBezTo>
                    <a:cubicBezTo>
                      <a:pt x="1204" y="2278"/>
                      <a:pt x="1236" y="2304"/>
                      <a:pt x="1248" y="2310"/>
                    </a:cubicBezTo>
                    <a:cubicBezTo>
                      <a:pt x="1238" y="2300"/>
                      <a:pt x="1230" y="2287"/>
                      <a:pt x="1226" y="2272"/>
                    </a:cubicBezTo>
                    <a:cubicBezTo>
                      <a:pt x="1219" y="2237"/>
                      <a:pt x="1235" y="2191"/>
                      <a:pt x="1274" y="2186"/>
                    </a:cubicBezTo>
                    <a:cubicBezTo>
                      <a:pt x="1286" y="2185"/>
                      <a:pt x="1300" y="2190"/>
                      <a:pt x="1305" y="2203"/>
                    </a:cubicBezTo>
                    <a:cubicBezTo>
                      <a:pt x="1308" y="2212"/>
                      <a:pt x="1305" y="2223"/>
                      <a:pt x="1297" y="2228"/>
                    </a:cubicBezTo>
                    <a:cubicBezTo>
                      <a:pt x="1288" y="2233"/>
                      <a:pt x="1278" y="2232"/>
                      <a:pt x="1271" y="2225"/>
                    </a:cubicBezTo>
                    <a:cubicBezTo>
                      <a:pt x="1267" y="2221"/>
                      <a:pt x="1265" y="2215"/>
                      <a:pt x="1266" y="2209"/>
                    </a:cubicBezTo>
                    <a:cubicBezTo>
                      <a:pt x="1266" y="2207"/>
                      <a:pt x="1267" y="2205"/>
                      <a:pt x="1268" y="2203"/>
                    </a:cubicBezTo>
                    <a:cubicBezTo>
                      <a:pt x="1270" y="2199"/>
                      <a:pt x="1275" y="2196"/>
                      <a:pt x="1281" y="2195"/>
                    </a:cubicBezTo>
                    <a:cubicBezTo>
                      <a:pt x="1289" y="2195"/>
                      <a:pt x="1297" y="2202"/>
                      <a:pt x="1297" y="2210"/>
                    </a:cubicBezTo>
                    <a:cubicBezTo>
                      <a:pt x="1298" y="2219"/>
                      <a:pt x="1291" y="2226"/>
                      <a:pt x="1282" y="2227"/>
                    </a:cubicBezTo>
                    <a:cubicBezTo>
                      <a:pt x="1278" y="2227"/>
                      <a:pt x="1273" y="2225"/>
                      <a:pt x="1270" y="2222"/>
                    </a:cubicBezTo>
                    <a:cubicBezTo>
                      <a:pt x="1271" y="2223"/>
                      <a:pt x="1271" y="2223"/>
                      <a:pt x="1272" y="2224"/>
                    </a:cubicBezTo>
                    <a:cubicBezTo>
                      <a:pt x="1278" y="2230"/>
                      <a:pt x="1287" y="2231"/>
                      <a:pt x="1295" y="2226"/>
                    </a:cubicBezTo>
                    <a:cubicBezTo>
                      <a:pt x="1303" y="2221"/>
                      <a:pt x="1305" y="2212"/>
                      <a:pt x="1302" y="2204"/>
                    </a:cubicBezTo>
                    <a:cubicBezTo>
                      <a:pt x="1297" y="2193"/>
                      <a:pt x="1285" y="2189"/>
                      <a:pt x="1274" y="2190"/>
                    </a:cubicBezTo>
                    <a:cubicBezTo>
                      <a:pt x="1238" y="2196"/>
                      <a:pt x="1225" y="2239"/>
                      <a:pt x="1232" y="2270"/>
                    </a:cubicBezTo>
                    <a:cubicBezTo>
                      <a:pt x="1240" y="2302"/>
                      <a:pt x="1265" y="2320"/>
                      <a:pt x="1296" y="2327"/>
                    </a:cubicBezTo>
                    <a:cubicBezTo>
                      <a:pt x="1359" y="2339"/>
                      <a:pt x="1410" y="2297"/>
                      <a:pt x="1442" y="2246"/>
                    </a:cubicBezTo>
                    <a:cubicBezTo>
                      <a:pt x="1453" y="2228"/>
                      <a:pt x="1461" y="2212"/>
                      <a:pt x="1465" y="2190"/>
                    </a:cubicBezTo>
                    <a:cubicBezTo>
                      <a:pt x="1469" y="2169"/>
                      <a:pt x="1469" y="2145"/>
                      <a:pt x="1459" y="2129"/>
                    </a:cubicBezTo>
                    <a:cubicBezTo>
                      <a:pt x="1458" y="2129"/>
                      <a:pt x="1458" y="2129"/>
                      <a:pt x="1458" y="2129"/>
                    </a:cubicBezTo>
                    <a:cubicBezTo>
                      <a:pt x="1464" y="2140"/>
                      <a:pt x="1465" y="2156"/>
                      <a:pt x="1462" y="2168"/>
                    </a:cubicBezTo>
                    <a:cubicBezTo>
                      <a:pt x="1457" y="2191"/>
                      <a:pt x="1435" y="2219"/>
                      <a:pt x="1412" y="2228"/>
                    </a:cubicBezTo>
                    <a:cubicBezTo>
                      <a:pt x="1412" y="2226"/>
                      <a:pt x="1411" y="2224"/>
                      <a:pt x="1410" y="2224"/>
                    </a:cubicBezTo>
                    <a:cubicBezTo>
                      <a:pt x="1433" y="2215"/>
                      <a:pt x="1452" y="2190"/>
                      <a:pt x="1458" y="2167"/>
                    </a:cubicBezTo>
                    <a:cubicBezTo>
                      <a:pt x="1462" y="2151"/>
                      <a:pt x="1461" y="2129"/>
                      <a:pt x="1447" y="2119"/>
                    </a:cubicBezTo>
                    <a:cubicBezTo>
                      <a:pt x="1443" y="2116"/>
                      <a:pt x="1439" y="2115"/>
                      <a:pt x="1434" y="2114"/>
                    </a:cubicBezTo>
                    <a:cubicBezTo>
                      <a:pt x="1429" y="2114"/>
                      <a:pt x="1425" y="2116"/>
                      <a:pt x="1421" y="2119"/>
                    </a:cubicBezTo>
                    <a:cubicBezTo>
                      <a:pt x="1418" y="2122"/>
                      <a:pt x="1416" y="2126"/>
                      <a:pt x="1416" y="2130"/>
                    </a:cubicBezTo>
                    <a:cubicBezTo>
                      <a:pt x="1416" y="2135"/>
                      <a:pt x="1417" y="2138"/>
                      <a:pt x="1421" y="2141"/>
                    </a:cubicBezTo>
                    <a:cubicBezTo>
                      <a:pt x="1424" y="2144"/>
                      <a:pt x="1427" y="2145"/>
                      <a:pt x="1431" y="2144"/>
                    </a:cubicBezTo>
                    <a:cubicBezTo>
                      <a:pt x="1433" y="2143"/>
                      <a:pt x="1434" y="2142"/>
                      <a:pt x="1435" y="2141"/>
                    </a:cubicBezTo>
                    <a:cubicBezTo>
                      <a:pt x="1436" y="2139"/>
                      <a:pt x="1436" y="2138"/>
                      <a:pt x="1436" y="2136"/>
                    </a:cubicBezTo>
                    <a:cubicBezTo>
                      <a:pt x="1436" y="2135"/>
                      <a:pt x="1436" y="2133"/>
                      <a:pt x="1435" y="2133"/>
                    </a:cubicBezTo>
                    <a:cubicBezTo>
                      <a:pt x="1434" y="2132"/>
                      <a:pt x="1433" y="2131"/>
                      <a:pt x="1431" y="2132"/>
                    </a:cubicBezTo>
                    <a:cubicBezTo>
                      <a:pt x="1433" y="2131"/>
                      <a:pt x="1434" y="2132"/>
                      <a:pt x="1435" y="2132"/>
                    </a:cubicBezTo>
                    <a:cubicBezTo>
                      <a:pt x="1436" y="2133"/>
                      <a:pt x="1436" y="2135"/>
                      <a:pt x="1436" y="2136"/>
                    </a:cubicBezTo>
                    <a:cubicBezTo>
                      <a:pt x="1437" y="2138"/>
                      <a:pt x="1436" y="2139"/>
                      <a:pt x="1435" y="2141"/>
                    </a:cubicBezTo>
                    <a:cubicBezTo>
                      <a:pt x="1434" y="2143"/>
                      <a:pt x="1433" y="2143"/>
                      <a:pt x="1431" y="2144"/>
                    </a:cubicBezTo>
                    <a:cubicBezTo>
                      <a:pt x="1427" y="2146"/>
                      <a:pt x="1423" y="2145"/>
                      <a:pt x="1420" y="2142"/>
                    </a:cubicBezTo>
                    <a:cubicBezTo>
                      <a:pt x="1416" y="2139"/>
                      <a:pt x="1415" y="2135"/>
                      <a:pt x="1415" y="2130"/>
                    </a:cubicBezTo>
                    <a:cubicBezTo>
                      <a:pt x="1415" y="2125"/>
                      <a:pt x="1417" y="2121"/>
                      <a:pt x="1420" y="2118"/>
                    </a:cubicBezTo>
                    <a:cubicBezTo>
                      <a:pt x="1424" y="2114"/>
                      <a:pt x="1429" y="2113"/>
                      <a:pt x="1435" y="2113"/>
                    </a:cubicBezTo>
                    <a:cubicBezTo>
                      <a:pt x="1438" y="2113"/>
                      <a:pt x="1441" y="2113"/>
                      <a:pt x="1444" y="2114"/>
                    </a:cubicBezTo>
                    <a:cubicBezTo>
                      <a:pt x="1442" y="2113"/>
                      <a:pt x="1439" y="2112"/>
                      <a:pt x="1437" y="2111"/>
                    </a:cubicBezTo>
                    <a:cubicBezTo>
                      <a:pt x="1424" y="2106"/>
                      <a:pt x="1413" y="2107"/>
                      <a:pt x="1399" y="2109"/>
                    </a:cubicBezTo>
                    <a:cubicBezTo>
                      <a:pt x="1383" y="2113"/>
                      <a:pt x="1373" y="2119"/>
                      <a:pt x="1360" y="2129"/>
                    </a:cubicBezTo>
                    <a:cubicBezTo>
                      <a:pt x="1336" y="2147"/>
                      <a:pt x="1313" y="2174"/>
                      <a:pt x="1281" y="2174"/>
                    </a:cubicBezTo>
                    <a:cubicBezTo>
                      <a:pt x="1276" y="2174"/>
                      <a:pt x="1272" y="2173"/>
                      <a:pt x="1267" y="2172"/>
                    </a:cubicBezTo>
                    <a:cubicBezTo>
                      <a:pt x="1263" y="2171"/>
                      <a:pt x="1257" y="2168"/>
                      <a:pt x="1251" y="2166"/>
                    </a:cubicBezTo>
                    <a:cubicBezTo>
                      <a:pt x="1238" y="2163"/>
                      <a:pt x="1230" y="2171"/>
                      <a:pt x="1230" y="2179"/>
                    </a:cubicBezTo>
                    <a:cubicBezTo>
                      <a:pt x="1230" y="2182"/>
                      <a:pt x="1232" y="2185"/>
                      <a:pt x="1234" y="2187"/>
                    </a:cubicBezTo>
                    <a:cubicBezTo>
                      <a:pt x="1237" y="2189"/>
                      <a:pt x="1240" y="2189"/>
                      <a:pt x="1243" y="2187"/>
                    </a:cubicBezTo>
                    <a:cubicBezTo>
                      <a:pt x="1245" y="2186"/>
                      <a:pt x="1246" y="2182"/>
                      <a:pt x="1244" y="2179"/>
                    </a:cubicBezTo>
                    <a:cubicBezTo>
                      <a:pt x="1243" y="2177"/>
                      <a:pt x="1240" y="2177"/>
                      <a:pt x="1238" y="2178"/>
                    </a:cubicBezTo>
                    <a:cubicBezTo>
                      <a:pt x="1239" y="2176"/>
                      <a:pt x="1243" y="2176"/>
                      <a:pt x="1245" y="2178"/>
                    </a:cubicBezTo>
                    <a:cubicBezTo>
                      <a:pt x="1247" y="2179"/>
                      <a:pt x="1248" y="2182"/>
                      <a:pt x="1247" y="2184"/>
                    </a:cubicBezTo>
                    <a:cubicBezTo>
                      <a:pt x="1246" y="2192"/>
                      <a:pt x="1235" y="2193"/>
                      <a:pt x="1231" y="2188"/>
                    </a:cubicBezTo>
                    <a:cubicBezTo>
                      <a:pt x="1228" y="2184"/>
                      <a:pt x="1227" y="2179"/>
                      <a:pt x="1228" y="2174"/>
                    </a:cubicBezTo>
                    <a:cubicBezTo>
                      <a:pt x="1230" y="2167"/>
                      <a:pt x="1238" y="2163"/>
                      <a:pt x="1247" y="2164"/>
                    </a:cubicBezTo>
                    <a:cubicBezTo>
                      <a:pt x="1244" y="2163"/>
                      <a:pt x="1242" y="2161"/>
                      <a:pt x="1239" y="2160"/>
                    </a:cubicBezTo>
                    <a:cubicBezTo>
                      <a:pt x="1235" y="2159"/>
                      <a:pt x="1228" y="2160"/>
                      <a:pt x="1223" y="2164"/>
                    </a:cubicBezTo>
                    <a:cubicBezTo>
                      <a:pt x="1216" y="2170"/>
                      <a:pt x="1217" y="2181"/>
                      <a:pt x="1223" y="2189"/>
                    </a:cubicBezTo>
                    <a:cubicBezTo>
                      <a:pt x="1226" y="2194"/>
                      <a:pt x="1231" y="2198"/>
                      <a:pt x="1231" y="2206"/>
                    </a:cubicBezTo>
                    <a:cubicBezTo>
                      <a:pt x="1232" y="2213"/>
                      <a:pt x="1229" y="2219"/>
                      <a:pt x="1224" y="2223"/>
                    </a:cubicBezTo>
                    <a:cubicBezTo>
                      <a:pt x="1232" y="2205"/>
                      <a:pt x="1217" y="2201"/>
                      <a:pt x="1212" y="2189"/>
                    </a:cubicBezTo>
                    <a:cubicBezTo>
                      <a:pt x="1208" y="2181"/>
                      <a:pt x="1208" y="2173"/>
                      <a:pt x="1212" y="2166"/>
                    </a:cubicBezTo>
                    <a:cubicBezTo>
                      <a:pt x="1216" y="2160"/>
                      <a:pt x="1227" y="2154"/>
                      <a:pt x="1236" y="2158"/>
                    </a:cubicBezTo>
                    <a:cubicBezTo>
                      <a:pt x="1236" y="2158"/>
                      <a:pt x="1235" y="2157"/>
                      <a:pt x="1234" y="2157"/>
                    </a:cubicBezTo>
                    <a:cubicBezTo>
                      <a:pt x="1221" y="2147"/>
                      <a:pt x="1214" y="2135"/>
                      <a:pt x="1216" y="2118"/>
                    </a:cubicBezTo>
                    <a:cubicBezTo>
                      <a:pt x="1216" y="2115"/>
                      <a:pt x="1217" y="2112"/>
                      <a:pt x="1217" y="2109"/>
                    </a:cubicBezTo>
                    <a:cubicBezTo>
                      <a:pt x="1218" y="2109"/>
                      <a:pt x="1219" y="2110"/>
                      <a:pt x="1220" y="2110"/>
                    </a:cubicBezTo>
                    <a:cubicBezTo>
                      <a:pt x="1219" y="2112"/>
                      <a:pt x="1219" y="2115"/>
                      <a:pt x="1218" y="2118"/>
                    </a:cubicBezTo>
                    <a:cubicBezTo>
                      <a:pt x="1218" y="2134"/>
                      <a:pt x="1224" y="2145"/>
                      <a:pt x="1237" y="2154"/>
                    </a:cubicBezTo>
                    <a:cubicBezTo>
                      <a:pt x="1238" y="2155"/>
                      <a:pt x="1240" y="2156"/>
                      <a:pt x="1241" y="2157"/>
                    </a:cubicBezTo>
                    <a:cubicBezTo>
                      <a:pt x="1237" y="2153"/>
                      <a:pt x="1235" y="2148"/>
                      <a:pt x="1233" y="2142"/>
                    </a:cubicBezTo>
                    <a:cubicBezTo>
                      <a:pt x="1233" y="2138"/>
                      <a:pt x="1233" y="2135"/>
                      <a:pt x="1234" y="2131"/>
                    </a:cubicBezTo>
                    <a:cubicBezTo>
                      <a:pt x="1234" y="2128"/>
                      <a:pt x="1236" y="2125"/>
                      <a:pt x="1238" y="2122"/>
                    </a:cubicBezTo>
                    <a:cubicBezTo>
                      <a:pt x="1244" y="2115"/>
                      <a:pt x="1254" y="2113"/>
                      <a:pt x="1261" y="2120"/>
                    </a:cubicBezTo>
                    <a:cubicBezTo>
                      <a:pt x="1263" y="2122"/>
                      <a:pt x="1265" y="2126"/>
                      <a:pt x="1265" y="2130"/>
                    </a:cubicBezTo>
                    <a:cubicBezTo>
                      <a:pt x="1265" y="2132"/>
                      <a:pt x="1265" y="2133"/>
                      <a:pt x="1264" y="2135"/>
                    </a:cubicBezTo>
                    <a:cubicBezTo>
                      <a:pt x="1262" y="2138"/>
                      <a:pt x="1260" y="2140"/>
                      <a:pt x="1256" y="2141"/>
                    </a:cubicBezTo>
                    <a:cubicBezTo>
                      <a:pt x="1255" y="2141"/>
                      <a:pt x="1254" y="2141"/>
                      <a:pt x="1252" y="2141"/>
                    </a:cubicBezTo>
                    <a:cubicBezTo>
                      <a:pt x="1251" y="2141"/>
                      <a:pt x="1250" y="2141"/>
                      <a:pt x="1249" y="2140"/>
                    </a:cubicBezTo>
                    <a:cubicBezTo>
                      <a:pt x="1247" y="2139"/>
                      <a:pt x="1245" y="2137"/>
                      <a:pt x="1245" y="2134"/>
                    </a:cubicBezTo>
                    <a:cubicBezTo>
                      <a:pt x="1246" y="2132"/>
                      <a:pt x="1246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6" y="2130"/>
                      <a:pt x="1246" y="2132"/>
                      <a:pt x="1246" y="2134"/>
                    </a:cubicBezTo>
                    <a:cubicBezTo>
                      <a:pt x="1246" y="2136"/>
                      <a:pt x="1247" y="2138"/>
                      <a:pt x="1249" y="2139"/>
                    </a:cubicBezTo>
                    <a:cubicBezTo>
                      <a:pt x="1250" y="2140"/>
                      <a:pt x="1251" y="2140"/>
                      <a:pt x="1252" y="2140"/>
                    </a:cubicBezTo>
                    <a:cubicBezTo>
                      <a:pt x="1254" y="2140"/>
                      <a:pt x="1255" y="2140"/>
                      <a:pt x="1256" y="2140"/>
                    </a:cubicBezTo>
                    <a:cubicBezTo>
                      <a:pt x="1259" y="2139"/>
                      <a:pt x="1261" y="2137"/>
                      <a:pt x="1262" y="2134"/>
                    </a:cubicBezTo>
                    <a:cubicBezTo>
                      <a:pt x="1263" y="2133"/>
                      <a:pt x="1263" y="2131"/>
                      <a:pt x="1263" y="2130"/>
                    </a:cubicBezTo>
                    <a:cubicBezTo>
                      <a:pt x="1263" y="2126"/>
                      <a:pt x="1261" y="2124"/>
                      <a:pt x="1259" y="2121"/>
                    </a:cubicBezTo>
                    <a:cubicBezTo>
                      <a:pt x="1253" y="2116"/>
                      <a:pt x="1245" y="2118"/>
                      <a:pt x="1240" y="2124"/>
                    </a:cubicBezTo>
                    <a:cubicBezTo>
                      <a:pt x="1239" y="2126"/>
                      <a:pt x="1238" y="2129"/>
                      <a:pt x="1237" y="2132"/>
                    </a:cubicBezTo>
                    <a:cubicBezTo>
                      <a:pt x="1236" y="2135"/>
                      <a:pt x="1236" y="2138"/>
                      <a:pt x="1237" y="2141"/>
                    </a:cubicBezTo>
                    <a:cubicBezTo>
                      <a:pt x="1238" y="2145"/>
                      <a:pt x="1239" y="2148"/>
                      <a:pt x="1241" y="2150"/>
                    </a:cubicBezTo>
                    <a:cubicBezTo>
                      <a:pt x="1244" y="2155"/>
                      <a:pt x="1248" y="2158"/>
                      <a:pt x="1252" y="2161"/>
                    </a:cubicBezTo>
                    <a:cubicBezTo>
                      <a:pt x="1261" y="2166"/>
                      <a:pt x="1272" y="2169"/>
                      <a:pt x="1281" y="2170"/>
                    </a:cubicBezTo>
                    <a:cubicBezTo>
                      <a:pt x="1307" y="2169"/>
                      <a:pt x="1329" y="2148"/>
                      <a:pt x="1349" y="2132"/>
                    </a:cubicBezTo>
                    <a:cubicBezTo>
                      <a:pt x="1345" y="2135"/>
                      <a:pt x="1341" y="2137"/>
                      <a:pt x="1338" y="2139"/>
                    </a:cubicBezTo>
                    <a:cubicBezTo>
                      <a:pt x="1325" y="2145"/>
                      <a:pt x="1305" y="2144"/>
                      <a:pt x="1297" y="2131"/>
                    </a:cubicBezTo>
                    <a:cubicBezTo>
                      <a:pt x="1291" y="2123"/>
                      <a:pt x="1291" y="2113"/>
                      <a:pt x="1280" y="2110"/>
                    </a:cubicBezTo>
                    <a:cubicBezTo>
                      <a:pt x="1284" y="2103"/>
                      <a:pt x="1297" y="2102"/>
                      <a:pt x="1306" y="2110"/>
                    </a:cubicBezTo>
                    <a:cubicBezTo>
                      <a:pt x="1316" y="2118"/>
                      <a:pt x="1321" y="2136"/>
                      <a:pt x="1337" y="2133"/>
                    </a:cubicBezTo>
                    <a:cubicBezTo>
                      <a:pt x="1345" y="2132"/>
                      <a:pt x="1352" y="2126"/>
                      <a:pt x="1356" y="2126"/>
                    </a:cubicBezTo>
                    <a:cubicBezTo>
                      <a:pt x="1355" y="2127"/>
                      <a:pt x="1355" y="2127"/>
                      <a:pt x="1355" y="2127"/>
                    </a:cubicBezTo>
                    <a:cubicBezTo>
                      <a:pt x="1356" y="2126"/>
                      <a:pt x="1356" y="2126"/>
                      <a:pt x="1357" y="2126"/>
                    </a:cubicBezTo>
                    <a:cubicBezTo>
                      <a:pt x="1371" y="2116"/>
                      <a:pt x="1382" y="2109"/>
                      <a:pt x="1399" y="2106"/>
                    </a:cubicBezTo>
                    <a:cubicBezTo>
                      <a:pt x="1413" y="2104"/>
                      <a:pt x="1425" y="2103"/>
                      <a:pt x="1438" y="2109"/>
                    </a:cubicBezTo>
                    <a:cubicBezTo>
                      <a:pt x="1448" y="2113"/>
                      <a:pt x="1455" y="2120"/>
                      <a:pt x="1460" y="2128"/>
                    </a:cubicBezTo>
                    <a:cubicBezTo>
                      <a:pt x="1471" y="2145"/>
                      <a:pt x="1472" y="2169"/>
                      <a:pt x="1468" y="2192"/>
                    </a:cubicBezTo>
                    <a:cubicBezTo>
                      <a:pt x="1467" y="2200"/>
                      <a:pt x="1464" y="2208"/>
                      <a:pt x="1462" y="2216"/>
                    </a:cubicBezTo>
                    <a:cubicBezTo>
                      <a:pt x="1456" y="2231"/>
                      <a:pt x="1447" y="2243"/>
                      <a:pt x="1446" y="2259"/>
                    </a:cubicBezTo>
                    <a:cubicBezTo>
                      <a:pt x="1445" y="2266"/>
                      <a:pt x="1445" y="2275"/>
                      <a:pt x="1449" y="2281"/>
                    </a:cubicBezTo>
                    <a:cubicBezTo>
                      <a:pt x="1452" y="2284"/>
                      <a:pt x="1458" y="2287"/>
                      <a:pt x="1462" y="2284"/>
                    </a:cubicBezTo>
                    <a:cubicBezTo>
                      <a:pt x="1463" y="2283"/>
                      <a:pt x="1464" y="2281"/>
                      <a:pt x="1463" y="2280"/>
                    </a:cubicBezTo>
                    <a:cubicBezTo>
                      <a:pt x="1463" y="2278"/>
                      <a:pt x="1461" y="2277"/>
                      <a:pt x="1460" y="2278"/>
                    </a:cubicBezTo>
                    <a:cubicBezTo>
                      <a:pt x="1459" y="2278"/>
                      <a:pt x="1458" y="2279"/>
                      <a:pt x="1457" y="2279"/>
                    </a:cubicBezTo>
                    <a:cubicBezTo>
                      <a:pt x="1457" y="2281"/>
                      <a:pt x="1458" y="2282"/>
                      <a:pt x="1459" y="2282"/>
                    </a:cubicBezTo>
                    <a:cubicBezTo>
                      <a:pt x="1460" y="2282"/>
                      <a:pt x="1461" y="2282"/>
                      <a:pt x="1461" y="2281"/>
                    </a:cubicBezTo>
                    <a:cubicBezTo>
                      <a:pt x="1461" y="2282"/>
                      <a:pt x="1461" y="2283"/>
                      <a:pt x="1459" y="2283"/>
                    </a:cubicBezTo>
                    <a:cubicBezTo>
                      <a:pt x="1458" y="2284"/>
                      <a:pt x="1456" y="2283"/>
                      <a:pt x="1456" y="2282"/>
                    </a:cubicBezTo>
                    <a:cubicBezTo>
                      <a:pt x="1454" y="2279"/>
                      <a:pt x="1455" y="2276"/>
                      <a:pt x="1458" y="2275"/>
                    </a:cubicBezTo>
                    <a:cubicBezTo>
                      <a:pt x="1459" y="2274"/>
                      <a:pt x="1462" y="2274"/>
                      <a:pt x="1463" y="2275"/>
                    </a:cubicBezTo>
                    <a:cubicBezTo>
                      <a:pt x="1465" y="2275"/>
                      <a:pt x="1467" y="2277"/>
                      <a:pt x="1467" y="2279"/>
                    </a:cubicBezTo>
                    <a:cubicBezTo>
                      <a:pt x="1468" y="2281"/>
                      <a:pt x="1467" y="2284"/>
                      <a:pt x="1465" y="2286"/>
                    </a:cubicBezTo>
                    <a:cubicBezTo>
                      <a:pt x="1460" y="2289"/>
                      <a:pt x="1455" y="2287"/>
                      <a:pt x="1451" y="2284"/>
                    </a:cubicBezTo>
                    <a:cubicBezTo>
                      <a:pt x="1449" y="2283"/>
                      <a:pt x="1448" y="2281"/>
                      <a:pt x="1447" y="2278"/>
                    </a:cubicBezTo>
                    <a:cubicBezTo>
                      <a:pt x="1449" y="2289"/>
                      <a:pt x="1457" y="2295"/>
                      <a:pt x="1466" y="2298"/>
                    </a:cubicBezTo>
                    <a:cubicBezTo>
                      <a:pt x="1472" y="2299"/>
                      <a:pt x="1478" y="2299"/>
                      <a:pt x="1483" y="2296"/>
                    </a:cubicBezTo>
                    <a:cubicBezTo>
                      <a:pt x="1483" y="2296"/>
                      <a:pt x="1483" y="2296"/>
                      <a:pt x="1483" y="2296"/>
                    </a:cubicBezTo>
                    <a:cubicBezTo>
                      <a:pt x="1477" y="2298"/>
                      <a:pt x="1471" y="2295"/>
                      <a:pt x="1473" y="2287"/>
                    </a:cubicBezTo>
                    <a:cubicBezTo>
                      <a:pt x="1473" y="2281"/>
                      <a:pt x="1483" y="2273"/>
                      <a:pt x="1474" y="2262"/>
                    </a:cubicBezTo>
                    <a:close/>
                    <a:moveTo>
                      <a:pt x="1506" y="2623"/>
                    </a:moveTo>
                    <a:cubicBezTo>
                      <a:pt x="1516" y="2596"/>
                      <a:pt x="1504" y="2576"/>
                      <a:pt x="1504" y="2563"/>
                    </a:cubicBezTo>
                    <a:cubicBezTo>
                      <a:pt x="1505" y="2548"/>
                      <a:pt x="1522" y="2548"/>
                      <a:pt x="1525" y="2564"/>
                    </a:cubicBezTo>
                    <a:cubicBezTo>
                      <a:pt x="1529" y="2582"/>
                      <a:pt x="1520" y="2606"/>
                      <a:pt x="1506" y="2623"/>
                    </a:cubicBezTo>
                    <a:close/>
                    <a:moveTo>
                      <a:pt x="1626" y="2541"/>
                    </a:moveTo>
                    <a:cubicBezTo>
                      <a:pt x="1638" y="2539"/>
                      <a:pt x="1665" y="2547"/>
                      <a:pt x="1674" y="2560"/>
                    </a:cubicBezTo>
                    <a:cubicBezTo>
                      <a:pt x="1683" y="2573"/>
                      <a:pt x="1676" y="2584"/>
                      <a:pt x="1662" y="2571"/>
                    </a:cubicBezTo>
                    <a:cubicBezTo>
                      <a:pt x="1652" y="2562"/>
                      <a:pt x="1640" y="2543"/>
                      <a:pt x="1626" y="2541"/>
                    </a:cubicBezTo>
                    <a:close/>
                    <a:moveTo>
                      <a:pt x="1512" y="2466"/>
                    </a:moveTo>
                    <a:cubicBezTo>
                      <a:pt x="1510" y="2467"/>
                      <a:pt x="1510" y="2470"/>
                      <a:pt x="1511" y="2471"/>
                    </a:cubicBezTo>
                    <a:cubicBezTo>
                      <a:pt x="1513" y="2473"/>
                      <a:pt x="1515" y="2473"/>
                      <a:pt x="1517" y="2472"/>
                    </a:cubicBezTo>
                    <a:cubicBezTo>
                      <a:pt x="1518" y="2470"/>
                      <a:pt x="1518" y="2468"/>
                      <a:pt x="1517" y="2466"/>
                    </a:cubicBezTo>
                    <a:cubicBezTo>
                      <a:pt x="1516" y="2465"/>
                      <a:pt x="1513" y="2464"/>
                      <a:pt x="1512" y="2466"/>
                    </a:cubicBezTo>
                    <a:close/>
                    <a:moveTo>
                      <a:pt x="1555" y="2514"/>
                    </a:moveTo>
                    <a:cubicBezTo>
                      <a:pt x="1546" y="2518"/>
                      <a:pt x="1543" y="2506"/>
                      <a:pt x="1541" y="2502"/>
                    </a:cubicBezTo>
                    <a:cubicBezTo>
                      <a:pt x="1539" y="2499"/>
                      <a:pt x="1537" y="2497"/>
                      <a:pt x="1535" y="2497"/>
                    </a:cubicBezTo>
                    <a:cubicBezTo>
                      <a:pt x="1538" y="2496"/>
                      <a:pt x="1547" y="2496"/>
                      <a:pt x="1552" y="2498"/>
                    </a:cubicBezTo>
                    <a:cubicBezTo>
                      <a:pt x="1557" y="2500"/>
                      <a:pt x="1561" y="2506"/>
                      <a:pt x="1558" y="2513"/>
                    </a:cubicBezTo>
                    <a:cubicBezTo>
                      <a:pt x="1557" y="2509"/>
                      <a:pt x="1553" y="2505"/>
                      <a:pt x="1550" y="2504"/>
                    </a:cubicBezTo>
                    <a:cubicBezTo>
                      <a:pt x="1551" y="2505"/>
                      <a:pt x="1554" y="2510"/>
                      <a:pt x="1555" y="2514"/>
                    </a:cubicBezTo>
                    <a:close/>
                    <a:moveTo>
                      <a:pt x="1533" y="2462"/>
                    </a:moveTo>
                    <a:cubicBezTo>
                      <a:pt x="1529" y="2464"/>
                      <a:pt x="1529" y="2469"/>
                      <a:pt x="1532" y="2472"/>
                    </a:cubicBezTo>
                    <a:cubicBezTo>
                      <a:pt x="1535" y="2476"/>
                      <a:pt x="1539" y="2476"/>
                      <a:pt x="1542" y="2473"/>
                    </a:cubicBezTo>
                    <a:cubicBezTo>
                      <a:pt x="1546" y="2470"/>
                      <a:pt x="1546" y="2466"/>
                      <a:pt x="1543" y="2462"/>
                    </a:cubicBezTo>
                    <a:cubicBezTo>
                      <a:pt x="1541" y="2459"/>
                      <a:pt x="1536" y="2459"/>
                      <a:pt x="1533" y="2462"/>
                    </a:cubicBezTo>
                    <a:close/>
                    <a:moveTo>
                      <a:pt x="1520" y="2461"/>
                    </a:moveTo>
                    <a:cubicBezTo>
                      <a:pt x="1518" y="2463"/>
                      <a:pt x="1518" y="2466"/>
                      <a:pt x="1520" y="2468"/>
                    </a:cubicBezTo>
                    <a:cubicBezTo>
                      <a:pt x="1522" y="2470"/>
                      <a:pt x="1525" y="2471"/>
                      <a:pt x="1527" y="2469"/>
                    </a:cubicBezTo>
                    <a:cubicBezTo>
                      <a:pt x="1529" y="2467"/>
                      <a:pt x="1529" y="2464"/>
                      <a:pt x="1527" y="2462"/>
                    </a:cubicBezTo>
                    <a:cubicBezTo>
                      <a:pt x="1525" y="2460"/>
                      <a:pt x="1522" y="2460"/>
                      <a:pt x="1520" y="2461"/>
                    </a:cubicBezTo>
                    <a:close/>
                    <a:moveTo>
                      <a:pt x="1606" y="2539"/>
                    </a:moveTo>
                    <a:cubicBezTo>
                      <a:pt x="1603" y="2539"/>
                      <a:pt x="1600" y="2540"/>
                      <a:pt x="1598" y="2542"/>
                    </a:cubicBezTo>
                    <a:cubicBezTo>
                      <a:pt x="1595" y="2544"/>
                      <a:pt x="1594" y="2548"/>
                      <a:pt x="1595" y="2553"/>
                    </a:cubicBezTo>
                    <a:cubicBezTo>
                      <a:pt x="1597" y="2558"/>
                      <a:pt x="1602" y="2560"/>
                      <a:pt x="1606" y="2560"/>
                    </a:cubicBezTo>
                    <a:cubicBezTo>
                      <a:pt x="1614" y="2559"/>
                      <a:pt x="1614" y="2552"/>
                      <a:pt x="1617" y="2548"/>
                    </a:cubicBezTo>
                    <a:cubicBezTo>
                      <a:pt x="1620" y="2544"/>
                      <a:pt x="1627" y="2544"/>
                      <a:pt x="1633" y="2547"/>
                    </a:cubicBezTo>
                    <a:cubicBezTo>
                      <a:pt x="1641" y="2550"/>
                      <a:pt x="1645" y="2558"/>
                      <a:pt x="1643" y="2566"/>
                    </a:cubicBezTo>
                    <a:cubicBezTo>
                      <a:pt x="1643" y="2571"/>
                      <a:pt x="1639" y="2575"/>
                      <a:pt x="1634" y="2574"/>
                    </a:cubicBezTo>
                    <a:cubicBezTo>
                      <a:pt x="1638" y="2571"/>
                      <a:pt x="1637" y="2563"/>
                      <a:pt x="1630" y="2563"/>
                    </a:cubicBezTo>
                    <a:cubicBezTo>
                      <a:pt x="1626" y="2562"/>
                      <a:pt x="1619" y="2565"/>
                      <a:pt x="1612" y="2568"/>
                    </a:cubicBezTo>
                    <a:cubicBezTo>
                      <a:pt x="1604" y="2571"/>
                      <a:pt x="1597" y="2572"/>
                      <a:pt x="1590" y="2571"/>
                    </a:cubicBezTo>
                    <a:cubicBezTo>
                      <a:pt x="1577" y="2567"/>
                      <a:pt x="1571" y="2551"/>
                      <a:pt x="1577" y="2539"/>
                    </a:cubicBezTo>
                    <a:cubicBezTo>
                      <a:pt x="1580" y="2533"/>
                      <a:pt x="1586" y="2530"/>
                      <a:pt x="1593" y="2527"/>
                    </a:cubicBezTo>
                    <a:cubicBezTo>
                      <a:pt x="1600" y="2525"/>
                      <a:pt x="1619" y="2523"/>
                      <a:pt x="1624" y="2516"/>
                    </a:cubicBezTo>
                    <a:cubicBezTo>
                      <a:pt x="1628" y="2511"/>
                      <a:pt x="1626" y="2505"/>
                      <a:pt x="1622" y="2504"/>
                    </a:cubicBezTo>
                    <a:cubicBezTo>
                      <a:pt x="1625" y="2500"/>
                      <a:pt x="1633" y="2502"/>
                      <a:pt x="1636" y="2507"/>
                    </a:cubicBezTo>
                    <a:cubicBezTo>
                      <a:pt x="1642" y="2517"/>
                      <a:pt x="1638" y="2533"/>
                      <a:pt x="1625" y="2539"/>
                    </a:cubicBezTo>
                    <a:cubicBezTo>
                      <a:pt x="1619" y="2541"/>
                      <a:pt x="1614" y="2540"/>
                      <a:pt x="1606" y="2539"/>
                    </a:cubicBezTo>
                    <a:close/>
                    <a:moveTo>
                      <a:pt x="1695" y="2635"/>
                    </a:moveTo>
                    <a:cubicBezTo>
                      <a:pt x="1694" y="2637"/>
                      <a:pt x="1691" y="2637"/>
                      <a:pt x="1690" y="2636"/>
                    </a:cubicBezTo>
                    <a:cubicBezTo>
                      <a:pt x="1688" y="2634"/>
                      <a:pt x="1688" y="2632"/>
                      <a:pt x="1689" y="2630"/>
                    </a:cubicBezTo>
                    <a:cubicBezTo>
                      <a:pt x="1691" y="2628"/>
                      <a:pt x="1693" y="2628"/>
                      <a:pt x="1695" y="2630"/>
                    </a:cubicBezTo>
                    <a:cubicBezTo>
                      <a:pt x="1697" y="2631"/>
                      <a:pt x="1697" y="2634"/>
                      <a:pt x="1695" y="2635"/>
                    </a:cubicBezTo>
                    <a:close/>
                    <a:moveTo>
                      <a:pt x="1692" y="2643"/>
                    </a:moveTo>
                    <a:cubicBezTo>
                      <a:pt x="1691" y="2644"/>
                      <a:pt x="1688" y="2644"/>
                      <a:pt x="1687" y="2643"/>
                    </a:cubicBezTo>
                    <a:cubicBezTo>
                      <a:pt x="1686" y="2642"/>
                      <a:pt x="1686" y="2640"/>
                      <a:pt x="1687" y="2638"/>
                    </a:cubicBezTo>
                    <a:cubicBezTo>
                      <a:pt x="1688" y="2637"/>
                      <a:pt x="1690" y="2637"/>
                      <a:pt x="1691" y="2638"/>
                    </a:cubicBezTo>
                    <a:cubicBezTo>
                      <a:pt x="1693" y="2639"/>
                      <a:pt x="1693" y="2641"/>
                      <a:pt x="1692" y="2643"/>
                    </a:cubicBezTo>
                    <a:close/>
                    <a:moveTo>
                      <a:pt x="1695" y="2625"/>
                    </a:moveTo>
                    <a:cubicBezTo>
                      <a:pt x="1693" y="2628"/>
                      <a:pt x="1689" y="2628"/>
                      <a:pt x="1686" y="2626"/>
                    </a:cubicBezTo>
                    <a:cubicBezTo>
                      <a:pt x="1684" y="2623"/>
                      <a:pt x="1683" y="2619"/>
                      <a:pt x="1686" y="2617"/>
                    </a:cubicBezTo>
                    <a:cubicBezTo>
                      <a:pt x="1688" y="2614"/>
                      <a:pt x="1692" y="2614"/>
                      <a:pt x="1695" y="2616"/>
                    </a:cubicBezTo>
                    <a:cubicBezTo>
                      <a:pt x="1697" y="2618"/>
                      <a:pt x="1698" y="2622"/>
                      <a:pt x="1695" y="2625"/>
                    </a:cubicBezTo>
                    <a:close/>
                    <a:moveTo>
                      <a:pt x="1606" y="2541"/>
                    </a:moveTo>
                    <a:cubicBezTo>
                      <a:pt x="1601" y="2541"/>
                      <a:pt x="1596" y="2544"/>
                      <a:pt x="1596" y="2549"/>
                    </a:cubicBezTo>
                    <a:cubicBezTo>
                      <a:pt x="1596" y="2557"/>
                      <a:pt x="1606" y="2560"/>
                      <a:pt x="1611" y="2555"/>
                    </a:cubicBezTo>
                    <a:cubicBezTo>
                      <a:pt x="1615" y="2551"/>
                      <a:pt x="1614" y="2546"/>
                      <a:pt x="1621" y="2543"/>
                    </a:cubicBezTo>
                    <a:cubicBezTo>
                      <a:pt x="1613" y="2545"/>
                      <a:pt x="1611" y="2542"/>
                      <a:pt x="1606" y="2541"/>
                    </a:cubicBezTo>
                    <a:close/>
                    <a:moveTo>
                      <a:pt x="1572" y="2552"/>
                    </a:moveTo>
                    <a:cubicBezTo>
                      <a:pt x="1571" y="2560"/>
                      <a:pt x="1578" y="2568"/>
                      <a:pt x="1583" y="2570"/>
                    </a:cubicBezTo>
                    <a:cubicBezTo>
                      <a:pt x="1581" y="2578"/>
                      <a:pt x="1564" y="2580"/>
                      <a:pt x="1560" y="2568"/>
                    </a:cubicBezTo>
                    <a:cubicBezTo>
                      <a:pt x="1558" y="2560"/>
                      <a:pt x="1564" y="2551"/>
                      <a:pt x="1572" y="2552"/>
                    </a:cubicBezTo>
                    <a:close/>
                    <a:moveTo>
                      <a:pt x="1695" y="2559"/>
                    </a:moveTo>
                    <a:cubicBezTo>
                      <a:pt x="1681" y="2556"/>
                      <a:pt x="1687" y="2537"/>
                      <a:pt x="1687" y="2531"/>
                    </a:cubicBezTo>
                    <a:cubicBezTo>
                      <a:pt x="1688" y="2526"/>
                      <a:pt x="1687" y="2522"/>
                      <a:pt x="1684" y="2519"/>
                    </a:cubicBezTo>
                    <a:cubicBezTo>
                      <a:pt x="1690" y="2520"/>
                      <a:pt x="1701" y="2529"/>
                      <a:pt x="1705" y="2535"/>
                    </a:cubicBezTo>
                    <a:cubicBezTo>
                      <a:pt x="1710" y="2543"/>
                      <a:pt x="1710" y="2553"/>
                      <a:pt x="1700" y="2559"/>
                    </a:cubicBezTo>
                    <a:cubicBezTo>
                      <a:pt x="1701" y="2554"/>
                      <a:pt x="1701" y="2546"/>
                      <a:pt x="1697" y="2541"/>
                    </a:cubicBezTo>
                    <a:cubicBezTo>
                      <a:pt x="1698" y="2544"/>
                      <a:pt x="1698" y="2553"/>
                      <a:pt x="1695" y="2559"/>
                    </a:cubicBezTo>
                    <a:close/>
                    <a:moveTo>
                      <a:pt x="1562" y="2590"/>
                    </a:moveTo>
                    <a:cubicBezTo>
                      <a:pt x="1594" y="2596"/>
                      <a:pt x="1606" y="2621"/>
                      <a:pt x="1619" y="2629"/>
                    </a:cubicBezTo>
                    <a:cubicBezTo>
                      <a:pt x="1634" y="2637"/>
                      <a:pt x="1645" y="2620"/>
                      <a:pt x="1631" y="2607"/>
                    </a:cubicBezTo>
                    <a:cubicBezTo>
                      <a:pt x="1616" y="2593"/>
                      <a:pt x="1587" y="2587"/>
                      <a:pt x="1562" y="2590"/>
                    </a:cubicBezTo>
                    <a:close/>
                    <a:moveTo>
                      <a:pt x="1497" y="2482"/>
                    </a:moveTo>
                    <a:cubicBezTo>
                      <a:pt x="1500" y="2482"/>
                      <a:pt x="1504" y="2482"/>
                      <a:pt x="1507" y="2482"/>
                    </a:cubicBezTo>
                    <a:cubicBezTo>
                      <a:pt x="1519" y="2484"/>
                      <a:pt x="1530" y="2490"/>
                      <a:pt x="1536" y="2501"/>
                    </a:cubicBezTo>
                    <a:cubicBezTo>
                      <a:pt x="1543" y="2513"/>
                      <a:pt x="1543" y="2531"/>
                      <a:pt x="1531" y="2541"/>
                    </a:cubicBezTo>
                    <a:cubicBezTo>
                      <a:pt x="1527" y="2545"/>
                      <a:pt x="1521" y="2547"/>
                      <a:pt x="1515" y="2546"/>
                    </a:cubicBezTo>
                    <a:cubicBezTo>
                      <a:pt x="1510" y="2546"/>
                      <a:pt x="1507" y="2545"/>
                      <a:pt x="1504" y="2542"/>
                    </a:cubicBezTo>
                    <a:cubicBezTo>
                      <a:pt x="1500" y="2538"/>
                      <a:pt x="1499" y="2533"/>
                      <a:pt x="1500" y="2528"/>
                    </a:cubicBezTo>
                    <a:cubicBezTo>
                      <a:pt x="1501" y="2524"/>
                      <a:pt x="1504" y="2521"/>
                      <a:pt x="1507" y="2520"/>
                    </a:cubicBezTo>
                    <a:cubicBezTo>
                      <a:pt x="1514" y="2517"/>
                      <a:pt x="1521" y="2520"/>
                      <a:pt x="1524" y="2526"/>
                    </a:cubicBezTo>
                    <a:cubicBezTo>
                      <a:pt x="1527" y="2533"/>
                      <a:pt x="1524" y="2540"/>
                      <a:pt x="1518" y="2543"/>
                    </a:cubicBezTo>
                    <a:cubicBezTo>
                      <a:pt x="1512" y="2545"/>
                      <a:pt x="1506" y="2544"/>
                      <a:pt x="1503" y="2540"/>
                    </a:cubicBezTo>
                    <a:cubicBezTo>
                      <a:pt x="1503" y="2541"/>
                      <a:pt x="1504" y="2541"/>
                      <a:pt x="1504" y="2541"/>
                    </a:cubicBezTo>
                    <a:cubicBezTo>
                      <a:pt x="1507" y="2544"/>
                      <a:pt x="1511" y="2546"/>
                      <a:pt x="1515" y="2546"/>
                    </a:cubicBezTo>
                    <a:cubicBezTo>
                      <a:pt x="1521" y="2546"/>
                      <a:pt x="1526" y="2544"/>
                      <a:pt x="1531" y="2540"/>
                    </a:cubicBezTo>
                    <a:cubicBezTo>
                      <a:pt x="1541" y="2530"/>
                      <a:pt x="1542" y="2513"/>
                      <a:pt x="1535" y="2502"/>
                    </a:cubicBezTo>
                    <a:cubicBezTo>
                      <a:pt x="1528" y="2491"/>
                      <a:pt x="1516" y="2485"/>
                      <a:pt x="1505" y="2485"/>
                    </a:cubicBezTo>
                    <a:cubicBezTo>
                      <a:pt x="1502" y="2484"/>
                      <a:pt x="1499" y="2484"/>
                      <a:pt x="1496" y="2485"/>
                    </a:cubicBezTo>
                    <a:lnTo>
                      <a:pt x="1497" y="2482"/>
                    </a:lnTo>
                    <a:close/>
                    <a:moveTo>
                      <a:pt x="1459" y="2518"/>
                    </a:moveTo>
                    <a:cubicBezTo>
                      <a:pt x="1445" y="2520"/>
                      <a:pt x="1430" y="2514"/>
                      <a:pt x="1423" y="2498"/>
                    </a:cubicBezTo>
                    <a:cubicBezTo>
                      <a:pt x="1421" y="2492"/>
                      <a:pt x="1421" y="2487"/>
                      <a:pt x="1422" y="2480"/>
                    </a:cubicBezTo>
                    <a:cubicBezTo>
                      <a:pt x="1423" y="2475"/>
                      <a:pt x="1425" y="2471"/>
                      <a:pt x="1430" y="2468"/>
                    </a:cubicBezTo>
                    <a:cubicBezTo>
                      <a:pt x="1435" y="2464"/>
                      <a:pt x="1441" y="2463"/>
                      <a:pt x="1447" y="2466"/>
                    </a:cubicBezTo>
                    <a:cubicBezTo>
                      <a:pt x="1451" y="2467"/>
                      <a:pt x="1453" y="2469"/>
                      <a:pt x="1455" y="2473"/>
                    </a:cubicBezTo>
                    <a:cubicBezTo>
                      <a:pt x="1457" y="2479"/>
                      <a:pt x="1455" y="2484"/>
                      <a:pt x="1451" y="2488"/>
                    </a:cubicBezTo>
                    <a:cubicBezTo>
                      <a:pt x="1449" y="2490"/>
                      <a:pt x="1447" y="2491"/>
                      <a:pt x="1444" y="2491"/>
                    </a:cubicBezTo>
                    <a:cubicBezTo>
                      <a:pt x="1438" y="2492"/>
                      <a:pt x="1433" y="2487"/>
                      <a:pt x="1432" y="2481"/>
                    </a:cubicBezTo>
                    <a:cubicBezTo>
                      <a:pt x="1432" y="2475"/>
                      <a:pt x="1437" y="2470"/>
                      <a:pt x="1443" y="2470"/>
                    </a:cubicBezTo>
                    <a:cubicBezTo>
                      <a:pt x="1449" y="2470"/>
                      <a:pt x="1454" y="2474"/>
                      <a:pt x="1454" y="2480"/>
                    </a:cubicBezTo>
                    <a:cubicBezTo>
                      <a:pt x="1454" y="2482"/>
                      <a:pt x="1454" y="2484"/>
                      <a:pt x="1453" y="2485"/>
                    </a:cubicBezTo>
                    <a:cubicBezTo>
                      <a:pt x="1453" y="2485"/>
                      <a:pt x="1453" y="2485"/>
                      <a:pt x="1453" y="2485"/>
                    </a:cubicBezTo>
                    <a:cubicBezTo>
                      <a:pt x="1455" y="2481"/>
                      <a:pt x="1456" y="2477"/>
                      <a:pt x="1454" y="2473"/>
                    </a:cubicBezTo>
                    <a:cubicBezTo>
                      <a:pt x="1453" y="2470"/>
                      <a:pt x="1450" y="2468"/>
                      <a:pt x="1447" y="2466"/>
                    </a:cubicBezTo>
                    <a:cubicBezTo>
                      <a:pt x="1441" y="2464"/>
                      <a:pt x="1435" y="2465"/>
                      <a:pt x="1430" y="2469"/>
                    </a:cubicBezTo>
                    <a:cubicBezTo>
                      <a:pt x="1426" y="2472"/>
                      <a:pt x="1424" y="2476"/>
                      <a:pt x="1423" y="2481"/>
                    </a:cubicBezTo>
                    <a:cubicBezTo>
                      <a:pt x="1422" y="2487"/>
                      <a:pt x="1423" y="2492"/>
                      <a:pt x="1425" y="2497"/>
                    </a:cubicBezTo>
                    <a:cubicBezTo>
                      <a:pt x="1432" y="2513"/>
                      <a:pt x="1446" y="2518"/>
                      <a:pt x="1460" y="2515"/>
                    </a:cubicBezTo>
                    <a:lnTo>
                      <a:pt x="1459" y="2518"/>
                    </a:lnTo>
                    <a:close/>
                    <a:moveTo>
                      <a:pt x="1199" y="2456"/>
                    </a:moveTo>
                    <a:cubicBezTo>
                      <a:pt x="1197" y="2453"/>
                      <a:pt x="1199" y="2449"/>
                      <a:pt x="1202" y="2448"/>
                    </a:cubicBezTo>
                    <a:cubicBezTo>
                      <a:pt x="1205" y="2446"/>
                      <a:pt x="1209" y="2448"/>
                      <a:pt x="1210" y="2451"/>
                    </a:cubicBezTo>
                    <a:cubicBezTo>
                      <a:pt x="1212" y="2454"/>
                      <a:pt x="1210" y="2458"/>
                      <a:pt x="1207" y="2459"/>
                    </a:cubicBezTo>
                    <a:cubicBezTo>
                      <a:pt x="1204" y="2461"/>
                      <a:pt x="1200" y="2459"/>
                      <a:pt x="1199" y="2456"/>
                    </a:cubicBezTo>
                    <a:close/>
                    <a:moveTo>
                      <a:pt x="1191" y="2447"/>
                    </a:moveTo>
                    <a:cubicBezTo>
                      <a:pt x="1190" y="2444"/>
                      <a:pt x="1191" y="2441"/>
                      <a:pt x="1193" y="2440"/>
                    </a:cubicBezTo>
                    <a:cubicBezTo>
                      <a:pt x="1196" y="2439"/>
                      <a:pt x="1199" y="2440"/>
                      <a:pt x="1200" y="2442"/>
                    </a:cubicBezTo>
                    <a:cubicBezTo>
                      <a:pt x="1201" y="2445"/>
                      <a:pt x="1200" y="2448"/>
                      <a:pt x="1197" y="2449"/>
                    </a:cubicBezTo>
                    <a:cubicBezTo>
                      <a:pt x="1195" y="2450"/>
                      <a:pt x="1192" y="2449"/>
                      <a:pt x="1191" y="2447"/>
                    </a:cubicBezTo>
                    <a:close/>
                    <a:moveTo>
                      <a:pt x="1213" y="2462"/>
                    </a:moveTo>
                    <a:cubicBezTo>
                      <a:pt x="1211" y="2457"/>
                      <a:pt x="1213" y="2452"/>
                      <a:pt x="1218" y="2449"/>
                    </a:cubicBezTo>
                    <a:cubicBezTo>
                      <a:pt x="1223" y="2447"/>
                      <a:pt x="1229" y="2449"/>
                      <a:pt x="1231" y="2454"/>
                    </a:cubicBezTo>
                    <a:cubicBezTo>
                      <a:pt x="1233" y="2459"/>
                      <a:pt x="1231" y="2465"/>
                      <a:pt x="1226" y="2467"/>
                    </a:cubicBezTo>
                    <a:cubicBezTo>
                      <a:pt x="1222" y="2469"/>
                      <a:pt x="1216" y="2467"/>
                      <a:pt x="1213" y="2462"/>
                    </a:cubicBezTo>
                    <a:close/>
                    <a:moveTo>
                      <a:pt x="1339" y="2250"/>
                    </a:moveTo>
                    <a:cubicBezTo>
                      <a:pt x="1323" y="2248"/>
                      <a:pt x="1301" y="2258"/>
                      <a:pt x="1293" y="2271"/>
                    </a:cubicBezTo>
                    <a:cubicBezTo>
                      <a:pt x="1284" y="2285"/>
                      <a:pt x="1294" y="2297"/>
                      <a:pt x="1306" y="2284"/>
                    </a:cubicBezTo>
                    <a:cubicBezTo>
                      <a:pt x="1316" y="2274"/>
                      <a:pt x="1325" y="2253"/>
                      <a:pt x="1339" y="2250"/>
                    </a:cubicBezTo>
                    <a:close/>
                    <a:moveTo>
                      <a:pt x="1444" y="2431"/>
                    </a:moveTo>
                    <a:cubicBezTo>
                      <a:pt x="1469" y="2425"/>
                      <a:pt x="1494" y="2398"/>
                      <a:pt x="1491" y="2379"/>
                    </a:cubicBezTo>
                    <a:cubicBezTo>
                      <a:pt x="1488" y="2358"/>
                      <a:pt x="1467" y="2362"/>
                      <a:pt x="1470" y="2380"/>
                    </a:cubicBezTo>
                    <a:cubicBezTo>
                      <a:pt x="1472" y="2389"/>
                      <a:pt x="1468" y="2417"/>
                      <a:pt x="1444" y="2431"/>
                    </a:cubicBezTo>
                    <a:close/>
                    <a:moveTo>
                      <a:pt x="1458" y="2432"/>
                    </a:moveTo>
                    <a:cubicBezTo>
                      <a:pt x="1466" y="2427"/>
                      <a:pt x="1475" y="2428"/>
                      <a:pt x="1484" y="2430"/>
                    </a:cubicBezTo>
                    <a:cubicBezTo>
                      <a:pt x="1503" y="2436"/>
                      <a:pt x="1520" y="2456"/>
                      <a:pt x="1538" y="2452"/>
                    </a:cubicBezTo>
                    <a:cubicBezTo>
                      <a:pt x="1546" y="2450"/>
                      <a:pt x="1553" y="2444"/>
                      <a:pt x="1554" y="2436"/>
                    </a:cubicBezTo>
                    <a:cubicBezTo>
                      <a:pt x="1555" y="2431"/>
                      <a:pt x="1553" y="2427"/>
                      <a:pt x="1548" y="2425"/>
                    </a:cubicBezTo>
                    <a:cubicBezTo>
                      <a:pt x="1550" y="2428"/>
                      <a:pt x="1550" y="2435"/>
                      <a:pt x="1545" y="2438"/>
                    </a:cubicBezTo>
                    <a:cubicBezTo>
                      <a:pt x="1541" y="2441"/>
                      <a:pt x="1534" y="2440"/>
                      <a:pt x="1530" y="2436"/>
                    </a:cubicBezTo>
                    <a:cubicBezTo>
                      <a:pt x="1515" y="2425"/>
                      <a:pt x="1501" y="2411"/>
                      <a:pt x="1481" y="2416"/>
                    </a:cubicBezTo>
                    <a:cubicBezTo>
                      <a:pt x="1472" y="2418"/>
                      <a:pt x="1465" y="2423"/>
                      <a:pt x="1458" y="2432"/>
                    </a:cubicBezTo>
                    <a:close/>
                    <a:moveTo>
                      <a:pt x="1271" y="2580"/>
                    </a:moveTo>
                    <a:cubicBezTo>
                      <a:pt x="1281" y="2569"/>
                      <a:pt x="1295" y="2585"/>
                      <a:pt x="1300" y="2589"/>
                    </a:cubicBezTo>
                    <a:cubicBezTo>
                      <a:pt x="1304" y="2592"/>
                      <a:pt x="1307" y="2593"/>
                      <a:pt x="1312" y="2592"/>
                    </a:cubicBezTo>
                    <a:cubicBezTo>
                      <a:pt x="1308" y="2597"/>
                      <a:pt x="1294" y="2602"/>
                      <a:pt x="1287" y="2602"/>
                    </a:cubicBezTo>
                    <a:cubicBezTo>
                      <a:pt x="1277" y="2602"/>
                      <a:pt x="1269" y="2596"/>
                      <a:pt x="1269" y="2584"/>
                    </a:cubicBezTo>
                    <a:cubicBezTo>
                      <a:pt x="1272" y="2588"/>
                      <a:pt x="1280" y="2592"/>
                      <a:pt x="1285" y="2591"/>
                    </a:cubicBezTo>
                    <a:cubicBezTo>
                      <a:pt x="1282" y="2591"/>
                      <a:pt x="1275" y="2586"/>
                      <a:pt x="1271" y="2580"/>
                    </a:cubicBezTo>
                    <a:close/>
                    <a:moveTo>
                      <a:pt x="1178" y="2303"/>
                    </a:moveTo>
                    <a:cubicBezTo>
                      <a:pt x="1178" y="2299"/>
                      <a:pt x="1175" y="2295"/>
                      <a:pt x="1171" y="2296"/>
                    </a:cubicBezTo>
                    <a:cubicBezTo>
                      <a:pt x="1169" y="2297"/>
                      <a:pt x="1169" y="2298"/>
                      <a:pt x="1169" y="2300"/>
                    </a:cubicBezTo>
                    <a:cubicBezTo>
                      <a:pt x="1169" y="2301"/>
                      <a:pt x="1171" y="2301"/>
                      <a:pt x="1171" y="2301"/>
                    </a:cubicBezTo>
                    <a:cubicBezTo>
                      <a:pt x="1171" y="2302"/>
                      <a:pt x="1171" y="2302"/>
                      <a:pt x="1170" y="2303"/>
                    </a:cubicBezTo>
                    <a:cubicBezTo>
                      <a:pt x="1167" y="2304"/>
                      <a:pt x="1164" y="2302"/>
                      <a:pt x="1163" y="2299"/>
                    </a:cubicBezTo>
                    <a:cubicBezTo>
                      <a:pt x="1161" y="2297"/>
                      <a:pt x="1161" y="2293"/>
                      <a:pt x="1164" y="2291"/>
                    </a:cubicBezTo>
                    <a:cubicBezTo>
                      <a:pt x="1167" y="2289"/>
                      <a:pt x="1171" y="2288"/>
                      <a:pt x="1173" y="2287"/>
                    </a:cubicBezTo>
                    <a:cubicBezTo>
                      <a:pt x="1176" y="2284"/>
                      <a:pt x="1175" y="2281"/>
                      <a:pt x="1174" y="2278"/>
                    </a:cubicBezTo>
                    <a:cubicBezTo>
                      <a:pt x="1178" y="2281"/>
                      <a:pt x="1178" y="2281"/>
                      <a:pt x="1182" y="2280"/>
                    </a:cubicBezTo>
                    <a:cubicBezTo>
                      <a:pt x="1186" y="2279"/>
                      <a:pt x="1196" y="2271"/>
                      <a:pt x="1204" y="2281"/>
                    </a:cubicBezTo>
                    <a:cubicBezTo>
                      <a:pt x="1201" y="2274"/>
                      <a:pt x="1194" y="2270"/>
                      <a:pt x="1187" y="2268"/>
                    </a:cubicBezTo>
                    <a:cubicBezTo>
                      <a:pt x="1179" y="2267"/>
                      <a:pt x="1171" y="2269"/>
                      <a:pt x="1165" y="2274"/>
                    </a:cubicBezTo>
                    <a:cubicBezTo>
                      <a:pt x="1158" y="2281"/>
                      <a:pt x="1156" y="2294"/>
                      <a:pt x="1161" y="2303"/>
                    </a:cubicBezTo>
                    <a:cubicBezTo>
                      <a:pt x="1163" y="2307"/>
                      <a:pt x="1169" y="2311"/>
                      <a:pt x="1174" y="2309"/>
                    </a:cubicBezTo>
                    <a:cubicBezTo>
                      <a:pt x="1176" y="2308"/>
                      <a:pt x="1178" y="2306"/>
                      <a:pt x="1178" y="2303"/>
                    </a:cubicBezTo>
                    <a:close/>
                    <a:moveTo>
                      <a:pt x="1194" y="2259"/>
                    </a:moveTo>
                    <a:cubicBezTo>
                      <a:pt x="1184" y="2241"/>
                      <a:pt x="1188" y="2223"/>
                      <a:pt x="1187" y="2212"/>
                    </a:cubicBezTo>
                    <a:cubicBezTo>
                      <a:pt x="1187" y="2201"/>
                      <a:pt x="1177" y="2200"/>
                      <a:pt x="1174" y="2212"/>
                    </a:cubicBezTo>
                    <a:cubicBezTo>
                      <a:pt x="1172" y="2226"/>
                      <a:pt x="1186" y="2252"/>
                      <a:pt x="1194" y="2259"/>
                    </a:cubicBezTo>
                    <a:close/>
                    <a:moveTo>
                      <a:pt x="1227" y="2575"/>
                    </a:moveTo>
                    <a:cubicBezTo>
                      <a:pt x="1229" y="2576"/>
                      <a:pt x="1231" y="2576"/>
                      <a:pt x="1233" y="2574"/>
                    </a:cubicBezTo>
                    <a:cubicBezTo>
                      <a:pt x="1234" y="2573"/>
                      <a:pt x="1234" y="2570"/>
                      <a:pt x="1233" y="2569"/>
                    </a:cubicBezTo>
                    <a:cubicBezTo>
                      <a:pt x="1231" y="2568"/>
                      <a:pt x="1229" y="2568"/>
                      <a:pt x="1227" y="2569"/>
                    </a:cubicBezTo>
                    <a:cubicBezTo>
                      <a:pt x="1226" y="2571"/>
                      <a:pt x="1226" y="2573"/>
                      <a:pt x="1227" y="2575"/>
                    </a:cubicBezTo>
                    <a:close/>
                    <a:moveTo>
                      <a:pt x="1225" y="2603"/>
                    </a:moveTo>
                    <a:cubicBezTo>
                      <a:pt x="1228" y="2605"/>
                      <a:pt x="1232" y="2605"/>
                      <a:pt x="1235" y="2602"/>
                    </a:cubicBezTo>
                    <a:cubicBezTo>
                      <a:pt x="1238" y="2599"/>
                      <a:pt x="1238" y="2594"/>
                      <a:pt x="1235" y="2592"/>
                    </a:cubicBezTo>
                    <a:cubicBezTo>
                      <a:pt x="1232" y="2589"/>
                      <a:pt x="1227" y="2589"/>
                      <a:pt x="1224" y="2592"/>
                    </a:cubicBezTo>
                    <a:cubicBezTo>
                      <a:pt x="1222" y="2595"/>
                      <a:pt x="1222" y="2600"/>
                      <a:pt x="1225" y="2603"/>
                    </a:cubicBezTo>
                    <a:close/>
                    <a:moveTo>
                      <a:pt x="1224" y="2587"/>
                    </a:moveTo>
                    <a:cubicBezTo>
                      <a:pt x="1226" y="2589"/>
                      <a:pt x="1229" y="2589"/>
                      <a:pt x="1231" y="2586"/>
                    </a:cubicBezTo>
                    <a:cubicBezTo>
                      <a:pt x="1233" y="2584"/>
                      <a:pt x="1233" y="2581"/>
                      <a:pt x="1231" y="2579"/>
                    </a:cubicBezTo>
                    <a:cubicBezTo>
                      <a:pt x="1229" y="2577"/>
                      <a:pt x="1226" y="2577"/>
                      <a:pt x="1224" y="2579"/>
                    </a:cubicBezTo>
                    <a:cubicBezTo>
                      <a:pt x="1222" y="2581"/>
                      <a:pt x="1222" y="2585"/>
                      <a:pt x="1224" y="2587"/>
                    </a:cubicBezTo>
                    <a:close/>
                    <a:moveTo>
                      <a:pt x="1248" y="2612"/>
                    </a:moveTo>
                    <a:cubicBezTo>
                      <a:pt x="1229" y="2610"/>
                      <a:pt x="1229" y="2636"/>
                      <a:pt x="1228" y="2645"/>
                    </a:cubicBezTo>
                    <a:cubicBezTo>
                      <a:pt x="1227" y="2652"/>
                      <a:pt x="1224" y="2656"/>
                      <a:pt x="1219" y="2659"/>
                    </a:cubicBezTo>
                    <a:cubicBezTo>
                      <a:pt x="1227" y="2659"/>
                      <a:pt x="1245" y="2653"/>
                      <a:pt x="1252" y="2647"/>
                    </a:cubicBezTo>
                    <a:cubicBezTo>
                      <a:pt x="1261" y="2638"/>
                      <a:pt x="1265" y="2625"/>
                      <a:pt x="1254" y="2614"/>
                    </a:cubicBezTo>
                    <a:cubicBezTo>
                      <a:pt x="1254" y="2621"/>
                      <a:pt x="1250" y="2631"/>
                      <a:pt x="1244" y="2635"/>
                    </a:cubicBezTo>
                    <a:cubicBezTo>
                      <a:pt x="1246" y="2632"/>
                      <a:pt x="1250" y="2621"/>
                      <a:pt x="1248" y="2612"/>
                    </a:cubicBezTo>
                    <a:close/>
                    <a:moveTo>
                      <a:pt x="1268" y="2615"/>
                    </a:moveTo>
                    <a:cubicBezTo>
                      <a:pt x="1280" y="2651"/>
                      <a:pt x="1327" y="2672"/>
                      <a:pt x="1354" y="2656"/>
                    </a:cubicBezTo>
                    <a:cubicBezTo>
                      <a:pt x="1375" y="2643"/>
                      <a:pt x="1362" y="2624"/>
                      <a:pt x="1341" y="2632"/>
                    </a:cubicBezTo>
                    <a:cubicBezTo>
                      <a:pt x="1326" y="2637"/>
                      <a:pt x="1289" y="2648"/>
                      <a:pt x="1268" y="2615"/>
                    </a:cubicBezTo>
                    <a:close/>
                    <a:moveTo>
                      <a:pt x="1437" y="2348"/>
                    </a:moveTo>
                    <a:cubicBezTo>
                      <a:pt x="1440" y="2347"/>
                      <a:pt x="1441" y="2345"/>
                      <a:pt x="1440" y="2342"/>
                    </a:cubicBezTo>
                    <a:cubicBezTo>
                      <a:pt x="1439" y="2340"/>
                      <a:pt x="1436" y="2339"/>
                      <a:pt x="1434" y="2340"/>
                    </a:cubicBezTo>
                    <a:cubicBezTo>
                      <a:pt x="1431" y="2341"/>
                      <a:pt x="1430" y="2343"/>
                      <a:pt x="1431" y="2346"/>
                    </a:cubicBezTo>
                    <a:cubicBezTo>
                      <a:pt x="1432" y="2348"/>
                      <a:pt x="1435" y="2349"/>
                      <a:pt x="1437" y="2348"/>
                    </a:cubicBezTo>
                    <a:close/>
                    <a:moveTo>
                      <a:pt x="1447" y="2359"/>
                    </a:moveTo>
                    <a:cubicBezTo>
                      <a:pt x="1450" y="2357"/>
                      <a:pt x="1451" y="2354"/>
                      <a:pt x="1450" y="2351"/>
                    </a:cubicBezTo>
                    <a:cubicBezTo>
                      <a:pt x="1448" y="2348"/>
                      <a:pt x="1445" y="2347"/>
                      <a:pt x="1442" y="2348"/>
                    </a:cubicBezTo>
                    <a:cubicBezTo>
                      <a:pt x="1439" y="2349"/>
                      <a:pt x="1438" y="2353"/>
                      <a:pt x="1439" y="2356"/>
                    </a:cubicBezTo>
                    <a:cubicBezTo>
                      <a:pt x="1440" y="2358"/>
                      <a:pt x="1444" y="2360"/>
                      <a:pt x="1447" y="2359"/>
                    </a:cubicBezTo>
                    <a:close/>
                    <a:moveTo>
                      <a:pt x="1456" y="2374"/>
                    </a:moveTo>
                    <a:cubicBezTo>
                      <a:pt x="1459" y="2372"/>
                      <a:pt x="1461" y="2368"/>
                      <a:pt x="1460" y="2364"/>
                    </a:cubicBezTo>
                    <a:cubicBezTo>
                      <a:pt x="1458" y="2360"/>
                      <a:pt x="1454" y="2358"/>
                      <a:pt x="1450" y="2360"/>
                    </a:cubicBezTo>
                    <a:cubicBezTo>
                      <a:pt x="1446" y="2361"/>
                      <a:pt x="1444" y="2366"/>
                      <a:pt x="1446" y="2370"/>
                    </a:cubicBezTo>
                    <a:cubicBezTo>
                      <a:pt x="1447" y="2374"/>
                      <a:pt x="1452" y="2375"/>
                      <a:pt x="1456" y="2374"/>
                    </a:cubicBezTo>
                    <a:close/>
                    <a:moveTo>
                      <a:pt x="1398" y="2399"/>
                    </a:moveTo>
                    <a:cubicBezTo>
                      <a:pt x="1391" y="2395"/>
                      <a:pt x="1384" y="2388"/>
                      <a:pt x="1383" y="2378"/>
                    </a:cubicBezTo>
                    <a:cubicBezTo>
                      <a:pt x="1382" y="2362"/>
                      <a:pt x="1392" y="2351"/>
                      <a:pt x="1407" y="2349"/>
                    </a:cubicBezTo>
                    <a:cubicBezTo>
                      <a:pt x="1436" y="2344"/>
                      <a:pt x="1431" y="2310"/>
                      <a:pt x="1400" y="2315"/>
                    </a:cubicBezTo>
                    <a:cubicBezTo>
                      <a:pt x="1384" y="2317"/>
                      <a:pt x="1373" y="2331"/>
                      <a:pt x="1368" y="2343"/>
                    </a:cubicBezTo>
                    <a:cubicBezTo>
                      <a:pt x="1360" y="2366"/>
                      <a:pt x="1373" y="2398"/>
                      <a:pt x="1398" y="2399"/>
                    </a:cubicBezTo>
                    <a:close/>
                    <a:moveTo>
                      <a:pt x="1356" y="2319"/>
                    </a:moveTo>
                    <a:cubicBezTo>
                      <a:pt x="1310" y="2340"/>
                      <a:pt x="1245" y="2312"/>
                      <a:pt x="1236" y="2271"/>
                    </a:cubicBezTo>
                    <a:cubicBezTo>
                      <a:pt x="1230" y="2238"/>
                      <a:pt x="1260" y="2233"/>
                      <a:pt x="1272" y="2261"/>
                    </a:cubicBezTo>
                    <a:cubicBezTo>
                      <a:pt x="1280" y="2281"/>
                      <a:pt x="1303" y="2329"/>
                      <a:pt x="1356" y="2319"/>
                    </a:cubicBezTo>
                    <a:close/>
                    <a:moveTo>
                      <a:pt x="1346" y="2334"/>
                    </a:moveTo>
                    <a:cubicBezTo>
                      <a:pt x="1313" y="2368"/>
                      <a:pt x="1295" y="2372"/>
                      <a:pt x="1259" y="2382"/>
                    </a:cubicBezTo>
                    <a:cubicBezTo>
                      <a:pt x="1249" y="2385"/>
                      <a:pt x="1241" y="2392"/>
                      <a:pt x="1236" y="2399"/>
                    </a:cubicBezTo>
                    <a:cubicBezTo>
                      <a:pt x="1231" y="2409"/>
                      <a:pt x="1230" y="2422"/>
                      <a:pt x="1233" y="2430"/>
                    </a:cubicBezTo>
                    <a:cubicBezTo>
                      <a:pt x="1215" y="2421"/>
                      <a:pt x="1219" y="2395"/>
                      <a:pt x="1223" y="2385"/>
                    </a:cubicBezTo>
                    <a:cubicBezTo>
                      <a:pt x="1230" y="2366"/>
                      <a:pt x="1249" y="2351"/>
                      <a:pt x="1270" y="2346"/>
                    </a:cubicBezTo>
                    <a:cubicBezTo>
                      <a:pt x="1293" y="2341"/>
                      <a:pt x="1323" y="2342"/>
                      <a:pt x="1346" y="2334"/>
                    </a:cubicBezTo>
                    <a:close/>
                    <a:moveTo>
                      <a:pt x="1337" y="2385"/>
                    </a:moveTo>
                    <a:cubicBezTo>
                      <a:pt x="1332" y="2395"/>
                      <a:pt x="1332" y="2408"/>
                      <a:pt x="1334" y="2418"/>
                    </a:cubicBezTo>
                    <a:cubicBezTo>
                      <a:pt x="1336" y="2430"/>
                      <a:pt x="1346" y="2446"/>
                      <a:pt x="1359" y="2448"/>
                    </a:cubicBezTo>
                    <a:cubicBezTo>
                      <a:pt x="1357" y="2462"/>
                      <a:pt x="1364" y="2473"/>
                      <a:pt x="1370" y="2482"/>
                    </a:cubicBezTo>
                    <a:cubicBezTo>
                      <a:pt x="1379" y="2496"/>
                      <a:pt x="1383" y="2513"/>
                      <a:pt x="1372" y="2522"/>
                    </a:cubicBezTo>
                    <a:cubicBezTo>
                      <a:pt x="1389" y="2521"/>
                      <a:pt x="1396" y="2494"/>
                      <a:pt x="1394" y="2479"/>
                    </a:cubicBezTo>
                    <a:cubicBezTo>
                      <a:pt x="1390" y="2458"/>
                      <a:pt x="1372" y="2445"/>
                      <a:pt x="1356" y="2429"/>
                    </a:cubicBezTo>
                    <a:cubicBezTo>
                      <a:pt x="1346" y="2420"/>
                      <a:pt x="1337" y="2406"/>
                      <a:pt x="1337" y="2385"/>
                    </a:cubicBezTo>
                    <a:close/>
                    <a:moveTo>
                      <a:pt x="1325" y="2682"/>
                    </a:moveTo>
                    <a:cubicBezTo>
                      <a:pt x="1339" y="2684"/>
                      <a:pt x="1370" y="2685"/>
                      <a:pt x="1381" y="2669"/>
                    </a:cubicBezTo>
                    <a:cubicBezTo>
                      <a:pt x="1382" y="2669"/>
                      <a:pt x="1386" y="2668"/>
                      <a:pt x="1387" y="2666"/>
                    </a:cubicBezTo>
                    <a:cubicBezTo>
                      <a:pt x="1384" y="2677"/>
                      <a:pt x="1371" y="2684"/>
                      <a:pt x="1357" y="2686"/>
                    </a:cubicBezTo>
                    <a:cubicBezTo>
                      <a:pt x="1345" y="2687"/>
                      <a:pt x="1333" y="2686"/>
                      <a:pt x="1325" y="2682"/>
                    </a:cubicBezTo>
                    <a:close/>
                    <a:moveTo>
                      <a:pt x="1371" y="2627"/>
                    </a:moveTo>
                    <a:cubicBezTo>
                      <a:pt x="1374" y="2627"/>
                      <a:pt x="1377" y="2624"/>
                      <a:pt x="1377" y="2621"/>
                    </a:cubicBezTo>
                    <a:cubicBezTo>
                      <a:pt x="1377" y="2617"/>
                      <a:pt x="1374" y="2615"/>
                      <a:pt x="1370" y="2615"/>
                    </a:cubicBezTo>
                    <a:cubicBezTo>
                      <a:pt x="1367" y="2615"/>
                      <a:pt x="1364" y="2618"/>
                      <a:pt x="1364" y="2621"/>
                    </a:cubicBezTo>
                    <a:cubicBezTo>
                      <a:pt x="1365" y="2625"/>
                      <a:pt x="1368" y="2627"/>
                      <a:pt x="1371" y="2627"/>
                    </a:cubicBezTo>
                    <a:close/>
                    <a:moveTo>
                      <a:pt x="1378" y="2644"/>
                    </a:moveTo>
                    <a:cubicBezTo>
                      <a:pt x="1382" y="2644"/>
                      <a:pt x="1386" y="2640"/>
                      <a:pt x="1385" y="2636"/>
                    </a:cubicBezTo>
                    <a:cubicBezTo>
                      <a:pt x="1385" y="2632"/>
                      <a:pt x="1381" y="2629"/>
                      <a:pt x="1377" y="2629"/>
                    </a:cubicBezTo>
                    <a:cubicBezTo>
                      <a:pt x="1373" y="2629"/>
                      <a:pt x="1370" y="2633"/>
                      <a:pt x="1370" y="2637"/>
                    </a:cubicBezTo>
                    <a:cubicBezTo>
                      <a:pt x="1370" y="2641"/>
                      <a:pt x="1374" y="2645"/>
                      <a:pt x="1378" y="2644"/>
                    </a:cubicBezTo>
                    <a:close/>
                    <a:moveTo>
                      <a:pt x="1382" y="2667"/>
                    </a:moveTo>
                    <a:cubicBezTo>
                      <a:pt x="1388" y="2667"/>
                      <a:pt x="1392" y="2662"/>
                      <a:pt x="1392" y="2657"/>
                    </a:cubicBezTo>
                    <a:cubicBezTo>
                      <a:pt x="1392" y="2651"/>
                      <a:pt x="1387" y="2647"/>
                      <a:pt x="1381" y="2647"/>
                    </a:cubicBezTo>
                    <a:cubicBezTo>
                      <a:pt x="1376" y="2647"/>
                      <a:pt x="1371" y="2652"/>
                      <a:pt x="1372" y="2658"/>
                    </a:cubicBezTo>
                    <a:cubicBezTo>
                      <a:pt x="1372" y="2663"/>
                      <a:pt x="1377" y="2668"/>
                      <a:pt x="1382" y="2667"/>
                    </a:cubicBezTo>
                    <a:close/>
                    <a:moveTo>
                      <a:pt x="1327" y="2722"/>
                    </a:moveTo>
                    <a:cubicBezTo>
                      <a:pt x="1331" y="2722"/>
                      <a:pt x="1334" y="2718"/>
                      <a:pt x="1334" y="2714"/>
                    </a:cubicBezTo>
                    <a:cubicBezTo>
                      <a:pt x="1333" y="2710"/>
                      <a:pt x="1330" y="2707"/>
                      <a:pt x="1326" y="2707"/>
                    </a:cubicBezTo>
                    <a:cubicBezTo>
                      <a:pt x="1322" y="2708"/>
                      <a:pt x="1319" y="2711"/>
                      <a:pt x="1319" y="2715"/>
                    </a:cubicBezTo>
                    <a:cubicBezTo>
                      <a:pt x="1319" y="2719"/>
                      <a:pt x="1323" y="2722"/>
                      <a:pt x="1327" y="2722"/>
                    </a:cubicBezTo>
                    <a:close/>
                    <a:moveTo>
                      <a:pt x="1397" y="2150"/>
                    </a:moveTo>
                    <a:cubicBezTo>
                      <a:pt x="1390" y="2147"/>
                      <a:pt x="1378" y="2153"/>
                      <a:pt x="1379" y="2161"/>
                    </a:cubicBezTo>
                    <a:cubicBezTo>
                      <a:pt x="1374" y="2165"/>
                      <a:pt x="1367" y="2165"/>
                      <a:pt x="1362" y="2160"/>
                    </a:cubicBezTo>
                    <a:cubicBezTo>
                      <a:pt x="1354" y="2153"/>
                      <a:pt x="1354" y="2138"/>
                      <a:pt x="1361" y="2130"/>
                    </a:cubicBezTo>
                    <a:cubicBezTo>
                      <a:pt x="1337" y="2142"/>
                      <a:pt x="1347" y="2183"/>
                      <a:pt x="1374" y="2187"/>
                    </a:cubicBezTo>
                    <a:cubicBezTo>
                      <a:pt x="1389" y="2190"/>
                      <a:pt x="1401" y="2182"/>
                      <a:pt x="1405" y="2173"/>
                    </a:cubicBezTo>
                    <a:cubicBezTo>
                      <a:pt x="1408" y="2164"/>
                      <a:pt x="1406" y="2154"/>
                      <a:pt x="1397" y="2150"/>
                    </a:cubicBezTo>
                    <a:close/>
                    <a:moveTo>
                      <a:pt x="1454" y="2176"/>
                    </a:moveTo>
                    <a:cubicBezTo>
                      <a:pt x="1434" y="2190"/>
                      <a:pt x="1415" y="2184"/>
                      <a:pt x="1404" y="2187"/>
                    </a:cubicBezTo>
                    <a:cubicBezTo>
                      <a:pt x="1392" y="2191"/>
                      <a:pt x="1396" y="2205"/>
                      <a:pt x="1410" y="2204"/>
                    </a:cubicBezTo>
                    <a:cubicBezTo>
                      <a:pt x="1425" y="2203"/>
                      <a:pt x="1443" y="2190"/>
                      <a:pt x="1454" y="2176"/>
                    </a:cubicBezTo>
                    <a:close/>
                    <a:moveTo>
                      <a:pt x="1397" y="2244"/>
                    </a:moveTo>
                    <a:cubicBezTo>
                      <a:pt x="1398" y="2237"/>
                      <a:pt x="1392" y="2228"/>
                      <a:pt x="1388" y="2226"/>
                    </a:cubicBezTo>
                    <a:cubicBezTo>
                      <a:pt x="1390" y="2218"/>
                      <a:pt x="1407" y="2217"/>
                      <a:pt x="1410" y="2229"/>
                    </a:cubicBezTo>
                    <a:cubicBezTo>
                      <a:pt x="1412" y="2237"/>
                      <a:pt x="1405" y="2246"/>
                      <a:pt x="1397" y="2244"/>
                    </a:cubicBezTo>
                    <a:close/>
                    <a:moveTo>
                      <a:pt x="1362" y="2253"/>
                    </a:moveTo>
                    <a:cubicBezTo>
                      <a:pt x="1368" y="2253"/>
                      <a:pt x="1372" y="2251"/>
                      <a:pt x="1373" y="2246"/>
                    </a:cubicBezTo>
                    <a:cubicBezTo>
                      <a:pt x="1374" y="2237"/>
                      <a:pt x="1363" y="2234"/>
                      <a:pt x="1358" y="2239"/>
                    </a:cubicBezTo>
                    <a:cubicBezTo>
                      <a:pt x="1354" y="2243"/>
                      <a:pt x="1355" y="2247"/>
                      <a:pt x="1347" y="2250"/>
                    </a:cubicBezTo>
                    <a:cubicBezTo>
                      <a:pt x="1355" y="2249"/>
                      <a:pt x="1357" y="2252"/>
                      <a:pt x="1362" y="2253"/>
                    </a:cubicBezTo>
                    <a:close/>
                    <a:moveTo>
                      <a:pt x="1443" y="2264"/>
                    </a:moveTo>
                    <a:cubicBezTo>
                      <a:pt x="1440" y="2284"/>
                      <a:pt x="1461" y="2317"/>
                      <a:pt x="1481" y="2309"/>
                    </a:cubicBezTo>
                    <a:cubicBezTo>
                      <a:pt x="1483" y="2313"/>
                      <a:pt x="1479" y="2319"/>
                      <a:pt x="1473" y="2320"/>
                    </a:cubicBezTo>
                    <a:cubicBezTo>
                      <a:pt x="1467" y="2321"/>
                      <a:pt x="1458" y="2317"/>
                      <a:pt x="1455" y="2309"/>
                    </a:cubicBezTo>
                    <a:cubicBezTo>
                      <a:pt x="1448" y="2312"/>
                      <a:pt x="1434" y="2289"/>
                      <a:pt x="1443" y="2264"/>
                    </a:cubicBezTo>
                    <a:close/>
                    <a:moveTo>
                      <a:pt x="1353" y="1986"/>
                    </a:moveTo>
                    <a:cubicBezTo>
                      <a:pt x="1345" y="1995"/>
                      <a:pt x="1342" y="2006"/>
                      <a:pt x="1345" y="2017"/>
                    </a:cubicBezTo>
                    <a:cubicBezTo>
                      <a:pt x="1347" y="2026"/>
                      <a:pt x="1353" y="2033"/>
                      <a:pt x="1361" y="2038"/>
                    </a:cubicBezTo>
                    <a:cubicBezTo>
                      <a:pt x="1364" y="2039"/>
                      <a:pt x="1368" y="2041"/>
                      <a:pt x="1372" y="2041"/>
                    </a:cubicBezTo>
                    <a:cubicBezTo>
                      <a:pt x="1370" y="2041"/>
                      <a:pt x="1369" y="2040"/>
                      <a:pt x="1368" y="2040"/>
                    </a:cubicBezTo>
                    <a:cubicBezTo>
                      <a:pt x="1361" y="2036"/>
                      <a:pt x="1359" y="2027"/>
                      <a:pt x="1362" y="2020"/>
                    </a:cubicBezTo>
                    <a:cubicBezTo>
                      <a:pt x="1366" y="2012"/>
                      <a:pt x="1375" y="2010"/>
                      <a:pt x="1383" y="2014"/>
                    </a:cubicBezTo>
                    <a:cubicBezTo>
                      <a:pt x="1393" y="2019"/>
                      <a:pt x="1392" y="2034"/>
                      <a:pt x="1383" y="2040"/>
                    </a:cubicBezTo>
                    <a:cubicBezTo>
                      <a:pt x="1376" y="2044"/>
                      <a:pt x="1367" y="2043"/>
                      <a:pt x="1360" y="2040"/>
                    </a:cubicBezTo>
                    <a:cubicBezTo>
                      <a:pt x="1351" y="2035"/>
                      <a:pt x="1345" y="2027"/>
                      <a:pt x="1342" y="2018"/>
                    </a:cubicBezTo>
                    <a:cubicBezTo>
                      <a:pt x="1338" y="2005"/>
                      <a:pt x="1342" y="1993"/>
                      <a:pt x="1350" y="1984"/>
                    </a:cubicBezTo>
                    <a:cubicBezTo>
                      <a:pt x="1357" y="1976"/>
                      <a:pt x="1366" y="1972"/>
                      <a:pt x="1375" y="1970"/>
                    </a:cubicBezTo>
                    <a:cubicBezTo>
                      <a:pt x="1373" y="1970"/>
                      <a:pt x="1371" y="1969"/>
                      <a:pt x="1368" y="1968"/>
                    </a:cubicBezTo>
                    <a:cubicBezTo>
                      <a:pt x="1358" y="1965"/>
                      <a:pt x="1351" y="1962"/>
                      <a:pt x="1342" y="1956"/>
                    </a:cubicBezTo>
                    <a:cubicBezTo>
                      <a:pt x="1340" y="1955"/>
                      <a:pt x="1338" y="1954"/>
                      <a:pt x="1336" y="1952"/>
                    </a:cubicBezTo>
                    <a:cubicBezTo>
                      <a:pt x="1332" y="1949"/>
                      <a:pt x="1329" y="1946"/>
                      <a:pt x="1326" y="1943"/>
                    </a:cubicBezTo>
                    <a:cubicBezTo>
                      <a:pt x="1325" y="1942"/>
                      <a:pt x="1316" y="1931"/>
                      <a:pt x="1318" y="1929"/>
                    </a:cubicBezTo>
                    <a:cubicBezTo>
                      <a:pt x="1319" y="1929"/>
                      <a:pt x="1324" y="1935"/>
                      <a:pt x="1325" y="1936"/>
                    </a:cubicBezTo>
                    <a:cubicBezTo>
                      <a:pt x="1330" y="1941"/>
                      <a:pt x="1334" y="1944"/>
                      <a:pt x="1339" y="1948"/>
                    </a:cubicBezTo>
                    <a:cubicBezTo>
                      <a:pt x="1341" y="1950"/>
                      <a:pt x="1343" y="1951"/>
                      <a:pt x="1345" y="1952"/>
                    </a:cubicBezTo>
                    <a:cubicBezTo>
                      <a:pt x="1353" y="1958"/>
                      <a:pt x="1360" y="1961"/>
                      <a:pt x="1369" y="1964"/>
                    </a:cubicBezTo>
                    <a:cubicBezTo>
                      <a:pt x="1370" y="1965"/>
                      <a:pt x="1371" y="1965"/>
                      <a:pt x="1373" y="1965"/>
                    </a:cubicBezTo>
                    <a:cubicBezTo>
                      <a:pt x="1370" y="1964"/>
                      <a:pt x="1367" y="1962"/>
                      <a:pt x="1365" y="1960"/>
                    </a:cubicBezTo>
                    <a:cubicBezTo>
                      <a:pt x="1358" y="1955"/>
                      <a:pt x="1353" y="1951"/>
                      <a:pt x="1349" y="1943"/>
                    </a:cubicBezTo>
                    <a:cubicBezTo>
                      <a:pt x="1337" y="1923"/>
                      <a:pt x="1347" y="1904"/>
                      <a:pt x="1363" y="1893"/>
                    </a:cubicBezTo>
                    <a:cubicBezTo>
                      <a:pt x="1377" y="1884"/>
                      <a:pt x="1395" y="1880"/>
                      <a:pt x="1411" y="1888"/>
                    </a:cubicBezTo>
                    <a:cubicBezTo>
                      <a:pt x="1424" y="1894"/>
                      <a:pt x="1430" y="1907"/>
                      <a:pt x="1428" y="1921"/>
                    </a:cubicBezTo>
                    <a:cubicBezTo>
                      <a:pt x="1426" y="1928"/>
                      <a:pt x="1424" y="1933"/>
                      <a:pt x="1419" y="1938"/>
                    </a:cubicBezTo>
                    <a:cubicBezTo>
                      <a:pt x="1416" y="1942"/>
                      <a:pt x="1411" y="1944"/>
                      <a:pt x="1406" y="1945"/>
                    </a:cubicBezTo>
                    <a:cubicBezTo>
                      <a:pt x="1399" y="1945"/>
                      <a:pt x="1393" y="1943"/>
                      <a:pt x="1389" y="1937"/>
                    </a:cubicBezTo>
                    <a:cubicBezTo>
                      <a:pt x="1386" y="1934"/>
                      <a:pt x="1385" y="1930"/>
                      <a:pt x="1386" y="1926"/>
                    </a:cubicBezTo>
                    <a:cubicBezTo>
                      <a:pt x="1387" y="1922"/>
                      <a:pt x="1390" y="1918"/>
                      <a:pt x="1394" y="1916"/>
                    </a:cubicBezTo>
                    <a:cubicBezTo>
                      <a:pt x="1399" y="1914"/>
                      <a:pt x="1404" y="1914"/>
                      <a:pt x="1408" y="1918"/>
                    </a:cubicBezTo>
                    <a:cubicBezTo>
                      <a:pt x="1412" y="1921"/>
                      <a:pt x="1413" y="1927"/>
                      <a:pt x="1411" y="1931"/>
                    </a:cubicBezTo>
                    <a:cubicBezTo>
                      <a:pt x="1408" y="1937"/>
                      <a:pt x="1401" y="1939"/>
                      <a:pt x="1395" y="1936"/>
                    </a:cubicBezTo>
                    <a:cubicBezTo>
                      <a:pt x="1390" y="1933"/>
                      <a:pt x="1388" y="1926"/>
                      <a:pt x="1391" y="1921"/>
                    </a:cubicBezTo>
                    <a:cubicBezTo>
                      <a:pt x="1392" y="1919"/>
                      <a:pt x="1394" y="1917"/>
                      <a:pt x="1396" y="1916"/>
                    </a:cubicBezTo>
                    <a:cubicBezTo>
                      <a:pt x="1395" y="1916"/>
                      <a:pt x="1395" y="1916"/>
                      <a:pt x="1394" y="1917"/>
                    </a:cubicBezTo>
                    <a:cubicBezTo>
                      <a:pt x="1390" y="1919"/>
                      <a:pt x="1388" y="1922"/>
                      <a:pt x="1387" y="1926"/>
                    </a:cubicBezTo>
                    <a:cubicBezTo>
                      <a:pt x="1386" y="1930"/>
                      <a:pt x="1387" y="1934"/>
                      <a:pt x="1390" y="1937"/>
                    </a:cubicBezTo>
                    <a:cubicBezTo>
                      <a:pt x="1394" y="1942"/>
                      <a:pt x="1399" y="1944"/>
                      <a:pt x="1406" y="1943"/>
                    </a:cubicBezTo>
                    <a:cubicBezTo>
                      <a:pt x="1411" y="1943"/>
                      <a:pt x="1415" y="1941"/>
                      <a:pt x="1418" y="1937"/>
                    </a:cubicBezTo>
                    <a:cubicBezTo>
                      <a:pt x="1423" y="1932"/>
                      <a:pt x="1425" y="1927"/>
                      <a:pt x="1426" y="1921"/>
                    </a:cubicBezTo>
                    <a:cubicBezTo>
                      <a:pt x="1428" y="1907"/>
                      <a:pt x="1422" y="1896"/>
                      <a:pt x="1410" y="1890"/>
                    </a:cubicBezTo>
                    <a:cubicBezTo>
                      <a:pt x="1395" y="1883"/>
                      <a:pt x="1376" y="1888"/>
                      <a:pt x="1364" y="1897"/>
                    </a:cubicBezTo>
                    <a:cubicBezTo>
                      <a:pt x="1350" y="1907"/>
                      <a:pt x="1342" y="1924"/>
                      <a:pt x="1352" y="1941"/>
                    </a:cubicBezTo>
                    <a:cubicBezTo>
                      <a:pt x="1357" y="1948"/>
                      <a:pt x="1361" y="1952"/>
                      <a:pt x="1368" y="1956"/>
                    </a:cubicBezTo>
                    <a:cubicBezTo>
                      <a:pt x="1372" y="1959"/>
                      <a:pt x="1376" y="1962"/>
                      <a:pt x="1380" y="1964"/>
                    </a:cubicBezTo>
                    <a:cubicBezTo>
                      <a:pt x="1396" y="1972"/>
                      <a:pt x="1412" y="1975"/>
                      <a:pt x="1426" y="1986"/>
                    </a:cubicBezTo>
                    <a:cubicBezTo>
                      <a:pt x="1439" y="1996"/>
                      <a:pt x="1448" y="2012"/>
                      <a:pt x="1450" y="2031"/>
                    </a:cubicBezTo>
                    <a:cubicBezTo>
                      <a:pt x="1450" y="2041"/>
                      <a:pt x="1449" y="2048"/>
                      <a:pt x="1446" y="2058"/>
                    </a:cubicBezTo>
                    <a:cubicBezTo>
                      <a:pt x="1445" y="2061"/>
                      <a:pt x="1444" y="2065"/>
                      <a:pt x="1442" y="2068"/>
                    </a:cubicBezTo>
                    <a:cubicBezTo>
                      <a:pt x="1445" y="2066"/>
                      <a:pt x="1447" y="2065"/>
                      <a:pt x="1451" y="2065"/>
                    </a:cubicBezTo>
                    <a:cubicBezTo>
                      <a:pt x="1462" y="2063"/>
                      <a:pt x="1472" y="2067"/>
                      <a:pt x="1479" y="2076"/>
                    </a:cubicBezTo>
                    <a:cubicBezTo>
                      <a:pt x="1485" y="2084"/>
                      <a:pt x="1487" y="2096"/>
                      <a:pt x="1481" y="2105"/>
                    </a:cubicBezTo>
                    <a:cubicBezTo>
                      <a:pt x="1476" y="2113"/>
                      <a:pt x="1468" y="2118"/>
                      <a:pt x="1459" y="2116"/>
                    </a:cubicBezTo>
                    <a:cubicBezTo>
                      <a:pt x="1454" y="2115"/>
                      <a:pt x="1450" y="2112"/>
                      <a:pt x="1447" y="2107"/>
                    </a:cubicBezTo>
                    <a:cubicBezTo>
                      <a:pt x="1446" y="2105"/>
                      <a:pt x="1445" y="2102"/>
                      <a:pt x="1445" y="2099"/>
                    </a:cubicBezTo>
                    <a:cubicBezTo>
                      <a:pt x="1446" y="2093"/>
                      <a:pt x="1450" y="2089"/>
                      <a:pt x="1455" y="2088"/>
                    </a:cubicBezTo>
                    <a:cubicBezTo>
                      <a:pt x="1461" y="2088"/>
                      <a:pt x="1466" y="2092"/>
                      <a:pt x="1467" y="2098"/>
                    </a:cubicBezTo>
                    <a:cubicBezTo>
                      <a:pt x="1467" y="2104"/>
                      <a:pt x="1463" y="2109"/>
                      <a:pt x="1457" y="2110"/>
                    </a:cubicBezTo>
                    <a:cubicBezTo>
                      <a:pt x="1452" y="2110"/>
                      <a:pt x="1447" y="2107"/>
                      <a:pt x="1446" y="2102"/>
                    </a:cubicBezTo>
                    <a:cubicBezTo>
                      <a:pt x="1447" y="2109"/>
                      <a:pt x="1453" y="2114"/>
                      <a:pt x="1460" y="2115"/>
                    </a:cubicBezTo>
                    <a:cubicBezTo>
                      <a:pt x="1468" y="2117"/>
                      <a:pt x="1476" y="2112"/>
                      <a:pt x="1480" y="2105"/>
                    </a:cubicBezTo>
                    <a:cubicBezTo>
                      <a:pt x="1485" y="2096"/>
                      <a:pt x="1483" y="2085"/>
                      <a:pt x="1478" y="2077"/>
                    </a:cubicBezTo>
                    <a:cubicBezTo>
                      <a:pt x="1474" y="2072"/>
                      <a:pt x="1469" y="2069"/>
                      <a:pt x="1463" y="2067"/>
                    </a:cubicBezTo>
                    <a:cubicBezTo>
                      <a:pt x="1444" y="2062"/>
                      <a:pt x="1435" y="2083"/>
                      <a:pt x="1416" y="2094"/>
                    </a:cubicBezTo>
                    <a:cubicBezTo>
                      <a:pt x="1397" y="2106"/>
                      <a:pt x="1373" y="2111"/>
                      <a:pt x="1351" y="2108"/>
                    </a:cubicBezTo>
                    <a:cubicBezTo>
                      <a:pt x="1381" y="2107"/>
                      <a:pt x="1410" y="2101"/>
                      <a:pt x="1430" y="2078"/>
                    </a:cubicBezTo>
                    <a:cubicBezTo>
                      <a:pt x="1436" y="2071"/>
                      <a:pt x="1439" y="2065"/>
                      <a:pt x="1442" y="2056"/>
                    </a:cubicBezTo>
                    <a:cubicBezTo>
                      <a:pt x="1445" y="2048"/>
                      <a:pt x="1446" y="2041"/>
                      <a:pt x="1445" y="2032"/>
                    </a:cubicBezTo>
                    <a:cubicBezTo>
                      <a:pt x="1442" y="2005"/>
                      <a:pt x="1427" y="1987"/>
                      <a:pt x="1403" y="1979"/>
                    </a:cubicBezTo>
                    <a:cubicBezTo>
                      <a:pt x="1386" y="1973"/>
                      <a:pt x="1368" y="1972"/>
                      <a:pt x="1353" y="1986"/>
                    </a:cubicBezTo>
                    <a:close/>
                    <a:moveTo>
                      <a:pt x="1226" y="1823"/>
                    </a:moveTo>
                    <a:cubicBezTo>
                      <a:pt x="1229" y="1823"/>
                      <a:pt x="1232" y="1825"/>
                      <a:pt x="1232" y="1828"/>
                    </a:cubicBezTo>
                    <a:cubicBezTo>
                      <a:pt x="1232" y="1830"/>
                      <a:pt x="1230" y="1833"/>
                      <a:pt x="1227" y="1833"/>
                    </a:cubicBezTo>
                    <a:cubicBezTo>
                      <a:pt x="1224" y="1833"/>
                      <a:pt x="1222" y="1831"/>
                      <a:pt x="1222" y="1828"/>
                    </a:cubicBezTo>
                    <a:cubicBezTo>
                      <a:pt x="1221" y="1825"/>
                      <a:pt x="1224" y="1823"/>
                      <a:pt x="1226" y="1823"/>
                    </a:cubicBezTo>
                    <a:close/>
                    <a:moveTo>
                      <a:pt x="1264" y="1955"/>
                    </a:moveTo>
                    <a:cubicBezTo>
                      <a:pt x="1262" y="1959"/>
                      <a:pt x="1262" y="1966"/>
                      <a:pt x="1266" y="1969"/>
                    </a:cubicBezTo>
                    <a:cubicBezTo>
                      <a:pt x="1269" y="1971"/>
                      <a:pt x="1272" y="1971"/>
                      <a:pt x="1275" y="1970"/>
                    </a:cubicBezTo>
                    <a:cubicBezTo>
                      <a:pt x="1278" y="1968"/>
                      <a:pt x="1279" y="1963"/>
                      <a:pt x="1277" y="1961"/>
                    </a:cubicBezTo>
                    <a:cubicBezTo>
                      <a:pt x="1275" y="1959"/>
                      <a:pt x="1272" y="1958"/>
                      <a:pt x="1270" y="1959"/>
                    </a:cubicBezTo>
                    <a:cubicBezTo>
                      <a:pt x="1272" y="1955"/>
                      <a:pt x="1281" y="1957"/>
                      <a:pt x="1281" y="1965"/>
                    </a:cubicBezTo>
                    <a:cubicBezTo>
                      <a:pt x="1281" y="1969"/>
                      <a:pt x="1278" y="1973"/>
                      <a:pt x="1274" y="1974"/>
                    </a:cubicBezTo>
                    <a:cubicBezTo>
                      <a:pt x="1266" y="1976"/>
                      <a:pt x="1260" y="1970"/>
                      <a:pt x="1259" y="1963"/>
                    </a:cubicBezTo>
                    <a:cubicBezTo>
                      <a:pt x="1258" y="1957"/>
                      <a:pt x="1262" y="1951"/>
                      <a:pt x="1268" y="1947"/>
                    </a:cubicBezTo>
                    <a:cubicBezTo>
                      <a:pt x="1251" y="1956"/>
                      <a:pt x="1238" y="1984"/>
                      <a:pt x="1237" y="1997"/>
                    </a:cubicBezTo>
                    <a:cubicBezTo>
                      <a:pt x="1237" y="1997"/>
                      <a:pt x="1235" y="1996"/>
                      <a:pt x="1234" y="1996"/>
                    </a:cubicBezTo>
                    <a:cubicBezTo>
                      <a:pt x="1237" y="1974"/>
                      <a:pt x="1253" y="1949"/>
                      <a:pt x="1269" y="1943"/>
                    </a:cubicBezTo>
                    <a:cubicBezTo>
                      <a:pt x="1244" y="1937"/>
                      <a:pt x="1229" y="1928"/>
                      <a:pt x="1212" y="1927"/>
                    </a:cubicBezTo>
                    <a:cubicBezTo>
                      <a:pt x="1204" y="1926"/>
                      <a:pt x="1195" y="1928"/>
                      <a:pt x="1190" y="1933"/>
                    </a:cubicBezTo>
                    <a:cubicBezTo>
                      <a:pt x="1188" y="1932"/>
                      <a:pt x="1186" y="1932"/>
                      <a:pt x="1183" y="1933"/>
                    </a:cubicBezTo>
                    <a:cubicBezTo>
                      <a:pt x="1189" y="1924"/>
                      <a:pt x="1202" y="1921"/>
                      <a:pt x="1215" y="1923"/>
                    </a:cubicBezTo>
                    <a:cubicBezTo>
                      <a:pt x="1216" y="1923"/>
                      <a:pt x="1217" y="1924"/>
                      <a:pt x="1217" y="1924"/>
                    </a:cubicBezTo>
                    <a:cubicBezTo>
                      <a:pt x="1204" y="1915"/>
                      <a:pt x="1184" y="1913"/>
                      <a:pt x="1167" y="1918"/>
                    </a:cubicBezTo>
                    <a:cubicBezTo>
                      <a:pt x="1160" y="1920"/>
                      <a:pt x="1152" y="1923"/>
                      <a:pt x="1148" y="1929"/>
                    </a:cubicBezTo>
                    <a:cubicBezTo>
                      <a:pt x="1146" y="1933"/>
                      <a:pt x="1145" y="1939"/>
                      <a:pt x="1149" y="1942"/>
                    </a:cubicBezTo>
                    <a:cubicBezTo>
                      <a:pt x="1151" y="1943"/>
                      <a:pt x="1153" y="1943"/>
                      <a:pt x="1154" y="1942"/>
                    </a:cubicBezTo>
                    <a:cubicBezTo>
                      <a:pt x="1155" y="1941"/>
                      <a:pt x="1155" y="1939"/>
                      <a:pt x="1155" y="1938"/>
                    </a:cubicBezTo>
                    <a:cubicBezTo>
                      <a:pt x="1154" y="1937"/>
                      <a:pt x="1153" y="1936"/>
                      <a:pt x="1152" y="1936"/>
                    </a:cubicBezTo>
                    <a:cubicBezTo>
                      <a:pt x="1151" y="1936"/>
                      <a:pt x="1150" y="1937"/>
                      <a:pt x="1150" y="1939"/>
                    </a:cubicBezTo>
                    <a:cubicBezTo>
                      <a:pt x="1150" y="1939"/>
                      <a:pt x="1151" y="1940"/>
                      <a:pt x="1152" y="1940"/>
                    </a:cubicBezTo>
                    <a:cubicBezTo>
                      <a:pt x="1151" y="1941"/>
                      <a:pt x="1150" y="1940"/>
                      <a:pt x="1149" y="1940"/>
                    </a:cubicBezTo>
                    <a:cubicBezTo>
                      <a:pt x="1148" y="1938"/>
                      <a:pt x="1148" y="1936"/>
                      <a:pt x="1149" y="1935"/>
                    </a:cubicBezTo>
                    <a:cubicBezTo>
                      <a:pt x="1151" y="1933"/>
                      <a:pt x="1154" y="1933"/>
                      <a:pt x="1156" y="1935"/>
                    </a:cubicBezTo>
                    <a:cubicBezTo>
                      <a:pt x="1158" y="1936"/>
                      <a:pt x="1159" y="1938"/>
                      <a:pt x="1159" y="1940"/>
                    </a:cubicBezTo>
                    <a:cubicBezTo>
                      <a:pt x="1159" y="1942"/>
                      <a:pt x="1158" y="1944"/>
                      <a:pt x="1156" y="1945"/>
                    </a:cubicBezTo>
                    <a:cubicBezTo>
                      <a:pt x="1154" y="1946"/>
                      <a:pt x="1151" y="1947"/>
                      <a:pt x="1149" y="1945"/>
                    </a:cubicBezTo>
                    <a:cubicBezTo>
                      <a:pt x="1144" y="1942"/>
                      <a:pt x="1144" y="1937"/>
                      <a:pt x="1145" y="1932"/>
                    </a:cubicBezTo>
                    <a:cubicBezTo>
                      <a:pt x="1146" y="1930"/>
                      <a:pt x="1147" y="1927"/>
                      <a:pt x="1149" y="1926"/>
                    </a:cubicBezTo>
                    <a:cubicBezTo>
                      <a:pt x="1141" y="1932"/>
                      <a:pt x="1138" y="1941"/>
                      <a:pt x="1138" y="1950"/>
                    </a:cubicBezTo>
                    <a:cubicBezTo>
                      <a:pt x="1138" y="1956"/>
                      <a:pt x="1141" y="1962"/>
                      <a:pt x="1146" y="1966"/>
                    </a:cubicBezTo>
                    <a:cubicBezTo>
                      <a:pt x="1146" y="1966"/>
                      <a:pt x="1146" y="1966"/>
                      <a:pt x="1146" y="1966"/>
                    </a:cubicBezTo>
                    <a:cubicBezTo>
                      <a:pt x="1142" y="1961"/>
                      <a:pt x="1142" y="1954"/>
                      <a:pt x="1150" y="1953"/>
                    </a:cubicBezTo>
                    <a:cubicBezTo>
                      <a:pt x="1156" y="1952"/>
                      <a:pt x="1166" y="1958"/>
                      <a:pt x="1174" y="1945"/>
                    </a:cubicBezTo>
                    <a:cubicBezTo>
                      <a:pt x="1174" y="1952"/>
                      <a:pt x="1172" y="1959"/>
                      <a:pt x="1167" y="1964"/>
                    </a:cubicBezTo>
                    <a:cubicBezTo>
                      <a:pt x="1163" y="1969"/>
                      <a:pt x="1155" y="1971"/>
                      <a:pt x="1149" y="1969"/>
                    </a:cubicBezTo>
                    <a:cubicBezTo>
                      <a:pt x="1141" y="1966"/>
                      <a:pt x="1137" y="1958"/>
                      <a:pt x="1136" y="1950"/>
                    </a:cubicBezTo>
                    <a:cubicBezTo>
                      <a:pt x="1135" y="1939"/>
                      <a:pt x="1142" y="1929"/>
                      <a:pt x="1151" y="1922"/>
                    </a:cubicBezTo>
                    <a:cubicBezTo>
                      <a:pt x="1160" y="1917"/>
                      <a:pt x="1176" y="1914"/>
                      <a:pt x="1186" y="1914"/>
                    </a:cubicBezTo>
                    <a:cubicBezTo>
                      <a:pt x="1196" y="1914"/>
                      <a:pt x="1207" y="1916"/>
                      <a:pt x="1215" y="1920"/>
                    </a:cubicBezTo>
                    <a:cubicBezTo>
                      <a:pt x="1211" y="1917"/>
                      <a:pt x="1207" y="1912"/>
                      <a:pt x="1204" y="1907"/>
                    </a:cubicBezTo>
                    <a:cubicBezTo>
                      <a:pt x="1197" y="1896"/>
                      <a:pt x="1195" y="1886"/>
                      <a:pt x="1196" y="1873"/>
                    </a:cubicBezTo>
                    <a:cubicBezTo>
                      <a:pt x="1196" y="1868"/>
                      <a:pt x="1197" y="1864"/>
                      <a:pt x="1198" y="1860"/>
                    </a:cubicBezTo>
                    <a:cubicBezTo>
                      <a:pt x="1199" y="1861"/>
                      <a:pt x="1200" y="1861"/>
                      <a:pt x="1201" y="1861"/>
                    </a:cubicBezTo>
                    <a:cubicBezTo>
                      <a:pt x="1200" y="1865"/>
                      <a:pt x="1200" y="1869"/>
                      <a:pt x="1200" y="1873"/>
                    </a:cubicBezTo>
                    <a:cubicBezTo>
                      <a:pt x="1199" y="1885"/>
                      <a:pt x="1202" y="1894"/>
                      <a:pt x="1208" y="1905"/>
                    </a:cubicBezTo>
                    <a:cubicBezTo>
                      <a:pt x="1217" y="1918"/>
                      <a:pt x="1230" y="1926"/>
                      <a:pt x="1244" y="1931"/>
                    </a:cubicBezTo>
                    <a:cubicBezTo>
                      <a:pt x="1241" y="1929"/>
                      <a:pt x="1238" y="1926"/>
                      <a:pt x="1235" y="1923"/>
                    </a:cubicBezTo>
                    <a:cubicBezTo>
                      <a:pt x="1235" y="1923"/>
                      <a:pt x="1235" y="1923"/>
                      <a:pt x="1235" y="1923"/>
                    </a:cubicBezTo>
                    <a:cubicBezTo>
                      <a:pt x="1230" y="1916"/>
                      <a:pt x="1226" y="1908"/>
                      <a:pt x="1227" y="1899"/>
                    </a:cubicBezTo>
                    <a:cubicBezTo>
                      <a:pt x="1229" y="1908"/>
                      <a:pt x="1232" y="1914"/>
                      <a:pt x="1237" y="1921"/>
                    </a:cubicBezTo>
                    <a:cubicBezTo>
                      <a:pt x="1238" y="1921"/>
                      <a:pt x="1238" y="1921"/>
                      <a:pt x="1238" y="1921"/>
                    </a:cubicBezTo>
                    <a:cubicBezTo>
                      <a:pt x="1249" y="1935"/>
                      <a:pt x="1254" y="1935"/>
                      <a:pt x="1271" y="1939"/>
                    </a:cubicBezTo>
                    <a:cubicBezTo>
                      <a:pt x="1297" y="1945"/>
                      <a:pt x="1325" y="1949"/>
                      <a:pt x="1344" y="1965"/>
                    </a:cubicBezTo>
                    <a:cubicBezTo>
                      <a:pt x="1330" y="1956"/>
                      <a:pt x="1275" y="1936"/>
                      <a:pt x="1264" y="1955"/>
                    </a:cubicBezTo>
                    <a:close/>
                    <a:moveTo>
                      <a:pt x="1232" y="1911"/>
                    </a:moveTo>
                    <a:cubicBezTo>
                      <a:pt x="1244" y="1906"/>
                      <a:pt x="1235" y="1891"/>
                      <a:pt x="1234" y="1885"/>
                    </a:cubicBezTo>
                    <a:cubicBezTo>
                      <a:pt x="1232" y="1881"/>
                      <a:pt x="1232" y="1878"/>
                      <a:pt x="1235" y="1874"/>
                    </a:cubicBezTo>
                    <a:cubicBezTo>
                      <a:pt x="1230" y="1876"/>
                      <a:pt x="1221" y="1886"/>
                      <a:pt x="1219" y="1891"/>
                    </a:cubicBezTo>
                    <a:cubicBezTo>
                      <a:pt x="1216" y="1899"/>
                      <a:pt x="1218" y="1908"/>
                      <a:pt x="1228" y="1911"/>
                    </a:cubicBezTo>
                    <a:cubicBezTo>
                      <a:pt x="1225" y="1907"/>
                      <a:pt x="1225" y="1900"/>
                      <a:pt x="1227" y="1896"/>
                    </a:cubicBezTo>
                    <a:cubicBezTo>
                      <a:pt x="1227" y="1898"/>
                      <a:pt x="1228" y="1906"/>
                      <a:pt x="1232" y="1911"/>
                    </a:cubicBezTo>
                    <a:close/>
                    <a:moveTo>
                      <a:pt x="1188" y="1972"/>
                    </a:moveTo>
                    <a:cubicBezTo>
                      <a:pt x="1185" y="1971"/>
                      <a:pt x="1182" y="1973"/>
                      <a:pt x="1181" y="1976"/>
                    </a:cubicBezTo>
                    <a:cubicBezTo>
                      <a:pt x="1180" y="1979"/>
                      <a:pt x="1182" y="1982"/>
                      <a:pt x="1185" y="1983"/>
                    </a:cubicBezTo>
                    <a:cubicBezTo>
                      <a:pt x="1188" y="1983"/>
                      <a:pt x="1191" y="1982"/>
                      <a:pt x="1192" y="1978"/>
                    </a:cubicBezTo>
                    <a:cubicBezTo>
                      <a:pt x="1193" y="1975"/>
                      <a:pt x="1191" y="1972"/>
                      <a:pt x="1188" y="1972"/>
                    </a:cubicBezTo>
                    <a:close/>
                    <a:moveTo>
                      <a:pt x="1186" y="1955"/>
                    </a:moveTo>
                    <a:cubicBezTo>
                      <a:pt x="1182" y="1954"/>
                      <a:pt x="1178" y="1956"/>
                      <a:pt x="1178" y="1960"/>
                    </a:cubicBezTo>
                    <a:cubicBezTo>
                      <a:pt x="1177" y="1964"/>
                      <a:pt x="1179" y="1968"/>
                      <a:pt x="1183" y="1968"/>
                    </a:cubicBezTo>
                    <a:cubicBezTo>
                      <a:pt x="1187" y="1969"/>
                      <a:pt x="1190" y="1967"/>
                      <a:pt x="1191" y="1963"/>
                    </a:cubicBezTo>
                    <a:cubicBezTo>
                      <a:pt x="1192" y="1959"/>
                      <a:pt x="1190" y="1956"/>
                      <a:pt x="1186" y="1955"/>
                    </a:cubicBezTo>
                    <a:close/>
                    <a:moveTo>
                      <a:pt x="1188" y="1933"/>
                    </a:moveTo>
                    <a:cubicBezTo>
                      <a:pt x="1183" y="1932"/>
                      <a:pt x="1178" y="1935"/>
                      <a:pt x="1177" y="1940"/>
                    </a:cubicBezTo>
                    <a:cubicBezTo>
                      <a:pt x="1176" y="1945"/>
                      <a:pt x="1179" y="1950"/>
                      <a:pt x="1184" y="1951"/>
                    </a:cubicBezTo>
                    <a:cubicBezTo>
                      <a:pt x="1189" y="1953"/>
                      <a:pt x="1194" y="1949"/>
                      <a:pt x="1195" y="1944"/>
                    </a:cubicBezTo>
                    <a:cubicBezTo>
                      <a:pt x="1196" y="1939"/>
                      <a:pt x="1193" y="1934"/>
                      <a:pt x="1188" y="1933"/>
                    </a:cubicBezTo>
                    <a:close/>
                    <a:moveTo>
                      <a:pt x="1203" y="1839"/>
                    </a:moveTo>
                    <a:cubicBezTo>
                      <a:pt x="1208" y="1839"/>
                      <a:pt x="1213" y="1843"/>
                      <a:pt x="1214" y="1848"/>
                    </a:cubicBezTo>
                    <a:cubicBezTo>
                      <a:pt x="1214" y="1854"/>
                      <a:pt x="1210" y="1859"/>
                      <a:pt x="1204" y="1859"/>
                    </a:cubicBezTo>
                    <a:cubicBezTo>
                      <a:pt x="1199" y="1860"/>
                      <a:pt x="1194" y="1856"/>
                      <a:pt x="1193" y="1850"/>
                    </a:cubicBezTo>
                    <a:cubicBezTo>
                      <a:pt x="1193" y="1844"/>
                      <a:pt x="1197" y="1839"/>
                      <a:pt x="1203" y="1839"/>
                    </a:cubicBezTo>
                    <a:close/>
                    <a:moveTo>
                      <a:pt x="1214" y="1827"/>
                    </a:moveTo>
                    <a:cubicBezTo>
                      <a:pt x="1218" y="1827"/>
                      <a:pt x="1221" y="1829"/>
                      <a:pt x="1221" y="1833"/>
                    </a:cubicBezTo>
                    <a:cubicBezTo>
                      <a:pt x="1222" y="1837"/>
                      <a:pt x="1219" y="1840"/>
                      <a:pt x="1215" y="1840"/>
                    </a:cubicBezTo>
                    <a:cubicBezTo>
                      <a:pt x="1211" y="1841"/>
                      <a:pt x="1208" y="1838"/>
                      <a:pt x="1208" y="1834"/>
                    </a:cubicBezTo>
                    <a:cubicBezTo>
                      <a:pt x="1208" y="1831"/>
                      <a:pt x="1210" y="1827"/>
                      <a:pt x="1214" y="1827"/>
                    </a:cubicBezTo>
                    <a:close/>
                    <a:moveTo>
                      <a:pt x="1383" y="1875"/>
                    </a:moveTo>
                    <a:cubicBezTo>
                      <a:pt x="1396" y="1881"/>
                      <a:pt x="1411" y="1884"/>
                      <a:pt x="1424" y="1880"/>
                    </a:cubicBezTo>
                    <a:cubicBezTo>
                      <a:pt x="1438" y="1876"/>
                      <a:pt x="1448" y="1865"/>
                      <a:pt x="1450" y="1851"/>
                    </a:cubicBezTo>
                    <a:cubicBezTo>
                      <a:pt x="1451" y="1844"/>
                      <a:pt x="1450" y="1835"/>
                      <a:pt x="1446" y="1828"/>
                    </a:cubicBezTo>
                    <a:cubicBezTo>
                      <a:pt x="1441" y="1820"/>
                      <a:pt x="1437" y="1815"/>
                      <a:pt x="1429" y="1810"/>
                    </a:cubicBezTo>
                    <a:cubicBezTo>
                      <a:pt x="1421" y="1806"/>
                      <a:pt x="1415" y="1803"/>
                      <a:pt x="1406" y="1802"/>
                    </a:cubicBezTo>
                    <a:cubicBezTo>
                      <a:pt x="1402" y="1802"/>
                      <a:pt x="1399" y="1801"/>
                      <a:pt x="1395" y="1802"/>
                    </a:cubicBezTo>
                    <a:cubicBezTo>
                      <a:pt x="1385" y="1802"/>
                      <a:pt x="1377" y="1804"/>
                      <a:pt x="1367" y="1808"/>
                    </a:cubicBezTo>
                    <a:cubicBezTo>
                      <a:pt x="1353" y="1814"/>
                      <a:pt x="1344" y="1821"/>
                      <a:pt x="1335" y="1833"/>
                    </a:cubicBezTo>
                    <a:cubicBezTo>
                      <a:pt x="1335" y="1833"/>
                      <a:pt x="1334" y="1834"/>
                      <a:pt x="1334" y="1835"/>
                    </a:cubicBezTo>
                    <a:cubicBezTo>
                      <a:pt x="1334" y="1825"/>
                      <a:pt x="1331" y="1814"/>
                      <a:pt x="1326" y="1805"/>
                    </a:cubicBezTo>
                    <a:cubicBezTo>
                      <a:pt x="1320" y="1794"/>
                      <a:pt x="1310" y="1786"/>
                      <a:pt x="1297" y="1783"/>
                    </a:cubicBezTo>
                    <a:cubicBezTo>
                      <a:pt x="1293" y="1782"/>
                      <a:pt x="1287" y="1782"/>
                      <a:pt x="1281" y="1784"/>
                    </a:cubicBezTo>
                    <a:cubicBezTo>
                      <a:pt x="1287" y="1783"/>
                      <a:pt x="1292" y="1784"/>
                      <a:pt x="1297" y="1785"/>
                    </a:cubicBezTo>
                    <a:cubicBezTo>
                      <a:pt x="1309" y="1788"/>
                      <a:pt x="1317" y="1796"/>
                      <a:pt x="1323" y="1807"/>
                    </a:cubicBezTo>
                    <a:cubicBezTo>
                      <a:pt x="1327" y="1815"/>
                      <a:pt x="1329" y="1822"/>
                      <a:pt x="1329" y="1830"/>
                    </a:cubicBezTo>
                    <a:cubicBezTo>
                      <a:pt x="1329" y="1845"/>
                      <a:pt x="1325" y="1856"/>
                      <a:pt x="1324" y="1871"/>
                    </a:cubicBezTo>
                    <a:cubicBezTo>
                      <a:pt x="1324" y="1872"/>
                      <a:pt x="1324" y="1872"/>
                      <a:pt x="1324" y="1872"/>
                    </a:cubicBezTo>
                    <a:cubicBezTo>
                      <a:pt x="1324" y="1880"/>
                      <a:pt x="1324" y="1887"/>
                      <a:pt x="1326" y="1895"/>
                    </a:cubicBezTo>
                    <a:cubicBezTo>
                      <a:pt x="1326" y="1897"/>
                      <a:pt x="1331" y="1916"/>
                      <a:pt x="1334" y="1916"/>
                    </a:cubicBezTo>
                    <a:cubicBezTo>
                      <a:pt x="1335" y="1915"/>
                      <a:pt x="1332" y="1903"/>
                      <a:pt x="1332" y="1901"/>
                    </a:cubicBezTo>
                    <a:cubicBezTo>
                      <a:pt x="1330" y="1891"/>
                      <a:pt x="1329" y="1882"/>
                      <a:pt x="1329" y="1872"/>
                    </a:cubicBezTo>
                    <a:cubicBezTo>
                      <a:pt x="1329" y="1872"/>
                      <a:pt x="1329" y="1871"/>
                      <a:pt x="1329" y="1871"/>
                    </a:cubicBezTo>
                    <a:cubicBezTo>
                      <a:pt x="1329" y="1857"/>
                      <a:pt x="1332" y="1847"/>
                      <a:pt x="1339" y="1835"/>
                    </a:cubicBezTo>
                    <a:cubicBezTo>
                      <a:pt x="1348" y="1822"/>
                      <a:pt x="1362" y="1811"/>
                      <a:pt x="1378" y="1810"/>
                    </a:cubicBezTo>
                    <a:cubicBezTo>
                      <a:pt x="1387" y="1809"/>
                      <a:pt x="1400" y="1815"/>
                      <a:pt x="1401" y="1825"/>
                    </a:cubicBezTo>
                    <a:cubicBezTo>
                      <a:pt x="1401" y="1829"/>
                      <a:pt x="1399" y="1832"/>
                      <a:pt x="1396" y="1833"/>
                    </a:cubicBezTo>
                    <a:cubicBezTo>
                      <a:pt x="1393" y="1834"/>
                      <a:pt x="1390" y="1833"/>
                      <a:pt x="1388" y="1831"/>
                    </a:cubicBezTo>
                    <a:cubicBezTo>
                      <a:pt x="1387" y="1828"/>
                      <a:pt x="1387" y="1826"/>
                      <a:pt x="1387" y="1824"/>
                    </a:cubicBezTo>
                    <a:cubicBezTo>
                      <a:pt x="1388" y="1822"/>
                      <a:pt x="1392" y="1821"/>
                      <a:pt x="1394" y="1823"/>
                    </a:cubicBezTo>
                    <a:cubicBezTo>
                      <a:pt x="1395" y="1824"/>
                      <a:pt x="1396" y="1826"/>
                      <a:pt x="1395" y="1827"/>
                    </a:cubicBezTo>
                    <a:cubicBezTo>
                      <a:pt x="1397" y="1826"/>
                      <a:pt x="1398" y="1824"/>
                      <a:pt x="1397" y="1822"/>
                    </a:cubicBezTo>
                    <a:cubicBezTo>
                      <a:pt x="1395" y="1819"/>
                      <a:pt x="1392" y="1817"/>
                      <a:pt x="1388" y="1818"/>
                    </a:cubicBezTo>
                    <a:cubicBezTo>
                      <a:pt x="1383" y="1819"/>
                      <a:pt x="1379" y="1825"/>
                      <a:pt x="1381" y="1831"/>
                    </a:cubicBezTo>
                    <a:cubicBezTo>
                      <a:pt x="1382" y="1835"/>
                      <a:pt x="1384" y="1839"/>
                      <a:pt x="1388" y="1841"/>
                    </a:cubicBezTo>
                    <a:cubicBezTo>
                      <a:pt x="1392" y="1842"/>
                      <a:pt x="1396" y="1842"/>
                      <a:pt x="1400" y="1840"/>
                    </a:cubicBezTo>
                    <a:cubicBezTo>
                      <a:pt x="1405" y="1837"/>
                      <a:pt x="1408" y="1832"/>
                      <a:pt x="1408" y="1827"/>
                    </a:cubicBezTo>
                    <a:cubicBezTo>
                      <a:pt x="1407" y="1814"/>
                      <a:pt x="1394" y="1807"/>
                      <a:pt x="1382" y="1807"/>
                    </a:cubicBezTo>
                    <a:cubicBezTo>
                      <a:pt x="1378" y="1808"/>
                      <a:pt x="1374" y="1808"/>
                      <a:pt x="1371" y="1810"/>
                    </a:cubicBezTo>
                    <a:cubicBezTo>
                      <a:pt x="1382" y="1805"/>
                      <a:pt x="1393" y="1803"/>
                      <a:pt x="1406" y="1805"/>
                    </a:cubicBezTo>
                    <a:cubicBezTo>
                      <a:pt x="1414" y="1806"/>
                      <a:pt x="1421" y="1808"/>
                      <a:pt x="1428" y="1812"/>
                    </a:cubicBezTo>
                    <a:cubicBezTo>
                      <a:pt x="1435" y="1817"/>
                      <a:pt x="1440" y="1821"/>
                      <a:pt x="1445" y="1829"/>
                    </a:cubicBezTo>
                    <a:cubicBezTo>
                      <a:pt x="1447" y="1833"/>
                      <a:pt x="1448" y="1837"/>
                      <a:pt x="1449" y="1841"/>
                    </a:cubicBezTo>
                    <a:cubicBezTo>
                      <a:pt x="1449" y="1842"/>
                      <a:pt x="1449" y="1842"/>
                      <a:pt x="1449" y="1842"/>
                    </a:cubicBezTo>
                    <a:cubicBezTo>
                      <a:pt x="1445" y="1830"/>
                      <a:pt x="1431" y="1824"/>
                      <a:pt x="1420" y="1838"/>
                    </a:cubicBezTo>
                    <a:cubicBezTo>
                      <a:pt x="1412" y="1847"/>
                      <a:pt x="1414" y="1872"/>
                      <a:pt x="1383" y="1875"/>
                    </a:cubicBezTo>
                    <a:close/>
                    <a:moveTo>
                      <a:pt x="1297" y="1786"/>
                    </a:moveTo>
                    <a:cubicBezTo>
                      <a:pt x="1295" y="1801"/>
                      <a:pt x="1275" y="1796"/>
                      <a:pt x="1268" y="1796"/>
                    </a:cubicBezTo>
                    <a:cubicBezTo>
                      <a:pt x="1262" y="1795"/>
                      <a:pt x="1258" y="1796"/>
                      <a:pt x="1255" y="1800"/>
                    </a:cubicBezTo>
                    <a:cubicBezTo>
                      <a:pt x="1256" y="1794"/>
                      <a:pt x="1265" y="1781"/>
                      <a:pt x="1271" y="1777"/>
                    </a:cubicBezTo>
                    <a:cubicBezTo>
                      <a:pt x="1279" y="1771"/>
                      <a:pt x="1290" y="1771"/>
                      <a:pt x="1297" y="1781"/>
                    </a:cubicBezTo>
                    <a:cubicBezTo>
                      <a:pt x="1291" y="1780"/>
                      <a:pt x="1283" y="1781"/>
                      <a:pt x="1278" y="1785"/>
                    </a:cubicBezTo>
                    <a:cubicBezTo>
                      <a:pt x="1281" y="1784"/>
                      <a:pt x="1291" y="1783"/>
                      <a:pt x="1297" y="1786"/>
                    </a:cubicBezTo>
                    <a:close/>
                    <a:moveTo>
                      <a:pt x="1339" y="2088"/>
                    </a:moveTo>
                    <a:cubicBezTo>
                      <a:pt x="1319" y="2080"/>
                      <a:pt x="1309" y="2071"/>
                      <a:pt x="1292" y="2060"/>
                    </a:cubicBezTo>
                    <a:cubicBezTo>
                      <a:pt x="1284" y="2055"/>
                      <a:pt x="1275" y="2052"/>
                      <a:pt x="1265" y="2054"/>
                    </a:cubicBezTo>
                    <a:cubicBezTo>
                      <a:pt x="1257" y="2056"/>
                      <a:pt x="1250" y="2062"/>
                      <a:pt x="1248" y="2070"/>
                    </a:cubicBezTo>
                    <a:cubicBezTo>
                      <a:pt x="1246" y="2077"/>
                      <a:pt x="1248" y="2084"/>
                      <a:pt x="1254" y="2089"/>
                    </a:cubicBezTo>
                    <a:cubicBezTo>
                      <a:pt x="1257" y="2092"/>
                      <a:pt x="1262" y="2093"/>
                      <a:pt x="1266" y="2093"/>
                    </a:cubicBezTo>
                    <a:cubicBezTo>
                      <a:pt x="1272" y="2092"/>
                      <a:pt x="1278" y="2086"/>
                      <a:pt x="1276" y="2080"/>
                    </a:cubicBezTo>
                    <a:cubicBezTo>
                      <a:pt x="1275" y="2076"/>
                      <a:pt x="1272" y="2073"/>
                      <a:pt x="1267" y="2073"/>
                    </a:cubicBezTo>
                    <a:cubicBezTo>
                      <a:pt x="1263" y="2073"/>
                      <a:pt x="1259" y="2078"/>
                      <a:pt x="1259" y="2082"/>
                    </a:cubicBezTo>
                    <a:cubicBezTo>
                      <a:pt x="1260" y="2087"/>
                      <a:pt x="1264" y="2091"/>
                      <a:pt x="1269" y="2090"/>
                    </a:cubicBezTo>
                    <a:cubicBezTo>
                      <a:pt x="1270" y="2090"/>
                      <a:pt x="1271" y="2090"/>
                      <a:pt x="1272" y="2089"/>
                    </a:cubicBezTo>
                    <a:cubicBezTo>
                      <a:pt x="1270" y="2090"/>
                      <a:pt x="1268" y="2091"/>
                      <a:pt x="1266" y="2091"/>
                    </a:cubicBezTo>
                    <a:cubicBezTo>
                      <a:pt x="1262" y="2092"/>
                      <a:pt x="1258" y="2091"/>
                      <a:pt x="1255" y="2088"/>
                    </a:cubicBezTo>
                    <a:cubicBezTo>
                      <a:pt x="1251" y="2083"/>
                      <a:pt x="1249" y="2077"/>
                      <a:pt x="1251" y="2071"/>
                    </a:cubicBezTo>
                    <a:cubicBezTo>
                      <a:pt x="1253" y="2064"/>
                      <a:pt x="1259" y="2060"/>
                      <a:pt x="1266" y="2058"/>
                    </a:cubicBezTo>
                    <a:cubicBezTo>
                      <a:pt x="1275" y="2057"/>
                      <a:pt x="1282" y="2060"/>
                      <a:pt x="1290" y="2064"/>
                    </a:cubicBezTo>
                    <a:cubicBezTo>
                      <a:pt x="1307" y="2075"/>
                      <a:pt x="1317" y="2085"/>
                      <a:pt x="1337" y="2093"/>
                    </a:cubicBezTo>
                    <a:cubicBezTo>
                      <a:pt x="1356" y="2100"/>
                      <a:pt x="1375" y="2101"/>
                      <a:pt x="1394" y="2095"/>
                    </a:cubicBezTo>
                    <a:cubicBezTo>
                      <a:pt x="1412" y="2089"/>
                      <a:pt x="1424" y="2077"/>
                      <a:pt x="1426" y="2058"/>
                    </a:cubicBezTo>
                    <a:cubicBezTo>
                      <a:pt x="1428" y="2041"/>
                      <a:pt x="1420" y="2023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8" y="2022"/>
                      <a:pt x="1410" y="2033"/>
                      <a:pt x="1406" y="2042"/>
                    </a:cubicBezTo>
                    <a:cubicBezTo>
                      <a:pt x="1398" y="2057"/>
                      <a:pt x="1383" y="2061"/>
                      <a:pt x="1368" y="2055"/>
                    </a:cubicBezTo>
                    <a:cubicBezTo>
                      <a:pt x="1340" y="2043"/>
                      <a:pt x="1326" y="2077"/>
                      <a:pt x="1356" y="2090"/>
                    </a:cubicBezTo>
                    <a:cubicBezTo>
                      <a:pt x="1371" y="2096"/>
                      <a:pt x="1389" y="2090"/>
                      <a:pt x="1400" y="2082"/>
                    </a:cubicBezTo>
                    <a:cubicBezTo>
                      <a:pt x="1420" y="2065"/>
                      <a:pt x="1426" y="2030"/>
                      <a:pt x="1404" y="2015"/>
                    </a:cubicBezTo>
                    <a:cubicBezTo>
                      <a:pt x="1418" y="2024"/>
                      <a:pt x="1425" y="2041"/>
                      <a:pt x="1423" y="2058"/>
                    </a:cubicBezTo>
                    <a:cubicBezTo>
                      <a:pt x="1420" y="2075"/>
                      <a:pt x="1409" y="2085"/>
                      <a:pt x="1393" y="2091"/>
                    </a:cubicBezTo>
                    <a:cubicBezTo>
                      <a:pt x="1375" y="2096"/>
                      <a:pt x="1356" y="2095"/>
                      <a:pt x="1339" y="2088"/>
                    </a:cubicBezTo>
                    <a:close/>
                    <a:moveTo>
                      <a:pt x="1338" y="1925"/>
                    </a:moveTo>
                    <a:cubicBezTo>
                      <a:pt x="1343" y="1891"/>
                      <a:pt x="1368" y="1876"/>
                      <a:pt x="1375" y="1862"/>
                    </a:cubicBezTo>
                    <a:cubicBezTo>
                      <a:pt x="1384" y="1845"/>
                      <a:pt x="1365" y="1836"/>
                      <a:pt x="1352" y="1851"/>
                    </a:cubicBezTo>
                    <a:cubicBezTo>
                      <a:pt x="1338" y="1867"/>
                      <a:pt x="1334" y="1899"/>
                      <a:pt x="1338" y="1925"/>
                    </a:cubicBezTo>
                    <a:close/>
                    <a:moveTo>
                      <a:pt x="1348" y="1966"/>
                    </a:moveTo>
                    <a:cubicBezTo>
                      <a:pt x="1332" y="1964"/>
                      <a:pt x="1317" y="1969"/>
                      <a:pt x="1305" y="1979"/>
                    </a:cubicBezTo>
                    <a:cubicBezTo>
                      <a:pt x="1295" y="1987"/>
                      <a:pt x="1289" y="2001"/>
                      <a:pt x="1294" y="2013"/>
                    </a:cubicBezTo>
                    <a:cubicBezTo>
                      <a:pt x="1289" y="2016"/>
                      <a:pt x="1281" y="2010"/>
                      <a:pt x="1280" y="2002"/>
                    </a:cubicBezTo>
                    <a:cubicBezTo>
                      <a:pt x="1279" y="1993"/>
                      <a:pt x="1284" y="1981"/>
                      <a:pt x="1296" y="1978"/>
                    </a:cubicBezTo>
                    <a:cubicBezTo>
                      <a:pt x="1292" y="1968"/>
                      <a:pt x="1322" y="1953"/>
                      <a:pt x="1348" y="1966"/>
                    </a:cubicBezTo>
                    <a:close/>
                    <a:moveTo>
                      <a:pt x="1451" y="2060"/>
                    </a:moveTo>
                    <a:cubicBezTo>
                      <a:pt x="1458" y="2051"/>
                      <a:pt x="1464" y="2036"/>
                      <a:pt x="1465" y="2026"/>
                    </a:cubicBezTo>
                    <a:cubicBezTo>
                      <a:pt x="1466" y="2013"/>
                      <a:pt x="1460" y="1995"/>
                      <a:pt x="1448" y="1990"/>
                    </a:cubicBezTo>
                    <a:cubicBezTo>
                      <a:pt x="1453" y="1977"/>
                      <a:pt x="1449" y="1965"/>
                      <a:pt x="1445" y="1954"/>
                    </a:cubicBezTo>
                    <a:cubicBezTo>
                      <a:pt x="1440" y="1939"/>
                      <a:pt x="1436" y="1921"/>
                      <a:pt x="1448" y="1913"/>
                    </a:cubicBezTo>
                    <a:cubicBezTo>
                      <a:pt x="1431" y="1916"/>
                      <a:pt x="1422" y="1936"/>
                      <a:pt x="1422" y="1952"/>
                    </a:cubicBezTo>
                    <a:cubicBezTo>
                      <a:pt x="1422" y="1973"/>
                      <a:pt x="1432" y="1984"/>
                      <a:pt x="1444" y="2003"/>
                    </a:cubicBezTo>
                    <a:cubicBezTo>
                      <a:pt x="1451" y="2014"/>
                      <a:pt x="1457" y="2042"/>
                      <a:pt x="1451" y="2060"/>
                    </a:cubicBezTo>
                    <a:close/>
                    <a:moveTo>
                      <a:pt x="1357" y="1973"/>
                    </a:moveTo>
                    <a:cubicBezTo>
                      <a:pt x="1344" y="1968"/>
                      <a:pt x="1332" y="1986"/>
                      <a:pt x="1328" y="2000"/>
                    </a:cubicBezTo>
                    <a:cubicBezTo>
                      <a:pt x="1325" y="2015"/>
                      <a:pt x="1325" y="2033"/>
                      <a:pt x="1310" y="2043"/>
                    </a:cubicBezTo>
                    <a:cubicBezTo>
                      <a:pt x="1302" y="2048"/>
                      <a:pt x="1291" y="2048"/>
                      <a:pt x="1283" y="2043"/>
                    </a:cubicBezTo>
                    <a:cubicBezTo>
                      <a:pt x="1279" y="2040"/>
                      <a:pt x="1276" y="2034"/>
                      <a:pt x="1279" y="2029"/>
                    </a:cubicBezTo>
                    <a:cubicBezTo>
                      <a:pt x="1280" y="2033"/>
                      <a:pt x="1286" y="2038"/>
                      <a:pt x="1292" y="2037"/>
                    </a:cubicBezTo>
                    <a:cubicBezTo>
                      <a:pt x="1298" y="2036"/>
                      <a:pt x="1303" y="2029"/>
                      <a:pt x="1303" y="2023"/>
                    </a:cubicBezTo>
                    <a:cubicBezTo>
                      <a:pt x="1305" y="2009"/>
                      <a:pt x="1304" y="1995"/>
                      <a:pt x="1311" y="1983"/>
                    </a:cubicBezTo>
                    <a:cubicBezTo>
                      <a:pt x="1319" y="1969"/>
                      <a:pt x="1340" y="1961"/>
                      <a:pt x="1357" y="1973"/>
                    </a:cubicBezTo>
                    <a:close/>
                    <a:moveTo>
                      <a:pt x="1283" y="1857"/>
                    </a:moveTo>
                    <a:cubicBezTo>
                      <a:pt x="1284" y="1840"/>
                      <a:pt x="1270" y="1819"/>
                      <a:pt x="1255" y="1812"/>
                    </a:cubicBezTo>
                    <a:cubicBezTo>
                      <a:pt x="1239" y="1805"/>
                      <a:pt x="1228" y="1817"/>
                      <a:pt x="1244" y="1828"/>
                    </a:cubicBezTo>
                    <a:cubicBezTo>
                      <a:pt x="1256" y="1837"/>
                      <a:pt x="1278" y="1843"/>
                      <a:pt x="1283" y="1857"/>
                    </a:cubicBezTo>
                    <a:close/>
                    <a:moveTo>
                      <a:pt x="1282" y="1881"/>
                    </a:moveTo>
                    <a:cubicBezTo>
                      <a:pt x="1282" y="1885"/>
                      <a:pt x="1283" y="1888"/>
                      <a:pt x="1285" y="1890"/>
                    </a:cubicBezTo>
                    <a:cubicBezTo>
                      <a:pt x="1287" y="1893"/>
                      <a:pt x="1292" y="1894"/>
                      <a:pt x="1297" y="1892"/>
                    </a:cubicBezTo>
                    <a:cubicBezTo>
                      <a:pt x="1302" y="1890"/>
                      <a:pt x="1304" y="1884"/>
                      <a:pt x="1303" y="1880"/>
                    </a:cubicBezTo>
                    <a:cubicBezTo>
                      <a:pt x="1302" y="1872"/>
                      <a:pt x="1295" y="1873"/>
                      <a:pt x="1290" y="1870"/>
                    </a:cubicBezTo>
                    <a:cubicBezTo>
                      <a:pt x="1286" y="1867"/>
                      <a:pt x="1285" y="1859"/>
                      <a:pt x="1288" y="1852"/>
                    </a:cubicBezTo>
                    <a:cubicBezTo>
                      <a:pt x="1291" y="1844"/>
                      <a:pt x="1299" y="1839"/>
                      <a:pt x="1308" y="1840"/>
                    </a:cubicBezTo>
                    <a:cubicBezTo>
                      <a:pt x="1313" y="1841"/>
                      <a:pt x="1317" y="1844"/>
                      <a:pt x="1317" y="1850"/>
                    </a:cubicBezTo>
                    <a:cubicBezTo>
                      <a:pt x="1313" y="1846"/>
                      <a:pt x="1305" y="1848"/>
                      <a:pt x="1305" y="1855"/>
                    </a:cubicBezTo>
                    <a:cubicBezTo>
                      <a:pt x="1305" y="1859"/>
                      <a:pt x="1308" y="1866"/>
                      <a:pt x="1312" y="1874"/>
                    </a:cubicBezTo>
                    <a:cubicBezTo>
                      <a:pt x="1315" y="1881"/>
                      <a:pt x="1317" y="1889"/>
                      <a:pt x="1316" y="1896"/>
                    </a:cubicBezTo>
                    <a:cubicBezTo>
                      <a:pt x="1313" y="1910"/>
                      <a:pt x="1296" y="1918"/>
                      <a:pt x="1284" y="1912"/>
                    </a:cubicBezTo>
                    <a:cubicBezTo>
                      <a:pt x="1276" y="1909"/>
                      <a:pt x="1272" y="1903"/>
                      <a:pt x="1270" y="1896"/>
                    </a:cubicBezTo>
                    <a:cubicBezTo>
                      <a:pt x="1267" y="1889"/>
                      <a:pt x="1264" y="1869"/>
                      <a:pt x="1256" y="1864"/>
                    </a:cubicBezTo>
                    <a:cubicBezTo>
                      <a:pt x="1250" y="1860"/>
                      <a:pt x="1244" y="1863"/>
                      <a:pt x="1243" y="1867"/>
                    </a:cubicBezTo>
                    <a:cubicBezTo>
                      <a:pt x="1238" y="1864"/>
                      <a:pt x="1241" y="1855"/>
                      <a:pt x="1246" y="1851"/>
                    </a:cubicBezTo>
                    <a:cubicBezTo>
                      <a:pt x="1256" y="1844"/>
                      <a:pt x="1273" y="1848"/>
                      <a:pt x="1280" y="1862"/>
                    </a:cubicBezTo>
                    <a:cubicBezTo>
                      <a:pt x="1283" y="1867"/>
                      <a:pt x="1282" y="1873"/>
                      <a:pt x="1282" y="1881"/>
                    </a:cubicBezTo>
                    <a:close/>
                    <a:moveTo>
                      <a:pt x="1284" y="1882"/>
                    </a:moveTo>
                    <a:cubicBezTo>
                      <a:pt x="1284" y="1887"/>
                      <a:pt x="1287" y="1891"/>
                      <a:pt x="1293" y="1891"/>
                    </a:cubicBezTo>
                    <a:cubicBezTo>
                      <a:pt x="1301" y="1891"/>
                      <a:pt x="1303" y="1880"/>
                      <a:pt x="1298" y="1875"/>
                    </a:cubicBezTo>
                    <a:cubicBezTo>
                      <a:pt x="1293" y="1872"/>
                      <a:pt x="1289" y="1873"/>
                      <a:pt x="1285" y="1866"/>
                    </a:cubicBezTo>
                    <a:cubicBezTo>
                      <a:pt x="1287" y="1874"/>
                      <a:pt x="1284" y="1876"/>
                      <a:pt x="1284" y="1882"/>
                    </a:cubicBezTo>
                    <a:close/>
                    <a:moveTo>
                      <a:pt x="1298" y="1917"/>
                    </a:moveTo>
                    <a:cubicBezTo>
                      <a:pt x="1306" y="1917"/>
                      <a:pt x="1313" y="1910"/>
                      <a:pt x="1316" y="1904"/>
                    </a:cubicBezTo>
                    <a:cubicBezTo>
                      <a:pt x="1324" y="1905"/>
                      <a:pt x="1327" y="1923"/>
                      <a:pt x="1315" y="1928"/>
                    </a:cubicBezTo>
                    <a:cubicBezTo>
                      <a:pt x="1307" y="1931"/>
                      <a:pt x="1297" y="1925"/>
                      <a:pt x="1298" y="1917"/>
                    </a:cubicBezTo>
                    <a:close/>
                    <a:moveTo>
                      <a:pt x="1564" y="1919"/>
                    </a:moveTo>
                    <a:cubicBezTo>
                      <a:pt x="1541" y="1929"/>
                      <a:pt x="1544" y="1954"/>
                      <a:pt x="1547" y="1966"/>
                    </a:cubicBezTo>
                    <a:cubicBezTo>
                      <a:pt x="1551" y="1979"/>
                      <a:pt x="1559" y="1994"/>
                      <a:pt x="1551" y="2008"/>
                    </a:cubicBezTo>
                    <a:cubicBezTo>
                      <a:pt x="1547" y="2015"/>
                      <a:pt x="1539" y="2021"/>
                      <a:pt x="1530" y="2020"/>
                    </a:cubicBezTo>
                    <a:cubicBezTo>
                      <a:pt x="1525" y="2019"/>
                      <a:pt x="1521" y="2016"/>
                      <a:pt x="1521" y="2010"/>
                    </a:cubicBezTo>
                    <a:cubicBezTo>
                      <a:pt x="1523" y="2014"/>
                      <a:pt x="1530" y="2015"/>
                      <a:pt x="1535" y="2011"/>
                    </a:cubicBezTo>
                    <a:cubicBezTo>
                      <a:pt x="1539" y="2008"/>
                      <a:pt x="1540" y="2001"/>
                      <a:pt x="1537" y="1995"/>
                    </a:cubicBezTo>
                    <a:cubicBezTo>
                      <a:pt x="1531" y="1980"/>
                      <a:pt x="1527" y="1964"/>
                      <a:pt x="1530" y="1951"/>
                    </a:cubicBezTo>
                    <a:cubicBezTo>
                      <a:pt x="1532" y="1936"/>
                      <a:pt x="1545" y="1920"/>
                      <a:pt x="1564" y="1919"/>
                    </a:cubicBezTo>
                    <a:close/>
                    <a:moveTo>
                      <a:pt x="1601" y="2162"/>
                    </a:moveTo>
                    <a:cubicBezTo>
                      <a:pt x="1602" y="2165"/>
                      <a:pt x="1602" y="2167"/>
                      <a:pt x="1601" y="2169"/>
                    </a:cubicBezTo>
                    <a:cubicBezTo>
                      <a:pt x="1599" y="2172"/>
                      <a:pt x="1596" y="2174"/>
                      <a:pt x="1592" y="2173"/>
                    </a:cubicBezTo>
                    <a:cubicBezTo>
                      <a:pt x="1588" y="2172"/>
                      <a:pt x="1586" y="2168"/>
                      <a:pt x="1586" y="2165"/>
                    </a:cubicBezTo>
                    <a:cubicBezTo>
                      <a:pt x="1585" y="2159"/>
                      <a:pt x="1591" y="2158"/>
                      <a:pt x="1593" y="2156"/>
                    </a:cubicBezTo>
                    <a:cubicBezTo>
                      <a:pt x="1596" y="2152"/>
                      <a:pt x="1596" y="2147"/>
                      <a:pt x="1592" y="2142"/>
                    </a:cubicBezTo>
                    <a:cubicBezTo>
                      <a:pt x="1588" y="2137"/>
                      <a:pt x="1582" y="2134"/>
                      <a:pt x="1576" y="2137"/>
                    </a:cubicBezTo>
                    <a:cubicBezTo>
                      <a:pt x="1573" y="2138"/>
                      <a:pt x="1569" y="2141"/>
                      <a:pt x="1571" y="2145"/>
                    </a:cubicBezTo>
                    <a:cubicBezTo>
                      <a:pt x="1573" y="2142"/>
                      <a:pt x="1579" y="2142"/>
                      <a:pt x="1580" y="2147"/>
                    </a:cubicBezTo>
                    <a:cubicBezTo>
                      <a:pt x="1581" y="2150"/>
                      <a:pt x="1579" y="2156"/>
                      <a:pt x="1578" y="2162"/>
                    </a:cubicBezTo>
                    <a:cubicBezTo>
                      <a:pt x="1577" y="2168"/>
                      <a:pt x="1577" y="2174"/>
                      <a:pt x="1579" y="2179"/>
                    </a:cubicBezTo>
                    <a:cubicBezTo>
                      <a:pt x="1584" y="2189"/>
                      <a:pt x="1597" y="2192"/>
                      <a:pt x="1605" y="2185"/>
                    </a:cubicBezTo>
                    <a:cubicBezTo>
                      <a:pt x="1610" y="2182"/>
                      <a:pt x="1612" y="2177"/>
                      <a:pt x="1612" y="2172"/>
                    </a:cubicBezTo>
                    <a:cubicBezTo>
                      <a:pt x="1614" y="2166"/>
                      <a:pt x="1612" y="2151"/>
                      <a:pt x="1617" y="2146"/>
                    </a:cubicBezTo>
                    <a:cubicBezTo>
                      <a:pt x="1621" y="2142"/>
                      <a:pt x="1626" y="2143"/>
                      <a:pt x="1627" y="2146"/>
                    </a:cubicBezTo>
                    <a:cubicBezTo>
                      <a:pt x="1630" y="2143"/>
                      <a:pt x="1627" y="2137"/>
                      <a:pt x="1623" y="2135"/>
                    </a:cubicBezTo>
                    <a:cubicBezTo>
                      <a:pt x="1614" y="2132"/>
                      <a:pt x="1603" y="2137"/>
                      <a:pt x="1600" y="2148"/>
                    </a:cubicBezTo>
                    <a:cubicBezTo>
                      <a:pt x="1598" y="2152"/>
                      <a:pt x="1600" y="2157"/>
                      <a:pt x="1601" y="2162"/>
                    </a:cubicBezTo>
                    <a:close/>
                    <a:moveTo>
                      <a:pt x="1502" y="2284"/>
                    </a:moveTo>
                    <a:cubicBezTo>
                      <a:pt x="1501" y="2267"/>
                      <a:pt x="1489" y="2259"/>
                      <a:pt x="1486" y="2254"/>
                    </a:cubicBezTo>
                    <a:cubicBezTo>
                      <a:pt x="1483" y="2247"/>
                      <a:pt x="1490" y="2243"/>
                      <a:pt x="1495" y="2249"/>
                    </a:cubicBezTo>
                    <a:cubicBezTo>
                      <a:pt x="1501" y="2255"/>
                      <a:pt x="1506" y="2270"/>
                      <a:pt x="1502" y="2284"/>
                    </a:cubicBezTo>
                    <a:close/>
                    <a:moveTo>
                      <a:pt x="1482" y="2221"/>
                    </a:moveTo>
                    <a:cubicBezTo>
                      <a:pt x="1484" y="2221"/>
                      <a:pt x="1485" y="2222"/>
                      <a:pt x="1486" y="2223"/>
                    </a:cubicBezTo>
                    <a:cubicBezTo>
                      <a:pt x="1486" y="2224"/>
                      <a:pt x="1486" y="2227"/>
                      <a:pt x="1485" y="2228"/>
                    </a:cubicBezTo>
                    <a:cubicBezTo>
                      <a:pt x="1483" y="2230"/>
                      <a:pt x="1481" y="2230"/>
                      <a:pt x="1479" y="2229"/>
                    </a:cubicBezTo>
                    <a:cubicBezTo>
                      <a:pt x="1476" y="2228"/>
                      <a:pt x="1477" y="2225"/>
                      <a:pt x="1476" y="2223"/>
                    </a:cubicBezTo>
                    <a:cubicBezTo>
                      <a:pt x="1476" y="2220"/>
                      <a:pt x="1473" y="2219"/>
                      <a:pt x="1469" y="2220"/>
                    </a:cubicBezTo>
                    <a:cubicBezTo>
                      <a:pt x="1466" y="2220"/>
                      <a:pt x="1463" y="2222"/>
                      <a:pt x="1462" y="2226"/>
                    </a:cubicBezTo>
                    <a:cubicBezTo>
                      <a:pt x="1462" y="2229"/>
                      <a:pt x="1462" y="2231"/>
                      <a:pt x="1465" y="2231"/>
                    </a:cubicBezTo>
                    <a:cubicBezTo>
                      <a:pt x="1464" y="2229"/>
                      <a:pt x="1465" y="2226"/>
                      <a:pt x="1468" y="2227"/>
                    </a:cubicBezTo>
                    <a:cubicBezTo>
                      <a:pt x="1470" y="2227"/>
                      <a:pt x="1473" y="2230"/>
                      <a:pt x="1475" y="2232"/>
                    </a:cubicBezTo>
                    <a:cubicBezTo>
                      <a:pt x="1478" y="2235"/>
                      <a:pt x="1481" y="2236"/>
                      <a:pt x="1484" y="2237"/>
                    </a:cubicBezTo>
                    <a:cubicBezTo>
                      <a:pt x="1491" y="2237"/>
                      <a:pt x="1496" y="2231"/>
                      <a:pt x="1495" y="2225"/>
                    </a:cubicBezTo>
                    <a:cubicBezTo>
                      <a:pt x="1495" y="2222"/>
                      <a:pt x="1493" y="2219"/>
                      <a:pt x="1490" y="2217"/>
                    </a:cubicBezTo>
                    <a:cubicBezTo>
                      <a:pt x="1487" y="2215"/>
                      <a:pt x="1479" y="2212"/>
                      <a:pt x="1478" y="2208"/>
                    </a:cubicBezTo>
                    <a:cubicBezTo>
                      <a:pt x="1477" y="2205"/>
                      <a:pt x="1479" y="2203"/>
                      <a:pt x="1481" y="2203"/>
                    </a:cubicBezTo>
                    <a:cubicBezTo>
                      <a:pt x="1480" y="2200"/>
                      <a:pt x="1476" y="2200"/>
                      <a:pt x="1474" y="2202"/>
                    </a:cubicBezTo>
                    <a:cubicBezTo>
                      <a:pt x="1470" y="2205"/>
                      <a:pt x="1470" y="2213"/>
                      <a:pt x="1474" y="2217"/>
                    </a:cubicBezTo>
                    <a:cubicBezTo>
                      <a:pt x="1476" y="2219"/>
                      <a:pt x="1479" y="2220"/>
                      <a:pt x="1482" y="2221"/>
                    </a:cubicBezTo>
                    <a:close/>
                    <a:moveTo>
                      <a:pt x="1482" y="2222"/>
                    </a:moveTo>
                    <a:cubicBezTo>
                      <a:pt x="1485" y="2222"/>
                      <a:pt x="1486" y="2224"/>
                      <a:pt x="1485" y="2226"/>
                    </a:cubicBezTo>
                    <a:cubicBezTo>
                      <a:pt x="1484" y="2230"/>
                      <a:pt x="1479" y="2229"/>
                      <a:pt x="1478" y="2227"/>
                    </a:cubicBezTo>
                    <a:cubicBezTo>
                      <a:pt x="1477" y="2224"/>
                      <a:pt x="1478" y="2222"/>
                      <a:pt x="1475" y="2220"/>
                    </a:cubicBezTo>
                    <a:cubicBezTo>
                      <a:pt x="1479" y="2222"/>
                      <a:pt x="1480" y="2221"/>
                      <a:pt x="1482" y="2222"/>
                    </a:cubicBezTo>
                    <a:close/>
                    <a:moveTo>
                      <a:pt x="1495" y="2232"/>
                    </a:moveTo>
                    <a:cubicBezTo>
                      <a:pt x="1494" y="2235"/>
                      <a:pt x="1490" y="2237"/>
                      <a:pt x="1488" y="2238"/>
                    </a:cubicBezTo>
                    <a:cubicBezTo>
                      <a:pt x="1487" y="2241"/>
                      <a:pt x="1494" y="2245"/>
                      <a:pt x="1498" y="2240"/>
                    </a:cubicBezTo>
                    <a:cubicBezTo>
                      <a:pt x="1500" y="2237"/>
                      <a:pt x="1499" y="2232"/>
                      <a:pt x="1495" y="2232"/>
                    </a:cubicBezTo>
                    <a:close/>
                    <a:moveTo>
                      <a:pt x="1498" y="2241"/>
                    </a:moveTo>
                    <a:cubicBezTo>
                      <a:pt x="1498" y="2242"/>
                      <a:pt x="1497" y="2243"/>
                      <a:pt x="1497" y="2243"/>
                    </a:cubicBezTo>
                    <a:cubicBezTo>
                      <a:pt x="1502" y="2248"/>
                      <a:pt x="1506" y="2257"/>
                      <a:pt x="1507" y="2265"/>
                    </a:cubicBezTo>
                    <a:cubicBezTo>
                      <a:pt x="1508" y="2280"/>
                      <a:pt x="1498" y="2290"/>
                      <a:pt x="1498" y="2312"/>
                    </a:cubicBezTo>
                    <a:cubicBezTo>
                      <a:pt x="1497" y="2322"/>
                      <a:pt x="1500" y="2331"/>
                      <a:pt x="1502" y="2336"/>
                    </a:cubicBezTo>
                    <a:cubicBezTo>
                      <a:pt x="1509" y="2351"/>
                      <a:pt x="1522" y="2363"/>
                      <a:pt x="1524" y="2380"/>
                    </a:cubicBezTo>
                    <a:cubicBezTo>
                      <a:pt x="1521" y="2373"/>
                      <a:pt x="1512" y="2371"/>
                      <a:pt x="1507" y="2380"/>
                    </a:cubicBezTo>
                    <a:cubicBezTo>
                      <a:pt x="1504" y="2386"/>
                      <a:pt x="1507" y="2399"/>
                      <a:pt x="1490" y="2403"/>
                    </a:cubicBezTo>
                    <a:cubicBezTo>
                      <a:pt x="1499" y="2405"/>
                      <a:pt x="1508" y="2405"/>
                      <a:pt x="1515" y="2401"/>
                    </a:cubicBezTo>
                    <a:cubicBezTo>
                      <a:pt x="1520" y="2398"/>
                      <a:pt x="1523" y="2394"/>
                      <a:pt x="1525" y="2389"/>
                    </a:cubicBezTo>
                    <a:cubicBezTo>
                      <a:pt x="1531" y="2366"/>
                      <a:pt x="1502" y="2346"/>
                      <a:pt x="1502" y="2326"/>
                    </a:cubicBezTo>
                    <a:cubicBezTo>
                      <a:pt x="1502" y="2327"/>
                      <a:pt x="1502" y="2328"/>
                      <a:pt x="1502" y="2329"/>
                    </a:cubicBezTo>
                    <a:cubicBezTo>
                      <a:pt x="1506" y="2348"/>
                      <a:pt x="1527" y="2359"/>
                      <a:pt x="1545" y="2353"/>
                    </a:cubicBezTo>
                    <a:cubicBezTo>
                      <a:pt x="1554" y="2350"/>
                      <a:pt x="1562" y="2343"/>
                      <a:pt x="1566" y="2333"/>
                    </a:cubicBezTo>
                    <a:cubicBezTo>
                      <a:pt x="1569" y="2322"/>
                      <a:pt x="1568" y="2310"/>
                      <a:pt x="1560" y="2301"/>
                    </a:cubicBezTo>
                    <a:cubicBezTo>
                      <a:pt x="1552" y="2291"/>
                      <a:pt x="1541" y="2287"/>
                      <a:pt x="1530" y="2293"/>
                    </a:cubicBezTo>
                    <a:cubicBezTo>
                      <a:pt x="1523" y="2296"/>
                      <a:pt x="1519" y="2303"/>
                      <a:pt x="1520" y="2311"/>
                    </a:cubicBezTo>
                    <a:cubicBezTo>
                      <a:pt x="1521" y="2321"/>
                      <a:pt x="1528" y="2327"/>
                      <a:pt x="1536" y="2327"/>
                    </a:cubicBezTo>
                    <a:cubicBezTo>
                      <a:pt x="1545" y="2327"/>
                      <a:pt x="1552" y="2320"/>
                      <a:pt x="1550" y="2310"/>
                    </a:cubicBezTo>
                    <a:cubicBezTo>
                      <a:pt x="1551" y="2321"/>
                      <a:pt x="1543" y="2327"/>
                      <a:pt x="1535" y="2325"/>
                    </a:cubicBezTo>
                    <a:cubicBezTo>
                      <a:pt x="1528" y="2324"/>
                      <a:pt x="1523" y="2319"/>
                      <a:pt x="1522" y="2311"/>
                    </a:cubicBezTo>
                    <a:cubicBezTo>
                      <a:pt x="1522" y="2304"/>
                      <a:pt x="1525" y="2298"/>
                      <a:pt x="1531" y="2295"/>
                    </a:cubicBezTo>
                    <a:cubicBezTo>
                      <a:pt x="1541" y="2291"/>
                      <a:pt x="1551" y="2295"/>
                      <a:pt x="1558" y="2303"/>
                    </a:cubicBezTo>
                    <a:cubicBezTo>
                      <a:pt x="1564" y="2311"/>
                      <a:pt x="1566" y="2322"/>
                      <a:pt x="1562" y="2332"/>
                    </a:cubicBezTo>
                    <a:cubicBezTo>
                      <a:pt x="1559" y="2342"/>
                      <a:pt x="1551" y="2348"/>
                      <a:pt x="1542" y="2350"/>
                    </a:cubicBezTo>
                    <a:cubicBezTo>
                      <a:pt x="1526" y="2355"/>
                      <a:pt x="1508" y="2345"/>
                      <a:pt x="1504" y="2328"/>
                    </a:cubicBezTo>
                    <a:cubicBezTo>
                      <a:pt x="1501" y="2314"/>
                      <a:pt x="1506" y="2304"/>
                      <a:pt x="1516" y="2295"/>
                    </a:cubicBezTo>
                    <a:cubicBezTo>
                      <a:pt x="1533" y="2280"/>
                      <a:pt x="1559" y="2276"/>
                      <a:pt x="1574" y="2283"/>
                    </a:cubicBezTo>
                    <a:cubicBezTo>
                      <a:pt x="1583" y="2287"/>
                      <a:pt x="1589" y="2297"/>
                      <a:pt x="1583" y="2306"/>
                    </a:cubicBezTo>
                    <a:cubicBezTo>
                      <a:pt x="1579" y="2311"/>
                      <a:pt x="1574" y="2312"/>
                      <a:pt x="1568" y="2308"/>
                    </a:cubicBezTo>
                    <a:cubicBezTo>
                      <a:pt x="1570" y="2318"/>
                      <a:pt x="1586" y="2320"/>
                      <a:pt x="1595" y="2310"/>
                    </a:cubicBezTo>
                    <a:cubicBezTo>
                      <a:pt x="1604" y="2301"/>
                      <a:pt x="1605" y="2290"/>
                      <a:pt x="1601" y="2282"/>
                    </a:cubicBezTo>
                    <a:cubicBezTo>
                      <a:pt x="1595" y="2269"/>
                      <a:pt x="1580" y="2261"/>
                      <a:pt x="1563" y="2263"/>
                    </a:cubicBezTo>
                    <a:cubicBezTo>
                      <a:pt x="1546" y="2265"/>
                      <a:pt x="1529" y="2275"/>
                      <a:pt x="1517" y="2289"/>
                    </a:cubicBezTo>
                    <a:cubicBezTo>
                      <a:pt x="1518" y="2287"/>
                      <a:pt x="1520" y="2285"/>
                      <a:pt x="1521" y="2283"/>
                    </a:cubicBezTo>
                    <a:cubicBezTo>
                      <a:pt x="1542" y="2261"/>
                      <a:pt x="1569" y="2252"/>
                      <a:pt x="1599" y="2260"/>
                    </a:cubicBezTo>
                    <a:cubicBezTo>
                      <a:pt x="1621" y="2266"/>
                      <a:pt x="1635" y="2282"/>
                      <a:pt x="1640" y="2304"/>
                    </a:cubicBezTo>
                    <a:cubicBezTo>
                      <a:pt x="1642" y="2318"/>
                      <a:pt x="1640" y="2331"/>
                      <a:pt x="1635" y="2343"/>
                    </a:cubicBezTo>
                    <a:cubicBezTo>
                      <a:pt x="1631" y="2356"/>
                      <a:pt x="1622" y="2368"/>
                      <a:pt x="1612" y="2376"/>
                    </a:cubicBezTo>
                    <a:cubicBezTo>
                      <a:pt x="1607" y="2381"/>
                      <a:pt x="1602" y="2383"/>
                      <a:pt x="1595" y="2385"/>
                    </a:cubicBezTo>
                    <a:cubicBezTo>
                      <a:pt x="1584" y="2389"/>
                      <a:pt x="1571" y="2389"/>
                      <a:pt x="1560" y="2383"/>
                    </a:cubicBezTo>
                    <a:cubicBezTo>
                      <a:pt x="1551" y="2377"/>
                      <a:pt x="1547" y="2370"/>
                      <a:pt x="1546" y="2360"/>
                    </a:cubicBezTo>
                    <a:cubicBezTo>
                      <a:pt x="1535" y="2368"/>
                      <a:pt x="1540" y="2395"/>
                      <a:pt x="1563" y="2393"/>
                    </a:cubicBezTo>
                    <a:cubicBezTo>
                      <a:pt x="1570" y="2405"/>
                      <a:pt x="1592" y="2396"/>
                      <a:pt x="1604" y="2386"/>
                    </a:cubicBezTo>
                    <a:cubicBezTo>
                      <a:pt x="1589" y="2399"/>
                      <a:pt x="1562" y="2408"/>
                      <a:pt x="1549" y="2412"/>
                    </a:cubicBezTo>
                    <a:cubicBezTo>
                      <a:pt x="1550" y="2412"/>
                      <a:pt x="1550" y="2413"/>
                      <a:pt x="1550" y="2414"/>
                    </a:cubicBezTo>
                    <a:cubicBezTo>
                      <a:pt x="1555" y="2413"/>
                      <a:pt x="1562" y="2411"/>
                      <a:pt x="1570" y="2409"/>
                    </a:cubicBezTo>
                    <a:cubicBezTo>
                      <a:pt x="1562" y="2416"/>
                      <a:pt x="1558" y="2427"/>
                      <a:pt x="1560" y="2438"/>
                    </a:cubicBezTo>
                    <a:cubicBezTo>
                      <a:pt x="1565" y="2457"/>
                      <a:pt x="1586" y="2472"/>
                      <a:pt x="1587" y="2497"/>
                    </a:cubicBezTo>
                    <a:cubicBezTo>
                      <a:pt x="1594" y="2476"/>
                      <a:pt x="1581" y="2455"/>
                      <a:pt x="1578" y="2441"/>
                    </a:cubicBezTo>
                    <a:cubicBezTo>
                      <a:pt x="1570" y="2414"/>
                      <a:pt x="1581" y="2407"/>
                      <a:pt x="1597" y="2395"/>
                    </a:cubicBezTo>
                    <a:cubicBezTo>
                      <a:pt x="1595" y="2398"/>
                      <a:pt x="1593" y="2400"/>
                      <a:pt x="1592" y="2404"/>
                    </a:cubicBezTo>
                    <a:cubicBezTo>
                      <a:pt x="1582" y="2423"/>
                      <a:pt x="1583" y="2446"/>
                      <a:pt x="1596" y="2462"/>
                    </a:cubicBezTo>
                    <a:cubicBezTo>
                      <a:pt x="1606" y="2476"/>
                      <a:pt x="1622" y="2482"/>
                      <a:pt x="1638" y="2479"/>
                    </a:cubicBezTo>
                    <a:cubicBezTo>
                      <a:pt x="1660" y="2475"/>
                      <a:pt x="1675" y="2458"/>
                      <a:pt x="1678" y="2437"/>
                    </a:cubicBezTo>
                    <a:cubicBezTo>
                      <a:pt x="1679" y="2427"/>
                      <a:pt x="1677" y="2418"/>
                      <a:pt x="1672" y="2411"/>
                    </a:cubicBezTo>
                    <a:cubicBezTo>
                      <a:pt x="1662" y="2397"/>
                      <a:pt x="1648" y="2395"/>
                      <a:pt x="1633" y="2401"/>
                    </a:cubicBezTo>
                    <a:cubicBezTo>
                      <a:pt x="1650" y="2403"/>
                      <a:pt x="1649" y="2416"/>
                      <a:pt x="1653" y="2422"/>
                    </a:cubicBezTo>
                    <a:cubicBezTo>
                      <a:pt x="1662" y="2434"/>
                      <a:pt x="1675" y="2419"/>
                      <a:pt x="1667" y="2407"/>
                    </a:cubicBezTo>
                    <a:cubicBezTo>
                      <a:pt x="1666" y="2406"/>
                      <a:pt x="1665" y="2405"/>
                      <a:pt x="1664" y="2403"/>
                    </a:cubicBezTo>
                    <a:cubicBezTo>
                      <a:pt x="1674" y="2411"/>
                      <a:pt x="1679" y="2424"/>
                      <a:pt x="1677" y="2437"/>
                    </a:cubicBezTo>
                    <a:cubicBezTo>
                      <a:pt x="1673" y="2457"/>
                      <a:pt x="1658" y="2472"/>
                      <a:pt x="1638" y="2476"/>
                    </a:cubicBezTo>
                    <a:cubicBezTo>
                      <a:pt x="1623" y="2478"/>
                      <a:pt x="1608" y="2472"/>
                      <a:pt x="1599" y="2460"/>
                    </a:cubicBezTo>
                    <a:cubicBezTo>
                      <a:pt x="1588" y="2445"/>
                      <a:pt x="1587" y="2424"/>
                      <a:pt x="1596" y="2407"/>
                    </a:cubicBezTo>
                    <a:cubicBezTo>
                      <a:pt x="1599" y="2400"/>
                      <a:pt x="1604" y="2395"/>
                      <a:pt x="1609" y="2390"/>
                    </a:cubicBezTo>
                    <a:cubicBezTo>
                      <a:pt x="1606" y="2393"/>
                      <a:pt x="1604" y="2397"/>
                      <a:pt x="1602" y="2402"/>
                    </a:cubicBezTo>
                    <a:cubicBezTo>
                      <a:pt x="1598" y="2413"/>
                      <a:pt x="1602" y="2429"/>
                      <a:pt x="1614" y="2434"/>
                    </a:cubicBezTo>
                    <a:cubicBezTo>
                      <a:pt x="1620" y="2436"/>
                      <a:pt x="1626" y="2434"/>
                      <a:pt x="1630" y="2430"/>
                    </a:cubicBezTo>
                    <a:cubicBezTo>
                      <a:pt x="1633" y="2427"/>
                      <a:pt x="1635" y="2422"/>
                      <a:pt x="1634" y="2418"/>
                    </a:cubicBezTo>
                    <a:cubicBezTo>
                      <a:pt x="1634" y="2414"/>
                      <a:pt x="1631" y="2409"/>
                      <a:pt x="1627" y="2407"/>
                    </a:cubicBezTo>
                    <a:cubicBezTo>
                      <a:pt x="1621" y="2404"/>
                      <a:pt x="1614" y="2406"/>
                      <a:pt x="1611" y="2411"/>
                    </a:cubicBezTo>
                    <a:cubicBezTo>
                      <a:pt x="1609" y="2414"/>
                      <a:pt x="1610" y="2418"/>
                      <a:pt x="1612" y="2421"/>
                    </a:cubicBezTo>
                    <a:cubicBezTo>
                      <a:pt x="1614" y="2423"/>
                      <a:pt x="1617" y="2423"/>
                      <a:pt x="1618" y="2421"/>
                    </a:cubicBezTo>
                    <a:cubicBezTo>
                      <a:pt x="1617" y="2421"/>
                      <a:pt x="1615" y="2420"/>
                      <a:pt x="1614" y="2419"/>
                    </a:cubicBezTo>
                    <a:cubicBezTo>
                      <a:pt x="1613" y="2416"/>
                      <a:pt x="1615" y="2413"/>
                      <a:pt x="1618" y="2412"/>
                    </a:cubicBezTo>
                    <a:cubicBezTo>
                      <a:pt x="1620" y="2412"/>
                      <a:pt x="1622" y="2413"/>
                      <a:pt x="1624" y="2415"/>
                    </a:cubicBezTo>
                    <a:cubicBezTo>
                      <a:pt x="1626" y="2417"/>
                      <a:pt x="1626" y="2421"/>
                      <a:pt x="1624" y="2424"/>
                    </a:cubicBezTo>
                    <a:cubicBezTo>
                      <a:pt x="1622" y="2427"/>
                      <a:pt x="1618" y="2428"/>
                      <a:pt x="1615" y="2426"/>
                    </a:cubicBezTo>
                    <a:cubicBezTo>
                      <a:pt x="1604" y="2423"/>
                      <a:pt x="1602" y="2407"/>
                      <a:pt x="1606" y="2398"/>
                    </a:cubicBezTo>
                    <a:cubicBezTo>
                      <a:pt x="1610" y="2387"/>
                      <a:pt x="1620" y="2378"/>
                      <a:pt x="1627" y="2370"/>
                    </a:cubicBezTo>
                    <a:cubicBezTo>
                      <a:pt x="1634" y="2360"/>
                      <a:pt x="1641" y="2348"/>
                      <a:pt x="1643" y="2331"/>
                    </a:cubicBezTo>
                    <a:cubicBezTo>
                      <a:pt x="1643" y="2334"/>
                      <a:pt x="1643" y="2338"/>
                      <a:pt x="1644" y="2341"/>
                    </a:cubicBezTo>
                    <a:cubicBezTo>
                      <a:pt x="1648" y="2363"/>
                      <a:pt x="1662" y="2379"/>
                      <a:pt x="1685" y="2383"/>
                    </a:cubicBezTo>
                    <a:cubicBezTo>
                      <a:pt x="1705" y="2386"/>
                      <a:pt x="1726" y="2378"/>
                      <a:pt x="1738" y="2361"/>
                    </a:cubicBezTo>
                    <a:cubicBezTo>
                      <a:pt x="1749" y="2345"/>
                      <a:pt x="1751" y="2323"/>
                      <a:pt x="1741" y="2306"/>
                    </a:cubicBezTo>
                    <a:cubicBezTo>
                      <a:pt x="1731" y="2290"/>
                      <a:pt x="1714" y="2283"/>
                      <a:pt x="1699" y="2287"/>
                    </a:cubicBezTo>
                    <a:cubicBezTo>
                      <a:pt x="1689" y="2289"/>
                      <a:pt x="1681" y="2295"/>
                      <a:pt x="1676" y="2303"/>
                    </a:cubicBezTo>
                    <a:cubicBezTo>
                      <a:pt x="1674" y="2308"/>
                      <a:pt x="1673" y="2314"/>
                      <a:pt x="1673" y="2320"/>
                    </a:cubicBezTo>
                    <a:cubicBezTo>
                      <a:pt x="1675" y="2331"/>
                      <a:pt x="1682" y="2338"/>
                      <a:pt x="1692" y="2338"/>
                    </a:cubicBezTo>
                    <a:cubicBezTo>
                      <a:pt x="1703" y="2339"/>
                      <a:pt x="1713" y="2331"/>
                      <a:pt x="1714" y="2320"/>
                    </a:cubicBezTo>
                    <a:cubicBezTo>
                      <a:pt x="1714" y="2309"/>
                      <a:pt x="1706" y="2299"/>
                      <a:pt x="1695" y="2298"/>
                    </a:cubicBezTo>
                    <a:cubicBezTo>
                      <a:pt x="1685" y="2298"/>
                      <a:pt x="1677" y="2304"/>
                      <a:pt x="1674" y="2312"/>
                    </a:cubicBezTo>
                    <a:cubicBezTo>
                      <a:pt x="1676" y="2300"/>
                      <a:pt x="1687" y="2290"/>
                      <a:pt x="1700" y="2288"/>
                    </a:cubicBezTo>
                    <a:cubicBezTo>
                      <a:pt x="1715" y="2285"/>
                      <a:pt x="1730" y="2292"/>
                      <a:pt x="1739" y="2307"/>
                    </a:cubicBezTo>
                    <a:cubicBezTo>
                      <a:pt x="1748" y="2323"/>
                      <a:pt x="1745" y="2343"/>
                      <a:pt x="1735" y="2358"/>
                    </a:cubicBezTo>
                    <a:cubicBezTo>
                      <a:pt x="1724" y="2375"/>
                      <a:pt x="1705" y="2382"/>
                      <a:pt x="1685" y="2379"/>
                    </a:cubicBezTo>
                    <a:cubicBezTo>
                      <a:pt x="1666" y="2374"/>
                      <a:pt x="1653" y="2361"/>
                      <a:pt x="1650" y="2341"/>
                    </a:cubicBezTo>
                    <a:cubicBezTo>
                      <a:pt x="1647" y="2327"/>
                      <a:pt x="1649" y="2313"/>
                      <a:pt x="1644" y="2298"/>
                    </a:cubicBezTo>
                    <a:cubicBezTo>
                      <a:pt x="1638" y="2277"/>
                      <a:pt x="1623" y="2262"/>
                      <a:pt x="1601" y="2255"/>
                    </a:cubicBezTo>
                    <a:cubicBezTo>
                      <a:pt x="1569" y="2246"/>
                      <a:pt x="1538" y="2255"/>
                      <a:pt x="1517" y="2279"/>
                    </a:cubicBezTo>
                    <a:cubicBezTo>
                      <a:pt x="1507" y="2291"/>
                      <a:pt x="1501" y="2302"/>
                      <a:pt x="1500" y="2315"/>
                    </a:cubicBezTo>
                    <a:cubicBezTo>
                      <a:pt x="1500" y="2302"/>
                      <a:pt x="1504" y="2289"/>
                      <a:pt x="1511" y="2278"/>
                    </a:cubicBezTo>
                    <a:cubicBezTo>
                      <a:pt x="1520" y="2262"/>
                      <a:pt x="1537" y="2248"/>
                      <a:pt x="1552" y="2240"/>
                    </a:cubicBezTo>
                    <a:cubicBezTo>
                      <a:pt x="1559" y="2236"/>
                      <a:pt x="1564" y="2232"/>
                      <a:pt x="1569" y="2227"/>
                    </a:cubicBezTo>
                    <a:cubicBezTo>
                      <a:pt x="1571" y="2225"/>
                      <a:pt x="1572" y="2224"/>
                      <a:pt x="1573" y="2223"/>
                    </a:cubicBezTo>
                    <a:cubicBezTo>
                      <a:pt x="1575" y="2220"/>
                      <a:pt x="1577" y="2217"/>
                      <a:pt x="1579" y="2215"/>
                    </a:cubicBezTo>
                    <a:cubicBezTo>
                      <a:pt x="1580" y="2213"/>
                      <a:pt x="1584" y="2204"/>
                      <a:pt x="1583" y="2203"/>
                    </a:cubicBezTo>
                    <a:cubicBezTo>
                      <a:pt x="1582" y="2203"/>
                      <a:pt x="1579" y="2208"/>
                      <a:pt x="1578" y="2209"/>
                    </a:cubicBezTo>
                    <a:cubicBezTo>
                      <a:pt x="1576" y="2213"/>
                      <a:pt x="1573" y="2217"/>
                      <a:pt x="1570" y="2220"/>
                    </a:cubicBezTo>
                    <a:cubicBezTo>
                      <a:pt x="1569" y="2222"/>
                      <a:pt x="1568" y="2223"/>
                      <a:pt x="1567" y="2224"/>
                    </a:cubicBezTo>
                    <a:cubicBezTo>
                      <a:pt x="1562" y="2229"/>
                      <a:pt x="1557" y="2233"/>
                      <a:pt x="1551" y="2237"/>
                    </a:cubicBezTo>
                    <a:cubicBezTo>
                      <a:pt x="1551" y="2237"/>
                      <a:pt x="1550" y="2238"/>
                      <a:pt x="1549" y="2238"/>
                    </a:cubicBezTo>
                    <a:cubicBezTo>
                      <a:pt x="1550" y="2237"/>
                      <a:pt x="1552" y="2235"/>
                      <a:pt x="1553" y="2233"/>
                    </a:cubicBezTo>
                    <a:cubicBezTo>
                      <a:pt x="1557" y="2229"/>
                      <a:pt x="1560" y="2224"/>
                      <a:pt x="1563" y="2218"/>
                    </a:cubicBezTo>
                    <a:cubicBezTo>
                      <a:pt x="1568" y="2202"/>
                      <a:pt x="1558" y="2190"/>
                      <a:pt x="1544" y="2184"/>
                    </a:cubicBezTo>
                    <a:cubicBezTo>
                      <a:pt x="1532" y="2180"/>
                      <a:pt x="1519" y="2180"/>
                      <a:pt x="1508" y="2188"/>
                    </a:cubicBezTo>
                    <a:cubicBezTo>
                      <a:pt x="1500" y="2195"/>
                      <a:pt x="1497" y="2205"/>
                      <a:pt x="1501" y="2215"/>
                    </a:cubicBezTo>
                    <a:cubicBezTo>
                      <a:pt x="1505" y="2222"/>
                      <a:pt x="1512" y="2229"/>
                      <a:pt x="1521" y="2228"/>
                    </a:cubicBezTo>
                    <a:cubicBezTo>
                      <a:pt x="1526" y="2228"/>
                      <a:pt x="1530" y="2225"/>
                      <a:pt x="1532" y="2220"/>
                    </a:cubicBezTo>
                    <a:cubicBezTo>
                      <a:pt x="1533" y="2218"/>
                      <a:pt x="1534" y="2215"/>
                      <a:pt x="1533" y="2212"/>
                    </a:cubicBezTo>
                    <a:cubicBezTo>
                      <a:pt x="1531" y="2209"/>
                      <a:pt x="1528" y="2207"/>
                      <a:pt x="1525" y="2206"/>
                    </a:cubicBezTo>
                    <a:cubicBezTo>
                      <a:pt x="1521" y="2205"/>
                      <a:pt x="1517" y="2206"/>
                      <a:pt x="1515" y="2209"/>
                    </a:cubicBezTo>
                    <a:cubicBezTo>
                      <a:pt x="1513" y="2212"/>
                      <a:pt x="1513" y="2216"/>
                      <a:pt x="1516" y="2219"/>
                    </a:cubicBezTo>
                    <a:cubicBezTo>
                      <a:pt x="1519" y="2223"/>
                      <a:pt x="1524" y="2223"/>
                      <a:pt x="1527" y="2220"/>
                    </a:cubicBezTo>
                    <a:cubicBezTo>
                      <a:pt x="1531" y="2217"/>
                      <a:pt x="1531" y="2212"/>
                      <a:pt x="1528" y="2208"/>
                    </a:cubicBezTo>
                    <a:cubicBezTo>
                      <a:pt x="1527" y="2207"/>
                      <a:pt x="1526" y="2206"/>
                      <a:pt x="1524" y="2206"/>
                    </a:cubicBezTo>
                    <a:cubicBezTo>
                      <a:pt x="1525" y="2206"/>
                      <a:pt x="1525" y="2206"/>
                      <a:pt x="1525" y="2206"/>
                    </a:cubicBezTo>
                    <a:cubicBezTo>
                      <a:pt x="1528" y="2207"/>
                      <a:pt x="1531" y="2209"/>
                      <a:pt x="1532" y="2212"/>
                    </a:cubicBezTo>
                    <a:cubicBezTo>
                      <a:pt x="1533" y="2215"/>
                      <a:pt x="1533" y="2217"/>
                      <a:pt x="1532" y="2220"/>
                    </a:cubicBezTo>
                    <a:cubicBezTo>
                      <a:pt x="1530" y="2224"/>
                      <a:pt x="1526" y="2227"/>
                      <a:pt x="1521" y="2228"/>
                    </a:cubicBezTo>
                    <a:cubicBezTo>
                      <a:pt x="1513" y="2228"/>
                      <a:pt x="1506" y="2221"/>
                      <a:pt x="1503" y="2214"/>
                    </a:cubicBezTo>
                    <a:cubicBezTo>
                      <a:pt x="1499" y="2205"/>
                      <a:pt x="1501" y="2196"/>
                      <a:pt x="1510" y="2189"/>
                    </a:cubicBezTo>
                    <a:cubicBezTo>
                      <a:pt x="1519" y="2182"/>
                      <a:pt x="1533" y="2182"/>
                      <a:pt x="1544" y="2187"/>
                    </a:cubicBezTo>
                    <a:cubicBezTo>
                      <a:pt x="1556" y="2192"/>
                      <a:pt x="1564" y="2203"/>
                      <a:pt x="1559" y="2217"/>
                    </a:cubicBezTo>
                    <a:cubicBezTo>
                      <a:pt x="1557" y="2223"/>
                      <a:pt x="1555" y="2227"/>
                      <a:pt x="1551" y="2231"/>
                    </a:cubicBezTo>
                    <a:cubicBezTo>
                      <a:pt x="1548" y="2234"/>
                      <a:pt x="1546" y="2236"/>
                      <a:pt x="1543" y="2238"/>
                    </a:cubicBezTo>
                    <a:cubicBezTo>
                      <a:pt x="1536" y="2244"/>
                      <a:pt x="1528" y="2250"/>
                      <a:pt x="1521" y="2258"/>
                    </a:cubicBezTo>
                    <a:cubicBezTo>
                      <a:pt x="1516" y="2262"/>
                      <a:pt x="1513" y="2267"/>
                      <a:pt x="1509" y="2272"/>
                    </a:cubicBezTo>
                    <a:cubicBezTo>
                      <a:pt x="1510" y="2269"/>
                      <a:pt x="1509" y="2266"/>
                      <a:pt x="1509" y="2263"/>
                    </a:cubicBezTo>
                    <a:cubicBezTo>
                      <a:pt x="1507" y="2254"/>
                      <a:pt x="1503" y="2246"/>
                      <a:pt x="1498" y="2241"/>
                    </a:cubicBezTo>
                    <a:close/>
                    <a:moveTo>
                      <a:pt x="1600" y="2163"/>
                    </a:moveTo>
                    <a:cubicBezTo>
                      <a:pt x="1601" y="2167"/>
                      <a:pt x="1599" y="2171"/>
                      <a:pt x="1595" y="2172"/>
                    </a:cubicBezTo>
                    <a:cubicBezTo>
                      <a:pt x="1589" y="2173"/>
                      <a:pt x="1586" y="2165"/>
                      <a:pt x="1589" y="2161"/>
                    </a:cubicBezTo>
                    <a:cubicBezTo>
                      <a:pt x="1592" y="2157"/>
                      <a:pt x="1595" y="2157"/>
                      <a:pt x="1597" y="2152"/>
                    </a:cubicBezTo>
                    <a:cubicBezTo>
                      <a:pt x="1597" y="2158"/>
                      <a:pt x="1599" y="2159"/>
                      <a:pt x="1600" y="2163"/>
                    </a:cubicBezTo>
                    <a:close/>
                    <a:moveTo>
                      <a:pt x="1559" y="2238"/>
                    </a:moveTo>
                    <a:cubicBezTo>
                      <a:pt x="1570" y="2231"/>
                      <a:pt x="1586" y="2234"/>
                      <a:pt x="1593" y="2241"/>
                    </a:cubicBezTo>
                    <a:cubicBezTo>
                      <a:pt x="1600" y="2247"/>
                      <a:pt x="1605" y="2253"/>
                      <a:pt x="1612" y="2254"/>
                    </a:cubicBezTo>
                    <a:cubicBezTo>
                      <a:pt x="1619" y="2255"/>
                      <a:pt x="1628" y="2252"/>
                      <a:pt x="1628" y="2246"/>
                    </a:cubicBezTo>
                    <a:cubicBezTo>
                      <a:pt x="1624" y="2250"/>
                      <a:pt x="1618" y="2248"/>
                      <a:pt x="1613" y="2245"/>
                    </a:cubicBezTo>
                    <a:cubicBezTo>
                      <a:pt x="1609" y="2243"/>
                      <a:pt x="1605" y="2241"/>
                      <a:pt x="1600" y="2242"/>
                    </a:cubicBezTo>
                    <a:cubicBezTo>
                      <a:pt x="1599" y="2232"/>
                      <a:pt x="1590" y="2229"/>
                      <a:pt x="1583" y="2229"/>
                    </a:cubicBezTo>
                    <a:cubicBezTo>
                      <a:pt x="1575" y="2229"/>
                      <a:pt x="1565" y="2232"/>
                      <a:pt x="1559" y="2238"/>
                    </a:cubicBezTo>
                    <a:close/>
                    <a:moveTo>
                      <a:pt x="1540" y="2124"/>
                    </a:moveTo>
                    <a:cubicBezTo>
                      <a:pt x="1528" y="2107"/>
                      <a:pt x="1538" y="2090"/>
                      <a:pt x="1540" y="2082"/>
                    </a:cubicBezTo>
                    <a:cubicBezTo>
                      <a:pt x="1542" y="2070"/>
                      <a:pt x="1530" y="2068"/>
                      <a:pt x="1526" y="2080"/>
                    </a:cubicBezTo>
                    <a:cubicBezTo>
                      <a:pt x="1522" y="2091"/>
                      <a:pt x="1525" y="2111"/>
                      <a:pt x="1540" y="2124"/>
                    </a:cubicBezTo>
                    <a:close/>
                    <a:moveTo>
                      <a:pt x="1596" y="2191"/>
                    </a:moveTo>
                    <a:cubicBezTo>
                      <a:pt x="1590" y="2192"/>
                      <a:pt x="1583" y="2188"/>
                      <a:pt x="1580" y="2185"/>
                    </a:cubicBezTo>
                    <a:cubicBezTo>
                      <a:pt x="1574" y="2187"/>
                      <a:pt x="1575" y="2200"/>
                      <a:pt x="1585" y="2202"/>
                    </a:cubicBezTo>
                    <a:cubicBezTo>
                      <a:pt x="1591" y="2203"/>
                      <a:pt x="1597" y="2197"/>
                      <a:pt x="1596" y="2191"/>
                    </a:cubicBezTo>
                    <a:close/>
                    <a:moveTo>
                      <a:pt x="1567" y="2230"/>
                    </a:moveTo>
                    <a:cubicBezTo>
                      <a:pt x="1590" y="2219"/>
                      <a:pt x="1611" y="2233"/>
                      <a:pt x="1619" y="2235"/>
                    </a:cubicBezTo>
                    <a:cubicBezTo>
                      <a:pt x="1635" y="2238"/>
                      <a:pt x="1638" y="2221"/>
                      <a:pt x="1621" y="2216"/>
                    </a:cubicBezTo>
                    <a:cubicBezTo>
                      <a:pt x="1611" y="2213"/>
                      <a:pt x="1588" y="2213"/>
                      <a:pt x="1567" y="2230"/>
                    </a:cubicBezTo>
                    <a:close/>
                    <a:moveTo>
                      <a:pt x="1527" y="2174"/>
                    </a:moveTo>
                    <a:cubicBezTo>
                      <a:pt x="1518" y="2180"/>
                      <a:pt x="1507" y="2185"/>
                      <a:pt x="1497" y="2184"/>
                    </a:cubicBezTo>
                    <a:cubicBezTo>
                      <a:pt x="1487" y="2183"/>
                      <a:pt x="1477" y="2177"/>
                      <a:pt x="1474" y="2168"/>
                    </a:cubicBezTo>
                    <a:cubicBezTo>
                      <a:pt x="1472" y="2162"/>
                      <a:pt x="1472" y="2156"/>
                      <a:pt x="1473" y="2150"/>
                    </a:cubicBezTo>
                    <a:cubicBezTo>
                      <a:pt x="1476" y="2143"/>
                      <a:pt x="1478" y="2139"/>
                      <a:pt x="1483" y="2134"/>
                    </a:cubicBezTo>
                    <a:cubicBezTo>
                      <a:pt x="1488" y="2130"/>
                      <a:pt x="1492" y="2127"/>
                      <a:pt x="1498" y="2125"/>
                    </a:cubicBezTo>
                    <a:cubicBezTo>
                      <a:pt x="1501" y="2124"/>
                      <a:pt x="1503" y="2123"/>
                      <a:pt x="1506" y="2122"/>
                    </a:cubicBezTo>
                    <a:cubicBezTo>
                      <a:pt x="1514" y="2121"/>
                      <a:pt x="1520" y="2121"/>
                      <a:pt x="1528" y="2122"/>
                    </a:cubicBezTo>
                    <a:cubicBezTo>
                      <a:pt x="1538" y="2125"/>
                      <a:pt x="1546" y="2128"/>
                      <a:pt x="1555" y="2136"/>
                    </a:cubicBezTo>
                    <a:cubicBezTo>
                      <a:pt x="1555" y="2136"/>
                      <a:pt x="1556" y="2137"/>
                      <a:pt x="1556" y="2137"/>
                    </a:cubicBezTo>
                    <a:cubicBezTo>
                      <a:pt x="1554" y="2130"/>
                      <a:pt x="1555" y="2121"/>
                      <a:pt x="1557" y="2114"/>
                    </a:cubicBezTo>
                    <a:cubicBezTo>
                      <a:pt x="1560" y="2105"/>
                      <a:pt x="1566" y="2097"/>
                      <a:pt x="1574" y="2093"/>
                    </a:cubicBezTo>
                    <a:cubicBezTo>
                      <a:pt x="1578" y="2092"/>
                      <a:pt x="1582" y="2091"/>
                      <a:pt x="1587" y="2091"/>
                    </a:cubicBezTo>
                    <a:cubicBezTo>
                      <a:pt x="1582" y="2092"/>
                      <a:pt x="1578" y="2093"/>
                      <a:pt x="1575" y="2095"/>
                    </a:cubicBezTo>
                    <a:cubicBezTo>
                      <a:pt x="1567" y="2099"/>
                      <a:pt x="1562" y="2106"/>
                      <a:pt x="1560" y="2115"/>
                    </a:cubicBezTo>
                    <a:cubicBezTo>
                      <a:pt x="1558" y="2121"/>
                      <a:pt x="1558" y="2127"/>
                      <a:pt x="1559" y="2133"/>
                    </a:cubicBezTo>
                    <a:cubicBezTo>
                      <a:pt x="1561" y="2143"/>
                      <a:pt x="1566" y="2151"/>
                      <a:pt x="1569" y="2161"/>
                    </a:cubicBezTo>
                    <a:cubicBezTo>
                      <a:pt x="1569" y="2162"/>
                      <a:pt x="1569" y="2162"/>
                      <a:pt x="1569" y="2162"/>
                    </a:cubicBezTo>
                    <a:cubicBezTo>
                      <a:pt x="1571" y="2168"/>
                      <a:pt x="1571" y="2174"/>
                      <a:pt x="1571" y="2180"/>
                    </a:cubicBezTo>
                    <a:cubicBezTo>
                      <a:pt x="1571" y="2181"/>
                      <a:pt x="1571" y="2196"/>
                      <a:pt x="1569" y="2196"/>
                    </a:cubicBezTo>
                    <a:cubicBezTo>
                      <a:pt x="1568" y="2195"/>
                      <a:pt x="1568" y="2186"/>
                      <a:pt x="1568" y="2185"/>
                    </a:cubicBezTo>
                    <a:cubicBezTo>
                      <a:pt x="1568" y="2177"/>
                      <a:pt x="1567" y="2171"/>
                      <a:pt x="1566" y="2163"/>
                    </a:cubicBezTo>
                    <a:cubicBezTo>
                      <a:pt x="1565" y="2162"/>
                      <a:pt x="1565" y="2162"/>
                      <a:pt x="1565" y="2162"/>
                    </a:cubicBezTo>
                    <a:cubicBezTo>
                      <a:pt x="1563" y="2152"/>
                      <a:pt x="1559" y="2145"/>
                      <a:pt x="1552" y="2138"/>
                    </a:cubicBezTo>
                    <a:cubicBezTo>
                      <a:pt x="1544" y="2130"/>
                      <a:pt x="1532" y="2124"/>
                      <a:pt x="1520" y="2126"/>
                    </a:cubicBezTo>
                    <a:cubicBezTo>
                      <a:pt x="1513" y="2127"/>
                      <a:pt x="1504" y="2133"/>
                      <a:pt x="1506" y="2140"/>
                    </a:cubicBezTo>
                    <a:cubicBezTo>
                      <a:pt x="1506" y="2143"/>
                      <a:pt x="1508" y="2145"/>
                      <a:pt x="1511" y="2146"/>
                    </a:cubicBezTo>
                    <a:cubicBezTo>
                      <a:pt x="1513" y="2146"/>
                      <a:pt x="1515" y="2145"/>
                      <a:pt x="1516" y="2142"/>
                    </a:cubicBezTo>
                    <a:cubicBezTo>
                      <a:pt x="1516" y="2141"/>
                      <a:pt x="1516" y="2139"/>
                      <a:pt x="1515" y="2138"/>
                    </a:cubicBezTo>
                    <a:cubicBezTo>
                      <a:pt x="1514" y="2136"/>
                      <a:pt x="1511" y="2136"/>
                      <a:pt x="1510" y="2138"/>
                    </a:cubicBezTo>
                    <a:cubicBezTo>
                      <a:pt x="1510" y="2139"/>
                      <a:pt x="1509" y="2140"/>
                      <a:pt x="1510" y="2141"/>
                    </a:cubicBezTo>
                    <a:cubicBezTo>
                      <a:pt x="1508" y="2141"/>
                      <a:pt x="1508" y="2139"/>
                      <a:pt x="1508" y="2137"/>
                    </a:cubicBezTo>
                    <a:cubicBezTo>
                      <a:pt x="1509" y="2135"/>
                      <a:pt x="1511" y="2133"/>
                      <a:pt x="1514" y="2133"/>
                    </a:cubicBezTo>
                    <a:cubicBezTo>
                      <a:pt x="1518" y="2134"/>
                      <a:pt x="1521" y="2137"/>
                      <a:pt x="1521" y="2142"/>
                    </a:cubicBezTo>
                    <a:cubicBezTo>
                      <a:pt x="1521" y="2145"/>
                      <a:pt x="1520" y="2148"/>
                      <a:pt x="1517" y="2150"/>
                    </a:cubicBezTo>
                    <a:cubicBezTo>
                      <a:pt x="1515" y="2152"/>
                      <a:pt x="1512" y="2152"/>
                      <a:pt x="1509" y="2151"/>
                    </a:cubicBezTo>
                    <a:cubicBezTo>
                      <a:pt x="1505" y="2150"/>
                      <a:pt x="1502" y="2147"/>
                      <a:pt x="1501" y="2143"/>
                    </a:cubicBezTo>
                    <a:cubicBezTo>
                      <a:pt x="1500" y="2133"/>
                      <a:pt x="1508" y="2126"/>
                      <a:pt x="1517" y="2125"/>
                    </a:cubicBezTo>
                    <a:cubicBezTo>
                      <a:pt x="1519" y="2124"/>
                      <a:pt x="1522" y="2124"/>
                      <a:pt x="1525" y="2124"/>
                    </a:cubicBezTo>
                    <a:cubicBezTo>
                      <a:pt x="1516" y="2123"/>
                      <a:pt x="1508" y="2123"/>
                      <a:pt x="1499" y="2126"/>
                    </a:cubicBezTo>
                    <a:cubicBezTo>
                      <a:pt x="1493" y="2129"/>
                      <a:pt x="1489" y="2131"/>
                      <a:pt x="1484" y="2135"/>
                    </a:cubicBezTo>
                    <a:cubicBezTo>
                      <a:pt x="1479" y="2140"/>
                      <a:pt x="1477" y="2144"/>
                      <a:pt x="1474" y="2150"/>
                    </a:cubicBezTo>
                    <a:cubicBezTo>
                      <a:pt x="1473" y="2154"/>
                      <a:pt x="1473" y="2157"/>
                      <a:pt x="1473" y="2160"/>
                    </a:cubicBezTo>
                    <a:cubicBezTo>
                      <a:pt x="1473" y="2160"/>
                      <a:pt x="1473" y="2160"/>
                      <a:pt x="1473" y="2160"/>
                    </a:cubicBezTo>
                    <a:cubicBezTo>
                      <a:pt x="1475" y="2151"/>
                      <a:pt x="1484" y="2145"/>
                      <a:pt x="1494" y="2153"/>
                    </a:cubicBezTo>
                    <a:cubicBezTo>
                      <a:pt x="1501" y="2159"/>
                      <a:pt x="1504" y="2177"/>
                      <a:pt x="1527" y="2174"/>
                    </a:cubicBezTo>
                    <a:close/>
                    <a:moveTo>
                      <a:pt x="1575" y="2096"/>
                    </a:moveTo>
                    <a:cubicBezTo>
                      <a:pt x="1579" y="2106"/>
                      <a:pt x="1593" y="2099"/>
                      <a:pt x="1598" y="2098"/>
                    </a:cubicBezTo>
                    <a:cubicBezTo>
                      <a:pt x="1602" y="2097"/>
                      <a:pt x="1605" y="2097"/>
                      <a:pt x="1608" y="2099"/>
                    </a:cubicBezTo>
                    <a:cubicBezTo>
                      <a:pt x="1606" y="2095"/>
                      <a:pt x="1598" y="2087"/>
                      <a:pt x="1593" y="2085"/>
                    </a:cubicBezTo>
                    <a:cubicBezTo>
                      <a:pt x="1586" y="2082"/>
                      <a:pt x="1578" y="2083"/>
                      <a:pt x="1574" y="2092"/>
                    </a:cubicBezTo>
                    <a:cubicBezTo>
                      <a:pt x="1578" y="2090"/>
                      <a:pt x="1585" y="2089"/>
                      <a:pt x="1588" y="2092"/>
                    </a:cubicBezTo>
                    <a:cubicBezTo>
                      <a:pt x="1586" y="2091"/>
                      <a:pt x="1579" y="2093"/>
                      <a:pt x="1575" y="2096"/>
                    </a:cubicBezTo>
                    <a:close/>
                    <a:moveTo>
                      <a:pt x="1568" y="2203"/>
                    </a:moveTo>
                    <a:cubicBezTo>
                      <a:pt x="1559" y="2179"/>
                      <a:pt x="1538" y="2173"/>
                      <a:pt x="1530" y="2163"/>
                    </a:cubicBezTo>
                    <a:cubicBezTo>
                      <a:pt x="1521" y="2153"/>
                      <a:pt x="1533" y="2142"/>
                      <a:pt x="1545" y="2151"/>
                    </a:cubicBezTo>
                    <a:cubicBezTo>
                      <a:pt x="1558" y="2161"/>
                      <a:pt x="1566" y="2183"/>
                      <a:pt x="1568" y="2203"/>
                    </a:cubicBezTo>
                    <a:close/>
                    <a:moveTo>
                      <a:pt x="1535" y="2121"/>
                    </a:moveTo>
                    <a:cubicBezTo>
                      <a:pt x="1517" y="2111"/>
                      <a:pt x="1478" y="2117"/>
                      <a:pt x="1477" y="2138"/>
                    </a:cubicBezTo>
                    <a:cubicBezTo>
                      <a:pt x="1473" y="2139"/>
                      <a:pt x="1469" y="2133"/>
                      <a:pt x="1470" y="2127"/>
                    </a:cubicBezTo>
                    <a:cubicBezTo>
                      <a:pt x="1472" y="2120"/>
                      <a:pt x="1479" y="2114"/>
                      <a:pt x="1488" y="2115"/>
                    </a:cubicBezTo>
                    <a:cubicBezTo>
                      <a:pt x="1488" y="2109"/>
                      <a:pt x="1501" y="2106"/>
                      <a:pt x="1516" y="2110"/>
                    </a:cubicBezTo>
                    <a:cubicBezTo>
                      <a:pt x="1509" y="2104"/>
                      <a:pt x="1504" y="2096"/>
                      <a:pt x="1501" y="2088"/>
                    </a:cubicBezTo>
                    <a:cubicBezTo>
                      <a:pt x="1498" y="2078"/>
                      <a:pt x="1497" y="2067"/>
                      <a:pt x="1499" y="2058"/>
                    </a:cubicBezTo>
                    <a:cubicBezTo>
                      <a:pt x="1502" y="2048"/>
                      <a:pt x="1509" y="2039"/>
                      <a:pt x="1520" y="2037"/>
                    </a:cubicBezTo>
                    <a:cubicBezTo>
                      <a:pt x="1527" y="2035"/>
                      <a:pt x="1535" y="2036"/>
                      <a:pt x="1540" y="2042"/>
                    </a:cubicBezTo>
                    <a:cubicBezTo>
                      <a:pt x="1544" y="2047"/>
                      <a:pt x="1544" y="2055"/>
                      <a:pt x="1541" y="2060"/>
                    </a:cubicBezTo>
                    <a:cubicBezTo>
                      <a:pt x="1538" y="2065"/>
                      <a:pt x="1532" y="2069"/>
                      <a:pt x="1526" y="2072"/>
                    </a:cubicBezTo>
                    <a:cubicBezTo>
                      <a:pt x="1535" y="2061"/>
                      <a:pt x="1527" y="2054"/>
                      <a:pt x="1526" y="2048"/>
                    </a:cubicBezTo>
                    <a:cubicBezTo>
                      <a:pt x="1525" y="2041"/>
                      <a:pt x="1531" y="2038"/>
                      <a:pt x="1536" y="2041"/>
                    </a:cubicBezTo>
                    <a:cubicBezTo>
                      <a:pt x="1536" y="2041"/>
                      <a:pt x="1536" y="2041"/>
                      <a:pt x="1536" y="2041"/>
                    </a:cubicBezTo>
                    <a:cubicBezTo>
                      <a:pt x="1531" y="2037"/>
                      <a:pt x="1526" y="2037"/>
                      <a:pt x="1520" y="2038"/>
                    </a:cubicBezTo>
                    <a:cubicBezTo>
                      <a:pt x="1512" y="2041"/>
                      <a:pt x="1505" y="2046"/>
                      <a:pt x="1502" y="2055"/>
                    </a:cubicBezTo>
                    <a:cubicBezTo>
                      <a:pt x="1503" y="2053"/>
                      <a:pt x="1504" y="2051"/>
                      <a:pt x="1506" y="2050"/>
                    </a:cubicBezTo>
                    <a:cubicBezTo>
                      <a:pt x="1510" y="2047"/>
                      <a:pt x="1515" y="2046"/>
                      <a:pt x="1519" y="2049"/>
                    </a:cubicBezTo>
                    <a:cubicBezTo>
                      <a:pt x="1521" y="2051"/>
                      <a:pt x="1521" y="2053"/>
                      <a:pt x="1521" y="2056"/>
                    </a:cubicBezTo>
                    <a:cubicBezTo>
                      <a:pt x="1520" y="2057"/>
                      <a:pt x="1519" y="2059"/>
                      <a:pt x="1517" y="2059"/>
                    </a:cubicBezTo>
                    <a:cubicBezTo>
                      <a:pt x="1515" y="2060"/>
                      <a:pt x="1513" y="2060"/>
                      <a:pt x="1512" y="2059"/>
                    </a:cubicBezTo>
                    <a:cubicBezTo>
                      <a:pt x="1510" y="2058"/>
                      <a:pt x="1509" y="2055"/>
                      <a:pt x="1510" y="2053"/>
                    </a:cubicBezTo>
                    <a:cubicBezTo>
                      <a:pt x="1511" y="2051"/>
                      <a:pt x="1512" y="2051"/>
                      <a:pt x="1514" y="2051"/>
                    </a:cubicBezTo>
                    <a:cubicBezTo>
                      <a:pt x="1515" y="2051"/>
                      <a:pt x="1515" y="2052"/>
                      <a:pt x="1515" y="2053"/>
                    </a:cubicBezTo>
                    <a:cubicBezTo>
                      <a:pt x="1515" y="2053"/>
                      <a:pt x="1514" y="2052"/>
                      <a:pt x="1513" y="2052"/>
                    </a:cubicBezTo>
                    <a:cubicBezTo>
                      <a:pt x="1512" y="2052"/>
                      <a:pt x="1511" y="2054"/>
                      <a:pt x="1512" y="2055"/>
                    </a:cubicBezTo>
                    <a:cubicBezTo>
                      <a:pt x="1512" y="2056"/>
                      <a:pt x="1513" y="2056"/>
                      <a:pt x="1514" y="2056"/>
                    </a:cubicBezTo>
                    <a:cubicBezTo>
                      <a:pt x="1515" y="2057"/>
                      <a:pt x="1517" y="2056"/>
                      <a:pt x="1517" y="2055"/>
                    </a:cubicBezTo>
                    <a:cubicBezTo>
                      <a:pt x="1518" y="2053"/>
                      <a:pt x="1517" y="2052"/>
                      <a:pt x="1516" y="2051"/>
                    </a:cubicBezTo>
                    <a:cubicBezTo>
                      <a:pt x="1513" y="2048"/>
                      <a:pt x="1507" y="2050"/>
                      <a:pt x="1504" y="2053"/>
                    </a:cubicBezTo>
                    <a:cubicBezTo>
                      <a:pt x="1500" y="2058"/>
                      <a:pt x="1499" y="2067"/>
                      <a:pt x="1500" y="2073"/>
                    </a:cubicBezTo>
                    <a:cubicBezTo>
                      <a:pt x="1501" y="2090"/>
                      <a:pt x="1510" y="2104"/>
                      <a:pt x="1522" y="2112"/>
                    </a:cubicBezTo>
                    <a:cubicBezTo>
                      <a:pt x="1526" y="2114"/>
                      <a:pt x="1531" y="2117"/>
                      <a:pt x="1535" y="2121"/>
                    </a:cubicBezTo>
                    <a:close/>
                    <a:moveTo>
                      <a:pt x="1553" y="2129"/>
                    </a:moveTo>
                    <a:cubicBezTo>
                      <a:pt x="1544" y="2124"/>
                      <a:pt x="1549" y="2108"/>
                      <a:pt x="1556" y="2100"/>
                    </a:cubicBezTo>
                    <a:cubicBezTo>
                      <a:pt x="1563" y="2091"/>
                      <a:pt x="1574" y="2082"/>
                      <a:pt x="1573" y="2069"/>
                    </a:cubicBezTo>
                    <a:cubicBezTo>
                      <a:pt x="1572" y="2062"/>
                      <a:pt x="1568" y="2055"/>
                      <a:pt x="1561" y="2053"/>
                    </a:cubicBezTo>
                    <a:cubicBezTo>
                      <a:pt x="1557" y="2052"/>
                      <a:pt x="1553" y="2053"/>
                      <a:pt x="1550" y="2057"/>
                    </a:cubicBezTo>
                    <a:cubicBezTo>
                      <a:pt x="1554" y="2055"/>
                      <a:pt x="1559" y="2057"/>
                      <a:pt x="1562" y="2061"/>
                    </a:cubicBezTo>
                    <a:cubicBezTo>
                      <a:pt x="1564" y="2065"/>
                      <a:pt x="1562" y="2071"/>
                      <a:pt x="1558" y="2074"/>
                    </a:cubicBezTo>
                    <a:cubicBezTo>
                      <a:pt x="1551" y="2082"/>
                      <a:pt x="1542" y="2087"/>
                      <a:pt x="1538" y="2097"/>
                    </a:cubicBezTo>
                    <a:cubicBezTo>
                      <a:pt x="1533" y="2108"/>
                      <a:pt x="1538" y="2124"/>
                      <a:pt x="1553" y="2129"/>
                    </a:cubicBezTo>
                    <a:close/>
                    <a:moveTo>
                      <a:pt x="1597" y="2147"/>
                    </a:moveTo>
                    <a:cubicBezTo>
                      <a:pt x="1602" y="2137"/>
                      <a:pt x="1600" y="2120"/>
                      <a:pt x="1592" y="2112"/>
                    </a:cubicBezTo>
                    <a:cubicBezTo>
                      <a:pt x="1585" y="2103"/>
                      <a:pt x="1575" y="2107"/>
                      <a:pt x="1581" y="2119"/>
                    </a:cubicBezTo>
                    <a:cubicBezTo>
                      <a:pt x="1586" y="2127"/>
                      <a:pt x="1598" y="2137"/>
                      <a:pt x="1597" y="2147"/>
                    </a:cubicBezTo>
                    <a:close/>
                    <a:moveTo>
                      <a:pt x="1643" y="2347"/>
                    </a:moveTo>
                    <a:cubicBezTo>
                      <a:pt x="1649" y="2379"/>
                      <a:pt x="1692" y="2405"/>
                      <a:pt x="1714" y="2383"/>
                    </a:cubicBezTo>
                    <a:cubicBezTo>
                      <a:pt x="1719" y="2387"/>
                      <a:pt x="1716" y="2398"/>
                      <a:pt x="1707" y="2402"/>
                    </a:cubicBezTo>
                    <a:cubicBezTo>
                      <a:pt x="1699" y="2407"/>
                      <a:pt x="1686" y="2404"/>
                      <a:pt x="1678" y="2392"/>
                    </a:cubicBezTo>
                    <a:cubicBezTo>
                      <a:pt x="1668" y="2400"/>
                      <a:pt x="1640" y="2378"/>
                      <a:pt x="1643" y="2347"/>
                    </a:cubicBezTo>
                    <a:close/>
                    <a:moveTo>
                      <a:pt x="1522" y="2415"/>
                    </a:moveTo>
                    <a:cubicBezTo>
                      <a:pt x="1521" y="2413"/>
                      <a:pt x="1521" y="2410"/>
                      <a:pt x="1524" y="2408"/>
                    </a:cubicBezTo>
                    <a:cubicBezTo>
                      <a:pt x="1526" y="2407"/>
                      <a:pt x="1529" y="2407"/>
                      <a:pt x="1531" y="2410"/>
                    </a:cubicBezTo>
                    <a:cubicBezTo>
                      <a:pt x="1532" y="2412"/>
                      <a:pt x="1531" y="2415"/>
                      <a:pt x="1529" y="2417"/>
                    </a:cubicBezTo>
                    <a:cubicBezTo>
                      <a:pt x="1527" y="2418"/>
                      <a:pt x="1524" y="2417"/>
                      <a:pt x="1522" y="2415"/>
                    </a:cubicBezTo>
                    <a:close/>
                    <a:moveTo>
                      <a:pt x="1515" y="2409"/>
                    </a:moveTo>
                    <a:cubicBezTo>
                      <a:pt x="1514" y="2407"/>
                      <a:pt x="1514" y="2404"/>
                      <a:pt x="1516" y="2403"/>
                    </a:cubicBezTo>
                    <a:cubicBezTo>
                      <a:pt x="1518" y="2402"/>
                      <a:pt x="1520" y="2403"/>
                      <a:pt x="1522" y="2404"/>
                    </a:cubicBezTo>
                    <a:cubicBezTo>
                      <a:pt x="1523" y="2406"/>
                      <a:pt x="1522" y="2409"/>
                      <a:pt x="1520" y="2410"/>
                    </a:cubicBezTo>
                    <a:cubicBezTo>
                      <a:pt x="1519" y="2411"/>
                      <a:pt x="1516" y="2410"/>
                      <a:pt x="1515" y="2409"/>
                    </a:cubicBezTo>
                    <a:close/>
                    <a:moveTo>
                      <a:pt x="1534" y="2418"/>
                    </a:moveTo>
                    <a:cubicBezTo>
                      <a:pt x="1532" y="2415"/>
                      <a:pt x="1533" y="2410"/>
                      <a:pt x="1536" y="2408"/>
                    </a:cubicBezTo>
                    <a:cubicBezTo>
                      <a:pt x="1540" y="2406"/>
                      <a:pt x="1545" y="2407"/>
                      <a:pt x="1547" y="2410"/>
                    </a:cubicBezTo>
                    <a:cubicBezTo>
                      <a:pt x="1549" y="2414"/>
                      <a:pt x="1548" y="2419"/>
                      <a:pt x="1545" y="2421"/>
                    </a:cubicBezTo>
                    <a:cubicBezTo>
                      <a:pt x="1541" y="2423"/>
                      <a:pt x="1536" y="2422"/>
                      <a:pt x="1534" y="2418"/>
                    </a:cubicBezTo>
                    <a:close/>
                    <a:moveTo>
                      <a:pt x="1582" y="2261"/>
                    </a:moveTo>
                    <a:cubicBezTo>
                      <a:pt x="1593" y="2258"/>
                      <a:pt x="1608" y="2262"/>
                      <a:pt x="1619" y="2273"/>
                    </a:cubicBezTo>
                    <a:cubicBezTo>
                      <a:pt x="1627" y="2281"/>
                      <a:pt x="1633" y="2292"/>
                      <a:pt x="1634" y="2302"/>
                    </a:cubicBezTo>
                    <a:cubicBezTo>
                      <a:pt x="1635" y="2308"/>
                      <a:pt x="1634" y="2313"/>
                      <a:pt x="1632" y="2318"/>
                    </a:cubicBezTo>
                    <a:cubicBezTo>
                      <a:pt x="1627" y="2326"/>
                      <a:pt x="1620" y="2330"/>
                      <a:pt x="1613" y="2330"/>
                    </a:cubicBezTo>
                    <a:cubicBezTo>
                      <a:pt x="1606" y="2329"/>
                      <a:pt x="1601" y="2322"/>
                      <a:pt x="1604" y="2316"/>
                    </a:cubicBezTo>
                    <a:cubicBezTo>
                      <a:pt x="1611" y="2324"/>
                      <a:pt x="1622" y="2319"/>
                      <a:pt x="1625" y="2309"/>
                    </a:cubicBezTo>
                    <a:cubicBezTo>
                      <a:pt x="1628" y="2299"/>
                      <a:pt x="1622" y="2284"/>
                      <a:pt x="1615" y="2276"/>
                    </a:cubicBezTo>
                    <a:cubicBezTo>
                      <a:pt x="1602" y="2262"/>
                      <a:pt x="1589" y="2261"/>
                      <a:pt x="1582" y="2261"/>
                    </a:cubicBezTo>
                    <a:close/>
                    <a:moveTo>
                      <a:pt x="1638" y="2321"/>
                    </a:moveTo>
                    <a:cubicBezTo>
                      <a:pt x="1636" y="2356"/>
                      <a:pt x="1607" y="2384"/>
                      <a:pt x="1581" y="2383"/>
                    </a:cubicBezTo>
                    <a:cubicBezTo>
                      <a:pt x="1554" y="2382"/>
                      <a:pt x="1557" y="2359"/>
                      <a:pt x="1580" y="2359"/>
                    </a:cubicBezTo>
                    <a:cubicBezTo>
                      <a:pt x="1592" y="2360"/>
                      <a:pt x="1630" y="2355"/>
                      <a:pt x="1638" y="2321"/>
                    </a:cubicBezTo>
                    <a:close/>
                    <a:moveTo>
                      <a:pt x="1568" y="1935"/>
                    </a:moveTo>
                    <a:cubicBezTo>
                      <a:pt x="1576" y="1959"/>
                      <a:pt x="1597" y="1965"/>
                      <a:pt x="1604" y="1974"/>
                    </a:cubicBezTo>
                    <a:cubicBezTo>
                      <a:pt x="1613" y="1984"/>
                      <a:pt x="1601" y="1994"/>
                      <a:pt x="1590" y="1986"/>
                    </a:cubicBezTo>
                    <a:cubicBezTo>
                      <a:pt x="1577" y="1976"/>
                      <a:pt x="1569" y="1954"/>
                      <a:pt x="1568" y="1935"/>
                    </a:cubicBezTo>
                    <a:close/>
                    <a:moveTo>
                      <a:pt x="1577" y="2020"/>
                    </a:moveTo>
                    <a:cubicBezTo>
                      <a:pt x="1575" y="2018"/>
                      <a:pt x="1574" y="2016"/>
                      <a:pt x="1574" y="2014"/>
                    </a:cubicBezTo>
                    <a:cubicBezTo>
                      <a:pt x="1573" y="2011"/>
                      <a:pt x="1575" y="2008"/>
                      <a:pt x="1578" y="2007"/>
                    </a:cubicBezTo>
                    <a:cubicBezTo>
                      <a:pt x="1582" y="2005"/>
                      <a:pt x="1586" y="2007"/>
                      <a:pt x="1587" y="2009"/>
                    </a:cubicBezTo>
                    <a:cubicBezTo>
                      <a:pt x="1591" y="2014"/>
                      <a:pt x="1587" y="2017"/>
                      <a:pt x="1587" y="2021"/>
                    </a:cubicBezTo>
                    <a:cubicBezTo>
                      <a:pt x="1586" y="2025"/>
                      <a:pt x="1589" y="2029"/>
                      <a:pt x="1594" y="2030"/>
                    </a:cubicBezTo>
                    <a:cubicBezTo>
                      <a:pt x="1600" y="2032"/>
                      <a:pt x="1606" y="2031"/>
                      <a:pt x="1610" y="2026"/>
                    </a:cubicBezTo>
                    <a:cubicBezTo>
                      <a:pt x="1612" y="2023"/>
                      <a:pt x="1613" y="2019"/>
                      <a:pt x="1609" y="2017"/>
                    </a:cubicBezTo>
                    <a:cubicBezTo>
                      <a:pt x="1609" y="2020"/>
                      <a:pt x="1605" y="2024"/>
                      <a:pt x="1601" y="2020"/>
                    </a:cubicBezTo>
                    <a:cubicBezTo>
                      <a:pt x="1599" y="2019"/>
                      <a:pt x="1597" y="2013"/>
                      <a:pt x="1595" y="2008"/>
                    </a:cubicBezTo>
                    <a:cubicBezTo>
                      <a:pt x="1592" y="2002"/>
                      <a:pt x="1589" y="1998"/>
                      <a:pt x="1585" y="1995"/>
                    </a:cubicBezTo>
                    <a:cubicBezTo>
                      <a:pt x="1576" y="1990"/>
                      <a:pt x="1565" y="1994"/>
                      <a:pt x="1562" y="2004"/>
                    </a:cubicBezTo>
                    <a:cubicBezTo>
                      <a:pt x="1560" y="2009"/>
                      <a:pt x="1561" y="2014"/>
                      <a:pt x="1563" y="2019"/>
                    </a:cubicBezTo>
                    <a:cubicBezTo>
                      <a:pt x="1565" y="2024"/>
                      <a:pt x="1574" y="2035"/>
                      <a:pt x="1573" y="2041"/>
                    </a:cubicBezTo>
                    <a:cubicBezTo>
                      <a:pt x="1572" y="2046"/>
                      <a:pt x="1568" y="2048"/>
                      <a:pt x="1565" y="2046"/>
                    </a:cubicBezTo>
                    <a:cubicBezTo>
                      <a:pt x="1565" y="2050"/>
                      <a:pt x="1570" y="2053"/>
                      <a:pt x="1575" y="2052"/>
                    </a:cubicBezTo>
                    <a:cubicBezTo>
                      <a:pt x="1583" y="2051"/>
                      <a:pt x="1589" y="2040"/>
                      <a:pt x="1586" y="2030"/>
                    </a:cubicBezTo>
                    <a:cubicBezTo>
                      <a:pt x="1584" y="2026"/>
                      <a:pt x="1581" y="2023"/>
                      <a:pt x="1577" y="2020"/>
                    </a:cubicBezTo>
                    <a:close/>
                    <a:moveTo>
                      <a:pt x="1590" y="2030"/>
                    </a:moveTo>
                    <a:cubicBezTo>
                      <a:pt x="1598" y="2038"/>
                      <a:pt x="1603" y="2055"/>
                      <a:pt x="1599" y="2066"/>
                    </a:cubicBezTo>
                    <a:cubicBezTo>
                      <a:pt x="1596" y="2078"/>
                      <a:pt x="1584" y="2078"/>
                      <a:pt x="1586" y="2065"/>
                    </a:cubicBezTo>
                    <a:cubicBezTo>
                      <a:pt x="1587" y="2054"/>
                      <a:pt x="1595" y="2040"/>
                      <a:pt x="1590" y="2030"/>
                    </a:cubicBezTo>
                    <a:close/>
                    <a:moveTo>
                      <a:pt x="1566" y="1995"/>
                    </a:moveTo>
                    <a:cubicBezTo>
                      <a:pt x="1570" y="1990"/>
                      <a:pt x="1577" y="1990"/>
                      <a:pt x="1581" y="1991"/>
                    </a:cubicBezTo>
                    <a:cubicBezTo>
                      <a:pt x="1585" y="1986"/>
                      <a:pt x="1577" y="1976"/>
                      <a:pt x="1568" y="1980"/>
                    </a:cubicBezTo>
                    <a:cubicBezTo>
                      <a:pt x="1563" y="1983"/>
                      <a:pt x="1561" y="1991"/>
                      <a:pt x="1566" y="1995"/>
                    </a:cubicBezTo>
                    <a:close/>
                    <a:moveTo>
                      <a:pt x="1223" y="2037"/>
                    </a:moveTo>
                    <a:cubicBezTo>
                      <a:pt x="1222" y="2033"/>
                      <a:pt x="1223" y="2029"/>
                      <a:pt x="1226" y="2028"/>
                    </a:cubicBezTo>
                    <a:cubicBezTo>
                      <a:pt x="1232" y="2027"/>
                      <a:pt x="1236" y="2034"/>
                      <a:pt x="1233" y="2038"/>
                    </a:cubicBezTo>
                    <a:cubicBezTo>
                      <a:pt x="1231" y="2041"/>
                      <a:pt x="1228" y="2042"/>
                      <a:pt x="1227" y="2047"/>
                    </a:cubicBezTo>
                    <a:cubicBezTo>
                      <a:pt x="1226" y="2041"/>
                      <a:pt x="1224" y="2041"/>
                      <a:pt x="1223" y="2037"/>
                    </a:cubicBezTo>
                    <a:close/>
                    <a:moveTo>
                      <a:pt x="1165" y="1753"/>
                    </a:moveTo>
                    <a:cubicBezTo>
                      <a:pt x="1190" y="1743"/>
                      <a:pt x="1211" y="1750"/>
                      <a:pt x="1224" y="1763"/>
                    </a:cubicBezTo>
                    <a:cubicBezTo>
                      <a:pt x="1236" y="1775"/>
                      <a:pt x="1234" y="1789"/>
                      <a:pt x="1241" y="1797"/>
                    </a:cubicBezTo>
                    <a:cubicBezTo>
                      <a:pt x="1244" y="1799"/>
                      <a:pt x="1247" y="1801"/>
                      <a:pt x="1253" y="1801"/>
                    </a:cubicBezTo>
                    <a:cubicBezTo>
                      <a:pt x="1245" y="1810"/>
                      <a:pt x="1231" y="1808"/>
                      <a:pt x="1224" y="1800"/>
                    </a:cubicBezTo>
                    <a:cubicBezTo>
                      <a:pt x="1216" y="1789"/>
                      <a:pt x="1217" y="1777"/>
                      <a:pt x="1206" y="1767"/>
                    </a:cubicBezTo>
                    <a:cubicBezTo>
                      <a:pt x="1195" y="1756"/>
                      <a:pt x="1179" y="1751"/>
                      <a:pt x="1165" y="1753"/>
                    </a:cubicBezTo>
                    <a:close/>
                    <a:moveTo>
                      <a:pt x="1108" y="1750"/>
                    </a:moveTo>
                    <a:cubicBezTo>
                      <a:pt x="1130" y="1738"/>
                      <a:pt x="1152" y="1748"/>
                      <a:pt x="1164" y="1749"/>
                    </a:cubicBezTo>
                    <a:cubicBezTo>
                      <a:pt x="1180" y="1751"/>
                      <a:pt x="1182" y="1737"/>
                      <a:pt x="1165" y="1732"/>
                    </a:cubicBezTo>
                    <a:cubicBezTo>
                      <a:pt x="1148" y="1726"/>
                      <a:pt x="1121" y="1734"/>
                      <a:pt x="1108" y="1750"/>
                    </a:cubicBezTo>
                    <a:close/>
                    <a:moveTo>
                      <a:pt x="1047" y="2383"/>
                    </a:moveTo>
                    <a:cubicBezTo>
                      <a:pt x="1026" y="2394"/>
                      <a:pt x="1019" y="2420"/>
                      <a:pt x="1024" y="2437"/>
                    </a:cubicBezTo>
                    <a:cubicBezTo>
                      <a:pt x="1029" y="2452"/>
                      <a:pt x="1044" y="2453"/>
                      <a:pt x="1039" y="2434"/>
                    </a:cubicBezTo>
                    <a:cubicBezTo>
                      <a:pt x="1035" y="2419"/>
                      <a:pt x="1030" y="2401"/>
                      <a:pt x="1047" y="2383"/>
                    </a:cubicBezTo>
                    <a:close/>
                    <a:moveTo>
                      <a:pt x="1230" y="2620"/>
                    </a:moveTo>
                    <a:cubicBezTo>
                      <a:pt x="1215" y="2629"/>
                      <a:pt x="1187" y="2628"/>
                      <a:pt x="1171" y="2619"/>
                    </a:cubicBezTo>
                    <a:cubicBezTo>
                      <a:pt x="1156" y="2610"/>
                      <a:pt x="1161" y="2595"/>
                      <a:pt x="1181" y="2602"/>
                    </a:cubicBezTo>
                    <a:cubicBezTo>
                      <a:pt x="1195" y="2607"/>
                      <a:pt x="1209" y="2624"/>
                      <a:pt x="1230" y="2620"/>
                    </a:cubicBezTo>
                    <a:close/>
                    <a:moveTo>
                      <a:pt x="1014" y="2423"/>
                    </a:moveTo>
                    <a:cubicBezTo>
                      <a:pt x="1004" y="2446"/>
                      <a:pt x="1016" y="2463"/>
                      <a:pt x="1030" y="2476"/>
                    </a:cubicBezTo>
                    <a:cubicBezTo>
                      <a:pt x="1037" y="2483"/>
                      <a:pt x="1051" y="2489"/>
                      <a:pt x="1053" y="2500"/>
                    </a:cubicBezTo>
                    <a:cubicBezTo>
                      <a:pt x="1065" y="2489"/>
                      <a:pt x="1038" y="2470"/>
                      <a:pt x="1030" y="2463"/>
                    </a:cubicBezTo>
                    <a:cubicBezTo>
                      <a:pt x="1018" y="2451"/>
                      <a:pt x="1011" y="2437"/>
                      <a:pt x="1014" y="2423"/>
                    </a:cubicBezTo>
                    <a:close/>
                    <a:moveTo>
                      <a:pt x="1139" y="2514"/>
                    </a:moveTo>
                    <a:cubicBezTo>
                      <a:pt x="1132" y="2489"/>
                      <a:pt x="1134" y="2458"/>
                      <a:pt x="1146" y="2445"/>
                    </a:cubicBezTo>
                    <a:cubicBezTo>
                      <a:pt x="1159" y="2431"/>
                      <a:pt x="1174" y="2439"/>
                      <a:pt x="1164" y="2456"/>
                    </a:cubicBezTo>
                    <a:cubicBezTo>
                      <a:pt x="1155" y="2469"/>
                      <a:pt x="1139" y="2489"/>
                      <a:pt x="1139" y="2514"/>
                    </a:cubicBezTo>
                    <a:close/>
                    <a:moveTo>
                      <a:pt x="1135" y="2664"/>
                    </a:moveTo>
                    <a:cubicBezTo>
                      <a:pt x="1133" y="2667"/>
                      <a:pt x="1129" y="2668"/>
                      <a:pt x="1125" y="2666"/>
                    </a:cubicBezTo>
                    <a:cubicBezTo>
                      <a:pt x="1120" y="2661"/>
                      <a:pt x="1125" y="2653"/>
                      <a:pt x="1130" y="2653"/>
                    </a:cubicBezTo>
                    <a:cubicBezTo>
                      <a:pt x="1135" y="2653"/>
                      <a:pt x="1137" y="2656"/>
                      <a:pt x="1143" y="2654"/>
                    </a:cubicBezTo>
                    <a:cubicBezTo>
                      <a:pt x="1138" y="2658"/>
                      <a:pt x="1139" y="2660"/>
                      <a:pt x="1135" y="2664"/>
                    </a:cubicBezTo>
                    <a:close/>
                    <a:moveTo>
                      <a:pt x="1137" y="2665"/>
                    </a:moveTo>
                    <a:cubicBezTo>
                      <a:pt x="1135" y="2667"/>
                      <a:pt x="1133" y="2668"/>
                      <a:pt x="1131" y="2669"/>
                    </a:cubicBezTo>
                    <a:cubicBezTo>
                      <a:pt x="1128" y="2669"/>
                      <a:pt x="1124" y="2668"/>
                      <a:pt x="1122" y="2664"/>
                    </a:cubicBezTo>
                    <a:cubicBezTo>
                      <a:pt x="1120" y="2660"/>
                      <a:pt x="1122" y="2656"/>
                      <a:pt x="1125" y="2653"/>
                    </a:cubicBezTo>
                    <a:cubicBezTo>
                      <a:pt x="1130" y="2649"/>
                      <a:pt x="1133" y="2653"/>
                      <a:pt x="1137" y="2653"/>
                    </a:cubicBezTo>
                    <a:cubicBezTo>
                      <a:pt x="1142" y="2654"/>
                      <a:pt x="1146" y="2650"/>
                      <a:pt x="1147" y="2644"/>
                    </a:cubicBezTo>
                    <a:cubicBezTo>
                      <a:pt x="1149" y="2637"/>
                      <a:pt x="1147" y="2631"/>
                      <a:pt x="1141" y="2627"/>
                    </a:cubicBezTo>
                    <a:cubicBezTo>
                      <a:pt x="1138" y="2625"/>
                      <a:pt x="1133" y="2625"/>
                      <a:pt x="1131" y="2628"/>
                    </a:cubicBezTo>
                    <a:cubicBezTo>
                      <a:pt x="1135" y="2628"/>
                      <a:pt x="1139" y="2633"/>
                      <a:pt x="1136" y="2637"/>
                    </a:cubicBezTo>
                    <a:cubicBezTo>
                      <a:pt x="1134" y="2640"/>
                      <a:pt x="1128" y="2642"/>
                      <a:pt x="1122" y="2645"/>
                    </a:cubicBezTo>
                    <a:cubicBezTo>
                      <a:pt x="1116" y="2648"/>
                      <a:pt x="1111" y="2652"/>
                      <a:pt x="1109" y="2657"/>
                    </a:cubicBezTo>
                    <a:cubicBezTo>
                      <a:pt x="1104" y="2667"/>
                      <a:pt x="1110" y="2680"/>
                      <a:pt x="1121" y="2683"/>
                    </a:cubicBezTo>
                    <a:cubicBezTo>
                      <a:pt x="1127" y="2684"/>
                      <a:pt x="1132" y="2682"/>
                      <a:pt x="1137" y="2680"/>
                    </a:cubicBezTo>
                    <a:cubicBezTo>
                      <a:pt x="1142" y="2677"/>
                      <a:pt x="1154" y="2666"/>
                      <a:pt x="1161" y="2667"/>
                    </a:cubicBezTo>
                    <a:cubicBezTo>
                      <a:pt x="1167" y="2667"/>
                      <a:pt x="1169" y="2672"/>
                      <a:pt x="1168" y="2675"/>
                    </a:cubicBezTo>
                    <a:cubicBezTo>
                      <a:pt x="1172" y="2675"/>
                      <a:pt x="1175" y="2669"/>
                      <a:pt x="1174" y="2664"/>
                    </a:cubicBezTo>
                    <a:cubicBezTo>
                      <a:pt x="1171" y="2655"/>
                      <a:pt x="1159" y="2649"/>
                      <a:pt x="1148" y="2654"/>
                    </a:cubicBezTo>
                    <a:cubicBezTo>
                      <a:pt x="1143" y="2656"/>
                      <a:pt x="1141" y="2659"/>
                      <a:pt x="1137" y="2665"/>
                    </a:cubicBezTo>
                    <a:close/>
                    <a:moveTo>
                      <a:pt x="1148" y="2649"/>
                    </a:moveTo>
                    <a:cubicBezTo>
                      <a:pt x="1156" y="2639"/>
                      <a:pt x="1174" y="2632"/>
                      <a:pt x="1187" y="2635"/>
                    </a:cubicBezTo>
                    <a:cubicBezTo>
                      <a:pt x="1200" y="2639"/>
                      <a:pt x="1201" y="2651"/>
                      <a:pt x="1186" y="2651"/>
                    </a:cubicBezTo>
                    <a:cubicBezTo>
                      <a:pt x="1175" y="2650"/>
                      <a:pt x="1158" y="2643"/>
                      <a:pt x="1148" y="2649"/>
                    </a:cubicBezTo>
                    <a:close/>
                    <a:moveTo>
                      <a:pt x="1091" y="2679"/>
                    </a:moveTo>
                    <a:cubicBezTo>
                      <a:pt x="1090" y="2678"/>
                      <a:pt x="1090" y="2676"/>
                      <a:pt x="1090" y="2675"/>
                    </a:cubicBezTo>
                    <a:cubicBezTo>
                      <a:pt x="1081" y="2680"/>
                      <a:pt x="1063" y="2684"/>
                      <a:pt x="1046" y="2684"/>
                    </a:cubicBezTo>
                    <a:cubicBezTo>
                      <a:pt x="1051" y="2683"/>
                      <a:pt x="1055" y="2681"/>
                      <a:pt x="1059" y="2678"/>
                    </a:cubicBezTo>
                    <a:cubicBezTo>
                      <a:pt x="1087" y="2662"/>
                      <a:pt x="1080" y="2639"/>
                      <a:pt x="1094" y="2616"/>
                    </a:cubicBezTo>
                    <a:cubicBezTo>
                      <a:pt x="1099" y="2608"/>
                      <a:pt x="1110" y="2602"/>
                      <a:pt x="1119" y="2610"/>
                    </a:cubicBezTo>
                    <a:cubicBezTo>
                      <a:pt x="1123" y="2614"/>
                      <a:pt x="1125" y="2620"/>
                      <a:pt x="1123" y="2626"/>
                    </a:cubicBezTo>
                    <a:cubicBezTo>
                      <a:pt x="1122" y="2629"/>
                      <a:pt x="1120" y="2632"/>
                      <a:pt x="1116" y="2634"/>
                    </a:cubicBezTo>
                    <a:cubicBezTo>
                      <a:pt x="1115" y="2634"/>
                      <a:pt x="1113" y="2635"/>
                      <a:pt x="1111" y="2635"/>
                    </a:cubicBezTo>
                    <a:cubicBezTo>
                      <a:pt x="1112" y="2635"/>
                      <a:pt x="1112" y="2635"/>
                      <a:pt x="1114" y="2634"/>
                    </a:cubicBezTo>
                    <a:cubicBezTo>
                      <a:pt x="1116" y="2633"/>
                      <a:pt x="1119" y="2627"/>
                      <a:pt x="1118" y="2623"/>
                    </a:cubicBezTo>
                    <a:cubicBezTo>
                      <a:pt x="1116" y="2620"/>
                      <a:pt x="1111" y="2618"/>
                      <a:pt x="1107" y="2620"/>
                    </a:cubicBezTo>
                    <a:cubicBezTo>
                      <a:pt x="1103" y="2622"/>
                      <a:pt x="1102" y="2625"/>
                      <a:pt x="1103" y="2629"/>
                    </a:cubicBezTo>
                    <a:cubicBezTo>
                      <a:pt x="1104" y="2635"/>
                      <a:pt x="1112" y="2637"/>
                      <a:pt x="1117" y="2635"/>
                    </a:cubicBezTo>
                    <a:cubicBezTo>
                      <a:pt x="1121" y="2633"/>
                      <a:pt x="1124" y="2630"/>
                      <a:pt x="1125" y="2626"/>
                    </a:cubicBezTo>
                    <a:cubicBezTo>
                      <a:pt x="1127" y="2620"/>
                      <a:pt x="1125" y="2613"/>
                      <a:pt x="1121" y="2608"/>
                    </a:cubicBezTo>
                    <a:cubicBezTo>
                      <a:pt x="1110" y="2598"/>
                      <a:pt x="1098" y="2604"/>
                      <a:pt x="1092" y="2614"/>
                    </a:cubicBezTo>
                    <a:cubicBezTo>
                      <a:pt x="1078" y="2638"/>
                      <a:pt x="1085" y="2661"/>
                      <a:pt x="1054" y="2676"/>
                    </a:cubicBezTo>
                    <a:cubicBezTo>
                      <a:pt x="1042" y="2682"/>
                      <a:pt x="1027" y="2684"/>
                      <a:pt x="1013" y="2675"/>
                    </a:cubicBezTo>
                    <a:cubicBezTo>
                      <a:pt x="996" y="2664"/>
                      <a:pt x="987" y="2642"/>
                      <a:pt x="997" y="2623"/>
                    </a:cubicBezTo>
                    <a:cubicBezTo>
                      <a:pt x="986" y="2644"/>
                      <a:pt x="1008" y="2669"/>
                      <a:pt x="1031" y="2673"/>
                    </a:cubicBezTo>
                    <a:cubicBezTo>
                      <a:pt x="1043" y="2675"/>
                      <a:pt x="1060" y="2671"/>
                      <a:pt x="1069" y="2659"/>
                    </a:cubicBezTo>
                    <a:cubicBezTo>
                      <a:pt x="1087" y="2635"/>
                      <a:pt x="1060" y="2615"/>
                      <a:pt x="1044" y="2637"/>
                    </a:cubicBezTo>
                    <a:cubicBezTo>
                      <a:pt x="1035" y="2649"/>
                      <a:pt x="1021" y="2653"/>
                      <a:pt x="1008" y="2644"/>
                    </a:cubicBezTo>
                    <a:cubicBezTo>
                      <a:pt x="1000" y="2639"/>
                      <a:pt x="997" y="2630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6" y="2623"/>
                      <a:pt x="996" y="2624"/>
                      <a:pt x="996" y="2625"/>
                    </a:cubicBezTo>
                    <a:cubicBezTo>
                      <a:pt x="998" y="2619"/>
                      <a:pt x="1000" y="2614"/>
                      <a:pt x="1001" y="2608"/>
                    </a:cubicBezTo>
                    <a:cubicBezTo>
                      <a:pt x="1003" y="2594"/>
                      <a:pt x="1003" y="2583"/>
                      <a:pt x="998" y="2570"/>
                    </a:cubicBezTo>
                    <a:cubicBezTo>
                      <a:pt x="997" y="2569"/>
                      <a:pt x="997" y="2569"/>
                      <a:pt x="997" y="2569"/>
                    </a:cubicBezTo>
                    <a:cubicBezTo>
                      <a:pt x="1007" y="2577"/>
                      <a:pt x="1019" y="2596"/>
                      <a:pt x="1019" y="2607"/>
                    </a:cubicBezTo>
                    <a:cubicBezTo>
                      <a:pt x="1019" y="2607"/>
                      <a:pt x="1020" y="2607"/>
                      <a:pt x="1021" y="2607"/>
                    </a:cubicBezTo>
                    <a:cubicBezTo>
                      <a:pt x="1021" y="2597"/>
                      <a:pt x="1013" y="2581"/>
                      <a:pt x="1004" y="2572"/>
                    </a:cubicBezTo>
                    <a:cubicBezTo>
                      <a:pt x="1006" y="2572"/>
                      <a:pt x="1008" y="2573"/>
                      <a:pt x="1009" y="2574"/>
                    </a:cubicBezTo>
                    <a:cubicBezTo>
                      <a:pt x="1009" y="2574"/>
                      <a:pt x="1009" y="2574"/>
                      <a:pt x="1009" y="2574"/>
                    </a:cubicBezTo>
                    <a:cubicBezTo>
                      <a:pt x="1018" y="2577"/>
                      <a:pt x="1026" y="2579"/>
                      <a:pt x="1034" y="2580"/>
                    </a:cubicBezTo>
                    <a:cubicBezTo>
                      <a:pt x="1044" y="2582"/>
                      <a:pt x="1057" y="2581"/>
                      <a:pt x="1065" y="2587"/>
                    </a:cubicBezTo>
                    <a:cubicBezTo>
                      <a:pt x="1071" y="2594"/>
                      <a:pt x="1073" y="2602"/>
                      <a:pt x="1070" y="2611"/>
                    </a:cubicBezTo>
                    <a:cubicBezTo>
                      <a:pt x="1067" y="2618"/>
                      <a:pt x="1060" y="2624"/>
                      <a:pt x="1052" y="2625"/>
                    </a:cubicBezTo>
                    <a:cubicBezTo>
                      <a:pt x="1044" y="2625"/>
                      <a:pt x="1038" y="2622"/>
                      <a:pt x="1035" y="2615"/>
                    </a:cubicBezTo>
                    <a:cubicBezTo>
                      <a:pt x="1033" y="2610"/>
                      <a:pt x="1033" y="2604"/>
                      <a:pt x="1037" y="2600"/>
                    </a:cubicBezTo>
                    <a:cubicBezTo>
                      <a:pt x="1035" y="2603"/>
                      <a:pt x="1035" y="2608"/>
                      <a:pt x="1037" y="2611"/>
                    </a:cubicBezTo>
                    <a:cubicBezTo>
                      <a:pt x="1041" y="2615"/>
                      <a:pt x="1046" y="2615"/>
                      <a:pt x="1050" y="2612"/>
                    </a:cubicBezTo>
                    <a:cubicBezTo>
                      <a:pt x="1054" y="2609"/>
                      <a:pt x="1055" y="2604"/>
                      <a:pt x="1051" y="2600"/>
                    </a:cubicBezTo>
                    <a:cubicBezTo>
                      <a:pt x="1049" y="2596"/>
                      <a:pt x="1044" y="2595"/>
                      <a:pt x="1040" y="2598"/>
                    </a:cubicBezTo>
                    <a:cubicBezTo>
                      <a:pt x="1038" y="2599"/>
                      <a:pt x="1036" y="2601"/>
                      <a:pt x="1035" y="2603"/>
                    </a:cubicBezTo>
                    <a:cubicBezTo>
                      <a:pt x="1033" y="2607"/>
                      <a:pt x="1033" y="2611"/>
                      <a:pt x="1034" y="2615"/>
                    </a:cubicBezTo>
                    <a:cubicBezTo>
                      <a:pt x="1037" y="2622"/>
                      <a:pt x="1044" y="2626"/>
                      <a:pt x="1052" y="2626"/>
                    </a:cubicBezTo>
                    <a:cubicBezTo>
                      <a:pt x="1060" y="2625"/>
                      <a:pt x="1068" y="2619"/>
                      <a:pt x="1071" y="2611"/>
                    </a:cubicBezTo>
                    <a:cubicBezTo>
                      <a:pt x="1075" y="2602"/>
                      <a:pt x="1072" y="2593"/>
                      <a:pt x="1066" y="2586"/>
                    </a:cubicBezTo>
                    <a:cubicBezTo>
                      <a:pt x="1064" y="2584"/>
                      <a:pt x="1062" y="2582"/>
                      <a:pt x="1060" y="2581"/>
                    </a:cubicBezTo>
                    <a:cubicBezTo>
                      <a:pt x="1061" y="2581"/>
                      <a:pt x="1062" y="2581"/>
                      <a:pt x="1064" y="2581"/>
                    </a:cubicBezTo>
                    <a:cubicBezTo>
                      <a:pt x="1085" y="2579"/>
                      <a:pt x="1104" y="2568"/>
                      <a:pt x="1125" y="2576"/>
                    </a:cubicBezTo>
                    <a:cubicBezTo>
                      <a:pt x="1125" y="2576"/>
                      <a:pt x="1125" y="2575"/>
                      <a:pt x="1126" y="2574"/>
                    </a:cubicBezTo>
                    <a:cubicBezTo>
                      <a:pt x="1123" y="2573"/>
                      <a:pt x="1120" y="2572"/>
                      <a:pt x="1116" y="2571"/>
                    </a:cubicBezTo>
                    <a:cubicBezTo>
                      <a:pt x="1112" y="2570"/>
                      <a:pt x="1107" y="2569"/>
                      <a:pt x="1103" y="2570"/>
                    </a:cubicBezTo>
                    <a:cubicBezTo>
                      <a:pt x="1107" y="2567"/>
                      <a:pt x="1110" y="2564"/>
                      <a:pt x="1114" y="2561"/>
                    </a:cubicBezTo>
                    <a:cubicBezTo>
                      <a:pt x="1121" y="2554"/>
                      <a:pt x="1125" y="2547"/>
                      <a:pt x="1129" y="2538"/>
                    </a:cubicBezTo>
                    <a:cubicBezTo>
                      <a:pt x="1131" y="2535"/>
                      <a:pt x="1132" y="2532"/>
                      <a:pt x="1133" y="2529"/>
                    </a:cubicBezTo>
                    <a:cubicBezTo>
                      <a:pt x="1135" y="2521"/>
                      <a:pt x="1135" y="2514"/>
                      <a:pt x="1134" y="2506"/>
                    </a:cubicBezTo>
                    <a:cubicBezTo>
                      <a:pt x="1132" y="2498"/>
                      <a:pt x="1129" y="2492"/>
                      <a:pt x="1124" y="2485"/>
                    </a:cubicBezTo>
                    <a:cubicBezTo>
                      <a:pt x="1120" y="2479"/>
                      <a:pt x="1113" y="2475"/>
                      <a:pt x="1106" y="2473"/>
                    </a:cubicBezTo>
                    <a:cubicBezTo>
                      <a:pt x="1093" y="2470"/>
                      <a:pt x="1080" y="2475"/>
                      <a:pt x="1072" y="2485"/>
                    </a:cubicBezTo>
                    <a:cubicBezTo>
                      <a:pt x="1064" y="2495"/>
                      <a:pt x="1061" y="2509"/>
                      <a:pt x="1061" y="2523"/>
                    </a:cubicBezTo>
                    <a:cubicBezTo>
                      <a:pt x="1074" y="2497"/>
                      <a:pt x="1096" y="2507"/>
                      <a:pt x="1107" y="2504"/>
                    </a:cubicBezTo>
                    <a:cubicBezTo>
                      <a:pt x="1122" y="2499"/>
                      <a:pt x="1122" y="2486"/>
                      <a:pt x="1114" y="2478"/>
                    </a:cubicBezTo>
                    <a:cubicBezTo>
                      <a:pt x="1114" y="2478"/>
                      <a:pt x="1114" y="2478"/>
                      <a:pt x="1114" y="2478"/>
                    </a:cubicBezTo>
                    <a:cubicBezTo>
                      <a:pt x="1118" y="2480"/>
                      <a:pt x="1120" y="2482"/>
                      <a:pt x="1123" y="2486"/>
                    </a:cubicBezTo>
                    <a:cubicBezTo>
                      <a:pt x="1128" y="2493"/>
                      <a:pt x="1131" y="2498"/>
                      <a:pt x="1132" y="2506"/>
                    </a:cubicBezTo>
                    <a:cubicBezTo>
                      <a:pt x="1133" y="2514"/>
                      <a:pt x="1132" y="2520"/>
                      <a:pt x="1130" y="2528"/>
                    </a:cubicBezTo>
                    <a:cubicBezTo>
                      <a:pt x="1127" y="2540"/>
                      <a:pt x="1122" y="2548"/>
                      <a:pt x="1113" y="2557"/>
                    </a:cubicBezTo>
                    <a:cubicBezTo>
                      <a:pt x="1116" y="2554"/>
                      <a:pt x="1118" y="2551"/>
                      <a:pt x="1119" y="2548"/>
                    </a:cubicBezTo>
                    <a:cubicBezTo>
                      <a:pt x="1124" y="2538"/>
                      <a:pt x="1122" y="2524"/>
                      <a:pt x="1112" y="2519"/>
                    </a:cubicBezTo>
                    <a:cubicBezTo>
                      <a:pt x="1107" y="2516"/>
                      <a:pt x="1102" y="2517"/>
                      <a:pt x="1098" y="2521"/>
                    </a:cubicBezTo>
                    <a:cubicBezTo>
                      <a:pt x="1095" y="2523"/>
                      <a:pt x="1093" y="2527"/>
                      <a:pt x="1093" y="2530"/>
                    </a:cubicBezTo>
                    <a:cubicBezTo>
                      <a:pt x="1093" y="2534"/>
                      <a:pt x="1095" y="2538"/>
                      <a:pt x="1099" y="2541"/>
                    </a:cubicBezTo>
                    <a:cubicBezTo>
                      <a:pt x="1103" y="2544"/>
                      <a:pt x="1109" y="2543"/>
                      <a:pt x="1112" y="2539"/>
                    </a:cubicBezTo>
                    <a:cubicBezTo>
                      <a:pt x="1114" y="2536"/>
                      <a:pt x="1114" y="2533"/>
                      <a:pt x="1112" y="2530"/>
                    </a:cubicBezTo>
                    <a:cubicBezTo>
                      <a:pt x="1111" y="2528"/>
                      <a:pt x="1109" y="2528"/>
                      <a:pt x="1107" y="2529"/>
                    </a:cubicBezTo>
                    <a:cubicBezTo>
                      <a:pt x="1109" y="2529"/>
                      <a:pt x="1110" y="2530"/>
                      <a:pt x="1110" y="2532"/>
                    </a:cubicBezTo>
                    <a:cubicBezTo>
                      <a:pt x="1112" y="2535"/>
                      <a:pt x="1109" y="2537"/>
                      <a:pt x="1107" y="2537"/>
                    </a:cubicBezTo>
                    <a:cubicBezTo>
                      <a:pt x="1105" y="2537"/>
                      <a:pt x="1103" y="2536"/>
                      <a:pt x="1102" y="2534"/>
                    </a:cubicBezTo>
                    <a:cubicBezTo>
                      <a:pt x="1100" y="2532"/>
                      <a:pt x="1100" y="2529"/>
                      <a:pt x="1102" y="2527"/>
                    </a:cubicBezTo>
                    <a:cubicBezTo>
                      <a:pt x="1104" y="2524"/>
                      <a:pt x="1108" y="2524"/>
                      <a:pt x="1111" y="2525"/>
                    </a:cubicBezTo>
                    <a:cubicBezTo>
                      <a:pt x="1120" y="2529"/>
                      <a:pt x="1120" y="2543"/>
                      <a:pt x="1116" y="2550"/>
                    </a:cubicBezTo>
                    <a:cubicBezTo>
                      <a:pt x="1103" y="2576"/>
                      <a:pt x="1059" y="2581"/>
                      <a:pt x="1031" y="2576"/>
                    </a:cubicBezTo>
                    <a:cubicBezTo>
                      <a:pt x="1040" y="2576"/>
                      <a:pt x="1050" y="2572"/>
                      <a:pt x="1056" y="2566"/>
                    </a:cubicBezTo>
                    <a:cubicBezTo>
                      <a:pt x="1060" y="2562"/>
                      <a:pt x="1063" y="2558"/>
                      <a:pt x="1064" y="2552"/>
                    </a:cubicBezTo>
                    <a:cubicBezTo>
                      <a:pt x="1062" y="2557"/>
                      <a:pt x="1058" y="2561"/>
                      <a:pt x="1055" y="2564"/>
                    </a:cubicBezTo>
                    <a:cubicBezTo>
                      <a:pt x="1046" y="2572"/>
                      <a:pt x="1036" y="2574"/>
                      <a:pt x="1024" y="2573"/>
                    </a:cubicBezTo>
                    <a:cubicBezTo>
                      <a:pt x="1016" y="2572"/>
                      <a:pt x="1009" y="2570"/>
                      <a:pt x="1003" y="2566"/>
                    </a:cubicBezTo>
                    <a:cubicBezTo>
                      <a:pt x="991" y="2559"/>
                      <a:pt x="985" y="2549"/>
                      <a:pt x="974" y="2541"/>
                    </a:cubicBezTo>
                    <a:cubicBezTo>
                      <a:pt x="973" y="2540"/>
                      <a:pt x="973" y="2540"/>
                      <a:pt x="973" y="2540"/>
                    </a:cubicBezTo>
                    <a:cubicBezTo>
                      <a:pt x="966" y="2536"/>
                      <a:pt x="960" y="2533"/>
                      <a:pt x="953" y="2530"/>
                    </a:cubicBezTo>
                    <a:cubicBezTo>
                      <a:pt x="951" y="2529"/>
                      <a:pt x="934" y="2523"/>
                      <a:pt x="933" y="2525"/>
                    </a:cubicBezTo>
                    <a:cubicBezTo>
                      <a:pt x="933" y="2527"/>
                      <a:pt x="944" y="2531"/>
                      <a:pt x="946" y="2531"/>
                    </a:cubicBezTo>
                    <a:cubicBezTo>
                      <a:pt x="955" y="2535"/>
                      <a:pt x="962" y="2539"/>
                      <a:pt x="970" y="2544"/>
                    </a:cubicBezTo>
                    <a:cubicBezTo>
                      <a:pt x="971" y="2545"/>
                      <a:pt x="971" y="2545"/>
                      <a:pt x="971" y="2545"/>
                    </a:cubicBezTo>
                    <a:cubicBezTo>
                      <a:pt x="981" y="2552"/>
                      <a:pt x="989" y="2560"/>
                      <a:pt x="994" y="2571"/>
                    </a:cubicBezTo>
                    <a:cubicBezTo>
                      <a:pt x="1000" y="2585"/>
                      <a:pt x="1001" y="2602"/>
                      <a:pt x="994" y="2615"/>
                    </a:cubicBezTo>
                    <a:cubicBezTo>
                      <a:pt x="989" y="2623"/>
                      <a:pt x="978" y="2630"/>
                      <a:pt x="970" y="2625"/>
                    </a:cubicBezTo>
                    <a:cubicBezTo>
                      <a:pt x="967" y="2624"/>
                      <a:pt x="965" y="2620"/>
                      <a:pt x="966" y="2617"/>
                    </a:cubicBezTo>
                    <a:cubicBezTo>
                      <a:pt x="967" y="2614"/>
                      <a:pt x="969" y="2612"/>
                      <a:pt x="972" y="2612"/>
                    </a:cubicBezTo>
                    <a:cubicBezTo>
                      <a:pt x="975" y="2612"/>
                      <a:pt x="976" y="2613"/>
                      <a:pt x="977" y="2615"/>
                    </a:cubicBezTo>
                    <a:cubicBezTo>
                      <a:pt x="979" y="2617"/>
                      <a:pt x="978" y="2620"/>
                      <a:pt x="975" y="2621"/>
                    </a:cubicBezTo>
                    <a:cubicBezTo>
                      <a:pt x="974" y="2621"/>
                      <a:pt x="972" y="2621"/>
                      <a:pt x="971" y="2620"/>
                    </a:cubicBezTo>
                    <a:cubicBezTo>
                      <a:pt x="971" y="2622"/>
                      <a:pt x="972" y="2623"/>
                      <a:pt x="975" y="2624"/>
                    </a:cubicBezTo>
                    <a:cubicBezTo>
                      <a:pt x="978" y="2624"/>
                      <a:pt x="981" y="2622"/>
                      <a:pt x="982" y="2619"/>
                    </a:cubicBezTo>
                    <a:cubicBezTo>
                      <a:pt x="984" y="2614"/>
                      <a:pt x="981" y="2608"/>
                      <a:pt x="976" y="2606"/>
                    </a:cubicBezTo>
                    <a:cubicBezTo>
                      <a:pt x="972" y="2605"/>
                      <a:pt x="967" y="2605"/>
                      <a:pt x="964" y="2607"/>
                    </a:cubicBezTo>
                    <a:cubicBezTo>
                      <a:pt x="961" y="2609"/>
                      <a:pt x="959" y="2613"/>
                      <a:pt x="958" y="2617"/>
                    </a:cubicBezTo>
                    <a:cubicBezTo>
                      <a:pt x="958" y="2622"/>
                      <a:pt x="960" y="2627"/>
                      <a:pt x="965" y="2630"/>
                    </a:cubicBezTo>
                    <a:cubicBezTo>
                      <a:pt x="975" y="2635"/>
                      <a:pt x="988" y="2629"/>
                      <a:pt x="993" y="2619"/>
                    </a:cubicBezTo>
                    <a:cubicBezTo>
                      <a:pt x="995" y="2616"/>
                      <a:pt x="997" y="2613"/>
                      <a:pt x="997" y="2609"/>
                    </a:cubicBezTo>
                    <a:cubicBezTo>
                      <a:pt x="995" y="2621"/>
                      <a:pt x="991" y="2630"/>
                      <a:pt x="983" y="2640"/>
                    </a:cubicBezTo>
                    <a:cubicBezTo>
                      <a:pt x="978" y="2646"/>
                      <a:pt x="973" y="2650"/>
                      <a:pt x="966" y="2653"/>
                    </a:cubicBezTo>
                    <a:cubicBezTo>
                      <a:pt x="958" y="2657"/>
                      <a:pt x="952" y="2658"/>
                      <a:pt x="944" y="2658"/>
                    </a:cubicBezTo>
                    <a:cubicBezTo>
                      <a:pt x="940" y="2657"/>
                      <a:pt x="936" y="2656"/>
                      <a:pt x="932" y="2655"/>
                    </a:cubicBezTo>
                    <a:cubicBezTo>
                      <a:pt x="932" y="2654"/>
                      <a:pt x="932" y="2654"/>
                      <a:pt x="932" y="2654"/>
                    </a:cubicBezTo>
                    <a:cubicBezTo>
                      <a:pt x="943" y="2657"/>
                      <a:pt x="955" y="2649"/>
                      <a:pt x="950" y="2634"/>
                    </a:cubicBezTo>
                    <a:cubicBezTo>
                      <a:pt x="946" y="2623"/>
                      <a:pt x="926" y="2611"/>
                      <a:pt x="940" y="2585"/>
                    </a:cubicBezTo>
                    <a:cubicBezTo>
                      <a:pt x="928" y="2593"/>
                      <a:pt x="918" y="2603"/>
                      <a:pt x="915" y="2616"/>
                    </a:cubicBezTo>
                    <a:cubicBezTo>
                      <a:pt x="911" y="2628"/>
                      <a:pt x="913" y="2642"/>
                      <a:pt x="923" y="2650"/>
                    </a:cubicBezTo>
                    <a:cubicBezTo>
                      <a:pt x="929" y="2655"/>
                      <a:pt x="937" y="2658"/>
                      <a:pt x="944" y="2659"/>
                    </a:cubicBezTo>
                    <a:cubicBezTo>
                      <a:pt x="953" y="2659"/>
                      <a:pt x="959" y="2658"/>
                      <a:pt x="967" y="2655"/>
                    </a:cubicBezTo>
                    <a:cubicBezTo>
                      <a:pt x="974" y="2651"/>
                      <a:pt x="979" y="2647"/>
                      <a:pt x="985" y="2641"/>
                    </a:cubicBezTo>
                    <a:cubicBezTo>
                      <a:pt x="987" y="2639"/>
                      <a:pt x="989" y="2636"/>
                      <a:pt x="991" y="2633"/>
                    </a:cubicBezTo>
                    <a:cubicBezTo>
                      <a:pt x="992" y="2632"/>
                      <a:pt x="993" y="2630"/>
                      <a:pt x="994" y="2629"/>
                    </a:cubicBezTo>
                    <a:cubicBezTo>
                      <a:pt x="985" y="2648"/>
                      <a:pt x="996" y="2669"/>
                      <a:pt x="1014" y="2679"/>
                    </a:cubicBezTo>
                    <a:cubicBezTo>
                      <a:pt x="1016" y="2680"/>
                      <a:pt x="1017" y="2681"/>
                      <a:pt x="1019" y="2682"/>
                    </a:cubicBezTo>
                    <a:cubicBezTo>
                      <a:pt x="1041" y="2692"/>
                      <a:pt x="1069" y="2690"/>
                      <a:pt x="1091" y="2679"/>
                    </a:cubicBezTo>
                    <a:close/>
                    <a:moveTo>
                      <a:pt x="1110" y="2679"/>
                    </a:moveTo>
                    <a:cubicBezTo>
                      <a:pt x="1105" y="2675"/>
                      <a:pt x="1104" y="2666"/>
                      <a:pt x="1105" y="2662"/>
                    </a:cubicBezTo>
                    <a:cubicBezTo>
                      <a:pt x="1099" y="2659"/>
                      <a:pt x="1089" y="2668"/>
                      <a:pt x="1094" y="2677"/>
                    </a:cubicBezTo>
                    <a:cubicBezTo>
                      <a:pt x="1097" y="2683"/>
                      <a:pt x="1106" y="2684"/>
                      <a:pt x="1110" y="2679"/>
                    </a:cubicBezTo>
                    <a:close/>
                    <a:moveTo>
                      <a:pt x="1100" y="2688"/>
                    </a:moveTo>
                    <a:cubicBezTo>
                      <a:pt x="1108" y="2693"/>
                      <a:pt x="1121" y="2697"/>
                      <a:pt x="1131" y="2697"/>
                    </a:cubicBezTo>
                    <a:cubicBezTo>
                      <a:pt x="1141" y="2697"/>
                      <a:pt x="1151" y="2693"/>
                      <a:pt x="1160" y="2689"/>
                    </a:cubicBezTo>
                    <a:cubicBezTo>
                      <a:pt x="1176" y="2680"/>
                      <a:pt x="1191" y="2667"/>
                      <a:pt x="1211" y="2668"/>
                    </a:cubicBezTo>
                    <a:cubicBezTo>
                      <a:pt x="1226" y="2668"/>
                      <a:pt x="1237" y="2680"/>
                      <a:pt x="1238" y="2691"/>
                    </a:cubicBezTo>
                    <a:cubicBezTo>
                      <a:pt x="1239" y="2700"/>
                      <a:pt x="1233" y="2711"/>
                      <a:pt x="1223" y="2714"/>
                    </a:cubicBezTo>
                    <a:cubicBezTo>
                      <a:pt x="1217" y="2716"/>
                      <a:pt x="1205" y="2715"/>
                      <a:pt x="1203" y="2707"/>
                    </a:cubicBezTo>
                    <a:cubicBezTo>
                      <a:pt x="1201" y="2702"/>
                      <a:pt x="1203" y="2698"/>
                      <a:pt x="1207" y="2698"/>
                    </a:cubicBezTo>
                    <a:cubicBezTo>
                      <a:pt x="1206" y="2702"/>
                      <a:pt x="1210" y="2705"/>
                      <a:pt x="1215" y="2704"/>
                    </a:cubicBezTo>
                    <a:cubicBezTo>
                      <a:pt x="1218" y="2703"/>
                      <a:pt x="1221" y="2701"/>
                      <a:pt x="1222" y="2698"/>
                    </a:cubicBezTo>
                    <a:cubicBezTo>
                      <a:pt x="1225" y="2693"/>
                      <a:pt x="1224" y="2687"/>
                      <a:pt x="1219" y="2683"/>
                    </a:cubicBezTo>
                    <a:cubicBezTo>
                      <a:pt x="1208" y="2676"/>
                      <a:pt x="1189" y="2685"/>
                      <a:pt x="1178" y="2692"/>
                    </a:cubicBezTo>
                    <a:cubicBezTo>
                      <a:pt x="1162" y="2703"/>
                      <a:pt x="1145" y="2708"/>
                      <a:pt x="1125" y="2704"/>
                    </a:cubicBezTo>
                    <a:cubicBezTo>
                      <a:pt x="1115" y="2702"/>
                      <a:pt x="1105" y="2697"/>
                      <a:pt x="1100" y="2688"/>
                    </a:cubicBezTo>
                    <a:close/>
                    <a:moveTo>
                      <a:pt x="913" y="2607"/>
                    </a:moveTo>
                    <a:cubicBezTo>
                      <a:pt x="906" y="2620"/>
                      <a:pt x="893" y="2615"/>
                      <a:pt x="883" y="2613"/>
                    </a:cubicBezTo>
                    <a:cubicBezTo>
                      <a:pt x="873" y="2612"/>
                      <a:pt x="862" y="2615"/>
                      <a:pt x="860" y="2626"/>
                    </a:cubicBezTo>
                    <a:cubicBezTo>
                      <a:pt x="873" y="2625"/>
                      <a:pt x="873" y="2633"/>
                      <a:pt x="885" y="2636"/>
                    </a:cubicBezTo>
                    <a:cubicBezTo>
                      <a:pt x="896" y="2639"/>
                      <a:pt x="912" y="2628"/>
                      <a:pt x="913" y="2607"/>
                    </a:cubicBezTo>
                    <a:close/>
                    <a:moveTo>
                      <a:pt x="830" y="2575"/>
                    </a:moveTo>
                    <a:cubicBezTo>
                      <a:pt x="833" y="2606"/>
                      <a:pt x="795" y="2606"/>
                      <a:pt x="782" y="2593"/>
                    </a:cubicBezTo>
                    <a:cubicBezTo>
                      <a:pt x="797" y="2599"/>
                      <a:pt x="825" y="2589"/>
                      <a:pt x="830" y="2575"/>
                    </a:cubicBezTo>
                    <a:close/>
                    <a:moveTo>
                      <a:pt x="832" y="2557"/>
                    </a:moveTo>
                    <a:cubicBezTo>
                      <a:pt x="850" y="2562"/>
                      <a:pt x="863" y="2581"/>
                      <a:pt x="863" y="2596"/>
                    </a:cubicBezTo>
                    <a:cubicBezTo>
                      <a:pt x="864" y="2631"/>
                      <a:pt x="826" y="2630"/>
                      <a:pt x="834" y="2599"/>
                    </a:cubicBezTo>
                    <a:cubicBezTo>
                      <a:pt x="838" y="2583"/>
                      <a:pt x="840" y="2572"/>
                      <a:pt x="832" y="2557"/>
                    </a:cubicBezTo>
                    <a:close/>
                    <a:moveTo>
                      <a:pt x="682" y="2516"/>
                    </a:moveTo>
                    <a:cubicBezTo>
                      <a:pt x="687" y="2551"/>
                      <a:pt x="715" y="2564"/>
                      <a:pt x="742" y="2569"/>
                    </a:cubicBezTo>
                    <a:cubicBezTo>
                      <a:pt x="757" y="2572"/>
                      <a:pt x="778" y="2569"/>
                      <a:pt x="788" y="2581"/>
                    </a:cubicBezTo>
                    <a:cubicBezTo>
                      <a:pt x="795" y="2558"/>
                      <a:pt x="747" y="2555"/>
                      <a:pt x="732" y="2552"/>
                    </a:cubicBezTo>
                    <a:cubicBezTo>
                      <a:pt x="708" y="2548"/>
                      <a:pt x="690" y="2535"/>
                      <a:pt x="682" y="2516"/>
                    </a:cubicBezTo>
                    <a:close/>
                    <a:moveTo>
                      <a:pt x="1090" y="2011"/>
                    </a:moveTo>
                    <a:cubicBezTo>
                      <a:pt x="1115" y="2017"/>
                      <a:pt x="1138" y="1989"/>
                      <a:pt x="1151" y="1982"/>
                    </a:cubicBezTo>
                    <a:cubicBezTo>
                      <a:pt x="1171" y="1972"/>
                      <a:pt x="1183" y="1990"/>
                      <a:pt x="1165" y="2003"/>
                    </a:cubicBezTo>
                    <a:cubicBezTo>
                      <a:pt x="1147" y="2016"/>
                      <a:pt x="1112" y="2022"/>
                      <a:pt x="1090" y="2011"/>
                    </a:cubicBezTo>
                    <a:close/>
                    <a:moveTo>
                      <a:pt x="1209" y="1917"/>
                    </a:moveTo>
                    <a:cubicBezTo>
                      <a:pt x="1182" y="1899"/>
                      <a:pt x="1186" y="1868"/>
                      <a:pt x="1179" y="1854"/>
                    </a:cubicBezTo>
                    <a:cubicBezTo>
                      <a:pt x="1172" y="1839"/>
                      <a:pt x="1156" y="1844"/>
                      <a:pt x="1160" y="1862"/>
                    </a:cubicBezTo>
                    <a:cubicBezTo>
                      <a:pt x="1164" y="1885"/>
                      <a:pt x="1185" y="1908"/>
                      <a:pt x="1209" y="1917"/>
                    </a:cubicBezTo>
                    <a:close/>
                    <a:moveTo>
                      <a:pt x="964" y="2318"/>
                    </a:moveTo>
                    <a:cubicBezTo>
                      <a:pt x="983" y="2314"/>
                      <a:pt x="987" y="2301"/>
                      <a:pt x="985" y="2281"/>
                    </a:cubicBezTo>
                    <a:cubicBezTo>
                      <a:pt x="983" y="2265"/>
                      <a:pt x="988" y="2252"/>
                      <a:pt x="1000" y="2249"/>
                    </a:cubicBezTo>
                    <a:cubicBezTo>
                      <a:pt x="992" y="2244"/>
                      <a:pt x="979" y="2247"/>
                      <a:pt x="973" y="2257"/>
                    </a:cubicBezTo>
                    <a:cubicBezTo>
                      <a:pt x="966" y="2271"/>
                      <a:pt x="976" y="2285"/>
                      <a:pt x="975" y="2301"/>
                    </a:cubicBezTo>
                    <a:cubicBezTo>
                      <a:pt x="974" y="2306"/>
                      <a:pt x="972" y="2313"/>
                      <a:pt x="964" y="2318"/>
                    </a:cubicBezTo>
                    <a:close/>
                    <a:moveTo>
                      <a:pt x="1239" y="2081"/>
                    </a:moveTo>
                    <a:cubicBezTo>
                      <a:pt x="1241" y="2081"/>
                      <a:pt x="1243" y="2083"/>
                      <a:pt x="1243" y="2085"/>
                    </a:cubicBezTo>
                    <a:cubicBezTo>
                      <a:pt x="1243" y="2087"/>
                      <a:pt x="1241" y="2089"/>
                      <a:pt x="1239" y="2089"/>
                    </a:cubicBezTo>
                    <a:cubicBezTo>
                      <a:pt x="1237" y="2089"/>
                      <a:pt x="1235" y="2087"/>
                      <a:pt x="1235" y="2085"/>
                    </a:cubicBezTo>
                    <a:cubicBezTo>
                      <a:pt x="1235" y="2083"/>
                      <a:pt x="1237" y="2081"/>
                      <a:pt x="1239" y="2081"/>
                    </a:cubicBezTo>
                    <a:close/>
                    <a:moveTo>
                      <a:pt x="1221" y="2093"/>
                    </a:moveTo>
                    <a:cubicBezTo>
                      <a:pt x="1225" y="2093"/>
                      <a:pt x="1229" y="2096"/>
                      <a:pt x="1229" y="2100"/>
                    </a:cubicBezTo>
                    <a:cubicBezTo>
                      <a:pt x="1229" y="2104"/>
                      <a:pt x="1226" y="2108"/>
                      <a:pt x="1222" y="2108"/>
                    </a:cubicBezTo>
                    <a:cubicBezTo>
                      <a:pt x="1218" y="2108"/>
                      <a:pt x="1214" y="2105"/>
                      <a:pt x="1214" y="2101"/>
                    </a:cubicBezTo>
                    <a:cubicBezTo>
                      <a:pt x="1214" y="2097"/>
                      <a:pt x="1217" y="2093"/>
                      <a:pt x="1221" y="2093"/>
                    </a:cubicBezTo>
                    <a:close/>
                    <a:moveTo>
                      <a:pt x="1230" y="2084"/>
                    </a:moveTo>
                    <a:cubicBezTo>
                      <a:pt x="1232" y="2084"/>
                      <a:pt x="1235" y="2086"/>
                      <a:pt x="1235" y="2089"/>
                    </a:cubicBezTo>
                    <a:cubicBezTo>
                      <a:pt x="1235" y="2092"/>
                      <a:pt x="1233" y="2094"/>
                      <a:pt x="1230" y="2094"/>
                    </a:cubicBezTo>
                    <a:cubicBezTo>
                      <a:pt x="1227" y="2094"/>
                      <a:pt x="1225" y="2092"/>
                      <a:pt x="1225" y="2090"/>
                    </a:cubicBezTo>
                    <a:cubicBezTo>
                      <a:pt x="1225" y="2087"/>
                      <a:pt x="1227" y="2084"/>
                      <a:pt x="1230" y="2084"/>
                    </a:cubicBezTo>
                    <a:close/>
                    <a:moveTo>
                      <a:pt x="917" y="2133"/>
                    </a:moveTo>
                    <a:cubicBezTo>
                      <a:pt x="920" y="2136"/>
                      <a:pt x="923" y="2137"/>
                      <a:pt x="926" y="2136"/>
                    </a:cubicBezTo>
                    <a:cubicBezTo>
                      <a:pt x="929" y="2136"/>
                      <a:pt x="933" y="2133"/>
                      <a:pt x="935" y="2129"/>
                    </a:cubicBezTo>
                    <a:cubicBezTo>
                      <a:pt x="936" y="2123"/>
                      <a:pt x="933" y="2118"/>
                      <a:pt x="929" y="2117"/>
                    </a:cubicBezTo>
                    <a:cubicBezTo>
                      <a:pt x="922" y="2113"/>
                      <a:pt x="919" y="2119"/>
                      <a:pt x="914" y="2120"/>
                    </a:cubicBezTo>
                    <a:cubicBezTo>
                      <a:pt x="909" y="2122"/>
                      <a:pt x="903" y="2118"/>
                      <a:pt x="899" y="2112"/>
                    </a:cubicBezTo>
                    <a:cubicBezTo>
                      <a:pt x="895" y="2105"/>
                      <a:pt x="896" y="2096"/>
                      <a:pt x="902" y="2090"/>
                    </a:cubicBezTo>
                    <a:cubicBezTo>
                      <a:pt x="905" y="2087"/>
                      <a:pt x="910" y="2085"/>
                      <a:pt x="914" y="2089"/>
                    </a:cubicBezTo>
                    <a:cubicBezTo>
                      <a:pt x="909" y="2089"/>
                      <a:pt x="906" y="2096"/>
                      <a:pt x="911" y="2101"/>
                    </a:cubicBezTo>
                    <a:cubicBezTo>
                      <a:pt x="914" y="2103"/>
                      <a:pt x="922" y="2105"/>
                      <a:pt x="929" y="2106"/>
                    </a:cubicBezTo>
                    <a:cubicBezTo>
                      <a:pt x="937" y="2108"/>
                      <a:pt x="944" y="2111"/>
                      <a:pt x="949" y="2117"/>
                    </a:cubicBezTo>
                    <a:cubicBezTo>
                      <a:pt x="958" y="2127"/>
                      <a:pt x="954" y="2144"/>
                      <a:pt x="942" y="2150"/>
                    </a:cubicBezTo>
                    <a:cubicBezTo>
                      <a:pt x="935" y="2154"/>
                      <a:pt x="928" y="2153"/>
                      <a:pt x="922" y="2151"/>
                    </a:cubicBezTo>
                    <a:cubicBezTo>
                      <a:pt x="915" y="2150"/>
                      <a:pt x="898" y="2140"/>
                      <a:pt x="889" y="2143"/>
                    </a:cubicBezTo>
                    <a:cubicBezTo>
                      <a:pt x="883" y="2145"/>
                      <a:pt x="881" y="2151"/>
                      <a:pt x="884" y="2155"/>
                    </a:cubicBezTo>
                    <a:cubicBezTo>
                      <a:pt x="879" y="2156"/>
                      <a:pt x="874" y="2149"/>
                      <a:pt x="874" y="2143"/>
                    </a:cubicBezTo>
                    <a:cubicBezTo>
                      <a:pt x="875" y="2132"/>
                      <a:pt x="887" y="2121"/>
                      <a:pt x="902" y="2124"/>
                    </a:cubicBezTo>
                    <a:cubicBezTo>
                      <a:pt x="907" y="2125"/>
                      <a:pt x="912" y="2128"/>
                      <a:pt x="917" y="2133"/>
                    </a:cubicBezTo>
                    <a:close/>
                    <a:moveTo>
                      <a:pt x="1151" y="2591"/>
                    </a:moveTo>
                    <a:cubicBezTo>
                      <a:pt x="1151" y="2594"/>
                      <a:pt x="1148" y="2596"/>
                      <a:pt x="1145" y="2596"/>
                    </a:cubicBezTo>
                    <a:cubicBezTo>
                      <a:pt x="1142" y="2596"/>
                      <a:pt x="1140" y="2593"/>
                      <a:pt x="1140" y="2590"/>
                    </a:cubicBezTo>
                    <a:cubicBezTo>
                      <a:pt x="1140" y="2587"/>
                      <a:pt x="1143" y="2585"/>
                      <a:pt x="1146" y="2585"/>
                    </a:cubicBezTo>
                    <a:cubicBezTo>
                      <a:pt x="1149" y="2585"/>
                      <a:pt x="1151" y="2588"/>
                      <a:pt x="1151" y="2591"/>
                    </a:cubicBezTo>
                    <a:close/>
                    <a:moveTo>
                      <a:pt x="1153" y="2601"/>
                    </a:moveTo>
                    <a:cubicBezTo>
                      <a:pt x="1153" y="2604"/>
                      <a:pt x="1151" y="2605"/>
                      <a:pt x="1148" y="2605"/>
                    </a:cubicBezTo>
                    <a:cubicBezTo>
                      <a:pt x="1146" y="2605"/>
                      <a:pt x="1144" y="2603"/>
                      <a:pt x="1144" y="2601"/>
                    </a:cubicBezTo>
                    <a:cubicBezTo>
                      <a:pt x="1145" y="2598"/>
                      <a:pt x="1147" y="2597"/>
                      <a:pt x="1149" y="2597"/>
                    </a:cubicBezTo>
                    <a:cubicBezTo>
                      <a:pt x="1151" y="2597"/>
                      <a:pt x="1153" y="2599"/>
                      <a:pt x="1153" y="2601"/>
                    </a:cubicBezTo>
                    <a:close/>
                    <a:moveTo>
                      <a:pt x="1143" y="2580"/>
                    </a:moveTo>
                    <a:cubicBezTo>
                      <a:pt x="1142" y="2585"/>
                      <a:pt x="1138" y="2588"/>
                      <a:pt x="1134" y="2588"/>
                    </a:cubicBezTo>
                    <a:cubicBezTo>
                      <a:pt x="1129" y="2588"/>
                      <a:pt x="1126" y="2584"/>
                      <a:pt x="1126" y="2579"/>
                    </a:cubicBezTo>
                    <a:cubicBezTo>
                      <a:pt x="1126" y="2574"/>
                      <a:pt x="1130" y="2571"/>
                      <a:pt x="1135" y="2571"/>
                    </a:cubicBezTo>
                    <a:cubicBezTo>
                      <a:pt x="1139" y="2572"/>
                      <a:pt x="1143" y="2576"/>
                      <a:pt x="1143" y="2580"/>
                    </a:cubicBezTo>
                    <a:close/>
                    <a:moveTo>
                      <a:pt x="1011" y="2196"/>
                    </a:moveTo>
                    <a:cubicBezTo>
                      <a:pt x="1015" y="2201"/>
                      <a:pt x="1018" y="2208"/>
                      <a:pt x="1017" y="2215"/>
                    </a:cubicBezTo>
                    <a:cubicBezTo>
                      <a:pt x="1017" y="2221"/>
                      <a:pt x="1013" y="2228"/>
                      <a:pt x="1007" y="2230"/>
                    </a:cubicBezTo>
                    <a:cubicBezTo>
                      <a:pt x="999" y="2233"/>
                      <a:pt x="990" y="2229"/>
                      <a:pt x="985" y="2224"/>
                    </a:cubicBezTo>
                    <a:cubicBezTo>
                      <a:pt x="977" y="2215"/>
                      <a:pt x="975" y="2204"/>
                      <a:pt x="979" y="2193"/>
                    </a:cubicBezTo>
                    <a:cubicBezTo>
                      <a:pt x="981" y="2185"/>
                      <a:pt x="987" y="2177"/>
                      <a:pt x="994" y="2170"/>
                    </a:cubicBezTo>
                    <a:cubicBezTo>
                      <a:pt x="992" y="2171"/>
                      <a:pt x="991" y="2172"/>
                      <a:pt x="990" y="2172"/>
                    </a:cubicBezTo>
                    <a:cubicBezTo>
                      <a:pt x="969" y="2184"/>
                      <a:pt x="947" y="2191"/>
                      <a:pt x="924" y="2195"/>
                    </a:cubicBezTo>
                    <a:cubicBezTo>
                      <a:pt x="898" y="2199"/>
                      <a:pt x="879" y="2196"/>
                      <a:pt x="855" y="2213"/>
                    </a:cubicBezTo>
                    <a:cubicBezTo>
                      <a:pt x="851" y="2217"/>
                      <a:pt x="847" y="2220"/>
                      <a:pt x="842" y="2225"/>
                    </a:cubicBezTo>
                    <a:cubicBezTo>
                      <a:pt x="837" y="2232"/>
                      <a:pt x="834" y="2238"/>
                      <a:pt x="832" y="2247"/>
                    </a:cubicBezTo>
                    <a:cubicBezTo>
                      <a:pt x="829" y="2255"/>
                      <a:pt x="829" y="2262"/>
                      <a:pt x="830" y="2270"/>
                    </a:cubicBezTo>
                    <a:cubicBezTo>
                      <a:pt x="834" y="2301"/>
                      <a:pt x="855" y="2318"/>
                      <a:pt x="885" y="2323"/>
                    </a:cubicBezTo>
                    <a:cubicBezTo>
                      <a:pt x="898" y="2324"/>
                      <a:pt x="909" y="2321"/>
                      <a:pt x="919" y="2311"/>
                    </a:cubicBezTo>
                    <a:cubicBezTo>
                      <a:pt x="926" y="2302"/>
                      <a:pt x="929" y="2292"/>
                      <a:pt x="926" y="2281"/>
                    </a:cubicBezTo>
                    <a:cubicBezTo>
                      <a:pt x="923" y="2273"/>
                      <a:pt x="917" y="2266"/>
                      <a:pt x="910" y="2262"/>
                    </a:cubicBezTo>
                    <a:cubicBezTo>
                      <a:pt x="906" y="2261"/>
                      <a:pt x="903" y="2260"/>
                      <a:pt x="900" y="2259"/>
                    </a:cubicBezTo>
                    <a:cubicBezTo>
                      <a:pt x="901" y="2260"/>
                      <a:pt x="902" y="2260"/>
                      <a:pt x="903" y="2261"/>
                    </a:cubicBezTo>
                    <a:cubicBezTo>
                      <a:pt x="910" y="2264"/>
                      <a:pt x="912" y="2273"/>
                      <a:pt x="909" y="2280"/>
                    </a:cubicBezTo>
                    <a:cubicBezTo>
                      <a:pt x="905" y="2286"/>
                      <a:pt x="897" y="2289"/>
                      <a:pt x="890" y="2286"/>
                    </a:cubicBezTo>
                    <a:cubicBezTo>
                      <a:pt x="883" y="2282"/>
                      <a:pt x="880" y="2274"/>
                      <a:pt x="884" y="2267"/>
                    </a:cubicBezTo>
                    <a:cubicBezTo>
                      <a:pt x="889" y="2257"/>
                      <a:pt x="902" y="2256"/>
                      <a:pt x="911" y="2260"/>
                    </a:cubicBezTo>
                    <a:cubicBezTo>
                      <a:pt x="919" y="2264"/>
                      <a:pt x="926" y="2271"/>
                      <a:pt x="929" y="2280"/>
                    </a:cubicBezTo>
                    <a:cubicBezTo>
                      <a:pt x="932" y="2291"/>
                      <a:pt x="930" y="2301"/>
                      <a:pt x="924" y="2310"/>
                    </a:cubicBezTo>
                    <a:cubicBezTo>
                      <a:pt x="931" y="2302"/>
                      <a:pt x="936" y="2293"/>
                      <a:pt x="938" y="2286"/>
                    </a:cubicBezTo>
                    <a:cubicBezTo>
                      <a:pt x="939" y="2286"/>
                      <a:pt x="941" y="2286"/>
                      <a:pt x="943" y="2285"/>
                    </a:cubicBezTo>
                    <a:cubicBezTo>
                      <a:pt x="938" y="2300"/>
                      <a:pt x="930" y="2310"/>
                      <a:pt x="922" y="2316"/>
                    </a:cubicBezTo>
                    <a:cubicBezTo>
                      <a:pt x="939" y="2306"/>
                      <a:pt x="950" y="2291"/>
                      <a:pt x="953" y="2273"/>
                    </a:cubicBezTo>
                    <a:cubicBezTo>
                      <a:pt x="955" y="2262"/>
                      <a:pt x="954" y="2251"/>
                      <a:pt x="950" y="2238"/>
                    </a:cubicBezTo>
                    <a:cubicBezTo>
                      <a:pt x="948" y="2232"/>
                      <a:pt x="945" y="2226"/>
                      <a:pt x="942" y="2219"/>
                    </a:cubicBezTo>
                    <a:cubicBezTo>
                      <a:pt x="940" y="2213"/>
                      <a:pt x="939" y="2207"/>
                      <a:pt x="942" y="2201"/>
                    </a:cubicBezTo>
                    <a:cubicBezTo>
                      <a:pt x="945" y="2196"/>
                      <a:pt x="949" y="2192"/>
                      <a:pt x="954" y="2192"/>
                    </a:cubicBezTo>
                    <a:cubicBezTo>
                      <a:pt x="959" y="2192"/>
                      <a:pt x="964" y="2194"/>
                      <a:pt x="966" y="2198"/>
                    </a:cubicBezTo>
                    <a:cubicBezTo>
                      <a:pt x="967" y="2201"/>
                      <a:pt x="968" y="2204"/>
                      <a:pt x="967" y="2207"/>
                    </a:cubicBezTo>
                    <a:cubicBezTo>
                      <a:pt x="965" y="2210"/>
                      <a:pt x="961" y="2213"/>
                      <a:pt x="957" y="2211"/>
                    </a:cubicBezTo>
                    <a:cubicBezTo>
                      <a:pt x="954" y="2210"/>
                      <a:pt x="953" y="2207"/>
                      <a:pt x="954" y="2205"/>
                    </a:cubicBezTo>
                    <a:cubicBezTo>
                      <a:pt x="955" y="2202"/>
                      <a:pt x="958" y="2200"/>
                      <a:pt x="961" y="2201"/>
                    </a:cubicBezTo>
                    <a:cubicBezTo>
                      <a:pt x="964" y="2202"/>
                      <a:pt x="965" y="2205"/>
                      <a:pt x="965" y="2208"/>
                    </a:cubicBezTo>
                    <a:cubicBezTo>
                      <a:pt x="964" y="2208"/>
                      <a:pt x="964" y="2209"/>
                      <a:pt x="964" y="2210"/>
                    </a:cubicBezTo>
                    <a:cubicBezTo>
                      <a:pt x="965" y="2209"/>
                      <a:pt x="965" y="2208"/>
                      <a:pt x="966" y="2206"/>
                    </a:cubicBezTo>
                    <a:cubicBezTo>
                      <a:pt x="966" y="2204"/>
                      <a:pt x="966" y="2201"/>
                      <a:pt x="965" y="2199"/>
                    </a:cubicBezTo>
                    <a:cubicBezTo>
                      <a:pt x="963" y="2195"/>
                      <a:pt x="959" y="2194"/>
                      <a:pt x="955" y="2194"/>
                    </a:cubicBezTo>
                    <a:cubicBezTo>
                      <a:pt x="950" y="2194"/>
                      <a:pt x="946" y="2198"/>
                      <a:pt x="944" y="2202"/>
                    </a:cubicBezTo>
                    <a:cubicBezTo>
                      <a:pt x="942" y="2207"/>
                      <a:pt x="943" y="2212"/>
                      <a:pt x="945" y="2218"/>
                    </a:cubicBezTo>
                    <a:cubicBezTo>
                      <a:pt x="948" y="2225"/>
                      <a:pt x="950" y="2230"/>
                      <a:pt x="952" y="2236"/>
                    </a:cubicBezTo>
                    <a:cubicBezTo>
                      <a:pt x="957" y="2249"/>
                      <a:pt x="958" y="2262"/>
                      <a:pt x="956" y="2274"/>
                    </a:cubicBezTo>
                    <a:cubicBezTo>
                      <a:pt x="953" y="2285"/>
                      <a:pt x="948" y="2296"/>
                      <a:pt x="940" y="2305"/>
                    </a:cubicBezTo>
                    <a:cubicBezTo>
                      <a:pt x="928" y="2318"/>
                      <a:pt x="910" y="2326"/>
                      <a:pt x="892" y="2327"/>
                    </a:cubicBezTo>
                    <a:cubicBezTo>
                      <a:pt x="894" y="2328"/>
                      <a:pt x="895" y="2328"/>
                      <a:pt x="896" y="2329"/>
                    </a:cubicBezTo>
                    <a:cubicBezTo>
                      <a:pt x="900" y="2331"/>
                      <a:pt x="904" y="2333"/>
                      <a:pt x="908" y="2336"/>
                    </a:cubicBezTo>
                    <a:cubicBezTo>
                      <a:pt x="915" y="2341"/>
                      <a:pt x="920" y="2345"/>
                      <a:pt x="924" y="2352"/>
                    </a:cubicBezTo>
                    <a:cubicBezTo>
                      <a:pt x="938" y="2375"/>
                      <a:pt x="924" y="2401"/>
                      <a:pt x="903" y="2410"/>
                    </a:cubicBezTo>
                    <a:cubicBezTo>
                      <a:pt x="894" y="2414"/>
                      <a:pt x="884" y="2414"/>
                      <a:pt x="875" y="2412"/>
                    </a:cubicBezTo>
                    <a:cubicBezTo>
                      <a:pt x="878" y="2410"/>
                      <a:pt x="878" y="2410"/>
                      <a:pt x="878" y="2410"/>
                    </a:cubicBezTo>
                    <a:cubicBezTo>
                      <a:pt x="885" y="2411"/>
                      <a:pt x="894" y="2410"/>
                      <a:pt x="901" y="2407"/>
                    </a:cubicBezTo>
                    <a:cubicBezTo>
                      <a:pt x="920" y="2398"/>
                      <a:pt x="934" y="2374"/>
                      <a:pt x="921" y="2354"/>
                    </a:cubicBezTo>
                    <a:cubicBezTo>
                      <a:pt x="917" y="2348"/>
                      <a:pt x="912" y="2344"/>
                      <a:pt x="906" y="2340"/>
                    </a:cubicBezTo>
                    <a:cubicBezTo>
                      <a:pt x="902" y="2337"/>
                      <a:pt x="898" y="2335"/>
                      <a:pt x="894" y="2333"/>
                    </a:cubicBezTo>
                    <a:cubicBezTo>
                      <a:pt x="875" y="2324"/>
                      <a:pt x="858" y="2324"/>
                      <a:pt x="842" y="2308"/>
                    </a:cubicBezTo>
                    <a:cubicBezTo>
                      <a:pt x="833" y="2298"/>
                      <a:pt x="827" y="2286"/>
                      <a:pt x="825" y="2271"/>
                    </a:cubicBezTo>
                    <a:cubicBezTo>
                      <a:pt x="824" y="2261"/>
                      <a:pt x="825" y="2254"/>
                      <a:pt x="828" y="2246"/>
                    </a:cubicBezTo>
                    <a:cubicBezTo>
                      <a:pt x="830" y="2237"/>
                      <a:pt x="834" y="2230"/>
                      <a:pt x="840" y="2223"/>
                    </a:cubicBezTo>
                    <a:cubicBezTo>
                      <a:pt x="849" y="2213"/>
                      <a:pt x="858" y="2206"/>
                      <a:pt x="871" y="2202"/>
                    </a:cubicBezTo>
                    <a:cubicBezTo>
                      <a:pt x="863" y="2203"/>
                      <a:pt x="857" y="2205"/>
                      <a:pt x="856" y="2205"/>
                    </a:cubicBezTo>
                    <a:cubicBezTo>
                      <a:pt x="828" y="2213"/>
                      <a:pt x="802" y="2224"/>
                      <a:pt x="778" y="2237"/>
                    </a:cubicBezTo>
                    <a:cubicBezTo>
                      <a:pt x="771" y="2241"/>
                      <a:pt x="767" y="2245"/>
                      <a:pt x="765" y="2250"/>
                    </a:cubicBezTo>
                    <a:cubicBezTo>
                      <a:pt x="763" y="2254"/>
                      <a:pt x="763" y="2258"/>
                      <a:pt x="764" y="2261"/>
                    </a:cubicBezTo>
                    <a:cubicBezTo>
                      <a:pt x="766" y="2267"/>
                      <a:pt x="770" y="2272"/>
                      <a:pt x="776" y="2271"/>
                    </a:cubicBezTo>
                    <a:cubicBezTo>
                      <a:pt x="780" y="2270"/>
                      <a:pt x="782" y="2268"/>
                      <a:pt x="783" y="2265"/>
                    </a:cubicBezTo>
                    <a:cubicBezTo>
                      <a:pt x="784" y="2261"/>
                      <a:pt x="782" y="2257"/>
                      <a:pt x="778" y="2256"/>
                    </a:cubicBezTo>
                    <a:cubicBezTo>
                      <a:pt x="775" y="2256"/>
                      <a:pt x="773" y="2258"/>
                      <a:pt x="772" y="2261"/>
                    </a:cubicBezTo>
                    <a:cubicBezTo>
                      <a:pt x="771" y="2258"/>
                      <a:pt x="773" y="2254"/>
                      <a:pt x="777" y="2253"/>
                    </a:cubicBezTo>
                    <a:cubicBezTo>
                      <a:pt x="786" y="2250"/>
                      <a:pt x="794" y="2262"/>
                      <a:pt x="787" y="2271"/>
                    </a:cubicBezTo>
                    <a:cubicBezTo>
                      <a:pt x="782" y="2278"/>
                      <a:pt x="773" y="2279"/>
                      <a:pt x="766" y="2274"/>
                    </a:cubicBezTo>
                    <a:cubicBezTo>
                      <a:pt x="757" y="2267"/>
                      <a:pt x="757" y="2252"/>
                      <a:pt x="767" y="2243"/>
                    </a:cubicBezTo>
                    <a:cubicBezTo>
                      <a:pt x="747" y="2255"/>
                      <a:pt x="730" y="2269"/>
                      <a:pt x="714" y="2284"/>
                    </a:cubicBezTo>
                    <a:cubicBezTo>
                      <a:pt x="722" y="2280"/>
                      <a:pt x="730" y="2277"/>
                      <a:pt x="738" y="2276"/>
                    </a:cubicBezTo>
                    <a:cubicBezTo>
                      <a:pt x="765" y="2271"/>
                      <a:pt x="793" y="2292"/>
                      <a:pt x="783" y="2322"/>
                    </a:cubicBezTo>
                    <a:cubicBezTo>
                      <a:pt x="780" y="2330"/>
                      <a:pt x="774" y="2337"/>
                      <a:pt x="767" y="2343"/>
                    </a:cubicBezTo>
                    <a:cubicBezTo>
                      <a:pt x="756" y="2352"/>
                      <a:pt x="741" y="2355"/>
                      <a:pt x="733" y="2367"/>
                    </a:cubicBezTo>
                    <a:cubicBezTo>
                      <a:pt x="729" y="2372"/>
                      <a:pt x="728" y="2379"/>
                      <a:pt x="730" y="2385"/>
                    </a:cubicBezTo>
                    <a:cubicBezTo>
                      <a:pt x="735" y="2399"/>
                      <a:pt x="754" y="2403"/>
                      <a:pt x="765" y="2394"/>
                    </a:cubicBezTo>
                    <a:cubicBezTo>
                      <a:pt x="769" y="2390"/>
                      <a:pt x="770" y="2382"/>
                      <a:pt x="768" y="2378"/>
                    </a:cubicBezTo>
                    <a:cubicBezTo>
                      <a:pt x="763" y="2370"/>
                      <a:pt x="754" y="2369"/>
                      <a:pt x="751" y="2374"/>
                    </a:cubicBezTo>
                    <a:cubicBezTo>
                      <a:pt x="751" y="2370"/>
                      <a:pt x="756" y="2366"/>
                      <a:pt x="761" y="2367"/>
                    </a:cubicBezTo>
                    <a:cubicBezTo>
                      <a:pt x="771" y="2368"/>
                      <a:pt x="775" y="2378"/>
                      <a:pt x="774" y="2387"/>
                    </a:cubicBezTo>
                    <a:cubicBezTo>
                      <a:pt x="772" y="2397"/>
                      <a:pt x="764" y="2403"/>
                      <a:pt x="757" y="2404"/>
                    </a:cubicBezTo>
                    <a:cubicBezTo>
                      <a:pt x="743" y="2408"/>
                      <a:pt x="727" y="2400"/>
                      <a:pt x="725" y="2384"/>
                    </a:cubicBezTo>
                    <a:cubicBezTo>
                      <a:pt x="724" y="2376"/>
                      <a:pt x="726" y="2370"/>
                      <a:pt x="729" y="2364"/>
                    </a:cubicBezTo>
                    <a:cubicBezTo>
                      <a:pt x="736" y="2355"/>
                      <a:pt x="747" y="2350"/>
                      <a:pt x="752" y="2340"/>
                    </a:cubicBezTo>
                    <a:cubicBezTo>
                      <a:pt x="761" y="2325"/>
                      <a:pt x="760" y="2306"/>
                      <a:pt x="744" y="2298"/>
                    </a:cubicBezTo>
                    <a:cubicBezTo>
                      <a:pt x="727" y="2289"/>
                      <a:pt x="700" y="2300"/>
                      <a:pt x="688" y="2317"/>
                    </a:cubicBezTo>
                    <a:cubicBezTo>
                      <a:pt x="681" y="2326"/>
                      <a:pt x="679" y="2341"/>
                      <a:pt x="684" y="2351"/>
                    </a:cubicBezTo>
                    <a:cubicBezTo>
                      <a:pt x="691" y="2364"/>
                      <a:pt x="713" y="2369"/>
                      <a:pt x="721" y="2353"/>
                    </a:cubicBezTo>
                    <a:cubicBezTo>
                      <a:pt x="724" y="2348"/>
                      <a:pt x="724" y="2342"/>
                      <a:pt x="722" y="2338"/>
                    </a:cubicBezTo>
                    <a:cubicBezTo>
                      <a:pt x="718" y="2330"/>
                      <a:pt x="704" y="2327"/>
                      <a:pt x="699" y="2336"/>
                    </a:cubicBezTo>
                    <a:cubicBezTo>
                      <a:pt x="696" y="2342"/>
                      <a:pt x="700" y="2348"/>
                      <a:pt x="705" y="2347"/>
                    </a:cubicBezTo>
                    <a:cubicBezTo>
                      <a:pt x="700" y="2352"/>
                      <a:pt x="692" y="2346"/>
                      <a:pt x="694" y="2337"/>
                    </a:cubicBezTo>
                    <a:cubicBezTo>
                      <a:pt x="698" y="2322"/>
                      <a:pt x="720" y="2322"/>
                      <a:pt x="726" y="2337"/>
                    </a:cubicBezTo>
                    <a:cubicBezTo>
                      <a:pt x="729" y="2347"/>
                      <a:pt x="725" y="2360"/>
                      <a:pt x="715" y="2365"/>
                    </a:cubicBezTo>
                    <a:cubicBezTo>
                      <a:pt x="700" y="2372"/>
                      <a:pt x="679" y="2361"/>
                      <a:pt x="677" y="2342"/>
                    </a:cubicBezTo>
                    <a:cubicBezTo>
                      <a:pt x="677" y="2340"/>
                      <a:pt x="677" y="2338"/>
                      <a:pt x="677" y="2336"/>
                    </a:cubicBezTo>
                    <a:cubicBezTo>
                      <a:pt x="675" y="2343"/>
                      <a:pt x="674" y="2349"/>
                      <a:pt x="674" y="2357"/>
                    </a:cubicBezTo>
                    <a:cubicBezTo>
                      <a:pt x="674" y="2357"/>
                      <a:pt x="674" y="2357"/>
                      <a:pt x="674" y="2357"/>
                    </a:cubicBezTo>
                    <a:cubicBezTo>
                      <a:pt x="674" y="2367"/>
                      <a:pt x="676" y="2374"/>
                      <a:pt x="680" y="2384"/>
                    </a:cubicBezTo>
                    <a:cubicBezTo>
                      <a:pt x="673" y="2377"/>
                      <a:pt x="671" y="2367"/>
                      <a:pt x="671" y="2357"/>
                    </a:cubicBezTo>
                    <a:cubicBezTo>
                      <a:pt x="671" y="2357"/>
                      <a:pt x="671" y="2357"/>
                      <a:pt x="671" y="2357"/>
                    </a:cubicBezTo>
                    <a:cubicBezTo>
                      <a:pt x="671" y="2352"/>
                      <a:pt x="672" y="2347"/>
                      <a:pt x="673" y="2342"/>
                    </a:cubicBezTo>
                    <a:cubicBezTo>
                      <a:pt x="666" y="2356"/>
                      <a:pt x="661" y="2370"/>
                      <a:pt x="657" y="2386"/>
                    </a:cubicBezTo>
                    <a:cubicBezTo>
                      <a:pt x="652" y="2413"/>
                      <a:pt x="652" y="2434"/>
                      <a:pt x="661" y="2461"/>
                    </a:cubicBezTo>
                    <a:cubicBezTo>
                      <a:pt x="669" y="2485"/>
                      <a:pt x="684" y="2506"/>
                      <a:pt x="703" y="2522"/>
                    </a:cubicBezTo>
                    <a:cubicBezTo>
                      <a:pt x="713" y="2529"/>
                      <a:pt x="719" y="2533"/>
                      <a:pt x="731" y="2535"/>
                    </a:cubicBezTo>
                    <a:cubicBezTo>
                      <a:pt x="757" y="2539"/>
                      <a:pt x="785" y="2527"/>
                      <a:pt x="796" y="2510"/>
                    </a:cubicBezTo>
                    <a:cubicBezTo>
                      <a:pt x="802" y="2500"/>
                      <a:pt x="802" y="2487"/>
                      <a:pt x="790" y="2482"/>
                    </a:cubicBezTo>
                    <a:cubicBezTo>
                      <a:pt x="783" y="2479"/>
                      <a:pt x="777" y="2482"/>
                      <a:pt x="774" y="2490"/>
                    </a:cubicBezTo>
                    <a:cubicBezTo>
                      <a:pt x="769" y="2479"/>
                      <a:pt x="784" y="2467"/>
                      <a:pt x="799" y="2470"/>
                    </a:cubicBezTo>
                    <a:cubicBezTo>
                      <a:pt x="814" y="2474"/>
                      <a:pt x="821" y="2484"/>
                      <a:pt x="823" y="2495"/>
                    </a:cubicBezTo>
                    <a:cubicBezTo>
                      <a:pt x="825" y="2511"/>
                      <a:pt x="815" y="2529"/>
                      <a:pt x="797" y="2537"/>
                    </a:cubicBezTo>
                    <a:cubicBezTo>
                      <a:pt x="779" y="2545"/>
                      <a:pt x="757" y="2547"/>
                      <a:pt x="738" y="2541"/>
                    </a:cubicBezTo>
                    <a:cubicBezTo>
                      <a:pt x="742" y="2543"/>
                      <a:pt x="746" y="2544"/>
                      <a:pt x="751" y="2545"/>
                    </a:cubicBezTo>
                    <a:cubicBezTo>
                      <a:pt x="781" y="2552"/>
                      <a:pt x="811" y="2549"/>
                      <a:pt x="838" y="2534"/>
                    </a:cubicBezTo>
                    <a:cubicBezTo>
                      <a:pt x="852" y="2525"/>
                      <a:pt x="859" y="2514"/>
                      <a:pt x="860" y="2497"/>
                    </a:cubicBezTo>
                    <a:cubicBezTo>
                      <a:pt x="860" y="2487"/>
                      <a:pt x="855" y="2472"/>
                      <a:pt x="846" y="2466"/>
                    </a:cubicBezTo>
                    <a:cubicBezTo>
                      <a:pt x="837" y="2461"/>
                      <a:pt x="826" y="2464"/>
                      <a:pt x="827" y="2475"/>
                    </a:cubicBezTo>
                    <a:cubicBezTo>
                      <a:pt x="820" y="2472"/>
                      <a:pt x="819" y="2464"/>
                      <a:pt x="824" y="2458"/>
                    </a:cubicBezTo>
                    <a:cubicBezTo>
                      <a:pt x="828" y="2454"/>
                      <a:pt x="837" y="2452"/>
                      <a:pt x="845" y="2455"/>
                    </a:cubicBezTo>
                    <a:cubicBezTo>
                      <a:pt x="850" y="2457"/>
                      <a:pt x="854" y="2461"/>
                      <a:pt x="857" y="2465"/>
                    </a:cubicBezTo>
                    <a:cubicBezTo>
                      <a:pt x="863" y="2474"/>
                      <a:pt x="866" y="2486"/>
                      <a:pt x="865" y="2496"/>
                    </a:cubicBezTo>
                    <a:cubicBezTo>
                      <a:pt x="864" y="2504"/>
                      <a:pt x="861" y="2512"/>
                      <a:pt x="857" y="2518"/>
                    </a:cubicBezTo>
                    <a:cubicBezTo>
                      <a:pt x="872" y="2501"/>
                      <a:pt x="878" y="2478"/>
                      <a:pt x="871" y="2454"/>
                    </a:cubicBezTo>
                    <a:cubicBezTo>
                      <a:pt x="867" y="2443"/>
                      <a:pt x="860" y="2433"/>
                      <a:pt x="852" y="2426"/>
                    </a:cubicBezTo>
                    <a:cubicBezTo>
                      <a:pt x="811" y="2390"/>
                      <a:pt x="804" y="2437"/>
                      <a:pt x="786" y="2456"/>
                    </a:cubicBezTo>
                    <a:cubicBezTo>
                      <a:pt x="764" y="2481"/>
                      <a:pt x="737" y="2447"/>
                      <a:pt x="758" y="2421"/>
                    </a:cubicBezTo>
                    <a:cubicBezTo>
                      <a:pt x="777" y="2399"/>
                      <a:pt x="807" y="2401"/>
                      <a:pt x="831" y="2412"/>
                    </a:cubicBezTo>
                    <a:cubicBezTo>
                      <a:pt x="827" y="2409"/>
                      <a:pt x="823" y="2406"/>
                      <a:pt x="820" y="2402"/>
                    </a:cubicBezTo>
                    <a:cubicBezTo>
                      <a:pt x="813" y="2393"/>
                      <a:pt x="812" y="2379"/>
                      <a:pt x="821" y="2371"/>
                    </a:cubicBezTo>
                    <a:cubicBezTo>
                      <a:pt x="826" y="2368"/>
                      <a:pt x="831" y="2368"/>
                      <a:pt x="836" y="2370"/>
                    </a:cubicBezTo>
                    <a:cubicBezTo>
                      <a:pt x="840" y="2372"/>
                      <a:pt x="842" y="2375"/>
                      <a:pt x="843" y="2379"/>
                    </a:cubicBezTo>
                    <a:cubicBezTo>
                      <a:pt x="843" y="2383"/>
                      <a:pt x="842" y="2387"/>
                      <a:pt x="839" y="2390"/>
                    </a:cubicBezTo>
                    <a:cubicBezTo>
                      <a:pt x="835" y="2394"/>
                      <a:pt x="829" y="2395"/>
                      <a:pt x="825" y="2391"/>
                    </a:cubicBezTo>
                    <a:cubicBezTo>
                      <a:pt x="822" y="2389"/>
                      <a:pt x="822" y="2385"/>
                      <a:pt x="823" y="2383"/>
                    </a:cubicBezTo>
                    <a:cubicBezTo>
                      <a:pt x="824" y="2381"/>
                      <a:pt x="826" y="2380"/>
                      <a:pt x="828" y="2381"/>
                    </a:cubicBezTo>
                    <a:cubicBezTo>
                      <a:pt x="827" y="2381"/>
                      <a:pt x="826" y="2382"/>
                      <a:pt x="826" y="2384"/>
                    </a:cubicBezTo>
                    <a:cubicBezTo>
                      <a:pt x="825" y="2387"/>
                      <a:pt x="828" y="2389"/>
                      <a:pt x="831" y="2388"/>
                    </a:cubicBezTo>
                    <a:cubicBezTo>
                      <a:pt x="832" y="2388"/>
                      <a:pt x="834" y="2387"/>
                      <a:pt x="835" y="2384"/>
                    </a:cubicBezTo>
                    <a:cubicBezTo>
                      <a:pt x="836" y="2382"/>
                      <a:pt x="835" y="2379"/>
                      <a:pt x="833" y="2377"/>
                    </a:cubicBezTo>
                    <a:cubicBezTo>
                      <a:pt x="830" y="2375"/>
                      <a:pt x="826" y="2375"/>
                      <a:pt x="824" y="2377"/>
                    </a:cubicBezTo>
                    <a:cubicBezTo>
                      <a:pt x="816" y="2383"/>
                      <a:pt x="819" y="2397"/>
                      <a:pt x="824" y="2404"/>
                    </a:cubicBezTo>
                    <a:cubicBezTo>
                      <a:pt x="825" y="2405"/>
                      <a:pt x="827" y="2407"/>
                      <a:pt x="829" y="2409"/>
                    </a:cubicBezTo>
                    <a:cubicBezTo>
                      <a:pt x="835" y="2414"/>
                      <a:pt x="843" y="2418"/>
                      <a:pt x="850" y="2423"/>
                    </a:cubicBezTo>
                    <a:cubicBezTo>
                      <a:pt x="856" y="2428"/>
                      <a:pt x="862" y="2434"/>
                      <a:pt x="866" y="2441"/>
                    </a:cubicBezTo>
                    <a:cubicBezTo>
                      <a:pt x="865" y="2438"/>
                      <a:pt x="865" y="2435"/>
                      <a:pt x="865" y="2432"/>
                    </a:cubicBezTo>
                    <a:cubicBezTo>
                      <a:pt x="865" y="2413"/>
                      <a:pt x="880" y="2397"/>
                      <a:pt x="899" y="2394"/>
                    </a:cubicBezTo>
                    <a:cubicBezTo>
                      <a:pt x="904" y="2394"/>
                      <a:pt x="909" y="2394"/>
                      <a:pt x="914" y="2396"/>
                    </a:cubicBezTo>
                    <a:cubicBezTo>
                      <a:pt x="912" y="2398"/>
                      <a:pt x="912" y="2398"/>
                      <a:pt x="912" y="2398"/>
                    </a:cubicBezTo>
                    <a:cubicBezTo>
                      <a:pt x="908" y="2397"/>
                      <a:pt x="903" y="2397"/>
                      <a:pt x="899" y="2398"/>
                    </a:cubicBezTo>
                    <a:cubicBezTo>
                      <a:pt x="882" y="2401"/>
                      <a:pt x="867" y="2414"/>
                      <a:pt x="867" y="2432"/>
                    </a:cubicBezTo>
                    <a:cubicBezTo>
                      <a:pt x="867" y="2443"/>
                      <a:pt x="870" y="2447"/>
                      <a:pt x="873" y="2457"/>
                    </a:cubicBezTo>
                    <a:cubicBezTo>
                      <a:pt x="882" y="2489"/>
                      <a:pt x="867" y="2518"/>
                      <a:pt x="839" y="2536"/>
                    </a:cubicBezTo>
                    <a:cubicBezTo>
                      <a:pt x="831" y="2541"/>
                      <a:pt x="823" y="2544"/>
                      <a:pt x="815" y="2547"/>
                    </a:cubicBezTo>
                    <a:cubicBezTo>
                      <a:pt x="833" y="2544"/>
                      <a:pt x="851" y="2539"/>
                      <a:pt x="864" y="2531"/>
                    </a:cubicBezTo>
                    <a:cubicBezTo>
                      <a:pt x="891" y="2512"/>
                      <a:pt x="929" y="2490"/>
                      <a:pt x="946" y="2475"/>
                    </a:cubicBezTo>
                    <a:cubicBezTo>
                      <a:pt x="953" y="2468"/>
                      <a:pt x="958" y="2457"/>
                      <a:pt x="957" y="2446"/>
                    </a:cubicBezTo>
                    <a:cubicBezTo>
                      <a:pt x="959" y="2452"/>
                      <a:pt x="958" y="2459"/>
                      <a:pt x="955" y="2465"/>
                    </a:cubicBezTo>
                    <a:cubicBezTo>
                      <a:pt x="955" y="2465"/>
                      <a:pt x="955" y="2465"/>
                      <a:pt x="955" y="2465"/>
                    </a:cubicBezTo>
                    <a:cubicBezTo>
                      <a:pt x="954" y="2467"/>
                      <a:pt x="952" y="2470"/>
                      <a:pt x="950" y="2472"/>
                    </a:cubicBezTo>
                    <a:cubicBezTo>
                      <a:pt x="960" y="2466"/>
                      <a:pt x="967" y="2457"/>
                      <a:pt x="971" y="2446"/>
                    </a:cubicBezTo>
                    <a:cubicBezTo>
                      <a:pt x="974" y="2435"/>
                      <a:pt x="973" y="2424"/>
                      <a:pt x="968" y="2414"/>
                    </a:cubicBezTo>
                    <a:cubicBezTo>
                      <a:pt x="968" y="2414"/>
                      <a:pt x="969" y="2413"/>
                      <a:pt x="969" y="2412"/>
                    </a:cubicBezTo>
                    <a:cubicBezTo>
                      <a:pt x="974" y="2420"/>
                      <a:pt x="976" y="2429"/>
                      <a:pt x="975" y="2439"/>
                    </a:cubicBezTo>
                    <a:cubicBezTo>
                      <a:pt x="974" y="2448"/>
                      <a:pt x="970" y="2456"/>
                      <a:pt x="965" y="2461"/>
                    </a:cubicBezTo>
                    <a:cubicBezTo>
                      <a:pt x="969" y="2458"/>
                      <a:pt x="976" y="2458"/>
                      <a:pt x="979" y="2460"/>
                    </a:cubicBezTo>
                    <a:cubicBezTo>
                      <a:pt x="982" y="2462"/>
                      <a:pt x="984" y="2465"/>
                      <a:pt x="984" y="2468"/>
                    </a:cubicBezTo>
                    <a:cubicBezTo>
                      <a:pt x="985" y="2473"/>
                      <a:pt x="982" y="2478"/>
                      <a:pt x="976" y="2479"/>
                    </a:cubicBezTo>
                    <a:cubicBezTo>
                      <a:pt x="973" y="2479"/>
                      <a:pt x="970" y="2477"/>
                      <a:pt x="969" y="2474"/>
                    </a:cubicBezTo>
                    <a:cubicBezTo>
                      <a:pt x="967" y="2468"/>
                      <a:pt x="974" y="2465"/>
                      <a:pt x="976" y="2468"/>
                    </a:cubicBezTo>
                    <a:cubicBezTo>
                      <a:pt x="974" y="2467"/>
                      <a:pt x="972" y="2468"/>
                      <a:pt x="971" y="2470"/>
                    </a:cubicBezTo>
                    <a:cubicBezTo>
                      <a:pt x="970" y="2472"/>
                      <a:pt x="972" y="2475"/>
                      <a:pt x="974" y="2476"/>
                    </a:cubicBezTo>
                    <a:cubicBezTo>
                      <a:pt x="976" y="2476"/>
                      <a:pt x="979" y="2475"/>
                      <a:pt x="980" y="2474"/>
                    </a:cubicBezTo>
                    <a:cubicBezTo>
                      <a:pt x="984" y="2469"/>
                      <a:pt x="982" y="2462"/>
                      <a:pt x="975" y="2460"/>
                    </a:cubicBezTo>
                    <a:cubicBezTo>
                      <a:pt x="967" y="2459"/>
                      <a:pt x="961" y="2467"/>
                      <a:pt x="956" y="2470"/>
                    </a:cubicBezTo>
                    <a:cubicBezTo>
                      <a:pt x="949" y="2476"/>
                      <a:pt x="942" y="2482"/>
                      <a:pt x="939" y="2484"/>
                    </a:cubicBezTo>
                    <a:cubicBezTo>
                      <a:pt x="934" y="2488"/>
                      <a:pt x="922" y="2498"/>
                      <a:pt x="905" y="2508"/>
                    </a:cubicBezTo>
                    <a:cubicBezTo>
                      <a:pt x="909" y="2507"/>
                      <a:pt x="912" y="2506"/>
                      <a:pt x="916" y="2505"/>
                    </a:cubicBezTo>
                    <a:cubicBezTo>
                      <a:pt x="917" y="2505"/>
                      <a:pt x="931" y="2504"/>
                      <a:pt x="931" y="2506"/>
                    </a:cubicBezTo>
                    <a:cubicBezTo>
                      <a:pt x="930" y="2507"/>
                      <a:pt x="923" y="2508"/>
                      <a:pt x="921" y="2508"/>
                    </a:cubicBezTo>
                    <a:cubicBezTo>
                      <a:pt x="916" y="2509"/>
                      <a:pt x="911" y="2511"/>
                      <a:pt x="905" y="2513"/>
                    </a:cubicBezTo>
                    <a:cubicBezTo>
                      <a:pt x="903" y="2513"/>
                      <a:pt x="901" y="2514"/>
                      <a:pt x="898" y="2515"/>
                    </a:cubicBezTo>
                    <a:cubicBezTo>
                      <a:pt x="890" y="2519"/>
                      <a:pt x="884" y="2523"/>
                      <a:pt x="876" y="2528"/>
                    </a:cubicBezTo>
                    <a:cubicBezTo>
                      <a:pt x="876" y="2529"/>
                      <a:pt x="875" y="2529"/>
                      <a:pt x="874" y="2530"/>
                    </a:cubicBezTo>
                    <a:cubicBezTo>
                      <a:pt x="876" y="2529"/>
                      <a:pt x="879" y="2528"/>
                      <a:pt x="882" y="2527"/>
                    </a:cubicBezTo>
                    <a:cubicBezTo>
                      <a:pt x="889" y="2524"/>
                      <a:pt x="896" y="2523"/>
                      <a:pt x="904" y="2523"/>
                    </a:cubicBezTo>
                    <a:cubicBezTo>
                      <a:pt x="925" y="2524"/>
                      <a:pt x="935" y="2542"/>
                      <a:pt x="936" y="2560"/>
                    </a:cubicBezTo>
                    <a:cubicBezTo>
                      <a:pt x="936" y="2576"/>
                      <a:pt x="929" y="2592"/>
                      <a:pt x="915" y="2601"/>
                    </a:cubicBezTo>
                    <a:cubicBezTo>
                      <a:pt x="903" y="2607"/>
                      <a:pt x="890" y="2606"/>
                      <a:pt x="880" y="2597"/>
                    </a:cubicBezTo>
                    <a:cubicBezTo>
                      <a:pt x="876" y="2592"/>
                      <a:pt x="873" y="2588"/>
                      <a:pt x="871" y="2581"/>
                    </a:cubicBezTo>
                    <a:cubicBezTo>
                      <a:pt x="870" y="2576"/>
                      <a:pt x="871" y="2572"/>
                      <a:pt x="873" y="2567"/>
                    </a:cubicBezTo>
                    <a:cubicBezTo>
                      <a:pt x="876" y="2562"/>
                      <a:pt x="881" y="2558"/>
                      <a:pt x="888" y="2558"/>
                    </a:cubicBezTo>
                    <a:cubicBezTo>
                      <a:pt x="891" y="2558"/>
                      <a:pt x="895" y="2558"/>
                      <a:pt x="898" y="2561"/>
                    </a:cubicBezTo>
                    <a:cubicBezTo>
                      <a:pt x="901" y="2564"/>
                      <a:pt x="902" y="2568"/>
                      <a:pt x="901" y="2573"/>
                    </a:cubicBezTo>
                    <a:cubicBezTo>
                      <a:pt x="901" y="2578"/>
                      <a:pt x="898" y="2582"/>
                      <a:pt x="893" y="2583"/>
                    </a:cubicBezTo>
                    <a:cubicBezTo>
                      <a:pt x="888" y="2584"/>
                      <a:pt x="883" y="2582"/>
                      <a:pt x="881" y="2578"/>
                    </a:cubicBezTo>
                    <a:cubicBezTo>
                      <a:pt x="878" y="2573"/>
                      <a:pt x="880" y="2566"/>
                      <a:pt x="885" y="2564"/>
                    </a:cubicBezTo>
                    <a:cubicBezTo>
                      <a:pt x="891" y="2561"/>
                      <a:pt x="897" y="2563"/>
                      <a:pt x="900" y="2568"/>
                    </a:cubicBezTo>
                    <a:cubicBezTo>
                      <a:pt x="901" y="2570"/>
                      <a:pt x="901" y="2572"/>
                      <a:pt x="901" y="2574"/>
                    </a:cubicBezTo>
                    <a:cubicBezTo>
                      <a:pt x="901" y="2574"/>
                      <a:pt x="901" y="2573"/>
                      <a:pt x="901" y="2573"/>
                    </a:cubicBezTo>
                    <a:cubicBezTo>
                      <a:pt x="902" y="2568"/>
                      <a:pt x="900" y="2565"/>
                      <a:pt x="897" y="2562"/>
                    </a:cubicBezTo>
                    <a:cubicBezTo>
                      <a:pt x="894" y="2559"/>
                      <a:pt x="891" y="2558"/>
                      <a:pt x="888" y="2559"/>
                    </a:cubicBezTo>
                    <a:cubicBezTo>
                      <a:pt x="882" y="2559"/>
                      <a:pt x="877" y="2563"/>
                      <a:pt x="874" y="2568"/>
                    </a:cubicBezTo>
                    <a:cubicBezTo>
                      <a:pt x="872" y="2572"/>
                      <a:pt x="872" y="2576"/>
                      <a:pt x="873" y="2581"/>
                    </a:cubicBezTo>
                    <a:cubicBezTo>
                      <a:pt x="874" y="2587"/>
                      <a:pt x="877" y="2591"/>
                      <a:pt x="881" y="2595"/>
                    </a:cubicBezTo>
                    <a:cubicBezTo>
                      <a:pt x="891" y="2604"/>
                      <a:pt x="903" y="2605"/>
                      <a:pt x="914" y="2599"/>
                    </a:cubicBezTo>
                    <a:cubicBezTo>
                      <a:pt x="927" y="2590"/>
                      <a:pt x="933" y="2574"/>
                      <a:pt x="932" y="2559"/>
                    </a:cubicBezTo>
                    <a:cubicBezTo>
                      <a:pt x="931" y="2542"/>
                      <a:pt x="923" y="2528"/>
                      <a:pt x="904" y="2527"/>
                    </a:cubicBezTo>
                    <a:cubicBezTo>
                      <a:pt x="896" y="2527"/>
                      <a:pt x="890" y="2529"/>
                      <a:pt x="883" y="2531"/>
                    </a:cubicBezTo>
                    <a:cubicBezTo>
                      <a:pt x="858" y="2541"/>
                      <a:pt x="836" y="2548"/>
                      <a:pt x="808" y="2550"/>
                    </a:cubicBezTo>
                    <a:cubicBezTo>
                      <a:pt x="810" y="2550"/>
                      <a:pt x="811" y="2551"/>
                      <a:pt x="812" y="2551"/>
                    </a:cubicBezTo>
                    <a:cubicBezTo>
                      <a:pt x="822" y="2555"/>
                      <a:pt x="830" y="2563"/>
                      <a:pt x="825" y="2573"/>
                    </a:cubicBezTo>
                    <a:cubicBezTo>
                      <a:pt x="823" y="2581"/>
                      <a:pt x="815" y="2584"/>
                      <a:pt x="807" y="2583"/>
                    </a:cubicBezTo>
                    <a:cubicBezTo>
                      <a:pt x="802" y="2582"/>
                      <a:pt x="797" y="2578"/>
                      <a:pt x="796" y="2572"/>
                    </a:cubicBezTo>
                    <a:cubicBezTo>
                      <a:pt x="795" y="2567"/>
                      <a:pt x="799" y="2562"/>
                      <a:pt x="803" y="2565"/>
                    </a:cubicBezTo>
                    <a:cubicBezTo>
                      <a:pt x="808" y="2567"/>
                      <a:pt x="806" y="2572"/>
                      <a:pt x="811" y="2574"/>
                    </a:cubicBezTo>
                    <a:cubicBezTo>
                      <a:pt x="814" y="2576"/>
                      <a:pt x="818" y="2577"/>
                      <a:pt x="821" y="2573"/>
                    </a:cubicBezTo>
                    <a:cubicBezTo>
                      <a:pt x="825" y="2566"/>
                      <a:pt x="819" y="2559"/>
                      <a:pt x="813" y="2556"/>
                    </a:cubicBezTo>
                    <a:cubicBezTo>
                      <a:pt x="800" y="2550"/>
                      <a:pt x="792" y="2552"/>
                      <a:pt x="779" y="2552"/>
                    </a:cubicBezTo>
                    <a:cubicBezTo>
                      <a:pt x="769" y="2552"/>
                      <a:pt x="760" y="2551"/>
                      <a:pt x="750" y="2549"/>
                    </a:cubicBezTo>
                    <a:cubicBezTo>
                      <a:pt x="720" y="2542"/>
                      <a:pt x="696" y="2525"/>
                      <a:pt x="678" y="2501"/>
                    </a:cubicBezTo>
                    <a:cubicBezTo>
                      <a:pt x="680" y="2506"/>
                      <a:pt x="680" y="2513"/>
                      <a:pt x="677" y="2517"/>
                    </a:cubicBezTo>
                    <a:cubicBezTo>
                      <a:pt x="674" y="2521"/>
                      <a:pt x="669" y="2523"/>
                      <a:pt x="663" y="2520"/>
                    </a:cubicBezTo>
                    <a:cubicBezTo>
                      <a:pt x="664" y="2520"/>
                      <a:pt x="665" y="2518"/>
                      <a:pt x="665" y="2517"/>
                    </a:cubicBezTo>
                    <a:cubicBezTo>
                      <a:pt x="676" y="2522"/>
                      <a:pt x="679" y="2507"/>
                      <a:pt x="674" y="2497"/>
                    </a:cubicBezTo>
                    <a:cubicBezTo>
                      <a:pt x="674" y="2497"/>
                      <a:pt x="674" y="2497"/>
                      <a:pt x="674" y="2497"/>
                    </a:cubicBezTo>
                    <a:cubicBezTo>
                      <a:pt x="669" y="2489"/>
                      <a:pt x="664" y="2480"/>
                      <a:pt x="660" y="2471"/>
                    </a:cubicBezTo>
                    <a:cubicBezTo>
                      <a:pt x="659" y="2484"/>
                      <a:pt x="650" y="2498"/>
                      <a:pt x="635" y="2502"/>
                    </a:cubicBezTo>
                    <a:cubicBezTo>
                      <a:pt x="628" y="2503"/>
                      <a:pt x="620" y="2502"/>
                      <a:pt x="613" y="2499"/>
                    </a:cubicBezTo>
                    <a:cubicBezTo>
                      <a:pt x="606" y="2495"/>
                      <a:pt x="602" y="2489"/>
                      <a:pt x="599" y="2481"/>
                    </a:cubicBezTo>
                    <a:cubicBezTo>
                      <a:pt x="597" y="2474"/>
                      <a:pt x="597" y="2467"/>
                      <a:pt x="599" y="2460"/>
                    </a:cubicBezTo>
                    <a:cubicBezTo>
                      <a:pt x="602" y="2453"/>
                      <a:pt x="606" y="2448"/>
                      <a:pt x="613" y="2444"/>
                    </a:cubicBezTo>
                    <a:cubicBezTo>
                      <a:pt x="620" y="2441"/>
                      <a:pt x="627" y="2440"/>
                      <a:pt x="634" y="2444"/>
                    </a:cubicBezTo>
                    <a:cubicBezTo>
                      <a:pt x="638" y="2446"/>
                      <a:pt x="641" y="2450"/>
                      <a:pt x="643" y="2455"/>
                    </a:cubicBezTo>
                    <a:cubicBezTo>
                      <a:pt x="644" y="2461"/>
                      <a:pt x="642" y="2468"/>
                      <a:pt x="637" y="2473"/>
                    </a:cubicBezTo>
                    <a:cubicBezTo>
                      <a:pt x="632" y="2477"/>
                      <a:pt x="625" y="2477"/>
                      <a:pt x="620" y="2475"/>
                    </a:cubicBezTo>
                    <a:cubicBezTo>
                      <a:pt x="612" y="2471"/>
                      <a:pt x="610" y="2462"/>
                      <a:pt x="613" y="2455"/>
                    </a:cubicBezTo>
                    <a:cubicBezTo>
                      <a:pt x="617" y="2447"/>
                      <a:pt x="626" y="2445"/>
                      <a:pt x="633" y="2448"/>
                    </a:cubicBezTo>
                    <a:cubicBezTo>
                      <a:pt x="637" y="2450"/>
                      <a:pt x="639" y="2453"/>
                      <a:pt x="640" y="2456"/>
                    </a:cubicBezTo>
                    <a:cubicBezTo>
                      <a:pt x="640" y="2455"/>
                      <a:pt x="640" y="2455"/>
                      <a:pt x="640" y="2455"/>
                    </a:cubicBezTo>
                    <a:cubicBezTo>
                      <a:pt x="639" y="2451"/>
                      <a:pt x="636" y="2448"/>
                      <a:pt x="633" y="2446"/>
                    </a:cubicBezTo>
                    <a:cubicBezTo>
                      <a:pt x="626" y="2444"/>
                      <a:pt x="620" y="2444"/>
                      <a:pt x="614" y="2447"/>
                    </a:cubicBezTo>
                    <a:cubicBezTo>
                      <a:pt x="609" y="2450"/>
                      <a:pt x="605" y="2455"/>
                      <a:pt x="602" y="2461"/>
                    </a:cubicBezTo>
                    <a:cubicBezTo>
                      <a:pt x="600" y="2468"/>
                      <a:pt x="600" y="2474"/>
                      <a:pt x="602" y="2480"/>
                    </a:cubicBezTo>
                    <a:cubicBezTo>
                      <a:pt x="604" y="2487"/>
                      <a:pt x="609" y="2492"/>
                      <a:pt x="615" y="2496"/>
                    </a:cubicBezTo>
                    <a:cubicBezTo>
                      <a:pt x="621" y="2499"/>
                      <a:pt x="628" y="2500"/>
                      <a:pt x="635" y="2499"/>
                    </a:cubicBezTo>
                    <a:cubicBezTo>
                      <a:pt x="653" y="2495"/>
                      <a:pt x="661" y="2476"/>
                      <a:pt x="656" y="2462"/>
                    </a:cubicBezTo>
                    <a:cubicBezTo>
                      <a:pt x="647" y="2435"/>
                      <a:pt x="647" y="2413"/>
                      <a:pt x="652" y="2385"/>
                    </a:cubicBezTo>
                    <a:cubicBezTo>
                      <a:pt x="653" y="2382"/>
                      <a:pt x="653" y="2379"/>
                      <a:pt x="654" y="2376"/>
                    </a:cubicBezTo>
                    <a:cubicBezTo>
                      <a:pt x="653" y="2378"/>
                      <a:pt x="652" y="2380"/>
                      <a:pt x="651" y="2382"/>
                    </a:cubicBezTo>
                    <a:cubicBezTo>
                      <a:pt x="645" y="2391"/>
                      <a:pt x="639" y="2397"/>
                      <a:pt x="630" y="2402"/>
                    </a:cubicBezTo>
                    <a:cubicBezTo>
                      <a:pt x="637" y="2395"/>
                      <a:pt x="642" y="2389"/>
                      <a:pt x="648" y="2380"/>
                    </a:cubicBezTo>
                    <a:cubicBezTo>
                      <a:pt x="648" y="2380"/>
                      <a:pt x="649" y="2379"/>
                      <a:pt x="649" y="2378"/>
                    </a:cubicBezTo>
                    <a:cubicBezTo>
                      <a:pt x="643" y="2385"/>
                      <a:pt x="630" y="2383"/>
                      <a:pt x="622" y="2379"/>
                    </a:cubicBezTo>
                    <a:cubicBezTo>
                      <a:pt x="618" y="2377"/>
                      <a:pt x="614" y="2374"/>
                      <a:pt x="611" y="2371"/>
                    </a:cubicBezTo>
                    <a:cubicBezTo>
                      <a:pt x="605" y="2366"/>
                      <a:pt x="601" y="2355"/>
                      <a:pt x="604" y="2347"/>
                    </a:cubicBezTo>
                    <a:cubicBezTo>
                      <a:pt x="597" y="2343"/>
                      <a:pt x="593" y="2336"/>
                      <a:pt x="591" y="2329"/>
                    </a:cubicBezTo>
                    <a:cubicBezTo>
                      <a:pt x="587" y="2320"/>
                      <a:pt x="580" y="2312"/>
                      <a:pt x="571" y="2314"/>
                    </a:cubicBezTo>
                    <a:cubicBezTo>
                      <a:pt x="578" y="2305"/>
                      <a:pt x="594" y="2312"/>
                      <a:pt x="601" y="2318"/>
                    </a:cubicBezTo>
                    <a:cubicBezTo>
                      <a:pt x="610" y="2328"/>
                      <a:pt x="611" y="2342"/>
                      <a:pt x="613" y="2356"/>
                    </a:cubicBezTo>
                    <a:cubicBezTo>
                      <a:pt x="614" y="2366"/>
                      <a:pt x="618" y="2372"/>
                      <a:pt x="625" y="2376"/>
                    </a:cubicBezTo>
                    <a:cubicBezTo>
                      <a:pt x="632" y="2380"/>
                      <a:pt x="642" y="2383"/>
                      <a:pt x="649" y="2378"/>
                    </a:cubicBezTo>
                    <a:cubicBezTo>
                      <a:pt x="648" y="2379"/>
                      <a:pt x="646" y="2380"/>
                      <a:pt x="645" y="2380"/>
                    </a:cubicBezTo>
                    <a:cubicBezTo>
                      <a:pt x="640" y="2381"/>
                      <a:pt x="635" y="2379"/>
                      <a:pt x="632" y="2372"/>
                    </a:cubicBezTo>
                    <a:cubicBezTo>
                      <a:pt x="633" y="2373"/>
                      <a:pt x="635" y="2372"/>
                      <a:pt x="636" y="2372"/>
                    </a:cubicBezTo>
                    <a:cubicBezTo>
                      <a:pt x="640" y="2378"/>
                      <a:pt x="646" y="2379"/>
                      <a:pt x="651" y="2373"/>
                    </a:cubicBezTo>
                    <a:cubicBezTo>
                      <a:pt x="654" y="2371"/>
                      <a:pt x="656" y="2368"/>
                      <a:pt x="657" y="2365"/>
                    </a:cubicBezTo>
                    <a:cubicBezTo>
                      <a:pt x="667" y="2334"/>
                      <a:pt x="684" y="2307"/>
                      <a:pt x="705" y="2284"/>
                    </a:cubicBezTo>
                    <a:cubicBezTo>
                      <a:pt x="686" y="2302"/>
                      <a:pt x="662" y="2320"/>
                      <a:pt x="635" y="2319"/>
                    </a:cubicBezTo>
                    <a:cubicBezTo>
                      <a:pt x="622" y="2319"/>
                      <a:pt x="612" y="2314"/>
                      <a:pt x="603" y="2304"/>
                    </a:cubicBezTo>
                    <a:cubicBezTo>
                      <a:pt x="596" y="2295"/>
                      <a:pt x="592" y="2285"/>
                      <a:pt x="592" y="2274"/>
                    </a:cubicBezTo>
                    <a:cubicBezTo>
                      <a:pt x="591" y="2249"/>
                      <a:pt x="611" y="2228"/>
                      <a:pt x="636" y="2227"/>
                    </a:cubicBezTo>
                    <a:cubicBezTo>
                      <a:pt x="658" y="2226"/>
                      <a:pt x="682" y="2241"/>
                      <a:pt x="678" y="2266"/>
                    </a:cubicBezTo>
                    <a:cubicBezTo>
                      <a:pt x="677" y="2276"/>
                      <a:pt x="670" y="2286"/>
                      <a:pt x="659" y="2287"/>
                    </a:cubicBezTo>
                    <a:cubicBezTo>
                      <a:pt x="656" y="2287"/>
                      <a:pt x="653" y="2287"/>
                      <a:pt x="650" y="2285"/>
                    </a:cubicBezTo>
                    <a:cubicBezTo>
                      <a:pt x="650" y="2285"/>
                      <a:pt x="650" y="2285"/>
                      <a:pt x="650" y="2285"/>
                    </a:cubicBezTo>
                    <a:cubicBezTo>
                      <a:pt x="642" y="2281"/>
                      <a:pt x="638" y="2272"/>
                      <a:pt x="642" y="2263"/>
                    </a:cubicBezTo>
                    <a:cubicBezTo>
                      <a:pt x="647" y="2255"/>
                      <a:pt x="656" y="2252"/>
                      <a:pt x="664" y="2256"/>
                    </a:cubicBezTo>
                    <a:cubicBezTo>
                      <a:pt x="672" y="2260"/>
                      <a:pt x="676" y="2270"/>
                      <a:pt x="672" y="2278"/>
                    </a:cubicBezTo>
                    <a:cubicBezTo>
                      <a:pt x="670" y="2282"/>
                      <a:pt x="667" y="2284"/>
                      <a:pt x="664" y="2286"/>
                    </a:cubicBezTo>
                    <a:cubicBezTo>
                      <a:pt x="664" y="2286"/>
                      <a:pt x="664" y="2286"/>
                      <a:pt x="664" y="2286"/>
                    </a:cubicBezTo>
                    <a:cubicBezTo>
                      <a:pt x="672" y="2282"/>
                      <a:pt x="677" y="2274"/>
                      <a:pt x="678" y="2265"/>
                    </a:cubicBezTo>
                    <a:cubicBezTo>
                      <a:pt x="679" y="2242"/>
                      <a:pt x="656" y="2229"/>
                      <a:pt x="636" y="2230"/>
                    </a:cubicBezTo>
                    <a:cubicBezTo>
                      <a:pt x="612" y="2231"/>
                      <a:pt x="593" y="2251"/>
                      <a:pt x="594" y="2274"/>
                    </a:cubicBezTo>
                    <a:cubicBezTo>
                      <a:pt x="594" y="2278"/>
                      <a:pt x="595" y="2282"/>
                      <a:pt x="596" y="2286"/>
                    </a:cubicBezTo>
                    <a:cubicBezTo>
                      <a:pt x="596" y="2283"/>
                      <a:pt x="596" y="2281"/>
                      <a:pt x="597" y="2278"/>
                    </a:cubicBezTo>
                    <a:cubicBezTo>
                      <a:pt x="599" y="2270"/>
                      <a:pt x="606" y="2263"/>
                      <a:pt x="614" y="2262"/>
                    </a:cubicBezTo>
                    <a:cubicBezTo>
                      <a:pt x="622" y="2262"/>
                      <a:pt x="630" y="2266"/>
                      <a:pt x="630" y="2276"/>
                    </a:cubicBezTo>
                    <a:cubicBezTo>
                      <a:pt x="630" y="2282"/>
                      <a:pt x="626" y="2286"/>
                      <a:pt x="622" y="2287"/>
                    </a:cubicBezTo>
                    <a:cubicBezTo>
                      <a:pt x="612" y="2290"/>
                      <a:pt x="608" y="2279"/>
                      <a:pt x="612" y="2275"/>
                    </a:cubicBezTo>
                    <a:cubicBezTo>
                      <a:pt x="611" y="2279"/>
                      <a:pt x="613" y="2282"/>
                      <a:pt x="615" y="2283"/>
                    </a:cubicBezTo>
                    <a:cubicBezTo>
                      <a:pt x="619" y="2285"/>
                      <a:pt x="624" y="2283"/>
                      <a:pt x="625" y="2279"/>
                    </a:cubicBezTo>
                    <a:cubicBezTo>
                      <a:pt x="626" y="2275"/>
                      <a:pt x="625" y="2271"/>
                      <a:pt x="622" y="2269"/>
                    </a:cubicBezTo>
                    <a:cubicBezTo>
                      <a:pt x="617" y="2265"/>
                      <a:pt x="610" y="2266"/>
                      <a:pt x="605" y="2270"/>
                    </a:cubicBezTo>
                    <a:cubicBezTo>
                      <a:pt x="595" y="2279"/>
                      <a:pt x="598" y="2293"/>
                      <a:pt x="606" y="2302"/>
                    </a:cubicBezTo>
                    <a:cubicBezTo>
                      <a:pt x="614" y="2311"/>
                      <a:pt x="623" y="2315"/>
                      <a:pt x="636" y="2316"/>
                    </a:cubicBezTo>
                    <a:cubicBezTo>
                      <a:pt x="673" y="2317"/>
                      <a:pt x="708" y="2274"/>
                      <a:pt x="741" y="2251"/>
                    </a:cubicBezTo>
                    <a:cubicBezTo>
                      <a:pt x="733" y="2253"/>
                      <a:pt x="725" y="2253"/>
                      <a:pt x="716" y="2251"/>
                    </a:cubicBezTo>
                    <a:cubicBezTo>
                      <a:pt x="712" y="2250"/>
                      <a:pt x="708" y="2248"/>
                      <a:pt x="705" y="2247"/>
                    </a:cubicBezTo>
                    <a:cubicBezTo>
                      <a:pt x="705" y="2246"/>
                      <a:pt x="706" y="2245"/>
                      <a:pt x="706" y="2244"/>
                    </a:cubicBezTo>
                    <a:cubicBezTo>
                      <a:pt x="715" y="2248"/>
                      <a:pt x="725" y="2249"/>
                      <a:pt x="735" y="2248"/>
                    </a:cubicBezTo>
                    <a:cubicBezTo>
                      <a:pt x="741" y="2248"/>
                      <a:pt x="747" y="2246"/>
                      <a:pt x="752" y="2244"/>
                    </a:cubicBezTo>
                    <a:cubicBezTo>
                      <a:pt x="745" y="2245"/>
                      <a:pt x="737" y="2243"/>
                      <a:pt x="733" y="2240"/>
                    </a:cubicBezTo>
                    <a:cubicBezTo>
                      <a:pt x="729" y="2237"/>
                      <a:pt x="726" y="2233"/>
                      <a:pt x="726" y="2228"/>
                    </a:cubicBezTo>
                    <a:cubicBezTo>
                      <a:pt x="725" y="2220"/>
                      <a:pt x="729" y="2212"/>
                      <a:pt x="739" y="2211"/>
                    </a:cubicBezTo>
                    <a:cubicBezTo>
                      <a:pt x="744" y="2211"/>
                      <a:pt x="749" y="2214"/>
                      <a:pt x="750" y="2219"/>
                    </a:cubicBezTo>
                    <a:cubicBezTo>
                      <a:pt x="753" y="2228"/>
                      <a:pt x="743" y="2233"/>
                      <a:pt x="739" y="2229"/>
                    </a:cubicBezTo>
                    <a:cubicBezTo>
                      <a:pt x="742" y="2230"/>
                      <a:pt x="745" y="2228"/>
                      <a:pt x="746" y="2225"/>
                    </a:cubicBezTo>
                    <a:cubicBezTo>
                      <a:pt x="748" y="2222"/>
                      <a:pt x="746" y="2217"/>
                      <a:pt x="742" y="2216"/>
                    </a:cubicBezTo>
                    <a:cubicBezTo>
                      <a:pt x="738" y="2215"/>
                      <a:pt x="734" y="2216"/>
                      <a:pt x="732" y="2219"/>
                    </a:cubicBezTo>
                    <a:cubicBezTo>
                      <a:pt x="728" y="2224"/>
                      <a:pt x="730" y="2232"/>
                      <a:pt x="734" y="2236"/>
                    </a:cubicBezTo>
                    <a:cubicBezTo>
                      <a:pt x="737" y="2239"/>
                      <a:pt x="742" y="2241"/>
                      <a:pt x="748" y="2242"/>
                    </a:cubicBezTo>
                    <a:cubicBezTo>
                      <a:pt x="755" y="2242"/>
                      <a:pt x="760" y="2239"/>
                      <a:pt x="767" y="2234"/>
                    </a:cubicBezTo>
                    <a:cubicBezTo>
                      <a:pt x="788" y="2222"/>
                      <a:pt x="810" y="2213"/>
                      <a:pt x="833" y="2205"/>
                    </a:cubicBezTo>
                    <a:cubicBezTo>
                      <a:pt x="837" y="2204"/>
                      <a:pt x="860" y="2198"/>
                      <a:pt x="878" y="2195"/>
                    </a:cubicBezTo>
                    <a:cubicBezTo>
                      <a:pt x="857" y="2191"/>
                      <a:pt x="837" y="2182"/>
                      <a:pt x="821" y="2167"/>
                    </a:cubicBezTo>
                    <a:cubicBezTo>
                      <a:pt x="815" y="2163"/>
                      <a:pt x="812" y="2158"/>
                      <a:pt x="808" y="2154"/>
                    </a:cubicBezTo>
                    <a:cubicBezTo>
                      <a:pt x="801" y="2146"/>
                      <a:pt x="791" y="2133"/>
                      <a:pt x="780" y="2139"/>
                    </a:cubicBezTo>
                    <a:cubicBezTo>
                      <a:pt x="776" y="2141"/>
                      <a:pt x="772" y="2147"/>
                      <a:pt x="774" y="2151"/>
                    </a:cubicBezTo>
                    <a:cubicBezTo>
                      <a:pt x="775" y="2154"/>
                      <a:pt x="778" y="2156"/>
                      <a:pt x="781" y="2156"/>
                    </a:cubicBezTo>
                    <a:cubicBezTo>
                      <a:pt x="784" y="2157"/>
                      <a:pt x="787" y="2154"/>
                      <a:pt x="787" y="2150"/>
                    </a:cubicBezTo>
                    <a:cubicBezTo>
                      <a:pt x="786" y="2148"/>
                      <a:pt x="784" y="2146"/>
                      <a:pt x="782" y="2146"/>
                    </a:cubicBezTo>
                    <a:cubicBezTo>
                      <a:pt x="786" y="2143"/>
                      <a:pt x="792" y="2150"/>
                      <a:pt x="788" y="2156"/>
                    </a:cubicBezTo>
                    <a:cubicBezTo>
                      <a:pt x="786" y="2159"/>
                      <a:pt x="782" y="2161"/>
                      <a:pt x="778" y="2159"/>
                    </a:cubicBezTo>
                    <a:cubicBezTo>
                      <a:pt x="770" y="2156"/>
                      <a:pt x="769" y="2149"/>
                      <a:pt x="771" y="2143"/>
                    </a:cubicBezTo>
                    <a:cubicBezTo>
                      <a:pt x="774" y="2137"/>
                      <a:pt x="781" y="2134"/>
                      <a:pt x="788" y="2135"/>
                    </a:cubicBezTo>
                    <a:cubicBezTo>
                      <a:pt x="791" y="2135"/>
                      <a:pt x="794" y="2136"/>
                      <a:pt x="796" y="2138"/>
                    </a:cubicBezTo>
                    <a:cubicBezTo>
                      <a:pt x="789" y="2128"/>
                      <a:pt x="784" y="2119"/>
                      <a:pt x="780" y="2110"/>
                    </a:cubicBezTo>
                    <a:cubicBezTo>
                      <a:pt x="773" y="2094"/>
                      <a:pt x="771" y="2066"/>
                      <a:pt x="761" y="2055"/>
                    </a:cubicBezTo>
                    <a:cubicBezTo>
                      <a:pt x="758" y="2052"/>
                      <a:pt x="756" y="2051"/>
                      <a:pt x="753" y="2049"/>
                    </a:cubicBezTo>
                    <a:cubicBezTo>
                      <a:pt x="747" y="2047"/>
                      <a:pt x="741" y="2047"/>
                      <a:pt x="736" y="2048"/>
                    </a:cubicBezTo>
                    <a:cubicBezTo>
                      <a:pt x="729" y="2050"/>
                      <a:pt x="724" y="2055"/>
                      <a:pt x="721" y="2061"/>
                    </a:cubicBezTo>
                    <a:cubicBezTo>
                      <a:pt x="717" y="2068"/>
                      <a:pt x="716" y="2076"/>
                      <a:pt x="718" y="2084"/>
                    </a:cubicBezTo>
                    <a:cubicBezTo>
                      <a:pt x="720" y="2091"/>
                      <a:pt x="725" y="2097"/>
                      <a:pt x="731" y="2101"/>
                    </a:cubicBezTo>
                    <a:cubicBezTo>
                      <a:pt x="738" y="2105"/>
                      <a:pt x="746" y="2106"/>
                      <a:pt x="753" y="2102"/>
                    </a:cubicBezTo>
                    <a:cubicBezTo>
                      <a:pt x="757" y="2099"/>
                      <a:pt x="760" y="2094"/>
                      <a:pt x="761" y="2089"/>
                    </a:cubicBezTo>
                    <a:cubicBezTo>
                      <a:pt x="761" y="2089"/>
                      <a:pt x="761" y="2090"/>
                      <a:pt x="761" y="2090"/>
                    </a:cubicBezTo>
                    <a:cubicBezTo>
                      <a:pt x="758" y="2099"/>
                      <a:pt x="746" y="2099"/>
                      <a:pt x="748" y="2089"/>
                    </a:cubicBezTo>
                    <a:cubicBezTo>
                      <a:pt x="749" y="2085"/>
                      <a:pt x="756" y="2080"/>
                      <a:pt x="750" y="2071"/>
                    </a:cubicBezTo>
                    <a:cubicBezTo>
                      <a:pt x="754" y="2073"/>
                      <a:pt x="757" y="2076"/>
                      <a:pt x="759" y="2079"/>
                    </a:cubicBezTo>
                    <a:cubicBezTo>
                      <a:pt x="760" y="2080"/>
                      <a:pt x="760" y="2081"/>
                      <a:pt x="761" y="2083"/>
                    </a:cubicBezTo>
                    <a:cubicBezTo>
                      <a:pt x="763" y="2090"/>
                      <a:pt x="760" y="2098"/>
                      <a:pt x="753" y="2103"/>
                    </a:cubicBezTo>
                    <a:cubicBezTo>
                      <a:pt x="746" y="2107"/>
                      <a:pt x="738" y="2106"/>
                      <a:pt x="731" y="2102"/>
                    </a:cubicBezTo>
                    <a:cubicBezTo>
                      <a:pt x="723" y="2098"/>
                      <a:pt x="719" y="2092"/>
                      <a:pt x="717" y="2084"/>
                    </a:cubicBezTo>
                    <a:cubicBezTo>
                      <a:pt x="714" y="2076"/>
                      <a:pt x="715" y="2067"/>
                      <a:pt x="719" y="2060"/>
                    </a:cubicBezTo>
                    <a:cubicBezTo>
                      <a:pt x="723" y="2053"/>
                      <a:pt x="728" y="2048"/>
                      <a:pt x="736" y="2046"/>
                    </a:cubicBezTo>
                    <a:cubicBezTo>
                      <a:pt x="742" y="2044"/>
                      <a:pt x="748" y="2044"/>
                      <a:pt x="754" y="2047"/>
                    </a:cubicBezTo>
                    <a:cubicBezTo>
                      <a:pt x="758" y="2048"/>
                      <a:pt x="760" y="2050"/>
                      <a:pt x="763" y="2053"/>
                    </a:cubicBezTo>
                    <a:cubicBezTo>
                      <a:pt x="764" y="2053"/>
                      <a:pt x="764" y="2053"/>
                      <a:pt x="764" y="2053"/>
                    </a:cubicBezTo>
                    <a:cubicBezTo>
                      <a:pt x="764" y="2053"/>
                      <a:pt x="764" y="2053"/>
                      <a:pt x="764" y="2052"/>
                    </a:cubicBezTo>
                    <a:cubicBezTo>
                      <a:pt x="764" y="2051"/>
                      <a:pt x="764" y="2051"/>
                      <a:pt x="764" y="2051"/>
                    </a:cubicBezTo>
                    <a:cubicBezTo>
                      <a:pt x="763" y="2046"/>
                      <a:pt x="762" y="2040"/>
                      <a:pt x="762" y="2035"/>
                    </a:cubicBezTo>
                    <a:cubicBezTo>
                      <a:pt x="762" y="2021"/>
                      <a:pt x="766" y="2003"/>
                      <a:pt x="778" y="1995"/>
                    </a:cubicBezTo>
                    <a:cubicBezTo>
                      <a:pt x="784" y="1991"/>
                      <a:pt x="789" y="1991"/>
                      <a:pt x="796" y="1992"/>
                    </a:cubicBezTo>
                    <a:cubicBezTo>
                      <a:pt x="798" y="1992"/>
                      <a:pt x="798" y="1992"/>
                      <a:pt x="798" y="1992"/>
                    </a:cubicBezTo>
                    <a:cubicBezTo>
                      <a:pt x="805" y="1994"/>
                      <a:pt x="811" y="1998"/>
                      <a:pt x="815" y="2004"/>
                    </a:cubicBezTo>
                    <a:cubicBezTo>
                      <a:pt x="819" y="2009"/>
                      <a:pt x="821" y="2016"/>
                      <a:pt x="820" y="2023"/>
                    </a:cubicBezTo>
                    <a:cubicBezTo>
                      <a:pt x="819" y="2030"/>
                      <a:pt x="815" y="2036"/>
                      <a:pt x="808" y="2039"/>
                    </a:cubicBezTo>
                    <a:cubicBezTo>
                      <a:pt x="803" y="2042"/>
                      <a:pt x="799" y="2041"/>
                      <a:pt x="794" y="2039"/>
                    </a:cubicBezTo>
                    <a:cubicBezTo>
                      <a:pt x="789" y="2037"/>
                      <a:pt x="786" y="2032"/>
                      <a:pt x="785" y="2027"/>
                    </a:cubicBezTo>
                    <a:cubicBezTo>
                      <a:pt x="785" y="2024"/>
                      <a:pt x="785" y="2021"/>
                      <a:pt x="786" y="2019"/>
                    </a:cubicBezTo>
                    <a:cubicBezTo>
                      <a:pt x="785" y="2021"/>
                      <a:pt x="785" y="2024"/>
                      <a:pt x="785" y="2027"/>
                    </a:cubicBezTo>
                    <a:cubicBezTo>
                      <a:pt x="786" y="2032"/>
                      <a:pt x="790" y="2036"/>
                      <a:pt x="795" y="2039"/>
                    </a:cubicBezTo>
                    <a:cubicBezTo>
                      <a:pt x="799" y="2041"/>
                      <a:pt x="803" y="2041"/>
                      <a:pt x="808" y="2039"/>
                    </a:cubicBezTo>
                    <a:cubicBezTo>
                      <a:pt x="814" y="2035"/>
                      <a:pt x="817" y="2029"/>
                      <a:pt x="818" y="2022"/>
                    </a:cubicBezTo>
                    <a:cubicBezTo>
                      <a:pt x="819" y="2016"/>
                      <a:pt x="817" y="2010"/>
                      <a:pt x="813" y="2005"/>
                    </a:cubicBezTo>
                    <a:cubicBezTo>
                      <a:pt x="809" y="1999"/>
                      <a:pt x="803" y="1996"/>
                      <a:pt x="795" y="1994"/>
                    </a:cubicBezTo>
                    <a:cubicBezTo>
                      <a:pt x="790" y="1993"/>
                      <a:pt x="785" y="1994"/>
                      <a:pt x="780" y="1998"/>
                    </a:cubicBezTo>
                    <a:cubicBezTo>
                      <a:pt x="769" y="2006"/>
                      <a:pt x="766" y="2025"/>
                      <a:pt x="766" y="2038"/>
                    </a:cubicBezTo>
                    <a:cubicBezTo>
                      <a:pt x="767" y="2044"/>
                      <a:pt x="768" y="2052"/>
                      <a:pt x="770" y="2060"/>
                    </a:cubicBezTo>
                    <a:cubicBezTo>
                      <a:pt x="770" y="2058"/>
                      <a:pt x="771" y="2057"/>
                      <a:pt x="771" y="2056"/>
                    </a:cubicBezTo>
                    <a:cubicBezTo>
                      <a:pt x="773" y="2049"/>
                      <a:pt x="780" y="2045"/>
                      <a:pt x="786" y="2045"/>
                    </a:cubicBezTo>
                    <a:cubicBezTo>
                      <a:pt x="792" y="2045"/>
                      <a:pt x="798" y="2050"/>
                      <a:pt x="797" y="2058"/>
                    </a:cubicBezTo>
                    <a:cubicBezTo>
                      <a:pt x="797" y="2062"/>
                      <a:pt x="794" y="2065"/>
                      <a:pt x="790" y="2066"/>
                    </a:cubicBezTo>
                    <a:cubicBezTo>
                      <a:pt x="782" y="2067"/>
                      <a:pt x="779" y="2058"/>
                      <a:pt x="783" y="2055"/>
                    </a:cubicBezTo>
                    <a:cubicBezTo>
                      <a:pt x="782" y="2058"/>
                      <a:pt x="783" y="2060"/>
                      <a:pt x="785" y="2062"/>
                    </a:cubicBezTo>
                    <a:cubicBezTo>
                      <a:pt x="788" y="2064"/>
                      <a:pt x="792" y="2062"/>
                      <a:pt x="793" y="2059"/>
                    </a:cubicBezTo>
                    <a:cubicBezTo>
                      <a:pt x="795" y="2057"/>
                      <a:pt x="794" y="2053"/>
                      <a:pt x="792" y="2051"/>
                    </a:cubicBezTo>
                    <a:cubicBezTo>
                      <a:pt x="789" y="2047"/>
                      <a:pt x="783" y="2048"/>
                      <a:pt x="778" y="2051"/>
                    </a:cubicBezTo>
                    <a:cubicBezTo>
                      <a:pt x="776" y="2053"/>
                      <a:pt x="774" y="2057"/>
                      <a:pt x="773" y="2061"/>
                    </a:cubicBezTo>
                    <a:cubicBezTo>
                      <a:pt x="769" y="2075"/>
                      <a:pt x="784" y="2114"/>
                      <a:pt x="792" y="2124"/>
                    </a:cubicBezTo>
                    <a:cubicBezTo>
                      <a:pt x="788" y="2111"/>
                      <a:pt x="788" y="2096"/>
                      <a:pt x="792" y="2081"/>
                    </a:cubicBezTo>
                    <a:cubicBezTo>
                      <a:pt x="802" y="2047"/>
                      <a:pt x="840" y="2015"/>
                      <a:pt x="876" y="2030"/>
                    </a:cubicBezTo>
                    <a:cubicBezTo>
                      <a:pt x="887" y="2035"/>
                      <a:pt x="896" y="2047"/>
                      <a:pt x="894" y="2060"/>
                    </a:cubicBezTo>
                    <a:cubicBezTo>
                      <a:pt x="892" y="2070"/>
                      <a:pt x="885" y="2078"/>
                      <a:pt x="874" y="2078"/>
                    </a:cubicBezTo>
                    <a:cubicBezTo>
                      <a:pt x="864" y="2078"/>
                      <a:pt x="856" y="2072"/>
                      <a:pt x="853" y="2062"/>
                    </a:cubicBezTo>
                    <a:cubicBezTo>
                      <a:pt x="852" y="2057"/>
                      <a:pt x="854" y="2051"/>
                      <a:pt x="857" y="2046"/>
                    </a:cubicBezTo>
                    <a:cubicBezTo>
                      <a:pt x="859" y="2044"/>
                      <a:pt x="860" y="2043"/>
                      <a:pt x="862" y="2042"/>
                    </a:cubicBezTo>
                    <a:cubicBezTo>
                      <a:pt x="866" y="2040"/>
                      <a:pt x="872" y="2039"/>
                      <a:pt x="877" y="2042"/>
                    </a:cubicBezTo>
                    <a:cubicBezTo>
                      <a:pt x="885" y="2046"/>
                      <a:pt x="888" y="2055"/>
                      <a:pt x="884" y="2063"/>
                    </a:cubicBezTo>
                    <a:cubicBezTo>
                      <a:pt x="880" y="2071"/>
                      <a:pt x="870" y="2074"/>
                      <a:pt x="863" y="2070"/>
                    </a:cubicBezTo>
                    <a:cubicBezTo>
                      <a:pt x="859" y="2068"/>
                      <a:pt x="856" y="2064"/>
                      <a:pt x="855" y="2060"/>
                    </a:cubicBezTo>
                    <a:cubicBezTo>
                      <a:pt x="855" y="2060"/>
                      <a:pt x="855" y="2061"/>
                      <a:pt x="855" y="2062"/>
                    </a:cubicBezTo>
                    <a:cubicBezTo>
                      <a:pt x="858" y="2071"/>
                      <a:pt x="865" y="2076"/>
                      <a:pt x="874" y="2076"/>
                    </a:cubicBezTo>
                    <a:cubicBezTo>
                      <a:pt x="883" y="2075"/>
                      <a:pt x="890" y="2068"/>
                      <a:pt x="891" y="2059"/>
                    </a:cubicBezTo>
                    <a:cubicBezTo>
                      <a:pt x="892" y="2048"/>
                      <a:pt x="884" y="2038"/>
                      <a:pt x="874" y="2034"/>
                    </a:cubicBezTo>
                    <a:cubicBezTo>
                      <a:pt x="840" y="2021"/>
                      <a:pt x="807" y="2052"/>
                      <a:pt x="797" y="2082"/>
                    </a:cubicBezTo>
                    <a:cubicBezTo>
                      <a:pt x="789" y="2114"/>
                      <a:pt x="801" y="2142"/>
                      <a:pt x="825" y="2163"/>
                    </a:cubicBezTo>
                    <a:cubicBezTo>
                      <a:pt x="874" y="2205"/>
                      <a:pt x="938" y="2194"/>
                      <a:pt x="991" y="2166"/>
                    </a:cubicBezTo>
                    <a:cubicBezTo>
                      <a:pt x="1011" y="2156"/>
                      <a:pt x="1025" y="2146"/>
                      <a:pt x="1039" y="2130"/>
                    </a:cubicBezTo>
                    <a:cubicBezTo>
                      <a:pt x="1054" y="2113"/>
                      <a:pt x="1065" y="2092"/>
                      <a:pt x="1064" y="2073"/>
                    </a:cubicBezTo>
                    <a:cubicBezTo>
                      <a:pt x="1064" y="2073"/>
                      <a:pt x="1064" y="2073"/>
                      <a:pt x="1064" y="2073"/>
                    </a:cubicBezTo>
                    <a:cubicBezTo>
                      <a:pt x="1064" y="2086"/>
                      <a:pt x="1056" y="2099"/>
                      <a:pt x="1048" y="2108"/>
                    </a:cubicBezTo>
                    <a:cubicBezTo>
                      <a:pt x="1032" y="2126"/>
                      <a:pt x="999" y="2140"/>
                      <a:pt x="975" y="2136"/>
                    </a:cubicBezTo>
                    <a:cubicBezTo>
                      <a:pt x="976" y="2134"/>
                      <a:pt x="976" y="2132"/>
                      <a:pt x="975" y="2131"/>
                    </a:cubicBezTo>
                    <a:cubicBezTo>
                      <a:pt x="999" y="2134"/>
                      <a:pt x="1028" y="2123"/>
                      <a:pt x="1045" y="2106"/>
                    </a:cubicBezTo>
                    <a:cubicBezTo>
                      <a:pt x="1056" y="2094"/>
                      <a:pt x="1066" y="2075"/>
                      <a:pt x="1060" y="2059"/>
                    </a:cubicBezTo>
                    <a:cubicBezTo>
                      <a:pt x="1058" y="2054"/>
                      <a:pt x="1055" y="2051"/>
                      <a:pt x="1051" y="2048"/>
                    </a:cubicBezTo>
                    <a:cubicBezTo>
                      <a:pt x="1047" y="2046"/>
                      <a:pt x="1042" y="2045"/>
                      <a:pt x="1037" y="2046"/>
                    </a:cubicBezTo>
                    <a:cubicBezTo>
                      <a:pt x="1033" y="2047"/>
                      <a:pt x="1029" y="2049"/>
                      <a:pt x="1027" y="2053"/>
                    </a:cubicBezTo>
                    <a:cubicBezTo>
                      <a:pt x="1025" y="2057"/>
                      <a:pt x="1024" y="2061"/>
                      <a:pt x="1025" y="2065"/>
                    </a:cubicBezTo>
                    <a:cubicBezTo>
                      <a:pt x="1027" y="2069"/>
                      <a:pt x="1029" y="2071"/>
                      <a:pt x="1033" y="2072"/>
                    </a:cubicBezTo>
                    <a:cubicBezTo>
                      <a:pt x="1035" y="2073"/>
                      <a:pt x="1036" y="2072"/>
                      <a:pt x="1038" y="2072"/>
                    </a:cubicBezTo>
                    <a:cubicBezTo>
                      <a:pt x="1040" y="2071"/>
                      <a:pt x="1041" y="2070"/>
                      <a:pt x="1042" y="2068"/>
                    </a:cubicBezTo>
                    <a:cubicBezTo>
                      <a:pt x="1042" y="2067"/>
                      <a:pt x="1042" y="2065"/>
                      <a:pt x="1042" y="2064"/>
                    </a:cubicBezTo>
                    <a:cubicBezTo>
                      <a:pt x="1042" y="2063"/>
                      <a:pt x="1041" y="2062"/>
                      <a:pt x="1040" y="2062"/>
                    </a:cubicBezTo>
                    <a:cubicBezTo>
                      <a:pt x="1041" y="2062"/>
                      <a:pt x="1042" y="2063"/>
                      <a:pt x="1042" y="2064"/>
                    </a:cubicBezTo>
                    <a:cubicBezTo>
                      <a:pt x="1042" y="2065"/>
                      <a:pt x="1042" y="2067"/>
                      <a:pt x="1042" y="2068"/>
                    </a:cubicBezTo>
                    <a:cubicBezTo>
                      <a:pt x="1041" y="2070"/>
                      <a:pt x="1040" y="2071"/>
                      <a:pt x="1038" y="2072"/>
                    </a:cubicBezTo>
                    <a:cubicBezTo>
                      <a:pt x="1037" y="2073"/>
                      <a:pt x="1035" y="2073"/>
                      <a:pt x="1033" y="2073"/>
                    </a:cubicBezTo>
                    <a:cubicBezTo>
                      <a:pt x="1029" y="2072"/>
                      <a:pt x="1026" y="2069"/>
                      <a:pt x="1025" y="2065"/>
                    </a:cubicBezTo>
                    <a:cubicBezTo>
                      <a:pt x="1023" y="2061"/>
                      <a:pt x="1024" y="2056"/>
                      <a:pt x="1026" y="2052"/>
                    </a:cubicBezTo>
                    <a:cubicBezTo>
                      <a:pt x="1029" y="2048"/>
                      <a:pt x="1032" y="2046"/>
                      <a:pt x="1037" y="2044"/>
                    </a:cubicBezTo>
                    <a:cubicBezTo>
                      <a:pt x="1042" y="2043"/>
                      <a:pt x="1047" y="2044"/>
                      <a:pt x="1052" y="2047"/>
                    </a:cubicBezTo>
                    <a:cubicBezTo>
                      <a:pt x="1055" y="2049"/>
                      <a:pt x="1057" y="2051"/>
                      <a:pt x="1059" y="2053"/>
                    </a:cubicBezTo>
                    <a:cubicBezTo>
                      <a:pt x="1058" y="2051"/>
                      <a:pt x="1056" y="2049"/>
                      <a:pt x="1055" y="2047"/>
                    </a:cubicBezTo>
                    <a:cubicBezTo>
                      <a:pt x="1046" y="2036"/>
                      <a:pt x="1036" y="2031"/>
                      <a:pt x="1023" y="2027"/>
                    </a:cubicBezTo>
                    <a:cubicBezTo>
                      <a:pt x="1007" y="2022"/>
                      <a:pt x="995" y="2022"/>
                      <a:pt x="979" y="2024"/>
                    </a:cubicBezTo>
                    <a:cubicBezTo>
                      <a:pt x="949" y="2028"/>
                      <a:pt x="916" y="2039"/>
                      <a:pt x="888" y="2023"/>
                    </a:cubicBezTo>
                    <a:cubicBezTo>
                      <a:pt x="884" y="2021"/>
                      <a:pt x="880" y="2018"/>
                      <a:pt x="877" y="2014"/>
                    </a:cubicBezTo>
                    <a:cubicBezTo>
                      <a:pt x="874" y="2011"/>
                      <a:pt x="870" y="2006"/>
                      <a:pt x="866" y="2002"/>
                    </a:cubicBezTo>
                    <a:cubicBezTo>
                      <a:pt x="857" y="1993"/>
                      <a:pt x="846" y="1996"/>
                      <a:pt x="842" y="2002"/>
                    </a:cubicBezTo>
                    <a:cubicBezTo>
                      <a:pt x="840" y="2005"/>
                      <a:pt x="840" y="2009"/>
                      <a:pt x="841" y="2011"/>
                    </a:cubicBezTo>
                    <a:cubicBezTo>
                      <a:pt x="843" y="2014"/>
                      <a:pt x="845" y="2016"/>
                      <a:pt x="848" y="2016"/>
                    </a:cubicBezTo>
                    <a:cubicBezTo>
                      <a:pt x="851" y="2016"/>
                      <a:pt x="854" y="2013"/>
                      <a:pt x="854" y="2009"/>
                    </a:cubicBezTo>
                    <a:cubicBezTo>
                      <a:pt x="853" y="2007"/>
                      <a:pt x="851" y="2005"/>
                      <a:pt x="848" y="2005"/>
                    </a:cubicBezTo>
                    <a:cubicBezTo>
                      <a:pt x="851" y="2004"/>
                      <a:pt x="854" y="2006"/>
                      <a:pt x="855" y="2009"/>
                    </a:cubicBezTo>
                    <a:cubicBezTo>
                      <a:pt x="856" y="2011"/>
                      <a:pt x="856" y="2013"/>
                      <a:pt x="854" y="2015"/>
                    </a:cubicBezTo>
                    <a:cubicBezTo>
                      <a:pt x="848" y="2021"/>
                      <a:pt x="839" y="2017"/>
                      <a:pt x="838" y="2010"/>
                    </a:cubicBezTo>
                    <a:cubicBezTo>
                      <a:pt x="837" y="2006"/>
                      <a:pt x="839" y="2001"/>
                      <a:pt x="842" y="1997"/>
                    </a:cubicBezTo>
                    <a:cubicBezTo>
                      <a:pt x="848" y="1992"/>
                      <a:pt x="856" y="1992"/>
                      <a:pt x="864" y="1998"/>
                    </a:cubicBezTo>
                    <a:cubicBezTo>
                      <a:pt x="862" y="1995"/>
                      <a:pt x="860" y="1993"/>
                      <a:pt x="859" y="1990"/>
                    </a:cubicBezTo>
                    <a:cubicBezTo>
                      <a:pt x="856" y="1987"/>
                      <a:pt x="849" y="1984"/>
                      <a:pt x="843" y="1985"/>
                    </a:cubicBezTo>
                    <a:cubicBezTo>
                      <a:pt x="834" y="1987"/>
                      <a:pt x="829" y="1997"/>
                      <a:pt x="830" y="2007"/>
                    </a:cubicBezTo>
                    <a:cubicBezTo>
                      <a:pt x="831" y="2013"/>
                      <a:pt x="832" y="2019"/>
                      <a:pt x="829" y="2026"/>
                    </a:cubicBezTo>
                    <a:cubicBezTo>
                      <a:pt x="826" y="2032"/>
                      <a:pt x="821" y="2036"/>
                      <a:pt x="814" y="2037"/>
                    </a:cubicBezTo>
                    <a:cubicBezTo>
                      <a:pt x="830" y="2026"/>
                      <a:pt x="820" y="2015"/>
                      <a:pt x="821" y="2001"/>
                    </a:cubicBezTo>
                    <a:cubicBezTo>
                      <a:pt x="821" y="1993"/>
                      <a:pt x="825" y="1985"/>
                      <a:pt x="832" y="1982"/>
                    </a:cubicBezTo>
                    <a:cubicBezTo>
                      <a:pt x="839" y="1979"/>
                      <a:pt x="851" y="1979"/>
                      <a:pt x="857" y="1987"/>
                    </a:cubicBezTo>
                    <a:cubicBezTo>
                      <a:pt x="857" y="1986"/>
                      <a:pt x="857" y="1986"/>
                      <a:pt x="856" y="1985"/>
                    </a:cubicBezTo>
                    <a:cubicBezTo>
                      <a:pt x="849" y="1970"/>
                      <a:pt x="850" y="1956"/>
                      <a:pt x="860" y="1942"/>
                    </a:cubicBezTo>
                    <a:cubicBezTo>
                      <a:pt x="862" y="1939"/>
                      <a:pt x="864" y="1937"/>
                      <a:pt x="866" y="1935"/>
                    </a:cubicBezTo>
                    <a:cubicBezTo>
                      <a:pt x="866" y="1936"/>
                      <a:pt x="867" y="1937"/>
                      <a:pt x="867" y="1937"/>
                    </a:cubicBezTo>
                    <a:cubicBezTo>
                      <a:pt x="865" y="1939"/>
                      <a:pt x="864" y="1941"/>
                      <a:pt x="862" y="1944"/>
                    </a:cubicBezTo>
                    <a:cubicBezTo>
                      <a:pt x="853" y="1957"/>
                      <a:pt x="853" y="1970"/>
                      <a:pt x="860" y="1984"/>
                    </a:cubicBezTo>
                    <a:cubicBezTo>
                      <a:pt x="861" y="1986"/>
                      <a:pt x="861" y="1987"/>
                      <a:pt x="862" y="1989"/>
                    </a:cubicBezTo>
                    <a:cubicBezTo>
                      <a:pt x="861" y="1983"/>
                      <a:pt x="861" y="1977"/>
                      <a:pt x="863" y="1972"/>
                    </a:cubicBezTo>
                    <a:cubicBezTo>
                      <a:pt x="864" y="1968"/>
                      <a:pt x="866" y="1965"/>
                      <a:pt x="868" y="1962"/>
                    </a:cubicBezTo>
                    <a:cubicBezTo>
                      <a:pt x="871" y="1960"/>
                      <a:pt x="873" y="1958"/>
                      <a:pt x="877" y="1957"/>
                    </a:cubicBezTo>
                    <a:cubicBezTo>
                      <a:pt x="885" y="1954"/>
                      <a:pt x="895" y="1957"/>
                      <a:pt x="898" y="1966"/>
                    </a:cubicBezTo>
                    <a:cubicBezTo>
                      <a:pt x="899" y="1970"/>
                      <a:pt x="898" y="1973"/>
                      <a:pt x="896" y="1977"/>
                    </a:cubicBezTo>
                    <a:cubicBezTo>
                      <a:pt x="895" y="1979"/>
                      <a:pt x="894" y="1980"/>
                      <a:pt x="893" y="1981"/>
                    </a:cubicBezTo>
                    <a:cubicBezTo>
                      <a:pt x="890" y="1982"/>
                      <a:pt x="887" y="1983"/>
                      <a:pt x="883" y="1982"/>
                    </a:cubicBezTo>
                    <a:cubicBezTo>
                      <a:pt x="882" y="1982"/>
                      <a:pt x="881" y="1981"/>
                      <a:pt x="879" y="1980"/>
                    </a:cubicBezTo>
                    <a:cubicBezTo>
                      <a:pt x="879" y="1980"/>
                      <a:pt x="878" y="1979"/>
                      <a:pt x="878" y="1978"/>
                    </a:cubicBezTo>
                    <a:cubicBezTo>
                      <a:pt x="876" y="1976"/>
                      <a:pt x="876" y="1973"/>
                      <a:pt x="877" y="1971"/>
                    </a:cubicBezTo>
                    <a:cubicBezTo>
                      <a:pt x="878" y="1969"/>
                      <a:pt x="880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0" y="1968"/>
                      <a:pt x="879" y="1969"/>
                      <a:pt x="878" y="1971"/>
                    </a:cubicBezTo>
                    <a:cubicBezTo>
                      <a:pt x="877" y="1973"/>
                      <a:pt x="877" y="1975"/>
                      <a:pt x="878" y="1977"/>
                    </a:cubicBezTo>
                    <a:cubicBezTo>
                      <a:pt x="878" y="1978"/>
                      <a:pt x="879" y="1979"/>
                      <a:pt x="880" y="1980"/>
                    </a:cubicBezTo>
                    <a:cubicBezTo>
                      <a:pt x="881" y="1980"/>
                      <a:pt x="882" y="1981"/>
                      <a:pt x="884" y="1981"/>
                    </a:cubicBezTo>
                    <a:cubicBezTo>
                      <a:pt x="886" y="1981"/>
                      <a:pt x="889" y="1981"/>
                      <a:pt x="892" y="1979"/>
                    </a:cubicBezTo>
                    <a:cubicBezTo>
                      <a:pt x="893" y="1978"/>
                      <a:pt x="894" y="1977"/>
                      <a:pt x="895" y="1976"/>
                    </a:cubicBezTo>
                    <a:cubicBezTo>
                      <a:pt x="896" y="1973"/>
                      <a:pt x="896" y="1970"/>
                      <a:pt x="895" y="1967"/>
                    </a:cubicBezTo>
                    <a:cubicBezTo>
                      <a:pt x="893" y="1959"/>
                      <a:pt x="885" y="1957"/>
                      <a:pt x="878" y="1960"/>
                    </a:cubicBezTo>
                    <a:cubicBezTo>
                      <a:pt x="875" y="1961"/>
                      <a:pt x="873" y="1962"/>
                      <a:pt x="871" y="1965"/>
                    </a:cubicBezTo>
                    <a:cubicBezTo>
                      <a:pt x="869" y="1967"/>
                      <a:pt x="867" y="1970"/>
                      <a:pt x="866" y="1973"/>
                    </a:cubicBezTo>
                    <a:cubicBezTo>
                      <a:pt x="865" y="1976"/>
                      <a:pt x="865" y="1980"/>
                      <a:pt x="865" y="1983"/>
                    </a:cubicBezTo>
                    <a:cubicBezTo>
                      <a:pt x="866" y="1988"/>
                      <a:pt x="867" y="1993"/>
                      <a:pt x="870" y="1998"/>
                    </a:cubicBezTo>
                    <a:cubicBezTo>
                      <a:pt x="874" y="2007"/>
                      <a:pt x="882" y="2015"/>
                      <a:pt x="890" y="2019"/>
                    </a:cubicBezTo>
                    <a:cubicBezTo>
                      <a:pt x="913" y="2032"/>
                      <a:pt x="942" y="2025"/>
                      <a:pt x="968" y="2021"/>
                    </a:cubicBezTo>
                    <a:cubicBezTo>
                      <a:pt x="963" y="2021"/>
                      <a:pt x="958" y="2022"/>
                      <a:pt x="955" y="2021"/>
                    </a:cubicBezTo>
                    <a:cubicBezTo>
                      <a:pt x="940" y="2020"/>
                      <a:pt x="924" y="2009"/>
                      <a:pt x="923" y="1994"/>
                    </a:cubicBezTo>
                    <a:cubicBezTo>
                      <a:pt x="923" y="1984"/>
                      <a:pt x="927" y="1975"/>
                      <a:pt x="919" y="1967"/>
                    </a:cubicBezTo>
                    <a:cubicBezTo>
                      <a:pt x="926" y="1964"/>
                      <a:pt x="938" y="1969"/>
                      <a:pt x="942" y="1981"/>
                    </a:cubicBezTo>
                    <a:cubicBezTo>
                      <a:pt x="946" y="1992"/>
                      <a:pt x="942" y="2011"/>
                      <a:pt x="957" y="2016"/>
                    </a:cubicBezTo>
                    <a:cubicBezTo>
                      <a:pt x="964" y="2019"/>
                      <a:pt x="974" y="2017"/>
                      <a:pt x="977" y="2019"/>
                    </a:cubicBezTo>
                    <a:cubicBezTo>
                      <a:pt x="977" y="2019"/>
                      <a:pt x="976" y="2020"/>
                      <a:pt x="976" y="2020"/>
                    </a:cubicBezTo>
                    <a:cubicBezTo>
                      <a:pt x="977" y="2020"/>
                      <a:pt x="977" y="2019"/>
                      <a:pt x="978" y="2019"/>
                    </a:cubicBezTo>
                    <a:cubicBezTo>
                      <a:pt x="995" y="2018"/>
                      <a:pt x="1008" y="2018"/>
                      <a:pt x="1024" y="2023"/>
                    </a:cubicBezTo>
                    <a:cubicBezTo>
                      <a:pt x="1037" y="2028"/>
                      <a:pt x="1048" y="2034"/>
                      <a:pt x="1056" y="2045"/>
                    </a:cubicBezTo>
                    <a:cubicBezTo>
                      <a:pt x="1063" y="2054"/>
                      <a:pt x="1066" y="2064"/>
                      <a:pt x="1066" y="2073"/>
                    </a:cubicBezTo>
                    <a:cubicBezTo>
                      <a:pt x="1067" y="2093"/>
                      <a:pt x="1056" y="2115"/>
                      <a:pt x="1041" y="2132"/>
                    </a:cubicBezTo>
                    <a:cubicBezTo>
                      <a:pt x="1036" y="2139"/>
                      <a:pt x="1030" y="2145"/>
                      <a:pt x="1023" y="2150"/>
                    </a:cubicBezTo>
                    <a:cubicBezTo>
                      <a:pt x="1011" y="2160"/>
                      <a:pt x="997" y="2166"/>
                      <a:pt x="988" y="2179"/>
                    </a:cubicBezTo>
                    <a:cubicBezTo>
                      <a:pt x="984" y="2185"/>
                      <a:pt x="980" y="2193"/>
                      <a:pt x="981" y="2200"/>
                    </a:cubicBezTo>
                    <a:cubicBezTo>
                      <a:pt x="981" y="2204"/>
                      <a:pt x="985" y="2210"/>
                      <a:pt x="990" y="2209"/>
                    </a:cubicBezTo>
                    <a:cubicBezTo>
                      <a:pt x="992" y="2209"/>
                      <a:pt x="993" y="2208"/>
                      <a:pt x="993" y="2206"/>
                    </a:cubicBezTo>
                    <a:cubicBezTo>
                      <a:pt x="993" y="2204"/>
                      <a:pt x="993" y="2203"/>
                      <a:pt x="991" y="2203"/>
                    </a:cubicBezTo>
                    <a:cubicBezTo>
                      <a:pt x="990" y="2202"/>
                      <a:pt x="989" y="2202"/>
                      <a:pt x="988" y="2203"/>
                    </a:cubicBezTo>
                    <a:cubicBezTo>
                      <a:pt x="987" y="2204"/>
                      <a:pt x="987" y="2205"/>
                      <a:pt x="988" y="2206"/>
                    </a:cubicBezTo>
                    <a:cubicBezTo>
                      <a:pt x="989" y="2206"/>
                      <a:pt x="990" y="2207"/>
                      <a:pt x="990" y="2206"/>
                    </a:cubicBezTo>
                    <a:cubicBezTo>
                      <a:pt x="990" y="2207"/>
                      <a:pt x="989" y="2208"/>
                      <a:pt x="988" y="2207"/>
                    </a:cubicBezTo>
                    <a:cubicBezTo>
                      <a:pt x="986" y="2207"/>
                      <a:pt x="985" y="2205"/>
                      <a:pt x="985" y="2204"/>
                    </a:cubicBezTo>
                    <a:cubicBezTo>
                      <a:pt x="986" y="2201"/>
                      <a:pt x="988" y="2199"/>
                      <a:pt x="991" y="2199"/>
                    </a:cubicBezTo>
                    <a:cubicBezTo>
                      <a:pt x="993" y="2199"/>
                      <a:pt x="995" y="2200"/>
                      <a:pt x="996" y="2202"/>
                    </a:cubicBezTo>
                    <a:cubicBezTo>
                      <a:pt x="997" y="2203"/>
                      <a:pt x="997" y="2205"/>
                      <a:pt x="997" y="2207"/>
                    </a:cubicBezTo>
                    <a:cubicBezTo>
                      <a:pt x="996" y="2210"/>
                      <a:pt x="994" y="2212"/>
                      <a:pt x="991" y="2212"/>
                    </a:cubicBezTo>
                    <a:cubicBezTo>
                      <a:pt x="986" y="2213"/>
                      <a:pt x="982" y="2208"/>
                      <a:pt x="980" y="2204"/>
                    </a:cubicBezTo>
                    <a:cubicBezTo>
                      <a:pt x="980" y="2202"/>
                      <a:pt x="979" y="2199"/>
                      <a:pt x="979" y="2197"/>
                    </a:cubicBezTo>
                    <a:cubicBezTo>
                      <a:pt x="977" y="2207"/>
                      <a:pt x="980" y="2216"/>
                      <a:pt x="986" y="2223"/>
                    </a:cubicBezTo>
                    <a:cubicBezTo>
                      <a:pt x="991" y="2227"/>
                      <a:pt x="996" y="2230"/>
                      <a:pt x="1002" y="2230"/>
                    </a:cubicBezTo>
                    <a:cubicBezTo>
                      <a:pt x="1002" y="2230"/>
                      <a:pt x="1002" y="2230"/>
                      <a:pt x="1002" y="2230"/>
                    </a:cubicBezTo>
                    <a:cubicBezTo>
                      <a:pt x="996" y="2229"/>
                      <a:pt x="992" y="2223"/>
                      <a:pt x="998" y="2217"/>
                    </a:cubicBezTo>
                    <a:cubicBezTo>
                      <a:pt x="1001" y="2212"/>
                      <a:pt x="1013" y="2210"/>
                      <a:pt x="1011" y="2196"/>
                    </a:cubicBezTo>
                    <a:close/>
                    <a:moveTo>
                      <a:pt x="858" y="2525"/>
                    </a:moveTo>
                    <a:cubicBezTo>
                      <a:pt x="881" y="2507"/>
                      <a:pt x="880" y="2483"/>
                      <a:pt x="887" y="2472"/>
                    </a:cubicBezTo>
                    <a:cubicBezTo>
                      <a:pt x="895" y="2459"/>
                      <a:pt x="910" y="2468"/>
                      <a:pt x="905" y="2483"/>
                    </a:cubicBezTo>
                    <a:cubicBezTo>
                      <a:pt x="899" y="2500"/>
                      <a:pt x="879" y="2516"/>
                      <a:pt x="858" y="2525"/>
                    </a:cubicBezTo>
                    <a:close/>
                    <a:moveTo>
                      <a:pt x="1003" y="2514"/>
                    </a:moveTo>
                    <a:cubicBezTo>
                      <a:pt x="1015" y="2518"/>
                      <a:pt x="1034" y="2538"/>
                      <a:pt x="1035" y="2554"/>
                    </a:cubicBezTo>
                    <a:cubicBezTo>
                      <a:pt x="1037" y="2570"/>
                      <a:pt x="1025" y="2575"/>
                      <a:pt x="1019" y="2558"/>
                    </a:cubicBezTo>
                    <a:cubicBezTo>
                      <a:pt x="1015" y="2545"/>
                      <a:pt x="1015" y="2523"/>
                      <a:pt x="1003" y="2514"/>
                    </a:cubicBezTo>
                    <a:close/>
                    <a:moveTo>
                      <a:pt x="942" y="2391"/>
                    </a:moveTo>
                    <a:cubicBezTo>
                      <a:pt x="940" y="2392"/>
                      <a:pt x="939" y="2394"/>
                      <a:pt x="939" y="2396"/>
                    </a:cubicBezTo>
                    <a:cubicBezTo>
                      <a:pt x="939" y="2398"/>
                      <a:pt x="941" y="2399"/>
                      <a:pt x="943" y="2399"/>
                    </a:cubicBezTo>
                    <a:cubicBezTo>
                      <a:pt x="946" y="2398"/>
                      <a:pt x="947" y="2396"/>
                      <a:pt x="946" y="2394"/>
                    </a:cubicBezTo>
                    <a:cubicBezTo>
                      <a:pt x="946" y="2392"/>
                      <a:pt x="944" y="2391"/>
                      <a:pt x="942" y="2391"/>
                    </a:cubicBezTo>
                    <a:close/>
                    <a:moveTo>
                      <a:pt x="955" y="2455"/>
                    </a:moveTo>
                    <a:cubicBezTo>
                      <a:pt x="946" y="2454"/>
                      <a:pt x="949" y="2442"/>
                      <a:pt x="949" y="2437"/>
                    </a:cubicBezTo>
                    <a:cubicBezTo>
                      <a:pt x="949" y="2434"/>
                      <a:pt x="948" y="2432"/>
                      <a:pt x="946" y="2430"/>
                    </a:cubicBezTo>
                    <a:cubicBezTo>
                      <a:pt x="950" y="2430"/>
                      <a:pt x="958" y="2435"/>
                      <a:pt x="961" y="2439"/>
                    </a:cubicBezTo>
                    <a:cubicBezTo>
                      <a:pt x="964" y="2444"/>
                      <a:pt x="965" y="2450"/>
                      <a:pt x="958" y="2455"/>
                    </a:cubicBezTo>
                    <a:cubicBezTo>
                      <a:pt x="959" y="2451"/>
                      <a:pt x="958" y="2446"/>
                      <a:pt x="956" y="2444"/>
                    </a:cubicBezTo>
                    <a:cubicBezTo>
                      <a:pt x="956" y="2445"/>
                      <a:pt x="957" y="2451"/>
                      <a:pt x="955" y="2455"/>
                    </a:cubicBezTo>
                    <a:close/>
                    <a:moveTo>
                      <a:pt x="962" y="2398"/>
                    </a:moveTo>
                    <a:cubicBezTo>
                      <a:pt x="958" y="2399"/>
                      <a:pt x="955" y="2403"/>
                      <a:pt x="956" y="2407"/>
                    </a:cubicBezTo>
                    <a:cubicBezTo>
                      <a:pt x="957" y="2411"/>
                      <a:pt x="961" y="2414"/>
                      <a:pt x="965" y="2413"/>
                    </a:cubicBezTo>
                    <a:cubicBezTo>
                      <a:pt x="969" y="2412"/>
                      <a:pt x="972" y="2408"/>
                      <a:pt x="971" y="2404"/>
                    </a:cubicBezTo>
                    <a:cubicBezTo>
                      <a:pt x="970" y="2400"/>
                      <a:pt x="966" y="2397"/>
                      <a:pt x="962" y="2398"/>
                    </a:cubicBezTo>
                    <a:close/>
                    <a:moveTo>
                      <a:pt x="952" y="2392"/>
                    </a:moveTo>
                    <a:cubicBezTo>
                      <a:pt x="949" y="2392"/>
                      <a:pt x="947" y="2395"/>
                      <a:pt x="948" y="2398"/>
                    </a:cubicBezTo>
                    <a:cubicBezTo>
                      <a:pt x="948" y="2400"/>
                      <a:pt x="951" y="2402"/>
                      <a:pt x="953" y="2402"/>
                    </a:cubicBezTo>
                    <a:cubicBezTo>
                      <a:pt x="956" y="2401"/>
                      <a:pt x="958" y="2398"/>
                      <a:pt x="957" y="2396"/>
                    </a:cubicBezTo>
                    <a:cubicBezTo>
                      <a:pt x="957" y="2393"/>
                      <a:pt x="954" y="2391"/>
                      <a:pt x="952" y="2392"/>
                    </a:cubicBezTo>
                    <a:close/>
                    <a:moveTo>
                      <a:pt x="987" y="2503"/>
                    </a:moveTo>
                    <a:cubicBezTo>
                      <a:pt x="984" y="2500"/>
                      <a:pt x="982" y="2500"/>
                      <a:pt x="979" y="2500"/>
                    </a:cubicBezTo>
                    <a:cubicBezTo>
                      <a:pt x="975" y="2501"/>
                      <a:pt x="972" y="2504"/>
                      <a:pt x="971" y="2508"/>
                    </a:cubicBezTo>
                    <a:cubicBezTo>
                      <a:pt x="970" y="2514"/>
                      <a:pt x="973" y="2518"/>
                      <a:pt x="977" y="2520"/>
                    </a:cubicBezTo>
                    <a:cubicBezTo>
                      <a:pt x="984" y="2523"/>
                      <a:pt x="987" y="2517"/>
                      <a:pt x="992" y="2515"/>
                    </a:cubicBezTo>
                    <a:cubicBezTo>
                      <a:pt x="997" y="2513"/>
                      <a:pt x="1003" y="2516"/>
                      <a:pt x="1007" y="2522"/>
                    </a:cubicBezTo>
                    <a:cubicBezTo>
                      <a:pt x="1011" y="2529"/>
                      <a:pt x="1012" y="2538"/>
                      <a:pt x="1006" y="2544"/>
                    </a:cubicBezTo>
                    <a:cubicBezTo>
                      <a:pt x="1003" y="2548"/>
                      <a:pt x="998" y="2550"/>
                      <a:pt x="994" y="2546"/>
                    </a:cubicBezTo>
                    <a:cubicBezTo>
                      <a:pt x="999" y="2545"/>
                      <a:pt x="1001" y="2538"/>
                      <a:pt x="996" y="2534"/>
                    </a:cubicBezTo>
                    <a:cubicBezTo>
                      <a:pt x="993" y="2532"/>
                      <a:pt x="985" y="2531"/>
                      <a:pt x="978" y="2530"/>
                    </a:cubicBezTo>
                    <a:cubicBezTo>
                      <a:pt x="970" y="2529"/>
                      <a:pt x="963" y="2526"/>
                      <a:pt x="958" y="2521"/>
                    </a:cubicBezTo>
                    <a:cubicBezTo>
                      <a:pt x="948" y="2512"/>
                      <a:pt x="950" y="2495"/>
                      <a:pt x="962" y="2488"/>
                    </a:cubicBezTo>
                    <a:cubicBezTo>
                      <a:pt x="968" y="2484"/>
                      <a:pt x="975" y="2484"/>
                      <a:pt x="981" y="2485"/>
                    </a:cubicBezTo>
                    <a:cubicBezTo>
                      <a:pt x="989" y="2487"/>
                      <a:pt x="1006" y="2495"/>
                      <a:pt x="1014" y="2491"/>
                    </a:cubicBezTo>
                    <a:cubicBezTo>
                      <a:pt x="1020" y="2488"/>
                      <a:pt x="1021" y="2482"/>
                      <a:pt x="1018" y="2479"/>
                    </a:cubicBezTo>
                    <a:cubicBezTo>
                      <a:pt x="1023" y="2477"/>
                      <a:pt x="1029" y="2484"/>
                      <a:pt x="1029" y="2490"/>
                    </a:cubicBezTo>
                    <a:cubicBezTo>
                      <a:pt x="1029" y="2501"/>
                      <a:pt x="1018" y="2512"/>
                      <a:pt x="1003" y="2511"/>
                    </a:cubicBezTo>
                    <a:cubicBezTo>
                      <a:pt x="998" y="2510"/>
                      <a:pt x="993" y="2507"/>
                      <a:pt x="987" y="2503"/>
                    </a:cubicBezTo>
                    <a:close/>
                    <a:moveTo>
                      <a:pt x="1016" y="2630"/>
                    </a:moveTo>
                    <a:cubicBezTo>
                      <a:pt x="1014" y="2631"/>
                      <a:pt x="1012" y="2630"/>
                      <a:pt x="1011" y="2628"/>
                    </a:cubicBezTo>
                    <a:cubicBezTo>
                      <a:pt x="1010" y="2625"/>
                      <a:pt x="1011" y="2623"/>
                      <a:pt x="1014" y="2622"/>
                    </a:cubicBezTo>
                    <a:cubicBezTo>
                      <a:pt x="1016" y="2621"/>
                      <a:pt x="1018" y="2623"/>
                      <a:pt x="1019" y="2625"/>
                    </a:cubicBezTo>
                    <a:cubicBezTo>
                      <a:pt x="1020" y="2627"/>
                      <a:pt x="1018" y="2629"/>
                      <a:pt x="1016" y="2630"/>
                    </a:cubicBezTo>
                    <a:close/>
                    <a:moveTo>
                      <a:pt x="1009" y="2635"/>
                    </a:moveTo>
                    <a:cubicBezTo>
                      <a:pt x="1008" y="2635"/>
                      <a:pt x="1006" y="2634"/>
                      <a:pt x="1005" y="2633"/>
                    </a:cubicBezTo>
                    <a:cubicBezTo>
                      <a:pt x="1005" y="2631"/>
                      <a:pt x="1006" y="2629"/>
                      <a:pt x="1007" y="2628"/>
                    </a:cubicBezTo>
                    <a:cubicBezTo>
                      <a:pt x="1009" y="2628"/>
                      <a:pt x="1011" y="2629"/>
                      <a:pt x="1011" y="2631"/>
                    </a:cubicBezTo>
                    <a:cubicBezTo>
                      <a:pt x="1012" y="2632"/>
                      <a:pt x="1011" y="2634"/>
                      <a:pt x="1009" y="2635"/>
                    </a:cubicBezTo>
                    <a:close/>
                    <a:moveTo>
                      <a:pt x="1021" y="2621"/>
                    </a:moveTo>
                    <a:cubicBezTo>
                      <a:pt x="1018" y="2622"/>
                      <a:pt x="1014" y="2620"/>
                      <a:pt x="1013" y="2617"/>
                    </a:cubicBezTo>
                    <a:cubicBezTo>
                      <a:pt x="1012" y="2614"/>
                      <a:pt x="1014" y="2610"/>
                      <a:pt x="1017" y="2609"/>
                    </a:cubicBezTo>
                    <a:cubicBezTo>
                      <a:pt x="1021" y="2608"/>
                      <a:pt x="1024" y="2610"/>
                      <a:pt x="1025" y="2613"/>
                    </a:cubicBezTo>
                    <a:cubicBezTo>
                      <a:pt x="1027" y="2616"/>
                      <a:pt x="1025" y="2620"/>
                      <a:pt x="1021" y="2621"/>
                    </a:cubicBezTo>
                    <a:close/>
                    <a:moveTo>
                      <a:pt x="986" y="2504"/>
                    </a:moveTo>
                    <a:cubicBezTo>
                      <a:pt x="981" y="2501"/>
                      <a:pt x="976" y="2502"/>
                      <a:pt x="974" y="2506"/>
                    </a:cubicBezTo>
                    <a:cubicBezTo>
                      <a:pt x="969" y="2513"/>
                      <a:pt x="977" y="2520"/>
                      <a:pt x="983" y="2518"/>
                    </a:cubicBezTo>
                    <a:cubicBezTo>
                      <a:pt x="989" y="2516"/>
                      <a:pt x="990" y="2512"/>
                      <a:pt x="998" y="2513"/>
                    </a:cubicBezTo>
                    <a:cubicBezTo>
                      <a:pt x="990" y="2510"/>
                      <a:pt x="990" y="2507"/>
                      <a:pt x="986" y="2504"/>
                    </a:cubicBezTo>
                    <a:close/>
                    <a:moveTo>
                      <a:pt x="951" y="2496"/>
                    </a:moveTo>
                    <a:cubicBezTo>
                      <a:pt x="947" y="2503"/>
                      <a:pt x="948" y="2513"/>
                      <a:pt x="952" y="2517"/>
                    </a:cubicBezTo>
                    <a:cubicBezTo>
                      <a:pt x="946" y="2523"/>
                      <a:pt x="930" y="2516"/>
                      <a:pt x="933" y="2504"/>
                    </a:cubicBezTo>
                    <a:cubicBezTo>
                      <a:pt x="935" y="2497"/>
                      <a:pt x="945" y="2492"/>
                      <a:pt x="951" y="2496"/>
                    </a:cubicBezTo>
                    <a:close/>
                    <a:moveTo>
                      <a:pt x="1054" y="2564"/>
                    </a:moveTo>
                    <a:cubicBezTo>
                      <a:pt x="1043" y="2554"/>
                      <a:pt x="1058" y="2541"/>
                      <a:pt x="1062" y="2536"/>
                    </a:cubicBezTo>
                    <a:cubicBezTo>
                      <a:pt x="1065" y="2531"/>
                      <a:pt x="1066" y="2528"/>
                      <a:pt x="1065" y="2523"/>
                    </a:cubicBezTo>
                    <a:cubicBezTo>
                      <a:pt x="1069" y="2528"/>
                      <a:pt x="1075" y="2541"/>
                      <a:pt x="1075" y="2548"/>
                    </a:cubicBezTo>
                    <a:cubicBezTo>
                      <a:pt x="1075" y="2557"/>
                      <a:pt x="1070" y="2566"/>
                      <a:pt x="1058" y="2566"/>
                    </a:cubicBezTo>
                    <a:cubicBezTo>
                      <a:pt x="1062" y="2563"/>
                      <a:pt x="1066" y="2555"/>
                      <a:pt x="1065" y="2550"/>
                    </a:cubicBezTo>
                    <a:cubicBezTo>
                      <a:pt x="1064" y="2553"/>
                      <a:pt x="1060" y="2560"/>
                      <a:pt x="1054" y="2564"/>
                    </a:cubicBezTo>
                    <a:close/>
                    <a:moveTo>
                      <a:pt x="924" y="2524"/>
                    </a:moveTo>
                    <a:cubicBezTo>
                      <a:pt x="948" y="2545"/>
                      <a:pt x="946" y="2573"/>
                      <a:pt x="954" y="2586"/>
                    </a:cubicBezTo>
                    <a:cubicBezTo>
                      <a:pt x="962" y="2601"/>
                      <a:pt x="980" y="2592"/>
                      <a:pt x="975" y="2574"/>
                    </a:cubicBezTo>
                    <a:cubicBezTo>
                      <a:pt x="969" y="2554"/>
                      <a:pt x="947" y="2534"/>
                      <a:pt x="924" y="2524"/>
                    </a:cubicBezTo>
                    <a:close/>
                    <a:moveTo>
                      <a:pt x="921" y="2398"/>
                    </a:moveTo>
                    <a:cubicBezTo>
                      <a:pt x="924" y="2399"/>
                      <a:pt x="927" y="2401"/>
                      <a:pt x="930" y="2403"/>
                    </a:cubicBezTo>
                    <a:cubicBezTo>
                      <a:pt x="939" y="2410"/>
                      <a:pt x="946" y="2421"/>
                      <a:pt x="946" y="2434"/>
                    </a:cubicBezTo>
                    <a:cubicBezTo>
                      <a:pt x="946" y="2448"/>
                      <a:pt x="936" y="2463"/>
                      <a:pt x="922" y="2466"/>
                    </a:cubicBezTo>
                    <a:cubicBezTo>
                      <a:pt x="916" y="2467"/>
                      <a:pt x="909" y="2466"/>
                      <a:pt x="904" y="2463"/>
                    </a:cubicBezTo>
                    <a:cubicBezTo>
                      <a:pt x="901" y="2460"/>
                      <a:pt x="898" y="2457"/>
                      <a:pt x="897" y="2453"/>
                    </a:cubicBezTo>
                    <a:cubicBezTo>
                      <a:pt x="896" y="2448"/>
                      <a:pt x="897" y="2443"/>
                      <a:pt x="901" y="2439"/>
                    </a:cubicBezTo>
                    <a:cubicBezTo>
                      <a:pt x="904" y="2437"/>
                      <a:pt x="908" y="2435"/>
                      <a:pt x="911" y="2436"/>
                    </a:cubicBezTo>
                    <a:cubicBezTo>
                      <a:pt x="918" y="2437"/>
                      <a:pt x="923" y="2443"/>
                      <a:pt x="923" y="2450"/>
                    </a:cubicBezTo>
                    <a:cubicBezTo>
                      <a:pt x="922" y="2457"/>
                      <a:pt x="915" y="2462"/>
                      <a:pt x="908" y="2461"/>
                    </a:cubicBezTo>
                    <a:cubicBezTo>
                      <a:pt x="903" y="2461"/>
                      <a:pt x="898" y="2456"/>
                      <a:pt x="897" y="2451"/>
                    </a:cubicBezTo>
                    <a:cubicBezTo>
                      <a:pt x="897" y="2452"/>
                      <a:pt x="897" y="2452"/>
                      <a:pt x="898" y="2453"/>
                    </a:cubicBezTo>
                    <a:cubicBezTo>
                      <a:pt x="899" y="2457"/>
                      <a:pt x="901" y="2460"/>
                      <a:pt x="905" y="2462"/>
                    </a:cubicBezTo>
                    <a:cubicBezTo>
                      <a:pt x="910" y="2465"/>
                      <a:pt x="916" y="2466"/>
                      <a:pt x="921" y="2465"/>
                    </a:cubicBezTo>
                    <a:cubicBezTo>
                      <a:pt x="935" y="2462"/>
                      <a:pt x="944" y="2448"/>
                      <a:pt x="944" y="2434"/>
                    </a:cubicBezTo>
                    <a:cubicBezTo>
                      <a:pt x="943" y="2421"/>
                      <a:pt x="936" y="2411"/>
                      <a:pt x="926" y="2404"/>
                    </a:cubicBezTo>
                    <a:cubicBezTo>
                      <a:pt x="924" y="2402"/>
                      <a:pt x="922" y="2401"/>
                      <a:pt x="919" y="2400"/>
                    </a:cubicBezTo>
                    <a:lnTo>
                      <a:pt x="921" y="2398"/>
                    </a:lnTo>
                    <a:close/>
                    <a:moveTo>
                      <a:pt x="870" y="2410"/>
                    </a:moveTo>
                    <a:cubicBezTo>
                      <a:pt x="857" y="2405"/>
                      <a:pt x="847" y="2393"/>
                      <a:pt x="849" y="2375"/>
                    </a:cubicBezTo>
                    <a:cubicBezTo>
                      <a:pt x="851" y="2369"/>
                      <a:pt x="853" y="2364"/>
                      <a:pt x="857" y="2359"/>
                    </a:cubicBezTo>
                    <a:cubicBezTo>
                      <a:pt x="860" y="2355"/>
                      <a:pt x="864" y="2353"/>
                      <a:pt x="870" y="2352"/>
                    </a:cubicBezTo>
                    <a:cubicBezTo>
                      <a:pt x="876" y="2352"/>
                      <a:pt x="882" y="2354"/>
                      <a:pt x="886" y="2359"/>
                    </a:cubicBezTo>
                    <a:cubicBezTo>
                      <a:pt x="888" y="2362"/>
                      <a:pt x="890" y="2365"/>
                      <a:pt x="889" y="2369"/>
                    </a:cubicBezTo>
                    <a:cubicBezTo>
                      <a:pt x="888" y="2375"/>
                      <a:pt x="884" y="2379"/>
                      <a:pt x="878" y="2380"/>
                    </a:cubicBezTo>
                    <a:cubicBezTo>
                      <a:pt x="876" y="2381"/>
                      <a:pt x="873" y="2381"/>
                      <a:pt x="870" y="2380"/>
                    </a:cubicBezTo>
                    <a:cubicBezTo>
                      <a:pt x="865" y="2377"/>
                      <a:pt x="863" y="2370"/>
                      <a:pt x="866" y="2365"/>
                    </a:cubicBezTo>
                    <a:cubicBezTo>
                      <a:pt x="868" y="2360"/>
                      <a:pt x="875" y="2358"/>
                      <a:pt x="880" y="2360"/>
                    </a:cubicBezTo>
                    <a:cubicBezTo>
                      <a:pt x="885" y="2363"/>
                      <a:pt x="887" y="2370"/>
                      <a:pt x="885" y="2375"/>
                    </a:cubicBezTo>
                    <a:cubicBezTo>
                      <a:pt x="884" y="2377"/>
                      <a:pt x="883" y="2378"/>
                      <a:pt x="881" y="2379"/>
                    </a:cubicBezTo>
                    <a:cubicBezTo>
                      <a:pt x="882" y="2379"/>
                      <a:pt x="882" y="2379"/>
                      <a:pt x="882" y="2379"/>
                    </a:cubicBezTo>
                    <a:cubicBezTo>
                      <a:pt x="885" y="2377"/>
                      <a:pt x="888" y="2373"/>
                      <a:pt x="888" y="2369"/>
                    </a:cubicBezTo>
                    <a:cubicBezTo>
                      <a:pt x="889" y="2365"/>
                      <a:pt x="888" y="2362"/>
                      <a:pt x="885" y="2359"/>
                    </a:cubicBezTo>
                    <a:cubicBezTo>
                      <a:pt x="881" y="2355"/>
                      <a:pt x="876" y="2353"/>
                      <a:pt x="870" y="2353"/>
                    </a:cubicBezTo>
                    <a:cubicBezTo>
                      <a:pt x="865" y="2354"/>
                      <a:pt x="861" y="2356"/>
                      <a:pt x="858" y="2360"/>
                    </a:cubicBezTo>
                    <a:cubicBezTo>
                      <a:pt x="854" y="2365"/>
                      <a:pt x="852" y="2369"/>
                      <a:pt x="851" y="2375"/>
                    </a:cubicBezTo>
                    <a:cubicBezTo>
                      <a:pt x="849" y="2393"/>
                      <a:pt x="859" y="2404"/>
                      <a:pt x="872" y="2408"/>
                    </a:cubicBezTo>
                    <a:lnTo>
                      <a:pt x="870" y="2410"/>
                    </a:lnTo>
                    <a:close/>
                    <a:moveTo>
                      <a:pt x="676" y="2227"/>
                    </a:moveTo>
                    <a:cubicBezTo>
                      <a:pt x="676" y="2223"/>
                      <a:pt x="679" y="2220"/>
                      <a:pt x="683" y="2221"/>
                    </a:cubicBezTo>
                    <a:cubicBezTo>
                      <a:pt x="686" y="2221"/>
                      <a:pt x="689" y="2224"/>
                      <a:pt x="689" y="2228"/>
                    </a:cubicBezTo>
                    <a:cubicBezTo>
                      <a:pt x="688" y="2231"/>
                      <a:pt x="685" y="2234"/>
                      <a:pt x="682" y="2233"/>
                    </a:cubicBezTo>
                    <a:cubicBezTo>
                      <a:pt x="678" y="2233"/>
                      <a:pt x="676" y="2230"/>
                      <a:pt x="676" y="2227"/>
                    </a:cubicBezTo>
                    <a:close/>
                    <a:moveTo>
                      <a:pt x="674" y="2214"/>
                    </a:moveTo>
                    <a:cubicBezTo>
                      <a:pt x="674" y="2212"/>
                      <a:pt x="676" y="2210"/>
                      <a:pt x="679" y="2210"/>
                    </a:cubicBezTo>
                    <a:cubicBezTo>
                      <a:pt x="682" y="2210"/>
                      <a:pt x="684" y="2212"/>
                      <a:pt x="684" y="2215"/>
                    </a:cubicBezTo>
                    <a:cubicBezTo>
                      <a:pt x="683" y="2218"/>
                      <a:pt x="681" y="2220"/>
                      <a:pt x="678" y="2220"/>
                    </a:cubicBezTo>
                    <a:cubicBezTo>
                      <a:pt x="676" y="2219"/>
                      <a:pt x="674" y="2217"/>
                      <a:pt x="674" y="2214"/>
                    </a:cubicBezTo>
                    <a:close/>
                    <a:moveTo>
                      <a:pt x="685" y="2239"/>
                    </a:moveTo>
                    <a:cubicBezTo>
                      <a:pt x="686" y="2234"/>
                      <a:pt x="691" y="2230"/>
                      <a:pt x="696" y="2230"/>
                    </a:cubicBezTo>
                    <a:cubicBezTo>
                      <a:pt x="701" y="2231"/>
                      <a:pt x="705" y="2235"/>
                      <a:pt x="705" y="2241"/>
                    </a:cubicBezTo>
                    <a:cubicBezTo>
                      <a:pt x="704" y="2246"/>
                      <a:pt x="700" y="2250"/>
                      <a:pt x="694" y="2250"/>
                    </a:cubicBezTo>
                    <a:cubicBezTo>
                      <a:pt x="689" y="2249"/>
                      <a:pt x="685" y="2245"/>
                      <a:pt x="685" y="2239"/>
                    </a:cubicBezTo>
                    <a:close/>
                    <a:moveTo>
                      <a:pt x="900" y="2118"/>
                    </a:moveTo>
                    <a:cubicBezTo>
                      <a:pt x="888" y="2108"/>
                      <a:pt x="864" y="2106"/>
                      <a:pt x="849" y="2113"/>
                    </a:cubicBezTo>
                    <a:cubicBezTo>
                      <a:pt x="835" y="2121"/>
                      <a:pt x="837" y="2136"/>
                      <a:pt x="855" y="2131"/>
                    </a:cubicBezTo>
                    <a:cubicBezTo>
                      <a:pt x="869" y="2127"/>
                      <a:pt x="886" y="2114"/>
                      <a:pt x="900" y="2118"/>
                    </a:cubicBezTo>
                    <a:close/>
                    <a:moveTo>
                      <a:pt x="901" y="2328"/>
                    </a:moveTo>
                    <a:cubicBezTo>
                      <a:pt x="925" y="2334"/>
                      <a:pt x="961" y="2324"/>
                      <a:pt x="968" y="2306"/>
                    </a:cubicBezTo>
                    <a:cubicBezTo>
                      <a:pt x="975" y="2286"/>
                      <a:pt x="956" y="2279"/>
                      <a:pt x="949" y="2296"/>
                    </a:cubicBezTo>
                    <a:cubicBezTo>
                      <a:pt x="946" y="2305"/>
                      <a:pt x="928" y="2327"/>
                      <a:pt x="901" y="2328"/>
                    </a:cubicBezTo>
                    <a:close/>
                    <a:moveTo>
                      <a:pt x="912" y="2335"/>
                    </a:moveTo>
                    <a:cubicBezTo>
                      <a:pt x="921" y="2335"/>
                      <a:pt x="930" y="2340"/>
                      <a:pt x="936" y="2347"/>
                    </a:cubicBezTo>
                    <a:cubicBezTo>
                      <a:pt x="950" y="2361"/>
                      <a:pt x="954" y="2388"/>
                      <a:pt x="972" y="2393"/>
                    </a:cubicBezTo>
                    <a:cubicBezTo>
                      <a:pt x="980" y="2395"/>
                      <a:pt x="989" y="2393"/>
                      <a:pt x="994" y="2387"/>
                    </a:cubicBezTo>
                    <a:cubicBezTo>
                      <a:pt x="997" y="2383"/>
                      <a:pt x="998" y="2378"/>
                      <a:pt x="994" y="2374"/>
                    </a:cubicBezTo>
                    <a:cubicBezTo>
                      <a:pt x="994" y="2378"/>
                      <a:pt x="991" y="2384"/>
                      <a:pt x="985" y="2384"/>
                    </a:cubicBezTo>
                    <a:cubicBezTo>
                      <a:pt x="980" y="2385"/>
                      <a:pt x="975" y="2380"/>
                      <a:pt x="972" y="2375"/>
                    </a:cubicBezTo>
                    <a:cubicBezTo>
                      <a:pt x="965" y="2357"/>
                      <a:pt x="960" y="2339"/>
                      <a:pt x="940" y="2333"/>
                    </a:cubicBezTo>
                    <a:cubicBezTo>
                      <a:pt x="932" y="2330"/>
                      <a:pt x="923" y="2331"/>
                      <a:pt x="912" y="2335"/>
                    </a:cubicBezTo>
                    <a:close/>
                    <a:moveTo>
                      <a:pt x="677" y="2370"/>
                    </a:moveTo>
                    <a:cubicBezTo>
                      <a:pt x="691" y="2366"/>
                      <a:pt x="695" y="2386"/>
                      <a:pt x="697" y="2392"/>
                    </a:cubicBezTo>
                    <a:cubicBezTo>
                      <a:pt x="699" y="2397"/>
                      <a:pt x="701" y="2400"/>
                      <a:pt x="706" y="2401"/>
                    </a:cubicBezTo>
                    <a:cubicBezTo>
                      <a:pt x="700" y="2403"/>
                      <a:pt x="686" y="2400"/>
                      <a:pt x="679" y="2397"/>
                    </a:cubicBezTo>
                    <a:cubicBezTo>
                      <a:pt x="671" y="2392"/>
                      <a:pt x="666" y="2383"/>
                      <a:pt x="672" y="2373"/>
                    </a:cubicBezTo>
                    <a:cubicBezTo>
                      <a:pt x="673" y="2378"/>
                      <a:pt x="678" y="2385"/>
                      <a:pt x="683" y="2387"/>
                    </a:cubicBezTo>
                    <a:cubicBezTo>
                      <a:pt x="681" y="2385"/>
                      <a:pt x="677" y="2377"/>
                      <a:pt x="677" y="2370"/>
                    </a:cubicBezTo>
                    <a:close/>
                    <a:moveTo>
                      <a:pt x="734" y="2083"/>
                    </a:moveTo>
                    <a:cubicBezTo>
                      <a:pt x="736" y="2080"/>
                      <a:pt x="736" y="2075"/>
                      <a:pt x="732" y="2074"/>
                    </a:cubicBezTo>
                    <a:cubicBezTo>
                      <a:pt x="730" y="2074"/>
                      <a:pt x="729" y="2075"/>
                      <a:pt x="728" y="2076"/>
                    </a:cubicBezTo>
                    <a:cubicBezTo>
                      <a:pt x="728" y="2078"/>
                      <a:pt x="729" y="2078"/>
                      <a:pt x="730" y="2078"/>
                    </a:cubicBezTo>
                    <a:cubicBezTo>
                      <a:pt x="729" y="2079"/>
                      <a:pt x="728" y="2079"/>
                      <a:pt x="727" y="2079"/>
                    </a:cubicBezTo>
                    <a:cubicBezTo>
                      <a:pt x="725" y="2079"/>
                      <a:pt x="723" y="2076"/>
                      <a:pt x="723" y="2073"/>
                    </a:cubicBezTo>
                    <a:cubicBezTo>
                      <a:pt x="723" y="2070"/>
                      <a:pt x="725" y="2066"/>
                      <a:pt x="729" y="2066"/>
                    </a:cubicBezTo>
                    <a:cubicBezTo>
                      <a:pt x="732" y="2066"/>
                      <a:pt x="736" y="2067"/>
                      <a:pt x="739" y="2067"/>
                    </a:cubicBezTo>
                    <a:cubicBezTo>
                      <a:pt x="742" y="2066"/>
                      <a:pt x="743" y="2063"/>
                      <a:pt x="743" y="2060"/>
                    </a:cubicBezTo>
                    <a:cubicBezTo>
                      <a:pt x="745" y="2065"/>
                      <a:pt x="746" y="2065"/>
                      <a:pt x="750" y="2066"/>
                    </a:cubicBezTo>
                    <a:cubicBezTo>
                      <a:pt x="753" y="2066"/>
                      <a:pt x="766" y="2065"/>
                      <a:pt x="768" y="2078"/>
                    </a:cubicBezTo>
                    <a:cubicBezTo>
                      <a:pt x="769" y="2070"/>
                      <a:pt x="765" y="2063"/>
                      <a:pt x="760" y="2058"/>
                    </a:cubicBezTo>
                    <a:cubicBezTo>
                      <a:pt x="754" y="2053"/>
                      <a:pt x="745" y="2051"/>
                      <a:pt x="738" y="2052"/>
                    </a:cubicBezTo>
                    <a:cubicBezTo>
                      <a:pt x="728" y="2054"/>
                      <a:pt x="719" y="2065"/>
                      <a:pt x="719" y="2075"/>
                    </a:cubicBezTo>
                    <a:cubicBezTo>
                      <a:pt x="720" y="2080"/>
                      <a:pt x="723" y="2086"/>
                      <a:pt x="728" y="2086"/>
                    </a:cubicBezTo>
                    <a:cubicBezTo>
                      <a:pt x="730" y="2087"/>
                      <a:pt x="733" y="2086"/>
                      <a:pt x="734" y="2083"/>
                    </a:cubicBezTo>
                    <a:close/>
                    <a:moveTo>
                      <a:pt x="770" y="2054"/>
                    </a:moveTo>
                    <a:cubicBezTo>
                      <a:pt x="771" y="2033"/>
                      <a:pt x="783" y="2019"/>
                      <a:pt x="788" y="2010"/>
                    </a:cubicBezTo>
                    <a:cubicBezTo>
                      <a:pt x="793" y="1999"/>
                      <a:pt x="785" y="1994"/>
                      <a:pt x="777" y="2003"/>
                    </a:cubicBezTo>
                    <a:cubicBezTo>
                      <a:pt x="768" y="2014"/>
                      <a:pt x="766" y="2043"/>
                      <a:pt x="770" y="2054"/>
                    </a:cubicBezTo>
                    <a:close/>
                    <a:moveTo>
                      <a:pt x="641" y="2343"/>
                    </a:moveTo>
                    <a:cubicBezTo>
                      <a:pt x="642" y="2346"/>
                      <a:pt x="644" y="2347"/>
                      <a:pt x="646" y="2346"/>
                    </a:cubicBezTo>
                    <a:cubicBezTo>
                      <a:pt x="648" y="2345"/>
                      <a:pt x="649" y="2343"/>
                      <a:pt x="649" y="2341"/>
                    </a:cubicBezTo>
                    <a:cubicBezTo>
                      <a:pt x="648" y="2339"/>
                      <a:pt x="646" y="2338"/>
                      <a:pt x="644" y="2339"/>
                    </a:cubicBezTo>
                    <a:cubicBezTo>
                      <a:pt x="642" y="2339"/>
                      <a:pt x="641" y="2341"/>
                      <a:pt x="641" y="2343"/>
                    </a:cubicBezTo>
                    <a:close/>
                    <a:moveTo>
                      <a:pt x="625" y="2366"/>
                    </a:moveTo>
                    <a:cubicBezTo>
                      <a:pt x="626" y="2370"/>
                      <a:pt x="631" y="2372"/>
                      <a:pt x="634" y="2371"/>
                    </a:cubicBezTo>
                    <a:cubicBezTo>
                      <a:pt x="638" y="2370"/>
                      <a:pt x="640" y="2366"/>
                      <a:pt x="639" y="2362"/>
                    </a:cubicBezTo>
                    <a:cubicBezTo>
                      <a:pt x="638" y="2358"/>
                      <a:pt x="634" y="2356"/>
                      <a:pt x="630" y="2357"/>
                    </a:cubicBezTo>
                    <a:cubicBezTo>
                      <a:pt x="626" y="2358"/>
                      <a:pt x="624" y="2362"/>
                      <a:pt x="625" y="2366"/>
                    </a:cubicBezTo>
                    <a:close/>
                    <a:moveTo>
                      <a:pt x="632" y="2352"/>
                    </a:moveTo>
                    <a:cubicBezTo>
                      <a:pt x="633" y="2355"/>
                      <a:pt x="636" y="2357"/>
                      <a:pt x="639" y="2356"/>
                    </a:cubicBezTo>
                    <a:cubicBezTo>
                      <a:pt x="642" y="2355"/>
                      <a:pt x="643" y="2352"/>
                      <a:pt x="642" y="2349"/>
                    </a:cubicBezTo>
                    <a:cubicBezTo>
                      <a:pt x="642" y="2346"/>
                      <a:pt x="639" y="2345"/>
                      <a:pt x="636" y="2345"/>
                    </a:cubicBezTo>
                    <a:cubicBezTo>
                      <a:pt x="633" y="2346"/>
                      <a:pt x="631" y="2349"/>
                      <a:pt x="632" y="2352"/>
                    </a:cubicBezTo>
                    <a:close/>
                    <a:moveTo>
                      <a:pt x="641" y="2386"/>
                    </a:moveTo>
                    <a:cubicBezTo>
                      <a:pt x="625" y="2375"/>
                      <a:pt x="612" y="2398"/>
                      <a:pt x="607" y="2404"/>
                    </a:cubicBezTo>
                    <a:cubicBezTo>
                      <a:pt x="602" y="2410"/>
                      <a:pt x="598" y="2412"/>
                      <a:pt x="592" y="2412"/>
                    </a:cubicBezTo>
                    <a:cubicBezTo>
                      <a:pt x="599" y="2417"/>
                      <a:pt x="617" y="2420"/>
                      <a:pt x="627" y="2418"/>
                    </a:cubicBezTo>
                    <a:cubicBezTo>
                      <a:pt x="639" y="2416"/>
                      <a:pt x="648" y="2406"/>
                      <a:pt x="645" y="2391"/>
                    </a:cubicBezTo>
                    <a:cubicBezTo>
                      <a:pt x="641" y="2397"/>
                      <a:pt x="633" y="2404"/>
                      <a:pt x="626" y="2404"/>
                    </a:cubicBezTo>
                    <a:cubicBezTo>
                      <a:pt x="629" y="2402"/>
                      <a:pt x="637" y="2395"/>
                      <a:pt x="641" y="2386"/>
                    </a:cubicBezTo>
                    <a:close/>
                    <a:moveTo>
                      <a:pt x="656" y="2399"/>
                    </a:moveTo>
                    <a:cubicBezTo>
                      <a:pt x="649" y="2436"/>
                      <a:pt x="679" y="2478"/>
                      <a:pt x="710" y="2477"/>
                    </a:cubicBezTo>
                    <a:cubicBezTo>
                      <a:pt x="735" y="2476"/>
                      <a:pt x="733" y="2454"/>
                      <a:pt x="711" y="2450"/>
                    </a:cubicBezTo>
                    <a:cubicBezTo>
                      <a:pt x="696" y="2447"/>
                      <a:pt x="658" y="2438"/>
                      <a:pt x="656" y="2399"/>
                    </a:cubicBezTo>
                    <a:close/>
                    <a:moveTo>
                      <a:pt x="936" y="2252"/>
                    </a:moveTo>
                    <a:cubicBezTo>
                      <a:pt x="939" y="2253"/>
                      <a:pt x="941" y="2251"/>
                      <a:pt x="941" y="2248"/>
                    </a:cubicBezTo>
                    <a:cubicBezTo>
                      <a:pt x="942" y="2246"/>
                      <a:pt x="940" y="2244"/>
                      <a:pt x="937" y="2243"/>
                    </a:cubicBezTo>
                    <a:cubicBezTo>
                      <a:pt x="935" y="2243"/>
                      <a:pt x="933" y="2245"/>
                      <a:pt x="932" y="2247"/>
                    </a:cubicBezTo>
                    <a:cubicBezTo>
                      <a:pt x="932" y="2250"/>
                      <a:pt x="934" y="2252"/>
                      <a:pt x="936" y="2252"/>
                    </a:cubicBezTo>
                    <a:close/>
                    <a:moveTo>
                      <a:pt x="939" y="2266"/>
                    </a:moveTo>
                    <a:cubicBezTo>
                      <a:pt x="942" y="2266"/>
                      <a:pt x="945" y="2264"/>
                      <a:pt x="946" y="2261"/>
                    </a:cubicBezTo>
                    <a:cubicBezTo>
                      <a:pt x="946" y="2258"/>
                      <a:pt x="944" y="2255"/>
                      <a:pt x="941" y="2255"/>
                    </a:cubicBezTo>
                    <a:cubicBezTo>
                      <a:pt x="937" y="2254"/>
                      <a:pt x="935" y="2256"/>
                      <a:pt x="934" y="2260"/>
                    </a:cubicBezTo>
                    <a:cubicBezTo>
                      <a:pt x="934" y="2263"/>
                      <a:pt x="936" y="2266"/>
                      <a:pt x="939" y="2266"/>
                    </a:cubicBezTo>
                    <a:close/>
                    <a:moveTo>
                      <a:pt x="939" y="2284"/>
                    </a:moveTo>
                    <a:cubicBezTo>
                      <a:pt x="944" y="2284"/>
                      <a:pt x="947" y="2281"/>
                      <a:pt x="948" y="2277"/>
                    </a:cubicBezTo>
                    <a:cubicBezTo>
                      <a:pt x="948" y="2273"/>
                      <a:pt x="946" y="2269"/>
                      <a:pt x="941" y="2268"/>
                    </a:cubicBezTo>
                    <a:cubicBezTo>
                      <a:pt x="937" y="2268"/>
                      <a:pt x="933" y="2271"/>
                      <a:pt x="933" y="2275"/>
                    </a:cubicBezTo>
                    <a:cubicBezTo>
                      <a:pt x="932" y="2279"/>
                      <a:pt x="935" y="2283"/>
                      <a:pt x="939" y="2284"/>
                    </a:cubicBezTo>
                    <a:close/>
                    <a:moveTo>
                      <a:pt x="877" y="2277"/>
                    </a:moveTo>
                    <a:cubicBezTo>
                      <a:pt x="873" y="2270"/>
                      <a:pt x="870" y="2260"/>
                      <a:pt x="875" y="2251"/>
                    </a:cubicBezTo>
                    <a:cubicBezTo>
                      <a:pt x="881" y="2237"/>
                      <a:pt x="896" y="2232"/>
                      <a:pt x="910" y="2238"/>
                    </a:cubicBezTo>
                    <a:cubicBezTo>
                      <a:pt x="937" y="2248"/>
                      <a:pt x="950" y="2216"/>
                      <a:pt x="920" y="2205"/>
                    </a:cubicBezTo>
                    <a:cubicBezTo>
                      <a:pt x="906" y="2199"/>
                      <a:pt x="889" y="2205"/>
                      <a:pt x="879" y="2213"/>
                    </a:cubicBezTo>
                    <a:cubicBezTo>
                      <a:pt x="861" y="2230"/>
                      <a:pt x="856" y="2264"/>
                      <a:pt x="877" y="2277"/>
                    </a:cubicBezTo>
                    <a:close/>
                    <a:moveTo>
                      <a:pt x="881" y="2186"/>
                    </a:moveTo>
                    <a:cubicBezTo>
                      <a:pt x="830" y="2181"/>
                      <a:pt x="787" y="2125"/>
                      <a:pt x="801" y="2085"/>
                    </a:cubicBezTo>
                    <a:cubicBezTo>
                      <a:pt x="812" y="2053"/>
                      <a:pt x="841" y="2064"/>
                      <a:pt x="837" y="2095"/>
                    </a:cubicBezTo>
                    <a:cubicBezTo>
                      <a:pt x="834" y="2116"/>
                      <a:pt x="830" y="2169"/>
                      <a:pt x="881" y="2186"/>
                    </a:cubicBezTo>
                    <a:close/>
                    <a:moveTo>
                      <a:pt x="865" y="2194"/>
                    </a:moveTo>
                    <a:cubicBezTo>
                      <a:pt x="818" y="2207"/>
                      <a:pt x="801" y="2201"/>
                      <a:pt x="765" y="2193"/>
                    </a:cubicBezTo>
                    <a:cubicBezTo>
                      <a:pt x="755" y="2190"/>
                      <a:pt x="744" y="2192"/>
                      <a:pt x="737" y="2196"/>
                    </a:cubicBezTo>
                    <a:cubicBezTo>
                      <a:pt x="727" y="2202"/>
                      <a:pt x="720" y="2213"/>
                      <a:pt x="719" y="2221"/>
                    </a:cubicBezTo>
                    <a:cubicBezTo>
                      <a:pt x="708" y="2205"/>
                      <a:pt x="724" y="2183"/>
                      <a:pt x="732" y="2177"/>
                    </a:cubicBezTo>
                    <a:cubicBezTo>
                      <a:pt x="748" y="2164"/>
                      <a:pt x="772" y="2161"/>
                      <a:pt x="792" y="2167"/>
                    </a:cubicBezTo>
                    <a:cubicBezTo>
                      <a:pt x="815" y="2174"/>
                      <a:pt x="840" y="2190"/>
                      <a:pt x="865" y="2194"/>
                    </a:cubicBezTo>
                    <a:close/>
                    <a:moveTo>
                      <a:pt x="831" y="2234"/>
                    </a:moveTo>
                    <a:cubicBezTo>
                      <a:pt x="822" y="2240"/>
                      <a:pt x="816" y="2252"/>
                      <a:pt x="812" y="2261"/>
                    </a:cubicBezTo>
                    <a:cubicBezTo>
                      <a:pt x="808" y="2273"/>
                      <a:pt x="808" y="2292"/>
                      <a:pt x="819" y="2300"/>
                    </a:cubicBezTo>
                    <a:cubicBezTo>
                      <a:pt x="810" y="2311"/>
                      <a:pt x="810" y="2323"/>
                      <a:pt x="811" y="2335"/>
                    </a:cubicBezTo>
                    <a:cubicBezTo>
                      <a:pt x="812" y="2351"/>
                      <a:pt x="807" y="2368"/>
                      <a:pt x="793" y="2370"/>
                    </a:cubicBezTo>
                    <a:cubicBezTo>
                      <a:pt x="808" y="2378"/>
                      <a:pt x="828" y="2358"/>
                      <a:pt x="833" y="2344"/>
                    </a:cubicBezTo>
                    <a:cubicBezTo>
                      <a:pt x="840" y="2324"/>
                      <a:pt x="832" y="2304"/>
                      <a:pt x="825" y="2282"/>
                    </a:cubicBezTo>
                    <a:cubicBezTo>
                      <a:pt x="822" y="2269"/>
                      <a:pt x="821" y="2253"/>
                      <a:pt x="831" y="2234"/>
                    </a:cubicBezTo>
                    <a:close/>
                    <a:moveTo>
                      <a:pt x="672" y="2485"/>
                    </a:moveTo>
                    <a:cubicBezTo>
                      <a:pt x="683" y="2494"/>
                      <a:pt x="710" y="2510"/>
                      <a:pt x="727" y="2502"/>
                    </a:cubicBezTo>
                    <a:cubicBezTo>
                      <a:pt x="728" y="2503"/>
                      <a:pt x="732" y="2504"/>
                      <a:pt x="734" y="2503"/>
                    </a:cubicBezTo>
                    <a:cubicBezTo>
                      <a:pt x="725" y="2511"/>
                      <a:pt x="711" y="2510"/>
                      <a:pt x="698" y="2505"/>
                    </a:cubicBezTo>
                    <a:cubicBezTo>
                      <a:pt x="687" y="2500"/>
                      <a:pt x="677" y="2492"/>
                      <a:pt x="672" y="2485"/>
                    </a:cubicBezTo>
                    <a:close/>
                    <a:moveTo>
                      <a:pt x="739" y="2461"/>
                    </a:moveTo>
                    <a:cubicBezTo>
                      <a:pt x="743" y="2462"/>
                      <a:pt x="746" y="2461"/>
                      <a:pt x="748" y="2458"/>
                    </a:cubicBezTo>
                    <a:cubicBezTo>
                      <a:pt x="749" y="2455"/>
                      <a:pt x="748" y="2451"/>
                      <a:pt x="745" y="2450"/>
                    </a:cubicBezTo>
                    <a:cubicBezTo>
                      <a:pt x="742" y="2448"/>
                      <a:pt x="738" y="2449"/>
                      <a:pt x="737" y="2452"/>
                    </a:cubicBezTo>
                    <a:cubicBezTo>
                      <a:pt x="735" y="2455"/>
                      <a:pt x="736" y="2459"/>
                      <a:pt x="739" y="2461"/>
                    </a:cubicBezTo>
                    <a:close/>
                    <a:moveTo>
                      <a:pt x="737" y="2479"/>
                    </a:moveTo>
                    <a:cubicBezTo>
                      <a:pt x="741" y="2481"/>
                      <a:pt x="745" y="2480"/>
                      <a:pt x="747" y="2476"/>
                    </a:cubicBezTo>
                    <a:cubicBezTo>
                      <a:pt x="749" y="2472"/>
                      <a:pt x="748" y="2467"/>
                      <a:pt x="744" y="2465"/>
                    </a:cubicBezTo>
                    <a:cubicBezTo>
                      <a:pt x="740" y="2463"/>
                      <a:pt x="736" y="2465"/>
                      <a:pt x="734" y="2469"/>
                    </a:cubicBezTo>
                    <a:cubicBezTo>
                      <a:pt x="732" y="2473"/>
                      <a:pt x="733" y="2477"/>
                      <a:pt x="737" y="2479"/>
                    </a:cubicBezTo>
                    <a:close/>
                    <a:moveTo>
                      <a:pt x="729" y="2501"/>
                    </a:moveTo>
                    <a:cubicBezTo>
                      <a:pt x="734" y="2504"/>
                      <a:pt x="740" y="2502"/>
                      <a:pt x="743" y="2497"/>
                    </a:cubicBezTo>
                    <a:cubicBezTo>
                      <a:pt x="746" y="2492"/>
                      <a:pt x="744" y="2486"/>
                      <a:pt x="739" y="2483"/>
                    </a:cubicBezTo>
                    <a:cubicBezTo>
                      <a:pt x="733" y="2481"/>
                      <a:pt x="727" y="2483"/>
                      <a:pt x="725" y="2488"/>
                    </a:cubicBezTo>
                    <a:cubicBezTo>
                      <a:pt x="722" y="2493"/>
                      <a:pt x="724" y="2499"/>
                      <a:pt x="729" y="2501"/>
                    </a:cubicBezTo>
                    <a:close/>
                    <a:moveTo>
                      <a:pt x="654" y="2521"/>
                    </a:moveTo>
                    <a:cubicBezTo>
                      <a:pt x="657" y="2523"/>
                      <a:pt x="662" y="2521"/>
                      <a:pt x="664" y="2518"/>
                    </a:cubicBezTo>
                    <a:cubicBezTo>
                      <a:pt x="665" y="2514"/>
                      <a:pt x="664" y="2510"/>
                      <a:pt x="660" y="2508"/>
                    </a:cubicBezTo>
                    <a:cubicBezTo>
                      <a:pt x="657" y="2506"/>
                      <a:pt x="652" y="2507"/>
                      <a:pt x="650" y="2511"/>
                    </a:cubicBezTo>
                    <a:cubicBezTo>
                      <a:pt x="649" y="2514"/>
                      <a:pt x="650" y="2519"/>
                      <a:pt x="654" y="2521"/>
                    </a:cubicBezTo>
                    <a:close/>
                    <a:moveTo>
                      <a:pt x="1001" y="2061"/>
                    </a:moveTo>
                    <a:cubicBezTo>
                      <a:pt x="996" y="2055"/>
                      <a:pt x="982" y="2053"/>
                      <a:pt x="980" y="2062"/>
                    </a:cubicBezTo>
                    <a:cubicBezTo>
                      <a:pt x="974" y="2062"/>
                      <a:pt x="968" y="2058"/>
                      <a:pt x="965" y="2052"/>
                    </a:cubicBezTo>
                    <a:cubicBezTo>
                      <a:pt x="962" y="2042"/>
                      <a:pt x="969" y="2028"/>
                      <a:pt x="979" y="2025"/>
                    </a:cubicBezTo>
                    <a:cubicBezTo>
                      <a:pt x="952" y="2024"/>
                      <a:pt x="941" y="2064"/>
                      <a:pt x="962" y="2081"/>
                    </a:cubicBezTo>
                    <a:cubicBezTo>
                      <a:pt x="974" y="2091"/>
                      <a:pt x="988" y="2090"/>
                      <a:pt x="996" y="2084"/>
                    </a:cubicBezTo>
                    <a:cubicBezTo>
                      <a:pt x="1003" y="2079"/>
                      <a:pt x="1007" y="2068"/>
                      <a:pt x="1001" y="2061"/>
                    </a:cubicBezTo>
                    <a:close/>
                    <a:moveTo>
                      <a:pt x="1037" y="2111"/>
                    </a:moveTo>
                    <a:cubicBezTo>
                      <a:pt x="1013" y="2114"/>
                      <a:pt x="999" y="2099"/>
                      <a:pt x="988" y="2096"/>
                    </a:cubicBezTo>
                    <a:cubicBezTo>
                      <a:pt x="976" y="2093"/>
                      <a:pt x="973" y="2107"/>
                      <a:pt x="985" y="2114"/>
                    </a:cubicBezTo>
                    <a:cubicBezTo>
                      <a:pt x="998" y="2121"/>
                      <a:pt x="1020" y="2118"/>
                      <a:pt x="1037" y="2111"/>
                    </a:cubicBezTo>
                    <a:close/>
                    <a:moveTo>
                      <a:pt x="954" y="2142"/>
                    </a:moveTo>
                    <a:cubicBezTo>
                      <a:pt x="958" y="2136"/>
                      <a:pt x="957" y="2126"/>
                      <a:pt x="955" y="2121"/>
                    </a:cubicBezTo>
                    <a:cubicBezTo>
                      <a:pt x="961" y="2116"/>
                      <a:pt x="976" y="2124"/>
                      <a:pt x="972" y="2136"/>
                    </a:cubicBezTo>
                    <a:cubicBezTo>
                      <a:pt x="970" y="2144"/>
                      <a:pt x="960" y="2148"/>
                      <a:pt x="954" y="2142"/>
                    </a:cubicBezTo>
                    <a:close/>
                    <a:moveTo>
                      <a:pt x="919" y="2132"/>
                    </a:moveTo>
                    <a:cubicBezTo>
                      <a:pt x="923" y="2135"/>
                      <a:pt x="929" y="2135"/>
                      <a:pt x="931" y="2131"/>
                    </a:cubicBezTo>
                    <a:cubicBezTo>
                      <a:pt x="936" y="2125"/>
                      <a:pt x="929" y="2117"/>
                      <a:pt x="922" y="2118"/>
                    </a:cubicBezTo>
                    <a:cubicBezTo>
                      <a:pt x="917" y="2119"/>
                      <a:pt x="915" y="2123"/>
                      <a:pt x="908" y="2122"/>
                    </a:cubicBezTo>
                    <a:cubicBezTo>
                      <a:pt x="915" y="2125"/>
                      <a:pt x="914" y="2129"/>
                      <a:pt x="919" y="2132"/>
                    </a:cubicBezTo>
                    <a:close/>
                    <a:moveTo>
                      <a:pt x="983" y="2182"/>
                    </a:moveTo>
                    <a:cubicBezTo>
                      <a:pt x="971" y="2199"/>
                      <a:pt x="973" y="2237"/>
                      <a:pt x="993" y="2240"/>
                    </a:cubicBezTo>
                    <a:cubicBezTo>
                      <a:pt x="993" y="2244"/>
                      <a:pt x="987" y="2247"/>
                      <a:pt x="981" y="2245"/>
                    </a:cubicBezTo>
                    <a:cubicBezTo>
                      <a:pt x="975" y="2243"/>
                      <a:pt x="969" y="2236"/>
                      <a:pt x="972" y="2227"/>
                    </a:cubicBezTo>
                    <a:cubicBezTo>
                      <a:pt x="963" y="2226"/>
                      <a:pt x="963" y="2200"/>
                      <a:pt x="983" y="2182"/>
                    </a:cubicBezTo>
                    <a:close/>
                    <a:moveTo>
                      <a:pt x="1045" y="1897"/>
                    </a:moveTo>
                    <a:cubicBezTo>
                      <a:pt x="1033" y="1901"/>
                      <a:pt x="1025" y="1908"/>
                      <a:pt x="1022" y="1919"/>
                    </a:cubicBezTo>
                    <a:cubicBezTo>
                      <a:pt x="1020" y="1928"/>
                      <a:pt x="1021" y="1937"/>
                      <a:pt x="1026" y="1945"/>
                    </a:cubicBezTo>
                    <a:cubicBezTo>
                      <a:pt x="1028" y="1949"/>
                      <a:pt x="1030" y="1951"/>
                      <a:pt x="1033" y="1953"/>
                    </a:cubicBezTo>
                    <a:cubicBezTo>
                      <a:pt x="1032" y="1952"/>
                      <a:pt x="1032" y="1952"/>
                      <a:pt x="1031" y="1951"/>
                    </a:cubicBezTo>
                    <a:cubicBezTo>
                      <a:pt x="1027" y="1944"/>
                      <a:pt x="1029" y="1934"/>
                      <a:pt x="1036" y="1930"/>
                    </a:cubicBezTo>
                    <a:cubicBezTo>
                      <a:pt x="1043" y="1926"/>
                      <a:pt x="1052" y="1928"/>
                      <a:pt x="1056" y="1935"/>
                    </a:cubicBezTo>
                    <a:cubicBezTo>
                      <a:pt x="1062" y="1945"/>
                      <a:pt x="1055" y="1958"/>
                      <a:pt x="1043" y="1958"/>
                    </a:cubicBezTo>
                    <a:cubicBezTo>
                      <a:pt x="1036" y="1958"/>
                      <a:pt x="1028" y="1953"/>
                      <a:pt x="1024" y="1946"/>
                    </a:cubicBezTo>
                    <a:cubicBezTo>
                      <a:pt x="1018" y="1938"/>
                      <a:pt x="1017" y="1928"/>
                      <a:pt x="1019" y="1919"/>
                    </a:cubicBezTo>
                    <a:cubicBezTo>
                      <a:pt x="1022" y="1906"/>
                      <a:pt x="1031" y="1897"/>
                      <a:pt x="1043" y="1893"/>
                    </a:cubicBezTo>
                    <a:cubicBezTo>
                      <a:pt x="1053" y="1890"/>
                      <a:pt x="1063" y="1891"/>
                      <a:pt x="1072" y="1894"/>
                    </a:cubicBezTo>
                    <a:cubicBezTo>
                      <a:pt x="1070" y="1892"/>
                      <a:pt x="1068" y="1891"/>
                      <a:pt x="1066" y="1889"/>
                    </a:cubicBezTo>
                    <a:cubicBezTo>
                      <a:pt x="1059" y="1881"/>
                      <a:pt x="1055" y="1874"/>
                      <a:pt x="1050" y="1866"/>
                    </a:cubicBezTo>
                    <a:cubicBezTo>
                      <a:pt x="1049" y="1863"/>
                      <a:pt x="1048" y="1861"/>
                      <a:pt x="1046" y="1858"/>
                    </a:cubicBezTo>
                    <a:cubicBezTo>
                      <a:pt x="1045" y="1854"/>
                      <a:pt x="1043" y="1850"/>
                      <a:pt x="1042" y="1846"/>
                    </a:cubicBezTo>
                    <a:cubicBezTo>
                      <a:pt x="1042" y="1844"/>
                      <a:pt x="1040" y="1830"/>
                      <a:pt x="1043" y="1829"/>
                    </a:cubicBezTo>
                    <a:cubicBezTo>
                      <a:pt x="1044" y="1830"/>
                      <a:pt x="1045" y="1838"/>
                      <a:pt x="1045" y="1839"/>
                    </a:cubicBezTo>
                    <a:cubicBezTo>
                      <a:pt x="1047" y="1845"/>
                      <a:pt x="1049" y="1851"/>
                      <a:pt x="1051" y="1856"/>
                    </a:cubicBezTo>
                    <a:cubicBezTo>
                      <a:pt x="1052" y="1859"/>
                      <a:pt x="1053" y="1861"/>
                      <a:pt x="1054" y="1863"/>
                    </a:cubicBezTo>
                    <a:cubicBezTo>
                      <a:pt x="1059" y="1872"/>
                      <a:pt x="1063" y="1879"/>
                      <a:pt x="1069" y="1886"/>
                    </a:cubicBezTo>
                    <a:cubicBezTo>
                      <a:pt x="1070" y="1886"/>
                      <a:pt x="1071" y="1887"/>
                      <a:pt x="1072" y="1888"/>
                    </a:cubicBezTo>
                    <a:cubicBezTo>
                      <a:pt x="1070" y="1886"/>
                      <a:pt x="1069" y="1883"/>
                      <a:pt x="1068" y="1880"/>
                    </a:cubicBezTo>
                    <a:cubicBezTo>
                      <a:pt x="1064" y="1872"/>
                      <a:pt x="1062" y="1866"/>
                      <a:pt x="1062" y="1857"/>
                    </a:cubicBezTo>
                    <a:cubicBezTo>
                      <a:pt x="1062" y="1834"/>
                      <a:pt x="1080" y="1823"/>
                      <a:pt x="1099" y="1821"/>
                    </a:cubicBezTo>
                    <a:cubicBezTo>
                      <a:pt x="1116" y="1820"/>
                      <a:pt x="1134" y="1826"/>
                      <a:pt x="1144" y="1840"/>
                    </a:cubicBezTo>
                    <a:cubicBezTo>
                      <a:pt x="1152" y="1853"/>
                      <a:pt x="1151" y="1866"/>
                      <a:pt x="1141" y="1878"/>
                    </a:cubicBezTo>
                    <a:cubicBezTo>
                      <a:pt x="1137" y="1883"/>
                      <a:pt x="1132" y="1886"/>
                      <a:pt x="1126" y="1888"/>
                    </a:cubicBezTo>
                    <a:cubicBezTo>
                      <a:pt x="1121" y="1889"/>
                      <a:pt x="1116" y="1889"/>
                      <a:pt x="1111" y="1887"/>
                    </a:cubicBezTo>
                    <a:cubicBezTo>
                      <a:pt x="1105" y="1884"/>
                      <a:pt x="1101" y="1879"/>
                      <a:pt x="1100" y="1872"/>
                    </a:cubicBezTo>
                    <a:cubicBezTo>
                      <a:pt x="1099" y="1868"/>
                      <a:pt x="1100" y="1865"/>
                      <a:pt x="1103" y="1861"/>
                    </a:cubicBezTo>
                    <a:cubicBezTo>
                      <a:pt x="1106" y="1858"/>
                      <a:pt x="1110" y="1856"/>
                      <a:pt x="1115" y="1857"/>
                    </a:cubicBezTo>
                    <a:cubicBezTo>
                      <a:pt x="1120" y="1857"/>
                      <a:pt x="1125" y="1860"/>
                      <a:pt x="1126" y="1865"/>
                    </a:cubicBezTo>
                    <a:cubicBezTo>
                      <a:pt x="1128" y="1870"/>
                      <a:pt x="1126" y="1875"/>
                      <a:pt x="1122" y="1878"/>
                    </a:cubicBezTo>
                    <a:cubicBezTo>
                      <a:pt x="1116" y="1881"/>
                      <a:pt x="1109" y="1880"/>
                      <a:pt x="1106" y="1874"/>
                    </a:cubicBezTo>
                    <a:cubicBezTo>
                      <a:pt x="1103" y="1869"/>
                      <a:pt x="1105" y="1862"/>
                      <a:pt x="1110" y="1859"/>
                    </a:cubicBezTo>
                    <a:cubicBezTo>
                      <a:pt x="1112" y="1858"/>
                      <a:pt x="1114" y="1857"/>
                      <a:pt x="1116" y="1857"/>
                    </a:cubicBezTo>
                    <a:cubicBezTo>
                      <a:pt x="1116" y="1857"/>
                      <a:pt x="1115" y="1857"/>
                      <a:pt x="1115" y="1857"/>
                    </a:cubicBezTo>
                    <a:cubicBezTo>
                      <a:pt x="1110" y="1857"/>
                      <a:pt x="1106" y="1858"/>
                      <a:pt x="1103" y="1862"/>
                    </a:cubicBezTo>
                    <a:cubicBezTo>
                      <a:pt x="1101" y="1865"/>
                      <a:pt x="1100" y="1868"/>
                      <a:pt x="1101" y="1872"/>
                    </a:cubicBezTo>
                    <a:cubicBezTo>
                      <a:pt x="1102" y="1878"/>
                      <a:pt x="1106" y="1883"/>
                      <a:pt x="1111" y="1886"/>
                    </a:cubicBezTo>
                    <a:cubicBezTo>
                      <a:pt x="1116" y="1888"/>
                      <a:pt x="1121" y="1888"/>
                      <a:pt x="1126" y="1887"/>
                    </a:cubicBezTo>
                    <a:cubicBezTo>
                      <a:pt x="1132" y="1885"/>
                      <a:pt x="1136" y="1882"/>
                      <a:pt x="1140" y="1877"/>
                    </a:cubicBezTo>
                    <a:cubicBezTo>
                      <a:pt x="1149" y="1866"/>
                      <a:pt x="1149" y="1853"/>
                      <a:pt x="1142" y="1842"/>
                    </a:cubicBezTo>
                    <a:cubicBezTo>
                      <a:pt x="1132" y="1828"/>
                      <a:pt x="1114" y="1823"/>
                      <a:pt x="1098" y="1825"/>
                    </a:cubicBezTo>
                    <a:cubicBezTo>
                      <a:pt x="1081" y="1827"/>
                      <a:pt x="1066" y="1837"/>
                      <a:pt x="1066" y="1857"/>
                    </a:cubicBezTo>
                    <a:cubicBezTo>
                      <a:pt x="1067" y="1865"/>
                      <a:pt x="1069" y="1871"/>
                      <a:pt x="1072" y="1878"/>
                    </a:cubicBezTo>
                    <a:cubicBezTo>
                      <a:pt x="1074" y="1883"/>
                      <a:pt x="1076" y="1887"/>
                      <a:pt x="1079" y="1891"/>
                    </a:cubicBezTo>
                    <a:cubicBezTo>
                      <a:pt x="1089" y="1906"/>
                      <a:pt x="1101" y="1916"/>
                      <a:pt x="1108" y="1933"/>
                    </a:cubicBezTo>
                    <a:cubicBezTo>
                      <a:pt x="1114" y="1949"/>
                      <a:pt x="1114" y="1966"/>
                      <a:pt x="1105" y="1984"/>
                    </a:cubicBezTo>
                    <a:cubicBezTo>
                      <a:pt x="1101" y="1993"/>
                      <a:pt x="1097" y="1999"/>
                      <a:pt x="1090" y="2005"/>
                    </a:cubicBezTo>
                    <a:cubicBezTo>
                      <a:pt x="1087" y="2008"/>
                      <a:pt x="1084" y="2010"/>
                      <a:pt x="1081" y="2012"/>
                    </a:cubicBezTo>
                    <a:cubicBezTo>
                      <a:pt x="1084" y="2012"/>
                      <a:pt x="1087" y="2012"/>
                      <a:pt x="1090" y="2013"/>
                    </a:cubicBezTo>
                    <a:cubicBezTo>
                      <a:pt x="1100" y="2017"/>
                      <a:pt x="1108" y="2026"/>
                      <a:pt x="1109" y="2037"/>
                    </a:cubicBezTo>
                    <a:cubicBezTo>
                      <a:pt x="1110" y="2048"/>
                      <a:pt x="1105" y="2059"/>
                      <a:pt x="1096" y="2064"/>
                    </a:cubicBezTo>
                    <a:cubicBezTo>
                      <a:pt x="1087" y="2068"/>
                      <a:pt x="1078" y="2068"/>
                      <a:pt x="1072" y="2062"/>
                    </a:cubicBezTo>
                    <a:cubicBezTo>
                      <a:pt x="1068" y="2058"/>
                      <a:pt x="1065" y="2054"/>
                      <a:pt x="1065" y="2049"/>
                    </a:cubicBezTo>
                    <a:cubicBezTo>
                      <a:pt x="1066" y="2046"/>
                      <a:pt x="1066" y="2043"/>
                      <a:pt x="1068" y="2040"/>
                    </a:cubicBezTo>
                    <a:cubicBezTo>
                      <a:pt x="1071" y="2035"/>
                      <a:pt x="1077" y="2034"/>
                      <a:pt x="1082" y="2036"/>
                    </a:cubicBezTo>
                    <a:cubicBezTo>
                      <a:pt x="1087" y="2039"/>
                      <a:pt x="1089" y="2045"/>
                      <a:pt x="1087" y="2050"/>
                    </a:cubicBezTo>
                    <a:cubicBezTo>
                      <a:pt x="1084" y="2056"/>
                      <a:pt x="1078" y="2058"/>
                      <a:pt x="1073" y="2056"/>
                    </a:cubicBezTo>
                    <a:cubicBezTo>
                      <a:pt x="1068" y="2054"/>
                      <a:pt x="1066" y="2049"/>
                      <a:pt x="1067" y="2044"/>
                    </a:cubicBezTo>
                    <a:cubicBezTo>
                      <a:pt x="1064" y="2050"/>
                      <a:pt x="1067" y="2057"/>
                      <a:pt x="1072" y="2062"/>
                    </a:cubicBezTo>
                    <a:cubicBezTo>
                      <a:pt x="1078" y="2067"/>
                      <a:pt x="1087" y="2067"/>
                      <a:pt x="1095" y="2063"/>
                    </a:cubicBezTo>
                    <a:cubicBezTo>
                      <a:pt x="1104" y="2058"/>
                      <a:pt x="1108" y="2048"/>
                      <a:pt x="1107" y="2038"/>
                    </a:cubicBezTo>
                    <a:cubicBezTo>
                      <a:pt x="1106" y="2032"/>
                      <a:pt x="1104" y="2026"/>
                      <a:pt x="1099" y="2022"/>
                    </a:cubicBezTo>
                    <a:cubicBezTo>
                      <a:pt x="1085" y="2008"/>
                      <a:pt x="1067" y="2022"/>
                      <a:pt x="1045" y="2022"/>
                    </a:cubicBezTo>
                    <a:cubicBezTo>
                      <a:pt x="1023" y="2023"/>
                      <a:pt x="999" y="2014"/>
                      <a:pt x="982" y="2001"/>
                    </a:cubicBezTo>
                    <a:cubicBezTo>
                      <a:pt x="1008" y="2015"/>
                      <a:pt x="1036" y="2025"/>
                      <a:pt x="1065" y="2015"/>
                    </a:cubicBezTo>
                    <a:cubicBezTo>
                      <a:pt x="1074" y="2012"/>
                      <a:pt x="1080" y="2008"/>
                      <a:pt x="1087" y="2002"/>
                    </a:cubicBezTo>
                    <a:cubicBezTo>
                      <a:pt x="1093" y="1996"/>
                      <a:pt x="1097" y="1990"/>
                      <a:pt x="1101" y="1982"/>
                    </a:cubicBezTo>
                    <a:cubicBezTo>
                      <a:pt x="1112" y="1957"/>
                      <a:pt x="1108" y="1934"/>
                      <a:pt x="1092" y="1916"/>
                    </a:cubicBezTo>
                    <a:cubicBezTo>
                      <a:pt x="1079" y="1901"/>
                      <a:pt x="1064" y="1892"/>
                      <a:pt x="1045" y="1897"/>
                    </a:cubicBezTo>
                    <a:close/>
                    <a:moveTo>
                      <a:pt x="1016" y="1692"/>
                    </a:moveTo>
                    <a:cubicBezTo>
                      <a:pt x="1019" y="1693"/>
                      <a:pt x="1020" y="1696"/>
                      <a:pt x="1019" y="1699"/>
                    </a:cubicBezTo>
                    <a:cubicBezTo>
                      <a:pt x="1018" y="1701"/>
                      <a:pt x="1015" y="1702"/>
                      <a:pt x="1012" y="1701"/>
                    </a:cubicBezTo>
                    <a:cubicBezTo>
                      <a:pt x="1009" y="1700"/>
                      <a:pt x="1008" y="1697"/>
                      <a:pt x="1010" y="1694"/>
                    </a:cubicBezTo>
                    <a:cubicBezTo>
                      <a:pt x="1011" y="1692"/>
                      <a:pt x="1014" y="1691"/>
                      <a:pt x="1016" y="1692"/>
                    </a:cubicBezTo>
                    <a:close/>
                    <a:moveTo>
                      <a:pt x="983" y="1825"/>
                    </a:moveTo>
                    <a:cubicBezTo>
                      <a:pt x="979" y="1828"/>
                      <a:pt x="976" y="1834"/>
                      <a:pt x="978" y="1838"/>
                    </a:cubicBezTo>
                    <a:cubicBezTo>
                      <a:pt x="979" y="1841"/>
                      <a:pt x="982" y="1843"/>
                      <a:pt x="985" y="1843"/>
                    </a:cubicBezTo>
                    <a:cubicBezTo>
                      <a:pt x="989" y="1843"/>
                      <a:pt x="992" y="1840"/>
                      <a:pt x="991" y="1836"/>
                    </a:cubicBezTo>
                    <a:cubicBezTo>
                      <a:pt x="991" y="1834"/>
                      <a:pt x="988" y="1832"/>
                      <a:pt x="986" y="1832"/>
                    </a:cubicBezTo>
                    <a:cubicBezTo>
                      <a:pt x="990" y="1829"/>
                      <a:pt x="997" y="1836"/>
                      <a:pt x="993" y="1843"/>
                    </a:cubicBezTo>
                    <a:cubicBezTo>
                      <a:pt x="991" y="1846"/>
                      <a:pt x="986" y="1848"/>
                      <a:pt x="982" y="1846"/>
                    </a:cubicBezTo>
                    <a:cubicBezTo>
                      <a:pt x="974" y="1844"/>
                      <a:pt x="972" y="1836"/>
                      <a:pt x="975" y="1830"/>
                    </a:cubicBezTo>
                    <a:cubicBezTo>
                      <a:pt x="977" y="1824"/>
                      <a:pt x="983" y="1820"/>
                      <a:pt x="990" y="1820"/>
                    </a:cubicBezTo>
                    <a:cubicBezTo>
                      <a:pt x="971" y="1819"/>
                      <a:pt x="946" y="1837"/>
                      <a:pt x="938" y="1849"/>
                    </a:cubicBezTo>
                    <a:cubicBezTo>
                      <a:pt x="938" y="1848"/>
                      <a:pt x="937" y="1846"/>
                      <a:pt x="936" y="1846"/>
                    </a:cubicBezTo>
                    <a:cubicBezTo>
                      <a:pt x="950" y="1828"/>
                      <a:pt x="976" y="1814"/>
                      <a:pt x="993" y="1818"/>
                    </a:cubicBezTo>
                    <a:cubicBezTo>
                      <a:pt x="975" y="1800"/>
                      <a:pt x="966" y="1784"/>
                      <a:pt x="952" y="1775"/>
                    </a:cubicBezTo>
                    <a:cubicBezTo>
                      <a:pt x="945" y="1770"/>
                      <a:pt x="937" y="1767"/>
                      <a:pt x="930" y="1768"/>
                    </a:cubicBezTo>
                    <a:cubicBezTo>
                      <a:pt x="929" y="1767"/>
                      <a:pt x="927" y="1766"/>
                      <a:pt x="924" y="1766"/>
                    </a:cubicBezTo>
                    <a:cubicBezTo>
                      <a:pt x="934" y="1761"/>
                      <a:pt x="946" y="1765"/>
                      <a:pt x="956" y="1773"/>
                    </a:cubicBezTo>
                    <a:cubicBezTo>
                      <a:pt x="957" y="1774"/>
                      <a:pt x="958" y="1774"/>
                      <a:pt x="958" y="1775"/>
                    </a:cubicBezTo>
                    <a:cubicBezTo>
                      <a:pt x="951" y="1761"/>
                      <a:pt x="934" y="1749"/>
                      <a:pt x="917" y="1745"/>
                    </a:cubicBezTo>
                    <a:cubicBezTo>
                      <a:pt x="911" y="1743"/>
                      <a:pt x="902" y="1741"/>
                      <a:pt x="895" y="1745"/>
                    </a:cubicBezTo>
                    <a:cubicBezTo>
                      <a:pt x="892" y="1747"/>
                      <a:pt x="888" y="1752"/>
                      <a:pt x="890" y="1757"/>
                    </a:cubicBezTo>
                    <a:cubicBezTo>
                      <a:pt x="891" y="1758"/>
                      <a:pt x="892" y="1759"/>
                      <a:pt x="894" y="1759"/>
                    </a:cubicBezTo>
                    <a:cubicBezTo>
                      <a:pt x="896" y="1758"/>
                      <a:pt x="897" y="1757"/>
                      <a:pt x="897" y="1756"/>
                    </a:cubicBezTo>
                    <a:cubicBezTo>
                      <a:pt x="897" y="1754"/>
                      <a:pt x="896" y="1753"/>
                      <a:pt x="895" y="1753"/>
                    </a:cubicBezTo>
                    <a:cubicBezTo>
                      <a:pt x="894" y="1752"/>
                      <a:pt x="893" y="1753"/>
                      <a:pt x="892" y="1754"/>
                    </a:cubicBezTo>
                    <a:cubicBezTo>
                      <a:pt x="892" y="1755"/>
                      <a:pt x="892" y="1756"/>
                      <a:pt x="893" y="1756"/>
                    </a:cubicBezTo>
                    <a:cubicBezTo>
                      <a:pt x="892" y="1756"/>
                      <a:pt x="891" y="1755"/>
                      <a:pt x="891" y="1754"/>
                    </a:cubicBezTo>
                    <a:cubicBezTo>
                      <a:pt x="891" y="1753"/>
                      <a:pt x="892" y="1751"/>
                      <a:pt x="893" y="1751"/>
                    </a:cubicBezTo>
                    <a:cubicBezTo>
                      <a:pt x="896" y="1750"/>
                      <a:pt x="899" y="1751"/>
                      <a:pt x="900" y="1754"/>
                    </a:cubicBezTo>
                    <a:cubicBezTo>
                      <a:pt x="900" y="1756"/>
                      <a:pt x="900" y="1758"/>
                      <a:pt x="899" y="1760"/>
                    </a:cubicBezTo>
                    <a:cubicBezTo>
                      <a:pt x="898" y="1761"/>
                      <a:pt x="896" y="1762"/>
                      <a:pt x="894" y="1762"/>
                    </a:cubicBezTo>
                    <a:cubicBezTo>
                      <a:pt x="892" y="1763"/>
                      <a:pt x="889" y="1761"/>
                      <a:pt x="888" y="1759"/>
                    </a:cubicBezTo>
                    <a:cubicBezTo>
                      <a:pt x="885" y="1754"/>
                      <a:pt x="888" y="1749"/>
                      <a:pt x="892" y="1746"/>
                    </a:cubicBezTo>
                    <a:cubicBezTo>
                      <a:pt x="893" y="1744"/>
                      <a:pt x="896" y="1743"/>
                      <a:pt x="898" y="1742"/>
                    </a:cubicBezTo>
                    <a:cubicBezTo>
                      <a:pt x="888" y="1743"/>
                      <a:pt x="881" y="1750"/>
                      <a:pt x="876" y="1758"/>
                    </a:cubicBezTo>
                    <a:cubicBezTo>
                      <a:pt x="873" y="1764"/>
                      <a:pt x="873" y="1770"/>
                      <a:pt x="875" y="1775"/>
                    </a:cubicBezTo>
                    <a:cubicBezTo>
                      <a:pt x="875" y="1775"/>
                      <a:pt x="875" y="1775"/>
                      <a:pt x="875" y="1775"/>
                    </a:cubicBezTo>
                    <a:cubicBezTo>
                      <a:pt x="874" y="1770"/>
                      <a:pt x="878" y="1764"/>
                      <a:pt x="886" y="1767"/>
                    </a:cubicBezTo>
                    <a:cubicBezTo>
                      <a:pt x="891" y="1768"/>
                      <a:pt x="897" y="1779"/>
                      <a:pt x="910" y="1772"/>
                    </a:cubicBezTo>
                    <a:cubicBezTo>
                      <a:pt x="906" y="1778"/>
                      <a:pt x="901" y="1783"/>
                      <a:pt x="894" y="1784"/>
                    </a:cubicBezTo>
                    <a:cubicBezTo>
                      <a:pt x="888" y="1786"/>
                      <a:pt x="880" y="1785"/>
                      <a:pt x="876" y="1780"/>
                    </a:cubicBezTo>
                    <a:cubicBezTo>
                      <a:pt x="871" y="1773"/>
                      <a:pt x="871" y="1764"/>
                      <a:pt x="875" y="1757"/>
                    </a:cubicBezTo>
                    <a:cubicBezTo>
                      <a:pt x="880" y="1747"/>
                      <a:pt x="890" y="1741"/>
                      <a:pt x="901" y="1740"/>
                    </a:cubicBezTo>
                    <a:cubicBezTo>
                      <a:pt x="911" y="1740"/>
                      <a:pt x="927" y="1745"/>
                      <a:pt x="936" y="1751"/>
                    </a:cubicBezTo>
                    <a:cubicBezTo>
                      <a:pt x="944" y="1755"/>
                      <a:pt x="953" y="1763"/>
                      <a:pt x="958" y="1771"/>
                    </a:cubicBezTo>
                    <a:cubicBezTo>
                      <a:pt x="956" y="1765"/>
                      <a:pt x="955" y="1760"/>
                      <a:pt x="955" y="1754"/>
                    </a:cubicBezTo>
                    <a:cubicBezTo>
                      <a:pt x="955" y="1740"/>
                      <a:pt x="958" y="1731"/>
                      <a:pt x="965" y="1720"/>
                    </a:cubicBezTo>
                    <a:cubicBezTo>
                      <a:pt x="968" y="1716"/>
                      <a:pt x="970" y="1713"/>
                      <a:pt x="973" y="1710"/>
                    </a:cubicBezTo>
                    <a:cubicBezTo>
                      <a:pt x="974" y="1711"/>
                      <a:pt x="975" y="1712"/>
                      <a:pt x="975" y="1713"/>
                    </a:cubicBezTo>
                    <a:cubicBezTo>
                      <a:pt x="973" y="1715"/>
                      <a:pt x="971" y="1718"/>
                      <a:pt x="968" y="1722"/>
                    </a:cubicBezTo>
                    <a:cubicBezTo>
                      <a:pt x="962" y="1732"/>
                      <a:pt x="959" y="1741"/>
                      <a:pt x="960" y="1754"/>
                    </a:cubicBezTo>
                    <a:cubicBezTo>
                      <a:pt x="961" y="1770"/>
                      <a:pt x="968" y="1783"/>
                      <a:pt x="978" y="1795"/>
                    </a:cubicBezTo>
                    <a:cubicBezTo>
                      <a:pt x="976" y="1791"/>
                      <a:pt x="975" y="1787"/>
                      <a:pt x="974" y="1783"/>
                    </a:cubicBezTo>
                    <a:cubicBezTo>
                      <a:pt x="974" y="1783"/>
                      <a:pt x="974" y="1783"/>
                      <a:pt x="974" y="1783"/>
                    </a:cubicBezTo>
                    <a:cubicBezTo>
                      <a:pt x="973" y="1774"/>
                      <a:pt x="973" y="1766"/>
                      <a:pt x="978" y="1758"/>
                    </a:cubicBezTo>
                    <a:cubicBezTo>
                      <a:pt x="976" y="1767"/>
                      <a:pt x="976" y="1773"/>
                      <a:pt x="977" y="1782"/>
                    </a:cubicBezTo>
                    <a:cubicBezTo>
                      <a:pt x="977" y="1782"/>
                      <a:pt x="977" y="1782"/>
                      <a:pt x="977" y="1782"/>
                    </a:cubicBezTo>
                    <a:cubicBezTo>
                      <a:pt x="980" y="1800"/>
                      <a:pt x="984" y="1803"/>
                      <a:pt x="997" y="1815"/>
                    </a:cubicBezTo>
                    <a:cubicBezTo>
                      <a:pt x="1017" y="1833"/>
                      <a:pt x="1039" y="1851"/>
                      <a:pt x="1048" y="1874"/>
                    </a:cubicBezTo>
                    <a:cubicBezTo>
                      <a:pt x="1040" y="1860"/>
                      <a:pt x="1002" y="1814"/>
                      <a:pt x="983" y="1825"/>
                    </a:cubicBezTo>
                    <a:close/>
                    <a:moveTo>
                      <a:pt x="977" y="1771"/>
                    </a:moveTo>
                    <a:cubicBezTo>
                      <a:pt x="990" y="1772"/>
                      <a:pt x="990" y="1755"/>
                      <a:pt x="992" y="1750"/>
                    </a:cubicBezTo>
                    <a:cubicBezTo>
                      <a:pt x="993" y="1745"/>
                      <a:pt x="994" y="1742"/>
                      <a:pt x="998" y="1740"/>
                    </a:cubicBezTo>
                    <a:cubicBezTo>
                      <a:pt x="993" y="1740"/>
                      <a:pt x="981" y="1744"/>
                      <a:pt x="976" y="1748"/>
                    </a:cubicBezTo>
                    <a:cubicBezTo>
                      <a:pt x="969" y="1753"/>
                      <a:pt x="967" y="1761"/>
                      <a:pt x="973" y="1769"/>
                    </a:cubicBezTo>
                    <a:cubicBezTo>
                      <a:pt x="973" y="1764"/>
                      <a:pt x="976" y="1758"/>
                      <a:pt x="981" y="1755"/>
                    </a:cubicBezTo>
                    <a:cubicBezTo>
                      <a:pt x="979" y="1758"/>
                      <a:pt x="976" y="1765"/>
                      <a:pt x="977" y="1771"/>
                    </a:cubicBezTo>
                    <a:close/>
                    <a:moveTo>
                      <a:pt x="909" y="1801"/>
                    </a:moveTo>
                    <a:cubicBezTo>
                      <a:pt x="906" y="1799"/>
                      <a:pt x="903" y="1799"/>
                      <a:pt x="901" y="1802"/>
                    </a:cubicBezTo>
                    <a:cubicBezTo>
                      <a:pt x="898" y="1804"/>
                      <a:pt x="898" y="1808"/>
                      <a:pt x="901" y="1810"/>
                    </a:cubicBezTo>
                    <a:cubicBezTo>
                      <a:pt x="903" y="1812"/>
                      <a:pt x="907" y="1812"/>
                      <a:pt x="909" y="1809"/>
                    </a:cubicBezTo>
                    <a:cubicBezTo>
                      <a:pt x="911" y="1807"/>
                      <a:pt x="911" y="1804"/>
                      <a:pt x="909" y="1801"/>
                    </a:cubicBezTo>
                    <a:close/>
                    <a:moveTo>
                      <a:pt x="916" y="1786"/>
                    </a:moveTo>
                    <a:cubicBezTo>
                      <a:pt x="913" y="1783"/>
                      <a:pt x="908" y="1783"/>
                      <a:pt x="906" y="1786"/>
                    </a:cubicBezTo>
                    <a:cubicBezTo>
                      <a:pt x="903" y="1789"/>
                      <a:pt x="903" y="1793"/>
                      <a:pt x="906" y="1796"/>
                    </a:cubicBezTo>
                    <a:cubicBezTo>
                      <a:pt x="909" y="1799"/>
                      <a:pt x="913" y="1799"/>
                      <a:pt x="916" y="1796"/>
                    </a:cubicBezTo>
                    <a:cubicBezTo>
                      <a:pt x="918" y="1793"/>
                      <a:pt x="918" y="1789"/>
                      <a:pt x="916" y="1786"/>
                    </a:cubicBezTo>
                    <a:close/>
                    <a:moveTo>
                      <a:pt x="928" y="1768"/>
                    </a:moveTo>
                    <a:cubicBezTo>
                      <a:pt x="924" y="1765"/>
                      <a:pt x="918" y="1765"/>
                      <a:pt x="915" y="1769"/>
                    </a:cubicBezTo>
                    <a:cubicBezTo>
                      <a:pt x="911" y="1772"/>
                      <a:pt x="911" y="1778"/>
                      <a:pt x="915" y="1782"/>
                    </a:cubicBezTo>
                    <a:cubicBezTo>
                      <a:pt x="919" y="1785"/>
                      <a:pt x="925" y="1785"/>
                      <a:pt x="928" y="1782"/>
                    </a:cubicBezTo>
                    <a:cubicBezTo>
                      <a:pt x="932" y="1778"/>
                      <a:pt x="932" y="1772"/>
                      <a:pt x="928" y="1768"/>
                    </a:cubicBezTo>
                    <a:close/>
                    <a:moveTo>
                      <a:pt x="988" y="1694"/>
                    </a:moveTo>
                    <a:cubicBezTo>
                      <a:pt x="993" y="1696"/>
                      <a:pt x="995" y="1703"/>
                      <a:pt x="993" y="1708"/>
                    </a:cubicBezTo>
                    <a:cubicBezTo>
                      <a:pt x="990" y="1713"/>
                      <a:pt x="984" y="1715"/>
                      <a:pt x="979" y="1713"/>
                    </a:cubicBezTo>
                    <a:cubicBezTo>
                      <a:pt x="974" y="1710"/>
                      <a:pt x="972" y="1704"/>
                      <a:pt x="974" y="1699"/>
                    </a:cubicBezTo>
                    <a:cubicBezTo>
                      <a:pt x="977" y="1694"/>
                      <a:pt x="983" y="1692"/>
                      <a:pt x="988" y="1694"/>
                    </a:cubicBezTo>
                    <a:close/>
                    <a:moveTo>
                      <a:pt x="1004" y="1689"/>
                    </a:moveTo>
                    <a:cubicBezTo>
                      <a:pt x="1007" y="1691"/>
                      <a:pt x="1008" y="1695"/>
                      <a:pt x="1007" y="1698"/>
                    </a:cubicBezTo>
                    <a:cubicBezTo>
                      <a:pt x="1005" y="1702"/>
                      <a:pt x="1001" y="1703"/>
                      <a:pt x="998" y="1701"/>
                    </a:cubicBezTo>
                    <a:cubicBezTo>
                      <a:pt x="995" y="1700"/>
                      <a:pt x="993" y="1696"/>
                      <a:pt x="995" y="1692"/>
                    </a:cubicBezTo>
                    <a:cubicBezTo>
                      <a:pt x="996" y="1689"/>
                      <a:pt x="1000" y="1688"/>
                      <a:pt x="1004" y="1689"/>
                    </a:cubicBezTo>
                    <a:close/>
                    <a:moveTo>
                      <a:pt x="1126" y="1815"/>
                    </a:moveTo>
                    <a:cubicBezTo>
                      <a:pt x="1135" y="1827"/>
                      <a:pt x="1146" y="1837"/>
                      <a:pt x="1159" y="1840"/>
                    </a:cubicBezTo>
                    <a:cubicBezTo>
                      <a:pt x="1173" y="1843"/>
                      <a:pt x="1188" y="1840"/>
                      <a:pt x="1196" y="1829"/>
                    </a:cubicBezTo>
                    <a:cubicBezTo>
                      <a:pt x="1201" y="1822"/>
                      <a:pt x="1203" y="1814"/>
                      <a:pt x="1204" y="1806"/>
                    </a:cubicBezTo>
                    <a:cubicBezTo>
                      <a:pt x="1204" y="1797"/>
                      <a:pt x="1202" y="1790"/>
                      <a:pt x="1198" y="1782"/>
                    </a:cubicBezTo>
                    <a:cubicBezTo>
                      <a:pt x="1194" y="1775"/>
                      <a:pt x="1189" y="1769"/>
                      <a:pt x="1183" y="1764"/>
                    </a:cubicBezTo>
                    <a:cubicBezTo>
                      <a:pt x="1179" y="1762"/>
                      <a:pt x="1177" y="1760"/>
                      <a:pt x="1173" y="1758"/>
                    </a:cubicBezTo>
                    <a:cubicBezTo>
                      <a:pt x="1164" y="1753"/>
                      <a:pt x="1156" y="1750"/>
                      <a:pt x="1146" y="1749"/>
                    </a:cubicBezTo>
                    <a:cubicBezTo>
                      <a:pt x="1131" y="1747"/>
                      <a:pt x="1119" y="1749"/>
                      <a:pt x="1106" y="1755"/>
                    </a:cubicBezTo>
                    <a:cubicBezTo>
                      <a:pt x="1105" y="1755"/>
                      <a:pt x="1104" y="1756"/>
                      <a:pt x="1103" y="1756"/>
                    </a:cubicBezTo>
                    <a:cubicBezTo>
                      <a:pt x="1109" y="1747"/>
                      <a:pt x="1111" y="1737"/>
                      <a:pt x="1111" y="1726"/>
                    </a:cubicBezTo>
                    <a:cubicBezTo>
                      <a:pt x="1111" y="1714"/>
                      <a:pt x="1107" y="1701"/>
                      <a:pt x="1098" y="1693"/>
                    </a:cubicBezTo>
                    <a:cubicBezTo>
                      <a:pt x="1094" y="1689"/>
                      <a:pt x="1089" y="1687"/>
                      <a:pt x="1083" y="1685"/>
                    </a:cubicBezTo>
                    <a:cubicBezTo>
                      <a:pt x="1089" y="1688"/>
                      <a:pt x="1093" y="1691"/>
                      <a:pt x="1096" y="1694"/>
                    </a:cubicBezTo>
                    <a:cubicBezTo>
                      <a:pt x="1105" y="1703"/>
                      <a:pt x="1108" y="1714"/>
                      <a:pt x="1108" y="1726"/>
                    </a:cubicBezTo>
                    <a:cubicBezTo>
                      <a:pt x="1107" y="1735"/>
                      <a:pt x="1105" y="1742"/>
                      <a:pt x="1102" y="1749"/>
                    </a:cubicBezTo>
                    <a:cubicBezTo>
                      <a:pt x="1095" y="1762"/>
                      <a:pt x="1085" y="1770"/>
                      <a:pt x="1077" y="1782"/>
                    </a:cubicBezTo>
                    <a:cubicBezTo>
                      <a:pt x="1076" y="1783"/>
                      <a:pt x="1076" y="1783"/>
                      <a:pt x="1076" y="1783"/>
                    </a:cubicBezTo>
                    <a:cubicBezTo>
                      <a:pt x="1072" y="1790"/>
                      <a:pt x="1069" y="1797"/>
                      <a:pt x="1066" y="1804"/>
                    </a:cubicBezTo>
                    <a:cubicBezTo>
                      <a:pt x="1066" y="1806"/>
                      <a:pt x="1061" y="1825"/>
                      <a:pt x="1063" y="1826"/>
                    </a:cubicBezTo>
                    <a:cubicBezTo>
                      <a:pt x="1064" y="1826"/>
                      <a:pt x="1068" y="1814"/>
                      <a:pt x="1068" y="1812"/>
                    </a:cubicBezTo>
                    <a:cubicBezTo>
                      <a:pt x="1072" y="1803"/>
                      <a:pt x="1075" y="1794"/>
                      <a:pt x="1081" y="1786"/>
                    </a:cubicBezTo>
                    <a:cubicBezTo>
                      <a:pt x="1081" y="1785"/>
                      <a:pt x="1081" y="1785"/>
                      <a:pt x="1081" y="1785"/>
                    </a:cubicBezTo>
                    <a:cubicBezTo>
                      <a:pt x="1088" y="1773"/>
                      <a:pt x="1096" y="1765"/>
                      <a:pt x="1108" y="1759"/>
                    </a:cubicBezTo>
                    <a:cubicBezTo>
                      <a:pt x="1122" y="1752"/>
                      <a:pt x="1140" y="1749"/>
                      <a:pt x="1154" y="1756"/>
                    </a:cubicBezTo>
                    <a:cubicBezTo>
                      <a:pt x="1162" y="1760"/>
                      <a:pt x="1171" y="1772"/>
                      <a:pt x="1167" y="1781"/>
                    </a:cubicBezTo>
                    <a:cubicBezTo>
                      <a:pt x="1165" y="1784"/>
                      <a:pt x="1162" y="1786"/>
                      <a:pt x="1158" y="1786"/>
                    </a:cubicBezTo>
                    <a:cubicBezTo>
                      <a:pt x="1155" y="1785"/>
                      <a:pt x="1153" y="1783"/>
                      <a:pt x="1153" y="1779"/>
                    </a:cubicBezTo>
                    <a:cubicBezTo>
                      <a:pt x="1153" y="1777"/>
                      <a:pt x="1154" y="1775"/>
                      <a:pt x="1155" y="1774"/>
                    </a:cubicBezTo>
                    <a:cubicBezTo>
                      <a:pt x="1157" y="1772"/>
                      <a:pt x="1161" y="1773"/>
                      <a:pt x="1162" y="1776"/>
                    </a:cubicBezTo>
                    <a:cubicBezTo>
                      <a:pt x="1162" y="1777"/>
                      <a:pt x="1162" y="1779"/>
                      <a:pt x="1161" y="1780"/>
                    </a:cubicBezTo>
                    <a:cubicBezTo>
                      <a:pt x="1163" y="1780"/>
                      <a:pt x="1164" y="1778"/>
                      <a:pt x="1164" y="1776"/>
                    </a:cubicBezTo>
                    <a:cubicBezTo>
                      <a:pt x="1165" y="1773"/>
                      <a:pt x="1162" y="1770"/>
                      <a:pt x="1159" y="1769"/>
                    </a:cubicBezTo>
                    <a:cubicBezTo>
                      <a:pt x="1153" y="1767"/>
                      <a:pt x="1148" y="1771"/>
                      <a:pt x="1146" y="1776"/>
                    </a:cubicBezTo>
                    <a:cubicBezTo>
                      <a:pt x="1145" y="1780"/>
                      <a:pt x="1145" y="1785"/>
                      <a:pt x="1148" y="1788"/>
                    </a:cubicBezTo>
                    <a:cubicBezTo>
                      <a:pt x="1150" y="1792"/>
                      <a:pt x="1154" y="1793"/>
                      <a:pt x="1158" y="1794"/>
                    </a:cubicBezTo>
                    <a:cubicBezTo>
                      <a:pt x="1164" y="1794"/>
                      <a:pt x="1169" y="1791"/>
                      <a:pt x="1171" y="1786"/>
                    </a:cubicBezTo>
                    <a:cubicBezTo>
                      <a:pt x="1177" y="1774"/>
                      <a:pt x="1169" y="1762"/>
                      <a:pt x="1159" y="1756"/>
                    </a:cubicBezTo>
                    <a:cubicBezTo>
                      <a:pt x="1155" y="1755"/>
                      <a:pt x="1152" y="1753"/>
                      <a:pt x="1148" y="1753"/>
                    </a:cubicBezTo>
                    <a:cubicBezTo>
                      <a:pt x="1160" y="1754"/>
                      <a:pt x="1170" y="1758"/>
                      <a:pt x="1181" y="1766"/>
                    </a:cubicBezTo>
                    <a:cubicBezTo>
                      <a:pt x="1188" y="1771"/>
                      <a:pt x="1192" y="1776"/>
                      <a:pt x="1196" y="1783"/>
                    </a:cubicBezTo>
                    <a:cubicBezTo>
                      <a:pt x="1200" y="1791"/>
                      <a:pt x="1202" y="1797"/>
                      <a:pt x="1202" y="1806"/>
                    </a:cubicBezTo>
                    <a:cubicBezTo>
                      <a:pt x="1202" y="1811"/>
                      <a:pt x="1201" y="1815"/>
                      <a:pt x="1200" y="1819"/>
                    </a:cubicBezTo>
                    <a:cubicBezTo>
                      <a:pt x="1200" y="1819"/>
                      <a:pt x="1200" y="1819"/>
                      <a:pt x="1200" y="1819"/>
                    </a:cubicBezTo>
                    <a:cubicBezTo>
                      <a:pt x="1202" y="1807"/>
                      <a:pt x="1193" y="1795"/>
                      <a:pt x="1177" y="1802"/>
                    </a:cubicBezTo>
                    <a:cubicBezTo>
                      <a:pt x="1165" y="1806"/>
                      <a:pt x="1154" y="1829"/>
                      <a:pt x="1126" y="1815"/>
                    </a:cubicBezTo>
                    <a:close/>
                    <a:moveTo>
                      <a:pt x="1096" y="1696"/>
                    </a:moveTo>
                    <a:cubicBezTo>
                      <a:pt x="1087" y="1708"/>
                      <a:pt x="1072" y="1693"/>
                      <a:pt x="1066" y="1689"/>
                    </a:cubicBezTo>
                    <a:cubicBezTo>
                      <a:pt x="1061" y="1686"/>
                      <a:pt x="1057" y="1685"/>
                      <a:pt x="1053" y="1686"/>
                    </a:cubicBezTo>
                    <a:cubicBezTo>
                      <a:pt x="1057" y="1682"/>
                      <a:pt x="1071" y="1675"/>
                      <a:pt x="1078" y="1674"/>
                    </a:cubicBezTo>
                    <a:cubicBezTo>
                      <a:pt x="1088" y="1673"/>
                      <a:pt x="1098" y="1679"/>
                      <a:pt x="1098" y="1691"/>
                    </a:cubicBezTo>
                    <a:cubicBezTo>
                      <a:pt x="1094" y="1687"/>
                      <a:pt x="1086" y="1684"/>
                      <a:pt x="1080" y="1685"/>
                    </a:cubicBezTo>
                    <a:cubicBezTo>
                      <a:pt x="1084" y="1686"/>
                      <a:pt x="1092" y="1690"/>
                      <a:pt x="1096" y="1696"/>
                    </a:cubicBezTo>
                    <a:close/>
                    <a:moveTo>
                      <a:pt x="981" y="1978"/>
                    </a:moveTo>
                    <a:cubicBezTo>
                      <a:pt x="968" y="1961"/>
                      <a:pt x="964" y="1948"/>
                      <a:pt x="955" y="1930"/>
                    </a:cubicBezTo>
                    <a:cubicBezTo>
                      <a:pt x="950" y="1922"/>
                      <a:pt x="944" y="1915"/>
                      <a:pt x="934" y="1912"/>
                    </a:cubicBezTo>
                    <a:cubicBezTo>
                      <a:pt x="926" y="1909"/>
                      <a:pt x="918" y="1911"/>
                      <a:pt x="912" y="1917"/>
                    </a:cubicBezTo>
                    <a:cubicBezTo>
                      <a:pt x="907" y="1922"/>
                      <a:pt x="905" y="1929"/>
                      <a:pt x="907" y="1936"/>
                    </a:cubicBezTo>
                    <a:cubicBezTo>
                      <a:pt x="909" y="1941"/>
                      <a:pt x="912" y="1944"/>
                      <a:pt x="916" y="1946"/>
                    </a:cubicBezTo>
                    <a:cubicBezTo>
                      <a:pt x="922" y="1948"/>
                      <a:pt x="930" y="1946"/>
                      <a:pt x="931" y="1939"/>
                    </a:cubicBezTo>
                    <a:cubicBezTo>
                      <a:pt x="932" y="1935"/>
                      <a:pt x="930" y="1931"/>
                      <a:pt x="927" y="1929"/>
                    </a:cubicBezTo>
                    <a:cubicBezTo>
                      <a:pt x="922" y="1927"/>
                      <a:pt x="917" y="1929"/>
                      <a:pt x="915" y="1933"/>
                    </a:cubicBezTo>
                    <a:cubicBezTo>
                      <a:pt x="913" y="1937"/>
                      <a:pt x="915" y="1943"/>
                      <a:pt x="919" y="1945"/>
                    </a:cubicBezTo>
                    <a:cubicBezTo>
                      <a:pt x="920" y="1945"/>
                      <a:pt x="921" y="1945"/>
                      <a:pt x="922" y="1945"/>
                    </a:cubicBezTo>
                    <a:cubicBezTo>
                      <a:pt x="920" y="1945"/>
                      <a:pt x="918" y="1945"/>
                      <a:pt x="917" y="1944"/>
                    </a:cubicBezTo>
                    <a:cubicBezTo>
                      <a:pt x="913" y="1942"/>
                      <a:pt x="910" y="1940"/>
                      <a:pt x="909" y="1936"/>
                    </a:cubicBezTo>
                    <a:cubicBezTo>
                      <a:pt x="907" y="1930"/>
                      <a:pt x="909" y="1923"/>
                      <a:pt x="914" y="1919"/>
                    </a:cubicBezTo>
                    <a:cubicBezTo>
                      <a:pt x="919" y="1914"/>
                      <a:pt x="926" y="1913"/>
                      <a:pt x="933" y="1915"/>
                    </a:cubicBezTo>
                    <a:cubicBezTo>
                      <a:pt x="942" y="1919"/>
                      <a:pt x="946" y="1925"/>
                      <a:pt x="951" y="1933"/>
                    </a:cubicBezTo>
                    <a:cubicBezTo>
                      <a:pt x="960" y="1951"/>
                      <a:pt x="964" y="1964"/>
                      <a:pt x="977" y="1981"/>
                    </a:cubicBezTo>
                    <a:cubicBezTo>
                      <a:pt x="990" y="1996"/>
                      <a:pt x="1006" y="2007"/>
                      <a:pt x="1026" y="2012"/>
                    </a:cubicBezTo>
                    <a:cubicBezTo>
                      <a:pt x="1044" y="2015"/>
                      <a:pt x="1060" y="2010"/>
                      <a:pt x="1072" y="1995"/>
                    </a:cubicBezTo>
                    <a:cubicBezTo>
                      <a:pt x="1082" y="1981"/>
                      <a:pt x="1084" y="1962"/>
                      <a:pt x="1074" y="1948"/>
                    </a:cubicBezTo>
                    <a:cubicBezTo>
                      <a:pt x="1074" y="1948"/>
                      <a:pt x="1074" y="1948"/>
                      <a:pt x="1074" y="1948"/>
                    </a:cubicBezTo>
                    <a:cubicBezTo>
                      <a:pt x="1074" y="1956"/>
                      <a:pt x="1071" y="1966"/>
                      <a:pt x="1062" y="1971"/>
                    </a:cubicBezTo>
                    <a:cubicBezTo>
                      <a:pt x="1048" y="1981"/>
                      <a:pt x="1033" y="1977"/>
                      <a:pt x="1023" y="1964"/>
                    </a:cubicBezTo>
                    <a:cubicBezTo>
                      <a:pt x="1005" y="1940"/>
                      <a:pt x="976" y="1961"/>
                      <a:pt x="996" y="1988"/>
                    </a:cubicBezTo>
                    <a:cubicBezTo>
                      <a:pt x="1005" y="2001"/>
                      <a:pt x="1024" y="2005"/>
                      <a:pt x="1037" y="2003"/>
                    </a:cubicBezTo>
                    <a:cubicBezTo>
                      <a:pt x="1063" y="1998"/>
                      <a:pt x="1086" y="1971"/>
                      <a:pt x="1074" y="1948"/>
                    </a:cubicBezTo>
                    <a:cubicBezTo>
                      <a:pt x="1082" y="1962"/>
                      <a:pt x="1079" y="1980"/>
                      <a:pt x="1069" y="1994"/>
                    </a:cubicBezTo>
                    <a:cubicBezTo>
                      <a:pt x="1058" y="2007"/>
                      <a:pt x="1043" y="2011"/>
                      <a:pt x="1027" y="2007"/>
                    </a:cubicBezTo>
                    <a:cubicBezTo>
                      <a:pt x="1008" y="2003"/>
                      <a:pt x="993" y="1992"/>
                      <a:pt x="981" y="1978"/>
                    </a:cubicBezTo>
                    <a:close/>
                    <a:moveTo>
                      <a:pt x="1062" y="1836"/>
                    </a:moveTo>
                    <a:cubicBezTo>
                      <a:pt x="1083" y="1809"/>
                      <a:pt x="1112" y="1809"/>
                      <a:pt x="1126" y="1800"/>
                    </a:cubicBezTo>
                    <a:cubicBezTo>
                      <a:pt x="1142" y="1790"/>
                      <a:pt x="1130" y="1772"/>
                      <a:pt x="1112" y="1779"/>
                    </a:cubicBezTo>
                    <a:cubicBezTo>
                      <a:pt x="1091" y="1786"/>
                      <a:pt x="1071" y="1811"/>
                      <a:pt x="1062" y="1836"/>
                    </a:cubicBezTo>
                    <a:close/>
                    <a:moveTo>
                      <a:pt x="1050" y="1877"/>
                    </a:moveTo>
                    <a:cubicBezTo>
                      <a:pt x="1037" y="1867"/>
                      <a:pt x="1022" y="1863"/>
                      <a:pt x="1007" y="1866"/>
                    </a:cubicBezTo>
                    <a:cubicBezTo>
                      <a:pt x="994" y="1869"/>
                      <a:pt x="981" y="1877"/>
                      <a:pt x="980" y="1891"/>
                    </a:cubicBezTo>
                    <a:cubicBezTo>
                      <a:pt x="974" y="1890"/>
                      <a:pt x="970" y="1882"/>
                      <a:pt x="973" y="1874"/>
                    </a:cubicBezTo>
                    <a:cubicBezTo>
                      <a:pt x="976" y="1866"/>
                      <a:pt x="987" y="1858"/>
                      <a:pt x="999" y="1861"/>
                    </a:cubicBezTo>
                    <a:cubicBezTo>
                      <a:pt x="1001" y="1850"/>
                      <a:pt x="1034" y="1853"/>
                      <a:pt x="1050" y="1877"/>
                    </a:cubicBezTo>
                    <a:close/>
                    <a:moveTo>
                      <a:pt x="1092" y="2009"/>
                    </a:moveTo>
                    <a:cubicBezTo>
                      <a:pt x="1103" y="2005"/>
                      <a:pt x="1116" y="1995"/>
                      <a:pt x="1121" y="1987"/>
                    </a:cubicBezTo>
                    <a:cubicBezTo>
                      <a:pt x="1128" y="1976"/>
                      <a:pt x="1133" y="1958"/>
                      <a:pt x="1124" y="1947"/>
                    </a:cubicBezTo>
                    <a:cubicBezTo>
                      <a:pt x="1135" y="1939"/>
                      <a:pt x="1138" y="1927"/>
                      <a:pt x="1140" y="1915"/>
                    </a:cubicBezTo>
                    <a:cubicBezTo>
                      <a:pt x="1143" y="1899"/>
                      <a:pt x="1149" y="1882"/>
                      <a:pt x="1163" y="1880"/>
                    </a:cubicBezTo>
                    <a:cubicBezTo>
                      <a:pt x="1147" y="1874"/>
                      <a:pt x="1129" y="1888"/>
                      <a:pt x="1121" y="1901"/>
                    </a:cubicBezTo>
                    <a:cubicBezTo>
                      <a:pt x="1110" y="1920"/>
                      <a:pt x="1114" y="1934"/>
                      <a:pt x="1115" y="1957"/>
                    </a:cubicBezTo>
                    <a:cubicBezTo>
                      <a:pt x="1115" y="1970"/>
                      <a:pt x="1106" y="1997"/>
                      <a:pt x="1092" y="2009"/>
                    </a:cubicBezTo>
                    <a:close/>
                    <a:moveTo>
                      <a:pt x="1055" y="1887"/>
                    </a:moveTo>
                    <a:cubicBezTo>
                      <a:pt x="1046" y="1876"/>
                      <a:pt x="1026" y="1886"/>
                      <a:pt x="1016" y="1896"/>
                    </a:cubicBezTo>
                    <a:cubicBezTo>
                      <a:pt x="1006" y="1907"/>
                      <a:pt x="996" y="1923"/>
                      <a:pt x="979" y="1924"/>
                    </a:cubicBezTo>
                    <a:cubicBezTo>
                      <a:pt x="969" y="1924"/>
                      <a:pt x="960" y="1920"/>
                      <a:pt x="956" y="1911"/>
                    </a:cubicBezTo>
                    <a:cubicBezTo>
                      <a:pt x="953" y="1906"/>
                      <a:pt x="954" y="1900"/>
                      <a:pt x="959" y="1896"/>
                    </a:cubicBezTo>
                    <a:cubicBezTo>
                      <a:pt x="957" y="1901"/>
                      <a:pt x="960" y="1908"/>
                      <a:pt x="966" y="1910"/>
                    </a:cubicBezTo>
                    <a:cubicBezTo>
                      <a:pt x="972" y="1913"/>
                      <a:pt x="979" y="1909"/>
                      <a:pt x="983" y="1903"/>
                    </a:cubicBezTo>
                    <a:cubicBezTo>
                      <a:pt x="992" y="1892"/>
                      <a:pt x="998" y="1880"/>
                      <a:pt x="1010" y="1873"/>
                    </a:cubicBezTo>
                    <a:cubicBezTo>
                      <a:pt x="1024" y="1865"/>
                      <a:pt x="1046" y="1868"/>
                      <a:pt x="1055" y="1887"/>
                    </a:cubicBezTo>
                    <a:close/>
                    <a:moveTo>
                      <a:pt x="1048" y="1750"/>
                    </a:moveTo>
                    <a:cubicBezTo>
                      <a:pt x="1057" y="1736"/>
                      <a:pt x="1056" y="1711"/>
                      <a:pt x="1047" y="1697"/>
                    </a:cubicBezTo>
                    <a:cubicBezTo>
                      <a:pt x="1037" y="1683"/>
                      <a:pt x="1021" y="1687"/>
                      <a:pt x="1029" y="1705"/>
                    </a:cubicBezTo>
                    <a:cubicBezTo>
                      <a:pt x="1035" y="1718"/>
                      <a:pt x="1052" y="1735"/>
                      <a:pt x="1048" y="1750"/>
                    </a:cubicBezTo>
                    <a:close/>
                    <a:moveTo>
                      <a:pt x="1035" y="1770"/>
                    </a:moveTo>
                    <a:cubicBezTo>
                      <a:pt x="1033" y="1773"/>
                      <a:pt x="1033" y="1776"/>
                      <a:pt x="1033" y="1779"/>
                    </a:cubicBezTo>
                    <a:cubicBezTo>
                      <a:pt x="1034" y="1783"/>
                      <a:pt x="1038" y="1787"/>
                      <a:pt x="1043" y="1787"/>
                    </a:cubicBezTo>
                    <a:cubicBezTo>
                      <a:pt x="1048" y="1788"/>
                      <a:pt x="1053" y="1784"/>
                      <a:pt x="1054" y="1780"/>
                    </a:cubicBezTo>
                    <a:cubicBezTo>
                      <a:pt x="1057" y="1772"/>
                      <a:pt x="1051" y="1769"/>
                      <a:pt x="1048" y="1765"/>
                    </a:cubicBezTo>
                    <a:cubicBezTo>
                      <a:pt x="1046" y="1759"/>
                      <a:pt x="1049" y="1753"/>
                      <a:pt x="1055" y="1748"/>
                    </a:cubicBezTo>
                    <a:cubicBezTo>
                      <a:pt x="1062" y="1743"/>
                      <a:pt x="1071" y="1742"/>
                      <a:pt x="1078" y="1748"/>
                    </a:cubicBezTo>
                    <a:cubicBezTo>
                      <a:pt x="1082" y="1751"/>
                      <a:pt x="1085" y="1756"/>
                      <a:pt x="1081" y="1760"/>
                    </a:cubicBezTo>
                    <a:cubicBezTo>
                      <a:pt x="1080" y="1755"/>
                      <a:pt x="1072" y="1753"/>
                      <a:pt x="1068" y="1759"/>
                    </a:cubicBezTo>
                    <a:cubicBezTo>
                      <a:pt x="1066" y="1762"/>
                      <a:pt x="1066" y="1770"/>
                      <a:pt x="1065" y="1779"/>
                    </a:cubicBezTo>
                    <a:cubicBezTo>
                      <a:pt x="1064" y="1787"/>
                      <a:pt x="1062" y="1795"/>
                      <a:pt x="1057" y="1800"/>
                    </a:cubicBezTo>
                    <a:cubicBezTo>
                      <a:pt x="1047" y="1811"/>
                      <a:pt x="1029" y="1809"/>
                      <a:pt x="1021" y="1798"/>
                    </a:cubicBezTo>
                    <a:cubicBezTo>
                      <a:pt x="1017" y="1791"/>
                      <a:pt x="1016" y="1784"/>
                      <a:pt x="1017" y="1777"/>
                    </a:cubicBezTo>
                    <a:cubicBezTo>
                      <a:pt x="1018" y="1769"/>
                      <a:pt x="1026" y="1751"/>
                      <a:pt x="1021" y="1742"/>
                    </a:cubicBezTo>
                    <a:cubicBezTo>
                      <a:pt x="1018" y="1736"/>
                      <a:pt x="1012" y="1735"/>
                      <a:pt x="1009" y="1738"/>
                    </a:cubicBezTo>
                    <a:cubicBezTo>
                      <a:pt x="1007" y="1733"/>
                      <a:pt x="1013" y="1727"/>
                      <a:pt x="1019" y="1726"/>
                    </a:cubicBezTo>
                    <a:cubicBezTo>
                      <a:pt x="1031" y="1725"/>
                      <a:pt x="1044" y="1737"/>
                      <a:pt x="1043" y="1753"/>
                    </a:cubicBezTo>
                    <a:cubicBezTo>
                      <a:pt x="1043" y="1758"/>
                      <a:pt x="1040" y="1763"/>
                      <a:pt x="1035" y="1770"/>
                    </a:cubicBezTo>
                    <a:close/>
                    <a:moveTo>
                      <a:pt x="1037" y="1772"/>
                    </a:moveTo>
                    <a:cubicBezTo>
                      <a:pt x="1034" y="1776"/>
                      <a:pt x="1035" y="1782"/>
                      <a:pt x="1039" y="1784"/>
                    </a:cubicBezTo>
                    <a:cubicBezTo>
                      <a:pt x="1047" y="1789"/>
                      <a:pt x="1054" y="1780"/>
                      <a:pt x="1052" y="1773"/>
                    </a:cubicBezTo>
                    <a:cubicBezTo>
                      <a:pt x="1050" y="1768"/>
                      <a:pt x="1045" y="1766"/>
                      <a:pt x="1046" y="1758"/>
                    </a:cubicBezTo>
                    <a:cubicBezTo>
                      <a:pt x="1043" y="1766"/>
                      <a:pt x="1040" y="1766"/>
                      <a:pt x="1037" y="1772"/>
                    </a:cubicBezTo>
                    <a:close/>
                    <a:moveTo>
                      <a:pt x="1031" y="1809"/>
                    </a:moveTo>
                    <a:cubicBezTo>
                      <a:pt x="1038" y="1813"/>
                      <a:pt x="1048" y="1811"/>
                      <a:pt x="1053" y="1807"/>
                    </a:cubicBezTo>
                    <a:cubicBezTo>
                      <a:pt x="1060" y="1812"/>
                      <a:pt x="1053" y="1829"/>
                      <a:pt x="1040" y="1827"/>
                    </a:cubicBezTo>
                    <a:cubicBezTo>
                      <a:pt x="1032" y="1826"/>
                      <a:pt x="1027" y="1816"/>
                      <a:pt x="1031" y="1809"/>
                    </a:cubicBezTo>
                    <a:close/>
                    <a:moveTo>
                      <a:pt x="1260" y="1944"/>
                    </a:moveTo>
                    <a:cubicBezTo>
                      <a:pt x="1236" y="1941"/>
                      <a:pt x="1226" y="1964"/>
                      <a:pt x="1223" y="1976"/>
                    </a:cubicBezTo>
                    <a:cubicBezTo>
                      <a:pt x="1219" y="1990"/>
                      <a:pt x="1219" y="2006"/>
                      <a:pt x="1205" y="2015"/>
                    </a:cubicBezTo>
                    <a:cubicBezTo>
                      <a:pt x="1197" y="2019"/>
                      <a:pt x="1188" y="2019"/>
                      <a:pt x="1181" y="2014"/>
                    </a:cubicBezTo>
                    <a:cubicBezTo>
                      <a:pt x="1177" y="2011"/>
                      <a:pt x="1175" y="2006"/>
                      <a:pt x="1177" y="2001"/>
                    </a:cubicBezTo>
                    <a:cubicBezTo>
                      <a:pt x="1178" y="2005"/>
                      <a:pt x="1184" y="2010"/>
                      <a:pt x="1189" y="2009"/>
                    </a:cubicBezTo>
                    <a:cubicBezTo>
                      <a:pt x="1195" y="2008"/>
                      <a:pt x="1199" y="2003"/>
                      <a:pt x="1200" y="1996"/>
                    </a:cubicBezTo>
                    <a:cubicBezTo>
                      <a:pt x="1202" y="1981"/>
                      <a:pt x="1206" y="1965"/>
                      <a:pt x="1215" y="1954"/>
                    </a:cubicBezTo>
                    <a:cubicBezTo>
                      <a:pt x="1224" y="1943"/>
                      <a:pt x="1244" y="1935"/>
                      <a:pt x="1260" y="1944"/>
                    </a:cubicBezTo>
                    <a:close/>
                    <a:moveTo>
                      <a:pt x="1171" y="2173"/>
                    </a:moveTo>
                    <a:cubicBezTo>
                      <a:pt x="1171" y="2176"/>
                      <a:pt x="1169" y="2178"/>
                      <a:pt x="1167" y="2179"/>
                    </a:cubicBezTo>
                    <a:cubicBezTo>
                      <a:pt x="1165" y="2180"/>
                      <a:pt x="1161" y="2180"/>
                      <a:pt x="1158" y="2178"/>
                    </a:cubicBezTo>
                    <a:cubicBezTo>
                      <a:pt x="1155" y="2175"/>
                      <a:pt x="1155" y="2171"/>
                      <a:pt x="1156" y="2168"/>
                    </a:cubicBezTo>
                    <a:cubicBezTo>
                      <a:pt x="1159" y="2162"/>
                      <a:pt x="1164" y="2164"/>
                      <a:pt x="1168" y="2163"/>
                    </a:cubicBezTo>
                    <a:cubicBezTo>
                      <a:pt x="1172" y="2162"/>
                      <a:pt x="1174" y="2157"/>
                      <a:pt x="1174" y="2151"/>
                    </a:cubicBezTo>
                    <a:cubicBezTo>
                      <a:pt x="1173" y="2145"/>
                      <a:pt x="1169" y="2140"/>
                      <a:pt x="1162" y="2139"/>
                    </a:cubicBezTo>
                    <a:cubicBezTo>
                      <a:pt x="1159" y="2138"/>
                      <a:pt x="1154" y="2139"/>
                      <a:pt x="1154" y="2143"/>
                    </a:cubicBezTo>
                    <a:cubicBezTo>
                      <a:pt x="1157" y="2142"/>
                      <a:pt x="1162" y="2144"/>
                      <a:pt x="1161" y="2150"/>
                    </a:cubicBezTo>
                    <a:cubicBezTo>
                      <a:pt x="1160" y="2152"/>
                      <a:pt x="1156" y="2157"/>
                      <a:pt x="1152" y="2161"/>
                    </a:cubicBezTo>
                    <a:cubicBezTo>
                      <a:pt x="1147" y="2166"/>
                      <a:pt x="1144" y="2171"/>
                      <a:pt x="1144" y="2176"/>
                    </a:cubicBezTo>
                    <a:cubicBezTo>
                      <a:pt x="1143" y="2187"/>
                      <a:pt x="1153" y="2196"/>
                      <a:pt x="1163" y="2195"/>
                    </a:cubicBezTo>
                    <a:cubicBezTo>
                      <a:pt x="1169" y="2194"/>
                      <a:pt x="1173" y="2191"/>
                      <a:pt x="1176" y="2187"/>
                    </a:cubicBezTo>
                    <a:cubicBezTo>
                      <a:pt x="1180" y="2182"/>
                      <a:pt x="1187" y="2169"/>
                      <a:pt x="1194" y="2167"/>
                    </a:cubicBezTo>
                    <a:cubicBezTo>
                      <a:pt x="1199" y="2166"/>
                      <a:pt x="1202" y="2169"/>
                      <a:pt x="1202" y="2172"/>
                    </a:cubicBezTo>
                    <a:cubicBezTo>
                      <a:pt x="1206" y="2171"/>
                      <a:pt x="1207" y="2164"/>
                      <a:pt x="1204" y="2160"/>
                    </a:cubicBezTo>
                    <a:cubicBezTo>
                      <a:pt x="1198" y="2153"/>
                      <a:pt x="1185" y="2152"/>
                      <a:pt x="1177" y="2160"/>
                    </a:cubicBezTo>
                    <a:cubicBezTo>
                      <a:pt x="1174" y="2163"/>
                      <a:pt x="1173" y="2168"/>
                      <a:pt x="1171" y="2173"/>
                    </a:cubicBezTo>
                    <a:close/>
                    <a:moveTo>
                      <a:pt x="1024" y="2229"/>
                    </a:moveTo>
                    <a:cubicBezTo>
                      <a:pt x="1033" y="2214"/>
                      <a:pt x="1026" y="2201"/>
                      <a:pt x="1026" y="2195"/>
                    </a:cubicBezTo>
                    <a:cubicBezTo>
                      <a:pt x="1026" y="2188"/>
                      <a:pt x="1034" y="2188"/>
                      <a:pt x="1036" y="2195"/>
                    </a:cubicBezTo>
                    <a:cubicBezTo>
                      <a:pt x="1038" y="2203"/>
                      <a:pt x="1035" y="2219"/>
                      <a:pt x="1024" y="2229"/>
                    </a:cubicBezTo>
                    <a:close/>
                    <a:moveTo>
                      <a:pt x="1039" y="2164"/>
                    </a:moveTo>
                    <a:cubicBezTo>
                      <a:pt x="1040" y="2165"/>
                      <a:pt x="1041" y="2167"/>
                      <a:pt x="1041" y="2168"/>
                    </a:cubicBezTo>
                    <a:cubicBezTo>
                      <a:pt x="1041" y="2170"/>
                      <a:pt x="1040" y="2172"/>
                      <a:pt x="1038" y="2172"/>
                    </a:cubicBezTo>
                    <a:cubicBezTo>
                      <a:pt x="1035" y="2173"/>
                      <a:pt x="1033" y="2172"/>
                      <a:pt x="1032" y="2170"/>
                    </a:cubicBezTo>
                    <a:cubicBezTo>
                      <a:pt x="1030" y="2167"/>
                      <a:pt x="1032" y="2166"/>
                      <a:pt x="1033" y="2163"/>
                    </a:cubicBezTo>
                    <a:cubicBezTo>
                      <a:pt x="1033" y="2161"/>
                      <a:pt x="1031" y="2158"/>
                      <a:pt x="1028" y="2157"/>
                    </a:cubicBezTo>
                    <a:cubicBezTo>
                      <a:pt x="1025" y="2156"/>
                      <a:pt x="1021" y="2156"/>
                      <a:pt x="1019" y="2159"/>
                    </a:cubicBezTo>
                    <a:cubicBezTo>
                      <a:pt x="1017" y="2161"/>
                      <a:pt x="1017" y="2163"/>
                      <a:pt x="1019" y="2165"/>
                    </a:cubicBezTo>
                    <a:cubicBezTo>
                      <a:pt x="1019" y="2163"/>
                      <a:pt x="1022" y="2161"/>
                      <a:pt x="1024" y="2163"/>
                    </a:cubicBezTo>
                    <a:cubicBezTo>
                      <a:pt x="1025" y="2164"/>
                      <a:pt x="1026" y="2168"/>
                      <a:pt x="1027" y="2171"/>
                    </a:cubicBezTo>
                    <a:cubicBezTo>
                      <a:pt x="1029" y="2175"/>
                      <a:pt x="1030" y="2178"/>
                      <a:pt x="1033" y="2179"/>
                    </a:cubicBezTo>
                    <a:cubicBezTo>
                      <a:pt x="1038" y="2183"/>
                      <a:pt x="1046" y="2180"/>
                      <a:pt x="1048" y="2175"/>
                    </a:cubicBezTo>
                    <a:cubicBezTo>
                      <a:pt x="1049" y="2172"/>
                      <a:pt x="1049" y="2168"/>
                      <a:pt x="1047" y="2166"/>
                    </a:cubicBezTo>
                    <a:cubicBezTo>
                      <a:pt x="1046" y="2162"/>
                      <a:pt x="1041" y="2155"/>
                      <a:pt x="1042" y="2151"/>
                    </a:cubicBezTo>
                    <a:cubicBezTo>
                      <a:pt x="1043" y="2148"/>
                      <a:pt x="1045" y="2147"/>
                      <a:pt x="1047" y="2148"/>
                    </a:cubicBezTo>
                    <a:cubicBezTo>
                      <a:pt x="1048" y="2146"/>
                      <a:pt x="1044" y="2144"/>
                      <a:pt x="1041" y="2144"/>
                    </a:cubicBezTo>
                    <a:cubicBezTo>
                      <a:pt x="1036" y="2145"/>
                      <a:pt x="1032" y="2151"/>
                      <a:pt x="1034" y="2158"/>
                    </a:cubicBezTo>
                    <a:cubicBezTo>
                      <a:pt x="1035" y="2160"/>
                      <a:pt x="1036" y="2162"/>
                      <a:pt x="1039" y="2164"/>
                    </a:cubicBezTo>
                    <a:close/>
                    <a:moveTo>
                      <a:pt x="1039" y="2165"/>
                    </a:moveTo>
                    <a:cubicBezTo>
                      <a:pt x="1040" y="2167"/>
                      <a:pt x="1040" y="2169"/>
                      <a:pt x="1039" y="2171"/>
                    </a:cubicBezTo>
                    <a:cubicBezTo>
                      <a:pt x="1036" y="2173"/>
                      <a:pt x="1032" y="2170"/>
                      <a:pt x="1032" y="2167"/>
                    </a:cubicBezTo>
                    <a:cubicBezTo>
                      <a:pt x="1033" y="2165"/>
                      <a:pt x="1034" y="2164"/>
                      <a:pt x="1033" y="2160"/>
                    </a:cubicBezTo>
                    <a:cubicBezTo>
                      <a:pt x="1035" y="2163"/>
                      <a:pt x="1037" y="2163"/>
                      <a:pt x="1039" y="2165"/>
                    </a:cubicBezTo>
                    <a:close/>
                    <a:moveTo>
                      <a:pt x="1045" y="2180"/>
                    </a:moveTo>
                    <a:cubicBezTo>
                      <a:pt x="1042" y="2183"/>
                      <a:pt x="1038" y="2183"/>
                      <a:pt x="1035" y="2182"/>
                    </a:cubicBezTo>
                    <a:cubicBezTo>
                      <a:pt x="1033" y="2185"/>
                      <a:pt x="1037" y="2191"/>
                      <a:pt x="1043" y="2189"/>
                    </a:cubicBezTo>
                    <a:cubicBezTo>
                      <a:pt x="1046" y="2188"/>
                      <a:pt x="1047" y="2183"/>
                      <a:pt x="1045" y="2180"/>
                    </a:cubicBezTo>
                    <a:close/>
                    <a:moveTo>
                      <a:pt x="1043" y="2190"/>
                    </a:moveTo>
                    <a:cubicBezTo>
                      <a:pt x="1042" y="2191"/>
                      <a:pt x="1041" y="2191"/>
                      <a:pt x="1041" y="2191"/>
                    </a:cubicBezTo>
                    <a:cubicBezTo>
                      <a:pt x="1042" y="2198"/>
                      <a:pt x="1041" y="2207"/>
                      <a:pt x="1038" y="2215"/>
                    </a:cubicBezTo>
                    <a:cubicBezTo>
                      <a:pt x="1032" y="2229"/>
                      <a:pt x="1018" y="2232"/>
                      <a:pt x="1007" y="2251"/>
                    </a:cubicBezTo>
                    <a:cubicBezTo>
                      <a:pt x="1001" y="2260"/>
                      <a:pt x="999" y="2268"/>
                      <a:pt x="999" y="2275"/>
                    </a:cubicBezTo>
                    <a:cubicBezTo>
                      <a:pt x="997" y="2290"/>
                      <a:pt x="1002" y="2308"/>
                      <a:pt x="995" y="2323"/>
                    </a:cubicBezTo>
                    <a:cubicBezTo>
                      <a:pt x="996" y="2316"/>
                      <a:pt x="990" y="2309"/>
                      <a:pt x="981" y="2314"/>
                    </a:cubicBezTo>
                    <a:cubicBezTo>
                      <a:pt x="975" y="2318"/>
                      <a:pt x="971" y="2331"/>
                      <a:pt x="955" y="2326"/>
                    </a:cubicBezTo>
                    <a:cubicBezTo>
                      <a:pt x="961" y="2333"/>
                      <a:pt x="969" y="2337"/>
                      <a:pt x="978" y="2337"/>
                    </a:cubicBezTo>
                    <a:cubicBezTo>
                      <a:pt x="983" y="2337"/>
                      <a:pt x="988" y="2335"/>
                      <a:pt x="992" y="2331"/>
                    </a:cubicBezTo>
                    <a:cubicBezTo>
                      <a:pt x="1009" y="2314"/>
                      <a:pt x="994" y="2283"/>
                      <a:pt x="1004" y="2265"/>
                    </a:cubicBezTo>
                    <a:cubicBezTo>
                      <a:pt x="1003" y="2266"/>
                      <a:pt x="1003" y="2267"/>
                      <a:pt x="1003" y="2268"/>
                    </a:cubicBezTo>
                    <a:cubicBezTo>
                      <a:pt x="996" y="2286"/>
                      <a:pt x="1009" y="2306"/>
                      <a:pt x="1028" y="2310"/>
                    </a:cubicBezTo>
                    <a:cubicBezTo>
                      <a:pt x="1037" y="2312"/>
                      <a:pt x="1047" y="2310"/>
                      <a:pt x="1055" y="2303"/>
                    </a:cubicBezTo>
                    <a:cubicBezTo>
                      <a:pt x="1064" y="2295"/>
                      <a:pt x="1069" y="2284"/>
                      <a:pt x="1067" y="2273"/>
                    </a:cubicBezTo>
                    <a:cubicBezTo>
                      <a:pt x="1065" y="2261"/>
                      <a:pt x="1056" y="2251"/>
                      <a:pt x="1044" y="2250"/>
                    </a:cubicBezTo>
                    <a:cubicBezTo>
                      <a:pt x="1036" y="2250"/>
                      <a:pt x="1029" y="2254"/>
                      <a:pt x="1026" y="2261"/>
                    </a:cubicBezTo>
                    <a:cubicBezTo>
                      <a:pt x="1022" y="2271"/>
                      <a:pt x="1026" y="2279"/>
                      <a:pt x="1032" y="2283"/>
                    </a:cubicBezTo>
                    <a:cubicBezTo>
                      <a:pt x="1040" y="2288"/>
                      <a:pt x="1050" y="2286"/>
                      <a:pt x="1053" y="2276"/>
                    </a:cubicBezTo>
                    <a:cubicBezTo>
                      <a:pt x="1049" y="2286"/>
                      <a:pt x="1039" y="2287"/>
                      <a:pt x="1032" y="2281"/>
                    </a:cubicBezTo>
                    <a:cubicBezTo>
                      <a:pt x="1027" y="2277"/>
                      <a:pt x="1025" y="2270"/>
                      <a:pt x="1029" y="2262"/>
                    </a:cubicBezTo>
                    <a:cubicBezTo>
                      <a:pt x="1031" y="2256"/>
                      <a:pt x="1037" y="2253"/>
                      <a:pt x="1044" y="2253"/>
                    </a:cubicBezTo>
                    <a:cubicBezTo>
                      <a:pt x="1055" y="2254"/>
                      <a:pt x="1061" y="2263"/>
                      <a:pt x="1063" y="2273"/>
                    </a:cubicBezTo>
                    <a:cubicBezTo>
                      <a:pt x="1065" y="2284"/>
                      <a:pt x="1061" y="2293"/>
                      <a:pt x="1053" y="2300"/>
                    </a:cubicBezTo>
                    <a:cubicBezTo>
                      <a:pt x="1045" y="2308"/>
                      <a:pt x="1035" y="2309"/>
                      <a:pt x="1026" y="2307"/>
                    </a:cubicBezTo>
                    <a:cubicBezTo>
                      <a:pt x="1010" y="2302"/>
                      <a:pt x="999" y="2285"/>
                      <a:pt x="1004" y="2268"/>
                    </a:cubicBezTo>
                    <a:cubicBezTo>
                      <a:pt x="1009" y="2255"/>
                      <a:pt x="1018" y="2248"/>
                      <a:pt x="1032" y="2245"/>
                    </a:cubicBezTo>
                    <a:cubicBezTo>
                      <a:pt x="1054" y="2241"/>
                      <a:pt x="1078" y="2250"/>
                      <a:pt x="1087" y="2265"/>
                    </a:cubicBezTo>
                    <a:cubicBezTo>
                      <a:pt x="1093" y="2273"/>
                      <a:pt x="1093" y="2284"/>
                      <a:pt x="1084" y="2289"/>
                    </a:cubicBezTo>
                    <a:cubicBezTo>
                      <a:pt x="1078" y="2291"/>
                      <a:pt x="1073" y="2289"/>
                      <a:pt x="1070" y="2283"/>
                    </a:cubicBezTo>
                    <a:cubicBezTo>
                      <a:pt x="1066" y="2292"/>
                      <a:pt x="1079" y="2302"/>
                      <a:pt x="1092" y="2298"/>
                    </a:cubicBezTo>
                    <a:cubicBezTo>
                      <a:pt x="1105" y="2295"/>
                      <a:pt x="1110" y="2286"/>
                      <a:pt x="1111" y="2277"/>
                    </a:cubicBezTo>
                    <a:cubicBezTo>
                      <a:pt x="1113" y="2263"/>
                      <a:pt x="1103" y="2248"/>
                      <a:pt x="1088" y="2242"/>
                    </a:cubicBezTo>
                    <a:cubicBezTo>
                      <a:pt x="1072" y="2235"/>
                      <a:pt x="1052" y="2235"/>
                      <a:pt x="1035" y="2241"/>
                    </a:cubicBezTo>
                    <a:cubicBezTo>
                      <a:pt x="1037" y="2240"/>
                      <a:pt x="1040" y="2239"/>
                      <a:pt x="1042" y="2238"/>
                    </a:cubicBezTo>
                    <a:cubicBezTo>
                      <a:pt x="1071" y="2229"/>
                      <a:pt x="1099" y="2235"/>
                      <a:pt x="1121" y="2257"/>
                    </a:cubicBezTo>
                    <a:cubicBezTo>
                      <a:pt x="1136" y="2273"/>
                      <a:pt x="1141" y="2294"/>
                      <a:pt x="1134" y="2315"/>
                    </a:cubicBezTo>
                    <a:cubicBezTo>
                      <a:pt x="1129" y="2328"/>
                      <a:pt x="1121" y="2339"/>
                      <a:pt x="1111" y="2347"/>
                    </a:cubicBezTo>
                    <a:cubicBezTo>
                      <a:pt x="1100" y="2355"/>
                      <a:pt x="1087" y="2362"/>
                      <a:pt x="1074" y="2364"/>
                    </a:cubicBezTo>
                    <a:cubicBezTo>
                      <a:pt x="1067" y="2365"/>
                      <a:pt x="1061" y="2365"/>
                      <a:pt x="1055" y="2364"/>
                    </a:cubicBezTo>
                    <a:cubicBezTo>
                      <a:pt x="1043" y="2361"/>
                      <a:pt x="1032" y="2354"/>
                      <a:pt x="1025" y="2343"/>
                    </a:cubicBezTo>
                    <a:cubicBezTo>
                      <a:pt x="1021" y="2335"/>
                      <a:pt x="1020" y="2326"/>
                      <a:pt x="1025" y="2317"/>
                    </a:cubicBezTo>
                    <a:cubicBezTo>
                      <a:pt x="1011" y="2318"/>
                      <a:pt x="1002" y="2344"/>
                      <a:pt x="1023" y="2354"/>
                    </a:cubicBezTo>
                    <a:cubicBezTo>
                      <a:pt x="1023" y="2368"/>
                      <a:pt x="1046" y="2371"/>
                      <a:pt x="1062" y="2368"/>
                    </a:cubicBezTo>
                    <a:cubicBezTo>
                      <a:pt x="1043" y="2373"/>
                      <a:pt x="1015" y="2367"/>
                      <a:pt x="1002" y="2363"/>
                    </a:cubicBezTo>
                    <a:cubicBezTo>
                      <a:pt x="1002" y="2364"/>
                      <a:pt x="1001" y="2365"/>
                      <a:pt x="1001" y="2366"/>
                    </a:cubicBezTo>
                    <a:cubicBezTo>
                      <a:pt x="1006" y="2367"/>
                      <a:pt x="1013" y="2369"/>
                      <a:pt x="1021" y="2371"/>
                    </a:cubicBezTo>
                    <a:cubicBezTo>
                      <a:pt x="1010" y="2373"/>
                      <a:pt x="1001" y="2381"/>
                      <a:pt x="998" y="2392"/>
                    </a:cubicBezTo>
                    <a:cubicBezTo>
                      <a:pt x="992" y="2411"/>
                      <a:pt x="1003" y="2434"/>
                      <a:pt x="992" y="2456"/>
                    </a:cubicBezTo>
                    <a:cubicBezTo>
                      <a:pt x="1009" y="2441"/>
                      <a:pt x="1008" y="2416"/>
                      <a:pt x="1011" y="2403"/>
                    </a:cubicBezTo>
                    <a:cubicBezTo>
                      <a:pt x="1018" y="2376"/>
                      <a:pt x="1031" y="2375"/>
                      <a:pt x="1052" y="2373"/>
                    </a:cubicBezTo>
                    <a:cubicBezTo>
                      <a:pt x="1048" y="2374"/>
                      <a:pt x="1045" y="2376"/>
                      <a:pt x="1042" y="2377"/>
                    </a:cubicBezTo>
                    <a:cubicBezTo>
                      <a:pt x="1024" y="2389"/>
                      <a:pt x="1014" y="2410"/>
                      <a:pt x="1016" y="2430"/>
                    </a:cubicBezTo>
                    <a:cubicBezTo>
                      <a:pt x="1019" y="2447"/>
                      <a:pt x="1029" y="2460"/>
                      <a:pt x="1045" y="2466"/>
                    </a:cubicBezTo>
                    <a:cubicBezTo>
                      <a:pt x="1066" y="2473"/>
                      <a:pt x="1087" y="2467"/>
                      <a:pt x="1101" y="2450"/>
                    </a:cubicBezTo>
                    <a:cubicBezTo>
                      <a:pt x="1106" y="2442"/>
                      <a:pt x="1109" y="2433"/>
                      <a:pt x="1108" y="2424"/>
                    </a:cubicBezTo>
                    <a:cubicBezTo>
                      <a:pt x="1107" y="2407"/>
                      <a:pt x="1095" y="2398"/>
                      <a:pt x="1080" y="2396"/>
                    </a:cubicBezTo>
                    <a:cubicBezTo>
                      <a:pt x="1093" y="2406"/>
                      <a:pt x="1086" y="2417"/>
                      <a:pt x="1086" y="2424"/>
                    </a:cubicBezTo>
                    <a:cubicBezTo>
                      <a:pt x="1088" y="2439"/>
                      <a:pt x="1107" y="2433"/>
                      <a:pt x="1106" y="2418"/>
                    </a:cubicBezTo>
                    <a:cubicBezTo>
                      <a:pt x="1106" y="2416"/>
                      <a:pt x="1105" y="2415"/>
                      <a:pt x="1105" y="2413"/>
                    </a:cubicBezTo>
                    <a:cubicBezTo>
                      <a:pt x="1110" y="2425"/>
                      <a:pt x="1108" y="2438"/>
                      <a:pt x="1100" y="2449"/>
                    </a:cubicBezTo>
                    <a:cubicBezTo>
                      <a:pt x="1086" y="2464"/>
                      <a:pt x="1066" y="2470"/>
                      <a:pt x="1046" y="2463"/>
                    </a:cubicBezTo>
                    <a:cubicBezTo>
                      <a:pt x="1032" y="2458"/>
                      <a:pt x="1022" y="2445"/>
                      <a:pt x="1020" y="2430"/>
                    </a:cubicBezTo>
                    <a:cubicBezTo>
                      <a:pt x="1018" y="2412"/>
                      <a:pt x="1028" y="2393"/>
                      <a:pt x="1044" y="2383"/>
                    </a:cubicBezTo>
                    <a:cubicBezTo>
                      <a:pt x="1051" y="2379"/>
                      <a:pt x="1057" y="2376"/>
                      <a:pt x="1064" y="2374"/>
                    </a:cubicBezTo>
                    <a:cubicBezTo>
                      <a:pt x="1060" y="2376"/>
                      <a:pt x="1056" y="2378"/>
                      <a:pt x="1052" y="2381"/>
                    </a:cubicBezTo>
                    <a:cubicBezTo>
                      <a:pt x="1043" y="2389"/>
                      <a:pt x="1038" y="2404"/>
                      <a:pt x="1047" y="2415"/>
                    </a:cubicBezTo>
                    <a:cubicBezTo>
                      <a:pt x="1051" y="2419"/>
                      <a:pt x="1057" y="2421"/>
                      <a:pt x="1063" y="2419"/>
                    </a:cubicBezTo>
                    <a:cubicBezTo>
                      <a:pt x="1067" y="2418"/>
                      <a:pt x="1070" y="2415"/>
                      <a:pt x="1072" y="2411"/>
                    </a:cubicBezTo>
                    <a:cubicBezTo>
                      <a:pt x="1074" y="2407"/>
                      <a:pt x="1073" y="2402"/>
                      <a:pt x="1071" y="2398"/>
                    </a:cubicBezTo>
                    <a:cubicBezTo>
                      <a:pt x="1068" y="2393"/>
                      <a:pt x="1061" y="2391"/>
                      <a:pt x="1055" y="2394"/>
                    </a:cubicBezTo>
                    <a:cubicBezTo>
                      <a:pt x="1052" y="2396"/>
                      <a:pt x="1051" y="2399"/>
                      <a:pt x="1052" y="2403"/>
                    </a:cubicBezTo>
                    <a:cubicBezTo>
                      <a:pt x="1052" y="2405"/>
                      <a:pt x="1054" y="2407"/>
                      <a:pt x="1057" y="2406"/>
                    </a:cubicBezTo>
                    <a:cubicBezTo>
                      <a:pt x="1055" y="2405"/>
                      <a:pt x="1054" y="2404"/>
                      <a:pt x="1054" y="2402"/>
                    </a:cubicBezTo>
                    <a:cubicBezTo>
                      <a:pt x="1054" y="2399"/>
                      <a:pt x="1058" y="2397"/>
                      <a:pt x="1061" y="2398"/>
                    </a:cubicBezTo>
                    <a:cubicBezTo>
                      <a:pt x="1063" y="2399"/>
                      <a:pt x="1064" y="2401"/>
                      <a:pt x="1065" y="2403"/>
                    </a:cubicBezTo>
                    <a:cubicBezTo>
                      <a:pt x="1065" y="2407"/>
                      <a:pt x="1064" y="2410"/>
                      <a:pt x="1061" y="2411"/>
                    </a:cubicBezTo>
                    <a:cubicBezTo>
                      <a:pt x="1057" y="2413"/>
                      <a:pt x="1053" y="2412"/>
                      <a:pt x="1051" y="2409"/>
                    </a:cubicBezTo>
                    <a:cubicBezTo>
                      <a:pt x="1044" y="2400"/>
                      <a:pt x="1050" y="2386"/>
                      <a:pt x="1057" y="2380"/>
                    </a:cubicBezTo>
                    <a:cubicBezTo>
                      <a:pt x="1066" y="2372"/>
                      <a:pt x="1079" y="2370"/>
                      <a:pt x="1090" y="2366"/>
                    </a:cubicBezTo>
                    <a:cubicBezTo>
                      <a:pt x="1101" y="2361"/>
                      <a:pt x="1113" y="2354"/>
                      <a:pt x="1123" y="2340"/>
                    </a:cubicBezTo>
                    <a:cubicBezTo>
                      <a:pt x="1121" y="2343"/>
                      <a:pt x="1120" y="2346"/>
                      <a:pt x="1119" y="2350"/>
                    </a:cubicBezTo>
                    <a:cubicBezTo>
                      <a:pt x="1112" y="2371"/>
                      <a:pt x="1116" y="2391"/>
                      <a:pt x="1133" y="2406"/>
                    </a:cubicBezTo>
                    <a:cubicBezTo>
                      <a:pt x="1150" y="2419"/>
                      <a:pt x="1171" y="2423"/>
                      <a:pt x="1190" y="2413"/>
                    </a:cubicBezTo>
                    <a:cubicBezTo>
                      <a:pt x="1208" y="2405"/>
                      <a:pt x="1221" y="2387"/>
                      <a:pt x="1220" y="2367"/>
                    </a:cubicBezTo>
                    <a:cubicBezTo>
                      <a:pt x="1219" y="2349"/>
                      <a:pt x="1209" y="2334"/>
                      <a:pt x="1194" y="2330"/>
                    </a:cubicBezTo>
                    <a:cubicBezTo>
                      <a:pt x="1184" y="2327"/>
                      <a:pt x="1174" y="2328"/>
                      <a:pt x="1166" y="2333"/>
                    </a:cubicBezTo>
                    <a:cubicBezTo>
                      <a:pt x="1161" y="2336"/>
                      <a:pt x="1157" y="2341"/>
                      <a:pt x="1155" y="2346"/>
                    </a:cubicBezTo>
                    <a:cubicBezTo>
                      <a:pt x="1151" y="2356"/>
                      <a:pt x="1154" y="2366"/>
                      <a:pt x="1162" y="2371"/>
                    </a:cubicBezTo>
                    <a:cubicBezTo>
                      <a:pt x="1171" y="2377"/>
                      <a:pt x="1184" y="2375"/>
                      <a:pt x="1190" y="2366"/>
                    </a:cubicBezTo>
                    <a:cubicBezTo>
                      <a:pt x="1196" y="2357"/>
                      <a:pt x="1194" y="2344"/>
                      <a:pt x="1184" y="2338"/>
                    </a:cubicBezTo>
                    <a:cubicBezTo>
                      <a:pt x="1177" y="2332"/>
                      <a:pt x="1166" y="2334"/>
                      <a:pt x="1159" y="2340"/>
                    </a:cubicBezTo>
                    <a:cubicBezTo>
                      <a:pt x="1168" y="2330"/>
                      <a:pt x="1181" y="2327"/>
                      <a:pt x="1194" y="2331"/>
                    </a:cubicBezTo>
                    <a:cubicBezTo>
                      <a:pt x="1208" y="2336"/>
                      <a:pt x="1217" y="2350"/>
                      <a:pt x="1218" y="2367"/>
                    </a:cubicBezTo>
                    <a:cubicBezTo>
                      <a:pt x="1218" y="2386"/>
                      <a:pt x="1206" y="2402"/>
                      <a:pt x="1189" y="2410"/>
                    </a:cubicBezTo>
                    <a:cubicBezTo>
                      <a:pt x="1171" y="2419"/>
                      <a:pt x="1151" y="2415"/>
                      <a:pt x="1136" y="2403"/>
                    </a:cubicBezTo>
                    <a:cubicBezTo>
                      <a:pt x="1121" y="2389"/>
                      <a:pt x="1117" y="2371"/>
                      <a:pt x="1124" y="2352"/>
                    </a:cubicBezTo>
                    <a:cubicBezTo>
                      <a:pt x="1128" y="2339"/>
                      <a:pt x="1137" y="2328"/>
                      <a:pt x="1141" y="2312"/>
                    </a:cubicBezTo>
                    <a:cubicBezTo>
                      <a:pt x="1146" y="2291"/>
                      <a:pt x="1140" y="2271"/>
                      <a:pt x="1124" y="2253"/>
                    </a:cubicBezTo>
                    <a:cubicBezTo>
                      <a:pt x="1102" y="2229"/>
                      <a:pt x="1070" y="2222"/>
                      <a:pt x="1040" y="2233"/>
                    </a:cubicBezTo>
                    <a:cubicBezTo>
                      <a:pt x="1026" y="2238"/>
                      <a:pt x="1015" y="2244"/>
                      <a:pt x="1007" y="2255"/>
                    </a:cubicBezTo>
                    <a:cubicBezTo>
                      <a:pt x="1014" y="2244"/>
                      <a:pt x="1024" y="2235"/>
                      <a:pt x="1035" y="2228"/>
                    </a:cubicBezTo>
                    <a:cubicBezTo>
                      <a:pt x="1051" y="2219"/>
                      <a:pt x="1072" y="2215"/>
                      <a:pt x="1090" y="2216"/>
                    </a:cubicBezTo>
                    <a:cubicBezTo>
                      <a:pt x="1098" y="2216"/>
                      <a:pt x="1104" y="2215"/>
                      <a:pt x="1111" y="2213"/>
                    </a:cubicBezTo>
                    <a:cubicBezTo>
                      <a:pt x="1113" y="2213"/>
                      <a:pt x="1115" y="2212"/>
                      <a:pt x="1117" y="2212"/>
                    </a:cubicBezTo>
                    <a:cubicBezTo>
                      <a:pt x="1120" y="2210"/>
                      <a:pt x="1123" y="2209"/>
                      <a:pt x="1126" y="2207"/>
                    </a:cubicBezTo>
                    <a:cubicBezTo>
                      <a:pt x="1127" y="2207"/>
                      <a:pt x="1136" y="2201"/>
                      <a:pt x="1135" y="2199"/>
                    </a:cubicBezTo>
                    <a:cubicBezTo>
                      <a:pt x="1134" y="2199"/>
                      <a:pt x="1129" y="2202"/>
                      <a:pt x="1128" y="2203"/>
                    </a:cubicBezTo>
                    <a:cubicBezTo>
                      <a:pt x="1124" y="2205"/>
                      <a:pt x="1120" y="2206"/>
                      <a:pt x="1116" y="2208"/>
                    </a:cubicBezTo>
                    <a:cubicBezTo>
                      <a:pt x="1114" y="2209"/>
                      <a:pt x="1112" y="2209"/>
                      <a:pt x="1110" y="2210"/>
                    </a:cubicBezTo>
                    <a:cubicBezTo>
                      <a:pt x="1103" y="2212"/>
                      <a:pt x="1098" y="2213"/>
                      <a:pt x="1090" y="2213"/>
                    </a:cubicBezTo>
                    <a:cubicBezTo>
                      <a:pt x="1090" y="2213"/>
                      <a:pt x="1089" y="2213"/>
                      <a:pt x="1088" y="2213"/>
                    </a:cubicBezTo>
                    <a:cubicBezTo>
                      <a:pt x="1090" y="2212"/>
                      <a:pt x="1092" y="2212"/>
                      <a:pt x="1094" y="2211"/>
                    </a:cubicBezTo>
                    <a:cubicBezTo>
                      <a:pt x="1100" y="2209"/>
                      <a:pt x="1105" y="2207"/>
                      <a:pt x="1110" y="2202"/>
                    </a:cubicBezTo>
                    <a:cubicBezTo>
                      <a:pt x="1123" y="2191"/>
                      <a:pt x="1120" y="2175"/>
                      <a:pt x="1111" y="2164"/>
                    </a:cubicBezTo>
                    <a:cubicBezTo>
                      <a:pt x="1103" y="2154"/>
                      <a:pt x="1091" y="2147"/>
                      <a:pt x="1078" y="2149"/>
                    </a:cubicBezTo>
                    <a:cubicBezTo>
                      <a:pt x="1067" y="2151"/>
                      <a:pt x="1060" y="2158"/>
                      <a:pt x="1059" y="2169"/>
                    </a:cubicBezTo>
                    <a:cubicBezTo>
                      <a:pt x="1058" y="2177"/>
                      <a:pt x="1061" y="2187"/>
                      <a:pt x="1069" y="2190"/>
                    </a:cubicBezTo>
                    <a:cubicBezTo>
                      <a:pt x="1073" y="2192"/>
                      <a:pt x="1078" y="2192"/>
                      <a:pt x="1082" y="2189"/>
                    </a:cubicBezTo>
                    <a:cubicBezTo>
                      <a:pt x="1085" y="2187"/>
                      <a:pt x="1087" y="2185"/>
                      <a:pt x="1087" y="2182"/>
                    </a:cubicBezTo>
                    <a:cubicBezTo>
                      <a:pt x="1087" y="2178"/>
                      <a:pt x="1086" y="2175"/>
                      <a:pt x="1084" y="2173"/>
                    </a:cubicBezTo>
                    <a:cubicBezTo>
                      <a:pt x="1081" y="2170"/>
                      <a:pt x="1077" y="2169"/>
                      <a:pt x="1073" y="2171"/>
                    </a:cubicBezTo>
                    <a:cubicBezTo>
                      <a:pt x="1070" y="2172"/>
                      <a:pt x="1068" y="2176"/>
                      <a:pt x="1068" y="2180"/>
                    </a:cubicBezTo>
                    <a:cubicBezTo>
                      <a:pt x="1069" y="2185"/>
                      <a:pt x="1074" y="2187"/>
                      <a:pt x="1078" y="2187"/>
                    </a:cubicBezTo>
                    <a:cubicBezTo>
                      <a:pt x="1083" y="2186"/>
                      <a:pt x="1086" y="2181"/>
                      <a:pt x="1085" y="2177"/>
                    </a:cubicBezTo>
                    <a:cubicBezTo>
                      <a:pt x="1085" y="2175"/>
                      <a:pt x="1084" y="2174"/>
                      <a:pt x="1083" y="2172"/>
                    </a:cubicBezTo>
                    <a:cubicBezTo>
                      <a:pt x="1083" y="2173"/>
                      <a:pt x="1083" y="2173"/>
                      <a:pt x="1083" y="2173"/>
                    </a:cubicBezTo>
                    <a:cubicBezTo>
                      <a:pt x="1086" y="2175"/>
                      <a:pt x="1087" y="2178"/>
                      <a:pt x="1086" y="2182"/>
                    </a:cubicBezTo>
                    <a:cubicBezTo>
                      <a:pt x="1086" y="2185"/>
                      <a:pt x="1085" y="2187"/>
                      <a:pt x="1082" y="2189"/>
                    </a:cubicBezTo>
                    <a:cubicBezTo>
                      <a:pt x="1078" y="2191"/>
                      <a:pt x="1074" y="2191"/>
                      <a:pt x="1069" y="2190"/>
                    </a:cubicBezTo>
                    <a:cubicBezTo>
                      <a:pt x="1062" y="2186"/>
                      <a:pt x="1059" y="2176"/>
                      <a:pt x="1060" y="2169"/>
                    </a:cubicBezTo>
                    <a:cubicBezTo>
                      <a:pt x="1062" y="2159"/>
                      <a:pt x="1068" y="2152"/>
                      <a:pt x="1078" y="2151"/>
                    </a:cubicBezTo>
                    <a:cubicBezTo>
                      <a:pt x="1091" y="2149"/>
                      <a:pt x="1103" y="2157"/>
                      <a:pt x="1110" y="2166"/>
                    </a:cubicBezTo>
                    <a:cubicBezTo>
                      <a:pt x="1117" y="2177"/>
                      <a:pt x="1119" y="2190"/>
                      <a:pt x="1108" y="2200"/>
                    </a:cubicBezTo>
                    <a:cubicBezTo>
                      <a:pt x="1103" y="2204"/>
                      <a:pt x="1099" y="2206"/>
                      <a:pt x="1093" y="2207"/>
                    </a:cubicBezTo>
                    <a:cubicBezTo>
                      <a:pt x="1090" y="2209"/>
                      <a:pt x="1086" y="2209"/>
                      <a:pt x="1083" y="2210"/>
                    </a:cubicBezTo>
                    <a:cubicBezTo>
                      <a:pt x="1074" y="2211"/>
                      <a:pt x="1064" y="2213"/>
                      <a:pt x="1054" y="2216"/>
                    </a:cubicBezTo>
                    <a:cubicBezTo>
                      <a:pt x="1048" y="2217"/>
                      <a:pt x="1042" y="2220"/>
                      <a:pt x="1037" y="2223"/>
                    </a:cubicBezTo>
                    <a:cubicBezTo>
                      <a:pt x="1038" y="2220"/>
                      <a:pt x="1040" y="2217"/>
                      <a:pt x="1041" y="2214"/>
                    </a:cubicBezTo>
                    <a:cubicBezTo>
                      <a:pt x="1044" y="2206"/>
                      <a:pt x="1045" y="2197"/>
                      <a:pt x="1043" y="2190"/>
                    </a:cubicBezTo>
                    <a:close/>
                    <a:moveTo>
                      <a:pt x="1170" y="2173"/>
                    </a:moveTo>
                    <a:cubicBezTo>
                      <a:pt x="1168" y="2177"/>
                      <a:pt x="1165" y="2179"/>
                      <a:pt x="1161" y="2178"/>
                    </a:cubicBezTo>
                    <a:cubicBezTo>
                      <a:pt x="1155" y="2176"/>
                      <a:pt x="1156" y="2168"/>
                      <a:pt x="1161" y="2166"/>
                    </a:cubicBezTo>
                    <a:cubicBezTo>
                      <a:pt x="1165" y="2164"/>
                      <a:pt x="1168" y="2166"/>
                      <a:pt x="1173" y="2162"/>
                    </a:cubicBezTo>
                    <a:cubicBezTo>
                      <a:pt x="1169" y="2167"/>
                      <a:pt x="1171" y="2169"/>
                      <a:pt x="1170" y="2173"/>
                    </a:cubicBezTo>
                    <a:close/>
                    <a:moveTo>
                      <a:pt x="1097" y="2217"/>
                    </a:moveTo>
                    <a:cubicBezTo>
                      <a:pt x="1110" y="2217"/>
                      <a:pt x="1122" y="2228"/>
                      <a:pt x="1125" y="2238"/>
                    </a:cubicBezTo>
                    <a:cubicBezTo>
                      <a:pt x="1127" y="2246"/>
                      <a:pt x="1129" y="2253"/>
                      <a:pt x="1135" y="2258"/>
                    </a:cubicBezTo>
                    <a:cubicBezTo>
                      <a:pt x="1140" y="2262"/>
                      <a:pt x="1149" y="2264"/>
                      <a:pt x="1152" y="2259"/>
                    </a:cubicBezTo>
                    <a:cubicBezTo>
                      <a:pt x="1148" y="2261"/>
                      <a:pt x="1143" y="2256"/>
                      <a:pt x="1140" y="2251"/>
                    </a:cubicBezTo>
                    <a:cubicBezTo>
                      <a:pt x="1138" y="2248"/>
                      <a:pt x="1135" y="2244"/>
                      <a:pt x="1131" y="2242"/>
                    </a:cubicBezTo>
                    <a:cubicBezTo>
                      <a:pt x="1134" y="2232"/>
                      <a:pt x="1128" y="2225"/>
                      <a:pt x="1122" y="2222"/>
                    </a:cubicBezTo>
                    <a:cubicBezTo>
                      <a:pt x="1115" y="2218"/>
                      <a:pt x="1105" y="2215"/>
                      <a:pt x="1097" y="2217"/>
                    </a:cubicBezTo>
                    <a:close/>
                    <a:moveTo>
                      <a:pt x="1138" y="2109"/>
                    </a:moveTo>
                    <a:cubicBezTo>
                      <a:pt x="1135" y="2089"/>
                      <a:pt x="1152" y="2079"/>
                      <a:pt x="1158" y="2073"/>
                    </a:cubicBezTo>
                    <a:cubicBezTo>
                      <a:pt x="1166" y="2063"/>
                      <a:pt x="1157" y="2056"/>
                      <a:pt x="1147" y="2064"/>
                    </a:cubicBezTo>
                    <a:cubicBezTo>
                      <a:pt x="1138" y="2071"/>
                      <a:pt x="1131" y="2091"/>
                      <a:pt x="1138" y="2109"/>
                    </a:cubicBezTo>
                    <a:close/>
                    <a:moveTo>
                      <a:pt x="1152" y="2195"/>
                    </a:moveTo>
                    <a:cubicBezTo>
                      <a:pt x="1146" y="2193"/>
                      <a:pt x="1142" y="2186"/>
                      <a:pt x="1142" y="2182"/>
                    </a:cubicBezTo>
                    <a:cubicBezTo>
                      <a:pt x="1136" y="2181"/>
                      <a:pt x="1129" y="2193"/>
                      <a:pt x="1137" y="2199"/>
                    </a:cubicBezTo>
                    <a:cubicBezTo>
                      <a:pt x="1142" y="2203"/>
                      <a:pt x="1150" y="2201"/>
                      <a:pt x="1152" y="2195"/>
                    </a:cubicBezTo>
                    <a:close/>
                    <a:moveTo>
                      <a:pt x="1108" y="2215"/>
                    </a:moveTo>
                    <a:cubicBezTo>
                      <a:pt x="1133" y="2217"/>
                      <a:pt x="1145" y="2240"/>
                      <a:pt x="1151" y="2245"/>
                    </a:cubicBezTo>
                    <a:cubicBezTo>
                      <a:pt x="1162" y="2256"/>
                      <a:pt x="1174" y="2243"/>
                      <a:pt x="1162" y="2230"/>
                    </a:cubicBezTo>
                    <a:cubicBezTo>
                      <a:pt x="1154" y="2222"/>
                      <a:pt x="1135" y="2211"/>
                      <a:pt x="1108" y="2215"/>
                    </a:cubicBezTo>
                    <a:close/>
                    <a:moveTo>
                      <a:pt x="1101" y="2146"/>
                    </a:moveTo>
                    <a:cubicBezTo>
                      <a:pt x="1090" y="2147"/>
                      <a:pt x="1079" y="2146"/>
                      <a:pt x="1070" y="2140"/>
                    </a:cubicBezTo>
                    <a:cubicBezTo>
                      <a:pt x="1062" y="2134"/>
                      <a:pt x="1057" y="2124"/>
                      <a:pt x="1058" y="2114"/>
                    </a:cubicBezTo>
                    <a:cubicBezTo>
                      <a:pt x="1059" y="2108"/>
                      <a:pt x="1063" y="2103"/>
                      <a:pt x="1067" y="2099"/>
                    </a:cubicBezTo>
                    <a:cubicBezTo>
                      <a:pt x="1072" y="2094"/>
                      <a:pt x="1076" y="2092"/>
                      <a:pt x="1083" y="2090"/>
                    </a:cubicBezTo>
                    <a:cubicBezTo>
                      <a:pt x="1089" y="2088"/>
                      <a:pt x="1094" y="2088"/>
                      <a:pt x="1101" y="2089"/>
                    </a:cubicBezTo>
                    <a:cubicBezTo>
                      <a:pt x="1104" y="2090"/>
                      <a:pt x="1106" y="2090"/>
                      <a:pt x="1109" y="2091"/>
                    </a:cubicBezTo>
                    <a:cubicBezTo>
                      <a:pt x="1116" y="2094"/>
                      <a:pt x="1121" y="2097"/>
                      <a:pt x="1128" y="2102"/>
                    </a:cubicBezTo>
                    <a:cubicBezTo>
                      <a:pt x="1136" y="2109"/>
                      <a:pt x="1141" y="2116"/>
                      <a:pt x="1144" y="2127"/>
                    </a:cubicBezTo>
                    <a:cubicBezTo>
                      <a:pt x="1144" y="2128"/>
                      <a:pt x="1145" y="2128"/>
                      <a:pt x="1145" y="2129"/>
                    </a:cubicBezTo>
                    <a:cubicBezTo>
                      <a:pt x="1147" y="2122"/>
                      <a:pt x="1152" y="2115"/>
                      <a:pt x="1157" y="2110"/>
                    </a:cubicBezTo>
                    <a:cubicBezTo>
                      <a:pt x="1164" y="2103"/>
                      <a:pt x="1173" y="2099"/>
                      <a:pt x="1183" y="2100"/>
                    </a:cubicBezTo>
                    <a:cubicBezTo>
                      <a:pt x="1186" y="2100"/>
                      <a:pt x="1190" y="2102"/>
                      <a:pt x="1194" y="2105"/>
                    </a:cubicBezTo>
                    <a:cubicBezTo>
                      <a:pt x="1190" y="2102"/>
                      <a:pt x="1186" y="2102"/>
                      <a:pt x="1182" y="2102"/>
                    </a:cubicBezTo>
                    <a:cubicBezTo>
                      <a:pt x="1173" y="2101"/>
                      <a:pt x="1165" y="2105"/>
                      <a:pt x="1159" y="2111"/>
                    </a:cubicBezTo>
                    <a:cubicBezTo>
                      <a:pt x="1154" y="2116"/>
                      <a:pt x="1151" y="2121"/>
                      <a:pt x="1149" y="2126"/>
                    </a:cubicBezTo>
                    <a:cubicBezTo>
                      <a:pt x="1146" y="2137"/>
                      <a:pt x="1146" y="2146"/>
                      <a:pt x="1144" y="2156"/>
                    </a:cubicBezTo>
                    <a:cubicBezTo>
                      <a:pt x="1144" y="2157"/>
                      <a:pt x="1144" y="2157"/>
                      <a:pt x="1144" y="2157"/>
                    </a:cubicBezTo>
                    <a:cubicBezTo>
                      <a:pt x="1142" y="2163"/>
                      <a:pt x="1140" y="2168"/>
                      <a:pt x="1137" y="2173"/>
                    </a:cubicBezTo>
                    <a:cubicBezTo>
                      <a:pt x="1136" y="2175"/>
                      <a:pt x="1128" y="2187"/>
                      <a:pt x="1126" y="2187"/>
                    </a:cubicBezTo>
                    <a:cubicBezTo>
                      <a:pt x="1126" y="2185"/>
                      <a:pt x="1131" y="2178"/>
                      <a:pt x="1131" y="2176"/>
                    </a:cubicBezTo>
                    <a:cubicBezTo>
                      <a:pt x="1135" y="2170"/>
                      <a:pt x="1138" y="2163"/>
                      <a:pt x="1140" y="2156"/>
                    </a:cubicBezTo>
                    <a:cubicBezTo>
                      <a:pt x="1140" y="2155"/>
                      <a:pt x="1140" y="2155"/>
                      <a:pt x="1140" y="2155"/>
                    </a:cubicBezTo>
                    <a:cubicBezTo>
                      <a:pt x="1143" y="2146"/>
                      <a:pt x="1144" y="2138"/>
                      <a:pt x="1141" y="2128"/>
                    </a:cubicBezTo>
                    <a:cubicBezTo>
                      <a:pt x="1138" y="2116"/>
                      <a:pt x="1130" y="2105"/>
                      <a:pt x="1119" y="2101"/>
                    </a:cubicBezTo>
                    <a:cubicBezTo>
                      <a:pt x="1113" y="2098"/>
                      <a:pt x="1102" y="2099"/>
                      <a:pt x="1099" y="2107"/>
                    </a:cubicBezTo>
                    <a:cubicBezTo>
                      <a:pt x="1098" y="2109"/>
                      <a:pt x="1099" y="2112"/>
                      <a:pt x="1101" y="2113"/>
                    </a:cubicBezTo>
                    <a:cubicBezTo>
                      <a:pt x="1103" y="2115"/>
                      <a:pt x="1105" y="2115"/>
                      <a:pt x="1107" y="2113"/>
                    </a:cubicBezTo>
                    <a:cubicBezTo>
                      <a:pt x="1109" y="2112"/>
                      <a:pt x="1109" y="2111"/>
                      <a:pt x="1109" y="2109"/>
                    </a:cubicBezTo>
                    <a:cubicBezTo>
                      <a:pt x="1109" y="2107"/>
                      <a:pt x="1107" y="2105"/>
                      <a:pt x="1105" y="2107"/>
                    </a:cubicBezTo>
                    <a:cubicBezTo>
                      <a:pt x="1104" y="2107"/>
                      <a:pt x="1103" y="2108"/>
                      <a:pt x="1103" y="2109"/>
                    </a:cubicBezTo>
                    <a:cubicBezTo>
                      <a:pt x="1102" y="2108"/>
                      <a:pt x="1102" y="2106"/>
                      <a:pt x="1103" y="2105"/>
                    </a:cubicBezTo>
                    <a:cubicBezTo>
                      <a:pt x="1105" y="2103"/>
                      <a:pt x="1108" y="2103"/>
                      <a:pt x="1110" y="2104"/>
                    </a:cubicBezTo>
                    <a:cubicBezTo>
                      <a:pt x="1114" y="2107"/>
                      <a:pt x="1115" y="2112"/>
                      <a:pt x="1112" y="2115"/>
                    </a:cubicBezTo>
                    <a:cubicBezTo>
                      <a:pt x="1111" y="2118"/>
                      <a:pt x="1108" y="2120"/>
                      <a:pt x="1105" y="2120"/>
                    </a:cubicBezTo>
                    <a:cubicBezTo>
                      <a:pt x="1102" y="2121"/>
                      <a:pt x="1099" y="2120"/>
                      <a:pt x="1097" y="2117"/>
                    </a:cubicBezTo>
                    <a:cubicBezTo>
                      <a:pt x="1094" y="2115"/>
                      <a:pt x="1093" y="2110"/>
                      <a:pt x="1094" y="2106"/>
                    </a:cubicBezTo>
                    <a:cubicBezTo>
                      <a:pt x="1098" y="2098"/>
                      <a:pt x="1109" y="2095"/>
                      <a:pt x="1117" y="2098"/>
                    </a:cubicBezTo>
                    <a:cubicBezTo>
                      <a:pt x="1120" y="2099"/>
                      <a:pt x="1122" y="2101"/>
                      <a:pt x="1124" y="2103"/>
                    </a:cubicBezTo>
                    <a:cubicBezTo>
                      <a:pt x="1117" y="2097"/>
                      <a:pt x="1110" y="2093"/>
                      <a:pt x="1100" y="2091"/>
                    </a:cubicBezTo>
                    <a:cubicBezTo>
                      <a:pt x="1094" y="2090"/>
                      <a:pt x="1089" y="2090"/>
                      <a:pt x="1083" y="2091"/>
                    </a:cubicBezTo>
                    <a:cubicBezTo>
                      <a:pt x="1077" y="2093"/>
                      <a:pt x="1072" y="2095"/>
                      <a:pt x="1067" y="2100"/>
                    </a:cubicBezTo>
                    <a:cubicBezTo>
                      <a:pt x="1065" y="2102"/>
                      <a:pt x="1063" y="2104"/>
                      <a:pt x="1062" y="2107"/>
                    </a:cubicBezTo>
                    <a:cubicBezTo>
                      <a:pt x="1062" y="2107"/>
                      <a:pt x="1062" y="2107"/>
                      <a:pt x="1062" y="2107"/>
                    </a:cubicBezTo>
                    <a:cubicBezTo>
                      <a:pt x="1067" y="2100"/>
                      <a:pt x="1078" y="2099"/>
                      <a:pt x="1083" y="2111"/>
                    </a:cubicBezTo>
                    <a:cubicBezTo>
                      <a:pt x="1086" y="2120"/>
                      <a:pt x="1080" y="2137"/>
                      <a:pt x="1101" y="2146"/>
                    </a:cubicBezTo>
                    <a:close/>
                    <a:moveTo>
                      <a:pt x="1182" y="2102"/>
                    </a:moveTo>
                    <a:cubicBezTo>
                      <a:pt x="1180" y="2114"/>
                      <a:pt x="1196" y="2115"/>
                      <a:pt x="1201" y="2116"/>
                    </a:cubicBezTo>
                    <a:cubicBezTo>
                      <a:pt x="1205" y="2117"/>
                      <a:pt x="1207" y="2119"/>
                      <a:pt x="1209" y="2122"/>
                    </a:cubicBezTo>
                    <a:cubicBezTo>
                      <a:pt x="1209" y="2117"/>
                      <a:pt x="1206" y="2106"/>
                      <a:pt x="1203" y="2102"/>
                    </a:cubicBezTo>
                    <a:cubicBezTo>
                      <a:pt x="1198" y="2096"/>
                      <a:pt x="1190" y="2093"/>
                      <a:pt x="1183" y="2099"/>
                    </a:cubicBezTo>
                    <a:cubicBezTo>
                      <a:pt x="1187" y="2099"/>
                      <a:pt x="1193" y="2102"/>
                      <a:pt x="1196" y="2106"/>
                    </a:cubicBezTo>
                    <a:cubicBezTo>
                      <a:pt x="1194" y="2104"/>
                      <a:pt x="1187" y="2102"/>
                      <a:pt x="1182" y="2102"/>
                    </a:cubicBezTo>
                    <a:close/>
                    <a:moveTo>
                      <a:pt x="1122" y="2192"/>
                    </a:moveTo>
                    <a:cubicBezTo>
                      <a:pt x="1126" y="2166"/>
                      <a:pt x="1111" y="2150"/>
                      <a:pt x="1109" y="2139"/>
                    </a:cubicBezTo>
                    <a:cubicBezTo>
                      <a:pt x="1107" y="2125"/>
                      <a:pt x="1122" y="2122"/>
                      <a:pt x="1128" y="2136"/>
                    </a:cubicBezTo>
                    <a:cubicBezTo>
                      <a:pt x="1135" y="2151"/>
                      <a:pt x="1130" y="2174"/>
                      <a:pt x="1122" y="2192"/>
                    </a:cubicBezTo>
                    <a:close/>
                    <a:moveTo>
                      <a:pt x="1134" y="2104"/>
                    </a:moveTo>
                    <a:cubicBezTo>
                      <a:pt x="1124" y="2087"/>
                      <a:pt x="1087" y="2072"/>
                      <a:pt x="1076" y="2091"/>
                    </a:cubicBezTo>
                    <a:cubicBezTo>
                      <a:pt x="1072" y="2089"/>
                      <a:pt x="1072" y="2082"/>
                      <a:pt x="1076" y="2077"/>
                    </a:cubicBezTo>
                    <a:cubicBezTo>
                      <a:pt x="1080" y="2072"/>
                      <a:pt x="1090" y="2070"/>
                      <a:pt x="1097" y="2075"/>
                    </a:cubicBezTo>
                    <a:cubicBezTo>
                      <a:pt x="1100" y="2071"/>
                      <a:pt x="1113" y="2074"/>
                      <a:pt x="1123" y="2085"/>
                    </a:cubicBezTo>
                    <a:cubicBezTo>
                      <a:pt x="1121" y="2077"/>
                      <a:pt x="1120" y="2067"/>
                      <a:pt x="1122" y="2059"/>
                    </a:cubicBezTo>
                    <a:cubicBezTo>
                      <a:pt x="1124" y="2049"/>
                      <a:pt x="1128" y="2039"/>
                      <a:pt x="1135" y="2032"/>
                    </a:cubicBezTo>
                    <a:cubicBezTo>
                      <a:pt x="1143" y="2024"/>
                      <a:pt x="1153" y="2021"/>
                      <a:pt x="1163" y="2024"/>
                    </a:cubicBezTo>
                    <a:cubicBezTo>
                      <a:pt x="1170" y="2026"/>
                      <a:pt x="1177" y="2031"/>
                      <a:pt x="1178" y="2039"/>
                    </a:cubicBezTo>
                    <a:cubicBezTo>
                      <a:pt x="1179" y="2045"/>
                      <a:pt x="1175" y="2051"/>
                      <a:pt x="1170" y="2055"/>
                    </a:cubicBezTo>
                    <a:cubicBezTo>
                      <a:pt x="1165" y="2058"/>
                      <a:pt x="1158" y="2058"/>
                      <a:pt x="1152" y="2057"/>
                    </a:cubicBezTo>
                    <a:cubicBezTo>
                      <a:pt x="1165" y="2053"/>
                      <a:pt x="1161" y="2042"/>
                      <a:pt x="1163" y="2037"/>
                    </a:cubicBezTo>
                    <a:cubicBezTo>
                      <a:pt x="1166" y="2030"/>
                      <a:pt x="1173" y="2031"/>
                      <a:pt x="1176" y="2035"/>
                    </a:cubicBezTo>
                    <a:cubicBezTo>
                      <a:pt x="1176" y="2035"/>
                      <a:pt x="1176" y="2035"/>
                      <a:pt x="1176" y="2035"/>
                    </a:cubicBezTo>
                    <a:cubicBezTo>
                      <a:pt x="1173" y="2030"/>
                      <a:pt x="1169" y="2027"/>
                      <a:pt x="1163" y="2025"/>
                    </a:cubicBezTo>
                    <a:cubicBezTo>
                      <a:pt x="1155" y="2023"/>
                      <a:pt x="1146" y="2024"/>
                      <a:pt x="1139" y="2031"/>
                    </a:cubicBezTo>
                    <a:cubicBezTo>
                      <a:pt x="1140" y="2029"/>
                      <a:pt x="1143" y="2029"/>
                      <a:pt x="1145" y="2028"/>
                    </a:cubicBezTo>
                    <a:cubicBezTo>
                      <a:pt x="1150" y="2028"/>
                      <a:pt x="1155" y="2029"/>
                      <a:pt x="1156" y="2034"/>
                    </a:cubicBezTo>
                    <a:cubicBezTo>
                      <a:pt x="1157" y="2036"/>
                      <a:pt x="1157" y="2039"/>
                      <a:pt x="1155" y="2041"/>
                    </a:cubicBezTo>
                    <a:cubicBezTo>
                      <a:pt x="1154" y="2042"/>
                      <a:pt x="1152" y="2043"/>
                      <a:pt x="1150" y="2042"/>
                    </a:cubicBezTo>
                    <a:cubicBezTo>
                      <a:pt x="1148" y="2042"/>
                      <a:pt x="1146" y="2041"/>
                      <a:pt x="1146" y="2039"/>
                    </a:cubicBezTo>
                    <a:cubicBezTo>
                      <a:pt x="1144" y="2037"/>
                      <a:pt x="1145" y="2034"/>
                      <a:pt x="1147" y="2033"/>
                    </a:cubicBezTo>
                    <a:cubicBezTo>
                      <a:pt x="1149" y="2032"/>
                      <a:pt x="1150" y="2032"/>
                      <a:pt x="1151" y="2033"/>
                    </a:cubicBezTo>
                    <a:cubicBezTo>
                      <a:pt x="1152" y="2034"/>
                      <a:pt x="1152" y="2035"/>
                      <a:pt x="1151" y="2036"/>
                    </a:cubicBezTo>
                    <a:cubicBezTo>
                      <a:pt x="1151" y="2035"/>
                      <a:pt x="1151" y="2034"/>
                      <a:pt x="1150" y="2034"/>
                    </a:cubicBezTo>
                    <a:cubicBezTo>
                      <a:pt x="1149" y="2033"/>
                      <a:pt x="1148" y="2034"/>
                      <a:pt x="1148" y="2036"/>
                    </a:cubicBezTo>
                    <a:cubicBezTo>
                      <a:pt x="1147" y="2036"/>
                      <a:pt x="1148" y="2037"/>
                      <a:pt x="1149" y="2038"/>
                    </a:cubicBezTo>
                    <a:cubicBezTo>
                      <a:pt x="1150" y="2039"/>
                      <a:pt x="1151" y="2039"/>
                      <a:pt x="1152" y="2038"/>
                    </a:cubicBezTo>
                    <a:cubicBezTo>
                      <a:pt x="1154" y="2037"/>
                      <a:pt x="1154" y="2036"/>
                      <a:pt x="1153" y="2034"/>
                    </a:cubicBezTo>
                    <a:cubicBezTo>
                      <a:pt x="1152" y="2030"/>
                      <a:pt x="1146" y="2029"/>
                      <a:pt x="1142" y="2030"/>
                    </a:cubicBezTo>
                    <a:cubicBezTo>
                      <a:pt x="1136" y="2033"/>
                      <a:pt x="1131" y="2040"/>
                      <a:pt x="1128" y="2046"/>
                    </a:cubicBezTo>
                    <a:cubicBezTo>
                      <a:pt x="1120" y="2061"/>
                      <a:pt x="1121" y="2077"/>
                      <a:pt x="1127" y="2090"/>
                    </a:cubicBezTo>
                    <a:cubicBezTo>
                      <a:pt x="1130" y="2094"/>
                      <a:pt x="1133" y="2099"/>
                      <a:pt x="1134" y="2104"/>
                    </a:cubicBezTo>
                    <a:close/>
                    <a:moveTo>
                      <a:pt x="1146" y="2120"/>
                    </a:moveTo>
                    <a:cubicBezTo>
                      <a:pt x="1141" y="2111"/>
                      <a:pt x="1154" y="2100"/>
                      <a:pt x="1163" y="2096"/>
                    </a:cubicBezTo>
                    <a:cubicBezTo>
                      <a:pt x="1174" y="2092"/>
                      <a:pt x="1188" y="2090"/>
                      <a:pt x="1193" y="2078"/>
                    </a:cubicBezTo>
                    <a:cubicBezTo>
                      <a:pt x="1196" y="2072"/>
                      <a:pt x="1196" y="2064"/>
                      <a:pt x="1191" y="2059"/>
                    </a:cubicBezTo>
                    <a:cubicBezTo>
                      <a:pt x="1188" y="2056"/>
                      <a:pt x="1184" y="2054"/>
                      <a:pt x="1180" y="2057"/>
                    </a:cubicBezTo>
                    <a:cubicBezTo>
                      <a:pt x="1183" y="2057"/>
                      <a:pt x="1188" y="2061"/>
                      <a:pt x="1188" y="2066"/>
                    </a:cubicBezTo>
                    <a:cubicBezTo>
                      <a:pt x="1187" y="2070"/>
                      <a:pt x="1183" y="2074"/>
                      <a:pt x="1178" y="2076"/>
                    </a:cubicBezTo>
                    <a:cubicBezTo>
                      <a:pt x="1168" y="2078"/>
                      <a:pt x="1158" y="2079"/>
                      <a:pt x="1150" y="2085"/>
                    </a:cubicBezTo>
                    <a:cubicBezTo>
                      <a:pt x="1140" y="2093"/>
                      <a:pt x="1136" y="2108"/>
                      <a:pt x="1146" y="2120"/>
                    </a:cubicBezTo>
                    <a:close/>
                    <a:moveTo>
                      <a:pt x="1175" y="2158"/>
                    </a:moveTo>
                    <a:cubicBezTo>
                      <a:pt x="1184" y="2152"/>
                      <a:pt x="1191" y="2136"/>
                      <a:pt x="1189" y="2125"/>
                    </a:cubicBezTo>
                    <a:cubicBezTo>
                      <a:pt x="1187" y="2114"/>
                      <a:pt x="1176" y="2113"/>
                      <a:pt x="1176" y="2125"/>
                    </a:cubicBezTo>
                    <a:cubicBezTo>
                      <a:pt x="1176" y="2135"/>
                      <a:pt x="1181" y="2150"/>
                      <a:pt x="1175" y="2158"/>
                    </a:cubicBezTo>
                    <a:close/>
                    <a:moveTo>
                      <a:pt x="1115" y="2354"/>
                    </a:moveTo>
                    <a:cubicBezTo>
                      <a:pt x="1105" y="2384"/>
                      <a:pt x="1129" y="2429"/>
                      <a:pt x="1159" y="2421"/>
                    </a:cubicBezTo>
                    <a:cubicBezTo>
                      <a:pt x="1160" y="2427"/>
                      <a:pt x="1153" y="2434"/>
                      <a:pt x="1143" y="2434"/>
                    </a:cubicBezTo>
                    <a:cubicBezTo>
                      <a:pt x="1134" y="2434"/>
                      <a:pt x="1124" y="2424"/>
                      <a:pt x="1123" y="2411"/>
                    </a:cubicBezTo>
                    <a:cubicBezTo>
                      <a:pt x="1110" y="2413"/>
                      <a:pt x="1097" y="2380"/>
                      <a:pt x="1115" y="2354"/>
                    </a:cubicBezTo>
                    <a:close/>
                    <a:moveTo>
                      <a:pt x="976" y="2353"/>
                    </a:moveTo>
                    <a:cubicBezTo>
                      <a:pt x="976" y="2350"/>
                      <a:pt x="978" y="2348"/>
                      <a:pt x="981" y="2348"/>
                    </a:cubicBezTo>
                    <a:cubicBezTo>
                      <a:pt x="984" y="2347"/>
                      <a:pt x="986" y="2350"/>
                      <a:pt x="986" y="2352"/>
                    </a:cubicBezTo>
                    <a:cubicBezTo>
                      <a:pt x="986" y="2355"/>
                      <a:pt x="984" y="2357"/>
                      <a:pt x="982" y="2358"/>
                    </a:cubicBezTo>
                    <a:cubicBezTo>
                      <a:pt x="979" y="2358"/>
                      <a:pt x="976" y="2356"/>
                      <a:pt x="976" y="2353"/>
                    </a:cubicBezTo>
                    <a:close/>
                    <a:moveTo>
                      <a:pt x="974" y="2343"/>
                    </a:moveTo>
                    <a:cubicBezTo>
                      <a:pt x="973" y="2341"/>
                      <a:pt x="975" y="2339"/>
                      <a:pt x="977" y="2339"/>
                    </a:cubicBezTo>
                    <a:cubicBezTo>
                      <a:pt x="979" y="2339"/>
                      <a:pt x="981" y="2341"/>
                      <a:pt x="981" y="2343"/>
                    </a:cubicBezTo>
                    <a:cubicBezTo>
                      <a:pt x="981" y="2345"/>
                      <a:pt x="980" y="2347"/>
                      <a:pt x="978" y="2347"/>
                    </a:cubicBezTo>
                    <a:cubicBezTo>
                      <a:pt x="975" y="2347"/>
                      <a:pt x="974" y="2346"/>
                      <a:pt x="974" y="2343"/>
                    </a:cubicBezTo>
                    <a:close/>
                    <a:moveTo>
                      <a:pt x="985" y="2362"/>
                    </a:moveTo>
                    <a:cubicBezTo>
                      <a:pt x="985" y="2357"/>
                      <a:pt x="988" y="2354"/>
                      <a:pt x="992" y="2354"/>
                    </a:cubicBezTo>
                    <a:cubicBezTo>
                      <a:pt x="997" y="2353"/>
                      <a:pt x="1000" y="2357"/>
                      <a:pt x="1000" y="2361"/>
                    </a:cubicBezTo>
                    <a:cubicBezTo>
                      <a:pt x="1001" y="2365"/>
                      <a:pt x="997" y="2369"/>
                      <a:pt x="993" y="2369"/>
                    </a:cubicBezTo>
                    <a:cubicBezTo>
                      <a:pt x="989" y="2369"/>
                      <a:pt x="985" y="2366"/>
                      <a:pt x="985" y="2362"/>
                    </a:cubicBezTo>
                    <a:close/>
                    <a:moveTo>
                      <a:pt x="1105" y="2249"/>
                    </a:moveTo>
                    <a:cubicBezTo>
                      <a:pt x="1116" y="2252"/>
                      <a:pt x="1127" y="2263"/>
                      <a:pt x="1132" y="2278"/>
                    </a:cubicBezTo>
                    <a:cubicBezTo>
                      <a:pt x="1135" y="2289"/>
                      <a:pt x="1134" y="2301"/>
                      <a:pt x="1130" y="2311"/>
                    </a:cubicBezTo>
                    <a:cubicBezTo>
                      <a:pt x="1128" y="2316"/>
                      <a:pt x="1124" y="2320"/>
                      <a:pt x="1120" y="2323"/>
                    </a:cubicBezTo>
                    <a:cubicBezTo>
                      <a:pt x="1112" y="2328"/>
                      <a:pt x="1103" y="2328"/>
                      <a:pt x="1098" y="2324"/>
                    </a:cubicBezTo>
                    <a:cubicBezTo>
                      <a:pt x="1092" y="2320"/>
                      <a:pt x="1092" y="2311"/>
                      <a:pt x="1097" y="2308"/>
                    </a:cubicBezTo>
                    <a:cubicBezTo>
                      <a:pt x="1099" y="2318"/>
                      <a:pt x="1111" y="2319"/>
                      <a:pt x="1118" y="2312"/>
                    </a:cubicBezTo>
                    <a:cubicBezTo>
                      <a:pt x="1126" y="2305"/>
                      <a:pt x="1129" y="2289"/>
                      <a:pt x="1126" y="2279"/>
                    </a:cubicBezTo>
                    <a:cubicBezTo>
                      <a:pt x="1122" y="2260"/>
                      <a:pt x="1111" y="2253"/>
                      <a:pt x="1105" y="2249"/>
                    </a:cubicBezTo>
                    <a:close/>
                    <a:moveTo>
                      <a:pt x="1123" y="2329"/>
                    </a:moveTo>
                    <a:cubicBezTo>
                      <a:pt x="1104" y="2358"/>
                      <a:pt x="1065" y="2368"/>
                      <a:pt x="1044" y="2355"/>
                    </a:cubicBezTo>
                    <a:cubicBezTo>
                      <a:pt x="1021" y="2340"/>
                      <a:pt x="1034" y="2321"/>
                      <a:pt x="1054" y="2333"/>
                    </a:cubicBezTo>
                    <a:cubicBezTo>
                      <a:pt x="1065" y="2340"/>
                      <a:pt x="1100" y="2354"/>
                      <a:pt x="1123" y="2329"/>
                    </a:cubicBezTo>
                    <a:close/>
                    <a:moveTo>
                      <a:pt x="1256" y="1959"/>
                    </a:moveTo>
                    <a:cubicBezTo>
                      <a:pt x="1252" y="1984"/>
                      <a:pt x="1266" y="2000"/>
                      <a:pt x="1268" y="2012"/>
                    </a:cubicBezTo>
                    <a:cubicBezTo>
                      <a:pt x="1270" y="2025"/>
                      <a:pt x="1255" y="2028"/>
                      <a:pt x="1250" y="2014"/>
                    </a:cubicBezTo>
                    <a:cubicBezTo>
                      <a:pt x="1243" y="2000"/>
                      <a:pt x="1247" y="1977"/>
                      <a:pt x="1256" y="1959"/>
                    </a:cubicBezTo>
                    <a:close/>
                    <a:moveTo>
                      <a:pt x="1221" y="2038"/>
                    </a:moveTo>
                    <a:cubicBezTo>
                      <a:pt x="1220" y="2035"/>
                      <a:pt x="1220" y="2033"/>
                      <a:pt x="1221" y="2031"/>
                    </a:cubicBezTo>
                    <a:cubicBezTo>
                      <a:pt x="1223" y="2029"/>
                      <a:pt x="1225" y="2027"/>
                      <a:pt x="1229" y="2027"/>
                    </a:cubicBezTo>
                    <a:cubicBezTo>
                      <a:pt x="1233" y="2027"/>
                      <a:pt x="1236" y="2031"/>
                      <a:pt x="1236" y="2034"/>
                    </a:cubicBezTo>
                    <a:cubicBezTo>
                      <a:pt x="1236" y="2040"/>
                      <a:pt x="1232" y="2040"/>
                      <a:pt x="1229" y="2043"/>
                    </a:cubicBezTo>
                    <a:cubicBezTo>
                      <a:pt x="1227" y="2046"/>
                      <a:pt x="1228" y="2052"/>
                      <a:pt x="1231" y="2056"/>
                    </a:cubicBezTo>
                    <a:cubicBezTo>
                      <a:pt x="1235" y="2060"/>
                      <a:pt x="1241" y="2062"/>
                      <a:pt x="1247" y="2060"/>
                    </a:cubicBezTo>
                    <a:cubicBezTo>
                      <a:pt x="1250" y="2058"/>
                      <a:pt x="1253" y="2055"/>
                      <a:pt x="1251" y="2051"/>
                    </a:cubicBezTo>
                    <a:cubicBezTo>
                      <a:pt x="1249" y="2055"/>
                      <a:pt x="1244" y="2055"/>
                      <a:pt x="1242" y="2050"/>
                    </a:cubicBezTo>
                    <a:cubicBezTo>
                      <a:pt x="1241" y="2048"/>
                      <a:pt x="1242" y="2042"/>
                      <a:pt x="1243" y="2036"/>
                    </a:cubicBezTo>
                    <a:cubicBezTo>
                      <a:pt x="1244" y="2030"/>
                      <a:pt x="1243" y="2025"/>
                      <a:pt x="1241" y="2020"/>
                    </a:cubicBezTo>
                    <a:cubicBezTo>
                      <a:pt x="1236" y="2012"/>
                      <a:pt x="1223" y="2010"/>
                      <a:pt x="1216" y="2016"/>
                    </a:cubicBezTo>
                    <a:cubicBezTo>
                      <a:pt x="1212" y="2020"/>
                      <a:pt x="1211" y="2025"/>
                      <a:pt x="1210" y="2030"/>
                    </a:cubicBezTo>
                    <a:cubicBezTo>
                      <a:pt x="1210" y="2035"/>
                      <a:pt x="1212" y="2049"/>
                      <a:pt x="1207" y="2054"/>
                    </a:cubicBezTo>
                    <a:cubicBezTo>
                      <a:pt x="1204" y="2058"/>
                      <a:pt x="1200" y="2058"/>
                      <a:pt x="1198" y="2055"/>
                    </a:cubicBezTo>
                    <a:cubicBezTo>
                      <a:pt x="1196" y="2058"/>
                      <a:pt x="1199" y="2063"/>
                      <a:pt x="1203" y="2065"/>
                    </a:cubicBezTo>
                    <a:cubicBezTo>
                      <a:pt x="1211" y="2067"/>
                      <a:pt x="1222" y="2061"/>
                      <a:pt x="1224" y="2051"/>
                    </a:cubicBezTo>
                    <a:cubicBezTo>
                      <a:pt x="1225" y="2047"/>
                      <a:pt x="1223" y="2043"/>
                      <a:pt x="1221" y="2038"/>
                    </a:cubicBezTo>
                    <a:close/>
                    <a:moveTo>
                      <a:pt x="1227" y="2053"/>
                    </a:moveTo>
                    <a:cubicBezTo>
                      <a:pt x="1231" y="2064"/>
                      <a:pt x="1226" y="2081"/>
                      <a:pt x="1218" y="2089"/>
                    </a:cubicBezTo>
                    <a:cubicBezTo>
                      <a:pt x="1209" y="2097"/>
                      <a:pt x="1199" y="2092"/>
                      <a:pt x="1207" y="2081"/>
                    </a:cubicBezTo>
                    <a:cubicBezTo>
                      <a:pt x="1213" y="2073"/>
                      <a:pt x="1227" y="2064"/>
                      <a:pt x="1227" y="2053"/>
                    </a:cubicBezTo>
                    <a:close/>
                    <a:moveTo>
                      <a:pt x="1225" y="2010"/>
                    </a:moveTo>
                    <a:cubicBezTo>
                      <a:pt x="1230" y="2009"/>
                      <a:pt x="1237" y="2012"/>
                      <a:pt x="1239" y="2015"/>
                    </a:cubicBezTo>
                    <a:cubicBezTo>
                      <a:pt x="1245" y="2013"/>
                      <a:pt x="1243" y="2000"/>
                      <a:pt x="1234" y="1999"/>
                    </a:cubicBezTo>
                    <a:cubicBezTo>
                      <a:pt x="1228" y="1999"/>
                      <a:pt x="1223" y="2005"/>
                      <a:pt x="1225" y="2010"/>
                    </a:cubicBezTo>
                    <a:close/>
                    <a:moveTo>
                      <a:pt x="906" y="1875"/>
                    </a:moveTo>
                    <a:cubicBezTo>
                      <a:pt x="907" y="1871"/>
                      <a:pt x="910" y="1869"/>
                      <a:pt x="914" y="1870"/>
                    </a:cubicBezTo>
                    <a:cubicBezTo>
                      <a:pt x="920" y="1871"/>
                      <a:pt x="919" y="1879"/>
                      <a:pt x="915" y="1882"/>
                    </a:cubicBezTo>
                    <a:cubicBezTo>
                      <a:pt x="911" y="1883"/>
                      <a:pt x="908" y="1882"/>
                      <a:pt x="904" y="1886"/>
                    </a:cubicBezTo>
                    <a:cubicBezTo>
                      <a:pt x="907" y="1881"/>
                      <a:pt x="905" y="1879"/>
                      <a:pt x="906" y="1875"/>
                    </a:cubicBezTo>
                    <a:close/>
                    <a:moveTo>
                      <a:pt x="999" y="1601"/>
                    </a:moveTo>
                    <a:cubicBezTo>
                      <a:pt x="1025" y="1604"/>
                      <a:pt x="1039" y="1621"/>
                      <a:pt x="1044" y="1639"/>
                    </a:cubicBezTo>
                    <a:cubicBezTo>
                      <a:pt x="1048" y="1655"/>
                      <a:pt x="1040" y="1666"/>
                      <a:pt x="1042" y="1677"/>
                    </a:cubicBezTo>
                    <a:cubicBezTo>
                      <a:pt x="1043" y="1680"/>
                      <a:pt x="1045" y="1684"/>
                      <a:pt x="1050" y="1686"/>
                    </a:cubicBezTo>
                    <a:cubicBezTo>
                      <a:pt x="1039" y="1690"/>
                      <a:pt x="1028" y="1682"/>
                      <a:pt x="1026" y="1671"/>
                    </a:cubicBezTo>
                    <a:cubicBezTo>
                      <a:pt x="1024" y="1657"/>
                      <a:pt x="1031" y="1648"/>
                      <a:pt x="1027" y="1633"/>
                    </a:cubicBezTo>
                    <a:cubicBezTo>
                      <a:pt x="1022" y="1618"/>
                      <a:pt x="1012" y="1606"/>
                      <a:pt x="999" y="1601"/>
                    </a:cubicBezTo>
                    <a:close/>
                    <a:moveTo>
                      <a:pt x="950" y="1570"/>
                    </a:moveTo>
                    <a:cubicBezTo>
                      <a:pt x="975" y="1570"/>
                      <a:pt x="989" y="1590"/>
                      <a:pt x="999" y="1597"/>
                    </a:cubicBezTo>
                    <a:cubicBezTo>
                      <a:pt x="1012" y="1606"/>
                      <a:pt x="1021" y="1596"/>
                      <a:pt x="1009" y="1583"/>
                    </a:cubicBezTo>
                    <a:cubicBezTo>
                      <a:pt x="997" y="1569"/>
                      <a:pt x="970" y="1562"/>
                      <a:pt x="950" y="1570"/>
                    </a:cubicBezTo>
                    <a:close/>
                    <a:moveTo>
                      <a:pt x="581" y="2087"/>
                    </a:moveTo>
                    <a:cubicBezTo>
                      <a:pt x="558" y="2087"/>
                      <a:pt x="539" y="2105"/>
                      <a:pt x="534" y="2123"/>
                    </a:cubicBezTo>
                    <a:cubicBezTo>
                      <a:pt x="531" y="2138"/>
                      <a:pt x="543" y="2146"/>
                      <a:pt x="548" y="2128"/>
                    </a:cubicBezTo>
                    <a:cubicBezTo>
                      <a:pt x="552" y="2113"/>
                      <a:pt x="557" y="2094"/>
                      <a:pt x="581" y="2087"/>
                    </a:cubicBezTo>
                    <a:close/>
                    <a:moveTo>
                      <a:pt x="621" y="2384"/>
                    </a:moveTo>
                    <a:cubicBezTo>
                      <a:pt x="603" y="2384"/>
                      <a:pt x="579" y="2370"/>
                      <a:pt x="571" y="2354"/>
                    </a:cubicBezTo>
                    <a:cubicBezTo>
                      <a:pt x="562" y="2338"/>
                      <a:pt x="574" y="2328"/>
                      <a:pt x="587" y="2344"/>
                    </a:cubicBezTo>
                    <a:cubicBezTo>
                      <a:pt x="597" y="2356"/>
                      <a:pt x="601" y="2377"/>
                      <a:pt x="621" y="2384"/>
                    </a:cubicBezTo>
                    <a:close/>
                    <a:moveTo>
                      <a:pt x="532" y="2106"/>
                    </a:moveTo>
                    <a:cubicBezTo>
                      <a:pt x="513" y="2120"/>
                      <a:pt x="514" y="2141"/>
                      <a:pt x="519" y="2159"/>
                    </a:cubicBezTo>
                    <a:cubicBezTo>
                      <a:pt x="523" y="2169"/>
                      <a:pt x="531" y="2181"/>
                      <a:pt x="528" y="2191"/>
                    </a:cubicBezTo>
                    <a:cubicBezTo>
                      <a:pt x="544" y="2188"/>
                      <a:pt x="530" y="2158"/>
                      <a:pt x="527" y="2148"/>
                    </a:cubicBezTo>
                    <a:cubicBezTo>
                      <a:pt x="522" y="2132"/>
                      <a:pt x="523" y="2117"/>
                      <a:pt x="532" y="2106"/>
                    </a:cubicBezTo>
                    <a:close/>
                    <a:moveTo>
                      <a:pt x="595" y="2247"/>
                    </a:moveTo>
                    <a:cubicBezTo>
                      <a:pt x="601" y="2222"/>
                      <a:pt x="619" y="2195"/>
                      <a:pt x="636" y="2190"/>
                    </a:cubicBezTo>
                    <a:cubicBezTo>
                      <a:pt x="653" y="2185"/>
                      <a:pt x="663" y="2199"/>
                      <a:pt x="645" y="2209"/>
                    </a:cubicBezTo>
                    <a:cubicBezTo>
                      <a:pt x="632" y="2216"/>
                      <a:pt x="607" y="2225"/>
                      <a:pt x="595" y="2247"/>
                    </a:cubicBezTo>
                    <a:close/>
                    <a:moveTo>
                      <a:pt x="517" y="2375"/>
                    </a:moveTo>
                    <a:cubicBezTo>
                      <a:pt x="513" y="2376"/>
                      <a:pt x="509" y="2375"/>
                      <a:pt x="508" y="2371"/>
                    </a:cubicBezTo>
                    <a:cubicBezTo>
                      <a:pt x="505" y="2365"/>
                      <a:pt x="513" y="2360"/>
                      <a:pt x="518" y="2363"/>
                    </a:cubicBezTo>
                    <a:cubicBezTo>
                      <a:pt x="522" y="2365"/>
                      <a:pt x="522" y="2369"/>
                      <a:pt x="528" y="2369"/>
                    </a:cubicBezTo>
                    <a:cubicBezTo>
                      <a:pt x="522" y="2370"/>
                      <a:pt x="522" y="2373"/>
                      <a:pt x="517" y="2375"/>
                    </a:cubicBezTo>
                    <a:close/>
                    <a:moveTo>
                      <a:pt x="518" y="2376"/>
                    </a:moveTo>
                    <a:cubicBezTo>
                      <a:pt x="516" y="2377"/>
                      <a:pt x="513" y="2378"/>
                      <a:pt x="511" y="2377"/>
                    </a:cubicBezTo>
                    <a:cubicBezTo>
                      <a:pt x="508" y="2375"/>
                      <a:pt x="506" y="2372"/>
                      <a:pt x="506" y="2368"/>
                    </a:cubicBezTo>
                    <a:cubicBezTo>
                      <a:pt x="506" y="2364"/>
                      <a:pt x="509" y="2361"/>
                      <a:pt x="513" y="2360"/>
                    </a:cubicBezTo>
                    <a:cubicBezTo>
                      <a:pt x="519" y="2359"/>
                      <a:pt x="521" y="2364"/>
                      <a:pt x="524" y="2367"/>
                    </a:cubicBezTo>
                    <a:cubicBezTo>
                      <a:pt x="528" y="2369"/>
                      <a:pt x="533" y="2368"/>
                      <a:pt x="538" y="2364"/>
                    </a:cubicBezTo>
                    <a:cubicBezTo>
                      <a:pt x="542" y="2359"/>
                      <a:pt x="544" y="2352"/>
                      <a:pt x="541" y="2346"/>
                    </a:cubicBezTo>
                    <a:cubicBezTo>
                      <a:pt x="539" y="2342"/>
                      <a:pt x="535" y="2340"/>
                      <a:pt x="531" y="2342"/>
                    </a:cubicBezTo>
                    <a:cubicBezTo>
                      <a:pt x="535" y="2344"/>
                      <a:pt x="536" y="2349"/>
                      <a:pt x="531" y="2352"/>
                    </a:cubicBezTo>
                    <a:cubicBezTo>
                      <a:pt x="528" y="2353"/>
                      <a:pt x="522" y="2352"/>
                      <a:pt x="515" y="2352"/>
                    </a:cubicBezTo>
                    <a:cubicBezTo>
                      <a:pt x="508" y="2352"/>
                      <a:pt x="502" y="2353"/>
                      <a:pt x="498" y="2356"/>
                    </a:cubicBezTo>
                    <a:cubicBezTo>
                      <a:pt x="488" y="2362"/>
                      <a:pt x="487" y="2376"/>
                      <a:pt x="495" y="2384"/>
                    </a:cubicBezTo>
                    <a:cubicBezTo>
                      <a:pt x="499" y="2388"/>
                      <a:pt x="505" y="2389"/>
                      <a:pt x="510" y="2389"/>
                    </a:cubicBezTo>
                    <a:cubicBezTo>
                      <a:pt x="517" y="2389"/>
                      <a:pt x="532" y="2386"/>
                      <a:pt x="538" y="2390"/>
                    </a:cubicBezTo>
                    <a:cubicBezTo>
                      <a:pt x="543" y="2393"/>
                      <a:pt x="542" y="2398"/>
                      <a:pt x="539" y="2401"/>
                    </a:cubicBezTo>
                    <a:cubicBezTo>
                      <a:pt x="543" y="2403"/>
                      <a:pt x="549" y="2399"/>
                      <a:pt x="550" y="2394"/>
                    </a:cubicBezTo>
                    <a:cubicBezTo>
                      <a:pt x="552" y="2385"/>
                      <a:pt x="545" y="2373"/>
                      <a:pt x="533" y="2372"/>
                    </a:cubicBezTo>
                    <a:cubicBezTo>
                      <a:pt x="528" y="2372"/>
                      <a:pt x="524" y="2374"/>
                      <a:pt x="518" y="2376"/>
                    </a:cubicBezTo>
                    <a:close/>
                    <a:moveTo>
                      <a:pt x="535" y="2368"/>
                    </a:moveTo>
                    <a:cubicBezTo>
                      <a:pt x="547" y="2363"/>
                      <a:pt x="567" y="2367"/>
                      <a:pt x="576" y="2376"/>
                    </a:cubicBezTo>
                    <a:cubicBezTo>
                      <a:pt x="586" y="2385"/>
                      <a:pt x="580" y="2397"/>
                      <a:pt x="568" y="2389"/>
                    </a:cubicBezTo>
                    <a:cubicBezTo>
                      <a:pt x="558" y="2383"/>
                      <a:pt x="547" y="2368"/>
                      <a:pt x="535" y="2368"/>
                    </a:cubicBezTo>
                    <a:close/>
                    <a:moveTo>
                      <a:pt x="471" y="2366"/>
                    </a:moveTo>
                    <a:cubicBezTo>
                      <a:pt x="471" y="2364"/>
                      <a:pt x="471" y="2362"/>
                      <a:pt x="472" y="2362"/>
                    </a:cubicBezTo>
                    <a:cubicBezTo>
                      <a:pt x="462" y="2362"/>
                      <a:pt x="445" y="2356"/>
                      <a:pt x="430" y="2347"/>
                    </a:cubicBezTo>
                    <a:cubicBezTo>
                      <a:pt x="434" y="2348"/>
                      <a:pt x="439" y="2349"/>
                      <a:pt x="444" y="2349"/>
                    </a:cubicBezTo>
                    <a:cubicBezTo>
                      <a:pt x="477" y="2349"/>
                      <a:pt x="482" y="2326"/>
                      <a:pt x="505" y="2313"/>
                    </a:cubicBezTo>
                    <a:cubicBezTo>
                      <a:pt x="514" y="2308"/>
                      <a:pt x="526" y="2309"/>
                      <a:pt x="530" y="2320"/>
                    </a:cubicBezTo>
                    <a:cubicBezTo>
                      <a:pt x="531" y="2326"/>
                      <a:pt x="530" y="2332"/>
                      <a:pt x="526" y="2336"/>
                    </a:cubicBezTo>
                    <a:cubicBezTo>
                      <a:pt x="523" y="2338"/>
                      <a:pt x="520" y="2339"/>
                      <a:pt x="516" y="2339"/>
                    </a:cubicBezTo>
                    <a:cubicBezTo>
                      <a:pt x="514" y="2339"/>
                      <a:pt x="512" y="2338"/>
                      <a:pt x="511" y="2337"/>
                    </a:cubicBezTo>
                    <a:cubicBezTo>
                      <a:pt x="512" y="2338"/>
                      <a:pt x="511" y="2338"/>
                      <a:pt x="513" y="2338"/>
                    </a:cubicBezTo>
                    <a:cubicBezTo>
                      <a:pt x="516" y="2338"/>
                      <a:pt x="522" y="2335"/>
                      <a:pt x="522" y="2331"/>
                    </a:cubicBezTo>
                    <a:cubicBezTo>
                      <a:pt x="522" y="2327"/>
                      <a:pt x="519" y="2323"/>
                      <a:pt x="515" y="2323"/>
                    </a:cubicBezTo>
                    <a:cubicBezTo>
                      <a:pt x="511" y="2322"/>
                      <a:pt x="507" y="2325"/>
                      <a:pt x="506" y="2328"/>
                    </a:cubicBezTo>
                    <a:cubicBezTo>
                      <a:pt x="505" y="2334"/>
                      <a:pt x="510" y="2339"/>
                      <a:pt x="516" y="2340"/>
                    </a:cubicBezTo>
                    <a:cubicBezTo>
                      <a:pt x="520" y="2341"/>
                      <a:pt x="524" y="2340"/>
                      <a:pt x="527" y="2337"/>
                    </a:cubicBezTo>
                    <a:cubicBezTo>
                      <a:pt x="532" y="2333"/>
                      <a:pt x="534" y="2326"/>
                      <a:pt x="532" y="2320"/>
                    </a:cubicBezTo>
                    <a:cubicBezTo>
                      <a:pt x="528" y="2305"/>
                      <a:pt x="515" y="2304"/>
                      <a:pt x="504" y="2310"/>
                    </a:cubicBezTo>
                    <a:cubicBezTo>
                      <a:pt x="480" y="2324"/>
                      <a:pt x="475" y="2347"/>
                      <a:pt x="441" y="2345"/>
                    </a:cubicBezTo>
                    <a:cubicBezTo>
                      <a:pt x="427" y="2344"/>
                      <a:pt x="413" y="2338"/>
                      <a:pt x="406" y="2323"/>
                    </a:cubicBezTo>
                    <a:cubicBezTo>
                      <a:pt x="396" y="2305"/>
                      <a:pt x="399" y="2281"/>
                      <a:pt x="418" y="2270"/>
                    </a:cubicBezTo>
                    <a:cubicBezTo>
                      <a:pt x="398" y="2283"/>
                      <a:pt x="404" y="2315"/>
                      <a:pt x="422" y="2330"/>
                    </a:cubicBezTo>
                    <a:cubicBezTo>
                      <a:pt x="432" y="2338"/>
                      <a:pt x="448" y="2343"/>
                      <a:pt x="462" y="2337"/>
                    </a:cubicBezTo>
                    <a:cubicBezTo>
                      <a:pt x="490" y="2325"/>
                      <a:pt x="476" y="2295"/>
                      <a:pt x="451" y="2306"/>
                    </a:cubicBezTo>
                    <a:cubicBezTo>
                      <a:pt x="437" y="2311"/>
                      <a:pt x="423" y="2308"/>
                      <a:pt x="416" y="2294"/>
                    </a:cubicBezTo>
                    <a:cubicBezTo>
                      <a:pt x="412" y="2286"/>
                      <a:pt x="414" y="2276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7" y="2270"/>
                      <a:pt x="416" y="2271"/>
                      <a:pt x="416" y="2271"/>
                    </a:cubicBezTo>
                    <a:cubicBezTo>
                      <a:pt x="420" y="2268"/>
                      <a:pt x="425" y="2264"/>
                      <a:pt x="429" y="2259"/>
                    </a:cubicBezTo>
                    <a:cubicBezTo>
                      <a:pt x="438" y="2248"/>
                      <a:pt x="443" y="2238"/>
                      <a:pt x="445" y="2224"/>
                    </a:cubicBezTo>
                    <a:cubicBezTo>
                      <a:pt x="445" y="2224"/>
                      <a:pt x="445" y="2224"/>
                      <a:pt x="445" y="2224"/>
                    </a:cubicBezTo>
                    <a:cubicBezTo>
                      <a:pt x="450" y="2235"/>
                      <a:pt x="450" y="2257"/>
                      <a:pt x="444" y="2267"/>
                    </a:cubicBezTo>
                    <a:cubicBezTo>
                      <a:pt x="445" y="2268"/>
                      <a:pt x="446" y="2268"/>
                      <a:pt x="446" y="2269"/>
                    </a:cubicBezTo>
                    <a:cubicBezTo>
                      <a:pt x="452" y="2260"/>
                      <a:pt x="453" y="2242"/>
                      <a:pt x="450" y="2229"/>
                    </a:cubicBezTo>
                    <a:cubicBezTo>
                      <a:pt x="451" y="2231"/>
                      <a:pt x="452" y="2232"/>
                      <a:pt x="453" y="2233"/>
                    </a:cubicBezTo>
                    <a:cubicBezTo>
                      <a:pt x="453" y="2234"/>
                      <a:pt x="453" y="2234"/>
                      <a:pt x="453" y="2234"/>
                    </a:cubicBezTo>
                    <a:cubicBezTo>
                      <a:pt x="459" y="2241"/>
                      <a:pt x="465" y="2247"/>
                      <a:pt x="471" y="2252"/>
                    </a:cubicBezTo>
                    <a:cubicBezTo>
                      <a:pt x="479" y="2258"/>
                      <a:pt x="491" y="2264"/>
                      <a:pt x="494" y="2273"/>
                    </a:cubicBezTo>
                    <a:cubicBezTo>
                      <a:pt x="496" y="2282"/>
                      <a:pt x="494" y="2290"/>
                      <a:pt x="487" y="2296"/>
                    </a:cubicBezTo>
                    <a:cubicBezTo>
                      <a:pt x="480" y="2301"/>
                      <a:pt x="471" y="2303"/>
                      <a:pt x="464" y="2299"/>
                    </a:cubicBezTo>
                    <a:cubicBezTo>
                      <a:pt x="457" y="2296"/>
                      <a:pt x="454" y="2289"/>
                      <a:pt x="454" y="2283"/>
                    </a:cubicBezTo>
                    <a:cubicBezTo>
                      <a:pt x="455" y="2277"/>
                      <a:pt x="459" y="2272"/>
                      <a:pt x="464" y="2270"/>
                    </a:cubicBezTo>
                    <a:cubicBezTo>
                      <a:pt x="460" y="2272"/>
                      <a:pt x="458" y="2276"/>
                      <a:pt x="459" y="2280"/>
                    </a:cubicBezTo>
                    <a:cubicBezTo>
                      <a:pt x="459" y="2285"/>
                      <a:pt x="464" y="2288"/>
                      <a:pt x="469" y="2288"/>
                    </a:cubicBezTo>
                    <a:cubicBezTo>
                      <a:pt x="474" y="2287"/>
                      <a:pt x="477" y="2282"/>
                      <a:pt x="476" y="2277"/>
                    </a:cubicBezTo>
                    <a:cubicBezTo>
                      <a:pt x="476" y="2273"/>
                      <a:pt x="472" y="2270"/>
                      <a:pt x="467" y="2270"/>
                    </a:cubicBezTo>
                    <a:cubicBezTo>
                      <a:pt x="465" y="2270"/>
                      <a:pt x="462" y="2270"/>
                      <a:pt x="460" y="2272"/>
                    </a:cubicBezTo>
                    <a:cubicBezTo>
                      <a:pt x="457" y="2274"/>
                      <a:pt x="454" y="2278"/>
                      <a:pt x="454" y="2282"/>
                    </a:cubicBezTo>
                    <a:cubicBezTo>
                      <a:pt x="453" y="2289"/>
                      <a:pt x="457" y="2296"/>
                      <a:pt x="464" y="2300"/>
                    </a:cubicBezTo>
                    <a:cubicBezTo>
                      <a:pt x="471" y="2304"/>
                      <a:pt x="481" y="2302"/>
                      <a:pt x="488" y="2297"/>
                    </a:cubicBezTo>
                    <a:cubicBezTo>
                      <a:pt x="495" y="2291"/>
                      <a:pt x="498" y="2282"/>
                      <a:pt x="496" y="2272"/>
                    </a:cubicBezTo>
                    <a:cubicBezTo>
                      <a:pt x="495" y="2270"/>
                      <a:pt x="494" y="2267"/>
                      <a:pt x="493" y="2265"/>
                    </a:cubicBezTo>
                    <a:cubicBezTo>
                      <a:pt x="494" y="2266"/>
                      <a:pt x="495" y="2267"/>
                      <a:pt x="496" y="2267"/>
                    </a:cubicBezTo>
                    <a:cubicBezTo>
                      <a:pt x="516" y="2276"/>
                      <a:pt x="538" y="2276"/>
                      <a:pt x="552" y="2294"/>
                    </a:cubicBezTo>
                    <a:cubicBezTo>
                      <a:pt x="552" y="2293"/>
                      <a:pt x="553" y="2292"/>
                      <a:pt x="554" y="2292"/>
                    </a:cubicBezTo>
                    <a:cubicBezTo>
                      <a:pt x="552" y="2290"/>
                      <a:pt x="550" y="2287"/>
                      <a:pt x="547" y="2285"/>
                    </a:cubicBezTo>
                    <a:cubicBezTo>
                      <a:pt x="544" y="2281"/>
                      <a:pt x="540" y="2279"/>
                      <a:pt x="536" y="2277"/>
                    </a:cubicBezTo>
                    <a:cubicBezTo>
                      <a:pt x="541" y="2277"/>
                      <a:pt x="545" y="2276"/>
                      <a:pt x="550" y="2275"/>
                    </a:cubicBezTo>
                    <a:cubicBezTo>
                      <a:pt x="559" y="2272"/>
                      <a:pt x="566" y="2269"/>
                      <a:pt x="575" y="2263"/>
                    </a:cubicBezTo>
                    <a:cubicBezTo>
                      <a:pt x="577" y="2261"/>
                      <a:pt x="580" y="2259"/>
                      <a:pt x="582" y="2256"/>
                    </a:cubicBezTo>
                    <a:cubicBezTo>
                      <a:pt x="588" y="2250"/>
                      <a:pt x="592" y="2245"/>
                      <a:pt x="595" y="2237"/>
                    </a:cubicBezTo>
                    <a:cubicBezTo>
                      <a:pt x="597" y="2229"/>
                      <a:pt x="598" y="2223"/>
                      <a:pt x="597" y="2214"/>
                    </a:cubicBezTo>
                    <a:cubicBezTo>
                      <a:pt x="596" y="2207"/>
                      <a:pt x="592" y="2200"/>
                      <a:pt x="587" y="2195"/>
                    </a:cubicBezTo>
                    <a:cubicBezTo>
                      <a:pt x="578" y="2185"/>
                      <a:pt x="563" y="2184"/>
                      <a:pt x="552" y="2188"/>
                    </a:cubicBezTo>
                    <a:cubicBezTo>
                      <a:pt x="540" y="2193"/>
                      <a:pt x="530" y="2204"/>
                      <a:pt x="523" y="2216"/>
                    </a:cubicBezTo>
                    <a:cubicBezTo>
                      <a:pt x="548" y="2200"/>
                      <a:pt x="561" y="2219"/>
                      <a:pt x="572" y="2222"/>
                    </a:cubicBezTo>
                    <a:cubicBezTo>
                      <a:pt x="588" y="2226"/>
                      <a:pt x="595" y="2214"/>
                      <a:pt x="592" y="2203"/>
                    </a:cubicBezTo>
                    <a:cubicBezTo>
                      <a:pt x="592" y="2203"/>
                      <a:pt x="592" y="2203"/>
                      <a:pt x="592" y="2203"/>
                    </a:cubicBezTo>
                    <a:cubicBezTo>
                      <a:pt x="594" y="2207"/>
                      <a:pt x="595" y="2210"/>
                      <a:pt x="595" y="2214"/>
                    </a:cubicBezTo>
                    <a:cubicBezTo>
                      <a:pt x="596" y="2223"/>
                      <a:pt x="596" y="2229"/>
                      <a:pt x="593" y="2237"/>
                    </a:cubicBezTo>
                    <a:cubicBezTo>
                      <a:pt x="590" y="2244"/>
                      <a:pt x="586" y="2249"/>
                      <a:pt x="581" y="2255"/>
                    </a:cubicBezTo>
                    <a:cubicBezTo>
                      <a:pt x="572" y="2263"/>
                      <a:pt x="563" y="2268"/>
                      <a:pt x="552" y="2271"/>
                    </a:cubicBezTo>
                    <a:cubicBezTo>
                      <a:pt x="555" y="2270"/>
                      <a:pt x="558" y="2268"/>
                      <a:pt x="561" y="2266"/>
                    </a:cubicBezTo>
                    <a:cubicBezTo>
                      <a:pt x="570" y="2260"/>
                      <a:pt x="576" y="2247"/>
                      <a:pt x="569" y="2237"/>
                    </a:cubicBezTo>
                    <a:cubicBezTo>
                      <a:pt x="566" y="2233"/>
                      <a:pt x="561" y="2231"/>
                      <a:pt x="556" y="2232"/>
                    </a:cubicBezTo>
                    <a:cubicBezTo>
                      <a:pt x="552" y="2232"/>
                      <a:pt x="549" y="2235"/>
                      <a:pt x="547" y="2238"/>
                    </a:cubicBezTo>
                    <a:cubicBezTo>
                      <a:pt x="545" y="2241"/>
                      <a:pt x="545" y="2246"/>
                      <a:pt x="547" y="2250"/>
                    </a:cubicBezTo>
                    <a:cubicBezTo>
                      <a:pt x="549" y="2254"/>
                      <a:pt x="555" y="2257"/>
                      <a:pt x="560" y="2255"/>
                    </a:cubicBezTo>
                    <a:cubicBezTo>
                      <a:pt x="563" y="2254"/>
                      <a:pt x="565" y="2251"/>
                      <a:pt x="564" y="2247"/>
                    </a:cubicBezTo>
                    <a:cubicBezTo>
                      <a:pt x="564" y="2245"/>
                      <a:pt x="562" y="2244"/>
                      <a:pt x="560" y="2244"/>
                    </a:cubicBezTo>
                    <a:cubicBezTo>
                      <a:pt x="561" y="2245"/>
                      <a:pt x="562" y="2246"/>
                      <a:pt x="561" y="2248"/>
                    </a:cubicBezTo>
                    <a:cubicBezTo>
                      <a:pt x="561" y="2251"/>
                      <a:pt x="558" y="2252"/>
                      <a:pt x="555" y="2251"/>
                    </a:cubicBezTo>
                    <a:cubicBezTo>
                      <a:pt x="554" y="2250"/>
                      <a:pt x="553" y="2248"/>
                      <a:pt x="553" y="2246"/>
                    </a:cubicBezTo>
                    <a:cubicBezTo>
                      <a:pt x="552" y="2243"/>
                      <a:pt x="554" y="2240"/>
                      <a:pt x="557" y="2239"/>
                    </a:cubicBezTo>
                    <a:cubicBezTo>
                      <a:pt x="560" y="2238"/>
                      <a:pt x="564" y="2239"/>
                      <a:pt x="565" y="2242"/>
                    </a:cubicBezTo>
                    <a:cubicBezTo>
                      <a:pt x="571" y="2250"/>
                      <a:pt x="564" y="2262"/>
                      <a:pt x="557" y="2267"/>
                    </a:cubicBezTo>
                    <a:cubicBezTo>
                      <a:pt x="533" y="2283"/>
                      <a:pt x="492" y="2265"/>
                      <a:pt x="470" y="2247"/>
                    </a:cubicBezTo>
                    <a:cubicBezTo>
                      <a:pt x="479" y="2251"/>
                      <a:pt x="488" y="2252"/>
                      <a:pt x="498" y="2250"/>
                    </a:cubicBezTo>
                    <a:cubicBezTo>
                      <a:pt x="502" y="2249"/>
                      <a:pt x="507" y="2247"/>
                      <a:pt x="511" y="2242"/>
                    </a:cubicBezTo>
                    <a:cubicBezTo>
                      <a:pt x="507" y="2246"/>
                      <a:pt x="502" y="2247"/>
                      <a:pt x="497" y="2248"/>
                    </a:cubicBezTo>
                    <a:cubicBezTo>
                      <a:pt x="486" y="2250"/>
                      <a:pt x="476" y="2247"/>
                      <a:pt x="466" y="2241"/>
                    </a:cubicBezTo>
                    <a:cubicBezTo>
                      <a:pt x="460" y="2236"/>
                      <a:pt x="455" y="2230"/>
                      <a:pt x="451" y="2224"/>
                    </a:cubicBezTo>
                    <a:cubicBezTo>
                      <a:pt x="445" y="2212"/>
                      <a:pt x="444" y="2200"/>
                      <a:pt x="438" y="2188"/>
                    </a:cubicBezTo>
                    <a:cubicBezTo>
                      <a:pt x="438" y="2187"/>
                      <a:pt x="438" y="2187"/>
                      <a:pt x="438" y="2187"/>
                    </a:cubicBezTo>
                    <a:cubicBezTo>
                      <a:pt x="435" y="2180"/>
                      <a:pt x="431" y="2174"/>
                      <a:pt x="426" y="2168"/>
                    </a:cubicBezTo>
                    <a:cubicBezTo>
                      <a:pt x="425" y="2166"/>
                      <a:pt x="413" y="2152"/>
                      <a:pt x="411" y="2153"/>
                    </a:cubicBezTo>
                    <a:cubicBezTo>
                      <a:pt x="411" y="2155"/>
                      <a:pt x="418" y="2164"/>
                      <a:pt x="419" y="2165"/>
                    </a:cubicBezTo>
                    <a:cubicBezTo>
                      <a:pt x="425" y="2173"/>
                      <a:pt x="430" y="2180"/>
                      <a:pt x="434" y="2189"/>
                    </a:cubicBezTo>
                    <a:cubicBezTo>
                      <a:pt x="434" y="2190"/>
                      <a:pt x="434" y="2190"/>
                      <a:pt x="434" y="2190"/>
                    </a:cubicBezTo>
                    <a:cubicBezTo>
                      <a:pt x="439" y="2201"/>
                      <a:pt x="442" y="2211"/>
                      <a:pt x="441" y="2224"/>
                    </a:cubicBezTo>
                    <a:cubicBezTo>
                      <a:pt x="439" y="2239"/>
                      <a:pt x="432" y="2254"/>
                      <a:pt x="419" y="2262"/>
                    </a:cubicBezTo>
                    <a:cubicBezTo>
                      <a:pt x="411" y="2266"/>
                      <a:pt x="398" y="2267"/>
                      <a:pt x="393" y="2259"/>
                    </a:cubicBezTo>
                    <a:cubicBezTo>
                      <a:pt x="391" y="2256"/>
                      <a:pt x="391" y="2252"/>
                      <a:pt x="394" y="2250"/>
                    </a:cubicBezTo>
                    <a:cubicBezTo>
                      <a:pt x="396" y="2247"/>
                      <a:pt x="399" y="2247"/>
                      <a:pt x="401" y="2248"/>
                    </a:cubicBezTo>
                    <a:cubicBezTo>
                      <a:pt x="404" y="2250"/>
                      <a:pt x="404" y="2252"/>
                      <a:pt x="405" y="2253"/>
                    </a:cubicBezTo>
                    <a:cubicBezTo>
                      <a:pt x="405" y="2256"/>
                      <a:pt x="402" y="2258"/>
                      <a:pt x="399" y="2257"/>
                    </a:cubicBezTo>
                    <a:cubicBezTo>
                      <a:pt x="398" y="2257"/>
                      <a:pt x="397" y="2256"/>
                      <a:pt x="397" y="2254"/>
                    </a:cubicBezTo>
                    <a:cubicBezTo>
                      <a:pt x="395" y="2256"/>
                      <a:pt x="396" y="2258"/>
                      <a:pt x="398" y="2259"/>
                    </a:cubicBezTo>
                    <a:cubicBezTo>
                      <a:pt x="401" y="2261"/>
                      <a:pt x="404" y="2261"/>
                      <a:pt x="407" y="2259"/>
                    </a:cubicBezTo>
                    <a:cubicBezTo>
                      <a:pt x="411" y="2255"/>
                      <a:pt x="411" y="2249"/>
                      <a:pt x="407" y="2245"/>
                    </a:cubicBezTo>
                    <a:cubicBezTo>
                      <a:pt x="405" y="2242"/>
                      <a:pt x="401" y="2240"/>
                      <a:pt x="397" y="2240"/>
                    </a:cubicBezTo>
                    <a:cubicBezTo>
                      <a:pt x="393" y="2240"/>
                      <a:pt x="390" y="2242"/>
                      <a:pt x="387" y="2245"/>
                    </a:cubicBezTo>
                    <a:cubicBezTo>
                      <a:pt x="384" y="2250"/>
                      <a:pt x="384" y="2255"/>
                      <a:pt x="387" y="2260"/>
                    </a:cubicBezTo>
                    <a:cubicBezTo>
                      <a:pt x="393" y="2270"/>
                      <a:pt x="407" y="2271"/>
                      <a:pt x="416" y="2265"/>
                    </a:cubicBezTo>
                    <a:cubicBezTo>
                      <a:pt x="419" y="2263"/>
                      <a:pt x="422" y="2261"/>
                      <a:pt x="425" y="2259"/>
                    </a:cubicBezTo>
                    <a:cubicBezTo>
                      <a:pt x="417" y="2268"/>
                      <a:pt x="409" y="2273"/>
                      <a:pt x="397" y="2278"/>
                    </a:cubicBezTo>
                    <a:cubicBezTo>
                      <a:pt x="390" y="2280"/>
                      <a:pt x="384" y="2281"/>
                      <a:pt x="376" y="2281"/>
                    </a:cubicBezTo>
                    <a:cubicBezTo>
                      <a:pt x="367" y="2280"/>
                      <a:pt x="362" y="2278"/>
                      <a:pt x="354" y="2274"/>
                    </a:cubicBezTo>
                    <a:cubicBezTo>
                      <a:pt x="351" y="2271"/>
                      <a:pt x="348" y="2269"/>
                      <a:pt x="346" y="2265"/>
                    </a:cubicBezTo>
                    <a:cubicBezTo>
                      <a:pt x="346" y="2265"/>
                      <a:pt x="346" y="2265"/>
                      <a:pt x="346" y="2265"/>
                    </a:cubicBezTo>
                    <a:cubicBezTo>
                      <a:pt x="354" y="2273"/>
                      <a:pt x="368" y="2272"/>
                      <a:pt x="371" y="2256"/>
                    </a:cubicBezTo>
                    <a:cubicBezTo>
                      <a:pt x="374" y="2244"/>
                      <a:pt x="362" y="2224"/>
                      <a:pt x="387" y="2209"/>
                    </a:cubicBezTo>
                    <a:cubicBezTo>
                      <a:pt x="373" y="2210"/>
                      <a:pt x="359" y="2214"/>
                      <a:pt x="350" y="2222"/>
                    </a:cubicBezTo>
                    <a:cubicBezTo>
                      <a:pt x="341" y="2231"/>
                      <a:pt x="336" y="2245"/>
                      <a:pt x="340" y="2257"/>
                    </a:cubicBezTo>
                    <a:cubicBezTo>
                      <a:pt x="343" y="2264"/>
                      <a:pt x="348" y="2270"/>
                      <a:pt x="354" y="2275"/>
                    </a:cubicBezTo>
                    <a:cubicBezTo>
                      <a:pt x="361" y="2279"/>
                      <a:pt x="367" y="2282"/>
                      <a:pt x="376" y="2283"/>
                    </a:cubicBezTo>
                    <a:cubicBezTo>
                      <a:pt x="384" y="2283"/>
                      <a:pt x="390" y="2283"/>
                      <a:pt x="398" y="2280"/>
                    </a:cubicBezTo>
                    <a:cubicBezTo>
                      <a:pt x="401" y="2279"/>
                      <a:pt x="404" y="2278"/>
                      <a:pt x="408" y="2276"/>
                    </a:cubicBezTo>
                    <a:cubicBezTo>
                      <a:pt x="409" y="2275"/>
                      <a:pt x="411" y="2274"/>
                      <a:pt x="412" y="2273"/>
                    </a:cubicBezTo>
                    <a:cubicBezTo>
                      <a:pt x="395" y="2286"/>
                      <a:pt x="394" y="2309"/>
                      <a:pt x="404" y="2328"/>
                    </a:cubicBezTo>
                    <a:cubicBezTo>
                      <a:pt x="405" y="2329"/>
                      <a:pt x="406" y="2331"/>
                      <a:pt x="407" y="2332"/>
                    </a:cubicBezTo>
                    <a:cubicBezTo>
                      <a:pt x="421" y="2352"/>
                      <a:pt x="446" y="2364"/>
                      <a:pt x="471" y="2366"/>
                    </a:cubicBezTo>
                    <a:close/>
                    <a:moveTo>
                      <a:pt x="488" y="2375"/>
                    </a:moveTo>
                    <a:cubicBezTo>
                      <a:pt x="485" y="2369"/>
                      <a:pt x="488" y="2361"/>
                      <a:pt x="492" y="2358"/>
                    </a:cubicBezTo>
                    <a:cubicBezTo>
                      <a:pt x="488" y="2352"/>
                      <a:pt x="474" y="2355"/>
                      <a:pt x="475" y="2365"/>
                    </a:cubicBezTo>
                    <a:cubicBezTo>
                      <a:pt x="475" y="2372"/>
                      <a:pt x="482" y="2378"/>
                      <a:pt x="488" y="2375"/>
                    </a:cubicBezTo>
                    <a:close/>
                    <a:moveTo>
                      <a:pt x="475" y="2378"/>
                    </a:moveTo>
                    <a:cubicBezTo>
                      <a:pt x="479" y="2387"/>
                      <a:pt x="488" y="2396"/>
                      <a:pt x="497" y="2401"/>
                    </a:cubicBezTo>
                    <a:cubicBezTo>
                      <a:pt x="505" y="2406"/>
                      <a:pt x="516" y="2408"/>
                      <a:pt x="526" y="2408"/>
                    </a:cubicBezTo>
                    <a:cubicBezTo>
                      <a:pt x="544" y="2410"/>
                      <a:pt x="564" y="2406"/>
                      <a:pt x="580" y="2416"/>
                    </a:cubicBezTo>
                    <a:cubicBezTo>
                      <a:pt x="594" y="2424"/>
                      <a:pt x="597" y="2440"/>
                      <a:pt x="593" y="2449"/>
                    </a:cubicBezTo>
                    <a:cubicBezTo>
                      <a:pt x="589" y="2458"/>
                      <a:pt x="578" y="2464"/>
                      <a:pt x="568" y="2462"/>
                    </a:cubicBezTo>
                    <a:cubicBezTo>
                      <a:pt x="561" y="2461"/>
                      <a:pt x="552" y="2454"/>
                      <a:pt x="554" y="2445"/>
                    </a:cubicBezTo>
                    <a:cubicBezTo>
                      <a:pt x="555" y="2441"/>
                      <a:pt x="559" y="2438"/>
                      <a:pt x="562" y="2440"/>
                    </a:cubicBezTo>
                    <a:cubicBezTo>
                      <a:pt x="559" y="2443"/>
                      <a:pt x="561" y="2447"/>
                      <a:pt x="566" y="2449"/>
                    </a:cubicBezTo>
                    <a:cubicBezTo>
                      <a:pt x="569" y="2450"/>
                      <a:pt x="573" y="2449"/>
                      <a:pt x="575" y="2448"/>
                    </a:cubicBezTo>
                    <a:cubicBezTo>
                      <a:pt x="580" y="2445"/>
                      <a:pt x="582" y="2439"/>
                      <a:pt x="580" y="2433"/>
                    </a:cubicBezTo>
                    <a:cubicBezTo>
                      <a:pt x="574" y="2421"/>
                      <a:pt x="553" y="2420"/>
                      <a:pt x="540" y="2421"/>
                    </a:cubicBezTo>
                    <a:cubicBezTo>
                      <a:pt x="521" y="2422"/>
                      <a:pt x="503" y="2417"/>
                      <a:pt x="488" y="2405"/>
                    </a:cubicBezTo>
                    <a:cubicBezTo>
                      <a:pt x="480" y="2398"/>
                      <a:pt x="474" y="2388"/>
                      <a:pt x="475" y="2378"/>
                    </a:cubicBezTo>
                    <a:close/>
                    <a:moveTo>
                      <a:pt x="353" y="2214"/>
                    </a:moveTo>
                    <a:cubicBezTo>
                      <a:pt x="341" y="2222"/>
                      <a:pt x="332" y="2212"/>
                      <a:pt x="324" y="2205"/>
                    </a:cubicBezTo>
                    <a:cubicBezTo>
                      <a:pt x="316" y="2198"/>
                      <a:pt x="305" y="2195"/>
                      <a:pt x="297" y="2204"/>
                    </a:cubicBezTo>
                    <a:cubicBezTo>
                      <a:pt x="309" y="2210"/>
                      <a:pt x="305" y="2217"/>
                      <a:pt x="314" y="2225"/>
                    </a:cubicBezTo>
                    <a:cubicBezTo>
                      <a:pt x="323" y="2234"/>
                      <a:pt x="341" y="2233"/>
                      <a:pt x="353" y="2214"/>
                    </a:cubicBezTo>
                    <a:close/>
                    <a:moveTo>
                      <a:pt x="297" y="2145"/>
                    </a:moveTo>
                    <a:cubicBezTo>
                      <a:pt x="284" y="2174"/>
                      <a:pt x="251" y="2155"/>
                      <a:pt x="247" y="2137"/>
                    </a:cubicBezTo>
                    <a:cubicBezTo>
                      <a:pt x="256" y="2150"/>
                      <a:pt x="285" y="2155"/>
                      <a:pt x="297" y="2145"/>
                    </a:cubicBezTo>
                    <a:close/>
                    <a:moveTo>
                      <a:pt x="308" y="2130"/>
                    </a:moveTo>
                    <a:cubicBezTo>
                      <a:pt x="321" y="2144"/>
                      <a:pt x="323" y="2167"/>
                      <a:pt x="315" y="2180"/>
                    </a:cubicBezTo>
                    <a:cubicBezTo>
                      <a:pt x="298" y="2210"/>
                      <a:pt x="266" y="2191"/>
                      <a:pt x="288" y="2168"/>
                    </a:cubicBezTo>
                    <a:cubicBezTo>
                      <a:pt x="300" y="2156"/>
                      <a:pt x="307" y="2148"/>
                      <a:pt x="308" y="2130"/>
                    </a:cubicBezTo>
                    <a:close/>
                    <a:moveTo>
                      <a:pt x="199" y="2020"/>
                    </a:moveTo>
                    <a:cubicBezTo>
                      <a:pt x="185" y="2052"/>
                      <a:pt x="203" y="2078"/>
                      <a:pt x="223" y="2096"/>
                    </a:cubicBezTo>
                    <a:cubicBezTo>
                      <a:pt x="235" y="2106"/>
                      <a:pt x="255" y="2113"/>
                      <a:pt x="258" y="2129"/>
                    </a:cubicBezTo>
                    <a:cubicBezTo>
                      <a:pt x="275" y="2112"/>
                      <a:pt x="235" y="2086"/>
                      <a:pt x="224" y="2076"/>
                    </a:cubicBezTo>
                    <a:cubicBezTo>
                      <a:pt x="205" y="2060"/>
                      <a:pt x="195" y="2041"/>
                      <a:pt x="199" y="2020"/>
                    </a:cubicBezTo>
                    <a:close/>
                    <a:moveTo>
                      <a:pt x="805" y="1787"/>
                    </a:moveTo>
                    <a:cubicBezTo>
                      <a:pt x="823" y="1804"/>
                      <a:pt x="857" y="1792"/>
                      <a:pt x="872" y="1793"/>
                    </a:cubicBezTo>
                    <a:cubicBezTo>
                      <a:pt x="894" y="1794"/>
                      <a:pt x="895" y="1815"/>
                      <a:pt x="873" y="1817"/>
                    </a:cubicBezTo>
                    <a:cubicBezTo>
                      <a:pt x="851" y="1820"/>
                      <a:pt x="818" y="1807"/>
                      <a:pt x="805" y="1787"/>
                    </a:cubicBezTo>
                    <a:close/>
                    <a:moveTo>
                      <a:pt x="954" y="1764"/>
                    </a:moveTo>
                    <a:cubicBezTo>
                      <a:pt x="940" y="1735"/>
                      <a:pt x="959" y="1711"/>
                      <a:pt x="960" y="1695"/>
                    </a:cubicBezTo>
                    <a:cubicBezTo>
                      <a:pt x="961" y="1678"/>
                      <a:pt x="945" y="1675"/>
                      <a:pt x="939" y="1692"/>
                    </a:cubicBezTo>
                    <a:cubicBezTo>
                      <a:pt x="932" y="1715"/>
                      <a:pt x="938" y="1745"/>
                      <a:pt x="954" y="1764"/>
                    </a:cubicBezTo>
                    <a:close/>
                    <a:moveTo>
                      <a:pt x="542" y="1990"/>
                    </a:moveTo>
                    <a:cubicBezTo>
                      <a:pt x="560" y="1996"/>
                      <a:pt x="570" y="1986"/>
                      <a:pt x="578" y="1968"/>
                    </a:cubicBezTo>
                    <a:cubicBezTo>
                      <a:pt x="584" y="1953"/>
                      <a:pt x="596" y="1944"/>
                      <a:pt x="607" y="1948"/>
                    </a:cubicBezTo>
                    <a:cubicBezTo>
                      <a:pt x="603" y="1940"/>
                      <a:pt x="590" y="1935"/>
                      <a:pt x="580" y="1941"/>
                    </a:cubicBezTo>
                    <a:cubicBezTo>
                      <a:pt x="567" y="1950"/>
                      <a:pt x="568" y="1967"/>
                      <a:pt x="559" y="1980"/>
                    </a:cubicBezTo>
                    <a:cubicBezTo>
                      <a:pt x="557" y="1984"/>
                      <a:pt x="551" y="1989"/>
                      <a:pt x="542" y="1990"/>
                    </a:cubicBezTo>
                    <a:close/>
                    <a:moveTo>
                      <a:pt x="898" y="1922"/>
                    </a:moveTo>
                    <a:cubicBezTo>
                      <a:pt x="900" y="1923"/>
                      <a:pt x="901" y="1925"/>
                      <a:pt x="900" y="1927"/>
                    </a:cubicBezTo>
                    <a:cubicBezTo>
                      <a:pt x="899" y="1929"/>
                      <a:pt x="896" y="1930"/>
                      <a:pt x="894" y="1929"/>
                    </a:cubicBezTo>
                    <a:cubicBezTo>
                      <a:pt x="893" y="1928"/>
                      <a:pt x="892" y="1926"/>
                      <a:pt x="893" y="1924"/>
                    </a:cubicBezTo>
                    <a:cubicBezTo>
                      <a:pt x="894" y="1922"/>
                      <a:pt x="896" y="1921"/>
                      <a:pt x="898" y="1922"/>
                    </a:cubicBezTo>
                    <a:close/>
                    <a:moveTo>
                      <a:pt x="877" y="1923"/>
                    </a:moveTo>
                    <a:cubicBezTo>
                      <a:pt x="880" y="1925"/>
                      <a:pt x="882" y="1930"/>
                      <a:pt x="880" y="1933"/>
                    </a:cubicBezTo>
                    <a:cubicBezTo>
                      <a:pt x="878" y="1937"/>
                      <a:pt x="874" y="1939"/>
                      <a:pt x="870" y="1937"/>
                    </a:cubicBezTo>
                    <a:cubicBezTo>
                      <a:pt x="866" y="1935"/>
                      <a:pt x="865" y="1930"/>
                      <a:pt x="866" y="1927"/>
                    </a:cubicBezTo>
                    <a:cubicBezTo>
                      <a:pt x="868" y="1923"/>
                      <a:pt x="873" y="1921"/>
                      <a:pt x="877" y="1923"/>
                    </a:cubicBezTo>
                    <a:close/>
                    <a:moveTo>
                      <a:pt x="888" y="1920"/>
                    </a:moveTo>
                    <a:cubicBezTo>
                      <a:pt x="891" y="1921"/>
                      <a:pt x="892" y="1924"/>
                      <a:pt x="891" y="1927"/>
                    </a:cubicBezTo>
                    <a:cubicBezTo>
                      <a:pt x="889" y="1929"/>
                      <a:pt x="886" y="1930"/>
                      <a:pt x="884" y="1929"/>
                    </a:cubicBezTo>
                    <a:cubicBezTo>
                      <a:pt x="882" y="1928"/>
                      <a:pt x="881" y="1925"/>
                      <a:pt x="882" y="1922"/>
                    </a:cubicBezTo>
                    <a:cubicBezTo>
                      <a:pt x="883" y="1920"/>
                      <a:pt x="886" y="1919"/>
                      <a:pt x="888" y="1920"/>
                    </a:cubicBezTo>
                    <a:close/>
                    <a:moveTo>
                      <a:pt x="593" y="1806"/>
                    </a:moveTo>
                    <a:cubicBezTo>
                      <a:pt x="595" y="1810"/>
                      <a:pt x="597" y="1812"/>
                      <a:pt x="599" y="1813"/>
                    </a:cubicBezTo>
                    <a:cubicBezTo>
                      <a:pt x="603" y="1815"/>
                      <a:pt x="607" y="1814"/>
                      <a:pt x="611" y="1811"/>
                    </a:cubicBezTo>
                    <a:cubicBezTo>
                      <a:pt x="615" y="1807"/>
                      <a:pt x="614" y="1801"/>
                      <a:pt x="612" y="1798"/>
                    </a:cubicBezTo>
                    <a:cubicBezTo>
                      <a:pt x="608" y="1791"/>
                      <a:pt x="602" y="1794"/>
                      <a:pt x="597" y="1793"/>
                    </a:cubicBezTo>
                    <a:cubicBezTo>
                      <a:pt x="592" y="1792"/>
                      <a:pt x="588" y="1786"/>
                      <a:pt x="588" y="1779"/>
                    </a:cubicBezTo>
                    <a:cubicBezTo>
                      <a:pt x="589" y="1770"/>
                      <a:pt x="593" y="1763"/>
                      <a:pt x="601" y="1761"/>
                    </a:cubicBezTo>
                    <a:cubicBezTo>
                      <a:pt x="606" y="1760"/>
                      <a:pt x="612" y="1761"/>
                      <a:pt x="613" y="1766"/>
                    </a:cubicBezTo>
                    <a:cubicBezTo>
                      <a:pt x="608" y="1764"/>
                      <a:pt x="602" y="1768"/>
                      <a:pt x="604" y="1775"/>
                    </a:cubicBezTo>
                    <a:cubicBezTo>
                      <a:pt x="606" y="1778"/>
                      <a:pt x="612" y="1783"/>
                      <a:pt x="617" y="1789"/>
                    </a:cubicBezTo>
                    <a:cubicBezTo>
                      <a:pt x="623" y="1795"/>
                      <a:pt x="628" y="1801"/>
                      <a:pt x="629" y="1807"/>
                    </a:cubicBezTo>
                    <a:cubicBezTo>
                      <a:pt x="631" y="1821"/>
                      <a:pt x="620" y="1834"/>
                      <a:pt x="606" y="1833"/>
                    </a:cubicBezTo>
                    <a:cubicBezTo>
                      <a:pt x="599" y="1833"/>
                      <a:pt x="593" y="1829"/>
                      <a:pt x="588" y="1824"/>
                    </a:cubicBezTo>
                    <a:cubicBezTo>
                      <a:pt x="583" y="1819"/>
                      <a:pt x="573" y="1802"/>
                      <a:pt x="564" y="1800"/>
                    </a:cubicBezTo>
                    <a:cubicBezTo>
                      <a:pt x="558" y="1799"/>
                      <a:pt x="554" y="1804"/>
                      <a:pt x="554" y="1808"/>
                    </a:cubicBezTo>
                    <a:cubicBezTo>
                      <a:pt x="549" y="1807"/>
                      <a:pt x="548" y="1798"/>
                      <a:pt x="551" y="1793"/>
                    </a:cubicBezTo>
                    <a:cubicBezTo>
                      <a:pt x="557" y="1783"/>
                      <a:pt x="574" y="1781"/>
                      <a:pt x="585" y="1790"/>
                    </a:cubicBezTo>
                    <a:cubicBezTo>
                      <a:pt x="589" y="1794"/>
                      <a:pt x="591" y="1799"/>
                      <a:pt x="593" y="1806"/>
                    </a:cubicBezTo>
                    <a:close/>
                    <a:moveTo>
                      <a:pt x="567" y="2319"/>
                    </a:moveTo>
                    <a:cubicBezTo>
                      <a:pt x="565" y="2322"/>
                      <a:pt x="562" y="2322"/>
                      <a:pt x="559" y="2321"/>
                    </a:cubicBezTo>
                    <a:cubicBezTo>
                      <a:pt x="557" y="2319"/>
                      <a:pt x="556" y="2316"/>
                      <a:pt x="558" y="2313"/>
                    </a:cubicBezTo>
                    <a:cubicBezTo>
                      <a:pt x="560" y="2311"/>
                      <a:pt x="563" y="2310"/>
                      <a:pt x="566" y="2312"/>
                    </a:cubicBezTo>
                    <a:cubicBezTo>
                      <a:pt x="568" y="2313"/>
                      <a:pt x="569" y="2317"/>
                      <a:pt x="567" y="2319"/>
                    </a:cubicBezTo>
                    <a:close/>
                    <a:moveTo>
                      <a:pt x="563" y="2329"/>
                    </a:moveTo>
                    <a:cubicBezTo>
                      <a:pt x="562" y="2331"/>
                      <a:pt x="559" y="2332"/>
                      <a:pt x="558" y="2330"/>
                    </a:cubicBezTo>
                    <a:cubicBezTo>
                      <a:pt x="556" y="2329"/>
                      <a:pt x="555" y="2326"/>
                      <a:pt x="556" y="2324"/>
                    </a:cubicBezTo>
                    <a:cubicBezTo>
                      <a:pt x="558" y="2323"/>
                      <a:pt x="560" y="2322"/>
                      <a:pt x="562" y="2323"/>
                    </a:cubicBezTo>
                    <a:cubicBezTo>
                      <a:pt x="564" y="2325"/>
                      <a:pt x="565" y="2327"/>
                      <a:pt x="563" y="2329"/>
                    </a:cubicBezTo>
                    <a:close/>
                    <a:moveTo>
                      <a:pt x="565" y="2306"/>
                    </a:moveTo>
                    <a:cubicBezTo>
                      <a:pt x="563" y="2310"/>
                      <a:pt x="557" y="2311"/>
                      <a:pt x="554" y="2308"/>
                    </a:cubicBezTo>
                    <a:cubicBezTo>
                      <a:pt x="550" y="2305"/>
                      <a:pt x="549" y="2300"/>
                      <a:pt x="551" y="2297"/>
                    </a:cubicBezTo>
                    <a:cubicBezTo>
                      <a:pt x="554" y="2293"/>
                      <a:pt x="559" y="2292"/>
                      <a:pt x="563" y="2294"/>
                    </a:cubicBezTo>
                    <a:cubicBezTo>
                      <a:pt x="567" y="2297"/>
                      <a:pt x="568" y="2302"/>
                      <a:pt x="565" y="2306"/>
                    </a:cubicBezTo>
                    <a:close/>
                    <a:moveTo>
                      <a:pt x="644" y="1907"/>
                    </a:moveTo>
                    <a:cubicBezTo>
                      <a:pt x="644" y="1914"/>
                      <a:pt x="643" y="1921"/>
                      <a:pt x="640" y="1927"/>
                    </a:cubicBezTo>
                    <a:cubicBezTo>
                      <a:pt x="636" y="1932"/>
                      <a:pt x="629" y="1936"/>
                      <a:pt x="622" y="1935"/>
                    </a:cubicBezTo>
                    <a:cubicBezTo>
                      <a:pt x="614" y="1933"/>
                      <a:pt x="609" y="1926"/>
                      <a:pt x="607" y="1918"/>
                    </a:cubicBezTo>
                    <a:cubicBezTo>
                      <a:pt x="604" y="1907"/>
                      <a:pt x="609" y="1896"/>
                      <a:pt x="617" y="1889"/>
                    </a:cubicBezTo>
                    <a:cubicBezTo>
                      <a:pt x="623" y="1883"/>
                      <a:pt x="632" y="1879"/>
                      <a:pt x="641" y="1876"/>
                    </a:cubicBezTo>
                    <a:cubicBezTo>
                      <a:pt x="640" y="1876"/>
                      <a:pt x="638" y="1876"/>
                      <a:pt x="637" y="1876"/>
                    </a:cubicBezTo>
                    <a:cubicBezTo>
                      <a:pt x="613" y="1876"/>
                      <a:pt x="591" y="1871"/>
                      <a:pt x="569" y="1863"/>
                    </a:cubicBezTo>
                    <a:cubicBezTo>
                      <a:pt x="544" y="1853"/>
                      <a:pt x="529" y="1841"/>
                      <a:pt x="500" y="1844"/>
                    </a:cubicBezTo>
                    <a:cubicBezTo>
                      <a:pt x="494" y="1845"/>
                      <a:pt x="489" y="1846"/>
                      <a:pt x="483" y="1849"/>
                    </a:cubicBezTo>
                    <a:cubicBezTo>
                      <a:pt x="475" y="1852"/>
                      <a:pt x="469" y="1856"/>
                      <a:pt x="463" y="1862"/>
                    </a:cubicBezTo>
                    <a:cubicBezTo>
                      <a:pt x="457" y="1868"/>
                      <a:pt x="453" y="1873"/>
                      <a:pt x="449" y="1881"/>
                    </a:cubicBezTo>
                    <a:cubicBezTo>
                      <a:pt x="438" y="1910"/>
                      <a:pt x="447" y="1935"/>
                      <a:pt x="471" y="1954"/>
                    </a:cubicBezTo>
                    <a:cubicBezTo>
                      <a:pt x="481" y="1962"/>
                      <a:pt x="493" y="1965"/>
                      <a:pt x="506" y="1961"/>
                    </a:cubicBezTo>
                    <a:cubicBezTo>
                      <a:pt x="516" y="1957"/>
                      <a:pt x="524" y="1950"/>
                      <a:pt x="527" y="1939"/>
                    </a:cubicBezTo>
                    <a:cubicBezTo>
                      <a:pt x="529" y="1930"/>
                      <a:pt x="527" y="1922"/>
                      <a:pt x="523" y="1914"/>
                    </a:cubicBezTo>
                    <a:cubicBezTo>
                      <a:pt x="520" y="1911"/>
                      <a:pt x="518" y="1909"/>
                      <a:pt x="515" y="1907"/>
                    </a:cubicBezTo>
                    <a:cubicBezTo>
                      <a:pt x="516" y="1907"/>
                      <a:pt x="517" y="1908"/>
                      <a:pt x="517" y="1909"/>
                    </a:cubicBezTo>
                    <a:cubicBezTo>
                      <a:pt x="522" y="1916"/>
                      <a:pt x="520" y="1924"/>
                      <a:pt x="513" y="1929"/>
                    </a:cubicBezTo>
                    <a:cubicBezTo>
                      <a:pt x="507" y="1933"/>
                      <a:pt x="498" y="1931"/>
                      <a:pt x="494" y="1924"/>
                    </a:cubicBezTo>
                    <a:cubicBezTo>
                      <a:pt x="489" y="1918"/>
                      <a:pt x="491" y="1909"/>
                      <a:pt x="498" y="1905"/>
                    </a:cubicBezTo>
                    <a:cubicBezTo>
                      <a:pt x="507" y="1899"/>
                      <a:pt x="519" y="1905"/>
                      <a:pt x="524" y="1913"/>
                    </a:cubicBezTo>
                    <a:cubicBezTo>
                      <a:pt x="530" y="1921"/>
                      <a:pt x="532" y="1930"/>
                      <a:pt x="530" y="1939"/>
                    </a:cubicBezTo>
                    <a:cubicBezTo>
                      <a:pt x="528" y="1950"/>
                      <a:pt x="521" y="1958"/>
                      <a:pt x="511" y="1962"/>
                    </a:cubicBezTo>
                    <a:cubicBezTo>
                      <a:pt x="521" y="1959"/>
                      <a:pt x="529" y="1954"/>
                      <a:pt x="535" y="1948"/>
                    </a:cubicBezTo>
                    <a:cubicBezTo>
                      <a:pt x="536" y="1949"/>
                      <a:pt x="538" y="1951"/>
                      <a:pt x="539" y="1951"/>
                    </a:cubicBezTo>
                    <a:cubicBezTo>
                      <a:pt x="528" y="1961"/>
                      <a:pt x="516" y="1966"/>
                      <a:pt x="506" y="1967"/>
                    </a:cubicBezTo>
                    <a:cubicBezTo>
                      <a:pt x="526" y="1966"/>
                      <a:pt x="543" y="1959"/>
                      <a:pt x="555" y="1945"/>
                    </a:cubicBezTo>
                    <a:cubicBezTo>
                      <a:pt x="562" y="1937"/>
                      <a:pt x="567" y="1926"/>
                      <a:pt x="569" y="1913"/>
                    </a:cubicBezTo>
                    <a:cubicBezTo>
                      <a:pt x="571" y="1907"/>
                      <a:pt x="571" y="1900"/>
                      <a:pt x="572" y="1893"/>
                    </a:cubicBezTo>
                    <a:cubicBezTo>
                      <a:pt x="574" y="1886"/>
                      <a:pt x="576" y="1881"/>
                      <a:pt x="581" y="1877"/>
                    </a:cubicBezTo>
                    <a:cubicBezTo>
                      <a:pt x="586" y="1874"/>
                      <a:pt x="591" y="1873"/>
                      <a:pt x="596" y="1876"/>
                    </a:cubicBezTo>
                    <a:cubicBezTo>
                      <a:pt x="600" y="1878"/>
                      <a:pt x="603" y="1882"/>
                      <a:pt x="603" y="1887"/>
                    </a:cubicBezTo>
                    <a:cubicBezTo>
                      <a:pt x="603" y="1890"/>
                      <a:pt x="602" y="1892"/>
                      <a:pt x="599" y="1894"/>
                    </a:cubicBezTo>
                    <a:cubicBezTo>
                      <a:pt x="596" y="1897"/>
                      <a:pt x="591" y="1897"/>
                      <a:pt x="589" y="1893"/>
                    </a:cubicBezTo>
                    <a:cubicBezTo>
                      <a:pt x="587" y="1891"/>
                      <a:pt x="587" y="1888"/>
                      <a:pt x="589" y="1886"/>
                    </a:cubicBezTo>
                    <a:cubicBezTo>
                      <a:pt x="592" y="1884"/>
                      <a:pt x="595" y="1884"/>
                      <a:pt x="597" y="1887"/>
                    </a:cubicBezTo>
                    <a:cubicBezTo>
                      <a:pt x="599" y="1889"/>
                      <a:pt x="599" y="1892"/>
                      <a:pt x="597" y="1894"/>
                    </a:cubicBezTo>
                    <a:cubicBezTo>
                      <a:pt x="597" y="1895"/>
                      <a:pt x="596" y="1895"/>
                      <a:pt x="595" y="1895"/>
                    </a:cubicBezTo>
                    <a:cubicBezTo>
                      <a:pt x="597" y="1895"/>
                      <a:pt x="598" y="1895"/>
                      <a:pt x="599" y="1894"/>
                    </a:cubicBezTo>
                    <a:cubicBezTo>
                      <a:pt x="601" y="1892"/>
                      <a:pt x="602" y="1890"/>
                      <a:pt x="602" y="1887"/>
                    </a:cubicBezTo>
                    <a:cubicBezTo>
                      <a:pt x="602" y="1883"/>
                      <a:pt x="599" y="1879"/>
                      <a:pt x="595" y="1877"/>
                    </a:cubicBezTo>
                    <a:cubicBezTo>
                      <a:pt x="591" y="1875"/>
                      <a:pt x="587" y="1876"/>
                      <a:pt x="583" y="1879"/>
                    </a:cubicBezTo>
                    <a:cubicBezTo>
                      <a:pt x="578" y="1883"/>
                      <a:pt x="576" y="1888"/>
                      <a:pt x="575" y="1893"/>
                    </a:cubicBezTo>
                    <a:cubicBezTo>
                      <a:pt x="574" y="1900"/>
                      <a:pt x="574" y="1906"/>
                      <a:pt x="573" y="1912"/>
                    </a:cubicBezTo>
                    <a:cubicBezTo>
                      <a:pt x="571" y="1926"/>
                      <a:pt x="565" y="1938"/>
                      <a:pt x="556" y="1947"/>
                    </a:cubicBezTo>
                    <a:cubicBezTo>
                      <a:pt x="549" y="1956"/>
                      <a:pt x="539" y="1962"/>
                      <a:pt x="528" y="1966"/>
                    </a:cubicBezTo>
                    <a:cubicBezTo>
                      <a:pt x="510" y="1972"/>
                      <a:pt x="491" y="1970"/>
                      <a:pt x="475" y="1962"/>
                    </a:cubicBezTo>
                    <a:cubicBezTo>
                      <a:pt x="476" y="1963"/>
                      <a:pt x="476" y="1964"/>
                      <a:pt x="477" y="1965"/>
                    </a:cubicBezTo>
                    <a:cubicBezTo>
                      <a:pt x="480" y="1969"/>
                      <a:pt x="482" y="1973"/>
                      <a:pt x="484" y="1977"/>
                    </a:cubicBezTo>
                    <a:cubicBezTo>
                      <a:pt x="488" y="1985"/>
                      <a:pt x="490" y="1991"/>
                      <a:pt x="490" y="1999"/>
                    </a:cubicBezTo>
                    <a:cubicBezTo>
                      <a:pt x="491" y="2026"/>
                      <a:pt x="465" y="2042"/>
                      <a:pt x="442" y="2039"/>
                    </a:cubicBezTo>
                    <a:cubicBezTo>
                      <a:pt x="433" y="2038"/>
                      <a:pt x="424" y="2033"/>
                      <a:pt x="418" y="2027"/>
                    </a:cubicBezTo>
                    <a:cubicBezTo>
                      <a:pt x="421" y="2026"/>
                      <a:pt x="421" y="2026"/>
                      <a:pt x="421" y="2026"/>
                    </a:cubicBezTo>
                    <a:cubicBezTo>
                      <a:pt x="427" y="2031"/>
                      <a:pt x="435" y="2034"/>
                      <a:pt x="443" y="2035"/>
                    </a:cubicBezTo>
                    <a:cubicBezTo>
                      <a:pt x="464" y="2037"/>
                      <a:pt x="487" y="2023"/>
                      <a:pt x="486" y="1999"/>
                    </a:cubicBezTo>
                    <a:cubicBezTo>
                      <a:pt x="485" y="1992"/>
                      <a:pt x="483" y="1986"/>
                      <a:pt x="480" y="1979"/>
                    </a:cubicBezTo>
                    <a:cubicBezTo>
                      <a:pt x="478" y="1975"/>
                      <a:pt x="476" y="1971"/>
                      <a:pt x="473" y="1967"/>
                    </a:cubicBezTo>
                    <a:cubicBezTo>
                      <a:pt x="461" y="1950"/>
                      <a:pt x="447" y="1941"/>
                      <a:pt x="441" y="1920"/>
                    </a:cubicBezTo>
                    <a:cubicBezTo>
                      <a:pt x="438" y="1907"/>
                      <a:pt x="439" y="1893"/>
                      <a:pt x="445" y="1879"/>
                    </a:cubicBezTo>
                    <a:cubicBezTo>
                      <a:pt x="449" y="1871"/>
                      <a:pt x="453" y="1865"/>
                      <a:pt x="460" y="1859"/>
                    </a:cubicBezTo>
                    <a:cubicBezTo>
                      <a:pt x="466" y="1852"/>
                      <a:pt x="473" y="1848"/>
                      <a:pt x="481" y="1845"/>
                    </a:cubicBezTo>
                    <a:cubicBezTo>
                      <a:pt x="495" y="1841"/>
                      <a:pt x="506" y="1840"/>
                      <a:pt x="519" y="1842"/>
                    </a:cubicBezTo>
                    <a:cubicBezTo>
                      <a:pt x="512" y="1840"/>
                      <a:pt x="506" y="1838"/>
                      <a:pt x="504" y="1838"/>
                    </a:cubicBezTo>
                    <a:cubicBezTo>
                      <a:pt x="476" y="1831"/>
                      <a:pt x="448" y="1827"/>
                      <a:pt x="421" y="1826"/>
                    </a:cubicBezTo>
                    <a:cubicBezTo>
                      <a:pt x="413" y="1826"/>
                      <a:pt x="407" y="1827"/>
                      <a:pt x="403" y="1831"/>
                    </a:cubicBezTo>
                    <a:cubicBezTo>
                      <a:pt x="400" y="1834"/>
                      <a:pt x="397" y="1837"/>
                      <a:pt x="397" y="1840"/>
                    </a:cubicBezTo>
                    <a:cubicBezTo>
                      <a:pt x="395" y="1846"/>
                      <a:pt x="397" y="1853"/>
                      <a:pt x="403" y="1855"/>
                    </a:cubicBezTo>
                    <a:cubicBezTo>
                      <a:pt x="406" y="1856"/>
                      <a:pt x="409" y="1855"/>
                      <a:pt x="412" y="1853"/>
                    </a:cubicBezTo>
                    <a:cubicBezTo>
                      <a:pt x="415" y="1850"/>
                      <a:pt x="414" y="1845"/>
                      <a:pt x="411" y="1843"/>
                    </a:cubicBezTo>
                    <a:cubicBezTo>
                      <a:pt x="409" y="1842"/>
                      <a:pt x="406" y="1842"/>
                      <a:pt x="404" y="1844"/>
                    </a:cubicBezTo>
                    <a:cubicBezTo>
                      <a:pt x="404" y="1841"/>
                      <a:pt x="408" y="1839"/>
                      <a:pt x="412" y="1840"/>
                    </a:cubicBezTo>
                    <a:cubicBezTo>
                      <a:pt x="421" y="1842"/>
                      <a:pt x="422" y="1856"/>
                      <a:pt x="412" y="1860"/>
                    </a:cubicBezTo>
                    <a:cubicBezTo>
                      <a:pt x="404" y="1864"/>
                      <a:pt x="396" y="1860"/>
                      <a:pt x="392" y="1852"/>
                    </a:cubicBezTo>
                    <a:cubicBezTo>
                      <a:pt x="388" y="1842"/>
                      <a:pt x="395" y="1829"/>
                      <a:pt x="408" y="1826"/>
                    </a:cubicBezTo>
                    <a:cubicBezTo>
                      <a:pt x="385" y="1827"/>
                      <a:pt x="363" y="1830"/>
                      <a:pt x="342" y="1835"/>
                    </a:cubicBezTo>
                    <a:cubicBezTo>
                      <a:pt x="351" y="1835"/>
                      <a:pt x="360" y="1837"/>
                      <a:pt x="367" y="1840"/>
                    </a:cubicBezTo>
                    <a:cubicBezTo>
                      <a:pt x="392" y="1850"/>
                      <a:pt x="406" y="1881"/>
                      <a:pt x="382" y="1902"/>
                    </a:cubicBezTo>
                    <a:cubicBezTo>
                      <a:pt x="376" y="1908"/>
                      <a:pt x="368" y="1911"/>
                      <a:pt x="359" y="1912"/>
                    </a:cubicBezTo>
                    <a:cubicBezTo>
                      <a:pt x="345" y="1915"/>
                      <a:pt x="329" y="1910"/>
                      <a:pt x="317" y="1916"/>
                    </a:cubicBezTo>
                    <a:cubicBezTo>
                      <a:pt x="311" y="1919"/>
                      <a:pt x="307" y="1925"/>
                      <a:pt x="306" y="1931"/>
                    </a:cubicBezTo>
                    <a:cubicBezTo>
                      <a:pt x="303" y="1945"/>
                      <a:pt x="317" y="1958"/>
                      <a:pt x="331" y="1956"/>
                    </a:cubicBezTo>
                    <a:cubicBezTo>
                      <a:pt x="337" y="1955"/>
                      <a:pt x="342" y="1948"/>
                      <a:pt x="342" y="1943"/>
                    </a:cubicBezTo>
                    <a:cubicBezTo>
                      <a:pt x="342" y="1935"/>
                      <a:pt x="335" y="1929"/>
                      <a:pt x="329" y="1931"/>
                    </a:cubicBezTo>
                    <a:cubicBezTo>
                      <a:pt x="331" y="1929"/>
                      <a:pt x="337" y="1927"/>
                      <a:pt x="341" y="1930"/>
                    </a:cubicBezTo>
                    <a:cubicBezTo>
                      <a:pt x="349" y="1936"/>
                      <a:pt x="348" y="1948"/>
                      <a:pt x="343" y="1954"/>
                    </a:cubicBezTo>
                    <a:cubicBezTo>
                      <a:pt x="336" y="1962"/>
                      <a:pt x="326" y="1963"/>
                      <a:pt x="319" y="1961"/>
                    </a:cubicBezTo>
                    <a:cubicBezTo>
                      <a:pt x="305" y="1957"/>
                      <a:pt x="295" y="1942"/>
                      <a:pt x="301" y="1927"/>
                    </a:cubicBezTo>
                    <a:cubicBezTo>
                      <a:pt x="305" y="1919"/>
                      <a:pt x="309" y="1915"/>
                      <a:pt x="315" y="1912"/>
                    </a:cubicBezTo>
                    <a:cubicBezTo>
                      <a:pt x="325" y="1907"/>
                      <a:pt x="337" y="1909"/>
                      <a:pt x="347" y="1903"/>
                    </a:cubicBezTo>
                    <a:cubicBezTo>
                      <a:pt x="363" y="1894"/>
                      <a:pt x="371" y="1877"/>
                      <a:pt x="361" y="1862"/>
                    </a:cubicBezTo>
                    <a:cubicBezTo>
                      <a:pt x="351" y="1846"/>
                      <a:pt x="321" y="1842"/>
                      <a:pt x="303" y="1850"/>
                    </a:cubicBezTo>
                    <a:cubicBezTo>
                      <a:pt x="292" y="1855"/>
                      <a:pt x="283" y="1867"/>
                      <a:pt x="283" y="1878"/>
                    </a:cubicBezTo>
                    <a:cubicBezTo>
                      <a:pt x="282" y="1893"/>
                      <a:pt x="299" y="1908"/>
                      <a:pt x="314" y="1898"/>
                    </a:cubicBezTo>
                    <a:cubicBezTo>
                      <a:pt x="318" y="1895"/>
                      <a:pt x="321" y="1891"/>
                      <a:pt x="322" y="1886"/>
                    </a:cubicBezTo>
                    <a:cubicBezTo>
                      <a:pt x="323" y="1877"/>
                      <a:pt x="312" y="1867"/>
                      <a:pt x="303" y="1873"/>
                    </a:cubicBezTo>
                    <a:cubicBezTo>
                      <a:pt x="298" y="1876"/>
                      <a:pt x="298" y="1884"/>
                      <a:pt x="303" y="1885"/>
                    </a:cubicBezTo>
                    <a:cubicBezTo>
                      <a:pt x="296" y="1887"/>
                      <a:pt x="292" y="1877"/>
                      <a:pt x="298" y="1871"/>
                    </a:cubicBezTo>
                    <a:cubicBezTo>
                      <a:pt x="309" y="1860"/>
                      <a:pt x="329" y="1871"/>
                      <a:pt x="325" y="1887"/>
                    </a:cubicBezTo>
                    <a:cubicBezTo>
                      <a:pt x="323" y="1897"/>
                      <a:pt x="314" y="1906"/>
                      <a:pt x="302" y="1905"/>
                    </a:cubicBezTo>
                    <a:cubicBezTo>
                      <a:pt x="286" y="1904"/>
                      <a:pt x="274" y="1884"/>
                      <a:pt x="281" y="1867"/>
                    </a:cubicBezTo>
                    <a:cubicBezTo>
                      <a:pt x="282" y="1865"/>
                      <a:pt x="283" y="1863"/>
                      <a:pt x="284" y="1862"/>
                    </a:cubicBezTo>
                    <a:cubicBezTo>
                      <a:pt x="279" y="1867"/>
                      <a:pt x="275" y="1871"/>
                      <a:pt x="271" y="1878"/>
                    </a:cubicBezTo>
                    <a:cubicBezTo>
                      <a:pt x="271" y="1878"/>
                      <a:pt x="271" y="1878"/>
                      <a:pt x="271" y="1878"/>
                    </a:cubicBezTo>
                    <a:cubicBezTo>
                      <a:pt x="266" y="1887"/>
                      <a:pt x="264" y="1894"/>
                      <a:pt x="263" y="1905"/>
                    </a:cubicBezTo>
                    <a:cubicBezTo>
                      <a:pt x="260" y="1895"/>
                      <a:pt x="264" y="1885"/>
                      <a:pt x="268" y="1876"/>
                    </a:cubicBezTo>
                    <a:cubicBezTo>
                      <a:pt x="268" y="1876"/>
                      <a:pt x="268" y="1876"/>
                      <a:pt x="268" y="1876"/>
                    </a:cubicBezTo>
                    <a:cubicBezTo>
                      <a:pt x="271" y="1872"/>
                      <a:pt x="274" y="1868"/>
                      <a:pt x="277" y="1865"/>
                    </a:cubicBezTo>
                    <a:cubicBezTo>
                      <a:pt x="265" y="1873"/>
                      <a:pt x="253" y="1883"/>
                      <a:pt x="242" y="1895"/>
                    </a:cubicBezTo>
                    <a:cubicBezTo>
                      <a:pt x="224" y="1916"/>
                      <a:pt x="214" y="1934"/>
                      <a:pt x="208" y="1961"/>
                    </a:cubicBezTo>
                    <a:cubicBezTo>
                      <a:pt x="203" y="1987"/>
                      <a:pt x="205" y="2012"/>
                      <a:pt x="214" y="2035"/>
                    </a:cubicBezTo>
                    <a:cubicBezTo>
                      <a:pt x="218" y="2047"/>
                      <a:pt x="222" y="2053"/>
                      <a:pt x="232" y="2061"/>
                    </a:cubicBezTo>
                    <a:cubicBezTo>
                      <a:pt x="252" y="2077"/>
                      <a:pt x="282" y="2081"/>
                      <a:pt x="300" y="2072"/>
                    </a:cubicBezTo>
                    <a:cubicBezTo>
                      <a:pt x="310" y="2066"/>
                      <a:pt x="317" y="2054"/>
                      <a:pt x="309" y="2045"/>
                    </a:cubicBezTo>
                    <a:cubicBezTo>
                      <a:pt x="304" y="2039"/>
                      <a:pt x="298" y="2038"/>
                      <a:pt x="291" y="2043"/>
                    </a:cubicBezTo>
                    <a:cubicBezTo>
                      <a:pt x="292" y="2031"/>
                      <a:pt x="312" y="2029"/>
                      <a:pt x="323" y="2039"/>
                    </a:cubicBezTo>
                    <a:cubicBezTo>
                      <a:pt x="334" y="2049"/>
                      <a:pt x="335" y="2062"/>
                      <a:pt x="331" y="2072"/>
                    </a:cubicBezTo>
                    <a:cubicBezTo>
                      <a:pt x="325" y="2087"/>
                      <a:pt x="307" y="2097"/>
                      <a:pt x="288" y="2096"/>
                    </a:cubicBezTo>
                    <a:cubicBezTo>
                      <a:pt x="268" y="2094"/>
                      <a:pt x="248" y="2084"/>
                      <a:pt x="234" y="2070"/>
                    </a:cubicBezTo>
                    <a:cubicBezTo>
                      <a:pt x="237" y="2073"/>
                      <a:pt x="240" y="2076"/>
                      <a:pt x="243" y="2080"/>
                    </a:cubicBezTo>
                    <a:cubicBezTo>
                      <a:pt x="266" y="2100"/>
                      <a:pt x="294" y="2113"/>
                      <a:pt x="325" y="2113"/>
                    </a:cubicBezTo>
                    <a:cubicBezTo>
                      <a:pt x="341" y="2113"/>
                      <a:pt x="353" y="2106"/>
                      <a:pt x="362" y="2092"/>
                    </a:cubicBezTo>
                    <a:cubicBezTo>
                      <a:pt x="367" y="2084"/>
                      <a:pt x="370" y="2068"/>
                      <a:pt x="365" y="2059"/>
                    </a:cubicBezTo>
                    <a:cubicBezTo>
                      <a:pt x="360" y="2050"/>
                      <a:pt x="349" y="2047"/>
                      <a:pt x="344" y="2056"/>
                    </a:cubicBezTo>
                    <a:cubicBezTo>
                      <a:pt x="340" y="2051"/>
                      <a:pt x="343" y="2043"/>
                      <a:pt x="350" y="2041"/>
                    </a:cubicBezTo>
                    <a:cubicBezTo>
                      <a:pt x="356" y="2039"/>
                      <a:pt x="364" y="2042"/>
                      <a:pt x="370" y="2049"/>
                    </a:cubicBezTo>
                    <a:cubicBezTo>
                      <a:pt x="373" y="2053"/>
                      <a:pt x="375" y="2058"/>
                      <a:pt x="375" y="2064"/>
                    </a:cubicBezTo>
                    <a:cubicBezTo>
                      <a:pt x="376" y="2074"/>
                      <a:pt x="373" y="2085"/>
                      <a:pt x="366" y="2094"/>
                    </a:cubicBezTo>
                    <a:cubicBezTo>
                      <a:pt x="362" y="2101"/>
                      <a:pt x="356" y="2106"/>
                      <a:pt x="349" y="2109"/>
                    </a:cubicBezTo>
                    <a:cubicBezTo>
                      <a:pt x="371" y="2102"/>
                      <a:pt x="387" y="2085"/>
                      <a:pt x="392" y="2061"/>
                    </a:cubicBezTo>
                    <a:cubicBezTo>
                      <a:pt x="395" y="2049"/>
                      <a:pt x="394" y="2038"/>
                      <a:pt x="390" y="2027"/>
                    </a:cubicBezTo>
                    <a:cubicBezTo>
                      <a:pt x="373" y="1976"/>
                      <a:pt x="343" y="2012"/>
                      <a:pt x="318" y="2020"/>
                    </a:cubicBezTo>
                    <a:cubicBezTo>
                      <a:pt x="287" y="2030"/>
                      <a:pt x="280" y="1987"/>
                      <a:pt x="312" y="1976"/>
                    </a:cubicBezTo>
                    <a:cubicBezTo>
                      <a:pt x="339" y="1966"/>
                      <a:pt x="364" y="1983"/>
                      <a:pt x="379" y="2004"/>
                    </a:cubicBezTo>
                    <a:cubicBezTo>
                      <a:pt x="377" y="1999"/>
                      <a:pt x="376" y="1995"/>
                      <a:pt x="375" y="1990"/>
                    </a:cubicBezTo>
                    <a:cubicBezTo>
                      <a:pt x="374" y="1979"/>
                      <a:pt x="380" y="1966"/>
                      <a:pt x="391" y="1964"/>
                    </a:cubicBezTo>
                    <a:cubicBezTo>
                      <a:pt x="397" y="1963"/>
                      <a:pt x="402" y="1966"/>
                      <a:pt x="405" y="1971"/>
                    </a:cubicBezTo>
                    <a:cubicBezTo>
                      <a:pt x="407" y="1974"/>
                      <a:pt x="407" y="1978"/>
                      <a:pt x="406" y="1982"/>
                    </a:cubicBezTo>
                    <a:cubicBezTo>
                      <a:pt x="405" y="1985"/>
                      <a:pt x="401" y="1989"/>
                      <a:pt x="397" y="1990"/>
                    </a:cubicBezTo>
                    <a:cubicBezTo>
                      <a:pt x="392" y="1991"/>
                      <a:pt x="386" y="1989"/>
                      <a:pt x="385" y="1983"/>
                    </a:cubicBezTo>
                    <a:cubicBezTo>
                      <a:pt x="384" y="1980"/>
                      <a:pt x="385" y="1977"/>
                      <a:pt x="388" y="1975"/>
                    </a:cubicBezTo>
                    <a:cubicBezTo>
                      <a:pt x="389" y="1974"/>
                      <a:pt x="392" y="1974"/>
                      <a:pt x="393" y="1976"/>
                    </a:cubicBezTo>
                    <a:cubicBezTo>
                      <a:pt x="391" y="1976"/>
                      <a:pt x="390" y="1976"/>
                      <a:pt x="389" y="1977"/>
                    </a:cubicBezTo>
                    <a:cubicBezTo>
                      <a:pt x="387" y="1980"/>
                      <a:pt x="388" y="1983"/>
                      <a:pt x="391" y="1984"/>
                    </a:cubicBezTo>
                    <a:cubicBezTo>
                      <a:pt x="392" y="1984"/>
                      <a:pt x="394" y="1984"/>
                      <a:pt x="397" y="1982"/>
                    </a:cubicBezTo>
                    <a:cubicBezTo>
                      <a:pt x="399" y="1981"/>
                      <a:pt x="400" y="1978"/>
                      <a:pt x="398" y="1975"/>
                    </a:cubicBezTo>
                    <a:cubicBezTo>
                      <a:pt x="397" y="1972"/>
                      <a:pt x="394" y="1970"/>
                      <a:pt x="390" y="1971"/>
                    </a:cubicBezTo>
                    <a:cubicBezTo>
                      <a:pt x="381" y="1972"/>
                      <a:pt x="376" y="1985"/>
                      <a:pt x="377" y="1994"/>
                    </a:cubicBezTo>
                    <a:cubicBezTo>
                      <a:pt x="378" y="1996"/>
                      <a:pt x="378" y="1998"/>
                      <a:pt x="379" y="2000"/>
                    </a:cubicBezTo>
                    <a:cubicBezTo>
                      <a:pt x="382" y="2008"/>
                      <a:pt x="387" y="2015"/>
                      <a:pt x="390" y="2023"/>
                    </a:cubicBezTo>
                    <a:cubicBezTo>
                      <a:pt x="393" y="2031"/>
                      <a:pt x="395" y="2039"/>
                      <a:pt x="395" y="2047"/>
                    </a:cubicBezTo>
                    <a:cubicBezTo>
                      <a:pt x="396" y="2044"/>
                      <a:pt x="397" y="2041"/>
                      <a:pt x="399" y="2038"/>
                    </a:cubicBezTo>
                    <a:cubicBezTo>
                      <a:pt x="408" y="2022"/>
                      <a:pt x="429" y="2016"/>
                      <a:pt x="447" y="2023"/>
                    </a:cubicBezTo>
                    <a:cubicBezTo>
                      <a:pt x="452" y="2025"/>
                      <a:pt x="456" y="2028"/>
                      <a:pt x="460" y="2032"/>
                    </a:cubicBezTo>
                    <a:cubicBezTo>
                      <a:pt x="456" y="2033"/>
                      <a:pt x="456" y="2033"/>
                      <a:pt x="456" y="2033"/>
                    </a:cubicBezTo>
                    <a:cubicBezTo>
                      <a:pt x="453" y="2030"/>
                      <a:pt x="450" y="2028"/>
                      <a:pt x="446" y="2026"/>
                    </a:cubicBezTo>
                    <a:cubicBezTo>
                      <a:pt x="429" y="2020"/>
                      <a:pt x="410" y="2024"/>
                      <a:pt x="401" y="2040"/>
                    </a:cubicBezTo>
                    <a:cubicBezTo>
                      <a:pt x="395" y="2049"/>
                      <a:pt x="396" y="2055"/>
                      <a:pt x="393" y="2064"/>
                    </a:cubicBezTo>
                    <a:cubicBezTo>
                      <a:pt x="385" y="2096"/>
                      <a:pt x="357" y="2115"/>
                      <a:pt x="325" y="2116"/>
                    </a:cubicBezTo>
                    <a:cubicBezTo>
                      <a:pt x="315" y="2116"/>
                      <a:pt x="307" y="2115"/>
                      <a:pt x="298" y="2113"/>
                    </a:cubicBezTo>
                    <a:cubicBezTo>
                      <a:pt x="315" y="2120"/>
                      <a:pt x="333" y="2125"/>
                      <a:pt x="349" y="2124"/>
                    </a:cubicBezTo>
                    <a:cubicBezTo>
                      <a:pt x="382" y="2121"/>
                      <a:pt x="425" y="2121"/>
                      <a:pt x="447" y="2116"/>
                    </a:cubicBezTo>
                    <a:cubicBezTo>
                      <a:pt x="457" y="2114"/>
                      <a:pt x="467" y="2107"/>
                      <a:pt x="471" y="2097"/>
                    </a:cubicBezTo>
                    <a:cubicBezTo>
                      <a:pt x="470" y="2103"/>
                      <a:pt x="466" y="2108"/>
                      <a:pt x="461" y="2112"/>
                    </a:cubicBezTo>
                    <a:cubicBezTo>
                      <a:pt x="461" y="2112"/>
                      <a:pt x="461" y="2112"/>
                      <a:pt x="461" y="2112"/>
                    </a:cubicBezTo>
                    <a:cubicBezTo>
                      <a:pt x="458" y="2114"/>
                      <a:pt x="455" y="2115"/>
                      <a:pt x="453" y="2116"/>
                    </a:cubicBezTo>
                    <a:cubicBezTo>
                      <a:pt x="464" y="2115"/>
                      <a:pt x="475" y="2112"/>
                      <a:pt x="484" y="2104"/>
                    </a:cubicBezTo>
                    <a:cubicBezTo>
                      <a:pt x="492" y="2096"/>
                      <a:pt x="496" y="2086"/>
                      <a:pt x="497" y="2074"/>
                    </a:cubicBezTo>
                    <a:cubicBezTo>
                      <a:pt x="497" y="2074"/>
                      <a:pt x="498" y="2074"/>
                      <a:pt x="499" y="2074"/>
                    </a:cubicBezTo>
                    <a:cubicBezTo>
                      <a:pt x="499" y="2083"/>
                      <a:pt x="497" y="2092"/>
                      <a:pt x="490" y="2100"/>
                    </a:cubicBezTo>
                    <a:cubicBezTo>
                      <a:pt x="485" y="2107"/>
                      <a:pt x="478" y="2112"/>
                      <a:pt x="471" y="2114"/>
                    </a:cubicBezTo>
                    <a:cubicBezTo>
                      <a:pt x="476" y="2113"/>
                      <a:pt x="482" y="2116"/>
                      <a:pt x="484" y="2120"/>
                    </a:cubicBezTo>
                    <a:cubicBezTo>
                      <a:pt x="485" y="2123"/>
                      <a:pt x="485" y="2127"/>
                      <a:pt x="484" y="2130"/>
                    </a:cubicBezTo>
                    <a:cubicBezTo>
                      <a:pt x="482" y="2134"/>
                      <a:pt x="477" y="2137"/>
                      <a:pt x="472" y="2135"/>
                    </a:cubicBezTo>
                    <a:cubicBezTo>
                      <a:pt x="469" y="2133"/>
                      <a:pt x="467" y="2130"/>
                      <a:pt x="468" y="2127"/>
                    </a:cubicBezTo>
                    <a:cubicBezTo>
                      <a:pt x="469" y="2121"/>
                      <a:pt x="476" y="2121"/>
                      <a:pt x="477" y="2125"/>
                    </a:cubicBezTo>
                    <a:cubicBezTo>
                      <a:pt x="476" y="2124"/>
                      <a:pt x="474" y="2124"/>
                      <a:pt x="472" y="2125"/>
                    </a:cubicBezTo>
                    <a:cubicBezTo>
                      <a:pt x="470" y="2126"/>
                      <a:pt x="470" y="2129"/>
                      <a:pt x="472" y="2131"/>
                    </a:cubicBezTo>
                    <a:cubicBezTo>
                      <a:pt x="473" y="2133"/>
                      <a:pt x="476" y="2133"/>
                      <a:pt x="478" y="2132"/>
                    </a:cubicBezTo>
                    <a:cubicBezTo>
                      <a:pt x="483" y="2131"/>
                      <a:pt x="485" y="2123"/>
                      <a:pt x="479" y="2118"/>
                    </a:cubicBezTo>
                    <a:cubicBezTo>
                      <a:pt x="474" y="2113"/>
                      <a:pt x="464" y="2116"/>
                      <a:pt x="458" y="2117"/>
                    </a:cubicBezTo>
                    <a:cubicBezTo>
                      <a:pt x="450" y="2119"/>
                      <a:pt x="441" y="2121"/>
                      <a:pt x="437" y="2121"/>
                    </a:cubicBezTo>
                    <a:cubicBezTo>
                      <a:pt x="430" y="2122"/>
                      <a:pt x="415" y="2124"/>
                      <a:pt x="396" y="2124"/>
                    </a:cubicBezTo>
                    <a:cubicBezTo>
                      <a:pt x="399" y="2125"/>
                      <a:pt x="403" y="2126"/>
                      <a:pt x="406" y="2127"/>
                    </a:cubicBezTo>
                    <a:cubicBezTo>
                      <a:pt x="408" y="2128"/>
                      <a:pt x="420" y="2134"/>
                      <a:pt x="419" y="2136"/>
                    </a:cubicBezTo>
                    <a:cubicBezTo>
                      <a:pt x="418" y="2137"/>
                      <a:pt x="411" y="2134"/>
                      <a:pt x="409" y="2133"/>
                    </a:cubicBezTo>
                    <a:cubicBezTo>
                      <a:pt x="404" y="2131"/>
                      <a:pt x="399" y="2130"/>
                      <a:pt x="393" y="2129"/>
                    </a:cubicBezTo>
                    <a:cubicBezTo>
                      <a:pt x="391" y="2128"/>
                      <a:pt x="389" y="2128"/>
                      <a:pt x="386" y="2128"/>
                    </a:cubicBezTo>
                    <a:cubicBezTo>
                      <a:pt x="377" y="2127"/>
                      <a:pt x="370" y="2127"/>
                      <a:pt x="361" y="2128"/>
                    </a:cubicBezTo>
                    <a:cubicBezTo>
                      <a:pt x="360" y="2128"/>
                      <a:pt x="359" y="2128"/>
                      <a:pt x="357" y="2128"/>
                    </a:cubicBezTo>
                    <a:cubicBezTo>
                      <a:pt x="360" y="2129"/>
                      <a:pt x="363" y="2129"/>
                      <a:pt x="366" y="2129"/>
                    </a:cubicBezTo>
                    <a:cubicBezTo>
                      <a:pt x="374" y="2131"/>
                      <a:pt x="380" y="2133"/>
                      <a:pt x="387" y="2137"/>
                    </a:cubicBezTo>
                    <a:cubicBezTo>
                      <a:pt x="405" y="2149"/>
                      <a:pt x="405" y="2169"/>
                      <a:pt x="396" y="2185"/>
                    </a:cubicBezTo>
                    <a:cubicBezTo>
                      <a:pt x="388" y="2199"/>
                      <a:pt x="374" y="2210"/>
                      <a:pt x="358" y="2210"/>
                    </a:cubicBezTo>
                    <a:cubicBezTo>
                      <a:pt x="344" y="2210"/>
                      <a:pt x="334" y="2202"/>
                      <a:pt x="330" y="2189"/>
                    </a:cubicBezTo>
                    <a:cubicBezTo>
                      <a:pt x="328" y="2183"/>
                      <a:pt x="328" y="2177"/>
                      <a:pt x="330" y="2171"/>
                    </a:cubicBezTo>
                    <a:cubicBezTo>
                      <a:pt x="331" y="2166"/>
                      <a:pt x="334" y="2163"/>
                      <a:pt x="338" y="2160"/>
                    </a:cubicBezTo>
                    <a:cubicBezTo>
                      <a:pt x="344" y="2157"/>
                      <a:pt x="350" y="2156"/>
                      <a:pt x="355" y="2159"/>
                    </a:cubicBezTo>
                    <a:cubicBezTo>
                      <a:pt x="359" y="2161"/>
                      <a:pt x="361" y="2163"/>
                      <a:pt x="362" y="2167"/>
                    </a:cubicBezTo>
                    <a:cubicBezTo>
                      <a:pt x="364" y="2171"/>
                      <a:pt x="363" y="2175"/>
                      <a:pt x="360" y="2179"/>
                    </a:cubicBezTo>
                    <a:cubicBezTo>
                      <a:pt x="357" y="2183"/>
                      <a:pt x="353" y="2185"/>
                      <a:pt x="348" y="2184"/>
                    </a:cubicBezTo>
                    <a:cubicBezTo>
                      <a:pt x="343" y="2182"/>
                      <a:pt x="340" y="2178"/>
                      <a:pt x="340" y="2173"/>
                    </a:cubicBezTo>
                    <a:cubicBezTo>
                      <a:pt x="340" y="2167"/>
                      <a:pt x="345" y="2163"/>
                      <a:pt x="351" y="2163"/>
                    </a:cubicBezTo>
                    <a:cubicBezTo>
                      <a:pt x="357" y="2163"/>
                      <a:pt x="361" y="2168"/>
                      <a:pt x="361" y="2174"/>
                    </a:cubicBezTo>
                    <a:cubicBezTo>
                      <a:pt x="361" y="2176"/>
                      <a:pt x="360" y="2178"/>
                      <a:pt x="359" y="2180"/>
                    </a:cubicBezTo>
                    <a:cubicBezTo>
                      <a:pt x="360" y="2179"/>
                      <a:pt x="360" y="2179"/>
                      <a:pt x="360" y="2179"/>
                    </a:cubicBezTo>
                    <a:cubicBezTo>
                      <a:pt x="362" y="2175"/>
                      <a:pt x="363" y="2171"/>
                      <a:pt x="362" y="2167"/>
                    </a:cubicBezTo>
                    <a:cubicBezTo>
                      <a:pt x="361" y="2164"/>
                      <a:pt x="358" y="2161"/>
                      <a:pt x="355" y="2160"/>
                    </a:cubicBezTo>
                    <a:cubicBezTo>
                      <a:pt x="350" y="2157"/>
                      <a:pt x="344" y="2158"/>
                      <a:pt x="339" y="2161"/>
                    </a:cubicBezTo>
                    <a:cubicBezTo>
                      <a:pt x="335" y="2163"/>
                      <a:pt x="332" y="2167"/>
                      <a:pt x="331" y="2172"/>
                    </a:cubicBezTo>
                    <a:cubicBezTo>
                      <a:pt x="329" y="2177"/>
                      <a:pt x="330" y="2182"/>
                      <a:pt x="331" y="2188"/>
                    </a:cubicBezTo>
                    <a:cubicBezTo>
                      <a:pt x="335" y="2201"/>
                      <a:pt x="345" y="2208"/>
                      <a:pt x="358" y="2208"/>
                    </a:cubicBezTo>
                    <a:cubicBezTo>
                      <a:pt x="374" y="2207"/>
                      <a:pt x="387" y="2195"/>
                      <a:pt x="394" y="2182"/>
                    </a:cubicBezTo>
                    <a:cubicBezTo>
                      <a:pt x="401" y="2168"/>
                      <a:pt x="401" y="2151"/>
                      <a:pt x="385" y="2140"/>
                    </a:cubicBezTo>
                    <a:cubicBezTo>
                      <a:pt x="378" y="2137"/>
                      <a:pt x="372" y="2135"/>
                      <a:pt x="365" y="2134"/>
                    </a:cubicBezTo>
                    <a:cubicBezTo>
                      <a:pt x="339" y="2130"/>
                      <a:pt x="315" y="2124"/>
                      <a:pt x="291" y="2112"/>
                    </a:cubicBezTo>
                    <a:cubicBezTo>
                      <a:pt x="292" y="2113"/>
                      <a:pt x="293" y="2115"/>
                      <a:pt x="294" y="2116"/>
                    </a:cubicBezTo>
                    <a:cubicBezTo>
                      <a:pt x="300" y="2123"/>
                      <a:pt x="303" y="2134"/>
                      <a:pt x="294" y="2141"/>
                    </a:cubicBezTo>
                    <a:cubicBezTo>
                      <a:pt x="288" y="2146"/>
                      <a:pt x="279" y="2146"/>
                      <a:pt x="273" y="2141"/>
                    </a:cubicBezTo>
                    <a:cubicBezTo>
                      <a:pt x="269" y="2137"/>
                      <a:pt x="266" y="2131"/>
                      <a:pt x="269" y="2125"/>
                    </a:cubicBezTo>
                    <a:cubicBezTo>
                      <a:pt x="271" y="2121"/>
                      <a:pt x="276" y="2118"/>
                      <a:pt x="279" y="2123"/>
                    </a:cubicBezTo>
                    <a:cubicBezTo>
                      <a:pt x="282" y="2128"/>
                      <a:pt x="278" y="2130"/>
                      <a:pt x="281" y="2135"/>
                    </a:cubicBezTo>
                    <a:cubicBezTo>
                      <a:pt x="283" y="2138"/>
                      <a:pt x="286" y="2140"/>
                      <a:pt x="290" y="2138"/>
                    </a:cubicBezTo>
                    <a:cubicBezTo>
                      <a:pt x="297" y="2135"/>
                      <a:pt x="295" y="2126"/>
                      <a:pt x="292" y="2120"/>
                    </a:cubicBezTo>
                    <a:cubicBezTo>
                      <a:pt x="284" y="2108"/>
                      <a:pt x="276" y="2106"/>
                      <a:pt x="264" y="2099"/>
                    </a:cubicBezTo>
                    <a:cubicBezTo>
                      <a:pt x="256" y="2095"/>
                      <a:pt x="249" y="2089"/>
                      <a:pt x="241" y="2082"/>
                    </a:cubicBezTo>
                    <a:cubicBezTo>
                      <a:pt x="219" y="2061"/>
                      <a:pt x="206" y="2034"/>
                      <a:pt x="202" y="2005"/>
                    </a:cubicBezTo>
                    <a:cubicBezTo>
                      <a:pt x="202" y="2011"/>
                      <a:pt x="198" y="2016"/>
                      <a:pt x="194" y="2018"/>
                    </a:cubicBezTo>
                    <a:cubicBezTo>
                      <a:pt x="189" y="2020"/>
                      <a:pt x="184" y="2019"/>
                      <a:pt x="180" y="2014"/>
                    </a:cubicBezTo>
                    <a:cubicBezTo>
                      <a:pt x="181" y="2014"/>
                      <a:pt x="183" y="2013"/>
                      <a:pt x="183" y="2012"/>
                    </a:cubicBezTo>
                    <a:cubicBezTo>
                      <a:pt x="190" y="2022"/>
                      <a:pt x="200" y="2011"/>
                      <a:pt x="201" y="1999"/>
                    </a:cubicBezTo>
                    <a:cubicBezTo>
                      <a:pt x="201" y="2000"/>
                      <a:pt x="201" y="2000"/>
                      <a:pt x="201" y="2000"/>
                    </a:cubicBezTo>
                    <a:cubicBezTo>
                      <a:pt x="200" y="1990"/>
                      <a:pt x="200" y="1980"/>
                      <a:pt x="202" y="1969"/>
                    </a:cubicBezTo>
                    <a:cubicBezTo>
                      <a:pt x="194" y="1981"/>
                      <a:pt x="180" y="1989"/>
                      <a:pt x="165" y="1984"/>
                    </a:cubicBezTo>
                    <a:cubicBezTo>
                      <a:pt x="158" y="1982"/>
                      <a:pt x="152" y="1977"/>
                      <a:pt x="147" y="1971"/>
                    </a:cubicBezTo>
                    <a:cubicBezTo>
                      <a:pt x="143" y="1964"/>
                      <a:pt x="142" y="1956"/>
                      <a:pt x="144" y="1948"/>
                    </a:cubicBezTo>
                    <a:cubicBezTo>
                      <a:pt x="145" y="1941"/>
                      <a:pt x="149" y="1935"/>
                      <a:pt x="155" y="1930"/>
                    </a:cubicBezTo>
                    <a:cubicBezTo>
                      <a:pt x="160" y="1925"/>
                      <a:pt x="167" y="1923"/>
                      <a:pt x="174" y="1923"/>
                    </a:cubicBezTo>
                    <a:cubicBezTo>
                      <a:pt x="182" y="1924"/>
                      <a:pt x="188" y="1927"/>
                      <a:pt x="193" y="1933"/>
                    </a:cubicBezTo>
                    <a:cubicBezTo>
                      <a:pt x="195" y="1938"/>
                      <a:pt x="196" y="1942"/>
                      <a:pt x="195" y="1947"/>
                    </a:cubicBezTo>
                    <a:cubicBezTo>
                      <a:pt x="193" y="1954"/>
                      <a:pt x="188" y="1959"/>
                      <a:pt x="181" y="1960"/>
                    </a:cubicBezTo>
                    <a:cubicBezTo>
                      <a:pt x="175" y="1961"/>
                      <a:pt x="168" y="1958"/>
                      <a:pt x="165" y="1953"/>
                    </a:cubicBezTo>
                    <a:cubicBezTo>
                      <a:pt x="161" y="1946"/>
                      <a:pt x="163" y="1937"/>
                      <a:pt x="169" y="1933"/>
                    </a:cubicBezTo>
                    <a:cubicBezTo>
                      <a:pt x="176" y="1928"/>
                      <a:pt x="186" y="1930"/>
                      <a:pt x="190" y="1937"/>
                    </a:cubicBezTo>
                    <a:cubicBezTo>
                      <a:pt x="192" y="1940"/>
                      <a:pt x="193" y="1944"/>
                      <a:pt x="192" y="1947"/>
                    </a:cubicBezTo>
                    <a:cubicBezTo>
                      <a:pt x="192" y="1946"/>
                      <a:pt x="192" y="1946"/>
                      <a:pt x="192" y="1946"/>
                    </a:cubicBezTo>
                    <a:cubicBezTo>
                      <a:pt x="193" y="1942"/>
                      <a:pt x="193" y="1939"/>
                      <a:pt x="190" y="1935"/>
                    </a:cubicBezTo>
                    <a:cubicBezTo>
                      <a:pt x="186" y="1929"/>
                      <a:pt x="181" y="1927"/>
                      <a:pt x="174" y="1927"/>
                    </a:cubicBezTo>
                    <a:cubicBezTo>
                      <a:pt x="168" y="1926"/>
                      <a:pt x="162" y="1929"/>
                      <a:pt x="157" y="1933"/>
                    </a:cubicBezTo>
                    <a:cubicBezTo>
                      <a:pt x="152" y="1937"/>
                      <a:pt x="148" y="1943"/>
                      <a:pt x="147" y="1949"/>
                    </a:cubicBezTo>
                    <a:cubicBezTo>
                      <a:pt x="146" y="1956"/>
                      <a:pt x="147" y="1963"/>
                      <a:pt x="150" y="1969"/>
                    </a:cubicBezTo>
                    <a:cubicBezTo>
                      <a:pt x="154" y="1975"/>
                      <a:pt x="159" y="1979"/>
                      <a:pt x="166" y="1982"/>
                    </a:cubicBezTo>
                    <a:cubicBezTo>
                      <a:pt x="183" y="1987"/>
                      <a:pt x="200" y="1974"/>
                      <a:pt x="203" y="1960"/>
                    </a:cubicBezTo>
                    <a:cubicBezTo>
                      <a:pt x="209" y="1932"/>
                      <a:pt x="220" y="1913"/>
                      <a:pt x="238" y="1891"/>
                    </a:cubicBezTo>
                    <a:cubicBezTo>
                      <a:pt x="240" y="1889"/>
                      <a:pt x="242" y="1887"/>
                      <a:pt x="244" y="1885"/>
                    </a:cubicBezTo>
                    <a:cubicBezTo>
                      <a:pt x="242" y="1886"/>
                      <a:pt x="240" y="1887"/>
                      <a:pt x="238" y="1888"/>
                    </a:cubicBezTo>
                    <a:cubicBezTo>
                      <a:pt x="229" y="1893"/>
                      <a:pt x="220" y="1895"/>
                      <a:pt x="210" y="1895"/>
                    </a:cubicBezTo>
                    <a:cubicBezTo>
                      <a:pt x="220" y="1892"/>
                      <a:pt x="227" y="1890"/>
                      <a:pt x="237" y="1885"/>
                    </a:cubicBezTo>
                    <a:cubicBezTo>
                      <a:pt x="237" y="1885"/>
                      <a:pt x="238" y="1885"/>
                      <a:pt x="239" y="1884"/>
                    </a:cubicBezTo>
                    <a:cubicBezTo>
                      <a:pt x="231" y="1887"/>
                      <a:pt x="220" y="1879"/>
                      <a:pt x="215" y="1872"/>
                    </a:cubicBezTo>
                    <a:cubicBezTo>
                      <a:pt x="212" y="1868"/>
                      <a:pt x="210" y="1863"/>
                      <a:pt x="209" y="1859"/>
                    </a:cubicBezTo>
                    <a:cubicBezTo>
                      <a:pt x="207" y="1851"/>
                      <a:pt x="208" y="1840"/>
                      <a:pt x="215" y="1835"/>
                    </a:cubicBezTo>
                    <a:cubicBezTo>
                      <a:pt x="211" y="1828"/>
                      <a:pt x="212" y="1820"/>
                      <a:pt x="213" y="1813"/>
                    </a:cubicBezTo>
                    <a:cubicBezTo>
                      <a:pt x="214" y="1802"/>
                      <a:pt x="212" y="1792"/>
                      <a:pt x="203" y="1790"/>
                    </a:cubicBezTo>
                    <a:cubicBezTo>
                      <a:pt x="213" y="1785"/>
                      <a:pt x="225" y="1799"/>
                      <a:pt x="227" y="1808"/>
                    </a:cubicBezTo>
                    <a:cubicBezTo>
                      <a:pt x="230" y="1821"/>
                      <a:pt x="224" y="1833"/>
                      <a:pt x="218" y="1847"/>
                    </a:cubicBezTo>
                    <a:cubicBezTo>
                      <a:pt x="215" y="1856"/>
                      <a:pt x="215" y="1863"/>
                      <a:pt x="219" y="1871"/>
                    </a:cubicBezTo>
                    <a:cubicBezTo>
                      <a:pt x="223" y="1877"/>
                      <a:pt x="231" y="1885"/>
                      <a:pt x="239" y="1884"/>
                    </a:cubicBezTo>
                    <a:cubicBezTo>
                      <a:pt x="237" y="1884"/>
                      <a:pt x="235" y="1884"/>
                      <a:pt x="234" y="1884"/>
                    </a:cubicBezTo>
                    <a:cubicBezTo>
                      <a:pt x="229" y="1882"/>
                      <a:pt x="226" y="1878"/>
                      <a:pt x="227" y="1871"/>
                    </a:cubicBezTo>
                    <a:cubicBezTo>
                      <a:pt x="227" y="1872"/>
                      <a:pt x="230" y="1872"/>
                      <a:pt x="231" y="1872"/>
                    </a:cubicBezTo>
                    <a:cubicBezTo>
                      <a:pt x="230" y="1880"/>
                      <a:pt x="236" y="1883"/>
                      <a:pt x="243" y="1881"/>
                    </a:cubicBezTo>
                    <a:cubicBezTo>
                      <a:pt x="247" y="1880"/>
                      <a:pt x="250" y="1879"/>
                      <a:pt x="252" y="1877"/>
                    </a:cubicBezTo>
                    <a:cubicBezTo>
                      <a:pt x="276" y="1855"/>
                      <a:pt x="304" y="1840"/>
                      <a:pt x="334" y="1831"/>
                    </a:cubicBezTo>
                    <a:cubicBezTo>
                      <a:pt x="309" y="1837"/>
                      <a:pt x="279" y="1841"/>
                      <a:pt x="256" y="1826"/>
                    </a:cubicBezTo>
                    <a:cubicBezTo>
                      <a:pt x="245" y="1819"/>
                      <a:pt x="239" y="1810"/>
                      <a:pt x="236" y="1797"/>
                    </a:cubicBezTo>
                    <a:cubicBezTo>
                      <a:pt x="234" y="1786"/>
                      <a:pt x="236" y="1775"/>
                      <a:pt x="241" y="1766"/>
                    </a:cubicBezTo>
                    <a:cubicBezTo>
                      <a:pt x="253" y="1743"/>
                      <a:pt x="281" y="1735"/>
                      <a:pt x="303" y="1747"/>
                    </a:cubicBezTo>
                    <a:cubicBezTo>
                      <a:pt x="323" y="1757"/>
                      <a:pt x="335" y="1782"/>
                      <a:pt x="320" y="1802"/>
                    </a:cubicBezTo>
                    <a:cubicBezTo>
                      <a:pt x="314" y="1810"/>
                      <a:pt x="303" y="1814"/>
                      <a:pt x="293" y="1810"/>
                    </a:cubicBezTo>
                    <a:cubicBezTo>
                      <a:pt x="290" y="1809"/>
                      <a:pt x="287" y="1807"/>
                      <a:pt x="286" y="1804"/>
                    </a:cubicBezTo>
                    <a:cubicBezTo>
                      <a:pt x="286" y="1804"/>
                      <a:pt x="286" y="1804"/>
                      <a:pt x="286" y="1804"/>
                    </a:cubicBezTo>
                    <a:cubicBezTo>
                      <a:pt x="281" y="1797"/>
                      <a:pt x="282" y="1787"/>
                      <a:pt x="290" y="1781"/>
                    </a:cubicBezTo>
                    <a:cubicBezTo>
                      <a:pt x="298" y="1776"/>
                      <a:pt x="308" y="1779"/>
                      <a:pt x="313" y="1786"/>
                    </a:cubicBezTo>
                    <a:cubicBezTo>
                      <a:pt x="318" y="1794"/>
                      <a:pt x="316" y="1804"/>
                      <a:pt x="308" y="1809"/>
                    </a:cubicBezTo>
                    <a:cubicBezTo>
                      <a:pt x="305" y="1811"/>
                      <a:pt x="301" y="1812"/>
                      <a:pt x="298" y="1811"/>
                    </a:cubicBezTo>
                    <a:cubicBezTo>
                      <a:pt x="298" y="1811"/>
                      <a:pt x="298" y="1811"/>
                      <a:pt x="298" y="1811"/>
                    </a:cubicBezTo>
                    <a:cubicBezTo>
                      <a:pt x="307" y="1812"/>
                      <a:pt x="315" y="1808"/>
                      <a:pt x="320" y="1801"/>
                    </a:cubicBezTo>
                    <a:cubicBezTo>
                      <a:pt x="333" y="1781"/>
                      <a:pt x="320" y="1759"/>
                      <a:pt x="301" y="1749"/>
                    </a:cubicBezTo>
                    <a:cubicBezTo>
                      <a:pt x="281" y="1738"/>
                      <a:pt x="254" y="1746"/>
                      <a:pt x="243" y="1767"/>
                    </a:cubicBezTo>
                    <a:cubicBezTo>
                      <a:pt x="241" y="1770"/>
                      <a:pt x="240" y="1774"/>
                      <a:pt x="239" y="1778"/>
                    </a:cubicBezTo>
                    <a:cubicBezTo>
                      <a:pt x="240" y="1776"/>
                      <a:pt x="242" y="1773"/>
                      <a:pt x="243" y="1772"/>
                    </a:cubicBezTo>
                    <a:cubicBezTo>
                      <a:pt x="249" y="1765"/>
                      <a:pt x="259" y="1762"/>
                      <a:pt x="266" y="1766"/>
                    </a:cubicBezTo>
                    <a:cubicBezTo>
                      <a:pt x="273" y="1769"/>
                      <a:pt x="278" y="1778"/>
                      <a:pt x="273" y="1786"/>
                    </a:cubicBezTo>
                    <a:cubicBezTo>
                      <a:pt x="270" y="1791"/>
                      <a:pt x="265" y="1793"/>
                      <a:pt x="261" y="1792"/>
                    </a:cubicBezTo>
                    <a:cubicBezTo>
                      <a:pt x="251" y="1789"/>
                      <a:pt x="252" y="1778"/>
                      <a:pt x="258" y="1777"/>
                    </a:cubicBezTo>
                    <a:cubicBezTo>
                      <a:pt x="256" y="1779"/>
                      <a:pt x="255" y="1783"/>
                      <a:pt x="257" y="1785"/>
                    </a:cubicBezTo>
                    <a:cubicBezTo>
                      <a:pt x="259" y="1789"/>
                      <a:pt x="265" y="1789"/>
                      <a:pt x="268" y="1786"/>
                    </a:cubicBezTo>
                    <a:cubicBezTo>
                      <a:pt x="270" y="1783"/>
                      <a:pt x="271" y="1780"/>
                      <a:pt x="270" y="1776"/>
                    </a:cubicBezTo>
                    <a:cubicBezTo>
                      <a:pt x="268" y="1770"/>
                      <a:pt x="261" y="1768"/>
                      <a:pt x="255" y="1769"/>
                    </a:cubicBezTo>
                    <a:cubicBezTo>
                      <a:pt x="242" y="1771"/>
                      <a:pt x="237" y="1785"/>
                      <a:pt x="239" y="1796"/>
                    </a:cubicBezTo>
                    <a:cubicBezTo>
                      <a:pt x="242" y="1808"/>
                      <a:pt x="248" y="1817"/>
                      <a:pt x="258" y="1824"/>
                    </a:cubicBezTo>
                    <a:cubicBezTo>
                      <a:pt x="290" y="1843"/>
                      <a:pt x="342" y="1824"/>
                      <a:pt x="382" y="1820"/>
                    </a:cubicBezTo>
                    <a:cubicBezTo>
                      <a:pt x="374" y="1818"/>
                      <a:pt x="367" y="1814"/>
                      <a:pt x="360" y="1807"/>
                    </a:cubicBezTo>
                    <a:cubicBezTo>
                      <a:pt x="357" y="1804"/>
                      <a:pt x="355" y="1801"/>
                      <a:pt x="353" y="1798"/>
                    </a:cubicBezTo>
                    <a:cubicBezTo>
                      <a:pt x="354" y="1798"/>
                      <a:pt x="355" y="1797"/>
                      <a:pt x="355" y="1797"/>
                    </a:cubicBezTo>
                    <a:cubicBezTo>
                      <a:pt x="361" y="1804"/>
                      <a:pt x="369" y="1811"/>
                      <a:pt x="378" y="1815"/>
                    </a:cubicBezTo>
                    <a:cubicBezTo>
                      <a:pt x="384" y="1817"/>
                      <a:pt x="390" y="1819"/>
                      <a:pt x="395" y="1819"/>
                    </a:cubicBezTo>
                    <a:cubicBezTo>
                      <a:pt x="389" y="1817"/>
                      <a:pt x="383" y="1811"/>
                      <a:pt x="381" y="1807"/>
                    </a:cubicBezTo>
                    <a:cubicBezTo>
                      <a:pt x="379" y="1802"/>
                      <a:pt x="378" y="1797"/>
                      <a:pt x="380" y="1792"/>
                    </a:cubicBezTo>
                    <a:cubicBezTo>
                      <a:pt x="383" y="1785"/>
                      <a:pt x="391" y="1780"/>
                      <a:pt x="400" y="1784"/>
                    </a:cubicBezTo>
                    <a:cubicBezTo>
                      <a:pt x="405" y="1787"/>
                      <a:pt x="407" y="1792"/>
                      <a:pt x="406" y="1797"/>
                    </a:cubicBezTo>
                    <a:cubicBezTo>
                      <a:pt x="404" y="1806"/>
                      <a:pt x="392" y="1806"/>
                      <a:pt x="391" y="1800"/>
                    </a:cubicBezTo>
                    <a:cubicBezTo>
                      <a:pt x="393" y="1802"/>
                      <a:pt x="397" y="1802"/>
                      <a:pt x="399" y="1800"/>
                    </a:cubicBezTo>
                    <a:cubicBezTo>
                      <a:pt x="403" y="1798"/>
                      <a:pt x="403" y="1793"/>
                      <a:pt x="400" y="1790"/>
                    </a:cubicBezTo>
                    <a:cubicBezTo>
                      <a:pt x="397" y="1787"/>
                      <a:pt x="393" y="1787"/>
                      <a:pt x="390" y="1788"/>
                    </a:cubicBezTo>
                    <a:cubicBezTo>
                      <a:pt x="384" y="1790"/>
                      <a:pt x="382" y="1798"/>
                      <a:pt x="383" y="1804"/>
                    </a:cubicBezTo>
                    <a:cubicBezTo>
                      <a:pt x="384" y="1808"/>
                      <a:pt x="388" y="1812"/>
                      <a:pt x="392" y="1815"/>
                    </a:cubicBezTo>
                    <a:cubicBezTo>
                      <a:pt x="399" y="1819"/>
                      <a:pt x="405" y="1819"/>
                      <a:pt x="413" y="1819"/>
                    </a:cubicBezTo>
                    <a:cubicBezTo>
                      <a:pt x="437" y="1819"/>
                      <a:pt x="461" y="1821"/>
                      <a:pt x="485" y="1826"/>
                    </a:cubicBezTo>
                    <a:cubicBezTo>
                      <a:pt x="489" y="1827"/>
                      <a:pt x="512" y="1834"/>
                      <a:pt x="529" y="1840"/>
                    </a:cubicBezTo>
                    <a:cubicBezTo>
                      <a:pt x="512" y="1826"/>
                      <a:pt x="500" y="1808"/>
                      <a:pt x="493" y="1787"/>
                    </a:cubicBezTo>
                    <a:cubicBezTo>
                      <a:pt x="491" y="1781"/>
                      <a:pt x="489" y="1775"/>
                      <a:pt x="488" y="1769"/>
                    </a:cubicBezTo>
                    <a:cubicBezTo>
                      <a:pt x="487" y="1760"/>
                      <a:pt x="484" y="1743"/>
                      <a:pt x="472" y="1742"/>
                    </a:cubicBezTo>
                    <a:cubicBezTo>
                      <a:pt x="467" y="1742"/>
                      <a:pt x="461" y="1745"/>
                      <a:pt x="460" y="1750"/>
                    </a:cubicBezTo>
                    <a:cubicBezTo>
                      <a:pt x="460" y="1753"/>
                      <a:pt x="461" y="1756"/>
                      <a:pt x="464" y="1758"/>
                    </a:cubicBezTo>
                    <a:cubicBezTo>
                      <a:pt x="466" y="1760"/>
                      <a:pt x="471" y="1759"/>
                      <a:pt x="472" y="1756"/>
                    </a:cubicBezTo>
                    <a:cubicBezTo>
                      <a:pt x="473" y="1753"/>
                      <a:pt x="472" y="1751"/>
                      <a:pt x="470" y="1749"/>
                    </a:cubicBezTo>
                    <a:cubicBezTo>
                      <a:pt x="475" y="1749"/>
                      <a:pt x="477" y="1758"/>
                      <a:pt x="470" y="1761"/>
                    </a:cubicBezTo>
                    <a:cubicBezTo>
                      <a:pt x="467" y="1763"/>
                      <a:pt x="462" y="1762"/>
                      <a:pt x="460" y="1759"/>
                    </a:cubicBezTo>
                    <a:cubicBezTo>
                      <a:pt x="455" y="1753"/>
                      <a:pt x="457" y="1746"/>
                      <a:pt x="462" y="1742"/>
                    </a:cubicBezTo>
                    <a:cubicBezTo>
                      <a:pt x="467" y="1738"/>
                      <a:pt x="475" y="1739"/>
                      <a:pt x="481" y="1743"/>
                    </a:cubicBezTo>
                    <a:cubicBezTo>
                      <a:pt x="483" y="1745"/>
                      <a:pt x="485" y="1747"/>
                      <a:pt x="486" y="1750"/>
                    </a:cubicBezTo>
                    <a:cubicBezTo>
                      <a:pt x="485" y="1738"/>
                      <a:pt x="485" y="1727"/>
                      <a:pt x="486" y="1718"/>
                    </a:cubicBezTo>
                    <a:cubicBezTo>
                      <a:pt x="488" y="1700"/>
                      <a:pt x="500" y="1674"/>
                      <a:pt x="497" y="1660"/>
                    </a:cubicBezTo>
                    <a:cubicBezTo>
                      <a:pt x="496" y="1657"/>
                      <a:pt x="495" y="1654"/>
                      <a:pt x="493" y="1652"/>
                    </a:cubicBezTo>
                    <a:cubicBezTo>
                      <a:pt x="489" y="1647"/>
                      <a:pt x="484" y="1643"/>
                      <a:pt x="479" y="1642"/>
                    </a:cubicBezTo>
                    <a:cubicBezTo>
                      <a:pt x="472" y="1640"/>
                      <a:pt x="466" y="1641"/>
                      <a:pt x="460" y="1645"/>
                    </a:cubicBezTo>
                    <a:cubicBezTo>
                      <a:pt x="453" y="1649"/>
                      <a:pt x="448" y="1656"/>
                      <a:pt x="446" y="1664"/>
                    </a:cubicBezTo>
                    <a:cubicBezTo>
                      <a:pt x="444" y="1671"/>
                      <a:pt x="445" y="1678"/>
                      <a:pt x="448" y="1685"/>
                    </a:cubicBezTo>
                    <a:cubicBezTo>
                      <a:pt x="452" y="1692"/>
                      <a:pt x="458" y="1697"/>
                      <a:pt x="467" y="1697"/>
                    </a:cubicBezTo>
                    <a:cubicBezTo>
                      <a:pt x="472" y="1696"/>
                      <a:pt x="477" y="1694"/>
                      <a:pt x="480" y="1690"/>
                    </a:cubicBezTo>
                    <a:cubicBezTo>
                      <a:pt x="480" y="1690"/>
                      <a:pt x="480" y="1690"/>
                      <a:pt x="480" y="1690"/>
                    </a:cubicBezTo>
                    <a:cubicBezTo>
                      <a:pt x="473" y="1697"/>
                      <a:pt x="462" y="1690"/>
                      <a:pt x="469" y="1683"/>
                    </a:cubicBezTo>
                    <a:cubicBezTo>
                      <a:pt x="472" y="1680"/>
                      <a:pt x="480" y="1679"/>
                      <a:pt x="480" y="1669"/>
                    </a:cubicBezTo>
                    <a:cubicBezTo>
                      <a:pt x="482" y="1672"/>
                      <a:pt x="483" y="1676"/>
                      <a:pt x="484" y="1680"/>
                    </a:cubicBezTo>
                    <a:cubicBezTo>
                      <a:pt x="484" y="1681"/>
                      <a:pt x="484" y="1683"/>
                      <a:pt x="483" y="1684"/>
                    </a:cubicBezTo>
                    <a:cubicBezTo>
                      <a:pt x="481" y="1692"/>
                      <a:pt x="475" y="1697"/>
                      <a:pt x="467" y="1698"/>
                    </a:cubicBezTo>
                    <a:cubicBezTo>
                      <a:pt x="458" y="1698"/>
                      <a:pt x="452" y="1693"/>
                      <a:pt x="447" y="1686"/>
                    </a:cubicBezTo>
                    <a:cubicBezTo>
                      <a:pt x="443" y="1679"/>
                      <a:pt x="442" y="1671"/>
                      <a:pt x="444" y="1663"/>
                    </a:cubicBezTo>
                    <a:cubicBezTo>
                      <a:pt x="446" y="1655"/>
                      <a:pt x="451" y="1648"/>
                      <a:pt x="459" y="1643"/>
                    </a:cubicBezTo>
                    <a:cubicBezTo>
                      <a:pt x="465" y="1639"/>
                      <a:pt x="473" y="1638"/>
                      <a:pt x="480" y="1640"/>
                    </a:cubicBezTo>
                    <a:cubicBezTo>
                      <a:pt x="486" y="1641"/>
                      <a:pt x="492" y="1645"/>
                      <a:pt x="496" y="1650"/>
                    </a:cubicBezTo>
                    <a:cubicBezTo>
                      <a:pt x="498" y="1653"/>
                      <a:pt x="499" y="1655"/>
                      <a:pt x="500" y="1659"/>
                    </a:cubicBezTo>
                    <a:cubicBezTo>
                      <a:pt x="501" y="1660"/>
                      <a:pt x="501" y="1660"/>
                      <a:pt x="501" y="1660"/>
                    </a:cubicBezTo>
                    <a:cubicBezTo>
                      <a:pt x="501" y="1660"/>
                      <a:pt x="501" y="1660"/>
                      <a:pt x="501" y="1659"/>
                    </a:cubicBezTo>
                    <a:cubicBezTo>
                      <a:pt x="501" y="1658"/>
                      <a:pt x="501" y="1658"/>
                      <a:pt x="501" y="1658"/>
                    </a:cubicBezTo>
                    <a:cubicBezTo>
                      <a:pt x="503" y="1653"/>
                      <a:pt x="506" y="1648"/>
                      <a:pt x="508" y="1643"/>
                    </a:cubicBezTo>
                    <a:cubicBezTo>
                      <a:pt x="515" y="1631"/>
                      <a:pt x="527" y="1618"/>
                      <a:pt x="542" y="1617"/>
                    </a:cubicBezTo>
                    <a:cubicBezTo>
                      <a:pt x="549" y="1617"/>
                      <a:pt x="554" y="1619"/>
                      <a:pt x="559" y="1623"/>
                    </a:cubicBezTo>
                    <a:cubicBezTo>
                      <a:pt x="561" y="1624"/>
                      <a:pt x="561" y="1624"/>
                      <a:pt x="561" y="1624"/>
                    </a:cubicBezTo>
                    <a:cubicBezTo>
                      <a:pt x="566" y="1629"/>
                      <a:pt x="569" y="1635"/>
                      <a:pt x="570" y="1643"/>
                    </a:cubicBezTo>
                    <a:cubicBezTo>
                      <a:pt x="570" y="1650"/>
                      <a:pt x="569" y="1656"/>
                      <a:pt x="564" y="1662"/>
                    </a:cubicBezTo>
                    <a:cubicBezTo>
                      <a:pt x="560" y="1667"/>
                      <a:pt x="553" y="1671"/>
                      <a:pt x="546" y="1670"/>
                    </a:cubicBezTo>
                    <a:cubicBezTo>
                      <a:pt x="541" y="1670"/>
                      <a:pt x="537" y="1667"/>
                      <a:pt x="534" y="1663"/>
                    </a:cubicBezTo>
                    <a:cubicBezTo>
                      <a:pt x="531" y="1658"/>
                      <a:pt x="530" y="1653"/>
                      <a:pt x="532" y="1648"/>
                    </a:cubicBezTo>
                    <a:cubicBezTo>
                      <a:pt x="534" y="1645"/>
                      <a:pt x="535" y="1643"/>
                      <a:pt x="537" y="1641"/>
                    </a:cubicBezTo>
                    <a:cubicBezTo>
                      <a:pt x="535" y="1643"/>
                      <a:pt x="534" y="1645"/>
                      <a:pt x="532" y="1648"/>
                    </a:cubicBezTo>
                    <a:cubicBezTo>
                      <a:pt x="531" y="1653"/>
                      <a:pt x="532" y="1658"/>
                      <a:pt x="535" y="1663"/>
                    </a:cubicBezTo>
                    <a:cubicBezTo>
                      <a:pt x="537" y="1667"/>
                      <a:pt x="541" y="1669"/>
                      <a:pt x="546" y="1669"/>
                    </a:cubicBezTo>
                    <a:cubicBezTo>
                      <a:pt x="553" y="1670"/>
                      <a:pt x="559" y="1666"/>
                      <a:pt x="563" y="1661"/>
                    </a:cubicBezTo>
                    <a:cubicBezTo>
                      <a:pt x="567" y="1655"/>
                      <a:pt x="568" y="1649"/>
                      <a:pt x="568" y="1643"/>
                    </a:cubicBezTo>
                    <a:cubicBezTo>
                      <a:pt x="567" y="1635"/>
                      <a:pt x="563" y="1630"/>
                      <a:pt x="558" y="1625"/>
                    </a:cubicBezTo>
                    <a:cubicBezTo>
                      <a:pt x="553" y="1621"/>
                      <a:pt x="548" y="1620"/>
                      <a:pt x="542" y="1620"/>
                    </a:cubicBezTo>
                    <a:cubicBezTo>
                      <a:pt x="529" y="1621"/>
                      <a:pt x="516" y="1636"/>
                      <a:pt x="511" y="1648"/>
                    </a:cubicBezTo>
                    <a:cubicBezTo>
                      <a:pt x="508" y="1654"/>
                      <a:pt x="505" y="1661"/>
                      <a:pt x="503" y="1669"/>
                    </a:cubicBezTo>
                    <a:cubicBezTo>
                      <a:pt x="504" y="1668"/>
                      <a:pt x="504" y="1667"/>
                      <a:pt x="505" y="1666"/>
                    </a:cubicBezTo>
                    <a:cubicBezTo>
                      <a:pt x="511" y="1662"/>
                      <a:pt x="519" y="1660"/>
                      <a:pt x="524" y="1664"/>
                    </a:cubicBezTo>
                    <a:cubicBezTo>
                      <a:pt x="529" y="1668"/>
                      <a:pt x="532" y="1675"/>
                      <a:pt x="527" y="1681"/>
                    </a:cubicBezTo>
                    <a:cubicBezTo>
                      <a:pt x="525" y="1684"/>
                      <a:pt x="520" y="1685"/>
                      <a:pt x="517" y="1684"/>
                    </a:cubicBezTo>
                    <a:cubicBezTo>
                      <a:pt x="510" y="1681"/>
                      <a:pt x="512" y="1672"/>
                      <a:pt x="516" y="1672"/>
                    </a:cubicBezTo>
                    <a:cubicBezTo>
                      <a:pt x="515" y="1673"/>
                      <a:pt x="514" y="1676"/>
                      <a:pt x="515" y="1678"/>
                    </a:cubicBezTo>
                    <a:cubicBezTo>
                      <a:pt x="516" y="1681"/>
                      <a:pt x="520" y="1682"/>
                      <a:pt x="523" y="1680"/>
                    </a:cubicBezTo>
                    <a:cubicBezTo>
                      <a:pt x="526" y="1678"/>
                      <a:pt x="527" y="1675"/>
                      <a:pt x="526" y="1673"/>
                    </a:cubicBezTo>
                    <a:cubicBezTo>
                      <a:pt x="525" y="1667"/>
                      <a:pt x="519" y="1665"/>
                      <a:pt x="515" y="1665"/>
                    </a:cubicBezTo>
                    <a:cubicBezTo>
                      <a:pt x="511" y="1666"/>
                      <a:pt x="508" y="1668"/>
                      <a:pt x="505" y="1671"/>
                    </a:cubicBezTo>
                    <a:cubicBezTo>
                      <a:pt x="495" y="1681"/>
                      <a:pt x="488" y="1722"/>
                      <a:pt x="489" y="1736"/>
                    </a:cubicBezTo>
                    <a:cubicBezTo>
                      <a:pt x="493" y="1722"/>
                      <a:pt x="500" y="1709"/>
                      <a:pt x="511" y="1698"/>
                    </a:cubicBezTo>
                    <a:cubicBezTo>
                      <a:pt x="537" y="1674"/>
                      <a:pt x="585" y="1665"/>
                      <a:pt x="609" y="1696"/>
                    </a:cubicBezTo>
                    <a:cubicBezTo>
                      <a:pt x="617" y="1706"/>
                      <a:pt x="619" y="1721"/>
                      <a:pt x="610" y="1731"/>
                    </a:cubicBezTo>
                    <a:cubicBezTo>
                      <a:pt x="604" y="1739"/>
                      <a:pt x="593" y="1742"/>
                      <a:pt x="584" y="1737"/>
                    </a:cubicBezTo>
                    <a:cubicBezTo>
                      <a:pt x="575" y="1732"/>
                      <a:pt x="571" y="1723"/>
                      <a:pt x="574" y="1713"/>
                    </a:cubicBezTo>
                    <a:cubicBezTo>
                      <a:pt x="575" y="1707"/>
                      <a:pt x="579" y="1703"/>
                      <a:pt x="585" y="1701"/>
                    </a:cubicBezTo>
                    <a:cubicBezTo>
                      <a:pt x="587" y="1700"/>
                      <a:pt x="589" y="1700"/>
                      <a:pt x="591" y="1700"/>
                    </a:cubicBezTo>
                    <a:cubicBezTo>
                      <a:pt x="596" y="1700"/>
                      <a:pt x="601" y="1702"/>
                      <a:pt x="604" y="1707"/>
                    </a:cubicBezTo>
                    <a:cubicBezTo>
                      <a:pt x="609" y="1714"/>
                      <a:pt x="607" y="1724"/>
                      <a:pt x="600" y="1729"/>
                    </a:cubicBezTo>
                    <a:cubicBezTo>
                      <a:pt x="592" y="1733"/>
                      <a:pt x="583" y="1731"/>
                      <a:pt x="578" y="1724"/>
                    </a:cubicBezTo>
                    <a:cubicBezTo>
                      <a:pt x="575" y="1720"/>
                      <a:pt x="575" y="1715"/>
                      <a:pt x="576" y="1711"/>
                    </a:cubicBezTo>
                    <a:cubicBezTo>
                      <a:pt x="576" y="1712"/>
                      <a:pt x="575" y="1713"/>
                      <a:pt x="575" y="1713"/>
                    </a:cubicBezTo>
                    <a:cubicBezTo>
                      <a:pt x="573" y="1722"/>
                      <a:pt x="577" y="1730"/>
                      <a:pt x="585" y="1735"/>
                    </a:cubicBezTo>
                    <a:cubicBezTo>
                      <a:pt x="593" y="1739"/>
                      <a:pt x="602" y="1736"/>
                      <a:pt x="608" y="1729"/>
                    </a:cubicBezTo>
                    <a:cubicBezTo>
                      <a:pt x="615" y="1720"/>
                      <a:pt x="612" y="1707"/>
                      <a:pt x="606" y="1698"/>
                    </a:cubicBezTo>
                    <a:cubicBezTo>
                      <a:pt x="583" y="1670"/>
                      <a:pt x="539" y="1680"/>
                      <a:pt x="515" y="1702"/>
                    </a:cubicBezTo>
                    <a:cubicBezTo>
                      <a:pt x="492" y="1725"/>
                      <a:pt x="489" y="1755"/>
                      <a:pt x="499" y="1786"/>
                    </a:cubicBezTo>
                    <a:cubicBezTo>
                      <a:pt x="520" y="1847"/>
                      <a:pt x="581" y="1870"/>
                      <a:pt x="641" y="1872"/>
                    </a:cubicBezTo>
                    <a:cubicBezTo>
                      <a:pt x="663" y="1873"/>
                      <a:pt x="680" y="1871"/>
                      <a:pt x="701" y="1864"/>
                    </a:cubicBezTo>
                    <a:cubicBezTo>
                      <a:pt x="722" y="1857"/>
                      <a:pt x="742" y="1844"/>
                      <a:pt x="751" y="1828"/>
                    </a:cubicBezTo>
                    <a:cubicBezTo>
                      <a:pt x="751" y="1827"/>
                      <a:pt x="751" y="1827"/>
                      <a:pt x="751" y="1827"/>
                    </a:cubicBezTo>
                    <a:cubicBezTo>
                      <a:pt x="744" y="1838"/>
                      <a:pt x="731" y="1846"/>
                      <a:pt x="719" y="1850"/>
                    </a:cubicBezTo>
                    <a:cubicBezTo>
                      <a:pt x="696" y="1857"/>
                      <a:pt x="661" y="1852"/>
                      <a:pt x="642" y="1837"/>
                    </a:cubicBezTo>
                    <a:cubicBezTo>
                      <a:pt x="644" y="1836"/>
                      <a:pt x="645" y="1834"/>
                      <a:pt x="645" y="1833"/>
                    </a:cubicBezTo>
                    <a:cubicBezTo>
                      <a:pt x="664" y="1848"/>
                      <a:pt x="695" y="1852"/>
                      <a:pt x="718" y="1846"/>
                    </a:cubicBezTo>
                    <a:cubicBezTo>
                      <a:pt x="733" y="1842"/>
                      <a:pt x="752" y="1830"/>
                      <a:pt x="754" y="1813"/>
                    </a:cubicBezTo>
                    <a:cubicBezTo>
                      <a:pt x="755" y="1808"/>
                      <a:pt x="754" y="1804"/>
                      <a:pt x="752" y="1799"/>
                    </a:cubicBezTo>
                    <a:cubicBezTo>
                      <a:pt x="749" y="1795"/>
                      <a:pt x="746" y="1792"/>
                      <a:pt x="741" y="1790"/>
                    </a:cubicBezTo>
                    <a:cubicBezTo>
                      <a:pt x="737" y="1789"/>
                      <a:pt x="733" y="1789"/>
                      <a:pt x="729" y="1791"/>
                    </a:cubicBezTo>
                    <a:cubicBezTo>
                      <a:pt x="725" y="1794"/>
                      <a:pt x="722" y="1797"/>
                      <a:pt x="721" y="1801"/>
                    </a:cubicBezTo>
                    <a:cubicBezTo>
                      <a:pt x="721" y="1805"/>
                      <a:pt x="721" y="1809"/>
                      <a:pt x="724" y="1811"/>
                    </a:cubicBezTo>
                    <a:cubicBezTo>
                      <a:pt x="726" y="1812"/>
                      <a:pt x="727" y="1813"/>
                      <a:pt x="729" y="1813"/>
                    </a:cubicBezTo>
                    <a:cubicBezTo>
                      <a:pt x="731" y="1813"/>
                      <a:pt x="732" y="1813"/>
                      <a:pt x="734" y="1812"/>
                    </a:cubicBezTo>
                    <a:cubicBezTo>
                      <a:pt x="735" y="1811"/>
                      <a:pt x="736" y="1810"/>
                      <a:pt x="736" y="1809"/>
                    </a:cubicBezTo>
                    <a:cubicBezTo>
                      <a:pt x="736" y="1807"/>
                      <a:pt x="736" y="1806"/>
                      <a:pt x="735" y="1806"/>
                    </a:cubicBezTo>
                    <a:cubicBezTo>
                      <a:pt x="736" y="1806"/>
                      <a:pt x="736" y="1807"/>
                      <a:pt x="736" y="1809"/>
                    </a:cubicBezTo>
                    <a:cubicBezTo>
                      <a:pt x="736" y="1810"/>
                      <a:pt x="735" y="1811"/>
                      <a:pt x="734" y="1812"/>
                    </a:cubicBezTo>
                    <a:cubicBezTo>
                      <a:pt x="732" y="1813"/>
                      <a:pt x="731" y="1814"/>
                      <a:pt x="729" y="1814"/>
                    </a:cubicBezTo>
                    <a:cubicBezTo>
                      <a:pt x="727" y="1813"/>
                      <a:pt x="726" y="1813"/>
                      <a:pt x="724" y="1812"/>
                    </a:cubicBezTo>
                    <a:cubicBezTo>
                      <a:pt x="721" y="1809"/>
                      <a:pt x="720" y="1805"/>
                      <a:pt x="720" y="1801"/>
                    </a:cubicBezTo>
                    <a:cubicBezTo>
                      <a:pt x="721" y="1796"/>
                      <a:pt x="724" y="1793"/>
                      <a:pt x="728" y="1790"/>
                    </a:cubicBezTo>
                    <a:cubicBezTo>
                      <a:pt x="732" y="1788"/>
                      <a:pt x="737" y="1788"/>
                      <a:pt x="741" y="1789"/>
                    </a:cubicBezTo>
                    <a:cubicBezTo>
                      <a:pt x="747" y="1791"/>
                      <a:pt x="750" y="1794"/>
                      <a:pt x="753" y="1799"/>
                    </a:cubicBezTo>
                    <a:cubicBezTo>
                      <a:pt x="755" y="1802"/>
                      <a:pt x="756" y="1804"/>
                      <a:pt x="756" y="1807"/>
                    </a:cubicBezTo>
                    <a:cubicBezTo>
                      <a:pt x="756" y="1805"/>
                      <a:pt x="756" y="1802"/>
                      <a:pt x="756" y="1800"/>
                    </a:cubicBezTo>
                    <a:cubicBezTo>
                      <a:pt x="753" y="1786"/>
                      <a:pt x="747" y="1777"/>
                      <a:pt x="738" y="1767"/>
                    </a:cubicBezTo>
                    <a:cubicBezTo>
                      <a:pt x="727" y="1754"/>
                      <a:pt x="716" y="1749"/>
                      <a:pt x="701" y="1742"/>
                    </a:cubicBezTo>
                    <a:cubicBezTo>
                      <a:pt x="674" y="1731"/>
                      <a:pt x="639" y="1724"/>
                      <a:pt x="623" y="1696"/>
                    </a:cubicBezTo>
                    <a:cubicBezTo>
                      <a:pt x="621" y="1692"/>
                      <a:pt x="619" y="1688"/>
                      <a:pt x="618" y="1683"/>
                    </a:cubicBezTo>
                    <a:cubicBezTo>
                      <a:pt x="617" y="1679"/>
                      <a:pt x="616" y="1672"/>
                      <a:pt x="615" y="1667"/>
                    </a:cubicBezTo>
                    <a:cubicBezTo>
                      <a:pt x="611" y="1654"/>
                      <a:pt x="600" y="1651"/>
                      <a:pt x="594" y="1655"/>
                    </a:cubicBezTo>
                    <a:cubicBezTo>
                      <a:pt x="591" y="1657"/>
                      <a:pt x="589" y="1660"/>
                      <a:pt x="589" y="1663"/>
                    </a:cubicBezTo>
                    <a:cubicBezTo>
                      <a:pt x="588" y="1666"/>
                      <a:pt x="590" y="1668"/>
                      <a:pt x="592" y="1670"/>
                    </a:cubicBezTo>
                    <a:cubicBezTo>
                      <a:pt x="595" y="1671"/>
                      <a:pt x="599" y="1670"/>
                      <a:pt x="600" y="1667"/>
                    </a:cubicBezTo>
                    <a:cubicBezTo>
                      <a:pt x="601" y="1665"/>
                      <a:pt x="600" y="1662"/>
                      <a:pt x="598" y="1661"/>
                    </a:cubicBezTo>
                    <a:cubicBezTo>
                      <a:pt x="601" y="1661"/>
                      <a:pt x="603" y="1665"/>
                      <a:pt x="602" y="1667"/>
                    </a:cubicBezTo>
                    <a:cubicBezTo>
                      <a:pt x="602" y="1669"/>
                      <a:pt x="600" y="1672"/>
                      <a:pt x="598" y="1672"/>
                    </a:cubicBezTo>
                    <a:cubicBezTo>
                      <a:pt x="590" y="1675"/>
                      <a:pt x="584" y="1666"/>
                      <a:pt x="586" y="1660"/>
                    </a:cubicBezTo>
                    <a:cubicBezTo>
                      <a:pt x="588" y="1655"/>
                      <a:pt x="592" y="1652"/>
                      <a:pt x="597" y="1651"/>
                    </a:cubicBezTo>
                    <a:cubicBezTo>
                      <a:pt x="604" y="1649"/>
                      <a:pt x="611" y="1654"/>
                      <a:pt x="615" y="1662"/>
                    </a:cubicBezTo>
                    <a:cubicBezTo>
                      <a:pt x="615" y="1659"/>
                      <a:pt x="615" y="1656"/>
                      <a:pt x="615" y="1653"/>
                    </a:cubicBezTo>
                    <a:cubicBezTo>
                      <a:pt x="613" y="1649"/>
                      <a:pt x="609" y="1643"/>
                      <a:pt x="603" y="1641"/>
                    </a:cubicBezTo>
                    <a:cubicBezTo>
                      <a:pt x="594" y="1638"/>
                      <a:pt x="585" y="1644"/>
                      <a:pt x="581" y="1653"/>
                    </a:cubicBezTo>
                    <a:cubicBezTo>
                      <a:pt x="578" y="1659"/>
                      <a:pt x="577" y="1665"/>
                      <a:pt x="570" y="1669"/>
                    </a:cubicBezTo>
                    <a:cubicBezTo>
                      <a:pt x="565" y="1673"/>
                      <a:pt x="559" y="1674"/>
                      <a:pt x="552" y="1671"/>
                    </a:cubicBezTo>
                    <a:cubicBezTo>
                      <a:pt x="572" y="1669"/>
                      <a:pt x="568" y="1655"/>
                      <a:pt x="576" y="1644"/>
                    </a:cubicBezTo>
                    <a:cubicBezTo>
                      <a:pt x="581" y="1637"/>
                      <a:pt x="588" y="1632"/>
                      <a:pt x="595" y="1633"/>
                    </a:cubicBezTo>
                    <a:cubicBezTo>
                      <a:pt x="603" y="1633"/>
                      <a:pt x="613" y="1639"/>
                      <a:pt x="615" y="1650"/>
                    </a:cubicBezTo>
                    <a:cubicBezTo>
                      <a:pt x="615" y="1649"/>
                      <a:pt x="615" y="1648"/>
                      <a:pt x="615" y="1647"/>
                    </a:cubicBezTo>
                    <a:cubicBezTo>
                      <a:pt x="616" y="1631"/>
                      <a:pt x="624" y="1619"/>
                      <a:pt x="639" y="1612"/>
                    </a:cubicBezTo>
                    <a:cubicBezTo>
                      <a:pt x="642" y="1610"/>
                      <a:pt x="645" y="1609"/>
                      <a:pt x="648" y="1609"/>
                    </a:cubicBezTo>
                    <a:cubicBezTo>
                      <a:pt x="648" y="1609"/>
                      <a:pt x="648" y="1611"/>
                      <a:pt x="648" y="1611"/>
                    </a:cubicBezTo>
                    <a:cubicBezTo>
                      <a:pt x="646" y="1612"/>
                      <a:pt x="643" y="1613"/>
                      <a:pt x="640" y="1614"/>
                    </a:cubicBezTo>
                    <a:cubicBezTo>
                      <a:pt x="626" y="1622"/>
                      <a:pt x="620" y="1633"/>
                      <a:pt x="618" y="1648"/>
                    </a:cubicBezTo>
                    <a:cubicBezTo>
                      <a:pt x="618" y="1650"/>
                      <a:pt x="618" y="1652"/>
                      <a:pt x="618" y="1653"/>
                    </a:cubicBezTo>
                    <a:cubicBezTo>
                      <a:pt x="620" y="1648"/>
                      <a:pt x="623" y="1643"/>
                      <a:pt x="627" y="1639"/>
                    </a:cubicBezTo>
                    <a:cubicBezTo>
                      <a:pt x="630" y="1637"/>
                      <a:pt x="633" y="1635"/>
                      <a:pt x="637" y="1634"/>
                    </a:cubicBezTo>
                    <a:cubicBezTo>
                      <a:pt x="640" y="1633"/>
                      <a:pt x="643" y="1633"/>
                      <a:pt x="647" y="1633"/>
                    </a:cubicBezTo>
                    <a:cubicBezTo>
                      <a:pt x="656" y="1635"/>
                      <a:pt x="662" y="1642"/>
                      <a:pt x="660" y="1652"/>
                    </a:cubicBezTo>
                    <a:cubicBezTo>
                      <a:pt x="659" y="1655"/>
                      <a:pt x="657" y="1658"/>
                      <a:pt x="654" y="1660"/>
                    </a:cubicBezTo>
                    <a:cubicBezTo>
                      <a:pt x="652" y="1661"/>
                      <a:pt x="650" y="1662"/>
                      <a:pt x="648" y="1662"/>
                    </a:cubicBezTo>
                    <a:cubicBezTo>
                      <a:pt x="645" y="1662"/>
                      <a:pt x="642" y="1661"/>
                      <a:pt x="640" y="1658"/>
                    </a:cubicBezTo>
                    <a:cubicBezTo>
                      <a:pt x="638" y="1657"/>
                      <a:pt x="638" y="1656"/>
                      <a:pt x="637" y="1655"/>
                    </a:cubicBezTo>
                    <a:cubicBezTo>
                      <a:pt x="637" y="1654"/>
                      <a:pt x="637" y="1653"/>
                      <a:pt x="637" y="1652"/>
                    </a:cubicBezTo>
                    <a:cubicBezTo>
                      <a:pt x="636" y="1649"/>
                      <a:pt x="638" y="1647"/>
                      <a:pt x="640" y="1645"/>
                    </a:cubicBezTo>
                    <a:cubicBezTo>
                      <a:pt x="642" y="1645"/>
                      <a:pt x="644" y="1644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4" y="1645"/>
                      <a:pt x="642" y="1645"/>
                      <a:pt x="641" y="1646"/>
                    </a:cubicBezTo>
                    <a:cubicBezTo>
                      <a:pt x="638" y="1647"/>
                      <a:pt x="637" y="1649"/>
                      <a:pt x="637" y="1651"/>
                    </a:cubicBezTo>
                    <a:cubicBezTo>
                      <a:pt x="637" y="1652"/>
                      <a:pt x="638" y="1653"/>
                      <a:pt x="638" y="1654"/>
                    </a:cubicBezTo>
                    <a:cubicBezTo>
                      <a:pt x="639" y="1656"/>
                      <a:pt x="639" y="1657"/>
                      <a:pt x="640" y="1658"/>
                    </a:cubicBezTo>
                    <a:cubicBezTo>
                      <a:pt x="643" y="1659"/>
                      <a:pt x="645" y="1660"/>
                      <a:pt x="648" y="1660"/>
                    </a:cubicBezTo>
                    <a:cubicBezTo>
                      <a:pt x="650" y="1660"/>
                      <a:pt x="651" y="1659"/>
                      <a:pt x="653" y="1658"/>
                    </a:cubicBezTo>
                    <a:cubicBezTo>
                      <a:pt x="655" y="1657"/>
                      <a:pt x="657" y="1654"/>
                      <a:pt x="658" y="1651"/>
                    </a:cubicBezTo>
                    <a:cubicBezTo>
                      <a:pt x="659" y="1643"/>
                      <a:pt x="654" y="1637"/>
                      <a:pt x="646" y="1636"/>
                    </a:cubicBezTo>
                    <a:cubicBezTo>
                      <a:pt x="643" y="1636"/>
                      <a:pt x="641" y="1636"/>
                      <a:pt x="638" y="1637"/>
                    </a:cubicBezTo>
                    <a:cubicBezTo>
                      <a:pt x="634" y="1638"/>
                      <a:pt x="632" y="1640"/>
                      <a:pt x="630" y="1642"/>
                    </a:cubicBezTo>
                    <a:cubicBezTo>
                      <a:pt x="627" y="1644"/>
                      <a:pt x="625" y="1647"/>
                      <a:pt x="624" y="1650"/>
                    </a:cubicBezTo>
                    <a:cubicBezTo>
                      <a:pt x="621" y="1654"/>
                      <a:pt x="620" y="1660"/>
                      <a:pt x="620" y="1665"/>
                    </a:cubicBezTo>
                    <a:cubicBezTo>
                      <a:pt x="620" y="1675"/>
                      <a:pt x="623" y="1686"/>
                      <a:pt x="627" y="1694"/>
                    </a:cubicBezTo>
                    <a:cubicBezTo>
                      <a:pt x="640" y="1717"/>
                      <a:pt x="669" y="1725"/>
                      <a:pt x="693" y="1734"/>
                    </a:cubicBezTo>
                    <a:cubicBezTo>
                      <a:pt x="689" y="1732"/>
                      <a:pt x="685" y="1730"/>
                      <a:pt x="682" y="1728"/>
                    </a:cubicBezTo>
                    <a:cubicBezTo>
                      <a:pt x="670" y="1720"/>
                      <a:pt x="662" y="1702"/>
                      <a:pt x="668" y="1689"/>
                    </a:cubicBezTo>
                    <a:cubicBezTo>
                      <a:pt x="673" y="1680"/>
                      <a:pt x="681" y="1674"/>
                      <a:pt x="678" y="1663"/>
                    </a:cubicBezTo>
                    <a:cubicBezTo>
                      <a:pt x="686" y="1664"/>
                      <a:pt x="693" y="1675"/>
                      <a:pt x="691" y="1686"/>
                    </a:cubicBezTo>
                    <a:cubicBezTo>
                      <a:pt x="689" y="1699"/>
                      <a:pt x="676" y="1712"/>
                      <a:pt x="686" y="1724"/>
                    </a:cubicBezTo>
                    <a:cubicBezTo>
                      <a:pt x="692" y="1731"/>
                      <a:pt x="701" y="1734"/>
                      <a:pt x="702" y="1737"/>
                    </a:cubicBezTo>
                    <a:cubicBezTo>
                      <a:pt x="702" y="1737"/>
                      <a:pt x="701" y="1737"/>
                      <a:pt x="701" y="1737"/>
                    </a:cubicBezTo>
                    <a:cubicBezTo>
                      <a:pt x="702" y="1737"/>
                      <a:pt x="702" y="1738"/>
                      <a:pt x="703" y="1738"/>
                    </a:cubicBezTo>
                    <a:cubicBezTo>
                      <a:pt x="719" y="1745"/>
                      <a:pt x="729" y="1751"/>
                      <a:pt x="741" y="1764"/>
                    </a:cubicBezTo>
                    <a:cubicBezTo>
                      <a:pt x="750" y="1775"/>
                      <a:pt x="756" y="1785"/>
                      <a:pt x="758" y="1800"/>
                    </a:cubicBezTo>
                    <a:cubicBezTo>
                      <a:pt x="759" y="1810"/>
                      <a:pt x="757" y="1820"/>
                      <a:pt x="752" y="1829"/>
                    </a:cubicBezTo>
                    <a:cubicBezTo>
                      <a:pt x="743" y="1846"/>
                      <a:pt x="723" y="1859"/>
                      <a:pt x="701" y="1867"/>
                    </a:cubicBezTo>
                    <a:cubicBezTo>
                      <a:pt x="693" y="1870"/>
                      <a:pt x="685" y="1872"/>
                      <a:pt x="677" y="1874"/>
                    </a:cubicBezTo>
                    <a:cubicBezTo>
                      <a:pt x="661" y="1877"/>
                      <a:pt x="646" y="1875"/>
                      <a:pt x="632" y="1881"/>
                    </a:cubicBezTo>
                    <a:cubicBezTo>
                      <a:pt x="625" y="1884"/>
                      <a:pt x="618" y="1889"/>
                      <a:pt x="615" y="1896"/>
                    </a:cubicBezTo>
                    <a:cubicBezTo>
                      <a:pt x="613" y="1899"/>
                      <a:pt x="614" y="1906"/>
                      <a:pt x="618" y="1908"/>
                    </a:cubicBezTo>
                    <a:cubicBezTo>
                      <a:pt x="620" y="1909"/>
                      <a:pt x="622" y="1908"/>
                      <a:pt x="623" y="1907"/>
                    </a:cubicBezTo>
                    <a:cubicBezTo>
                      <a:pt x="624" y="1906"/>
                      <a:pt x="624" y="1904"/>
                      <a:pt x="623" y="1903"/>
                    </a:cubicBezTo>
                    <a:cubicBezTo>
                      <a:pt x="622" y="1902"/>
                      <a:pt x="621" y="1902"/>
                      <a:pt x="620" y="1902"/>
                    </a:cubicBezTo>
                    <a:cubicBezTo>
                      <a:pt x="619" y="1902"/>
                      <a:pt x="618" y="1903"/>
                      <a:pt x="619" y="1905"/>
                    </a:cubicBezTo>
                    <a:cubicBezTo>
                      <a:pt x="619" y="1905"/>
                      <a:pt x="620" y="1906"/>
                      <a:pt x="620" y="1906"/>
                    </a:cubicBezTo>
                    <a:cubicBezTo>
                      <a:pt x="619" y="1907"/>
                      <a:pt x="618" y="1906"/>
                      <a:pt x="618" y="1906"/>
                    </a:cubicBezTo>
                    <a:cubicBezTo>
                      <a:pt x="616" y="1904"/>
                      <a:pt x="616" y="1903"/>
                      <a:pt x="617" y="1901"/>
                    </a:cubicBezTo>
                    <a:cubicBezTo>
                      <a:pt x="619" y="1899"/>
                      <a:pt x="622" y="1898"/>
                      <a:pt x="624" y="1900"/>
                    </a:cubicBezTo>
                    <a:cubicBezTo>
                      <a:pt x="626" y="1901"/>
                      <a:pt x="627" y="1903"/>
                      <a:pt x="627" y="1905"/>
                    </a:cubicBezTo>
                    <a:cubicBezTo>
                      <a:pt x="628" y="1907"/>
                      <a:pt x="627" y="1908"/>
                      <a:pt x="625" y="1910"/>
                    </a:cubicBezTo>
                    <a:cubicBezTo>
                      <a:pt x="624" y="1912"/>
                      <a:pt x="621" y="1912"/>
                      <a:pt x="618" y="1911"/>
                    </a:cubicBezTo>
                    <a:cubicBezTo>
                      <a:pt x="613" y="1909"/>
                      <a:pt x="612" y="1904"/>
                      <a:pt x="613" y="1899"/>
                    </a:cubicBezTo>
                    <a:cubicBezTo>
                      <a:pt x="613" y="1896"/>
                      <a:pt x="614" y="1894"/>
                      <a:pt x="616" y="1892"/>
                    </a:cubicBezTo>
                    <a:cubicBezTo>
                      <a:pt x="608" y="1900"/>
                      <a:pt x="607" y="1909"/>
                      <a:pt x="609" y="1918"/>
                    </a:cubicBezTo>
                    <a:cubicBezTo>
                      <a:pt x="610" y="1924"/>
                      <a:pt x="613" y="1929"/>
                      <a:pt x="619" y="1932"/>
                    </a:cubicBezTo>
                    <a:cubicBezTo>
                      <a:pt x="619" y="1932"/>
                      <a:pt x="619" y="1932"/>
                      <a:pt x="619" y="1932"/>
                    </a:cubicBezTo>
                    <a:cubicBezTo>
                      <a:pt x="614" y="1928"/>
                      <a:pt x="614" y="1921"/>
                      <a:pt x="621" y="1919"/>
                    </a:cubicBezTo>
                    <a:cubicBezTo>
                      <a:pt x="627" y="1916"/>
                      <a:pt x="638" y="1921"/>
                      <a:pt x="644" y="1907"/>
                    </a:cubicBezTo>
                    <a:close/>
                    <a:moveTo>
                      <a:pt x="347" y="2116"/>
                    </a:moveTo>
                    <a:cubicBezTo>
                      <a:pt x="375" y="2111"/>
                      <a:pt x="386" y="2090"/>
                      <a:pt x="398" y="2084"/>
                    </a:cubicBezTo>
                    <a:cubicBezTo>
                      <a:pt x="411" y="2077"/>
                      <a:pt x="420" y="2092"/>
                      <a:pt x="408" y="2103"/>
                    </a:cubicBezTo>
                    <a:cubicBezTo>
                      <a:pt x="394" y="2115"/>
                      <a:pt x="369" y="2119"/>
                      <a:pt x="347" y="2116"/>
                    </a:cubicBezTo>
                    <a:close/>
                    <a:moveTo>
                      <a:pt x="478" y="2179"/>
                    </a:moveTo>
                    <a:cubicBezTo>
                      <a:pt x="486" y="2188"/>
                      <a:pt x="492" y="2215"/>
                      <a:pt x="485" y="2230"/>
                    </a:cubicBezTo>
                    <a:cubicBezTo>
                      <a:pt x="479" y="2244"/>
                      <a:pt x="466" y="2243"/>
                      <a:pt x="470" y="2225"/>
                    </a:cubicBezTo>
                    <a:cubicBezTo>
                      <a:pt x="473" y="2212"/>
                      <a:pt x="483" y="2192"/>
                      <a:pt x="478" y="2179"/>
                    </a:cubicBezTo>
                    <a:close/>
                    <a:moveTo>
                      <a:pt x="486" y="2042"/>
                    </a:moveTo>
                    <a:cubicBezTo>
                      <a:pt x="484" y="2041"/>
                      <a:pt x="482" y="2042"/>
                      <a:pt x="481" y="2044"/>
                    </a:cubicBezTo>
                    <a:cubicBezTo>
                      <a:pt x="480" y="2046"/>
                      <a:pt x="481" y="2049"/>
                      <a:pt x="483" y="2049"/>
                    </a:cubicBezTo>
                    <a:cubicBezTo>
                      <a:pt x="485" y="2050"/>
                      <a:pt x="488" y="2049"/>
                      <a:pt x="488" y="2047"/>
                    </a:cubicBezTo>
                    <a:cubicBezTo>
                      <a:pt x="489" y="2045"/>
                      <a:pt x="488" y="2043"/>
                      <a:pt x="486" y="2042"/>
                    </a:cubicBezTo>
                    <a:close/>
                    <a:moveTo>
                      <a:pt x="465" y="2104"/>
                    </a:moveTo>
                    <a:cubicBezTo>
                      <a:pt x="458" y="2098"/>
                      <a:pt x="467" y="2089"/>
                      <a:pt x="469" y="2085"/>
                    </a:cubicBezTo>
                    <a:cubicBezTo>
                      <a:pt x="471" y="2082"/>
                      <a:pt x="471" y="2080"/>
                      <a:pt x="470" y="2077"/>
                    </a:cubicBezTo>
                    <a:cubicBezTo>
                      <a:pt x="473" y="2080"/>
                      <a:pt x="478" y="2088"/>
                      <a:pt x="478" y="2092"/>
                    </a:cubicBezTo>
                    <a:cubicBezTo>
                      <a:pt x="479" y="2099"/>
                      <a:pt x="476" y="2104"/>
                      <a:pt x="468" y="2105"/>
                    </a:cubicBezTo>
                    <a:cubicBezTo>
                      <a:pt x="471" y="2103"/>
                      <a:pt x="473" y="2098"/>
                      <a:pt x="472" y="2094"/>
                    </a:cubicBezTo>
                    <a:cubicBezTo>
                      <a:pt x="471" y="2096"/>
                      <a:pt x="469" y="2101"/>
                      <a:pt x="465" y="2104"/>
                    </a:cubicBezTo>
                    <a:close/>
                    <a:moveTo>
                      <a:pt x="500" y="2058"/>
                    </a:moveTo>
                    <a:cubicBezTo>
                      <a:pt x="496" y="2057"/>
                      <a:pt x="492" y="2059"/>
                      <a:pt x="490" y="2063"/>
                    </a:cubicBezTo>
                    <a:cubicBezTo>
                      <a:pt x="489" y="2067"/>
                      <a:pt x="491" y="2071"/>
                      <a:pt x="495" y="2072"/>
                    </a:cubicBezTo>
                    <a:cubicBezTo>
                      <a:pt x="499" y="2074"/>
                      <a:pt x="503" y="2072"/>
                      <a:pt x="504" y="2068"/>
                    </a:cubicBezTo>
                    <a:cubicBezTo>
                      <a:pt x="506" y="2064"/>
                      <a:pt x="504" y="2059"/>
                      <a:pt x="500" y="2058"/>
                    </a:cubicBezTo>
                    <a:close/>
                    <a:moveTo>
                      <a:pt x="494" y="2047"/>
                    </a:moveTo>
                    <a:cubicBezTo>
                      <a:pt x="491" y="2046"/>
                      <a:pt x="489" y="2048"/>
                      <a:pt x="488" y="2050"/>
                    </a:cubicBezTo>
                    <a:cubicBezTo>
                      <a:pt x="487" y="2053"/>
                      <a:pt x="488" y="2056"/>
                      <a:pt x="491" y="2057"/>
                    </a:cubicBezTo>
                    <a:cubicBezTo>
                      <a:pt x="493" y="2058"/>
                      <a:pt x="496" y="2056"/>
                      <a:pt x="497" y="2054"/>
                    </a:cubicBezTo>
                    <a:cubicBezTo>
                      <a:pt x="498" y="2051"/>
                      <a:pt x="496" y="2048"/>
                      <a:pt x="494" y="2047"/>
                    </a:cubicBezTo>
                    <a:close/>
                    <a:moveTo>
                      <a:pt x="469" y="2161"/>
                    </a:moveTo>
                    <a:cubicBezTo>
                      <a:pt x="468" y="2158"/>
                      <a:pt x="466" y="2156"/>
                      <a:pt x="463" y="2155"/>
                    </a:cubicBezTo>
                    <a:cubicBezTo>
                      <a:pt x="460" y="2154"/>
                      <a:pt x="455" y="2154"/>
                      <a:pt x="452" y="2158"/>
                    </a:cubicBezTo>
                    <a:cubicBezTo>
                      <a:pt x="448" y="2162"/>
                      <a:pt x="449" y="2168"/>
                      <a:pt x="452" y="2171"/>
                    </a:cubicBezTo>
                    <a:cubicBezTo>
                      <a:pt x="457" y="2177"/>
                      <a:pt x="462" y="2173"/>
                      <a:pt x="467" y="2174"/>
                    </a:cubicBezTo>
                    <a:cubicBezTo>
                      <a:pt x="472" y="2175"/>
                      <a:pt x="476" y="2181"/>
                      <a:pt x="476" y="2188"/>
                    </a:cubicBezTo>
                    <a:cubicBezTo>
                      <a:pt x="477" y="2196"/>
                      <a:pt x="473" y="2203"/>
                      <a:pt x="465" y="2206"/>
                    </a:cubicBezTo>
                    <a:cubicBezTo>
                      <a:pt x="461" y="2208"/>
                      <a:pt x="455" y="2207"/>
                      <a:pt x="453" y="2202"/>
                    </a:cubicBezTo>
                    <a:cubicBezTo>
                      <a:pt x="458" y="2204"/>
                      <a:pt x="464" y="2199"/>
                      <a:pt x="461" y="2193"/>
                    </a:cubicBezTo>
                    <a:cubicBezTo>
                      <a:pt x="460" y="2189"/>
                      <a:pt x="453" y="2185"/>
                      <a:pt x="447" y="2180"/>
                    </a:cubicBezTo>
                    <a:cubicBezTo>
                      <a:pt x="441" y="2175"/>
                      <a:pt x="436" y="2169"/>
                      <a:pt x="434" y="2163"/>
                    </a:cubicBezTo>
                    <a:cubicBezTo>
                      <a:pt x="431" y="2149"/>
                      <a:pt x="441" y="2136"/>
                      <a:pt x="455" y="2135"/>
                    </a:cubicBezTo>
                    <a:cubicBezTo>
                      <a:pt x="462" y="2135"/>
                      <a:pt x="468" y="2139"/>
                      <a:pt x="473" y="2143"/>
                    </a:cubicBezTo>
                    <a:cubicBezTo>
                      <a:pt x="479" y="2148"/>
                      <a:pt x="489" y="2164"/>
                      <a:pt x="499" y="2165"/>
                    </a:cubicBezTo>
                    <a:cubicBezTo>
                      <a:pt x="505" y="2165"/>
                      <a:pt x="509" y="2161"/>
                      <a:pt x="508" y="2156"/>
                    </a:cubicBezTo>
                    <a:cubicBezTo>
                      <a:pt x="513" y="2157"/>
                      <a:pt x="515" y="2165"/>
                      <a:pt x="512" y="2171"/>
                    </a:cubicBezTo>
                    <a:cubicBezTo>
                      <a:pt x="507" y="2181"/>
                      <a:pt x="491" y="2185"/>
                      <a:pt x="479" y="2176"/>
                    </a:cubicBezTo>
                    <a:cubicBezTo>
                      <a:pt x="475" y="2173"/>
                      <a:pt x="472" y="2168"/>
                      <a:pt x="469" y="2161"/>
                    </a:cubicBezTo>
                    <a:close/>
                    <a:moveTo>
                      <a:pt x="431" y="2286"/>
                    </a:moveTo>
                    <a:cubicBezTo>
                      <a:pt x="428" y="2286"/>
                      <a:pt x="427" y="2283"/>
                      <a:pt x="427" y="2281"/>
                    </a:cubicBezTo>
                    <a:cubicBezTo>
                      <a:pt x="428" y="2279"/>
                      <a:pt x="430" y="2277"/>
                      <a:pt x="432" y="2278"/>
                    </a:cubicBezTo>
                    <a:cubicBezTo>
                      <a:pt x="435" y="2278"/>
                      <a:pt x="436" y="2280"/>
                      <a:pt x="436" y="2283"/>
                    </a:cubicBezTo>
                    <a:cubicBezTo>
                      <a:pt x="435" y="2285"/>
                      <a:pt x="433" y="2286"/>
                      <a:pt x="431" y="2286"/>
                    </a:cubicBezTo>
                    <a:close/>
                    <a:moveTo>
                      <a:pt x="423" y="2286"/>
                    </a:moveTo>
                    <a:cubicBezTo>
                      <a:pt x="421" y="2286"/>
                      <a:pt x="420" y="2284"/>
                      <a:pt x="420" y="2283"/>
                    </a:cubicBezTo>
                    <a:cubicBezTo>
                      <a:pt x="420" y="2281"/>
                      <a:pt x="422" y="2280"/>
                      <a:pt x="424" y="2280"/>
                    </a:cubicBezTo>
                    <a:cubicBezTo>
                      <a:pt x="426" y="2280"/>
                      <a:pt x="427" y="2282"/>
                      <a:pt x="426" y="2284"/>
                    </a:cubicBezTo>
                    <a:cubicBezTo>
                      <a:pt x="426" y="2286"/>
                      <a:pt x="424" y="2287"/>
                      <a:pt x="423" y="2286"/>
                    </a:cubicBezTo>
                    <a:close/>
                    <a:moveTo>
                      <a:pt x="440" y="2281"/>
                    </a:moveTo>
                    <a:cubicBezTo>
                      <a:pt x="436" y="2280"/>
                      <a:pt x="434" y="2277"/>
                      <a:pt x="435" y="2273"/>
                    </a:cubicBezTo>
                    <a:cubicBezTo>
                      <a:pt x="435" y="2270"/>
                      <a:pt x="439" y="2267"/>
                      <a:pt x="442" y="2268"/>
                    </a:cubicBezTo>
                    <a:cubicBezTo>
                      <a:pt x="446" y="2269"/>
                      <a:pt x="448" y="2272"/>
                      <a:pt x="447" y="2276"/>
                    </a:cubicBezTo>
                    <a:cubicBezTo>
                      <a:pt x="447" y="2279"/>
                      <a:pt x="443" y="2281"/>
                      <a:pt x="440" y="2281"/>
                    </a:cubicBezTo>
                    <a:close/>
                    <a:moveTo>
                      <a:pt x="467" y="2161"/>
                    </a:moveTo>
                    <a:cubicBezTo>
                      <a:pt x="465" y="2157"/>
                      <a:pt x="460" y="2155"/>
                      <a:pt x="456" y="2157"/>
                    </a:cubicBezTo>
                    <a:cubicBezTo>
                      <a:pt x="449" y="2161"/>
                      <a:pt x="452" y="2171"/>
                      <a:pt x="458" y="2172"/>
                    </a:cubicBezTo>
                    <a:cubicBezTo>
                      <a:pt x="464" y="2174"/>
                      <a:pt x="467" y="2171"/>
                      <a:pt x="473" y="2175"/>
                    </a:cubicBezTo>
                    <a:cubicBezTo>
                      <a:pt x="468" y="2169"/>
                      <a:pt x="470" y="2166"/>
                      <a:pt x="467" y="2161"/>
                    </a:cubicBezTo>
                    <a:close/>
                    <a:moveTo>
                      <a:pt x="441" y="2138"/>
                    </a:moveTo>
                    <a:cubicBezTo>
                      <a:pt x="434" y="2141"/>
                      <a:pt x="431" y="2150"/>
                      <a:pt x="431" y="2156"/>
                    </a:cubicBezTo>
                    <a:cubicBezTo>
                      <a:pt x="423" y="2158"/>
                      <a:pt x="413" y="2145"/>
                      <a:pt x="422" y="2135"/>
                    </a:cubicBezTo>
                    <a:cubicBezTo>
                      <a:pt x="427" y="2130"/>
                      <a:pt x="438" y="2130"/>
                      <a:pt x="441" y="2138"/>
                    </a:cubicBezTo>
                    <a:close/>
                    <a:moveTo>
                      <a:pt x="497" y="2247"/>
                    </a:moveTo>
                    <a:cubicBezTo>
                      <a:pt x="492" y="2234"/>
                      <a:pt x="511" y="2229"/>
                      <a:pt x="517" y="2227"/>
                    </a:cubicBezTo>
                    <a:cubicBezTo>
                      <a:pt x="522" y="2225"/>
                      <a:pt x="525" y="2222"/>
                      <a:pt x="526" y="2218"/>
                    </a:cubicBezTo>
                    <a:cubicBezTo>
                      <a:pt x="528" y="2224"/>
                      <a:pt x="526" y="2238"/>
                      <a:pt x="523" y="2244"/>
                    </a:cubicBezTo>
                    <a:cubicBezTo>
                      <a:pt x="518" y="2253"/>
                      <a:pt x="509" y="2257"/>
                      <a:pt x="499" y="2251"/>
                    </a:cubicBezTo>
                    <a:cubicBezTo>
                      <a:pt x="504" y="2250"/>
                      <a:pt x="511" y="2246"/>
                      <a:pt x="513" y="2240"/>
                    </a:cubicBezTo>
                    <a:cubicBezTo>
                      <a:pt x="511" y="2243"/>
                      <a:pt x="503" y="2247"/>
                      <a:pt x="497" y="2247"/>
                    </a:cubicBezTo>
                    <a:close/>
                    <a:moveTo>
                      <a:pt x="404" y="2147"/>
                    </a:moveTo>
                    <a:cubicBezTo>
                      <a:pt x="414" y="2179"/>
                      <a:pt x="399" y="2201"/>
                      <a:pt x="399" y="2217"/>
                    </a:cubicBezTo>
                    <a:cubicBezTo>
                      <a:pt x="399" y="2234"/>
                      <a:pt x="418" y="2235"/>
                      <a:pt x="423" y="2216"/>
                    </a:cubicBezTo>
                    <a:cubicBezTo>
                      <a:pt x="428" y="2196"/>
                      <a:pt x="418" y="2168"/>
                      <a:pt x="404" y="2147"/>
                    </a:cubicBezTo>
                    <a:close/>
                    <a:moveTo>
                      <a:pt x="464" y="2037"/>
                    </a:moveTo>
                    <a:cubicBezTo>
                      <a:pt x="466" y="2040"/>
                      <a:pt x="468" y="2043"/>
                      <a:pt x="469" y="2046"/>
                    </a:cubicBezTo>
                    <a:cubicBezTo>
                      <a:pt x="474" y="2057"/>
                      <a:pt x="474" y="2070"/>
                      <a:pt x="468" y="2081"/>
                    </a:cubicBezTo>
                    <a:cubicBezTo>
                      <a:pt x="461" y="2093"/>
                      <a:pt x="445" y="2101"/>
                      <a:pt x="431" y="2096"/>
                    </a:cubicBezTo>
                    <a:cubicBezTo>
                      <a:pt x="425" y="2094"/>
                      <a:pt x="420" y="2090"/>
                      <a:pt x="417" y="2085"/>
                    </a:cubicBezTo>
                    <a:cubicBezTo>
                      <a:pt x="415" y="2081"/>
                      <a:pt x="415" y="2077"/>
                      <a:pt x="416" y="2073"/>
                    </a:cubicBezTo>
                    <a:cubicBezTo>
                      <a:pt x="418" y="2068"/>
                      <a:pt x="421" y="2064"/>
                      <a:pt x="426" y="2063"/>
                    </a:cubicBezTo>
                    <a:cubicBezTo>
                      <a:pt x="430" y="2062"/>
                      <a:pt x="434" y="2063"/>
                      <a:pt x="437" y="2065"/>
                    </a:cubicBezTo>
                    <a:cubicBezTo>
                      <a:pt x="443" y="2069"/>
                      <a:pt x="444" y="2077"/>
                      <a:pt x="440" y="2083"/>
                    </a:cubicBezTo>
                    <a:cubicBezTo>
                      <a:pt x="435" y="2089"/>
                      <a:pt x="427" y="2090"/>
                      <a:pt x="422" y="2086"/>
                    </a:cubicBezTo>
                    <a:cubicBezTo>
                      <a:pt x="417" y="2082"/>
                      <a:pt x="415" y="2077"/>
                      <a:pt x="417" y="2071"/>
                    </a:cubicBezTo>
                    <a:cubicBezTo>
                      <a:pt x="417" y="2072"/>
                      <a:pt x="417" y="2073"/>
                      <a:pt x="416" y="2073"/>
                    </a:cubicBezTo>
                    <a:cubicBezTo>
                      <a:pt x="415" y="2077"/>
                      <a:pt x="416" y="2081"/>
                      <a:pt x="418" y="2085"/>
                    </a:cubicBezTo>
                    <a:cubicBezTo>
                      <a:pt x="421" y="2090"/>
                      <a:pt x="426" y="2094"/>
                      <a:pt x="431" y="2095"/>
                    </a:cubicBezTo>
                    <a:cubicBezTo>
                      <a:pt x="445" y="2100"/>
                      <a:pt x="460" y="2092"/>
                      <a:pt x="466" y="2080"/>
                    </a:cubicBezTo>
                    <a:cubicBezTo>
                      <a:pt x="472" y="2069"/>
                      <a:pt x="471" y="2056"/>
                      <a:pt x="466" y="2045"/>
                    </a:cubicBezTo>
                    <a:cubicBezTo>
                      <a:pt x="465" y="2043"/>
                      <a:pt x="463" y="2040"/>
                      <a:pt x="462" y="2038"/>
                    </a:cubicBezTo>
                    <a:lnTo>
                      <a:pt x="464" y="2037"/>
                    </a:lnTo>
                    <a:close/>
                    <a:moveTo>
                      <a:pt x="414" y="2023"/>
                    </a:moveTo>
                    <a:cubicBezTo>
                      <a:pt x="405" y="2011"/>
                      <a:pt x="403" y="1996"/>
                      <a:pt x="414" y="1982"/>
                    </a:cubicBezTo>
                    <a:cubicBezTo>
                      <a:pt x="418" y="1977"/>
                      <a:pt x="422" y="1974"/>
                      <a:pt x="428" y="1971"/>
                    </a:cubicBezTo>
                    <a:cubicBezTo>
                      <a:pt x="433" y="1970"/>
                      <a:pt x="438" y="1970"/>
                      <a:pt x="443" y="1972"/>
                    </a:cubicBezTo>
                    <a:cubicBezTo>
                      <a:pt x="448" y="1975"/>
                      <a:pt x="453" y="1980"/>
                      <a:pt x="454" y="1986"/>
                    </a:cubicBezTo>
                    <a:cubicBezTo>
                      <a:pt x="454" y="1990"/>
                      <a:pt x="454" y="1993"/>
                      <a:pt x="451" y="1996"/>
                    </a:cubicBezTo>
                    <a:cubicBezTo>
                      <a:pt x="447" y="2001"/>
                      <a:pt x="441" y="2002"/>
                      <a:pt x="436" y="2001"/>
                    </a:cubicBezTo>
                    <a:cubicBezTo>
                      <a:pt x="433" y="2000"/>
                      <a:pt x="431" y="1998"/>
                      <a:pt x="430" y="1996"/>
                    </a:cubicBezTo>
                    <a:cubicBezTo>
                      <a:pt x="426" y="1991"/>
                      <a:pt x="428" y="1984"/>
                      <a:pt x="433" y="1981"/>
                    </a:cubicBezTo>
                    <a:cubicBezTo>
                      <a:pt x="438" y="1978"/>
                      <a:pt x="444" y="1979"/>
                      <a:pt x="448" y="1984"/>
                    </a:cubicBezTo>
                    <a:cubicBezTo>
                      <a:pt x="451" y="1989"/>
                      <a:pt x="449" y="1996"/>
                      <a:pt x="444" y="1999"/>
                    </a:cubicBezTo>
                    <a:cubicBezTo>
                      <a:pt x="443" y="2000"/>
                      <a:pt x="441" y="2001"/>
                      <a:pt x="439" y="2001"/>
                    </a:cubicBezTo>
                    <a:cubicBezTo>
                      <a:pt x="440" y="2001"/>
                      <a:pt x="440" y="2001"/>
                      <a:pt x="440" y="2001"/>
                    </a:cubicBezTo>
                    <a:cubicBezTo>
                      <a:pt x="444" y="2001"/>
                      <a:pt x="448" y="1999"/>
                      <a:pt x="451" y="1996"/>
                    </a:cubicBezTo>
                    <a:cubicBezTo>
                      <a:pt x="453" y="1993"/>
                      <a:pt x="453" y="1990"/>
                      <a:pt x="453" y="1986"/>
                    </a:cubicBezTo>
                    <a:cubicBezTo>
                      <a:pt x="452" y="1980"/>
                      <a:pt x="448" y="1976"/>
                      <a:pt x="442" y="1973"/>
                    </a:cubicBezTo>
                    <a:cubicBezTo>
                      <a:pt x="438" y="1971"/>
                      <a:pt x="433" y="1971"/>
                      <a:pt x="429" y="1973"/>
                    </a:cubicBezTo>
                    <a:cubicBezTo>
                      <a:pt x="423" y="1975"/>
                      <a:pt x="419" y="1978"/>
                      <a:pt x="415" y="1983"/>
                    </a:cubicBezTo>
                    <a:cubicBezTo>
                      <a:pt x="405" y="1997"/>
                      <a:pt x="408" y="2012"/>
                      <a:pt x="417" y="2022"/>
                    </a:cubicBezTo>
                    <a:lnTo>
                      <a:pt x="414" y="2023"/>
                    </a:lnTo>
                    <a:close/>
                    <a:moveTo>
                      <a:pt x="338" y="1766"/>
                    </a:moveTo>
                    <a:cubicBezTo>
                      <a:pt x="340" y="1763"/>
                      <a:pt x="344" y="1763"/>
                      <a:pt x="347" y="1765"/>
                    </a:cubicBezTo>
                    <a:cubicBezTo>
                      <a:pt x="350" y="1767"/>
                      <a:pt x="350" y="1771"/>
                      <a:pt x="348" y="1774"/>
                    </a:cubicBezTo>
                    <a:cubicBezTo>
                      <a:pt x="346" y="1776"/>
                      <a:pt x="342" y="1777"/>
                      <a:pt x="339" y="1775"/>
                    </a:cubicBezTo>
                    <a:cubicBezTo>
                      <a:pt x="336" y="1773"/>
                      <a:pt x="336" y="1769"/>
                      <a:pt x="338" y="1766"/>
                    </a:cubicBezTo>
                    <a:close/>
                    <a:moveTo>
                      <a:pt x="342" y="1755"/>
                    </a:moveTo>
                    <a:cubicBezTo>
                      <a:pt x="344" y="1752"/>
                      <a:pt x="347" y="1752"/>
                      <a:pt x="349" y="1753"/>
                    </a:cubicBezTo>
                    <a:cubicBezTo>
                      <a:pt x="351" y="1755"/>
                      <a:pt x="352" y="1758"/>
                      <a:pt x="350" y="1760"/>
                    </a:cubicBezTo>
                    <a:cubicBezTo>
                      <a:pt x="349" y="1762"/>
                      <a:pt x="346" y="1763"/>
                      <a:pt x="343" y="1761"/>
                    </a:cubicBezTo>
                    <a:cubicBezTo>
                      <a:pt x="341" y="1760"/>
                      <a:pt x="341" y="1757"/>
                      <a:pt x="342" y="1755"/>
                    </a:cubicBezTo>
                    <a:close/>
                    <a:moveTo>
                      <a:pt x="340" y="1782"/>
                    </a:moveTo>
                    <a:cubicBezTo>
                      <a:pt x="343" y="1778"/>
                      <a:pt x="349" y="1776"/>
                      <a:pt x="353" y="1780"/>
                    </a:cubicBezTo>
                    <a:cubicBezTo>
                      <a:pt x="358" y="1783"/>
                      <a:pt x="359" y="1789"/>
                      <a:pt x="356" y="1793"/>
                    </a:cubicBezTo>
                    <a:cubicBezTo>
                      <a:pt x="353" y="1798"/>
                      <a:pt x="347" y="1799"/>
                      <a:pt x="342" y="1796"/>
                    </a:cubicBezTo>
                    <a:cubicBezTo>
                      <a:pt x="338" y="1792"/>
                      <a:pt x="337" y="1786"/>
                      <a:pt x="340" y="1782"/>
                    </a:cubicBezTo>
                    <a:close/>
                    <a:moveTo>
                      <a:pt x="586" y="1785"/>
                    </a:moveTo>
                    <a:cubicBezTo>
                      <a:pt x="580" y="1770"/>
                      <a:pt x="561" y="1756"/>
                      <a:pt x="545" y="1755"/>
                    </a:cubicBezTo>
                    <a:cubicBezTo>
                      <a:pt x="528" y="1754"/>
                      <a:pt x="523" y="1769"/>
                      <a:pt x="541" y="1773"/>
                    </a:cubicBezTo>
                    <a:cubicBezTo>
                      <a:pt x="554" y="1777"/>
                      <a:pt x="577" y="1774"/>
                      <a:pt x="586" y="1785"/>
                    </a:cubicBezTo>
                    <a:close/>
                    <a:moveTo>
                      <a:pt x="482" y="1967"/>
                    </a:moveTo>
                    <a:cubicBezTo>
                      <a:pt x="500" y="1984"/>
                      <a:pt x="536" y="1993"/>
                      <a:pt x="551" y="1981"/>
                    </a:cubicBezTo>
                    <a:cubicBezTo>
                      <a:pt x="568" y="1967"/>
                      <a:pt x="554" y="1952"/>
                      <a:pt x="540" y="1963"/>
                    </a:cubicBezTo>
                    <a:cubicBezTo>
                      <a:pt x="532" y="1969"/>
                      <a:pt x="506" y="1979"/>
                      <a:pt x="482" y="1967"/>
                    </a:cubicBezTo>
                    <a:close/>
                    <a:moveTo>
                      <a:pt x="488" y="1978"/>
                    </a:moveTo>
                    <a:cubicBezTo>
                      <a:pt x="496" y="1983"/>
                      <a:pt x="501" y="1992"/>
                      <a:pt x="503" y="2000"/>
                    </a:cubicBezTo>
                    <a:cubicBezTo>
                      <a:pt x="508" y="2020"/>
                      <a:pt x="498" y="2045"/>
                      <a:pt x="511" y="2058"/>
                    </a:cubicBezTo>
                    <a:cubicBezTo>
                      <a:pt x="517" y="2064"/>
                      <a:pt x="525" y="2067"/>
                      <a:pt x="533" y="2064"/>
                    </a:cubicBezTo>
                    <a:cubicBezTo>
                      <a:pt x="537" y="2062"/>
                      <a:pt x="541" y="2058"/>
                      <a:pt x="540" y="2053"/>
                    </a:cubicBezTo>
                    <a:cubicBezTo>
                      <a:pt x="538" y="2057"/>
                      <a:pt x="532" y="2060"/>
                      <a:pt x="527" y="2057"/>
                    </a:cubicBezTo>
                    <a:cubicBezTo>
                      <a:pt x="522" y="2055"/>
                      <a:pt x="520" y="2049"/>
                      <a:pt x="520" y="2043"/>
                    </a:cubicBezTo>
                    <a:cubicBezTo>
                      <a:pt x="523" y="2024"/>
                      <a:pt x="528" y="2006"/>
                      <a:pt x="513" y="1990"/>
                    </a:cubicBezTo>
                    <a:cubicBezTo>
                      <a:pt x="508" y="1984"/>
                      <a:pt x="500" y="1980"/>
                      <a:pt x="488" y="1978"/>
                    </a:cubicBezTo>
                    <a:close/>
                    <a:moveTo>
                      <a:pt x="267" y="1891"/>
                    </a:moveTo>
                    <a:cubicBezTo>
                      <a:pt x="281" y="1894"/>
                      <a:pt x="274" y="1913"/>
                      <a:pt x="273" y="1920"/>
                    </a:cubicBezTo>
                    <a:cubicBezTo>
                      <a:pt x="273" y="1925"/>
                      <a:pt x="273" y="1929"/>
                      <a:pt x="276" y="1932"/>
                    </a:cubicBezTo>
                    <a:cubicBezTo>
                      <a:pt x="271" y="1931"/>
                      <a:pt x="259" y="1922"/>
                      <a:pt x="256" y="1916"/>
                    </a:cubicBezTo>
                    <a:cubicBezTo>
                      <a:pt x="250" y="1907"/>
                      <a:pt x="251" y="1897"/>
                      <a:pt x="262" y="1891"/>
                    </a:cubicBezTo>
                    <a:cubicBezTo>
                      <a:pt x="260" y="1896"/>
                      <a:pt x="260" y="1905"/>
                      <a:pt x="264" y="1909"/>
                    </a:cubicBezTo>
                    <a:cubicBezTo>
                      <a:pt x="263" y="1906"/>
                      <a:pt x="263" y="1897"/>
                      <a:pt x="267" y="1891"/>
                    </a:cubicBezTo>
                    <a:close/>
                    <a:moveTo>
                      <a:pt x="460" y="1671"/>
                    </a:moveTo>
                    <a:cubicBezTo>
                      <a:pt x="463" y="1669"/>
                      <a:pt x="465" y="1665"/>
                      <a:pt x="462" y="1662"/>
                    </a:cubicBezTo>
                    <a:cubicBezTo>
                      <a:pt x="461" y="1661"/>
                      <a:pt x="459" y="1661"/>
                      <a:pt x="458" y="1662"/>
                    </a:cubicBezTo>
                    <a:cubicBezTo>
                      <a:pt x="457" y="1663"/>
                      <a:pt x="458" y="1665"/>
                      <a:pt x="459" y="1665"/>
                    </a:cubicBezTo>
                    <a:cubicBezTo>
                      <a:pt x="458" y="1665"/>
                      <a:pt x="457" y="1665"/>
                      <a:pt x="456" y="1664"/>
                    </a:cubicBezTo>
                    <a:cubicBezTo>
                      <a:pt x="454" y="1663"/>
                      <a:pt x="454" y="1659"/>
                      <a:pt x="455" y="1656"/>
                    </a:cubicBezTo>
                    <a:cubicBezTo>
                      <a:pt x="457" y="1654"/>
                      <a:pt x="461" y="1652"/>
                      <a:pt x="464" y="1654"/>
                    </a:cubicBezTo>
                    <a:cubicBezTo>
                      <a:pt x="467" y="1655"/>
                      <a:pt x="469" y="1659"/>
                      <a:pt x="472" y="1659"/>
                    </a:cubicBezTo>
                    <a:cubicBezTo>
                      <a:pt x="475" y="1661"/>
                      <a:pt x="478" y="1658"/>
                      <a:pt x="479" y="1656"/>
                    </a:cubicBezTo>
                    <a:cubicBezTo>
                      <a:pt x="479" y="1661"/>
                      <a:pt x="479" y="1661"/>
                      <a:pt x="482" y="1664"/>
                    </a:cubicBezTo>
                    <a:cubicBezTo>
                      <a:pt x="485" y="1666"/>
                      <a:pt x="496" y="1672"/>
                      <a:pt x="492" y="1683"/>
                    </a:cubicBezTo>
                    <a:cubicBezTo>
                      <a:pt x="497" y="1677"/>
                      <a:pt x="497" y="1669"/>
                      <a:pt x="494" y="1662"/>
                    </a:cubicBezTo>
                    <a:cubicBezTo>
                      <a:pt x="492" y="1655"/>
                      <a:pt x="485" y="1648"/>
                      <a:pt x="479" y="1646"/>
                    </a:cubicBezTo>
                    <a:cubicBezTo>
                      <a:pt x="469" y="1643"/>
                      <a:pt x="456" y="1648"/>
                      <a:pt x="451" y="1657"/>
                    </a:cubicBezTo>
                    <a:cubicBezTo>
                      <a:pt x="449" y="1661"/>
                      <a:pt x="448" y="1668"/>
                      <a:pt x="453" y="1671"/>
                    </a:cubicBezTo>
                    <a:cubicBezTo>
                      <a:pt x="455" y="1672"/>
                      <a:pt x="458" y="1673"/>
                      <a:pt x="460" y="1671"/>
                    </a:cubicBezTo>
                    <a:close/>
                    <a:moveTo>
                      <a:pt x="506" y="1664"/>
                    </a:moveTo>
                    <a:cubicBezTo>
                      <a:pt x="517" y="1646"/>
                      <a:pt x="535" y="1640"/>
                      <a:pt x="543" y="1634"/>
                    </a:cubicBezTo>
                    <a:cubicBezTo>
                      <a:pt x="553" y="1628"/>
                      <a:pt x="548" y="1619"/>
                      <a:pt x="537" y="1623"/>
                    </a:cubicBezTo>
                    <a:cubicBezTo>
                      <a:pt x="524" y="1628"/>
                      <a:pt x="508" y="1653"/>
                      <a:pt x="506" y="1664"/>
                    </a:cubicBezTo>
                    <a:close/>
                    <a:moveTo>
                      <a:pt x="249" y="1850"/>
                    </a:moveTo>
                    <a:cubicBezTo>
                      <a:pt x="249" y="1852"/>
                      <a:pt x="250" y="1854"/>
                      <a:pt x="252" y="1855"/>
                    </a:cubicBezTo>
                    <a:cubicBezTo>
                      <a:pt x="254" y="1855"/>
                      <a:pt x="256" y="1854"/>
                      <a:pt x="257" y="1852"/>
                    </a:cubicBezTo>
                    <a:cubicBezTo>
                      <a:pt x="257" y="1850"/>
                      <a:pt x="256" y="1848"/>
                      <a:pt x="254" y="1847"/>
                    </a:cubicBezTo>
                    <a:cubicBezTo>
                      <a:pt x="252" y="1847"/>
                      <a:pt x="250" y="1848"/>
                      <a:pt x="249" y="1850"/>
                    </a:cubicBezTo>
                    <a:close/>
                    <a:moveTo>
                      <a:pt x="224" y="1862"/>
                    </a:moveTo>
                    <a:cubicBezTo>
                      <a:pt x="223" y="1866"/>
                      <a:pt x="226" y="1870"/>
                      <a:pt x="230" y="1871"/>
                    </a:cubicBezTo>
                    <a:cubicBezTo>
                      <a:pt x="234" y="1872"/>
                      <a:pt x="237" y="1869"/>
                      <a:pt x="238" y="1865"/>
                    </a:cubicBezTo>
                    <a:cubicBezTo>
                      <a:pt x="239" y="1861"/>
                      <a:pt x="237" y="1857"/>
                      <a:pt x="233" y="1856"/>
                    </a:cubicBezTo>
                    <a:cubicBezTo>
                      <a:pt x="229" y="1855"/>
                      <a:pt x="225" y="1858"/>
                      <a:pt x="224" y="1862"/>
                    </a:cubicBezTo>
                    <a:close/>
                    <a:moveTo>
                      <a:pt x="237" y="1853"/>
                    </a:moveTo>
                    <a:cubicBezTo>
                      <a:pt x="237" y="1856"/>
                      <a:pt x="238" y="1859"/>
                      <a:pt x="241" y="1860"/>
                    </a:cubicBezTo>
                    <a:cubicBezTo>
                      <a:pt x="244" y="1860"/>
                      <a:pt x="247" y="1858"/>
                      <a:pt x="248" y="1856"/>
                    </a:cubicBezTo>
                    <a:cubicBezTo>
                      <a:pt x="248" y="1853"/>
                      <a:pt x="246" y="1850"/>
                      <a:pt x="244" y="1849"/>
                    </a:cubicBezTo>
                    <a:cubicBezTo>
                      <a:pt x="241" y="1849"/>
                      <a:pt x="238" y="1850"/>
                      <a:pt x="237" y="1853"/>
                    </a:cubicBezTo>
                    <a:close/>
                    <a:moveTo>
                      <a:pt x="228" y="1887"/>
                    </a:moveTo>
                    <a:cubicBezTo>
                      <a:pt x="219" y="1869"/>
                      <a:pt x="197" y="1883"/>
                      <a:pt x="189" y="1886"/>
                    </a:cubicBezTo>
                    <a:cubicBezTo>
                      <a:pt x="182" y="1888"/>
                      <a:pt x="178" y="1888"/>
                      <a:pt x="173" y="1885"/>
                    </a:cubicBezTo>
                    <a:cubicBezTo>
                      <a:pt x="176" y="1892"/>
                      <a:pt x="191" y="1904"/>
                      <a:pt x="199" y="1907"/>
                    </a:cubicBezTo>
                    <a:cubicBezTo>
                      <a:pt x="211" y="1912"/>
                      <a:pt x="224" y="1908"/>
                      <a:pt x="229" y="1893"/>
                    </a:cubicBezTo>
                    <a:cubicBezTo>
                      <a:pt x="223" y="1897"/>
                      <a:pt x="212" y="1898"/>
                      <a:pt x="205" y="1895"/>
                    </a:cubicBezTo>
                    <a:cubicBezTo>
                      <a:pt x="209" y="1895"/>
                      <a:pt x="220" y="1893"/>
                      <a:pt x="228" y="1887"/>
                    </a:cubicBezTo>
                    <a:close/>
                    <a:moveTo>
                      <a:pt x="235" y="1906"/>
                    </a:moveTo>
                    <a:cubicBezTo>
                      <a:pt x="210" y="1934"/>
                      <a:pt x="215" y="1985"/>
                      <a:pt x="242" y="2000"/>
                    </a:cubicBezTo>
                    <a:cubicBezTo>
                      <a:pt x="264" y="2012"/>
                      <a:pt x="274" y="1992"/>
                      <a:pt x="257" y="1977"/>
                    </a:cubicBezTo>
                    <a:cubicBezTo>
                      <a:pt x="245" y="1967"/>
                      <a:pt x="216" y="1941"/>
                      <a:pt x="235" y="1906"/>
                    </a:cubicBezTo>
                    <a:close/>
                    <a:moveTo>
                      <a:pt x="550" y="1919"/>
                    </a:moveTo>
                    <a:cubicBezTo>
                      <a:pt x="552" y="1920"/>
                      <a:pt x="555" y="1920"/>
                      <a:pt x="557" y="1918"/>
                    </a:cubicBezTo>
                    <a:cubicBezTo>
                      <a:pt x="558" y="1916"/>
                      <a:pt x="558" y="1913"/>
                      <a:pt x="556" y="1912"/>
                    </a:cubicBezTo>
                    <a:cubicBezTo>
                      <a:pt x="554" y="1910"/>
                      <a:pt x="551" y="1910"/>
                      <a:pt x="549" y="1912"/>
                    </a:cubicBezTo>
                    <a:cubicBezTo>
                      <a:pt x="548" y="1914"/>
                      <a:pt x="548" y="1917"/>
                      <a:pt x="550" y="1919"/>
                    </a:cubicBezTo>
                    <a:close/>
                    <a:moveTo>
                      <a:pt x="546" y="1932"/>
                    </a:moveTo>
                    <a:cubicBezTo>
                      <a:pt x="549" y="1934"/>
                      <a:pt x="552" y="1933"/>
                      <a:pt x="554" y="1931"/>
                    </a:cubicBezTo>
                    <a:cubicBezTo>
                      <a:pt x="556" y="1928"/>
                      <a:pt x="556" y="1925"/>
                      <a:pt x="553" y="1923"/>
                    </a:cubicBezTo>
                    <a:cubicBezTo>
                      <a:pt x="551" y="1921"/>
                      <a:pt x="547" y="1921"/>
                      <a:pt x="545" y="1924"/>
                    </a:cubicBezTo>
                    <a:cubicBezTo>
                      <a:pt x="543" y="1927"/>
                      <a:pt x="544" y="1930"/>
                      <a:pt x="546" y="1932"/>
                    </a:cubicBezTo>
                    <a:close/>
                    <a:moveTo>
                      <a:pt x="538" y="1947"/>
                    </a:moveTo>
                    <a:cubicBezTo>
                      <a:pt x="541" y="1950"/>
                      <a:pt x="546" y="1949"/>
                      <a:pt x="548" y="1946"/>
                    </a:cubicBezTo>
                    <a:cubicBezTo>
                      <a:pt x="551" y="1943"/>
                      <a:pt x="550" y="1938"/>
                      <a:pt x="547" y="1935"/>
                    </a:cubicBezTo>
                    <a:cubicBezTo>
                      <a:pt x="543" y="1933"/>
                      <a:pt x="539" y="1933"/>
                      <a:pt x="536" y="1937"/>
                    </a:cubicBezTo>
                    <a:cubicBezTo>
                      <a:pt x="534" y="1940"/>
                      <a:pt x="534" y="1945"/>
                      <a:pt x="538" y="1947"/>
                    </a:cubicBezTo>
                    <a:close/>
                    <a:moveTo>
                      <a:pt x="487" y="1910"/>
                    </a:moveTo>
                    <a:cubicBezTo>
                      <a:pt x="486" y="1902"/>
                      <a:pt x="489" y="1893"/>
                      <a:pt x="497" y="1887"/>
                    </a:cubicBezTo>
                    <a:cubicBezTo>
                      <a:pt x="511" y="1878"/>
                      <a:pt x="525" y="1881"/>
                      <a:pt x="535" y="1893"/>
                    </a:cubicBezTo>
                    <a:cubicBezTo>
                      <a:pt x="553" y="1916"/>
                      <a:pt x="580" y="1894"/>
                      <a:pt x="561" y="1870"/>
                    </a:cubicBezTo>
                    <a:cubicBezTo>
                      <a:pt x="551" y="1857"/>
                      <a:pt x="533" y="1854"/>
                      <a:pt x="521" y="1856"/>
                    </a:cubicBezTo>
                    <a:cubicBezTo>
                      <a:pt x="496" y="1861"/>
                      <a:pt x="475" y="1888"/>
                      <a:pt x="487" y="1910"/>
                    </a:cubicBezTo>
                    <a:close/>
                    <a:moveTo>
                      <a:pt x="535" y="1834"/>
                    </a:moveTo>
                    <a:cubicBezTo>
                      <a:pt x="494" y="1804"/>
                      <a:pt x="485" y="1734"/>
                      <a:pt x="517" y="1706"/>
                    </a:cubicBezTo>
                    <a:cubicBezTo>
                      <a:pt x="542" y="1684"/>
                      <a:pt x="562" y="1708"/>
                      <a:pt x="543" y="1732"/>
                    </a:cubicBezTo>
                    <a:cubicBezTo>
                      <a:pt x="530" y="1749"/>
                      <a:pt x="500" y="1793"/>
                      <a:pt x="535" y="1834"/>
                    </a:cubicBezTo>
                    <a:close/>
                    <a:moveTo>
                      <a:pt x="517" y="1833"/>
                    </a:moveTo>
                    <a:cubicBezTo>
                      <a:pt x="471" y="1821"/>
                      <a:pt x="459" y="1807"/>
                      <a:pt x="432" y="1782"/>
                    </a:cubicBezTo>
                    <a:cubicBezTo>
                      <a:pt x="425" y="1774"/>
                      <a:pt x="414" y="1770"/>
                      <a:pt x="406" y="1770"/>
                    </a:cubicBezTo>
                    <a:cubicBezTo>
                      <a:pt x="394" y="1770"/>
                      <a:pt x="383" y="1776"/>
                      <a:pt x="378" y="1782"/>
                    </a:cubicBezTo>
                    <a:cubicBezTo>
                      <a:pt x="376" y="1763"/>
                      <a:pt x="401" y="1753"/>
                      <a:pt x="411" y="1751"/>
                    </a:cubicBezTo>
                    <a:cubicBezTo>
                      <a:pt x="432" y="1748"/>
                      <a:pt x="454" y="1757"/>
                      <a:pt x="468" y="1773"/>
                    </a:cubicBezTo>
                    <a:cubicBezTo>
                      <a:pt x="484" y="1790"/>
                      <a:pt x="498" y="1817"/>
                      <a:pt x="517" y="1833"/>
                    </a:cubicBezTo>
                    <a:close/>
                    <a:moveTo>
                      <a:pt x="469" y="1850"/>
                    </a:moveTo>
                    <a:cubicBezTo>
                      <a:pt x="458" y="1851"/>
                      <a:pt x="446" y="1858"/>
                      <a:pt x="439" y="1864"/>
                    </a:cubicBezTo>
                    <a:cubicBezTo>
                      <a:pt x="429" y="1872"/>
                      <a:pt x="420" y="1889"/>
                      <a:pt x="425" y="1901"/>
                    </a:cubicBezTo>
                    <a:cubicBezTo>
                      <a:pt x="412" y="1906"/>
                      <a:pt x="406" y="1917"/>
                      <a:pt x="401" y="1928"/>
                    </a:cubicBezTo>
                    <a:cubicBezTo>
                      <a:pt x="393" y="1942"/>
                      <a:pt x="381" y="1954"/>
                      <a:pt x="367" y="1949"/>
                    </a:cubicBezTo>
                    <a:cubicBezTo>
                      <a:pt x="376" y="1964"/>
                      <a:pt x="404" y="1956"/>
                      <a:pt x="415" y="1946"/>
                    </a:cubicBezTo>
                    <a:cubicBezTo>
                      <a:pt x="431" y="1933"/>
                      <a:pt x="434" y="1911"/>
                      <a:pt x="439" y="1889"/>
                    </a:cubicBezTo>
                    <a:cubicBezTo>
                      <a:pt x="443" y="1876"/>
                      <a:pt x="450" y="1861"/>
                      <a:pt x="469" y="1850"/>
                    </a:cubicBezTo>
                    <a:close/>
                    <a:moveTo>
                      <a:pt x="205" y="1988"/>
                    </a:moveTo>
                    <a:cubicBezTo>
                      <a:pt x="210" y="2002"/>
                      <a:pt x="225" y="2029"/>
                      <a:pt x="245" y="2030"/>
                    </a:cubicBezTo>
                    <a:cubicBezTo>
                      <a:pt x="245" y="2032"/>
                      <a:pt x="247" y="2034"/>
                      <a:pt x="250" y="2035"/>
                    </a:cubicBezTo>
                    <a:cubicBezTo>
                      <a:pt x="239" y="2037"/>
                      <a:pt x="226" y="2030"/>
                      <a:pt x="218" y="2018"/>
                    </a:cubicBezTo>
                    <a:cubicBezTo>
                      <a:pt x="210" y="2008"/>
                      <a:pt x="206" y="1997"/>
                      <a:pt x="205" y="1988"/>
                    </a:cubicBezTo>
                    <a:close/>
                    <a:moveTo>
                      <a:pt x="276" y="2001"/>
                    </a:moveTo>
                    <a:cubicBezTo>
                      <a:pt x="278" y="2004"/>
                      <a:pt x="282" y="2004"/>
                      <a:pt x="284" y="2003"/>
                    </a:cubicBezTo>
                    <a:cubicBezTo>
                      <a:pt x="287" y="2001"/>
                      <a:pt x="288" y="1997"/>
                      <a:pt x="286" y="1994"/>
                    </a:cubicBezTo>
                    <a:cubicBezTo>
                      <a:pt x="284" y="1991"/>
                      <a:pt x="281" y="1990"/>
                      <a:pt x="278" y="1992"/>
                    </a:cubicBezTo>
                    <a:cubicBezTo>
                      <a:pt x="275" y="1994"/>
                      <a:pt x="274" y="1998"/>
                      <a:pt x="276" y="2001"/>
                    </a:cubicBezTo>
                    <a:close/>
                    <a:moveTo>
                      <a:pt x="264" y="2016"/>
                    </a:moveTo>
                    <a:cubicBezTo>
                      <a:pt x="267" y="2019"/>
                      <a:pt x="271" y="2020"/>
                      <a:pt x="275" y="2018"/>
                    </a:cubicBezTo>
                    <a:cubicBezTo>
                      <a:pt x="279" y="2015"/>
                      <a:pt x="280" y="2011"/>
                      <a:pt x="277" y="2007"/>
                    </a:cubicBezTo>
                    <a:cubicBezTo>
                      <a:pt x="275" y="2004"/>
                      <a:pt x="270" y="2003"/>
                      <a:pt x="267" y="2005"/>
                    </a:cubicBezTo>
                    <a:cubicBezTo>
                      <a:pt x="263" y="2007"/>
                      <a:pt x="262" y="2012"/>
                      <a:pt x="264" y="2016"/>
                    </a:cubicBezTo>
                    <a:close/>
                    <a:moveTo>
                      <a:pt x="247" y="2031"/>
                    </a:moveTo>
                    <a:cubicBezTo>
                      <a:pt x="250" y="2036"/>
                      <a:pt x="256" y="2037"/>
                      <a:pt x="261" y="2034"/>
                    </a:cubicBezTo>
                    <a:cubicBezTo>
                      <a:pt x="265" y="2031"/>
                      <a:pt x="267" y="2025"/>
                      <a:pt x="264" y="2020"/>
                    </a:cubicBezTo>
                    <a:cubicBezTo>
                      <a:pt x="261" y="2015"/>
                      <a:pt x="254" y="2014"/>
                      <a:pt x="250" y="2017"/>
                    </a:cubicBezTo>
                    <a:cubicBezTo>
                      <a:pt x="245" y="2020"/>
                      <a:pt x="243" y="2026"/>
                      <a:pt x="247" y="2031"/>
                    </a:cubicBezTo>
                    <a:close/>
                    <a:moveTo>
                      <a:pt x="171" y="2010"/>
                    </a:moveTo>
                    <a:cubicBezTo>
                      <a:pt x="174" y="2013"/>
                      <a:pt x="178" y="2014"/>
                      <a:pt x="182" y="2012"/>
                    </a:cubicBezTo>
                    <a:cubicBezTo>
                      <a:pt x="185" y="2010"/>
                      <a:pt x="186" y="2005"/>
                      <a:pt x="184" y="2002"/>
                    </a:cubicBezTo>
                    <a:cubicBezTo>
                      <a:pt x="182" y="1999"/>
                      <a:pt x="177" y="1998"/>
                      <a:pt x="174" y="2000"/>
                    </a:cubicBezTo>
                    <a:cubicBezTo>
                      <a:pt x="170" y="2002"/>
                      <a:pt x="169" y="2007"/>
                      <a:pt x="171" y="2010"/>
                    </a:cubicBezTo>
                    <a:close/>
                    <a:moveTo>
                      <a:pt x="702" y="1785"/>
                    </a:moveTo>
                    <a:cubicBezTo>
                      <a:pt x="701" y="1777"/>
                      <a:pt x="690" y="1769"/>
                      <a:pt x="683" y="1775"/>
                    </a:cubicBezTo>
                    <a:cubicBezTo>
                      <a:pt x="678" y="1773"/>
                      <a:pt x="675" y="1766"/>
                      <a:pt x="676" y="1760"/>
                    </a:cubicBezTo>
                    <a:cubicBezTo>
                      <a:pt x="678" y="1749"/>
                      <a:pt x="691" y="1741"/>
                      <a:pt x="701" y="1743"/>
                    </a:cubicBezTo>
                    <a:cubicBezTo>
                      <a:pt x="679" y="1729"/>
                      <a:pt x="649" y="1758"/>
                      <a:pt x="658" y="1784"/>
                    </a:cubicBezTo>
                    <a:cubicBezTo>
                      <a:pt x="664" y="1798"/>
                      <a:pt x="676" y="1804"/>
                      <a:pt x="686" y="1803"/>
                    </a:cubicBezTo>
                    <a:cubicBezTo>
                      <a:pt x="695" y="1802"/>
                      <a:pt x="704" y="1795"/>
                      <a:pt x="702" y="1785"/>
                    </a:cubicBezTo>
                    <a:close/>
                    <a:moveTo>
                      <a:pt x="708" y="1847"/>
                    </a:moveTo>
                    <a:cubicBezTo>
                      <a:pt x="686" y="1837"/>
                      <a:pt x="682" y="1818"/>
                      <a:pt x="674" y="1810"/>
                    </a:cubicBezTo>
                    <a:cubicBezTo>
                      <a:pt x="664" y="1801"/>
                      <a:pt x="654" y="1811"/>
                      <a:pt x="662" y="1823"/>
                    </a:cubicBezTo>
                    <a:cubicBezTo>
                      <a:pt x="670" y="1836"/>
                      <a:pt x="690" y="1844"/>
                      <a:pt x="708" y="1847"/>
                    </a:cubicBezTo>
                    <a:close/>
                    <a:moveTo>
                      <a:pt x="620" y="1832"/>
                    </a:moveTo>
                    <a:cubicBezTo>
                      <a:pt x="628" y="1829"/>
                      <a:pt x="632" y="1820"/>
                      <a:pt x="632" y="1815"/>
                    </a:cubicBezTo>
                    <a:cubicBezTo>
                      <a:pt x="640" y="1812"/>
                      <a:pt x="649" y="1827"/>
                      <a:pt x="640" y="1836"/>
                    </a:cubicBezTo>
                    <a:cubicBezTo>
                      <a:pt x="634" y="1841"/>
                      <a:pt x="623" y="1840"/>
                      <a:pt x="620" y="1832"/>
                    </a:cubicBezTo>
                    <a:close/>
                    <a:moveTo>
                      <a:pt x="596" y="1806"/>
                    </a:moveTo>
                    <a:cubicBezTo>
                      <a:pt x="598" y="1811"/>
                      <a:pt x="602" y="1814"/>
                      <a:pt x="607" y="1812"/>
                    </a:cubicBezTo>
                    <a:cubicBezTo>
                      <a:pt x="614" y="1808"/>
                      <a:pt x="612" y="1798"/>
                      <a:pt x="605" y="1796"/>
                    </a:cubicBezTo>
                    <a:cubicBezTo>
                      <a:pt x="600" y="1794"/>
                      <a:pt x="597" y="1797"/>
                      <a:pt x="591" y="1792"/>
                    </a:cubicBezTo>
                    <a:cubicBezTo>
                      <a:pt x="595" y="1798"/>
                      <a:pt x="593" y="1801"/>
                      <a:pt x="596" y="1806"/>
                    </a:cubicBezTo>
                    <a:close/>
                    <a:moveTo>
                      <a:pt x="626" y="1881"/>
                    </a:moveTo>
                    <a:cubicBezTo>
                      <a:pt x="607" y="1890"/>
                      <a:pt x="589" y="1924"/>
                      <a:pt x="606" y="1937"/>
                    </a:cubicBezTo>
                    <a:cubicBezTo>
                      <a:pt x="604" y="1940"/>
                      <a:pt x="597" y="1940"/>
                      <a:pt x="593" y="1935"/>
                    </a:cubicBezTo>
                    <a:cubicBezTo>
                      <a:pt x="589" y="1931"/>
                      <a:pt x="587" y="1921"/>
                      <a:pt x="594" y="1915"/>
                    </a:cubicBezTo>
                    <a:cubicBezTo>
                      <a:pt x="587" y="1909"/>
                      <a:pt x="600" y="1887"/>
                      <a:pt x="626" y="1881"/>
                    </a:cubicBezTo>
                    <a:close/>
                    <a:moveTo>
                      <a:pt x="822" y="1665"/>
                    </a:moveTo>
                    <a:cubicBezTo>
                      <a:pt x="810" y="1663"/>
                      <a:pt x="799" y="1665"/>
                      <a:pt x="791" y="1673"/>
                    </a:cubicBezTo>
                    <a:cubicBezTo>
                      <a:pt x="785" y="1680"/>
                      <a:pt x="781" y="1688"/>
                      <a:pt x="781" y="1697"/>
                    </a:cubicBezTo>
                    <a:cubicBezTo>
                      <a:pt x="781" y="1701"/>
                      <a:pt x="782" y="1705"/>
                      <a:pt x="784" y="1708"/>
                    </a:cubicBezTo>
                    <a:cubicBezTo>
                      <a:pt x="783" y="1707"/>
                      <a:pt x="783" y="1706"/>
                      <a:pt x="783" y="1705"/>
                    </a:cubicBezTo>
                    <a:cubicBezTo>
                      <a:pt x="783" y="1697"/>
                      <a:pt x="790" y="1690"/>
                      <a:pt x="798" y="1690"/>
                    </a:cubicBezTo>
                    <a:cubicBezTo>
                      <a:pt x="806" y="1690"/>
                      <a:pt x="813" y="1696"/>
                      <a:pt x="813" y="1704"/>
                    </a:cubicBezTo>
                    <a:cubicBezTo>
                      <a:pt x="813" y="1716"/>
                      <a:pt x="800" y="1723"/>
                      <a:pt x="790" y="1717"/>
                    </a:cubicBezTo>
                    <a:cubicBezTo>
                      <a:pt x="784" y="1714"/>
                      <a:pt x="780" y="1705"/>
                      <a:pt x="779" y="1697"/>
                    </a:cubicBezTo>
                    <a:cubicBezTo>
                      <a:pt x="779" y="1688"/>
                      <a:pt x="782" y="1678"/>
                      <a:pt x="789" y="1671"/>
                    </a:cubicBezTo>
                    <a:cubicBezTo>
                      <a:pt x="798" y="1661"/>
                      <a:pt x="810" y="1659"/>
                      <a:pt x="823" y="1661"/>
                    </a:cubicBezTo>
                    <a:cubicBezTo>
                      <a:pt x="833" y="1664"/>
                      <a:pt x="841" y="1669"/>
                      <a:pt x="847" y="1676"/>
                    </a:cubicBezTo>
                    <a:cubicBezTo>
                      <a:pt x="846" y="1674"/>
                      <a:pt x="845" y="1672"/>
                      <a:pt x="845" y="1669"/>
                    </a:cubicBezTo>
                    <a:cubicBezTo>
                      <a:pt x="842" y="1659"/>
                      <a:pt x="842" y="1651"/>
                      <a:pt x="842" y="1641"/>
                    </a:cubicBezTo>
                    <a:cubicBezTo>
                      <a:pt x="842" y="1638"/>
                      <a:pt x="843" y="1635"/>
                      <a:pt x="843" y="1633"/>
                    </a:cubicBezTo>
                    <a:cubicBezTo>
                      <a:pt x="843" y="1628"/>
                      <a:pt x="844" y="1624"/>
                      <a:pt x="846" y="1620"/>
                    </a:cubicBezTo>
                    <a:cubicBezTo>
                      <a:pt x="846" y="1618"/>
                      <a:pt x="851" y="1605"/>
                      <a:pt x="854" y="1606"/>
                    </a:cubicBezTo>
                    <a:cubicBezTo>
                      <a:pt x="855" y="1607"/>
                      <a:pt x="852" y="1614"/>
                      <a:pt x="851" y="1616"/>
                    </a:cubicBezTo>
                    <a:cubicBezTo>
                      <a:pt x="850" y="1622"/>
                      <a:pt x="849" y="1627"/>
                      <a:pt x="848" y="1633"/>
                    </a:cubicBezTo>
                    <a:cubicBezTo>
                      <a:pt x="847" y="1636"/>
                      <a:pt x="847" y="1638"/>
                      <a:pt x="847" y="1641"/>
                    </a:cubicBezTo>
                    <a:cubicBezTo>
                      <a:pt x="846" y="1650"/>
                      <a:pt x="847" y="1658"/>
                      <a:pt x="849" y="1668"/>
                    </a:cubicBezTo>
                    <a:cubicBezTo>
                      <a:pt x="849" y="1668"/>
                      <a:pt x="849" y="1670"/>
                      <a:pt x="850" y="1671"/>
                    </a:cubicBezTo>
                    <a:cubicBezTo>
                      <a:pt x="850" y="1668"/>
                      <a:pt x="850" y="1665"/>
                      <a:pt x="850" y="1662"/>
                    </a:cubicBezTo>
                    <a:cubicBezTo>
                      <a:pt x="851" y="1654"/>
                      <a:pt x="853" y="1647"/>
                      <a:pt x="857" y="1640"/>
                    </a:cubicBezTo>
                    <a:cubicBezTo>
                      <a:pt x="868" y="1619"/>
                      <a:pt x="890" y="1618"/>
                      <a:pt x="907" y="1627"/>
                    </a:cubicBezTo>
                    <a:cubicBezTo>
                      <a:pt x="922" y="1634"/>
                      <a:pt x="935" y="1648"/>
                      <a:pt x="936" y="1666"/>
                    </a:cubicBezTo>
                    <a:cubicBezTo>
                      <a:pt x="937" y="1680"/>
                      <a:pt x="929" y="1692"/>
                      <a:pt x="915" y="1697"/>
                    </a:cubicBezTo>
                    <a:cubicBezTo>
                      <a:pt x="909" y="1699"/>
                      <a:pt x="903" y="1700"/>
                      <a:pt x="897" y="1698"/>
                    </a:cubicBezTo>
                    <a:cubicBezTo>
                      <a:pt x="892" y="1697"/>
                      <a:pt x="887" y="1694"/>
                      <a:pt x="884" y="1690"/>
                    </a:cubicBezTo>
                    <a:cubicBezTo>
                      <a:pt x="881" y="1684"/>
                      <a:pt x="880" y="1678"/>
                      <a:pt x="882" y="1671"/>
                    </a:cubicBezTo>
                    <a:cubicBezTo>
                      <a:pt x="884" y="1668"/>
                      <a:pt x="886" y="1665"/>
                      <a:pt x="890" y="1664"/>
                    </a:cubicBezTo>
                    <a:cubicBezTo>
                      <a:pt x="895" y="1662"/>
                      <a:pt x="899" y="1663"/>
                      <a:pt x="903" y="1665"/>
                    </a:cubicBezTo>
                    <a:cubicBezTo>
                      <a:pt x="907" y="1668"/>
                      <a:pt x="910" y="1673"/>
                      <a:pt x="909" y="1678"/>
                    </a:cubicBezTo>
                    <a:cubicBezTo>
                      <a:pt x="908" y="1683"/>
                      <a:pt x="903" y="1687"/>
                      <a:pt x="898" y="1687"/>
                    </a:cubicBezTo>
                    <a:cubicBezTo>
                      <a:pt x="892" y="1687"/>
                      <a:pt x="887" y="1682"/>
                      <a:pt x="887" y="1676"/>
                    </a:cubicBezTo>
                    <a:cubicBezTo>
                      <a:pt x="886" y="1670"/>
                      <a:pt x="891" y="1665"/>
                      <a:pt x="898" y="1665"/>
                    </a:cubicBezTo>
                    <a:cubicBezTo>
                      <a:pt x="900" y="1665"/>
                      <a:pt x="902" y="1665"/>
                      <a:pt x="904" y="1667"/>
                    </a:cubicBezTo>
                    <a:cubicBezTo>
                      <a:pt x="904" y="1666"/>
                      <a:pt x="903" y="1666"/>
                      <a:pt x="903" y="1666"/>
                    </a:cubicBezTo>
                    <a:cubicBezTo>
                      <a:pt x="899" y="1663"/>
                      <a:pt x="895" y="1663"/>
                      <a:pt x="890" y="1664"/>
                    </a:cubicBezTo>
                    <a:cubicBezTo>
                      <a:pt x="887" y="1666"/>
                      <a:pt x="884" y="1668"/>
                      <a:pt x="883" y="1672"/>
                    </a:cubicBezTo>
                    <a:cubicBezTo>
                      <a:pt x="881" y="1678"/>
                      <a:pt x="882" y="1684"/>
                      <a:pt x="885" y="1689"/>
                    </a:cubicBezTo>
                    <a:cubicBezTo>
                      <a:pt x="888" y="1693"/>
                      <a:pt x="892" y="1696"/>
                      <a:pt x="897" y="1697"/>
                    </a:cubicBezTo>
                    <a:cubicBezTo>
                      <a:pt x="903" y="1698"/>
                      <a:pt x="909" y="1698"/>
                      <a:pt x="915" y="1695"/>
                    </a:cubicBezTo>
                    <a:cubicBezTo>
                      <a:pt x="928" y="1690"/>
                      <a:pt x="934" y="1680"/>
                      <a:pt x="934" y="1666"/>
                    </a:cubicBezTo>
                    <a:cubicBezTo>
                      <a:pt x="932" y="1649"/>
                      <a:pt x="919" y="1636"/>
                      <a:pt x="904" y="1629"/>
                    </a:cubicBezTo>
                    <a:cubicBezTo>
                      <a:pt x="889" y="1623"/>
                      <a:pt x="870" y="1624"/>
                      <a:pt x="861" y="1642"/>
                    </a:cubicBezTo>
                    <a:cubicBezTo>
                      <a:pt x="857" y="1649"/>
                      <a:pt x="856" y="1655"/>
                      <a:pt x="855" y="1663"/>
                    </a:cubicBezTo>
                    <a:cubicBezTo>
                      <a:pt x="854" y="1668"/>
                      <a:pt x="854" y="1672"/>
                      <a:pt x="855" y="1677"/>
                    </a:cubicBezTo>
                    <a:cubicBezTo>
                      <a:pt x="855" y="1695"/>
                      <a:pt x="861" y="1710"/>
                      <a:pt x="859" y="1728"/>
                    </a:cubicBezTo>
                    <a:cubicBezTo>
                      <a:pt x="856" y="1745"/>
                      <a:pt x="847" y="1760"/>
                      <a:pt x="831" y="1771"/>
                    </a:cubicBezTo>
                    <a:cubicBezTo>
                      <a:pt x="823" y="1776"/>
                      <a:pt x="816" y="1779"/>
                      <a:pt x="807" y="1781"/>
                    </a:cubicBezTo>
                    <a:cubicBezTo>
                      <a:pt x="803" y="1782"/>
                      <a:pt x="799" y="1783"/>
                      <a:pt x="796" y="1783"/>
                    </a:cubicBezTo>
                    <a:cubicBezTo>
                      <a:pt x="798" y="1784"/>
                      <a:pt x="800" y="1786"/>
                      <a:pt x="803" y="1789"/>
                    </a:cubicBezTo>
                    <a:cubicBezTo>
                      <a:pt x="810" y="1797"/>
                      <a:pt x="812" y="1809"/>
                      <a:pt x="807" y="1819"/>
                    </a:cubicBezTo>
                    <a:cubicBezTo>
                      <a:pt x="803" y="1828"/>
                      <a:pt x="793" y="1836"/>
                      <a:pt x="783" y="1835"/>
                    </a:cubicBezTo>
                    <a:cubicBezTo>
                      <a:pt x="773" y="1835"/>
                      <a:pt x="765" y="1830"/>
                      <a:pt x="763" y="1822"/>
                    </a:cubicBezTo>
                    <a:cubicBezTo>
                      <a:pt x="761" y="1817"/>
                      <a:pt x="761" y="1811"/>
                      <a:pt x="764" y="1807"/>
                    </a:cubicBezTo>
                    <a:cubicBezTo>
                      <a:pt x="766" y="1804"/>
                      <a:pt x="768" y="1802"/>
                      <a:pt x="771" y="1801"/>
                    </a:cubicBezTo>
                    <a:cubicBezTo>
                      <a:pt x="776" y="1798"/>
                      <a:pt x="781" y="1800"/>
                      <a:pt x="784" y="1804"/>
                    </a:cubicBezTo>
                    <a:cubicBezTo>
                      <a:pt x="788" y="1809"/>
                      <a:pt x="787" y="1816"/>
                      <a:pt x="782" y="1819"/>
                    </a:cubicBezTo>
                    <a:cubicBezTo>
                      <a:pt x="777" y="1823"/>
                      <a:pt x="770" y="1822"/>
                      <a:pt x="767" y="1817"/>
                    </a:cubicBezTo>
                    <a:cubicBezTo>
                      <a:pt x="764" y="1813"/>
                      <a:pt x="764" y="1807"/>
                      <a:pt x="768" y="1803"/>
                    </a:cubicBezTo>
                    <a:cubicBezTo>
                      <a:pt x="762" y="1808"/>
                      <a:pt x="761" y="1815"/>
                      <a:pt x="763" y="1822"/>
                    </a:cubicBezTo>
                    <a:cubicBezTo>
                      <a:pt x="766" y="1829"/>
                      <a:pt x="774" y="1834"/>
                      <a:pt x="783" y="1834"/>
                    </a:cubicBezTo>
                    <a:cubicBezTo>
                      <a:pt x="793" y="1834"/>
                      <a:pt x="801" y="1827"/>
                      <a:pt x="805" y="1818"/>
                    </a:cubicBezTo>
                    <a:cubicBezTo>
                      <a:pt x="808" y="1813"/>
                      <a:pt x="808" y="1806"/>
                      <a:pt x="807" y="1801"/>
                    </a:cubicBezTo>
                    <a:cubicBezTo>
                      <a:pt x="802" y="1782"/>
                      <a:pt x="779" y="1784"/>
                      <a:pt x="760" y="1774"/>
                    </a:cubicBezTo>
                    <a:cubicBezTo>
                      <a:pt x="740" y="1763"/>
                      <a:pt x="724" y="1744"/>
                      <a:pt x="716" y="1724"/>
                    </a:cubicBezTo>
                    <a:cubicBezTo>
                      <a:pt x="731" y="1749"/>
                      <a:pt x="751" y="1772"/>
                      <a:pt x="781" y="1778"/>
                    </a:cubicBezTo>
                    <a:cubicBezTo>
                      <a:pt x="790" y="1779"/>
                      <a:pt x="797" y="1779"/>
                      <a:pt x="806" y="1777"/>
                    </a:cubicBezTo>
                    <a:cubicBezTo>
                      <a:pt x="815" y="1775"/>
                      <a:pt x="821" y="1772"/>
                      <a:pt x="828" y="1767"/>
                    </a:cubicBezTo>
                    <a:cubicBezTo>
                      <a:pt x="850" y="1751"/>
                      <a:pt x="858" y="1729"/>
                      <a:pt x="853" y="1705"/>
                    </a:cubicBezTo>
                    <a:cubicBezTo>
                      <a:pt x="850" y="1686"/>
                      <a:pt x="842" y="1670"/>
                      <a:pt x="822" y="1665"/>
                    </a:cubicBezTo>
                    <a:close/>
                    <a:moveTo>
                      <a:pt x="900" y="1473"/>
                    </a:moveTo>
                    <a:cubicBezTo>
                      <a:pt x="902" y="1476"/>
                      <a:pt x="901" y="1479"/>
                      <a:pt x="899" y="1481"/>
                    </a:cubicBezTo>
                    <a:cubicBezTo>
                      <a:pt x="896" y="1482"/>
                      <a:pt x="893" y="1482"/>
                      <a:pt x="892" y="1479"/>
                    </a:cubicBezTo>
                    <a:cubicBezTo>
                      <a:pt x="890" y="1477"/>
                      <a:pt x="890" y="1474"/>
                      <a:pt x="893" y="1472"/>
                    </a:cubicBezTo>
                    <a:cubicBezTo>
                      <a:pt x="895" y="1471"/>
                      <a:pt x="898" y="1471"/>
                      <a:pt x="900" y="1473"/>
                    </a:cubicBezTo>
                    <a:close/>
                    <a:moveTo>
                      <a:pt x="805" y="1572"/>
                    </a:moveTo>
                    <a:cubicBezTo>
                      <a:pt x="799" y="1573"/>
                      <a:pt x="794" y="1576"/>
                      <a:pt x="793" y="1581"/>
                    </a:cubicBezTo>
                    <a:cubicBezTo>
                      <a:pt x="793" y="1584"/>
                      <a:pt x="795" y="1587"/>
                      <a:pt x="797" y="1589"/>
                    </a:cubicBezTo>
                    <a:cubicBezTo>
                      <a:pt x="800" y="1591"/>
                      <a:pt x="805" y="1589"/>
                      <a:pt x="806" y="1586"/>
                    </a:cubicBezTo>
                    <a:cubicBezTo>
                      <a:pt x="807" y="1584"/>
                      <a:pt x="806" y="1581"/>
                      <a:pt x="803" y="1579"/>
                    </a:cubicBezTo>
                    <a:cubicBezTo>
                      <a:pt x="808" y="1579"/>
                      <a:pt x="811" y="1588"/>
                      <a:pt x="804" y="1592"/>
                    </a:cubicBezTo>
                    <a:cubicBezTo>
                      <a:pt x="801" y="1594"/>
                      <a:pt x="796" y="1593"/>
                      <a:pt x="793" y="1590"/>
                    </a:cubicBezTo>
                    <a:cubicBezTo>
                      <a:pt x="787" y="1584"/>
                      <a:pt x="789" y="1576"/>
                      <a:pt x="795" y="1572"/>
                    </a:cubicBezTo>
                    <a:cubicBezTo>
                      <a:pt x="800" y="1568"/>
                      <a:pt x="807" y="1568"/>
                      <a:pt x="813" y="1571"/>
                    </a:cubicBezTo>
                    <a:cubicBezTo>
                      <a:pt x="797" y="1561"/>
                      <a:pt x="766" y="1564"/>
                      <a:pt x="754" y="1570"/>
                    </a:cubicBezTo>
                    <a:cubicBezTo>
                      <a:pt x="755" y="1569"/>
                      <a:pt x="754" y="1567"/>
                      <a:pt x="754" y="1567"/>
                    </a:cubicBezTo>
                    <a:cubicBezTo>
                      <a:pt x="774" y="1558"/>
                      <a:pt x="804" y="1559"/>
                      <a:pt x="817" y="1571"/>
                    </a:cubicBezTo>
                    <a:cubicBezTo>
                      <a:pt x="810" y="1546"/>
                      <a:pt x="810" y="1529"/>
                      <a:pt x="803" y="1513"/>
                    </a:cubicBezTo>
                    <a:cubicBezTo>
                      <a:pt x="799" y="1506"/>
                      <a:pt x="794" y="1499"/>
                      <a:pt x="787" y="1496"/>
                    </a:cubicBezTo>
                    <a:cubicBezTo>
                      <a:pt x="787" y="1495"/>
                      <a:pt x="785" y="1493"/>
                      <a:pt x="783" y="1491"/>
                    </a:cubicBezTo>
                    <a:cubicBezTo>
                      <a:pt x="794" y="1492"/>
                      <a:pt x="803" y="1502"/>
                      <a:pt x="807" y="1514"/>
                    </a:cubicBezTo>
                    <a:cubicBezTo>
                      <a:pt x="808" y="1515"/>
                      <a:pt x="808" y="1515"/>
                      <a:pt x="808" y="1516"/>
                    </a:cubicBezTo>
                    <a:cubicBezTo>
                      <a:pt x="809" y="1501"/>
                      <a:pt x="800" y="1482"/>
                      <a:pt x="788" y="1470"/>
                    </a:cubicBezTo>
                    <a:cubicBezTo>
                      <a:pt x="783" y="1465"/>
                      <a:pt x="776" y="1459"/>
                      <a:pt x="769" y="1459"/>
                    </a:cubicBezTo>
                    <a:cubicBezTo>
                      <a:pt x="765" y="1459"/>
                      <a:pt x="758" y="1462"/>
                      <a:pt x="758" y="1466"/>
                    </a:cubicBezTo>
                    <a:cubicBezTo>
                      <a:pt x="758" y="1468"/>
                      <a:pt x="759" y="1470"/>
                      <a:pt x="761" y="1470"/>
                    </a:cubicBezTo>
                    <a:cubicBezTo>
                      <a:pt x="762" y="1471"/>
                      <a:pt x="764" y="1470"/>
                      <a:pt x="764" y="1469"/>
                    </a:cubicBezTo>
                    <a:cubicBezTo>
                      <a:pt x="765" y="1468"/>
                      <a:pt x="765" y="1467"/>
                      <a:pt x="765" y="1466"/>
                    </a:cubicBezTo>
                    <a:cubicBezTo>
                      <a:pt x="764" y="1465"/>
                      <a:pt x="762" y="1464"/>
                      <a:pt x="761" y="1465"/>
                    </a:cubicBezTo>
                    <a:cubicBezTo>
                      <a:pt x="761" y="1466"/>
                      <a:pt x="761" y="1467"/>
                      <a:pt x="761" y="1467"/>
                    </a:cubicBezTo>
                    <a:cubicBezTo>
                      <a:pt x="760" y="1467"/>
                      <a:pt x="760" y="1466"/>
                      <a:pt x="760" y="1465"/>
                    </a:cubicBezTo>
                    <a:cubicBezTo>
                      <a:pt x="761" y="1463"/>
                      <a:pt x="763" y="1462"/>
                      <a:pt x="764" y="1463"/>
                    </a:cubicBezTo>
                    <a:cubicBezTo>
                      <a:pt x="767" y="1463"/>
                      <a:pt x="768" y="1466"/>
                      <a:pt x="768" y="1469"/>
                    </a:cubicBezTo>
                    <a:cubicBezTo>
                      <a:pt x="768" y="1471"/>
                      <a:pt x="766" y="1473"/>
                      <a:pt x="765" y="1473"/>
                    </a:cubicBezTo>
                    <a:cubicBezTo>
                      <a:pt x="763" y="1474"/>
                      <a:pt x="761" y="1474"/>
                      <a:pt x="759" y="1473"/>
                    </a:cubicBezTo>
                    <a:cubicBezTo>
                      <a:pt x="757" y="1472"/>
                      <a:pt x="755" y="1470"/>
                      <a:pt x="755" y="1467"/>
                    </a:cubicBezTo>
                    <a:cubicBezTo>
                      <a:pt x="755" y="1462"/>
                      <a:pt x="760" y="1459"/>
                      <a:pt x="765" y="1458"/>
                    </a:cubicBezTo>
                    <a:cubicBezTo>
                      <a:pt x="767" y="1457"/>
                      <a:pt x="770" y="1457"/>
                      <a:pt x="772" y="1458"/>
                    </a:cubicBezTo>
                    <a:cubicBezTo>
                      <a:pt x="763" y="1454"/>
                      <a:pt x="753" y="1455"/>
                      <a:pt x="745" y="1461"/>
                    </a:cubicBezTo>
                    <a:cubicBezTo>
                      <a:pt x="740" y="1464"/>
                      <a:pt x="737" y="1469"/>
                      <a:pt x="736" y="1475"/>
                    </a:cubicBezTo>
                    <a:cubicBezTo>
                      <a:pt x="736" y="1475"/>
                      <a:pt x="736" y="1475"/>
                      <a:pt x="736" y="1475"/>
                    </a:cubicBezTo>
                    <a:cubicBezTo>
                      <a:pt x="738" y="1469"/>
                      <a:pt x="744" y="1467"/>
                      <a:pt x="749" y="1473"/>
                    </a:cubicBezTo>
                    <a:cubicBezTo>
                      <a:pt x="753" y="1477"/>
                      <a:pt x="753" y="1489"/>
                      <a:pt x="768" y="1490"/>
                    </a:cubicBezTo>
                    <a:cubicBezTo>
                      <a:pt x="762" y="1493"/>
                      <a:pt x="754" y="1494"/>
                      <a:pt x="748" y="1493"/>
                    </a:cubicBezTo>
                    <a:cubicBezTo>
                      <a:pt x="742" y="1491"/>
                      <a:pt x="736" y="1486"/>
                      <a:pt x="735" y="1479"/>
                    </a:cubicBezTo>
                    <a:cubicBezTo>
                      <a:pt x="733" y="1471"/>
                      <a:pt x="738" y="1464"/>
                      <a:pt x="745" y="1459"/>
                    </a:cubicBezTo>
                    <a:cubicBezTo>
                      <a:pt x="754" y="1453"/>
                      <a:pt x="766" y="1453"/>
                      <a:pt x="776" y="1458"/>
                    </a:cubicBezTo>
                    <a:cubicBezTo>
                      <a:pt x="785" y="1463"/>
                      <a:pt x="796" y="1475"/>
                      <a:pt x="801" y="1484"/>
                    </a:cubicBezTo>
                    <a:cubicBezTo>
                      <a:pt x="806" y="1492"/>
                      <a:pt x="810" y="1504"/>
                      <a:pt x="810" y="1513"/>
                    </a:cubicBezTo>
                    <a:cubicBezTo>
                      <a:pt x="811" y="1507"/>
                      <a:pt x="813" y="1502"/>
                      <a:pt x="816" y="1496"/>
                    </a:cubicBezTo>
                    <a:cubicBezTo>
                      <a:pt x="823" y="1485"/>
                      <a:pt x="830" y="1478"/>
                      <a:pt x="842" y="1472"/>
                    </a:cubicBezTo>
                    <a:cubicBezTo>
                      <a:pt x="846" y="1470"/>
                      <a:pt x="850" y="1469"/>
                      <a:pt x="854" y="1468"/>
                    </a:cubicBezTo>
                    <a:cubicBezTo>
                      <a:pt x="853" y="1469"/>
                      <a:pt x="854" y="1470"/>
                      <a:pt x="854" y="1471"/>
                    </a:cubicBezTo>
                    <a:cubicBezTo>
                      <a:pt x="851" y="1472"/>
                      <a:pt x="847" y="1473"/>
                      <a:pt x="843" y="1475"/>
                    </a:cubicBezTo>
                    <a:cubicBezTo>
                      <a:pt x="833" y="1481"/>
                      <a:pt x="826" y="1488"/>
                      <a:pt x="820" y="1499"/>
                    </a:cubicBezTo>
                    <a:cubicBezTo>
                      <a:pt x="813" y="1513"/>
                      <a:pt x="813" y="1528"/>
                      <a:pt x="815" y="1543"/>
                    </a:cubicBezTo>
                    <a:cubicBezTo>
                      <a:pt x="815" y="1539"/>
                      <a:pt x="816" y="1535"/>
                      <a:pt x="818" y="1531"/>
                    </a:cubicBezTo>
                    <a:cubicBezTo>
                      <a:pt x="818" y="1531"/>
                      <a:pt x="818" y="1531"/>
                      <a:pt x="818" y="1531"/>
                    </a:cubicBezTo>
                    <a:cubicBezTo>
                      <a:pt x="821" y="1523"/>
                      <a:pt x="826" y="1516"/>
                      <a:pt x="834" y="1512"/>
                    </a:cubicBezTo>
                    <a:cubicBezTo>
                      <a:pt x="827" y="1518"/>
                      <a:pt x="824" y="1524"/>
                      <a:pt x="821" y="1532"/>
                    </a:cubicBezTo>
                    <a:cubicBezTo>
                      <a:pt x="821" y="1532"/>
                      <a:pt x="821" y="1532"/>
                      <a:pt x="821" y="1532"/>
                    </a:cubicBezTo>
                    <a:cubicBezTo>
                      <a:pt x="814" y="1549"/>
                      <a:pt x="816" y="1553"/>
                      <a:pt x="822" y="1570"/>
                    </a:cubicBezTo>
                    <a:cubicBezTo>
                      <a:pt x="830" y="1596"/>
                      <a:pt x="840" y="1622"/>
                      <a:pt x="836" y="1647"/>
                    </a:cubicBezTo>
                    <a:cubicBezTo>
                      <a:pt x="836" y="1630"/>
                      <a:pt x="826" y="1572"/>
                      <a:pt x="805" y="1572"/>
                    </a:cubicBezTo>
                    <a:close/>
                    <a:moveTo>
                      <a:pt x="827" y="1522"/>
                    </a:moveTo>
                    <a:cubicBezTo>
                      <a:pt x="837" y="1530"/>
                      <a:pt x="846" y="1515"/>
                      <a:pt x="850" y="1511"/>
                    </a:cubicBezTo>
                    <a:cubicBezTo>
                      <a:pt x="853" y="1508"/>
                      <a:pt x="856" y="1506"/>
                      <a:pt x="860" y="1506"/>
                    </a:cubicBezTo>
                    <a:cubicBezTo>
                      <a:pt x="855" y="1503"/>
                      <a:pt x="843" y="1501"/>
                      <a:pt x="837" y="1501"/>
                    </a:cubicBezTo>
                    <a:cubicBezTo>
                      <a:pt x="829" y="1502"/>
                      <a:pt x="822" y="1509"/>
                      <a:pt x="824" y="1519"/>
                    </a:cubicBezTo>
                    <a:cubicBezTo>
                      <a:pt x="827" y="1515"/>
                      <a:pt x="832" y="1511"/>
                      <a:pt x="837" y="1511"/>
                    </a:cubicBezTo>
                    <a:cubicBezTo>
                      <a:pt x="835" y="1512"/>
                      <a:pt x="829" y="1516"/>
                      <a:pt x="827" y="1522"/>
                    </a:cubicBezTo>
                    <a:close/>
                    <a:moveTo>
                      <a:pt x="752" y="1514"/>
                    </a:moveTo>
                    <a:cubicBezTo>
                      <a:pt x="751" y="1511"/>
                      <a:pt x="748" y="1510"/>
                      <a:pt x="745" y="1511"/>
                    </a:cubicBezTo>
                    <a:cubicBezTo>
                      <a:pt x="742" y="1512"/>
                      <a:pt x="740" y="1515"/>
                      <a:pt x="741" y="1518"/>
                    </a:cubicBezTo>
                    <a:cubicBezTo>
                      <a:pt x="742" y="1521"/>
                      <a:pt x="745" y="1522"/>
                      <a:pt x="748" y="1522"/>
                    </a:cubicBezTo>
                    <a:cubicBezTo>
                      <a:pt x="751" y="1521"/>
                      <a:pt x="753" y="1517"/>
                      <a:pt x="752" y="1514"/>
                    </a:cubicBezTo>
                    <a:close/>
                    <a:moveTo>
                      <a:pt x="766" y="1504"/>
                    </a:moveTo>
                    <a:cubicBezTo>
                      <a:pt x="765" y="1501"/>
                      <a:pt x="761" y="1499"/>
                      <a:pt x="757" y="1500"/>
                    </a:cubicBezTo>
                    <a:cubicBezTo>
                      <a:pt x="753" y="1501"/>
                      <a:pt x="751" y="1505"/>
                      <a:pt x="752" y="1509"/>
                    </a:cubicBezTo>
                    <a:cubicBezTo>
                      <a:pt x="753" y="1512"/>
                      <a:pt x="757" y="1514"/>
                      <a:pt x="761" y="1513"/>
                    </a:cubicBezTo>
                    <a:cubicBezTo>
                      <a:pt x="765" y="1512"/>
                      <a:pt x="767" y="1508"/>
                      <a:pt x="766" y="1504"/>
                    </a:cubicBezTo>
                    <a:close/>
                    <a:moveTo>
                      <a:pt x="785" y="1495"/>
                    </a:moveTo>
                    <a:cubicBezTo>
                      <a:pt x="784" y="1490"/>
                      <a:pt x="779" y="1488"/>
                      <a:pt x="774" y="1489"/>
                    </a:cubicBezTo>
                    <a:cubicBezTo>
                      <a:pt x="769" y="1491"/>
                      <a:pt x="766" y="1496"/>
                      <a:pt x="767" y="1501"/>
                    </a:cubicBezTo>
                    <a:cubicBezTo>
                      <a:pt x="769" y="1506"/>
                      <a:pt x="774" y="1509"/>
                      <a:pt x="779" y="1507"/>
                    </a:cubicBezTo>
                    <a:cubicBezTo>
                      <a:pt x="784" y="1506"/>
                      <a:pt x="787" y="1500"/>
                      <a:pt x="785" y="1495"/>
                    </a:cubicBezTo>
                    <a:close/>
                    <a:moveTo>
                      <a:pt x="874" y="1461"/>
                    </a:moveTo>
                    <a:cubicBezTo>
                      <a:pt x="877" y="1466"/>
                      <a:pt x="876" y="1472"/>
                      <a:pt x="871" y="1475"/>
                    </a:cubicBezTo>
                    <a:cubicBezTo>
                      <a:pt x="867" y="1478"/>
                      <a:pt x="860" y="1477"/>
                      <a:pt x="857" y="1473"/>
                    </a:cubicBezTo>
                    <a:cubicBezTo>
                      <a:pt x="854" y="1468"/>
                      <a:pt x="855" y="1462"/>
                      <a:pt x="860" y="1458"/>
                    </a:cubicBezTo>
                    <a:cubicBezTo>
                      <a:pt x="865" y="1455"/>
                      <a:pt x="871" y="1456"/>
                      <a:pt x="874" y="1461"/>
                    </a:cubicBezTo>
                    <a:close/>
                    <a:moveTo>
                      <a:pt x="890" y="1465"/>
                    </a:moveTo>
                    <a:cubicBezTo>
                      <a:pt x="892" y="1468"/>
                      <a:pt x="892" y="1472"/>
                      <a:pt x="889" y="1474"/>
                    </a:cubicBezTo>
                    <a:cubicBezTo>
                      <a:pt x="885" y="1476"/>
                      <a:pt x="881" y="1475"/>
                      <a:pt x="879" y="1472"/>
                    </a:cubicBezTo>
                    <a:cubicBezTo>
                      <a:pt x="877" y="1469"/>
                      <a:pt x="878" y="1465"/>
                      <a:pt x="881" y="1463"/>
                    </a:cubicBezTo>
                    <a:cubicBezTo>
                      <a:pt x="884" y="1461"/>
                      <a:pt x="888" y="1462"/>
                      <a:pt x="890" y="1465"/>
                    </a:cubicBezTo>
                    <a:close/>
                    <a:moveTo>
                      <a:pt x="933" y="1635"/>
                    </a:moveTo>
                    <a:cubicBezTo>
                      <a:pt x="935" y="1649"/>
                      <a:pt x="940" y="1664"/>
                      <a:pt x="950" y="1673"/>
                    </a:cubicBezTo>
                    <a:cubicBezTo>
                      <a:pt x="960" y="1683"/>
                      <a:pt x="974" y="1687"/>
                      <a:pt x="987" y="1682"/>
                    </a:cubicBezTo>
                    <a:cubicBezTo>
                      <a:pt x="994" y="1679"/>
                      <a:pt x="1001" y="1673"/>
                      <a:pt x="1005" y="1666"/>
                    </a:cubicBezTo>
                    <a:cubicBezTo>
                      <a:pt x="1010" y="1658"/>
                      <a:pt x="1012" y="1652"/>
                      <a:pt x="1012" y="1643"/>
                    </a:cubicBezTo>
                    <a:cubicBezTo>
                      <a:pt x="1012" y="1634"/>
                      <a:pt x="1011" y="1627"/>
                      <a:pt x="1008" y="1619"/>
                    </a:cubicBezTo>
                    <a:cubicBezTo>
                      <a:pt x="1006" y="1615"/>
                      <a:pt x="1005" y="1612"/>
                      <a:pt x="1003" y="1609"/>
                    </a:cubicBezTo>
                    <a:cubicBezTo>
                      <a:pt x="997" y="1600"/>
                      <a:pt x="992" y="1594"/>
                      <a:pt x="983" y="1588"/>
                    </a:cubicBezTo>
                    <a:cubicBezTo>
                      <a:pt x="972" y="1579"/>
                      <a:pt x="961" y="1574"/>
                      <a:pt x="946" y="1573"/>
                    </a:cubicBezTo>
                    <a:cubicBezTo>
                      <a:pt x="945" y="1573"/>
                      <a:pt x="944" y="1573"/>
                      <a:pt x="943" y="1573"/>
                    </a:cubicBezTo>
                    <a:cubicBezTo>
                      <a:pt x="952" y="1568"/>
                      <a:pt x="960" y="1560"/>
                      <a:pt x="965" y="1551"/>
                    </a:cubicBezTo>
                    <a:cubicBezTo>
                      <a:pt x="971" y="1540"/>
                      <a:pt x="974" y="1527"/>
                      <a:pt x="970" y="1515"/>
                    </a:cubicBezTo>
                    <a:cubicBezTo>
                      <a:pt x="969" y="1510"/>
                      <a:pt x="966" y="1505"/>
                      <a:pt x="961" y="1501"/>
                    </a:cubicBezTo>
                    <a:cubicBezTo>
                      <a:pt x="965" y="1506"/>
                      <a:pt x="967" y="1511"/>
                      <a:pt x="968" y="1515"/>
                    </a:cubicBezTo>
                    <a:cubicBezTo>
                      <a:pt x="971" y="1527"/>
                      <a:pt x="968" y="1539"/>
                      <a:pt x="962" y="1549"/>
                    </a:cubicBezTo>
                    <a:cubicBezTo>
                      <a:pt x="957" y="1557"/>
                      <a:pt x="952" y="1562"/>
                      <a:pt x="945" y="1566"/>
                    </a:cubicBezTo>
                    <a:cubicBezTo>
                      <a:pt x="933" y="1574"/>
                      <a:pt x="921" y="1575"/>
                      <a:pt x="907" y="1582"/>
                    </a:cubicBezTo>
                    <a:cubicBezTo>
                      <a:pt x="906" y="1582"/>
                      <a:pt x="906" y="1582"/>
                      <a:pt x="906" y="1582"/>
                    </a:cubicBezTo>
                    <a:cubicBezTo>
                      <a:pt x="899" y="1586"/>
                      <a:pt x="893" y="1590"/>
                      <a:pt x="887" y="1596"/>
                    </a:cubicBezTo>
                    <a:cubicBezTo>
                      <a:pt x="886" y="1597"/>
                      <a:pt x="872" y="1611"/>
                      <a:pt x="873" y="1613"/>
                    </a:cubicBezTo>
                    <a:cubicBezTo>
                      <a:pt x="875" y="1613"/>
                      <a:pt x="883" y="1605"/>
                      <a:pt x="885" y="1604"/>
                    </a:cubicBezTo>
                    <a:cubicBezTo>
                      <a:pt x="893" y="1597"/>
                      <a:pt x="900" y="1592"/>
                      <a:pt x="909" y="1587"/>
                    </a:cubicBezTo>
                    <a:cubicBezTo>
                      <a:pt x="910" y="1586"/>
                      <a:pt x="910" y="1586"/>
                      <a:pt x="910" y="1586"/>
                    </a:cubicBezTo>
                    <a:cubicBezTo>
                      <a:pt x="922" y="1580"/>
                      <a:pt x="932" y="1577"/>
                      <a:pt x="946" y="1577"/>
                    </a:cubicBezTo>
                    <a:cubicBezTo>
                      <a:pt x="962" y="1578"/>
                      <a:pt x="978" y="1585"/>
                      <a:pt x="987" y="1598"/>
                    </a:cubicBezTo>
                    <a:cubicBezTo>
                      <a:pt x="992" y="1606"/>
                      <a:pt x="994" y="1620"/>
                      <a:pt x="985" y="1626"/>
                    </a:cubicBezTo>
                    <a:cubicBezTo>
                      <a:pt x="982" y="1628"/>
                      <a:pt x="979" y="1628"/>
                      <a:pt x="976" y="1625"/>
                    </a:cubicBezTo>
                    <a:cubicBezTo>
                      <a:pt x="973" y="1623"/>
                      <a:pt x="973" y="1620"/>
                      <a:pt x="974" y="1617"/>
                    </a:cubicBezTo>
                    <a:cubicBezTo>
                      <a:pt x="976" y="1615"/>
                      <a:pt x="977" y="1614"/>
                      <a:pt x="979" y="1614"/>
                    </a:cubicBezTo>
                    <a:cubicBezTo>
                      <a:pt x="982" y="1613"/>
                      <a:pt x="985" y="1616"/>
                      <a:pt x="984" y="1619"/>
                    </a:cubicBezTo>
                    <a:cubicBezTo>
                      <a:pt x="983" y="1620"/>
                      <a:pt x="982" y="1622"/>
                      <a:pt x="981" y="1622"/>
                    </a:cubicBezTo>
                    <a:cubicBezTo>
                      <a:pt x="983" y="1623"/>
                      <a:pt x="985" y="1622"/>
                      <a:pt x="986" y="1620"/>
                    </a:cubicBezTo>
                    <a:cubicBezTo>
                      <a:pt x="988" y="1617"/>
                      <a:pt x="988" y="1614"/>
                      <a:pt x="985" y="1611"/>
                    </a:cubicBezTo>
                    <a:cubicBezTo>
                      <a:pt x="981" y="1607"/>
                      <a:pt x="974" y="1607"/>
                      <a:pt x="970" y="1611"/>
                    </a:cubicBezTo>
                    <a:cubicBezTo>
                      <a:pt x="967" y="1614"/>
                      <a:pt x="965" y="1618"/>
                      <a:pt x="966" y="1623"/>
                    </a:cubicBezTo>
                    <a:cubicBezTo>
                      <a:pt x="966" y="1627"/>
                      <a:pt x="968" y="1630"/>
                      <a:pt x="972" y="1632"/>
                    </a:cubicBezTo>
                    <a:cubicBezTo>
                      <a:pt x="977" y="1635"/>
                      <a:pt x="983" y="1635"/>
                      <a:pt x="987" y="1632"/>
                    </a:cubicBezTo>
                    <a:cubicBezTo>
                      <a:pt x="998" y="1625"/>
                      <a:pt x="997" y="1610"/>
                      <a:pt x="991" y="1600"/>
                    </a:cubicBezTo>
                    <a:cubicBezTo>
                      <a:pt x="989" y="1597"/>
                      <a:pt x="986" y="1594"/>
                      <a:pt x="984" y="1592"/>
                    </a:cubicBezTo>
                    <a:cubicBezTo>
                      <a:pt x="993" y="1600"/>
                      <a:pt x="1000" y="1608"/>
                      <a:pt x="1006" y="1620"/>
                    </a:cubicBezTo>
                    <a:cubicBezTo>
                      <a:pt x="1009" y="1628"/>
                      <a:pt x="1010" y="1634"/>
                      <a:pt x="1010" y="1643"/>
                    </a:cubicBezTo>
                    <a:cubicBezTo>
                      <a:pt x="1010" y="1651"/>
                      <a:pt x="1008" y="1658"/>
                      <a:pt x="1004" y="1666"/>
                    </a:cubicBezTo>
                    <a:cubicBezTo>
                      <a:pt x="1001" y="1670"/>
                      <a:pt x="999" y="1672"/>
                      <a:pt x="995" y="1675"/>
                    </a:cubicBezTo>
                    <a:cubicBezTo>
                      <a:pt x="995" y="1676"/>
                      <a:pt x="995" y="1676"/>
                      <a:pt x="995" y="1676"/>
                    </a:cubicBezTo>
                    <a:cubicBezTo>
                      <a:pt x="1003" y="1666"/>
                      <a:pt x="1001" y="1651"/>
                      <a:pt x="984" y="1649"/>
                    </a:cubicBezTo>
                    <a:cubicBezTo>
                      <a:pt x="972" y="1647"/>
                      <a:pt x="951" y="1661"/>
                      <a:pt x="933" y="1635"/>
                    </a:cubicBezTo>
                    <a:close/>
                    <a:moveTo>
                      <a:pt x="967" y="1517"/>
                    </a:moveTo>
                    <a:cubicBezTo>
                      <a:pt x="953" y="1522"/>
                      <a:pt x="947" y="1502"/>
                      <a:pt x="944" y="1496"/>
                    </a:cubicBezTo>
                    <a:cubicBezTo>
                      <a:pt x="942" y="1491"/>
                      <a:pt x="939" y="1488"/>
                      <a:pt x="934" y="1487"/>
                    </a:cubicBezTo>
                    <a:cubicBezTo>
                      <a:pt x="940" y="1485"/>
                      <a:pt x="955" y="1486"/>
                      <a:pt x="962" y="1489"/>
                    </a:cubicBezTo>
                    <a:cubicBezTo>
                      <a:pt x="971" y="1493"/>
                      <a:pt x="977" y="1503"/>
                      <a:pt x="971" y="1514"/>
                    </a:cubicBezTo>
                    <a:cubicBezTo>
                      <a:pt x="970" y="1508"/>
                      <a:pt x="965" y="1501"/>
                      <a:pt x="959" y="1500"/>
                    </a:cubicBezTo>
                    <a:cubicBezTo>
                      <a:pt x="961" y="1502"/>
                      <a:pt x="966" y="1509"/>
                      <a:pt x="967" y="1517"/>
                    </a:cubicBezTo>
                    <a:close/>
                    <a:moveTo>
                      <a:pt x="726" y="1703"/>
                    </a:moveTo>
                    <a:cubicBezTo>
                      <a:pt x="723" y="1683"/>
                      <a:pt x="727" y="1669"/>
                      <a:pt x="727" y="1649"/>
                    </a:cubicBezTo>
                    <a:cubicBezTo>
                      <a:pt x="727" y="1639"/>
                      <a:pt x="726" y="1631"/>
                      <a:pt x="719" y="1623"/>
                    </a:cubicBezTo>
                    <a:cubicBezTo>
                      <a:pt x="713" y="1617"/>
                      <a:pt x="705" y="1614"/>
                      <a:pt x="697" y="1616"/>
                    </a:cubicBezTo>
                    <a:cubicBezTo>
                      <a:pt x="690" y="1618"/>
                      <a:pt x="684" y="1623"/>
                      <a:pt x="683" y="1630"/>
                    </a:cubicBezTo>
                    <a:cubicBezTo>
                      <a:pt x="682" y="1635"/>
                      <a:pt x="683" y="1639"/>
                      <a:pt x="686" y="1643"/>
                    </a:cubicBezTo>
                    <a:cubicBezTo>
                      <a:pt x="690" y="1648"/>
                      <a:pt x="698" y="1650"/>
                      <a:pt x="703" y="1645"/>
                    </a:cubicBezTo>
                    <a:cubicBezTo>
                      <a:pt x="706" y="1642"/>
                      <a:pt x="706" y="1638"/>
                      <a:pt x="704" y="1634"/>
                    </a:cubicBezTo>
                    <a:cubicBezTo>
                      <a:pt x="701" y="1630"/>
                      <a:pt x="696" y="1629"/>
                      <a:pt x="692" y="1632"/>
                    </a:cubicBezTo>
                    <a:cubicBezTo>
                      <a:pt x="688" y="1635"/>
                      <a:pt x="687" y="1640"/>
                      <a:pt x="690" y="1644"/>
                    </a:cubicBezTo>
                    <a:cubicBezTo>
                      <a:pt x="690" y="1645"/>
                      <a:pt x="691" y="1645"/>
                      <a:pt x="692" y="1646"/>
                    </a:cubicBezTo>
                    <a:cubicBezTo>
                      <a:pt x="690" y="1645"/>
                      <a:pt x="689" y="1644"/>
                      <a:pt x="687" y="1642"/>
                    </a:cubicBezTo>
                    <a:cubicBezTo>
                      <a:pt x="685" y="1639"/>
                      <a:pt x="684" y="1635"/>
                      <a:pt x="685" y="1631"/>
                    </a:cubicBezTo>
                    <a:cubicBezTo>
                      <a:pt x="687" y="1625"/>
                      <a:pt x="692" y="1620"/>
                      <a:pt x="698" y="1619"/>
                    </a:cubicBezTo>
                    <a:cubicBezTo>
                      <a:pt x="705" y="1617"/>
                      <a:pt x="711" y="1620"/>
                      <a:pt x="716" y="1625"/>
                    </a:cubicBezTo>
                    <a:cubicBezTo>
                      <a:pt x="722" y="1632"/>
                      <a:pt x="723" y="1640"/>
                      <a:pt x="723" y="1649"/>
                    </a:cubicBezTo>
                    <a:cubicBezTo>
                      <a:pt x="722" y="1669"/>
                      <a:pt x="718" y="1683"/>
                      <a:pt x="722" y="1704"/>
                    </a:cubicBezTo>
                    <a:cubicBezTo>
                      <a:pt x="725" y="1724"/>
                      <a:pt x="733" y="1741"/>
                      <a:pt x="748" y="1755"/>
                    </a:cubicBezTo>
                    <a:cubicBezTo>
                      <a:pt x="762" y="1767"/>
                      <a:pt x="779" y="1771"/>
                      <a:pt x="796" y="1764"/>
                    </a:cubicBezTo>
                    <a:cubicBezTo>
                      <a:pt x="812" y="1757"/>
                      <a:pt x="823" y="1741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18" y="1731"/>
                      <a:pt x="810" y="1738"/>
                      <a:pt x="800" y="1738"/>
                    </a:cubicBezTo>
                    <a:cubicBezTo>
                      <a:pt x="783" y="1740"/>
                      <a:pt x="772" y="1729"/>
                      <a:pt x="770" y="1712"/>
                    </a:cubicBezTo>
                    <a:cubicBezTo>
                      <a:pt x="766" y="1682"/>
                      <a:pt x="730" y="1687"/>
                      <a:pt x="734" y="1719"/>
                    </a:cubicBezTo>
                    <a:cubicBezTo>
                      <a:pt x="736" y="1736"/>
                      <a:pt x="750" y="1748"/>
                      <a:pt x="762" y="1753"/>
                    </a:cubicBezTo>
                    <a:cubicBezTo>
                      <a:pt x="787" y="1762"/>
                      <a:pt x="821" y="1750"/>
                      <a:pt x="822" y="1724"/>
                    </a:cubicBezTo>
                    <a:cubicBezTo>
                      <a:pt x="821" y="1741"/>
                      <a:pt x="810" y="1755"/>
                      <a:pt x="795" y="1761"/>
                    </a:cubicBezTo>
                    <a:cubicBezTo>
                      <a:pt x="779" y="1767"/>
                      <a:pt x="764" y="1763"/>
                      <a:pt x="751" y="1752"/>
                    </a:cubicBezTo>
                    <a:cubicBezTo>
                      <a:pt x="737" y="1739"/>
                      <a:pt x="730" y="1722"/>
                      <a:pt x="726" y="1703"/>
                    </a:cubicBezTo>
                    <a:close/>
                    <a:moveTo>
                      <a:pt x="867" y="1621"/>
                    </a:moveTo>
                    <a:cubicBezTo>
                      <a:pt x="899" y="1608"/>
                      <a:pt x="924" y="1623"/>
                      <a:pt x="941" y="1622"/>
                    </a:cubicBezTo>
                    <a:cubicBezTo>
                      <a:pt x="959" y="1621"/>
                      <a:pt x="958" y="1600"/>
                      <a:pt x="939" y="1596"/>
                    </a:cubicBezTo>
                    <a:cubicBezTo>
                      <a:pt x="917" y="1592"/>
                      <a:pt x="888" y="1604"/>
                      <a:pt x="867" y="1621"/>
                    </a:cubicBezTo>
                    <a:close/>
                    <a:moveTo>
                      <a:pt x="836" y="1651"/>
                    </a:moveTo>
                    <a:cubicBezTo>
                      <a:pt x="831" y="1636"/>
                      <a:pt x="819" y="1625"/>
                      <a:pt x="805" y="1620"/>
                    </a:cubicBezTo>
                    <a:cubicBezTo>
                      <a:pt x="792" y="1615"/>
                      <a:pt x="777" y="1617"/>
                      <a:pt x="769" y="1627"/>
                    </a:cubicBezTo>
                    <a:cubicBezTo>
                      <a:pt x="764" y="1624"/>
                      <a:pt x="765" y="1615"/>
                      <a:pt x="772" y="1609"/>
                    </a:cubicBezTo>
                    <a:cubicBezTo>
                      <a:pt x="778" y="1604"/>
                      <a:pt x="792" y="1603"/>
                      <a:pt x="800" y="1611"/>
                    </a:cubicBezTo>
                    <a:cubicBezTo>
                      <a:pt x="807" y="1603"/>
                      <a:pt x="835" y="1621"/>
                      <a:pt x="836" y="1651"/>
                    </a:cubicBezTo>
                    <a:close/>
                    <a:moveTo>
                      <a:pt x="807" y="1786"/>
                    </a:moveTo>
                    <a:cubicBezTo>
                      <a:pt x="818" y="1788"/>
                      <a:pt x="835" y="1786"/>
                      <a:pt x="843" y="1781"/>
                    </a:cubicBezTo>
                    <a:cubicBezTo>
                      <a:pt x="855" y="1776"/>
                      <a:pt x="868" y="1762"/>
                      <a:pt x="866" y="1749"/>
                    </a:cubicBezTo>
                    <a:cubicBezTo>
                      <a:pt x="879" y="1747"/>
                      <a:pt x="888" y="1738"/>
                      <a:pt x="896" y="1729"/>
                    </a:cubicBezTo>
                    <a:cubicBezTo>
                      <a:pt x="907" y="1716"/>
                      <a:pt x="920" y="1704"/>
                      <a:pt x="933" y="1710"/>
                    </a:cubicBezTo>
                    <a:cubicBezTo>
                      <a:pt x="922" y="1697"/>
                      <a:pt x="899" y="1699"/>
                      <a:pt x="886" y="1707"/>
                    </a:cubicBezTo>
                    <a:cubicBezTo>
                      <a:pt x="868" y="1718"/>
                      <a:pt x="863" y="1732"/>
                      <a:pt x="853" y="1752"/>
                    </a:cubicBezTo>
                    <a:cubicBezTo>
                      <a:pt x="847" y="1764"/>
                      <a:pt x="825" y="1783"/>
                      <a:pt x="807" y="1786"/>
                    </a:cubicBezTo>
                    <a:close/>
                    <a:moveTo>
                      <a:pt x="836" y="1662"/>
                    </a:moveTo>
                    <a:cubicBezTo>
                      <a:pt x="834" y="1648"/>
                      <a:pt x="811" y="1646"/>
                      <a:pt x="798" y="1650"/>
                    </a:cubicBezTo>
                    <a:cubicBezTo>
                      <a:pt x="783" y="1654"/>
                      <a:pt x="767" y="1664"/>
                      <a:pt x="751" y="1655"/>
                    </a:cubicBezTo>
                    <a:cubicBezTo>
                      <a:pt x="743" y="1651"/>
                      <a:pt x="737" y="1642"/>
                      <a:pt x="738" y="1633"/>
                    </a:cubicBezTo>
                    <a:cubicBezTo>
                      <a:pt x="738" y="1627"/>
                      <a:pt x="742" y="1622"/>
                      <a:pt x="748" y="1622"/>
                    </a:cubicBezTo>
                    <a:cubicBezTo>
                      <a:pt x="744" y="1625"/>
                      <a:pt x="743" y="1633"/>
                      <a:pt x="747" y="1638"/>
                    </a:cubicBezTo>
                    <a:cubicBezTo>
                      <a:pt x="751" y="1642"/>
                      <a:pt x="759" y="1643"/>
                      <a:pt x="766" y="1640"/>
                    </a:cubicBezTo>
                    <a:cubicBezTo>
                      <a:pt x="779" y="1635"/>
                      <a:pt x="790" y="1627"/>
                      <a:pt x="803" y="1627"/>
                    </a:cubicBezTo>
                    <a:cubicBezTo>
                      <a:pt x="820" y="1627"/>
                      <a:pt x="837" y="1641"/>
                      <a:pt x="836" y="1662"/>
                    </a:cubicBezTo>
                    <a:close/>
                    <a:moveTo>
                      <a:pt x="899" y="1540"/>
                    </a:moveTo>
                    <a:cubicBezTo>
                      <a:pt x="914" y="1532"/>
                      <a:pt x="925" y="1510"/>
                      <a:pt x="924" y="1493"/>
                    </a:cubicBezTo>
                    <a:cubicBezTo>
                      <a:pt x="922" y="1476"/>
                      <a:pt x="906" y="1472"/>
                      <a:pt x="904" y="1491"/>
                    </a:cubicBezTo>
                    <a:cubicBezTo>
                      <a:pt x="903" y="1506"/>
                      <a:pt x="909" y="1528"/>
                      <a:pt x="899" y="1540"/>
                    </a:cubicBezTo>
                    <a:close/>
                    <a:moveTo>
                      <a:pt x="877" y="1551"/>
                    </a:moveTo>
                    <a:cubicBezTo>
                      <a:pt x="874" y="1552"/>
                      <a:pt x="872" y="1555"/>
                      <a:pt x="871" y="1558"/>
                    </a:cubicBezTo>
                    <a:cubicBezTo>
                      <a:pt x="870" y="1561"/>
                      <a:pt x="871" y="1566"/>
                      <a:pt x="875" y="1569"/>
                    </a:cubicBezTo>
                    <a:cubicBezTo>
                      <a:pt x="880" y="1573"/>
                      <a:pt x="886" y="1572"/>
                      <a:pt x="889" y="1569"/>
                    </a:cubicBezTo>
                    <a:cubicBezTo>
                      <a:pt x="895" y="1563"/>
                      <a:pt x="891" y="1558"/>
                      <a:pt x="891" y="1552"/>
                    </a:cubicBezTo>
                    <a:cubicBezTo>
                      <a:pt x="892" y="1547"/>
                      <a:pt x="898" y="1542"/>
                      <a:pt x="905" y="1541"/>
                    </a:cubicBezTo>
                    <a:cubicBezTo>
                      <a:pt x="914" y="1540"/>
                      <a:pt x="922" y="1544"/>
                      <a:pt x="926" y="1552"/>
                    </a:cubicBezTo>
                    <a:cubicBezTo>
                      <a:pt x="928" y="1557"/>
                      <a:pt x="927" y="1563"/>
                      <a:pt x="922" y="1565"/>
                    </a:cubicBezTo>
                    <a:cubicBezTo>
                      <a:pt x="923" y="1560"/>
                      <a:pt x="918" y="1554"/>
                      <a:pt x="912" y="1557"/>
                    </a:cubicBezTo>
                    <a:cubicBezTo>
                      <a:pt x="908" y="1559"/>
                      <a:pt x="904" y="1566"/>
                      <a:pt x="899" y="1573"/>
                    </a:cubicBezTo>
                    <a:cubicBezTo>
                      <a:pt x="894" y="1580"/>
                      <a:pt x="888" y="1585"/>
                      <a:pt x="881" y="1588"/>
                    </a:cubicBezTo>
                    <a:cubicBezTo>
                      <a:pt x="867" y="1592"/>
                      <a:pt x="852" y="1582"/>
                      <a:pt x="851" y="1568"/>
                    </a:cubicBezTo>
                    <a:cubicBezTo>
                      <a:pt x="850" y="1560"/>
                      <a:pt x="854" y="1553"/>
                      <a:pt x="858" y="1548"/>
                    </a:cubicBezTo>
                    <a:cubicBezTo>
                      <a:pt x="863" y="1542"/>
                      <a:pt x="879" y="1529"/>
                      <a:pt x="879" y="1519"/>
                    </a:cubicBezTo>
                    <a:cubicBezTo>
                      <a:pt x="880" y="1512"/>
                      <a:pt x="874" y="1509"/>
                      <a:pt x="870" y="1510"/>
                    </a:cubicBezTo>
                    <a:cubicBezTo>
                      <a:pt x="871" y="1504"/>
                      <a:pt x="879" y="1502"/>
                      <a:pt x="885" y="1505"/>
                    </a:cubicBezTo>
                    <a:cubicBezTo>
                      <a:pt x="896" y="1510"/>
                      <a:pt x="901" y="1526"/>
                      <a:pt x="893" y="1539"/>
                    </a:cubicBezTo>
                    <a:cubicBezTo>
                      <a:pt x="890" y="1544"/>
                      <a:pt x="884" y="1547"/>
                      <a:pt x="877" y="1551"/>
                    </a:cubicBezTo>
                    <a:close/>
                    <a:moveTo>
                      <a:pt x="878" y="1553"/>
                    </a:moveTo>
                    <a:cubicBezTo>
                      <a:pt x="873" y="1556"/>
                      <a:pt x="871" y="1561"/>
                      <a:pt x="874" y="1565"/>
                    </a:cubicBezTo>
                    <a:cubicBezTo>
                      <a:pt x="878" y="1573"/>
                      <a:pt x="889" y="1569"/>
                      <a:pt x="890" y="1561"/>
                    </a:cubicBezTo>
                    <a:cubicBezTo>
                      <a:pt x="891" y="1556"/>
                      <a:pt x="888" y="1552"/>
                      <a:pt x="892" y="1546"/>
                    </a:cubicBezTo>
                    <a:cubicBezTo>
                      <a:pt x="886" y="1551"/>
                      <a:pt x="883" y="1550"/>
                      <a:pt x="878" y="1553"/>
                    </a:cubicBezTo>
                    <a:close/>
                    <a:moveTo>
                      <a:pt x="854" y="1582"/>
                    </a:moveTo>
                    <a:cubicBezTo>
                      <a:pt x="858" y="1589"/>
                      <a:pt x="868" y="1592"/>
                      <a:pt x="874" y="1591"/>
                    </a:cubicBezTo>
                    <a:cubicBezTo>
                      <a:pt x="877" y="1599"/>
                      <a:pt x="863" y="1611"/>
                      <a:pt x="853" y="1603"/>
                    </a:cubicBezTo>
                    <a:cubicBezTo>
                      <a:pt x="847" y="1597"/>
                      <a:pt x="847" y="1586"/>
                      <a:pt x="854" y="1582"/>
                    </a:cubicBezTo>
                    <a:close/>
                    <a:moveTo>
                      <a:pt x="985" y="1813"/>
                    </a:moveTo>
                    <a:cubicBezTo>
                      <a:pt x="965" y="1799"/>
                      <a:pt x="945" y="1814"/>
                      <a:pt x="936" y="1823"/>
                    </a:cubicBezTo>
                    <a:cubicBezTo>
                      <a:pt x="926" y="1833"/>
                      <a:pt x="918" y="1847"/>
                      <a:pt x="902" y="1847"/>
                    </a:cubicBezTo>
                    <a:cubicBezTo>
                      <a:pt x="893" y="1847"/>
                      <a:pt x="885" y="1843"/>
                      <a:pt x="881" y="1835"/>
                    </a:cubicBezTo>
                    <a:cubicBezTo>
                      <a:pt x="879" y="1830"/>
                      <a:pt x="880" y="1825"/>
                      <a:pt x="885" y="1822"/>
                    </a:cubicBezTo>
                    <a:cubicBezTo>
                      <a:pt x="883" y="1826"/>
                      <a:pt x="886" y="1833"/>
                      <a:pt x="891" y="1835"/>
                    </a:cubicBezTo>
                    <a:cubicBezTo>
                      <a:pt x="896" y="1837"/>
                      <a:pt x="903" y="1834"/>
                      <a:pt x="907" y="1829"/>
                    </a:cubicBezTo>
                    <a:cubicBezTo>
                      <a:pt x="916" y="1816"/>
                      <a:pt x="928" y="1805"/>
                      <a:pt x="941" y="1800"/>
                    </a:cubicBezTo>
                    <a:cubicBezTo>
                      <a:pt x="955" y="1795"/>
                      <a:pt x="975" y="1798"/>
                      <a:pt x="985" y="1813"/>
                    </a:cubicBezTo>
                    <a:close/>
                    <a:moveTo>
                      <a:pt x="793" y="1968"/>
                    </a:moveTo>
                    <a:cubicBezTo>
                      <a:pt x="792" y="1970"/>
                      <a:pt x="789" y="1971"/>
                      <a:pt x="787" y="1971"/>
                    </a:cubicBezTo>
                    <a:cubicBezTo>
                      <a:pt x="784" y="1971"/>
                      <a:pt x="781" y="1969"/>
                      <a:pt x="780" y="1965"/>
                    </a:cubicBezTo>
                    <a:cubicBezTo>
                      <a:pt x="778" y="1961"/>
                      <a:pt x="780" y="1957"/>
                      <a:pt x="783" y="1956"/>
                    </a:cubicBezTo>
                    <a:cubicBezTo>
                      <a:pt x="789" y="1952"/>
                      <a:pt x="792" y="1957"/>
                      <a:pt x="795" y="1957"/>
                    </a:cubicBezTo>
                    <a:cubicBezTo>
                      <a:pt x="799" y="1958"/>
                      <a:pt x="804" y="1955"/>
                      <a:pt x="806" y="1950"/>
                    </a:cubicBezTo>
                    <a:cubicBezTo>
                      <a:pt x="809" y="1944"/>
                      <a:pt x="808" y="1938"/>
                      <a:pt x="803" y="1933"/>
                    </a:cubicBezTo>
                    <a:cubicBezTo>
                      <a:pt x="800" y="1931"/>
                      <a:pt x="796" y="1930"/>
                      <a:pt x="793" y="1933"/>
                    </a:cubicBezTo>
                    <a:cubicBezTo>
                      <a:pt x="797" y="1933"/>
                      <a:pt x="800" y="1938"/>
                      <a:pt x="796" y="1942"/>
                    </a:cubicBezTo>
                    <a:cubicBezTo>
                      <a:pt x="794" y="1944"/>
                      <a:pt x="788" y="1946"/>
                      <a:pt x="782" y="1948"/>
                    </a:cubicBezTo>
                    <a:cubicBezTo>
                      <a:pt x="776" y="1950"/>
                      <a:pt x="771" y="1952"/>
                      <a:pt x="768" y="1957"/>
                    </a:cubicBezTo>
                    <a:cubicBezTo>
                      <a:pt x="762" y="1966"/>
                      <a:pt x="766" y="1979"/>
                      <a:pt x="775" y="1983"/>
                    </a:cubicBezTo>
                    <a:cubicBezTo>
                      <a:pt x="781" y="1985"/>
                      <a:pt x="786" y="1984"/>
                      <a:pt x="791" y="1982"/>
                    </a:cubicBezTo>
                    <a:cubicBezTo>
                      <a:pt x="797" y="1980"/>
                      <a:pt x="809" y="1972"/>
                      <a:pt x="816" y="1974"/>
                    </a:cubicBezTo>
                    <a:cubicBezTo>
                      <a:pt x="821" y="1975"/>
                      <a:pt x="822" y="1979"/>
                      <a:pt x="821" y="1982"/>
                    </a:cubicBezTo>
                    <a:cubicBezTo>
                      <a:pt x="825" y="1983"/>
                      <a:pt x="828" y="1978"/>
                      <a:pt x="828" y="1973"/>
                    </a:cubicBezTo>
                    <a:cubicBezTo>
                      <a:pt x="827" y="1964"/>
                      <a:pt x="816" y="1956"/>
                      <a:pt x="805" y="1959"/>
                    </a:cubicBezTo>
                    <a:cubicBezTo>
                      <a:pt x="801" y="1960"/>
                      <a:pt x="798" y="1964"/>
                      <a:pt x="793" y="1968"/>
                    </a:cubicBezTo>
                    <a:close/>
                    <a:moveTo>
                      <a:pt x="638" y="1942"/>
                    </a:moveTo>
                    <a:cubicBezTo>
                      <a:pt x="653" y="1934"/>
                      <a:pt x="654" y="1919"/>
                      <a:pt x="657" y="1914"/>
                    </a:cubicBezTo>
                    <a:cubicBezTo>
                      <a:pt x="660" y="1908"/>
                      <a:pt x="667" y="1912"/>
                      <a:pt x="665" y="1919"/>
                    </a:cubicBezTo>
                    <a:cubicBezTo>
                      <a:pt x="663" y="1927"/>
                      <a:pt x="652" y="1939"/>
                      <a:pt x="638" y="1942"/>
                    </a:cubicBezTo>
                    <a:close/>
                    <a:moveTo>
                      <a:pt x="683" y="1894"/>
                    </a:moveTo>
                    <a:cubicBezTo>
                      <a:pt x="684" y="1895"/>
                      <a:pt x="684" y="1897"/>
                      <a:pt x="683" y="1898"/>
                    </a:cubicBezTo>
                    <a:cubicBezTo>
                      <a:pt x="682" y="1899"/>
                      <a:pt x="680" y="1901"/>
                      <a:pt x="678" y="1900"/>
                    </a:cubicBezTo>
                    <a:cubicBezTo>
                      <a:pt x="676" y="1900"/>
                      <a:pt x="674" y="1898"/>
                      <a:pt x="674" y="1896"/>
                    </a:cubicBezTo>
                    <a:cubicBezTo>
                      <a:pt x="674" y="1892"/>
                      <a:pt x="677" y="1892"/>
                      <a:pt x="679" y="1890"/>
                    </a:cubicBezTo>
                    <a:cubicBezTo>
                      <a:pt x="680" y="1888"/>
                      <a:pt x="680" y="1885"/>
                      <a:pt x="678" y="1882"/>
                    </a:cubicBezTo>
                    <a:cubicBezTo>
                      <a:pt x="676" y="1879"/>
                      <a:pt x="672" y="1878"/>
                      <a:pt x="668" y="1879"/>
                    </a:cubicBezTo>
                    <a:cubicBezTo>
                      <a:pt x="666" y="1880"/>
                      <a:pt x="665" y="1882"/>
                      <a:pt x="665" y="1884"/>
                    </a:cubicBezTo>
                    <a:cubicBezTo>
                      <a:pt x="667" y="1882"/>
                      <a:pt x="670" y="1882"/>
                      <a:pt x="671" y="1885"/>
                    </a:cubicBezTo>
                    <a:cubicBezTo>
                      <a:pt x="671" y="1887"/>
                      <a:pt x="671" y="1890"/>
                      <a:pt x="670" y="1894"/>
                    </a:cubicBezTo>
                    <a:cubicBezTo>
                      <a:pt x="669" y="1898"/>
                      <a:pt x="669" y="1901"/>
                      <a:pt x="671" y="1904"/>
                    </a:cubicBezTo>
                    <a:cubicBezTo>
                      <a:pt x="673" y="1910"/>
                      <a:pt x="681" y="1911"/>
                      <a:pt x="686" y="1907"/>
                    </a:cubicBezTo>
                    <a:cubicBezTo>
                      <a:pt x="689" y="1905"/>
                      <a:pt x="690" y="1902"/>
                      <a:pt x="690" y="1899"/>
                    </a:cubicBezTo>
                    <a:cubicBezTo>
                      <a:pt x="691" y="1896"/>
                      <a:pt x="690" y="1887"/>
                      <a:pt x="693" y="1884"/>
                    </a:cubicBezTo>
                    <a:cubicBezTo>
                      <a:pt x="695" y="1882"/>
                      <a:pt x="697" y="1882"/>
                      <a:pt x="699" y="1884"/>
                    </a:cubicBezTo>
                    <a:cubicBezTo>
                      <a:pt x="700" y="1882"/>
                      <a:pt x="698" y="1879"/>
                      <a:pt x="696" y="1878"/>
                    </a:cubicBezTo>
                    <a:cubicBezTo>
                      <a:pt x="691" y="1876"/>
                      <a:pt x="684" y="1879"/>
                      <a:pt x="682" y="1886"/>
                    </a:cubicBezTo>
                    <a:cubicBezTo>
                      <a:pt x="682" y="1888"/>
                      <a:pt x="682" y="1891"/>
                      <a:pt x="683" y="1894"/>
                    </a:cubicBezTo>
                    <a:close/>
                    <a:moveTo>
                      <a:pt x="683" y="1894"/>
                    </a:moveTo>
                    <a:cubicBezTo>
                      <a:pt x="683" y="1897"/>
                      <a:pt x="682" y="1899"/>
                      <a:pt x="680" y="1899"/>
                    </a:cubicBezTo>
                    <a:cubicBezTo>
                      <a:pt x="676" y="1900"/>
                      <a:pt x="674" y="1896"/>
                      <a:pt x="676" y="1893"/>
                    </a:cubicBezTo>
                    <a:cubicBezTo>
                      <a:pt x="678" y="1891"/>
                      <a:pt x="680" y="1891"/>
                      <a:pt x="681" y="1888"/>
                    </a:cubicBezTo>
                    <a:cubicBezTo>
                      <a:pt x="681" y="1891"/>
                      <a:pt x="682" y="1892"/>
                      <a:pt x="683" y="1894"/>
                    </a:cubicBezTo>
                    <a:close/>
                    <a:moveTo>
                      <a:pt x="680" y="1911"/>
                    </a:moveTo>
                    <a:cubicBezTo>
                      <a:pt x="677" y="1912"/>
                      <a:pt x="673" y="1909"/>
                      <a:pt x="671" y="1907"/>
                    </a:cubicBezTo>
                    <a:cubicBezTo>
                      <a:pt x="668" y="1909"/>
                      <a:pt x="668" y="1917"/>
                      <a:pt x="674" y="1917"/>
                    </a:cubicBezTo>
                    <a:cubicBezTo>
                      <a:pt x="678" y="1918"/>
                      <a:pt x="681" y="1914"/>
                      <a:pt x="680" y="1911"/>
                    </a:cubicBezTo>
                    <a:close/>
                    <a:moveTo>
                      <a:pt x="674" y="1918"/>
                    </a:moveTo>
                    <a:cubicBezTo>
                      <a:pt x="673" y="1918"/>
                      <a:pt x="672" y="1918"/>
                      <a:pt x="672" y="1917"/>
                    </a:cubicBezTo>
                    <a:cubicBezTo>
                      <a:pt x="669" y="1925"/>
                      <a:pt x="664" y="1932"/>
                      <a:pt x="657" y="1937"/>
                    </a:cubicBezTo>
                    <a:cubicBezTo>
                      <a:pt x="645" y="1946"/>
                      <a:pt x="631" y="1943"/>
                      <a:pt x="612" y="1953"/>
                    </a:cubicBezTo>
                    <a:cubicBezTo>
                      <a:pt x="603" y="1958"/>
                      <a:pt x="597" y="1964"/>
                      <a:pt x="593" y="1969"/>
                    </a:cubicBezTo>
                    <a:cubicBezTo>
                      <a:pt x="584" y="1982"/>
                      <a:pt x="580" y="1999"/>
                      <a:pt x="566" y="2010"/>
                    </a:cubicBezTo>
                    <a:cubicBezTo>
                      <a:pt x="571" y="2004"/>
                      <a:pt x="569" y="1995"/>
                      <a:pt x="558" y="1995"/>
                    </a:cubicBezTo>
                    <a:cubicBezTo>
                      <a:pt x="551" y="1995"/>
                      <a:pt x="541" y="2005"/>
                      <a:pt x="529" y="1992"/>
                    </a:cubicBezTo>
                    <a:cubicBezTo>
                      <a:pt x="532" y="2001"/>
                      <a:pt x="536" y="2009"/>
                      <a:pt x="544" y="2013"/>
                    </a:cubicBezTo>
                    <a:cubicBezTo>
                      <a:pt x="549" y="2016"/>
                      <a:pt x="554" y="2016"/>
                      <a:pt x="559" y="2015"/>
                    </a:cubicBezTo>
                    <a:cubicBezTo>
                      <a:pt x="583" y="2009"/>
                      <a:pt x="585" y="1974"/>
                      <a:pt x="602" y="1964"/>
                    </a:cubicBezTo>
                    <a:cubicBezTo>
                      <a:pt x="601" y="1964"/>
                      <a:pt x="601" y="1965"/>
                      <a:pt x="600" y="1965"/>
                    </a:cubicBezTo>
                    <a:cubicBezTo>
                      <a:pt x="585" y="1978"/>
                      <a:pt x="586" y="2002"/>
                      <a:pt x="600" y="2015"/>
                    </a:cubicBezTo>
                    <a:cubicBezTo>
                      <a:pt x="607" y="2021"/>
                      <a:pt x="617" y="2024"/>
                      <a:pt x="628" y="2022"/>
                    </a:cubicBezTo>
                    <a:cubicBezTo>
                      <a:pt x="640" y="2020"/>
                      <a:pt x="649" y="2013"/>
                      <a:pt x="653" y="2001"/>
                    </a:cubicBezTo>
                    <a:cubicBezTo>
                      <a:pt x="657" y="1990"/>
                      <a:pt x="655" y="1978"/>
                      <a:pt x="645" y="1971"/>
                    </a:cubicBezTo>
                    <a:cubicBezTo>
                      <a:pt x="638" y="1967"/>
                      <a:pt x="630" y="1967"/>
                      <a:pt x="624" y="1971"/>
                    </a:cubicBezTo>
                    <a:cubicBezTo>
                      <a:pt x="616" y="1977"/>
                      <a:pt x="614" y="1987"/>
                      <a:pt x="618" y="1994"/>
                    </a:cubicBezTo>
                    <a:cubicBezTo>
                      <a:pt x="622" y="2001"/>
                      <a:pt x="632" y="2004"/>
                      <a:pt x="640" y="1998"/>
                    </a:cubicBezTo>
                    <a:cubicBezTo>
                      <a:pt x="631" y="2004"/>
                      <a:pt x="622" y="2000"/>
                      <a:pt x="619" y="1992"/>
                    </a:cubicBezTo>
                    <a:cubicBezTo>
                      <a:pt x="617" y="1986"/>
                      <a:pt x="618" y="1978"/>
                      <a:pt x="625" y="1974"/>
                    </a:cubicBezTo>
                    <a:cubicBezTo>
                      <a:pt x="631" y="1970"/>
                      <a:pt x="638" y="1970"/>
                      <a:pt x="643" y="1974"/>
                    </a:cubicBezTo>
                    <a:cubicBezTo>
                      <a:pt x="652" y="1980"/>
                      <a:pt x="654" y="1990"/>
                      <a:pt x="650" y="2000"/>
                    </a:cubicBezTo>
                    <a:cubicBezTo>
                      <a:pt x="646" y="2010"/>
                      <a:pt x="638" y="2017"/>
                      <a:pt x="627" y="2019"/>
                    </a:cubicBezTo>
                    <a:cubicBezTo>
                      <a:pt x="617" y="2021"/>
                      <a:pt x="608" y="2017"/>
                      <a:pt x="601" y="2011"/>
                    </a:cubicBezTo>
                    <a:cubicBezTo>
                      <a:pt x="589" y="1999"/>
                      <a:pt x="588" y="1978"/>
                      <a:pt x="601" y="1967"/>
                    </a:cubicBezTo>
                    <a:cubicBezTo>
                      <a:pt x="612" y="1957"/>
                      <a:pt x="623" y="1956"/>
                      <a:pt x="636" y="1960"/>
                    </a:cubicBezTo>
                    <a:cubicBezTo>
                      <a:pt x="658" y="1968"/>
                      <a:pt x="674" y="1988"/>
                      <a:pt x="675" y="2005"/>
                    </a:cubicBezTo>
                    <a:cubicBezTo>
                      <a:pt x="676" y="2015"/>
                      <a:pt x="670" y="2025"/>
                      <a:pt x="660" y="2024"/>
                    </a:cubicBezTo>
                    <a:cubicBezTo>
                      <a:pt x="653" y="2023"/>
                      <a:pt x="650" y="2019"/>
                      <a:pt x="651" y="2012"/>
                    </a:cubicBezTo>
                    <a:cubicBezTo>
                      <a:pt x="643" y="2018"/>
                      <a:pt x="650" y="2033"/>
                      <a:pt x="662" y="2037"/>
                    </a:cubicBezTo>
                    <a:cubicBezTo>
                      <a:pt x="675" y="2040"/>
                      <a:pt x="684" y="2035"/>
                      <a:pt x="690" y="2027"/>
                    </a:cubicBezTo>
                    <a:cubicBezTo>
                      <a:pt x="698" y="2016"/>
                      <a:pt x="697" y="1999"/>
                      <a:pt x="687" y="1985"/>
                    </a:cubicBezTo>
                    <a:cubicBezTo>
                      <a:pt x="676" y="1971"/>
                      <a:pt x="660" y="1961"/>
                      <a:pt x="642" y="1958"/>
                    </a:cubicBezTo>
                    <a:cubicBezTo>
                      <a:pt x="644" y="1958"/>
                      <a:pt x="647" y="1959"/>
                      <a:pt x="649" y="1959"/>
                    </a:cubicBezTo>
                    <a:cubicBezTo>
                      <a:pt x="679" y="1966"/>
                      <a:pt x="700" y="1985"/>
                      <a:pt x="708" y="2015"/>
                    </a:cubicBezTo>
                    <a:cubicBezTo>
                      <a:pt x="713" y="2037"/>
                      <a:pt x="707" y="2057"/>
                      <a:pt x="690" y="2072"/>
                    </a:cubicBezTo>
                    <a:cubicBezTo>
                      <a:pt x="679" y="2081"/>
                      <a:pt x="667" y="2086"/>
                      <a:pt x="654" y="2088"/>
                    </a:cubicBezTo>
                    <a:cubicBezTo>
                      <a:pt x="641" y="2090"/>
                      <a:pt x="626" y="2089"/>
                      <a:pt x="613" y="2084"/>
                    </a:cubicBezTo>
                    <a:cubicBezTo>
                      <a:pt x="607" y="2082"/>
                      <a:pt x="603" y="2079"/>
                      <a:pt x="597" y="2074"/>
                    </a:cubicBezTo>
                    <a:cubicBezTo>
                      <a:pt x="588" y="2066"/>
                      <a:pt x="582" y="2055"/>
                      <a:pt x="582" y="2042"/>
                    </a:cubicBezTo>
                    <a:cubicBezTo>
                      <a:pt x="582" y="2032"/>
                      <a:pt x="586" y="2024"/>
                      <a:pt x="595" y="2019"/>
                    </a:cubicBezTo>
                    <a:cubicBezTo>
                      <a:pt x="582" y="2013"/>
                      <a:pt x="562" y="2031"/>
                      <a:pt x="575" y="2050"/>
                    </a:cubicBezTo>
                    <a:cubicBezTo>
                      <a:pt x="567" y="2062"/>
                      <a:pt x="586" y="2076"/>
                      <a:pt x="601" y="2082"/>
                    </a:cubicBezTo>
                    <a:cubicBezTo>
                      <a:pt x="582" y="2076"/>
                      <a:pt x="561" y="2057"/>
                      <a:pt x="552" y="2048"/>
                    </a:cubicBezTo>
                    <a:cubicBezTo>
                      <a:pt x="551" y="2048"/>
                      <a:pt x="550" y="2049"/>
                      <a:pt x="550" y="2049"/>
                    </a:cubicBezTo>
                    <a:cubicBezTo>
                      <a:pt x="553" y="2053"/>
                      <a:pt x="558" y="2058"/>
                      <a:pt x="564" y="2064"/>
                    </a:cubicBezTo>
                    <a:cubicBezTo>
                      <a:pt x="554" y="2061"/>
                      <a:pt x="542" y="2062"/>
                      <a:pt x="534" y="2070"/>
                    </a:cubicBezTo>
                    <a:cubicBezTo>
                      <a:pt x="520" y="2084"/>
                      <a:pt x="517" y="2109"/>
                      <a:pt x="497" y="2123"/>
                    </a:cubicBezTo>
                    <a:cubicBezTo>
                      <a:pt x="519" y="2119"/>
                      <a:pt x="530" y="2097"/>
                      <a:pt x="540" y="2087"/>
                    </a:cubicBezTo>
                    <a:cubicBezTo>
                      <a:pt x="560" y="2067"/>
                      <a:pt x="571" y="2072"/>
                      <a:pt x="590" y="2081"/>
                    </a:cubicBezTo>
                    <a:cubicBezTo>
                      <a:pt x="587" y="2080"/>
                      <a:pt x="583" y="2080"/>
                      <a:pt x="580" y="2080"/>
                    </a:cubicBezTo>
                    <a:cubicBezTo>
                      <a:pt x="558" y="2081"/>
                      <a:pt x="538" y="2094"/>
                      <a:pt x="531" y="2113"/>
                    </a:cubicBezTo>
                    <a:cubicBezTo>
                      <a:pt x="524" y="2129"/>
                      <a:pt x="527" y="2145"/>
                      <a:pt x="538" y="2158"/>
                    </a:cubicBezTo>
                    <a:cubicBezTo>
                      <a:pt x="552" y="2175"/>
                      <a:pt x="574" y="2180"/>
                      <a:pt x="594" y="2172"/>
                    </a:cubicBezTo>
                    <a:cubicBezTo>
                      <a:pt x="603" y="2168"/>
                      <a:pt x="610" y="2161"/>
                      <a:pt x="614" y="2153"/>
                    </a:cubicBezTo>
                    <a:cubicBezTo>
                      <a:pt x="621" y="2138"/>
                      <a:pt x="615" y="2125"/>
                      <a:pt x="603" y="2115"/>
                    </a:cubicBezTo>
                    <a:cubicBezTo>
                      <a:pt x="610" y="2130"/>
                      <a:pt x="597" y="2136"/>
                      <a:pt x="595" y="2142"/>
                    </a:cubicBezTo>
                    <a:cubicBezTo>
                      <a:pt x="589" y="2156"/>
                      <a:pt x="608" y="2161"/>
                      <a:pt x="614" y="2147"/>
                    </a:cubicBezTo>
                    <a:cubicBezTo>
                      <a:pt x="615" y="2146"/>
                      <a:pt x="615" y="2144"/>
                      <a:pt x="616" y="2142"/>
                    </a:cubicBezTo>
                    <a:cubicBezTo>
                      <a:pt x="615" y="2155"/>
                      <a:pt x="606" y="2165"/>
                      <a:pt x="594" y="2170"/>
                    </a:cubicBezTo>
                    <a:cubicBezTo>
                      <a:pt x="574" y="2178"/>
                      <a:pt x="554" y="2172"/>
                      <a:pt x="540" y="2157"/>
                    </a:cubicBezTo>
                    <a:cubicBezTo>
                      <a:pt x="531" y="2145"/>
                      <a:pt x="528" y="2129"/>
                      <a:pt x="534" y="2115"/>
                    </a:cubicBezTo>
                    <a:cubicBezTo>
                      <a:pt x="541" y="2098"/>
                      <a:pt x="560" y="2086"/>
                      <a:pt x="579" y="2086"/>
                    </a:cubicBezTo>
                    <a:cubicBezTo>
                      <a:pt x="586" y="2085"/>
                      <a:pt x="593" y="2086"/>
                      <a:pt x="600" y="2088"/>
                    </a:cubicBezTo>
                    <a:cubicBezTo>
                      <a:pt x="596" y="2087"/>
                      <a:pt x="591" y="2087"/>
                      <a:pt x="587" y="2088"/>
                    </a:cubicBezTo>
                    <a:cubicBezTo>
                      <a:pt x="575" y="2091"/>
                      <a:pt x="563" y="2102"/>
                      <a:pt x="565" y="2115"/>
                    </a:cubicBezTo>
                    <a:cubicBezTo>
                      <a:pt x="566" y="2121"/>
                      <a:pt x="571" y="2125"/>
                      <a:pt x="576" y="2127"/>
                    </a:cubicBezTo>
                    <a:cubicBezTo>
                      <a:pt x="581" y="2128"/>
                      <a:pt x="585" y="2127"/>
                      <a:pt x="588" y="2124"/>
                    </a:cubicBezTo>
                    <a:cubicBezTo>
                      <a:pt x="592" y="2121"/>
                      <a:pt x="594" y="2117"/>
                      <a:pt x="594" y="2112"/>
                    </a:cubicBezTo>
                    <a:cubicBezTo>
                      <a:pt x="594" y="2106"/>
                      <a:pt x="589" y="2101"/>
                      <a:pt x="583" y="2101"/>
                    </a:cubicBezTo>
                    <a:cubicBezTo>
                      <a:pt x="579" y="2101"/>
                      <a:pt x="576" y="2103"/>
                      <a:pt x="575" y="2107"/>
                    </a:cubicBezTo>
                    <a:cubicBezTo>
                      <a:pt x="574" y="2109"/>
                      <a:pt x="575" y="2112"/>
                      <a:pt x="578" y="2112"/>
                    </a:cubicBezTo>
                    <a:cubicBezTo>
                      <a:pt x="577" y="2111"/>
                      <a:pt x="577" y="2109"/>
                      <a:pt x="578" y="2107"/>
                    </a:cubicBezTo>
                    <a:cubicBezTo>
                      <a:pt x="580" y="2104"/>
                      <a:pt x="584" y="2105"/>
                      <a:pt x="585" y="2107"/>
                    </a:cubicBezTo>
                    <a:cubicBezTo>
                      <a:pt x="587" y="2109"/>
                      <a:pt x="587" y="2111"/>
                      <a:pt x="586" y="2114"/>
                    </a:cubicBezTo>
                    <a:cubicBezTo>
                      <a:pt x="585" y="2117"/>
                      <a:pt x="582" y="2119"/>
                      <a:pt x="579" y="2118"/>
                    </a:cubicBezTo>
                    <a:cubicBezTo>
                      <a:pt x="575" y="2118"/>
                      <a:pt x="572" y="2115"/>
                      <a:pt x="571" y="2111"/>
                    </a:cubicBezTo>
                    <a:cubicBezTo>
                      <a:pt x="570" y="2101"/>
                      <a:pt x="582" y="2091"/>
                      <a:pt x="591" y="2090"/>
                    </a:cubicBezTo>
                    <a:cubicBezTo>
                      <a:pt x="603" y="2088"/>
                      <a:pt x="616" y="2092"/>
                      <a:pt x="626" y="2093"/>
                    </a:cubicBezTo>
                    <a:cubicBezTo>
                      <a:pt x="639" y="2095"/>
                      <a:pt x="652" y="2095"/>
                      <a:pt x="668" y="2088"/>
                    </a:cubicBezTo>
                    <a:cubicBezTo>
                      <a:pt x="665" y="2090"/>
                      <a:pt x="662" y="2092"/>
                      <a:pt x="660" y="2094"/>
                    </a:cubicBezTo>
                    <a:cubicBezTo>
                      <a:pt x="643" y="2109"/>
                      <a:pt x="637" y="2129"/>
                      <a:pt x="644" y="2150"/>
                    </a:cubicBezTo>
                    <a:cubicBezTo>
                      <a:pt x="652" y="2170"/>
                      <a:pt x="669" y="2184"/>
                      <a:pt x="690" y="2185"/>
                    </a:cubicBezTo>
                    <a:cubicBezTo>
                      <a:pt x="709" y="2187"/>
                      <a:pt x="730" y="2178"/>
                      <a:pt x="739" y="2160"/>
                    </a:cubicBezTo>
                    <a:cubicBezTo>
                      <a:pt x="747" y="2144"/>
                      <a:pt x="746" y="2126"/>
                      <a:pt x="735" y="2115"/>
                    </a:cubicBezTo>
                    <a:cubicBezTo>
                      <a:pt x="728" y="2107"/>
                      <a:pt x="718" y="2103"/>
                      <a:pt x="709" y="2104"/>
                    </a:cubicBezTo>
                    <a:cubicBezTo>
                      <a:pt x="703" y="2104"/>
                      <a:pt x="698" y="2106"/>
                      <a:pt x="693" y="2109"/>
                    </a:cubicBezTo>
                    <a:cubicBezTo>
                      <a:pt x="684" y="2115"/>
                      <a:pt x="682" y="2126"/>
                      <a:pt x="686" y="2135"/>
                    </a:cubicBezTo>
                    <a:cubicBezTo>
                      <a:pt x="691" y="2145"/>
                      <a:pt x="703" y="2149"/>
                      <a:pt x="713" y="2144"/>
                    </a:cubicBezTo>
                    <a:cubicBezTo>
                      <a:pt x="723" y="2139"/>
                      <a:pt x="727" y="2127"/>
                      <a:pt x="723" y="2117"/>
                    </a:cubicBezTo>
                    <a:cubicBezTo>
                      <a:pt x="718" y="2108"/>
                      <a:pt x="709" y="2104"/>
                      <a:pt x="700" y="2106"/>
                    </a:cubicBezTo>
                    <a:cubicBezTo>
                      <a:pt x="712" y="2102"/>
                      <a:pt x="725" y="2106"/>
                      <a:pt x="734" y="2116"/>
                    </a:cubicBezTo>
                    <a:cubicBezTo>
                      <a:pt x="744" y="2127"/>
                      <a:pt x="745" y="2144"/>
                      <a:pt x="737" y="2159"/>
                    </a:cubicBezTo>
                    <a:cubicBezTo>
                      <a:pt x="728" y="2175"/>
                      <a:pt x="709" y="2183"/>
                      <a:pt x="691" y="2182"/>
                    </a:cubicBezTo>
                    <a:cubicBezTo>
                      <a:pt x="671" y="2180"/>
                      <a:pt x="655" y="2167"/>
                      <a:pt x="648" y="2149"/>
                    </a:cubicBezTo>
                    <a:cubicBezTo>
                      <a:pt x="642" y="2130"/>
                      <a:pt x="648" y="2112"/>
                      <a:pt x="663" y="2099"/>
                    </a:cubicBezTo>
                    <a:cubicBezTo>
                      <a:pt x="673" y="2090"/>
                      <a:pt x="687" y="2085"/>
                      <a:pt x="698" y="2073"/>
                    </a:cubicBezTo>
                    <a:cubicBezTo>
                      <a:pt x="712" y="2057"/>
                      <a:pt x="718" y="2037"/>
                      <a:pt x="713" y="2014"/>
                    </a:cubicBezTo>
                    <a:cubicBezTo>
                      <a:pt x="705" y="1982"/>
                      <a:pt x="682" y="1959"/>
                      <a:pt x="650" y="1953"/>
                    </a:cubicBezTo>
                    <a:cubicBezTo>
                      <a:pt x="635" y="1951"/>
                      <a:pt x="623" y="1951"/>
                      <a:pt x="611" y="1956"/>
                    </a:cubicBezTo>
                    <a:cubicBezTo>
                      <a:pt x="622" y="1950"/>
                      <a:pt x="635" y="1947"/>
                      <a:pt x="648" y="1947"/>
                    </a:cubicBezTo>
                    <a:cubicBezTo>
                      <a:pt x="666" y="1948"/>
                      <a:pt x="687" y="1955"/>
                      <a:pt x="702" y="1964"/>
                    </a:cubicBezTo>
                    <a:cubicBezTo>
                      <a:pt x="709" y="1968"/>
                      <a:pt x="714" y="1970"/>
                      <a:pt x="722" y="1972"/>
                    </a:cubicBezTo>
                    <a:cubicBezTo>
                      <a:pt x="723" y="1973"/>
                      <a:pt x="725" y="1973"/>
                      <a:pt x="727" y="1974"/>
                    </a:cubicBezTo>
                    <a:cubicBezTo>
                      <a:pt x="731" y="1974"/>
                      <a:pt x="734" y="1975"/>
                      <a:pt x="737" y="1975"/>
                    </a:cubicBezTo>
                    <a:cubicBezTo>
                      <a:pt x="738" y="1975"/>
                      <a:pt x="749" y="1974"/>
                      <a:pt x="749" y="1972"/>
                    </a:cubicBezTo>
                    <a:cubicBezTo>
                      <a:pt x="748" y="1971"/>
                      <a:pt x="742" y="1972"/>
                      <a:pt x="741" y="1972"/>
                    </a:cubicBezTo>
                    <a:cubicBezTo>
                      <a:pt x="737" y="1971"/>
                      <a:pt x="732" y="1971"/>
                      <a:pt x="728" y="1970"/>
                    </a:cubicBezTo>
                    <a:cubicBezTo>
                      <a:pt x="726" y="1970"/>
                      <a:pt x="724" y="1969"/>
                      <a:pt x="722" y="1969"/>
                    </a:cubicBezTo>
                    <a:cubicBezTo>
                      <a:pt x="716" y="1967"/>
                      <a:pt x="710" y="1965"/>
                      <a:pt x="704" y="1962"/>
                    </a:cubicBezTo>
                    <a:cubicBezTo>
                      <a:pt x="703" y="1961"/>
                      <a:pt x="702" y="1961"/>
                      <a:pt x="701" y="1960"/>
                    </a:cubicBezTo>
                    <a:cubicBezTo>
                      <a:pt x="703" y="1961"/>
                      <a:pt x="706" y="1961"/>
                      <a:pt x="708" y="1962"/>
                    </a:cubicBezTo>
                    <a:cubicBezTo>
                      <a:pt x="714" y="1963"/>
                      <a:pt x="719" y="1963"/>
                      <a:pt x="726" y="1962"/>
                    </a:cubicBezTo>
                    <a:cubicBezTo>
                      <a:pt x="742" y="1959"/>
                      <a:pt x="748" y="1944"/>
                      <a:pt x="746" y="1929"/>
                    </a:cubicBezTo>
                    <a:cubicBezTo>
                      <a:pt x="744" y="1917"/>
                      <a:pt x="737" y="1905"/>
                      <a:pt x="725" y="1900"/>
                    </a:cubicBezTo>
                    <a:cubicBezTo>
                      <a:pt x="715" y="1896"/>
                      <a:pt x="705" y="1899"/>
                      <a:pt x="698" y="1908"/>
                    </a:cubicBezTo>
                    <a:cubicBezTo>
                      <a:pt x="693" y="1914"/>
                      <a:pt x="691" y="1924"/>
                      <a:pt x="696" y="1931"/>
                    </a:cubicBezTo>
                    <a:cubicBezTo>
                      <a:pt x="699" y="1935"/>
                      <a:pt x="704" y="1937"/>
                      <a:pt x="709" y="1937"/>
                    </a:cubicBezTo>
                    <a:cubicBezTo>
                      <a:pt x="712" y="1937"/>
                      <a:pt x="714" y="1936"/>
                      <a:pt x="716" y="1933"/>
                    </a:cubicBezTo>
                    <a:cubicBezTo>
                      <a:pt x="718" y="1930"/>
                      <a:pt x="719" y="1927"/>
                      <a:pt x="718" y="1924"/>
                    </a:cubicBezTo>
                    <a:cubicBezTo>
                      <a:pt x="716" y="1920"/>
                      <a:pt x="714" y="1917"/>
                      <a:pt x="710" y="1917"/>
                    </a:cubicBezTo>
                    <a:cubicBezTo>
                      <a:pt x="706" y="1916"/>
                      <a:pt x="702" y="1918"/>
                      <a:pt x="701" y="1922"/>
                    </a:cubicBezTo>
                    <a:cubicBezTo>
                      <a:pt x="700" y="1927"/>
                      <a:pt x="702" y="1931"/>
                      <a:pt x="706" y="1933"/>
                    </a:cubicBezTo>
                    <a:cubicBezTo>
                      <a:pt x="711" y="1934"/>
                      <a:pt x="715" y="1932"/>
                      <a:pt x="717" y="1928"/>
                    </a:cubicBezTo>
                    <a:cubicBezTo>
                      <a:pt x="717" y="1926"/>
                      <a:pt x="717" y="1924"/>
                      <a:pt x="717" y="1923"/>
                    </a:cubicBezTo>
                    <a:cubicBezTo>
                      <a:pt x="717" y="1924"/>
                      <a:pt x="717" y="1924"/>
                      <a:pt x="717" y="1924"/>
                    </a:cubicBezTo>
                    <a:cubicBezTo>
                      <a:pt x="718" y="1927"/>
                      <a:pt x="718" y="1930"/>
                      <a:pt x="716" y="1933"/>
                    </a:cubicBezTo>
                    <a:cubicBezTo>
                      <a:pt x="714" y="1935"/>
                      <a:pt x="712" y="1936"/>
                      <a:pt x="709" y="1936"/>
                    </a:cubicBezTo>
                    <a:cubicBezTo>
                      <a:pt x="704" y="1937"/>
                      <a:pt x="700" y="1935"/>
                      <a:pt x="697" y="1931"/>
                    </a:cubicBezTo>
                    <a:cubicBezTo>
                      <a:pt x="692" y="1925"/>
                      <a:pt x="695" y="1914"/>
                      <a:pt x="699" y="1909"/>
                    </a:cubicBezTo>
                    <a:cubicBezTo>
                      <a:pt x="706" y="1901"/>
                      <a:pt x="715" y="1898"/>
                      <a:pt x="724" y="1902"/>
                    </a:cubicBezTo>
                    <a:cubicBezTo>
                      <a:pt x="736" y="1907"/>
                      <a:pt x="742" y="1919"/>
                      <a:pt x="743" y="1931"/>
                    </a:cubicBezTo>
                    <a:cubicBezTo>
                      <a:pt x="745" y="1944"/>
                      <a:pt x="740" y="1956"/>
                      <a:pt x="725" y="1959"/>
                    </a:cubicBezTo>
                    <a:cubicBezTo>
                      <a:pt x="719" y="1960"/>
                      <a:pt x="714" y="1960"/>
                      <a:pt x="709" y="1958"/>
                    </a:cubicBezTo>
                    <a:cubicBezTo>
                      <a:pt x="705" y="1958"/>
                      <a:pt x="702" y="1957"/>
                      <a:pt x="698" y="1955"/>
                    </a:cubicBezTo>
                    <a:cubicBezTo>
                      <a:pt x="690" y="1952"/>
                      <a:pt x="680" y="1948"/>
                      <a:pt x="671" y="1946"/>
                    </a:cubicBezTo>
                    <a:cubicBezTo>
                      <a:pt x="665" y="1944"/>
                      <a:pt x="658" y="1943"/>
                      <a:pt x="652" y="1943"/>
                    </a:cubicBezTo>
                    <a:cubicBezTo>
                      <a:pt x="655" y="1942"/>
                      <a:pt x="658" y="1940"/>
                      <a:pt x="660" y="1938"/>
                    </a:cubicBezTo>
                    <a:cubicBezTo>
                      <a:pt x="667" y="1932"/>
                      <a:pt x="672" y="1925"/>
                      <a:pt x="674" y="1918"/>
                    </a:cubicBezTo>
                    <a:close/>
                    <a:moveTo>
                      <a:pt x="792" y="1967"/>
                    </a:moveTo>
                    <a:cubicBezTo>
                      <a:pt x="789" y="1970"/>
                      <a:pt x="785" y="1970"/>
                      <a:pt x="782" y="1967"/>
                    </a:cubicBezTo>
                    <a:cubicBezTo>
                      <a:pt x="778" y="1962"/>
                      <a:pt x="783" y="1956"/>
                      <a:pt x="789" y="1956"/>
                    </a:cubicBezTo>
                    <a:cubicBezTo>
                      <a:pt x="793" y="1957"/>
                      <a:pt x="794" y="1960"/>
                      <a:pt x="800" y="1958"/>
                    </a:cubicBezTo>
                    <a:cubicBezTo>
                      <a:pt x="795" y="1962"/>
                      <a:pt x="795" y="1964"/>
                      <a:pt x="792" y="1967"/>
                    </a:cubicBezTo>
                    <a:close/>
                    <a:moveTo>
                      <a:pt x="707" y="1969"/>
                    </a:moveTo>
                    <a:cubicBezTo>
                      <a:pt x="718" y="1975"/>
                      <a:pt x="724" y="1991"/>
                      <a:pt x="721" y="2000"/>
                    </a:cubicBezTo>
                    <a:cubicBezTo>
                      <a:pt x="719" y="2009"/>
                      <a:pt x="717" y="2016"/>
                      <a:pt x="719" y="2023"/>
                    </a:cubicBezTo>
                    <a:cubicBezTo>
                      <a:pt x="722" y="2029"/>
                      <a:pt x="729" y="2035"/>
                      <a:pt x="734" y="2032"/>
                    </a:cubicBezTo>
                    <a:cubicBezTo>
                      <a:pt x="729" y="2032"/>
                      <a:pt x="727" y="2026"/>
                      <a:pt x="727" y="2020"/>
                    </a:cubicBezTo>
                    <a:cubicBezTo>
                      <a:pt x="727" y="2015"/>
                      <a:pt x="727" y="2011"/>
                      <a:pt x="724" y="2007"/>
                    </a:cubicBezTo>
                    <a:cubicBezTo>
                      <a:pt x="732" y="2000"/>
                      <a:pt x="730" y="1991"/>
                      <a:pt x="727" y="1985"/>
                    </a:cubicBezTo>
                    <a:cubicBezTo>
                      <a:pt x="723" y="1978"/>
                      <a:pt x="715" y="1971"/>
                      <a:pt x="707" y="1969"/>
                    </a:cubicBezTo>
                    <a:close/>
                    <a:moveTo>
                      <a:pt x="797" y="1896"/>
                    </a:moveTo>
                    <a:cubicBezTo>
                      <a:pt x="804" y="1877"/>
                      <a:pt x="824" y="1877"/>
                      <a:pt x="832" y="1874"/>
                    </a:cubicBezTo>
                    <a:cubicBezTo>
                      <a:pt x="844" y="1870"/>
                      <a:pt x="840" y="1859"/>
                      <a:pt x="827" y="1861"/>
                    </a:cubicBezTo>
                    <a:cubicBezTo>
                      <a:pt x="816" y="1863"/>
                      <a:pt x="800" y="1876"/>
                      <a:pt x="797" y="1896"/>
                    </a:cubicBezTo>
                    <a:close/>
                    <a:moveTo>
                      <a:pt x="766" y="1977"/>
                    </a:moveTo>
                    <a:cubicBezTo>
                      <a:pt x="762" y="1973"/>
                      <a:pt x="762" y="1965"/>
                      <a:pt x="764" y="1961"/>
                    </a:cubicBezTo>
                    <a:cubicBezTo>
                      <a:pt x="759" y="1957"/>
                      <a:pt x="747" y="1964"/>
                      <a:pt x="751" y="1973"/>
                    </a:cubicBezTo>
                    <a:cubicBezTo>
                      <a:pt x="753" y="1979"/>
                      <a:pt x="761" y="1982"/>
                      <a:pt x="766" y="1977"/>
                    </a:cubicBezTo>
                    <a:close/>
                    <a:moveTo>
                      <a:pt x="718" y="1972"/>
                    </a:moveTo>
                    <a:cubicBezTo>
                      <a:pt x="738" y="1986"/>
                      <a:pt x="737" y="2012"/>
                      <a:pt x="739" y="2020"/>
                    </a:cubicBezTo>
                    <a:cubicBezTo>
                      <a:pt x="744" y="2035"/>
                      <a:pt x="761" y="2029"/>
                      <a:pt x="757" y="2012"/>
                    </a:cubicBezTo>
                    <a:cubicBezTo>
                      <a:pt x="754" y="2002"/>
                      <a:pt x="743" y="1982"/>
                      <a:pt x="718" y="1972"/>
                    </a:cubicBezTo>
                    <a:close/>
                    <a:moveTo>
                      <a:pt x="746" y="1909"/>
                    </a:moveTo>
                    <a:cubicBezTo>
                      <a:pt x="736" y="1905"/>
                      <a:pt x="727" y="1898"/>
                      <a:pt x="723" y="1889"/>
                    </a:cubicBezTo>
                    <a:cubicBezTo>
                      <a:pt x="718" y="1879"/>
                      <a:pt x="719" y="1868"/>
                      <a:pt x="725" y="1860"/>
                    </a:cubicBezTo>
                    <a:cubicBezTo>
                      <a:pt x="729" y="1856"/>
                      <a:pt x="734" y="1852"/>
                      <a:pt x="740" y="1851"/>
                    </a:cubicBezTo>
                    <a:cubicBezTo>
                      <a:pt x="747" y="1850"/>
                      <a:pt x="752" y="1850"/>
                      <a:pt x="759" y="1851"/>
                    </a:cubicBezTo>
                    <a:cubicBezTo>
                      <a:pt x="765" y="1853"/>
                      <a:pt x="769" y="1856"/>
                      <a:pt x="774" y="1860"/>
                    </a:cubicBezTo>
                    <a:cubicBezTo>
                      <a:pt x="777" y="1862"/>
                      <a:pt x="778" y="1863"/>
                      <a:pt x="780" y="1865"/>
                    </a:cubicBezTo>
                    <a:cubicBezTo>
                      <a:pt x="785" y="1871"/>
                      <a:pt x="788" y="1877"/>
                      <a:pt x="791" y="1884"/>
                    </a:cubicBezTo>
                    <a:cubicBezTo>
                      <a:pt x="795" y="1895"/>
                      <a:pt x="796" y="1903"/>
                      <a:pt x="793" y="1914"/>
                    </a:cubicBezTo>
                    <a:cubicBezTo>
                      <a:pt x="793" y="1915"/>
                      <a:pt x="793" y="1916"/>
                      <a:pt x="793" y="1916"/>
                    </a:cubicBezTo>
                    <a:cubicBezTo>
                      <a:pt x="798" y="1911"/>
                      <a:pt x="806" y="1907"/>
                      <a:pt x="813" y="1905"/>
                    </a:cubicBezTo>
                    <a:cubicBezTo>
                      <a:pt x="822" y="1904"/>
                      <a:pt x="832" y="1905"/>
                      <a:pt x="840" y="1910"/>
                    </a:cubicBezTo>
                    <a:cubicBezTo>
                      <a:pt x="843" y="1912"/>
                      <a:pt x="846" y="1915"/>
                      <a:pt x="848" y="1920"/>
                    </a:cubicBezTo>
                    <a:cubicBezTo>
                      <a:pt x="845" y="1916"/>
                      <a:pt x="842" y="1913"/>
                      <a:pt x="839" y="1911"/>
                    </a:cubicBezTo>
                    <a:cubicBezTo>
                      <a:pt x="831" y="1907"/>
                      <a:pt x="822" y="1906"/>
                      <a:pt x="814" y="1908"/>
                    </a:cubicBezTo>
                    <a:cubicBezTo>
                      <a:pt x="807" y="1910"/>
                      <a:pt x="802" y="1913"/>
                      <a:pt x="798" y="1916"/>
                    </a:cubicBezTo>
                    <a:cubicBezTo>
                      <a:pt x="790" y="1923"/>
                      <a:pt x="786" y="1932"/>
                      <a:pt x="778" y="1939"/>
                    </a:cubicBezTo>
                    <a:cubicBezTo>
                      <a:pt x="777" y="1940"/>
                      <a:pt x="777" y="1940"/>
                      <a:pt x="777" y="1940"/>
                    </a:cubicBezTo>
                    <a:cubicBezTo>
                      <a:pt x="773" y="1944"/>
                      <a:pt x="769" y="1948"/>
                      <a:pt x="763" y="1951"/>
                    </a:cubicBezTo>
                    <a:cubicBezTo>
                      <a:pt x="762" y="1951"/>
                      <a:pt x="749" y="1958"/>
                      <a:pt x="748" y="1957"/>
                    </a:cubicBezTo>
                    <a:cubicBezTo>
                      <a:pt x="748" y="1956"/>
                      <a:pt x="756" y="1951"/>
                      <a:pt x="757" y="1950"/>
                    </a:cubicBezTo>
                    <a:cubicBezTo>
                      <a:pt x="764" y="1946"/>
                      <a:pt x="769" y="1943"/>
                      <a:pt x="775" y="1937"/>
                    </a:cubicBezTo>
                    <a:cubicBezTo>
                      <a:pt x="776" y="1937"/>
                      <a:pt x="776" y="1937"/>
                      <a:pt x="776" y="1937"/>
                    </a:cubicBezTo>
                    <a:cubicBezTo>
                      <a:pt x="783" y="1930"/>
                      <a:pt x="787" y="1923"/>
                      <a:pt x="790" y="1913"/>
                    </a:cubicBezTo>
                    <a:cubicBezTo>
                      <a:pt x="793" y="1902"/>
                      <a:pt x="792" y="1889"/>
                      <a:pt x="784" y="1879"/>
                    </a:cubicBezTo>
                    <a:cubicBezTo>
                      <a:pt x="780" y="1874"/>
                      <a:pt x="771" y="1869"/>
                      <a:pt x="765" y="1874"/>
                    </a:cubicBezTo>
                    <a:cubicBezTo>
                      <a:pt x="762" y="1876"/>
                      <a:pt x="762" y="1878"/>
                      <a:pt x="763" y="1881"/>
                    </a:cubicBezTo>
                    <a:cubicBezTo>
                      <a:pt x="764" y="1883"/>
                      <a:pt x="766" y="1884"/>
                      <a:pt x="768" y="1884"/>
                    </a:cubicBezTo>
                    <a:cubicBezTo>
                      <a:pt x="770" y="1884"/>
                      <a:pt x="771" y="1883"/>
                      <a:pt x="772" y="1881"/>
                    </a:cubicBezTo>
                    <a:cubicBezTo>
                      <a:pt x="773" y="1879"/>
                      <a:pt x="772" y="1877"/>
                      <a:pt x="769" y="1877"/>
                    </a:cubicBezTo>
                    <a:cubicBezTo>
                      <a:pt x="768" y="1877"/>
                      <a:pt x="767" y="1877"/>
                      <a:pt x="766" y="1878"/>
                    </a:cubicBezTo>
                    <a:cubicBezTo>
                      <a:pt x="766" y="1877"/>
                      <a:pt x="767" y="1875"/>
                      <a:pt x="768" y="1875"/>
                    </a:cubicBezTo>
                    <a:cubicBezTo>
                      <a:pt x="771" y="1874"/>
                      <a:pt x="774" y="1875"/>
                      <a:pt x="775" y="1878"/>
                    </a:cubicBezTo>
                    <a:cubicBezTo>
                      <a:pt x="777" y="1881"/>
                      <a:pt x="775" y="1886"/>
                      <a:pt x="771" y="1888"/>
                    </a:cubicBezTo>
                    <a:cubicBezTo>
                      <a:pt x="769" y="1890"/>
                      <a:pt x="765" y="1890"/>
                      <a:pt x="762" y="1889"/>
                    </a:cubicBezTo>
                    <a:cubicBezTo>
                      <a:pt x="759" y="1888"/>
                      <a:pt x="757" y="1885"/>
                      <a:pt x="757" y="1882"/>
                    </a:cubicBezTo>
                    <a:cubicBezTo>
                      <a:pt x="756" y="1878"/>
                      <a:pt x="757" y="1874"/>
                      <a:pt x="760" y="1871"/>
                    </a:cubicBezTo>
                    <a:cubicBezTo>
                      <a:pt x="768" y="1866"/>
                      <a:pt x="778" y="1869"/>
                      <a:pt x="784" y="1876"/>
                    </a:cubicBezTo>
                    <a:cubicBezTo>
                      <a:pt x="786" y="1878"/>
                      <a:pt x="787" y="1880"/>
                      <a:pt x="788" y="1883"/>
                    </a:cubicBezTo>
                    <a:cubicBezTo>
                      <a:pt x="785" y="1874"/>
                      <a:pt x="780" y="1868"/>
                      <a:pt x="773" y="1861"/>
                    </a:cubicBezTo>
                    <a:cubicBezTo>
                      <a:pt x="768" y="1857"/>
                      <a:pt x="764" y="1855"/>
                      <a:pt x="758" y="1853"/>
                    </a:cubicBezTo>
                    <a:cubicBezTo>
                      <a:pt x="752" y="1851"/>
                      <a:pt x="747" y="1851"/>
                      <a:pt x="740" y="1852"/>
                    </a:cubicBezTo>
                    <a:cubicBezTo>
                      <a:pt x="737" y="1853"/>
                      <a:pt x="734" y="1854"/>
                      <a:pt x="731" y="1856"/>
                    </a:cubicBezTo>
                    <a:cubicBezTo>
                      <a:pt x="731" y="1856"/>
                      <a:pt x="731" y="1856"/>
                      <a:pt x="731" y="1856"/>
                    </a:cubicBezTo>
                    <a:cubicBezTo>
                      <a:pt x="740" y="1853"/>
                      <a:pt x="750" y="1857"/>
                      <a:pt x="748" y="1870"/>
                    </a:cubicBezTo>
                    <a:cubicBezTo>
                      <a:pt x="746" y="1879"/>
                      <a:pt x="732" y="1891"/>
                      <a:pt x="746" y="1909"/>
                    </a:cubicBezTo>
                    <a:close/>
                    <a:moveTo>
                      <a:pt x="838" y="1912"/>
                    </a:moveTo>
                    <a:cubicBezTo>
                      <a:pt x="831" y="1921"/>
                      <a:pt x="844" y="1929"/>
                      <a:pt x="847" y="1933"/>
                    </a:cubicBezTo>
                    <a:cubicBezTo>
                      <a:pt x="850" y="1936"/>
                      <a:pt x="852" y="1938"/>
                      <a:pt x="852" y="1942"/>
                    </a:cubicBezTo>
                    <a:cubicBezTo>
                      <a:pt x="854" y="1938"/>
                      <a:pt x="857" y="1927"/>
                      <a:pt x="856" y="1922"/>
                    </a:cubicBezTo>
                    <a:cubicBezTo>
                      <a:pt x="856" y="1914"/>
                      <a:pt x="850" y="1908"/>
                      <a:pt x="841" y="1909"/>
                    </a:cubicBezTo>
                    <a:cubicBezTo>
                      <a:pt x="844" y="1912"/>
                      <a:pt x="848" y="1917"/>
                      <a:pt x="848" y="1922"/>
                    </a:cubicBezTo>
                    <a:cubicBezTo>
                      <a:pt x="847" y="1919"/>
                      <a:pt x="843" y="1914"/>
                      <a:pt x="838" y="1912"/>
                    </a:cubicBezTo>
                    <a:close/>
                    <a:moveTo>
                      <a:pt x="741" y="1959"/>
                    </a:moveTo>
                    <a:cubicBezTo>
                      <a:pt x="758" y="1939"/>
                      <a:pt x="753" y="1918"/>
                      <a:pt x="757" y="1907"/>
                    </a:cubicBezTo>
                    <a:cubicBezTo>
                      <a:pt x="762" y="1894"/>
                      <a:pt x="777" y="1899"/>
                      <a:pt x="775" y="1914"/>
                    </a:cubicBezTo>
                    <a:cubicBezTo>
                      <a:pt x="773" y="1930"/>
                      <a:pt x="758" y="1948"/>
                      <a:pt x="741" y="1959"/>
                    </a:cubicBezTo>
                    <a:close/>
                    <a:moveTo>
                      <a:pt x="796" y="1890"/>
                    </a:moveTo>
                    <a:cubicBezTo>
                      <a:pt x="796" y="1869"/>
                      <a:pt x="771" y="1838"/>
                      <a:pt x="752" y="1848"/>
                    </a:cubicBezTo>
                    <a:cubicBezTo>
                      <a:pt x="750" y="1845"/>
                      <a:pt x="753" y="1839"/>
                      <a:pt x="759" y="1837"/>
                    </a:cubicBezTo>
                    <a:cubicBezTo>
                      <a:pt x="765" y="1835"/>
                      <a:pt x="774" y="1838"/>
                      <a:pt x="778" y="1846"/>
                    </a:cubicBezTo>
                    <a:cubicBezTo>
                      <a:pt x="783" y="1843"/>
                      <a:pt x="793" y="1853"/>
                      <a:pt x="796" y="1868"/>
                    </a:cubicBezTo>
                    <a:cubicBezTo>
                      <a:pt x="798" y="1859"/>
                      <a:pt x="802" y="1850"/>
                      <a:pt x="808" y="1844"/>
                    </a:cubicBezTo>
                    <a:cubicBezTo>
                      <a:pt x="815" y="1837"/>
                      <a:pt x="824" y="1830"/>
                      <a:pt x="833" y="1827"/>
                    </a:cubicBezTo>
                    <a:cubicBezTo>
                      <a:pt x="843" y="1825"/>
                      <a:pt x="854" y="1827"/>
                      <a:pt x="861" y="1834"/>
                    </a:cubicBezTo>
                    <a:cubicBezTo>
                      <a:pt x="866" y="1840"/>
                      <a:pt x="869" y="1848"/>
                      <a:pt x="867" y="1855"/>
                    </a:cubicBezTo>
                    <a:cubicBezTo>
                      <a:pt x="864" y="1860"/>
                      <a:pt x="858" y="1864"/>
                      <a:pt x="852" y="1864"/>
                    </a:cubicBezTo>
                    <a:cubicBezTo>
                      <a:pt x="846" y="1865"/>
                      <a:pt x="840" y="1862"/>
                      <a:pt x="834" y="1858"/>
                    </a:cubicBezTo>
                    <a:cubicBezTo>
                      <a:pt x="848" y="1860"/>
                      <a:pt x="850" y="1849"/>
                      <a:pt x="854" y="1846"/>
                    </a:cubicBezTo>
                    <a:cubicBezTo>
                      <a:pt x="861" y="1841"/>
                      <a:pt x="866" y="1845"/>
                      <a:pt x="866" y="1851"/>
                    </a:cubicBezTo>
                    <a:cubicBezTo>
                      <a:pt x="866" y="1851"/>
                      <a:pt x="866" y="1851"/>
                      <a:pt x="866" y="1851"/>
                    </a:cubicBezTo>
                    <a:cubicBezTo>
                      <a:pt x="867" y="1845"/>
                      <a:pt x="864" y="1840"/>
                      <a:pt x="861" y="1836"/>
                    </a:cubicBezTo>
                    <a:cubicBezTo>
                      <a:pt x="854" y="1829"/>
                      <a:pt x="846" y="1826"/>
                      <a:pt x="836" y="1828"/>
                    </a:cubicBezTo>
                    <a:cubicBezTo>
                      <a:pt x="839" y="1828"/>
                      <a:pt x="841" y="1828"/>
                      <a:pt x="843" y="1829"/>
                    </a:cubicBezTo>
                    <a:cubicBezTo>
                      <a:pt x="847" y="1831"/>
                      <a:pt x="851" y="1835"/>
                      <a:pt x="850" y="1840"/>
                    </a:cubicBezTo>
                    <a:cubicBezTo>
                      <a:pt x="850" y="1842"/>
                      <a:pt x="848" y="1844"/>
                      <a:pt x="846" y="1845"/>
                    </a:cubicBezTo>
                    <a:cubicBezTo>
                      <a:pt x="844" y="1845"/>
                      <a:pt x="842" y="1845"/>
                      <a:pt x="840" y="1844"/>
                    </a:cubicBezTo>
                    <a:cubicBezTo>
                      <a:pt x="839" y="1843"/>
                      <a:pt x="838" y="1841"/>
                      <a:pt x="838" y="1839"/>
                    </a:cubicBezTo>
                    <a:cubicBezTo>
                      <a:pt x="838" y="1836"/>
                      <a:pt x="840" y="1834"/>
                      <a:pt x="843" y="1834"/>
                    </a:cubicBezTo>
                    <a:cubicBezTo>
                      <a:pt x="844" y="1834"/>
                      <a:pt x="846" y="1835"/>
                      <a:pt x="846" y="1836"/>
                    </a:cubicBezTo>
                    <a:cubicBezTo>
                      <a:pt x="846" y="1837"/>
                      <a:pt x="846" y="1838"/>
                      <a:pt x="845" y="1839"/>
                    </a:cubicBezTo>
                    <a:cubicBezTo>
                      <a:pt x="845" y="1838"/>
                      <a:pt x="845" y="1837"/>
                      <a:pt x="845" y="1837"/>
                    </a:cubicBezTo>
                    <a:cubicBezTo>
                      <a:pt x="844" y="1835"/>
                      <a:pt x="843" y="1836"/>
                      <a:pt x="842" y="1837"/>
                    </a:cubicBezTo>
                    <a:cubicBezTo>
                      <a:pt x="841" y="1837"/>
                      <a:pt x="841" y="1838"/>
                      <a:pt x="842" y="1839"/>
                    </a:cubicBezTo>
                    <a:cubicBezTo>
                      <a:pt x="842" y="1841"/>
                      <a:pt x="843" y="1841"/>
                      <a:pt x="845" y="1841"/>
                    </a:cubicBezTo>
                    <a:cubicBezTo>
                      <a:pt x="846" y="1841"/>
                      <a:pt x="847" y="1840"/>
                      <a:pt x="848" y="1838"/>
                    </a:cubicBezTo>
                    <a:cubicBezTo>
                      <a:pt x="848" y="1834"/>
                      <a:pt x="843" y="1830"/>
                      <a:pt x="839" y="1829"/>
                    </a:cubicBezTo>
                    <a:cubicBezTo>
                      <a:pt x="833" y="1828"/>
                      <a:pt x="825" y="1832"/>
                      <a:pt x="820" y="1836"/>
                    </a:cubicBezTo>
                    <a:cubicBezTo>
                      <a:pt x="806" y="1845"/>
                      <a:pt x="798" y="1859"/>
                      <a:pt x="797" y="1874"/>
                    </a:cubicBezTo>
                    <a:cubicBezTo>
                      <a:pt x="797" y="1879"/>
                      <a:pt x="797" y="1884"/>
                      <a:pt x="796" y="1890"/>
                    </a:cubicBezTo>
                    <a:close/>
                    <a:moveTo>
                      <a:pt x="798" y="1909"/>
                    </a:moveTo>
                    <a:cubicBezTo>
                      <a:pt x="798" y="1899"/>
                      <a:pt x="815" y="1895"/>
                      <a:pt x="825" y="1897"/>
                    </a:cubicBezTo>
                    <a:cubicBezTo>
                      <a:pt x="836" y="1899"/>
                      <a:pt x="849" y="1904"/>
                      <a:pt x="860" y="1896"/>
                    </a:cubicBezTo>
                    <a:cubicBezTo>
                      <a:pt x="866" y="1892"/>
                      <a:pt x="869" y="1885"/>
                      <a:pt x="868" y="1878"/>
                    </a:cubicBezTo>
                    <a:cubicBezTo>
                      <a:pt x="867" y="1874"/>
                      <a:pt x="864" y="1871"/>
                      <a:pt x="859" y="1871"/>
                    </a:cubicBezTo>
                    <a:cubicBezTo>
                      <a:pt x="862" y="1873"/>
                      <a:pt x="864" y="1879"/>
                      <a:pt x="861" y="1883"/>
                    </a:cubicBezTo>
                    <a:cubicBezTo>
                      <a:pt x="859" y="1887"/>
                      <a:pt x="853" y="1888"/>
                      <a:pt x="848" y="1887"/>
                    </a:cubicBezTo>
                    <a:cubicBezTo>
                      <a:pt x="838" y="1884"/>
                      <a:pt x="829" y="1879"/>
                      <a:pt x="819" y="1881"/>
                    </a:cubicBezTo>
                    <a:cubicBezTo>
                      <a:pt x="806" y="1882"/>
                      <a:pt x="795" y="1894"/>
                      <a:pt x="798" y="1909"/>
                    </a:cubicBezTo>
                    <a:close/>
                    <a:moveTo>
                      <a:pt x="805" y="1956"/>
                    </a:moveTo>
                    <a:cubicBezTo>
                      <a:pt x="816" y="1956"/>
                      <a:pt x="829" y="1945"/>
                      <a:pt x="833" y="1935"/>
                    </a:cubicBezTo>
                    <a:cubicBezTo>
                      <a:pt x="836" y="1924"/>
                      <a:pt x="828" y="1918"/>
                      <a:pt x="821" y="1929"/>
                    </a:cubicBezTo>
                    <a:cubicBezTo>
                      <a:pt x="816" y="1937"/>
                      <a:pt x="814" y="1952"/>
                      <a:pt x="805" y="1956"/>
                    </a:cubicBezTo>
                    <a:close/>
                    <a:moveTo>
                      <a:pt x="655" y="2096"/>
                    </a:moveTo>
                    <a:cubicBezTo>
                      <a:pt x="630" y="2117"/>
                      <a:pt x="629" y="2168"/>
                      <a:pt x="659" y="2176"/>
                    </a:cubicBezTo>
                    <a:cubicBezTo>
                      <a:pt x="657" y="2182"/>
                      <a:pt x="647" y="2185"/>
                      <a:pt x="639" y="2180"/>
                    </a:cubicBezTo>
                    <a:cubicBezTo>
                      <a:pt x="631" y="2175"/>
                      <a:pt x="627" y="2162"/>
                      <a:pt x="633" y="2149"/>
                    </a:cubicBezTo>
                    <a:cubicBezTo>
                      <a:pt x="621" y="2145"/>
                      <a:pt x="626" y="2110"/>
                      <a:pt x="655" y="2096"/>
                    </a:cubicBezTo>
                    <a:close/>
                    <a:moveTo>
                      <a:pt x="535" y="2026"/>
                    </a:moveTo>
                    <a:cubicBezTo>
                      <a:pt x="536" y="2023"/>
                      <a:pt x="539" y="2022"/>
                      <a:pt x="542" y="2024"/>
                    </a:cubicBezTo>
                    <a:cubicBezTo>
                      <a:pt x="544" y="2025"/>
                      <a:pt x="545" y="2028"/>
                      <a:pt x="544" y="2030"/>
                    </a:cubicBezTo>
                    <a:cubicBezTo>
                      <a:pt x="542" y="2033"/>
                      <a:pt x="539" y="2034"/>
                      <a:pt x="537" y="2033"/>
                    </a:cubicBezTo>
                    <a:cubicBezTo>
                      <a:pt x="535" y="2031"/>
                      <a:pt x="534" y="2028"/>
                      <a:pt x="535" y="2026"/>
                    </a:cubicBezTo>
                    <a:close/>
                    <a:moveTo>
                      <a:pt x="537" y="2016"/>
                    </a:moveTo>
                    <a:cubicBezTo>
                      <a:pt x="538" y="2014"/>
                      <a:pt x="540" y="2014"/>
                      <a:pt x="542" y="2015"/>
                    </a:cubicBezTo>
                    <a:cubicBezTo>
                      <a:pt x="544" y="2016"/>
                      <a:pt x="545" y="2018"/>
                      <a:pt x="544" y="2020"/>
                    </a:cubicBezTo>
                    <a:cubicBezTo>
                      <a:pt x="543" y="2022"/>
                      <a:pt x="541" y="2022"/>
                      <a:pt x="539" y="2022"/>
                    </a:cubicBezTo>
                    <a:cubicBezTo>
                      <a:pt x="537" y="2021"/>
                      <a:pt x="536" y="2018"/>
                      <a:pt x="537" y="2016"/>
                    </a:cubicBezTo>
                    <a:close/>
                    <a:moveTo>
                      <a:pt x="538" y="2038"/>
                    </a:moveTo>
                    <a:cubicBezTo>
                      <a:pt x="540" y="2034"/>
                      <a:pt x="545" y="2033"/>
                      <a:pt x="548" y="2035"/>
                    </a:cubicBezTo>
                    <a:cubicBezTo>
                      <a:pt x="552" y="2037"/>
                      <a:pt x="554" y="2041"/>
                      <a:pt x="552" y="2045"/>
                    </a:cubicBezTo>
                    <a:cubicBezTo>
                      <a:pt x="550" y="2049"/>
                      <a:pt x="545" y="2050"/>
                      <a:pt x="541" y="2048"/>
                    </a:cubicBezTo>
                    <a:cubicBezTo>
                      <a:pt x="538" y="2046"/>
                      <a:pt x="536" y="2042"/>
                      <a:pt x="538" y="2038"/>
                    </a:cubicBezTo>
                    <a:close/>
                    <a:moveTo>
                      <a:pt x="699" y="2000"/>
                    </a:moveTo>
                    <a:cubicBezTo>
                      <a:pt x="706" y="2008"/>
                      <a:pt x="710" y="2024"/>
                      <a:pt x="707" y="2039"/>
                    </a:cubicBezTo>
                    <a:cubicBezTo>
                      <a:pt x="704" y="2050"/>
                      <a:pt x="697" y="2060"/>
                      <a:pt x="689" y="2066"/>
                    </a:cubicBezTo>
                    <a:cubicBezTo>
                      <a:pt x="684" y="2070"/>
                      <a:pt x="679" y="2072"/>
                      <a:pt x="674" y="2072"/>
                    </a:cubicBezTo>
                    <a:cubicBezTo>
                      <a:pt x="665" y="2072"/>
                      <a:pt x="657" y="2068"/>
                      <a:pt x="655" y="2062"/>
                    </a:cubicBezTo>
                    <a:cubicBezTo>
                      <a:pt x="652" y="2055"/>
                      <a:pt x="656" y="2048"/>
                      <a:pt x="662" y="2047"/>
                    </a:cubicBezTo>
                    <a:cubicBezTo>
                      <a:pt x="659" y="2057"/>
                      <a:pt x="668" y="2064"/>
                      <a:pt x="678" y="2062"/>
                    </a:cubicBezTo>
                    <a:cubicBezTo>
                      <a:pt x="689" y="2059"/>
                      <a:pt x="699" y="2047"/>
                      <a:pt x="702" y="2037"/>
                    </a:cubicBezTo>
                    <a:cubicBezTo>
                      <a:pt x="707" y="2019"/>
                      <a:pt x="702" y="2007"/>
                      <a:pt x="699" y="2000"/>
                    </a:cubicBezTo>
                    <a:close/>
                    <a:moveTo>
                      <a:pt x="674" y="2079"/>
                    </a:moveTo>
                    <a:cubicBezTo>
                      <a:pt x="643" y="2094"/>
                      <a:pt x="604" y="2083"/>
                      <a:pt x="592" y="2061"/>
                    </a:cubicBezTo>
                    <a:cubicBezTo>
                      <a:pt x="580" y="2037"/>
                      <a:pt x="601" y="2027"/>
                      <a:pt x="612" y="2048"/>
                    </a:cubicBezTo>
                    <a:cubicBezTo>
                      <a:pt x="618" y="2059"/>
                      <a:pt x="641" y="2089"/>
                      <a:pt x="674" y="2079"/>
                    </a:cubicBezTo>
                    <a:close/>
                    <a:moveTo>
                      <a:pt x="974" y="1825"/>
                    </a:moveTo>
                    <a:cubicBezTo>
                      <a:pt x="957" y="1845"/>
                      <a:pt x="962" y="1865"/>
                      <a:pt x="958" y="1876"/>
                    </a:cubicBezTo>
                    <a:cubicBezTo>
                      <a:pt x="953" y="1889"/>
                      <a:pt x="939" y="1884"/>
                      <a:pt x="941" y="1869"/>
                    </a:cubicBezTo>
                    <a:cubicBezTo>
                      <a:pt x="943" y="1853"/>
                      <a:pt x="957" y="1836"/>
                      <a:pt x="974" y="1825"/>
                    </a:cubicBezTo>
                    <a:close/>
                    <a:moveTo>
                      <a:pt x="905" y="1875"/>
                    </a:moveTo>
                    <a:cubicBezTo>
                      <a:pt x="905" y="1873"/>
                      <a:pt x="906" y="1871"/>
                      <a:pt x="908" y="1870"/>
                    </a:cubicBezTo>
                    <a:cubicBezTo>
                      <a:pt x="910" y="1868"/>
                      <a:pt x="914" y="1868"/>
                      <a:pt x="917" y="1870"/>
                    </a:cubicBezTo>
                    <a:cubicBezTo>
                      <a:pt x="920" y="1872"/>
                      <a:pt x="920" y="1877"/>
                      <a:pt x="919" y="1879"/>
                    </a:cubicBezTo>
                    <a:cubicBezTo>
                      <a:pt x="917" y="1885"/>
                      <a:pt x="912" y="1883"/>
                      <a:pt x="909" y="1884"/>
                    </a:cubicBezTo>
                    <a:cubicBezTo>
                      <a:pt x="905" y="1886"/>
                      <a:pt x="903" y="1891"/>
                      <a:pt x="904" y="1896"/>
                    </a:cubicBezTo>
                    <a:cubicBezTo>
                      <a:pt x="905" y="1902"/>
                      <a:pt x="910" y="1907"/>
                      <a:pt x="916" y="1907"/>
                    </a:cubicBezTo>
                    <a:cubicBezTo>
                      <a:pt x="919" y="1908"/>
                      <a:pt x="923" y="1906"/>
                      <a:pt x="924" y="1902"/>
                    </a:cubicBezTo>
                    <a:cubicBezTo>
                      <a:pt x="920" y="1904"/>
                      <a:pt x="915" y="1902"/>
                      <a:pt x="916" y="1897"/>
                    </a:cubicBezTo>
                    <a:cubicBezTo>
                      <a:pt x="917" y="1894"/>
                      <a:pt x="921" y="1890"/>
                      <a:pt x="924" y="1885"/>
                    </a:cubicBezTo>
                    <a:cubicBezTo>
                      <a:pt x="928" y="1880"/>
                      <a:pt x="930" y="1875"/>
                      <a:pt x="930" y="1870"/>
                    </a:cubicBezTo>
                    <a:cubicBezTo>
                      <a:pt x="930" y="1860"/>
                      <a:pt x="920" y="1852"/>
                      <a:pt x="911" y="1854"/>
                    </a:cubicBezTo>
                    <a:cubicBezTo>
                      <a:pt x="905" y="1855"/>
                      <a:pt x="902" y="1859"/>
                      <a:pt x="899" y="1863"/>
                    </a:cubicBezTo>
                    <a:cubicBezTo>
                      <a:pt x="896" y="1867"/>
                      <a:pt x="891" y="1881"/>
                      <a:pt x="884" y="1883"/>
                    </a:cubicBezTo>
                    <a:cubicBezTo>
                      <a:pt x="880" y="1885"/>
                      <a:pt x="876" y="1882"/>
                      <a:pt x="876" y="1879"/>
                    </a:cubicBezTo>
                    <a:cubicBezTo>
                      <a:pt x="872" y="1880"/>
                      <a:pt x="872" y="1887"/>
                      <a:pt x="875" y="1890"/>
                    </a:cubicBezTo>
                    <a:cubicBezTo>
                      <a:pt x="881" y="1896"/>
                      <a:pt x="893" y="1896"/>
                      <a:pt x="900" y="1888"/>
                    </a:cubicBezTo>
                    <a:cubicBezTo>
                      <a:pt x="903" y="1885"/>
                      <a:pt x="904" y="1881"/>
                      <a:pt x="905" y="1875"/>
                    </a:cubicBezTo>
                    <a:close/>
                    <a:moveTo>
                      <a:pt x="902" y="1892"/>
                    </a:moveTo>
                    <a:cubicBezTo>
                      <a:pt x="899" y="1903"/>
                      <a:pt x="887" y="1916"/>
                      <a:pt x="875" y="1918"/>
                    </a:cubicBezTo>
                    <a:cubicBezTo>
                      <a:pt x="864" y="1921"/>
                      <a:pt x="858" y="1911"/>
                      <a:pt x="870" y="1906"/>
                    </a:cubicBezTo>
                    <a:cubicBezTo>
                      <a:pt x="880" y="1901"/>
                      <a:pt x="896" y="1901"/>
                      <a:pt x="902" y="1892"/>
                    </a:cubicBezTo>
                    <a:close/>
                    <a:moveTo>
                      <a:pt x="921" y="1853"/>
                    </a:moveTo>
                    <a:cubicBezTo>
                      <a:pt x="927" y="1855"/>
                      <a:pt x="931" y="1861"/>
                      <a:pt x="931" y="1865"/>
                    </a:cubicBezTo>
                    <a:cubicBezTo>
                      <a:pt x="937" y="1865"/>
                      <a:pt x="942" y="1854"/>
                      <a:pt x="935" y="1848"/>
                    </a:cubicBezTo>
                    <a:cubicBezTo>
                      <a:pt x="930" y="1845"/>
                      <a:pt x="922" y="1848"/>
                      <a:pt x="921" y="1853"/>
                    </a:cubicBezTo>
                    <a:close/>
                    <a:moveTo>
                      <a:pt x="713" y="1577"/>
                    </a:moveTo>
                    <a:cubicBezTo>
                      <a:pt x="716" y="1574"/>
                      <a:pt x="719" y="1574"/>
                      <a:pt x="722" y="1576"/>
                    </a:cubicBezTo>
                    <a:cubicBezTo>
                      <a:pt x="726" y="1581"/>
                      <a:pt x="722" y="1587"/>
                      <a:pt x="717" y="1587"/>
                    </a:cubicBezTo>
                    <a:cubicBezTo>
                      <a:pt x="713" y="1587"/>
                      <a:pt x="711" y="1584"/>
                      <a:pt x="706" y="1586"/>
                    </a:cubicBezTo>
                    <a:cubicBezTo>
                      <a:pt x="711" y="1583"/>
                      <a:pt x="710" y="1580"/>
                      <a:pt x="713" y="1577"/>
                    </a:cubicBezTo>
                    <a:close/>
                    <a:moveTo>
                      <a:pt x="930" y="1386"/>
                    </a:moveTo>
                    <a:cubicBezTo>
                      <a:pt x="951" y="1402"/>
                      <a:pt x="955" y="1424"/>
                      <a:pt x="950" y="1442"/>
                    </a:cubicBezTo>
                    <a:cubicBezTo>
                      <a:pt x="946" y="1458"/>
                      <a:pt x="933" y="1463"/>
                      <a:pt x="930" y="1473"/>
                    </a:cubicBezTo>
                    <a:cubicBezTo>
                      <a:pt x="929" y="1477"/>
                      <a:pt x="929" y="1481"/>
                      <a:pt x="932" y="1485"/>
                    </a:cubicBezTo>
                    <a:cubicBezTo>
                      <a:pt x="920" y="1483"/>
                      <a:pt x="915" y="1471"/>
                      <a:pt x="919" y="1460"/>
                    </a:cubicBezTo>
                    <a:cubicBezTo>
                      <a:pt x="924" y="1447"/>
                      <a:pt x="935" y="1443"/>
                      <a:pt x="938" y="1428"/>
                    </a:cubicBezTo>
                    <a:cubicBezTo>
                      <a:pt x="942" y="1413"/>
                      <a:pt x="939" y="1397"/>
                      <a:pt x="930" y="1386"/>
                    </a:cubicBezTo>
                    <a:close/>
                    <a:moveTo>
                      <a:pt x="904" y="1335"/>
                    </a:moveTo>
                    <a:cubicBezTo>
                      <a:pt x="925" y="1347"/>
                      <a:pt x="927" y="1372"/>
                      <a:pt x="932" y="1382"/>
                    </a:cubicBezTo>
                    <a:cubicBezTo>
                      <a:pt x="939" y="1397"/>
                      <a:pt x="952" y="1393"/>
                      <a:pt x="948" y="1375"/>
                    </a:cubicBezTo>
                    <a:cubicBezTo>
                      <a:pt x="944" y="1357"/>
                      <a:pt x="924" y="1338"/>
                      <a:pt x="904" y="1335"/>
                    </a:cubicBezTo>
                    <a:close/>
                    <a:moveTo>
                      <a:pt x="325" y="1598"/>
                    </a:moveTo>
                    <a:cubicBezTo>
                      <a:pt x="305" y="1586"/>
                      <a:pt x="280" y="1593"/>
                      <a:pt x="267" y="1606"/>
                    </a:cubicBezTo>
                    <a:cubicBezTo>
                      <a:pt x="256" y="1617"/>
                      <a:pt x="263" y="1631"/>
                      <a:pt x="277" y="1617"/>
                    </a:cubicBezTo>
                    <a:cubicBezTo>
                      <a:pt x="288" y="1606"/>
                      <a:pt x="301" y="1593"/>
                      <a:pt x="325" y="1598"/>
                    </a:cubicBezTo>
                    <a:close/>
                    <a:moveTo>
                      <a:pt x="212" y="1875"/>
                    </a:moveTo>
                    <a:cubicBezTo>
                      <a:pt x="196" y="1866"/>
                      <a:pt x="183" y="1842"/>
                      <a:pt x="183" y="1824"/>
                    </a:cubicBezTo>
                    <a:cubicBezTo>
                      <a:pt x="183" y="1806"/>
                      <a:pt x="199" y="1803"/>
                      <a:pt x="202" y="1823"/>
                    </a:cubicBezTo>
                    <a:cubicBezTo>
                      <a:pt x="205" y="1839"/>
                      <a:pt x="198" y="1859"/>
                      <a:pt x="212" y="1875"/>
                    </a:cubicBezTo>
                    <a:close/>
                    <a:moveTo>
                      <a:pt x="274" y="1590"/>
                    </a:moveTo>
                    <a:cubicBezTo>
                      <a:pt x="250" y="1592"/>
                      <a:pt x="240" y="1611"/>
                      <a:pt x="236" y="1630"/>
                    </a:cubicBezTo>
                    <a:cubicBezTo>
                      <a:pt x="234" y="1640"/>
                      <a:pt x="235" y="1655"/>
                      <a:pt x="227" y="1662"/>
                    </a:cubicBezTo>
                    <a:cubicBezTo>
                      <a:pt x="243" y="1666"/>
                      <a:pt x="246" y="1634"/>
                      <a:pt x="248" y="1624"/>
                    </a:cubicBezTo>
                    <a:cubicBezTo>
                      <a:pt x="251" y="1607"/>
                      <a:pt x="260" y="1595"/>
                      <a:pt x="274" y="1590"/>
                    </a:cubicBezTo>
                    <a:close/>
                    <a:moveTo>
                      <a:pt x="258" y="1744"/>
                    </a:moveTo>
                    <a:cubicBezTo>
                      <a:pt x="276" y="1725"/>
                      <a:pt x="304" y="1711"/>
                      <a:pt x="321" y="1715"/>
                    </a:cubicBezTo>
                    <a:cubicBezTo>
                      <a:pt x="339" y="1719"/>
                      <a:pt x="341" y="1737"/>
                      <a:pt x="320" y="1736"/>
                    </a:cubicBezTo>
                    <a:cubicBezTo>
                      <a:pt x="304" y="1735"/>
                      <a:pt x="279" y="1731"/>
                      <a:pt x="258" y="1744"/>
                    </a:cubicBezTo>
                    <a:close/>
                    <a:moveTo>
                      <a:pt x="126" y="1815"/>
                    </a:moveTo>
                    <a:cubicBezTo>
                      <a:pt x="122" y="1815"/>
                      <a:pt x="119" y="1811"/>
                      <a:pt x="120" y="1807"/>
                    </a:cubicBezTo>
                    <a:cubicBezTo>
                      <a:pt x="121" y="1801"/>
                      <a:pt x="130" y="1801"/>
                      <a:pt x="133" y="1805"/>
                    </a:cubicBezTo>
                    <a:cubicBezTo>
                      <a:pt x="135" y="1809"/>
                      <a:pt x="134" y="1813"/>
                      <a:pt x="139" y="1816"/>
                    </a:cubicBezTo>
                    <a:cubicBezTo>
                      <a:pt x="133" y="1814"/>
                      <a:pt x="131" y="1816"/>
                      <a:pt x="126" y="1815"/>
                    </a:cubicBezTo>
                    <a:close/>
                    <a:moveTo>
                      <a:pt x="126" y="1817"/>
                    </a:moveTo>
                    <a:cubicBezTo>
                      <a:pt x="124" y="1817"/>
                      <a:pt x="121" y="1816"/>
                      <a:pt x="120" y="1814"/>
                    </a:cubicBezTo>
                    <a:cubicBezTo>
                      <a:pt x="118" y="1811"/>
                      <a:pt x="117" y="1808"/>
                      <a:pt x="119" y="1804"/>
                    </a:cubicBezTo>
                    <a:cubicBezTo>
                      <a:pt x="122" y="1800"/>
                      <a:pt x="126" y="1799"/>
                      <a:pt x="130" y="1801"/>
                    </a:cubicBezTo>
                    <a:cubicBezTo>
                      <a:pt x="136" y="1803"/>
                      <a:pt x="134" y="1808"/>
                      <a:pt x="136" y="1812"/>
                    </a:cubicBezTo>
                    <a:cubicBezTo>
                      <a:pt x="138" y="1816"/>
                      <a:pt x="144" y="1817"/>
                      <a:pt x="149" y="1816"/>
                    </a:cubicBezTo>
                    <a:cubicBezTo>
                      <a:pt x="156" y="1814"/>
                      <a:pt x="161" y="1809"/>
                      <a:pt x="161" y="1802"/>
                    </a:cubicBezTo>
                    <a:cubicBezTo>
                      <a:pt x="161" y="1798"/>
                      <a:pt x="159" y="1794"/>
                      <a:pt x="155" y="1794"/>
                    </a:cubicBezTo>
                    <a:cubicBezTo>
                      <a:pt x="157" y="1797"/>
                      <a:pt x="155" y="1803"/>
                      <a:pt x="149" y="1802"/>
                    </a:cubicBezTo>
                    <a:cubicBezTo>
                      <a:pt x="146" y="1802"/>
                      <a:pt x="141" y="1798"/>
                      <a:pt x="136" y="1795"/>
                    </a:cubicBezTo>
                    <a:cubicBezTo>
                      <a:pt x="130" y="1791"/>
                      <a:pt x="124" y="1789"/>
                      <a:pt x="119" y="1789"/>
                    </a:cubicBezTo>
                    <a:cubicBezTo>
                      <a:pt x="107" y="1790"/>
                      <a:pt x="99" y="1801"/>
                      <a:pt x="102" y="1812"/>
                    </a:cubicBezTo>
                    <a:cubicBezTo>
                      <a:pt x="104" y="1818"/>
                      <a:pt x="108" y="1822"/>
                      <a:pt x="113" y="1825"/>
                    </a:cubicBezTo>
                    <a:cubicBezTo>
                      <a:pt x="118" y="1828"/>
                      <a:pt x="134" y="1832"/>
                      <a:pt x="137" y="1839"/>
                    </a:cubicBezTo>
                    <a:cubicBezTo>
                      <a:pt x="139" y="1844"/>
                      <a:pt x="136" y="1848"/>
                      <a:pt x="133" y="1849"/>
                    </a:cubicBezTo>
                    <a:cubicBezTo>
                      <a:pt x="135" y="1853"/>
                      <a:pt x="142" y="1852"/>
                      <a:pt x="145" y="1848"/>
                    </a:cubicBezTo>
                    <a:cubicBezTo>
                      <a:pt x="152" y="1841"/>
                      <a:pt x="151" y="1828"/>
                      <a:pt x="141" y="1821"/>
                    </a:cubicBezTo>
                    <a:cubicBezTo>
                      <a:pt x="137" y="1818"/>
                      <a:pt x="133" y="1818"/>
                      <a:pt x="126" y="1817"/>
                    </a:cubicBezTo>
                    <a:close/>
                    <a:moveTo>
                      <a:pt x="145" y="1819"/>
                    </a:moveTo>
                    <a:cubicBezTo>
                      <a:pt x="158" y="1820"/>
                      <a:pt x="173" y="1833"/>
                      <a:pt x="177" y="1846"/>
                    </a:cubicBezTo>
                    <a:cubicBezTo>
                      <a:pt x="180" y="1859"/>
                      <a:pt x="170" y="1866"/>
                      <a:pt x="163" y="1853"/>
                    </a:cubicBezTo>
                    <a:cubicBezTo>
                      <a:pt x="158" y="1843"/>
                      <a:pt x="156" y="1824"/>
                      <a:pt x="145" y="1819"/>
                    </a:cubicBezTo>
                    <a:close/>
                    <a:moveTo>
                      <a:pt x="91" y="1784"/>
                    </a:moveTo>
                    <a:cubicBezTo>
                      <a:pt x="91" y="1783"/>
                      <a:pt x="93" y="1782"/>
                      <a:pt x="94" y="1782"/>
                    </a:cubicBezTo>
                    <a:cubicBezTo>
                      <a:pt x="85" y="1776"/>
                      <a:pt x="73" y="1763"/>
                      <a:pt x="64" y="1748"/>
                    </a:cubicBezTo>
                    <a:cubicBezTo>
                      <a:pt x="68" y="1751"/>
                      <a:pt x="71" y="1754"/>
                      <a:pt x="75" y="1756"/>
                    </a:cubicBezTo>
                    <a:cubicBezTo>
                      <a:pt x="104" y="1772"/>
                      <a:pt x="120" y="1755"/>
                      <a:pt x="147" y="1756"/>
                    </a:cubicBezTo>
                    <a:cubicBezTo>
                      <a:pt x="157" y="1756"/>
                      <a:pt x="167" y="1762"/>
                      <a:pt x="164" y="1774"/>
                    </a:cubicBezTo>
                    <a:cubicBezTo>
                      <a:pt x="163" y="1780"/>
                      <a:pt x="159" y="1784"/>
                      <a:pt x="153" y="1786"/>
                    </a:cubicBezTo>
                    <a:cubicBezTo>
                      <a:pt x="149" y="1787"/>
                      <a:pt x="146" y="1786"/>
                      <a:pt x="143" y="1784"/>
                    </a:cubicBezTo>
                    <a:cubicBezTo>
                      <a:pt x="141" y="1783"/>
                      <a:pt x="140" y="1781"/>
                      <a:pt x="139" y="1780"/>
                    </a:cubicBezTo>
                    <a:cubicBezTo>
                      <a:pt x="140" y="1780"/>
                      <a:pt x="139" y="1780"/>
                      <a:pt x="141" y="1782"/>
                    </a:cubicBezTo>
                    <a:cubicBezTo>
                      <a:pt x="144" y="1783"/>
                      <a:pt x="150" y="1783"/>
                      <a:pt x="152" y="1780"/>
                    </a:cubicBezTo>
                    <a:cubicBezTo>
                      <a:pt x="155" y="1776"/>
                      <a:pt x="154" y="1771"/>
                      <a:pt x="150" y="1769"/>
                    </a:cubicBezTo>
                    <a:cubicBezTo>
                      <a:pt x="147" y="1766"/>
                      <a:pt x="143" y="1767"/>
                      <a:pt x="140" y="1770"/>
                    </a:cubicBezTo>
                    <a:cubicBezTo>
                      <a:pt x="135" y="1774"/>
                      <a:pt x="138" y="1781"/>
                      <a:pt x="142" y="1785"/>
                    </a:cubicBezTo>
                    <a:cubicBezTo>
                      <a:pt x="146" y="1787"/>
                      <a:pt x="149" y="1788"/>
                      <a:pt x="154" y="1788"/>
                    </a:cubicBezTo>
                    <a:cubicBezTo>
                      <a:pt x="160" y="1786"/>
                      <a:pt x="165" y="1781"/>
                      <a:pt x="167" y="1775"/>
                    </a:cubicBezTo>
                    <a:cubicBezTo>
                      <a:pt x="171" y="1760"/>
                      <a:pt x="159" y="1753"/>
                      <a:pt x="148" y="1753"/>
                    </a:cubicBezTo>
                    <a:cubicBezTo>
                      <a:pt x="120" y="1752"/>
                      <a:pt x="103" y="1770"/>
                      <a:pt x="75" y="1751"/>
                    </a:cubicBezTo>
                    <a:cubicBezTo>
                      <a:pt x="64" y="1744"/>
                      <a:pt x="55" y="1731"/>
                      <a:pt x="55" y="1715"/>
                    </a:cubicBezTo>
                    <a:cubicBezTo>
                      <a:pt x="56" y="1694"/>
                      <a:pt x="71" y="1676"/>
                      <a:pt x="93" y="1675"/>
                    </a:cubicBezTo>
                    <a:cubicBezTo>
                      <a:pt x="69" y="1676"/>
                      <a:pt x="58" y="1707"/>
                      <a:pt x="66" y="1729"/>
                    </a:cubicBezTo>
                    <a:cubicBezTo>
                      <a:pt x="71" y="1741"/>
                      <a:pt x="82" y="1753"/>
                      <a:pt x="97" y="1755"/>
                    </a:cubicBezTo>
                    <a:cubicBezTo>
                      <a:pt x="127" y="1759"/>
                      <a:pt x="131" y="1726"/>
                      <a:pt x="103" y="1722"/>
                    </a:cubicBezTo>
                    <a:cubicBezTo>
                      <a:pt x="89" y="1720"/>
                      <a:pt x="78" y="1710"/>
                      <a:pt x="79" y="1695"/>
                    </a:cubicBezTo>
                    <a:cubicBezTo>
                      <a:pt x="80" y="1686"/>
                      <a:pt x="86" y="1678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2" y="1675"/>
                      <a:pt x="91" y="1675"/>
                      <a:pt x="90" y="1675"/>
                    </a:cubicBezTo>
                    <a:cubicBezTo>
                      <a:pt x="96" y="1674"/>
                      <a:pt x="102" y="1673"/>
                      <a:pt x="108" y="1671"/>
                    </a:cubicBezTo>
                    <a:cubicBezTo>
                      <a:pt x="121" y="1666"/>
                      <a:pt x="130" y="1660"/>
                      <a:pt x="139" y="1649"/>
                    </a:cubicBezTo>
                    <a:cubicBezTo>
                      <a:pt x="139" y="1648"/>
                      <a:pt x="139" y="1648"/>
                      <a:pt x="139" y="1648"/>
                    </a:cubicBezTo>
                    <a:cubicBezTo>
                      <a:pt x="137" y="1661"/>
                      <a:pt x="127" y="1680"/>
                      <a:pt x="117" y="1686"/>
                    </a:cubicBezTo>
                    <a:cubicBezTo>
                      <a:pt x="117" y="1686"/>
                      <a:pt x="118" y="1687"/>
                      <a:pt x="118" y="1688"/>
                    </a:cubicBezTo>
                    <a:cubicBezTo>
                      <a:pt x="127" y="1683"/>
                      <a:pt x="137" y="1668"/>
                      <a:pt x="140" y="1656"/>
                    </a:cubicBezTo>
                    <a:cubicBezTo>
                      <a:pt x="141" y="1657"/>
                      <a:pt x="141" y="1659"/>
                      <a:pt x="141" y="1661"/>
                    </a:cubicBezTo>
                    <a:cubicBezTo>
                      <a:pt x="141" y="1661"/>
                      <a:pt x="141" y="1661"/>
                      <a:pt x="141" y="1661"/>
                    </a:cubicBezTo>
                    <a:cubicBezTo>
                      <a:pt x="143" y="1670"/>
                      <a:pt x="145" y="1678"/>
                      <a:pt x="148" y="1686"/>
                    </a:cubicBezTo>
                    <a:cubicBezTo>
                      <a:pt x="152" y="1695"/>
                      <a:pt x="159" y="1706"/>
                      <a:pt x="157" y="1716"/>
                    </a:cubicBezTo>
                    <a:cubicBezTo>
                      <a:pt x="155" y="1724"/>
                      <a:pt x="148" y="1730"/>
                      <a:pt x="139" y="1732"/>
                    </a:cubicBezTo>
                    <a:cubicBezTo>
                      <a:pt x="131" y="1733"/>
                      <a:pt x="123" y="1730"/>
                      <a:pt x="118" y="1723"/>
                    </a:cubicBezTo>
                    <a:cubicBezTo>
                      <a:pt x="114" y="1717"/>
                      <a:pt x="114" y="1709"/>
                      <a:pt x="118" y="1704"/>
                    </a:cubicBezTo>
                    <a:cubicBezTo>
                      <a:pt x="121" y="1699"/>
                      <a:pt x="127" y="1697"/>
                      <a:pt x="133" y="1698"/>
                    </a:cubicBezTo>
                    <a:cubicBezTo>
                      <a:pt x="129" y="1698"/>
                      <a:pt x="125" y="1700"/>
                      <a:pt x="123" y="1704"/>
                    </a:cubicBezTo>
                    <a:cubicBezTo>
                      <a:pt x="121" y="1709"/>
                      <a:pt x="123" y="1714"/>
                      <a:pt x="128" y="1716"/>
                    </a:cubicBezTo>
                    <a:cubicBezTo>
                      <a:pt x="133" y="1717"/>
                      <a:pt x="138" y="1715"/>
                      <a:pt x="140" y="1710"/>
                    </a:cubicBezTo>
                    <a:cubicBezTo>
                      <a:pt x="141" y="1706"/>
                      <a:pt x="140" y="1702"/>
                      <a:pt x="136" y="1699"/>
                    </a:cubicBezTo>
                    <a:cubicBezTo>
                      <a:pt x="134" y="1698"/>
                      <a:pt x="131" y="1698"/>
                      <a:pt x="129" y="1698"/>
                    </a:cubicBezTo>
                    <a:cubicBezTo>
                      <a:pt x="124" y="1698"/>
                      <a:pt x="120" y="1700"/>
                      <a:pt x="118" y="1703"/>
                    </a:cubicBezTo>
                    <a:cubicBezTo>
                      <a:pt x="113" y="1709"/>
                      <a:pt x="113" y="1717"/>
                      <a:pt x="117" y="1724"/>
                    </a:cubicBezTo>
                    <a:cubicBezTo>
                      <a:pt x="122" y="1731"/>
                      <a:pt x="131" y="1734"/>
                      <a:pt x="140" y="1733"/>
                    </a:cubicBezTo>
                    <a:cubicBezTo>
                      <a:pt x="149" y="1732"/>
                      <a:pt x="156" y="1725"/>
                      <a:pt x="159" y="1716"/>
                    </a:cubicBezTo>
                    <a:cubicBezTo>
                      <a:pt x="160" y="1713"/>
                      <a:pt x="160" y="1711"/>
                      <a:pt x="160" y="1708"/>
                    </a:cubicBezTo>
                    <a:cubicBezTo>
                      <a:pt x="160" y="1709"/>
                      <a:pt x="161" y="1711"/>
                      <a:pt x="162" y="1712"/>
                    </a:cubicBezTo>
                    <a:cubicBezTo>
                      <a:pt x="174" y="1729"/>
                      <a:pt x="194" y="1740"/>
                      <a:pt x="197" y="1762"/>
                    </a:cubicBezTo>
                    <a:cubicBezTo>
                      <a:pt x="197" y="1762"/>
                      <a:pt x="199" y="1762"/>
                      <a:pt x="199" y="1762"/>
                    </a:cubicBezTo>
                    <a:cubicBezTo>
                      <a:pt x="199" y="1759"/>
                      <a:pt x="198" y="1756"/>
                      <a:pt x="197" y="1752"/>
                    </a:cubicBezTo>
                    <a:cubicBezTo>
                      <a:pt x="196" y="1748"/>
                      <a:pt x="194" y="1744"/>
                      <a:pt x="192" y="1740"/>
                    </a:cubicBezTo>
                    <a:cubicBezTo>
                      <a:pt x="196" y="1742"/>
                      <a:pt x="200" y="1744"/>
                      <a:pt x="205" y="1745"/>
                    </a:cubicBezTo>
                    <a:cubicBezTo>
                      <a:pt x="214" y="1747"/>
                      <a:pt x="222" y="1748"/>
                      <a:pt x="232" y="1747"/>
                    </a:cubicBezTo>
                    <a:cubicBezTo>
                      <a:pt x="235" y="1747"/>
                      <a:pt x="238" y="1746"/>
                      <a:pt x="242" y="1745"/>
                    </a:cubicBezTo>
                    <a:cubicBezTo>
                      <a:pt x="250" y="1743"/>
                      <a:pt x="255" y="1740"/>
                      <a:pt x="262" y="1735"/>
                    </a:cubicBezTo>
                    <a:cubicBezTo>
                      <a:pt x="268" y="1729"/>
                      <a:pt x="272" y="1724"/>
                      <a:pt x="275" y="1716"/>
                    </a:cubicBezTo>
                    <a:cubicBezTo>
                      <a:pt x="278" y="1709"/>
                      <a:pt x="279" y="1701"/>
                      <a:pt x="277" y="1694"/>
                    </a:cubicBezTo>
                    <a:cubicBezTo>
                      <a:pt x="273" y="1681"/>
                      <a:pt x="262" y="1673"/>
                      <a:pt x="249" y="1671"/>
                    </a:cubicBezTo>
                    <a:cubicBezTo>
                      <a:pt x="237" y="1669"/>
                      <a:pt x="223" y="1674"/>
                      <a:pt x="211" y="1681"/>
                    </a:cubicBezTo>
                    <a:cubicBezTo>
                      <a:pt x="240" y="1679"/>
                      <a:pt x="242" y="1702"/>
                      <a:pt x="250" y="1711"/>
                    </a:cubicBezTo>
                    <a:cubicBezTo>
                      <a:pt x="262" y="1722"/>
                      <a:pt x="274" y="1715"/>
                      <a:pt x="277" y="1703"/>
                    </a:cubicBezTo>
                    <a:cubicBezTo>
                      <a:pt x="277" y="1704"/>
                      <a:pt x="277" y="1704"/>
                      <a:pt x="277" y="1704"/>
                    </a:cubicBezTo>
                    <a:cubicBezTo>
                      <a:pt x="276" y="1708"/>
                      <a:pt x="276" y="1711"/>
                      <a:pt x="274" y="1716"/>
                    </a:cubicBezTo>
                    <a:cubicBezTo>
                      <a:pt x="271" y="1723"/>
                      <a:pt x="267" y="1728"/>
                      <a:pt x="261" y="1733"/>
                    </a:cubicBezTo>
                    <a:cubicBezTo>
                      <a:pt x="254" y="1738"/>
                      <a:pt x="249" y="1741"/>
                      <a:pt x="241" y="1743"/>
                    </a:cubicBezTo>
                    <a:cubicBezTo>
                      <a:pt x="229" y="1746"/>
                      <a:pt x="219" y="1746"/>
                      <a:pt x="208" y="1743"/>
                    </a:cubicBezTo>
                    <a:cubicBezTo>
                      <a:pt x="211" y="1743"/>
                      <a:pt x="215" y="1744"/>
                      <a:pt x="219" y="1743"/>
                    </a:cubicBezTo>
                    <a:cubicBezTo>
                      <a:pt x="229" y="1742"/>
                      <a:pt x="241" y="1734"/>
                      <a:pt x="240" y="1722"/>
                    </a:cubicBezTo>
                    <a:cubicBezTo>
                      <a:pt x="240" y="1717"/>
                      <a:pt x="236" y="1713"/>
                      <a:pt x="231" y="1711"/>
                    </a:cubicBezTo>
                    <a:cubicBezTo>
                      <a:pt x="228" y="1709"/>
                      <a:pt x="224" y="1710"/>
                      <a:pt x="220" y="1712"/>
                    </a:cubicBezTo>
                    <a:cubicBezTo>
                      <a:pt x="217" y="1714"/>
                      <a:pt x="215" y="1718"/>
                      <a:pt x="215" y="1722"/>
                    </a:cubicBezTo>
                    <a:cubicBezTo>
                      <a:pt x="214" y="1727"/>
                      <a:pt x="218" y="1732"/>
                      <a:pt x="223" y="1733"/>
                    </a:cubicBezTo>
                    <a:cubicBezTo>
                      <a:pt x="226" y="1733"/>
                      <a:pt x="229" y="1731"/>
                      <a:pt x="231" y="1728"/>
                    </a:cubicBezTo>
                    <a:cubicBezTo>
                      <a:pt x="231" y="1726"/>
                      <a:pt x="231" y="1724"/>
                      <a:pt x="229" y="1723"/>
                    </a:cubicBezTo>
                    <a:cubicBezTo>
                      <a:pt x="229" y="1725"/>
                      <a:pt x="229" y="1726"/>
                      <a:pt x="228" y="1727"/>
                    </a:cubicBezTo>
                    <a:cubicBezTo>
                      <a:pt x="226" y="1730"/>
                      <a:pt x="223" y="1729"/>
                      <a:pt x="221" y="1727"/>
                    </a:cubicBezTo>
                    <a:cubicBezTo>
                      <a:pt x="221" y="1725"/>
                      <a:pt x="221" y="1723"/>
                      <a:pt x="222" y="1721"/>
                    </a:cubicBezTo>
                    <a:cubicBezTo>
                      <a:pt x="223" y="1718"/>
                      <a:pt x="226" y="1717"/>
                      <a:pt x="228" y="1718"/>
                    </a:cubicBezTo>
                    <a:cubicBezTo>
                      <a:pt x="232" y="1718"/>
                      <a:pt x="234" y="1721"/>
                      <a:pt x="234" y="1725"/>
                    </a:cubicBezTo>
                    <a:cubicBezTo>
                      <a:pt x="235" y="1734"/>
                      <a:pt x="223" y="1741"/>
                      <a:pt x="215" y="1742"/>
                    </a:cubicBezTo>
                    <a:cubicBezTo>
                      <a:pt x="186" y="1744"/>
                      <a:pt x="160" y="1708"/>
                      <a:pt x="150" y="1681"/>
                    </a:cubicBezTo>
                    <a:cubicBezTo>
                      <a:pt x="155" y="1689"/>
                      <a:pt x="163" y="1695"/>
                      <a:pt x="172" y="1698"/>
                    </a:cubicBezTo>
                    <a:cubicBezTo>
                      <a:pt x="176" y="1699"/>
                      <a:pt x="182" y="1699"/>
                      <a:pt x="187" y="1698"/>
                    </a:cubicBezTo>
                    <a:cubicBezTo>
                      <a:pt x="181" y="1698"/>
                      <a:pt x="176" y="1697"/>
                      <a:pt x="172" y="1696"/>
                    </a:cubicBezTo>
                    <a:cubicBezTo>
                      <a:pt x="162" y="1692"/>
                      <a:pt x="154" y="1684"/>
                      <a:pt x="149" y="1674"/>
                    </a:cubicBezTo>
                    <a:cubicBezTo>
                      <a:pt x="146" y="1666"/>
                      <a:pt x="145" y="1659"/>
                      <a:pt x="145" y="1652"/>
                    </a:cubicBezTo>
                    <a:cubicBezTo>
                      <a:pt x="145" y="1638"/>
                      <a:pt x="150" y="1627"/>
                      <a:pt x="152" y="1614"/>
                    </a:cubicBezTo>
                    <a:cubicBezTo>
                      <a:pt x="152" y="1613"/>
                      <a:pt x="152" y="1613"/>
                      <a:pt x="152" y="1613"/>
                    </a:cubicBezTo>
                    <a:cubicBezTo>
                      <a:pt x="152" y="1605"/>
                      <a:pt x="152" y="1598"/>
                      <a:pt x="151" y="1591"/>
                    </a:cubicBezTo>
                    <a:cubicBezTo>
                      <a:pt x="151" y="1588"/>
                      <a:pt x="147" y="1571"/>
                      <a:pt x="145" y="1570"/>
                    </a:cubicBezTo>
                    <a:cubicBezTo>
                      <a:pt x="144" y="1572"/>
                      <a:pt x="146" y="1583"/>
                      <a:pt x="146" y="1585"/>
                    </a:cubicBezTo>
                    <a:cubicBezTo>
                      <a:pt x="147" y="1594"/>
                      <a:pt x="148" y="1603"/>
                      <a:pt x="147" y="1612"/>
                    </a:cubicBezTo>
                    <a:cubicBezTo>
                      <a:pt x="147" y="1613"/>
                      <a:pt x="147" y="1613"/>
                      <a:pt x="147" y="1613"/>
                    </a:cubicBezTo>
                    <a:cubicBezTo>
                      <a:pt x="146" y="1626"/>
                      <a:pt x="143" y="1636"/>
                      <a:pt x="136" y="1647"/>
                    </a:cubicBezTo>
                    <a:cubicBezTo>
                      <a:pt x="126" y="1658"/>
                      <a:pt x="113" y="1668"/>
                      <a:pt x="97" y="1668"/>
                    </a:cubicBezTo>
                    <a:cubicBezTo>
                      <a:pt x="89" y="1668"/>
                      <a:pt x="77" y="1662"/>
                      <a:pt x="77" y="1652"/>
                    </a:cubicBezTo>
                    <a:cubicBezTo>
                      <a:pt x="77" y="1649"/>
                      <a:pt x="79" y="1646"/>
                      <a:pt x="82" y="1645"/>
                    </a:cubicBezTo>
                    <a:cubicBezTo>
                      <a:pt x="85" y="1644"/>
                      <a:pt x="88" y="1645"/>
                      <a:pt x="89" y="1648"/>
                    </a:cubicBezTo>
                    <a:cubicBezTo>
                      <a:pt x="90" y="1650"/>
                      <a:pt x="90" y="1652"/>
                      <a:pt x="90" y="1654"/>
                    </a:cubicBezTo>
                    <a:cubicBezTo>
                      <a:pt x="88" y="1656"/>
                      <a:pt x="85" y="1657"/>
                      <a:pt x="83" y="1655"/>
                    </a:cubicBezTo>
                    <a:cubicBezTo>
                      <a:pt x="82" y="1654"/>
                      <a:pt x="81" y="1652"/>
                      <a:pt x="82" y="1651"/>
                    </a:cubicBezTo>
                    <a:cubicBezTo>
                      <a:pt x="80" y="1652"/>
                      <a:pt x="80" y="1654"/>
                      <a:pt x="81" y="1656"/>
                    </a:cubicBezTo>
                    <a:cubicBezTo>
                      <a:pt x="82" y="1659"/>
                      <a:pt x="85" y="1660"/>
                      <a:pt x="88" y="1660"/>
                    </a:cubicBezTo>
                    <a:cubicBezTo>
                      <a:pt x="94" y="1659"/>
                      <a:pt x="97" y="1653"/>
                      <a:pt x="96" y="1648"/>
                    </a:cubicBezTo>
                    <a:cubicBezTo>
                      <a:pt x="96" y="1644"/>
                      <a:pt x="93" y="1640"/>
                      <a:pt x="89" y="1639"/>
                    </a:cubicBezTo>
                    <a:cubicBezTo>
                      <a:pt x="86" y="1637"/>
                      <a:pt x="82" y="1637"/>
                      <a:pt x="78" y="1638"/>
                    </a:cubicBezTo>
                    <a:cubicBezTo>
                      <a:pt x="74" y="1641"/>
                      <a:pt x="70" y="1645"/>
                      <a:pt x="71" y="1651"/>
                    </a:cubicBezTo>
                    <a:cubicBezTo>
                      <a:pt x="71" y="1662"/>
                      <a:pt x="83" y="1670"/>
                      <a:pt x="94" y="1670"/>
                    </a:cubicBezTo>
                    <a:cubicBezTo>
                      <a:pt x="97" y="1670"/>
                      <a:pt x="101" y="1669"/>
                      <a:pt x="104" y="1669"/>
                    </a:cubicBezTo>
                    <a:cubicBezTo>
                      <a:pt x="93" y="1672"/>
                      <a:pt x="83" y="1673"/>
                      <a:pt x="71" y="1671"/>
                    </a:cubicBezTo>
                    <a:cubicBezTo>
                      <a:pt x="63" y="1670"/>
                      <a:pt x="57" y="1668"/>
                      <a:pt x="51" y="1663"/>
                    </a:cubicBezTo>
                    <a:cubicBezTo>
                      <a:pt x="44" y="1658"/>
                      <a:pt x="40" y="1654"/>
                      <a:pt x="36" y="1646"/>
                    </a:cubicBezTo>
                    <a:cubicBezTo>
                      <a:pt x="34" y="1642"/>
                      <a:pt x="33" y="1639"/>
                      <a:pt x="33" y="1634"/>
                    </a:cubicBezTo>
                    <a:cubicBezTo>
                      <a:pt x="33" y="1634"/>
                      <a:pt x="33" y="1634"/>
                      <a:pt x="33" y="1634"/>
                    </a:cubicBezTo>
                    <a:cubicBezTo>
                      <a:pt x="36" y="1645"/>
                      <a:pt x="48" y="1652"/>
                      <a:pt x="59" y="1639"/>
                    </a:cubicBezTo>
                    <a:cubicBezTo>
                      <a:pt x="67" y="1631"/>
                      <a:pt x="67" y="1607"/>
                      <a:pt x="97" y="1607"/>
                    </a:cubicBezTo>
                    <a:cubicBezTo>
                      <a:pt x="84" y="1600"/>
                      <a:pt x="70" y="1597"/>
                      <a:pt x="58" y="1600"/>
                    </a:cubicBezTo>
                    <a:cubicBezTo>
                      <a:pt x="45" y="1603"/>
                      <a:pt x="34" y="1612"/>
                      <a:pt x="32" y="1625"/>
                    </a:cubicBezTo>
                    <a:cubicBezTo>
                      <a:pt x="30" y="1632"/>
                      <a:pt x="32" y="1640"/>
                      <a:pt x="35" y="1647"/>
                    </a:cubicBezTo>
                    <a:cubicBezTo>
                      <a:pt x="39" y="1655"/>
                      <a:pt x="43" y="1660"/>
                      <a:pt x="50" y="1665"/>
                    </a:cubicBezTo>
                    <a:cubicBezTo>
                      <a:pt x="56" y="1670"/>
                      <a:pt x="62" y="1672"/>
                      <a:pt x="70" y="1674"/>
                    </a:cubicBezTo>
                    <a:cubicBezTo>
                      <a:pt x="74" y="1674"/>
                      <a:pt x="77" y="1675"/>
                      <a:pt x="81" y="1675"/>
                    </a:cubicBezTo>
                    <a:cubicBezTo>
                      <a:pt x="82" y="1675"/>
                      <a:pt x="84" y="1675"/>
                      <a:pt x="86" y="1675"/>
                    </a:cubicBezTo>
                    <a:cubicBezTo>
                      <a:pt x="65" y="1677"/>
                      <a:pt x="52" y="1697"/>
                      <a:pt x="52" y="1718"/>
                    </a:cubicBezTo>
                    <a:cubicBezTo>
                      <a:pt x="52" y="1718"/>
                      <a:pt x="52" y="1718"/>
                      <a:pt x="52" y="1718"/>
                    </a:cubicBezTo>
                    <a:cubicBezTo>
                      <a:pt x="52" y="1720"/>
                      <a:pt x="52" y="1722"/>
                      <a:pt x="52" y="1724"/>
                    </a:cubicBezTo>
                    <a:cubicBezTo>
                      <a:pt x="55" y="1747"/>
                      <a:pt x="70" y="1771"/>
                      <a:pt x="91" y="1784"/>
                    </a:cubicBezTo>
                    <a:close/>
                    <a:moveTo>
                      <a:pt x="101" y="1801"/>
                    </a:moveTo>
                    <a:cubicBezTo>
                      <a:pt x="102" y="1794"/>
                      <a:pt x="108" y="1789"/>
                      <a:pt x="113" y="1788"/>
                    </a:cubicBezTo>
                    <a:cubicBezTo>
                      <a:pt x="113" y="1781"/>
                      <a:pt x="99" y="1777"/>
                      <a:pt x="94" y="1786"/>
                    </a:cubicBezTo>
                    <a:cubicBezTo>
                      <a:pt x="91" y="1792"/>
                      <a:pt x="94" y="1800"/>
                      <a:pt x="101" y="1801"/>
                    </a:cubicBezTo>
                    <a:close/>
                    <a:moveTo>
                      <a:pt x="88" y="1796"/>
                    </a:moveTo>
                    <a:cubicBezTo>
                      <a:pt x="87" y="1807"/>
                      <a:pt x="90" y="1819"/>
                      <a:pt x="95" y="1827"/>
                    </a:cubicBezTo>
                    <a:cubicBezTo>
                      <a:pt x="101" y="1836"/>
                      <a:pt x="108" y="1843"/>
                      <a:pt x="117" y="1849"/>
                    </a:cubicBezTo>
                    <a:cubicBezTo>
                      <a:pt x="132" y="1859"/>
                      <a:pt x="151" y="1865"/>
                      <a:pt x="160" y="1882"/>
                    </a:cubicBezTo>
                    <a:cubicBezTo>
                      <a:pt x="168" y="1896"/>
                      <a:pt x="163" y="1911"/>
                      <a:pt x="154" y="1918"/>
                    </a:cubicBezTo>
                    <a:cubicBezTo>
                      <a:pt x="147" y="1923"/>
                      <a:pt x="134" y="1923"/>
                      <a:pt x="127" y="1917"/>
                    </a:cubicBezTo>
                    <a:cubicBezTo>
                      <a:pt x="121" y="1912"/>
                      <a:pt x="117" y="1901"/>
                      <a:pt x="123" y="1895"/>
                    </a:cubicBezTo>
                    <a:cubicBezTo>
                      <a:pt x="126" y="1892"/>
                      <a:pt x="131" y="1891"/>
                      <a:pt x="132" y="1894"/>
                    </a:cubicBezTo>
                    <a:cubicBezTo>
                      <a:pt x="128" y="1895"/>
                      <a:pt x="128" y="1900"/>
                      <a:pt x="131" y="1904"/>
                    </a:cubicBezTo>
                    <a:cubicBezTo>
                      <a:pt x="133" y="1906"/>
                      <a:pt x="137" y="1908"/>
                      <a:pt x="140" y="1907"/>
                    </a:cubicBezTo>
                    <a:cubicBezTo>
                      <a:pt x="146" y="1907"/>
                      <a:pt x="150" y="1903"/>
                      <a:pt x="151" y="1897"/>
                    </a:cubicBezTo>
                    <a:cubicBezTo>
                      <a:pt x="152" y="1884"/>
                      <a:pt x="134" y="1872"/>
                      <a:pt x="123" y="1867"/>
                    </a:cubicBezTo>
                    <a:cubicBezTo>
                      <a:pt x="106" y="1858"/>
                      <a:pt x="93" y="1845"/>
                      <a:pt x="86" y="1827"/>
                    </a:cubicBezTo>
                    <a:cubicBezTo>
                      <a:pt x="83" y="1816"/>
                      <a:pt x="82" y="1806"/>
                      <a:pt x="88" y="1796"/>
                    </a:cubicBezTo>
                    <a:close/>
                    <a:moveTo>
                      <a:pt x="64" y="1594"/>
                    </a:moveTo>
                    <a:cubicBezTo>
                      <a:pt x="50" y="1595"/>
                      <a:pt x="47" y="1581"/>
                      <a:pt x="44" y="1572"/>
                    </a:cubicBezTo>
                    <a:cubicBezTo>
                      <a:pt x="40" y="1562"/>
                      <a:pt x="32" y="1553"/>
                      <a:pt x="21" y="1558"/>
                    </a:cubicBezTo>
                    <a:cubicBezTo>
                      <a:pt x="29" y="1568"/>
                      <a:pt x="21" y="1572"/>
                      <a:pt x="25" y="1584"/>
                    </a:cubicBezTo>
                    <a:cubicBezTo>
                      <a:pt x="28" y="1596"/>
                      <a:pt x="45" y="1604"/>
                      <a:pt x="64" y="1594"/>
                    </a:cubicBezTo>
                    <a:close/>
                    <a:moveTo>
                      <a:pt x="51" y="1506"/>
                    </a:moveTo>
                    <a:cubicBezTo>
                      <a:pt x="25" y="1524"/>
                      <a:pt x="6" y="1492"/>
                      <a:pt x="11" y="1474"/>
                    </a:cubicBezTo>
                    <a:cubicBezTo>
                      <a:pt x="13" y="1490"/>
                      <a:pt x="35" y="1509"/>
                      <a:pt x="51" y="1506"/>
                    </a:cubicBezTo>
                    <a:close/>
                    <a:moveTo>
                      <a:pt x="67" y="1499"/>
                    </a:moveTo>
                    <a:cubicBezTo>
                      <a:pt x="71" y="1517"/>
                      <a:pt x="62" y="1538"/>
                      <a:pt x="49" y="1546"/>
                    </a:cubicBezTo>
                    <a:cubicBezTo>
                      <a:pt x="19" y="1563"/>
                      <a:pt x="1" y="1530"/>
                      <a:pt x="31" y="1522"/>
                    </a:cubicBezTo>
                    <a:cubicBezTo>
                      <a:pt x="48" y="1517"/>
                      <a:pt x="58" y="1514"/>
                      <a:pt x="67" y="1499"/>
                    </a:cubicBezTo>
                    <a:close/>
                    <a:moveTo>
                      <a:pt x="28" y="1349"/>
                    </a:moveTo>
                    <a:cubicBezTo>
                      <a:pt x="0" y="1370"/>
                      <a:pt x="2" y="1401"/>
                      <a:pt x="11" y="1427"/>
                    </a:cubicBezTo>
                    <a:cubicBezTo>
                      <a:pt x="16" y="1441"/>
                      <a:pt x="30" y="1458"/>
                      <a:pt x="25" y="1473"/>
                    </a:cubicBezTo>
                    <a:cubicBezTo>
                      <a:pt x="48" y="1467"/>
                      <a:pt x="26" y="1425"/>
                      <a:pt x="21" y="1410"/>
                    </a:cubicBezTo>
                    <a:cubicBezTo>
                      <a:pt x="13" y="1387"/>
                      <a:pt x="15" y="1365"/>
                      <a:pt x="28" y="1349"/>
                    </a:cubicBezTo>
                    <a:close/>
                    <a:moveTo>
                      <a:pt x="669" y="1450"/>
                    </a:moveTo>
                    <a:cubicBezTo>
                      <a:pt x="677" y="1474"/>
                      <a:pt x="712" y="1480"/>
                      <a:pt x="724" y="1488"/>
                    </a:cubicBezTo>
                    <a:cubicBezTo>
                      <a:pt x="743" y="1501"/>
                      <a:pt x="734" y="1519"/>
                      <a:pt x="713" y="1510"/>
                    </a:cubicBezTo>
                    <a:cubicBezTo>
                      <a:pt x="693" y="1502"/>
                      <a:pt x="671" y="1474"/>
                      <a:pt x="669" y="1450"/>
                    </a:cubicBezTo>
                    <a:close/>
                    <a:moveTo>
                      <a:pt x="810" y="1505"/>
                    </a:moveTo>
                    <a:cubicBezTo>
                      <a:pt x="812" y="1473"/>
                      <a:pt x="840" y="1461"/>
                      <a:pt x="849" y="1448"/>
                    </a:cubicBezTo>
                    <a:cubicBezTo>
                      <a:pt x="859" y="1434"/>
                      <a:pt x="847" y="1423"/>
                      <a:pt x="833" y="1435"/>
                    </a:cubicBezTo>
                    <a:cubicBezTo>
                      <a:pt x="815" y="1451"/>
                      <a:pt x="806" y="1480"/>
                      <a:pt x="810" y="1505"/>
                    </a:cubicBezTo>
                    <a:close/>
                    <a:moveTo>
                      <a:pt x="340" y="1494"/>
                    </a:moveTo>
                    <a:cubicBezTo>
                      <a:pt x="353" y="1508"/>
                      <a:pt x="366" y="1505"/>
                      <a:pt x="383" y="1493"/>
                    </a:cubicBezTo>
                    <a:cubicBezTo>
                      <a:pt x="395" y="1483"/>
                      <a:pt x="410" y="1482"/>
                      <a:pt x="417" y="1491"/>
                    </a:cubicBezTo>
                    <a:cubicBezTo>
                      <a:pt x="418" y="1481"/>
                      <a:pt x="409" y="1471"/>
                      <a:pt x="397" y="1471"/>
                    </a:cubicBezTo>
                    <a:cubicBezTo>
                      <a:pt x="382" y="1472"/>
                      <a:pt x="374" y="1487"/>
                      <a:pt x="360" y="1494"/>
                    </a:cubicBezTo>
                    <a:cubicBezTo>
                      <a:pt x="356" y="1497"/>
                      <a:pt x="348" y="1498"/>
                      <a:pt x="340" y="1494"/>
                    </a:cubicBezTo>
                    <a:close/>
                    <a:moveTo>
                      <a:pt x="682" y="1613"/>
                    </a:moveTo>
                    <a:cubicBezTo>
                      <a:pt x="684" y="1615"/>
                      <a:pt x="683" y="1618"/>
                      <a:pt x="681" y="1619"/>
                    </a:cubicBezTo>
                    <a:cubicBezTo>
                      <a:pt x="680" y="1620"/>
                      <a:pt x="677" y="1619"/>
                      <a:pt x="676" y="1618"/>
                    </a:cubicBezTo>
                    <a:cubicBezTo>
                      <a:pt x="675" y="1616"/>
                      <a:pt x="675" y="1614"/>
                      <a:pt x="677" y="1612"/>
                    </a:cubicBezTo>
                    <a:cubicBezTo>
                      <a:pt x="679" y="1611"/>
                      <a:pt x="681" y="1612"/>
                      <a:pt x="682" y="1613"/>
                    </a:cubicBezTo>
                    <a:close/>
                    <a:moveTo>
                      <a:pt x="663" y="1604"/>
                    </a:moveTo>
                    <a:cubicBezTo>
                      <a:pt x="666" y="1607"/>
                      <a:pt x="665" y="1612"/>
                      <a:pt x="661" y="1614"/>
                    </a:cubicBezTo>
                    <a:cubicBezTo>
                      <a:pt x="658" y="1617"/>
                      <a:pt x="653" y="1616"/>
                      <a:pt x="651" y="1612"/>
                    </a:cubicBezTo>
                    <a:cubicBezTo>
                      <a:pt x="648" y="1609"/>
                      <a:pt x="649" y="1604"/>
                      <a:pt x="653" y="1602"/>
                    </a:cubicBezTo>
                    <a:cubicBezTo>
                      <a:pt x="656" y="1599"/>
                      <a:pt x="661" y="1600"/>
                      <a:pt x="663" y="1604"/>
                    </a:cubicBezTo>
                    <a:close/>
                    <a:moveTo>
                      <a:pt x="675" y="1607"/>
                    </a:moveTo>
                    <a:cubicBezTo>
                      <a:pt x="677" y="1609"/>
                      <a:pt x="676" y="1612"/>
                      <a:pt x="674" y="1614"/>
                    </a:cubicBezTo>
                    <a:cubicBezTo>
                      <a:pt x="672" y="1615"/>
                      <a:pt x="668" y="1615"/>
                      <a:pt x="667" y="1612"/>
                    </a:cubicBezTo>
                    <a:cubicBezTo>
                      <a:pt x="665" y="1610"/>
                      <a:pt x="666" y="1607"/>
                      <a:pt x="668" y="1606"/>
                    </a:cubicBezTo>
                    <a:cubicBezTo>
                      <a:pt x="671" y="1604"/>
                      <a:pt x="674" y="1605"/>
                      <a:pt x="675" y="1607"/>
                    </a:cubicBezTo>
                    <a:close/>
                    <a:moveTo>
                      <a:pt x="476" y="1361"/>
                    </a:moveTo>
                    <a:cubicBezTo>
                      <a:pt x="476" y="1365"/>
                      <a:pt x="476" y="1368"/>
                      <a:pt x="478" y="1370"/>
                    </a:cubicBezTo>
                    <a:cubicBezTo>
                      <a:pt x="480" y="1373"/>
                      <a:pt x="485" y="1375"/>
                      <a:pt x="489" y="1374"/>
                    </a:cubicBezTo>
                    <a:cubicBezTo>
                      <a:pt x="495" y="1372"/>
                      <a:pt x="497" y="1367"/>
                      <a:pt x="497" y="1363"/>
                    </a:cubicBezTo>
                    <a:cubicBezTo>
                      <a:pt x="496" y="1355"/>
                      <a:pt x="490" y="1355"/>
                      <a:pt x="486" y="1352"/>
                    </a:cubicBezTo>
                    <a:cubicBezTo>
                      <a:pt x="482" y="1348"/>
                      <a:pt x="482" y="1341"/>
                      <a:pt x="486" y="1335"/>
                    </a:cubicBezTo>
                    <a:cubicBezTo>
                      <a:pt x="490" y="1328"/>
                      <a:pt x="498" y="1324"/>
                      <a:pt x="506" y="1326"/>
                    </a:cubicBezTo>
                    <a:cubicBezTo>
                      <a:pt x="511" y="1327"/>
                      <a:pt x="515" y="1331"/>
                      <a:pt x="514" y="1336"/>
                    </a:cubicBezTo>
                    <a:cubicBezTo>
                      <a:pt x="510" y="1332"/>
                      <a:pt x="503" y="1332"/>
                      <a:pt x="502" y="1339"/>
                    </a:cubicBezTo>
                    <a:cubicBezTo>
                      <a:pt x="501" y="1343"/>
                      <a:pt x="504" y="1350"/>
                      <a:pt x="506" y="1358"/>
                    </a:cubicBezTo>
                    <a:cubicBezTo>
                      <a:pt x="508" y="1366"/>
                      <a:pt x="509" y="1373"/>
                      <a:pt x="507" y="1380"/>
                    </a:cubicBezTo>
                    <a:cubicBezTo>
                      <a:pt x="502" y="1393"/>
                      <a:pt x="486" y="1398"/>
                      <a:pt x="474" y="1391"/>
                    </a:cubicBezTo>
                    <a:cubicBezTo>
                      <a:pt x="468" y="1387"/>
                      <a:pt x="465" y="1381"/>
                      <a:pt x="463" y="1374"/>
                    </a:cubicBezTo>
                    <a:cubicBezTo>
                      <a:pt x="461" y="1367"/>
                      <a:pt x="461" y="1348"/>
                      <a:pt x="454" y="1341"/>
                    </a:cubicBezTo>
                    <a:cubicBezTo>
                      <a:pt x="449" y="1337"/>
                      <a:pt x="443" y="1339"/>
                      <a:pt x="441" y="1343"/>
                    </a:cubicBezTo>
                    <a:cubicBezTo>
                      <a:pt x="438" y="1339"/>
                      <a:pt x="441" y="1331"/>
                      <a:pt x="446" y="1328"/>
                    </a:cubicBezTo>
                    <a:cubicBezTo>
                      <a:pt x="457" y="1323"/>
                      <a:pt x="472" y="1329"/>
                      <a:pt x="477" y="1343"/>
                    </a:cubicBezTo>
                    <a:cubicBezTo>
                      <a:pt x="479" y="1348"/>
                      <a:pt x="478" y="1354"/>
                      <a:pt x="476" y="1361"/>
                    </a:cubicBezTo>
                    <a:close/>
                    <a:moveTo>
                      <a:pt x="197" y="1792"/>
                    </a:moveTo>
                    <a:cubicBezTo>
                      <a:pt x="194" y="1793"/>
                      <a:pt x="191" y="1792"/>
                      <a:pt x="190" y="1790"/>
                    </a:cubicBezTo>
                    <a:cubicBezTo>
                      <a:pt x="189" y="1787"/>
                      <a:pt x="190" y="1784"/>
                      <a:pt x="192" y="1782"/>
                    </a:cubicBezTo>
                    <a:cubicBezTo>
                      <a:pt x="195" y="1781"/>
                      <a:pt x="198" y="1782"/>
                      <a:pt x="200" y="1785"/>
                    </a:cubicBezTo>
                    <a:cubicBezTo>
                      <a:pt x="201" y="1787"/>
                      <a:pt x="200" y="1791"/>
                      <a:pt x="197" y="1792"/>
                    </a:cubicBezTo>
                    <a:close/>
                    <a:moveTo>
                      <a:pt x="189" y="1799"/>
                    </a:moveTo>
                    <a:cubicBezTo>
                      <a:pt x="187" y="1800"/>
                      <a:pt x="184" y="1799"/>
                      <a:pt x="183" y="1797"/>
                    </a:cubicBezTo>
                    <a:cubicBezTo>
                      <a:pt x="182" y="1795"/>
                      <a:pt x="183" y="1792"/>
                      <a:pt x="185" y="1791"/>
                    </a:cubicBezTo>
                    <a:cubicBezTo>
                      <a:pt x="187" y="1790"/>
                      <a:pt x="190" y="1791"/>
                      <a:pt x="191" y="1793"/>
                    </a:cubicBezTo>
                    <a:cubicBezTo>
                      <a:pt x="192" y="1795"/>
                      <a:pt x="191" y="1798"/>
                      <a:pt x="189" y="1799"/>
                    </a:cubicBezTo>
                    <a:close/>
                    <a:moveTo>
                      <a:pt x="202" y="1780"/>
                    </a:moveTo>
                    <a:cubicBezTo>
                      <a:pt x="198" y="1782"/>
                      <a:pt x="193" y="1780"/>
                      <a:pt x="191" y="1776"/>
                    </a:cubicBezTo>
                    <a:cubicBezTo>
                      <a:pt x="189" y="1772"/>
                      <a:pt x="191" y="1767"/>
                      <a:pt x="195" y="1765"/>
                    </a:cubicBezTo>
                    <a:cubicBezTo>
                      <a:pt x="199" y="1763"/>
                      <a:pt x="204" y="1764"/>
                      <a:pt x="206" y="1768"/>
                    </a:cubicBezTo>
                    <a:cubicBezTo>
                      <a:pt x="208" y="1773"/>
                      <a:pt x="206" y="1778"/>
                      <a:pt x="202" y="1780"/>
                    </a:cubicBezTo>
                    <a:close/>
                    <a:moveTo>
                      <a:pt x="469" y="1473"/>
                    </a:moveTo>
                    <a:cubicBezTo>
                      <a:pt x="467" y="1480"/>
                      <a:pt x="462" y="1486"/>
                      <a:pt x="456" y="1488"/>
                    </a:cubicBezTo>
                    <a:cubicBezTo>
                      <a:pt x="450" y="1491"/>
                      <a:pt x="442" y="1491"/>
                      <a:pt x="437" y="1487"/>
                    </a:cubicBezTo>
                    <a:cubicBezTo>
                      <a:pt x="431" y="1481"/>
                      <a:pt x="430" y="1472"/>
                      <a:pt x="432" y="1465"/>
                    </a:cubicBezTo>
                    <a:cubicBezTo>
                      <a:pt x="435" y="1454"/>
                      <a:pt x="445" y="1446"/>
                      <a:pt x="456" y="1444"/>
                    </a:cubicBezTo>
                    <a:cubicBezTo>
                      <a:pt x="464" y="1442"/>
                      <a:pt x="474" y="1443"/>
                      <a:pt x="483" y="1446"/>
                    </a:cubicBezTo>
                    <a:cubicBezTo>
                      <a:pt x="481" y="1445"/>
                      <a:pt x="480" y="1444"/>
                      <a:pt x="479" y="1443"/>
                    </a:cubicBezTo>
                    <a:cubicBezTo>
                      <a:pt x="459" y="1431"/>
                      <a:pt x="442" y="1416"/>
                      <a:pt x="427" y="1398"/>
                    </a:cubicBezTo>
                    <a:cubicBezTo>
                      <a:pt x="410" y="1377"/>
                      <a:pt x="403" y="1359"/>
                      <a:pt x="376" y="1347"/>
                    </a:cubicBezTo>
                    <a:cubicBezTo>
                      <a:pt x="371" y="1345"/>
                      <a:pt x="366" y="1343"/>
                      <a:pt x="359" y="1342"/>
                    </a:cubicBezTo>
                    <a:cubicBezTo>
                      <a:pt x="351" y="1341"/>
                      <a:pt x="344" y="1341"/>
                      <a:pt x="335" y="1344"/>
                    </a:cubicBezTo>
                    <a:cubicBezTo>
                      <a:pt x="327" y="1346"/>
                      <a:pt x="321" y="1349"/>
                      <a:pt x="314" y="1354"/>
                    </a:cubicBezTo>
                    <a:cubicBezTo>
                      <a:pt x="290" y="1373"/>
                      <a:pt x="285" y="1400"/>
                      <a:pt x="296" y="1428"/>
                    </a:cubicBezTo>
                    <a:cubicBezTo>
                      <a:pt x="302" y="1440"/>
                      <a:pt x="310" y="1448"/>
                      <a:pt x="323" y="1451"/>
                    </a:cubicBezTo>
                    <a:cubicBezTo>
                      <a:pt x="334" y="1453"/>
                      <a:pt x="345" y="1451"/>
                      <a:pt x="353" y="1442"/>
                    </a:cubicBezTo>
                    <a:cubicBezTo>
                      <a:pt x="359" y="1436"/>
                      <a:pt x="361" y="1428"/>
                      <a:pt x="361" y="1419"/>
                    </a:cubicBezTo>
                    <a:cubicBezTo>
                      <a:pt x="361" y="1415"/>
                      <a:pt x="360" y="1412"/>
                      <a:pt x="359" y="1409"/>
                    </a:cubicBezTo>
                    <a:cubicBezTo>
                      <a:pt x="359" y="1410"/>
                      <a:pt x="359" y="1411"/>
                      <a:pt x="359" y="1412"/>
                    </a:cubicBezTo>
                    <a:cubicBezTo>
                      <a:pt x="360" y="1420"/>
                      <a:pt x="354" y="1426"/>
                      <a:pt x="346" y="1427"/>
                    </a:cubicBezTo>
                    <a:cubicBezTo>
                      <a:pt x="338" y="1427"/>
                      <a:pt x="331" y="1421"/>
                      <a:pt x="331" y="1414"/>
                    </a:cubicBezTo>
                    <a:cubicBezTo>
                      <a:pt x="331" y="1406"/>
                      <a:pt x="337" y="1399"/>
                      <a:pt x="344" y="1399"/>
                    </a:cubicBezTo>
                    <a:cubicBezTo>
                      <a:pt x="355" y="1398"/>
                      <a:pt x="362" y="1409"/>
                      <a:pt x="363" y="1419"/>
                    </a:cubicBezTo>
                    <a:cubicBezTo>
                      <a:pt x="364" y="1428"/>
                      <a:pt x="361" y="1437"/>
                      <a:pt x="355" y="1445"/>
                    </a:cubicBezTo>
                    <a:cubicBezTo>
                      <a:pt x="348" y="1453"/>
                      <a:pt x="338" y="1456"/>
                      <a:pt x="327" y="1455"/>
                    </a:cubicBezTo>
                    <a:cubicBezTo>
                      <a:pt x="337" y="1457"/>
                      <a:pt x="347" y="1457"/>
                      <a:pt x="355" y="1455"/>
                    </a:cubicBezTo>
                    <a:cubicBezTo>
                      <a:pt x="355" y="1456"/>
                      <a:pt x="356" y="1458"/>
                      <a:pt x="358" y="1459"/>
                    </a:cubicBezTo>
                    <a:cubicBezTo>
                      <a:pt x="343" y="1463"/>
                      <a:pt x="330" y="1460"/>
                      <a:pt x="320" y="1456"/>
                    </a:cubicBezTo>
                    <a:cubicBezTo>
                      <a:pt x="338" y="1466"/>
                      <a:pt x="356" y="1468"/>
                      <a:pt x="374" y="1462"/>
                    </a:cubicBezTo>
                    <a:cubicBezTo>
                      <a:pt x="384" y="1458"/>
                      <a:pt x="394" y="1452"/>
                      <a:pt x="402" y="1442"/>
                    </a:cubicBezTo>
                    <a:cubicBezTo>
                      <a:pt x="406" y="1437"/>
                      <a:pt x="410" y="1431"/>
                      <a:pt x="415" y="1425"/>
                    </a:cubicBezTo>
                    <a:cubicBezTo>
                      <a:pt x="419" y="1421"/>
                      <a:pt x="424" y="1417"/>
                      <a:pt x="431" y="1416"/>
                    </a:cubicBezTo>
                    <a:cubicBezTo>
                      <a:pt x="436" y="1416"/>
                      <a:pt x="441" y="1418"/>
                      <a:pt x="444" y="1423"/>
                    </a:cubicBezTo>
                    <a:cubicBezTo>
                      <a:pt x="447" y="1427"/>
                      <a:pt x="447" y="1432"/>
                      <a:pt x="445" y="1436"/>
                    </a:cubicBezTo>
                    <a:cubicBezTo>
                      <a:pt x="443" y="1438"/>
                      <a:pt x="441" y="1440"/>
                      <a:pt x="438" y="1440"/>
                    </a:cubicBezTo>
                    <a:cubicBezTo>
                      <a:pt x="434" y="1441"/>
                      <a:pt x="429" y="1439"/>
                      <a:pt x="429" y="1434"/>
                    </a:cubicBezTo>
                    <a:cubicBezTo>
                      <a:pt x="429" y="1431"/>
                      <a:pt x="430" y="1429"/>
                      <a:pt x="433" y="1428"/>
                    </a:cubicBezTo>
                    <a:cubicBezTo>
                      <a:pt x="436" y="1428"/>
                      <a:pt x="439" y="1430"/>
                      <a:pt x="440" y="1433"/>
                    </a:cubicBezTo>
                    <a:cubicBezTo>
                      <a:pt x="440" y="1436"/>
                      <a:pt x="439" y="1439"/>
                      <a:pt x="436" y="1439"/>
                    </a:cubicBezTo>
                    <a:cubicBezTo>
                      <a:pt x="435" y="1439"/>
                      <a:pt x="434" y="1439"/>
                      <a:pt x="434" y="1439"/>
                    </a:cubicBezTo>
                    <a:cubicBezTo>
                      <a:pt x="435" y="1440"/>
                      <a:pt x="436" y="1440"/>
                      <a:pt x="437" y="1439"/>
                    </a:cubicBezTo>
                    <a:cubicBezTo>
                      <a:pt x="440" y="1439"/>
                      <a:pt x="442" y="1437"/>
                      <a:pt x="443" y="1435"/>
                    </a:cubicBezTo>
                    <a:cubicBezTo>
                      <a:pt x="445" y="1431"/>
                      <a:pt x="445" y="1427"/>
                      <a:pt x="443" y="1424"/>
                    </a:cubicBezTo>
                    <a:cubicBezTo>
                      <a:pt x="440" y="1420"/>
                      <a:pt x="435" y="1418"/>
                      <a:pt x="431" y="1419"/>
                    </a:cubicBezTo>
                    <a:cubicBezTo>
                      <a:pt x="425" y="1420"/>
                      <a:pt x="421" y="1423"/>
                      <a:pt x="417" y="1427"/>
                    </a:cubicBezTo>
                    <a:cubicBezTo>
                      <a:pt x="413" y="1433"/>
                      <a:pt x="409" y="1438"/>
                      <a:pt x="405" y="1443"/>
                    </a:cubicBezTo>
                    <a:cubicBezTo>
                      <a:pt x="397" y="1453"/>
                      <a:pt x="386" y="1461"/>
                      <a:pt x="374" y="1464"/>
                    </a:cubicBezTo>
                    <a:cubicBezTo>
                      <a:pt x="363" y="1468"/>
                      <a:pt x="351" y="1469"/>
                      <a:pt x="340" y="1466"/>
                    </a:cubicBezTo>
                    <a:cubicBezTo>
                      <a:pt x="322" y="1463"/>
                      <a:pt x="306" y="1452"/>
                      <a:pt x="296" y="1437"/>
                    </a:cubicBezTo>
                    <a:cubicBezTo>
                      <a:pt x="296" y="1438"/>
                      <a:pt x="296" y="1439"/>
                      <a:pt x="296" y="1440"/>
                    </a:cubicBezTo>
                    <a:cubicBezTo>
                      <a:pt x="297" y="1445"/>
                      <a:pt x="297" y="1450"/>
                      <a:pt x="296" y="1455"/>
                    </a:cubicBezTo>
                    <a:cubicBezTo>
                      <a:pt x="296" y="1463"/>
                      <a:pt x="294" y="1469"/>
                      <a:pt x="291" y="1476"/>
                    </a:cubicBezTo>
                    <a:cubicBezTo>
                      <a:pt x="278" y="1500"/>
                      <a:pt x="248" y="1501"/>
                      <a:pt x="229" y="1487"/>
                    </a:cubicBezTo>
                    <a:cubicBezTo>
                      <a:pt x="222" y="1481"/>
                      <a:pt x="217" y="1473"/>
                      <a:pt x="214" y="1464"/>
                    </a:cubicBezTo>
                    <a:cubicBezTo>
                      <a:pt x="217" y="1465"/>
                      <a:pt x="217" y="1465"/>
                      <a:pt x="217" y="1465"/>
                    </a:cubicBezTo>
                    <a:cubicBezTo>
                      <a:pt x="220" y="1472"/>
                      <a:pt x="225" y="1479"/>
                      <a:pt x="232" y="1484"/>
                    </a:cubicBezTo>
                    <a:cubicBezTo>
                      <a:pt x="249" y="1496"/>
                      <a:pt x="276" y="1496"/>
                      <a:pt x="287" y="1475"/>
                    </a:cubicBezTo>
                    <a:cubicBezTo>
                      <a:pt x="290" y="1468"/>
                      <a:pt x="291" y="1462"/>
                      <a:pt x="292" y="1454"/>
                    </a:cubicBezTo>
                    <a:cubicBezTo>
                      <a:pt x="292" y="1450"/>
                      <a:pt x="292" y="1445"/>
                      <a:pt x="292" y="1440"/>
                    </a:cubicBezTo>
                    <a:cubicBezTo>
                      <a:pt x="290" y="1419"/>
                      <a:pt x="282" y="1405"/>
                      <a:pt x="288" y="1383"/>
                    </a:cubicBezTo>
                    <a:cubicBezTo>
                      <a:pt x="292" y="1371"/>
                      <a:pt x="299" y="1359"/>
                      <a:pt x="312" y="1350"/>
                    </a:cubicBezTo>
                    <a:cubicBezTo>
                      <a:pt x="319" y="1345"/>
                      <a:pt x="326" y="1342"/>
                      <a:pt x="334" y="1339"/>
                    </a:cubicBezTo>
                    <a:cubicBezTo>
                      <a:pt x="344" y="1337"/>
                      <a:pt x="351" y="1337"/>
                      <a:pt x="360" y="1339"/>
                    </a:cubicBezTo>
                    <a:cubicBezTo>
                      <a:pt x="374" y="1341"/>
                      <a:pt x="384" y="1346"/>
                      <a:pt x="394" y="1355"/>
                    </a:cubicBezTo>
                    <a:cubicBezTo>
                      <a:pt x="389" y="1349"/>
                      <a:pt x="385" y="1345"/>
                      <a:pt x="383" y="1344"/>
                    </a:cubicBezTo>
                    <a:cubicBezTo>
                      <a:pt x="362" y="1324"/>
                      <a:pt x="341" y="1306"/>
                      <a:pt x="317" y="1292"/>
                    </a:cubicBezTo>
                    <a:cubicBezTo>
                      <a:pt x="311" y="1288"/>
                      <a:pt x="305" y="1286"/>
                      <a:pt x="299" y="1287"/>
                    </a:cubicBezTo>
                    <a:cubicBezTo>
                      <a:pt x="295" y="1288"/>
                      <a:pt x="291" y="1290"/>
                      <a:pt x="289" y="1292"/>
                    </a:cubicBezTo>
                    <a:cubicBezTo>
                      <a:pt x="285" y="1296"/>
                      <a:pt x="283" y="1303"/>
                      <a:pt x="287" y="1308"/>
                    </a:cubicBezTo>
                    <a:cubicBezTo>
                      <a:pt x="289" y="1310"/>
                      <a:pt x="293" y="1311"/>
                      <a:pt x="296" y="1311"/>
                    </a:cubicBezTo>
                    <a:cubicBezTo>
                      <a:pt x="300" y="1310"/>
                      <a:pt x="302" y="1305"/>
                      <a:pt x="300" y="1302"/>
                    </a:cubicBezTo>
                    <a:cubicBezTo>
                      <a:pt x="299" y="1299"/>
                      <a:pt x="296" y="1298"/>
                      <a:pt x="293" y="1299"/>
                    </a:cubicBezTo>
                    <a:cubicBezTo>
                      <a:pt x="295" y="1296"/>
                      <a:pt x="300" y="1296"/>
                      <a:pt x="303" y="1299"/>
                    </a:cubicBezTo>
                    <a:cubicBezTo>
                      <a:pt x="310" y="1306"/>
                      <a:pt x="303" y="1319"/>
                      <a:pt x="292" y="1317"/>
                    </a:cubicBezTo>
                    <a:cubicBezTo>
                      <a:pt x="283" y="1316"/>
                      <a:pt x="278" y="1309"/>
                      <a:pt x="279" y="1300"/>
                    </a:cubicBezTo>
                    <a:cubicBezTo>
                      <a:pt x="280" y="1289"/>
                      <a:pt x="294" y="1281"/>
                      <a:pt x="306" y="1286"/>
                    </a:cubicBezTo>
                    <a:cubicBezTo>
                      <a:pt x="286" y="1275"/>
                      <a:pt x="266" y="1266"/>
                      <a:pt x="245" y="1261"/>
                    </a:cubicBezTo>
                    <a:cubicBezTo>
                      <a:pt x="252" y="1265"/>
                      <a:pt x="259" y="1271"/>
                      <a:pt x="264" y="1277"/>
                    </a:cubicBezTo>
                    <a:cubicBezTo>
                      <a:pt x="281" y="1298"/>
                      <a:pt x="277" y="1332"/>
                      <a:pt x="246" y="1339"/>
                    </a:cubicBezTo>
                    <a:cubicBezTo>
                      <a:pt x="237" y="1340"/>
                      <a:pt x="229" y="1339"/>
                      <a:pt x="220" y="1336"/>
                    </a:cubicBezTo>
                    <a:cubicBezTo>
                      <a:pt x="207" y="1331"/>
                      <a:pt x="196" y="1319"/>
                      <a:pt x="182" y="1318"/>
                    </a:cubicBezTo>
                    <a:cubicBezTo>
                      <a:pt x="176" y="1317"/>
                      <a:pt x="169" y="1320"/>
                      <a:pt x="165" y="1325"/>
                    </a:cubicBezTo>
                    <a:cubicBezTo>
                      <a:pt x="156" y="1336"/>
                      <a:pt x="162" y="1355"/>
                      <a:pt x="175" y="1359"/>
                    </a:cubicBezTo>
                    <a:cubicBezTo>
                      <a:pt x="180" y="1361"/>
                      <a:pt x="187" y="1358"/>
                      <a:pt x="190" y="1353"/>
                    </a:cubicBezTo>
                    <a:cubicBezTo>
                      <a:pt x="194" y="1346"/>
                      <a:pt x="191" y="1338"/>
                      <a:pt x="185" y="1337"/>
                    </a:cubicBezTo>
                    <a:cubicBezTo>
                      <a:pt x="188" y="1336"/>
                      <a:pt x="194" y="1338"/>
                      <a:pt x="196" y="1343"/>
                    </a:cubicBezTo>
                    <a:cubicBezTo>
                      <a:pt x="200" y="1351"/>
                      <a:pt x="193" y="1361"/>
                      <a:pt x="186" y="1364"/>
                    </a:cubicBezTo>
                    <a:cubicBezTo>
                      <a:pt x="176" y="1367"/>
                      <a:pt x="167" y="1363"/>
                      <a:pt x="161" y="1358"/>
                    </a:cubicBezTo>
                    <a:cubicBezTo>
                      <a:pt x="151" y="1347"/>
                      <a:pt x="151" y="1329"/>
                      <a:pt x="163" y="1320"/>
                    </a:cubicBezTo>
                    <a:cubicBezTo>
                      <a:pt x="170" y="1315"/>
                      <a:pt x="176" y="1313"/>
                      <a:pt x="182" y="1314"/>
                    </a:cubicBezTo>
                    <a:cubicBezTo>
                      <a:pt x="194" y="1315"/>
                      <a:pt x="204" y="1322"/>
                      <a:pt x="215" y="1322"/>
                    </a:cubicBezTo>
                    <a:cubicBezTo>
                      <a:pt x="233" y="1322"/>
                      <a:pt x="248" y="1311"/>
                      <a:pt x="248" y="1294"/>
                    </a:cubicBezTo>
                    <a:cubicBezTo>
                      <a:pt x="247" y="1275"/>
                      <a:pt x="223" y="1256"/>
                      <a:pt x="203" y="1254"/>
                    </a:cubicBezTo>
                    <a:cubicBezTo>
                      <a:pt x="191" y="1253"/>
                      <a:pt x="178" y="1258"/>
                      <a:pt x="172" y="1268"/>
                    </a:cubicBezTo>
                    <a:cubicBezTo>
                      <a:pt x="163" y="1281"/>
                      <a:pt x="170" y="1302"/>
                      <a:pt x="188" y="1301"/>
                    </a:cubicBezTo>
                    <a:cubicBezTo>
                      <a:pt x="194" y="1301"/>
                      <a:pt x="199" y="1298"/>
                      <a:pt x="202" y="1294"/>
                    </a:cubicBezTo>
                    <a:cubicBezTo>
                      <a:pt x="207" y="1287"/>
                      <a:pt x="202" y="1273"/>
                      <a:pt x="192" y="1274"/>
                    </a:cubicBezTo>
                    <a:cubicBezTo>
                      <a:pt x="185" y="1274"/>
                      <a:pt x="182" y="1280"/>
                      <a:pt x="185" y="1284"/>
                    </a:cubicBezTo>
                    <a:cubicBezTo>
                      <a:pt x="179" y="1282"/>
                      <a:pt x="180" y="1272"/>
                      <a:pt x="188" y="1270"/>
                    </a:cubicBezTo>
                    <a:cubicBezTo>
                      <a:pt x="203" y="1266"/>
                      <a:pt x="215" y="1285"/>
                      <a:pt x="204" y="1297"/>
                    </a:cubicBezTo>
                    <a:cubicBezTo>
                      <a:pt x="198" y="1304"/>
                      <a:pt x="185" y="1308"/>
                      <a:pt x="175" y="1301"/>
                    </a:cubicBezTo>
                    <a:cubicBezTo>
                      <a:pt x="161" y="1292"/>
                      <a:pt x="160" y="1269"/>
                      <a:pt x="176" y="1257"/>
                    </a:cubicBezTo>
                    <a:cubicBezTo>
                      <a:pt x="177" y="1256"/>
                      <a:pt x="179" y="1255"/>
                      <a:pt x="180" y="1254"/>
                    </a:cubicBezTo>
                    <a:cubicBezTo>
                      <a:pt x="174" y="1256"/>
                      <a:pt x="169" y="1258"/>
                      <a:pt x="162" y="1262"/>
                    </a:cubicBezTo>
                    <a:cubicBezTo>
                      <a:pt x="162" y="1262"/>
                      <a:pt x="162" y="1262"/>
                      <a:pt x="162" y="1262"/>
                    </a:cubicBezTo>
                    <a:cubicBezTo>
                      <a:pt x="152" y="1268"/>
                      <a:pt x="147" y="1272"/>
                      <a:pt x="141" y="1281"/>
                    </a:cubicBezTo>
                    <a:cubicBezTo>
                      <a:pt x="144" y="1271"/>
                      <a:pt x="151" y="1264"/>
                      <a:pt x="160" y="1259"/>
                    </a:cubicBezTo>
                    <a:cubicBezTo>
                      <a:pt x="160" y="1259"/>
                      <a:pt x="160" y="1259"/>
                      <a:pt x="160" y="1259"/>
                    </a:cubicBezTo>
                    <a:cubicBezTo>
                      <a:pt x="164" y="1257"/>
                      <a:pt x="169" y="1255"/>
                      <a:pt x="173" y="1254"/>
                    </a:cubicBezTo>
                    <a:cubicBezTo>
                      <a:pt x="158" y="1255"/>
                      <a:pt x="143" y="1257"/>
                      <a:pt x="128" y="1262"/>
                    </a:cubicBezTo>
                    <a:cubicBezTo>
                      <a:pt x="102" y="1271"/>
                      <a:pt x="84" y="1282"/>
                      <a:pt x="65" y="1302"/>
                    </a:cubicBezTo>
                    <a:cubicBezTo>
                      <a:pt x="48" y="1322"/>
                      <a:pt x="37" y="1345"/>
                      <a:pt x="33" y="1370"/>
                    </a:cubicBezTo>
                    <a:cubicBezTo>
                      <a:pt x="31" y="1382"/>
                      <a:pt x="31" y="1389"/>
                      <a:pt x="36" y="1401"/>
                    </a:cubicBezTo>
                    <a:cubicBezTo>
                      <a:pt x="45" y="1425"/>
                      <a:pt x="69" y="1443"/>
                      <a:pt x="89" y="1444"/>
                    </a:cubicBezTo>
                    <a:cubicBezTo>
                      <a:pt x="101" y="1444"/>
                      <a:pt x="113" y="1438"/>
                      <a:pt x="111" y="1425"/>
                    </a:cubicBezTo>
                    <a:cubicBezTo>
                      <a:pt x="110" y="1418"/>
                      <a:pt x="105" y="1414"/>
                      <a:pt x="96" y="1415"/>
                    </a:cubicBezTo>
                    <a:cubicBezTo>
                      <a:pt x="103" y="1406"/>
                      <a:pt x="121" y="1413"/>
                      <a:pt x="126" y="1427"/>
                    </a:cubicBezTo>
                    <a:cubicBezTo>
                      <a:pt x="130" y="1442"/>
                      <a:pt x="125" y="1454"/>
                      <a:pt x="116" y="1460"/>
                    </a:cubicBezTo>
                    <a:cubicBezTo>
                      <a:pt x="104" y="1470"/>
                      <a:pt x="83" y="1470"/>
                      <a:pt x="67" y="1459"/>
                    </a:cubicBezTo>
                    <a:cubicBezTo>
                      <a:pt x="51" y="1447"/>
                      <a:pt x="39" y="1429"/>
                      <a:pt x="33" y="1410"/>
                    </a:cubicBezTo>
                    <a:cubicBezTo>
                      <a:pt x="34" y="1414"/>
                      <a:pt x="35" y="1418"/>
                      <a:pt x="37" y="1423"/>
                    </a:cubicBezTo>
                    <a:cubicBezTo>
                      <a:pt x="46" y="1452"/>
                      <a:pt x="64" y="1477"/>
                      <a:pt x="90" y="1493"/>
                    </a:cubicBezTo>
                    <a:cubicBezTo>
                      <a:pt x="105" y="1500"/>
                      <a:pt x="118" y="1501"/>
                      <a:pt x="133" y="1493"/>
                    </a:cubicBezTo>
                    <a:cubicBezTo>
                      <a:pt x="142" y="1488"/>
                      <a:pt x="152" y="1476"/>
                      <a:pt x="152" y="1465"/>
                    </a:cubicBezTo>
                    <a:cubicBezTo>
                      <a:pt x="152" y="1456"/>
                      <a:pt x="144" y="1448"/>
                      <a:pt x="136" y="1453"/>
                    </a:cubicBezTo>
                    <a:cubicBezTo>
                      <a:pt x="135" y="1447"/>
                      <a:pt x="141" y="1441"/>
                      <a:pt x="148" y="1443"/>
                    </a:cubicBezTo>
                    <a:cubicBezTo>
                      <a:pt x="154" y="1444"/>
                      <a:pt x="160" y="1451"/>
                      <a:pt x="161" y="1459"/>
                    </a:cubicBezTo>
                    <a:cubicBezTo>
                      <a:pt x="162" y="1464"/>
                      <a:pt x="161" y="1470"/>
                      <a:pt x="159" y="1475"/>
                    </a:cubicBezTo>
                    <a:cubicBezTo>
                      <a:pt x="154" y="1484"/>
                      <a:pt x="146" y="1492"/>
                      <a:pt x="136" y="1497"/>
                    </a:cubicBezTo>
                    <a:cubicBezTo>
                      <a:pt x="129" y="1500"/>
                      <a:pt x="121" y="1502"/>
                      <a:pt x="114" y="1501"/>
                    </a:cubicBezTo>
                    <a:cubicBezTo>
                      <a:pt x="136" y="1505"/>
                      <a:pt x="158" y="1499"/>
                      <a:pt x="175" y="1481"/>
                    </a:cubicBezTo>
                    <a:cubicBezTo>
                      <a:pt x="183" y="1472"/>
                      <a:pt x="188" y="1462"/>
                      <a:pt x="190" y="1450"/>
                    </a:cubicBezTo>
                    <a:cubicBezTo>
                      <a:pt x="201" y="1398"/>
                      <a:pt x="157" y="1414"/>
                      <a:pt x="131" y="1409"/>
                    </a:cubicBezTo>
                    <a:cubicBezTo>
                      <a:pt x="99" y="1402"/>
                      <a:pt x="115" y="1361"/>
                      <a:pt x="148" y="1367"/>
                    </a:cubicBezTo>
                    <a:cubicBezTo>
                      <a:pt x="176" y="1372"/>
                      <a:pt x="189" y="1399"/>
                      <a:pt x="192" y="1425"/>
                    </a:cubicBezTo>
                    <a:cubicBezTo>
                      <a:pt x="193" y="1420"/>
                      <a:pt x="193" y="1415"/>
                      <a:pt x="195" y="1411"/>
                    </a:cubicBezTo>
                    <a:cubicBezTo>
                      <a:pt x="200" y="1401"/>
                      <a:pt x="211" y="1393"/>
                      <a:pt x="223" y="1397"/>
                    </a:cubicBezTo>
                    <a:cubicBezTo>
                      <a:pt x="228" y="1399"/>
                      <a:pt x="231" y="1404"/>
                      <a:pt x="231" y="1409"/>
                    </a:cubicBezTo>
                    <a:cubicBezTo>
                      <a:pt x="231" y="1413"/>
                      <a:pt x="230" y="1417"/>
                      <a:pt x="227" y="1419"/>
                    </a:cubicBezTo>
                    <a:cubicBezTo>
                      <a:pt x="223" y="1422"/>
                      <a:pt x="219" y="1423"/>
                      <a:pt x="215" y="1422"/>
                    </a:cubicBezTo>
                    <a:cubicBezTo>
                      <a:pt x="210" y="1421"/>
                      <a:pt x="206" y="1415"/>
                      <a:pt x="207" y="1410"/>
                    </a:cubicBezTo>
                    <a:cubicBezTo>
                      <a:pt x="208" y="1407"/>
                      <a:pt x="210" y="1404"/>
                      <a:pt x="214" y="1404"/>
                    </a:cubicBezTo>
                    <a:cubicBezTo>
                      <a:pt x="216" y="1404"/>
                      <a:pt x="218" y="1405"/>
                      <a:pt x="218" y="1408"/>
                    </a:cubicBezTo>
                    <a:cubicBezTo>
                      <a:pt x="217" y="1407"/>
                      <a:pt x="215" y="1406"/>
                      <a:pt x="214" y="1407"/>
                    </a:cubicBezTo>
                    <a:cubicBezTo>
                      <a:pt x="211" y="1408"/>
                      <a:pt x="210" y="1411"/>
                      <a:pt x="212" y="1413"/>
                    </a:cubicBezTo>
                    <a:cubicBezTo>
                      <a:pt x="213" y="1415"/>
                      <a:pt x="215" y="1416"/>
                      <a:pt x="218" y="1415"/>
                    </a:cubicBezTo>
                    <a:cubicBezTo>
                      <a:pt x="221" y="1415"/>
                      <a:pt x="223" y="1413"/>
                      <a:pt x="223" y="1410"/>
                    </a:cubicBezTo>
                    <a:cubicBezTo>
                      <a:pt x="224" y="1406"/>
                      <a:pt x="222" y="1403"/>
                      <a:pt x="218" y="1402"/>
                    </a:cubicBezTo>
                    <a:cubicBezTo>
                      <a:pt x="209" y="1398"/>
                      <a:pt x="199" y="1407"/>
                      <a:pt x="196" y="1415"/>
                    </a:cubicBezTo>
                    <a:cubicBezTo>
                      <a:pt x="195" y="1417"/>
                      <a:pt x="194" y="1420"/>
                      <a:pt x="194" y="1422"/>
                    </a:cubicBezTo>
                    <a:cubicBezTo>
                      <a:pt x="192" y="1430"/>
                      <a:pt x="193" y="1439"/>
                      <a:pt x="192" y="1447"/>
                    </a:cubicBezTo>
                    <a:cubicBezTo>
                      <a:pt x="191" y="1456"/>
                      <a:pt x="188" y="1463"/>
                      <a:pt x="184" y="1471"/>
                    </a:cubicBezTo>
                    <a:cubicBezTo>
                      <a:pt x="187" y="1468"/>
                      <a:pt x="189" y="1466"/>
                      <a:pt x="192" y="1465"/>
                    </a:cubicBezTo>
                    <a:cubicBezTo>
                      <a:pt x="208" y="1455"/>
                      <a:pt x="229" y="1461"/>
                      <a:pt x="241" y="1475"/>
                    </a:cubicBezTo>
                    <a:cubicBezTo>
                      <a:pt x="244" y="1480"/>
                      <a:pt x="247" y="1484"/>
                      <a:pt x="248" y="1489"/>
                    </a:cubicBezTo>
                    <a:cubicBezTo>
                      <a:pt x="245" y="1489"/>
                      <a:pt x="245" y="1489"/>
                      <a:pt x="245" y="1489"/>
                    </a:cubicBezTo>
                    <a:cubicBezTo>
                      <a:pt x="243" y="1485"/>
                      <a:pt x="241" y="1481"/>
                      <a:pt x="239" y="1477"/>
                    </a:cubicBezTo>
                    <a:cubicBezTo>
                      <a:pt x="227" y="1464"/>
                      <a:pt x="208" y="1458"/>
                      <a:pt x="193" y="1467"/>
                    </a:cubicBezTo>
                    <a:cubicBezTo>
                      <a:pt x="183" y="1472"/>
                      <a:pt x="181" y="1477"/>
                      <a:pt x="174" y="1484"/>
                    </a:cubicBezTo>
                    <a:cubicBezTo>
                      <a:pt x="151" y="1508"/>
                      <a:pt x="118" y="1510"/>
                      <a:pt x="89" y="1495"/>
                    </a:cubicBezTo>
                    <a:cubicBezTo>
                      <a:pt x="81" y="1490"/>
                      <a:pt x="74" y="1485"/>
                      <a:pt x="67" y="1479"/>
                    </a:cubicBezTo>
                    <a:cubicBezTo>
                      <a:pt x="79" y="1494"/>
                      <a:pt x="92" y="1507"/>
                      <a:pt x="106" y="1514"/>
                    </a:cubicBezTo>
                    <a:cubicBezTo>
                      <a:pt x="136" y="1528"/>
                      <a:pt x="173" y="1550"/>
                      <a:pt x="195" y="1556"/>
                    </a:cubicBezTo>
                    <a:cubicBezTo>
                      <a:pt x="205" y="1559"/>
                      <a:pt x="217" y="1558"/>
                      <a:pt x="225" y="1552"/>
                    </a:cubicBezTo>
                    <a:cubicBezTo>
                      <a:pt x="221" y="1557"/>
                      <a:pt x="215" y="1559"/>
                      <a:pt x="209" y="1559"/>
                    </a:cubicBezTo>
                    <a:cubicBezTo>
                      <a:pt x="209" y="1559"/>
                      <a:pt x="209" y="1559"/>
                      <a:pt x="209" y="1559"/>
                    </a:cubicBezTo>
                    <a:cubicBezTo>
                      <a:pt x="206" y="1560"/>
                      <a:pt x="202" y="1560"/>
                      <a:pt x="199" y="1559"/>
                    </a:cubicBezTo>
                    <a:cubicBezTo>
                      <a:pt x="210" y="1564"/>
                      <a:pt x="221" y="1566"/>
                      <a:pt x="232" y="1564"/>
                    </a:cubicBezTo>
                    <a:cubicBezTo>
                      <a:pt x="244" y="1561"/>
                      <a:pt x="253" y="1555"/>
                      <a:pt x="259" y="1545"/>
                    </a:cubicBezTo>
                    <a:cubicBezTo>
                      <a:pt x="259" y="1545"/>
                      <a:pt x="260" y="1546"/>
                      <a:pt x="261" y="1546"/>
                    </a:cubicBezTo>
                    <a:cubicBezTo>
                      <a:pt x="257" y="1553"/>
                      <a:pt x="250" y="1560"/>
                      <a:pt x="241" y="1564"/>
                    </a:cubicBezTo>
                    <a:cubicBezTo>
                      <a:pt x="233" y="1567"/>
                      <a:pt x="223" y="1568"/>
                      <a:pt x="217" y="1566"/>
                    </a:cubicBezTo>
                    <a:cubicBezTo>
                      <a:pt x="221" y="1568"/>
                      <a:pt x="225" y="1574"/>
                      <a:pt x="224" y="1578"/>
                    </a:cubicBezTo>
                    <a:cubicBezTo>
                      <a:pt x="224" y="1582"/>
                      <a:pt x="223" y="1585"/>
                      <a:pt x="220" y="1587"/>
                    </a:cubicBezTo>
                    <a:cubicBezTo>
                      <a:pt x="216" y="1589"/>
                      <a:pt x="210" y="1589"/>
                      <a:pt x="207" y="1584"/>
                    </a:cubicBezTo>
                    <a:cubicBezTo>
                      <a:pt x="205" y="1582"/>
                      <a:pt x="205" y="1578"/>
                      <a:pt x="207" y="1576"/>
                    </a:cubicBezTo>
                    <a:cubicBezTo>
                      <a:pt x="212" y="1572"/>
                      <a:pt x="218" y="1575"/>
                      <a:pt x="217" y="1579"/>
                    </a:cubicBezTo>
                    <a:cubicBezTo>
                      <a:pt x="216" y="1577"/>
                      <a:pt x="214" y="1576"/>
                      <a:pt x="212" y="1576"/>
                    </a:cubicBezTo>
                    <a:cubicBezTo>
                      <a:pt x="210" y="1576"/>
                      <a:pt x="208" y="1579"/>
                      <a:pt x="209" y="1582"/>
                    </a:cubicBezTo>
                    <a:cubicBezTo>
                      <a:pt x="209" y="1584"/>
                      <a:pt x="211" y="1585"/>
                      <a:pt x="213" y="1586"/>
                    </a:cubicBezTo>
                    <a:cubicBezTo>
                      <a:pt x="219" y="1587"/>
                      <a:pt x="225" y="1581"/>
                      <a:pt x="222" y="1574"/>
                    </a:cubicBezTo>
                    <a:cubicBezTo>
                      <a:pt x="220" y="1567"/>
                      <a:pt x="210" y="1565"/>
                      <a:pt x="204" y="1563"/>
                    </a:cubicBezTo>
                    <a:cubicBezTo>
                      <a:pt x="196" y="1560"/>
                      <a:pt x="187" y="1557"/>
                      <a:pt x="183" y="1556"/>
                    </a:cubicBezTo>
                    <a:cubicBezTo>
                      <a:pt x="177" y="1553"/>
                      <a:pt x="163" y="1547"/>
                      <a:pt x="146" y="1538"/>
                    </a:cubicBezTo>
                    <a:cubicBezTo>
                      <a:pt x="149" y="1540"/>
                      <a:pt x="151" y="1543"/>
                      <a:pt x="154" y="1546"/>
                    </a:cubicBezTo>
                    <a:cubicBezTo>
                      <a:pt x="155" y="1547"/>
                      <a:pt x="163" y="1558"/>
                      <a:pt x="160" y="1559"/>
                    </a:cubicBezTo>
                    <a:cubicBezTo>
                      <a:pt x="159" y="1559"/>
                      <a:pt x="155" y="1553"/>
                      <a:pt x="154" y="1552"/>
                    </a:cubicBezTo>
                    <a:cubicBezTo>
                      <a:pt x="150" y="1548"/>
                      <a:pt x="146" y="1544"/>
                      <a:pt x="142" y="1540"/>
                    </a:cubicBezTo>
                    <a:cubicBezTo>
                      <a:pt x="140" y="1539"/>
                      <a:pt x="138" y="1537"/>
                      <a:pt x="136" y="1536"/>
                    </a:cubicBezTo>
                    <a:cubicBezTo>
                      <a:pt x="129" y="1530"/>
                      <a:pt x="123" y="1527"/>
                      <a:pt x="114" y="1523"/>
                    </a:cubicBezTo>
                    <a:cubicBezTo>
                      <a:pt x="114" y="1523"/>
                      <a:pt x="113" y="1523"/>
                      <a:pt x="111" y="1522"/>
                    </a:cubicBezTo>
                    <a:cubicBezTo>
                      <a:pt x="113" y="1524"/>
                      <a:pt x="116" y="1525"/>
                      <a:pt x="118" y="1527"/>
                    </a:cubicBezTo>
                    <a:cubicBezTo>
                      <a:pt x="124" y="1532"/>
                      <a:pt x="128" y="1537"/>
                      <a:pt x="132" y="1544"/>
                    </a:cubicBezTo>
                    <a:cubicBezTo>
                      <a:pt x="142" y="1564"/>
                      <a:pt x="132" y="1581"/>
                      <a:pt x="116" y="1590"/>
                    </a:cubicBezTo>
                    <a:cubicBezTo>
                      <a:pt x="102" y="1598"/>
                      <a:pt x="85" y="1601"/>
                      <a:pt x="71" y="1593"/>
                    </a:cubicBezTo>
                    <a:cubicBezTo>
                      <a:pt x="59" y="1586"/>
                      <a:pt x="54" y="1574"/>
                      <a:pt x="57" y="1560"/>
                    </a:cubicBezTo>
                    <a:cubicBezTo>
                      <a:pt x="58" y="1554"/>
                      <a:pt x="61" y="1550"/>
                      <a:pt x="66" y="1545"/>
                    </a:cubicBezTo>
                    <a:cubicBezTo>
                      <a:pt x="69" y="1542"/>
                      <a:pt x="73" y="1540"/>
                      <a:pt x="79" y="1540"/>
                    </a:cubicBezTo>
                    <a:cubicBezTo>
                      <a:pt x="85" y="1540"/>
                      <a:pt x="91" y="1542"/>
                      <a:pt x="94" y="1547"/>
                    </a:cubicBezTo>
                    <a:cubicBezTo>
                      <a:pt x="96" y="1551"/>
                      <a:pt x="97" y="1554"/>
                      <a:pt x="96" y="1558"/>
                    </a:cubicBezTo>
                    <a:cubicBezTo>
                      <a:pt x="95" y="1562"/>
                      <a:pt x="92" y="1565"/>
                      <a:pt x="88" y="1567"/>
                    </a:cubicBezTo>
                    <a:cubicBezTo>
                      <a:pt x="84" y="1569"/>
                      <a:pt x="79" y="1569"/>
                      <a:pt x="75" y="1565"/>
                    </a:cubicBezTo>
                    <a:cubicBezTo>
                      <a:pt x="72" y="1562"/>
                      <a:pt x="71" y="1556"/>
                      <a:pt x="73" y="1552"/>
                    </a:cubicBezTo>
                    <a:cubicBezTo>
                      <a:pt x="77" y="1547"/>
                      <a:pt x="83" y="1545"/>
                      <a:pt x="88" y="1549"/>
                    </a:cubicBezTo>
                    <a:cubicBezTo>
                      <a:pt x="93" y="1552"/>
                      <a:pt x="95" y="1558"/>
                      <a:pt x="91" y="1563"/>
                    </a:cubicBezTo>
                    <a:cubicBezTo>
                      <a:pt x="90" y="1565"/>
                      <a:pt x="89" y="1566"/>
                      <a:pt x="87" y="1567"/>
                    </a:cubicBezTo>
                    <a:cubicBezTo>
                      <a:pt x="87" y="1567"/>
                      <a:pt x="88" y="1567"/>
                      <a:pt x="88" y="1567"/>
                    </a:cubicBezTo>
                    <a:cubicBezTo>
                      <a:pt x="92" y="1565"/>
                      <a:pt x="95" y="1562"/>
                      <a:pt x="96" y="1558"/>
                    </a:cubicBezTo>
                    <a:cubicBezTo>
                      <a:pt x="96" y="1554"/>
                      <a:pt x="96" y="1551"/>
                      <a:pt x="93" y="1548"/>
                    </a:cubicBezTo>
                    <a:cubicBezTo>
                      <a:pt x="90" y="1543"/>
                      <a:pt x="85" y="1541"/>
                      <a:pt x="79" y="1541"/>
                    </a:cubicBezTo>
                    <a:cubicBezTo>
                      <a:pt x="74" y="1541"/>
                      <a:pt x="70" y="1543"/>
                      <a:pt x="66" y="1546"/>
                    </a:cubicBezTo>
                    <a:cubicBezTo>
                      <a:pt x="62" y="1550"/>
                      <a:pt x="60" y="1555"/>
                      <a:pt x="58" y="1561"/>
                    </a:cubicBezTo>
                    <a:cubicBezTo>
                      <a:pt x="56" y="1574"/>
                      <a:pt x="61" y="1584"/>
                      <a:pt x="72" y="1591"/>
                    </a:cubicBezTo>
                    <a:cubicBezTo>
                      <a:pt x="86" y="1598"/>
                      <a:pt x="103" y="1595"/>
                      <a:pt x="116" y="1587"/>
                    </a:cubicBezTo>
                    <a:cubicBezTo>
                      <a:pt x="129" y="1578"/>
                      <a:pt x="137" y="1563"/>
                      <a:pt x="129" y="1546"/>
                    </a:cubicBezTo>
                    <a:cubicBezTo>
                      <a:pt x="125" y="1540"/>
                      <a:pt x="121" y="1535"/>
                      <a:pt x="115" y="1531"/>
                    </a:cubicBezTo>
                    <a:cubicBezTo>
                      <a:pt x="94" y="1514"/>
                      <a:pt x="77" y="1498"/>
                      <a:pt x="61" y="1475"/>
                    </a:cubicBezTo>
                    <a:cubicBezTo>
                      <a:pt x="62" y="1476"/>
                      <a:pt x="62" y="1478"/>
                      <a:pt x="62" y="1479"/>
                    </a:cubicBezTo>
                    <a:cubicBezTo>
                      <a:pt x="64" y="1489"/>
                      <a:pt x="61" y="1500"/>
                      <a:pt x="50" y="1502"/>
                    </a:cubicBezTo>
                    <a:cubicBezTo>
                      <a:pt x="42" y="1503"/>
                      <a:pt x="35" y="1498"/>
                      <a:pt x="32" y="1491"/>
                    </a:cubicBezTo>
                    <a:cubicBezTo>
                      <a:pt x="30" y="1485"/>
                      <a:pt x="31" y="1479"/>
                      <a:pt x="36" y="1475"/>
                    </a:cubicBezTo>
                    <a:cubicBezTo>
                      <a:pt x="40" y="1472"/>
                      <a:pt x="46" y="1473"/>
                      <a:pt x="46" y="1478"/>
                    </a:cubicBezTo>
                    <a:cubicBezTo>
                      <a:pt x="46" y="1484"/>
                      <a:pt x="41" y="1484"/>
                      <a:pt x="41" y="1489"/>
                    </a:cubicBezTo>
                    <a:cubicBezTo>
                      <a:pt x="41" y="1493"/>
                      <a:pt x="43" y="1497"/>
                      <a:pt x="48" y="1497"/>
                    </a:cubicBezTo>
                    <a:cubicBezTo>
                      <a:pt x="55" y="1497"/>
                      <a:pt x="59" y="1489"/>
                      <a:pt x="58" y="1482"/>
                    </a:cubicBezTo>
                    <a:cubicBezTo>
                      <a:pt x="57" y="1468"/>
                      <a:pt x="52" y="1462"/>
                      <a:pt x="45" y="1450"/>
                    </a:cubicBezTo>
                    <a:cubicBezTo>
                      <a:pt x="40" y="1442"/>
                      <a:pt x="37" y="1434"/>
                      <a:pt x="33" y="1424"/>
                    </a:cubicBezTo>
                    <a:cubicBezTo>
                      <a:pt x="24" y="1395"/>
                      <a:pt x="27" y="1365"/>
                      <a:pt x="38" y="1337"/>
                    </a:cubicBezTo>
                    <a:cubicBezTo>
                      <a:pt x="35" y="1342"/>
                      <a:pt x="29" y="1345"/>
                      <a:pt x="25" y="1345"/>
                    </a:cubicBezTo>
                    <a:cubicBezTo>
                      <a:pt x="20" y="1344"/>
                      <a:pt x="15" y="1341"/>
                      <a:pt x="14" y="1334"/>
                    </a:cubicBezTo>
                    <a:cubicBezTo>
                      <a:pt x="15" y="1335"/>
                      <a:pt x="17" y="1335"/>
                      <a:pt x="18" y="1334"/>
                    </a:cubicBezTo>
                    <a:cubicBezTo>
                      <a:pt x="19" y="1346"/>
                      <a:pt x="34" y="1342"/>
                      <a:pt x="40" y="1332"/>
                    </a:cubicBezTo>
                    <a:cubicBezTo>
                      <a:pt x="40" y="1333"/>
                      <a:pt x="40" y="1333"/>
                      <a:pt x="40" y="1333"/>
                    </a:cubicBezTo>
                    <a:cubicBezTo>
                      <a:pt x="44" y="1323"/>
                      <a:pt x="50" y="1315"/>
                      <a:pt x="56" y="1306"/>
                    </a:cubicBezTo>
                    <a:cubicBezTo>
                      <a:pt x="43" y="1313"/>
                      <a:pt x="27" y="1312"/>
                      <a:pt x="17" y="1301"/>
                    </a:cubicBezTo>
                    <a:cubicBezTo>
                      <a:pt x="11" y="1295"/>
                      <a:pt x="8" y="1288"/>
                      <a:pt x="8" y="1280"/>
                    </a:cubicBezTo>
                    <a:cubicBezTo>
                      <a:pt x="8" y="1272"/>
                      <a:pt x="11" y="1266"/>
                      <a:pt x="16" y="1259"/>
                    </a:cubicBezTo>
                    <a:cubicBezTo>
                      <a:pt x="21" y="1254"/>
                      <a:pt x="27" y="1250"/>
                      <a:pt x="35" y="1249"/>
                    </a:cubicBezTo>
                    <a:cubicBezTo>
                      <a:pt x="42" y="1248"/>
                      <a:pt x="49" y="1249"/>
                      <a:pt x="55" y="1253"/>
                    </a:cubicBezTo>
                    <a:cubicBezTo>
                      <a:pt x="62" y="1257"/>
                      <a:pt x="65" y="1263"/>
                      <a:pt x="66" y="1271"/>
                    </a:cubicBezTo>
                    <a:cubicBezTo>
                      <a:pt x="66" y="1276"/>
                      <a:pt x="64" y="1280"/>
                      <a:pt x="61" y="1284"/>
                    </a:cubicBezTo>
                    <a:cubicBezTo>
                      <a:pt x="56" y="1289"/>
                      <a:pt x="49" y="1290"/>
                      <a:pt x="42" y="1288"/>
                    </a:cubicBezTo>
                    <a:cubicBezTo>
                      <a:pt x="36" y="1286"/>
                      <a:pt x="32" y="1280"/>
                      <a:pt x="32" y="1274"/>
                    </a:cubicBezTo>
                    <a:cubicBezTo>
                      <a:pt x="32" y="1266"/>
                      <a:pt x="38" y="1259"/>
                      <a:pt x="46" y="1258"/>
                    </a:cubicBezTo>
                    <a:cubicBezTo>
                      <a:pt x="54" y="1258"/>
                      <a:pt x="61" y="1264"/>
                      <a:pt x="62" y="1272"/>
                    </a:cubicBezTo>
                    <a:cubicBezTo>
                      <a:pt x="62" y="1276"/>
                      <a:pt x="61" y="1280"/>
                      <a:pt x="59" y="1282"/>
                    </a:cubicBezTo>
                    <a:cubicBezTo>
                      <a:pt x="59" y="1282"/>
                      <a:pt x="59" y="1282"/>
                      <a:pt x="59" y="1282"/>
                    </a:cubicBezTo>
                    <a:cubicBezTo>
                      <a:pt x="62" y="1279"/>
                      <a:pt x="63" y="1275"/>
                      <a:pt x="63" y="1271"/>
                    </a:cubicBezTo>
                    <a:cubicBezTo>
                      <a:pt x="62" y="1264"/>
                      <a:pt x="59" y="1259"/>
                      <a:pt x="53" y="1256"/>
                    </a:cubicBezTo>
                    <a:cubicBezTo>
                      <a:pt x="48" y="1252"/>
                      <a:pt x="42" y="1251"/>
                      <a:pt x="35" y="1252"/>
                    </a:cubicBezTo>
                    <a:cubicBezTo>
                      <a:pt x="29" y="1253"/>
                      <a:pt x="23" y="1257"/>
                      <a:pt x="18" y="1262"/>
                    </a:cubicBezTo>
                    <a:cubicBezTo>
                      <a:pt x="14" y="1267"/>
                      <a:pt x="11" y="1273"/>
                      <a:pt x="11" y="1280"/>
                    </a:cubicBezTo>
                    <a:cubicBezTo>
                      <a:pt x="11" y="1287"/>
                      <a:pt x="14" y="1294"/>
                      <a:pt x="19" y="1299"/>
                    </a:cubicBezTo>
                    <a:cubicBezTo>
                      <a:pt x="31" y="1313"/>
                      <a:pt x="52" y="1310"/>
                      <a:pt x="61" y="1299"/>
                    </a:cubicBezTo>
                    <a:cubicBezTo>
                      <a:pt x="81" y="1278"/>
                      <a:pt x="99" y="1267"/>
                      <a:pt x="126" y="1257"/>
                    </a:cubicBezTo>
                    <a:cubicBezTo>
                      <a:pt x="129" y="1256"/>
                      <a:pt x="132" y="1255"/>
                      <a:pt x="134" y="1255"/>
                    </a:cubicBezTo>
                    <a:cubicBezTo>
                      <a:pt x="132" y="1255"/>
                      <a:pt x="130" y="1255"/>
                      <a:pt x="128" y="1255"/>
                    </a:cubicBezTo>
                    <a:cubicBezTo>
                      <a:pt x="117" y="1254"/>
                      <a:pt x="109" y="1252"/>
                      <a:pt x="100" y="1247"/>
                    </a:cubicBezTo>
                    <a:cubicBezTo>
                      <a:pt x="110" y="1249"/>
                      <a:pt x="117" y="1251"/>
                      <a:pt x="128" y="1251"/>
                    </a:cubicBezTo>
                    <a:cubicBezTo>
                      <a:pt x="129" y="1251"/>
                      <a:pt x="129" y="1251"/>
                      <a:pt x="130" y="1251"/>
                    </a:cubicBezTo>
                    <a:cubicBezTo>
                      <a:pt x="122" y="1249"/>
                      <a:pt x="117" y="1237"/>
                      <a:pt x="116" y="1229"/>
                    </a:cubicBezTo>
                    <a:cubicBezTo>
                      <a:pt x="116" y="1224"/>
                      <a:pt x="116" y="1219"/>
                      <a:pt x="117" y="1215"/>
                    </a:cubicBezTo>
                    <a:cubicBezTo>
                      <a:pt x="119" y="1207"/>
                      <a:pt x="126" y="1197"/>
                      <a:pt x="135" y="1197"/>
                    </a:cubicBezTo>
                    <a:cubicBezTo>
                      <a:pt x="134" y="1188"/>
                      <a:pt x="139" y="1182"/>
                      <a:pt x="143" y="1176"/>
                    </a:cubicBezTo>
                    <a:cubicBezTo>
                      <a:pt x="150" y="1168"/>
                      <a:pt x="153" y="1158"/>
                      <a:pt x="147" y="1151"/>
                    </a:cubicBezTo>
                    <a:cubicBezTo>
                      <a:pt x="158" y="1153"/>
                      <a:pt x="160" y="1171"/>
                      <a:pt x="158" y="1180"/>
                    </a:cubicBezTo>
                    <a:cubicBezTo>
                      <a:pt x="154" y="1192"/>
                      <a:pt x="143" y="1200"/>
                      <a:pt x="132" y="1209"/>
                    </a:cubicBezTo>
                    <a:cubicBezTo>
                      <a:pt x="124" y="1215"/>
                      <a:pt x="120" y="1221"/>
                      <a:pt x="120" y="1230"/>
                    </a:cubicBezTo>
                    <a:cubicBezTo>
                      <a:pt x="120" y="1237"/>
                      <a:pt x="123" y="1248"/>
                      <a:pt x="130" y="1251"/>
                    </a:cubicBezTo>
                    <a:cubicBezTo>
                      <a:pt x="129" y="1250"/>
                      <a:pt x="128" y="1249"/>
                      <a:pt x="127" y="1248"/>
                    </a:cubicBezTo>
                    <a:cubicBezTo>
                      <a:pt x="123" y="1245"/>
                      <a:pt x="123" y="1239"/>
                      <a:pt x="127" y="1234"/>
                    </a:cubicBezTo>
                    <a:cubicBezTo>
                      <a:pt x="127" y="1235"/>
                      <a:pt x="129" y="1236"/>
                      <a:pt x="130" y="1236"/>
                    </a:cubicBezTo>
                    <a:cubicBezTo>
                      <a:pt x="125" y="1243"/>
                      <a:pt x="128" y="1249"/>
                      <a:pt x="136" y="1251"/>
                    </a:cubicBezTo>
                    <a:cubicBezTo>
                      <a:pt x="139" y="1252"/>
                      <a:pt x="142" y="1252"/>
                      <a:pt x="145" y="1252"/>
                    </a:cubicBezTo>
                    <a:cubicBezTo>
                      <a:pt x="177" y="1245"/>
                      <a:pt x="209" y="1246"/>
                      <a:pt x="240" y="1253"/>
                    </a:cubicBezTo>
                    <a:cubicBezTo>
                      <a:pt x="215" y="1245"/>
                      <a:pt x="187" y="1233"/>
                      <a:pt x="174" y="1210"/>
                    </a:cubicBezTo>
                    <a:cubicBezTo>
                      <a:pt x="169" y="1198"/>
                      <a:pt x="168" y="1187"/>
                      <a:pt x="172" y="1174"/>
                    </a:cubicBezTo>
                    <a:cubicBezTo>
                      <a:pt x="176" y="1164"/>
                      <a:pt x="183" y="1155"/>
                      <a:pt x="192" y="1150"/>
                    </a:cubicBezTo>
                    <a:cubicBezTo>
                      <a:pt x="213" y="1136"/>
                      <a:pt x="242" y="1143"/>
                      <a:pt x="255" y="1164"/>
                    </a:cubicBezTo>
                    <a:cubicBezTo>
                      <a:pt x="267" y="1183"/>
                      <a:pt x="265" y="1211"/>
                      <a:pt x="242" y="1220"/>
                    </a:cubicBezTo>
                    <a:cubicBezTo>
                      <a:pt x="233" y="1224"/>
                      <a:pt x="221" y="1223"/>
                      <a:pt x="215" y="1214"/>
                    </a:cubicBezTo>
                    <a:cubicBezTo>
                      <a:pt x="212" y="1212"/>
                      <a:pt x="211" y="1208"/>
                      <a:pt x="211" y="1205"/>
                    </a:cubicBezTo>
                    <a:cubicBezTo>
                      <a:pt x="211" y="1205"/>
                      <a:pt x="211" y="1205"/>
                      <a:pt x="211" y="1205"/>
                    </a:cubicBezTo>
                    <a:cubicBezTo>
                      <a:pt x="211" y="1197"/>
                      <a:pt x="217" y="1188"/>
                      <a:pt x="227" y="1188"/>
                    </a:cubicBezTo>
                    <a:cubicBezTo>
                      <a:pt x="236" y="1187"/>
                      <a:pt x="243" y="1194"/>
                      <a:pt x="244" y="1203"/>
                    </a:cubicBezTo>
                    <a:cubicBezTo>
                      <a:pt x="244" y="1212"/>
                      <a:pt x="237" y="1220"/>
                      <a:pt x="228" y="1221"/>
                    </a:cubicBezTo>
                    <a:cubicBezTo>
                      <a:pt x="224" y="1221"/>
                      <a:pt x="221" y="1220"/>
                      <a:pt x="218" y="1218"/>
                    </a:cubicBezTo>
                    <a:cubicBezTo>
                      <a:pt x="218" y="1218"/>
                      <a:pt x="218" y="1218"/>
                      <a:pt x="218" y="1218"/>
                    </a:cubicBezTo>
                    <a:cubicBezTo>
                      <a:pt x="225" y="1223"/>
                      <a:pt x="234" y="1223"/>
                      <a:pt x="242" y="1220"/>
                    </a:cubicBezTo>
                    <a:cubicBezTo>
                      <a:pt x="263" y="1209"/>
                      <a:pt x="263" y="1183"/>
                      <a:pt x="252" y="1165"/>
                    </a:cubicBezTo>
                    <a:cubicBezTo>
                      <a:pt x="240" y="1146"/>
                      <a:pt x="213" y="1139"/>
                      <a:pt x="193" y="1152"/>
                    </a:cubicBezTo>
                    <a:cubicBezTo>
                      <a:pt x="190" y="1154"/>
                      <a:pt x="187" y="1156"/>
                      <a:pt x="184" y="1159"/>
                    </a:cubicBezTo>
                    <a:cubicBezTo>
                      <a:pt x="186" y="1158"/>
                      <a:pt x="188" y="1157"/>
                      <a:pt x="191" y="1156"/>
                    </a:cubicBezTo>
                    <a:cubicBezTo>
                      <a:pt x="199" y="1153"/>
                      <a:pt x="209" y="1156"/>
                      <a:pt x="213" y="1162"/>
                    </a:cubicBezTo>
                    <a:cubicBezTo>
                      <a:pt x="218" y="1169"/>
                      <a:pt x="217" y="1178"/>
                      <a:pt x="209" y="1183"/>
                    </a:cubicBezTo>
                    <a:cubicBezTo>
                      <a:pt x="205" y="1186"/>
                      <a:pt x="199" y="1185"/>
                      <a:pt x="196" y="1182"/>
                    </a:cubicBezTo>
                    <a:cubicBezTo>
                      <a:pt x="189" y="1175"/>
                      <a:pt x="195" y="1166"/>
                      <a:pt x="201" y="1168"/>
                    </a:cubicBezTo>
                    <a:cubicBezTo>
                      <a:pt x="198" y="1169"/>
                      <a:pt x="196" y="1172"/>
                      <a:pt x="196" y="1174"/>
                    </a:cubicBezTo>
                    <a:cubicBezTo>
                      <a:pt x="196" y="1179"/>
                      <a:pt x="200" y="1182"/>
                      <a:pt x="205" y="1181"/>
                    </a:cubicBezTo>
                    <a:cubicBezTo>
                      <a:pt x="208" y="1180"/>
                      <a:pt x="211" y="1177"/>
                      <a:pt x="211" y="1173"/>
                    </a:cubicBezTo>
                    <a:cubicBezTo>
                      <a:pt x="213" y="1167"/>
                      <a:pt x="208" y="1161"/>
                      <a:pt x="202" y="1159"/>
                    </a:cubicBezTo>
                    <a:cubicBezTo>
                      <a:pt x="190" y="1155"/>
                      <a:pt x="179" y="1164"/>
                      <a:pt x="175" y="1175"/>
                    </a:cubicBezTo>
                    <a:cubicBezTo>
                      <a:pt x="171" y="1187"/>
                      <a:pt x="172" y="1197"/>
                      <a:pt x="177" y="1208"/>
                    </a:cubicBezTo>
                    <a:cubicBezTo>
                      <a:pt x="195" y="1241"/>
                      <a:pt x="250" y="1250"/>
                      <a:pt x="286" y="1267"/>
                    </a:cubicBezTo>
                    <a:cubicBezTo>
                      <a:pt x="281" y="1261"/>
                      <a:pt x="277" y="1254"/>
                      <a:pt x="274" y="1245"/>
                    </a:cubicBezTo>
                    <a:cubicBezTo>
                      <a:pt x="273" y="1241"/>
                      <a:pt x="272" y="1237"/>
                      <a:pt x="272" y="1234"/>
                    </a:cubicBezTo>
                    <a:cubicBezTo>
                      <a:pt x="273" y="1234"/>
                      <a:pt x="274" y="1234"/>
                      <a:pt x="275" y="1234"/>
                    </a:cubicBezTo>
                    <a:cubicBezTo>
                      <a:pt x="276" y="1243"/>
                      <a:pt x="280" y="1253"/>
                      <a:pt x="286" y="1260"/>
                    </a:cubicBezTo>
                    <a:cubicBezTo>
                      <a:pt x="289" y="1266"/>
                      <a:pt x="294" y="1270"/>
                      <a:pt x="298" y="1273"/>
                    </a:cubicBezTo>
                    <a:cubicBezTo>
                      <a:pt x="294" y="1268"/>
                      <a:pt x="291" y="1260"/>
                      <a:pt x="292" y="1255"/>
                    </a:cubicBezTo>
                    <a:cubicBezTo>
                      <a:pt x="292" y="1250"/>
                      <a:pt x="295" y="1245"/>
                      <a:pt x="299" y="1242"/>
                    </a:cubicBezTo>
                    <a:cubicBezTo>
                      <a:pt x="305" y="1237"/>
                      <a:pt x="315" y="1237"/>
                      <a:pt x="320" y="1245"/>
                    </a:cubicBezTo>
                    <a:cubicBezTo>
                      <a:pt x="323" y="1250"/>
                      <a:pt x="322" y="1256"/>
                      <a:pt x="319" y="1259"/>
                    </a:cubicBezTo>
                    <a:cubicBezTo>
                      <a:pt x="312" y="1266"/>
                      <a:pt x="303" y="1260"/>
                      <a:pt x="304" y="1254"/>
                    </a:cubicBezTo>
                    <a:cubicBezTo>
                      <a:pt x="306" y="1257"/>
                      <a:pt x="309" y="1259"/>
                      <a:pt x="311" y="1259"/>
                    </a:cubicBezTo>
                    <a:cubicBezTo>
                      <a:pt x="316" y="1259"/>
                      <a:pt x="318" y="1254"/>
                      <a:pt x="317" y="1250"/>
                    </a:cubicBezTo>
                    <a:cubicBezTo>
                      <a:pt x="316" y="1247"/>
                      <a:pt x="313" y="1244"/>
                      <a:pt x="310" y="1243"/>
                    </a:cubicBezTo>
                    <a:cubicBezTo>
                      <a:pt x="303" y="1242"/>
                      <a:pt x="298" y="1248"/>
                      <a:pt x="296" y="1254"/>
                    </a:cubicBezTo>
                    <a:cubicBezTo>
                      <a:pt x="295" y="1258"/>
                      <a:pt x="296" y="1264"/>
                      <a:pt x="298" y="1268"/>
                    </a:cubicBezTo>
                    <a:cubicBezTo>
                      <a:pt x="301" y="1275"/>
                      <a:pt x="307" y="1278"/>
                      <a:pt x="314" y="1282"/>
                    </a:cubicBezTo>
                    <a:cubicBezTo>
                      <a:pt x="335" y="1293"/>
                      <a:pt x="354" y="1308"/>
                      <a:pt x="373" y="1324"/>
                    </a:cubicBezTo>
                    <a:cubicBezTo>
                      <a:pt x="376" y="1327"/>
                      <a:pt x="392" y="1344"/>
                      <a:pt x="404" y="1358"/>
                    </a:cubicBezTo>
                    <a:cubicBezTo>
                      <a:pt x="396" y="1338"/>
                      <a:pt x="395" y="1316"/>
                      <a:pt x="399" y="1294"/>
                    </a:cubicBezTo>
                    <a:cubicBezTo>
                      <a:pt x="400" y="1287"/>
                      <a:pt x="402" y="1282"/>
                      <a:pt x="404" y="1277"/>
                    </a:cubicBezTo>
                    <a:cubicBezTo>
                      <a:pt x="407" y="1267"/>
                      <a:pt x="414" y="1252"/>
                      <a:pt x="403" y="1245"/>
                    </a:cubicBezTo>
                    <a:cubicBezTo>
                      <a:pt x="399" y="1242"/>
                      <a:pt x="393" y="1242"/>
                      <a:pt x="389" y="1246"/>
                    </a:cubicBezTo>
                    <a:cubicBezTo>
                      <a:pt x="387" y="1248"/>
                      <a:pt x="387" y="1252"/>
                      <a:pt x="388" y="1254"/>
                    </a:cubicBezTo>
                    <a:cubicBezTo>
                      <a:pt x="390" y="1257"/>
                      <a:pt x="394" y="1258"/>
                      <a:pt x="397" y="1256"/>
                    </a:cubicBezTo>
                    <a:cubicBezTo>
                      <a:pt x="399" y="1255"/>
                      <a:pt x="399" y="1252"/>
                      <a:pt x="398" y="1250"/>
                    </a:cubicBezTo>
                    <a:cubicBezTo>
                      <a:pt x="402" y="1252"/>
                      <a:pt x="400" y="1261"/>
                      <a:pt x="392" y="1261"/>
                    </a:cubicBezTo>
                    <a:cubicBezTo>
                      <a:pt x="388" y="1260"/>
                      <a:pt x="385" y="1257"/>
                      <a:pt x="384" y="1253"/>
                    </a:cubicBezTo>
                    <a:cubicBezTo>
                      <a:pt x="383" y="1245"/>
                      <a:pt x="389" y="1240"/>
                      <a:pt x="395" y="1240"/>
                    </a:cubicBezTo>
                    <a:cubicBezTo>
                      <a:pt x="401" y="1239"/>
                      <a:pt x="408" y="1244"/>
                      <a:pt x="411" y="1250"/>
                    </a:cubicBezTo>
                    <a:cubicBezTo>
                      <a:pt x="412" y="1253"/>
                      <a:pt x="412" y="1256"/>
                      <a:pt x="412" y="1259"/>
                    </a:cubicBezTo>
                    <a:cubicBezTo>
                      <a:pt x="417" y="1247"/>
                      <a:pt x="422" y="1239"/>
                      <a:pt x="428" y="1231"/>
                    </a:cubicBezTo>
                    <a:cubicBezTo>
                      <a:pt x="439" y="1217"/>
                      <a:pt x="462" y="1200"/>
                      <a:pt x="466" y="1186"/>
                    </a:cubicBezTo>
                    <a:cubicBezTo>
                      <a:pt x="467" y="1183"/>
                      <a:pt x="467" y="1180"/>
                      <a:pt x="467" y="1177"/>
                    </a:cubicBezTo>
                    <a:cubicBezTo>
                      <a:pt x="466" y="1171"/>
                      <a:pt x="464" y="1166"/>
                      <a:pt x="459" y="1161"/>
                    </a:cubicBezTo>
                    <a:cubicBezTo>
                      <a:pt x="454" y="1157"/>
                      <a:pt x="448" y="1154"/>
                      <a:pt x="441" y="1155"/>
                    </a:cubicBezTo>
                    <a:cubicBezTo>
                      <a:pt x="433" y="1155"/>
                      <a:pt x="426" y="1158"/>
                      <a:pt x="420" y="1164"/>
                    </a:cubicBezTo>
                    <a:cubicBezTo>
                      <a:pt x="415" y="1169"/>
                      <a:pt x="412" y="1176"/>
                      <a:pt x="412" y="1184"/>
                    </a:cubicBezTo>
                    <a:cubicBezTo>
                      <a:pt x="411" y="1192"/>
                      <a:pt x="414" y="1199"/>
                      <a:pt x="421" y="1203"/>
                    </a:cubicBezTo>
                    <a:cubicBezTo>
                      <a:pt x="426" y="1205"/>
                      <a:pt x="432" y="1206"/>
                      <a:pt x="437" y="1203"/>
                    </a:cubicBezTo>
                    <a:cubicBezTo>
                      <a:pt x="437" y="1204"/>
                      <a:pt x="436" y="1204"/>
                      <a:pt x="436" y="1204"/>
                    </a:cubicBezTo>
                    <a:cubicBezTo>
                      <a:pt x="426" y="1206"/>
                      <a:pt x="421" y="1195"/>
                      <a:pt x="430" y="1192"/>
                    </a:cubicBezTo>
                    <a:cubicBezTo>
                      <a:pt x="434" y="1191"/>
                      <a:pt x="442" y="1195"/>
                      <a:pt x="447" y="1185"/>
                    </a:cubicBezTo>
                    <a:cubicBezTo>
                      <a:pt x="447" y="1189"/>
                      <a:pt x="446" y="1193"/>
                      <a:pt x="445" y="1196"/>
                    </a:cubicBezTo>
                    <a:cubicBezTo>
                      <a:pt x="444" y="1198"/>
                      <a:pt x="443" y="1199"/>
                      <a:pt x="442" y="1200"/>
                    </a:cubicBezTo>
                    <a:cubicBezTo>
                      <a:pt x="437" y="1206"/>
                      <a:pt x="428" y="1207"/>
                      <a:pt x="421" y="1203"/>
                    </a:cubicBezTo>
                    <a:cubicBezTo>
                      <a:pt x="413" y="1199"/>
                      <a:pt x="410" y="1192"/>
                      <a:pt x="410" y="1184"/>
                    </a:cubicBezTo>
                    <a:cubicBezTo>
                      <a:pt x="410" y="1175"/>
                      <a:pt x="413" y="1168"/>
                      <a:pt x="419" y="1163"/>
                    </a:cubicBezTo>
                    <a:cubicBezTo>
                      <a:pt x="425" y="1157"/>
                      <a:pt x="433" y="1153"/>
                      <a:pt x="441" y="1152"/>
                    </a:cubicBezTo>
                    <a:cubicBezTo>
                      <a:pt x="449" y="1152"/>
                      <a:pt x="456" y="1155"/>
                      <a:pt x="462" y="1160"/>
                    </a:cubicBezTo>
                    <a:cubicBezTo>
                      <a:pt x="466" y="1164"/>
                      <a:pt x="469" y="1170"/>
                      <a:pt x="470" y="1177"/>
                    </a:cubicBezTo>
                    <a:cubicBezTo>
                      <a:pt x="471" y="1180"/>
                      <a:pt x="471" y="1183"/>
                      <a:pt x="470" y="1187"/>
                    </a:cubicBezTo>
                    <a:cubicBezTo>
                      <a:pt x="469" y="1188"/>
                      <a:pt x="469" y="1188"/>
                      <a:pt x="469" y="1188"/>
                    </a:cubicBezTo>
                    <a:cubicBezTo>
                      <a:pt x="470" y="1188"/>
                      <a:pt x="470" y="1188"/>
                      <a:pt x="470" y="1188"/>
                    </a:cubicBezTo>
                    <a:cubicBezTo>
                      <a:pt x="471" y="1187"/>
                      <a:pt x="471" y="1187"/>
                      <a:pt x="471" y="1187"/>
                    </a:cubicBezTo>
                    <a:cubicBezTo>
                      <a:pt x="475" y="1184"/>
                      <a:pt x="480" y="1180"/>
                      <a:pt x="484" y="1177"/>
                    </a:cubicBezTo>
                    <a:cubicBezTo>
                      <a:pt x="496" y="1171"/>
                      <a:pt x="514" y="1165"/>
                      <a:pt x="527" y="1171"/>
                    </a:cubicBezTo>
                    <a:cubicBezTo>
                      <a:pt x="533" y="1174"/>
                      <a:pt x="536" y="1179"/>
                      <a:pt x="539" y="1185"/>
                    </a:cubicBezTo>
                    <a:cubicBezTo>
                      <a:pt x="539" y="1187"/>
                      <a:pt x="539" y="1187"/>
                      <a:pt x="539" y="1187"/>
                    </a:cubicBezTo>
                    <a:cubicBezTo>
                      <a:pt x="541" y="1194"/>
                      <a:pt x="541" y="1201"/>
                      <a:pt x="538" y="1207"/>
                    </a:cubicBezTo>
                    <a:cubicBezTo>
                      <a:pt x="535" y="1214"/>
                      <a:pt x="530" y="1219"/>
                      <a:pt x="524" y="1221"/>
                    </a:cubicBezTo>
                    <a:cubicBezTo>
                      <a:pt x="517" y="1224"/>
                      <a:pt x="509" y="1224"/>
                      <a:pt x="503" y="1219"/>
                    </a:cubicBezTo>
                    <a:cubicBezTo>
                      <a:pt x="499" y="1216"/>
                      <a:pt x="497" y="1213"/>
                      <a:pt x="497" y="1207"/>
                    </a:cubicBezTo>
                    <a:cubicBezTo>
                      <a:pt x="496" y="1202"/>
                      <a:pt x="498" y="1197"/>
                      <a:pt x="503" y="1193"/>
                    </a:cubicBezTo>
                    <a:cubicBezTo>
                      <a:pt x="505" y="1191"/>
                      <a:pt x="507" y="1191"/>
                      <a:pt x="510" y="1190"/>
                    </a:cubicBezTo>
                    <a:cubicBezTo>
                      <a:pt x="507" y="1191"/>
                      <a:pt x="505" y="1192"/>
                      <a:pt x="503" y="1193"/>
                    </a:cubicBezTo>
                    <a:cubicBezTo>
                      <a:pt x="499" y="1197"/>
                      <a:pt x="497" y="1202"/>
                      <a:pt x="497" y="1207"/>
                    </a:cubicBezTo>
                    <a:cubicBezTo>
                      <a:pt x="498" y="1212"/>
                      <a:pt x="500" y="1216"/>
                      <a:pt x="504" y="1219"/>
                    </a:cubicBezTo>
                    <a:cubicBezTo>
                      <a:pt x="510" y="1222"/>
                      <a:pt x="517" y="1223"/>
                      <a:pt x="523" y="1220"/>
                    </a:cubicBezTo>
                    <a:cubicBezTo>
                      <a:pt x="529" y="1217"/>
                      <a:pt x="533" y="1213"/>
                      <a:pt x="536" y="1207"/>
                    </a:cubicBezTo>
                    <a:cubicBezTo>
                      <a:pt x="539" y="1200"/>
                      <a:pt x="539" y="1193"/>
                      <a:pt x="536" y="1186"/>
                    </a:cubicBezTo>
                    <a:cubicBezTo>
                      <a:pt x="534" y="1181"/>
                      <a:pt x="531" y="1177"/>
                      <a:pt x="525" y="1174"/>
                    </a:cubicBezTo>
                    <a:cubicBezTo>
                      <a:pt x="513" y="1168"/>
                      <a:pt x="495" y="1175"/>
                      <a:pt x="484" y="1182"/>
                    </a:cubicBezTo>
                    <a:cubicBezTo>
                      <a:pt x="479" y="1186"/>
                      <a:pt x="473" y="1191"/>
                      <a:pt x="467" y="1197"/>
                    </a:cubicBezTo>
                    <a:cubicBezTo>
                      <a:pt x="468" y="1196"/>
                      <a:pt x="469" y="1196"/>
                      <a:pt x="470" y="1196"/>
                    </a:cubicBezTo>
                    <a:cubicBezTo>
                      <a:pt x="477" y="1194"/>
                      <a:pt x="485" y="1197"/>
                      <a:pt x="487" y="1203"/>
                    </a:cubicBezTo>
                    <a:cubicBezTo>
                      <a:pt x="490" y="1209"/>
                      <a:pt x="489" y="1216"/>
                      <a:pt x="482" y="1219"/>
                    </a:cubicBezTo>
                    <a:cubicBezTo>
                      <a:pt x="478" y="1221"/>
                      <a:pt x="474" y="1220"/>
                      <a:pt x="471" y="1217"/>
                    </a:cubicBezTo>
                    <a:cubicBezTo>
                      <a:pt x="467" y="1211"/>
                      <a:pt x="473" y="1204"/>
                      <a:pt x="477" y="1206"/>
                    </a:cubicBezTo>
                    <a:cubicBezTo>
                      <a:pt x="475" y="1206"/>
                      <a:pt x="473" y="1209"/>
                      <a:pt x="472" y="1211"/>
                    </a:cubicBezTo>
                    <a:cubicBezTo>
                      <a:pt x="472" y="1214"/>
                      <a:pt x="475" y="1217"/>
                      <a:pt x="479" y="1217"/>
                    </a:cubicBezTo>
                    <a:cubicBezTo>
                      <a:pt x="482" y="1216"/>
                      <a:pt x="484" y="1214"/>
                      <a:pt x="485" y="1212"/>
                    </a:cubicBezTo>
                    <a:cubicBezTo>
                      <a:pt x="487" y="1207"/>
                      <a:pt x="483" y="1202"/>
                      <a:pt x="479" y="1199"/>
                    </a:cubicBezTo>
                    <a:cubicBezTo>
                      <a:pt x="475" y="1198"/>
                      <a:pt x="471" y="1199"/>
                      <a:pt x="467" y="1200"/>
                    </a:cubicBezTo>
                    <a:cubicBezTo>
                      <a:pt x="454" y="1204"/>
                      <a:pt x="427" y="1236"/>
                      <a:pt x="422" y="1248"/>
                    </a:cubicBezTo>
                    <a:cubicBezTo>
                      <a:pt x="431" y="1238"/>
                      <a:pt x="444" y="1230"/>
                      <a:pt x="459" y="1226"/>
                    </a:cubicBezTo>
                    <a:cubicBezTo>
                      <a:pt x="494" y="1218"/>
                      <a:pt x="540" y="1235"/>
                      <a:pt x="545" y="1273"/>
                    </a:cubicBezTo>
                    <a:cubicBezTo>
                      <a:pt x="547" y="1286"/>
                      <a:pt x="541" y="1300"/>
                      <a:pt x="529" y="1305"/>
                    </a:cubicBezTo>
                    <a:cubicBezTo>
                      <a:pt x="519" y="1308"/>
                      <a:pt x="508" y="1305"/>
                      <a:pt x="503" y="1296"/>
                    </a:cubicBezTo>
                    <a:cubicBezTo>
                      <a:pt x="498" y="1288"/>
                      <a:pt x="499" y="1277"/>
                      <a:pt x="506" y="1270"/>
                    </a:cubicBezTo>
                    <a:cubicBezTo>
                      <a:pt x="510" y="1266"/>
                      <a:pt x="516" y="1265"/>
                      <a:pt x="522" y="1265"/>
                    </a:cubicBezTo>
                    <a:cubicBezTo>
                      <a:pt x="524" y="1266"/>
                      <a:pt x="526" y="1266"/>
                      <a:pt x="528" y="1267"/>
                    </a:cubicBezTo>
                    <a:cubicBezTo>
                      <a:pt x="532" y="1270"/>
                      <a:pt x="535" y="1275"/>
                      <a:pt x="536" y="1280"/>
                    </a:cubicBezTo>
                    <a:cubicBezTo>
                      <a:pt x="536" y="1289"/>
                      <a:pt x="530" y="1296"/>
                      <a:pt x="521" y="1297"/>
                    </a:cubicBezTo>
                    <a:cubicBezTo>
                      <a:pt x="512" y="1297"/>
                      <a:pt x="505" y="1291"/>
                      <a:pt x="504" y="1282"/>
                    </a:cubicBezTo>
                    <a:cubicBezTo>
                      <a:pt x="504" y="1277"/>
                      <a:pt x="506" y="1273"/>
                      <a:pt x="509" y="1270"/>
                    </a:cubicBezTo>
                    <a:cubicBezTo>
                      <a:pt x="508" y="1270"/>
                      <a:pt x="508" y="1271"/>
                      <a:pt x="507" y="1271"/>
                    </a:cubicBezTo>
                    <a:cubicBezTo>
                      <a:pt x="501" y="1278"/>
                      <a:pt x="500" y="1287"/>
                      <a:pt x="505" y="1295"/>
                    </a:cubicBezTo>
                    <a:cubicBezTo>
                      <a:pt x="510" y="1302"/>
                      <a:pt x="519" y="1304"/>
                      <a:pt x="527" y="1301"/>
                    </a:cubicBezTo>
                    <a:cubicBezTo>
                      <a:pt x="538" y="1297"/>
                      <a:pt x="543" y="1285"/>
                      <a:pt x="541" y="1274"/>
                    </a:cubicBezTo>
                    <a:cubicBezTo>
                      <a:pt x="536" y="1238"/>
                      <a:pt x="492" y="1224"/>
                      <a:pt x="461" y="1231"/>
                    </a:cubicBezTo>
                    <a:cubicBezTo>
                      <a:pt x="429" y="1240"/>
                      <a:pt x="411" y="1265"/>
                      <a:pt x="405" y="1296"/>
                    </a:cubicBezTo>
                    <a:cubicBezTo>
                      <a:pt x="393" y="1359"/>
                      <a:pt x="434" y="1410"/>
                      <a:pt x="485" y="1442"/>
                    </a:cubicBezTo>
                    <a:cubicBezTo>
                      <a:pt x="504" y="1453"/>
                      <a:pt x="519" y="1461"/>
                      <a:pt x="541" y="1465"/>
                    </a:cubicBezTo>
                    <a:cubicBezTo>
                      <a:pt x="562" y="1469"/>
                      <a:pt x="586" y="1468"/>
                      <a:pt x="602" y="1458"/>
                    </a:cubicBezTo>
                    <a:cubicBezTo>
                      <a:pt x="603" y="1458"/>
                      <a:pt x="603" y="1458"/>
                      <a:pt x="603" y="1458"/>
                    </a:cubicBezTo>
                    <a:cubicBezTo>
                      <a:pt x="591" y="1464"/>
                      <a:pt x="575" y="1464"/>
                      <a:pt x="564" y="1462"/>
                    </a:cubicBezTo>
                    <a:cubicBezTo>
                      <a:pt x="540" y="1457"/>
                      <a:pt x="512" y="1435"/>
                      <a:pt x="503" y="1412"/>
                    </a:cubicBezTo>
                    <a:cubicBezTo>
                      <a:pt x="505" y="1412"/>
                      <a:pt x="507" y="1411"/>
                      <a:pt x="508" y="1410"/>
                    </a:cubicBezTo>
                    <a:cubicBezTo>
                      <a:pt x="517" y="1432"/>
                      <a:pt x="541" y="1452"/>
                      <a:pt x="565" y="1458"/>
                    </a:cubicBezTo>
                    <a:cubicBezTo>
                      <a:pt x="580" y="1462"/>
                      <a:pt x="602" y="1461"/>
                      <a:pt x="612" y="1447"/>
                    </a:cubicBezTo>
                    <a:cubicBezTo>
                      <a:pt x="615" y="1443"/>
                      <a:pt x="617" y="1439"/>
                      <a:pt x="617" y="1434"/>
                    </a:cubicBezTo>
                    <a:cubicBezTo>
                      <a:pt x="617" y="1429"/>
                      <a:pt x="616" y="1425"/>
                      <a:pt x="612" y="1421"/>
                    </a:cubicBezTo>
                    <a:cubicBezTo>
                      <a:pt x="609" y="1418"/>
                      <a:pt x="605" y="1416"/>
                      <a:pt x="601" y="1416"/>
                    </a:cubicBezTo>
                    <a:cubicBezTo>
                      <a:pt x="597" y="1416"/>
                      <a:pt x="593" y="1417"/>
                      <a:pt x="590" y="1420"/>
                    </a:cubicBezTo>
                    <a:cubicBezTo>
                      <a:pt x="587" y="1423"/>
                      <a:pt x="586" y="1427"/>
                      <a:pt x="587" y="1431"/>
                    </a:cubicBezTo>
                    <a:cubicBezTo>
                      <a:pt x="588" y="1433"/>
                      <a:pt x="589" y="1434"/>
                      <a:pt x="590" y="1435"/>
                    </a:cubicBezTo>
                    <a:cubicBezTo>
                      <a:pt x="592" y="1436"/>
                      <a:pt x="594" y="1436"/>
                      <a:pt x="595" y="1436"/>
                    </a:cubicBezTo>
                    <a:cubicBezTo>
                      <a:pt x="597" y="1436"/>
                      <a:pt x="598" y="1435"/>
                      <a:pt x="599" y="1434"/>
                    </a:cubicBezTo>
                    <a:cubicBezTo>
                      <a:pt x="600" y="1434"/>
                      <a:pt x="600" y="1432"/>
                      <a:pt x="600" y="1431"/>
                    </a:cubicBezTo>
                    <a:cubicBezTo>
                      <a:pt x="600" y="1432"/>
                      <a:pt x="600" y="1434"/>
                      <a:pt x="599" y="1434"/>
                    </a:cubicBezTo>
                    <a:cubicBezTo>
                      <a:pt x="598" y="1435"/>
                      <a:pt x="597" y="1436"/>
                      <a:pt x="595" y="1436"/>
                    </a:cubicBezTo>
                    <a:cubicBezTo>
                      <a:pt x="593" y="1436"/>
                      <a:pt x="592" y="1436"/>
                      <a:pt x="590" y="1435"/>
                    </a:cubicBezTo>
                    <a:cubicBezTo>
                      <a:pt x="589" y="1434"/>
                      <a:pt x="588" y="1433"/>
                      <a:pt x="587" y="1431"/>
                    </a:cubicBezTo>
                    <a:cubicBezTo>
                      <a:pt x="586" y="1427"/>
                      <a:pt x="587" y="1423"/>
                      <a:pt x="589" y="1420"/>
                    </a:cubicBezTo>
                    <a:cubicBezTo>
                      <a:pt x="592" y="1416"/>
                      <a:pt x="596" y="1415"/>
                      <a:pt x="601" y="1415"/>
                    </a:cubicBezTo>
                    <a:cubicBezTo>
                      <a:pt x="606" y="1415"/>
                      <a:pt x="610" y="1417"/>
                      <a:pt x="613" y="1420"/>
                    </a:cubicBezTo>
                    <a:cubicBezTo>
                      <a:pt x="617" y="1424"/>
                      <a:pt x="619" y="1429"/>
                      <a:pt x="619" y="1434"/>
                    </a:cubicBezTo>
                    <a:cubicBezTo>
                      <a:pt x="619" y="1438"/>
                      <a:pt x="618" y="1441"/>
                      <a:pt x="617" y="1443"/>
                    </a:cubicBezTo>
                    <a:cubicBezTo>
                      <a:pt x="618" y="1441"/>
                      <a:pt x="619" y="1439"/>
                      <a:pt x="620" y="1437"/>
                    </a:cubicBezTo>
                    <a:cubicBezTo>
                      <a:pt x="625" y="1424"/>
                      <a:pt x="624" y="1412"/>
                      <a:pt x="622" y="1399"/>
                    </a:cubicBezTo>
                    <a:cubicBezTo>
                      <a:pt x="618" y="1383"/>
                      <a:pt x="612" y="1373"/>
                      <a:pt x="602" y="1359"/>
                    </a:cubicBezTo>
                    <a:cubicBezTo>
                      <a:pt x="584" y="1336"/>
                      <a:pt x="557" y="1313"/>
                      <a:pt x="557" y="1281"/>
                    </a:cubicBezTo>
                    <a:cubicBezTo>
                      <a:pt x="557" y="1276"/>
                      <a:pt x="558" y="1271"/>
                      <a:pt x="559" y="1267"/>
                    </a:cubicBezTo>
                    <a:cubicBezTo>
                      <a:pt x="560" y="1262"/>
                      <a:pt x="563" y="1257"/>
                      <a:pt x="565" y="1251"/>
                    </a:cubicBezTo>
                    <a:cubicBezTo>
                      <a:pt x="568" y="1238"/>
                      <a:pt x="560" y="1230"/>
                      <a:pt x="552" y="1230"/>
                    </a:cubicBezTo>
                    <a:cubicBezTo>
                      <a:pt x="549" y="1230"/>
                      <a:pt x="546" y="1232"/>
                      <a:pt x="544" y="1234"/>
                    </a:cubicBezTo>
                    <a:cubicBezTo>
                      <a:pt x="542" y="1237"/>
                      <a:pt x="542" y="1240"/>
                      <a:pt x="544" y="1242"/>
                    </a:cubicBezTo>
                    <a:cubicBezTo>
                      <a:pt x="545" y="1245"/>
                      <a:pt x="550" y="1246"/>
                      <a:pt x="552" y="1244"/>
                    </a:cubicBezTo>
                    <a:cubicBezTo>
                      <a:pt x="554" y="1242"/>
                      <a:pt x="554" y="1240"/>
                      <a:pt x="553" y="1237"/>
                    </a:cubicBezTo>
                    <a:cubicBezTo>
                      <a:pt x="555" y="1239"/>
                      <a:pt x="555" y="1243"/>
                      <a:pt x="554" y="1245"/>
                    </a:cubicBezTo>
                    <a:cubicBezTo>
                      <a:pt x="552" y="1247"/>
                      <a:pt x="550" y="1248"/>
                      <a:pt x="547" y="1247"/>
                    </a:cubicBezTo>
                    <a:cubicBezTo>
                      <a:pt x="539" y="1245"/>
                      <a:pt x="538" y="1235"/>
                      <a:pt x="544" y="1230"/>
                    </a:cubicBezTo>
                    <a:cubicBezTo>
                      <a:pt x="547" y="1228"/>
                      <a:pt x="552" y="1227"/>
                      <a:pt x="557" y="1228"/>
                    </a:cubicBezTo>
                    <a:cubicBezTo>
                      <a:pt x="564" y="1230"/>
                      <a:pt x="568" y="1238"/>
                      <a:pt x="567" y="1247"/>
                    </a:cubicBezTo>
                    <a:cubicBezTo>
                      <a:pt x="569" y="1244"/>
                      <a:pt x="570" y="1242"/>
                      <a:pt x="571" y="1239"/>
                    </a:cubicBezTo>
                    <a:cubicBezTo>
                      <a:pt x="573" y="1234"/>
                      <a:pt x="572" y="1228"/>
                      <a:pt x="567" y="1223"/>
                    </a:cubicBezTo>
                    <a:cubicBezTo>
                      <a:pt x="561" y="1216"/>
                      <a:pt x="550" y="1216"/>
                      <a:pt x="542" y="1222"/>
                    </a:cubicBezTo>
                    <a:cubicBezTo>
                      <a:pt x="537" y="1226"/>
                      <a:pt x="533" y="1230"/>
                      <a:pt x="525" y="1231"/>
                    </a:cubicBezTo>
                    <a:cubicBezTo>
                      <a:pt x="519" y="1231"/>
                      <a:pt x="513" y="1229"/>
                      <a:pt x="509" y="1223"/>
                    </a:cubicBezTo>
                    <a:cubicBezTo>
                      <a:pt x="526" y="1232"/>
                      <a:pt x="530" y="1217"/>
                      <a:pt x="543" y="1211"/>
                    </a:cubicBezTo>
                    <a:cubicBezTo>
                      <a:pt x="550" y="1208"/>
                      <a:pt x="559" y="1207"/>
                      <a:pt x="565" y="1212"/>
                    </a:cubicBezTo>
                    <a:cubicBezTo>
                      <a:pt x="571" y="1216"/>
                      <a:pt x="577" y="1226"/>
                      <a:pt x="573" y="1236"/>
                    </a:cubicBezTo>
                    <a:cubicBezTo>
                      <a:pt x="574" y="1235"/>
                      <a:pt x="574" y="1235"/>
                      <a:pt x="574" y="1234"/>
                    </a:cubicBezTo>
                    <a:cubicBezTo>
                      <a:pt x="584" y="1221"/>
                      <a:pt x="597" y="1214"/>
                      <a:pt x="613" y="1215"/>
                    </a:cubicBezTo>
                    <a:cubicBezTo>
                      <a:pt x="617" y="1216"/>
                      <a:pt x="620" y="1216"/>
                      <a:pt x="623" y="1217"/>
                    </a:cubicBezTo>
                    <a:cubicBezTo>
                      <a:pt x="622" y="1218"/>
                      <a:pt x="622" y="1219"/>
                      <a:pt x="622" y="1219"/>
                    </a:cubicBezTo>
                    <a:cubicBezTo>
                      <a:pt x="619" y="1219"/>
                      <a:pt x="616" y="1218"/>
                      <a:pt x="613" y="1218"/>
                    </a:cubicBezTo>
                    <a:cubicBezTo>
                      <a:pt x="597" y="1218"/>
                      <a:pt x="586" y="1224"/>
                      <a:pt x="577" y="1237"/>
                    </a:cubicBezTo>
                    <a:cubicBezTo>
                      <a:pt x="576" y="1238"/>
                      <a:pt x="575" y="1239"/>
                      <a:pt x="574" y="1241"/>
                    </a:cubicBezTo>
                    <a:cubicBezTo>
                      <a:pt x="578" y="1237"/>
                      <a:pt x="583" y="1234"/>
                      <a:pt x="589" y="1233"/>
                    </a:cubicBezTo>
                    <a:cubicBezTo>
                      <a:pt x="593" y="1232"/>
                      <a:pt x="596" y="1232"/>
                      <a:pt x="600" y="1233"/>
                    </a:cubicBezTo>
                    <a:cubicBezTo>
                      <a:pt x="604" y="1234"/>
                      <a:pt x="606" y="1235"/>
                      <a:pt x="609" y="1238"/>
                    </a:cubicBezTo>
                    <a:cubicBezTo>
                      <a:pt x="616" y="1243"/>
                      <a:pt x="618" y="1254"/>
                      <a:pt x="612" y="1260"/>
                    </a:cubicBezTo>
                    <a:cubicBezTo>
                      <a:pt x="609" y="1263"/>
                      <a:pt x="605" y="1265"/>
                      <a:pt x="602" y="1265"/>
                    </a:cubicBezTo>
                    <a:cubicBezTo>
                      <a:pt x="600" y="1265"/>
                      <a:pt x="598" y="1264"/>
                      <a:pt x="596" y="1263"/>
                    </a:cubicBezTo>
                    <a:cubicBezTo>
                      <a:pt x="593" y="1262"/>
                      <a:pt x="591" y="1259"/>
                      <a:pt x="590" y="1256"/>
                    </a:cubicBezTo>
                    <a:cubicBezTo>
                      <a:pt x="590" y="1255"/>
                      <a:pt x="590" y="1253"/>
                      <a:pt x="590" y="1252"/>
                    </a:cubicBezTo>
                    <a:cubicBezTo>
                      <a:pt x="590" y="1251"/>
                      <a:pt x="591" y="1250"/>
                      <a:pt x="591" y="1249"/>
                    </a:cubicBezTo>
                    <a:cubicBezTo>
                      <a:pt x="592" y="1247"/>
                      <a:pt x="595" y="1245"/>
                      <a:pt x="598" y="1245"/>
                    </a:cubicBezTo>
                    <a:cubicBezTo>
                      <a:pt x="599" y="1245"/>
                      <a:pt x="601" y="1246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1" y="1246"/>
                      <a:pt x="599" y="1246"/>
                      <a:pt x="598" y="1246"/>
                    </a:cubicBezTo>
                    <a:cubicBezTo>
                      <a:pt x="595" y="1246"/>
                      <a:pt x="593" y="1247"/>
                      <a:pt x="592" y="1249"/>
                    </a:cubicBezTo>
                    <a:cubicBezTo>
                      <a:pt x="592" y="1250"/>
                      <a:pt x="591" y="1251"/>
                      <a:pt x="591" y="1252"/>
                    </a:cubicBezTo>
                    <a:cubicBezTo>
                      <a:pt x="591" y="1253"/>
                      <a:pt x="591" y="1254"/>
                      <a:pt x="592" y="1256"/>
                    </a:cubicBezTo>
                    <a:cubicBezTo>
                      <a:pt x="593" y="1258"/>
                      <a:pt x="595" y="1260"/>
                      <a:pt x="597" y="1262"/>
                    </a:cubicBezTo>
                    <a:cubicBezTo>
                      <a:pt x="599" y="1262"/>
                      <a:pt x="600" y="1263"/>
                      <a:pt x="602" y="1263"/>
                    </a:cubicBezTo>
                    <a:cubicBezTo>
                      <a:pt x="605" y="1262"/>
                      <a:pt x="608" y="1261"/>
                      <a:pt x="610" y="1259"/>
                    </a:cubicBezTo>
                    <a:cubicBezTo>
                      <a:pt x="615" y="1253"/>
                      <a:pt x="613" y="1245"/>
                      <a:pt x="607" y="1240"/>
                    </a:cubicBezTo>
                    <a:cubicBezTo>
                      <a:pt x="605" y="1238"/>
                      <a:pt x="602" y="1237"/>
                      <a:pt x="599" y="1237"/>
                    </a:cubicBezTo>
                    <a:cubicBezTo>
                      <a:pt x="596" y="1236"/>
                      <a:pt x="593" y="1236"/>
                      <a:pt x="590" y="1237"/>
                    </a:cubicBezTo>
                    <a:cubicBezTo>
                      <a:pt x="587" y="1238"/>
                      <a:pt x="584" y="1239"/>
                      <a:pt x="581" y="1241"/>
                    </a:cubicBezTo>
                    <a:cubicBezTo>
                      <a:pt x="577" y="1244"/>
                      <a:pt x="573" y="1247"/>
                      <a:pt x="570" y="1252"/>
                    </a:cubicBezTo>
                    <a:cubicBezTo>
                      <a:pt x="565" y="1261"/>
                      <a:pt x="562" y="1271"/>
                      <a:pt x="562" y="1281"/>
                    </a:cubicBezTo>
                    <a:cubicBezTo>
                      <a:pt x="562" y="1307"/>
                      <a:pt x="583" y="1328"/>
                      <a:pt x="599" y="1349"/>
                    </a:cubicBezTo>
                    <a:cubicBezTo>
                      <a:pt x="597" y="1345"/>
                      <a:pt x="594" y="1341"/>
                      <a:pt x="592" y="1337"/>
                    </a:cubicBezTo>
                    <a:cubicBezTo>
                      <a:pt x="586" y="1324"/>
                      <a:pt x="587" y="1305"/>
                      <a:pt x="600" y="1297"/>
                    </a:cubicBezTo>
                    <a:cubicBezTo>
                      <a:pt x="608" y="1291"/>
                      <a:pt x="618" y="1290"/>
                      <a:pt x="621" y="1280"/>
                    </a:cubicBezTo>
                    <a:cubicBezTo>
                      <a:pt x="628" y="1284"/>
                      <a:pt x="629" y="1297"/>
                      <a:pt x="621" y="1306"/>
                    </a:cubicBezTo>
                    <a:cubicBezTo>
                      <a:pt x="613" y="1315"/>
                      <a:pt x="595" y="1321"/>
                      <a:pt x="598" y="1336"/>
                    </a:cubicBezTo>
                    <a:cubicBezTo>
                      <a:pt x="599" y="1345"/>
                      <a:pt x="606" y="1352"/>
                      <a:pt x="605" y="1356"/>
                    </a:cubicBezTo>
                    <a:cubicBezTo>
                      <a:pt x="604" y="1355"/>
                      <a:pt x="604" y="1355"/>
                      <a:pt x="604" y="1355"/>
                    </a:cubicBezTo>
                    <a:cubicBezTo>
                      <a:pt x="605" y="1356"/>
                      <a:pt x="605" y="1356"/>
                      <a:pt x="606" y="1357"/>
                    </a:cubicBezTo>
                    <a:cubicBezTo>
                      <a:pt x="616" y="1371"/>
                      <a:pt x="622" y="1381"/>
                      <a:pt x="625" y="1398"/>
                    </a:cubicBezTo>
                    <a:cubicBezTo>
                      <a:pt x="628" y="1412"/>
                      <a:pt x="628" y="1424"/>
                      <a:pt x="622" y="1438"/>
                    </a:cubicBezTo>
                    <a:cubicBezTo>
                      <a:pt x="618" y="1447"/>
                      <a:pt x="611" y="1455"/>
                      <a:pt x="603" y="1460"/>
                    </a:cubicBezTo>
                    <a:cubicBezTo>
                      <a:pt x="586" y="1470"/>
                      <a:pt x="562" y="1472"/>
                      <a:pt x="540" y="1468"/>
                    </a:cubicBezTo>
                    <a:cubicBezTo>
                      <a:pt x="531" y="1466"/>
                      <a:pt x="523" y="1464"/>
                      <a:pt x="515" y="1461"/>
                    </a:cubicBezTo>
                    <a:cubicBezTo>
                      <a:pt x="500" y="1456"/>
                      <a:pt x="488" y="1447"/>
                      <a:pt x="472" y="1445"/>
                    </a:cubicBezTo>
                    <a:cubicBezTo>
                      <a:pt x="465" y="1445"/>
                      <a:pt x="456" y="1445"/>
                      <a:pt x="451" y="1449"/>
                    </a:cubicBezTo>
                    <a:cubicBezTo>
                      <a:pt x="447" y="1452"/>
                      <a:pt x="444" y="1458"/>
                      <a:pt x="447" y="1462"/>
                    </a:cubicBezTo>
                    <a:cubicBezTo>
                      <a:pt x="448" y="1463"/>
                      <a:pt x="450" y="1464"/>
                      <a:pt x="452" y="1463"/>
                    </a:cubicBezTo>
                    <a:cubicBezTo>
                      <a:pt x="453" y="1462"/>
                      <a:pt x="454" y="1461"/>
                      <a:pt x="454" y="1460"/>
                    </a:cubicBezTo>
                    <a:cubicBezTo>
                      <a:pt x="453" y="1458"/>
                      <a:pt x="453" y="1458"/>
                      <a:pt x="452" y="1457"/>
                    </a:cubicBezTo>
                    <a:cubicBezTo>
                      <a:pt x="451" y="1457"/>
                      <a:pt x="449" y="1457"/>
                      <a:pt x="449" y="1459"/>
                    </a:cubicBezTo>
                    <a:cubicBezTo>
                      <a:pt x="449" y="1460"/>
                      <a:pt x="449" y="1460"/>
                      <a:pt x="450" y="1461"/>
                    </a:cubicBezTo>
                    <a:cubicBezTo>
                      <a:pt x="449" y="1461"/>
                      <a:pt x="448" y="1460"/>
                      <a:pt x="448" y="1459"/>
                    </a:cubicBezTo>
                    <a:cubicBezTo>
                      <a:pt x="447" y="1458"/>
                      <a:pt x="448" y="1456"/>
                      <a:pt x="450" y="1455"/>
                    </a:cubicBezTo>
                    <a:cubicBezTo>
                      <a:pt x="452" y="1454"/>
                      <a:pt x="455" y="1455"/>
                      <a:pt x="456" y="1457"/>
                    </a:cubicBezTo>
                    <a:cubicBezTo>
                      <a:pt x="457" y="1459"/>
                      <a:pt x="457" y="1461"/>
                      <a:pt x="457" y="1463"/>
                    </a:cubicBezTo>
                    <a:cubicBezTo>
                      <a:pt x="456" y="1465"/>
                      <a:pt x="454" y="1466"/>
                      <a:pt x="452" y="1467"/>
                    </a:cubicBezTo>
                    <a:cubicBezTo>
                      <a:pt x="450" y="1467"/>
                      <a:pt x="447" y="1467"/>
                      <a:pt x="445" y="1464"/>
                    </a:cubicBezTo>
                    <a:cubicBezTo>
                      <a:pt x="442" y="1460"/>
                      <a:pt x="444" y="1455"/>
                      <a:pt x="447" y="1451"/>
                    </a:cubicBezTo>
                    <a:cubicBezTo>
                      <a:pt x="449" y="1449"/>
                      <a:pt x="451" y="1447"/>
                      <a:pt x="453" y="1446"/>
                    </a:cubicBezTo>
                    <a:cubicBezTo>
                      <a:pt x="443" y="1449"/>
                      <a:pt x="437" y="1456"/>
                      <a:pt x="434" y="1466"/>
                    </a:cubicBezTo>
                    <a:cubicBezTo>
                      <a:pt x="432" y="1471"/>
                      <a:pt x="432" y="1477"/>
                      <a:pt x="436" y="1483"/>
                    </a:cubicBezTo>
                    <a:cubicBezTo>
                      <a:pt x="436" y="1483"/>
                      <a:pt x="436" y="1483"/>
                      <a:pt x="436" y="1483"/>
                    </a:cubicBezTo>
                    <a:cubicBezTo>
                      <a:pt x="434" y="1477"/>
                      <a:pt x="436" y="1471"/>
                      <a:pt x="445" y="1472"/>
                    </a:cubicBezTo>
                    <a:cubicBezTo>
                      <a:pt x="450" y="1473"/>
                      <a:pt x="458" y="1483"/>
                      <a:pt x="469" y="1473"/>
                    </a:cubicBezTo>
                    <a:close/>
                    <a:moveTo>
                      <a:pt x="108" y="1506"/>
                    </a:moveTo>
                    <a:cubicBezTo>
                      <a:pt x="135" y="1516"/>
                      <a:pt x="155" y="1504"/>
                      <a:pt x="169" y="1504"/>
                    </a:cubicBezTo>
                    <a:cubicBezTo>
                      <a:pt x="184" y="1504"/>
                      <a:pt x="183" y="1522"/>
                      <a:pt x="167" y="1525"/>
                    </a:cubicBezTo>
                    <a:cubicBezTo>
                      <a:pt x="149" y="1529"/>
                      <a:pt x="126" y="1519"/>
                      <a:pt x="108" y="1506"/>
                    </a:cubicBezTo>
                    <a:close/>
                    <a:moveTo>
                      <a:pt x="190" y="1626"/>
                    </a:moveTo>
                    <a:cubicBezTo>
                      <a:pt x="192" y="1638"/>
                      <a:pt x="184" y="1664"/>
                      <a:pt x="171" y="1674"/>
                    </a:cubicBezTo>
                    <a:cubicBezTo>
                      <a:pt x="158" y="1683"/>
                      <a:pt x="148" y="1675"/>
                      <a:pt x="160" y="1662"/>
                    </a:cubicBezTo>
                    <a:cubicBezTo>
                      <a:pt x="169" y="1652"/>
                      <a:pt x="188" y="1640"/>
                      <a:pt x="190" y="1626"/>
                    </a:cubicBezTo>
                    <a:close/>
                    <a:moveTo>
                      <a:pt x="266" y="1511"/>
                    </a:moveTo>
                    <a:cubicBezTo>
                      <a:pt x="264" y="1510"/>
                      <a:pt x="262" y="1510"/>
                      <a:pt x="260" y="1511"/>
                    </a:cubicBezTo>
                    <a:cubicBezTo>
                      <a:pt x="259" y="1512"/>
                      <a:pt x="258" y="1515"/>
                      <a:pt x="260" y="1516"/>
                    </a:cubicBezTo>
                    <a:cubicBezTo>
                      <a:pt x="261" y="1518"/>
                      <a:pt x="264" y="1518"/>
                      <a:pt x="265" y="1517"/>
                    </a:cubicBezTo>
                    <a:cubicBezTo>
                      <a:pt x="267" y="1515"/>
                      <a:pt x="267" y="1513"/>
                      <a:pt x="266" y="1511"/>
                    </a:cubicBezTo>
                    <a:close/>
                    <a:moveTo>
                      <a:pt x="217" y="1555"/>
                    </a:moveTo>
                    <a:cubicBezTo>
                      <a:pt x="213" y="1546"/>
                      <a:pt x="225" y="1542"/>
                      <a:pt x="229" y="1540"/>
                    </a:cubicBezTo>
                    <a:cubicBezTo>
                      <a:pt x="232" y="1539"/>
                      <a:pt x="234" y="1537"/>
                      <a:pt x="234" y="1534"/>
                    </a:cubicBezTo>
                    <a:cubicBezTo>
                      <a:pt x="236" y="1538"/>
                      <a:pt x="235" y="1547"/>
                      <a:pt x="234" y="1551"/>
                    </a:cubicBezTo>
                    <a:cubicBezTo>
                      <a:pt x="231" y="1557"/>
                      <a:pt x="226" y="1561"/>
                      <a:pt x="219" y="1557"/>
                    </a:cubicBezTo>
                    <a:cubicBezTo>
                      <a:pt x="222" y="1556"/>
                      <a:pt x="226" y="1553"/>
                      <a:pt x="227" y="1549"/>
                    </a:cubicBezTo>
                    <a:cubicBezTo>
                      <a:pt x="226" y="1551"/>
                      <a:pt x="221" y="1554"/>
                      <a:pt x="217" y="1555"/>
                    </a:cubicBezTo>
                    <a:close/>
                    <a:moveTo>
                      <a:pt x="270" y="1532"/>
                    </a:moveTo>
                    <a:cubicBezTo>
                      <a:pt x="267" y="1529"/>
                      <a:pt x="262" y="1529"/>
                      <a:pt x="259" y="1532"/>
                    </a:cubicBezTo>
                    <a:cubicBezTo>
                      <a:pt x="256" y="1534"/>
                      <a:pt x="255" y="1539"/>
                      <a:pt x="258" y="1542"/>
                    </a:cubicBezTo>
                    <a:cubicBezTo>
                      <a:pt x="261" y="1545"/>
                      <a:pt x="266" y="1546"/>
                      <a:pt x="269" y="1543"/>
                    </a:cubicBezTo>
                    <a:cubicBezTo>
                      <a:pt x="272" y="1540"/>
                      <a:pt x="272" y="1536"/>
                      <a:pt x="270" y="1532"/>
                    </a:cubicBezTo>
                    <a:close/>
                    <a:moveTo>
                      <a:pt x="270" y="1520"/>
                    </a:moveTo>
                    <a:cubicBezTo>
                      <a:pt x="268" y="1518"/>
                      <a:pt x="265" y="1518"/>
                      <a:pt x="263" y="1520"/>
                    </a:cubicBezTo>
                    <a:cubicBezTo>
                      <a:pt x="261" y="1521"/>
                      <a:pt x="261" y="1524"/>
                      <a:pt x="262" y="1527"/>
                    </a:cubicBezTo>
                    <a:cubicBezTo>
                      <a:pt x="264" y="1529"/>
                      <a:pt x="267" y="1529"/>
                      <a:pt x="269" y="1527"/>
                    </a:cubicBezTo>
                    <a:cubicBezTo>
                      <a:pt x="271" y="1525"/>
                      <a:pt x="272" y="1522"/>
                      <a:pt x="270" y="1520"/>
                    </a:cubicBezTo>
                    <a:close/>
                    <a:moveTo>
                      <a:pt x="192" y="1606"/>
                    </a:moveTo>
                    <a:cubicBezTo>
                      <a:pt x="192" y="1603"/>
                      <a:pt x="191" y="1600"/>
                      <a:pt x="190" y="1598"/>
                    </a:cubicBezTo>
                    <a:cubicBezTo>
                      <a:pt x="187" y="1595"/>
                      <a:pt x="183" y="1593"/>
                      <a:pt x="178" y="1595"/>
                    </a:cubicBezTo>
                    <a:cubicBezTo>
                      <a:pt x="173" y="1597"/>
                      <a:pt x="171" y="1602"/>
                      <a:pt x="172" y="1606"/>
                    </a:cubicBezTo>
                    <a:cubicBezTo>
                      <a:pt x="173" y="1614"/>
                      <a:pt x="179" y="1613"/>
                      <a:pt x="183" y="1616"/>
                    </a:cubicBezTo>
                    <a:cubicBezTo>
                      <a:pt x="187" y="1620"/>
                      <a:pt x="188" y="1627"/>
                      <a:pt x="184" y="1633"/>
                    </a:cubicBezTo>
                    <a:cubicBezTo>
                      <a:pt x="181" y="1640"/>
                      <a:pt x="174" y="1645"/>
                      <a:pt x="165" y="1643"/>
                    </a:cubicBezTo>
                    <a:cubicBezTo>
                      <a:pt x="161" y="1642"/>
                      <a:pt x="156" y="1639"/>
                      <a:pt x="157" y="1634"/>
                    </a:cubicBezTo>
                    <a:cubicBezTo>
                      <a:pt x="161" y="1637"/>
                      <a:pt x="168" y="1636"/>
                      <a:pt x="169" y="1630"/>
                    </a:cubicBezTo>
                    <a:cubicBezTo>
                      <a:pt x="169" y="1626"/>
                      <a:pt x="166" y="1619"/>
                      <a:pt x="163" y="1612"/>
                    </a:cubicBezTo>
                    <a:cubicBezTo>
                      <a:pt x="160" y="1604"/>
                      <a:pt x="159" y="1597"/>
                      <a:pt x="161" y="1590"/>
                    </a:cubicBezTo>
                    <a:cubicBezTo>
                      <a:pt x="164" y="1577"/>
                      <a:pt x="180" y="1571"/>
                      <a:pt x="192" y="1577"/>
                    </a:cubicBezTo>
                    <a:cubicBezTo>
                      <a:pt x="198" y="1580"/>
                      <a:pt x="202" y="1586"/>
                      <a:pt x="204" y="1592"/>
                    </a:cubicBezTo>
                    <a:cubicBezTo>
                      <a:pt x="206" y="1599"/>
                      <a:pt x="208" y="1618"/>
                      <a:pt x="215" y="1624"/>
                    </a:cubicBezTo>
                    <a:cubicBezTo>
                      <a:pt x="221" y="1628"/>
                      <a:pt x="226" y="1626"/>
                      <a:pt x="228" y="1621"/>
                    </a:cubicBezTo>
                    <a:cubicBezTo>
                      <a:pt x="232" y="1625"/>
                      <a:pt x="229" y="1633"/>
                      <a:pt x="224" y="1636"/>
                    </a:cubicBezTo>
                    <a:cubicBezTo>
                      <a:pt x="214" y="1642"/>
                      <a:pt x="198" y="1638"/>
                      <a:pt x="192" y="1624"/>
                    </a:cubicBezTo>
                    <a:cubicBezTo>
                      <a:pt x="190" y="1619"/>
                      <a:pt x="191" y="1614"/>
                      <a:pt x="192" y="1606"/>
                    </a:cubicBezTo>
                    <a:close/>
                    <a:moveTo>
                      <a:pt x="96" y="1695"/>
                    </a:moveTo>
                    <a:cubicBezTo>
                      <a:pt x="94" y="1694"/>
                      <a:pt x="94" y="1691"/>
                      <a:pt x="95" y="1689"/>
                    </a:cubicBezTo>
                    <a:cubicBezTo>
                      <a:pt x="97" y="1688"/>
                      <a:pt x="100" y="1687"/>
                      <a:pt x="101" y="1689"/>
                    </a:cubicBezTo>
                    <a:cubicBezTo>
                      <a:pt x="103" y="1690"/>
                      <a:pt x="103" y="1693"/>
                      <a:pt x="102" y="1695"/>
                    </a:cubicBezTo>
                    <a:cubicBezTo>
                      <a:pt x="100" y="1697"/>
                      <a:pt x="98" y="1697"/>
                      <a:pt x="96" y="1695"/>
                    </a:cubicBezTo>
                    <a:close/>
                    <a:moveTo>
                      <a:pt x="88" y="1691"/>
                    </a:moveTo>
                    <a:cubicBezTo>
                      <a:pt x="87" y="1690"/>
                      <a:pt x="87" y="1688"/>
                      <a:pt x="88" y="1687"/>
                    </a:cubicBezTo>
                    <a:cubicBezTo>
                      <a:pt x="89" y="1686"/>
                      <a:pt x="91" y="1685"/>
                      <a:pt x="93" y="1687"/>
                    </a:cubicBezTo>
                    <a:cubicBezTo>
                      <a:pt x="94" y="1688"/>
                      <a:pt x="94" y="1690"/>
                      <a:pt x="93" y="1691"/>
                    </a:cubicBezTo>
                    <a:cubicBezTo>
                      <a:pt x="92" y="1693"/>
                      <a:pt x="90" y="1693"/>
                      <a:pt x="88" y="1691"/>
                    </a:cubicBezTo>
                    <a:close/>
                    <a:moveTo>
                      <a:pt x="106" y="1695"/>
                    </a:moveTo>
                    <a:cubicBezTo>
                      <a:pt x="104" y="1693"/>
                      <a:pt x="103" y="1689"/>
                      <a:pt x="106" y="1686"/>
                    </a:cubicBezTo>
                    <a:cubicBezTo>
                      <a:pt x="108" y="1683"/>
                      <a:pt x="112" y="1683"/>
                      <a:pt x="115" y="1685"/>
                    </a:cubicBezTo>
                    <a:cubicBezTo>
                      <a:pt x="117" y="1688"/>
                      <a:pt x="118" y="1692"/>
                      <a:pt x="115" y="1694"/>
                    </a:cubicBezTo>
                    <a:cubicBezTo>
                      <a:pt x="113" y="1697"/>
                      <a:pt x="109" y="1697"/>
                      <a:pt x="106" y="1695"/>
                    </a:cubicBezTo>
                    <a:close/>
                    <a:moveTo>
                      <a:pt x="190" y="1605"/>
                    </a:moveTo>
                    <a:cubicBezTo>
                      <a:pt x="190" y="1600"/>
                      <a:pt x="187" y="1596"/>
                      <a:pt x="182" y="1596"/>
                    </a:cubicBezTo>
                    <a:cubicBezTo>
                      <a:pt x="174" y="1596"/>
                      <a:pt x="172" y="1606"/>
                      <a:pt x="177" y="1611"/>
                    </a:cubicBezTo>
                    <a:cubicBezTo>
                      <a:pt x="181" y="1614"/>
                      <a:pt x="185" y="1614"/>
                      <a:pt x="188" y="1620"/>
                    </a:cubicBezTo>
                    <a:cubicBezTo>
                      <a:pt x="187" y="1613"/>
                      <a:pt x="190" y="1611"/>
                      <a:pt x="190" y="1605"/>
                    </a:cubicBezTo>
                    <a:close/>
                    <a:moveTo>
                      <a:pt x="179" y="1572"/>
                    </a:moveTo>
                    <a:cubicBezTo>
                      <a:pt x="171" y="1571"/>
                      <a:pt x="164" y="1578"/>
                      <a:pt x="161" y="1583"/>
                    </a:cubicBezTo>
                    <a:cubicBezTo>
                      <a:pt x="153" y="1581"/>
                      <a:pt x="151" y="1564"/>
                      <a:pt x="163" y="1560"/>
                    </a:cubicBezTo>
                    <a:cubicBezTo>
                      <a:pt x="171" y="1558"/>
                      <a:pt x="180" y="1564"/>
                      <a:pt x="179" y="1572"/>
                    </a:cubicBezTo>
                    <a:close/>
                    <a:moveTo>
                      <a:pt x="172" y="1695"/>
                    </a:moveTo>
                    <a:cubicBezTo>
                      <a:pt x="175" y="1680"/>
                      <a:pt x="194" y="1686"/>
                      <a:pt x="200" y="1687"/>
                    </a:cubicBezTo>
                    <a:cubicBezTo>
                      <a:pt x="206" y="1688"/>
                      <a:pt x="209" y="1687"/>
                      <a:pt x="213" y="1684"/>
                    </a:cubicBezTo>
                    <a:cubicBezTo>
                      <a:pt x="211" y="1690"/>
                      <a:pt x="202" y="1701"/>
                      <a:pt x="196" y="1705"/>
                    </a:cubicBezTo>
                    <a:cubicBezTo>
                      <a:pt x="188" y="1710"/>
                      <a:pt x="178" y="1710"/>
                      <a:pt x="172" y="1699"/>
                    </a:cubicBezTo>
                    <a:cubicBezTo>
                      <a:pt x="177" y="1701"/>
                      <a:pt x="185" y="1700"/>
                      <a:pt x="190" y="1697"/>
                    </a:cubicBezTo>
                    <a:cubicBezTo>
                      <a:pt x="187" y="1698"/>
                      <a:pt x="178" y="1698"/>
                      <a:pt x="172" y="1695"/>
                    </a:cubicBezTo>
                    <a:close/>
                    <a:moveTo>
                      <a:pt x="142" y="1562"/>
                    </a:moveTo>
                    <a:cubicBezTo>
                      <a:pt x="135" y="1594"/>
                      <a:pt x="111" y="1606"/>
                      <a:pt x="103" y="1619"/>
                    </a:cubicBezTo>
                    <a:cubicBezTo>
                      <a:pt x="94" y="1634"/>
                      <a:pt x="111" y="1644"/>
                      <a:pt x="124" y="1631"/>
                    </a:cubicBezTo>
                    <a:cubicBezTo>
                      <a:pt x="138" y="1616"/>
                      <a:pt x="144" y="1587"/>
                      <a:pt x="142" y="1562"/>
                    </a:cubicBezTo>
                    <a:close/>
                    <a:moveTo>
                      <a:pt x="249" y="1496"/>
                    </a:moveTo>
                    <a:cubicBezTo>
                      <a:pt x="250" y="1500"/>
                      <a:pt x="250" y="1503"/>
                      <a:pt x="249" y="1507"/>
                    </a:cubicBezTo>
                    <a:cubicBezTo>
                      <a:pt x="248" y="1519"/>
                      <a:pt x="241" y="1529"/>
                      <a:pt x="231" y="1536"/>
                    </a:cubicBezTo>
                    <a:cubicBezTo>
                      <a:pt x="218" y="1543"/>
                      <a:pt x="200" y="1542"/>
                      <a:pt x="191" y="1531"/>
                    </a:cubicBezTo>
                    <a:cubicBezTo>
                      <a:pt x="187" y="1526"/>
                      <a:pt x="185" y="1520"/>
                      <a:pt x="185" y="1514"/>
                    </a:cubicBezTo>
                    <a:cubicBezTo>
                      <a:pt x="185" y="1510"/>
                      <a:pt x="186" y="1507"/>
                      <a:pt x="189" y="1504"/>
                    </a:cubicBezTo>
                    <a:cubicBezTo>
                      <a:pt x="193" y="1500"/>
                      <a:pt x="199" y="1498"/>
                      <a:pt x="204" y="1500"/>
                    </a:cubicBezTo>
                    <a:cubicBezTo>
                      <a:pt x="207" y="1501"/>
                      <a:pt x="210" y="1504"/>
                      <a:pt x="212" y="1507"/>
                    </a:cubicBezTo>
                    <a:cubicBezTo>
                      <a:pt x="214" y="1514"/>
                      <a:pt x="211" y="1521"/>
                      <a:pt x="205" y="1524"/>
                    </a:cubicBezTo>
                    <a:cubicBezTo>
                      <a:pt x="198" y="1527"/>
                      <a:pt x="191" y="1524"/>
                      <a:pt x="188" y="1517"/>
                    </a:cubicBezTo>
                    <a:cubicBezTo>
                      <a:pt x="186" y="1512"/>
                      <a:pt x="187" y="1506"/>
                      <a:pt x="191" y="1503"/>
                    </a:cubicBezTo>
                    <a:cubicBezTo>
                      <a:pt x="191" y="1503"/>
                      <a:pt x="190" y="1503"/>
                      <a:pt x="190" y="1504"/>
                    </a:cubicBezTo>
                    <a:cubicBezTo>
                      <a:pt x="187" y="1507"/>
                      <a:pt x="186" y="1510"/>
                      <a:pt x="185" y="1514"/>
                    </a:cubicBezTo>
                    <a:cubicBezTo>
                      <a:pt x="185" y="1520"/>
                      <a:pt x="188" y="1526"/>
                      <a:pt x="191" y="1530"/>
                    </a:cubicBezTo>
                    <a:cubicBezTo>
                      <a:pt x="201" y="1541"/>
                      <a:pt x="218" y="1541"/>
                      <a:pt x="230" y="1534"/>
                    </a:cubicBezTo>
                    <a:cubicBezTo>
                      <a:pt x="240" y="1528"/>
                      <a:pt x="246" y="1516"/>
                      <a:pt x="247" y="1504"/>
                    </a:cubicBezTo>
                    <a:cubicBezTo>
                      <a:pt x="247" y="1501"/>
                      <a:pt x="247" y="1499"/>
                      <a:pt x="246" y="1496"/>
                    </a:cubicBezTo>
                    <a:lnTo>
                      <a:pt x="249" y="1496"/>
                    </a:lnTo>
                    <a:close/>
                    <a:moveTo>
                      <a:pt x="213" y="1459"/>
                    </a:moveTo>
                    <a:cubicBezTo>
                      <a:pt x="211" y="1445"/>
                      <a:pt x="217" y="1430"/>
                      <a:pt x="233" y="1423"/>
                    </a:cubicBezTo>
                    <a:cubicBezTo>
                      <a:pt x="239" y="1421"/>
                      <a:pt x="245" y="1420"/>
                      <a:pt x="251" y="1422"/>
                    </a:cubicBezTo>
                    <a:cubicBezTo>
                      <a:pt x="256" y="1423"/>
                      <a:pt x="260" y="1425"/>
                      <a:pt x="263" y="1429"/>
                    </a:cubicBezTo>
                    <a:cubicBezTo>
                      <a:pt x="267" y="1434"/>
                      <a:pt x="268" y="1441"/>
                      <a:pt x="266" y="1447"/>
                    </a:cubicBezTo>
                    <a:cubicBezTo>
                      <a:pt x="264" y="1450"/>
                      <a:pt x="262" y="1453"/>
                      <a:pt x="258" y="1454"/>
                    </a:cubicBezTo>
                    <a:cubicBezTo>
                      <a:pt x="253" y="1456"/>
                      <a:pt x="247" y="1455"/>
                      <a:pt x="243" y="1451"/>
                    </a:cubicBezTo>
                    <a:cubicBezTo>
                      <a:pt x="241" y="1449"/>
                      <a:pt x="240" y="1446"/>
                      <a:pt x="240" y="1443"/>
                    </a:cubicBezTo>
                    <a:cubicBezTo>
                      <a:pt x="239" y="1438"/>
                      <a:pt x="244" y="1432"/>
                      <a:pt x="250" y="1432"/>
                    </a:cubicBezTo>
                    <a:cubicBezTo>
                      <a:pt x="256" y="1432"/>
                      <a:pt x="261" y="1436"/>
                      <a:pt x="261" y="1442"/>
                    </a:cubicBezTo>
                    <a:cubicBezTo>
                      <a:pt x="262" y="1448"/>
                      <a:pt x="257" y="1453"/>
                      <a:pt x="251" y="1454"/>
                    </a:cubicBezTo>
                    <a:cubicBezTo>
                      <a:pt x="249" y="1454"/>
                      <a:pt x="247" y="1453"/>
                      <a:pt x="246" y="1453"/>
                    </a:cubicBezTo>
                    <a:cubicBezTo>
                      <a:pt x="246" y="1453"/>
                      <a:pt x="246" y="1453"/>
                      <a:pt x="246" y="1453"/>
                    </a:cubicBezTo>
                    <a:cubicBezTo>
                      <a:pt x="250" y="1455"/>
                      <a:pt x="254" y="1455"/>
                      <a:pt x="258" y="1454"/>
                    </a:cubicBezTo>
                    <a:cubicBezTo>
                      <a:pt x="261" y="1452"/>
                      <a:pt x="264" y="1450"/>
                      <a:pt x="265" y="1446"/>
                    </a:cubicBezTo>
                    <a:cubicBezTo>
                      <a:pt x="267" y="1441"/>
                      <a:pt x="266" y="1435"/>
                      <a:pt x="262" y="1430"/>
                    </a:cubicBezTo>
                    <a:cubicBezTo>
                      <a:pt x="259" y="1426"/>
                      <a:pt x="255" y="1424"/>
                      <a:pt x="251" y="1423"/>
                    </a:cubicBezTo>
                    <a:cubicBezTo>
                      <a:pt x="245" y="1422"/>
                      <a:pt x="240" y="1423"/>
                      <a:pt x="234" y="1425"/>
                    </a:cubicBezTo>
                    <a:cubicBezTo>
                      <a:pt x="218" y="1432"/>
                      <a:pt x="213" y="1446"/>
                      <a:pt x="216" y="1459"/>
                    </a:cubicBezTo>
                    <a:lnTo>
                      <a:pt x="213" y="1459"/>
                    </a:lnTo>
                    <a:close/>
                    <a:moveTo>
                      <a:pt x="275" y="1199"/>
                    </a:moveTo>
                    <a:cubicBezTo>
                      <a:pt x="278" y="1197"/>
                      <a:pt x="282" y="1198"/>
                      <a:pt x="284" y="1202"/>
                    </a:cubicBezTo>
                    <a:cubicBezTo>
                      <a:pt x="285" y="1205"/>
                      <a:pt x="284" y="1209"/>
                      <a:pt x="281" y="1210"/>
                    </a:cubicBezTo>
                    <a:cubicBezTo>
                      <a:pt x="277" y="1212"/>
                      <a:pt x="274" y="1210"/>
                      <a:pt x="272" y="1207"/>
                    </a:cubicBezTo>
                    <a:cubicBezTo>
                      <a:pt x="271" y="1204"/>
                      <a:pt x="272" y="1200"/>
                      <a:pt x="275" y="1199"/>
                    </a:cubicBezTo>
                    <a:close/>
                    <a:moveTo>
                      <a:pt x="285" y="1191"/>
                    </a:moveTo>
                    <a:cubicBezTo>
                      <a:pt x="287" y="1189"/>
                      <a:pt x="290" y="1191"/>
                      <a:pt x="291" y="1193"/>
                    </a:cubicBezTo>
                    <a:cubicBezTo>
                      <a:pt x="292" y="1196"/>
                      <a:pt x="291" y="1198"/>
                      <a:pt x="289" y="1200"/>
                    </a:cubicBezTo>
                    <a:cubicBezTo>
                      <a:pt x="286" y="1201"/>
                      <a:pt x="283" y="1200"/>
                      <a:pt x="282" y="1197"/>
                    </a:cubicBezTo>
                    <a:cubicBezTo>
                      <a:pt x="281" y="1195"/>
                      <a:pt x="282" y="1192"/>
                      <a:pt x="285" y="1191"/>
                    </a:cubicBezTo>
                    <a:close/>
                    <a:moveTo>
                      <a:pt x="269" y="1213"/>
                    </a:moveTo>
                    <a:cubicBezTo>
                      <a:pt x="274" y="1211"/>
                      <a:pt x="280" y="1213"/>
                      <a:pt x="282" y="1218"/>
                    </a:cubicBezTo>
                    <a:cubicBezTo>
                      <a:pt x="284" y="1223"/>
                      <a:pt x="282" y="1229"/>
                      <a:pt x="277" y="1231"/>
                    </a:cubicBezTo>
                    <a:cubicBezTo>
                      <a:pt x="272" y="1233"/>
                      <a:pt x="267" y="1231"/>
                      <a:pt x="264" y="1226"/>
                    </a:cubicBezTo>
                    <a:cubicBezTo>
                      <a:pt x="262" y="1221"/>
                      <a:pt x="264" y="1215"/>
                      <a:pt x="269" y="1213"/>
                    </a:cubicBezTo>
                    <a:close/>
                    <a:moveTo>
                      <a:pt x="481" y="1339"/>
                    </a:moveTo>
                    <a:cubicBezTo>
                      <a:pt x="483" y="1323"/>
                      <a:pt x="474" y="1301"/>
                      <a:pt x="460" y="1292"/>
                    </a:cubicBezTo>
                    <a:cubicBezTo>
                      <a:pt x="446" y="1283"/>
                      <a:pt x="434" y="1293"/>
                      <a:pt x="447" y="1306"/>
                    </a:cubicBezTo>
                    <a:cubicBezTo>
                      <a:pt x="457" y="1316"/>
                      <a:pt x="478" y="1324"/>
                      <a:pt x="481" y="1339"/>
                    </a:cubicBezTo>
                    <a:close/>
                    <a:moveTo>
                      <a:pt x="300" y="1444"/>
                    </a:moveTo>
                    <a:cubicBezTo>
                      <a:pt x="307" y="1468"/>
                      <a:pt x="333" y="1494"/>
                      <a:pt x="353" y="1491"/>
                    </a:cubicBezTo>
                    <a:cubicBezTo>
                      <a:pt x="374" y="1488"/>
                      <a:pt x="370" y="1467"/>
                      <a:pt x="352" y="1470"/>
                    </a:cubicBezTo>
                    <a:cubicBezTo>
                      <a:pt x="342" y="1471"/>
                      <a:pt x="314" y="1467"/>
                      <a:pt x="300" y="1444"/>
                    </a:cubicBezTo>
                    <a:close/>
                    <a:moveTo>
                      <a:pt x="299" y="1457"/>
                    </a:moveTo>
                    <a:cubicBezTo>
                      <a:pt x="304" y="1465"/>
                      <a:pt x="304" y="1475"/>
                      <a:pt x="301" y="1484"/>
                    </a:cubicBezTo>
                    <a:cubicBezTo>
                      <a:pt x="295" y="1503"/>
                      <a:pt x="275" y="1520"/>
                      <a:pt x="279" y="1538"/>
                    </a:cubicBezTo>
                    <a:cubicBezTo>
                      <a:pt x="281" y="1546"/>
                      <a:pt x="287" y="1553"/>
                      <a:pt x="295" y="1554"/>
                    </a:cubicBezTo>
                    <a:cubicBezTo>
                      <a:pt x="300" y="1555"/>
                      <a:pt x="305" y="1553"/>
                      <a:pt x="307" y="1548"/>
                    </a:cubicBezTo>
                    <a:cubicBezTo>
                      <a:pt x="303" y="1550"/>
                      <a:pt x="296" y="1550"/>
                      <a:pt x="293" y="1545"/>
                    </a:cubicBezTo>
                    <a:cubicBezTo>
                      <a:pt x="290" y="1541"/>
                      <a:pt x="291" y="1534"/>
                      <a:pt x="295" y="1529"/>
                    </a:cubicBezTo>
                    <a:cubicBezTo>
                      <a:pt x="307" y="1514"/>
                      <a:pt x="320" y="1501"/>
                      <a:pt x="315" y="1480"/>
                    </a:cubicBezTo>
                    <a:cubicBezTo>
                      <a:pt x="313" y="1472"/>
                      <a:pt x="308" y="1465"/>
                      <a:pt x="299" y="1457"/>
                    </a:cubicBezTo>
                    <a:close/>
                    <a:moveTo>
                      <a:pt x="151" y="1271"/>
                    </a:moveTo>
                    <a:cubicBezTo>
                      <a:pt x="162" y="1281"/>
                      <a:pt x="147" y="1294"/>
                      <a:pt x="143" y="1300"/>
                    </a:cubicBezTo>
                    <a:cubicBezTo>
                      <a:pt x="139" y="1304"/>
                      <a:pt x="138" y="1307"/>
                      <a:pt x="139" y="1312"/>
                    </a:cubicBezTo>
                    <a:cubicBezTo>
                      <a:pt x="135" y="1308"/>
                      <a:pt x="129" y="1294"/>
                      <a:pt x="129" y="1287"/>
                    </a:cubicBezTo>
                    <a:cubicBezTo>
                      <a:pt x="129" y="1277"/>
                      <a:pt x="135" y="1268"/>
                      <a:pt x="147" y="1269"/>
                    </a:cubicBezTo>
                    <a:cubicBezTo>
                      <a:pt x="143" y="1272"/>
                      <a:pt x="139" y="1280"/>
                      <a:pt x="140" y="1285"/>
                    </a:cubicBezTo>
                    <a:cubicBezTo>
                      <a:pt x="141" y="1282"/>
                      <a:pt x="145" y="1275"/>
                      <a:pt x="151" y="1271"/>
                    </a:cubicBezTo>
                    <a:close/>
                    <a:moveTo>
                      <a:pt x="429" y="1177"/>
                    </a:moveTo>
                    <a:cubicBezTo>
                      <a:pt x="432" y="1177"/>
                      <a:pt x="436" y="1175"/>
                      <a:pt x="435" y="1171"/>
                    </a:cubicBezTo>
                    <a:cubicBezTo>
                      <a:pt x="435" y="1169"/>
                      <a:pt x="433" y="1168"/>
                      <a:pt x="432" y="1169"/>
                    </a:cubicBezTo>
                    <a:cubicBezTo>
                      <a:pt x="430" y="1169"/>
                      <a:pt x="430" y="1171"/>
                      <a:pt x="431" y="1171"/>
                    </a:cubicBezTo>
                    <a:cubicBezTo>
                      <a:pt x="430" y="1171"/>
                      <a:pt x="429" y="1170"/>
                      <a:pt x="429" y="1169"/>
                    </a:cubicBezTo>
                    <a:cubicBezTo>
                      <a:pt x="428" y="1167"/>
                      <a:pt x="429" y="1164"/>
                      <a:pt x="432" y="1162"/>
                    </a:cubicBezTo>
                    <a:cubicBezTo>
                      <a:pt x="434" y="1161"/>
                      <a:pt x="439" y="1161"/>
                      <a:pt x="441" y="1164"/>
                    </a:cubicBezTo>
                    <a:cubicBezTo>
                      <a:pt x="443" y="1167"/>
                      <a:pt x="443" y="1171"/>
                      <a:pt x="445" y="1173"/>
                    </a:cubicBezTo>
                    <a:cubicBezTo>
                      <a:pt x="447" y="1176"/>
                      <a:pt x="451" y="1175"/>
                      <a:pt x="453" y="1174"/>
                    </a:cubicBezTo>
                    <a:cubicBezTo>
                      <a:pt x="450" y="1178"/>
                      <a:pt x="450" y="1178"/>
                      <a:pt x="451" y="1182"/>
                    </a:cubicBezTo>
                    <a:cubicBezTo>
                      <a:pt x="453" y="1186"/>
                      <a:pt x="460" y="1196"/>
                      <a:pt x="450" y="1204"/>
                    </a:cubicBezTo>
                    <a:cubicBezTo>
                      <a:pt x="457" y="1201"/>
                      <a:pt x="461" y="1194"/>
                      <a:pt x="463" y="1187"/>
                    </a:cubicBezTo>
                    <a:cubicBezTo>
                      <a:pt x="464" y="1179"/>
                      <a:pt x="462" y="1170"/>
                      <a:pt x="457" y="1165"/>
                    </a:cubicBezTo>
                    <a:cubicBezTo>
                      <a:pt x="451" y="1158"/>
                      <a:pt x="437" y="1155"/>
                      <a:pt x="428" y="1161"/>
                    </a:cubicBezTo>
                    <a:cubicBezTo>
                      <a:pt x="424" y="1163"/>
                      <a:pt x="420" y="1169"/>
                      <a:pt x="423" y="1174"/>
                    </a:cubicBezTo>
                    <a:cubicBezTo>
                      <a:pt x="424" y="1176"/>
                      <a:pt x="426" y="1177"/>
                      <a:pt x="429" y="1177"/>
                    </a:cubicBezTo>
                    <a:close/>
                    <a:moveTo>
                      <a:pt x="472" y="1194"/>
                    </a:moveTo>
                    <a:cubicBezTo>
                      <a:pt x="490" y="1184"/>
                      <a:pt x="509" y="1188"/>
                      <a:pt x="519" y="1187"/>
                    </a:cubicBezTo>
                    <a:cubicBezTo>
                      <a:pt x="530" y="1186"/>
                      <a:pt x="531" y="1176"/>
                      <a:pt x="519" y="1174"/>
                    </a:cubicBezTo>
                    <a:cubicBezTo>
                      <a:pt x="505" y="1172"/>
                      <a:pt x="479" y="1185"/>
                      <a:pt x="472" y="1194"/>
                    </a:cubicBezTo>
                    <a:close/>
                    <a:moveTo>
                      <a:pt x="157" y="1227"/>
                    </a:moveTo>
                    <a:cubicBezTo>
                      <a:pt x="155" y="1229"/>
                      <a:pt x="155" y="1231"/>
                      <a:pt x="157" y="1233"/>
                    </a:cubicBezTo>
                    <a:cubicBezTo>
                      <a:pt x="158" y="1234"/>
                      <a:pt x="161" y="1234"/>
                      <a:pt x="162" y="1232"/>
                    </a:cubicBezTo>
                    <a:cubicBezTo>
                      <a:pt x="164" y="1231"/>
                      <a:pt x="164" y="1228"/>
                      <a:pt x="162" y="1227"/>
                    </a:cubicBezTo>
                    <a:cubicBezTo>
                      <a:pt x="160" y="1225"/>
                      <a:pt x="158" y="1225"/>
                      <a:pt x="157" y="1227"/>
                    </a:cubicBezTo>
                    <a:close/>
                    <a:moveTo>
                      <a:pt x="129" y="1225"/>
                    </a:moveTo>
                    <a:cubicBezTo>
                      <a:pt x="126" y="1228"/>
                      <a:pt x="126" y="1232"/>
                      <a:pt x="129" y="1235"/>
                    </a:cubicBezTo>
                    <a:cubicBezTo>
                      <a:pt x="132" y="1238"/>
                      <a:pt x="137" y="1237"/>
                      <a:pt x="140" y="1235"/>
                    </a:cubicBezTo>
                    <a:cubicBezTo>
                      <a:pt x="142" y="1232"/>
                      <a:pt x="142" y="1227"/>
                      <a:pt x="139" y="1224"/>
                    </a:cubicBezTo>
                    <a:cubicBezTo>
                      <a:pt x="136" y="1221"/>
                      <a:pt x="131" y="1222"/>
                      <a:pt x="129" y="1225"/>
                    </a:cubicBezTo>
                    <a:close/>
                    <a:moveTo>
                      <a:pt x="145" y="1224"/>
                    </a:moveTo>
                    <a:cubicBezTo>
                      <a:pt x="143" y="1226"/>
                      <a:pt x="143" y="1229"/>
                      <a:pt x="145" y="1231"/>
                    </a:cubicBezTo>
                    <a:cubicBezTo>
                      <a:pt x="147" y="1233"/>
                      <a:pt x="150" y="1233"/>
                      <a:pt x="152" y="1231"/>
                    </a:cubicBezTo>
                    <a:cubicBezTo>
                      <a:pt x="154" y="1229"/>
                      <a:pt x="154" y="1225"/>
                      <a:pt x="152" y="1223"/>
                    </a:cubicBezTo>
                    <a:cubicBezTo>
                      <a:pt x="150" y="1221"/>
                      <a:pt x="147" y="1221"/>
                      <a:pt x="145" y="1224"/>
                    </a:cubicBezTo>
                    <a:close/>
                    <a:moveTo>
                      <a:pt x="119" y="1248"/>
                    </a:moveTo>
                    <a:cubicBezTo>
                      <a:pt x="121" y="1229"/>
                      <a:pt x="95" y="1229"/>
                      <a:pt x="87" y="1228"/>
                    </a:cubicBezTo>
                    <a:cubicBezTo>
                      <a:pt x="80" y="1226"/>
                      <a:pt x="75" y="1224"/>
                      <a:pt x="72" y="1219"/>
                    </a:cubicBezTo>
                    <a:cubicBezTo>
                      <a:pt x="72" y="1227"/>
                      <a:pt x="79" y="1245"/>
                      <a:pt x="85" y="1252"/>
                    </a:cubicBezTo>
                    <a:cubicBezTo>
                      <a:pt x="93" y="1261"/>
                      <a:pt x="106" y="1264"/>
                      <a:pt x="117" y="1254"/>
                    </a:cubicBezTo>
                    <a:cubicBezTo>
                      <a:pt x="110" y="1254"/>
                      <a:pt x="100" y="1250"/>
                      <a:pt x="96" y="1244"/>
                    </a:cubicBezTo>
                    <a:cubicBezTo>
                      <a:pt x="100" y="1246"/>
                      <a:pt x="110" y="1249"/>
                      <a:pt x="119" y="1248"/>
                    </a:cubicBezTo>
                    <a:close/>
                    <a:moveTo>
                      <a:pt x="116" y="1268"/>
                    </a:moveTo>
                    <a:cubicBezTo>
                      <a:pt x="81" y="1280"/>
                      <a:pt x="59" y="1327"/>
                      <a:pt x="75" y="1353"/>
                    </a:cubicBezTo>
                    <a:cubicBezTo>
                      <a:pt x="89" y="1375"/>
                      <a:pt x="107" y="1362"/>
                      <a:pt x="100" y="1341"/>
                    </a:cubicBezTo>
                    <a:cubicBezTo>
                      <a:pt x="94" y="1326"/>
                      <a:pt x="83" y="1289"/>
                      <a:pt x="116" y="1268"/>
                    </a:cubicBezTo>
                    <a:close/>
                    <a:moveTo>
                      <a:pt x="383" y="1437"/>
                    </a:moveTo>
                    <a:cubicBezTo>
                      <a:pt x="384" y="1439"/>
                      <a:pt x="387" y="1440"/>
                      <a:pt x="389" y="1440"/>
                    </a:cubicBezTo>
                    <a:cubicBezTo>
                      <a:pt x="391" y="1439"/>
                      <a:pt x="392" y="1436"/>
                      <a:pt x="391" y="1433"/>
                    </a:cubicBezTo>
                    <a:cubicBezTo>
                      <a:pt x="390" y="1431"/>
                      <a:pt x="388" y="1430"/>
                      <a:pt x="385" y="1431"/>
                    </a:cubicBezTo>
                    <a:cubicBezTo>
                      <a:pt x="383" y="1432"/>
                      <a:pt x="382" y="1435"/>
                      <a:pt x="383" y="1437"/>
                    </a:cubicBezTo>
                    <a:close/>
                    <a:moveTo>
                      <a:pt x="373" y="1446"/>
                    </a:moveTo>
                    <a:cubicBezTo>
                      <a:pt x="374" y="1449"/>
                      <a:pt x="377" y="1451"/>
                      <a:pt x="380" y="1449"/>
                    </a:cubicBezTo>
                    <a:cubicBezTo>
                      <a:pt x="383" y="1448"/>
                      <a:pt x="384" y="1445"/>
                      <a:pt x="383" y="1442"/>
                    </a:cubicBezTo>
                    <a:cubicBezTo>
                      <a:pt x="382" y="1439"/>
                      <a:pt x="379" y="1438"/>
                      <a:pt x="376" y="1439"/>
                    </a:cubicBezTo>
                    <a:cubicBezTo>
                      <a:pt x="373" y="1440"/>
                      <a:pt x="371" y="1443"/>
                      <a:pt x="373" y="1446"/>
                    </a:cubicBezTo>
                    <a:close/>
                    <a:moveTo>
                      <a:pt x="358" y="1455"/>
                    </a:moveTo>
                    <a:cubicBezTo>
                      <a:pt x="359" y="1459"/>
                      <a:pt x="364" y="1461"/>
                      <a:pt x="368" y="1459"/>
                    </a:cubicBezTo>
                    <a:cubicBezTo>
                      <a:pt x="371" y="1458"/>
                      <a:pt x="373" y="1453"/>
                      <a:pt x="372" y="1449"/>
                    </a:cubicBezTo>
                    <a:cubicBezTo>
                      <a:pt x="370" y="1446"/>
                      <a:pt x="365" y="1444"/>
                      <a:pt x="362" y="1445"/>
                    </a:cubicBezTo>
                    <a:cubicBezTo>
                      <a:pt x="358" y="1447"/>
                      <a:pt x="356" y="1451"/>
                      <a:pt x="358" y="1455"/>
                    </a:cubicBezTo>
                    <a:close/>
                    <a:moveTo>
                      <a:pt x="332" y="1398"/>
                    </a:moveTo>
                    <a:cubicBezTo>
                      <a:pt x="336" y="1391"/>
                      <a:pt x="343" y="1384"/>
                      <a:pt x="353" y="1383"/>
                    </a:cubicBezTo>
                    <a:cubicBezTo>
                      <a:pt x="369" y="1382"/>
                      <a:pt x="380" y="1392"/>
                      <a:pt x="382" y="1407"/>
                    </a:cubicBezTo>
                    <a:cubicBezTo>
                      <a:pt x="387" y="1436"/>
                      <a:pt x="421" y="1431"/>
                      <a:pt x="416" y="1399"/>
                    </a:cubicBezTo>
                    <a:cubicBezTo>
                      <a:pt x="414" y="1384"/>
                      <a:pt x="400" y="1372"/>
                      <a:pt x="388" y="1368"/>
                    </a:cubicBezTo>
                    <a:cubicBezTo>
                      <a:pt x="365" y="1360"/>
                      <a:pt x="333" y="1373"/>
                      <a:pt x="332" y="1398"/>
                    </a:cubicBezTo>
                    <a:close/>
                    <a:moveTo>
                      <a:pt x="412" y="1356"/>
                    </a:moveTo>
                    <a:cubicBezTo>
                      <a:pt x="392" y="1309"/>
                      <a:pt x="419" y="1244"/>
                      <a:pt x="460" y="1236"/>
                    </a:cubicBezTo>
                    <a:cubicBezTo>
                      <a:pt x="494" y="1229"/>
                      <a:pt x="498" y="1260"/>
                      <a:pt x="470" y="1272"/>
                    </a:cubicBezTo>
                    <a:cubicBezTo>
                      <a:pt x="450" y="1280"/>
                      <a:pt x="403" y="1303"/>
                      <a:pt x="412" y="1356"/>
                    </a:cubicBezTo>
                    <a:close/>
                    <a:moveTo>
                      <a:pt x="397" y="1346"/>
                    </a:moveTo>
                    <a:cubicBezTo>
                      <a:pt x="363" y="1312"/>
                      <a:pt x="359" y="1294"/>
                      <a:pt x="349" y="1259"/>
                    </a:cubicBezTo>
                    <a:cubicBezTo>
                      <a:pt x="346" y="1249"/>
                      <a:pt x="340" y="1240"/>
                      <a:pt x="332" y="1236"/>
                    </a:cubicBezTo>
                    <a:cubicBezTo>
                      <a:pt x="322" y="1230"/>
                      <a:pt x="309" y="1230"/>
                      <a:pt x="302" y="1233"/>
                    </a:cubicBezTo>
                    <a:cubicBezTo>
                      <a:pt x="310" y="1215"/>
                      <a:pt x="337" y="1218"/>
                      <a:pt x="346" y="1222"/>
                    </a:cubicBezTo>
                    <a:cubicBezTo>
                      <a:pt x="365" y="1230"/>
                      <a:pt x="380" y="1249"/>
                      <a:pt x="385" y="1270"/>
                    </a:cubicBezTo>
                    <a:cubicBezTo>
                      <a:pt x="390" y="1292"/>
                      <a:pt x="389" y="1323"/>
                      <a:pt x="397" y="1346"/>
                    </a:cubicBezTo>
                    <a:close/>
                    <a:moveTo>
                      <a:pt x="346" y="1337"/>
                    </a:moveTo>
                    <a:cubicBezTo>
                      <a:pt x="336" y="1332"/>
                      <a:pt x="323" y="1332"/>
                      <a:pt x="313" y="1334"/>
                    </a:cubicBezTo>
                    <a:cubicBezTo>
                      <a:pt x="301" y="1336"/>
                      <a:pt x="285" y="1346"/>
                      <a:pt x="283" y="1359"/>
                    </a:cubicBezTo>
                    <a:cubicBezTo>
                      <a:pt x="269" y="1357"/>
                      <a:pt x="258" y="1363"/>
                      <a:pt x="249" y="1370"/>
                    </a:cubicBezTo>
                    <a:cubicBezTo>
                      <a:pt x="235" y="1379"/>
                      <a:pt x="218" y="1383"/>
                      <a:pt x="209" y="1372"/>
                    </a:cubicBezTo>
                    <a:cubicBezTo>
                      <a:pt x="210" y="1389"/>
                      <a:pt x="238" y="1396"/>
                      <a:pt x="252" y="1393"/>
                    </a:cubicBezTo>
                    <a:cubicBezTo>
                      <a:pt x="273" y="1389"/>
                      <a:pt x="286" y="1372"/>
                      <a:pt x="302" y="1355"/>
                    </a:cubicBezTo>
                    <a:cubicBezTo>
                      <a:pt x="311" y="1346"/>
                      <a:pt x="325" y="1337"/>
                      <a:pt x="346" y="1337"/>
                    </a:cubicBezTo>
                    <a:close/>
                    <a:moveTo>
                      <a:pt x="49" y="1325"/>
                    </a:moveTo>
                    <a:cubicBezTo>
                      <a:pt x="47" y="1339"/>
                      <a:pt x="46" y="1370"/>
                      <a:pt x="63" y="1381"/>
                    </a:cubicBezTo>
                    <a:cubicBezTo>
                      <a:pt x="62" y="1382"/>
                      <a:pt x="63" y="1385"/>
                      <a:pt x="65" y="1387"/>
                    </a:cubicBezTo>
                    <a:cubicBezTo>
                      <a:pt x="54" y="1384"/>
                      <a:pt x="47" y="1371"/>
                      <a:pt x="45" y="1357"/>
                    </a:cubicBezTo>
                    <a:cubicBezTo>
                      <a:pt x="44" y="1345"/>
                      <a:pt x="46" y="1332"/>
                      <a:pt x="49" y="1325"/>
                    </a:cubicBezTo>
                    <a:close/>
                    <a:moveTo>
                      <a:pt x="104" y="1371"/>
                    </a:moveTo>
                    <a:cubicBezTo>
                      <a:pt x="104" y="1374"/>
                      <a:pt x="107" y="1377"/>
                      <a:pt x="111" y="1377"/>
                    </a:cubicBezTo>
                    <a:cubicBezTo>
                      <a:pt x="114" y="1376"/>
                      <a:pt x="117" y="1374"/>
                      <a:pt x="117" y="1370"/>
                    </a:cubicBezTo>
                    <a:cubicBezTo>
                      <a:pt x="116" y="1367"/>
                      <a:pt x="113" y="1364"/>
                      <a:pt x="110" y="1364"/>
                    </a:cubicBezTo>
                    <a:cubicBezTo>
                      <a:pt x="107" y="1364"/>
                      <a:pt x="104" y="1367"/>
                      <a:pt x="104" y="1371"/>
                    </a:cubicBezTo>
                    <a:close/>
                    <a:moveTo>
                      <a:pt x="87" y="1378"/>
                    </a:moveTo>
                    <a:cubicBezTo>
                      <a:pt x="87" y="1382"/>
                      <a:pt x="91" y="1385"/>
                      <a:pt x="95" y="1385"/>
                    </a:cubicBezTo>
                    <a:cubicBezTo>
                      <a:pt x="99" y="1385"/>
                      <a:pt x="103" y="1381"/>
                      <a:pt x="102" y="1377"/>
                    </a:cubicBezTo>
                    <a:cubicBezTo>
                      <a:pt x="102" y="1373"/>
                      <a:pt x="98" y="1369"/>
                      <a:pt x="94" y="1370"/>
                    </a:cubicBezTo>
                    <a:cubicBezTo>
                      <a:pt x="90" y="1370"/>
                      <a:pt x="87" y="1373"/>
                      <a:pt x="87" y="1378"/>
                    </a:cubicBezTo>
                    <a:close/>
                    <a:moveTo>
                      <a:pt x="64" y="1382"/>
                    </a:moveTo>
                    <a:cubicBezTo>
                      <a:pt x="64" y="1388"/>
                      <a:pt x="69" y="1392"/>
                      <a:pt x="74" y="1392"/>
                    </a:cubicBezTo>
                    <a:cubicBezTo>
                      <a:pt x="80" y="1392"/>
                      <a:pt x="85" y="1387"/>
                      <a:pt x="84" y="1381"/>
                    </a:cubicBezTo>
                    <a:cubicBezTo>
                      <a:pt x="84" y="1375"/>
                      <a:pt x="79" y="1371"/>
                      <a:pt x="73" y="1371"/>
                    </a:cubicBezTo>
                    <a:cubicBezTo>
                      <a:pt x="68" y="1372"/>
                      <a:pt x="63" y="1377"/>
                      <a:pt x="64" y="1382"/>
                    </a:cubicBezTo>
                    <a:close/>
                    <a:moveTo>
                      <a:pt x="9" y="1326"/>
                    </a:moveTo>
                    <a:cubicBezTo>
                      <a:pt x="9" y="1331"/>
                      <a:pt x="13" y="1334"/>
                      <a:pt x="17" y="1333"/>
                    </a:cubicBezTo>
                    <a:cubicBezTo>
                      <a:pt x="21" y="1333"/>
                      <a:pt x="24" y="1330"/>
                      <a:pt x="24" y="1326"/>
                    </a:cubicBezTo>
                    <a:cubicBezTo>
                      <a:pt x="24" y="1322"/>
                      <a:pt x="20" y="1319"/>
                      <a:pt x="16" y="1319"/>
                    </a:cubicBezTo>
                    <a:cubicBezTo>
                      <a:pt x="12" y="1319"/>
                      <a:pt x="9" y="1322"/>
                      <a:pt x="9" y="1326"/>
                    </a:cubicBezTo>
                    <a:close/>
                    <a:moveTo>
                      <a:pt x="581" y="1397"/>
                    </a:moveTo>
                    <a:cubicBezTo>
                      <a:pt x="584" y="1390"/>
                      <a:pt x="578" y="1377"/>
                      <a:pt x="570" y="1379"/>
                    </a:cubicBezTo>
                    <a:cubicBezTo>
                      <a:pt x="566" y="1374"/>
                      <a:pt x="567" y="1367"/>
                      <a:pt x="571" y="1362"/>
                    </a:cubicBezTo>
                    <a:cubicBezTo>
                      <a:pt x="578" y="1354"/>
                      <a:pt x="593" y="1353"/>
                      <a:pt x="601" y="1360"/>
                    </a:cubicBezTo>
                    <a:cubicBezTo>
                      <a:pt x="589" y="1337"/>
                      <a:pt x="549" y="1347"/>
                      <a:pt x="544" y="1374"/>
                    </a:cubicBezTo>
                    <a:cubicBezTo>
                      <a:pt x="542" y="1389"/>
                      <a:pt x="549" y="1400"/>
                      <a:pt x="558" y="1404"/>
                    </a:cubicBezTo>
                    <a:cubicBezTo>
                      <a:pt x="567" y="1408"/>
                      <a:pt x="578" y="1406"/>
                      <a:pt x="581" y="1397"/>
                    </a:cubicBezTo>
                    <a:close/>
                    <a:moveTo>
                      <a:pt x="556" y="1454"/>
                    </a:moveTo>
                    <a:cubicBezTo>
                      <a:pt x="542" y="1434"/>
                      <a:pt x="547" y="1415"/>
                      <a:pt x="544" y="1404"/>
                    </a:cubicBezTo>
                    <a:cubicBezTo>
                      <a:pt x="541" y="1392"/>
                      <a:pt x="527" y="1396"/>
                      <a:pt x="527" y="1410"/>
                    </a:cubicBezTo>
                    <a:cubicBezTo>
                      <a:pt x="528" y="1425"/>
                      <a:pt x="541" y="1442"/>
                      <a:pt x="556" y="1454"/>
                    </a:cubicBezTo>
                    <a:close/>
                    <a:moveTo>
                      <a:pt x="487" y="1397"/>
                    </a:moveTo>
                    <a:cubicBezTo>
                      <a:pt x="494" y="1398"/>
                      <a:pt x="503" y="1392"/>
                      <a:pt x="506" y="1387"/>
                    </a:cubicBezTo>
                    <a:cubicBezTo>
                      <a:pt x="514" y="1390"/>
                      <a:pt x="514" y="1407"/>
                      <a:pt x="502" y="1410"/>
                    </a:cubicBezTo>
                    <a:cubicBezTo>
                      <a:pt x="494" y="1412"/>
                      <a:pt x="485" y="1405"/>
                      <a:pt x="487" y="1397"/>
                    </a:cubicBezTo>
                    <a:close/>
                    <a:moveTo>
                      <a:pt x="478" y="1362"/>
                    </a:moveTo>
                    <a:cubicBezTo>
                      <a:pt x="478" y="1367"/>
                      <a:pt x="480" y="1372"/>
                      <a:pt x="485" y="1372"/>
                    </a:cubicBezTo>
                    <a:cubicBezTo>
                      <a:pt x="494" y="1373"/>
                      <a:pt x="497" y="1363"/>
                      <a:pt x="492" y="1358"/>
                    </a:cubicBezTo>
                    <a:cubicBezTo>
                      <a:pt x="488" y="1354"/>
                      <a:pt x="484" y="1354"/>
                      <a:pt x="481" y="1347"/>
                    </a:cubicBezTo>
                    <a:cubicBezTo>
                      <a:pt x="482" y="1355"/>
                      <a:pt x="479" y="1356"/>
                      <a:pt x="478" y="1362"/>
                    </a:cubicBezTo>
                    <a:close/>
                    <a:moveTo>
                      <a:pt x="467" y="1442"/>
                    </a:moveTo>
                    <a:cubicBezTo>
                      <a:pt x="447" y="1440"/>
                      <a:pt x="414" y="1461"/>
                      <a:pt x="422" y="1480"/>
                    </a:cubicBezTo>
                    <a:cubicBezTo>
                      <a:pt x="418" y="1482"/>
                      <a:pt x="413" y="1478"/>
                      <a:pt x="411" y="1473"/>
                    </a:cubicBezTo>
                    <a:cubicBezTo>
                      <a:pt x="410" y="1466"/>
                      <a:pt x="414" y="1457"/>
                      <a:pt x="422" y="1455"/>
                    </a:cubicBezTo>
                    <a:cubicBezTo>
                      <a:pt x="420" y="1447"/>
                      <a:pt x="442" y="1434"/>
                      <a:pt x="467" y="1442"/>
                    </a:cubicBezTo>
                    <a:close/>
                    <a:moveTo>
                      <a:pt x="745" y="1353"/>
                    </a:moveTo>
                    <a:cubicBezTo>
                      <a:pt x="736" y="1345"/>
                      <a:pt x="726" y="1342"/>
                      <a:pt x="714" y="1345"/>
                    </a:cubicBezTo>
                    <a:cubicBezTo>
                      <a:pt x="705" y="1347"/>
                      <a:pt x="698" y="1353"/>
                      <a:pt x="694" y="1361"/>
                    </a:cubicBezTo>
                    <a:cubicBezTo>
                      <a:pt x="692" y="1364"/>
                      <a:pt x="691" y="1367"/>
                      <a:pt x="690" y="1371"/>
                    </a:cubicBezTo>
                    <a:cubicBezTo>
                      <a:pt x="691" y="1370"/>
                      <a:pt x="691" y="1369"/>
                      <a:pt x="692" y="1368"/>
                    </a:cubicBezTo>
                    <a:cubicBezTo>
                      <a:pt x="696" y="1361"/>
                      <a:pt x="705" y="1358"/>
                      <a:pt x="712" y="1362"/>
                    </a:cubicBezTo>
                    <a:cubicBezTo>
                      <a:pt x="719" y="1366"/>
                      <a:pt x="721" y="1375"/>
                      <a:pt x="718" y="1382"/>
                    </a:cubicBezTo>
                    <a:cubicBezTo>
                      <a:pt x="712" y="1393"/>
                      <a:pt x="698" y="1392"/>
                      <a:pt x="692" y="1383"/>
                    </a:cubicBezTo>
                    <a:cubicBezTo>
                      <a:pt x="688" y="1376"/>
                      <a:pt x="688" y="1367"/>
                      <a:pt x="692" y="1360"/>
                    </a:cubicBezTo>
                    <a:cubicBezTo>
                      <a:pt x="696" y="1351"/>
                      <a:pt x="704" y="1344"/>
                      <a:pt x="713" y="1341"/>
                    </a:cubicBezTo>
                    <a:cubicBezTo>
                      <a:pt x="726" y="1338"/>
                      <a:pt x="738" y="1341"/>
                      <a:pt x="748" y="1350"/>
                    </a:cubicBezTo>
                    <a:cubicBezTo>
                      <a:pt x="755" y="1357"/>
                      <a:pt x="759" y="1366"/>
                      <a:pt x="761" y="1375"/>
                    </a:cubicBezTo>
                    <a:cubicBezTo>
                      <a:pt x="761" y="1373"/>
                      <a:pt x="762" y="1370"/>
                      <a:pt x="763" y="1368"/>
                    </a:cubicBezTo>
                    <a:cubicBezTo>
                      <a:pt x="766" y="1358"/>
                      <a:pt x="769" y="1350"/>
                      <a:pt x="775" y="1342"/>
                    </a:cubicBezTo>
                    <a:cubicBezTo>
                      <a:pt x="776" y="1340"/>
                      <a:pt x="778" y="1338"/>
                      <a:pt x="779" y="1335"/>
                    </a:cubicBezTo>
                    <a:cubicBezTo>
                      <a:pt x="782" y="1332"/>
                      <a:pt x="785" y="1329"/>
                      <a:pt x="788" y="1326"/>
                    </a:cubicBezTo>
                    <a:cubicBezTo>
                      <a:pt x="789" y="1324"/>
                      <a:pt x="801" y="1315"/>
                      <a:pt x="802" y="1318"/>
                    </a:cubicBezTo>
                    <a:cubicBezTo>
                      <a:pt x="802" y="1319"/>
                      <a:pt x="796" y="1324"/>
                      <a:pt x="795" y="1325"/>
                    </a:cubicBezTo>
                    <a:cubicBezTo>
                      <a:pt x="791" y="1329"/>
                      <a:pt x="787" y="1334"/>
                      <a:pt x="783" y="1338"/>
                    </a:cubicBezTo>
                    <a:cubicBezTo>
                      <a:pt x="782" y="1340"/>
                      <a:pt x="780" y="1342"/>
                      <a:pt x="779" y="1345"/>
                    </a:cubicBezTo>
                    <a:cubicBezTo>
                      <a:pt x="774" y="1353"/>
                      <a:pt x="770" y="1360"/>
                      <a:pt x="767" y="1369"/>
                    </a:cubicBezTo>
                    <a:cubicBezTo>
                      <a:pt x="767" y="1369"/>
                      <a:pt x="766" y="1371"/>
                      <a:pt x="766" y="1372"/>
                    </a:cubicBezTo>
                    <a:cubicBezTo>
                      <a:pt x="767" y="1370"/>
                      <a:pt x="769" y="1367"/>
                      <a:pt x="771" y="1365"/>
                    </a:cubicBezTo>
                    <a:cubicBezTo>
                      <a:pt x="776" y="1358"/>
                      <a:pt x="781" y="1353"/>
                      <a:pt x="788" y="1348"/>
                    </a:cubicBezTo>
                    <a:cubicBezTo>
                      <a:pt x="808" y="1337"/>
                      <a:pt x="827" y="1346"/>
                      <a:pt x="838" y="1363"/>
                    </a:cubicBezTo>
                    <a:cubicBezTo>
                      <a:pt x="847" y="1377"/>
                      <a:pt x="851" y="1395"/>
                      <a:pt x="844" y="1411"/>
                    </a:cubicBezTo>
                    <a:cubicBezTo>
                      <a:pt x="837" y="1424"/>
                      <a:pt x="825" y="1430"/>
                      <a:pt x="810" y="1427"/>
                    </a:cubicBezTo>
                    <a:cubicBezTo>
                      <a:pt x="803" y="1426"/>
                      <a:pt x="798" y="1424"/>
                      <a:pt x="793" y="1419"/>
                    </a:cubicBezTo>
                    <a:cubicBezTo>
                      <a:pt x="789" y="1415"/>
                      <a:pt x="787" y="1411"/>
                      <a:pt x="787" y="1406"/>
                    </a:cubicBezTo>
                    <a:cubicBezTo>
                      <a:pt x="786" y="1399"/>
                      <a:pt x="789" y="1393"/>
                      <a:pt x="794" y="1389"/>
                    </a:cubicBezTo>
                    <a:cubicBezTo>
                      <a:pt x="797" y="1386"/>
                      <a:pt x="801" y="1385"/>
                      <a:pt x="805" y="1386"/>
                    </a:cubicBezTo>
                    <a:cubicBezTo>
                      <a:pt x="809" y="1387"/>
                      <a:pt x="813" y="1390"/>
                      <a:pt x="815" y="1394"/>
                    </a:cubicBezTo>
                    <a:cubicBezTo>
                      <a:pt x="817" y="1399"/>
                      <a:pt x="817" y="1404"/>
                      <a:pt x="814" y="1408"/>
                    </a:cubicBezTo>
                    <a:cubicBezTo>
                      <a:pt x="810" y="1412"/>
                      <a:pt x="805" y="1413"/>
                      <a:pt x="800" y="1410"/>
                    </a:cubicBezTo>
                    <a:cubicBezTo>
                      <a:pt x="794" y="1407"/>
                      <a:pt x="792" y="1400"/>
                      <a:pt x="795" y="1395"/>
                    </a:cubicBezTo>
                    <a:cubicBezTo>
                      <a:pt x="798" y="1390"/>
                      <a:pt x="805" y="1388"/>
                      <a:pt x="811" y="1391"/>
                    </a:cubicBezTo>
                    <a:cubicBezTo>
                      <a:pt x="813" y="1392"/>
                      <a:pt x="814" y="1393"/>
                      <a:pt x="815" y="1395"/>
                    </a:cubicBezTo>
                    <a:cubicBezTo>
                      <a:pt x="815" y="1395"/>
                      <a:pt x="815" y="1394"/>
                      <a:pt x="815" y="1394"/>
                    </a:cubicBezTo>
                    <a:cubicBezTo>
                      <a:pt x="813" y="1390"/>
                      <a:pt x="809" y="1387"/>
                      <a:pt x="805" y="1386"/>
                    </a:cubicBezTo>
                    <a:cubicBezTo>
                      <a:pt x="801" y="1386"/>
                      <a:pt x="798" y="1387"/>
                      <a:pt x="794" y="1389"/>
                    </a:cubicBezTo>
                    <a:cubicBezTo>
                      <a:pt x="790" y="1393"/>
                      <a:pt x="787" y="1399"/>
                      <a:pt x="788" y="1405"/>
                    </a:cubicBezTo>
                    <a:cubicBezTo>
                      <a:pt x="788" y="1411"/>
                      <a:pt x="791" y="1415"/>
                      <a:pt x="794" y="1418"/>
                    </a:cubicBezTo>
                    <a:cubicBezTo>
                      <a:pt x="799" y="1422"/>
                      <a:pt x="804" y="1424"/>
                      <a:pt x="810" y="1426"/>
                    </a:cubicBezTo>
                    <a:cubicBezTo>
                      <a:pt x="824" y="1428"/>
                      <a:pt x="835" y="1422"/>
                      <a:pt x="841" y="1409"/>
                    </a:cubicBezTo>
                    <a:cubicBezTo>
                      <a:pt x="848" y="1394"/>
                      <a:pt x="844" y="1376"/>
                      <a:pt x="834" y="1363"/>
                    </a:cubicBezTo>
                    <a:cubicBezTo>
                      <a:pt x="824" y="1350"/>
                      <a:pt x="808" y="1342"/>
                      <a:pt x="790" y="1352"/>
                    </a:cubicBezTo>
                    <a:cubicBezTo>
                      <a:pt x="784" y="1356"/>
                      <a:pt x="779" y="1361"/>
                      <a:pt x="775" y="1368"/>
                    </a:cubicBezTo>
                    <a:cubicBezTo>
                      <a:pt x="772" y="1372"/>
                      <a:pt x="770" y="1376"/>
                      <a:pt x="767" y="1380"/>
                    </a:cubicBezTo>
                    <a:cubicBezTo>
                      <a:pt x="759" y="1396"/>
                      <a:pt x="757" y="1412"/>
                      <a:pt x="745" y="1426"/>
                    </a:cubicBezTo>
                    <a:cubicBezTo>
                      <a:pt x="735" y="1439"/>
                      <a:pt x="720" y="1448"/>
                      <a:pt x="700" y="1449"/>
                    </a:cubicBezTo>
                    <a:cubicBezTo>
                      <a:pt x="690" y="1450"/>
                      <a:pt x="683" y="1449"/>
                      <a:pt x="674" y="1446"/>
                    </a:cubicBezTo>
                    <a:cubicBezTo>
                      <a:pt x="670" y="1445"/>
                      <a:pt x="666" y="1443"/>
                      <a:pt x="663" y="1442"/>
                    </a:cubicBezTo>
                    <a:cubicBezTo>
                      <a:pt x="665" y="1444"/>
                      <a:pt x="666" y="1447"/>
                      <a:pt x="667" y="1450"/>
                    </a:cubicBezTo>
                    <a:cubicBezTo>
                      <a:pt x="669" y="1461"/>
                      <a:pt x="665" y="1472"/>
                      <a:pt x="655" y="1479"/>
                    </a:cubicBezTo>
                    <a:cubicBezTo>
                      <a:pt x="647" y="1485"/>
                      <a:pt x="635" y="1486"/>
                      <a:pt x="626" y="1481"/>
                    </a:cubicBezTo>
                    <a:cubicBezTo>
                      <a:pt x="618" y="1476"/>
                      <a:pt x="614" y="1467"/>
                      <a:pt x="615" y="1459"/>
                    </a:cubicBezTo>
                    <a:cubicBezTo>
                      <a:pt x="617" y="1454"/>
                      <a:pt x="620" y="1449"/>
                      <a:pt x="624" y="1447"/>
                    </a:cubicBezTo>
                    <a:cubicBezTo>
                      <a:pt x="627" y="1446"/>
                      <a:pt x="630" y="1445"/>
                      <a:pt x="633" y="1445"/>
                    </a:cubicBezTo>
                    <a:cubicBezTo>
                      <a:pt x="638" y="1446"/>
                      <a:pt x="642" y="1450"/>
                      <a:pt x="643" y="1455"/>
                    </a:cubicBezTo>
                    <a:cubicBezTo>
                      <a:pt x="643" y="1461"/>
                      <a:pt x="639" y="1466"/>
                      <a:pt x="633" y="1466"/>
                    </a:cubicBezTo>
                    <a:cubicBezTo>
                      <a:pt x="627" y="1467"/>
                      <a:pt x="622" y="1463"/>
                      <a:pt x="622" y="1457"/>
                    </a:cubicBezTo>
                    <a:cubicBezTo>
                      <a:pt x="621" y="1452"/>
                      <a:pt x="624" y="1447"/>
                      <a:pt x="629" y="1446"/>
                    </a:cubicBezTo>
                    <a:cubicBezTo>
                      <a:pt x="622" y="1447"/>
                      <a:pt x="617" y="1453"/>
                      <a:pt x="616" y="1460"/>
                    </a:cubicBezTo>
                    <a:cubicBezTo>
                      <a:pt x="615" y="1467"/>
                      <a:pt x="619" y="1475"/>
                      <a:pt x="627" y="1480"/>
                    </a:cubicBezTo>
                    <a:cubicBezTo>
                      <a:pt x="635" y="1485"/>
                      <a:pt x="646" y="1483"/>
                      <a:pt x="654" y="1478"/>
                    </a:cubicBezTo>
                    <a:cubicBezTo>
                      <a:pt x="659" y="1474"/>
                      <a:pt x="663" y="1469"/>
                      <a:pt x="664" y="1463"/>
                    </a:cubicBezTo>
                    <a:cubicBezTo>
                      <a:pt x="669" y="1444"/>
                      <a:pt x="648" y="1435"/>
                      <a:pt x="637" y="1416"/>
                    </a:cubicBezTo>
                    <a:cubicBezTo>
                      <a:pt x="625" y="1397"/>
                      <a:pt x="621" y="1373"/>
                      <a:pt x="623" y="1351"/>
                    </a:cubicBezTo>
                    <a:cubicBezTo>
                      <a:pt x="624" y="1381"/>
                      <a:pt x="630" y="1410"/>
                      <a:pt x="653" y="1430"/>
                    </a:cubicBezTo>
                    <a:cubicBezTo>
                      <a:pt x="660" y="1436"/>
                      <a:pt x="666" y="1439"/>
                      <a:pt x="675" y="1442"/>
                    </a:cubicBezTo>
                    <a:cubicBezTo>
                      <a:pt x="684" y="1445"/>
                      <a:pt x="691" y="1445"/>
                      <a:pt x="699" y="1445"/>
                    </a:cubicBezTo>
                    <a:cubicBezTo>
                      <a:pt x="726" y="1442"/>
                      <a:pt x="744" y="1426"/>
                      <a:pt x="752" y="1403"/>
                    </a:cubicBezTo>
                    <a:cubicBezTo>
                      <a:pt x="759" y="1385"/>
                      <a:pt x="759" y="1367"/>
                      <a:pt x="745" y="1353"/>
                    </a:cubicBezTo>
                    <a:close/>
                    <a:moveTo>
                      <a:pt x="908" y="1226"/>
                    </a:moveTo>
                    <a:cubicBezTo>
                      <a:pt x="909" y="1229"/>
                      <a:pt x="907" y="1231"/>
                      <a:pt x="904" y="1232"/>
                    </a:cubicBezTo>
                    <a:cubicBezTo>
                      <a:pt x="901" y="1232"/>
                      <a:pt x="898" y="1230"/>
                      <a:pt x="898" y="1227"/>
                    </a:cubicBezTo>
                    <a:cubicBezTo>
                      <a:pt x="898" y="1224"/>
                      <a:pt x="900" y="1222"/>
                      <a:pt x="903" y="1221"/>
                    </a:cubicBezTo>
                    <a:cubicBezTo>
                      <a:pt x="906" y="1221"/>
                      <a:pt x="908" y="1223"/>
                      <a:pt x="908" y="1226"/>
                    </a:cubicBezTo>
                    <a:close/>
                    <a:moveTo>
                      <a:pt x="776" y="1264"/>
                    </a:moveTo>
                    <a:cubicBezTo>
                      <a:pt x="772" y="1262"/>
                      <a:pt x="765" y="1262"/>
                      <a:pt x="762" y="1266"/>
                    </a:cubicBezTo>
                    <a:cubicBezTo>
                      <a:pt x="760" y="1269"/>
                      <a:pt x="760" y="1272"/>
                      <a:pt x="762" y="1275"/>
                    </a:cubicBezTo>
                    <a:cubicBezTo>
                      <a:pt x="764" y="1278"/>
                      <a:pt x="768" y="1279"/>
                      <a:pt x="771" y="1276"/>
                    </a:cubicBezTo>
                    <a:cubicBezTo>
                      <a:pt x="772" y="1275"/>
                      <a:pt x="773" y="1272"/>
                      <a:pt x="772" y="1269"/>
                    </a:cubicBezTo>
                    <a:cubicBezTo>
                      <a:pt x="776" y="1272"/>
                      <a:pt x="774" y="1281"/>
                      <a:pt x="766" y="1281"/>
                    </a:cubicBezTo>
                    <a:cubicBezTo>
                      <a:pt x="762" y="1281"/>
                      <a:pt x="758" y="1278"/>
                      <a:pt x="757" y="1274"/>
                    </a:cubicBezTo>
                    <a:cubicBezTo>
                      <a:pt x="756" y="1266"/>
                      <a:pt x="761" y="1260"/>
                      <a:pt x="768" y="1259"/>
                    </a:cubicBezTo>
                    <a:cubicBezTo>
                      <a:pt x="774" y="1258"/>
                      <a:pt x="781" y="1262"/>
                      <a:pt x="784" y="1267"/>
                    </a:cubicBezTo>
                    <a:cubicBezTo>
                      <a:pt x="775" y="1251"/>
                      <a:pt x="747" y="1238"/>
                      <a:pt x="734" y="1237"/>
                    </a:cubicBezTo>
                    <a:cubicBezTo>
                      <a:pt x="735" y="1236"/>
                      <a:pt x="735" y="1235"/>
                      <a:pt x="735" y="1234"/>
                    </a:cubicBezTo>
                    <a:cubicBezTo>
                      <a:pt x="757" y="1236"/>
                      <a:pt x="782" y="1252"/>
                      <a:pt x="788" y="1269"/>
                    </a:cubicBezTo>
                    <a:cubicBezTo>
                      <a:pt x="794" y="1244"/>
                      <a:pt x="803" y="1229"/>
                      <a:pt x="804" y="1212"/>
                    </a:cubicBezTo>
                    <a:cubicBezTo>
                      <a:pt x="805" y="1204"/>
                      <a:pt x="804" y="1195"/>
                      <a:pt x="799" y="1189"/>
                    </a:cubicBezTo>
                    <a:cubicBezTo>
                      <a:pt x="799" y="1188"/>
                      <a:pt x="800" y="1185"/>
                      <a:pt x="799" y="1183"/>
                    </a:cubicBezTo>
                    <a:cubicBezTo>
                      <a:pt x="807" y="1189"/>
                      <a:pt x="810" y="1202"/>
                      <a:pt x="808" y="1215"/>
                    </a:cubicBezTo>
                    <a:cubicBezTo>
                      <a:pt x="808" y="1216"/>
                      <a:pt x="808" y="1216"/>
                      <a:pt x="808" y="1217"/>
                    </a:cubicBezTo>
                    <a:cubicBezTo>
                      <a:pt x="816" y="1204"/>
                      <a:pt x="818" y="1184"/>
                      <a:pt x="813" y="1167"/>
                    </a:cubicBezTo>
                    <a:cubicBezTo>
                      <a:pt x="812" y="1160"/>
                      <a:pt x="808" y="1152"/>
                      <a:pt x="802" y="1148"/>
                    </a:cubicBezTo>
                    <a:cubicBezTo>
                      <a:pt x="799" y="1146"/>
                      <a:pt x="792" y="1145"/>
                      <a:pt x="789" y="1149"/>
                    </a:cubicBezTo>
                    <a:cubicBezTo>
                      <a:pt x="788" y="1151"/>
                      <a:pt x="788" y="1152"/>
                      <a:pt x="790" y="1154"/>
                    </a:cubicBezTo>
                    <a:cubicBezTo>
                      <a:pt x="791" y="1155"/>
                      <a:pt x="792" y="1155"/>
                      <a:pt x="793" y="1154"/>
                    </a:cubicBezTo>
                    <a:cubicBezTo>
                      <a:pt x="794" y="1154"/>
                      <a:pt x="795" y="1153"/>
                      <a:pt x="795" y="1152"/>
                    </a:cubicBezTo>
                    <a:cubicBezTo>
                      <a:pt x="795" y="1150"/>
                      <a:pt x="794" y="1149"/>
                      <a:pt x="793" y="1150"/>
                    </a:cubicBezTo>
                    <a:cubicBezTo>
                      <a:pt x="792" y="1150"/>
                      <a:pt x="791" y="1151"/>
                      <a:pt x="791" y="1151"/>
                    </a:cubicBezTo>
                    <a:cubicBezTo>
                      <a:pt x="790" y="1150"/>
                      <a:pt x="791" y="1149"/>
                      <a:pt x="792" y="1149"/>
                    </a:cubicBezTo>
                    <a:cubicBezTo>
                      <a:pt x="793" y="1148"/>
                      <a:pt x="795" y="1148"/>
                      <a:pt x="796" y="1149"/>
                    </a:cubicBezTo>
                    <a:cubicBezTo>
                      <a:pt x="798" y="1151"/>
                      <a:pt x="798" y="1154"/>
                      <a:pt x="796" y="1156"/>
                    </a:cubicBezTo>
                    <a:cubicBezTo>
                      <a:pt x="795" y="1158"/>
                      <a:pt x="793" y="1159"/>
                      <a:pt x="791" y="1158"/>
                    </a:cubicBezTo>
                    <a:cubicBezTo>
                      <a:pt x="789" y="1158"/>
                      <a:pt x="787" y="1157"/>
                      <a:pt x="786" y="1156"/>
                    </a:cubicBezTo>
                    <a:cubicBezTo>
                      <a:pt x="785" y="1153"/>
                      <a:pt x="785" y="1151"/>
                      <a:pt x="786" y="1148"/>
                    </a:cubicBezTo>
                    <a:cubicBezTo>
                      <a:pt x="789" y="1144"/>
                      <a:pt x="795" y="1143"/>
                      <a:pt x="799" y="1145"/>
                    </a:cubicBezTo>
                    <a:cubicBezTo>
                      <a:pt x="802" y="1146"/>
                      <a:pt x="804" y="1147"/>
                      <a:pt x="806" y="1149"/>
                    </a:cubicBezTo>
                    <a:cubicBezTo>
                      <a:pt x="799" y="1140"/>
                      <a:pt x="791" y="1137"/>
                      <a:pt x="781" y="1138"/>
                    </a:cubicBezTo>
                    <a:cubicBezTo>
                      <a:pt x="775" y="1138"/>
                      <a:pt x="769" y="1141"/>
                      <a:pt x="766" y="1145"/>
                    </a:cubicBezTo>
                    <a:cubicBezTo>
                      <a:pt x="765" y="1145"/>
                      <a:pt x="765" y="1145"/>
                      <a:pt x="765" y="1145"/>
                    </a:cubicBezTo>
                    <a:cubicBezTo>
                      <a:pt x="770" y="1142"/>
                      <a:pt x="777" y="1142"/>
                      <a:pt x="778" y="1150"/>
                    </a:cubicBezTo>
                    <a:cubicBezTo>
                      <a:pt x="780" y="1156"/>
                      <a:pt x="773" y="1166"/>
                      <a:pt x="786" y="1174"/>
                    </a:cubicBezTo>
                    <a:cubicBezTo>
                      <a:pt x="779" y="1173"/>
                      <a:pt x="772" y="1171"/>
                      <a:pt x="767" y="1167"/>
                    </a:cubicBezTo>
                    <a:cubicBezTo>
                      <a:pt x="763" y="1162"/>
                      <a:pt x="760" y="1155"/>
                      <a:pt x="762" y="1148"/>
                    </a:cubicBezTo>
                    <a:cubicBezTo>
                      <a:pt x="765" y="1141"/>
                      <a:pt x="773" y="1137"/>
                      <a:pt x="781" y="1136"/>
                    </a:cubicBezTo>
                    <a:cubicBezTo>
                      <a:pt x="793" y="1135"/>
                      <a:pt x="803" y="1141"/>
                      <a:pt x="809" y="1151"/>
                    </a:cubicBezTo>
                    <a:cubicBezTo>
                      <a:pt x="814" y="1159"/>
                      <a:pt x="817" y="1175"/>
                      <a:pt x="817" y="1186"/>
                    </a:cubicBezTo>
                    <a:cubicBezTo>
                      <a:pt x="818" y="1195"/>
                      <a:pt x="815" y="1207"/>
                      <a:pt x="811" y="1215"/>
                    </a:cubicBezTo>
                    <a:cubicBezTo>
                      <a:pt x="815" y="1211"/>
                      <a:pt x="819" y="1207"/>
                      <a:pt x="824" y="1204"/>
                    </a:cubicBezTo>
                    <a:cubicBezTo>
                      <a:pt x="836" y="1197"/>
                      <a:pt x="845" y="1195"/>
                      <a:pt x="859" y="1196"/>
                    </a:cubicBezTo>
                    <a:cubicBezTo>
                      <a:pt x="863" y="1196"/>
                      <a:pt x="867" y="1197"/>
                      <a:pt x="871" y="1198"/>
                    </a:cubicBezTo>
                    <a:cubicBezTo>
                      <a:pt x="870" y="1199"/>
                      <a:pt x="870" y="1200"/>
                      <a:pt x="870" y="1201"/>
                    </a:cubicBezTo>
                    <a:cubicBezTo>
                      <a:pt x="866" y="1200"/>
                      <a:pt x="863" y="1200"/>
                      <a:pt x="858" y="1199"/>
                    </a:cubicBezTo>
                    <a:cubicBezTo>
                      <a:pt x="846" y="1199"/>
                      <a:pt x="837" y="1201"/>
                      <a:pt x="827" y="1208"/>
                    </a:cubicBezTo>
                    <a:cubicBezTo>
                      <a:pt x="813" y="1217"/>
                      <a:pt x="805" y="1230"/>
                      <a:pt x="800" y="1244"/>
                    </a:cubicBezTo>
                    <a:cubicBezTo>
                      <a:pt x="802" y="1241"/>
                      <a:pt x="805" y="1238"/>
                      <a:pt x="808" y="1235"/>
                    </a:cubicBezTo>
                    <a:cubicBezTo>
                      <a:pt x="808" y="1235"/>
                      <a:pt x="808" y="1235"/>
                      <a:pt x="808" y="1235"/>
                    </a:cubicBezTo>
                    <a:cubicBezTo>
                      <a:pt x="815" y="1230"/>
                      <a:pt x="823" y="1226"/>
                      <a:pt x="832" y="1226"/>
                    </a:cubicBezTo>
                    <a:cubicBezTo>
                      <a:pt x="823" y="1229"/>
                      <a:pt x="818" y="1232"/>
                      <a:pt x="810" y="1237"/>
                    </a:cubicBezTo>
                    <a:cubicBezTo>
                      <a:pt x="810" y="1237"/>
                      <a:pt x="810" y="1237"/>
                      <a:pt x="810" y="1237"/>
                    </a:cubicBezTo>
                    <a:cubicBezTo>
                      <a:pt x="796" y="1249"/>
                      <a:pt x="796" y="1253"/>
                      <a:pt x="792" y="1270"/>
                    </a:cubicBezTo>
                    <a:cubicBezTo>
                      <a:pt x="786" y="1297"/>
                      <a:pt x="782" y="1325"/>
                      <a:pt x="766" y="1344"/>
                    </a:cubicBezTo>
                    <a:cubicBezTo>
                      <a:pt x="775" y="1330"/>
                      <a:pt x="795" y="1274"/>
                      <a:pt x="776" y="1264"/>
                    </a:cubicBezTo>
                    <a:close/>
                    <a:moveTo>
                      <a:pt x="821" y="1231"/>
                    </a:moveTo>
                    <a:cubicBezTo>
                      <a:pt x="825" y="1243"/>
                      <a:pt x="841" y="1235"/>
                      <a:pt x="846" y="1234"/>
                    </a:cubicBezTo>
                    <a:cubicBezTo>
                      <a:pt x="851" y="1232"/>
                      <a:pt x="854" y="1232"/>
                      <a:pt x="857" y="1234"/>
                    </a:cubicBezTo>
                    <a:cubicBezTo>
                      <a:pt x="855" y="1230"/>
                      <a:pt x="846" y="1221"/>
                      <a:pt x="840" y="1219"/>
                    </a:cubicBezTo>
                    <a:cubicBezTo>
                      <a:pt x="832" y="1216"/>
                      <a:pt x="824" y="1218"/>
                      <a:pt x="820" y="1227"/>
                    </a:cubicBezTo>
                    <a:cubicBezTo>
                      <a:pt x="824" y="1225"/>
                      <a:pt x="831" y="1224"/>
                      <a:pt x="836" y="1227"/>
                    </a:cubicBezTo>
                    <a:cubicBezTo>
                      <a:pt x="833" y="1227"/>
                      <a:pt x="826" y="1228"/>
                      <a:pt x="821" y="1231"/>
                    </a:cubicBezTo>
                    <a:close/>
                    <a:moveTo>
                      <a:pt x="760" y="1188"/>
                    </a:moveTo>
                    <a:cubicBezTo>
                      <a:pt x="760" y="1184"/>
                      <a:pt x="758" y="1181"/>
                      <a:pt x="755" y="1181"/>
                    </a:cubicBezTo>
                    <a:cubicBezTo>
                      <a:pt x="752" y="1180"/>
                      <a:pt x="749" y="1182"/>
                      <a:pt x="749" y="1185"/>
                    </a:cubicBezTo>
                    <a:cubicBezTo>
                      <a:pt x="748" y="1188"/>
                      <a:pt x="750" y="1191"/>
                      <a:pt x="753" y="1192"/>
                    </a:cubicBezTo>
                    <a:cubicBezTo>
                      <a:pt x="756" y="1192"/>
                      <a:pt x="759" y="1191"/>
                      <a:pt x="760" y="1188"/>
                    </a:cubicBezTo>
                    <a:close/>
                    <a:moveTo>
                      <a:pt x="777" y="1186"/>
                    </a:moveTo>
                    <a:cubicBezTo>
                      <a:pt x="777" y="1182"/>
                      <a:pt x="775" y="1178"/>
                      <a:pt x="771" y="1177"/>
                    </a:cubicBezTo>
                    <a:cubicBezTo>
                      <a:pt x="768" y="1176"/>
                      <a:pt x="764" y="1179"/>
                      <a:pt x="763" y="1183"/>
                    </a:cubicBezTo>
                    <a:cubicBezTo>
                      <a:pt x="762" y="1186"/>
                      <a:pt x="764" y="1190"/>
                      <a:pt x="768" y="1191"/>
                    </a:cubicBezTo>
                    <a:cubicBezTo>
                      <a:pt x="772" y="1192"/>
                      <a:pt x="776" y="1190"/>
                      <a:pt x="777" y="1186"/>
                    </a:cubicBezTo>
                    <a:close/>
                    <a:moveTo>
                      <a:pt x="798" y="1188"/>
                    </a:moveTo>
                    <a:cubicBezTo>
                      <a:pt x="799" y="1183"/>
                      <a:pt x="796" y="1178"/>
                      <a:pt x="791" y="1177"/>
                    </a:cubicBezTo>
                    <a:cubicBezTo>
                      <a:pt x="786" y="1175"/>
                      <a:pt x="781" y="1178"/>
                      <a:pt x="780" y="1183"/>
                    </a:cubicBezTo>
                    <a:cubicBezTo>
                      <a:pt x="779" y="1189"/>
                      <a:pt x="782" y="1194"/>
                      <a:pt x="787" y="1195"/>
                    </a:cubicBezTo>
                    <a:cubicBezTo>
                      <a:pt x="792" y="1196"/>
                      <a:pt x="797" y="1193"/>
                      <a:pt x="798" y="1188"/>
                    </a:cubicBezTo>
                    <a:close/>
                    <a:moveTo>
                      <a:pt x="892" y="1202"/>
                    </a:moveTo>
                    <a:cubicBezTo>
                      <a:pt x="893" y="1208"/>
                      <a:pt x="888" y="1213"/>
                      <a:pt x="883" y="1213"/>
                    </a:cubicBezTo>
                    <a:cubicBezTo>
                      <a:pt x="877" y="1214"/>
                      <a:pt x="872" y="1210"/>
                      <a:pt x="872" y="1204"/>
                    </a:cubicBezTo>
                    <a:cubicBezTo>
                      <a:pt x="871" y="1198"/>
                      <a:pt x="876" y="1193"/>
                      <a:pt x="881" y="1193"/>
                    </a:cubicBezTo>
                    <a:cubicBezTo>
                      <a:pt x="887" y="1193"/>
                      <a:pt x="892" y="1197"/>
                      <a:pt x="892" y="1202"/>
                    </a:cubicBezTo>
                    <a:close/>
                    <a:moveTo>
                      <a:pt x="904" y="1214"/>
                    </a:moveTo>
                    <a:cubicBezTo>
                      <a:pt x="905" y="1217"/>
                      <a:pt x="902" y="1221"/>
                      <a:pt x="898" y="1221"/>
                    </a:cubicBezTo>
                    <a:cubicBezTo>
                      <a:pt x="894" y="1221"/>
                      <a:pt x="891" y="1219"/>
                      <a:pt x="891" y="1215"/>
                    </a:cubicBezTo>
                    <a:cubicBezTo>
                      <a:pt x="891" y="1211"/>
                      <a:pt x="893" y="1208"/>
                      <a:pt x="897" y="1208"/>
                    </a:cubicBezTo>
                    <a:cubicBezTo>
                      <a:pt x="901" y="1207"/>
                      <a:pt x="904" y="1210"/>
                      <a:pt x="904" y="1214"/>
                    </a:cubicBezTo>
                    <a:close/>
                    <a:moveTo>
                      <a:pt x="857" y="1382"/>
                    </a:moveTo>
                    <a:cubicBezTo>
                      <a:pt x="851" y="1396"/>
                      <a:pt x="848" y="1411"/>
                      <a:pt x="852" y="1424"/>
                    </a:cubicBezTo>
                    <a:cubicBezTo>
                      <a:pt x="855" y="1437"/>
                      <a:pt x="866" y="1448"/>
                      <a:pt x="880" y="1450"/>
                    </a:cubicBezTo>
                    <a:cubicBezTo>
                      <a:pt x="888" y="1451"/>
                      <a:pt x="896" y="1449"/>
                      <a:pt x="903" y="1446"/>
                    </a:cubicBezTo>
                    <a:cubicBezTo>
                      <a:pt x="911" y="1441"/>
                      <a:pt x="916" y="1436"/>
                      <a:pt x="921" y="1429"/>
                    </a:cubicBezTo>
                    <a:cubicBezTo>
                      <a:pt x="926" y="1421"/>
                      <a:pt x="928" y="1415"/>
                      <a:pt x="929" y="1406"/>
                    </a:cubicBezTo>
                    <a:cubicBezTo>
                      <a:pt x="930" y="1402"/>
                      <a:pt x="930" y="1399"/>
                      <a:pt x="930" y="1395"/>
                    </a:cubicBezTo>
                    <a:cubicBezTo>
                      <a:pt x="929" y="1385"/>
                      <a:pt x="928" y="1376"/>
                      <a:pt x="924" y="1367"/>
                    </a:cubicBezTo>
                    <a:cubicBezTo>
                      <a:pt x="918" y="1353"/>
                      <a:pt x="911" y="1344"/>
                      <a:pt x="899" y="1335"/>
                    </a:cubicBezTo>
                    <a:cubicBezTo>
                      <a:pt x="898" y="1335"/>
                      <a:pt x="897" y="1334"/>
                      <a:pt x="896" y="1334"/>
                    </a:cubicBezTo>
                    <a:cubicBezTo>
                      <a:pt x="906" y="1334"/>
                      <a:pt x="917" y="1331"/>
                      <a:pt x="926" y="1326"/>
                    </a:cubicBezTo>
                    <a:cubicBezTo>
                      <a:pt x="937" y="1319"/>
                      <a:pt x="946" y="1310"/>
                      <a:pt x="948" y="1297"/>
                    </a:cubicBezTo>
                    <a:cubicBezTo>
                      <a:pt x="949" y="1292"/>
                      <a:pt x="950" y="1287"/>
                      <a:pt x="948" y="1280"/>
                    </a:cubicBezTo>
                    <a:cubicBezTo>
                      <a:pt x="948" y="1287"/>
                      <a:pt x="948" y="1292"/>
                      <a:pt x="946" y="1297"/>
                    </a:cubicBezTo>
                    <a:cubicBezTo>
                      <a:pt x="943" y="1308"/>
                      <a:pt x="935" y="1317"/>
                      <a:pt x="924" y="1323"/>
                    </a:cubicBezTo>
                    <a:cubicBezTo>
                      <a:pt x="916" y="1327"/>
                      <a:pt x="909" y="1328"/>
                      <a:pt x="901" y="1329"/>
                    </a:cubicBezTo>
                    <a:cubicBezTo>
                      <a:pt x="887" y="1329"/>
                      <a:pt x="875" y="1325"/>
                      <a:pt x="861" y="1324"/>
                    </a:cubicBezTo>
                    <a:cubicBezTo>
                      <a:pt x="859" y="1324"/>
                      <a:pt x="859" y="1324"/>
                      <a:pt x="859" y="1324"/>
                    </a:cubicBezTo>
                    <a:cubicBezTo>
                      <a:pt x="851" y="1323"/>
                      <a:pt x="844" y="1324"/>
                      <a:pt x="836" y="1326"/>
                    </a:cubicBezTo>
                    <a:cubicBezTo>
                      <a:pt x="834" y="1326"/>
                      <a:pt x="815" y="1331"/>
                      <a:pt x="815" y="1334"/>
                    </a:cubicBezTo>
                    <a:cubicBezTo>
                      <a:pt x="817" y="1335"/>
                      <a:pt x="828" y="1332"/>
                      <a:pt x="830" y="1331"/>
                    </a:cubicBezTo>
                    <a:cubicBezTo>
                      <a:pt x="840" y="1329"/>
                      <a:pt x="849" y="1328"/>
                      <a:pt x="859" y="1329"/>
                    </a:cubicBezTo>
                    <a:cubicBezTo>
                      <a:pt x="860" y="1329"/>
                      <a:pt x="860" y="1329"/>
                      <a:pt x="861" y="1329"/>
                    </a:cubicBezTo>
                    <a:cubicBezTo>
                      <a:pt x="874" y="1329"/>
                      <a:pt x="885" y="1331"/>
                      <a:pt x="896" y="1339"/>
                    </a:cubicBezTo>
                    <a:cubicBezTo>
                      <a:pt x="910" y="1348"/>
                      <a:pt x="920" y="1361"/>
                      <a:pt x="922" y="1378"/>
                    </a:cubicBezTo>
                    <a:cubicBezTo>
                      <a:pt x="922" y="1387"/>
                      <a:pt x="917" y="1400"/>
                      <a:pt x="906" y="1401"/>
                    </a:cubicBezTo>
                    <a:cubicBezTo>
                      <a:pt x="903" y="1401"/>
                      <a:pt x="899" y="1399"/>
                      <a:pt x="898" y="1396"/>
                    </a:cubicBezTo>
                    <a:cubicBezTo>
                      <a:pt x="897" y="1393"/>
                      <a:pt x="898" y="1390"/>
                      <a:pt x="901" y="1388"/>
                    </a:cubicBezTo>
                    <a:cubicBezTo>
                      <a:pt x="903" y="1386"/>
                      <a:pt x="905" y="1386"/>
                      <a:pt x="907" y="1387"/>
                    </a:cubicBezTo>
                    <a:cubicBezTo>
                      <a:pt x="910" y="1388"/>
                      <a:pt x="911" y="1392"/>
                      <a:pt x="908" y="1394"/>
                    </a:cubicBezTo>
                    <a:cubicBezTo>
                      <a:pt x="907" y="1395"/>
                      <a:pt x="906" y="1396"/>
                      <a:pt x="904" y="1395"/>
                    </a:cubicBezTo>
                    <a:cubicBezTo>
                      <a:pt x="905" y="1397"/>
                      <a:pt x="908" y="1397"/>
                      <a:pt x="910" y="1396"/>
                    </a:cubicBezTo>
                    <a:cubicBezTo>
                      <a:pt x="913" y="1395"/>
                      <a:pt x="914" y="1391"/>
                      <a:pt x="913" y="1388"/>
                    </a:cubicBezTo>
                    <a:cubicBezTo>
                      <a:pt x="912" y="1382"/>
                      <a:pt x="906" y="1379"/>
                      <a:pt x="900" y="1380"/>
                    </a:cubicBezTo>
                    <a:cubicBezTo>
                      <a:pt x="896" y="1381"/>
                      <a:pt x="892" y="1384"/>
                      <a:pt x="891" y="1388"/>
                    </a:cubicBezTo>
                    <a:cubicBezTo>
                      <a:pt x="889" y="1392"/>
                      <a:pt x="889" y="1396"/>
                      <a:pt x="891" y="1400"/>
                    </a:cubicBezTo>
                    <a:cubicBezTo>
                      <a:pt x="894" y="1405"/>
                      <a:pt x="899" y="1408"/>
                      <a:pt x="905" y="1407"/>
                    </a:cubicBezTo>
                    <a:cubicBezTo>
                      <a:pt x="917" y="1406"/>
                      <a:pt x="924" y="1393"/>
                      <a:pt x="924" y="1382"/>
                    </a:cubicBezTo>
                    <a:cubicBezTo>
                      <a:pt x="924" y="1378"/>
                      <a:pt x="923" y="1374"/>
                      <a:pt x="922" y="1370"/>
                    </a:cubicBezTo>
                    <a:cubicBezTo>
                      <a:pt x="926" y="1382"/>
                      <a:pt x="928" y="1393"/>
                      <a:pt x="927" y="1406"/>
                    </a:cubicBezTo>
                    <a:cubicBezTo>
                      <a:pt x="925" y="1414"/>
                      <a:pt x="924" y="1420"/>
                      <a:pt x="919" y="1428"/>
                    </a:cubicBezTo>
                    <a:cubicBezTo>
                      <a:pt x="915" y="1435"/>
                      <a:pt x="910" y="1440"/>
                      <a:pt x="902" y="1444"/>
                    </a:cubicBezTo>
                    <a:cubicBezTo>
                      <a:pt x="898" y="1447"/>
                      <a:pt x="894" y="1448"/>
                      <a:pt x="890" y="1449"/>
                    </a:cubicBezTo>
                    <a:cubicBezTo>
                      <a:pt x="890" y="1449"/>
                      <a:pt x="890" y="1449"/>
                      <a:pt x="890" y="1449"/>
                    </a:cubicBezTo>
                    <a:cubicBezTo>
                      <a:pt x="901" y="1444"/>
                      <a:pt x="907" y="1431"/>
                      <a:pt x="894" y="1420"/>
                    </a:cubicBezTo>
                    <a:cubicBezTo>
                      <a:pt x="884" y="1412"/>
                      <a:pt x="859" y="1413"/>
                      <a:pt x="857" y="1382"/>
                    </a:cubicBezTo>
                    <a:close/>
                    <a:moveTo>
                      <a:pt x="945" y="1297"/>
                    </a:moveTo>
                    <a:cubicBezTo>
                      <a:pt x="930" y="1295"/>
                      <a:pt x="935" y="1274"/>
                      <a:pt x="935" y="1267"/>
                    </a:cubicBezTo>
                    <a:cubicBezTo>
                      <a:pt x="936" y="1262"/>
                      <a:pt x="935" y="1258"/>
                      <a:pt x="931" y="1255"/>
                    </a:cubicBezTo>
                    <a:cubicBezTo>
                      <a:pt x="938" y="1256"/>
                      <a:pt x="950" y="1265"/>
                      <a:pt x="955" y="1271"/>
                    </a:cubicBezTo>
                    <a:cubicBezTo>
                      <a:pt x="960" y="1279"/>
                      <a:pt x="961" y="1290"/>
                      <a:pt x="950" y="1297"/>
                    </a:cubicBezTo>
                    <a:cubicBezTo>
                      <a:pt x="952" y="1291"/>
                      <a:pt x="950" y="1282"/>
                      <a:pt x="946" y="1278"/>
                    </a:cubicBezTo>
                    <a:cubicBezTo>
                      <a:pt x="948" y="1281"/>
                      <a:pt x="948" y="1290"/>
                      <a:pt x="945" y="1297"/>
                    </a:cubicBezTo>
                    <a:close/>
                    <a:moveTo>
                      <a:pt x="643" y="1338"/>
                    </a:moveTo>
                    <a:cubicBezTo>
                      <a:pt x="651" y="1319"/>
                      <a:pt x="661" y="1309"/>
                      <a:pt x="671" y="1292"/>
                    </a:cubicBezTo>
                    <a:cubicBezTo>
                      <a:pt x="676" y="1283"/>
                      <a:pt x="679" y="1275"/>
                      <a:pt x="677" y="1265"/>
                    </a:cubicBezTo>
                    <a:cubicBezTo>
                      <a:pt x="675" y="1257"/>
                      <a:pt x="670" y="1250"/>
                      <a:pt x="661" y="1248"/>
                    </a:cubicBezTo>
                    <a:cubicBezTo>
                      <a:pt x="654" y="1246"/>
                      <a:pt x="647" y="1248"/>
                      <a:pt x="642" y="1253"/>
                    </a:cubicBezTo>
                    <a:cubicBezTo>
                      <a:pt x="639" y="1257"/>
                      <a:pt x="638" y="1261"/>
                      <a:pt x="638" y="1266"/>
                    </a:cubicBezTo>
                    <a:cubicBezTo>
                      <a:pt x="640" y="1272"/>
                      <a:pt x="645" y="1278"/>
                      <a:pt x="652" y="1276"/>
                    </a:cubicBezTo>
                    <a:cubicBezTo>
                      <a:pt x="656" y="1275"/>
                      <a:pt x="658" y="1271"/>
                      <a:pt x="658" y="1267"/>
                    </a:cubicBezTo>
                    <a:cubicBezTo>
                      <a:pt x="658" y="1262"/>
                      <a:pt x="654" y="1259"/>
                      <a:pt x="649" y="1259"/>
                    </a:cubicBezTo>
                    <a:cubicBezTo>
                      <a:pt x="644" y="1260"/>
                      <a:pt x="641" y="1264"/>
                      <a:pt x="641" y="1268"/>
                    </a:cubicBezTo>
                    <a:cubicBezTo>
                      <a:pt x="641" y="1269"/>
                      <a:pt x="641" y="1270"/>
                      <a:pt x="642" y="1271"/>
                    </a:cubicBezTo>
                    <a:cubicBezTo>
                      <a:pt x="641" y="1270"/>
                      <a:pt x="640" y="1268"/>
                      <a:pt x="640" y="1266"/>
                    </a:cubicBezTo>
                    <a:cubicBezTo>
                      <a:pt x="640" y="1262"/>
                      <a:pt x="641" y="1258"/>
                      <a:pt x="644" y="1255"/>
                    </a:cubicBezTo>
                    <a:cubicBezTo>
                      <a:pt x="648" y="1251"/>
                      <a:pt x="655" y="1249"/>
                      <a:pt x="660" y="1251"/>
                    </a:cubicBezTo>
                    <a:cubicBezTo>
                      <a:pt x="667" y="1253"/>
                      <a:pt x="672" y="1259"/>
                      <a:pt x="673" y="1266"/>
                    </a:cubicBezTo>
                    <a:cubicBezTo>
                      <a:pt x="675" y="1275"/>
                      <a:pt x="672" y="1282"/>
                      <a:pt x="667" y="1290"/>
                    </a:cubicBezTo>
                    <a:cubicBezTo>
                      <a:pt x="656" y="1307"/>
                      <a:pt x="647" y="1317"/>
                      <a:pt x="639" y="1337"/>
                    </a:cubicBezTo>
                    <a:cubicBezTo>
                      <a:pt x="632" y="1355"/>
                      <a:pt x="630" y="1375"/>
                      <a:pt x="636" y="1394"/>
                    </a:cubicBezTo>
                    <a:cubicBezTo>
                      <a:pt x="642" y="1411"/>
                      <a:pt x="655" y="1423"/>
                      <a:pt x="673" y="1426"/>
                    </a:cubicBezTo>
                    <a:cubicBezTo>
                      <a:pt x="690" y="1427"/>
                      <a:pt x="708" y="1420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09" y="1408"/>
                      <a:pt x="698" y="1410"/>
                      <a:pt x="689" y="1406"/>
                    </a:cubicBezTo>
                    <a:cubicBezTo>
                      <a:pt x="674" y="1398"/>
                      <a:pt x="670" y="1383"/>
                      <a:pt x="676" y="1368"/>
                    </a:cubicBezTo>
                    <a:cubicBezTo>
                      <a:pt x="688" y="1340"/>
                      <a:pt x="655" y="1326"/>
                      <a:pt x="642" y="1356"/>
                    </a:cubicBezTo>
                    <a:cubicBezTo>
                      <a:pt x="635" y="1371"/>
                      <a:pt x="641" y="1389"/>
                      <a:pt x="650" y="1399"/>
                    </a:cubicBezTo>
                    <a:cubicBezTo>
                      <a:pt x="666" y="1419"/>
                      <a:pt x="702" y="1426"/>
                      <a:pt x="716" y="1404"/>
                    </a:cubicBezTo>
                    <a:cubicBezTo>
                      <a:pt x="707" y="1418"/>
                      <a:pt x="690" y="1425"/>
                      <a:pt x="674" y="1423"/>
                    </a:cubicBezTo>
                    <a:cubicBezTo>
                      <a:pt x="657" y="1420"/>
                      <a:pt x="646" y="1409"/>
                      <a:pt x="640" y="1393"/>
                    </a:cubicBezTo>
                    <a:cubicBezTo>
                      <a:pt x="635" y="1374"/>
                      <a:pt x="637" y="1356"/>
                      <a:pt x="643" y="1338"/>
                    </a:cubicBezTo>
                    <a:close/>
                    <a:moveTo>
                      <a:pt x="806" y="1337"/>
                    </a:moveTo>
                    <a:cubicBezTo>
                      <a:pt x="841" y="1342"/>
                      <a:pt x="855" y="1368"/>
                      <a:pt x="869" y="1375"/>
                    </a:cubicBezTo>
                    <a:cubicBezTo>
                      <a:pt x="886" y="1384"/>
                      <a:pt x="896" y="1365"/>
                      <a:pt x="881" y="1352"/>
                    </a:cubicBezTo>
                    <a:cubicBezTo>
                      <a:pt x="864" y="1338"/>
                      <a:pt x="833" y="1333"/>
                      <a:pt x="806" y="1337"/>
                    </a:cubicBezTo>
                    <a:close/>
                    <a:moveTo>
                      <a:pt x="765" y="1348"/>
                    </a:moveTo>
                    <a:cubicBezTo>
                      <a:pt x="767" y="1332"/>
                      <a:pt x="763" y="1316"/>
                      <a:pt x="753" y="1305"/>
                    </a:cubicBezTo>
                    <a:cubicBezTo>
                      <a:pt x="744" y="1295"/>
                      <a:pt x="730" y="1288"/>
                      <a:pt x="718" y="1294"/>
                    </a:cubicBezTo>
                    <a:cubicBezTo>
                      <a:pt x="716" y="1289"/>
                      <a:pt x="721" y="1281"/>
                      <a:pt x="729" y="1280"/>
                    </a:cubicBezTo>
                    <a:cubicBezTo>
                      <a:pt x="738" y="1278"/>
                      <a:pt x="750" y="1284"/>
                      <a:pt x="753" y="1296"/>
                    </a:cubicBezTo>
                    <a:cubicBezTo>
                      <a:pt x="763" y="1292"/>
                      <a:pt x="778" y="1321"/>
                      <a:pt x="765" y="1348"/>
                    </a:cubicBezTo>
                    <a:close/>
                    <a:moveTo>
                      <a:pt x="672" y="1450"/>
                    </a:moveTo>
                    <a:cubicBezTo>
                      <a:pt x="680" y="1458"/>
                      <a:pt x="696" y="1464"/>
                      <a:pt x="706" y="1464"/>
                    </a:cubicBezTo>
                    <a:cubicBezTo>
                      <a:pt x="718" y="1465"/>
                      <a:pt x="736" y="1460"/>
                      <a:pt x="741" y="1447"/>
                    </a:cubicBezTo>
                    <a:cubicBezTo>
                      <a:pt x="754" y="1452"/>
                      <a:pt x="766" y="1449"/>
                      <a:pt x="777" y="1445"/>
                    </a:cubicBezTo>
                    <a:cubicBezTo>
                      <a:pt x="793" y="1440"/>
                      <a:pt x="810" y="1436"/>
                      <a:pt x="819" y="1447"/>
                    </a:cubicBezTo>
                    <a:cubicBezTo>
                      <a:pt x="816" y="1430"/>
                      <a:pt x="795" y="1421"/>
                      <a:pt x="779" y="1421"/>
                    </a:cubicBezTo>
                    <a:cubicBezTo>
                      <a:pt x="758" y="1421"/>
                      <a:pt x="748" y="1432"/>
                      <a:pt x="728" y="1444"/>
                    </a:cubicBezTo>
                    <a:cubicBezTo>
                      <a:pt x="717" y="1451"/>
                      <a:pt x="689" y="1456"/>
                      <a:pt x="672" y="1450"/>
                    </a:cubicBezTo>
                    <a:close/>
                    <a:moveTo>
                      <a:pt x="759" y="1357"/>
                    </a:moveTo>
                    <a:cubicBezTo>
                      <a:pt x="764" y="1344"/>
                      <a:pt x="745" y="1331"/>
                      <a:pt x="732" y="1328"/>
                    </a:cubicBezTo>
                    <a:cubicBezTo>
                      <a:pt x="717" y="1324"/>
                      <a:pt x="698" y="1325"/>
                      <a:pt x="689" y="1309"/>
                    </a:cubicBezTo>
                    <a:cubicBezTo>
                      <a:pt x="684" y="1301"/>
                      <a:pt x="683" y="1291"/>
                      <a:pt x="688" y="1283"/>
                    </a:cubicBezTo>
                    <a:cubicBezTo>
                      <a:pt x="692" y="1278"/>
                      <a:pt x="697" y="1276"/>
                      <a:pt x="703" y="1279"/>
                    </a:cubicBezTo>
                    <a:cubicBezTo>
                      <a:pt x="698" y="1279"/>
                      <a:pt x="693" y="1286"/>
                      <a:pt x="694" y="1292"/>
                    </a:cubicBezTo>
                    <a:cubicBezTo>
                      <a:pt x="695" y="1298"/>
                      <a:pt x="702" y="1302"/>
                      <a:pt x="709" y="1303"/>
                    </a:cubicBezTo>
                    <a:cubicBezTo>
                      <a:pt x="723" y="1305"/>
                      <a:pt x="736" y="1304"/>
                      <a:pt x="748" y="1311"/>
                    </a:cubicBezTo>
                    <a:cubicBezTo>
                      <a:pt x="763" y="1319"/>
                      <a:pt x="770" y="1340"/>
                      <a:pt x="759" y="1357"/>
                    </a:cubicBezTo>
                    <a:close/>
                    <a:moveTo>
                      <a:pt x="874" y="1283"/>
                    </a:moveTo>
                    <a:cubicBezTo>
                      <a:pt x="891" y="1283"/>
                      <a:pt x="912" y="1270"/>
                      <a:pt x="919" y="1255"/>
                    </a:cubicBezTo>
                    <a:cubicBezTo>
                      <a:pt x="927" y="1239"/>
                      <a:pt x="915" y="1228"/>
                      <a:pt x="903" y="1243"/>
                    </a:cubicBezTo>
                    <a:cubicBezTo>
                      <a:pt x="895" y="1255"/>
                      <a:pt x="889" y="1278"/>
                      <a:pt x="874" y="1283"/>
                    </a:cubicBezTo>
                    <a:close/>
                    <a:moveTo>
                      <a:pt x="850" y="1282"/>
                    </a:moveTo>
                    <a:cubicBezTo>
                      <a:pt x="847" y="1281"/>
                      <a:pt x="844" y="1282"/>
                      <a:pt x="841" y="1284"/>
                    </a:cubicBezTo>
                    <a:cubicBezTo>
                      <a:pt x="839" y="1287"/>
                      <a:pt x="837" y="1292"/>
                      <a:pt x="839" y="1297"/>
                    </a:cubicBezTo>
                    <a:cubicBezTo>
                      <a:pt x="841" y="1302"/>
                      <a:pt x="847" y="1304"/>
                      <a:pt x="851" y="1303"/>
                    </a:cubicBezTo>
                    <a:cubicBezTo>
                      <a:pt x="859" y="1301"/>
                      <a:pt x="859" y="1294"/>
                      <a:pt x="861" y="1290"/>
                    </a:cubicBezTo>
                    <a:cubicBezTo>
                      <a:pt x="865" y="1286"/>
                      <a:pt x="872" y="1285"/>
                      <a:pt x="879" y="1288"/>
                    </a:cubicBezTo>
                    <a:cubicBezTo>
                      <a:pt x="887" y="1291"/>
                      <a:pt x="892" y="1298"/>
                      <a:pt x="891" y="1307"/>
                    </a:cubicBezTo>
                    <a:cubicBezTo>
                      <a:pt x="890" y="1312"/>
                      <a:pt x="887" y="1317"/>
                      <a:pt x="881" y="1317"/>
                    </a:cubicBezTo>
                    <a:cubicBezTo>
                      <a:pt x="885" y="1313"/>
                      <a:pt x="884" y="1305"/>
                      <a:pt x="876" y="1305"/>
                    </a:cubicBezTo>
                    <a:cubicBezTo>
                      <a:pt x="872" y="1304"/>
                      <a:pt x="865" y="1308"/>
                      <a:pt x="858" y="1312"/>
                    </a:cubicBezTo>
                    <a:cubicBezTo>
                      <a:pt x="850" y="1315"/>
                      <a:pt x="842" y="1317"/>
                      <a:pt x="835" y="1315"/>
                    </a:cubicBezTo>
                    <a:cubicBezTo>
                      <a:pt x="821" y="1312"/>
                      <a:pt x="813" y="1296"/>
                      <a:pt x="819" y="1283"/>
                    </a:cubicBezTo>
                    <a:cubicBezTo>
                      <a:pt x="822" y="1276"/>
                      <a:pt x="828" y="1272"/>
                      <a:pt x="835" y="1269"/>
                    </a:cubicBezTo>
                    <a:cubicBezTo>
                      <a:pt x="842" y="1266"/>
                      <a:pt x="862" y="1264"/>
                      <a:pt x="868" y="1256"/>
                    </a:cubicBezTo>
                    <a:cubicBezTo>
                      <a:pt x="871" y="1250"/>
                      <a:pt x="869" y="1244"/>
                      <a:pt x="864" y="1243"/>
                    </a:cubicBezTo>
                    <a:cubicBezTo>
                      <a:pt x="868" y="1238"/>
                      <a:pt x="876" y="1240"/>
                      <a:pt x="880" y="1246"/>
                    </a:cubicBezTo>
                    <a:cubicBezTo>
                      <a:pt x="887" y="1256"/>
                      <a:pt x="883" y="1273"/>
                      <a:pt x="869" y="1280"/>
                    </a:cubicBezTo>
                    <a:cubicBezTo>
                      <a:pt x="864" y="1282"/>
                      <a:pt x="858" y="1282"/>
                      <a:pt x="850" y="1282"/>
                    </a:cubicBezTo>
                    <a:close/>
                    <a:moveTo>
                      <a:pt x="849" y="1284"/>
                    </a:moveTo>
                    <a:cubicBezTo>
                      <a:pt x="844" y="1284"/>
                      <a:pt x="840" y="1287"/>
                      <a:pt x="840" y="1292"/>
                    </a:cubicBezTo>
                    <a:cubicBezTo>
                      <a:pt x="840" y="1301"/>
                      <a:pt x="851" y="1303"/>
                      <a:pt x="856" y="1297"/>
                    </a:cubicBezTo>
                    <a:cubicBezTo>
                      <a:pt x="859" y="1293"/>
                      <a:pt x="858" y="1288"/>
                      <a:pt x="866" y="1285"/>
                    </a:cubicBezTo>
                    <a:cubicBezTo>
                      <a:pt x="857" y="1287"/>
                      <a:pt x="855" y="1283"/>
                      <a:pt x="849" y="1284"/>
                    </a:cubicBezTo>
                    <a:close/>
                    <a:moveTo>
                      <a:pt x="815" y="1297"/>
                    </a:moveTo>
                    <a:cubicBezTo>
                      <a:pt x="814" y="1305"/>
                      <a:pt x="822" y="1313"/>
                      <a:pt x="827" y="1315"/>
                    </a:cubicBezTo>
                    <a:cubicBezTo>
                      <a:pt x="826" y="1324"/>
                      <a:pt x="808" y="1327"/>
                      <a:pt x="803" y="1315"/>
                    </a:cubicBezTo>
                    <a:cubicBezTo>
                      <a:pt x="800" y="1307"/>
                      <a:pt x="806" y="1297"/>
                      <a:pt x="815" y="1297"/>
                    </a:cubicBezTo>
                    <a:close/>
                    <a:moveTo>
                      <a:pt x="812" y="1563"/>
                    </a:moveTo>
                    <a:cubicBezTo>
                      <a:pt x="802" y="1541"/>
                      <a:pt x="777" y="1544"/>
                      <a:pt x="765" y="1547"/>
                    </a:cubicBezTo>
                    <a:cubicBezTo>
                      <a:pt x="752" y="1550"/>
                      <a:pt x="737" y="1559"/>
                      <a:pt x="723" y="1551"/>
                    </a:cubicBezTo>
                    <a:cubicBezTo>
                      <a:pt x="716" y="1546"/>
                      <a:pt x="711" y="1539"/>
                      <a:pt x="712" y="1530"/>
                    </a:cubicBezTo>
                    <a:cubicBezTo>
                      <a:pt x="712" y="1525"/>
                      <a:pt x="715" y="1521"/>
                      <a:pt x="721" y="1520"/>
                    </a:cubicBezTo>
                    <a:cubicBezTo>
                      <a:pt x="718" y="1523"/>
                      <a:pt x="716" y="1530"/>
                      <a:pt x="720" y="1535"/>
                    </a:cubicBezTo>
                    <a:cubicBezTo>
                      <a:pt x="723" y="1539"/>
                      <a:pt x="731" y="1539"/>
                      <a:pt x="736" y="1537"/>
                    </a:cubicBezTo>
                    <a:cubicBezTo>
                      <a:pt x="751" y="1531"/>
                      <a:pt x="767" y="1527"/>
                      <a:pt x="780" y="1529"/>
                    </a:cubicBezTo>
                    <a:cubicBezTo>
                      <a:pt x="795" y="1532"/>
                      <a:pt x="811" y="1545"/>
                      <a:pt x="812" y="1563"/>
                    </a:cubicBezTo>
                    <a:close/>
                    <a:moveTo>
                      <a:pt x="569" y="1601"/>
                    </a:moveTo>
                    <a:cubicBezTo>
                      <a:pt x="566" y="1602"/>
                      <a:pt x="564" y="1602"/>
                      <a:pt x="562" y="1600"/>
                    </a:cubicBezTo>
                    <a:cubicBezTo>
                      <a:pt x="560" y="1599"/>
                      <a:pt x="558" y="1596"/>
                      <a:pt x="558" y="1592"/>
                    </a:cubicBezTo>
                    <a:cubicBezTo>
                      <a:pt x="559" y="1588"/>
                      <a:pt x="563" y="1585"/>
                      <a:pt x="566" y="1585"/>
                    </a:cubicBezTo>
                    <a:cubicBezTo>
                      <a:pt x="572" y="1585"/>
                      <a:pt x="573" y="1590"/>
                      <a:pt x="576" y="1593"/>
                    </a:cubicBezTo>
                    <a:cubicBezTo>
                      <a:pt x="579" y="1596"/>
                      <a:pt x="584" y="1595"/>
                      <a:pt x="589" y="1592"/>
                    </a:cubicBezTo>
                    <a:cubicBezTo>
                      <a:pt x="594" y="1588"/>
                      <a:pt x="597" y="1582"/>
                      <a:pt x="595" y="1576"/>
                    </a:cubicBezTo>
                    <a:cubicBezTo>
                      <a:pt x="593" y="1572"/>
                      <a:pt x="590" y="1569"/>
                      <a:pt x="586" y="1571"/>
                    </a:cubicBezTo>
                    <a:cubicBezTo>
                      <a:pt x="589" y="1573"/>
                      <a:pt x="590" y="1579"/>
                      <a:pt x="584" y="1580"/>
                    </a:cubicBezTo>
                    <a:cubicBezTo>
                      <a:pt x="581" y="1581"/>
                      <a:pt x="576" y="1579"/>
                      <a:pt x="569" y="1578"/>
                    </a:cubicBezTo>
                    <a:cubicBezTo>
                      <a:pt x="563" y="1577"/>
                      <a:pt x="557" y="1576"/>
                      <a:pt x="552" y="1579"/>
                    </a:cubicBezTo>
                    <a:cubicBezTo>
                      <a:pt x="543" y="1583"/>
                      <a:pt x="540" y="1596"/>
                      <a:pt x="546" y="1605"/>
                    </a:cubicBezTo>
                    <a:cubicBezTo>
                      <a:pt x="549" y="1609"/>
                      <a:pt x="554" y="1611"/>
                      <a:pt x="560" y="1612"/>
                    </a:cubicBezTo>
                    <a:cubicBezTo>
                      <a:pt x="565" y="1613"/>
                      <a:pt x="580" y="1612"/>
                      <a:pt x="586" y="1617"/>
                    </a:cubicBezTo>
                    <a:cubicBezTo>
                      <a:pt x="589" y="1621"/>
                      <a:pt x="588" y="1625"/>
                      <a:pt x="585" y="1627"/>
                    </a:cubicBezTo>
                    <a:cubicBezTo>
                      <a:pt x="589" y="1630"/>
                      <a:pt x="594" y="1627"/>
                      <a:pt x="596" y="1622"/>
                    </a:cubicBezTo>
                    <a:cubicBezTo>
                      <a:pt x="600" y="1614"/>
                      <a:pt x="594" y="1602"/>
                      <a:pt x="583" y="1599"/>
                    </a:cubicBezTo>
                    <a:cubicBezTo>
                      <a:pt x="579" y="1598"/>
                      <a:pt x="575" y="1599"/>
                      <a:pt x="569" y="1601"/>
                    </a:cubicBezTo>
                    <a:close/>
                    <a:moveTo>
                      <a:pt x="447" y="1501"/>
                    </a:moveTo>
                    <a:cubicBezTo>
                      <a:pt x="465" y="1501"/>
                      <a:pt x="472" y="1489"/>
                      <a:pt x="478" y="1486"/>
                    </a:cubicBezTo>
                    <a:cubicBezTo>
                      <a:pt x="484" y="1482"/>
                      <a:pt x="488" y="1489"/>
                      <a:pt x="482" y="1495"/>
                    </a:cubicBezTo>
                    <a:cubicBezTo>
                      <a:pt x="476" y="1500"/>
                      <a:pt x="461" y="1506"/>
                      <a:pt x="447" y="1501"/>
                    </a:cubicBezTo>
                    <a:close/>
                    <a:moveTo>
                      <a:pt x="511" y="1482"/>
                    </a:moveTo>
                    <a:cubicBezTo>
                      <a:pt x="510" y="1484"/>
                      <a:pt x="509" y="1485"/>
                      <a:pt x="508" y="1485"/>
                    </a:cubicBezTo>
                    <a:cubicBezTo>
                      <a:pt x="507" y="1486"/>
                      <a:pt x="505" y="1486"/>
                      <a:pt x="503" y="1485"/>
                    </a:cubicBezTo>
                    <a:cubicBezTo>
                      <a:pt x="501" y="1483"/>
                      <a:pt x="501" y="1481"/>
                      <a:pt x="502" y="1479"/>
                    </a:cubicBezTo>
                    <a:cubicBezTo>
                      <a:pt x="503" y="1476"/>
                      <a:pt x="506" y="1477"/>
                      <a:pt x="508" y="1476"/>
                    </a:cubicBezTo>
                    <a:cubicBezTo>
                      <a:pt x="511" y="1475"/>
                      <a:pt x="512" y="1472"/>
                      <a:pt x="512" y="1469"/>
                    </a:cubicBezTo>
                    <a:cubicBezTo>
                      <a:pt x="511" y="1465"/>
                      <a:pt x="509" y="1462"/>
                      <a:pt x="505" y="1462"/>
                    </a:cubicBezTo>
                    <a:cubicBezTo>
                      <a:pt x="503" y="1461"/>
                      <a:pt x="500" y="1462"/>
                      <a:pt x="500" y="1465"/>
                    </a:cubicBezTo>
                    <a:cubicBezTo>
                      <a:pt x="502" y="1463"/>
                      <a:pt x="505" y="1465"/>
                      <a:pt x="504" y="1468"/>
                    </a:cubicBezTo>
                    <a:cubicBezTo>
                      <a:pt x="504" y="1470"/>
                      <a:pt x="501" y="1472"/>
                      <a:pt x="499" y="1475"/>
                    </a:cubicBezTo>
                    <a:cubicBezTo>
                      <a:pt x="497" y="1478"/>
                      <a:pt x="495" y="1481"/>
                      <a:pt x="495" y="1484"/>
                    </a:cubicBezTo>
                    <a:cubicBezTo>
                      <a:pt x="494" y="1490"/>
                      <a:pt x="500" y="1496"/>
                      <a:pt x="506" y="1495"/>
                    </a:cubicBezTo>
                    <a:cubicBezTo>
                      <a:pt x="509" y="1494"/>
                      <a:pt x="512" y="1492"/>
                      <a:pt x="514" y="1490"/>
                    </a:cubicBezTo>
                    <a:cubicBezTo>
                      <a:pt x="516" y="1487"/>
                      <a:pt x="520" y="1479"/>
                      <a:pt x="524" y="1478"/>
                    </a:cubicBezTo>
                    <a:cubicBezTo>
                      <a:pt x="527" y="1477"/>
                      <a:pt x="529" y="1479"/>
                      <a:pt x="529" y="1481"/>
                    </a:cubicBezTo>
                    <a:cubicBezTo>
                      <a:pt x="531" y="1480"/>
                      <a:pt x="531" y="1476"/>
                      <a:pt x="529" y="1474"/>
                    </a:cubicBezTo>
                    <a:cubicBezTo>
                      <a:pt x="526" y="1470"/>
                      <a:pt x="518" y="1469"/>
                      <a:pt x="514" y="1474"/>
                    </a:cubicBezTo>
                    <a:cubicBezTo>
                      <a:pt x="512" y="1476"/>
                      <a:pt x="511" y="1479"/>
                      <a:pt x="511" y="1482"/>
                    </a:cubicBezTo>
                    <a:close/>
                    <a:moveTo>
                      <a:pt x="510" y="1482"/>
                    </a:moveTo>
                    <a:cubicBezTo>
                      <a:pt x="509" y="1484"/>
                      <a:pt x="507" y="1486"/>
                      <a:pt x="505" y="1485"/>
                    </a:cubicBezTo>
                    <a:cubicBezTo>
                      <a:pt x="501" y="1484"/>
                      <a:pt x="502" y="1479"/>
                      <a:pt x="505" y="1478"/>
                    </a:cubicBezTo>
                    <a:cubicBezTo>
                      <a:pt x="507" y="1477"/>
                      <a:pt x="509" y="1478"/>
                      <a:pt x="511" y="1475"/>
                    </a:cubicBezTo>
                    <a:cubicBezTo>
                      <a:pt x="509" y="1478"/>
                      <a:pt x="510" y="1480"/>
                      <a:pt x="510" y="1482"/>
                    </a:cubicBezTo>
                    <a:close/>
                    <a:moveTo>
                      <a:pt x="500" y="1495"/>
                    </a:moveTo>
                    <a:cubicBezTo>
                      <a:pt x="496" y="1494"/>
                      <a:pt x="494" y="1490"/>
                      <a:pt x="494" y="1487"/>
                    </a:cubicBezTo>
                    <a:cubicBezTo>
                      <a:pt x="490" y="1487"/>
                      <a:pt x="486" y="1494"/>
                      <a:pt x="491" y="1498"/>
                    </a:cubicBezTo>
                    <a:cubicBezTo>
                      <a:pt x="494" y="1500"/>
                      <a:pt x="499" y="1499"/>
                      <a:pt x="500" y="1495"/>
                    </a:cubicBezTo>
                    <a:close/>
                    <a:moveTo>
                      <a:pt x="490" y="1498"/>
                    </a:moveTo>
                    <a:cubicBezTo>
                      <a:pt x="489" y="1498"/>
                      <a:pt x="489" y="1497"/>
                      <a:pt x="489" y="1496"/>
                    </a:cubicBezTo>
                    <a:cubicBezTo>
                      <a:pt x="483" y="1502"/>
                      <a:pt x="475" y="1505"/>
                      <a:pt x="466" y="1506"/>
                    </a:cubicBezTo>
                    <a:cubicBezTo>
                      <a:pt x="451" y="1508"/>
                      <a:pt x="441" y="1498"/>
                      <a:pt x="419" y="1497"/>
                    </a:cubicBezTo>
                    <a:cubicBezTo>
                      <a:pt x="409" y="1497"/>
                      <a:pt x="401" y="1499"/>
                      <a:pt x="395" y="1502"/>
                    </a:cubicBezTo>
                    <a:cubicBezTo>
                      <a:pt x="380" y="1508"/>
                      <a:pt x="368" y="1521"/>
                      <a:pt x="351" y="1524"/>
                    </a:cubicBezTo>
                    <a:cubicBezTo>
                      <a:pt x="358" y="1521"/>
                      <a:pt x="361" y="1512"/>
                      <a:pt x="352" y="1507"/>
                    </a:cubicBezTo>
                    <a:cubicBezTo>
                      <a:pt x="346" y="1504"/>
                      <a:pt x="332" y="1507"/>
                      <a:pt x="328" y="1490"/>
                    </a:cubicBezTo>
                    <a:cubicBezTo>
                      <a:pt x="326" y="1499"/>
                      <a:pt x="326" y="1508"/>
                      <a:pt x="330" y="1515"/>
                    </a:cubicBezTo>
                    <a:cubicBezTo>
                      <a:pt x="333" y="1520"/>
                      <a:pt x="338" y="1523"/>
                      <a:pt x="342" y="1524"/>
                    </a:cubicBezTo>
                    <a:cubicBezTo>
                      <a:pt x="366" y="1531"/>
                      <a:pt x="386" y="1502"/>
                      <a:pt x="405" y="1502"/>
                    </a:cubicBezTo>
                    <a:cubicBezTo>
                      <a:pt x="404" y="1502"/>
                      <a:pt x="404" y="1502"/>
                      <a:pt x="403" y="1502"/>
                    </a:cubicBezTo>
                    <a:cubicBezTo>
                      <a:pt x="383" y="1506"/>
                      <a:pt x="373" y="1527"/>
                      <a:pt x="378" y="1545"/>
                    </a:cubicBezTo>
                    <a:cubicBezTo>
                      <a:pt x="381" y="1554"/>
                      <a:pt x="388" y="1562"/>
                      <a:pt x="399" y="1566"/>
                    </a:cubicBezTo>
                    <a:cubicBezTo>
                      <a:pt x="410" y="1569"/>
                      <a:pt x="422" y="1568"/>
                      <a:pt x="431" y="1560"/>
                    </a:cubicBezTo>
                    <a:cubicBezTo>
                      <a:pt x="440" y="1552"/>
                      <a:pt x="444" y="1541"/>
                      <a:pt x="438" y="1529"/>
                    </a:cubicBezTo>
                    <a:cubicBezTo>
                      <a:pt x="435" y="1522"/>
                      <a:pt x="428" y="1519"/>
                      <a:pt x="420" y="1519"/>
                    </a:cubicBezTo>
                    <a:cubicBezTo>
                      <a:pt x="410" y="1520"/>
                      <a:pt x="404" y="1528"/>
                      <a:pt x="404" y="1536"/>
                    </a:cubicBezTo>
                    <a:cubicBezTo>
                      <a:pt x="404" y="1544"/>
                      <a:pt x="411" y="1552"/>
                      <a:pt x="421" y="1550"/>
                    </a:cubicBezTo>
                    <a:cubicBezTo>
                      <a:pt x="410" y="1551"/>
                      <a:pt x="405" y="1543"/>
                      <a:pt x="406" y="1535"/>
                    </a:cubicBezTo>
                    <a:cubicBezTo>
                      <a:pt x="407" y="1528"/>
                      <a:pt x="412" y="1522"/>
                      <a:pt x="421" y="1522"/>
                    </a:cubicBezTo>
                    <a:cubicBezTo>
                      <a:pt x="427" y="1521"/>
                      <a:pt x="433" y="1525"/>
                      <a:pt x="436" y="1531"/>
                    </a:cubicBezTo>
                    <a:cubicBezTo>
                      <a:pt x="440" y="1541"/>
                      <a:pt x="436" y="1551"/>
                      <a:pt x="428" y="1557"/>
                    </a:cubicBezTo>
                    <a:cubicBezTo>
                      <a:pt x="420" y="1564"/>
                      <a:pt x="410" y="1565"/>
                      <a:pt x="400" y="1562"/>
                    </a:cubicBezTo>
                    <a:cubicBezTo>
                      <a:pt x="390" y="1559"/>
                      <a:pt x="383" y="1551"/>
                      <a:pt x="381" y="1542"/>
                    </a:cubicBezTo>
                    <a:cubicBezTo>
                      <a:pt x="377" y="1526"/>
                      <a:pt x="386" y="1508"/>
                      <a:pt x="403" y="1504"/>
                    </a:cubicBezTo>
                    <a:cubicBezTo>
                      <a:pt x="417" y="1501"/>
                      <a:pt x="428" y="1506"/>
                      <a:pt x="437" y="1516"/>
                    </a:cubicBezTo>
                    <a:cubicBezTo>
                      <a:pt x="451" y="1533"/>
                      <a:pt x="455" y="1559"/>
                      <a:pt x="448" y="1574"/>
                    </a:cubicBezTo>
                    <a:cubicBezTo>
                      <a:pt x="444" y="1583"/>
                      <a:pt x="434" y="1589"/>
                      <a:pt x="425" y="1583"/>
                    </a:cubicBezTo>
                    <a:cubicBezTo>
                      <a:pt x="420" y="1579"/>
                      <a:pt x="419" y="1574"/>
                      <a:pt x="424" y="1568"/>
                    </a:cubicBezTo>
                    <a:cubicBezTo>
                      <a:pt x="413" y="1569"/>
                      <a:pt x="412" y="1586"/>
                      <a:pt x="421" y="1595"/>
                    </a:cubicBezTo>
                    <a:cubicBezTo>
                      <a:pt x="430" y="1604"/>
                      <a:pt x="441" y="1604"/>
                      <a:pt x="450" y="1601"/>
                    </a:cubicBezTo>
                    <a:cubicBezTo>
                      <a:pt x="462" y="1595"/>
                      <a:pt x="470" y="1580"/>
                      <a:pt x="468" y="1563"/>
                    </a:cubicBezTo>
                    <a:cubicBezTo>
                      <a:pt x="466" y="1546"/>
                      <a:pt x="456" y="1529"/>
                      <a:pt x="443" y="1517"/>
                    </a:cubicBezTo>
                    <a:cubicBezTo>
                      <a:pt x="445" y="1518"/>
                      <a:pt x="446" y="1520"/>
                      <a:pt x="448" y="1521"/>
                    </a:cubicBezTo>
                    <a:cubicBezTo>
                      <a:pt x="471" y="1542"/>
                      <a:pt x="480" y="1569"/>
                      <a:pt x="471" y="1599"/>
                    </a:cubicBezTo>
                    <a:cubicBezTo>
                      <a:pt x="465" y="1621"/>
                      <a:pt x="450" y="1635"/>
                      <a:pt x="427" y="1639"/>
                    </a:cubicBezTo>
                    <a:cubicBezTo>
                      <a:pt x="413" y="1642"/>
                      <a:pt x="400" y="1640"/>
                      <a:pt x="388" y="1635"/>
                    </a:cubicBezTo>
                    <a:cubicBezTo>
                      <a:pt x="376" y="1630"/>
                      <a:pt x="364" y="1622"/>
                      <a:pt x="355" y="1612"/>
                    </a:cubicBezTo>
                    <a:cubicBezTo>
                      <a:pt x="351" y="1606"/>
                      <a:pt x="348" y="1602"/>
                      <a:pt x="346" y="1595"/>
                    </a:cubicBezTo>
                    <a:cubicBezTo>
                      <a:pt x="342" y="1583"/>
                      <a:pt x="343" y="1571"/>
                      <a:pt x="349" y="1560"/>
                    </a:cubicBezTo>
                    <a:cubicBezTo>
                      <a:pt x="354" y="1551"/>
                      <a:pt x="361" y="1546"/>
                      <a:pt x="371" y="1546"/>
                    </a:cubicBezTo>
                    <a:cubicBezTo>
                      <a:pt x="364" y="1535"/>
                      <a:pt x="336" y="1540"/>
                      <a:pt x="338" y="1563"/>
                    </a:cubicBezTo>
                    <a:cubicBezTo>
                      <a:pt x="326" y="1570"/>
                      <a:pt x="335" y="1591"/>
                      <a:pt x="345" y="1604"/>
                    </a:cubicBezTo>
                    <a:cubicBezTo>
                      <a:pt x="332" y="1589"/>
                      <a:pt x="323" y="1562"/>
                      <a:pt x="320" y="1549"/>
                    </a:cubicBezTo>
                    <a:cubicBezTo>
                      <a:pt x="319" y="1549"/>
                      <a:pt x="318" y="1550"/>
                      <a:pt x="317" y="1549"/>
                    </a:cubicBezTo>
                    <a:cubicBezTo>
                      <a:pt x="318" y="1555"/>
                      <a:pt x="320" y="1562"/>
                      <a:pt x="323" y="1569"/>
                    </a:cubicBezTo>
                    <a:cubicBezTo>
                      <a:pt x="315" y="1562"/>
                      <a:pt x="304" y="1557"/>
                      <a:pt x="293" y="1560"/>
                    </a:cubicBezTo>
                    <a:cubicBezTo>
                      <a:pt x="274" y="1564"/>
                      <a:pt x="259" y="1586"/>
                      <a:pt x="234" y="1587"/>
                    </a:cubicBezTo>
                    <a:cubicBezTo>
                      <a:pt x="256" y="1594"/>
                      <a:pt x="277" y="1581"/>
                      <a:pt x="290" y="1577"/>
                    </a:cubicBezTo>
                    <a:cubicBezTo>
                      <a:pt x="317" y="1570"/>
                      <a:pt x="324" y="1581"/>
                      <a:pt x="336" y="1597"/>
                    </a:cubicBezTo>
                    <a:cubicBezTo>
                      <a:pt x="334" y="1595"/>
                      <a:pt x="331" y="1593"/>
                      <a:pt x="328" y="1591"/>
                    </a:cubicBezTo>
                    <a:cubicBezTo>
                      <a:pt x="309" y="1581"/>
                      <a:pt x="285" y="1583"/>
                      <a:pt x="269" y="1595"/>
                    </a:cubicBezTo>
                    <a:cubicBezTo>
                      <a:pt x="256" y="1606"/>
                      <a:pt x="250" y="1622"/>
                      <a:pt x="252" y="1638"/>
                    </a:cubicBezTo>
                    <a:cubicBezTo>
                      <a:pt x="257" y="1660"/>
                      <a:pt x="273" y="1675"/>
                      <a:pt x="294" y="1678"/>
                    </a:cubicBezTo>
                    <a:cubicBezTo>
                      <a:pt x="304" y="1679"/>
                      <a:pt x="313" y="1677"/>
                      <a:pt x="320" y="1672"/>
                    </a:cubicBezTo>
                    <a:cubicBezTo>
                      <a:pt x="334" y="1662"/>
                      <a:pt x="336" y="1648"/>
                      <a:pt x="330" y="1633"/>
                    </a:cubicBezTo>
                    <a:cubicBezTo>
                      <a:pt x="328" y="1650"/>
                      <a:pt x="315" y="1649"/>
                      <a:pt x="310" y="1653"/>
                    </a:cubicBezTo>
                    <a:cubicBezTo>
                      <a:pt x="298" y="1662"/>
                      <a:pt x="312" y="1675"/>
                      <a:pt x="324" y="1667"/>
                    </a:cubicBezTo>
                    <a:cubicBezTo>
                      <a:pt x="326" y="1666"/>
                      <a:pt x="327" y="1665"/>
                      <a:pt x="328" y="1663"/>
                    </a:cubicBezTo>
                    <a:cubicBezTo>
                      <a:pt x="321" y="1673"/>
                      <a:pt x="308" y="1678"/>
                      <a:pt x="295" y="1677"/>
                    </a:cubicBezTo>
                    <a:cubicBezTo>
                      <a:pt x="274" y="1673"/>
                      <a:pt x="259" y="1658"/>
                      <a:pt x="255" y="1638"/>
                    </a:cubicBezTo>
                    <a:cubicBezTo>
                      <a:pt x="253" y="1623"/>
                      <a:pt x="259" y="1608"/>
                      <a:pt x="271" y="1599"/>
                    </a:cubicBezTo>
                    <a:cubicBezTo>
                      <a:pt x="286" y="1588"/>
                      <a:pt x="307" y="1587"/>
                      <a:pt x="324" y="1596"/>
                    </a:cubicBezTo>
                    <a:cubicBezTo>
                      <a:pt x="331" y="1599"/>
                      <a:pt x="336" y="1604"/>
                      <a:pt x="342" y="1608"/>
                    </a:cubicBezTo>
                    <a:cubicBezTo>
                      <a:pt x="338" y="1606"/>
                      <a:pt x="334" y="1603"/>
                      <a:pt x="330" y="1602"/>
                    </a:cubicBezTo>
                    <a:cubicBezTo>
                      <a:pt x="318" y="1598"/>
                      <a:pt x="302" y="1602"/>
                      <a:pt x="298" y="1614"/>
                    </a:cubicBezTo>
                    <a:cubicBezTo>
                      <a:pt x="296" y="1620"/>
                      <a:pt x="297" y="1626"/>
                      <a:pt x="301" y="1630"/>
                    </a:cubicBezTo>
                    <a:cubicBezTo>
                      <a:pt x="305" y="1633"/>
                      <a:pt x="309" y="1635"/>
                      <a:pt x="313" y="1634"/>
                    </a:cubicBezTo>
                    <a:cubicBezTo>
                      <a:pt x="318" y="1633"/>
                      <a:pt x="322" y="1630"/>
                      <a:pt x="324" y="1626"/>
                    </a:cubicBezTo>
                    <a:cubicBezTo>
                      <a:pt x="327" y="1621"/>
                      <a:pt x="325" y="1614"/>
                      <a:pt x="320" y="1611"/>
                    </a:cubicBezTo>
                    <a:cubicBezTo>
                      <a:pt x="317" y="1609"/>
                      <a:pt x="313" y="1610"/>
                      <a:pt x="310" y="1612"/>
                    </a:cubicBezTo>
                    <a:cubicBezTo>
                      <a:pt x="309" y="1614"/>
                      <a:pt x="308" y="1616"/>
                      <a:pt x="310" y="1618"/>
                    </a:cubicBezTo>
                    <a:cubicBezTo>
                      <a:pt x="310" y="1617"/>
                      <a:pt x="311" y="1615"/>
                      <a:pt x="312" y="1614"/>
                    </a:cubicBezTo>
                    <a:cubicBezTo>
                      <a:pt x="315" y="1612"/>
                      <a:pt x="319" y="1615"/>
                      <a:pt x="319" y="1618"/>
                    </a:cubicBezTo>
                    <a:cubicBezTo>
                      <a:pt x="319" y="1620"/>
                      <a:pt x="319" y="1622"/>
                      <a:pt x="316" y="1624"/>
                    </a:cubicBezTo>
                    <a:cubicBezTo>
                      <a:pt x="314" y="1626"/>
                      <a:pt x="310" y="1626"/>
                      <a:pt x="308" y="1624"/>
                    </a:cubicBezTo>
                    <a:cubicBezTo>
                      <a:pt x="305" y="1622"/>
                      <a:pt x="303" y="1618"/>
                      <a:pt x="305" y="1614"/>
                    </a:cubicBezTo>
                    <a:cubicBezTo>
                      <a:pt x="309" y="1604"/>
                      <a:pt x="324" y="1602"/>
                      <a:pt x="333" y="1605"/>
                    </a:cubicBezTo>
                    <a:cubicBezTo>
                      <a:pt x="344" y="1610"/>
                      <a:pt x="353" y="1619"/>
                      <a:pt x="362" y="1626"/>
                    </a:cubicBezTo>
                    <a:cubicBezTo>
                      <a:pt x="371" y="1634"/>
                      <a:pt x="383" y="1641"/>
                      <a:pt x="400" y="1642"/>
                    </a:cubicBezTo>
                    <a:cubicBezTo>
                      <a:pt x="397" y="1643"/>
                      <a:pt x="393" y="1643"/>
                      <a:pt x="390" y="1644"/>
                    </a:cubicBezTo>
                    <a:cubicBezTo>
                      <a:pt x="368" y="1648"/>
                      <a:pt x="353" y="1662"/>
                      <a:pt x="348" y="1684"/>
                    </a:cubicBezTo>
                    <a:cubicBezTo>
                      <a:pt x="345" y="1705"/>
                      <a:pt x="353" y="1725"/>
                      <a:pt x="370" y="1737"/>
                    </a:cubicBezTo>
                    <a:cubicBezTo>
                      <a:pt x="387" y="1748"/>
                      <a:pt x="409" y="1751"/>
                      <a:pt x="426" y="1740"/>
                    </a:cubicBezTo>
                    <a:cubicBezTo>
                      <a:pt x="441" y="1730"/>
                      <a:pt x="448" y="1714"/>
                      <a:pt x="445" y="1699"/>
                    </a:cubicBezTo>
                    <a:cubicBezTo>
                      <a:pt x="442" y="1689"/>
                      <a:pt x="436" y="1680"/>
                      <a:pt x="428" y="1676"/>
                    </a:cubicBezTo>
                    <a:cubicBezTo>
                      <a:pt x="423" y="1674"/>
                      <a:pt x="417" y="1673"/>
                      <a:pt x="412" y="1673"/>
                    </a:cubicBezTo>
                    <a:cubicBezTo>
                      <a:pt x="401" y="1674"/>
                      <a:pt x="394" y="1682"/>
                      <a:pt x="393" y="1692"/>
                    </a:cubicBezTo>
                    <a:cubicBezTo>
                      <a:pt x="392" y="1703"/>
                      <a:pt x="400" y="1713"/>
                      <a:pt x="411" y="1713"/>
                    </a:cubicBezTo>
                    <a:cubicBezTo>
                      <a:pt x="423" y="1714"/>
                      <a:pt x="432" y="1706"/>
                      <a:pt x="433" y="1695"/>
                    </a:cubicBezTo>
                    <a:cubicBezTo>
                      <a:pt x="434" y="1685"/>
                      <a:pt x="428" y="1677"/>
                      <a:pt x="419" y="1674"/>
                    </a:cubicBezTo>
                    <a:cubicBezTo>
                      <a:pt x="432" y="1676"/>
                      <a:pt x="441" y="1687"/>
                      <a:pt x="443" y="1700"/>
                    </a:cubicBezTo>
                    <a:cubicBezTo>
                      <a:pt x="446" y="1714"/>
                      <a:pt x="439" y="1729"/>
                      <a:pt x="424" y="1739"/>
                    </a:cubicBezTo>
                    <a:cubicBezTo>
                      <a:pt x="408" y="1748"/>
                      <a:pt x="388" y="1745"/>
                      <a:pt x="373" y="1735"/>
                    </a:cubicBezTo>
                    <a:cubicBezTo>
                      <a:pt x="357" y="1724"/>
                      <a:pt x="349" y="1705"/>
                      <a:pt x="353" y="1685"/>
                    </a:cubicBezTo>
                    <a:cubicBezTo>
                      <a:pt x="357" y="1666"/>
                      <a:pt x="371" y="1653"/>
                      <a:pt x="390" y="1649"/>
                    </a:cubicBezTo>
                    <a:cubicBezTo>
                      <a:pt x="404" y="1647"/>
                      <a:pt x="418" y="1649"/>
                      <a:pt x="433" y="1644"/>
                    </a:cubicBezTo>
                    <a:cubicBezTo>
                      <a:pt x="454" y="1638"/>
                      <a:pt x="469" y="1623"/>
                      <a:pt x="476" y="1600"/>
                    </a:cubicBezTo>
                    <a:cubicBezTo>
                      <a:pt x="486" y="1569"/>
                      <a:pt x="477" y="1538"/>
                      <a:pt x="452" y="1517"/>
                    </a:cubicBezTo>
                    <a:cubicBezTo>
                      <a:pt x="441" y="1507"/>
                      <a:pt x="429" y="1501"/>
                      <a:pt x="416" y="1500"/>
                    </a:cubicBezTo>
                    <a:cubicBezTo>
                      <a:pt x="429" y="1500"/>
                      <a:pt x="442" y="1504"/>
                      <a:pt x="453" y="1510"/>
                    </a:cubicBezTo>
                    <a:cubicBezTo>
                      <a:pt x="469" y="1520"/>
                      <a:pt x="483" y="1536"/>
                      <a:pt x="492" y="1552"/>
                    </a:cubicBezTo>
                    <a:cubicBezTo>
                      <a:pt x="495" y="1559"/>
                      <a:pt x="499" y="1564"/>
                      <a:pt x="504" y="1569"/>
                    </a:cubicBezTo>
                    <a:cubicBezTo>
                      <a:pt x="506" y="1570"/>
                      <a:pt x="507" y="1572"/>
                      <a:pt x="509" y="1573"/>
                    </a:cubicBezTo>
                    <a:cubicBezTo>
                      <a:pt x="511" y="1575"/>
                      <a:pt x="514" y="1577"/>
                      <a:pt x="517" y="1579"/>
                    </a:cubicBezTo>
                    <a:cubicBezTo>
                      <a:pt x="518" y="1579"/>
                      <a:pt x="527" y="1584"/>
                      <a:pt x="528" y="1582"/>
                    </a:cubicBezTo>
                    <a:cubicBezTo>
                      <a:pt x="528" y="1581"/>
                      <a:pt x="523" y="1579"/>
                      <a:pt x="522" y="1578"/>
                    </a:cubicBezTo>
                    <a:cubicBezTo>
                      <a:pt x="518" y="1576"/>
                      <a:pt x="515" y="1573"/>
                      <a:pt x="511" y="1570"/>
                    </a:cubicBezTo>
                    <a:cubicBezTo>
                      <a:pt x="510" y="1569"/>
                      <a:pt x="508" y="1568"/>
                      <a:pt x="507" y="1566"/>
                    </a:cubicBezTo>
                    <a:cubicBezTo>
                      <a:pt x="502" y="1561"/>
                      <a:pt x="498" y="1557"/>
                      <a:pt x="494" y="1551"/>
                    </a:cubicBezTo>
                    <a:cubicBezTo>
                      <a:pt x="494" y="1550"/>
                      <a:pt x="494" y="1549"/>
                      <a:pt x="493" y="1548"/>
                    </a:cubicBezTo>
                    <a:cubicBezTo>
                      <a:pt x="495" y="1550"/>
                      <a:pt x="496" y="1552"/>
                      <a:pt x="498" y="1553"/>
                    </a:cubicBezTo>
                    <a:cubicBezTo>
                      <a:pt x="503" y="1557"/>
                      <a:pt x="507" y="1560"/>
                      <a:pt x="513" y="1562"/>
                    </a:cubicBezTo>
                    <a:cubicBezTo>
                      <a:pt x="529" y="1568"/>
                      <a:pt x="542" y="1558"/>
                      <a:pt x="547" y="1544"/>
                    </a:cubicBezTo>
                    <a:cubicBezTo>
                      <a:pt x="552" y="1532"/>
                      <a:pt x="551" y="1518"/>
                      <a:pt x="544" y="1508"/>
                    </a:cubicBezTo>
                    <a:cubicBezTo>
                      <a:pt x="537" y="1500"/>
                      <a:pt x="527" y="1497"/>
                      <a:pt x="516" y="1501"/>
                    </a:cubicBezTo>
                    <a:cubicBezTo>
                      <a:pt x="509" y="1505"/>
                      <a:pt x="502" y="1512"/>
                      <a:pt x="503" y="1521"/>
                    </a:cubicBezTo>
                    <a:cubicBezTo>
                      <a:pt x="504" y="1526"/>
                      <a:pt x="506" y="1530"/>
                      <a:pt x="511" y="1532"/>
                    </a:cubicBezTo>
                    <a:cubicBezTo>
                      <a:pt x="514" y="1533"/>
                      <a:pt x="516" y="1533"/>
                      <a:pt x="519" y="1532"/>
                    </a:cubicBezTo>
                    <a:cubicBezTo>
                      <a:pt x="522" y="1531"/>
                      <a:pt x="525" y="1528"/>
                      <a:pt x="525" y="1525"/>
                    </a:cubicBezTo>
                    <a:cubicBezTo>
                      <a:pt x="526" y="1521"/>
                      <a:pt x="525" y="1517"/>
                      <a:pt x="522" y="1515"/>
                    </a:cubicBezTo>
                    <a:cubicBezTo>
                      <a:pt x="519" y="1513"/>
                      <a:pt x="515" y="1513"/>
                      <a:pt x="512" y="1515"/>
                    </a:cubicBezTo>
                    <a:cubicBezTo>
                      <a:pt x="508" y="1518"/>
                      <a:pt x="508" y="1524"/>
                      <a:pt x="511" y="1527"/>
                    </a:cubicBezTo>
                    <a:cubicBezTo>
                      <a:pt x="514" y="1531"/>
                      <a:pt x="519" y="1531"/>
                      <a:pt x="523" y="1528"/>
                    </a:cubicBezTo>
                    <a:cubicBezTo>
                      <a:pt x="524" y="1527"/>
                      <a:pt x="525" y="1525"/>
                      <a:pt x="525" y="1524"/>
                    </a:cubicBezTo>
                    <a:cubicBezTo>
                      <a:pt x="525" y="1525"/>
                      <a:pt x="525" y="1525"/>
                      <a:pt x="525" y="1525"/>
                    </a:cubicBezTo>
                    <a:cubicBezTo>
                      <a:pt x="524" y="1528"/>
                      <a:pt x="522" y="1530"/>
                      <a:pt x="519" y="1532"/>
                    </a:cubicBezTo>
                    <a:cubicBezTo>
                      <a:pt x="516" y="1533"/>
                      <a:pt x="514" y="1533"/>
                      <a:pt x="511" y="1531"/>
                    </a:cubicBezTo>
                    <a:cubicBezTo>
                      <a:pt x="507" y="1529"/>
                      <a:pt x="504" y="1525"/>
                      <a:pt x="504" y="1521"/>
                    </a:cubicBezTo>
                    <a:cubicBezTo>
                      <a:pt x="503" y="1513"/>
                      <a:pt x="510" y="1505"/>
                      <a:pt x="517" y="1502"/>
                    </a:cubicBezTo>
                    <a:cubicBezTo>
                      <a:pt x="526" y="1499"/>
                      <a:pt x="536" y="1501"/>
                      <a:pt x="542" y="1509"/>
                    </a:cubicBezTo>
                    <a:cubicBezTo>
                      <a:pt x="550" y="1519"/>
                      <a:pt x="549" y="1533"/>
                      <a:pt x="544" y="1544"/>
                    </a:cubicBezTo>
                    <a:cubicBezTo>
                      <a:pt x="539" y="1556"/>
                      <a:pt x="528" y="1564"/>
                      <a:pt x="514" y="1559"/>
                    </a:cubicBezTo>
                    <a:cubicBezTo>
                      <a:pt x="509" y="1557"/>
                      <a:pt x="505" y="1554"/>
                      <a:pt x="500" y="1550"/>
                    </a:cubicBezTo>
                    <a:cubicBezTo>
                      <a:pt x="498" y="1548"/>
                      <a:pt x="495" y="1545"/>
                      <a:pt x="493" y="1543"/>
                    </a:cubicBezTo>
                    <a:cubicBezTo>
                      <a:pt x="487" y="1536"/>
                      <a:pt x="481" y="1528"/>
                      <a:pt x="474" y="1521"/>
                    </a:cubicBezTo>
                    <a:cubicBezTo>
                      <a:pt x="469" y="1516"/>
                      <a:pt x="464" y="1512"/>
                      <a:pt x="459" y="1509"/>
                    </a:cubicBezTo>
                    <a:cubicBezTo>
                      <a:pt x="462" y="1509"/>
                      <a:pt x="465" y="1509"/>
                      <a:pt x="469" y="1509"/>
                    </a:cubicBezTo>
                    <a:cubicBezTo>
                      <a:pt x="477" y="1507"/>
                      <a:pt x="485" y="1503"/>
                      <a:pt x="490" y="1498"/>
                    </a:cubicBezTo>
                    <a:close/>
                    <a:moveTo>
                      <a:pt x="568" y="1600"/>
                    </a:moveTo>
                    <a:cubicBezTo>
                      <a:pt x="564" y="1600"/>
                      <a:pt x="560" y="1599"/>
                      <a:pt x="560" y="1595"/>
                    </a:cubicBezTo>
                    <a:cubicBezTo>
                      <a:pt x="558" y="1588"/>
                      <a:pt x="566" y="1585"/>
                      <a:pt x="570" y="1589"/>
                    </a:cubicBezTo>
                    <a:cubicBezTo>
                      <a:pt x="574" y="1591"/>
                      <a:pt x="574" y="1595"/>
                      <a:pt x="580" y="1596"/>
                    </a:cubicBezTo>
                    <a:cubicBezTo>
                      <a:pt x="573" y="1596"/>
                      <a:pt x="572" y="1599"/>
                      <a:pt x="568" y="1600"/>
                    </a:cubicBezTo>
                    <a:close/>
                    <a:moveTo>
                      <a:pt x="493" y="1558"/>
                    </a:moveTo>
                    <a:cubicBezTo>
                      <a:pt x="500" y="1570"/>
                      <a:pt x="497" y="1586"/>
                      <a:pt x="490" y="1593"/>
                    </a:cubicBezTo>
                    <a:cubicBezTo>
                      <a:pt x="484" y="1599"/>
                      <a:pt x="478" y="1604"/>
                      <a:pt x="477" y="1612"/>
                    </a:cubicBezTo>
                    <a:cubicBezTo>
                      <a:pt x="476" y="1618"/>
                      <a:pt x="479" y="1627"/>
                      <a:pt x="486" y="1627"/>
                    </a:cubicBezTo>
                    <a:cubicBezTo>
                      <a:pt x="482" y="1624"/>
                      <a:pt x="483" y="1618"/>
                      <a:pt x="486" y="1613"/>
                    </a:cubicBezTo>
                    <a:cubicBezTo>
                      <a:pt x="488" y="1609"/>
                      <a:pt x="490" y="1605"/>
                      <a:pt x="489" y="1600"/>
                    </a:cubicBezTo>
                    <a:cubicBezTo>
                      <a:pt x="499" y="1598"/>
                      <a:pt x="502" y="1590"/>
                      <a:pt x="502" y="1583"/>
                    </a:cubicBezTo>
                    <a:cubicBezTo>
                      <a:pt x="503" y="1575"/>
                      <a:pt x="500" y="1564"/>
                      <a:pt x="493" y="1558"/>
                    </a:cubicBezTo>
                    <a:close/>
                    <a:moveTo>
                      <a:pt x="608" y="1540"/>
                    </a:moveTo>
                    <a:cubicBezTo>
                      <a:pt x="624" y="1528"/>
                      <a:pt x="641" y="1538"/>
                      <a:pt x="649" y="1539"/>
                    </a:cubicBezTo>
                    <a:cubicBezTo>
                      <a:pt x="662" y="1542"/>
                      <a:pt x="664" y="1530"/>
                      <a:pt x="651" y="1525"/>
                    </a:cubicBezTo>
                    <a:cubicBezTo>
                      <a:pt x="641" y="1521"/>
                      <a:pt x="620" y="1525"/>
                      <a:pt x="608" y="1540"/>
                    </a:cubicBezTo>
                    <a:close/>
                    <a:moveTo>
                      <a:pt x="540" y="1595"/>
                    </a:moveTo>
                    <a:cubicBezTo>
                      <a:pt x="539" y="1589"/>
                      <a:pt x="543" y="1582"/>
                      <a:pt x="547" y="1580"/>
                    </a:cubicBezTo>
                    <a:cubicBezTo>
                      <a:pt x="544" y="1574"/>
                      <a:pt x="531" y="1575"/>
                      <a:pt x="529" y="1584"/>
                    </a:cubicBezTo>
                    <a:cubicBezTo>
                      <a:pt x="528" y="1591"/>
                      <a:pt x="534" y="1597"/>
                      <a:pt x="540" y="1595"/>
                    </a:cubicBezTo>
                    <a:close/>
                    <a:moveTo>
                      <a:pt x="501" y="1567"/>
                    </a:moveTo>
                    <a:cubicBezTo>
                      <a:pt x="512" y="1589"/>
                      <a:pt x="498" y="1611"/>
                      <a:pt x="496" y="1619"/>
                    </a:cubicBezTo>
                    <a:cubicBezTo>
                      <a:pt x="493" y="1634"/>
                      <a:pt x="510" y="1638"/>
                      <a:pt x="515" y="1621"/>
                    </a:cubicBezTo>
                    <a:cubicBezTo>
                      <a:pt x="518" y="1611"/>
                      <a:pt x="518" y="1588"/>
                      <a:pt x="501" y="1567"/>
                    </a:cubicBezTo>
                    <a:close/>
                    <a:moveTo>
                      <a:pt x="557" y="1527"/>
                    </a:moveTo>
                    <a:cubicBezTo>
                      <a:pt x="551" y="1518"/>
                      <a:pt x="547" y="1507"/>
                      <a:pt x="547" y="1497"/>
                    </a:cubicBezTo>
                    <a:cubicBezTo>
                      <a:pt x="548" y="1487"/>
                      <a:pt x="554" y="1477"/>
                      <a:pt x="564" y="1474"/>
                    </a:cubicBezTo>
                    <a:cubicBezTo>
                      <a:pt x="569" y="1472"/>
                      <a:pt x="576" y="1472"/>
                      <a:pt x="581" y="1473"/>
                    </a:cubicBezTo>
                    <a:cubicBezTo>
                      <a:pt x="588" y="1475"/>
                      <a:pt x="592" y="1478"/>
                      <a:pt x="597" y="1483"/>
                    </a:cubicBezTo>
                    <a:cubicBezTo>
                      <a:pt x="602" y="1487"/>
                      <a:pt x="604" y="1492"/>
                      <a:pt x="607" y="1498"/>
                    </a:cubicBezTo>
                    <a:cubicBezTo>
                      <a:pt x="608" y="1501"/>
                      <a:pt x="608" y="1503"/>
                      <a:pt x="609" y="1506"/>
                    </a:cubicBezTo>
                    <a:cubicBezTo>
                      <a:pt x="610" y="1513"/>
                      <a:pt x="610" y="1520"/>
                      <a:pt x="609" y="1527"/>
                    </a:cubicBezTo>
                    <a:cubicBezTo>
                      <a:pt x="607" y="1538"/>
                      <a:pt x="603" y="1546"/>
                      <a:pt x="596" y="1554"/>
                    </a:cubicBezTo>
                    <a:cubicBezTo>
                      <a:pt x="595" y="1555"/>
                      <a:pt x="595" y="1555"/>
                      <a:pt x="594" y="1556"/>
                    </a:cubicBezTo>
                    <a:cubicBezTo>
                      <a:pt x="602" y="1554"/>
                      <a:pt x="610" y="1555"/>
                      <a:pt x="617" y="1557"/>
                    </a:cubicBezTo>
                    <a:cubicBezTo>
                      <a:pt x="626" y="1560"/>
                      <a:pt x="634" y="1565"/>
                      <a:pt x="638" y="1574"/>
                    </a:cubicBezTo>
                    <a:cubicBezTo>
                      <a:pt x="639" y="1577"/>
                      <a:pt x="640" y="1581"/>
                      <a:pt x="640" y="1586"/>
                    </a:cubicBezTo>
                    <a:cubicBezTo>
                      <a:pt x="640" y="1582"/>
                      <a:pt x="638" y="1578"/>
                      <a:pt x="637" y="1575"/>
                    </a:cubicBezTo>
                    <a:cubicBezTo>
                      <a:pt x="632" y="1567"/>
                      <a:pt x="625" y="1562"/>
                      <a:pt x="616" y="1559"/>
                    </a:cubicBezTo>
                    <a:cubicBezTo>
                      <a:pt x="610" y="1558"/>
                      <a:pt x="604" y="1558"/>
                      <a:pt x="599" y="1559"/>
                    </a:cubicBezTo>
                    <a:cubicBezTo>
                      <a:pt x="588" y="1561"/>
                      <a:pt x="580" y="1566"/>
                      <a:pt x="570" y="1569"/>
                    </a:cubicBezTo>
                    <a:cubicBezTo>
                      <a:pt x="569" y="1569"/>
                      <a:pt x="569" y="1569"/>
                      <a:pt x="569" y="1569"/>
                    </a:cubicBezTo>
                    <a:cubicBezTo>
                      <a:pt x="563" y="1570"/>
                      <a:pt x="558" y="1571"/>
                      <a:pt x="552" y="1571"/>
                    </a:cubicBezTo>
                    <a:cubicBezTo>
                      <a:pt x="550" y="1571"/>
                      <a:pt x="536" y="1570"/>
                      <a:pt x="535" y="1569"/>
                    </a:cubicBezTo>
                    <a:cubicBezTo>
                      <a:pt x="536" y="1568"/>
                      <a:pt x="545" y="1568"/>
                      <a:pt x="546" y="1568"/>
                    </a:cubicBezTo>
                    <a:cubicBezTo>
                      <a:pt x="554" y="1568"/>
                      <a:pt x="561" y="1567"/>
                      <a:pt x="568" y="1565"/>
                    </a:cubicBezTo>
                    <a:cubicBezTo>
                      <a:pt x="569" y="1565"/>
                      <a:pt x="569" y="1565"/>
                      <a:pt x="569" y="1565"/>
                    </a:cubicBezTo>
                    <a:cubicBezTo>
                      <a:pt x="579" y="1563"/>
                      <a:pt x="586" y="1559"/>
                      <a:pt x="593" y="1552"/>
                    </a:cubicBezTo>
                    <a:cubicBezTo>
                      <a:pt x="602" y="1544"/>
                      <a:pt x="607" y="1532"/>
                      <a:pt x="606" y="1520"/>
                    </a:cubicBezTo>
                    <a:cubicBezTo>
                      <a:pt x="605" y="1513"/>
                      <a:pt x="598" y="1504"/>
                      <a:pt x="591" y="1505"/>
                    </a:cubicBezTo>
                    <a:cubicBezTo>
                      <a:pt x="588" y="1506"/>
                      <a:pt x="586" y="1508"/>
                      <a:pt x="586" y="1510"/>
                    </a:cubicBezTo>
                    <a:cubicBezTo>
                      <a:pt x="585" y="1513"/>
                      <a:pt x="587" y="1515"/>
                      <a:pt x="589" y="1516"/>
                    </a:cubicBezTo>
                    <a:cubicBezTo>
                      <a:pt x="591" y="1516"/>
                      <a:pt x="592" y="1516"/>
                      <a:pt x="593" y="1515"/>
                    </a:cubicBezTo>
                    <a:cubicBezTo>
                      <a:pt x="595" y="1514"/>
                      <a:pt x="595" y="1511"/>
                      <a:pt x="593" y="1510"/>
                    </a:cubicBezTo>
                    <a:cubicBezTo>
                      <a:pt x="592" y="1509"/>
                      <a:pt x="591" y="1509"/>
                      <a:pt x="590" y="1510"/>
                    </a:cubicBezTo>
                    <a:cubicBezTo>
                      <a:pt x="591" y="1508"/>
                      <a:pt x="592" y="1507"/>
                      <a:pt x="594" y="1508"/>
                    </a:cubicBezTo>
                    <a:cubicBezTo>
                      <a:pt x="596" y="1509"/>
                      <a:pt x="598" y="1511"/>
                      <a:pt x="598" y="1514"/>
                    </a:cubicBezTo>
                    <a:cubicBezTo>
                      <a:pt x="598" y="1518"/>
                      <a:pt x="594" y="1521"/>
                      <a:pt x="590" y="1521"/>
                    </a:cubicBezTo>
                    <a:cubicBezTo>
                      <a:pt x="587" y="1521"/>
                      <a:pt x="583" y="1520"/>
                      <a:pt x="581" y="1517"/>
                    </a:cubicBezTo>
                    <a:cubicBezTo>
                      <a:pt x="580" y="1515"/>
                      <a:pt x="579" y="1511"/>
                      <a:pt x="580" y="1508"/>
                    </a:cubicBezTo>
                    <a:cubicBezTo>
                      <a:pt x="581" y="1505"/>
                      <a:pt x="584" y="1501"/>
                      <a:pt x="589" y="1501"/>
                    </a:cubicBezTo>
                    <a:cubicBezTo>
                      <a:pt x="598" y="1500"/>
                      <a:pt x="605" y="1508"/>
                      <a:pt x="607" y="1516"/>
                    </a:cubicBezTo>
                    <a:cubicBezTo>
                      <a:pt x="607" y="1519"/>
                      <a:pt x="607" y="1522"/>
                      <a:pt x="607" y="1525"/>
                    </a:cubicBezTo>
                    <a:cubicBezTo>
                      <a:pt x="608" y="1516"/>
                      <a:pt x="608" y="1508"/>
                      <a:pt x="605" y="1498"/>
                    </a:cubicBezTo>
                    <a:cubicBezTo>
                      <a:pt x="603" y="1493"/>
                      <a:pt x="600" y="1488"/>
                      <a:pt x="596" y="1484"/>
                    </a:cubicBezTo>
                    <a:cubicBezTo>
                      <a:pt x="591" y="1479"/>
                      <a:pt x="587" y="1476"/>
                      <a:pt x="581" y="1474"/>
                    </a:cubicBezTo>
                    <a:cubicBezTo>
                      <a:pt x="578" y="1473"/>
                      <a:pt x="575" y="1473"/>
                      <a:pt x="571" y="1473"/>
                    </a:cubicBezTo>
                    <a:cubicBezTo>
                      <a:pt x="571" y="1473"/>
                      <a:pt x="571" y="1473"/>
                      <a:pt x="571" y="1473"/>
                    </a:cubicBezTo>
                    <a:cubicBezTo>
                      <a:pt x="580" y="1474"/>
                      <a:pt x="587" y="1483"/>
                      <a:pt x="578" y="1493"/>
                    </a:cubicBezTo>
                    <a:cubicBezTo>
                      <a:pt x="573" y="1501"/>
                      <a:pt x="554" y="1504"/>
                      <a:pt x="557" y="1527"/>
                    </a:cubicBezTo>
                    <a:close/>
                    <a:moveTo>
                      <a:pt x="636" y="1575"/>
                    </a:moveTo>
                    <a:cubicBezTo>
                      <a:pt x="625" y="1579"/>
                      <a:pt x="632" y="1593"/>
                      <a:pt x="633" y="1598"/>
                    </a:cubicBezTo>
                    <a:cubicBezTo>
                      <a:pt x="634" y="1602"/>
                      <a:pt x="634" y="1605"/>
                      <a:pt x="632" y="1608"/>
                    </a:cubicBezTo>
                    <a:cubicBezTo>
                      <a:pt x="637" y="1606"/>
                      <a:pt x="644" y="1598"/>
                      <a:pt x="647" y="1592"/>
                    </a:cubicBezTo>
                    <a:cubicBezTo>
                      <a:pt x="650" y="1586"/>
                      <a:pt x="648" y="1578"/>
                      <a:pt x="639" y="1574"/>
                    </a:cubicBezTo>
                    <a:cubicBezTo>
                      <a:pt x="641" y="1578"/>
                      <a:pt x="642" y="1584"/>
                      <a:pt x="639" y="1588"/>
                    </a:cubicBezTo>
                    <a:cubicBezTo>
                      <a:pt x="640" y="1586"/>
                      <a:pt x="639" y="1579"/>
                      <a:pt x="636" y="1575"/>
                    </a:cubicBezTo>
                    <a:close/>
                    <a:moveTo>
                      <a:pt x="528" y="1567"/>
                    </a:moveTo>
                    <a:cubicBezTo>
                      <a:pt x="552" y="1558"/>
                      <a:pt x="559" y="1538"/>
                      <a:pt x="568" y="1530"/>
                    </a:cubicBezTo>
                    <a:cubicBezTo>
                      <a:pt x="579" y="1521"/>
                      <a:pt x="589" y="1533"/>
                      <a:pt x="580" y="1545"/>
                    </a:cubicBezTo>
                    <a:cubicBezTo>
                      <a:pt x="570" y="1558"/>
                      <a:pt x="548" y="1566"/>
                      <a:pt x="528" y="1567"/>
                    </a:cubicBezTo>
                    <a:close/>
                    <a:moveTo>
                      <a:pt x="610" y="1534"/>
                    </a:moveTo>
                    <a:cubicBezTo>
                      <a:pt x="620" y="1516"/>
                      <a:pt x="614" y="1478"/>
                      <a:pt x="593" y="1477"/>
                    </a:cubicBezTo>
                    <a:cubicBezTo>
                      <a:pt x="593" y="1473"/>
                      <a:pt x="599" y="1469"/>
                      <a:pt x="605" y="1470"/>
                    </a:cubicBezTo>
                    <a:cubicBezTo>
                      <a:pt x="611" y="1472"/>
                      <a:pt x="618" y="1479"/>
                      <a:pt x="617" y="1488"/>
                    </a:cubicBezTo>
                    <a:cubicBezTo>
                      <a:pt x="622" y="1488"/>
                      <a:pt x="626" y="1501"/>
                      <a:pt x="621" y="1515"/>
                    </a:cubicBezTo>
                    <a:cubicBezTo>
                      <a:pt x="627" y="1509"/>
                      <a:pt x="635" y="1504"/>
                      <a:pt x="643" y="1501"/>
                    </a:cubicBezTo>
                    <a:cubicBezTo>
                      <a:pt x="653" y="1498"/>
                      <a:pt x="664" y="1496"/>
                      <a:pt x="673" y="1499"/>
                    </a:cubicBezTo>
                    <a:cubicBezTo>
                      <a:pt x="684" y="1502"/>
                      <a:pt x="692" y="1509"/>
                      <a:pt x="695" y="1519"/>
                    </a:cubicBezTo>
                    <a:cubicBezTo>
                      <a:pt x="696" y="1526"/>
                      <a:pt x="695" y="1535"/>
                      <a:pt x="689" y="1540"/>
                    </a:cubicBezTo>
                    <a:cubicBezTo>
                      <a:pt x="684" y="1543"/>
                      <a:pt x="676" y="1543"/>
                      <a:pt x="671" y="1541"/>
                    </a:cubicBezTo>
                    <a:cubicBezTo>
                      <a:pt x="666" y="1538"/>
                      <a:pt x="662" y="1532"/>
                      <a:pt x="659" y="1526"/>
                    </a:cubicBezTo>
                    <a:cubicBezTo>
                      <a:pt x="670" y="1535"/>
                      <a:pt x="677" y="1527"/>
                      <a:pt x="683" y="1526"/>
                    </a:cubicBezTo>
                    <a:cubicBezTo>
                      <a:pt x="690" y="1525"/>
                      <a:pt x="693" y="1531"/>
                      <a:pt x="691" y="1536"/>
                    </a:cubicBezTo>
                    <a:cubicBezTo>
                      <a:pt x="691" y="1536"/>
                      <a:pt x="691" y="1536"/>
                      <a:pt x="691" y="1536"/>
                    </a:cubicBezTo>
                    <a:cubicBezTo>
                      <a:pt x="694" y="1531"/>
                      <a:pt x="694" y="1526"/>
                      <a:pt x="693" y="1520"/>
                    </a:cubicBezTo>
                    <a:cubicBezTo>
                      <a:pt x="691" y="1511"/>
                      <a:pt x="685" y="1504"/>
                      <a:pt x="676" y="1501"/>
                    </a:cubicBezTo>
                    <a:cubicBezTo>
                      <a:pt x="678" y="1502"/>
                      <a:pt x="680" y="1504"/>
                      <a:pt x="681" y="1506"/>
                    </a:cubicBezTo>
                    <a:cubicBezTo>
                      <a:pt x="684" y="1509"/>
                      <a:pt x="685" y="1515"/>
                      <a:pt x="682" y="1518"/>
                    </a:cubicBezTo>
                    <a:cubicBezTo>
                      <a:pt x="681" y="1520"/>
                      <a:pt x="678" y="1521"/>
                      <a:pt x="676" y="1520"/>
                    </a:cubicBezTo>
                    <a:cubicBezTo>
                      <a:pt x="674" y="1520"/>
                      <a:pt x="672" y="1519"/>
                      <a:pt x="672" y="1517"/>
                    </a:cubicBezTo>
                    <a:cubicBezTo>
                      <a:pt x="671" y="1515"/>
                      <a:pt x="671" y="1513"/>
                      <a:pt x="672" y="1512"/>
                    </a:cubicBezTo>
                    <a:cubicBezTo>
                      <a:pt x="674" y="1509"/>
                      <a:pt x="676" y="1509"/>
                      <a:pt x="679" y="1510"/>
                    </a:cubicBezTo>
                    <a:cubicBezTo>
                      <a:pt x="680" y="1511"/>
                      <a:pt x="681" y="1512"/>
                      <a:pt x="680" y="1514"/>
                    </a:cubicBezTo>
                    <a:cubicBezTo>
                      <a:pt x="680" y="1515"/>
                      <a:pt x="679" y="1515"/>
                      <a:pt x="678" y="1515"/>
                    </a:cubicBezTo>
                    <a:cubicBezTo>
                      <a:pt x="679" y="1515"/>
                      <a:pt x="679" y="1514"/>
                      <a:pt x="679" y="1513"/>
                    </a:cubicBezTo>
                    <a:cubicBezTo>
                      <a:pt x="679" y="1512"/>
                      <a:pt x="678" y="1511"/>
                      <a:pt x="676" y="1512"/>
                    </a:cubicBezTo>
                    <a:cubicBezTo>
                      <a:pt x="676" y="1512"/>
                      <a:pt x="675" y="1513"/>
                      <a:pt x="675" y="1514"/>
                    </a:cubicBezTo>
                    <a:cubicBezTo>
                      <a:pt x="675" y="1515"/>
                      <a:pt x="675" y="1516"/>
                      <a:pt x="676" y="1517"/>
                    </a:cubicBezTo>
                    <a:cubicBezTo>
                      <a:pt x="678" y="1518"/>
                      <a:pt x="680" y="1517"/>
                      <a:pt x="681" y="1516"/>
                    </a:cubicBezTo>
                    <a:cubicBezTo>
                      <a:pt x="683" y="1512"/>
                      <a:pt x="681" y="1507"/>
                      <a:pt x="678" y="1504"/>
                    </a:cubicBezTo>
                    <a:cubicBezTo>
                      <a:pt x="673" y="1500"/>
                      <a:pt x="664" y="1499"/>
                      <a:pt x="658" y="1500"/>
                    </a:cubicBezTo>
                    <a:cubicBezTo>
                      <a:pt x="641" y="1501"/>
                      <a:pt x="627" y="1509"/>
                      <a:pt x="619" y="1521"/>
                    </a:cubicBezTo>
                    <a:cubicBezTo>
                      <a:pt x="617" y="1526"/>
                      <a:pt x="614" y="1530"/>
                      <a:pt x="610" y="1534"/>
                    </a:cubicBezTo>
                    <a:close/>
                    <a:moveTo>
                      <a:pt x="602" y="1553"/>
                    </a:moveTo>
                    <a:cubicBezTo>
                      <a:pt x="608" y="1544"/>
                      <a:pt x="624" y="1549"/>
                      <a:pt x="632" y="1555"/>
                    </a:cubicBezTo>
                    <a:cubicBezTo>
                      <a:pt x="641" y="1563"/>
                      <a:pt x="649" y="1574"/>
                      <a:pt x="662" y="1573"/>
                    </a:cubicBezTo>
                    <a:cubicBezTo>
                      <a:pt x="669" y="1572"/>
                      <a:pt x="676" y="1568"/>
                      <a:pt x="678" y="1561"/>
                    </a:cubicBezTo>
                    <a:cubicBezTo>
                      <a:pt x="679" y="1557"/>
                      <a:pt x="678" y="1552"/>
                      <a:pt x="674" y="1550"/>
                    </a:cubicBezTo>
                    <a:cubicBezTo>
                      <a:pt x="676" y="1553"/>
                      <a:pt x="674" y="1559"/>
                      <a:pt x="670" y="1561"/>
                    </a:cubicBezTo>
                    <a:cubicBezTo>
                      <a:pt x="666" y="1563"/>
                      <a:pt x="660" y="1562"/>
                      <a:pt x="657" y="1558"/>
                    </a:cubicBezTo>
                    <a:cubicBezTo>
                      <a:pt x="649" y="1550"/>
                      <a:pt x="644" y="1542"/>
                      <a:pt x="635" y="1538"/>
                    </a:cubicBezTo>
                    <a:cubicBezTo>
                      <a:pt x="623" y="1533"/>
                      <a:pt x="607" y="1538"/>
                      <a:pt x="602" y="1553"/>
                    </a:cubicBezTo>
                    <a:close/>
                    <a:moveTo>
                      <a:pt x="584" y="1597"/>
                    </a:moveTo>
                    <a:cubicBezTo>
                      <a:pt x="594" y="1601"/>
                      <a:pt x="611" y="1599"/>
                      <a:pt x="619" y="1592"/>
                    </a:cubicBezTo>
                    <a:cubicBezTo>
                      <a:pt x="628" y="1585"/>
                      <a:pt x="624" y="1575"/>
                      <a:pt x="613" y="1581"/>
                    </a:cubicBezTo>
                    <a:cubicBezTo>
                      <a:pt x="604" y="1586"/>
                      <a:pt x="594" y="1598"/>
                      <a:pt x="584" y="1597"/>
                    </a:cubicBezTo>
                    <a:close/>
                    <a:moveTo>
                      <a:pt x="385" y="1643"/>
                    </a:moveTo>
                    <a:cubicBezTo>
                      <a:pt x="353" y="1649"/>
                      <a:pt x="326" y="1692"/>
                      <a:pt x="348" y="1714"/>
                    </a:cubicBezTo>
                    <a:cubicBezTo>
                      <a:pt x="344" y="1718"/>
                      <a:pt x="333" y="1715"/>
                      <a:pt x="329" y="1707"/>
                    </a:cubicBezTo>
                    <a:cubicBezTo>
                      <a:pt x="325" y="1699"/>
                      <a:pt x="328" y="1685"/>
                      <a:pt x="339" y="1678"/>
                    </a:cubicBezTo>
                    <a:cubicBezTo>
                      <a:pt x="331" y="1668"/>
                      <a:pt x="353" y="1640"/>
                      <a:pt x="385" y="1643"/>
                    </a:cubicBezTo>
                    <a:close/>
                    <a:moveTo>
                      <a:pt x="316" y="1522"/>
                    </a:moveTo>
                    <a:cubicBezTo>
                      <a:pt x="318" y="1520"/>
                      <a:pt x="321" y="1521"/>
                      <a:pt x="323" y="1523"/>
                    </a:cubicBezTo>
                    <a:cubicBezTo>
                      <a:pt x="324" y="1526"/>
                      <a:pt x="324" y="1529"/>
                      <a:pt x="321" y="1530"/>
                    </a:cubicBezTo>
                    <a:cubicBezTo>
                      <a:pt x="319" y="1532"/>
                      <a:pt x="316" y="1531"/>
                      <a:pt x="315" y="1529"/>
                    </a:cubicBezTo>
                    <a:cubicBezTo>
                      <a:pt x="313" y="1526"/>
                      <a:pt x="314" y="1523"/>
                      <a:pt x="316" y="1522"/>
                    </a:cubicBezTo>
                    <a:close/>
                    <a:moveTo>
                      <a:pt x="323" y="1515"/>
                    </a:moveTo>
                    <a:cubicBezTo>
                      <a:pt x="325" y="1514"/>
                      <a:pt x="327" y="1514"/>
                      <a:pt x="328" y="1516"/>
                    </a:cubicBezTo>
                    <a:cubicBezTo>
                      <a:pt x="329" y="1518"/>
                      <a:pt x="329" y="1520"/>
                      <a:pt x="327" y="1521"/>
                    </a:cubicBezTo>
                    <a:cubicBezTo>
                      <a:pt x="325" y="1522"/>
                      <a:pt x="323" y="1522"/>
                      <a:pt x="322" y="1520"/>
                    </a:cubicBezTo>
                    <a:cubicBezTo>
                      <a:pt x="320" y="1518"/>
                      <a:pt x="321" y="1516"/>
                      <a:pt x="323" y="1515"/>
                    </a:cubicBezTo>
                    <a:close/>
                    <a:moveTo>
                      <a:pt x="313" y="1534"/>
                    </a:moveTo>
                    <a:cubicBezTo>
                      <a:pt x="316" y="1532"/>
                      <a:pt x="321" y="1533"/>
                      <a:pt x="323" y="1536"/>
                    </a:cubicBezTo>
                    <a:cubicBezTo>
                      <a:pt x="326" y="1540"/>
                      <a:pt x="325" y="1545"/>
                      <a:pt x="321" y="1547"/>
                    </a:cubicBezTo>
                    <a:cubicBezTo>
                      <a:pt x="317" y="1549"/>
                      <a:pt x="313" y="1548"/>
                      <a:pt x="310" y="1545"/>
                    </a:cubicBezTo>
                    <a:cubicBezTo>
                      <a:pt x="308" y="1541"/>
                      <a:pt x="309" y="1536"/>
                      <a:pt x="313" y="1534"/>
                    </a:cubicBezTo>
                    <a:close/>
                    <a:moveTo>
                      <a:pt x="471" y="1582"/>
                    </a:moveTo>
                    <a:cubicBezTo>
                      <a:pt x="473" y="1592"/>
                      <a:pt x="469" y="1608"/>
                      <a:pt x="458" y="1619"/>
                    </a:cubicBezTo>
                    <a:cubicBezTo>
                      <a:pt x="451" y="1627"/>
                      <a:pt x="440" y="1633"/>
                      <a:pt x="429" y="1634"/>
                    </a:cubicBezTo>
                    <a:cubicBezTo>
                      <a:pt x="423" y="1634"/>
                      <a:pt x="418" y="1634"/>
                      <a:pt x="413" y="1631"/>
                    </a:cubicBezTo>
                    <a:cubicBezTo>
                      <a:pt x="405" y="1627"/>
                      <a:pt x="401" y="1619"/>
                      <a:pt x="402" y="1613"/>
                    </a:cubicBezTo>
                    <a:cubicBezTo>
                      <a:pt x="402" y="1606"/>
                      <a:pt x="410" y="1601"/>
                      <a:pt x="416" y="1604"/>
                    </a:cubicBezTo>
                    <a:cubicBezTo>
                      <a:pt x="408" y="1611"/>
                      <a:pt x="413" y="1621"/>
                      <a:pt x="422" y="1624"/>
                    </a:cubicBezTo>
                    <a:cubicBezTo>
                      <a:pt x="432" y="1628"/>
                      <a:pt x="448" y="1622"/>
                      <a:pt x="455" y="1615"/>
                    </a:cubicBezTo>
                    <a:cubicBezTo>
                      <a:pt x="469" y="1602"/>
                      <a:pt x="470" y="1589"/>
                      <a:pt x="471" y="1582"/>
                    </a:cubicBezTo>
                    <a:close/>
                    <a:moveTo>
                      <a:pt x="410" y="1637"/>
                    </a:moveTo>
                    <a:cubicBezTo>
                      <a:pt x="376" y="1635"/>
                      <a:pt x="347" y="1606"/>
                      <a:pt x="348" y="1581"/>
                    </a:cubicBezTo>
                    <a:cubicBezTo>
                      <a:pt x="349" y="1554"/>
                      <a:pt x="373" y="1556"/>
                      <a:pt x="372" y="1580"/>
                    </a:cubicBezTo>
                    <a:cubicBezTo>
                      <a:pt x="371" y="1592"/>
                      <a:pt x="377" y="1630"/>
                      <a:pt x="410" y="1637"/>
                    </a:cubicBezTo>
                    <a:close/>
                    <a:moveTo>
                      <a:pt x="796" y="1567"/>
                    </a:moveTo>
                    <a:cubicBezTo>
                      <a:pt x="773" y="1576"/>
                      <a:pt x="766" y="1597"/>
                      <a:pt x="757" y="1604"/>
                    </a:cubicBezTo>
                    <a:cubicBezTo>
                      <a:pt x="747" y="1613"/>
                      <a:pt x="737" y="1601"/>
                      <a:pt x="746" y="1589"/>
                    </a:cubicBezTo>
                    <a:cubicBezTo>
                      <a:pt x="755" y="1576"/>
                      <a:pt x="777" y="1569"/>
                      <a:pt x="796" y="1567"/>
                    </a:cubicBezTo>
                    <a:close/>
                    <a:moveTo>
                      <a:pt x="712" y="1576"/>
                    </a:moveTo>
                    <a:cubicBezTo>
                      <a:pt x="713" y="1574"/>
                      <a:pt x="715" y="1573"/>
                      <a:pt x="717" y="1573"/>
                    </a:cubicBezTo>
                    <a:cubicBezTo>
                      <a:pt x="720" y="1573"/>
                      <a:pt x="723" y="1575"/>
                      <a:pt x="725" y="1578"/>
                    </a:cubicBezTo>
                    <a:cubicBezTo>
                      <a:pt x="726" y="1582"/>
                      <a:pt x="725" y="1585"/>
                      <a:pt x="722" y="1587"/>
                    </a:cubicBezTo>
                    <a:cubicBezTo>
                      <a:pt x="717" y="1591"/>
                      <a:pt x="714" y="1587"/>
                      <a:pt x="711" y="1586"/>
                    </a:cubicBezTo>
                    <a:cubicBezTo>
                      <a:pt x="707" y="1586"/>
                      <a:pt x="703" y="1589"/>
                      <a:pt x="701" y="1594"/>
                    </a:cubicBezTo>
                    <a:cubicBezTo>
                      <a:pt x="699" y="1600"/>
                      <a:pt x="700" y="1606"/>
                      <a:pt x="705" y="1610"/>
                    </a:cubicBezTo>
                    <a:cubicBezTo>
                      <a:pt x="708" y="1612"/>
                      <a:pt x="712" y="1612"/>
                      <a:pt x="715" y="1609"/>
                    </a:cubicBezTo>
                    <a:cubicBezTo>
                      <a:pt x="711" y="1609"/>
                      <a:pt x="708" y="1605"/>
                      <a:pt x="711" y="1601"/>
                    </a:cubicBezTo>
                    <a:cubicBezTo>
                      <a:pt x="713" y="1599"/>
                      <a:pt x="718" y="1597"/>
                      <a:pt x="723" y="1595"/>
                    </a:cubicBezTo>
                    <a:cubicBezTo>
                      <a:pt x="729" y="1592"/>
                      <a:pt x="734" y="1589"/>
                      <a:pt x="736" y="1585"/>
                    </a:cubicBezTo>
                    <a:cubicBezTo>
                      <a:pt x="741" y="1576"/>
                      <a:pt x="737" y="1564"/>
                      <a:pt x="727" y="1561"/>
                    </a:cubicBezTo>
                    <a:cubicBezTo>
                      <a:pt x="722" y="1560"/>
                      <a:pt x="717" y="1561"/>
                      <a:pt x="713" y="1563"/>
                    </a:cubicBezTo>
                    <a:cubicBezTo>
                      <a:pt x="708" y="1565"/>
                      <a:pt x="697" y="1574"/>
                      <a:pt x="690" y="1573"/>
                    </a:cubicBezTo>
                    <a:cubicBezTo>
                      <a:pt x="685" y="1572"/>
                      <a:pt x="683" y="1568"/>
                      <a:pt x="685" y="1565"/>
                    </a:cubicBezTo>
                    <a:cubicBezTo>
                      <a:pt x="681" y="1565"/>
                      <a:pt x="678" y="1570"/>
                      <a:pt x="679" y="1575"/>
                    </a:cubicBezTo>
                    <a:cubicBezTo>
                      <a:pt x="681" y="1583"/>
                      <a:pt x="691" y="1589"/>
                      <a:pt x="701" y="1585"/>
                    </a:cubicBezTo>
                    <a:cubicBezTo>
                      <a:pt x="705" y="1584"/>
                      <a:pt x="708" y="1581"/>
                      <a:pt x="712" y="1576"/>
                    </a:cubicBezTo>
                    <a:close/>
                    <a:moveTo>
                      <a:pt x="701" y="1589"/>
                    </a:moveTo>
                    <a:cubicBezTo>
                      <a:pt x="693" y="1598"/>
                      <a:pt x="676" y="1603"/>
                      <a:pt x="665" y="1599"/>
                    </a:cubicBezTo>
                    <a:cubicBezTo>
                      <a:pt x="653" y="1595"/>
                      <a:pt x="653" y="1584"/>
                      <a:pt x="667" y="1585"/>
                    </a:cubicBezTo>
                    <a:cubicBezTo>
                      <a:pt x="677" y="1587"/>
                      <a:pt x="691" y="1595"/>
                      <a:pt x="701" y="1589"/>
                    </a:cubicBezTo>
                    <a:close/>
                    <a:moveTo>
                      <a:pt x="737" y="1566"/>
                    </a:moveTo>
                    <a:cubicBezTo>
                      <a:pt x="741" y="1569"/>
                      <a:pt x="741" y="1577"/>
                      <a:pt x="740" y="1581"/>
                    </a:cubicBezTo>
                    <a:cubicBezTo>
                      <a:pt x="745" y="1584"/>
                      <a:pt x="755" y="1576"/>
                      <a:pt x="751" y="1568"/>
                    </a:cubicBezTo>
                    <a:cubicBezTo>
                      <a:pt x="748" y="1563"/>
                      <a:pt x="741" y="1561"/>
                      <a:pt x="737" y="1566"/>
                    </a:cubicBezTo>
                    <a:close/>
                    <a:moveTo>
                      <a:pt x="695" y="1222"/>
                    </a:moveTo>
                    <a:cubicBezTo>
                      <a:pt x="698" y="1221"/>
                      <a:pt x="702" y="1223"/>
                      <a:pt x="703" y="1226"/>
                    </a:cubicBezTo>
                    <a:cubicBezTo>
                      <a:pt x="705" y="1232"/>
                      <a:pt x="697" y="1236"/>
                      <a:pt x="693" y="1233"/>
                    </a:cubicBezTo>
                    <a:cubicBezTo>
                      <a:pt x="690" y="1231"/>
                      <a:pt x="690" y="1227"/>
                      <a:pt x="684" y="1226"/>
                    </a:cubicBezTo>
                    <a:cubicBezTo>
                      <a:pt x="690" y="1226"/>
                      <a:pt x="691" y="1223"/>
                      <a:pt x="695" y="1222"/>
                    </a:cubicBezTo>
                    <a:close/>
                    <a:moveTo>
                      <a:pt x="979" y="1165"/>
                    </a:moveTo>
                    <a:cubicBezTo>
                      <a:pt x="988" y="1189"/>
                      <a:pt x="981" y="1210"/>
                      <a:pt x="968" y="1224"/>
                    </a:cubicBezTo>
                    <a:cubicBezTo>
                      <a:pt x="956" y="1235"/>
                      <a:pt x="942" y="1234"/>
                      <a:pt x="935" y="1241"/>
                    </a:cubicBezTo>
                    <a:cubicBezTo>
                      <a:pt x="932" y="1244"/>
                      <a:pt x="930" y="1247"/>
                      <a:pt x="930" y="1252"/>
                    </a:cubicBezTo>
                    <a:cubicBezTo>
                      <a:pt x="921" y="1244"/>
                      <a:pt x="923" y="1231"/>
                      <a:pt x="932" y="1224"/>
                    </a:cubicBezTo>
                    <a:cubicBezTo>
                      <a:pt x="942" y="1215"/>
                      <a:pt x="954" y="1217"/>
                      <a:pt x="964" y="1206"/>
                    </a:cubicBezTo>
                    <a:cubicBezTo>
                      <a:pt x="975" y="1194"/>
                      <a:pt x="980" y="1179"/>
                      <a:pt x="979" y="1165"/>
                    </a:cubicBezTo>
                    <a:close/>
                    <a:moveTo>
                      <a:pt x="981" y="1108"/>
                    </a:moveTo>
                    <a:cubicBezTo>
                      <a:pt x="993" y="1129"/>
                      <a:pt x="983" y="1151"/>
                      <a:pt x="982" y="1163"/>
                    </a:cubicBezTo>
                    <a:cubicBezTo>
                      <a:pt x="981" y="1180"/>
                      <a:pt x="994" y="1182"/>
                      <a:pt x="999" y="1165"/>
                    </a:cubicBezTo>
                    <a:cubicBezTo>
                      <a:pt x="1005" y="1148"/>
                      <a:pt x="997" y="1121"/>
                      <a:pt x="981" y="1108"/>
                    </a:cubicBezTo>
                    <a:close/>
                    <a:moveTo>
                      <a:pt x="348" y="1047"/>
                    </a:moveTo>
                    <a:cubicBezTo>
                      <a:pt x="337" y="1026"/>
                      <a:pt x="311" y="1019"/>
                      <a:pt x="294" y="1024"/>
                    </a:cubicBezTo>
                    <a:cubicBezTo>
                      <a:pt x="279" y="1029"/>
                      <a:pt x="278" y="1044"/>
                      <a:pt x="297" y="1039"/>
                    </a:cubicBezTo>
                    <a:cubicBezTo>
                      <a:pt x="312" y="1035"/>
                      <a:pt x="330" y="1030"/>
                      <a:pt x="348" y="1047"/>
                    </a:cubicBezTo>
                    <a:close/>
                    <a:moveTo>
                      <a:pt x="112" y="1229"/>
                    </a:moveTo>
                    <a:cubicBezTo>
                      <a:pt x="103" y="1214"/>
                      <a:pt x="103" y="1187"/>
                      <a:pt x="112" y="1171"/>
                    </a:cubicBezTo>
                    <a:cubicBezTo>
                      <a:pt x="122" y="1156"/>
                      <a:pt x="136" y="1161"/>
                      <a:pt x="129" y="1180"/>
                    </a:cubicBezTo>
                    <a:cubicBezTo>
                      <a:pt x="124" y="1195"/>
                      <a:pt x="107" y="1209"/>
                      <a:pt x="112" y="1229"/>
                    </a:cubicBezTo>
                    <a:close/>
                    <a:moveTo>
                      <a:pt x="308" y="1014"/>
                    </a:moveTo>
                    <a:cubicBezTo>
                      <a:pt x="286" y="1004"/>
                      <a:pt x="268" y="1015"/>
                      <a:pt x="255" y="1029"/>
                    </a:cubicBezTo>
                    <a:cubicBezTo>
                      <a:pt x="248" y="1037"/>
                      <a:pt x="242" y="1051"/>
                      <a:pt x="231" y="1053"/>
                    </a:cubicBezTo>
                    <a:cubicBezTo>
                      <a:pt x="243" y="1065"/>
                      <a:pt x="261" y="1038"/>
                      <a:pt x="268" y="1030"/>
                    </a:cubicBezTo>
                    <a:cubicBezTo>
                      <a:pt x="280" y="1018"/>
                      <a:pt x="294" y="1011"/>
                      <a:pt x="308" y="1014"/>
                    </a:cubicBezTo>
                    <a:close/>
                    <a:moveTo>
                      <a:pt x="217" y="1139"/>
                    </a:moveTo>
                    <a:cubicBezTo>
                      <a:pt x="242" y="1132"/>
                      <a:pt x="273" y="1134"/>
                      <a:pt x="287" y="1146"/>
                    </a:cubicBezTo>
                    <a:cubicBezTo>
                      <a:pt x="300" y="1158"/>
                      <a:pt x="292" y="1174"/>
                      <a:pt x="275" y="1163"/>
                    </a:cubicBezTo>
                    <a:cubicBezTo>
                      <a:pt x="262" y="1155"/>
                      <a:pt x="242" y="1138"/>
                      <a:pt x="217" y="1139"/>
                    </a:cubicBezTo>
                    <a:close/>
                    <a:moveTo>
                      <a:pt x="67" y="1135"/>
                    </a:moveTo>
                    <a:cubicBezTo>
                      <a:pt x="64" y="1132"/>
                      <a:pt x="63" y="1128"/>
                      <a:pt x="66" y="1125"/>
                    </a:cubicBezTo>
                    <a:cubicBezTo>
                      <a:pt x="70" y="1120"/>
                      <a:pt x="78" y="1124"/>
                      <a:pt x="78" y="1130"/>
                    </a:cubicBezTo>
                    <a:cubicBezTo>
                      <a:pt x="78" y="1134"/>
                      <a:pt x="75" y="1137"/>
                      <a:pt x="78" y="1142"/>
                    </a:cubicBezTo>
                    <a:cubicBezTo>
                      <a:pt x="74" y="1137"/>
                      <a:pt x="71" y="1138"/>
                      <a:pt x="67" y="1135"/>
                    </a:cubicBezTo>
                    <a:close/>
                    <a:moveTo>
                      <a:pt x="67" y="1137"/>
                    </a:moveTo>
                    <a:cubicBezTo>
                      <a:pt x="64" y="1135"/>
                      <a:pt x="63" y="1133"/>
                      <a:pt x="63" y="1131"/>
                    </a:cubicBezTo>
                    <a:cubicBezTo>
                      <a:pt x="62" y="1128"/>
                      <a:pt x="64" y="1124"/>
                      <a:pt x="67" y="1122"/>
                    </a:cubicBezTo>
                    <a:cubicBezTo>
                      <a:pt x="71" y="1120"/>
                      <a:pt x="76" y="1122"/>
                      <a:pt x="78" y="1124"/>
                    </a:cubicBezTo>
                    <a:cubicBezTo>
                      <a:pt x="82" y="1129"/>
                      <a:pt x="78" y="1133"/>
                      <a:pt x="78" y="1137"/>
                    </a:cubicBezTo>
                    <a:cubicBezTo>
                      <a:pt x="77" y="1141"/>
                      <a:pt x="82" y="1146"/>
                      <a:pt x="87" y="1147"/>
                    </a:cubicBezTo>
                    <a:cubicBezTo>
                      <a:pt x="94" y="1149"/>
                      <a:pt x="101" y="1147"/>
                      <a:pt x="104" y="1141"/>
                    </a:cubicBezTo>
                    <a:cubicBezTo>
                      <a:pt x="106" y="1138"/>
                      <a:pt x="107" y="1133"/>
                      <a:pt x="103" y="1131"/>
                    </a:cubicBezTo>
                    <a:cubicBezTo>
                      <a:pt x="103" y="1135"/>
                      <a:pt x="99" y="1139"/>
                      <a:pt x="94" y="1136"/>
                    </a:cubicBezTo>
                    <a:cubicBezTo>
                      <a:pt x="91" y="1134"/>
                      <a:pt x="89" y="1128"/>
                      <a:pt x="86" y="1122"/>
                    </a:cubicBezTo>
                    <a:cubicBezTo>
                      <a:pt x="83" y="1116"/>
                      <a:pt x="79" y="1111"/>
                      <a:pt x="74" y="1109"/>
                    </a:cubicBezTo>
                    <a:cubicBezTo>
                      <a:pt x="64" y="1104"/>
                      <a:pt x="51" y="1110"/>
                      <a:pt x="49" y="1120"/>
                    </a:cubicBezTo>
                    <a:cubicBezTo>
                      <a:pt x="47" y="1126"/>
                      <a:pt x="49" y="1132"/>
                      <a:pt x="51" y="1137"/>
                    </a:cubicBezTo>
                    <a:cubicBezTo>
                      <a:pt x="54" y="1142"/>
                      <a:pt x="65" y="1154"/>
                      <a:pt x="65" y="1161"/>
                    </a:cubicBezTo>
                    <a:cubicBezTo>
                      <a:pt x="64" y="1167"/>
                      <a:pt x="60" y="1169"/>
                      <a:pt x="56" y="1167"/>
                    </a:cubicBezTo>
                    <a:cubicBezTo>
                      <a:pt x="56" y="1172"/>
                      <a:pt x="62" y="1175"/>
                      <a:pt x="67" y="1173"/>
                    </a:cubicBezTo>
                    <a:cubicBezTo>
                      <a:pt x="76" y="1171"/>
                      <a:pt x="82" y="1158"/>
                      <a:pt x="77" y="1147"/>
                    </a:cubicBezTo>
                    <a:cubicBezTo>
                      <a:pt x="76" y="1143"/>
                      <a:pt x="72" y="1140"/>
                      <a:pt x="67" y="1137"/>
                    </a:cubicBezTo>
                    <a:close/>
                    <a:moveTo>
                      <a:pt x="82" y="1148"/>
                    </a:moveTo>
                    <a:cubicBezTo>
                      <a:pt x="92" y="1156"/>
                      <a:pt x="99" y="1174"/>
                      <a:pt x="96" y="1187"/>
                    </a:cubicBezTo>
                    <a:cubicBezTo>
                      <a:pt x="93" y="1200"/>
                      <a:pt x="80" y="1201"/>
                      <a:pt x="81" y="1186"/>
                    </a:cubicBezTo>
                    <a:cubicBezTo>
                      <a:pt x="81" y="1175"/>
                      <a:pt x="89" y="1158"/>
                      <a:pt x="82" y="1148"/>
                    </a:cubicBezTo>
                    <a:close/>
                    <a:moveTo>
                      <a:pt x="52" y="1091"/>
                    </a:moveTo>
                    <a:cubicBezTo>
                      <a:pt x="53" y="1090"/>
                      <a:pt x="55" y="1090"/>
                      <a:pt x="56" y="1090"/>
                    </a:cubicBezTo>
                    <a:cubicBezTo>
                      <a:pt x="51" y="1081"/>
                      <a:pt x="47" y="1063"/>
                      <a:pt x="48" y="1046"/>
                    </a:cubicBezTo>
                    <a:cubicBezTo>
                      <a:pt x="49" y="1050"/>
                      <a:pt x="51" y="1055"/>
                      <a:pt x="53" y="1059"/>
                    </a:cubicBezTo>
                    <a:cubicBezTo>
                      <a:pt x="70" y="1087"/>
                      <a:pt x="92" y="1080"/>
                      <a:pt x="115" y="1094"/>
                    </a:cubicBezTo>
                    <a:cubicBezTo>
                      <a:pt x="123" y="1099"/>
                      <a:pt x="129" y="1110"/>
                      <a:pt x="121" y="1119"/>
                    </a:cubicBezTo>
                    <a:cubicBezTo>
                      <a:pt x="117" y="1123"/>
                      <a:pt x="111" y="1125"/>
                      <a:pt x="106" y="1123"/>
                    </a:cubicBezTo>
                    <a:cubicBezTo>
                      <a:pt x="102" y="1122"/>
                      <a:pt x="99" y="1120"/>
                      <a:pt x="98" y="1116"/>
                    </a:cubicBezTo>
                    <a:cubicBezTo>
                      <a:pt x="97" y="1115"/>
                      <a:pt x="97" y="1113"/>
                      <a:pt x="97" y="1111"/>
                    </a:cubicBezTo>
                    <a:cubicBezTo>
                      <a:pt x="97" y="1112"/>
                      <a:pt x="96" y="1111"/>
                      <a:pt x="97" y="1114"/>
                    </a:cubicBezTo>
                    <a:cubicBezTo>
                      <a:pt x="98" y="1116"/>
                      <a:pt x="104" y="1119"/>
                      <a:pt x="108" y="1117"/>
                    </a:cubicBezTo>
                    <a:cubicBezTo>
                      <a:pt x="112" y="1115"/>
                      <a:pt x="113" y="1111"/>
                      <a:pt x="111" y="1107"/>
                    </a:cubicBezTo>
                    <a:cubicBezTo>
                      <a:pt x="110" y="1103"/>
                      <a:pt x="106" y="1102"/>
                      <a:pt x="102" y="1103"/>
                    </a:cubicBezTo>
                    <a:cubicBezTo>
                      <a:pt x="96" y="1104"/>
                      <a:pt x="94" y="1111"/>
                      <a:pt x="96" y="1117"/>
                    </a:cubicBezTo>
                    <a:cubicBezTo>
                      <a:pt x="98" y="1121"/>
                      <a:pt x="101" y="1124"/>
                      <a:pt x="105" y="1125"/>
                    </a:cubicBezTo>
                    <a:cubicBezTo>
                      <a:pt x="111" y="1127"/>
                      <a:pt x="118" y="1125"/>
                      <a:pt x="123" y="1121"/>
                    </a:cubicBezTo>
                    <a:cubicBezTo>
                      <a:pt x="134" y="1109"/>
                      <a:pt x="127" y="1098"/>
                      <a:pt x="117" y="1092"/>
                    </a:cubicBezTo>
                    <a:cubicBezTo>
                      <a:pt x="93" y="1078"/>
                      <a:pt x="70" y="1085"/>
                      <a:pt x="55" y="1054"/>
                    </a:cubicBezTo>
                    <a:cubicBezTo>
                      <a:pt x="49" y="1042"/>
                      <a:pt x="48" y="1027"/>
                      <a:pt x="56" y="1013"/>
                    </a:cubicBezTo>
                    <a:cubicBezTo>
                      <a:pt x="67" y="995"/>
                      <a:pt x="89" y="987"/>
                      <a:pt x="109" y="997"/>
                    </a:cubicBezTo>
                    <a:cubicBezTo>
                      <a:pt x="87" y="986"/>
                      <a:pt x="62" y="1007"/>
                      <a:pt x="58" y="1031"/>
                    </a:cubicBezTo>
                    <a:cubicBezTo>
                      <a:pt x="57" y="1043"/>
                      <a:pt x="60" y="1060"/>
                      <a:pt x="72" y="1069"/>
                    </a:cubicBezTo>
                    <a:cubicBezTo>
                      <a:pt x="97" y="1087"/>
                      <a:pt x="116" y="1060"/>
                      <a:pt x="94" y="1043"/>
                    </a:cubicBezTo>
                    <a:cubicBezTo>
                      <a:pt x="82" y="1034"/>
                      <a:pt x="78" y="1021"/>
                      <a:pt x="87" y="1008"/>
                    </a:cubicBezTo>
                    <a:cubicBezTo>
                      <a:pt x="92" y="1000"/>
                      <a:pt x="101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8" y="996"/>
                      <a:pt x="107" y="996"/>
                      <a:pt x="107" y="995"/>
                    </a:cubicBezTo>
                    <a:cubicBezTo>
                      <a:pt x="112" y="998"/>
                      <a:pt x="117" y="999"/>
                      <a:pt x="124" y="1001"/>
                    </a:cubicBezTo>
                    <a:cubicBezTo>
                      <a:pt x="137" y="1003"/>
                      <a:pt x="148" y="1002"/>
                      <a:pt x="161" y="997"/>
                    </a:cubicBezTo>
                    <a:cubicBezTo>
                      <a:pt x="162" y="997"/>
                      <a:pt x="162" y="997"/>
                      <a:pt x="162" y="997"/>
                    </a:cubicBezTo>
                    <a:cubicBezTo>
                      <a:pt x="154" y="1007"/>
                      <a:pt x="136" y="1018"/>
                      <a:pt x="124" y="1019"/>
                    </a:cubicBezTo>
                    <a:cubicBezTo>
                      <a:pt x="124" y="1019"/>
                      <a:pt x="124" y="1020"/>
                      <a:pt x="124" y="1021"/>
                    </a:cubicBezTo>
                    <a:cubicBezTo>
                      <a:pt x="134" y="1021"/>
                      <a:pt x="150" y="1013"/>
                      <a:pt x="160" y="1004"/>
                    </a:cubicBezTo>
                    <a:cubicBezTo>
                      <a:pt x="159" y="1006"/>
                      <a:pt x="158" y="1007"/>
                      <a:pt x="158" y="1009"/>
                    </a:cubicBezTo>
                    <a:cubicBezTo>
                      <a:pt x="158" y="1009"/>
                      <a:pt x="158" y="1009"/>
                      <a:pt x="158" y="1009"/>
                    </a:cubicBezTo>
                    <a:cubicBezTo>
                      <a:pt x="154" y="1018"/>
                      <a:pt x="152" y="1026"/>
                      <a:pt x="151" y="1034"/>
                    </a:cubicBezTo>
                    <a:cubicBezTo>
                      <a:pt x="149" y="1044"/>
                      <a:pt x="151" y="1057"/>
                      <a:pt x="144" y="1064"/>
                    </a:cubicBezTo>
                    <a:cubicBezTo>
                      <a:pt x="138" y="1070"/>
                      <a:pt x="129" y="1073"/>
                      <a:pt x="121" y="1069"/>
                    </a:cubicBezTo>
                    <a:cubicBezTo>
                      <a:pt x="113" y="1066"/>
                      <a:pt x="107" y="1060"/>
                      <a:pt x="106" y="1051"/>
                    </a:cubicBezTo>
                    <a:cubicBezTo>
                      <a:pt x="106" y="1044"/>
                      <a:pt x="110" y="1037"/>
                      <a:pt x="116" y="1035"/>
                    </a:cubicBezTo>
                    <a:cubicBezTo>
                      <a:pt x="121" y="1032"/>
                      <a:pt x="127" y="1033"/>
                      <a:pt x="131" y="1037"/>
                    </a:cubicBezTo>
                    <a:cubicBezTo>
                      <a:pt x="128" y="1035"/>
                      <a:pt x="124" y="1035"/>
                      <a:pt x="120" y="1037"/>
                    </a:cubicBezTo>
                    <a:cubicBezTo>
                      <a:pt x="116" y="1040"/>
                      <a:pt x="116" y="1046"/>
                      <a:pt x="119" y="1050"/>
                    </a:cubicBezTo>
                    <a:cubicBezTo>
                      <a:pt x="122" y="1054"/>
                      <a:pt x="128" y="1054"/>
                      <a:pt x="131" y="1051"/>
                    </a:cubicBezTo>
                    <a:cubicBezTo>
                      <a:pt x="135" y="1049"/>
                      <a:pt x="136" y="1044"/>
                      <a:pt x="134" y="1040"/>
                    </a:cubicBezTo>
                    <a:cubicBezTo>
                      <a:pt x="132" y="1037"/>
                      <a:pt x="130" y="1036"/>
                      <a:pt x="128" y="1034"/>
                    </a:cubicBezTo>
                    <a:cubicBezTo>
                      <a:pt x="125" y="1032"/>
                      <a:pt x="120" y="1032"/>
                      <a:pt x="116" y="1034"/>
                    </a:cubicBezTo>
                    <a:cubicBezTo>
                      <a:pt x="109" y="1037"/>
                      <a:pt x="105" y="1043"/>
                      <a:pt x="105" y="1051"/>
                    </a:cubicBezTo>
                    <a:cubicBezTo>
                      <a:pt x="106" y="1060"/>
                      <a:pt x="112" y="1068"/>
                      <a:pt x="120" y="1071"/>
                    </a:cubicBezTo>
                    <a:cubicBezTo>
                      <a:pt x="129" y="1074"/>
                      <a:pt x="139" y="1072"/>
                      <a:pt x="145" y="1066"/>
                    </a:cubicBezTo>
                    <a:cubicBezTo>
                      <a:pt x="147" y="1064"/>
                      <a:pt x="149" y="1062"/>
                      <a:pt x="150" y="1059"/>
                    </a:cubicBezTo>
                    <a:cubicBezTo>
                      <a:pt x="150" y="1061"/>
                      <a:pt x="150" y="1062"/>
                      <a:pt x="150" y="1063"/>
                    </a:cubicBezTo>
                    <a:cubicBezTo>
                      <a:pt x="152" y="1084"/>
                      <a:pt x="163" y="1104"/>
                      <a:pt x="155" y="1125"/>
                    </a:cubicBezTo>
                    <a:cubicBezTo>
                      <a:pt x="156" y="1125"/>
                      <a:pt x="157" y="1125"/>
                      <a:pt x="157" y="1126"/>
                    </a:cubicBezTo>
                    <a:cubicBezTo>
                      <a:pt x="159" y="1123"/>
                      <a:pt x="160" y="1120"/>
                      <a:pt x="161" y="1116"/>
                    </a:cubicBezTo>
                    <a:cubicBezTo>
                      <a:pt x="162" y="1111"/>
                      <a:pt x="162" y="1107"/>
                      <a:pt x="162" y="1103"/>
                    </a:cubicBezTo>
                    <a:cubicBezTo>
                      <a:pt x="164" y="1107"/>
                      <a:pt x="167" y="1110"/>
                      <a:pt x="170" y="1114"/>
                    </a:cubicBezTo>
                    <a:cubicBezTo>
                      <a:pt x="177" y="1121"/>
                      <a:pt x="184" y="1125"/>
                      <a:pt x="193" y="1129"/>
                    </a:cubicBezTo>
                    <a:cubicBezTo>
                      <a:pt x="196" y="1130"/>
                      <a:pt x="199" y="1132"/>
                      <a:pt x="203" y="1132"/>
                    </a:cubicBezTo>
                    <a:cubicBezTo>
                      <a:pt x="211" y="1134"/>
                      <a:pt x="217" y="1135"/>
                      <a:pt x="225" y="1134"/>
                    </a:cubicBezTo>
                    <a:cubicBezTo>
                      <a:pt x="234" y="1132"/>
                      <a:pt x="239" y="1129"/>
                      <a:pt x="246" y="1124"/>
                    </a:cubicBezTo>
                    <a:cubicBezTo>
                      <a:pt x="252" y="1119"/>
                      <a:pt x="256" y="1113"/>
                      <a:pt x="258" y="1105"/>
                    </a:cubicBezTo>
                    <a:cubicBezTo>
                      <a:pt x="262" y="1093"/>
                      <a:pt x="256" y="1080"/>
                      <a:pt x="246" y="1072"/>
                    </a:cubicBezTo>
                    <a:cubicBezTo>
                      <a:pt x="236" y="1064"/>
                      <a:pt x="222" y="1061"/>
                      <a:pt x="208" y="1061"/>
                    </a:cubicBezTo>
                    <a:cubicBezTo>
                      <a:pt x="234" y="1074"/>
                      <a:pt x="224" y="1095"/>
                      <a:pt x="227" y="1107"/>
                    </a:cubicBezTo>
                    <a:cubicBezTo>
                      <a:pt x="232" y="1122"/>
                      <a:pt x="246" y="1122"/>
                      <a:pt x="254" y="1114"/>
                    </a:cubicBezTo>
                    <a:cubicBezTo>
                      <a:pt x="254" y="1114"/>
                      <a:pt x="254" y="1114"/>
                      <a:pt x="254" y="1114"/>
                    </a:cubicBezTo>
                    <a:cubicBezTo>
                      <a:pt x="251" y="1117"/>
                      <a:pt x="249" y="1120"/>
                      <a:pt x="245" y="1123"/>
                    </a:cubicBezTo>
                    <a:cubicBezTo>
                      <a:pt x="239" y="1128"/>
                      <a:pt x="233" y="1130"/>
                      <a:pt x="225" y="1132"/>
                    </a:cubicBezTo>
                    <a:cubicBezTo>
                      <a:pt x="217" y="1133"/>
                      <a:pt x="211" y="1132"/>
                      <a:pt x="203" y="1130"/>
                    </a:cubicBezTo>
                    <a:cubicBezTo>
                      <a:pt x="191" y="1127"/>
                      <a:pt x="183" y="1121"/>
                      <a:pt x="174" y="1113"/>
                    </a:cubicBezTo>
                    <a:cubicBezTo>
                      <a:pt x="177" y="1116"/>
                      <a:pt x="180" y="1118"/>
                      <a:pt x="183" y="1119"/>
                    </a:cubicBezTo>
                    <a:cubicBezTo>
                      <a:pt x="193" y="1124"/>
                      <a:pt x="207" y="1122"/>
                      <a:pt x="212" y="1112"/>
                    </a:cubicBezTo>
                    <a:cubicBezTo>
                      <a:pt x="215" y="1107"/>
                      <a:pt x="214" y="1101"/>
                      <a:pt x="211" y="1097"/>
                    </a:cubicBezTo>
                    <a:cubicBezTo>
                      <a:pt x="208" y="1094"/>
                      <a:pt x="205" y="1093"/>
                      <a:pt x="201" y="1093"/>
                    </a:cubicBezTo>
                    <a:cubicBezTo>
                      <a:pt x="197" y="1093"/>
                      <a:pt x="193" y="1095"/>
                      <a:pt x="191" y="1098"/>
                    </a:cubicBezTo>
                    <a:cubicBezTo>
                      <a:pt x="188" y="1103"/>
                      <a:pt x="188" y="1109"/>
                      <a:pt x="193" y="1112"/>
                    </a:cubicBezTo>
                    <a:cubicBezTo>
                      <a:pt x="195" y="1114"/>
                      <a:pt x="199" y="1114"/>
                      <a:pt x="201" y="1112"/>
                    </a:cubicBezTo>
                    <a:cubicBezTo>
                      <a:pt x="203" y="1111"/>
                      <a:pt x="203" y="1109"/>
                      <a:pt x="202" y="1107"/>
                    </a:cubicBezTo>
                    <a:cubicBezTo>
                      <a:pt x="202" y="1108"/>
                      <a:pt x="201" y="1110"/>
                      <a:pt x="200" y="1110"/>
                    </a:cubicBezTo>
                    <a:cubicBezTo>
                      <a:pt x="197" y="1111"/>
                      <a:pt x="194" y="1109"/>
                      <a:pt x="194" y="1106"/>
                    </a:cubicBezTo>
                    <a:cubicBezTo>
                      <a:pt x="194" y="1105"/>
                      <a:pt x="195" y="1103"/>
                      <a:pt x="197" y="1101"/>
                    </a:cubicBezTo>
                    <a:cubicBezTo>
                      <a:pt x="200" y="1100"/>
                      <a:pt x="202" y="1100"/>
                      <a:pt x="205" y="1102"/>
                    </a:cubicBezTo>
                    <a:cubicBezTo>
                      <a:pt x="207" y="1104"/>
                      <a:pt x="208" y="1108"/>
                      <a:pt x="206" y="1111"/>
                    </a:cubicBezTo>
                    <a:cubicBezTo>
                      <a:pt x="202" y="1119"/>
                      <a:pt x="188" y="1119"/>
                      <a:pt x="181" y="1116"/>
                    </a:cubicBezTo>
                    <a:cubicBezTo>
                      <a:pt x="155" y="1103"/>
                      <a:pt x="150" y="1059"/>
                      <a:pt x="155" y="1031"/>
                    </a:cubicBezTo>
                    <a:cubicBezTo>
                      <a:pt x="156" y="1040"/>
                      <a:pt x="159" y="1049"/>
                      <a:pt x="166" y="1056"/>
                    </a:cubicBezTo>
                    <a:cubicBezTo>
                      <a:pt x="169" y="1060"/>
                      <a:pt x="173" y="1063"/>
                      <a:pt x="179" y="1064"/>
                    </a:cubicBezTo>
                    <a:cubicBezTo>
                      <a:pt x="174" y="1062"/>
                      <a:pt x="170" y="1058"/>
                      <a:pt x="167" y="1055"/>
                    </a:cubicBezTo>
                    <a:cubicBezTo>
                      <a:pt x="160" y="1046"/>
                      <a:pt x="157" y="1035"/>
                      <a:pt x="158" y="1024"/>
                    </a:cubicBezTo>
                    <a:cubicBezTo>
                      <a:pt x="159" y="1016"/>
                      <a:pt x="161" y="1009"/>
                      <a:pt x="165" y="1003"/>
                    </a:cubicBezTo>
                    <a:cubicBezTo>
                      <a:pt x="172" y="991"/>
                      <a:pt x="182" y="984"/>
                      <a:pt x="190" y="973"/>
                    </a:cubicBezTo>
                    <a:cubicBezTo>
                      <a:pt x="191" y="973"/>
                      <a:pt x="191" y="973"/>
                      <a:pt x="191" y="973"/>
                    </a:cubicBezTo>
                    <a:cubicBezTo>
                      <a:pt x="195" y="966"/>
                      <a:pt x="198" y="960"/>
                      <a:pt x="201" y="953"/>
                    </a:cubicBezTo>
                    <a:cubicBezTo>
                      <a:pt x="202" y="951"/>
                      <a:pt x="208" y="934"/>
                      <a:pt x="206" y="932"/>
                    </a:cubicBezTo>
                    <a:cubicBezTo>
                      <a:pt x="204" y="933"/>
                      <a:pt x="201" y="944"/>
                      <a:pt x="200" y="946"/>
                    </a:cubicBezTo>
                    <a:cubicBezTo>
                      <a:pt x="196" y="954"/>
                      <a:pt x="192" y="962"/>
                      <a:pt x="187" y="970"/>
                    </a:cubicBezTo>
                    <a:cubicBezTo>
                      <a:pt x="186" y="971"/>
                      <a:pt x="186" y="971"/>
                      <a:pt x="186" y="971"/>
                    </a:cubicBezTo>
                    <a:cubicBezTo>
                      <a:pt x="179" y="981"/>
                      <a:pt x="172" y="988"/>
                      <a:pt x="160" y="994"/>
                    </a:cubicBezTo>
                    <a:cubicBezTo>
                      <a:pt x="146" y="1000"/>
                      <a:pt x="129" y="1001"/>
                      <a:pt x="116" y="993"/>
                    </a:cubicBezTo>
                    <a:cubicBezTo>
                      <a:pt x="109" y="989"/>
                      <a:pt x="101" y="978"/>
                      <a:pt x="106" y="969"/>
                    </a:cubicBezTo>
                    <a:cubicBezTo>
                      <a:pt x="107" y="966"/>
                      <a:pt x="111" y="965"/>
                      <a:pt x="114" y="966"/>
                    </a:cubicBezTo>
                    <a:cubicBezTo>
                      <a:pt x="117" y="966"/>
                      <a:pt x="119" y="969"/>
                      <a:pt x="119" y="972"/>
                    </a:cubicBezTo>
                    <a:cubicBezTo>
                      <a:pt x="119" y="974"/>
                      <a:pt x="118" y="976"/>
                      <a:pt x="116" y="977"/>
                    </a:cubicBezTo>
                    <a:cubicBezTo>
                      <a:pt x="114" y="979"/>
                      <a:pt x="111" y="978"/>
                      <a:pt x="110" y="975"/>
                    </a:cubicBezTo>
                    <a:cubicBezTo>
                      <a:pt x="110" y="973"/>
                      <a:pt x="110" y="972"/>
                      <a:pt x="111" y="971"/>
                    </a:cubicBezTo>
                    <a:cubicBezTo>
                      <a:pt x="109" y="970"/>
                      <a:pt x="108" y="972"/>
                      <a:pt x="108" y="974"/>
                    </a:cubicBezTo>
                    <a:cubicBezTo>
                      <a:pt x="107" y="978"/>
                      <a:pt x="109" y="980"/>
                      <a:pt x="112" y="982"/>
                    </a:cubicBezTo>
                    <a:cubicBezTo>
                      <a:pt x="118" y="983"/>
                      <a:pt x="123" y="980"/>
                      <a:pt x="125" y="975"/>
                    </a:cubicBezTo>
                    <a:cubicBezTo>
                      <a:pt x="126" y="972"/>
                      <a:pt x="126" y="967"/>
                      <a:pt x="124" y="964"/>
                    </a:cubicBezTo>
                    <a:cubicBezTo>
                      <a:pt x="122" y="960"/>
                      <a:pt x="118" y="958"/>
                      <a:pt x="115" y="958"/>
                    </a:cubicBezTo>
                    <a:cubicBezTo>
                      <a:pt x="109" y="958"/>
                      <a:pt x="104" y="960"/>
                      <a:pt x="102" y="965"/>
                    </a:cubicBezTo>
                    <a:cubicBezTo>
                      <a:pt x="96" y="975"/>
                      <a:pt x="102" y="987"/>
                      <a:pt x="112" y="993"/>
                    </a:cubicBezTo>
                    <a:cubicBezTo>
                      <a:pt x="115" y="995"/>
                      <a:pt x="118" y="996"/>
                      <a:pt x="122" y="997"/>
                    </a:cubicBezTo>
                    <a:cubicBezTo>
                      <a:pt x="110" y="995"/>
                      <a:pt x="101" y="991"/>
                      <a:pt x="91" y="983"/>
                    </a:cubicBezTo>
                    <a:cubicBezTo>
                      <a:pt x="85" y="978"/>
                      <a:pt x="82" y="973"/>
                      <a:pt x="78" y="966"/>
                    </a:cubicBezTo>
                    <a:cubicBezTo>
                      <a:pt x="75" y="958"/>
                      <a:pt x="73" y="952"/>
                      <a:pt x="74" y="944"/>
                    </a:cubicBezTo>
                    <a:cubicBezTo>
                      <a:pt x="74" y="939"/>
                      <a:pt x="75" y="936"/>
                      <a:pt x="77" y="932"/>
                    </a:cubicBezTo>
                    <a:cubicBezTo>
                      <a:pt x="77" y="932"/>
                      <a:pt x="77" y="932"/>
                      <a:pt x="77" y="932"/>
                    </a:cubicBezTo>
                    <a:cubicBezTo>
                      <a:pt x="74" y="943"/>
                      <a:pt x="82" y="955"/>
                      <a:pt x="97" y="950"/>
                    </a:cubicBezTo>
                    <a:cubicBezTo>
                      <a:pt x="109" y="946"/>
                      <a:pt x="120" y="926"/>
                      <a:pt x="146" y="940"/>
                    </a:cubicBezTo>
                    <a:cubicBezTo>
                      <a:pt x="138" y="928"/>
                      <a:pt x="128" y="918"/>
                      <a:pt x="116" y="914"/>
                    </a:cubicBezTo>
                    <a:cubicBezTo>
                      <a:pt x="103" y="910"/>
                      <a:pt x="89" y="913"/>
                      <a:pt x="81" y="923"/>
                    </a:cubicBezTo>
                    <a:cubicBezTo>
                      <a:pt x="76" y="929"/>
                      <a:pt x="73" y="936"/>
                      <a:pt x="72" y="944"/>
                    </a:cubicBezTo>
                    <a:cubicBezTo>
                      <a:pt x="72" y="952"/>
                      <a:pt x="73" y="959"/>
                      <a:pt x="76" y="967"/>
                    </a:cubicBezTo>
                    <a:cubicBezTo>
                      <a:pt x="80" y="974"/>
                      <a:pt x="84" y="979"/>
                      <a:pt x="90" y="985"/>
                    </a:cubicBezTo>
                    <a:cubicBezTo>
                      <a:pt x="93" y="987"/>
                      <a:pt x="95" y="989"/>
                      <a:pt x="98" y="991"/>
                    </a:cubicBezTo>
                    <a:cubicBezTo>
                      <a:pt x="100" y="992"/>
                      <a:pt x="101" y="993"/>
                      <a:pt x="103" y="993"/>
                    </a:cubicBezTo>
                    <a:cubicBezTo>
                      <a:pt x="83" y="985"/>
                      <a:pt x="63" y="996"/>
                      <a:pt x="52" y="1014"/>
                    </a:cubicBezTo>
                    <a:cubicBezTo>
                      <a:pt x="52" y="1014"/>
                      <a:pt x="52" y="1014"/>
                      <a:pt x="52" y="1014"/>
                    </a:cubicBezTo>
                    <a:cubicBezTo>
                      <a:pt x="51" y="1016"/>
                      <a:pt x="50" y="1017"/>
                      <a:pt x="49" y="1019"/>
                    </a:cubicBezTo>
                    <a:cubicBezTo>
                      <a:pt x="39" y="1040"/>
                      <a:pt x="41" y="1068"/>
                      <a:pt x="52" y="1091"/>
                    </a:cubicBezTo>
                    <a:close/>
                    <a:moveTo>
                      <a:pt x="53" y="1110"/>
                    </a:moveTo>
                    <a:cubicBezTo>
                      <a:pt x="56" y="1105"/>
                      <a:pt x="65" y="1104"/>
                      <a:pt x="69" y="1105"/>
                    </a:cubicBezTo>
                    <a:cubicBezTo>
                      <a:pt x="73" y="1099"/>
                      <a:pt x="63" y="1088"/>
                      <a:pt x="54" y="1094"/>
                    </a:cubicBezTo>
                    <a:cubicBezTo>
                      <a:pt x="48" y="1097"/>
                      <a:pt x="47" y="1106"/>
                      <a:pt x="53" y="1110"/>
                    </a:cubicBezTo>
                    <a:close/>
                    <a:moveTo>
                      <a:pt x="44" y="1100"/>
                    </a:moveTo>
                    <a:cubicBezTo>
                      <a:pt x="38" y="1108"/>
                      <a:pt x="34" y="1121"/>
                      <a:pt x="35" y="1130"/>
                    </a:cubicBezTo>
                    <a:cubicBezTo>
                      <a:pt x="35" y="1140"/>
                      <a:pt x="38" y="1151"/>
                      <a:pt x="43" y="1160"/>
                    </a:cubicBezTo>
                    <a:cubicBezTo>
                      <a:pt x="51" y="1176"/>
                      <a:pt x="64" y="1191"/>
                      <a:pt x="64" y="1210"/>
                    </a:cubicBezTo>
                    <a:cubicBezTo>
                      <a:pt x="63" y="1226"/>
                      <a:pt x="51" y="1237"/>
                      <a:pt x="40" y="1238"/>
                    </a:cubicBezTo>
                    <a:cubicBezTo>
                      <a:pt x="31" y="1239"/>
                      <a:pt x="21" y="1233"/>
                      <a:pt x="17" y="1223"/>
                    </a:cubicBezTo>
                    <a:cubicBezTo>
                      <a:pt x="15" y="1216"/>
                      <a:pt x="16" y="1205"/>
                      <a:pt x="25" y="1202"/>
                    </a:cubicBezTo>
                    <a:cubicBezTo>
                      <a:pt x="29" y="1201"/>
                      <a:pt x="33" y="1203"/>
                      <a:pt x="33" y="1206"/>
                    </a:cubicBezTo>
                    <a:cubicBezTo>
                      <a:pt x="29" y="1206"/>
                      <a:pt x="26" y="1210"/>
                      <a:pt x="27" y="1215"/>
                    </a:cubicBezTo>
                    <a:cubicBezTo>
                      <a:pt x="28" y="1217"/>
                      <a:pt x="31" y="1221"/>
                      <a:pt x="33" y="1222"/>
                    </a:cubicBezTo>
                    <a:cubicBezTo>
                      <a:pt x="38" y="1224"/>
                      <a:pt x="44" y="1223"/>
                      <a:pt x="48" y="1219"/>
                    </a:cubicBezTo>
                    <a:cubicBezTo>
                      <a:pt x="55" y="1208"/>
                      <a:pt x="46" y="1189"/>
                      <a:pt x="39" y="1178"/>
                    </a:cubicBezTo>
                    <a:cubicBezTo>
                      <a:pt x="28" y="1162"/>
                      <a:pt x="23" y="1144"/>
                      <a:pt x="27" y="1125"/>
                    </a:cubicBezTo>
                    <a:cubicBezTo>
                      <a:pt x="29" y="1114"/>
                      <a:pt x="34" y="1105"/>
                      <a:pt x="44" y="1100"/>
                    </a:cubicBezTo>
                    <a:close/>
                    <a:moveTo>
                      <a:pt x="124" y="913"/>
                    </a:moveTo>
                    <a:cubicBezTo>
                      <a:pt x="111" y="906"/>
                      <a:pt x="116" y="893"/>
                      <a:pt x="118" y="883"/>
                    </a:cubicBezTo>
                    <a:cubicBezTo>
                      <a:pt x="120" y="873"/>
                      <a:pt x="117" y="861"/>
                      <a:pt x="105" y="860"/>
                    </a:cubicBezTo>
                    <a:cubicBezTo>
                      <a:pt x="106" y="873"/>
                      <a:pt x="98" y="872"/>
                      <a:pt x="95" y="885"/>
                    </a:cubicBezTo>
                    <a:cubicBezTo>
                      <a:pt x="92" y="896"/>
                      <a:pt x="103" y="912"/>
                      <a:pt x="124" y="913"/>
                    </a:cubicBezTo>
                    <a:close/>
                    <a:moveTo>
                      <a:pt x="156" y="830"/>
                    </a:moveTo>
                    <a:cubicBezTo>
                      <a:pt x="125" y="832"/>
                      <a:pt x="125" y="795"/>
                      <a:pt x="138" y="782"/>
                    </a:cubicBezTo>
                    <a:cubicBezTo>
                      <a:pt x="132" y="796"/>
                      <a:pt x="142" y="824"/>
                      <a:pt x="156" y="830"/>
                    </a:cubicBezTo>
                    <a:close/>
                    <a:moveTo>
                      <a:pt x="175" y="831"/>
                    </a:moveTo>
                    <a:cubicBezTo>
                      <a:pt x="169" y="850"/>
                      <a:pt x="150" y="863"/>
                      <a:pt x="135" y="863"/>
                    </a:cubicBezTo>
                    <a:cubicBezTo>
                      <a:pt x="100" y="863"/>
                      <a:pt x="101" y="826"/>
                      <a:pt x="132" y="834"/>
                    </a:cubicBezTo>
                    <a:cubicBezTo>
                      <a:pt x="148" y="838"/>
                      <a:pt x="159" y="840"/>
                      <a:pt x="175" y="831"/>
                    </a:cubicBezTo>
                    <a:close/>
                    <a:moveTo>
                      <a:pt x="215" y="682"/>
                    </a:moveTo>
                    <a:cubicBezTo>
                      <a:pt x="181" y="687"/>
                      <a:pt x="167" y="714"/>
                      <a:pt x="162" y="741"/>
                    </a:cubicBezTo>
                    <a:cubicBezTo>
                      <a:pt x="159" y="756"/>
                      <a:pt x="162" y="777"/>
                      <a:pt x="150" y="788"/>
                    </a:cubicBezTo>
                    <a:cubicBezTo>
                      <a:pt x="173" y="794"/>
                      <a:pt x="176" y="747"/>
                      <a:pt x="179" y="732"/>
                    </a:cubicBezTo>
                    <a:cubicBezTo>
                      <a:pt x="184" y="708"/>
                      <a:pt x="196" y="689"/>
                      <a:pt x="215" y="682"/>
                    </a:cubicBezTo>
                    <a:close/>
                    <a:moveTo>
                      <a:pt x="721" y="1090"/>
                    </a:moveTo>
                    <a:cubicBezTo>
                      <a:pt x="714" y="1115"/>
                      <a:pt x="742" y="1138"/>
                      <a:pt x="749" y="1151"/>
                    </a:cubicBezTo>
                    <a:cubicBezTo>
                      <a:pt x="759" y="1171"/>
                      <a:pt x="742" y="1183"/>
                      <a:pt x="728" y="1165"/>
                    </a:cubicBezTo>
                    <a:cubicBezTo>
                      <a:pt x="715" y="1147"/>
                      <a:pt x="710" y="1112"/>
                      <a:pt x="721" y="1090"/>
                    </a:cubicBezTo>
                    <a:close/>
                    <a:moveTo>
                      <a:pt x="815" y="1209"/>
                    </a:moveTo>
                    <a:cubicBezTo>
                      <a:pt x="832" y="1181"/>
                      <a:pt x="863" y="1186"/>
                      <a:pt x="877" y="1179"/>
                    </a:cubicBezTo>
                    <a:cubicBezTo>
                      <a:pt x="892" y="1172"/>
                      <a:pt x="887" y="1156"/>
                      <a:pt x="869" y="1159"/>
                    </a:cubicBezTo>
                    <a:cubicBezTo>
                      <a:pt x="846" y="1164"/>
                      <a:pt x="823" y="1185"/>
                      <a:pt x="815" y="1209"/>
                    </a:cubicBezTo>
                    <a:close/>
                    <a:moveTo>
                      <a:pt x="413" y="964"/>
                    </a:moveTo>
                    <a:cubicBezTo>
                      <a:pt x="417" y="983"/>
                      <a:pt x="430" y="987"/>
                      <a:pt x="451" y="984"/>
                    </a:cubicBezTo>
                    <a:cubicBezTo>
                      <a:pt x="466" y="982"/>
                      <a:pt x="480" y="988"/>
                      <a:pt x="482" y="1000"/>
                    </a:cubicBezTo>
                    <a:cubicBezTo>
                      <a:pt x="487" y="992"/>
                      <a:pt x="484" y="978"/>
                      <a:pt x="474" y="973"/>
                    </a:cubicBezTo>
                    <a:cubicBezTo>
                      <a:pt x="460" y="966"/>
                      <a:pt x="446" y="976"/>
                      <a:pt x="430" y="974"/>
                    </a:cubicBezTo>
                    <a:cubicBezTo>
                      <a:pt x="426" y="974"/>
                      <a:pt x="418" y="971"/>
                      <a:pt x="413" y="964"/>
                    </a:cubicBezTo>
                    <a:close/>
                    <a:moveTo>
                      <a:pt x="650" y="1238"/>
                    </a:moveTo>
                    <a:cubicBezTo>
                      <a:pt x="650" y="1241"/>
                      <a:pt x="648" y="1242"/>
                      <a:pt x="646" y="1243"/>
                    </a:cubicBezTo>
                    <a:cubicBezTo>
                      <a:pt x="644" y="1243"/>
                      <a:pt x="642" y="1241"/>
                      <a:pt x="642" y="1239"/>
                    </a:cubicBezTo>
                    <a:cubicBezTo>
                      <a:pt x="642" y="1237"/>
                      <a:pt x="644" y="1235"/>
                      <a:pt x="646" y="1235"/>
                    </a:cubicBezTo>
                    <a:cubicBezTo>
                      <a:pt x="648" y="1235"/>
                      <a:pt x="650" y="1236"/>
                      <a:pt x="650" y="1238"/>
                    </a:cubicBezTo>
                    <a:close/>
                    <a:moveTo>
                      <a:pt x="638" y="1221"/>
                    </a:moveTo>
                    <a:cubicBezTo>
                      <a:pt x="638" y="1225"/>
                      <a:pt x="635" y="1229"/>
                      <a:pt x="631" y="1229"/>
                    </a:cubicBezTo>
                    <a:cubicBezTo>
                      <a:pt x="627" y="1229"/>
                      <a:pt x="623" y="1226"/>
                      <a:pt x="623" y="1222"/>
                    </a:cubicBezTo>
                    <a:cubicBezTo>
                      <a:pt x="623" y="1218"/>
                      <a:pt x="626" y="1214"/>
                      <a:pt x="630" y="1214"/>
                    </a:cubicBezTo>
                    <a:cubicBezTo>
                      <a:pt x="634" y="1213"/>
                      <a:pt x="638" y="1217"/>
                      <a:pt x="638" y="1221"/>
                    </a:cubicBezTo>
                    <a:close/>
                    <a:moveTo>
                      <a:pt x="647" y="1229"/>
                    </a:moveTo>
                    <a:cubicBezTo>
                      <a:pt x="647" y="1232"/>
                      <a:pt x="645" y="1234"/>
                      <a:pt x="642" y="1235"/>
                    </a:cubicBezTo>
                    <a:cubicBezTo>
                      <a:pt x="640" y="1235"/>
                      <a:pt x="637" y="1233"/>
                      <a:pt x="637" y="1230"/>
                    </a:cubicBezTo>
                    <a:cubicBezTo>
                      <a:pt x="637" y="1227"/>
                      <a:pt x="639" y="1225"/>
                      <a:pt x="642" y="1225"/>
                    </a:cubicBezTo>
                    <a:cubicBezTo>
                      <a:pt x="644" y="1225"/>
                      <a:pt x="647" y="1227"/>
                      <a:pt x="647" y="1229"/>
                    </a:cubicBezTo>
                    <a:close/>
                    <a:moveTo>
                      <a:pt x="598" y="917"/>
                    </a:moveTo>
                    <a:cubicBezTo>
                      <a:pt x="595" y="920"/>
                      <a:pt x="594" y="923"/>
                      <a:pt x="595" y="926"/>
                    </a:cubicBezTo>
                    <a:cubicBezTo>
                      <a:pt x="595" y="929"/>
                      <a:pt x="598" y="933"/>
                      <a:pt x="603" y="934"/>
                    </a:cubicBezTo>
                    <a:cubicBezTo>
                      <a:pt x="608" y="936"/>
                      <a:pt x="613" y="933"/>
                      <a:pt x="615" y="929"/>
                    </a:cubicBezTo>
                    <a:cubicBezTo>
                      <a:pt x="618" y="922"/>
                      <a:pt x="612" y="918"/>
                      <a:pt x="611" y="914"/>
                    </a:cubicBezTo>
                    <a:cubicBezTo>
                      <a:pt x="609" y="909"/>
                      <a:pt x="613" y="902"/>
                      <a:pt x="619" y="899"/>
                    </a:cubicBezTo>
                    <a:cubicBezTo>
                      <a:pt x="627" y="895"/>
                      <a:pt x="635" y="895"/>
                      <a:pt x="641" y="901"/>
                    </a:cubicBezTo>
                    <a:cubicBezTo>
                      <a:pt x="645" y="905"/>
                      <a:pt x="646" y="910"/>
                      <a:pt x="642" y="914"/>
                    </a:cubicBezTo>
                    <a:cubicBezTo>
                      <a:pt x="642" y="909"/>
                      <a:pt x="635" y="906"/>
                      <a:pt x="631" y="911"/>
                    </a:cubicBezTo>
                    <a:cubicBezTo>
                      <a:pt x="628" y="914"/>
                      <a:pt x="627" y="921"/>
                      <a:pt x="625" y="929"/>
                    </a:cubicBezTo>
                    <a:cubicBezTo>
                      <a:pt x="623" y="937"/>
                      <a:pt x="620" y="944"/>
                      <a:pt x="615" y="948"/>
                    </a:cubicBezTo>
                    <a:cubicBezTo>
                      <a:pt x="604" y="957"/>
                      <a:pt x="587" y="954"/>
                      <a:pt x="581" y="942"/>
                    </a:cubicBezTo>
                    <a:cubicBezTo>
                      <a:pt x="577" y="935"/>
                      <a:pt x="578" y="928"/>
                      <a:pt x="580" y="922"/>
                    </a:cubicBezTo>
                    <a:cubicBezTo>
                      <a:pt x="582" y="914"/>
                      <a:pt x="591" y="898"/>
                      <a:pt x="588" y="889"/>
                    </a:cubicBezTo>
                    <a:cubicBezTo>
                      <a:pt x="586" y="882"/>
                      <a:pt x="580" y="881"/>
                      <a:pt x="577" y="884"/>
                    </a:cubicBezTo>
                    <a:cubicBezTo>
                      <a:pt x="575" y="879"/>
                      <a:pt x="582" y="873"/>
                      <a:pt x="588" y="874"/>
                    </a:cubicBezTo>
                    <a:cubicBezTo>
                      <a:pt x="600" y="874"/>
                      <a:pt x="610" y="887"/>
                      <a:pt x="608" y="902"/>
                    </a:cubicBezTo>
                    <a:cubicBezTo>
                      <a:pt x="607" y="907"/>
                      <a:pt x="603" y="911"/>
                      <a:pt x="598" y="917"/>
                    </a:cubicBezTo>
                    <a:close/>
                    <a:moveTo>
                      <a:pt x="140" y="1151"/>
                    </a:moveTo>
                    <a:cubicBezTo>
                      <a:pt x="137" y="1150"/>
                      <a:pt x="135" y="1148"/>
                      <a:pt x="135" y="1145"/>
                    </a:cubicBezTo>
                    <a:cubicBezTo>
                      <a:pt x="136" y="1142"/>
                      <a:pt x="138" y="1140"/>
                      <a:pt x="141" y="1140"/>
                    </a:cubicBezTo>
                    <a:cubicBezTo>
                      <a:pt x="144" y="1140"/>
                      <a:pt x="146" y="1143"/>
                      <a:pt x="146" y="1146"/>
                    </a:cubicBezTo>
                    <a:cubicBezTo>
                      <a:pt x="146" y="1149"/>
                      <a:pt x="143" y="1151"/>
                      <a:pt x="140" y="1151"/>
                    </a:cubicBezTo>
                    <a:close/>
                    <a:moveTo>
                      <a:pt x="130" y="1152"/>
                    </a:moveTo>
                    <a:cubicBezTo>
                      <a:pt x="128" y="1152"/>
                      <a:pt x="126" y="1150"/>
                      <a:pt x="126" y="1148"/>
                    </a:cubicBezTo>
                    <a:cubicBezTo>
                      <a:pt x="126" y="1146"/>
                      <a:pt x="128" y="1144"/>
                      <a:pt x="131" y="1144"/>
                    </a:cubicBezTo>
                    <a:cubicBezTo>
                      <a:pt x="133" y="1144"/>
                      <a:pt x="135" y="1146"/>
                      <a:pt x="135" y="1149"/>
                    </a:cubicBezTo>
                    <a:cubicBezTo>
                      <a:pt x="134" y="1151"/>
                      <a:pt x="132" y="1153"/>
                      <a:pt x="130" y="1152"/>
                    </a:cubicBezTo>
                    <a:close/>
                    <a:moveTo>
                      <a:pt x="151" y="1142"/>
                    </a:moveTo>
                    <a:cubicBezTo>
                      <a:pt x="146" y="1142"/>
                      <a:pt x="143" y="1138"/>
                      <a:pt x="143" y="1133"/>
                    </a:cubicBezTo>
                    <a:cubicBezTo>
                      <a:pt x="144" y="1129"/>
                      <a:pt x="148" y="1125"/>
                      <a:pt x="152" y="1126"/>
                    </a:cubicBezTo>
                    <a:cubicBezTo>
                      <a:pt x="157" y="1126"/>
                      <a:pt x="160" y="1130"/>
                      <a:pt x="160" y="1135"/>
                    </a:cubicBezTo>
                    <a:cubicBezTo>
                      <a:pt x="160" y="1139"/>
                      <a:pt x="156" y="1143"/>
                      <a:pt x="151" y="1142"/>
                    </a:cubicBezTo>
                    <a:close/>
                    <a:moveTo>
                      <a:pt x="536" y="1011"/>
                    </a:moveTo>
                    <a:cubicBezTo>
                      <a:pt x="530" y="1015"/>
                      <a:pt x="523" y="1018"/>
                      <a:pt x="517" y="1017"/>
                    </a:cubicBezTo>
                    <a:cubicBezTo>
                      <a:pt x="510" y="1017"/>
                      <a:pt x="503" y="1012"/>
                      <a:pt x="501" y="1006"/>
                    </a:cubicBezTo>
                    <a:cubicBezTo>
                      <a:pt x="498" y="999"/>
                      <a:pt x="502" y="990"/>
                      <a:pt x="508" y="985"/>
                    </a:cubicBezTo>
                    <a:cubicBezTo>
                      <a:pt x="516" y="977"/>
                      <a:pt x="528" y="975"/>
                      <a:pt x="538" y="978"/>
                    </a:cubicBezTo>
                    <a:cubicBezTo>
                      <a:pt x="546" y="981"/>
                      <a:pt x="554" y="987"/>
                      <a:pt x="561" y="993"/>
                    </a:cubicBezTo>
                    <a:cubicBezTo>
                      <a:pt x="560" y="992"/>
                      <a:pt x="559" y="991"/>
                      <a:pt x="559" y="990"/>
                    </a:cubicBezTo>
                    <a:cubicBezTo>
                      <a:pt x="548" y="969"/>
                      <a:pt x="540" y="947"/>
                      <a:pt x="537" y="924"/>
                    </a:cubicBezTo>
                    <a:cubicBezTo>
                      <a:pt x="532" y="897"/>
                      <a:pt x="535" y="878"/>
                      <a:pt x="518" y="855"/>
                    </a:cubicBezTo>
                    <a:cubicBezTo>
                      <a:pt x="515" y="850"/>
                      <a:pt x="511" y="846"/>
                      <a:pt x="506" y="842"/>
                    </a:cubicBezTo>
                    <a:cubicBezTo>
                      <a:pt x="499" y="837"/>
                      <a:pt x="493" y="834"/>
                      <a:pt x="484" y="831"/>
                    </a:cubicBezTo>
                    <a:cubicBezTo>
                      <a:pt x="476" y="829"/>
                      <a:pt x="470" y="829"/>
                      <a:pt x="461" y="830"/>
                    </a:cubicBezTo>
                    <a:cubicBezTo>
                      <a:pt x="431" y="834"/>
                      <a:pt x="413" y="855"/>
                      <a:pt x="409" y="885"/>
                    </a:cubicBezTo>
                    <a:cubicBezTo>
                      <a:pt x="407" y="898"/>
                      <a:pt x="411" y="909"/>
                      <a:pt x="420" y="918"/>
                    </a:cubicBezTo>
                    <a:cubicBezTo>
                      <a:pt x="429" y="926"/>
                      <a:pt x="439" y="929"/>
                      <a:pt x="450" y="926"/>
                    </a:cubicBezTo>
                    <a:cubicBezTo>
                      <a:pt x="458" y="923"/>
                      <a:pt x="465" y="917"/>
                      <a:pt x="469" y="910"/>
                    </a:cubicBezTo>
                    <a:cubicBezTo>
                      <a:pt x="471" y="906"/>
                      <a:pt x="472" y="903"/>
                      <a:pt x="472" y="899"/>
                    </a:cubicBezTo>
                    <a:cubicBezTo>
                      <a:pt x="472" y="900"/>
                      <a:pt x="471" y="902"/>
                      <a:pt x="471" y="903"/>
                    </a:cubicBezTo>
                    <a:cubicBezTo>
                      <a:pt x="467" y="909"/>
                      <a:pt x="459" y="912"/>
                      <a:pt x="452" y="909"/>
                    </a:cubicBezTo>
                    <a:cubicBezTo>
                      <a:pt x="445" y="905"/>
                      <a:pt x="442" y="897"/>
                      <a:pt x="446" y="890"/>
                    </a:cubicBezTo>
                    <a:cubicBezTo>
                      <a:pt x="449" y="883"/>
                      <a:pt x="458" y="880"/>
                      <a:pt x="465" y="884"/>
                    </a:cubicBezTo>
                    <a:cubicBezTo>
                      <a:pt x="475" y="889"/>
                      <a:pt x="475" y="902"/>
                      <a:pt x="471" y="911"/>
                    </a:cubicBezTo>
                    <a:cubicBezTo>
                      <a:pt x="467" y="919"/>
                      <a:pt x="460" y="925"/>
                      <a:pt x="451" y="929"/>
                    </a:cubicBezTo>
                    <a:cubicBezTo>
                      <a:pt x="440" y="932"/>
                      <a:pt x="430" y="930"/>
                      <a:pt x="422" y="924"/>
                    </a:cubicBezTo>
                    <a:cubicBezTo>
                      <a:pt x="429" y="930"/>
                      <a:pt x="438" y="935"/>
                      <a:pt x="446" y="938"/>
                    </a:cubicBezTo>
                    <a:cubicBezTo>
                      <a:pt x="445" y="939"/>
                      <a:pt x="445" y="941"/>
                      <a:pt x="446" y="943"/>
                    </a:cubicBezTo>
                    <a:cubicBezTo>
                      <a:pt x="431" y="938"/>
                      <a:pt x="421" y="930"/>
                      <a:pt x="415" y="921"/>
                    </a:cubicBezTo>
                    <a:cubicBezTo>
                      <a:pt x="425" y="938"/>
                      <a:pt x="440" y="949"/>
                      <a:pt x="458" y="953"/>
                    </a:cubicBezTo>
                    <a:cubicBezTo>
                      <a:pt x="469" y="955"/>
                      <a:pt x="481" y="954"/>
                      <a:pt x="493" y="950"/>
                    </a:cubicBezTo>
                    <a:cubicBezTo>
                      <a:pt x="499" y="947"/>
                      <a:pt x="505" y="945"/>
                      <a:pt x="512" y="942"/>
                    </a:cubicBezTo>
                    <a:cubicBezTo>
                      <a:pt x="519" y="940"/>
                      <a:pt x="524" y="939"/>
                      <a:pt x="530" y="942"/>
                    </a:cubicBezTo>
                    <a:cubicBezTo>
                      <a:pt x="535" y="944"/>
                      <a:pt x="539" y="949"/>
                      <a:pt x="539" y="954"/>
                    </a:cubicBezTo>
                    <a:cubicBezTo>
                      <a:pt x="539" y="959"/>
                      <a:pt x="537" y="963"/>
                      <a:pt x="533" y="966"/>
                    </a:cubicBezTo>
                    <a:cubicBezTo>
                      <a:pt x="530" y="967"/>
                      <a:pt x="527" y="967"/>
                      <a:pt x="524" y="966"/>
                    </a:cubicBezTo>
                    <a:cubicBezTo>
                      <a:pt x="521" y="965"/>
                      <a:pt x="518" y="960"/>
                      <a:pt x="520" y="956"/>
                    </a:cubicBezTo>
                    <a:cubicBezTo>
                      <a:pt x="521" y="954"/>
                      <a:pt x="524" y="953"/>
                      <a:pt x="527" y="954"/>
                    </a:cubicBezTo>
                    <a:cubicBezTo>
                      <a:pt x="530" y="954"/>
                      <a:pt x="531" y="958"/>
                      <a:pt x="530" y="961"/>
                    </a:cubicBezTo>
                    <a:cubicBezTo>
                      <a:pt x="529" y="964"/>
                      <a:pt x="526" y="965"/>
                      <a:pt x="523" y="964"/>
                    </a:cubicBezTo>
                    <a:cubicBezTo>
                      <a:pt x="523" y="964"/>
                      <a:pt x="522" y="964"/>
                      <a:pt x="522" y="963"/>
                    </a:cubicBezTo>
                    <a:cubicBezTo>
                      <a:pt x="523" y="964"/>
                      <a:pt x="524" y="965"/>
                      <a:pt x="525" y="965"/>
                    </a:cubicBezTo>
                    <a:cubicBezTo>
                      <a:pt x="527" y="966"/>
                      <a:pt x="530" y="966"/>
                      <a:pt x="532" y="964"/>
                    </a:cubicBezTo>
                    <a:cubicBezTo>
                      <a:pt x="536" y="962"/>
                      <a:pt x="538" y="958"/>
                      <a:pt x="537" y="954"/>
                    </a:cubicBezTo>
                    <a:cubicBezTo>
                      <a:pt x="537" y="950"/>
                      <a:pt x="534" y="946"/>
                      <a:pt x="529" y="944"/>
                    </a:cubicBezTo>
                    <a:cubicBezTo>
                      <a:pt x="524" y="942"/>
                      <a:pt x="519" y="943"/>
                      <a:pt x="513" y="945"/>
                    </a:cubicBezTo>
                    <a:cubicBezTo>
                      <a:pt x="507" y="947"/>
                      <a:pt x="501" y="950"/>
                      <a:pt x="495" y="952"/>
                    </a:cubicBezTo>
                    <a:cubicBezTo>
                      <a:pt x="483" y="957"/>
                      <a:pt x="470" y="958"/>
                      <a:pt x="457" y="955"/>
                    </a:cubicBezTo>
                    <a:cubicBezTo>
                      <a:pt x="446" y="953"/>
                      <a:pt x="435" y="948"/>
                      <a:pt x="427" y="940"/>
                    </a:cubicBezTo>
                    <a:cubicBezTo>
                      <a:pt x="413" y="928"/>
                      <a:pt x="405" y="910"/>
                      <a:pt x="404" y="892"/>
                    </a:cubicBezTo>
                    <a:cubicBezTo>
                      <a:pt x="403" y="893"/>
                      <a:pt x="403" y="894"/>
                      <a:pt x="402" y="895"/>
                    </a:cubicBezTo>
                    <a:cubicBezTo>
                      <a:pt x="400" y="900"/>
                      <a:pt x="398" y="904"/>
                      <a:pt x="395" y="908"/>
                    </a:cubicBezTo>
                    <a:cubicBezTo>
                      <a:pt x="391" y="915"/>
                      <a:pt x="386" y="920"/>
                      <a:pt x="379" y="924"/>
                    </a:cubicBezTo>
                    <a:cubicBezTo>
                      <a:pt x="357" y="938"/>
                      <a:pt x="330" y="924"/>
                      <a:pt x="321" y="902"/>
                    </a:cubicBezTo>
                    <a:cubicBezTo>
                      <a:pt x="317" y="894"/>
                      <a:pt x="317" y="884"/>
                      <a:pt x="319" y="875"/>
                    </a:cubicBezTo>
                    <a:cubicBezTo>
                      <a:pt x="322" y="877"/>
                      <a:pt x="322" y="877"/>
                      <a:pt x="322" y="877"/>
                    </a:cubicBezTo>
                    <a:cubicBezTo>
                      <a:pt x="320" y="885"/>
                      <a:pt x="321" y="893"/>
                      <a:pt x="325" y="901"/>
                    </a:cubicBezTo>
                    <a:cubicBezTo>
                      <a:pt x="333" y="920"/>
                      <a:pt x="357" y="933"/>
                      <a:pt x="377" y="921"/>
                    </a:cubicBezTo>
                    <a:cubicBezTo>
                      <a:pt x="383" y="916"/>
                      <a:pt x="387" y="912"/>
                      <a:pt x="391" y="905"/>
                    </a:cubicBezTo>
                    <a:cubicBezTo>
                      <a:pt x="394" y="902"/>
                      <a:pt x="396" y="897"/>
                      <a:pt x="398" y="893"/>
                    </a:cubicBezTo>
                    <a:cubicBezTo>
                      <a:pt x="407" y="874"/>
                      <a:pt x="408" y="858"/>
                      <a:pt x="424" y="842"/>
                    </a:cubicBezTo>
                    <a:cubicBezTo>
                      <a:pt x="433" y="833"/>
                      <a:pt x="445" y="827"/>
                      <a:pt x="461" y="825"/>
                    </a:cubicBezTo>
                    <a:cubicBezTo>
                      <a:pt x="470" y="824"/>
                      <a:pt x="477" y="825"/>
                      <a:pt x="486" y="827"/>
                    </a:cubicBezTo>
                    <a:cubicBezTo>
                      <a:pt x="495" y="830"/>
                      <a:pt x="501" y="833"/>
                      <a:pt x="508" y="839"/>
                    </a:cubicBezTo>
                    <a:cubicBezTo>
                      <a:pt x="519" y="849"/>
                      <a:pt x="525" y="858"/>
                      <a:pt x="530" y="870"/>
                    </a:cubicBezTo>
                    <a:cubicBezTo>
                      <a:pt x="528" y="863"/>
                      <a:pt x="526" y="857"/>
                      <a:pt x="526" y="855"/>
                    </a:cubicBezTo>
                    <a:cubicBezTo>
                      <a:pt x="518" y="828"/>
                      <a:pt x="508" y="802"/>
                      <a:pt x="494" y="778"/>
                    </a:cubicBezTo>
                    <a:cubicBezTo>
                      <a:pt x="491" y="771"/>
                      <a:pt x="487" y="767"/>
                      <a:pt x="481" y="764"/>
                    </a:cubicBezTo>
                    <a:cubicBezTo>
                      <a:pt x="477" y="763"/>
                      <a:pt x="473" y="763"/>
                      <a:pt x="470" y="764"/>
                    </a:cubicBezTo>
                    <a:cubicBezTo>
                      <a:pt x="465" y="765"/>
                      <a:pt x="460" y="770"/>
                      <a:pt x="461" y="776"/>
                    </a:cubicBezTo>
                    <a:cubicBezTo>
                      <a:pt x="461" y="779"/>
                      <a:pt x="463" y="782"/>
                      <a:pt x="467" y="783"/>
                    </a:cubicBezTo>
                    <a:cubicBezTo>
                      <a:pt x="470" y="784"/>
                      <a:pt x="475" y="782"/>
                      <a:pt x="475" y="778"/>
                    </a:cubicBezTo>
                    <a:cubicBezTo>
                      <a:pt x="475" y="775"/>
                      <a:pt x="473" y="772"/>
                      <a:pt x="471" y="771"/>
                    </a:cubicBezTo>
                    <a:cubicBezTo>
                      <a:pt x="473" y="770"/>
                      <a:pt x="477" y="773"/>
                      <a:pt x="478" y="776"/>
                    </a:cubicBezTo>
                    <a:cubicBezTo>
                      <a:pt x="481" y="786"/>
                      <a:pt x="469" y="794"/>
                      <a:pt x="460" y="787"/>
                    </a:cubicBezTo>
                    <a:cubicBezTo>
                      <a:pt x="453" y="781"/>
                      <a:pt x="452" y="773"/>
                      <a:pt x="457" y="766"/>
                    </a:cubicBezTo>
                    <a:cubicBezTo>
                      <a:pt x="464" y="757"/>
                      <a:pt x="479" y="756"/>
                      <a:pt x="488" y="767"/>
                    </a:cubicBezTo>
                    <a:cubicBezTo>
                      <a:pt x="476" y="747"/>
                      <a:pt x="463" y="729"/>
                      <a:pt x="447" y="714"/>
                    </a:cubicBezTo>
                    <a:cubicBezTo>
                      <a:pt x="451" y="722"/>
                      <a:pt x="454" y="730"/>
                      <a:pt x="456" y="738"/>
                    </a:cubicBezTo>
                    <a:cubicBezTo>
                      <a:pt x="460" y="765"/>
                      <a:pt x="440" y="792"/>
                      <a:pt x="409" y="782"/>
                    </a:cubicBezTo>
                    <a:cubicBezTo>
                      <a:pt x="401" y="780"/>
                      <a:pt x="394" y="774"/>
                      <a:pt x="389" y="767"/>
                    </a:cubicBezTo>
                    <a:cubicBezTo>
                      <a:pt x="380" y="756"/>
                      <a:pt x="376" y="740"/>
                      <a:pt x="364" y="733"/>
                    </a:cubicBezTo>
                    <a:cubicBezTo>
                      <a:pt x="359" y="729"/>
                      <a:pt x="352" y="728"/>
                      <a:pt x="346" y="730"/>
                    </a:cubicBezTo>
                    <a:cubicBezTo>
                      <a:pt x="333" y="735"/>
                      <a:pt x="328" y="754"/>
                      <a:pt x="337" y="765"/>
                    </a:cubicBezTo>
                    <a:cubicBezTo>
                      <a:pt x="341" y="769"/>
                      <a:pt x="349" y="770"/>
                      <a:pt x="354" y="767"/>
                    </a:cubicBezTo>
                    <a:cubicBezTo>
                      <a:pt x="361" y="763"/>
                      <a:pt x="363" y="754"/>
                      <a:pt x="357" y="750"/>
                    </a:cubicBezTo>
                    <a:cubicBezTo>
                      <a:pt x="361" y="751"/>
                      <a:pt x="365" y="755"/>
                      <a:pt x="364" y="761"/>
                    </a:cubicBezTo>
                    <a:cubicBezTo>
                      <a:pt x="363" y="770"/>
                      <a:pt x="353" y="775"/>
                      <a:pt x="345" y="774"/>
                    </a:cubicBezTo>
                    <a:cubicBezTo>
                      <a:pt x="334" y="772"/>
                      <a:pt x="329" y="764"/>
                      <a:pt x="327" y="757"/>
                    </a:cubicBezTo>
                    <a:cubicBezTo>
                      <a:pt x="323" y="742"/>
                      <a:pt x="332" y="726"/>
                      <a:pt x="347" y="725"/>
                    </a:cubicBezTo>
                    <a:cubicBezTo>
                      <a:pt x="356" y="724"/>
                      <a:pt x="362" y="725"/>
                      <a:pt x="367" y="729"/>
                    </a:cubicBezTo>
                    <a:cubicBezTo>
                      <a:pt x="376" y="735"/>
                      <a:pt x="381" y="746"/>
                      <a:pt x="391" y="752"/>
                    </a:cubicBezTo>
                    <a:cubicBezTo>
                      <a:pt x="406" y="761"/>
                      <a:pt x="426" y="759"/>
                      <a:pt x="433" y="744"/>
                    </a:cubicBezTo>
                    <a:cubicBezTo>
                      <a:pt x="442" y="727"/>
                      <a:pt x="431" y="699"/>
                      <a:pt x="414" y="687"/>
                    </a:cubicBezTo>
                    <a:cubicBezTo>
                      <a:pt x="405" y="680"/>
                      <a:pt x="391" y="679"/>
                      <a:pt x="380" y="684"/>
                    </a:cubicBezTo>
                    <a:cubicBezTo>
                      <a:pt x="367" y="691"/>
                      <a:pt x="362" y="713"/>
                      <a:pt x="378" y="721"/>
                    </a:cubicBezTo>
                    <a:cubicBezTo>
                      <a:pt x="383" y="723"/>
                      <a:pt x="389" y="724"/>
                      <a:pt x="393" y="721"/>
                    </a:cubicBezTo>
                    <a:cubicBezTo>
                      <a:pt x="401" y="718"/>
                      <a:pt x="404" y="704"/>
                      <a:pt x="395" y="699"/>
                    </a:cubicBezTo>
                    <a:cubicBezTo>
                      <a:pt x="389" y="696"/>
                      <a:pt x="383" y="699"/>
                      <a:pt x="384" y="705"/>
                    </a:cubicBezTo>
                    <a:cubicBezTo>
                      <a:pt x="379" y="699"/>
                      <a:pt x="385" y="692"/>
                      <a:pt x="394" y="694"/>
                    </a:cubicBezTo>
                    <a:cubicBezTo>
                      <a:pt x="409" y="698"/>
                      <a:pt x="409" y="720"/>
                      <a:pt x="394" y="725"/>
                    </a:cubicBezTo>
                    <a:cubicBezTo>
                      <a:pt x="385" y="728"/>
                      <a:pt x="372" y="725"/>
                      <a:pt x="366" y="714"/>
                    </a:cubicBezTo>
                    <a:cubicBezTo>
                      <a:pt x="359" y="700"/>
                      <a:pt x="370" y="679"/>
                      <a:pt x="389" y="677"/>
                    </a:cubicBezTo>
                    <a:cubicBezTo>
                      <a:pt x="391" y="677"/>
                      <a:pt x="393" y="677"/>
                      <a:pt x="395" y="677"/>
                    </a:cubicBezTo>
                    <a:cubicBezTo>
                      <a:pt x="388" y="675"/>
                      <a:pt x="383" y="674"/>
                      <a:pt x="375" y="674"/>
                    </a:cubicBezTo>
                    <a:cubicBezTo>
                      <a:pt x="375" y="674"/>
                      <a:pt x="375" y="674"/>
                      <a:pt x="375" y="674"/>
                    </a:cubicBezTo>
                    <a:cubicBezTo>
                      <a:pt x="364" y="674"/>
                      <a:pt x="357" y="676"/>
                      <a:pt x="347" y="680"/>
                    </a:cubicBezTo>
                    <a:cubicBezTo>
                      <a:pt x="355" y="673"/>
                      <a:pt x="365" y="671"/>
                      <a:pt x="375" y="671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80" y="671"/>
                      <a:pt x="384" y="671"/>
                      <a:pt x="389" y="672"/>
                    </a:cubicBezTo>
                    <a:cubicBezTo>
                      <a:pt x="376" y="666"/>
                      <a:pt x="361" y="661"/>
                      <a:pt x="346" y="657"/>
                    </a:cubicBezTo>
                    <a:cubicBezTo>
                      <a:pt x="318" y="652"/>
                      <a:pt x="297" y="652"/>
                      <a:pt x="271" y="660"/>
                    </a:cubicBezTo>
                    <a:cubicBezTo>
                      <a:pt x="246" y="669"/>
                      <a:pt x="225" y="684"/>
                      <a:pt x="210" y="703"/>
                    </a:cubicBezTo>
                    <a:cubicBezTo>
                      <a:pt x="202" y="712"/>
                      <a:pt x="198" y="719"/>
                      <a:pt x="196" y="731"/>
                    </a:cubicBezTo>
                    <a:cubicBezTo>
                      <a:pt x="192" y="757"/>
                      <a:pt x="204" y="785"/>
                      <a:pt x="221" y="795"/>
                    </a:cubicBezTo>
                    <a:cubicBezTo>
                      <a:pt x="231" y="801"/>
                      <a:pt x="245" y="801"/>
                      <a:pt x="249" y="790"/>
                    </a:cubicBezTo>
                    <a:cubicBezTo>
                      <a:pt x="252" y="783"/>
                      <a:pt x="249" y="777"/>
                      <a:pt x="241" y="774"/>
                    </a:cubicBezTo>
                    <a:cubicBezTo>
                      <a:pt x="252" y="769"/>
                      <a:pt x="264" y="784"/>
                      <a:pt x="261" y="799"/>
                    </a:cubicBezTo>
                    <a:cubicBezTo>
                      <a:pt x="257" y="814"/>
                      <a:pt x="247" y="821"/>
                      <a:pt x="236" y="823"/>
                    </a:cubicBezTo>
                    <a:cubicBezTo>
                      <a:pt x="221" y="825"/>
                      <a:pt x="203" y="815"/>
                      <a:pt x="194" y="797"/>
                    </a:cubicBezTo>
                    <a:cubicBezTo>
                      <a:pt x="186" y="779"/>
                      <a:pt x="185" y="757"/>
                      <a:pt x="190" y="738"/>
                    </a:cubicBezTo>
                    <a:cubicBezTo>
                      <a:pt x="188" y="742"/>
                      <a:pt x="187" y="746"/>
                      <a:pt x="186" y="750"/>
                    </a:cubicBezTo>
                    <a:cubicBezTo>
                      <a:pt x="180" y="780"/>
                      <a:pt x="182" y="811"/>
                      <a:pt x="198" y="838"/>
                    </a:cubicBezTo>
                    <a:cubicBezTo>
                      <a:pt x="206" y="852"/>
                      <a:pt x="217" y="858"/>
                      <a:pt x="235" y="859"/>
                    </a:cubicBezTo>
                    <a:cubicBezTo>
                      <a:pt x="245" y="860"/>
                      <a:pt x="260" y="854"/>
                      <a:pt x="265" y="845"/>
                    </a:cubicBezTo>
                    <a:cubicBezTo>
                      <a:pt x="270" y="837"/>
                      <a:pt x="267" y="826"/>
                      <a:pt x="257" y="826"/>
                    </a:cubicBezTo>
                    <a:cubicBezTo>
                      <a:pt x="259" y="820"/>
                      <a:pt x="267" y="819"/>
                      <a:pt x="273" y="824"/>
                    </a:cubicBezTo>
                    <a:cubicBezTo>
                      <a:pt x="277" y="828"/>
                      <a:pt x="279" y="836"/>
                      <a:pt x="276" y="844"/>
                    </a:cubicBezTo>
                    <a:cubicBezTo>
                      <a:pt x="274" y="849"/>
                      <a:pt x="270" y="853"/>
                      <a:pt x="266" y="857"/>
                    </a:cubicBezTo>
                    <a:cubicBezTo>
                      <a:pt x="257" y="862"/>
                      <a:pt x="246" y="865"/>
                      <a:pt x="235" y="864"/>
                    </a:cubicBezTo>
                    <a:cubicBezTo>
                      <a:pt x="227" y="864"/>
                      <a:pt x="219" y="861"/>
                      <a:pt x="213" y="857"/>
                    </a:cubicBezTo>
                    <a:cubicBezTo>
                      <a:pt x="231" y="872"/>
                      <a:pt x="253" y="878"/>
                      <a:pt x="277" y="870"/>
                    </a:cubicBezTo>
                    <a:cubicBezTo>
                      <a:pt x="289" y="866"/>
                      <a:pt x="298" y="860"/>
                      <a:pt x="305" y="851"/>
                    </a:cubicBezTo>
                    <a:cubicBezTo>
                      <a:pt x="341" y="811"/>
                      <a:pt x="294" y="803"/>
                      <a:pt x="275" y="786"/>
                    </a:cubicBezTo>
                    <a:cubicBezTo>
                      <a:pt x="250" y="764"/>
                      <a:pt x="285" y="736"/>
                      <a:pt x="310" y="758"/>
                    </a:cubicBezTo>
                    <a:cubicBezTo>
                      <a:pt x="332" y="777"/>
                      <a:pt x="330" y="806"/>
                      <a:pt x="320" y="830"/>
                    </a:cubicBezTo>
                    <a:cubicBezTo>
                      <a:pt x="322" y="826"/>
                      <a:pt x="326" y="823"/>
                      <a:pt x="329" y="820"/>
                    </a:cubicBezTo>
                    <a:cubicBezTo>
                      <a:pt x="338" y="813"/>
                      <a:pt x="353" y="812"/>
                      <a:pt x="360" y="821"/>
                    </a:cubicBezTo>
                    <a:cubicBezTo>
                      <a:pt x="363" y="825"/>
                      <a:pt x="364" y="831"/>
                      <a:pt x="361" y="836"/>
                    </a:cubicBezTo>
                    <a:cubicBezTo>
                      <a:pt x="359" y="839"/>
                      <a:pt x="356" y="842"/>
                      <a:pt x="352" y="842"/>
                    </a:cubicBezTo>
                    <a:cubicBezTo>
                      <a:pt x="348" y="843"/>
                      <a:pt x="344" y="842"/>
                      <a:pt x="341" y="839"/>
                    </a:cubicBezTo>
                    <a:cubicBezTo>
                      <a:pt x="337" y="835"/>
                      <a:pt x="336" y="829"/>
                      <a:pt x="340" y="825"/>
                    </a:cubicBezTo>
                    <a:cubicBezTo>
                      <a:pt x="342" y="822"/>
                      <a:pt x="346" y="822"/>
                      <a:pt x="349" y="823"/>
                    </a:cubicBezTo>
                    <a:cubicBezTo>
                      <a:pt x="351" y="824"/>
                      <a:pt x="352" y="826"/>
                      <a:pt x="351" y="828"/>
                    </a:cubicBezTo>
                    <a:cubicBezTo>
                      <a:pt x="350" y="827"/>
                      <a:pt x="349" y="826"/>
                      <a:pt x="347" y="825"/>
                    </a:cubicBezTo>
                    <a:cubicBezTo>
                      <a:pt x="344" y="825"/>
                      <a:pt x="342" y="827"/>
                      <a:pt x="343" y="830"/>
                    </a:cubicBezTo>
                    <a:cubicBezTo>
                      <a:pt x="343" y="832"/>
                      <a:pt x="344" y="834"/>
                      <a:pt x="347" y="835"/>
                    </a:cubicBezTo>
                    <a:cubicBezTo>
                      <a:pt x="350" y="836"/>
                      <a:pt x="352" y="835"/>
                      <a:pt x="354" y="833"/>
                    </a:cubicBezTo>
                    <a:cubicBezTo>
                      <a:pt x="356" y="830"/>
                      <a:pt x="356" y="826"/>
                      <a:pt x="354" y="823"/>
                    </a:cubicBezTo>
                    <a:cubicBezTo>
                      <a:pt x="348" y="816"/>
                      <a:pt x="334" y="818"/>
                      <a:pt x="328" y="824"/>
                    </a:cubicBezTo>
                    <a:cubicBezTo>
                      <a:pt x="326" y="825"/>
                      <a:pt x="324" y="827"/>
                      <a:pt x="323" y="828"/>
                    </a:cubicBezTo>
                    <a:cubicBezTo>
                      <a:pt x="317" y="835"/>
                      <a:pt x="314" y="843"/>
                      <a:pt x="309" y="849"/>
                    </a:cubicBezTo>
                    <a:cubicBezTo>
                      <a:pt x="303" y="856"/>
                      <a:pt x="297" y="862"/>
                      <a:pt x="290" y="866"/>
                    </a:cubicBezTo>
                    <a:cubicBezTo>
                      <a:pt x="293" y="865"/>
                      <a:pt x="297" y="864"/>
                      <a:pt x="299" y="864"/>
                    </a:cubicBezTo>
                    <a:cubicBezTo>
                      <a:pt x="319" y="865"/>
                      <a:pt x="334" y="880"/>
                      <a:pt x="337" y="898"/>
                    </a:cubicBezTo>
                    <a:cubicBezTo>
                      <a:pt x="337" y="904"/>
                      <a:pt x="337" y="909"/>
                      <a:pt x="336" y="914"/>
                    </a:cubicBezTo>
                    <a:cubicBezTo>
                      <a:pt x="333" y="912"/>
                      <a:pt x="333" y="912"/>
                      <a:pt x="333" y="912"/>
                    </a:cubicBezTo>
                    <a:cubicBezTo>
                      <a:pt x="334" y="908"/>
                      <a:pt x="334" y="903"/>
                      <a:pt x="334" y="899"/>
                    </a:cubicBezTo>
                    <a:cubicBezTo>
                      <a:pt x="330" y="882"/>
                      <a:pt x="317" y="867"/>
                      <a:pt x="299" y="867"/>
                    </a:cubicBezTo>
                    <a:cubicBezTo>
                      <a:pt x="288" y="867"/>
                      <a:pt x="284" y="870"/>
                      <a:pt x="274" y="873"/>
                    </a:cubicBezTo>
                    <a:cubicBezTo>
                      <a:pt x="243" y="882"/>
                      <a:pt x="213" y="867"/>
                      <a:pt x="195" y="839"/>
                    </a:cubicBezTo>
                    <a:cubicBezTo>
                      <a:pt x="190" y="831"/>
                      <a:pt x="187" y="823"/>
                      <a:pt x="185" y="815"/>
                    </a:cubicBezTo>
                    <a:cubicBezTo>
                      <a:pt x="187" y="833"/>
                      <a:pt x="192" y="851"/>
                      <a:pt x="200" y="864"/>
                    </a:cubicBezTo>
                    <a:cubicBezTo>
                      <a:pt x="219" y="891"/>
                      <a:pt x="241" y="929"/>
                      <a:pt x="256" y="945"/>
                    </a:cubicBezTo>
                    <a:cubicBezTo>
                      <a:pt x="263" y="953"/>
                      <a:pt x="274" y="958"/>
                      <a:pt x="285" y="956"/>
                    </a:cubicBezTo>
                    <a:cubicBezTo>
                      <a:pt x="279" y="959"/>
                      <a:pt x="273" y="957"/>
                      <a:pt x="267" y="955"/>
                    </a:cubicBezTo>
                    <a:cubicBezTo>
                      <a:pt x="267" y="955"/>
                      <a:pt x="267" y="955"/>
                      <a:pt x="267" y="955"/>
                    </a:cubicBezTo>
                    <a:cubicBezTo>
                      <a:pt x="264" y="954"/>
                      <a:pt x="261" y="952"/>
                      <a:pt x="259" y="950"/>
                    </a:cubicBezTo>
                    <a:cubicBezTo>
                      <a:pt x="266" y="959"/>
                      <a:pt x="274" y="967"/>
                      <a:pt x="285" y="971"/>
                    </a:cubicBezTo>
                    <a:cubicBezTo>
                      <a:pt x="296" y="974"/>
                      <a:pt x="307" y="973"/>
                      <a:pt x="317" y="967"/>
                    </a:cubicBezTo>
                    <a:cubicBezTo>
                      <a:pt x="317" y="968"/>
                      <a:pt x="318" y="969"/>
                      <a:pt x="319" y="969"/>
                    </a:cubicBezTo>
                    <a:cubicBezTo>
                      <a:pt x="311" y="974"/>
                      <a:pt x="302" y="976"/>
                      <a:pt x="292" y="975"/>
                    </a:cubicBezTo>
                    <a:cubicBezTo>
                      <a:pt x="284" y="973"/>
                      <a:pt x="275" y="970"/>
                      <a:pt x="270" y="965"/>
                    </a:cubicBezTo>
                    <a:cubicBezTo>
                      <a:pt x="273" y="969"/>
                      <a:pt x="273" y="975"/>
                      <a:pt x="271" y="979"/>
                    </a:cubicBezTo>
                    <a:cubicBezTo>
                      <a:pt x="269" y="982"/>
                      <a:pt x="266" y="984"/>
                      <a:pt x="263" y="984"/>
                    </a:cubicBezTo>
                    <a:cubicBezTo>
                      <a:pt x="258" y="985"/>
                      <a:pt x="253" y="982"/>
                      <a:pt x="253" y="976"/>
                    </a:cubicBezTo>
                    <a:cubicBezTo>
                      <a:pt x="252" y="972"/>
                      <a:pt x="255" y="969"/>
                      <a:pt x="257" y="969"/>
                    </a:cubicBezTo>
                    <a:cubicBezTo>
                      <a:pt x="263" y="967"/>
                      <a:pt x="266" y="973"/>
                      <a:pt x="264" y="976"/>
                    </a:cubicBezTo>
                    <a:cubicBezTo>
                      <a:pt x="264" y="974"/>
                      <a:pt x="263" y="972"/>
                      <a:pt x="261" y="971"/>
                    </a:cubicBezTo>
                    <a:cubicBezTo>
                      <a:pt x="259" y="970"/>
                      <a:pt x="256" y="971"/>
                      <a:pt x="256" y="974"/>
                    </a:cubicBezTo>
                    <a:cubicBezTo>
                      <a:pt x="255" y="976"/>
                      <a:pt x="256" y="979"/>
                      <a:pt x="258" y="980"/>
                    </a:cubicBezTo>
                    <a:cubicBezTo>
                      <a:pt x="262" y="983"/>
                      <a:pt x="269" y="982"/>
                      <a:pt x="271" y="974"/>
                    </a:cubicBezTo>
                    <a:cubicBezTo>
                      <a:pt x="272" y="967"/>
                      <a:pt x="265" y="960"/>
                      <a:pt x="261" y="956"/>
                    </a:cubicBezTo>
                    <a:cubicBezTo>
                      <a:pt x="255" y="949"/>
                      <a:pt x="249" y="942"/>
                      <a:pt x="247" y="939"/>
                    </a:cubicBezTo>
                    <a:cubicBezTo>
                      <a:pt x="243" y="934"/>
                      <a:pt x="233" y="921"/>
                      <a:pt x="223" y="905"/>
                    </a:cubicBezTo>
                    <a:cubicBezTo>
                      <a:pt x="225" y="908"/>
                      <a:pt x="225" y="912"/>
                      <a:pt x="226" y="915"/>
                    </a:cubicBezTo>
                    <a:cubicBezTo>
                      <a:pt x="226" y="917"/>
                      <a:pt x="228" y="930"/>
                      <a:pt x="225" y="931"/>
                    </a:cubicBezTo>
                    <a:cubicBezTo>
                      <a:pt x="224" y="930"/>
                      <a:pt x="223" y="923"/>
                      <a:pt x="223" y="921"/>
                    </a:cubicBezTo>
                    <a:cubicBezTo>
                      <a:pt x="222" y="915"/>
                      <a:pt x="220" y="910"/>
                      <a:pt x="219" y="905"/>
                    </a:cubicBezTo>
                    <a:cubicBezTo>
                      <a:pt x="218" y="903"/>
                      <a:pt x="217" y="900"/>
                      <a:pt x="216" y="898"/>
                    </a:cubicBezTo>
                    <a:cubicBezTo>
                      <a:pt x="212" y="890"/>
                      <a:pt x="209" y="883"/>
                      <a:pt x="203" y="876"/>
                    </a:cubicBezTo>
                    <a:cubicBezTo>
                      <a:pt x="203" y="876"/>
                      <a:pt x="202" y="875"/>
                      <a:pt x="201" y="874"/>
                    </a:cubicBezTo>
                    <a:cubicBezTo>
                      <a:pt x="202" y="876"/>
                      <a:pt x="203" y="879"/>
                      <a:pt x="204" y="882"/>
                    </a:cubicBezTo>
                    <a:cubicBezTo>
                      <a:pt x="207" y="889"/>
                      <a:pt x="209" y="895"/>
                      <a:pt x="208" y="903"/>
                    </a:cubicBezTo>
                    <a:cubicBezTo>
                      <a:pt x="207" y="925"/>
                      <a:pt x="190" y="935"/>
                      <a:pt x="171" y="935"/>
                    </a:cubicBezTo>
                    <a:cubicBezTo>
                      <a:pt x="155" y="935"/>
                      <a:pt x="139" y="929"/>
                      <a:pt x="131" y="915"/>
                    </a:cubicBezTo>
                    <a:cubicBezTo>
                      <a:pt x="124" y="903"/>
                      <a:pt x="125" y="890"/>
                      <a:pt x="135" y="880"/>
                    </a:cubicBezTo>
                    <a:cubicBezTo>
                      <a:pt x="139" y="875"/>
                      <a:pt x="144" y="873"/>
                      <a:pt x="150" y="871"/>
                    </a:cubicBezTo>
                    <a:cubicBezTo>
                      <a:pt x="155" y="870"/>
                      <a:pt x="159" y="870"/>
                      <a:pt x="164" y="873"/>
                    </a:cubicBezTo>
                    <a:cubicBezTo>
                      <a:pt x="169" y="876"/>
                      <a:pt x="173" y="881"/>
                      <a:pt x="173" y="887"/>
                    </a:cubicBezTo>
                    <a:cubicBezTo>
                      <a:pt x="174" y="891"/>
                      <a:pt x="173" y="895"/>
                      <a:pt x="170" y="897"/>
                    </a:cubicBezTo>
                    <a:cubicBezTo>
                      <a:pt x="167" y="900"/>
                      <a:pt x="163" y="902"/>
                      <a:pt x="158" y="901"/>
                    </a:cubicBezTo>
                    <a:cubicBezTo>
                      <a:pt x="154" y="900"/>
                      <a:pt x="149" y="898"/>
                      <a:pt x="148" y="893"/>
                    </a:cubicBezTo>
                    <a:cubicBezTo>
                      <a:pt x="147" y="888"/>
                      <a:pt x="149" y="883"/>
                      <a:pt x="153" y="881"/>
                    </a:cubicBezTo>
                    <a:cubicBezTo>
                      <a:pt x="159" y="878"/>
                      <a:pt x="165" y="880"/>
                      <a:pt x="168" y="885"/>
                    </a:cubicBezTo>
                    <a:cubicBezTo>
                      <a:pt x="170" y="890"/>
                      <a:pt x="168" y="897"/>
                      <a:pt x="163" y="899"/>
                    </a:cubicBezTo>
                    <a:cubicBezTo>
                      <a:pt x="161" y="900"/>
                      <a:pt x="159" y="901"/>
                      <a:pt x="157" y="901"/>
                    </a:cubicBezTo>
                    <a:cubicBezTo>
                      <a:pt x="158" y="901"/>
                      <a:pt x="158" y="901"/>
                      <a:pt x="159" y="901"/>
                    </a:cubicBezTo>
                    <a:cubicBezTo>
                      <a:pt x="163" y="901"/>
                      <a:pt x="167" y="900"/>
                      <a:pt x="170" y="897"/>
                    </a:cubicBezTo>
                    <a:cubicBezTo>
                      <a:pt x="172" y="894"/>
                      <a:pt x="173" y="891"/>
                      <a:pt x="173" y="887"/>
                    </a:cubicBezTo>
                    <a:cubicBezTo>
                      <a:pt x="172" y="881"/>
                      <a:pt x="169" y="877"/>
                      <a:pt x="163" y="874"/>
                    </a:cubicBezTo>
                    <a:cubicBezTo>
                      <a:pt x="159" y="872"/>
                      <a:pt x="155" y="871"/>
                      <a:pt x="150" y="872"/>
                    </a:cubicBezTo>
                    <a:cubicBezTo>
                      <a:pt x="144" y="874"/>
                      <a:pt x="140" y="877"/>
                      <a:pt x="136" y="881"/>
                    </a:cubicBezTo>
                    <a:cubicBezTo>
                      <a:pt x="127" y="891"/>
                      <a:pt x="126" y="903"/>
                      <a:pt x="133" y="914"/>
                    </a:cubicBezTo>
                    <a:cubicBezTo>
                      <a:pt x="141" y="927"/>
                      <a:pt x="158" y="933"/>
                      <a:pt x="173" y="932"/>
                    </a:cubicBezTo>
                    <a:cubicBezTo>
                      <a:pt x="189" y="931"/>
                      <a:pt x="203" y="922"/>
                      <a:pt x="204" y="903"/>
                    </a:cubicBezTo>
                    <a:cubicBezTo>
                      <a:pt x="204" y="896"/>
                      <a:pt x="203" y="890"/>
                      <a:pt x="200" y="883"/>
                    </a:cubicBezTo>
                    <a:cubicBezTo>
                      <a:pt x="191" y="858"/>
                      <a:pt x="183" y="835"/>
                      <a:pt x="181" y="808"/>
                    </a:cubicBezTo>
                    <a:cubicBezTo>
                      <a:pt x="181" y="809"/>
                      <a:pt x="181" y="811"/>
                      <a:pt x="180" y="812"/>
                    </a:cubicBezTo>
                    <a:cubicBezTo>
                      <a:pt x="177" y="821"/>
                      <a:pt x="168" y="829"/>
                      <a:pt x="158" y="825"/>
                    </a:cubicBezTo>
                    <a:cubicBezTo>
                      <a:pt x="151" y="822"/>
                      <a:pt x="147" y="815"/>
                      <a:pt x="148" y="807"/>
                    </a:cubicBezTo>
                    <a:cubicBezTo>
                      <a:pt x="149" y="801"/>
                      <a:pt x="153" y="796"/>
                      <a:pt x="160" y="795"/>
                    </a:cubicBezTo>
                    <a:cubicBezTo>
                      <a:pt x="164" y="795"/>
                      <a:pt x="169" y="798"/>
                      <a:pt x="166" y="803"/>
                    </a:cubicBezTo>
                    <a:cubicBezTo>
                      <a:pt x="164" y="808"/>
                      <a:pt x="160" y="806"/>
                      <a:pt x="157" y="811"/>
                    </a:cubicBezTo>
                    <a:cubicBezTo>
                      <a:pt x="155" y="814"/>
                      <a:pt x="155" y="818"/>
                      <a:pt x="159" y="820"/>
                    </a:cubicBezTo>
                    <a:cubicBezTo>
                      <a:pt x="165" y="825"/>
                      <a:pt x="172" y="819"/>
                      <a:pt x="175" y="813"/>
                    </a:cubicBezTo>
                    <a:cubicBezTo>
                      <a:pt x="182" y="800"/>
                      <a:pt x="180" y="792"/>
                      <a:pt x="180" y="779"/>
                    </a:cubicBezTo>
                    <a:cubicBezTo>
                      <a:pt x="180" y="769"/>
                      <a:pt x="181" y="760"/>
                      <a:pt x="183" y="750"/>
                    </a:cubicBezTo>
                    <a:cubicBezTo>
                      <a:pt x="190" y="720"/>
                      <a:pt x="207" y="695"/>
                      <a:pt x="230" y="677"/>
                    </a:cubicBezTo>
                    <a:cubicBezTo>
                      <a:pt x="225" y="680"/>
                      <a:pt x="219" y="680"/>
                      <a:pt x="215" y="677"/>
                    </a:cubicBezTo>
                    <a:cubicBezTo>
                      <a:pt x="211" y="674"/>
                      <a:pt x="209" y="669"/>
                      <a:pt x="211" y="663"/>
                    </a:cubicBezTo>
                    <a:cubicBezTo>
                      <a:pt x="211" y="664"/>
                      <a:pt x="213" y="665"/>
                      <a:pt x="215" y="665"/>
                    </a:cubicBezTo>
                    <a:cubicBezTo>
                      <a:pt x="209" y="675"/>
                      <a:pt x="224" y="679"/>
                      <a:pt x="235" y="674"/>
                    </a:cubicBezTo>
                    <a:cubicBezTo>
                      <a:pt x="234" y="674"/>
                      <a:pt x="234" y="674"/>
                      <a:pt x="234" y="674"/>
                    </a:cubicBezTo>
                    <a:cubicBezTo>
                      <a:pt x="242" y="668"/>
                      <a:pt x="251" y="663"/>
                      <a:pt x="261" y="659"/>
                    </a:cubicBezTo>
                    <a:cubicBezTo>
                      <a:pt x="247" y="658"/>
                      <a:pt x="233" y="650"/>
                      <a:pt x="230" y="635"/>
                    </a:cubicBezTo>
                    <a:cubicBezTo>
                      <a:pt x="228" y="627"/>
                      <a:pt x="229" y="620"/>
                      <a:pt x="232" y="613"/>
                    </a:cubicBezTo>
                    <a:cubicBezTo>
                      <a:pt x="237" y="606"/>
                      <a:pt x="242" y="601"/>
                      <a:pt x="250" y="599"/>
                    </a:cubicBezTo>
                    <a:cubicBezTo>
                      <a:pt x="257" y="596"/>
                      <a:pt x="264" y="596"/>
                      <a:pt x="271" y="599"/>
                    </a:cubicBezTo>
                    <a:cubicBezTo>
                      <a:pt x="278" y="601"/>
                      <a:pt x="283" y="606"/>
                      <a:pt x="287" y="613"/>
                    </a:cubicBezTo>
                    <a:cubicBezTo>
                      <a:pt x="291" y="620"/>
                      <a:pt x="291" y="626"/>
                      <a:pt x="287" y="634"/>
                    </a:cubicBezTo>
                    <a:cubicBezTo>
                      <a:pt x="285" y="638"/>
                      <a:pt x="282" y="641"/>
                      <a:pt x="277" y="642"/>
                    </a:cubicBezTo>
                    <a:cubicBezTo>
                      <a:pt x="270" y="644"/>
                      <a:pt x="263" y="642"/>
                      <a:pt x="258" y="637"/>
                    </a:cubicBezTo>
                    <a:cubicBezTo>
                      <a:pt x="254" y="632"/>
                      <a:pt x="254" y="625"/>
                      <a:pt x="257" y="619"/>
                    </a:cubicBezTo>
                    <a:cubicBezTo>
                      <a:pt x="260" y="612"/>
                      <a:pt x="269" y="609"/>
                      <a:pt x="277" y="613"/>
                    </a:cubicBezTo>
                    <a:cubicBezTo>
                      <a:pt x="284" y="617"/>
                      <a:pt x="287" y="626"/>
                      <a:pt x="283" y="633"/>
                    </a:cubicBezTo>
                    <a:cubicBezTo>
                      <a:pt x="281" y="636"/>
                      <a:pt x="278" y="639"/>
                      <a:pt x="275" y="640"/>
                    </a:cubicBezTo>
                    <a:cubicBezTo>
                      <a:pt x="276" y="640"/>
                      <a:pt x="276" y="640"/>
                      <a:pt x="276" y="640"/>
                    </a:cubicBezTo>
                    <a:cubicBezTo>
                      <a:pt x="280" y="638"/>
                      <a:pt x="283" y="636"/>
                      <a:pt x="285" y="632"/>
                    </a:cubicBezTo>
                    <a:cubicBezTo>
                      <a:pt x="288" y="626"/>
                      <a:pt x="287" y="620"/>
                      <a:pt x="284" y="614"/>
                    </a:cubicBezTo>
                    <a:cubicBezTo>
                      <a:pt x="281" y="608"/>
                      <a:pt x="276" y="604"/>
                      <a:pt x="270" y="602"/>
                    </a:cubicBezTo>
                    <a:cubicBezTo>
                      <a:pt x="264" y="600"/>
                      <a:pt x="257" y="600"/>
                      <a:pt x="251" y="602"/>
                    </a:cubicBezTo>
                    <a:cubicBezTo>
                      <a:pt x="244" y="604"/>
                      <a:pt x="239" y="608"/>
                      <a:pt x="235" y="615"/>
                    </a:cubicBezTo>
                    <a:cubicBezTo>
                      <a:pt x="232" y="621"/>
                      <a:pt x="231" y="628"/>
                      <a:pt x="232" y="634"/>
                    </a:cubicBezTo>
                    <a:cubicBezTo>
                      <a:pt x="236" y="652"/>
                      <a:pt x="256" y="660"/>
                      <a:pt x="269" y="656"/>
                    </a:cubicBezTo>
                    <a:cubicBezTo>
                      <a:pt x="297" y="647"/>
                      <a:pt x="319" y="647"/>
                      <a:pt x="347" y="652"/>
                    </a:cubicBezTo>
                    <a:cubicBezTo>
                      <a:pt x="349" y="652"/>
                      <a:pt x="352" y="653"/>
                      <a:pt x="355" y="654"/>
                    </a:cubicBezTo>
                    <a:cubicBezTo>
                      <a:pt x="353" y="653"/>
                      <a:pt x="351" y="652"/>
                      <a:pt x="349" y="650"/>
                    </a:cubicBezTo>
                    <a:cubicBezTo>
                      <a:pt x="340" y="645"/>
                      <a:pt x="334" y="638"/>
                      <a:pt x="329" y="629"/>
                    </a:cubicBezTo>
                    <a:cubicBezTo>
                      <a:pt x="336" y="637"/>
                      <a:pt x="342" y="642"/>
                      <a:pt x="351" y="648"/>
                    </a:cubicBezTo>
                    <a:cubicBezTo>
                      <a:pt x="352" y="648"/>
                      <a:pt x="352" y="648"/>
                      <a:pt x="353" y="649"/>
                    </a:cubicBezTo>
                    <a:cubicBezTo>
                      <a:pt x="347" y="643"/>
                      <a:pt x="348" y="630"/>
                      <a:pt x="352" y="622"/>
                    </a:cubicBezTo>
                    <a:cubicBezTo>
                      <a:pt x="354" y="618"/>
                      <a:pt x="357" y="614"/>
                      <a:pt x="360" y="611"/>
                    </a:cubicBezTo>
                    <a:cubicBezTo>
                      <a:pt x="366" y="605"/>
                      <a:pt x="376" y="600"/>
                      <a:pt x="384" y="604"/>
                    </a:cubicBezTo>
                    <a:cubicBezTo>
                      <a:pt x="388" y="596"/>
                      <a:pt x="395" y="593"/>
                      <a:pt x="402" y="590"/>
                    </a:cubicBezTo>
                    <a:cubicBezTo>
                      <a:pt x="411" y="587"/>
                      <a:pt x="420" y="579"/>
                      <a:pt x="417" y="571"/>
                    </a:cubicBezTo>
                    <a:cubicBezTo>
                      <a:pt x="426" y="577"/>
                      <a:pt x="419" y="594"/>
                      <a:pt x="413" y="601"/>
                    </a:cubicBezTo>
                    <a:cubicBezTo>
                      <a:pt x="403" y="610"/>
                      <a:pt x="390" y="610"/>
                      <a:pt x="375" y="613"/>
                    </a:cubicBezTo>
                    <a:cubicBezTo>
                      <a:pt x="366" y="614"/>
                      <a:pt x="359" y="617"/>
                      <a:pt x="355" y="625"/>
                    </a:cubicBezTo>
                    <a:cubicBezTo>
                      <a:pt x="351" y="631"/>
                      <a:pt x="348" y="642"/>
                      <a:pt x="353" y="649"/>
                    </a:cubicBezTo>
                    <a:cubicBezTo>
                      <a:pt x="352" y="647"/>
                      <a:pt x="351" y="646"/>
                      <a:pt x="351" y="644"/>
                    </a:cubicBezTo>
                    <a:cubicBezTo>
                      <a:pt x="350" y="640"/>
                      <a:pt x="352" y="635"/>
                      <a:pt x="359" y="632"/>
                    </a:cubicBezTo>
                    <a:cubicBezTo>
                      <a:pt x="358" y="633"/>
                      <a:pt x="359" y="635"/>
                      <a:pt x="360" y="636"/>
                    </a:cubicBezTo>
                    <a:cubicBezTo>
                      <a:pt x="353" y="639"/>
                      <a:pt x="352" y="646"/>
                      <a:pt x="358" y="651"/>
                    </a:cubicBezTo>
                    <a:cubicBezTo>
                      <a:pt x="361" y="654"/>
                      <a:pt x="363" y="655"/>
                      <a:pt x="366" y="657"/>
                    </a:cubicBezTo>
                    <a:cubicBezTo>
                      <a:pt x="397" y="667"/>
                      <a:pt x="424" y="683"/>
                      <a:pt x="447" y="705"/>
                    </a:cubicBezTo>
                    <a:cubicBezTo>
                      <a:pt x="429" y="686"/>
                      <a:pt x="411" y="662"/>
                      <a:pt x="412" y="635"/>
                    </a:cubicBezTo>
                    <a:cubicBezTo>
                      <a:pt x="413" y="622"/>
                      <a:pt x="418" y="612"/>
                      <a:pt x="427" y="603"/>
                    </a:cubicBezTo>
                    <a:cubicBezTo>
                      <a:pt x="436" y="596"/>
                      <a:pt x="446" y="592"/>
                      <a:pt x="457" y="591"/>
                    </a:cubicBezTo>
                    <a:cubicBezTo>
                      <a:pt x="482" y="591"/>
                      <a:pt x="503" y="611"/>
                      <a:pt x="504" y="636"/>
                    </a:cubicBezTo>
                    <a:cubicBezTo>
                      <a:pt x="505" y="658"/>
                      <a:pt x="490" y="681"/>
                      <a:pt x="465" y="678"/>
                    </a:cubicBezTo>
                    <a:cubicBezTo>
                      <a:pt x="455" y="677"/>
                      <a:pt x="446" y="670"/>
                      <a:pt x="444" y="659"/>
                    </a:cubicBezTo>
                    <a:cubicBezTo>
                      <a:pt x="444" y="656"/>
                      <a:pt x="444" y="652"/>
                      <a:pt x="446" y="649"/>
                    </a:cubicBezTo>
                    <a:cubicBezTo>
                      <a:pt x="446" y="649"/>
                      <a:pt x="446" y="649"/>
                      <a:pt x="446" y="649"/>
                    </a:cubicBezTo>
                    <a:cubicBezTo>
                      <a:pt x="450" y="642"/>
                      <a:pt x="459" y="638"/>
                      <a:pt x="468" y="642"/>
                    </a:cubicBezTo>
                    <a:cubicBezTo>
                      <a:pt x="476" y="646"/>
                      <a:pt x="479" y="656"/>
                      <a:pt x="475" y="664"/>
                    </a:cubicBezTo>
                    <a:cubicBezTo>
                      <a:pt x="471" y="672"/>
                      <a:pt x="461" y="675"/>
                      <a:pt x="453" y="671"/>
                    </a:cubicBezTo>
                    <a:cubicBezTo>
                      <a:pt x="450" y="670"/>
                      <a:pt x="447" y="667"/>
                      <a:pt x="446" y="663"/>
                    </a:cubicBezTo>
                    <a:cubicBezTo>
                      <a:pt x="446" y="663"/>
                      <a:pt x="446" y="663"/>
                      <a:pt x="446" y="663"/>
                    </a:cubicBezTo>
                    <a:cubicBezTo>
                      <a:pt x="449" y="672"/>
                      <a:pt x="457" y="676"/>
                      <a:pt x="466" y="677"/>
                    </a:cubicBezTo>
                    <a:cubicBezTo>
                      <a:pt x="490" y="678"/>
                      <a:pt x="502" y="656"/>
                      <a:pt x="502" y="635"/>
                    </a:cubicBezTo>
                    <a:cubicBezTo>
                      <a:pt x="501" y="612"/>
                      <a:pt x="481" y="593"/>
                      <a:pt x="457" y="594"/>
                    </a:cubicBezTo>
                    <a:cubicBezTo>
                      <a:pt x="453" y="594"/>
                      <a:pt x="449" y="595"/>
                      <a:pt x="445" y="596"/>
                    </a:cubicBezTo>
                    <a:cubicBezTo>
                      <a:pt x="448" y="596"/>
                      <a:pt x="450" y="596"/>
                      <a:pt x="453" y="597"/>
                    </a:cubicBezTo>
                    <a:cubicBezTo>
                      <a:pt x="461" y="598"/>
                      <a:pt x="468" y="605"/>
                      <a:pt x="469" y="613"/>
                    </a:cubicBezTo>
                    <a:cubicBezTo>
                      <a:pt x="470" y="621"/>
                      <a:pt x="465" y="629"/>
                      <a:pt x="455" y="630"/>
                    </a:cubicBezTo>
                    <a:cubicBezTo>
                      <a:pt x="450" y="630"/>
                      <a:pt x="445" y="626"/>
                      <a:pt x="444" y="622"/>
                    </a:cubicBezTo>
                    <a:cubicBezTo>
                      <a:pt x="442" y="612"/>
                      <a:pt x="452" y="607"/>
                      <a:pt x="456" y="612"/>
                    </a:cubicBezTo>
                    <a:cubicBezTo>
                      <a:pt x="453" y="611"/>
                      <a:pt x="449" y="613"/>
                      <a:pt x="448" y="615"/>
                    </a:cubicBezTo>
                    <a:cubicBezTo>
                      <a:pt x="446" y="619"/>
                      <a:pt x="449" y="624"/>
                      <a:pt x="453" y="625"/>
                    </a:cubicBezTo>
                    <a:cubicBezTo>
                      <a:pt x="456" y="626"/>
                      <a:pt x="460" y="625"/>
                      <a:pt x="462" y="622"/>
                    </a:cubicBezTo>
                    <a:cubicBezTo>
                      <a:pt x="467" y="617"/>
                      <a:pt x="465" y="610"/>
                      <a:pt x="461" y="605"/>
                    </a:cubicBezTo>
                    <a:cubicBezTo>
                      <a:pt x="453" y="595"/>
                      <a:pt x="438" y="598"/>
                      <a:pt x="429" y="605"/>
                    </a:cubicBezTo>
                    <a:cubicBezTo>
                      <a:pt x="420" y="613"/>
                      <a:pt x="416" y="623"/>
                      <a:pt x="415" y="635"/>
                    </a:cubicBezTo>
                    <a:cubicBezTo>
                      <a:pt x="415" y="672"/>
                      <a:pt x="457" y="708"/>
                      <a:pt x="480" y="740"/>
                    </a:cubicBezTo>
                    <a:cubicBezTo>
                      <a:pt x="478" y="732"/>
                      <a:pt x="478" y="725"/>
                      <a:pt x="480" y="716"/>
                    </a:cubicBezTo>
                    <a:cubicBezTo>
                      <a:pt x="482" y="712"/>
                      <a:pt x="483" y="708"/>
                      <a:pt x="485" y="704"/>
                    </a:cubicBezTo>
                    <a:cubicBezTo>
                      <a:pt x="485" y="705"/>
                      <a:pt x="487" y="706"/>
                      <a:pt x="487" y="706"/>
                    </a:cubicBezTo>
                    <a:cubicBezTo>
                      <a:pt x="483" y="715"/>
                      <a:pt x="482" y="725"/>
                      <a:pt x="483" y="734"/>
                    </a:cubicBezTo>
                    <a:cubicBezTo>
                      <a:pt x="483" y="741"/>
                      <a:pt x="485" y="747"/>
                      <a:pt x="488" y="752"/>
                    </a:cubicBezTo>
                    <a:cubicBezTo>
                      <a:pt x="486" y="745"/>
                      <a:pt x="488" y="737"/>
                      <a:pt x="491" y="733"/>
                    </a:cubicBezTo>
                    <a:cubicBezTo>
                      <a:pt x="494" y="729"/>
                      <a:pt x="498" y="726"/>
                      <a:pt x="503" y="725"/>
                    </a:cubicBezTo>
                    <a:cubicBezTo>
                      <a:pt x="511" y="724"/>
                      <a:pt x="519" y="729"/>
                      <a:pt x="520" y="739"/>
                    </a:cubicBezTo>
                    <a:cubicBezTo>
                      <a:pt x="520" y="744"/>
                      <a:pt x="517" y="748"/>
                      <a:pt x="512" y="750"/>
                    </a:cubicBezTo>
                    <a:cubicBezTo>
                      <a:pt x="503" y="753"/>
                      <a:pt x="498" y="743"/>
                      <a:pt x="502" y="739"/>
                    </a:cubicBezTo>
                    <a:cubicBezTo>
                      <a:pt x="502" y="742"/>
                      <a:pt x="503" y="745"/>
                      <a:pt x="506" y="746"/>
                    </a:cubicBezTo>
                    <a:cubicBezTo>
                      <a:pt x="510" y="748"/>
                      <a:pt x="514" y="745"/>
                      <a:pt x="515" y="741"/>
                    </a:cubicBezTo>
                    <a:cubicBezTo>
                      <a:pt x="516" y="738"/>
                      <a:pt x="515" y="734"/>
                      <a:pt x="512" y="732"/>
                    </a:cubicBezTo>
                    <a:cubicBezTo>
                      <a:pt x="507" y="728"/>
                      <a:pt x="500" y="730"/>
                      <a:pt x="495" y="734"/>
                    </a:cubicBezTo>
                    <a:cubicBezTo>
                      <a:pt x="492" y="737"/>
                      <a:pt x="490" y="742"/>
                      <a:pt x="490" y="747"/>
                    </a:cubicBezTo>
                    <a:cubicBezTo>
                      <a:pt x="489" y="755"/>
                      <a:pt x="493" y="760"/>
                      <a:pt x="497" y="767"/>
                    </a:cubicBezTo>
                    <a:cubicBezTo>
                      <a:pt x="509" y="787"/>
                      <a:pt x="519" y="809"/>
                      <a:pt x="526" y="833"/>
                    </a:cubicBezTo>
                    <a:cubicBezTo>
                      <a:pt x="527" y="837"/>
                      <a:pt x="533" y="860"/>
                      <a:pt x="536" y="878"/>
                    </a:cubicBezTo>
                    <a:cubicBezTo>
                      <a:pt x="540" y="857"/>
                      <a:pt x="549" y="837"/>
                      <a:pt x="564" y="820"/>
                    </a:cubicBezTo>
                    <a:cubicBezTo>
                      <a:pt x="569" y="815"/>
                      <a:pt x="573" y="811"/>
                      <a:pt x="577" y="808"/>
                    </a:cubicBezTo>
                    <a:cubicBezTo>
                      <a:pt x="585" y="801"/>
                      <a:pt x="598" y="791"/>
                      <a:pt x="592" y="780"/>
                    </a:cubicBezTo>
                    <a:cubicBezTo>
                      <a:pt x="590" y="775"/>
                      <a:pt x="585" y="772"/>
                      <a:pt x="580" y="774"/>
                    </a:cubicBezTo>
                    <a:cubicBezTo>
                      <a:pt x="577" y="775"/>
                      <a:pt x="575" y="778"/>
                      <a:pt x="575" y="780"/>
                    </a:cubicBezTo>
                    <a:cubicBezTo>
                      <a:pt x="575" y="784"/>
                      <a:pt x="578" y="787"/>
                      <a:pt x="581" y="786"/>
                    </a:cubicBezTo>
                    <a:cubicBezTo>
                      <a:pt x="583" y="786"/>
                      <a:pt x="585" y="784"/>
                      <a:pt x="586" y="782"/>
                    </a:cubicBezTo>
                    <a:cubicBezTo>
                      <a:pt x="588" y="786"/>
                      <a:pt x="581" y="792"/>
                      <a:pt x="575" y="788"/>
                    </a:cubicBezTo>
                    <a:cubicBezTo>
                      <a:pt x="572" y="786"/>
                      <a:pt x="571" y="781"/>
                      <a:pt x="572" y="777"/>
                    </a:cubicBezTo>
                    <a:cubicBezTo>
                      <a:pt x="575" y="770"/>
                      <a:pt x="582" y="769"/>
                      <a:pt x="588" y="771"/>
                    </a:cubicBezTo>
                    <a:cubicBezTo>
                      <a:pt x="594" y="774"/>
                      <a:pt x="597" y="781"/>
                      <a:pt x="596" y="788"/>
                    </a:cubicBezTo>
                    <a:cubicBezTo>
                      <a:pt x="596" y="791"/>
                      <a:pt x="595" y="794"/>
                      <a:pt x="593" y="796"/>
                    </a:cubicBezTo>
                    <a:cubicBezTo>
                      <a:pt x="603" y="789"/>
                      <a:pt x="612" y="784"/>
                      <a:pt x="621" y="780"/>
                    </a:cubicBezTo>
                    <a:cubicBezTo>
                      <a:pt x="637" y="773"/>
                      <a:pt x="666" y="770"/>
                      <a:pt x="676" y="761"/>
                    </a:cubicBezTo>
                    <a:cubicBezTo>
                      <a:pt x="679" y="758"/>
                      <a:pt x="680" y="756"/>
                      <a:pt x="682" y="753"/>
                    </a:cubicBezTo>
                    <a:cubicBezTo>
                      <a:pt x="684" y="747"/>
                      <a:pt x="684" y="741"/>
                      <a:pt x="683" y="736"/>
                    </a:cubicBezTo>
                    <a:cubicBezTo>
                      <a:pt x="681" y="729"/>
                      <a:pt x="677" y="724"/>
                      <a:pt x="671" y="721"/>
                    </a:cubicBezTo>
                    <a:cubicBezTo>
                      <a:pt x="664" y="717"/>
                      <a:pt x="655" y="716"/>
                      <a:pt x="648" y="718"/>
                    </a:cubicBezTo>
                    <a:cubicBezTo>
                      <a:pt x="640" y="720"/>
                      <a:pt x="634" y="724"/>
                      <a:pt x="630" y="731"/>
                    </a:cubicBezTo>
                    <a:cubicBezTo>
                      <a:pt x="626" y="738"/>
                      <a:pt x="625" y="745"/>
                      <a:pt x="629" y="752"/>
                    </a:cubicBezTo>
                    <a:cubicBezTo>
                      <a:pt x="632" y="757"/>
                      <a:pt x="637" y="760"/>
                      <a:pt x="642" y="761"/>
                    </a:cubicBezTo>
                    <a:cubicBezTo>
                      <a:pt x="642" y="761"/>
                      <a:pt x="642" y="761"/>
                      <a:pt x="641" y="760"/>
                    </a:cubicBezTo>
                    <a:cubicBezTo>
                      <a:pt x="632" y="758"/>
                      <a:pt x="633" y="745"/>
                      <a:pt x="642" y="748"/>
                    </a:cubicBezTo>
                    <a:cubicBezTo>
                      <a:pt x="646" y="749"/>
                      <a:pt x="651" y="756"/>
                      <a:pt x="660" y="750"/>
                    </a:cubicBezTo>
                    <a:cubicBezTo>
                      <a:pt x="658" y="753"/>
                      <a:pt x="656" y="756"/>
                      <a:pt x="653" y="759"/>
                    </a:cubicBezTo>
                    <a:cubicBezTo>
                      <a:pt x="651" y="759"/>
                      <a:pt x="650" y="760"/>
                      <a:pt x="649" y="761"/>
                    </a:cubicBezTo>
                    <a:cubicBezTo>
                      <a:pt x="641" y="763"/>
                      <a:pt x="633" y="759"/>
                      <a:pt x="629" y="753"/>
                    </a:cubicBezTo>
                    <a:cubicBezTo>
                      <a:pt x="624" y="745"/>
                      <a:pt x="625" y="737"/>
                      <a:pt x="629" y="730"/>
                    </a:cubicBezTo>
                    <a:cubicBezTo>
                      <a:pt x="633" y="723"/>
                      <a:pt x="639" y="719"/>
                      <a:pt x="647" y="716"/>
                    </a:cubicBezTo>
                    <a:cubicBezTo>
                      <a:pt x="655" y="714"/>
                      <a:pt x="664" y="715"/>
                      <a:pt x="672" y="719"/>
                    </a:cubicBezTo>
                    <a:cubicBezTo>
                      <a:pt x="679" y="722"/>
                      <a:pt x="684" y="728"/>
                      <a:pt x="686" y="736"/>
                    </a:cubicBezTo>
                    <a:cubicBezTo>
                      <a:pt x="687" y="742"/>
                      <a:pt x="687" y="748"/>
                      <a:pt x="685" y="754"/>
                    </a:cubicBezTo>
                    <a:cubicBezTo>
                      <a:pt x="683" y="758"/>
                      <a:pt x="681" y="760"/>
                      <a:pt x="679" y="763"/>
                    </a:cubicBezTo>
                    <a:cubicBezTo>
                      <a:pt x="678" y="764"/>
                      <a:pt x="678" y="764"/>
                      <a:pt x="678" y="764"/>
                    </a:cubicBezTo>
                    <a:cubicBezTo>
                      <a:pt x="678" y="764"/>
                      <a:pt x="679" y="764"/>
                      <a:pt x="679" y="764"/>
                    </a:cubicBezTo>
                    <a:cubicBezTo>
                      <a:pt x="680" y="763"/>
                      <a:pt x="680" y="763"/>
                      <a:pt x="680" y="763"/>
                    </a:cubicBezTo>
                    <a:cubicBezTo>
                      <a:pt x="685" y="762"/>
                      <a:pt x="691" y="762"/>
                      <a:pt x="697" y="762"/>
                    </a:cubicBezTo>
                    <a:cubicBezTo>
                      <a:pt x="710" y="762"/>
                      <a:pt x="728" y="766"/>
                      <a:pt x="736" y="778"/>
                    </a:cubicBezTo>
                    <a:cubicBezTo>
                      <a:pt x="740" y="784"/>
                      <a:pt x="741" y="789"/>
                      <a:pt x="740" y="796"/>
                    </a:cubicBezTo>
                    <a:cubicBezTo>
                      <a:pt x="739" y="798"/>
                      <a:pt x="739" y="798"/>
                      <a:pt x="739" y="798"/>
                    </a:cubicBezTo>
                    <a:cubicBezTo>
                      <a:pt x="737" y="805"/>
                      <a:pt x="734" y="810"/>
                      <a:pt x="728" y="815"/>
                    </a:cubicBezTo>
                    <a:cubicBezTo>
                      <a:pt x="722" y="819"/>
                      <a:pt x="716" y="820"/>
                      <a:pt x="709" y="820"/>
                    </a:cubicBezTo>
                    <a:cubicBezTo>
                      <a:pt x="701" y="818"/>
                      <a:pt x="695" y="815"/>
                      <a:pt x="692" y="808"/>
                    </a:cubicBezTo>
                    <a:cubicBezTo>
                      <a:pt x="690" y="803"/>
                      <a:pt x="690" y="799"/>
                      <a:pt x="692" y="794"/>
                    </a:cubicBezTo>
                    <a:cubicBezTo>
                      <a:pt x="695" y="789"/>
                      <a:pt x="699" y="786"/>
                      <a:pt x="704" y="785"/>
                    </a:cubicBezTo>
                    <a:cubicBezTo>
                      <a:pt x="708" y="785"/>
                      <a:pt x="710" y="785"/>
                      <a:pt x="713" y="786"/>
                    </a:cubicBezTo>
                    <a:cubicBezTo>
                      <a:pt x="710" y="785"/>
                      <a:pt x="708" y="785"/>
                      <a:pt x="705" y="785"/>
                    </a:cubicBezTo>
                    <a:cubicBezTo>
                      <a:pt x="699" y="786"/>
                      <a:pt x="695" y="789"/>
                      <a:pt x="693" y="794"/>
                    </a:cubicBezTo>
                    <a:cubicBezTo>
                      <a:pt x="691" y="799"/>
                      <a:pt x="691" y="803"/>
                      <a:pt x="693" y="807"/>
                    </a:cubicBezTo>
                    <a:cubicBezTo>
                      <a:pt x="696" y="814"/>
                      <a:pt x="702" y="817"/>
                      <a:pt x="709" y="818"/>
                    </a:cubicBezTo>
                    <a:cubicBezTo>
                      <a:pt x="715" y="819"/>
                      <a:pt x="721" y="817"/>
                      <a:pt x="726" y="813"/>
                    </a:cubicBezTo>
                    <a:cubicBezTo>
                      <a:pt x="732" y="808"/>
                      <a:pt x="736" y="803"/>
                      <a:pt x="737" y="795"/>
                    </a:cubicBezTo>
                    <a:cubicBezTo>
                      <a:pt x="738" y="790"/>
                      <a:pt x="737" y="785"/>
                      <a:pt x="734" y="780"/>
                    </a:cubicBezTo>
                    <a:cubicBezTo>
                      <a:pt x="726" y="768"/>
                      <a:pt x="707" y="765"/>
                      <a:pt x="694" y="766"/>
                    </a:cubicBezTo>
                    <a:cubicBezTo>
                      <a:pt x="687" y="767"/>
                      <a:pt x="679" y="768"/>
                      <a:pt x="672" y="770"/>
                    </a:cubicBezTo>
                    <a:cubicBezTo>
                      <a:pt x="673" y="770"/>
                      <a:pt x="674" y="770"/>
                      <a:pt x="675" y="771"/>
                    </a:cubicBezTo>
                    <a:cubicBezTo>
                      <a:pt x="682" y="773"/>
                      <a:pt x="687" y="779"/>
                      <a:pt x="686" y="786"/>
                    </a:cubicBezTo>
                    <a:cubicBezTo>
                      <a:pt x="686" y="792"/>
                      <a:pt x="681" y="798"/>
                      <a:pt x="673" y="797"/>
                    </a:cubicBezTo>
                    <a:cubicBezTo>
                      <a:pt x="669" y="797"/>
                      <a:pt x="666" y="793"/>
                      <a:pt x="666" y="790"/>
                    </a:cubicBezTo>
                    <a:cubicBezTo>
                      <a:pt x="665" y="782"/>
                      <a:pt x="673" y="779"/>
                      <a:pt x="676" y="783"/>
                    </a:cubicBezTo>
                    <a:cubicBezTo>
                      <a:pt x="674" y="782"/>
                      <a:pt x="671" y="783"/>
                      <a:pt x="669" y="785"/>
                    </a:cubicBezTo>
                    <a:cubicBezTo>
                      <a:pt x="668" y="788"/>
                      <a:pt x="669" y="792"/>
                      <a:pt x="672" y="793"/>
                    </a:cubicBezTo>
                    <a:cubicBezTo>
                      <a:pt x="675" y="794"/>
                      <a:pt x="678" y="794"/>
                      <a:pt x="680" y="792"/>
                    </a:cubicBezTo>
                    <a:cubicBezTo>
                      <a:pt x="684" y="788"/>
                      <a:pt x="683" y="782"/>
                      <a:pt x="681" y="778"/>
                    </a:cubicBezTo>
                    <a:cubicBezTo>
                      <a:pt x="678" y="775"/>
                      <a:pt x="674" y="774"/>
                      <a:pt x="671" y="773"/>
                    </a:cubicBezTo>
                    <a:cubicBezTo>
                      <a:pt x="657" y="769"/>
                      <a:pt x="618" y="784"/>
                      <a:pt x="607" y="792"/>
                    </a:cubicBezTo>
                    <a:cubicBezTo>
                      <a:pt x="620" y="788"/>
                      <a:pt x="635" y="787"/>
                      <a:pt x="651" y="791"/>
                    </a:cubicBezTo>
                    <a:cubicBezTo>
                      <a:pt x="684" y="802"/>
                      <a:pt x="716" y="839"/>
                      <a:pt x="701" y="876"/>
                    </a:cubicBezTo>
                    <a:cubicBezTo>
                      <a:pt x="696" y="887"/>
                      <a:pt x="684" y="896"/>
                      <a:pt x="671" y="894"/>
                    </a:cubicBezTo>
                    <a:cubicBezTo>
                      <a:pt x="661" y="892"/>
                      <a:pt x="653" y="885"/>
                      <a:pt x="653" y="874"/>
                    </a:cubicBezTo>
                    <a:cubicBezTo>
                      <a:pt x="653" y="864"/>
                      <a:pt x="659" y="856"/>
                      <a:pt x="669" y="853"/>
                    </a:cubicBezTo>
                    <a:cubicBezTo>
                      <a:pt x="675" y="852"/>
                      <a:pt x="680" y="853"/>
                      <a:pt x="685" y="857"/>
                    </a:cubicBezTo>
                    <a:cubicBezTo>
                      <a:pt x="687" y="858"/>
                      <a:pt x="688" y="860"/>
                      <a:pt x="689" y="862"/>
                    </a:cubicBezTo>
                    <a:cubicBezTo>
                      <a:pt x="692" y="866"/>
                      <a:pt x="692" y="872"/>
                      <a:pt x="690" y="877"/>
                    </a:cubicBezTo>
                    <a:cubicBezTo>
                      <a:pt x="686" y="885"/>
                      <a:pt x="676" y="888"/>
                      <a:pt x="668" y="884"/>
                    </a:cubicBezTo>
                    <a:cubicBezTo>
                      <a:pt x="661" y="880"/>
                      <a:pt x="657" y="870"/>
                      <a:pt x="661" y="862"/>
                    </a:cubicBezTo>
                    <a:cubicBezTo>
                      <a:pt x="664" y="858"/>
                      <a:pt x="667" y="855"/>
                      <a:pt x="672" y="854"/>
                    </a:cubicBezTo>
                    <a:cubicBezTo>
                      <a:pt x="671" y="854"/>
                      <a:pt x="670" y="855"/>
                      <a:pt x="669" y="855"/>
                    </a:cubicBezTo>
                    <a:cubicBezTo>
                      <a:pt x="661" y="858"/>
                      <a:pt x="655" y="865"/>
                      <a:pt x="656" y="874"/>
                    </a:cubicBezTo>
                    <a:cubicBezTo>
                      <a:pt x="656" y="883"/>
                      <a:pt x="663" y="889"/>
                      <a:pt x="672" y="891"/>
                    </a:cubicBezTo>
                    <a:cubicBezTo>
                      <a:pt x="683" y="892"/>
                      <a:pt x="693" y="884"/>
                      <a:pt x="698" y="874"/>
                    </a:cubicBezTo>
                    <a:cubicBezTo>
                      <a:pt x="710" y="840"/>
                      <a:pt x="680" y="806"/>
                      <a:pt x="649" y="797"/>
                    </a:cubicBezTo>
                    <a:cubicBezTo>
                      <a:pt x="617" y="789"/>
                      <a:pt x="590" y="801"/>
                      <a:pt x="568" y="824"/>
                    </a:cubicBezTo>
                    <a:cubicBezTo>
                      <a:pt x="526" y="873"/>
                      <a:pt x="537" y="938"/>
                      <a:pt x="565" y="991"/>
                    </a:cubicBezTo>
                    <a:cubicBezTo>
                      <a:pt x="575" y="1010"/>
                      <a:pt x="585" y="1025"/>
                      <a:pt x="602" y="1039"/>
                    </a:cubicBezTo>
                    <a:cubicBezTo>
                      <a:pt x="618" y="1053"/>
                      <a:pt x="639" y="1065"/>
                      <a:pt x="658" y="1064"/>
                    </a:cubicBezTo>
                    <a:cubicBezTo>
                      <a:pt x="659" y="1064"/>
                      <a:pt x="659" y="1064"/>
                      <a:pt x="659" y="1064"/>
                    </a:cubicBezTo>
                    <a:cubicBezTo>
                      <a:pt x="646" y="1063"/>
                      <a:pt x="632" y="1056"/>
                      <a:pt x="623" y="1048"/>
                    </a:cubicBezTo>
                    <a:cubicBezTo>
                      <a:pt x="605" y="1032"/>
                      <a:pt x="592" y="999"/>
                      <a:pt x="595" y="974"/>
                    </a:cubicBezTo>
                    <a:cubicBezTo>
                      <a:pt x="597" y="975"/>
                      <a:pt x="599" y="976"/>
                      <a:pt x="600" y="975"/>
                    </a:cubicBezTo>
                    <a:cubicBezTo>
                      <a:pt x="597" y="999"/>
                      <a:pt x="609" y="1028"/>
                      <a:pt x="626" y="1045"/>
                    </a:cubicBezTo>
                    <a:cubicBezTo>
                      <a:pt x="637" y="1056"/>
                      <a:pt x="657" y="1066"/>
                      <a:pt x="673" y="1060"/>
                    </a:cubicBezTo>
                    <a:cubicBezTo>
                      <a:pt x="677" y="1057"/>
                      <a:pt x="680" y="1055"/>
                      <a:pt x="683" y="1051"/>
                    </a:cubicBezTo>
                    <a:cubicBezTo>
                      <a:pt x="686" y="1046"/>
                      <a:pt x="687" y="1042"/>
                      <a:pt x="685" y="1037"/>
                    </a:cubicBezTo>
                    <a:cubicBezTo>
                      <a:pt x="684" y="1033"/>
                      <a:pt x="682" y="1029"/>
                      <a:pt x="678" y="1027"/>
                    </a:cubicBezTo>
                    <a:cubicBezTo>
                      <a:pt x="675" y="1024"/>
                      <a:pt x="671" y="1024"/>
                      <a:pt x="666" y="1025"/>
                    </a:cubicBezTo>
                    <a:cubicBezTo>
                      <a:pt x="663" y="1026"/>
                      <a:pt x="660" y="1029"/>
                      <a:pt x="659" y="1033"/>
                    </a:cubicBezTo>
                    <a:cubicBezTo>
                      <a:pt x="659" y="1035"/>
                      <a:pt x="659" y="1036"/>
                      <a:pt x="660" y="1038"/>
                    </a:cubicBezTo>
                    <a:cubicBezTo>
                      <a:pt x="660" y="1039"/>
                      <a:pt x="662" y="1041"/>
                      <a:pt x="663" y="1041"/>
                    </a:cubicBezTo>
                    <a:cubicBezTo>
                      <a:pt x="665" y="1042"/>
                      <a:pt x="666" y="1042"/>
                      <a:pt x="667" y="1042"/>
                    </a:cubicBezTo>
                    <a:cubicBezTo>
                      <a:pt x="668" y="1041"/>
                      <a:pt x="669" y="1041"/>
                      <a:pt x="669" y="1039"/>
                    </a:cubicBezTo>
                    <a:cubicBezTo>
                      <a:pt x="669" y="1041"/>
                      <a:pt x="668" y="1041"/>
                      <a:pt x="667" y="1042"/>
                    </a:cubicBezTo>
                    <a:cubicBezTo>
                      <a:pt x="666" y="1042"/>
                      <a:pt x="664" y="1042"/>
                      <a:pt x="663" y="1041"/>
                    </a:cubicBezTo>
                    <a:cubicBezTo>
                      <a:pt x="661" y="1041"/>
                      <a:pt x="660" y="1040"/>
                      <a:pt x="659" y="1038"/>
                    </a:cubicBezTo>
                    <a:cubicBezTo>
                      <a:pt x="658" y="1036"/>
                      <a:pt x="658" y="1035"/>
                      <a:pt x="659" y="1033"/>
                    </a:cubicBezTo>
                    <a:cubicBezTo>
                      <a:pt x="659" y="1029"/>
                      <a:pt x="662" y="1026"/>
                      <a:pt x="666" y="1024"/>
                    </a:cubicBezTo>
                    <a:cubicBezTo>
                      <a:pt x="671" y="1023"/>
                      <a:pt x="675" y="1023"/>
                      <a:pt x="679" y="1026"/>
                    </a:cubicBezTo>
                    <a:cubicBezTo>
                      <a:pt x="683" y="1028"/>
                      <a:pt x="686" y="1032"/>
                      <a:pt x="687" y="1036"/>
                    </a:cubicBezTo>
                    <a:cubicBezTo>
                      <a:pt x="688" y="1042"/>
                      <a:pt x="687" y="1047"/>
                      <a:pt x="684" y="1052"/>
                    </a:cubicBezTo>
                    <a:cubicBezTo>
                      <a:pt x="683" y="1054"/>
                      <a:pt x="681" y="1057"/>
                      <a:pt x="678" y="1059"/>
                    </a:cubicBezTo>
                    <a:cubicBezTo>
                      <a:pt x="680" y="1057"/>
                      <a:pt x="682" y="1056"/>
                      <a:pt x="684" y="1054"/>
                    </a:cubicBezTo>
                    <a:cubicBezTo>
                      <a:pt x="695" y="1046"/>
                      <a:pt x="700" y="1035"/>
                      <a:pt x="705" y="1023"/>
                    </a:cubicBezTo>
                    <a:cubicBezTo>
                      <a:pt x="710" y="1007"/>
                      <a:pt x="709" y="995"/>
                      <a:pt x="708" y="978"/>
                    </a:cubicBezTo>
                    <a:cubicBezTo>
                      <a:pt x="704" y="949"/>
                      <a:pt x="692" y="915"/>
                      <a:pt x="708" y="888"/>
                    </a:cubicBezTo>
                    <a:cubicBezTo>
                      <a:pt x="710" y="884"/>
                      <a:pt x="713" y="880"/>
                      <a:pt x="717" y="877"/>
                    </a:cubicBezTo>
                    <a:cubicBezTo>
                      <a:pt x="720" y="873"/>
                      <a:pt x="725" y="870"/>
                      <a:pt x="729" y="866"/>
                    </a:cubicBezTo>
                    <a:cubicBezTo>
                      <a:pt x="739" y="856"/>
                      <a:pt x="736" y="845"/>
                      <a:pt x="729" y="842"/>
                    </a:cubicBezTo>
                    <a:cubicBezTo>
                      <a:pt x="726" y="840"/>
                      <a:pt x="723" y="840"/>
                      <a:pt x="720" y="841"/>
                    </a:cubicBezTo>
                    <a:cubicBezTo>
                      <a:pt x="717" y="842"/>
                      <a:pt x="715" y="845"/>
                      <a:pt x="715" y="848"/>
                    </a:cubicBezTo>
                    <a:cubicBezTo>
                      <a:pt x="715" y="851"/>
                      <a:pt x="719" y="854"/>
                      <a:pt x="722" y="853"/>
                    </a:cubicBezTo>
                    <a:cubicBezTo>
                      <a:pt x="724" y="853"/>
                      <a:pt x="726" y="851"/>
                      <a:pt x="726" y="848"/>
                    </a:cubicBezTo>
                    <a:cubicBezTo>
                      <a:pt x="727" y="851"/>
                      <a:pt x="725" y="854"/>
                      <a:pt x="723" y="855"/>
                    </a:cubicBezTo>
                    <a:cubicBezTo>
                      <a:pt x="721" y="856"/>
                      <a:pt x="718" y="855"/>
                      <a:pt x="716" y="854"/>
                    </a:cubicBezTo>
                    <a:cubicBezTo>
                      <a:pt x="710" y="848"/>
                      <a:pt x="714" y="839"/>
                      <a:pt x="721" y="837"/>
                    </a:cubicBezTo>
                    <a:cubicBezTo>
                      <a:pt x="726" y="837"/>
                      <a:pt x="730" y="838"/>
                      <a:pt x="734" y="842"/>
                    </a:cubicBezTo>
                    <a:cubicBezTo>
                      <a:pt x="739" y="847"/>
                      <a:pt x="739" y="856"/>
                      <a:pt x="734" y="864"/>
                    </a:cubicBezTo>
                    <a:cubicBezTo>
                      <a:pt x="736" y="862"/>
                      <a:pt x="738" y="860"/>
                      <a:pt x="741" y="859"/>
                    </a:cubicBezTo>
                    <a:cubicBezTo>
                      <a:pt x="744" y="855"/>
                      <a:pt x="747" y="849"/>
                      <a:pt x="746" y="843"/>
                    </a:cubicBezTo>
                    <a:cubicBezTo>
                      <a:pt x="744" y="833"/>
                      <a:pt x="734" y="829"/>
                      <a:pt x="724" y="830"/>
                    </a:cubicBezTo>
                    <a:cubicBezTo>
                      <a:pt x="718" y="830"/>
                      <a:pt x="712" y="832"/>
                      <a:pt x="705" y="829"/>
                    </a:cubicBezTo>
                    <a:cubicBezTo>
                      <a:pt x="699" y="826"/>
                      <a:pt x="695" y="821"/>
                      <a:pt x="694" y="814"/>
                    </a:cubicBezTo>
                    <a:cubicBezTo>
                      <a:pt x="706" y="830"/>
                      <a:pt x="717" y="819"/>
                      <a:pt x="730" y="820"/>
                    </a:cubicBezTo>
                    <a:cubicBezTo>
                      <a:pt x="738" y="821"/>
                      <a:pt x="746" y="825"/>
                      <a:pt x="749" y="832"/>
                    </a:cubicBezTo>
                    <a:cubicBezTo>
                      <a:pt x="753" y="839"/>
                      <a:pt x="752" y="851"/>
                      <a:pt x="744" y="857"/>
                    </a:cubicBezTo>
                    <a:cubicBezTo>
                      <a:pt x="745" y="857"/>
                      <a:pt x="746" y="856"/>
                      <a:pt x="746" y="856"/>
                    </a:cubicBezTo>
                    <a:cubicBezTo>
                      <a:pt x="761" y="849"/>
                      <a:pt x="775" y="850"/>
                      <a:pt x="789" y="859"/>
                    </a:cubicBezTo>
                    <a:cubicBezTo>
                      <a:pt x="792" y="861"/>
                      <a:pt x="794" y="863"/>
                      <a:pt x="796" y="865"/>
                    </a:cubicBezTo>
                    <a:cubicBezTo>
                      <a:pt x="796" y="866"/>
                      <a:pt x="795" y="866"/>
                      <a:pt x="794" y="867"/>
                    </a:cubicBezTo>
                    <a:cubicBezTo>
                      <a:pt x="792" y="865"/>
                      <a:pt x="790" y="863"/>
                      <a:pt x="788" y="862"/>
                    </a:cubicBezTo>
                    <a:cubicBezTo>
                      <a:pt x="774" y="853"/>
                      <a:pt x="762" y="853"/>
                      <a:pt x="747" y="860"/>
                    </a:cubicBezTo>
                    <a:cubicBezTo>
                      <a:pt x="746" y="860"/>
                      <a:pt x="744" y="861"/>
                      <a:pt x="743" y="862"/>
                    </a:cubicBezTo>
                    <a:cubicBezTo>
                      <a:pt x="748" y="861"/>
                      <a:pt x="754" y="861"/>
                      <a:pt x="759" y="863"/>
                    </a:cubicBezTo>
                    <a:cubicBezTo>
                      <a:pt x="763" y="864"/>
                      <a:pt x="766" y="866"/>
                      <a:pt x="769" y="868"/>
                    </a:cubicBezTo>
                    <a:cubicBezTo>
                      <a:pt x="771" y="871"/>
                      <a:pt x="773" y="873"/>
                      <a:pt x="775" y="877"/>
                    </a:cubicBezTo>
                    <a:cubicBezTo>
                      <a:pt x="778" y="885"/>
                      <a:pt x="774" y="895"/>
                      <a:pt x="765" y="897"/>
                    </a:cubicBezTo>
                    <a:cubicBezTo>
                      <a:pt x="762" y="898"/>
                      <a:pt x="758" y="898"/>
                      <a:pt x="754" y="896"/>
                    </a:cubicBezTo>
                    <a:cubicBezTo>
                      <a:pt x="753" y="895"/>
                      <a:pt x="752" y="894"/>
                      <a:pt x="750" y="892"/>
                    </a:cubicBezTo>
                    <a:cubicBezTo>
                      <a:pt x="749" y="889"/>
                      <a:pt x="748" y="886"/>
                      <a:pt x="749" y="883"/>
                    </a:cubicBezTo>
                    <a:cubicBezTo>
                      <a:pt x="749" y="882"/>
                      <a:pt x="750" y="880"/>
                      <a:pt x="751" y="879"/>
                    </a:cubicBezTo>
                    <a:cubicBezTo>
                      <a:pt x="751" y="878"/>
                      <a:pt x="752" y="878"/>
                      <a:pt x="753" y="877"/>
                    </a:cubicBezTo>
                    <a:cubicBezTo>
                      <a:pt x="755" y="876"/>
                      <a:pt x="758" y="876"/>
                      <a:pt x="761" y="877"/>
                    </a:cubicBezTo>
                    <a:cubicBezTo>
                      <a:pt x="762" y="878"/>
                      <a:pt x="763" y="880"/>
                      <a:pt x="763" y="881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1"/>
                      <a:pt x="763" y="881"/>
                      <a:pt x="763" y="881"/>
                    </a:cubicBezTo>
                    <a:cubicBezTo>
                      <a:pt x="763" y="880"/>
                      <a:pt x="762" y="878"/>
                      <a:pt x="760" y="878"/>
                    </a:cubicBezTo>
                    <a:cubicBezTo>
                      <a:pt x="758" y="876"/>
                      <a:pt x="756" y="877"/>
                      <a:pt x="754" y="878"/>
                    </a:cubicBezTo>
                    <a:cubicBezTo>
                      <a:pt x="753" y="878"/>
                      <a:pt x="752" y="879"/>
                      <a:pt x="752" y="880"/>
                    </a:cubicBezTo>
                    <a:cubicBezTo>
                      <a:pt x="751" y="881"/>
                      <a:pt x="750" y="882"/>
                      <a:pt x="750" y="883"/>
                    </a:cubicBezTo>
                    <a:cubicBezTo>
                      <a:pt x="750" y="886"/>
                      <a:pt x="750" y="889"/>
                      <a:pt x="752" y="891"/>
                    </a:cubicBezTo>
                    <a:cubicBezTo>
                      <a:pt x="753" y="893"/>
                      <a:pt x="754" y="894"/>
                      <a:pt x="755" y="894"/>
                    </a:cubicBezTo>
                    <a:cubicBezTo>
                      <a:pt x="758" y="896"/>
                      <a:pt x="761" y="896"/>
                      <a:pt x="765" y="895"/>
                    </a:cubicBezTo>
                    <a:cubicBezTo>
                      <a:pt x="772" y="893"/>
                      <a:pt x="774" y="885"/>
                      <a:pt x="772" y="878"/>
                    </a:cubicBezTo>
                    <a:cubicBezTo>
                      <a:pt x="770" y="875"/>
                      <a:pt x="769" y="873"/>
                      <a:pt x="766" y="871"/>
                    </a:cubicBezTo>
                    <a:cubicBezTo>
                      <a:pt x="764" y="869"/>
                      <a:pt x="761" y="867"/>
                      <a:pt x="758" y="866"/>
                    </a:cubicBezTo>
                    <a:cubicBezTo>
                      <a:pt x="755" y="865"/>
                      <a:pt x="752" y="865"/>
                      <a:pt x="748" y="865"/>
                    </a:cubicBezTo>
                    <a:cubicBezTo>
                      <a:pt x="743" y="865"/>
                      <a:pt x="738" y="867"/>
                      <a:pt x="734" y="869"/>
                    </a:cubicBezTo>
                    <a:cubicBezTo>
                      <a:pt x="725" y="874"/>
                      <a:pt x="717" y="882"/>
                      <a:pt x="712" y="890"/>
                    </a:cubicBezTo>
                    <a:cubicBezTo>
                      <a:pt x="699" y="913"/>
                      <a:pt x="706" y="942"/>
                      <a:pt x="710" y="968"/>
                    </a:cubicBezTo>
                    <a:cubicBezTo>
                      <a:pt x="710" y="963"/>
                      <a:pt x="710" y="958"/>
                      <a:pt x="710" y="954"/>
                    </a:cubicBezTo>
                    <a:cubicBezTo>
                      <a:pt x="711" y="940"/>
                      <a:pt x="722" y="924"/>
                      <a:pt x="737" y="923"/>
                    </a:cubicBezTo>
                    <a:cubicBezTo>
                      <a:pt x="747" y="922"/>
                      <a:pt x="756" y="927"/>
                      <a:pt x="764" y="919"/>
                    </a:cubicBezTo>
                    <a:cubicBezTo>
                      <a:pt x="768" y="926"/>
                      <a:pt x="762" y="938"/>
                      <a:pt x="751" y="942"/>
                    </a:cubicBezTo>
                    <a:cubicBezTo>
                      <a:pt x="739" y="946"/>
                      <a:pt x="721" y="942"/>
                      <a:pt x="715" y="956"/>
                    </a:cubicBezTo>
                    <a:cubicBezTo>
                      <a:pt x="712" y="964"/>
                      <a:pt x="714" y="974"/>
                      <a:pt x="712" y="977"/>
                    </a:cubicBezTo>
                    <a:cubicBezTo>
                      <a:pt x="712" y="977"/>
                      <a:pt x="712" y="976"/>
                      <a:pt x="712" y="976"/>
                    </a:cubicBezTo>
                    <a:cubicBezTo>
                      <a:pt x="712" y="976"/>
                      <a:pt x="712" y="977"/>
                      <a:pt x="712" y="978"/>
                    </a:cubicBezTo>
                    <a:cubicBezTo>
                      <a:pt x="714" y="995"/>
                      <a:pt x="714" y="1007"/>
                      <a:pt x="708" y="1024"/>
                    </a:cubicBezTo>
                    <a:cubicBezTo>
                      <a:pt x="703" y="1037"/>
                      <a:pt x="697" y="1047"/>
                      <a:pt x="686" y="1056"/>
                    </a:cubicBezTo>
                    <a:cubicBezTo>
                      <a:pt x="677" y="1063"/>
                      <a:pt x="668" y="1065"/>
                      <a:pt x="658" y="1066"/>
                    </a:cubicBezTo>
                    <a:cubicBezTo>
                      <a:pt x="638" y="1066"/>
                      <a:pt x="616" y="1055"/>
                      <a:pt x="599" y="1041"/>
                    </a:cubicBezTo>
                    <a:cubicBezTo>
                      <a:pt x="593" y="1036"/>
                      <a:pt x="586" y="1030"/>
                      <a:pt x="581" y="1023"/>
                    </a:cubicBezTo>
                    <a:cubicBezTo>
                      <a:pt x="571" y="1011"/>
                      <a:pt x="565" y="997"/>
                      <a:pt x="552" y="988"/>
                    </a:cubicBezTo>
                    <a:cubicBezTo>
                      <a:pt x="546" y="984"/>
                      <a:pt x="538" y="979"/>
                      <a:pt x="531" y="980"/>
                    </a:cubicBezTo>
                    <a:cubicBezTo>
                      <a:pt x="527" y="981"/>
                      <a:pt x="522" y="985"/>
                      <a:pt x="522" y="990"/>
                    </a:cubicBezTo>
                    <a:cubicBezTo>
                      <a:pt x="522" y="991"/>
                      <a:pt x="524" y="993"/>
                      <a:pt x="525" y="993"/>
                    </a:cubicBezTo>
                    <a:cubicBezTo>
                      <a:pt x="527" y="993"/>
                      <a:pt x="528" y="992"/>
                      <a:pt x="529" y="991"/>
                    </a:cubicBezTo>
                    <a:cubicBezTo>
                      <a:pt x="529" y="990"/>
                      <a:pt x="529" y="989"/>
                      <a:pt x="529" y="988"/>
                    </a:cubicBezTo>
                    <a:cubicBezTo>
                      <a:pt x="528" y="987"/>
                      <a:pt x="526" y="987"/>
                      <a:pt x="525" y="988"/>
                    </a:cubicBezTo>
                    <a:cubicBezTo>
                      <a:pt x="525" y="989"/>
                      <a:pt x="525" y="989"/>
                      <a:pt x="525" y="990"/>
                    </a:cubicBezTo>
                    <a:cubicBezTo>
                      <a:pt x="524" y="990"/>
                      <a:pt x="524" y="989"/>
                      <a:pt x="524" y="988"/>
                    </a:cubicBezTo>
                    <a:cubicBezTo>
                      <a:pt x="524" y="986"/>
                      <a:pt x="526" y="985"/>
                      <a:pt x="527" y="985"/>
                    </a:cubicBezTo>
                    <a:cubicBezTo>
                      <a:pt x="530" y="985"/>
                      <a:pt x="532" y="988"/>
                      <a:pt x="532" y="990"/>
                    </a:cubicBezTo>
                    <a:cubicBezTo>
                      <a:pt x="532" y="992"/>
                      <a:pt x="531" y="994"/>
                      <a:pt x="530" y="996"/>
                    </a:cubicBezTo>
                    <a:cubicBezTo>
                      <a:pt x="528" y="997"/>
                      <a:pt x="526" y="997"/>
                      <a:pt x="524" y="996"/>
                    </a:cubicBezTo>
                    <a:cubicBezTo>
                      <a:pt x="522" y="996"/>
                      <a:pt x="520" y="994"/>
                      <a:pt x="519" y="991"/>
                    </a:cubicBezTo>
                    <a:cubicBezTo>
                      <a:pt x="519" y="986"/>
                      <a:pt x="523" y="982"/>
                      <a:pt x="527" y="980"/>
                    </a:cubicBezTo>
                    <a:cubicBezTo>
                      <a:pt x="530" y="979"/>
                      <a:pt x="532" y="979"/>
                      <a:pt x="535" y="979"/>
                    </a:cubicBezTo>
                    <a:cubicBezTo>
                      <a:pt x="524" y="976"/>
                      <a:pt x="516" y="980"/>
                      <a:pt x="508" y="986"/>
                    </a:cubicBezTo>
                    <a:cubicBezTo>
                      <a:pt x="504" y="990"/>
                      <a:pt x="501" y="996"/>
                      <a:pt x="502" y="1002"/>
                    </a:cubicBezTo>
                    <a:cubicBezTo>
                      <a:pt x="502" y="1002"/>
                      <a:pt x="502" y="1002"/>
                      <a:pt x="502" y="1002"/>
                    </a:cubicBezTo>
                    <a:cubicBezTo>
                      <a:pt x="503" y="996"/>
                      <a:pt x="508" y="992"/>
                      <a:pt x="515" y="997"/>
                    </a:cubicBezTo>
                    <a:cubicBezTo>
                      <a:pt x="519" y="1001"/>
                      <a:pt x="521" y="1013"/>
                      <a:pt x="536" y="1011"/>
                    </a:cubicBezTo>
                    <a:close/>
                    <a:moveTo>
                      <a:pt x="206" y="858"/>
                    </a:moveTo>
                    <a:cubicBezTo>
                      <a:pt x="224" y="880"/>
                      <a:pt x="248" y="880"/>
                      <a:pt x="260" y="887"/>
                    </a:cubicBezTo>
                    <a:cubicBezTo>
                      <a:pt x="273" y="895"/>
                      <a:pt x="264" y="910"/>
                      <a:pt x="248" y="904"/>
                    </a:cubicBezTo>
                    <a:cubicBezTo>
                      <a:pt x="231" y="899"/>
                      <a:pt x="215" y="879"/>
                      <a:pt x="206" y="858"/>
                    </a:cubicBezTo>
                    <a:close/>
                    <a:moveTo>
                      <a:pt x="217" y="1003"/>
                    </a:moveTo>
                    <a:cubicBezTo>
                      <a:pt x="213" y="1015"/>
                      <a:pt x="193" y="1033"/>
                      <a:pt x="177" y="1035"/>
                    </a:cubicBezTo>
                    <a:cubicBezTo>
                      <a:pt x="161" y="1037"/>
                      <a:pt x="156" y="1025"/>
                      <a:pt x="173" y="1019"/>
                    </a:cubicBezTo>
                    <a:cubicBezTo>
                      <a:pt x="186" y="1015"/>
                      <a:pt x="209" y="1015"/>
                      <a:pt x="217" y="1003"/>
                    </a:cubicBezTo>
                    <a:close/>
                    <a:moveTo>
                      <a:pt x="340" y="942"/>
                    </a:moveTo>
                    <a:cubicBezTo>
                      <a:pt x="340" y="940"/>
                      <a:pt x="338" y="938"/>
                      <a:pt x="335" y="939"/>
                    </a:cubicBezTo>
                    <a:cubicBezTo>
                      <a:pt x="333" y="939"/>
                      <a:pt x="332" y="941"/>
                      <a:pt x="332" y="943"/>
                    </a:cubicBezTo>
                    <a:cubicBezTo>
                      <a:pt x="333" y="945"/>
                      <a:pt x="335" y="947"/>
                      <a:pt x="337" y="946"/>
                    </a:cubicBezTo>
                    <a:cubicBezTo>
                      <a:pt x="339" y="946"/>
                      <a:pt x="340" y="944"/>
                      <a:pt x="340" y="942"/>
                    </a:cubicBezTo>
                    <a:close/>
                    <a:moveTo>
                      <a:pt x="276" y="955"/>
                    </a:moveTo>
                    <a:cubicBezTo>
                      <a:pt x="277" y="946"/>
                      <a:pt x="290" y="949"/>
                      <a:pt x="294" y="949"/>
                    </a:cubicBezTo>
                    <a:cubicBezTo>
                      <a:pt x="297" y="949"/>
                      <a:pt x="300" y="948"/>
                      <a:pt x="302" y="946"/>
                    </a:cubicBezTo>
                    <a:cubicBezTo>
                      <a:pt x="301" y="950"/>
                      <a:pt x="296" y="958"/>
                      <a:pt x="292" y="960"/>
                    </a:cubicBezTo>
                    <a:cubicBezTo>
                      <a:pt x="288" y="964"/>
                      <a:pt x="281" y="964"/>
                      <a:pt x="276" y="958"/>
                    </a:cubicBezTo>
                    <a:cubicBezTo>
                      <a:pt x="280" y="959"/>
                      <a:pt x="285" y="958"/>
                      <a:pt x="288" y="955"/>
                    </a:cubicBezTo>
                    <a:cubicBezTo>
                      <a:pt x="286" y="956"/>
                      <a:pt x="280" y="957"/>
                      <a:pt x="276" y="955"/>
                    </a:cubicBezTo>
                    <a:close/>
                    <a:moveTo>
                      <a:pt x="333" y="962"/>
                    </a:moveTo>
                    <a:cubicBezTo>
                      <a:pt x="332" y="958"/>
                      <a:pt x="328" y="955"/>
                      <a:pt x="324" y="956"/>
                    </a:cubicBezTo>
                    <a:cubicBezTo>
                      <a:pt x="320" y="957"/>
                      <a:pt x="317" y="961"/>
                      <a:pt x="318" y="965"/>
                    </a:cubicBezTo>
                    <a:cubicBezTo>
                      <a:pt x="319" y="969"/>
                      <a:pt x="323" y="972"/>
                      <a:pt x="327" y="971"/>
                    </a:cubicBezTo>
                    <a:cubicBezTo>
                      <a:pt x="331" y="970"/>
                      <a:pt x="334" y="966"/>
                      <a:pt x="333" y="962"/>
                    </a:cubicBezTo>
                    <a:close/>
                    <a:moveTo>
                      <a:pt x="339" y="951"/>
                    </a:moveTo>
                    <a:cubicBezTo>
                      <a:pt x="339" y="949"/>
                      <a:pt x="336" y="947"/>
                      <a:pt x="334" y="947"/>
                    </a:cubicBezTo>
                    <a:cubicBezTo>
                      <a:pt x="331" y="948"/>
                      <a:pt x="329" y="951"/>
                      <a:pt x="330" y="953"/>
                    </a:cubicBezTo>
                    <a:cubicBezTo>
                      <a:pt x="330" y="956"/>
                      <a:pt x="333" y="958"/>
                      <a:pt x="335" y="957"/>
                    </a:cubicBezTo>
                    <a:cubicBezTo>
                      <a:pt x="338" y="957"/>
                      <a:pt x="340" y="954"/>
                      <a:pt x="339" y="951"/>
                    </a:cubicBezTo>
                    <a:close/>
                    <a:moveTo>
                      <a:pt x="229" y="987"/>
                    </a:moveTo>
                    <a:cubicBezTo>
                      <a:pt x="231" y="984"/>
                      <a:pt x="232" y="981"/>
                      <a:pt x="231" y="979"/>
                    </a:cubicBezTo>
                    <a:cubicBezTo>
                      <a:pt x="230" y="975"/>
                      <a:pt x="227" y="971"/>
                      <a:pt x="223" y="970"/>
                    </a:cubicBezTo>
                    <a:cubicBezTo>
                      <a:pt x="217" y="969"/>
                      <a:pt x="213" y="973"/>
                      <a:pt x="211" y="977"/>
                    </a:cubicBezTo>
                    <a:cubicBezTo>
                      <a:pt x="208" y="984"/>
                      <a:pt x="214" y="987"/>
                      <a:pt x="216" y="991"/>
                    </a:cubicBezTo>
                    <a:cubicBezTo>
                      <a:pt x="218" y="996"/>
                      <a:pt x="215" y="1003"/>
                      <a:pt x="209" y="1007"/>
                    </a:cubicBezTo>
                    <a:cubicBezTo>
                      <a:pt x="202" y="1011"/>
                      <a:pt x="194" y="1011"/>
                      <a:pt x="187" y="1006"/>
                    </a:cubicBezTo>
                    <a:cubicBezTo>
                      <a:pt x="184" y="1003"/>
                      <a:pt x="182" y="998"/>
                      <a:pt x="185" y="993"/>
                    </a:cubicBezTo>
                    <a:cubicBezTo>
                      <a:pt x="186" y="998"/>
                      <a:pt x="193" y="1001"/>
                      <a:pt x="197" y="996"/>
                    </a:cubicBezTo>
                    <a:cubicBezTo>
                      <a:pt x="199" y="993"/>
                      <a:pt x="200" y="985"/>
                      <a:pt x="201" y="977"/>
                    </a:cubicBezTo>
                    <a:cubicBezTo>
                      <a:pt x="203" y="969"/>
                      <a:pt x="205" y="962"/>
                      <a:pt x="210" y="958"/>
                    </a:cubicBezTo>
                    <a:cubicBezTo>
                      <a:pt x="220" y="948"/>
                      <a:pt x="236" y="950"/>
                      <a:pt x="243" y="961"/>
                    </a:cubicBezTo>
                    <a:cubicBezTo>
                      <a:pt x="247" y="968"/>
                      <a:pt x="247" y="975"/>
                      <a:pt x="246" y="981"/>
                    </a:cubicBezTo>
                    <a:cubicBezTo>
                      <a:pt x="245" y="988"/>
                      <a:pt x="236" y="1006"/>
                      <a:pt x="240" y="1014"/>
                    </a:cubicBezTo>
                    <a:cubicBezTo>
                      <a:pt x="243" y="1020"/>
                      <a:pt x="249" y="1021"/>
                      <a:pt x="252" y="1018"/>
                    </a:cubicBezTo>
                    <a:cubicBezTo>
                      <a:pt x="254" y="1023"/>
                      <a:pt x="248" y="1029"/>
                      <a:pt x="242" y="1029"/>
                    </a:cubicBezTo>
                    <a:cubicBezTo>
                      <a:pt x="230" y="1029"/>
                      <a:pt x="219" y="1017"/>
                      <a:pt x="220" y="1003"/>
                    </a:cubicBezTo>
                    <a:cubicBezTo>
                      <a:pt x="221" y="997"/>
                      <a:pt x="224" y="993"/>
                      <a:pt x="229" y="987"/>
                    </a:cubicBezTo>
                    <a:close/>
                    <a:moveTo>
                      <a:pt x="101" y="1016"/>
                    </a:moveTo>
                    <a:cubicBezTo>
                      <a:pt x="100" y="1014"/>
                      <a:pt x="102" y="1011"/>
                      <a:pt x="104" y="1011"/>
                    </a:cubicBezTo>
                    <a:cubicBezTo>
                      <a:pt x="106" y="1010"/>
                      <a:pt x="108" y="1011"/>
                      <a:pt x="109" y="1013"/>
                    </a:cubicBezTo>
                    <a:cubicBezTo>
                      <a:pt x="110" y="1016"/>
                      <a:pt x="109" y="1018"/>
                      <a:pt x="106" y="1019"/>
                    </a:cubicBezTo>
                    <a:cubicBezTo>
                      <a:pt x="104" y="1019"/>
                      <a:pt x="102" y="1018"/>
                      <a:pt x="101" y="1016"/>
                    </a:cubicBezTo>
                    <a:close/>
                    <a:moveTo>
                      <a:pt x="97" y="1009"/>
                    </a:moveTo>
                    <a:cubicBezTo>
                      <a:pt x="96" y="1007"/>
                      <a:pt x="97" y="1006"/>
                      <a:pt x="99" y="1005"/>
                    </a:cubicBezTo>
                    <a:cubicBezTo>
                      <a:pt x="100" y="1004"/>
                      <a:pt x="102" y="1005"/>
                      <a:pt x="103" y="1007"/>
                    </a:cubicBezTo>
                    <a:cubicBezTo>
                      <a:pt x="103" y="1009"/>
                      <a:pt x="102" y="1011"/>
                      <a:pt x="101" y="1011"/>
                    </a:cubicBezTo>
                    <a:cubicBezTo>
                      <a:pt x="99" y="1012"/>
                      <a:pt x="97" y="1011"/>
                      <a:pt x="97" y="1009"/>
                    </a:cubicBezTo>
                    <a:close/>
                    <a:moveTo>
                      <a:pt x="110" y="1021"/>
                    </a:moveTo>
                    <a:cubicBezTo>
                      <a:pt x="109" y="1018"/>
                      <a:pt x="111" y="1014"/>
                      <a:pt x="114" y="1013"/>
                    </a:cubicBezTo>
                    <a:cubicBezTo>
                      <a:pt x="118" y="1012"/>
                      <a:pt x="121" y="1014"/>
                      <a:pt x="122" y="1017"/>
                    </a:cubicBezTo>
                    <a:cubicBezTo>
                      <a:pt x="124" y="1020"/>
                      <a:pt x="122" y="1024"/>
                      <a:pt x="118" y="1025"/>
                    </a:cubicBezTo>
                    <a:cubicBezTo>
                      <a:pt x="115" y="1026"/>
                      <a:pt x="111" y="1024"/>
                      <a:pt x="110" y="1021"/>
                    </a:cubicBezTo>
                    <a:close/>
                    <a:moveTo>
                      <a:pt x="227" y="985"/>
                    </a:moveTo>
                    <a:cubicBezTo>
                      <a:pt x="230" y="981"/>
                      <a:pt x="230" y="976"/>
                      <a:pt x="226" y="973"/>
                    </a:cubicBezTo>
                    <a:cubicBezTo>
                      <a:pt x="219" y="969"/>
                      <a:pt x="211" y="977"/>
                      <a:pt x="213" y="983"/>
                    </a:cubicBezTo>
                    <a:cubicBezTo>
                      <a:pt x="215" y="988"/>
                      <a:pt x="219" y="990"/>
                      <a:pt x="218" y="997"/>
                    </a:cubicBezTo>
                    <a:cubicBezTo>
                      <a:pt x="221" y="990"/>
                      <a:pt x="224" y="990"/>
                      <a:pt x="227" y="985"/>
                    </a:cubicBezTo>
                    <a:close/>
                    <a:moveTo>
                      <a:pt x="235" y="951"/>
                    </a:moveTo>
                    <a:cubicBezTo>
                      <a:pt x="228" y="946"/>
                      <a:pt x="218" y="948"/>
                      <a:pt x="214" y="951"/>
                    </a:cubicBezTo>
                    <a:cubicBezTo>
                      <a:pt x="208" y="946"/>
                      <a:pt x="215" y="930"/>
                      <a:pt x="227" y="933"/>
                    </a:cubicBezTo>
                    <a:cubicBezTo>
                      <a:pt x="235" y="935"/>
                      <a:pt x="239" y="944"/>
                      <a:pt x="235" y="951"/>
                    </a:cubicBezTo>
                    <a:close/>
                    <a:moveTo>
                      <a:pt x="167" y="1054"/>
                    </a:moveTo>
                    <a:cubicBezTo>
                      <a:pt x="177" y="1043"/>
                      <a:pt x="190" y="1057"/>
                      <a:pt x="196" y="1061"/>
                    </a:cubicBezTo>
                    <a:cubicBezTo>
                      <a:pt x="200" y="1065"/>
                      <a:pt x="203" y="1066"/>
                      <a:pt x="208" y="1065"/>
                    </a:cubicBezTo>
                    <a:cubicBezTo>
                      <a:pt x="204" y="1069"/>
                      <a:pt x="190" y="1074"/>
                      <a:pt x="183" y="1075"/>
                    </a:cubicBezTo>
                    <a:cubicBezTo>
                      <a:pt x="174" y="1075"/>
                      <a:pt x="165" y="1070"/>
                      <a:pt x="165" y="1058"/>
                    </a:cubicBezTo>
                    <a:cubicBezTo>
                      <a:pt x="169" y="1062"/>
                      <a:pt x="176" y="1065"/>
                      <a:pt x="182" y="1064"/>
                    </a:cubicBezTo>
                    <a:cubicBezTo>
                      <a:pt x="179" y="1064"/>
                      <a:pt x="171" y="1059"/>
                      <a:pt x="167" y="1054"/>
                    </a:cubicBezTo>
                    <a:close/>
                    <a:moveTo>
                      <a:pt x="208" y="923"/>
                    </a:moveTo>
                    <a:cubicBezTo>
                      <a:pt x="186" y="948"/>
                      <a:pt x="158" y="946"/>
                      <a:pt x="145" y="954"/>
                    </a:cubicBezTo>
                    <a:cubicBezTo>
                      <a:pt x="130" y="962"/>
                      <a:pt x="139" y="980"/>
                      <a:pt x="157" y="974"/>
                    </a:cubicBezTo>
                    <a:cubicBezTo>
                      <a:pt x="178" y="969"/>
                      <a:pt x="197" y="946"/>
                      <a:pt x="208" y="923"/>
                    </a:cubicBezTo>
                    <a:close/>
                    <a:moveTo>
                      <a:pt x="333" y="921"/>
                    </a:moveTo>
                    <a:cubicBezTo>
                      <a:pt x="332" y="924"/>
                      <a:pt x="330" y="927"/>
                      <a:pt x="328" y="930"/>
                    </a:cubicBezTo>
                    <a:cubicBezTo>
                      <a:pt x="321" y="939"/>
                      <a:pt x="310" y="945"/>
                      <a:pt x="297" y="946"/>
                    </a:cubicBezTo>
                    <a:cubicBezTo>
                      <a:pt x="283" y="945"/>
                      <a:pt x="268" y="936"/>
                      <a:pt x="265" y="921"/>
                    </a:cubicBezTo>
                    <a:cubicBezTo>
                      <a:pt x="264" y="915"/>
                      <a:pt x="265" y="909"/>
                      <a:pt x="269" y="904"/>
                    </a:cubicBezTo>
                    <a:cubicBezTo>
                      <a:pt x="271" y="900"/>
                      <a:pt x="274" y="898"/>
                      <a:pt x="278" y="897"/>
                    </a:cubicBezTo>
                    <a:cubicBezTo>
                      <a:pt x="283" y="896"/>
                      <a:pt x="288" y="897"/>
                      <a:pt x="292" y="901"/>
                    </a:cubicBezTo>
                    <a:cubicBezTo>
                      <a:pt x="295" y="903"/>
                      <a:pt x="296" y="907"/>
                      <a:pt x="296" y="911"/>
                    </a:cubicBezTo>
                    <a:cubicBezTo>
                      <a:pt x="295" y="918"/>
                      <a:pt x="288" y="923"/>
                      <a:pt x="281" y="922"/>
                    </a:cubicBezTo>
                    <a:cubicBezTo>
                      <a:pt x="274" y="922"/>
                      <a:pt x="269" y="915"/>
                      <a:pt x="270" y="908"/>
                    </a:cubicBezTo>
                    <a:cubicBezTo>
                      <a:pt x="271" y="902"/>
                      <a:pt x="275" y="898"/>
                      <a:pt x="280" y="897"/>
                    </a:cubicBezTo>
                    <a:cubicBezTo>
                      <a:pt x="279" y="897"/>
                      <a:pt x="279" y="897"/>
                      <a:pt x="278" y="897"/>
                    </a:cubicBezTo>
                    <a:cubicBezTo>
                      <a:pt x="274" y="898"/>
                      <a:pt x="271" y="901"/>
                      <a:pt x="269" y="904"/>
                    </a:cubicBezTo>
                    <a:cubicBezTo>
                      <a:pt x="266" y="909"/>
                      <a:pt x="265" y="915"/>
                      <a:pt x="266" y="921"/>
                    </a:cubicBezTo>
                    <a:cubicBezTo>
                      <a:pt x="269" y="935"/>
                      <a:pt x="284" y="944"/>
                      <a:pt x="297" y="944"/>
                    </a:cubicBezTo>
                    <a:cubicBezTo>
                      <a:pt x="310" y="943"/>
                      <a:pt x="321" y="936"/>
                      <a:pt x="327" y="926"/>
                    </a:cubicBezTo>
                    <a:cubicBezTo>
                      <a:pt x="329" y="924"/>
                      <a:pt x="330" y="921"/>
                      <a:pt x="331" y="919"/>
                    </a:cubicBezTo>
                    <a:lnTo>
                      <a:pt x="333" y="921"/>
                    </a:lnTo>
                    <a:close/>
                    <a:moveTo>
                      <a:pt x="321" y="870"/>
                    </a:moveTo>
                    <a:cubicBezTo>
                      <a:pt x="326" y="857"/>
                      <a:pt x="339" y="847"/>
                      <a:pt x="356" y="849"/>
                    </a:cubicBezTo>
                    <a:cubicBezTo>
                      <a:pt x="362" y="850"/>
                      <a:pt x="367" y="852"/>
                      <a:pt x="372" y="857"/>
                    </a:cubicBezTo>
                    <a:cubicBezTo>
                      <a:pt x="376" y="860"/>
                      <a:pt x="378" y="864"/>
                      <a:pt x="379" y="869"/>
                    </a:cubicBezTo>
                    <a:cubicBezTo>
                      <a:pt x="380" y="876"/>
                      <a:pt x="377" y="882"/>
                      <a:pt x="372" y="886"/>
                    </a:cubicBezTo>
                    <a:cubicBezTo>
                      <a:pt x="369" y="888"/>
                      <a:pt x="366" y="889"/>
                      <a:pt x="362" y="889"/>
                    </a:cubicBezTo>
                    <a:cubicBezTo>
                      <a:pt x="356" y="888"/>
                      <a:pt x="352" y="883"/>
                      <a:pt x="351" y="878"/>
                    </a:cubicBezTo>
                    <a:cubicBezTo>
                      <a:pt x="350" y="875"/>
                      <a:pt x="350" y="873"/>
                      <a:pt x="352" y="870"/>
                    </a:cubicBezTo>
                    <a:cubicBezTo>
                      <a:pt x="354" y="865"/>
                      <a:pt x="361" y="863"/>
                      <a:pt x="366" y="865"/>
                    </a:cubicBezTo>
                    <a:cubicBezTo>
                      <a:pt x="371" y="868"/>
                      <a:pt x="373" y="875"/>
                      <a:pt x="371" y="880"/>
                    </a:cubicBezTo>
                    <a:cubicBezTo>
                      <a:pt x="368" y="885"/>
                      <a:pt x="362" y="887"/>
                      <a:pt x="356" y="884"/>
                    </a:cubicBezTo>
                    <a:cubicBezTo>
                      <a:pt x="355" y="884"/>
                      <a:pt x="353" y="882"/>
                      <a:pt x="352" y="881"/>
                    </a:cubicBezTo>
                    <a:cubicBezTo>
                      <a:pt x="352" y="881"/>
                      <a:pt x="352" y="881"/>
                      <a:pt x="352" y="881"/>
                    </a:cubicBezTo>
                    <a:cubicBezTo>
                      <a:pt x="355" y="885"/>
                      <a:pt x="358" y="887"/>
                      <a:pt x="362" y="888"/>
                    </a:cubicBezTo>
                    <a:cubicBezTo>
                      <a:pt x="366" y="889"/>
                      <a:pt x="369" y="888"/>
                      <a:pt x="372" y="885"/>
                    </a:cubicBezTo>
                    <a:cubicBezTo>
                      <a:pt x="377" y="881"/>
                      <a:pt x="378" y="876"/>
                      <a:pt x="378" y="870"/>
                    </a:cubicBezTo>
                    <a:cubicBezTo>
                      <a:pt x="377" y="865"/>
                      <a:pt x="375" y="861"/>
                      <a:pt x="371" y="858"/>
                    </a:cubicBezTo>
                    <a:cubicBezTo>
                      <a:pt x="367" y="854"/>
                      <a:pt x="362" y="852"/>
                      <a:pt x="356" y="851"/>
                    </a:cubicBezTo>
                    <a:cubicBezTo>
                      <a:pt x="339" y="849"/>
                      <a:pt x="327" y="859"/>
                      <a:pt x="323" y="872"/>
                    </a:cubicBezTo>
                    <a:lnTo>
                      <a:pt x="321" y="870"/>
                    </a:lnTo>
                    <a:close/>
                    <a:moveTo>
                      <a:pt x="505" y="676"/>
                    </a:moveTo>
                    <a:cubicBezTo>
                      <a:pt x="508" y="676"/>
                      <a:pt x="511" y="679"/>
                      <a:pt x="510" y="683"/>
                    </a:cubicBezTo>
                    <a:cubicBezTo>
                      <a:pt x="510" y="686"/>
                      <a:pt x="507" y="689"/>
                      <a:pt x="504" y="688"/>
                    </a:cubicBezTo>
                    <a:cubicBezTo>
                      <a:pt x="500" y="688"/>
                      <a:pt x="498" y="685"/>
                      <a:pt x="498" y="681"/>
                    </a:cubicBezTo>
                    <a:cubicBezTo>
                      <a:pt x="498" y="678"/>
                      <a:pt x="501" y="675"/>
                      <a:pt x="505" y="676"/>
                    </a:cubicBezTo>
                    <a:close/>
                    <a:moveTo>
                      <a:pt x="517" y="674"/>
                    </a:moveTo>
                    <a:cubicBezTo>
                      <a:pt x="520" y="674"/>
                      <a:pt x="522" y="676"/>
                      <a:pt x="521" y="679"/>
                    </a:cubicBezTo>
                    <a:cubicBezTo>
                      <a:pt x="521" y="682"/>
                      <a:pt x="519" y="684"/>
                      <a:pt x="516" y="683"/>
                    </a:cubicBezTo>
                    <a:cubicBezTo>
                      <a:pt x="513" y="683"/>
                      <a:pt x="511" y="681"/>
                      <a:pt x="512" y="678"/>
                    </a:cubicBezTo>
                    <a:cubicBezTo>
                      <a:pt x="512" y="675"/>
                      <a:pt x="514" y="673"/>
                      <a:pt x="517" y="674"/>
                    </a:cubicBezTo>
                    <a:close/>
                    <a:moveTo>
                      <a:pt x="492" y="685"/>
                    </a:moveTo>
                    <a:cubicBezTo>
                      <a:pt x="497" y="686"/>
                      <a:pt x="501" y="690"/>
                      <a:pt x="501" y="696"/>
                    </a:cubicBezTo>
                    <a:cubicBezTo>
                      <a:pt x="501" y="701"/>
                      <a:pt x="496" y="705"/>
                      <a:pt x="490" y="705"/>
                    </a:cubicBezTo>
                    <a:cubicBezTo>
                      <a:pt x="485" y="704"/>
                      <a:pt x="481" y="699"/>
                      <a:pt x="482" y="694"/>
                    </a:cubicBezTo>
                    <a:cubicBezTo>
                      <a:pt x="482" y="689"/>
                      <a:pt x="487" y="685"/>
                      <a:pt x="492" y="685"/>
                    </a:cubicBezTo>
                    <a:close/>
                    <a:moveTo>
                      <a:pt x="613" y="900"/>
                    </a:moveTo>
                    <a:cubicBezTo>
                      <a:pt x="623" y="887"/>
                      <a:pt x="625" y="864"/>
                      <a:pt x="618" y="849"/>
                    </a:cubicBezTo>
                    <a:cubicBezTo>
                      <a:pt x="610" y="835"/>
                      <a:pt x="595" y="837"/>
                      <a:pt x="600" y="855"/>
                    </a:cubicBezTo>
                    <a:cubicBezTo>
                      <a:pt x="604" y="868"/>
                      <a:pt x="618" y="886"/>
                      <a:pt x="613" y="900"/>
                    </a:cubicBezTo>
                    <a:close/>
                    <a:moveTo>
                      <a:pt x="403" y="901"/>
                    </a:moveTo>
                    <a:cubicBezTo>
                      <a:pt x="397" y="925"/>
                      <a:pt x="407" y="961"/>
                      <a:pt x="426" y="968"/>
                    </a:cubicBezTo>
                    <a:cubicBezTo>
                      <a:pt x="445" y="975"/>
                      <a:pt x="452" y="955"/>
                      <a:pt x="435" y="949"/>
                    </a:cubicBezTo>
                    <a:cubicBezTo>
                      <a:pt x="426" y="945"/>
                      <a:pt x="404" y="928"/>
                      <a:pt x="403" y="901"/>
                    </a:cubicBezTo>
                    <a:close/>
                    <a:moveTo>
                      <a:pt x="396" y="912"/>
                    </a:moveTo>
                    <a:cubicBezTo>
                      <a:pt x="396" y="921"/>
                      <a:pt x="391" y="929"/>
                      <a:pt x="385" y="936"/>
                    </a:cubicBezTo>
                    <a:cubicBezTo>
                      <a:pt x="370" y="949"/>
                      <a:pt x="344" y="954"/>
                      <a:pt x="339" y="972"/>
                    </a:cubicBezTo>
                    <a:cubicBezTo>
                      <a:pt x="336" y="979"/>
                      <a:pt x="338" y="988"/>
                      <a:pt x="345" y="994"/>
                    </a:cubicBezTo>
                    <a:cubicBezTo>
                      <a:pt x="348" y="997"/>
                      <a:pt x="353" y="997"/>
                      <a:pt x="357" y="994"/>
                    </a:cubicBezTo>
                    <a:cubicBezTo>
                      <a:pt x="353" y="994"/>
                      <a:pt x="348" y="990"/>
                      <a:pt x="347" y="985"/>
                    </a:cubicBezTo>
                    <a:cubicBezTo>
                      <a:pt x="347" y="980"/>
                      <a:pt x="351" y="974"/>
                      <a:pt x="357" y="972"/>
                    </a:cubicBezTo>
                    <a:cubicBezTo>
                      <a:pt x="374" y="965"/>
                      <a:pt x="392" y="960"/>
                      <a:pt x="399" y="940"/>
                    </a:cubicBezTo>
                    <a:cubicBezTo>
                      <a:pt x="401" y="932"/>
                      <a:pt x="400" y="923"/>
                      <a:pt x="396" y="912"/>
                    </a:cubicBezTo>
                    <a:close/>
                    <a:moveTo>
                      <a:pt x="361" y="676"/>
                    </a:moveTo>
                    <a:cubicBezTo>
                      <a:pt x="365" y="690"/>
                      <a:pt x="346" y="694"/>
                      <a:pt x="339" y="697"/>
                    </a:cubicBezTo>
                    <a:cubicBezTo>
                      <a:pt x="334" y="699"/>
                      <a:pt x="332" y="701"/>
                      <a:pt x="330" y="705"/>
                    </a:cubicBezTo>
                    <a:cubicBezTo>
                      <a:pt x="329" y="700"/>
                      <a:pt x="331" y="685"/>
                      <a:pt x="334" y="679"/>
                    </a:cubicBezTo>
                    <a:cubicBezTo>
                      <a:pt x="339" y="671"/>
                      <a:pt x="348" y="666"/>
                      <a:pt x="359" y="672"/>
                    </a:cubicBezTo>
                    <a:cubicBezTo>
                      <a:pt x="353" y="673"/>
                      <a:pt x="346" y="678"/>
                      <a:pt x="344" y="683"/>
                    </a:cubicBezTo>
                    <a:cubicBezTo>
                      <a:pt x="346" y="681"/>
                      <a:pt x="354" y="677"/>
                      <a:pt x="361" y="676"/>
                    </a:cubicBezTo>
                    <a:close/>
                    <a:moveTo>
                      <a:pt x="648" y="734"/>
                    </a:moveTo>
                    <a:cubicBezTo>
                      <a:pt x="651" y="736"/>
                      <a:pt x="656" y="735"/>
                      <a:pt x="657" y="732"/>
                    </a:cubicBezTo>
                    <a:cubicBezTo>
                      <a:pt x="657" y="730"/>
                      <a:pt x="656" y="728"/>
                      <a:pt x="655" y="728"/>
                    </a:cubicBezTo>
                    <a:cubicBezTo>
                      <a:pt x="654" y="728"/>
                      <a:pt x="653" y="729"/>
                      <a:pt x="653" y="730"/>
                    </a:cubicBezTo>
                    <a:cubicBezTo>
                      <a:pt x="652" y="729"/>
                      <a:pt x="652" y="728"/>
                      <a:pt x="652" y="727"/>
                    </a:cubicBezTo>
                    <a:cubicBezTo>
                      <a:pt x="652" y="725"/>
                      <a:pt x="655" y="722"/>
                      <a:pt x="659" y="723"/>
                    </a:cubicBezTo>
                    <a:cubicBezTo>
                      <a:pt x="661" y="723"/>
                      <a:pt x="665" y="725"/>
                      <a:pt x="665" y="728"/>
                    </a:cubicBezTo>
                    <a:cubicBezTo>
                      <a:pt x="666" y="732"/>
                      <a:pt x="664" y="736"/>
                      <a:pt x="664" y="738"/>
                    </a:cubicBezTo>
                    <a:cubicBezTo>
                      <a:pt x="665" y="742"/>
                      <a:pt x="668" y="743"/>
                      <a:pt x="671" y="743"/>
                    </a:cubicBezTo>
                    <a:cubicBezTo>
                      <a:pt x="667" y="745"/>
                      <a:pt x="666" y="745"/>
                      <a:pt x="665" y="749"/>
                    </a:cubicBezTo>
                    <a:cubicBezTo>
                      <a:pt x="665" y="753"/>
                      <a:pt x="666" y="766"/>
                      <a:pt x="653" y="767"/>
                    </a:cubicBezTo>
                    <a:cubicBezTo>
                      <a:pt x="661" y="769"/>
                      <a:pt x="668" y="765"/>
                      <a:pt x="673" y="759"/>
                    </a:cubicBezTo>
                    <a:cubicBezTo>
                      <a:pt x="678" y="753"/>
                      <a:pt x="681" y="745"/>
                      <a:pt x="679" y="737"/>
                    </a:cubicBezTo>
                    <a:cubicBezTo>
                      <a:pt x="677" y="728"/>
                      <a:pt x="666" y="719"/>
                      <a:pt x="656" y="719"/>
                    </a:cubicBezTo>
                    <a:cubicBezTo>
                      <a:pt x="651" y="719"/>
                      <a:pt x="645" y="722"/>
                      <a:pt x="645" y="728"/>
                    </a:cubicBezTo>
                    <a:cubicBezTo>
                      <a:pt x="645" y="730"/>
                      <a:pt x="646" y="733"/>
                      <a:pt x="648" y="734"/>
                    </a:cubicBezTo>
                    <a:close/>
                    <a:moveTo>
                      <a:pt x="677" y="770"/>
                    </a:moveTo>
                    <a:cubicBezTo>
                      <a:pt x="699" y="770"/>
                      <a:pt x="712" y="783"/>
                      <a:pt x="722" y="787"/>
                    </a:cubicBezTo>
                    <a:cubicBezTo>
                      <a:pt x="732" y="793"/>
                      <a:pt x="738" y="784"/>
                      <a:pt x="728" y="776"/>
                    </a:cubicBezTo>
                    <a:cubicBezTo>
                      <a:pt x="717" y="767"/>
                      <a:pt x="688" y="766"/>
                      <a:pt x="677" y="770"/>
                    </a:cubicBezTo>
                    <a:close/>
                    <a:moveTo>
                      <a:pt x="388" y="641"/>
                    </a:moveTo>
                    <a:cubicBezTo>
                      <a:pt x="386" y="642"/>
                      <a:pt x="385" y="644"/>
                      <a:pt x="385" y="646"/>
                    </a:cubicBezTo>
                    <a:cubicBezTo>
                      <a:pt x="386" y="648"/>
                      <a:pt x="388" y="649"/>
                      <a:pt x="390" y="648"/>
                    </a:cubicBezTo>
                    <a:cubicBezTo>
                      <a:pt x="392" y="648"/>
                      <a:pt x="393" y="646"/>
                      <a:pt x="393" y="644"/>
                    </a:cubicBezTo>
                    <a:cubicBezTo>
                      <a:pt x="392" y="641"/>
                      <a:pt x="390" y="640"/>
                      <a:pt x="388" y="641"/>
                    </a:cubicBezTo>
                    <a:close/>
                    <a:moveTo>
                      <a:pt x="365" y="625"/>
                    </a:moveTo>
                    <a:cubicBezTo>
                      <a:pt x="361" y="626"/>
                      <a:pt x="359" y="630"/>
                      <a:pt x="360" y="634"/>
                    </a:cubicBezTo>
                    <a:cubicBezTo>
                      <a:pt x="361" y="638"/>
                      <a:pt x="365" y="640"/>
                      <a:pt x="369" y="639"/>
                    </a:cubicBezTo>
                    <a:cubicBezTo>
                      <a:pt x="373" y="638"/>
                      <a:pt x="375" y="634"/>
                      <a:pt x="374" y="630"/>
                    </a:cubicBezTo>
                    <a:cubicBezTo>
                      <a:pt x="373" y="626"/>
                      <a:pt x="369" y="624"/>
                      <a:pt x="365" y="625"/>
                    </a:cubicBezTo>
                    <a:close/>
                    <a:moveTo>
                      <a:pt x="379" y="632"/>
                    </a:moveTo>
                    <a:cubicBezTo>
                      <a:pt x="376" y="633"/>
                      <a:pt x="375" y="636"/>
                      <a:pt x="376" y="639"/>
                    </a:cubicBezTo>
                    <a:cubicBezTo>
                      <a:pt x="376" y="642"/>
                      <a:pt x="379" y="643"/>
                      <a:pt x="382" y="642"/>
                    </a:cubicBezTo>
                    <a:cubicBezTo>
                      <a:pt x="385" y="641"/>
                      <a:pt x="387" y="638"/>
                      <a:pt x="386" y="636"/>
                    </a:cubicBezTo>
                    <a:cubicBezTo>
                      <a:pt x="385" y="633"/>
                      <a:pt x="382" y="631"/>
                      <a:pt x="379" y="632"/>
                    </a:cubicBezTo>
                    <a:close/>
                    <a:moveTo>
                      <a:pt x="345" y="640"/>
                    </a:moveTo>
                    <a:cubicBezTo>
                      <a:pt x="356" y="625"/>
                      <a:pt x="333" y="612"/>
                      <a:pt x="327" y="607"/>
                    </a:cubicBezTo>
                    <a:cubicBezTo>
                      <a:pt x="321" y="602"/>
                      <a:pt x="319" y="598"/>
                      <a:pt x="319" y="592"/>
                    </a:cubicBezTo>
                    <a:cubicBezTo>
                      <a:pt x="315" y="599"/>
                      <a:pt x="312" y="617"/>
                      <a:pt x="313" y="626"/>
                    </a:cubicBezTo>
                    <a:cubicBezTo>
                      <a:pt x="316" y="639"/>
                      <a:pt x="325" y="648"/>
                      <a:pt x="341" y="645"/>
                    </a:cubicBezTo>
                    <a:cubicBezTo>
                      <a:pt x="334" y="641"/>
                      <a:pt x="327" y="633"/>
                      <a:pt x="327" y="625"/>
                    </a:cubicBezTo>
                    <a:cubicBezTo>
                      <a:pt x="329" y="629"/>
                      <a:pt x="337" y="637"/>
                      <a:pt x="345" y="640"/>
                    </a:cubicBezTo>
                    <a:close/>
                    <a:moveTo>
                      <a:pt x="332" y="656"/>
                    </a:moveTo>
                    <a:cubicBezTo>
                      <a:pt x="296" y="649"/>
                      <a:pt x="254" y="679"/>
                      <a:pt x="254" y="710"/>
                    </a:cubicBezTo>
                    <a:cubicBezTo>
                      <a:pt x="255" y="735"/>
                      <a:pt x="278" y="733"/>
                      <a:pt x="282" y="711"/>
                    </a:cubicBezTo>
                    <a:cubicBezTo>
                      <a:pt x="284" y="696"/>
                      <a:pt x="293" y="658"/>
                      <a:pt x="332" y="656"/>
                    </a:cubicBezTo>
                    <a:close/>
                    <a:moveTo>
                      <a:pt x="479" y="936"/>
                    </a:moveTo>
                    <a:cubicBezTo>
                      <a:pt x="479" y="939"/>
                      <a:pt x="480" y="941"/>
                      <a:pt x="483" y="941"/>
                    </a:cubicBezTo>
                    <a:cubicBezTo>
                      <a:pt x="485" y="942"/>
                      <a:pt x="488" y="940"/>
                      <a:pt x="488" y="937"/>
                    </a:cubicBezTo>
                    <a:cubicBezTo>
                      <a:pt x="488" y="935"/>
                      <a:pt x="487" y="932"/>
                      <a:pt x="484" y="932"/>
                    </a:cubicBezTo>
                    <a:cubicBezTo>
                      <a:pt x="481" y="932"/>
                      <a:pt x="479" y="934"/>
                      <a:pt x="479" y="936"/>
                    </a:cubicBezTo>
                    <a:close/>
                    <a:moveTo>
                      <a:pt x="465" y="939"/>
                    </a:moveTo>
                    <a:cubicBezTo>
                      <a:pt x="465" y="942"/>
                      <a:pt x="467" y="945"/>
                      <a:pt x="470" y="945"/>
                    </a:cubicBezTo>
                    <a:cubicBezTo>
                      <a:pt x="473" y="946"/>
                      <a:pt x="476" y="944"/>
                      <a:pt x="477" y="940"/>
                    </a:cubicBezTo>
                    <a:cubicBezTo>
                      <a:pt x="477" y="937"/>
                      <a:pt x="475" y="934"/>
                      <a:pt x="472" y="934"/>
                    </a:cubicBezTo>
                    <a:cubicBezTo>
                      <a:pt x="469" y="934"/>
                      <a:pt x="466" y="936"/>
                      <a:pt x="465" y="939"/>
                    </a:cubicBezTo>
                    <a:close/>
                    <a:moveTo>
                      <a:pt x="448" y="939"/>
                    </a:moveTo>
                    <a:cubicBezTo>
                      <a:pt x="447" y="943"/>
                      <a:pt x="450" y="947"/>
                      <a:pt x="454" y="948"/>
                    </a:cubicBezTo>
                    <a:cubicBezTo>
                      <a:pt x="459" y="948"/>
                      <a:pt x="462" y="945"/>
                      <a:pt x="463" y="941"/>
                    </a:cubicBezTo>
                    <a:cubicBezTo>
                      <a:pt x="463" y="937"/>
                      <a:pt x="460" y="933"/>
                      <a:pt x="456" y="933"/>
                    </a:cubicBezTo>
                    <a:cubicBezTo>
                      <a:pt x="452" y="932"/>
                      <a:pt x="448" y="935"/>
                      <a:pt x="448" y="939"/>
                    </a:cubicBezTo>
                    <a:close/>
                    <a:moveTo>
                      <a:pt x="455" y="877"/>
                    </a:moveTo>
                    <a:cubicBezTo>
                      <a:pt x="461" y="873"/>
                      <a:pt x="471" y="870"/>
                      <a:pt x="480" y="874"/>
                    </a:cubicBezTo>
                    <a:cubicBezTo>
                      <a:pt x="495" y="881"/>
                      <a:pt x="499" y="895"/>
                      <a:pt x="493" y="910"/>
                    </a:cubicBezTo>
                    <a:cubicBezTo>
                      <a:pt x="483" y="937"/>
                      <a:pt x="515" y="950"/>
                      <a:pt x="527" y="920"/>
                    </a:cubicBezTo>
                    <a:cubicBezTo>
                      <a:pt x="532" y="906"/>
                      <a:pt x="526" y="889"/>
                      <a:pt x="518" y="879"/>
                    </a:cubicBezTo>
                    <a:cubicBezTo>
                      <a:pt x="502" y="860"/>
                      <a:pt x="467" y="856"/>
                      <a:pt x="455" y="877"/>
                    </a:cubicBezTo>
                    <a:close/>
                    <a:moveTo>
                      <a:pt x="545" y="881"/>
                    </a:moveTo>
                    <a:cubicBezTo>
                      <a:pt x="550" y="830"/>
                      <a:pt x="606" y="787"/>
                      <a:pt x="646" y="801"/>
                    </a:cubicBezTo>
                    <a:cubicBezTo>
                      <a:pt x="679" y="812"/>
                      <a:pt x="667" y="840"/>
                      <a:pt x="637" y="836"/>
                    </a:cubicBezTo>
                    <a:cubicBezTo>
                      <a:pt x="616" y="834"/>
                      <a:pt x="563" y="830"/>
                      <a:pt x="545" y="881"/>
                    </a:cubicBezTo>
                    <a:close/>
                    <a:moveTo>
                      <a:pt x="537" y="865"/>
                    </a:moveTo>
                    <a:cubicBezTo>
                      <a:pt x="524" y="818"/>
                      <a:pt x="530" y="801"/>
                      <a:pt x="538" y="765"/>
                    </a:cubicBezTo>
                    <a:cubicBezTo>
                      <a:pt x="541" y="755"/>
                      <a:pt x="540" y="744"/>
                      <a:pt x="535" y="737"/>
                    </a:cubicBezTo>
                    <a:cubicBezTo>
                      <a:pt x="529" y="726"/>
                      <a:pt x="518" y="720"/>
                      <a:pt x="511" y="718"/>
                    </a:cubicBezTo>
                    <a:cubicBezTo>
                      <a:pt x="527" y="707"/>
                      <a:pt x="548" y="724"/>
                      <a:pt x="554" y="732"/>
                    </a:cubicBezTo>
                    <a:cubicBezTo>
                      <a:pt x="567" y="748"/>
                      <a:pt x="571" y="772"/>
                      <a:pt x="564" y="792"/>
                    </a:cubicBezTo>
                    <a:cubicBezTo>
                      <a:pt x="557" y="814"/>
                      <a:pt x="541" y="840"/>
                      <a:pt x="537" y="865"/>
                    </a:cubicBezTo>
                    <a:close/>
                    <a:moveTo>
                      <a:pt x="497" y="831"/>
                    </a:moveTo>
                    <a:cubicBezTo>
                      <a:pt x="491" y="822"/>
                      <a:pt x="479" y="815"/>
                      <a:pt x="470" y="812"/>
                    </a:cubicBezTo>
                    <a:cubicBezTo>
                      <a:pt x="458" y="808"/>
                      <a:pt x="440" y="808"/>
                      <a:pt x="431" y="818"/>
                    </a:cubicBezTo>
                    <a:cubicBezTo>
                      <a:pt x="420" y="810"/>
                      <a:pt x="408" y="810"/>
                      <a:pt x="396" y="811"/>
                    </a:cubicBezTo>
                    <a:cubicBezTo>
                      <a:pt x="380" y="812"/>
                      <a:pt x="363" y="807"/>
                      <a:pt x="361" y="793"/>
                    </a:cubicBezTo>
                    <a:cubicBezTo>
                      <a:pt x="353" y="808"/>
                      <a:pt x="374" y="828"/>
                      <a:pt x="387" y="833"/>
                    </a:cubicBezTo>
                    <a:cubicBezTo>
                      <a:pt x="407" y="840"/>
                      <a:pt x="427" y="831"/>
                      <a:pt x="450" y="825"/>
                    </a:cubicBezTo>
                    <a:cubicBezTo>
                      <a:pt x="462" y="821"/>
                      <a:pt x="479" y="821"/>
                      <a:pt x="497" y="831"/>
                    </a:cubicBezTo>
                    <a:close/>
                    <a:moveTo>
                      <a:pt x="246" y="672"/>
                    </a:moveTo>
                    <a:cubicBezTo>
                      <a:pt x="237" y="683"/>
                      <a:pt x="221" y="710"/>
                      <a:pt x="230" y="727"/>
                    </a:cubicBezTo>
                    <a:cubicBezTo>
                      <a:pt x="229" y="728"/>
                      <a:pt x="228" y="731"/>
                      <a:pt x="228" y="734"/>
                    </a:cubicBezTo>
                    <a:cubicBezTo>
                      <a:pt x="221" y="725"/>
                      <a:pt x="221" y="711"/>
                      <a:pt x="226" y="698"/>
                    </a:cubicBezTo>
                    <a:cubicBezTo>
                      <a:pt x="231" y="686"/>
                      <a:pt x="239" y="677"/>
                      <a:pt x="246" y="672"/>
                    </a:cubicBezTo>
                    <a:close/>
                    <a:moveTo>
                      <a:pt x="271" y="739"/>
                    </a:moveTo>
                    <a:cubicBezTo>
                      <a:pt x="269" y="742"/>
                      <a:pt x="270" y="746"/>
                      <a:pt x="273" y="748"/>
                    </a:cubicBezTo>
                    <a:cubicBezTo>
                      <a:pt x="276" y="749"/>
                      <a:pt x="280" y="748"/>
                      <a:pt x="282" y="745"/>
                    </a:cubicBezTo>
                    <a:cubicBezTo>
                      <a:pt x="283" y="742"/>
                      <a:pt x="282" y="738"/>
                      <a:pt x="279" y="737"/>
                    </a:cubicBezTo>
                    <a:cubicBezTo>
                      <a:pt x="276" y="735"/>
                      <a:pt x="272" y="736"/>
                      <a:pt x="271" y="739"/>
                    </a:cubicBezTo>
                    <a:close/>
                    <a:moveTo>
                      <a:pt x="252" y="737"/>
                    </a:moveTo>
                    <a:cubicBezTo>
                      <a:pt x="250" y="740"/>
                      <a:pt x="252" y="745"/>
                      <a:pt x="255" y="747"/>
                    </a:cubicBezTo>
                    <a:cubicBezTo>
                      <a:pt x="259" y="749"/>
                      <a:pt x="264" y="748"/>
                      <a:pt x="266" y="744"/>
                    </a:cubicBezTo>
                    <a:cubicBezTo>
                      <a:pt x="268" y="740"/>
                      <a:pt x="266" y="735"/>
                      <a:pt x="263" y="733"/>
                    </a:cubicBezTo>
                    <a:cubicBezTo>
                      <a:pt x="259" y="731"/>
                      <a:pt x="254" y="733"/>
                      <a:pt x="252" y="737"/>
                    </a:cubicBezTo>
                    <a:close/>
                    <a:moveTo>
                      <a:pt x="230" y="729"/>
                    </a:moveTo>
                    <a:cubicBezTo>
                      <a:pt x="227" y="734"/>
                      <a:pt x="229" y="740"/>
                      <a:pt x="234" y="743"/>
                    </a:cubicBezTo>
                    <a:cubicBezTo>
                      <a:pt x="239" y="745"/>
                      <a:pt x="246" y="743"/>
                      <a:pt x="248" y="738"/>
                    </a:cubicBezTo>
                    <a:cubicBezTo>
                      <a:pt x="251" y="733"/>
                      <a:pt x="249" y="727"/>
                      <a:pt x="244" y="724"/>
                    </a:cubicBezTo>
                    <a:cubicBezTo>
                      <a:pt x="239" y="722"/>
                      <a:pt x="232" y="724"/>
                      <a:pt x="230" y="729"/>
                    </a:cubicBezTo>
                    <a:close/>
                    <a:moveTo>
                      <a:pt x="210" y="653"/>
                    </a:moveTo>
                    <a:cubicBezTo>
                      <a:pt x="209" y="657"/>
                      <a:pt x="210" y="661"/>
                      <a:pt x="214" y="663"/>
                    </a:cubicBezTo>
                    <a:cubicBezTo>
                      <a:pt x="217" y="665"/>
                      <a:pt x="222" y="664"/>
                      <a:pt x="224" y="660"/>
                    </a:cubicBezTo>
                    <a:cubicBezTo>
                      <a:pt x="225" y="656"/>
                      <a:pt x="224" y="652"/>
                      <a:pt x="220" y="650"/>
                    </a:cubicBezTo>
                    <a:cubicBezTo>
                      <a:pt x="217" y="648"/>
                      <a:pt x="212" y="650"/>
                      <a:pt x="210" y="653"/>
                    </a:cubicBezTo>
                    <a:close/>
                    <a:moveTo>
                      <a:pt x="670" y="1001"/>
                    </a:moveTo>
                    <a:cubicBezTo>
                      <a:pt x="677" y="995"/>
                      <a:pt x="678" y="982"/>
                      <a:pt x="670" y="979"/>
                    </a:cubicBezTo>
                    <a:cubicBezTo>
                      <a:pt x="669" y="973"/>
                      <a:pt x="673" y="967"/>
                      <a:pt x="679" y="965"/>
                    </a:cubicBezTo>
                    <a:cubicBezTo>
                      <a:pt x="689" y="962"/>
                      <a:pt x="703" y="969"/>
                      <a:pt x="706" y="979"/>
                    </a:cubicBezTo>
                    <a:cubicBezTo>
                      <a:pt x="707" y="952"/>
                      <a:pt x="667" y="941"/>
                      <a:pt x="650" y="962"/>
                    </a:cubicBezTo>
                    <a:cubicBezTo>
                      <a:pt x="640" y="974"/>
                      <a:pt x="641" y="987"/>
                      <a:pt x="647" y="995"/>
                    </a:cubicBezTo>
                    <a:cubicBezTo>
                      <a:pt x="653" y="1003"/>
                      <a:pt x="663" y="1007"/>
                      <a:pt x="670" y="1001"/>
                    </a:cubicBezTo>
                    <a:close/>
                    <a:moveTo>
                      <a:pt x="620" y="1037"/>
                    </a:moveTo>
                    <a:cubicBezTo>
                      <a:pt x="618" y="1013"/>
                      <a:pt x="632" y="999"/>
                      <a:pt x="635" y="988"/>
                    </a:cubicBezTo>
                    <a:cubicBezTo>
                      <a:pt x="638" y="976"/>
                      <a:pt x="624" y="972"/>
                      <a:pt x="618" y="985"/>
                    </a:cubicBezTo>
                    <a:cubicBezTo>
                      <a:pt x="611" y="998"/>
                      <a:pt x="613" y="1020"/>
                      <a:pt x="620" y="1037"/>
                    </a:cubicBezTo>
                    <a:close/>
                    <a:moveTo>
                      <a:pt x="589" y="953"/>
                    </a:moveTo>
                    <a:cubicBezTo>
                      <a:pt x="595" y="958"/>
                      <a:pt x="605" y="957"/>
                      <a:pt x="610" y="954"/>
                    </a:cubicBezTo>
                    <a:cubicBezTo>
                      <a:pt x="616" y="960"/>
                      <a:pt x="607" y="976"/>
                      <a:pt x="595" y="972"/>
                    </a:cubicBezTo>
                    <a:cubicBezTo>
                      <a:pt x="588" y="970"/>
                      <a:pt x="584" y="959"/>
                      <a:pt x="589" y="953"/>
                    </a:cubicBezTo>
                    <a:close/>
                    <a:moveTo>
                      <a:pt x="599" y="919"/>
                    </a:moveTo>
                    <a:cubicBezTo>
                      <a:pt x="596" y="923"/>
                      <a:pt x="596" y="928"/>
                      <a:pt x="600" y="931"/>
                    </a:cubicBezTo>
                    <a:cubicBezTo>
                      <a:pt x="607" y="936"/>
                      <a:pt x="615" y="929"/>
                      <a:pt x="613" y="922"/>
                    </a:cubicBezTo>
                    <a:cubicBezTo>
                      <a:pt x="612" y="917"/>
                      <a:pt x="608" y="915"/>
                      <a:pt x="609" y="907"/>
                    </a:cubicBezTo>
                    <a:cubicBezTo>
                      <a:pt x="606" y="915"/>
                      <a:pt x="602" y="914"/>
                      <a:pt x="599" y="919"/>
                    </a:cubicBezTo>
                    <a:close/>
                    <a:moveTo>
                      <a:pt x="549" y="983"/>
                    </a:moveTo>
                    <a:cubicBezTo>
                      <a:pt x="533" y="971"/>
                      <a:pt x="494" y="972"/>
                      <a:pt x="491" y="993"/>
                    </a:cubicBezTo>
                    <a:cubicBezTo>
                      <a:pt x="487" y="993"/>
                      <a:pt x="484" y="987"/>
                      <a:pt x="486" y="981"/>
                    </a:cubicBezTo>
                    <a:cubicBezTo>
                      <a:pt x="488" y="975"/>
                      <a:pt x="496" y="969"/>
                      <a:pt x="504" y="971"/>
                    </a:cubicBezTo>
                    <a:cubicBezTo>
                      <a:pt x="505" y="963"/>
                      <a:pt x="532" y="963"/>
                      <a:pt x="549" y="983"/>
                    </a:cubicBezTo>
                    <a:close/>
                    <a:moveTo>
                      <a:pt x="834" y="1044"/>
                    </a:moveTo>
                    <a:cubicBezTo>
                      <a:pt x="831" y="1033"/>
                      <a:pt x="823" y="1025"/>
                      <a:pt x="812" y="1022"/>
                    </a:cubicBezTo>
                    <a:cubicBezTo>
                      <a:pt x="803" y="1019"/>
                      <a:pt x="794" y="1021"/>
                      <a:pt x="786" y="1025"/>
                    </a:cubicBezTo>
                    <a:cubicBezTo>
                      <a:pt x="783" y="1027"/>
                      <a:pt x="780" y="1030"/>
                      <a:pt x="778" y="1033"/>
                    </a:cubicBezTo>
                    <a:cubicBezTo>
                      <a:pt x="779" y="1032"/>
                      <a:pt x="780" y="1031"/>
                      <a:pt x="781" y="1031"/>
                    </a:cubicBezTo>
                    <a:cubicBezTo>
                      <a:pt x="788" y="1026"/>
                      <a:pt x="797" y="1029"/>
                      <a:pt x="801" y="1036"/>
                    </a:cubicBezTo>
                    <a:cubicBezTo>
                      <a:pt x="805" y="1043"/>
                      <a:pt x="803" y="1052"/>
                      <a:pt x="796" y="1056"/>
                    </a:cubicBezTo>
                    <a:cubicBezTo>
                      <a:pt x="786" y="1062"/>
                      <a:pt x="774" y="1055"/>
                      <a:pt x="773" y="1043"/>
                    </a:cubicBezTo>
                    <a:cubicBezTo>
                      <a:pt x="773" y="1035"/>
                      <a:pt x="779" y="1028"/>
                      <a:pt x="785" y="1023"/>
                    </a:cubicBezTo>
                    <a:cubicBezTo>
                      <a:pt x="793" y="1018"/>
                      <a:pt x="803" y="1016"/>
                      <a:pt x="813" y="1018"/>
                    </a:cubicBezTo>
                    <a:cubicBezTo>
                      <a:pt x="826" y="1022"/>
                      <a:pt x="834" y="1031"/>
                      <a:pt x="838" y="1043"/>
                    </a:cubicBezTo>
                    <a:cubicBezTo>
                      <a:pt x="841" y="1053"/>
                      <a:pt x="841" y="1062"/>
                      <a:pt x="837" y="1071"/>
                    </a:cubicBezTo>
                    <a:cubicBezTo>
                      <a:pt x="839" y="1070"/>
                      <a:pt x="841" y="1068"/>
                      <a:pt x="843" y="1066"/>
                    </a:cubicBezTo>
                    <a:cubicBezTo>
                      <a:pt x="850" y="1059"/>
                      <a:pt x="857" y="1054"/>
                      <a:pt x="866" y="1050"/>
                    </a:cubicBezTo>
                    <a:cubicBezTo>
                      <a:pt x="868" y="1048"/>
                      <a:pt x="870" y="1047"/>
                      <a:pt x="873" y="1046"/>
                    </a:cubicBezTo>
                    <a:cubicBezTo>
                      <a:pt x="877" y="1044"/>
                      <a:pt x="881" y="1043"/>
                      <a:pt x="886" y="1042"/>
                    </a:cubicBezTo>
                    <a:cubicBezTo>
                      <a:pt x="887" y="1042"/>
                      <a:pt x="901" y="1040"/>
                      <a:pt x="902" y="1042"/>
                    </a:cubicBezTo>
                    <a:cubicBezTo>
                      <a:pt x="901" y="1044"/>
                      <a:pt x="893" y="1045"/>
                      <a:pt x="892" y="1045"/>
                    </a:cubicBezTo>
                    <a:cubicBezTo>
                      <a:pt x="886" y="1047"/>
                      <a:pt x="881" y="1048"/>
                      <a:pt x="875" y="1051"/>
                    </a:cubicBezTo>
                    <a:cubicBezTo>
                      <a:pt x="872" y="1052"/>
                      <a:pt x="870" y="1053"/>
                      <a:pt x="868" y="1054"/>
                    </a:cubicBezTo>
                    <a:cubicBezTo>
                      <a:pt x="859" y="1058"/>
                      <a:pt x="853" y="1063"/>
                      <a:pt x="845" y="1069"/>
                    </a:cubicBezTo>
                    <a:cubicBezTo>
                      <a:pt x="845" y="1069"/>
                      <a:pt x="844" y="1070"/>
                      <a:pt x="843" y="1071"/>
                    </a:cubicBezTo>
                    <a:cubicBezTo>
                      <a:pt x="845" y="1070"/>
                      <a:pt x="848" y="1069"/>
                      <a:pt x="851" y="1067"/>
                    </a:cubicBezTo>
                    <a:cubicBezTo>
                      <a:pt x="859" y="1064"/>
                      <a:pt x="865" y="1062"/>
                      <a:pt x="874" y="1062"/>
                    </a:cubicBezTo>
                    <a:cubicBezTo>
                      <a:pt x="897" y="1062"/>
                      <a:pt x="909" y="1080"/>
                      <a:pt x="910" y="1099"/>
                    </a:cubicBezTo>
                    <a:cubicBezTo>
                      <a:pt x="911" y="1116"/>
                      <a:pt x="905" y="1134"/>
                      <a:pt x="891" y="1143"/>
                    </a:cubicBezTo>
                    <a:cubicBezTo>
                      <a:pt x="879" y="1151"/>
                      <a:pt x="865" y="1151"/>
                      <a:pt x="853" y="1141"/>
                    </a:cubicBezTo>
                    <a:cubicBezTo>
                      <a:pt x="848" y="1137"/>
                      <a:pt x="845" y="1132"/>
                      <a:pt x="843" y="1126"/>
                    </a:cubicBezTo>
                    <a:cubicBezTo>
                      <a:pt x="842" y="1120"/>
                      <a:pt x="842" y="1116"/>
                      <a:pt x="844" y="1111"/>
                    </a:cubicBezTo>
                    <a:cubicBezTo>
                      <a:pt x="847" y="1105"/>
                      <a:pt x="852" y="1101"/>
                      <a:pt x="859" y="1100"/>
                    </a:cubicBezTo>
                    <a:cubicBezTo>
                      <a:pt x="863" y="1099"/>
                      <a:pt x="867" y="1100"/>
                      <a:pt x="870" y="1103"/>
                    </a:cubicBezTo>
                    <a:cubicBezTo>
                      <a:pt x="873" y="1106"/>
                      <a:pt x="875" y="1110"/>
                      <a:pt x="875" y="1115"/>
                    </a:cubicBezTo>
                    <a:cubicBezTo>
                      <a:pt x="874" y="1120"/>
                      <a:pt x="871" y="1124"/>
                      <a:pt x="866" y="1126"/>
                    </a:cubicBezTo>
                    <a:cubicBezTo>
                      <a:pt x="862" y="1128"/>
                      <a:pt x="856" y="1126"/>
                      <a:pt x="853" y="1121"/>
                    </a:cubicBezTo>
                    <a:cubicBezTo>
                      <a:pt x="850" y="1116"/>
                      <a:pt x="852" y="1109"/>
                      <a:pt x="857" y="1106"/>
                    </a:cubicBezTo>
                    <a:cubicBezTo>
                      <a:pt x="862" y="1103"/>
                      <a:pt x="869" y="1104"/>
                      <a:pt x="872" y="1110"/>
                    </a:cubicBezTo>
                    <a:cubicBezTo>
                      <a:pt x="874" y="1112"/>
                      <a:pt x="874" y="1114"/>
                      <a:pt x="874" y="1116"/>
                    </a:cubicBezTo>
                    <a:cubicBezTo>
                      <a:pt x="874" y="1116"/>
                      <a:pt x="874" y="1115"/>
                      <a:pt x="874" y="1115"/>
                    </a:cubicBezTo>
                    <a:cubicBezTo>
                      <a:pt x="874" y="1110"/>
                      <a:pt x="873" y="1106"/>
                      <a:pt x="869" y="1103"/>
                    </a:cubicBezTo>
                    <a:cubicBezTo>
                      <a:pt x="866" y="1101"/>
                      <a:pt x="863" y="1100"/>
                      <a:pt x="859" y="1100"/>
                    </a:cubicBezTo>
                    <a:cubicBezTo>
                      <a:pt x="853" y="1101"/>
                      <a:pt x="848" y="1105"/>
                      <a:pt x="845" y="1111"/>
                    </a:cubicBezTo>
                    <a:cubicBezTo>
                      <a:pt x="843" y="1116"/>
                      <a:pt x="843" y="1120"/>
                      <a:pt x="845" y="1125"/>
                    </a:cubicBezTo>
                    <a:cubicBezTo>
                      <a:pt x="847" y="1131"/>
                      <a:pt x="850" y="1136"/>
                      <a:pt x="855" y="1140"/>
                    </a:cubicBezTo>
                    <a:cubicBezTo>
                      <a:pt x="865" y="1148"/>
                      <a:pt x="878" y="1149"/>
                      <a:pt x="890" y="1141"/>
                    </a:cubicBezTo>
                    <a:cubicBezTo>
                      <a:pt x="903" y="1132"/>
                      <a:pt x="908" y="1114"/>
                      <a:pt x="906" y="1098"/>
                    </a:cubicBezTo>
                    <a:cubicBezTo>
                      <a:pt x="904" y="1081"/>
                      <a:pt x="894" y="1066"/>
                      <a:pt x="874" y="1066"/>
                    </a:cubicBezTo>
                    <a:cubicBezTo>
                      <a:pt x="866" y="1067"/>
                      <a:pt x="860" y="1069"/>
                      <a:pt x="853" y="1072"/>
                    </a:cubicBezTo>
                    <a:cubicBezTo>
                      <a:pt x="848" y="1074"/>
                      <a:pt x="844" y="1076"/>
                      <a:pt x="840" y="1079"/>
                    </a:cubicBezTo>
                    <a:cubicBezTo>
                      <a:pt x="825" y="1088"/>
                      <a:pt x="815" y="1101"/>
                      <a:pt x="798" y="1108"/>
                    </a:cubicBezTo>
                    <a:cubicBezTo>
                      <a:pt x="782" y="1114"/>
                      <a:pt x="765" y="1113"/>
                      <a:pt x="747" y="1105"/>
                    </a:cubicBezTo>
                    <a:cubicBezTo>
                      <a:pt x="738" y="1101"/>
                      <a:pt x="733" y="1096"/>
                      <a:pt x="726" y="1089"/>
                    </a:cubicBezTo>
                    <a:cubicBezTo>
                      <a:pt x="723" y="1086"/>
                      <a:pt x="721" y="1083"/>
                      <a:pt x="719" y="1080"/>
                    </a:cubicBezTo>
                    <a:cubicBezTo>
                      <a:pt x="719" y="1083"/>
                      <a:pt x="719" y="1086"/>
                      <a:pt x="718" y="1089"/>
                    </a:cubicBezTo>
                    <a:cubicBezTo>
                      <a:pt x="714" y="1100"/>
                      <a:pt x="705" y="1107"/>
                      <a:pt x="694" y="1108"/>
                    </a:cubicBezTo>
                    <a:cubicBezTo>
                      <a:pt x="684" y="1109"/>
                      <a:pt x="673" y="1105"/>
                      <a:pt x="667" y="1096"/>
                    </a:cubicBezTo>
                    <a:cubicBezTo>
                      <a:pt x="663" y="1087"/>
                      <a:pt x="663" y="1078"/>
                      <a:pt x="669" y="1071"/>
                    </a:cubicBezTo>
                    <a:cubicBezTo>
                      <a:pt x="673" y="1067"/>
                      <a:pt x="678" y="1065"/>
                      <a:pt x="683" y="1065"/>
                    </a:cubicBezTo>
                    <a:cubicBezTo>
                      <a:pt x="686" y="1065"/>
                      <a:pt x="689" y="1066"/>
                      <a:pt x="691" y="1068"/>
                    </a:cubicBezTo>
                    <a:cubicBezTo>
                      <a:pt x="696" y="1071"/>
                      <a:pt x="697" y="1077"/>
                      <a:pt x="695" y="1081"/>
                    </a:cubicBezTo>
                    <a:cubicBezTo>
                      <a:pt x="693" y="1087"/>
                      <a:pt x="686" y="1089"/>
                      <a:pt x="681" y="1087"/>
                    </a:cubicBezTo>
                    <a:cubicBezTo>
                      <a:pt x="675" y="1084"/>
                      <a:pt x="673" y="1078"/>
                      <a:pt x="676" y="1072"/>
                    </a:cubicBezTo>
                    <a:cubicBezTo>
                      <a:pt x="678" y="1068"/>
                      <a:pt x="683" y="1065"/>
                      <a:pt x="687" y="1066"/>
                    </a:cubicBezTo>
                    <a:cubicBezTo>
                      <a:pt x="681" y="1064"/>
                      <a:pt x="674" y="1067"/>
                      <a:pt x="669" y="1072"/>
                    </a:cubicBezTo>
                    <a:cubicBezTo>
                      <a:pt x="664" y="1078"/>
                      <a:pt x="664" y="1087"/>
                      <a:pt x="668" y="1095"/>
                    </a:cubicBezTo>
                    <a:cubicBezTo>
                      <a:pt x="673" y="1104"/>
                      <a:pt x="684" y="1108"/>
                      <a:pt x="693" y="1107"/>
                    </a:cubicBezTo>
                    <a:cubicBezTo>
                      <a:pt x="700" y="1106"/>
                      <a:pt x="705" y="1103"/>
                      <a:pt x="709" y="1099"/>
                    </a:cubicBezTo>
                    <a:cubicBezTo>
                      <a:pt x="723" y="1085"/>
                      <a:pt x="710" y="1067"/>
                      <a:pt x="709" y="1045"/>
                    </a:cubicBezTo>
                    <a:cubicBezTo>
                      <a:pt x="709" y="1022"/>
                      <a:pt x="717" y="999"/>
                      <a:pt x="730" y="982"/>
                    </a:cubicBezTo>
                    <a:cubicBezTo>
                      <a:pt x="716" y="1008"/>
                      <a:pt x="707" y="1036"/>
                      <a:pt x="716" y="1065"/>
                    </a:cubicBezTo>
                    <a:cubicBezTo>
                      <a:pt x="719" y="1074"/>
                      <a:pt x="723" y="1080"/>
                      <a:pt x="729" y="1086"/>
                    </a:cubicBezTo>
                    <a:cubicBezTo>
                      <a:pt x="735" y="1093"/>
                      <a:pt x="741" y="1097"/>
                      <a:pt x="749" y="1101"/>
                    </a:cubicBezTo>
                    <a:cubicBezTo>
                      <a:pt x="774" y="1112"/>
                      <a:pt x="797" y="1107"/>
                      <a:pt x="816" y="1091"/>
                    </a:cubicBezTo>
                    <a:cubicBezTo>
                      <a:pt x="830" y="1079"/>
                      <a:pt x="840" y="1064"/>
                      <a:pt x="834" y="1044"/>
                    </a:cubicBezTo>
                    <a:close/>
                    <a:moveTo>
                      <a:pt x="1039" y="1016"/>
                    </a:moveTo>
                    <a:cubicBezTo>
                      <a:pt x="1038" y="1019"/>
                      <a:pt x="1035" y="1020"/>
                      <a:pt x="1032" y="1019"/>
                    </a:cubicBezTo>
                    <a:cubicBezTo>
                      <a:pt x="1030" y="1017"/>
                      <a:pt x="1029" y="1014"/>
                      <a:pt x="1030" y="1012"/>
                    </a:cubicBezTo>
                    <a:cubicBezTo>
                      <a:pt x="1031" y="1009"/>
                      <a:pt x="1034" y="1008"/>
                      <a:pt x="1037" y="1009"/>
                    </a:cubicBezTo>
                    <a:cubicBezTo>
                      <a:pt x="1040" y="1011"/>
                      <a:pt x="1041" y="1014"/>
                      <a:pt x="1039" y="1016"/>
                    </a:cubicBezTo>
                    <a:close/>
                    <a:moveTo>
                      <a:pt x="906" y="983"/>
                    </a:moveTo>
                    <a:cubicBezTo>
                      <a:pt x="903" y="979"/>
                      <a:pt x="898" y="975"/>
                      <a:pt x="893" y="978"/>
                    </a:cubicBezTo>
                    <a:cubicBezTo>
                      <a:pt x="890" y="979"/>
                      <a:pt x="888" y="982"/>
                      <a:pt x="888" y="985"/>
                    </a:cubicBezTo>
                    <a:cubicBezTo>
                      <a:pt x="888" y="988"/>
                      <a:pt x="891" y="991"/>
                      <a:pt x="895" y="991"/>
                    </a:cubicBezTo>
                    <a:cubicBezTo>
                      <a:pt x="897" y="990"/>
                      <a:pt x="899" y="988"/>
                      <a:pt x="899" y="985"/>
                    </a:cubicBezTo>
                    <a:cubicBezTo>
                      <a:pt x="902" y="990"/>
                      <a:pt x="896" y="997"/>
                      <a:pt x="889" y="992"/>
                    </a:cubicBezTo>
                    <a:cubicBezTo>
                      <a:pt x="885" y="990"/>
                      <a:pt x="884" y="986"/>
                      <a:pt x="885" y="982"/>
                    </a:cubicBezTo>
                    <a:cubicBezTo>
                      <a:pt x="887" y="974"/>
                      <a:pt x="895" y="972"/>
                      <a:pt x="901" y="974"/>
                    </a:cubicBezTo>
                    <a:cubicBezTo>
                      <a:pt x="907" y="976"/>
                      <a:pt x="911" y="983"/>
                      <a:pt x="911" y="990"/>
                    </a:cubicBezTo>
                    <a:cubicBezTo>
                      <a:pt x="912" y="971"/>
                      <a:pt x="894" y="946"/>
                      <a:pt x="883" y="938"/>
                    </a:cubicBezTo>
                    <a:cubicBezTo>
                      <a:pt x="884" y="938"/>
                      <a:pt x="885" y="937"/>
                      <a:pt x="886" y="936"/>
                    </a:cubicBezTo>
                    <a:cubicBezTo>
                      <a:pt x="903" y="949"/>
                      <a:pt x="917" y="976"/>
                      <a:pt x="914" y="993"/>
                    </a:cubicBezTo>
                    <a:cubicBezTo>
                      <a:pt x="931" y="974"/>
                      <a:pt x="947" y="966"/>
                      <a:pt x="956" y="952"/>
                    </a:cubicBezTo>
                    <a:cubicBezTo>
                      <a:pt x="961" y="945"/>
                      <a:pt x="964" y="937"/>
                      <a:pt x="963" y="929"/>
                    </a:cubicBezTo>
                    <a:cubicBezTo>
                      <a:pt x="964" y="929"/>
                      <a:pt x="966" y="926"/>
                      <a:pt x="966" y="924"/>
                    </a:cubicBezTo>
                    <a:cubicBezTo>
                      <a:pt x="970" y="933"/>
                      <a:pt x="966" y="946"/>
                      <a:pt x="958" y="956"/>
                    </a:cubicBezTo>
                    <a:cubicBezTo>
                      <a:pt x="957" y="957"/>
                      <a:pt x="957" y="957"/>
                      <a:pt x="956" y="958"/>
                    </a:cubicBezTo>
                    <a:cubicBezTo>
                      <a:pt x="970" y="951"/>
                      <a:pt x="982" y="934"/>
                      <a:pt x="987" y="917"/>
                    </a:cubicBezTo>
                    <a:cubicBezTo>
                      <a:pt x="989" y="910"/>
                      <a:pt x="990" y="901"/>
                      <a:pt x="986" y="895"/>
                    </a:cubicBezTo>
                    <a:cubicBezTo>
                      <a:pt x="984" y="891"/>
                      <a:pt x="979" y="888"/>
                      <a:pt x="975" y="890"/>
                    </a:cubicBezTo>
                    <a:cubicBezTo>
                      <a:pt x="973" y="891"/>
                      <a:pt x="972" y="892"/>
                      <a:pt x="973" y="894"/>
                    </a:cubicBezTo>
                    <a:cubicBezTo>
                      <a:pt x="973" y="895"/>
                      <a:pt x="974" y="896"/>
                      <a:pt x="976" y="896"/>
                    </a:cubicBezTo>
                    <a:cubicBezTo>
                      <a:pt x="977" y="896"/>
                      <a:pt x="978" y="896"/>
                      <a:pt x="978" y="895"/>
                    </a:cubicBezTo>
                    <a:cubicBezTo>
                      <a:pt x="979" y="894"/>
                      <a:pt x="979" y="892"/>
                      <a:pt x="977" y="892"/>
                    </a:cubicBezTo>
                    <a:cubicBezTo>
                      <a:pt x="977" y="892"/>
                      <a:pt x="976" y="892"/>
                      <a:pt x="975" y="893"/>
                    </a:cubicBezTo>
                    <a:cubicBezTo>
                      <a:pt x="975" y="892"/>
                      <a:pt x="976" y="891"/>
                      <a:pt x="977" y="891"/>
                    </a:cubicBezTo>
                    <a:cubicBezTo>
                      <a:pt x="979" y="891"/>
                      <a:pt x="980" y="892"/>
                      <a:pt x="981" y="893"/>
                    </a:cubicBezTo>
                    <a:cubicBezTo>
                      <a:pt x="981" y="896"/>
                      <a:pt x="980" y="899"/>
                      <a:pt x="977" y="899"/>
                    </a:cubicBezTo>
                    <a:cubicBezTo>
                      <a:pt x="976" y="900"/>
                      <a:pt x="973" y="900"/>
                      <a:pt x="972" y="899"/>
                    </a:cubicBezTo>
                    <a:cubicBezTo>
                      <a:pt x="970" y="898"/>
                      <a:pt x="969" y="896"/>
                      <a:pt x="969" y="894"/>
                    </a:cubicBezTo>
                    <a:cubicBezTo>
                      <a:pt x="969" y="891"/>
                      <a:pt x="970" y="889"/>
                      <a:pt x="972" y="888"/>
                    </a:cubicBezTo>
                    <a:cubicBezTo>
                      <a:pt x="977" y="885"/>
                      <a:pt x="982" y="888"/>
                      <a:pt x="985" y="891"/>
                    </a:cubicBezTo>
                    <a:cubicBezTo>
                      <a:pt x="987" y="893"/>
                      <a:pt x="988" y="895"/>
                      <a:pt x="989" y="898"/>
                    </a:cubicBezTo>
                    <a:cubicBezTo>
                      <a:pt x="988" y="887"/>
                      <a:pt x="982" y="880"/>
                      <a:pt x="973" y="876"/>
                    </a:cubicBezTo>
                    <a:cubicBezTo>
                      <a:pt x="968" y="873"/>
                      <a:pt x="962" y="872"/>
                      <a:pt x="956" y="875"/>
                    </a:cubicBezTo>
                    <a:cubicBezTo>
                      <a:pt x="956" y="875"/>
                      <a:pt x="956" y="875"/>
                      <a:pt x="956" y="875"/>
                    </a:cubicBezTo>
                    <a:cubicBezTo>
                      <a:pt x="962" y="874"/>
                      <a:pt x="967" y="878"/>
                      <a:pt x="965" y="885"/>
                    </a:cubicBezTo>
                    <a:cubicBezTo>
                      <a:pt x="963" y="891"/>
                      <a:pt x="952" y="897"/>
                      <a:pt x="959" y="910"/>
                    </a:cubicBezTo>
                    <a:cubicBezTo>
                      <a:pt x="954" y="906"/>
                      <a:pt x="949" y="900"/>
                      <a:pt x="947" y="894"/>
                    </a:cubicBezTo>
                    <a:cubicBezTo>
                      <a:pt x="945" y="888"/>
                      <a:pt x="947" y="880"/>
                      <a:pt x="952" y="876"/>
                    </a:cubicBezTo>
                    <a:cubicBezTo>
                      <a:pt x="958" y="871"/>
                      <a:pt x="967" y="871"/>
                      <a:pt x="974" y="874"/>
                    </a:cubicBezTo>
                    <a:cubicBezTo>
                      <a:pt x="985" y="880"/>
                      <a:pt x="990" y="890"/>
                      <a:pt x="991" y="901"/>
                    </a:cubicBezTo>
                    <a:cubicBezTo>
                      <a:pt x="991" y="911"/>
                      <a:pt x="986" y="927"/>
                      <a:pt x="981" y="936"/>
                    </a:cubicBezTo>
                    <a:cubicBezTo>
                      <a:pt x="976" y="944"/>
                      <a:pt x="968" y="953"/>
                      <a:pt x="960" y="958"/>
                    </a:cubicBezTo>
                    <a:cubicBezTo>
                      <a:pt x="966" y="956"/>
                      <a:pt x="971" y="955"/>
                      <a:pt x="977" y="955"/>
                    </a:cubicBezTo>
                    <a:cubicBezTo>
                      <a:pt x="991" y="955"/>
                      <a:pt x="1000" y="958"/>
                      <a:pt x="1012" y="965"/>
                    </a:cubicBezTo>
                    <a:cubicBezTo>
                      <a:pt x="1015" y="967"/>
                      <a:pt x="1018" y="970"/>
                      <a:pt x="1021" y="973"/>
                    </a:cubicBezTo>
                    <a:cubicBezTo>
                      <a:pt x="1020" y="974"/>
                      <a:pt x="1019" y="974"/>
                      <a:pt x="1019" y="975"/>
                    </a:cubicBezTo>
                    <a:cubicBezTo>
                      <a:pt x="1016" y="973"/>
                      <a:pt x="1013" y="970"/>
                      <a:pt x="1010" y="968"/>
                    </a:cubicBezTo>
                    <a:cubicBezTo>
                      <a:pt x="999" y="962"/>
                      <a:pt x="990" y="959"/>
                      <a:pt x="978" y="959"/>
                    </a:cubicBezTo>
                    <a:cubicBezTo>
                      <a:pt x="962" y="961"/>
                      <a:pt x="948" y="968"/>
                      <a:pt x="936" y="977"/>
                    </a:cubicBezTo>
                    <a:cubicBezTo>
                      <a:pt x="940" y="976"/>
                      <a:pt x="944" y="975"/>
                      <a:pt x="948" y="974"/>
                    </a:cubicBezTo>
                    <a:cubicBezTo>
                      <a:pt x="948" y="974"/>
                      <a:pt x="948" y="974"/>
                      <a:pt x="948" y="974"/>
                    </a:cubicBezTo>
                    <a:cubicBezTo>
                      <a:pt x="957" y="973"/>
                      <a:pt x="966" y="973"/>
                      <a:pt x="973" y="978"/>
                    </a:cubicBezTo>
                    <a:cubicBezTo>
                      <a:pt x="964" y="976"/>
                      <a:pt x="958" y="975"/>
                      <a:pt x="949" y="977"/>
                    </a:cubicBezTo>
                    <a:cubicBezTo>
                      <a:pt x="949" y="977"/>
                      <a:pt x="949" y="977"/>
                      <a:pt x="949" y="977"/>
                    </a:cubicBezTo>
                    <a:cubicBezTo>
                      <a:pt x="931" y="980"/>
                      <a:pt x="929" y="984"/>
                      <a:pt x="917" y="996"/>
                    </a:cubicBezTo>
                    <a:cubicBezTo>
                      <a:pt x="898" y="1016"/>
                      <a:pt x="881" y="1038"/>
                      <a:pt x="857" y="1047"/>
                    </a:cubicBezTo>
                    <a:cubicBezTo>
                      <a:pt x="872" y="1039"/>
                      <a:pt x="917" y="1001"/>
                      <a:pt x="906" y="983"/>
                    </a:cubicBezTo>
                    <a:close/>
                    <a:moveTo>
                      <a:pt x="961" y="977"/>
                    </a:moveTo>
                    <a:cubicBezTo>
                      <a:pt x="959" y="989"/>
                      <a:pt x="976" y="990"/>
                      <a:pt x="982" y="991"/>
                    </a:cubicBezTo>
                    <a:cubicBezTo>
                      <a:pt x="986" y="992"/>
                      <a:pt x="989" y="994"/>
                      <a:pt x="991" y="997"/>
                    </a:cubicBezTo>
                    <a:cubicBezTo>
                      <a:pt x="991" y="992"/>
                      <a:pt x="987" y="980"/>
                      <a:pt x="984" y="976"/>
                    </a:cubicBezTo>
                    <a:cubicBezTo>
                      <a:pt x="979" y="969"/>
                      <a:pt x="970" y="966"/>
                      <a:pt x="962" y="973"/>
                    </a:cubicBezTo>
                    <a:cubicBezTo>
                      <a:pt x="967" y="973"/>
                      <a:pt x="973" y="976"/>
                      <a:pt x="976" y="980"/>
                    </a:cubicBezTo>
                    <a:cubicBezTo>
                      <a:pt x="974" y="979"/>
                      <a:pt x="967" y="976"/>
                      <a:pt x="961" y="977"/>
                    </a:cubicBezTo>
                    <a:close/>
                    <a:moveTo>
                      <a:pt x="930" y="908"/>
                    </a:moveTo>
                    <a:cubicBezTo>
                      <a:pt x="932" y="906"/>
                      <a:pt x="932" y="902"/>
                      <a:pt x="930" y="900"/>
                    </a:cubicBezTo>
                    <a:cubicBezTo>
                      <a:pt x="927" y="898"/>
                      <a:pt x="924" y="898"/>
                      <a:pt x="921" y="901"/>
                    </a:cubicBezTo>
                    <a:cubicBezTo>
                      <a:pt x="919" y="903"/>
                      <a:pt x="919" y="906"/>
                      <a:pt x="922" y="909"/>
                    </a:cubicBezTo>
                    <a:cubicBezTo>
                      <a:pt x="924" y="911"/>
                      <a:pt x="928" y="911"/>
                      <a:pt x="930" y="908"/>
                    </a:cubicBezTo>
                    <a:close/>
                    <a:moveTo>
                      <a:pt x="945" y="915"/>
                    </a:moveTo>
                    <a:cubicBezTo>
                      <a:pt x="948" y="912"/>
                      <a:pt x="948" y="908"/>
                      <a:pt x="945" y="905"/>
                    </a:cubicBezTo>
                    <a:cubicBezTo>
                      <a:pt x="942" y="903"/>
                      <a:pt x="938" y="903"/>
                      <a:pt x="935" y="906"/>
                    </a:cubicBezTo>
                    <a:cubicBezTo>
                      <a:pt x="932" y="908"/>
                      <a:pt x="933" y="913"/>
                      <a:pt x="935" y="916"/>
                    </a:cubicBezTo>
                    <a:cubicBezTo>
                      <a:pt x="938" y="918"/>
                      <a:pt x="943" y="918"/>
                      <a:pt x="945" y="915"/>
                    </a:cubicBezTo>
                    <a:close/>
                    <a:moveTo>
                      <a:pt x="963" y="928"/>
                    </a:moveTo>
                    <a:cubicBezTo>
                      <a:pt x="967" y="924"/>
                      <a:pt x="966" y="918"/>
                      <a:pt x="963" y="915"/>
                    </a:cubicBezTo>
                    <a:cubicBezTo>
                      <a:pt x="959" y="911"/>
                      <a:pt x="953" y="911"/>
                      <a:pt x="949" y="915"/>
                    </a:cubicBezTo>
                    <a:cubicBezTo>
                      <a:pt x="946" y="919"/>
                      <a:pt x="946" y="925"/>
                      <a:pt x="950" y="928"/>
                    </a:cubicBezTo>
                    <a:cubicBezTo>
                      <a:pt x="953" y="932"/>
                      <a:pt x="959" y="932"/>
                      <a:pt x="963" y="928"/>
                    </a:cubicBezTo>
                    <a:close/>
                    <a:moveTo>
                      <a:pt x="1037" y="988"/>
                    </a:moveTo>
                    <a:cubicBezTo>
                      <a:pt x="1035" y="993"/>
                      <a:pt x="1029" y="995"/>
                      <a:pt x="1024" y="992"/>
                    </a:cubicBezTo>
                    <a:cubicBezTo>
                      <a:pt x="1018" y="990"/>
                      <a:pt x="1016" y="984"/>
                      <a:pt x="1019" y="979"/>
                    </a:cubicBezTo>
                    <a:cubicBezTo>
                      <a:pt x="1021" y="974"/>
                      <a:pt x="1027" y="971"/>
                      <a:pt x="1032" y="974"/>
                    </a:cubicBezTo>
                    <a:cubicBezTo>
                      <a:pt x="1037" y="976"/>
                      <a:pt x="1040" y="982"/>
                      <a:pt x="1037" y="988"/>
                    </a:cubicBezTo>
                    <a:close/>
                    <a:moveTo>
                      <a:pt x="1042" y="1003"/>
                    </a:moveTo>
                    <a:cubicBezTo>
                      <a:pt x="1040" y="1007"/>
                      <a:pt x="1036" y="1008"/>
                      <a:pt x="1033" y="1007"/>
                    </a:cubicBezTo>
                    <a:cubicBezTo>
                      <a:pt x="1030" y="1005"/>
                      <a:pt x="1028" y="1001"/>
                      <a:pt x="1030" y="998"/>
                    </a:cubicBezTo>
                    <a:cubicBezTo>
                      <a:pt x="1031" y="994"/>
                      <a:pt x="1035" y="993"/>
                      <a:pt x="1039" y="995"/>
                    </a:cubicBezTo>
                    <a:cubicBezTo>
                      <a:pt x="1042" y="996"/>
                      <a:pt x="1043" y="1000"/>
                      <a:pt x="1042" y="1003"/>
                    </a:cubicBezTo>
                    <a:close/>
                    <a:moveTo>
                      <a:pt x="916" y="1125"/>
                    </a:moveTo>
                    <a:cubicBezTo>
                      <a:pt x="904" y="1134"/>
                      <a:pt x="894" y="1146"/>
                      <a:pt x="891" y="1159"/>
                    </a:cubicBezTo>
                    <a:cubicBezTo>
                      <a:pt x="888" y="1172"/>
                      <a:pt x="892" y="1187"/>
                      <a:pt x="903" y="1196"/>
                    </a:cubicBezTo>
                    <a:cubicBezTo>
                      <a:pt x="909" y="1201"/>
                      <a:pt x="917" y="1203"/>
                      <a:pt x="925" y="1203"/>
                    </a:cubicBezTo>
                    <a:cubicBezTo>
                      <a:pt x="934" y="1203"/>
                      <a:pt x="941" y="1202"/>
                      <a:pt x="949" y="1198"/>
                    </a:cubicBezTo>
                    <a:cubicBezTo>
                      <a:pt x="957" y="1194"/>
                      <a:pt x="962" y="1189"/>
                      <a:pt x="967" y="1182"/>
                    </a:cubicBezTo>
                    <a:cubicBezTo>
                      <a:pt x="970" y="1179"/>
                      <a:pt x="972" y="1176"/>
                      <a:pt x="973" y="1173"/>
                    </a:cubicBezTo>
                    <a:cubicBezTo>
                      <a:pt x="978" y="1164"/>
                      <a:pt x="981" y="1156"/>
                      <a:pt x="982" y="1145"/>
                    </a:cubicBezTo>
                    <a:cubicBezTo>
                      <a:pt x="984" y="1131"/>
                      <a:pt x="983" y="1119"/>
                      <a:pt x="976" y="1106"/>
                    </a:cubicBezTo>
                    <a:cubicBezTo>
                      <a:pt x="976" y="1105"/>
                      <a:pt x="975" y="1104"/>
                      <a:pt x="975" y="1103"/>
                    </a:cubicBezTo>
                    <a:cubicBezTo>
                      <a:pt x="984" y="1108"/>
                      <a:pt x="995" y="1111"/>
                      <a:pt x="1005" y="1111"/>
                    </a:cubicBezTo>
                    <a:cubicBezTo>
                      <a:pt x="1017" y="1111"/>
                      <a:pt x="1030" y="1107"/>
                      <a:pt x="1039" y="1098"/>
                    </a:cubicBezTo>
                    <a:cubicBezTo>
                      <a:pt x="1042" y="1094"/>
                      <a:pt x="1045" y="1089"/>
                      <a:pt x="1046" y="1083"/>
                    </a:cubicBezTo>
                    <a:cubicBezTo>
                      <a:pt x="1044" y="1089"/>
                      <a:pt x="1040" y="1093"/>
                      <a:pt x="1037" y="1096"/>
                    </a:cubicBezTo>
                    <a:cubicBezTo>
                      <a:pt x="1028" y="1105"/>
                      <a:pt x="1017" y="1108"/>
                      <a:pt x="1005" y="1108"/>
                    </a:cubicBezTo>
                    <a:cubicBezTo>
                      <a:pt x="996" y="1107"/>
                      <a:pt x="989" y="1105"/>
                      <a:pt x="982" y="1101"/>
                    </a:cubicBezTo>
                    <a:cubicBezTo>
                      <a:pt x="969" y="1095"/>
                      <a:pt x="961" y="1085"/>
                      <a:pt x="949" y="1077"/>
                    </a:cubicBezTo>
                    <a:cubicBezTo>
                      <a:pt x="948" y="1076"/>
                      <a:pt x="948" y="1076"/>
                      <a:pt x="948" y="1076"/>
                    </a:cubicBezTo>
                    <a:cubicBezTo>
                      <a:pt x="941" y="1072"/>
                      <a:pt x="935" y="1069"/>
                      <a:pt x="927" y="1066"/>
                    </a:cubicBezTo>
                    <a:cubicBezTo>
                      <a:pt x="925" y="1066"/>
                      <a:pt x="906" y="1060"/>
                      <a:pt x="905" y="1063"/>
                    </a:cubicBezTo>
                    <a:cubicBezTo>
                      <a:pt x="906" y="1064"/>
                      <a:pt x="917" y="1068"/>
                      <a:pt x="919" y="1068"/>
                    </a:cubicBezTo>
                    <a:cubicBezTo>
                      <a:pt x="929" y="1072"/>
                      <a:pt x="937" y="1075"/>
                      <a:pt x="946" y="1080"/>
                    </a:cubicBezTo>
                    <a:cubicBezTo>
                      <a:pt x="947" y="1081"/>
                      <a:pt x="947" y="1081"/>
                      <a:pt x="947" y="1081"/>
                    </a:cubicBezTo>
                    <a:cubicBezTo>
                      <a:pt x="958" y="1088"/>
                      <a:pt x="966" y="1095"/>
                      <a:pt x="973" y="1108"/>
                    </a:cubicBezTo>
                    <a:cubicBezTo>
                      <a:pt x="980" y="1122"/>
                      <a:pt x="982" y="1139"/>
                      <a:pt x="975" y="1154"/>
                    </a:cubicBezTo>
                    <a:cubicBezTo>
                      <a:pt x="971" y="1162"/>
                      <a:pt x="959" y="1171"/>
                      <a:pt x="950" y="1166"/>
                    </a:cubicBezTo>
                    <a:cubicBezTo>
                      <a:pt x="947" y="1165"/>
                      <a:pt x="945" y="1161"/>
                      <a:pt x="946" y="1158"/>
                    </a:cubicBezTo>
                    <a:cubicBezTo>
                      <a:pt x="946" y="1155"/>
                      <a:pt x="949" y="1153"/>
                      <a:pt x="952" y="1152"/>
                    </a:cubicBezTo>
                    <a:cubicBezTo>
                      <a:pt x="955" y="1152"/>
                      <a:pt x="956" y="1153"/>
                      <a:pt x="958" y="1155"/>
                    </a:cubicBezTo>
                    <a:cubicBezTo>
                      <a:pt x="959" y="1157"/>
                      <a:pt x="959" y="1161"/>
                      <a:pt x="955" y="1161"/>
                    </a:cubicBezTo>
                    <a:cubicBezTo>
                      <a:pt x="954" y="1162"/>
                      <a:pt x="952" y="1161"/>
                      <a:pt x="951" y="1160"/>
                    </a:cubicBezTo>
                    <a:cubicBezTo>
                      <a:pt x="951" y="1163"/>
                      <a:pt x="953" y="1164"/>
                      <a:pt x="955" y="1164"/>
                    </a:cubicBezTo>
                    <a:cubicBezTo>
                      <a:pt x="959" y="1164"/>
                      <a:pt x="962" y="1162"/>
                      <a:pt x="963" y="1159"/>
                    </a:cubicBezTo>
                    <a:cubicBezTo>
                      <a:pt x="964" y="1153"/>
                      <a:pt x="961" y="1147"/>
                      <a:pt x="955" y="1146"/>
                    </a:cubicBezTo>
                    <a:cubicBezTo>
                      <a:pt x="951" y="1144"/>
                      <a:pt x="946" y="1145"/>
                      <a:pt x="943" y="1148"/>
                    </a:cubicBezTo>
                    <a:cubicBezTo>
                      <a:pt x="940" y="1150"/>
                      <a:pt x="938" y="1154"/>
                      <a:pt x="938" y="1158"/>
                    </a:cubicBezTo>
                    <a:cubicBezTo>
                      <a:pt x="938" y="1163"/>
                      <a:pt x="940" y="1169"/>
                      <a:pt x="945" y="1171"/>
                    </a:cubicBezTo>
                    <a:cubicBezTo>
                      <a:pt x="957" y="1177"/>
                      <a:pt x="970" y="1169"/>
                      <a:pt x="975" y="1158"/>
                    </a:cubicBezTo>
                    <a:cubicBezTo>
                      <a:pt x="977" y="1155"/>
                      <a:pt x="978" y="1151"/>
                      <a:pt x="979" y="1148"/>
                    </a:cubicBezTo>
                    <a:cubicBezTo>
                      <a:pt x="977" y="1160"/>
                      <a:pt x="973" y="1170"/>
                      <a:pt x="965" y="1181"/>
                    </a:cubicBezTo>
                    <a:cubicBezTo>
                      <a:pt x="960" y="1187"/>
                      <a:pt x="955" y="1192"/>
                      <a:pt x="948" y="1196"/>
                    </a:cubicBezTo>
                    <a:cubicBezTo>
                      <a:pt x="940" y="1200"/>
                      <a:pt x="934" y="1202"/>
                      <a:pt x="925" y="1202"/>
                    </a:cubicBezTo>
                    <a:cubicBezTo>
                      <a:pt x="920" y="1202"/>
                      <a:pt x="916" y="1201"/>
                      <a:pt x="912" y="1200"/>
                    </a:cubicBezTo>
                    <a:cubicBezTo>
                      <a:pt x="912" y="1199"/>
                      <a:pt x="912" y="1199"/>
                      <a:pt x="912" y="1199"/>
                    </a:cubicBezTo>
                    <a:cubicBezTo>
                      <a:pt x="924" y="1201"/>
                      <a:pt x="936" y="1193"/>
                      <a:pt x="930" y="1177"/>
                    </a:cubicBezTo>
                    <a:cubicBezTo>
                      <a:pt x="925" y="1165"/>
                      <a:pt x="903" y="1154"/>
                      <a:pt x="916" y="1125"/>
                    </a:cubicBezTo>
                    <a:close/>
                    <a:moveTo>
                      <a:pt x="1036" y="1096"/>
                    </a:moveTo>
                    <a:cubicBezTo>
                      <a:pt x="1024" y="1086"/>
                      <a:pt x="1038" y="1071"/>
                      <a:pt x="1042" y="1065"/>
                    </a:cubicBezTo>
                    <a:cubicBezTo>
                      <a:pt x="1045" y="1061"/>
                      <a:pt x="1046" y="1057"/>
                      <a:pt x="1045" y="1052"/>
                    </a:cubicBezTo>
                    <a:cubicBezTo>
                      <a:pt x="1050" y="1057"/>
                      <a:pt x="1056" y="1070"/>
                      <a:pt x="1057" y="1078"/>
                    </a:cubicBezTo>
                    <a:cubicBezTo>
                      <a:pt x="1058" y="1088"/>
                      <a:pt x="1053" y="1097"/>
                      <a:pt x="1040" y="1098"/>
                    </a:cubicBezTo>
                    <a:cubicBezTo>
                      <a:pt x="1044" y="1094"/>
                      <a:pt x="1048" y="1086"/>
                      <a:pt x="1046" y="1080"/>
                    </a:cubicBezTo>
                    <a:cubicBezTo>
                      <a:pt x="1046" y="1083"/>
                      <a:pt x="1042" y="1092"/>
                      <a:pt x="1036" y="1096"/>
                    </a:cubicBezTo>
                    <a:close/>
                    <a:moveTo>
                      <a:pt x="753" y="981"/>
                    </a:moveTo>
                    <a:cubicBezTo>
                      <a:pt x="770" y="968"/>
                      <a:pt x="783" y="964"/>
                      <a:pt x="801" y="954"/>
                    </a:cubicBezTo>
                    <a:cubicBezTo>
                      <a:pt x="809" y="949"/>
                      <a:pt x="816" y="944"/>
                      <a:pt x="819" y="934"/>
                    </a:cubicBezTo>
                    <a:cubicBezTo>
                      <a:pt x="822" y="926"/>
                      <a:pt x="821" y="918"/>
                      <a:pt x="815" y="911"/>
                    </a:cubicBezTo>
                    <a:cubicBezTo>
                      <a:pt x="809" y="906"/>
                      <a:pt x="802" y="904"/>
                      <a:pt x="795" y="907"/>
                    </a:cubicBezTo>
                    <a:cubicBezTo>
                      <a:pt x="790" y="908"/>
                      <a:pt x="787" y="911"/>
                      <a:pt x="786" y="916"/>
                    </a:cubicBezTo>
                    <a:cubicBezTo>
                      <a:pt x="784" y="922"/>
                      <a:pt x="785" y="930"/>
                      <a:pt x="792" y="931"/>
                    </a:cubicBezTo>
                    <a:cubicBezTo>
                      <a:pt x="796" y="932"/>
                      <a:pt x="800" y="930"/>
                      <a:pt x="802" y="926"/>
                    </a:cubicBezTo>
                    <a:cubicBezTo>
                      <a:pt x="804" y="922"/>
                      <a:pt x="802" y="917"/>
                      <a:pt x="798" y="915"/>
                    </a:cubicBezTo>
                    <a:cubicBezTo>
                      <a:pt x="794" y="913"/>
                      <a:pt x="789" y="915"/>
                      <a:pt x="787" y="919"/>
                    </a:cubicBezTo>
                    <a:cubicBezTo>
                      <a:pt x="786" y="920"/>
                      <a:pt x="786" y="921"/>
                      <a:pt x="786" y="922"/>
                    </a:cubicBezTo>
                    <a:cubicBezTo>
                      <a:pt x="786" y="920"/>
                      <a:pt x="786" y="918"/>
                      <a:pt x="787" y="916"/>
                    </a:cubicBezTo>
                    <a:cubicBezTo>
                      <a:pt x="789" y="912"/>
                      <a:pt x="792" y="910"/>
                      <a:pt x="796" y="909"/>
                    </a:cubicBezTo>
                    <a:cubicBezTo>
                      <a:pt x="802" y="907"/>
                      <a:pt x="808" y="909"/>
                      <a:pt x="812" y="913"/>
                    </a:cubicBezTo>
                    <a:cubicBezTo>
                      <a:pt x="817" y="919"/>
                      <a:pt x="818" y="926"/>
                      <a:pt x="816" y="933"/>
                    </a:cubicBezTo>
                    <a:cubicBezTo>
                      <a:pt x="813" y="941"/>
                      <a:pt x="806" y="946"/>
                      <a:pt x="799" y="950"/>
                    </a:cubicBezTo>
                    <a:cubicBezTo>
                      <a:pt x="781" y="960"/>
                      <a:pt x="767" y="964"/>
                      <a:pt x="750" y="977"/>
                    </a:cubicBezTo>
                    <a:cubicBezTo>
                      <a:pt x="735" y="990"/>
                      <a:pt x="724" y="1006"/>
                      <a:pt x="720" y="1025"/>
                    </a:cubicBezTo>
                    <a:cubicBezTo>
                      <a:pt x="716" y="1044"/>
                      <a:pt x="721" y="1060"/>
                      <a:pt x="736" y="1071"/>
                    </a:cubicBezTo>
                    <a:cubicBezTo>
                      <a:pt x="750" y="1081"/>
                      <a:pt x="769" y="1083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76" y="1074"/>
                      <a:pt x="765" y="1071"/>
                      <a:pt x="760" y="1062"/>
                    </a:cubicBezTo>
                    <a:cubicBezTo>
                      <a:pt x="750" y="1048"/>
                      <a:pt x="754" y="1033"/>
                      <a:pt x="767" y="1023"/>
                    </a:cubicBezTo>
                    <a:cubicBezTo>
                      <a:pt x="792" y="1005"/>
                      <a:pt x="770" y="975"/>
                      <a:pt x="743" y="995"/>
                    </a:cubicBezTo>
                    <a:cubicBezTo>
                      <a:pt x="730" y="1005"/>
                      <a:pt x="726" y="1024"/>
                      <a:pt x="729" y="1037"/>
                    </a:cubicBezTo>
                    <a:cubicBezTo>
                      <a:pt x="733" y="1062"/>
                      <a:pt x="761" y="1085"/>
                      <a:pt x="784" y="1074"/>
                    </a:cubicBezTo>
                    <a:cubicBezTo>
                      <a:pt x="769" y="1082"/>
                      <a:pt x="751" y="1079"/>
                      <a:pt x="738" y="1069"/>
                    </a:cubicBezTo>
                    <a:cubicBezTo>
                      <a:pt x="724" y="1058"/>
                      <a:pt x="721" y="1043"/>
                      <a:pt x="724" y="1026"/>
                    </a:cubicBezTo>
                    <a:cubicBezTo>
                      <a:pt x="728" y="1008"/>
                      <a:pt x="739" y="993"/>
                      <a:pt x="753" y="981"/>
                    </a:cubicBezTo>
                    <a:close/>
                    <a:moveTo>
                      <a:pt x="895" y="1061"/>
                    </a:moveTo>
                    <a:cubicBezTo>
                      <a:pt x="922" y="1083"/>
                      <a:pt x="922" y="1112"/>
                      <a:pt x="931" y="1126"/>
                    </a:cubicBezTo>
                    <a:cubicBezTo>
                      <a:pt x="941" y="1141"/>
                      <a:pt x="959" y="1130"/>
                      <a:pt x="952" y="1111"/>
                    </a:cubicBezTo>
                    <a:cubicBezTo>
                      <a:pt x="945" y="1090"/>
                      <a:pt x="920" y="1071"/>
                      <a:pt x="895" y="1061"/>
                    </a:cubicBezTo>
                    <a:close/>
                    <a:moveTo>
                      <a:pt x="854" y="1050"/>
                    </a:moveTo>
                    <a:cubicBezTo>
                      <a:pt x="864" y="1037"/>
                      <a:pt x="868" y="1021"/>
                      <a:pt x="865" y="1007"/>
                    </a:cubicBezTo>
                    <a:cubicBezTo>
                      <a:pt x="863" y="994"/>
                      <a:pt x="854" y="981"/>
                      <a:pt x="841" y="980"/>
                    </a:cubicBezTo>
                    <a:cubicBezTo>
                      <a:pt x="841" y="974"/>
                      <a:pt x="850" y="970"/>
                      <a:pt x="857" y="973"/>
                    </a:cubicBezTo>
                    <a:cubicBezTo>
                      <a:pt x="865" y="976"/>
                      <a:pt x="873" y="987"/>
                      <a:pt x="870" y="999"/>
                    </a:cubicBezTo>
                    <a:cubicBezTo>
                      <a:pt x="881" y="1001"/>
                      <a:pt x="879" y="1033"/>
                      <a:pt x="854" y="1050"/>
                    </a:cubicBezTo>
                    <a:close/>
                    <a:moveTo>
                      <a:pt x="722" y="1092"/>
                    </a:moveTo>
                    <a:cubicBezTo>
                      <a:pt x="726" y="1103"/>
                      <a:pt x="736" y="1116"/>
                      <a:pt x="745" y="1121"/>
                    </a:cubicBezTo>
                    <a:cubicBezTo>
                      <a:pt x="755" y="1128"/>
                      <a:pt x="773" y="1132"/>
                      <a:pt x="784" y="1124"/>
                    </a:cubicBezTo>
                    <a:cubicBezTo>
                      <a:pt x="793" y="1135"/>
                      <a:pt x="805" y="1138"/>
                      <a:pt x="816" y="1140"/>
                    </a:cubicBezTo>
                    <a:cubicBezTo>
                      <a:pt x="832" y="1143"/>
                      <a:pt x="849" y="1149"/>
                      <a:pt x="851" y="1163"/>
                    </a:cubicBezTo>
                    <a:cubicBezTo>
                      <a:pt x="857" y="1147"/>
                      <a:pt x="844" y="1128"/>
                      <a:pt x="830" y="1121"/>
                    </a:cubicBezTo>
                    <a:cubicBezTo>
                      <a:pt x="812" y="1110"/>
                      <a:pt x="797" y="1114"/>
                      <a:pt x="774" y="1114"/>
                    </a:cubicBezTo>
                    <a:cubicBezTo>
                      <a:pt x="761" y="1115"/>
                      <a:pt x="734" y="1106"/>
                      <a:pt x="722" y="1092"/>
                    </a:cubicBezTo>
                    <a:close/>
                    <a:moveTo>
                      <a:pt x="844" y="1055"/>
                    </a:moveTo>
                    <a:cubicBezTo>
                      <a:pt x="855" y="1046"/>
                      <a:pt x="845" y="1026"/>
                      <a:pt x="835" y="1016"/>
                    </a:cubicBezTo>
                    <a:cubicBezTo>
                      <a:pt x="824" y="1005"/>
                      <a:pt x="808" y="996"/>
                      <a:pt x="807" y="978"/>
                    </a:cubicBezTo>
                    <a:cubicBezTo>
                      <a:pt x="807" y="969"/>
                      <a:pt x="812" y="959"/>
                      <a:pt x="820" y="955"/>
                    </a:cubicBezTo>
                    <a:cubicBezTo>
                      <a:pt x="826" y="953"/>
                      <a:pt x="831" y="954"/>
                      <a:pt x="835" y="959"/>
                    </a:cubicBezTo>
                    <a:cubicBezTo>
                      <a:pt x="831" y="957"/>
                      <a:pt x="823" y="960"/>
                      <a:pt x="821" y="966"/>
                    </a:cubicBezTo>
                    <a:cubicBezTo>
                      <a:pt x="819" y="972"/>
                      <a:pt x="822" y="979"/>
                      <a:pt x="828" y="983"/>
                    </a:cubicBezTo>
                    <a:cubicBezTo>
                      <a:pt x="839" y="992"/>
                      <a:pt x="851" y="997"/>
                      <a:pt x="858" y="1009"/>
                    </a:cubicBezTo>
                    <a:cubicBezTo>
                      <a:pt x="867" y="1024"/>
                      <a:pt x="863" y="1045"/>
                      <a:pt x="844" y="1055"/>
                    </a:cubicBezTo>
                    <a:close/>
                    <a:moveTo>
                      <a:pt x="981" y="1048"/>
                    </a:moveTo>
                    <a:cubicBezTo>
                      <a:pt x="996" y="1057"/>
                      <a:pt x="1021" y="1056"/>
                      <a:pt x="1035" y="1046"/>
                    </a:cubicBezTo>
                    <a:cubicBezTo>
                      <a:pt x="1049" y="1037"/>
                      <a:pt x="1044" y="1021"/>
                      <a:pt x="1026" y="1029"/>
                    </a:cubicBezTo>
                    <a:cubicBezTo>
                      <a:pt x="1013" y="1034"/>
                      <a:pt x="996" y="1051"/>
                      <a:pt x="981" y="1048"/>
                    </a:cubicBezTo>
                    <a:close/>
                    <a:moveTo>
                      <a:pt x="961" y="1035"/>
                    </a:moveTo>
                    <a:cubicBezTo>
                      <a:pt x="958" y="1033"/>
                      <a:pt x="955" y="1032"/>
                      <a:pt x="952" y="1033"/>
                    </a:cubicBezTo>
                    <a:cubicBezTo>
                      <a:pt x="948" y="1034"/>
                      <a:pt x="945" y="1037"/>
                      <a:pt x="944" y="1042"/>
                    </a:cubicBezTo>
                    <a:cubicBezTo>
                      <a:pt x="943" y="1048"/>
                      <a:pt x="947" y="1053"/>
                      <a:pt x="951" y="1054"/>
                    </a:cubicBezTo>
                    <a:cubicBezTo>
                      <a:pt x="959" y="1057"/>
                      <a:pt x="962" y="1050"/>
                      <a:pt x="967" y="1048"/>
                    </a:cubicBezTo>
                    <a:cubicBezTo>
                      <a:pt x="972" y="1046"/>
                      <a:pt x="979" y="1049"/>
                      <a:pt x="983" y="1055"/>
                    </a:cubicBezTo>
                    <a:cubicBezTo>
                      <a:pt x="988" y="1062"/>
                      <a:pt x="989" y="1071"/>
                      <a:pt x="984" y="1078"/>
                    </a:cubicBezTo>
                    <a:cubicBezTo>
                      <a:pt x="981" y="1082"/>
                      <a:pt x="975" y="1084"/>
                      <a:pt x="971" y="1081"/>
                    </a:cubicBezTo>
                    <a:cubicBezTo>
                      <a:pt x="976" y="1079"/>
                      <a:pt x="978" y="1072"/>
                      <a:pt x="972" y="1068"/>
                    </a:cubicBezTo>
                    <a:cubicBezTo>
                      <a:pt x="969" y="1066"/>
                      <a:pt x="961" y="1066"/>
                      <a:pt x="953" y="1065"/>
                    </a:cubicBezTo>
                    <a:cubicBezTo>
                      <a:pt x="944" y="1064"/>
                      <a:pt x="937" y="1062"/>
                      <a:pt x="931" y="1057"/>
                    </a:cubicBezTo>
                    <a:cubicBezTo>
                      <a:pt x="920" y="1047"/>
                      <a:pt x="922" y="1029"/>
                      <a:pt x="933" y="1021"/>
                    </a:cubicBezTo>
                    <a:cubicBezTo>
                      <a:pt x="940" y="1016"/>
                      <a:pt x="947" y="1016"/>
                      <a:pt x="954" y="1017"/>
                    </a:cubicBezTo>
                    <a:cubicBezTo>
                      <a:pt x="962" y="1018"/>
                      <a:pt x="981" y="1026"/>
                      <a:pt x="989" y="1021"/>
                    </a:cubicBezTo>
                    <a:cubicBezTo>
                      <a:pt x="996" y="1018"/>
                      <a:pt x="996" y="1012"/>
                      <a:pt x="993" y="1008"/>
                    </a:cubicBezTo>
                    <a:cubicBezTo>
                      <a:pt x="998" y="1006"/>
                      <a:pt x="1004" y="1012"/>
                      <a:pt x="1005" y="1019"/>
                    </a:cubicBezTo>
                    <a:cubicBezTo>
                      <a:pt x="1006" y="1031"/>
                      <a:pt x="994" y="1044"/>
                      <a:pt x="979" y="1043"/>
                    </a:cubicBezTo>
                    <a:cubicBezTo>
                      <a:pt x="973" y="1043"/>
                      <a:pt x="968" y="1039"/>
                      <a:pt x="961" y="1035"/>
                    </a:cubicBezTo>
                    <a:close/>
                    <a:moveTo>
                      <a:pt x="960" y="1036"/>
                    </a:moveTo>
                    <a:cubicBezTo>
                      <a:pt x="955" y="1034"/>
                      <a:pt x="949" y="1035"/>
                      <a:pt x="947" y="1039"/>
                    </a:cubicBezTo>
                    <a:cubicBezTo>
                      <a:pt x="943" y="1047"/>
                      <a:pt x="951" y="1054"/>
                      <a:pt x="958" y="1052"/>
                    </a:cubicBezTo>
                    <a:cubicBezTo>
                      <a:pt x="964" y="1049"/>
                      <a:pt x="965" y="1045"/>
                      <a:pt x="973" y="1045"/>
                    </a:cubicBezTo>
                    <a:cubicBezTo>
                      <a:pt x="965" y="1043"/>
                      <a:pt x="965" y="1039"/>
                      <a:pt x="960" y="1036"/>
                    </a:cubicBezTo>
                    <a:close/>
                    <a:moveTo>
                      <a:pt x="922" y="1031"/>
                    </a:moveTo>
                    <a:cubicBezTo>
                      <a:pt x="918" y="1038"/>
                      <a:pt x="921" y="1048"/>
                      <a:pt x="924" y="1053"/>
                    </a:cubicBezTo>
                    <a:cubicBezTo>
                      <a:pt x="919" y="1060"/>
                      <a:pt x="902" y="1053"/>
                      <a:pt x="904" y="1040"/>
                    </a:cubicBezTo>
                    <a:cubicBezTo>
                      <a:pt x="905" y="1032"/>
                      <a:pt x="915" y="1026"/>
                      <a:pt x="922" y="1031"/>
                    </a:cubicBezTo>
                    <a:close/>
                    <a:moveTo>
                      <a:pt x="788" y="1260"/>
                    </a:moveTo>
                    <a:cubicBezTo>
                      <a:pt x="790" y="1236"/>
                      <a:pt x="767" y="1226"/>
                      <a:pt x="755" y="1222"/>
                    </a:cubicBezTo>
                    <a:cubicBezTo>
                      <a:pt x="742" y="1219"/>
                      <a:pt x="725" y="1218"/>
                      <a:pt x="717" y="1205"/>
                    </a:cubicBezTo>
                    <a:cubicBezTo>
                      <a:pt x="712" y="1197"/>
                      <a:pt x="712" y="1188"/>
                      <a:pt x="717" y="1181"/>
                    </a:cubicBezTo>
                    <a:cubicBezTo>
                      <a:pt x="720" y="1177"/>
                      <a:pt x="725" y="1175"/>
                      <a:pt x="730" y="1177"/>
                    </a:cubicBezTo>
                    <a:cubicBezTo>
                      <a:pt x="726" y="1178"/>
                      <a:pt x="721" y="1183"/>
                      <a:pt x="722" y="1189"/>
                    </a:cubicBezTo>
                    <a:cubicBezTo>
                      <a:pt x="723" y="1195"/>
                      <a:pt x="729" y="1199"/>
                      <a:pt x="735" y="1199"/>
                    </a:cubicBezTo>
                    <a:cubicBezTo>
                      <a:pt x="751" y="1202"/>
                      <a:pt x="766" y="1206"/>
                      <a:pt x="777" y="1215"/>
                    </a:cubicBezTo>
                    <a:cubicBezTo>
                      <a:pt x="788" y="1224"/>
                      <a:pt x="796" y="1244"/>
                      <a:pt x="788" y="1260"/>
                    </a:cubicBezTo>
                    <a:close/>
                    <a:moveTo>
                      <a:pt x="558" y="1171"/>
                    </a:moveTo>
                    <a:cubicBezTo>
                      <a:pt x="555" y="1170"/>
                      <a:pt x="553" y="1169"/>
                      <a:pt x="552" y="1167"/>
                    </a:cubicBezTo>
                    <a:cubicBezTo>
                      <a:pt x="551" y="1164"/>
                      <a:pt x="551" y="1161"/>
                      <a:pt x="553" y="1158"/>
                    </a:cubicBezTo>
                    <a:cubicBezTo>
                      <a:pt x="556" y="1154"/>
                      <a:pt x="561" y="1154"/>
                      <a:pt x="564" y="1156"/>
                    </a:cubicBezTo>
                    <a:cubicBezTo>
                      <a:pt x="569" y="1159"/>
                      <a:pt x="567" y="1164"/>
                      <a:pt x="568" y="1167"/>
                    </a:cubicBezTo>
                    <a:cubicBezTo>
                      <a:pt x="569" y="1171"/>
                      <a:pt x="574" y="1174"/>
                      <a:pt x="580" y="1173"/>
                    </a:cubicBezTo>
                    <a:cubicBezTo>
                      <a:pt x="586" y="1173"/>
                      <a:pt x="591" y="1169"/>
                      <a:pt x="593" y="1162"/>
                    </a:cubicBezTo>
                    <a:cubicBezTo>
                      <a:pt x="593" y="1158"/>
                      <a:pt x="592" y="1154"/>
                      <a:pt x="588" y="1153"/>
                    </a:cubicBezTo>
                    <a:cubicBezTo>
                      <a:pt x="590" y="1157"/>
                      <a:pt x="587" y="1162"/>
                      <a:pt x="582" y="1161"/>
                    </a:cubicBezTo>
                    <a:cubicBezTo>
                      <a:pt x="579" y="1160"/>
                      <a:pt x="575" y="1156"/>
                      <a:pt x="570" y="1151"/>
                    </a:cubicBezTo>
                    <a:cubicBezTo>
                      <a:pt x="565" y="1147"/>
                      <a:pt x="560" y="1144"/>
                      <a:pt x="555" y="1144"/>
                    </a:cubicBezTo>
                    <a:cubicBezTo>
                      <a:pt x="544" y="1143"/>
                      <a:pt x="535" y="1152"/>
                      <a:pt x="536" y="1163"/>
                    </a:cubicBezTo>
                    <a:cubicBezTo>
                      <a:pt x="537" y="1169"/>
                      <a:pt x="540" y="1173"/>
                      <a:pt x="544" y="1176"/>
                    </a:cubicBezTo>
                    <a:cubicBezTo>
                      <a:pt x="549" y="1180"/>
                      <a:pt x="562" y="1186"/>
                      <a:pt x="564" y="1193"/>
                    </a:cubicBezTo>
                    <a:cubicBezTo>
                      <a:pt x="566" y="1199"/>
                      <a:pt x="562" y="1202"/>
                      <a:pt x="559" y="1202"/>
                    </a:cubicBezTo>
                    <a:cubicBezTo>
                      <a:pt x="560" y="1206"/>
                      <a:pt x="567" y="1206"/>
                      <a:pt x="571" y="1203"/>
                    </a:cubicBezTo>
                    <a:cubicBezTo>
                      <a:pt x="578" y="1198"/>
                      <a:pt x="579" y="1185"/>
                      <a:pt x="571" y="1177"/>
                    </a:cubicBezTo>
                    <a:cubicBezTo>
                      <a:pt x="568" y="1174"/>
                      <a:pt x="564" y="1172"/>
                      <a:pt x="558" y="1171"/>
                    </a:cubicBezTo>
                    <a:close/>
                    <a:moveTo>
                      <a:pt x="503" y="1024"/>
                    </a:moveTo>
                    <a:cubicBezTo>
                      <a:pt x="518" y="1033"/>
                      <a:pt x="530" y="1026"/>
                      <a:pt x="536" y="1026"/>
                    </a:cubicBezTo>
                    <a:cubicBezTo>
                      <a:pt x="543" y="1026"/>
                      <a:pt x="544" y="1034"/>
                      <a:pt x="536" y="1036"/>
                    </a:cubicBezTo>
                    <a:cubicBezTo>
                      <a:pt x="528" y="1038"/>
                      <a:pt x="512" y="1034"/>
                      <a:pt x="503" y="1024"/>
                    </a:cubicBezTo>
                    <a:close/>
                    <a:moveTo>
                      <a:pt x="567" y="1039"/>
                    </a:moveTo>
                    <a:cubicBezTo>
                      <a:pt x="566" y="1040"/>
                      <a:pt x="565" y="1041"/>
                      <a:pt x="563" y="1041"/>
                    </a:cubicBezTo>
                    <a:cubicBezTo>
                      <a:pt x="562" y="1041"/>
                      <a:pt x="560" y="1040"/>
                      <a:pt x="559" y="1037"/>
                    </a:cubicBezTo>
                    <a:cubicBezTo>
                      <a:pt x="558" y="1035"/>
                      <a:pt x="559" y="1033"/>
                      <a:pt x="561" y="1032"/>
                    </a:cubicBezTo>
                    <a:cubicBezTo>
                      <a:pt x="564" y="1030"/>
                      <a:pt x="566" y="1032"/>
                      <a:pt x="568" y="1033"/>
                    </a:cubicBezTo>
                    <a:cubicBezTo>
                      <a:pt x="570" y="1033"/>
                      <a:pt x="573" y="1031"/>
                      <a:pt x="574" y="1028"/>
                    </a:cubicBezTo>
                    <a:cubicBezTo>
                      <a:pt x="576" y="1025"/>
                      <a:pt x="575" y="1021"/>
                      <a:pt x="572" y="1018"/>
                    </a:cubicBezTo>
                    <a:cubicBezTo>
                      <a:pt x="570" y="1017"/>
                      <a:pt x="568" y="1016"/>
                      <a:pt x="566" y="1018"/>
                    </a:cubicBezTo>
                    <a:cubicBezTo>
                      <a:pt x="569" y="1018"/>
                      <a:pt x="570" y="1021"/>
                      <a:pt x="568" y="1024"/>
                    </a:cubicBezTo>
                    <a:cubicBezTo>
                      <a:pt x="567" y="1025"/>
                      <a:pt x="564" y="1026"/>
                      <a:pt x="560" y="1027"/>
                    </a:cubicBezTo>
                    <a:cubicBezTo>
                      <a:pt x="557" y="1028"/>
                      <a:pt x="554" y="1030"/>
                      <a:pt x="552" y="1033"/>
                    </a:cubicBezTo>
                    <a:cubicBezTo>
                      <a:pt x="548" y="1038"/>
                      <a:pt x="551" y="1045"/>
                      <a:pt x="557" y="1048"/>
                    </a:cubicBezTo>
                    <a:cubicBezTo>
                      <a:pt x="560" y="1049"/>
                      <a:pt x="563" y="1048"/>
                      <a:pt x="566" y="1047"/>
                    </a:cubicBezTo>
                    <a:cubicBezTo>
                      <a:pt x="569" y="1046"/>
                      <a:pt x="576" y="1041"/>
                      <a:pt x="580" y="1042"/>
                    </a:cubicBezTo>
                    <a:cubicBezTo>
                      <a:pt x="583" y="1043"/>
                      <a:pt x="584" y="1045"/>
                      <a:pt x="583" y="1047"/>
                    </a:cubicBezTo>
                    <a:cubicBezTo>
                      <a:pt x="586" y="1047"/>
                      <a:pt x="588" y="1044"/>
                      <a:pt x="587" y="1041"/>
                    </a:cubicBezTo>
                    <a:cubicBezTo>
                      <a:pt x="586" y="1036"/>
                      <a:pt x="580" y="1032"/>
                      <a:pt x="574" y="1034"/>
                    </a:cubicBezTo>
                    <a:cubicBezTo>
                      <a:pt x="571" y="1034"/>
                      <a:pt x="569" y="1036"/>
                      <a:pt x="567" y="1039"/>
                    </a:cubicBezTo>
                    <a:close/>
                    <a:moveTo>
                      <a:pt x="566" y="1038"/>
                    </a:moveTo>
                    <a:cubicBezTo>
                      <a:pt x="564" y="1040"/>
                      <a:pt x="562" y="1040"/>
                      <a:pt x="560" y="1038"/>
                    </a:cubicBezTo>
                    <a:cubicBezTo>
                      <a:pt x="558" y="1036"/>
                      <a:pt x="561" y="1032"/>
                      <a:pt x="564" y="1032"/>
                    </a:cubicBezTo>
                    <a:cubicBezTo>
                      <a:pt x="566" y="1032"/>
                      <a:pt x="567" y="1034"/>
                      <a:pt x="571" y="1033"/>
                    </a:cubicBezTo>
                    <a:cubicBezTo>
                      <a:pt x="568" y="1035"/>
                      <a:pt x="568" y="1037"/>
                      <a:pt x="566" y="1038"/>
                    </a:cubicBezTo>
                    <a:close/>
                    <a:moveTo>
                      <a:pt x="551" y="1045"/>
                    </a:moveTo>
                    <a:cubicBezTo>
                      <a:pt x="548" y="1042"/>
                      <a:pt x="548" y="1037"/>
                      <a:pt x="549" y="1035"/>
                    </a:cubicBezTo>
                    <a:cubicBezTo>
                      <a:pt x="546" y="1033"/>
                      <a:pt x="540" y="1037"/>
                      <a:pt x="542" y="1042"/>
                    </a:cubicBezTo>
                    <a:cubicBezTo>
                      <a:pt x="544" y="1046"/>
                      <a:pt x="548" y="1047"/>
                      <a:pt x="551" y="1045"/>
                    </a:cubicBezTo>
                    <a:close/>
                    <a:moveTo>
                      <a:pt x="541" y="1043"/>
                    </a:moveTo>
                    <a:cubicBezTo>
                      <a:pt x="540" y="1042"/>
                      <a:pt x="540" y="1041"/>
                      <a:pt x="541" y="1040"/>
                    </a:cubicBezTo>
                    <a:cubicBezTo>
                      <a:pt x="533" y="1042"/>
                      <a:pt x="524" y="1041"/>
                      <a:pt x="516" y="1038"/>
                    </a:cubicBezTo>
                    <a:cubicBezTo>
                      <a:pt x="503" y="1032"/>
                      <a:pt x="499" y="1018"/>
                      <a:pt x="480" y="1006"/>
                    </a:cubicBezTo>
                    <a:cubicBezTo>
                      <a:pt x="471" y="1001"/>
                      <a:pt x="463" y="999"/>
                      <a:pt x="457" y="998"/>
                    </a:cubicBezTo>
                    <a:cubicBezTo>
                      <a:pt x="441" y="996"/>
                      <a:pt x="424" y="1002"/>
                      <a:pt x="408" y="995"/>
                    </a:cubicBezTo>
                    <a:cubicBezTo>
                      <a:pt x="415" y="996"/>
                      <a:pt x="422" y="990"/>
                      <a:pt x="417" y="981"/>
                    </a:cubicBezTo>
                    <a:cubicBezTo>
                      <a:pt x="413" y="975"/>
                      <a:pt x="400" y="971"/>
                      <a:pt x="405" y="954"/>
                    </a:cubicBezTo>
                    <a:cubicBezTo>
                      <a:pt x="399" y="961"/>
                      <a:pt x="394" y="969"/>
                      <a:pt x="394" y="977"/>
                    </a:cubicBezTo>
                    <a:cubicBezTo>
                      <a:pt x="394" y="983"/>
                      <a:pt x="397" y="988"/>
                      <a:pt x="400" y="991"/>
                    </a:cubicBezTo>
                    <a:cubicBezTo>
                      <a:pt x="417" y="1009"/>
                      <a:pt x="449" y="994"/>
                      <a:pt x="466" y="1003"/>
                    </a:cubicBezTo>
                    <a:cubicBezTo>
                      <a:pt x="465" y="1003"/>
                      <a:pt x="464" y="1003"/>
                      <a:pt x="463" y="1002"/>
                    </a:cubicBezTo>
                    <a:cubicBezTo>
                      <a:pt x="445" y="996"/>
                      <a:pt x="425" y="1009"/>
                      <a:pt x="421" y="1027"/>
                    </a:cubicBezTo>
                    <a:cubicBezTo>
                      <a:pt x="419" y="1037"/>
                      <a:pt x="421" y="1047"/>
                      <a:pt x="428" y="1055"/>
                    </a:cubicBezTo>
                    <a:cubicBezTo>
                      <a:pt x="436" y="1064"/>
                      <a:pt x="447" y="1069"/>
                      <a:pt x="459" y="1066"/>
                    </a:cubicBezTo>
                    <a:cubicBezTo>
                      <a:pt x="471" y="1064"/>
                      <a:pt x="480" y="1056"/>
                      <a:pt x="481" y="1044"/>
                    </a:cubicBezTo>
                    <a:cubicBezTo>
                      <a:pt x="481" y="1036"/>
                      <a:pt x="477" y="1029"/>
                      <a:pt x="470" y="1026"/>
                    </a:cubicBezTo>
                    <a:cubicBezTo>
                      <a:pt x="461" y="1022"/>
                      <a:pt x="452" y="1026"/>
                      <a:pt x="448" y="1032"/>
                    </a:cubicBezTo>
                    <a:cubicBezTo>
                      <a:pt x="443" y="1040"/>
                      <a:pt x="446" y="1050"/>
                      <a:pt x="455" y="1053"/>
                    </a:cubicBezTo>
                    <a:cubicBezTo>
                      <a:pt x="445" y="1048"/>
                      <a:pt x="445" y="1039"/>
                      <a:pt x="450" y="1032"/>
                    </a:cubicBezTo>
                    <a:cubicBezTo>
                      <a:pt x="454" y="1027"/>
                      <a:pt x="461" y="1025"/>
                      <a:pt x="469" y="1028"/>
                    </a:cubicBezTo>
                    <a:cubicBezTo>
                      <a:pt x="475" y="1031"/>
                      <a:pt x="478" y="1037"/>
                      <a:pt x="478" y="1043"/>
                    </a:cubicBezTo>
                    <a:cubicBezTo>
                      <a:pt x="477" y="1054"/>
                      <a:pt x="468" y="1061"/>
                      <a:pt x="458" y="1063"/>
                    </a:cubicBezTo>
                    <a:cubicBezTo>
                      <a:pt x="448" y="1065"/>
                      <a:pt x="438" y="1061"/>
                      <a:pt x="431" y="1053"/>
                    </a:cubicBezTo>
                    <a:cubicBezTo>
                      <a:pt x="424" y="1045"/>
                      <a:pt x="422" y="1035"/>
                      <a:pt x="425" y="1026"/>
                    </a:cubicBezTo>
                    <a:cubicBezTo>
                      <a:pt x="429" y="1010"/>
                      <a:pt x="446" y="999"/>
                      <a:pt x="463" y="1004"/>
                    </a:cubicBezTo>
                    <a:cubicBezTo>
                      <a:pt x="476" y="1009"/>
                      <a:pt x="483" y="1018"/>
                      <a:pt x="486" y="1031"/>
                    </a:cubicBezTo>
                    <a:cubicBezTo>
                      <a:pt x="490" y="1053"/>
                      <a:pt x="481" y="1078"/>
                      <a:pt x="467" y="1087"/>
                    </a:cubicBezTo>
                    <a:cubicBezTo>
                      <a:pt x="459" y="1093"/>
                      <a:pt x="447" y="1093"/>
                      <a:pt x="443" y="1083"/>
                    </a:cubicBezTo>
                    <a:cubicBezTo>
                      <a:pt x="440" y="1078"/>
                      <a:pt x="442" y="1073"/>
                      <a:pt x="449" y="1069"/>
                    </a:cubicBezTo>
                    <a:cubicBezTo>
                      <a:pt x="439" y="1066"/>
                      <a:pt x="429" y="1079"/>
                      <a:pt x="433" y="1092"/>
                    </a:cubicBezTo>
                    <a:cubicBezTo>
                      <a:pt x="436" y="1104"/>
                      <a:pt x="446" y="1110"/>
                      <a:pt x="455" y="1111"/>
                    </a:cubicBezTo>
                    <a:cubicBezTo>
                      <a:pt x="468" y="1112"/>
                      <a:pt x="483" y="1103"/>
                      <a:pt x="490" y="1088"/>
                    </a:cubicBezTo>
                    <a:cubicBezTo>
                      <a:pt x="496" y="1071"/>
                      <a:pt x="497" y="1052"/>
                      <a:pt x="491" y="1035"/>
                    </a:cubicBezTo>
                    <a:cubicBezTo>
                      <a:pt x="492" y="1037"/>
                      <a:pt x="493" y="1039"/>
                      <a:pt x="493" y="1042"/>
                    </a:cubicBezTo>
                    <a:cubicBezTo>
                      <a:pt x="503" y="1070"/>
                      <a:pt x="497" y="1099"/>
                      <a:pt x="475" y="1121"/>
                    </a:cubicBezTo>
                    <a:cubicBezTo>
                      <a:pt x="458" y="1136"/>
                      <a:pt x="438" y="1141"/>
                      <a:pt x="416" y="1134"/>
                    </a:cubicBezTo>
                    <a:cubicBezTo>
                      <a:pt x="403" y="1128"/>
                      <a:pt x="393" y="1121"/>
                      <a:pt x="384" y="1110"/>
                    </a:cubicBezTo>
                    <a:cubicBezTo>
                      <a:pt x="376" y="1100"/>
                      <a:pt x="370" y="1087"/>
                      <a:pt x="367" y="1073"/>
                    </a:cubicBezTo>
                    <a:cubicBezTo>
                      <a:pt x="366" y="1067"/>
                      <a:pt x="366" y="1061"/>
                      <a:pt x="368" y="1054"/>
                    </a:cubicBezTo>
                    <a:cubicBezTo>
                      <a:pt x="370" y="1042"/>
                      <a:pt x="377" y="1031"/>
                      <a:pt x="388" y="1025"/>
                    </a:cubicBezTo>
                    <a:cubicBezTo>
                      <a:pt x="397" y="1020"/>
                      <a:pt x="405" y="1020"/>
                      <a:pt x="415" y="1024"/>
                    </a:cubicBezTo>
                    <a:cubicBezTo>
                      <a:pt x="413" y="1011"/>
                      <a:pt x="387" y="1002"/>
                      <a:pt x="377" y="1023"/>
                    </a:cubicBezTo>
                    <a:cubicBezTo>
                      <a:pt x="363" y="1023"/>
                      <a:pt x="361" y="1046"/>
                      <a:pt x="363" y="1061"/>
                    </a:cubicBezTo>
                    <a:cubicBezTo>
                      <a:pt x="359" y="1042"/>
                      <a:pt x="364" y="1014"/>
                      <a:pt x="368" y="1001"/>
                    </a:cubicBezTo>
                    <a:cubicBezTo>
                      <a:pt x="367" y="1002"/>
                      <a:pt x="366" y="1001"/>
                      <a:pt x="366" y="1001"/>
                    </a:cubicBezTo>
                    <a:cubicBezTo>
                      <a:pt x="364" y="1006"/>
                      <a:pt x="362" y="1013"/>
                      <a:pt x="360" y="1020"/>
                    </a:cubicBezTo>
                    <a:cubicBezTo>
                      <a:pt x="358" y="1010"/>
                      <a:pt x="351" y="1001"/>
                      <a:pt x="340" y="998"/>
                    </a:cubicBezTo>
                    <a:cubicBezTo>
                      <a:pt x="321" y="992"/>
                      <a:pt x="297" y="1003"/>
                      <a:pt x="275" y="991"/>
                    </a:cubicBezTo>
                    <a:cubicBezTo>
                      <a:pt x="290" y="1008"/>
                      <a:pt x="315" y="1008"/>
                      <a:pt x="328" y="1011"/>
                    </a:cubicBezTo>
                    <a:cubicBezTo>
                      <a:pt x="355" y="1018"/>
                      <a:pt x="356" y="1031"/>
                      <a:pt x="359" y="1051"/>
                    </a:cubicBezTo>
                    <a:cubicBezTo>
                      <a:pt x="357" y="1048"/>
                      <a:pt x="356" y="1045"/>
                      <a:pt x="354" y="1042"/>
                    </a:cubicBezTo>
                    <a:cubicBezTo>
                      <a:pt x="342" y="1024"/>
                      <a:pt x="321" y="1013"/>
                      <a:pt x="301" y="1016"/>
                    </a:cubicBezTo>
                    <a:cubicBezTo>
                      <a:pt x="284" y="1019"/>
                      <a:pt x="271" y="1029"/>
                      <a:pt x="265" y="1045"/>
                    </a:cubicBezTo>
                    <a:cubicBezTo>
                      <a:pt x="258" y="1066"/>
                      <a:pt x="265" y="1087"/>
                      <a:pt x="282" y="1101"/>
                    </a:cubicBezTo>
                    <a:cubicBezTo>
                      <a:pt x="289" y="1106"/>
                      <a:pt x="298" y="1109"/>
                      <a:pt x="307" y="1108"/>
                    </a:cubicBezTo>
                    <a:cubicBezTo>
                      <a:pt x="324" y="1107"/>
                      <a:pt x="333" y="1095"/>
                      <a:pt x="335" y="1080"/>
                    </a:cubicBezTo>
                    <a:cubicBezTo>
                      <a:pt x="325" y="1093"/>
                      <a:pt x="314" y="1085"/>
                      <a:pt x="307" y="1086"/>
                    </a:cubicBezTo>
                    <a:cubicBezTo>
                      <a:pt x="293" y="1088"/>
                      <a:pt x="298" y="1107"/>
                      <a:pt x="313" y="1105"/>
                    </a:cubicBezTo>
                    <a:cubicBezTo>
                      <a:pt x="315" y="1105"/>
                      <a:pt x="316" y="1105"/>
                      <a:pt x="318" y="1105"/>
                    </a:cubicBezTo>
                    <a:cubicBezTo>
                      <a:pt x="307" y="1110"/>
                      <a:pt x="293" y="1107"/>
                      <a:pt x="283" y="1099"/>
                    </a:cubicBezTo>
                    <a:cubicBezTo>
                      <a:pt x="267" y="1086"/>
                      <a:pt x="261" y="1066"/>
                      <a:pt x="268" y="1046"/>
                    </a:cubicBezTo>
                    <a:cubicBezTo>
                      <a:pt x="273" y="1032"/>
                      <a:pt x="286" y="1022"/>
                      <a:pt x="301" y="1020"/>
                    </a:cubicBezTo>
                    <a:cubicBezTo>
                      <a:pt x="319" y="1018"/>
                      <a:pt x="338" y="1028"/>
                      <a:pt x="349" y="1044"/>
                    </a:cubicBezTo>
                    <a:cubicBezTo>
                      <a:pt x="353" y="1050"/>
                      <a:pt x="355" y="1057"/>
                      <a:pt x="357" y="1064"/>
                    </a:cubicBezTo>
                    <a:cubicBezTo>
                      <a:pt x="356" y="1060"/>
                      <a:pt x="353" y="1056"/>
                      <a:pt x="350" y="1052"/>
                    </a:cubicBezTo>
                    <a:cubicBezTo>
                      <a:pt x="342" y="1043"/>
                      <a:pt x="327" y="1038"/>
                      <a:pt x="316" y="1047"/>
                    </a:cubicBezTo>
                    <a:cubicBezTo>
                      <a:pt x="312" y="1050"/>
                      <a:pt x="310" y="1057"/>
                      <a:pt x="312" y="1062"/>
                    </a:cubicBezTo>
                    <a:cubicBezTo>
                      <a:pt x="313" y="1067"/>
                      <a:pt x="316" y="1070"/>
                      <a:pt x="320" y="1072"/>
                    </a:cubicBezTo>
                    <a:cubicBezTo>
                      <a:pt x="324" y="1073"/>
                      <a:pt x="329" y="1073"/>
                      <a:pt x="333" y="1071"/>
                    </a:cubicBezTo>
                    <a:cubicBezTo>
                      <a:pt x="338" y="1067"/>
                      <a:pt x="340" y="1061"/>
                      <a:pt x="337" y="1055"/>
                    </a:cubicBezTo>
                    <a:cubicBezTo>
                      <a:pt x="336" y="1052"/>
                      <a:pt x="332" y="1050"/>
                      <a:pt x="328" y="1051"/>
                    </a:cubicBezTo>
                    <a:cubicBezTo>
                      <a:pt x="326" y="1052"/>
                      <a:pt x="324" y="1054"/>
                      <a:pt x="325" y="1056"/>
                    </a:cubicBezTo>
                    <a:cubicBezTo>
                      <a:pt x="326" y="1055"/>
                      <a:pt x="328" y="1054"/>
                      <a:pt x="329" y="1054"/>
                    </a:cubicBezTo>
                    <a:cubicBezTo>
                      <a:pt x="333" y="1054"/>
                      <a:pt x="334" y="1058"/>
                      <a:pt x="333" y="1061"/>
                    </a:cubicBezTo>
                    <a:cubicBezTo>
                      <a:pt x="332" y="1062"/>
                      <a:pt x="331" y="1064"/>
                      <a:pt x="328" y="1064"/>
                    </a:cubicBezTo>
                    <a:cubicBezTo>
                      <a:pt x="324" y="1065"/>
                      <a:pt x="322" y="1063"/>
                      <a:pt x="320" y="1060"/>
                    </a:cubicBezTo>
                    <a:cubicBezTo>
                      <a:pt x="319" y="1057"/>
                      <a:pt x="320" y="1053"/>
                      <a:pt x="323" y="1050"/>
                    </a:cubicBezTo>
                    <a:cubicBezTo>
                      <a:pt x="331" y="1044"/>
                      <a:pt x="345" y="1050"/>
                      <a:pt x="351" y="1057"/>
                    </a:cubicBezTo>
                    <a:cubicBezTo>
                      <a:pt x="359" y="1066"/>
                      <a:pt x="362" y="1079"/>
                      <a:pt x="366" y="1089"/>
                    </a:cubicBezTo>
                    <a:cubicBezTo>
                      <a:pt x="370" y="1101"/>
                      <a:pt x="377" y="1113"/>
                      <a:pt x="391" y="1122"/>
                    </a:cubicBezTo>
                    <a:cubicBezTo>
                      <a:pt x="388" y="1121"/>
                      <a:pt x="385" y="1120"/>
                      <a:pt x="382" y="1118"/>
                    </a:cubicBezTo>
                    <a:cubicBezTo>
                      <a:pt x="360" y="1111"/>
                      <a:pt x="340" y="1116"/>
                      <a:pt x="325" y="1133"/>
                    </a:cubicBezTo>
                    <a:cubicBezTo>
                      <a:pt x="312" y="1149"/>
                      <a:pt x="309" y="1171"/>
                      <a:pt x="318" y="1190"/>
                    </a:cubicBezTo>
                    <a:cubicBezTo>
                      <a:pt x="326" y="1207"/>
                      <a:pt x="344" y="1221"/>
                      <a:pt x="364" y="1220"/>
                    </a:cubicBezTo>
                    <a:cubicBezTo>
                      <a:pt x="382" y="1219"/>
                      <a:pt x="397" y="1209"/>
                      <a:pt x="401" y="1193"/>
                    </a:cubicBezTo>
                    <a:cubicBezTo>
                      <a:pt x="404" y="1184"/>
                      <a:pt x="403" y="1174"/>
                      <a:pt x="398" y="1166"/>
                    </a:cubicBezTo>
                    <a:cubicBezTo>
                      <a:pt x="395" y="1161"/>
                      <a:pt x="391" y="1157"/>
                      <a:pt x="386" y="1155"/>
                    </a:cubicBezTo>
                    <a:cubicBezTo>
                      <a:pt x="376" y="1150"/>
                      <a:pt x="365" y="1154"/>
                      <a:pt x="360" y="1162"/>
                    </a:cubicBezTo>
                    <a:cubicBezTo>
                      <a:pt x="354" y="1171"/>
                      <a:pt x="356" y="1183"/>
                      <a:pt x="365" y="1190"/>
                    </a:cubicBezTo>
                    <a:cubicBezTo>
                      <a:pt x="375" y="1196"/>
                      <a:pt x="387" y="1193"/>
                      <a:pt x="393" y="1184"/>
                    </a:cubicBezTo>
                    <a:cubicBezTo>
                      <a:pt x="399" y="1176"/>
                      <a:pt x="398" y="1166"/>
                      <a:pt x="391" y="1159"/>
                    </a:cubicBezTo>
                    <a:cubicBezTo>
                      <a:pt x="401" y="1168"/>
                      <a:pt x="404" y="1181"/>
                      <a:pt x="400" y="1194"/>
                    </a:cubicBezTo>
                    <a:cubicBezTo>
                      <a:pt x="395" y="1208"/>
                      <a:pt x="381" y="1217"/>
                      <a:pt x="364" y="1218"/>
                    </a:cubicBezTo>
                    <a:cubicBezTo>
                      <a:pt x="346" y="1218"/>
                      <a:pt x="329" y="1205"/>
                      <a:pt x="321" y="1189"/>
                    </a:cubicBezTo>
                    <a:cubicBezTo>
                      <a:pt x="313" y="1171"/>
                      <a:pt x="316" y="1151"/>
                      <a:pt x="328" y="1136"/>
                    </a:cubicBezTo>
                    <a:cubicBezTo>
                      <a:pt x="342" y="1121"/>
                      <a:pt x="360" y="1117"/>
                      <a:pt x="379" y="1123"/>
                    </a:cubicBezTo>
                    <a:cubicBezTo>
                      <a:pt x="392" y="1128"/>
                      <a:pt x="403" y="1137"/>
                      <a:pt x="419" y="1141"/>
                    </a:cubicBezTo>
                    <a:cubicBezTo>
                      <a:pt x="440" y="1145"/>
                      <a:pt x="461" y="1140"/>
                      <a:pt x="478" y="1124"/>
                    </a:cubicBezTo>
                    <a:cubicBezTo>
                      <a:pt x="502" y="1102"/>
                      <a:pt x="510" y="1070"/>
                      <a:pt x="499" y="1039"/>
                    </a:cubicBezTo>
                    <a:cubicBezTo>
                      <a:pt x="494" y="1026"/>
                      <a:pt x="487" y="1015"/>
                      <a:pt x="477" y="1007"/>
                    </a:cubicBezTo>
                    <a:cubicBezTo>
                      <a:pt x="488" y="1013"/>
                      <a:pt x="497" y="1023"/>
                      <a:pt x="503" y="1035"/>
                    </a:cubicBezTo>
                    <a:cubicBezTo>
                      <a:pt x="512" y="1051"/>
                      <a:pt x="516" y="1072"/>
                      <a:pt x="515" y="1090"/>
                    </a:cubicBezTo>
                    <a:cubicBezTo>
                      <a:pt x="515" y="1098"/>
                      <a:pt x="516" y="1104"/>
                      <a:pt x="518" y="1111"/>
                    </a:cubicBezTo>
                    <a:cubicBezTo>
                      <a:pt x="518" y="1113"/>
                      <a:pt x="519" y="1115"/>
                      <a:pt x="520" y="1117"/>
                    </a:cubicBezTo>
                    <a:cubicBezTo>
                      <a:pt x="521" y="1120"/>
                      <a:pt x="522" y="1123"/>
                      <a:pt x="524" y="1126"/>
                    </a:cubicBezTo>
                    <a:cubicBezTo>
                      <a:pt x="524" y="1127"/>
                      <a:pt x="530" y="1136"/>
                      <a:pt x="532" y="1135"/>
                    </a:cubicBezTo>
                    <a:cubicBezTo>
                      <a:pt x="532" y="1134"/>
                      <a:pt x="529" y="1129"/>
                      <a:pt x="529" y="1128"/>
                    </a:cubicBezTo>
                    <a:cubicBezTo>
                      <a:pt x="526" y="1124"/>
                      <a:pt x="525" y="1120"/>
                      <a:pt x="523" y="1115"/>
                    </a:cubicBezTo>
                    <a:cubicBezTo>
                      <a:pt x="523" y="1114"/>
                      <a:pt x="522" y="1112"/>
                      <a:pt x="521" y="1110"/>
                    </a:cubicBezTo>
                    <a:cubicBezTo>
                      <a:pt x="520" y="1103"/>
                      <a:pt x="519" y="1097"/>
                      <a:pt x="518" y="1090"/>
                    </a:cubicBezTo>
                    <a:cubicBezTo>
                      <a:pt x="518" y="1090"/>
                      <a:pt x="518" y="1089"/>
                      <a:pt x="519" y="1087"/>
                    </a:cubicBezTo>
                    <a:cubicBezTo>
                      <a:pt x="519" y="1090"/>
                      <a:pt x="520" y="1092"/>
                      <a:pt x="520" y="1094"/>
                    </a:cubicBezTo>
                    <a:cubicBezTo>
                      <a:pt x="522" y="1100"/>
                      <a:pt x="525" y="1105"/>
                      <a:pt x="529" y="1109"/>
                    </a:cubicBezTo>
                    <a:cubicBezTo>
                      <a:pt x="540" y="1122"/>
                      <a:pt x="556" y="1120"/>
                      <a:pt x="568" y="1111"/>
                    </a:cubicBezTo>
                    <a:cubicBezTo>
                      <a:pt x="577" y="1103"/>
                      <a:pt x="584" y="1091"/>
                      <a:pt x="582" y="1078"/>
                    </a:cubicBezTo>
                    <a:cubicBezTo>
                      <a:pt x="581" y="1067"/>
                      <a:pt x="573" y="1060"/>
                      <a:pt x="562" y="1058"/>
                    </a:cubicBezTo>
                    <a:cubicBezTo>
                      <a:pt x="554" y="1057"/>
                      <a:pt x="544" y="1060"/>
                      <a:pt x="541" y="1069"/>
                    </a:cubicBezTo>
                    <a:cubicBezTo>
                      <a:pt x="539" y="1073"/>
                      <a:pt x="539" y="1078"/>
                      <a:pt x="542" y="1082"/>
                    </a:cubicBezTo>
                    <a:cubicBezTo>
                      <a:pt x="544" y="1085"/>
                      <a:pt x="546" y="1086"/>
                      <a:pt x="549" y="1087"/>
                    </a:cubicBezTo>
                    <a:cubicBezTo>
                      <a:pt x="553" y="1087"/>
                      <a:pt x="556" y="1086"/>
                      <a:pt x="558" y="1083"/>
                    </a:cubicBezTo>
                    <a:cubicBezTo>
                      <a:pt x="561" y="1080"/>
                      <a:pt x="562" y="1077"/>
                      <a:pt x="561" y="1073"/>
                    </a:cubicBezTo>
                    <a:cubicBezTo>
                      <a:pt x="559" y="1070"/>
                      <a:pt x="555" y="1067"/>
                      <a:pt x="551" y="1068"/>
                    </a:cubicBezTo>
                    <a:cubicBezTo>
                      <a:pt x="547" y="1069"/>
                      <a:pt x="544" y="1073"/>
                      <a:pt x="545" y="1078"/>
                    </a:cubicBezTo>
                    <a:cubicBezTo>
                      <a:pt x="546" y="1083"/>
                      <a:pt x="550" y="1086"/>
                      <a:pt x="554" y="1085"/>
                    </a:cubicBezTo>
                    <a:cubicBezTo>
                      <a:pt x="556" y="1084"/>
                      <a:pt x="558" y="1083"/>
                      <a:pt x="559" y="1082"/>
                    </a:cubicBezTo>
                    <a:cubicBezTo>
                      <a:pt x="558" y="1083"/>
                      <a:pt x="558" y="1083"/>
                      <a:pt x="558" y="1083"/>
                    </a:cubicBezTo>
                    <a:cubicBezTo>
                      <a:pt x="556" y="1085"/>
                      <a:pt x="553" y="1087"/>
                      <a:pt x="549" y="1086"/>
                    </a:cubicBezTo>
                    <a:cubicBezTo>
                      <a:pt x="546" y="1086"/>
                      <a:pt x="544" y="1084"/>
                      <a:pt x="543" y="1082"/>
                    </a:cubicBezTo>
                    <a:cubicBezTo>
                      <a:pt x="540" y="1078"/>
                      <a:pt x="540" y="1073"/>
                      <a:pt x="542" y="1069"/>
                    </a:cubicBezTo>
                    <a:cubicBezTo>
                      <a:pt x="545" y="1062"/>
                      <a:pt x="555" y="1059"/>
                      <a:pt x="562" y="1060"/>
                    </a:cubicBezTo>
                    <a:cubicBezTo>
                      <a:pt x="572" y="1061"/>
                      <a:pt x="579" y="1068"/>
                      <a:pt x="581" y="1078"/>
                    </a:cubicBezTo>
                    <a:cubicBezTo>
                      <a:pt x="582" y="1090"/>
                      <a:pt x="575" y="1102"/>
                      <a:pt x="565" y="1109"/>
                    </a:cubicBezTo>
                    <a:cubicBezTo>
                      <a:pt x="555" y="1117"/>
                      <a:pt x="541" y="1119"/>
                      <a:pt x="531" y="1107"/>
                    </a:cubicBezTo>
                    <a:cubicBezTo>
                      <a:pt x="528" y="1103"/>
                      <a:pt x="526" y="1098"/>
                      <a:pt x="524" y="1093"/>
                    </a:cubicBezTo>
                    <a:cubicBezTo>
                      <a:pt x="523" y="1089"/>
                      <a:pt x="522" y="1086"/>
                      <a:pt x="521" y="1082"/>
                    </a:cubicBezTo>
                    <a:cubicBezTo>
                      <a:pt x="520" y="1074"/>
                      <a:pt x="518" y="1063"/>
                      <a:pt x="516" y="1054"/>
                    </a:cubicBezTo>
                    <a:cubicBezTo>
                      <a:pt x="514" y="1048"/>
                      <a:pt x="512" y="1042"/>
                      <a:pt x="509" y="1036"/>
                    </a:cubicBezTo>
                    <a:cubicBezTo>
                      <a:pt x="511" y="1038"/>
                      <a:pt x="514" y="1040"/>
                      <a:pt x="517" y="1041"/>
                    </a:cubicBezTo>
                    <a:cubicBezTo>
                      <a:pt x="525" y="1044"/>
                      <a:pt x="534" y="1044"/>
                      <a:pt x="541" y="1043"/>
                    </a:cubicBezTo>
                    <a:close/>
                    <a:moveTo>
                      <a:pt x="558" y="1169"/>
                    </a:moveTo>
                    <a:cubicBezTo>
                      <a:pt x="554" y="1168"/>
                      <a:pt x="552" y="1165"/>
                      <a:pt x="553" y="1161"/>
                    </a:cubicBezTo>
                    <a:cubicBezTo>
                      <a:pt x="555" y="1155"/>
                      <a:pt x="564" y="1156"/>
                      <a:pt x="565" y="1161"/>
                    </a:cubicBezTo>
                    <a:cubicBezTo>
                      <a:pt x="567" y="1165"/>
                      <a:pt x="565" y="1168"/>
                      <a:pt x="569" y="1172"/>
                    </a:cubicBezTo>
                    <a:cubicBezTo>
                      <a:pt x="564" y="1169"/>
                      <a:pt x="562" y="1171"/>
                      <a:pt x="558" y="1169"/>
                    </a:cubicBezTo>
                    <a:close/>
                    <a:moveTo>
                      <a:pt x="514" y="1096"/>
                    </a:moveTo>
                    <a:cubicBezTo>
                      <a:pt x="514" y="1109"/>
                      <a:pt x="503" y="1122"/>
                      <a:pt x="494" y="1125"/>
                    </a:cubicBezTo>
                    <a:cubicBezTo>
                      <a:pt x="486" y="1127"/>
                      <a:pt x="478" y="1129"/>
                      <a:pt x="473" y="1135"/>
                    </a:cubicBezTo>
                    <a:cubicBezTo>
                      <a:pt x="469" y="1140"/>
                      <a:pt x="467" y="1149"/>
                      <a:pt x="473" y="1152"/>
                    </a:cubicBezTo>
                    <a:cubicBezTo>
                      <a:pt x="471" y="1147"/>
                      <a:pt x="475" y="1143"/>
                      <a:pt x="480" y="1140"/>
                    </a:cubicBezTo>
                    <a:cubicBezTo>
                      <a:pt x="484" y="1138"/>
                      <a:pt x="488" y="1135"/>
                      <a:pt x="489" y="1130"/>
                    </a:cubicBezTo>
                    <a:cubicBezTo>
                      <a:pt x="499" y="1134"/>
                      <a:pt x="506" y="1128"/>
                      <a:pt x="510" y="1122"/>
                    </a:cubicBezTo>
                    <a:cubicBezTo>
                      <a:pt x="513" y="1115"/>
                      <a:pt x="516" y="1105"/>
                      <a:pt x="514" y="1096"/>
                    </a:cubicBezTo>
                    <a:close/>
                    <a:moveTo>
                      <a:pt x="622" y="1138"/>
                    </a:moveTo>
                    <a:cubicBezTo>
                      <a:pt x="642" y="1135"/>
                      <a:pt x="652" y="1152"/>
                      <a:pt x="658" y="1158"/>
                    </a:cubicBezTo>
                    <a:cubicBezTo>
                      <a:pt x="668" y="1166"/>
                      <a:pt x="675" y="1157"/>
                      <a:pt x="667" y="1147"/>
                    </a:cubicBezTo>
                    <a:cubicBezTo>
                      <a:pt x="660" y="1138"/>
                      <a:pt x="640" y="1131"/>
                      <a:pt x="622" y="1138"/>
                    </a:cubicBezTo>
                    <a:close/>
                    <a:moveTo>
                      <a:pt x="536" y="1152"/>
                    </a:moveTo>
                    <a:cubicBezTo>
                      <a:pt x="538" y="1146"/>
                      <a:pt x="545" y="1142"/>
                      <a:pt x="549" y="1142"/>
                    </a:cubicBezTo>
                    <a:cubicBezTo>
                      <a:pt x="550" y="1135"/>
                      <a:pt x="538" y="1129"/>
                      <a:pt x="532" y="1137"/>
                    </a:cubicBezTo>
                    <a:cubicBezTo>
                      <a:pt x="528" y="1142"/>
                      <a:pt x="530" y="1150"/>
                      <a:pt x="536" y="1152"/>
                    </a:cubicBezTo>
                    <a:close/>
                    <a:moveTo>
                      <a:pt x="516" y="1108"/>
                    </a:moveTo>
                    <a:cubicBezTo>
                      <a:pt x="515" y="1133"/>
                      <a:pt x="491" y="1144"/>
                      <a:pt x="486" y="1150"/>
                    </a:cubicBezTo>
                    <a:cubicBezTo>
                      <a:pt x="475" y="1162"/>
                      <a:pt x="489" y="1174"/>
                      <a:pt x="501" y="1161"/>
                    </a:cubicBezTo>
                    <a:cubicBezTo>
                      <a:pt x="509" y="1154"/>
                      <a:pt x="521" y="1134"/>
                      <a:pt x="516" y="1108"/>
                    </a:cubicBezTo>
                    <a:close/>
                    <a:moveTo>
                      <a:pt x="585" y="1101"/>
                    </a:moveTo>
                    <a:cubicBezTo>
                      <a:pt x="584" y="1090"/>
                      <a:pt x="585" y="1079"/>
                      <a:pt x="591" y="1070"/>
                    </a:cubicBezTo>
                    <a:cubicBezTo>
                      <a:pt x="597" y="1062"/>
                      <a:pt x="607" y="1056"/>
                      <a:pt x="617" y="1058"/>
                    </a:cubicBezTo>
                    <a:cubicBezTo>
                      <a:pt x="623" y="1059"/>
                      <a:pt x="628" y="1062"/>
                      <a:pt x="633" y="1066"/>
                    </a:cubicBezTo>
                    <a:cubicBezTo>
                      <a:pt x="637" y="1072"/>
                      <a:pt x="640" y="1076"/>
                      <a:pt x="641" y="1083"/>
                    </a:cubicBezTo>
                    <a:cubicBezTo>
                      <a:pt x="643" y="1089"/>
                      <a:pt x="643" y="1094"/>
                      <a:pt x="642" y="1101"/>
                    </a:cubicBezTo>
                    <a:cubicBezTo>
                      <a:pt x="642" y="1103"/>
                      <a:pt x="641" y="1106"/>
                      <a:pt x="640" y="1108"/>
                    </a:cubicBezTo>
                    <a:cubicBezTo>
                      <a:pt x="637" y="1116"/>
                      <a:pt x="634" y="1121"/>
                      <a:pt x="629" y="1127"/>
                    </a:cubicBezTo>
                    <a:cubicBezTo>
                      <a:pt x="622" y="1136"/>
                      <a:pt x="615" y="1141"/>
                      <a:pt x="604" y="1144"/>
                    </a:cubicBezTo>
                    <a:cubicBezTo>
                      <a:pt x="604" y="1144"/>
                      <a:pt x="603" y="1144"/>
                      <a:pt x="602" y="1144"/>
                    </a:cubicBezTo>
                    <a:cubicBezTo>
                      <a:pt x="610" y="1147"/>
                      <a:pt x="617" y="1151"/>
                      <a:pt x="622" y="1157"/>
                    </a:cubicBezTo>
                    <a:cubicBezTo>
                      <a:pt x="628" y="1164"/>
                      <a:pt x="632" y="1173"/>
                      <a:pt x="631" y="1182"/>
                    </a:cubicBezTo>
                    <a:cubicBezTo>
                      <a:pt x="631" y="1186"/>
                      <a:pt x="630" y="1190"/>
                      <a:pt x="627" y="1194"/>
                    </a:cubicBezTo>
                    <a:cubicBezTo>
                      <a:pt x="629" y="1190"/>
                      <a:pt x="630" y="1186"/>
                      <a:pt x="630" y="1182"/>
                    </a:cubicBezTo>
                    <a:cubicBezTo>
                      <a:pt x="630" y="1173"/>
                      <a:pt x="626" y="1165"/>
                      <a:pt x="620" y="1159"/>
                    </a:cubicBezTo>
                    <a:cubicBezTo>
                      <a:pt x="615" y="1154"/>
                      <a:pt x="610" y="1151"/>
                      <a:pt x="605" y="1149"/>
                    </a:cubicBezTo>
                    <a:cubicBezTo>
                      <a:pt x="595" y="1145"/>
                      <a:pt x="585" y="1146"/>
                      <a:pt x="575" y="1144"/>
                    </a:cubicBezTo>
                    <a:cubicBezTo>
                      <a:pt x="574" y="1143"/>
                      <a:pt x="574" y="1143"/>
                      <a:pt x="574" y="1143"/>
                    </a:cubicBezTo>
                    <a:cubicBezTo>
                      <a:pt x="568" y="1142"/>
                      <a:pt x="563" y="1139"/>
                      <a:pt x="558" y="1136"/>
                    </a:cubicBezTo>
                    <a:cubicBezTo>
                      <a:pt x="556" y="1136"/>
                      <a:pt x="544" y="1128"/>
                      <a:pt x="545" y="1126"/>
                    </a:cubicBezTo>
                    <a:cubicBezTo>
                      <a:pt x="546" y="1126"/>
                      <a:pt x="554" y="1130"/>
                      <a:pt x="555" y="1131"/>
                    </a:cubicBezTo>
                    <a:cubicBezTo>
                      <a:pt x="562" y="1135"/>
                      <a:pt x="568" y="1138"/>
                      <a:pt x="575" y="1140"/>
                    </a:cubicBezTo>
                    <a:cubicBezTo>
                      <a:pt x="576" y="1140"/>
                      <a:pt x="576" y="1140"/>
                      <a:pt x="576" y="1140"/>
                    </a:cubicBezTo>
                    <a:cubicBezTo>
                      <a:pt x="586" y="1143"/>
                      <a:pt x="594" y="1143"/>
                      <a:pt x="604" y="1141"/>
                    </a:cubicBezTo>
                    <a:cubicBezTo>
                      <a:pt x="615" y="1138"/>
                      <a:pt x="626" y="1130"/>
                      <a:pt x="630" y="1119"/>
                    </a:cubicBezTo>
                    <a:cubicBezTo>
                      <a:pt x="633" y="1113"/>
                      <a:pt x="632" y="1102"/>
                      <a:pt x="625" y="1099"/>
                    </a:cubicBezTo>
                    <a:cubicBezTo>
                      <a:pt x="622" y="1098"/>
                      <a:pt x="619" y="1099"/>
                      <a:pt x="618" y="1101"/>
                    </a:cubicBezTo>
                    <a:cubicBezTo>
                      <a:pt x="616" y="1103"/>
                      <a:pt x="616" y="1105"/>
                      <a:pt x="618" y="1107"/>
                    </a:cubicBezTo>
                    <a:cubicBezTo>
                      <a:pt x="619" y="1109"/>
                      <a:pt x="621" y="1109"/>
                      <a:pt x="622" y="1109"/>
                    </a:cubicBezTo>
                    <a:cubicBezTo>
                      <a:pt x="624" y="1109"/>
                      <a:pt x="626" y="1107"/>
                      <a:pt x="625" y="1104"/>
                    </a:cubicBezTo>
                    <a:cubicBezTo>
                      <a:pt x="624" y="1103"/>
                      <a:pt x="623" y="1103"/>
                      <a:pt x="622" y="1103"/>
                    </a:cubicBezTo>
                    <a:cubicBezTo>
                      <a:pt x="623" y="1101"/>
                      <a:pt x="625" y="1102"/>
                      <a:pt x="626" y="1103"/>
                    </a:cubicBezTo>
                    <a:cubicBezTo>
                      <a:pt x="628" y="1105"/>
                      <a:pt x="628" y="1108"/>
                      <a:pt x="627" y="1110"/>
                    </a:cubicBezTo>
                    <a:cubicBezTo>
                      <a:pt x="624" y="1113"/>
                      <a:pt x="620" y="1114"/>
                      <a:pt x="616" y="1112"/>
                    </a:cubicBezTo>
                    <a:cubicBezTo>
                      <a:pt x="613" y="1111"/>
                      <a:pt x="611" y="1108"/>
                      <a:pt x="611" y="1105"/>
                    </a:cubicBezTo>
                    <a:cubicBezTo>
                      <a:pt x="610" y="1101"/>
                      <a:pt x="612" y="1099"/>
                      <a:pt x="614" y="1096"/>
                    </a:cubicBezTo>
                    <a:cubicBezTo>
                      <a:pt x="617" y="1094"/>
                      <a:pt x="621" y="1092"/>
                      <a:pt x="625" y="1094"/>
                    </a:cubicBezTo>
                    <a:cubicBezTo>
                      <a:pt x="634" y="1098"/>
                      <a:pt x="636" y="1108"/>
                      <a:pt x="633" y="1117"/>
                    </a:cubicBezTo>
                    <a:cubicBezTo>
                      <a:pt x="632" y="1119"/>
                      <a:pt x="630" y="1122"/>
                      <a:pt x="629" y="1124"/>
                    </a:cubicBezTo>
                    <a:cubicBezTo>
                      <a:pt x="635" y="1117"/>
                      <a:pt x="638" y="1110"/>
                      <a:pt x="640" y="1100"/>
                    </a:cubicBezTo>
                    <a:cubicBezTo>
                      <a:pt x="641" y="1094"/>
                      <a:pt x="641" y="1089"/>
                      <a:pt x="640" y="1083"/>
                    </a:cubicBezTo>
                    <a:cubicBezTo>
                      <a:pt x="638" y="1077"/>
                      <a:pt x="636" y="1072"/>
                      <a:pt x="632" y="1067"/>
                    </a:cubicBezTo>
                    <a:cubicBezTo>
                      <a:pt x="629" y="1065"/>
                      <a:pt x="627" y="1063"/>
                      <a:pt x="624" y="1061"/>
                    </a:cubicBezTo>
                    <a:cubicBezTo>
                      <a:pt x="624" y="1061"/>
                      <a:pt x="624" y="1061"/>
                      <a:pt x="624" y="1061"/>
                    </a:cubicBezTo>
                    <a:cubicBezTo>
                      <a:pt x="631" y="1067"/>
                      <a:pt x="632" y="1078"/>
                      <a:pt x="620" y="1083"/>
                    </a:cubicBezTo>
                    <a:cubicBezTo>
                      <a:pt x="611" y="1086"/>
                      <a:pt x="594" y="1079"/>
                      <a:pt x="585" y="1101"/>
                    </a:cubicBezTo>
                    <a:close/>
                    <a:moveTo>
                      <a:pt x="629" y="1182"/>
                    </a:moveTo>
                    <a:cubicBezTo>
                      <a:pt x="617" y="1180"/>
                      <a:pt x="617" y="1195"/>
                      <a:pt x="615" y="1200"/>
                    </a:cubicBezTo>
                    <a:cubicBezTo>
                      <a:pt x="614" y="1204"/>
                      <a:pt x="613" y="1207"/>
                      <a:pt x="610" y="1208"/>
                    </a:cubicBezTo>
                    <a:cubicBezTo>
                      <a:pt x="614" y="1209"/>
                      <a:pt x="625" y="1206"/>
                      <a:pt x="629" y="1202"/>
                    </a:cubicBezTo>
                    <a:cubicBezTo>
                      <a:pt x="636" y="1198"/>
                      <a:pt x="638" y="1190"/>
                      <a:pt x="632" y="1183"/>
                    </a:cubicBezTo>
                    <a:cubicBezTo>
                      <a:pt x="632" y="1187"/>
                      <a:pt x="629" y="1193"/>
                      <a:pt x="625" y="1195"/>
                    </a:cubicBezTo>
                    <a:cubicBezTo>
                      <a:pt x="627" y="1193"/>
                      <a:pt x="629" y="1187"/>
                      <a:pt x="629" y="1182"/>
                    </a:cubicBezTo>
                    <a:close/>
                    <a:moveTo>
                      <a:pt x="539" y="1121"/>
                    </a:moveTo>
                    <a:cubicBezTo>
                      <a:pt x="565" y="1126"/>
                      <a:pt x="581" y="1111"/>
                      <a:pt x="593" y="1109"/>
                    </a:cubicBezTo>
                    <a:cubicBezTo>
                      <a:pt x="606" y="1107"/>
                      <a:pt x="609" y="1122"/>
                      <a:pt x="595" y="1128"/>
                    </a:cubicBezTo>
                    <a:cubicBezTo>
                      <a:pt x="580" y="1134"/>
                      <a:pt x="557" y="1130"/>
                      <a:pt x="539" y="1121"/>
                    </a:cubicBezTo>
                    <a:close/>
                    <a:moveTo>
                      <a:pt x="627" y="1134"/>
                    </a:moveTo>
                    <a:cubicBezTo>
                      <a:pt x="645" y="1124"/>
                      <a:pt x="659" y="1087"/>
                      <a:pt x="641" y="1076"/>
                    </a:cubicBezTo>
                    <a:cubicBezTo>
                      <a:pt x="643" y="1072"/>
                      <a:pt x="650" y="1071"/>
                      <a:pt x="654" y="1076"/>
                    </a:cubicBezTo>
                    <a:cubicBezTo>
                      <a:pt x="659" y="1080"/>
                      <a:pt x="661" y="1089"/>
                      <a:pt x="656" y="1097"/>
                    </a:cubicBezTo>
                    <a:cubicBezTo>
                      <a:pt x="661" y="1100"/>
                      <a:pt x="657" y="1113"/>
                      <a:pt x="646" y="1123"/>
                    </a:cubicBezTo>
                    <a:cubicBezTo>
                      <a:pt x="654" y="1120"/>
                      <a:pt x="664" y="1120"/>
                      <a:pt x="672" y="1122"/>
                    </a:cubicBezTo>
                    <a:cubicBezTo>
                      <a:pt x="682" y="1124"/>
                      <a:pt x="693" y="1128"/>
                      <a:pt x="699" y="1135"/>
                    </a:cubicBezTo>
                    <a:cubicBezTo>
                      <a:pt x="707" y="1142"/>
                      <a:pt x="711" y="1153"/>
                      <a:pt x="708" y="1163"/>
                    </a:cubicBezTo>
                    <a:cubicBezTo>
                      <a:pt x="705" y="1170"/>
                      <a:pt x="700" y="1177"/>
                      <a:pt x="693" y="1178"/>
                    </a:cubicBezTo>
                    <a:cubicBezTo>
                      <a:pt x="686" y="1179"/>
                      <a:pt x="680" y="1175"/>
                      <a:pt x="677" y="1170"/>
                    </a:cubicBezTo>
                    <a:cubicBezTo>
                      <a:pt x="674" y="1165"/>
                      <a:pt x="673" y="1158"/>
                      <a:pt x="674" y="1151"/>
                    </a:cubicBezTo>
                    <a:cubicBezTo>
                      <a:pt x="678" y="1164"/>
                      <a:pt x="689" y="1161"/>
                      <a:pt x="694" y="1163"/>
                    </a:cubicBezTo>
                    <a:cubicBezTo>
                      <a:pt x="701" y="1166"/>
                      <a:pt x="700" y="1172"/>
                      <a:pt x="696" y="1176"/>
                    </a:cubicBezTo>
                    <a:cubicBezTo>
                      <a:pt x="696" y="1176"/>
                      <a:pt x="696" y="1176"/>
                      <a:pt x="696" y="1176"/>
                    </a:cubicBezTo>
                    <a:cubicBezTo>
                      <a:pt x="701" y="1173"/>
                      <a:pt x="704" y="1168"/>
                      <a:pt x="706" y="1163"/>
                    </a:cubicBezTo>
                    <a:cubicBezTo>
                      <a:pt x="708" y="1154"/>
                      <a:pt x="707" y="1146"/>
                      <a:pt x="701" y="1138"/>
                    </a:cubicBezTo>
                    <a:cubicBezTo>
                      <a:pt x="702" y="1140"/>
                      <a:pt x="702" y="1142"/>
                      <a:pt x="703" y="1145"/>
                    </a:cubicBezTo>
                    <a:cubicBezTo>
                      <a:pt x="703" y="1149"/>
                      <a:pt x="702" y="1154"/>
                      <a:pt x="697" y="1156"/>
                    </a:cubicBezTo>
                    <a:cubicBezTo>
                      <a:pt x="695" y="1157"/>
                      <a:pt x="692" y="1156"/>
                      <a:pt x="691" y="1155"/>
                    </a:cubicBezTo>
                    <a:cubicBezTo>
                      <a:pt x="689" y="1153"/>
                      <a:pt x="689" y="1152"/>
                      <a:pt x="689" y="1150"/>
                    </a:cubicBezTo>
                    <a:cubicBezTo>
                      <a:pt x="689" y="1148"/>
                      <a:pt x="691" y="1146"/>
                      <a:pt x="692" y="1145"/>
                    </a:cubicBezTo>
                    <a:cubicBezTo>
                      <a:pt x="694" y="1144"/>
                      <a:pt x="697" y="1145"/>
                      <a:pt x="699" y="1147"/>
                    </a:cubicBezTo>
                    <a:cubicBezTo>
                      <a:pt x="699" y="1148"/>
                      <a:pt x="699" y="1150"/>
                      <a:pt x="698" y="1151"/>
                    </a:cubicBezTo>
                    <a:cubicBezTo>
                      <a:pt x="697" y="1152"/>
                      <a:pt x="696" y="1152"/>
                      <a:pt x="696" y="1151"/>
                    </a:cubicBezTo>
                    <a:cubicBezTo>
                      <a:pt x="696" y="1151"/>
                      <a:pt x="697" y="1151"/>
                      <a:pt x="697" y="1150"/>
                    </a:cubicBezTo>
                    <a:cubicBezTo>
                      <a:pt x="698" y="1149"/>
                      <a:pt x="697" y="1147"/>
                      <a:pt x="696" y="1147"/>
                    </a:cubicBezTo>
                    <a:cubicBezTo>
                      <a:pt x="695" y="1147"/>
                      <a:pt x="694" y="1148"/>
                      <a:pt x="693" y="1148"/>
                    </a:cubicBezTo>
                    <a:cubicBezTo>
                      <a:pt x="692" y="1149"/>
                      <a:pt x="692" y="1151"/>
                      <a:pt x="693" y="1152"/>
                    </a:cubicBezTo>
                    <a:cubicBezTo>
                      <a:pt x="694" y="1153"/>
                      <a:pt x="696" y="1154"/>
                      <a:pt x="697" y="1153"/>
                    </a:cubicBezTo>
                    <a:cubicBezTo>
                      <a:pt x="701" y="1152"/>
                      <a:pt x="702" y="1145"/>
                      <a:pt x="701" y="1142"/>
                    </a:cubicBezTo>
                    <a:cubicBezTo>
                      <a:pt x="699" y="1135"/>
                      <a:pt x="691" y="1131"/>
                      <a:pt x="686" y="1128"/>
                    </a:cubicBezTo>
                    <a:cubicBezTo>
                      <a:pt x="671" y="1120"/>
                      <a:pt x="654" y="1121"/>
                      <a:pt x="641" y="1127"/>
                    </a:cubicBezTo>
                    <a:cubicBezTo>
                      <a:pt x="637" y="1130"/>
                      <a:pt x="632" y="1132"/>
                      <a:pt x="627" y="1134"/>
                    </a:cubicBezTo>
                    <a:close/>
                    <a:moveTo>
                      <a:pt x="611" y="1146"/>
                    </a:moveTo>
                    <a:cubicBezTo>
                      <a:pt x="620" y="1141"/>
                      <a:pt x="631" y="1153"/>
                      <a:pt x="635" y="1163"/>
                    </a:cubicBezTo>
                    <a:cubicBezTo>
                      <a:pt x="639" y="1174"/>
                      <a:pt x="641" y="1188"/>
                      <a:pt x="653" y="1193"/>
                    </a:cubicBezTo>
                    <a:cubicBezTo>
                      <a:pt x="659" y="1196"/>
                      <a:pt x="667" y="1196"/>
                      <a:pt x="673" y="1191"/>
                    </a:cubicBezTo>
                    <a:cubicBezTo>
                      <a:pt x="676" y="1188"/>
                      <a:pt x="677" y="1184"/>
                      <a:pt x="675" y="1180"/>
                    </a:cubicBezTo>
                    <a:cubicBezTo>
                      <a:pt x="674" y="1183"/>
                      <a:pt x="670" y="1188"/>
                      <a:pt x="665" y="1187"/>
                    </a:cubicBezTo>
                    <a:cubicBezTo>
                      <a:pt x="661" y="1187"/>
                      <a:pt x="657" y="1183"/>
                      <a:pt x="656" y="1178"/>
                    </a:cubicBezTo>
                    <a:cubicBezTo>
                      <a:pt x="653" y="1167"/>
                      <a:pt x="652" y="1158"/>
                      <a:pt x="646" y="1149"/>
                    </a:cubicBezTo>
                    <a:cubicBezTo>
                      <a:pt x="639" y="1139"/>
                      <a:pt x="623" y="1135"/>
                      <a:pt x="611" y="1146"/>
                    </a:cubicBezTo>
                    <a:close/>
                    <a:moveTo>
                      <a:pt x="574" y="1175"/>
                    </a:moveTo>
                    <a:cubicBezTo>
                      <a:pt x="580" y="1184"/>
                      <a:pt x="595" y="1190"/>
                      <a:pt x="606" y="1188"/>
                    </a:cubicBezTo>
                    <a:cubicBezTo>
                      <a:pt x="617" y="1186"/>
                      <a:pt x="619" y="1176"/>
                      <a:pt x="606" y="1175"/>
                    </a:cubicBezTo>
                    <a:cubicBezTo>
                      <a:pt x="596" y="1175"/>
                      <a:pt x="582" y="1181"/>
                      <a:pt x="574" y="1175"/>
                    </a:cubicBezTo>
                    <a:close/>
                    <a:moveTo>
                      <a:pt x="377" y="1115"/>
                    </a:moveTo>
                    <a:cubicBezTo>
                      <a:pt x="347" y="1104"/>
                      <a:pt x="302" y="1128"/>
                      <a:pt x="311" y="1159"/>
                    </a:cubicBezTo>
                    <a:cubicBezTo>
                      <a:pt x="304" y="1160"/>
                      <a:pt x="297" y="1152"/>
                      <a:pt x="297" y="1143"/>
                    </a:cubicBezTo>
                    <a:cubicBezTo>
                      <a:pt x="297" y="1133"/>
                      <a:pt x="307" y="1123"/>
                      <a:pt x="320" y="1123"/>
                    </a:cubicBezTo>
                    <a:cubicBezTo>
                      <a:pt x="319" y="1110"/>
                      <a:pt x="352" y="1097"/>
                      <a:pt x="377" y="1115"/>
                    </a:cubicBezTo>
                    <a:close/>
                    <a:moveTo>
                      <a:pt x="378" y="976"/>
                    </a:moveTo>
                    <a:cubicBezTo>
                      <a:pt x="381" y="976"/>
                      <a:pt x="384" y="978"/>
                      <a:pt x="384" y="981"/>
                    </a:cubicBezTo>
                    <a:cubicBezTo>
                      <a:pt x="384" y="984"/>
                      <a:pt x="382" y="986"/>
                      <a:pt x="379" y="986"/>
                    </a:cubicBezTo>
                    <a:cubicBezTo>
                      <a:pt x="376" y="986"/>
                      <a:pt x="374" y="984"/>
                      <a:pt x="374" y="981"/>
                    </a:cubicBezTo>
                    <a:cubicBezTo>
                      <a:pt x="374" y="979"/>
                      <a:pt x="376" y="976"/>
                      <a:pt x="378" y="976"/>
                    </a:cubicBezTo>
                    <a:close/>
                    <a:moveTo>
                      <a:pt x="388" y="973"/>
                    </a:moveTo>
                    <a:cubicBezTo>
                      <a:pt x="390" y="973"/>
                      <a:pt x="392" y="975"/>
                      <a:pt x="392" y="977"/>
                    </a:cubicBezTo>
                    <a:cubicBezTo>
                      <a:pt x="392" y="979"/>
                      <a:pt x="390" y="981"/>
                      <a:pt x="388" y="981"/>
                    </a:cubicBezTo>
                    <a:cubicBezTo>
                      <a:pt x="386" y="981"/>
                      <a:pt x="384" y="979"/>
                      <a:pt x="384" y="977"/>
                    </a:cubicBezTo>
                    <a:cubicBezTo>
                      <a:pt x="384" y="975"/>
                      <a:pt x="386" y="973"/>
                      <a:pt x="388" y="973"/>
                    </a:cubicBezTo>
                    <a:close/>
                    <a:moveTo>
                      <a:pt x="370" y="985"/>
                    </a:moveTo>
                    <a:cubicBezTo>
                      <a:pt x="374" y="985"/>
                      <a:pt x="377" y="988"/>
                      <a:pt x="378" y="992"/>
                    </a:cubicBezTo>
                    <a:cubicBezTo>
                      <a:pt x="378" y="996"/>
                      <a:pt x="375" y="1000"/>
                      <a:pt x="370" y="1000"/>
                    </a:cubicBezTo>
                    <a:cubicBezTo>
                      <a:pt x="366" y="1000"/>
                      <a:pt x="362" y="997"/>
                      <a:pt x="362" y="993"/>
                    </a:cubicBezTo>
                    <a:cubicBezTo>
                      <a:pt x="362" y="989"/>
                      <a:pt x="365" y="985"/>
                      <a:pt x="370" y="985"/>
                    </a:cubicBezTo>
                    <a:close/>
                    <a:moveTo>
                      <a:pt x="482" y="1105"/>
                    </a:moveTo>
                    <a:cubicBezTo>
                      <a:pt x="479" y="1116"/>
                      <a:pt x="468" y="1127"/>
                      <a:pt x="453" y="1131"/>
                    </a:cubicBezTo>
                    <a:cubicBezTo>
                      <a:pt x="442" y="1134"/>
                      <a:pt x="430" y="1134"/>
                      <a:pt x="420" y="1130"/>
                    </a:cubicBezTo>
                    <a:cubicBezTo>
                      <a:pt x="415" y="1127"/>
                      <a:pt x="411" y="1124"/>
                      <a:pt x="408" y="1119"/>
                    </a:cubicBezTo>
                    <a:cubicBezTo>
                      <a:pt x="403" y="1112"/>
                      <a:pt x="403" y="1103"/>
                      <a:pt x="407" y="1098"/>
                    </a:cubicBezTo>
                    <a:cubicBezTo>
                      <a:pt x="411" y="1092"/>
                      <a:pt x="420" y="1092"/>
                      <a:pt x="424" y="1097"/>
                    </a:cubicBezTo>
                    <a:cubicBezTo>
                      <a:pt x="413" y="1099"/>
                      <a:pt x="412" y="1110"/>
                      <a:pt x="419" y="1118"/>
                    </a:cubicBezTo>
                    <a:cubicBezTo>
                      <a:pt x="426" y="1126"/>
                      <a:pt x="442" y="1129"/>
                      <a:pt x="452" y="1126"/>
                    </a:cubicBezTo>
                    <a:cubicBezTo>
                      <a:pt x="471" y="1122"/>
                      <a:pt x="478" y="1111"/>
                      <a:pt x="482" y="1105"/>
                    </a:cubicBezTo>
                    <a:close/>
                    <a:moveTo>
                      <a:pt x="402" y="1123"/>
                    </a:moveTo>
                    <a:cubicBezTo>
                      <a:pt x="373" y="1104"/>
                      <a:pt x="363" y="1065"/>
                      <a:pt x="377" y="1043"/>
                    </a:cubicBezTo>
                    <a:cubicBezTo>
                      <a:pt x="391" y="1021"/>
                      <a:pt x="410" y="1034"/>
                      <a:pt x="398" y="1054"/>
                    </a:cubicBezTo>
                    <a:cubicBezTo>
                      <a:pt x="391" y="1064"/>
                      <a:pt x="377" y="1100"/>
                      <a:pt x="402" y="1123"/>
                    </a:cubicBezTo>
                    <a:close/>
                    <a:moveTo>
                      <a:pt x="772" y="1256"/>
                    </a:moveTo>
                    <a:cubicBezTo>
                      <a:pt x="747" y="1251"/>
                      <a:pt x="731" y="1266"/>
                      <a:pt x="719" y="1268"/>
                    </a:cubicBezTo>
                    <a:cubicBezTo>
                      <a:pt x="706" y="1270"/>
                      <a:pt x="703" y="1255"/>
                      <a:pt x="717" y="1249"/>
                    </a:cubicBezTo>
                    <a:cubicBezTo>
                      <a:pt x="732" y="1243"/>
                      <a:pt x="754" y="1247"/>
                      <a:pt x="772" y="1256"/>
                    </a:cubicBezTo>
                    <a:close/>
                    <a:moveTo>
                      <a:pt x="694" y="1221"/>
                    </a:moveTo>
                    <a:cubicBezTo>
                      <a:pt x="696" y="1220"/>
                      <a:pt x="698" y="1220"/>
                      <a:pt x="700" y="1221"/>
                    </a:cubicBezTo>
                    <a:cubicBezTo>
                      <a:pt x="703" y="1222"/>
                      <a:pt x="705" y="1225"/>
                      <a:pt x="704" y="1229"/>
                    </a:cubicBezTo>
                    <a:cubicBezTo>
                      <a:pt x="704" y="1233"/>
                      <a:pt x="701" y="1235"/>
                      <a:pt x="697" y="1236"/>
                    </a:cubicBezTo>
                    <a:cubicBezTo>
                      <a:pt x="692" y="1236"/>
                      <a:pt x="691" y="1231"/>
                      <a:pt x="688" y="1229"/>
                    </a:cubicBezTo>
                    <a:cubicBezTo>
                      <a:pt x="685" y="1227"/>
                      <a:pt x="680" y="1228"/>
                      <a:pt x="676" y="1231"/>
                    </a:cubicBezTo>
                    <a:cubicBezTo>
                      <a:pt x="671" y="1235"/>
                      <a:pt x="669" y="1241"/>
                      <a:pt x="672" y="1247"/>
                    </a:cubicBezTo>
                    <a:cubicBezTo>
                      <a:pt x="673" y="1250"/>
                      <a:pt x="676" y="1253"/>
                      <a:pt x="680" y="1251"/>
                    </a:cubicBezTo>
                    <a:cubicBezTo>
                      <a:pt x="677" y="1249"/>
                      <a:pt x="676" y="1244"/>
                      <a:pt x="681" y="1242"/>
                    </a:cubicBezTo>
                    <a:cubicBezTo>
                      <a:pt x="684" y="1241"/>
                      <a:pt x="689" y="1242"/>
                      <a:pt x="695" y="1243"/>
                    </a:cubicBezTo>
                    <a:cubicBezTo>
                      <a:pt x="701" y="1243"/>
                      <a:pt x="706" y="1243"/>
                      <a:pt x="711" y="1241"/>
                    </a:cubicBezTo>
                    <a:cubicBezTo>
                      <a:pt x="720" y="1236"/>
                      <a:pt x="722" y="1223"/>
                      <a:pt x="715" y="1216"/>
                    </a:cubicBezTo>
                    <a:cubicBezTo>
                      <a:pt x="711" y="1212"/>
                      <a:pt x="707" y="1210"/>
                      <a:pt x="702" y="1210"/>
                    </a:cubicBezTo>
                    <a:cubicBezTo>
                      <a:pt x="696" y="1209"/>
                      <a:pt x="682" y="1212"/>
                      <a:pt x="677" y="1207"/>
                    </a:cubicBezTo>
                    <a:cubicBezTo>
                      <a:pt x="673" y="1204"/>
                      <a:pt x="674" y="1200"/>
                      <a:pt x="676" y="1198"/>
                    </a:cubicBezTo>
                    <a:cubicBezTo>
                      <a:pt x="673" y="1196"/>
                      <a:pt x="668" y="1199"/>
                      <a:pt x="666" y="1203"/>
                    </a:cubicBezTo>
                    <a:cubicBezTo>
                      <a:pt x="664" y="1211"/>
                      <a:pt x="670" y="1222"/>
                      <a:pt x="681" y="1224"/>
                    </a:cubicBezTo>
                    <a:cubicBezTo>
                      <a:pt x="685" y="1224"/>
                      <a:pt x="688" y="1223"/>
                      <a:pt x="694" y="1221"/>
                    </a:cubicBezTo>
                    <a:close/>
                    <a:moveTo>
                      <a:pt x="678" y="1227"/>
                    </a:moveTo>
                    <a:cubicBezTo>
                      <a:pt x="667" y="1231"/>
                      <a:pt x="650" y="1226"/>
                      <a:pt x="642" y="1217"/>
                    </a:cubicBezTo>
                    <a:cubicBezTo>
                      <a:pt x="634" y="1208"/>
                      <a:pt x="640" y="1198"/>
                      <a:pt x="650" y="1206"/>
                    </a:cubicBezTo>
                    <a:cubicBezTo>
                      <a:pt x="659" y="1213"/>
                      <a:pt x="667" y="1227"/>
                      <a:pt x="678" y="1227"/>
                    </a:cubicBezTo>
                    <a:close/>
                    <a:moveTo>
                      <a:pt x="721" y="1224"/>
                    </a:moveTo>
                    <a:cubicBezTo>
                      <a:pt x="723" y="1230"/>
                      <a:pt x="719" y="1236"/>
                      <a:pt x="716" y="1239"/>
                    </a:cubicBezTo>
                    <a:cubicBezTo>
                      <a:pt x="719" y="1245"/>
                      <a:pt x="731" y="1243"/>
                      <a:pt x="732" y="1234"/>
                    </a:cubicBezTo>
                    <a:cubicBezTo>
                      <a:pt x="732" y="1228"/>
                      <a:pt x="726" y="1222"/>
                      <a:pt x="721" y="1224"/>
                    </a:cubicBezTo>
                    <a:close/>
                    <a:moveTo>
                      <a:pt x="1131" y="998"/>
                    </a:moveTo>
                    <a:cubicBezTo>
                      <a:pt x="1127" y="1024"/>
                      <a:pt x="1110" y="1039"/>
                      <a:pt x="1092" y="1044"/>
                    </a:cubicBezTo>
                    <a:cubicBezTo>
                      <a:pt x="1076" y="1048"/>
                      <a:pt x="1065" y="1040"/>
                      <a:pt x="1054" y="1042"/>
                    </a:cubicBezTo>
                    <a:cubicBezTo>
                      <a:pt x="1051" y="1043"/>
                      <a:pt x="1047" y="1045"/>
                      <a:pt x="1045" y="1049"/>
                    </a:cubicBezTo>
                    <a:cubicBezTo>
                      <a:pt x="1041" y="1038"/>
                      <a:pt x="1049" y="1028"/>
                      <a:pt x="1060" y="1026"/>
                    </a:cubicBezTo>
                    <a:cubicBezTo>
                      <a:pt x="1074" y="1024"/>
                      <a:pt x="1083" y="1031"/>
                      <a:pt x="1098" y="1026"/>
                    </a:cubicBezTo>
                    <a:cubicBezTo>
                      <a:pt x="1113" y="1022"/>
                      <a:pt x="1125" y="1011"/>
                      <a:pt x="1131" y="998"/>
                    </a:cubicBezTo>
                    <a:close/>
                    <a:moveTo>
                      <a:pt x="1161" y="950"/>
                    </a:moveTo>
                    <a:cubicBezTo>
                      <a:pt x="1161" y="975"/>
                      <a:pt x="1141" y="989"/>
                      <a:pt x="1134" y="999"/>
                    </a:cubicBezTo>
                    <a:cubicBezTo>
                      <a:pt x="1125" y="1012"/>
                      <a:pt x="1135" y="1021"/>
                      <a:pt x="1149" y="1009"/>
                    </a:cubicBezTo>
                    <a:cubicBezTo>
                      <a:pt x="1162" y="997"/>
                      <a:pt x="1169" y="969"/>
                      <a:pt x="1161" y="950"/>
                    </a:cubicBezTo>
                    <a:close/>
                    <a:moveTo>
                      <a:pt x="644" y="581"/>
                    </a:moveTo>
                    <a:cubicBezTo>
                      <a:pt x="645" y="557"/>
                      <a:pt x="626" y="538"/>
                      <a:pt x="608" y="534"/>
                    </a:cubicBezTo>
                    <a:cubicBezTo>
                      <a:pt x="593" y="530"/>
                      <a:pt x="585" y="543"/>
                      <a:pt x="604" y="548"/>
                    </a:cubicBezTo>
                    <a:cubicBezTo>
                      <a:pt x="619" y="552"/>
                      <a:pt x="637" y="557"/>
                      <a:pt x="644" y="581"/>
                    </a:cubicBezTo>
                    <a:close/>
                    <a:moveTo>
                      <a:pt x="348" y="621"/>
                    </a:moveTo>
                    <a:cubicBezTo>
                      <a:pt x="347" y="603"/>
                      <a:pt x="362" y="579"/>
                      <a:pt x="377" y="571"/>
                    </a:cubicBezTo>
                    <a:cubicBezTo>
                      <a:pt x="393" y="562"/>
                      <a:pt x="403" y="574"/>
                      <a:pt x="388" y="587"/>
                    </a:cubicBezTo>
                    <a:cubicBezTo>
                      <a:pt x="376" y="597"/>
                      <a:pt x="354" y="601"/>
                      <a:pt x="348" y="621"/>
                    </a:cubicBezTo>
                    <a:close/>
                    <a:moveTo>
                      <a:pt x="625" y="532"/>
                    </a:moveTo>
                    <a:cubicBezTo>
                      <a:pt x="611" y="512"/>
                      <a:pt x="590" y="513"/>
                      <a:pt x="572" y="519"/>
                    </a:cubicBezTo>
                    <a:cubicBezTo>
                      <a:pt x="562" y="522"/>
                      <a:pt x="550" y="531"/>
                      <a:pt x="540" y="527"/>
                    </a:cubicBezTo>
                    <a:cubicBezTo>
                      <a:pt x="544" y="543"/>
                      <a:pt x="573" y="530"/>
                      <a:pt x="583" y="526"/>
                    </a:cubicBezTo>
                    <a:cubicBezTo>
                      <a:pt x="599" y="521"/>
                      <a:pt x="615" y="523"/>
                      <a:pt x="625" y="532"/>
                    </a:cubicBezTo>
                    <a:close/>
                    <a:moveTo>
                      <a:pt x="484" y="595"/>
                    </a:moveTo>
                    <a:cubicBezTo>
                      <a:pt x="509" y="601"/>
                      <a:pt x="536" y="619"/>
                      <a:pt x="541" y="636"/>
                    </a:cubicBezTo>
                    <a:cubicBezTo>
                      <a:pt x="546" y="653"/>
                      <a:pt x="532" y="663"/>
                      <a:pt x="522" y="645"/>
                    </a:cubicBezTo>
                    <a:cubicBezTo>
                      <a:pt x="515" y="631"/>
                      <a:pt x="506" y="607"/>
                      <a:pt x="484" y="595"/>
                    </a:cubicBezTo>
                    <a:close/>
                    <a:moveTo>
                      <a:pt x="356" y="517"/>
                    </a:moveTo>
                    <a:cubicBezTo>
                      <a:pt x="355" y="513"/>
                      <a:pt x="356" y="509"/>
                      <a:pt x="360" y="507"/>
                    </a:cubicBezTo>
                    <a:cubicBezTo>
                      <a:pt x="366" y="505"/>
                      <a:pt x="371" y="513"/>
                      <a:pt x="368" y="518"/>
                    </a:cubicBezTo>
                    <a:cubicBezTo>
                      <a:pt x="366" y="522"/>
                      <a:pt x="362" y="522"/>
                      <a:pt x="362" y="528"/>
                    </a:cubicBezTo>
                    <a:cubicBezTo>
                      <a:pt x="361" y="522"/>
                      <a:pt x="358" y="521"/>
                      <a:pt x="356" y="517"/>
                    </a:cubicBezTo>
                    <a:close/>
                    <a:moveTo>
                      <a:pt x="355" y="518"/>
                    </a:moveTo>
                    <a:cubicBezTo>
                      <a:pt x="354" y="515"/>
                      <a:pt x="354" y="513"/>
                      <a:pt x="355" y="511"/>
                    </a:cubicBezTo>
                    <a:cubicBezTo>
                      <a:pt x="356" y="508"/>
                      <a:pt x="359" y="505"/>
                      <a:pt x="363" y="506"/>
                    </a:cubicBezTo>
                    <a:cubicBezTo>
                      <a:pt x="367" y="506"/>
                      <a:pt x="370" y="509"/>
                      <a:pt x="371" y="513"/>
                    </a:cubicBezTo>
                    <a:cubicBezTo>
                      <a:pt x="372" y="519"/>
                      <a:pt x="367" y="520"/>
                      <a:pt x="365" y="524"/>
                    </a:cubicBezTo>
                    <a:cubicBezTo>
                      <a:pt x="362" y="527"/>
                      <a:pt x="364" y="533"/>
                      <a:pt x="368" y="537"/>
                    </a:cubicBezTo>
                    <a:cubicBezTo>
                      <a:pt x="372" y="542"/>
                      <a:pt x="379" y="544"/>
                      <a:pt x="385" y="540"/>
                    </a:cubicBezTo>
                    <a:cubicBezTo>
                      <a:pt x="389" y="539"/>
                      <a:pt x="392" y="535"/>
                      <a:pt x="389" y="531"/>
                    </a:cubicBezTo>
                    <a:cubicBezTo>
                      <a:pt x="388" y="535"/>
                      <a:pt x="382" y="536"/>
                      <a:pt x="379" y="530"/>
                    </a:cubicBezTo>
                    <a:cubicBezTo>
                      <a:pt x="378" y="528"/>
                      <a:pt x="379" y="521"/>
                      <a:pt x="379" y="515"/>
                    </a:cubicBezTo>
                    <a:cubicBezTo>
                      <a:pt x="379" y="508"/>
                      <a:pt x="379" y="502"/>
                      <a:pt x="375" y="497"/>
                    </a:cubicBezTo>
                    <a:cubicBezTo>
                      <a:pt x="369" y="488"/>
                      <a:pt x="355" y="487"/>
                      <a:pt x="348" y="495"/>
                    </a:cubicBezTo>
                    <a:cubicBezTo>
                      <a:pt x="343" y="499"/>
                      <a:pt x="342" y="505"/>
                      <a:pt x="342" y="510"/>
                    </a:cubicBezTo>
                    <a:cubicBezTo>
                      <a:pt x="342" y="516"/>
                      <a:pt x="346" y="532"/>
                      <a:pt x="341" y="538"/>
                    </a:cubicBezTo>
                    <a:cubicBezTo>
                      <a:pt x="338" y="542"/>
                      <a:pt x="333" y="542"/>
                      <a:pt x="331" y="539"/>
                    </a:cubicBezTo>
                    <a:cubicBezTo>
                      <a:pt x="328" y="543"/>
                      <a:pt x="332" y="549"/>
                      <a:pt x="337" y="550"/>
                    </a:cubicBezTo>
                    <a:cubicBezTo>
                      <a:pt x="346" y="552"/>
                      <a:pt x="358" y="544"/>
                      <a:pt x="359" y="532"/>
                    </a:cubicBezTo>
                    <a:cubicBezTo>
                      <a:pt x="360" y="528"/>
                      <a:pt x="358" y="524"/>
                      <a:pt x="355" y="518"/>
                    </a:cubicBezTo>
                    <a:close/>
                    <a:moveTo>
                      <a:pt x="363" y="535"/>
                    </a:moveTo>
                    <a:cubicBezTo>
                      <a:pt x="368" y="547"/>
                      <a:pt x="364" y="566"/>
                      <a:pt x="355" y="576"/>
                    </a:cubicBezTo>
                    <a:cubicBezTo>
                      <a:pt x="346" y="586"/>
                      <a:pt x="334" y="580"/>
                      <a:pt x="342" y="567"/>
                    </a:cubicBezTo>
                    <a:cubicBezTo>
                      <a:pt x="349" y="558"/>
                      <a:pt x="364" y="547"/>
                      <a:pt x="363" y="535"/>
                    </a:cubicBezTo>
                    <a:close/>
                    <a:moveTo>
                      <a:pt x="366" y="471"/>
                    </a:moveTo>
                    <a:cubicBezTo>
                      <a:pt x="367" y="471"/>
                      <a:pt x="369" y="471"/>
                      <a:pt x="369" y="472"/>
                    </a:cubicBezTo>
                    <a:cubicBezTo>
                      <a:pt x="369" y="462"/>
                      <a:pt x="375" y="444"/>
                      <a:pt x="384" y="429"/>
                    </a:cubicBezTo>
                    <a:cubicBezTo>
                      <a:pt x="383" y="434"/>
                      <a:pt x="382" y="439"/>
                      <a:pt x="382" y="443"/>
                    </a:cubicBezTo>
                    <a:cubicBezTo>
                      <a:pt x="383" y="476"/>
                      <a:pt x="406" y="482"/>
                      <a:pt x="418" y="505"/>
                    </a:cubicBezTo>
                    <a:cubicBezTo>
                      <a:pt x="423" y="513"/>
                      <a:pt x="423" y="525"/>
                      <a:pt x="411" y="529"/>
                    </a:cubicBezTo>
                    <a:cubicBezTo>
                      <a:pt x="406" y="531"/>
                      <a:pt x="400" y="530"/>
                      <a:pt x="396" y="526"/>
                    </a:cubicBezTo>
                    <a:cubicBezTo>
                      <a:pt x="393" y="523"/>
                      <a:pt x="392" y="519"/>
                      <a:pt x="392" y="515"/>
                    </a:cubicBezTo>
                    <a:cubicBezTo>
                      <a:pt x="392" y="514"/>
                      <a:pt x="393" y="512"/>
                      <a:pt x="394" y="511"/>
                    </a:cubicBezTo>
                    <a:cubicBezTo>
                      <a:pt x="393" y="511"/>
                      <a:pt x="393" y="511"/>
                      <a:pt x="393" y="513"/>
                    </a:cubicBezTo>
                    <a:cubicBezTo>
                      <a:pt x="393" y="516"/>
                      <a:pt x="396" y="521"/>
                      <a:pt x="400" y="522"/>
                    </a:cubicBezTo>
                    <a:cubicBezTo>
                      <a:pt x="405" y="522"/>
                      <a:pt x="408" y="518"/>
                      <a:pt x="409" y="514"/>
                    </a:cubicBezTo>
                    <a:cubicBezTo>
                      <a:pt x="409" y="510"/>
                      <a:pt x="406" y="507"/>
                      <a:pt x="403" y="506"/>
                    </a:cubicBezTo>
                    <a:cubicBezTo>
                      <a:pt x="397" y="504"/>
                      <a:pt x="392" y="510"/>
                      <a:pt x="391" y="515"/>
                    </a:cubicBezTo>
                    <a:cubicBezTo>
                      <a:pt x="390" y="520"/>
                      <a:pt x="391" y="524"/>
                      <a:pt x="394" y="527"/>
                    </a:cubicBezTo>
                    <a:cubicBezTo>
                      <a:pt x="399" y="532"/>
                      <a:pt x="405" y="534"/>
                      <a:pt x="412" y="532"/>
                    </a:cubicBezTo>
                    <a:cubicBezTo>
                      <a:pt x="427" y="528"/>
                      <a:pt x="427" y="515"/>
                      <a:pt x="421" y="504"/>
                    </a:cubicBezTo>
                    <a:cubicBezTo>
                      <a:pt x="408" y="480"/>
                      <a:pt x="384" y="475"/>
                      <a:pt x="386" y="441"/>
                    </a:cubicBezTo>
                    <a:cubicBezTo>
                      <a:pt x="387" y="427"/>
                      <a:pt x="394" y="413"/>
                      <a:pt x="408" y="405"/>
                    </a:cubicBezTo>
                    <a:cubicBezTo>
                      <a:pt x="426" y="396"/>
                      <a:pt x="450" y="399"/>
                      <a:pt x="461" y="417"/>
                    </a:cubicBezTo>
                    <a:cubicBezTo>
                      <a:pt x="448" y="398"/>
                      <a:pt x="416" y="404"/>
                      <a:pt x="401" y="422"/>
                    </a:cubicBezTo>
                    <a:cubicBezTo>
                      <a:pt x="393" y="431"/>
                      <a:pt x="388" y="448"/>
                      <a:pt x="394" y="462"/>
                    </a:cubicBezTo>
                    <a:cubicBezTo>
                      <a:pt x="406" y="489"/>
                      <a:pt x="436" y="476"/>
                      <a:pt x="426" y="451"/>
                    </a:cubicBezTo>
                    <a:cubicBezTo>
                      <a:pt x="420" y="437"/>
                      <a:pt x="423" y="423"/>
                      <a:pt x="437" y="416"/>
                    </a:cubicBezTo>
                    <a:cubicBezTo>
                      <a:pt x="446" y="412"/>
                      <a:pt x="455" y="414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7"/>
                      <a:pt x="461" y="416"/>
                      <a:pt x="460" y="415"/>
                    </a:cubicBezTo>
                    <a:cubicBezTo>
                      <a:pt x="464" y="420"/>
                      <a:pt x="468" y="424"/>
                      <a:pt x="472" y="429"/>
                    </a:cubicBezTo>
                    <a:cubicBezTo>
                      <a:pt x="483" y="437"/>
                      <a:pt x="493" y="442"/>
                      <a:pt x="507" y="445"/>
                    </a:cubicBezTo>
                    <a:cubicBezTo>
                      <a:pt x="508" y="445"/>
                      <a:pt x="508" y="445"/>
                      <a:pt x="508" y="445"/>
                    </a:cubicBezTo>
                    <a:cubicBezTo>
                      <a:pt x="496" y="449"/>
                      <a:pt x="474" y="450"/>
                      <a:pt x="464" y="444"/>
                    </a:cubicBezTo>
                    <a:cubicBezTo>
                      <a:pt x="464" y="445"/>
                      <a:pt x="463" y="445"/>
                      <a:pt x="463" y="446"/>
                    </a:cubicBezTo>
                    <a:cubicBezTo>
                      <a:pt x="472" y="451"/>
                      <a:pt x="489" y="452"/>
                      <a:pt x="502" y="449"/>
                    </a:cubicBezTo>
                    <a:cubicBezTo>
                      <a:pt x="500" y="450"/>
                      <a:pt x="499" y="452"/>
                      <a:pt x="498" y="453"/>
                    </a:cubicBezTo>
                    <a:cubicBezTo>
                      <a:pt x="498" y="453"/>
                      <a:pt x="498" y="453"/>
                      <a:pt x="498" y="453"/>
                    </a:cubicBezTo>
                    <a:cubicBezTo>
                      <a:pt x="490" y="459"/>
                      <a:pt x="484" y="465"/>
                      <a:pt x="479" y="471"/>
                    </a:cubicBezTo>
                    <a:cubicBezTo>
                      <a:pt x="473" y="479"/>
                      <a:pt x="468" y="491"/>
                      <a:pt x="458" y="494"/>
                    </a:cubicBezTo>
                    <a:cubicBezTo>
                      <a:pt x="450" y="496"/>
                      <a:pt x="441" y="493"/>
                      <a:pt x="435" y="486"/>
                    </a:cubicBezTo>
                    <a:cubicBezTo>
                      <a:pt x="430" y="480"/>
                      <a:pt x="429" y="471"/>
                      <a:pt x="432" y="464"/>
                    </a:cubicBezTo>
                    <a:cubicBezTo>
                      <a:pt x="436" y="457"/>
                      <a:pt x="442" y="453"/>
                      <a:pt x="449" y="454"/>
                    </a:cubicBezTo>
                    <a:cubicBezTo>
                      <a:pt x="455" y="455"/>
                      <a:pt x="459" y="458"/>
                      <a:pt x="461" y="464"/>
                    </a:cubicBezTo>
                    <a:cubicBezTo>
                      <a:pt x="459" y="460"/>
                      <a:pt x="455" y="458"/>
                      <a:pt x="451" y="458"/>
                    </a:cubicBezTo>
                    <a:cubicBezTo>
                      <a:pt x="446" y="459"/>
                      <a:pt x="443" y="464"/>
                      <a:pt x="444" y="469"/>
                    </a:cubicBezTo>
                    <a:cubicBezTo>
                      <a:pt x="444" y="474"/>
                      <a:pt x="449" y="477"/>
                      <a:pt x="454" y="476"/>
                    </a:cubicBezTo>
                    <a:cubicBezTo>
                      <a:pt x="458" y="475"/>
                      <a:pt x="461" y="472"/>
                      <a:pt x="462" y="467"/>
                    </a:cubicBezTo>
                    <a:cubicBezTo>
                      <a:pt x="462" y="465"/>
                      <a:pt x="461" y="462"/>
                      <a:pt x="460" y="460"/>
                    </a:cubicBezTo>
                    <a:cubicBezTo>
                      <a:pt x="457" y="457"/>
                      <a:pt x="454" y="454"/>
                      <a:pt x="449" y="453"/>
                    </a:cubicBezTo>
                    <a:cubicBezTo>
                      <a:pt x="442" y="452"/>
                      <a:pt x="435" y="456"/>
                      <a:pt x="431" y="463"/>
                    </a:cubicBezTo>
                    <a:cubicBezTo>
                      <a:pt x="427" y="471"/>
                      <a:pt x="429" y="481"/>
                      <a:pt x="435" y="488"/>
                    </a:cubicBezTo>
                    <a:cubicBezTo>
                      <a:pt x="440" y="495"/>
                      <a:pt x="450" y="498"/>
                      <a:pt x="459" y="496"/>
                    </a:cubicBezTo>
                    <a:cubicBezTo>
                      <a:pt x="461" y="495"/>
                      <a:pt x="464" y="494"/>
                      <a:pt x="466" y="492"/>
                    </a:cubicBezTo>
                    <a:cubicBezTo>
                      <a:pt x="465" y="494"/>
                      <a:pt x="465" y="495"/>
                      <a:pt x="464" y="496"/>
                    </a:cubicBezTo>
                    <a:cubicBezTo>
                      <a:pt x="455" y="515"/>
                      <a:pt x="455" y="538"/>
                      <a:pt x="438" y="552"/>
                    </a:cubicBezTo>
                    <a:cubicBezTo>
                      <a:pt x="438" y="552"/>
                      <a:pt x="439" y="553"/>
                      <a:pt x="439" y="554"/>
                    </a:cubicBezTo>
                    <a:cubicBezTo>
                      <a:pt x="442" y="552"/>
                      <a:pt x="444" y="550"/>
                      <a:pt x="447" y="547"/>
                    </a:cubicBezTo>
                    <a:cubicBezTo>
                      <a:pt x="450" y="543"/>
                      <a:pt x="452" y="540"/>
                      <a:pt x="454" y="536"/>
                    </a:cubicBezTo>
                    <a:cubicBezTo>
                      <a:pt x="455" y="540"/>
                      <a:pt x="455" y="545"/>
                      <a:pt x="457" y="550"/>
                    </a:cubicBezTo>
                    <a:cubicBezTo>
                      <a:pt x="459" y="559"/>
                      <a:pt x="462" y="566"/>
                      <a:pt x="468" y="574"/>
                    </a:cubicBezTo>
                    <a:cubicBezTo>
                      <a:pt x="470" y="577"/>
                      <a:pt x="472" y="580"/>
                      <a:pt x="475" y="582"/>
                    </a:cubicBezTo>
                    <a:cubicBezTo>
                      <a:pt x="481" y="588"/>
                      <a:pt x="486" y="591"/>
                      <a:pt x="494" y="594"/>
                    </a:cubicBezTo>
                    <a:cubicBezTo>
                      <a:pt x="502" y="597"/>
                      <a:pt x="508" y="598"/>
                      <a:pt x="517" y="597"/>
                    </a:cubicBezTo>
                    <a:cubicBezTo>
                      <a:pt x="524" y="595"/>
                      <a:pt x="531" y="592"/>
                      <a:pt x="537" y="587"/>
                    </a:cubicBezTo>
                    <a:cubicBezTo>
                      <a:pt x="546" y="577"/>
                      <a:pt x="548" y="563"/>
                      <a:pt x="543" y="551"/>
                    </a:cubicBezTo>
                    <a:cubicBezTo>
                      <a:pt x="538" y="539"/>
                      <a:pt x="527" y="530"/>
                      <a:pt x="515" y="523"/>
                    </a:cubicBezTo>
                    <a:cubicBezTo>
                      <a:pt x="531" y="547"/>
                      <a:pt x="512" y="561"/>
                      <a:pt x="509" y="572"/>
                    </a:cubicBezTo>
                    <a:cubicBezTo>
                      <a:pt x="505" y="588"/>
                      <a:pt x="517" y="595"/>
                      <a:pt x="529" y="591"/>
                    </a:cubicBezTo>
                    <a:cubicBezTo>
                      <a:pt x="528" y="591"/>
                      <a:pt x="528" y="591"/>
                      <a:pt x="528" y="591"/>
                    </a:cubicBezTo>
                    <a:cubicBezTo>
                      <a:pt x="525" y="593"/>
                      <a:pt x="521" y="595"/>
                      <a:pt x="517" y="595"/>
                    </a:cubicBezTo>
                    <a:cubicBezTo>
                      <a:pt x="509" y="596"/>
                      <a:pt x="502" y="595"/>
                      <a:pt x="495" y="593"/>
                    </a:cubicBezTo>
                    <a:cubicBezTo>
                      <a:pt x="487" y="590"/>
                      <a:pt x="482" y="586"/>
                      <a:pt x="477" y="580"/>
                    </a:cubicBezTo>
                    <a:cubicBezTo>
                      <a:pt x="468" y="571"/>
                      <a:pt x="463" y="563"/>
                      <a:pt x="460" y="551"/>
                    </a:cubicBezTo>
                    <a:cubicBezTo>
                      <a:pt x="461" y="555"/>
                      <a:pt x="463" y="558"/>
                      <a:pt x="465" y="561"/>
                    </a:cubicBezTo>
                    <a:cubicBezTo>
                      <a:pt x="471" y="570"/>
                      <a:pt x="484" y="575"/>
                      <a:pt x="494" y="569"/>
                    </a:cubicBezTo>
                    <a:cubicBezTo>
                      <a:pt x="498" y="566"/>
                      <a:pt x="500" y="561"/>
                      <a:pt x="499" y="556"/>
                    </a:cubicBezTo>
                    <a:cubicBezTo>
                      <a:pt x="499" y="552"/>
                      <a:pt x="497" y="549"/>
                      <a:pt x="493" y="547"/>
                    </a:cubicBezTo>
                    <a:cubicBezTo>
                      <a:pt x="490" y="545"/>
                      <a:pt x="485" y="545"/>
                      <a:pt x="482" y="547"/>
                    </a:cubicBezTo>
                    <a:cubicBezTo>
                      <a:pt x="477" y="549"/>
                      <a:pt x="474" y="555"/>
                      <a:pt x="476" y="560"/>
                    </a:cubicBezTo>
                    <a:cubicBezTo>
                      <a:pt x="478" y="563"/>
                      <a:pt x="481" y="564"/>
                      <a:pt x="484" y="564"/>
                    </a:cubicBezTo>
                    <a:cubicBezTo>
                      <a:pt x="486" y="563"/>
                      <a:pt x="488" y="562"/>
                      <a:pt x="487" y="560"/>
                    </a:cubicBezTo>
                    <a:cubicBezTo>
                      <a:pt x="487" y="561"/>
                      <a:pt x="485" y="561"/>
                      <a:pt x="483" y="561"/>
                    </a:cubicBezTo>
                    <a:cubicBezTo>
                      <a:pt x="480" y="561"/>
                      <a:pt x="479" y="558"/>
                      <a:pt x="481" y="555"/>
                    </a:cubicBezTo>
                    <a:cubicBezTo>
                      <a:pt x="481" y="554"/>
                      <a:pt x="483" y="553"/>
                      <a:pt x="486" y="552"/>
                    </a:cubicBezTo>
                    <a:cubicBezTo>
                      <a:pt x="489" y="552"/>
                      <a:pt x="491" y="554"/>
                      <a:pt x="492" y="557"/>
                    </a:cubicBezTo>
                    <a:cubicBezTo>
                      <a:pt x="493" y="560"/>
                      <a:pt x="492" y="563"/>
                      <a:pt x="489" y="565"/>
                    </a:cubicBezTo>
                    <a:cubicBezTo>
                      <a:pt x="481" y="570"/>
                      <a:pt x="469" y="564"/>
                      <a:pt x="465" y="557"/>
                    </a:cubicBezTo>
                    <a:cubicBezTo>
                      <a:pt x="448" y="533"/>
                      <a:pt x="466" y="492"/>
                      <a:pt x="484" y="470"/>
                    </a:cubicBezTo>
                    <a:cubicBezTo>
                      <a:pt x="480" y="479"/>
                      <a:pt x="479" y="488"/>
                      <a:pt x="481" y="498"/>
                    </a:cubicBezTo>
                    <a:cubicBezTo>
                      <a:pt x="482" y="502"/>
                      <a:pt x="484" y="507"/>
                      <a:pt x="489" y="511"/>
                    </a:cubicBezTo>
                    <a:cubicBezTo>
                      <a:pt x="485" y="506"/>
                      <a:pt x="484" y="501"/>
                      <a:pt x="483" y="497"/>
                    </a:cubicBezTo>
                    <a:cubicBezTo>
                      <a:pt x="481" y="486"/>
                      <a:pt x="484" y="475"/>
                      <a:pt x="491" y="466"/>
                    </a:cubicBezTo>
                    <a:cubicBezTo>
                      <a:pt x="496" y="459"/>
                      <a:pt x="501" y="455"/>
                      <a:pt x="507" y="451"/>
                    </a:cubicBezTo>
                    <a:cubicBezTo>
                      <a:pt x="519" y="444"/>
                      <a:pt x="531" y="444"/>
                      <a:pt x="544" y="438"/>
                    </a:cubicBezTo>
                    <a:cubicBezTo>
                      <a:pt x="545" y="438"/>
                      <a:pt x="545" y="438"/>
                      <a:pt x="545" y="438"/>
                    </a:cubicBezTo>
                    <a:cubicBezTo>
                      <a:pt x="552" y="434"/>
                      <a:pt x="557" y="431"/>
                      <a:pt x="563" y="426"/>
                    </a:cubicBezTo>
                    <a:cubicBezTo>
                      <a:pt x="565" y="425"/>
                      <a:pt x="579" y="413"/>
                      <a:pt x="578" y="410"/>
                    </a:cubicBezTo>
                    <a:cubicBezTo>
                      <a:pt x="576" y="410"/>
                      <a:pt x="568" y="418"/>
                      <a:pt x="566" y="419"/>
                    </a:cubicBezTo>
                    <a:cubicBezTo>
                      <a:pt x="558" y="425"/>
                      <a:pt x="551" y="429"/>
                      <a:pt x="543" y="433"/>
                    </a:cubicBezTo>
                    <a:cubicBezTo>
                      <a:pt x="542" y="434"/>
                      <a:pt x="542" y="434"/>
                      <a:pt x="542" y="434"/>
                    </a:cubicBezTo>
                    <a:cubicBezTo>
                      <a:pt x="530" y="439"/>
                      <a:pt x="520" y="442"/>
                      <a:pt x="507" y="441"/>
                    </a:cubicBezTo>
                    <a:cubicBezTo>
                      <a:pt x="492" y="439"/>
                      <a:pt x="477" y="432"/>
                      <a:pt x="470" y="418"/>
                    </a:cubicBezTo>
                    <a:cubicBezTo>
                      <a:pt x="465" y="411"/>
                      <a:pt x="464" y="398"/>
                      <a:pt x="473" y="393"/>
                    </a:cubicBezTo>
                    <a:cubicBezTo>
                      <a:pt x="476" y="391"/>
                      <a:pt x="479" y="391"/>
                      <a:pt x="482" y="393"/>
                    </a:cubicBezTo>
                    <a:cubicBezTo>
                      <a:pt x="484" y="395"/>
                      <a:pt x="484" y="398"/>
                      <a:pt x="483" y="401"/>
                    </a:cubicBezTo>
                    <a:cubicBezTo>
                      <a:pt x="481" y="403"/>
                      <a:pt x="480" y="404"/>
                      <a:pt x="478" y="404"/>
                    </a:cubicBezTo>
                    <a:cubicBezTo>
                      <a:pt x="475" y="405"/>
                      <a:pt x="473" y="402"/>
                      <a:pt x="474" y="399"/>
                    </a:cubicBezTo>
                    <a:cubicBezTo>
                      <a:pt x="474" y="398"/>
                      <a:pt x="475" y="397"/>
                      <a:pt x="477" y="396"/>
                    </a:cubicBezTo>
                    <a:cubicBezTo>
                      <a:pt x="475" y="395"/>
                      <a:pt x="473" y="396"/>
                      <a:pt x="472" y="398"/>
                    </a:cubicBezTo>
                    <a:cubicBezTo>
                      <a:pt x="470" y="400"/>
                      <a:pt x="470" y="404"/>
                      <a:pt x="472" y="406"/>
                    </a:cubicBezTo>
                    <a:cubicBezTo>
                      <a:pt x="476" y="410"/>
                      <a:pt x="482" y="411"/>
                      <a:pt x="486" y="407"/>
                    </a:cubicBezTo>
                    <a:cubicBezTo>
                      <a:pt x="489" y="405"/>
                      <a:pt x="491" y="401"/>
                      <a:pt x="491" y="397"/>
                    </a:cubicBezTo>
                    <a:cubicBezTo>
                      <a:pt x="491" y="393"/>
                      <a:pt x="489" y="389"/>
                      <a:pt x="486" y="387"/>
                    </a:cubicBezTo>
                    <a:cubicBezTo>
                      <a:pt x="482" y="384"/>
                      <a:pt x="476" y="384"/>
                      <a:pt x="471" y="386"/>
                    </a:cubicBezTo>
                    <a:cubicBezTo>
                      <a:pt x="461" y="392"/>
                      <a:pt x="461" y="406"/>
                      <a:pt x="466" y="416"/>
                    </a:cubicBezTo>
                    <a:cubicBezTo>
                      <a:pt x="468" y="419"/>
                      <a:pt x="470" y="422"/>
                      <a:pt x="473" y="425"/>
                    </a:cubicBezTo>
                    <a:cubicBezTo>
                      <a:pt x="464" y="417"/>
                      <a:pt x="458" y="409"/>
                      <a:pt x="453" y="397"/>
                    </a:cubicBezTo>
                    <a:cubicBezTo>
                      <a:pt x="451" y="390"/>
                      <a:pt x="450" y="383"/>
                      <a:pt x="450" y="375"/>
                    </a:cubicBezTo>
                    <a:cubicBezTo>
                      <a:pt x="451" y="367"/>
                      <a:pt x="453" y="361"/>
                      <a:pt x="458" y="354"/>
                    </a:cubicBezTo>
                    <a:cubicBezTo>
                      <a:pt x="460" y="351"/>
                      <a:pt x="463" y="348"/>
                      <a:pt x="466" y="345"/>
                    </a:cubicBezTo>
                    <a:cubicBezTo>
                      <a:pt x="466" y="345"/>
                      <a:pt x="466" y="345"/>
                      <a:pt x="466" y="345"/>
                    </a:cubicBezTo>
                    <a:cubicBezTo>
                      <a:pt x="458" y="354"/>
                      <a:pt x="459" y="368"/>
                      <a:pt x="475" y="371"/>
                    </a:cubicBezTo>
                    <a:cubicBezTo>
                      <a:pt x="487" y="374"/>
                      <a:pt x="507" y="362"/>
                      <a:pt x="522" y="387"/>
                    </a:cubicBezTo>
                    <a:cubicBezTo>
                      <a:pt x="522" y="373"/>
                      <a:pt x="518" y="359"/>
                      <a:pt x="509" y="350"/>
                    </a:cubicBezTo>
                    <a:cubicBezTo>
                      <a:pt x="500" y="340"/>
                      <a:pt x="486" y="336"/>
                      <a:pt x="474" y="340"/>
                    </a:cubicBezTo>
                    <a:cubicBezTo>
                      <a:pt x="467" y="342"/>
                      <a:pt x="461" y="347"/>
                      <a:pt x="456" y="353"/>
                    </a:cubicBezTo>
                    <a:cubicBezTo>
                      <a:pt x="452" y="361"/>
                      <a:pt x="449" y="367"/>
                      <a:pt x="448" y="375"/>
                    </a:cubicBezTo>
                    <a:cubicBezTo>
                      <a:pt x="448" y="384"/>
                      <a:pt x="449" y="390"/>
                      <a:pt x="451" y="398"/>
                    </a:cubicBezTo>
                    <a:cubicBezTo>
                      <a:pt x="452" y="401"/>
                      <a:pt x="454" y="404"/>
                      <a:pt x="455" y="407"/>
                    </a:cubicBezTo>
                    <a:cubicBezTo>
                      <a:pt x="456" y="409"/>
                      <a:pt x="457" y="410"/>
                      <a:pt x="458" y="412"/>
                    </a:cubicBezTo>
                    <a:cubicBezTo>
                      <a:pt x="445" y="395"/>
                      <a:pt x="422" y="394"/>
                      <a:pt x="404" y="404"/>
                    </a:cubicBezTo>
                    <a:cubicBezTo>
                      <a:pt x="402" y="405"/>
                      <a:pt x="400" y="406"/>
                      <a:pt x="399" y="407"/>
                    </a:cubicBezTo>
                    <a:cubicBezTo>
                      <a:pt x="380" y="421"/>
                      <a:pt x="367" y="446"/>
                      <a:pt x="366" y="471"/>
                    </a:cubicBezTo>
                    <a:close/>
                    <a:moveTo>
                      <a:pt x="356" y="487"/>
                    </a:moveTo>
                    <a:cubicBezTo>
                      <a:pt x="362" y="485"/>
                      <a:pt x="370" y="488"/>
                      <a:pt x="373" y="492"/>
                    </a:cubicBezTo>
                    <a:cubicBezTo>
                      <a:pt x="379" y="488"/>
                      <a:pt x="376" y="474"/>
                      <a:pt x="366" y="474"/>
                    </a:cubicBezTo>
                    <a:cubicBezTo>
                      <a:pt x="359" y="474"/>
                      <a:pt x="354" y="481"/>
                      <a:pt x="356" y="487"/>
                    </a:cubicBezTo>
                    <a:close/>
                    <a:moveTo>
                      <a:pt x="354" y="474"/>
                    </a:moveTo>
                    <a:cubicBezTo>
                      <a:pt x="344" y="479"/>
                      <a:pt x="335" y="488"/>
                      <a:pt x="331" y="496"/>
                    </a:cubicBezTo>
                    <a:cubicBezTo>
                      <a:pt x="326" y="505"/>
                      <a:pt x="323" y="516"/>
                      <a:pt x="323" y="526"/>
                    </a:cubicBezTo>
                    <a:cubicBezTo>
                      <a:pt x="322" y="544"/>
                      <a:pt x="326" y="564"/>
                      <a:pt x="316" y="580"/>
                    </a:cubicBezTo>
                    <a:cubicBezTo>
                      <a:pt x="307" y="593"/>
                      <a:pt x="292" y="597"/>
                      <a:pt x="282" y="592"/>
                    </a:cubicBezTo>
                    <a:cubicBezTo>
                      <a:pt x="273" y="588"/>
                      <a:pt x="267" y="578"/>
                      <a:pt x="269" y="568"/>
                    </a:cubicBezTo>
                    <a:cubicBezTo>
                      <a:pt x="270" y="561"/>
                      <a:pt x="278" y="552"/>
                      <a:pt x="286" y="554"/>
                    </a:cubicBezTo>
                    <a:cubicBezTo>
                      <a:pt x="290" y="555"/>
                      <a:pt x="293" y="559"/>
                      <a:pt x="291" y="561"/>
                    </a:cubicBezTo>
                    <a:cubicBezTo>
                      <a:pt x="288" y="559"/>
                      <a:pt x="284" y="561"/>
                      <a:pt x="282" y="566"/>
                    </a:cubicBezTo>
                    <a:cubicBezTo>
                      <a:pt x="281" y="568"/>
                      <a:pt x="282" y="572"/>
                      <a:pt x="284" y="575"/>
                    </a:cubicBezTo>
                    <a:cubicBezTo>
                      <a:pt x="287" y="579"/>
                      <a:pt x="292" y="582"/>
                      <a:pt x="298" y="579"/>
                    </a:cubicBezTo>
                    <a:cubicBezTo>
                      <a:pt x="310" y="574"/>
                      <a:pt x="311" y="553"/>
                      <a:pt x="310" y="540"/>
                    </a:cubicBezTo>
                    <a:cubicBezTo>
                      <a:pt x="309" y="521"/>
                      <a:pt x="314" y="503"/>
                      <a:pt x="327" y="488"/>
                    </a:cubicBezTo>
                    <a:cubicBezTo>
                      <a:pt x="334" y="480"/>
                      <a:pt x="343" y="474"/>
                      <a:pt x="354" y="474"/>
                    </a:cubicBezTo>
                    <a:close/>
                    <a:moveTo>
                      <a:pt x="517" y="353"/>
                    </a:moveTo>
                    <a:cubicBezTo>
                      <a:pt x="509" y="340"/>
                      <a:pt x="520" y="331"/>
                      <a:pt x="526" y="324"/>
                    </a:cubicBezTo>
                    <a:cubicBezTo>
                      <a:pt x="533" y="316"/>
                      <a:pt x="536" y="304"/>
                      <a:pt x="527" y="297"/>
                    </a:cubicBezTo>
                    <a:cubicBezTo>
                      <a:pt x="521" y="309"/>
                      <a:pt x="514" y="305"/>
                      <a:pt x="506" y="314"/>
                    </a:cubicBezTo>
                    <a:cubicBezTo>
                      <a:pt x="498" y="322"/>
                      <a:pt x="499" y="341"/>
                      <a:pt x="517" y="353"/>
                    </a:cubicBezTo>
                    <a:close/>
                    <a:moveTo>
                      <a:pt x="586" y="297"/>
                    </a:moveTo>
                    <a:cubicBezTo>
                      <a:pt x="558" y="283"/>
                      <a:pt x="577" y="251"/>
                      <a:pt x="594" y="247"/>
                    </a:cubicBezTo>
                    <a:cubicBezTo>
                      <a:pt x="582" y="256"/>
                      <a:pt x="576" y="285"/>
                      <a:pt x="586" y="297"/>
                    </a:cubicBezTo>
                    <a:close/>
                    <a:moveTo>
                      <a:pt x="601" y="307"/>
                    </a:moveTo>
                    <a:cubicBezTo>
                      <a:pt x="587" y="320"/>
                      <a:pt x="564" y="323"/>
                      <a:pt x="551" y="315"/>
                    </a:cubicBezTo>
                    <a:cubicBezTo>
                      <a:pt x="521" y="298"/>
                      <a:pt x="541" y="266"/>
                      <a:pt x="563" y="288"/>
                    </a:cubicBezTo>
                    <a:cubicBezTo>
                      <a:pt x="575" y="300"/>
                      <a:pt x="583" y="307"/>
                      <a:pt x="601" y="307"/>
                    </a:cubicBezTo>
                    <a:close/>
                    <a:moveTo>
                      <a:pt x="711" y="198"/>
                    </a:moveTo>
                    <a:cubicBezTo>
                      <a:pt x="679" y="185"/>
                      <a:pt x="653" y="202"/>
                      <a:pt x="635" y="223"/>
                    </a:cubicBezTo>
                    <a:cubicBezTo>
                      <a:pt x="626" y="235"/>
                      <a:pt x="618" y="254"/>
                      <a:pt x="602" y="258"/>
                    </a:cubicBezTo>
                    <a:cubicBezTo>
                      <a:pt x="619" y="275"/>
                      <a:pt x="645" y="235"/>
                      <a:pt x="655" y="224"/>
                    </a:cubicBezTo>
                    <a:cubicBezTo>
                      <a:pt x="671" y="205"/>
                      <a:pt x="691" y="195"/>
                      <a:pt x="711" y="198"/>
                    </a:cubicBezTo>
                    <a:close/>
                    <a:moveTo>
                      <a:pt x="945" y="804"/>
                    </a:moveTo>
                    <a:cubicBezTo>
                      <a:pt x="927" y="823"/>
                      <a:pt x="940" y="857"/>
                      <a:pt x="939" y="871"/>
                    </a:cubicBezTo>
                    <a:cubicBezTo>
                      <a:pt x="937" y="894"/>
                      <a:pt x="916" y="895"/>
                      <a:pt x="914" y="873"/>
                    </a:cubicBezTo>
                    <a:cubicBezTo>
                      <a:pt x="911" y="851"/>
                      <a:pt x="924" y="818"/>
                      <a:pt x="945" y="804"/>
                    </a:cubicBezTo>
                    <a:close/>
                    <a:moveTo>
                      <a:pt x="967" y="954"/>
                    </a:moveTo>
                    <a:cubicBezTo>
                      <a:pt x="996" y="939"/>
                      <a:pt x="1020" y="959"/>
                      <a:pt x="1036" y="960"/>
                    </a:cubicBezTo>
                    <a:cubicBezTo>
                      <a:pt x="1053" y="961"/>
                      <a:pt x="1056" y="945"/>
                      <a:pt x="1039" y="939"/>
                    </a:cubicBezTo>
                    <a:cubicBezTo>
                      <a:pt x="1017" y="931"/>
                      <a:pt x="986" y="938"/>
                      <a:pt x="967" y="954"/>
                    </a:cubicBezTo>
                    <a:close/>
                    <a:moveTo>
                      <a:pt x="742" y="542"/>
                    </a:moveTo>
                    <a:cubicBezTo>
                      <a:pt x="736" y="560"/>
                      <a:pt x="745" y="570"/>
                      <a:pt x="764" y="578"/>
                    </a:cubicBezTo>
                    <a:cubicBezTo>
                      <a:pt x="778" y="584"/>
                      <a:pt x="787" y="596"/>
                      <a:pt x="783" y="607"/>
                    </a:cubicBezTo>
                    <a:cubicBezTo>
                      <a:pt x="792" y="603"/>
                      <a:pt x="796" y="589"/>
                      <a:pt x="790" y="580"/>
                    </a:cubicBezTo>
                    <a:cubicBezTo>
                      <a:pt x="782" y="566"/>
                      <a:pt x="764" y="568"/>
                      <a:pt x="751" y="559"/>
                    </a:cubicBezTo>
                    <a:cubicBezTo>
                      <a:pt x="747" y="556"/>
                      <a:pt x="742" y="550"/>
                      <a:pt x="742" y="542"/>
                    </a:cubicBezTo>
                    <a:close/>
                    <a:moveTo>
                      <a:pt x="809" y="898"/>
                    </a:moveTo>
                    <a:cubicBezTo>
                      <a:pt x="808" y="899"/>
                      <a:pt x="806" y="900"/>
                      <a:pt x="804" y="899"/>
                    </a:cubicBezTo>
                    <a:cubicBezTo>
                      <a:pt x="802" y="898"/>
                      <a:pt x="802" y="896"/>
                      <a:pt x="802" y="894"/>
                    </a:cubicBezTo>
                    <a:cubicBezTo>
                      <a:pt x="803" y="892"/>
                      <a:pt x="806" y="892"/>
                      <a:pt x="808" y="892"/>
                    </a:cubicBezTo>
                    <a:cubicBezTo>
                      <a:pt x="810" y="893"/>
                      <a:pt x="810" y="896"/>
                      <a:pt x="809" y="898"/>
                    </a:cubicBezTo>
                    <a:close/>
                    <a:moveTo>
                      <a:pt x="808" y="876"/>
                    </a:moveTo>
                    <a:cubicBezTo>
                      <a:pt x="806" y="880"/>
                      <a:pt x="802" y="882"/>
                      <a:pt x="798" y="880"/>
                    </a:cubicBezTo>
                    <a:cubicBezTo>
                      <a:pt x="794" y="878"/>
                      <a:pt x="793" y="873"/>
                      <a:pt x="794" y="870"/>
                    </a:cubicBezTo>
                    <a:cubicBezTo>
                      <a:pt x="796" y="866"/>
                      <a:pt x="801" y="864"/>
                      <a:pt x="805" y="866"/>
                    </a:cubicBezTo>
                    <a:cubicBezTo>
                      <a:pt x="808" y="868"/>
                      <a:pt x="810" y="873"/>
                      <a:pt x="808" y="876"/>
                    </a:cubicBezTo>
                    <a:close/>
                    <a:moveTo>
                      <a:pt x="811" y="888"/>
                    </a:moveTo>
                    <a:cubicBezTo>
                      <a:pt x="810" y="891"/>
                      <a:pt x="807" y="892"/>
                      <a:pt x="805" y="890"/>
                    </a:cubicBezTo>
                    <a:cubicBezTo>
                      <a:pt x="802" y="889"/>
                      <a:pt x="801" y="886"/>
                      <a:pt x="802" y="884"/>
                    </a:cubicBezTo>
                    <a:cubicBezTo>
                      <a:pt x="804" y="881"/>
                      <a:pt x="807" y="880"/>
                      <a:pt x="809" y="882"/>
                    </a:cubicBezTo>
                    <a:cubicBezTo>
                      <a:pt x="812" y="883"/>
                      <a:pt x="813" y="886"/>
                      <a:pt x="811" y="888"/>
                    </a:cubicBezTo>
                    <a:close/>
                    <a:moveTo>
                      <a:pt x="925" y="593"/>
                    </a:moveTo>
                    <a:cubicBezTo>
                      <a:pt x="922" y="594"/>
                      <a:pt x="919" y="596"/>
                      <a:pt x="918" y="599"/>
                    </a:cubicBezTo>
                    <a:cubicBezTo>
                      <a:pt x="917" y="602"/>
                      <a:pt x="917" y="607"/>
                      <a:pt x="920" y="611"/>
                    </a:cubicBezTo>
                    <a:cubicBezTo>
                      <a:pt x="924" y="615"/>
                      <a:pt x="930" y="614"/>
                      <a:pt x="934" y="612"/>
                    </a:cubicBezTo>
                    <a:cubicBezTo>
                      <a:pt x="940" y="607"/>
                      <a:pt x="937" y="602"/>
                      <a:pt x="938" y="597"/>
                    </a:cubicBezTo>
                    <a:cubicBezTo>
                      <a:pt x="939" y="592"/>
                      <a:pt x="945" y="588"/>
                      <a:pt x="953" y="588"/>
                    </a:cubicBezTo>
                    <a:cubicBezTo>
                      <a:pt x="961" y="588"/>
                      <a:pt x="968" y="593"/>
                      <a:pt x="970" y="601"/>
                    </a:cubicBezTo>
                    <a:cubicBezTo>
                      <a:pt x="972" y="606"/>
                      <a:pt x="970" y="611"/>
                      <a:pt x="965" y="613"/>
                    </a:cubicBezTo>
                    <a:cubicBezTo>
                      <a:pt x="967" y="608"/>
                      <a:pt x="963" y="602"/>
                      <a:pt x="956" y="604"/>
                    </a:cubicBezTo>
                    <a:cubicBezTo>
                      <a:pt x="953" y="605"/>
                      <a:pt x="948" y="611"/>
                      <a:pt x="942" y="617"/>
                    </a:cubicBezTo>
                    <a:cubicBezTo>
                      <a:pt x="937" y="623"/>
                      <a:pt x="931" y="628"/>
                      <a:pt x="924" y="629"/>
                    </a:cubicBezTo>
                    <a:cubicBezTo>
                      <a:pt x="910" y="631"/>
                      <a:pt x="897" y="620"/>
                      <a:pt x="898" y="606"/>
                    </a:cubicBezTo>
                    <a:cubicBezTo>
                      <a:pt x="898" y="599"/>
                      <a:pt x="902" y="593"/>
                      <a:pt x="907" y="588"/>
                    </a:cubicBezTo>
                    <a:cubicBezTo>
                      <a:pt x="912" y="583"/>
                      <a:pt x="929" y="573"/>
                      <a:pt x="931" y="564"/>
                    </a:cubicBezTo>
                    <a:cubicBezTo>
                      <a:pt x="932" y="557"/>
                      <a:pt x="928" y="553"/>
                      <a:pt x="923" y="554"/>
                    </a:cubicBezTo>
                    <a:cubicBezTo>
                      <a:pt x="925" y="549"/>
                      <a:pt x="933" y="547"/>
                      <a:pt x="938" y="551"/>
                    </a:cubicBezTo>
                    <a:cubicBezTo>
                      <a:pt x="948" y="557"/>
                      <a:pt x="951" y="573"/>
                      <a:pt x="941" y="585"/>
                    </a:cubicBezTo>
                    <a:cubicBezTo>
                      <a:pt x="937" y="589"/>
                      <a:pt x="932" y="591"/>
                      <a:pt x="925" y="593"/>
                    </a:cubicBezTo>
                    <a:close/>
                    <a:moveTo>
                      <a:pt x="412" y="567"/>
                    </a:moveTo>
                    <a:cubicBezTo>
                      <a:pt x="410" y="565"/>
                      <a:pt x="409" y="562"/>
                      <a:pt x="411" y="559"/>
                    </a:cubicBezTo>
                    <a:cubicBezTo>
                      <a:pt x="412" y="557"/>
                      <a:pt x="416" y="556"/>
                      <a:pt x="418" y="558"/>
                    </a:cubicBezTo>
                    <a:cubicBezTo>
                      <a:pt x="421" y="559"/>
                      <a:pt x="421" y="563"/>
                      <a:pt x="420" y="565"/>
                    </a:cubicBezTo>
                    <a:cubicBezTo>
                      <a:pt x="418" y="568"/>
                      <a:pt x="415" y="568"/>
                      <a:pt x="412" y="567"/>
                    </a:cubicBezTo>
                    <a:close/>
                    <a:moveTo>
                      <a:pt x="402" y="563"/>
                    </a:moveTo>
                    <a:cubicBezTo>
                      <a:pt x="400" y="562"/>
                      <a:pt x="400" y="559"/>
                      <a:pt x="401" y="557"/>
                    </a:cubicBezTo>
                    <a:cubicBezTo>
                      <a:pt x="402" y="555"/>
                      <a:pt x="405" y="555"/>
                      <a:pt x="407" y="556"/>
                    </a:cubicBezTo>
                    <a:cubicBezTo>
                      <a:pt x="409" y="557"/>
                      <a:pt x="409" y="560"/>
                      <a:pt x="408" y="562"/>
                    </a:cubicBezTo>
                    <a:cubicBezTo>
                      <a:pt x="407" y="564"/>
                      <a:pt x="404" y="564"/>
                      <a:pt x="402" y="563"/>
                    </a:cubicBezTo>
                    <a:close/>
                    <a:moveTo>
                      <a:pt x="425" y="565"/>
                    </a:moveTo>
                    <a:cubicBezTo>
                      <a:pt x="422" y="562"/>
                      <a:pt x="421" y="557"/>
                      <a:pt x="423" y="553"/>
                    </a:cubicBezTo>
                    <a:cubicBezTo>
                      <a:pt x="426" y="550"/>
                      <a:pt x="431" y="549"/>
                      <a:pt x="435" y="551"/>
                    </a:cubicBezTo>
                    <a:cubicBezTo>
                      <a:pt x="439" y="554"/>
                      <a:pt x="440" y="559"/>
                      <a:pt x="437" y="563"/>
                    </a:cubicBezTo>
                    <a:cubicBezTo>
                      <a:pt x="434" y="566"/>
                      <a:pt x="429" y="567"/>
                      <a:pt x="425" y="565"/>
                    </a:cubicBezTo>
                    <a:close/>
                    <a:moveTo>
                      <a:pt x="615" y="347"/>
                    </a:moveTo>
                    <a:cubicBezTo>
                      <a:pt x="620" y="375"/>
                      <a:pt x="641" y="386"/>
                      <a:pt x="647" y="398"/>
                    </a:cubicBezTo>
                    <a:cubicBezTo>
                      <a:pt x="654" y="411"/>
                      <a:pt x="639" y="420"/>
                      <a:pt x="628" y="407"/>
                    </a:cubicBezTo>
                    <a:cubicBezTo>
                      <a:pt x="616" y="394"/>
                      <a:pt x="612" y="368"/>
                      <a:pt x="615" y="347"/>
                    </a:cubicBezTo>
                    <a:close/>
                    <a:moveTo>
                      <a:pt x="552" y="477"/>
                    </a:moveTo>
                    <a:cubicBezTo>
                      <a:pt x="543" y="486"/>
                      <a:pt x="516" y="491"/>
                      <a:pt x="502" y="485"/>
                    </a:cubicBezTo>
                    <a:cubicBezTo>
                      <a:pt x="487" y="479"/>
                      <a:pt x="488" y="465"/>
                      <a:pt x="506" y="469"/>
                    </a:cubicBezTo>
                    <a:cubicBezTo>
                      <a:pt x="520" y="472"/>
                      <a:pt x="539" y="483"/>
                      <a:pt x="552" y="477"/>
                    </a:cubicBezTo>
                    <a:close/>
                    <a:moveTo>
                      <a:pt x="689" y="486"/>
                    </a:moveTo>
                    <a:cubicBezTo>
                      <a:pt x="690" y="484"/>
                      <a:pt x="689" y="481"/>
                      <a:pt x="687" y="481"/>
                    </a:cubicBezTo>
                    <a:cubicBezTo>
                      <a:pt x="685" y="480"/>
                      <a:pt x="683" y="481"/>
                      <a:pt x="682" y="483"/>
                    </a:cubicBezTo>
                    <a:cubicBezTo>
                      <a:pt x="681" y="485"/>
                      <a:pt x="682" y="487"/>
                      <a:pt x="684" y="488"/>
                    </a:cubicBezTo>
                    <a:cubicBezTo>
                      <a:pt x="686" y="489"/>
                      <a:pt x="689" y="488"/>
                      <a:pt x="689" y="486"/>
                    </a:cubicBezTo>
                    <a:close/>
                    <a:moveTo>
                      <a:pt x="627" y="465"/>
                    </a:moveTo>
                    <a:cubicBezTo>
                      <a:pt x="633" y="458"/>
                      <a:pt x="642" y="466"/>
                      <a:pt x="646" y="469"/>
                    </a:cubicBezTo>
                    <a:cubicBezTo>
                      <a:pt x="649" y="470"/>
                      <a:pt x="651" y="471"/>
                      <a:pt x="654" y="470"/>
                    </a:cubicBezTo>
                    <a:cubicBezTo>
                      <a:pt x="652" y="473"/>
                      <a:pt x="643" y="477"/>
                      <a:pt x="639" y="478"/>
                    </a:cubicBezTo>
                    <a:cubicBezTo>
                      <a:pt x="633" y="479"/>
                      <a:pt x="627" y="476"/>
                      <a:pt x="626" y="468"/>
                    </a:cubicBezTo>
                    <a:cubicBezTo>
                      <a:pt x="629" y="470"/>
                      <a:pt x="634" y="472"/>
                      <a:pt x="637" y="471"/>
                    </a:cubicBezTo>
                    <a:cubicBezTo>
                      <a:pt x="635" y="471"/>
                      <a:pt x="630" y="469"/>
                      <a:pt x="627" y="465"/>
                    </a:cubicBezTo>
                    <a:close/>
                    <a:moveTo>
                      <a:pt x="673" y="500"/>
                    </a:moveTo>
                    <a:cubicBezTo>
                      <a:pt x="675" y="496"/>
                      <a:pt x="672" y="491"/>
                      <a:pt x="668" y="490"/>
                    </a:cubicBezTo>
                    <a:cubicBezTo>
                      <a:pt x="665" y="489"/>
                      <a:pt x="660" y="491"/>
                      <a:pt x="659" y="495"/>
                    </a:cubicBezTo>
                    <a:cubicBezTo>
                      <a:pt x="657" y="499"/>
                      <a:pt x="660" y="503"/>
                      <a:pt x="663" y="504"/>
                    </a:cubicBezTo>
                    <a:cubicBezTo>
                      <a:pt x="667" y="506"/>
                      <a:pt x="672" y="504"/>
                      <a:pt x="673" y="500"/>
                    </a:cubicBezTo>
                    <a:close/>
                    <a:moveTo>
                      <a:pt x="684" y="494"/>
                    </a:moveTo>
                    <a:cubicBezTo>
                      <a:pt x="685" y="491"/>
                      <a:pt x="683" y="488"/>
                      <a:pt x="681" y="487"/>
                    </a:cubicBezTo>
                    <a:cubicBezTo>
                      <a:pt x="678" y="486"/>
                      <a:pt x="675" y="488"/>
                      <a:pt x="675" y="490"/>
                    </a:cubicBezTo>
                    <a:cubicBezTo>
                      <a:pt x="674" y="493"/>
                      <a:pt x="675" y="496"/>
                      <a:pt x="678" y="497"/>
                    </a:cubicBezTo>
                    <a:cubicBezTo>
                      <a:pt x="680" y="498"/>
                      <a:pt x="683" y="496"/>
                      <a:pt x="684" y="494"/>
                    </a:cubicBezTo>
                    <a:close/>
                    <a:moveTo>
                      <a:pt x="570" y="469"/>
                    </a:moveTo>
                    <a:cubicBezTo>
                      <a:pt x="573" y="468"/>
                      <a:pt x="576" y="466"/>
                      <a:pt x="577" y="463"/>
                    </a:cubicBezTo>
                    <a:cubicBezTo>
                      <a:pt x="578" y="460"/>
                      <a:pt x="577" y="455"/>
                      <a:pt x="573" y="452"/>
                    </a:cubicBezTo>
                    <a:cubicBezTo>
                      <a:pt x="569" y="448"/>
                      <a:pt x="564" y="449"/>
                      <a:pt x="560" y="452"/>
                    </a:cubicBezTo>
                    <a:cubicBezTo>
                      <a:pt x="554" y="456"/>
                      <a:pt x="558" y="462"/>
                      <a:pt x="557" y="467"/>
                    </a:cubicBezTo>
                    <a:cubicBezTo>
                      <a:pt x="556" y="472"/>
                      <a:pt x="550" y="476"/>
                      <a:pt x="543" y="476"/>
                    </a:cubicBezTo>
                    <a:cubicBezTo>
                      <a:pt x="535" y="477"/>
                      <a:pt x="528" y="473"/>
                      <a:pt x="525" y="465"/>
                    </a:cubicBezTo>
                    <a:cubicBezTo>
                      <a:pt x="523" y="460"/>
                      <a:pt x="524" y="455"/>
                      <a:pt x="529" y="453"/>
                    </a:cubicBezTo>
                    <a:cubicBezTo>
                      <a:pt x="528" y="458"/>
                      <a:pt x="532" y="464"/>
                      <a:pt x="538" y="461"/>
                    </a:cubicBezTo>
                    <a:cubicBezTo>
                      <a:pt x="542" y="459"/>
                      <a:pt x="546" y="453"/>
                      <a:pt x="551" y="447"/>
                    </a:cubicBezTo>
                    <a:cubicBezTo>
                      <a:pt x="556" y="441"/>
                      <a:pt x="562" y="436"/>
                      <a:pt x="569" y="434"/>
                    </a:cubicBezTo>
                    <a:cubicBezTo>
                      <a:pt x="582" y="431"/>
                      <a:pt x="595" y="441"/>
                      <a:pt x="596" y="454"/>
                    </a:cubicBezTo>
                    <a:cubicBezTo>
                      <a:pt x="596" y="462"/>
                      <a:pt x="593" y="468"/>
                      <a:pt x="588" y="473"/>
                    </a:cubicBezTo>
                    <a:cubicBezTo>
                      <a:pt x="583" y="478"/>
                      <a:pt x="568" y="489"/>
                      <a:pt x="567" y="498"/>
                    </a:cubicBezTo>
                    <a:cubicBezTo>
                      <a:pt x="566" y="505"/>
                      <a:pt x="571" y="509"/>
                      <a:pt x="575" y="508"/>
                    </a:cubicBezTo>
                    <a:cubicBezTo>
                      <a:pt x="574" y="513"/>
                      <a:pt x="566" y="515"/>
                      <a:pt x="560" y="512"/>
                    </a:cubicBezTo>
                    <a:cubicBezTo>
                      <a:pt x="551" y="507"/>
                      <a:pt x="546" y="491"/>
                      <a:pt x="555" y="479"/>
                    </a:cubicBezTo>
                    <a:cubicBezTo>
                      <a:pt x="558" y="474"/>
                      <a:pt x="563" y="472"/>
                      <a:pt x="570" y="469"/>
                    </a:cubicBezTo>
                    <a:close/>
                    <a:moveTo>
                      <a:pt x="445" y="431"/>
                    </a:moveTo>
                    <a:cubicBezTo>
                      <a:pt x="446" y="428"/>
                      <a:pt x="448" y="427"/>
                      <a:pt x="450" y="427"/>
                    </a:cubicBezTo>
                    <a:cubicBezTo>
                      <a:pt x="452" y="428"/>
                      <a:pt x="454" y="430"/>
                      <a:pt x="453" y="432"/>
                    </a:cubicBezTo>
                    <a:cubicBezTo>
                      <a:pt x="453" y="434"/>
                      <a:pt x="451" y="436"/>
                      <a:pt x="449" y="435"/>
                    </a:cubicBezTo>
                    <a:cubicBezTo>
                      <a:pt x="446" y="435"/>
                      <a:pt x="445" y="433"/>
                      <a:pt x="445" y="431"/>
                    </a:cubicBezTo>
                    <a:close/>
                    <a:moveTo>
                      <a:pt x="445" y="422"/>
                    </a:moveTo>
                    <a:cubicBezTo>
                      <a:pt x="445" y="421"/>
                      <a:pt x="447" y="419"/>
                      <a:pt x="449" y="420"/>
                    </a:cubicBezTo>
                    <a:cubicBezTo>
                      <a:pt x="450" y="420"/>
                      <a:pt x="452" y="422"/>
                      <a:pt x="451" y="424"/>
                    </a:cubicBezTo>
                    <a:cubicBezTo>
                      <a:pt x="451" y="425"/>
                      <a:pt x="449" y="427"/>
                      <a:pt x="447" y="426"/>
                    </a:cubicBezTo>
                    <a:cubicBezTo>
                      <a:pt x="446" y="426"/>
                      <a:pt x="444" y="424"/>
                      <a:pt x="445" y="422"/>
                    </a:cubicBezTo>
                    <a:close/>
                    <a:moveTo>
                      <a:pt x="451" y="439"/>
                    </a:moveTo>
                    <a:cubicBezTo>
                      <a:pt x="451" y="436"/>
                      <a:pt x="455" y="434"/>
                      <a:pt x="458" y="434"/>
                    </a:cubicBezTo>
                    <a:cubicBezTo>
                      <a:pt x="462" y="435"/>
                      <a:pt x="464" y="438"/>
                      <a:pt x="463" y="442"/>
                    </a:cubicBezTo>
                    <a:cubicBezTo>
                      <a:pt x="463" y="445"/>
                      <a:pt x="459" y="448"/>
                      <a:pt x="456" y="447"/>
                    </a:cubicBezTo>
                    <a:cubicBezTo>
                      <a:pt x="452" y="446"/>
                      <a:pt x="450" y="443"/>
                      <a:pt x="451" y="439"/>
                    </a:cubicBezTo>
                    <a:close/>
                    <a:moveTo>
                      <a:pt x="570" y="467"/>
                    </a:moveTo>
                    <a:cubicBezTo>
                      <a:pt x="575" y="465"/>
                      <a:pt x="577" y="460"/>
                      <a:pt x="574" y="456"/>
                    </a:cubicBezTo>
                    <a:cubicBezTo>
                      <a:pt x="571" y="448"/>
                      <a:pt x="560" y="452"/>
                      <a:pt x="559" y="458"/>
                    </a:cubicBezTo>
                    <a:cubicBezTo>
                      <a:pt x="558" y="464"/>
                      <a:pt x="561" y="467"/>
                      <a:pt x="556" y="473"/>
                    </a:cubicBezTo>
                    <a:cubicBezTo>
                      <a:pt x="562" y="468"/>
                      <a:pt x="565" y="470"/>
                      <a:pt x="570" y="467"/>
                    </a:cubicBezTo>
                    <a:close/>
                    <a:moveTo>
                      <a:pt x="594" y="441"/>
                    </a:moveTo>
                    <a:cubicBezTo>
                      <a:pt x="590" y="434"/>
                      <a:pt x="581" y="430"/>
                      <a:pt x="575" y="431"/>
                    </a:cubicBezTo>
                    <a:cubicBezTo>
                      <a:pt x="573" y="423"/>
                      <a:pt x="587" y="413"/>
                      <a:pt x="596" y="421"/>
                    </a:cubicBezTo>
                    <a:cubicBezTo>
                      <a:pt x="602" y="427"/>
                      <a:pt x="601" y="438"/>
                      <a:pt x="594" y="441"/>
                    </a:cubicBezTo>
                    <a:close/>
                    <a:moveTo>
                      <a:pt x="484" y="496"/>
                    </a:moveTo>
                    <a:cubicBezTo>
                      <a:pt x="498" y="492"/>
                      <a:pt x="502" y="511"/>
                      <a:pt x="504" y="517"/>
                    </a:cubicBezTo>
                    <a:cubicBezTo>
                      <a:pt x="507" y="522"/>
                      <a:pt x="509" y="525"/>
                      <a:pt x="513" y="526"/>
                    </a:cubicBezTo>
                    <a:cubicBezTo>
                      <a:pt x="508" y="528"/>
                      <a:pt x="493" y="526"/>
                      <a:pt x="487" y="523"/>
                    </a:cubicBezTo>
                    <a:cubicBezTo>
                      <a:pt x="479" y="518"/>
                      <a:pt x="474" y="509"/>
                      <a:pt x="480" y="499"/>
                    </a:cubicBezTo>
                    <a:cubicBezTo>
                      <a:pt x="481" y="504"/>
                      <a:pt x="486" y="511"/>
                      <a:pt x="491" y="513"/>
                    </a:cubicBezTo>
                    <a:cubicBezTo>
                      <a:pt x="489" y="511"/>
                      <a:pt x="484" y="503"/>
                      <a:pt x="484" y="496"/>
                    </a:cubicBezTo>
                    <a:close/>
                    <a:moveTo>
                      <a:pt x="584" y="403"/>
                    </a:moveTo>
                    <a:cubicBezTo>
                      <a:pt x="553" y="414"/>
                      <a:pt x="530" y="399"/>
                      <a:pt x="514" y="398"/>
                    </a:cubicBezTo>
                    <a:cubicBezTo>
                      <a:pt x="497" y="398"/>
                      <a:pt x="497" y="418"/>
                      <a:pt x="515" y="423"/>
                    </a:cubicBezTo>
                    <a:cubicBezTo>
                      <a:pt x="535" y="428"/>
                      <a:pt x="563" y="418"/>
                      <a:pt x="584" y="403"/>
                    </a:cubicBezTo>
                    <a:close/>
                    <a:moveTo>
                      <a:pt x="694" y="464"/>
                    </a:moveTo>
                    <a:cubicBezTo>
                      <a:pt x="691" y="466"/>
                      <a:pt x="688" y="468"/>
                      <a:pt x="685" y="469"/>
                    </a:cubicBezTo>
                    <a:cubicBezTo>
                      <a:pt x="674" y="474"/>
                      <a:pt x="662" y="474"/>
                      <a:pt x="650" y="468"/>
                    </a:cubicBezTo>
                    <a:cubicBezTo>
                      <a:pt x="638" y="460"/>
                      <a:pt x="630" y="445"/>
                      <a:pt x="635" y="431"/>
                    </a:cubicBezTo>
                    <a:cubicBezTo>
                      <a:pt x="637" y="425"/>
                      <a:pt x="641" y="420"/>
                      <a:pt x="646" y="417"/>
                    </a:cubicBezTo>
                    <a:cubicBezTo>
                      <a:pt x="650" y="415"/>
                      <a:pt x="654" y="415"/>
                      <a:pt x="658" y="416"/>
                    </a:cubicBezTo>
                    <a:cubicBezTo>
                      <a:pt x="663" y="417"/>
                      <a:pt x="667" y="421"/>
                      <a:pt x="668" y="426"/>
                    </a:cubicBezTo>
                    <a:cubicBezTo>
                      <a:pt x="669" y="430"/>
                      <a:pt x="668" y="434"/>
                      <a:pt x="666" y="437"/>
                    </a:cubicBezTo>
                    <a:cubicBezTo>
                      <a:pt x="662" y="442"/>
                      <a:pt x="654" y="444"/>
                      <a:pt x="648" y="439"/>
                    </a:cubicBezTo>
                    <a:cubicBezTo>
                      <a:pt x="642" y="435"/>
                      <a:pt x="641" y="427"/>
                      <a:pt x="645" y="421"/>
                    </a:cubicBezTo>
                    <a:cubicBezTo>
                      <a:pt x="649" y="417"/>
                      <a:pt x="655" y="415"/>
                      <a:pt x="660" y="417"/>
                    </a:cubicBezTo>
                    <a:cubicBezTo>
                      <a:pt x="659" y="417"/>
                      <a:pt x="659" y="416"/>
                      <a:pt x="658" y="416"/>
                    </a:cubicBezTo>
                    <a:cubicBezTo>
                      <a:pt x="654" y="415"/>
                      <a:pt x="650" y="416"/>
                      <a:pt x="647" y="418"/>
                    </a:cubicBezTo>
                    <a:cubicBezTo>
                      <a:pt x="642" y="421"/>
                      <a:pt x="638" y="425"/>
                      <a:pt x="636" y="431"/>
                    </a:cubicBezTo>
                    <a:cubicBezTo>
                      <a:pt x="631" y="444"/>
                      <a:pt x="639" y="459"/>
                      <a:pt x="651" y="466"/>
                    </a:cubicBezTo>
                    <a:cubicBezTo>
                      <a:pt x="663" y="472"/>
                      <a:pt x="675" y="471"/>
                      <a:pt x="686" y="466"/>
                    </a:cubicBezTo>
                    <a:cubicBezTo>
                      <a:pt x="689" y="464"/>
                      <a:pt x="691" y="463"/>
                      <a:pt x="693" y="461"/>
                    </a:cubicBezTo>
                    <a:lnTo>
                      <a:pt x="694" y="464"/>
                    </a:lnTo>
                    <a:close/>
                    <a:moveTo>
                      <a:pt x="708" y="414"/>
                    </a:moveTo>
                    <a:cubicBezTo>
                      <a:pt x="720" y="405"/>
                      <a:pt x="736" y="403"/>
                      <a:pt x="750" y="414"/>
                    </a:cubicBezTo>
                    <a:cubicBezTo>
                      <a:pt x="754" y="418"/>
                      <a:pt x="758" y="422"/>
                      <a:pt x="760" y="428"/>
                    </a:cubicBezTo>
                    <a:cubicBezTo>
                      <a:pt x="761" y="433"/>
                      <a:pt x="761" y="438"/>
                      <a:pt x="759" y="442"/>
                    </a:cubicBezTo>
                    <a:cubicBezTo>
                      <a:pt x="757" y="448"/>
                      <a:pt x="752" y="452"/>
                      <a:pt x="745" y="453"/>
                    </a:cubicBezTo>
                    <a:cubicBezTo>
                      <a:pt x="741" y="454"/>
                      <a:pt x="738" y="453"/>
                      <a:pt x="735" y="451"/>
                    </a:cubicBezTo>
                    <a:cubicBezTo>
                      <a:pt x="730" y="447"/>
                      <a:pt x="729" y="441"/>
                      <a:pt x="731" y="436"/>
                    </a:cubicBezTo>
                    <a:cubicBezTo>
                      <a:pt x="731" y="433"/>
                      <a:pt x="733" y="431"/>
                      <a:pt x="735" y="429"/>
                    </a:cubicBezTo>
                    <a:cubicBezTo>
                      <a:pt x="740" y="426"/>
                      <a:pt x="747" y="428"/>
                      <a:pt x="750" y="433"/>
                    </a:cubicBezTo>
                    <a:cubicBezTo>
                      <a:pt x="753" y="438"/>
                      <a:pt x="752" y="444"/>
                      <a:pt x="747" y="447"/>
                    </a:cubicBezTo>
                    <a:cubicBezTo>
                      <a:pt x="742" y="451"/>
                      <a:pt x="735" y="449"/>
                      <a:pt x="732" y="444"/>
                    </a:cubicBezTo>
                    <a:cubicBezTo>
                      <a:pt x="731" y="443"/>
                      <a:pt x="730" y="441"/>
                      <a:pt x="730" y="439"/>
                    </a:cubicBezTo>
                    <a:cubicBezTo>
                      <a:pt x="730" y="439"/>
                      <a:pt x="730" y="439"/>
                      <a:pt x="730" y="439"/>
                    </a:cubicBezTo>
                    <a:cubicBezTo>
                      <a:pt x="730" y="444"/>
                      <a:pt x="732" y="448"/>
                      <a:pt x="735" y="450"/>
                    </a:cubicBezTo>
                    <a:cubicBezTo>
                      <a:pt x="738" y="453"/>
                      <a:pt x="742" y="453"/>
                      <a:pt x="745" y="453"/>
                    </a:cubicBezTo>
                    <a:cubicBezTo>
                      <a:pt x="751" y="451"/>
                      <a:pt x="756" y="448"/>
                      <a:pt x="758" y="442"/>
                    </a:cubicBezTo>
                    <a:cubicBezTo>
                      <a:pt x="760" y="437"/>
                      <a:pt x="760" y="433"/>
                      <a:pt x="758" y="429"/>
                    </a:cubicBezTo>
                    <a:cubicBezTo>
                      <a:pt x="756" y="423"/>
                      <a:pt x="753" y="419"/>
                      <a:pt x="748" y="415"/>
                    </a:cubicBezTo>
                    <a:cubicBezTo>
                      <a:pt x="735" y="405"/>
                      <a:pt x="720" y="407"/>
                      <a:pt x="709" y="417"/>
                    </a:cubicBezTo>
                    <a:lnTo>
                      <a:pt x="708" y="414"/>
                    </a:lnTo>
                    <a:close/>
                    <a:moveTo>
                      <a:pt x="965" y="338"/>
                    </a:moveTo>
                    <a:cubicBezTo>
                      <a:pt x="968" y="340"/>
                      <a:pt x="969" y="344"/>
                      <a:pt x="967" y="346"/>
                    </a:cubicBezTo>
                    <a:cubicBezTo>
                      <a:pt x="965" y="349"/>
                      <a:pt x="961" y="350"/>
                      <a:pt x="958" y="348"/>
                    </a:cubicBezTo>
                    <a:cubicBezTo>
                      <a:pt x="955" y="346"/>
                      <a:pt x="954" y="342"/>
                      <a:pt x="956" y="339"/>
                    </a:cubicBezTo>
                    <a:cubicBezTo>
                      <a:pt x="958" y="336"/>
                      <a:pt x="962" y="336"/>
                      <a:pt x="965" y="338"/>
                    </a:cubicBezTo>
                    <a:close/>
                    <a:moveTo>
                      <a:pt x="977" y="342"/>
                    </a:moveTo>
                    <a:cubicBezTo>
                      <a:pt x="979" y="343"/>
                      <a:pt x="979" y="347"/>
                      <a:pt x="978" y="349"/>
                    </a:cubicBezTo>
                    <a:cubicBezTo>
                      <a:pt x="976" y="351"/>
                      <a:pt x="973" y="352"/>
                      <a:pt x="971" y="350"/>
                    </a:cubicBezTo>
                    <a:cubicBezTo>
                      <a:pt x="969" y="348"/>
                      <a:pt x="968" y="345"/>
                      <a:pt x="970" y="343"/>
                    </a:cubicBezTo>
                    <a:cubicBezTo>
                      <a:pt x="971" y="341"/>
                      <a:pt x="974" y="340"/>
                      <a:pt x="977" y="342"/>
                    </a:cubicBezTo>
                    <a:close/>
                    <a:moveTo>
                      <a:pt x="949" y="339"/>
                    </a:moveTo>
                    <a:cubicBezTo>
                      <a:pt x="954" y="343"/>
                      <a:pt x="955" y="349"/>
                      <a:pt x="952" y="353"/>
                    </a:cubicBezTo>
                    <a:cubicBezTo>
                      <a:pt x="949" y="358"/>
                      <a:pt x="943" y="359"/>
                      <a:pt x="938" y="356"/>
                    </a:cubicBezTo>
                    <a:cubicBezTo>
                      <a:pt x="934" y="352"/>
                      <a:pt x="933" y="346"/>
                      <a:pt x="936" y="342"/>
                    </a:cubicBezTo>
                    <a:cubicBezTo>
                      <a:pt x="939" y="337"/>
                      <a:pt x="945" y="336"/>
                      <a:pt x="949" y="339"/>
                    </a:cubicBezTo>
                    <a:close/>
                    <a:moveTo>
                      <a:pt x="947" y="586"/>
                    </a:moveTo>
                    <a:cubicBezTo>
                      <a:pt x="962" y="580"/>
                      <a:pt x="976" y="561"/>
                      <a:pt x="976" y="544"/>
                    </a:cubicBezTo>
                    <a:cubicBezTo>
                      <a:pt x="977" y="528"/>
                      <a:pt x="962" y="523"/>
                      <a:pt x="958" y="540"/>
                    </a:cubicBezTo>
                    <a:cubicBezTo>
                      <a:pt x="955" y="554"/>
                      <a:pt x="958" y="576"/>
                      <a:pt x="947" y="586"/>
                    </a:cubicBezTo>
                    <a:close/>
                    <a:moveTo>
                      <a:pt x="765" y="482"/>
                    </a:moveTo>
                    <a:cubicBezTo>
                      <a:pt x="747" y="500"/>
                      <a:pt x="738" y="535"/>
                      <a:pt x="750" y="551"/>
                    </a:cubicBezTo>
                    <a:cubicBezTo>
                      <a:pt x="764" y="567"/>
                      <a:pt x="780" y="554"/>
                      <a:pt x="768" y="539"/>
                    </a:cubicBezTo>
                    <a:cubicBezTo>
                      <a:pt x="762" y="532"/>
                      <a:pt x="752" y="506"/>
                      <a:pt x="765" y="482"/>
                    </a:cubicBezTo>
                    <a:close/>
                    <a:moveTo>
                      <a:pt x="753" y="488"/>
                    </a:moveTo>
                    <a:cubicBezTo>
                      <a:pt x="748" y="496"/>
                      <a:pt x="740" y="500"/>
                      <a:pt x="731" y="503"/>
                    </a:cubicBezTo>
                    <a:cubicBezTo>
                      <a:pt x="712" y="507"/>
                      <a:pt x="686" y="498"/>
                      <a:pt x="673" y="511"/>
                    </a:cubicBezTo>
                    <a:cubicBezTo>
                      <a:pt x="667" y="516"/>
                      <a:pt x="664" y="525"/>
                      <a:pt x="667" y="533"/>
                    </a:cubicBezTo>
                    <a:cubicBezTo>
                      <a:pt x="669" y="537"/>
                      <a:pt x="673" y="540"/>
                      <a:pt x="678" y="539"/>
                    </a:cubicBezTo>
                    <a:cubicBezTo>
                      <a:pt x="675" y="538"/>
                      <a:pt x="672" y="532"/>
                      <a:pt x="674" y="526"/>
                    </a:cubicBezTo>
                    <a:cubicBezTo>
                      <a:pt x="676" y="522"/>
                      <a:pt x="683" y="519"/>
                      <a:pt x="688" y="520"/>
                    </a:cubicBezTo>
                    <a:cubicBezTo>
                      <a:pt x="707" y="523"/>
                      <a:pt x="725" y="528"/>
                      <a:pt x="741" y="513"/>
                    </a:cubicBezTo>
                    <a:cubicBezTo>
                      <a:pt x="747" y="507"/>
                      <a:pt x="751" y="499"/>
                      <a:pt x="753" y="488"/>
                    </a:cubicBezTo>
                    <a:close/>
                    <a:moveTo>
                      <a:pt x="840" y="266"/>
                    </a:moveTo>
                    <a:cubicBezTo>
                      <a:pt x="837" y="281"/>
                      <a:pt x="818" y="274"/>
                      <a:pt x="811" y="273"/>
                    </a:cubicBezTo>
                    <a:cubicBezTo>
                      <a:pt x="806" y="272"/>
                      <a:pt x="802" y="273"/>
                      <a:pt x="799" y="276"/>
                    </a:cubicBezTo>
                    <a:cubicBezTo>
                      <a:pt x="800" y="270"/>
                      <a:pt x="810" y="259"/>
                      <a:pt x="816" y="255"/>
                    </a:cubicBezTo>
                    <a:cubicBezTo>
                      <a:pt x="824" y="250"/>
                      <a:pt x="834" y="251"/>
                      <a:pt x="840" y="262"/>
                    </a:cubicBezTo>
                    <a:cubicBezTo>
                      <a:pt x="835" y="260"/>
                      <a:pt x="827" y="260"/>
                      <a:pt x="822" y="264"/>
                    </a:cubicBezTo>
                    <a:cubicBezTo>
                      <a:pt x="825" y="263"/>
                      <a:pt x="834" y="263"/>
                      <a:pt x="840" y="266"/>
                    </a:cubicBezTo>
                    <a:close/>
                    <a:moveTo>
                      <a:pt x="1060" y="460"/>
                    </a:moveTo>
                    <a:cubicBezTo>
                      <a:pt x="1062" y="463"/>
                      <a:pt x="1066" y="465"/>
                      <a:pt x="1069" y="462"/>
                    </a:cubicBezTo>
                    <a:cubicBezTo>
                      <a:pt x="1070" y="461"/>
                      <a:pt x="1070" y="459"/>
                      <a:pt x="1069" y="458"/>
                    </a:cubicBezTo>
                    <a:cubicBezTo>
                      <a:pt x="1068" y="457"/>
                      <a:pt x="1067" y="458"/>
                      <a:pt x="1067" y="458"/>
                    </a:cubicBezTo>
                    <a:cubicBezTo>
                      <a:pt x="1066" y="457"/>
                      <a:pt x="1066" y="457"/>
                      <a:pt x="1067" y="456"/>
                    </a:cubicBezTo>
                    <a:cubicBezTo>
                      <a:pt x="1068" y="454"/>
                      <a:pt x="1072" y="453"/>
                      <a:pt x="1075" y="455"/>
                    </a:cubicBezTo>
                    <a:cubicBezTo>
                      <a:pt x="1077" y="457"/>
                      <a:pt x="1079" y="460"/>
                      <a:pt x="1078" y="464"/>
                    </a:cubicBezTo>
                    <a:cubicBezTo>
                      <a:pt x="1076" y="467"/>
                      <a:pt x="1073" y="469"/>
                      <a:pt x="1072" y="472"/>
                    </a:cubicBezTo>
                    <a:cubicBezTo>
                      <a:pt x="1071" y="475"/>
                      <a:pt x="1073" y="478"/>
                      <a:pt x="1075" y="479"/>
                    </a:cubicBezTo>
                    <a:cubicBezTo>
                      <a:pt x="1071" y="479"/>
                      <a:pt x="1070" y="479"/>
                      <a:pt x="1067" y="482"/>
                    </a:cubicBezTo>
                    <a:cubicBezTo>
                      <a:pt x="1065" y="485"/>
                      <a:pt x="1060" y="496"/>
                      <a:pt x="1048" y="491"/>
                    </a:cubicBezTo>
                    <a:cubicBezTo>
                      <a:pt x="1054" y="496"/>
                      <a:pt x="1062" y="496"/>
                      <a:pt x="1069" y="494"/>
                    </a:cubicBezTo>
                    <a:cubicBezTo>
                      <a:pt x="1077" y="492"/>
                      <a:pt x="1083" y="485"/>
                      <a:pt x="1085" y="478"/>
                    </a:cubicBezTo>
                    <a:cubicBezTo>
                      <a:pt x="1088" y="469"/>
                      <a:pt x="1083" y="456"/>
                      <a:pt x="1075" y="451"/>
                    </a:cubicBezTo>
                    <a:cubicBezTo>
                      <a:pt x="1070" y="449"/>
                      <a:pt x="1063" y="448"/>
                      <a:pt x="1060" y="453"/>
                    </a:cubicBezTo>
                    <a:cubicBezTo>
                      <a:pt x="1059" y="455"/>
                      <a:pt x="1059" y="457"/>
                      <a:pt x="1060" y="460"/>
                    </a:cubicBezTo>
                    <a:close/>
                    <a:moveTo>
                      <a:pt x="1068" y="505"/>
                    </a:moveTo>
                    <a:cubicBezTo>
                      <a:pt x="1085" y="517"/>
                      <a:pt x="1091" y="534"/>
                      <a:pt x="1097" y="543"/>
                    </a:cubicBezTo>
                    <a:cubicBezTo>
                      <a:pt x="1103" y="552"/>
                      <a:pt x="1112" y="548"/>
                      <a:pt x="1108" y="536"/>
                    </a:cubicBezTo>
                    <a:cubicBezTo>
                      <a:pt x="1103" y="523"/>
                      <a:pt x="1078" y="507"/>
                      <a:pt x="1068" y="505"/>
                    </a:cubicBezTo>
                    <a:close/>
                    <a:moveTo>
                      <a:pt x="881" y="249"/>
                    </a:moveTo>
                    <a:cubicBezTo>
                      <a:pt x="879" y="249"/>
                      <a:pt x="877" y="250"/>
                      <a:pt x="876" y="252"/>
                    </a:cubicBezTo>
                    <a:cubicBezTo>
                      <a:pt x="876" y="254"/>
                      <a:pt x="877" y="256"/>
                      <a:pt x="879" y="257"/>
                    </a:cubicBezTo>
                    <a:cubicBezTo>
                      <a:pt x="881" y="257"/>
                      <a:pt x="884" y="256"/>
                      <a:pt x="884" y="254"/>
                    </a:cubicBezTo>
                    <a:cubicBezTo>
                      <a:pt x="884" y="252"/>
                      <a:pt x="883" y="250"/>
                      <a:pt x="881" y="249"/>
                    </a:cubicBezTo>
                    <a:close/>
                    <a:moveTo>
                      <a:pt x="869" y="224"/>
                    </a:moveTo>
                    <a:cubicBezTo>
                      <a:pt x="865" y="223"/>
                      <a:pt x="861" y="225"/>
                      <a:pt x="861" y="229"/>
                    </a:cubicBezTo>
                    <a:cubicBezTo>
                      <a:pt x="860" y="233"/>
                      <a:pt x="862" y="237"/>
                      <a:pt x="866" y="238"/>
                    </a:cubicBezTo>
                    <a:cubicBezTo>
                      <a:pt x="870" y="239"/>
                      <a:pt x="874" y="236"/>
                      <a:pt x="875" y="233"/>
                    </a:cubicBezTo>
                    <a:cubicBezTo>
                      <a:pt x="876" y="229"/>
                      <a:pt x="873" y="225"/>
                      <a:pt x="869" y="224"/>
                    </a:cubicBezTo>
                    <a:close/>
                    <a:moveTo>
                      <a:pt x="878" y="237"/>
                    </a:moveTo>
                    <a:cubicBezTo>
                      <a:pt x="875" y="236"/>
                      <a:pt x="872" y="238"/>
                      <a:pt x="872" y="241"/>
                    </a:cubicBezTo>
                    <a:cubicBezTo>
                      <a:pt x="871" y="244"/>
                      <a:pt x="873" y="247"/>
                      <a:pt x="876" y="247"/>
                    </a:cubicBezTo>
                    <a:cubicBezTo>
                      <a:pt x="879" y="248"/>
                      <a:pt x="881" y="246"/>
                      <a:pt x="882" y="243"/>
                    </a:cubicBezTo>
                    <a:cubicBezTo>
                      <a:pt x="883" y="240"/>
                      <a:pt x="881" y="238"/>
                      <a:pt x="878" y="237"/>
                    </a:cubicBezTo>
                    <a:close/>
                    <a:moveTo>
                      <a:pt x="844" y="227"/>
                    </a:moveTo>
                    <a:cubicBezTo>
                      <a:pt x="862" y="219"/>
                      <a:pt x="848" y="197"/>
                      <a:pt x="846" y="189"/>
                    </a:cubicBezTo>
                    <a:cubicBezTo>
                      <a:pt x="843" y="182"/>
                      <a:pt x="843" y="177"/>
                      <a:pt x="846" y="172"/>
                    </a:cubicBezTo>
                    <a:cubicBezTo>
                      <a:pt x="839" y="176"/>
                      <a:pt x="827" y="190"/>
                      <a:pt x="824" y="199"/>
                    </a:cubicBezTo>
                    <a:cubicBezTo>
                      <a:pt x="820" y="211"/>
                      <a:pt x="823" y="224"/>
                      <a:pt x="838" y="229"/>
                    </a:cubicBezTo>
                    <a:cubicBezTo>
                      <a:pt x="835" y="222"/>
                      <a:pt x="833" y="212"/>
                      <a:pt x="836" y="205"/>
                    </a:cubicBezTo>
                    <a:cubicBezTo>
                      <a:pt x="836" y="209"/>
                      <a:pt x="839" y="220"/>
                      <a:pt x="844" y="227"/>
                    </a:cubicBezTo>
                    <a:close/>
                    <a:moveTo>
                      <a:pt x="825" y="235"/>
                    </a:moveTo>
                    <a:cubicBezTo>
                      <a:pt x="797" y="210"/>
                      <a:pt x="746" y="215"/>
                      <a:pt x="731" y="242"/>
                    </a:cubicBezTo>
                    <a:cubicBezTo>
                      <a:pt x="719" y="264"/>
                      <a:pt x="740" y="274"/>
                      <a:pt x="754" y="257"/>
                    </a:cubicBezTo>
                    <a:cubicBezTo>
                      <a:pt x="764" y="245"/>
                      <a:pt x="791" y="216"/>
                      <a:pt x="825" y="235"/>
                    </a:cubicBezTo>
                    <a:close/>
                    <a:moveTo>
                      <a:pt x="812" y="550"/>
                    </a:moveTo>
                    <a:cubicBezTo>
                      <a:pt x="811" y="552"/>
                      <a:pt x="811" y="555"/>
                      <a:pt x="813" y="557"/>
                    </a:cubicBezTo>
                    <a:cubicBezTo>
                      <a:pt x="815" y="558"/>
                      <a:pt x="818" y="558"/>
                      <a:pt x="820" y="556"/>
                    </a:cubicBezTo>
                    <a:cubicBezTo>
                      <a:pt x="821" y="554"/>
                      <a:pt x="821" y="551"/>
                      <a:pt x="819" y="549"/>
                    </a:cubicBezTo>
                    <a:cubicBezTo>
                      <a:pt x="817" y="548"/>
                      <a:pt x="814" y="548"/>
                      <a:pt x="812" y="550"/>
                    </a:cubicBezTo>
                    <a:close/>
                    <a:moveTo>
                      <a:pt x="799" y="546"/>
                    </a:moveTo>
                    <a:cubicBezTo>
                      <a:pt x="797" y="548"/>
                      <a:pt x="798" y="552"/>
                      <a:pt x="800" y="554"/>
                    </a:cubicBezTo>
                    <a:cubicBezTo>
                      <a:pt x="803" y="556"/>
                      <a:pt x="806" y="555"/>
                      <a:pt x="808" y="553"/>
                    </a:cubicBezTo>
                    <a:cubicBezTo>
                      <a:pt x="810" y="550"/>
                      <a:pt x="810" y="547"/>
                      <a:pt x="807" y="545"/>
                    </a:cubicBezTo>
                    <a:cubicBezTo>
                      <a:pt x="805" y="543"/>
                      <a:pt x="801" y="543"/>
                      <a:pt x="799" y="546"/>
                    </a:cubicBezTo>
                    <a:close/>
                    <a:moveTo>
                      <a:pt x="784" y="537"/>
                    </a:moveTo>
                    <a:cubicBezTo>
                      <a:pt x="781" y="541"/>
                      <a:pt x="782" y="545"/>
                      <a:pt x="785" y="548"/>
                    </a:cubicBezTo>
                    <a:cubicBezTo>
                      <a:pt x="789" y="551"/>
                      <a:pt x="793" y="550"/>
                      <a:pt x="796" y="546"/>
                    </a:cubicBezTo>
                    <a:cubicBezTo>
                      <a:pt x="799" y="543"/>
                      <a:pt x="798" y="538"/>
                      <a:pt x="795" y="536"/>
                    </a:cubicBezTo>
                    <a:cubicBezTo>
                      <a:pt x="791" y="533"/>
                      <a:pt x="786" y="534"/>
                      <a:pt x="784" y="537"/>
                    </a:cubicBezTo>
                    <a:close/>
                    <a:moveTo>
                      <a:pt x="821" y="487"/>
                    </a:moveTo>
                    <a:cubicBezTo>
                      <a:pt x="829" y="486"/>
                      <a:pt x="838" y="489"/>
                      <a:pt x="844" y="497"/>
                    </a:cubicBezTo>
                    <a:cubicBezTo>
                      <a:pt x="854" y="510"/>
                      <a:pt x="850" y="525"/>
                      <a:pt x="838" y="535"/>
                    </a:cubicBezTo>
                    <a:cubicBezTo>
                      <a:pt x="816" y="553"/>
                      <a:pt x="837" y="580"/>
                      <a:pt x="862" y="560"/>
                    </a:cubicBezTo>
                    <a:cubicBezTo>
                      <a:pt x="874" y="551"/>
                      <a:pt x="877" y="533"/>
                      <a:pt x="875" y="520"/>
                    </a:cubicBezTo>
                    <a:cubicBezTo>
                      <a:pt x="870" y="496"/>
                      <a:pt x="843" y="475"/>
                      <a:pt x="821" y="487"/>
                    </a:cubicBezTo>
                    <a:close/>
                    <a:moveTo>
                      <a:pt x="897" y="535"/>
                    </a:moveTo>
                    <a:cubicBezTo>
                      <a:pt x="927" y="494"/>
                      <a:pt x="997" y="485"/>
                      <a:pt x="1025" y="516"/>
                    </a:cubicBezTo>
                    <a:cubicBezTo>
                      <a:pt x="1048" y="542"/>
                      <a:pt x="1023" y="561"/>
                      <a:pt x="999" y="543"/>
                    </a:cubicBezTo>
                    <a:cubicBezTo>
                      <a:pt x="982" y="530"/>
                      <a:pt x="938" y="500"/>
                      <a:pt x="897" y="535"/>
                    </a:cubicBezTo>
                    <a:close/>
                    <a:moveTo>
                      <a:pt x="898" y="517"/>
                    </a:moveTo>
                    <a:cubicBezTo>
                      <a:pt x="910" y="470"/>
                      <a:pt x="924" y="458"/>
                      <a:pt x="950" y="432"/>
                    </a:cubicBezTo>
                    <a:cubicBezTo>
                      <a:pt x="957" y="424"/>
                      <a:pt x="961" y="414"/>
                      <a:pt x="961" y="406"/>
                    </a:cubicBezTo>
                    <a:cubicBezTo>
                      <a:pt x="961" y="394"/>
                      <a:pt x="955" y="383"/>
                      <a:pt x="949" y="378"/>
                    </a:cubicBezTo>
                    <a:cubicBezTo>
                      <a:pt x="968" y="376"/>
                      <a:pt x="978" y="401"/>
                      <a:pt x="980" y="411"/>
                    </a:cubicBezTo>
                    <a:cubicBezTo>
                      <a:pt x="983" y="431"/>
                      <a:pt x="974" y="454"/>
                      <a:pt x="958" y="468"/>
                    </a:cubicBezTo>
                    <a:cubicBezTo>
                      <a:pt x="941" y="484"/>
                      <a:pt x="914" y="498"/>
                      <a:pt x="898" y="517"/>
                    </a:cubicBezTo>
                    <a:close/>
                    <a:moveTo>
                      <a:pt x="881" y="468"/>
                    </a:moveTo>
                    <a:cubicBezTo>
                      <a:pt x="880" y="457"/>
                      <a:pt x="873" y="446"/>
                      <a:pt x="867" y="438"/>
                    </a:cubicBezTo>
                    <a:cubicBezTo>
                      <a:pt x="859" y="429"/>
                      <a:pt x="842" y="420"/>
                      <a:pt x="830" y="425"/>
                    </a:cubicBezTo>
                    <a:cubicBezTo>
                      <a:pt x="825" y="412"/>
                      <a:pt x="814" y="406"/>
                      <a:pt x="804" y="400"/>
                    </a:cubicBezTo>
                    <a:cubicBezTo>
                      <a:pt x="789" y="393"/>
                      <a:pt x="777" y="380"/>
                      <a:pt x="782" y="367"/>
                    </a:cubicBezTo>
                    <a:cubicBezTo>
                      <a:pt x="768" y="376"/>
                      <a:pt x="775" y="404"/>
                      <a:pt x="785" y="415"/>
                    </a:cubicBezTo>
                    <a:cubicBezTo>
                      <a:pt x="799" y="431"/>
                      <a:pt x="820" y="434"/>
                      <a:pt x="843" y="439"/>
                    </a:cubicBezTo>
                    <a:cubicBezTo>
                      <a:pt x="855" y="442"/>
                      <a:pt x="870" y="450"/>
                      <a:pt x="881" y="468"/>
                    </a:cubicBezTo>
                    <a:close/>
                    <a:moveTo>
                      <a:pt x="743" y="205"/>
                    </a:moveTo>
                    <a:cubicBezTo>
                      <a:pt x="729" y="210"/>
                      <a:pt x="702" y="225"/>
                      <a:pt x="701" y="245"/>
                    </a:cubicBezTo>
                    <a:cubicBezTo>
                      <a:pt x="700" y="245"/>
                      <a:pt x="697" y="247"/>
                      <a:pt x="696" y="250"/>
                    </a:cubicBezTo>
                    <a:cubicBezTo>
                      <a:pt x="694" y="238"/>
                      <a:pt x="702" y="226"/>
                      <a:pt x="713" y="218"/>
                    </a:cubicBezTo>
                    <a:cubicBezTo>
                      <a:pt x="723" y="210"/>
                      <a:pt x="734" y="206"/>
                      <a:pt x="743" y="205"/>
                    </a:cubicBezTo>
                    <a:close/>
                    <a:moveTo>
                      <a:pt x="730" y="276"/>
                    </a:moveTo>
                    <a:cubicBezTo>
                      <a:pt x="728" y="277"/>
                      <a:pt x="727" y="281"/>
                      <a:pt x="729" y="284"/>
                    </a:cubicBezTo>
                    <a:cubicBezTo>
                      <a:pt x="730" y="287"/>
                      <a:pt x="734" y="288"/>
                      <a:pt x="737" y="286"/>
                    </a:cubicBezTo>
                    <a:cubicBezTo>
                      <a:pt x="740" y="284"/>
                      <a:pt x="741" y="280"/>
                      <a:pt x="739" y="277"/>
                    </a:cubicBezTo>
                    <a:cubicBezTo>
                      <a:pt x="737" y="275"/>
                      <a:pt x="733" y="274"/>
                      <a:pt x="730" y="276"/>
                    </a:cubicBezTo>
                    <a:close/>
                    <a:moveTo>
                      <a:pt x="716" y="264"/>
                    </a:moveTo>
                    <a:cubicBezTo>
                      <a:pt x="712" y="266"/>
                      <a:pt x="711" y="271"/>
                      <a:pt x="713" y="275"/>
                    </a:cubicBezTo>
                    <a:cubicBezTo>
                      <a:pt x="716" y="278"/>
                      <a:pt x="721" y="279"/>
                      <a:pt x="724" y="277"/>
                    </a:cubicBezTo>
                    <a:cubicBezTo>
                      <a:pt x="728" y="275"/>
                      <a:pt x="729" y="270"/>
                      <a:pt x="726" y="266"/>
                    </a:cubicBezTo>
                    <a:cubicBezTo>
                      <a:pt x="724" y="263"/>
                      <a:pt x="719" y="262"/>
                      <a:pt x="716" y="264"/>
                    </a:cubicBezTo>
                    <a:close/>
                    <a:moveTo>
                      <a:pt x="700" y="246"/>
                    </a:moveTo>
                    <a:cubicBezTo>
                      <a:pt x="696" y="249"/>
                      <a:pt x="694" y="256"/>
                      <a:pt x="697" y="260"/>
                    </a:cubicBezTo>
                    <a:cubicBezTo>
                      <a:pt x="700" y="265"/>
                      <a:pt x="707" y="267"/>
                      <a:pt x="711" y="263"/>
                    </a:cubicBezTo>
                    <a:cubicBezTo>
                      <a:pt x="716" y="260"/>
                      <a:pt x="718" y="254"/>
                      <a:pt x="714" y="249"/>
                    </a:cubicBezTo>
                    <a:cubicBezTo>
                      <a:pt x="711" y="245"/>
                      <a:pt x="705" y="243"/>
                      <a:pt x="700" y="246"/>
                    </a:cubicBezTo>
                    <a:close/>
                    <a:moveTo>
                      <a:pt x="721" y="171"/>
                    </a:moveTo>
                    <a:cubicBezTo>
                      <a:pt x="718" y="173"/>
                      <a:pt x="717" y="178"/>
                      <a:pt x="719" y="181"/>
                    </a:cubicBezTo>
                    <a:cubicBezTo>
                      <a:pt x="721" y="185"/>
                      <a:pt x="726" y="186"/>
                      <a:pt x="729" y="184"/>
                    </a:cubicBezTo>
                    <a:cubicBezTo>
                      <a:pt x="733" y="181"/>
                      <a:pt x="734" y="177"/>
                      <a:pt x="731" y="173"/>
                    </a:cubicBezTo>
                    <a:cubicBezTo>
                      <a:pt x="729" y="170"/>
                      <a:pt x="725" y="169"/>
                      <a:pt x="721" y="171"/>
                    </a:cubicBezTo>
                    <a:close/>
                    <a:moveTo>
                      <a:pt x="946" y="702"/>
                    </a:moveTo>
                    <a:cubicBezTo>
                      <a:pt x="954" y="701"/>
                      <a:pt x="962" y="690"/>
                      <a:pt x="956" y="683"/>
                    </a:cubicBezTo>
                    <a:cubicBezTo>
                      <a:pt x="958" y="677"/>
                      <a:pt x="965" y="674"/>
                      <a:pt x="972" y="676"/>
                    </a:cubicBezTo>
                    <a:cubicBezTo>
                      <a:pt x="982" y="678"/>
                      <a:pt x="990" y="691"/>
                      <a:pt x="988" y="701"/>
                    </a:cubicBezTo>
                    <a:cubicBezTo>
                      <a:pt x="1002" y="678"/>
                      <a:pt x="973" y="649"/>
                      <a:pt x="948" y="658"/>
                    </a:cubicBezTo>
                    <a:cubicBezTo>
                      <a:pt x="933" y="664"/>
                      <a:pt x="927" y="676"/>
                      <a:pt x="928" y="686"/>
                    </a:cubicBezTo>
                    <a:cubicBezTo>
                      <a:pt x="929" y="695"/>
                      <a:pt x="937" y="703"/>
                      <a:pt x="946" y="702"/>
                    </a:cubicBezTo>
                    <a:close/>
                    <a:moveTo>
                      <a:pt x="884" y="708"/>
                    </a:moveTo>
                    <a:cubicBezTo>
                      <a:pt x="894" y="686"/>
                      <a:pt x="914" y="681"/>
                      <a:pt x="921" y="673"/>
                    </a:cubicBezTo>
                    <a:cubicBezTo>
                      <a:pt x="930" y="664"/>
                      <a:pt x="920" y="654"/>
                      <a:pt x="908" y="661"/>
                    </a:cubicBezTo>
                    <a:cubicBezTo>
                      <a:pt x="895" y="670"/>
                      <a:pt x="887" y="690"/>
                      <a:pt x="884" y="708"/>
                    </a:cubicBezTo>
                    <a:close/>
                    <a:moveTo>
                      <a:pt x="899" y="620"/>
                    </a:moveTo>
                    <a:cubicBezTo>
                      <a:pt x="902" y="627"/>
                      <a:pt x="911" y="632"/>
                      <a:pt x="917" y="631"/>
                    </a:cubicBezTo>
                    <a:cubicBezTo>
                      <a:pt x="919" y="640"/>
                      <a:pt x="904" y="649"/>
                      <a:pt x="895" y="639"/>
                    </a:cubicBezTo>
                    <a:cubicBezTo>
                      <a:pt x="890" y="634"/>
                      <a:pt x="891" y="623"/>
                      <a:pt x="899" y="620"/>
                    </a:cubicBezTo>
                    <a:close/>
                    <a:moveTo>
                      <a:pt x="925" y="595"/>
                    </a:moveTo>
                    <a:cubicBezTo>
                      <a:pt x="920" y="597"/>
                      <a:pt x="918" y="602"/>
                      <a:pt x="920" y="606"/>
                    </a:cubicBezTo>
                    <a:cubicBezTo>
                      <a:pt x="923" y="614"/>
                      <a:pt x="934" y="612"/>
                      <a:pt x="936" y="605"/>
                    </a:cubicBezTo>
                    <a:cubicBezTo>
                      <a:pt x="937" y="600"/>
                      <a:pt x="935" y="596"/>
                      <a:pt x="940" y="590"/>
                    </a:cubicBezTo>
                    <a:cubicBezTo>
                      <a:pt x="933" y="595"/>
                      <a:pt x="930" y="593"/>
                      <a:pt x="925" y="595"/>
                    </a:cubicBezTo>
                    <a:close/>
                    <a:moveTo>
                      <a:pt x="850" y="626"/>
                    </a:moveTo>
                    <a:cubicBezTo>
                      <a:pt x="842" y="607"/>
                      <a:pt x="808" y="589"/>
                      <a:pt x="795" y="606"/>
                    </a:cubicBezTo>
                    <a:cubicBezTo>
                      <a:pt x="791" y="603"/>
                      <a:pt x="791" y="597"/>
                      <a:pt x="796" y="593"/>
                    </a:cubicBezTo>
                    <a:cubicBezTo>
                      <a:pt x="801" y="588"/>
                      <a:pt x="810" y="587"/>
                      <a:pt x="817" y="593"/>
                    </a:cubicBezTo>
                    <a:cubicBezTo>
                      <a:pt x="822" y="587"/>
                      <a:pt x="845" y="600"/>
                      <a:pt x="850" y="626"/>
                    </a:cubicBezTo>
                    <a:close/>
                    <a:moveTo>
                      <a:pt x="1066" y="822"/>
                    </a:moveTo>
                    <a:cubicBezTo>
                      <a:pt x="1068" y="810"/>
                      <a:pt x="1066" y="799"/>
                      <a:pt x="1058" y="791"/>
                    </a:cubicBezTo>
                    <a:cubicBezTo>
                      <a:pt x="1052" y="784"/>
                      <a:pt x="1043" y="781"/>
                      <a:pt x="1034" y="781"/>
                    </a:cubicBezTo>
                    <a:cubicBezTo>
                      <a:pt x="1030" y="781"/>
                      <a:pt x="1027" y="782"/>
                      <a:pt x="1023" y="783"/>
                    </a:cubicBezTo>
                    <a:cubicBezTo>
                      <a:pt x="1024" y="783"/>
                      <a:pt x="1025" y="783"/>
                      <a:pt x="1026" y="783"/>
                    </a:cubicBezTo>
                    <a:cubicBezTo>
                      <a:pt x="1035" y="783"/>
                      <a:pt x="1041" y="789"/>
                      <a:pt x="1042" y="797"/>
                    </a:cubicBezTo>
                    <a:cubicBezTo>
                      <a:pt x="1042" y="806"/>
                      <a:pt x="1035" y="812"/>
                      <a:pt x="1027" y="813"/>
                    </a:cubicBezTo>
                    <a:cubicBezTo>
                      <a:pt x="1015" y="813"/>
                      <a:pt x="1008" y="800"/>
                      <a:pt x="1014" y="790"/>
                    </a:cubicBezTo>
                    <a:cubicBezTo>
                      <a:pt x="1018" y="783"/>
                      <a:pt x="1026" y="779"/>
                      <a:pt x="1034" y="779"/>
                    </a:cubicBezTo>
                    <a:cubicBezTo>
                      <a:pt x="1044" y="778"/>
                      <a:pt x="1053" y="782"/>
                      <a:pt x="1060" y="788"/>
                    </a:cubicBezTo>
                    <a:cubicBezTo>
                      <a:pt x="1070" y="798"/>
                      <a:pt x="1073" y="810"/>
                      <a:pt x="1070" y="823"/>
                    </a:cubicBezTo>
                    <a:cubicBezTo>
                      <a:pt x="1068" y="833"/>
                      <a:pt x="1062" y="841"/>
                      <a:pt x="1055" y="846"/>
                    </a:cubicBezTo>
                    <a:cubicBezTo>
                      <a:pt x="1057" y="846"/>
                      <a:pt x="1060" y="845"/>
                      <a:pt x="1062" y="844"/>
                    </a:cubicBezTo>
                    <a:cubicBezTo>
                      <a:pt x="1072" y="842"/>
                      <a:pt x="1081" y="842"/>
                      <a:pt x="1091" y="842"/>
                    </a:cubicBezTo>
                    <a:cubicBezTo>
                      <a:pt x="1093" y="842"/>
                      <a:pt x="1096" y="842"/>
                      <a:pt x="1099" y="843"/>
                    </a:cubicBezTo>
                    <a:cubicBezTo>
                      <a:pt x="1103" y="843"/>
                      <a:pt x="1107" y="844"/>
                      <a:pt x="1112" y="845"/>
                    </a:cubicBezTo>
                    <a:cubicBezTo>
                      <a:pt x="1113" y="846"/>
                      <a:pt x="1126" y="851"/>
                      <a:pt x="1126" y="854"/>
                    </a:cubicBezTo>
                    <a:cubicBezTo>
                      <a:pt x="1124" y="854"/>
                      <a:pt x="1117" y="852"/>
                      <a:pt x="1115" y="851"/>
                    </a:cubicBezTo>
                    <a:cubicBezTo>
                      <a:pt x="1109" y="849"/>
                      <a:pt x="1104" y="848"/>
                      <a:pt x="1098" y="847"/>
                    </a:cubicBezTo>
                    <a:cubicBezTo>
                      <a:pt x="1095" y="847"/>
                      <a:pt x="1093" y="847"/>
                      <a:pt x="1090" y="847"/>
                    </a:cubicBezTo>
                    <a:cubicBezTo>
                      <a:pt x="1081" y="846"/>
                      <a:pt x="1073" y="847"/>
                      <a:pt x="1063" y="849"/>
                    </a:cubicBezTo>
                    <a:cubicBezTo>
                      <a:pt x="1063" y="849"/>
                      <a:pt x="1062" y="849"/>
                      <a:pt x="1060" y="849"/>
                    </a:cubicBezTo>
                    <a:cubicBezTo>
                      <a:pt x="1063" y="849"/>
                      <a:pt x="1066" y="850"/>
                      <a:pt x="1069" y="850"/>
                    </a:cubicBezTo>
                    <a:cubicBezTo>
                      <a:pt x="1077" y="851"/>
                      <a:pt x="1084" y="852"/>
                      <a:pt x="1092" y="856"/>
                    </a:cubicBezTo>
                    <a:cubicBezTo>
                      <a:pt x="1112" y="868"/>
                      <a:pt x="1113" y="889"/>
                      <a:pt x="1104" y="907"/>
                    </a:cubicBezTo>
                    <a:cubicBezTo>
                      <a:pt x="1097" y="922"/>
                      <a:pt x="1083" y="934"/>
                      <a:pt x="1066" y="936"/>
                    </a:cubicBezTo>
                    <a:cubicBezTo>
                      <a:pt x="1051" y="936"/>
                      <a:pt x="1039" y="929"/>
                      <a:pt x="1034" y="915"/>
                    </a:cubicBezTo>
                    <a:cubicBezTo>
                      <a:pt x="1032" y="909"/>
                      <a:pt x="1032" y="903"/>
                      <a:pt x="1033" y="896"/>
                    </a:cubicBezTo>
                    <a:cubicBezTo>
                      <a:pt x="1034" y="891"/>
                      <a:pt x="1037" y="887"/>
                      <a:pt x="1041" y="884"/>
                    </a:cubicBezTo>
                    <a:cubicBezTo>
                      <a:pt x="1047" y="880"/>
                      <a:pt x="1054" y="879"/>
                      <a:pt x="1060" y="882"/>
                    </a:cubicBezTo>
                    <a:cubicBezTo>
                      <a:pt x="1064" y="883"/>
                      <a:pt x="1066" y="886"/>
                      <a:pt x="1068" y="890"/>
                    </a:cubicBezTo>
                    <a:cubicBezTo>
                      <a:pt x="1069" y="894"/>
                      <a:pt x="1068" y="899"/>
                      <a:pt x="1066" y="903"/>
                    </a:cubicBezTo>
                    <a:cubicBezTo>
                      <a:pt x="1063" y="907"/>
                      <a:pt x="1058" y="910"/>
                      <a:pt x="1053" y="909"/>
                    </a:cubicBezTo>
                    <a:cubicBezTo>
                      <a:pt x="1048" y="908"/>
                      <a:pt x="1044" y="903"/>
                      <a:pt x="1044" y="898"/>
                    </a:cubicBezTo>
                    <a:cubicBezTo>
                      <a:pt x="1044" y="892"/>
                      <a:pt x="1049" y="886"/>
                      <a:pt x="1055" y="886"/>
                    </a:cubicBezTo>
                    <a:cubicBezTo>
                      <a:pt x="1061" y="886"/>
                      <a:pt x="1066" y="891"/>
                      <a:pt x="1066" y="897"/>
                    </a:cubicBezTo>
                    <a:cubicBezTo>
                      <a:pt x="1067" y="900"/>
                      <a:pt x="1066" y="902"/>
                      <a:pt x="1065" y="904"/>
                    </a:cubicBezTo>
                    <a:cubicBezTo>
                      <a:pt x="1065" y="903"/>
                      <a:pt x="1065" y="903"/>
                      <a:pt x="1066" y="903"/>
                    </a:cubicBezTo>
                    <a:cubicBezTo>
                      <a:pt x="1068" y="899"/>
                      <a:pt x="1069" y="894"/>
                      <a:pt x="1067" y="890"/>
                    </a:cubicBezTo>
                    <a:cubicBezTo>
                      <a:pt x="1066" y="886"/>
                      <a:pt x="1063" y="884"/>
                      <a:pt x="1059" y="883"/>
                    </a:cubicBezTo>
                    <a:cubicBezTo>
                      <a:pt x="1054" y="880"/>
                      <a:pt x="1047" y="881"/>
                      <a:pt x="1042" y="885"/>
                    </a:cubicBezTo>
                    <a:cubicBezTo>
                      <a:pt x="1038" y="888"/>
                      <a:pt x="1036" y="892"/>
                      <a:pt x="1034" y="897"/>
                    </a:cubicBezTo>
                    <a:cubicBezTo>
                      <a:pt x="1033" y="903"/>
                      <a:pt x="1034" y="908"/>
                      <a:pt x="1036" y="914"/>
                    </a:cubicBezTo>
                    <a:cubicBezTo>
                      <a:pt x="1041" y="927"/>
                      <a:pt x="1052" y="934"/>
                      <a:pt x="1065" y="933"/>
                    </a:cubicBezTo>
                    <a:cubicBezTo>
                      <a:pt x="1082" y="932"/>
                      <a:pt x="1095" y="919"/>
                      <a:pt x="1102" y="904"/>
                    </a:cubicBezTo>
                    <a:cubicBezTo>
                      <a:pt x="1109" y="888"/>
                      <a:pt x="1107" y="870"/>
                      <a:pt x="1090" y="860"/>
                    </a:cubicBezTo>
                    <a:cubicBezTo>
                      <a:pt x="1083" y="857"/>
                      <a:pt x="1076" y="856"/>
                      <a:pt x="1069" y="855"/>
                    </a:cubicBezTo>
                    <a:cubicBezTo>
                      <a:pt x="1064" y="854"/>
                      <a:pt x="1059" y="854"/>
                      <a:pt x="1054" y="854"/>
                    </a:cubicBezTo>
                    <a:cubicBezTo>
                      <a:pt x="1036" y="855"/>
                      <a:pt x="1021" y="861"/>
                      <a:pt x="1003" y="858"/>
                    </a:cubicBezTo>
                    <a:cubicBezTo>
                      <a:pt x="986" y="856"/>
                      <a:pt x="972" y="847"/>
                      <a:pt x="960" y="831"/>
                    </a:cubicBezTo>
                    <a:cubicBezTo>
                      <a:pt x="955" y="823"/>
                      <a:pt x="952" y="816"/>
                      <a:pt x="950" y="807"/>
                    </a:cubicBezTo>
                    <a:cubicBezTo>
                      <a:pt x="949" y="803"/>
                      <a:pt x="949" y="799"/>
                      <a:pt x="948" y="795"/>
                    </a:cubicBezTo>
                    <a:cubicBezTo>
                      <a:pt x="947" y="798"/>
                      <a:pt x="945" y="800"/>
                      <a:pt x="943" y="802"/>
                    </a:cubicBezTo>
                    <a:cubicBezTo>
                      <a:pt x="934" y="810"/>
                      <a:pt x="923" y="812"/>
                      <a:pt x="912" y="807"/>
                    </a:cubicBezTo>
                    <a:cubicBezTo>
                      <a:pt x="903" y="803"/>
                      <a:pt x="896" y="793"/>
                      <a:pt x="896" y="783"/>
                    </a:cubicBezTo>
                    <a:cubicBezTo>
                      <a:pt x="896" y="773"/>
                      <a:pt x="901" y="765"/>
                      <a:pt x="910" y="762"/>
                    </a:cubicBezTo>
                    <a:cubicBezTo>
                      <a:pt x="915" y="761"/>
                      <a:pt x="920" y="761"/>
                      <a:pt x="924" y="764"/>
                    </a:cubicBezTo>
                    <a:cubicBezTo>
                      <a:pt x="927" y="765"/>
                      <a:pt x="929" y="768"/>
                      <a:pt x="930" y="770"/>
                    </a:cubicBezTo>
                    <a:cubicBezTo>
                      <a:pt x="933" y="776"/>
                      <a:pt x="931" y="781"/>
                      <a:pt x="927" y="784"/>
                    </a:cubicBezTo>
                    <a:cubicBezTo>
                      <a:pt x="922" y="788"/>
                      <a:pt x="915" y="786"/>
                      <a:pt x="912" y="782"/>
                    </a:cubicBezTo>
                    <a:cubicBezTo>
                      <a:pt x="909" y="777"/>
                      <a:pt x="910" y="770"/>
                      <a:pt x="915" y="767"/>
                    </a:cubicBezTo>
                    <a:cubicBezTo>
                      <a:pt x="919" y="764"/>
                      <a:pt x="924" y="764"/>
                      <a:pt x="928" y="767"/>
                    </a:cubicBezTo>
                    <a:cubicBezTo>
                      <a:pt x="923" y="762"/>
                      <a:pt x="916" y="761"/>
                      <a:pt x="909" y="763"/>
                    </a:cubicBezTo>
                    <a:cubicBezTo>
                      <a:pt x="902" y="766"/>
                      <a:pt x="897" y="774"/>
                      <a:pt x="897" y="783"/>
                    </a:cubicBezTo>
                    <a:cubicBezTo>
                      <a:pt x="897" y="793"/>
                      <a:pt x="904" y="801"/>
                      <a:pt x="913" y="805"/>
                    </a:cubicBezTo>
                    <a:cubicBezTo>
                      <a:pt x="919" y="808"/>
                      <a:pt x="925" y="808"/>
                      <a:pt x="931" y="807"/>
                    </a:cubicBezTo>
                    <a:cubicBezTo>
                      <a:pt x="950" y="802"/>
                      <a:pt x="947" y="779"/>
                      <a:pt x="958" y="759"/>
                    </a:cubicBezTo>
                    <a:cubicBezTo>
                      <a:pt x="968" y="740"/>
                      <a:pt x="987" y="724"/>
                      <a:pt x="1007" y="715"/>
                    </a:cubicBezTo>
                    <a:cubicBezTo>
                      <a:pt x="982" y="731"/>
                      <a:pt x="960" y="750"/>
                      <a:pt x="953" y="780"/>
                    </a:cubicBezTo>
                    <a:cubicBezTo>
                      <a:pt x="952" y="790"/>
                      <a:pt x="952" y="797"/>
                      <a:pt x="954" y="806"/>
                    </a:cubicBezTo>
                    <a:cubicBezTo>
                      <a:pt x="956" y="814"/>
                      <a:pt x="959" y="821"/>
                      <a:pt x="964" y="828"/>
                    </a:cubicBezTo>
                    <a:cubicBezTo>
                      <a:pt x="980" y="850"/>
                      <a:pt x="1002" y="857"/>
                      <a:pt x="1026" y="853"/>
                    </a:cubicBezTo>
                    <a:cubicBezTo>
                      <a:pt x="1045" y="850"/>
                      <a:pt x="1061" y="841"/>
                      <a:pt x="1066" y="822"/>
                    </a:cubicBezTo>
                    <a:close/>
                    <a:moveTo>
                      <a:pt x="1258" y="900"/>
                    </a:moveTo>
                    <a:cubicBezTo>
                      <a:pt x="1255" y="901"/>
                      <a:pt x="1252" y="901"/>
                      <a:pt x="1251" y="898"/>
                    </a:cubicBezTo>
                    <a:cubicBezTo>
                      <a:pt x="1249" y="896"/>
                      <a:pt x="1250" y="893"/>
                      <a:pt x="1252" y="891"/>
                    </a:cubicBezTo>
                    <a:cubicBezTo>
                      <a:pt x="1254" y="890"/>
                      <a:pt x="1257" y="890"/>
                      <a:pt x="1259" y="893"/>
                    </a:cubicBezTo>
                    <a:cubicBezTo>
                      <a:pt x="1261" y="895"/>
                      <a:pt x="1260" y="898"/>
                      <a:pt x="1258" y="900"/>
                    </a:cubicBezTo>
                    <a:close/>
                    <a:moveTo>
                      <a:pt x="1209" y="826"/>
                    </a:moveTo>
                    <a:cubicBezTo>
                      <a:pt x="1201" y="836"/>
                      <a:pt x="1216" y="846"/>
                      <a:pt x="1220" y="849"/>
                    </a:cubicBezTo>
                    <a:cubicBezTo>
                      <a:pt x="1224" y="853"/>
                      <a:pt x="1225" y="855"/>
                      <a:pt x="1225" y="859"/>
                    </a:cubicBezTo>
                    <a:cubicBezTo>
                      <a:pt x="1228" y="855"/>
                      <a:pt x="1231" y="843"/>
                      <a:pt x="1230" y="837"/>
                    </a:cubicBezTo>
                    <a:cubicBezTo>
                      <a:pt x="1229" y="829"/>
                      <a:pt x="1223" y="822"/>
                      <a:pt x="1212" y="824"/>
                    </a:cubicBezTo>
                    <a:cubicBezTo>
                      <a:pt x="1216" y="826"/>
                      <a:pt x="1221" y="832"/>
                      <a:pt x="1221" y="837"/>
                    </a:cubicBezTo>
                    <a:cubicBezTo>
                      <a:pt x="1220" y="835"/>
                      <a:pt x="1215" y="829"/>
                      <a:pt x="1209" y="826"/>
                    </a:cubicBezTo>
                    <a:close/>
                    <a:moveTo>
                      <a:pt x="1217" y="752"/>
                    </a:moveTo>
                    <a:cubicBezTo>
                      <a:pt x="1220" y="751"/>
                      <a:pt x="1221" y="747"/>
                      <a:pt x="1221" y="744"/>
                    </a:cubicBezTo>
                    <a:cubicBezTo>
                      <a:pt x="1220" y="741"/>
                      <a:pt x="1217" y="740"/>
                      <a:pt x="1214" y="741"/>
                    </a:cubicBezTo>
                    <a:cubicBezTo>
                      <a:pt x="1210" y="742"/>
                      <a:pt x="1209" y="745"/>
                      <a:pt x="1210" y="748"/>
                    </a:cubicBezTo>
                    <a:cubicBezTo>
                      <a:pt x="1211" y="751"/>
                      <a:pt x="1214" y="752"/>
                      <a:pt x="1217" y="752"/>
                    </a:cubicBezTo>
                    <a:close/>
                    <a:moveTo>
                      <a:pt x="1227" y="765"/>
                    </a:moveTo>
                    <a:cubicBezTo>
                      <a:pt x="1231" y="764"/>
                      <a:pt x="1233" y="760"/>
                      <a:pt x="1232" y="757"/>
                    </a:cubicBezTo>
                    <a:cubicBezTo>
                      <a:pt x="1230" y="753"/>
                      <a:pt x="1226" y="751"/>
                      <a:pt x="1223" y="752"/>
                    </a:cubicBezTo>
                    <a:cubicBezTo>
                      <a:pt x="1219" y="753"/>
                      <a:pt x="1217" y="757"/>
                      <a:pt x="1218" y="761"/>
                    </a:cubicBezTo>
                    <a:cubicBezTo>
                      <a:pt x="1219" y="764"/>
                      <a:pt x="1223" y="767"/>
                      <a:pt x="1227" y="765"/>
                    </a:cubicBezTo>
                    <a:close/>
                    <a:moveTo>
                      <a:pt x="1236" y="785"/>
                    </a:moveTo>
                    <a:cubicBezTo>
                      <a:pt x="1241" y="784"/>
                      <a:pt x="1244" y="778"/>
                      <a:pt x="1242" y="773"/>
                    </a:cubicBezTo>
                    <a:cubicBezTo>
                      <a:pt x="1241" y="768"/>
                      <a:pt x="1235" y="766"/>
                      <a:pt x="1230" y="767"/>
                    </a:cubicBezTo>
                    <a:cubicBezTo>
                      <a:pt x="1225" y="769"/>
                      <a:pt x="1223" y="774"/>
                      <a:pt x="1224" y="779"/>
                    </a:cubicBezTo>
                    <a:cubicBezTo>
                      <a:pt x="1226" y="784"/>
                      <a:pt x="1231" y="787"/>
                      <a:pt x="1236" y="785"/>
                    </a:cubicBezTo>
                    <a:close/>
                    <a:moveTo>
                      <a:pt x="1270" y="874"/>
                    </a:moveTo>
                    <a:cubicBezTo>
                      <a:pt x="1266" y="877"/>
                      <a:pt x="1259" y="876"/>
                      <a:pt x="1256" y="871"/>
                    </a:cubicBezTo>
                    <a:cubicBezTo>
                      <a:pt x="1253" y="867"/>
                      <a:pt x="1254" y="860"/>
                      <a:pt x="1259" y="857"/>
                    </a:cubicBezTo>
                    <a:cubicBezTo>
                      <a:pt x="1263" y="854"/>
                      <a:pt x="1270" y="855"/>
                      <a:pt x="1273" y="860"/>
                    </a:cubicBezTo>
                    <a:cubicBezTo>
                      <a:pt x="1276" y="864"/>
                      <a:pt x="1275" y="871"/>
                      <a:pt x="1270" y="874"/>
                    </a:cubicBezTo>
                    <a:close/>
                    <a:moveTo>
                      <a:pt x="1266" y="890"/>
                    </a:moveTo>
                    <a:cubicBezTo>
                      <a:pt x="1263" y="892"/>
                      <a:pt x="1259" y="891"/>
                      <a:pt x="1257" y="888"/>
                    </a:cubicBezTo>
                    <a:cubicBezTo>
                      <a:pt x="1255" y="885"/>
                      <a:pt x="1256" y="881"/>
                      <a:pt x="1259" y="879"/>
                    </a:cubicBezTo>
                    <a:cubicBezTo>
                      <a:pt x="1262" y="877"/>
                      <a:pt x="1266" y="878"/>
                      <a:pt x="1268" y="881"/>
                    </a:cubicBezTo>
                    <a:cubicBezTo>
                      <a:pt x="1270" y="884"/>
                      <a:pt x="1269" y="888"/>
                      <a:pt x="1266" y="890"/>
                    </a:cubicBezTo>
                    <a:close/>
                    <a:moveTo>
                      <a:pt x="1097" y="933"/>
                    </a:moveTo>
                    <a:cubicBezTo>
                      <a:pt x="1082" y="935"/>
                      <a:pt x="1067" y="940"/>
                      <a:pt x="1058" y="950"/>
                    </a:cubicBezTo>
                    <a:cubicBezTo>
                      <a:pt x="1048" y="959"/>
                      <a:pt x="1044" y="974"/>
                      <a:pt x="1050" y="987"/>
                    </a:cubicBezTo>
                    <a:cubicBezTo>
                      <a:pt x="1053" y="994"/>
                      <a:pt x="1058" y="1001"/>
                      <a:pt x="1065" y="1005"/>
                    </a:cubicBezTo>
                    <a:cubicBezTo>
                      <a:pt x="1073" y="1009"/>
                      <a:pt x="1079" y="1011"/>
                      <a:pt x="1089" y="1012"/>
                    </a:cubicBezTo>
                    <a:cubicBezTo>
                      <a:pt x="1097" y="1012"/>
                      <a:pt x="1104" y="1011"/>
                      <a:pt x="1112" y="1008"/>
                    </a:cubicBezTo>
                    <a:cubicBezTo>
                      <a:pt x="1116" y="1006"/>
                      <a:pt x="1119" y="1005"/>
                      <a:pt x="1122" y="1003"/>
                    </a:cubicBezTo>
                    <a:cubicBezTo>
                      <a:pt x="1131" y="997"/>
                      <a:pt x="1137" y="991"/>
                      <a:pt x="1144" y="983"/>
                    </a:cubicBezTo>
                    <a:cubicBezTo>
                      <a:pt x="1152" y="971"/>
                      <a:pt x="1157" y="961"/>
                      <a:pt x="1158" y="946"/>
                    </a:cubicBezTo>
                    <a:cubicBezTo>
                      <a:pt x="1158" y="945"/>
                      <a:pt x="1159" y="944"/>
                      <a:pt x="1159" y="943"/>
                    </a:cubicBezTo>
                    <a:cubicBezTo>
                      <a:pt x="1164" y="952"/>
                      <a:pt x="1172" y="960"/>
                      <a:pt x="1180" y="965"/>
                    </a:cubicBezTo>
                    <a:cubicBezTo>
                      <a:pt x="1191" y="971"/>
                      <a:pt x="1204" y="974"/>
                      <a:pt x="1216" y="970"/>
                    </a:cubicBezTo>
                    <a:cubicBezTo>
                      <a:pt x="1221" y="968"/>
                      <a:pt x="1226" y="966"/>
                      <a:pt x="1230" y="961"/>
                    </a:cubicBezTo>
                    <a:cubicBezTo>
                      <a:pt x="1225" y="965"/>
                      <a:pt x="1220" y="967"/>
                      <a:pt x="1216" y="968"/>
                    </a:cubicBezTo>
                    <a:cubicBezTo>
                      <a:pt x="1204" y="971"/>
                      <a:pt x="1192" y="968"/>
                      <a:pt x="1182" y="962"/>
                    </a:cubicBezTo>
                    <a:cubicBezTo>
                      <a:pt x="1175" y="957"/>
                      <a:pt x="1170" y="951"/>
                      <a:pt x="1166" y="945"/>
                    </a:cubicBezTo>
                    <a:cubicBezTo>
                      <a:pt x="1158" y="932"/>
                      <a:pt x="1156" y="920"/>
                      <a:pt x="1149" y="907"/>
                    </a:cubicBezTo>
                    <a:cubicBezTo>
                      <a:pt x="1149" y="906"/>
                      <a:pt x="1149" y="906"/>
                      <a:pt x="1149" y="906"/>
                    </a:cubicBezTo>
                    <a:cubicBezTo>
                      <a:pt x="1145" y="899"/>
                      <a:pt x="1141" y="893"/>
                      <a:pt x="1135" y="887"/>
                    </a:cubicBezTo>
                    <a:cubicBezTo>
                      <a:pt x="1134" y="885"/>
                      <a:pt x="1120" y="872"/>
                      <a:pt x="1118" y="873"/>
                    </a:cubicBezTo>
                    <a:cubicBezTo>
                      <a:pt x="1118" y="874"/>
                      <a:pt x="1126" y="883"/>
                      <a:pt x="1128" y="885"/>
                    </a:cubicBezTo>
                    <a:cubicBezTo>
                      <a:pt x="1134" y="892"/>
                      <a:pt x="1140" y="900"/>
                      <a:pt x="1145" y="908"/>
                    </a:cubicBezTo>
                    <a:cubicBezTo>
                      <a:pt x="1145" y="909"/>
                      <a:pt x="1145" y="909"/>
                      <a:pt x="1145" y="909"/>
                    </a:cubicBezTo>
                    <a:cubicBezTo>
                      <a:pt x="1151" y="922"/>
                      <a:pt x="1155" y="932"/>
                      <a:pt x="1154" y="946"/>
                    </a:cubicBezTo>
                    <a:cubicBezTo>
                      <a:pt x="1153" y="961"/>
                      <a:pt x="1147" y="978"/>
                      <a:pt x="1133" y="987"/>
                    </a:cubicBezTo>
                    <a:cubicBezTo>
                      <a:pt x="1125" y="992"/>
                      <a:pt x="1111" y="994"/>
                      <a:pt x="1105" y="985"/>
                    </a:cubicBezTo>
                    <a:cubicBezTo>
                      <a:pt x="1103" y="982"/>
                      <a:pt x="1104" y="978"/>
                      <a:pt x="1106" y="976"/>
                    </a:cubicBezTo>
                    <a:cubicBezTo>
                      <a:pt x="1108" y="973"/>
                      <a:pt x="1111" y="972"/>
                      <a:pt x="1114" y="974"/>
                    </a:cubicBezTo>
                    <a:cubicBezTo>
                      <a:pt x="1116" y="975"/>
                      <a:pt x="1117" y="977"/>
                      <a:pt x="1118" y="979"/>
                    </a:cubicBezTo>
                    <a:cubicBezTo>
                      <a:pt x="1118" y="982"/>
                      <a:pt x="1116" y="984"/>
                      <a:pt x="1112" y="984"/>
                    </a:cubicBezTo>
                    <a:cubicBezTo>
                      <a:pt x="1111" y="983"/>
                      <a:pt x="1110" y="982"/>
                      <a:pt x="1109" y="980"/>
                    </a:cubicBezTo>
                    <a:cubicBezTo>
                      <a:pt x="1108" y="982"/>
                      <a:pt x="1109" y="985"/>
                      <a:pt x="1111" y="986"/>
                    </a:cubicBezTo>
                    <a:cubicBezTo>
                      <a:pt x="1114" y="988"/>
                      <a:pt x="1118" y="987"/>
                      <a:pt x="1120" y="985"/>
                    </a:cubicBezTo>
                    <a:cubicBezTo>
                      <a:pt x="1124" y="981"/>
                      <a:pt x="1124" y="974"/>
                      <a:pt x="1120" y="970"/>
                    </a:cubicBezTo>
                    <a:cubicBezTo>
                      <a:pt x="1117" y="967"/>
                      <a:pt x="1113" y="965"/>
                      <a:pt x="1109" y="965"/>
                    </a:cubicBezTo>
                    <a:cubicBezTo>
                      <a:pt x="1105" y="966"/>
                      <a:pt x="1101" y="968"/>
                      <a:pt x="1099" y="972"/>
                    </a:cubicBezTo>
                    <a:cubicBezTo>
                      <a:pt x="1096" y="976"/>
                      <a:pt x="1096" y="982"/>
                      <a:pt x="1099" y="987"/>
                    </a:cubicBezTo>
                    <a:cubicBezTo>
                      <a:pt x="1106" y="997"/>
                      <a:pt x="1121" y="997"/>
                      <a:pt x="1131" y="991"/>
                    </a:cubicBezTo>
                    <a:cubicBezTo>
                      <a:pt x="1134" y="989"/>
                      <a:pt x="1137" y="986"/>
                      <a:pt x="1139" y="983"/>
                    </a:cubicBezTo>
                    <a:cubicBezTo>
                      <a:pt x="1132" y="993"/>
                      <a:pt x="1123" y="1000"/>
                      <a:pt x="1111" y="1005"/>
                    </a:cubicBezTo>
                    <a:cubicBezTo>
                      <a:pt x="1104" y="1009"/>
                      <a:pt x="1097" y="1010"/>
                      <a:pt x="1089" y="1010"/>
                    </a:cubicBezTo>
                    <a:cubicBezTo>
                      <a:pt x="1080" y="1010"/>
                      <a:pt x="1073" y="1008"/>
                      <a:pt x="1066" y="1003"/>
                    </a:cubicBezTo>
                    <a:cubicBezTo>
                      <a:pt x="1062" y="1001"/>
                      <a:pt x="1059" y="999"/>
                      <a:pt x="1056" y="995"/>
                    </a:cubicBezTo>
                    <a:cubicBezTo>
                      <a:pt x="1056" y="995"/>
                      <a:pt x="1056" y="995"/>
                      <a:pt x="1056" y="995"/>
                    </a:cubicBezTo>
                    <a:cubicBezTo>
                      <a:pt x="1065" y="1003"/>
                      <a:pt x="1080" y="1001"/>
                      <a:pt x="1083" y="984"/>
                    </a:cubicBezTo>
                    <a:cubicBezTo>
                      <a:pt x="1084" y="971"/>
                      <a:pt x="1071" y="950"/>
                      <a:pt x="1097" y="933"/>
                    </a:cubicBezTo>
                    <a:close/>
                    <a:moveTo>
                      <a:pt x="1215" y="967"/>
                    </a:moveTo>
                    <a:cubicBezTo>
                      <a:pt x="1209" y="953"/>
                      <a:pt x="1229" y="947"/>
                      <a:pt x="1235" y="944"/>
                    </a:cubicBezTo>
                    <a:cubicBezTo>
                      <a:pt x="1241" y="941"/>
                      <a:pt x="1243" y="939"/>
                      <a:pt x="1245" y="934"/>
                    </a:cubicBezTo>
                    <a:cubicBezTo>
                      <a:pt x="1247" y="940"/>
                      <a:pt x="1245" y="955"/>
                      <a:pt x="1242" y="962"/>
                    </a:cubicBezTo>
                    <a:cubicBezTo>
                      <a:pt x="1238" y="971"/>
                      <a:pt x="1229" y="977"/>
                      <a:pt x="1217" y="971"/>
                    </a:cubicBezTo>
                    <a:cubicBezTo>
                      <a:pt x="1223" y="970"/>
                      <a:pt x="1230" y="964"/>
                      <a:pt x="1232" y="959"/>
                    </a:cubicBezTo>
                    <a:cubicBezTo>
                      <a:pt x="1230" y="961"/>
                      <a:pt x="1222" y="966"/>
                      <a:pt x="1215" y="967"/>
                    </a:cubicBezTo>
                    <a:close/>
                    <a:moveTo>
                      <a:pt x="1028" y="726"/>
                    </a:moveTo>
                    <a:cubicBezTo>
                      <a:pt x="1049" y="723"/>
                      <a:pt x="1062" y="726"/>
                      <a:pt x="1082" y="727"/>
                    </a:cubicBezTo>
                    <a:cubicBezTo>
                      <a:pt x="1092" y="727"/>
                      <a:pt x="1101" y="726"/>
                      <a:pt x="1108" y="719"/>
                    </a:cubicBezTo>
                    <a:cubicBezTo>
                      <a:pt x="1115" y="713"/>
                      <a:pt x="1118" y="705"/>
                      <a:pt x="1115" y="697"/>
                    </a:cubicBezTo>
                    <a:cubicBezTo>
                      <a:pt x="1113" y="690"/>
                      <a:pt x="1108" y="684"/>
                      <a:pt x="1101" y="683"/>
                    </a:cubicBezTo>
                    <a:cubicBezTo>
                      <a:pt x="1096" y="682"/>
                      <a:pt x="1092" y="683"/>
                      <a:pt x="1088" y="686"/>
                    </a:cubicBezTo>
                    <a:cubicBezTo>
                      <a:pt x="1084" y="690"/>
                      <a:pt x="1081" y="698"/>
                      <a:pt x="1086" y="702"/>
                    </a:cubicBezTo>
                    <a:cubicBezTo>
                      <a:pt x="1089" y="705"/>
                      <a:pt x="1094" y="706"/>
                      <a:pt x="1097" y="703"/>
                    </a:cubicBezTo>
                    <a:cubicBezTo>
                      <a:pt x="1101" y="701"/>
                      <a:pt x="1102" y="695"/>
                      <a:pt x="1099" y="692"/>
                    </a:cubicBezTo>
                    <a:cubicBezTo>
                      <a:pt x="1097" y="688"/>
                      <a:pt x="1091" y="687"/>
                      <a:pt x="1087" y="689"/>
                    </a:cubicBezTo>
                    <a:cubicBezTo>
                      <a:pt x="1087" y="690"/>
                      <a:pt x="1086" y="691"/>
                      <a:pt x="1085" y="691"/>
                    </a:cubicBezTo>
                    <a:cubicBezTo>
                      <a:pt x="1086" y="690"/>
                      <a:pt x="1088" y="688"/>
                      <a:pt x="1089" y="687"/>
                    </a:cubicBezTo>
                    <a:cubicBezTo>
                      <a:pt x="1093" y="685"/>
                      <a:pt x="1096" y="684"/>
                      <a:pt x="1100" y="685"/>
                    </a:cubicBezTo>
                    <a:cubicBezTo>
                      <a:pt x="1106" y="686"/>
                      <a:pt x="1111" y="691"/>
                      <a:pt x="1112" y="697"/>
                    </a:cubicBezTo>
                    <a:cubicBezTo>
                      <a:pt x="1114" y="705"/>
                      <a:pt x="1111" y="711"/>
                      <a:pt x="1106" y="716"/>
                    </a:cubicBezTo>
                    <a:cubicBezTo>
                      <a:pt x="1099" y="722"/>
                      <a:pt x="1091" y="723"/>
                      <a:pt x="1082" y="722"/>
                    </a:cubicBezTo>
                    <a:cubicBezTo>
                      <a:pt x="1062" y="722"/>
                      <a:pt x="1049" y="718"/>
                      <a:pt x="1027" y="721"/>
                    </a:cubicBezTo>
                    <a:cubicBezTo>
                      <a:pt x="1007" y="725"/>
                      <a:pt x="990" y="733"/>
                      <a:pt x="976" y="748"/>
                    </a:cubicBezTo>
                    <a:cubicBezTo>
                      <a:pt x="964" y="762"/>
                      <a:pt x="960" y="778"/>
                      <a:pt x="967" y="796"/>
                    </a:cubicBezTo>
                    <a:cubicBezTo>
                      <a:pt x="974" y="812"/>
                      <a:pt x="990" y="823"/>
                      <a:pt x="1007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0" y="818"/>
                      <a:pt x="993" y="810"/>
                      <a:pt x="993" y="800"/>
                    </a:cubicBezTo>
                    <a:cubicBezTo>
                      <a:pt x="992" y="783"/>
                      <a:pt x="1003" y="772"/>
                      <a:pt x="1019" y="770"/>
                    </a:cubicBezTo>
                    <a:cubicBezTo>
                      <a:pt x="1049" y="766"/>
                      <a:pt x="1045" y="730"/>
                      <a:pt x="1012" y="734"/>
                    </a:cubicBezTo>
                    <a:cubicBezTo>
                      <a:pt x="996" y="736"/>
                      <a:pt x="983" y="750"/>
                      <a:pt x="978" y="762"/>
                    </a:cubicBezTo>
                    <a:cubicBezTo>
                      <a:pt x="969" y="787"/>
                      <a:pt x="982" y="820"/>
                      <a:pt x="1007" y="822"/>
                    </a:cubicBezTo>
                    <a:cubicBezTo>
                      <a:pt x="991" y="821"/>
                      <a:pt x="976" y="810"/>
                      <a:pt x="970" y="795"/>
                    </a:cubicBezTo>
                    <a:cubicBezTo>
                      <a:pt x="964" y="778"/>
                      <a:pt x="968" y="764"/>
                      <a:pt x="980" y="751"/>
                    </a:cubicBezTo>
                    <a:cubicBezTo>
                      <a:pt x="993" y="737"/>
                      <a:pt x="1009" y="729"/>
                      <a:pt x="1028" y="726"/>
                    </a:cubicBezTo>
                    <a:close/>
                    <a:moveTo>
                      <a:pt x="1110" y="867"/>
                    </a:moveTo>
                    <a:cubicBezTo>
                      <a:pt x="1123" y="899"/>
                      <a:pt x="1108" y="924"/>
                      <a:pt x="1109" y="941"/>
                    </a:cubicBezTo>
                    <a:cubicBezTo>
                      <a:pt x="1110" y="959"/>
                      <a:pt x="1131" y="958"/>
                      <a:pt x="1135" y="939"/>
                    </a:cubicBezTo>
                    <a:cubicBezTo>
                      <a:pt x="1139" y="917"/>
                      <a:pt x="1127" y="888"/>
                      <a:pt x="1110" y="867"/>
                    </a:cubicBezTo>
                    <a:close/>
                    <a:moveTo>
                      <a:pt x="1080" y="836"/>
                    </a:moveTo>
                    <a:cubicBezTo>
                      <a:pt x="1096" y="830"/>
                      <a:pt x="1107" y="818"/>
                      <a:pt x="1112" y="804"/>
                    </a:cubicBezTo>
                    <a:cubicBezTo>
                      <a:pt x="1116" y="792"/>
                      <a:pt x="1115" y="776"/>
                      <a:pt x="1104" y="769"/>
                    </a:cubicBezTo>
                    <a:cubicBezTo>
                      <a:pt x="1107" y="764"/>
                      <a:pt x="1117" y="765"/>
                      <a:pt x="1122" y="771"/>
                    </a:cubicBezTo>
                    <a:cubicBezTo>
                      <a:pt x="1127" y="778"/>
                      <a:pt x="1128" y="791"/>
                      <a:pt x="1120" y="800"/>
                    </a:cubicBezTo>
                    <a:cubicBezTo>
                      <a:pt x="1128" y="807"/>
                      <a:pt x="1110" y="834"/>
                      <a:pt x="1080" y="836"/>
                    </a:cubicBezTo>
                    <a:close/>
                    <a:moveTo>
                      <a:pt x="945" y="807"/>
                    </a:moveTo>
                    <a:cubicBezTo>
                      <a:pt x="943" y="818"/>
                      <a:pt x="946" y="834"/>
                      <a:pt x="950" y="843"/>
                    </a:cubicBezTo>
                    <a:cubicBezTo>
                      <a:pt x="955" y="854"/>
                      <a:pt x="969" y="867"/>
                      <a:pt x="982" y="865"/>
                    </a:cubicBezTo>
                    <a:cubicBezTo>
                      <a:pt x="985" y="879"/>
                      <a:pt x="994" y="888"/>
                      <a:pt x="1002" y="895"/>
                    </a:cubicBezTo>
                    <a:cubicBezTo>
                      <a:pt x="1015" y="906"/>
                      <a:pt x="1027" y="920"/>
                      <a:pt x="1021" y="933"/>
                    </a:cubicBezTo>
                    <a:cubicBezTo>
                      <a:pt x="1035" y="921"/>
                      <a:pt x="1032" y="899"/>
                      <a:pt x="1024" y="886"/>
                    </a:cubicBezTo>
                    <a:cubicBezTo>
                      <a:pt x="1014" y="867"/>
                      <a:pt x="999" y="863"/>
                      <a:pt x="979" y="852"/>
                    </a:cubicBezTo>
                    <a:cubicBezTo>
                      <a:pt x="968" y="846"/>
                      <a:pt x="949" y="825"/>
                      <a:pt x="945" y="807"/>
                    </a:cubicBezTo>
                    <a:close/>
                    <a:moveTo>
                      <a:pt x="1070" y="836"/>
                    </a:moveTo>
                    <a:cubicBezTo>
                      <a:pt x="1083" y="833"/>
                      <a:pt x="1085" y="811"/>
                      <a:pt x="1081" y="798"/>
                    </a:cubicBezTo>
                    <a:cubicBezTo>
                      <a:pt x="1077" y="783"/>
                      <a:pt x="1067" y="767"/>
                      <a:pt x="1076" y="751"/>
                    </a:cubicBezTo>
                    <a:cubicBezTo>
                      <a:pt x="1080" y="743"/>
                      <a:pt x="1089" y="737"/>
                      <a:pt x="1099" y="738"/>
                    </a:cubicBezTo>
                    <a:cubicBezTo>
                      <a:pt x="1104" y="738"/>
                      <a:pt x="1109" y="741"/>
                      <a:pt x="1109" y="748"/>
                    </a:cubicBezTo>
                    <a:cubicBezTo>
                      <a:pt x="1106" y="744"/>
                      <a:pt x="1099" y="743"/>
                      <a:pt x="1094" y="747"/>
                    </a:cubicBezTo>
                    <a:cubicBezTo>
                      <a:pt x="1089" y="751"/>
                      <a:pt x="1088" y="759"/>
                      <a:pt x="1091" y="765"/>
                    </a:cubicBezTo>
                    <a:cubicBezTo>
                      <a:pt x="1097" y="778"/>
                      <a:pt x="1104" y="789"/>
                      <a:pt x="1104" y="803"/>
                    </a:cubicBezTo>
                    <a:cubicBezTo>
                      <a:pt x="1104" y="820"/>
                      <a:pt x="1090" y="837"/>
                      <a:pt x="1070" y="836"/>
                    </a:cubicBezTo>
                    <a:close/>
                    <a:moveTo>
                      <a:pt x="1192" y="899"/>
                    </a:moveTo>
                    <a:cubicBezTo>
                      <a:pt x="1199" y="913"/>
                      <a:pt x="1222" y="925"/>
                      <a:pt x="1238" y="924"/>
                    </a:cubicBezTo>
                    <a:cubicBezTo>
                      <a:pt x="1255" y="922"/>
                      <a:pt x="1259" y="906"/>
                      <a:pt x="1240" y="904"/>
                    </a:cubicBezTo>
                    <a:cubicBezTo>
                      <a:pt x="1226" y="902"/>
                      <a:pt x="1203" y="909"/>
                      <a:pt x="1192" y="899"/>
                    </a:cubicBezTo>
                    <a:close/>
                    <a:moveTo>
                      <a:pt x="1181" y="877"/>
                    </a:moveTo>
                    <a:cubicBezTo>
                      <a:pt x="1179" y="874"/>
                      <a:pt x="1177" y="872"/>
                      <a:pt x="1174" y="871"/>
                    </a:cubicBezTo>
                    <a:cubicBezTo>
                      <a:pt x="1170" y="870"/>
                      <a:pt x="1165" y="871"/>
                      <a:pt x="1162" y="875"/>
                    </a:cubicBezTo>
                    <a:cubicBezTo>
                      <a:pt x="1158" y="879"/>
                      <a:pt x="1160" y="885"/>
                      <a:pt x="1163" y="889"/>
                    </a:cubicBezTo>
                    <a:cubicBezTo>
                      <a:pt x="1168" y="895"/>
                      <a:pt x="1174" y="891"/>
                      <a:pt x="1179" y="891"/>
                    </a:cubicBezTo>
                    <a:cubicBezTo>
                      <a:pt x="1184" y="892"/>
                      <a:pt x="1189" y="898"/>
                      <a:pt x="1190" y="905"/>
                    </a:cubicBezTo>
                    <a:cubicBezTo>
                      <a:pt x="1191" y="914"/>
                      <a:pt x="1187" y="922"/>
                      <a:pt x="1179" y="925"/>
                    </a:cubicBezTo>
                    <a:cubicBezTo>
                      <a:pt x="1174" y="927"/>
                      <a:pt x="1168" y="927"/>
                      <a:pt x="1166" y="922"/>
                    </a:cubicBezTo>
                    <a:cubicBezTo>
                      <a:pt x="1171" y="923"/>
                      <a:pt x="1177" y="918"/>
                      <a:pt x="1174" y="911"/>
                    </a:cubicBezTo>
                    <a:cubicBezTo>
                      <a:pt x="1172" y="908"/>
                      <a:pt x="1165" y="903"/>
                      <a:pt x="1158" y="898"/>
                    </a:cubicBezTo>
                    <a:cubicBezTo>
                      <a:pt x="1151" y="893"/>
                      <a:pt x="1146" y="888"/>
                      <a:pt x="1144" y="881"/>
                    </a:cubicBezTo>
                    <a:cubicBezTo>
                      <a:pt x="1139" y="867"/>
                      <a:pt x="1149" y="852"/>
                      <a:pt x="1163" y="851"/>
                    </a:cubicBezTo>
                    <a:cubicBezTo>
                      <a:pt x="1171" y="850"/>
                      <a:pt x="1178" y="853"/>
                      <a:pt x="1183" y="858"/>
                    </a:cubicBezTo>
                    <a:cubicBezTo>
                      <a:pt x="1190" y="863"/>
                      <a:pt x="1202" y="879"/>
                      <a:pt x="1212" y="879"/>
                    </a:cubicBezTo>
                    <a:cubicBezTo>
                      <a:pt x="1219" y="879"/>
                      <a:pt x="1222" y="874"/>
                      <a:pt x="1221" y="870"/>
                    </a:cubicBezTo>
                    <a:cubicBezTo>
                      <a:pt x="1227" y="871"/>
                      <a:pt x="1229" y="879"/>
                      <a:pt x="1227" y="885"/>
                    </a:cubicBezTo>
                    <a:cubicBezTo>
                      <a:pt x="1222" y="896"/>
                      <a:pt x="1205" y="901"/>
                      <a:pt x="1192" y="893"/>
                    </a:cubicBezTo>
                    <a:cubicBezTo>
                      <a:pt x="1187" y="889"/>
                      <a:pt x="1184" y="884"/>
                      <a:pt x="1181" y="877"/>
                    </a:cubicBezTo>
                    <a:close/>
                    <a:moveTo>
                      <a:pt x="1178" y="877"/>
                    </a:moveTo>
                    <a:cubicBezTo>
                      <a:pt x="1176" y="873"/>
                      <a:pt x="1171" y="871"/>
                      <a:pt x="1166" y="873"/>
                    </a:cubicBezTo>
                    <a:cubicBezTo>
                      <a:pt x="1159" y="878"/>
                      <a:pt x="1163" y="889"/>
                      <a:pt x="1170" y="890"/>
                    </a:cubicBezTo>
                    <a:cubicBezTo>
                      <a:pt x="1176" y="891"/>
                      <a:pt x="1179" y="888"/>
                      <a:pt x="1186" y="892"/>
                    </a:cubicBezTo>
                    <a:cubicBezTo>
                      <a:pt x="1180" y="886"/>
                      <a:pt x="1182" y="883"/>
                      <a:pt x="1178" y="877"/>
                    </a:cubicBezTo>
                    <a:close/>
                    <a:moveTo>
                      <a:pt x="1149" y="854"/>
                    </a:moveTo>
                    <a:cubicBezTo>
                      <a:pt x="1142" y="858"/>
                      <a:pt x="1139" y="868"/>
                      <a:pt x="1140" y="874"/>
                    </a:cubicBezTo>
                    <a:cubicBezTo>
                      <a:pt x="1132" y="877"/>
                      <a:pt x="1120" y="863"/>
                      <a:pt x="1129" y="853"/>
                    </a:cubicBezTo>
                    <a:cubicBezTo>
                      <a:pt x="1134" y="846"/>
                      <a:pt x="1145" y="847"/>
                      <a:pt x="1149" y="854"/>
                    </a:cubicBezTo>
                    <a:close/>
                    <a:moveTo>
                      <a:pt x="918" y="985"/>
                    </a:moveTo>
                    <a:cubicBezTo>
                      <a:pt x="932" y="965"/>
                      <a:pt x="917" y="945"/>
                      <a:pt x="909" y="936"/>
                    </a:cubicBezTo>
                    <a:cubicBezTo>
                      <a:pt x="899" y="926"/>
                      <a:pt x="884" y="918"/>
                      <a:pt x="884" y="902"/>
                    </a:cubicBezTo>
                    <a:cubicBezTo>
                      <a:pt x="884" y="893"/>
                      <a:pt x="888" y="885"/>
                      <a:pt x="896" y="881"/>
                    </a:cubicBezTo>
                    <a:cubicBezTo>
                      <a:pt x="901" y="879"/>
                      <a:pt x="906" y="880"/>
                      <a:pt x="909" y="884"/>
                    </a:cubicBezTo>
                    <a:cubicBezTo>
                      <a:pt x="905" y="883"/>
                      <a:pt x="898" y="885"/>
                      <a:pt x="896" y="891"/>
                    </a:cubicBezTo>
                    <a:cubicBezTo>
                      <a:pt x="894" y="896"/>
                      <a:pt x="898" y="902"/>
                      <a:pt x="902" y="906"/>
                    </a:cubicBezTo>
                    <a:cubicBezTo>
                      <a:pt x="915" y="916"/>
                      <a:pt x="926" y="928"/>
                      <a:pt x="931" y="940"/>
                    </a:cubicBezTo>
                    <a:cubicBezTo>
                      <a:pt x="937" y="954"/>
                      <a:pt x="933" y="975"/>
                      <a:pt x="918" y="985"/>
                    </a:cubicBezTo>
                    <a:close/>
                    <a:moveTo>
                      <a:pt x="763" y="793"/>
                    </a:moveTo>
                    <a:cubicBezTo>
                      <a:pt x="761" y="791"/>
                      <a:pt x="760" y="789"/>
                      <a:pt x="760" y="787"/>
                    </a:cubicBezTo>
                    <a:cubicBezTo>
                      <a:pt x="761" y="784"/>
                      <a:pt x="762" y="781"/>
                      <a:pt x="766" y="779"/>
                    </a:cubicBezTo>
                    <a:cubicBezTo>
                      <a:pt x="770" y="778"/>
                      <a:pt x="774" y="780"/>
                      <a:pt x="776" y="783"/>
                    </a:cubicBezTo>
                    <a:cubicBezTo>
                      <a:pt x="779" y="788"/>
                      <a:pt x="775" y="791"/>
                      <a:pt x="774" y="795"/>
                    </a:cubicBezTo>
                    <a:cubicBezTo>
                      <a:pt x="773" y="799"/>
                      <a:pt x="776" y="804"/>
                      <a:pt x="781" y="806"/>
                    </a:cubicBezTo>
                    <a:cubicBezTo>
                      <a:pt x="787" y="809"/>
                      <a:pt x="794" y="808"/>
                      <a:pt x="798" y="803"/>
                    </a:cubicBezTo>
                    <a:cubicBezTo>
                      <a:pt x="800" y="800"/>
                      <a:pt x="801" y="796"/>
                      <a:pt x="798" y="793"/>
                    </a:cubicBezTo>
                    <a:cubicBezTo>
                      <a:pt x="798" y="797"/>
                      <a:pt x="793" y="800"/>
                      <a:pt x="789" y="796"/>
                    </a:cubicBezTo>
                    <a:cubicBezTo>
                      <a:pt x="787" y="794"/>
                      <a:pt x="786" y="788"/>
                      <a:pt x="784" y="782"/>
                    </a:cubicBezTo>
                    <a:cubicBezTo>
                      <a:pt x="782" y="776"/>
                      <a:pt x="779" y="771"/>
                      <a:pt x="774" y="768"/>
                    </a:cubicBezTo>
                    <a:cubicBezTo>
                      <a:pt x="766" y="762"/>
                      <a:pt x="753" y="765"/>
                      <a:pt x="749" y="775"/>
                    </a:cubicBezTo>
                    <a:cubicBezTo>
                      <a:pt x="746" y="780"/>
                      <a:pt x="747" y="786"/>
                      <a:pt x="749" y="791"/>
                    </a:cubicBezTo>
                    <a:cubicBezTo>
                      <a:pt x="751" y="796"/>
                      <a:pt x="760" y="809"/>
                      <a:pt x="758" y="816"/>
                    </a:cubicBezTo>
                    <a:cubicBezTo>
                      <a:pt x="756" y="821"/>
                      <a:pt x="752" y="822"/>
                      <a:pt x="749" y="820"/>
                    </a:cubicBezTo>
                    <a:cubicBezTo>
                      <a:pt x="748" y="825"/>
                      <a:pt x="754" y="828"/>
                      <a:pt x="758" y="828"/>
                    </a:cubicBezTo>
                    <a:cubicBezTo>
                      <a:pt x="767" y="826"/>
                      <a:pt x="775" y="816"/>
                      <a:pt x="772" y="805"/>
                    </a:cubicBezTo>
                    <a:cubicBezTo>
                      <a:pt x="771" y="800"/>
                      <a:pt x="768" y="797"/>
                      <a:pt x="763" y="793"/>
                    </a:cubicBezTo>
                    <a:close/>
                    <a:moveTo>
                      <a:pt x="789" y="638"/>
                    </a:moveTo>
                    <a:cubicBezTo>
                      <a:pt x="798" y="653"/>
                      <a:pt x="812" y="654"/>
                      <a:pt x="817" y="657"/>
                    </a:cubicBezTo>
                    <a:cubicBezTo>
                      <a:pt x="823" y="660"/>
                      <a:pt x="820" y="667"/>
                      <a:pt x="812" y="665"/>
                    </a:cubicBezTo>
                    <a:cubicBezTo>
                      <a:pt x="804" y="663"/>
                      <a:pt x="792" y="652"/>
                      <a:pt x="789" y="638"/>
                    </a:cubicBezTo>
                    <a:close/>
                    <a:moveTo>
                      <a:pt x="837" y="683"/>
                    </a:moveTo>
                    <a:cubicBezTo>
                      <a:pt x="836" y="684"/>
                      <a:pt x="834" y="684"/>
                      <a:pt x="833" y="683"/>
                    </a:cubicBezTo>
                    <a:cubicBezTo>
                      <a:pt x="832" y="682"/>
                      <a:pt x="831" y="680"/>
                      <a:pt x="831" y="678"/>
                    </a:cubicBezTo>
                    <a:cubicBezTo>
                      <a:pt x="831" y="675"/>
                      <a:pt x="834" y="674"/>
                      <a:pt x="836" y="674"/>
                    </a:cubicBezTo>
                    <a:cubicBezTo>
                      <a:pt x="839" y="674"/>
                      <a:pt x="840" y="677"/>
                      <a:pt x="841" y="678"/>
                    </a:cubicBezTo>
                    <a:cubicBezTo>
                      <a:pt x="843" y="680"/>
                      <a:pt x="846" y="680"/>
                      <a:pt x="849" y="678"/>
                    </a:cubicBezTo>
                    <a:cubicBezTo>
                      <a:pt x="852" y="675"/>
                      <a:pt x="853" y="672"/>
                      <a:pt x="852" y="668"/>
                    </a:cubicBezTo>
                    <a:cubicBezTo>
                      <a:pt x="851" y="666"/>
                      <a:pt x="849" y="664"/>
                      <a:pt x="847" y="665"/>
                    </a:cubicBezTo>
                    <a:cubicBezTo>
                      <a:pt x="849" y="666"/>
                      <a:pt x="849" y="670"/>
                      <a:pt x="846" y="671"/>
                    </a:cubicBezTo>
                    <a:cubicBezTo>
                      <a:pt x="844" y="671"/>
                      <a:pt x="841" y="670"/>
                      <a:pt x="837" y="670"/>
                    </a:cubicBezTo>
                    <a:cubicBezTo>
                      <a:pt x="834" y="669"/>
                      <a:pt x="830" y="669"/>
                      <a:pt x="827" y="670"/>
                    </a:cubicBezTo>
                    <a:cubicBezTo>
                      <a:pt x="822" y="673"/>
                      <a:pt x="820" y="681"/>
                      <a:pt x="824" y="686"/>
                    </a:cubicBezTo>
                    <a:cubicBezTo>
                      <a:pt x="826" y="688"/>
                      <a:pt x="829" y="689"/>
                      <a:pt x="832" y="690"/>
                    </a:cubicBezTo>
                    <a:cubicBezTo>
                      <a:pt x="835" y="690"/>
                      <a:pt x="844" y="689"/>
                      <a:pt x="847" y="692"/>
                    </a:cubicBezTo>
                    <a:cubicBezTo>
                      <a:pt x="850" y="695"/>
                      <a:pt x="849" y="697"/>
                      <a:pt x="847" y="698"/>
                    </a:cubicBezTo>
                    <a:cubicBezTo>
                      <a:pt x="849" y="700"/>
                      <a:pt x="853" y="698"/>
                      <a:pt x="854" y="695"/>
                    </a:cubicBezTo>
                    <a:cubicBezTo>
                      <a:pt x="855" y="690"/>
                      <a:pt x="852" y="684"/>
                      <a:pt x="846" y="682"/>
                    </a:cubicBezTo>
                    <a:cubicBezTo>
                      <a:pt x="843" y="681"/>
                      <a:pt x="841" y="682"/>
                      <a:pt x="837" y="683"/>
                    </a:cubicBezTo>
                    <a:close/>
                    <a:moveTo>
                      <a:pt x="837" y="682"/>
                    </a:moveTo>
                    <a:cubicBezTo>
                      <a:pt x="834" y="683"/>
                      <a:pt x="832" y="682"/>
                      <a:pt x="832" y="680"/>
                    </a:cubicBezTo>
                    <a:cubicBezTo>
                      <a:pt x="831" y="676"/>
                      <a:pt x="836" y="674"/>
                      <a:pt x="838" y="676"/>
                    </a:cubicBezTo>
                    <a:cubicBezTo>
                      <a:pt x="840" y="677"/>
                      <a:pt x="840" y="679"/>
                      <a:pt x="843" y="680"/>
                    </a:cubicBezTo>
                    <a:cubicBezTo>
                      <a:pt x="840" y="680"/>
                      <a:pt x="839" y="682"/>
                      <a:pt x="837" y="682"/>
                    </a:cubicBezTo>
                    <a:close/>
                    <a:moveTo>
                      <a:pt x="821" y="680"/>
                    </a:moveTo>
                    <a:cubicBezTo>
                      <a:pt x="820" y="677"/>
                      <a:pt x="822" y="673"/>
                      <a:pt x="824" y="671"/>
                    </a:cubicBezTo>
                    <a:cubicBezTo>
                      <a:pt x="823" y="668"/>
                      <a:pt x="815" y="668"/>
                      <a:pt x="814" y="674"/>
                    </a:cubicBezTo>
                    <a:cubicBezTo>
                      <a:pt x="814" y="678"/>
                      <a:pt x="817" y="681"/>
                      <a:pt x="821" y="680"/>
                    </a:cubicBezTo>
                    <a:close/>
                    <a:moveTo>
                      <a:pt x="813" y="673"/>
                    </a:moveTo>
                    <a:cubicBezTo>
                      <a:pt x="813" y="673"/>
                      <a:pt x="813" y="672"/>
                      <a:pt x="814" y="671"/>
                    </a:cubicBezTo>
                    <a:cubicBezTo>
                      <a:pt x="806" y="669"/>
                      <a:pt x="799" y="664"/>
                      <a:pt x="794" y="657"/>
                    </a:cubicBezTo>
                    <a:cubicBezTo>
                      <a:pt x="785" y="645"/>
                      <a:pt x="789" y="631"/>
                      <a:pt x="778" y="612"/>
                    </a:cubicBezTo>
                    <a:cubicBezTo>
                      <a:pt x="773" y="603"/>
                      <a:pt x="767" y="597"/>
                      <a:pt x="762" y="593"/>
                    </a:cubicBezTo>
                    <a:cubicBezTo>
                      <a:pt x="749" y="583"/>
                      <a:pt x="732" y="579"/>
                      <a:pt x="721" y="566"/>
                    </a:cubicBezTo>
                    <a:cubicBezTo>
                      <a:pt x="727" y="570"/>
                      <a:pt x="736" y="568"/>
                      <a:pt x="736" y="558"/>
                    </a:cubicBezTo>
                    <a:cubicBezTo>
                      <a:pt x="736" y="551"/>
                      <a:pt x="727" y="541"/>
                      <a:pt x="739" y="529"/>
                    </a:cubicBezTo>
                    <a:cubicBezTo>
                      <a:pt x="730" y="531"/>
                      <a:pt x="722" y="536"/>
                      <a:pt x="718" y="544"/>
                    </a:cubicBezTo>
                    <a:cubicBezTo>
                      <a:pt x="716" y="549"/>
                      <a:pt x="715" y="554"/>
                      <a:pt x="716" y="559"/>
                    </a:cubicBezTo>
                    <a:cubicBezTo>
                      <a:pt x="722" y="582"/>
                      <a:pt x="757" y="585"/>
                      <a:pt x="767" y="602"/>
                    </a:cubicBezTo>
                    <a:cubicBezTo>
                      <a:pt x="767" y="601"/>
                      <a:pt x="766" y="600"/>
                      <a:pt x="766" y="600"/>
                    </a:cubicBezTo>
                    <a:cubicBezTo>
                      <a:pt x="753" y="585"/>
                      <a:pt x="729" y="586"/>
                      <a:pt x="717" y="600"/>
                    </a:cubicBezTo>
                    <a:cubicBezTo>
                      <a:pt x="710" y="607"/>
                      <a:pt x="707" y="617"/>
                      <a:pt x="709" y="628"/>
                    </a:cubicBezTo>
                    <a:cubicBezTo>
                      <a:pt x="711" y="639"/>
                      <a:pt x="719" y="649"/>
                      <a:pt x="730" y="653"/>
                    </a:cubicBezTo>
                    <a:cubicBezTo>
                      <a:pt x="741" y="657"/>
                      <a:pt x="753" y="655"/>
                      <a:pt x="760" y="644"/>
                    </a:cubicBezTo>
                    <a:cubicBezTo>
                      <a:pt x="765" y="638"/>
                      <a:pt x="764" y="630"/>
                      <a:pt x="760" y="624"/>
                    </a:cubicBezTo>
                    <a:cubicBezTo>
                      <a:pt x="754" y="615"/>
                      <a:pt x="744" y="614"/>
                      <a:pt x="738" y="618"/>
                    </a:cubicBezTo>
                    <a:cubicBezTo>
                      <a:pt x="730" y="622"/>
                      <a:pt x="727" y="632"/>
                      <a:pt x="733" y="640"/>
                    </a:cubicBezTo>
                    <a:cubicBezTo>
                      <a:pt x="727" y="630"/>
                      <a:pt x="731" y="622"/>
                      <a:pt x="739" y="619"/>
                    </a:cubicBezTo>
                    <a:cubicBezTo>
                      <a:pt x="745" y="617"/>
                      <a:pt x="753" y="618"/>
                      <a:pt x="758" y="625"/>
                    </a:cubicBezTo>
                    <a:cubicBezTo>
                      <a:pt x="761" y="630"/>
                      <a:pt x="762" y="637"/>
                      <a:pt x="758" y="643"/>
                    </a:cubicBezTo>
                    <a:cubicBezTo>
                      <a:pt x="751" y="652"/>
                      <a:pt x="741" y="653"/>
                      <a:pt x="731" y="650"/>
                    </a:cubicBezTo>
                    <a:cubicBezTo>
                      <a:pt x="721" y="646"/>
                      <a:pt x="715" y="637"/>
                      <a:pt x="712" y="627"/>
                    </a:cubicBezTo>
                    <a:cubicBezTo>
                      <a:pt x="710" y="617"/>
                      <a:pt x="714" y="607"/>
                      <a:pt x="720" y="601"/>
                    </a:cubicBezTo>
                    <a:cubicBezTo>
                      <a:pt x="732" y="589"/>
                      <a:pt x="753" y="588"/>
                      <a:pt x="765" y="601"/>
                    </a:cubicBezTo>
                    <a:cubicBezTo>
                      <a:pt x="774" y="612"/>
                      <a:pt x="775" y="623"/>
                      <a:pt x="771" y="636"/>
                    </a:cubicBezTo>
                    <a:cubicBezTo>
                      <a:pt x="763" y="657"/>
                      <a:pt x="743" y="674"/>
                      <a:pt x="726" y="675"/>
                    </a:cubicBezTo>
                    <a:cubicBezTo>
                      <a:pt x="717" y="676"/>
                      <a:pt x="706" y="670"/>
                      <a:pt x="707" y="660"/>
                    </a:cubicBezTo>
                    <a:cubicBezTo>
                      <a:pt x="708" y="653"/>
                      <a:pt x="712" y="650"/>
                      <a:pt x="720" y="651"/>
                    </a:cubicBezTo>
                    <a:cubicBezTo>
                      <a:pt x="713" y="643"/>
                      <a:pt x="698" y="649"/>
                      <a:pt x="695" y="662"/>
                    </a:cubicBezTo>
                    <a:cubicBezTo>
                      <a:pt x="691" y="675"/>
                      <a:pt x="697" y="684"/>
                      <a:pt x="704" y="690"/>
                    </a:cubicBezTo>
                    <a:cubicBezTo>
                      <a:pt x="715" y="698"/>
                      <a:pt x="732" y="697"/>
                      <a:pt x="746" y="687"/>
                    </a:cubicBezTo>
                    <a:cubicBezTo>
                      <a:pt x="760" y="676"/>
                      <a:pt x="770" y="659"/>
                      <a:pt x="773" y="642"/>
                    </a:cubicBezTo>
                    <a:cubicBezTo>
                      <a:pt x="773" y="644"/>
                      <a:pt x="773" y="646"/>
                      <a:pt x="772" y="649"/>
                    </a:cubicBezTo>
                    <a:cubicBezTo>
                      <a:pt x="766" y="678"/>
                      <a:pt x="746" y="700"/>
                      <a:pt x="716" y="708"/>
                    </a:cubicBezTo>
                    <a:cubicBezTo>
                      <a:pt x="694" y="713"/>
                      <a:pt x="674" y="707"/>
                      <a:pt x="659" y="690"/>
                    </a:cubicBezTo>
                    <a:cubicBezTo>
                      <a:pt x="650" y="679"/>
                      <a:pt x="645" y="667"/>
                      <a:pt x="643" y="654"/>
                    </a:cubicBezTo>
                    <a:cubicBezTo>
                      <a:pt x="641" y="640"/>
                      <a:pt x="642" y="626"/>
                      <a:pt x="647" y="613"/>
                    </a:cubicBezTo>
                    <a:cubicBezTo>
                      <a:pt x="650" y="607"/>
                      <a:pt x="652" y="602"/>
                      <a:pt x="657" y="597"/>
                    </a:cubicBezTo>
                    <a:cubicBezTo>
                      <a:pt x="665" y="588"/>
                      <a:pt x="677" y="582"/>
                      <a:pt x="689" y="582"/>
                    </a:cubicBezTo>
                    <a:cubicBezTo>
                      <a:pt x="699" y="582"/>
                      <a:pt x="707" y="586"/>
                      <a:pt x="713" y="594"/>
                    </a:cubicBezTo>
                    <a:cubicBezTo>
                      <a:pt x="718" y="582"/>
                      <a:pt x="700" y="561"/>
                      <a:pt x="681" y="575"/>
                    </a:cubicBezTo>
                    <a:cubicBezTo>
                      <a:pt x="669" y="567"/>
                      <a:pt x="655" y="586"/>
                      <a:pt x="649" y="601"/>
                    </a:cubicBezTo>
                    <a:cubicBezTo>
                      <a:pt x="655" y="582"/>
                      <a:pt x="674" y="561"/>
                      <a:pt x="684" y="551"/>
                    </a:cubicBezTo>
                    <a:cubicBezTo>
                      <a:pt x="683" y="551"/>
                      <a:pt x="682" y="550"/>
                      <a:pt x="682" y="549"/>
                    </a:cubicBezTo>
                    <a:cubicBezTo>
                      <a:pt x="678" y="553"/>
                      <a:pt x="673" y="558"/>
                      <a:pt x="668" y="564"/>
                    </a:cubicBezTo>
                    <a:cubicBezTo>
                      <a:pt x="671" y="554"/>
                      <a:pt x="669" y="542"/>
                      <a:pt x="661" y="534"/>
                    </a:cubicBezTo>
                    <a:cubicBezTo>
                      <a:pt x="647" y="519"/>
                      <a:pt x="622" y="517"/>
                      <a:pt x="609" y="496"/>
                    </a:cubicBezTo>
                    <a:cubicBezTo>
                      <a:pt x="613" y="518"/>
                      <a:pt x="635" y="530"/>
                      <a:pt x="644" y="540"/>
                    </a:cubicBezTo>
                    <a:cubicBezTo>
                      <a:pt x="664" y="559"/>
                      <a:pt x="659" y="571"/>
                      <a:pt x="651" y="590"/>
                    </a:cubicBezTo>
                    <a:cubicBezTo>
                      <a:pt x="651" y="586"/>
                      <a:pt x="651" y="583"/>
                      <a:pt x="651" y="579"/>
                    </a:cubicBezTo>
                    <a:cubicBezTo>
                      <a:pt x="650" y="558"/>
                      <a:pt x="637" y="538"/>
                      <a:pt x="618" y="531"/>
                    </a:cubicBezTo>
                    <a:cubicBezTo>
                      <a:pt x="603" y="524"/>
                      <a:pt x="586" y="527"/>
                      <a:pt x="573" y="538"/>
                    </a:cubicBezTo>
                    <a:cubicBezTo>
                      <a:pt x="557" y="552"/>
                      <a:pt x="551" y="574"/>
                      <a:pt x="559" y="594"/>
                    </a:cubicBezTo>
                    <a:cubicBezTo>
                      <a:pt x="563" y="603"/>
                      <a:pt x="570" y="610"/>
                      <a:pt x="578" y="613"/>
                    </a:cubicBezTo>
                    <a:cubicBezTo>
                      <a:pt x="593" y="620"/>
                      <a:pt x="607" y="615"/>
                      <a:pt x="616" y="603"/>
                    </a:cubicBezTo>
                    <a:cubicBezTo>
                      <a:pt x="601" y="609"/>
                      <a:pt x="595" y="597"/>
                      <a:pt x="589" y="594"/>
                    </a:cubicBezTo>
                    <a:cubicBezTo>
                      <a:pt x="575" y="589"/>
                      <a:pt x="571" y="608"/>
                      <a:pt x="584" y="614"/>
                    </a:cubicBezTo>
                    <a:cubicBezTo>
                      <a:pt x="586" y="615"/>
                      <a:pt x="587" y="615"/>
                      <a:pt x="589" y="616"/>
                    </a:cubicBezTo>
                    <a:cubicBezTo>
                      <a:pt x="577" y="614"/>
                      <a:pt x="566" y="606"/>
                      <a:pt x="561" y="593"/>
                    </a:cubicBezTo>
                    <a:cubicBezTo>
                      <a:pt x="554" y="574"/>
                      <a:pt x="559" y="553"/>
                      <a:pt x="575" y="540"/>
                    </a:cubicBezTo>
                    <a:cubicBezTo>
                      <a:pt x="587" y="530"/>
                      <a:pt x="602" y="528"/>
                      <a:pt x="616" y="534"/>
                    </a:cubicBezTo>
                    <a:cubicBezTo>
                      <a:pt x="633" y="541"/>
                      <a:pt x="645" y="559"/>
                      <a:pt x="646" y="579"/>
                    </a:cubicBezTo>
                    <a:cubicBezTo>
                      <a:pt x="646" y="586"/>
                      <a:pt x="645" y="593"/>
                      <a:pt x="643" y="600"/>
                    </a:cubicBezTo>
                    <a:cubicBezTo>
                      <a:pt x="644" y="596"/>
                      <a:pt x="644" y="591"/>
                      <a:pt x="643" y="586"/>
                    </a:cubicBezTo>
                    <a:cubicBezTo>
                      <a:pt x="640" y="574"/>
                      <a:pt x="630" y="563"/>
                      <a:pt x="616" y="565"/>
                    </a:cubicBezTo>
                    <a:cubicBezTo>
                      <a:pt x="611" y="566"/>
                      <a:pt x="606" y="570"/>
                      <a:pt x="605" y="576"/>
                    </a:cubicBezTo>
                    <a:cubicBezTo>
                      <a:pt x="603" y="580"/>
                      <a:pt x="604" y="585"/>
                      <a:pt x="607" y="588"/>
                    </a:cubicBezTo>
                    <a:cubicBezTo>
                      <a:pt x="610" y="592"/>
                      <a:pt x="614" y="594"/>
                      <a:pt x="619" y="594"/>
                    </a:cubicBezTo>
                    <a:cubicBezTo>
                      <a:pt x="625" y="594"/>
                      <a:pt x="630" y="589"/>
                      <a:pt x="630" y="583"/>
                    </a:cubicBezTo>
                    <a:cubicBezTo>
                      <a:pt x="630" y="579"/>
                      <a:pt x="628" y="576"/>
                      <a:pt x="624" y="575"/>
                    </a:cubicBezTo>
                    <a:cubicBezTo>
                      <a:pt x="622" y="574"/>
                      <a:pt x="620" y="575"/>
                      <a:pt x="619" y="577"/>
                    </a:cubicBezTo>
                    <a:cubicBezTo>
                      <a:pt x="620" y="577"/>
                      <a:pt x="622" y="577"/>
                      <a:pt x="624" y="578"/>
                    </a:cubicBezTo>
                    <a:cubicBezTo>
                      <a:pt x="627" y="579"/>
                      <a:pt x="627" y="583"/>
                      <a:pt x="624" y="585"/>
                    </a:cubicBezTo>
                    <a:cubicBezTo>
                      <a:pt x="622" y="586"/>
                      <a:pt x="620" y="587"/>
                      <a:pt x="617" y="586"/>
                    </a:cubicBezTo>
                    <a:cubicBezTo>
                      <a:pt x="614" y="585"/>
                      <a:pt x="612" y="582"/>
                      <a:pt x="613" y="579"/>
                    </a:cubicBezTo>
                    <a:cubicBezTo>
                      <a:pt x="613" y="575"/>
                      <a:pt x="616" y="572"/>
                      <a:pt x="620" y="571"/>
                    </a:cubicBezTo>
                    <a:cubicBezTo>
                      <a:pt x="631" y="569"/>
                      <a:pt x="640" y="581"/>
                      <a:pt x="641" y="591"/>
                    </a:cubicBezTo>
                    <a:cubicBezTo>
                      <a:pt x="644" y="603"/>
                      <a:pt x="639" y="615"/>
                      <a:pt x="638" y="626"/>
                    </a:cubicBezTo>
                    <a:cubicBezTo>
                      <a:pt x="636" y="639"/>
                      <a:pt x="636" y="652"/>
                      <a:pt x="643" y="668"/>
                    </a:cubicBezTo>
                    <a:cubicBezTo>
                      <a:pt x="641" y="665"/>
                      <a:pt x="639" y="662"/>
                      <a:pt x="637" y="659"/>
                    </a:cubicBezTo>
                    <a:cubicBezTo>
                      <a:pt x="622" y="643"/>
                      <a:pt x="602" y="636"/>
                      <a:pt x="581" y="644"/>
                    </a:cubicBezTo>
                    <a:cubicBezTo>
                      <a:pt x="561" y="651"/>
                      <a:pt x="548" y="668"/>
                      <a:pt x="546" y="689"/>
                    </a:cubicBezTo>
                    <a:cubicBezTo>
                      <a:pt x="545" y="709"/>
                      <a:pt x="554" y="729"/>
                      <a:pt x="571" y="739"/>
                    </a:cubicBezTo>
                    <a:cubicBezTo>
                      <a:pt x="587" y="747"/>
                      <a:pt x="605" y="745"/>
                      <a:pt x="617" y="734"/>
                    </a:cubicBezTo>
                    <a:cubicBezTo>
                      <a:pt x="624" y="727"/>
                      <a:pt x="628" y="718"/>
                      <a:pt x="628" y="709"/>
                    </a:cubicBezTo>
                    <a:cubicBezTo>
                      <a:pt x="627" y="703"/>
                      <a:pt x="625" y="697"/>
                      <a:pt x="622" y="693"/>
                    </a:cubicBezTo>
                    <a:cubicBezTo>
                      <a:pt x="616" y="684"/>
                      <a:pt x="605" y="682"/>
                      <a:pt x="597" y="686"/>
                    </a:cubicBezTo>
                    <a:cubicBezTo>
                      <a:pt x="587" y="691"/>
                      <a:pt x="583" y="703"/>
                      <a:pt x="587" y="713"/>
                    </a:cubicBezTo>
                    <a:cubicBezTo>
                      <a:pt x="592" y="723"/>
                      <a:pt x="604" y="727"/>
                      <a:pt x="614" y="722"/>
                    </a:cubicBezTo>
                    <a:cubicBezTo>
                      <a:pt x="623" y="718"/>
                      <a:pt x="627" y="709"/>
                      <a:pt x="625" y="700"/>
                    </a:cubicBezTo>
                    <a:cubicBezTo>
                      <a:pt x="630" y="712"/>
                      <a:pt x="625" y="725"/>
                      <a:pt x="615" y="734"/>
                    </a:cubicBezTo>
                    <a:cubicBezTo>
                      <a:pt x="604" y="744"/>
                      <a:pt x="587" y="745"/>
                      <a:pt x="572" y="737"/>
                    </a:cubicBezTo>
                    <a:cubicBezTo>
                      <a:pt x="556" y="728"/>
                      <a:pt x="548" y="709"/>
                      <a:pt x="549" y="691"/>
                    </a:cubicBezTo>
                    <a:cubicBezTo>
                      <a:pt x="551" y="671"/>
                      <a:pt x="564" y="655"/>
                      <a:pt x="582" y="648"/>
                    </a:cubicBezTo>
                    <a:cubicBezTo>
                      <a:pt x="601" y="642"/>
                      <a:pt x="619" y="648"/>
                      <a:pt x="632" y="662"/>
                    </a:cubicBezTo>
                    <a:cubicBezTo>
                      <a:pt x="641" y="673"/>
                      <a:pt x="646" y="687"/>
                      <a:pt x="658" y="697"/>
                    </a:cubicBezTo>
                    <a:cubicBezTo>
                      <a:pt x="674" y="712"/>
                      <a:pt x="695" y="718"/>
                      <a:pt x="718" y="713"/>
                    </a:cubicBezTo>
                    <a:cubicBezTo>
                      <a:pt x="750" y="705"/>
                      <a:pt x="772" y="682"/>
                      <a:pt x="778" y="650"/>
                    </a:cubicBezTo>
                    <a:cubicBezTo>
                      <a:pt x="780" y="635"/>
                      <a:pt x="780" y="623"/>
                      <a:pt x="775" y="610"/>
                    </a:cubicBezTo>
                    <a:cubicBezTo>
                      <a:pt x="781" y="622"/>
                      <a:pt x="784" y="635"/>
                      <a:pt x="784" y="648"/>
                    </a:cubicBezTo>
                    <a:cubicBezTo>
                      <a:pt x="784" y="666"/>
                      <a:pt x="777" y="687"/>
                      <a:pt x="767" y="702"/>
                    </a:cubicBezTo>
                    <a:cubicBezTo>
                      <a:pt x="763" y="708"/>
                      <a:pt x="761" y="714"/>
                      <a:pt x="759" y="721"/>
                    </a:cubicBezTo>
                    <a:cubicBezTo>
                      <a:pt x="758" y="723"/>
                      <a:pt x="758" y="725"/>
                      <a:pt x="757" y="727"/>
                    </a:cubicBezTo>
                    <a:cubicBezTo>
                      <a:pt x="757" y="730"/>
                      <a:pt x="757" y="733"/>
                      <a:pt x="756" y="737"/>
                    </a:cubicBezTo>
                    <a:cubicBezTo>
                      <a:pt x="756" y="738"/>
                      <a:pt x="757" y="749"/>
                      <a:pt x="759" y="749"/>
                    </a:cubicBezTo>
                    <a:cubicBezTo>
                      <a:pt x="760" y="748"/>
                      <a:pt x="760" y="742"/>
                      <a:pt x="760" y="741"/>
                    </a:cubicBezTo>
                    <a:cubicBezTo>
                      <a:pt x="760" y="736"/>
                      <a:pt x="760" y="732"/>
                      <a:pt x="761" y="728"/>
                    </a:cubicBezTo>
                    <a:cubicBezTo>
                      <a:pt x="761" y="726"/>
                      <a:pt x="762" y="724"/>
                      <a:pt x="762" y="722"/>
                    </a:cubicBezTo>
                    <a:cubicBezTo>
                      <a:pt x="764" y="715"/>
                      <a:pt x="766" y="710"/>
                      <a:pt x="770" y="703"/>
                    </a:cubicBezTo>
                    <a:cubicBezTo>
                      <a:pt x="770" y="703"/>
                      <a:pt x="770" y="702"/>
                      <a:pt x="771" y="701"/>
                    </a:cubicBezTo>
                    <a:cubicBezTo>
                      <a:pt x="770" y="703"/>
                      <a:pt x="770" y="705"/>
                      <a:pt x="769" y="708"/>
                    </a:cubicBezTo>
                    <a:cubicBezTo>
                      <a:pt x="768" y="714"/>
                      <a:pt x="768" y="719"/>
                      <a:pt x="769" y="725"/>
                    </a:cubicBezTo>
                    <a:cubicBezTo>
                      <a:pt x="773" y="742"/>
                      <a:pt x="787" y="748"/>
                      <a:pt x="802" y="746"/>
                    </a:cubicBezTo>
                    <a:cubicBezTo>
                      <a:pt x="814" y="744"/>
                      <a:pt x="826" y="737"/>
                      <a:pt x="831" y="725"/>
                    </a:cubicBezTo>
                    <a:cubicBezTo>
                      <a:pt x="835" y="714"/>
                      <a:pt x="832" y="705"/>
                      <a:pt x="824" y="698"/>
                    </a:cubicBezTo>
                    <a:cubicBezTo>
                      <a:pt x="817" y="693"/>
                      <a:pt x="807" y="690"/>
                      <a:pt x="800" y="696"/>
                    </a:cubicBezTo>
                    <a:cubicBezTo>
                      <a:pt x="796" y="699"/>
                      <a:pt x="794" y="703"/>
                      <a:pt x="794" y="708"/>
                    </a:cubicBezTo>
                    <a:cubicBezTo>
                      <a:pt x="794" y="711"/>
                      <a:pt x="796" y="714"/>
                      <a:pt x="798" y="716"/>
                    </a:cubicBezTo>
                    <a:cubicBezTo>
                      <a:pt x="801" y="718"/>
                      <a:pt x="804" y="718"/>
                      <a:pt x="808" y="717"/>
                    </a:cubicBezTo>
                    <a:cubicBezTo>
                      <a:pt x="811" y="716"/>
                      <a:pt x="814" y="714"/>
                      <a:pt x="815" y="710"/>
                    </a:cubicBezTo>
                    <a:cubicBezTo>
                      <a:pt x="815" y="706"/>
                      <a:pt x="813" y="702"/>
                      <a:pt x="809" y="701"/>
                    </a:cubicBezTo>
                    <a:cubicBezTo>
                      <a:pt x="805" y="699"/>
                      <a:pt x="800" y="702"/>
                      <a:pt x="798" y="706"/>
                    </a:cubicBezTo>
                    <a:cubicBezTo>
                      <a:pt x="797" y="710"/>
                      <a:pt x="799" y="715"/>
                      <a:pt x="804" y="717"/>
                    </a:cubicBezTo>
                    <a:cubicBezTo>
                      <a:pt x="805" y="717"/>
                      <a:pt x="807" y="717"/>
                      <a:pt x="808" y="717"/>
                    </a:cubicBezTo>
                    <a:cubicBezTo>
                      <a:pt x="808" y="717"/>
                      <a:pt x="808" y="717"/>
                      <a:pt x="808" y="717"/>
                    </a:cubicBezTo>
                    <a:cubicBezTo>
                      <a:pt x="804" y="718"/>
                      <a:pt x="801" y="717"/>
                      <a:pt x="798" y="715"/>
                    </a:cubicBezTo>
                    <a:cubicBezTo>
                      <a:pt x="796" y="714"/>
                      <a:pt x="795" y="711"/>
                      <a:pt x="795" y="708"/>
                    </a:cubicBezTo>
                    <a:cubicBezTo>
                      <a:pt x="794" y="704"/>
                      <a:pt x="797" y="699"/>
                      <a:pt x="800" y="697"/>
                    </a:cubicBezTo>
                    <a:cubicBezTo>
                      <a:pt x="807" y="692"/>
                      <a:pt x="817" y="694"/>
                      <a:pt x="823" y="699"/>
                    </a:cubicBezTo>
                    <a:cubicBezTo>
                      <a:pt x="831" y="705"/>
                      <a:pt x="833" y="714"/>
                      <a:pt x="829" y="724"/>
                    </a:cubicBezTo>
                    <a:cubicBezTo>
                      <a:pt x="825" y="735"/>
                      <a:pt x="812" y="742"/>
                      <a:pt x="800" y="743"/>
                    </a:cubicBezTo>
                    <a:cubicBezTo>
                      <a:pt x="788" y="745"/>
                      <a:pt x="775" y="739"/>
                      <a:pt x="772" y="725"/>
                    </a:cubicBezTo>
                    <a:cubicBezTo>
                      <a:pt x="771" y="719"/>
                      <a:pt x="772" y="714"/>
                      <a:pt x="773" y="708"/>
                    </a:cubicBezTo>
                    <a:cubicBezTo>
                      <a:pt x="774" y="705"/>
                      <a:pt x="775" y="701"/>
                      <a:pt x="776" y="698"/>
                    </a:cubicBezTo>
                    <a:cubicBezTo>
                      <a:pt x="779" y="690"/>
                      <a:pt x="783" y="680"/>
                      <a:pt x="785" y="670"/>
                    </a:cubicBezTo>
                    <a:cubicBezTo>
                      <a:pt x="787" y="664"/>
                      <a:pt x="788" y="658"/>
                      <a:pt x="788" y="652"/>
                    </a:cubicBezTo>
                    <a:cubicBezTo>
                      <a:pt x="789" y="655"/>
                      <a:pt x="791" y="658"/>
                      <a:pt x="793" y="660"/>
                    </a:cubicBezTo>
                    <a:cubicBezTo>
                      <a:pt x="799" y="666"/>
                      <a:pt x="806" y="672"/>
                      <a:pt x="813" y="673"/>
                    </a:cubicBezTo>
                    <a:close/>
                    <a:moveTo>
                      <a:pt x="764" y="792"/>
                    </a:moveTo>
                    <a:cubicBezTo>
                      <a:pt x="761" y="789"/>
                      <a:pt x="761" y="785"/>
                      <a:pt x="764" y="782"/>
                    </a:cubicBezTo>
                    <a:cubicBezTo>
                      <a:pt x="769" y="778"/>
                      <a:pt x="776" y="783"/>
                      <a:pt x="775" y="788"/>
                    </a:cubicBezTo>
                    <a:cubicBezTo>
                      <a:pt x="774" y="793"/>
                      <a:pt x="771" y="794"/>
                      <a:pt x="773" y="800"/>
                    </a:cubicBezTo>
                    <a:cubicBezTo>
                      <a:pt x="770" y="795"/>
                      <a:pt x="767" y="795"/>
                      <a:pt x="764" y="792"/>
                    </a:cubicBezTo>
                    <a:close/>
                    <a:moveTo>
                      <a:pt x="763" y="706"/>
                    </a:moveTo>
                    <a:cubicBezTo>
                      <a:pt x="756" y="718"/>
                      <a:pt x="740" y="723"/>
                      <a:pt x="731" y="721"/>
                    </a:cubicBezTo>
                    <a:cubicBezTo>
                      <a:pt x="723" y="719"/>
                      <a:pt x="715" y="716"/>
                      <a:pt x="708" y="719"/>
                    </a:cubicBezTo>
                    <a:cubicBezTo>
                      <a:pt x="702" y="722"/>
                      <a:pt x="696" y="729"/>
                      <a:pt x="699" y="734"/>
                    </a:cubicBezTo>
                    <a:cubicBezTo>
                      <a:pt x="700" y="729"/>
                      <a:pt x="706" y="727"/>
                      <a:pt x="712" y="727"/>
                    </a:cubicBezTo>
                    <a:cubicBezTo>
                      <a:pt x="716" y="727"/>
                      <a:pt x="720" y="727"/>
                      <a:pt x="724" y="724"/>
                    </a:cubicBezTo>
                    <a:cubicBezTo>
                      <a:pt x="731" y="731"/>
                      <a:pt x="740" y="730"/>
                      <a:pt x="746" y="726"/>
                    </a:cubicBezTo>
                    <a:cubicBezTo>
                      <a:pt x="753" y="723"/>
                      <a:pt x="760" y="715"/>
                      <a:pt x="763" y="706"/>
                    </a:cubicBezTo>
                    <a:close/>
                    <a:moveTo>
                      <a:pt x="836" y="796"/>
                    </a:moveTo>
                    <a:cubicBezTo>
                      <a:pt x="855" y="804"/>
                      <a:pt x="854" y="824"/>
                      <a:pt x="857" y="832"/>
                    </a:cubicBezTo>
                    <a:cubicBezTo>
                      <a:pt x="861" y="844"/>
                      <a:pt x="872" y="840"/>
                      <a:pt x="870" y="827"/>
                    </a:cubicBezTo>
                    <a:cubicBezTo>
                      <a:pt x="868" y="815"/>
                      <a:pt x="855" y="799"/>
                      <a:pt x="836" y="796"/>
                    </a:cubicBezTo>
                    <a:close/>
                    <a:moveTo>
                      <a:pt x="754" y="766"/>
                    </a:moveTo>
                    <a:cubicBezTo>
                      <a:pt x="758" y="761"/>
                      <a:pt x="766" y="762"/>
                      <a:pt x="770" y="763"/>
                    </a:cubicBezTo>
                    <a:cubicBezTo>
                      <a:pt x="775" y="758"/>
                      <a:pt x="767" y="747"/>
                      <a:pt x="758" y="751"/>
                    </a:cubicBezTo>
                    <a:cubicBezTo>
                      <a:pt x="752" y="753"/>
                      <a:pt x="750" y="761"/>
                      <a:pt x="754" y="766"/>
                    </a:cubicBezTo>
                    <a:close/>
                    <a:moveTo>
                      <a:pt x="759" y="718"/>
                    </a:moveTo>
                    <a:cubicBezTo>
                      <a:pt x="745" y="738"/>
                      <a:pt x="719" y="737"/>
                      <a:pt x="711" y="739"/>
                    </a:cubicBezTo>
                    <a:cubicBezTo>
                      <a:pt x="696" y="744"/>
                      <a:pt x="702" y="761"/>
                      <a:pt x="719" y="756"/>
                    </a:cubicBezTo>
                    <a:cubicBezTo>
                      <a:pt x="730" y="754"/>
                      <a:pt x="749" y="743"/>
                      <a:pt x="759" y="718"/>
                    </a:cubicBezTo>
                    <a:close/>
                    <a:moveTo>
                      <a:pt x="822" y="746"/>
                    </a:moveTo>
                    <a:cubicBezTo>
                      <a:pt x="827" y="736"/>
                      <a:pt x="833" y="727"/>
                      <a:pt x="843" y="722"/>
                    </a:cubicBezTo>
                    <a:cubicBezTo>
                      <a:pt x="852" y="718"/>
                      <a:pt x="863" y="718"/>
                      <a:pt x="871" y="725"/>
                    </a:cubicBezTo>
                    <a:cubicBezTo>
                      <a:pt x="876" y="729"/>
                      <a:pt x="879" y="734"/>
                      <a:pt x="880" y="740"/>
                    </a:cubicBezTo>
                    <a:cubicBezTo>
                      <a:pt x="882" y="747"/>
                      <a:pt x="882" y="752"/>
                      <a:pt x="880" y="758"/>
                    </a:cubicBezTo>
                    <a:cubicBezTo>
                      <a:pt x="878" y="765"/>
                      <a:pt x="876" y="769"/>
                      <a:pt x="872" y="774"/>
                    </a:cubicBezTo>
                    <a:cubicBezTo>
                      <a:pt x="870" y="776"/>
                      <a:pt x="868" y="778"/>
                      <a:pt x="866" y="780"/>
                    </a:cubicBezTo>
                    <a:cubicBezTo>
                      <a:pt x="860" y="785"/>
                      <a:pt x="854" y="788"/>
                      <a:pt x="847" y="791"/>
                    </a:cubicBezTo>
                    <a:cubicBezTo>
                      <a:pt x="837" y="794"/>
                      <a:pt x="828" y="795"/>
                      <a:pt x="817" y="793"/>
                    </a:cubicBezTo>
                    <a:cubicBezTo>
                      <a:pt x="816" y="793"/>
                      <a:pt x="816" y="793"/>
                      <a:pt x="815" y="792"/>
                    </a:cubicBezTo>
                    <a:cubicBezTo>
                      <a:pt x="820" y="798"/>
                      <a:pt x="824" y="805"/>
                      <a:pt x="826" y="813"/>
                    </a:cubicBezTo>
                    <a:cubicBezTo>
                      <a:pt x="828" y="822"/>
                      <a:pt x="827" y="832"/>
                      <a:pt x="821" y="839"/>
                    </a:cubicBezTo>
                    <a:cubicBezTo>
                      <a:pt x="819" y="842"/>
                      <a:pt x="816" y="845"/>
                      <a:pt x="812" y="847"/>
                    </a:cubicBezTo>
                    <a:cubicBezTo>
                      <a:pt x="815" y="845"/>
                      <a:pt x="818" y="842"/>
                      <a:pt x="820" y="839"/>
                    </a:cubicBezTo>
                    <a:cubicBezTo>
                      <a:pt x="825" y="831"/>
                      <a:pt x="825" y="822"/>
                      <a:pt x="823" y="813"/>
                    </a:cubicBezTo>
                    <a:cubicBezTo>
                      <a:pt x="821" y="807"/>
                      <a:pt x="819" y="802"/>
                      <a:pt x="815" y="798"/>
                    </a:cubicBezTo>
                    <a:cubicBezTo>
                      <a:pt x="808" y="789"/>
                      <a:pt x="800" y="785"/>
                      <a:pt x="792" y="778"/>
                    </a:cubicBezTo>
                    <a:cubicBezTo>
                      <a:pt x="791" y="777"/>
                      <a:pt x="791" y="777"/>
                      <a:pt x="791" y="777"/>
                    </a:cubicBezTo>
                    <a:cubicBezTo>
                      <a:pt x="787" y="773"/>
                      <a:pt x="784" y="768"/>
                      <a:pt x="781" y="763"/>
                    </a:cubicBezTo>
                    <a:cubicBezTo>
                      <a:pt x="780" y="762"/>
                      <a:pt x="773" y="749"/>
                      <a:pt x="774" y="748"/>
                    </a:cubicBezTo>
                    <a:cubicBezTo>
                      <a:pt x="776" y="748"/>
                      <a:pt x="780" y="756"/>
                      <a:pt x="781" y="757"/>
                    </a:cubicBezTo>
                    <a:cubicBezTo>
                      <a:pt x="785" y="764"/>
                      <a:pt x="789" y="769"/>
                      <a:pt x="794" y="775"/>
                    </a:cubicBezTo>
                    <a:cubicBezTo>
                      <a:pt x="794" y="775"/>
                      <a:pt x="794" y="775"/>
                      <a:pt x="794" y="775"/>
                    </a:cubicBezTo>
                    <a:cubicBezTo>
                      <a:pt x="802" y="782"/>
                      <a:pt x="808" y="787"/>
                      <a:pt x="818" y="790"/>
                    </a:cubicBezTo>
                    <a:cubicBezTo>
                      <a:pt x="829" y="793"/>
                      <a:pt x="843" y="792"/>
                      <a:pt x="852" y="784"/>
                    </a:cubicBezTo>
                    <a:cubicBezTo>
                      <a:pt x="857" y="780"/>
                      <a:pt x="862" y="770"/>
                      <a:pt x="857" y="764"/>
                    </a:cubicBezTo>
                    <a:cubicBezTo>
                      <a:pt x="856" y="762"/>
                      <a:pt x="853" y="761"/>
                      <a:pt x="850" y="762"/>
                    </a:cubicBezTo>
                    <a:cubicBezTo>
                      <a:pt x="848" y="763"/>
                      <a:pt x="847" y="765"/>
                      <a:pt x="847" y="768"/>
                    </a:cubicBezTo>
                    <a:cubicBezTo>
                      <a:pt x="848" y="770"/>
                      <a:pt x="849" y="771"/>
                      <a:pt x="850" y="771"/>
                    </a:cubicBezTo>
                    <a:cubicBezTo>
                      <a:pt x="852" y="772"/>
                      <a:pt x="854" y="771"/>
                      <a:pt x="854" y="769"/>
                    </a:cubicBezTo>
                    <a:cubicBezTo>
                      <a:pt x="854" y="768"/>
                      <a:pt x="854" y="766"/>
                      <a:pt x="853" y="766"/>
                    </a:cubicBezTo>
                    <a:cubicBezTo>
                      <a:pt x="855" y="765"/>
                      <a:pt x="856" y="767"/>
                      <a:pt x="856" y="768"/>
                    </a:cubicBezTo>
                    <a:cubicBezTo>
                      <a:pt x="857" y="771"/>
                      <a:pt x="856" y="773"/>
                      <a:pt x="854" y="775"/>
                    </a:cubicBezTo>
                    <a:cubicBezTo>
                      <a:pt x="850" y="777"/>
                      <a:pt x="845" y="775"/>
                      <a:pt x="843" y="771"/>
                    </a:cubicBezTo>
                    <a:cubicBezTo>
                      <a:pt x="841" y="768"/>
                      <a:pt x="841" y="765"/>
                      <a:pt x="842" y="762"/>
                    </a:cubicBezTo>
                    <a:cubicBezTo>
                      <a:pt x="844" y="759"/>
                      <a:pt x="846" y="757"/>
                      <a:pt x="849" y="757"/>
                    </a:cubicBezTo>
                    <a:cubicBezTo>
                      <a:pt x="853" y="756"/>
                      <a:pt x="857" y="757"/>
                      <a:pt x="860" y="760"/>
                    </a:cubicBezTo>
                    <a:cubicBezTo>
                      <a:pt x="866" y="767"/>
                      <a:pt x="862" y="778"/>
                      <a:pt x="855" y="784"/>
                    </a:cubicBezTo>
                    <a:cubicBezTo>
                      <a:pt x="853" y="785"/>
                      <a:pt x="851" y="787"/>
                      <a:pt x="848" y="788"/>
                    </a:cubicBezTo>
                    <a:cubicBezTo>
                      <a:pt x="857" y="785"/>
                      <a:pt x="864" y="780"/>
                      <a:pt x="870" y="773"/>
                    </a:cubicBezTo>
                    <a:cubicBezTo>
                      <a:pt x="874" y="768"/>
                      <a:pt x="877" y="764"/>
                      <a:pt x="879" y="758"/>
                    </a:cubicBezTo>
                    <a:cubicBezTo>
                      <a:pt x="880" y="752"/>
                      <a:pt x="880" y="747"/>
                      <a:pt x="879" y="740"/>
                    </a:cubicBezTo>
                    <a:cubicBezTo>
                      <a:pt x="878" y="737"/>
                      <a:pt x="877" y="734"/>
                      <a:pt x="875" y="731"/>
                    </a:cubicBezTo>
                    <a:cubicBezTo>
                      <a:pt x="875" y="731"/>
                      <a:pt x="875" y="731"/>
                      <a:pt x="875" y="731"/>
                    </a:cubicBezTo>
                    <a:cubicBezTo>
                      <a:pt x="879" y="740"/>
                      <a:pt x="874" y="750"/>
                      <a:pt x="861" y="748"/>
                    </a:cubicBezTo>
                    <a:cubicBezTo>
                      <a:pt x="852" y="746"/>
                      <a:pt x="840" y="732"/>
                      <a:pt x="822" y="746"/>
                    </a:cubicBezTo>
                    <a:close/>
                    <a:moveTo>
                      <a:pt x="820" y="838"/>
                    </a:moveTo>
                    <a:cubicBezTo>
                      <a:pt x="811" y="830"/>
                      <a:pt x="802" y="844"/>
                      <a:pt x="798" y="847"/>
                    </a:cubicBezTo>
                    <a:cubicBezTo>
                      <a:pt x="795" y="850"/>
                      <a:pt x="793" y="852"/>
                      <a:pt x="789" y="851"/>
                    </a:cubicBezTo>
                    <a:cubicBezTo>
                      <a:pt x="793" y="854"/>
                      <a:pt x="804" y="857"/>
                      <a:pt x="810" y="856"/>
                    </a:cubicBezTo>
                    <a:cubicBezTo>
                      <a:pt x="817" y="855"/>
                      <a:pt x="823" y="850"/>
                      <a:pt x="822" y="841"/>
                    </a:cubicBezTo>
                    <a:cubicBezTo>
                      <a:pt x="819" y="844"/>
                      <a:pt x="814" y="848"/>
                      <a:pt x="810" y="848"/>
                    </a:cubicBezTo>
                    <a:cubicBezTo>
                      <a:pt x="812" y="847"/>
                      <a:pt x="817" y="843"/>
                      <a:pt x="820" y="838"/>
                    </a:cubicBezTo>
                    <a:close/>
                    <a:moveTo>
                      <a:pt x="772" y="741"/>
                    </a:moveTo>
                    <a:cubicBezTo>
                      <a:pt x="792" y="757"/>
                      <a:pt x="813" y="753"/>
                      <a:pt x="825" y="757"/>
                    </a:cubicBezTo>
                    <a:cubicBezTo>
                      <a:pt x="837" y="762"/>
                      <a:pt x="832" y="776"/>
                      <a:pt x="817" y="775"/>
                    </a:cubicBezTo>
                    <a:cubicBezTo>
                      <a:pt x="801" y="773"/>
                      <a:pt x="783" y="757"/>
                      <a:pt x="772" y="741"/>
                    </a:cubicBezTo>
                    <a:close/>
                    <a:moveTo>
                      <a:pt x="842" y="796"/>
                    </a:moveTo>
                    <a:cubicBezTo>
                      <a:pt x="862" y="795"/>
                      <a:pt x="893" y="771"/>
                      <a:pt x="883" y="752"/>
                    </a:cubicBezTo>
                    <a:cubicBezTo>
                      <a:pt x="886" y="749"/>
                      <a:pt x="893" y="753"/>
                      <a:pt x="895" y="759"/>
                    </a:cubicBezTo>
                    <a:cubicBezTo>
                      <a:pt x="896" y="765"/>
                      <a:pt x="894" y="774"/>
                      <a:pt x="885" y="778"/>
                    </a:cubicBezTo>
                    <a:cubicBezTo>
                      <a:pt x="888" y="783"/>
                      <a:pt x="878" y="792"/>
                      <a:pt x="864" y="796"/>
                    </a:cubicBezTo>
                    <a:cubicBezTo>
                      <a:pt x="872" y="797"/>
                      <a:pt x="881" y="802"/>
                      <a:pt x="887" y="807"/>
                    </a:cubicBezTo>
                    <a:cubicBezTo>
                      <a:pt x="895" y="814"/>
                      <a:pt x="902" y="823"/>
                      <a:pt x="904" y="833"/>
                    </a:cubicBezTo>
                    <a:cubicBezTo>
                      <a:pt x="907" y="843"/>
                      <a:pt x="905" y="854"/>
                      <a:pt x="897" y="861"/>
                    </a:cubicBezTo>
                    <a:cubicBezTo>
                      <a:pt x="892" y="866"/>
                      <a:pt x="884" y="869"/>
                      <a:pt x="877" y="866"/>
                    </a:cubicBezTo>
                    <a:cubicBezTo>
                      <a:pt x="871" y="864"/>
                      <a:pt x="867" y="858"/>
                      <a:pt x="867" y="852"/>
                    </a:cubicBezTo>
                    <a:cubicBezTo>
                      <a:pt x="867" y="845"/>
                      <a:pt x="870" y="839"/>
                      <a:pt x="874" y="834"/>
                    </a:cubicBezTo>
                    <a:cubicBezTo>
                      <a:pt x="871" y="848"/>
                      <a:pt x="882" y="850"/>
                      <a:pt x="885" y="854"/>
                    </a:cubicBezTo>
                    <a:cubicBezTo>
                      <a:pt x="890" y="860"/>
                      <a:pt x="886" y="865"/>
                      <a:pt x="881" y="866"/>
                    </a:cubicBezTo>
                    <a:cubicBezTo>
                      <a:pt x="881" y="866"/>
                      <a:pt x="881" y="866"/>
                      <a:pt x="881" y="866"/>
                    </a:cubicBezTo>
                    <a:cubicBezTo>
                      <a:pt x="886" y="867"/>
                      <a:pt x="891" y="864"/>
                      <a:pt x="896" y="860"/>
                    </a:cubicBezTo>
                    <a:cubicBezTo>
                      <a:pt x="902" y="854"/>
                      <a:pt x="905" y="846"/>
                      <a:pt x="903" y="836"/>
                    </a:cubicBezTo>
                    <a:cubicBezTo>
                      <a:pt x="903" y="838"/>
                      <a:pt x="903" y="841"/>
                      <a:pt x="902" y="843"/>
                    </a:cubicBezTo>
                    <a:cubicBezTo>
                      <a:pt x="900" y="847"/>
                      <a:pt x="896" y="851"/>
                      <a:pt x="891" y="850"/>
                    </a:cubicBezTo>
                    <a:cubicBezTo>
                      <a:pt x="889" y="850"/>
                      <a:pt x="887" y="848"/>
                      <a:pt x="887" y="845"/>
                    </a:cubicBezTo>
                    <a:cubicBezTo>
                      <a:pt x="886" y="843"/>
                      <a:pt x="886" y="842"/>
                      <a:pt x="888" y="840"/>
                    </a:cubicBezTo>
                    <a:cubicBezTo>
                      <a:pt x="889" y="839"/>
                      <a:pt x="891" y="838"/>
                      <a:pt x="893" y="838"/>
                    </a:cubicBezTo>
                    <a:cubicBezTo>
                      <a:pt x="895" y="838"/>
                      <a:pt x="897" y="840"/>
                      <a:pt x="897" y="843"/>
                    </a:cubicBezTo>
                    <a:cubicBezTo>
                      <a:pt x="897" y="844"/>
                      <a:pt x="896" y="845"/>
                      <a:pt x="895" y="846"/>
                    </a:cubicBezTo>
                    <a:cubicBezTo>
                      <a:pt x="894" y="846"/>
                      <a:pt x="893" y="846"/>
                      <a:pt x="893" y="845"/>
                    </a:cubicBezTo>
                    <a:cubicBezTo>
                      <a:pt x="893" y="845"/>
                      <a:pt x="894" y="845"/>
                      <a:pt x="895" y="845"/>
                    </a:cubicBezTo>
                    <a:cubicBezTo>
                      <a:pt x="896" y="844"/>
                      <a:pt x="896" y="842"/>
                      <a:pt x="895" y="842"/>
                    </a:cubicBezTo>
                    <a:cubicBezTo>
                      <a:pt x="894" y="841"/>
                      <a:pt x="893" y="841"/>
                      <a:pt x="892" y="841"/>
                    </a:cubicBezTo>
                    <a:cubicBezTo>
                      <a:pt x="891" y="842"/>
                      <a:pt x="890" y="843"/>
                      <a:pt x="890" y="844"/>
                    </a:cubicBezTo>
                    <a:cubicBezTo>
                      <a:pt x="890" y="846"/>
                      <a:pt x="891" y="847"/>
                      <a:pt x="893" y="847"/>
                    </a:cubicBezTo>
                    <a:cubicBezTo>
                      <a:pt x="897" y="848"/>
                      <a:pt x="901" y="843"/>
                      <a:pt x="902" y="839"/>
                    </a:cubicBezTo>
                    <a:cubicBezTo>
                      <a:pt x="903" y="833"/>
                      <a:pt x="899" y="825"/>
                      <a:pt x="896" y="820"/>
                    </a:cubicBezTo>
                    <a:cubicBezTo>
                      <a:pt x="886" y="805"/>
                      <a:pt x="872" y="798"/>
                      <a:pt x="857" y="797"/>
                    </a:cubicBezTo>
                    <a:cubicBezTo>
                      <a:pt x="852" y="797"/>
                      <a:pt x="847" y="797"/>
                      <a:pt x="842" y="796"/>
                    </a:cubicBezTo>
                    <a:close/>
                    <a:moveTo>
                      <a:pt x="822" y="798"/>
                    </a:moveTo>
                    <a:cubicBezTo>
                      <a:pt x="832" y="798"/>
                      <a:pt x="836" y="815"/>
                      <a:pt x="834" y="825"/>
                    </a:cubicBezTo>
                    <a:cubicBezTo>
                      <a:pt x="832" y="836"/>
                      <a:pt x="827" y="849"/>
                      <a:pt x="835" y="860"/>
                    </a:cubicBezTo>
                    <a:cubicBezTo>
                      <a:pt x="839" y="866"/>
                      <a:pt x="846" y="869"/>
                      <a:pt x="853" y="868"/>
                    </a:cubicBezTo>
                    <a:cubicBezTo>
                      <a:pt x="857" y="867"/>
                      <a:pt x="860" y="864"/>
                      <a:pt x="860" y="859"/>
                    </a:cubicBezTo>
                    <a:cubicBezTo>
                      <a:pt x="858" y="862"/>
                      <a:pt x="852" y="864"/>
                      <a:pt x="848" y="861"/>
                    </a:cubicBezTo>
                    <a:cubicBezTo>
                      <a:pt x="844" y="859"/>
                      <a:pt x="843" y="853"/>
                      <a:pt x="845" y="848"/>
                    </a:cubicBezTo>
                    <a:cubicBezTo>
                      <a:pt x="848" y="838"/>
                      <a:pt x="852" y="829"/>
                      <a:pt x="851" y="819"/>
                    </a:cubicBezTo>
                    <a:cubicBezTo>
                      <a:pt x="849" y="806"/>
                      <a:pt x="837" y="795"/>
                      <a:pt x="822" y="798"/>
                    </a:cubicBezTo>
                    <a:close/>
                    <a:moveTo>
                      <a:pt x="775" y="804"/>
                    </a:moveTo>
                    <a:cubicBezTo>
                      <a:pt x="776" y="815"/>
                      <a:pt x="786" y="829"/>
                      <a:pt x="796" y="832"/>
                    </a:cubicBezTo>
                    <a:cubicBezTo>
                      <a:pt x="807" y="836"/>
                      <a:pt x="814" y="828"/>
                      <a:pt x="803" y="821"/>
                    </a:cubicBezTo>
                    <a:cubicBezTo>
                      <a:pt x="794" y="816"/>
                      <a:pt x="779" y="814"/>
                      <a:pt x="775" y="804"/>
                    </a:cubicBezTo>
                    <a:close/>
                    <a:moveTo>
                      <a:pt x="635" y="654"/>
                    </a:moveTo>
                    <a:cubicBezTo>
                      <a:pt x="614" y="630"/>
                      <a:pt x="563" y="628"/>
                      <a:pt x="555" y="659"/>
                    </a:cubicBezTo>
                    <a:cubicBezTo>
                      <a:pt x="549" y="657"/>
                      <a:pt x="547" y="646"/>
                      <a:pt x="552" y="639"/>
                    </a:cubicBezTo>
                    <a:cubicBezTo>
                      <a:pt x="557" y="630"/>
                      <a:pt x="570" y="626"/>
                      <a:pt x="582" y="632"/>
                    </a:cubicBezTo>
                    <a:cubicBezTo>
                      <a:pt x="587" y="621"/>
                      <a:pt x="622" y="626"/>
                      <a:pt x="635" y="654"/>
                    </a:cubicBezTo>
                    <a:close/>
                    <a:moveTo>
                      <a:pt x="705" y="535"/>
                    </a:moveTo>
                    <a:cubicBezTo>
                      <a:pt x="708" y="536"/>
                      <a:pt x="709" y="539"/>
                      <a:pt x="708" y="541"/>
                    </a:cubicBezTo>
                    <a:cubicBezTo>
                      <a:pt x="706" y="544"/>
                      <a:pt x="703" y="545"/>
                      <a:pt x="701" y="544"/>
                    </a:cubicBezTo>
                    <a:cubicBezTo>
                      <a:pt x="698" y="542"/>
                      <a:pt x="697" y="539"/>
                      <a:pt x="699" y="537"/>
                    </a:cubicBezTo>
                    <a:cubicBezTo>
                      <a:pt x="700" y="534"/>
                      <a:pt x="703" y="533"/>
                      <a:pt x="705" y="535"/>
                    </a:cubicBezTo>
                    <a:close/>
                    <a:moveTo>
                      <a:pt x="715" y="537"/>
                    </a:moveTo>
                    <a:cubicBezTo>
                      <a:pt x="717" y="538"/>
                      <a:pt x="718" y="540"/>
                      <a:pt x="717" y="542"/>
                    </a:cubicBezTo>
                    <a:cubicBezTo>
                      <a:pt x="716" y="544"/>
                      <a:pt x="713" y="545"/>
                      <a:pt x="711" y="544"/>
                    </a:cubicBezTo>
                    <a:cubicBezTo>
                      <a:pt x="709" y="543"/>
                      <a:pt x="709" y="540"/>
                      <a:pt x="710" y="538"/>
                    </a:cubicBezTo>
                    <a:cubicBezTo>
                      <a:pt x="711" y="537"/>
                      <a:pt x="713" y="536"/>
                      <a:pt x="715" y="537"/>
                    </a:cubicBezTo>
                    <a:close/>
                    <a:moveTo>
                      <a:pt x="693" y="538"/>
                    </a:moveTo>
                    <a:cubicBezTo>
                      <a:pt x="697" y="540"/>
                      <a:pt x="699" y="544"/>
                      <a:pt x="697" y="548"/>
                    </a:cubicBezTo>
                    <a:cubicBezTo>
                      <a:pt x="695" y="552"/>
                      <a:pt x="690" y="553"/>
                      <a:pt x="686" y="551"/>
                    </a:cubicBezTo>
                    <a:cubicBezTo>
                      <a:pt x="683" y="549"/>
                      <a:pt x="681" y="545"/>
                      <a:pt x="683" y="541"/>
                    </a:cubicBezTo>
                    <a:cubicBezTo>
                      <a:pt x="685" y="537"/>
                      <a:pt x="690" y="536"/>
                      <a:pt x="693" y="538"/>
                    </a:cubicBezTo>
                    <a:close/>
                    <a:moveTo>
                      <a:pt x="731" y="698"/>
                    </a:moveTo>
                    <a:cubicBezTo>
                      <a:pt x="723" y="706"/>
                      <a:pt x="707" y="710"/>
                      <a:pt x="692" y="706"/>
                    </a:cubicBezTo>
                    <a:cubicBezTo>
                      <a:pt x="682" y="704"/>
                      <a:pt x="671" y="697"/>
                      <a:pt x="665" y="689"/>
                    </a:cubicBezTo>
                    <a:cubicBezTo>
                      <a:pt x="662" y="684"/>
                      <a:pt x="660" y="679"/>
                      <a:pt x="659" y="673"/>
                    </a:cubicBezTo>
                    <a:cubicBezTo>
                      <a:pt x="659" y="665"/>
                      <a:pt x="664" y="657"/>
                      <a:pt x="669" y="654"/>
                    </a:cubicBezTo>
                    <a:cubicBezTo>
                      <a:pt x="676" y="651"/>
                      <a:pt x="684" y="655"/>
                      <a:pt x="684" y="662"/>
                    </a:cubicBezTo>
                    <a:cubicBezTo>
                      <a:pt x="674" y="659"/>
                      <a:pt x="668" y="668"/>
                      <a:pt x="670" y="678"/>
                    </a:cubicBezTo>
                    <a:cubicBezTo>
                      <a:pt x="672" y="688"/>
                      <a:pt x="684" y="699"/>
                      <a:pt x="694" y="702"/>
                    </a:cubicBezTo>
                    <a:cubicBezTo>
                      <a:pt x="713" y="707"/>
                      <a:pt x="724" y="702"/>
                      <a:pt x="731" y="698"/>
                    </a:cubicBezTo>
                    <a:close/>
                    <a:moveTo>
                      <a:pt x="652" y="673"/>
                    </a:moveTo>
                    <a:cubicBezTo>
                      <a:pt x="637" y="643"/>
                      <a:pt x="648" y="604"/>
                      <a:pt x="670" y="592"/>
                    </a:cubicBezTo>
                    <a:cubicBezTo>
                      <a:pt x="694" y="580"/>
                      <a:pt x="704" y="601"/>
                      <a:pt x="683" y="612"/>
                    </a:cubicBezTo>
                    <a:cubicBezTo>
                      <a:pt x="673" y="617"/>
                      <a:pt x="642" y="641"/>
                      <a:pt x="652" y="673"/>
                    </a:cubicBezTo>
                    <a:close/>
                    <a:moveTo>
                      <a:pt x="906" y="973"/>
                    </a:moveTo>
                    <a:cubicBezTo>
                      <a:pt x="887" y="957"/>
                      <a:pt x="866" y="962"/>
                      <a:pt x="855" y="958"/>
                    </a:cubicBezTo>
                    <a:cubicBezTo>
                      <a:pt x="842" y="953"/>
                      <a:pt x="847" y="939"/>
                      <a:pt x="862" y="940"/>
                    </a:cubicBezTo>
                    <a:cubicBezTo>
                      <a:pt x="878" y="942"/>
                      <a:pt x="895" y="957"/>
                      <a:pt x="906" y="973"/>
                    </a:cubicBezTo>
                    <a:close/>
                    <a:moveTo>
                      <a:pt x="856" y="904"/>
                    </a:moveTo>
                    <a:cubicBezTo>
                      <a:pt x="858" y="905"/>
                      <a:pt x="860" y="906"/>
                      <a:pt x="862" y="908"/>
                    </a:cubicBezTo>
                    <a:cubicBezTo>
                      <a:pt x="863" y="910"/>
                      <a:pt x="863" y="913"/>
                      <a:pt x="861" y="916"/>
                    </a:cubicBezTo>
                    <a:cubicBezTo>
                      <a:pt x="859" y="920"/>
                      <a:pt x="855" y="920"/>
                      <a:pt x="852" y="919"/>
                    </a:cubicBezTo>
                    <a:cubicBezTo>
                      <a:pt x="847" y="916"/>
                      <a:pt x="848" y="912"/>
                      <a:pt x="847" y="909"/>
                    </a:cubicBezTo>
                    <a:cubicBezTo>
                      <a:pt x="845" y="905"/>
                      <a:pt x="840" y="903"/>
                      <a:pt x="835" y="904"/>
                    </a:cubicBezTo>
                    <a:cubicBezTo>
                      <a:pt x="829" y="905"/>
                      <a:pt x="825" y="909"/>
                      <a:pt x="824" y="916"/>
                    </a:cubicBezTo>
                    <a:cubicBezTo>
                      <a:pt x="824" y="919"/>
                      <a:pt x="825" y="923"/>
                      <a:pt x="829" y="923"/>
                    </a:cubicBezTo>
                    <a:cubicBezTo>
                      <a:pt x="827" y="920"/>
                      <a:pt x="829" y="915"/>
                      <a:pt x="834" y="916"/>
                    </a:cubicBezTo>
                    <a:cubicBezTo>
                      <a:pt x="837" y="917"/>
                      <a:pt x="842" y="920"/>
                      <a:pt x="846" y="924"/>
                    </a:cubicBezTo>
                    <a:cubicBezTo>
                      <a:pt x="851" y="927"/>
                      <a:pt x="856" y="930"/>
                      <a:pt x="861" y="930"/>
                    </a:cubicBezTo>
                    <a:cubicBezTo>
                      <a:pt x="871" y="930"/>
                      <a:pt x="879" y="920"/>
                      <a:pt x="877" y="911"/>
                    </a:cubicBezTo>
                    <a:cubicBezTo>
                      <a:pt x="876" y="905"/>
                      <a:pt x="872" y="902"/>
                      <a:pt x="868" y="899"/>
                    </a:cubicBezTo>
                    <a:cubicBezTo>
                      <a:pt x="864" y="895"/>
                      <a:pt x="851" y="890"/>
                      <a:pt x="848" y="884"/>
                    </a:cubicBezTo>
                    <a:cubicBezTo>
                      <a:pt x="847" y="879"/>
                      <a:pt x="849" y="876"/>
                      <a:pt x="853" y="876"/>
                    </a:cubicBezTo>
                    <a:cubicBezTo>
                      <a:pt x="851" y="872"/>
                      <a:pt x="845" y="872"/>
                      <a:pt x="841" y="875"/>
                    </a:cubicBezTo>
                    <a:cubicBezTo>
                      <a:pt x="835" y="881"/>
                      <a:pt x="835" y="893"/>
                      <a:pt x="843" y="900"/>
                    </a:cubicBezTo>
                    <a:cubicBezTo>
                      <a:pt x="846" y="903"/>
                      <a:pt x="850" y="904"/>
                      <a:pt x="856" y="904"/>
                    </a:cubicBezTo>
                    <a:close/>
                    <a:moveTo>
                      <a:pt x="839" y="902"/>
                    </a:moveTo>
                    <a:cubicBezTo>
                      <a:pt x="828" y="899"/>
                      <a:pt x="815" y="887"/>
                      <a:pt x="813" y="875"/>
                    </a:cubicBezTo>
                    <a:cubicBezTo>
                      <a:pt x="811" y="863"/>
                      <a:pt x="820" y="858"/>
                      <a:pt x="826" y="870"/>
                    </a:cubicBezTo>
                    <a:cubicBezTo>
                      <a:pt x="830" y="880"/>
                      <a:pt x="830" y="896"/>
                      <a:pt x="839" y="902"/>
                    </a:cubicBezTo>
                    <a:close/>
                    <a:moveTo>
                      <a:pt x="878" y="921"/>
                    </a:moveTo>
                    <a:cubicBezTo>
                      <a:pt x="877" y="926"/>
                      <a:pt x="870" y="931"/>
                      <a:pt x="866" y="931"/>
                    </a:cubicBezTo>
                    <a:cubicBezTo>
                      <a:pt x="866" y="937"/>
                      <a:pt x="878" y="942"/>
                      <a:pt x="883" y="934"/>
                    </a:cubicBezTo>
                    <a:cubicBezTo>
                      <a:pt x="886" y="929"/>
                      <a:pt x="884" y="922"/>
                      <a:pt x="878" y="921"/>
                    </a:cubicBezTo>
                    <a:close/>
                  </a:path>
                </a:pathLst>
              </a:custGeom>
              <a:solidFill>
                <a:srgbClr val="DBC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椭圆 30"/>
              <p:cNvSpPr/>
              <p:nvPr/>
            </p:nvSpPr>
            <p:spPr>
              <a:xfrm>
                <a:off x="5344804" y="2680070"/>
                <a:ext cx="1502393" cy="1497860"/>
              </a:xfrm>
              <a:prstGeom prst="ellipse">
                <a:avLst/>
              </a:prstGeom>
              <a:solidFill>
                <a:srgbClr val="5C4A4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" name="Group 22"/>
            <p:cNvGrpSpPr/>
            <p:nvPr/>
          </p:nvGrpSpPr>
          <p:grpSpPr>
            <a:xfrm>
              <a:off x="9168221" y="2742294"/>
              <a:ext cx="826507" cy="710278"/>
              <a:chOff x="4627563" y="793750"/>
              <a:chExt cx="406400" cy="349250"/>
            </a:xfrm>
            <a:solidFill>
              <a:schemeClr val="bg1"/>
            </a:solidFill>
          </p:grpSpPr>
          <p:sp>
            <p:nvSpPr>
              <p:cNvPr id="39" name="Freeform 94"/>
              <p:cNvSpPr/>
              <p:nvPr/>
            </p:nvSpPr>
            <p:spPr bwMode="auto">
              <a:xfrm>
                <a:off x="4741863" y="793750"/>
                <a:ext cx="292100" cy="320675"/>
              </a:xfrm>
              <a:custGeom>
                <a:avLst/>
                <a:gdLst>
                  <a:gd name="T0" fmla="*/ 109 w 111"/>
                  <a:gd name="T1" fmla="*/ 42 h 122"/>
                  <a:gd name="T2" fmla="*/ 22 w 111"/>
                  <a:gd name="T3" fmla="*/ 0 h 122"/>
                  <a:gd name="T4" fmla="*/ 19 w 111"/>
                  <a:gd name="T5" fmla="*/ 1 h 122"/>
                  <a:gd name="T6" fmla="*/ 0 w 111"/>
                  <a:gd name="T7" fmla="*/ 41 h 122"/>
                  <a:gd name="T8" fmla="*/ 11 w 111"/>
                  <a:gd name="T9" fmla="*/ 41 h 122"/>
                  <a:gd name="T10" fmla="*/ 25 w 111"/>
                  <a:gd name="T11" fmla="*/ 12 h 122"/>
                  <a:gd name="T12" fmla="*/ 100 w 111"/>
                  <a:gd name="T13" fmla="*/ 48 h 122"/>
                  <a:gd name="T14" fmla="*/ 77 w 111"/>
                  <a:gd name="T15" fmla="*/ 97 h 122"/>
                  <a:gd name="T16" fmla="*/ 63 w 111"/>
                  <a:gd name="T17" fmla="*/ 91 h 122"/>
                  <a:gd name="T18" fmla="*/ 63 w 111"/>
                  <a:gd name="T19" fmla="*/ 117 h 122"/>
                  <a:gd name="T20" fmla="*/ 71 w 111"/>
                  <a:gd name="T21" fmla="*/ 121 h 122"/>
                  <a:gd name="T22" fmla="*/ 74 w 111"/>
                  <a:gd name="T23" fmla="*/ 120 h 122"/>
                  <a:gd name="T24" fmla="*/ 110 w 111"/>
                  <a:gd name="T25" fmla="*/ 45 h 122"/>
                  <a:gd name="T26" fmla="*/ 109 w 111"/>
                  <a:gd name="T27" fmla="*/ 4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1" h="122">
                    <a:moveTo>
                      <a:pt x="109" y="42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0" y="0"/>
                      <a:pt x="19" y="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100" y="48"/>
                      <a:pt x="100" y="48"/>
                      <a:pt x="100" y="48"/>
                    </a:cubicBezTo>
                    <a:cubicBezTo>
                      <a:pt x="77" y="97"/>
                      <a:pt x="77" y="97"/>
                      <a:pt x="77" y="97"/>
                    </a:cubicBezTo>
                    <a:cubicBezTo>
                      <a:pt x="63" y="91"/>
                      <a:pt x="63" y="91"/>
                      <a:pt x="63" y="91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71" y="121"/>
                      <a:pt x="71" y="121"/>
                      <a:pt x="71" y="121"/>
                    </a:cubicBezTo>
                    <a:cubicBezTo>
                      <a:pt x="72" y="122"/>
                      <a:pt x="74" y="121"/>
                      <a:pt x="74" y="120"/>
                    </a:cubicBezTo>
                    <a:cubicBezTo>
                      <a:pt x="110" y="45"/>
                      <a:pt x="110" y="45"/>
                      <a:pt x="110" y="45"/>
                    </a:cubicBezTo>
                    <a:cubicBezTo>
                      <a:pt x="111" y="44"/>
                      <a:pt x="110" y="42"/>
                      <a:pt x="109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  <p:sp>
            <p:nvSpPr>
              <p:cNvPr id="40" name="Freeform 95"/>
              <p:cNvSpPr>
                <a:spLocks noEditPoints="1"/>
              </p:cNvSpPr>
              <p:nvPr/>
            </p:nvSpPr>
            <p:spPr bwMode="auto">
              <a:xfrm>
                <a:off x="4627563" y="914400"/>
                <a:ext cx="263525" cy="228600"/>
              </a:xfrm>
              <a:custGeom>
                <a:avLst/>
                <a:gdLst>
                  <a:gd name="T0" fmla="*/ 99 w 101"/>
                  <a:gd name="T1" fmla="*/ 0 h 87"/>
                  <a:gd name="T2" fmla="*/ 2 w 101"/>
                  <a:gd name="T3" fmla="*/ 0 h 87"/>
                  <a:gd name="T4" fmla="*/ 0 w 101"/>
                  <a:gd name="T5" fmla="*/ 2 h 87"/>
                  <a:gd name="T6" fmla="*/ 0 w 101"/>
                  <a:gd name="T7" fmla="*/ 85 h 87"/>
                  <a:gd name="T8" fmla="*/ 2 w 101"/>
                  <a:gd name="T9" fmla="*/ 87 h 87"/>
                  <a:gd name="T10" fmla="*/ 99 w 101"/>
                  <a:gd name="T11" fmla="*/ 87 h 87"/>
                  <a:gd name="T12" fmla="*/ 101 w 101"/>
                  <a:gd name="T13" fmla="*/ 85 h 87"/>
                  <a:gd name="T14" fmla="*/ 101 w 101"/>
                  <a:gd name="T15" fmla="*/ 2 h 87"/>
                  <a:gd name="T16" fmla="*/ 99 w 101"/>
                  <a:gd name="T17" fmla="*/ 0 h 87"/>
                  <a:gd name="T18" fmla="*/ 94 w 101"/>
                  <a:gd name="T19" fmla="*/ 64 h 87"/>
                  <a:gd name="T20" fmla="*/ 10 w 101"/>
                  <a:gd name="T21" fmla="*/ 64 h 87"/>
                  <a:gd name="T22" fmla="*/ 10 w 101"/>
                  <a:gd name="T23" fmla="*/ 9 h 87"/>
                  <a:gd name="T24" fmla="*/ 94 w 101"/>
                  <a:gd name="T25" fmla="*/ 9 h 87"/>
                  <a:gd name="T26" fmla="*/ 94 w 101"/>
                  <a:gd name="T27" fmla="*/ 6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1" h="87">
                    <a:moveTo>
                      <a:pt x="99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6"/>
                      <a:pt x="1" y="87"/>
                      <a:pt x="2" y="87"/>
                    </a:cubicBezTo>
                    <a:cubicBezTo>
                      <a:pt x="99" y="87"/>
                      <a:pt x="99" y="87"/>
                      <a:pt x="99" y="87"/>
                    </a:cubicBezTo>
                    <a:cubicBezTo>
                      <a:pt x="100" y="87"/>
                      <a:pt x="101" y="86"/>
                      <a:pt x="101" y="85"/>
                    </a:cubicBezTo>
                    <a:cubicBezTo>
                      <a:pt x="101" y="2"/>
                      <a:pt x="101" y="2"/>
                      <a:pt x="101" y="2"/>
                    </a:cubicBezTo>
                    <a:cubicBezTo>
                      <a:pt x="101" y="1"/>
                      <a:pt x="100" y="0"/>
                      <a:pt x="99" y="0"/>
                    </a:cubicBezTo>
                    <a:close/>
                    <a:moveTo>
                      <a:pt x="94" y="64"/>
                    </a:moveTo>
                    <a:cubicBezTo>
                      <a:pt x="10" y="64"/>
                      <a:pt x="10" y="64"/>
                      <a:pt x="10" y="64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4" y="9"/>
                      <a:pt x="94" y="9"/>
                      <a:pt x="94" y="9"/>
                    </a:cubicBezTo>
                    <a:lnTo>
                      <a:pt x="94" y="6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en-US"/>
              </a:p>
            </p:txBody>
          </p:sp>
        </p:grpSp>
      </p:grpSp>
      <p:grpSp>
        <p:nvGrpSpPr>
          <p:cNvPr id="45" name="组合 44"/>
          <p:cNvGrpSpPr/>
          <p:nvPr/>
        </p:nvGrpSpPr>
        <p:grpSpPr>
          <a:xfrm>
            <a:off x="1084448" y="4482790"/>
            <a:ext cx="2938576" cy="1660339"/>
            <a:chOff x="997362" y="4569876"/>
            <a:chExt cx="2938576" cy="1660339"/>
          </a:xfrm>
        </p:grpSpPr>
        <p:sp>
          <p:nvSpPr>
            <p:cNvPr id="42" name="矩形 3"/>
            <p:cNvSpPr>
              <a:spLocks noChangeArrowheads="1"/>
            </p:cNvSpPr>
            <p:nvPr/>
          </p:nvSpPr>
          <p:spPr bwMode="auto">
            <a:xfrm>
              <a:off x="997362" y="5152997"/>
              <a:ext cx="2938576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  <p:sp>
          <p:nvSpPr>
            <p:cNvPr id="44" name="文本框 43"/>
            <p:cNvSpPr txBox="1"/>
            <p:nvPr/>
          </p:nvSpPr>
          <p:spPr>
            <a:xfrm>
              <a:off x="1614374" y="4569876"/>
              <a:ext cx="156904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en-US" altLang="zh-CN" sz="2800" dirty="0">
                  <a:solidFill>
                    <a:schemeClr val="bg1"/>
                  </a:solidFill>
                  <a:latin typeface="Venera" pitchFamily="2" charset="0"/>
                </a:rPr>
                <a:t>2016</a:t>
              </a:r>
              <a:endParaRPr lang="zh-CN" altLang="en-US" sz="2800" dirty="0">
                <a:solidFill>
                  <a:schemeClr val="bg1"/>
                </a:solidFill>
                <a:latin typeface="Venera" pitchFamily="2" charset="0"/>
              </a:endParaRPr>
            </a:p>
          </p:txBody>
        </p:sp>
      </p:grpSp>
      <p:grpSp>
        <p:nvGrpSpPr>
          <p:cNvPr id="46" name="组合 45"/>
          <p:cNvGrpSpPr/>
          <p:nvPr/>
        </p:nvGrpSpPr>
        <p:grpSpPr>
          <a:xfrm>
            <a:off x="4628191" y="4482790"/>
            <a:ext cx="2938576" cy="1906560"/>
            <a:chOff x="997362" y="4569876"/>
            <a:chExt cx="2938576" cy="1906560"/>
          </a:xfrm>
        </p:grpSpPr>
        <p:sp>
          <p:nvSpPr>
            <p:cNvPr id="47" name="矩形 3"/>
            <p:cNvSpPr>
              <a:spLocks noChangeArrowheads="1"/>
            </p:cNvSpPr>
            <p:nvPr/>
          </p:nvSpPr>
          <p:spPr bwMode="auto">
            <a:xfrm>
              <a:off x="997362" y="5152997"/>
              <a:ext cx="2938576" cy="13234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  <p:sp>
          <p:nvSpPr>
            <p:cNvPr id="48" name="文本框 47"/>
            <p:cNvSpPr txBox="1"/>
            <p:nvPr/>
          </p:nvSpPr>
          <p:spPr>
            <a:xfrm>
              <a:off x="1614374" y="4569876"/>
              <a:ext cx="156904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en-US" altLang="zh-CN" sz="2800" dirty="0">
                  <a:solidFill>
                    <a:schemeClr val="bg1"/>
                  </a:solidFill>
                  <a:latin typeface="Venera" pitchFamily="2" charset="0"/>
                </a:rPr>
                <a:t>2016</a:t>
              </a:r>
              <a:endParaRPr lang="zh-CN" altLang="en-US" sz="2800" dirty="0">
                <a:solidFill>
                  <a:schemeClr val="bg1"/>
                </a:solidFill>
                <a:latin typeface="Venera" pitchFamily="2" charset="0"/>
              </a:endParaRPr>
            </a:p>
          </p:txBody>
        </p:sp>
      </p:grpSp>
      <p:grpSp>
        <p:nvGrpSpPr>
          <p:cNvPr id="49" name="组合 48"/>
          <p:cNvGrpSpPr/>
          <p:nvPr/>
        </p:nvGrpSpPr>
        <p:grpSpPr>
          <a:xfrm>
            <a:off x="8249911" y="4482790"/>
            <a:ext cx="2938576" cy="1906560"/>
            <a:chOff x="997362" y="4569876"/>
            <a:chExt cx="2938576" cy="1906560"/>
          </a:xfrm>
        </p:grpSpPr>
        <p:sp>
          <p:nvSpPr>
            <p:cNvPr id="50" name="矩形 3"/>
            <p:cNvSpPr>
              <a:spLocks noChangeArrowheads="1"/>
            </p:cNvSpPr>
            <p:nvPr/>
          </p:nvSpPr>
          <p:spPr bwMode="auto">
            <a:xfrm>
              <a:off x="997362" y="5152997"/>
              <a:ext cx="2938576" cy="13234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  <p:sp>
          <p:nvSpPr>
            <p:cNvPr id="51" name="文本框 50"/>
            <p:cNvSpPr txBox="1"/>
            <p:nvPr/>
          </p:nvSpPr>
          <p:spPr>
            <a:xfrm>
              <a:off x="1614374" y="4569876"/>
              <a:ext cx="156904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en-US" altLang="zh-CN" sz="2800" dirty="0">
                  <a:solidFill>
                    <a:schemeClr val="bg1"/>
                  </a:solidFill>
                  <a:latin typeface="Venera" pitchFamily="2" charset="0"/>
                </a:rPr>
                <a:t>2016</a:t>
              </a:r>
              <a:endParaRPr lang="zh-CN" altLang="en-US" sz="2800" dirty="0">
                <a:solidFill>
                  <a:schemeClr val="bg1"/>
                </a:solidFill>
                <a:latin typeface="Venera" pitchFamily="2" charset="0"/>
              </a:endParaRPr>
            </a:p>
          </p:txBody>
        </p:sp>
      </p:grpSp>
    </p:spTree>
  </p:cSld>
  <p:clrMapOvr>
    <a:masterClrMapping/>
  </p:clrMapOvr>
  <p:transition spd="slow" advTm="2000">
    <p:push dir="u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pSp>
        <p:nvGrpSpPr>
          <p:cNvPr id="3" name="组合 2"/>
          <p:cNvGrpSpPr/>
          <p:nvPr/>
        </p:nvGrpSpPr>
        <p:grpSpPr>
          <a:xfrm>
            <a:off x="743259" y="2248364"/>
            <a:ext cx="5181724" cy="3245596"/>
            <a:chOff x="3360286" y="1953927"/>
            <a:chExt cx="5302450" cy="3561348"/>
          </a:xfrm>
        </p:grpSpPr>
        <p:graphicFrame>
          <p:nvGraphicFramePr>
            <p:cNvPr id="4" name="图表 3"/>
            <p:cNvGraphicFramePr/>
            <p:nvPr/>
          </p:nvGraphicFramePr>
          <p:xfrm>
            <a:off x="3360286" y="1953927"/>
            <a:ext cx="5302450" cy="356134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grpSp>
          <p:nvGrpSpPr>
            <p:cNvPr id="5" name="组合 4"/>
            <p:cNvGrpSpPr/>
            <p:nvPr/>
          </p:nvGrpSpPr>
          <p:grpSpPr>
            <a:xfrm>
              <a:off x="6010977" y="1969693"/>
              <a:ext cx="1295491" cy="889802"/>
              <a:chOff x="5856080" y="2088682"/>
              <a:chExt cx="1295491" cy="889802"/>
            </a:xfrm>
          </p:grpSpPr>
          <p:sp>
            <p:nvSpPr>
              <p:cNvPr id="6" name="等腰三角形 5"/>
              <p:cNvSpPr/>
              <p:nvPr/>
            </p:nvSpPr>
            <p:spPr>
              <a:xfrm rot="10800000">
                <a:off x="6390507" y="2725032"/>
                <a:ext cx="226635" cy="253452"/>
              </a:xfrm>
              <a:prstGeom prst="triangl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" name="圆角矩形 6"/>
              <p:cNvSpPr/>
              <p:nvPr/>
            </p:nvSpPr>
            <p:spPr>
              <a:xfrm>
                <a:off x="5856080" y="2088682"/>
                <a:ext cx="1295491" cy="63635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76200"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/>
              <a:lstStyle/>
              <a:p>
                <a:pPr algn="ctr"/>
                <a:r>
                  <a:rPr lang="en-US" altLang="zh-CN" sz="2400" b="1" dirty="0">
                    <a:solidFill>
                      <a:srgbClr val="5C4A42"/>
                    </a:solidFill>
                    <a:latin typeface="方正兰亭超细黑简体" panose="02000000000000000000" pitchFamily="2" charset="-122"/>
                    <a:ea typeface="方正兰亭超细黑简体" panose="02000000000000000000" pitchFamily="2" charset="-122"/>
                  </a:rPr>
                  <a:t>23.2</a:t>
                </a:r>
                <a:r>
                  <a:rPr lang="en-US" altLang="zh-CN" b="1" dirty="0">
                    <a:solidFill>
                      <a:srgbClr val="5C4A42"/>
                    </a:solidFill>
                    <a:latin typeface="方正兰亭超细黑简体" panose="02000000000000000000" pitchFamily="2" charset="-122"/>
                    <a:ea typeface="方正兰亭超细黑简体" panose="02000000000000000000" pitchFamily="2" charset="-122"/>
                  </a:rPr>
                  <a:t>%</a:t>
                </a:r>
                <a:endParaRPr lang="zh-CN" altLang="en-US" sz="2400" b="1" dirty="0">
                  <a:solidFill>
                    <a:srgbClr val="5C4A42"/>
                  </a:solidFill>
                  <a:latin typeface="方正兰亭超细黑简体" panose="02000000000000000000" pitchFamily="2" charset="-122"/>
                  <a:ea typeface="方正兰亭超细黑简体" panose="02000000000000000000" pitchFamily="2" charset="-122"/>
                </a:endParaRPr>
              </a:p>
            </p:txBody>
          </p:sp>
        </p:grpSp>
      </p:grpSp>
      <p:grpSp>
        <p:nvGrpSpPr>
          <p:cNvPr id="8" name="组合 7"/>
          <p:cNvGrpSpPr/>
          <p:nvPr/>
        </p:nvGrpSpPr>
        <p:grpSpPr>
          <a:xfrm>
            <a:off x="6660479" y="1996330"/>
            <a:ext cx="5183988" cy="1030135"/>
            <a:chOff x="6544365" y="1952787"/>
            <a:chExt cx="5183988" cy="1030135"/>
          </a:xfrm>
        </p:grpSpPr>
        <p:grpSp>
          <p:nvGrpSpPr>
            <p:cNvPr id="9" name="组合 8"/>
            <p:cNvGrpSpPr/>
            <p:nvPr/>
          </p:nvGrpSpPr>
          <p:grpSpPr>
            <a:xfrm>
              <a:off x="6544365" y="1952787"/>
              <a:ext cx="1030514" cy="1030135"/>
              <a:chOff x="6544365" y="1952787"/>
              <a:chExt cx="1030514" cy="1030135"/>
            </a:xfrm>
          </p:grpSpPr>
          <p:grpSp>
            <p:nvGrpSpPr>
              <p:cNvPr id="11" name="组合 10"/>
              <p:cNvGrpSpPr/>
              <p:nvPr/>
            </p:nvGrpSpPr>
            <p:grpSpPr>
              <a:xfrm>
                <a:off x="6544365" y="1952787"/>
                <a:ext cx="1030514" cy="1030135"/>
                <a:chOff x="5580743" y="2913933"/>
                <a:chExt cx="1030514" cy="1030135"/>
              </a:xfrm>
            </p:grpSpPr>
            <p:sp>
              <p:nvSpPr>
                <p:cNvPr id="13" name="Freeform 7"/>
                <p:cNvSpPr>
                  <a:spLocks noEditPoints="1"/>
                </p:cNvSpPr>
                <p:nvPr/>
              </p:nvSpPr>
              <p:spPr bwMode="auto">
                <a:xfrm>
                  <a:off x="5580743" y="2913933"/>
                  <a:ext cx="1030514" cy="1030135"/>
                </a:xfrm>
                <a:custGeom>
                  <a:avLst/>
                  <a:gdLst>
                    <a:gd name="T0" fmla="*/ 1074 w 2732"/>
                    <a:gd name="T1" fmla="*/ 640 h 2731"/>
                    <a:gd name="T2" fmla="*/ 946 w 2732"/>
                    <a:gd name="T3" fmla="*/ 257 h 2731"/>
                    <a:gd name="T4" fmla="*/ 1324 w 2732"/>
                    <a:gd name="T5" fmla="*/ 218 h 2731"/>
                    <a:gd name="T6" fmla="*/ 1473 w 2732"/>
                    <a:gd name="T7" fmla="*/ 610 h 2731"/>
                    <a:gd name="T8" fmla="*/ 1371 w 2732"/>
                    <a:gd name="T9" fmla="*/ 693 h 2731"/>
                    <a:gd name="T10" fmla="*/ 1246 w 2732"/>
                    <a:gd name="T11" fmla="*/ 503 h 2731"/>
                    <a:gd name="T12" fmla="*/ 1146 w 2732"/>
                    <a:gd name="T13" fmla="*/ 736 h 2731"/>
                    <a:gd name="T14" fmla="*/ 1765 w 2732"/>
                    <a:gd name="T15" fmla="*/ 524 h 2731"/>
                    <a:gd name="T16" fmla="*/ 1952 w 2732"/>
                    <a:gd name="T17" fmla="*/ 733 h 2731"/>
                    <a:gd name="T18" fmla="*/ 2102 w 2732"/>
                    <a:gd name="T19" fmla="*/ 374 h 2731"/>
                    <a:gd name="T20" fmla="*/ 1809 w 2732"/>
                    <a:gd name="T21" fmla="*/ 786 h 2731"/>
                    <a:gd name="T22" fmla="*/ 1648 w 2732"/>
                    <a:gd name="T23" fmla="*/ 640 h 2731"/>
                    <a:gd name="T24" fmla="*/ 2434 w 2732"/>
                    <a:gd name="T25" fmla="*/ 527 h 2731"/>
                    <a:gd name="T26" fmla="*/ 2528 w 2732"/>
                    <a:gd name="T27" fmla="*/ 941 h 2731"/>
                    <a:gd name="T28" fmla="*/ 2235 w 2732"/>
                    <a:gd name="T29" fmla="*/ 484 h 2731"/>
                    <a:gd name="T30" fmla="*/ 1916 w 2732"/>
                    <a:gd name="T31" fmla="*/ 1235 h 2731"/>
                    <a:gd name="T32" fmla="*/ 2083 w 2732"/>
                    <a:gd name="T33" fmla="*/ 582 h 2731"/>
                    <a:gd name="T34" fmla="*/ 2603 w 2732"/>
                    <a:gd name="T35" fmla="*/ 1033 h 2731"/>
                    <a:gd name="T36" fmla="*/ 2557 w 2732"/>
                    <a:gd name="T37" fmla="*/ 1247 h 2731"/>
                    <a:gd name="T38" fmla="*/ 2127 w 2732"/>
                    <a:gd name="T39" fmla="*/ 1376 h 2731"/>
                    <a:gd name="T40" fmla="*/ 1929 w 2732"/>
                    <a:gd name="T41" fmla="*/ 1413 h 2731"/>
                    <a:gd name="T42" fmla="*/ 2208 w 2732"/>
                    <a:gd name="T43" fmla="*/ 1253 h 2731"/>
                    <a:gd name="T44" fmla="*/ 2031 w 2732"/>
                    <a:gd name="T45" fmla="*/ 1142 h 2731"/>
                    <a:gd name="T46" fmla="*/ 2329 w 2732"/>
                    <a:gd name="T47" fmla="*/ 1836 h 2731"/>
                    <a:gd name="T48" fmla="*/ 2030 w 2732"/>
                    <a:gd name="T49" fmla="*/ 1855 h 2731"/>
                    <a:gd name="T50" fmla="*/ 2477 w 2732"/>
                    <a:gd name="T51" fmla="*/ 2021 h 2731"/>
                    <a:gd name="T52" fmla="*/ 1948 w 2732"/>
                    <a:gd name="T53" fmla="*/ 1657 h 2731"/>
                    <a:gd name="T54" fmla="*/ 2136 w 2732"/>
                    <a:gd name="T55" fmla="*/ 1603 h 2731"/>
                    <a:gd name="T56" fmla="*/ 1787 w 2732"/>
                    <a:gd name="T57" fmla="*/ 1927 h 2731"/>
                    <a:gd name="T58" fmla="*/ 1802 w 2732"/>
                    <a:gd name="T59" fmla="*/ 2411 h 2731"/>
                    <a:gd name="T60" fmla="*/ 2085 w 2732"/>
                    <a:gd name="T61" fmla="*/ 2313 h 2731"/>
                    <a:gd name="T62" fmla="*/ 1506 w 2732"/>
                    <a:gd name="T63" fmla="*/ 1872 h 2731"/>
                    <a:gd name="T64" fmla="*/ 1962 w 2732"/>
                    <a:gd name="T65" fmla="*/ 2023 h 2731"/>
                    <a:gd name="T66" fmla="*/ 1671 w 2732"/>
                    <a:gd name="T67" fmla="*/ 2482 h 2731"/>
                    <a:gd name="T68" fmla="*/ 1576 w 2732"/>
                    <a:gd name="T69" fmla="*/ 2524 h 2731"/>
                    <a:gd name="T70" fmla="*/ 1458 w 2732"/>
                    <a:gd name="T71" fmla="*/ 2275 h 2731"/>
                    <a:gd name="T72" fmla="*/ 1411 w 2732"/>
                    <a:gd name="T73" fmla="*/ 1931 h 2731"/>
                    <a:gd name="T74" fmla="*/ 1524 w 2732"/>
                    <a:gd name="T75" fmla="*/ 2380 h 2731"/>
                    <a:gd name="T76" fmla="*/ 1165 w 2732"/>
                    <a:gd name="T77" fmla="*/ 1732 h 2731"/>
                    <a:gd name="T78" fmla="*/ 765 w 2732"/>
                    <a:gd name="T79" fmla="*/ 2250 h 2731"/>
                    <a:gd name="T80" fmla="*/ 1039 w 2732"/>
                    <a:gd name="T81" fmla="*/ 2130 h 2731"/>
                    <a:gd name="T82" fmla="*/ 939 w 2732"/>
                    <a:gd name="T83" fmla="*/ 2284 h 2731"/>
                    <a:gd name="T84" fmla="*/ 1140 w 2732"/>
                    <a:gd name="T85" fmla="*/ 1915 h 2731"/>
                    <a:gd name="T86" fmla="*/ 1139 w 2732"/>
                    <a:gd name="T87" fmla="*/ 2031 h 2731"/>
                    <a:gd name="T88" fmla="*/ 893 w 2732"/>
                    <a:gd name="T89" fmla="*/ 1924 h 2731"/>
                    <a:gd name="T90" fmla="*/ 258 w 2732"/>
                    <a:gd name="T91" fmla="*/ 1777 h 2731"/>
                    <a:gd name="T92" fmla="*/ 448 w 2732"/>
                    <a:gd name="T93" fmla="*/ 1984 h 2731"/>
                    <a:gd name="T94" fmla="*/ 785 w 2732"/>
                    <a:gd name="T95" fmla="*/ 1495 h 2731"/>
                    <a:gd name="T96" fmla="*/ 717 w 2732"/>
                    <a:gd name="T97" fmla="*/ 1924 h 2731"/>
                    <a:gd name="T98" fmla="*/ 220 w 2732"/>
                    <a:gd name="T99" fmla="*/ 1712 h 2731"/>
                    <a:gd name="T100" fmla="*/ 154 w 2732"/>
                    <a:gd name="T101" fmla="*/ 1552 h 2731"/>
                    <a:gd name="T102" fmla="*/ 108 w 2732"/>
                    <a:gd name="T103" fmla="*/ 1506 h 2731"/>
                    <a:gd name="T104" fmla="*/ 834 w 2732"/>
                    <a:gd name="T105" fmla="*/ 1363 h 2731"/>
                    <a:gd name="T106" fmla="*/ 420 w 2732"/>
                    <a:gd name="T107" fmla="*/ 1519 h 2731"/>
                    <a:gd name="T108" fmla="*/ 255 w 2732"/>
                    <a:gd name="T109" fmla="*/ 1029 h 2731"/>
                    <a:gd name="T110" fmla="*/ 457 w 2732"/>
                    <a:gd name="T111" fmla="*/ 766 h 2731"/>
                    <a:gd name="T112" fmla="*/ 683 w 2732"/>
                    <a:gd name="T113" fmla="*/ 1051 h 2731"/>
                    <a:gd name="T114" fmla="*/ 646 w 2732"/>
                    <a:gd name="T115" fmla="*/ 801 h 2731"/>
                    <a:gd name="T116" fmla="*/ 807 w 2732"/>
                    <a:gd name="T117" fmla="*/ 978 h 2731"/>
                    <a:gd name="T118" fmla="*/ 698 w 2732"/>
                    <a:gd name="T119" fmla="*/ 1151 h 2731"/>
                    <a:gd name="T120" fmla="*/ 925 w 2732"/>
                    <a:gd name="T121" fmla="*/ 593 h 2731"/>
                    <a:gd name="T122" fmla="*/ 1055 w 2732"/>
                    <a:gd name="T123" fmla="*/ 846 h 2731"/>
                    <a:gd name="T124" fmla="*/ 681 w 2732"/>
                    <a:gd name="T125" fmla="*/ 575 h 27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732" h="2731">
                      <a:moveTo>
                        <a:pt x="856" y="906"/>
                      </a:moveTo>
                      <a:cubicBezTo>
                        <a:pt x="860" y="907"/>
                        <a:pt x="862" y="910"/>
                        <a:pt x="861" y="913"/>
                      </a:cubicBezTo>
                      <a:cubicBezTo>
                        <a:pt x="860" y="919"/>
                        <a:pt x="852" y="919"/>
                        <a:pt x="850" y="914"/>
                      </a:cubicBezTo>
                      <a:cubicBezTo>
                        <a:pt x="848" y="911"/>
                        <a:pt x="849" y="908"/>
                        <a:pt x="845" y="904"/>
                      </a:cubicBezTo>
                      <a:cubicBezTo>
                        <a:pt x="850" y="907"/>
                        <a:pt x="852" y="905"/>
                        <a:pt x="856" y="906"/>
                      </a:cubicBezTo>
                      <a:close/>
                      <a:moveTo>
                        <a:pt x="1154" y="713"/>
                      </a:moveTo>
                      <a:cubicBezTo>
                        <a:pt x="1157" y="715"/>
                        <a:pt x="1157" y="719"/>
                        <a:pt x="1155" y="722"/>
                      </a:cubicBezTo>
                      <a:cubicBezTo>
                        <a:pt x="1151" y="726"/>
                        <a:pt x="1144" y="722"/>
                        <a:pt x="1144" y="717"/>
                      </a:cubicBezTo>
                      <a:cubicBezTo>
                        <a:pt x="1145" y="713"/>
                        <a:pt x="1147" y="711"/>
                        <a:pt x="1145" y="706"/>
                      </a:cubicBezTo>
                      <a:cubicBezTo>
                        <a:pt x="1149" y="710"/>
                        <a:pt x="1151" y="710"/>
                        <a:pt x="1154" y="713"/>
                      </a:cubicBezTo>
                      <a:close/>
                      <a:moveTo>
                        <a:pt x="1346" y="930"/>
                      </a:moveTo>
                      <a:cubicBezTo>
                        <a:pt x="1330" y="951"/>
                        <a:pt x="1308" y="955"/>
                        <a:pt x="1290" y="950"/>
                      </a:cubicBezTo>
                      <a:cubicBezTo>
                        <a:pt x="1273" y="946"/>
                        <a:pt x="1268" y="933"/>
                        <a:pt x="1258" y="930"/>
                      </a:cubicBezTo>
                      <a:cubicBezTo>
                        <a:pt x="1254" y="929"/>
                        <a:pt x="1250" y="929"/>
                        <a:pt x="1246" y="931"/>
                      </a:cubicBezTo>
                      <a:cubicBezTo>
                        <a:pt x="1248" y="920"/>
                        <a:pt x="1261" y="915"/>
                        <a:pt x="1271" y="919"/>
                      </a:cubicBezTo>
                      <a:cubicBezTo>
                        <a:pt x="1284" y="924"/>
                        <a:pt x="1288" y="934"/>
                        <a:pt x="1303" y="938"/>
                      </a:cubicBezTo>
                      <a:cubicBezTo>
                        <a:pt x="1319" y="942"/>
                        <a:pt x="1334" y="939"/>
                        <a:pt x="1346" y="930"/>
                      </a:cubicBezTo>
                      <a:close/>
                      <a:moveTo>
                        <a:pt x="1396" y="903"/>
                      </a:moveTo>
                      <a:cubicBezTo>
                        <a:pt x="1384" y="925"/>
                        <a:pt x="1360" y="927"/>
                        <a:pt x="1349" y="932"/>
                      </a:cubicBezTo>
                      <a:cubicBezTo>
                        <a:pt x="1334" y="939"/>
                        <a:pt x="1339" y="952"/>
                        <a:pt x="1356" y="948"/>
                      </a:cubicBezTo>
                      <a:cubicBezTo>
                        <a:pt x="1374" y="944"/>
                        <a:pt x="1393" y="924"/>
                        <a:pt x="1396" y="903"/>
                      </a:cubicBezTo>
                      <a:close/>
                      <a:moveTo>
                        <a:pt x="1133" y="325"/>
                      </a:moveTo>
                      <a:cubicBezTo>
                        <a:pt x="1145" y="305"/>
                        <a:pt x="1139" y="279"/>
                        <a:pt x="1126" y="267"/>
                      </a:cubicBezTo>
                      <a:cubicBezTo>
                        <a:pt x="1114" y="256"/>
                        <a:pt x="1101" y="263"/>
                        <a:pt x="1114" y="277"/>
                      </a:cubicBezTo>
                      <a:cubicBezTo>
                        <a:pt x="1125" y="288"/>
                        <a:pt x="1139" y="301"/>
                        <a:pt x="1133" y="325"/>
                      </a:cubicBezTo>
                      <a:close/>
                      <a:moveTo>
                        <a:pt x="857" y="211"/>
                      </a:moveTo>
                      <a:cubicBezTo>
                        <a:pt x="865" y="196"/>
                        <a:pt x="889" y="182"/>
                        <a:pt x="907" y="183"/>
                      </a:cubicBezTo>
                      <a:cubicBezTo>
                        <a:pt x="925" y="183"/>
                        <a:pt x="928" y="199"/>
                        <a:pt x="908" y="202"/>
                      </a:cubicBezTo>
                      <a:cubicBezTo>
                        <a:pt x="892" y="205"/>
                        <a:pt x="872" y="197"/>
                        <a:pt x="857" y="211"/>
                      </a:cubicBezTo>
                      <a:close/>
                      <a:moveTo>
                        <a:pt x="1141" y="274"/>
                      </a:moveTo>
                      <a:cubicBezTo>
                        <a:pt x="1139" y="249"/>
                        <a:pt x="1120" y="240"/>
                        <a:pt x="1102" y="236"/>
                      </a:cubicBezTo>
                      <a:cubicBezTo>
                        <a:pt x="1091" y="233"/>
                        <a:pt x="1077" y="235"/>
                        <a:pt x="1069" y="227"/>
                      </a:cubicBezTo>
                      <a:cubicBezTo>
                        <a:pt x="1065" y="242"/>
                        <a:pt x="1097" y="245"/>
                        <a:pt x="1108" y="248"/>
                      </a:cubicBezTo>
                      <a:cubicBezTo>
                        <a:pt x="1124" y="251"/>
                        <a:pt x="1137" y="260"/>
                        <a:pt x="1141" y="274"/>
                      </a:cubicBezTo>
                      <a:close/>
                      <a:moveTo>
                        <a:pt x="987" y="257"/>
                      </a:moveTo>
                      <a:cubicBezTo>
                        <a:pt x="1006" y="275"/>
                        <a:pt x="1020" y="304"/>
                        <a:pt x="1016" y="321"/>
                      </a:cubicBezTo>
                      <a:cubicBezTo>
                        <a:pt x="1012" y="339"/>
                        <a:pt x="995" y="340"/>
                        <a:pt x="995" y="320"/>
                      </a:cubicBezTo>
                      <a:cubicBezTo>
                        <a:pt x="996" y="304"/>
                        <a:pt x="1001" y="279"/>
                        <a:pt x="987" y="257"/>
                      </a:cubicBezTo>
                      <a:close/>
                      <a:moveTo>
                        <a:pt x="916" y="126"/>
                      </a:moveTo>
                      <a:cubicBezTo>
                        <a:pt x="917" y="122"/>
                        <a:pt x="920" y="119"/>
                        <a:pt x="924" y="119"/>
                      </a:cubicBezTo>
                      <a:cubicBezTo>
                        <a:pt x="931" y="121"/>
                        <a:pt x="931" y="130"/>
                        <a:pt x="926" y="132"/>
                      </a:cubicBezTo>
                      <a:cubicBezTo>
                        <a:pt x="922" y="135"/>
                        <a:pt x="919" y="133"/>
                        <a:pt x="915" y="138"/>
                      </a:cubicBezTo>
                      <a:cubicBezTo>
                        <a:pt x="917" y="132"/>
                        <a:pt x="915" y="130"/>
                        <a:pt x="916" y="126"/>
                      </a:cubicBezTo>
                      <a:close/>
                      <a:moveTo>
                        <a:pt x="914" y="126"/>
                      </a:moveTo>
                      <a:cubicBezTo>
                        <a:pt x="914" y="123"/>
                        <a:pt x="916" y="121"/>
                        <a:pt x="918" y="120"/>
                      </a:cubicBezTo>
                      <a:cubicBezTo>
                        <a:pt x="920" y="118"/>
                        <a:pt x="924" y="117"/>
                        <a:pt x="927" y="119"/>
                      </a:cubicBezTo>
                      <a:cubicBezTo>
                        <a:pt x="931" y="122"/>
                        <a:pt x="932" y="126"/>
                        <a:pt x="931" y="130"/>
                      </a:cubicBezTo>
                      <a:cubicBezTo>
                        <a:pt x="928" y="136"/>
                        <a:pt x="923" y="134"/>
                        <a:pt x="920" y="136"/>
                      </a:cubicBezTo>
                      <a:cubicBezTo>
                        <a:pt x="916" y="138"/>
                        <a:pt x="914" y="144"/>
                        <a:pt x="916" y="149"/>
                      </a:cubicBezTo>
                      <a:cubicBezTo>
                        <a:pt x="917" y="156"/>
                        <a:pt x="922" y="161"/>
                        <a:pt x="929" y="161"/>
                      </a:cubicBezTo>
                      <a:cubicBezTo>
                        <a:pt x="933" y="161"/>
                        <a:pt x="937" y="159"/>
                        <a:pt x="938" y="154"/>
                      </a:cubicBezTo>
                      <a:cubicBezTo>
                        <a:pt x="934" y="157"/>
                        <a:pt x="928" y="155"/>
                        <a:pt x="929" y="149"/>
                      </a:cubicBezTo>
                      <a:cubicBezTo>
                        <a:pt x="929" y="146"/>
                        <a:pt x="933" y="141"/>
                        <a:pt x="937" y="135"/>
                      </a:cubicBezTo>
                      <a:cubicBezTo>
                        <a:pt x="940" y="130"/>
                        <a:pt x="943" y="124"/>
                        <a:pt x="942" y="118"/>
                      </a:cubicBezTo>
                      <a:cubicBezTo>
                        <a:pt x="942" y="107"/>
                        <a:pt x="930" y="99"/>
                        <a:pt x="919" y="102"/>
                      </a:cubicBezTo>
                      <a:cubicBezTo>
                        <a:pt x="913" y="104"/>
                        <a:pt x="910" y="108"/>
                        <a:pt x="907" y="113"/>
                      </a:cubicBezTo>
                      <a:cubicBezTo>
                        <a:pt x="904" y="118"/>
                        <a:pt x="899" y="133"/>
                        <a:pt x="892" y="137"/>
                      </a:cubicBezTo>
                      <a:cubicBezTo>
                        <a:pt x="887" y="139"/>
                        <a:pt x="883" y="136"/>
                        <a:pt x="882" y="132"/>
                      </a:cubicBezTo>
                      <a:cubicBezTo>
                        <a:pt x="879" y="135"/>
                        <a:pt x="879" y="141"/>
                        <a:pt x="883" y="145"/>
                      </a:cubicBezTo>
                      <a:cubicBezTo>
                        <a:pt x="890" y="151"/>
                        <a:pt x="903" y="151"/>
                        <a:pt x="911" y="141"/>
                      </a:cubicBezTo>
                      <a:cubicBezTo>
                        <a:pt x="913" y="137"/>
                        <a:pt x="914" y="132"/>
                        <a:pt x="914" y="126"/>
                      </a:cubicBezTo>
                      <a:close/>
                      <a:moveTo>
                        <a:pt x="912" y="145"/>
                      </a:moveTo>
                      <a:cubicBezTo>
                        <a:pt x="911" y="158"/>
                        <a:pt x="898" y="173"/>
                        <a:pt x="885" y="176"/>
                      </a:cubicBezTo>
                      <a:cubicBezTo>
                        <a:pt x="872" y="180"/>
                        <a:pt x="865" y="170"/>
                        <a:pt x="879" y="163"/>
                      </a:cubicBezTo>
                      <a:cubicBezTo>
                        <a:pt x="889" y="157"/>
                        <a:pt x="907" y="155"/>
                        <a:pt x="912" y="145"/>
                      </a:cubicBezTo>
                      <a:close/>
                      <a:moveTo>
                        <a:pt x="947" y="91"/>
                      </a:moveTo>
                      <a:cubicBezTo>
                        <a:pt x="948" y="91"/>
                        <a:pt x="949" y="93"/>
                        <a:pt x="950" y="94"/>
                      </a:cubicBezTo>
                      <a:cubicBezTo>
                        <a:pt x="955" y="85"/>
                        <a:pt x="968" y="72"/>
                        <a:pt x="984" y="64"/>
                      </a:cubicBezTo>
                      <a:cubicBezTo>
                        <a:pt x="980" y="67"/>
                        <a:pt x="977" y="71"/>
                        <a:pt x="975" y="75"/>
                      </a:cubicBezTo>
                      <a:cubicBezTo>
                        <a:pt x="959" y="104"/>
                        <a:pt x="976" y="120"/>
                        <a:pt x="976" y="147"/>
                      </a:cubicBezTo>
                      <a:cubicBezTo>
                        <a:pt x="975" y="156"/>
                        <a:pt x="969" y="166"/>
                        <a:pt x="957" y="164"/>
                      </a:cubicBezTo>
                      <a:cubicBezTo>
                        <a:pt x="951" y="163"/>
                        <a:pt x="947" y="158"/>
                        <a:pt x="946" y="153"/>
                      </a:cubicBezTo>
                      <a:cubicBezTo>
                        <a:pt x="945" y="149"/>
                        <a:pt x="945" y="146"/>
                        <a:pt x="948" y="143"/>
                      </a:cubicBezTo>
                      <a:cubicBezTo>
                        <a:pt x="949" y="141"/>
                        <a:pt x="950" y="140"/>
                        <a:pt x="951" y="139"/>
                      </a:cubicBezTo>
                      <a:cubicBezTo>
                        <a:pt x="951" y="140"/>
                        <a:pt x="951" y="139"/>
                        <a:pt x="950" y="141"/>
                      </a:cubicBezTo>
                      <a:cubicBezTo>
                        <a:pt x="948" y="143"/>
                        <a:pt x="948" y="150"/>
                        <a:pt x="952" y="152"/>
                      </a:cubicBezTo>
                      <a:cubicBezTo>
                        <a:pt x="955" y="154"/>
                        <a:pt x="960" y="153"/>
                        <a:pt x="963" y="150"/>
                      </a:cubicBezTo>
                      <a:cubicBezTo>
                        <a:pt x="965" y="147"/>
                        <a:pt x="964" y="142"/>
                        <a:pt x="961" y="140"/>
                      </a:cubicBezTo>
                      <a:cubicBezTo>
                        <a:pt x="957" y="135"/>
                        <a:pt x="950" y="137"/>
                        <a:pt x="946" y="142"/>
                      </a:cubicBezTo>
                      <a:cubicBezTo>
                        <a:pt x="944" y="145"/>
                        <a:pt x="943" y="149"/>
                        <a:pt x="944" y="153"/>
                      </a:cubicBezTo>
                      <a:cubicBezTo>
                        <a:pt x="945" y="160"/>
                        <a:pt x="950" y="165"/>
                        <a:pt x="956" y="167"/>
                      </a:cubicBezTo>
                      <a:cubicBezTo>
                        <a:pt x="971" y="170"/>
                        <a:pt x="978" y="159"/>
                        <a:pt x="979" y="147"/>
                      </a:cubicBezTo>
                      <a:cubicBezTo>
                        <a:pt x="979" y="120"/>
                        <a:pt x="961" y="103"/>
                        <a:pt x="980" y="75"/>
                      </a:cubicBezTo>
                      <a:cubicBezTo>
                        <a:pt x="988" y="63"/>
                        <a:pt x="1000" y="55"/>
                        <a:pt x="1016" y="55"/>
                      </a:cubicBezTo>
                      <a:cubicBezTo>
                        <a:pt x="1037" y="56"/>
                        <a:pt x="1056" y="71"/>
                        <a:pt x="1057" y="92"/>
                      </a:cubicBezTo>
                      <a:cubicBezTo>
                        <a:pt x="1055" y="69"/>
                        <a:pt x="1024" y="57"/>
                        <a:pt x="1002" y="66"/>
                      </a:cubicBezTo>
                      <a:cubicBezTo>
                        <a:pt x="991" y="70"/>
                        <a:pt x="978" y="82"/>
                        <a:pt x="976" y="97"/>
                      </a:cubicBezTo>
                      <a:cubicBezTo>
                        <a:pt x="973" y="127"/>
                        <a:pt x="1006" y="131"/>
                        <a:pt x="1009" y="103"/>
                      </a:cubicBezTo>
                      <a:cubicBezTo>
                        <a:pt x="1011" y="88"/>
                        <a:pt x="1021" y="78"/>
                        <a:pt x="1036" y="79"/>
                      </a:cubicBezTo>
                      <a:cubicBezTo>
                        <a:pt x="1046" y="80"/>
                        <a:pt x="1053" y="86"/>
                        <a:pt x="1057" y="92"/>
                      </a:cubicBezTo>
                      <a:cubicBezTo>
                        <a:pt x="1057" y="92"/>
                        <a:pt x="1057" y="92"/>
                        <a:pt x="1057" y="92"/>
                      </a:cubicBezTo>
                      <a:cubicBezTo>
                        <a:pt x="1057" y="92"/>
                        <a:pt x="1057" y="91"/>
                        <a:pt x="1057" y="90"/>
                      </a:cubicBezTo>
                      <a:cubicBezTo>
                        <a:pt x="1057" y="96"/>
                        <a:pt x="1058" y="101"/>
                        <a:pt x="1061" y="108"/>
                      </a:cubicBezTo>
                      <a:cubicBezTo>
                        <a:pt x="1065" y="121"/>
                        <a:pt x="1071" y="130"/>
                        <a:pt x="1082" y="138"/>
                      </a:cubicBezTo>
                      <a:cubicBezTo>
                        <a:pt x="1083" y="139"/>
                        <a:pt x="1083" y="139"/>
                        <a:pt x="1083" y="139"/>
                      </a:cubicBezTo>
                      <a:cubicBezTo>
                        <a:pt x="1070" y="137"/>
                        <a:pt x="1051" y="127"/>
                        <a:pt x="1045" y="117"/>
                      </a:cubicBezTo>
                      <a:cubicBezTo>
                        <a:pt x="1045" y="117"/>
                        <a:pt x="1044" y="117"/>
                        <a:pt x="1043" y="117"/>
                      </a:cubicBezTo>
                      <a:cubicBezTo>
                        <a:pt x="1048" y="127"/>
                        <a:pt x="1063" y="136"/>
                        <a:pt x="1076" y="140"/>
                      </a:cubicBezTo>
                      <a:cubicBezTo>
                        <a:pt x="1074" y="140"/>
                        <a:pt x="1072" y="141"/>
                        <a:pt x="1071" y="141"/>
                      </a:cubicBezTo>
                      <a:cubicBezTo>
                        <a:pt x="1070" y="141"/>
                        <a:pt x="1070" y="141"/>
                        <a:pt x="1070" y="141"/>
                      </a:cubicBezTo>
                      <a:cubicBezTo>
                        <a:pt x="1061" y="142"/>
                        <a:pt x="1053" y="145"/>
                        <a:pt x="1045" y="148"/>
                      </a:cubicBezTo>
                      <a:cubicBezTo>
                        <a:pt x="1036" y="151"/>
                        <a:pt x="1025" y="159"/>
                        <a:pt x="1016" y="157"/>
                      </a:cubicBezTo>
                      <a:cubicBezTo>
                        <a:pt x="1007" y="154"/>
                        <a:pt x="1001" y="148"/>
                        <a:pt x="1000" y="139"/>
                      </a:cubicBezTo>
                      <a:cubicBezTo>
                        <a:pt x="998" y="131"/>
                        <a:pt x="1001" y="122"/>
                        <a:pt x="1008" y="118"/>
                      </a:cubicBezTo>
                      <a:cubicBezTo>
                        <a:pt x="1014" y="114"/>
                        <a:pt x="1022" y="114"/>
                        <a:pt x="1027" y="118"/>
                      </a:cubicBezTo>
                      <a:cubicBezTo>
                        <a:pt x="1032" y="121"/>
                        <a:pt x="1034" y="127"/>
                        <a:pt x="1033" y="132"/>
                      </a:cubicBezTo>
                      <a:cubicBezTo>
                        <a:pt x="1033" y="128"/>
                        <a:pt x="1031" y="124"/>
                        <a:pt x="1027" y="123"/>
                      </a:cubicBezTo>
                      <a:cubicBezTo>
                        <a:pt x="1023" y="121"/>
                        <a:pt x="1017" y="123"/>
                        <a:pt x="1016" y="128"/>
                      </a:cubicBezTo>
                      <a:cubicBezTo>
                        <a:pt x="1014" y="132"/>
                        <a:pt x="1016" y="138"/>
                        <a:pt x="1021" y="139"/>
                      </a:cubicBezTo>
                      <a:cubicBezTo>
                        <a:pt x="1025" y="141"/>
                        <a:pt x="1029" y="140"/>
                        <a:pt x="1032" y="135"/>
                      </a:cubicBezTo>
                      <a:cubicBezTo>
                        <a:pt x="1033" y="133"/>
                        <a:pt x="1034" y="131"/>
                        <a:pt x="1034" y="128"/>
                      </a:cubicBezTo>
                      <a:cubicBezTo>
                        <a:pt x="1034" y="124"/>
                        <a:pt x="1031" y="120"/>
                        <a:pt x="1028" y="117"/>
                      </a:cubicBezTo>
                      <a:cubicBezTo>
                        <a:pt x="1022" y="113"/>
                        <a:pt x="1014" y="113"/>
                        <a:pt x="1008" y="117"/>
                      </a:cubicBezTo>
                      <a:cubicBezTo>
                        <a:pt x="1000" y="122"/>
                        <a:pt x="997" y="131"/>
                        <a:pt x="998" y="140"/>
                      </a:cubicBezTo>
                      <a:cubicBezTo>
                        <a:pt x="1000" y="149"/>
                        <a:pt x="1006" y="156"/>
                        <a:pt x="1015" y="159"/>
                      </a:cubicBezTo>
                      <a:cubicBezTo>
                        <a:pt x="1018" y="159"/>
                        <a:pt x="1020" y="160"/>
                        <a:pt x="1023" y="159"/>
                      </a:cubicBezTo>
                      <a:cubicBezTo>
                        <a:pt x="1022" y="160"/>
                        <a:pt x="1021" y="161"/>
                        <a:pt x="1020" y="162"/>
                      </a:cubicBezTo>
                      <a:cubicBezTo>
                        <a:pt x="1002" y="174"/>
                        <a:pt x="991" y="193"/>
                        <a:pt x="969" y="197"/>
                      </a:cubicBezTo>
                      <a:cubicBezTo>
                        <a:pt x="969" y="197"/>
                        <a:pt x="969" y="198"/>
                        <a:pt x="969" y="199"/>
                      </a:cubicBezTo>
                      <a:cubicBezTo>
                        <a:pt x="972" y="199"/>
                        <a:pt x="976" y="198"/>
                        <a:pt x="979" y="197"/>
                      </a:cubicBezTo>
                      <a:cubicBezTo>
                        <a:pt x="984" y="196"/>
                        <a:pt x="988" y="194"/>
                        <a:pt x="991" y="191"/>
                      </a:cubicBezTo>
                      <a:cubicBezTo>
                        <a:pt x="989" y="195"/>
                        <a:pt x="988" y="200"/>
                        <a:pt x="986" y="204"/>
                      </a:cubicBezTo>
                      <a:cubicBezTo>
                        <a:pt x="984" y="214"/>
                        <a:pt x="983" y="222"/>
                        <a:pt x="984" y="232"/>
                      </a:cubicBezTo>
                      <a:cubicBezTo>
                        <a:pt x="984" y="235"/>
                        <a:pt x="985" y="238"/>
                        <a:pt x="986" y="242"/>
                      </a:cubicBezTo>
                      <a:cubicBezTo>
                        <a:pt x="988" y="250"/>
                        <a:pt x="991" y="255"/>
                        <a:pt x="996" y="262"/>
                      </a:cubicBezTo>
                      <a:cubicBezTo>
                        <a:pt x="1002" y="268"/>
                        <a:pt x="1007" y="272"/>
                        <a:pt x="1015" y="275"/>
                      </a:cubicBezTo>
                      <a:cubicBezTo>
                        <a:pt x="1022" y="278"/>
                        <a:pt x="1030" y="278"/>
                        <a:pt x="1037" y="276"/>
                      </a:cubicBezTo>
                      <a:cubicBezTo>
                        <a:pt x="1050" y="273"/>
                        <a:pt x="1058" y="262"/>
                        <a:pt x="1060" y="249"/>
                      </a:cubicBezTo>
                      <a:cubicBezTo>
                        <a:pt x="1062" y="236"/>
                        <a:pt x="1058" y="223"/>
                        <a:pt x="1050" y="211"/>
                      </a:cubicBezTo>
                      <a:cubicBezTo>
                        <a:pt x="1052" y="240"/>
                        <a:pt x="1029" y="242"/>
                        <a:pt x="1021" y="250"/>
                      </a:cubicBezTo>
                      <a:cubicBezTo>
                        <a:pt x="1010" y="262"/>
                        <a:pt x="1017" y="274"/>
                        <a:pt x="1028" y="276"/>
                      </a:cubicBezTo>
                      <a:cubicBezTo>
                        <a:pt x="1028" y="276"/>
                        <a:pt x="1028" y="276"/>
                        <a:pt x="1028" y="276"/>
                      </a:cubicBezTo>
                      <a:cubicBezTo>
                        <a:pt x="1023" y="276"/>
                        <a:pt x="1020" y="276"/>
                        <a:pt x="1016" y="274"/>
                      </a:cubicBezTo>
                      <a:cubicBezTo>
                        <a:pt x="1008" y="271"/>
                        <a:pt x="1003" y="267"/>
                        <a:pt x="998" y="260"/>
                      </a:cubicBezTo>
                      <a:cubicBezTo>
                        <a:pt x="993" y="254"/>
                        <a:pt x="990" y="249"/>
                        <a:pt x="988" y="241"/>
                      </a:cubicBezTo>
                      <a:cubicBezTo>
                        <a:pt x="985" y="229"/>
                        <a:pt x="986" y="219"/>
                        <a:pt x="989" y="208"/>
                      </a:cubicBezTo>
                      <a:cubicBezTo>
                        <a:pt x="988" y="211"/>
                        <a:pt x="988" y="215"/>
                        <a:pt x="988" y="218"/>
                      </a:cubicBezTo>
                      <a:cubicBezTo>
                        <a:pt x="989" y="229"/>
                        <a:pt x="997" y="240"/>
                        <a:pt x="1009" y="240"/>
                      </a:cubicBezTo>
                      <a:cubicBezTo>
                        <a:pt x="1014" y="240"/>
                        <a:pt x="1019" y="236"/>
                        <a:pt x="1020" y="231"/>
                      </a:cubicBezTo>
                      <a:cubicBezTo>
                        <a:pt x="1022" y="227"/>
                        <a:pt x="1022" y="224"/>
                        <a:pt x="1019" y="220"/>
                      </a:cubicBezTo>
                      <a:cubicBezTo>
                        <a:pt x="1017" y="217"/>
                        <a:pt x="1013" y="215"/>
                        <a:pt x="1010" y="214"/>
                      </a:cubicBezTo>
                      <a:cubicBezTo>
                        <a:pt x="1004" y="214"/>
                        <a:pt x="999" y="217"/>
                        <a:pt x="999" y="223"/>
                      </a:cubicBezTo>
                      <a:cubicBezTo>
                        <a:pt x="998" y="226"/>
                        <a:pt x="1000" y="229"/>
                        <a:pt x="1003" y="230"/>
                      </a:cubicBezTo>
                      <a:cubicBezTo>
                        <a:pt x="1005" y="231"/>
                        <a:pt x="1007" y="230"/>
                        <a:pt x="1008" y="228"/>
                      </a:cubicBezTo>
                      <a:cubicBezTo>
                        <a:pt x="1007" y="229"/>
                        <a:pt x="1005" y="229"/>
                        <a:pt x="1004" y="228"/>
                      </a:cubicBezTo>
                      <a:cubicBezTo>
                        <a:pt x="1001" y="226"/>
                        <a:pt x="1002" y="223"/>
                        <a:pt x="1004" y="221"/>
                      </a:cubicBezTo>
                      <a:cubicBezTo>
                        <a:pt x="1006" y="220"/>
                        <a:pt x="1008" y="220"/>
                        <a:pt x="1010" y="221"/>
                      </a:cubicBezTo>
                      <a:cubicBezTo>
                        <a:pt x="1013" y="223"/>
                        <a:pt x="1014" y="225"/>
                        <a:pt x="1013" y="228"/>
                      </a:cubicBezTo>
                      <a:cubicBezTo>
                        <a:pt x="1013" y="231"/>
                        <a:pt x="1010" y="234"/>
                        <a:pt x="1007" y="234"/>
                      </a:cubicBezTo>
                      <a:cubicBezTo>
                        <a:pt x="997" y="234"/>
                        <a:pt x="990" y="223"/>
                        <a:pt x="990" y="215"/>
                      </a:cubicBezTo>
                      <a:cubicBezTo>
                        <a:pt x="988" y="186"/>
                        <a:pt x="1023" y="159"/>
                        <a:pt x="1050" y="149"/>
                      </a:cubicBezTo>
                      <a:cubicBezTo>
                        <a:pt x="1042" y="155"/>
                        <a:pt x="1036" y="162"/>
                        <a:pt x="1034" y="172"/>
                      </a:cubicBezTo>
                      <a:cubicBezTo>
                        <a:pt x="1032" y="176"/>
                        <a:pt x="1032" y="181"/>
                        <a:pt x="1033" y="187"/>
                      </a:cubicBezTo>
                      <a:cubicBezTo>
                        <a:pt x="1033" y="181"/>
                        <a:pt x="1034" y="176"/>
                        <a:pt x="1035" y="172"/>
                      </a:cubicBezTo>
                      <a:cubicBezTo>
                        <a:pt x="1039" y="161"/>
                        <a:pt x="1047" y="154"/>
                        <a:pt x="1058" y="149"/>
                      </a:cubicBezTo>
                      <a:cubicBezTo>
                        <a:pt x="1065" y="146"/>
                        <a:pt x="1072" y="144"/>
                        <a:pt x="1079" y="144"/>
                      </a:cubicBezTo>
                      <a:cubicBezTo>
                        <a:pt x="1093" y="145"/>
                        <a:pt x="1104" y="150"/>
                        <a:pt x="1117" y="151"/>
                      </a:cubicBezTo>
                      <a:cubicBezTo>
                        <a:pt x="1119" y="151"/>
                        <a:pt x="1119" y="151"/>
                        <a:pt x="1119" y="151"/>
                      </a:cubicBezTo>
                      <a:cubicBezTo>
                        <a:pt x="1126" y="152"/>
                        <a:pt x="1133" y="152"/>
                        <a:pt x="1141" y="151"/>
                      </a:cubicBezTo>
                      <a:cubicBezTo>
                        <a:pt x="1143" y="150"/>
                        <a:pt x="1161" y="147"/>
                        <a:pt x="1161" y="144"/>
                      </a:cubicBezTo>
                      <a:cubicBezTo>
                        <a:pt x="1160" y="144"/>
                        <a:pt x="1148" y="145"/>
                        <a:pt x="1146" y="146"/>
                      </a:cubicBezTo>
                      <a:cubicBezTo>
                        <a:pt x="1137" y="147"/>
                        <a:pt x="1129" y="148"/>
                        <a:pt x="1119" y="147"/>
                      </a:cubicBezTo>
                      <a:cubicBezTo>
                        <a:pt x="1119" y="147"/>
                        <a:pt x="1118" y="147"/>
                        <a:pt x="1118" y="147"/>
                      </a:cubicBezTo>
                      <a:cubicBezTo>
                        <a:pt x="1105" y="145"/>
                        <a:pt x="1095" y="143"/>
                        <a:pt x="1085" y="135"/>
                      </a:cubicBezTo>
                      <a:cubicBezTo>
                        <a:pt x="1073" y="126"/>
                        <a:pt x="1063" y="113"/>
                        <a:pt x="1063" y="97"/>
                      </a:cubicBezTo>
                      <a:cubicBezTo>
                        <a:pt x="1063" y="89"/>
                        <a:pt x="1069" y="77"/>
                        <a:pt x="1079" y="76"/>
                      </a:cubicBezTo>
                      <a:cubicBezTo>
                        <a:pt x="1082" y="76"/>
                        <a:pt x="1085" y="78"/>
                        <a:pt x="1086" y="82"/>
                      </a:cubicBezTo>
                      <a:cubicBezTo>
                        <a:pt x="1087" y="84"/>
                        <a:pt x="1086" y="87"/>
                        <a:pt x="1083" y="89"/>
                      </a:cubicBezTo>
                      <a:cubicBezTo>
                        <a:pt x="1081" y="90"/>
                        <a:pt x="1079" y="90"/>
                        <a:pt x="1078" y="89"/>
                      </a:cubicBezTo>
                      <a:cubicBezTo>
                        <a:pt x="1075" y="88"/>
                        <a:pt x="1074" y="85"/>
                        <a:pt x="1076" y="83"/>
                      </a:cubicBezTo>
                      <a:cubicBezTo>
                        <a:pt x="1077" y="82"/>
                        <a:pt x="1079" y="81"/>
                        <a:pt x="1081" y="82"/>
                      </a:cubicBezTo>
                      <a:cubicBezTo>
                        <a:pt x="1080" y="80"/>
                        <a:pt x="1077" y="79"/>
                        <a:pt x="1075" y="80"/>
                      </a:cubicBezTo>
                      <a:cubicBezTo>
                        <a:pt x="1072" y="82"/>
                        <a:pt x="1071" y="85"/>
                        <a:pt x="1072" y="88"/>
                      </a:cubicBezTo>
                      <a:cubicBezTo>
                        <a:pt x="1073" y="93"/>
                        <a:pt x="1078" y="97"/>
                        <a:pt x="1083" y="96"/>
                      </a:cubicBezTo>
                      <a:cubicBezTo>
                        <a:pt x="1087" y="95"/>
                        <a:pt x="1091" y="93"/>
                        <a:pt x="1093" y="89"/>
                      </a:cubicBezTo>
                      <a:cubicBezTo>
                        <a:pt x="1095" y="86"/>
                        <a:pt x="1095" y="82"/>
                        <a:pt x="1093" y="78"/>
                      </a:cubicBezTo>
                      <a:cubicBezTo>
                        <a:pt x="1091" y="74"/>
                        <a:pt x="1086" y="70"/>
                        <a:pt x="1081" y="70"/>
                      </a:cubicBezTo>
                      <a:cubicBezTo>
                        <a:pt x="1069" y="71"/>
                        <a:pt x="1061" y="82"/>
                        <a:pt x="1061" y="93"/>
                      </a:cubicBezTo>
                      <a:cubicBezTo>
                        <a:pt x="1061" y="97"/>
                        <a:pt x="1062" y="101"/>
                        <a:pt x="1063" y="104"/>
                      </a:cubicBezTo>
                      <a:cubicBezTo>
                        <a:pt x="1059" y="93"/>
                        <a:pt x="1058" y="83"/>
                        <a:pt x="1060" y="71"/>
                      </a:cubicBezTo>
                      <a:cubicBezTo>
                        <a:pt x="1061" y="63"/>
                        <a:pt x="1064" y="57"/>
                        <a:pt x="1068" y="50"/>
                      </a:cubicBezTo>
                      <a:cubicBezTo>
                        <a:pt x="1073" y="44"/>
                        <a:pt x="1078" y="40"/>
                        <a:pt x="1085" y="36"/>
                      </a:cubicBezTo>
                      <a:cubicBezTo>
                        <a:pt x="1089" y="34"/>
                        <a:pt x="1092" y="33"/>
                        <a:pt x="1097" y="32"/>
                      </a:cubicBezTo>
                      <a:cubicBezTo>
                        <a:pt x="1097" y="32"/>
                        <a:pt x="1097" y="32"/>
                        <a:pt x="1097" y="32"/>
                      </a:cubicBezTo>
                      <a:cubicBezTo>
                        <a:pt x="1086" y="36"/>
                        <a:pt x="1080" y="48"/>
                        <a:pt x="1092" y="59"/>
                      </a:cubicBezTo>
                      <a:cubicBezTo>
                        <a:pt x="1101" y="67"/>
                        <a:pt x="1124" y="67"/>
                        <a:pt x="1125" y="96"/>
                      </a:cubicBezTo>
                      <a:cubicBezTo>
                        <a:pt x="1131" y="84"/>
                        <a:pt x="1134" y="70"/>
                        <a:pt x="1132" y="57"/>
                      </a:cubicBezTo>
                      <a:cubicBezTo>
                        <a:pt x="1129" y="45"/>
                        <a:pt x="1119" y="34"/>
                        <a:pt x="1106" y="32"/>
                      </a:cubicBezTo>
                      <a:cubicBezTo>
                        <a:pt x="1099" y="30"/>
                        <a:pt x="1091" y="31"/>
                        <a:pt x="1084" y="34"/>
                      </a:cubicBezTo>
                      <a:cubicBezTo>
                        <a:pt x="1077" y="38"/>
                        <a:pt x="1072" y="42"/>
                        <a:pt x="1066" y="49"/>
                      </a:cubicBezTo>
                      <a:cubicBezTo>
                        <a:pt x="1062" y="56"/>
                        <a:pt x="1059" y="62"/>
                        <a:pt x="1058" y="70"/>
                      </a:cubicBezTo>
                      <a:cubicBezTo>
                        <a:pt x="1057" y="74"/>
                        <a:pt x="1057" y="77"/>
                        <a:pt x="1056" y="80"/>
                      </a:cubicBezTo>
                      <a:cubicBezTo>
                        <a:pt x="1056" y="82"/>
                        <a:pt x="1056" y="84"/>
                        <a:pt x="1056" y="86"/>
                      </a:cubicBezTo>
                      <a:cubicBezTo>
                        <a:pt x="1054" y="65"/>
                        <a:pt x="1034" y="52"/>
                        <a:pt x="1013" y="52"/>
                      </a:cubicBezTo>
                      <a:cubicBezTo>
                        <a:pt x="1013" y="52"/>
                        <a:pt x="1013" y="52"/>
                        <a:pt x="1013" y="52"/>
                      </a:cubicBezTo>
                      <a:cubicBezTo>
                        <a:pt x="1011" y="52"/>
                        <a:pt x="1010" y="52"/>
                        <a:pt x="1008" y="52"/>
                      </a:cubicBezTo>
                      <a:cubicBezTo>
                        <a:pt x="984" y="54"/>
                        <a:pt x="961" y="70"/>
                        <a:pt x="947" y="91"/>
                      </a:cubicBezTo>
                      <a:close/>
                      <a:moveTo>
                        <a:pt x="931" y="100"/>
                      </a:moveTo>
                      <a:cubicBezTo>
                        <a:pt x="937" y="101"/>
                        <a:pt x="942" y="108"/>
                        <a:pt x="943" y="112"/>
                      </a:cubicBezTo>
                      <a:cubicBezTo>
                        <a:pt x="950" y="112"/>
                        <a:pt x="954" y="99"/>
                        <a:pt x="945" y="94"/>
                      </a:cubicBezTo>
                      <a:cubicBezTo>
                        <a:pt x="940" y="90"/>
                        <a:pt x="931" y="94"/>
                        <a:pt x="931" y="100"/>
                      </a:cubicBezTo>
                      <a:close/>
                      <a:moveTo>
                        <a:pt x="935" y="88"/>
                      </a:moveTo>
                      <a:cubicBezTo>
                        <a:pt x="925" y="87"/>
                        <a:pt x="912" y="90"/>
                        <a:pt x="904" y="95"/>
                      </a:cubicBezTo>
                      <a:cubicBezTo>
                        <a:pt x="895" y="100"/>
                        <a:pt x="888" y="108"/>
                        <a:pt x="882" y="117"/>
                      </a:cubicBezTo>
                      <a:cubicBezTo>
                        <a:pt x="872" y="132"/>
                        <a:pt x="866" y="151"/>
                        <a:pt x="849" y="160"/>
                      </a:cubicBezTo>
                      <a:cubicBezTo>
                        <a:pt x="835" y="168"/>
                        <a:pt x="820" y="163"/>
                        <a:pt x="814" y="154"/>
                      </a:cubicBezTo>
                      <a:cubicBezTo>
                        <a:pt x="808" y="146"/>
                        <a:pt x="808" y="134"/>
                        <a:pt x="815" y="127"/>
                      </a:cubicBezTo>
                      <a:cubicBezTo>
                        <a:pt x="819" y="121"/>
                        <a:pt x="830" y="116"/>
                        <a:pt x="836" y="122"/>
                      </a:cubicBezTo>
                      <a:cubicBezTo>
                        <a:pt x="840" y="126"/>
                        <a:pt x="840" y="131"/>
                        <a:pt x="837" y="132"/>
                      </a:cubicBezTo>
                      <a:cubicBezTo>
                        <a:pt x="836" y="128"/>
                        <a:pt x="831" y="128"/>
                        <a:pt x="827" y="131"/>
                      </a:cubicBezTo>
                      <a:cubicBezTo>
                        <a:pt x="825" y="133"/>
                        <a:pt x="824" y="137"/>
                        <a:pt x="824" y="140"/>
                      </a:cubicBezTo>
                      <a:cubicBezTo>
                        <a:pt x="824" y="145"/>
                        <a:pt x="828" y="150"/>
                        <a:pt x="834" y="151"/>
                      </a:cubicBezTo>
                      <a:cubicBezTo>
                        <a:pt x="847" y="152"/>
                        <a:pt x="859" y="134"/>
                        <a:pt x="865" y="123"/>
                      </a:cubicBezTo>
                      <a:cubicBezTo>
                        <a:pt x="873" y="105"/>
                        <a:pt x="886" y="92"/>
                        <a:pt x="905" y="86"/>
                      </a:cubicBezTo>
                      <a:cubicBezTo>
                        <a:pt x="915" y="82"/>
                        <a:pt x="926" y="82"/>
                        <a:pt x="935" y="88"/>
                      </a:cubicBezTo>
                      <a:close/>
                      <a:moveTo>
                        <a:pt x="1137" y="64"/>
                      </a:moveTo>
                      <a:cubicBezTo>
                        <a:pt x="1137" y="49"/>
                        <a:pt x="1150" y="47"/>
                        <a:pt x="1160" y="43"/>
                      </a:cubicBezTo>
                      <a:cubicBezTo>
                        <a:pt x="1169" y="40"/>
                        <a:pt x="1178" y="32"/>
                        <a:pt x="1173" y="21"/>
                      </a:cubicBezTo>
                      <a:cubicBezTo>
                        <a:pt x="1163" y="28"/>
                        <a:pt x="1159" y="21"/>
                        <a:pt x="1147" y="25"/>
                      </a:cubicBezTo>
                      <a:cubicBezTo>
                        <a:pt x="1135" y="28"/>
                        <a:pt x="1127" y="45"/>
                        <a:pt x="1137" y="64"/>
                      </a:cubicBezTo>
                      <a:close/>
                      <a:moveTo>
                        <a:pt x="1225" y="50"/>
                      </a:moveTo>
                      <a:cubicBezTo>
                        <a:pt x="1207" y="24"/>
                        <a:pt x="1240" y="6"/>
                        <a:pt x="1257" y="11"/>
                      </a:cubicBezTo>
                      <a:cubicBezTo>
                        <a:pt x="1242" y="12"/>
                        <a:pt x="1222" y="35"/>
                        <a:pt x="1225" y="50"/>
                      </a:cubicBezTo>
                      <a:close/>
                      <a:moveTo>
                        <a:pt x="1233" y="67"/>
                      </a:moveTo>
                      <a:cubicBezTo>
                        <a:pt x="1214" y="71"/>
                        <a:pt x="1193" y="62"/>
                        <a:pt x="1185" y="48"/>
                      </a:cubicBezTo>
                      <a:cubicBezTo>
                        <a:pt x="1168" y="19"/>
                        <a:pt x="1201" y="1"/>
                        <a:pt x="1209" y="31"/>
                      </a:cubicBezTo>
                      <a:cubicBezTo>
                        <a:pt x="1214" y="47"/>
                        <a:pt x="1217" y="57"/>
                        <a:pt x="1233" y="67"/>
                      </a:cubicBezTo>
                      <a:close/>
                      <a:moveTo>
                        <a:pt x="1383" y="28"/>
                      </a:moveTo>
                      <a:cubicBezTo>
                        <a:pt x="1361" y="0"/>
                        <a:pt x="1330" y="2"/>
                        <a:pt x="1304" y="11"/>
                      </a:cubicBezTo>
                      <a:cubicBezTo>
                        <a:pt x="1290" y="16"/>
                        <a:pt x="1273" y="29"/>
                        <a:pt x="1258" y="24"/>
                      </a:cubicBezTo>
                      <a:cubicBezTo>
                        <a:pt x="1264" y="47"/>
                        <a:pt x="1307" y="26"/>
                        <a:pt x="1321" y="21"/>
                      </a:cubicBezTo>
                      <a:cubicBezTo>
                        <a:pt x="1344" y="13"/>
                        <a:pt x="1366" y="14"/>
                        <a:pt x="1383" y="28"/>
                      </a:cubicBezTo>
                      <a:close/>
                      <a:moveTo>
                        <a:pt x="1282" y="669"/>
                      </a:moveTo>
                      <a:cubicBezTo>
                        <a:pt x="1257" y="676"/>
                        <a:pt x="1251" y="712"/>
                        <a:pt x="1243" y="724"/>
                      </a:cubicBezTo>
                      <a:cubicBezTo>
                        <a:pt x="1231" y="743"/>
                        <a:pt x="1212" y="734"/>
                        <a:pt x="1221" y="713"/>
                      </a:cubicBezTo>
                      <a:cubicBezTo>
                        <a:pt x="1229" y="693"/>
                        <a:pt x="1257" y="670"/>
                        <a:pt x="1282" y="669"/>
                      </a:cubicBezTo>
                      <a:close/>
                      <a:moveTo>
                        <a:pt x="1226" y="810"/>
                      </a:moveTo>
                      <a:cubicBezTo>
                        <a:pt x="1258" y="812"/>
                        <a:pt x="1270" y="840"/>
                        <a:pt x="1283" y="849"/>
                      </a:cubicBezTo>
                      <a:cubicBezTo>
                        <a:pt x="1297" y="859"/>
                        <a:pt x="1308" y="846"/>
                        <a:pt x="1296" y="833"/>
                      </a:cubicBezTo>
                      <a:cubicBezTo>
                        <a:pt x="1280" y="815"/>
                        <a:pt x="1251" y="805"/>
                        <a:pt x="1226" y="810"/>
                      </a:cubicBezTo>
                      <a:close/>
                      <a:moveTo>
                        <a:pt x="1237" y="340"/>
                      </a:moveTo>
                      <a:cubicBezTo>
                        <a:pt x="1223" y="352"/>
                        <a:pt x="1226" y="366"/>
                        <a:pt x="1238" y="382"/>
                      </a:cubicBezTo>
                      <a:cubicBezTo>
                        <a:pt x="1248" y="395"/>
                        <a:pt x="1250" y="409"/>
                        <a:pt x="1240" y="417"/>
                      </a:cubicBezTo>
                      <a:cubicBezTo>
                        <a:pt x="1250" y="418"/>
                        <a:pt x="1260" y="408"/>
                        <a:pt x="1260" y="397"/>
                      </a:cubicBezTo>
                      <a:cubicBezTo>
                        <a:pt x="1259" y="381"/>
                        <a:pt x="1244" y="374"/>
                        <a:pt x="1237" y="360"/>
                      </a:cubicBezTo>
                      <a:cubicBezTo>
                        <a:pt x="1235" y="356"/>
                        <a:pt x="1233" y="348"/>
                        <a:pt x="1237" y="340"/>
                      </a:cubicBezTo>
                      <a:close/>
                      <a:moveTo>
                        <a:pt x="1242" y="768"/>
                      </a:moveTo>
                      <a:cubicBezTo>
                        <a:pt x="1239" y="761"/>
                        <a:pt x="1237" y="754"/>
                        <a:pt x="1239" y="748"/>
                      </a:cubicBezTo>
                      <a:cubicBezTo>
                        <a:pt x="1240" y="742"/>
                        <a:pt x="1246" y="736"/>
                        <a:pt x="1252" y="734"/>
                      </a:cubicBezTo>
                      <a:cubicBezTo>
                        <a:pt x="1260" y="733"/>
                        <a:pt x="1268" y="738"/>
                        <a:pt x="1272" y="744"/>
                      </a:cubicBezTo>
                      <a:cubicBezTo>
                        <a:pt x="1279" y="754"/>
                        <a:pt x="1278" y="766"/>
                        <a:pt x="1273" y="776"/>
                      </a:cubicBezTo>
                      <a:cubicBezTo>
                        <a:pt x="1269" y="785"/>
                        <a:pt x="1256" y="796"/>
                        <a:pt x="1247" y="801"/>
                      </a:cubicBezTo>
                      <a:cubicBezTo>
                        <a:pt x="1239" y="806"/>
                        <a:pt x="1228" y="809"/>
                        <a:pt x="1219" y="810"/>
                      </a:cubicBezTo>
                      <a:cubicBezTo>
                        <a:pt x="1224" y="811"/>
                        <a:pt x="1229" y="813"/>
                        <a:pt x="1235" y="816"/>
                      </a:cubicBezTo>
                      <a:cubicBezTo>
                        <a:pt x="1246" y="822"/>
                        <a:pt x="1253" y="830"/>
                        <a:pt x="1259" y="841"/>
                      </a:cubicBezTo>
                      <a:cubicBezTo>
                        <a:pt x="1261" y="846"/>
                        <a:pt x="1263" y="849"/>
                        <a:pt x="1264" y="853"/>
                      </a:cubicBezTo>
                      <a:cubicBezTo>
                        <a:pt x="1262" y="853"/>
                        <a:pt x="1261" y="853"/>
                        <a:pt x="1260" y="854"/>
                      </a:cubicBezTo>
                      <a:cubicBezTo>
                        <a:pt x="1259" y="850"/>
                        <a:pt x="1258" y="847"/>
                        <a:pt x="1256" y="843"/>
                      </a:cubicBezTo>
                      <a:cubicBezTo>
                        <a:pt x="1250" y="832"/>
                        <a:pt x="1244" y="826"/>
                        <a:pt x="1233" y="820"/>
                      </a:cubicBezTo>
                      <a:cubicBezTo>
                        <a:pt x="1218" y="813"/>
                        <a:pt x="1203" y="812"/>
                        <a:pt x="1188" y="815"/>
                      </a:cubicBezTo>
                      <a:cubicBezTo>
                        <a:pt x="1192" y="815"/>
                        <a:pt x="1196" y="816"/>
                        <a:pt x="1200" y="818"/>
                      </a:cubicBezTo>
                      <a:cubicBezTo>
                        <a:pt x="1200" y="818"/>
                        <a:pt x="1200" y="818"/>
                        <a:pt x="1200" y="818"/>
                      </a:cubicBezTo>
                      <a:cubicBezTo>
                        <a:pt x="1208" y="821"/>
                        <a:pt x="1215" y="826"/>
                        <a:pt x="1219" y="834"/>
                      </a:cubicBezTo>
                      <a:cubicBezTo>
                        <a:pt x="1213" y="827"/>
                        <a:pt x="1208" y="824"/>
                        <a:pt x="1199" y="820"/>
                      </a:cubicBezTo>
                      <a:cubicBezTo>
                        <a:pt x="1199" y="820"/>
                        <a:pt x="1199" y="820"/>
                        <a:pt x="1199" y="820"/>
                      </a:cubicBezTo>
                      <a:cubicBezTo>
                        <a:pt x="1182" y="814"/>
                        <a:pt x="1178" y="816"/>
                        <a:pt x="1161" y="821"/>
                      </a:cubicBezTo>
                      <a:cubicBezTo>
                        <a:pt x="1135" y="829"/>
                        <a:pt x="1109" y="840"/>
                        <a:pt x="1085" y="836"/>
                      </a:cubicBezTo>
                      <a:cubicBezTo>
                        <a:pt x="1101" y="836"/>
                        <a:pt x="1159" y="826"/>
                        <a:pt x="1159" y="804"/>
                      </a:cubicBezTo>
                      <a:cubicBezTo>
                        <a:pt x="1159" y="799"/>
                        <a:pt x="1155" y="794"/>
                        <a:pt x="1150" y="793"/>
                      </a:cubicBezTo>
                      <a:cubicBezTo>
                        <a:pt x="1147" y="793"/>
                        <a:pt x="1144" y="794"/>
                        <a:pt x="1142" y="797"/>
                      </a:cubicBezTo>
                      <a:cubicBezTo>
                        <a:pt x="1141" y="800"/>
                        <a:pt x="1142" y="804"/>
                        <a:pt x="1145" y="805"/>
                      </a:cubicBezTo>
                      <a:cubicBezTo>
                        <a:pt x="1148" y="806"/>
                        <a:pt x="1150" y="805"/>
                        <a:pt x="1152" y="803"/>
                      </a:cubicBezTo>
                      <a:cubicBezTo>
                        <a:pt x="1152" y="808"/>
                        <a:pt x="1143" y="811"/>
                        <a:pt x="1139" y="804"/>
                      </a:cubicBezTo>
                      <a:cubicBezTo>
                        <a:pt x="1137" y="800"/>
                        <a:pt x="1138" y="796"/>
                        <a:pt x="1141" y="793"/>
                      </a:cubicBezTo>
                      <a:cubicBezTo>
                        <a:pt x="1147" y="787"/>
                        <a:pt x="1155" y="789"/>
                        <a:pt x="1159" y="794"/>
                      </a:cubicBezTo>
                      <a:cubicBezTo>
                        <a:pt x="1163" y="799"/>
                        <a:pt x="1163" y="807"/>
                        <a:pt x="1160" y="813"/>
                      </a:cubicBezTo>
                      <a:cubicBezTo>
                        <a:pt x="1170" y="797"/>
                        <a:pt x="1167" y="766"/>
                        <a:pt x="1161" y="754"/>
                      </a:cubicBezTo>
                      <a:cubicBezTo>
                        <a:pt x="1162" y="754"/>
                        <a:pt x="1164" y="754"/>
                        <a:pt x="1165" y="753"/>
                      </a:cubicBezTo>
                      <a:cubicBezTo>
                        <a:pt x="1173" y="774"/>
                        <a:pt x="1172" y="804"/>
                        <a:pt x="1160" y="817"/>
                      </a:cubicBezTo>
                      <a:cubicBezTo>
                        <a:pt x="1185" y="810"/>
                        <a:pt x="1203" y="810"/>
                        <a:pt x="1218" y="803"/>
                      </a:cubicBezTo>
                      <a:cubicBezTo>
                        <a:pt x="1226" y="799"/>
                        <a:pt x="1232" y="794"/>
                        <a:pt x="1235" y="786"/>
                      </a:cubicBezTo>
                      <a:cubicBezTo>
                        <a:pt x="1236" y="786"/>
                        <a:pt x="1239" y="785"/>
                        <a:pt x="1240" y="783"/>
                      </a:cubicBezTo>
                      <a:cubicBezTo>
                        <a:pt x="1239" y="794"/>
                        <a:pt x="1229" y="803"/>
                        <a:pt x="1217" y="807"/>
                      </a:cubicBezTo>
                      <a:cubicBezTo>
                        <a:pt x="1217" y="807"/>
                        <a:pt x="1216" y="808"/>
                        <a:pt x="1215" y="808"/>
                      </a:cubicBezTo>
                      <a:cubicBezTo>
                        <a:pt x="1231" y="809"/>
                        <a:pt x="1249" y="800"/>
                        <a:pt x="1262" y="788"/>
                      </a:cubicBezTo>
                      <a:cubicBezTo>
                        <a:pt x="1267" y="783"/>
                        <a:pt x="1272" y="776"/>
                        <a:pt x="1272" y="769"/>
                      </a:cubicBezTo>
                      <a:cubicBezTo>
                        <a:pt x="1273" y="764"/>
                        <a:pt x="1270" y="758"/>
                        <a:pt x="1265" y="758"/>
                      </a:cubicBezTo>
                      <a:cubicBezTo>
                        <a:pt x="1263" y="758"/>
                        <a:pt x="1262" y="759"/>
                        <a:pt x="1261" y="761"/>
                      </a:cubicBezTo>
                      <a:cubicBezTo>
                        <a:pt x="1261" y="762"/>
                        <a:pt x="1261" y="763"/>
                        <a:pt x="1262" y="764"/>
                      </a:cubicBezTo>
                      <a:cubicBezTo>
                        <a:pt x="1264" y="765"/>
                        <a:pt x="1265" y="765"/>
                        <a:pt x="1265" y="764"/>
                      </a:cubicBezTo>
                      <a:cubicBezTo>
                        <a:pt x="1267" y="764"/>
                        <a:pt x="1267" y="762"/>
                        <a:pt x="1266" y="761"/>
                      </a:cubicBezTo>
                      <a:cubicBezTo>
                        <a:pt x="1265" y="761"/>
                        <a:pt x="1265" y="760"/>
                        <a:pt x="1264" y="761"/>
                      </a:cubicBezTo>
                      <a:cubicBezTo>
                        <a:pt x="1264" y="760"/>
                        <a:pt x="1266" y="760"/>
                        <a:pt x="1267" y="760"/>
                      </a:cubicBezTo>
                      <a:cubicBezTo>
                        <a:pt x="1268" y="761"/>
                        <a:pt x="1269" y="762"/>
                        <a:pt x="1268" y="764"/>
                      </a:cubicBezTo>
                      <a:cubicBezTo>
                        <a:pt x="1268" y="767"/>
                        <a:pt x="1265" y="768"/>
                        <a:pt x="1262" y="768"/>
                      </a:cubicBezTo>
                      <a:cubicBezTo>
                        <a:pt x="1260" y="767"/>
                        <a:pt x="1259" y="766"/>
                        <a:pt x="1258" y="764"/>
                      </a:cubicBezTo>
                      <a:cubicBezTo>
                        <a:pt x="1257" y="762"/>
                        <a:pt x="1257" y="761"/>
                        <a:pt x="1258" y="759"/>
                      </a:cubicBezTo>
                      <a:cubicBezTo>
                        <a:pt x="1259" y="756"/>
                        <a:pt x="1261" y="755"/>
                        <a:pt x="1264" y="755"/>
                      </a:cubicBezTo>
                      <a:cubicBezTo>
                        <a:pt x="1269" y="755"/>
                        <a:pt x="1272" y="760"/>
                        <a:pt x="1273" y="765"/>
                      </a:cubicBezTo>
                      <a:cubicBezTo>
                        <a:pt x="1274" y="767"/>
                        <a:pt x="1274" y="770"/>
                        <a:pt x="1273" y="772"/>
                      </a:cubicBezTo>
                      <a:cubicBezTo>
                        <a:pt x="1278" y="762"/>
                        <a:pt x="1276" y="753"/>
                        <a:pt x="1271" y="745"/>
                      </a:cubicBezTo>
                      <a:cubicBezTo>
                        <a:pt x="1267" y="740"/>
                        <a:pt x="1262" y="736"/>
                        <a:pt x="1256" y="736"/>
                      </a:cubicBezTo>
                      <a:cubicBezTo>
                        <a:pt x="1256" y="736"/>
                        <a:pt x="1256" y="736"/>
                        <a:pt x="1256" y="736"/>
                      </a:cubicBezTo>
                      <a:cubicBezTo>
                        <a:pt x="1262" y="738"/>
                        <a:pt x="1265" y="744"/>
                        <a:pt x="1259" y="749"/>
                      </a:cubicBezTo>
                      <a:cubicBezTo>
                        <a:pt x="1254" y="753"/>
                        <a:pt x="1242" y="753"/>
                        <a:pt x="1242" y="768"/>
                      </a:cubicBezTo>
                      <a:close/>
                      <a:moveTo>
                        <a:pt x="1069" y="615"/>
                      </a:moveTo>
                      <a:cubicBezTo>
                        <a:pt x="1072" y="614"/>
                        <a:pt x="1075" y="614"/>
                        <a:pt x="1078" y="614"/>
                      </a:cubicBezTo>
                      <a:cubicBezTo>
                        <a:pt x="1083" y="613"/>
                        <a:pt x="1088" y="609"/>
                        <a:pt x="1090" y="603"/>
                      </a:cubicBezTo>
                      <a:cubicBezTo>
                        <a:pt x="1093" y="594"/>
                        <a:pt x="1087" y="585"/>
                        <a:pt x="1078" y="581"/>
                      </a:cubicBezTo>
                      <a:cubicBezTo>
                        <a:pt x="1072" y="578"/>
                        <a:pt x="1067" y="577"/>
                        <a:pt x="1062" y="570"/>
                      </a:cubicBezTo>
                      <a:cubicBezTo>
                        <a:pt x="1058" y="565"/>
                        <a:pt x="1057" y="558"/>
                        <a:pt x="1060" y="552"/>
                      </a:cubicBezTo>
                      <a:cubicBezTo>
                        <a:pt x="1062" y="572"/>
                        <a:pt x="1077" y="568"/>
                        <a:pt x="1088" y="576"/>
                      </a:cubicBezTo>
                      <a:cubicBezTo>
                        <a:pt x="1094" y="580"/>
                        <a:pt x="1099" y="588"/>
                        <a:pt x="1099" y="595"/>
                      </a:cubicBezTo>
                      <a:cubicBezTo>
                        <a:pt x="1098" y="603"/>
                        <a:pt x="1092" y="613"/>
                        <a:pt x="1082" y="614"/>
                      </a:cubicBezTo>
                      <a:cubicBezTo>
                        <a:pt x="1082" y="614"/>
                        <a:pt x="1083" y="614"/>
                        <a:pt x="1084" y="615"/>
                      </a:cubicBezTo>
                      <a:cubicBezTo>
                        <a:pt x="1100" y="616"/>
                        <a:pt x="1112" y="624"/>
                        <a:pt x="1120" y="639"/>
                      </a:cubicBezTo>
                      <a:cubicBezTo>
                        <a:pt x="1121" y="642"/>
                        <a:pt x="1122" y="645"/>
                        <a:pt x="1123" y="648"/>
                      </a:cubicBezTo>
                      <a:cubicBezTo>
                        <a:pt x="1122" y="648"/>
                        <a:pt x="1121" y="648"/>
                        <a:pt x="1120" y="648"/>
                      </a:cubicBezTo>
                      <a:cubicBezTo>
                        <a:pt x="1119" y="645"/>
                        <a:pt x="1118" y="643"/>
                        <a:pt x="1117" y="640"/>
                      </a:cubicBezTo>
                      <a:cubicBezTo>
                        <a:pt x="1109" y="626"/>
                        <a:pt x="1099" y="620"/>
                        <a:pt x="1083" y="618"/>
                      </a:cubicBezTo>
                      <a:cubicBezTo>
                        <a:pt x="1081" y="618"/>
                        <a:pt x="1080" y="618"/>
                        <a:pt x="1078" y="618"/>
                      </a:cubicBezTo>
                      <a:cubicBezTo>
                        <a:pt x="1083" y="619"/>
                        <a:pt x="1088" y="622"/>
                        <a:pt x="1092" y="627"/>
                      </a:cubicBezTo>
                      <a:cubicBezTo>
                        <a:pt x="1095" y="630"/>
                        <a:pt x="1096" y="633"/>
                        <a:pt x="1097" y="636"/>
                      </a:cubicBezTo>
                      <a:cubicBezTo>
                        <a:pt x="1098" y="640"/>
                        <a:pt x="1099" y="643"/>
                        <a:pt x="1098" y="646"/>
                      </a:cubicBezTo>
                      <a:cubicBezTo>
                        <a:pt x="1097" y="655"/>
                        <a:pt x="1089" y="662"/>
                        <a:pt x="1080" y="660"/>
                      </a:cubicBezTo>
                      <a:cubicBezTo>
                        <a:pt x="1076" y="659"/>
                        <a:pt x="1073" y="657"/>
                        <a:pt x="1071" y="653"/>
                      </a:cubicBezTo>
                      <a:cubicBezTo>
                        <a:pt x="1070" y="652"/>
                        <a:pt x="1070" y="650"/>
                        <a:pt x="1070" y="648"/>
                      </a:cubicBezTo>
                      <a:cubicBezTo>
                        <a:pt x="1069" y="645"/>
                        <a:pt x="1071" y="642"/>
                        <a:pt x="1073" y="639"/>
                      </a:cubicBezTo>
                      <a:cubicBezTo>
                        <a:pt x="1074" y="638"/>
                        <a:pt x="1075" y="637"/>
                        <a:pt x="1076" y="637"/>
                      </a:cubicBezTo>
                      <a:cubicBezTo>
                        <a:pt x="1077" y="636"/>
                        <a:pt x="1078" y="636"/>
                        <a:pt x="1079" y="636"/>
                      </a:cubicBezTo>
                      <a:cubicBezTo>
                        <a:pt x="1082" y="636"/>
                        <a:pt x="1084" y="637"/>
                        <a:pt x="1086" y="640"/>
                      </a:cubicBezTo>
                      <a:cubicBezTo>
                        <a:pt x="1087" y="642"/>
                        <a:pt x="1087" y="643"/>
                        <a:pt x="1086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6" y="645"/>
                        <a:pt x="1086" y="645"/>
                        <a:pt x="1086" y="645"/>
                      </a:cubicBezTo>
                      <a:cubicBezTo>
                        <a:pt x="1087" y="643"/>
                        <a:pt x="1086" y="642"/>
                        <a:pt x="1085" y="640"/>
                      </a:cubicBezTo>
                      <a:cubicBezTo>
                        <a:pt x="1084" y="638"/>
                        <a:pt x="1082" y="637"/>
                        <a:pt x="1080" y="637"/>
                      </a:cubicBezTo>
                      <a:cubicBezTo>
                        <a:pt x="1079" y="637"/>
                        <a:pt x="1078" y="637"/>
                        <a:pt x="1077" y="638"/>
                      </a:cubicBezTo>
                      <a:cubicBezTo>
                        <a:pt x="1076" y="638"/>
                        <a:pt x="1075" y="639"/>
                        <a:pt x="1074" y="640"/>
                      </a:cubicBezTo>
                      <a:cubicBezTo>
                        <a:pt x="1072" y="642"/>
                        <a:pt x="1071" y="645"/>
                        <a:pt x="1071" y="648"/>
                      </a:cubicBezTo>
                      <a:cubicBezTo>
                        <a:pt x="1071" y="650"/>
                        <a:pt x="1072" y="651"/>
                        <a:pt x="1073" y="652"/>
                      </a:cubicBezTo>
                      <a:cubicBezTo>
                        <a:pt x="1075" y="655"/>
                        <a:pt x="1077" y="657"/>
                        <a:pt x="1080" y="657"/>
                      </a:cubicBezTo>
                      <a:cubicBezTo>
                        <a:pt x="1088" y="659"/>
                        <a:pt x="1094" y="653"/>
                        <a:pt x="1095" y="646"/>
                      </a:cubicBezTo>
                      <a:cubicBezTo>
                        <a:pt x="1095" y="643"/>
                        <a:pt x="1095" y="640"/>
                        <a:pt x="1094" y="637"/>
                      </a:cubicBezTo>
                      <a:cubicBezTo>
                        <a:pt x="1093" y="634"/>
                        <a:pt x="1092" y="632"/>
                        <a:pt x="1089" y="629"/>
                      </a:cubicBezTo>
                      <a:cubicBezTo>
                        <a:pt x="1087" y="627"/>
                        <a:pt x="1084" y="625"/>
                        <a:pt x="1081" y="623"/>
                      </a:cubicBezTo>
                      <a:cubicBezTo>
                        <a:pt x="1077" y="621"/>
                        <a:pt x="1072" y="620"/>
                        <a:pt x="1066" y="620"/>
                      </a:cubicBezTo>
                      <a:cubicBezTo>
                        <a:pt x="1056" y="619"/>
                        <a:pt x="1045" y="622"/>
                        <a:pt x="1037" y="627"/>
                      </a:cubicBezTo>
                      <a:cubicBezTo>
                        <a:pt x="1014" y="640"/>
                        <a:pt x="1006" y="669"/>
                        <a:pt x="997" y="693"/>
                      </a:cubicBezTo>
                      <a:cubicBezTo>
                        <a:pt x="999" y="689"/>
                        <a:pt x="1001" y="685"/>
                        <a:pt x="1003" y="682"/>
                      </a:cubicBezTo>
                      <a:cubicBezTo>
                        <a:pt x="1011" y="670"/>
                        <a:pt x="1029" y="661"/>
                        <a:pt x="1043" y="668"/>
                      </a:cubicBezTo>
                      <a:cubicBezTo>
                        <a:pt x="1052" y="672"/>
                        <a:pt x="1057" y="681"/>
                        <a:pt x="1068" y="678"/>
                      </a:cubicBezTo>
                      <a:cubicBezTo>
                        <a:pt x="1067" y="686"/>
                        <a:pt x="1056" y="693"/>
                        <a:pt x="1045" y="691"/>
                      </a:cubicBezTo>
                      <a:cubicBezTo>
                        <a:pt x="1033" y="688"/>
                        <a:pt x="1019" y="676"/>
                        <a:pt x="1007" y="686"/>
                      </a:cubicBezTo>
                      <a:cubicBezTo>
                        <a:pt x="1001" y="691"/>
                        <a:pt x="997" y="701"/>
                        <a:pt x="994" y="702"/>
                      </a:cubicBezTo>
                      <a:cubicBezTo>
                        <a:pt x="994" y="702"/>
                        <a:pt x="994" y="701"/>
                        <a:pt x="994" y="701"/>
                      </a:cubicBezTo>
                      <a:cubicBezTo>
                        <a:pt x="994" y="701"/>
                        <a:pt x="994" y="702"/>
                        <a:pt x="993" y="703"/>
                      </a:cubicBezTo>
                      <a:cubicBezTo>
                        <a:pt x="986" y="719"/>
                        <a:pt x="980" y="729"/>
                        <a:pt x="967" y="741"/>
                      </a:cubicBezTo>
                      <a:cubicBezTo>
                        <a:pt x="956" y="750"/>
                        <a:pt x="946" y="756"/>
                        <a:pt x="932" y="758"/>
                      </a:cubicBezTo>
                      <a:cubicBezTo>
                        <a:pt x="921" y="759"/>
                        <a:pt x="911" y="756"/>
                        <a:pt x="903" y="752"/>
                      </a:cubicBezTo>
                      <a:cubicBezTo>
                        <a:pt x="885" y="743"/>
                        <a:pt x="872" y="722"/>
                        <a:pt x="864" y="701"/>
                      </a:cubicBezTo>
                      <a:cubicBezTo>
                        <a:pt x="861" y="693"/>
                        <a:pt x="859" y="685"/>
                        <a:pt x="857" y="677"/>
                      </a:cubicBezTo>
                      <a:cubicBezTo>
                        <a:pt x="855" y="661"/>
                        <a:pt x="856" y="646"/>
                        <a:pt x="850" y="632"/>
                      </a:cubicBezTo>
                      <a:cubicBezTo>
                        <a:pt x="847" y="625"/>
                        <a:pt x="842" y="617"/>
                        <a:pt x="836" y="615"/>
                      </a:cubicBezTo>
                      <a:cubicBezTo>
                        <a:pt x="832" y="613"/>
                        <a:pt x="825" y="614"/>
                        <a:pt x="823" y="618"/>
                      </a:cubicBezTo>
                      <a:cubicBezTo>
                        <a:pt x="822" y="620"/>
                        <a:pt x="823" y="622"/>
                        <a:pt x="824" y="623"/>
                      </a:cubicBezTo>
                      <a:cubicBezTo>
                        <a:pt x="825" y="624"/>
                        <a:pt x="827" y="624"/>
                        <a:pt x="828" y="623"/>
                      </a:cubicBezTo>
                      <a:cubicBezTo>
                        <a:pt x="829" y="622"/>
                        <a:pt x="829" y="621"/>
                        <a:pt x="829" y="620"/>
                      </a:cubicBezTo>
                      <a:cubicBezTo>
                        <a:pt x="829" y="619"/>
                        <a:pt x="828" y="618"/>
                        <a:pt x="827" y="618"/>
                      </a:cubicBezTo>
                      <a:cubicBezTo>
                        <a:pt x="826" y="619"/>
                        <a:pt x="825" y="619"/>
                        <a:pt x="825" y="620"/>
                      </a:cubicBezTo>
                      <a:cubicBezTo>
                        <a:pt x="825" y="619"/>
                        <a:pt x="825" y="618"/>
                        <a:pt x="826" y="617"/>
                      </a:cubicBezTo>
                      <a:cubicBezTo>
                        <a:pt x="827" y="616"/>
                        <a:pt x="829" y="616"/>
                        <a:pt x="830" y="617"/>
                      </a:cubicBezTo>
                      <a:cubicBezTo>
                        <a:pt x="832" y="618"/>
                        <a:pt x="833" y="622"/>
                        <a:pt x="831" y="624"/>
                      </a:cubicBezTo>
                      <a:cubicBezTo>
                        <a:pt x="830" y="626"/>
                        <a:pt x="829" y="627"/>
                        <a:pt x="827" y="627"/>
                      </a:cubicBezTo>
                      <a:cubicBezTo>
                        <a:pt x="825" y="627"/>
                        <a:pt x="823" y="627"/>
                        <a:pt x="821" y="625"/>
                      </a:cubicBezTo>
                      <a:cubicBezTo>
                        <a:pt x="820" y="623"/>
                        <a:pt x="819" y="620"/>
                        <a:pt x="820" y="618"/>
                      </a:cubicBezTo>
                      <a:cubicBezTo>
                        <a:pt x="822" y="613"/>
                        <a:pt x="828" y="612"/>
                        <a:pt x="832" y="613"/>
                      </a:cubicBezTo>
                      <a:cubicBezTo>
                        <a:pt x="835" y="613"/>
                        <a:pt x="837" y="614"/>
                        <a:pt x="839" y="615"/>
                      </a:cubicBezTo>
                      <a:cubicBezTo>
                        <a:pt x="832" y="608"/>
                        <a:pt x="822" y="606"/>
                        <a:pt x="813" y="608"/>
                      </a:cubicBezTo>
                      <a:cubicBezTo>
                        <a:pt x="807" y="610"/>
                        <a:pt x="802" y="613"/>
                        <a:pt x="799" y="619"/>
                      </a:cubicBezTo>
                      <a:cubicBezTo>
                        <a:pt x="799" y="619"/>
                        <a:pt x="799" y="619"/>
                        <a:pt x="799" y="619"/>
                      </a:cubicBezTo>
                      <a:cubicBezTo>
                        <a:pt x="803" y="614"/>
                        <a:pt x="810" y="613"/>
                        <a:pt x="813" y="621"/>
                      </a:cubicBezTo>
                      <a:cubicBezTo>
                        <a:pt x="815" y="627"/>
                        <a:pt x="810" y="638"/>
                        <a:pt x="824" y="643"/>
                      </a:cubicBezTo>
                      <a:cubicBezTo>
                        <a:pt x="817" y="644"/>
                        <a:pt x="810" y="643"/>
                        <a:pt x="805" y="639"/>
                      </a:cubicBezTo>
                      <a:cubicBezTo>
                        <a:pt x="799" y="636"/>
                        <a:pt x="795" y="629"/>
                        <a:pt x="797" y="622"/>
                      </a:cubicBezTo>
                      <a:cubicBezTo>
                        <a:pt x="798" y="614"/>
                        <a:pt x="805" y="609"/>
                        <a:pt x="813" y="607"/>
                      </a:cubicBezTo>
                      <a:cubicBezTo>
                        <a:pt x="824" y="604"/>
                        <a:pt x="835" y="608"/>
                        <a:pt x="843" y="617"/>
                      </a:cubicBezTo>
                      <a:cubicBezTo>
                        <a:pt x="849" y="623"/>
                        <a:pt x="852" y="632"/>
                        <a:pt x="855" y="641"/>
                      </a:cubicBezTo>
                      <a:cubicBezTo>
                        <a:pt x="855" y="639"/>
                        <a:pt x="855" y="638"/>
                        <a:pt x="855" y="636"/>
                      </a:cubicBezTo>
                      <a:cubicBezTo>
                        <a:pt x="856" y="613"/>
                        <a:pt x="860" y="590"/>
                        <a:pt x="868" y="568"/>
                      </a:cubicBezTo>
                      <a:cubicBezTo>
                        <a:pt x="878" y="544"/>
                        <a:pt x="890" y="528"/>
                        <a:pt x="887" y="499"/>
                      </a:cubicBezTo>
                      <a:cubicBezTo>
                        <a:pt x="886" y="494"/>
                        <a:pt x="885" y="488"/>
                        <a:pt x="883" y="482"/>
                      </a:cubicBezTo>
                      <a:cubicBezTo>
                        <a:pt x="879" y="474"/>
                        <a:pt x="876" y="469"/>
                        <a:pt x="870" y="462"/>
                      </a:cubicBezTo>
                      <a:cubicBezTo>
                        <a:pt x="864" y="456"/>
                        <a:pt x="858" y="453"/>
                        <a:pt x="850" y="449"/>
                      </a:cubicBezTo>
                      <a:cubicBezTo>
                        <a:pt x="822" y="437"/>
                        <a:pt x="796" y="447"/>
                        <a:pt x="777" y="470"/>
                      </a:cubicBezTo>
                      <a:cubicBezTo>
                        <a:pt x="769" y="481"/>
                        <a:pt x="767" y="493"/>
                        <a:pt x="771" y="506"/>
                      </a:cubicBezTo>
                      <a:cubicBezTo>
                        <a:pt x="774" y="516"/>
                        <a:pt x="782" y="524"/>
                        <a:pt x="793" y="527"/>
                      </a:cubicBezTo>
                      <a:cubicBezTo>
                        <a:pt x="801" y="529"/>
                        <a:pt x="810" y="527"/>
                        <a:pt x="817" y="522"/>
                      </a:cubicBezTo>
                      <a:cubicBezTo>
                        <a:pt x="820" y="520"/>
                        <a:pt x="823" y="518"/>
                        <a:pt x="825" y="515"/>
                      </a:cubicBezTo>
                      <a:cubicBezTo>
                        <a:pt x="824" y="516"/>
                        <a:pt x="823" y="516"/>
                        <a:pt x="822" y="517"/>
                      </a:cubicBezTo>
                      <a:cubicBezTo>
                        <a:pt x="816" y="521"/>
                        <a:pt x="807" y="519"/>
                        <a:pt x="803" y="513"/>
                      </a:cubicBezTo>
                      <a:cubicBezTo>
                        <a:pt x="798" y="506"/>
                        <a:pt x="800" y="498"/>
                        <a:pt x="807" y="493"/>
                      </a:cubicBezTo>
                      <a:cubicBezTo>
                        <a:pt x="813" y="489"/>
                        <a:pt x="822" y="491"/>
                        <a:pt x="826" y="497"/>
                      </a:cubicBezTo>
                      <a:cubicBezTo>
                        <a:pt x="832" y="507"/>
                        <a:pt x="826" y="518"/>
                        <a:pt x="818" y="524"/>
                      </a:cubicBezTo>
                      <a:cubicBezTo>
                        <a:pt x="810" y="529"/>
                        <a:pt x="801" y="531"/>
                        <a:pt x="792" y="530"/>
                      </a:cubicBezTo>
                      <a:cubicBezTo>
                        <a:pt x="781" y="527"/>
                        <a:pt x="773" y="521"/>
                        <a:pt x="769" y="511"/>
                      </a:cubicBezTo>
                      <a:cubicBezTo>
                        <a:pt x="772" y="520"/>
                        <a:pt x="777" y="529"/>
                        <a:pt x="783" y="535"/>
                      </a:cubicBezTo>
                      <a:cubicBezTo>
                        <a:pt x="782" y="536"/>
                        <a:pt x="780" y="537"/>
                        <a:pt x="781" y="539"/>
                      </a:cubicBezTo>
                      <a:cubicBezTo>
                        <a:pt x="770" y="528"/>
                        <a:pt x="766" y="516"/>
                        <a:pt x="764" y="505"/>
                      </a:cubicBezTo>
                      <a:cubicBezTo>
                        <a:pt x="765" y="525"/>
                        <a:pt x="773" y="542"/>
                        <a:pt x="786" y="554"/>
                      </a:cubicBezTo>
                      <a:cubicBezTo>
                        <a:pt x="794" y="562"/>
                        <a:pt x="805" y="567"/>
                        <a:pt x="818" y="569"/>
                      </a:cubicBezTo>
                      <a:cubicBezTo>
                        <a:pt x="825" y="570"/>
                        <a:pt x="831" y="571"/>
                        <a:pt x="838" y="572"/>
                      </a:cubicBezTo>
                      <a:cubicBezTo>
                        <a:pt x="845" y="573"/>
                        <a:pt x="850" y="576"/>
                        <a:pt x="854" y="581"/>
                      </a:cubicBezTo>
                      <a:cubicBezTo>
                        <a:pt x="857" y="586"/>
                        <a:pt x="858" y="591"/>
                        <a:pt x="856" y="596"/>
                      </a:cubicBezTo>
                      <a:cubicBezTo>
                        <a:pt x="853" y="600"/>
                        <a:pt x="849" y="603"/>
                        <a:pt x="845" y="603"/>
                      </a:cubicBezTo>
                      <a:cubicBezTo>
                        <a:pt x="841" y="603"/>
                        <a:pt x="839" y="602"/>
                        <a:pt x="837" y="599"/>
                      </a:cubicBezTo>
                      <a:cubicBezTo>
                        <a:pt x="834" y="596"/>
                        <a:pt x="834" y="591"/>
                        <a:pt x="838" y="588"/>
                      </a:cubicBezTo>
                      <a:cubicBezTo>
                        <a:pt x="840" y="587"/>
                        <a:pt x="843" y="587"/>
                        <a:pt x="845" y="589"/>
                      </a:cubicBezTo>
                      <a:cubicBezTo>
                        <a:pt x="847" y="591"/>
                        <a:pt x="847" y="595"/>
                        <a:pt x="845" y="597"/>
                      </a:cubicBezTo>
                      <a:cubicBezTo>
                        <a:pt x="842" y="599"/>
                        <a:pt x="839" y="599"/>
                        <a:pt x="837" y="597"/>
                      </a:cubicBezTo>
                      <a:cubicBezTo>
                        <a:pt x="836" y="596"/>
                        <a:pt x="836" y="596"/>
                        <a:pt x="836" y="595"/>
                      </a:cubicBezTo>
                      <a:cubicBezTo>
                        <a:pt x="836" y="596"/>
                        <a:pt x="837" y="598"/>
                        <a:pt x="838" y="599"/>
                      </a:cubicBezTo>
                      <a:cubicBezTo>
                        <a:pt x="839" y="601"/>
                        <a:pt x="842" y="602"/>
                        <a:pt x="845" y="602"/>
                      </a:cubicBezTo>
                      <a:cubicBezTo>
                        <a:pt x="849" y="601"/>
                        <a:pt x="852" y="599"/>
                        <a:pt x="854" y="595"/>
                      </a:cubicBezTo>
                      <a:cubicBezTo>
                        <a:pt x="856" y="591"/>
                        <a:pt x="855" y="586"/>
                        <a:pt x="852" y="582"/>
                      </a:cubicBezTo>
                      <a:cubicBezTo>
                        <a:pt x="848" y="578"/>
                        <a:pt x="844" y="576"/>
                        <a:pt x="838" y="575"/>
                      </a:cubicBezTo>
                      <a:cubicBezTo>
                        <a:pt x="831" y="574"/>
                        <a:pt x="825" y="573"/>
                        <a:pt x="819" y="572"/>
                      </a:cubicBezTo>
                      <a:cubicBezTo>
                        <a:pt x="805" y="570"/>
                        <a:pt x="793" y="564"/>
                        <a:pt x="784" y="556"/>
                      </a:cubicBezTo>
                      <a:cubicBezTo>
                        <a:pt x="775" y="548"/>
                        <a:pt x="769" y="538"/>
                        <a:pt x="765" y="527"/>
                      </a:cubicBezTo>
                      <a:cubicBezTo>
                        <a:pt x="760" y="510"/>
                        <a:pt x="761" y="491"/>
                        <a:pt x="769" y="475"/>
                      </a:cubicBezTo>
                      <a:cubicBezTo>
                        <a:pt x="768" y="475"/>
                        <a:pt x="768" y="476"/>
                        <a:pt x="767" y="477"/>
                      </a:cubicBezTo>
                      <a:cubicBezTo>
                        <a:pt x="762" y="479"/>
                        <a:pt x="758" y="482"/>
                        <a:pt x="754" y="484"/>
                      </a:cubicBezTo>
                      <a:cubicBezTo>
                        <a:pt x="747" y="487"/>
                        <a:pt x="740" y="490"/>
                        <a:pt x="732" y="490"/>
                      </a:cubicBezTo>
                      <a:cubicBezTo>
                        <a:pt x="706" y="491"/>
                        <a:pt x="690" y="465"/>
                        <a:pt x="692" y="442"/>
                      </a:cubicBezTo>
                      <a:cubicBezTo>
                        <a:pt x="694" y="433"/>
                        <a:pt x="698" y="424"/>
                        <a:pt x="704" y="418"/>
                      </a:cubicBezTo>
                      <a:cubicBezTo>
                        <a:pt x="706" y="421"/>
                        <a:pt x="706" y="421"/>
                        <a:pt x="706" y="421"/>
                      </a:cubicBezTo>
                      <a:cubicBezTo>
                        <a:pt x="701" y="427"/>
                        <a:pt x="697" y="434"/>
                        <a:pt x="697" y="443"/>
                      </a:cubicBezTo>
                      <a:cubicBezTo>
                        <a:pt x="695" y="463"/>
                        <a:pt x="708" y="487"/>
                        <a:pt x="732" y="486"/>
                      </a:cubicBezTo>
                      <a:cubicBezTo>
                        <a:pt x="739" y="485"/>
                        <a:pt x="745" y="483"/>
                        <a:pt x="752" y="480"/>
                      </a:cubicBezTo>
                      <a:cubicBezTo>
                        <a:pt x="756" y="478"/>
                        <a:pt x="760" y="475"/>
                        <a:pt x="764" y="473"/>
                      </a:cubicBezTo>
                      <a:cubicBezTo>
                        <a:pt x="781" y="461"/>
                        <a:pt x="790" y="447"/>
                        <a:pt x="812" y="441"/>
                      </a:cubicBezTo>
                      <a:cubicBezTo>
                        <a:pt x="824" y="438"/>
                        <a:pt x="838" y="439"/>
                        <a:pt x="852" y="445"/>
                      </a:cubicBezTo>
                      <a:cubicBezTo>
                        <a:pt x="860" y="449"/>
                        <a:pt x="866" y="453"/>
                        <a:pt x="873" y="459"/>
                      </a:cubicBezTo>
                      <a:cubicBezTo>
                        <a:pt x="879" y="466"/>
                        <a:pt x="883" y="472"/>
                        <a:pt x="886" y="481"/>
                      </a:cubicBezTo>
                      <a:cubicBezTo>
                        <a:pt x="891" y="494"/>
                        <a:pt x="891" y="505"/>
                        <a:pt x="889" y="519"/>
                      </a:cubicBezTo>
                      <a:cubicBezTo>
                        <a:pt x="891" y="511"/>
                        <a:pt x="893" y="505"/>
                        <a:pt x="893" y="504"/>
                      </a:cubicBezTo>
                      <a:cubicBezTo>
                        <a:pt x="900" y="476"/>
                        <a:pt x="905" y="448"/>
                        <a:pt x="905" y="421"/>
                      </a:cubicBezTo>
                      <a:cubicBezTo>
                        <a:pt x="905" y="413"/>
                        <a:pt x="904" y="407"/>
                        <a:pt x="900" y="402"/>
                      </a:cubicBezTo>
                      <a:cubicBezTo>
                        <a:pt x="898" y="399"/>
                        <a:pt x="894" y="397"/>
                        <a:pt x="891" y="396"/>
                      </a:cubicBezTo>
                      <a:cubicBezTo>
                        <a:pt x="885" y="395"/>
                        <a:pt x="879" y="397"/>
                        <a:pt x="877" y="403"/>
                      </a:cubicBezTo>
                      <a:cubicBezTo>
                        <a:pt x="875" y="406"/>
                        <a:pt x="876" y="409"/>
                        <a:pt x="878" y="412"/>
                      </a:cubicBezTo>
                      <a:cubicBezTo>
                        <a:pt x="881" y="414"/>
                        <a:pt x="886" y="414"/>
                        <a:pt x="888" y="411"/>
                      </a:cubicBezTo>
                      <a:cubicBezTo>
                        <a:pt x="890" y="409"/>
                        <a:pt x="889" y="406"/>
                        <a:pt x="888" y="403"/>
                      </a:cubicBezTo>
                      <a:cubicBezTo>
                        <a:pt x="891" y="404"/>
                        <a:pt x="893" y="408"/>
                        <a:pt x="892" y="412"/>
                      </a:cubicBezTo>
                      <a:cubicBezTo>
                        <a:pt x="890" y="421"/>
                        <a:pt x="875" y="422"/>
                        <a:pt x="871" y="412"/>
                      </a:cubicBezTo>
                      <a:cubicBezTo>
                        <a:pt x="868" y="403"/>
                        <a:pt x="871" y="395"/>
                        <a:pt x="879" y="392"/>
                      </a:cubicBezTo>
                      <a:cubicBezTo>
                        <a:pt x="889" y="387"/>
                        <a:pt x="903" y="395"/>
                        <a:pt x="905" y="408"/>
                      </a:cubicBezTo>
                      <a:cubicBezTo>
                        <a:pt x="905" y="385"/>
                        <a:pt x="902" y="363"/>
                        <a:pt x="896" y="342"/>
                      </a:cubicBezTo>
                      <a:cubicBezTo>
                        <a:pt x="896" y="351"/>
                        <a:pt x="894" y="359"/>
                        <a:pt x="892" y="367"/>
                      </a:cubicBezTo>
                      <a:cubicBezTo>
                        <a:pt x="882" y="392"/>
                        <a:pt x="850" y="406"/>
                        <a:pt x="829" y="382"/>
                      </a:cubicBezTo>
                      <a:cubicBezTo>
                        <a:pt x="823" y="376"/>
                        <a:pt x="820" y="368"/>
                        <a:pt x="819" y="359"/>
                      </a:cubicBezTo>
                      <a:cubicBezTo>
                        <a:pt x="816" y="345"/>
                        <a:pt x="821" y="329"/>
                        <a:pt x="815" y="317"/>
                      </a:cubicBezTo>
                      <a:cubicBezTo>
                        <a:pt x="812" y="311"/>
                        <a:pt x="807" y="306"/>
                        <a:pt x="800" y="305"/>
                      </a:cubicBezTo>
                      <a:cubicBezTo>
                        <a:pt x="786" y="303"/>
                        <a:pt x="773" y="317"/>
                        <a:pt x="776" y="331"/>
                      </a:cubicBezTo>
                      <a:cubicBezTo>
                        <a:pt x="777" y="337"/>
                        <a:pt x="783" y="341"/>
                        <a:pt x="788" y="341"/>
                      </a:cubicBezTo>
                      <a:cubicBezTo>
                        <a:pt x="797" y="342"/>
                        <a:pt x="803" y="334"/>
                        <a:pt x="800" y="329"/>
                      </a:cubicBezTo>
                      <a:cubicBezTo>
                        <a:pt x="803" y="331"/>
                        <a:pt x="804" y="337"/>
                        <a:pt x="801" y="341"/>
                      </a:cubicBezTo>
                      <a:cubicBezTo>
                        <a:pt x="795" y="349"/>
                        <a:pt x="784" y="348"/>
                        <a:pt x="777" y="343"/>
                      </a:cubicBezTo>
                      <a:cubicBezTo>
                        <a:pt x="769" y="336"/>
                        <a:pt x="768" y="326"/>
                        <a:pt x="770" y="319"/>
                      </a:cubicBezTo>
                      <a:cubicBezTo>
                        <a:pt x="774" y="305"/>
                        <a:pt x="790" y="295"/>
                        <a:pt x="804" y="301"/>
                      </a:cubicBezTo>
                      <a:cubicBezTo>
                        <a:pt x="812" y="305"/>
                        <a:pt x="816" y="309"/>
                        <a:pt x="819" y="315"/>
                      </a:cubicBezTo>
                      <a:cubicBezTo>
                        <a:pt x="824" y="325"/>
                        <a:pt x="823" y="337"/>
                        <a:pt x="828" y="347"/>
                      </a:cubicBezTo>
                      <a:cubicBezTo>
                        <a:pt x="837" y="362"/>
                        <a:pt x="855" y="370"/>
                        <a:pt x="869" y="361"/>
                      </a:cubicBezTo>
                      <a:cubicBezTo>
                        <a:pt x="885" y="351"/>
                        <a:pt x="889" y="321"/>
                        <a:pt x="881" y="302"/>
                      </a:cubicBezTo>
                      <a:cubicBezTo>
                        <a:pt x="876" y="292"/>
                        <a:pt x="865" y="283"/>
                        <a:pt x="853" y="283"/>
                      </a:cubicBezTo>
                      <a:cubicBezTo>
                        <a:pt x="838" y="282"/>
                        <a:pt x="823" y="298"/>
                        <a:pt x="833" y="313"/>
                      </a:cubicBezTo>
                      <a:cubicBezTo>
                        <a:pt x="836" y="318"/>
                        <a:pt x="841" y="321"/>
                        <a:pt x="846" y="322"/>
                      </a:cubicBezTo>
                      <a:cubicBezTo>
                        <a:pt x="854" y="322"/>
                        <a:pt x="864" y="312"/>
                        <a:pt x="858" y="303"/>
                      </a:cubicBezTo>
                      <a:cubicBezTo>
                        <a:pt x="855" y="297"/>
                        <a:pt x="848" y="297"/>
                        <a:pt x="846" y="303"/>
                      </a:cubicBezTo>
                      <a:cubicBezTo>
                        <a:pt x="845" y="296"/>
                        <a:pt x="854" y="292"/>
                        <a:pt x="860" y="298"/>
                      </a:cubicBezTo>
                      <a:cubicBezTo>
                        <a:pt x="871" y="309"/>
                        <a:pt x="860" y="328"/>
                        <a:pt x="844" y="325"/>
                      </a:cubicBezTo>
                      <a:cubicBezTo>
                        <a:pt x="835" y="323"/>
                        <a:pt x="825" y="314"/>
                        <a:pt x="826" y="302"/>
                      </a:cubicBezTo>
                      <a:cubicBezTo>
                        <a:pt x="827" y="286"/>
                        <a:pt x="847" y="273"/>
                        <a:pt x="864" y="281"/>
                      </a:cubicBezTo>
                      <a:cubicBezTo>
                        <a:pt x="866" y="282"/>
                        <a:pt x="868" y="282"/>
                        <a:pt x="869" y="283"/>
                      </a:cubicBezTo>
                      <a:cubicBezTo>
                        <a:pt x="865" y="279"/>
                        <a:pt x="860" y="275"/>
                        <a:pt x="853" y="271"/>
                      </a:cubicBezTo>
                      <a:cubicBezTo>
                        <a:pt x="853" y="271"/>
                        <a:pt x="853" y="271"/>
                        <a:pt x="853" y="271"/>
                      </a:cubicBezTo>
                      <a:cubicBezTo>
                        <a:pt x="844" y="266"/>
                        <a:pt x="837" y="263"/>
                        <a:pt x="826" y="262"/>
                      </a:cubicBezTo>
                      <a:cubicBezTo>
                        <a:pt x="836" y="260"/>
                        <a:pt x="846" y="263"/>
                        <a:pt x="855" y="268"/>
                      </a:cubicBezTo>
                      <a:cubicBezTo>
                        <a:pt x="855" y="268"/>
                        <a:pt x="855" y="268"/>
                        <a:pt x="855" y="268"/>
                      </a:cubicBezTo>
                      <a:cubicBezTo>
                        <a:pt x="859" y="271"/>
                        <a:pt x="863" y="274"/>
                        <a:pt x="866" y="277"/>
                      </a:cubicBezTo>
                      <a:cubicBezTo>
                        <a:pt x="858" y="265"/>
                        <a:pt x="848" y="253"/>
                        <a:pt x="837" y="242"/>
                      </a:cubicBezTo>
                      <a:cubicBezTo>
                        <a:pt x="816" y="224"/>
                        <a:pt x="797" y="213"/>
                        <a:pt x="770" y="207"/>
                      </a:cubicBezTo>
                      <a:cubicBezTo>
                        <a:pt x="745" y="203"/>
                        <a:pt x="719" y="205"/>
                        <a:pt x="696" y="213"/>
                      </a:cubicBezTo>
                      <a:cubicBezTo>
                        <a:pt x="684" y="218"/>
                        <a:pt x="678" y="221"/>
                        <a:pt x="670" y="231"/>
                      </a:cubicBezTo>
                      <a:cubicBezTo>
                        <a:pt x="654" y="252"/>
                        <a:pt x="650" y="282"/>
                        <a:pt x="660" y="299"/>
                      </a:cubicBezTo>
                      <a:cubicBezTo>
                        <a:pt x="665" y="309"/>
                        <a:pt x="677" y="316"/>
                        <a:pt x="687" y="309"/>
                      </a:cubicBezTo>
                      <a:cubicBezTo>
                        <a:pt x="693" y="304"/>
                        <a:pt x="693" y="298"/>
                        <a:pt x="688" y="291"/>
                      </a:cubicBezTo>
                      <a:cubicBezTo>
                        <a:pt x="700" y="292"/>
                        <a:pt x="703" y="311"/>
                        <a:pt x="692" y="322"/>
                      </a:cubicBezTo>
                      <a:cubicBezTo>
                        <a:pt x="682" y="334"/>
                        <a:pt x="669" y="335"/>
                        <a:pt x="659" y="331"/>
                      </a:cubicBezTo>
                      <a:cubicBezTo>
                        <a:pt x="644" y="325"/>
                        <a:pt x="634" y="307"/>
                        <a:pt x="636" y="287"/>
                      </a:cubicBezTo>
                      <a:cubicBezTo>
                        <a:pt x="637" y="268"/>
                        <a:pt x="647" y="248"/>
                        <a:pt x="661" y="234"/>
                      </a:cubicBezTo>
                      <a:cubicBezTo>
                        <a:pt x="658" y="237"/>
                        <a:pt x="655" y="240"/>
                        <a:pt x="652" y="243"/>
                      </a:cubicBezTo>
                      <a:cubicBezTo>
                        <a:pt x="631" y="266"/>
                        <a:pt x="618" y="294"/>
                        <a:pt x="618" y="324"/>
                      </a:cubicBezTo>
                      <a:cubicBezTo>
                        <a:pt x="618" y="341"/>
                        <a:pt x="625" y="352"/>
                        <a:pt x="639" y="362"/>
                      </a:cubicBezTo>
                      <a:cubicBezTo>
                        <a:pt x="648" y="367"/>
                        <a:pt x="663" y="370"/>
                        <a:pt x="673" y="365"/>
                      </a:cubicBezTo>
                      <a:cubicBezTo>
                        <a:pt x="681" y="360"/>
                        <a:pt x="684" y="349"/>
                        <a:pt x="675" y="344"/>
                      </a:cubicBezTo>
                      <a:cubicBezTo>
                        <a:pt x="680" y="340"/>
                        <a:pt x="688" y="343"/>
                        <a:pt x="690" y="350"/>
                      </a:cubicBezTo>
                      <a:cubicBezTo>
                        <a:pt x="692" y="356"/>
                        <a:pt x="689" y="364"/>
                        <a:pt x="682" y="369"/>
                      </a:cubicBezTo>
                      <a:cubicBezTo>
                        <a:pt x="678" y="373"/>
                        <a:pt x="673" y="374"/>
                        <a:pt x="668" y="375"/>
                      </a:cubicBezTo>
                      <a:cubicBezTo>
                        <a:pt x="657" y="376"/>
                        <a:pt x="646" y="372"/>
                        <a:pt x="637" y="366"/>
                      </a:cubicBezTo>
                      <a:cubicBezTo>
                        <a:pt x="630" y="362"/>
                        <a:pt x="625" y="355"/>
                        <a:pt x="622" y="349"/>
                      </a:cubicBezTo>
                      <a:cubicBezTo>
                        <a:pt x="630" y="370"/>
                        <a:pt x="646" y="387"/>
                        <a:pt x="670" y="392"/>
                      </a:cubicBezTo>
                      <a:cubicBezTo>
                        <a:pt x="682" y="395"/>
                        <a:pt x="694" y="394"/>
                        <a:pt x="705" y="390"/>
                      </a:cubicBezTo>
                      <a:cubicBezTo>
                        <a:pt x="755" y="373"/>
                        <a:pt x="719" y="343"/>
                        <a:pt x="711" y="318"/>
                      </a:cubicBezTo>
                      <a:cubicBezTo>
                        <a:pt x="701" y="287"/>
                        <a:pt x="744" y="280"/>
                        <a:pt x="755" y="312"/>
                      </a:cubicBezTo>
                      <a:cubicBezTo>
                        <a:pt x="765" y="339"/>
                        <a:pt x="748" y="363"/>
                        <a:pt x="727" y="379"/>
                      </a:cubicBezTo>
                      <a:cubicBezTo>
                        <a:pt x="732" y="377"/>
                        <a:pt x="736" y="375"/>
                        <a:pt x="741" y="375"/>
                      </a:cubicBezTo>
                      <a:cubicBezTo>
                        <a:pt x="752" y="373"/>
                        <a:pt x="765" y="379"/>
                        <a:pt x="767" y="391"/>
                      </a:cubicBezTo>
                      <a:cubicBezTo>
                        <a:pt x="768" y="396"/>
                        <a:pt x="765" y="402"/>
                        <a:pt x="761" y="404"/>
                      </a:cubicBezTo>
                      <a:cubicBezTo>
                        <a:pt x="757" y="407"/>
                        <a:pt x="753" y="407"/>
                        <a:pt x="750" y="406"/>
                      </a:cubicBezTo>
                      <a:cubicBezTo>
                        <a:pt x="746" y="404"/>
                        <a:pt x="743" y="401"/>
                        <a:pt x="742" y="397"/>
                      </a:cubicBezTo>
                      <a:cubicBezTo>
                        <a:pt x="740" y="392"/>
                        <a:pt x="743" y="386"/>
                        <a:pt x="748" y="384"/>
                      </a:cubicBezTo>
                      <a:cubicBezTo>
                        <a:pt x="751" y="383"/>
                        <a:pt x="754" y="384"/>
                        <a:pt x="756" y="387"/>
                      </a:cubicBezTo>
                      <a:cubicBezTo>
                        <a:pt x="757" y="389"/>
                        <a:pt x="757" y="391"/>
                        <a:pt x="755" y="393"/>
                      </a:cubicBezTo>
                      <a:cubicBezTo>
                        <a:pt x="756" y="391"/>
                        <a:pt x="755" y="389"/>
                        <a:pt x="754" y="389"/>
                      </a:cubicBezTo>
                      <a:cubicBezTo>
                        <a:pt x="752" y="386"/>
                        <a:pt x="748" y="388"/>
                        <a:pt x="747" y="391"/>
                      </a:cubicBezTo>
                      <a:cubicBezTo>
                        <a:pt x="747" y="392"/>
                        <a:pt x="747" y="394"/>
                        <a:pt x="749" y="396"/>
                      </a:cubicBezTo>
                      <a:cubicBezTo>
                        <a:pt x="751" y="399"/>
                        <a:pt x="754" y="399"/>
                        <a:pt x="756" y="398"/>
                      </a:cubicBezTo>
                      <a:cubicBezTo>
                        <a:pt x="759" y="397"/>
                        <a:pt x="761" y="393"/>
                        <a:pt x="761" y="390"/>
                      </a:cubicBezTo>
                      <a:cubicBezTo>
                        <a:pt x="759" y="380"/>
                        <a:pt x="746" y="376"/>
                        <a:pt x="738" y="377"/>
                      </a:cubicBezTo>
                      <a:cubicBezTo>
                        <a:pt x="735" y="377"/>
                        <a:pt x="733" y="378"/>
                        <a:pt x="731" y="379"/>
                      </a:cubicBezTo>
                      <a:cubicBezTo>
                        <a:pt x="723" y="382"/>
                        <a:pt x="716" y="387"/>
                        <a:pt x="708" y="390"/>
                      </a:cubicBezTo>
                      <a:cubicBezTo>
                        <a:pt x="700" y="393"/>
                        <a:pt x="692" y="395"/>
                        <a:pt x="684" y="395"/>
                      </a:cubicBezTo>
                      <a:cubicBezTo>
                        <a:pt x="687" y="396"/>
                        <a:pt x="690" y="397"/>
                        <a:pt x="693" y="398"/>
                      </a:cubicBezTo>
                      <a:cubicBezTo>
                        <a:pt x="709" y="408"/>
                        <a:pt x="715" y="429"/>
                        <a:pt x="708" y="446"/>
                      </a:cubicBezTo>
                      <a:cubicBezTo>
                        <a:pt x="706" y="451"/>
                        <a:pt x="703" y="456"/>
                        <a:pt x="700" y="459"/>
                      </a:cubicBezTo>
                      <a:cubicBezTo>
                        <a:pt x="698" y="456"/>
                        <a:pt x="698" y="456"/>
                        <a:pt x="698" y="456"/>
                      </a:cubicBezTo>
                      <a:cubicBezTo>
                        <a:pt x="701" y="453"/>
                        <a:pt x="704" y="449"/>
                        <a:pt x="705" y="445"/>
                      </a:cubicBezTo>
                      <a:cubicBezTo>
                        <a:pt x="711" y="429"/>
                        <a:pt x="707" y="409"/>
                        <a:pt x="692" y="400"/>
                      </a:cubicBezTo>
                      <a:cubicBezTo>
                        <a:pt x="682" y="395"/>
                        <a:pt x="677" y="396"/>
                        <a:pt x="667" y="393"/>
                      </a:cubicBezTo>
                      <a:cubicBezTo>
                        <a:pt x="635" y="385"/>
                        <a:pt x="617" y="357"/>
                        <a:pt x="615" y="325"/>
                      </a:cubicBezTo>
                      <a:cubicBezTo>
                        <a:pt x="615" y="315"/>
                        <a:pt x="616" y="306"/>
                        <a:pt x="618" y="298"/>
                      </a:cubicBezTo>
                      <a:cubicBezTo>
                        <a:pt x="611" y="315"/>
                        <a:pt x="606" y="333"/>
                        <a:pt x="608" y="348"/>
                      </a:cubicBezTo>
                      <a:cubicBezTo>
                        <a:pt x="610" y="381"/>
                        <a:pt x="610" y="425"/>
                        <a:pt x="615" y="447"/>
                      </a:cubicBezTo>
                      <a:cubicBezTo>
                        <a:pt x="617" y="457"/>
                        <a:pt x="624" y="467"/>
                        <a:pt x="634" y="471"/>
                      </a:cubicBezTo>
                      <a:cubicBezTo>
                        <a:pt x="628" y="470"/>
                        <a:pt x="623" y="465"/>
                        <a:pt x="619" y="460"/>
                      </a:cubicBezTo>
                      <a:cubicBezTo>
                        <a:pt x="619" y="460"/>
                        <a:pt x="619" y="460"/>
                        <a:pt x="619" y="460"/>
                      </a:cubicBezTo>
                      <a:cubicBezTo>
                        <a:pt x="617" y="458"/>
                        <a:pt x="616" y="455"/>
                        <a:pt x="615" y="452"/>
                      </a:cubicBezTo>
                      <a:cubicBezTo>
                        <a:pt x="616" y="464"/>
                        <a:pt x="619" y="474"/>
                        <a:pt x="627" y="483"/>
                      </a:cubicBezTo>
                      <a:cubicBezTo>
                        <a:pt x="635" y="492"/>
                        <a:pt x="645" y="496"/>
                        <a:pt x="657" y="496"/>
                      </a:cubicBezTo>
                      <a:cubicBezTo>
                        <a:pt x="657" y="497"/>
                        <a:pt x="657" y="498"/>
                        <a:pt x="657" y="499"/>
                      </a:cubicBezTo>
                      <a:cubicBezTo>
                        <a:pt x="648" y="499"/>
                        <a:pt x="640" y="496"/>
                        <a:pt x="632" y="490"/>
                      </a:cubicBezTo>
                      <a:cubicBezTo>
                        <a:pt x="625" y="485"/>
                        <a:pt x="619" y="478"/>
                        <a:pt x="617" y="471"/>
                      </a:cubicBezTo>
                      <a:cubicBezTo>
                        <a:pt x="618" y="476"/>
                        <a:pt x="615" y="481"/>
                        <a:pt x="611" y="483"/>
                      </a:cubicBezTo>
                      <a:cubicBezTo>
                        <a:pt x="608" y="485"/>
                        <a:pt x="604" y="485"/>
                        <a:pt x="601" y="484"/>
                      </a:cubicBezTo>
                      <a:cubicBezTo>
                        <a:pt x="597" y="482"/>
                        <a:pt x="594" y="477"/>
                        <a:pt x="597" y="471"/>
                      </a:cubicBezTo>
                      <a:cubicBezTo>
                        <a:pt x="598" y="468"/>
                        <a:pt x="601" y="467"/>
                        <a:pt x="604" y="468"/>
                      </a:cubicBezTo>
                      <a:cubicBezTo>
                        <a:pt x="610" y="469"/>
                        <a:pt x="610" y="476"/>
                        <a:pt x="606" y="477"/>
                      </a:cubicBezTo>
                      <a:cubicBezTo>
                        <a:pt x="607" y="475"/>
                        <a:pt x="608" y="473"/>
                        <a:pt x="607" y="472"/>
                      </a:cubicBezTo>
                      <a:cubicBezTo>
                        <a:pt x="605" y="470"/>
                        <a:pt x="602" y="469"/>
                        <a:pt x="600" y="471"/>
                      </a:cubicBezTo>
                      <a:cubicBezTo>
                        <a:pt x="598" y="473"/>
                        <a:pt x="598" y="475"/>
                        <a:pt x="599" y="478"/>
                      </a:cubicBezTo>
                      <a:cubicBezTo>
                        <a:pt x="601" y="483"/>
                        <a:pt x="608" y="485"/>
                        <a:pt x="613" y="479"/>
                      </a:cubicBezTo>
                      <a:cubicBezTo>
                        <a:pt x="618" y="474"/>
                        <a:pt x="615" y="464"/>
                        <a:pt x="614" y="458"/>
                      </a:cubicBezTo>
                      <a:cubicBezTo>
                        <a:pt x="612" y="450"/>
                        <a:pt x="611" y="441"/>
                        <a:pt x="610" y="437"/>
                      </a:cubicBezTo>
                      <a:cubicBezTo>
                        <a:pt x="609" y="430"/>
                        <a:pt x="607" y="414"/>
                        <a:pt x="607" y="395"/>
                      </a:cubicBezTo>
                      <a:cubicBezTo>
                        <a:pt x="606" y="399"/>
                        <a:pt x="605" y="402"/>
                        <a:pt x="604" y="406"/>
                      </a:cubicBezTo>
                      <a:cubicBezTo>
                        <a:pt x="603" y="407"/>
                        <a:pt x="598" y="420"/>
                        <a:pt x="595" y="419"/>
                      </a:cubicBezTo>
                      <a:cubicBezTo>
                        <a:pt x="595" y="417"/>
                        <a:pt x="598" y="411"/>
                        <a:pt x="598" y="409"/>
                      </a:cubicBezTo>
                      <a:cubicBezTo>
                        <a:pt x="600" y="404"/>
                        <a:pt x="601" y="399"/>
                        <a:pt x="603" y="393"/>
                      </a:cubicBezTo>
                      <a:cubicBezTo>
                        <a:pt x="603" y="391"/>
                        <a:pt x="603" y="388"/>
                        <a:pt x="604" y="386"/>
                      </a:cubicBezTo>
                      <a:cubicBezTo>
                        <a:pt x="605" y="377"/>
                        <a:pt x="605" y="369"/>
                        <a:pt x="603" y="360"/>
                      </a:cubicBezTo>
                      <a:cubicBezTo>
                        <a:pt x="603" y="360"/>
                        <a:pt x="603" y="359"/>
                        <a:pt x="603" y="357"/>
                      </a:cubicBezTo>
                      <a:cubicBezTo>
                        <a:pt x="603" y="360"/>
                        <a:pt x="602" y="363"/>
                        <a:pt x="602" y="366"/>
                      </a:cubicBezTo>
                      <a:cubicBezTo>
                        <a:pt x="600" y="374"/>
                        <a:pt x="599" y="380"/>
                        <a:pt x="594" y="387"/>
                      </a:cubicBezTo>
                      <a:cubicBezTo>
                        <a:pt x="582" y="405"/>
                        <a:pt x="562" y="405"/>
                        <a:pt x="546" y="396"/>
                      </a:cubicBezTo>
                      <a:cubicBezTo>
                        <a:pt x="533" y="388"/>
                        <a:pt x="522" y="374"/>
                        <a:pt x="521" y="358"/>
                      </a:cubicBezTo>
                      <a:cubicBezTo>
                        <a:pt x="521" y="344"/>
                        <a:pt x="529" y="333"/>
                        <a:pt x="542" y="329"/>
                      </a:cubicBezTo>
                      <a:cubicBezTo>
                        <a:pt x="549" y="328"/>
                        <a:pt x="554" y="328"/>
                        <a:pt x="560" y="329"/>
                      </a:cubicBezTo>
                      <a:cubicBezTo>
                        <a:pt x="565" y="331"/>
                        <a:pt x="569" y="334"/>
                        <a:pt x="571" y="338"/>
                      </a:cubicBezTo>
                      <a:cubicBezTo>
                        <a:pt x="574" y="343"/>
                        <a:pt x="575" y="350"/>
                        <a:pt x="572" y="355"/>
                      </a:cubicBezTo>
                      <a:cubicBezTo>
                        <a:pt x="571" y="359"/>
                        <a:pt x="568" y="361"/>
                        <a:pt x="564" y="362"/>
                      </a:cubicBezTo>
                      <a:cubicBezTo>
                        <a:pt x="560" y="363"/>
                        <a:pt x="556" y="362"/>
                        <a:pt x="552" y="360"/>
                      </a:cubicBezTo>
                      <a:cubicBezTo>
                        <a:pt x="549" y="357"/>
                        <a:pt x="546" y="352"/>
                        <a:pt x="548" y="347"/>
                      </a:cubicBezTo>
                      <a:cubicBezTo>
                        <a:pt x="549" y="343"/>
                        <a:pt x="553" y="339"/>
                        <a:pt x="558" y="340"/>
                      </a:cubicBezTo>
                      <a:cubicBezTo>
                        <a:pt x="564" y="340"/>
                        <a:pt x="569" y="345"/>
                        <a:pt x="568" y="350"/>
                      </a:cubicBezTo>
                      <a:cubicBezTo>
                        <a:pt x="568" y="356"/>
                        <a:pt x="563" y="361"/>
                        <a:pt x="557" y="361"/>
                      </a:cubicBezTo>
                      <a:cubicBezTo>
                        <a:pt x="555" y="361"/>
                        <a:pt x="553" y="360"/>
                        <a:pt x="552" y="359"/>
                      </a:cubicBezTo>
                      <a:cubicBezTo>
                        <a:pt x="553" y="360"/>
                        <a:pt x="553" y="360"/>
                        <a:pt x="553" y="360"/>
                      </a:cubicBezTo>
                      <a:cubicBezTo>
                        <a:pt x="556" y="362"/>
                        <a:pt x="560" y="363"/>
                        <a:pt x="564" y="362"/>
                      </a:cubicBezTo>
                      <a:cubicBezTo>
                        <a:pt x="568" y="361"/>
                        <a:pt x="570" y="358"/>
                        <a:pt x="572" y="355"/>
                      </a:cubicBezTo>
                      <a:cubicBezTo>
                        <a:pt x="574" y="349"/>
                        <a:pt x="573" y="344"/>
                        <a:pt x="570" y="338"/>
                      </a:cubicBezTo>
                      <a:cubicBezTo>
                        <a:pt x="568" y="334"/>
                        <a:pt x="564" y="332"/>
                        <a:pt x="560" y="331"/>
                      </a:cubicBezTo>
                      <a:cubicBezTo>
                        <a:pt x="554" y="329"/>
                        <a:pt x="549" y="329"/>
                        <a:pt x="543" y="331"/>
                      </a:cubicBezTo>
                      <a:cubicBezTo>
                        <a:pt x="531" y="335"/>
                        <a:pt x="524" y="345"/>
                        <a:pt x="524" y="358"/>
                      </a:cubicBezTo>
                      <a:cubicBezTo>
                        <a:pt x="524" y="373"/>
                        <a:pt x="536" y="387"/>
                        <a:pt x="549" y="394"/>
                      </a:cubicBezTo>
                      <a:cubicBezTo>
                        <a:pt x="564" y="401"/>
                        <a:pt x="581" y="400"/>
                        <a:pt x="591" y="384"/>
                      </a:cubicBezTo>
                      <a:cubicBezTo>
                        <a:pt x="595" y="378"/>
                        <a:pt x="596" y="372"/>
                        <a:pt x="597" y="365"/>
                      </a:cubicBezTo>
                      <a:cubicBezTo>
                        <a:pt x="602" y="339"/>
                        <a:pt x="607" y="315"/>
                        <a:pt x="619" y="290"/>
                      </a:cubicBezTo>
                      <a:cubicBezTo>
                        <a:pt x="618" y="291"/>
                        <a:pt x="617" y="293"/>
                        <a:pt x="616" y="293"/>
                      </a:cubicBezTo>
                      <a:cubicBezTo>
                        <a:pt x="608" y="300"/>
                        <a:pt x="597" y="302"/>
                        <a:pt x="590" y="294"/>
                      </a:cubicBezTo>
                      <a:cubicBezTo>
                        <a:pt x="585" y="288"/>
                        <a:pt x="586" y="279"/>
                        <a:pt x="590" y="273"/>
                      </a:cubicBezTo>
                      <a:cubicBezTo>
                        <a:pt x="594" y="269"/>
                        <a:pt x="600" y="266"/>
                        <a:pt x="606" y="269"/>
                      </a:cubicBezTo>
                      <a:cubicBezTo>
                        <a:pt x="611" y="270"/>
                        <a:pt x="613" y="276"/>
                        <a:pt x="608" y="279"/>
                      </a:cubicBezTo>
                      <a:cubicBezTo>
                        <a:pt x="604" y="282"/>
                        <a:pt x="601" y="278"/>
                        <a:pt x="596" y="281"/>
                      </a:cubicBezTo>
                      <a:cubicBezTo>
                        <a:pt x="593" y="283"/>
                        <a:pt x="591" y="286"/>
                        <a:pt x="593" y="290"/>
                      </a:cubicBezTo>
                      <a:cubicBezTo>
                        <a:pt x="596" y="297"/>
                        <a:pt x="605" y="295"/>
                        <a:pt x="611" y="291"/>
                      </a:cubicBezTo>
                      <a:cubicBezTo>
                        <a:pt x="623" y="283"/>
                        <a:pt x="625" y="276"/>
                        <a:pt x="632" y="264"/>
                      </a:cubicBezTo>
                      <a:cubicBezTo>
                        <a:pt x="637" y="256"/>
                        <a:pt x="642" y="249"/>
                        <a:pt x="649" y="241"/>
                      </a:cubicBezTo>
                      <a:cubicBezTo>
                        <a:pt x="670" y="219"/>
                        <a:pt x="697" y="206"/>
                        <a:pt x="726" y="202"/>
                      </a:cubicBezTo>
                      <a:cubicBezTo>
                        <a:pt x="720" y="201"/>
                        <a:pt x="715" y="198"/>
                        <a:pt x="713" y="194"/>
                      </a:cubicBezTo>
                      <a:cubicBezTo>
                        <a:pt x="711" y="189"/>
                        <a:pt x="712" y="184"/>
                        <a:pt x="717" y="179"/>
                      </a:cubicBezTo>
                      <a:cubicBezTo>
                        <a:pt x="717" y="181"/>
                        <a:pt x="718" y="182"/>
                        <a:pt x="719" y="183"/>
                      </a:cubicBezTo>
                      <a:cubicBezTo>
                        <a:pt x="709" y="190"/>
                        <a:pt x="720" y="200"/>
                        <a:pt x="732" y="201"/>
                      </a:cubicBezTo>
                      <a:cubicBezTo>
                        <a:pt x="731" y="201"/>
                        <a:pt x="731" y="201"/>
                        <a:pt x="731" y="201"/>
                      </a:cubicBezTo>
                      <a:cubicBezTo>
                        <a:pt x="741" y="200"/>
                        <a:pt x="752" y="200"/>
                        <a:pt x="762" y="201"/>
                      </a:cubicBezTo>
                      <a:cubicBezTo>
                        <a:pt x="750" y="194"/>
                        <a:pt x="742" y="180"/>
                        <a:pt x="747" y="165"/>
                      </a:cubicBezTo>
                      <a:cubicBezTo>
                        <a:pt x="750" y="157"/>
                        <a:pt x="754" y="151"/>
                        <a:pt x="761" y="147"/>
                      </a:cubicBezTo>
                      <a:cubicBezTo>
                        <a:pt x="768" y="143"/>
                        <a:pt x="775" y="142"/>
                        <a:pt x="783" y="143"/>
                      </a:cubicBezTo>
                      <a:cubicBezTo>
                        <a:pt x="790" y="145"/>
                        <a:pt x="796" y="149"/>
                        <a:pt x="801" y="154"/>
                      </a:cubicBezTo>
                      <a:cubicBezTo>
                        <a:pt x="806" y="160"/>
                        <a:pt x="808" y="167"/>
                        <a:pt x="808" y="174"/>
                      </a:cubicBezTo>
                      <a:cubicBezTo>
                        <a:pt x="808" y="182"/>
                        <a:pt x="804" y="188"/>
                        <a:pt x="798" y="192"/>
                      </a:cubicBezTo>
                      <a:cubicBezTo>
                        <a:pt x="794" y="195"/>
                        <a:pt x="789" y="196"/>
                        <a:pt x="784" y="195"/>
                      </a:cubicBezTo>
                      <a:cubicBezTo>
                        <a:pt x="777" y="193"/>
                        <a:pt x="772" y="187"/>
                        <a:pt x="771" y="181"/>
                      </a:cubicBezTo>
                      <a:cubicBezTo>
                        <a:pt x="770" y="174"/>
                        <a:pt x="773" y="168"/>
                        <a:pt x="778" y="165"/>
                      </a:cubicBezTo>
                      <a:cubicBezTo>
                        <a:pt x="785" y="160"/>
                        <a:pt x="794" y="162"/>
                        <a:pt x="799" y="169"/>
                      </a:cubicBezTo>
                      <a:cubicBezTo>
                        <a:pt x="803" y="176"/>
                        <a:pt x="801" y="185"/>
                        <a:pt x="794" y="190"/>
                      </a:cubicBezTo>
                      <a:cubicBezTo>
                        <a:pt x="791" y="192"/>
                        <a:pt x="788" y="192"/>
                        <a:pt x="784" y="192"/>
                      </a:cubicBezTo>
                      <a:cubicBezTo>
                        <a:pt x="785" y="192"/>
                        <a:pt x="785" y="192"/>
                        <a:pt x="785" y="192"/>
                      </a:cubicBezTo>
                      <a:cubicBezTo>
                        <a:pt x="789" y="193"/>
                        <a:pt x="793" y="192"/>
                        <a:pt x="796" y="190"/>
                      </a:cubicBezTo>
                      <a:cubicBezTo>
                        <a:pt x="802" y="186"/>
                        <a:pt x="804" y="181"/>
                        <a:pt x="805" y="174"/>
                      </a:cubicBezTo>
                      <a:cubicBezTo>
                        <a:pt x="805" y="167"/>
                        <a:pt x="803" y="161"/>
                        <a:pt x="799" y="156"/>
                      </a:cubicBezTo>
                      <a:cubicBezTo>
                        <a:pt x="794" y="151"/>
                        <a:pt x="789" y="148"/>
                        <a:pt x="782" y="147"/>
                      </a:cubicBezTo>
                      <a:cubicBezTo>
                        <a:pt x="775" y="145"/>
                        <a:pt x="769" y="146"/>
                        <a:pt x="762" y="150"/>
                      </a:cubicBezTo>
                      <a:cubicBezTo>
                        <a:pt x="756" y="154"/>
                        <a:pt x="752" y="159"/>
                        <a:pt x="750" y="166"/>
                      </a:cubicBezTo>
                      <a:cubicBezTo>
                        <a:pt x="744" y="183"/>
                        <a:pt x="757" y="200"/>
                        <a:pt x="771" y="203"/>
                      </a:cubicBezTo>
                      <a:cubicBezTo>
                        <a:pt x="799" y="209"/>
                        <a:pt x="818" y="219"/>
                        <a:pt x="840" y="238"/>
                      </a:cubicBezTo>
                      <a:cubicBezTo>
                        <a:pt x="842" y="240"/>
                        <a:pt x="844" y="242"/>
                        <a:pt x="846" y="244"/>
                      </a:cubicBezTo>
                      <a:cubicBezTo>
                        <a:pt x="845" y="242"/>
                        <a:pt x="844" y="240"/>
                        <a:pt x="843" y="238"/>
                      </a:cubicBezTo>
                      <a:cubicBezTo>
                        <a:pt x="838" y="229"/>
                        <a:pt x="836" y="220"/>
                        <a:pt x="836" y="210"/>
                      </a:cubicBezTo>
                      <a:cubicBezTo>
                        <a:pt x="839" y="220"/>
                        <a:pt x="841" y="227"/>
                        <a:pt x="846" y="236"/>
                      </a:cubicBezTo>
                      <a:cubicBezTo>
                        <a:pt x="846" y="237"/>
                        <a:pt x="847" y="238"/>
                        <a:pt x="847" y="238"/>
                      </a:cubicBezTo>
                      <a:cubicBezTo>
                        <a:pt x="844" y="230"/>
                        <a:pt x="853" y="219"/>
                        <a:pt x="859" y="215"/>
                      </a:cubicBezTo>
                      <a:cubicBezTo>
                        <a:pt x="863" y="212"/>
                        <a:pt x="868" y="210"/>
                        <a:pt x="872" y="209"/>
                      </a:cubicBezTo>
                      <a:cubicBezTo>
                        <a:pt x="880" y="207"/>
                        <a:pt x="892" y="208"/>
                        <a:pt x="896" y="215"/>
                      </a:cubicBezTo>
                      <a:cubicBezTo>
                        <a:pt x="903" y="211"/>
                        <a:pt x="911" y="211"/>
                        <a:pt x="918" y="212"/>
                      </a:cubicBezTo>
                      <a:cubicBezTo>
                        <a:pt x="929" y="214"/>
                        <a:pt x="939" y="212"/>
                        <a:pt x="942" y="203"/>
                      </a:cubicBezTo>
                      <a:cubicBezTo>
                        <a:pt x="946" y="213"/>
                        <a:pt x="932" y="224"/>
                        <a:pt x="923" y="227"/>
                      </a:cubicBezTo>
                      <a:cubicBezTo>
                        <a:pt x="910" y="230"/>
                        <a:pt x="898" y="223"/>
                        <a:pt x="884" y="218"/>
                      </a:cubicBezTo>
                      <a:cubicBezTo>
                        <a:pt x="875" y="215"/>
                        <a:pt x="868" y="214"/>
                        <a:pt x="861" y="219"/>
                      </a:cubicBezTo>
                      <a:cubicBezTo>
                        <a:pt x="854" y="222"/>
                        <a:pt x="846" y="230"/>
                        <a:pt x="847" y="238"/>
                      </a:cubicBezTo>
                      <a:cubicBezTo>
                        <a:pt x="847" y="237"/>
                        <a:pt x="847" y="235"/>
                        <a:pt x="848" y="234"/>
                      </a:cubicBezTo>
                      <a:cubicBezTo>
                        <a:pt x="849" y="229"/>
                        <a:pt x="854" y="226"/>
                        <a:pt x="861" y="227"/>
                      </a:cubicBezTo>
                      <a:cubicBezTo>
                        <a:pt x="860" y="227"/>
                        <a:pt x="859" y="229"/>
                        <a:pt x="859" y="230"/>
                      </a:cubicBezTo>
                      <a:cubicBezTo>
                        <a:pt x="852" y="230"/>
                        <a:pt x="848" y="236"/>
                        <a:pt x="850" y="243"/>
                      </a:cubicBezTo>
                      <a:cubicBezTo>
                        <a:pt x="851" y="246"/>
                        <a:pt x="853" y="249"/>
                        <a:pt x="854" y="252"/>
                      </a:cubicBezTo>
                      <a:cubicBezTo>
                        <a:pt x="876" y="276"/>
                        <a:pt x="891" y="304"/>
                        <a:pt x="901" y="334"/>
                      </a:cubicBezTo>
                      <a:cubicBezTo>
                        <a:pt x="895" y="309"/>
                        <a:pt x="891" y="279"/>
                        <a:pt x="905" y="256"/>
                      </a:cubicBezTo>
                      <a:cubicBezTo>
                        <a:pt x="912" y="245"/>
                        <a:pt x="921" y="239"/>
                        <a:pt x="934" y="236"/>
                      </a:cubicBezTo>
                      <a:cubicBezTo>
                        <a:pt x="946" y="234"/>
                        <a:pt x="956" y="236"/>
                        <a:pt x="966" y="241"/>
                      </a:cubicBezTo>
                      <a:cubicBezTo>
                        <a:pt x="988" y="253"/>
                        <a:pt x="996" y="281"/>
                        <a:pt x="984" y="303"/>
                      </a:cubicBezTo>
                      <a:cubicBezTo>
                        <a:pt x="974" y="323"/>
                        <a:pt x="949" y="335"/>
                        <a:pt x="930" y="320"/>
                      </a:cubicBezTo>
                      <a:cubicBezTo>
                        <a:pt x="922" y="314"/>
                        <a:pt x="917" y="303"/>
                        <a:pt x="921" y="293"/>
                      </a:cubicBezTo>
                      <a:cubicBezTo>
                        <a:pt x="922" y="290"/>
                        <a:pt x="925" y="287"/>
                        <a:pt x="927" y="285"/>
                      </a:cubicBezTo>
                      <a:cubicBezTo>
                        <a:pt x="927" y="285"/>
                        <a:pt x="927" y="285"/>
                        <a:pt x="927" y="285"/>
                      </a:cubicBezTo>
                      <a:cubicBezTo>
                        <a:pt x="934" y="281"/>
                        <a:pt x="945" y="282"/>
                        <a:pt x="950" y="290"/>
                      </a:cubicBezTo>
                      <a:cubicBezTo>
                        <a:pt x="955" y="298"/>
                        <a:pt x="953" y="308"/>
                        <a:pt x="945" y="313"/>
                      </a:cubicBezTo>
                      <a:cubicBezTo>
                        <a:pt x="938" y="318"/>
                        <a:pt x="927" y="316"/>
                        <a:pt x="923" y="308"/>
                      </a:cubicBezTo>
                      <a:cubicBezTo>
                        <a:pt x="920" y="305"/>
                        <a:pt x="920" y="301"/>
                        <a:pt x="920" y="298"/>
                      </a:cubicBezTo>
                      <a:cubicBezTo>
                        <a:pt x="920" y="298"/>
                        <a:pt x="920" y="298"/>
                        <a:pt x="920" y="298"/>
                      </a:cubicBezTo>
                      <a:cubicBezTo>
                        <a:pt x="919" y="306"/>
                        <a:pt x="923" y="315"/>
                        <a:pt x="930" y="320"/>
                      </a:cubicBezTo>
                      <a:cubicBezTo>
                        <a:pt x="950" y="332"/>
                        <a:pt x="973" y="319"/>
                        <a:pt x="982" y="301"/>
                      </a:cubicBezTo>
                      <a:cubicBezTo>
                        <a:pt x="993" y="280"/>
                        <a:pt x="985" y="254"/>
                        <a:pt x="965" y="243"/>
                      </a:cubicBezTo>
                      <a:cubicBezTo>
                        <a:pt x="961" y="241"/>
                        <a:pt x="957" y="240"/>
                        <a:pt x="953" y="239"/>
                      </a:cubicBezTo>
                      <a:cubicBezTo>
                        <a:pt x="956" y="240"/>
                        <a:pt x="958" y="241"/>
                        <a:pt x="960" y="243"/>
                      </a:cubicBezTo>
                      <a:cubicBezTo>
                        <a:pt x="966" y="249"/>
                        <a:pt x="969" y="259"/>
                        <a:pt x="965" y="266"/>
                      </a:cubicBezTo>
                      <a:cubicBezTo>
                        <a:pt x="962" y="273"/>
                        <a:pt x="954" y="277"/>
                        <a:pt x="945" y="273"/>
                      </a:cubicBezTo>
                      <a:cubicBezTo>
                        <a:pt x="940" y="270"/>
                        <a:pt x="938" y="265"/>
                        <a:pt x="939" y="260"/>
                      </a:cubicBezTo>
                      <a:cubicBezTo>
                        <a:pt x="942" y="251"/>
                        <a:pt x="953" y="252"/>
                        <a:pt x="955" y="258"/>
                      </a:cubicBezTo>
                      <a:cubicBezTo>
                        <a:pt x="952" y="256"/>
                        <a:pt x="949" y="255"/>
                        <a:pt x="946" y="257"/>
                      </a:cubicBezTo>
                      <a:cubicBezTo>
                        <a:pt x="943" y="259"/>
                        <a:pt x="942" y="264"/>
                        <a:pt x="945" y="267"/>
                      </a:cubicBezTo>
                      <a:cubicBezTo>
                        <a:pt x="948" y="270"/>
                        <a:pt x="952" y="271"/>
                        <a:pt x="955" y="270"/>
                      </a:cubicBezTo>
                      <a:cubicBezTo>
                        <a:pt x="961" y="268"/>
                        <a:pt x="964" y="260"/>
                        <a:pt x="962" y="254"/>
                      </a:cubicBezTo>
                      <a:cubicBezTo>
                        <a:pt x="960" y="242"/>
                        <a:pt x="946" y="237"/>
                        <a:pt x="935" y="239"/>
                      </a:cubicBezTo>
                      <a:cubicBezTo>
                        <a:pt x="923" y="241"/>
                        <a:pt x="914" y="248"/>
                        <a:pt x="908" y="258"/>
                      </a:cubicBezTo>
                      <a:cubicBezTo>
                        <a:pt x="889" y="290"/>
                        <a:pt x="908" y="341"/>
                        <a:pt x="911" y="381"/>
                      </a:cubicBezTo>
                      <a:cubicBezTo>
                        <a:pt x="914" y="373"/>
                        <a:pt x="918" y="367"/>
                        <a:pt x="924" y="360"/>
                      </a:cubicBezTo>
                      <a:cubicBezTo>
                        <a:pt x="927" y="357"/>
                        <a:pt x="930" y="355"/>
                        <a:pt x="933" y="352"/>
                      </a:cubicBezTo>
                      <a:cubicBezTo>
                        <a:pt x="933" y="353"/>
                        <a:pt x="934" y="355"/>
                        <a:pt x="935" y="355"/>
                      </a:cubicBezTo>
                      <a:cubicBezTo>
                        <a:pt x="927" y="361"/>
                        <a:pt x="921" y="369"/>
                        <a:pt x="917" y="377"/>
                      </a:cubicBezTo>
                      <a:cubicBezTo>
                        <a:pt x="914" y="383"/>
                        <a:pt x="912" y="389"/>
                        <a:pt x="912" y="395"/>
                      </a:cubicBezTo>
                      <a:cubicBezTo>
                        <a:pt x="914" y="388"/>
                        <a:pt x="920" y="382"/>
                        <a:pt x="924" y="380"/>
                      </a:cubicBezTo>
                      <a:cubicBezTo>
                        <a:pt x="929" y="378"/>
                        <a:pt x="934" y="378"/>
                        <a:pt x="939" y="380"/>
                      </a:cubicBezTo>
                      <a:cubicBezTo>
                        <a:pt x="946" y="383"/>
                        <a:pt x="951" y="391"/>
                        <a:pt x="947" y="400"/>
                      </a:cubicBezTo>
                      <a:cubicBezTo>
                        <a:pt x="944" y="404"/>
                        <a:pt x="939" y="407"/>
                        <a:pt x="935" y="406"/>
                      </a:cubicBezTo>
                      <a:cubicBezTo>
                        <a:pt x="925" y="404"/>
                        <a:pt x="926" y="392"/>
                        <a:pt x="931" y="391"/>
                      </a:cubicBezTo>
                      <a:cubicBezTo>
                        <a:pt x="929" y="393"/>
                        <a:pt x="929" y="397"/>
                        <a:pt x="931" y="399"/>
                      </a:cubicBezTo>
                      <a:cubicBezTo>
                        <a:pt x="933" y="403"/>
                        <a:pt x="939" y="403"/>
                        <a:pt x="941" y="400"/>
                      </a:cubicBezTo>
                      <a:cubicBezTo>
                        <a:pt x="944" y="397"/>
                        <a:pt x="945" y="393"/>
                        <a:pt x="943" y="390"/>
                      </a:cubicBezTo>
                      <a:cubicBezTo>
                        <a:pt x="941" y="384"/>
                        <a:pt x="934" y="382"/>
                        <a:pt x="928" y="383"/>
                      </a:cubicBezTo>
                      <a:cubicBezTo>
                        <a:pt x="923" y="384"/>
                        <a:pt x="919" y="388"/>
                        <a:pt x="916" y="392"/>
                      </a:cubicBezTo>
                      <a:cubicBezTo>
                        <a:pt x="912" y="398"/>
                        <a:pt x="912" y="405"/>
                        <a:pt x="912" y="413"/>
                      </a:cubicBezTo>
                      <a:cubicBezTo>
                        <a:pt x="913" y="437"/>
                        <a:pt x="910" y="460"/>
                        <a:pt x="905" y="485"/>
                      </a:cubicBezTo>
                      <a:cubicBezTo>
                        <a:pt x="904" y="489"/>
                        <a:pt x="897" y="512"/>
                        <a:pt x="891" y="529"/>
                      </a:cubicBezTo>
                      <a:cubicBezTo>
                        <a:pt x="905" y="512"/>
                        <a:pt x="923" y="500"/>
                        <a:pt x="944" y="493"/>
                      </a:cubicBezTo>
                      <a:cubicBezTo>
                        <a:pt x="951" y="490"/>
                        <a:pt x="956" y="489"/>
                        <a:pt x="962" y="488"/>
                      </a:cubicBezTo>
                      <a:cubicBezTo>
                        <a:pt x="972" y="486"/>
                        <a:pt x="988" y="484"/>
                        <a:pt x="989" y="471"/>
                      </a:cubicBezTo>
                      <a:cubicBezTo>
                        <a:pt x="989" y="466"/>
                        <a:pt x="986" y="461"/>
                        <a:pt x="981" y="460"/>
                      </a:cubicBezTo>
                      <a:cubicBezTo>
                        <a:pt x="978" y="460"/>
                        <a:pt x="975" y="461"/>
                        <a:pt x="973" y="463"/>
                      </a:cubicBezTo>
                      <a:cubicBezTo>
                        <a:pt x="972" y="466"/>
                        <a:pt x="973" y="470"/>
                        <a:pt x="976" y="472"/>
                      </a:cubicBezTo>
                      <a:cubicBezTo>
                        <a:pt x="978" y="473"/>
                        <a:pt x="981" y="472"/>
                        <a:pt x="982" y="470"/>
                      </a:cubicBezTo>
                      <a:cubicBezTo>
                        <a:pt x="982" y="475"/>
                        <a:pt x="973" y="477"/>
                        <a:pt x="970" y="470"/>
                      </a:cubicBezTo>
                      <a:cubicBezTo>
                        <a:pt x="968" y="466"/>
                        <a:pt x="969" y="462"/>
                        <a:pt x="972" y="459"/>
                      </a:cubicBezTo>
                      <a:cubicBezTo>
                        <a:pt x="978" y="454"/>
                        <a:pt x="986" y="457"/>
                        <a:pt x="989" y="462"/>
                      </a:cubicBezTo>
                      <a:cubicBezTo>
                        <a:pt x="993" y="467"/>
                        <a:pt x="992" y="475"/>
                        <a:pt x="988" y="481"/>
                      </a:cubicBezTo>
                      <a:cubicBezTo>
                        <a:pt x="986" y="483"/>
                        <a:pt x="984" y="485"/>
                        <a:pt x="982" y="486"/>
                      </a:cubicBezTo>
                      <a:cubicBezTo>
                        <a:pt x="994" y="485"/>
                        <a:pt x="1004" y="485"/>
                        <a:pt x="1014" y="486"/>
                      </a:cubicBezTo>
                      <a:cubicBezTo>
                        <a:pt x="1031" y="488"/>
                        <a:pt x="1057" y="500"/>
                        <a:pt x="1071" y="497"/>
                      </a:cubicBezTo>
                      <a:cubicBezTo>
                        <a:pt x="1075" y="496"/>
                        <a:pt x="1077" y="495"/>
                        <a:pt x="1080" y="493"/>
                      </a:cubicBezTo>
                      <a:cubicBezTo>
                        <a:pt x="1085" y="489"/>
                        <a:pt x="1088" y="484"/>
                        <a:pt x="1089" y="479"/>
                      </a:cubicBezTo>
                      <a:cubicBezTo>
                        <a:pt x="1091" y="472"/>
                        <a:pt x="1090" y="465"/>
                        <a:pt x="1086" y="459"/>
                      </a:cubicBezTo>
                      <a:cubicBezTo>
                        <a:pt x="1082" y="453"/>
                        <a:pt x="1075" y="448"/>
                        <a:pt x="1068" y="446"/>
                      </a:cubicBezTo>
                      <a:cubicBezTo>
                        <a:pt x="1060" y="444"/>
                        <a:pt x="1053" y="445"/>
                        <a:pt x="1046" y="448"/>
                      </a:cubicBezTo>
                      <a:cubicBezTo>
                        <a:pt x="1039" y="452"/>
                        <a:pt x="1034" y="458"/>
                        <a:pt x="1034" y="466"/>
                      </a:cubicBezTo>
                      <a:cubicBezTo>
                        <a:pt x="1035" y="472"/>
                        <a:pt x="1037" y="477"/>
                        <a:pt x="1042" y="480"/>
                      </a:cubicBezTo>
                      <a:cubicBezTo>
                        <a:pt x="1041" y="479"/>
                        <a:pt x="1041" y="479"/>
                        <a:pt x="1041" y="479"/>
                      </a:cubicBezTo>
                      <a:cubicBezTo>
                        <a:pt x="1034" y="472"/>
                        <a:pt x="1041" y="462"/>
                        <a:pt x="1048" y="469"/>
                      </a:cubicBezTo>
                      <a:cubicBezTo>
                        <a:pt x="1051" y="472"/>
                        <a:pt x="1052" y="480"/>
                        <a:pt x="1063" y="479"/>
                      </a:cubicBezTo>
                      <a:cubicBezTo>
                        <a:pt x="1059" y="482"/>
                        <a:pt x="1055" y="483"/>
                        <a:pt x="1052" y="483"/>
                      </a:cubicBezTo>
                      <a:cubicBezTo>
                        <a:pt x="1050" y="483"/>
                        <a:pt x="1049" y="483"/>
                        <a:pt x="1047" y="483"/>
                      </a:cubicBezTo>
                      <a:cubicBezTo>
                        <a:pt x="1039" y="481"/>
                        <a:pt x="1034" y="474"/>
                        <a:pt x="1034" y="466"/>
                      </a:cubicBezTo>
                      <a:cubicBezTo>
                        <a:pt x="1033" y="458"/>
                        <a:pt x="1038" y="451"/>
                        <a:pt x="1045" y="447"/>
                      </a:cubicBezTo>
                      <a:cubicBezTo>
                        <a:pt x="1053" y="443"/>
                        <a:pt x="1060" y="442"/>
                        <a:pt x="1068" y="444"/>
                      </a:cubicBezTo>
                      <a:cubicBezTo>
                        <a:pt x="1076" y="446"/>
                        <a:pt x="1083" y="451"/>
                        <a:pt x="1088" y="458"/>
                      </a:cubicBezTo>
                      <a:cubicBezTo>
                        <a:pt x="1092" y="465"/>
                        <a:pt x="1094" y="472"/>
                        <a:pt x="1092" y="480"/>
                      </a:cubicBezTo>
                      <a:cubicBezTo>
                        <a:pt x="1090" y="486"/>
                        <a:pt x="1087" y="491"/>
                        <a:pt x="1082" y="495"/>
                      </a:cubicBezTo>
                      <a:cubicBezTo>
                        <a:pt x="1078" y="498"/>
                        <a:pt x="1076" y="499"/>
                        <a:pt x="1072" y="500"/>
                      </a:cubicBezTo>
                      <a:cubicBezTo>
                        <a:pt x="1072" y="500"/>
                        <a:pt x="1071" y="500"/>
                        <a:pt x="1071" y="501"/>
                      </a:cubicBezTo>
                      <a:cubicBezTo>
                        <a:pt x="1071" y="501"/>
                        <a:pt x="1072" y="501"/>
                        <a:pt x="1072" y="501"/>
                      </a:cubicBezTo>
                      <a:cubicBezTo>
                        <a:pt x="1073" y="501"/>
                        <a:pt x="1073" y="501"/>
                        <a:pt x="1073" y="501"/>
                      </a:cubicBezTo>
                      <a:cubicBezTo>
                        <a:pt x="1078" y="503"/>
                        <a:pt x="1083" y="505"/>
                        <a:pt x="1088" y="508"/>
                      </a:cubicBezTo>
                      <a:cubicBezTo>
                        <a:pt x="1100" y="515"/>
                        <a:pt x="1113" y="527"/>
                        <a:pt x="1114" y="542"/>
                      </a:cubicBezTo>
                      <a:cubicBezTo>
                        <a:pt x="1115" y="549"/>
                        <a:pt x="1113" y="554"/>
                        <a:pt x="1108" y="559"/>
                      </a:cubicBezTo>
                      <a:cubicBezTo>
                        <a:pt x="1107" y="560"/>
                        <a:pt x="1107" y="560"/>
                        <a:pt x="1107" y="560"/>
                      </a:cubicBezTo>
                      <a:cubicBezTo>
                        <a:pt x="1102" y="566"/>
                        <a:pt x="1096" y="569"/>
                        <a:pt x="1089" y="569"/>
                      </a:cubicBezTo>
                      <a:cubicBezTo>
                        <a:pt x="1082" y="570"/>
                        <a:pt x="1075" y="568"/>
                        <a:pt x="1070" y="564"/>
                      </a:cubicBezTo>
                      <a:cubicBezTo>
                        <a:pt x="1064" y="559"/>
                        <a:pt x="1060" y="553"/>
                        <a:pt x="1061" y="546"/>
                      </a:cubicBezTo>
                      <a:cubicBezTo>
                        <a:pt x="1061" y="540"/>
                        <a:pt x="1064" y="537"/>
                        <a:pt x="1068" y="534"/>
                      </a:cubicBezTo>
                      <a:cubicBezTo>
                        <a:pt x="1073" y="531"/>
                        <a:pt x="1078" y="530"/>
                        <a:pt x="1083" y="532"/>
                      </a:cubicBezTo>
                      <a:cubicBezTo>
                        <a:pt x="1086" y="533"/>
                        <a:pt x="1088" y="535"/>
                        <a:pt x="1090" y="537"/>
                      </a:cubicBezTo>
                      <a:cubicBezTo>
                        <a:pt x="1088" y="535"/>
                        <a:pt x="1086" y="533"/>
                        <a:pt x="1083" y="532"/>
                      </a:cubicBezTo>
                      <a:cubicBezTo>
                        <a:pt x="1078" y="530"/>
                        <a:pt x="1073" y="531"/>
                        <a:pt x="1068" y="534"/>
                      </a:cubicBezTo>
                      <a:cubicBezTo>
                        <a:pt x="1064" y="537"/>
                        <a:pt x="1062" y="541"/>
                        <a:pt x="1062" y="546"/>
                      </a:cubicBezTo>
                      <a:cubicBezTo>
                        <a:pt x="1062" y="553"/>
                        <a:pt x="1065" y="559"/>
                        <a:pt x="1071" y="563"/>
                      </a:cubicBezTo>
                      <a:cubicBezTo>
                        <a:pt x="1076" y="567"/>
                        <a:pt x="1082" y="568"/>
                        <a:pt x="1088" y="567"/>
                      </a:cubicBezTo>
                      <a:cubicBezTo>
                        <a:pt x="1096" y="566"/>
                        <a:pt x="1102" y="563"/>
                        <a:pt x="1106" y="557"/>
                      </a:cubicBezTo>
                      <a:cubicBezTo>
                        <a:pt x="1110" y="553"/>
                        <a:pt x="1112" y="548"/>
                        <a:pt x="1111" y="542"/>
                      </a:cubicBezTo>
                      <a:cubicBezTo>
                        <a:pt x="1110" y="528"/>
                        <a:pt x="1095" y="516"/>
                        <a:pt x="1083" y="510"/>
                      </a:cubicBezTo>
                      <a:cubicBezTo>
                        <a:pt x="1078" y="508"/>
                        <a:pt x="1070" y="505"/>
                        <a:pt x="1062" y="503"/>
                      </a:cubicBezTo>
                      <a:cubicBezTo>
                        <a:pt x="1063" y="503"/>
                        <a:pt x="1064" y="504"/>
                        <a:pt x="1065" y="505"/>
                      </a:cubicBezTo>
                      <a:cubicBezTo>
                        <a:pt x="1070" y="510"/>
                        <a:pt x="1071" y="518"/>
                        <a:pt x="1067" y="524"/>
                      </a:cubicBezTo>
                      <a:cubicBezTo>
                        <a:pt x="1064" y="529"/>
                        <a:pt x="1057" y="532"/>
                        <a:pt x="1050" y="527"/>
                      </a:cubicBezTo>
                      <a:cubicBezTo>
                        <a:pt x="1047" y="525"/>
                        <a:pt x="1046" y="520"/>
                        <a:pt x="1047" y="517"/>
                      </a:cubicBezTo>
                      <a:cubicBezTo>
                        <a:pt x="1050" y="509"/>
                        <a:pt x="1059" y="511"/>
                        <a:pt x="1060" y="516"/>
                      </a:cubicBezTo>
                      <a:cubicBezTo>
                        <a:pt x="1058" y="514"/>
                        <a:pt x="1055" y="514"/>
                        <a:pt x="1053" y="515"/>
                      </a:cubicBezTo>
                      <a:cubicBezTo>
                        <a:pt x="1050" y="516"/>
                        <a:pt x="1049" y="520"/>
                        <a:pt x="1051" y="523"/>
                      </a:cubicBezTo>
                      <a:cubicBezTo>
                        <a:pt x="1053" y="525"/>
                        <a:pt x="1056" y="526"/>
                        <a:pt x="1059" y="526"/>
                      </a:cubicBezTo>
                      <a:cubicBezTo>
                        <a:pt x="1064" y="525"/>
                        <a:pt x="1066" y="519"/>
                        <a:pt x="1066" y="514"/>
                      </a:cubicBezTo>
                      <a:cubicBezTo>
                        <a:pt x="1066" y="511"/>
                        <a:pt x="1063" y="507"/>
                        <a:pt x="1060" y="505"/>
                      </a:cubicBezTo>
                      <a:cubicBezTo>
                        <a:pt x="1050" y="495"/>
                        <a:pt x="1009" y="487"/>
                        <a:pt x="995" y="489"/>
                      </a:cubicBezTo>
                      <a:cubicBezTo>
                        <a:pt x="1009" y="492"/>
                        <a:pt x="1022" y="499"/>
                        <a:pt x="1033" y="511"/>
                      </a:cubicBezTo>
                      <a:cubicBezTo>
                        <a:pt x="1057" y="537"/>
                        <a:pt x="1066" y="585"/>
                        <a:pt x="1035" y="609"/>
                      </a:cubicBezTo>
                      <a:cubicBezTo>
                        <a:pt x="1025" y="616"/>
                        <a:pt x="1010" y="618"/>
                        <a:pt x="1000" y="610"/>
                      </a:cubicBezTo>
                      <a:cubicBezTo>
                        <a:pt x="992" y="603"/>
                        <a:pt x="989" y="593"/>
                        <a:pt x="994" y="584"/>
                      </a:cubicBezTo>
                      <a:cubicBezTo>
                        <a:pt x="999" y="575"/>
                        <a:pt x="1009" y="571"/>
                        <a:pt x="1018" y="573"/>
                      </a:cubicBezTo>
                      <a:cubicBezTo>
                        <a:pt x="1024" y="575"/>
                        <a:pt x="1028" y="579"/>
                        <a:pt x="1031" y="585"/>
                      </a:cubicBezTo>
                      <a:cubicBezTo>
                        <a:pt x="1031" y="587"/>
                        <a:pt x="1032" y="589"/>
                        <a:pt x="1032" y="591"/>
                      </a:cubicBezTo>
                      <a:cubicBezTo>
                        <a:pt x="1032" y="596"/>
                        <a:pt x="1029" y="601"/>
                        <a:pt x="1024" y="604"/>
                      </a:cubicBezTo>
                      <a:cubicBezTo>
                        <a:pt x="1017" y="609"/>
                        <a:pt x="1007" y="607"/>
                        <a:pt x="1003" y="599"/>
                      </a:cubicBezTo>
                      <a:cubicBezTo>
                        <a:pt x="998" y="592"/>
                        <a:pt x="1000" y="582"/>
                        <a:pt x="1007" y="578"/>
                      </a:cubicBezTo>
                      <a:cubicBezTo>
                        <a:pt x="1011" y="575"/>
                        <a:pt x="1016" y="575"/>
                        <a:pt x="1020" y="576"/>
                      </a:cubicBezTo>
                      <a:cubicBezTo>
                        <a:pt x="1019" y="575"/>
                        <a:pt x="1019" y="575"/>
                        <a:pt x="1018" y="575"/>
                      </a:cubicBezTo>
                      <a:cubicBezTo>
                        <a:pt x="1009" y="573"/>
                        <a:pt x="1001" y="577"/>
                        <a:pt x="996" y="585"/>
                      </a:cubicBezTo>
                      <a:cubicBezTo>
                        <a:pt x="993" y="593"/>
                        <a:pt x="995" y="602"/>
                        <a:pt x="1002" y="607"/>
                      </a:cubicBezTo>
                      <a:cubicBezTo>
                        <a:pt x="1011" y="614"/>
                        <a:pt x="1024" y="612"/>
                        <a:pt x="1033" y="606"/>
                      </a:cubicBezTo>
                      <a:cubicBezTo>
                        <a:pt x="1061" y="583"/>
                        <a:pt x="1051" y="538"/>
                        <a:pt x="1029" y="515"/>
                      </a:cubicBezTo>
                      <a:cubicBezTo>
                        <a:pt x="1006" y="492"/>
                        <a:pt x="976" y="488"/>
                        <a:pt x="946" y="498"/>
                      </a:cubicBezTo>
                      <a:cubicBezTo>
                        <a:pt x="885" y="520"/>
                        <a:pt x="862" y="581"/>
                        <a:pt x="859" y="641"/>
                      </a:cubicBezTo>
                      <a:cubicBezTo>
                        <a:pt x="859" y="663"/>
                        <a:pt x="860" y="680"/>
                        <a:pt x="867" y="701"/>
                      </a:cubicBezTo>
                      <a:cubicBezTo>
                        <a:pt x="875" y="721"/>
                        <a:pt x="887" y="742"/>
                        <a:pt x="904" y="751"/>
                      </a:cubicBezTo>
                      <a:cubicBezTo>
                        <a:pt x="904" y="751"/>
                        <a:pt x="904" y="751"/>
                        <a:pt x="904" y="751"/>
                      </a:cubicBezTo>
                      <a:cubicBezTo>
                        <a:pt x="893" y="744"/>
                        <a:pt x="885" y="731"/>
                        <a:pt x="881" y="719"/>
                      </a:cubicBezTo>
                      <a:cubicBezTo>
                        <a:pt x="874" y="696"/>
                        <a:pt x="879" y="661"/>
                        <a:pt x="894" y="642"/>
                      </a:cubicBezTo>
                      <a:cubicBezTo>
                        <a:pt x="895" y="643"/>
                        <a:pt x="897" y="645"/>
                        <a:pt x="898" y="645"/>
                      </a:cubicBezTo>
                      <a:cubicBezTo>
                        <a:pt x="883" y="664"/>
                        <a:pt x="879" y="695"/>
                        <a:pt x="885" y="718"/>
                      </a:cubicBezTo>
                      <a:cubicBezTo>
                        <a:pt x="889" y="733"/>
                        <a:pt x="901" y="752"/>
                        <a:pt x="918" y="754"/>
                      </a:cubicBezTo>
                      <a:cubicBezTo>
                        <a:pt x="923" y="754"/>
                        <a:pt x="927" y="754"/>
                        <a:pt x="932" y="751"/>
                      </a:cubicBezTo>
                      <a:cubicBezTo>
                        <a:pt x="936" y="749"/>
                        <a:pt x="939" y="746"/>
                        <a:pt x="941" y="741"/>
                      </a:cubicBezTo>
                      <a:cubicBezTo>
                        <a:pt x="942" y="736"/>
                        <a:pt x="942" y="732"/>
                        <a:pt x="940" y="728"/>
                      </a:cubicBezTo>
                      <a:cubicBezTo>
                        <a:pt x="938" y="724"/>
                        <a:pt x="935" y="722"/>
                        <a:pt x="930" y="721"/>
                      </a:cubicBezTo>
                      <a:cubicBezTo>
                        <a:pt x="926" y="720"/>
                        <a:pt x="923" y="721"/>
                        <a:pt x="920" y="724"/>
                      </a:cubicBezTo>
                      <a:cubicBezTo>
                        <a:pt x="919" y="726"/>
                        <a:pt x="918" y="727"/>
                        <a:pt x="918" y="729"/>
                      </a:cubicBezTo>
                      <a:cubicBezTo>
                        <a:pt x="918" y="730"/>
                        <a:pt x="918" y="732"/>
                        <a:pt x="920" y="734"/>
                      </a:cubicBezTo>
                      <a:cubicBezTo>
                        <a:pt x="920" y="735"/>
                        <a:pt x="921" y="735"/>
                        <a:pt x="923" y="736"/>
                      </a:cubicBezTo>
                      <a:cubicBezTo>
                        <a:pt x="924" y="736"/>
                        <a:pt x="925" y="736"/>
                        <a:pt x="926" y="735"/>
                      </a:cubicBezTo>
                      <a:cubicBezTo>
                        <a:pt x="925" y="736"/>
                        <a:pt x="924" y="736"/>
                        <a:pt x="923" y="736"/>
                      </a:cubicBezTo>
                      <a:cubicBezTo>
                        <a:pt x="921" y="735"/>
                        <a:pt x="920" y="735"/>
                        <a:pt x="919" y="734"/>
                      </a:cubicBezTo>
                      <a:cubicBezTo>
                        <a:pt x="918" y="732"/>
                        <a:pt x="918" y="731"/>
                        <a:pt x="918" y="729"/>
                      </a:cubicBezTo>
                      <a:cubicBezTo>
                        <a:pt x="918" y="727"/>
                        <a:pt x="918" y="725"/>
                        <a:pt x="920" y="724"/>
                      </a:cubicBezTo>
                      <a:cubicBezTo>
                        <a:pt x="922" y="721"/>
                        <a:pt x="926" y="720"/>
                        <a:pt x="930" y="720"/>
                      </a:cubicBezTo>
                      <a:cubicBezTo>
                        <a:pt x="935" y="721"/>
                        <a:pt x="938" y="724"/>
                        <a:pt x="941" y="728"/>
                      </a:cubicBezTo>
                      <a:cubicBezTo>
                        <a:pt x="943" y="732"/>
                        <a:pt x="944" y="737"/>
                        <a:pt x="942" y="741"/>
                      </a:cubicBezTo>
                      <a:cubicBezTo>
                        <a:pt x="941" y="746"/>
                        <a:pt x="937" y="750"/>
                        <a:pt x="933" y="753"/>
                      </a:cubicBezTo>
                      <a:cubicBezTo>
                        <a:pt x="930" y="755"/>
                        <a:pt x="927" y="755"/>
                        <a:pt x="924" y="756"/>
                      </a:cubicBezTo>
                      <a:cubicBezTo>
                        <a:pt x="926" y="756"/>
                        <a:pt x="929" y="756"/>
                        <a:pt x="931" y="755"/>
                      </a:cubicBezTo>
                      <a:cubicBezTo>
                        <a:pt x="945" y="753"/>
                        <a:pt x="954" y="747"/>
                        <a:pt x="965" y="738"/>
                      </a:cubicBezTo>
                      <a:cubicBezTo>
                        <a:pt x="977" y="727"/>
                        <a:pt x="983" y="716"/>
                        <a:pt x="989" y="701"/>
                      </a:cubicBezTo>
                      <a:cubicBezTo>
                        <a:pt x="1001" y="674"/>
                        <a:pt x="1007" y="639"/>
                        <a:pt x="1035" y="623"/>
                      </a:cubicBezTo>
                      <a:cubicBezTo>
                        <a:pt x="1039" y="621"/>
                        <a:pt x="1043" y="619"/>
                        <a:pt x="1048" y="618"/>
                      </a:cubicBezTo>
                      <a:cubicBezTo>
                        <a:pt x="1052" y="616"/>
                        <a:pt x="1059" y="616"/>
                        <a:pt x="1065" y="615"/>
                      </a:cubicBezTo>
                      <a:cubicBezTo>
                        <a:pt x="1077" y="611"/>
                        <a:pt x="1080" y="600"/>
                        <a:pt x="1076" y="593"/>
                      </a:cubicBezTo>
                      <a:cubicBezTo>
                        <a:pt x="1075" y="591"/>
                        <a:pt x="1072" y="589"/>
                        <a:pt x="1069" y="588"/>
                      </a:cubicBezTo>
                      <a:cubicBezTo>
                        <a:pt x="1066" y="588"/>
                        <a:pt x="1063" y="589"/>
                        <a:pt x="1061" y="592"/>
                      </a:cubicBezTo>
                      <a:cubicBezTo>
                        <a:pt x="1060" y="595"/>
                        <a:pt x="1061" y="599"/>
                        <a:pt x="1064" y="600"/>
                      </a:cubicBezTo>
                      <a:cubicBezTo>
                        <a:pt x="1066" y="601"/>
                        <a:pt x="1069" y="600"/>
                        <a:pt x="1071" y="598"/>
                      </a:cubicBezTo>
                      <a:cubicBezTo>
                        <a:pt x="1070" y="600"/>
                        <a:pt x="1067" y="602"/>
                        <a:pt x="1064" y="602"/>
                      </a:cubicBezTo>
                      <a:cubicBezTo>
                        <a:pt x="1062" y="601"/>
                        <a:pt x="1060" y="600"/>
                        <a:pt x="1059" y="597"/>
                      </a:cubicBezTo>
                      <a:cubicBezTo>
                        <a:pt x="1056" y="589"/>
                        <a:pt x="1065" y="584"/>
                        <a:pt x="1072" y="586"/>
                      </a:cubicBezTo>
                      <a:cubicBezTo>
                        <a:pt x="1076" y="587"/>
                        <a:pt x="1079" y="591"/>
                        <a:pt x="1080" y="596"/>
                      </a:cubicBezTo>
                      <a:cubicBezTo>
                        <a:pt x="1082" y="603"/>
                        <a:pt x="1078" y="611"/>
                        <a:pt x="1069" y="615"/>
                      </a:cubicBezTo>
                      <a:close/>
                      <a:moveTo>
                        <a:pt x="1118" y="682"/>
                      </a:moveTo>
                      <a:cubicBezTo>
                        <a:pt x="1116" y="683"/>
                        <a:pt x="1114" y="683"/>
                        <a:pt x="1113" y="681"/>
                      </a:cubicBezTo>
                      <a:cubicBezTo>
                        <a:pt x="1111" y="679"/>
                        <a:pt x="1112" y="677"/>
                        <a:pt x="1114" y="676"/>
                      </a:cubicBezTo>
                      <a:cubicBezTo>
                        <a:pt x="1115" y="675"/>
                        <a:pt x="1118" y="675"/>
                        <a:pt x="1119" y="677"/>
                      </a:cubicBezTo>
                      <a:cubicBezTo>
                        <a:pt x="1120" y="679"/>
                        <a:pt x="1120" y="681"/>
                        <a:pt x="1118" y="682"/>
                      </a:cubicBezTo>
                      <a:close/>
                      <a:moveTo>
                        <a:pt x="1127" y="663"/>
                      </a:moveTo>
                      <a:cubicBezTo>
                        <a:pt x="1124" y="665"/>
                        <a:pt x="1119" y="664"/>
                        <a:pt x="1117" y="661"/>
                      </a:cubicBezTo>
                      <a:cubicBezTo>
                        <a:pt x="1114" y="657"/>
                        <a:pt x="1115" y="653"/>
                        <a:pt x="1119" y="650"/>
                      </a:cubicBezTo>
                      <a:cubicBezTo>
                        <a:pt x="1122" y="648"/>
                        <a:pt x="1127" y="649"/>
                        <a:pt x="1129" y="652"/>
                      </a:cubicBezTo>
                      <a:cubicBezTo>
                        <a:pt x="1132" y="656"/>
                        <a:pt x="1131" y="661"/>
                        <a:pt x="1127" y="663"/>
                      </a:cubicBezTo>
                      <a:close/>
                      <a:moveTo>
                        <a:pt x="1124" y="675"/>
                      </a:moveTo>
                      <a:cubicBezTo>
                        <a:pt x="1122" y="676"/>
                        <a:pt x="1119" y="676"/>
                        <a:pt x="1117" y="674"/>
                      </a:cubicBezTo>
                      <a:cubicBezTo>
                        <a:pt x="1116" y="671"/>
                        <a:pt x="1117" y="668"/>
                        <a:pt x="1119" y="667"/>
                      </a:cubicBezTo>
                      <a:cubicBezTo>
                        <a:pt x="1121" y="665"/>
                        <a:pt x="1124" y="666"/>
                        <a:pt x="1126" y="668"/>
                      </a:cubicBezTo>
                      <a:cubicBezTo>
                        <a:pt x="1127" y="670"/>
                        <a:pt x="1127" y="673"/>
                        <a:pt x="1124" y="675"/>
                      </a:cubicBezTo>
                      <a:close/>
                      <a:moveTo>
                        <a:pt x="1370" y="476"/>
                      </a:moveTo>
                      <a:cubicBezTo>
                        <a:pt x="1367" y="476"/>
                        <a:pt x="1364" y="476"/>
                        <a:pt x="1361" y="478"/>
                      </a:cubicBezTo>
                      <a:cubicBezTo>
                        <a:pt x="1358" y="480"/>
                        <a:pt x="1356" y="484"/>
                        <a:pt x="1358" y="489"/>
                      </a:cubicBezTo>
                      <a:cubicBezTo>
                        <a:pt x="1359" y="494"/>
                        <a:pt x="1364" y="497"/>
                        <a:pt x="1368" y="497"/>
                      </a:cubicBezTo>
                      <a:cubicBezTo>
                        <a:pt x="1376" y="496"/>
                        <a:pt x="1376" y="490"/>
                        <a:pt x="1380" y="486"/>
                      </a:cubicBezTo>
                      <a:cubicBezTo>
                        <a:pt x="1383" y="482"/>
                        <a:pt x="1390" y="482"/>
                        <a:pt x="1397" y="486"/>
                      </a:cubicBezTo>
                      <a:cubicBezTo>
                        <a:pt x="1404" y="490"/>
                        <a:pt x="1408" y="498"/>
                        <a:pt x="1405" y="506"/>
                      </a:cubicBezTo>
                      <a:cubicBezTo>
                        <a:pt x="1404" y="511"/>
                        <a:pt x="1400" y="515"/>
                        <a:pt x="1395" y="513"/>
                      </a:cubicBezTo>
                      <a:cubicBezTo>
                        <a:pt x="1399" y="510"/>
                        <a:pt x="1399" y="503"/>
                        <a:pt x="1392" y="502"/>
                      </a:cubicBezTo>
                      <a:cubicBezTo>
                        <a:pt x="1388" y="501"/>
                        <a:pt x="1381" y="503"/>
                        <a:pt x="1373" y="506"/>
                      </a:cubicBezTo>
                      <a:cubicBezTo>
                        <a:pt x="1365" y="508"/>
                        <a:pt x="1358" y="509"/>
                        <a:pt x="1351" y="506"/>
                      </a:cubicBezTo>
                      <a:cubicBezTo>
                        <a:pt x="1338" y="502"/>
                        <a:pt x="1333" y="485"/>
                        <a:pt x="1340" y="474"/>
                      </a:cubicBezTo>
                      <a:cubicBezTo>
                        <a:pt x="1344" y="468"/>
                        <a:pt x="1351" y="465"/>
                        <a:pt x="1357" y="463"/>
                      </a:cubicBezTo>
                      <a:cubicBezTo>
                        <a:pt x="1364" y="461"/>
                        <a:pt x="1384" y="461"/>
                        <a:pt x="1390" y="454"/>
                      </a:cubicBezTo>
                      <a:cubicBezTo>
                        <a:pt x="1394" y="449"/>
                        <a:pt x="1392" y="443"/>
                        <a:pt x="1388" y="441"/>
                      </a:cubicBezTo>
                      <a:cubicBezTo>
                        <a:pt x="1392" y="437"/>
                        <a:pt x="1400" y="440"/>
                        <a:pt x="1403" y="446"/>
                      </a:cubicBezTo>
                      <a:cubicBezTo>
                        <a:pt x="1408" y="456"/>
                        <a:pt x="1402" y="472"/>
                        <a:pt x="1388" y="477"/>
                      </a:cubicBezTo>
                      <a:cubicBezTo>
                        <a:pt x="1383" y="479"/>
                        <a:pt x="1378" y="478"/>
                        <a:pt x="1370" y="476"/>
                      </a:cubicBezTo>
                      <a:close/>
                      <a:moveTo>
                        <a:pt x="939" y="197"/>
                      </a:moveTo>
                      <a:cubicBezTo>
                        <a:pt x="938" y="194"/>
                        <a:pt x="939" y="191"/>
                        <a:pt x="942" y="190"/>
                      </a:cubicBezTo>
                      <a:cubicBezTo>
                        <a:pt x="944" y="188"/>
                        <a:pt x="948" y="189"/>
                        <a:pt x="949" y="192"/>
                      </a:cubicBezTo>
                      <a:cubicBezTo>
                        <a:pt x="950" y="195"/>
                        <a:pt x="949" y="198"/>
                        <a:pt x="946" y="199"/>
                      </a:cubicBezTo>
                      <a:cubicBezTo>
                        <a:pt x="944" y="201"/>
                        <a:pt x="941" y="200"/>
                        <a:pt x="939" y="197"/>
                      </a:cubicBezTo>
                      <a:close/>
                      <a:moveTo>
                        <a:pt x="932" y="189"/>
                      </a:moveTo>
                      <a:cubicBezTo>
                        <a:pt x="931" y="187"/>
                        <a:pt x="932" y="184"/>
                        <a:pt x="934" y="183"/>
                      </a:cubicBezTo>
                      <a:cubicBezTo>
                        <a:pt x="936" y="182"/>
                        <a:pt x="939" y="183"/>
                        <a:pt x="940" y="185"/>
                      </a:cubicBezTo>
                      <a:cubicBezTo>
                        <a:pt x="941" y="187"/>
                        <a:pt x="940" y="190"/>
                        <a:pt x="938" y="191"/>
                      </a:cubicBezTo>
                      <a:cubicBezTo>
                        <a:pt x="936" y="192"/>
                        <a:pt x="933" y="191"/>
                        <a:pt x="932" y="189"/>
                      </a:cubicBezTo>
                      <a:close/>
                      <a:moveTo>
                        <a:pt x="952" y="202"/>
                      </a:moveTo>
                      <a:cubicBezTo>
                        <a:pt x="950" y="198"/>
                        <a:pt x="951" y="193"/>
                        <a:pt x="956" y="191"/>
                      </a:cubicBezTo>
                      <a:cubicBezTo>
                        <a:pt x="960" y="189"/>
                        <a:pt x="965" y="191"/>
                        <a:pt x="967" y="195"/>
                      </a:cubicBezTo>
                      <a:cubicBezTo>
                        <a:pt x="969" y="199"/>
                        <a:pt x="967" y="204"/>
                        <a:pt x="963" y="206"/>
                      </a:cubicBezTo>
                      <a:cubicBezTo>
                        <a:pt x="959" y="208"/>
                        <a:pt x="954" y="206"/>
                        <a:pt x="952" y="202"/>
                      </a:cubicBezTo>
                      <a:close/>
                      <a:moveTo>
                        <a:pt x="1258" y="469"/>
                      </a:moveTo>
                      <a:cubicBezTo>
                        <a:pt x="1251" y="466"/>
                        <a:pt x="1246" y="462"/>
                        <a:pt x="1243" y="456"/>
                      </a:cubicBezTo>
                      <a:cubicBezTo>
                        <a:pt x="1240" y="450"/>
                        <a:pt x="1240" y="442"/>
                        <a:pt x="1245" y="437"/>
                      </a:cubicBezTo>
                      <a:cubicBezTo>
                        <a:pt x="1250" y="431"/>
                        <a:pt x="1259" y="430"/>
                        <a:pt x="1267" y="432"/>
                      </a:cubicBezTo>
                      <a:cubicBezTo>
                        <a:pt x="1278" y="435"/>
                        <a:pt x="1285" y="444"/>
                        <a:pt x="1287" y="455"/>
                      </a:cubicBezTo>
                      <a:cubicBezTo>
                        <a:pt x="1289" y="464"/>
                        <a:pt x="1288" y="473"/>
                        <a:pt x="1286" y="482"/>
                      </a:cubicBezTo>
                      <a:cubicBezTo>
                        <a:pt x="1286" y="481"/>
                        <a:pt x="1287" y="480"/>
                        <a:pt x="1288" y="479"/>
                      </a:cubicBezTo>
                      <a:cubicBezTo>
                        <a:pt x="1300" y="459"/>
                        <a:pt x="1315" y="441"/>
                        <a:pt x="1334" y="427"/>
                      </a:cubicBezTo>
                      <a:cubicBezTo>
                        <a:pt x="1354" y="410"/>
                        <a:pt x="1372" y="403"/>
                        <a:pt x="1384" y="376"/>
                      </a:cubicBezTo>
                      <a:cubicBezTo>
                        <a:pt x="1386" y="371"/>
                        <a:pt x="1388" y="365"/>
                        <a:pt x="1389" y="359"/>
                      </a:cubicBezTo>
                      <a:cubicBezTo>
                        <a:pt x="1390" y="350"/>
                        <a:pt x="1390" y="344"/>
                        <a:pt x="1388" y="335"/>
                      </a:cubicBezTo>
                      <a:cubicBezTo>
                        <a:pt x="1385" y="327"/>
                        <a:pt x="1383" y="321"/>
                        <a:pt x="1378" y="314"/>
                      </a:cubicBezTo>
                      <a:cubicBezTo>
                        <a:pt x="1359" y="290"/>
                        <a:pt x="1332" y="285"/>
                        <a:pt x="1304" y="296"/>
                      </a:cubicBezTo>
                      <a:cubicBezTo>
                        <a:pt x="1292" y="301"/>
                        <a:pt x="1283" y="310"/>
                        <a:pt x="1280" y="323"/>
                      </a:cubicBezTo>
                      <a:cubicBezTo>
                        <a:pt x="1278" y="334"/>
                        <a:pt x="1281" y="345"/>
                        <a:pt x="1289" y="352"/>
                      </a:cubicBezTo>
                      <a:cubicBezTo>
                        <a:pt x="1295" y="358"/>
                        <a:pt x="1303" y="361"/>
                        <a:pt x="1312" y="361"/>
                      </a:cubicBezTo>
                      <a:cubicBezTo>
                        <a:pt x="1316" y="361"/>
                        <a:pt x="1319" y="360"/>
                        <a:pt x="1322" y="358"/>
                      </a:cubicBezTo>
                      <a:cubicBezTo>
                        <a:pt x="1321" y="359"/>
                        <a:pt x="1320" y="359"/>
                        <a:pt x="1319" y="359"/>
                      </a:cubicBezTo>
                      <a:cubicBezTo>
                        <a:pt x="1311" y="359"/>
                        <a:pt x="1305" y="353"/>
                        <a:pt x="1304" y="345"/>
                      </a:cubicBezTo>
                      <a:cubicBezTo>
                        <a:pt x="1304" y="338"/>
                        <a:pt x="1310" y="331"/>
                        <a:pt x="1318" y="331"/>
                      </a:cubicBezTo>
                      <a:cubicBezTo>
                        <a:pt x="1326" y="330"/>
                        <a:pt x="1332" y="336"/>
                        <a:pt x="1333" y="344"/>
                      </a:cubicBezTo>
                      <a:cubicBezTo>
                        <a:pt x="1333" y="355"/>
                        <a:pt x="1322" y="362"/>
                        <a:pt x="1312" y="363"/>
                      </a:cubicBezTo>
                      <a:cubicBezTo>
                        <a:pt x="1303" y="364"/>
                        <a:pt x="1294" y="361"/>
                        <a:pt x="1287" y="355"/>
                      </a:cubicBezTo>
                      <a:cubicBezTo>
                        <a:pt x="1279" y="347"/>
                        <a:pt x="1275" y="338"/>
                        <a:pt x="1276" y="327"/>
                      </a:cubicBezTo>
                      <a:cubicBezTo>
                        <a:pt x="1274" y="337"/>
                        <a:pt x="1274" y="347"/>
                        <a:pt x="1276" y="355"/>
                      </a:cubicBezTo>
                      <a:cubicBezTo>
                        <a:pt x="1275" y="355"/>
                        <a:pt x="1273" y="356"/>
                        <a:pt x="1272" y="357"/>
                      </a:cubicBezTo>
                      <a:cubicBezTo>
                        <a:pt x="1269" y="342"/>
                        <a:pt x="1271" y="329"/>
                        <a:pt x="1275" y="320"/>
                      </a:cubicBezTo>
                      <a:cubicBezTo>
                        <a:pt x="1265" y="338"/>
                        <a:pt x="1264" y="356"/>
                        <a:pt x="1269" y="373"/>
                      </a:cubicBezTo>
                      <a:cubicBezTo>
                        <a:pt x="1273" y="384"/>
                        <a:pt x="1279" y="393"/>
                        <a:pt x="1290" y="402"/>
                      </a:cubicBezTo>
                      <a:cubicBezTo>
                        <a:pt x="1295" y="406"/>
                        <a:pt x="1300" y="410"/>
                        <a:pt x="1306" y="415"/>
                      </a:cubicBezTo>
                      <a:cubicBezTo>
                        <a:pt x="1311" y="419"/>
                        <a:pt x="1314" y="424"/>
                        <a:pt x="1315" y="430"/>
                      </a:cubicBezTo>
                      <a:cubicBezTo>
                        <a:pt x="1315" y="436"/>
                        <a:pt x="1313" y="441"/>
                        <a:pt x="1309" y="444"/>
                      </a:cubicBezTo>
                      <a:cubicBezTo>
                        <a:pt x="1305" y="447"/>
                        <a:pt x="1300" y="447"/>
                        <a:pt x="1296" y="444"/>
                      </a:cubicBezTo>
                      <a:cubicBezTo>
                        <a:pt x="1293" y="443"/>
                        <a:pt x="1291" y="440"/>
                        <a:pt x="1291" y="437"/>
                      </a:cubicBezTo>
                      <a:cubicBezTo>
                        <a:pt x="1290" y="433"/>
                        <a:pt x="1293" y="429"/>
                        <a:pt x="1297" y="429"/>
                      </a:cubicBezTo>
                      <a:cubicBezTo>
                        <a:pt x="1300" y="428"/>
                        <a:pt x="1302" y="430"/>
                        <a:pt x="1303" y="433"/>
                      </a:cubicBezTo>
                      <a:cubicBezTo>
                        <a:pt x="1304" y="436"/>
                        <a:pt x="1302" y="439"/>
                        <a:pt x="1299" y="440"/>
                      </a:cubicBezTo>
                      <a:cubicBezTo>
                        <a:pt x="1296" y="440"/>
                        <a:pt x="1293" y="438"/>
                        <a:pt x="1292" y="435"/>
                      </a:cubicBezTo>
                      <a:cubicBezTo>
                        <a:pt x="1292" y="435"/>
                        <a:pt x="1292" y="434"/>
                        <a:pt x="1292" y="433"/>
                      </a:cubicBezTo>
                      <a:cubicBezTo>
                        <a:pt x="1292" y="435"/>
                        <a:pt x="1292" y="436"/>
                        <a:pt x="1292" y="437"/>
                      </a:cubicBezTo>
                      <a:cubicBezTo>
                        <a:pt x="1292" y="440"/>
                        <a:pt x="1294" y="442"/>
                        <a:pt x="1296" y="443"/>
                      </a:cubicBezTo>
                      <a:cubicBezTo>
                        <a:pt x="1300" y="445"/>
                        <a:pt x="1304" y="445"/>
                        <a:pt x="1308" y="442"/>
                      </a:cubicBezTo>
                      <a:cubicBezTo>
                        <a:pt x="1311" y="440"/>
                        <a:pt x="1313" y="435"/>
                        <a:pt x="1312" y="431"/>
                      </a:cubicBezTo>
                      <a:cubicBezTo>
                        <a:pt x="1312" y="425"/>
                        <a:pt x="1308" y="421"/>
                        <a:pt x="1304" y="417"/>
                      </a:cubicBezTo>
                      <a:cubicBezTo>
                        <a:pt x="1298" y="412"/>
                        <a:pt x="1293" y="409"/>
                        <a:pt x="1289" y="405"/>
                      </a:cubicBezTo>
                      <a:cubicBezTo>
                        <a:pt x="1278" y="397"/>
                        <a:pt x="1271" y="386"/>
                        <a:pt x="1267" y="374"/>
                      </a:cubicBezTo>
                      <a:cubicBezTo>
                        <a:pt x="1263" y="363"/>
                        <a:pt x="1262" y="351"/>
                        <a:pt x="1265" y="339"/>
                      </a:cubicBezTo>
                      <a:cubicBezTo>
                        <a:pt x="1268" y="322"/>
                        <a:pt x="1280" y="306"/>
                        <a:pt x="1295" y="296"/>
                      </a:cubicBezTo>
                      <a:cubicBezTo>
                        <a:pt x="1294" y="296"/>
                        <a:pt x="1292" y="296"/>
                        <a:pt x="1291" y="296"/>
                      </a:cubicBezTo>
                      <a:cubicBezTo>
                        <a:pt x="1286" y="297"/>
                        <a:pt x="1282" y="297"/>
                        <a:pt x="1277" y="296"/>
                      </a:cubicBezTo>
                      <a:cubicBezTo>
                        <a:pt x="1269" y="295"/>
                        <a:pt x="1262" y="294"/>
                        <a:pt x="1255" y="291"/>
                      </a:cubicBezTo>
                      <a:cubicBezTo>
                        <a:pt x="1231" y="278"/>
                        <a:pt x="1230" y="248"/>
                        <a:pt x="1244" y="229"/>
                      </a:cubicBezTo>
                      <a:cubicBezTo>
                        <a:pt x="1250" y="222"/>
                        <a:pt x="1258" y="216"/>
                        <a:pt x="1267" y="214"/>
                      </a:cubicBezTo>
                      <a:cubicBezTo>
                        <a:pt x="1266" y="217"/>
                        <a:pt x="1266" y="217"/>
                        <a:pt x="1266" y="217"/>
                      </a:cubicBezTo>
                      <a:cubicBezTo>
                        <a:pt x="1259" y="220"/>
                        <a:pt x="1252" y="225"/>
                        <a:pt x="1248" y="232"/>
                      </a:cubicBezTo>
                      <a:cubicBezTo>
                        <a:pt x="1236" y="249"/>
                        <a:pt x="1236" y="276"/>
                        <a:pt x="1257" y="287"/>
                      </a:cubicBezTo>
                      <a:cubicBezTo>
                        <a:pt x="1264" y="290"/>
                        <a:pt x="1270" y="291"/>
                        <a:pt x="1277" y="292"/>
                      </a:cubicBezTo>
                      <a:cubicBezTo>
                        <a:pt x="1282" y="292"/>
                        <a:pt x="1286" y="292"/>
                        <a:pt x="1291" y="291"/>
                      </a:cubicBezTo>
                      <a:cubicBezTo>
                        <a:pt x="1312" y="290"/>
                        <a:pt x="1326" y="282"/>
                        <a:pt x="1348" y="288"/>
                      </a:cubicBezTo>
                      <a:cubicBezTo>
                        <a:pt x="1361" y="291"/>
                        <a:pt x="1372" y="299"/>
                        <a:pt x="1381" y="311"/>
                      </a:cubicBezTo>
                      <a:cubicBezTo>
                        <a:pt x="1386" y="319"/>
                        <a:pt x="1389" y="325"/>
                        <a:pt x="1392" y="334"/>
                      </a:cubicBezTo>
                      <a:cubicBezTo>
                        <a:pt x="1394" y="343"/>
                        <a:pt x="1394" y="351"/>
                        <a:pt x="1393" y="360"/>
                      </a:cubicBezTo>
                      <a:cubicBezTo>
                        <a:pt x="1390" y="373"/>
                        <a:pt x="1385" y="383"/>
                        <a:pt x="1376" y="394"/>
                      </a:cubicBezTo>
                      <a:cubicBezTo>
                        <a:pt x="1382" y="389"/>
                        <a:pt x="1386" y="384"/>
                        <a:pt x="1388" y="383"/>
                      </a:cubicBezTo>
                      <a:cubicBezTo>
                        <a:pt x="1408" y="362"/>
                        <a:pt x="1425" y="340"/>
                        <a:pt x="1439" y="317"/>
                      </a:cubicBezTo>
                      <a:cubicBezTo>
                        <a:pt x="1443" y="310"/>
                        <a:pt x="1445" y="305"/>
                        <a:pt x="1444" y="299"/>
                      </a:cubicBezTo>
                      <a:cubicBezTo>
                        <a:pt x="1443" y="295"/>
                        <a:pt x="1442" y="291"/>
                        <a:pt x="1439" y="289"/>
                      </a:cubicBezTo>
                      <a:cubicBezTo>
                        <a:pt x="1435" y="285"/>
                        <a:pt x="1428" y="283"/>
                        <a:pt x="1424" y="287"/>
                      </a:cubicBezTo>
                      <a:cubicBezTo>
                        <a:pt x="1421" y="289"/>
                        <a:pt x="1420" y="292"/>
                        <a:pt x="1421" y="296"/>
                      </a:cubicBezTo>
                      <a:cubicBezTo>
                        <a:pt x="1422" y="299"/>
                        <a:pt x="1426" y="302"/>
                        <a:pt x="1429" y="300"/>
                      </a:cubicBezTo>
                      <a:cubicBezTo>
                        <a:pt x="1432" y="299"/>
                        <a:pt x="1433" y="296"/>
                        <a:pt x="1433" y="293"/>
                      </a:cubicBezTo>
                      <a:cubicBezTo>
                        <a:pt x="1435" y="295"/>
                        <a:pt x="1435" y="299"/>
                        <a:pt x="1432" y="302"/>
                      </a:cubicBezTo>
                      <a:cubicBezTo>
                        <a:pt x="1426" y="309"/>
                        <a:pt x="1412" y="303"/>
                        <a:pt x="1414" y="292"/>
                      </a:cubicBezTo>
                      <a:cubicBezTo>
                        <a:pt x="1415" y="283"/>
                        <a:pt x="1423" y="278"/>
                        <a:pt x="1431" y="279"/>
                      </a:cubicBezTo>
                      <a:cubicBezTo>
                        <a:pt x="1442" y="280"/>
                        <a:pt x="1450" y="293"/>
                        <a:pt x="1445" y="306"/>
                      </a:cubicBezTo>
                      <a:cubicBezTo>
                        <a:pt x="1456" y="286"/>
                        <a:pt x="1465" y="265"/>
                        <a:pt x="1471" y="244"/>
                      </a:cubicBezTo>
                      <a:cubicBezTo>
                        <a:pt x="1466" y="252"/>
                        <a:pt x="1461" y="258"/>
                        <a:pt x="1454" y="263"/>
                      </a:cubicBezTo>
                      <a:cubicBezTo>
                        <a:pt x="1433" y="280"/>
                        <a:pt x="1399" y="277"/>
                        <a:pt x="1392" y="245"/>
                      </a:cubicBezTo>
                      <a:cubicBezTo>
                        <a:pt x="1391" y="237"/>
                        <a:pt x="1392" y="229"/>
                        <a:pt x="1395" y="220"/>
                      </a:cubicBezTo>
                      <a:cubicBezTo>
                        <a:pt x="1400" y="207"/>
                        <a:pt x="1412" y="196"/>
                        <a:pt x="1413" y="182"/>
                      </a:cubicBezTo>
                      <a:cubicBezTo>
                        <a:pt x="1414" y="175"/>
                        <a:pt x="1411" y="169"/>
                        <a:pt x="1406" y="165"/>
                      </a:cubicBezTo>
                      <a:cubicBezTo>
                        <a:pt x="1395" y="156"/>
                        <a:pt x="1376" y="161"/>
                        <a:pt x="1372" y="174"/>
                      </a:cubicBezTo>
                      <a:cubicBezTo>
                        <a:pt x="1370" y="180"/>
                        <a:pt x="1373" y="187"/>
                        <a:pt x="1378" y="190"/>
                      </a:cubicBezTo>
                      <a:cubicBezTo>
                        <a:pt x="1385" y="194"/>
                        <a:pt x="1394" y="191"/>
                        <a:pt x="1394" y="185"/>
                      </a:cubicBezTo>
                      <a:cubicBezTo>
                        <a:pt x="1395" y="188"/>
                        <a:pt x="1394" y="194"/>
                        <a:pt x="1389" y="196"/>
                      </a:cubicBezTo>
                      <a:cubicBezTo>
                        <a:pt x="1380" y="200"/>
                        <a:pt x="1371" y="193"/>
                        <a:pt x="1368" y="185"/>
                      </a:cubicBezTo>
                      <a:cubicBezTo>
                        <a:pt x="1364" y="175"/>
                        <a:pt x="1368" y="167"/>
                        <a:pt x="1374" y="161"/>
                      </a:cubicBezTo>
                      <a:cubicBezTo>
                        <a:pt x="1384" y="151"/>
                        <a:pt x="1402" y="150"/>
                        <a:pt x="1412" y="163"/>
                      </a:cubicBezTo>
                      <a:cubicBezTo>
                        <a:pt x="1417" y="170"/>
                        <a:pt x="1418" y="176"/>
                        <a:pt x="1418" y="182"/>
                      </a:cubicBezTo>
                      <a:cubicBezTo>
                        <a:pt x="1417" y="194"/>
                        <a:pt x="1410" y="203"/>
                        <a:pt x="1410" y="214"/>
                      </a:cubicBezTo>
                      <a:cubicBezTo>
                        <a:pt x="1409" y="232"/>
                        <a:pt x="1421" y="248"/>
                        <a:pt x="1438" y="247"/>
                      </a:cubicBezTo>
                      <a:cubicBezTo>
                        <a:pt x="1457" y="246"/>
                        <a:pt x="1475" y="223"/>
                        <a:pt x="1477" y="202"/>
                      </a:cubicBezTo>
                      <a:cubicBezTo>
                        <a:pt x="1479" y="191"/>
                        <a:pt x="1473" y="178"/>
                        <a:pt x="1463" y="171"/>
                      </a:cubicBezTo>
                      <a:cubicBezTo>
                        <a:pt x="1450" y="163"/>
                        <a:pt x="1429" y="170"/>
                        <a:pt x="1430" y="188"/>
                      </a:cubicBezTo>
                      <a:cubicBezTo>
                        <a:pt x="1431" y="194"/>
                        <a:pt x="1433" y="198"/>
                        <a:pt x="1437" y="201"/>
                      </a:cubicBezTo>
                      <a:cubicBezTo>
                        <a:pt x="1444" y="206"/>
                        <a:pt x="1458" y="202"/>
                        <a:pt x="1458" y="191"/>
                      </a:cubicBezTo>
                      <a:cubicBezTo>
                        <a:pt x="1457" y="185"/>
                        <a:pt x="1451" y="181"/>
                        <a:pt x="1447" y="185"/>
                      </a:cubicBezTo>
                      <a:cubicBezTo>
                        <a:pt x="1449" y="178"/>
                        <a:pt x="1459" y="180"/>
                        <a:pt x="1461" y="188"/>
                      </a:cubicBezTo>
                      <a:cubicBezTo>
                        <a:pt x="1465" y="203"/>
                        <a:pt x="1446" y="214"/>
                        <a:pt x="1434" y="204"/>
                      </a:cubicBezTo>
                      <a:cubicBezTo>
                        <a:pt x="1427" y="197"/>
                        <a:pt x="1424" y="184"/>
                        <a:pt x="1430" y="174"/>
                      </a:cubicBezTo>
                      <a:cubicBezTo>
                        <a:pt x="1439" y="161"/>
                        <a:pt x="1462" y="160"/>
                        <a:pt x="1474" y="176"/>
                      </a:cubicBezTo>
                      <a:cubicBezTo>
                        <a:pt x="1475" y="177"/>
                        <a:pt x="1476" y="179"/>
                        <a:pt x="1477" y="180"/>
                      </a:cubicBezTo>
                      <a:cubicBezTo>
                        <a:pt x="1475" y="174"/>
                        <a:pt x="1473" y="168"/>
                        <a:pt x="1469" y="161"/>
                      </a:cubicBezTo>
                      <a:cubicBezTo>
                        <a:pt x="1469" y="161"/>
                        <a:pt x="1469" y="161"/>
                        <a:pt x="1469" y="161"/>
                      </a:cubicBezTo>
                      <a:cubicBezTo>
                        <a:pt x="1464" y="152"/>
                        <a:pt x="1459" y="147"/>
                        <a:pt x="1450" y="141"/>
                      </a:cubicBezTo>
                      <a:cubicBezTo>
                        <a:pt x="1460" y="144"/>
                        <a:pt x="1467" y="151"/>
                        <a:pt x="1472" y="160"/>
                      </a:cubicBezTo>
                      <a:cubicBezTo>
                        <a:pt x="1472" y="160"/>
                        <a:pt x="1472" y="160"/>
                        <a:pt x="1472" y="160"/>
                      </a:cubicBezTo>
                      <a:cubicBezTo>
                        <a:pt x="1474" y="164"/>
                        <a:pt x="1476" y="169"/>
                        <a:pt x="1478" y="173"/>
                      </a:cubicBezTo>
                      <a:cubicBezTo>
                        <a:pt x="1477" y="158"/>
                        <a:pt x="1474" y="143"/>
                        <a:pt x="1469" y="128"/>
                      </a:cubicBezTo>
                      <a:cubicBezTo>
                        <a:pt x="1460" y="102"/>
                        <a:pt x="1449" y="83"/>
                        <a:pt x="1429" y="65"/>
                      </a:cubicBezTo>
                      <a:cubicBezTo>
                        <a:pt x="1409" y="48"/>
                        <a:pt x="1386" y="37"/>
                        <a:pt x="1362" y="33"/>
                      </a:cubicBezTo>
                      <a:cubicBezTo>
                        <a:pt x="1349" y="31"/>
                        <a:pt x="1342" y="31"/>
                        <a:pt x="1330" y="35"/>
                      </a:cubicBezTo>
                      <a:cubicBezTo>
                        <a:pt x="1306" y="45"/>
                        <a:pt x="1288" y="69"/>
                        <a:pt x="1287" y="89"/>
                      </a:cubicBezTo>
                      <a:cubicBezTo>
                        <a:pt x="1287" y="101"/>
                        <a:pt x="1294" y="112"/>
                        <a:pt x="1306" y="111"/>
                      </a:cubicBezTo>
                      <a:cubicBezTo>
                        <a:pt x="1313" y="110"/>
                        <a:pt x="1317" y="104"/>
                        <a:pt x="1316" y="96"/>
                      </a:cubicBezTo>
                      <a:cubicBezTo>
                        <a:pt x="1326" y="103"/>
                        <a:pt x="1318" y="121"/>
                        <a:pt x="1304" y="125"/>
                      </a:cubicBezTo>
                      <a:cubicBezTo>
                        <a:pt x="1289" y="130"/>
                        <a:pt x="1278" y="124"/>
                        <a:pt x="1271" y="116"/>
                      </a:cubicBezTo>
                      <a:cubicBezTo>
                        <a:pt x="1261" y="104"/>
                        <a:pt x="1261" y="83"/>
                        <a:pt x="1273" y="67"/>
                      </a:cubicBezTo>
                      <a:cubicBezTo>
                        <a:pt x="1284" y="50"/>
                        <a:pt x="1302" y="38"/>
                        <a:pt x="1322" y="33"/>
                      </a:cubicBezTo>
                      <a:cubicBezTo>
                        <a:pt x="1317" y="34"/>
                        <a:pt x="1313" y="35"/>
                        <a:pt x="1308" y="36"/>
                      </a:cubicBezTo>
                      <a:cubicBezTo>
                        <a:pt x="1279" y="46"/>
                        <a:pt x="1254" y="63"/>
                        <a:pt x="1239" y="90"/>
                      </a:cubicBezTo>
                      <a:cubicBezTo>
                        <a:pt x="1231" y="105"/>
                        <a:pt x="1231" y="118"/>
                        <a:pt x="1238" y="133"/>
                      </a:cubicBezTo>
                      <a:cubicBezTo>
                        <a:pt x="1243" y="142"/>
                        <a:pt x="1255" y="152"/>
                        <a:pt x="1266" y="152"/>
                      </a:cubicBezTo>
                      <a:cubicBezTo>
                        <a:pt x="1276" y="152"/>
                        <a:pt x="1283" y="144"/>
                        <a:pt x="1278" y="135"/>
                      </a:cubicBezTo>
                      <a:cubicBezTo>
                        <a:pt x="1285" y="135"/>
                        <a:pt x="1290" y="141"/>
                        <a:pt x="1288" y="148"/>
                      </a:cubicBezTo>
                      <a:cubicBezTo>
                        <a:pt x="1287" y="154"/>
                        <a:pt x="1281" y="160"/>
                        <a:pt x="1272" y="161"/>
                      </a:cubicBezTo>
                      <a:cubicBezTo>
                        <a:pt x="1267" y="162"/>
                        <a:pt x="1261" y="161"/>
                        <a:pt x="1256" y="158"/>
                      </a:cubicBezTo>
                      <a:cubicBezTo>
                        <a:pt x="1247" y="154"/>
                        <a:pt x="1239" y="145"/>
                        <a:pt x="1234" y="136"/>
                      </a:cubicBezTo>
                      <a:cubicBezTo>
                        <a:pt x="1231" y="128"/>
                        <a:pt x="1230" y="120"/>
                        <a:pt x="1230" y="113"/>
                      </a:cubicBezTo>
                      <a:cubicBezTo>
                        <a:pt x="1226" y="135"/>
                        <a:pt x="1232" y="158"/>
                        <a:pt x="1250" y="175"/>
                      </a:cubicBezTo>
                      <a:cubicBezTo>
                        <a:pt x="1259" y="183"/>
                        <a:pt x="1270" y="188"/>
                        <a:pt x="1281" y="190"/>
                      </a:cubicBezTo>
                      <a:cubicBezTo>
                        <a:pt x="1334" y="201"/>
                        <a:pt x="1317" y="157"/>
                        <a:pt x="1322" y="131"/>
                      </a:cubicBezTo>
                      <a:cubicBezTo>
                        <a:pt x="1329" y="99"/>
                        <a:pt x="1370" y="115"/>
                        <a:pt x="1364" y="148"/>
                      </a:cubicBezTo>
                      <a:cubicBezTo>
                        <a:pt x="1359" y="176"/>
                        <a:pt x="1332" y="189"/>
                        <a:pt x="1306" y="192"/>
                      </a:cubicBezTo>
                      <a:cubicBezTo>
                        <a:pt x="1311" y="192"/>
                        <a:pt x="1316" y="193"/>
                        <a:pt x="1320" y="195"/>
                      </a:cubicBezTo>
                      <a:cubicBezTo>
                        <a:pt x="1330" y="200"/>
                        <a:pt x="1339" y="211"/>
                        <a:pt x="1334" y="222"/>
                      </a:cubicBezTo>
                      <a:cubicBezTo>
                        <a:pt x="1332" y="227"/>
                        <a:pt x="1327" y="230"/>
                        <a:pt x="1322" y="231"/>
                      </a:cubicBezTo>
                      <a:cubicBezTo>
                        <a:pt x="1318" y="231"/>
                        <a:pt x="1315" y="229"/>
                        <a:pt x="1312" y="226"/>
                      </a:cubicBezTo>
                      <a:cubicBezTo>
                        <a:pt x="1309" y="223"/>
                        <a:pt x="1308" y="219"/>
                        <a:pt x="1309" y="215"/>
                      </a:cubicBezTo>
                      <a:cubicBezTo>
                        <a:pt x="1311" y="210"/>
                        <a:pt x="1316" y="206"/>
                        <a:pt x="1321" y="207"/>
                      </a:cubicBezTo>
                      <a:cubicBezTo>
                        <a:pt x="1325" y="208"/>
                        <a:pt x="1327" y="210"/>
                        <a:pt x="1327" y="214"/>
                      </a:cubicBezTo>
                      <a:cubicBezTo>
                        <a:pt x="1327" y="216"/>
                        <a:pt x="1326" y="218"/>
                        <a:pt x="1324" y="218"/>
                      </a:cubicBezTo>
                      <a:cubicBezTo>
                        <a:pt x="1325" y="217"/>
                        <a:pt x="1325" y="215"/>
                        <a:pt x="1324" y="214"/>
                      </a:cubicBezTo>
                      <a:cubicBezTo>
                        <a:pt x="1323" y="211"/>
                        <a:pt x="1320" y="210"/>
                        <a:pt x="1318" y="212"/>
                      </a:cubicBezTo>
                      <a:cubicBezTo>
                        <a:pt x="1317" y="213"/>
                        <a:pt x="1316" y="215"/>
                        <a:pt x="1316" y="218"/>
                      </a:cubicBezTo>
                      <a:cubicBezTo>
                        <a:pt x="1316" y="221"/>
                        <a:pt x="1319" y="223"/>
                        <a:pt x="1322" y="223"/>
                      </a:cubicBezTo>
                      <a:cubicBezTo>
                        <a:pt x="1325" y="223"/>
                        <a:pt x="1328" y="221"/>
                        <a:pt x="1329" y="218"/>
                      </a:cubicBezTo>
                      <a:cubicBezTo>
                        <a:pt x="1333" y="209"/>
                        <a:pt x="1324" y="199"/>
                        <a:pt x="1316" y="196"/>
                      </a:cubicBezTo>
                      <a:cubicBezTo>
                        <a:pt x="1314" y="195"/>
                        <a:pt x="1312" y="194"/>
                        <a:pt x="1309" y="194"/>
                      </a:cubicBezTo>
                      <a:cubicBezTo>
                        <a:pt x="1301" y="192"/>
                        <a:pt x="1292" y="193"/>
                        <a:pt x="1284" y="192"/>
                      </a:cubicBezTo>
                      <a:cubicBezTo>
                        <a:pt x="1276" y="191"/>
                        <a:pt x="1268" y="188"/>
                        <a:pt x="1260" y="184"/>
                      </a:cubicBezTo>
                      <a:cubicBezTo>
                        <a:pt x="1263" y="186"/>
                        <a:pt x="1265" y="189"/>
                        <a:pt x="1266" y="191"/>
                      </a:cubicBezTo>
                      <a:cubicBezTo>
                        <a:pt x="1276" y="208"/>
                        <a:pt x="1270" y="229"/>
                        <a:pt x="1256" y="241"/>
                      </a:cubicBezTo>
                      <a:cubicBezTo>
                        <a:pt x="1252" y="244"/>
                        <a:pt x="1247" y="246"/>
                        <a:pt x="1242" y="248"/>
                      </a:cubicBezTo>
                      <a:cubicBezTo>
                        <a:pt x="1242" y="244"/>
                        <a:pt x="1242" y="244"/>
                        <a:pt x="1242" y="244"/>
                      </a:cubicBezTo>
                      <a:cubicBezTo>
                        <a:pt x="1247" y="243"/>
                        <a:pt x="1250" y="241"/>
                        <a:pt x="1254" y="238"/>
                      </a:cubicBezTo>
                      <a:cubicBezTo>
                        <a:pt x="1267" y="227"/>
                        <a:pt x="1273" y="208"/>
                        <a:pt x="1264" y="193"/>
                      </a:cubicBezTo>
                      <a:cubicBezTo>
                        <a:pt x="1259" y="183"/>
                        <a:pt x="1254" y="181"/>
                        <a:pt x="1247" y="174"/>
                      </a:cubicBezTo>
                      <a:cubicBezTo>
                        <a:pt x="1223" y="151"/>
                        <a:pt x="1221" y="118"/>
                        <a:pt x="1236" y="89"/>
                      </a:cubicBezTo>
                      <a:cubicBezTo>
                        <a:pt x="1241" y="80"/>
                        <a:pt x="1246" y="74"/>
                        <a:pt x="1252" y="67"/>
                      </a:cubicBezTo>
                      <a:cubicBezTo>
                        <a:pt x="1238" y="79"/>
                        <a:pt x="1224" y="92"/>
                        <a:pt x="1218" y="105"/>
                      </a:cubicBezTo>
                      <a:cubicBezTo>
                        <a:pt x="1203" y="135"/>
                        <a:pt x="1181" y="173"/>
                        <a:pt x="1175" y="195"/>
                      </a:cubicBezTo>
                      <a:cubicBezTo>
                        <a:pt x="1172" y="205"/>
                        <a:pt x="1173" y="216"/>
                        <a:pt x="1180" y="225"/>
                      </a:cubicBezTo>
                      <a:cubicBezTo>
                        <a:pt x="1175" y="221"/>
                        <a:pt x="1173" y="215"/>
                        <a:pt x="1172" y="208"/>
                      </a:cubicBezTo>
                      <a:cubicBezTo>
                        <a:pt x="1172" y="208"/>
                        <a:pt x="1172" y="208"/>
                        <a:pt x="1172" y="208"/>
                      </a:cubicBezTo>
                      <a:cubicBezTo>
                        <a:pt x="1172" y="205"/>
                        <a:pt x="1172" y="202"/>
                        <a:pt x="1172" y="199"/>
                      </a:cubicBezTo>
                      <a:cubicBezTo>
                        <a:pt x="1167" y="210"/>
                        <a:pt x="1165" y="221"/>
                        <a:pt x="1167" y="232"/>
                      </a:cubicBezTo>
                      <a:cubicBezTo>
                        <a:pt x="1170" y="244"/>
                        <a:pt x="1176" y="252"/>
                        <a:pt x="1186" y="258"/>
                      </a:cubicBezTo>
                      <a:cubicBezTo>
                        <a:pt x="1186" y="259"/>
                        <a:pt x="1186" y="260"/>
                        <a:pt x="1185" y="261"/>
                      </a:cubicBezTo>
                      <a:cubicBezTo>
                        <a:pt x="1178" y="256"/>
                        <a:pt x="1172" y="250"/>
                        <a:pt x="1168" y="240"/>
                      </a:cubicBezTo>
                      <a:cubicBezTo>
                        <a:pt x="1164" y="232"/>
                        <a:pt x="1163" y="223"/>
                        <a:pt x="1165" y="217"/>
                      </a:cubicBezTo>
                      <a:cubicBezTo>
                        <a:pt x="1163" y="221"/>
                        <a:pt x="1157" y="224"/>
                        <a:pt x="1153" y="224"/>
                      </a:cubicBezTo>
                      <a:cubicBezTo>
                        <a:pt x="1150" y="224"/>
                        <a:pt x="1147" y="222"/>
                        <a:pt x="1145" y="220"/>
                      </a:cubicBezTo>
                      <a:cubicBezTo>
                        <a:pt x="1142" y="216"/>
                        <a:pt x="1142" y="210"/>
                        <a:pt x="1147" y="207"/>
                      </a:cubicBezTo>
                      <a:cubicBezTo>
                        <a:pt x="1150" y="205"/>
                        <a:pt x="1153" y="205"/>
                        <a:pt x="1155" y="207"/>
                      </a:cubicBezTo>
                      <a:cubicBezTo>
                        <a:pt x="1160" y="211"/>
                        <a:pt x="1156" y="217"/>
                        <a:pt x="1152" y="216"/>
                      </a:cubicBezTo>
                      <a:cubicBezTo>
                        <a:pt x="1154" y="216"/>
                        <a:pt x="1155" y="214"/>
                        <a:pt x="1155" y="212"/>
                      </a:cubicBezTo>
                      <a:cubicBezTo>
                        <a:pt x="1155" y="209"/>
                        <a:pt x="1152" y="208"/>
                        <a:pt x="1150" y="208"/>
                      </a:cubicBezTo>
                      <a:cubicBezTo>
                        <a:pt x="1147" y="209"/>
                        <a:pt x="1146" y="211"/>
                        <a:pt x="1145" y="213"/>
                      </a:cubicBezTo>
                      <a:cubicBezTo>
                        <a:pt x="1145" y="218"/>
                        <a:pt x="1150" y="224"/>
                        <a:pt x="1157" y="222"/>
                      </a:cubicBezTo>
                      <a:cubicBezTo>
                        <a:pt x="1164" y="219"/>
                        <a:pt x="1166" y="209"/>
                        <a:pt x="1168" y="204"/>
                      </a:cubicBezTo>
                      <a:cubicBezTo>
                        <a:pt x="1171" y="196"/>
                        <a:pt x="1174" y="187"/>
                        <a:pt x="1176" y="183"/>
                      </a:cubicBezTo>
                      <a:cubicBezTo>
                        <a:pt x="1178" y="177"/>
                        <a:pt x="1184" y="162"/>
                        <a:pt x="1194" y="146"/>
                      </a:cubicBezTo>
                      <a:cubicBezTo>
                        <a:pt x="1191" y="149"/>
                        <a:pt x="1189" y="151"/>
                        <a:pt x="1186" y="154"/>
                      </a:cubicBezTo>
                      <a:cubicBezTo>
                        <a:pt x="1185" y="154"/>
                        <a:pt x="1174" y="162"/>
                        <a:pt x="1172" y="160"/>
                      </a:cubicBezTo>
                      <a:cubicBezTo>
                        <a:pt x="1172" y="159"/>
                        <a:pt x="1178" y="155"/>
                        <a:pt x="1179" y="154"/>
                      </a:cubicBezTo>
                      <a:cubicBezTo>
                        <a:pt x="1184" y="150"/>
                        <a:pt x="1187" y="146"/>
                        <a:pt x="1191" y="142"/>
                      </a:cubicBezTo>
                      <a:cubicBezTo>
                        <a:pt x="1193" y="140"/>
                        <a:pt x="1194" y="138"/>
                        <a:pt x="1196" y="136"/>
                      </a:cubicBezTo>
                      <a:cubicBezTo>
                        <a:pt x="1201" y="129"/>
                        <a:pt x="1205" y="122"/>
                        <a:pt x="1208" y="114"/>
                      </a:cubicBezTo>
                      <a:cubicBezTo>
                        <a:pt x="1208" y="113"/>
                        <a:pt x="1209" y="112"/>
                        <a:pt x="1209" y="111"/>
                      </a:cubicBezTo>
                      <a:cubicBezTo>
                        <a:pt x="1208" y="113"/>
                        <a:pt x="1206" y="115"/>
                        <a:pt x="1204" y="118"/>
                      </a:cubicBezTo>
                      <a:cubicBezTo>
                        <a:pt x="1199" y="124"/>
                        <a:pt x="1194" y="128"/>
                        <a:pt x="1187" y="132"/>
                      </a:cubicBezTo>
                      <a:cubicBezTo>
                        <a:pt x="1168" y="142"/>
                        <a:pt x="1150" y="132"/>
                        <a:pt x="1141" y="116"/>
                      </a:cubicBezTo>
                      <a:cubicBezTo>
                        <a:pt x="1133" y="102"/>
                        <a:pt x="1130" y="85"/>
                        <a:pt x="1138" y="71"/>
                      </a:cubicBezTo>
                      <a:cubicBezTo>
                        <a:pt x="1145" y="59"/>
                        <a:pt x="1157" y="53"/>
                        <a:pt x="1171" y="57"/>
                      </a:cubicBezTo>
                      <a:cubicBezTo>
                        <a:pt x="1177" y="58"/>
                        <a:pt x="1182" y="61"/>
                        <a:pt x="1186" y="65"/>
                      </a:cubicBezTo>
                      <a:cubicBezTo>
                        <a:pt x="1189" y="69"/>
                        <a:pt x="1191" y="73"/>
                        <a:pt x="1192" y="78"/>
                      </a:cubicBezTo>
                      <a:cubicBezTo>
                        <a:pt x="1192" y="85"/>
                        <a:pt x="1189" y="90"/>
                        <a:pt x="1184" y="94"/>
                      </a:cubicBezTo>
                      <a:cubicBezTo>
                        <a:pt x="1181" y="96"/>
                        <a:pt x="1177" y="97"/>
                        <a:pt x="1173" y="96"/>
                      </a:cubicBezTo>
                      <a:cubicBezTo>
                        <a:pt x="1169" y="95"/>
                        <a:pt x="1166" y="92"/>
                        <a:pt x="1164" y="88"/>
                      </a:cubicBezTo>
                      <a:cubicBezTo>
                        <a:pt x="1162" y="83"/>
                        <a:pt x="1163" y="78"/>
                        <a:pt x="1166" y="75"/>
                      </a:cubicBezTo>
                      <a:cubicBezTo>
                        <a:pt x="1170" y="71"/>
                        <a:pt x="1175" y="71"/>
                        <a:pt x="1179" y="73"/>
                      </a:cubicBezTo>
                      <a:cubicBezTo>
                        <a:pt x="1184" y="76"/>
                        <a:pt x="1186" y="83"/>
                        <a:pt x="1183" y="88"/>
                      </a:cubicBezTo>
                      <a:cubicBezTo>
                        <a:pt x="1180" y="93"/>
                        <a:pt x="1173" y="94"/>
                        <a:pt x="1168" y="91"/>
                      </a:cubicBezTo>
                      <a:cubicBezTo>
                        <a:pt x="1166" y="90"/>
                        <a:pt x="1165" y="88"/>
                        <a:pt x="1164" y="87"/>
                      </a:cubicBezTo>
                      <a:cubicBezTo>
                        <a:pt x="1164" y="87"/>
                        <a:pt x="1164" y="87"/>
                        <a:pt x="1165" y="88"/>
                      </a:cubicBezTo>
                      <a:cubicBezTo>
                        <a:pt x="1166" y="92"/>
                        <a:pt x="1169" y="94"/>
                        <a:pt x="1173" y="95"/>
                      </a:cubicBezTo>
                      <a:cubicBezTo>
                        <a:pt x="1177" y="96"/>
                        <a:pt x="1180" y="95"/>
                        <a:pt x="1183" y="93"/>
                      </a:cubicBezTo>
                      <a:cubicBezTo>
                        <a:pt x="1188" y="90"/>
                        <a:pt x="1191" y="84"/>
                        <a:pt x="1190" y="78"/>
                      </a:cubicBezTo>
                      <a:cubicBezTo>
                        <a:pt x="1190" y="74"/>
                        <a:pt x="1188" y="70"/>
                        <a:pt x="1185" y="66"/>
                      </a:cubicBezTo>
                      <a:cubicBezTo>
                        <a:pt x="1181" y="62"/>
                        <a:pt x="1176" y="60"/>
                        <a:pt x="1170" y="58"/>
                      </a:cubicBezTo>
                      <a:cubicBezTo>
                        <a:pt x="1158" y="56"/>
                        <a:pt x="1147" y="60"/>
                        <a:pt x="1140" y="72"/>
                      </a:cubicBezTo>
                      <a:cubicBezTo>
                        <a:pt x="1133" y="86"/>
                        <a:pt x="1136" y="103"/>
                        <a:pt x="1145" y="115"/>
                      </a:cubicBezTo>
                      <a:cubicBezTo>
                        <a:pt x="1153" y="129"/>
                        <a:pt x="1168" y="137"/>
                        <a:pt x="1185" y="128"/>
                      </a:cubicBezTo>
                      <a:cubicBezTo>
                        <a:pt x="1192" y="125"/>
                        <a:pt x="1196" y="120"/>
                        <a:pt x="1201" y="115"/>
                      </a:cubicBezTo>
                      <a:cubicBezTo>
                        <a:pt x="1217" y="94"/>
                        <a:pt x="1234" y="76"/>
                        <a:pt x="1256" y="61"/>
                      </a:cubicBezTo>
                      <a:cubicBezTo>
                        <a:pt x="1255" y="61"/>
                        <a:pt x="1254" y="62"/>
                        <a:pt x="1252" y="62"/>
                      </a:cubicBezTo>
                      <a:cubicBezTo>
                        <a:pt x="1242" y="64"/>
                        <a:pt x="1231" y="61"/>
                        <a:pt x="1230" y="49"/>
                      </a:cubicBezTo>
                      <a:cubicBezTo>
                        <a:pt x="1229" y="42"/>
                        <a:pt x="1233" y="35"/>
                        <a:pt x="1240" y="32"/>
                      </a:cubicBezTo>
                      <a:cubicBezTo>
                        <a:pt x="1246" y="30"/>
                        <a:pt x="1252" y="31"/>
                        <a:pt x="1256" y="36"/>
                      </a:cubicBezTo>
                      <a:cubicBezTo>
                        <a:pt x="1259" y="40"/>
                        <a:pt x="1258" y="45"/>
                        <a:pt x="1253" y="46"/>
                      </a:cubicBezTo>
                      <a:cubicBezTo>
                        <a:pt x="1248" y="46"/>
                        <a:pt x="1247" y="41"/>
                        <a:pt x="1242" y="41"/>
                      </a:cubicBezTo>
                      <a:cubicBezTo>
                        <a:pt x="1238" y="41"/>
                        <a:pt x="1235" y="43"/>
                        <a:pt x="1234" y="47"/>
                      </a:cubicBezTo>
                      <a:cubicBezTo>
                        <a:pt x="1234" y="55"/>
                        <a:pt x="1242" y="58"/>
                        <a:pt x="1249" y="58"/>
                      </a:cubicBezTo>
                      <a:cubicBezTo>
                        <a:pt x="1264" y="57"/>
                        <a:pt x="1269" y="52"/>
                        <a:pt x="1281" y="45"/>
                      </a:cubicBezTo>
                      <a:cubicBezTo>
                        <a:pt x="1289" y="40"/>
                        <a:pt x="1297" y="36"/>
                        <a:pt x="1307" y="33"/>
                      </a:cubicBezTo>
                      <a:cubicBezTo>
                        <a:pt x="1337" y="24"/>
                        <a:pt x="1367" y="27"/>
                        <a:pt x="1394" y="38"/>
                      </a:cubicBezTo>
                      <a:cubicBezTo>
                        <a:pt x="1389" y="35"/>
                        <a:pt x="1386" y="29"/>
                        <a:pt x="1387" y="24"/>
                      </a:cubicBezTo>
                      <a:cubicBezTo>
                        <a:pt x="1387" y="20"/>
                        <a:pt x="1390" y="15"/>
                        <a:pt x="1397" y="14"/>
                      </a:cubicBezTo>
                      <a:cubicBezTo>
                        <a:pt x="1396" y="15"/>
                        <a:pt x="1397" y="17"/>
                        <a:pt x="1397" y="18"/>
                      </a:cubicBezTo>
                      <a:cubicBezTo>
                        <a:pt x="1385" y="19"/>
                        <a:pt x="1389" y="34"/>
                        <a:pt x="1399" y="40"/>
                      </a:cubicBezTo>
                      <a:cubicBezTo>
                        <a:pt x="1399" y="40"/>
                        <a:pt x="1399" y="40"/>
                        <a:pt x="1399" y="40"/>
                      </a:cubicBezTo>
                      <a:cubicBezTo>
                        <a:pt x="1408" y="44"/>
                        <a:pt x="1417" y="49"/>
                        <a:pt x="1425" y="55"/>
                      </a:cubicBezTo>
                      <a:cubicBezTo>
                        <a:pt x="1419" y="43"/>
                        <a:pt x="1419" y="27"/>
                        <a:pt x="1430" y="16"/>
                      </a:cubicBezTo>
                      <a:cubicBezTo>
                        <a:pt x="1436" y="11"/>
                        <a:pt x="1443" y="8"/>
                        <a:pt x="1451" y="8"/>
                      </a:cubicBezTo>
                      <a:cubicBezTo>
                        <a:pt x="1459" y="8"/>
                        <a:pt x="1466" y="10"/>
                        <a:pt x="1472" y="16"/>
                      </a:cubicBezTo>
                      <a:cubicBezTo>
                        <a:pt x="1477" y="21"/>
                        <a:pt x="1481" y="27"/>
                        <a:pt x="1482" y="34"/>
                      </a:cubicBezTo>
                      <a:cubicBezTo>
                        <a:pt x="1484" y="42"/>
                        <a:pt x="1482" y="49"/>
                        <a:pt x="1478" y="55"/>
                      </a:cubicBezTo>
                      <a:cubicBezTo>
                        <a:pt x="1474" y="61"/>
                        <a:pt x="1468" y="65"/>
                        <a:pt x="1460" y="66"/>
                      </a:cubicBezTo>
                      <a:cubicBezTo>
                        <a:pt x="1455" y="66"/>
                        <a:pt x="1451" y="64"/>
                        <a:pt x="1448" y="61"/>
                      </a:cubicBezTo>
                      <a:cubicBezTo>
                        <a:pt x="1443" y="56"/>
                        <a:pt x="1441" y="49"/>
                        <a:pt x="1443" y="42"/>
                      </a:cubicBezTo>
                      <a:cubicBezTo>
                        <a:pt x="1445" y="36"/>
                        <a:pt x="1451" y="32"/>
                        <a:pt x="1457" y="32"/>
                      </a:cubicBezTo>
                      <a:cubicBezTo>
                        <a:pt x="1465" y="31"/>
                        <a:pt x="1472" y="38"/>
                        <a:pt x="1473" y="46"/>
                      </a:cubicBezTo>
                      <a:cubicBezTo>
                        <a:pt x="1473" y="54"/>
                        <a:pt x="1467" y="61"/>
                        <a:pt x="1459" y="62"/>
                      </a:cubicBezTo>
                      <a:cubicBezTo>
                        <a:pt x="1455" y="62"/>
                        <a:pt x="1452" y="60"/>
                        <a:pt x="1449" y="58"/>
                      </a:cubicBezTo>
                      <a:cubicBezTo>
                        <a:pt x="1449" y="59"/>
                        <a:pt x="1449" y="59"/>
                        <a:pt x="1449" y="59"/>
                      </a:cubicBezTo>
                      <a:cubicBezTo>
                        <a:pt x="1452" y="62"/>
                        <a:pt x="1456" y="63"/>
                        <a:pt x="1460" y="63"/>
                      </a:cubicBezTo>
                      <a:cubicBezTo>
                        <a:pt x="1467" y="62"/>
                        <a:pt x="1472" y="59"/>
                        <a:pt x="1476" y="53"/>
                      </a:cubicBezTo>
                      <a:cubicBezTo>
                        <a:pt x="1479" y="48"/>
                        <a:pt x="1480" y="41"/>
                        <a:pt x="1479" y="35"/>
                      </a:cubicBezTo>
                      <a:cubicBezTo>
                        <a:pt x="1478" y="28"/>
                        <a:pt x="1475" y="23"/>
                        <a:pt x="1470" y="18"/>
                      </a:cubicBezTo>
                      <a:cubicBezTo>
                        <a:pt x="1464" y="13"/>
                        <a:pt x="1458" y="11"/>
                        <a:pt x="1451" y="11"/>
                      </a:cubicBezTo>
                      <a:cubicBezTo>
                        <a:pt x="1444" y="11"/>
                        <a:pt x="1437" y="14"/>
                        <a:pt x="1432" y="18"/>
                      </a:cubicBezTo>
                      <a:cubicBezTo>
                        <a:pt x="1418" y="31"/>
                        <a:pt x="1421" y="51"/>
                        <a:pt x="1432" y="61"/>
                      </a:cubicBezTo>
                      <a:cubicBezTo>
                        <a:pt x="1453" y="80"/>
                        <a:pt x="1465" y="99"/>
                        <a:pt x="1474" y="126"/>
                      </a:cubicBezTo>
                      <a:cubicBezTo>
                        <a:pt x="1475" y="129"/>
                        <a:pt x="1476" y="131"/>
                        <a:pt x="1477" y="134"/>
                      </a:cubicBezTo>
                      <a:cubicBezTo>
                        <a:pt x="1477" y="132"/>
                        <a:pt x="1477" y="130"/>
                        <a:pt x="1477" y="127"/>
                      </a:cubicBezTo>
                      <a:cubicBezTo>
                        <a:pt x="1477" y="117"/>
                        <a:pt x="1479" y="108"/>
                        <a:pt x="1485" y="99"/>
                      </a:cubicBezTo>
                      <a:cubicBezTo>
                        <a:pt x="1482" y="110"/>
                        <a:pt x="1481" y="117"/>
                        <a:pt x="1480" y="128"/>
                      </a:cubicBezTo>
                      <a:cubicBezTo>
                        <a:pt x="1480" y="128"/>
                        <a:pt x="1480" y="129"/>
                        <a:pt x="1480" y="130"/>
                      </a:cubicBezTo>
                      <a:cubicBezTo>
                        <a:pt x="1482" y="122"/>
                        <a:pt x="1494" y="116"/>
                        <a:pt x="1503" y="116"/>
                      </a:cubicBezTo>
                      <a:cubicBezTo>
                        <a:pt x="1508" y="115"/>
                        <a:pt x="1513" y="116"/>
                        <a:pt x="1517" y="117"/>
                      </a:cubicBezTo>
                      <a:cubicBezTo>
                        <a:pt x="1524" y="119"/>
                        <a:pt x="1534" y="126"/>
                        <a:pt x="1534" y="134"/>
                      </a:cubicBezTo>
                      <a:cubicBezTo>
                        <a:pt x="1543" y="134"/>
                        <a:pt x="1549" y="139"/>
                        <a:pt x="1555" y="143"/>
                      </a:cubicBezTo>
                      <a:cubicBezTo>
                        <a:pt x="1563" y="150"/>
                        <a:pt x="1573" y="153"/>
                        <a:pt x="1580" y="147"/>
                      </a:cubicBezTo>
                      <a:cubicBezTo>
                        <a:pt x="1578" y="157"/>
                        <a:pt x="1561" y="160"/>
                        <a:pt x="1552" y="158"/>
                      </a:cubicBezTo>
                      <a:cubicBezTo>
                        <a:pt x="1539" y="154"/>
                        <a:pt x="1532" y="143"/>
                        <a:pt x="1522" y="131"/>
                      </a:cubicBezTo>
                      <a:cubicBezTo>
                        <a:pt x="1516" y="124"/>
                        <a:pt x="1510" y="120"/>
                        <a:pt x="1502" y="120"/>
                      </a:cubicBezTo>
                      <a:cubicBezTo>
                        <a:pt x="1494" y="120"/>
                        <a:pt x="1483" y="123"/>
                        <a:pt x="1480" y="130"/>
                      </a:cubicBezTo>
                      <a:cubicBezTo>
                        <a:pt x="1481" y="129"/>
                        <a:pt x="1482" y="127"/>
                        <a:pt x="1483" y="126"/>
                      </a:cubicBezTo>
                      <a:cubicBezTo>
                        <a:pt x="1487" y="123"/>
                        <a:pt x="1492" y="122"/>
                        <a:pt x="1498" y="127"/>
                      </a:cubicBezTo>
                      <a:cubicBezTo>
                        <a:pt x="1496" y="127"/>
                        <a:pt x="1495" y="128"/>
                        <a:pt x="1495" y="129"/>
                      </a:cubicBezTo>
                      <a:cubicBezTo>
                        <a:pt x="1488" y="125"/>
                        <a:pt x="1482" y="128"/>
                        <a:pt x="1481" y="136"/>
                      </a:cubicBezTo>
                      <a:cubicBezTo>
                        <a:pt x="1480" y="139"/>
                        <a:pt x="1479" y="142"/>
                        <a:pt x="1479" y="145"/>
                      </a:cubicBezTo>
                      <a:cubicBezTo>
                        <a:pt x="1486" y="177"/>
                        <a:pt x="1486" y="209"/>
                        <a:pt x="1479" y="240"/>
                      </a:cubicBezTo>
                      <a:cubicBezTo>
                        <a:pt x="1486" y="215"/>
                        <a:pt x="1498" y="187"/>
                        <a:pt x="1521" y="174"/>
                      </a:cubicBezTo>
                      <a:cubicBezTo>
                        <a:pt x="1533" y="168"/>
                        <a:pt x="1544" y="167"/>
                        <a:pt x="1557" y="172"/>
                      </a:cubicBezTo>
                      <a:cubicBezTo>
                        <a:pt x="1568" y="176"/>
                        <a:pt x="1576" y="182"/>
                        <a:pt x="1582" y="191"/>
                      </a:cubicBezTo>
                      <a:cubicBezTo>
                        <a:pt x="1595" y="213"/>
                        <a:pt x="1588" y="241"/>
                        <a:pt x="1567" y="255"/>
                      </a:cubicBezTo>
                      <a:cubicBezTo>
                        <a:pt x="1548" y="266"/>
                        <a:pt x="1520" y="265"/>
                        <a:pt x="1511" y="242"/>
                      </a:cubicBezTo>
                      <a:cubicBezTo>
                        <a:pt x="1507" y="232"/>
                        <a:pt x="1508" y="221"/>
                        <a:pt x="1517" y="214"/>
                      </a:cubicBezTo>
                      <a:cubicBezTo>
                        <a:pt x="1520" y="212"/>
                        <a:pt x="1523" y="211"/>
                        <a:pt x="1526" y="211"/>
                      </a:cubicBezTo>
                      <a:cubicBezTo>
                        <a:pt x="1526" y="211"/>
                        <a:pt x="1526" y="211"/>
                        <a:pt x="1526" y="211"/>
                      </a:cubicBezTo>
                      <a:cubicBezTo>
                        <a:pt x="1535" y="210"/>
                        <a:pt x="1543" y="217"/>
                        <a:pt x="1543" y="226"/>
                      </a:cubicBezTo>
                      <a:cubicBezTo>
                        <a:pt x="1544" y="235"/>
                        <a:pt x="1537" y="243"/>
                        <a:pt x="1528" y="244"/>
                      </a:cubicBezTo>
                      <a:cubicBezTo>
                        <a:pt x="1519" y="244"/>
                        <a:pt x="1511" y="237"/>
                        <a:pt x="1511" y="228"/>
                      </a:cubicBezTo>
                      <a:cubicBezTo>
                        <a:pt x="1510" y="224"/>
                        <a:pt x="1512" y="221"/>
                        <a:pt x="1514" y="218"/>
                      </a:cubicBezTo>
                      <a:cubicBezTo>
                        <a:pt x="1514" y="218"/>
                        <a:pt x="1514" y="218"/>
                        <a:pt x="1514" y="218"/>
                      </a:cubicBezTo>
                      <a:cubicBezTo>
                        <a:pt x="1508" y="225"/>
                        <a:pt x="1508" y="234"/>
                        <a:pt x="1512" y="242"/>
                      </a:cubicBezTo>
                      <a:cubicBezTo>
                        <a:pt x="1523" y="263"/>
                        <a:pt x="1548" y="263"/>
                        <a:pt x="1566" y="252"/>
                      </a:cubicBezTo>
                      <a:cubicBezTo>
                        <a:pt x="1586" y="240"/>
                        <a:pt x="1592" y="213"/>
                        <a:pt x="1580" y="193"/>
                      </a:cubicBezTo>
                      <a:cubicBezTo>
                        <a:pt x="1577" y="189"/>
                        <a:pt x="1575" y="186"/>
                        <a:pt x="1572" y="184"/>
                      </a:cubicBezTo>
                      <a:cubicBezTo>
                        <a:pt x="1573" y="186"/>
                        <a:pt x="1574" y="188"/>
                        <a:pt x="1575" y="191"/>
                      </a:cubicBezTo>
                      <a:cubicBezTo>
                        <a:pt x="1578" y="199"/>
                        <a:pt x="1575" y="208"/>
                        <a:pt x="1569" y="213"/>
                      </a:cubicBezTo>
                      <a:cubicBezTo>
                        <a:pt x="1562" y="217"/>
                        <a:pt x="1553" y="217"/>
                        <a:pt x="1548" y="209"/>
                      </a:cubicBezTo>
                      <a:cubicBezTo>
                        <a:pt x="1545" y="204"/>
                        <a:pt x="1546" y="199"/>
                        <a:pt x="1549" y="195"/>
                      </a:cubicBezTo>
                      <a:cubicBezTo>
                        <a:pt x="1556" y="188"/>
                        <a:pt x="1565" y="195"/>
                        <a:pt x="1564" y="201"/>
                      </a:cubicBezTo>
                      <a:cubicBezTo>
                        <a:pt x="1563" y="198"/>
                        <a:pt x="1560" y="195"/>
                        <a:pt x="1557" y="196"/>
                      </a:cubicBezTo>
                      <a:cubicBezTo>
                        <a:pt x="1553" y="196"/>
                        <a:pt x="1550" y="200"/>
                        <a:pt x="1551" y="204"/>
                      </a:cubicBezTo>
                      <a:cubicBezTo>
                        <a:pt x="1551" y="208"/>
                        <a:pt x="1554" y="211"/>
                        <a:pt x="1558" y="211"/>
                      </a:cubicBezTo>
                      <a:cubicBezTo>
                        <a:pt x="1564" y="212"/>
                        <a:pt x="1570" y="207"/>
                        <a:pt x="1572" y="202"/>
                      </a:cubicBezTo>
                      <a:cubicBezTo>
                        <a:pt x="1576" y="190"/>
                        <a:pt x="1567" y="178"/>
                        <a:pt x="1556" y="174"/>
                      </a:cubicBezTo>
                      <a:cubicBezTo>
                        <a:pt x="1544" y="171"/>
                        <a:pt x="1534" y="172"/>
                        <a:pt x="1523" y="177"/>
                      </a:cubicBezTo>
                      <a:cubicBezTo>
                        <a:pt x="1490" y="195"/>
                        <a:pt x="1481" y="249"/>
                        <a:pt x="1464" y="286"/>
                      </a:cubicBezTo>
                      <a:cubicBezTo>
                        <a:pt x="1470" y="280"/>
                        <a:pt x="1477" y="277"/>
                        <a:pt x="1486" y="274"/>
                      </a:cubicBezTo>
                      <a:cubicBezTo>
                        <a:pt x="1490" y="273"/>
                        <a:pt x="1494" y="272"/>
                        <a:pt x="1498" y="272"/>
                      </a:cubicBezTo>
                      <a:cubicBezTo>
                        <a:pt x="1497" y="273"/>
                        <a:pt x="1497" y="274"/>
                        <a:pt x="1498" y="275"/>
                      </a:cubicBezTo>
                      <a:cubicBezTo>
                        <a:pt x="1488" y="276"/>
                        <a:pt x="1479" y="280"/>
                        <a:pt x="1471" y="285"/>
                      </a:cubicBezTo>
                      <a:cubicBezTo>
                        <a:pt x="1465" y="289"/>
                        <a:pt x="1461" y="293"/>
                        <a:pt x="1458" y="298"/>
                      </a:cubicBezTo>
                      <a:cubicBezTo>
                        <a:pt x="1463" y="293"/>
                        <a:pt x="1471" y="291"/>
                        <a:pt x="1476" y="292"/>
                      </a:cubicBezTo>
                      <a:cubicBezTo>
                        <a:pt x="1481" y="292"/>
                        <a:pt x="1486" y="295"/>
                        <a:pt x="1489" y="298"/>
                      </a:cubicBezTo>
                      <a:cubicBezTo>
                        <a:pt x="1494" y="305"/>
                        <a:pt x="1494" y="314"/>
                        <a:pt x="1486" y="320"/>
                      </a:cubicBezTo>
                      <a:cubicBezTo>
                        <a:pt x="1481" y="323"/>
                        <a:pt x="1476" y="322"/>
                        <a:pt x="1472" y="319"/>
                      </a:cubicBezTo>
                      <a:cubicBezTo>
                        <a:pt x="1465" y="312"/>
                        <a:pt x="1471" y="303"/>
                        <a:pt x="1477" y="304"/>
                      </a:cubicBezTo>
                      <a:cubicBezTo>
                        <a:pt x="1474" y="305"/>
                        <a:pt x="1472" y="308"/>
                        <a:pt x="1472" y="311"/>
                      </a:cubicBezTo>
                      <a:cubicBezTo>
                        <a:pt x="1473" y="315"/>
                        <a:pt x="1477" y="318"/>
                        <a:pt x="1481" y="317"/>
                      </a:cubicBezTo>
                      <a:cubicBezTo>
                        <a:pt x="1485" y="316"/>
                        <a:pt x="1487" y="313"/>
                        <a:pt x="1488" y="309"/>
                      </a:cubicBezTo>
                      <a:cubicBezTo>
                        <a:pt x="1489" y="303"/>
                        <a:pt x="1483" y="298"/>
                        <a:pt x="1478" y="296"/>
                      </a:cubicBezTo>
                      <a:cubicBezTo>
                        <a:pt x="1473" y="294"/>
                        <a:pt x="1468" y="295"/>
                        <a:pt x="1463" y="298"/>
                      </a:cubicBezTo>
                      <a:cubicBezTo>
                        <a:pt x="1456" y="301"/>
                        <a:pt x="1454" y="307"/>
                        <a:pt x="1450" y="314"/>
                      </a:cubicBezTo>
                      <a:cubicBezTo>
                        <a:pt x="1438" y="334"/>
                        <a:pt x="1424" y="354"/>
                        <a:pt x="1407" y="372"/>
                      </a:cubicBezTo>
                      <a:cubicBezTo>
                        <a:pt x="1404" y="375"/>
                        <a:pt x="1387" y="392"/>
                        <a:pt x="1373" y="403"/>
                      </a:cubicBezTo>
                      <a:cubicBezTo>
                        <a:pt x="1394" y="396"/>
                        <a:pt x="1415" y="394"/>
                        <a:pt x="1437" y="399"/>
                      </a:cubicBezTo>
                      <a:cubicBezTo>
                        <a:pt x="1444" y="400"/>
                        <a:pt x="1449" y="402"/>
                        <a:pt x="1455" y="404"/>
                      </a:cubicBezTo>
                      <a:cubicBezTo>
                        <a:pt x="1464" y="407"/>
                        <a:pt x="1480" y="413"/>
                        <a:pt x="1486" y="403"/>
                      </a:cubicBezTo>
                      <a:cubicBezTo>
                        <a:pt x="1489" y="398"/>
                        <a:pt x="1489" y="392"/>
                        <a:pt x="1485" y="389"/>
                      </a:cubicBezTo>
                      <a:cubicBezTo>
                        <a:pt x="1483" y="387"/>
                        <a:pt x="1480" y="387"/>
                        <a:pt x="1477" y="388"/>
                      </a:cubicBezTo>
                      <a:cubicBezTo>
                        <a:pt x="1474" y="390"/>
                        <a:pt x="1473" y="394"/>
                        <a:pt x="1475" y="396"/>
                      </a:cubicBezTo>
                      <a:cubicBezTo>
                        <a:pt x="1476" y="398"/>
                        <a:pt x="1479" y="399"/>
                        <a:pt x="1481" y="398"/>
                      </a:cubicBezTo>
                      <a:cubicBezTo>
                        <a:pt x="1479" y="402"/>
                        <a:pt x="1470" y="400"/>
                        <a:pt x="1471" y="392"/>
                      </a:cubicBezTo>
                      <a:cubicBezTo>
                        <a:pt x="1471" y="388"/>
                        <a:pt x="1474" y="385"/>
                        <a:pt x="1478" y="384"/>
                      </a:cubicBezTo>
                      <a:cubicBezTo>
                        <a:pt x="1486" y="383"/>
                        <a:pt x="1491" y="388"/>
                        <a:pt x="1492" y="395"/>
                      </a:cubicBezTo>
                      <a:cubicBezTo>
                        <a:pt x="1492" y="401"/>
                        <a:pt x="1488" y="408"/>
                        <a:pt x="1481" y="410"/>
                      </a:cubicBezTo>
                      <a:cubicBezTo>
                        <a:pt x="1479" y="411"/>
                        <a:pt x="1476" y="412"/>
                        <a:pt x="1473" y="412"/>
                      </a:cubicBezTo>
                      <a:cubicBezTo>
                        <a:pt x="1484" y="417"/>
                        <a:pt x="1493" y="422"/>
                        <a:pt x="1500" y="428"/>
                      </a:cubicBezTo>
                      <a:cubicBezTo>
                        <a:pt x="1515" y="438"/>
                        <a:pt x="1531" y="462"/>
                        <a:pt x="1545" y="466"/>
                      </a:cubicBezTo>
                      <a:cubicBezTo>
                        <a:pt x="1548" y="467"/>
                        <a:pt x="1551" y="467"/>
                        <a:pt x="1554" y="467"/>
                      </a:cubicBezTo>
                      <a:cubicBezTo>
                        <a:pt x="1560" y="466"/>
                        <a:pt x="1566" y="463"/>
                        <a:pt x="1570" y="459"/>
                      </a:cubicBezTo>
                      <a:cubicBezTo>
                        <a:pt x="1575" y="454"/>
                        <a:pt x="1577" y="448"/>
                        <a:pt x="1577" y="441"/>
                      </a:cubicBezTo>
                      <a:cubicBezTo>
                        <a:pt x="1576" y="433"/>
                        <a:pt x="1573" y="426"/>
                        <a:pt x="1567" y="420"/>
                      </a:cubicBezTo>
                      <a:cubicBezTo>
                        <a:pt x="1562" y="414"/>
                        <a:pt x="1555" y="412"/>
                        <a:pt x="1548" y="411"/>
                      </a:cubicBezTo>
                      <a:cubicBezTo>
                        <a:pt x="1540" y="411"/>
                        <a:pt x="1533" y="414"/>
                        <a:pt x="1528" y="421"/>
                      </a:cubicBezTo>
                      <a:cubicBezTo>
                        <a:pt x="1526" y="426"/>
                        <a:pt x="1526" y="432"/>
                        <a:pt x="1528" y="437"/>
                      </a:cubicBezTo>
                      <a:cubicBezTo>
                        <a:pt x="1528" y="436"/>
                        <a:pt x="1528" y="436"/>
                        <a:pt x="1527" y="436"/>
                      </a:cubicBezTo>
                      <a:cubicBezTo>
                        <a:pt x="1525" y="426"/>
                        <a:pt x="1536" y="421"/>
                        <a:pt x="1539" y="430"/>
                      </a:cubicBezTo>
                      <a:cubicBezTo>
                        <a:pt x="1540" y="434"/>
                        <a:pt x="1536" y="442"/>
                        <a:pt x="1546" y="447"/>
                      </a:cubicBezTo>
                      <a:cubicBezTo>
                        <a:pt x="1542" y="447"/>
                        <a:pt x="1538" y="446"/>
                        <a:pt x="1535" y="444"/>
                      </a:cubicBezTo>
                      <a:cubicBezTo>
                        <a:pt x="1534" y="444"/>
                        <a:pt x="1532" y="443"/>
                        <a:pt x="1531" y="442"/>
                      </a:cubicBezTo>
                      <a:cubicBezTo>
                        <a:pt x="1525" y="436"/>
                        <a:pt x="1524" y="428"/>
                        <a:pt x="1528" y="421"/>
                      </a:cubicBezTo>
                      <a:cubicBezTo>
                        <a:pt x="1532" y="413"/>
                        <a:pt x="1539" y="410"/>
                        <a:pt x="1548" y="410"/>
                      </a:cubicBezTo>
                      <a:cubicBezTo>
                        <a:pt x="1556" y="410"/>
                        <a:pt x="1563" y="413"/>
                        <a:pt x="1569" y="419"/>
                      </a:cubicBezTo>
                      <a:cubicBezTo>
                        <a:pt x="1575" y="425"/>
                        <a:pt x="1578" y="433"/>
                        <a:pt x="1579" y="441"/>
                      </a:cubicBezTo>
                      <a:cubicBezTo>
                        <a:pt x="1579" y="449"/>
                        <a:pt x="1577" y="456"/>
                        <a:pt x="1571" y="462"/>
                      </a:cubicBezTo>
                      <a:cubicBezTo>
                        <a:pt x="1567" y="466"/>
                        <a:pt x="1561" y="469"/>
                        <a:pt x="1555" y="470"/>
                      </a:cubicBezTo>
                      <a:cubicBezTo>
                        <a:pt x="1551" y="470"/>
                        <a:pt x="1548" y="470"/>
                        <a:pt x="1544" y="469"/>
                      </a:cubicBezTo>
                      <a:cubicBezTo>
                        <a:pt x="1544" y="469"/>
                        <a:pt x="1543" y="469"/>
                        <a:pt x="1543" y="469"/>
                      </a:cubicBezTo>
                      <a:cubicBezTo>
                        <a:pt x="1544" y="470"/>
                        <a:pt x="1544" y="470"/>
                        <a:pt x="1544" y="470"/>
                      </a:cubicBezTo>
                      <a:cubicBezTo>
                        <a:pt x="1544" y="471"/>
                        <a:pt x="1544" y="471"/>
                        <a:pt x="1544" y="471"/>
                      </a:cubicBezTo>
                      <a:cubicBezTo>
                        <a:pt x="1548" y="475"/>
                        <a:pt x="1551" y="479"/>
                        <a:pt x="1554" y="484"/>
                      </a:cubicBezTo>
                      <a:cubicBezTo>
                        <a:pt x="1561" y="496"/>
                        <a:pt x="1566" y="513"/>
                        <a:pt x="1560" y="527"/>
                      </a:cubicBezTo>
                      <a:cubicBezTo>
                        <a:pt x="1557" y="532"/>
                        <a:pt x="1552" y="536"/>
                        <a:pt x="1546" y="538"/>
                      </a:cubicBezTo>
                      <a:cubicBezTo>
                        <a:pt x="1544" y="539"/>
                        <a:pt x="1544" y="539"/>
                        <a:pt x="1544" y="539"/>
                      </a:cubicBezTo>
                      <a:cubicBezTo>
                        <a:pt x="1537" y="541"/>
                        <a:pt x="1531" y="540"/>
                        <a:pt x="1524" y="537"/>
                      </a:cubicBezTo>
                      <a:cubicBezTo>
                        <a:pt x="1518" y="534"/>
                        <a:pt x="1513" y="530"/>
                        <a:pt x="1510" y="523"/>
                      </a:cubicBezTo>
                      <a:cubicBezTo>
                        <a:pt x="1507" y="516"/>
                        <a:pt x="1508" y="509"/>
                        <a:pt x="1512" y="503"/>
                      </a:cubicBezTo>
                      <a:cubicBezTo>
                        <a:pt x="1515" y="499"/>
                        <a:pt x="1519" y="497"/>
                        <a:pt x="1524" y="496"/>
                      </a:cubicBezTo>
                      <a:cubicBezTo>
                        <a:pt x="1529" y="496"/>
                        <a:pt x="1534" y="498"/>
                        <a:pt x="1538" y="503"/>
                      </a:cubicBezTo>
                      <a:cubicBezTo>
                        <a:pt x="1540" y="505"/>
                        <a:pt x="1541" y="507"/>
                        <a:pt x="1541" y="510"/>
                      </a:cubicBezTo>
                      <a:cubicBezTo>
                        <a:pt x="1540" y="507"/>
                        <a:pt x="1540" y="505"/>
                        <a:pt x="1538" y="503"/>
                      </a:cubicBezTo>
                      <a:cubicBezTo>
                        <a:pt x="1534" y="498"/>
                        <a:pt x="1529" y="497"/>
                        <a:pt x="1524" y="497"/>
                      </a:cubicBezTo>
                      <a:cubicBezTo>
                        <a:pt x="1519" y="497"/>
                        <a:pt x="1515" y="499"/>
                        <a:pt x="1513" y="504"/>
                      </a:cubicBezTo>
                      <a:cubicBezTo>
                        <a:pt x="1509" y="510"/>
                        <a:pt x="1509" y="516"/>
                        <a:pt x="1511" y="523"/>
                      </a:cubicBezTo>
                      <a:cubicBezTo>
                        <a:pt x="1514" y="529"/>
                        <a:pt x="1519" y="533"/>
                        <a:pt x="1525" y="536"/>
                      </a:cubicBezTo>
                      <a:cubicBezTo>
                        <a:pt x="1532" y="538"/>
                        <a:pt x="1538" y="538"/>
                        <a:pt x="1545" y="536"/>
                      </a:cubicBezTo>
                      <a:cubicBezTo>
                        <a:pt x="1551" y="534"/>
                        <a:pt x="1554" y="530"/>
                        <a:pt x="1557" y="525"/>
                      </a:cubicBezTo>
                      <a:cubicBezTo>
                        <a:pt x="1563" y="513"/>
                        <a:pt x="1556" y="494"/>
                        <a:pt x="1549" y="484"/>
                      </a:cubicBezTo>
                      <a:cubicBezTo>
                        <a:pt x="1545" y="478"/>
                        <a:pt x="1540" y="472"/>
                        <a:pt x="1535" y="467"/>
                      </a:cubicBezTo>
                      <a:cubicBezTo>
                        <a:pt x="1535" y="468"/>
                        <a:pt x="1535" y="469"/>
                        <a:pt x="1536" y="470"/>
                      </a:cubicBezTo>
                      <a:cubicBezTo>
                        <a:pt x="1537" y="477"/>
                        <a:pt x="1534" y="484"/>
                        <a:pt x="1528" y="487"/>
                      </a:cubicBezTo>
                      <a:cubicBezTo>
                        <a:pt x="1522" y="490"/>
                        <a:pt x="1515" y="489"/>
                        <a:pt x="1512" y="482"/>
                      </a:cubicBezTo>
                      <a:cubicBezTo>
                        <a:pt x="1510" y="478"/>
                        <a:pt x="1511" y="473"/>
                        <a:pt x="1514" y="471"/>
                      </a:cubicBezTo>
                      <a:cubicBezTo>
                        <a:pt x="1521" y="466"/>
                        <a:pt x="1527" y="473"/>
                        <a:pt x="1525" y="477"/>
                      </a:cubicBezTo>
                      <a:cubicBezTo>
                        <a:pt x="1525" y="474"/>
                        <a:pt x="1523" y="472"/>
                        <a:pt x="1520" y="472"/>
                      </a:cubicBezTo>
                      <a:cubicBezTo>
                        <a:pt x="1517" y="472"/>
                        <a:pt x="1514" y="475"/>
                        <a:pt x="1515" y="479"/>
                      </a:cubicBezTo>
                      <a:cubicBezTo>
                        <a:pt x="1515" y="481"/>
                        <a:pt x="1517" y="484"/>
                        <a:pt x="1520" y="485"/>
                      </a:cubicBezTo>
                      <a:cubicBezTo>
                        <a:pt x="1525" y="486"/>
                        <a:pt x="1530" y="483"/>
                        <a:pt x="1532" y="479"/>
                      </a:cubicBezTo>
                      <a:cubicBezTo>
                        <a:pt x="1533" y="475"/>
                        <a:pt x="1533" y="471"/>
                        <a:pt x="1532" y="467"/>
                      </a:cubicBezTo>
                      <a:cubicBezTo>
                        <a:pt x="1528" y="453"/>
                        <a:pt x="1496" y="427"/>
                        <a:pt x="1483" y="421"/>
                      </a:cubicBezTo>
                      <a:cubicBezTo>
                        <a:pt x="1493" y="431"/>
                        <a:pt x="1501" y="444"/>
                        <a:pt x="1505" y="459"/>
                      </a:cubicBezTo>
                      <a:cubicBezTo>
                        <a:pt x="1513" y="494"/>
                        <a:pt x="1497" y="540"/>
                        <a:pt x="1458" y="545"/>
                      </a:cubicBezTo>
                      <a:cubicBezTo>
                        <a:pt x="1445" y="546"/>
                        <a:pt x="1432" y="541"/>
                        <a:pt x="1427" y="528"/>
                      </a:cubicBezTo>
                      <a:cubicBezTo>
                        <a:pt x="1423" y="519"/>
                        <a:pt x="1426" y="508"/>
                        <a:pt x="1435" y="503"/>
                      </a:cubicBezTo>
                      <a:cubicBezTo>
                        <a:pt x="1444" y="498"/>
                        <a:pt x="1454" y="499"/>
                        <a:pt x="1461" y="506"/>
                      </a:cubicBezTo>
                      <a:cubicBezTo>
                        <a:pt x="1465" y="510"/>
                        <a:pt x="1467" y="516"/>
                        <a:pt x="1466" y="522"/>
                      </a:cubicBezTo>
                      <a:cubicBezTo>
                        <a:pt x="1465" y="524"/>
                        <a:pt x="1465" y="526"/>
                        <a:pt x="1464" y="528"/>
                      </a:cubicBezTo>
                      <a:cubicBezTo>
                        <a:pt x="1461" y="532"/>
                        <a:pt x="1456" y="535"/>
                        <a:pt x="1451" y="536"/>
                      </a:cubicBezTo>
                      <a:cubicBezTo>
                        <a:pt x="1442" y="536"/>
                        <a:pt x="1435" y="529"/>
                        <a:pt x="1434" y="521"/>
                      </a:cubicBezTo>
                      <a:cubicBezTo>
                        <a:pt x="1434" y="512"/>
                        <a:pt x="1441" y="504"/>
                        <a:pt x="1449" y="504"/>
                      </a:cubicBezTo>
                      <a:cubicBezTo>
                        <a:pt x="1454" y="504"/>
                        <a:pt x="1458" y="506"/>
                        <a:pt x="1461" y="509"/>
                      </a:cubicBezTo>
                      <a:cubicBezTo>
                        <a:pt x="1461" y="508"/>
                        <a:pt x="1460" y="508"/>
                        <a:pt x="1460" y="507"/>
                      </a:cubicBezTo>
                      <a:cubicBezTo>
                        <a:pt x="1453" y="501"/>
                        <a:pt x="1444" y="500"/>
                        <a:pt x="1436" y="505"/>
                      </a:cubicBezTo>
                      <a:cubicBezTo>
                        <a:pt x="1429" y="510"/>
                        <a:pt x="1427" y="519"/>
                        <a:pt x="1430" y="527"/>
                      </a:cubicBezTo>
                      <a:cubicBezTo>
                        <a:pt x="1434" y="538"/>
                        <a:pt x="1447" y="542"/>
                        <a:pt x="1457" y="541"/>
                      </a:cubicBezTo>
                      <a:cubicBezTo>
                        <a:pt x="1493" y="535"/>
                        <a:pt x="1507" y="492"/>
                        <a:pt x="1500" y="460"/>
                      </a:cubicBezTo>
                      <a:cubicBezTo>
                        <a:pt x="1491" y="429"/>
                        <a:pt x="1467" y="411"/>
                        <a:pt x="1436" y="404"/>
                      </a:cubicBezTo>
                      <a:cubicBezTo>
                        <a:pt x="1372" y="392"/>
                        <a:pt x="1321" y="434"/>
                        <a:pt x="1290" y="485"/>
                      </a:cubicBezTo>
                      <a:cubicBezTo>
                        <a:pt x="1278" y="503"/>
                        <a:pt x="1271" y="519"/>
                        <a:pt x="1266" y="541"/>
                      </a:cubicBezTo>
                      <a:cubicBezTo>
                        <a:pt x="1262" y="562"/>
                        <a:pt x="1263" y="586"/>
                        <a:pt x="1273" y="602"/>
                      </a:cubicBezTo>
                      <a:cubicBezTo>
                        <a:pt x="1273" y="602"/>
                        <a:pt x="1273" y="602"/>
                        <a:pt x="1273" y="602"/>
                      </a:cubicBezTo>
                      <a:cubicBezTo>
                        <a:pt x="1267" y="591"/>
                        <a:pt x="1267" y="575"/>
                        <a:pt x="1269" y="563"/>
                      </a:cubicBezTo>
                      <a:cubicBezTo>
                        <a:pt x="1274" y="540"/>
                        <a:pt x="1296" y="512"/>
                        <a:pt x="1319" y="503"/>
                      </a:cubicBezTo>
                      <a:cubicBezTo>
                        <a:pt x="1319" y="505"/>
                        <a:pt x="1320" y="507"/>
                        <a:pt x="1321" y="507"/>
                      </a:cubicBezTo>
                      <a:cubicBezTo>
                        <a:pt x="1299" y="516"/>
                        <a:pt x="1279" y="541"/>
                        <a:pt x="1273" y="564"/>
                      </a:cubicBezTo>
                      <a:cubicBezTo>
                        <a:pt x="1269" y="580"/>
                        <a:pt x="1271" y="602"/>
                        <a:pt x="1284" y="612"/>
                      </a:cubicBezTo>
                      <a:cubicBezTo>
                        <a:pt x="1288" y="615"/>
                        <a:pt x="1292" y="616"/>
                        <a:pt x="1297" y="617"/>
                      </a:cubicBezTo>
                      <a:cubicBezTo>
                        <a:pt x="1302" y="617"/>
                        <a:pt x="1306" y="615"/>
                        <a:pt x="1310" y="612"/>
                      </a:cubicBezTo>
                      <a:cubicBezTo>
                        <a:pt x="1313" y="609"/>
                        <a:pt x="1315" y="605"/>
                        <a:pt x="1315" y="601"/>
                      </a:cubicBezTo>
                      <a:cubicBezTo>
                        <a:pt x="1316" y="596"/>
                        <a:pt x="1314" y="593"/>
                        <a:pt x="1311" y="590"/>
                      </a:cubicBezTo>
                      <a:cubicBezTo>
                        <a:pt x="1308" y="587"/>
                        <a:pt x="1304" y="586"/>
                        <a:pt x="1300" y="587"/>
                      </a:cubicBezTo>
                      <a:cubicBezTo>
                        <a:pt x="1299" y="588"/>
                        <a:pt x="1297" y="589"/>
                        <a:pt x="1296" y="590"/>
                      </a:cubicBezTo>
                      <a:cubicBezTo>
                        <a:pt x="1295" y="592"/>
                        <a:pt x="1295" y="593"/>
                        <a:pt x="1295" y="595"/>
                      </a:cubicBezTo>
                      <a:cubicBezTo>
                        <a:pt x="1295" y="596"/>
                        <a:pt x="1296" y="598"/>
                        <a:pt x="1297" y="598"/>
                      </a:cubicBezTo>
                      <a:cubicBezTo>
                        <a:pt x="1298" y="599"/>
                        <a:pt x="1299" y="600"/>
                        <a:pt x="1300" y="599"/>
                      </a:cubicBezTo>
                      <a:cubicBezTo>
                        <a:pt x="1299" y="600"/>
                        <a:pt x="1298" y="599"/>
                        <a:pt x="1297" y="599"/>
                      </a:cubicBezTo>
                      <a:cubicBezTo>
                        <a:pt x="1296" y="598"/>
                        <a:pt x="1295" y="596"/>
                        <a:pt x="1295" y="595"/>
                      </a:cubicBezTo>
                      <a:cubicBezTo>
                        <a:pt x="1295" y="593"/>
                        <a:pt x="1295" y="592"/>
                        <a:pt x="1296" y="590"/>
                      </a:cubicBezTo>
                      <a:cubicBezTo>
                        <a:pt x="1297" y="588"/>
                        <a:pt x="1298" y="587"/>
                        <a:pt x="1300" y="587"/>
                      </a:cubicBezTo>
                      <a:cubicBezTo>
                        <a:pt x="1304" y="585"/>
                        <a:pt x="1308" y="586"/>
                        <a:pt x="1311" y="589"/>
                      </a:cubicBezTo>
                      <a:cubicBezTo>
                        <a:pt x="1315" y="592"/>
                        <a:pt x="1317" y="596"/>
                        <a:pt x="1317" y="601"/>
                      </a:cubicBezTo>
                      <a:cubicBezTo>
                        <a:pt x="1316" y="606"/>
                        <a:pt x="1315" y="610"/>
                        <a:pt x="1311" y="613"/>
                      </a:cubicBezTo>
                      <a:cubicBezTo>
                        <a:pt x="1307" y="617"/>
                        <a:pt x="1302" y="618"/>
                        <a:pt x="1297" y="618"/>
                      </a:cubicBezTo>
                      <a:cubicBezTo>
                        <a:pt x="1294" y="618"/>
                        <a:pt x="1291" y="618"/>
                        <a:pt x="1288" y="617"/>
                      </a:cubicBezTo>
                      <a:cubicBezTo>
                        <a:pt x="1290" y="618"/>
                        <a:pt x="1292" y="619"/>
                        <a:pt x="1294" y="620"/>
                      </a:cubicBezTo>
                      <a:cubicBezTo>
                        <a:pt x="1307" y="625"/>
                        <a:pt x="1319" y="624"/>
                        <a:pt x="1332" y="622"/>
                      </a:cubicBezTo>
                      <a:cubicBezTo>
                        <a:pt x="1348" y="618"/>
                        <a:pt x="1359" y="612"/>
                        <a:pt x="1372" y="602"/>
                      </a:cubicBezTo>
                      <a:cubicBezTo>
                        <a:pt x="1395" y="584"/>
                        <a:pt x="1419" y="557"/>
                        <a:pt x="1450" y="557"/>
                      </a:cubicBezTo>
                      <a:cubicBezTo>
                        <a:pt x="1455" y="557"/>
                        <a:pt x="1460" y="558"/>
                        <a:pt x="1465" y="559"/>
                      </a:cubicBezTo>
                      <a:cubicBezTo>
                        <a:pt x="1469" y="560"/>
                        <a:pt x="1475" y="563"/>
                        <a:pt x="1480" y="565"/>
                      </a:cubicBezTo>
                      <a:cubicBezTo>
                        <a:pt x="1493" y="568"/>
                        <a:pt x="1501" y="560"/>
                        <a:pt x="1501" y="552"/>
                      </a:cubicBezTo>
                      <a:cubicBezTo>
                        <a:pt x="1501" y="549"/>
                        <a:pt x="1499" y="546"/>
                        <a:pt x="1497" y="544"/>
                      </a:cubicBezTo>
                      <a:cubicBezTo>
                        <a:pt x="1495" y="542"/>
                        <a:pt x="1491" y="542"/>
                        <a:pt x="1489" y="543"/>
                      </a:cubicBezTo>
                      <a:cubicBezTo>
                        <a:pt x="1486" y="545"/>
                        <a:pt x="1485" y="549"/>
                        <a:pt x="1487" y="552"/>
                      </a:cubicBezTo>
                      <a:cubicBezTo>
                        <a:pt x="1489" y="554"/>
                        <a:pt x="1492" y="554"/>
                        <a:pt x="1494" y="553"/>
                      </a:cubicBezTo>
                      <a:cubicBezTo>
                        <a:pt x="1492" y="555"/>
                        <a:pt x="1488" y="555"/>
                        <a:pt x="1486" y="553"/>
                      </a:cubicBezTo>
                      <a:cubicBezTo>
                        <a:pt x="1485" y="552"/>
                        <a:pt x="1483" y="549"/>
                        <a:pt x="1484" y="547"/>
                      </a:cubicBezTo>
                      <a:cubicBezTo>
                        <a:pt x="1486" y="539"/>
                        <a:pt x="1496" y="538"/>
                        <a:pt x="1501" y="543"/>
                      </a:cubicBezTo>
                      <a:cubicBezTo>
                        <a:pt x="1504" y="547"/>
                        <a:pt x="1505" y="552"/>
                        <a:pt x="1503" y="557"/>
                      </a:cubicBezTo>
                      <a:cubicBezTo>
                        <a:pt x="1501" y="564"/>
                        <a:pt x="1494" y="568"/>
                        <a:pt x="1484" y="567"/>
                      </a:cubicBezTo>
                      <a:cubicBezTo>
                        <a:pt x="1487" y="568"/>
                        <a:pt x="1490" y="570"/>
                        <a:pt x="1492" y="571"/>
                      </a:cubicBezTo>
                      <a:cubicBezTo>
                        <a:pt x="1497" y="572"/>
                        <a:pt x="1504" y="571"/>
                        <a:pt x="1508" y="567"/>
                      </a:cubicBezTo>
                      <a:cubicBezTo>
                        <a:pt x="1516" y="561"/>
                        <a:pt x="1515" y="550"/>
                        <a:pt x="1509" y="542"/>
                      </a:cubicBezTo>
                      <a:cubicBezTo>
                        <a:pt x="1505" y="537"/>
                        <a:pt x="1501" y="533"/>
                        <a:pt x="1500" y="525"/>
                      </a:cubicBezTo>
                      <a:cubicBezTo>
                        <a:pt x="1500" y="518"/>
                        <a:pt x="1502" y="512"/>
                        <a:pt x="1508" y="508"/>
                      </a:cubicBezTo>
                      <a:cubicBezTo>
                        <a:pt x="1500" y="526"/>
                        <a:pt x="1514" y="530"/>
                        <a:pt x="1520" y="542"/>
                      </a:cubicBezTo>
                      <a:cubicBezTo>
                        <a:pt x="1523" y="550"/>
                        <a:pt x="1524" y="558"/>
                        <a:pt x="1520" y="565"/>
                      </a:cubicBezTo>
                      <a:cubicBezTo>
                        <a:pt x="1515" y="571"/>
                        <a:pt x="1505" y="577"/>
                        <a:pt x="1495" y="573"/>
                      </a:cubicBezTo>
                      <a:cubicBezTo>
                        <a:pt x="1496" y="573"/>
                        <a:pt x="1497" y="574"/>
                        <a:pt x="1497" y="574"/>
                      </a:cubicBezTo>
                      <a:cubicBezTo>
                        <a:pt x="1511" y="584"/>
                        <a:pt x="1517" y="596"/>
                        <a:pt x="1516" y="613"/>
                      </a:cubicBezTo>
                      <a:cubicBezTo>
                        <a:pt x="1516" y="616"/>
                        <a:pt x="1515" y="619"/>
                        <a:pt x="1514" y="622"/>
                      </a:cubicBezTo>
                      <a:cubicBezTo>
                        <a:pt x="1513" y="622"/>
                        <a:pt x="1512" y="621"/>
                        <a:pt x="1512" y="621"/>
                      </a:cubicBezTo>
                      <a:cubicBezTo>
                        <a:pt x="1513" y="619"/>
                        <a:pt x="1513" y="616"/>
                        <a:pt x="1513" y="613"/>
                      </a:cubicBezTo>
                      <a:cubicBezTo>
                        <a:pt x="1514" y="597"/>
                        <a:pt x="1507" y="586"/>
                        <a:pt x="1494" y="577"/>
                      </a:cubicBezTo>
                      <a:cubicBezTo>
                        <a:pt x="1493" y="576"/>
                        <a:pt x="1492" y="575"/>
                        <a:pt x="1490" y="574"/>
                      </a:cubicBezTo>
                      <a:cubicBezTo>
                        <a:pt x="1494" y="578"/>
                        <a:pt x="1497" y="583"/>
                        <a:pt x="1498" y="589"/>
                      </a:cubicBezTo>
                      <a:cubicBezTo>
                        <a:pt x="1499" y="593"/>
                        <a:pt x="1499" y="596"/>
                        <a:pt x="1498" y="600"/>
                      </a:cubicBezTo>
                      <a:cubicBezTo>
                        <a:pt x="1497" y="603"/>
                        <a:pt x="1496" y="606"/>
                        <a:pt x="1494" y="609"/>
                      </a:cubicBezTo>
                      <a:cubicBezTo>
                        <a:pt x="1488" y="616"/>
                        <a:pt x="1478" y="618"/>
                        <a:pt x="1471" y="611"/>
                      </a:cubicBezTo>
                      <a:cubicBezTo>
                        <a:pt x="1468" y="609"/>
                        <a:pt x="1467" y="605"/>
                        <a:pt x="1467" y="601"/>
                      </a:cubicBezTo>
                      <a:cubicBezTo>
                        <a:pt x="1467" y="599"/>
                        <a:pt x="1467" y="598"/>
                        <a:pt x="1468" y="596"/>
                      </a:cubicBezTo>
                      <a:cubicBezTo>
                        <a:pt x="1470" y="593"/>
                        <a:pt x="1472" y="591"/>
                        <a:pt x="1475" y="590"/>
                      </a:cubicBezTo>
                      <a:cubicBezTo>
                        <a:pt x="1477" y="590"/>
                        <a:pt x="1478" y="590"/>
                        <a:pt x="1480" y="590"/>
                      </a:cubicBezTo>
                      <a:cubicBezTo>
                        <a:pt x="1480" y="590"/>
                        <a:pt x="1481" y="590"/>
                        <a:pt x="1482" y="591"/>
                      </a:cubicBezTo>
                      <a:cubicBezTo>
                        <a:pt x="1485" y="592"/>
                        <a:pt x="1486" y="594"/>
                        <a:pt x="1486" y="597"/>
                      </a:cubicBezTo>
                      <a:cubicBezTo>
                        <a:pt x="1486" y="599"/>
                        <a:pt x="1485" y="601"/>
                        <a:pt x="1484" y="601"/>
                      </a:cubicBezTo>
                      <a:cubicBezTo>
                        <a:pt x="1483" y="601"/>
                        <a:pt x="1483" y="601"/>
                        <a:pt x="1483" y="601"/>
                      </a:cubicBezTo>
                      <a:cubicBezTo>
                        <a:pt x="1484" y="601"/>
                        <a:pt x="1484" y="601"/>
                        <a:pt x="1484" y="601"/>
                      </a:cubicBezTo>
                      <a:cubicBezTo>
                        <a:pt x="1485" y="601"/>
                        <a:pt x="1486" y="599"/>
                        <a:pt x="1486" y="597"/>
                      </a:cubicBezTo>
                      <a:cubicBezTo>
                        <a:pt x="1486" y="595"/>
                        <a:pt x="1484" y="593"/>
                        <a:pt x="1482" y="592"/>
                      </a:cubicBezTo>
                      <a:cubicBezTo>
                        <a:pt x="1481" y="591"/>
                        <a:pt x="1480" y="591"/>
                        <a:pt x="1479" y="591"/>
                      </a:cubicBezTo>
                      <a:cubicBezTo>
                        <a:pt x="1478" y="591"/>
                        <a:pt x="1477" y="591"/>
                        <a:pt x="1475" y="591"/>
                      </a:cubicBezTo>
                      <a:cubicBezTo>
                        <a:pt x="1473" y="592"/>
                        <a:pt x="1471" y="594"/>
                        <a:pt x="1469" y="597"/>
                      </a:cubicBezTo>
                      <a:cubicBezTo>
                        <a:pt x="1469" y="598"/>
                        <a:pt x="1469" y="600"/>
                        <a:pt x="1469" y="601"/>
                      </a:cubicBezTo>
                      <a:cubicBezTo>
                        <a:pt x="1469" y="605"/>
                        <a:pt x="1470" y="607"/>
                        <a:pt x="1473" y="610"/>
                      </a:cubicBezTo>
                      <a:cubicBezTo>
                        <a:pt x="1478" y="615"/>
                        <a:pt x="1486" y="613"/>
                        <a:pt x="1491" y="607"/>
                      </a:cubicBezTo>
                      <a:cubicBezTo>
                        <a:pt x="1493" y="604"/>
                        <a:pt x="1494" y="602"/>
                        <a:pt x="1495" y="599"/>
                      </a:cubicBezTo>
                      <a:cubicBezTo>
                        <a:pt x="1495" y="596"/>
                        <a:pt x="1495" y="593"/>
                        <a:pt x="1494" y="590"/>
                      </a:cubicBezTo>
                      <a:cubicBezTo>
                        <a:pt x="1494" y="586"/>
                        <a:pt x="1492" y="583"/>
                        <a:pt x="1490" y="581"/>
                      </a:cubicBezTo>
                      <a:cubicBezTo>
                        <a:pt x="1488" y="576"/>
                        <a:pt x="1484" y="573"/>
                        <a:pt x="1479" y="570"/>
                      </a:cubicBezTo>
                      <a:cubicBezTo>
                        <a:pt x="1471" y="565"/>
                        <a:pt x="1460" y="562"/>
                        <a:pt x="1450" y="561"/>
                      </a:cubicBezTo>
                      <a:cubicBezTo>
                        <a:pt x="1424" y="562"/>
                        <a:pt x="1403" y="583"/>
                        <a:pt x="1383" y="599"/>
                      </a:cubicBezTo>
                      <a:cubicBezTo>
                        <a:pt x="1386" y="596"/>
                        <a:pt x="1390" y="594"/>
                        <a:pt x="1394" y="592"/>
                      </a:cubicBezTo>
                      <a:cubicBezTo>
                        <a:pt x="1407" y="586"/>
                        <a:pt x="1426" y="587"/>
                        <a:pt x="1435" y="600"/>
                      </a:cubicBezTo>
                      <a:cubicBezTo>
                        <a:pt x="1440" y="608"/>
                        <a:pt x="1441" y="618"/>
                        <a:pt x="1451" y="621"/>
                      </a:cubicBezTo>
                      <a:cubicBezTo>
                        <a:pt x="1447" y="628"/>
                        <a:pt x="1434" y="629"/>
                        <a:pt x="1425" y="621"/>
                      </a:cubicBezTo>
                      <a:cubicBezTo>
                        <a:pt x="1416" y="613"/>
                        <a:pt x="1410" y="595"/>
                        <a:pt x="1395" y="598"/>
                      </a:cubicBezTo>
                      <a:cubicBezTo>
                        <a:pt x="1387" y="599"/>
                        <a:pt x="1379" y="605"/>
                        <a:pt x="1375" y="605"/>
                      </a:cubicBezTo>
                      <a:cubicBezTo>
                        <a:pt x="1376" y="604"/>
                        <a:pt x="1376" y="604"/>
                        <a:pt x="1376" y="604"/>
                      </a:cubicBezTo>
                      <a:cubicBezTo>
                        <a:pt x="1376" y="605"/>
                        <a:pt x="1375" y="605"/>
                        <a:pt x="1374" y="605"/>
                      </a:cubicBezTo>
                      <a:cubicBezTo>
                        <a:pt x="1361" y="615"/>
                        <a:pt x="1350" y="622"/>
                        <a:pt x="1333" y="625"/>
                      </a:cubicBezTo>
                      <a:cubicBezTo>
                        <a:pt x="1319" y="627"/>
                        <a:pt x="1307" y="627"/>
                        <a:pt x="1294" y="622"/>
                      </a:cubicBezTo>
                      <a:cubicBezTo>
                        <a:pt x="1284" y="618"/>
                        <a:pt x="1277" y="611"/>
                        <a:pt x="1271" y="603"/>
                      </a:cubicBezTo>
                      <a:cubicBezTo>
                        <a:pt x="1261" y="586"/>
                        <a:pt x="1260" y="562"/>
                        <a:pt x="1263" y="539"/>
                      </a:cubicBezTo>
                      <a:cubicBezTo>
                        <a:pt x="1265" y="531"/>
                        <a:pt x="1267" y="523"/>
                        <a:pt x="1270" y="515"/>
                      </a:cubicBezTo>
                      <a:cubicBezTo>
                        <a:pt x="1275" y="500"/>
                        <a:pt x="1284" y="488"/>
                        <a:pt x="1286" y="472"/>
                      </a:cubicBezTo>
                      <a:cubicBezTo>
                        <a:pt x="1287" y="465"/>
                        <a:pt x="1286" y="456"/>
                        <a:pt x="1282" y="450"/>
                      </a:cubicBezTo>
                      <a:cubicBezTo>
                        <a:pt x="1279" y="447"/>
                        <a:pt x="1273" y="444"/>
                        <a:pt x="1269" y="447"/>
                      </a:cubicBezTo>
                      <a:cubicBezTo>
                        <a:pt x="1268" y="448"/>
                        <a:pt x="1268" y="450"/>
                        <a:pt x="1268" y="451"/>
                      </a:cubicBezTo>
                      <a:cubicBezTo>
                        <a:pt x="1269" y="453"/>
                        <a:pt x="1270" y="454"/>
                        <a:pt x="1272" y="453"/>
                      </a:cubicBezTo>
                      <a:cubicBezTo>
                        <a:pt x="1273" y="453"/>
                        <a:pt x="1274" y="452"/>
                        <a:pt x="1274" y="452"/>
                      </a:cubicBezTo>
                      <a:cubicBezTo>
                        <a:pt x="1275" y="450"/>
                        <a:pt x="1274" y="449"/>
                        <a:pt x="1272" y="449"/>
                      </a:cubicBezTo>
                      <a:cubicBezTo>
                        <a:pt x="1272" y="449"/>
                        <a:pt x="1271" y="449"/>
                        <a:pt x="1270" y="450"/>
                      </a:cubicBezTo>
                      <a:cubicBezTo>
                        <a:pt x="1270" y="449"/>
                        <a:pt x="1271" y="448"/>
                        <a:pt x="1272" y="448"/>
                      </a:cubicBezTo>
                      <a:cubicBezTo>
                        <a:pt x="1274" y="447"/>
                        <a:pt x="1275" y="448"/>
                        <a:pt x="1276" y="449"/>
                      </a:cubicBezTo>
                      <a:cubicBezTo>
                        <a:pt x="1277" y="452"/>
                        <a:pt x="1276" y="455"/>
                        <a:pt x="1274" y="456"/>
                      </a:cubicBezTo>
                      <a:cubicBezTo>
                        <a:pt x="1272" y="457"/>
                        <a:pt x="1270" y="457"/>
                        <a:pt x="1268" y="456"/>
                      </a:cubicBezTo>
                      <a:cubicBezTo>
                        <a:pt x="1266" y="456"/>
                        <a:pt x="1265" y="454"/>
                        <a:pt x="1265" y="452"/>
                      </a:cubicBezTo>
                      <a:cubicBezTo>
                        <a:pt x="1264" y="450"/>
                        <a:pt x="1265" y="447"/>
                        <a:pt x="1267" y="445"/>
                      </a:cubicBezTo>
                      <a:cubicBezTo>
                        <a:pt x="1271" y="442"/>
                        <a:pt x="1277" y="444"/>
                        <a:pt x="1280" y="447"/>
                      </a:cubicBezTo>
                      <a:cubicBezTo>
                        <a:pt x="1282" y="448"/>
                        <a:pt x="1284" y="450"/>
                        <a:pt x="1285" y="453"/>
                      </a:cubicBezTo>
                      <a:cubicBezTo>
                        <a:pt x="1282" y="442"/>
                        <a:pt x="1275" y="436"/>
                        <a:pt x="1266" y="433"/>
                      </a:cubicBezTo>
                      <a:cubicBezTo>
                        <a:pt x="1260" y="432"/>
                        <a:pt x="1254" y="432"/>
                        <a:pt x="1249" y="435"/>
                      </a:cubicBezTo>
                      <a:cubicBezTo>
                        <a:pt x="1249" y="435"/>
                        <a:pt x="1249" y="435"/>
                        <a:pt x="1249" y="435"/>
                      </a:cubicBezTo>
                      <a:cubicBezTo>
                        <a:pt x="1254" y="433"/>
                        <a:pt x="1260" y="436"/>
                        <a:pt x="1259" y="444"/>
                      </a:cubicBezTo>
                      <a:cubicBezTo>
                        <a:pt x="1258" y="450"/>
                        <a:pt x="1249" y="458"/>
                        <a:pt x="1258" y="469"/>
                      </a:cubicBezTo>
                      <a:close/>
                      <a:moveTo>
                        <a:pt x="1225" y="108"/>
                      </a:moveTo>
                      <a:cubicBezTo>
                        <a:pt x="1215" y="135"/>
                        <a:pt x="1228" y="155"/>
                        <a:pt x="1227" y="168"/>
                      </a:cubicBezTo>
                      <a:cubicBezTo>
                        <a:pt x="1227" y="183"/>
                        <a:pt x="1210" y="183"/>
                        <a:pt x="1206" y="167"/>
                      </a:cubicBezTo>
                      <a:cubicBezTo>
                        <a:pt x="1203" y="149"/>
                        <a:pt x="1212" y="125"/>
                        <a:pt x="1225" y="108"/>
                      </a:cubicBezTo>
                      <a:close/>
                      <a:moveTo>
                        <a:pt x="1105" y="190"/>
                      </a:moveTo>
                      <a:cubicBezTo>
                        <a:pt x="1093" y="192"/>
                        <a:pt x="1067" y="184"/>
                        <a:pt x="1058" y="171"/>
                      </a:cubicBezTo>
                      <a:cubicBezTo>
                        <a:pt x="1048" y="158"/>
                        <a:pt x="1056" y="147"/>
                        <a:pt x="1069" y="160"/>
                      </a:cubicBezTo>
                      <a:cubicBezTo>
                        <a:pt x="1080" y="169"/>
                        <a:pt x="1091" y="188"/>
                        <a:pt x="1105" y="190"/>
                      </a:cubicBezTo>
                      <a:close/>
                      <a:moveTo>
                        <a:pt x="1220" y="265"/>
                      </a:moveTo>
                      <a:cubicBezTo>
                        <a:pt x="1221" y="264"/>
                        <a:pt x="1222" y="261"/>
                        <a:pt x="1220" y="260"/>
                      </a:cubicBezTo>
                      <a:cubicBezTo>
                        <a:pt x="1219" y="258"/>
                        <a:pt x="1216" y="258"/>
                        <a:pt x="1215" y="259"/>
                      </a:cubicBezTo>
                      <a:cubicBezTo>
                        <a:pt x="1213" y="261"/>
                        <a:pt x="1213" y="263"/>
                        <a:pt x="1214" y="265"/>
                      </a:cubicBezTo>
                      <a:cubicBezTo>
                        <a:pt x="1216" y="266"/>
                        <a:pt x="1218" y="267"/>
                        <a:pt x="1220" y="265"/>
                      </a:cubicBezTo>
                      <a:close/>
                      <a:moveTo>
                        <a:pt x="1176" y="217"/>
                      </a:moveTo>
                      <a:cubicBezTo>
                        <a:pt x="1185" y="213"/>
                        <a:pt x="1189" y="225"/>
                        <a:pt x="1191" y="229"/>
                      </a:cubicBezTo>
                      <a:cubicBezTo>
                        <a:pt x="1192" y="232"/>
                        <a:pt x="1194" y="233"/>
                        <a:pt x="1197" y="234"/>
                      </a:cubicBezTo>
                      <a:cubicBezTo>
                        <a:pt x="1193" y="235"/>
                        <a:pt x="1184" y="235"/>
                        <a:pt x="1180" y="233"/>
                      </a:cubicBezTo>
                      <a:cubicBezTo>
                        <a:pt x="1174" y="231"/>
                        <a:pt x="1171" y="225"/>
                        <a:pt x="1174" y="218"/>
                      </a:cubicBezTo>
                      <a:cubicBezTo>
                        <a:pt x="1175" y="222"/>
                        <a:pt x="1178" y="226"/>
                        <a:pt x="1182" y="227"/>
                      </a:cubicBezTo>
                      <a:cubicBezTo>
                        <a:pt x="1180" y="226"/>
                        <a:pt x="1177" y="221"/>
                        <a:pt x="1176" y="217"/>
                      </a:cubicBezTo>
                      <a:close/>
                      <a:moveTo>
                        <a:pt x="1199" y="269"/>
                      </a:moveTo>
                      <a:cubicBezTo>
                        <a:pt x="1202" y="267"/>
                        <a:pt x="1202" y="262"/>
                        <a:pt x="1200" y="259"/>
                      </a:cubicBezTo>
                      <a:cubicBezTo>
                        <a:pt x="1197" y="255"/>
                        <a:pt x="1192" y="255"/>
                        <a:pt x="1189" y="258"/>
                      </a:cubicBezTo>
                      <a:cubicBezTo>
                        <a:pt x="1186" y="261"/>
                        <a:pt x="1185" y="265"/>
                        <a:pt x="1188" y="268"/>
                      </a:cubicBezTo>
                      <a:cubicBezTo>
                        <a:pt x="1191" y="272"/>
                        <a:pt x="1196" y="272"/>
                        <a:pt x="1199" y="269"/>
                      </a:cubicBezTo>
                      <a:close/>
                      <a:moveTo>
                        <a:pt x="1211" y="270"/>
                      </a:moveTo>
                      <a:cubicBezTo>
                        <a:pt x="1213" y="268"/>
                        <a:pt x="1213" y="265"/>
                        <a:pt x="1212" y="263"/>
                      </a:cubicBezTo>
                      <a:cubicBezTo>
                        <a:pt x="1210" y="261"/>
                        <a:pt x="1207" y="260"/>
                        <a:pt x="1205" y="262"/>
                      </a:cubicBezTo>
                      <a:cubicBezTo>
                        <a:pt x="1203" y="264"/>
                        <a:pt x="1202" y="267"/>
                        <a:pt x="1204" y="269"/>
                      </a:cubicBezTo>
                      <a:cubicBezTo>
                        <a:pt x="1206" y="271"/>
                        <a:pt x="1209" y="271"/>
                        <a:pt x="1211" y="270"/>
                      </a:cubicBezTo>
                      <a:close/>
                      <a:moveTo>
                        <a:pt x="1125" y="192"/>
                      </a:moveTo>
                      <a:cubicBezTo>
                        <a:pt x="1128" y="192"/>
                        <a:pt x="1131" y="191"/>
                        <a:pt x="1134" y="189"/>
                      </a:cubicBezTo>
                      <a:cubicBezTo>
                        <a:pt x="1136" y="187"/>
                        <a:pt x="1138" y="183"/>
                        <a:pt x="1136" y="178"/>
                      </a:cubicBezTo>
                      <a:cubicBezTo>
                        <a:pt x="1135" y="173"/>
                        <a:pt x="1129" y="171"/>
                        <a:pt x="1125" y="171"/>
                      </a:cubicBezTo>
                      <a:cubicBezTo>
                        <a:pt x="1117" y="172"/>
                        <a:pt x="1118" y="179"/>
                        <a:pt x="1115" y="183"/>
                      </a:cubicBezTo>
                      <a:cubicBezTo>
                        <a:pt x="1112" y="187"/>
                        <a:pt x="1105" y="187"/>
                        <a:pt x="1098" y="184"/>
                      </a:cubicBezTo>
                      <a:cubicBezTo>
                        <a:pt x="1091" y="181"/>
                        <a:pt x="1087" y="173"/>
                        <a:pt x="1088" y="165"/>
                      </a:cubicBezTo>
                      <a:cubicBezTo>
                        <a:pt x="1089" y="160"/>
                        <a:pt x="1092" y="156"/>
                        <a:pt x="1098" y="157"/>
                      </a:cubicBezTo>
                      <a:cubicBezTo>
                        <a:pt x="1094" y="160"/>
                        <a:pt x="1095" y="168"/>
                        <a:pt x="1102" y="168"/>
                      </a:cubicBezTo>
                      <a:cubicBezTo>
                        <a:pt x="1105" y="169"/>
                        <a:pt x="1112" y="166"/>
                        <a:pt x="1120" y="163"/>
                      </a:cubicBezTo>
                      <a:cubicBezTo>
                        <a:pt x="1127" y="160"/>
                        <a:pt x="1135" y="159"/>
                        <a:pt x="1141" y="160"/>
                      </a:cubicBezTo>
                      <a:cubicBezTo>
                        <a:pt x="1154" y="164"/>
                        <a:pt x="1161" y="180"/>
                        <a:pt x="1155" y="192"/>
                      </a:cubicBezTo>
                      <a:cubicBezTo>
                        <a:pt x="1151" y="198"/>
                        <a:pt x="1145" y="201"/>
                        <a:pt x="1139" y="204"/>
                      </a:cubicBezTo>
                      <a:cubicBezTo>
                        <a:pt x="1132" y="206"/>
                        <a:pt x="1113" y="208"/>
                        <a:pt x="1107" y="215"/>
                      </a:cubicBezTo>
                      <a:cubicBezTo>
                        <a:pt x="1103" y="220"/>
                        <a:pt x="1106" y="226"/>
                        <a:pt x="1110" y="227"/>
                      </a:cubicBezTo>
                      <a:cubicBezTo>
                        <a:pt x="1106" y="231"/>
                        <a:pt x="1098" y="229"/>
                        <a:pt x="1095" y="224"/>
                      </a:cubicBezTo>
                      <a:cubicBezTo>
                        <a:pt x="1089" y="214"/>
                        <a:pt x="1094" y="198"/>
                        <a:pt x="1107" y="192"/>
                      </a:cubicBezTo>
                      <a:cubicBezTo>
                        <a:pt x="1112" y="190"/>
                        <a:pt x="1118" y="191"/>
                        <a:pt x="1125" y="192"/>
                      </a:cubicBezTo>
                      <a:close/>
                      <a:moveTo>
                        <a:pt x="1036" y="96"/>
                      </a:moveTo>
                      <a:cubicBezTo>
                        <a:pt x="1038" y="94"/>
                        <a:pt x="1040" y="94"/>
                        <a:pt x="1042" y="95"/>
                      </a:cubicBezTo>
                      <a:cubicBezTo>
                        <a:pt x="1044" y="97"/>
                        <a:pt x="1044" y="99"/>
                        <a:pt x="1042" y="101"/>
                      </a:cubicBezTo>
                      <a:cubicBezTo>
                        <a:pt x="1041" y="103"/>
                        <a:pt x="1038" y="103"/>
                        <a:pt x="1036" y="101"/>
                      </a:cubicBezTo>
                      <a:cubicBezTo>
                        <a:pt x="1035" y="100"/>
                        <a:pt x="1035" y="97"/>
                        <a:pt x="1036" y="96"/>
                      </a:cubicBezTo>
                      <a:close/>
                      <a:moveTo>
                        <a:pt x="1040" y="88"/>
                      </a:moveTo>
                      <a:cubicBezTo>
                        <a:pt x="1041" y="87"/>
                        <a:pt x="1043" y="87"/>
                        <a:pt x="1044" y="88"/>
                      </a:cubicBezTo>
                      <a:cubicBezTo>
                        <a:pt x="1046" y="89"/>
                        <a:pt x="1046" y="91"/>
                        <a:pt x="1045" y="93"/>
                      </a:cubicBezTo>
                      <a:cubicBezTo>
                        <a:pt x="1043" y="94"/>
                        <a:pt x="1041" y="94"/>
                        <a:pt x="1040" y="93"/>
                      </a:cubicBezTo>
                      <a:cubicBezTo>
                        <a:pt x="1039" y="92"/>
                        <a:pt x="1039" y="90"/>
                        <a:pt x="1040" y="88"/>
                      </a:cubicBezTo>
                      <a:close/>
                      <a:moveTo>
                        <a:pt x="1036" y="106"/>
                      </a:moveTo>
                      <a:cubicBezTo>
                        <a:pt x="1039" y="103"/>
                        <a:pt x="1043" y="103"/>
                        <a:pt x="1045" y="105"/>
                      </a:cubicBezTo>
                      <a:cubicBezTo>
                        <a:pt x="1048" y="108"/>
                        <a:pt x="1048" y="112"/>
                        <a:pt x="1046" y="114"/>
                      </a:cubicBezTo>
                      <a:cubicBezTo>
                        <a:pt x="1044" y="117"/>
                        <a:pt x="1039" y="117"/>
                        <a:pt x="1037" y="115"/>
                      </a:cubicBezTo>
                      <a:cubicBezTo>
                        <a:pt x="1034" y="113"/>
                        <a:pt x="1034" y="109"/>
                        <a:pt x="1036" y="106"/>
                      </a:cubicBezTo>
                      <a:close/>
                      <a:moveTo>
                        <a:pt x="1126" y="190"/>
                      </a:moveTo>
                      <a:cubicBezTo>
                        <a:pt x="1131" y="190"/>
                        <a:pt x="1135" y="187"/>
                        <a:pt x="1135" y="182"/>
                      </a:cubicBezTo>
                      <a:cubicBezTo>
                        <a:pt x="1136" y="174"/>
                        <a:pt x="1125" y="171"/>
                        <a:pt x="1121" y="176"/>
                      </a:cubicBezTo>
                      <a:cubicBezTo>
                        <a:pt x="1117" y="180"/>
                        <a:pt x="1118" y="185"/>
                        <a:pt x="1111" y="188"/>
                      </a:cubicBezTo>
                      <a:cubicBezTo>
                        <a:pt x="1118" y="186"/>
                        <a:pt x="1120" y="189"/>
                        <a:pt x="1126" y="190"/>
                      </a:cubicBezTo>
                      <a:close/>
                      <a:moveTo>
                        <a:pt x="1159" y="179"/>
                      </a:moveTo>
                      <a:cubicBezTo>
                        <a:pt x="1160" y="171"/>
                        <a:pt x="1154" y="163"/>
                        <a:pt x="1149" y="161"/>
                      </a:cubicBezTo>
                      <a:cubicBezTo>
                        <a:pt x="1150" y="153"/>
                        <a:pt x="1167" y="151"/>
                        <a:pt x="1171" y="163"/>
                      </a:cubicBezTo>
                      <a:cubicBezTo>
                        <a:pt x="1173" y="171"/>
                        <a:pt x="1167" y="179"/>
                        <a:pt x="1159" y="179"/>
                      </a:cubicBezTo>
                      <a:close/>
                      <a:moveTo>
                        <a:pt x="1037" y="172"/>
                      </a:moveTo>
                      <a:cubicBezTo>
                        <a:pt x="1051" y="175"/>
                        <a:pt x="1045" y="194"/>
                        <a:pt x="1044" y="200"/>
                      </a:cubicBezTo>
                      <a:cubicBezTo>
                        <a:pt x="1043" y="205"/>
                        <a:pt x="1044" y="209"/>
                        <a:pt x="1047" y="212"/>
                      </a:cubicBezTo>
                      <a:cubicBezTo>
                        <a:pt x="1042" y="211"/>
                        <a:pt x="1030" y="202"/>
                        <a:pt x="1026" y="196"/>
                      </a:cubicBezTo>
                      <a:cubicBezTo>
                        <a:pt x="1021" y="188"/>
                        <a:pt x="1022" y="178"/>
                        <a:pt x="1032" y="172"/>
                      </a:cubicBezTo>
                      <a:cubicBezTo>
                        <a:pt x="1030" y="177"/>
                        <a:pt x="1031" y="185"/>
                        <a:pt x="1034" y="189"/>
                      </a:cubicBezTo>
                      <a:cubicBezTo>
                        <a:pt x="1033" y="187"/>
                        <a:pt x="1034" y="178"/>
                        <a:pt x="1037" y="172"/>
                      </a:cubicBezTo>
                      <a:close/>
                      <a:moveTo>
                        <a:pt x="1170" y="141"/>
                      </a:moveTo>
                      <a:cubicBezTo>
                        <a:pt x="1137" y="135"/>
                        <a:pt x="1125" y="110"/>
                        <a:pt x="1112" y="102"/>
                      </a:cubicBezTo>
                      <a:cubicBezTo>
                        <a:pt x="1097" y="94"/>
                        <a:pt x="1087" y="111"/>
                        <a:pt x="1100" y="124"/>
                      </a:cubicBezTo>
                      <a:cubicBezTo>
                        <a:pt x="1115" y="138"/>
                        <a:pt x="1144" y="144"/>
                        <a:pt x="1170" y="141"/>
                      </a:cubicBezTo>
                      <a:close/>
                      <a:moveTo>
                        <a:pt x="1235" y="249"/>
                      </a:moveTo>
                      <a:cubicBezTo>
                        <a:pt x="1231" y="249"/>
                        <a:pt x="1228" y="249"/>
                        <a:pt x="1224" y="249"/>
                      </a:cubicBezTo>
                      <a:cubicBezTo>
                        <a:pt x="1213" y="247"/>
                        <a:pt x="1202" y="241"/>
                        <a:pt x="1195" y="230"/>
                      </a:cubicBezTo>
                      <a:cubicBezTo>
                        <a:pt x="1188" y="218"/>
                        <a:pt x="1189" y="200"/>
                        <a:pt x="1200" y="190"/>
                      </a:cubicBezTo>
                      <a:cubicBezTo>
                        <a:pt x="1205" y="186"/>
                        <a:pt x="1211" y="184"/>
                        <a:pt x="1217" y="185"/>
                      </a:cubicBezTo>
                      <a:cubicBezTo>
                        <a:pt x="1221" y="185"/>
                        <a:pt x="1225" y="186"/>
                        <a:pt x="1228" y="189"/>
                      </a:cubicBezTo>
                      <a:cubicBezTo>
                        <a:pt x="1231" y="193"/>
                        <a:pt x="1233" y="198"/>
                        <a:pt x="1231" y="203"/>
                      </a:cubicBezTo>
                      <a:cubicBezTo>
                        <a:pt x="1230" y="207"/>
                        <a:pt x="1228" y="210"/>
                        <a:pt x="1224" y="211"/>
                      </a:cubicBezTo>
                      <a:cubicBezTo>
                        <a:pt x="1218" y="214"/>
                        <a:pt x="1210" y="211"/>
                        <a:pt x="1207" y="205"/>
                      </a:cubicBezTo>
                      <a:cubicBezTo>
                        <a:pt x="1204" y="198"/>
                        <a:pt x="1207" y="191"/>
                        <a:pt x="1214" y="188"/>
                      </a:cubicBezTo>
                      <a:cubicBezTo>
                        <a:pt x="1219" y="186"/>
                        <a:pt x="1225" y="187"/>
                        <a:pt x="1229" y="191"/>
                      </a:cubicBezTo>
                      <a:cubicBezTo>
                        <a:pt x="1228" y="190"/>
                        <a:pt x="1228" y="190"/>
                        <a:pt x="1227" y="189"/>
                      </a:cubicBezTo>
                      <a:cubicBezTo>
                        <a:pt x="1224" y="187"/>
                        <a:pt x="1221" y="185"/>
                        <a:pt x="1217" y="185"/>
                      </a:cubicBezTo>
                      <a:cubicBezTo>
                        <a:pt x="1211" y="185"/>
                        <a:pt x="1205" y="187"/>
                        <a:pt x="1201" y="191"/>
                      </a:cubicBezTo>
                      <a:cubicBezTo>
                        <a:pt x="1190" y="201"/>
                        <a:pt x="1190" y="218"/>
                        <a:pt x="1197" y="229"/>
                      </a:cubicBezTo>
                      <a:cubicBezTo>
                        <a:pt x="1204" y="240"/>
                        <a:pt x="1215" y="246"/>
                        <a:pt x="1227" y="246"/>
                      </a:cubicBezTo>
                      <a:cubicBezTo>
                        <a:pt x="1230" y="247"/>
                        <a:pt x="1233" y="246"/>
                        <a:pt x="1235" y="246"/>
                      </a:cubicBezTo>
                      <a:lnTo>
                        <a:pt x="1235" y="249"/>
                      </a:lnTo>
                      <a:close/>
                      <a:moveTo>
                        <a:pt x="1272" y="213"/>
                      </a:moveTo>
                      <a:cubicBezTo>
                        <a:pt x="1287" y="211"/>
                        <a:pt x="1301" y="217"/>
                        <a:pt x="1308" y="233"/>
                      </a:cubicBezTo>
                      <a:cubicBezTo>
                        <a:pt x="1310" y="239"/>
                        <a:pt x="1311" y="244"/>
                        <a:pt x="1310" y="251"/>
                      </a:cubicBezTo>
                      <a:cubicBezTo>
                        <a:pt x="1308" y="256"/>
                        <a:pt x="1306" y="260"/>
                        <a:pt x="1302" y="263"/>
                      </a:cubicBezTo>
                      <a:cubicBezTo>
                        <a:pt x="1297" y="267"/>
                        <a:pt x="1291" y="268"/>
                        <a:pt x="1285" y="265"/>
                      </a:cubicBezTo>
                      <a:cubicBezTo>
                        <a:pt x="1281" y="264"/>
                        <a:pt x="1278" y="262"/>
                        <a:pt x="1277" y="258"/>
                      </a:cubicBezTo>
                      <a:cubicBezTo>
                        <a:pt x="1275" y="252"/>
                        <a:pt x="1276" y="247"/>
                        <a:pt x="1281" y="243"/>
                      </a:cubicBezTo>
                      <a:cubicBezTo>
                        <a:pt x="1282" y="241"/>
                        <a:pt x="1285" y="240"/>
                        <a:pt x="1288" y="240"/>
                      </a:cubicBezTo>
                      <a:cubicBezTo>
                        <a:pt x="1294" y="239"/>
                        <a:pt x="1299" y="244"/>
                        <a:pt x="1299" y="250"/>
                      </a:cubicBezTo>
                      <a:cubicBezTo>
                        <a:pt x="1299" y="256"/>
                        <a:pt x="1295" y="261"/>
                        <a:pt x="1289" y="261"/>
                      </a:cubicBezTo>
                      <a:cubicBezTo>
                        <a:pt x="1283" y="261"/>
                        <a:pt x="1278" y="257"/>
                        <a:pt x="1278" y="251"/>
                      </a:cubicBezTo>
                      <a:cubicBezTo>
                        <a:pt x="1278" y="249"/>
                        <a:pt x="1278" y="247"/>
                        <a:pt x="1279" y="246"/>
                      </a:cubicBezTo>
                      <a:cubicBezTo>
                        <a:pt x="1278" y="246"/>
                        <a:pt x="1278" y="246"/>
                        <a:pt x="1278" y="246"/>
                      </a:cubicBezTo>
                      <a:cubicBezTo>
                        <a:pt x="1276" y="250"/>
                        <a:pt x="1276" y="254"/>
                        <a:pt x="1277" y="258"/>
                      </a:cubicBezTo>
                      <a:cubicBezTo>
                        <a:pt x="1279" y="261"/>
                        <a:pt x="1281" y="263"/>
                        <a:pt x="1285" y="265"/>
                      </a:cubicBezTo>
                      <a:cubicBezTo>
                        <a:pt x="1291" y="267"/>
                        <a:pt x="1296" y="266"/>
                        <a:pt x="1301" y="262"/>
                      </a:cubicBezTo>
                      <a:cubicBezTo>
                        <a:pt x="1305" y="259"/>
                        <a:pt x="1307" y="255"/>
                        <a:pt x="1308" y="250"/>
                      </a:cubicBezTo>
                      <a:cubicBezTo>
                        <a:pt x="1309" y="244"/>
                        <a:pt x="1309" y="239"/>
                        <a:pt x="1306" y="234"/>
                      </a:cubicBezTo>
                      <a:cubicBezTo>
                        <a:pt x="1300" y="218"/>
                        <a:pt x="1285" y="213"/>
                        <a:pt x="1272" y="216"/>
                      </a:cubicBezTo>
                      <a:lnTo>
                        <a:pt x="1272" y="213"/>
                      </a:lnTo>
                      <a:close/>
                      <a:moveTo>
                        <a:pt x="1533" y="275"/>
                      </a:moveTo>
                      <a:cubicBezTo>
                        <a:pt x="1534" y="278"/>
                        <a:pt x="1533" y="282"/>
                        <a:pt x="1530" y="283"/>
                      </a:cubicBezTo>
                      <a:cubicBezTo>
                        <a:pt x="1526" y="285"/>
                        <a:pt x="1523" y="283"/>
                        <a:pt x="1521" y="280"/>
                      </a:cubicBezTo>
                      <a:cubicBezTo>
                        <a:pt x="1520" y="277"/>
                        <a:pt x="1521" y="273"/>
                        <a:pt x="1524" y="272"/>
                      </a:cubicBezTo>
                      <a:cubicBezTo>
                        <a:pt x="1527" y="270"/>
                        <a:pt x="1531" y="272"/>
                        <a:pt x="1533" y="275"/>
                      </a:cubicBezTo>
                      <a:close/>
                      <a:moveTo>
                        <a:pt x="1541" y="284"/>
                      </a:moveTo>
                      <a:cubicBezTo>
                        <a:pt x="1542" y="287"/>
                        <a:pt x="1541" y="290"/>
                        <a:pt x="1538" y="291"/>
                      </a:cubicBezTo>
                      <a:cubicBezTo>
                        <a:pt x="1536" y="292"/>
                        <a:pt x="1533" y="291"/>
                        <a:pt x="1532" y="289"/>
                      </a:cubicBezTo>
                      <a:cubicBezTo>
                        <a:pt x="1530" y="286"/>
                        <a:pt x="1532" y="283"/>
                        <a:pt x="1534" y="282"/>
                      </a:cubicBezTo>
                      <a:cubicBezTo>
                        <a:pt x="1536" y="281"/>
                        <a:pt x="1539" y="282"/>
                        <a:pt x="1541" y="284"/>
                      </a:cubicBezTo>
                      <a:close/>
                      <a:moveTo>
                        <a:pt x="1518" y="269"/>
                      </a:moveTo>
                      <a:cubicBezTo>
                        <a:pt x="1520" y="274"/>
                        <a:pt x="1518" y="279"/>
                        <a:pt x="1513" y="282"/>
                      </a:cubicBezTo>
                      <a:cubicBezTo>
                        <a:pt x="1508" y="284"/>
                        <a:pt x="1503" y="282"/>
                        <a:pt x="1500" y="277"/>
                      </a:cubicBezTo>
                      <a:cubicBezTo>
                        <a:pt x="1498" y="272"/>
                        <a:pt x="1500" y="266"/>
                        <a:pt x="1505" y="264"/>
                      </a:cubicBezTo>
                      <a:cubicBezTo>
                        <a:pt x="1510" y="262"/>
                        <a:pt x="1516" y="264"/>
                        <a:pt x="1518" y="269"/>
                      </a:cubicBezTo>
                      <a:close/>
                      <a:moveTo>
                        <a:pt x="1393" y="481"/>
                      </a:moveTo>
                      <a:cubicBezTo>
                        <a:pt x="1408" y="483"/>
                        <a:pt x="1430" y="473"/>
                        <a:pt x="1439" y="460"/>
                      </a:cubicBezTo>
                      <a:cubicBezTo>
                        <a:pt x="1448" y="446"/>
                        <a:pt x="1438" y="434"/>
                        <a:pt x="1425" y="447"/>
                      </a:cubicBezTo>
                      <a:cubicBezTo>
                        <a:pt x="1415" y="457"/>
                        <a:pt x="1407" y="478"/>
                        <a:pt x="1393" y="481"/>
                      </a:cubicBezTo>
                      <a:close/>
                      <a:moveTo>
                        <a:pt x="1287" y="300"/>
                      </a:moveTo>
                      <a:cubicBezTo>
                        <a:pt x="1263" y="306"/>
                        <a:pt x="1237" y="333"/>
                        <a:pt x="1240" y="352"/>
                      </a:cubicBezTo>
                      <a:cubicBezTo>
                        <a:pt x="1244" y="373"/>
                        <a:pt x="1264" y="369"/>
                        <a:pt x="1261" y="351"/>
                      </a:cubicBezTo>
                      <a:cubicBezTo>
                        <a:pt x="1260" y="342"/>
                        <a:pt x="1264" y="314"/>
                        <a:pt x="1287" y="300"/>
                      </a:cubicBezTo>
                      <a:close/>
                      <a:moveTo>
                        <a:pt x="1274" y="299"/>
                      </a:moveTo>
                      <a:cubicBezTo>
                        <a:pt x="1266" y="304"/>
                        <a:pt x="1256" y="303"/>
                        <a:pt x="1247" y="301"/>
                      </a:cubicBezTo>
                      <a:cubicBezTo>
                        <a:pt x="1228" y="295"/>
                        <a:pt x="1211" y="275"/>
                        <a:pt x="1193" y="279"/>
                      </a:cubicBezTo>
                      <a:cubicBezTo>
                        <a:pt x="1185" y="281"/>
                        <a:pt x="1178" y="287"/>
                        <a:pt x="1177" y="295"/>
                      </a:cubicBezTo>
                      <a:cubicBezTo>
                        <a:pt x="1176" y="300"/>
                        <a:pt x="1178" y="304"/>
                        <a:pt x="1183" y="306"/>
                      </a:cubicBezTo>
                      <a:cubicBezTo>
                        <a:pt x="1181" y="303"/>
                        <a:pt x="1182" y="296"/>
                        <a:pt x="1186" y="293"/>
                      </a:cubicBezTo>
                      <a:cubicBezTo>
                        <a:pt x="1190" y="290"/>
                        <a:pt x="1197" y="291"/>
                        <a:pt x="1202" y="295"/>
                      </a:cubicBezTo>
                      <a:cubicBezTo>
                        <a:pt x="1217" y="306"/>
                        <a:pt x="1230" y="320"/>
                        <a:pt x="1251" y="315"/>
                      </a:cubicBezTo>
                      <a:cubicBezTo>
                        <a:pt x="1259" y="313"/>
                        <a:pt x="1266" y="308"/>
                        <a:pt x="1274" y="299"/>
                      </a:cubicBezTo>
                      <a:close/>
                      <a:moveTo>
                        <a:pt x="1460" y="151"/>
                      </a:moveTo>
                      <a:cubicBezTo>
                        <a:pt x="1450" y="162"/>
                        <a:pt x="1437" y="146"/>
                        <a:pt x="1432" y="142"/>
                      </a:cubicBezTo>
                      <a:cubicBezTo>
                        <a:pt x="1427" y="139"/>
                        <a:pt x="1424" y="138"/>
                        <a:pt x="1420" y="139"/>
                      </a:cubicBezTo>
                      <a:cubicBezTo>
                        <a:pt x="1424" y="134"/>
                        <a:pt x="1437" y="129"/>
                        <a:pt x="1444" y="129"/>
                      </a:cubicBezTo>
                      <a:cubicBezTo>
                        <a:pt x="1454" y="129"/>
                        <a:pt x="1463" y="135"/>
                        <a:pt x="1463" y="147"/>
                      </a:cubicBezTo>
                      <a:cubicBezTo>
                        <a:pt x="1459" y="142"/>
                        <a:pt x="1452" y="139"/>
                        <a:pt x="1446" y="139"/>
                      </a:cubicBezTo>
                      <a:cubicBezTo>
                        <a:pt x="1449" y="140"/>
                        <a:pt x="1456" y="145"/>
                        <a:pt x="1460" y="151"/>
                      </a:cubicBezTo>
                      <a:close/>
                      <a:moveTo>
                        <a:pt x="1554" y="428"/>
                      </a:moveTo>
                      <a:cubicBezTo>
                        <a:pt x="1554" y="432"/>
                        <a:pt x="1556" y="436"/>
                        <a:pt x="1560" y="435"/>
                      </a:cubicBezTo>
                      <a:cubicBezTo>
                        <a:pt x="1562" y="434"/>
                        <a:pt x="1563" y="433"/>
                        <a:pt x="1562" y="431"/>
                      </a:cubicBezTo>
                      <a:cubicBezTo>
                        <a:pt x="1562" y="430"/>
                        <a:pt x="1561" y="430"/>
                        <a:pt x="1560" y="430"/>
                      </a:cubicBezTo>
                      <a:cubicBezTo>
                        <a:pt x="1560" y="429"/>
                        <a:pt x="1561" y="429"/>
                        <a:pt x="1562" y="428"/>
                      </a:cubicBezTo>
                      <a:cubicBezTo>
                        <a:pt x="1564" y="427"/>
                        <a:pt x="1567" y="429"/>
                        <a:pt x="1569" y="432"/>
                      </a:cubicBezTo>
                      <a:cubicBezTo>
                        <a:pt x="1570" y="434"/>
                        <a:pt x="1570" y="438"/>
                        <a:pt x="1567" y="440"/>
                      </a:cubicBezTo>
                      <a:cubicBezTo>
                        <a:pt x="1564" y="442"/>
                        <a:pt x="1560" y="443"/>
                        <a:pt x="1558" y="444"/>
                      </a:cubicBezTo>
                      <a:cubicBezTo>
                        <a:pt x="1555" y="447"/>
                        <a:pt x="1556" y="450"/>
                        <a:pt x="1558" y="453"/>
                      </a:cubicBezTo>
                      <a:cubicBezTo>
                        <a:pt x="1554" y="450"/>
                        <a:pt x="1553" y="450"/>
                        <a:pt x="1549" y="451"/>
                      </a:cubicBezTo>
                      <a:cubicBezTo>
                        <a:pt x="1546" y="452"/>
                        <a:pt x="1535" y="460"/>
                        <a:pt x="1527" y="450"/>
                      </a:cubicBezTo>
                      <a:cubicBezTo>
                        <a:pt x="1530" y="457"/>
                        <a:pt x="1537" y="461"/>
                        <a:pt x="1544" y="463"/>
                      </a:cubicBezTo>
                      <a:cubicBezTo>
                        <a:pt x="1552" y="464"/>
                        <a:pt x="1561" y="462"/>
                        <a:pt x="1566" y="457"/>
                      </a:cubicBezTo>
                      <a:cubicBezTo>
                        <a:pt x="1574" y="450"/>
                        <a:pt x="1576" y="437"/>
                        <a:pt x="1571" y="428"/>
                      </a:cubicBezTo>
                      <a:cubicBezTo>
                        <a:pt x="1568" y="424"/>
                        <a:pt x="1563" y="420"/>
                        <a:pt x="1558" y="422"/>
                      </a:cubicBezTo>
                      <a:cubicBezTo>
                        <a:pt x="1555" y="423"/>
                        <a:pt x="1554" y="425"/>
                        <a:pt x="1554" y="428"/>
                      </a:cubicBezTo>
                      <a:close/>
                      <a:moveTo>
                        <a:pt x="1537" y="472"/>
                      </a:moveTo>
                      <a:cubicBezTo>
                        <a:pt x="1547" y="490"/>
                        <a:pt x="1544" y="508"/>
                        <a:pt x="1544" y="519"/>
                      </a:cubicBezTo>
                      <a:cubicBezTo>
                        <a:pt x="1545" y="530"/>
                        <a:pt x="1555" y="531"/>
                        <a:pt x="1557" y="519"/>
                      </a:cubicBezTo>
                      <a:cubicBezTo>
                        <a:pt x="1559" y="505"/>
                        <a:pt x="1546" y="479"/>
                        <a:pt x="1537" y="472"/>
                      </a:cubicBezTo>
                      <a:close/>
                      <a:moveTo>
                        <a:pt x="1504" y="156"/>
                      </a:moveTo>
                      <a:cubicBezTo>
                        <a:pt x="1503" y="155"/>
                        <a:pt x="1500" y="155"/>
                        <a:pt x="1499" y="156"/>
                      </a:cubicBezTo>
                      <a:cubicBezTo>
                        <a:pt x="1497" y="158"/>
                        <a:pt x="1497" y="161"/>
                        <a:pt x="1499" y="162"/>
                      </a:cubicBezTo>
                      <a:cubicBezTo>
                        <a:pt x="1501" y="163"/>
                        <a:pt x="1503" y="163"/>
                        <a:pt x="1504" y="162"/>
                      </a:cubicBezTo>
                      <a:cubicBezTo>
                        <a:pt x="1506" y="160"/>
                        <a:pt x="1506" y="158"/>
                        <a:pt x="1504" y="156"/>
                      </a:cubicBezTo>
                      <a:close/>
                      <a:moveTo>
                        <a:pt x="1507" y="128"/>
                      </a:moveTo>
                      <a:cubicBezTo>
                        <a:pt x="1504" y="126"/>
                        <a:pt x="1499" y="126"/>
                        <a:pt x="1496" y="129"/>
                      </a:cubicBezTo>
                      <a:cubicBezTo>
                        <a:pt x="1494" y="132"/>
                        <a:pt x="1494" y="137"/>
                        <a:pt x="1497" y="139"/>
                      </a:cubicBezTo>
                      <a:cubicBezTo>
                        <a:pt x="1500" y="142"/>
                        <a:pt x="1504" y="142"/>
                        <a:pt x="1507" y="139"/>
                      </a:cubicBezTo>
                      <a:cubicBezTo>
                        <a:pt x="1510" y="136"/>
                        <a:pt x="1510" y="131"/>
                        <a:pt x="1507" y="128"/>
                      </a:cubicBezTo>
                      <a:close/>
                      <a:moveTo>
                        <a:pt x="1508" y="144"/>
                      </a:moveTo>
                      <a:cubicBezTo>
                        <a:pt x="1505" y="142"/>
                        <a:pt x="1502" y="142"/>
                        <a:pt x="1500" y="145"/>
                      </a:cubicBezTo>
                      <a:cubicBezTo>
                        <a:pt x="1498" y="147"/>
                        <a:pt x="1498" y="150"/>
                        <a:pt x="1500" y="152"/>
                      </a:cubicBezTo>
                      <a:cubicBezTo>
                        <a:pt x="1503" y="154"/>
                        <a:pt x="1506" y="154"/>
                        <a:pt x="1508" y="152"/>
                      </a:cubicBezTo>
                      <a:cubicBezTo>
                        <a:pt x="1510" y="150"/>
                        <a:pt x="1510" y="146"/>
                        <a:pt x="1508" y="144"/>
                      </a:cubicBezTo>
                      <a:close/>
                      <a:moveTo>
                        <a:pt x="1483" y="119"/>
                      </a:moveTo>
                      <a:cubicBezTo>
                        <a:pt x="1502" y="121"/>
                        <a:pt x="1502" y="95"/>
                        <a:pt x="1504" y="86"/>
                      </a:cubicBezTo>
                      <a:cubicBezTo>
                        <a:pt x="1505" y="79"/>
                        <a:pt x="1507" y="75"/>
                        <a:pt x="1512" y="72"/>
                      </a:cubicBezTo>
                      <a:cubicBezTo>
                        <a:pt x="1504" y="72"/>
                        <a:pt x="1487" y="78"/>
                        <a:pt x="1480" y="84"/>
                      </a:cubicBezTo>
                      <a:cubicBezTo>
                        <a:pt x="1470" y="93"/>
                        <a:pt x="1467" y="106"/>
                        <a:pt x="1478" y="117"/>
                      </a:cubicBezTo>
                      <a:cubicBezTo>
                        <a:pt x="1477" y="110"/>
                        <a:pt x="1481" y="100"/>
                        <a:pt x="1487" y="96"/>
                      </a:cubicBezTo>
                      <a:cubicBezTo>
                        <a:pt x="1485" y="99"/>
                        <a:pt x="1482" y="110"/>
                        <a:pt x="1483" y="119"/>
                      </a:cubicBezTo>
                      <a:close/>
                      <a:moveTo>
                        <a:pt x="1463" y="116"/>
                      </a:moveTo>
                      <a:cubicBezTo>
                        <a:pt x="1451" y="80"/>
                        <a:pt x="1404" y="59"/>
                        <a:pt x="1378" y="75"/>
                      </a:cubicBezTo>
                      <a:cubicBezTo>
                        <a:pt x="1356" y="88"/>
                        <a:pt x="1369" y="107"/>
                        <a:pt x="1390" y="99"/>
                      </a:cubicBezTo>
                      <a:cubicBezTo>
                        <a:pt x="1405" y="94"/>
                        <a:pt x="1442" y="83"/>
                        <a:pt x="1463" y="116"/>
                      </a:cubicBezTo>
                      <a:close/>
                      <a:moveTo>
                        <a:pt x="1294" y="383"/>
                      </a:moveTo>
                      <a:cubicBezTo>
                        <a:pt x="1292" y="384"/>
                        <a:pt x="1291" y="386"/>
                        <a:pt x="1292" y="389"/>
                      </a:cubicBezTo>
                      <a:cubicBezTo>
                        <a:pt x="1293" y="391"/>
                        <a:pt x="1295" y="392"/>
                        <a:pt x="1298" y="391"/>
                      </a:cubicBezTo>
                      <a:cubicBezTo>
                        <a:pt x="1300" y="390"/>
                        <a:pt x="1301" y="387"/>
                        <a:pt x="1300" y="385"/>
                      </a:cubicBezTo>
                      <a:cubicBezTo>
                        <a:pt x="1299" y="383"/>
                        <a:pt x="1297" y="382"/>
                        <a:pt x="1294" y="383"/>
                      </a:cubicBezTo>
                      <a:close/>
                      <a:moveTo>
                        <a:pt x="1285" y="372"/>
                      </a:moveTo>
                      <a:cubicBezTo>
                        <a:pt x="1282" y="374"/>
                        <a:pt x="1281" y="377"/>
                        <a:pt x="1282" y="380"/>
                      </a:cubicBezTo>
                      <a:cubicBezTo>
                        <a:pt x="1283" y="383"/>
                        <a:pt x="1286" y="384"/>
                        <a:pt x="1289" y="383"/>
                      </a:cubicBezTo>
                      <a:cubicBezTo>
                        <a:pt x="1292" y="382"/>
                        <a:pt x="1294" y="378"/>
                        <a:pt x="1292" y="375"/>
                      </a:cubicBezTo>
                      <a:cubicBezTo>
                        <a:pt x="1291" y="373"/>
                        <a:pt x="1288" y="371"/>
                        <a:pt x="1285" y="372"/>
                      </a:cubicBezTo>
                      <a:close/>
                      <a:moveTo>
                        <a:pt x="1276" y="357"/>
                      </a:moveTo>
                      <a:cubicBezTo>
                        <a:pt x="1272" y="359"/>
                        <a:pt x="1270" y="363"/>
                        <a:pt x="1272" y="367"/>
                      </a:cubicBezTo>
                      <a:cubicBezTo>
                        <a:pt x="1273" y="371"/>
                        <a:pt x="1278" y="373"/>
                        <a:pt x="1282" y="371"/>
                      </a:cubicBezTo>
                      <a:cubicBezTo>
                        <a:pt x="1286" y="370"/>
                        <a:pt x="1288" y="365"/>
                        <a:pt x="1286" y="361"/>
                      </a:cubicBezTo>
                      <a:cubicBezTo>
                        <a:pt x="1284" y="357"/>
                        <a:pt x="1280" y="356"/>
                        <a:pt x="1276" y="357"/>
                      </a:cubicBezTo>
                      <a:close/>
                      <a:moveTo>
                        <a:pt x="1333" y="332"/>
                      </a:moveTo>
                      <a:cubicBezTo>
                        <a:pt x="1340" y="336"/>
                        <a:pt x="1347" y="343"/>
                        <a:pt x="1348" y="353"/>
                      </a:cubicBezTo>
                      <a:cubicBezTo>
                        <a:pt x="1350" y="369"/>
                        <a:pt x="1339" y="380"/>
                        <a:pt x="1324" y="382"/>
                      </a:cubicBezTo>
                      <a:cubicBezTo>
                        <a:pt x="1296" y="387"/>
                        <a:pt x="1301" y="421"/>
                        <a:pt x="1332" y="416"/>
                      </a:cubicBezTo>
                      <a:cubicBezTo>
                        <a:pt x="1347" y="414"/>
                        <a:pt x="1359" y="400"/>
                        <a:pt x="1363" y="388"/>
                      </a:cubicBezTo>
                      <a:cubicBezTo>
                        <a:pt x="1371" y="365"/>
                        <a:pt x="1358" y="333"/>
                        <a:pt x="1333" y="332"/>
                      </a:cubicBezTo>
                      <a:close/>
                      <a:moveTo>
                        <a:pt x="1375" y="412"/>
                      </a:moveTo>
                      <a:cubicBezTo>
                        <a:pt x="1422" y="391"/>
                        <a:pt x="1487" y="419"/>
                        <a:pt x="1495" y="460"/>
                      </a:cubicBezTo>
                      <a:cubicBezTo>
                        <a:pt x="1502" y="493"/>
                        <a:pt x="1471" y="498"/>
                        <a:pt x="1459" y="470"/>
                      </a:cubicBezTo>
                      <a:cubicBezTo>
                        <a:pt x="1451" y="450"/>
                        <a:pt x="1428" y="402"/>
                        <a:pt x="1375" y="412"/>
                      </a:cubicBezTo>
                      <a:close/>
                      <a:moveTo>
                        <a:pt x="1385" y="397"/>
                      </a:moveTo>
                      <a:cubicBezTo>
                        <a:pt x="1419" y="363"/>
                        <a:pt x="1437" y="359"/>
                        <a:pt x="1472" y="349"/>
                      </a:cubicBezTo>
                      <a:cubicBezTo>
                        <a:pt x="1482" y="346"/>
                        <a:pt x="1491" y="339"/>
                        <a:pt x="1495" y="332"/>
                      </a:cubicBezTo>
                      <a:cubicBezTo>
                        <a:pt x="1501" y="322"/>
                        <a:pt x="1501" y="309"/>
                        <a:pt x="1499" y="301"/>
                      </a:cubicBezTo>
                      <a:cubicBezTo>
                        <a:pt x="1516" y="310"/>
                        <a:pt x="1513" y="336"/>
                        <a:pt x="1509" y="346"/>
                      </a:cubicBezTo>
                      <a:cubicBezTo>
                        <a:pt x="1501" y="365"/>
                        <a:pt x="1483" y="380"/>
                        <a:pt x="1462" y="385"/>
                      </a:cubicBezTo>
                      <a:cubicBezTo>
                        <a:pt x="1439" y="390"/>
                        <a:pt x="1408" y="389"/>
                        <a:pt x="1385" y="397"/>
                      </a:cubicBezTo>
                      <a:close/>
                      <a:moveTo>
                        <a:pt x="1394" y="346"/>
                      </a:moveTo>
                      <a:cubicBezTo>
                        <a:pt x="1399" y="336"/>
                        <a:pt x="1399" y="323"/>
                        <a:pt x="1397" y="313"/>
                      </a:cubicBezTo>
                      <a:cubicBezTo>
                        <a:pt x="1395" y="301"/>
                        <a:pt x="1386" y="285"/>
                        <a:pt x="1372" y="283"/>
                      </a:cubicBezTo>
                      <a:cubicBezTo>
                        <a:pt x="1374" y="269"/>
                        <a:pt x="1368" y="258"/>
                        <a:pt x="1362" y="249"/>
                      </a:cubicBezTo>
                      <a:cubicBezTo>
                        <a:pt x="1353" y="235"/>
                        <a:pt x="1349" y="218"/>
                        <a:pt x="1359" y="209"/>
                      </a:cubicBezTo>
                      <a:cubicBezTo>
                        <a:pt x="1342" y="210"/>
                        <a:pt x="1335" y="237"/>
                        <a:pt x="1338" y="252"/>
                      </a:cubicBezTo>
                      <a:cubicBezTo>
                        <a:pt x="1342" y="273"/>
                        <a:pt x="1359" y="286"/>
                        <a:pt x="1376" y="302"/>
                      </a:cubicBezTo>
                      <a:cubicBezTo>
                        <a:pt x="1385" y="311"/>
                        <a:pt x="1394" y="325"/>
                        <a:pt x="1394" y="346"/>
                      </a:cubicBezTo>
                      <a:close/>
                      <a:moveTo>
                        <a:pt x="1406" y="49"/>
                      </a:moveTo>
                      <a:cubicBezTo>
                        <a:pt x="1392" y="46"/>
                        <a:pt x="1361" y="46"/>
                        <a:pt x="1350" y="62"/>
                      </a:cubicBezTo>
                      <a:cubicBezTo>
                        <a:pt x="1349" y="62"/>
                        <a:pt x="1346" y="63"/>
                        <a:pt x="1344" y="64"/>
                      </a:cubicBezTo>
                      <a:cubicBezTo>
                        <a:pt x="1348" y="54"/>
                        <a:pt x="1360" y="47"/>
                        <a:pt x="1374" y="45"/>
                      </a:cubicBezTo>
                      <a:cubicBezTo>
                        <a:pt x="1387" y="44"/>
                        <a:pt x="1399" y="45"/>
                        <a:pt x="1406" y="49"/>
                      </a:cubicBezTo>
                      <a:close/>
                      <a:moveTo>
                        <a:pt x="1361" y="104"/>
                      </a:moveTo>
                      <a:cubicBezTo>
                        <a:pt x="1357" y="104"/>
                        <a:pt x="1354" y="107"/>
                        <a:pt x="1355" y="110"/>
                      </a:cubicBezTo>
                      <a:cubicBezTo>
                        <a:pt x="1355" y="114"/>
                        <a:pt x="1358" y="116"/>
                        <a:pt x="1361" y="116"/>
                      </a:cubicBezTo>
                      <a:cubicBezTo>
                        <a:pt x="1365" y="116"/>
                        <a:pt x="1367" y="113"/>
                        <a:pt x="1367" y="110"/>
                      </a:cubicBezTo>
                      <a:cubicBezTo>
                        <a:pt x="1367" y="106"/>
                        <a:pt x="1364" y="104"/>
                        <a:pt x="1361" y="104"/>
                      </a:cubicBezTo>
                      <a:close/>
                      <a:moveTo>
                        <a:pt x="1353" y="87"/>
                      </a:moveTo>
                      <a:cubicBezTo>
                        <a:pt x="1349" y="87"/>
                        <a:pt x="1346" y="91"/>
                        <a:pt x="1346" y="95"/>
                      </a:cubicBezTo>
                      <a:cubicBezTo>
                        <a:pt x="1346" y="99"/>
                        <a:pt x="1350" y="102"/>
                        <a:pt x="1354" y="102"/>
                      </a:cubicBezTo>
                      <a:cubicBezTo>
                        <a:pt x="1359" y="102"/>
                        <a:pt x="1362" y="98"/>
                        <a:pt x="1362" y="94"/>
                      </a:cubicBezTo>
                      <a:cubicBezTo>
                        <a:pt x="1361" y="90"/>
                        <a:pt x="1358" y="86"/>
                        <a:pt x="1353" y="87"/>
                      </a:cubicBezTo>
                      <a:close/>
                      <a:moveTo>
                        <a:pt x="1349" y="63"/>
                      </a:moveTo>
                      <a:cubicBezTo>
                        <a:pt x="1343" y="64"/>
                        <a:pt x="1339" y="69"/>
                        <a:pt x="1339" y="74"/>
                      </a:cubicBezTo>
                      <a:cubicBezTo>
                        <a:pt x="1340" y="80"/>
                        <a:pt x="1344" y="84"/>
                        <a:pt x="1350" y="84"/>
                      </a:cubicBezTo>
                      <a:cubicBezTo>
                        <a:pt x="1356" y="84"/>
                        <a:pt x="1360" y="79"/>
                        <a:pt x="1360" y="73"/>
                      </a:cubicBezTo>
                      <a:cubicBezTo>
                        <a:pt x="1360" y="68"/>
                        <a:pt x="1355" y="63"/>
                        <a:pt x="1349" y="63"/>
                      </a:cubicBezTo>
                      <a:close/>
                      <a:moveTo>
                        <a:pt x="1405" y="9"/>
                      </a:moveTo>
                      <a:cubicBezTo>
                        <a:pt x="1401" y="9"/>
                        <a:pt x="1398" y="13"/>
                        <a:pt x="1398" y="17"/>
                      </a:cubicBezTo>
                      <a:cubicBezTo>
                        <a:pt x="1398" y="21"/>
                        <a:pt x="1401" y="24"/>
                        <a:pt x="1406" y="24"/>
                      </a:cubicBezTo>
                      <a:cubicBezTo>
                        <a:pt x="1410" y="23"/>
                        <a:pt x="1413" y="20"/>
                        <a:pt x="1413" y="16"/>
                      </a:cubicBezTo>
                      <a:cubicBezTo>
                        <a:pt x="1412" y="12"/>
                        <a:pt x="1409" y="9"/>
                        <a:pt x="1405" y="9"/>
                      </a:cubicBezTo>
                      <a:close/>
                      <a:moveTo>
                        <a:pt x="1334" y="581"/>
                      </a:moveTo>
                      <a:cubicBezTo>
                        <a:pt x="1342" y="584"/>
                        <a:pt x="1354" y="578"/>
                        <a:pt x="1352" y="570"/>
                      </a:cubicBezTo>
                      <a:cubicBezTo>
                        <a:pt x="1357" y="566"/>
                        <a:pt x="1364" y="566"/>
                        <a:pt x="1369" y="571"/>
                      </a:cubicBezTo>
                      <a:cubicBezTo>
                        <a:pt x="1377" y="578"/>
                        <a:pt x="1378" y="593"/>
                        <a:pt x="1371" y="601"/>
                      </a:cubicBezTo>
                      <a:cubicBezTo>
                        <a:pt x="1395" y="589"/>
                        <a:pt x="1384" y="548"/>
                        <a:pt x="1357" y="544"/>
                      </a:cubicBezTo>
                      <a:cubicBezTo>
                        <a:pt x="1342" y="541"/>
                        <a:pt x="1331" y="549"/>
                        <a:pt x="1327" y="558"/>
                      </a:cubicBezTo>
                      <a:cubicBezTo>
                        <a:pt x="1323" y="567"/>
                        <a:pt x="1325" y="577"/>
                        <a:pt x="1334" y="581"/>
                      </a:cubicBezTo>
                      <a:close/>
                      <a:moveTo>
                        <a:pt x="1278" y="555"/>
                      </a:moveTo>
                      <a:cubicBezTo>
                        <a:pt x="1297" y="541"/>
                        <a:pt x="1316" y="547"/>
                        <a:pt x="1327" y="544"/>
                      </a:cubicBezTo>
                      <a:cubicBezTo>
                        <a:pt x="1339" y="540"/>
                        <a:pt x="1335" y="526"/>
                        <a:pt x="1322" y="527"/>
                      </a:cubicBezTo>
                      <a:cubicBezTo>
                        <a:pt x="1306" y="528"/>
                        <a:pt x="1289" y="541"/>
                        <a:pt x="1278" y="555"/>
                      </a:cubicBezTo>
                      <a:close/>
                      <a:moveTo>
                        <a:pt x="1334" y="487"/>
                      </a:moveTo>
                      <a:cubicBezTo>
                        <a:pt x="1333" y="494"/>
                        <a:pt x="1339" y="503"/>
                        <a:pt x="1344" y="505"/>
                      </a:cubicBezTo>
                      <a:cubicBezTo>
                        <a:pt x="1342" y="513"/>
                        <a:pt x="1324" y="514"/>
                        <a:pt x="1321" y="502"/>
                      </a:cubicBezTo>
                      <a:cubicBezTo>
                        <a:pt x="1319" y="494"/>
                        <a:pt x="1326" y="485"/>
                        <a:pt x="1334" y="487"/>
                      </a:cubicBezTo>
                      <a:close/>
                      <a:moveTo>
                        <a:pt x="1369" y="478"/>
                      </a:moveTo>
                      <a:cubicBezTo>
                        <a:pt x="1364" y="478"/>
                        <a:pt x="1359" y="480"/>
                        <a:pt x="1359" y="485"/>
                      </a:cubicBezTo>
                      <a:cubicBezTo>
                        <a:pt x="1358" y="493"/>
                        <a:pt x="1368" y="497"/>
                        <a:pt x="1373" y="492"/>
                      </a:cubicBezTo>
                      <a:cubicBezTo>
                        <a:pt x="1377" y="488"/>
                        <a:pt x="1377" y="484"/>
                        <a:pt x="1384" y="481"/>
                      </a:cubicBezTo>
                      <a:cubicBezTo>
                        <a:pt x="1376" y="482"/>
                        <a:pt x="1375" y="479"/>
                        <a:pt x="1369" y="478"/>
                      </a:cubicBezTo>
                      <a:close/>
                      <a:moveTo>
                        <a:pt x="1289" y="467"/>
                      </a:moveTo>
                      <a:cubicBezTo>
                        <a:pt x="1291" y="447"/>
                        <a:pt x="1270" y="414"/>
                        <a:pt x="1251" y="422"/>
                      </a:cubicBezTo>
                      <a:cubicBezTo>
                        <a:pt x="1249" y="418"/>
                        <a:pt x="1253" y="412"/>
                        <a:pt x="1259" y="411"/>
                      </a:cubicBezTo>
                      <a:cubicBezTo>
                        <a:pt x="1265" y="410"/>
                        <a:pt x="1274" y="414"/>
                        <a:pt x="1276" y="422"/>
                      </a:cubicBezTo>
                      <a:cubicBezTo>
                        <a:pt x="1284" y="419"/>
                        <a:pt x="1297" y="442"/>
                        <a:pt x="1289" y="467"/>
                      </a:cubicBezTo>
                      <a:close/>
                      <a:moveTo>
                        <a:pt x="1378" y="745"/>
                      </a:moveTo>
                      <a:cubicBezTo>
                        <a:pt x="1386" y="736"/>
                        <a:pt x="1390" y="725"/>
                        <a:pt x="1387" y="714"/>
                      </a:cubicBezTo>
                      <a:cubicBezTo>
                        <a:pt x="1384" y="705"/>
                        <a:pt x="1378" y="698"/>
                        <a:pt x="1371" y="693"/>
                      </a:cubicBezTo>
                      <a:cubicBezTo>
                        <a:pt x="1367" y="692"/>
                        <a:pt x="1364" y="690"/>
                        <a:pt x="1360" y="690"/>
                      </a:cubicBezTo>
                      <a:cubicBezTo>
                        <a:pt x="1361" y="690"/>
                        <a:pt x="1362" y="691"/>
                        <a:pt x="1363" y="691"/>
                      </a:cubicBezTo>
                      <a:cubicBezTo>
                        <a:pt x="1370" y="695"/>
                        <a:pt x="1373" y="704"/>
                        <a:pt x="1369" y="711"/>
                      </a:cubicBezTo>
                      <a:cubicBezTo>
                        <a:pt x="1365" y="719"/>
                        <a:pt x="1356" y="721"/>
                        <a:pt x="1349" y="717"/>
                      </a:cubicBezTo>
                      <a:cubicBezTo>
                        <a:pt x="1339" y="712"/>
                        <a:pt x="1339" y="697"/>
                        <a:pt x="1349" y="691"/>
                      </a:cubicBezTo>
                      <a:cubicBezTo>
                        <a:pt x="1355" y="687"/>
                        <a:pt x="1365" y="688"/>
                        <a:pt x="1372" y="691"/>
                      </a:cubicBezTo>
                      <a:cubicBezTo>
                        <a:pt x="1380" y="696"/>
                        <a:pt x="1387" y="704"/>
                        <a:pt x="1390" y="713"/>
                      </a:cubicBezTo>
                      <a:cubicBezTo>
                        <a:pt x="1393" y="726"/>
                        <a:pt x="1390" y="738"/>
                        <a:pt x="1381" y="747"/>
                      </a:cubicBezTo>
                      <a:cubicBezTo>
                        <a:pt x="1374" y="755"/>
                        <a:pt x="1366" y="759"/>
                        <a:pt x="1356" y="761"/>
                      </a:cubicBezTo>
                      <a:cubicBezTo>
                        <a:pt x="1358" y="761"/>
                        <a:pt x="1361" y="762"/>
                        <a:pt x="1364" y="763"/>
                      </a:cubicBezTo>
                      <a:cubicBezTo>
                        <a:pt x="1373" y="766"/>
                        <a:pt x="1381" y="769"/>
                        <a:pt x="1389" y="775"/>
                      </a:cubicBezTo>
                      <a:cubicBezTo>
                        <a:pt x="1392" y="776"/>
                        <a:pt x="1394" y="777"/>
                        <a:pt x="1396" y="779"/>
                      </a:cubicBezTo>
                      <a:cubicBezTo>
                        <a:pt x="1399" y="782"/>
                        <a:pt x="1403" y="785"/>
                        <a:pt x="1406" y="788"/>
                      </a:cubicBezTo>
                      <a:cubicBezTo>
                        <a:pt x="1407" y="789"/>
                        <a:pt x="1416" y="800"/>
                        <a:pt x="1414" y="802"/>
                      </a:cubicBezTo>
                      <a:cubicBezTo>
                        <a:pt x="1412" y="802"/>
                        <a:pt x="1407" y="796"/>
                        <a:pt x="1406" y="795"/>
                      </a:cubicBezTo>
                      <a:cubicBezTo>
                        <a:pt x="1402" y="790"/>
                        <a:pt x="1398" y="787"/>
                        <a:pt x="1393" y="783"/>
                      </a:cubicBezTo>
                      <a:cubicBezTo>
                        <a:pt x="1391" y="781"/>
                        <a:pt x="1389" y="780"/>
                        <a:pt x="1387" y="779"/>
                      </a:cubicBezTo>
                      <a:cubicBezTo>
                        <a:pt x="1379" y="773"/>
                        <a:pt x="1371" y="770"/>
                        <a:pt x="1362" y="767"/>
                      </a:cubicBezTo>
                      <a:cubicBezTo>
                        <a:pt x="1362" y="766"/>
                        <a:pt x="1361" y="766"/>
                        <a:pt x="1359" y="766"/>
                      </a:cubicBezTo>
                      <a:cubicBezTo>
                        <a:pt x="1362" y="767"/>
                        <a:pt x="1364" y="769"/>
                        <a:pt x="1367" y="771"/>
                      </a:cubicBezTo>
                      <a:cubicBezTo>
                        <a:pt x="1373" y="776"/>
                        <a:pt x="1378" y="780"/>
                        <a:pt x="1383" y="788"/>
                      </a:cubicBezTo>
                      <a:cubicBezTo>
                        <a:pt x="1395" y="808"/>
                        <a:pt x="1385" y="827"/>
                        <a:pt x="1368" y="838"/>
                      </a:cubicBezTo>
                      <a:cubicBezTo>
                        <a:pt x="1355" y="847"/>
                        <a:pt x="1336" y="851"/>
                        <a:pt x="1321" y="843"/>
                      </a:cubicBezTo>
                      <a:cubicBezTo>
                        <a:pt x="1308" y="837"/>
                        <a:pt x="1301" y="824"/>
                        <a:pt x="1304" y="810"/>
                      </a:cubicBezTo>
                      <a:cubicBezTo>
                        <a:pt x="1305" y="803"/>
                        <a:pt x="1307" y="798"/>
                        <a:pt x="1312" y="793"/>
                      </a:cubicBezTo>
                      <a:cubicBezTo>
                        <a:pt x="1316" y="789"/>
                        <a:pt x="1320" y="787"/>
                        <a:pt x="1326" y="786"/>
                      </a:cubicBezTo>
                      <a:cubicBezTo>
                        <a:pt x="1332" y="786"/>
                        <a:pt x="1338" y="788"/>
                        <a:pt x="1343" y="794"/>
                      </a:cubicBezTo>
                      <a:cubicBezTo>
                        <a:pt x="1345" y="797"/>
                        <a:pt x="1346" y="801"/>
                        <a:pt x="1345" y="805"/>
                      </a:cubicBezTo>
                      <a:cubicBezTo>
                        <a:pt x="1344" y="809"/>
                        <a:pt x="1342" y="813"/>
                        <a:pt x="1337" y="815"/>
                      </a:cubicBezTo>
                      <a:cubicBezTo>
                        <a:pt x="1333" y="817"/>
                        <a:pt x="1327" y="817"/>
                        <a:pt x="1323" y="813"/>
                      </a:cubicBezTo>
                      <a:cubicBezTo>
                        <a:pt x="1319" y="810"/>
                        <a:pt x="1318" y="804"/>
                        <a:pt x="1321" y="800"/>
                      </a:cubicBezTo>
                      <a:cubicBezTo>
                        <a:pt x="1324" y="794"/>
                        <a:pt x="1331" y="792"/>
                        <a:pt x="1336" y="795"/>
                      </a:cubicBezTo>
                      <a:cubicBezTo>
                        <a:pt x="1342" y="798"/>
                        <a:pt x="1344" y="805"/>
                        <a:pt x="1341" y="810"/>
                      </a:cubicBezTo>
                      <a:cubicBezTo>
                        <a:pt x="1340" y="812"/>
                        <a:pt x="1338" y="814"/>
                        <a:pt x="1336" y="815"/>
                      </a:cubicBezTo>
                      <a:cubicBezTo>
                        <a:pt x="1336" y="815"/>
                        <a:pt x="1337" y="815"/>
                        <a:pt x="1337" y="814"/>
                      </a:cubicBezTo>
                      <a:cubicBezTo>
                        <a:pt x="1341" y="812"/>
                        <a:pt x="1344" y="809"/>
                        <a:pt x="1345" y="805"/>
                      </a:cubicBezTo>
                      <a:cubicBezTo>
                        <a:pt x="1345" y="801"/>
                        <a:pt x="1344" y="797"/>
                        <a:pt x="1342" y="794"/>
                      </a:cubicBezTo>
                      <a:cubicBezTo>
                        <a:pt x="1338" y="789"/>
                        <a:pt x="1332" y="787"/>
                        <a:pt x="1326" y="787"/>
                      </a:cubicBezTo>
                      <a:cubicBezTo>
                        <a:pt x="1321" y="788"/>
                        <a:pt x="1317" y="790"/>
                        <a:pt x="1313" y="794"/>
                      </a:cubicBezTo>
                      <a:cubicBezTo>
                        <a:pt x="1309" y="799"/>
                        <a:pt x="1307" y="804"/>
                        <a:pt x="1306" y="810"/>
                      </a:cubicBezTo>
                      <a:cubicBezTo>
                        <a:pt x="1304" y="824"/>
                        <a:pt x="1309" y="835"/>
                        <a:pt x="1322" y="841"/>
                      </a:cubicBezTo>
                      <a:cubicBezTo>
                        <a:pt x="1337" y="848"/>
                        <a:pt x="1355" y="843"/>
                        <a:pt x="1368" y="834"/>
                      </a:cubicBezTo>
                      <a:cubicBezTo>
                        <a:pt x="1382" y="824"/>
                        <a:pt x="1389" y="807"/>
                        <a:pt x="1379" y="790"/>
                      </a:cubicBezTo>
                      <a:cubicBezTo>
                        <a:pt x="1375" y="783"/>
                        <a:pt x="1370" y="779"/>
                        <a:pt x="1364" y="775"/>
                      </a:cubicBezTo>
                      <a:cubicBezTo>
                        <a:pt x="1360" y="772"/>
                        <a:pt x="1356" y="769"/>
                        <a:pt x="1351" y="767"/>
                      </a:cubicBezTo>
                      <a:cubicBezTo>
                        <a:pt x="1335" y="759"/>
                        <a:pt x="1319" y="756"/>
                        <a:pt x="1305" y="745"/>
                      </a:cubicBezTo>
                      <a:cubicBezTo>
                        <a:pt x="1292" y="734"/>
                        <a:pt x="1284" y="719"/>
                        <a:pt x="1282" y="700"/>
                      </a:cubicBezTo>
                      <a:cubicBezTo>
                        <a:pt x="1281" y="690"/>
                        <a:pt x="1282" y="683"/>
                        <a:pt x="1285" y="673"/>
                      </a:cubicBezTo>
                      <a:cubicBezTo>
                        <a:pt x="1286" y="670"/>
                        <a:pt x="1288" y="666"/>
                        <a:pt x="1289" y="663"/>
                      </a:cubicBezTo>
                      <a:cubicBezTo>
                        <a:pt x="1287" y="665"/>
                        <a:pt x="1284" y="666"/>
                        <a:pt x="1281" y="666"/>
                      </a:cubicBezTo>
                      <a:cubicBezTo>
                        <a:pt x="1270" y="668"/>
                        <a:pt x="1259" y="664"/>
                        <a:pt x="1252" y="655"/>
                      </a:cubicBezTo>
                      <a:cubicBezTo>
                        <a:pt x="1246" y="647"/>
                        <a:pt x="1245" y="635"/>
                        <a:pt x="1250" y="626"/>
                      </a:cubicBezTo>
                      <a:cubicBezTo>
                        <a:pt x="1255" y="618"/>
                        <a:pt x="1264" y="613"/>
                        <a:pt x="1272" y="615"/>
                      </a:cubicBezTo>
                      <a:cubicBezTo>
                        <a:pt x="1278" y="616"/>
                        <a:pt x="1282" y="619"/>
                        <a:pt x="1284" y="624"/>
                      </a:cubicBezTo>
                      <a:cubicBezTo>
                        <a:pt x="1286" y="626"/>
                        <a:pt x="1286" y="629"/>
                        <a:pt x="1286" y="632"/>
                      </a:cubicBezTo>
                      <a:cubicBezTo>
                        <a:pt x="1286" y="638"/>
                        <a:pt x="1282" y="642"/>
                        <a:pt x="1276" y="643"/>
                      </a:cubicBezTo>
                      <a:cubicBezTo>
                        <a:pt x="1271" y="643"/>
                        <a:pt x="1265" y="639"/>
                        <a:pt x="1265" y="633"/>
                      </a:cubicBezTo>
                      <a:cubicBezTo>
                        <a:pt x="1264" y="627"/>
                        <a:pt x="1269" y="622"/>
                        <a:pt x="1274" y="621"/>
                      </a:cubicBezTo>
                      <a:cubicBezTo>
                        <a:pt x="1279" y="621"/>
                        <a:pt x="1284" y="624"/>
                        <a:pt x="1286" y="629"/>
                      </a:cubicBezTo>
                      <a:cubicBezTo>
                        <a:pt x="1284" y="622"/>
                        <a:pt x="1279" y="617"/>
                        <a:pt x="1272" y="616"/>
                      </a:cubicBezTo>
                      <a:cubicBezTo>
                        <a:pt x="1264" y="614"/>
                        <a:pt x="1256" y="619"/>
                        <a:pt x="1251" y="626"/>
                      </a:cubicBezTo>
                      <a:cubicBezTo>
                        <a:pt x="1246" y="635"/>
                        <a:pt x="1248" y="646"/>
                        <a:pt x="1254" y="654"/>
                      </a:cubicBezTo>
                      <a:cubicBezTo>
                        <a:pt x="1257" y="659"/>
                        <a:pt x="1262" y="662"/>
                        <a:pt x="1268" y="664"/>
                      </a:cubicBezTo>
                      <a:cubicBezTo>
                        <a:pt x="1287" y="669"/>
                        <a:pt x="1296" y="648"/>
                        <a:pt x="1315" y="637"/>
                      </a:cubicBezTo>
                      <a:cubicBezTo>
                        <a:pt x="1334" y="625"/>
                        <a:pt x="1359" y="620"/>
                        <a:pt x="1380" y="623"/>
                      </a:cubicBezTo>
                      <a:cubicBezTo>
                        <a:pt x="1351" y="624"/>
                        <a:pt x="1322" y="630"/>
                        <a:pt x="1301" y="653"/>
                      </a:cubicBezTo>
                      <a:cubicBezTo>
                        <a:pt x="1295" y="660"/>
                        <a:pt x="1292" y="666"/>
                        <a:pt x="1289" y="675"/>
                      </a:cubicBezTo>
                      <a:cubicBezTo>
                        <a:pt x="1287" y="683"/>
                        <a:pt x="1286" y="690"/>
                        <a:pt x="1287" y="699"/>
                      </a:cubicBezTo>
                      <a:cubicBezTo>
                        <a:pt x="1289" y="726"/>
                        <a:pt x="1305" y="744"/>
                        <a:pt x="1328" y="752"/>
                      </a:cubicBezTo>
                      <a:cubicBezTo>
                        <a:pt x="1346" y="758"/>
                        <a:pt x="1364" y="759"/>
                        <a:pt x="1378" y="745"/>
                      </a:cubicBezTo>
                      <a:close/>
                      <a:moveTo>
                        <a:pt x="1505" y="908"/>
                      </a:moveTo>
                      <a:cubicBezTo>
                        <a:pt x="1502" y="908"/>
                        <a:pt x="1500" y="906"/>
                        <a:pt x="1500" y="903"/>
                      </a:cubicBezTo>
                      <a:cubicBezTo>
                        <a:pt x="1499" y="901"/>
                        <a:pt x="1501" y="898"/>
                        <a:pt x="1504" y="898"/>
                      </a:cubicBezTo>
                      <a:cubicBezTo>
                        <a:pt x="1507" y="898"/>
                        <a:pt x="1510" y="900"/>
                        <a:pt x="1510" y="903"/>
                      </a:cubicBezTo>
                      <a:cubicBezTo>
                        <a:pt x="1510" y="905"/>
                        <a:pt x="1508" y="908"/>
                        <a:pt x="1505" y="908"/>
                      </a:cubicBezTo>
                      <a:close/>
                      <a:moveTo>
                        <a:pt x="1467" y="776"/>
                      </a:moveTo>
                      <a:cubicBezTo>
                        <a:pt x="1470" y="772"/>
                        <a:pt x="1470" y="765"/>
                        <a:pt x="1465" y="762"/>
                      </a:cubicBezTo>
                      <a:cubicBezTo>
                        <a:pt x="1463" y="760"/>
                        <a:pt x="1459" y="760"/>
                        <a:pt x="1457" y="761"/>
                      </a:cubicBezTo>
                      <a:cubicBezTo>
                        <a:pt x="1454" y="763"/>
                        <a:pt x="1453" y="768"/>
                        <a:pt x="1455" y="770"/>
                      </a:cubicBezTo>
                      <a:cubicBezTo>
                        <a:pt x="1456" y="772"/>
                        <a:pt x="1459" y="773"/>
                        <a:pt x="1462" y="772"/>
                      </a:cubicBezTo>
                      <a:cubicBezTo>
                        <a:pt x="1459" y="776"/>
                        <a:pt x="1450" y="774"/>
                        <a:pt x="1450" y="766"/>
                      </a:cubicBezTo>
                      <a:cubicBezTo>
                        <a:pt x="1450" y="762"/>
                        <a:pt x="1453" y="758"/>
                        <a:pt x="1458" y="757"/>
                      </a:cubicBezTo>
                      <a:cubicBezTo>
                        <a:pt x="1466" y="755"/>
                        <a:pt x="1471" y="761"/>
                        <a:pt x="1472" y="768"/>
                      </a:cubicBezTo>
                      <a:cubicBezTo>
                        <a:pt x="1473" y="774"/>
                        <a:pt x="1470" y="780"/>
                        <a:pt x="1464" y="784"/>
                      </a:cubicBezTo>
                      <a:cubicBezTo>
                        <a:pt x="1481" y="775"/>
                        <a:pt x="1493" y="747"/>
                        <a:pt x="1494" y="734"/>
                      </a:cubicBezTo>
                      <a:cubicBezTo>
                        <a:pt x="1495" y="734"/>
                        <a:pt x="1496" y="735"/>
                        <a:pt x="1498" y="735"/>
                      </a:cubicBezTo>
                      <a:cubicBezTo>
                        <a:pt x="1495" y="757"/>
                        <a:pt x="1479" y="782"/>
                        <a:pt x="1462" y="788"/>
                      </a:cubicBezTo>
                      <a:cubicBezTo>
                        <a:pt x="1487" y="794"/>
                        <a:pt x="1502" y="803"/>
                        <a:pt x="1519" y="804"/>
                      </a:cubicBezTo>
                      <a:cubicBezTo>
                        <a:pt x="1528" y="805"/>
                        <a:pt x="1536" y="803"/>
                        <a:pt x="1542" y="798"/>
                      </a:cubicBezTo>
                      <a:cubicBezTo>
                        <a:pt x="1543" y="799"/>
                        <a:pt x="1546" y="799"/>
                        <a:pt x="1548" y="798"/>
                      </a:cubicBezTo>
                      <a:cubicBezTo>
                        <a:pt x="1542" y="807"/>
                        <a:pt x="1529" y="810"/>
                        <a:pt x="1516" y="808"/>
                      </a:cubicBezTo>
                      <a:cubicBezTo>
                        <a:pt x="1516" y="808"/>
                        <a:pt x="1515" y="807"/>
                        <a:pt x="1514" y="807"/>
                      </a:cubicBezTo>
                      <a:cubicBezTo>
                        <a:pt x="1527" y="816"/>
                        <a:pt x="1547" y="818"/>
                        <a:pt x="1564" y="813"/>
                      </a:cubicBezTo>
                      <a:cubicBezTo>
                        <a:pt x="1571" y="811"/>
                        <a:pt x="1580" y="808"/>
                        <a:pt x="1583" y="802"/>
                      </a:cubicBezTo>
                      <a:cubicBezTo>
                        <a:pt x="1586" y="798"/>
                        <a:pt x="1586" y="792"/>
                        <a:pt x="1582" y="789"/>
                      </a:cubicBezTo>
                      <a:cubicBezTo>
                        <a:pt x="1581" y="788"/>
                        <a:pt x="1579" y="788"/>
                        <a:pt x="1578" y="789"/>
                      </a:cubicBezTo>
                      <a:cubicBezTo>
                        <a:pt x="1577" y="790"/>
                        <a:pt x="1576" y="792"/>
                        <a:pt x="1577" y="793"/>
                      </a:cubicBezTo>
                      <a:cubicBezTo>
                        <a:pt x="1578" y="794"/>
                        <a:pt x="1579" y="795"/>
                        <a:pt x="1579" y="795"/>
                      </a:cubicBezTo>
                      <a:cubicBezTo>
                        <a:pt x="1581" y="795"/>
                        <a:pt x="1582" y="794"/>
                        <a:pt x="1582" y="792"/>
                      </a:cubicBezTo>
                      <a:cubicBezTo>
                        <a:pt x="1581" y="792"/>
                        <a:pt x="1581" y="791"/>
                        <a:pt x="1580" y="791"/>
                      </a:cubicBezTo>
                      <a:cubicBezTo>
                        <a:pt x="1581" y="790"/>
                        <a:pt x="1582" y="791"/>
                        <a:pt x="1583" y="791"/>
                      </a:cubicBezTo>
                      <a:cubicBezTo>
                        <a:pt x="1583" y="793"/>
                        <a:pt x="1583" y="795"/>
                        <a:pt x="1582" y="796"/>
                      </a:cubicBezTo>
                      <a:cubicBezTo>
                        <a:pt x="1580" y="798"/>
                        <a:pt x="1577" y="798"/>
                        <a:pt x="1575" y="796"/>
                      </a:cubicBezTo>
                      <a:cubicBezTo>
                        <a:pt x="1574" y="795"/>
                        <a:pt x="1573" y="793"/>
                        <a:pt x="1573" y="791"/>
                      </a:cubicBezTo>
                      <a:cubicBezTo>
                        <a:pt x="1573" y="789"/>
                        <a:pt x="1574" y="787"/>
                        <a:pt x="1576" y="786"/>
                      </a:cubicBezTo>
                      <a:cubicBezTo>
                        <a:pt x="1578" y="785"/>
                        <a:pt x="1581" y="784"/>
                        <a:pt x="1583" y="786"/>
                      </a:cubicBezTo>
                      <a:cubicBezTo>
                        <a:pt x="1587" y="789"/>
                        <a:pt x="1588" y="794"/>
                        <a:pt x="1586" y="799"/>
                      </a:cubicBezTo>
                      <a:cubicBezTo>
                        <a:pt x="1585" y="801"/>
                        <a:pt x="1584" y="804"/>
                        <a:pt x="1582" y="805"/>
                      </a:cubicBezTo>
                      <a:cubicBezTo>
                        <a:pt x="1591" y="799"/>
                        <a:pt x="1594" y="790"/>
                        <a:pt x="1594" y="781"/>
                      </a:cubicBezTo>
                      <a:cubicBezTo>
                        <a:pt x="1593" y="775"/>
                        <a:pt x="1591" y="769"/>
                        <a:pt x="1586" y="765"/>
                      </a:cubicBezTo>
                      <a:cubicBezTo>
                        <a:pt x="1586" y="765"/>
                        <a:pt x="1586" y="765"/>
                        <a:pt x="1586" y="765"/>
                      </a:cubicBezTo>
                      <a:cubicBezTo>
                        <a:pt x="1590" y="770"/>
                        <a:pt x="1589" y="777"/>
                        <a:pt x="1581" y="778"/>
                      </a:cubicBezTo>
                      <a:cubicBezTo>
                        <a:pt x="1575" y="779"/>
                        <a:pt x="1565" y="773"/>
                        <a:pt x="1557" y="786"/>
                      </a:cubicBezTo>
                      <a:cubicBezTo>
                        <a:pt x="1558" y="779"/>
                        <a:pt x="1560" y="772"/>
                        <a:pt x="1564" y="767"/>
                      </a:cubicBezTo>
                      <a:cubicBezTo>
                        <a:pt x="1569" y="762"/>
                        <a:pt x="1577" y="760"/>
                        <a:pt x="1583" y="762"/>
                      </a:cubicBezTo>
                      <a:cubicBezTo>
                        <a:pt x="1590" y="765"/>
                        <a:pt x="1595" y="773"/>
                        <a:pt x="1595" y="781"/>
                      </a:cubicBezTo>
                      <a:cubicBezTo>
                        <a:pt x="1596" y="792"/>
                        <a:pt x="1590" y="802"/>
                        <a:pt x="1581" y="809"/>
                      </a:cubicBezTo>
                      <a:cubicBezTo>
                        <a:pt x="1572" y="814"/>
                        <a:pt x="1556" y="817"/>
                        <a:pt x="1545" y="817"/>
                      </a:cubicBezTo>
                      <a:cubicBezTo>
                        <a:pt x="1536" y="817"/>
                        <a:pt x="1524" y="815"/>
                        <a:pt x="1516" y="811"/>
                      </a:cubicBezTo>
                      <a:cubicBezTo>
                        <a:pt x="1520" y="814"/>
                        <a:pt x="1524" y="819"/>
                        <a:pt x="1527" y="824"/>
                      </a:cubicBezTo>
                      <a:cubicBezTo>
                        <a:pt x="1534" y="835"/>
                        <a:pt x="1536" y="845"/>
                        <a:pt x="1536" y="858"/>
                      </a:cubicBezTo>
                      <a:cubicBezTo>
                        <a:pt x="1535" y="863"/>
                        <a:pt x="1534" y="867"/>
                        <a:pt x="1533" y="871"/>
                      </a:cubicBezTo>
                      <a:cubicBezTo>
                        <a:pt x="1532" y="870"/>
                        <a:pt x="1531" y="870"/>
                        <a:pt x="1530" y="870"/>
                      </a:cubicBezTo>
                      <a:cubicBezTo>
                        <a:pt x="1531" y="866"/>
                        <a:pt x="1532" y="862"/>
                        <a:pt x="1532" y="858"/>
                      </a:cubicBezTo>
                      <a:cubicBezTo>
                        <a:pt x="1532" y="846"/>
                        <a:pt x="1530" y="837"/>
                        <a:pt x="1523" y="826"/>
                      </a:cubicBezTo>
                      <a:cubicBezTo>
                        <a:pt x="1514" y="813"/>
                        <a:pt x="1502" y="805"/>
                        <a:pt x="1487" y="800"/>
                      </a:cubicBezTo>
                      <a:cubicBezTo>
                        <a:pt x="1491" y="802"/>
                        <a:pt x="1494" y="805"/>
                        <a:pt x="1496" y="808"/>
                      </a:cubicBezTo>
                      <a:cubicBezTo>
                        <a:pt x="1496" y="808"/>
                        <a:pt x="1496" y="808"/>
                        <a:pt x="1496" y="808"/>
                      </a:cubicBezTo>
                      <a:cubicBezTo>
                        <a:pt x="1502" y="815"/>
                        <a:pt x="1506" y="823"/>
                        <a:pt x="1505" y="832"/>
                      </a:cubicBezTo>
                      <a:cubicBezTo>
                        <a:pt x="1503" y="823"/>
                        <a:pt x="1500" y="817"/>
                        <a:pt x="1494" y="810"/>
                      </a:cubicBezTo>
                      <a:cubicBezTo>
                        <a:pt x="1494" y="810"/>
                        <a:pt x="1494" y="810"/>
                        <a:pt x="1494" y="810"/>
                      </a:cubicBezTo>
                      <a:cubicBezTo>
                        <a:pt x="1482" y="796"/>
                        <a:pt x="1478" y="796"/>
                        <a:pt x="1461" y="792"/>
                      </a:cubicBezTo>
                      <a:cubicBezTo>
                        <a:pt x="1434" y="786"/>
                        <a:pt x="1406" y="782"/>
                        <a:pt x="1387" y="766"/>
                      </a:cubicBezTo>
                      <a:cubicBezTo>
                        <a:pt x="1401" y="775"/>
                        <a:pt x="1457" y="795"/>
                        <a:pt x="1467" y="776"/>
                      </a:cubicBezTo>
                      <a:close/>
                      <a:moveTo>
                        <a:pt x="1500" y="820"/>
                      </a:moveTo>
                      <a:cubicBezTo>
                        <a:pt x="1488" y="825"/>
                        <a:pt x="1496" y="840"/>
                        <a:pt x="1498" y="846"/>
                      </a:cubicBezTo>
                      <a:cubicBezTo>
                        <a:pt x="1499" y="850"/>
                        <a:pt x="1499" y="853"/>
                        <a:pt x="1497" y="857"/>
                      </a:cubicBezTo>
                      <a:cubicBezTo>
                        <a:pt x="1502" y="855"/>
                        <a:pt x="1510" y="845"/>
                        <a:pt x="1512" y="840"/>
                      </a:cubicBezTo>
                      <a:cubicBezTo>
                        <a:pt x="1516" y="832"/>
                        <a:pt x="1513" y="823"/>
                        <a:pt x="1504" y="820"/>
                      </a:cubicBezTo>
                      <a:cubicBezTo>
                        <a:pt x="1506" y="824"/>
                        <a:pt x="1507" y="831"/>
                        <a:pt x="1504" y="835"/>
                      </a:cubicBezTo>
                      <a:cubicBezTo>
                        <a:pt x="1505" y="833"/>
                        <a:pt x="1503" y="825"/>
                        <a:pt x="1500" y="820"/>
                      </a:cubicBezTo>
                      <a:close/>
                      <a:moveTo>
                        <a:pt x="1544" y="759"/>
                      </a:moveTo>
                      <a:cubicBezTo>
                        <a:pt x="1547" y="760"/>
                        <a:pt x="1550" y="758"/>
                        <a:pt x="1551" y="755"/>
                      </a:cubicBezTo>
                      <a:cubicBezTo>
                        <a:pt x="1551" y="752"/>
                        <a:pt x="1549" y="749"/>
                        <a:pt x="1546" y="748"/>
                      </a:cubicBezTo>
                      <a:cubicBezTo>
                        <a:pt x="1543" y="748"/>
                        <a:pt x="1540" y="749"/>
                        <a:pt x="1539" y="752"/>
                      </a:cubicBezTo>
                      <a:cubicBezTo>
                        <a:pt x="1539" y="756"/>
                        <a:pt x="1541" y="759"/>
                        <a:pt x="1544" y="759"/>
                      </a:cubicBezTo>
                      <a:close/>
                      <a:moveTo>
                        <a:pt x="1545" y="776"/>
                      </a:moveTo>
                      <a:cubicBezTo>
                        <a:pt x="1549" y="777"/>
                        <a:pt x="1553" y="775"/>
                        <a:pt x="1554" y="771"/>
                      </a:cubicBezTo>
                      <a:cubicBezTo>
                        <a:pt x="1555" y="767"/>
                        <a:pt x="1552" y="763"/>
                        <a:pt x="1549" y="763"/>
                      </a:cubicBezTo>
                      <a:cubicBezTo>
                        <a:pt x="1545" y="762"/>
                        <a:pt x="1541" y="764"/>
                        <a:pt x="1540" y="768"/>
                      </a:cubicBezTo>
                      <a:cubicBezTo>
                        <a:pt x="1539" y="772"/>
                        <a:pt x="1542" y="775"/>
                        <a:pt x="1545" y="776"/>
                      </a:cubicBezTo>
                      <a:close/>
                      <a:moveTo>
                        <a:pt x="1543" y="798"/>
                      </a:moveTo>
                      <a:cubicBezTo>
                        <a:pt x="1548" y="799"/>
                        <a:pt x="1554" y="796"/>
                        <a:pt x="1555" y="791"/>
                      </a:cubicBezTo>
                      <a:cubicBezTo>
                        <a:pt x="1556" y="786"/>
                        <a:pt x="1553" y="781"/>
                        <a:pt x="1548" y="780"/>
                      </a:cubicBezTo>
                      <a:cubicBezTo>
                        <a:pt x="1543" y="778"/>
                        <a:pt x="1538" y="781"/>
                        <a:pt x="1536" y="787"/>
                      </a:cubicBezTo>
                      <a:cubicBezTo>
                        <a:pt x="1535" y="792"/>
                        <a:pt x="1538" y="797"/>
                        <a:pt x="1543" y="798"/>
                      </a:cubicBezTo>
                      <a:close/>
                      <a:moveTo>
                        <a:pt x="1529" y="892"/>
                      </a:moveTo>
                      <a:cubicBezTo>
                        <a:pt x="1523" y="892"/>
                        <a:pt x="1518" y="888"/>
                        <a:pt x="1518" y="883"/>
                      </a:cubicBezTo>
                      <a:cubicBezTo>
                        <a:pt x="1517" y="877"/>
                        <a:pt x="1522" y="872"/>
                        <a:pt x="1527" y="872"/>
                      </a:cubicBezTo>
                      <a:cubicBezTo>
                        <a:pt x="1533" y="871"/>
                        <a:pt x="1538" y="875"/>
                        <a:pt x="1538" y="881"/>
                      </a:cubicBezTo>
                      <a:cubicBezTo>
                        <a:pt x="1539" y="887"/>
                        <a:pt x="1534" y="892"/>
                        <a:pt x="1529" y="892"/>
                      </a:cubicBezTo>
                      <a:close/>
                      <a:moveTo>
                        <a:pt x="1517" y="904"/>
                      </a:moveTo>
                      <a:cubicBezTo>
                        <a:pt x="1514" y="904"/>
                        <a:pt x="1511" y="902"/>
                        <a:pt x="1510" y="898"/>
                      </a:cubicBezTo>
                      <a:cubicBezTo>
                        <a:pt x="1510" y="894"/>
                        <a:pt x="1513" y="891"/>
                        <a:pt x="1516" y="891"/>
                      </a:cubicBezTo>
                      <a:cubicBezTo>
                        <a:pt x="1520" y="890"/>
                        <a:pt x="1523" y="893"/>
                        <a:pt x="1524" y="897"/>
                      </a:cubicBezTo>
                      <a:cubicBezTo>
                        <a:pt x="1524" y="900"/>
                        <a:pt x="1521" y="904"/>
                        <a:pt x="1517" y="904"/>
                      </a:cubicBezTo>
                      <a:close/>
                      <a:moveTo>
                        <a:pt x="1349" y="856"/>
                      </a:moveTo>
                      <a:cubicBezTo>
                        <a:pt x="1335" y="850"/>
                        <a:pt x="1320" y="847"/>
                        <a:pt x="1307" y="851"/>
                      </a:cubicBezTo>
                      <a:cubicBezTo>
                        <a:pt x="1294" y="855"/>
                        <a:pt x="1283" y="866"/>
                        <a:pt x="1281" y="880"/>
                      </a:cubicBezTo>
                      <a:cubicBezTo>
                        <a:pt x="1280" y="887"/>
                        <a:pt x="1282" y="896"/>
                        <a:pt x="1286" y="903"/>
                      </a:cubicBezTo>
                      <a:cubicBezTo>
                        <a:pt x="1290" y="911"/>
                        <a:pt x="1295" y="916"/>
                        <a:pt x="1303" y="921"/>
                      </a:cubicBezTo>
                      <a:cubicBezTo>
                        <a:pt x="1310" y="925"/>
                        <a:pt x="1317" y="927"/>
                        <a:pt x="1325" y="929"/>
                      </a:cubicBezTo>
                      <a:cubicBezTo>
                        <a:pt x="1329" y="929"/>
                        <a:pt x="1332" y="930"/>
                        <a:pt x="1336" y="929"/>
                      </a:cubicBezTo>
                      <a:cubicBezTo>
                        <a:pt x="1347" y="929"/>
                        <a:pt x="1355" y="927"/>
                        <a:pt x="1365" y="923"/>
                      </a:cubicBezTo>
                      <a:cubicBezTo>
                        <a:pt x="1378" y="917"/>
                        <a:pt x="1387" y="910"/>
                        <a:pt x="1396" y="898"/>
                      </a:cubicBezTo>
                      <a:cubicBezTo>
                        <a:pt x="1397" y="898"/>
                        <a:pt x="1397" y="897"/>
                        <a:pt x="1398" y="896"/>
                      </a:cubicBezTo>
                      <a:cubicBezTo>
                        <a:pt x="1397" y="906"/>
                        <a:pt x="1401" y="917"/>
                        <a:pt x="1405" y="926"/>
                      </a:cubicBezTo>
                      <a:cubicBezTo>
                        <a:pt x="1412" y="937"/>
                        <a:pt x="1422" y="945"/>
                        <a:pt x="1434" y="948"/>
                      </a:cubicBezTo>
                      <a:cubicBezTo>
                        <a:pt x="1439" y="949"/>
                        <a:pt x="1445" y="949"/>
                        <a:pt x="1451" y="947"/>
                      </a:cubicBezTo>
                      <a:cubicBezTo>
                        <a:pt x="1444" y="948"/>
                        <a:pt x="1439" y="947"/>
                        <a:pt x="1435" y="946"/>
                      </a:cubicBezTo>
                      <a:cubicBezTo>
                        <a:pt x="1423" y="943"/>
                        <a:pt x="1414" y="935"/>
                        <a:pt x="1409" y="924"/>
                      </a:cubicBezTo>
                      <a:cubicBezTo>
                        <a:pt x="1405" y="916"/>
                        <a:pt x="1403" y="909"/>
                        <a:pt x="1403" y="901"/>
                      </a:cubicBezTo>
                      <a:cubicBezTo>
                        <a:pt x="1402" y="886"/>
                        <a:pt x="1407" y="875"/>
                        <a:pt x="1408" y="860"/>
                      </a:cubicBezTo>
                      <a:cubicBezTo>
                        <a:pt x="1408" y="859"/>
                        <a:pt x="1408" y="859"/>
                        <a:pt x="1408" y="859"/>
                      </a:cubicBezTo>
                      <a:cubicBezTo>
                        <a:pt x="1408" y="851"/>
                        <a:pt x="1407" y="844"/>
                        <a:pt x="1406" y="836"/>
                      </a:cubicBezTo>
                      <a:cubicBezTo>
                        <a:pt x="1405" y="834"/>
                        <a:pt x="1400" y="815"/>
                        <a:pt x="1398" y="815"/>
                      </a:cubicBezTo>
                      <a:cubicBezTo>
                        <a:pt x="1397" y="816"/>
                        <a:pt x="1399" y="828"/>
                        <a:pt x="1400" y="830"/>
                      </a:cubicBezTo>
                      <a:cubicBezTo>
                        <a:pt x="1402" y="840"/>
                        <a:pt x="1403" y="849"/>
                        <a:pt x="1403" y="859"/>
                      </a:cubicBezTo>
                      <a:cubicBezTo>
                        <a:pt x="1403" y="859"/>
                        <a:pt x="1403" y="860"/>
                        <a:pt x="1403" y="860"/>
                      </a:cubicBezTo>
                      <a:cubicBezTo>
                        <a:pt x="1402" y="874"/>
                        <a:pt x="1400" y="884"/>
                        <a:pt x="1393" y="896"/>
                      </a:cubicBezTo>
                      <a:cubicBezTo>
                        <a:pt x="1384" y="909"/>
                        <a:pt x="1370" y="920"/>
                        <a:pt x="1353" y="921"/>
                      </a:cubicBezTo>
                      <a:cubicBezTo>
                        <a:pt x="1344" y="922"/>
                        <a:pt x="1331" y="916"/>
                        <a:pt x="1330" y="906"/>
                      </a:cubicBezTo>
                      <a:cubicBezTo>
                        <a:pt x="1330" y="902"/>
                        <a:pt x="1332" y="899"/>
                        <a:pt x="1336" y="898"/>
                      </a:cubicBezTo>
                      <a:cubicBezTo>
                        <a:pt x="1339" y="897"/>
                        <a:pt x="1342" y="898"/>
                        <a:pt x="1343" y="900"/>
                      </a:cubicBezTo>
                      <a:cubicBezTo>
                        <a:pt x="1345" y="903"/>
                        <a:pt x="1345" y="905"/>
                        <a:pt x="1344" y="907"/>
                      </a:cubicBezTo>
                      <a:cubicBezTo>
                        <a:pt x="1343" y="909"/>
                        <a:pt x="1340" y="910"/>
                        <a:pt x="1337" y="908"/>
                      </a:cubicBezTo>
                      <a:cubicBezTo>
                        <a:pt x="1336" y="907"/>
                        <a:pt x="1336" y="905"/>
                        <a:pt x="1336" y="904"/>
                      </a:cubicBezTo>
                      <a:cubicBezTo>
                        <a:pt x="1334" y="905"/>
                        <a:pt x="1334" y="907"/>
                        <a:pt x="1335" y="909"/>
                      </a:cubicBezTo>
                      <a:cubicBezTo>
                        <a:pt x="1336" y="912"/>
                        <a:pt x="1340" y="914"/>
                        <a:pt x="1343" y="913"/>
                      </a:cubicBezTo>
                      <a:cubicBezTo>
                        <a:pt x="1349" y="912"/>
                        <a:pt x="1352" y="906"/>
                        <a:pt x="1351" y="900"/>
                      </a:cubicBezTo>
                      <a:cubicBezTo>
                        <a:pt x="1350" y="896"/>
                        <a:pt x="1347" y="892"/>
                        <a:pt x="1343" y="890"/>
                      </a:cubicBezTo>
                      <a:cubicBezTo>
                        <a:pt x="1339" y="889"/>
                        <a:pt x="1335" y="889"/>
                        <a:pt x="1332" y="891"/>
                      </a:cubicBezTo>
                      <a:cubicBezTo>
                        <a:pt x="1327" y="894"/>
                        <a:pt x="1323" y="899"/>
                        <a:pt x="1324" y="904"/>
                      </a:cubicBezTo>
                      <a:cubicBezTo>
                        <a:pt x="1325" y="917"/>
                        <a:pt x="1338" y="924"/>
                        <a:pt x="1350" y="924"/>
                      </a:cubicBezTo>
                      <a:cubicBezTo>
                        <a:pt x="1353" y="923"/>
                        <a:pt x="1357" y="923"/>
                        <a:pt x="1361" y="921"/>
                      </a:cubicBezTo>
                      <a:cubicBezTo>
                        <a:pt x="1349" y="926"/>
                        <a:pt x="1339" y="928"/>
                        <a:pt x="1326" y="926"/>
                      </a:cubicBezTo>
                      <a:cubicBezTo>
                        <a:pt x="1317" y="925"/>
                        <a:pt x="1311" y="923"/>
                        <a:pt x="1304" y="919"/>
                      </a:cubicBezTo>
                      <a:cubicBezTo>
                        <a:pt x="1296" y="914"/>
                        <a:pt x="1292" y="910"/>
                        <a:pt x="1287" y="902"/>
                      </a:cubicBezTo>
                      <a:cubicBezTo>
                        <a:pt x="1285" y="898"/>
                        <a:pt x="1283" y="894"/>
                        <a:pt x="1283" y="890"/>
                      </a:cubicBezTo>
                      <a:cubicBezTo>
                        <a:pt x="1283" y="889"/>
                        <a:pt x="1283" y="889"/>
                        <a:pt x="1283" y="889"/>
                      </a:cubicBezTo>
                      <a:cubicBezTo>
                        <a:pt x="1287" y="901"/>
                        <a:pt x="1300" y="907"/>
                        <a:pt x="1311" y="893"/>
                      </a:cubicBezTo>
                      <a:cubicBezTo>
                        <a:pt x="1319" y="884"/>
                        <a:pt x="1318" y="859"/>
                        <a:pt x="1349" y="856"/>
                      </a:cubicBezTo>
                      <a:close/>
                      <a:moveTo>
                        <a:pt x="1434" y="945"/>
                      </a:moveTo>
                      <a:cubicBezTo>
                        <a:pt x="1436" y="930"/>
                        <a:pt x="1457" y="935"/>
                        <a:pt x="1464" y="935"/>
                      </a:cubicBezTo>
                      <a:cubicBezTo>
                        <a:pt x="1469" y="936"/>
                        <a:pt x="1473" y="935"/>
                        <a:pt x="1476" y="931"/>
                      </a:cubicBezTo>
                      <a:cubicBezTo>
                        <a:pt x="1475" y="937"/>
                        <a:pt x="1467" y="950"/>
                        <a:pt x="1461" y="954"/>
                      </a:cubicBezTo>
                      <a:cubicBezTo>
                        <a:pt x="1452" y="960"/>
                        <a:pt x="1441" y="960"/>
                        <a:pt x="1435" y="950"/>
                      </a:cubicBezTo>
                      <a:cubicBezTo>
                        <a:pt x="1440" y="951"/>
                        <a:pt x="1449" y="950"/>
                        <a:pt x="1453" y="946"/>
                      </a:cubicBezTo>
                      <a:cubicBezTo>
                        <a:pt x="1450" y="947"/>
                        <a:pt x="1441" y="948"/>
                        <a:pt x="1434" y="945"/>
                      </a:cubicBezTo>
                      <a:close/>
                      <a:moveTo>
                        <a:pt x="1393" y="643"/>
                      </a:moveTo>
                      <a:cubicBezTo>
                        <a:pt x="1412" y="651"/>
                        <a:pt x="1422" y="660"/>
                        <a:pt x="1439" y="671"/>
                      </a:cubicBezTo>
                      <a:cubicBezTo>
                        <a:pt x="1448" y="676"/>
                        <a:pt x="1456" y="679"/>
                        <a:pt x="1466" y="677"/>
                      </a:cubicBezTo>
                      <a:cubicBezTo>
                        <a:pt x="1475" y="675"/>
                        <a:pt x="1481" y="669"/>
                        <a:pt x="1483" y="661"/>
                      </a:cubicBezTo>
                      <a:cubicBezTo>
                        <a:pt x="1485" y="654"/>
                        <a:pt x="1483" y="647"/>
                        <a:pt x="1478" y="642"/>
                      </a:cubicBezTo>
                      <a:cubicBezTo>
                        <a:pt x="1474" y="639"/>
                        <a:pt x="1470" y="638"/>
                        <a:pt x="1465" y="638"/>
                      </a:cubicBezTo>
                      <a:cubicBezTo>
                        <a:pt x="1459" y="639"/>
                        <a:pt x="1453" y="645"/>
                        <a:pt x="1455" y="651"/>
                      </a:cubicBezTo>
                      <a:cubicBezTo>
                        <a:pt x="1456" y="655"/>
                        <a:pt x="1460" y="658"/>
                        <a:pt x="1464" y="658"/>
                      </a:cubicBezTo>
                      <a:cubicBezTo>
                        <a:pt x="1469" y="657"/>
                        <a:pt x="1472" y="653"/>
                        <a:pt x="1472" y="649"/>
                      </a:cubicBezTo>
                      <a:cubicBezTo>
                        <a:pt x="1472" y="644"/>
                        <a:pt x="1468" y="640"/>
                        <a:pt x="1463" y="641"/>
                      </a:cubicBezTo>
                      <a:cubicBezTo>
                        <a:pt x="1462" y="641"/>
                        <a:pt x="1461" y="641"/>
                        <a:pt x="1460" y="642"/>
                      </a:cubicBezTo>
                      <a:cubicBezTo>
                        <a:pt x="1462" y="641"/>
                        <a:pt x="1463" y="640"/>
                        <a:pt x="1465" y="640"/>
                      </a:cubicBezTo>
                      <a:cubicBezTo>
                        <a:pt x="1470" y="639"/>
                        <a:pt x="1473" y="640"/>
                        <a:pt x="1476" y="643"/>
                      </a:cubicBezTo>
                      <a:cubicBezTo>
                        <a:pt x="1481" y="648"/>
                        <a:pt x="1482" y="654"/>
                        <a:pt x="1480" y="660"/>
                      </a:cubicBezTo>
                      <a:cubicBezTo>
                        <a:pt x="1478" y="667"/>
                        <a:pt x="1472" y="671"/>
                        <a:pt x="1465" y="673"/>
                      </a:cubicBezTo>
                      <a:cubicBezTo>
                        <a:pt x="1457" y="674"/>
                        <a:pt x="1449" y="671"/>
                        <a:pt x="1442" y="667"/>
                      </a:cubicBezTo>
                      <a:cubicBezTo>
                        <a:pt x="1425" y="656"/>
                        <a:pt x="1415" y="646"/>
                        <a:pt x="1395" y="638"/>
                      </a:cubicBezTo>
                      <a:cubicBezTo>
                        <a:pt x="1376" y="631"/>
                        <a:pt x="1356" y="630"/>
                        <a:pt x="1337" y="636"/>
                      </a:cubicBezTo>
                      <a:cubicBezTo>
                        <a:pt x="1320" y="642"/>
                        <a:pt x="1308" y="654"/>
                        <a:pt x="1305" y="673"/>
                      </a:cubicBezTo>
                      <a:cubicBezTo>
                        <a:pt x="1304" y="690"/>
                        <a:pt x="1312" y="708"/>
                        <a:pt x="1327" y="716"/>
                      </a:cubicBezTo>
                      <a:cubicBezTo>
                        <a:pt x="1327" y="716"/>
                        <a:pt x="1327" y="716"/>
                        <a:pt x="1327" y="716"/>
                      </a:cubicBezTo>
                      <a:cubicBezTo>
                        <a:pt x="1323" y="709"/>
                        <a:pt x="1321" y="698"/>
                        <a:pt x="1326" y="689"/>
                      </a:cubicBezTo>
                      <a:cubicBezTo>
                        <a:pt x="1333" y="674"/>
                        <a:pt x="1348" y="670"/>
                        <a:pt x="1363" y="676"/>
                      </a:cubicBezTo>
                      <a:cubicBezTo>
                        <a:pt x="1391" y="688"/>
                        <a:pt x="1406" y="654"/>
                        <a:pt x="1375" y="641"/>
                      </a:cubicBezTo>
                      <a:cubicBezTo>
                        <a:pt x="1360" y="635"/>
                        <a:pt x="1342" y="641"/>
                        <a:pt x="1332" y="649"/>
                      </a:cubicBezTo>
                      <a:cubicBezTo>
                        <a:pt x="1312" y="666"/>
                        <a:pt x="1306" y="701"/>
                        <a:pt x="1327" y="715"/>
                      </a:cubicBezTo>
                      <a:cubicBezTo>
                        <a:pt x="1313" y="707"/>
                        <a:pt x="1306" y="690"/>
                        <a:pt x="1309" y="673"/>
                      </a:cubicBezTo>
                      <a:cubicBezTo>
                        <a:pt x="1311" y="656"/>
                        <a:pt x="1322" y="646"/>
                        <a:pt x="1339" y="640"/>
                      </a:cubicBezTo>
                      <a:cubicBezTo>
                        <a:pt x="1357" y="635"/>
                        <a:pt x="1375" y="636"/>
                        <a:pt x="1393" y="643"/>
                      </a:cubicBezTo>
                      <a:close/>
                      <a:moveTo>
                        <a:pt x="1394" y="806"/>
                      </a:moveTo>
                      <a:cubicBezTo>
                        <a:pt x="1389" y="840"/>
                        <a:pt x="1364" y="855"/>
                        <a:pt x="1356" y="869"/>
                      </a:cubicBezTo>
                      <a:cubicBezTo>
                        <a:pt x="1348" y="886"/>
                        <a:pt x="1366" y="895"/>
                        <a:pt x="1379" y="880"/>
                      </a:cubicBezTo>
                      <a:cubicBezTo>
                        <a:pt x="1394" y="863"/>
                        <a:pt x="1398" y="832"/>
                        <a:pt x="1394" y="806"/>
                      </a:cubicBezTo>
                      <a:close/>
                      <a:moveTo>
                        <a:pt x="1383" y="764"/>
                      </a:moveTo>
                      <a:cubicBezTo>
                        <a:pt x="1399" y="767"/>
                        <a:pt x="1415" y="762"/>
                        <a:pt x="1426" y="752"/>
                      </a:cubicBezTo>
                      <a:cubicBezTo>
                        <a:pt x="1436" y="744"/>
                        <a:pt x="1443" y="730"/>
                        <a:pt x="1437" y="718"/>
                      </a:cubicBezTo>
                      <a:cubicBezTo>
                        <a:pt x="1442" y="715"/>
                        <a:pt x="1450" y="721"/>
                        <a:pt x="1451" y="729"/>
                      </a:cubicBezTo>
                      <a:cubicBezTo>
                        <a:pt x="1453" y="738"/>
                        <a:pt x="1447" y="750"/>
                        <a:pt x="1436" y="753"/>
                      </a:cubicBezTo>
                      <a:cubicBezTo>
                        <a:pt x="1439" y="763"/>
                        <a:pt x="1410" y="778"/>
                        <a:pt x="1383" y="764"/>
                      </a:cubicBezTo>
                      <a:close/>
                      <a:moveTo>
                        <a:pt x="1281" y="671"/>
                      </a:moveTo>
                      <a:cubicBezTo>
                        <a:pt x="1274" y="680"/>
                        <a:pt x="1267" y="695"/>
                        <a:pt x="1267" y="705"/>
                      </a:cubicBezTo>
                      <a:cubicBezTo>
                        <a:pt x="1266" y="718"/>
                        <a:pt x="1271" y="736"/>
                        <a:pt x="1284" y="741"/>
                      </a:cubicBezTo>
                      <a:cubicBezTo>
                        <a:pt x="1279" y="754"/>
                        <a:pt x="1282" y="766"/>
                        <a:pt x="1286" y="777"/>
                      </a:cubicBezTo>
                      <a:cubicBezTo>
                        <a:pt x="1292" y="792"/>
                        <a:pt x="1295" y="810"/>
                        <a:pt x="1284" y="818"/>
                      </a:cubicBezTo>
                      <a:cubicBezTo>
                        <a:pt x="1301" y="815"/>
                        <a:pt x="1310" y="795"/>
                        <a:pt x="1310" y="779"/>
                      </a:cubicBezTo>
                      <a:cubicBezTo>
                        <a:pt x="1310" y="758"/>
                        <a:pt x="1300" y="747"/>
                        <a:pt x="1287" y="728"/>
                      </a:cubicBezTo>
                      <a:cubicBezTo>
                        <a:pt x="1281" y="717"/>
                        <a:pt x="1275" y="689"/>
                        <a:pt x="1281" y="671"/>
                      </a:cubicBezTo>
                      <a:close/>
                      <a:moveTo>
                        <a:pt x="1374" y="758"/>
                      </a:moveTo>
                      <a:cubicBezTo>
                        <a:pt x="1387" y="763"/>
                        <a:pt x="1400" y="745"/>
                        <a:pt x="1403" y="731"/>
                      </a:cubicBezTo>
                      <a:cubicBezTo>
                        <a:pt x="1407" y="716"/>
                        <a:pt x="1407" y="698"/>
                        <a:pt x="1422" y="688"/>
                      </a:cubicBezTo>
                      <a:cubicBezTo>
                        <a:pt x="1430" y="683"/>
                        <a:pt x="1440" y="683"/>
                        <a:pt x="1448" y="688"/>
                      </a:cubicBezTo>
                      <a:cubicBezTo>
                        <a:pt x="1453" y="691"/>
                        <a:pt x="1455" y="697"/>
                        <a:pt x="1453" y="702"/>
                      </a:cubicBezTo>
                      <a:cubicBezTo>
                        <a:pt x="1452" y="698"/>
                        <a:pt x="1446" y="693"/>
                        <a:pt x="1439" y="694"/>
                      </a:cubicBezTo>
                      <a:cubicBezTo>
                        <a:pt x="1433" y="695"/>
                        <a:pt x="1429" y="702"/>
                        <a:pt x="1428" y="708"/>
                      </a:cubicBezTo>
                      <a:cubicBezTo>
                        <a:pt x="1426" y="722"/>
                        <a:pt x="1427" y="736"/>
                        <a:pt x="1420" y="748"/>
                      </a:cubicBezTo>
                      <a:cubicBezTo>
                        <a:pt x="1412" y="762"/>
                        <a:pt x="1392" y="770"/>
                        <a:pt x="1374" y="758"/>
                      </a:cubicBezTo>
                      <a:close/>
                      <a:moveTo>
                        <a:pt x="1448" y="874"/>
                      </a:moveTo>
                      <a:cubicBezTo>
                        <a:pt x="1448" y="891"/>
                        <a:pt x="1461" y="912"/>
                        <a:pt x="1476" y="919"/>
                      </a:cubicBezTo>
                      <a:cubicBezTo>
                        <a:pt x="1492" y="926"/>
                        <a:pt x="1503" y="914"/>
                        <a:pt x="1488" y="903"/>
                      </a:cubicBezTo>
                      <a:cubicBezTo>
                        <a:pt x="1476" y="894"/>
                        <a:pt x="1453" y="888"/>
                        <a:pt x="1448" y="874"/>
                      </a:cubicBezTo>
                      <a:close/>
                      <a:moveTo>
                        <a:pt x="1450" y="850"/>
                      </a:moveTo>
                      <a:cubicBezTo>
                        <a:pt x="1450" y="846"/>
                        <a:pt x="1449" y="843"/>
                        <a:pt x="1447" y="841"/>
                      </a:cubicBezTo>
                      <a:cubicBezTo>
                        <a:pt x="1444" y="838"/>
                        <a:pt x="1439" y="837"/>
                        <a:pt x="1435" y="839"/>
                      </a:cubicBezTo>
                      <a:cubicBezTo>
                        <a:pt x="1429" y="841"/>
                        <a:pt x="1427" y="847"/>
                        <a:pt x="1428" y="851"/>
                      </a:cubicBezTo>
                      <a:cubicBezTo>
                        <a:pt x="1430" y="859"/>
                        <a:pt x="1437" y="858"/>
                        <a:pt x="1441" y="861"/>
                      </a:cubicBezTo>
                      <a:cubicBezTo>
                        <a:pt x="1446" y="864"/>
                        <a:pt x="1447" y="872"/>
                        <a:pt x="1444" y="879"/>
                      </a:cubicBezTo>
                      <a:cubicBezTo>
                        <a:pt x="1440" y="887"/>
                        <a:pt x="1433" y="892"/>
                        <a:pt x="1424" y="891"/>
                      </a:cubicBezTo>
                      <a:cubicBezTo>
                        <a:pt x="1419" y="890"/>
                        <a:pt x="1414" y="887"/>
                        <a:pt x="1415" y="881"/>
                      </a:cubicBezTo>
                      <a:cubicBezTo>
                        <a:pt x="1419" y="885"/>
                        <a:pt x="1426" y="883"/>
                        <a:pt x="1427" y="876"/>
                      </a:cubicBezTo>
                      <a:cubicBezTo>
                        <a:pt x="1427" y="872"/>
                        <a:pt x="1423" y="865"/>
                        <a:pt x="1420" y="857"/>
                      </a:cubicBezTo>
                      <a:cubicBezTo>
                        <a:pt x="1416" y="850"/>
                        <a:pt x="1414" y="842"/>
                        <a:pt x="1416" y="835"/>
                      </a:cubicBezTo>
                      <a:cubicBezTo>
                        <a:pt x="1419" y="821"/>
                        <a:pt x="1435" y="813"/>
                        <a:pt x="1448" y="819"/>
                      </a:cubicBezTo>
                      <a:cubicBezTo>
                        <a:pt x="1455" y="822"/>
                        <a:pt x="1459" y="828"/>
                        <a:pt x="1462" y="835"/>
                      </a:cubicBezTo>
                      <a:cubicBezTo>
                        <a:pt x="1465" y="842"/>
                        <a:pt x="1467" y="862"/>
                        <a:pt x="1476" y="867"/>
                      </a:cubicBezTo>
                      <a:cubicBezTo>
                        <a:pt x="1482" y="871"/>
                        <a:pt x="1487" y="868"/>
                        <a:pt x="1489" y="864"/>
                      </a:cubicBezTo>
                      <a:cubicBezTo>
                        <a:pt x="1493" y="867"/>
                        <a:pt x="1491" y="876"/>
                        <a:pt x="1486" y="880"/>
                      </a:cubicBezTo>
                      <a:cubicBezTo>
                        <a:pt x="1476" y="887"/>
                        <a:pt x="1459" y="883"/>
                        <a:pt x="1452" y="869"/>
                      </a:cubicBezTo>
                      <a:cubicBezTo>
                        <a:pt x="1449" y="864"/>
                        <a:pt x="1449" y="858"/>
                        <a:pt x="1450" y="850"/>
                      </a:cubicBezTo>
                      <a:close/>
                      <a:moveTo>
                        <a:pt x="1448" y="849"/>
                      </a:moveTo>
                      <a:cubicBezTo>
                        <a:pt x="1447" y="844"/>
                        <a:pt x="1444" y="840"/>
                        <a:pt x="1439" y="840"/>
                      </a:cubicBezTo>
                      <a:cubicBezTo>
                        <a:pt x="1430" y="840"/>
                        <a:pt x="1428" y="851"/>
                        <a:pt x="1434" y="856"/>
                      </a:cubicBezTo>
                      <a:cubicBezTo>
                        <a:pt x="1438" y="859"/>
                        <a:pt x="1443" y="858"/>
                        <a:pt x="1446" y="865"/>
                      </a:cubicBezTo>
                      <a:cubicBezTo>
                        <a:pt x="1445" y="857"/>
                        <a:pt x="1448" y="855"/>
                        <a:pt x="1448" y="849"/>
                      </a:cubicBezTo>
                      <a:close/>
                      <a:moveTo>
                        <a:pt x="1434" y="814"/>
                      </a:moveTo>
                      <a:cubicBezTo>
                        <a:pt x="1426" y="814"/>
                        <a:pt x="1418" y="821"/>
                        <a:pt x="1416" y="827"/>
                      </a:cubicBezTo>
                      <a:cubicBezTo>
                        <a:pt x="1407" y="826"/>
                        <a:pt x="1404" y="808"/>
                        <a:pt x="1417" y="803"/>
                      </a:cubicBezTo>
                      <a:cubicBezTo>
                        <a:pt x="1425" y="800"/>
                        <a:pt x="1434" y="806"/>
                        <a:pt x="1434" y="814"/>
                      </a:cubicBezTo>
                      <a:close/>
                      <a:moveTo>
                        <a:pt x="1168" y="812"/>
                      </a:moveTo>
                      <a:cubicBezTo>
                        <a:pt x="1190" y="802"/>
                        <a:pt x="1188" y="777"/>
                        <a:pt x="1184" y="765"/>
                      </a:cubicBezTo>
                      <a:cubicBezTo>
                        <a:pt x="1181" y="752"/>
                        <a:pt x="1173" y="737"/>
                        <a:pt x="1181" y="723"/>
                      </a:cubicBezTo>
                      <a:cubicBezTo>
                        <a:pt x="1185" y="716"/>
                        <a:pt x="1193" y="710"/>
                        <a:pt x="1201" y="711"/>
                      </a:cubicBezTo>
                      <a:cubicBezTo>
                        <a:pt x="1206" y="712"/>
                        <a:pt x="1210" y="715"/>
                        <a:pt x="1211" y="721"/>
                      </a:cubicBezTo>
                      <a:cubicBezTo>
                        <a:pt x="1208" y="717"/>
                        <a:pt x="1201" y="716"/>
                        <a:pt x="1197" y="720"/>
                      </a:cubicBezTo>
                      <a:cubicBezTo>
                        <a:pt x="1192" y="723"/>
                        <a:pt x="1192" y="730"/>
                        <a:pt x="1194" y="736"/>
                      </a:cubicBezTo>
                      <a:cubicBezTo>
                        <a:pt x="1200" y="751"/>
                        <a:pt x="1204" y="767"/>
                        <a:pt x="1202" y="780"/>
                      </a:cubicBezTo>
                      <a:cubicBezTo>
                        <a:pt x="1200" y="795"/>
                        <a:pt x="1186" y="811"/>
                        <a:pt x="1168" y="812"/>
                      </a:cubicBezTo>
                      <a:close/>
                      <a:moveTo>
                        <a:pt x="1130" y="569"/>
                      </a:moveTo>
                      <a:cubicBezTo>
                        <a:pt x="1129" y="566"/>
                        <a:pt x="1130" y="564"/>
                        <a:pt x="1131" y="562"/>
                      </a:cubicBezTo>
                      <a:cubicBezTo>
                        <a:pt x="1132" y="559"/>
                        <a:pt x="1136" y="557"/>
                        <a:pt x="1139" y="558"/>
                      </a:cubicBezTo>
                      <a:cubicBezTo>
                        <a:pt x="1144" y="559"/>
                        <a:pt x="1146" y="563"/>
                        <a:pt x="1146" y="566"/>
                      </a:cubicBezTo>
                      <a:cubicBezTo>
                        <a:pt x="1146" y="572"/>
                        <a:pt x="1141" y="573"/>
                        <a:pt x="1138" y="575"/>
                      </a:cubicBezTo>
                      <a:cubicBezTo>
                        <a:pt x="1135" y="579"/>
                        <a:pt x="1136" y="584"/>
                        <a:pt x="1139" y="589"/>
                      </a:cubicBezTo>
                      <a:cubicBezTo>
                        <a:pt x="1143" y="594"/>
                        <a:pt x="1149" y="596"/>
                        <a:pt x="1155" y="594"/>
                      </a:cubicBezTo>
                      <a:cubicBezTo>
                        <a:pt x="1159" y="593"/>
                        <a:pt x="1162" y="590"/>
                        <a:pt x="1161" y="586"/>
                      </a:cubicBezTo>
                      <a:cubicBezTo>
                        <a:pt x="1158" y="589"/>
                        <a:pt x="1153" y="589"/>
                        <a:pt x="1151" y="584"/>
                      </a:cubicBezTo>
                      <a:cubicBezTo>
                        <a:pt x="1150" y="581"/>
                        <a:pt x="1152" y="575"/>
                        <a:pt x="1153" y="569"/>
                      </a:cubicBezTo>
                      <a:cubicBezTo>
                        <a:pt x="1155" y="563"/>
                        <a:pt x="1155" y="557"/>
                        <a:pt x="1152" y="552"/>
                      </a:cubicBezTo>
                      <a:cubicBezTo>
                        <a:pt x="1148" y="542"/>
                        <a:pt x="1135" y="539"/>
                        <a:pt x="1127" y="546"/>
                      </a:cubicBezTo>
                      <a:cubicBezTo>
                        <a:pt x="1122" y="549"/>
                        <a:pt x="1120" y="554"/>
                        <a:pt x="1119" y="559"/>
                      </a:cubicBezTo>
                      <a:cubicBezTo>
                        <a:pt x="1118" y="565"/>
                        <a:pt x="1119" y="580"/>
                        <a:pt x="1114" y="585"/>
                      </a:cubicBezTo>
                      <a:cubicBezTo>
                        <a:pt x="1110" y="589"/>
                        <a:pt x="1106" y="588"/>
                        <a:pt x="1104" y="585"/>
                      </a:cubicBezTo>
                      <a:cubicBezTo>
                        <a:pt x="1101" y="588"/>
                        <a:pt x="1104" y="594"/>
                        <a:pt x="1109" y="596"/>
                      </a:cubicBezTo>
                      <a:cubicBezTo>
                        <a:pt x="1117" y="599"/>
                        <a:pt x="1129" y="594"/>
                        <a:pt x="1132" y="583"/>
                      </a:cubicBezTo>
                      <a:cubicBezTo>
                        <a:pt x="1133" y="579"/>
                        <a:pt x="1132" y="574"/>
                        <a:pt x="1130" y="569"/>
                      </a:cubicBezTo>
                      <a:close/>
                      <a:moveTo>
                        <a:pt x="1230" y="447"/>
                      </a:moveTo>
                      <a:cubicBezTo>
                        <a:pt x="1230" y="464"/>
                        <a:pt x="1242" y="472"/>
                        <a:pt x="1245" y="477"/>
                      </a:cubicBezTo>
                      <a:cubicBezTo>
                        <a:pt x="1249" y="484"/>
                        <a:pt x="1242" y="488"/>
                        <a:pt x="1237" y="482"/>
                      </a:cubicBezTo>
                      <a:cubicBezTo>
                        <a:pt x="1231" y="476"/>
                        <a:pt x="1226" y="461"/>
                        <a:pt x="1230" y="447"/>
                      </a:cubicBezTo>
                      <a:close/>
                      <a:moveTo>
                        <a:pt x="1249" y="510"/>
                      </a:moveTo>
                      <a:cubicBezTo>
                        <a:pt x="1248" y="510"/>
                        <a:pt x="1247" y="509"/>
                        <a:pt x="1246" y="508"/>
                      </a:cubicBezTo>
                      <a:cubicBezTo>
                        <a:pt x="1245" y="507"/>
                        <a:pt x="1245" y="504"/>
                        <a:pt x="1246" y="503"/>
                      </a:cubicBezTo>
                      <a:cubicBezTo>
                        <a:pt x="1248" y="501"/>
                        <a:pt x="1251" y="501"/>
                        <a:pt x="1252" y="502"/>
                      </a:cubicBezTo>
                      <a:cubicBezTo>
                        <a:pt x="1256" y="503"/>
                        <a:pt x="1254" y="506"/>
                        <a:pt x="1255" y="508"/>
                      </a:cubicBezTo>
                      <a:cubicBezTo>
                        <a:pt x="1256" y="510"/>
                        <a:pt x="1259" y="512"/>
                        <a:pt x="1262" y="511"/>
                      </a:cubicBezTo>
                      <a:cubicBezTo>
                        <a:pt x="1266" y="511"/>
                        <a:pt x="1269" y="508"/>
                        <a:pt x="1270" y="505"/>
                      </a:cubicBezTo>
                      <a:cubicBezTo>
                        <a:pt x="1270" y="502"/>
                        <a:pt x="1269" y="500"/>
                        <a:pt x="1267" y="500"/>
                      </a:cubicBezTo>
                      <a:cubicBezTo>
                        <a:pt x="1268" y="502"/>
                        <a:pt x="1266" y="505"/>
                        <a:pt x="1263" y="504"/>
                      </a:cubicBezTo>
                      <a:cubicBezTo>
                        <a:pt x="1261" y="504"/>
                        <a:pt x="1259" y="501"/>
                        <a:pt x="1256" y="499"/>
                      </a:cubicBezTo>
                      <a:cubicBezTo>
                        <a:pt x="1253" y="496"/>
                        <a:pt x="1250" y="495"/>
                        <a:pt x="1247" y="494"/>
                      </a:cubicBezTo>
                      <a:cubicBezTo>
                        <a:pt x="1241" y="494"/>
                        <a:pt x="1236" y="500"/>
                        <a:pt x="1236" y="506"/>
                      </a:cubicBezTo>
                      <a:cubicBezTo>
                        <a:pt x="1237" y="509"/>
                        <a:pt x="1239" y="512"/>
                        <a:pt x="1241" y="514"/>
                      </a:cubicBezTo>
                      <a:cubicBezTo>
                        <a:pt x="1244" y="516"/>
                        <a:pt x="1252" y="519"/>
                        <a:pt x="1253" y="523"/>
                      </a:cubicBezTo>
                      <a:cubicBezTo>
                        <a:pt x="1254" y="526"/>
                        <a:pt x="1252" y="528"/>
                        <a:pt x="1250" y="528"/>
                      </a:cubicBezTo>
                      <a:cubicBezTo>
                        <a:pt x="1251" y="531"/>
                        <a:pt x="1255" y="531"/>
                        <a:pt x="1257" y="529"/>
                      </a:cubicBezTo>
                      <a:cubicBezTo>
                        <a:pt x="1261" y="526"/>
                        <a:pt x="1262" y="518"/>
                        <a:pt x="1257" y="514"/>
                      </a:cubicBezTo>
                      <a:cubicBezTo>
                        <a:pt x="1255" y="512"/>
                        <a:pt x="1253" y="511"/>
                        <a:pt x="1249" y="510"/>
                      </a:cubicBezTo>
                      <a:close/>
                      <a:moveTo>
                        <a:pt x="1249" y="509"/>
                      </a:moveTo>
                      <a:cubicBezTo>
                        <a:pt x="1247" y="509"/>
                        <a:pt x="1246" y="507"/>
                        <a:pt x="1246" y="505"/>
                      </a:cubicBezTo>
                      <a:cubicBezTo>
                        <a:pt x="1247" y="501"/>
                        <a:pt x="1252" y="502"/>
                        <a:pt x="1254" y="504"/>
                      </a:cubicBezTo>
                      <a:cubicBezTo>
                        <a:pt x="1255" y="507"/>
                        <a:pt x="1254" y="509"/>
                        <a:pt x="1256" y="511"/>
                      </a:cubicBezTo>
                      <a:cubicBezTo>
                        <a:pt x="1253" y="509"/>
                        <a:pt x="1252" y="510"/>
                        <a:pt x="1249" y="509"/>
                      </a:cubicBezTo>
                      <a:close/>
                      <a:moveTo>
                        <a:pt x="1236" y="499"/>
                      </a:moveTo>
                      <a:cubicBezTo>
                        <a:pt x="1237" y="496"/>
                        <a:pt x="1241" y="494"/>
                        <a:pt x="1244" y="493"/>
                      </a:cubicBezTo>
                      <a:cubicBezTo>
                        <a:pt x="1244" y="490"/>
                        <a:pt x="1237" y="486"/>
                        <a:pt x="1234" y="491"/>
                      </a:cubicBezTo>
                      <a:cubicBezTo>
                        <a:pt x="1231" y="494"/>
                        <a:pt x="1233" y="498"/>
                        <a:pt x="1236" y="499"/>
                      </a:cubicBezTo>
                      <a:close/>
                      <a:moveTo>
                        <a:pt x="1233" y="490"/>
                      </a:moveTo>
                      <a:cubicBezTo>
                        <a:pt x="1233" y="489"/>
                        <a:pt x="1234" y="488"/>
                        <a:pt x="1235" y="488"/>
                      </a:cubicBezTo>
                      <a:cubicBezTo>
                        <a:pt x="1229" y="483"/>
                        <a:pt x="1226" y="474"/>
                        <a:pt x="1225" y="466"/>
                      </a:cubicBezTo>
                      <a:cubicBezTo>
                        <a:pt x="1223" y="451"/>
                        <a:pt x="1233" y="441"/>
                        <a:pt x="1234" y="419"/>
                      </a:cubicBezTo>
                      <a:cubicBezTo>
                        <a:pt x="1234" y="409"/>
                        <a:pt x="1232" y="400"/>
                        <a:pt x="1229" y="394"/>
                      </a:cubicBezTo>
                      <a:cubicBezTo>
                        <a:pt x="1223" y="380"/>
                        <a:pt x="1210" y="368"/>
                        <a:pt x="1208" y="351"/>
                      </a:cubicBezTo>
                      <a:cubicBezTo>
                        <a:pt x="1211" y="358"/>
                        <a:pt x="1219" y="360"/>
                        <a:pt x="1224" y="351"/>
                      </a:cubicBezTo>
                      <a:cubicBezTo>
                        <a:pt x="1228" y="345"/>
                        <a:pt x="1225" y="332"/>
                        <a:pt x="1241" y="328"/>
                      </a:cubicBezTo>
                      <a:cubicBezTo>
                        <a:pt x="1233" y="326"/>
                        <a:pt x="1223" y="326"/>
                        <a:pt x="1216" y="330"/>
                      </a:cubicBezTo>
                      <a:cubicBezTo>
                        <a:pt x="1211" y="333"/>
                        <a:pt x="1208" y="337"/>
                        <a:pt x="1207" y="342"/>
                      </a:cubicBezTo>
                      <a:cubicBezTo>
                        <a:pt x="1200" y="365"/>
                        <a:pt x="1229" y="385"/>
                        <a:pt x="1229" y="405"/>
                      </a:cubicBezTo>
                      <a:cubicBezTo>
                        <a:pt x="1229" y="404"/>
                        <a:pt x="1229" y="403"/>
                        <a:pt x="1229" y="402"/>
                      </a:cubicBezTo>
                      <a:cubicBezTo>
                        <a:pt x="1226" y="383"/>
                        <a:pt x="1204" y="372"/>
                        <a:pt x="1186" y="378"/>
                      </a:cubicBezTo>
                      <a:cubicBezTo>
                        <a:pt x="1177" y="381"/>
                        <a:pt x="1169" y="388"/>
                        <a:pt x="1166" y="398"/>
                      </a:cubicBezTo>
                      <a:cubicBezTo>
                        <a:pt x="1162" y="409"/>
                        <a:pt x="1164" y="421"/>
                        <a:pt x="1171" y="430"/>
                      </a:cubicBezTo>
                      <a:cubicBezTo>
                        <a:pt x="1179" y="440"/>
                        <a:pt x="1191" y="444"/>
                        <a:pt x="1202" y="438"/>
                      </a:cubicBezTo>
                      <a:cubicBezTo>
                        <a:pt x="1209" y="435"/>
                        <a:pt x="1213" y="428"/>
                        <a:pt x="1212" y="420"/>
                      </a:cubicBezTo>
                      <a:cubicBezTo>
                        <a:pt x="1211" y="410"/>
                        <a:pt x="1203" y="404"/>
                        <a:pt x="1196" y="404"/>
                      </a:cubicBezTo>
                      <a:cubicBezTo>
                        <a:pt x="1187" y="404"/>
                        <a:pt x="1179" y="411"/>
                        <a:pt x="1181" y="421"/>
                      </a:cubicBezTo>
                      <a:cubicBezTo>
                        <a:pt x="1180" y="410"/>
                        <a:pt x="1188" y="404"/>
                        <a:pt x="1197" y="406"/>
                      </a:cubicBezTo>
                      <a:cubicBezTo>
                        <a:pt x="1203" y="407"/>
                        <a:pt x="1209" y="412"/>
                        <a:pt x="1209" y="420"/>
                      </a:cubicBezTo>
                      <a:cubicBezTo>
                        <a:pt x="1210" y="427"/>
                        <a:pt x="1207" y="433"/>
                        <a:pt x="1201" y="435"/>
                      </a:cubicBezTo>
                      <a:cubicBezTo>
                        <a:pt x="1191" y="440"/>
                        <a:pt x="1181" y="436"/>
                        <a:pt x="1174" y="428"/>
                      </a:cubicBezTo>
                      <a:cubicBezTo>
                        <a:pt x="1167" y="420"/>
                        <a:pt x="1166" y="409"/>
                        <a:pt x="1169" y="399"/>
                      </a:cubicBezTo>
                      <a:cubicBezTo>
                        <a:pt x="1173" y="389"/>
                        <a:pt x="1180" y="383"/>
                        <a:pt x="1189" y="381"/>
                      </a:cubicBezTo>
                      <a:cubicBezTo>
                        <a:pt x="1205" y="376"/>
                        <a:pt x="1224" y="386"/>
                        <a:pt x="1227" y="403"/>
                      </a:cubicBezTo>
                      <a:cubicBezTo>
                        <a:pt x="1230" y="417"/>
                        <a:pt x="1226" y="427"/>
                        <a:pt x="1215" y="436"/>
                      </a:cubicBezTo>
                      <a:cubicBezTo>
                        <a:pt x="1198" y="451"/>
                        <a:pt x="1173" y="455"/>
                        <a:pt x="1157" y="448"/>
                      </a:cubicBezTo>
                      <a:cubicBezTo>
                        <a:pt x="1148" y="443"/>
                        <a:pt x="1142" y="434"/>
                        <a:pt x="1148" y="425"/>
                      </a:cubicBezTo>
                      <a:cubicBezTo>
                        <a:pt x="1152" y="420"/>
                        <a:pt x="1158" y="419"/>
                        <a:pt x="1164" y="423"/>
                      </a:cubicBezTo>
                      <a:cubicBezTo>
                        <a:pt x="1162" y="413"/>
                        <a:pt x="1146" y="411"/>
                        <a:pt x="1136" y="421"/>
                      </a:cubicBezTo>
                      <a:cubicBezTo>
                        <a:pt x="1127" y="430"/>
                        <a:pt x="1127" y="441"/>
                        <a:pt x="1131" y="449"/>
                      </a:cubicBezTo>
                      <a:cubicBezTo>
                        <a:pt x="1136" y="462"/>
                        <a:pt x="1152" y="470"/>
                        <a:pt x="1168" y="468"/>
                      </a:cubicBezTo>
                      <a:cubicBezTo>
                        <a:pt x="1186" y="466"/>
                        <a:pt x="1203" y="456"/>
                        <a:pt x="1214" y="442"/>
                      </a:cubicBezTo>
                      <a:cubicBezTo>
                        <a:pt x="1213" y="444"/>
                        <a:pt x="1212" y="446"/>
                        <a:pt x="1210" y="448"/>
                      </a:cubicBezTo>
                      <a:cubicBezTo>
                        <a:pt x="1190" y="470"/>
                        <a:pt x="1162" y="479"/>
                        <a:pt x="1132" y="471"/>
                      </a:cubicBezTo>
                      <a:cubicBezTo>
                        <a:pt x="1110" y="465"/>
                        <a:pt x="1096" y="449"/>
                        <a:pt x="1092" y="427"/>
                      </a:cubicBezTo>
                      <a:cubicBezTo>
                        <a:pt x="1090" y="413"/>
                        <a:pt x="1091" y="400"/>
                        <a:pt x="1096" y="388"/>
                      </a:cubicBezTo>
                      <a:cubicBezTo>
                        <a:pt x="1101" y="375"/>
                        <a:pt x="1109" y="363"/>
                        <a:pt x="1120" y="355"/>
                      </a:cubicBezTo>
                      <a:cubicBezTo>
                        <a:pt x="1125" y="350"/>
                        <a:pt x="1130" y="348"/>
                        <a:pt x="1136" y="346"/>
                      </a:cubicBezTo>
                      <a:cubicBezTo>
                        <a:pt x="1148" y="342"/>
                        <a:pt x="1161" y="342"/>
                        <a:pt x="1172" y="348"/>
                      </a:cubicBezTo>
                      <a:cubicBezTo>
                        <a:pt x="1180" y="354"/>
                        <a:pt x="1185" y="361"/>
                        <a:pt x="1186" y="371"/>
                      </a:cubicBezTo>
                      <a:cubicBezTo>
                        <a:pt x="1197" y="363"/>
                        <a:pt x="1191" y="336"/>
                        <a:pt x="1168" y="338"/>
                      </a:cubicBezTo>
                      <a:cubicBezTo>
                        <a:pt x="1161" y="326"/>
                        <a:pt x="1140" y="335"/>
                        <a:pt x="1128" y="345"/>
                      </a:cubicBezTo>
                      <a:cubicBezTo>
                        <a:pt x="1142" y="332"/>
                        <a:pt x="1169" y="323"/>
                        <a:pt x="1182" y="319"/>
                      </a:cubicBezTo>
                      <a:cubicBezTo>
                        <a:pt x="1182" y="319"/>
                        <a:pt x="1182" y="318"/>
                        <a:pt x="1182" y="317"/>
                      </a:cubicBezTo>
                      <a:cubicBezTo>
                        <a:pt x="1176" y="318"/>
                        <a:pt x="1169" y="320"/>
                        <a:pt x="1162" y="322"/>
                      </a:cubicBezTo>
                      <a:cubicBezTo>
                        <a:pt x="1170" y="315"/>
                        <a:pt x="1174" y="304"/>
                        <a:pt x="1171" y="293"/>
                      </a:cubicBezTo>
                      <a:cubicBezTo>
                        <a:pt x="1167" y="273"/>
                        <a:pt x="1146" y="259"/>
                        <a:pt x="1145" y="234"/>
                      </a:cubicBezTo>
                      <a:cubicBezTo>
                        <a:pt x="1137" y="255"/>
                        <a:pt x="1150" y="276"/>
                        <a:pt x="1154" y="290"/>
                      </a:cubicBezTo>
                      <a:cubicBezTo>
                        <a:pt x="1161" y="317"/>
                        <a:pt x="1151" y="324"/>
                        <a:pt x="1134" y="336"/>
                      </a:cubicBezTo>
                      <a:cubicBezTo>
                        <a:pt x="1136" y="333"/>
                        <a:pt x="1138" y="331"/>
                        <a:pt x="1140" y="327"/>
                      </a:cubicBezTo>
                      <a:cubicBezTo>
                        <a:pt x="1150" y="308"/>
                        <a:pt x="1148" y="285"/>
                        <a:pt x="1136" y="269"/>
                      </a:cubicBezTo>
                      <a:cubicBezTo>
                        <a:pt x="1125" y="255"/>
                        <a:pt x="1110" y="249"/>
                        <a:pt x="1093" y="252"/>
                      </a:cubicBezTo>
                      <a:cubicBezTo>
                        <a:pt x="1072" y="256"/>
                        <a:pt x="1056" y="273"/>
                        <a:pt x="1053" y="294"/>
                      </a:cubicBezTo>
                      <a:cubicBezTo>
                        <a:pt x="1052" y="304"/>
                        <a:pt x="1054" y="313"/>
                        <a:pt x="1059" y="320"/>
                      </a:cubicBezTo>
                      <a:cubicBezTo>
                        <a:pt x="1069" y="334"/>
                        <a:pt x="1084" y="336"/>
                        <a:pt x="1098" y="330"/>
                      </a:cubicBezTo>
                      <a:cubicBezTo>
                        <a:pt x="1081" y="328"/>
                        <a:pt x="1083" y="315"/>
                        <a:pt x="1078" y="309"/>
                      </a:cubicBezTo>
                      <a:cubicBezTo>
                        <a:pt x="1070" y="297"/>
                        <a:pt x="1056" y="312"/>
                        <a:pt x="1065" y="324"/>
                      </a:cubicBezTo>
                      <a:cubicBezTo>
                        <a:pt x="1066" y="325"/>
                        <a:pt x="1067" y="326"/>
                        <a:pt x="1068" y="328"/>
                      </a:cubicBezTo>
                      <a:cubicBezTo>
                        <a:pt x="1058" y="320"/>
                        <a:pt x="1053" y="307"/>
                        <a:pt x="1055" y="294"/>
                      </a:cubicBezTo>
                      <a:cubicBezTo>
                        <a:pt x="1058" y="274"/>
                        <a:pt x="1073" y="259"/>
                        <a:pt x="1094" y="255"/>
                      </a:cubicBezTo>
                      <a:cubicBezTo>
                        <a:pt x="1109" y="253"/>
                        <a:pt x="1123" y="259"/>
                        <a:pt x="1132" y="271"/>
                      </a:cubicBezTo>
                      <a:cubicBezTo>
                        <a:pt x="1144" y="286"/>
                        <a:pt x="1145" y="307"/>
                        <a:pt x="1136" y="324"/>
                      </a:cubicBezTo>
                      <a:cubicBezTo>
                        <a:pt x="1132" y="331"/>
                        <a:pt x="1128" y="336"/>
                        <a:pt x="1123" y="341"/>
                      </a:cubicBezTo>
                      <a:cubicBezTo>
                        <a:pt x="1126" y="338"/>
                        <a:pt x="1128" y="334"/>
                        <a:pt x="1129" y="329"/>
                      </a:cubicBezTo>
                      <a:cubicBezTo>
                        <a:pt x="1133" y="318"/>
                        <a:pt x="1130" y="302"/>
                        <a:pt x="1117" y="297"/>
                      </a:cubicBezTo>
                      <a:cubicBezTo>
                        <a:pt x="1112" y="295"/>
                        <a:pt x="1105" y="297"/>
                        <a:pt x="1101" y="301"/>
                      </a:cubicBezTo>
                      <a:cubicBezTo>
                        <a:pt x="1098" y="304"/>
                        <a:pt x="1097" y="309"/>
                        <a:pt x="1097" y="313"/>
                      </a:cubicBezTo>
                      <a:cubicBezTo>
                        <a:pt x="1098" y="317"/>
                        <a:pt x="1101" y="322"/>
                        <a:pt x="1105" y="324"/>
                      </a:cubicBezTo>
                      <a:cubicBezTo>
                        <a:pt x="1110" y="327"/>
                        <a:pt x="1117" y="325"/>
                        <a:pt x="1120" y="320"/>
                      </a:cubicBezTo>
                      <a:cubicBezTo>
                        <a:pt x="1122" y="317"/>
                        <a:pt x="1122" y="313"/>
                        <a:pt x="1119" y="310"/>
                      </a:cubicBezTo>
                      <a:cubicBezTo>
                        <a:pt x="1117" y="308"/>
                        <a:pt x="1115" y="308"/>
                        <a:pt x="1113" y="310"/>
                      </a:cubicBezTo>
                      <a:cubicBezTo>
                        <a:pt x="1115" y="310"/>
                        <a:pt x="1116" y="311"/>
                        <a:pt x="1117" y="312"/>
                      </a:cubicBezTo>
                      <a:cubicBezTo>
                        <a:pt x="1119" y="315"/>
                        <a:pt x="1117" y="318"/>
                        <a:pt x="1113" y="319"/>
                      </a:cubicBezTo>
                      <a:cubicBezTo>
                        <a:pt x="1112" y="319"/>
                        <a:pt x="1109" y="318"/>
                        <a:pt x="1107" y="316"/>
                      </a:cubicBezTo>
                      <a:cubicBezTo>
                        <a:pt x="1105" y="314"/>
                        <a:pt x="1105" y="310"/>
                        <a:pt x="1107" y="307"/>
                      </a:cubicBezTo>
                      <a:cubicBezTo>
                        <a:pt x="1109" y="304"/>
                        <a:pt x="1113" y="303"/>
                        <a:pt x="1117" y="305"/>
                      </a:cubicBezTo>
                      <a:cubicBezTo>
                        <a:pt x="1127" y="308"/>
                        <a:pt x="1129" y="324"/>
                        <a:pt x="1126" y="333"/>
                      </a:cubicBezTo>
                      <a:cubicBezTo>
                        <a:pt x="1122" y="344"/>
                        <a:pt x="1112" y="353"/>
                        <a:pt x="1105" y="361"/>
                      </a:cubicBezTo>
                      <a:cubicBezTo>
                        <a:pt x="1097" y="371"/>
                        <a:pt x="1091" y="383"/>
                        <a:pt x="1089" y="400"/>
                      </a:cubicBezTo>
                      <a:cubicBezTo>
                        <a:pt x="1089" y="397"/>
                        <a:pt x="1088" y="393"/>
                        <a:pt x="1088" y="390"/>
                      </a:cubicBezTo>
                      <a:cubicBezTo>
                        <a:pt x="1083" y="368"/>
                        <a:pt x="1069" y="352"/>
                        <a:pt x="1047" y="348"/>
                      </a:cubicBezTo>
                      <a:cubicBezTo>
                        <a:pt x="1026" y="345"/>
                        <a:pt x="1006" y="353"/>
                        <a:pt x="994" y="370"/>
                      </a:cubicBezTo>
                      <a:cubicBezTo>
                        <a:pt x="983" y="386"/>
                        <a:pt x="980" y="408"/>
                        <a:pt x="991" y="425"/>
                      </a:cubicBezTo>
                      <a:cubicBezTo>
                        <a:pt x="1001" y="441"/>
                        <a:pt x="1017" y="448"/>
                        <a:pt x="1033" y="444"/>
                      </a:cubicBezTo>
                      <a:cubicBezTo>
                        <a:pt x="1043" y="442"/>
                        <a:pt x="1051" y="436"/>
                        <a:pt x="1055" y="428"/>
                      </a:cubicBezTo>
                      <a:cubicBezTo>
                        <a:pt x="1057" y="423"/>
                        <a:pt x="1059" y="417"/>
                        <a:pt x="1058" y="411"/>
                      </a:cubicBezTo>
                      <a:cubicBezTo>
                        <a:pt x="1057" y="400"/>
                        <a:pt x="1049" y="393"/>
                        <a:pt x="1039" y="393"/>
                      </a:cubicBezTo>
                      <a:cubicBezTo>
                        <a:pt x="1028" y="392"/>
                        <a:pt x="1019" y="400"/>
                        <a:pt x="1018" y="411"/>
                      </a:cubicBezTo>
                      <a:cubicBezTo>
                        <a:pt x="1017" y="422"/>
                        <a:pt x="1025" y="432"/>
                        <a:pt x="1037" y="433"/>
                      </a:cubicBezTo>
                      <a:cubicBezTo>
                        <a:pt x="1046" y="433"/>
                        <a:pt x="1055" y="427"/>
                        <a:pt x="1057" y="419"/>
                      </a:cubicBezTo>
                      <a:cubicBezTo>
                        <a:pt x="1055" y="431"/>
                        <a:pt x="1045" y="441"/>
                        <a:pt x="1032" y="443"/>
                      </a:cubicBezTo>
                      <a:cubicBezTo>
                        <a:pt x="1017" y="446"/>
                        <a:pt x="1002" y="439"/>
                        <a:pt x="993" y="424"/>
                      </a:cubicBezTo>
                      <a:cubicBezTo>
                        <a:pt x="983" y="408"/>
                        <a:pt x="986" y="388"/>
                        <a:pt x="996" y="373"/>
                      </a:cubicBezTo>
                      <a:cubicBezTo>
                        <a:pt x="1007" y="356"/>
                        <a:pt x="1027" y="349"/>
                        <a:pt x="1046" y="352"/>
                      </a:cubicBezTo>
                      <a:cubicBezTo>
                        <a:pt x="1065" y="357"/>
                        <a:pt x="1078" y="370"/>
                        <a:pt x="1082" y="390"/>
                      </a:cubicBezTo>
                      <a:cubicBezTo>
                        <a:pt x="1084" y="404"/>
                        <a:pt x="1082" y="418"/>
                        <a:pt x="1087" y="433"/>
                      </a:cubicBezTo>
                      <a:cubicBezTo>
                        <a:pt x="1093" y="454"/>
                        <a:pt x="1109" y="469"/>
                        <a:pt x="1131" y="476"/>
                      </a:cubicBezTo>
                      <a:cubicBezTo>
                        <a:pt x="1162" y="485"/>
                        <a:pt x="1193" y="476"/>
                        <a:pt x="1215" y="451"/>
                      </a:cubicBezTo>
                      <a:cubicBezTo>
                        <a:pt x="1224" y="440"/>
                        <a:pt x="1230" y="429"/>
                        <a:pt x="1232" y="416"/>
                      </a:cubicBezTo>
                      <a:cubicBezTo>
                        <a:pt x="1232" y="429"/>
                        <a:pt x="1228" y="442"/>
                        <a:pt x="1221" y="453"/>
                      </a:cubicBezTo>
                      <a:cubicBezTo>
                        <a:pt x="1211" y="469"/>
                        <a:pt x="1195" y="483"/>
                        <a:pt x="1179" y="491"/>
                      </a:cubicBezTo>
                      <a:cubicBezTo>
                        <a:pt x="1173" y="495"/>
                        <a:pt x="1168" y="499"/>
                        <a:pt x="1162" y="504"/>
                      </a:cubicBezTo>
                      <a:cubicBezTo>
                        <a:pt x="1161" y="506"/>
                        <a:pt x="1159" y="507"/>
                        <a:pt x="1158" y="508"/>
                      </a:cubicBezTo>
                      <a:cubicBezTo>
                        <a:pt x="1156" y="511"/>
                        <a:pt x="1154" y="514"/>
                        <a:pt x="1152" y="516"/>
                      </a:cubicBezTo>
                      <a:cubicBezTo>
                        <a:pt x="1152" y="518"/>
                        <a:pt x="1147" y="527"/>
                        <a:pt x="1149" y="528"/>
                      </a:cubicBezTo>
                      <a:cubicBezTo>
                        <a:pt x="1150" y="528"/>
                        <a:pt x="1153" y="523"/>
                        <a:pt x="1153" y="522"/>
                      </a:cubicBezTo>
                      <a:cubicBezTo>
                        <a:pt x="1156" y="518"/>
                        <a:pt x="1158" y="514"/>
                        <a:pt x="1161" y="511"/>
                      </a:cubicBezTo>
                      <a:cubicBezTo>
                        <a:pt x="1162" y="509"/>
                        <a:pt x="1163" y="508"/>
                        <a:pt x="1165" y="507"/>
                      </a:cubicBezTo>
                      <a:cubicBezTo>
                        <a:pt x="1170" y="502"/>
                        <a:pt x="1174" y="498"/>
                        <a:pt x="1181" y="494"/>
                      </a:cubicBezTo>
                      <a:cubicBezTo>
                        <a:pt x="1181" y="494"/>
                        <a:pt x="1182" y="493"/>
                        <a:pt x="1183" y="493"/>
                      </a:cubicBezTo>
                      <a:cubicBezTo>
                        <a:pt x="1181" y="494"/>
                        <a:pt x="1180" y="496"/>
                        <a:pt x="1178" y="498"/>
                      </a:cubicBezTo>
                      <a:cubicBezTo>
                        <a:pt x="1174" y="502"/>
                        <a:pt x="1171" y="507"/>
                        <a:pt x="1169" y="513"/>
                      </a:cubicBezTo>
                      <a:cubicBezTo>
                        <a:pt x="1164" y="529"/>
                        <a:pt x="1174" y="541"/>
                        <a:pt x="1187" y="547"/>
                      </a:cubicBezTo>
                      <a:cubicBezTo>
                        <a:pt x="1199" y="551"/>
                        <a:pt x="1213" y="551"/>
                        <a:pt x="1223" y="543"/>
                      </a:cubicBezTo>
                      <a:cubicBezTo>
                        <a:pt x="1232" y="536"/>
                        <a:pt x="1234" y="526"/>
                        <a:pt x="1230" y="516"/>
                      </a:cubicBezTo>
                      <a:cubicBezTo>
                        <a:pt x="1227" y="509"/>
                        <a:pt x="1219" y="501"/>
                        <a:pt x="1210" y="503"/>
                      </a:cubicBezTo>
                      <a:cubicBezTo>
                        <a:pt x="1206" y="503"/>
                        <a:pt x="1201" y="506"/>
                        <a:pt x="1199" y="511"/>
                      </a:cubicBezTo>
                      <a:cubicBezTo>
                        <a:pt x="1198" y="513"/>
                        <a:pt x="1198" y="516"/>
                        <a:pt x="1199" y="519"/>
                      </a:cubicBezTo>
                      <a:cubicBezTo>
                        <a:pt x="1200" y="522"/>
                        <a:pt x="1203" y="524"/>
                        <a:pt x="1206" y="525"/>
                      </a:cubicBezTo>
                      <a:cubicBezTo>
                        <a:pt x="1210" y="526"/>
                        <a:pt x="1214" y="525"/>
                        <a:pt x="1216" y="522"/>
                      </a:cubicBezTo>
                      <a:cubicBezTo>
                        <a:pt x="1219" y="519"/>
                        <a:pt x="1219" y="514"/>
                        <a:pt x="1216" y="511"/>
                      </a:cubicBezTo>
                      <a:cubicBezTo>
                        <a:pt x="1213" y="508"/>
                        <a:pt x="1208" y="508"/>
                        <a:pt x="1204" y="511"/>
                      </a:cubicBezTo>
                      <a:cubicBezTo>
                        <a:pt x="1201" y="514"/>
                        <a:pt x="1200" y="519"/>
                        <a:pt x="1203" y="523"/>
                      </a:cubicBezTo>
                      <a:cubicBezTo>
                        <a:pt x="1204" y="524"/>
                        <a:pt x="1206" y="525"/>
                        <a:pt x="1207" y="525"/>
                      </a:cubicBezTo>
                      <a:cubicBezTo>
                        <a:pt x="1206" y="525"/>
                        <a:pt x="1206" y="525"/>
                        <a:pt x="1206" y="525"/>
                      </a:cubicBezTo>
                      <a:cubicBezTo>
                        <a:pt x="1203" y="524"/>
                        <a:pt x="1201" y="522"/>
                        <a:pt x="1199" y="519"/>
                      </a:cubicBezTo>
                      <a:cubicBezTo>
                        <a:pt x="1198" y="516"/>
                        <a:pt x="1199" y="514"/>
                        <a:pt x="1200" y="511"/>
                      </a:cubicBezTo>
                      <a:cubicBezTo>
                        <a:pt x="1202" y="507"/>
                        <a:pt x="1206" y="504"/>
                        <a:pt x="1211" y="503"/>
                      </a:cubicBezTo>
                      <a:cubicBezTo>
                        <a:pt x="1218" y="503"/>
                        <a:pt x="1226" y="510"/>
                        <a:pt x="1229" y="517"/>
                      </a:cubicBezTo>
                      <a:cubicBezTo>
                        <a:pt x="1232" y="526"/>
                        <a:pt x="1230" y="535"/>
                        <a:pt x="1222" y="542"/>
                      </a:cubicBezTo>
                      <a:cubicBezTo>
                        <a:pt x="1212" y="549"/>
                        <a:pt x="1198" y="549"/>
                        <a:pt x="1187" y="544"/>
                      </a:cubicBezTo>
                      <a:cubicBezTo>
                        <a:pt x="1176" y="539"/>
                        <a:pt x="1167" y="528"/>
                        <a:pt x="1172" y="514"/>
                      </a:cubicBezTo>
                      <a:cubicBezTo>
                        <a:pt x="1174" y="508"/>
                        <a:pt x="1177" y="504"/>
                        <a:pt x="1181" y="500"/>
                      </a:cubicBezTo>
                      <a:cubicBezTo>
                        <a:pt x="1183" y="497"/>
                        <a:pt x="1186" y="495"/>
                        <a:pt x="1189" y="493"/>
                      </a:cubicBezTo>
                      <a:cubicBezTo>
                        <a:pt x="1195" y="487"/>
                        <a:pt x="1204" y="480"/>
                        <a:pt x="1211" y="473"/>
                      </a:cubicBezTo>
                      <a:cubicBezTo>
                        <a:pt x="1215" y="469"/>
                        <a:pt x="1219" y="464"/>
                        <a:pt x="1222" y="459"/>
                      </a:cubicBezTo>
                      <a:cubicBezTo>
                        <a:pt x="1222" y="462"/>
                        <a:pt x="1222" y="465"/>
                        <a:pt x="1223" y="468"/>
                      </a:cubicBezTo>
                      <a:cubicBezTo>
                        <a:pt x="1224" y="477"/>
                        <a:pt x="1228" y="485"/>
                        <a:pt x="1233" y="490"/>
                      </a:cubicBezTo>
                      <a:close/>
                      <a:moveTo>
                        <a:pt x="1132" y="568"/>
                      </a:moveTo>
                      <a:cubicBezTo>
                        <a:pt x="1131" y="564"/>
                        <a:pt x="1133" y="560"/>
                        <a:pt x="1136" y="559"/>
                      </a:cubicBezTo>
                      <a:cubicBezTo>
                        <a:pt x="1143" y="558"/>
                        <a:pt x="1146" y="566"/>
                        <a:pt x="1143" y="570"/>
                      </a:cubicBezTo>
                      <a:cubicBezTo>
                        <a:pt x="1140" y="574"/>
                        <a:pt x="1136" y="573"/>
                        <a:pt x="1135" y="579"/>
                      </a:cubicBezTo>
                      <a:cubicBezTo>
                        <a:pt x="1135" y="573"/>
                        <a:pt x="1132" y="572"/>
                        <a:pt x="1132" y="568"/>
                      </a:cubicBezTo>
                      <a:close/>
                      <a:moveTo>
                        <a:pt x="1173" y="493"/>
                      </a:moveTo>
                      <a:cubicBezTo>
                        <a:pt x="1162" y="500"/>
                        <a:pt x="1145" y="497"/>
                        <a:pt x="1138" y="490"/>
                      </a:cubicBezTo>
                      <a:cubicBezTo>
                        <a:pt x="1132" y="484"/>
                        <a:pt x="1127" y="478"/>
                        <a:pt x="1119" y="477"/>
                      </a:cubicBezTo>
                      <a:cubicBezTo>
                        <a:pt x="1113" y="476"/>
                        <a:pt x="1104" y="479"/>
                        <a:pt x="1104" y="485"/>
                      </a:cubicBezTo>
                      <a:cubicBezTo>
                        <a:pt x="1107" y="481"/>
                        <a:pt x="1113" y="483"/>
                        <a:pt x="1118" y="486"/>
                      </a:cubicBezTo>
                      <a:cubicBezTo>
                        <a:pt x="1122" y="488"/>
                        <a:pt x="1126" y="490"/>
                        <a:pt x="1131" y="489"/>
                      </a:cubicBezTo>
                      <a:cubicBezTo>
                        <a:pt x="1133" y="499"/>
                        <a:pt x="1142" y="502"/>
                        <a:pt x="1149" y="502"/>
                      </a:cubicBezTo>
                      <a:cubicBezTo>
                        <a:pt x="1156" y="502"/>
                        <a:pt x="1167" y="499"/>
                        <a:pt x="1173" y="493"/>
                      </a:cubicBezTo>
                      <a:close/>
                      <a:moveTo>
                        <a:pt x="1191" y="607"/>
                      </a:moveTo>
                      <a:cubicBezTo>
                        <a:pt x="1204" y="624"/>
                        <a:pt x="1194" y="641"/>
                        <a:pt x="1192" y="649"/>
                      </a:cubicBezTo>
                      <a:cubicBezTo>
                        <a:pt x="1189" y="661"/>
                        <a:pt x="1201" y="663"/>
                        <a:pt x="1206" y="651"/>
                      </a:cubicBezTo>
                      <a:cubicBezTo>
                        <a:pt x="1210" y="640"/>
                        <a:pt x="1206" y="620"/>
                        <a:pt x="1191" y="607"/>
                      </a:cubicBezTo>
                      <a:close/>
                      <a:moveTo>
                        <a:pt x="1136" y="540"/>
                      </a:moveTo>
                      <a:cubicBezTo>
                        <a:pt x="1142" y="539"/>
                        <a:pt x="1149" y="543"/>
                        <a:pt x="1151" y="546"/>
                      </a:cubicBezTo>
                      <a:cubicBezTo>
                        <a:pt x="1157" y="544"/>
                        <a:pt x="1157" y="531"/>
                        <a:pt x="1147" y="529"/>
                      </a:cubicBezTo>
                      <a:cubicBezTo>
                        <a:pt x="1141" y="528"/>
                        <a:pt x="1134" y="534"/>
                        <a:pt x="1136" y="540"/>
                      </a:cubicBezTo>
                      <a:close/>
                      <a:moveTo>
                        <a:pt x="1164" y="501"/>
                      </a:moveTo>
                      <a:cubicBezTo>
                        <a:pt x="1142" y="512"/>
                        <a:pt x="1120" y="498"/>
                        <a:pt x="1112" y="496"/>
                      </a:cubicBezTo>
                      <a:cubicBezTo>
                        <a:pt x="1097" y="493"/>
                        <a:pt x="1093" y="510"/>
                        <a:pt x="1110" y="515"/>
                      </a:cubicBezTo>
                      <a:cubicBezTo>
                        <a:pt x="1121" y="518"/>
                        <a:pt x="1143" y="518"/>
                        <a:pt x="1164" y="501"/>
                      </a:cubicBezTo>
                      <a:close/>
                      <a:moveTo>
                        <a:pt x="1205" y="557"/>
                      </a:moveTo>
                      <a:cubicBezTo>
                        <a:pt x="1214" y="551"/>
                        <a:pt x="1224" y="546"/>
                        <a:pt x="1234" y="547"/>
                      </a:cubicBezTo>
                      <a:cubicBezTo>
                        <a:pt x="1244" y="548"/>
                        <a:pt x="1254" y="554"/>
                        <a:pt x="1258" y="563"/>
                      </a:cubicBezTo>
                      <a:cubicBezTo>
                        <a:pt x="1260" y="569"/>
                        <a:pt x="1260" y="575"/>
                        <a:pt x="1258" y="581"/>
                      </a:cubicBezTo>
                      <a:cubicBezTo>
                        <a:pt x="1256" y="587"/>
                        <a:pt x="1253" y="592"/>
                        <a:pt x="1249" y="597"/>
                      </a:cubicBezTo>
                      <a:cubicBezTo>
                        <a:pt x="1244" y="601"/>
                        <a:pt x="1240" y="604"/>
                        <a:pt x="1233" y="606"/>
                      </a:cubicBezTo>
                      <a:cubicBezTo>
                        <a:pt x="1231" y="607"/>
                        <a:pt x="1228" y="608"/>
                        <a:pt x="1225" y="609"/>
                      </a:cubicBezTo>
                      <a:cubicBezTo>
                        <a:pt x="1218" y="610"/>
                        <a:pt x="1212" y="610"/>
                        <a:pt x="1204" y="609"/>
                      </a:cubicBezTo>
                      <a:cubicBezTo>
                        <a:pt x="1193" y="606"/>
                        <a:pt x="1185" y="603"/>
                        <a:pt x="1177" y="595"/>
                      </a:cubicBezTo>
                      <a:cubicBezTo>
                        <a:pt x="1176" y="595"/>
                        <a:pt x="1176" y="594"/>
                        <a:pt x="1175" y="594"/>
                      </a:cubicBezTo>
                      <a:cubicBezTo>
                        <a:pt x="1177" y="601"/>
                        <a:pt x="1177" y="610"/>
                        <a:pt x="1174" y="617"/>
                      </a:cubicBezTo>
                      <a:cubicBezTo>
                        <a:pt x="1171" y="626"/>
                        <a:pt x="1166" y="634"/>
                        <a:pt x="1157" y="638"/>
                      </a:cubicBezTo>
                      <a:cubicBezTo>
                        <a:pt x="1154" y="639"/>
                        <a:pt x="1150" y="640"/>
                        <a:pt x="1145" y="640"/>
                      </a:cubicBezTo>
                      <a:cubicBezTo>
                        <a:pt x="1150" y="639"/>
                        <a:pt x="1153" y="638"/>
                        <a:pt x="1156" y="636"/>
                      </a:cubicBezTo>
                      <a:cubicBezTo>
                        <a:pt x="1164" y="632"/>
                        <a:pt x="1169" y="625"/>
                        <a:pt x="1172" y="616"/>
                      </a:cubicBezTo>
                      <a:cubicBezTo>
                        <a:pt x="1173" y="610"/>
                        <a:pt x="1174" y="604"/>
                        <a:pt x="1173" y="598"/>
                      </a:cubicBezTo>
                      <a:cubicBezTo>
                        <a:pt x="1171" y="588"/>
                        <a:pt x="1166" y="580"/>
                        <a:pt x="1163" y="570"/>
                      </a:cubicBezTo>
                      <a:cubicBezTo>
                        <a:pt x="1162" y="569"/>
                        <a:pt x="1162" y="569"/>
                        <a:pt x="1162" y="569"/>
                      </a:cubicBezTo>
                      <a:cubicBezTo>
                        <a:pt x="1161" y="563"/>
                        <a:pt x="1160" y="557"/>
                        <a:pt x="1160" y="551"/>
                      </a:cubicBezTo>
                      <a:cubicBezTo>
                        <a:pt x="1160" y="550"/>
                        <a:pt x="1161" y="535"/>
                        <a:pt x="1163" y="535"/>
                      </a:cubicBezTo>
                      <a:cubicBezTo>
                        <a:pt x="1163" y="536"/>
                        <a:pt x="1163" y="545"/>
                        <a:pt x="1163" y="546"/>
                      </a:cubicBezTo>
                      <a:cubicBezTo>
                        <a:pt x="1164" y="554"/>
                        <a:pt x="1164" y="560"/>
                        <a:pt x="1166" y="568"/>
                      </a:cubicBezTo>
                      <a:cubicBezTo>
                        <a:pt x="1166" y="569"/>
                        <a:pt x="1166" y="569"/>
                        <a:pt x="1166" y="569"/>
                      </a:cubicBezTo>
                      <a:cubicBezTo>
                        <a:pt x="1169" y="578"/>
                        <a:pt x="1172" y="586"/>
                        <a:pt x="1179" y="593"/>
                      </a:cubicBezTo>
                      <a:cubicBezTo>
                        <a:pt x="1188" y="601"/>
                        <a:pt x="1200" y="607"/>
                        <a:pt x="1212" y="605"/>
                      </a:cubicBezTo>
                      <a:cubicBezTo>
                        <a:pt x="1218" y="604"/>
                        <a:pt x="1227" y="598"/>
                        <a:pt x="1226" y="591"/>
                      </a:cubicBezTo>
                      <a:cubicBezTo>
                        <a:pt x="1226" y="588"/>
                        <a:pt x="1224" y="586"/>
                        <a:pt x="1221" y="585"/>
                      </a:cubicBezTo>
                      <a:cubicBezTo>
                        <a:pt x="1219" y="585"/>
                        <a:pt x="1217" y="586"/>
                        <a:pt x="1216" y="589"/>
                      </a:cubicBezTo>
                      <a:cubicBezTo>
                        <a:pt x="1215" y="590"/>
                        <a:pt x="1215" y="592"/>
                        <a:pt x="1216" y="593"/>
                      </a:cubicBezTo>
                      <a:cubicBezTo>
                        <a:pt x="1217" y="595"/>
                        <a:pt x="1220" y="595"/>
                        <a:pt x="1221" y="593"/>
                      </a:cubicBezTo>
                      <a:cubicBezTo>
                        <a:pt x="1222" y="592"/>
                        <a:pt x="1222" y="591"/>
                        <a:pt x="1222" y="590"/>
                      </a:cubicBezTo>
                      <a:cubicBezTo>
                        <a:pt x="1223" y="590"/>
                        <a:pt x="1224" y="592"/>
                        <a:pt x="1223" y="594"/>
                      </a:cubicBezTo>
                      <a:cubicBezTo>
                        <a:pt x="1223" y="596"/>
                        <a:pt x="1220" y="598"/>
                        <a:pt x="1218" y="598"/>
                      </a:cubicBezTo>
                      <a:cubicBezTo>
                        <a:pt x="1213" y="597"/>
                        <a:pt x="1210" y="594"/>
                        <a:pt x="1210" y="589"/>
                      </a:cubicBezTo>
                      <a:cubicBezTo>
                        <a:pt x="1210" y="586"/>
                        <a:pt x="1212" y="583"/>
                        <a:pt x="1214" y="581"/>
                      </a:cubicBezTo>
                      <a:cubicBezTo>
                        <a:pt x="1217" y="579"/>
                        <a:pt x="1220" y="579"/>
                        <a:pt x="1223" y="580"/>
                      </a:cubicBezTo>
                      <a:cubicBezTo>
                        <a:pt x="1227" y="581"/>
                        <a:pt x="1230" y="584"/>
                        <a:pt x="1230" y="588"/>
                      </a:cubicBezTo>
                      <a:cubicBezTo>
                        <a:pt x="1232" y="598"/>
                        <a:pt x="1223" y="605"/>
                        <a:pt x="1215" y="606"/>
                      </a:cubicBezTo>
                      <a:cubicBezTo>
                        <a:pt x="1212" y="607"/>
                        <a:pt x="1209" y="607"/>
                        <a:pt x="1206" y="607"/>
                      </a:cubicBezTo>
                      <a:cubicBezTo>
                        <a:pt x="1216" y="608"/>
                        <a:pt x="1223" y="608"/>
                        <a:pt x="1233" y="605"/>
                      </a:cubicBezTo>
                      <a:cubicBezTo>
                        <a:pt x="1239" y="602"/>
                        <a:pt x="1243" y="600"/>
                        <a:pt x="1248" y="596"/>
                      </a:cubicBezTo>
                      <a:cubicBezTo>
                        <a:pt x="1252" y="591"/>
                        <a:pt x="1255" y="587"/>
                        <a:pt x="1257" y="581"/>
                      </a:cubicBezTo>
                      <a:cubicBezTo>
                        <a:pt x="1258" y="577"/>
                        <a:pt x="1258" y="574"/>
                        <a:pt x="1258" y="571"/>
                      </a:cubicBezTo>
                      <a:cubicBezTo>
                        <a:pt x="1258" y="571"/>
                        <a:pt x="1258" y="571"/>
                        <a:pt x="1258" y="571"/>
                      </a:cubicBezTo>
                      <a:cubicBezTo>
                        <a:pt x="1257" y="580"/>
                        <a:pt x="1248" y="586"/>
                        <a:pt x="1238" y="578"/>
                      </a:cubicBezTo>
                      <a:cubicBezTo>
                        <a:pt x="1231" y="572"/>
                        <a:pt x="1228" y="554"/>
                        <a:pt x="1205" y="557"/>
                      </a:cubicBezTo>
                      <a:close/>
                      <a:moveTo>
                        <a:pt x="1157" y="635"/>
                      </a:moveTo>
                      <a:cubicBezTo>
                        <a:pt x="1152" y="625"/>
                        <a:pt x="1138" y="632"/>
                        <a:pt x="1134" y="633"/>
                      </a:cubicBezTo>
                      <a:cubicBezTo>
                        <a:pt x="1129" y="634"/>
                        <a:pt x="1127" y="634"/>
                        <a:pt x="1124" y="632"/>
                      </a:cubicBezTo>
                      <a:cubicBezTo>
                        <a:pt x="1125" y="636"/>
                        <a:pt x="1134" y="644"/>
                        <a:pt x="1139" y="646"/>
                      </a:cubicBezTo>
                      <a:cubicBezTo>
                        <a:pt x="1146" y="649"/>
                        <a:pt x="1154" y="648"/>
                        <a:pt x="1157" y="639"/>
                      </a:cubicBezTo>
                      <a:cubicBezTo>
                        <a:pt x="1153" y="641"/>
                        <a:pt x="1147" y="642"/>
                        <a:pt x="1143" y="639"/>
                      </a:cubicBezTo>
                      <a:cubicBezTo>
                        <a:pt x="1145" y="640"/>
                        <a:pt x="1152" y="638"/>
                        <a:pt x="1157" y="635"/>
                      </a:cubicBezTo>
                      <a:close/>
                      <a:moveTo>
                        <a:pt x="1164" y="528"/>
                      </a:moveTo>
                      <a:cubicBezTo>
                        <a:pt x="1173" y="552"/>
                        <a:pt x="1194" y="558"/>
                        <a:pt x="1201" y="568"/>
                      </a:cubicBezTo>
                      <a:cubicBezTo>
                        <a:pt x="1210" y="578"/>
                        <a:pt x="1198" y="589"/>
                        <a:pt x="1186" y="580"/>
                      </a:cubicBezTo>
                      <a:cubicBezTo>
                        <a:pt x="1173" y="570"/>
                        <a:pt x="1165" y="548"/>
                        <a:pt x="1164" y="528"/>
                      </a:cubicBezTo>
                      <a:close/>
                      <a:moveTo>
                        <a:pt x="1197" y="610"/>
                      </a:moveTo>
                      <a:cubicBezTo>
                        <a:pt x="1215" y="620"/>
                        <a:pt x="1254" y="614"/>
                        <a:pt x="1254" y="593"/>
                      </a:cubicBezTo>
                      <a:cubicBezTo>
                        <a:pt x="1259" y="592"/>
                        <a:pt x="1262" y="598"/>
                        <a:pt x="1261" y="604"/>
                      </a:cubicBezTo>
                      <a:cubicBezTo>
                        <a:pt x="1260" y="611"/>
                        <a:pt x="1253" y="617"/>
                        <a:pt x="1244" y="616"/>
                      </a:cubicBezTo>
                      <a:cubicBezTo>
                        <a:pt x="1243" y="622"/>
                        <a:pt x="1230" y="625"/>
                        <a:pt x="1216" y="621"/>
                      </a:cubicBezTo>
                      <a:cubicBezTo>
                        <a:pt x="1222" y="627"/>
                        <a:pt x="1228" y="635"/>
                        <a:pt x="1230" y="643"/>
                      </a:cubicBezTo>
                      <a:cubicBezTo>
                        <a:pt x="1233" y="653"/>
                        <a:pt x="1235" y="664"/>
                        <a:pt x="1232" y="673"/>
                      </a:cubicBezTo>
                      <a:cubicBezTo>
                        <a:pt x="1229" y="683"/>
                        <a:pt x="1222" y="692"/>
                        <a:pt x="1212" y="694"/>
                      </a:cubicBezTo>
                      <a:cubicBezTo>
                        <a:pt x="1205" y="696"/>
                        <a:pt x="1196" y="695"/>
                        <a:pt x="1192" y="689"/>
                      </a:cubicBezTo>
                      <a:cubicBezTo>
                        <a:pt x="1188" y="684"/>
                        <a:pt x="1188" y="676"/>
                        <a:pt x="1191" y="671"/>
                      </a:cubicBezTo>
                      <a:cubicBezTo>
                        <a:pt x="1194" y="666"/>
                        <a:pt x="1199" y="662"/>
                        <a:pt x="1205" y="659"/>
                      </a:cubicBezTo>
                      <a:cubicBezTo>
                        <a:pt x="1196" y="670"/>
                        <a:pt x="1205" y="677"/>
                        <a:pt x="1205" y="682"/>
                      </a:cubicBezTo>
                      <a:cubicBezTo>
                        <a:pt x="1206" y="690"/>
                        <a:pt x="1200" y="693"/>
                        <a:pt x="1195" y="690"/>
                      </a:cubicBezTo>
                      <a:cubicBezTo>
                        <a:pt x="1195" y="690"/>
                        <a:pt x="1195" y="690"/>
                        <a:pt x="1195" y="690"/>
                      </a:cubicBezTo>
                      <a:cubicBezTo>
                        <a:pt x="1200" y="694"/>
                        <a:pt x="1206" y="694"/>
                        <a:pt x="1211" y="693"/>
                      </a:cubicBezTo>
                      <a:cubicBezTo>
                        <a:pt x="1220" y="690"/>
                        <a:pt x="1227" y="685"/>
                        <a:pt x="1230" y="676"/>
                      </a:cubicBezTo>
                      <a:cubicBezTo>
                        <a:pt x="1229" y="678"/>
                        <a:pt x="1227" y="680"/>
                        <a:pt x="1225" y="681"/>
                      </a:cubicBezTo>
                      <a:cubicBezTo>
                        <a:pt x="1222" y="684"/>
                        <a:pt x="1217" y="685"/>
                        <a:pt x="1213" y="682"/>
                      </a:cubicBezTo>
                      <a:cubicBezTo>
                        <a:pt x="1211" y="680"/>
                        <a:pt x="1210" y="678"/>
                        <a:pt x="1211" y="675"/>
                      </a:cubicBezTo>
                      <a:cubicBezTo>
                        <a:pt x="1211" y="674"/>
                        <a:pt x="1213" y="672"/>
                        <a:pt x="1214" y="672"/>
                      </a:cubicBezTo>
                      <a:cubicBezTo>
                        <a:pt x="1216" y="671"/>
                        <a:pt x="1218" y="671"/>
                        <a:pt x="1220" y="672"/>
                      </a:cubicBezTo>
                      <a:cubicBezTo>
                        <a:pt x="1222" y="673"/>
                        <a:pt x="1223" y="676"/>
                        <a:pt x="1221" y="678"/>
                      </a:cubicBezTo>
                      <a:cubicBezTo>
                        <a:pt x="1221" y="680"/>
                        <a:pt x="1219" y="680"/>
                        <a:pt x="1218" y="680"/>
                      </a:cubicBezTo>
                      <a:cubicBezTo>
                        <a:pt x="1217" y="680"/>
                        <a:pt x="1216" y="679"/>
                        <a:pt x="1216" y="678"/>
                      </a:cubicBezTo>
                      <a:cubicBezTo>
                        <a:pt x="1217" y="678"/>
                        <a:pt x="1217" y="679"/>
                        <a:pt x="1218" y="679"/>
                      </a:cubicBezTo>
                      <a:cubicBezTo>
                        <a:pt x="1220" y="679"/>
                        <a:pt x="1220" y="677"/>
                        <a:pt x="1220" y="676"/>
                      </a:cubicBezTo>
                      <a:cubicBezTo>
                        <a:pt x="1219" y="675"/>
                        <a:pt x="1219" y="675"/>
                        <a:pt x="1217" y="675"/>
                      </a:cubicBezTo>
                      <a:cubicBezTo>
                        <a:pt x="1216" y="674"/>
                        <a:pt x="1215" y="675"/>
                        <a:pt x="1214" y="676"/>
                      </a:cubicBezTo>
                      <a:cubicBezTo>
                        <a:pt x="1214" y="678"/>
                        <a:pt x="1214" y="679"/>
                        <a:pt x="1215" y="680"/>
                      </a:cubicBezTo>
                      <a:cubicBezTo>
                        <a:pt x="1219" y="683"/>
                        <a:pt x="1225" y="681"/>
                        <a:pt x="1227" y="678"/>
                      </a:cubicBezTo>
                      <a:cubicBezTo>
                        <a:pt x="1232" y="673"/>
                        <a:pt x="1232" y="664"/>
                        <a:pt x="1232" y="658"/>
                      </a:cubicBezTo>
                      <a:cubicBezTo>
                        <a:pt x="1231" y="641"/>
                        <a:pt x="1222" y="627"/>
                        <a:pt x="1210" y="619"/>
                      </a:cubicBezTo>
                      <a:cubicBezTo>
                        <a:pt x="1205" y="616"/>
                        <a:pt x="1201" y="614"/>
                        <a:pt x="1197" y="610"/>
                      </a:cubicBezTo>
                      <a:close/>
                      <a:moveTo>
                        <a:pt x="1179" y="602"/>
                      </a:moveTo>
                      <a:cubicBezTo>
                        <a:pt x="1187" y="607"/>
                        <a:pt x="1182" y="623"/>
                        <a:pt x="1176" y="631"/>
                      </a:cubicBezTo>
                      <a:cubicBezTo>
                        <a:pt x="1169" y="640"/>
                        <a:pt x="1157" y="649"/>
                        <a:pt x="1159" y="662"/>
                      </a:cubicBezTo>
                      <a:cubicBezTo>
                        <a:pt x="1159" y="669"/>
                        <a:pt x="1164" y="676"/>
                        <a:pt x="1171" y="678"/>
                      </a:cubicBezTo>
                      <a:cubicBezTo>
                        <a:pt x="1175" y="679"/>
                        <a:pt x="1179" y="678"/>
                        <a:pt x="1181" y="674"/>
                      </a:cubicBezTo>
                      <a:cubicBezTo>
                        <a:pt x="1178" y="676"/>
                        <a:pt x="1172" y="674"/>
                        <a:pt x="1170" y="670"/>
                      </a:cubicBezTo>
                      <a:cubicBezTo>
                        <a:pt x="1168" y="666"/>
                        <a:pt x="1170" y="660"/>
                        <a:pt x="1173" y="657"/>
                      </a:cubicBezTo>
                      <a:cubicBezTo>
                        <a:pt x="1181" y="649"/>
                        <a:pt x="1189" y="644"/>
                        <a:pt x="1193" y="634"/>
                      </a:cubicBezTo>
                      <a:cubicBezTo>
                        <a:pt x="1198" y="623"/>
                        <a:pt x="1193" y="607"/>
                        <a:pt x="1179" y="602"/>
                      </a:cubicBezTo>
                      <a:close/>
                      <a:moveTo>
                        <a:pt x="1135" y="584"/>
                      </a:moveTo>
                      <a:cubicBezTo>
                        <a:pt x="1130" y="594"/>
                        <a:pt x="1132" y="611"/>
                        <a:pt x="1139" y="619"/>
                      </a:cubicBezTo>
                      <a:cubicBezTo>
                        <a:pt x="1147" y="628"/>
                        <a:pt x="1157" y="623"/>
                        <a:pt x="1150" y="612"/>
                      </a:cubicBezTo>
                      <a:cubicBezTo>
                        <a:pt x="1146" y="604"/>
                        <a:pt x="1134" y="594"/>
                        <a:pt x="1135" y="584"/>
                      </a:cubicBezTo>
                      <a:close/>
                      <a:moveTo>
                        <a:pt x="1088" y="384"/>
                      </a:moveTo>
                      <a:cubicBezTo>
                        <a:pt x="1083" y="352"/>
                        <a:pt x="1040" y="326"/>
                        <a:pt x="1017" y="348"/>
                      </a:cubicBezTo>
                      <a:cubicBezTo>
                        <a:pt x="1013" y="344"/>
                        <a:pt x="1016" y="333"/>
                        <a:pt x="1024" y="329"/>
                      </a:cubicBezTo>
                      <a:cubicBezTo>
                        <a:pt x="1033" y="324"/>
                        <a:pt x="1046" y="327"/>
                        <a:pt x="1053" y="339"/>
                      </a:cubicBezTo>
                      <a:cubicBezTo>
                        <a:pt x="1063" y="331"/>
                        <a:pt x="1091" y="353"/>
                        <a:pt x="1088" y="384"/>
                      </a:cubicBezTo>
                      <a:close/>
                      <a:moveTo>
                        <a:pt x="1209" y="316"/>
                      </a:moveTo>
                      <a:cubicBezTo>
                        <a:pt x="1211" y="318"/>
                        <a:pt x="1210" y="321"/>
                        <a:pt x="1208" y="323"/>
                      </a:cubicBezTo>
                      <a:cubicBezTo>
                        <a:pt x="1205" y="324"/>
                        <a:pt x="1202" y="324"/>
                        <a:pt x="1201" y="321"/>
                      </a:cubicBezTo>
                      <a:cubicBezTo>
                        <a:pt x="1199" y="319"/>
                        <a:pt x="1200" y="316"/>
                        <a:pt x="1202" y="314"/>
                      </a:cubicBezTo>
                      <a:cubicBezTo>
                        <a:pt x="1205" y="313"/>
                        <a:pt x="1208" y="313"/>
                        <a:pt x="1209" y="316"/>
                      </a:cubicBezTo>
                      <a:close/>
                      <a:moveTo>
                        <a:pt x="1216" y="322"/>
                      </a:moveTo>
                      <a:cubicBezTo>
                        <a:pt x="1218" y="324"/>
                        <a:pt x="1217" y="327"/>
                        <a:pt x="1215" y="328"/>
                      </a:cubicBezTo>
                      <a:cubicBezTo>
                        <a:pt x="1213" y="329"/>
                        <a:pt x="1211" y="328"/>
                        <a:pt x="1210" y="327"/>
                      </a:cubicBezTo>
                      <a:cubicBezTo>
                        <a:pt x="1209" y="325"/>
                        <a:pt x="1209" y="322"/>
                        <a:pt x="1211" y="321"/>
                      </a:cubicBezTo>
                      <a:cubicBezTo>
                        <a:pt x="1213" y="320"/>
                        <a:pt x="1215" y="321"/>
                        <a:pt x="1216" y="322"/>
                      </a:cubicBezTo>
                      <a:close/>
                      <a:moveTo>
                        <a:pt x="1197" y="312"/>
                      </a:moveTo>
                      <a:cubicBezTo>
                        <a:pt x="1200" y="316"/>
                        <a:pt x="1199" y="321"/>
                        <a:pt x="1195" y="323"/>
                      </a:cubicBezTo>
                      <a:cubicBezTo>
                        <a:pt x="1191" y="325"/>
                        <a:pt x="1187" y="324"/>
                        <a:pt x="1184" y="321"/>
                      </a:cubicBezTo>
                      <a:cubicBezTo>
                        <a:pt x="1182" y="317"/>
                        <a:pt x="1183" y="312"/>
                        <a:pt x="1187" y="310"/>
                      </a:cubicBezTo>
                      <a:cubicBezTo>
                        <a:pt x="1190" y="308"/>
                        <a:pt x="1195" y="309"/>
                        <a:pt x="1197" y="312"/>
                      </a:cubicBezTo>
                      <a:close/>
                      <a:moveTo>
                        <a:pt x="1150" y="470"/>
                      </a:moveTo>
                      <a:cubicBezTo>
                        <a:pt x="1139" y="473"/>
                        <a:pt x="1123" y="469"/>
                        <a:pt x="1112" y="458"/>
                      </a:cubicBezTo>
                      <a:cubicBezTo>
                        <a:pt x="1104" y="450"/>
                        <a:pt x="1098" y="439"/>
                        <a:pt x="1097" y="429"/>
                      </a:cubicBezTo>
                      <a:cubicBezTo>
                        <a:pt x="1097" y="423"/>
                        <a:pt x="1097" y="418"/>
                        <a:pt x="1100" y="413"/>
                      </a:cubicBezTo>
                      <a:cubicBezTo>
                        <a:pt x="1104" y="405"/>
                        <a:pt x="1112" y="401"/>
                        <a:pt x="1118" y="401"/>
                      </a:cubicBezTo>
                      <a:cubicBezTo>
                        <a:pt x="1126" y="402"/>
                        <a:pt x="1130" y="409"/>
                        <a:pt x="1127" y="415"/>
                      </a:cubicBezTo>
                      <a:cubicBezTo>
                        <a:pt x="1120" y="407"/>
                        <a:pt x="1110" y="412"/>
                        <a:pt x="1107" y="422"/>
                      </a:cubicBezTo>
                      <a:cubicBezTo>
                        <a:pt x="1103" y="432"/>
                        <a:pt x="1109" y="447"/>
                        <a:pt x="1116" y="455"/>
                      </a:cubicBezTo>
                      <a:cubicBezTo>
                        <a:pt x="1129" y="469"/>
                        <a:pt x="1142" y="470"/>
                        <a:pt x="1150" y="470"/>
                      </a:cubicBezTo>
                      <a:close/>
                      <a:moveTo>
                        <a:pt x="1094" y="409"/>
                      </a:moveTo>
                      <a:cubicBezTo>
                        <a:pt x="1096" y="375"/>
                        <a:pt x="1125" y="347"/>
                        <a:pt x="1150" y="348"/>
                      </a:cubicBezTo>
                      <a:cubicBezTo>
                        <a:pt x="1177" y="349"/>
                        <a:pt x="1175" y="372"/>
                        <a:pt x="1152" y="372"/>
                      </a:cubicBezTo>
                      <a:cubicBezTo>
                        <a:pt x="1139" y="371"/>
                        <a:pt x="1102" y="376"/>
                        <a:pt x="1094" y="409"/>
                      </a:cubicBezTo>
                      <a:close/>
                      <a:moveTo>
                        <a:pt x="1164" y="796"/>
                      </a:moveTo>
                      <a:cubicBezTo>
                        <a:pt x="1155" y="772"/>
                        <a:pt x="1135" y="766"/>
                        <a:pt x="1127" y="757"/>
                      </a:cubicBezTo>
                      <a:cubicBezTo>
                        <a:pt x="1119" y="747"/>
                        <a:pt x="1130" y="737"/>
                        <a:pt x="1142" y="745"/>
                      </a:cubicBezTo>
                      <a:cubicBezTo>
                        <a:pt x="1155" y="755"/>
                        <a:pt x="1163" y="777"/>
                        <a:pt x="1164" y="796"/>
                      </a:cubicBezTo>
                      <a:close/>
                      <a:moveTo>
                        <a:pt x="1155" y="711"/>
                      </a:moveTo>
                      <a:cubicBezTo>
                        <a:pt x="1157" y="713"/>
                        <a:pt x="1158" y="715"/>
                        <a:pt x="1158" y="717"/>
                      </a:cubicBezTo>
                      <a:cubicBezTo>
                        <a:pt x="1158" y="720"/>
                        <a:pt x="1157" y="723"/>
                        <a:pt x="1153" y="724"/>
                      </a:cubicBezTo>
                      <a:cubicBezTo>
                        <a:pt x="1150" y="726"/>
                        <a:pt x="1146" y="724"/>
                        <a:pt x="1144" y="722"/>
                      </a:cubicBezTo>
                      <a:cubicBezTo>
                        <a:pt x="1141" y="717"/>
                        <a:pt x="1144" y="714"/>
                        <a:pt x="1145" y="710"/>
                      </a:cubicBezTo>
                      <a:cubicBezTo>
                        <a:pt x="1146" y="706"/>
                        <a:pt x="1142" y="702"/>
                        <a:pt x="1137" y="701"/>
                      </a:cubicBezTo>
                      <a:cubicBezTo>
                        <a:pt x="1131" y="699"/>
                        <a:pt x="1125" y="700"/>
                        <a:pt x="1122" y="705"/>
                      </a:cubicBezTo>
                      <a:cubicBezTo>
                        <a:pt x="1120" y="708"/>
                        <a:pt x="1119" y="712"/>
                        <a:pt x="1122" y="714"/>
                      </a:cubicBezTo>
                      <a:cubicBezTo>
                        <a:pt x="1122" y="711"/>
                        <a:pt x="1126" y="707"/>
                        <a:pt x="1130" y="711"/>
                      </a:cubicBezTo>
                      <a:cubicBezTo>
                        <a:pt x="1132" y="712"/>
                        <a:pt x="1134" y="718"/>
                        <a:pt x="1137" y="723"/>
                      </a:cubicBezTo>
                      <a:cubicBezTo>
                        <a:pt x="1139" y="729"/>
                        <a:pt x="1142" y="733"/>
                        <a:pt x="1146" y="736"/>
                      </a:cubicBezTo>
                      <a:cubicBezTo>
                        <a:pt x="1155" y="741"/>
                        <a:pt x="1167" y="737"/>
                        <a:pt x="1170" y="727"/>
                      </a:cubicBezTo>
                      <a:cubicBezTo>
                        <a:pt x="1172" y="722"/>
                        <a:pt x="1170" y="717"/>
                        <a:pt x="1168" y="712"/>
                      </a:cubicBezTo>
                      <a:cubicBezTo>
                        <a:pt x="1166" y="707"/>
                        <a:pt x="1157" y="696"/>
                        <a:pt x="1158" y="690"/>
                      </a:cubicBezTo>
                      <a:cubicBezTo>
                        <a:pt x="1159" y="685"/>
                        <a:pt x="1163" y="683"/>
                        <a:pt x="1166" y="685"/>
                      </a:cubicBezTo>
                      <a:cubicBezTo>
                        <a:pt x="1167" y="681"/>
                        <a:pt x="1161" y="678"/>
                        <a:pt x="1157" y="679"/>
                      </a:cubicBezTo>
                      <a:cubicBezTo>
                        <a:pt x="1148" y="680"/>
                        <a:pt x="1142" y="691"/>
                        <a:pt x="1146" y="701"/>
                      </a:cubicBezTo>
                      <a:cubicBezTo>
                        <a:pt x="1147" y="705"/>
                        <a:pt x="1150" y="708"/>
                        <a:pt x="1155" y="711"/>
                      </a:cubicBezTo>
                      <a:close/>
                      <a:moveTo>
                        <a:pt x="1142" y="700"/>
                      </a:moveTo>
                      <a:cubicBezTo>
                        <a:pt x="1133" y="693"/>
                        <a:pt x="1129" y="676"/>
                        <a:pt x="1132" y="665"/>
                      </a:cubicBezTo>
                      <a:cubicBezTo>
                        <a:pt x="1136" y="653"/>
                        <a:pt x="1147" y="653"/>
                        <a:pt x="1146" y="666"/>
                      </a:cubicBezTo>
                      <a:cubicBezTo>
                        <a:pt x="1145" y="677"/>
                        <a:pt x="1137" y="691"/>
                        <a:pt x="1142" y="700"/>
                      </a:cubicBezTo>
                      <a:close/>
                      <a:moveTo>
                        <a:pt x="1166" y="736"/>
                      </a:moveTo>
                      <a:cubicBezTo>
                        <a:pt x="1162" y="741"/>
                        <a:pt x="1154" y="741"/>
                        <a:pt x="1151" y="740"/>
                      </a:cubicBezTo>
                      <a:cubicBezTo>
                        <a:pt x="1147" y="745"/>
                        <a:pt x="1155" y="755"/>
                        <a:pt x="1163" y="751"/>
                      </a:cubicBezTo>
                      <a:cubicBezTo>
                        <a:pt x="1168" y="748"/>
                        <a:pt x="1170" y="740"/>
                        <a:pt x="1166" y="736"/>
                      </a:cubicBezTo>
                      <a:close/>
                      <a:moveTo>
                        <a:pt x="1509" y="694"/>
                      </a:moveTo>
                      <a:cubicBezTo>
                        <a:pt x="1510" y="698"/>
                        <a:pt x="1509" y="702"/>
                        <a:pt x="1505" y="703"/>
                      </a:cubicBezTo>
                      <a:cubicBezTo>
                        <a:pt x="1499" y="704"/>
                        <a:pt x="1496" y="697"/>
                        <a:pt x="1498" y="693"/>
                      </a:cubicBezTo>
                      <a:cubicBezTo>
                        <a:pt x="1501" y="690"/>
                        <a:pt x="1504" y="689"/>
                        <a:pt x="1505" y="684"/>
                      </a:cubicBezTo>
                      <a:cubicBezTo>
                        <a:pt x="1505" y="690"/>
                        <a:pt x="1508" y="690"/>
                        <a:pt x="1509" y="694"/>
                      </a:cubicBezTo>
                      <a:close/>
                      <a:moveTo>
                        <a:pt x="1566" y="978"/>
                      </a:moveTo>
                      <a:cubicBezTo>
                        <a:pt x="1542" y="988"/>
                        <a:pt x="1521" y="981"/>
                        <a:pt x="1508" y="967"/>
                      </a:cubicBezTo>
                      <a:cubicBezTo>
                        <a:pt x="1496" y="956"/>
                        <a:pt x="1497" y="942"/>
                        <a:pt x="1490" y="934"/>
                      </a:cubicBezTo>
                      <a:cubicBezTo>
                        <a:pt x="1488" y="931"/>
                        <a:pt x="1484" y="930"/>
                        <a:pt x="1479" y="930"/>
                      </a:cubicBezTo>
                      <a:cubicBezTo>
                        <a:pt x="1487" y="921"/>
                        <a:pt x="1500" y="923"/>
                        <a:pt x="1507" y="931"/>
                      </a:cubicBezTo>
                      <a:cubicBezTo>
                        <a:pt x="1516" y="942"/>
                        <a:pt x="1514" y="954"/>
                        <a:pt x="1525" y="964"/>
                      </a:cubicBezTo>
                      <a:cubicBezTo>
                        <a:pt x="1537" y="975"/>
                        <a:pt x="1552" y="980"/>
                        <a:pt x="1566" y="978"/>
                      </a:cubicBezTo>
                      <a:close/>
                      <a:moveTo>
                        <a:pt x="1623" y="981"/>
                      </a:moveTo>
                      <a:cubicBezTo>
                        <a:pt x="1602" y="993"/>
                        <a:pt x="1580" y="983"/>
                        <a:pt x="1568" y="982"/>
                      </a:cubicBezTo>
                      <a:cubicBezTo>
                        <a:pt x="1552" y="980"/>
                        <a:pt x="1549" y="994"/>
                        <a:pt x="1566" y="999"/>
                      </a:cubicBezTo>
                      <a:cubicBezTo>
                        <a:pt x="1583" y="1005"/>
                        <a:pt x="1610" y="997"/>
                        <a:pt x="1623" y="981"/>
                      </a:cubicBezTo>
                      <a:close/>
                      <a:moveTo>
                        <a:pt x="1684" y="348"/>
                      </a:moveTo>
                      <a:cubicBezTo>
                        <a:pt x="1705" y="337"/>
                        <a:pt x="1712" y="311"/>
                        <a:pt x="1707" y="294"/>
                      </a:cubicBezTo>
                      <a:cubicBezTo>
                        <a:pt x="1703" y="279"/>
                        <a:pt x="1687" y="278"/>
                        <a:pt x="1692" y="297"/>
                      </a:cubicBezTo>
                      <a:cubicBezTo>
                        <a:pt x="1697" y="312"/>
                        <a:pt x="1701" y="330"/>
                        <a:pt x="1684" y="348"/>
                      </a:cubicBezTo>
                      <a:close/>
                      <a:moveTo>
                        <a:pt x="1502" y="111"/>
                      </a:moveTo>
                      <a:cubicBezTo>
                        <a:pt x="1517" y="102"/>
                        <a:pt x="1545" y="103"/>
                        <a:pt x="1560" y="112"/>
                      </a:cubicBezTo>
                      <a:cubicBezTo>
                        <a:pt x="1576" y="121"/>
                        <a:pt x="1570" y="136"/>
                        <a:pt x="1551" y="129"/>
                      </a:cubicBezTo>
                      <a:cubicBezTo>
                        <a:pt x="1536" y="124"/>
                        <a:pt x="1522" y="107"/>
                        <a:pt x="1502" y="111"/>
                      </a:cubicBezTo>
                      <a:close/>
                      <a:moveTo>
                        <a:pt x="1717" y="308"/>
                      </a:moveTo>
                      <a:cubicBezTo>
                        <a:pt x="1727" y="285"/>
                        <a:pt x="1716" y="268"/>
                        <a:pt x="1702" y="255"/>
                      </a:cubicBezTo>
                      <a:cubicBezTo>
                        <a:pt x="1694" y="248"/>
                        <a:pt x="1681" y="242"/>
                        <a:pt x="1679" y="231"/>
                      </a:cubicBezTo>
                      <a:cubicBezTo>
                        <a:pt x="1667" y="242"/>
                        <a:pt x="1693" y="261"/>
                        <a:pt x="1701" y="268"/>
                      </a:cubicBezTo>
                      <a:cubicBezTo>
                        <a:pt x="1714" y="280"/>
                        <a:pt x="1720" y="294"/>
                        <a:pt x="1717" y="308"/>
                      </a:cubicBezTo>
                      <a:close/>
                      <a:moveTo>
                        <a:pt x="1592" y="217"/>
                      </a:moveTo>
                      <a:cubicBezTo>
                        <a:pt x="1599" y="242"/>
                        <a:pt x="1598" y="273"/>
                        <a:pt x="1585" y="286"/>
                      </a:cubicBezTo>
                      <a:cubicBezTo>
                        <a:pt x="1573" y="300"/>
                        <a:pt x="1557" y="292"/>
                        <a:pt x="1568" y="275"/>
                      </a:cubicBezTo>
                      <a:cubicBezTo>
                        <a:pt x="1576" y="262"/>
                        <a:pt x="1593" y="242"/>
                        <a:pt x="1592" y="217"/>
                      </a:cubicBezTo>
                      <a:close/>
                      <a:moveTo>
                        <a:pt x="1596" y="67"/>
                      </a:moveTo>
                      <a:cubicBezTo>
                        <a:pt x="1599" y="64"/>
                        <a:pt x="1603" y="63"/>
                        <a:pt x="1606" y="65"/>
                      </a:cubicBezTo>
                      <a:cubicBezTo>
                        <a:pt x="1611" y="70"/>
                        <a:pt x="1607" y="78"/>
                        <a:pt x="1601" y="78"/>
                      </a:cubicBezTo>
                      <a:cubicBezTo>
                        <a:pt x="1597" y="78"/>
                        <a:pt x="1595" y="75"/>
                        <a:pt x="1589" y="77"/>
                      </a:cubicBezTo>
                      <a:cubicBezTo>
                        <a:pt x="1594" y="73"/>
                        <a:pt x="1593" y="71"/>
                        <a:pt x="1596" y="67"/>
                      </a:cubicBezTo>
                      <a:close/>
                      <a:moveTo>
                        <a:pt x="1594" y="66"/>
                      </a:moveTo>
                      <a:cubicBezTo>
                        <a:pt x="1596" y="64"/>
                        <a:pt x="1598" y="63"/>
                        <a:pt x="1600" y="62"/>
                      </a:cubicBezTo>
                      <a:cubicBezTo>
                        <a:pt x="1603" y="62"/>
                        <a:pt x="1607" y="63"/>
                        <a:pt x="1609" y="67"/>
                      </a:cubicBezTo>
                      <a:cubicBezTo>
                        <a:pt x="1611" y="71"/>
                        <a:pt x="1610" y="75"/>
                        <a:pt x="1607" y="78"/>
                      </a:cubicBezTo>
                      <a:cubicBezTo>
                        <a:pt x="1602" y="82"/>
                        <a:pt x="1598" y="78"/>
                        <a:pt x="1594" y="78"/>
                      </a:cubicBezTo>
                      <a:cubicBezTo>
                        <a:pt x="1590" y="77"/>
                        <a:pt x="1586" y="81"/>
                        <a:pt x="1584" y="87"/>
                      </a:cubicBezTo>
                      <a:cubicBezTo>
                        <a:pt x="1582" y="94"/>
                        <a:pt x="1584" y="100"/>
                        <a:pt x="1590" y="104"/>
                      </a:cubicBezTo>
                      <a:cubicBezTo>
                        <a:pt x="1593" y="106"/>
                        <a:pt x="1598" y="106"/>
                        <a:pt x="1600" y="103"/>
                      </a:cubicBezTo>
                      <a:cubicBezTo>
                        <a:pt x="1596" y="103"/>
                        <a:pt x="1592" y="98"/>
                        <a:pt x="1596" y="94"/>
                      </a:cubicBezTo>
                      <a:cubicBezTo>
                        <a:pt x="1597" y="91"/>
                        <a:pt x="1603" y="89"/>
                        <a:pt x="1609" y="86"/>
                      </a:cubicBezTo>
                      <a:cubicBezTo>
                        <a:pt x="1615" y="83"/>
                        <a:pt x="1620" y="79"/>
                        <a:pt x="1622" y="74"/>
                      </a:cubicBezTo>
                      <a:cubicBezTo>
                        <a:pt x="1628" y="64"/>
                        <a:pt x="1621" y="51"/>
                        <a:pt x="1611" y="48"/>
                      </a:cubicBezTo>
                      <a:cubicBezTo>
                        <a:pt x="1605" y="47"/>
                        <a:pt x="1599" y="49"/>
                        <a:pt x="1595" y="51"/>
                      </a:cubicBezTo>
                      <a:cubicBezTo>
                        <a:pt x="1589" y="54"/>
                        <a:pt x="1578" y="65"/>
                        <a:pt x="1570" y="64"/>
                      </a:cubicBezTo>
                      <a:cubicBezTo>
                        <a:pt x="1565" y="64"/>
                        <a:pt x="1562" y="59"/>
                        <a:pt x="1564" y="56"/>
                      </a:cubicBezTo>
                      <a:cubicBezTo>
                        <a:pt x="1559" y="56"/>
                        <a:pt x="1556" y="62"/>
                        <a:pt x="1558" y="67"/>
                      </a:cubicBezTo>
                      <a:cubicBezTo>
                        <a:pt x="1561" y="76"/>
                        <a:pt x="1573" y="82"/>
                        <a:pt x="1584" y="77"/>
                      </a:cubicBezTo>
                      <a:cubicBezTo>
                        <a:pt x="1588" y="75"/>
                        <a:pt x="1591" y="72"/>
                        <a:pt x="1594" y="66"/>
                      </a:cubicBezTo>
                      <a:close/>
                      <a:moveTo>
                        <a:pt x="1583" y="82"/>
                      </a:moveTo>
                      <a:cubicBezTo>
                        <a:pt x="1576" y="92"/>
                        <a:pt x="1557" y="99"/>
                        <a:pt x="1544" y="96"/>
                      </a:cubicBezTo>
                      <a:cubicBezTo>
                        <a:pt x="1531" y="92"/>
                        <a:pt x="1530" y="80"/>
                        <a:pt x="1545" y="80"/>
                      </a:cubicBezTo>
                      <a:cubicBezTo>
                        <a:pt x="1557" y="81"/>
                        <a:pt x="1574" y="88"/>
                        <a:pt x="1583" y="82"/>
                      </a:cubicBezTo>
                      <a:close/>
                      <a:moveTo>
                        <a:pt x="1640" y="52"/>
                      </a:moveTo>
                      <a:cubicBezTo>
                        <a:pt x="1641" y="53"/>
                        <a:pt x="1642" y="55"/>
                        <a:pt x="1641" y="56"/>
                      </a:cubicBezTo>
                      <a:cubicBezTo>
                        <a:pt x="1650" y="51"/>
                        <a:pt x="1668" y="47"/>
                        <a:pt x="1686" y="47"/>
                      </a:cubicBezTo>
                      <a:cubicBezTo>
                        <a:pt x="1681" y="48"/>
                        <a:pt x="1677" y="50"/>
                        <a:pt x="1673" y="53"/>
                      </a:cubicBezTo>
                      <a:cubicBezTo>
                        <a:pt x="1644" y="69"/>
                        <a:pt x="1651" y="92"/>
                        <a:pt x="1637" y="115"/>
                      </a:cubicBezTo>
                      <a:cubicBezTo>
                        <a:pt x="1632" y="123"/>
                        <a:pt x="1622" y="129"/>
                        <a:pt x="1613" y="121"/>
                      </a:cubicBezTo>
                      <a:cubicBezTo>
                        <a:pt x="1608" y="117"/>
                        <a:pt x="1607" y="111"/>
                        <a:pt x="1608" y="105"/>
                      </a:cubicBezTo>
                      <a:cubicBezTo>
                        <a:pt x="1609" y="102"/>
                        <a:pt x="1611" y="99"/>
                        <a:pt x="1615" y="97"/>
                      </a:cubicBezTo>
                      <a:cubicBezTo>
                        <a:pt x="1617" y="97"/>
                        <a:pt x="1618" y="96"/>
                        <a:pt x="1620" y="96"/>
                      </a:cubicBezTo>
                      <a:cubicBezTo>
                        <a:pt x="1619" y="96"/>
                        <a:pt x="1620" y="96"/>
                        <a:pt x="1618" y="97"/>
                      </a:cubicBezTo>
                      <a:cubicBezTo>
                        <a:pt x="1615" y="98"/>
                        <a:pt x="1612" y="104"/>
                        <a:pt x="1614" y="108"/>
                      </a:cubicBezTo>
                      <a:cubicBezTo>
                        <a:pt x="1616" y="111"/>
                        <a:pt x="1621" y="113"/>
                        <a:pt x="1624" y="111"/>
                      </a:cubicBezTo>
                      <a:cubicBezTo>
                        <a:pt x="1628" y="109"/>
                        <a:pt x="1629" y="106"/>
                        <a:pt x="1628" y="102"/>
                      </a:cubicBezTo>
                      <a:cubicBezTo>
                        <a:pt x="1627" y="96"/>
                        <a:pt x="1620" y="94"/>
                        <a:pt x="1615" y="96"/>
                      </a:cubicBezTo>
                      <a:cubicBezTo>
                        <a:pt x="1610" y="98"/>
                        <a:pt x="1608" y="101"/>
                        <a:pt x="1606" y="105"/>
                      </a:cubicBezTo>
                      <a:cubicBezTo>
                        <a:pt x="1604" y="111"/>
                        <a:pt x="1606" y="118"/>
                        <a:pt x="1611" y="123"/>
                      </a:cubicBezTo>
                      <a:cubicBezTo>
                        <a:pt x="1622" y="133"/>
                        <a:pt x="1633" y="127"/>
                        <a:pt x="1640" y="117"/>
                      </a:cubicBezTo>
                      <a:cubicBezTo>
                        <a:pt x="1654" y="93"/>
                        <a:pt x="1646" y="70"/>
                        <a:pt x="1677" y="55"/>
                      </a:cubicBezTo>
                      <a:cubicBezTo>
                        <a:pt x="1689" y="49"/>
                        <a:pt x="1704" y="47"/>
                        <a:pt x="1718" y="56"/>
                      </a:cubicBezTo>
                      <a:cubicBezTo>
                        <a:pt x="1736" y="67"/>
                        <a:pt x="1745" y="89"/>
                        <a:pt x="1735" y="108"/>
                      </a:cubicBezTo>
                      <a:cubicBezTo>
                        <a:pt x="1745" y="87"/>
                        <a:pt x="1724" y="62"/>
                        <a:pt x="1700" y="58"/>
                      </a:cubicBezTo>
                      <a:cubicBezTo>
                        <a:pt x="1688" y="56"/>
                        <a:pt x="1672" y="60"/>
                        <a:pt x="1663" y="72"/>
                      </a:cubicBezTo>
                      <a:cubicBezTo>
                        <a:pt x="1645" y="96"/>
                        <a:pt x="1671" y="116"/>
                        <a:pt x="1688" y="94"/>
                      </a:cubicBezTo>
                      <a:cubicBezTo>
                        <a:pt x="1697" y="82"/>
                        <a:pt x="1711" y="78"/>
                        <a:pt x="1724" y="87"/>
                      </a:cubicBezTo>
                      <a:cubicBezTo>
                        <a:pt x="1732" y="92"/>
                        <a:pt x="1735" y="101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7"/>
                        <a:pt x="1736" y="106"/>
                      </a:cubicBezTo>
                      <a:cubicBezTo>
                        <a:pt x="1733" y="112"/>
                        <a:pt x="1732" y="117"/>
                        <a:pt x="1730" y="123"/>
                      </a:cubicBezTo>
                      <a:cubicBezTo>
                        <a:pt x="1728" y="137"/>
                        <a:pt x="1729" y="148"/>
                        <a:pt x="1734" y="161"/>
                      </a:cubicBezTo>
                      <a:cubicBezTo>
                        <a:pt x="1734" y="162"/>
                        <a:pt x="1734" y="162"/>
                        <a:pt x="1734" y="162"/>
                      </a:cubicBezTo>
                      <a:cubicBezTo>
                        <a:pt x="1724" y="154"/>
                        <a:pt x="1713" y="135"/>
                        <a:pt x="1713" y="124"/>
                      </a:cubicBezTo>
                      <a:cubicBezTo>
                        <a:pt x="1712" y="124"/>
                        <a:pt x="1711" y="124"/>
                        <a:pt x="1711" y="123"/>
                      </a:cubicBezTo>
                      <a:cubicBezTo>
                        <a:pt x="1710" y="134"/>
                        <a:pt x="1718" y="150"/>
                        <a:pt x="1727" y="159"/>
                      </a:cubicBezTo>
                      <a:cubicBezTo>
                        <a:pt x="1726" y="159"/>
                        <a:pt x="1724" y="158"/>
                        <a:pt x="1722" y="157"/>
                      </a:cubicBezTo>
                      <a:cubicBezTo>
                        <a:pt x="1722" y="157"/>
                        <a:pt x="1722" y="157"/>
                        <a:pt x="1722" y="157"/>
                      </a:cubicBezTo>
                      <a:cubicBezTo>
                        <a:pt x="1714" y="154"/>
                        <a:pt x="1705" y="152"/>
                        <a:pt x="1697" y="151"/>
                      </a:cubicBezTo>
                      <a:cubicBezTo>
                        <a:pt x="1687" y="149"/>
                        <a:pt x="1674" y="150"/>
                        <a:pt x="1667" y="144"/>
                      </a:cubicBezTo>
                      <a:cubicBezTo>
                        <a:pt x="1661" y="137"/>
                        <a:pt x="1659" y="129"/>
                        <a:pt x="1662" y="120"/>
                      </a:cubicBezTo>
                      <a:cubicBezTo>
                        <a:pt x="1665" y="113"/>
                        <a:pt x="1672" y="107"/>
                        <a:pt x="1680" y="106"/>
                      </a:cubicBezTo>
                      <a:cubicBezTo>
                        <a:pt x="1687" y="106"/>
                        <a:pt x="1694" y="109"/>
                        <a:pt x="1697" y="116"/>
                      </a:cubicBezTo>
                      <a:cubicBezTo>
                        <a:pt x="1699" y="121"/>
                        <a:pt x="1698" y="127"/>
                        <a:pt x="1694" y="131"/>
                      </a:cubicBezTo>
                      <a:cubicBezTo>
                        <a:pt x="1697" y="128"/>
                        <a:pt x="1697" y="123"/>
                        <a:pt x="1694" y="120"/>
                      </a:cubicBezTo>
                      <a:cubicBezTo>
                        <a:pt x="1691" y="116"/>
                        <a:pt x="1685" y="115"/>
                        <a:pt x="1681" y="119"/>
                      </a:cubicBezTo>
                      <a:cubicBezTo>
                        <a:pt x="1678" y="122"/>
                        <a:pt x="1677" y="127"/>
                        <a:pt x="1680" y="131"/>
                      </a:cubicBezTo>
                      <a:cubicBezTo>
                        <a:pt x="1683" y="134"/>
                        <a:pt x="1687" y="136"/>
                        <a:pt x="1692" y="133"/>
                      </a:cubicBezTo>
                      <a:cubicBezTo>
                        <a:pt x="1694" y="132"/>
                        <a:pt x="1696" y="130"/>
                        <a:pt x="1697" y="128"/>
                      </a:cubicBezTo>
                      <a:cubicBezTo>
                        <a:pt x="1699" y="124"/>
                        <a:pt x="1699" y="120"/>
                        <a:pt x="1697" y="116"/>
                      </a:cubicBezTo>
                      <a:cubicBezTo>
                        <a:pt x="1695" y="109"/>
                        <a:pt x="1688" y="105"/>
                        <a:pt x="1680" y="105"/>
                      </a:cubicBezTo>
                      <a:cubicBezTo>
                        <a:pt x="1671" y="106"/>
                        <a:pt x="1664" y="112"/>
                        <a:pt x="1660" y="120"/>
                      </a:cubicBezTo>
                      <a:cubicBezTo>
                        <a:pt x="1657" y="129"/>
                        <a:pt x="1659" y="138"/>
                        <a:pt x="1666" y="145"/>
                      </a:cubicBezTo>
                      <a:cubicBezTo>
                        <a:pt x="1668" y="147"/>
                        <a:pt x="1670" y="149"/>
                        <a:pt x="1672" y="150"/>
                      </a:cubicBezTo>
                      <a:cubicBezTo>
                        <a:pt x="1671" y="150"/>
                        <a:pt x="1669" y="150"/>
                        <a:pt x="1668" y="150"/>
                      </a:cubicBezTo>
                      <a:cubicBezTo>
                        <a:pt x="1647" y="152"/>
                        <a:pt x="1628" y="163"/>
                        <a:pt x="1607" y="155"/>
                      </a:cubicBezTo>
                      <a:cubicBezTo>
                        <a:pt x="1607" y="155"/>
                        <a:pt x="1606" y="156"/>
                        <a:pt x="1605" y="157"/>
                      </a:cubicBezTo>
                      <a:cubicBezTo>
                        <a:pt x="1608" y="158"/>
                        <a:pt x="1612" y="159"/>
                        <a:pt x="1615" y="160"/>
                      </a:cubicBezTo>
                      <a:cubicBezTo>
                        <a:pt x="1620" y="161"/>
                        <a:pt x="1624" y="162"/>
                        <a:pt x="1628" y="161"/>
                      </a:cubicBezTo>
                      <a:cubicBezTo>
                        <a:pt x="1625" y="164"/>
                        <a:pt x="1621" y="167"/>
                        <a:pt x="1618" y="170"/>
                      </a:cubicBezTo>
                      <a:cubicBezTo>
                        <a:pt x="1611" y="177"/>
                        <a:pt x="1606" y="184"/>
                        <a:pt x="1602" y="193"/>
                      </a:cubicBezTo>
                      <a:cubicBezTo>
                        <a:pt x="1601" y="196"/>
                        <a:pt x="1600" y="199"/>
                        <a:pt x="1599" y="202"/>
                      </a:cubicBezTo>
                      <a:cubicBezTo>
                        <a:pt x="1597" y="210"/>
                        <a:pt x="1596" y="217"/>
                        <a:pt x="1598" y="225"/>
                      </a:cubicBezTo>
                      <a:cubicBezTo>
                        <a:pt x="1599" y="233"/>
                        <a:pt x="1602" y="239"/>
                        <a:pt x="1607" y="246"/>
                      </a:cubicBezTo>
                      <a:cubicBezTo>
                        <a:pt x="1612" y="252"/>
                        <a:pt x="1619" y="256"/>
                        <a:pt x="1626" y="258"/>
                      </a:cubicBezTo>
                      <a:cubicBezTo>
                        <a:pt x="1638" y="261"/>
                        <a:pt x="1652" y="256"/>
                        <a:pt x="1659" y="246"/>
                      </a:cubicBezTo>
                      <a:cubicBezTo>
                        <a:pt x="1667" y="236"/>
                        <a:pt x="1670" y="222"/>
                        <a:pt x="1670" y="208"/>
                      </a:cubicBezTo>
                      <a:cubicBezTo>
                        <a:pt x="1657" y="234"/>
                        <a:pt x="1636" y="224"/>
                        <a:pt x="1625" y="227"/>
                      </a:cubicBezTo>
                      <a:cubicBezTo>
                        <a:pt x="1609" y="232"/>
                        <a:pt x="1609" y="245"/>
                        <a:pt x="1618" y="253"/>
                      </a:cubicBezTo>
                      <a:cubicBezTo>
                        <a:pt x="1618" y="253"/>
                        <a:pt x="1618" y="253"/>
                        <a:pt x="1618" y="253"/>
                      </a:cubicBezTo>
                      <a:cubicBezTo>
                        <a:pt x="1614" y="251"/>
                        <a:pt x="1611" y="249"/>
                        <a:pt x="1608" y="245"/>
                      </a:cubicBezTo>
                      <a:cubicBezTo>
                        <a:pt x="1603" y="238"/>
                        <a:pt x="1601" y="233"/>
                        <a:pt x="1600" y="225"/>
                      </a:cubicBezTo>
                      <a:cubicBezTo>
                        <a:pt x="1599" y="217"/>
                        <a:pt x="1599" y="211"/>
                        <a:pt x="1601" y="203"/>
                      </a:cubicBezTo>
                      <a:cubicBezTo>
                        <a:pt x="1605" y="191"/>
                        <a:pt x="1610" y="183"/>
                        <a:pt x="1618" y="174"/>
                      </a:cubicBezTo>
                      <a:cubicBezTo>
                        <a:pt x="1616" y="177"/>
                        <a:pt x="1614" y="180"/>
                        <a:pt x="1612" y="183"/>
                      </a:cubicBezTo>
                      <a:cubicBezTo>
                        <a:pt x="1608" y="193"/>
                        <a:pt x="1609" y="207"/>
                        <a:pt x="1620" y="212"/>
                      </a:cubicBezTo>
                      <a:cubicBezTo>
                        <a:pt x="1624" y="215"/>
                        <a:pt x="1630" y="214"/>
                        <a:pt x="1634" y="210"/>
                      </a:cubicBezTo>
                      <a:cubicBezTo>
                        <a:pt x="1637" y="208"/>
                        <a:pt x="1639" y="204"/>
                        <a:pt x="1638" y="201"/>
                      </a:cubicBezTo>
                      <a:cubicBezTo>
                        <a:pt x="1638" y="197"/>
                        <a:pt x="1636" y="193"/>
                        <a:pt x="1633" y="190"/>
                      </a:cubicBezTo>
                      <a:cubicBezTo>
                        <a:pt x="1628" y="187"/>
                        <a:pt x="1622" y="188"/>
                        <a:pt x="1619" y="192"/>
                      </a:cubicBezTo>
                      <a:cubicBezTo>
                        <a:pt x="1617" y="195"/>
                        <a:pt x="1617" y="198"/>
                        <a:pt x="1619" y="201"/>
                      </a:cubicBezTo>
                      <a:cubicBezTo>
                        <a:pt x="1621" y="203"/>
                        <a:pt x="1623" y="203"/>
                        <a:pt x="1624" y="202"/>
                      </a:cubicBezTo>
                      <a:cubicBezTo>
                        <a:pt x="1623" y="202"/>
                        <a:pt x="1622" y="201"/>
                        <a:pt x="1621" y="199"/>
                      </a:cubicBezTo>
                      <a:cubicBezTo>
                        <a:pt x="1620" y="196"/>
                        <a:pt x="1622" y="194"/>
                        <a:pt x="1625" y="194"/>
                      </a:cubicBezTo>
                      <a:cubicBezTo>
                        <a:pt x="1627" y="194"/>
                        <a:pt x="1628" y="195"/>
                        <a:pt x="1630" y="197"/>
                      </a:cubicBezTo>
                      <a:cubicBezTo>
                        <a:pt x="1632" y="199"/>
                        <a:pt x="1631" y="202"/>
                        <a:pt x="1629" y="204"/>
                      </a:cubicBezTo>
                      <a:cubicBezTo>
                        <a:pt x="1627" y="207"/>
                        <a:pt x="1623" y="207"/>
                        <a:pt x="1620" y="206"/>
                      </a:cubicBezTo>
                      <a:cubicBezTo>
                        <a:pt x="1612" y="202"/>
                        <a:pt x="1612" y="188"/>
                        <a:pt x="1615" y="181"/>
                      </a:cubicBezTo>
                      <a:cubicBezTo>
                        <a:pt x="1628" y="155"/>
                        <a:pt x="1672" y="150"/>
                        <a:pt x="1701" y="155"/>
                      </a:cubicBezTo>
                      <a:cubicBezTo>
                        <a:pt x="1691" y="155"/>
                        <a:pt x="1682" y="159"/>
                        <a:pt x="1675" y="165"/>
                      </a:cubicBezTo>
                      <a:cubicBezTo>
                        <a:pt x="1672" y="169"/>
                        <a:pt x="1669" y="173"/>
                        <a:pt x="1667" y="179"/>
                      </a:cubicBezTo>
                      <a:cubicBezTo>
                        <a:pt x="1670" y="174"/>
                        <a:pt x="1673" y="170"/>
                        <a:pt x="1676" y="167"/>
                      </a:cubicBezTo>
                      <a:cubicBezTo>
                        <a:pt x="1685" y="159"/>
                        <a:pt x="1696" y="157"/>
                        <a:pt x="1707" y="158"/>
                      </a:cubicBezTo>
                      <a:cubicBezTo>
                        <a:pt x="1716" y="159"/>
                        <a:pt x="1722" y="161"/>
                        <a:pt x="1728" y="165"/>
                      </a:cubicBezTo>
                      <a:cubicBezTo>
                        <a:pt x="1740" y="172"/>
                        <a:pt x="1747" y="182"/>
                        <a:pt x="1758" y="190"/>
                      </a:cubicBezTo>
                      <a:cubicBezTo>
                        <a:pt x="1759" y="191"/>
                        <a:pt x="1759" y="191"/>
                        <a:pt x="1759" y="191"/>
                      </a:cubicBezTo>
                      <a:cubicBezTo>
                        <a:pt x="1765" y="195"/>
                        <a:pt x="1771" y="198"/>
                        <a:pt x="1778" y="201"/>
                      </a:cubicBezTo>
                      <a:cubicBezTo>
                        <a:pt x="1780" y="202"/>
                        <a:pt x="1797" y="208"/>
                        <a:pt x="1799" y="206"/>
                      </a:cubicBezTo>
                      <a:cubicBezTo>
                        <a:pt x="1798" y="204"/>
                        <a:pt x="1788" y="200"/>
                        <a:pt x="1786" y="200"/>
                      </a:cubicBezTo>
                      <a:cubicBezTo>
                        <a:pt x="1777" y="196"/>
                        <a:pt x="1769" y="192"/>
                        <a:pt x="1761" y="187"/>
                      </a:cubicBezTo>
                      <a:cubicBezTo>
                        <a:pt x="1760" y="186"/>
                        <a:pt x="1760" y="186"/>
                        <a:pt x="1760" y="186"/>
                      </a:cubicBezTo>
                      <a:cubicBezTo>
                        <a:pt x="1750" y="179"/>
                        <a:pt x="1743" y="171"/>
                        <a:pt x="1737" y="160"/>
                      </a:cubicBezTo>
                      <a:cubicBezTo>
                        <a:pt x="1732" y="146"/>
                        <a:pt x="1730" y="129"/>
                        <a:pt x="1738" y="116"/>
                      </a:cubicBezTo>
                      <a:cubicBezTo>
                        <a:pt x="1742" y="108"/>
                        <a:pt x="1753" y="101"/>
                        <a:pt x="1762" y="106"/>
                      </a:cubicBezTo>
                      <a:cubicBezTo>
                        <a:pt x="1765" y="107"/>
                        <a:pt x="1766" y="111"/>
                        <a:pt x="1766" y="114"/>
                      </a:cubicBezTo>
                      <a:cubicBezTo>
                        <a:pt x="1765" y="117"/>
                        <a:pt x="1763" y="119"/>
                        <a:pt x="1760" y="119"/>
                      </a:cubicBezTo>
                      <a:cubicBezTo>
                        <a:pt x="1757" y="119"/>
                        <a:pt x="1755" y="117"/>
                        <a:pt x="1754" y="116"/>
                      </a:cubicBezTo>
                      <a:cubicBezTo>
                        <a:pt x="1753" y="114"/>
                        <a:pt x="1754" y="111"/>
                        <a:pt x="1757" y="110"/>
                      </a:cubicBezTo>
                      <a:cubicBezTo>
                        <a:pt x="1758" y="110"/>
                        <a:pt x="1760" y="110"/>
                        <a:pt x="1761" y="111"/>
                      </a:cubicBezTo>
                      <a:cubicBezTo>
                        <a:pt x="1761" y="109"/>
                        <a:pt x="1759" y="108"/>
                        <a:pt x="1757" y="107"/>
                      </a:cubicBezTo>
                      <a:cubicBezTo>
                        <a:pt x="1754" y="107"/>
                        <a:pt x="1751" y="109"/>
                        <a:pt x="1750" y="112"/>
                      </a:cubicBezTo>
                      <a:cubicBezTo>
                        <a:pt x="1748" y="117"/>
                        <a:pt x="1751" y="123"/>
                        <a:pt x="1756" y="125"/>
                      </a:cubicBezTo>
                      <a:cubicBezTo>
                        <a:pt x="1760" y="126"/>
                        <a:pt x="1764" y="126"/>
                        <a:pt x="1767" y="124"/>
                      </a:cubicBezTo>
                      <a:cubicBezTo>
                        <a:pt x="1771" y="122"/>
                        <a:pt x="1773" y="118"/>
                        <a:pt x="1773" y="114"/>
                      </a:cubicBezTo>
                      <a:cubicBezTo>
                        <a:pt x="1774" y="109"/>
                        <a:pt x="1771" y="104"/>
                        <a:pt x="1766" y="101"/>
                      </a:cubicBezTo>
                      <a:cubicBezTo>
                        <a:pt x="1756" y="96"/>
                        <a:pt x="1744" y="102"/>
                        <a:pt x="1738" y="112"/>
                      </a:cubicBezTo>
                      <a:cubicBezTo>
                        <a:pt x="1736" y="115"/>
                        <a:pt x="1735" y="118"/>
                        <a:pt x="1734" y="122"/>
                      </a:cubicBezTo>
                      <a:cubicBezTo>
                        <a:pt x="1736" y="110"/>
                        <a:pt x="1741" y="101"/>
                        <a:pt x="1748" y="91"/>
                      </a:cubicBezTo>
                      <a:cubicBezTo>
                        <a:pt x="1754" y="85"/>
                        <a:pt x="1758" y="81"/>
                        <a:pt x="1765" y="78"/>
                      </a:cubicBezTo>
                      <a:cubicBezTo>
                        <a:pt x="1773" y="74"/>
                        <a:pt x="1779" y="73"/>
                        <a:pt x="1788" y="73"/>
                      </a:cubicBezTo>
                      <a:cubicBezTo>
                        <a:pt x="1792" y="74"/>
                        <a:pt x="1795" y="75"/>
                        <a:pt x="1799" y="76"/>
                      </a:cubicBezTo>
                      <a:cubicBezTo>
                        <a:pt x="1800" y="76"/>
                        <a:pt x="1800" y="76"/>
                        <a:pt x="1800" y="76"/>
                      </a:cubicBezTo>
                      <a:cubicBezTo>
                        <a:pt x="1788" y="74"/>
                        <a:pt x="1777" y="82"/>
                        <a:pt x="1782" y="97"/>
                      </a:cubicBezTo>
                      <a:cubicBezTo>
                        <a:pt x="1785" y="108"/>
                        <a:pt x="1806" y="120"/>
                        <a:pt x="1791" y="146"/>
                      </a:cubicBezTo>
                      <a:cubicBezTo>
                        <a:pt x="1803" y="138"/>
                        <a:pt x="1813" y="128"/>
                        <a:pt x="1817" y="115"/>
                      </a:cubicBezTo>
                      <a:cubicBezTo>
                        <a:pt x="1821" y="103"/>
                        <a:pt x="1818" y="89"/>
                        <a:pt x="1808" y="81"/>
                      </a:cubicBezTo>
                      <a:cubicBezTo>
                        <a:pt x="1802" y="76"/>
                        <a:pt x="1795" y="73"/>
                        <a:pt x="1788" y="72"/>
                      </a:cubicBezTo>
                      <a:cubicBezTo>
                        <a:pt x="1779" y="72"/>
                        <a:pt x="1773" y="73"/>
                        <a:pt x="1765" y="76"/>
                      </a:cubicBezTo>
                      <a:cubicBezTo>
                        <a:pt x="1757" y="80"/>
                        <a:pt x="1752" y="84"/>
                        <a:pt x="1747" y="90"/>
                      </a:cubicBezTo>
                      <a:cubicBezTo>
                        <a:pt x="1744" y="92"/>
                        <a:pt x="1742" y="95"/>
                        <a:pt x="1740" y="98"/>
                      </a:cubicBezTo>
                      <a:cubicBezTo>
                        <a:pt x="1739" y="99"/>
                        <a:pt x="1739" y="101"/>
                        <a:pt x="1738" y="102"/>
                      </a:cubicBezTo>
                      <a:cubicBezTo>
                        <a:pt x="1746" y="83"/>
                        <a:pt x="1735" y="62"/>
                        <a:pt x="1717" y="52"/>
                      </a:cubicBezTo>
                      <a:cubicBezTo>
                        <a:pt x="1716" y="51"/>
                        <a:pt x="1714" y="50"/>
                        <a:pt x="1712" y="49"/>
                      </a:cubicBezTo>
                      <a:cubicBezTo>
                        <a:pt x="1691" y="39"/>
                        <a:pt x="1663" y="41"/>
                        <a:pt x="1640" y="52"/>
                      </a:cubicBezTo>
                      <a:close/>
                      <a:moveTo>
                        <a:pt x="1621" y="52"/>
                      </a:moveTo>
                      <a:cubicBezTo>
                        <a:pt x="1626" y="56"/>
                        <a:pt x="1628" y="65"/>
                        <a:pt x="1626" y="69"/>
                      </a:cubicBezTo>
                      <a:cubicBezTo>
                        <a:pt x="1632" y="72"/>
                        <a:pt x="1643" y="63"/>
                        <a:pt x="1638" y="54"/>
                      </a:cubicBezTo>
                      <a:cubicBezTo>
                        <a:pt x="1634" y="48"/>
                        <a:pt x="1625" y="47"/>
                        <a:pt x="1621" y="52"/>
                      </a:cubicBezTo>
                      <a:close/>
                      <a:moveTo>
                        <a:pt x="1631" y="43"/>
                      </a:moveTo>
                      <a:cubicBezTo>
                        <a:pt x="1623" y="38"/>
                        <a:pt x="1611" y="34"/>
                        <a:pt x="1601" y="34"/>
                      </a:cubicBezTo>
                      <a:cubicBezTo>
                        <a:pt x="1591" y="34"/>
                        <a:pt x="1581" y="38"/>
                        <a:pt x="1571" y="42"/>
                      </a:cubicBezTo>
                      <a:cubicBezTo>
                        <a:pt x="1555" y="51"/>
                        <a:pt x="1540" y="64"/>
                        <a:pt x="1521" y="63"/>
                      </a:cubicBezTo>
                      <a:cubicBezTo>
                        <a:pt x="1505" y="63"/>
                        <a:pt x="1494" y="51"/>
                        <a:pt x="1493" y="40"/>
                      </a:cubicBezTo>
                      <a:cubicBezTo>
                        <a:pt x="1493" y="31"/>
                        <a:pt x="1498" y="20"/>
                        <a:pt x="1508" y="17"/>
                      </a:cubicBezTo>
                      <a:cubicBezTo>
                        <a:pt x="1515" y="15"/>
                        <a:pt x="1527" y="16"/>
                        <a:pt x="1529" y="24"/>
                      </a:cubicBezTo>
                      <a:cubicBezTo>
                        <a:pt x="1530" y="29"/>
                        <a:pt x="1528" y="33"/>
                        <a:pt x="1525" y="33"/>
                      </a:cubicBezTo>
                      <a:cubicBezTo>
                        <a:pt x="1526" y="29"/>
                        <a:pt x="1522" y="26"/>
                        <a:pt x="1517" y="27"/>
                      </a:cubicBezTo>
                      <a:cubicBezTo>
                        <a:pt x="1514" y="28"/>
                        <a:pt x="1511" y="30"/>
                        <a:pt x="1509" y="33"/>
                      </a:cubicBezTo>
                      <a:cubicBezTo>
                        <a:pt x="1507" y="38"/>
                        <a:pt x="1508" y="44"/>
                        <a:pt x="1513" y="48"/>
                      </a:cubicBezTo>
                      <a:cubicBezTo>
                        <a:pt x="1523" y="55"/>
                        <a:pt x="1542" y="46"/>
                        <a:pt x="1553" y="39"/>
                      </a:cubicBezTo>
                      <a:cubicBezTo>
                        <a:pt x="1569" y="28"/>
                        <a:pt x="1587" y="23"/>
                        <a:pt x="1606" y="27"/>
                      </a:cubicBezTo>
                      <a:cubicBezTo>
                        <a:pt x="1617" y="29"/>
                        <a:pt x="1627" y="34"/>
                        <a:pt x="1631" y="43"/>
                      </a:cubicBezTo>
                      <a:close/>
                      <a:moveTo>
                        <a:pt x="1818" y="124"/>
                      </a:moveTo>
                      <a:cubicBezTo>
                        <a:pt x="1825" y="111"/>
                        <a:pt x="1838" y="116"/>
                        <a:pt x="1848" y="118"/>
                      </a:cubicBezTo>
                      <a:cubicBezTo>
                        <a:pt x="1858" y="119"/>
                        <a:pt x="1870" y="116"/>
                        <a:pt x="1872" y="105"/>
                      </a:cubicBezTo>
                      <a:cubicBezTo>
                        <a:pt x="1859" y="106"/>
                        <a:pt x="1859" y="98"/>
                        <a:pt x="1847" y="95"/>
                      </a:cubicBezTo>
                      <a:cubicBezTo>
                        <a:pt x="1835" y="92"/>
                        <a:pt x="1819" y="103"/>
                        <a:pt x="1818" y="124"/>
                      </a:cubicBezTo>
                      <a:close/>
                      <a:moveTo>
                        <a:pt x="1902" y="156"/>
                      </a:moveTo>
                      <a:cubicBezTo>
                        <a:pt x="1899" y="125"/>
                        <a:pt x="1936" y="125"/>
                        <a:pt x="1949" y="138"/>
                      </a:cubicBezTo>
                      <a:cubicBezTo>
                        <a:pt x="1935" y="132"/>
                        <a:pt x="1907" y="142"/>
                        <a:pt x="1902" y="156"/>
                      </a:cubicBezTo>
                      <a:close/>
                      <a:moveTo>
                        <a:pt x="1900" y="174"/>
                      </a:moveTo>
                      <a:cubicBezTo>
                        <a:pt x="1882" y="169"/>
                        <a:pt x="1868" y="150"/>
                        <a:pt x="1868" y="135"/>
                      </a:cubicBezTo>
                      <a:cubicBezTo>
                        <a:pt x="1868" y="100"/>
                        <a:pt x="1905" y="101"/>
                        <a:pt x="1898" y="132"/>
                      </a:cubicBezTo>
                      <a:cubicBezTo>
                        <a:pt x="1893" y="148"/>
                        <a:pt x="1891" y="158"/>
                        <a:pt x="1900" y="174"/>
                      </a:cubicBezTo>
                      <a:close/>
                      <a:moveTo>
                        <a:pt x="2049" y="215"/>
                      </a:moveTo>
                      <a:cubicBezTo>
                        <a:pt x="2045" y="180"/>
                        <a:pt x="2017" y="167"/>
                        <a:pt x="1990" y="162"/>
                      </a:cubicBezTo>
                      <a:cubicBezTo>
                        <a:pt x="1975" y="159"/>
                        <a:pt x="1954" y="162"/>
                        <a:pt x="1943" y="150"/>
                      </a:cubicBezTo>
                      <a:cubicBezTo>
                        <a:pt x="1937" y="173"/>
                        <a:pt x="1984" y="176"/>
                        <a:pt x="1999" y="179"/>
                      </a:cubicBezTo>
                      <a:cubicBezTo>
                        <a:pt x="2023" y="183"/>
                        <a:pt x="2042" y="196"/>
                        <a:pt x="2049" y="215"/>
                      </a:cubicBezTo>
                      <a:close/>
                      <a:moveTo>
                        <a:pt x="1641" y="720"/>
                      </a:moveTo>
                      <a:cubicBezTo>
                        <a:pt x="1616" y="714"/>
                        <a:pt x="1593" y="742"/>
                        <a:pt x="1580" y="749"/>
                      </a:cubicBezTo>
                      <a:cubicBezTo>
                        <a:pt x="1560" y="758"/>
                        <a:pt x="1548" y="741"/>
                        <a:pt x="1567" y="728"/>
                      </a:cubicBezTo>
                      <a:cubicBezTo>
                        <a:pt x="1584" y="715"/>
                        <a:pt x="1619" y="709"/>
                        <a:pt x="1641" y="720"/>
                      </a:cubicBezTo>
                      <a:close/>
                      <a:moveTo>
                        <a:pt x="1522" y="814"/>
                      </a:moveTo>
                      <a:cubicBezTo>
                        <a:pt x="1550" y="832"/>
                        <a:pt x="1545" y="863"/>
                        <a:pt x="1552" y="877"/>
                      </a:cubicBezTo>
                      <a:cubicBezTo>
                        <a:pt x="1560" y="892"/>
                        <a:pt x="1575" y="887"/>
                        <a:pt x="1572" y="869"/>
                      </a:cubicBezTo>
                      <a:cubicBezTo>
                        <a:pt x="1567" y="846"/>
                        <a:pt x="1547" y="823"/>
                        <a:pt x="1522" y="814"/>
                      </a:cubicBezTo>
                      <a:close/>
                      <a:moveTo>
                        <a:pt x="1767" y="413"/>
                      </a:moveTo>
                      <a:cubicBezTo>
                        <a:pt x="1749" y="417"/>
                        <a:pt x="1744" y="430"/>
                        <a:pt x="1747" y="450"/>
                      </a:cubicBezTo>
                      <a:cubicBezTo>
                        <a:pt x="1749" y="466"/>
                        <a:pt x="1743" y="479"/>
                        <a:pt x="1731" y="482"/>
                      </a:cubicBezTo>
                      <a:cubicBezTo>
                        <a:pt x="1739" y="487"/>
                        <a:pt x="1753" y="484"/>
                        <a:pt x="1758" y="474"/>
                      </a:cubicBezTo>
                      <a:cubicBezTo>
                        <a:pt x="1766" y="460"/>
                        <a:pt x="1756" y="446"/>
                        <a:pt x="1757" y="430"/>
                      </a:cubicBezTo>
                      <a:cubicBezTo>
                        <a:pt x="1757" y="425"/>
                        <a:pt x="1760" y="418"/>
                        <a:pt x="1767" y="413"/>
                      </a:cubicBezTo>
                      <a:close/>
                      <a:moveTo>
                        <a:pt x="1493" y="650"/>
                      </a:moveTo>
                      <a:cubicBezTo>
                        <a:pt x="1491" y="650"/>
                        <a:pt x="1489" y="648"/>
                        <a:pt x="1489" y="646"/>
                      </a:cubicBezTo>
                      <a:cubicBezTo>
                        <a:pt x="1489" y="644"/>
                        <a:pt x="1490" y="642"/>
                        <a:pt x="1492" y="642"/>
                      </a:cubicBezTo>
                      <a:cubicBezTo>
                        <a:pt x="1494" y="642"/>
                        <a:pt x="1496" y="644"/>
                        <a:pt x="1496" y="646"/>
                      </a:cubicBezTo>
                      <a:cubicBezTo>
                        <a:pt x="1496" y="648"/>
                        <a:pt x="1495" y="650"/>
                        <a:pt x="1493" y="650"/>
                      </a:cubicBezTo>
                      <a:close/>
                      <a:moveTo>
                        <a:pt x="1510" y="638"/>
                      </a:moveTo>
                      <a:cubicBezTo>
                        <a:pt x="1506" y="638"/>
                        <a:pt x="1503" y="635"/>
                        <a:pt x="1502" y="631"/>
                      </a:cubicBezTo>
                      <a:cubicBezTo>
                        <a:pt x="1502" y="627"/>
                        <a:pt x="1505" y="623"/>
                        <a:pt x="1510" y="623"/>
                      </a:cubicBezTo>
                      <a:cubicBezTo>
                        <a:pt x="1514" y="622"/>
                        <a:pt x="1517" y="626"/>
                        <a:pt x="1518" y="630"/>
                      </a:cubicBezTo>
                      <a:cubicBezTo>
                        <a:pt x="1518" y="634"/>
                        <a:pt x="1515" y="638"/>
                        <a:pt x="1510" y="638"/>
                      </a:cubicBezTo>
                      <a:close/>
                      <a:moveTo>
                        <a:pt x="1502" y="647"/>
                      </a:moveTo>
                      <a:cubicBezTo>
                        <a:pt x="1499" y="647"/>
                        <a:pt x="1497" y="645"/>
                        <a:pt x="1497" y="642"/>
                      </a:cubicBezTo>
                      <a:cubicBezTo>
                        <a:pt x="1497" y="639"/>
                        <a:pt x="1499" y="637"/>
                        <a:pt x="1501" y="637"/>
                      </a:cubicBezTo>
                      <a:cubicBezTo>
                        <a:pt x="1504" y="637"/>
                        <a:pt x="1506" y="639"/>
                        <a:pt x="1507" y="641"/>
                      </a:cubicBezTo>
                      <a:cubicBezTo>
                        <a:pt x="1507" y="644"/>
                        <a:pt x="1505" y="647"/>
                        <a:pt x="1502" y="647"/>
                      </a:cubicBezTo>
                      <a:close/>
                      <a:moveTo>
                        <a:pt x="1814" y="598"/>
                      </a:moveTo>
                      <a:cubicBezTo>
                        <a:pt x="1812" y="595"/>
                        <a:pt x="1809" y="594"/>
                        <a:pt x="1806" y="595"/>
                      </a:cubicBezTo>
                      <a:cubicBezTo>
                        <a:pt x="1802" y="595"/>
                        <a:pt x="1798" y="598"/>
                        <a:pt x="1797" y="602"/>
                      </a:cubicBezTo>
                      <a:cubicBezTo>
                        <a:pt x="1795" y="608"/>
                        <a:pt x="1799" y="612"/>
                        <a:pt x="1802" y="614"/>
                      </a:cubicBezTo>
                      <a:cubicBezTo>
                        <a:pt x="1810" y="618"/>
                        <a:pt x="1813" y="612"/>
                        <a:pt x="1818" y="611"/>
                      </a:cubicBezTo>
                      <a:cubicBezTo>
                        <a:pt x="1823" y="609"/>
                        <a:pt x="1829" y="613"/>
                        <a:pt x="1832" y="619"/>
                      </a:cubicBezTo>
                      <a:cubicBezTo>
                        <a:pt x="1836" y="626"/>
                        <a:pt x="1836" y="635"/>
                        <a:pt x="1830" y="641"/>
                      </a:cubicBezTo>
                      <a:cubicBezTo>
                        <a:pt x="1827" y="644"/>
                        <a:pt x="1821" y="646"/>
                        <a:pt x="1817" y="642"/>
                      </a:cubicBezTo>
                      <a:cubicBezTo>
                        <a:pt x="1822" y="642"/>
                        <a:pt x="1826" y="635"/>
                        <a:pt x="1820" y="630"/>
                      </a:cubicBezTo>
                      <a:cubicBezTo>
                        <a:pt x="1818" y="628"/>
                        <a:pt x="1810" y="626"/>
                        <a:pt x="1802" y="625"/>
                      </a:cubicBezTo>
                      <a:cubicBezTo>
                        <a:pt x="1794" y="623"/>
                        <a:pt x="1787" y="620"/>
                        <a:pt x="1783" y="614"/>
                      </a:cubicBezTo>
                      <a:cubicBezTo>
                        <a:pt x="1774" y="604"/>
                        <a:pt x="1778" y="587"/>
                        <a:pt x="1789" y="581"/>
                      </a:cubicBezTo>
                      <a:cubicBezTo>
                        <a:pt x="1796" y="577"/>
                        <a:pt x="1803" y="578"/>
                        <a:pt x="1810" y="579"/>
                      </a:cubicBezTo>
                      <a:cubicBezTo>
                        <a:pt x="1817" y="581"/>
                        <a:pt x="1834" y="591"/>
                        <a:pt x="1842" y="588"/>
                      </a:cubicBezTo>
                      <a:cubicBezTo>
                        <a:pt x="1849" y="586"/>
                        <a:pt x="1850" y="580"/>
                        <a:pt x="1847" y="576"/>
                      </a:cubicBezTo>
                      <a:cubicBezTo>
                        <a:pt x="1853" y="575"/>
                        <a:pt x="1858" y="582"/>
                        <a:pt x="1858" y="588"/>
                      </a:cubicBezTo>
                      <a:cubicBezTo>
                        <a:pt x="1857" y="599"/>
                        <a:pt x="1844" y="610"/>
                        <a:pt x="1830" y="607"/>
                      </a:cubicBezTo>
                      <a:cubicBezTo>
                        <a:pt x="1824" y="606"/>
                        <a:pt x="1820" y="603"/>
                        <a:pt x="1814" y="598"/>
                      </a:cubicBezTo>
                      <a:close/>
                      <a:moveTo>
                        <a:pt x="1581" y="140"/>
                      </a:moveTo>
                      <a:cubicBezTo>
                        <a:pt x="1581" y="137"/>
                        <a:pt x="1583" y="135"/>
                        <a:pt x="1586" y="135"/>
                      </a:cubicBezTo>
                      <a:cubicBezTo>
                        <a:pt x="1589" y="135"/>
                        <a:pt x="1592" y="138"/>
                        <a:pt x="1591" y="141"/>
                      </a:cubicBezTo>
                      <a:cubicBezTo>
                        <a:pt x="1591" y="144"/>
                        <a:pt x="1589" y="146"/>
                        <a:pt x="1586" y="146"/>
                      </a:cubicBezTo>
                      <a:cubicBezTo>
                        <a:pt x="1583" y="146"/>
                        <a:pt x="1580" y="143"/>
                        <a:pt x="1581" y="140"/>
                      </a:cubicBezTo>
                      <a:close/>
                      <a:moveTo>
                        <a:pt x="1579" y="130"/>
                      </a:moveTo>
                      <a:cubicBezTo>
                        <a:pt x="1579" y="127"/>
                        <a:pt x="1581" y="126"/>
                        <a:pt x="1583" y="126"/>
                      </a:cubicBezTo>
                      <a:cubicBezTo>
                        <a:pt x="1586" y="126"/>
                        <a:pt x="1587" y="128"/>
                        <a:pt x="1587" y="130"/>
                      </a:cubicBezTo>
                      <a:cubicBezTo>
                        <a:pt x="1587" y="133"/>
                        <a:pt x="1585" y="134"/>
                        <a:pt x="1583" y="134"/>
                      </a:cubicBezTo>
                      <a:cubicBezTo>
                        <a:pt x="1580" y="134"/>
                        <a:pt x="1579" y="132"/>
                        <a:pt x="1579" y="130"/>
                      </a:cubicBezTo>
                      <a:close/>
                      <a:moveTo>
                        <a:pt x="1589" y="151"/>
                      </a:moveTo>
                      <a:cubicBezTo>
                        <a:pt x="1589" y="146"/>
                        <a:pt x="1593" y="143"/>
                        <a:pt x="1598" y="143"/>
                      </a:cubicBezTo>
                      <a:cubicBezTo>
                        <a:pt x="1602" y="143"/>
                        <a:pt x="1606" y="147"/>
                        <a:pt x="1606" y="152"/>
                      </a:cubicBezTo>
                      <a:cubicBezTo>
                        <a:pt x="1605" y="157"/>
                        <a:pt x="1601" y="160"/>
                        <a:pt x="1597" y="160"/>
                      </a:cubicBezTo>
                      <a:cubicBezTo>
                        <a:pt x="1592" y="159"/>
                        <a:pt x="1589" y="155"/>
                        <a:pt x="1589" y="151"/>
                      </a:cubicBezTo>
                      <a:close/>
                      <a:moveTo>
                        <a:pt x="1720" y="535"/>
                      </a:moveTo>
                      <a:cubicBezTo>
                        <a:pt x="1716" y="530"/>
                        <a:pt x="1714" y="523"/>
                        <a:pt x="1714" y="516"/>
                      </a:cubicBezTo>
                      <a:cubicBezTo>
                        <a:pt x="1714" y="510"/>
                        <a:pt x="1719" y="503"/>
                        <a:pt x="1725" y="501"/>
                      </a:cubicBezTo>
                      <a:cubicBezTo>
                        <a:pt x="1733" y="498"/>
                        <a:pt x="1741" y="502"/>
                        <a:pt x="1747" y="507"/>
                      </a:cubicBezTo>
                      <a:cubicBezTo>
                        <a:pt x="1755" y="516"/>
                        <a:pt x="1756" y="527"/>
                        <a:pt x="1753" y="538"/>
                      </a:cubicBezTo>
                      <a:cubicBezTo>
                        <a:pt x="1750" y="546"/>
                        <a:pt x="1745" y="554"/>
                        <a:pt x="1738" y="561"/>
                      </a:cubicBezTo>
                      <a:cubicBezTo>
                        <a:pt x="1739" y="560"/>
                        <a:pt x="1740" y="559"/>
                        <a:pt x="1742" y="559"/>
                      </a:cubicBezTo>
                      <a:cubicBezTo>
                        <a:pt x="1762" y="547"/>
                        <a:pt x="1784" y="540"/>
                        <a:pt x="1807" y="536"/>
                      </a:cubicBezTo>
                      <a:cubicBezTo>
                        <a:pt x="1834" y="532"/>
                        <a:pt x="1853" y="535"/>
                        <a:pt x="1876" y="518"/>
                      </a:cubicBezTo>
                      <a:cubicBezTo>
                        <a:pt x="1881" y="514"/>
                        <a:pt x="1885" y="511"/>
                        <a:pt x="1889" y="506"/>
                      </a:cubicBezTo>
                      <a:cubicBezTo>
                        <a:pt x="1894" y="499"/>
                        <a:pt x="1897" y="493"/>
                        <a:pt x="1900" y="484"/>
                      </a:cubicBezTo>
                      <a:cubicBezTo>
                        <a:pt x="1902" y="476"/>
                        <a:pt x="1903" y="469"/>
                        <a:pt x="1902" y="461"/>
                      </a:cubicBezTo>
                      <a:cubicBezTo>
                        <a:pt x="1898" y="430"/>
                        <a:pt x="1876" y="413"/>
                        <a:pt x="1847" y="408"/>
                      </a:cubicBezTo>
                      <a:cubicBezTo>
                        <a:pt x="1834" y="407"/>
                        <a:pt x="1822" y="410"/>
                        <a:pt x="1813" y="420"/>
                      </a:cubicBezTo>
                      <a:cubicBezTo>
                        <a:pt x="1806" y="429"/>
                        <a:pt x="1802" y="439"/>
                        <a:pt x="1806" y="450"/>
                      </a:cubicBezTo>
                      <a:cubicBezTo>
                        <a:pt x="1808" y="458"/>
                        <a:pt x="1814" y="465"/>
                        <a:pt x="1822" y="469"/>
                      </a:cubicBezTo>
                      <a:cubicBezTo>
                        <a:pt x="1825" y="470"/>
                        <a:pt x="1828" y="471"/>
                        <a:pt x="1832" y="472"/>
                      </a:cubicBezTo>
                      <a:cubicBezTo>
                        <a:pt x="1831" y="471"/>
                        <a:pt x="1830" y="471"/>
                        <a:pt x="1829" y="470"/>
                      </a:cubicBezTo>
                      <a:cubicBezTo>
                        <a:pt x="1822" y="467"/>
                        <a:pt x="1819" y="458"/>
                        <a:pt x="1823" y="451"/>
                      </a:cubicBezTo>
                      <a:cubicBezTo>
                        <a:pt x="1826" y="445"/>
                        <a:pt x="1835" y="442"/>
                        <a:pt x="1842" y="445"/>
                      </a:cubicBezTo>
                      <a:cubicBezTo>
                        <a:pt x="1849" y="449"/>
                        <a:pt x="1851" y="457"/>
                        <a:pt x="1848" y="464"/>
                      </a:cubicBezTo>
                      <a:cubicBezTo>
                        <a:pt x="1843" y="474"/>
                        <a:pt x="1830" y="475"/>
                        <a:pt x="1821" y="471"/>
                      </a:cubicBezTo>
                      <a:cubicBezTo>
                        <a:pt x="1812" y="467"/>
                        <a:pt x="1806" y="460"/>
                        <a:pt x="1803" y="451"/>
                      </a:cubicBezTo>
                      <a:cubicBezTo>
                        <a:pt x="1799" y="440"/>
                        <a:pt x="1801" y="430"/>
                        <a:pt x="1807" y="421"/>
                      </a:cubicBezTo>
                      <a:cubicBezTo>
                        <a:pt x="1801" y="429"/>
                        <a:pt x="1796" y="438"/>
                        <a:pt x="1793" y="445"/>
                      </a:cubicBezTo>
                      <a:cubicBezTo>
                        <a:pt x="1792" y="445"/>
                        <a:pt x="1790" y="445"/>
                        <a:pt x="1789" y="446"/>
                      </a:cubicBezTo>
                      <a:cubicBezTo>
                        <a:pt x="1793" y="431"/>
                        <a:pt x="1802" y="421"/>
                        <a:pt x="1810" y="415"/>
                      </a:cubicBezTo>
                      <a:cubicBezTo>
                        <a:pt x="1793" y="425"/>
                        <a:pt x="1782" y="440"/>
                        <a:pt x="1778" y="458"/>
                      </a:cubicBezTo>
                      <a:cubicBezTo>
                        <a:pt x="1776" y="469"/>
                        <a:pt x="1777" y="480"/>
                        <a:pt x="1782" y="493"/>
                      </a:cubicBezTo>
                      <a:cubicBezTo>
                        <a:pt x="1784" y="499"/>
                        <a:pt x="1787" y="505"/>
                        <a:pt x="1789" y="512"/>
                      </a:cubicBezTo>
                      <a:cubicBezTo>
                        <a:pt x="1791" y="518"/>
                        <a:pt x="1792" y="524"/>
                        <a:pt x="1789" y="530"/>
                      </a:cubicBezTo>
                      <a:cubicBezTo>
                        <a:pt x="1787" y="535"/>
                        <a:pt x="1783" y="539"/>
                        <a:pt x="1777" y="539"/>
                      </a:cubicBezTo>
                      <a:cubicBezTo>
                        <a:pt x="1772" y="539"/>
                        <a:pt x="1768" y="537"/>
                        <a:pt x="1766" y="533"/>
                      </a:cubicBezTo>
                      <a:cubicBezTo>
                        <a:pt x="1764" y="530"/>
                        <a:pt x="1764" y="527"/>
                        <a:pt x="1765" y="524"/>
                      </a:cubicBezTo>
                      <a:cubicBezTo>
                        <a:pt x="1767" y="521"/>
                        <a:pt x="1771" y="517"/>
                        <a:pt x="1775" y="520"/>
                      </a:cubicBezTo>
                      <a:cubicBezTo>
                        <a:pt x="1777" y="521"/>
                        <a:pt x="1778" y="524"/>
                        <a:pt x="1778" y="526"/>
                      </a:cubicBezTo>
                      <a:cubicBezTo>
                        <a:pt x="1777" y="529"/>
                        <a:pt x="1774" y="531"/>
                        <a:pt x="1771" y="530"/>
                      </a:cubicBezTo>
                      <a:cubicBezTo>
                        <a:pt x="1768" y="529"/>
                        <a:pt x="1766" y="526"/>
                        <a:pt x="1767" y="523"/>
                      </a:cubicBezTo>
                      <a:cubicBezTo>
                        <a:pt x="1767" y="522"/>
                        <a:pt x="1767" y="522"/>
                        <a:pt x="1768" y="521"/>
                      </a:cubicBezTo>
                      <a:cubicBezTo>
                        <a:pt x="1767" y="522"/>
                        <a:pt x="1766" y="523"/>
                        <a:pt x="1766" y="525"/>
                      </a:cubicBezTo>
                      <a:cubicBezTo>
                        <a:pt x="1765" y="527"/>
                        <a:pt x="1765" y="530"/>
                        <a:pt x="1767" y="532"/>
                      </a:cubicBezTo>
                      <a:cubicBezTo>
                        <a:pt x="1769" y="535"/>
                        <a:pt x="1773" y="537"/>
                        <a:pt x="1777" y="537"/>
                      </a:cubicBezTo>
                      <a:cubicBezTo>
                        <a:pt x="1782" y="537"/>
                        <a:pt x="1785" y="533"/>
                        <a:pt x="1787" y="529"/>
                      </a:cubicBezTo>
                      <a:cubicBezTo>
                        <a:pt x="1789" y="524"/>
                        <a:pt x="1788" y="519"/>
                        <a:pt x="1786" y="513"/>
                      </a:cubicBezTo>
                      <a:cubicBezTo>
                        <a:pt x="1784" y="506"/>
                        <a:pt x="1781" y="501"/>
                        <a:pt x="1779" y="495"/>
                      </a:cubicBezTo>
                      <a:cubicBezTo>
                        <a:pt x="1774" y="482"/>
                        <a:pt x="1773" y="469"/>
                        <a:pt x="1776" y="457"/>
                      </a:cubicBezTo>
                      <a:cubicBezTo>
                        <a:pt x="1778" y="446"/>
                        <a:pt x="1784" y="435"/>
                        <a:pt x="1791" y="426"/>
                      </a:cubicBezTo>
                      <a:cubicBezTo>
                        <a:pt x="1803" y="413"/>
                        <a:pt x="1821" y="405"/>
                        <a:pt x="1839" y="404"/>
                      </a:cubicBezTo>
                      <a:cubicBezTo>
                        <a:pt x="1838" y="403"/>
                        <a:pt x="1837" y="403"/>
                        <a:pt x="1836" y="402"/>
                      </a:cubicBezTo>
                      <a:cubicBezTo>
                        <a:pt x="1831" y="400"/>
                        <a:pt x="1827" y="398"/>
                        <a:pt x="1823" y="395"/>
                      </a:cubicBezTo>
                      <a:cubicBezTo>
                        <a:pt x="1817" y="390"/>
                        <a:pt x="1812" y="386"/>
                        <a:pt x="1807" y="379"/>
                      </a:cubicBezTo>
                      <a:cubicBezTo>
                        <a:pt x="1793" y="356"/>
                        <a:pt x="1808" y="330"/>
                        <a:pt x="1829" y="321"/>
                      </a:cubicBezTo>
                      <a:cubicBezTo>
                        <a:pt x="1838" y="317"/>
                        <a:pt x="1847" y="317"/>
                        <a:pt x="1856" y="319"/>
                      </a:cubicBezTo>
                      <a:cubicBezTo>
                        <a:pt x="1854" y="321"/>
                        <a:pt x="1854" y="321"/>
                        <a:pt x="1854" y="321"/>
                      </a:cubicBezTo>
                      <a:cubicBezTo>
                        <a:pt x="1846" y="320"/>
                        <a:pt x="1838" y="321"/>
                        <a:pt x="1830" y="324"/>
                      </a:cubicBezTo>
                      <a:cubicBezTo>
                        <a:pt x="1811" y="333"/>
                        <a:pt x="1798" y="357"/>
                        <a:pt x="1811" y="377"/>
                      </a:cubicBezTo>
                      <a:cubicBezTo>
                        <a:pt x="1815" y="383"/>
                        <a:pt x="1820" y="387"/>
                        <a:pt x="1826" y="391"/>
                      </a:cubicBezTo>
                      <a:cubicBezTo>
                        <a:pt x="1830" y="394"/>
                        <a:pt x="1834" y="396"/>
                        <a:pt x="1838" y="398"/>
                      </a:cubicBezTo>
                      <a:cubicBezTo>
                        <a:pt x="1857" y="407"/>
                        <a:pt x="1873" y="407"/>
                        <a:pt x="1889" y="423"/>
                      </a:cubicBezTo>
                      <a:cubicBezTo>
                        <a:pt x="1898" y="433"/>
                        <a:pt x="1904" y="445"/>
                        <a:pt x="1906" y="460"/>
                      </a:cubicBezTo>
                      <a:cubicBezTo>
                        <a:pt x="1907" y="469"/>
                        <a:pt x="1906" y="477"/>
                        <a:pt x="1904" y="485"/>
                      </a:cubicBezTo>
                      <a:cubicBezTo>
                        <a:pt x="1901" y="494"/>
                        <a:pt x="1898" y="501"/>
                        <a:pt x="1892" y="508"/>
                      </a:cubicBezTo>
                      <a:cubicBezTo>
                        <a:pt x="1883" y="518"/>
                        <a:pt x="1873" y="525"/>
                        <a:pt x="1861" y="529"/>
                      </a:cubicBezTo>
                      <a:cubicBezTo>
                        <a:pt x="1868" y="528"/>
                        <a:pt x="1874" y="526"/>
                        <a:pt x="1876" y="526"/>
                      </a:cubicBezTo>
                      <a:cubicBezTo>
                        <a:pt x="1904" y="518"/>
                        <a:pt x="1930" y="507"/>
                        <a:pt x="1954" y="494"/>
                      </a:cubicBezTo>
                      <a:cubicBezTo>
                        <a:pt x="1960" y="490"/>
                        <a:pt x="1965" y="486"/>
                        <a:pt x="1967" y="481"/>
                      </a:cubicBezTo>
                      <a:cubicBezTo>
                        <a:pt x="1968" y="477"/>
                        <a:pt x="1969" y="473"/>
                        <a:pt x="1968" y="470"/>
                      </a:cubicBezTo>
                      <a:cubicBezTo>
                        <a:pt x="1966" y="464"/>
                        <a:pt x="1961" y="459"/>
                        <a:pt x="1955" y="460"/>
                      </a:cubicBezTo>
                      <a:cubicBezTo>
                        <a:pt x="1952" y="461"/>
                        <a:pt x="1949" y="463"/>
                        <a:pt x="1948" y="466"/>
                      </a:cubicBezTo>
                      <a:cubicBezTo>
                        <a:pt x="1947" y="470"/>
                        <a:pt x="1950" y="474"/>
                        <a:pt x="1954" y="475"/>
                      </a:cubicBezTo>
                      <a:cubicBezTo>
                        <a:pt x="1956" y="475"/>
                        <a:pt x="1959" y="473"/>
                        <a:pt x="1960" y="470"/>
                      </a:cubicBezTo>
                      <a:cubicBezTo>
                        <a:pt x="1961" y="473"/>
                        <a:pt x="1959" y="477"/>
                        <a:pt x="1955" y="478"/>
                      </a:cubicBezTo>
                      <a:cubicBezTo>
                        <a:pt x="1946" y="481"/>
                        <a:pt x="1937" y="469"/>
                        <a:pt x="1944" y="460"/>
                      </a:cubicBezTo>
                      <a:cubicBezTo>
                        <a:pt x="1950" y="453"/>
                        <a:pt x="1959" y="452"/>
                        <a:pt x="1965" y="457"/>
                      </a:cubicBezTo>
                      <a:cubicBezTo>
                        <a:pt x="1975" y="464"/>
                        <a:pt x="1975" y="479"/>
                        <a:pt x="1965" y="488"/>
                      </a:cubicBezTo>
                      <a:cubicBezTo>
                        <a:pt x="1984" y="476"/>
                        <a:pt x="2002" y="462"/>
                        <a:pt x="2017" y="447"/>
                      </a:cubicBezTo>
                      <a:cubicBezTo>
                        <a:pt x="2009" y="451"/>
                        <a:pt x="2001" y="454"/>
                        <a:pt x="1994" y="455"/>
                      </a:cubicBezTo>
                      <a:cubicBezTo>
                        <a:pt x="1967" y="460"/>
                        <a:pt x="1939" y="439"/>
                        <a:pt x="1949" y="409"/>
                      </a:cubicBezTo>
                      <a:cubicBezTo>
                        <a:pt x="1952" y="401"/>
                        <a:pt x="1957" y="394"/>
                        <a:pt x="1964" y="388"/>
                      </a:cubicBezTo>
                      <a:cubicBezTo>
                        <a:pt x="1975" y="379"/>
                        <a:pt x="1991" y="376"/>
                        <a:pt x="1999" y="364"/>
                      </a:cubicBezTo>
                      <a:cubicBezTo>
                        <a:pt x="2002" y="359"/>
                        <a:pt x="2003" y="352"/>
                        <a:pt x="2001" y="346"/>
                      </a:cubicBezTo>
                      <a:cubicBezTo>
                        <a:pt x="1996" y="332"/>
                        <a:pt x="1977" y="328"/>
                        <a:pt x="1967" y="337"/>
                      </a:cubicBezTo>
                      <a:cubicBezTo>
                        <a:pt x="1962" y="341"/>
                        <a:pt x="1961" y="349"/>
                        <a:pt x="1964" y="353"/>
                      </a:cubicBezTo>
                      <a:cubicBezTo>
                        <a:pt x="1968" y="361"/>
                        <a:pt x="1977" y="362"/>
                        <a:pt x="1981" y="357"/>
                      </a:cubicBezTo>
                      <a:cubicBezTo>
                        <a:pt x="1980" y="361"/>
                        <a:pt x="1976" y="365"/>
                        <a:pt x="1970" y="364"/>
                      </a:cubicBezTo>
                      <a:cubicBezTo>
                        <a:pt x="1961" y="363"/>
                        <a:pt x="1956" y="353"/>
                        <a:pt x="1957" y="344"/>
                      </a:cubicBezTo>
                      <a:cubicBezTo>
                        <a:pt x="1959" y="334"/>
                        <a:pt x="1967" y="328"/>
                        <a:pt x="1975" y="327"/>
                      </a:cubicBezTo>
                      <a:cubicBezTo>
                        <a:pt x="1989" y="323"/>
                        <a:pt x="2005" y="331"/>
                        <a:pt x="2007" y="347"/>
                      </a:cubicBezTo>
                      <a:cubicBezTo>
                        <a:pt x="2008" y="355"/>
                        <a:pt x="2006" y="361"/>
                        <a:pt x="2002" y="367"/>
                      </a:cubicBezTo>
                      <a:cubicBezTo>
                        <a:pt x="1996" y="376"/>
                        <a:pt x="1985" y="381"/>
                        <a:pt x="1979" y="391"/>
                      </a:cubicBezTo>
                      <a:cubicBezTo>
                        <a:pt x="1970" y="406"/>
                        <a:pt x="1972" y="425"/>
                        <a:pt x="1987" y="433"/>
                      </a:cubicBezTo>
                      <a:cubicBezTo>
                        <a:pt x="2004" y="442"/>
                        <a:pt x="2032" y="431"/>
                        <a:pt x="2044" y="414"/>
                      </a:cubicBezTo>
                      <a:cubicBezTo>
                        <a:pt x="2051" y="405"/>
                        <a:pt x="2053" y="390"/>
                        <a:pt x="2047" y="380"/>
                      </a:cubicBezTo>
                      <a:cubicBezTo>
                        <a:pt x="2040" y="367"/>
                        <a:pt x="2019" y="362"/>
                        <a:pt x="2010" y="378"/>
                      </a:cubicBezTo>
                      <a:cubicBezTo>
                        <a:pt x="2008" y="383"/>
                        <a:pt x="2008" y="389"/>
                        <a:pt x="2010" y="393"/>
                      </a:cubicBezTo>
                      <a:cubicBezTo>
                        <a:pt x="2013" y="401"/>
                        <a:pt x="2028" y="404"/>
                        <a:pt x="2032" y="395"/>
                      </a:cubicBezTo>
                      <a:cubicBezTo>
                        <a:pt x="2035" y="389"/>
                        <a:pt x="2032" y="383"/>
                        <a:pt x="2026" y="384"/>
                      </a:cubicBezTo>
                      <a:cubicBezTo>
                        <a:pt x="2032" y="379"/>
                        <a:pt x="2040" y="385"/>
                        <a:pt x="2037" y="394"/>
                      </a:cubicBezTo>
                      <a:cubicBezTo>
                        <a:pt x="2033" y="409"/>
                        <a:pt x="2011" y="409"/>
                        <a:pt x="2006" y="393"/>
                      </a:cubicBezTo>
                      <a:cubicBezTo>
                        <a:pt x="2003" y="384"/>
                        <a:pt x="2006" y="371"/>
                        <a:pt x="2017" y="366"/>
                      </a:cubicBezTo>
                      <a:cubicBezTo>
                        <a:pt x="2031" y="359"/>
                        <a:pt x="2052" y="370"/>
                        <a:pt x="2054" y="389"/>
                      </a:cubicBezTo>
                      <a:cubicBezTo>
                        <a:pt x="2055" y="391"/>
                        <a:pt x="2055" y="393"/>
                        <a:pt x="2055" y="395"/>
                      </a:cubicBezTo>
                      <a:cubicBezTo>
                        <a:pt x="2056" y="388"/>
                        <a:pt x="2057" y="382"/>
                        <a:pt x="2057" y="374"/>
                      </a:cubicBezTo>
                      <a:cubicBezTo>
                        <a:pt x="2057" y="374"/>
                        <a:pt x="2057" y="374"/>
                        <a:pt x="2057" y="374"/>
                      </a:cubicBezTo>
                      <a:cubicBezTo>
                        <a:pt x="2057" y="364"/>
                        <a:pt x="2056" y="357"/>
                        <a:pt x="2051" y="347"/>
                      </a:cubicBezTo>
                      <a:cubicBezTo>
                        <a:pt x="2058" y="354"/>
                        <a:pt x="2060" y="364"/>
                        <a:pt x="2061" y="374"/>
                      </a:cubicBezTo>
                      <a:cubicBezTo>
                        <a:pt x="2061" y="374"/>
                        <a:pt x="2061" y="374"/>
                        <a:pt x="2061" y="374"/>
                      </a:cubicBezTo>
                      <a:cubicBezTo>
                        <a:pt x="2061" y="379"/>
                        <a:pt x="2060" y="384"/>
                        <a:pt x="2059" y="389"/>
                      </a:cubicBezTo>
                      <a:cubicBezTo>
                        <a:pt x="2065" y="375"/>
                        <a:pt x="2071" y="361"/>
                        <a:pt x="2074" y="345"/>
                      </a:cubicBezTo>
                      <a:cubicBezTo>
                        <a:pt x="2079" y="318"/>
                        <a:pt x="2079" y="297"/>
                        <a:pt x="2071" y="270"/>
                      </a:cubicBezTo>
                      <a:cubicBezTo>
                        <a:pt x="2062" y="246"/>
                        <a:pt x="2048" y="225"/>
                        <a:pt x="2029" y="209"/>
                      </a:cubicBezTo>
                      <a:cubicBezTo>
                        <a:pt x="2019" y="202"/>
                        <a:pt x="2013" y="198"/>
                        <a:pt x="2000" y="196"/>
                      </a:cubicBezTo>
                      <a:cubicBezTo>
                        <a:pt x="1974" y="192"/>
                        <a:pt x="1947" y="204"/>
                        <a:pt x="1936" y="221"/>
                      </a:cubicBezTo>
                      <a:cubicBezTo>
                        <a:pt x="1930" y="231"/>
                        <a:pt x="1930" y="244"/>
                        <a:pt x="1941" y="249"/>
                      </a:cubicBezTo>
                      <a:cubicBezTo>
                        <a:pt x="1948" y="252"/>
                        <a:pt x="1954" y="249"/>
                        <a:pt x="1958" y="241"/>
                      </a:cubicBezTo>
                      <a:cubicBezTo>
                        <a:pt x="1962" y="252"/>
                        <a:pt x="1947" y="264"/>
                        <a:pt x="1932" y="261"/>
                      </a:cubicBezTo>
                      <a:cubicBezTo>
                        <a:pt x="1917" y="257"/>
                        <a:pt x="1910" y="247"/>
                        <a:pt x="1909" y="236"/>
                      </a:cubicBezTo>
                      <a:cubicBezTo>
                        <a:pt x="1906" y="220"/>
                        <a:pt x="1917" y="202"/>
                        <a:pt x="1934" y="194"/>
                      </a:cubicBezTo>
                      <a:cubicBezTo>
                        <a:pt x="1952" y="186"/>
                        <a:pt x="1974" y="184"/>
                        <a:pt x="1994" y="190"/>
                      </a:cubicBezTo>
                      <a:cubicBezTo>
                        <a:pt x="1990" y="188"/>
                        <a:pt x="1985" y="187"/>
                        <a:pt x="1981" y="186"/>
                      </a:cubicBezTo>
                      <a:cubicBezTo>
                        <a:pt x="1951" y="179"/>
                        <a:pt x="1920" y="182"/>
                        <a:pt x="1893" y="197"/>
                      </a:cubicBezTo>
                      <a:cubicBezTo>
                        <a:pt x="1879" y="206"/>
                        <a:pt x="1873" y="217"/>
                        <a:pt x="1872" y="234"/>
                      </a:cubicBezTo>
                      <a:cubicBezTo>
                        <a:pt x="1871" y="244"/>
                        <a:pt x="1877" y="259"/>
                        <a:pt x="1886" y="265"/>
                      </a:cubicBezTo>
                      <a:cubicBezTo>
                        <a:pt x="1894" y="270"/>
                        <a:pt x="1905" y="267"/>
                        <a:pt x="1905" y="256"/>
                      </a:cubicBezTo>
                      <a:cubicBezTo>
                        <a:pt x="1911" y="259"/>
                        <a:pt x="1912" y="267"/>
                        <a:pt x="1907" y="272"/>
                      </a:cubicBezTo>
                      <a:cubicBezTo>
                        <a:pt x="1903" y="277"/>
                        <a:pt x="1895" y="279"/>
                        <a:pt x="1887" y="276"/>
                      </a:cubicBezTo>
                      <a:cubicBezTo>
                        <a:pt x="1882" y="274"/>
                        <a:pt x="1878" y="270"/>
                        <a:pt x="1875" y="265"/>
                      </a:cubicBezTo>
                      <a:cubicBezTo>
                        <a:pt x="1869" y="257"/>
                        <a:pt x="1866" y="245"/>
                        <a:pt x="1867" y="235"/>
                      </a:cubicBezTo>
                      <a:cubicBezTo>
                        <a:pt x="1868" y="227"/>
                        <a:pt x="1870" y="219"/>
                        <a:pt x="1874" y="213"/>
                      </a:cubicBezTo>
                      <a:cubicBezTo>
                        <a:pt x="1860" y="230"/>
                        <a:pt x="1853" y="253"/>
                        <a:pt x="1861" y="277"/>
                      </a:cubicBezTo>
                      <a:cubicBezTo>
                        <a:pt x="1865" y="288"/>
                        <a:pt x="1871" y="298"/>
                        <a:pt x="1880" y="305"/>
                      </a:cubicBezTo>
                      <a:cubicBezTo>
                        <a:pt x="1920" y="341"/>
                        <a:pt x="1928" y="294"/>
                        <a:pt x="1945" y="275"/>
                      </a:cubicBezTo>
                      <a:cubicBezTo>
                        <a:pt x="1968" y="250"/>
                        <a:pt x="1995" y="284"/>
                        <a:pt x="1973" y="310"/>
                      </a:cubicBezTo>
                      <a:cubicBezTo>
                        <a:pt x="1955" y="332"/>
                        <a:pt x="1925" y="330"/>
                        <a:pt x="1901" y="319"/>
                      </a:cubicBezTo>
                      <a:cubicBezTo>
                        <a:pt x="1905" y="322"/>
                        <a:pt x="1909" y="325"/>
                        <a:pt x="1911" y="329"/>
                      </a:cubicBezTo>
                      <a:cubicBezTo>
                        <a:pt x="1918" y="338"/>
                        <a:pt x="1919" y="352"/>
                        <a:pt x="1910" y="360"/>
                      </a:cubicBezTo>
                      <a:cubicBezTo>
                        <a:pt x="1906" y="363"/>
                        <a:pt x="1900" y="363"/>
                        <a:pt x="1895" y="361"/>
                      </a:cubicBezTo>
                      <a:cubicBezTo>
                        <a:pt x="1892" y="359"/>
                        <a:pt x="1889" y="356"/>
                        <a:pt x="1889" y="352"/>
                      </a:cubicBezTo>
                      <a:cubicBezTo>
                        <a:pt x="1888" y="348"/>
                        <a:pt x="1889" y="344"/>
                        <a:pt x="1892" y="341"/>
                      </a:cubicBezTo>
                      <a:cubicBezTo>
                        <a:pt x="1896" y="337"/>
                        <a:pt x="1902" y="336"/>
                        <a:pt x="1907" y="340"/>
                      </a:cubicBezTo>
                      <a:cubicBezTo>
                        <a:pt x="1909" y="342"/>
                        <a:pt x="1910" y="345"/>
                        <a:pt x="1908" y="348"/>
                      </a:cubicBezTo>
                      <a:cubicBezTo>
                        <a:pt x="1907" y="350"/>
                        <a:pt x="1905" y="351"/>
                        <a:pt x="1903" y="350"/>
                      </a:cubicBezTo>
                      <a:cubicBezTo>
                        <a:pt x="1905" y="350"/>
                        <a:pt x="1906" y="349"/>
                        <a:pt x="1906" y="347"/>
                      </a:cubicBezTo>
                      <a:cubicBezTo>
                        <a:pt x="1906" y="344"/>
                        <a:pt x="1904" y="342"/>
                        <a:pt x="1901" y="343"/>
                      </a:cubicBezTo>
                      <a:cubicBezTo>
                        <a:pt x="1899" y="343"/>
                        <a:pt x="1898" y="344"/>
                        <a:pt x="1897" y="347"/>
                      </a:cubicBezTo>
                      <a:cubicBezTo>
                        <a:pt x="1895" y="349"/>
                        <a:pt x="1896" y="352"/>
                        <a:pt x="1899" y="354"/>
                      </a:cubicBezTo>
                      <a:cubicBezTo>
                        <a:pt x="1902" y="356"/>
                        <a:pt x="1905" y="356"/>
                        <a:pt x="1908" y="354"/>
                      </a:cubicBezTo>
                      <a:cubicBezTo>
                        <a:pt x="1916" y="348"/>
                        <a:pt x="1913" y="334"/>
                        <a:pt x="1908" y="327"/>
                      </a:cubicBezTo>
                      <a:cubicBezTo>
                        <a:pt x="1906" y="326"/>
                        <a:pt x="1905" y="324"/>
                        <a:pt x="1903" y="322"/>
                      </a:cubicBezTo>
                      <a:cubicBezTo>
                        <a:pt x="1897" y="317"/>
                        <a:pt x="1888" y="313"/>
                        <a:pt x="1882" y="308"/>
                      </a:cubicBezTo>
                      <a:cubicBezTo>
                        <a:pt x="1875" y="303"/>
                        <a:pt x="1870" y="297"/>
                        <a:pt x="1865" y="290"/>
                      </a:cubicBezTo>
                      <a:cubicBezTo>
                        <a:pt x="1866" y="293"/>
                        <a:pt x="1867" y="296"/>
                        <a:pt x="1867" y="299"/>
                      </a:cubicBezTo>
                      <a:cubicBezTo>
                        <a:pt x="1867" y="318"/>
                        <a:pt x="1851" y="334"/>
                        <a:pt x="1833" y="337"/>
                      </a:cubicBezTo>
                      <a:cubicBezTo>
                        <a:pt x="1828" y="337"/>
                        <a:pt x="1822" y="337"/>
                        <a:pt x="1817" y="335"/>
                      </a:cubicBezTo>
                      <a:cubicBezTo>
                        <a:pt x="1820" y="333"/>
                        <a:pt x="1820" y="333"/>
                        <a:pt x="1820" y="333"/>
                      </a:cubicBezTo>
                      <a:cubicBezTo>
                        <a:pt x="1824" y="334"/>
                        <a:pt x="1828" y="334"/>
                        <a:pt x="1832" y="333"/>
                      </a:cubicBezTo>
                      <a:cubicBezTo>
                        <a:pt x="1850" y="330"/>
                        <a:pt x="1864" y="317"/>
                        <a:pt x="1864" y="299"/>
                      </a:cubicBezTo>
                      <a:cubicBezTo>
                        <a:pt x="1864" y="288"/>
                        <a:pt x="1861" y="284"/>
                        <a:pt x="1858" y="274"/>
                      </a:cubicBezTo>
                      <a:cubicBezTo>
                        <a:pt x="1850" y="242"/>
                        <a:pt x="1865" y="212"/>
                        <a:pt x="1892" y="195"/>
                      </a:cubicBezTo>
                      <a:cubicBezTo>
                        <a:pt x="1901" y="190"/>
                        <a:pt x="1908" y="187"/>
                        <a:pt x="1917" y="184"/>
                      </a:cubicBezTo>
                      <a:cubicBezTo>
                        <a:pt x="1898" y="187"/>
                        <a:pt x="1880" y="192"/>
                        <a:pt x="1868" y="200"/>
                      </a:cubicBezTo>
                      <a:cubicBezTo>
                        <a:pt x="1840" y="219"/>
                        <a:pt x="1802" y="241"/>
                        <a:pt x="1786" y="256"/>
                      </a:cubicBezTo>
                      <a:cubicBezTo>
                        <a:pt x="1778" y="263"/>
                        <a:pt x="1773" y="274"/>
                        <a:pt x="1775" y="285"/>
                      </a:cubicBezTo>
                      <a:cubicBezTo>
                        <a:pt x="1772" y="279"/>
                        <a:pt x="1774" y="272"/>
                        <a:pt x="1776" y="266"/>
                      </a:cubicBezTo>
                      <a:cubicBezTo>
                        <a:pt x="1776" y="266"/>
                        <a:pt x="1776" y="266"/>
                        <a:pt x="1776" y="266"/>
                      </a:cubicBezTo>
                      <a:cubicBezTo>
                        <a:pt x="1778" y="264"/>
                        <a:pt x="1779" y="261"/>
                        <a:pt x="1781" y="259"/>
                      </a:cubicBezTo>
                      <a:cubicBezTo>
                        <a:pt x="1772" y="265"/>
                        <a:pt x="1764" y="274"/>
                        <a:pt x="1760" y="285"/>
                      </a:cubicBezTo>
                      <a:cubicBezTo>
                        <a:pt x="1757" y="296"/>
                        <a:pt x="1758" y="307"/>
                        <a:pt x="1764" y="317"/>
                      </a:cubicBezTo>
                      <a:cubicBezTo>
                        <a:pt x="1763" y="317"/>
                        <a:pt x="1763" y="318"/>
                        <a:pt x="1762" y="319"/>
                      </a:cubicBezTo>
                      <a:cubicBezTo>
                        <a:pt x="1758" y="311"/>
                        <a:pt x="1755" y="302"/>
                        <a:pt x="1757" y="292"/>
                      </a:cubicBezTo>
                      <a:cubicBezTo>
                        <a:pt x="1758" y="283"/>
                        <a:pt x="1761" y="275"/>
                        <a:pt x="1766" y="270"/>
                      </a:cubicBezTo>
                      <a:cubicBezTo>
                        <a:pt x="1762" y="273"/>
                        <a:pt x="1756" y="273"/>
                        <a:pt x="1752" y="271"/>
                      </a:cubicBezTo>
                      <a:cubicBezTo>
                        <a:pt x="1749" y="269"/>
                        <a:pt x="1747" y="266"/>
                        <a:pt x="1747" y="263"/>
                      </a:cubicBezTo>
                      <a:cubicBezTo>
                        <a:pt x="1747" y="258"/>
                        <a:pt x="1750" y="253"/>
                        <a:pt x="1756" y="252"/>
                      </a:cubicBezTo>
                      <a:cubicBezTo>
                        <a:pt x="1759" y="252"/>
                        <a:pt x="1762" y="254"/>
                        <a:pt x="1763" y="257"/>
                      </a:cubicBezTo>
                      <a:cubicBezTo>
                        <a:pt x="1764" y="263"/>
                        <a:pt x="1758" y="266"/>
                        <a:pt x="1755" y="263"/>
                      </a:cubicBezTo>
                      <a:cubicBezTo>
                        <a:pt x="1757" y="264"/>
                        <a:pt x="1759" y="263"/>
                        <a:pt x="1760" y="261"/>
                      </a:cubicBezTo>
                      <a:cubicBezTo>
                        <a:pt x="1761" y="259"/>
                        <a:pt x="1760" y="256"/>
                        <a:pt x="1757" y="255"/>
                      </a:cubicBezTo>
                      <a:cubicBezTo>
                        <a:pt x="1755" y="255"/>
                        <a:pt x="1753" y="256"/>
                        <a:pt x="1751" y="257"/>
                      </a:cubicBezTo>
                      <a:cubicBezTo>
                        <a:pt x="1748" y="262"/>
                        <a:pt x="1749" y="269"/>
                        <a:pt x="1757" y="271"/>
                      </a:cubicBezTo>
                      <a:cubicBezTo>
                        <a:pt x="1764" y="272"/>
                        <a:pt x="1771" y="264"/>
                        <a:pt x="1776" y="261"/>
                      </a:cubicBezTo>
                      <a:cubicBezTo>
                        <a:pt x="1782" y="255"/>
                        <a:pt x="1789" y="249"/>
                        <a:pt x="1792" y="247"/>
                      </a:cubicBezTo>
                      <a:cubicBezTo>
                        <a:pt x="1797" y="242"/>
                        <a:pt x="1810" y="233"/>
                        <a:pt x="1826" y="223"/>
                      </a:cubicBezTo>
                      <a:cubicBezTo>
                        <a:pt x="1823" y="224"/>
                        <a:pt x="1820" y="225"/>
                        <a:pt x="1816" y="226"/>
                      </a:cubicBezTo>
                      <a:cubicBezTo>
                        <a:pt x="1814" y="226"/>
                        <a:pt x="1801" y="227"/>
                        <a:pt x="1801" y="225"/>
                      </a:cubicBezTo>
                      <a:cubicBezTo>
                        <a:pt x="1801" y="224"/>
                        <a:pt x="1809" y="223"/>
                        <a:pt x="1810" y="223"/>
                      </a:cubicBezTo>
                      <a:cubicBezTo>
                        <a:pt x="1816" y="222"/>
                        <a:pt x="1821" y="220"/>
                        <a:pt x="1826" y="218"/>
                      </a:cubicBezTo>
                      <a:cubicBezTo>
                        <a:pt x="1829" y="217"/>
                        <a:pt x="1831" y="217"/>
                        <a:pt x="1833" y="216"/>
                      </a:cubicBezTo>
                      <a:cubicBezTo>
                        <a:pt x="1841" y="212"/>
                        <a:pt x="1848" y="208"/>
                        <a:pt x="1855" y="203"/>
                      </a:cubicBezTo>
                      <a:cubicBezTo>
                        <a:pt x="1855" y="202"/>
                        <a:pt x="1856" y="202"/>
                        <a:pt x="1858" y="201"/>
                      </a:cubicBezTo>
                      <a:cubicBezTo>
                        <a:pt x="1855" y="202"/>
                        <a:pt x="1852" y="203"/>
                        <a:pt x="1850" y="204"/>
                      </a:cubicBezTo>
                      <a:cubicBezTo>
                        <a:pt x="1842" y="207"/>
                        <a:pt x="1836" y="208"/>
                        <a:pt x="1828" y="208"/>
                      </a:cubicBezTo>
                      <a:cubicBezTo>
                        <a:pt x="1806" y="207"/>
                        <a:pt x="1796" y="189"/>
                        <a:pt x="1796" y="171"/>
                      </a:cubicBezTo>
                      <a:cubicBezTo>
                        <a:pt x="1796" y="155"/>
                        <a:pt x="1802" y="139"/>
                        <a:pt x="1816" y="130"/>
                      </a:cubicBezTo>
                      <a:cubicBezTo>
                        <a:pt x="1828" y="123"/>
                        <a:pt x="1841" y="125"/>
                        <a:pt x="1851" y="134"/>
                      </a:cubicBezTo>
                      <a:cubicBezTo>
                        <a:pt x="1856" y="139"/>
                        <a:pt x="1859" y="143"/>
                        <a:pt x="1860" y="150"/>
                      </a:cubicBezTo>
                      <a:cubicBezTo>
                        <a:pt x="1861" y="155"/>
                        <a:pt x="1861" y="159"/>
                        <a:pt x="1858" y="164"/>
                      </a:cubicBezTo>
                      <a:cubicBezTo>
                        <a:pt x="1855" y="169"/>
                        <a:pt x="1850" y="173"/>
                        <a:pt x="1844" y="173"/>
                      </a:cubicBezTo>
                      <a:cubicBezTo>
                        <a:pt x="1840" y="173"/>
                        <a:pt x="1837" y="172"/>
                        <a:pt x="1834" y="170"/>
                      </a:cubicBezTo>
                      <a:cubicBezTo>
                        <a:pt x="1831" y="167"/>
                        <a:pt x="1830" y="163"/>
                        <a:pt x="1830" y="158"/>
                      </a:cubicBezTo>
                      <a:cubicBezTo>
                        <a:pt x="1831" y="153"/>
                        <a:pt x="1834" y="149"/>
                        <a:pt x="1838" y="148"/>
                      </a:cubicBezTo>
                      <a:cubicBezTo>
                        <a:pt x="1843" y="147"/>
                        <a:pt x="1848" y="149"/>
                        <a:pt x="1850" y="153"/>
                      </a:cubicBezTo>
                      <a:cubicBezTo>
                        <a:pt x="1853" y="158"/>
                        <a:pt x="1851" y="165"/>
                        <a:pt x="1846" y="167"/>
                      </a:cubicBezTo>
                      <a:cubicBezTo>
                        <a:pt x="1841" y="170"/>
                        <a:pt x="1835" y="168"/>
                        <a:pt x="1832" y="163"/>
                      </a:cubicBezTo>
                      <a:cubicBezTo>
                        <a:pt x="1831" y="161"/>
                        <a:pt x="1830" y="159"/>
                        <a:pt x="1831" y="157"/>
                      </a:cubicBezTo>
                      <a:cubicBezTo>
                        <a:pt x="1831" y="157"/>
                        <a:pt x="1830" y="158"/>
                        <a:pt x="1830" y="158"/>
                      </a:cubicBezTo>
                      <a:cubicBezTo>
                        <a:pt x="1830" y="163"/>
                        <a:pt x="1831" y="166"/>
                        <a:pt x="1834" y="169"/>
                      </a:cubicBezTo>
                      <a:cubicBezTo>
                        <a:pt x="1837" y="172"/>
                        <a:pt x="1840" y="173"/>
                        <a:pt x="1844" y="172"/>
                      </a:cubicBezTo>
                      <a:cubicBezTo>
                        <a:pt x="1850" y="172"/>
                        <a:pt x="1855" y="168"/>
                        <a:pt x="1858" y="163"/>
                      </a:cubicBezTo>
                      <a:cubicBezTo>
                        <a:pt x="1860" y="159"/>
                        <a:pt x="1860" y="155"/>
                        <a:pt x="1859" y="150"/>
                      </a:cubicBezTo>
                      <a:cubicBezTo>
                        <a:pt x="1857" y="144"/>
                        <a:pt x="1855" y="140"/>
                        <a:pt x="1850" y="136"/>
                      </a:cubicBezTo>
                      <a:cubicBezTo>
                        <a:pt x="1841" y="127"/>
                        <a:pt x="1829" y="126"/>
                        <a:pt x="1817" y="132"/>
                      </a:cubicBezTo>
                      <a:cubicBezTo>
                        <a:pt x="1804" y="141"/>
                        <a:pt x="1798" y="157"/>
                        <a:pt x="1799" y="172"/>
                      </a:cubicBezTo>
                      <a:cubicBezTo>
                        <a:pt x="1800" y="188"/>
                        <a:pt x="1809" y="203"/>
                        <a:pt x="1828" y="204"/>
                      </a:cubicBezTo>
                      <a:cubicBezTo>
                        <a:pt x="1835" y="204"/>
                        <a:pt x="1841" y="202"/>
                        <a:pt x="1848" y="200"/>
                      </a:cubicBezTo>
                      <a:cubicBezTo>
                        <a:pt x="1873" y="190"/>
                        <a:pt x="1896" y="183"/>
                        <a:pt x="1923" y="181"/>
                      </a:cubicBezTo>
                      <a:cubicBezTo>
                        <a:pt x="1922" y="181"/>
                        <a:pt x="1920" y="180"/>
                        <a:pt x="1919" y="180"/>
                      </a:cubicBezTo>
                      <a:cubicBezTo>
                        <a:pt x="1910" y="176"/>
                        <a:pt x="1902" y="168"/>
                        <a:pt x="1906" y="158"/>
                      </a:cubicBezTo>
                      <a:cubicBezTo>
                        <a:pt x="1909" y="150"/>
                        <a:pt x="1916" y="147"/>
                        <a:pt x="1924" y="148"/>
                      </a:cubicBezTo>
                      <a:cubicBezTo>
                        <a:pt x="1930" y="149"/>
                        <a:pt x="1935" y="153"/>
                        <a:pt x="1936" y="159"/>
                      </a:cubicBezTo>
                      <a:cubicBezTo>
                        <a:pt x="1937" y="164"/>
                        <a:pt x="1933" y="169"/>
                        <a:pt x="1928" y="166"/>
                      </a:cubicBezTo>
                      <a:cubicBezTo>
                        <a:pt x="1923" y="164"/>
                        <a:pt x="1925" y="159"/>
                        <a:pt x="1921" y="157"/>
                      </a:cubicBezTo>
                      <a:cubicBezTo>
                        <a:pt x="1917" y="155"/>
                        <a:pt x="1913" y="154"/>
                        <a:pt x="1911" y="158"/>
                      </a:cubicBezTo>
                      <a:cubicBezTo>
                        <a:pt x="1907" y="165"/>
                        <a:pt x="1913" y="172"/>
                        <a:pt x="1919" y="175"/>
                      </a:cubicBezTo>
                      <a:cubicBezTo>
                        <a:pt x="1932" y="181"/>
                        <a:pt x="1939" y="179"/>
                        <a:pt x="1953" y="179"/>
                      </a:cubicBezTo>
                      <a:cubicBezTo>
                        <a:pt x="1962" y="179"/>
                        <a:pt x="1971" y="180"/>
                        <a:pt x="1981" y="182"/>
                      </a:cubicBezTo>
                      <a:cubicBezTo>
                        <a:pt x="2011" y="189"/>
                        <a:pt x="2036" y="206"/>
                        <a:pt x="2054" y="230"/>
                      </a:cubicBezTo>
                      <a:cubicBezTo>
                        <a:pt x="2051" y="225"/>
                        <a:pt x="2052" y="218"/>
                        <a:pt x="2054" y="214"/>
                      </a:cubicBezTo>
                      <a:cubicBezTo>
                        <a:pt x="2057" y="210"/>
                        <a:pt x="2062" y="208"/>
                        <a:pt x="2069" y="211"/>
                      </a:cubicBezTo>
                      <a:cubicBezTo>
                        <a:pt x="2067" y="211"/>
                        <a:pt x="2067" y="213"/>
                        <a:pt x="2067" y="214"/>
                      </a:cubicBezTo>
                      <a:cubicBezTo>
                        <a:pt x="2056" y="209"/>
                        <a:pt x="2052" y="224"/>
                        <a:pt x="2057" y="234"/>
                      </a:cubicBezTo>
                      <a:cubicBezTo>
                        <a:pt x="2057" y="234"/>
                        <a:pt x="2057" y="234"/>
                        <a:pt x="2057" y="234"/>
                      </a:cubicBezTo>
                      <a:cubicBezTo>
                        <a:pt x="2063" y="242"/>
                        <a:pt x="2068" y="251"/>
                        <a:pt x="2072" y="260"/>
                      </a:cubicBezTo>
                      <a:cubicBezTo>
                        <a:pt x="2073" y="247"/>
                        <a:pt x="2081" y="233"/>
                        <a:pt x="2096" y="229"/>
                      </a:cubicBezTo>
                      <a:cubicBezTo>
                        <a:pt x="2104" y="228"/>
                        <a:pt x="2111" y="229"/>
                        <a:pt x="2118" y="232"/>
                      </a:cubicBezTo>
                      <a:cubicBezTo>
                        <a:pt x="2125" y="236"/>
                        <a:pt x="2130" y="242"/>
                        <a:pt x="2133" y="250"/>
                      </a:cubicBezTo>
                      <a:cubicBezTo>
                        <a:pt x="2135" y="257"/>
                        <a:pt x="2135" y="264"/>
                        <a:pt x="2132" y="271"/>
                      </a:cubicBezTo>
                      <a:cubicBezTo>
                        <a:pt x="2130" y="278"/>
                        <a:pt x="2125" y="283"/>
                        <a:pt x="2119" y="287"/>
                      </a:cubicBezTo>
                      <a:cubicBezTo>
                        <a:pt x="2112" y="290"/>
                        <a:pt x="2105" y="291"/>
                        <a:pt x="2098" y="287"/>
                      </a:cubicBezTo>
                      <a:cubicBezTo>
                        <a:pt x="2093" y="285"/>
                        <a:pt x="2090" y="281"/>
                        <a:pt x="2089" y="276"/>
                      </a:cubicBezTo>
                      <a:cubicBezTo>
                        <a:pt x="2087" y="270"/>
                        <a:pt x="2089" y="263"/>
                        <a:pt x="2095" y="258"/>
                      </a:cubicBezTo>
                      <a:cubicBezTo>
                        <a:pt x="2099" y="254"/>
                        <a:pt x="2106" y="254"/>
                        <a:pt x="2112" y="256"/>
                      </a:cubicBezTo>
                      <a:cubicBezTo>
                        <a:pt x="2119" y="260"/>
                        <a:pt x="2122" y="269"/>
                        <a:pt x="2118" y="276"/>
                      </a:cubicBezTo>
                      <a:cubicBezTo>
                        <a:pt x="2115" y="284"/>
                        <a:pt x="2106" y="286"/>
                        <a:pt x="2098" y="283"/>
                      </a:cubicBezTo>
                      <a:cubicBezTo>
                        <a:pt x="2095" y="281"/>
                        <a:pt x="2093" y="278"/>
                        <a:pt x="2091" y="275"/>
                      </a:cubicBezTo>
                      <a:cubicBezTo>
                        <a:pt x="2091" y="276"/>
                        <a:pt x="2091" y="276"/>
                        <a:pt x="2091" y="276"/>
                      </a:cubicBezTo>
                      <a:cubicBezTo>
                        <a:pt x="2093" y="280"/>
                        <a:pt x="2095" y="283"/>
                        <a:pt x="2099" y="285"/>
                      </a:cubicBezTo>
                      <a:cubicBezTo>
                        <a:pt x="2105" y="287"/>
                        <a:pt x="2111" y="287"/>
                        <a:pt x="2117" y="284"/>
                      </a:cubicBezTo>
                      <a:cubicBezTo>
                        <a:pt x="2123" y="281"/>
                        <a:pt x="2127" y="276"/>
                        <a:pt x="2129" y="270"/>
                      </a:cubicBezTo>
                      <a:cubicBezTo>
                        <a:pt x="2131" y="263"/>
                        <a:pt x="2131" y="257"/>
                        <a:pt x="2129" y="251"/>
                      </a:cubicBezTo>
                      <a:cubicBezTo>
                        <a:pt x="2127" y="244"/>
                        <a:pt x="2123" y="239"/>
                        <a:pt x="2117" y="235"/>
                      </a:cubicBezTo>
                      <a:cubicBezTo>
                        <a:pt x="2110" y="232"/>
                        <a:pt x="2104" y="231"/>
                        <a:pt x="2097" y="232"/>
                      </a:cubicBezTo>
                      <a:cubicBezTo>
                        <a:pt x="2079" y="236"/>
                        <a:pt x="2071" y="255"/>
                        <a:pt x="2075" y="269"/>
                      </a:cubicBezTo>
                      <a:cubicBezTo>
                        <a:pt x="2084" y="296"/>
                        <a:pt x="2085" y="318"/>
                        <a:pt x="2080" y="346"/>
                      </a:cubicBezTo>
                      <a:cubicBezTo>
                        <a:pt x="2079" y="349"/>
                        <a:pt x="2078" y="352"/>
                        <a:pt x="2078" y="355"/>
                      </a:cubicBezTo>
                      <a:cubicBezTo>
                        <a:pt x="2079" y="353"/>
                        <a:pt x="2080" y="351"/>
                        <a:pt x="2081" y="349"/>
                      </a:cubicBezTo>
                      <a:cubicBezTo>
                        <a:pt x="2087" y="340"/>
                        <a:pt x="2093" y="334"/>
                        <a:pt x="2102" y="329"/>
                      </a:cubicBezTo>
                      <a:cubicBezTo>
                        <a:pt x="2095" y="336"/>
                        <a:pt x="2090" y="342"/>
                        <a:pt x="2084" y="351"/>
                      </a:cubicBezTo>
                      <a:cubicBezTo>
                        <a:pt x="2083" y="351"/>
                        <a:pt x="2083" y="352"/>
                        <a:pt x="2082" y="353"/>
                      </a:cubicBezTo>
                      <a:cubicBezTo>
                        <a:pt x="2088" y="346"/>
                        <a:pt x="2102" y="348"/>
                        <a:pt x="2109" y="352"/>
                      </a:cubicBezTo>
                      <a:cubicBezTo>
                        <a:pt x="2114" y="354"/>
                        <a:pt x="2118" y="357"/>
                        <a:pt x="2121" y="360"/>
                      </a:cubicBezTo>
                      <a:cubicBezTo>
                        <a:pt x="2126" y="365"/>
                        <a:pt x="2131" y="376"/>
                        <a:pt x="2127" y="384"/>
                      </a:cubicBezTo>
                      <a:cubicBezTo>
                        <a:pt x="2135" y="388"/>
                        <a:pt x="2138" y="395"/>
                        <a:pt x="2141" y="402"/>
                      </a:cubicBezTo>
                      <a:cubicBezTo>
                        <a:pt x="2145" y="411"/>
                        <a:pt x="2152" y="419"/>
                        <a:pt x="2160" y="417"/>
                      </a:cubicBezTo>
                      <a:cubicBezTo>
                        <a:pt x="2154" y="426"/>
                        <a:pt x="2137" y="419"/>
                        <a:pt x="2131" y="413"/>
                      </a:cubicBezTo>
                      <a:cubicBezTo>
                        <a:pt x="2121" y="403"/>
                        <a:pt x="2121" y="389"/>
                        <a:pt x="2119" y="375"/>
                      </a:cubicBezTo>
                      <a:cubicBezTo>
                        <a:pt x="2117" y="365"/>
                        <a:pt x="2114" y="359"/>
                        <a:pt x="2106" y="355"/>
                      </a:cubicBezTo>
                      <a:cubicBezTo>
                        <a:pt x="2100" y="351"/>
                        <a:pt x="2089" y="348"/>
                        <a:pt x="2082" y="353"/>
                      </a:cubicBezTo>
                      <a:cubicBezTo>
                        <a:pt x="2084" y="352"/>
                        <a:pt x="2085" y="351"/>
                        <a:pt x="2087" y="351"/>
                      </a:cubicBezTo>
                      <a:cubicBezTo>
                        <a:pt x="2092" y="350"/>
                        <a:pt x="2097" y="352"/>
                        <a:pt x="2099" y="359"/>
                      </a:cubicBezTo>
                      <a:cubicBezTo>
                        <a:pt x="2098" y="358"/>
                        <a:pt x="2096" y="359"/>
                        <a:pt x="2096" y="359"/>
                      </a:cubicBezTo>
                      <a:cubicBezTo>
                        <a:pt x="2092" y="353"/>
                        <a:pt x="2085" y="352"/>
                        <a:pt x="2080" y="358"/>
                      </a:cubicBezTo>
                      <a:cubicBezTo>
                        <a:pt x="2078" y="360"/>
                        <a:pt x="2076" y="363"/>
                        <a:pt x="2074" y="366"/>
                      </a:cubicBezTo>
                      <a:cubicBezTo>
                        <a:pt x="2064" y="397"/>
                        <a:pt x="2048" y="424"/>
                        <a:pt x="2026" y="447"/>
                      </a:cubicBezTo>
                      <a:cubicBezTo>
                        <a:pt x="2045" y="429"/>
                        <a:pt x="2069" y="411"/>
                        <a:pt x="2096" y="412"/>
                      </a:cubicBezTo>
                      <a:cubicBezTo>
                        <a:pt x="2109" y="412"/>
                        <a:pt x="2120" y="417"/>
                        <a:pt x="2128" y="427"/>
                      </a:cubicBezTo>
                      <a:cubicBezTo>
                        <a:pt x="2136" y="436"/>
                        <a:pt x="2140" y="446"/>
                        <a:pt x="2140" y="457"/>
                      </a:cubicBezTo>
                      <a:cubicBezTo>
                        <a:pt x="2140" y="482"/>
                        <a:pt x="2120" y="503"/>
                        <a:pt x="2095" y="504"/>
                      </a:cubicBezTo>
                      <a:cubicBezTo>
                        <a:pt x="2073" y="505"/>
                        <a:pt x="2050" y="490"/>
                        <a:pt x="2053" y="465"/>
                      </a:cubicBezTo>
                      <a:cubicBezTo>
                        <a:pt x="2055" y="455"/>
                        <a:pt x="2062" y="445"/>
                        <a:pt x="2072" y="444"/>
                      </a:cubicBezTo>
                      <a:cubicBezTo>
                        <a:pt x="2076" y="444"/>
                        <a:pt x="2079" y="444"/>
                        <a:pt x="2082" y="446"/>
                      </a:cubicBezTo>
                      <a:cubicBezTo>
                        <a:pt x="2082" y="446"/>
                        <a:pt x="2082" y="446"/>
                        <a:pt x="2082" y="446"/>
                      </a:cubicBezTo>
                      <a:cubicBezTo>
                        <a:pt x="2089" y="450"/>
                        <a:pt x="2094" y="459"/>
                        <a:pt x="2089" y="468"/>
                      </a:cubicBezTo>
                      <a:cubicBezTo>
                        <a:pt x="2085" y="476"/>
                        <a:pt x="2075" y="479"/>
                        <a:pt x="2067" y="475"/>
                      </a:cubicBezTo>
                      <a:cubicBezTo>
                        <a:pt x="2059" y="471"/>
                        <a:pt x="2056" y="461"/>
                        <a:pt x="2060" y="453"/>
                      </a:cubicBezTo>
                      <a:cubicBezTo>
                        <a:pt x="2062" y="449"/>
                        <a:pt x="2065" y="447"/>
                        <a:pt x="2068" y="445"/>
                      </a:cubicBezTo>
                      <a:cubicBezTo>
                        <a:pt x="2068" y="445"/>
                        <a:pt x="2068" y="445"/>
                        <a:pt x="2068" y="445"/>
                      </a:cubicBezTo>
                      <a:cubicBezTo>
                        <a:pt x="2060" y="449"/>
                        <a:pt x="2055" y="457"/>
                        <a:pt x="2054" y="465"/>
                      </a:cubicBezTo>
                      <a:cubicBezTo>
                        <a:pt x="2053" y="489"/>
                        <a:pt x="2075" y="502"/>
                        <a:pt x="2096" y="501"/>
                      </a:cubicBezTo>
                      <a:cubicBezTo>
                        <a:pt x="2119" y="500"/>
                        <a:pt x="2138" y="480"/>
                        <a:pt x="2137" y="457"/>
                      </a:cubicBezTo>
                      <a:cubicBezTo>
                        <a:pt x="2137" y="453"/>
                        <a:pt x="2136" y="449"/>
                        <a:pt x="2135" y="445"/>
                      </a:cubicBezTo>
                      <a:cubicBezTo>
                        <a:pt x="2135" y="448"/>
                        <a:pt x="2135" y="450"/>
                        <a:pt x="2135" y="453"/>
                      </a:cubicBezTo>
                      <a:cubicBezTo>
                        <a:pt x="2133" y="461"/>
                        <a:pt x="2126" y="468"/>
                        <a:pt x="2118" y="469"/>
                      </a:cubicBezTo>
                      <a:cubicBezTo>
                        <a:pt x="2110" y="469"/>
                        <a:pt x="2102" y="464"/>
                        <a:pt x="2102" y="455"/>
                      </a:cubicBezTo>
                      <a:cubicBezTo>
                        <a:pt x="2102" y="449"/>
                        <a:pt x="2105" y="445"/>
                        <a:pt x="2110" y="444"/>
                      </a:cubicBezTo>
                      <a:cubicBezTo>
                        <a:pt x="2119" y="441"/>
                        <a:pt x="2124" y="452"/>
                        <a:pt x="2120" y="456"/>
                      </a:cubicBezTo>
                      <a:cubicBezTo>
                        <a:pt x="2120" y="452"/>
                        <a:pt x="2119" y="449"/>
                        <a:pt x="2116" y="448"/>
                      </a:cubicBezTo>
                      <a:cubicBezTo>
                        <a:pt x="2112" y="446"/>
                        <a:pt x="2108" y="448"/>
                        <a:pt x="2106" y="452"/>
                      </a:cubicBezTo>
                      <a:cubicBezTo>
                        <a:pt x="2105" y="456"/>
                        <a:pt x="2107" y="460"/>
                        <a:pt x="2109" y="462"/>
                      </a:cubicBezTo>
                      <a:cubicBezTo>
                        <a:pt x="2114" y="466"/>
                        <a:pt x="2122" y="465"/>
                        <a:pt x="2126" y="461"/>
                      </a:cubicBezTo>
                      <a:cubicBezTo>
                        <a:pt x="2136" y="452"/>
                        <a:pt x="2134" y="438"/>
                        <a:pt x="2126" y="429"/>
                      </a:cubicBezTo>
                      <a:cubicBezTo>
                        <a:pt x="2118" y="420"/>
                        <a:pt x="2108" y="416"/>
                        <a:pt x="2096" y="415"/>
                      </a:cubicBezTo>
                      <a:cubicBezTo>
                        <a:pt x="2059" y="414"/>
                        <a:pt x="2024" y="457"/>
                        <a:pt x="1991" y="480"/>
                      </a:cubicBezTo>
                      <a:cubicBezTo>
                        <a:pt x="1999" y="478"/>
                        <a:pt x="2006" y="478"/>
                        <a:pt x="2016" y="480"/>
                      </a:cubicBezTo>
                      <a:cubicBezTo>
                        <a:pt x="2020" y="481"/>
                        <a:pt x="2023" y="483"/>
                        <a:pt x="2027" y="484"/>
                      </a:cubicBezTo>
                      <a:cubicBezTo>
                        <a:pt x="2026" y="485"/>
                        <a:pt x="2025" y="486"/>
                        <a:pt x="2025" y="487"/>
                      </a:cubicBezTo>
                      <a:cubicBezTo>
                        <a:pt x="2016" y="483"/>
                        <a:pt x="2007" y="482"/>
                        <a:pt x="1997" y="482"/>
                      </a:cubicBezTo>
                      <a:cubicBezTo>
                        <a:pt x="1990" y="483"/>
                        <a:pt x="1984" y="485"/>
                        <a:pt x="1979" y="487"/>
                      </a:cubicBezTo>
                      <a:cubicBezTo>
                        <a:pt x="1986" y="486"/>
                        <a:pt x="1994" y="488"/>
                        <a:pt x="1998" y="491"/>
                      </a:cubicBezTo>
                      <a:cubicBezTo>
                        <a:pt x="2002" y="494"/>
                        <a:pt x="2005" y="498"/>
                        <a:pt x="2006" y="503"/>
                      </a:cubicBezTo>
                      <a:cubicBezTo>
                        <a:pt x="2007" y="511"/>
                        <a:pt x="2002" y="519"/>
                        <a:pt x="1993" y="520"/>
                      </a:cubicBezTo>
                      <a:cubicBezTo>
                        <a:pt x="1987" y="520"/>
                        <a:pt x="1983" y="517"/>
                        <a:pt x="1981" y="512"/>
                      </a:cubicBezTo>
                      <a:cubicBezTo>
                        <a:pt x="1978" y="503"/>
                        <a:pt x="1989" y="498"/>
                        <a:pt x="1993" y="502"/>
                      </a:cubicBezTo>
                      <a:cubicBezTo>
                        <a:pt x="1990" y="501"/>
                        <a:pt x="1986" y="503"/>
                        <a:pt x="1985" y="506"/>
                      </a:cubicBezTo>
                      <a:cubicBezTo>
                        <a:pt x="1983" y="509"/>
                        <a:pt x="1986" y="514"/>
                        <a:pt x="1990" y="515"/>
                      </a:cubicBezTo>
                      <a:cubicBezTo>
                        <a:pt x="1994" y="516"/>
                        <a:pt x="1997" y="515"/>
                        <a:pt x="2000" y="512"/>
                      </a:cubicBezTo>
                      <a:cubicBezTo>
                        <a:pt x="2004" y="507"/>
                        <a:pt x="2002" y="499"/>
                        <a:pt x="1997" y="495"/>
                      </a:cubicBezTo>
                      <a:cubicBezTo>
                        <a:pt x="1994" y="492"/>
                        <a:pt x="1989" y="490"/>
                        <a:pt x="1984" y="489"/>
                      </a:cubicBezTo>
                      <a:cubicBezTo>
                        <a:pt x="1976" y="489"/>
                        <a:pt x="1971" y="492"/>
                        <a:pt x="1964" y="497"/>
                      </a:cubicBezTo>
                      <a:cubicBezTo>
                        <a:pt x="1944" y="509"/>
                        <a:pt x="1922" y="518"/>
                        <a:pt x="1898" y="526"/>
                      </a:cubicBezTo>
                      <a:cubicBezTo>
                        <a:pt x="1894" y="527"/>
                        <a:pt x="1871" y="533"/>
                        <a:pt x="1853" y="536"/>
                      </a:cubicBezTo>
                      <a:cubicBezTo>
                        <a:pt x="1874" y="540"/>
                        <a:pt x="1894" y="549"/>
                        <a:pt x="1911" y="564"/>
                      </a:cubicBezTo>
                      <a:cubicBezTo>
                        <a:pt x="1916" y="568"/>
                        <a:pt x="1920" y="573"/>
                        <a:pt x="1924" y="577"/>
                      </a:cubicBezTo>
                      <a:cubicBezTo>
                        <a:pt x="1930" y="585"/>
                        <a:pt x="1940" y="598"/>
                        <a:pt x="1952" y="592"/>
                      </a:cubicBezTo>
                      <a:cubicBezTo>
                        <a:pt x="1956" y="590"/>
                        <a:pt x="1959" y="584"/>
                        <a:pt x="1957" y="580"/>
                      </a:cubicBezTo>
                      <a:cubicBezTo>
                        <a:pt x="1956" y="577"/>
                        <a:pt x="1954" y="575"/>
                        <a:pt x="1951" y="575"/>
                      </a:cubicBezTo>
                      <a:cubicBezTo>
                        <a:pt x="1947" y="574"/>
                        <a:pt x="1944" y="577"/>
                        <a:pt x="1945" y="581"/>
                      </a:cubicBezTo>
                      <a:cubicBezTo>
                        <a:pt x="1945" y="583"/>
                        <a:pt x="1947" y="585"/>
                        <a:pt x="1950" y="585"/>
                      </a:cubicBezTo>
                      <a:cubicBezTo>
                        <a:pt x="1945" y="588"/>
                        <a:pt x="1939" y="581"/>
                        <a:pt x="1943" y="575"/>
                      </a:cubicBezTo>
                      <a:cubicBezTo>
                        <a:pt x="1946" y="572"/>
                        <a:pt x="1950" y="570"/>
                        <a:pt x="1954" y="572"/>
                      </a:cubicBezTo>
                      <a:cubicBezTo>
                        <a:pt x="1961" y="575"/>
                        <a:pt x="1963" y="582"/>
                        <a:pt x="1960" y="588"/>
                      </a:cubicBezTo>
                      <a:cubicBezTo>
                        <a:pt x="1957" y="594"/>
                        <a:pt x="1950" y="597"/>
                        <a:pt x="1943" y="596"/>
                      </a:cubicBezTo>
                      <a:cubicBezTo>
                        <a:pt x="1941" y="596"/>
                        <a:pt x="1938" y="595"/>
                        <a:pt x="1935" y="593"/>
                      </a:cubicBezTo>
                      <a:cubicBezTo>
                        <a:pt x="1942" y="603"/>
                        <a:pt x="1947" y="612"/>
                        <a:pt x="1951" y="621"/>
                      </a:cubicBezTo>
                      <a:cubicBezTo>
                        <a:pt x="1958" y="637"/>
                        <a:pt x="1961" y="665"/>
                        <a:pt x="1971" y="676"/>
                      </a:cubicBezTo>
                      <a:cubicBezTo>
                        <a:pt x="1973" y="679"/>
                        <a:pt x="1975" y="680"/>
                        <a:pt x="1978" y="681"/>
                      </a:cubicBezTo>
                      <a:cubicBezTo>
                        <a:pt x="1984" y="684"/>
                        <a:pt x="1990" y="684"/>
                        <a:pt x="1996" y="683"/>
                      </a:cubicBezTo>
                      <a:cubicBezTo>
                        <a:pt x="2002" y="681"/>
                        <a:pt x="2007" y="676"/>
                        <a:pt x="2011" y="670"/>
                      </a:cubicBezTo>
                      <a:cubicBezTo>
                        <a:pt x="2014" y="663"/>
                        <a:pt x="2015" y="655"/>
                        <a:pt x="2013" y="647"/>
                      </a:cubicBezTo>
                      <a:cubicBezTo>
                        <a:pt x="2011" y="640"/>
                        <a:pt x="2007" y="634"/>
                        <a:pt x="2000" y="630"/>
                      </a:cubicBezTo>
                      <a:cubicBezTo>
                        <a:pt x="1994" y="626"/>
                        <a:pt x="1986" y="625"/>
                        <a:pt x="1979" y="629"/>
                      </a:cubicBezTo>
                      <a:cubicBezTo>
                        <a:pt x="1974" y="632"/>
                        <a:pt x="1971" y="637"/>
                        <a:pt x="1970" y="642"/>
                      </a:cubicBezTo>
                      <a:cubicBezTo>
                        <a:pt x="1971" y="642"/>
                        <a:pt x="1971" y="641"/>
                        <a:pt x="1971" y="641"/>
                      </a:cubicBezTo>
                      <a:cubicBezTo>
                        <a:pt x="1973" y="632"/>
                        <a:pt x="1986" y="632"/>
                        <a:pt x="1984" y="642"/>
                      </a:cubicBezTo>
                      <a:cubicBezTo>
                        <a:pt x="1983" y="646"/>
                        <a:pt x="1975" y="651"/>
                        <a:pt x="1981" y="660"/>
                      </a:cubicBezTo>
                      <a:cubicBezTo>
                        <a:pt x="1978" y="658"/>
                        <a:pt x="1975" y="655"/>
                        <a:pt x="1973" y="652"/>
                      </a:cubicBezTo>
                      <a:cubicBezTo>
                        <a:pt x="1972" y="651"/>
                        <a:pt x="1971" y="650"/>
                        <a:pt x="1971" y="648"/>
                      </a:cubicBezTo>
                      <a:cubicBezTo>
                        <a:pt x="1968" y="641"/>
                        <a:pt x="1972" y="633"/>
                        <a:pt x="1978" y="628"/>
                      </a:cubicBezTo>
                      <a:cubicBezTo>
                        <a:pt x="1986" y="624"/>
                        <a:pt x="1994" y="625"/>
                        <a:pt x="2001" y="629"/>
                      </a:cubicBezTo>
                      <a:cubicBezTo>
                        <a:pt x="2008" y="633"/>
                        <a:pt x="2013" y="639"/>
                        <a:pt x="2015" y="647"/>
                      </a:cubicBezTo>
                      <a:cubicBezTo>
                        <a:pt x="2017" y="655"/>
                        <a:pt x="2016" y="664"/>
                        <a:pt x="2013" y="671"/>
                      </a:cubicBezTo>
                      <a:cubicBezTo>
                        <a:pt x="2009" y="678"/>
                        <a:pt x="2003" y="683"/>
                        <a:pt x="1996" y="685"/>
                      </a:cubicBezTo>
                      <a:cubicBezTo>
                        <a:pt x="1990" y="687"/>
                        <a:pt x="1983" y="687"/>
                        <a:pt x="1977" y="684"/>
                      </a:cubicBezTo>
                      <a:cubicBezTo>
                        <a:pt x="1973" y="683"/>
                        <a:pt x="1971" y="681"/>
                        <a:pt x="1968" y="678"/>
                      </a:cubicBezTo>
                      <a:cubicBezTo>
                        <a:pt x="1967" y="678"/>
                        <a:pt x="1967" y="678"/>
                        <a:pt x="1967" y="678"/>
                      </a:cubicBezTo>
                      <a:cubicBezTo>
                        <a:pt x="1967" y="678"/>
                        <a:pt x="1968" y="678"/>
                        <a:pt x="1968" y="679"/>
                      </a:cubicBezTo>
                      <a:cubicBezTo>
                        <a:pt x="1968" y="680"/>
                        <a:pt x="1968" y="680"/>
                        <a:pt x="1968" y="680"/>
                      </a:cubicBezTo>
                      <a:cubicBezTo>
                        <a:pt x="1969" y="685"/>
                        <a:pt x="1969" y="691"/>
                        <a:pt x="1969" y="696"/>
                      </a:cubicBezTo>
                      <a:cubicBezTo>
                        <a:pt x="1969" y="710"/>
                        <a:pt x="1966" y="728"/>
                        <a:pt x="1953" y="736"/>
                      </a:cubicBezTo>
                      <a:cubicBezTo>
                        <a:pt x="1948" y="740"/>
                        <a:pt x="1942" y="740"/>
                        <a:pt x="1936" y="739"/>
                      </a:cubicBezTo>
                      <a:cubicBezTo>
                        <a:pt x="1934" y="739"/>
                        <a:pt x="1934" y="739"/>
                        <a:pt x="1934" y="739"/>
                      </a:cubicBezTo>
                      <a:cubicBezTo>
                        <a:pt x="1927" y="737"/>
                        <a:pt x="1921" y="733"/>
                        <a:pt x="1917" y="727"/>
                      </a:cubicBezTo>
                      <a:cubicBezTo>
                        <a:pt x="1913" y="722"/>
                        <a:pt x="1911" y="715"/>
                        <a:pt x="1912" y="708"/>
                      </a:cubicBezTo>
                      <a:cubicBezTo>
                        <a:pt x="1913" y="701"/>
                        <a:pt x="1917" y="695"/>
                        <a:pt x="1923" y="692"/>
                      </a:cubicBezTo>
                      <a:cubicBezTo>
                        <a:pt x="1928" y="689"/>
                        <a:pt x="1933" y="690"/>
                        <a:pt x="1937" y="692"/>
                      </a:cubicBezTo>
                      <a:cubicBezTo>
                        <a:pt x="1942" y="694"/>
                        <a:pt x="1945" y="699"/>
                        <a:pt x="1946" y="704"/>
                      </a:cubicBezTo>
                      <a:cubicBezTo>
                        <a:pt x="1947" y="707"/>
                        <a:pt x="1946" y="710"/>
                        <a:pt x="1945" y="712"/>
                      </a:cubicBezTo>
                      <a:cubicBezTo>
                        <a:pt x="1946" y="710"/>
                        <a:pt x="1947" y="707"/>
                        <a:pt x="1946" y="704"/>
                      </a:cubicBezTo>
                      <a:cubicBezTo>
                        <a:pt x="1945" y="699"/>
                        <a:pt x="1942" y="695"/>
                        <a:pt x="1937" y="692"/>
                      </a:cubicBezTo>
                      <a:cubicBezTo>
                        <a:pt x="1932" y="690"/>
                        <a:pt x="1928" y="690"/>
                        <a:pt x="1924" y="692"/>
                      </a:cubicBezTo>
                      <a:cubicBezTo>
                        <a:pt x="1918" y="696"/>
                        <a:pt x="1914" y="702"/>
                        <a:pt x="1913" y="709"/>
                      </a:cubicBezTo>
                      <a:cubicBezTo>
                        <a:pt x="1913" y="715"/>
                        <a:pt x="1914" y="721"/>
                        <a:pt x="1918" y="726"/>
                      </a:cubicBezTo>
                      <a:cubicBezTo>
                        <a:pt x="1923" y="732"/>
                        <a:pt x="1929" y="735"/>
                        <a:pt x="1936" y="737"/>
                      </a:cubicBezTo>
                      <a:cubicBezTo>
                        <a:pt x="1942" y="738"/>
                        <a:pt x="1947" y="737"/>
                        <a:pt x="1952" y="733"/>
                      </a:cubicBezTo>
                      <a:cubicBezTo>
                        <a:pt x="1963" y="725"/>
                        <a:pt x="1966" y="706"/>
                        <a:pt x="1965" y="693"/>
                      </a:cubicBezTo>
                      <a:cubicBezTo>
                        <a:pt x="1965" y="687"/>
                        <a:pt x="1963" y="679"/>
                        <a:pt x="1961" y="671"/>
                      </a:cubicBezTo>
                      <a:cubicBezTo>
                        <a:pt x="1961" y="673"/>
                        <a:pt x="1961" y="674"/>
                        <a:pt x="1961" y="675"/>
                      </a:cubicBezTo>
                      <a:cubicBezTo>
                        <a:pt x="1958" y="682"/>
                        <a:pt x="1952" y="686"/>
                        <a:pt x="1945" y="686"/>
                      </a:cubicBezTo>
                      <a:cubicBezTo>
                        <a:pt x="1939" y="686"/>
                        <a:pt x="1933" y="681"/>
                        <a:pt x="1934" y="673"/>
                      </a:cubicBezTo>
                      <a:cubicBezTo>
                        <a:pt x="1935" y="669"/>
                        <a:pt x="1938" y="666"/>
                        <a:pt x="1942" y="665"/>
                      </a:cubicBezTo>
                      <a:cubicBezTo>
                        <a:pt x="1949" y="664"/>
                        <a:pt x="1952" y="673"/>
                        <a:pt x="1948" y="676"/>
                      </a:cubicBezTo>
                      <a:cubicBezTo>
                        <a:pt x="1949" y="673"/>
                        <a:pt x="1948" y="671"/>
                        <a:pt x="1946" y="669"/>
                      </a:cubicBezTo>
                      <a:cubicBezTo>
                        <a:pt x="1943" y="667"/>
                        <a:pt x="1939" y="669"/>
                        <a:pt x="1938" y="672"/>
                      </a:cubicBezTo>
                      <a:cubicBezTo>
                        <a:pt x="1937" y="674"/>
                        <a:pt x="1937" y="678"/>
                        <a:pt x="1939" y="680"/>
                      </a:cubicBezTo>
                      <a:cubicBezTo>
                        <a:pt x="1943" y="684"/>
                        <a:pt x="1949" y="683"/>
                        <a:pt x="1953" y="680"/>
                      </a:cubicBezTo>
                      <a:cubicBezTo>
                        <a:pt x="1956" y="678"/>
                        <a:pt x="1957" y="674"/>
                        <a:pt x="1958" y="670"/>
                      </a:cubicBezTo>
                      <a:cubicBezTo>
                        <a:pt x="1962" y="656"/>
                        <a:pt x="1948" y="617"/>
                        <a:pt x="1939" y="607"/>
                      </a:cubicBezTo>
                      <a:cubicBezTo>
                        <a:pt x="1944" y="620"/>
                        <a:pt x="1944" y="635"/>
                        <a:pt x="1940" y="650"/>
                      </a:cubicBezTo>
                      <a:cubicBezTo>
                        <a:pt x="1929" y="684"/>
                        <a:pt x="1892" y="716"/>
                        <a:pt x="1856" y="701"/>
                      </a:cubicBezTo>
                      <a:cubicBezTo>
                        <a:pt x="1844" y="696"/>
                        <a:pt x="1835" y="684"/>
                        <a:pt x="1837" y="671"/>
                      </a:cubicBezTo>
                      <a:cubicBezTo>
                        <a:pt x="1839" y="661"/>
                        <a:pt x="1847" y="653"/>
                        <a:pt x="1857" y="653"/>
                      </a:cubicBezTo>
                      <a:cubicBezTo>
                        <a:pt x="1867" y="653"/>
                        <a:pt x="1875" y="659"/>
                        <a:pt x="1878" y="669"/>
                      </a:cubicBezTo>
                      <a:cubicBezTo>
                        <a:pt x="1879" y="674"/>
                        <a:pt x="1878" y="680"/>
                        <a:pt x="1874" y="685"/>
                      </a:cubicBezTo>
                      <a:cubicBezTo>
                        <a:pt x="1873" y="687"/>
                        <a:pt x="1871" y="688"/>
                        <a:pt x="1870" y="689"/>
                      </a:cubicBezTo>
                      <a:cubicBezTo>
                        <a:pt x="1865" y="691"/>
                        <a:pt x="1859" y="692"/>
                        <a:pt x="1854" y="689"/>
                      </a:cubicBezTo>
                      <a:cubicBezTo>
                        <a:pt x="1847" y="685"/>
                        <a:pt x="1844" y="676"/>
                        <a:pt x="1848" y="668"/>
                      </a:cubicBezTo>
                      <a:cubicBezTo>
                        <a:pt x="1852" y="660"/>
                        <a:pt x="1861" y="657"/>
                        <a:pt x="1869" y="661"/>
                      </a:cubicBezTo>
                      <a:cubicBezTo>
                        <a:pt x="1873" y="663"/>
                        <a:pt x="1876" y="667"/>
                        <a:pt x="1877" y="671"/>
                      </a:cubicBezTo>
                      <a:cubicBezTo>
                        <a:pt x="1877" y="671"/>
                        <a:pt x="1877" y="670"/>
                        <a:pt x="1876" y="669"/>
                      </a:cubicBezTo>
                      <a:cubicBezTo>
                        <a:pt x="1874" y="660"/>
                        <a:pt x="1866" y="655"/>
                        <a:pt x="1857" y="655"/>
                      </a:cubicBezTo>
                      <a:cubicBezTo>
                        <a:pt x="1848" y="656"/>
                        <a:pt x="1842" y="663"/>
                        <a:pt x="1840" y="672"/>
                      </a:cubicBezTo>
                      <a:cubicBezTo>
                        <a:pt x="1839" y="683"/>
                        <a:pt x="1847" y="693"/>
                        <a:pt x="1857" y="697"/>
                      </a:cubicBezTo>
                      <a:cubicBezTo>
                        <a:pt x="1891" y="710"/>
                        <a:pt x="1925" y="679"/>
                        <a:pt x="1934" y="649"/>
                      </a:cubicBezTo>
                      <a:cubicBezTo>
                        <a:pt x="1943" y="617"/>
                        <a:pt x="1930" y="589"/>
                        <a:pt x="1907" y="568"/>
                      </a:cubicBezTo>
                      <a:cubicBezTo>
                        <a:pt x="1858" y="526"/>
                        <a:pt x="1793" y="537"/>
                        <a:pt x="1740" y="565"/>
                      </a:cubicBezTo>
                      <a:cubicBezTo>
                        <a:pt x="1721" y="575"/>
                        <a:pt x="1707" y="585"/>
                        <a:pt x="1692" y="601"/>
                      </a:cubicBezTo>
                      <a:cubicBezTo>
                        <a:pt x="1678" y="618"/>
                        <a:pt x="1667" y="639"/>
                        <a:pt x="1667" y="658"/>
                      </a:cubicBezTo>
                      <a:cubicBezTo>
                        <a:pt x="1667" y="658"/>
                        <a:pt x="1667" y="658"/>
                        <a:pt x="1667" y="658"/>
                      </a:cubicBezTo>
                      <a:cubicBezTo>
                        <a:pt x="1668" y="645"/>
                        <a:pt x="1675" y="632"/>
                        <a:pt x="1683" y="623"/>
                      </a:cubicBezTo>
                      <a:cubicBezTo>
                        <a:pt x="1700" y="605"/>
                        <a:pt x="1732" y="591"/>
                        <a:pt x="1757" y="595"/>
                      </a:cubicBezTo>
                      <a:cubicBezTo>
                        <a:pt x="1756" y="597"/>
                        <a:pt x="1756" y="599"/>
                        <a:pt x="1756" y="600"/>
                      </a:cubicBezTo>
                      <a:cubicBezTo>
                        <a:pt x="1732" y="597"/>
                        <a:pt x="1703" y="608"/>
                        <a:pt x="1686" y="625"/>
                      </a:cubicBezTo>
                      <a:cubicBezTo>
                        <a:pt x="1675" y="637"/>
                        <a:pt x="1665" y="656"/>
                        <a:pt x="1672" y="672"/>
                      </a:cubicBezTo>
                      <a:cubicBezTo>
                        <a:pt x="1674" y="677"/>
                        <a:pt x="1676" y="680"/>
                        <a:pt x="1681" y="683"/>
                      </a:cubicBezTo>
                      <a:cubicBezTo>
                        <a:pt x="1685" y="685"/>
                        <a:pt x="1689" y="686"/>
                        <a:pt x="1694" y="685"/>
                      </a:cubicBezTo>
                      <a:cubicBezTo>
                        <a:pt x="1699" y="684"/>
                        <a:pt x="1702" y="682"/>
                        <a:pt x="1705" y="678"/>
                      </a:cubicBezTo>
                      <a:cubicBezTo>
                        <a:pt x="1707" y="674"/>
                        <a:pt x="1708" y="670"/>
                        <a:pt x="1706" y="666"/>
                      </a:cubicBezTo>
                      <a:cubicBezTo>
                        <a:pt x="1705" y="662"/>
                        <a:pt x="1702" y="660"/>
                        <a:pt x="1698" y="659"/>
                      </a:cubicBezTo>
                      <a:cubicBezTo>
                        <a:pt x="1696" y="658"/>
                        <a:pt x="1695" y="659"/>
                        <a:pt x="1693" y="659"/>
                      </a:cubicBezTo>
                      <a:cubicBezTo>
                        <a:pt x="1692" y="660"/>
                        <a:pt x="1691" y="661"/>
                        <a:pt x="1690" y="663"/>
                      </a:cubicBezTo>
                      <a:cubicBezTo>
                        <a:pt x="1689" y="664"/>
                        <a:pt x="1689" y="665"/>
                        <a:pt x="1690" y="667"/>
                      </a:cubicBezTo>
                      <a:cubicBezTo>
                        <a:pt x="1690" y="668"/>
                        <a:pt x="1691" y="669"/>
                        <a:pt x="1692" y="669"/>
                      </a:cubicBezTo>
                      <a:cubicBezTo>
                        <a:pt x="1691" y="669"/>
                        <a:pt x="1690" y="668"/>
                        <a:pt x="1689" y="667"/>
                      </a:cubicBezTo>
                      <a:cubicBezTo>
                        <a:pt x="1689" y="665"/>
                        <a:pt x="1689" y="664"/>
                        <a:pt x="1690" y="663"/>
                      </a:cubicBezTo>
                      <a:cubicBezTo>
                        <a:pt x="1691" y="661"/>
                        <a:pt x="1692" y="660"/>
                        <a:pt x="1693" y="659"/>
                      </a:cubicBezTo>
                      <a:cubicBezTo>
                        <a:pt x="1695" y="658"/>
                        <a:pt x="1696" y="658"/>
                        <a:pt x="1698" y="658"/>
                      </a:cubicBezTo>
                      <a:cubicBezTo>
                        <a:pt x="1702" y="659"/>
                        <a:pt x="1705" y="662"/>
                        <a:pt x="1707" y="666"/>
                      </a:cubicBezTo>
                      <a:cubicBezTo>
                        <a:pt x="1709" y="670"/>
                        <a:pt x="1708" y="675"/>
                        <a:pt x="1705" y="679"/>
                      </a:cubicBezTo>
                      <a:cubicBezTo>
                        <a:pt x="1703" y="683"/>
                        <a:pt x="1699" y="685"/>
                        <a:pt x="1695" y="687"/>
                      </a:cubicBezTo>
                      <a:cubicBezTo>
                        <a:pt x="1689" y="688"/>
                        <a:pt x="1684" y="687"/>
                        <a:pt x="1680" y="684"/>
                      </a:cubicBezTo>
                      <a:cubicBezTo>
                        <a:pt x="1677" y="682"/>
                        <a:pt x="1675" y="680"/>
                        <a:pt x="1673" y="678"/>
                      </a:cubicBezTo>
                      <a:cubicBezTo>
                        <a:pt x="1674" y="680"/>
                        <a:pt x="1675" y="682"/>
                        <a:pt x="1677" y="684"/>
                      </a:cubicBezTo>
                      <a:cubicBezTo>
                        <a:pt x="1686" y="695"/>
                        <a:pt x="1696" y="700"/>
                        <a:pt x="1709" y="704"/>
                      </a:cubicBezTo>
                      <a:cubicBezTo>
                        <a:pt x="1725" y="709"/>
                        <a:pt x="1736" y="709"/>
                        <a:pt x="1753" y="707"/>
                      </a:cubicBezTo>
                      <a:cubicBezTo>
                        <a:pt x="1782" y="703"/>
                        <a:pt x="1816" y="692"/>
                        <a:pt x="1843" y="708"/>
                      </a:cubicBezTo>
                      <a:cubicBezTo>
                        <a:pt x="1847" y="710"/>
                        <a:pt x="1851" y="713"/>
                        <a:pt x="1855" y="717"/>
                      </a:cubicBezTo>
                      <a:cubicBezTo>
                        <a:pt x="1858" y="720"/>
                        <a:pt x="1861" y="725"/>
                        <a:pt x="1866" y="729"/>
                      </a:cubicBezTo>
                      <a:cubicBezTo>
                        <a:pt x="1875" y="738"/>
                        <a:pt x="1886" y="735"/>
                        <a:pt x="1890" y="729"/>
                      </a:cubicBezTo>
                      <a:cubicBezTo>
                        <a:pt x="1891" y="726"/>
                        <a:pt x="1892" y="722"/>
                        <a:pt x="1890" y="720"/>
                      </a:cubicBezTo>
                      <a:cubicBezTo>
                        <a:pt x="1889" y="717"/>
                        <a:pt x="1886" y="715"/>
                        <a:pt x="1883" y="715"/>
                      </a:cubicBezTo>
                      <a:cubicBezTo>
                        <a:pt x="1880" y="715"/>
                        <a:pt x="1877" y="718"/>
                        <a:pt x="1878" y="722"/>
                      </a:cubicBezTo>
                      <a:cubicBezTo>
                        <a:pt x="1878" y="724"/>
                        <a:pt x="1881" y="726"/>
                        <a:pt x="1883" y="726"/>
                      </a:cubicBezTo>
                      <a:cubicBezTo>
                        <a:pt x="1880" y="727"/>
                        <a:pt x="1877" y="725"/>
                        <a:pt x="1876" y="722"/>
                      </a:cubicBezTo>
                      <a:cubicBezTo>
                        <a:pt x="1875" y="720"/>
                        <a:pt x="1876" y="717"/>
                        <a:pt x="1878" y="716"/>
                      </a:cubicBezTo>
                      <a:cubicBezTo>
                        <a:pt x="1883" y="710"/>
                        <a:pt x="1893" y="714"/>
                        <a:pt x="1894" y="721"/>
                      </a:cubicBezTo>
                      <a:cubicBezTo>
                        <a:pt x="1895" y="725"/>
                        <a:pt x="1893" y="730"/>
                        <a:pt x="1889" y="734"/>
                      </a:cubicBezTo>
                      <a:cubicBezTo>
                        <a:pt x="1884" y="739"/>
                        <a:pt x="1875" y="739"/>
                        <a:pt x="1868" y="733"/>
                      </a:cubicBezTo>
                      <a:cubicBezTo>
                        <a:pt x="1869" y="736"/>
                        <a:pt x="1871" y="738"/>
                        <a:pt x="1872" y="741"/>
                      </a:cubicBezTo>
                      <a:cubicBezTo>
                        <a:pt x="1876" y="744"/>
                        <a:pt x="1882" y="747"/>
                        <a:pt x="1888" y="746"/>
                      </a:cubicBezTo>
                      <a:cubicBezTo>
                        <a:pt x="1898" y="744"/>
                        <a:pt x="1903" y="734"/>
                        <a:pt x="1902" y="724"/>
                      </a:cubicBezTo>
                      <a:cubicBezTo>
                        <a:pt x="1901" y="718"/>
                        <a:pt x="1899" y="712"/>
                        <a:pt x="1903" y="705"/>
                      </a:cubicBezTo>
                      <a:cubicBezTo>
                        <a:pt x="1905" y="699"/>
                        <a:pt x="1910" y="695"/>
                        <a:pt x="1917" y="694"/>
                      </a:cubicBezTo>
                      <a:cubicBezTo>
                        <a:pt x="1901" y="705"/>
                        <a:pt x="1912" y="716"/>
                        <a:pt x="1911" y="730"/>
                      </a:cubicBezTo>
                      <a:cubicBezTo>
                        <a:pt x="1910" y="738"/>
                        <a:pt x="1906" y="746"/>
                        <a:pt x="1899" y="749"/>
                      </a:cubicBezTo>
                      <a:cubicBezTo>
                        <a:pt x="1893" y="752"/>
                        <a:pt x="1881" y="752"/>
                        <a:pt x="1874" y="744"/>
                      </a:cubicBezTo>
                      <a:cubicBezTo>
                        <a:pt x="1875" y="745"/>
                        <a:pt x="1875" y="745"/>
                        <a:pt x="1875" y="746"/>
                      </a:cubicBezTo>
                      <a:cubicBezTo>
                        <a:pt x="1882" y="761"/>
                        <a:pt x="1881" y="775"/>
                        <a:pt x="1872" y="789"/>
                      </a:cubicBezTo>
                      <a:cubicBezTo>
                        <a:pt x="1870" y="792"/>
                        <a:pt x="1868" y="794"/>
                        <a:pt x="1866" y="796"/>
                      </a:cubicBezTo>
                      <a:cubicBezTo>
                        <a:pt x="1865" y="795"/>
                        <a:pt x="1865" y="794"/>
                        <a:pt x="1864" y="794"/>
                      </a:cubicBezTo>
                      <a:cubicBezTo>
                        <a:pt x="1866" y="792"/>
                        <a:pt x="1868" y="790"/>
                        <a:pt x="1870" y="787"/>
                      </a:cubicBezTo>
                      <a:cubicBezTo>
                        <a:pt x="1878" y="774"/>
                        <a:pt x="1878" y="761"/>
                        <a:pt x="1872" y="747"/>
                      </a:cubicBezTo>
                      <a:cubicBezTo>
                        <a:pt x="1871" y="745"/>
                        <a:pt x="1870" y="744"/>
                        <a:pt x="1869" y="742"/>
                      </a:cubicBezTo>
                      <a:cubicBezTo>
                        <a:pt x="1871" y="748"/>
                        <a:pt x="1870" y="754"/>
                        <a:pt x="1869" y="759"/>
                      </a:cubicBezTo>
                      <a:cubicBezTo>
                        <a:pt x="1867" y="763"/>
                        <a:pt x="1866" y="766"/>
                        <a:pt x="1863" y="769"/>
                      </a:cubicBezTo>
                      <a:cubicBezTo>
                        <a:pt x="1860" y="771"/>
                        <a:pt x="1858" y="773"/>
                        <a:pt x="1855" y="774"/>
                      </a:cubicBezTo>
                      <a:cubicBezTo>
                        <a:pt x="1846" y="777"/>
                        <a:pt x="1836" y="774"/>
                        <a:pt x="1834" y="765"/>
                      </a:cubicBezTo>
                      <a:cubicBezTo>
                        <a:pt x="1833" y="761"/>
                        <a:pt x="1833" y="758"/>
                        <a:pt x="1835" y="754"/>
                      </a:cubicBezTo>
                      <a:cubicBezTo>
                        <a:pt x="1836" y="752"/>
                        <a:pt x="1837" y="751"/>
                        <a:pt x="1839" y="750"/>
                      </a:cubicBezTo>
                      <a:cubicBezTo>
                        <a:pt x="1842" y="749"/>
                        <a:pt x="1845" y="748"/>
                        <a:pt x="1848" y="749"/>
                      </a:cubicBezTo>
                      <a:cubicBezTo>
                        <a:pt x="1850" y="749"/>
                        <a:pt x="1851" y="750"/>
                        <a:pt x="1852" y="751"/>
                      </a:cubicBezTo>
                      <a:cubicBezTo>
                        <a:pt x="1853" y="751"/>
                        <a:pt x="1853" y="752"/>
                        <a:pt x="1854" y="753"/>
                      </a:cubicBezTo>
                      <a:cubicBezTo>
                        <a:pt x="1855" y="755"/>
                        <a:pt x="1856" y="758"/>
                        <a:pt x="1854" y="760"/>
                      </a:cubicBezTo>
                      <a:cubicBezTo>
                        <a:pt x="1853" y="762"/>
                        <a:pt x="1852" y="763"/>
                        <a:pt x="1850" y="763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50" y="763"/>
                        <a:pt x="1850" y="763"/>
                        <a:pt x="1850" y="763"/>
                      </a:cubicBezTo>
                      <a:cubicBezTo>
                        <a:pt x="1852" y="763"/>
                        <a:pt x="1853" y="762"/>
                        <a:pt x="1854" y="760"/>
                      </a:cubicBezTo>
                      <a:cubicBezTo>
                        <a:pt x="1855" y="758"/>
                        <a:pt x="1855" y="756"/>
                        <a:pt x="1854" y="754"/>
                      </a:cubicBezTo>
                      <a:cubicBezTo>
                        <a:pt x="1853" y="753"/>
                        <a:pt x="1852" y="752"/>
                        <a:pt x="1851" y="751"/>
                      </a:cubicBezTo>
                      <a:cubicBezTo>
                        <a:pt x="1850" y="751"/>
                        <a:pt x="1849" y="750"/>
                        <a:pt x="1848" y="750"/>
                      </a:cubicBezTo>
                      <a:cubicBezTo>
                        <a:pt x="1845" y="749"/>
                        <a:pt x="1842" y="750"/>
                        <a:pt x="1840" y="752"/>
                      </a:cubicBezTo>
                      <a:cubicBezTo>
                        <a:pt x="1839" y="753"/>
                        <a:pt x="1838" y="754"/>
                        <a:pt x="1837" y="755"/>
                      </a:cubicBezTo>
                      <a:cubicBezTo>
                        <a:pt x="1835" y="758"/>
                        <a:pt x="1835" y="761"/>
                        <a:pt x="1836" y="764"/>
                      </a:cubicBezTo>
                      <a:cubicBezTo>
                        <a:pt x="1839" y="772"/>
                        <a:pt x="1847" y="774"/>
                        <a:pt x="1853" y="771"/>
                      </a:cubicBezTo>
                      <a:cubicBezTo>
                        <a:pt x="1856" y="770"/>
                        <a:pt x="1858" y="768"/>
                        <a:pt x="1860" y="766"/>
                      </a:cubicBezTo>
                      <a:cubicBezTo>
                        <a:pt x="1863" y="764"/>
                        <a:pt x="1864" y="761"/>
                        <a:pt x="1865" y="758"/>
                      </a:cubicBezTo>
                      <a:cubicBezTo>
                        <a:pt x="1866" y="755"/>
                        <a:pt x="1866" y="751"/>
                        <a:pt x="1866" y="748"/>
                      </a:cubicBezTo>
                      <a:cubicBezTo>
                        <a:pt x="1866" y="743"/>
                        <a:pt x="1864" y="738"/>
                        <a:pt x="1862" y="733"/>
                      </a:cubicBezTo>
                      <a:cubicBezTo>
                        <a:pt x="1857" y="724"/>
                        <a:pt x="1849" y="716"/>
                        <a:pt x="1841" y="712"/>
                      </a:cubicBezTo>
                      <a:cubicBezTo>
                        <a:pt x="1818" y="699"/>
                        <a:pt x="1789" y="706"/>
                        <a:pt x="1764" y="710"/>
                      </a:cubicBezTo>
                      <a:cubicBezTo>
                        <a:pt x="1768" y="710"/>
                        <a:pt x="1773" y="709"/>
                        <a:pt x="1777" y="710"/>
                      </a:cubicBezTo>
                      <a:cubicBezTo>
                        <a:pt x="1791" y="711"/>
                        <a:pt x="1807" y="722"/>
                        <a:pt x="1808" y="737"/>
                      </a:cubicBezTo>
                      <a:cubicBezTo>
                        <a:pt x="1809" y="747"/>
                        <a:pt x="1805" y="756"/>
                        <a:pt x="1812" y="764"/>
                      </a:cubicBezTo>
                      <a:cubicBezTo>
                        <a:pt x="1805" y="767"/>
                        <a:pt x="1793" y="761"/>
                        <a:pt x="1790" y="750"/>
                      </a:cubicBezTo>
                      <a:cubicBezTo>
                        <a:pt x="1786" y="739"/>
                        <a:pt x="1790" y="720"/>
                        <a:pt x="1775" y="715"/>
                      </a:cubicBezTo>
                      <a:cubicBezTo>
                        <a:pt x="1767" y="712"/>
                        <a:pt x="1757" y="714"/>
                        <a:pt x="1754" y="712"/>
                      </a:cubicBezTo>
                      <a:cubicBezTo>
                        <a:pt x="1755" y="712"/>
                        <a:pt x="1755" y="711"/>
                        <a:pt x="1756" y="711"/>
                      </a:cubicBezTo>
                      <a:cubicBezTo>
                        <a:pt x="1755" y="711"/>
                        <a:pt x="1754" y="712"/>
                        <a:pt x="1753" y="712"/>
                      </a:cubicBezTo>
                      <a:cubicBezTo>
                        <a:pt x="1736" y="713"/>
                        <a:pt x="1724" y="713"/>
                        <a:pt x="1708" y="708"/>
                      </a:cubicBezTo>
                      <a:cubicBezTo>
                        <a:pt x="1694" y="703"/>
                        <a:pt x="1684" y="697"/>
                        <a:pt x="1675" y="686"/>
                      </a:cubicBezTo>
                      <a:cubicBezTo>
                        <a:pt x="1669" y="677"/>
                        <a:pt x="1666" y="667"/>
                        <a:pt x="1665" y="658"/>
                      </a:cubicBezTo>
                      <a:cubicBezTo>
                        <a:pt x="1665" y="638"/>
                        <a:pt x="1676" y="616"/>
                        <a:pt x="1690" y="599"/>
                      </a:cubicBezTo>
                      <a:cubicBezTo>
                        <a:pt x="1696" y="592"/>
                        <a:pt x="1702" y="586"/>
                        <a:pt x="1708" y="581"/>
                      </a:cubicBezTo>
                      <a:cubicBezTo>
                        <a:pt x="1720" y="571"/>
                        <a:pt x="1734" y="565"/>
                        <a:pt x="1743" y="552"/>
                      </a:cubicBezTo>
                      <a:cubicBezTo>
                        <a:pt x="1747" y="546"/>
                        <a:pt x="1752" y="538"/>
                        <a:pt x="1751" y="531"/>
                      </a:cubicBezTo>
                      <a:cubicBezTo>
                        <a:pt x="1750" y="527"/>
                        <a:pt x="1746" y="521"/>
                        <a:pt x="1742" y="522"/>
                      </a:cubicBezTo>
                      <a:cubicBezTo>
                        <a:pt x="1740" y="522"/>
                        <a:pt x="1739" y="523"/>
                        <a:pt x="1738" y="525"/>
                      </a:cubicBezTo>
                      <a:cubicBezTo>
                        <a:pt x="1738" y="527"/>
                        <a:pt x="1739" y="528"/>
                        <a:pt x="1740" y="528"/>
                      </a:cubicBezTo>
                      <a:cubicBezTo>
                        <a:pt x="1742" y="529"/>
                        <a:pt x="1743" y="529"/>
                        <a:pt x="1743" y="528"/>
                      </a:cubicBezTo>
                      <a:cubicBezTo>
                        <a:pt x="1744" y="527"/>
                        <a:pt x="1745" y="526"/>
                        <a:pt x="1743" y="525"/>
                      </a:cubicBezTo>
                      <a:cubicBezTo>
                        <a:pt x="1743" y="525"/>
                        <a:pt x="1742" y="524"/>
                        <a:pt x="1741" y="525"/>
                      </a:cubicBezTo>
                      <a:cubicBezTo>
                        <a:pt x="1741" y="524"/>
                        <a:pt x="1743" y="523"/>
                        <a:pt x="1744" y="524"/>
                      </a:cubicBezTo>
                      <a:cubicBezTo>
                        <a:pt x="1745" y="524"/>
                        <a:pt x="1746" y="526"/>
                        <a:pt x="1746" y="527"/>
                      </a:cubicBezTo>
                      <a:cubicBezTo>
                        <a:pt x="1746" y="530"/>
                        <a:pt x="1744" y="532"/>
                        <a:pt x="1741" y="532"/>
                      </a:cubicBezTo>
                      <a:cubicBezTo>
                        <a:pt x="1739" y="532"/>
                        <a:pt x="1737" y="531"/>
                        <a:pt x="1736" y="529"/>
                      </a:cubicBezTo>
                      <a:cubicBezTo>
                        <a:pt x="1734" y="528"/>
                        <a:pt x="1734" y="526"/>
                        <a:pt x="1735" y="524"/>
                      </a:cubicBezTo>
                      <a:cubicBezTo>
                        <a:pt x="1735" y="521"/>
                        <a:pt x="1738" y="519"/>
                        <a:pt x="1740" y="519"/>
                      </a:cubicBezTo>
                      <a:cubicBezTo>
                        <a:pt x="1746" y="518"/>
                        <a:pt x="1749" y="523"/>
                        <a:pt x="1751" y="527"/>
                      </a:cubicBezTo>
                      <a:cubicBezTo>
                        <a:pt x="1752" y="529"/>
                        <a:pt x="1752" y="532"/>
                        <a:pt x="1752" y="534"/>
                      </a:cubicBezTo>
                      <a:cubicBezTo>
                        <a:pt x="1755" y="524"/>
                        <a:pt x="1752" y="515"/>
                        <a:pt x="1745" y="508"/>
                      </a:cubicBezTo>
                      <a:cubicBezTo>
                        <a:pt x="1741" y="504"/>
                        <a:pt x="1736" y="501"/>
                        <a:pt x="1729" y="501"/>
                      </a:cubicBezTo>
                      <a:cubicBezTo>
                        <a:pt x="1729" y="501"/>
                        <a:pt x="1729" y="501"/>
                        <a:pt x="1729" y="501"/>
                      </a:cubicBezTo>
                      <a:cubicBezTo>
                        <a:pt x="1735" y="502"/>
                        <a:pt x="1739" y="508"/>
                        <a:pt x="1734" y="514"/>
                      </a:cubicBezTo>
                      <a:cubicBezTo>
                        <a:pt x="1730" y="519"/>
                        <a:pt x="1718" y="521"/>
                        <a:pt x="1720" y="535"/>
                      </a:cubicBezTo>
                      <a:close/>
                      <a:moveTo>
                        <a:pt x="1873" y="206"/>
                      </a:moveTo>
                      <a:cubicBezTo>
                        <a:pt x="1851" y="224"/>
                        <a:pt x="1851" y="248"/>
                        <a:pt x="1844" y="259"/>
                      </a:cubicBezTo>
                      <a:cubicBezTo>
                        <a:pt x="1837" y="272"/>
                        <a:pt x="1822" y="263"/>
                        <a:pt x="1827" y="248"/>
                      </a:cubicBezTo>
                      <a:cubicBezTo>
                        <a:pt x="1833" y="231"/>
                        <a:pt x="1853" y="215"/>
                        <a:pt x="1873" y="206"/>
                      </a:cubicBezTo>
                      <a:close/>
                      <a:moveTo>
                        <a:pt x="1728" y="217"/>
                      </a:moveTo>
                      <a:cubicBezTo>
                        <a:pt x="1716" y="213"/>
                        <a:pt x="1698" y="193"/>
                        <a:pt x="1696" y="177"/>
                      </a:cubicBezTo>
                      <a:cubicBezTo>
                        <a:pt x="1694" y="161"/>
                        <a:pt x="1707" y="156"/>
                        <a:pt x="1712" y="173"/>
                      </a:cubicBezTo>
                      <a:cubicBezTo>
                        <a:pt x="1716" y="186"/>
                        <a:pt x="1717" y="208"/>
                        <a:pt x="1728" y="217"/>
                      </a:cubicBezTo>
                      <a:close/>
                      <a:moveTo>
                        <a:pt x="1789" y="340"/>
                      </a:moveTo>
                      <a:cubicBezTo>
                        <a:pt x="1792" y="339"/>
                        <a:pt x="1793" y="337"/>
                        <a:pt x="1793" y="335"/>
                      </a:cubicBezTo>
                      <a:cubicBezTo>
                        <a:pt x="1792" y="333"/>
                        <a:pt x="1790" y="332"/>
                        <a:pt x="1788" y="332"/>
                      </a:cubicBezTo>
                      <a:cubicBezTo>
                        <a:pt x="1786" y="333"/>
                        <a:pt x="1785" y="335"/>
                        <a:pt x="1785" y="337"/>
                      </a:cubicBezTo>
                      <a:cubicBezTo>
                        <a:pt x="1785" y="339"/>
                        <a:pt x="1787" y="340"/>
                        <a:pt x="1789" y="340"/>
                      </a:cubicBezTo>
                      <a:close/>
                      <a:moveTo>
                        <a:pt x="1776" y="276"/>
                      </a:moveTo>
                      <a:cubicBezTo>
                        <a:pt x="1786" y="277"/>
                        <a:pt x="1783" y="289"/>
                        <a:pt x="1783" y="294"/>
                      </a:cubicBezTo>
                      <a:cubicBezTo>
                        <a:pt x="1783" y="297"/>
                        <a:pt x="1783" y="299"/>
                        <a:pt x="1785" y="301"/>
                      </a:cubicBezTo>
                      <a:cubicBezTo>
                        <a:pt x="1782" y="301"/>
                        <a:pt x="1774" y="296"/>
                        <a:pt x="1771" y="292"/>
                      </a:cubicBezTo>
                      <a:cubicBezTo>
                        <a:pt x="1767" y="287"/>
                        <a:pt x="1767" y="281"/>
                        <a:pt x="1773" y="276"/>
                      </a:cubicBezTo>
                      <a:cubicBezTo>
                        <a:pt x="1772" y="280"/>
                        <a:pt x="1773" y="285"/>
                        <a:pt x="1776" y="287"/>
                      </a:cubicBezTo>
                      <a:cubicBezTo>
                        <a:pt x="1775" y="286"/>
                        <a:pt x="1775" y="280"/>
                        <a:pt x="1776" y="276"/>
                      </a:cubicBezTo>
                      <a:close/>
                      <a:moveTo>
                        <a:pt x="1769" y="333"/>
                      </a:moveTo>
                      <a:cubicBezTo>
                        <a:pt x="1773" y="332"/>
                        <a:pt x="1776" y="328"/>
                        <a:pt x="1775" y="324"/>
                      </a:cubicBezTo>
                      <a:cubicBezTo>
                        <a:pt x="1775" y="320"/>
                        <a:pt x="1771" y="317"/>
                        <a:pt x="1767" y="318"/>
                      </a:cubicBezTo>
                      <a:cubicBezTo>
                        <a:pt x="1762" y="319"/>
                        <a:pt x="1760" y="323"/>
                        <a:pt x="1760" y="327"/>
                      </a:cubicBezTo>
                      <a:cubicBezTo>
                        <a:pt x="1761" y="331"/>
                        <a:pt x="1765" y="334"/>
                        <a:pt x="1769" y="333"/>
                      </a:cubicBezTo>
                      <a:close/>
                      <a:moveTo>
                        <a:pt x="1780" y="339"/>
                      </a:moveTo>
                      <a:cubicBezTo>
                        <a:pt x="1783" y="339"/>
                        <a:pt x="1784" y="336"/>
                        <a:pt x="1784" y="333"/>
                      </a:cubicBezTo>
                      <a:cubicBezTo>
                        <a:pt x="1783" y="331"/>
                        <a:pt x="1781" y="329"/>
                        <a:pt x="1778" y="329"/>
                      </a:cubicBezTo>
                      <a:cubicBezTo>
                        <a:pt x="1775" y="330"/>
                        <a:pt x="1774" y="332"/>
                        <a:pt x="1774" y="335"/>
                      </a:cubicBezTo>
                      <a:cubicBezTo>
                        <a:pt x="1775" y="338"/>
                        <a:pt x="1777" y="340"/>
                        <a:pt x="1780" y="339"/>
                      </a:cubicBezTo>
                      <a:close/>
                      <a:moveTo>
                        <a:pt x="1744" y="228"/>
                      </a:moveTo>
                      <a:cubicBezTo>
                        <a:pt x="1747" y="231"/>
                        <a:pt x="1750" y="231"/>
                        <a:pt x="1753" y="231"/>
                      </a:cubicBezTo>
                      <a:cubicBezTo>
                        <a:pt x="1756" y="230"/>
                        <a:pt x="1760" y="227"/>
                        <a:pt x="1761" y="222"/>
                      </a:cubicBezTo>
                      <a:cubicBezTo>
                        <a:pt x="1762" y="217"/>
                        <a:pt x="1758" y="213"/>
                        <a:pt x="1754" y="211"/>
                      </a:cubicBezTo>
                      <a:cubicBezTo>
                        <a:pt x="1747" y="208"/>
                        <a:pt x="1744" y="214"/>
                        <a:pt x="1740" y="216"/>
                      </a:cubicBezTo>
                      <a:cubicBezTo>
                        <a:pt x="1735" y="218"/>
                        <a:pt x="1729" y="215"/>
                        <a:pt x="1725" y="209"/>
                      </a:cubicBezTo>
                      <a:cubicBezTo>
                        <a:pt x="1720" y="202"/>
                        <a:pt x="1720" y="193"/>
                        <a:pt x="1725" y="187"/>
                      </a:cubicBezTo>
                      <a:cubicBezTo>
                        <a:pt x="1728" y="183"/>
                        <a:pt x="1734" y="181"/>
                        <a:pt x="1738" y="185"/>
                      </a:cubicBezTo>
                      <a:cubicBezTo>
                        <a:pt x="1733" y="186"/>
                        <a:pt x="1730" y="193"/>
                        <a:pt x="1736" y="197"/>
                      </a:cubicBezTo>
                      <a:cubicBezTo>
                        <a:pt x="1739" y="199"/>
                        <a:pt x="1746" y="200"/>
                        <a:pt x="1754" y="201"/>
                      </a:cubicBezTo>
                      <a:cubicBezTo>
                        <a:pt x="1762" y="202"/>
                        <a:pt x="1769" y="205"/>
                        <a:pt x="1774" y="210"/>
                      </a:cubicBezTo>
                      <a:cubicBezTo>
                        <a:pt x="1783" y="219"/>
                        <a:pt x="1781" y="236"/>
                        <a:pt x="1770" y="243"/>
                      </a:cubicBezTo>
                      <a:cubicBezTo>
                        <a:pt x="1763" y="247"/>
                        <a:pt x="1757" y="247"/>
                        <a:pt x="1750" y="246"/>
                      </a:cubicBezTo>
                      <a:cubicBezTo>
                        <a:pt x="1743" y="244"/>
                        <a:pt x="1726" y="236"/>
                        <a:pt x="1717" y="240"/>
                      </a:cubicBezTo>
                      <a:cubicBezTo>
                        <a:pt x="1711" y="243"/>
                        <a:pt x="1710" y="248"/>
                        <a:pt x="1713" y="252"/>
                      </a:cubicBezTo>
                      <a:cubicBezTo>
                        <a:pt x="1708" y="253"/>
                        <a:pt x="1702" y="247"/>
                        <a:pt x="1702" y="241"/>
                      </a:cubicBezTo>
                      <a:cubicBezTo>
                        <a:pt x="1702" y="230"/>
                        <a:pt x="1714" y="219"/>
                        <a:pt x="1728" y="220"/>
                      </a:cubicBezTo>
                      <a:cubicBezTo>
                        <a:pt x="1734" y="221"/>
                        <a:pt x="1738" y="224"/>
                        <a:pt x="1744" y="228"/>
                      </a:cubicBezTo>
                      <a:close/>
                      <a:moveTo>
                        <a:pt x="1715" y="101"/>
                      </a:moveTo>
                      <a:cubicBezTo>
                        <a:pt x="1717" y="100"/>
                        <a:pt x="1720" y="101"/>
                        <a:pt x="1721" y="103"/>
                      </a:cubicBezTo>
                      <a:cubicBezTo>
                        <a:pt x="1721" y="106"/>
                        <a:pt x="1720" y="108"/>
                        <a:pt x="1718" y="109"/>
                      </a:cubicBezTo>
                      <a:cubicBezTo>
                        <a:pt x="1716" y="110"/>
                        <a:pt x="1713" y="108"/>
                        <a:pt x="1713" y="106"/>
                      </a:cubicBezTo>
                      <a:cubicBezTo>
                        <a:pt x="1712" y="104"/>
                        <a:pt x="1713" y="102"/>
                        <a:pt x="1715" y="101"/>
                      </a:cubicBezTo>
                      <a:close/>
                      <a:moveTo>
                        <a:pt x="1722" y="96"/>
                      </a:moveTo>
                      <a:cubicBezTo>
                        <a:pt x="1724" y="96"/>
                        <a:pt x="1726" y="97"/>
                        <a:pt x="1726" y="98"/>
                      </a:cubicBezTo>
                      <a:cubicBezTo>
                        <a:pt x="1727" y="100"/>
                        <a:pt x="1726" y="102"/>
                        <a:pt x="1724" y="103"/>
                      </a:cubicBezTo>
                      <a:cubicBezTo>
                        <a:pt x="1722" y="103"/>
                        <a:pt x="1721" y="102"/>
                        <a:pt x="1720" y="100"/>
                      </a:cubicBezTo>
                      <a:cubicBezTo>
                        <a:pt x="1719" y="99"/>
                        <a:pt x="1720" y="97"/>
                        <a:pt x="1722" y="96"/>
                      </a:cubicBezTo>
                      <a:close/>
                      <a:moveTo>
                        <a:pt x="1710" y="110"/>
                      </a:moveTo>
                      <a:cubicBezTo>
                        <a:pt x="1713" y="109"/>
                        <a:pt x="1717" y="111"/>
                        <a:pt x="1718" y="114"/>
                      </a:cubicBezTo>
                      <a:cubicBezTo>
                        <a:pt x="1719" y="117"/>
                        <a:pt x="1718" y="121"/>
                        <a:pt x="1714" y="122"/>
                      </a:cubicBezTo>
                      <a:cubicBezTo>
                        <a:pt x="1711" y="123"/>
                        <a:pt x="1707" y="121"/>
                        <a:pt x="1706" y="118"/>
                      </a:cubicBezTo>
                      <a:cubicBezTo>
                        <a:pt x="1705" y="115"/>
                        <a:pt x="1707" y="111"/>
                        <a:pt x="1710" y="110"/>
                      </a:cubicBezTo>
                      <a:close/>
                      <a:moveTo>
                        <a:pt x="1746" y="227"/>
                      </a:moveTo>
                      <a:cubicBezTo>
                        <a:pt x="1750" y="230"/>
                        <a:pt x="1755" y="229"/>
                        <a:pt x="1758" y="225"/>
                      </a:cubicBezTo>
                      <a:cubicBezTo>
                        <a:pt x="1762" y="218"/>
                        <a:pt x="1754" y="211"/>
                        <a:pt x="1748" y="213"/>
                      </a:cubicBezTo>
                      <a:cubicBezTo>
                        <a:pt x="1743" y="215"/>
                        <a:pt x="1741" y="219"/>
                        <a:pt x="1734" y="218"/>
                      </a:cubicBezTo>
                      <a:cubicBezTo>
                        <a:pt x="1741" y="221"/>
                        <a:pt x="1741" y="224"/>
                        <a:pt x="1746" y="227"/>
                      </a:cubicBezTo>
                      <a:close/>
                      <a:moveTo>
                        <a:pt x="1780" y="235"/>
                      </a:moveTo>
                      <a:cubicBezTo>
                        <a:pt x="1785" y="228"/>
                        <a:pt x="1783" y="218"/>
                        <a:pt x="1780" y="214"/>
                      </a:cubicBezTo>
                      <a:cubicBezTo>
                        <a:pt x="1785" y="208"/>
                        <a:pt x="1801" y="215"/>
                        <a:pt x="1798" y="227"/>
                      </a:cubicBezTo>
                      <a:cubicBezTo>
                        <a:pt x="1797" y="234"/>
                        <a:pt x="1787" y="239"/>
                        <a:pt x="1780" y="235"/>
                      </a:cubicBezTo>
                      <a:close/>
                      <a:moveTo>
                        <a:pt x="1678" y="167"/>
                      </a:moveTo>
                      <a:cubicBezTo>
                        <a:pt x="1688" y="177"/>
                        <a:pt x="1674" y="190"/>
                        <a:pt x="1670" y="195"/>
                      </a:cubicBezTo>
                      <a:cubicBezTo>
                        <a:pt x="1667" y="200"/>
                        <a:pt x="1665" y="203"/>
                        <a:pt x="1666" y="207"/>
                      </a:cubicBezTo>
                      <a:cubicBezTo>
                        <a:pt x="1662" y="203"/>
                        <a:pt x="1657" y="190"/>
                        <a:pt x="1656" y="183"/>
                      </a:cubicBezTo>
                      <a:cubicBezTo>
                        <a:pt x="1656" y="174"/>
                        <a:pt x="1662" y="165"/>
                        <a:pt x="1673" y="165"/>
                      </a:cubicBezTo>
                      <a:cubicBezTo>
                        <a:pt x="1669" y="168"/>
                        <a:pt x="1666" y="176"/>
                        <a:pt x="1667" y="181"/>
                      </a:cubicBezTo>
                      <a:cubicBezTo>
                        <a:pt x="1667" y="178"/>
                        <a:pt x="1672" y="171"/>
                        <a:pt x="1678" y="167"/>
                      </a:cubicBezTo>
                      <a:close/>
                      <a:moveTo>
                        <a:pt x="1808" y="207"/>
                      </a:moveTo>
                      <a:cubicBezTo>
                        <a:pt x="1783" y="186"/>
                        <a:pt x="1785" y="158"/>
                        <a:pt x="1778" y="145"/>
                      </a:cubicBezTo>
                      <a:cubicBezTo>
                        <a:pt x="1769" y="130"/>
                        <a:pt x="1752" y="139"/>
                        <a:pt x="1757" y="157"/>
                      </a:cubicBezTo>
                      <a:cubicBezTo>
                        <a:pt x="1763" y="177"/>
                        <a:pt x="1785" y="197"/>
                        <a:pt x="1808" y="207"/>
                      </a:cubicBezTo>
                      <a:close/>
                      <a:moveTo>
                        <a:pt x="1811" y="333"/>
                      </a:moveTo>
                      <a:cubicBezTo>
                        <a:pt x="1807" y="332"/>
                        <a:pt x="1804" y="330"/>
                        <a:pt x="1802" y="328"/>
                      </a:cubicBezTo>
                      <a:cubicBezTo>
                        <a:pt x="1792" y="321"/>
                        <a:pt x="1786" y="310"/>
                        <a:pt x="1786" y="297"/>
                      </a:cubicBezTo>
                      <a:cubicBezTo>
                        <a:pt x="1786" y="283"/>
                        <a:pt x="1795" y="268"/>
                        <a:pt x="1810" y="265"/>
                      </a:cubicBezTo>
                      <a:cubicBezTo>
                        <a:pt x="1816" y="264"/>
                        <a:pt x="1822" y="265"/>
                        <a:pt x="1827" y="268"/>
                      </a:cubicBezTo>
                      <a:cubicBezTo>
                        <a:pt x="1831" y="271"/>
                        <a:pt x="1833" y="274"/>
                        <a:pt x="1834" y="278"/>
                      </a:cubicBezTo>
                      <a:cubicBezTo>
                        <a:pt x="1836" y="283"/>
                        <a:pt x="1834" y="288"/>
                        <a:pt x="1831" y="292"/>
                      </a:cubicBezTo>
                      <a:cubicBezTo>
                        <a:pt x="1828" y="294"/>
                        <a:pt x="1824" y="296"/>
                        <a:pt x="1820" y="295"/>
                      </a:cubicBezTo>
                      <a:cubicBezTo>
                        <a:pt x="1813" y="294"/>
                        <a:pt x="1808" y="288"/>
                        <a:pt x="1809" y="281"/>
                      </a:cubicBezTo>
                      <a:cubicBezTo>
                        <a:pt x="1810" y="274"/>
                        <a:pt x="1816" y="269"/>
                        <a:pt x="1823" y="270"/>
                      </a:cubicBezTo>
                      <a:cubicBezTo>
                        <a:pt x="1829" y="270"/>
                        <a:pt x="1833" y="275"/>
                        <a:pt x="1834" y="280"/>
                      </a:cubicBezTo>
                      <a:cubicBezTo>
                        <a:pt x="1834" y="279"/>
                        <a:pt x="1834" y="279"/>
                        <a:pt x="1834" y="278"/>
                      </a:cubicBezTo>
                      <a:cubicBezTo>
                        <a:pt x="1833" y="274"/>
                        <a:pt x="1830" y="271"/>
                        <a:pt x="1827" y="269"/>
                      </a:cubicBezTo>
                      <a:cubicBezTo>
                        <a:pt x="1822" y="266"/>
                        <a:pt x="1816" y="265"/>
                        <a:pt x="1810" y="266"/>
                      </a:cubicBezTo>
                      <a:cubicBezTo>
                        <a:pt x="1796" y="269"/>
                        <a:pt x="1787" y="283"/>
                        <a:pt x="1788" y="297"/>
                      </a:cubicBezTo>
                      <a:cubicBezTo>
                        <a:pt x="1788" y="310"/>
                        <a:pt x="1795" y="320"/>
                        <a:pt x="1805" y="327"/>
                      </a:cubicBezTo>
                      <a:cubicBezTo>
                        <a:pt x="1807" y="329"/>
                        <a:pt x="1810" y="330"/>
                        <a:pt x="1813" y="331"/>
                      </a:cubicBezTo>
                      <a:lnTo>
                        <a:pt x="1811" y="333"/>
                      </a:lnTo>
                      <a:close/>
                      <a:moveTo>
                        <a:pt x="1861" y="320"/>
                      </a:moveTo>
                      <a:cubicBezTo>
                        <a:pt x="1875" y="326"/>
                        <a:pt x="1884" y="338"/>
                        <a:pt x="1882" y="356"/>
                      </a:cubicBezTo>
                      <a:cubicBezTo>
                        <a:pt x="1881" y="362"/>
                        <a:pt x="1879" y="367"/>
                        <a:pt x="1875" y="372"/>
                      </a:cubicBezTo>
                      <a:cubicBezTo>
                        <a:pt x="1871" y="376"/>
                        <a:pt x="1867" y="378"/>
                        <a:pt x="1862" y="379"/>
                      </a:cubicBezTo>
                      <a:cubicBezTo>
                        <a:pt x="1855" y="379"/>
                        <a:pt x="1850" y="377"/>
                        <a:pt x="1845" y="372"/>
                      </a:cubicBezTo>
                      <a:cubicBezTo>
                        <a:pt x="1843" y="369"/>
                        <a:pt x="1842" y="366"/>
                        <a:pt x="1842" y="362"/>
                      </a:cubicBezTo>
                      <a:cubicBezTo>
                        <a:pt x="1844" y="356"/>
                        <a:pt x="1848" y="352"/>
                        <a:pt x="1853" y="351"/>
                      </a:cubicBezTo>
                      <a:cubicBezTo>
                        <a:pt x="1856" y="350"/>
                        <a:pt x="1859" y="350"/>
                        <a:pt x="1861" y="351"/>
                      </a:cubicBezTo>
                      <a:cubicBezTo>
                        <a:pt x="1866" y="354"/>
                        <a:pt x="1869" y="361"/>
                        <a:pt x="1866" y="366"/>
                      </a:cubicBezTo>
                      <a:cubicBezTo>
                        <a:pt x="1863" y="371"/>
                        <a:pt x="1857" y="373"/>
                        <a:pt x="1851" y="371"/>
                      </a:cubicBezTo>
                      <a:cubicBezTo>
                        <a:pt x="1846" y="368"/>
                        <a:pt x="1844" y="361"/>
                        <a:pt x="1847" y="356"/>
                      </a:cubicBezTo>
                      <a:cubicBezTo>
                        <a:pt x="1848" y="354"/>
                        <a:pt x="1849" y="353"/>
                        <a:pt x="1850" y="352"/>
                      </a:cubicBezTo>
                      <a:cubicBezTo>
                        <a:pt x="1850" y="352"/>
                        <a:pt x="1850" y="352"/>
                        <a:pt x="1850" y="352"/>
                      </a:cubicBezTo>
                      <a:cubicBezTo>
                        <a:pt x="1846" y="354"/>
                        <a:pt x="1844" y="358"/>
                        <a:pt x="1843" y="362"/>
                      </a:cubicBezTo>
                      <a:cubicBezTo>
                        <a:pt x="1843" y="366"/>
                        <a:pt x="1844" y="369"/>
                        <a:pt x="1846" y="372"/>
                      </a:cubicBezTo>
                      <a:cubicBezTo>
                        <a:pt x="1850" y="376"/>
                        <a:pt x="1856" y="378"/>
                        <a:pt x="1862" y="378"/>
                      </a:cubicBezTo>
                      <a:cubicBezTo>
                        <a:pt x="1867" y="377"/>
                        <a:pt x="1870" y="375"/>
                        <a:pt x="1874" y="371"/>
                      </a:cubicBezTo>
                      <a:cubicBezTo>
                        <a:pt x="1878" y="366"/>
                        <a:pt x="1879" y="362"/>
                        <a:pt x="1880" y="356"/>
                      </a:cubicBezTo>
                      <a:cubicBezTo>
                        <a:pt x="1882" y="338"/>
                        <a:pt x="1872" y="327"/>
                        <a:pt x="1859" y="323"/>
                      </a:cubicBezTo>
                      <a:lnTo>
                        <a:pt x="1861" y="320"/>
                      </a:lnTo>
                      <a:close/>
                      <a:moveTo>
                        <a:pt x="2056" y="504"/>
                      </a:moveTo>
                      <a:cubicBezTo>
                        <a:pt x="2055" y="508"/>
                        <a:pt x="2052" y="511"/>
                        <a:pt x="2049" y="510"/>
                      </a:cubicBezTo>
                      <a:cubicBezTo>
                        <a:pt x="2045" y="510"/>
                        <a:pt x="2043" y="507"/>
                        <a:pt x="2043" y="503"/>
                      </a:cubicBezTo>
                      <a:cubicBezTo>
                        <a:pt x="2043" y="500"/>
                        <a:pt x="2046" y="497"/>
                        <a:pt x="2050" y="498"/>
                      </a:cubicBezTo>
                      <a:cubicBezTo>
                        <a:pt x="2053" y="498"/>
                        <a:pt x="2056" y="501"/>
                        <a:pt x="2056" y="504"/>
                      </a:cubicBezTo>
                      <a:close/>
                      <a:moveTo>
                        <a:pt x="2058" y="517"/>
                      </a:moveTo>
                      <a:cubicBezTo>
                        <a:pt x="2057" y="519"/>
                        <a:pt x="2055" y="521"/>
                        <a:pt x="2052" y="521"/>
                      </a:cubicBezTo>
                      <a:cubicBezTo>
                        <a:pt x="2050" y="521"/>
                        <a:pt x="2048" y="519"/>
                        <a:pt x="2048" y="516"/>
                      </a:cubicBezTo>
                      <a:cubicBezTo>
                        <a:pt x="2048" y="513"/>
                        <a:pt x="2050" y="511"/>
                        <a:pt x="2053" y="511"/>
                      </a:cubicBezTo>
                      <a:cubicBezTo>
                        <a:pt x="2056" y="512"/>
                        <a:pt x="2058" y="514"/>
                        <a:pt x="2058" y="517"/>
                      </a:cubicBezTo>
                      <a:close/>
                      <a:moveTo>
                        <a:pt x="2046" y="492"/>
                      </a:moveTo>
                      <a:cubicBezTo>
                        <a:pt x="2046" y="497"/>
                        <a:pt x="2041" y="501"/>
                        <a:pt x="2035" y="501"/>
                      </a:cubicBezTo>
                      <a:cubicBezTo>
                        <a:pt x="2030" y="500"/>
                        <a:pt x="2026" y="496"/>
                        <a:pt x="2027" y="490"/>
                      </a:cubicBezTo>
                      <a:cubicBezTo>
                        <a:pt x="2027" y="485"/>
                        <a:pt x="2032" y="481"/>
                        <a:pt x="2037" y="481"/>
                      </a:cubicBezTo>
                      <a:cubicBezTo>
                        <a:pt x="2043" y="482"/>
                        <a:pt x="2047" y="486"/>
                        <a:pt x="2046" y="492"/>
                      </a:cubicBezTo>
                      <a:close/>
                      <a:moveTo>
                        <a:pt x="1832" y="613"/>
                      </a:moveTo>
                      <a:cubicBezTo>
                        <a:pt x="1844" y="623"/>
                        <a:pt x="1868" y="625"/>
                        <a:pt x="1882" y="618"/>
                      </a:cubicBezTo>
                      <a:cubicBezTo>
                        <a:pt x="1897" y="610"/>
                        <a:pt x="1894" y="595"/>
                        <a:pt x="1876" y="600"/>
                      </a:cubicBezTo>
                      <a:cubicBezTo>
                        <a:pt x="1863" y="604"/>
                        <a:pt x="1845" y="617"/>
                        <a:pt x="1832" y="613"/>
                      </a:cubicBezTo>
                      <a:close/>
                      <a:moveTo>
                        <a:pt x="1831" y="403"/>
                      </a:moveTo>
                      <a:cubicBezTo>
                        <a:pt x="1806" y="397"/>
                        <a:pt x="1771" y="407"/>
                        <a:pt x="1764" y="425"/>
                      </a:cubicBezTo>
                      <a:cubicBezTo>
                        <a:pt x="1756" y="445"/>
                        <a:pt x="1776" y="452"/>
                        <a:pt x="1782" y="435"/>
                      </a:cubicBezTo>
                      <a:cubicBezTo>
                        <a:pt x="1786" y="426"/>
                        <a:pt x="1803" y="404"/>
                        <a:pt x="1831" y="403"/>
                      </a:cubicBezTo>
                      <a:close/>
                      <a:moveTo>
                        <a:pt x="1820" y="396"/>
                      </a:moveTo>
                      <a:cubicBezTo>
                        <a:pt x="1810" y="396"/>
                        <a:pt x="1802" y="391"/>
                        <a:pt x="1796" y="384"/>
                      </a:cubicBezTo>
                      <a:cubicBezTo>
                        <a:pt x="1782" y="370"/>
                        <a:pt x="1777" y="343"/>
                        <a:pt x="1760" y="338"/>
                      </a:cubicBezTo>
                      <a:cubicBezTo>
                        <a:pt x="1752" y="336"/>
                        <a:pt x="1743" y="338"/>
                        <a:pt x="1738" y="344"/>
                      </a:cubicBezTo>
                      <a:cubicBezTo>
                        <a:pt x="1735" y="348"/>
                        <a:pt x="1734" y="353"/>
                        <a:pt x="1737" y="357"/>
                      </a:cubicBezTo>
                      <a:cubicBezTo>
                        <a:pt x="1737" y="353"/>
                        <a:pt x="1741" y="347"/>
                        <a:pt x="1746" y="347"/>
                      </a:cubicBezTo>
                      <a:cubicBezTo>
                        <a:pt x="1752" y="346"/>
                        <a:pt x="1757" y="351"/>
                        <a:pt x="1759" y="356"/>
                      </a:cubicBezTo>
                      <a:cubicBezTo>
                        <a:pt x="1766" y="374"/>
                        <a:pt x="1771" y="392"/>
                        <a:pt x="1792" y="398"/>
                      </a:cubicBezTo>
                      <a:cubicBezTo>
                        <a:pt x="1800" y="401"/>
                        <a:pt x="1808" y="400"/>
                        <a:pt x="1820" y="396"/>
                      </a:cubicBezTo>
                      <a:close/>
                      <a:moveTo>
                        <a:pt x="2055" y="361"/>
                      </a:moveTo>
                      <a:cubicBezTo>
                        <a:pt x="2041" y="365"/>
                        <a:pt x="2037" y="345"/>
                        <a:pt x="2034" y="339"/>
                      </a:cubicBezTo>
                      <a:cubicBezTo>
                        <a:pt x="2032" y="334"/>
                        <a:pt x="2030" y="331"/>
                        <a:pt x="2026" y="330"/>
                      </a:cubicBezTo>
                      <a:cubicBezTo>
                        <a:pt x="2031" y="328"/>
                        <a:pt x="2046" y="331"/>
                        <a:pt x="2052" y="334"/>
                      </a:cubicBezTo>
                      <a:cubicBezTo>
                        <a:pt x="2061" y="339"/>
                        <a:pt x="2065" y="348"/>
                        <a:pt x="2059" y="358"/>
                      </a:cubicBezTo>
                      <a:cubicBezTo>
                        <a:pt x="2058" y="353"/>
                        <a:pt x="2054" y="346"/>
                        <a:pt x="2048" y="344"/>
                      </a:cubicBezTo>
                      <a:cubicBezTo>
                        <a:pt x="2050" y="346"/>
                        <a:pt x="2055" y="354"/>
                        <a:pt x="2055" y="361"/>
                      </a:cubicBezTo>
                      <a:close/>
                      <a:moveTo>
                        <a:pt x="1997" y="648"/>
                      </a:moveTo>
                      <a:cubicBezTo>
                        <a:pt x="1996" y="651"/>
                        <a:pt x="1996" y="656"/>
                        <a:pt x="2000" y="657"/>
                      </a:cubicBezTo>
                      <a:cubicBezTo>
                        <a:pt x="2001" y="657"/>
                        <a:pt x="2003" y="656"/>
                        <a:pt x="2003" y="655"/>
                      </a:cubicBezTo>
                      <a:cubicBezTo>
                        <a:pt x="2004" y="653"/>
                        <a:pt x="2002" y="653"/>
                        <a:pt x="2002" y="653"/>
                      </a:cubicBezTo>
                      <a:cubicBezTo>
                        <a:pt x="2002" y="652"/>
                        <a:pt x="2003" y="652"/>
                        <a:pt x="2004" y="652"/>
                      </a:cubicBezTo>
                      <a:cubicBezTo>
                        <a:pt x="2007" y="652"/>
                        <a:pt x="2009" y="655"/>
                        <a:pt x="2009" y="658"/>
                      </a:cubicBezTo>
                      <a:cubicBezTo>
                        <a:pt x="2009" y="661"/>
                        <a:pt x="2006" y="665"/>
                        <a:pt x="2003" y="665"/>
                      </a:cubicBezTo>
                      <a:cubicBezTo>
                        <a:pt x="1999" y="665"/>
                        <a:pt x="1995" y="664"/>
                        <a:pt x="1993" y="664"/>
                      </a:cubicBezTo>
                      <a:cubicBezTo>
                        <a:pt x="1989" y="665"/>
                        <a:pt x="1988" y="668"/>
                        <a:pt x="1988" y="671"/>
                      </a:cubicBezTo>
                      <a:cubicBezTo>
                        <a:pt x="1986" y="666"/>
                        <a:pt x="1986" y="666"/>
                        <a:pt x="1982" y="665"/>
                      </a:cubicBezTo>
                      <a:cubicBezTo>
                        <a:pt x="1978" y="665"/>
                        <a:pt x="1966" y="666"/>
                        <a:pt x="1964" y="653"/>
                      </a:cubicBezTo>
                      <a:cubicBezTo>
                        <a:pt x="1963" y="661"/>
                        <a:pt x="1967" y="668"/>
                        <a:pt x="1972" y="673"/>
                      </a:cubicBezTo>
                      <a:cubicBezTo>
                        <a:pt x="1978" y="678"/>
                        <a:pt x="1987" y="680"/>
                        <a:pt x="1994" y="679"/>
                      </a:cubicBezTo>
                      <a:cubicBezTo>
                        <a:pt x="2003" y="677"/>
                        <a:pt x="2012" y="666"/>
                        <a:pt x="2012" y="656"/>
                      </a:cubicBezTo>
                      <a:cubicBezTo>
                        <a:pt x="2012" y="651"/>
                        <a:pt x="2009" y="645"/>
                        <a:pt x="2003" y="645"/>
                      </a:cubicBezTo>
                      <a:cubicBezTo>
                        <a:pt x="2001" y="644"/>
                        <a:pt x="1999" y="645"/>
                        <a:pt x="1997" y="648"/>
                      </a:cubicBezTo>
                      <a:close/>
                      <a:moveTo>
                        <a:pt x="1961" y="677"/>
                      </a:moveTo>
                      <a:cubicBezTo>
                        <a:pt x="1961" y="698"/>
                        <a:pt x="1948" y="712"/>
                        <a:pt x="1944" y="721"/>
                      </a:cubicBezTo>
                      <a:cubicBezTo>
                        <a:pt x="1939" y="732"/>
                        <a:pt x="1947" y="737"/>
                        <a:pt x="1955" y="728"/>
                      </a:cubicBezTo>
                      <a:cubicBezTo>
                        <a:pt x="1964" y="717"/>
                        <a:pt x="1965" y="688"/>
                        <a:pt x="1961" y="677"/>
                      </a:cubicBezTo>
                      <a:close/>
                      <a:moveTo>
                        <a:pt x="2090" y="388"/>
                      </a:moveTo>
                      <a:cubicBezTo>
                        <a:pt x="2090" y="385"/>
                        <a:pt x="2087" y="384"/>
                        <a:pt x="2085" y="385"/>
                      </a:cubicBezTo>
                      <a:cubicBezTo>
                        <a:pt x="2083" y="386"/>
                        <a:pt x="2082" y="388"/>
                        <a:pt x="2083" y="390"/>
                      </a:cubicBezTo>
                      <a:cubicBezTo>
                        <a:pt x="2083" y="392"/>
                        <a:pt x="2086" y="393"/>
                        <a:pt x="2088" y="392"/>
                      </a:cubicBezTo>
                      <a:cubicBezTo>
                        <a:pt x="2090" y="392"/>
                        <a:pt x="2091" y="390"/>
                        <a:pt x="2090" y="388"/>
                      </a:cubicBezTo>
                      <a:close/>
                      <a:moveTo>
                        <a:pt x="2106" y="365"/>
                      </a:moveTo>
                      <a:cubicBezTo>
                        <a:pt x="2105" y="361"/>
                        <a:pt x="2101" y="359"/>
                        <a:pt x="2097" y="360"/>
                      </a:cubicBezTo>
                      <a:cubicBezTo>
                        <a:pt x="2093" y="361"/>
                        <a:pt x="2091" y="365"/>
                        <a:pt x="2092" y="369"/>
                      </a:cubicBezTo>
                      <a:cubicBezTo>
                        <a:pt x="2093" y="373"/>
                        <a:pt x="2098" y="375"/>
                        <a:pt x="2102" y="374"/>
                      </a:cubicBezTo>
                      <a:cubicBezTo>
                        <a:pt x="2105" y="373"/>
                        <a:pt x="2108" y="369"/>
                        <a:pt x="2106" y="365"/>
                      </a:cubicBezTo>
                      <a:close/>
                      <a:moveTo>
                        <a:pt x="2099" y="379"/>
                      </a:moveTo>
                      <a:cubicBezTo>
                        <a:pt x="2098" y="376"/>
                        <a:pt x="2095" y="374"/>
                        <a:pt x="2093" y="375"/>
                      </a:cubicBezTo>
                      <a:cubicBezTo>
                        <a:pt x="2090" y="376"/>
                        <a:pt x="2088" y="379"/>
                        <a:pt x="2089" y="382"/>
                      </a:cubicBezTo>
                      <a:cubicBezTo>
                        <a:pt x="2090" y="385"/>
                        <a:pt x="2093" y="386"/>
                        <a:pt x="2096" y="386"/>
                      </a:cubicBezTo>
                      <a:cubicBezTo>
                        <a:pt x="2099" y="385"/>
                        <a:pt x="2100" y="382"/>
                        <a:pt x="2099" y="379"/>
                      </a:cubicBezTo>
                      <a:close/>
                      <a:moveTo>
                        <a:pt x="2091" y="345"/>
                      </a:moveTo>
                      <a:cubicBezTo>
                        <a:pt x="2107" y="356"/>
                        <a:pt x="2119" y="333"/>
                        <a:pt x="2125" y="327"/>
                      </a:cubicBezTo>
                      <a:cubicBezTo>
                        <a:pt x="2129" y="321"/>
                        <a:pt x="2133" y="319"/>
                        <a:pt x="2139" y="319"/>
                      </a:cubicBezTo>
                      <a:cubicBezTo>
                        <a:pt x="2133" y="314"/>
                        <a:pt x="2114" y="311"/>
                        <a:pt x="2105" y="313"/>
                      </a:cubicBezTo>
                      <a:cubicBezTo>
                        <a:pt x="2093" y="315"/>
                        <a:pt x="2083" y="325"/>
                        <a:pt x="2087" y="340"/>
                      </a:cubicBezTo>
                      <a:cubicBezTo>
                        <a:pt x="2090" y="334"/>
                        <a:pt x="2098" y="327"/>
                        <a:pt x="2106" y="327"/>
                      </a:cubicBezTo>
                      <a:cubicBezTo>
                        <a:pt x="2102" y="329"/>
                        <a:pt x="2094" y="336"/>
                        <a:pt x="2091" y="345"/>
                      </a:cubicBezTo>
                      <a:close/>
                      <a:moveTo>
                        <a:pt x="2075" y="332"/>
                      </a:moveTo>
                      <a:cubicBezTo>
                        <a:pt x="2082" y="295"/>
                        <a:pt x="2052" y="253"/>
                        <a:pt x="2021" y="254"/>
                      </a:cubicBezTo>
                      <a:cubicBezTo>
                        <a:pt x="1996" y="255"/>
                        <a:pt x="1998" y="277"/>
                        <a:pt x="2020" y="281"/>
                      </a:cubicBezTo>
                      <a:cubicBezTo>
                        <a:pt x="2036" y="284"/>
                        <a:pt x="2074" y="293"/>
                        <a:pt x="2075" y="332"/>
                      </a:cubicBezTo>
                      <a:close/>
                      <a:moveTo>
                        <a:pt x="1795" y="479"/>
                      </a:moveTo>
                      <a:cubicBezTo>
                        <a:pt x="1793" y="478"/>
                        <a:pt x="1790" y="480"/>
                        <a:pt x="1790" y="483"/>
                      </a:cubicBezTo>
                      <a:cubicBezTo>
                        <a:pt x="1790" y="485"/>
                        <a:pt x="1792" y="487"/>
                        <a:pt x="1794" y="488"/>
                      </a:cubicBezTo>
                      <a:cubicBezTo>
                        <a:pt x="1797" y="488"/>
                        <a:pt x="1799" y="486"/>
                        <a:pt x="1799" y="484"/>
                      </a:cubicBezTo>
                      <a:cubicBezTo>
                        <a:pt x="1799" y="481"/>
                        <a:pt x="1798" y="479"/>
                        <a:pt x="1795" y="479"/>
                      </a:cubicBezTo>
                      <a:close/>
                      <a:moveTo>
                        <a:pt x="1792" y="465"/>
                      </a:moveTo>
                      <a:cubicBezTo>
                        <a:pt x="1789" y="465"/>
                        <a:pt x="1786" y="467"/>
                        <a:pt x="1786" y="470"/>
                      </a:cubicBezTo>
                      <a:cubicBezTo>
                        <a:pt x="1785" y="473"/>
                        <a:pt x="1788" y="476"/>
                        <a:pt x="1791" y="476"/>
                      </a:cubicBezTo>
                      <a:cubicBezTo>
                        <a:pt x="1794" y="477"/>
                        <a:pt x="1797" y="475"/>
                        <a:pt x="1797" y="471"/>
                      </a:cubicBezTo>
                      <a:cubicBezTo>
                        <a:pt x="1798" y="468"/>
                        <a:pt x="1795" y="465"/>
                        <a:pt x="1792" y="465"/>
                      </a:cubicBezTo>
                      <a:close/>
                      <a:moveTo>
                        <a:pt x="1792" y="447"/>
                      </a:moveTo>
                      <a:cubicBezTo>
                        <a:pt x="1788" y="447"/>
                        <a:pt x="1784" y="450"/>
                        <a:pt x="1784" y="454"/>
                      </a:cubicBezTo>
                      <a:cubicBezTo>
                        <a:pt x="1783" y="458"/>
                        <a:pt x="1786" y="462"/>
                        <a:pt x="1790" y="463"/>
                      </a:cubicBezTo>
                      <a:cubicBezTo>
                        <a:pt x="1794" y="463"/>
                        <a:pt x="1798" y="460"/>
                        <a:pt x="1799" y="456"/>
                      </a:cubicBezTo>
                      <a:cubicBezTo>
                        <a:pt x="1799" y="452"/>
                        <a:pt x="1796" y="448"/>
                        <a:pt x="1792" y="447"/>
                      </a:cubicBezTo>
                      <a:close/>
                      <a:moveTo>
                        <a:pt x="1855" y="454"/>
                      </a:moveTo>
                      <a:cubicBezTo>
                        <a:pt x="1859" y="461"/>
                        <a:pt x="1861" y="471"/>
                        <a:pt x="1857" y="480"/>
                      </a:cubicBezTo>
                      <a:cubicBezTo>
                        <a:pt x="1850" y="494"/>
                        <a:pt x="1836" y="499"/>
                        <a:pt x="1821" y="493"/>
                      </a:cubicBezTo>
                      <a:cubicBezTo>
                        <a:pt x="1794" y="483"/>
                        <a:pt x="1782" y="515"/>
                        <a:pt x="1811" y="526"/>
                      </a:cubicBezTo>
                      <a:cubicBezTo>
                        <a:pt x="1826" y="532"/>
                        <a:pt x="1843" y="526"/>
                        <a:pt x="1852" y="518"/>
                      </a:cubicBezTo>
                      <a:cubicBezTo>
                        <a:pt x="1871" y="501"/>
                        <a:pt x="1876" y="467"/>
                        <a:pt x="1855" y="454"/>
                      </a:cubicBezTo>
                      <a:close/>
                      <a:moveTo>
                        <a:pt x="1851" y="545"/>
                      </a:moveTo>
                      <a:cubicBezTo>
                        <a:pt x="1901" y="550"/>
                        <a:pt x="1944" y="606"/>
                        <a:pt x="1931" y="646"/>
                      </a:cubicBezTo>
                      <a:cubicBezTo>
                        <a:pt x="1920" y="678"/>
                        <a:pt x="1891" y="667"/>
                        <a:pt x="1895" y="636"/>
                      </a:cubicBezTo>
                      <a:cubicBezTo>
                        <a:pt x="1898" y="615"/>
                        <a:pt x="1901" y="562"/>
                        <a:pt x="1851" y="545"/>
                      </a:cubicBezTo>
                      <a:close/>
                      <a:moveTo>
                        <a:pt x="1867" y="537"/>
                      </a:moveTo>
                      <a:cubicBezTo>
                        <a:pt x="1913" y="524"/>
                        <a:pt x="1931" y="530"/>
                        <a:pt x="1966" y="538"/>
                      </a:cubicBezTo>
                      <a:cubicBezTo>
                        <a:pt x="1976" y="541"/>
                        <a:pt x="1987" y="539"/>
                        <a:pt x="1995" y="535"/>
                      </a:cubicBezTo>
                      <a:cubicBezTo>
                        <a:pt x="2005" y="529"/>
                        <a:pt x="2011" y="518"/>
                        <a:pt x="2013" y="510"/>
                      </a:cubicBezTo>
                      <a:cubicBezTo>
                        <a:pt x="2024" y="526"/>
                        <a:pt x="2008" y="548"/>
                        <a:pt x="1999" y="554"/>
                      </a:cubicBezTo>
                      <a:cubicBezTo>
                        <a:pt x="1983" y="567"/>
                        <a:pt x="1960" y="570"/>
                        <a:pt x="1939" y="564"/>
                      </a:cubicBezTo>
                      <a:cubicBezTo>
                        <a:pt x="1917" y="557"/>
                        <a:pt x="1891" y="541"/>
                        <a:pt x="1867" y="537"/>
                      </a:cubicBezTo>
                      <a:close/>
                      <a:moveTo>
                        <a:pt x="1900" y="497"/>
                      </a:moveTo>
                      <a:cubicBezTo>
                        <a:pt x="1909" y="491"/>
                        <a:pt x="1916" y="479"/>
                        <a:pt x="1919" y="470"/>
                      </a:cubicBezTo>
                      <a:cubicBezTo>
                        <a:pt x="1924" y="458"/>
                        <a:pt x="1923" y="439"/>
                        <a:pt x="1913" y="431"/>
                      </a:cubicBezTo>
                      <a:cubicBezTo>
                        <a:pt x="1921" y="420"/>
                        <a:pt x="1921" y="408"/>
                        <a:pt x="1921" y="396"/>
                      </a:cubicBezTo>
                      <a:cubicBezTo>
                        <a:pt x="1920" y="380"/>
                        <a:pt x="1925" y="363"/>
                        <a:pt x="1939" y="361"/>
                      </a:cubicBezTo>
                      <a:cubicBezTo>
                        <a:pt x="1923" y="353"/>
                        <a:pt x="1903" y="373"/>
                        <a:pt x="1898" y="387"/>
                      </a:cubicBezTo>
                      <a:cubicBezTo>
                        <a:pt x="1891" y="407"/>
                        <a:pt x="1900" y="427"/>
                        <a:pt x="1906" y="449"/>
                      </a:cubicBezTo>
                      <a:cubicBezTo>
                        <a:pt x="1910" y="462"/>
                        <a:pt x="1911" y="478"/>
                        <a:pt x="1900" y="497"/>
                      </a:cubicBezTo>
                      <a:close/>
                      <a:moveTo>
                        <a:pt x="2059" y="246"/>
                      </a:moveTo>
                      <a:cubicBezTo>
                        <a:pt x="2048" y="237"/>
                        <a:pt x="2022" y="221"/>
                        <a:pt x="2004" y="229"/>
                      </a:cubicBezTo>
                      <a:cubicBezTo>
                        <a:pt x="2003" y="228"/>
                        <a:pt x="2000" y="227"/>
                        <a:pt x="1997" y="228"/>
                      </a:cubicBezTo>
                      <a:cubicBezTo>
                        <a:pt x="2006" y="220"/>
                        <a:pt x="2021" y="221"/>
                        <a:pt x="2033" y="226"/>
                      </a:cubicBezTo>
                      <a:cubicBezTo>
                        <a:pt x="2045" y="231"/>
                        <a:pt x="2054" y="239"/>
                        <a:pt x="2059" y="246"/>
                      </a:cubicBezTo>
                      <a:close/>
                      <a:moveTo>
                        <a:pt x="1992" y="270"/>
                      </a:moveTo>
                      <a:cubicBezTo>
                        <a:pt x="1989" y="269"/>
                        <a:pt x="1985" y="270"/>
                        <a:pt x="1984" y="273"/>
                      </a:cubicBezTo>
                      <a:cubicBezTo>
                        <a:pt x="1982" y="276"/>
                        <a:pt x="1983" y="280"/>
                        <a:pt x="1986" y="281"/>
                      </a:cubicBezTo>
                      <a:cubicBezTo>
                        <a:pt x="1989" y="283"/>
                        <a:pt x="1993" y="282"/>
                        <a:pt x="1995" y="279"/>
                      </a:cubicBezTo>
                      <a:cubicBezTo>
                        <a:pt x="1996" y="276"/>
                        <a:pt x="1995" y="272"/>
                        <a:pt x="1992" y="270"/>
                      </a:cubicBezTo>
                      <a:close/>
                      <a:moveTo>
                        <a:pt x="1995" y="252"/>
                      </a:moveTo>
                      <a:cubicBezTo>
                        <a:pt x="1991" y="250"/>
                        <a:pt x="1986" y="251"/>
                        <a:pt x="1984" y="255"/>
                      </a:cubicBezTo>
                      <a:cubicBezTo>
                        <a:pt x="1982" y="259"/>
                        <a:pt x="1984" y="264"/>
                        <a:pt x="1988" y="266"/>
                      </a:cubicBezTo>
                      <a:cubicBezTo>
                        <a:pt x="1991" y="268"/>
                        <a:pt x="1996" y="266"/>
                        <a:pt x="1998" y="262"/>
                      </a:cubicBezTo>
                      <a:cubicBezTo>
                        <a:pt x="2000" y="258"/>
                        <a:pt x="1998" y="254"/>
                        <a:pt x="1995" y="252"/>
                      </a:cubicBezTo>
                      <a:close/>
                      <a:moveTo>
                        <a:pt x="2002" y="230"/>
                      </a:moveTo>
                      <a:cubicBezTo>
                        <a:pt x="1997" y="227"/>
                        <a:pt x="1991" y="229"/>
                        <a:pt x="1988" y="234"/>
                      </a:cubicBezTo>
                      <a:cubicBezTo>
                        <a:pt x="1986" y="239"/>
                        <a:pt x="1988" y="245"/>
                        <a:pt x="1993" y="248"/>
                      </a:cubicBezTo>
                      <a:cubicBezTo>
                        <a:pt x="1998" y="250"/>
                        <a:pt x="2004" y="248"/>
                        <a:pt x="2007" y="243"/>
                      </a:cubicBezTo>
                      <a:cubicBezTo>
                        <a:pt x="2009" y="238"/>
                        <a:pt x="2007" y="232"/>
                        <a:pt x="2002" y="230"/>
                      </a:cubicBezTo>
                      <a:close/>
                      <a:moveTo>
                        <a:pt x="2078" y="210"/>
                      </a:moveTo>
                      <a:cubicBezTo>
                        <a:pt x="2074" y="208"/>
                        <a:pt x="2070" y="210"/>
                        <a:pt x="2068" y="213"/>
                      </a:cubicBezTo>
                      <a:cubicBezTo>
                        <a:pt x="2066" y="217"/>
                        <a:pt x="2067" y="221"/>
                        <a:pt x="2071" y="223"/>
                      </a:cubicBezTo>
                      <a:cubicBezTo>
                        <a:pt x="2075" y="225"/>
                        <a:pt x="2079" y="224"/>
                        <a:pt x="2081" y="220"/>
                      </a:cubicBezTo>
                      <a:cubicBezTo>
                        <a:pt x="2083" y="216"/>
                        <a:pt x="2081" y="212"/>
                        <a:pt x="2078" y="210"/>
                      </a:cubicBezTo>
                      <a:close/>
                      <a:moveTo>
                        <a:pt x="1731" y="670"/>
                      </a:moveTo>
                      <a:cubicBezTo>
                        <a:pt x="1736" y="676"/>
                        <a:pt x="1749" y="678"/>
                        <a:pt x="1752" y="669"/>
                      </a:cubicBezTo>
                      <a:cubicBezTo>
                        <a:pt x="1758" y="669"/>
                        <a:pt x="1764" y="673"/>
                        <a:pt x="1766" y="679"/>
                      </a:cubicBezTo>
                      <a:cubicBezTo>
                        <a:pt x="1769" y="689"/>
                        <a:pt x="1762" y="703"/>
                        <a:pt x="1752" y="706"/>
                      </a:cubicBezTo>
                      <a:cubicBezTo>
                        <a:pt x="1779" y="707"/>
                        <a:pt x="1790" y="667"/>
                        <a:pt x="1769" y="650"/>
                      </a:cubicBezTo>
                      <a:cubicBezTo>
                        <a:pt x="1757" y="640"/>
                        <a:pt x="1744" y="641"/>
                        <a:pt x="1736" y="647"/>
                      </a:cubicBezTo>
                      <a:cubicBezTo>
                        <a:pt x="1728" y="652"/>
                        <a:pt x="1725" y="663"/>
                        <a:pt x="1731" y="670"/>
                      </a:cubicBezTo>
                      <a:close/>
                      <a:moveTo>
                        <a:pt x="1695" y="620"/>
                      </a:moveTo>
                      <a:cubicBezTo>
                        <a:pt x="1718" y="617"/>
                        <a:pt x="1732" y="632"/>
                        <a:pt x="1743" y="635"/>
                      </a:cubicBezTo>
                      <a:cubicBezTo>
                        <a:pt x="1755" y="638"/>
                        <a:pt x="1759" y="624"/>
                        <a:pt x="1747" y="617"/>
                      </a:cubicBezTo>
                      <a:cubicBezTo>
                        <a:pt x="1733" y="610"/>
                        <a:pt x="1712" y="613"/>
                        <a:pt x="1695" y="620"/>
                      </a:cubicBezTo>
                      <a:close/>
                      <a:moveTo>
                        <a:pt x="1778" y="589"/>
                      </a:moveTo>
                      <a:cubicBezTo>
                        <a:pt x="1773" y="595"/>
                        <a:pt x="1774" y="605"/>
                        <a:pt x="1777" y="610"/>
                      </a:cubicBezTo>
                      <a:cubicBezTo>
                        <a:pt x="1771" y="615"/>
                        <a:pt x="1756" y="607"/>
                        <a:pt x="1759" y="595"/>
                      </a:cubicBezTo>
                      <a:cubicBezTo>
                        <a:pt x="1762" y="587"/>
                        <a:pt x="1772" y="583"/>
                        <a:pt x="1778" y="589"/>
                      </a:cubicBezTo>
                      <a:close/>
                      <a:moveTo>
                        <a:pt x="1812" y="599"/>
                      </a:moveTo>
                      <a:cubicBezTo>
                        <a:pt x="1808" y="596"/>
                        <a:pt x="1803" y="596"/>
                        <a:pt x="1800" y="600"/>
                      </a:cubicBezTo>
                      <a:cubicBezTo>
                        <a:pt x="1795" y="606"/>
                        <a:pt x="1802" y="614"/>
                        <a:pt x="1809" y="613"/>
                      </a:cubicBezTo>
                      <a:cubicBezTo>
                        <a:pt x="1815" y="611"/>
                        <a:pt x="1816" y="607"/>
                        <a:pt x="1824" y="609"/>
                      </a:cubicBezTo>
                      <a:cubicBezTo>
                        <a:pt x="1817" y="606"/>
                        <a:pt x="1817" y="602"/>
                        <a:pt x="1812" y="599"/>
                      </a:cubicBezTo>
                      <a:close/>
                      <a:moveTo>
                        <a:pt x="1749" y="549"/>
                      </a:moveTo>
                      <a:cubicBezTo>
                        <a:pt x="1760" y="532"/>
                        <a:pt x="1759" y="494"/>
                        <a:pt x="1738" y="491"/>
                      </a:cubicBezTo>
                      <a:cubicBezTo>
                        <a:pt x="1738" y="487"/>
                        <a:pt x="1744" y="484"/>
                        <a:pt x="1750" y="486"/>
                      </a:cubicBezTo>
                      <a:cubicBezTo>
                        <a:pt x="1756" y="488"/>
                        <a:pt x="1762" y="495"/>
                        <a:pt x="1760" y="504"/>
                      </a:cubicBezTo>
                      <a:cubicBezTo>
                        <a:pt x="1768" y="505"/>
                        <a:pt x="1768" y="531"/>
                        <a:pt x="1749" y="549"/>
                      </a:cubicBezTo>
                      <a:close/>
                      <a:moveTo>
                        <a:pt x="1687" y="834"/>
                      </a:moveTo>
                      <a:cubicBezTo>
                        <a:pt x="1698" y="830"/>
                        <a:pt x="1706" y="823"/>
                        <a:pt x="1710" y="812"/>
                      </a:cubicBezTo>
                      <a:cubicBezTo>
                        <a:pt x="1712" y="803"/>
                        <a:pt x="1710" y="794"/>
                        <a:pt x="1706" y="786"/>
                      </a:cubicBezTo>
                      <a:cubicBezTo>
                        <a:pt x="1704" y="782"/>
                        <a:pt x="1702" y="780"/>
                        <a:pt x="1698" y="778"/>
                      </a:cubicBezTo>
                      <a:cubicBezTo>
                        <a:pt x="1699" y="779"/>
                        <a:pt x="1700" y="779"/>
                        <a:pt x="1701" y="780"/>
                      </a:cubicBezTo>
                      <a:cubicBezTo>
                        <a:pt x="1705" y="787"/>
                        <a:pt x="1703" y="796"/>
                        <a:pt x="1696" y="801"/>
                      </a:cubicBezTo>
                      <a:cubicBezTo>
                        <a:pt x="1689" y="805"/>
                        <a:pt x="1680" y="803"/>
                        <a:pt x="1675" y="796"/>
                      </a:cubicBezTo>
                      <a:cubicBezTo>
                        <a:pt x="1669" y="786"/>
                        <a:pt x="1677" y="773"/>
                        <a:pt x="1688" y="773"/>
                      </a:cubicBezTo>
                      <a:cubicBezTo>
                        <a:pt x="1696" y="773"/>
                        <a:pt x="1704" y="778"/>
                        <a:pt x="1708" y="785"/>
                      </a:cubicBezTo>
                      <a:cubicBezTo>
                        <a:pt x="1713" y="793"/>
                        <a:pt x="1715" y="803"/>
                        <a:pt x="1713" y="812"/>
                      </a:cubicBezTo>
                      <a:cubicBezTo>
                        <a:pt x="1710" y="825"/>
                        <a:pt x="1701" y="834"/>
                        <a:pt x="1688" y="838"/>
                      </a:cubicBezTo>
                      <a:cubicBezTo>
                        <a:pt x="1678" y="841"/>
                        <a:pt x="1669" y="840"/>
                        <a:pt x="1660" y="837"/>
                      </a:cubicBezTo>
                      <a:cubicBezTo>
                        <a:pt x="1662" y="838"/>
                        <a:pt x="1663" y="840"/>
                        <a:pt x="1665" y="842"/>
                      </a:cubicBezTo>
                      <a:cubicBezTo>
                        <a:pt x="1672" y="850"/>
                        <a:pt x="1677" y="857"/>
                        <a:pt x="1682" y="865"/>
                      </a:cubicBezTo>
                      <a:cubicBezTo>
                        <a:pt x="1683" y="868"/>
                        <a:pt x="1684" y="870"/>
                        <a:pt x="1685" y="873"/>
                      </a:cubicBezTo>
                      <a:cubicBezTo>
                        <a:pt x="1687" y="877"/>
                        <a:pt x="1688" y="881"/>
                        <a:pt x="1689" y="885"/>
                      </a:cubicBezTo>
                      <a:cubicBezTo>
                        <a:pt x="1689" y="887"/>
                        <a:pt x="1692" y="901"/>
                        <a:pt x="1689" y="902"/>
                      </a:cubicBezTo>
                      <a:cubicBezTo>
                        <a:pt x="1688" y="901"/>
                        <a:pt x="1686" y="893"/>
                        <a:pt x="1686" y="892"/>
                      </a:cubicBezTo>
                      <a:cubicBezTo>
                        <a:pt x="1685" y="886"/>
                        <a:pt x="1683" y="880"/>
                        <a:pt x="1680" y="875"/>
                      </a:cubicBezTo>
                      <a:cubicBezTo>
                        <a:pt x="1679" y="872"/>
                        <a:pt x="1678" y="870"/>
                        <a:pt x="1677" y="868"/>
                      </a:cubicBezTo>
                      <a:cubicBezTo>
                        <a:pt x="1673" y="859"/>
                        <a:pt x="1669" y="852"/>
                        <a:pt x="1662" y="845"/>
                      </a:cubicBezTo>
                      <a:cubicBezTo>
                        <a:pt x="1662" y="845"/>
                        <a:pt x="1661" y="844"/>
                        <a:pt x="1660" y="843"/>
                      </a:cubicBezTo>
                      <a:cubicBezTo>
                        <a:pt x="1661" y="845"/>
                        <a:pt x="1663" y="848"/>
                        <a:pt x="1664" y="851"/>
                      </a:cubicBezTo>
                      <a:cubicBezTo>
                        <a:pt x="1667" y="859"/>
                        <a:pt x="1669" y="865"/>
                        <a:pt x="1670" y="874"/>
                      </a:cubicBezTo>
                      <a:cubicBezTo>
                        <a:pt x="1670" y="897"/>
                        <a:pt x="1652" y="908"/>
                        <a:pt x="1632" y="910"/>
                      </a:cubicBezTo>
                      <a:cubicBezTo>
                        <a:pt x="1615" y="911"/>
                        <a:pt x="1598" y="905"/>
                        <a:pt x="1588" y="891"/>
                      </a:cubicBezTo>
                      <a:cubicBezTo>
                        <a:pt x="1580" y="878"/>
                        <a:pt x="1581" y="865"/>
                        <a:pt x="1590" y="853"/>
                      </a:cubicBezTo>
                      <a:cubicBezTo>
                        <a:pt x="1595" y="848"/>
                        <a:pt x="1599" y="845"/>
                        <a:pt x="1606" y="843"/>
                      </a:cubicBezTo>
                      <a:cubicBezTo>
                        <a:pt x="1611" y="841"/>
                        <a:pt x="1616" y="842"/>
                        <a:pt x="1621" y="844"/>
                      </a:cubicBezTo>
                      <a:cubicBezTo>
                        <a:pt x="1627" y="847"/>
                        <a:pt x="1631" y="852"/>
                        <a:pt x="1632" y="859"/>
                      </a:cubicBezTo>
                      <a:cubicBezTo>
                        <a:pt x="1632" y="863"/>
                        <a:pt x="1631" y="866"/>
                        <a:pt x="1629" y="870"/>
                      </a:cubicBezTo>
                      <a:cubicBezTo>
                        <a:pt x="1625" y="873"/>
                        <a:pt x="1621" y="875"/>
                        <a:pt x="1617" y="874"/>
                      </a:cubicBezTo>
                      <a:cubicBezTo>
                        <a:pt x="1611" y="874"/>
                        <a:pt x="1607" y="871"/>
                        <a:pt x="1605" y="866"/>
                      </a:cubicBezTo>
                      <a:cubicBezTo>
                        <a:pt x="1603" y="861"/>
                        <a:pt x="1605" y="856"/>
                        <a:pt x="1610" y="853"/>
                      </a:cubicBezTo>
                      <a:cubicBezTo>
                        <a:pt x="1615" y="850"/>
                        <a:pt x="1622" y="851"/>
                        <a:pt x="1625" y="857"/>
                      </a:cubicBezTo>
                      <a:cubicBezTo>
                        <a:pt x="1629" y="862"/>
                        <a:pt x="1627" y="869"/>
                        <a:pt x="1622" y="872"/>
                      </a:cubicBezTo>
                      <a:cubicBezTo>
                        <a:pt x="1620" y="873"/>
                        <a:pt x="1617" y="874"/>
                        <a:pt x="1615" y="874"/>
                      </a:cubicBezTo>
                      <a:cubicBezTo>
                        <a:pt x="1616" y="874"/>
                        <a:pt x="1616" y="874"/>
                        <a:pt x="1617" y="874"/>
                      </a:cubicBezTo>
                      <a:cubicBezTo>
                        <a:pt x="1621" y="874"/>
                        <a:pt x="1625" y="873"/>
                        <a:pt x="1628" y="869"/>
                      </a:cubicBezTo>
                      <a:cubicBezTo>
                        <a:pt x="1631" y="866"/>
                        <a:pt x="1631" y="863"/>
                        <a:pt x="1631" y="859"/>
                      </a:cubicBezTo>
                      <a:cubicBezTo>
                        <a:pt x="1630" y="853"/>
                        <a:pt x="1626" y="848"/>
                        <a:pt x="1620" y="845"/>
                      </a:cubicBezTo>
                      <a:cubicBezTo>
                        <a:pt x="1615" y="843"/>
                        <a:pt x="1611" y="843"/>
                        <a:pt x="1606" y="844"/>
                      </a:cubicBezTo>
                      <a:cubicBezTo>
                        <a:pt x="1600" y="846"/>
                        <a:pt x="1596" y="849"/>
                        <a:pt x="1591" y="854"/>
                      </a:cubicBezTo>
                      <a:cubicBezTo>
                        <a:pt x="1583" y="865"/>
                        <a:pt x="1582" y="878"/>
                        <a:pt x="1590" y="889"/>
                      </a:cubicBezTo>
                      <a:cubicBezTo>
                        <a:pt x="1599" y="903"/>
                        <a:pt x="1618" y="908"/>
                        <a:pt x="1633" y="906"/>
                      </a:cubicBezTo>
                      <a:cubicBezTo>
                        <a:pt x="1650" y="904"/>
                        <a:pt x="1665" y="894"/>
                        <a:pt x="1665" y="874"/>
                      </a:cubicBezTo>
                      <a:cubicBezTo>
                        <a:pt x="1665" y="866"/>
                        <a:pt x="1663" y="860"/>
                        <a:pt x="1659" y="853"/>
                      </a:cubicBezTo>
                      <a:cubicBezTo>
                        <a:pt x="1657" y="848"/>
                        <a:pt x="1655" y="844"/>
                        <a:pt x="1652" y="840"/>
                      </a:cubicBezTo>
                      <a:cubicBezTo>
                        <a:pt x="1643" y="825"/>
                        <a:pt x="1630" y="815"/>
                        <a:pt x="1624" y="798"/>
                      </a:cubicBezTo>
                      <a:cubicBezTo>
                        <a:pt x="1617" y="782"/>
                        <a:pt x="1618" y="765"/>
                        <a:pt x="1626" y="747"/>
                      </a:cubicBezTo>
                      <a:cubicBezTo>
                        <a:pt x="1630" y="738"/>
                        <a:pt x="1635" y="732"/>
                        <a:pt x="1642" y="726"/>
                      </a:cubicBezTo>
                      <a:cubicBezTo>
                        <a:pt x="1645" y="723"/>
                        <a:pt x="1648" y="721"/>
                        <a:pt x="1651" y="719"/>
                      </a:cubicBezTo>
                      <a:cubicBezTo>
                        <a:pt x="1648" y="719"/>
                        <a:pt x="1645" y="719"/>
                        <a:pt x="1642" y="718"/>
                      </a:cubicBezTo>
                      <a:cubicBezTo>
                        <a:pt x="1631" y="714"/>
                        <a:pt x="1624" y="705"/>
                        <a:pt x="1623" y="694"/>
                      </a:cubicBezTo>
                      <a:cubicBezTo>
                        <a:pt x="1622" y="683"/>
                        <a:pt x="1626" y="672"/>
                        <a:pt x="1636" y="667"/>
                      </a:cubicBezTo>
                      <a:cubicBezTo>
                        <a:pt x="1644" y="663"/>
                        <a:pt x="1654" y="663"/>
                        <a:pt x="1660" y="669"/>
                      </a:cubicBezTo>
                      <a:cubicBezTo>
                        <a:pt x="1664" y="673"/>
                        <a:pt x="1666" y="677"/>
                        <a:pt x="1666" y="682"/>
                      </a:cubicBezTo>
                      <a:cubicBezTo>
                        <a:pt x="1666" y="685"/>
                        <a:pt x="1665" y="688"/>
                        <a:pt x="1663" y="691"/>
                      </a:cubicBezTo>
                      <a:cubicBezTo>
                        <a:pt x="1660" y="696"/>
                        <a:pt x="1655" y="697"/>
                        <a:pt x="1650" y="695"/>
                      </a:cubicBezTo>
                      <a:cubicBezTo>
                        <a:pt x="1644" y="692"/>
                        <a:pt x="1642" y="686"/>
                        <a:pt x="1645" y="681"/>
                      </a:cubicBezTo>
                      <a:cubicBezTo>
                        <a:pt x="1647" y="675"/>
                        <a:pt x="1653" y="673"/>
                        <a:pt x="1659" y="675"/>
                      </a:cubicBezTo>
                      <a:cubicBezTo>
                        <a:pt x="1663" y="677"/>
                        <a:pt x="1666" y="682"/>
                        <a:pt x="1665" y="687"/>
                      </a:cubicBezTo>
                      <a:cubicBezTo>
                        <a:pt x="1667" y="681"/>
                        <a:pt x="1665" y="674"/>
                        <a:pt x="1659" y="669"/>
                      </a:cubicBezTo>
                      <a:cubicBezTo>
                        <a:pt x="1653" y="664"/>
                        <a:pt x="1644" y="664"/>
                        <a:pt x="1636" y="668"/>
                      </a:cubicBezTo>
                      <a:cubicBezTo>
                        <a:pt x="1628" y="673"/>
                        <a:pt x="1624" y="683"/>
                        <a:pt x="1625" y="693"/>
                      </a:cubicBezTo>
                      <a:cubicBezTo>
                        <a:pt x="1625" y="699"/>
                        <a:pt x="1628" y="705"/>
                        <a:pt x="1632" y="709"/>
                      </a:cubicBezTo>
                      <a:cubicBezTo>
                        <a:pt x="1646" y="723"/>
                        <a:pt x="1664" y="709"/>
                        <a:pt x="1686" y="709"/>
                      </a:cubicBezTo>
                      <a:cubicBezTo>
                        <a:pt x="1709" y="708"/>
                        <a:pt x="1732" y="717"/>
                        <a:pt x="1749" y="730"/>
                      </a:cubicBezTo>
                      <a:cubicBezTo>
                        <a:pt x="1724" y="716"/>
                        <a:pt x="1695" y="706"/>
                        <a:pt x="1666" y="716"/>
                      </a:cubicBezTo>
                      <a:cubicBezTo>
                        <a:pt x="1658" y="719"/>
                        <a:pt x="1652" y="723"/>
                        <a:pt x="1645" y="729"/>
                      </a:cubicBezTo>
                      <a:cubicBezTo>
                        <a:pt x="1638" y="735"/>
                        <a:pt x="1634" y="741"/>
                        <a:pt x="1630" y="749"/>
                      </a:cubicBezTo>
                      <a:cubicBezTo>
                        <a:pt x="1619" y="774"/>
                        <a:pt x="1624" y="797"/>
                        <a:pt x="1640" y="815"/>
                      </a:cubicBezTo>
                      <a:cubicBezTo>
                        <a:pt x="1652" y="830"/>
                        <a:pt x="1667" y="839"/>
                        <a:pt x="1687" y="834"/>
                      </a:cubicBezTo>
                      <a:close/>
                      <a:moveTo>
                        <a:pt x="1715" y="1039"/>
                      </a:moveTo>
                      <a:cubicBezTo>
                        <a:pt x="1712" y="1038"/>
                        <a:pt x="1711" y="1035"/>
                        <a:pt x="1713" y="1032"/>
                      </a:cubicBezTo>
                      <a:cubicBezTo>
                        <a:pt x="1714" y="1030"/>
                        <a:pt x="1717" y="1029"/>
                        <a:pt x="1720" y="1030"/>
                      </a:cubicBezTo>
                      <a:cubicBezTo>
                        <a:pt x="1722" y="1031"/>
                        <a:pt x="1723" y="1034"/>
                        <a:pt x="1722" y="1037"/>
                      </a:cubicBezTo>
                      <a:cubicBezTo>
                        <a:pt x="1721" y="1039"/>
                        <a:pt x="1718" y="1040"/>
                        <a:pt x="1715" y="1039"/>
                      </a:cubicBezTo>
                      <a:close/>
                      <a:moveTo>
                        <a:pt x="1748" y="906"/>
                      </a:moveTo>
                      <a:cubicBezTo>
                        <a:pt x="1753" y="903"/>
                        <a:pt x="1756" y="897"/>
                        <a:pt x="1754" y="892"/>
                      </a:cubicBezTo>
                      <a:cubicBezTo>
                        <a:pt x="1752" y="890"/>
                        <a:pt x="1749" y="888"/>
                        <a:pt x="1746" y="888"/>
                      </a:cubicBezTo>
                      <a:cubicBezTo>
                        <a:pt x="1743" y="888"/>
                        <a:pt x="1740" y="891"/>
                        <a:pt x="1741" y="895"/>
                      </a:cubicBezTo>
                      <a:cubicBezTo>
                        <a:pt x="1741" y="897"/>
                        <a:pt x="1743" y="899"/>
                        <a:pt x="1746" y="899"/>
                      </a:cubicBezTo>
                      <a:cubicBezTo>
                        <a:pt x="1742" y="902"/>
                        <a:pt x="1735" y="895"/>
                        <a:pt x="1739" y="888"/>
                      </a:cubicBezTo>
                      <a:cubicBezTo>
                        <a:pt x="1741" y="885"/>
                        <a:pt x="1745" y="883"/>
                        <a:pt x="1750" y="885"/>
                      </a:cubicBezTo>
                      <a:cubicBezTo>
                        <a:pt x="1757" y="887"/>
                        <a:pt x="1759" y="895"/>
                        <a:pt x="1757" y="901"/>
                      </a:cubicBezTo>
                      <a:cubicBezTo>
                        <a:pt x="1755" y="907"/>
                        <a:pt x="1748" y="911"/>
                        <a:pt x="1742" y="911"/>
                      </a:cubicBezTo>
                      <a:cubicBezTo>
                        <a:pt x="1761" y="912"/>
                        <a:pt x="1785" y="894"/>
                        <a:pt x="1793" y="882"/>
                      </a:cubicBezTo>
                      <a:cubicBezTo>
                        <a:pt x="1793" y="883"/>
                        <a:pt x="1794" y="885"/>
                        <a:pt x="1795" y="885"/>
                      </a:cubicBezTo>
                      <a:cubicBezTo>
                        <a:pt x="1782" y="903"/>
                        <a:pt x="1755" y="917"/>
                        <a:pt x="1738" y="913"/>
                      </a:cubicBezTo>
                      <a:cubicBezTo>
                        <a:pt x="1757" y="931"/>
                        <a:pt x="1765" y="947"/>
                        <a:pt x="1779" y="956"/>
                      </a:cubicBezTo>
                      <a:cubicBezTo>
                        <a:pt x="1786" y="961"/>
                        <a:pt x="1794" y="964"/>
                        <a:pt x="1802" y="962"/>
                      </a:cubicBezTo>
                      <a:cubicBezTo>
                        <a:pt x="1802" y="964"/>
                        <a:pt x="1805" y="965"/>
                        <a:pt x="1807" y="965"/>
                      </a:cubicBezTo>
                      <a:cubicBezTo>
                        <a:pt x="1798" y="970"/>
                        <a:pt x="1785" y="966"/>
                        <a:pt x="1775" y="958"/>
                      </a:cubicBezTo>
                      <a:cubicBezTo>
                        <a:pt x="1774" y="957"/>
                        <a:pt x="1774" y="957"/>
                        <a:pt x="1773" y="956"/>
                      </a:cubicBezTo>
                      <a:cubicBezTo>
                        <a:pt x="1780" y="970"/>
                        <a:pt x="1797" y="982"/>
                        <a:pt x="1814" y="986"/>
                      </a:cubicBezTo>
                      <a:cubicBezTo>
                        <a:pt x="1821" y="988"/>
                        <a:pt x="1830" y="990"/>
                        <a:pt x="1836" y="986"/>
                      </a:cubicBezTo>
                      <a:cubicBezTo>
                        <a:pt x="1840" y="984"/>
                        <a:pt x="1844" y="979"/>
                        <a:pt x="1841" y="974"/>
                      </a:cubicBezTo>
                      <a:cubicBezTo>
                        <a:pt x="1841" y="973"/>
                        <a:pt x="1839" y="972"/>
                        <a:pt x="1837" y="972"/>
                      </a:cubicBezTo>
                      <a:cubicBezTo>
                        <a:pt x="1836" y="973"/>
                        <a:pt x="1835" y="974"/>
                        <a:pt x="1835" y="975"/>
                      </a:cubicBezTo>
                      <a:cubicBezTo>
                        <a:pt x="1835" y="977"/>
                        <a:pt x="1835" y="978"/>
                        <a:pt x="1836" y="978"/>
                      </a:cubicBezTo>
                      <a:cubicBezTo>
                        <a:pt x="1837" y="979"/>
                        <a:pt x="1839" y="978"/>
                        <a:pt x="1839" y="977"/>
                      </a:cubicBezTo>
                      <a:cubicBezTo>
                        <a:pt x="1839" y="976"/>
                        <a:pt x="1839" y="975"/>
                        <a:pt x="1839" y="975"/>
                      </a:cubicBezTo>
                      <a:cubicBezTo>
                        <a:pt x="1840" y="975"/>
                        <a:pt x="1840" y="976"/>
                        <a:pt x="1841" y="977"/>
                      </a:cubicBezTo>
                      <a:cubicBezTo>
                        <a:pt x="1841" y="978"/>
                        <a:pt x="1840" y="980"/>
                        <a:pt x="1838" y="980"/>
                      </a:cubicBezTo>
                      <a:cubicBezTo>
                        <a:pt x="1835" y="981"/>
                        <a:pt x="1833" y="980"/>
                        <a:pt x="1832" y="977"/>
                      </a:cubicBezTo>
                      <a:cubicBezTo>
                        <a:pt x="1831" y="975"/>
                        <a:pt x="1831" y="973"/>
                        <a:pt x="1832" y="971"/>
                      </a:cubicBezTo>
                      <a:cubicBezTo>
                        <a:pt x="1834" y="970"/>
                        <a:pt x="1835" y="969"/>
                        <a:pt x="1837" y="969"/>
                      </a:cubicBezTo>
                      <a:cubicBezTo>
                        <a:pt x="1840" y="968"/>
                        <a:pt x="1842" y="970"/>
                        <a:pt x="1844" y="972"/>
                      </a:cubicBezTo>
                      <a:cubicBezTo>
                        <a:pt x="1846" y="977"/>
                        <a:pt x="1844" y="982"/>
                        <a:pt x="1840" y="985"/>
                      </a:cubicBezTo>
                      <a:cubicBezTo>
                        <a:pt x="1838" y="987"/>
                        <a:pt x="1836" y="988"/>
                        <a:pt x="1833" y="989"/>
                      </a:cubicBezTo>
                      <a:cubicBezTo>
                        <a:pt x="1844" y="988"/>
                        <a:pt x="1851" y="981"/>
                        <a:pt x="1855" y="973"/>
                      </a:cubicBezTo>
                      <a:cubicBezTo>
                        <a:pt x="1858" y="967"/>
                        <a:pt x="1859" y="961"/>
                        <a:pt x="1856" y="956"/>
                      </a:cubicBezTo>
                      <a:cubicBezTo>
                        <a:pt x="1856" y="956"/>
                        <a:pt x="1856" y="956"/>
                        <a:pt x="1856" y="956"/>
                      </a:cubicBezTo>
                      <a:cubicBezTo>
                        <a:pt x="1858" y="961"/>
                        <a:pt x="1854" y="967"/>
                        <a:pt x="1846" y="964"/>
                      </a:cubicBezTo>
                      <a:cubicBezTo>
                        <a:pt x="1840" y="963"/>
                        <a:pt x="1835" y="952"/>
                        <a:pt x="1822" y="959"/>
                      </a:cubicBezTo>
                      <a:cubicBezTo>
                        <a:pt x="1825" y="953"/>
                        <a:pt x="1831" y="948"/>
                        <a:pt x="1837" y="947"/>
                      </a:cubicBezTo>
                      <a:cubicBezTo>
                        <a:pt x="1843" y="945"/>
                        <a:pt x="1851" y="946"/>
                        <a:pt x="1855" y="951"/>
                      </a:cubicBezTo>
                      <a:cubicBezTo>
                        <a:pt x="1861" y="958"/>
                        <a:pt x="1860" y="967"/>
                        <a:pt x="1857" y="974"/>
                      </a:cubicBezTo>
                      <a:cubicBezTo>
                        <a:pt x="1852" y="984"/>
                        <a:pt x="1841" y="990"/>
                        <a:pt x="1830" y="991"/>
                      </a:cubicBezTo>
                      <a:cubicBezTo>
                        <a:pt x="1820" y="991"/>
                        <a:pt x="1805" y="986"/>
                        <a:pt x="1795" y="980"/>
                      </a:cubicBezTo>
                      <a:cubicBezTo>
                        <a:pt x="1787" y="976"/>
                        <a:pt x="1778" y="968"/>
                        <a:pt x="1773" y="960"/>
                      </a:cubicBezTo>
                      <a:cubicBezTo>
                        <a:pt x="1775" y="966"/>
                        <a:pt x="1776" y="971"/>
                        <a:pt x="1776" y="977"/>
                      </a:cubicBezTo>
                      <a:cubicBezTo>
                        <a:pt x="1777" y="991"/>
                        <a:pt x="1774" y="1000"/>
                        <a:pt x="1766" y="1011"/>
                      </a:cubicBezTo>
                      <a:cubicBezTo>
                        <a:pt x="1764" y="1015"/>
                        <a:pt x="1761" y="1018"/>
                        <a:pt x="1758" y="1021"/>
                      </a:cubicBezTo>
                      <a:cubicBezTo>
                        <a:pt x="1758" y="1020"/>
                        <a:pt x="1757" y="1019"/>
                        <a:pt x="1756" y="1018"/>
                      </a:cubicBezTo>
                      <a:cubicBezTo>
                        <a:pt x="1759" y="1016"/>
                        <a:pt x="1761" y="1013"/>
                        <a:pt x="1763" y="1009"/>
                      </a:cubicBezTo>
                      <a:cubicBezTo>
                        <a:pt x="1770" y="999"/>
                        <a:pt x="1772" y="990"/>
                        <a:pt x="1772" y="977"/>
                      </a:cubicBezTo>
                      <a:cubicBezTo>
                        <a:pt x="1771" y="961"/>
                        <a:pt x="1764" y="948"/>
                        <a:pt x="1754" y="936"/>
                      </a:cubicBezTo>
                      <a:cubicBezTo>
                        <a:pt x="1756" y="940"/>
                        <a:pt x="1757" y="944"/>
                        <a:pt x="1757" y="948"/>
                      </a:cubicBezTo>
                      <a:cubicBezTo>
                        <a:pt x="1757" y="948"/>
                        <a:pt x="1757" y="948"/>
                        <a:pt x="1757" y="948"/>
                      </a:cubicBezTo>
                      <a:cubicBezTo>
                        <a:pt x="1759" y="957"/>
                        <a:pt x="1758" y="965"/>
                        <a:pt x="1753" y="973"/>
                      </a:cubicBezTo>
                      <a:cubicBezTo>
                        <a:pt x="1756" y="964"/>
                        <a:pt x="1756" y="958"/>
                        <a:pt x="1755" y="949"/>
                      </a:cubicBezTo>
                      <a:cubicBezTo>
                        <a:pt x="1755" y="949"/>
                        <a:pt x="1755" y="949"/>
                        <a:pt x="1755" y="949"/>
                      </a:cubicBezTo>
                      <a:cubicBezTo>
                        <a:pt x="1751" y="931"/>
                        <a:pt x="1748" y="928"/>
                        <a:pt x="1735" y="916"/>
                      </a:cubicBezTo>
                      <a:cubicBezTo>
                        <a:pt x="1715" y="898"/>
                        <a:pt x="1693" y="880"/>
                        <a:pt x="1684" y="857"/>
                      </a:cubicBezTo>
                      <a:cubicBezTo>
                        <a:pt x="1692" y="871"/>
                        <a:pt x="1730" y="917"/>
                        <a:pt x="1748" y="906"/>
                      </a:cubicBezTo>
                      <a:close/>
                      <a:moveTo>
                        <a:pt x="1754" y="960"/>
                      </a:moveTo>
                      <a:cubicBezTo>
                        <a:pt x="1742" y="959"/>
                        <a:pt x="1741" y="976"/>
                        <a:pt x="1740" y="981"/>
                      </a:cubicBezTo>
                      <a:cubicBezTo>
                        <a:pt x="1739" y="986"/>
                        <a:pt x="1737" y="989"/>
                        <a:pt x="1734" y="991"/>
                      </a:cubicBezTo>
                      <a:cubicBezTo>
                        <a:pt x="1739" y="991"/>
                        <a:pt x="1751" y="987"/>
                        <a:pt x="1756" y="983"/>
                      </a:cubicBezTo>
                      <a:cubicBezTo>
                        <a:pt x="1762" y="978"/>
                        <a:pt x="1765" y="970"/>
                        <a:pt x="1758" y="962"/>
                      </a:cubicBezTo>
                      <a:cubicBezTo>
                        <a:pt x="1758" y="967"/>
                        <a:pt x="1755" y="973"/>
                        <a:pt x="1751" y="976"/>
                      </a:cubicBezTo>
                      <a:cubicBezTo>
                        <a:pt x="1753" y="973"/>
                        <a:pt x="1755" y="966"/>
                        <a:pt x="1754" y="960"/>
                      </a:cubicBezTo>
                      <a:close/>
                      <a:moveTo>
                        <a:pt x="1823" y="930"/>
                      </a:moveTo>
                      <a:cubicBezTo>
                        <a:pt x="1825" y="932"/>
                        <a:pt x="1829" y="932"/>
                        <a:pt x="1831" y="929"/>
                      </a:cubicBezTo>
                      <a:cubicBezTo>
                        <a:pt x="1833" y="927"/>
                        <a:pt x="1833" y="923"/>
                        <a:pt x="1831" y="921"/>
                      </a:cubicBezTo>
                      <a:cubicBezTo>
                        <a:pt x="1828" y="919"/>
                        <a:pt x="1825" y="919"/>
                        <a:pt x="1823" y="921"/>
                      </a:cubicBezTo>
                      <a:cubicBezTo>
                        <a:pt x="1821" y="924"/>
                        <a:pt x="1821" y="927"/>
                        <a:pt x="1823" y="930"/>
                      </a:cubicBezTo>
                      <a:close/>
                      <a:moveTo>
                        <a:pt x="1816" y="945"/>
                      </a:moveTo>
                      <a:cubicBezTo>
                        <a:pt x="1819" y="948"/>
                        <a:pt x="1823" y="948"/>
                        <a:pt x="1826" y="945"/>
                      </a:cubicBezTo>
                      <a:cubicBezTo>
                        <a:pt x="1829" y="942"/>
                        <a:pt x="1828" y="937"/>
                        <a:pt x="1826" y="935"/>
                      </a:cubicBezTo>
                      <a:cubicBezTo>
                        <a:pt x="1823" y="932"/>
                        <a:pt x="1818" y="932"/>
                        <a:pt x="1816" y="935"/>
                      </a:cubicBezTo>
                      <a:cubicBezTo>
                        <a:pt x="1813" y="938"/>
                        <a:pt x="1813" y="942"/>
                        <a:pt x="1816" y="945"/>
                      </a:cubicBezTo>
                      <a:close/>
                      <a:moveTo>
                        <a:pt x="1803" y="963"/>
                      </a:moveTo>
                      <a:cubicBezTo>
                        <a:pt x="1807" y="966"/>
                        <a:pt x="1813" y="966"/>
                        <a:pt x="1817" y="962"/>
                      </a:cubicBezTo>
                      <a:cubicBezTo>
                        <a:pt x="1820" y="959"/>
                        <a:pt x="1820" y="953"/>
                        <a:pt x="1816" y="949"/>
                      </a:cubicBezTo>
                      <a:cubicBezTo>
                        <a:pt x="1813" y="946"/>
                        <a:pt x="1807" y="946"/>
                        <a:pt x="1803" y="949"/>
                      </a:cubicBezTo>
                      <a:cubicBezTo>
                        <a:pt x="1799" y="953"/>
                        <a:pt x="1800" y="959"/>
                        <a:pt x="1803" y="963"/>
                      </a:cubicBezTo>
                      <a:close/>
                      <a:moveTo>
                        <a:pt x="1744" y="1037"/>
                      </a:moveTo>
                      <a:cubicBezTo>
                        <a:pt x="1739" y="1034"/>
                        <a:pt x="1736" y="1028"/>
                        <a:pt x="1739" y="1023"/>
                      </a:cubicBezTo>
                      <a:cubicBezTo>
                        <a:pt x="1741" y="1018"/>
                        <a:pt x="1747" y="1016"/>
                        <a:pt x="1753" y="1018"/>
                      </a:cubicBezTo>
                      <a:cubicBezTo>
                        <a:pt x="1758" y="1021"/>
                        <a:pt x="1760" y="1027"/>
                        <a:pt x="1757" y="1032"/>
                      </a:cubicBezTo>
                      <a:cubicBezTo>
                        <a:pt x="1755" y="1037"/>
                        <a:pt x="1749" y="1039"/>
                        <a:pt x="1744" y="1037"/>
                      </a:cubicBezTo>
                      <a:close/>
                      <a:moveTo>
                        <a:pt x="1728" y="1042"/>
                      </a:moveTo>
                      <a:cubicBezTo>
                        <a:pt x="1725" y="1040"/>
                        <a:pt x="1723" y="1036"/>
                        <a:pt x="1725" y="1033"/>
                      </a:cubicBezTo>
                      <a:cubicBezTo>
                        <a:pt x="1726" y="1029"/>
                        <a:pt x="1730" y="1028"/>
                        <a:pt x="1734" y="1030"/>
                      </a:cubicBezTo>
                      <a:cubicBezTo>
                        <a:pt x="1737" y="1031"/>
                        <a:pt x="1738" y="1035"/>
                        <a:pt x="1737" y="1038"/>
                      </a:cubicBezTo>
                      <a:cubicBezTo>
                        <a:pt x="1735" y="1042"/>
                        <a:pt x="1731" y="1043"/>
                        <a:pt x="1728" y="1042"/>
                      </a:cubicBezTo>
                      <a:close/>
                      <a:moveTo>
                        <a:pt x="1606" y="916"/>
                      </a:moveTo>
                      <a:cubicBezTo>
                        <a:pt x="1597" y="904"/>
                        <a:pt x="1585" y="894"/>
                        <a:pt x="1572" y="891"/>
                      </a:cubicBezTo>
                      <a:cubicBezTo>
                        <a:pt x="1559" y="888"/>
                        <a:pt x="1544" y="891"/>
                        <a:pt x="1536" y="902"/>
                      </a:cubicBezTo>
                      <a:cubicBezTo>
                        <a:pt x="1531" y="909"/>
                        <a:pt x="1528" y="917"/>
                        <a:pt x="1528" y="925"/>
                      </a:cubicBezTo>
                      <a:cubicBezTo>
                        <a:pt x="1528" y="934"/>
                        <a:pt x="1529" y="941"/>
                        <a:pt x="1533" y="949"/>
                      </a:cubicBezTo>
                      <a:cubicBezTo>
                        <a:pt x="1538" y="956"/>
                        <a:pt x="1542" y="962"/>
                        <a:pt x="1549" y="967"/>
                      </a:cubicBezTo>
                      <a:cubicBezTo>
                        <a:pt x="1552" y="969"/>
                        <a:pt x="1555" y="971"/>
                        <a:pt x="1558" y="973"/>
                      </a:cubicBezTo>
                      <a:cubicBezTo>
                        <a:pt x="1567" y="978"/>
                        <a:pt x="1575" y="981"/>
                        <a:pt x="1586" y="982"/>
                      </a:cubicBezTo>
                      <a:cubicBezTo>
                        <a:pt x="1600" y="984"/>
                        <a:pt x="1612" y="982"/>
                        <a:pt x="1626" y="976"/>
                      </a:cubicBezTo>
                      <a:cubicBezTo>
                        <a:pt x="1626" y="976"/>
                        <a:pt x="1627" y="975"/>
                        <a:pt x="1628" y="975"/>
                      </a:cubicBezTo>
                      <a:cubicBezTo>
                        <a:pt x="1623" y="984"/>
                        <a:pt x="1620" y="994"/>
                        <a:pt x="1620" y="1005"/>
                      </a:cubicBezTo>
                      <a:cubicBezTo>
                        <a:pt x="1620" y="1017"/>
                        <a:pt x="1624" y="1030"/>
                        <a:pt x="1634" y="1038"/>
                      </a:cubicBezTo>
                      <a:cubicBezTo>
                        <a:pt x="1637" y="1042"/>
                        <a:pt x="1642" y="1044"/>
                        <a:pt x="1648" y="1046"/>
                      </a:cubicBezTo>
                      <a:cubicBezTo>
                        <a:pt x="1643" y="1043"/>
                        <a:pt x="1638" y="1040"/>
                        <a:pt x="1635" y="1037"/>
                      </a:cubicBezTo>
                      <a:cubicBezTo>
                        <a:pt x="1627" y="1028"/>
                        <a:pt x="1623" y="1017"/>
                        <a:pt x="1624" y="1005"/>
                      </a:cubicBezTo>
                      <a:cubicBezTo>
                        <a:pt x="1624" y="996"/>
                        <a:pt x="1626" y="989"/>
                        <a:pt x="1630" y="982"/>
                      </a:cubicBezTo>
                      <a:cubicBezTo>
                        <a:pt x="1637" y="969"/>
                        <a:pt x="1646" y="961"/>
                        <a:pt x="1654" y="949"/>
                      </a:cubicBezTo>
                      <a:cubicBezTo>
                        <a:pt x="1655" y="948"/>
                        <a:pt x="1655" y="948"/>
                        <a:pt x="1655" y="948"/>
                      </a:cubicBezTo>
                      <a:cubicBezTo>
                        <a:pt x="1659" y="941"/>
                        <a:pt x="1662" y="934"/>
                        <a:pt x="1665" y="927"/>
                      </a:cubicBezTo>
                      <a:cubicBezTo>
                        <a:pt x="1666" y="925"/>
                        <a:pt x="1671" y="906"/>
                        <a:pt x="1669" y="905"/>
                      </a:cubicBezTo>
                      <a:cubicBezTo>
                        <a:pt x="1667" y="905"/>
                        <a:pt x="1664" y="917"/>
                        <a:pt x="1663" y="919"/>
                      </a:cubicBezTo>
                      <a:cubicBezTo>
                        <a:pt x="1660" y="928"/>
                        <a:pt x="1656" y="937"/>
                        <a:pt x="1651" y="945"/>
                      </a:cubicBezTo>
                      <a:cubicBezTo>
                        <a:pt x="1650" y="946"/>
                        <a:pt x="1650" y="946"/>
                        <a:pt x="1650" y="946"/>
                      </a:cubicBezTo>
                      <a:cubicBezTo>
                        <a:pt x="1643" y="958"/>
                        <a:pt x="1636" y="966"/>
                        <a:pt x="1624" y="972"/>
                      </a:cubicBezTo>
                      <a:cubicBezTo>
                        <a:pt x="1609" y="979"/>
                        <a:pt x="1592" y="982"/>
                        <a:pt x="1577" y="975"/>
                      </a:cubicBezTo>
                      <a:cubicBezTo>
                        <a:pt x="1569" y="971"/>
                        <a:pt x="1560" y="959"/>
                        <a:pt x="1565" y="950"/>
                      </a:cubicBezTo>
                      <a:cubicBezTo>
                        <a:pt x="1566" y="947"/>
                        <a:pt x="1570" y="945"/>
                        <a:pt x="1573" y="945"/>
                      </a:cubicBezTo>
                      <a:cubicBezTo>
                        <a:pt x="1577" y="946"/>
                        <a:pt x="1579" y="948"/>
                        <a:pt x="1579" y="952"/>
                      </a:cubicBezTo>
                      <a:cubicBezTo>
                        <a:pt x="1579" y="954"/>
                        <a:pt x="1578" y="956"/>
                        <a:pt x="1577" y="957"/>
                      </a:cubicBezTo>
                      <a:cubicBezTo>
                        <a:pt x="1574" y="959"/>
                        <a:pt x="1571" y="958"/>
                        <a:pt x="1570" y="955"/>
                      </a:cubicBezTo>
                      <a:cubicBezTo>
                        <a:pt x="1569" y="954"/>
                        <a:pt x="1570" y="952"/>
                        <a:pt x="1571" y="951"/>
                      </a:cubicBezTo>
                      <a:cubicBezTo>
                        <a:pt x="1569" y="951"/>
                        <a:pt x="1567" y="953"/>
                        <a:pt x="1567" y="955"/>
                      </a:cubicBezTo>
                      <a:cubicBezTo>
                        <a:pt x="1567" y="958"/>
                        <a:pt x="1569" y="961"/>
                        <a:pt x="1573" y="962"/>
                      </a:cubicBezTo>
                      <a:cubicBezTo>
                        <a:pt x="1578" y="964"/>
                        <a:pt x="1584" y="960"/>
                        <a:pt x="1586" y="955"/>
                      </a:cubicBezTo>
                      <a:cubicBezTo>
                        <a:pt x="1587" y="951"/>
                        <a:pt x="1586" y="946"/>
                        <a:pt x="1584" y="943"/>
                      </a:cubicBezTo>
                      <a:cubicBezTo>
                        <a:pt x="1581" y="939"/>
                        <a:pt x="1578" y="938"/>
                        <a:pt x="1573" y="937"/>
                      </a:cubicBezTo>
                      <a:cubicBezTo>
                        <a:pt x="1568" y="937"/>
                        <a:pt x="1562" y="940"/>
                        <a:pt x="1560" y="945"/>
                      </a:cubicBezTo>
                      <a:cubicBezTo>
                        <a:pt x="1555" y="957"/>
                        <a:pt x="1562" y="969"/>
                        <a:pt x="1573" y="975"/>
                      </a:cubicBezTo>
                      <a:cubicBezTo>
                        <a:pt x="1576" y="976"/>
                        <a:pt x="1580" y="978"/>
                        <a:pt x="1584" y="978"/>
                      </a:cubicBezTo>
                      <a:cubicBezTo>
                        <a:pt x="1571" y="977"/>
                        <a:pt x="1561" y="973"/>
                        <a:pt x="1551" y="965"/>
                      </a:cubicBezTo>
                      <a:cubicBezTo>
                        <a:pt x="1544" y="960"/>
                        <a:pt x="1539" y="955"/>
                        <a:pt x="1535" y="948"/>
                      </a:cubicBezTo>
                      <a:cubicBezTo>
                        <a:pt x="1531" y="940"/>
                        <a:pt x="1529" y="933"/>
                        <a:pt x="1529" y="925"/>
                      </a:cubicBezTo>
                      <a:cubicBezTo>
                        <a:pt x="1529" y="920"/>
                        <a:pt x="1530" y="916"/>
                        <a:pt x="1532" y="912"/>
                      </a:cubicBezTo>
                      <a:cubicBezTo>
                        <a:pt x="1532" y="912"/>
                        <a:pt x="1532" y="912"/>
                        <a:pt x="1532" y="912"/>
                      </a:cubicBezTo>
                      <a:cubicBezTo>
                        <a:pt x="1530" y="924"/>
                        <a:pt x="1539" y="936"/>
                        <a:pt x="1555" y="929"/>
                      </a:cubicBezTo>
                      <a:cubicBezTo>
                        <a:pt x="1566" y="925"/>
                        <a:pt x="1578" y="902"/>
                        <a:pt x="1606" y="916"/>
                      </a:cubicBezTo>
                      <a:close/>
                      <a:moveTo>
                        <a:pt x="1635" y="1035"/>
                      </a:moveTo>
                      <a:cubicBezTo>
                        <a:pt x="1645" y="1023"/>
                        <a:pt x="1660" y="1038"/>
                        <a:pt x="1666" y="1042"/>
                      </a:cubicBezTo>
                      <a:cubicBezTo>
                        <a:pt x="1670" y="1045"/>
                        <a:pt x="1674" y="1046"/>
                        <a:pt x="1679" y="1045"/>
                      </a:cubicBezTo>
                      <a:cubicBezTo>
                        <a:pt x="1675" y="1049"/>
                        <a:pt x="1661" y="1056"/>
                        <a:pt x="1654" y="1057"/>
                      </a:cubicBezTo>
                      <a:cubicBezTo>
                        <a:pt x="1643" y="1058"/>
                        <a:pt x="1634" y="1052"/>
                        <a:pt x="1633" y="1040"/>
                      </a:cubicBezTo>
                      <a:cubicBezTo>
                        <a:pt x="1637" y="1044"/>
                        <a:pt x="1645" y="1047"/>
                        <a:pt x="1651" y="1046"/>
                      </a:cubicBezTo>
                      <a:cubicBezTo>
                        <a:pt x="1648" y="1045"/>
                        <a:pt x="1640" y="1041"/>
                        <a:pt x="1635" y="1035"/>
                      </a:cubicBezTo>
                      <a:close/>
                      <a:moveTo>
                        <a:pt x="1750" y="753"/>
                      </a:moveTo>
                      <a:cubicBezTo>
                        <a:pt x="1763" y="770"/>
                        <a:pt x="1767" y="783"/>
                        <a:pt x="1777" y="801"/>
                      </a:cubicBezTo>
                      <a:cubicBezTo>
                        <a:pt x="1782" y="809"/>
                        <a:pt x="1787" y="816"/>
                        <a:pt x="1797" y="819"/>
                      </a:cubicBezTo>
                      <a:cubicBezTo>
                        <a:pt x="1805" y="822"/>
                        <a:pt x="1814" y="820"/>
                        <a:pt x="1820" y="814"/>
                      </a:cubicBezTo>
                      <a:cubicBezTo>
                        <a:pt x="1825" y="809"/>
                        <a:pt x="1827" y="802"/>
                        <a:pt x="1825" y="795"/>
                      </a:cubicBezTo>
                      <a:cubicBezTo>
                        <a:pt x="1823" y="790"/>
                        <a:pt x="1820" y="787"/>
                        <a:pt x="1815" y="785"/>
                      </a:cubicBezTo>
                      <a:cubicBezTo>
                        <a:pt x="1810" y="783"/>
                        <a:pt x="1802" y="785"/>
                        <a:pt x="1800" y="792"/>
                      </a:cubicBezTo>
                      <a:cubicBezTo>
                        <a:pt x="1799" y="796"/>
                        <a:pt x="1801" y="800"/>
                        <a:pt x="1805" y="802"/>
                      </a:cubicBezTo>
                      <a:cubicBezTo>
                        <a:pt x="1809" y="804"/>
                        <a:pt x="1814" y="802"/>
                        <a:pt x="1816" y="798"/>
                      </a:cubicBezTo>
                      <a:cubicBezTo>
                        <a:pt x="1818" y="794"/>
                        <a:pt x="1816" y="788"/>
                        <a:pt x="1812" y="786"/>
                      </a:cubicBezTo>
                      <a:cubicBezTo>
                        <a:pt x="1811" y="786"/>
                        <a:pt x="1810" y="786"/>
                        <a:pt x="1809" y="786"/>
                      </a:cubicBezTo>
                      <a:cubicBezTo>
                        <a:pt x="1811" y="786"/>
                        <a:pt x="1813" y="786"/>
                        <a:pt x="1815" y="787"/>
                      </a:cubicBezTo>
                      <a:cubicBezTo>
                        <a:pt x="1819" y="789"/>
                        <a:pt x="1821" y="791"/>
                        <a:pt x="1823" y="795"/>
                      </a:cubicBezTo>
                      <a:cubicBezTo>
                        <a:pt x="1824" y="801"/>
                        <a:pt x="1822" y="808"/>
                        <a:pt x="1818" y="812"/>
                      </a:cubicBezTo>
                      <a:cubicBezTo>
                        <a:pt x="1812" y="817"/>
                        <a:pt x="1805" y="818"/>
                        <a:pt x="1798" y="816"/>
                      </a:cubicBezTo>
                      <a:cubicBezTo>
                        <a:pt x="1790" y="812"/>
                        <a:pt x="1785" y="806"/>
                        <a:pt x="1781" y="798"/>
                      </a:cubicBezTo>
                      <a:cubicBezTo>
                        <a:pt x="1771" y="780"/>
                        <a:pt x="1768" y="767"/>
                        <a:pt x="1754" y="750"/>
                      </a:cubicBezTo>
                      <a:cubicBezTo>
                        <a:pt x="1742" y="735"/>
                        <a:pt x="1726" y="724"/>
                        <a:pt x="1706" y="719"/>
                      </a:cubicBezTo>
                      <a:cubicBezTo>
                        <a:pt x="1688" y="716"/>
                        <a:pt x="1671" y="721"/>
                        <a:pt x="1660" y="736"/>
                      </a:cubicBezTo>
                      <a:cubicBezTo>
                        <a:pt x="1650" y="750"/>
                        <a:pt x="1648" y="769"/>
                        <a:pt x="1657" y="783"/>
                      </a:cubicBezTo>
                      <a:cubicBezTo>
                        <a:pt x="1657" y="783"/>
                        <a:pt x="1657" y="783"/>
                        <a:pt x="1657" y="783"/>
                      </a:cubicBezTo>
                      <a:cubicBezTo>
                        <a:pt x="1657" y="775"/>
                        <a:pt x="1661" y="765"/>
                        <a:pt x="1669" y="760"/>
                      </a:cubicBezTo>
                      <a:cubicBezTo>
                        <a:pt x="1683" y="750"/>
                        <a:pt x="1698" y="754"/>
                        <a:pt x="1708" y="767"/>
                      </a:cubicBezTo>
                      <a:cubicBezTo>
                        <a:pt x="1727" y="791"/>
                        <a:pt x="1756" y="770"/>
                        <a:pt x="1736" y="743"/>
                      </a:cubicBezTo>
                      <a:cubicBezTo>
                        <a:pt x="1726" y="730"/>
                        <a:pt x="1708" y="726"/>
                        <a:pt x="1695" y="728"/>
                      </a:cubicBezTo>
                      <a:cubicBezTo>
                        <a:pt x="1669" y="733"/>
                        <a:pt x="1646" y="760"/>
                        <a:pt x="1657" y="783"/>
                      </a:cubicBezTo>
                      <a:cubicBezTo>
                        <a:pt x="1650" y="769"/>
                        <a:pt x="1652" y="751"/>
                        <a:pt x="1662" y="737"/>
                      </a:cubicBezTo>
                      <a:cubicBezTo>
                        <a:pt x="1673" y="724"/>
                        <a:pt x="1688" y="720"/>
                        <a:pt x="1705" y="724"/>
                      </a:cubicBezTo>
                      <a:cubicBezTo>
                        <a:pt x="1723" y="728"/>
                        <a:pt x="1738" y="739"/>
                        <a:pt x="1750" y="753"/>
                      </a:cubicBezTo>
                      <a:close/>
                      <a:moveTo>
                        <a:pt x="1670" y="895"/>
                      </a:moveTo>
                      <a:cubicBezTo>
                        <a:pt x="1648" y="922"/>
                        <a:pt x="1619" y="922"/>
                        <a:pt x="1605" y="931"/>
                      </a:cubicBezTo>
                      <a:cubicBezTo>
                        <a:pt x="1590" y="941"/>
                        <a:pt x="1601" y="959"/>
                        <a:pt x="1620" y="952"/>
                      </a:cubicBezTo>
                      <a:cubicBezTo>
                        <a:pt x="1641" y="945"/>
                        <a:pt x="1660" y="920"/>
                        <a:pt x="1670" y="895"/>
                      </a:cubicBezTo>
                      <a:close/>
                      <a:moveTo>
                        <a:pt x="1681" y="854"/>
                      </a:moveTo>
                      <a:cubicBezTo>
                        <a:pt x="1694" y="864"/>
                        <a:pt x="1710" y="868"/>
                        <a:pt x="1725" y="865"/>
                      </a:cubicBezTo>
                      <a:cubicBezTo>
                        <a:pt x="1738" y="862"/>
                        <a:pt x="1750" y="853"/>
                        <a:pt x="1751" y="840"/>
                      </a:cubicBezTo>
                      <a:cubicBezTo>
                        <a:pt x="1757" y="841"/>
                        <a:pt x="1761" y="849"/>
                        <a:pt x="1758" y="857"/>
                      </a:cubicBezTo>
                      <a:cubicBezTo>
                        <a:pt x="1755" y="865"/>
                        <a:pt x="1744" y="873"/>
                        <a:pt x="1733" y="870"/>
                      </a:cubicBezTo>
                      <a:cubicBezTo>
                        <a:pt x="1730" y="881"/>
                        <a:pt x="1698" y="878"/>
                        <a:pt x="1681" y="854"/>
                      </a:cubicBezTo>
                      <a:close/>
                      <a:moveTo>
                        <a:pt x="1639" y="722"/>
                      </a:moveTo>
                      <a:cubicBezTo>
                        <a:pt x="1629" y="726"/>
                        <a:pt x="1616" y="736"/>
                        <a:pt x="1610" y="744"/>
                      </a:cubicBezTo>
                      <a:cubicBezTo>
                        <a:pt x="1603" y="755"/>
                        <a:pt x="1599" y="773"/>
                        <a:pt x="1607" y="784"/>
                      </a:cubicBezTo>
                      <a:cubicBezTo>
                        <a:pt x="1596" y="792"/>
                        <a:pt x="1593" y="804"/>
                        <a:pt x="1591" y="816"/>
                      </a:cubicBezTo>
                      <a:cubicBezTo>
                        <a:pt x="1588" y="832"/>
                        <a:pt x="1582" y="849"/>
                        <a:pt x="1568" y="851"/>
                      </a:cubicBezTo>
                      <a:cubicBezTo>
                        <a:pt x="1585" y="857"/>
                        <a:pt x="1603" y="843"/>
                        <a:pt x="1611" y="830"/>
                      </a:cubicBezTo>
                      <a:cubicBezTo>
                        <a:pt x="1621" y="811"/>
                        <a:pt x="1618" y="797"/>
                        <a:pt x="1617" y="774"/>
                      </a:cubicBezTo>
                      <a:cubicBezTo>
                        <a:pt x="1616" y="761"/>
                        <a:pt x="1625" y="734"/>
                        <a:pt x="1639" y="722"/>
                      </a:cubicBezTo>
                      <a:close/>
                      <a:moveTo>
                        <a:pt x="1677" y="844"/>
                      </a:moveTo>
                      <a:cubicBezTo>
                        <a:pt x="1685" y="855"/>
                        <a:pt x="1706" y="845"/>
                        <a:pt x="1715" y="835"/>
                      </a:cubicBezTo>
                      <a:cubicBezTo>
                        <a:pt x="1726" y="824"/>
                        <a:pt x="1735" y="808"/>
                        <a:pt x="1753" y="807"/>
                      </a:cubicBezTo>
                      <a:cubicBezTo>
                        <a:pt x="1762" y="807"/>
                        <a:pt x="1772" y="811"/>
                        <a:pt x="1776" y="820"/>
                      </a:cubicBezTo>
                      <a:cubicBezTo>
                        <a:pt x="1778" y="825"/>
                        <a:pt x="1778" y="831"/>
                        <a:pt x="1773" y="835"/>
                      </a:cubicBezTo>
                      <a:cubicBezTo>
                        <a:pt x="1774" y="830"/>
                        <a:pt x="1771" y="823"/>
                        <a:pt x="1765" y="821"/>
                      </a:cubicBezTo>
                      <a:cubicBezTo>
                        <a:pt x="1759" y="818"/>
                        <a:pt x="1752" y="822"/>
                        <a:pt x="1748" y="828"/>
                      </a:cubicBezTo>
                      <a:cubicBezTo>
                        <a:pt x="1740" y="839"/>
                        <a:pt x="1734" y="851"/>
                        <a:pt x="1722" y="858"/>
                      </a:cubicBezTo>
                      <a:cubicBezTo>
                        <a:pt x="1707" y="866"/>
                        <a:pt x="1686" y="863"/>
                        <a:pt x="1677" y="844"/>
                      </a:cubicBezTo>
                      <a:close/>
                      <a:moveTo>
                        <a:pt x="1683" y="981"/>
                      </a:moveTo>
                      <a:cubicBezTo>
                        <a:pt x="1674" y="995"/>
                        <a:pt x="1675" y="1020"/>
                        <a:pt x="1685" y="1034"/>
                      </a:cubicBezTo>
                      <a:cubicBezTo>
                        <a:pt x="1695" y="1048"/>
                        <a:pt x="1710" y="1044"/>
                        <a:pt x="1703" y="1026"/>
                      </a:cubicBezTo>
                      <a:cubicBezTo>
                        <a:pt x="1697" y="1013"/>
                        <a:pt x="1680" y="996"/>
                        <a:pt x="1683" y="981"/>
                      </a:cubicBezTo>
                      <a:close/>
                      <a:moveTo>
                        <a:pt x="1696" y="961"/>
                      </a:moveTo>
                      <a:cubicBezTo>
                        <a:pt x="1698" y="958"/>
                        <a:pt x="1699" y="955"/>
                        <a:pt x="1698" y="952"/>
                      </a:cubicBezTo>
                      <a:cubicBezTo>
                        <a:pt x="1697" y="948"/>
                        <a:pt x="1694" y="944"/>
                        <a:pt x="1689" y="944"/>
                      </a:cubicBezTo>
                      <a:cubicBezTo>
                        <a:pt x="1683" y="943"/>
                        <a:pt x="1679" y="947"/>
                        <a:pt x="1677" y="951"/>
                      </a:cubicBezTo>
                      <a:cubicBezTo>
                        <a:pt x="1675" y="959"/>
                        <a:pt x="1681" y="962"/>
                        <a:pt x="1683" y="966"/>
                      </a:cubicBezTo>
                      <a:cubicBezTo>
                        <a:pt x="1686" y="972"/>
                        <a:pt x="1683" y="978"/>
                        <a:pt x="1676" y="983"/>
                      </a:cubicBezTo>
                      <a:cubicBezTo>
                        <a:pt x="1670" y="988"/>
                        <a:pt x="1661" y="989"/>
                        <a:pt x="1653" y="983"/>
                      </a:cubicBezTo>
                      <a:cubicBezTo>
                        <a:pt x="1649" y="980"/>
                        <a:pt x="1647" y="975"/>
                        <a:pt x="1650" y="971"/>
                      </a:cubicBezTo>
                      <a:cubicBezTo>
                        <a:pt x="1652" y="976"/>
                        <a:pt x="1659" y="978"/>
                        <a:pt x="1663" y="972"/>
                      </a:cubicBezTo>
                      <a:cubicBezTo>
                        <a:pt x="1665" y="969"/>
                        <a:pt x="1666" y="961"/>
                        <a:pt x="1666" y="952"/>
                      </a:cubicBezTo>
                      <a:cubicBezTo>
                        <a:pt x="1667" y="944"/>
                        <a:pt x="1670" y="936"/>
                        <a:pt x="1674" y="931"/>
                      </a:cubicBezTo>
                      <a:cubicBezTo>
                        <a:pt x="1684" y="920"/>
                        <a:pt x="1702" y="922"/>
                        <a:pt x="1710" y="933"/>
                      </a:cubicBezTo>
                      <a:cubicBezTo>
                        <a:pt x="1715" y="939"/>
                        <a:pt x="1715" y="947"/>
                        <a:pt x="1714" y="954"/>
                      </a:cubicBezTo>
                      <a:cubicBezTo>
                        <a:pt x="1713" y="962"/>
                        <a:pt x="1706" y="980"/>
                        <a:pt x="1710" y="989"/>
                      </a:cubicBezTo>
                      <a:cubicBezTo>
                        <a:pt x="1713" y="995"/>
                        <a:pt x="1720" y="996"/>
                        <a:pt x="1723" y="993"/>
                      </a:cubicBezTo>
                      <a:cubicBezTo>
                        <a:pt x="1725" y="998"/>
                        <a:pt x="1719" y="1004"/>
                        <a:pt x="1712" y="1005"/>
                      </a:cubicBezTo>
                      <a:cubicBezTo>
                        <a:pt x="1700" y="1006"/>
                        <a:pt x="1688" y="994"/>
                        <a:pt x="1688" y="978"/>
                      </a:cubicBezTo>
                      <a:cubicBezTo>
                        <a:pt x="1689" y="973"/>
                        <a:pt x="1692" y="968"/>
                        <a:pt x="1696" y="961"/>
                      </a:cubicBezTo>
                      <a:close/>
                      <a:moveTo>
                        <a:pt x="1695" y="959"/>
                      </a:moveTo>
                      <a:cubicBezTo>
                        <a:pt x="1697" y="955"/>
                        <a:pt x="1697" y="949"/>
                        <a:pt x="1692" y="947"/>
                      </a:cubicBezTo>
                      <a:cubicBezTo>
                        <a:pt x="1684" y="942"/>
                        <a:pt x="1677" y="951"/>
                        <a:pt x="1680" y="958"/>
                      </a:cubicBezTo>
                      <a:cubicBezTo>
                        <a:pt x="1682" y="963"/>
                        <a:pt x="1686" y="965"/>
                        <a:pt x="1686" y="973"/>
                      </a:cubicBezTo>
                      <a:cubicBezTo>
                        <a:pt x="1688" y="965"/>
                        <a:pt x="1692" y="965"/>
                        <a:pt x="1695" y="959"/>
                      </a:cubicBezTo>
                      <a:close/>
                      <a:moveTo>
                        <a:pt x="1700" y="922"/>
                      </a:moveTo>
                      <a:cubicBezTo>
                        <a:pt x="1694" y="918"/>
                        <a:pt x="1683" y="920"/>
                        <a:pt x="1679" y="924"/>
                      </a:cubicBezTo>
                      <a:cubicBezTo>
                        <a:pt x="1672" y="919"/>
                        <a:pt x="1678" y="902"/>
                        <a:pt x="1691" y="904"/>
                      </a:cubicBezTo>
                      <a:cubicBezTo>
                        <a:pt x="1699" y="905"/>
                        <a:pt x="1705" y="915"/>
                        <a:pt x="1700" y="922"/>
                      </a:cubicBezTo>
                      <a:close/>
                      <a:moveTo>
                        <a:pt x="1471" y="787"/>
                      </a:moveTo>
                      <a:cubicBezTo>
                        <a:pt x="1496" y="790"/>
                        <a:pt x="1506" y="767"/>
                        <a:pt x="1509" y="755"/>
                      </a:cubicBezTo>
                      <a:cubicBezTo>
                        <a:pt x="1513" y="741"/>
                        <a:pt x="1513" y="725"/>
                        <a:pt x="1527" y="716"/>
                      </a:cubicBezTo>
                      <a:cubicBezTo>
                        <a:pt x="1534" y="712"/>
                        <a:pt x="1543" y="712"/>
                        <a:pt x="1550" y="717"/>
                      </a:cubicBezTo>
                      <a:cubicBezTo>
                        <a:pt x="1554" y="720"/>
                        <a:pt x="1556" y="725"/>
                        <a:pt x="1554" y="730"/>
                      </a:cubicBezTo>
                      <a:cubicBezTo>
                        <a:pt x="1553" y="726"/>
                        <a:pt x="1548" y="721"/>
                        <a:pt x="1542" y="722"/>
                      </a:cubicBezTo>
                      <a:cubicBezTo>
                        <a:pt x="1537" y="723"/>
                        <a:pt x="1533" y="728"/>
                        <a:pt x="1532" y="735"/>
                      </a:cubicBezTo>
                      <a:cubicBezTo>
                        <a:pt x="1530" y="750"/>
                        <a:pt x="1525" y="766"/>
                        <a:pt x="1517" y="777"/>
                      </a:cubicBezTo>
                      <a:cubicBezTo>
                        <a:pt x="1507" y="788"/>
                        <a:pt x="1488" y="796"/>
                        <a:pt x="1471" y="787"/>
                      </a:cubicBezTo>
                      <a:close/>
                      <a:moveTo>
                        <a:pt x="1560" y="558"/>
                      </a:moveTo>
                      <a:cubicBezTo>
                        <a:pt x="1561" y="555"/>
                        <a:pt x="1562" y="553"/>
                        <a:pt x="1564" y="552"/>
                      </a:cubicBezTo>
                      <a:cubicBezTo>
                        <a:pt x="1567" y="551"/>
                        <a:pt x="1570" y="551"/>
                        <a:pt x="1573" y="553"/>
                      </a:cubicBezTo>
                      <a:cubicBezTo>
                        <a:pt x="1577" y="556"/>
                        <a:pt x="1577" y="560"/>
                        <a:pt x="1575" y="563"/>
                      </a:cubicBezTo>
                      <a:cubicBezTo>
                        <a:pt x="1572" y="569"/>
                        <a:pt x="1567" y="566"/>
                        <a:pt x="1564" y="568"/>
                      </a:cubicBezTo>
                      <a:cubicBezTo>
                        <a:pt x="1560" y="569"/>
                        <a:pt x="1557" y="574"/>
                        <a:pt x="1558" y="579"/>
                      </a:cubicBezTo>
                      <a:cubicBezTo>
                        <a:pt x="1559" y="586"/>
                        <a:pt x="1563" y="591"/>
                        <a:pt x="1569" y="592"/>
                      </a:cubicBezTo>
                      <a:cubicBezTo>
                        <a:pt x="1573" y="593"/>
                        <a:pt x="1577" y="592"/>
                        <a:pt x="1578" y="588"/>
                      </a:cubicBezTo>
                      <a:cubicBezTo>
                        <a:pt x="1574" y="589"/>
                        <a:pt x="1569" y="587"/>
                        <a:pt x="1571" y="581"/>
                      </a:cubicBezTo>
                      <a:cubicBezTo>
                        <a:pt x="1571" y="579"/>
                        <a:pt x="1576" y="574"/>
                        <a:pt x="1580" y="570"/>
                      </a:cubicBezTo>
                      <a:cubicBezTo>
                        <a:pt x="1584" y="565"/>
                        <a:pt x="1587" y="560"/>
                        <a:pt x="1588" y="555"/>
                      </a:cubicBezTo>
                      <a:cubicBezTo>
                        <a:pt x="1589" y="544"/>
                        <a:pt x="1579" y="535"/>
                        <a:pt x="1569" y="536"/>
                      </a:cubicBezTo>
                      <a:cubicBezTo>
                        <a:pt x="1563" y="537"/>
                        <a:pt x="1559" y="540"/>
                        <a:pt x="1555" y="544"/>
                      </a:cubicBezTo>
                      <a:cubicBezTo>
                        <a:pt x="1551" y="548"/>
                        <a:pt x="1545" y="562"/>
                        <a:pt x="1538" y="564"/>
                      </a:cubicBezTo>
                      <a:cubicBezTo>
                        <a:pt x="1533" y="565"/>
                        <a:pt x="1529" y="562"/>
                        <a:pt x="1529" y="559"/>
                      </a:cubicBezTo>
                      <a:cubicBezTo>
                        <a:pt x="1525" y="560"/>
                        <a:pt x="1525" y="567"/>
                        <a:pt x="1528" y="571"/>
                      </a:cubicBezTo>
                      <a:cubicBezTo>
                        <a:pt x="1533" y="578"/>
                        <a:pt x="1546" y="579"/>
                        <a:pt x="1555" y="571"/>
                      </a:cubicBezTo>
                      <a:cubicBezTo>
                        <a:pt x="1558" y="568"/>
                        <a:pt x="1559" y="563"/>
                        <a:pt x="1560" y="558"/>
                      </a:cubicBezTo>
                      <a:close/>
                      <a:moveTo>
                        <a:pt x="1707" y="502"/>
                      </a:moveTo>
                      <a:cubicBezTo>
                        <a:pt x="1699" y="517"/>
                        <a:pt x="1705" y="530"/>
                        <a:pt x="1705" y="536"/>
                      </a:cubicBezTo>
                      <a:cubicBezTo>
                        <a:pt x="1705" y="543"/>
                        <a:pt x="1697" y="543"/>
                        <a:pt x="1696" y="536"/>
                      </a:cubicBezTo>
                      <a:cubicBezTo>
                        <a:pt x="1694" y="528"/>
                        <a:pt x="1697" y="512"/>
                        <a:pt x="1707" y="502"/>
                      </a:cubicBezTo>
                      <a:close/>
                      <a:moveTo>
                        <a:pt x="1692" y="567"/>
                      </a:moveTo>
                      <a:cubicBezTo>
                        <a:pt x="1691" y="566"/>
                        <a:pt x="1691" y="564"/>
                        <a:pt x="1691" y="563"/>
                      </a:cubicBezTo>
                      <a:cubicBezTo>
                        <a:pt x="1691" y="561"/>
                        <a:pt x="1692" y="559"/>
                        <a:pt x="1694" y="559"/>
                      </a:cubicBezTo>
                      <a:cubicBezTo>
                        <a:pt x="1696" y="558"/>
                        <a:pt x="1699" y="559"/>
                        <a:pt x="1700" y="561"/>
                      </a:cubicBezTo>
                      <a:cubicBezTo>
                        <a:pt x="1701" y="564"/>
                        <a:pt x="1699" y="565"/>
                        <a:pt x="1699" y="568"/>
                      </a:cubicBezTo>
                      <a:cubicBezTo>
                        <a:pt x="1698" y="570"/>
                        <a:pt x="1700" y="573"/>
                        <a:pt x="1703" y="574"/>
                      </a:cubicBezTo>
                      <a:cubicBezTo>
                        <a:pt x="1707" y="575"/>
                        <a:pt x="1710" y="575"/>
                        <a:pt x="1713" y="572"/>
                      </a:cubicBezTo>
                      <a:cubicBezTo>
                        <a:pt x="1714" y="570"/>
                        <a:pt x="1715" y="568"/>
                        <a:pt x="1713" y="566"/>
                      </a:cubicBezTo>
                      <a:cubicBezTo>
                        <a:pt x="1713" y="568"/>
                        <a:pt x="1710" y="570"/>
                        <a:pt x="1708" y="568"/>
                      </a:cubicBezTo>
                      <a:cubicBezTo>
                        <a:pt x="1706" y="567"/>
                        <a:pt x="1705" y="563"/>
                        <a:pt x="1704" y="560"/>
                      </a:cubicBezTo>
                      <a:cubicBezTo>
                        <a:pt x="1703" y="556"/>
                        <a:pt x="1701" y="553"/>
                        <a:pt x="1699" y="552"/>
                      </a:cubicBezTo>
                      <a:cubicBezTo>
                        <a:pt x="1693" y="548"/>
                        <a:pt x="1686" y="551"/>
                        <a:pt x="1684" y="556"/>
                      </a:cubicBezTo>
                      <a:cubicBezTo>
                        <a:pt x="1682" y="559"/>
                        <a:pt x="1683" y="563"/>
                        <a:pt x="1684" y="565"/>
                      </a:cubicBezTo>
                      <a:cubicBezTo>
                        <a:pt x="1685" y="569"/>
                        <a:pt x="1690" y="576"/>
                        <a:pt x="1689" y="580"/>
                      </a:cubicBezTo>
                      <a:cubicBezTo>
                        <a:pt x="1689" y="583"/>
                        <a:pt x="1686" y="584"/>
                        <a:pt x="1684" y="583"/>
                      </a:cubicBezTo>
                      <a:cubicBezTo>
                        <a:pt x="1684" y="585"/>
                        <a:pt x="1687" y="587"/>
                        <a:pt x="1690" y="587"/>
                      </a:cubicBezTo>
                      <a:cubicBezTo>
                        <a:pt x="1695" y="586"/>
                        <a:pt x="1699" y="580"/>
                        <a:pt x="1698" y="573"/>
                      </a:cubicBezTo>
                      <a:cubicBezTo>
                        <a:pt x="1697" y="571"/>
                        <a:pt x="1695" y="569"/>
                        <a:pt x="1692" y="567"/>
                      </a:cubicBezTo>
                      <a:close/>
                      <a:moveTo>
                        <a:pt x="1693" y="566"/>
                      </a:moveTo>
                      <a:cubicBezTo>
                        <a:pt x="1691" y="564"/>
                        <a:pt x="1691" y="562"/>
                        <a:pt x="1693" y="560"/>
                      </a:cubicBezTo>
                      <a:cubicBezTo>
                        <a:pt x="1696" y="558"/>
                        <a:pt x="1700" y="561"/>
                        <a:pt x="1699" y="564"/>
                      </a:cubicBezTo>
                      <a:cubicBezTo>
                        <a:pt x="1699" y="566"/>
                        <a:pt x="1697" y="567"/>
                        <a:pt x="1698" y="571"/>
                      </a:cubicBezTo>
                      <a:cubicBezTo>
                        <a:pt x="1696" y="567"/>
                        <a:pt x="1695" y="568"/>
                        <a:pt x="1693" y="566"/>
                      </a:cubicBezTo>
                      <a:close/>
                      <a:moveTo>
                        <a:pt x="1687" y="551"/>
                      </a:moveTo>
                      <a:cubicBezTo>
                        <a:pt x="1689" y="548"/>
                        <a:pt x="1694" y="548"/>
                        <a:pt x="1696" y="549"/>
                      </a:cubicBezTo>
                      <a:cubicBezTo>
                        <a:pt x="1699" y="546"/>
                        <a:pt x="1694" y="540"/>
                        <a:pt x="1689" y="542"/>
                      </a:cubicBezTo>
                      <a:cubicBezTo>
                        <a:pt x="1685" y="543"/>
                        <a:pt x="1684" y="548"/>
                        <a:pt x="1687" y="551"/>
                      </a:cubicBezTo>
                      <a:close/>
                      <a:moveTo>
                        <a:pt x="1689" y="541"/>
                      </a:moveTo>
                      <a:cubicBezTo>
                        <a:pt x="1689" y="540"/>
                        <a:pt x="1690" y="540"/>
                        <a:pt x="1691" y="540"/>
                      </a:cubicBezTo>
                      <a:cubicBezTo>
                        <a:pt x="1689" y="533"/>
                        <a:pt x="1690" y="524"/>
                        <a:pt x="1694" y="516"/>
                      </a:cubicBezTo>
                      <a:cubicBezTo>
                        <a:pt x="1700" y="502"/>
                        <a:pt x="1713" y="499"/>
                        <a:pt x="1725" y="480"/>
                      </a:cubicBezTo>
                      <a:cubicBezTo>
                        <a:pt x="1730" y="471"/>
                        <a:pt x="1732" y="463"/>
                        <a:pt x="1733" y="456"/>
                      </a:cubicBezTo>
                      <a:cubicBezTo>
                        <a:pt x="1735" y="441"/>
                        <a:pt x="1730" y="423"/>
                        <a:pt x="1736" y="408"/>
                      </a:cubicBezTo>
                      <a:cubicBezTo>
                        <a:pt x="1735" y="415"/>
                        <a:pt x="1741" y="422"/>
                        <a:pt x="1750" y="417"/>
                      </a:cubicBezTo>
                      <a:cubicBezTo>
                        <a:pt x="1756" y="413"/>
                        <a:pt x="1760" y="400"/>
                        <a:pt x="1777" y="405"/>
                      </a:cubicBezTo>
                      <a:cubicBezTo>
                        <a:pt x="1770" y="398"/>
                        <a:pt x="1762" y="394"/>
                        <a:pt x="1754" y="394"/>
                      </a:cubicBezTo>
                      <a:cubicBezTo>
                        <a:pt x="1748" y="394"/>
                        <a:pt x="1744" y="396"/>
                        <a:pt x="1740" y="400"/>
                      </a:cubicBezTo>
                      <a:cubicBezTo>
                        <a:pt x="1722" y="417"/>
                        <a:pt x="1738" y="448"/>
                        <a:pt x="1728" y="466"/>
                      </a:cubicBezTo>
                      <a:cubicBezTo>
                        <a:pt x="1728" y="465"/>
                        <a:pt x="1729" y="464"/>
                        <a:pt x="1729" y="463"/>
                      </a:cubicBezTo>
                      <a:cubicBezTo>
                        <a:pt x="1736" y="445"/>
                        <a:pt x="1723" y="425"/>
                        <a:pt x="1704" y="421"/>
                      </a:cubicBezTo>
                      <a:cubicBezTo>
                        <a:pt x="1695" y="419"/>
                        <a:pt x="1685" y="421"/>
                        <a:pt x="1676" y="428"/>
                      </a:cubicBezTo>
                      <a:cubicBezTo>
                        <a:pt x="1667" y="436"/>
                        <a:pt x="1663" y="447"/>
                        <a:pt x="1665" y="458"/>
                      </a:cubicBezTo>
                      <a:cubicBezTo>
                        <a:pt x="1667" y="470"/>
                        <a:pt x="1675" y="480"/>
                        <a:pt x="1688" y="481"/>
                      </a:cubicBezTo>
                      <a:cubicBezTo>
                        <a:pt x="1695" y="481"/>
                        <a:pt x="1702" y="477"/>
                        <a:pt x="1705" y="470"/>
                      </a:cubicBezTo>
                      <a:cubicBezTo>
                        <a:pt x="1710" y="460"/>
                        <a:pt x="1706" y="452"/>
                        <a:pt x="1699" y="448"/>
                      </a:cubicBezTo>
                      <a:cubicBezTo>
                        <a:pt x="1692" y="443"/>
                        <a:pt x="1682" y="445"/>
                        <a:pt x="1678" y="455"/>
                      </a:cubicBezTo>
                      <a:cubicBezTo>
                        <a:pt x="1683" y="445"/>
                        <a:pt x="1692" y="444"/>
                        <a:pt x="1699" y="450"/>
                      </a:cubicBezTo>
                      <a:cubicBezTo>
                        <a:pt x="1704" y="454"/>
                        <a:pt x="1707" y="461"/>
                        <a:pt x="1703" y="469"/>
                      </a:cubicBezTo>
                      <a:cubicBezTo>
                        <a:pt x="1700" y="474"/>
                        <a:pt x="1694" y="478"/>
                        <a:pt x="1688" y="478"/>
                      </a:cubicBezTo>
                      <a:cubicBezTo>
                        <a:pt x="1677" y="477"/>
                        <a:pt x="1670" y="468"/>
                        <a:pt x="1668" y="458"/>
                      </a:cubicBezTo>
                      <a:cubicBezTo>
                        <a:pt x="1666" y="447"/>
                        <a:pt x="1671" y="438"/>
                        <a:pt x="1678" y="430"/>
                      </a:cubicBezTo>
                      <a:cubicBezTo>
                        <a:pt x="1687" y="423"/>
                        <a:pt x="1696" y="422"/>
                        <a:pt x="1705" y="424"/>
                      </a:cubicBezTo>
                      <a:cubicBezTo>
                        <a:pt x="1722" y="429"/>
                        <a:pt x="1733" y="446"/>
                        <a:pt x="1727" y="463"/>
                      </a:cubicBezTo>
                      <a:cubicBezTo>
                        <a:pt x="1723" y="476"/>
                        <a:pt x="1713" y="483"/>
                        <a:pt x="1700" y="486"/>
                      </a:cubicBezTo>
                      <a:cubicBezTo>
                        <a:pt x="1678" y="490"/>
                        <a:pt x="1654" y="481"/>
                        <a:pt x="1644" y="466"/>
                      </a:cubicBezTo>
                      <a:cubicBezTo>
                        <a:pt x="1639" y="458"/>
                        <a:pt x="1638" y="447"/>
                        <a:pt x="1648" y="442"/>
                      </a:cubicBezTo>
                      <a:cubicBezTo>
                        <a:pt x="1654" y="440"/>
                        <a:pt x="1659" y="442"/>
                        <a:pt x="1662" y="448"/>
                      </a:cubicBezTo>
                      <a:cubicBezTo>
                        <a:pt x="1665" y="439"/>
                        <a:pt x="1652" y="429"/>
                        <a:pt x="1640" y="433"/>
                      </a:cubicBezTo>
                      <a:cubicBezTo>
                        <a:pt x="1627" y="436"/>
                        <a:pt x="1621" y="445"/>
                        <a:pt x="1620" y="454"/>
                      </a:cubicBezTo>
                      <a:cubicBezTo>
                        <a:pt x="1619" y="468"/>
                        <a:pt x="1628" y="483"/>
                        <a:pt x="1644" y="489"/>
                      </a:cubicBezTo>
                      <a:cubicBezTo>
                        <a:pt x="1660" y="496"/>
                        <a:pt x="1679" y="496"/>
                        <a:pt x="1696" y="490"/>
                      </a:cubicBezTo>
                      <a:cubicBezTo>
                        <a:pt x="1694" y="491"/>
                        <a:pt x="1692" y="492"/>
                        <a:pt x="1690" y="493"/>
                      </a:cubicBezTo>
                      <a:cubicBezTo>
                        <a:pt x="1661" y="502"/>
                        <a:pt x="1632" y="496"/>
                        <a:pt x="1611" y="474"/>
                      </a:cubicBezTo>
                      <a:cubicBezTo>
                        <a:pt x="1595" y="458"/>
                        <a:pt x="1590" y="437"/>
                        <a:pt x="1598" y="416"/>
                      </a:cubicBezTo>
                      <a:cubicBezTo>
                        <a:pt x="1603" y="403"/>
                        <a:pt x="1611" y="392"/>
                        <a:pt x="1621" y="384"/>
                      </a:cubicBezTo>
                      <a:cubicBezTo>
                        <a:pt x="1632" y="376"/>
                        <a:pt x="1644" y="369"/>
                        <a:pt x="1658" y="367"/>
                      </a:cubicBezTo>
                      <a:cubicBezTo>
                        <a:pt x="1665" y="366"/>
                        <a:pt x="1670" y="366"/>
                        <a:pt x="1677" y="367"/>
                      </a:cubicBezTo>
                      <a:cubicBezTo>
                        <a:pt x="1689" y="370"/>
                        <a:pt x="1700" y="377"/>
                        <a:pt x="1706" y="388"/>
                      </a:cubicBezTo>
                      <a:cubicBezTo>
                        <a:pt x="1711" y="396"/>
                        <a:pt x="1711" y="405"/>
                        <a:pt x="1707" y="414"/>
                      </a:cubicBezTo>
                      <a:cubicBezTo>
                        <a:pt x="1720" y="413"/>
                        <a:pt x="1729" y="387"/>
                        <a:pt x="1708" y="377"/>
                      </a:cubicBezTo>
                      <a:cubicBezTo>
                        <a:pt x="1709" y="363"/>
                        <a:pt x="1685" y="360"/>
                        <a:pt x="1670" y="362"/>
                      </a:cubicBezTo>
                      <a:cubicBezTo>
                        <a:pt x="1689" y="358"/>
                        <a:pt x="1717" y="364"/>
                        <a:pt x="1730" y="368"/>
                      </a:cubicBezTo>
                      <a:cubicBezTo>
                        <a:pt x="1730" y="367"/>
                        <a:pt x="1730" y="366"/>
                        <a:pt x="1731" y="365"/>
                      </a:cubicBezTo>
                      <a:cubicBezTo>
                        <a:pt x="1725" y="364"/>
                        <a:pt x="1719" y="362"/>
                        <a:pt x="1711" y="360"/>
                      </a:cubicBezTo>
                      <a:cubicBezTo>
                        <a:pt x="1721" y="358"/>
                        <a:pt x="1730" y="350"/>
                        <a:pt x="1734" y="339"/>
                      </a:cubicBezTo>
                      <a:cubicBezTo>
                        <a:pt x="1739" y="320"/>
                        <a:pt x="1728" y="297"/>
                        <a:pt x="1740" y="275"/>
                      </a:cubicBezTo>
                      <a:cubicBezTo>
                        <a:pt x="1723" y="290"/>
                        <a:pt x="1724" y="315"/>
                        <a:pt x="1720" y="328"/>
                      </a:cubicBezTo>
                      <a:cubicBezTo>
                        <a:pt x="1713" y="355"/>
                        <a:pt x="1700" y="356"/>
                        <a:pt x="1680" y="358"/>
                      </a:cubicBezTo>
                      <a:cubicBezTo>
                        <a:pt x="1683" y="357"/>
                        <a:pt x="1686" y="355"/>
                        <a:pt x="1689" y="354"/>
                      </a:cubicBezTo>
                      <a:cubicBezTo>
                        <a:pt x="1707" y="342"/>
                        <a:pt x="1718" y="321"/>
                        <a:pt x="1715" y="301"/>
                      </a:cubicBezTo>
                      <a:cubicBezTo>
                        <a:pt x="1713" y="284"/>
                        <a:pt x="1702" y="271"/>
                        <a:pt x="1686" y="265"/>
                      </a:cubicBezTo>
                      <a:cubicBezTo>
                        <a:pt x="1666" y="258"/>
                        <a:pt x="1644" y="264"/>
                        <a:pt x="1631" y="281"/>
                      </a:cubicBezTo>
                      <a:cubicBezTo>
                        <a:pt x="1625" y="289"/>
                        <a:pt x="1622" y="298"/>
                        <a:pt x="1623" y="307"/>
                      </a:cubicBezTo>
                      <a:cubicBezTo>
                        <a:pt x="1625" y="324"/>
                        <a:pt x="1636" y="333"/>
                        <a:pt x="1652" y="335"/>
                      </a:cubicBezTo>
                      <a:cubicBezTo>
                        <a:pt x="1638" y="325"/>
                        <a:pt x="1646" y="314"/>
                        <a:pt x="1645" y="307"/>
                      </a:cubicBezTo>
                      <a:cubicBezTo>
                        <a:pt x="1643" y="292"/>
                        <a:pt x="1625" y="298"/>
                        <a:pt x="1626" y="313"/>
                      </a:cubicBezTo>
                      <a:cubicBezTo>
                        <a:pt x="1626" y="315"/>
                        <a:pt x="1626" y="316"/>
                        <a:pt x="1627" y="318"/>
                      </a:cubicBezTo>
                      <a:cubicBezTo>
                        <a:pt x="1622" y="306"/>
                        <a:pt x="1624" y="293"/>
                        <a:pt x="1632" y="282"/>
                      </a:cubicBezTo>
                      <a:cubicBezTo>
                        <a:pt x="1645" y="266"/>
                        <a:pt x="1666" y="261"/>
                        <a:pt x="1685" y="268"/>
                      </a:cubicBezTo>
                      <a:cubicBezTo>
                        <a:pt x="1699" y="273"/>
                        <a:pt x="1709" y="286"/>
                        <a:pt x="1711" y="301"/>
                      </a:cubicBezTo>
                      <a:cubicBezTo>
                        <a:pt x="1713" y="319"/>
                        <a:pt x="1704" y="338"/>
                        <a:pt x="1687" y="348"/>
                      </a:cubicBezTo>
                      <a:cubicBezTo>
                        <a:pt x="1681" y="352"/>
                        <a:pt x="1674" y="355"/>
                        <a:pt x="1667" y="357"/>
                      </a:cubicBezTo>
                      <a:cubicBezTo>
                        <a:pt x="1672" y="355"/>
                        <a:pt x="1676" y="353"/>
                        <a:pt x="1679" y="350"/>
                      </a:cubicBezTo>
                      <a:cubicBezTo>
                        <a:pt x="1688" y="342"/>
                        <a:pt x="1693" y="327"/>
                        <a:pt x="1685" y="316"/>
                      </a:cubicBezTo>
                      <a:cubicBezTo>
                        <a:pt x="1681" y="312"/>
                        <a:pt x="1674" y="310"/>
                        <a:pt x="1669" y="312"/>
                      </a:cubicBezTo>
                      <a:cubicBezTo>
                        <a:pt x="1665" y="313"/>
                        <a:pt x="1661" y="316"/>
                        <a:pt x="1659" y="320"/>
                      </a:cubicBezTo>
                      <a:cubicBezTo>
                        <a:pt x="1658" y="324"/>
                        <a:pt x="1658" y="329"/>
                        <a:pt x="1661" y="333"/>
                      </a:cubicBezTo>
                      <a:cubicBezTo>
                        <a:pt x="1664" y="338"/>
                        <a:pt x="1671" y="340"/>
                        <a:pt x="1676" y="337"/>
                      </a:cubicBezTo>
                      <a:cubicBezTo>
                        <a:pt x="1679" y="335"/>
                        <a:pt x="1681" y="332"/>
                        <a:pt x="1680" y="328"/>
                      </a:cubicBezTo>
                      <a:cubicBezTo>
                        <a:pt x="1679" y="326"/>
                        <a:pt x="1677" y="324"/>
                        <a:pt x="1675" y="325"/>
                      </a:cubicBezTo>
                      <a:cubicBezTo>
                        <a:pt x="1676" y="326"/>
                        <a:pt x="1677" y="327"/>
                        <a:pt x="1677" y="329"/>
                      </a:cubicBezTo>
                      <a:cubicBezTo>
                        <a:pt x="1677" y="332"/>
                        <a:pt x="1674" y="334"/>
                        <a:pt x="1671" y="333"/>
                      </a:cubicBezTo>
                      <a:cubicBezTo>
                        <a:pt x="1669" y="332"/>
                        <a:pt x="1667" y="330"/>
                        <a:pt x="1667" y="328"/>
                      </a:cubicBezTo>
                      <a:cubicBezTo>
                        <a:pt x="1666" y="324"/>
                        <a:pt x="1668" y="321"/>
                        <a:pt x="1671" y="320"/>
                      </a:cubicBezTo>
                      <a:cubicBezTo>
                        <a:pt x="1674" y="318"/>
                        <a:pt x="1678" y="319"/>
                        <a:pt x="1681" y="322"/>
                      </a:cubicBezTo>
                      <a:cubicBezTo>
                        <a:pt x="1688" y="331"/>
                        <a:pt x="1682" y="345"/>
                        <a:pt x="1674" y="351"/>
                      </a:cubicBezTo>
                      <a:cubicBezTo>
                        <a:pt x="1665" y="359"/>
                        <a:pt x="1652" y="361"/>
                        <a:pt x="1642" y="365"/>
                      </a:cubicBezTo>
                      <a:cubicBezTo>
                        <a:pt x="1630" y="370"/>
                        <a:pt x="1619" y="377"/>
                        <a:pt x="1609" y="391"/>
                      </a:cubicBezTo>
                      <a:cubicBezTo>
                        <a:pt x="1610" y="388"/>
                        <a:pt x="1612" y="385"/>
                        <a:pt x="1613" y="381"/>
                      </a:cubicBezTo>
                      <a:cubicBezTo>
                        <a:pt x="1620" y="360"/>
                        <a:pt x="1615" y="340"/>
                        <a:pt x="1598" y="325"/>
                      </a:cubicBezTo>
                      <a:cubicBezTo>
                        <a:pt x="1582" y="312"/>
                        <a:pt x="1560" y="308"/>
                        <a:pt x="1541" y="318"/>
                      </a:cubicBezTo>
                      <a:cubicBezTo>
                        <a:pt x="1524" y="326"/>
                        <a:pt x="1511" y="344"/>
                        <a:pt x="1511" y="364"/>
                      </a:cubicBezTo>
                      <a:cubicBezTo>
                        <a:pt x="1512" y="382"/>
                        <a:pt x="1523" y="397"/>
                        <a:pt x="1538" y="401"/>
                      </a:cubicBezTo>
                      <a:cubicBezTo>
                        <a:pt x="1548" y="404"/>
                        <a:pt x="1558" y="403"/>
                        <a:pt x="1566" y="398"/>
                      </a:cubicBezTo>
                      <a:cubicBezTo>
                        <a:pt x="1570" y="395"/>
                        <a:pt x="1574" y="390"/>
                        <a:pt x="1576" y="385"/>
                      </a:cubicBezTo>
                      <a:cubicBezTo>
                        <a:pt x="1581" y="375"/>
                        <a:pt x="1578" y="365"/>
                        <a:pt x="1570" y="360"/>
                      </a:cubicBezTo>
                      <a:cubicBezTo>
                        <a:pt x="1560" y="354"/>
                        <a:pt x="1548" y="356"/>
                        <a:pt x="1542" y="365"/>
                      </a:cubicBezTo>
                      <a:cubicBezTo>
                        <a:pt x="1535" y="374"/>
                        <a:pt x="1538" y="387"/>
                        <a:pt x="1547" y="393"/>
                      </a:cubicBezTo>
                      <a:cubicBezTo>
                        <a:pt x="1555" y="398"/>
                        <a:pt x="1565" y="397"/>
                        <a:pt x="1572" y="391"/>
                      </a:cubicBezTo>
                      <a:cubicBezTo>
                        <a:pt x="1564" y="401"/>
                        <a:pt x="1550" y="404"/>
                        <a:pt x="1537" y="400"/>
                      </a:cubicBezTo>
                      <a:cubicBezTo>
                        <a:pt x="1523" y="395"/>
                        <a:pt x="1514" y="381"/>
                        <a:pt x="1513" y="364"/>
                      </a:cubicBezTo>
                      <a:cubicBezTo>
                        <a:pt x="1513" y="345"/>
                        <a:pt x="1526" y="329"/>
                        <a:pt x="1542" y="321"/>
                      </a:cubicBezTo>
                      <a:cubicBezTo>
                        <a:pt x="1560" y="312"/>
                        <a:pt x="1580" y="316"/>
                        <a:pt x="1595" y="328"/>
                      </a:cubicBezTo>
                      <a:cubicBezTo>
                        <a:pt x="1610" y="342"/>
                        <a:pt x="1614" y="360"/>
                        <a:pt x="1608" y="378"/>
                      </a:cubicBezTo>
                      <a:cubicBezTo>
                        <a:pt x="1603" y="392"/>
                        <a:pt x="1594" y="403"/>
                        <a:pt x="1591" y="419"/>
                      </a:cubicBezTo>
                      <a:cubicBezTo>
                        <a:pt x="1586" y="440"/>
                        <a:pt x="1591" y="460"/>
                        <a:pt x="1607" y="478"/>
                      </a:cubicBezTo>
                      <a:cubicBezTo>
                        <a:pt x="1630" y="502"/>
                        <a:pt x="1661" y="509"/>
                        <a:pt x="1692" y="498"/>
                      </a:cubicBezTo>
                      <a:cubicBezTo>
                        <a:pt x="1706" y="493"/>
                        <a:pt x="1716" y="487"/>
                        <a:pt x="1724" y="476"/>
                      </a:cubicBezTo>
                      <a:cubicBezTo>
                        <a:pt x="1718" y="487"/>
                        <a:pt x="1708" y="496"/>
                        <a:pt x="1696" y="503"/>
                      </a:cubicBezTo>
                      <a:cubicBezTo>
                        <a:pt x="1680" y="512"/>
                        <a:pt x="1659" y="516"/>
                        <a:pt x="1641" y="515"/>
                      </a:cubicBezTo>
                      <a:cubicBezTo>
                        <a:pt x="1634" y="515"/>
                        <a:pt x="1627" y="516"/>
                        <a:pt x="1620" y="518"/>
                      </a:cubicBezTo>
                      <a:cubicBezTo>
                        <a:pt x="1618" y="518"/>
                        <a:pt x="1616" y="519"/>
                        <a:pt x="1615" y="519"/>
                      </a:cubicBezTo>
                      <a:cubicBezTo>
                        <a:pt x="1611" y="521"/>
                        <a:pt x="1608" y="522"/>
                        <a:pt x="1606" y="524"/>
                      </a:cubicBezTo>
                      <a:cubicBezTo>
                        <a:pt x="1604" y="524"/>
                        <a:pt x="1596" y="530"/>
                        <a:pt x="1597" y="532"/>
                      </a:cubicBezTo>
                      <a:cubicBezTo>
                        <a:pt x="1598" y="532"/>
                        <a:pt x="1603" y="529"/>
                        <a:pt x="1604" y="528"/>
                      </a:cubicBezTo>
                      <a:cubicBezTo>
                        <a:pt x="1608" y="526"/>
                        <a:pt x="1611" y="524"/>
                        <a:pt x="1616" y="523"/>
                      </a:cubicBezTo>
                      <a:cubicBezTo>
                        <a:pt x="1618" y="522"/>
                        <a:pt x="1619" y="522"/>
                        <a:pt x="1621" y="521"/>
                      </a:cubicBezTo>
                      <a:cubicBezTo>
                        <a:pt x="1628" y="519"/>
                        <a:pt x="1634" y="518"/>
                        <a:pt x="1641" y="518"/>
                      </a:cubicBezTo>
                      <a:cubicBezTo>
                        <a:pt x="1642" y="518"/>
                        <a:pt x="1642" y="518"/>
                        <a:pt x="1644" y="518"/>
                      </a:cubicBezTo>
                      <a:cubicBezTo>
                        <a:pt x="1642" y="519"/>
                        <a:pt x="1639" y="519"/>
                        <a:pt x="1637" y="520"/>
                      </a:cubicBezTo>
                      <a:cubicBezTo>
                        <a:pt x="1631" y="522"/>
                        <a:pt x="1627" y="524"/>
                        <a:pt x="1622" y="528"/>
                      </a:cubicBezTo>
                      <a:cubicBezTo>
                        <a:pt x="1609" y="540"/>
                        <a:pt x="1611" y="556"/>
                        <a:pt x="1621" y="567"/>
                      </a:cubicBezTo>
                      <a:cubicBezTo>
                        <a:pt x="1628" y="577"/>
                        <a:pt x="1641" y="584"/>
                        <a:pt x="1653" y="582"/>
                      </a:cubicBezTo>
                      <a:cubicBezTo>
                        <a:pt x="1664" y="580"/>
                        <a:pt x="1671" y="573"/>
                        <a:pt x="1673" y="562"/>
                      </a:cubicBezTo>
                      <a:cubicBezTo>
                        <a:pt x="1674" y="554"/>
                        <a:pt x="1671" y="544"/>
                        <a:pt x="1663" y="541"/>
                      </a:cubicBezTo>
                      <a:cubicBezTo>
                        <a:pt x="1658" y="539"/>
                        <a:pt x="1653" y="539"/>
                        <a:pt x="1649" y="542"/>
                      </a:cubicBezTo>
                      <a:cubicBezTo>
                        <a:pt x="1647" y="544"/>
                        <a:pt x="1645" y="546"/>
                        <a:pt x="1645" y="549"/>
                      </a:cubicBezTo>
                      <a:cubicBezTo>
                        <a:pt x="1644" y="553"/>
                        <a:pt x="1645" y="556"/>
                        <a:pt x="1648" y="558"/>
                      </a:cubicBezTo>
                      <a:cubicBezTo>
                        <a:pt x="1651" y="561"/>
                        <a:pt x="1655" y="562"/>
                        <a:pt x="1658" y="560"/>
                      </a:cubicBezTo>
                      <a:cubicBezTo>
                        <a:pt x="1662" y="559"/>
                        <a:pt x="1664" y="555"/>
                        <a:pt x="1663" y="551"/>
                      </a:cubicBezTo>
                      <a:cubicBezTo>
                        <a:pt x="1662" y="546"/>
                        <a:pt x="1658" y="544"/>
                        <a:pt x="1653" y="544"/>
                      </a:cubicBezTo>
                      <a:cubicBezTo>
                        <a:pt x="1649" y="545"/>
                        <a:pt x="1646" y="550"/>
                        <a:pt x="1647" y="554"/>
                      </a:cubicBezTo>
                      <a:cubicBezTo>
                        <a:pt x="1647" y="556"/>
                        <a:pt x="1648" y="557"/>
                        <a:pt x="1649" y="559"/>
                      </a:cubicBezTo>
                      <a:cubicBezTo>
                        <a:pt x="1648" y="558"/>
                        <a:pt x="1648" y="558"/>
                        <a:pt x="1648" y="558"/>
                      </a:cubicBezTo>
                      <a:cubicBezTo>
                        <a:pt x="1646" y="555"/>
                        <a:pt x="1645" y="552"/>
                        <a:pt x="1645" y="549"/>
                      </a:cubicBezTo>
                      <a:cubicBezTo>
                        <a:pt x="1645" y="546"/>
                        <a:pt x="1647" y="544"/>
                        <a:pt x="1649" y="542"/>
                      </a:cubicBezTo>
                      <a:cubicBezTo>
                        <a:pt x="1653" y="540"/>
                        <a:pt x="1658" y="540"/>
                        <a:pt x="1662" y="541"/>
                      </a:cubicBezTo>
                      <a:cubicBezTo>
                        <a:pt x="1669" y="545"/>
                        <a:pt x="1673" y="555"/>
                        <a:pt x="1672" y="562"/>
                      </a:cubicBezTo>
                      <a:cubicBezTo>
                        <a:pt x="1670" y="572"/>
                        <a:pt x="1663" y="579"/>
                        <a:pt x="1653" y="580"/>
                      </a:cubicBezTo>
                      <a:cubicBezTo>
                        <a:pt x="1641" y="582"/>
                        <a:pt x="1629" y="574"/>
                        <a:pt x="1622" y="565"/>
                      </a:cubicBezTo>
                      <a:cubicBezTo>
                        <a:pt x="1614" y="554"/>
                        <a:pt x="1613" y="541"/>
                        <a:pt x="1624" y="531"/>
                      </a:cubicBezTo>
                      <a:cubicBezTo>
                        <a:pt x="1628" y="527"/>
                        <a:pt x="1633" y="525"/>
                        <a:pt x="1638" y="524"/>
                      </a:cubicBezTo>
                      <a:cubicBezTo>
                        <a:pt x="1642" y="522"/>
                        <a:pt x="1645" y="522"/>
                        <a:pt x="1649" y="521"/>
                      </a:cubicBezTo>
                      <a:cubicBezTo>
                        <a:pt x="1657" y="520"/>
                        <a:pt x="1668" y="518"/>
                        <a:pt x="1678" y="515"/>
                      </a:cubicBezTo>
                      <a:cubicBezTo>
                        <a:pt x="1684" y="514"/>
                        <a:pt x="1689" y="511"/>
                        <a:pt x="1695" y="508"/>
                      </a:cubicBezTo>
                      <a:cubicBezTo>
                        <a:pt x="1693" y="511"/>
                        <a:pt x="1691" y="514"/>
                        <a:pt x="1690" y="517"/>
                      </a:cubicBezTo>
                      <a:cubicBezTo>
                        <a:pt x="1688" y="525"/>
                        <a:pt x="1687" y="534"/>
                        <a:pt x="1689" y="541"/>
                      </a:cubicBezTo>
                      <a:close/>
                      <a:moveTo>
                        <a:pt x="1562" y="558"/>
                      </a:moveTo>
                      <a:cubicBezTo>
                        <a:pt x="1563" y="554"/>
                        <a:pt x="1567" y="551"/>
                        <a:pt x="1570" y="553"/>
                      </a:cubicBezTo>
                      <a:cubicBezTo>
                        <a:pt x="1576" y="555"/>
                        <a:pt x="1575" y="563"/>
                        <a:pt x="1570" y="565"/>
                      </a:cubicBezTo>
                      <a:cubicBezTo>
                        <a:pt x="1566" y="567"/>
                        <a:pt x="1563" y="565"/>
                        <a:pt x="1559" y="569"/>
                      </a:cubicBezTo>
                      <a:cubicBezTo>
                        <a:pt x="1562" y="564"/>
                        <a:pt x="1560" y="562"/>
                        <a:pt x="1562" y="558"/>
                      </a:cubicBezTo>
                      <a:close/>
                      <a:moveTo>
                        <a:pt x="1635" y="514"/>
                      </a:moveTo>
                      <a:cubicBezTo>
                        <a:pt x="1622" y="514"/>
                        <a:pt x="1609" y="503"/>
                        <a:pt x="1606" y="493"/>
                      </a:cubicBezTo>
                      <a:cubicBezTo>
                        <a:pt x="1604" y="485"/>
                        <a:pt x="1603" y="478"/>
                        <a:pt x="1597" y="473"/>
                      </a:cubicBezTo>
                      <a:cubicBezTo>
                        <a:pt x="1592" y="469"/>
                        <a:pt x="1582" y="467"/>
                        <a:pt x="1579" y="472"/>
                      </a:cubicBezTo>
                      <a:cubicBezTo>
                        <a:pt x="1584" y="470"/>
                        <a:pt x="1589" y="475"/>
                        <a:pt x="1592" y="480"/>
                      </a:cubicBezTo>
                      <a:cubicBezTo>
                        <a:pt x="1594" y="483"/>
                        <a:pt x="1596" y="487"/>
                        <a:pt x="1601" y="489"/>
                      </a:cubicBezTo>
                      <a:cubicBezTo>
                        <a:pt x="1597" y="499"/>
                        <a:pt x="1603" y="506"/>
                        <a:pt x="1609" y="509"/>
                      </a:cubicBezTo>
                      <a:cubicBezTo>
                        <a:pt x="1616" y="513"/>
                        <a:pt x="1627" y="516"/>
                        <a:pt x="1635" y="514"/>
                      </a:cubicBezTo>
                      <a:close/>
                      <a:moveTo>
                        <a:pt x="1594" y="622"/>
                      </a:moveTo>
                      <a:cubicBezTo>
                        <a:pt x="1596" y="642"/>
                        <a:pt x="1579" y="652"/>
                        <a:pt x="1574" y="658"/>
                      </a:cubicBezTo>
                      <a:cubicBezTo>
                        <a:pt x="1565" y="668"/>
                        <a:pt x="1574" y="675"/>
                        <a:pt x="1585" y="667"/>
                      </a:cubicBezTo>
                      <a:cubicBezTo>
                        <a:pt x="1593" y="660"/>
                        <a:pt x="1601" y="640"/>
                        <a:pt x="1594" y="622"/>
                      </a:cubicBezTo>
                      <a:close/>
                      <a:moveTo>
                        <a:pt x="1579" y="536"/>
                      </a:moveTo>
                      <a:cubicBezTo>
                        <a:pt x="1585" y="538"/>
                        <a:pt x="1589" y="545"/>
                        <a:pt x="1589" y="549"/>
                      </a:cubicBezTo>
                      <a:cubicBezTo>
                        <a:pt x="1596" y="550"/>
                        <a:pt x="1602" y="538"/>
                        <a:pt x="1594" y="532"/>
                      </a:cubicBezTo>
                      <a:cubicBezTo>
                        <a:pt x="1589" y="528"/>
                        <a:pt x="1581" y="530"/>
                        <a:pt x="1579" y="536"/>
                      </a:cubicBezTo>
                      <a:close/>
                      <a:moveTo>
                        <a:pt x="1623" y="516"/>
                      </a:moveTo>
                      <a:cubicBezTo>
                        <a:pt x="1599" y="514"/>
                        <a:pt x="1587" y="491"/>
                        <a:pt x="1581" y="486"/>
                      </a:cubicBezTo>
                      <a:cubicBezTo>
                        <a:pt x="1569" y="475"/>
                        <a:pt x="1558" y="488"/>
                        <a:pt x="1570" y="501"/>
                      </a:cubicBezTo>
                      <a:cubicBezTo>
                        <a:pt x="1577" y="509"/>
                        <a:pt x="1597" y="520"/>
                        <a:pt x="1623" y="516"/>
                      </a:cubicBezTo>
                      <a:close/>
                      <a:moveTo>
                        <a:pt x="1630" y="585"/>
                      </a:moveTo>
                      <a:cubicBezTo>
                        <a:pt x="1641" y="584"/>
                        <a:pt x="1653" y="585"/>
                        <a:pt x="1661" y="591"/>
                      </a:cubicBezTo>
                      <a:cubicBezTo>
                        <a:pt x="1670" y="597"/>
                        <a:pt x="1675" y="607"/>
                        <a:pt x="1673" y="617"/>
                      </a:cubicBezTo>
                      <a:cubicBezTo>
                        <a:pt x="1672" y="623"/>
                        <a:pt x="1669" y="628"/>
                        <a:pt x="1665" y="632"/>
                      </a:cubicBezTo>
                      <a:cubicBezTo>
                        <a:pt x="1660" y="637"/>
                        <a:pt x="1655" y="639"/>
                        <a:pt x="1649" y="641"/>
                      </a:cubicBezTo>
                      <a:cubicBezTo>
                        <a:pt x="1642" y="643"/>
                        <a:pt x="1637" y="643"/>
                        <a:pt x="1631" y="642"/>
                      </a:cubicBezTo>
                      <a:cubicBezTo>
                        <a:pt x="1628" y="641"/>
                        <a:pt x="1625" y="641"/>
                        <a:pt x="1623" y="640"/>
                      </a:cubicBezTo>
                      <a:cubicBezTo>
                        <a:pt x="1615" y="637"/>
                        <a:pt x="1610" y="634"/>
                        <a:pt x="1604" y="629"/>
                      </a:cubicBezTo>
                      <a:cubicBezTo>
                        <a:pt x="1596" y="622"/>
                        <a:pt x="1591" y="615"/>
                        <a:pt x="1587" y="604"/>
                      </a:cubicBezTo>
                      <a:cubicBezTo>
                        <a:pt x="1587" y="603"/>
                        <a:pt x="1587" y="603"/>
                        <a:pt x="1587" y="602"/>
                      </a:cubicBezTo>
                      <a:cubicBezTo>
                        <a:pt x="1585" y="609"/>
                        <a:pt x="1580" y="616"/>
                        <a:pt x="1574" y="621"/>
                      </a:cubicBezTo>
                      <a:cubicBezTo>
                        <a:pt x="1567" y="628"/>
                        <a:pt x="1558" y="632"/>
                        <a:pt x="1549" y="631"/>
                      </a:cubicBezTo>
                      <a:cubicBezTo>
                        <a:pt x="1545" y="631"/>
                        <a:pt x="1541" y="629"/>
                        <a:pt x="1537" y="626"/>
                      </a:cubicBezTo>
                      <a:cubicBezTo>
                        <a:pt x="1542" y="629"/>
                        <a:pt x="1546" y="629"/>
                        <a:pt x="1549" y="629"/>
                      </a:cubicBezTo>
                      <a:cubicBezTo>
                        <a:pt x="1558" y="630"/>
                        <a:pt x="1566" y="626"/>
                        <a:pt x="1573" y="620"/>
                      </a:cubicBezTo>
                      <a:cubicBezTo>
                        <a:pt x="1577" y="615"/>
                        <a:pt x="1580" y="610"/>
                        <a:pt x="1582" y="605"/>
                      </a:cubicBezTo>
                      <a:cubicBezTo>
                        <a:pt x="1586" y="594"/>
                        <a:pt x="1585" y="585"/>
                        <a:pt x="1588" y="575"/>
                      </a:cubicBezTo>
                      <a:cubicBezTo>
                        <a:pt x="1588" y="574"/>
                        <a:pt x="1588" y="574"/>
                        <a:pt x="1588" y="574"/>
                      </a:cubicBezTo>
                      <a:cubicBezTo>
                        <a:pt x="1590" y="568"/>
                        <a:pt x="1592" y="563"/>
                        <a:pt x="1595" y="558"/>
                      </a:cubicBezTo>
                      <a:cubicBezTo>
                        <a:pt x="1596" y="556"/>
                        <a:pt x="1603" y="544"/>
                        <a:pt x="1605" y="544"/>
                      </a:cubicBezTo>
                      <a:cubicBezTo>
                        <a:pt x="1605" y="546"/>
                        <a:pt x="1601" y="553"/>
                        <a:pt x="1600" y="555"/>
                      </a:cubicBezTo>
                      <a:cubicBezTo>
                        <a:pt x="1597" y="561"/>
                        <a:pt x="1594" y="567"/>
                        <a:pt x="1591" y="575"/>
                      </a:cubicBezTo>
                      <a:cubicBezTo>
                        <a:pt x="1591" y="576"/>
                        <a:pt x="1591" y="576"/>
                        <a:pt x="1591" y="576"/>
                      </a:cubicBezTo>
                      <a:cubicBezTo>
                        <a:pt x="1589" y="585"/>
                        <a:pt x="1588" y="593"/>
                        <a:pt x="1590" y="603"/>
                      </a:cubicBezTo>
                      <a:cubicBezTo>
                        <a:pt x="1594" y="615"/>
                        <a:pt x="1601" y="626"/>
                        <a:pt x="1612" y="630"/>
                      </a:cubicBezTo>
                      <a:cubicBezTo>
                        <a:pt x="1619" y="633"/>
                        <a:pt x="1629" y="632"/>
                        <a:pt x="1632" y="624"/>
                      </a:cubicBezTo>
                      <a:cubicBezTo>
                        <a:pt x="1633" y="622"/>
                        <a:pt x="1632" y="619"/>
                        <a:pt x="1630" y="618"/>
                      </a:cubicBezTo>
                      <a:cubicBezTo>
                        <a:pt x="1628" y="616"/>
                        <a:pt x="1626" y="616"/>
                        <a:pt x="1624" y="618"/>
                      </a:cubicBezTo>
                      <a:cubicBezTo>
                        <a:pt x="1623" y="619"/>
                        <a:pt x="1622" y="620"/>
                        <a:pt x="1622" y="622"/>
                      </a:cubicBezTo>
                      <a:cubicBezTo>
                        <a:pt x="1622" y="624"/>
                        <a:pt x="1625" y="626"/>
                        <a:pt x="1627" y="624"/>
                      </a:cubicBezTo>
                      <a:cubicBezTo>
                        <a:pt x="1628" y="624"/>
                        <a:pt x="1629" y="623"/>
                        <a:pt x="1629" y="622"/>
                      </a:cubicBezTo>
                      <a:cubicBezTo>
                        <a:pt x="1630" y="623"/>
                        <a:pt x="1630" y="625"/>
                        <a:pt x="1628" y="626"/>
                      </a:cubicBezTo>
                      <a:cubicBezTo>
                        <a:pt x="1626" y="628"/>
                        <a:pt x="1624" y="628"/>
                        <a:pt x="1621" y="626"/>
                      </a:cubicBezTo>
                      <a:cubicBezTo>
                        <a:pt x="1618" y="624"/>
                        <a:pt x="1617" y="619"/>
                        <a:pt x="1619" y="616"/>
                      </a:cubicBezTo>
                      <a:cubicBezTo>
                        <a:pt x="1621" y="613"/>
                        <a:pt x="1624" y="611"/>
                        <a:pt x="1627" y="611"/>
                      </a:cubicBezTo>
                      <a:cubicBezTo>
                        <a:pt x="1630" y="610"/>
                        <a:pt x="1633" y="611"/>
                        <a:pt x="1635" y="614"/>
                      </a:cubicBezTo>
                      <a:cubicBezTo>
                        <a:pt x="1638" y="616"/>
                        <a:pt x="1639" y="621"/>
                        <a:pt x="1637" y="625"/>
                      </a:cubicBezTo>
                      <a:cubicBezTo>
                        <a:pt x="1634" y="633"/>
                        <a:pt x="1623" y="636"/>
                        <a:pt x="1615" y="633"/>
                      </a:cubicBezTo>
                      <a:cubicBezTo>
                        <a:pt x="1612" y="632"/>
                        <a:pt x="1609" y="630"/>
                        <a:pt x="1607" y="628"/>
                      </a:cubicBezTo>
                      <a:cubicBezTo>
                        <a:pt x="1614" y="634"/>
                        <a:pt x="1621" y="638"/>
                        <a:pt x="1631" y="640"/>
                      </a:cubicBezTo>
                      <a:cubicBezTo>
                        <a:pt x="1637" y="641"/>
                        <a:pt x="1642" y="641"/>
                        <a:pt x="1648" y="640"/>
                      </a:cubicBezTo>
                      <a:cubicBezTo>
                        <a:pt x="1655" y="638"/>
                        <a:pt x="1659" y="636"/>
                        <a:pt x="1664" y="631"/>
                      </a:cubicBezTo>
                      <a:cubicBezTo>
                        <a:pt x="1667" y="629"/>
                        <a:pt x="1668" y="627"/>
                        <a:pt x="1670" y="624"/>
                      </a:cubicBezTo>
                      <a:cubicBezTo>
                        <a:pt x="1670" y="624"/>
                        <a:pt x="1670" y="624"/>
                        <a:pt x="1670" y="624"/>
                      </a:cubicBezTo>
                      <a:cubicBezTo>
                        <a:pt x="1664" y="631"/>
                        <a:pt x="1653" y="632"/>
                        <a:pt x="1649" y="620"/>
                      </a:cubicBezTo>
                      <a:cubicBezTo>
                        <a:pt x="1645" y="611"/>
                        <a:pt x="1652" y="594"/>
                        <a:pt x="1630" y="585"/>
                      </a:cubicBezTo>
                      <a:close/>
                      <a:moveTo>
                        <a:pt x="1550" y="629"/>
                      </a:moveTo>
                      <a:cubicBezTo>
                        <a:pt x="1552" y="617"/>
                        <a:pt x="1536" y="616"/>
                        <a:pt x="1531" y="615"/>
                      </a:cubicBezTo>
                      <a:cubicBezTo>
                        <a:pt x="1527" y="614"/>
                        <a:pt x="1524" y="612"/>
                        <a:pt x="1523" y="609"/>
                      </a:cubicBezTo>
                      <a:cubicBezTo>
                        <a:pt x="1522" y="614"/>
                        <a:pt x="1525" y="625"/>
                        <a:pt x="1529" y="629"/>
                      </a:cubicBezTo>
                      <a:cubicBezTo>
                        <a:pt x="1533" y="635"/>
                        <a:pt x="1541" y="638"/>
                        <a:pt x="1548" y="632"/>
                      </a:cubicBezTo>
                      <a:cubicBezTo>
                        <a:pt x="1544" y="632"/>
                        <a:pt x="1538" y="629"/>
                        <a:pt x="1536" y="625"/>
                      </a:cubicBezTo>
                      <a:cubicBezTo>
                        <a:pt x="1538" y="627"/>
                        <a:pt x="1544" y="629"/>
                        <a:pt x="1550" y="629"/>
                      </a:cubicBezTo>
                      <a:close/>
                      <a:moveTo>
                        <a:pt x="1610" y="539"/>
                      </a:moveTo>
                      <a:cubicBezTo>
                        <a:pt x="1606" y="565"/>
                        <a:pt x="1620" y="581"/>
                        <a:pt x="1622" y="592"/>
                      </a:cubicBezTo>
                      <a:cubicBezTo>
                        <a:pt x="1625" y="606"/>
                        <a:pt x="1609" y="609"/>
                        <a:pt x="1603" y="595"/>
                      </a:cubicBezTo>
                      <a:cubicBezTo>
                        <a:pt x="1597" y="580"/>
                        <a:pt x="1601" y="557"/>
                        <a:pt x="1610" y="539"/>
                      </a:cubicBezTo>
                      <a:close/>
                      <a:moveTo>
                        <a:pt x="1597" y="627"/>
                      </a:moveTo>
                      <a:cubicBezTo>
                        <a:pt x="1608" y="644"/>
                        <a:pt x="1644" y="659"/>
                        <a:pt x="1656" y="640"/>
                      </a:cubicBezTo>
                      <a:cubicBezTo>
                        <a:pt x="1660" y="642"/>
                        <a:pt x="1660" y="649"/>
                        <a:pt x="1656" y="654"/>
                      </a:cubicBezTo>
                      <a:cubicBezTo>
                        <a:pt x="1651" y="659"/>
                        <a:pt x="1642" y="661"/>
                        <a:pt x="1635" y="656"/>
                      </a:cubicBezTo>
                      <a:cubicBezTo>
                        <a:pt x="1631" y="660"/>
                        <a:pt x="1619" y="657"/>
                        <a:pt x="1608" y="646"/>
                      </a:cubicBezTo>
                      <a:cubicBezTo>
                        <a:pt x="1611" y="654"/>
                        <a:pt x="1612" y="664"/>
                        <a:pt x="1610" y="672"/>
                      </a:cubicBezTo>
                      <a:cubicBezTo>
                        <a:pt x="1608" y="682"/>
                        <a:pt x="1603" y="692"/>
                        <a:pt x="1596" y="699"/>
                      </a:cubicBezTo>
                      <a:cubicBezTo>
                        <a:pt x="1589" y="707"/>
                        <a:pt x="1579" y="710"/>
                        <a:pt x="1568" y="707"/>
                      </a:cubicBezTo>
                      <a:cubicBezTo>
                        <a:pt x="1561" y="705"/>
                        <a:pt x="1554" y="700"/>
                        <a:pt x="1553" y="692"/>
                      </a:cubicBezTo>
                      <a:cubicBezTo>
                        <a:pt x="1552" y="686"/>
                        <a:pt x="1556" y="680"/>
                        <a:pt x="1561" y="676"/>
                      </a:cubicBezTo>
                      <a:cubicBezTo>
                        <a:pt x="1567" y="673"/>
                        <a:pt x="1573" y="673"/>
                        <a:pt x="1580" y="674"/>
                      </a:cubicBezTo>
                      <a:cubicBezTo>
                        <a:pt x="1567" y="678"/>
                        <a:pt x="1571" y="689"/>
                        <a:pt x="1568" y="694"/>
                      </a:cubicBezTo>
                      <a:cubicBezTo>
                        <a:pt x="1565" y="701"/>
                        <a:pt x="1559" y="700"/>
                        <a:pt x="1556" y="696"/>
                      </a:cubicBezTo>
                      <a:cubicBezTo>
                        <a:pt x="1556" y="696"/>
                        <a:pt x="1556" y="696"/>
                        <a:pt x="1556" y="696"/>
                      </a:cubicBezTo>
                      <a:cubicBezTo>
                        <a:pt x="1558" y="701"/>
                        <a:pt x="1563" y="704"/>
                        <a:pt x="1568" y="706"/>
                      </a:cubicBezTo>
                      <a:cubicBezTo>
                        <a:pt x="1577" y="708"/>
                        <a:pt x="1586" y="707"/>
                        <a:pt x="1593" y="700"/>
                      </a:cubicBezTo>
                      <a:cubicBezTo>
                        <a:pt x="1591" y="702"/>
                        <a:pt x="1589" y="702"/>
                        <a:pt x="1587" y="703"/>
                      </a:cubicBezTo>
                      <a:cubicBezTo>
                        <a:pt x="1582" y="703"/>
                        <a:pt x="1577" y="702"/>
                        <a:pt x="1575" y="697"/>
                      </a:cubicBezTo>
                      <a:cubicBezTo>
                        <a:pt x="1574" y="695"/>
                        <a:pt x="1575" y="692"/>
                        <a:pt x="1577" y="690"/>
                      </a:cubicBezTo>
                      <a:cubicBezTo>
                        <a:pt x="1578" y="689"/>
                        <a:pt x="1580" y="688"/>
                        <a:pt x="1582" y="689"/>
                      </a:cubicBezTo>
                      <a:cubicBezTo>
                        <a:pt x="1583" y="689"/>
                        <a:pt x="1585" y="690"/>
                        <a:pt x="1586" y="692"/>
                      </a:cubicBezTo>
                      <a:cubicBezTo>
                        <a:pt x="1587" y="694"/>
                        <a:pt x="1587" y="697"/>
                        <a:pt x="1584" y="698"/>
                      </a:cubicBezTo>
                      <a:cubicBezTo>
                        <a:pt x="1583" y="699"/>
                        <a:pt x="1581" y="699"/>
                        <a:pt x="1580" y="698"/>
                      </a:cubicBezTo>
                      <a:cubicBezTo>
                        <a:pt x="1580" y="697"/>
                        <a:pt x="1579" y="696"/>
                        <a:pt x="1580" y="695"/>
                      </a:cubicBezTo>
                      <a:cubicBezTo>
                        <a:pt x="1580" y="696"/>
                        <a:pt x="1581" y="697"/>
                        <a:pt x="1581" y="697"/>
                      </a:cubicBezTo>
                      <a:cubicBezTo>
                        <a:pt x="1582" y="698"/>
                        <a:pt x="1584" y="697"/>
                        <a:pt x="1584" y="695"/>
                      </a:cubicBezTo>
                      <a:cubicBezTo>
                        <a:pt x="1584" y="695"/>
                        <a:pt x="1584" y="694"/>
                        <a:pt x="1583" y="693"/>
                      </a:cubicBezTo>
                      <a:cubicBezTo>
                        <a:pt x="1582" y="692"/>
                        <a:pt x="1580" y="692"/>
                        <a:pt x="1579" y="693"/>
                      </a:cubicBezTo>
                      <a:cubicBezTo>
                        <a:pt x="1578" y="694"/>
                        <a:pt x="1577" y="695"/>
                        <a:pt x="1578" y="697"/>
                      </a:cubicBezTo>
                      <a:cubicBezTo>
                        <a:pt x="1580" y="701"/>
                        <a:pt x="1586" y="702"/>
                        <a:pt x="1590" y="701"/>
                      </a:cubicBezTo>
                      <a:cubicBezTo>
                        <a:pt x="1596" y="698"/>
                        <a:pt x="1601" y="691"/>
                        <a:pt x="1604" y="685"/>
                      </a:cubicBezTo>
                      <a:cubicBezTo>
                        <a:pt x="1611" y="670"/>
                        <a:pt x="1611" y="654"/>
                        <a:pt x="1604" y="641"/>
                      </a:cubicBezTo>
                      <a:cubicBezTo>
                        <a:pt x="1601" y="637"/>
                        <a:pt x="1599" y="632"/>
                        <a:pt x="1597" y="627"/>
                      </a:cubicBezTo>
                      <a:close/>
                      <a:moveTo>
                        <a:pt x="1585" y="611"/>
                      </a:moveTo>
                      <a:cubicBezTo>
                        <a:pt x="1590" y="620"/>
                        <a:pt x="1578" y="631"/>
                        <a:pt x="1568" y="635"/>
                      </a:cubicBezTo>
                      <a:cubicBezTo>
                        <a:pt x="1558" y="639"/>
                        <a:pt x="1544" y="641"/>
                        <a:pt x="1538" y="653"/>
                      </a:cubicBezTo>
                      <a:cubicBezTo>
                        <a:pt x="1535" y="659"/>
                        <a:pt x="1536" y="667"/>
                        <a:pt x="1541" y="672"/>
                      </a:cubicBezTo>
                      <a:cubicBezTo>
                        <a:pt x="1543" y="675"/>
                        <a:pt x="1548" y="677"/>
                        <a:pt x="1552" y="674"/>
                      </a:cubicBezTo>
                      <a:cubicBezTo>
                        <a:pt x="1548" y="674"/>
                        <a:pt x="1544" y="670"/>
                        <a:pt x="1544" y="665"/>
                      </a:cubicBezTo>
                      <a:cubicBezTo>
                        <a:pt x="1544" y="661"/>
                        <a:pt x="1549" y="657"/>
                        <a:pt x="1554" y="655"/>
                      </a:cubicBezTo>
                      <a:cubicBezTo>
                        <a:pt x="1564" y="653"/>
                        <a:pt x="1574" y="652"/>
                        <a:pt x="1582" y="646"/>
                      </a:cubicBezTo>
                      <a:cubicBezTo>
                        <a:pt x="1592" y="638"/>
                        <a:pt x="1596" y="623"/>
                        <a:pt x="1585" y="611"/>
                      </a:cubicBezTo>
                      <a:close/>
                      <a:moveTo>
                        <a:pt x="1556" y="573"/>
                      </a:moveTo>
                      <a:cubicBezTo>
                        <a:pt x="1547" y="579"/>
                        <a:pt x="1541" y="595"/>
                        <a:pt x="1543" y="606"/>
                      </a:cubicBezTo>
                      <a:cubicBezTo>
                        <a:pt x="1545" y="617"/>
                        <a:pt x="1556" y="618"/>
                        <a:pt x="1556" y="606"/>
                      </a:cubicBezTo>
                      <a:cubicBezTo>
                        <a:pt x="1556" y="596"/>
                        <a:pt x="1550" y="581"/>
                        <a:pt x="1556" y="573"/>
                      </a:cubicBezTo>
                      <a:close/>
                      <a:moveTo>
                        <a:pt x="1616" y="377"/>
                      </a:moveTo>
                      <a:cubicBezTo>
                        <a:pt x="1627" y="347"/>
                        <a:pt x="1603" y="302"/>
                        <a:pt x="1573" y="310"/>
                      </a:cubicBezTo>
                      <a:cubicBezTo>
                        <a:pt x="1571" y="304"/>
                        <a:pt x="1579" y="297"/>
                        <a:pt x="1588" y="297"/>
                      </a:cubicBezTo>
                      <a:cubicBezTo>
                        <a:pt x="1598" y="297"/>
                        <a:pt x="1608" y="307"/>
                        <a:pt x="1609" y="320"/>
                      </a:cubicBezTo>
                      <a:cubicBezTo>
                        <a:pt x="1621" y="318"/>
                        <a:pt x="1634" y="351"/>
                        <a:pt x="1616" y="377"/>
                      </a:cubicBezTo>
                      <a:close/>
                      <a:moveTo>
                        <a:pt x="1755" y="378"/>
                      </a:moveTo>
                      <a:cubicBezTo>
                        <a:pt x="1755" y="381"/>
                        <a:pt x="1753" y="383"/>
                        <a:pt x="1750" y="383"/>
                      </a:cubicBezTo>
                      <a:cubicBezTo>
                        <a:pt x="1748" y="384"/>
                        <a:pt x="1745" y="381"/>
                        <a:pt x="1745" y="379"/>
                      </a:cubicBezTo>
                      <a:cubicBezTo>
                        <a:pt x="1745" y="376"/>
                        <a:pt x="1747" y="374"/>
                        <a:pt x="1750" y="373"/>
                      </a:cubicBezTo>
                      <a:cubicBezTo>
                        <a:pt x="1753" y="373"/>
                        <a:pt x="1755" y="375"/>
                        <a:pt x="1755" y="378"/>
                      </a:cubicBezTo>
                      <a:close/>
                      <a:moveTo>
                        <a:pt x="1758" y="388"/>
                      </a:moveTo>
                      <a:cubicBezTo>
                        <a:pt x="1758" y="390"/>
                        <a:pt x="1756" y="392"/>
                        <a:pt x="1754" y="392"/>
                      </a:cubicBezTo>
                      <a:cubicBezTo>
                        <a:pt x="1752" y="392"/>
                        <a:pt x="1750" y="390"/>
                        <a:pt x="1750" y="388"/>
                      </a:cubicBezTo>
                      <a:cubicBezTo>
                        <a:pt x="1750" y="386"/>
                        <a:pt x="1752" y="384"/>
                        <a:pt x="1754" y="384"/>
                      </a:cubicBezTo>
                      <a:cubicBezTo>
                        <a:pt x="1756" y="384"/>
                        <a:pt x="1758" y="385"/>
                        <a:pt x="1758" y="388"/>
                      </a:cubicBezTo>
                      <a:close/>
                      <a:moveTo>
                        <a:pt x="1746" y="369"/>
                      </a:moveTo>
                      <a:cubicBezTo>
                        <a:pt x="1747" y="374"/>
                        <a:pt x="1743" y="377"/>
                        <a:pt x="1739" y="377"/>
                      </a:cubicBezTo>
                      <a:cubicBezTo>
                        <a:pt x="1735" y="378"/>
                        <a:pt x="1731" y="374"/>
                        <a:pt x="1731" y="370"/>
                      </a:cubicBezTo>
                      <a:cubicBezTo>
                        <a:pt x="1731" y="366"/>
                        <a:pt x="1734" y="362"/>
                        <a:pt x="1738" y="362"/>
                      </a:cubicBezTo>
                      <a:cubicBezTo>
                        <a:pt x="1743" y="362"/>
                        <a:pt x="1746" y="365"/>
                        <a:pt x="1746" y="369"/>
                      </a:cubicBezTo>
                      <a:close/>
                      <a:moveTo>
                        <a:pt x="1626" y="482"/>
                      </a:moveTo>
                      <a:cubicBezTo>
                        <a:pt x="1616" y="479"/>
                        <a:pt x="1604" y="468"/>
                        <a:pt x="1600" y="453"/>
                      </a:cubicBezTo>
                      <a:cubicBezTo>
                        <a:pt x="1597" y="442"/>
                        <a:pt x="1597" y="430"/>
                        <a:pt x="1602" y="420"/>
                      </a:cubicBezTo>
                      <a:cubicBezTo>
                        <a:pt x="1604" y="415"/>
                        <a:pt x="1607" y="411"/>
                        <a:pt x="1612" y="408"/>
                      </a:cubicBezTo>
                      <a:cubicBezTo>
                        <a:pt x="1619" y="403"/>
                        <a:pt x="1628" y="403"/>
                        <a:pt x="1633" y="407"/>
                      </a:cubicBezTo>
                      <a:cubicBezTo>
                        <a:pt x="1639" y="411"/>
                        <a:pt x="1640" y="420"/>
                        <a:pt x="1634" y="423"/>
                      </a:cubicBezTo>
                      <a:cubicBezTo>
                        <a:pt x="1632" y="413"/>
                        <a:pt x="1621" y="412"/>
                        <a:pt x="1613" y="419"/>
                      </a:cubicBezTo>
                      <a:cubicBezTo>
                        <a:pt x="1605" y="426"/>
                        <a:pt x="1603" y="442"/>
                        <a:pt x="1605" y="452"/>
                      </a:cubicBezTo>
                      <a:cubicBezTo>
                        <a:pt x="1610" y="471"/>
                        <a:pt x="1620" y="478"/>
                        <a:pt x="1626" y="482"/>
                      </a:cubicBezTo>
                      <a:close/>
                      <a:moveTo>
                        <a:pt x="1608" y="402"/>
                      </a:moveTo>
                      <a:cubicBezTo>
                        <a:pt x="1627" y="373"/>
                        <a:pt x="1667" y="363"/>
                        <a:pt x="1688" y="376"/>
                      </a:cubicBezTo>
                      <a:cubicBezTo>
                        <a:pt x="1711" y="391"/>
                        <a:pt x="1697" y="410"/>
                        <a:pt x="1677" y="398"/>
                      </a:cubicBezTo>
                      <a:cubicBezTo>
                        <a:pt x="1667" y="391"/>
                        <a:pt x="1631" y="377"/>
                        <a:pt x="1608" y="402"/>
                      </a:cubicBezTo>
                      <a:close/>
                      <a:moveTo>
                        <a:pt x="1475" y="772"/>
                      </a:moveTo>
                      <a:cubicBezTo>
                        <a:pt x="1480" y="746"/>
                        <a:pt x="1465" y="731"/>
                        <a:pt x="1463" y="719"/>
                      </a:cubicBezTo>
                      <a:cubicBezTo>
                        <a:pt x="1461" y="706"/>
                        <a:pt x="1476" y="703"/>
                        <a:pt x="1482" y="717"/>
                      </a:cubicBezTo>
                      <a:cubicBezTo>
                        <a:pt x="1488" y="731"/>
                        <a:pt x="1484" y="754"/>
                        <a:pt x="1475" y="772"/>
                      </a:cubicBezTo>
                      <a:close/>
                      <a:moveTo>
                        <a:pt x="1510" y="693"/>
                      </a:moveTo>
                      <a:cubicBezTo>
                        <a:pt x="1511" y="696"/>
                        <a:pt x="1511" y="698"/>
                        <a:pt x="1510" y="700"/>
                      </a:cubicBezTo>
                      <a:cubicBezTo>
                        <a:pt x="1509" y="702"/>
                        <a:pt x="1506" y="704"/>
                        <a:pt x="1502" y="704"/>
                      </a:cubicBezTo>
                      <a:cubicBezTo>
                        <a:pt x="1498" y="704"/>
                        <a:pt x="1496" y="700"/>
                        <a:pt x="1496" y="697"/>
                      </a:cubicBezTo>
                      <a:cubicBezTo>
                        <a:pt x="1495" y="691"/>
                        <a:pt x="1500" y="690"/>
                        <a:pt x="1502" y="688"/>
                      </a:cubicBezTo>
                      <a:cubicBezTo>
                        <a:pt x="1505" y="685"/>
                        <a:pt x="1504" y="679"/>
                        <a:pt x="1500" y="675"/>
                      </a:cubicBezTo>
                      <a:cubicBezTo>
                        <a:pt x="1496" y="671"/>
                        <a:pt x="1490" y="669"/>
                        <a:pt x="1485" y="671"/>
                      </a:cubicBezTo>
                      <a:cubicBezTo>
                        <a:pt x="1481" y="673"/>
                        <a:pt x="1479" y="676"/>
                        <a:pt x="1480" y="680"/>
                      </a:cubicBezTo>
                      <a:cubicBezTo>
                        <a:pt x="1482" y="676"/>
                        <a:pt x="1488" y="676"/>
                        <a:pt x="1489" y="681"/>
                      </a:cubicBezTo>
                      <a:cubicBezTo>
                        <a:pt x="1490" y="683"/>
                        <a:pt x="1489" y="689"/>
                        <a:pt x="1489" y="695"/>
                      </a:cubicBezTo>
                      <a:cubicBezTo>
                        <a:pt x="1488" y="701"/>
                        <a:pt x="1488" y="706"/>
                        <a:pt x="1491" y="711"/>
                      </a:cubicBezTo>
                      <a:cubicBezTo>
                        <a:pt x="1496" y="719"/>
                        <a:pt x="1508" y="721"/>
                        <a:pt x="1515" y="715"/>
                      </a:cubicBezTo>
                      <a:cubicBezTo>
                        <a:pt x="1519" y="711"/>
                        <a:pt x="1521" y="706"/>
                        <a:pt x="1521" y="701"/>
                      </a:cubicBezTo>
                      <a:cubicBezTo>
                        <a:pt x="1522" y="696"/>
                        <a:pt x="1520" y="682"/>
                        <a:pt x="1524" y="677"/>
                      </a:cubicBezTo>
                      <a:cubicBezTo>
                        <a:pt x="1527" y="673"/>
                        <a:pt x="1532" y="673"/>
                        <a:pt x="1533" y="676"/>
                      </a:cubicBezTo>
                      <a:cubicBezTo>
                        <a:pt x="1536" y="673"/>
                        <a:pt x="1532" y="668"/>
                        <a:pt x="1528" y="666"/>
                      </a:cubicBezTo>
                      <a:cubicBezTo>
                        <a:pt x="1520" y="664"/>
                        <a:pt x="1509" y="670"/>
                        <a:pt x="1507" y="680"/>
                      </a:cubicBezTo>
                      <a:cubicBezTo>
                        <a:pt x="1507" y="684"/>
                        <a:pt x="1508" y="688"/>
                        <a:pt x="1510" y="693"/>
                      </a:cubicBezTo>
                      <a:close/>
                      <a:moveTo>
                        <a:pt x="1504" y="678"/>
                      </a:moveTo>
                      <a:cubicBezTo>
                        <a:pt x="1501" y="667"/>
                        <a:pt x="1505" y="650"/>
                        <a:pt x="1514" y="642"/>
                      </a:cubicBezTo>
                      <a:cubicBezTo>
                        <a:pt x="1523" y="634"/>
                        <a:pt x="1533" y="639"/>
                        <a:pt x="1525" y="650"/>
                      </a:cubicBezTo>
                      <a:cubicBezTo>
                        <a:pt x="1519" y="658"/>
                        <a:pt x="1505" y="667"/>
                        <a:pt x="1504" y="678"/>
                      </a:cubicBezTo>
                      <a:close/>
                      <a:moveTo>
                        <a:pt x="1507" y="721"/>
                      </a:moveTo>
                      <a:cubicBezTo>
                        <a:pt x="1502" y="722"/>
                        <a:pt x="1495" y="719"/>
                        <a:pt x="1492" y="716"/>
                      </a:cubicBezTo>
                      <a:cubicBezTo>
                        <a:pt x="1487" y="718"/>
                        <a:pt x="1488" y="731"/>
                        <a:pt x="1498" y="732"/>
                      </a:cubicBezTo>
                      <a:cubicBezTo>
                        <a:pt x="1504" y="732"/>
                        <a:pt x="1509" y="726"/>
                        <a:pt x="1507" y="721"/>
                      </a:cubicBezTo>
                      <a:close/>
                      <a:moveTo>
                        <a:pt x="1825" y="856"/>
                      </a:moveTo>
                      <a:cubicBezTo>
                        <a:pt x="1824" y="860"/>
                        <a:pt x="1821" y="862"/>
                        <a:pt x="1818" y="861"/>
                      </a:cubicBezTo>
                      <a:cubicBezTo>
                        <a:pt x="1812" y="860"/>
                        <a:pt x="1812" y="852"/>
                        <a:pt x="1817" y="849"/>
                      </a:cubicBezTo>
                      <a:cubicBezTo>
                        <a:pt x="1821" y="848"/>
                        <a:pt x="1823" y="849"/>
                        <a:pt x="1827" y="845"/>
                      </a:cubicBezTo>
                      <a:cubicBezTo>
                        <a:pt x="1825" y="850"/>
                        <a:pt x="1826" y="852"/>
                        <a:pt x="1825" y="856"/>
                      </a:cubicBezTo>
                      <a:close/>
                      <a:moveTo>
                        <a:pt x="1733" y="1130"/>
                      </a:moveTo>
                      <a:cubicBezTo>
                        <a:pt x="1707" y="1127"/>
                        <a:pt x="1693" y="1110"/>
                        <a:pt x="1688" y="1092"/>
                      </a:cubicBezTo>
                      <a:cubicBezTo>
                        <a:pt x="1683" y="1076"/>
                        <a:pt x="1691" y="1065"/>
                        <a:pt x="1689" y="1054"/>
                      </a:cubicBezTo>
                      <a:cubicBezTo>
                        <a:pt x="1688" y="1051"/>
                        <a:pt x="1686" y="1047"/>
                        <a:pt x="1682" y="1045"/>
                      </a:cubicBezTo>
                      <a:cubicBezTo>
                        <a:pt x="1693" y="1041"/>
                        <a:pt x="1704" y="1049"/>
                        <a:pt x="1705" y="1060"/>
                      </a:cubicBezTo>
                      <a:cubicBezTo>
                        <a:pt x="1707" y="1074"/>
                        <a:pt x="1700" y="1083"/>
                        <a:pt x="1705" y="1098"/>
                      </a:cubicBezTo>
                      <a:cubicBezTo>
                        <a:pt x="1709" y="1113"/>
                        <a:pt x="1720" y="1125"/>
                        <a:pt x="1733" y="1130"/>
                      </a:cubicBezTo>
                      <a:close/>
                      <a:moveTo>
                        <a:pt x="1781" y="1161"/>
                      </a:moveTo>
                      <a:cubicBezTo>
                        <a:pt x="1756" y="1161"/>
                        <a:pt x="1743" y="1141"/>
                        <a:pt x="1733" y="1134"/>
                      </a:cubicBezTo>
                      <a:cubicBezTo>
                        <a:pt x="1719" y="1125"/>
                        <a:pt x="1711" y="1135"/>
                        <a:pt x="1723" y="1148"/>
                      </a:cubicBezTo>
                      <a:cubicBezTo>
                        <a:pt x="1735" y="1162"/>
                        <a:pt x="1762" y="1169"/>
                        <a:pt x="1781" y="1161"/>
                      </a:cubicBezTo>
                      <a:close/>
                      <a:moveTo>
                        <a:pt x="2150" y="644"/>
                      </a:moveTo>
                      <a:cubicBezTo>
                        <a:pt x="2174" y="644"/>
                        <a:pt x="2193" y="626"/>
                        <a:pt x="2197" y="608"/>
                      </a:cubicBezTo>
                      <a:cubicBezTo>
                        <a:pt x="2201" y="593"/>
                        <a:pt x="2188" y="585"/>
                        <a:pt x="2183" y="603"/>
                      </a:cubicBezTo>
                      <a:cubicBezTo>
                        <a:pt x="2179" y="618"/>
                        <a:pt x="2174" y="637"/>
                        <a:pt x="2150" y="644"/>
                      </a:cubicBezTo>
                      <a:close/>
                      <a:moveTo>
                        <a:pt x="2111" y="347"/>
                      </a:moveTo>
                      <a:cubicBezTo>
                        <a:pt x="2128" y="347"/>
                        <a:pt x="2152" y="361"/>
                        <a:pt x="2161" y="377"/>
                      </a:cubicBezTo>
                      <a:cubicBezTo>
                        <a:pt x="2169" y="393"/>
                        <a:pt x="2157" y="403"/>
                        <a:pt x="2144" y="387"/>
                      </a:cubicBezTo>
                      <a:cubicBezTo>
                        <a:pt x="2134" y="375"/>
                        <a:pt x="2131" y="354"/>
                        <a:pt x="2111" y="347"/>
                      </a:cubicBezTo>
                      <a:close/>
                      <a:moveTo>
                        <a:pt x="2199" y="625"/>
                      </a:moveTo>
                      <a:cubicBezTo>
                        <a:pt x="2219" y="611"/>
                        <a:pt x="2218" y="590"/>
                        <a:pt x="2212" y="572"/>
                      </a:cubicBezTo>
                      <a:cubicBezTo>
                        <a:pt x="2209" y="562"/>
                        <a:pt x="2200" y="550"/>
                        <a:pt x="2204" y="540"/>
                      </a:cubicBezTo>
                      <a:cubicBezTo>
                        <a:pt x="2188" y="543"/>
                        <a:pt x="2202" y="573"/>
                        <a:pt x="2205" y="583"/>
                      </a:cubicBezTo>
                      <a:cubicBezTo>
                        <a:pt x="2210" y="599"/>
                        <a:pt x="2209" y="614"/>
                        <a:pt x="2199" y="625"/>
                      </a:cubicBezTo>
                      <a:close/>
                      <a:moveTo>
                        <a:pt x="2136" y="484"/>
                      </a:moveTo>
                      <a:cubicBezTo>
                        <a:pt x="2130" y="509"/>
                        <a:pt x="2113" y="535"/>
                        <a:pt x="2095" y="541"/>
                      </a:cubicBezTo>
                      <a:cubicBezTo>
                        <a:pt x="2078" y="546"/>
                        <a:pt x="2068" y="532"/>
                        <a:pt x="2086" y="522"/>
                      </a:cubicBezTo>
                      <a:cubicBezTo>
                        <a:pt x="2100" y="515"/>
                        <a:pt x="2124" y="506"/>
                        <a:pt x="2136" y="484"/>
                      </a:cubicBezTo>
                      <a:close/>
                      <a:moveTo>
                        <a:pt x="2214" y="356"/>
                      </a:moveTo>
                      <a:cubicBezTo>
                        <a:pt x="2218" y="355"/>
                        <a:pt x="2222" y="356"/>
                        <a:pt x="2224" y="360"/>
                      </a:cubicBezTo>
                      <a:cubicBezTo>
                        <a:pt x="2226" y="366"/>
                        <a:pt x="2219" y="371"/>
                        <a:pt x="2214" y="368"/>
                      </a:cubicBezTo>
                      <a:cubicBezTo>
                        <a:pt x="2210" y="366"/>
                        <a:pt x="2209" y="362"/>
                        <a:pt x="2203" y="361"/>
                      </a:cubicBezTo>
                      <a:cubicBezTo>
                        <a:pt x="2209" y="361"/>
                        <a:pt x="2210" y="358"/>
                        <a:pt x="2214" y="356"/>
                      </a:cubicBezTo>
                      <a:close/>
                      <a:moveTo>
                        <a:pt x="2213" y="355"/>
                      </a:moveTo>
                      <a:cubicBezTo>
                        <a:pt x="2216" y="354"/>
                        <a:pt x="2218" y="353"/>
                        <a:pt x="2221" y="354"/>
                      </a:cubicBezTo>
                      <a:cubicBezTo>
                        <a:pt x="2223" y="356"/>
                        <a:pt x="2226" y="359"/>
                        <a:pt x="2226" y="363"/>
                      </a:cubicBezTo>
                      <a:cubicBezTo>
                        <a:pt x="2226" y="367"/>
                        <a:pt x="2222" y="370"/>
                        <a:pt x="2219" y="371"/>
                      </a:cubicBezTo>
                      <a:cubicBezTo>
                        <a:pt x="2212" y="372"/>
                        <a:pt x="2211" y="367"/>
                        <a:pt x="2208" y="364"/>
                      </a:cubicBezTo>
                      <a:cubicBezTo>
                        <a:pt x="2204" y="362"/>
                        <a:pt x="2198" y="363"/>
                        <a:pt x="2194" y="367"/>
                      </a:cubicBezTo>
                      <a:cubicBezTo>
                        <a:pt x="2189" y="372"/>
                        <a:pt x="2188" y="379"/>
                        <a:pt x="2191" y="385"/>
                      </a:cubicBezTo>
                      <a:cubicBezTo>
                        <a:pt x="2193" y="389"/>
                        <a:pt x="2196" y="391"/>
                        <a:pt x="2200" y="389"/>
                      </a:cubicBezTo>
                      <a:cubicBezTo>
                        <a:pt x="2197" y="387"/>
                        <a:pt x="2196" y="382"/>
                        <a:pt x="2201" y="379"/>
                      </a:cubicBezTo>
                      <a:cubicBezTo>
                        <a:pt x="2204" y="378"/>
                        <a:pt x="2210" y="378"/>
                        <a:pt x="2216" y="379"/>
                      </a:cubicBezTo>
                      <a:cubicBezTo>
                        <a:pt x="2223" y="379"/>
                        <a:pt x="2229" y="378"/>
                        <a:pt x="2234" y="375"/>
                      </a:cubicBezTo>
                      <a:cubicBezTo>
                        <a:pt x="2243" y="369"/>
                        <a:pt x="2244" y="355"/>
                        <a:pt x="2237" y="347"/>
                      </a:cubicBezTo>
                      <a:cubicBezTo>
                        <a:pt x="2232" y="343"/>
                        <a:pt x="2227" y="342"/>
                        <a:pt x="2221" y="342"/>
                      </a:cubicBezTo>
                      <a:cubicBezTo>
                        <a:pt x="2215" y="342"/>
                        <a:pt x="2199" y="345"/>
                        <a:pt x="2193" y="341"/>
                      </a:cubicBezTo>
                      <a:cubicBezTo>
                        <a:pt x="2189" y="338"/>
                        <a:pt x="2189" y="333"/>
                        <a:pt x="2192" y="330"/>
                      </a:cubicBezTo>
                      <a:cubicBezTo>
                        <a:pt x="2188" y="328"/>
                        <a:pt x="2183" y="332"/>
                        <a:pt x="2181" y="337"/>
                      </a:cubicBezTo>
                      <a:cubicBezTo>
                        <a:pt x="2179" y="346"/>
                        <a:pt x="2187" y="358"/>
                        <a:pt x="2199" y="359"/>
                      </a:cubicBezTo>
                      <a:cubicBezTo>
                        <a:pt x="2203" y="359"/>
                        <a:pt x="2208" y="357"/>
                        <a:pt x="2213" y="355"/>
                      </a:cubicBezTo>
                      <a:close/>
                      <a:moveTo>
                        <a:pt x="2196" y="363"/>
                      </a:moveTo>
                      <a:cubicBezTo>
                        <a:pt x="2184" y="368"/>
                        <a:pt x="2165" y="364"/>
                        <a:pt x="2155" y="355"/>
                      </a:cubicBezTo>
                      <a:cubicBezTo>
                        <a:pt x="2146" y="346"/>
                        <a:pt x="2151" y="334"/>
                        <a:pt x="2164" y="342"/>
                      </a:cubicBezTo>
                      <a:cubicBezTo>
                        <a:pt x="2173" y="348"/>
                        <a:pt x="2184" y="363"/>
                        <a:pt x="2196" y="363"/>
                      </a:cubicBezTo>
                      <a:close/>
                      <a:moveTo>
                        <a:pt x="2260" y="365"/>
                      </a:moveTo>
                      <a:cubicBezTo>
                        <a:pt x="2261" y="367"/>
                        <a:pt x="2260" y="368"/>
                        <a:pt x="2259" y="369"/>
                      </a:cubicBezTo>
                      <a:cubicBezTo>
                        <a:pt x="2270" y="369"/>
                        <a:pt x="2287" y="375"/>
                        <a:pt x="2302" y="384"/>
                      </a:cubicBezTo>
                      <a:cubicBezTo>
                        <a:pt x="2297" y="383"/>
                        <a:pt x="2293" y="382"/>
                        <a:pt x="2288" y="382"/>
                      </a:cubicBezTo>
                      <a:cubicBezTo>
                        <a:pt x="2255" y="382"/>
                        <a:pt x="2250" y="405"/>
                        <a:pt x="2226" y="418"/>
                      </a:cubicBezTo>
                      <a:cubicBezTo>
                        <a:pt x="2218" y="423"/>
                        <a:pt x="2206" y="422"/>
                        <a:pt x="2202" y="411"/>
                      </a:cubicBezTo>
                      <a:cubicBezTo>
                        <a:pt x="2200" y="405"/>
                        <a:pt x="2202" y="399"/>
                        <a:pt x="2206" y="395"/>
                      </a:cubicBezTo>
                      <a:cubicBezTo>
                        <a:pt x="2209" y="393"/>
                        <a:pt x="2212" y="392"/>
                        <a:pt x="2216" y="392"/>
                      </a:cubicBezTo>
                      <a:cubicBezTo>
                        <a:pt x="2217" y="392"/>
                        <a:pt x="2219" y="393"/>
                        <a:pt x="2221" y="394"/>
                      </a:cubicBezTo>
                      <a:cubicBezTo>
                        <a:pt x="2220" y="393"/>
                        <a:pt x="2221" y="393"/>
                        <a:pt x="2218" y="393"/>
                      </a:cubicBezTo>
                      <a:cubicBezTo>
                        <a:pt x="2215" y="393"/>
                        <a:pt x="2210" y="396"/>
                        <a:pt x="2210" y="400"/>
                      </a:cubicBezTo>
                      <a:cubicBezTo>
                        <a:pt x="2209" y="404"/>
                        <a:pt x="2213" y="408"/>
                        <a:pt x="2217" y="408"/>
                      </a:cubicBezTo>
                      <a:cubicBezTo>
                        <a:pt x="2221" y="409"/>
                        <a:pt x="2224" y="406"/>
                        <a:pt x="2225" y="403"/>
                      </a:cubicBezTo>
                      <a:cubicBezTo>
                        <a:pt x="2227" y="397"/>
                        <a:pt x="2221" y="392"/>
                        <a:pt x="2216" y="391"/>
                      </a:cubicBezTo>
                      <a:cubicBezTo>
                        <a:pt x="2211" y="390"/>
                        <a:pt x="2208" y="391"/>
                        <a:pt x="2204" y="394"/>
                      </a:cubicBezTo>
                      <a:cubicBezTo>
                        <a:pt x="2199" y="398"/>
                        <a:pt x="2198" y="405"/>
                        <a:pt x="2199" y="411"/>
                      </a:cubicBezTo>
                      <a:cubicBezTo>
                        <a:pt x="2204" y="426"/>
                        <a:pt x="2217" y="427"/>
                        <a:pt x="2227" y="421"/>
                      </a:cubicBezTo>
                      <a:cubicBezTo>
                        <a:pt x="2251" y="407"/>
                        <a:pt x="2257" y="384"/>
                        <a:pt x="2291" y="386"/>
                      </a:cubicBezTo>
                      <a:cubicBezTo>
                        <a:pt x="2304" y="387"/>
                        <a:pt x="2318" y="393"/>
                        <a:pt x="2326" y="408"/>
                      </a:cubicBezTo>
                      <a:cubicBezTo>
                        <a:pt x="2335" y="426"/>
                        <a:pt x="2332" y="450"/>
                        <a:pt x="2314" y="461"/>
                      </a:cubicBezTo>
                      <a:cubicBezTo>
                        <a:pt x="2333" y="448"/>
                        <a:pt x="2328" y="416"/>
                        <a:pt x="2309" y="401"/>
                      </a:cubicBezTo>
                      <a:cubicBezTo>
                        <a:pt x="2300" y="393"/>
                        <a:pt x="2283" y="388"/>
                        <a:pt x="2270" y="394"/>
                      </a:cubicBezTo>
                      <a:cubicBezTo>
                        <a:pt x="2242" y="406"/>
                        <a:pt x="2255" y="436"/>
                        <a:pt x="2281" y="425"/>
                      </a:cubicBezTo>
                      <a:cubicBezTo>
                        <a:pt x="2294" y="420"/>
                        <a:pt x="2308" y="423"/>
                        <a:pt x="2315" y="437"/>
                      </a:cubicBezTo>
                      <a:cubicBezTo>
                        <a:pt x="2319" y="445"/>
                        <a:pt x="2318" y="455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5" y="460"/>
                        <a:pt x="2316" y="460"/>
                      </a:cubicBezTo>
                      <a:cubicBezTo>
                        <a:pt x="2311" y="463"/>
                        <a:pt x="2307" y="467"/>
                        <a:pt x="2303" y="472"/>
                      </a:cubicBezTo>
                      <a:cubicBezTo>
                        <a:pt x="2294" y="483"/>
                        <a:pt x="2289" y="493"/>
                        <a:pt x="2287" y="507"/>
                      </a:cubicBezTo>
                      <a:cubicBezTo>
                        <a:pt x="2287" y="507"/>
                        <a:pt x="2287" y="507"/>
                        <a:pt x="2287" y="507"/>
                      </a:cubicBezTo>
                      <a:cubicBezTo>
                        <a:pt x="2282" y="496"/>
                        <a:pt x="2281" y="474"/>
                        <a:pt x="2287" y="464"/>
                      </a:cubicBezTo>
                      <a:cubicBezTo>
                        <a:pt x="2287" y="463"/>
                        <a:pt x="2286" y="463"/>
                        <a:pt x="2285" y="462"/>
                      </a:cubicBezTo>
                      <a:cubicBezTo>
                        <a:pt x="2280" y="471"/>
                        <a:pt x="2279" y="489"/>
                        <a:pt x="2282" y="502"/>
                      </a:cubicBezTo>
                      <a:cubicBezTo>
                        <a:pt x="2281" y="500"/>
                        <a:pt x="2280" y="499"/>
                        <a:pt x="2279" y="498"/>
                      </a:cubicBezTo>
                      <a:cubicBezTo>
                        <a:pt x="2278" y="497"/>
                        <a:pt x="2278" y="497"/>
                        <a:pt x="2278" y="497"/>
                      </a:cubicBezTo>
                      <a:cubicBezTo>
                        <a:pt x="2273" y="490"/>
                        <a:pt x="2267" y="484"/>
                        <a:pt x="2260" y="479"/>
                      </a:cubicBezTo>
                      <a:cubicBezTo>
                        <a:pt x="2252" y="473"/>
                        <a:pt x="2240" y="467"/>
                        <a:pt x="2238" y="458"/>
                      </a:cubicBezTo>
                      <a:cubicBezTo>
                        <a:pt x="2235" y="449"/>
                        <a:pt x="2238" y="441"/>
                        <a:pt x="2245" y="435"/>
                      </a:cubicBezTo>
                      <a:cubicBezTo>
                        <a:pt x="2251" y="430"/>
                        <a:pt x="2260" y="428"/>
                        <a:pt x="2267" y="432"/>
                      </a:cubicBezTo>
                      <a:cubicBezTo>
                        <a:pt x="2274" y="435"/>
                        <a:pt x="2278" y="442"/>
                        <a:pt x="2277" y="448"/>
                      </a:cubicBezTo>
                      <a:cubicBezTo>
                        <a:pt x="2277" y="454"/>
                        <a:pt x="2273" y="459"/>
                        <a:pt x="2267" y="461"/>
                      </a:cubicBezTo>
                      <a:cubicBezTo>
                        <a:pt x="2271" y="459"/>
                        <a:pt x="2273" y="455"/>
                        <a:pt x="2273" y="451"/>
                      </a:cubicBezTo>
                      <a:cubicBezTo>
                        <a:pt x="2272" y="446"/>
                        <a:pt x="2267" y="443"/>
                        <a:pt x="2263" y="443"/>
                      </a:cubicBezTo>
                      <a:cubicBezTo>
                        <a:pt x="2258" y="444"/>
                        <a:pt x="2254" y="449"/>
                        <a:pt x="2255" y="454"/>
                      </a:cubicBezTo>
                      <a:cubicBezTo>
                        <a:pt x="2256" y="458"/>
                        <a:pt x="2259" y="461"/>
                        <a:pt x="2264" y="461"/>
                      </a:cubicBezTo>
                      <a:cubicBezTo>
                        <a:pt x="2267" y="461"/>
                        <a:pt x="2269" y="461"/>
                        <a:pt x="2271" y="459"/>
                      </a:cubicBezTo>
                      <a:cubicBezTo>
                        <a:pt x="2275" y="457"/>
                        <a:pt x="2277" y="453"/>
                        <a:pt x="2278" y="449"/>
                      </a:cubicBezTo>
                      <a:cubicBezTo>
                        <a:pt x="2279" y="442"/>
                        <a:pt x="2275" y="435"/>
                        <a:pt x="2268" y="431"/>
                      </a:cubicBezTo>
                      <a:cubicBezTo>
                        <a:pt x="2260" y="427"/>
                        <a:pt x="2250" y="429"/>
                        <a:pt x="2244" y="434"/>
                      </a:cubicBezTo>
                      <a:cubicBezTo>
                        <a:pt x="2236" y="440"/>
                        <a:pt x="2233" y="449"/>
                        <a:pt x="2236" y="459"/>
                      </a:cubicBezTo>
                      <a:cubicBezTo>
                        <a:pt x="2236" y="461"/>
                        <a:pt x="2237" y="464"/>
                        <a:pt x="2239" y="466"/>
                      </a:cubicBezTo>
                      <a:cubicBezTo>
                        <a:pt x="2238" y="465"/>
                        <a:pt x="2236" y="464"/>
                        <a:pt x="2235" y="464"/>
                      </a:cubicBezTo>
                      <a:cubicBezTo>
                        <a:pt x="2216" y="455"/>
                        <a:pt x="2194" y="455"/>
                        <a:pt x="2180" y="437"/>
                      </a:cubicBezTo>
                      <a:cubicBezTo>
                        <a:pt x="2179" y="438"/>
                        <a:pt x="2178" y="438"/>
                        <a:pt x="2177" y="439"/>
                      </a:cubicBezTo>
                      <a:cubicBezTo>
                        <a:pt x="2179" y="441"/>
                        <a:pt x="2182" y="444"/>
                        <a:pt x="2184" y="446"/>
                      </a:cubicBezTo>
                      <a:cubicBezTo>
                        <a:pt x="2188" y="450"/>
                        <a:pt x="2191" y="452"/>
                        <a:pt x="2195" y="454"/>
                      </a:cubicBezTo>
                      <a:cubicBezTo>
                        <a:pt x="2191" y="454"/>
                        <a:pt x="2186" y="455"/>
                        <a:pt x="2182" y="456"/>
                      </a:cubicBezTo>
                      <a:cubicBezTo>
                        <a:pt x="2172" y="459"/>
                        <a:pt x="2165" y="462"/>
                        <a:pt x="2157" y="468"/>
                      </a:cubicBezTo>
                      <a:cubicBezTo>
                        <a:pt x="2154" y="470"/>
                        <a:pt x="2152" y="472"/>
                        <a:pt x="2149" y="475"/>
                      </a:cubicBezTo>
                      <a:cubicBezTo>
                        <a:pt x="2143" y="481"/>
                        <a:pt x="2140" y="486"/>
                        <a:pt x="2137" y="494"/>
                      </a:cubicBezTo>
                      <a:cubicBezTo>
                        <a:pt x="2134" y="502"/>
                        <a:pt x="2134" y="508"/>
                        <a:pt x="2135" y="517"/>
                      </a:cubicBezTo>
                      <a:cubicBezTo>
                        <a:pt x="2136" y="524"/>
                        <a:pt x="2139" y="531"/>
                        <a:pt x="2145" y="536"/>
                      </a:cubicBezTo>
                      <a:cubicBezTo>
                        <a:pt x="2154" y="546"/>
                        <a:pt x="2168" y="547"/>
                        <a:pt x="2180" y="543"/>
                      </a:cubicBezTo>
                      <a:cubicBezTo>
                        <a:pt x="2192" y="538"/>
                        <a:pt x="2202" y="527"/>
                        <a:pt x="2208" y="515"/>
                      </a:cubicBezTo>
                      <a:cubicBezTo>
                        <a:pt x="2184" y="531"/>
                        <a:pt x="2171" y="512"/>
                        <a:pt x="2159" y="509"/>
                      </a:cubicBezTo>
                      <a:cubicBezTo>
                        <a:pt x="2143" y="505"/>
                        <a:pt x="2137" y="517"/>
                        <a:pt x="2140" y="528"/>
                      </a:cubicBezTo>
                      <a:cubicBezTo>
                        <a:pt x="2140" y="528"/>
                        <a:pt x="2140" y="528"/>
                        <a:pt x="2140" y="528"/>
                      </a:cubicBezTo>
                      <a:cubicBezTo>
                        <a:pt x="2138" y="524"/>
                        <a:pt x="2137" y="521"/>
                        <a:pt x="2136" y="517"/>
                      </a:cubicBezTo>
                      <a:cubicBezTo>
                        <a:pt x="2135" y="508"/>
                        <a:pt x="2136" y="502"/>
                        <a:pt x="2139" y="494"/>
                      </a:cubicBezTo>
                      <a:cubicBezTo>
                        <a:pt x="2142" y="487"/>
                        <a:pt x="2145" y="482"/>
                        <a:pt x="2151" y="476"/>
                      </a:cubicBezTo>
                      <a:cubicBezTo>
                        <a:pt x="2160" y="468"/>
                        <a:pt x="2168" y="463"/>
                        <a:pt x="2180" y="460"/>
                      </a:cubicBezTo>
                      <a:cubicBezTo>
                        <a:pt x="2177" y="461"/>
                        <a:pt x="2173" y="463"/>
                        <a:pt x="2170" y="465"/>
                      </a:cubicBezTo>
                      <a:cubicBezTo>
                        <a:pt x="2161" y="471"/>
                        <a:pt x="2156" y="484"/>
                        <a:pt x="2162" y="494"/>
                      </a:cubicBezTo>
                      <a:cubicBezTo>
                        <a:pt x="2165" y="498"/>
                        <a:pt x="2170" y="500"/>
                        <a:pt x="2176" y="499"/>
                      </a:cubicBezTo>
                      <a:cubicBezTo>
                        <a:pt x="2179" y="499"/>
                        <a:pt x="2183" y="496"/>
                        <a:pt x="2184" y="493"/>
                      </a:cubicBezTo>
                      <a:cubicBezTo>
                        <a:pt x="2186" y="489"/>
                        <a:pt x="2186" y="485"/>
                        <a:pt x="2185" y="481"/>
                      </a:cubicBezTo>
                      <a:cubicBezTo>
                        <a:pt x="2182" y="477"/>
                        <a:pt x="2177" y="474"/>
                        <a:pt x="2172" y="476"/>
                      </a:cubicBezTo>
                      <a:cubicBezTo>
                        <a:pt x="2169" y="477"/>
                        <a:pt x="2167" y="480"/>
                        <a:pt x="2167" y="484"/>
                      </a:cubicBezTo>
                      <a:cubicBezTo>
                        <a:pt x="2168" y="486"/>
                        <a:pt x="2169" y="487"/>
                        <a:pt x="2172" y="487"/>
                      </a:cubicBezTo>
                      <a:cubicBezTo>
                        <a:pt x="2170" y="486"/>
                        <a:pt x="2170" y="485"/>
                        <a:pt x="2170" y="483"/>
                      </a:cubicBezTo>
                      <a:cubicBezTo>
                        <a:pt x="2170" y="480"/>
                        <a:pt x="2174" y="479"/>
                        <a:pt x="2176" y="480"/>
                      </a:cubicBezTo>
                      <a:cubicBezTo>
                        <a:pt x="2177" y="481"/>
                        <a:pt x="2179" y="483"/>
                        <a:pt x="2179" y="485"/>
                      </a:cubicBezTo>
                      <a:cubicBezTo>
                        <a:pt x="2179" y="488"/>
                        <a:pt x="2177" y="491"/>
                        <a:pt x="2175" y="492"/>
                      </a:cubicBezTo>
                      <a:cubicBezTo>
                        <a:pt x="2171" y="493"/>
                        <a:pt x="2168" y="491"/>
                        <a:pt x="2166" y="489"/>
                      </a:cubicBezTo>
                      <a:cubicBezTo>
                        <a:pt x="2161" y="481"/>
                        <a:pt x="2167" y="469"/>
                        <a:pt x="2174" y="464"/>
                      </a:cubicBezTo>
                      <a:cubicBezTo>
                        <a:pt x="2199" y="448"/>
                        <a:pt x="2239" y="466"/>
                        <a:pt x="2261" y="484"/>
                      </a:cubicBezTo>
                      <a:cubicBezTo>
                        <a:pt x="2253" y="480"/>
                        <a:pt x="2243" y="478"/>
                        <a:pt x="2234" y="481"/>
                      </a:cubicBezTo>
                      <a:cubicBezTo>
                        <a:pt x="2229" y="482"/>
                        <a:pt x="2224" y="484"/>
                        <a:pt x="2220" y="489"/>
                      </a:cubicBezTo>
                      <a:cubicBezTo>
                        <a:pt x="2225" y="485"/>
                        <a:pt x="2230" y="484"/>
                        <a:pt x="2234" y="483"/>
                      </a:cubicBezTo>
                      <a:cubicBezTo>
                        <a:pt x="2245" y="481"/>
                        <a:pt x="2256" y="484"/>
                        <a:pt x="2265" y="490"/>
                      </a:cubicBezTo>
                      <a:cubicBezTo>
                        <a:pt x="2272" y="495"/>
                        <a:pt x="2277" y="501"/>
                        <a:pt x="2280" y="507"/>
                      </a:cubicBezTo>
                      <a:cubicBezTo>
                        <a:pt x="2287" y="519"/>
                        <a:pt x="2288" y="531"/>
                        <a:pt x="2293" y="543"/>
                      </a:cubicBezTo>
                      <a:cubicBezTo>
                        <a:pt x="2294" y="544"/>
                        <a:pt x="2294" y="544"/>
                        <a:pt x="2294" y="544"/>
                      </a:cubicBezTo>
                      <a:cubicBezTo>
                        <a:pt x="2297" y="551"/>
                        <a:pt x="2300" y="557"/>
                        <a:pt x="2305" y="563"/>
                      </a:cubicBezTo>
                      <a:cubicBezTo>
                        <a:pt x="2307" y="565"/>
                        <a:pt x="2319" y="579"/>
                        <a:pt x="2321" y="578"/>
                      </a:cubicBezTo>
                      <a:cubicBezTo>
                        <a:pt x="2321" y="576"/>
                        <a:pt x="2314" y="567"/>
                        <a:pt x="2312" y="566"/>
                      </a:cubicBezTo>
                      <a:cubicBezTo>
                        <a:pt x="2307" y="558"/>
                        <a:pt x="2302" y="551"/>
                        <a:pt x="2298" y="542"/>
                      </a:cubicBezTo>
                      <a:cubicBezTo>
                        <a:pt x="2297" y="541"/>
                        <a:pt x="2297" y="541"/>
                        <a:pt x="2297" y="541"/>
                      </a:cubicBezTo>
                      <a:cubicBezTo>
                        <a:pt x="2292" y="530"/>
                        <a:pt x="2289" y="520"/>
                        <a:pt x="2291" y="507"/>
                      </a:cubicBezTo>
                      <a:cubicBezTo>
                        <a:pt x="2293" y="492"/>
                        <a:pt x="2300" y="477"/>
                        <a:pt x="2313" y="469"/>
                      </a:cubicBezTo>
                      <a:cubicBezTo>
                        <a:pt x="2320" y="465"/>
                        <a:pt x="2334" y="464"/>
                        <a:pt x="2339" y="472"/>
                      </a:cubicBezTo>
                      <a:cubicBezTo>
                        <a:pt x="2340" y="475"/>
                        <a:pt x="2340" y="479"/>
                        <a:pt x="2338" y="481"/>
                      </a:cubicBezTo>
                      <a:cubicBezTo>
                        <a:pt x="2336" y="484"/>
                        <a:pt x="2333" y="484"/>
                        <a:pt x="2330" y="483"/>
                      </a:cubicBezTo>
                      <a:cubicBezTo>
                        <a:pt x="2328" y="481"/>
                        <a:pt x="2327" y="479"/>
                        <a:pt x="2327" y="478"/>
                      </a:cubicBezTo>
                      <a:cubicBezTo>
                        <a:pt x="2327" y="475"/>
                        <a:pt x="2329" y="473"/>
                        <a:pt x="2332" y="474"/>
                      </a:cubicBezTo>
                      <a:cubicBezTo>
                        <a:pt x="2333" y="474"/>
                        <a:pt x="2335" y="475"/>
                        <a:pt x="2335" y="477"/>
                      </a:cubicBezTo>
                      <a:cubicBezTo>
                        <a:pt x="2336" y="475"/>
                        <a:pt x="2335" y="473"/>
                        <a:pt x="2334" y="471"/>
                      </a:cubicBezTo>
                      <a:cubicBezTo>
                        <a:pt x="2331" y="470"/>
                        <a:pt x="2327" y="470"/>
                        <a:pt x="2325" y="472"/>
                      </a:cubicBezTo>
                      <a:cubicBezTo>
                        <a:pt x="2321" y="476"/>
                        <a:pt x="2321" y="482"/>
                        <a:pt x="2324" y="486"/>
                      </a:cubicBezTo>
                      <a:cubicBezTo>
                        <a:pt x="2327" y="489"/>
                        <a:pt x="2331" y="491"/>
                        <a:pt x="2335" y="491"/>
                      </a:cubicBezTo>
                      <a:cubicBezTo>
                        <a:pt x="2338" y="491"/>
                        <a:pt x="2342" y="489"/>
                        <a:pt x="2344" y="486"/>
                      </a:cubicBezTo>
                      <a:cubicBezTo>
                        <a:pt x="2347" y="481"/>
                        <a:pt x="2348" y="476"/>
                        <a:pt x="2345" y="471"/>
                      </a:cubicBezTo>
                      <a:cubicBezTo>
                        <a:pt x="2339" y="461"/>
                        <a:pt x="2325" y="460"/>
                        <a:pt x="2315" y="466"/>
                      </a:cubicBezTo>
                      <a:cubicBezTo>
                        <a:pt x="2312" y="468"/>
                        <a:pt x="2309" y="470"/>
                        <a:pt x="2307" y="472"/>
                      </a:cubicBezTo>
                      <a:cubicBezTo>
                        <a:pt x="2315" y="463"/>
                        <a:pt x="2323" y="458"/>
                        <a:pt x="2334" y="453"/>
                      </a:cubicBezTo>
                      <a:cubicBezTo>
                        <a:pt x="2342" y="451"/>
                        <a:pt x="2348" y="450"/>
                        <a:pt x="2356" y="450"/>
                      </a:cubicBezTo>
                      <a:cubicBezTo>
                        <a:pt x="2364" y="451"/>
                        <a:pt x="2370" y="453"/>
                        <a:pt x="2377" y="457"/>
                      </a:cubicBezTo>
                      <a:cubicBezTo>
                        <a:pt x="2381" y="460"/>
                        <a:pt x="2383" y="462"/>
                        <a:pt x="2386" y="466"/>
                      </a:cubicBezTo>
                      <a:cubicBezTo>
                        <a:pt x="2386" y="466"/>
                        <a:pt x="2386" y="466"/>
                        <a:pt x="2386" y="466"/>
                      </a:cubicBezTo>
                      <a:cubicBezTo>
                        <a:pt x="2377" y="458"/>
                        <a:pt x="2364" y="459"/>
                        <a:pt x="2360" y="475"/>
                      </a:cubicBezTo>
                      <a:cubicBezTo>
                        <a:pt x="2358" y="487"/>
                        <a:pt x="2369" y="507"/>
                        <a:pt x="2344" y="522"/>
                      </a:cubicBezTo>
                      <a:cubicBezTo>
                        <a:pt x="2358" y="521"/>
                        <a:pt x="2372" y="517"/>
                        <a:pt x="2382" y="509"/>
                      </a:cubicBezTo>
                      <a:cubicBezTo>
                        <a:pt x="2391" y="500"/>
                        <a:pt x="2396" y="486"/>
                        <a:pt x="2391" y="474"/>
                      </a:cubicBezTo>
                      <a:cubicBezTo>
                        <a:pt x="2389" y="467"/>
                        <a:pt x="2384" y="460"/>
                        <a:pt x="2378" y="456"/>
                      </a:cubicBezTo>
                      <a:cubicBezTo>
                        <a:pt x="2371" y="452"/>
                        <a:pt x="2365" y="449"/>
                        <a:pt x="2356" y="448"/>
                      </a:cubicBezTo>
                      <a:cubicBezTo>
                        <a:pt x="2348" y="448"/>
                        <a:pt x="2341" y="448"/>
                        <a:pt x="2333" y="451"/>
                      </a:cubicBezTo>
                      <a:cubicBezTo>
                        <a:pt x="2330" y="452"/>
                        <a:pt x="2327" y="453"/>
                        <a:pt x="2324" y="455"/>
                      </a:cubicBezTo>
                      <a:cubicBezTo>
                        <a:pt x="2322" y="456"/>
                        <a:pt x="2321" y="457"/>
                        <a:pt x="2320" y="458"/>
                      </a:cubicBezTo>
                      <a:cubicBezTo>
                        <a:pt x="2337" y="445"/>
                        <a:pt x="2337" y="422"/>
                        <a:pt x="2327" y="403"/>
                      </a:cubicBezTo>
                      <a:cubicBezTo>
                        <a:pt x="2326" y="402"/>
                        <a:pt x="2325" y="400"/>
                        <a:pt x="2324" y="399"/>
                      </a:cubicBezTo>
                      <a:cubicBezTo>
                        <a:pt x="2310" y="379"/>
                        <a:pt x="2285" y="367"/>
                        <a:pt x="2260" y="365"/>
                      </a:cubicBezTo>
                      <a:close/>
                      <a:moveTo>
                        <a:pt x="2244" y="356"/>
                      </a:moveTo>
                      <a:cubicBezTo>
                        <a:pt x="2246" y="362"/>
                        <a:pt x="2243" y="370"/>
                        <a:pt x="2240" y="373"/>
                      </a:cubicBezTo>
                      <a:cubicBezTo>
                        <a:pt x="2243" y="379"/>
                        <a:pt x="2257" y="376"/>
                        <a:pt x="2257" y="366"/>
                      </a:cubicBezTo>
                      <a:cubicBezTo>
                        <a:pt x="2257" y="359"/>
                        <a:pt x="2250" y="353"/>
                        <a:pt x="2244" y="356"/>
                      </a:cubicBezTo>
                      <a:close/>
                      <a:moveTo>
                        <a:pt x="2257" y="353"/>
                      </a:moveTo>
                      <a:cubicBezTo>
                        <a:pt x="2253" y="344"/>
                        <a:pt x="2243" y="335"/>
                        <a:pt x="2235" y="330"/>
                      </a:cubicBezTo>
                      <a:cubicBezTo>
                        <a:pt x="2226" y="325"/>
                        <a:pt x="2216" y="323"/>
                        <a:pt x="2205" y="323"/>
                      </a:cubicBezTo>
                      <a:cubicBezTo>
                        <a:pt x="2187" y="321"/>
                        <a:pt x="2168" y="325"/>
                        <a:pt x="2151" y="315"/>
                      </a:cubicBezTo>
                      <a:cubicBezTo>
                        <a:pt x="2138" y="307"/>
                        <a:pt x="2134" y="291"/>
                        <a:pt x="2139" y="282"/>
                      </a:cubicBezTo>
                      <a:cubicBezTo>
                        <a:pt x="2143" y="273"/>
                        <a:pt x="2153" y="267"/>
                        <a:pt x="2163" y="269"/>
                      </a:cubicBezTo>
                      <a:cubicBezTo>
                        <a:pt x="2170" y="270"/>
                        <a:pt x="2180" y="277"/>
                        <a:pt x="2178" y="286"/>
                      </a:cubicBezTo>
                      <a:cubicBezTo>
                        <a:pt x="2176" y="290"/>
                        <a:pt x="2172" y="293"/>
                        <a:pt x="2170" y="291"/>
                      </a:cubicBezTo>
                      <a:cubicBezTo>
                        <a:pt x="2173" y="288"/>
                        <a:pt x="2170" y="284"/>
                        <a:pt x="2166" y="282"/>
                      </a:cubicBezTo>
                      <a:cubicBezTo>
                        <a:pt x="2163" y="281"/>
                        <a:pt x="2159" y="282"/>
                        <a:pt x="2156" y="283"/>
                      </a:cubicBezTo>
                      <a:cubicBezTo>
                        <a:pt x="2152" y="286"/>
                        <a:pt x="2149" y="292"/>
                        <a:pt x="2152" y="297"/>
                      </a:cubicBezTo>
                      <a:cubicBezTo>
                        <a:pt x="2157" y="310"/>
                        <a:pt x="2179" y="311"/>
                        <a:pt x="2191" y="310"/>
                      </a:cubicBezTo>
                      <a:cubicBezTo>
                        <a:pt x="2211" y="309"/>
                        <a:pt x="2228" y="313"/>
                        <a:pt x="2243" y="326"/>
                      </a:cubicBezTo>
                      <a:cubicBezTo>
                        <a:pt x="2251" y="333"/>
                        <a:pt x="2257" y="343"/>
                        <a:pt x="2257" y="353"/>
                      </a:cubicBezTo>
                      <a:close/>
                      <a:moveTo>
                        <a:pt x="2379" y="516"/>
                      </a:moveTo>
                      <a:cubicBezTo>
                        <a:pt x="2391" y="509"/>
                        <a:pt x="2400" y="519"/>
                        <a:pt x="2408" y="526"/>
                      </a:cubicBezTo>
                      <a:cubicBezTo>
                        <a:pt x="2415" y="533"/>
                        <a:pt x="2427" y="536"/>
                        <a:pt x="2434" y="527"/>
                      </a:cubicBezTo>
                      <a:cubicBezTo>
                        <a:pt x="2422" y="521"/>
                        <a:pt x="2427" y="514"/>
                        <a:pt x="2418" y="506"/>
                      </a:cubicBezTo>
                      <a:cubicBezTo>
                        <a:pt x="2409" y="497"/>
                        <a:pt x="2390" y="498"/>
                        <a:pt x="2379" y="516"/>
                      </a:cubicBezTo>
                      <a:close/>
                      <a:moveTo>
                        <a:pt x="2434" y="586"/>
                      </a:moveTo>
                      <a:cubicBezTo>
                        <a:pt x="2448" y="557"/>
                        <a:pt x="2480" y="576"/>
                        <a:pt x="2485" y="594"/>
                      </a:cubicBezTo>
                      <a:cubicBezTo>
                        <a:pt x="2476" y="581"/>
                        <a:pt x="2446" y="576"/>
                        <a:pt x="2434" y="586"/>
                      </a:cubicBezTo>
                      <a:close/>
                      <a:moveTo>
                        <a:pt x="2424" y="601"/>
                      </a:moveTo>
                      <a:cubicBezTo>
                        <a:pt x="2411" y="587"/>
                        <a:pt x="2409" y="564"/>
                        <a:pt x="2416" y="551"/>
                      </a:cubicBezTo>
                      <a:cubicBezTo>
                        <a:pt x="2433" y="521"/>
                        <a:pt x="2465" y="540"/>
                        <a:pt x="2443" y="563"/>
                      </a:cubicBezTo>
                      <a:cubicBezTo>
                        <a:pt x="2431" y="575"/>
                        <a:pt x="2424" y="583"/>
                        <a:pt x="2424" y="601"/>
                      </a:cubicBezTo>
                      <a:close/>
                      <a:moveTo>
                        <a:pt x="2533" y="711"/>
                      </a:moveTo>
                      <a:cubicBezTo>
                        <a:pt x="2546" y="678"/>
                        <a:pt x="2529" y="653"/>
                        <a:pt x="2508" y="635"/>
                      </a:cubicBezTo>
                      <a:cubicBezTo>
                        <a:pt x="2496" y="625"/>
                        <a:pt x="2477" y="617"/>
                        <a:pt x="2473" y="602"/>
                      </a:cubicBezTo>
                      <a:cubicBezTo>
                        <a:pt x="2457" y="619"/>
                        <a:pt x="2496" y="645"/>
                        <a:pt x="2508" y="655"/>
                      </a:cubicBezTo>
                      <a:cubicBezTo>
                        <a:pt x="2526" y="671"/>
                        <a:pt x="2536" y="690"/>
                        <a:pt x="2533" y="711"/>
                      </a:cubicBezTo>
                      <a:close/>
                      <a:moveTo>
                        <a:pt x="1927" y="944"/>
                      </a:moveTo>
                      <a:cubicBezTo>
                        <a:pt x="1908" y="927"/>
                        <a:pt x="1874" y="939"/>
                        <a:pt x="1860" y="938"/>
                      </a:cubicBezTo>
                      <a:cubicBezTo>
                        <a:pt x="1838" y="937"/>
                        <a:pt x="1836" y="916"/>
                        <a:pt x="1859" y="914"/>
                      </a:cubicBezTo>
                      <a:cubicBezTo>
                        <a:pt x="1880" y="911"/>
                        <a:pt x="1914" y="924"/>
                        <a:pt x="1927" y="944"/>
                      </a:cubicBezTo>
                      <a:close/>
                      <a:moveTo>
                        <a:pt x="1777" y="967"/>
                      </a:moveTo>
                      <a:cubicBezTo>
                        <a:pt x="1792" y="996"/>
                        <a:pt x="1773" y="1020"/>
                        <a:pt x="1772" y="1035"/>
                      </a:cubicBezTo>
                      <a:cubicBezTo>
                        <a:pt x="1770" y="1052"/>
                        <a:pt x="1787" y="1056"/>
                        <a:pt x="1792" y="1039"/>
                      </a:cubicBezTo>
                      <a:cubicBezTo>
                        <a:pt x="1800" y="1016"/>
                        <a:pt x="1794" y="986"/>
                        <a:pt x="1777" y="967"/>
                      </a:cubicBezTo>
                      <a:close/>
                      <a:moveTo>
                        <a:pt x="2190" y="741"/>
                      </a:moveTo>
                      <a:cubicBezTo>
                        <a:pt x="2172" y="735"/>
                        <a:pt x="2161" y="745"/>
                        <a:pt x="2153" y="763"/>
                      </a:cubicBezTo>
                      <a:cubicBezTo>
                        <a:pt x="2147" y="778"/>
                        <a:pt x="2136" y="787"/>
                        <a:pt x="2124" y="783"/>
                      </a:cubicBezTo>
                      <a:cubicBezTo>
                        <a:pt x="2128" y="791"/>
                        <a:pt x="2142" y="796"/>
                        <a:pt x="2152" y="790"/>
                      </a:cubicBezTo>
                      <a:cubicBezTo>
                        <a:pt x="2165" y="781"/>
                        <a:pt x="2163" y="764"/>
                        <a:pt x="2172" y="751"/>
                      </a:cubicBezTo>
                      <a:cubicBezTo>
                        <a:pt x="2175" y="747"/>
                        <a:pt x="2181" y="742"/>
                        <a:pt x="2190" y="741"/>
                      </a:cubicBezTo>
                      <a:close/>
                      <a:moveTo>
                        <a:pt x="1834" y="809"/>
                      </a:moveTo>
                      <a:cubicBezTo>
                        <a:pt x="1832" y="808"/>
                        <a:pt x="1831" y="806"/>
                        <a:pt x="1832" y="804"/>
                      </a:cubicBezTo>
                      <a:cubicBezTo>
                        <a:pt x="1833" y="802"/>
                        <a:pt x="1835" y="801"/>
                        <a:pt x="1837" y="802"/>
                      </a:cubicBezTo>
                      <a:cubicBezTo>
                        <a:pt x="1839" y="803"/>
                        <a:pt x="1840" y="805"/>
                        <a:pt x="1839" y="807"/>
                      </a:cubicBezTo>
                      <a:cubicBezTo>
                        <a:pt x="1838" y="809"/>
                        <a:pt x="1836" y="810"/>
                        <a:pt x="1834" y="809"/>
                      </a:cubicBezTo>
                      <a:close/>
                      <a:moveTo>
                        <a:pt x="1855" y="808"/>
                      </a:moveTo>
                      <a:cubicBezTo>
                        <a:pt x="1851" y="806"/>
                        <a:pt x="1850" y="801"/>
                        <a:pt x="1851" y="798"/>
                      </a:cubicBezTo>
                      <a:cubicBezTo>
                        <a:pt x="1853" y="794"/>
                        <a:pt x="1858" y="792"/>
                        <a:pt x="1862" y="794"/>
                      </a:cubicBezTo>
                      <a:cubicBezTo>
                        <a:pt x="1865" y="796"/>
                        <a:pt x="1867" y="801"/>
                        <a:pt x="1865" y="804"/>
                      </a:cubicBezTo>
                      <a:cubicBezTo>
                        <a:pt x="1863" y="808"/>
                        <a:pt x="1859" y="810"/>
                        <a:pt x="1855" y="808"/>
                      </a:cubicBezTo>
                      <a:close/>
                      <a:moveTo>
                        <a:pt x="1843" y="811"/>
                      </a:moveTo>
                      <a:cubicBezTo>
                        <a:pt x="1841" y="810"/>
                        <a:pt x="1840" y="807"/>
                        <a:pt x="1841" y="804"/>
                      </a:cubicBezTo>
                      <a:cubicBezTo>
                        <a:pt x="1842" y="802"/>
                        <a:pt x="1845" y="801"/>
                        <a:pt x="1847" y="802"/>
                      </a:cubicBezTo>
                      <a:cubicBezTo>
                        <a:pt x="1850" y="803"/>
                        <a:pt x="1851" y="806"/>
                        <a:pt x="1850" y="809"/>
                      </a:cubicBezTo>
                      <a:cubicBezTo>
                        <a:pt x="1848" y="811"/>
                        <a:pt x="1846" y="812"/>
                        <a:pt x="1843" y="811"/>
                      </a:cubicBezTo>
                      <a:close/>
                      <a:moveTo>
                        <a:pt x="2138" y="925"/>
                      </a:moveTo>
                      <a:cubicBezTo>
                        <a:pt x="2137" y="921"/>
                        <a:pt x="2135" y="919"/>
                        <a:pt x="2132" y="918"/>
                      </a:cubicBezTo>
                      <a:cubicBezTo>
                        <a:pt x="2129" y="916"/>
                        <a:pt x="2124" y="917"/>
                        <a:pt x="2121" y="920"/>
                      </a:cubicBezTo>
                      <a:cubicBezTo>
                        <a:pt x="2117" y="924"/>
                        <a:pt x="2117" y="930"/>
                        <a:pt x="2119" y="933"/>
                      </a:cubicBezTo>
                      <a:cubicBezTo>
                        <a:pt x="2124" y="940"/>
                        <a:pt x="2130" y="937"/>
                        <a:pt x="2134" y="938"/>
                      </a:cubicBezTo>
                      <a:cubicBezTo>
                        <a:pt x="2140" y="939"/>
                        <a:pt x="2143" y="945"/>
                        <a:pt x="2143" y="952"/>
                      </a:cubicBezTo>
                      <a:cubicBezTo>
                        <a:pt x="2143" y="961"/>
                        <a:pt x="2138" y="968"/>
                        <a:pt x="2130" y="970"/>
                      </a:cubicBezTo>
                      <a:cubicBezTo>
                        <a:pt x="2125" y="971"/>
                        <a:pt x="2120" y="970"/>
                        <a:pt x="2118" y="965"/>
                      </a:cubicBezTo>
                      <a:cubicBezTo>
                        <a:pt x="2123" y="967"/>
                        <a:pt x="2129" y="963"/>
                        <a:pt x="2127" y="956"/>
                      </a:cubicBezTo>
                      <a:cubicBezTo>
                        <a:pt x="2126" y="953"/>
                        <a:pt x="2120" y="948"/>
                        <a:pt x="2114" y="942"/>
                      </a:cubicBezTo>
                      <a:cubicBezTo>
                        <a:pt x="2108" y="936"/>
                        <a:pt x="2104" y="930"/>
                        <a:pt x="2103" y="924"/>
                      </a:cubicBezTo>
                      <a:cubicBezTo>
                        <a:pt x="2100" y="910"/>
                        <a:pt x="2112" y="897"/>
                        <a:pt x="2125" y="898"/>
                      </a:cubicBezTo>
                      <a:cubicBezTo>
                        <a:pt x="2133" y="898"/>
                        <a:pt x="2138" y="902"/>
                        <a:pt x="2143" y="907"/>
                      </a:cubicBezTo>
                      <a:cubicBezTo>
                        <a:pt x="2148" y="912"/>
                        <a:pt x="2158" y="929"/>
                        <a:pt x="2167" y="931"/>
                      </a:cubicBezTo>
                      <a:cubicBezTo>
                        <a:pt x="2174" y="932"/>
                        <a:pt x="2178" y="927"/>
                        <a:pt x="2177" y="923"/>
                      </a:cubicBezTo>
                      <a:cubicBezTo>
                        <a:pt x="2183" y="924"/>
                        <a:pt x="2184" y="933"/>
                        <a:pt x="2181" y="938"/>
                      </a:cubicBezTo>
                      <a:cubicBezTo>
                        <a:pt x="2174" y="948"/>
                        <a:pt x="2158" y="950"/>
                        <a:pt x="2147" y="941"/>
                      </a:cubicBezTo>
                      <a:cubicBezTo>
                        <a:pt x="2142" y="937"/>
                        <a:pt x="2140" y="932"/>
                        <a:pt x="2138" y="925"/>
                      </a:cubicBezTo>
                      <a:close/>
                      <a:moveTo>
                        <a:pt x="2165" y="412"/>
                      </a:moveTo>
                      <a:cubicBezTo>
                        <a:pt x="2166" y="409"/>
                        <a:pt x="2170" y="409"/>
                        <a:pt x="2172" y="410"/>
                      </a:cubicBezTo>
                      <a:cubicBezTo>
                        <a:pt x="2175" y="412"/>
                        <a:pt x="2175" y="415"/>
                        <a:pt x="2173" y="418"/>
                      </a:cubicBezTo>
                      <a:cubicBezTo>
                        <a:pt x="2172" y="420"/>
                        <a:pt x="2168" y="421"/>
                        <a:pt x="2166" y="419"/>
                      </a:cubicBezTo>
                      <a:cubicBezTo>
                        <a:pt x="2163" y="418"/>
                        <a:pt x="2163" y="414"/>
                        <a:pt x="2165" y="412"/>
                      </a:cubicBezTo>
                      <a:close/>
                      <a:moveTo>
                        <a:pt x="2168" y="402"/>
                      </a:moveTo>
                      <a:cubicBezTo>
                        <a:pt x="2169" y="400"/>
                        <a:pt x="2172" y="399"/>
                        <a:pt x="2174" y="401"/>
                      </a:cubicBezTo>
                      <a:cubicBezTo>
                        <a:pt x="2176" y="402"/>
                        <a:pt x="2176" y="405"/>
                        <a:pt x="2175" y="407"/>
                      </a:cubicBezTo>
                      <a:cubicBezTo>
                        <a:pt x="2174" y="408"/>
                        <a:pt x="2171" y="409"/>
                        <a:pt x="2169" y="408"/>
                      </a:cubicBezTo>
                      <a:cubicBezTo>
                        <a:pt x="2167" y="406"/>
                        <a:pt x="2167" y="404"/>
                        <a:pt x="2168" y="402"/>
                      </a:cubicBezTo>
                      <a:close/>
                      <a:moveTo>
                        <a:pt x="2166" y="425"/>
                      </a:moveTo>
                      <a:cubicBezTo>
                        <a:pt x="2169" y="421"/>
                        <a:pt x="2174" y="420"/>
                        <a:pt x="2178" y="423"/>
                      </a:cubicBezTo>
                      <a:cubicBezTo>
                        <a:pt x="2182" y="425"/>
                        <a:pt x="2183" y="431"/>
                        <a:pt x="2180" y="434"/>
                      </a:cubicBezTo>
                      <a:cubicBezTo>
                        <a:pt x="2178" y="438"/>
                        <a:pt x="2172" y="439"/>
                        <a:pt x="2169" y="437"/>
                      </a:cubicBezTo>
                      <a:cubicBezTo>
                        <a:pt x="2165" y="434"/>
                        <a:pt x="2164" y="429"/>
                        <a:pt x="2166" y="425"/>
                      </a:cubicBezTo>
                      <a:close/>
                      <a:moveTo>
                        <a:pt x="2088" y="824"/>
                      </a:moveTo>
                      <a:cubicBezTo>
                        <a:pt x="2087" y="817"/>
                        <a:pt x="2088" y="810"/>
                        <a:pt x="2092" y="804"/>
                      </a:cubicBezTo>
                      <a:cubicBezTo>
                        <a:pt x="2096" y="799"/>
                        <a:pt x="2103" y="795"/>
                        <a:pt x="2109" y="796"/>
                      </a:cubicBezTo>
                      <a:cubicBezTo>
                        <a:pt x="2117" y="798"/>
                        <a:pt x="2123" y="805"/>
                        <a:pt x="2125" y="813"/>
                      </a:cubicBezTo>
                      <a:cubicBezTo>
                        <a:pt x="2127" y="824"/>
                        <a:pt x="2123" y="835"/>
                        <a:pt x="2115" y="842"/>
                      </a:cubicBezTo>
                      <a:cubicBezTo>
                        <a:pt x="2108" y="848"/>
                        <a:pt x="2099" y="852"/>
                        <a:pt x="2091" y="855"/>
                      </a:cubicBezTo>
                      <a:cubicBezTo>
                        <a:pt x="2092" y="855"/>
                        <a:pt x="2093" y="855"/>
                        <a:pt x="2095" y="855"/>
                      </a:cubicBezTo>
                      <a:cubicBezTo>
                        <a:pt x="2118" y="855"/>
                        <a:pt x="2141" y="860"/>
                        <a:pt x="2163" y="868"/>
                      </a:cubicBezTo>
                      <a:cubicBezTo>
                        <a:pt x="2188" y="878"/>
                        <a:pt x="2203" y="890"/>
                        <a:pt x="2232" y="887"/>
                      </a:cubicBezTo>
                      <a:cubicBezTo>
                        <a:pt x="2237" y="886"/>
                        <a:pt x="2243" y="885"/>
                        <a:pt x="2249" y="882"/>
                      </a:cubicBezTo>
                      <a:cubicBezTo>
                        <a:pt x="2257" y="879"/>
                        <a:pt x="2263" y="875"/>
                        <a:pt x="2269" y="869"/>
                      </a:cubicBezTo>
                      <a:cubicBezTo>
                        <a:pt x="2275" y="863"/>
                        <a:pt x="2279" y="858"/>
                        <a:pt x="2282" y="850"/>
                      </a:cubicBezTo>
                      <a:cubicBezTo>
                        <a:pt x="2294" y="821"/>
                        <a:pt x="2284" y="796"/>
                        <a:pt x="2261" y="777"/>
                      </a:cubicBezTo>
                      <a:cubicBezTo>
                        <a:pt x="2250" y="769"/>
                        <a:pt x="2238" y="766"/>
                        <a:pt x="2226" y="770"/>
                      </a:cubicBezTo>
                      <a:cubicBezTo>
                        <a:pt x="2215" y="774"/>
                        <a:pt x="2207" y="781"/>
                        <a:pt x="2205" y="792"/>
                      </a:cubicBezTo>
                      <a:cubicBezTo>
                        <a:pt x="2203" y="801"/>
                        <a:pt x="2204" y="809"/>
                        <a:pt x="2209" y="817"/>
                      </a:cubicBezTo>
                      <a:cubicBezTo>
                        <a:pt x="2211" y="820"/>
                        <a:pt x="2213" y="822"/>
                        <a:pt x="2216" y="824"/>
                      </a:cubicBezTo>
                      <a:cubicBezTo>
                        <a:pt x="2216" y="824"/>
                        <a:pt x="2215" y="823"/>
                        <a:pt x="2214" y="822"/>
                      </a:cubicBezTo>
                      <a:cubicBezTo>
                        <a:pt x="2210" y="815"/>
                        <a:pt x="2212" y="807"/>
                        <a:pt x="2218" y="802"/>
                      </a:cubicBezTo>
                      <a:cubicBezTo>
                        <a:pt x="2225" y="798"/>
                        <a:pt x="2234" y="800"/>
                        <a:pt x="2238" y="806"/>
                      </a:cubicBezTo>
                      <a:cubicBezTo>
                        <a:pt x="2242" y="813"/>
                        <a:pt x="2240" y="822"/>
                        <a:pt x="2234" y="826"/>
                      </a:cubicBezTo>
                      <a:cubicBezTo>
                        <a:pt x="2224" y="832"/>
                        <a:pt x="2213" y="826"/>
                        <a:pt x="2207" y="818"/>
                      </a:cubicBezTo>
                      <a:cubicBezTo>
                        <a:pt x="2202" y="810"/>
                        <a:pt x="2200" y="801"/>
                        <a:pt x="2202" y="792"/>
                      </a:cubicBezTo>
                      <a:cubicBezTo>
                        <a:pt x="2204" y="781"/>
                        <a:pt x="2211" y="773"/>
                        <a:pt x="2220" y="769"/>
                      </a:cubicBezTo>
                      <a:cubicBezTo>
                        <a:pt x="2211" y="772"/>
                        <a:pt x="2202" y="777"/>
                        <a:pt x="2196" y="782"/>
                      </a:cubicBezTo>
                      <a:cubicBezTo>
                        <a:pt x="2196" y="782"/>
                        <a:pt x="2194" y="780"/>
                        <a:pt x="2192" y="780"/>
                      </a:cubicBezTo>
                      <a:cubicBezTo>
                        <a:pt x="2203" y="770"/>
                        <a:pt x="2216" y="765"/>
                        <a:pt x="2226" y="764"/>
                      </a:cubicBezTo>
                      <a:cubicBezTo>
                        <a:pt x="2206" y="765"/>
                        <a:pt x="2189" y="772"/>
                        <a:pt x="2177" y="786"/>
                      </a:cubicBezTo>
                      <a:cubicBezTo>
                        <a:pt x="2170" y="794"/>
                        <a:pt x="2165" y="805"/>
                        <a:pt x="2162" y="818"/>
                      </a:cubicBezTo>
                      <a:cubicBezTo>
                        <a:pt x="2161" y="824"/>
                        <a:pt x="2160" y="831"/>
                        <a:pt x="2159" y="838"/>
                      </a:cubicBezTo>
                      <a:cubicBezTo>
                        <a:pt x="2158" y="845"/>
                        <a:pt x="2156" y="850"/>
                        <a:pt x="2150" y="854"/>
                      </a:cubicBezTo>
                      <a:cubicBezTo>
                        <a:pt x="2146" y="857"/>
                        <a:pt x="2140" y="858"/>
                        <a:pt x="2135" y="855"/>
                      </a:cubicBezTo>
                      <a:cubicBezTo>
                        <a:pt x="2131" y="853"/>
                        <a:pt x="2128" y="849"/>
                        <a:pt x="2128" y="844"/>
                      </a:cubicBezTo>
                      <a:cubicBezTo>
                        <a:pt x="2128" y="841"/>
                        <a:pt x="2130" y="839"/>
                        <a:pt x="2132" y="837"/>
                      </a:cubicBezTo>
                      <a:cubicBezTo>
                        <a:pt x="2135" y="834"/>
                        <a:pt x="2141" y="834"/>
                        <a:pt x="2143" y="838"/>
                      </a:cubicBezTo>
                      <a:cubicBezTo>
                        <a:pt x="2144" y="840"/>
                        <a:pt x="2144" y="843"/>
                        <a:pt x="2142" y="845"/>
                      </a:cubicBezTo>
                      <a:cubicBezTo>
                        <a:pt x="2140" y="847"/>
                        <a:pt x="2136" y="847"/>
                        <a:pt x="2134" y="844"/>
                      </a:cubicBezTo>
                      <a:cubicBezTo>
                        <a:pt x="2132" y="842"/>
                        <a:pt x="2132" y="839"/>
                        <a:pt x="2134" y="837"/>
                      </a:cubicBezTo>
                      <a:cubicBezTo>
                        <a:pt x="2135" y="836"/>
                        <a:pt x="2135" y="836"/>
                        <a:pt x="2136" y="835"/>
                      </a:cubicBezTo>
                      <a:cubicBezTo>
                        <a:pt x="2135" y="836"/>
                        <a:pt x="2134" y="836"/>
                        <a:pt x="2133" y="837"/>
                      </a:cubicBezTo>
                      <a:cubicBezTo>
                        <a:pt x="2131" y="839"/>
                        <a:pt x="2130" y="841"/>
                        <a:pt x="2130" y="844"/>
                      </a:cubicBezTo>
                      <a:cubicBezTo>
                        <a:pt x="2130" y="848"/>
                        <a:pt x="2132" y="852"/>
                        <a:pt x="2136" y="854"/>
                      </a:cubicBezTo>
                      <a:cubicBezTo>
                        <a:pt x="2140" y="856"/>
                        <a:pt x="2145" y="855"/>
                        <a:pt x="2149" y="852"/>
                      </a:cubicBezTo>
                      <a:cubicBezTo>
                        <a:pt x="2153" y="848"/>
                        <a:pt x="2155" y="843"/>
                        <a:pt x="2156" y="838"/>
                      </a:cubicBezTo>
                      <a:cubicBezTo>
                        <a:pt x="2157" y="830"/>
                        <a:pt x="2158" y="825"/>
                        <a:pt x="2159" y="818"/>
                      </a:cubicBezTo>
                      <a:cubicBezTo>
                        <a:pt x="2161" y="805"/>
                        <a:pt x="2167" y="793"/>
                        <a:pt x="2175" y="784"/>
                      </a:cubicBezTo>
                      <a:cubicBezTo>
                        <a:pt x="2183" y="775"/>
                        <a:pt x="2193" y="769"/>
                        <a:pt x="2204" y="765"/>
                      </a:cubicBezTo>
                      <a:cubicBezTo>
                        <a:pt x="2221" y="759"/>
                        <a:pt x="2240" y="761"/>
                        <a:pt x="2257" y="769"/>
                      </a:cubicBezTo>
                      <a:cubicBezTo>
                        <a:pt x="2256" y="768"/>
                        <a:pt x="2255" y="767"/>
                        <a:pt x="2255" y="766"/>
                      </a:cubicBezTo>
                      <a:cubicBezTo>
                        <a:pt x="2252" y="762"/>
                        <a:pt x="2249" y="758"/>
                        <a:pt x="2247" y="754"/>
                      </a:cubicBezTo>
                      <a:cubicBezTo>
                        <a:pt x="2244" y="746"/>
                        <a:pt x="2242" y="740"/>
                        <a:pt x="2241" y="732"/>
                      </a:cubicBezTo>
                      <a:cubicBezTo>
                        <a:pt x="2240" y="705"/>
                        <a:pt x="2266" y="689"/>
                        <a:pt x="2289" y="692"/>
                      </a:cubicBezTo>
                      <a:cubicBezTo>
                        <a:pt x="2299" y="693"/>
                        <a:pt x="2307" y="698"/>
                        <a:pt x="2314" y="704"/>
                      </a:cubicBezTo>
                      <a:cubicBezTo>
                        <a:pt x="2311" y="705"/>
                        <a:pt x="2311" y="705"/>
                        <a:pt x="2311" y="705"/>
                      </a:cubicBezTo>
                      <a:cubicBezTo>
                        <a:pt x="2305" y="700"/>
                        <a:pt x="2297" y="697"/>
                        <a:pt x="2289" y="696"/>
                      </a:cubicBezTo>
                      <a:cubicBezTo>
                        <a:pt x="2268" y="694"/>
                        <a:pt x="2244" y="708"/>
                        <a:pt x="2245" y="732"/>
                      </a:cubicBezTo>
                      <a:cubicBezTo>
                        <a:pt x="2246" y="739"/>
                        <a:pt x="2248" y="745"/>
                        <a:pt x="2251" y="752"/>
                      </a:cubicBezTo>
                      <a:cubicBezTo>
                        <a:pt x="2253" y="756"/>
                        <a:pt x="2256" y="760"/>
                        <a:pt x="2258" y="764"/>
                      </a:cubicBezTo>
                      <a:cubicBezTo>
                        <a:pt x="2270" y="781"/>
                        <a:pt x="2284" y="790"/>
                        <a:pt x="2290" y="811"/>
                      </a:cubicBezTo>
                      <a:cubicBezTo>
                        <a:pt x="2293" y="824"/>
                        <a:pt x="2292" y="838"/>
                        <a:pt x="2286" y="852"/>
                      </a:cubicBezTo>
                      <a:cubicBezTo>
                        <a:pt x="2283" y="860"/>
                        <a:pt x="2278" y="866"/>
                        <a:pt x="2272" y="872"/>
                      </a:cubicBezTo>
                      <a:cubicBezTo>
                        <a:pt x="2265" y="879"/>
                        <a:pt x="2259" y="883"/>
                        <a:pt x="2250" y="886"/>
                      </a:cubicBezTo>
                      <a:cubicBezTo>
                        <a:pt x="2237" y="890"/>
                        <a:pt x="2226" y="891"/>
                        <a:pt x="2213" y="889"/>
                      </a:cubicBezTo>
                      <a:cubicBezTo>
                        <a:pt x="2220" y="891"/>
                        <a:pt x="2226" y="893"/>
                        <a:pt x="2228" y="893"/>
                      </a:cubicBezTo>
                      <a:cubicBezTo>
                        <a:pt x="2256" y="900"/>
                        <a:pt x="2283" y="904"/>
                        <a:pt x="2311" y="905"/>
                      </a:cubicBezTo>
                      <a:cubicBezTo>
                        <a:pt x="2318" y="905"/>
                        <a:pt x="2324" y="904"/>
                        <a:pt x="2329" y="900"/>
                      </a:cubicBezTo>
                      <a:cubicBezTo>
                        <a:pt x="2332" y="897"/>
                        <a:pt x="2334" y="894"/>
                        <a:pt x="2335" y="891"/>
                      </a:cubicBezTo>
                      <a:cubicBezTo>
                        <a:pt x="2336" y="885"/>
                        <a:pt x="2334" y="878"/>
                        <a:pt x="2329" y="876"/>
                      </a:cubicBezTo>
                      <a:cubicBezTo>
                        <a:pt x="2326" y="875"/>
                        <a:pt x="2322" y="876"/>
                        <a:pt x="2320" y="878"/>
                      </a:cubicBezTo>
                      <a:cubicBezTo>
                        <a:pt x="2317" y="881"/>
                        <a:pt x="2317" y="886"/>
                        <a:pt x="2320" y="888"/>
                      </a:cubicBezTo>
                      <a:cubicBezTo>
                        <a:pt x="2322" y="889"/>
                        <a:pt x="2326" y="889"/>
                        <a:pt x="2328" y="887"/>
                      </a:cubicBezTo>
                      <a:cubicBezTo>
                        <a:pt x="2327" y="890"/>
                        <a:pt x="2323" y="892"/>
                        <a:pt x="2320" y="891"/>
                      </a:cubicBezTo>
                      <a:cubicBezTo>
                        <a:pt x="2310" y="889"/>
                        <a:pt x="2309" y="875"/>
                        <a:pt x="2320" y="871"/>
                      </a:cubicBezTo>
                      <a:cubicBezTo>
                        <a:pt x="2328" y="867"/>
                        <a:pt x="2336" y="871"/>
                        <a:pt x="2339" y="879"/>
                      </a:cubicBezTo>
                      <a:cubicBezTo>
                        <a:pt x="2344" y="889"/>
                        <a:pt x="2336" y="902"/>
                        <a:pt x="2323" y="905"/>
                      </a:cubicBezTo>
                      <a:cubicBezTo>
                        <a:pt x="2346" y="904"/>
                        <a:pt x="2368" y="901"/>
                        <a:pt x="2389" y="896"/>
                      </a:cubicBezTo>
                      <a:cubicBezTo>
                        <a:pt x="2380" y="896"/>
                        <a:pt x="2372" y="894"/>
                        <a:pt x="2365" y="891"/>
                      </a:cubicBezTo>
                      <a:cubicBezTo>
                        <a:pt x="2339" y="881"/>
                        <a:pt x="2325" y="850"/>
                        <a:pt x="2349" y="829"/>
                      </a:cubicBezTo>
                      <a:cubicBezTo>
                        <a:pt x="2355" y="823"/>
                        <a:pt x="2364" y="820"/>
                        <a:pt x="2372" y="819"/>
                      </a:cubicBezTo>
                      <a:cubicBezTo>
                        <a:pt x="2386" y="816"/>
                        <a:pt x="2402" y="821"/>
                        <a:pt x="2415" y="815"/>
                      </a:cubicBezTo>
                      <a:cubicBezTo>
                        <a:pt x="2420" y="812"/>
                        <a:pt x="2425" y="806"/>
                        <a:pt x="2426" y="800"/>
                      </a:cubicBezTo>
                      <a:cubicBezTo>
                        <a:pt x="2428" y="786"/>
                        <a:pt x="2414" y="773"/>
                        <a:pt x="2400" y="775"/>
                      </a:cubicBezTo>
                      <a:cubicBezTo>
                        <a:pt x="2395" y="776"/>
                        <a:pt x="2390" y="783"/>
                        <a:pt x="2390" y="788"/>
                      </a:cubicBezTo>
                      <a:cubicBezTo>
                        <a:pt x="2390" y="796"/>
                        <a:pt x="2397" y="802"/>
                        <a:pt x="2403" y="800"/>
                      </a:cubicBezTo>
                      <a:cubicBezTo>
                        <a:pt x="2400" y="802"/>
                        <a:pt x="2395" y="804"/>
                        <a:pt x="2390" y="801"/>
                      </a:cubicBezTo>
                      <a:cubicBezTo>
                        <a:pt x="2382" y="795"/>
                        <a:pt x="2383" y="783"/>
                        <a:pt x="2389" y="777"/>
                      </a:cubicBezTo>
                      <a:cubicBezTo>
                        <a:pt x="2395" y="769"/>
                        <a:pt x="2405" y="768"/>
                        <a:pt x="2413" y="770"/>
                      </a:cubicBezTo>
                      <a:cubicBezTo>
                        <a:pt x="2427" y="774"/>
                        <a:pt x="2436" y="789"/>
                        <a:pt x="2430" y="804"/>
                      </a:cubicBezTo>
                      <a:cubicBezTo>
                        <a:pt x="2427" y="812"/>
                        <a:pt x="2422" y="816"/>
                        <a:pt x="2416" y="819"/>
                      </a:cubicBezTo>
                      <a:cubicBezTo>
                        <a:pt x="2406" y="824"/>
                        <a:pt x="2394" y="822"/>
                        <a:pt x="2385" y="828"/>
                      </a:cubicBezTo>
                      <a:cubicBezTo>
                        <a:pt x="2369" y="837"/>
                        <a:pt x="2361" y="854"/>
                        <a:pt x="2370" y="869"/>
                      </a:cubicBezTo>
                      <a:cubicBezTo>
                        <a:pt x="2381" y="885"/>
                        <a:pt x="2410" y="889"/>
                        <a:pt x="2429" y="881"/>
                      </a:cubicBezTo>
                      <a:cubicBezTo>
                        <a:pt x="2439" y="876"/>
                        <a:pt x="2448" y="864"/>
                        <a:pt x="2449" y="853"/>
                      </a:cubicBezTo>
                      <a:cubicBezTo>
                        <a:pt x="2449" y="838"/>
                        <a:pt x="2433" y="823"/>
                        <a:pt x="2418" y="833"/>
                      </a:cubicBezTo>
                      <a:cubicBezTo>
                        <a:pt x="2413" y="836"/>
                        <a:pt x="2410" y="840"/>
                        <a:pt x="2410" y="845"/>
                      </a:cubicBezTo>
                      <a:cubicBezTo>
                        <a:pt x="2409" y="854"/>
                        <a:pt x="2420" y="864"/>
                        <a:pt x="2429" y="858"/>
                      </a:cubicBezTo>
                      <a:cubicBezTo>
                        <a:pt x="2434" y="855"/>
                        <a:pt x="2434" y="847"/>
                        <a:pt x="2429" y="846"/>
                      </a:cubicBezTo>
                      <a:cubicBezTo>
                        <a:pt x="2436" y="844"/>
                        <a:pt x="2439" y="853"/>
                        <a:pt x="2433" y="860"/>
                      </a:cubicBezTo>
                      <a:cubicBezTo>
                        <a:pt x="2422" y="871"/>
                        <a:pt x="2403" y="860"/>
                        <a:pt x="2406" y="844"/>
                      </a:cubicBezTo>
                      <a:cubicBezTo>
                        <a:pt x="2408" y="834"/>
                        <a:pt x="2418" y="825"/>
                        <a:pt x="2429" y="826"/>
                      </a:cubicBezTo>
                      <a:cubicBezTo>
                        <a:pt x="2445" y="827"/>
                        <a:pt x="2458" y="847"/>
                        <a:pt x="2450" y="864"/>
                      </a:cubicBezTo>
                      <a:cubicBezTo>
                        <a:pt x="2450" y="866"/>
                        <a:pt x="2449" y="868"/>
                        <a:pt x="2448" y="869"/>
                      </a:cubicBezTo>
                      <a:cubicBezTo>
                        <a:pt x="2452" y="864"/>
                        <a:pt x="2456" y="860"/>
                        <a:pt x="2460" y="853"/>
                      </a:cubicBezTo>
                      <a:cubicBezTo>
                        <a:pt x="2460" y="853"/>
                        <a:pt x="2460" y="853"/>
                        <a:pt x="2460" y="853"/>
                      </a:cubicBezTo>
                      <a:cubicBezTo>
                        <a:pt x="2465" y="844"/>
                        <a:pt x="2468" y="837"/>
                        <a:pt x="2469" y="826"/>
                      </a:cubicBezTo>
                      <a:cubicBezTo>
                        <a:pt x="2471" y="836"/>
                        <a:pt x="2468" y="846"/>
                        <a:pt x="2463" y="855"/>
                      </a:cubicBezTo>
                      <a:cubicBezTo>
                        <a:pt x="2463" y="855"/>
                        <a:pt x="2463" y="855"/>
                        <a:pt x="2463" y="855"/>
                      </a:cubicBezTo>
                      <a:cubicBezTo>
                        <a:pt x="2461" y="859"/>
                        <a:pt x="2458" y="863"/>
                        <a:pt x="2454" y="866"/>
                      </a:cubicBezTo>
                      <a:cubicBezTo>
                        <a:pt x="2467" y="858"/>
                        <a:pt x="2478" y="848"/>
                        <a:pt x="2489" y="836"/>
                      </a:cubicBezTo>
                      <a:cubicBezTo>
                        <a:pt x="2507" y="815"/>
                        <a:pt x="2518" y="797"/>
                        <a:pt x="2524" y="770"/>
                      </a:cubicBezTo>
                      <a:cubicBezTo>
                        <a:pt x="2529" y="744"/>
                        <a:pt x="2527" y="719"/>
                        <a:pt x="2518" y="696"/>
                      </a:cubicBezTo>
                      <a:cubicBezTo>
                        <a:pt x="2513" y="684"/>
                        <a:pt x="2510" y="678"/>
                        <a:pt x="2500" y="670"/>
                      </a:cubicBezTo>
                      <a:cubicBezTo>
                        <a:pt x="2480" y="654"/>
                        <a:pt x="2449" y="650"/>
                        <a:pt x="2432" y="659"/>
                      </a:cubicBezTo>
                      <a:cubicBezTo>
                        <a:pt x="2422" y="665"/>
                        <a:pt x="2415" y="677"/>
                        <a:pt x="2423" y="686"/>
                      </a:cubicBezTo>
                      <a:cubicBezTo>
                        <a:pt x="2427" y="692"/>
                        <a:pt x="2434" y="693"/>
                        <a:pt x="2441" y="688"/>
                      </a:cubicBezTo>
                      <a:cubicBezTo>
                        <a:pt x="2439" y="700"/>
                        <a:pt x="2420" y="702"/>
                        <a:pt x="2409" y="692"/>
                      </a:cubicBezTo>
                      <a:cubicBezTo>
                        <a:pt x="2398" y="681"/>
                        <a:pt x="2397" y="669"/>
                        <a:pt x="2401" y="659"/>
                      </a:cubicBezTo>
                      <a:cubicBezTo>
                        <a:pt x="2406" y="644"/>
                        <a:pt x="2424" y="634"/>
                        <a:pt x="2444" y="635"/>
                      </a:cubicBezTo>
                      <a:cubicBezTo>
                        <a:pt x="2464" y="637"/>
                        <a:pt x="2483" y="647"/>
                        <a:pt x="2497" y="661"/>
                      </a:cubicBezTo>
                      <a:cubicBezTo>
                        <a:pt x="2495" y="658"/>
                        <a:pt x="2492" y="654"/>
                        <a:pt x="2488" y="651"/>
                      </a:cubicBezTo>
                      <a:cubicBezTo>
                        <a:pt x="2466" y="631"/>
                        <a:pt x="2438" y="618"/>
                        <a:pt x="2407" y="618"/>
                      </a:cubicBezTo>
                      <a:cubicBezTo>
                        <a:pt x="2390" y="618"/>
                        <a:pt x="2379" y="625"/>
                        <a:pt x="2370" y="639"/>
                      </a:cubicBezTo>
                      <a:cubicBezTo>
                        <a:pt x="2364" y="647"/>
                        <a:pt x="2362" y="663"/>
                        <a:pt x="2367" y="672"/>
                      </a:cubicBezTo>
                      <a:cubicBezTo>
                        <a:pt x="2371" y="681"/>
                        <a:pt x="2382" y="684"/>
                        <a:pt x="2387" y="675"/>
                      </a:cubicBezTo>
                      <a:cubicBezTo>
                        <a:pt x="2391" y="680"/>
                        <a:pt x="2388" y="688"/>
                        <a:pt x="2381" y="690"/>
                      </a:cubicBezTo>
                      <a:cubicBezTo>
                        <a:pt x="2376" y="692"/>
                        <a:pt x="2367" y="689"/>
                        <a:pt x="2362" y="682"/>
                      </a:cubicBezTo>
                      <a:cubicBezTo>
                        <a:pt x="2359" y="678"/>
                        <a:pt x="2357" y="673"/>
                        <a:pt x="2356" y="667"/>
                      </a:cubicBezTo>
                      <a:cubicBezTo>
                        <a:pt x="2356" y="657"/>
                        <a:pt x="2359" y="646"/>
                        <a:pt x="2365" y="637"/>
                      </a:cubicBezTo>
                      <a:cubicBezTo>
                        <a:pt x="2370" y="630"/>
                        <a:pt x="2376" y="625"/>
                        <a:pt x="2382" y="622"/>
                      </a:cubicBezTo>
                      <a:cubicBezTo>
                        <a:pt x="2361" y="629"/>
                        <a:pt x="2344" y="646"/>
                        <a:pt x="2339" y="670"/>
                      </a:cubicBezTo>
                      <a:cubicBezTo>
                        <a:pt x="2337" y="682"/>
                        <a:pt x="2338" y="693"/>
                        <a:pt x="2341" y="704"/>
                      </a:cubicBezTo>
                      <a:cubicBezTo>
                        <a:pt x="2358" y="755"/>
                        <a:pt x="2388" y="719"/>
                        <a:pt x="2413" y="711"/>
                      </a:cubicBezTo>
                      <a:cubicBezTo>
                        <a:pt x="2445" y="701"/>
                        <a:pt x="2451" y="744"/>
                        <a:pt x="2420" y="755"/>
                      </a:cubicBezTo>
                      <a:cubicBezTo>
                        <a:pt x="2392" y="765"/>
                        <a:pt x="2368" y="748"/>
                        <a:pt x="2352" y="727"/>
                      </a:cubicBezTo>
                      <a:cubicBezTo>
                        <a:pt x="2354" y="731"/>
                        <a:pt x="2356" y="736"/>
                        <a:pt x="2357" y="741"/>
                      </a:cubicBezTo>
                      <a:cubicBezTo>
                        <a:pt x="2358" y="752"/>
                        <a:pt x="2352" y="765"/>
                        <a:pt x="2340" y="767"/>
                      </a:cubicBezTo>
                      <a:cubicBezTo>
                        <a:pt x="2335" y="768"/>
                        <a:pt x="2330" y="765"/>
                        <a:pt x="2327" y="760"/>
                      </a:cubicBezTo>
                      <a:cubicBezTo>
                        <a:pt x="2325" y="757"/>
                        <a:pt x="2324" y="753"/>
                        <a:pt x="2325" y="749"/>
                      </a:cubicBezTo>
                      <a:cubicBezTo>
                        <a:pt x="2327" y="746"/>
                        <a:pt x="2330" y="742"/>
                        <a:pt x="2334" y="741"/>
                      </a:cubicBezTo>
                      <a:cubicBezTo>
                        <a:pt x="2339" y="740"/>
                        <a:pt x="2345" y="742"/>
                        <a:pt x="2347" y="748"/>
                      </a:cubicBezTo>
                      <a:cubicBezTo>
                        <a:pt x="2348" y="751"/>
                        <a:pt x="2347" y="754"/>
                        <a:pt x="2344" y="756"/>
                      </a:cubicBezTo>
                      <a:cubicBezTo>
                        <a:pt x="2342" y="757"/>
                        <a:pt x="2340" y="757"/>
                        <a:pt x="2339" y="755"/>
                      </a:cubicBezTo>
                      <a:cubicBezTo>
                        <a:pt x="2340" y="755"/>
                        <a:pt x="2342" y="755"/>
                        <a:pt x="2343" y="754"/>
                      </a:cubicBezTo>
                      <a:cubicBezTo>
                        <a:pt x="2345" y="751"/>
                        <a:pt x="2343" y="748"/>
                        <a:pt x="2341" y="747"/>
                      </a:cubicBezTo>
                      <a:cubicBezTo>
                        <a:pt x="2339" y="747"/>
                        <a:pt x="2337" y="747"/>
                        <a:pt x="2335" y="748"/>
                      </a:cubicBezTo>
                      <a:cubicBezTo>
                        <a:pt x="2333" y="750"/>
                        <a:pt x="2332" y="753"/>
                        <a:pt x="2333" y="756"/>
                      </a:cubicBezTo>
                      <a:cubicBezTo>
                        <a:pt x="2334" y="759"/>
                        <a:pt x="2338" y="761"/>
                        <a:pt x="2341" y="760"/>
                      </a:cubicBezTo>
                      <a:cubicBezTo>
                        <a:pt x="2351" y="759"/>
                        <a:pt x="2355" y="746"/>
                        <a:pt x="2354" y="737"/>
                      </a:cubicBezTo>
                      <a:cubicBezTo>
                        <a:pt x="2354" y="735"/>
                        <a:pt x="2353" y="733"/>
                        <a:pt x="2352" y="731"/>
                      </a:cubicBezTo>
                      <a:cubicBezTo>
                        <a:pt x="2350" y="723"/>
                        <a:pt x="2344" y="716"/>
                        <a:pt x="2341" y="708"/>
                      </a:cubicBezTo>
                      <a:cubicBezTo>
                        <a:pt x="2338" y="700"/>
                        <a:pt x="2336" y="692"/>
                        <a:pt x="2336" y="684"/>
                      </a:cubicBezTo>
                      <a:cubicBezTo>
                        <a:pt x="2335" y="687"/>
                        <a:pt x="2334" y="690"/>
                        <a:pt x="2333" y="693"/>
                      </a:cubicBezTo>
                      <a:cubicBezTo>
                        <a:pt x="2323" y="709"/>
                        <a:pt x="2302" y="715"/>
                        <a:pt x="2285" y="708"/>
                      </a:cubicBezTo>
                      <a:cubicBezTo>
                        <a:pt x="2280" y="706"/>
                        <a:pt x="2276" y="703"/>
                        <a:pt x="2272" y="699"/>
                      </a:cubicBezTo>
                      <a:cubicBezTo>
                        <a:pt x="2275" y="698"/>
                        <a:pt x="2275" y="698"/>
                        <a:pt x="2275" y="698"/>
                      </a:cubicBezTo>
                      <a:cubicBezTo>
                        <a:pt x="2278" y="701"/>
                        <a:pt x="2282" y="703"/>
                        <a:pt x="2286" y="705"/>
                      </a:cubicBezTo>
                      <a:cubicBezTo>
                        <a:pt x="2302" y="711"/>
                        <a:pt x="2322" y="707"/>
                        <a:pt x="2331" y="691"/>
                      </a:cubicBezTo>
                      <a:cubicBezTo>
                        <a:pt x="2336" y="682"/>
                        <a:pt x="2336" y="676"/>
                        <a:pt x="2338" y="667"/>
                      </a:cubicBezTo>
                      <a:cubicBezTo>
                        <a:pt x="2346" y="635"/>
                        <a:pt x="2374" y="616"/>
                        <a:pt x="2407" y="615"/>
                      </a:cubicBezTo>
                      <a:cubicBezTo>
                        <a:pt x="2416" y="615"/>
                        <a:pt x="2425" y="616"/>
                        <a:pt x="2433" y="618"/>
                      </a:cubicBezTo>
                      <a:cubicBezTo>
                        <a:pt x="2416" y="611"/>
                        <a:pt x="2398" y="606"/>
                        <a:pt x="2383" y="607"/>
                      </a:cubicBezTo>
                      <a:cubicBezTo>
                        <a:pt x="2350" y="610"/>
                        <a:pt x="2306" y="610"/>
                        <a:pt x="2284" y="615"/>
                      </a:cubicBezTo>
                      <a:cubicBezTo>
                        <a:pt x="2274" y="617"/>
                        <a:pt x="2264" y="624"/>
                        <a:pt x="2260" y="634"/>
                      </a:cubicBezTo>
                      <a:cubicBezTo>
                        <a:pt x="2261" y="628"/>
                        <a:pt x="2266" y="623"/>
                        <a:pt x="2271" y="619"/>
                      </a:cubicBezTo>
                      <a:cubicBezTo>
                        <a:pt x="2271" y="619"/>
                        <a:pt x="2271" y="619"/>
                        <a:pt x="2271" y="619"/>
                      </a:cubicBezTo>
                      <a:cubicBezTo>
                        <a:pt x="2273" y="617"/>
                        <a:pt x="2276" y="616"/>
                        <a:pt x="2279" y="615"/>
                      </a:cubicBezTo>
                      <a:cubicBezTo>
                        <a:pt x="2267" y="616"/>
                        <a:pt x="2257" y="619"/>
                        <a:pt x="2248" y="627"/>
                      </a:cubicBezTo>
                      <a:cubicBezTo>
                        <a:pt x="2239" y="635"/>
                        <a:pt x="2235" y="645"/>
                        <a:pt x="2235" y="657"/>
                      </a:cubicBezTo>
                      <a:cubicBezTo>
                        <a:pt x="2234" y="656"/>
                        <a:pt x="2233" y="657"/>
                        <a:pt x="2232" y="657"/>
                      </a:cubicBezTo>
                      <a:cubicBezTo>
                        <a:pt x="2232" y="648"/>
                        <a:pt x="2235" y="639"/>
                        <a:pt x="2241" y="631"/>
                      </a:cubicBezTo>
                      <a:cubicBezTo>
                        <a:pt x="2246" y="624"/>
                        <a:pt x="2254" y="619"/>
                        <a:pt x="2260" y="617"/>
                      </a:cubicBezTo>
                      <a:cubicBezTo>
                        <a:pt x="2256" y="618"/>
                        <a:pt x="2250" y="615"/>
                        <a:pt x="2248" y="611"/>
                      </a:cubicBezTo>
                      <a:cubicBezTo>
                        <a:pt x="2246" y="607"/>
                        <a:pt x="2246" y="604"/>
                        <a:pt x="2247" y="601"/>
                      </a:cubicBezTo>
                      <a:cubicBezTo>
                        <a:pt x="2250" y="597"/>
                        <a:pt x="2255" y="594"/>
                        <a:pt x="2260" y="596"/>
                      </a:cubicBezTo>
                      <a:cubicBezTo>
                        <a:pt x="2263" y="598"/>
                        <a:pt x="2264" y="601"/>
                        <a:pt x="2264" y="604"/>
                      </a:cubicBezTo>
                      <a:cubicBezTo>
                        <a:pt x="2262" y="610"/>
                        <a:pt x="2255" y="610"/>
                        <a:pt x="2254" y="606"/>
                      </a:cubicBezTo>
                      <a:cubicBezTo>
                        <a:pt x="2256" y="607"/>
                        <a:pt x="2258" y="607"/>
                        <a:pt x="2259" y="606"/>
                      </a:cubicBezTo>
                      <a:cubicBezTo>
                        <a:pt x="2262" y="605"/>
                        <a:pt x="2262" y="602"/>
                        <a:pt x="2260" y="600"/>
                      </a:cubicBezTo>
                      <a:cubicBezTo>
                        <a:pt x="2258" y="598"/>
                        <a:pt x="2256" y="598"/>
                        <a:pt x="2254" y="598"/>
                      </a:cubicBezTo>
                      <a:cubicBezTo>
                        <a:pt x="2249" y="600"/>
                        <a:pt x="2246" y="608"/>
                        <a:pt x="2252" y="613"/>
                      </a:cubicBezTo>
                      <a:cubicBezTo>
                        <a:pt x="2258" y="618"/>
                        <a:pt x="2267" y="615"/>
                        <a:pt x="2273" y="614"/>
                      </a:cubicBezTo>
                      <a:cubicBezTo>
                        <a:pt x="2281" y="612"/>
                        <a:pt x="2290" y="610"/>
                        <a:pt x="2295" y="610"/>
                      </a:cubicBezTo>
                      <a:cubicBezTo>
                        <a:pt x="2301" y="609"/>
                        <a:pt x="2317" y="607"/>
                        <a:pt x="2336" y="607"/>
                      </a:cubicBezTo>
                      <a:cubicBezTo>
                        <a:pt x="2332" y="606"/>
                        <a:pt x="2329" y="605"/>
                        <a:pt x="2325" y="604"/>
                      </a:cubicBezTo>
                      <a:cubicBezTo>
                        <a:pt x="2324" y="603"/>
                        <a:pt x="2312" y="597"/>
                        <a:pt x="2313" y="595"/>
                      </a:cubicBezTo>
                      <a:cubicBezTo>
                        <a:pt x="2314" y="594"/>
                        <a:pt x="2321" y="597"/>
                        <a:pt x="2322" y="598"/>
                      </a:cubicBezTo>
                      <a:cubicBezTo>
                        <a:pt x="2328" y="600"/>
                        <a:pt x="2333" y="601"/>
                        <a:pt x="2338" y="602"/>
                      </a:cubicBezTo>
                      <a:cubicBezTo>
                        <a:pt x="2341" y="603"/>
                        <a:pt x="2343" y="603"/>
                        <a:pt x="2345" y="603"/>
                      </a:cubicBezTo>
                      <a:cubicBezTo>
                        <a:pt x="2354" y="604"/>
                        <a:pt x="2362" y="604"/>
                        <a:pt x="2371" y="603"/>
                      </a:cubicBezTo>
                      <a:cubicBezTo>
                        <a:pt x="2371" y="603"/>
                        <a:pt x="2373" y="603"/>
                        <a:pt x="2374" y="603"/>
                      </a:cubicBezTo>
                      <a:cubicBezTo>
                        <a:pt x="2371" y="602"/>
                        <a:pt x="2369" y="602"/>
                        <a:pt x="2366" y="602"/>
                      </a:cubicBezTo>
                      <a:cubicBezTo>
                        <a:pt x="2358" y="600"/>
                        <a:pt x="2352" y="598"/>
                        <a:pt x="2345" y="594"/>
                      </a:cubicBezTo>
                      <a:cubicBezTo>
                        <a:pt x="2326" y="582"/>
                        <a:pt x="2326" y="562"/>
                        <a:pt x="2336" y="546"/>
                      </a:cubicBezTo>
                      <a:cubicBezTo>
                        <a:pt x="2343" y="532"/>
                        <a:pt x="2357" y="521"/>
                        <a:pt x="2373" y="521"/>
                      </a:cubicBezTo>
                      <a:cubicBezTo>
                        <a:pt x="2387" y="521"/>
                        <a:pt x="2398" y="529"/>
                        <a:pt x="2402" y="542"/>
                      </a:cubicBezTo>
                      <a:cubicBezTo>
                        <a:pt x="2404" y="548"/>
                        <a:pt x="2404" y="554"/>
                        <a:pt x="2402" y="560"/>
                      </a:cubicBezTo>
                      <a:cubicBezTo>
                        <a:pt x="2400" y="565"/>
                        <a:pt x="2398" y="568"/>
                        <a:pt x="2393" y="571"/>
                      </a:cubicBezTo>
                      <a:cubicBezTo>
                        <a:pt x="2388" y="574"/>
                        <a:pt x="2382" y="575"/>
                        <a:pt x="2376" y="572"/>
                      </a:cubicBezTo>
                      <a:cubicBezTo>
                        <a:pt x="2373" y="570"/>
                        <a:pt x="2370" y="568"/>
                        <a:pt x="2369" y="564"/>
                      </a:cubicBezTo>
                      <a:cubicBezTo>
                        <a:pt x="2368" y="560"/>
                        <a:pt x="2369" y="556"/>
                        <a:pt x="2371" y="552"/>
                      </a:cubicBezTo>
                      <a:cubicBezTo>
                        <a:pt x="2374" y="548"/>
                        <a:pt x="2379" y="546"/>
                        <a:pt x="2384" y="547"/>
                      </a:cubicBezTo>
                      <a:cubicBezTo>
                        <a:pt x="2389" y="549"/>
                        <a:pt x="2392" y="553"/>
                        <a:pt x="2392" y="558"/>
                      </a:cubicBezTo>
                      <a:cubicBezTo>
                        <a:pt x="2392" y="564"/>
                        <a:pt x="2387" y="568"/>
                        <a:pt x="2381" y="568"/>
                      </a:cubicBezTo>
                      <a:cubicBezTo>
                        <a:pt x="2375" y="568"/>
                        <a:pt x="2370" y="563"/>
                        <a:pt x="2371" y="557"/>
                      </a:cubicBezTo>
                      <a:cubicBezTo>
                        <a:pt x="2371" y="555"/>
                        <a:pt x="2371" y="553"/>
                        <a:pt x="2373" y="551"/>
                      </a:cubicBezTo>
                      <a:cubicBezTo>
                        <a:pt x="2372" y="552"/>
                        <a:pt x="2372" y="552"/>
                        <a:pt x="2372" y="552"/>
                      </a:cubicBezTo>
                      <a:cubicBezTo>
                        <a:pt x="2369" y="556"/>
                        <a:pt x="2368" y="560"/>
                        <a:pt x="2370" y="564"/>
                      </a:cubicBezTo>
                      <a:cubicBezTo>
                        <a:pt x="2371" y="567"/>
                        <a:pt x="2373" y="570"/>
                        <a:pt x="2376" y="571"/>
                      </a:cubicBezTo>
                      <a:cubicBezTo>
                        <a:pt x="2382" y="574"/>
                        <a:pt x="2388" y="573"/>
                        <a:pt x="2393" y="570"/>
                      </a:cubicBezTo>
                      <a:cubicBezTo>
                        <a:pt x="2397" y="568"/>
                        <a:pt x="2399" y="564"/>
                        <a:pt x="2401" y="559"/>
                      </a:cubicBezTo>
                      <a:cubicBezTo>
                        <a:pt x="2402" y="553"/>
                        <a:pt x="2402" y="549"/>
                        <a:pt x="2400" y="543"/>
                      </a:cubicBezTo>
                      <a:cubicBezTo>
                        <a:pt x="2396" y="530"/>
                        <a:pt x="2386" y="523"/>
                        <a:pt x="2373" y="523"/>
                      </a:cubicBezTo>
                      <a:cubicBezTo>
                        <a:pt x="2358" y="524"/>
                        <a:pt x="2345" y="536"/>
                        <a:pt x="2338" y="549"/>
                      </a:cubicBezTo>
                      <a:cubicBezTo>
                        <a:pt x="2330" y="563"/>
                        <a:pt x="2331" y="580"/>
                        <a:pt x="2347" y="591"/>
                      </a:cubicBezTo>
                      <a:cubicBezTo>
                        <a:pt x="2353" y="594"/>
                        <a:pt x="2359" y="596"/>
                        <a:pt x="2366" y="597"/>
                      </a:cubicBezTo>
                      <a:cubicBezTo>
                        <a:pt x="2393" y="601"/>
                        <a:pt x="2416" y="607"/>
                        <a:pt x="2441" y="619"/>
                      </a:cubicBezTo>
                      <a:cubicBezTo>
                        <a:pt x="2440" y="618"/>
                        <a:pt x="2439" y="616"/>
                        <a:pt x="2438" y="615"/>
                      </a:cubicBezTo>
                      <a:cubicBezTo>
                        <a:pt x="2432" y="608"/>
                        <a:pt x="2429" y="597"/>
                        <a:pt x="2438" y="590"/>
                      </a:cubicBezTo>
                      <a:cubicBezTo>
                        <a:pt x="2444" y="585"/>
                        <a:pt x="2452" y="585"/>
                        <a:pt x="2458" y="590"/>
                      </a:cubicBezTo>
                      <a:cubicBezTo>
                        <a:pt x="2463" y="594"/>
                        <a:pt x="2465" y="600"/>
                        <a:pt x="2463" y="606"/>
                      </a:cubicBezTo>
                      <a:cubicBezTo>
                        <a:pt x="2461" y="610"/>
                        <a:pt x="2455" y="612"/>
                        <a:pt x="2452" y="608"/>
                      </a:cubicBezTo>
                      <a:cubicBezTo>
                        <a:pt x="2450" y="603"/>
                        <a:pt x="2453" y="601"/>
                        <a:pt x="2451" y="596"/>
                      </a:cubicBezTo>
                      <a:cubicBezTo>
                        <a:pt x="2449" y="593"/>
                        <a:pt x="2446" y="591"/>
                        <a:pt x="2442" y="593"/>
                      </a:cubicBezTo>
                      <a:cubicBezTo>
                        <a:pt x="2435" y="596"/>
                        <a:pt x="2436" y="605"/>
                        <a:pt x="2440" y="611"/>
                      </a:cubicBezTo>
                      <a:cubicBezTo>
                        <a:pt x="2448" y="623"/>
                        <a:pt x="2455" y="625"/>
                        <a:pt x="2467" y="632"/>
                      </a:cubicBezTo>
                      <a:cubicBezTo>
                        <a:pt x="2475" y="636"/>
                        <a:pt x="2483" y="642"/>
                        <a:pt x="2491" y="649"/>
                      </a:cubicBezTo>
                      <a:cubicBezTo>
                        <a:pt x="2513" y="670"/>
                        <a:pt x="2526" y="697"/>
                        <a:pt x="2530" y="726"/>
                      </a:cubicBezTo>
                      <a:cubicBezTo>
                        <a:pt x="2530" y="720"/>
                        <a:pt x="2533" y="715"/>
                        <a:pt x="2538" y="713"/>
                      </a:cubicBezTo>
                      <a:cubicBezTo>
                        <a:pt x="2542" y="711"/>
                        <a:pt x="2547" y="712"/>
                        <a:pt x="2552" y="717"/>
                      </a:cubicBezTo>
                      <a:cubicBezTo>
                        <a:pt x="2551" y="717"/>
                        <a:pt x="2549" y="718"/>
                        <a:pt x="2548" y="719"/>
                      </a:cubicBezTo>
                      <a:cubicBezTo>
                        <a:pt x="2542" y="709"/>
                        <a:pt x="2531" y="720"/>
                        <a:pt x="2530" y="732"/>
                      </a:cubicBezTo>
                      <a:cubicBezTo>
                        <a:pt x="2530" y="731"/>
                        <a:pt x="2530" y="731"/>
                        <a:pt x="2530" y="731"/>
                      </a:cubicBezTo>
                      <a:cubicBezTo>
                        <a:pt x="2531" y="741"/>
                        <a:pt x="2531" y="751"/>
                        <a:pt x="2530" y="762"/>
                      </a:cubicBezTo>
                      <a:cubicBezTo>
                        <a:pt x="2538" y="750"/>
                        <a:pt x="2551" y="742"/>
                        <a:pt x="2566" y="747"/>
                      </a:cubicBezTo>
                      <a:cubicBezTo>
                        <a:pt x="2574" y="749"/>
                        <a:pt x="2580" y="754"/>
                        <a:pt x="2584" y="760"/>
                      </a:cubicBezTo>
                      <a:cubicBezTo>
                        <a:pt x="2588" y="767"/>
                        <a:pt x="2589" y="774"/>
                        <a:pt x="2588" y="782"/>
                      </a:cubicBezTo>
                      <a:cubicBezTo>
                        <a:pt x="2586" y="790"/>
                        <a:pt x="2583" y="796"/>
                        <a:pt x="2577" y="801"/>
                      </a:cubicBezTo>
                      <a:cubicBezTo>
                        <a:pt x="2571" y="806"/>
                        <a:pt x="2565" y="808"/>
                        <a:pt x="2557" y="808"/>
                      </a:cubicBezTo>
                      <a:cubicBezTo>
                        <a:pt x="2549" y="807"/>
                        <a:pt x="2543" y="804"/>
                        <a:pt x="2539" y="798"/>
                      </a:cubicBezTo>
                      <a:cubicBezTo>
                        <a:pt x="2536" y="793"/>
                        <a:pt x="2535" y="789"/>
                        <a:pt x="2537" y="784"/>
                      </a:cubicBezTo>
                      <a:cubicBezTo>
                        <a:pt x="2538" y="777"/>
                        <a:pt x="2544" y="772"/>
                        <a:pt x="2551" y="771"/>
                      </a:cubicBezTo>
                      <a:cubicBezTo>
                        <a:pt x="2557" y="770"/>
                        <a:pt x="2563" y="773"/>
                        <a:pt x="2566" y="778"/>
                      </a:cubicBezTo>
                      <a:cubicBezTo>
                        <a:pt x="2571" y="785"/>
                        <a:pt x="2569" y="794"/>
                        <a:pt x="2562" y="798"/>
                      </a:cubicBezTo>
                      <a:cubicBezTo>
                        <a:pt x="2555" y="803"/>
                        <a:pt x="2546" y="801"/>
                        <a:pt x="2542" y="794"/>
                      </a:cubicBezTo>
                      <a:cubicBezTo>
                        <a:pt x="2539" y="791"/>
                        <a:pt x="2539" y="787"/>
                        <a:pt x="2539" y="784"/>
                      </a:cubicBezTo>
                      <a:cubicBezTo>
                        <a:pt x="2539" y="785"/>
                        <a:pt x="2539" y="785"/>
                        <a:pt x="2539" y="785"/>
                      </a:cubicBezTo>
                      <a:cubicBezTo>
                        <a:pt x="2538" y="789"/>
                        <a:pt x="2539" y="792"/>
                        <a:pt x="2541" y="796"/>
                      </a:cubicBezTo>
                      <a:cubicBezTo>
                        <a:pt x="2545" y="802"/>
                        <a:pt x="2550" y="804"/>
                        <a:pt x="2557" y="804"/>
                      </a:cubicBezTo>
                      <a:cubicBezTo>
                        <a:pt x="2564" y="805"/>
                        <a:pt x="2570" y="802"/>
                        <a:pt x="2575" y="798"/>
                      </a:cubicBezTo>
                      <a:cubicBezTo>
                        <a:pt x="2580" y="794"/>
                        <a:pt x="2583" y="788"/>
                        <a:pt x="2585" y="782"/>
                      </a:cubicBezTo>
                      <a:cubicBezTo>
                        <a:pt x="2586" y="775"/>
                        <a:pt x="2585" y="768"/>
                        <a:pt x="2581" y="762"/>
                      </a:cubicBezTo>
                      <a:cubicBezTo>
                        <a:pt x="2578" y="756"/>
                        <a:pt x="2572" y="752"/>
                        <a:pt x="2566" y="749"/>
                      </a:cubicBezTo>
                      <a:cubicBezTo>
                        <a:pt x="2548" y="744"/>
                        <a:pt x="2532" y="757"/>
                        <a:pt x="2529" y="771"/>
                      </a:cubicBezTo>
                      <a:cubicBezTo>
                        <a:pt x="2522" y="799"/>
                        <a:pt x="2512" y="818"/>
                        <a:pt x="2493" y="840"/>
                      </a:cubicBezTo>
                      <a:cubicBezTo>
                        <a:pt x="2492" y="842"/>
                        <a:pt x="2490" y="844"/>
                        <a:pt x="2488" y="846"/>
                      </a:cubicBezTo>
                      <a:cubicBezTo>
                        <a:pt x="2490" y="845"/>
                        <a:pt x="2491" y="844"/>
                        <a:pt x="2493" y="843"/>
                      </a:cubicBezTo>
                      <a:cubicBezTo>
                        <a:pt x="2503" y="838"/>
                        <a:pt x="2511" y="835"/>
                        <a:pt x="2522" y="835"/>
                      </a:cubicBezTo>
                      <a:cubicBezTo>
                        <a:pt x="2512" y="838"/>
                        <a:pt x="2505" y="841"/>
                        <a:pt x="2495" y="846"/>
                      </a:cubicBezTo>
                      <a:cubicBezTo>
                        <a:pt x="2494" y="846"/>
                        <a:pt x="2494" y="846"/>
                        <a:pt x="2493" y="847"/>
                      </a:cubicBezTo>
                      <a:cubicBezTo>
                        <a:pt x="2501" y="844"/>
                        <a:pt x="2512" y="852"/>
                        <a:pt x="2517" y="859"/>
                      </a:cubicBezTo>
                      <a:cubicBezTo>
                        <a:pt x="2519" y="863"/>
                        <a:pt x="2521" y="868"/>
                        <a:pt x="2522" y="872"/>
                      </a:cubicBezTo>
                      <a:cubicBezTo>
                        <a:pt x="2524" y="880"/>
                        <a:pt x="2523" y="891"/>
                        <a:pt x="2516" y="896"/>
                      </a:cubicBezTo>
                      <a:cubicBezTo>
                        <a:pt x="2521" y="903"/>
                        <a:pt x="2520" y="911"/>
                        <a:pt x="2519" y="918"/>
                      </a:cubicBezTo>
                      <a:cubicBezTo>
                        <a:pt x="2518" y="928"/>
                        <a:pt x="2520" y="939"/>
                        <a:pt x="2528" y="941"/>
                      </a:cubicBezTo>
                      <a:cubicBezTo>
                        <a:pt x="2518" y="946"/>
                        <a:pt x="2507" y="932"/>
                        <a:pt x="2505" y="923"/>
                      </a:cubicBezTo>
                      <a:cubicBezTo>
                        <a:pt x="2501" y="910"/>
                        <a:pt x="2508" y="898"/>
                        <a:pt x="2513" y="884"/>
                      </a:cubicBezTo>
                      <a:cubicBezTo>
                        <a:pt x="2517" y="875"/>
                        <a:pt x="2517" y="868"/>
                        <a:pt x="2513" y="860"/>
                      </a:cubicBezTo>
                      <a:cubicBezTo>
                        <a:pt x="2509" y="854"/>
                        <a:pt x="2501" y="846"/>
                        <a:pt x="2493" y="847"/>
                      </a:cubicBezTo>
                      <a:cubicBezTo>
                        <a:pt x="2494" y="847"/>
                        <a:pt x="2496" y="847"/>
                        <a:pt x="2498" y="847"/>
                      </a:cubicBezTo>
                      <a:cubicBezTo>
                        <a:pt x="2502" y="849"/>
                        <a:pt x="2505" y="853"/>
                        <a:pt x="2505" y="860"/>
                      </a:cubicBezTo>
                      <a:cubicBezTo>
                        <a:pt x="2504" y="859"/>
                        <a:pt x="2502" y="859"/>
                        <a:pt x="2501" y="859"/>
                      </a:cubicBezTo>
                      <a:cubicBezTo>
                        <a:pt x="2501" y="851"/>
                        <a:pt x="2495" y="848"/>
                        <a:pt x="2488" y="850"/>
                      </a:cubicBezTo>
                      <a:cubicBezTo>
                        <a:pt x="2485" y="851"/>
                        <a:pt x="2482" y="852"/>
                        <a:pt x="2479" y="854"/>
                      </a:cubicBezTo>
                      <a:cubicBezTo>
                        <a:pt x="2455" y="876"/>
                        <a:pt x="2427" y="891"/>
                        <a:pt x="2397" y="900"/>
                      </a:cubicBezTo>
                      <a:cubicBezTo>
                        <a:pt x="2422" y="894"/>
                        <a:pt x="2453" y="890"/>
                        <a:pt x="2475" y="905"/>
                      </a:cubicBezTo>
                      <a:cubicBezTo>
                        <a:pt x="2486" y="912"/>
                        <a:pt x="2493" y="921"/>
                        <a:pt x="2495" y="934"/>
                      </a:cubicBezTo>
                      <a:cubicBezTo>
                        <a:pt x="2497" y="945"/>
                        <a:pt x="2496" y="956"/>
                        <a:pt x="2491" y="965"/>
                      </a:cubicBezTo>
                      <a:cubicBezTo>
                        <a:pt x="2478" y="988"/>
                        <a:pt x="2450" y="996"/>
                        <a:pt x="2428" y="984"/>
                      </a:cubicBezTo>
                      <a:cubicBezTo>
                        <a:pt x="2409" y="974"/>
                        <a:pt x="2396" y="949"/>
                        <a:pt x="2411" y="929"/>
                      </a:cubicBezTo>
                      <a:cubicBezTo>
                        <a:pt x="2418" y="921"/>
                        <a:pt x="2428" y="917"/>
                        <a:pt x="2438" y="921"/>
                      </a:cubicBezTo>
                      <a:cubicBezTo>
                        <a:pt x="2441" y="922"/>
                        <a:pt x="2444" y="924"/>
                        <a:pt x="2446" y="927"/>
                      </a:cubicBezTo>
                      <a:cubicBezTo>
                        <a:pt x="2446" y="927"/>
                        <a:pt x="2446" y="927"/>
                        <a:pt x="2446" y="927"/>
                      </a:cubicBezTo>
                      <a:cubicBezTo>
                        <a:pt x="2450" y="934"/>
                        <a:pt x="2449" y="944"/>
                        <a:pt x="2441" y="950"/>
                      </a:cubicBezTo>
                      <a:cubicBezTo>
                        <a:pt x="2433" y="955"/>
                        <a:pt x="2423" y="952"/>
                        <a:pt x="2418" y="945"/>
                      </a:cubicBezTo>
                      <a:cubicBezTo>
                        <a:pt x="2414" y="937"/>
                        <a:pt x="2416" y="927"/>
                        <a:pt x="2423" y="922"/>
                      </a:cubicBezTo>
                      <a:cubicBezTo>
                        <a:pt x="2426" y="920"/>
                        <a:pt x="2430" y="919"/>
                        <a:pt x="2434" y="920"/>
                      </a:cubicBezTo>
                      <a:cubicBezTo>
                        <a:pt x="2434" y="920"/>
                        <a:pt x="2434" y="920"/>
                        <a:pt x="2434" y="920"/>
                      </a:cubicBezTo>
                      <a:cubicBezTo>
                        <a:pt x="2425" y="919"/>
                        <a:pt x="2417" y="923"/>
                        <a:pt x="2412" y="930"/>
                      </a:cubicBezTo>
                      <a:cubicBezTo>
                        <a:pt x="2399" y="950"/>
                        <a:pt x="2412" y="972"/>
                        <a:pt x="2430" y="982"/>
                      </a:cubicBezTo>
                      <a:cubicBezTo>
                        <a:pt x="2451" y="993"/>
                        <a:pt x="2477" y="985"/>
                        <a:pt x="2488" y="964"/>
                      </a:cubicBezTo>
                      <a:cubicBezTo>
                        <a:pt x="2490" y="961"/>
                        <a:pt x="2492" y="957"/>
                        <a:pt x="2492" y="953"/>
                      </a:cubicBezTo>
                      <a:cubicBezTo>
                        <a:pt x="2491" y="955"/>
                        <a:pt x="2490" y="958"/>
                        <a:pt x="2488" y="959"/>
                      </a:cubicBezTo>
                      <a:cubicBezTo>
                        <a:pt x="2482" y="966"/>
                        <a:pt x="2473" y="968"/>
                        <a:pt x="2465" y="965"/>
                      </a:cubicBezTo>
                      <a:cubicBezTo>
                        <a:pt x="2458" y="962"/>
                        <a:pt x="2454" y="953"/>
                        <a:pt x="2458" y="945"/>
                      </a:cubicBezTo>
                      <a:cubicBezTo>
                        <a:pt x="2461" y="940"/>
                        <a:pt x="2466" y="938"/>
                        <a:pt x="2471" y="939"/>
                      </a:cubicBezTo>
                      <a:cubicBezTo>
                        <a:pt x="2480" y="942"/>
                        <a:pt x="2479" y="953"/>
                        <a:pt x="2474" y="954"/>
                      </a:cubicBezTo>
                      <a:cubicBezTo>
                        <a:pt x="2476" y="952"/>
                        <a:pt x="2476" y="948"/>
                        <a:pt x="2474" y="946"/>
                      </a:cubicBezTo>
                      <a:cubicBezTo>
                        <a:pt x="2472" y="942"/>
                        <a:pt x="2467" y="942"/>
                        <a:pt x="2464" y="945"/>
                      </a:cubicBezTo>
                      <a:cubicBezTo>
                        <a:pt x="2461" y="948"/>
                        <a:pt x="2460" y="951"/>
                        <a:pt x="2461" y="955"/>
                      </a:cubicBezTo>
                      <a:cubicBezTo>
                        <a:pt x="2464" y="961"/>
                        <a:pt x="2471" y="963"/>
                        <a:pt x="2477" y="962"/>
                      </a:cubicBezTo>
                      <a:cubicBezTo>
                        <a:pt x="2489" y="960"/>
                        <a:pt x="2494" y="946"/>
                        <a:pt x="2492" y="935"/>
                      </a:cubicBezTo>
                      <a:cubicBezTo>
                        <a:pt x="2490" y="923"/>
                        <a:pt x="2484" y="914"/>
                        <a:pt x="2473" y="907"/>
                      </a:cubicBezTo>
                      <a:cubicBezTo>
                        <a:pt x="2442" y="888"/>
                        <a:pt x="2390" y="907"/>
                        <a:pt x="2350" y="911"/>
                      </a:cubicBezTo>
                      <a:cubicBezTo>
                        <a:pt x="2358" y="913"/>
                        <a:pt x="2364" y="917"/>
                        <a:pt x="2371" y="924"/>
                      </a:cubicBezTo>
                      <a:cubicBezTo>
                        <a:pt x="2374" y="927"/>
                        <a:pt x="2377" y="930"/>
                        <a:pt x="2379" y="933"/>
                      </a:cubicBezTo>
                      <a:cubicBezTo>
                        <a:pt x="2378" y="933"/>
                        <a:pt x="2377" y="934"/>
                        <a:pt x="2376" y="934"/>
                      </a:cubicBezTo>
                      <a:cubicBezTo>
                        <a:pt x="2370" y="927"/>
                        <a:pt x="2363" y="920"/>
                        <a:pt x="2354" y="916"/>
                      </a:cubicBezTo>
                      <a:cubicBezTo>
                        <a:pt x="2348" y="914"/>
                        <a:pt x="2342" y="912"/>
                        <a:pt x="2336" y="912"/>
                      </a:cubicBezTo>
                      <a:cubicBezTo>
                        <a:pt x="2343" y="914"/>
                        <a:pt x="2349" y="920"/>
                        <a:pt x="2351" y="924"/>
                      </a:cubicBezTo>
                      <a:cubicBezTo>
                        <a:pt x="2353" y="929"/>
                        <a:pt x="2353" y="934"/>
                        <a:pt x="2351" y="939"/>
                      </a:cubicBezTo>
                      <a:cubicBezTo>
                        <a:pt x="2348" y="946"/>
                        <a:pt x="2340" y="951"/>
                        <a:pt x="2331" y="946"/>
                      </a:cubicBezTo>
                      <a:cubicBezTo>
                        <a:pt x="2327" y="944"/>
                        <a:pt x="2324" y="939"/>
                        <a:pt x="2326" y="934"/>
                      </a:cubicBezTo>
                      <a:cubicBezTo>
                        <a:pt x="2328" y="925"/>
                        <a:pt x="2339" y="925"/>
                        <a:pt x="2340" y="931"/>
                      </a:cubicBezTo>
                      <a:cubicBezTo>
                        <a:pt x="2338" y="929"/>
                        <a:pt x="2334" y="929"/>
                        <a:pt x="2332" y="931"/>
                      </a:cubicBezTo>
                      <a:cubicBezTo>
                        <a:pt x="2329" y="933"/>
                        <a:pt x="2329" y="938"/>
                        <a:pt x="2332" y="941"/>
                      </a:cubicBezTo>
                      <a:cubicBezTo>
                        <a:pt x="2334" y="944"/>
                        <a:pt x="2338" y="944"/>
                        <a:pt x="2341" y="943"/>
                      </a:cubicBezTo>
                      <a:cubicBezTo>
                        <a:pt x="2347" y="941"/>
                        <a:pt x="2349" y="933"/>
                        <a:pt x="2348" y="927"/>
                      </a:cubicBezTo>
                      <a:cubicBezTo>
                        <a:pt x="2347" y="923"/>
                        <a:pt x="2343" y="919"/>
                        <a:pt x="2339" y="916"/>
                      </a:cubicBezTo>
                      <a:cubicBezTo>
                        <a:pt x="2333" y="912"/>
                        <a:pt x="2327" y="912"/>
                        <a:pt x="2319" y="912"/>
                      </a:cubicBezTo>
                      <a:cubicBezTo>
                        <a:pt x="2295" y="912"/>
                        <a:pt x="2271" y="910"/>
                        <a:pt x="2247" y="905"/>
                      </a:cubicBezTo>
                      <a:cubicBezTo>
                        <a:pt x="2242" y="904"/>
                        <a:pt x="2220" y="897"/>
                        <a:pt x="2203" y="891"/>
                      </a:cubicBezTo>
                      <a:cubicBezTo>
                        <a:pt x="2219" y="905"/>
                        <a:pt x="2231" y="923"/>
                        <a:pt x="2239" y="944"/>
                      </a:cubicBezTo>
                      <a:cubicBezTo>
                        <a:pt x="2241" y="950"/>
                        <a:pt x="2242" y="956"/>
                        <a:pt x="2243" y="962"/>
                      </a:cubicBezTo>
                      <a:cubicBezTo>
                        <a:pt x="2245" y="971"/>
                        <a:pt x="2247" y="988"/>
                        <a:pt x="2260" y="989"/>
                      </a:cubicBezTo>
                      <a:cubicBezTo>
                        <a:pt x="2265" y="989"/>
                        <a:pt x="2270" y="986"/>
                        <a:pt x="2271" y="981"/>
                      </a:cubicBezTo>
                      <a:cubicBezTo>
                        <a:pt x="2271" y="978"/>
                        <a:pt x="2270" y="975"/>
                        <a:pt x="2268" y="973"/>
                      </a:cubicBezTo>
                      <a:cubicBezTo>
                        <a:pt x="2265" y="971"/>
                        <a:pt x="2261" y="972"/>
                        <a:pt x="2260" y="975"/>
                      </a:cubicBezTo>
                      <a:cubicBezTo>
                        <a:pt x="2259" y="978"/>
                        <a:pt x="2259" y="980"/>
                        <a:pt x="2261" y="982"/>
                      </a:cubicBezTo>
                      <a:cubicBezTo>
                        <a:pt x="2257" y="982"/>
                        <a:pt x="2254" y="973"/>
                        <a:pt x="2261" y="970"/>
                      </a:cubicBezTo>
                      <a:cubicBezTo>
                        <a:pt x="2265" y="968"/>
                        <a:pt x="2269" y="969"/>
                        <a:pt x="2272" y="972"/>
                      </a:cubicBezTo>
                      <a:cubicBezTo>
                        <a:pt x="2277" y="978"/>
                        <a:pt x="2275" y="985"/>
                        <a:pt x="2269" y="989"/>
                      </a:cubicBezTo>
                      <a:cubicBezTo>
                        <a:pt x="2264" y="993"/>
                        <a:pt x="2256" y="992"/>
                        <a:pt x="2251" y="988"/>
                      </a:cubicBezTo>
                      <a:cubicBezTo>
                        <a:pt x="2248" y="986"/>
                        <a:pt x="2246" y="984"/>
                        <a:pt x="2245" y="981"/>
                      </a:cubicBezTo>
                      <a:cubicBezTo>
                        <a:pt x="2246" y="993"/>
                        <a:pt x="2246" y="1004"/>
                        <a:pt x="2245" y="1013"/>
                      </a:cubicBezTo>
                      <a:cubicBezTo>
                        <a:pt x="2243" y="1031"/>
                        <a:pt x="2231" y="1057"/>
                        <a:pt x="2234" y="1071"/>
                      </a:cubicBezTo>
                      <a:cubicBezTo>
                        <a:pt x="2235" y="1074"/>
                        <a:pt x="2236" y="1077"/>
                        <a:pt x="2238" y="1079"/>
                      </a:cubicBezTo>
                      <a:cubicBezTo>
                        <a:pt x="2242" y="1084"/>
                        <a:pt x="2247" y="1088"/>
                        <a:pt x="2253" y="1089"/>
                      </a:cubicBezTo>
                      <a:cubicBezTo>
                        <a:pt x="2260" y="1091"/>
                        <a:pt x="2266" y="1089"/>
                        <a:pt x="2272" y="1086"/>
                      </a:cubicBezTo>
                      <a:cubicBezTo>
                        <a:pt x="2278" y="1082"/>
                        <a:pt x="2283" y="1075"/>
                        <a:pt x="2286" y="1067"/>
                      </a:cubicBezTo>
                      <a:cubicBezTo>
                        <a:pt x="2288" y="1060"/>
                        <a:pt x="2287" y="1053"/>
                        <a:pt x="2283" y="1046"/>
                      </a:cubicBezTo>
                      <a:cubicBezTo>
                        <a:pt x="2279" y="1039"/>
                        <a:pt x="2273" y="1034"/>
                        <a:pt x="2265" y="1034"/>
                      </a:cubicBezTo>
                      <a:cubicBezTo>
                        <a:pt x="2259" y="1035"/>
                        <a:pt x="2254" y="1037"/>
                        <a:pt x="2251" y="1041"/>
                      </a:cubicBezTo>
                      <a:cubicBezTo>
                        <a:pt x="2252" y="1041"/>
                        <a:pt x="2252" y="1041"/>
                        <a:pt x="2252" y="1041"/>
                      </a:cubicBezTo>
                      <a:cubicBezTo>
                        <a:pt x="2259" y="1034"/>
                        <a:pt x="2269" y="1041"/>
                        <a:pt x="2263" y="1048"/>
                      </a:cubicBezTo>
                      <a:cubicBezTo>
                        <a:pt x="2260" y="1051"/>
                        <a:pt x="2251" y="1051"/>
                        <a:pt x="2252" y="1062"/>
                      </a:cubicBezTo>
                      <a:cubicBezTo>
                        <a:pt x="2250" y="1059"/>
                        <a:pt x="2248" y="1055"/>
                        <a:pt x="2248" y="1051"/>
                      </a:cubicBezTo>
                      <a:cubicBezTo>
                        <a:pt x="2248" y="1050"/>
                        <a:pt x="2248" y="1048"/>
                        <a:pt x="2248" y="1047"/>
                      </a:cubicBezTo>
                      <a:cubicBezTo>
                        <a:pt x="2250" y="1039"/>
                        <a:pt x="2257" y="1034"/>
                        <a:pt x="2265" y="1033"/>
                      </a:cubicBezTo>
                      <a:cubicBezTo>
                        <a:pt x="2274" y="1033"/>
                        <a:pt x="2280" y="1038"/>
                        <a:pt x="2284" y="1045"/>
                      </a:cubicBezTo>
                      <a:cubicBezTo>
                        <a:pt x="2288" y="1052"/>
                        <a:pt x="2289" y="1060"/>
                        <a:pt x="2287" y="1068"/>
                      </a:cubicBezTo>
                      <a:cubicBezTo>
                        <a:pt x="2285" y="1076"/>
                        <a:pt x="2280" y="1083"/>
                        <a:pt x="2273" y="1088"/>
                      </a:cubicBezTo>
                      <a:cubicBezTo>
                        <a:pt x="2266" y="1092"/>
                        <a:pt x="2259" y="1093"/>
                        <a:pt x="2251" y="1091"/>
                      </a:cubicBezTo>
                      <a:cubicBezTo>
                        <a:pt x="2245" y="1090"/>
                        <a:pt x="2240" y="1086"/>
                        <a:pt x="2236" y="1081"/>
                      </a:cubicBezTo>
                      <a:cubicBezTo>
                        <a:pt x="2233" y="1078"/>
                        <a:pt x="2232" y="1076"/>
                        <a:pt x="2231" y="1072"/>
                      </a:cubicBezTo>
                      <a:cubicBezTo>
                        <a:pt x="2231" y="1071"/>
                        <a:pt x="2231" y="1071"/>
                        <a:pt x="2231" y="1071"/>
                      </a:cubicBezTo>
                      <a:cubicBezTo>
                        <a:pt x="2231" y="1071"/>
                        <a:pt x="2230" y="1071"/>
                        <a:pt x="2230" y="1072"/>
                      </a:cubicBezTo>
                      <a:cubicBezTo>
                        <a:pt x="2230" y="1073"/>
                        <a:pt x="2230" y="1073"/>
                        <a:pt x="2230" y="1073"/>
                      </a:cubicBezTo>
                      <a:cubicBezTo>
                        <a:pt x="2228" y="1078"/>
                        <a:pt x="2226" y="1083"/>
                        <a:pt x="2223" y="1088"/>
                      </a:cubicBezTo>
                      <a:cubicBezTo>
                        <a:pt x="2216" y="1100"/>
                        <a:pt x="2204" y="1113"/>
                        <a:pt x="2189" y="1114"/>
                      </a:cubicBezTo>
                      <a:cubicBezTo>
                        <a:pt x="2183" y="1114"/>
                        <a:pt x="2177" y="1112"/>
                        <a:pt x="2172" y="1108"/>
                      </a:cubicBezTo>
                      <a:cubicBezTo>
                        <a:pt x="2171" y="1107"/>
                        <a:pt x="2171" y="1107"/>
                        <a:pt x="2171" y="1107"/>
                      </a:cubicBezTo>
                      <a:cubicBezTo>
                        <a:pt x="2166" y="1102"/>
                        <a:pt x="2163" y="1096"/>
                        <a:pt x="2162" y="1088"/>
                      </a:cubicBezTo>
                      <a:cubicBezTo>
                        <a:pt x="2161" y="1081"/>
                        <a:pt x="2163" y="1075"/>
                        <a:pt x="2167" y="1069"/>
                      </a:cubicBezTo>
                      <a:cubicBezTo>
                        <a:pt x="2172" y="1064"/>
                        <a:pt x="2178" y="1060"/>
                        <a:pt x="2186" y="1061"/>
                      </a:cubicBezTo>
                      <a:cubicBezTo>
                        <a:pt x="2191" y="1061"/>
                        <a:pt x="2195" y="1063"/>
                        <a:pt x="2197" y="1068"/>
                      </a:cubicBezTo>
                      <a:cubicBezTo>
                        <a:pt x="2200" y="1072"/>
                        <a:pt x="2201" y="1078"/>
                        <a:pt x="2199" y="1083"/>
                      </a:cubicBezTo>
                      <a:cubicBezTo>
                        <a:pt x="2198" y="1086"/>
                        <a:pt x="2197" y="1088"/>
                        <a:pt x="2194" y="1089"/>
                      </a:cubicBezTo>
                      <a:cubicBezTo>
                        <a:pt x="2196" y="1088"/>
                        <a:pt x="2198" y="1086"/>
                        <a:pt x="2199" y="1083"/>
                      </a:cubicBezTo>
                      <a:cubicBezTo>
                        <a:pt x="2201" y="1078"/>
                        <a:pt x="2200" y="1073"/>
                        <a:pt x="2197" y="1068"/>
                      </a:cubicBezTo>
                      <a:cubicBezTo>
                        <a:pt x="2194" y="1064"/>
                        <a:pt x="2191" y="1062"/>
                        <a:pt x="2186" y="1062"/>
                      </a:cubicBezTo>
                      <a:cubicBezTo>
                        <a:pt x="2179" y="1061"/>
                        <a:pt x="2173" y="1065"/>
                        <a:pt x="2168" y="1070"/>
                      </a:cubicBezTo>
                      <a:cubicBezTo>
                        <a:pt x="2165" y="1076"/>
                        <a:pt x="2163" y="1082"/>
                        <a:pt x="2164" y="1088"/>
                      </a:cubicBezTo>
                      <a:cubicBezTo>
                        <a:pt x="2165" y="1096"/>
                        <a:pt x="2168" y="1101"/>
                        <a:pt x="2174" y="1106"/>
                      </a:cubicBezTo>
                      <a:cubicBezTo>
                        <a:pt x="2179" y="1110"/>
                        <a:pt x="2183" y="1111"/>
                        <a:pt x="2189" y="1111"/>
                      </a:cubicBezTo>
                      <a:cubicBezTo>
                        <a:pt x="2203" y="1110"/>
                        <a:pt x="2215" y="1095"/>
                        <a:pt x="2221" y="1083"/>
                      </a:cubicBezTo>
                      <a:cubicBezTo>
                        <a:pt x="2224" y="1077"/>
                        <a:pt x="2226" y="1070"/>
                        <a:pt x="2229" y="1062"/>
                      </a:cubicBezTo>
                      <a:cubicBezTo>
                        <a:pt x="2228" y="1063"/>
                        <a:pt x="2227" y="1064"/>
                        <a:pt x="2226" y="1065"/>
                      </a:cubicBezTo>
                      <a:cubicBezTo>
                        <a:pt x="2221" y="1069"/>
                        <a:pt x="2213" y="1070"/>
                        <a:pt x="2208" y="1067"/>
                      </a:cubicBezTo>
                      <a:cubicBezTo>
                        <a:pt x="2202" y="1063"/>
                        <a:pt x="2199" y="1056"/>
                        <a:pt x="2204" y="1050"/>
                      </a:cubicBezTo>
                      <a:cubicBezTo>
                        <a:pt x="2207" y="1047"/>
                        <a:pt x="2211" y="1046"/>
                        <a:pt x="2215" y="1047"/>
                      </a:cubicBezTo>
                      <a:cubicBezTo>
                        <a:pt x="2222" y="1050"/>
                        <a:pt x="2220" y="1059"/>
                        <a:pt x="2215" y="1059"/>
                      </a:cubicBezTo>
                      <a:cubicBezTo>
                        <a:pt x="2217" y="1058"/>
                        <a:pt x="2218" y="1055"/>
                        <a:pt x="2217" y="1053"/>
                      </a:cubicBezTo>
                      <a:cubicBezTo>
                        <a:pt x="2215" y="1050"/>
                        <a:pt x="2211" y="1049"/>
                        <a:pt x="2208" y="1051"/>
                      </a:cubicBezTo>
                      <a:cubicBezTo>
                        <a:pt x="2206" y="1053"/>
                        <a:pt x="2205" y="1056"/>
                        <a:pt x="2205" y="1058"/>
                      </a:cubicBezTo>
                      <a:cubicBezTo>
                        <a:pt x="2206" y="1064"/>
                        <a:pt x="2212" y="1066"/>
                        <a:pt x="2217" y="1066"/>
                      </a:cubicBezTo>
                      <a:cubicBezTo>
                        <a:pt x="2221" y="1065"/>
                        <a:pt x="2224" y="1063"/>
                        <a:pt x="2227" y="1060"/>
                      </a:cubicBezTo>
                      <a:cubicBezTo>
                        <a:pt x="2237" y="1050"/>
                        <a:pt x="2244" y="1009"/>
                        <a:pt x="2242" y="995"/>
                      </a:cubicBezTo>
                      <a:cubicBezTo>
                        <a:pt x="2239" y="1009"/>
                        <a:pt x="2232" y="1022"/>
                        <a:pt x="2220" y="1033"/>
                      </a:cubicBezTo>
                      <a:cubicBezTo>
                        <a:pt x="2194" y="1057"/>
                        <a:pt x="2146" y="1066"/>
                        <a:pt x="2122" y="1035"/>
                      </a:cubicBezTo>
                      <a:cubicBezTo>
                        <a:pt x="2115" y="1025"/>
                        <a:pt x="2113" y="1010"/>
                        <a:pt x="2121" y="1000"/>
                      </a:cubicBezTo>
                      <a:cubicBezTo>
                        <a:pt x="2128" y="992"/>
                        <a:pt x="2138" y="989"/>
                        <a:pt x="2148" y="994"/>
                      </a:cubicBezTo>
                      <a:cubicBezTo>
                        <a:pt x="2156" y="999"/>
                        <a:pt x="2160" y="1008"/>
                        <a:pt x="2158" y="1018"/>
                      </a:cubicBezTo>
                      <a:cubicBezTo>
                        <a:pt x="2156" y="1024"/>
                        <a:pt x="2152" y="1028"/>
                        <a:pt x="2147" y="1030"/>
                      </a:cubicBezTo>
                      <a:cubicBezTo>
                        <a:pt x="2144" y="1031"/>
                        <a:pt x="2143" y="1031"/>
                        <a:pt x="2140" y="1031"/>
                      </a:cubicBezTo>
                      <a:cubicBezTo>
                        <a:pt x="2135" y="1031"/>
                        <a:pt x="2130" y="1029"/>
                        <a:pt x="2127" y="1024"/>
                      </a:cubicBezTo>
                      <a:cubicBezTo>
                        <a:pt x="2122" y="1017"/>
                        <a:pt x="2124" y="1007"/>
                        <a:pt x="2132" y="1002"/>
                      </a:cubicBezTo>
                      <a:cubicBezTo>
                        <a:pt x="2139" y="998"/>
                        <a:pt x="2149" y="1000"/>
                        <a:pt x="2154" y="1007"/>
                      </a:cubicBezTo>
                      <a:cubicBezTo>
                        <a:pt x="2156" y="1011"/>
                        <a:pt x="2157" y="1016"/>
                        <a:pt x="2155" y="1020"/>
                      </a:cubicBezTo>
                      <a:cubicBezTo>
                        <a:pt x="2156" y="1019"/>
                        <a:pt x="2156" y="1018"/>
                        <a:pt x="2156" y="1018"/>
                      </a:cubicBezTo>
                      <a:cubicBezTo>
                        <a:pt x="2158" y="1009"/>
                        <a:pt x="2154" y="1001"/>
                        <a:pt x="2146" y="996"/>
                      </a:cubicBezTo>
                      <a:cubicBezTo>
                        <a:pt x="2138" y="992"/>
                        <a:pt x="2129" y="995"/>
                        <a:pt x="2124" y="1002"/>
                      </a:cubicBezTo>
                      <a:cubicBezTo>
                        <a:pt x="2117" y="1011"/>
                        <a:pt x="2119" y="1024"/>
                        <a:pt x="2126" y="1033"/>
                      </a:cubicBezTo>
                      <a:cubicBezTo>
                        <a:pt x="2148" y="1061"/>
                        <a:pt x="2193" y="1051"/>
                        <a:pt x="2217" y="1029"/>
                      </a:cubicBezTo>
                      <a:cubicBezTo>
                        <a:pt x="2239" y="1006"/>
                        <a:pt x="2243" y="976"/>
                        <a:pt x="2233" y="945"/>
                      </a:cubicBezTo>
                      <a:cubicBezTo>
                        <a:pt x="2212" y="884"/>
                        <a:pt x="2150" y="861"/>
                        <a:pt x="2090" y="859"/>
                      </a:cubicBezTo>
                      <a:cubicBezTo>
                        <a:pt x="2069" y="858"/>
                        <a:pt x="2051" y="860"/>
                        <a:pt x="2031" y="867"/>
                      </a:cubicBezTo>
                      <a:cubicBezTo>
                        <a:pt x="2010" y="874"/>
                        <a:pt x="1990" y="887"/>
                        <a:pt x="1981" y="903"/>
                      </a:cubicBezTo>
                      <a:cubicBezTo>
                        <a:pt x="1980" y="904"/>
                        <a:pt x="1980" y="904"/>
                        <a:pt x="1980" y="904"/>
                      </a:cubicBezTo>
                      <a:cubicBezTo>
                        <a:pt x="1988" y="893"/>
                        <a:pt x="2001" y="885"/>
                        <a:pt x="2012" y="881"/>
                      </a:cubicBezTo>
                      <a:cubicBezTo>
                        <a:pt x="2035" y="874"/>
                        <a:pt x="2070" y="879"/>
                        <a:pt x="2090" y="894"/>
                      </a:cubicBezTo>
                      <a:cubicBezTo>
                        <a:pt x="2088" y="895"/>
                        <a:pt x="2087" y="897"/>
                        <a:pt x="2087" y="898"/>
                      </a:cubicBezTo>
                      <a:cubicBezTo>
                        <a:pt x="2068" y="883"/>
                        <a:pt x="2036" y="879"/>
                        <a:pt x="2013" y="885"/>
                      </a:cubicBezTo>
                      <a:cubicBezTo>
                        <a:pt x="1998" y="889"/>
                        <a:pt x="1980" y="901"/>
                        <a:pt x="1977" y="918"/>
                      </a:cubicBezTo>
                      <a:cubicBezTo>
                        <a:pt x="1977" y="923"/>
                        <a:pt x="1978" y="927"/>
                        <a:pt x="1980" y="932"/>
                      </a:cubicBezTo>
                      <a:cubicBezTo>
                        <a:pt x="1982" y="936"/>
                        <a:pt x="1986" y="939"/>
                        <a:pt x="1991" y="941"/>
                      </a:cubicBezTo>
                      <a:cubicBezTo>
                        <a:pt x="1995" y="942"/>
                        <a:pt x="1999" y="942"/>
                        <a:pt x="2003" y="940"/>
                      </a:cubicBezTo>
                      <a:cubicBezTo>
                        <a:pt x="2007" y="937"/>
                        <a:pt x="2009" y="934"/>
                        <a:pt x="2010" y="930"/>
                      </a:cubicBezTo>
                      <a:cubicBezTo>
                        <a:pt x="2011" y="926"/>
                        <a:pt x="2010" y="922"/>
                        <a:pt x="2007" y="920"/>
                      </a:cubicBezTo>
                      <a:cubicBezTo>
                        <a:pt x="2006" y="919"/>
                        <a:pt x="2004" y="918"/>
                        <a:pt x="2003" y="918"/>
                      </a:cubicBezTo>
                      <a:cubicBezTo>
                        <a:pt x="2001" y="918"/>
                        <a:pt x="1999" y="918"/>
                        <a:pt x="1998" y="919"/>
                      </a:cubicBezTo>
                      <a:cubicBezTo>
                        <a:pt x="1997" y="920"/>
                        <a:pt x="1996" y="921"/>
                        <a:pt x="1996" y="922"/>
                      </a:cubicBezTo>
                      <a:cubicBezTo>
                        <a:pt x="1995" y="924"/>
                        <a:pt x="1996" y="925"/>
                        <a:pt x="1996" y="925"/>
                      </a:cubicBezTo>
                      <a:cubicBezTo>
                        <a:pt x="1995" y="925"/>
                        <a:pt x="1995" y="924"/>
                        <a:pt x="1995" y="922"/>
                      </a:cubicBezTo>
                      <a:cubicBezTo>
                        <a:pt x="1996" y="921"/>
                        <a:pt x="1997" y="920"/>
                        <a:pt x="1998" y="919"/>
                      </a:cubicBezTo>
                      <a:cubicBezTo>
                        <a:pt x="1999" y="918"/>
                        <a:pt x="2001" y="917"/>
                        <a:pt x="2003" y="917"/>
                      </a:cubicBezTo>
                      <a:cubicBezTo>
                        <a:pt x="2004" y="918"/>
                        <a:pt x="2006" y="918"/>
                        <a:pt x="2007" y="919"/>
                      </a:cubicBezTo>
                      <a:cubicBezTo>
                        <a:pt x="2011" y="922"/>
                        <a:pt x="2012" y="926"/>
                        <a:pt x="2011" y="930"/>
                      </a:cubicBezTo>
                      <a:cubicBezTo>
                        <a:pt x="2010" y="935"/>
                        <a:pt x="2008" y="938"/>
                        <a:pt x="2003" y="940"/>
                      </a:cubicBezTo>
                      <a:cubicBezTo>
                        <a:pt x="1999" y="943"/>
                        <a:pt x="1995" y="943"/>
                        <a:pt x="1990" y="942"/>
                      </a:cubicBezTo>
                      <a:cubicBezTo>
                        <a:pt x="1985" y="940"/>
                        <a:pt x="1981" y="937"/>
                        <a:pt x="1978" y="932"/>
                      </a:cubicBezTo>
                      <a:cubicBezTo>
                        <a:pt x="1977" y="929"/>
                        <a:pt x="1976" y="927"/>
                        <a:pt x="1975" y="924"/>
                      </a:cubicBezTo>
                      <a:cubicBezTo>
                        <a:pt x="1975" y="926"/>
                        <a:pt x="1975" y="928"/>
                        <a:pt x="1976" y="931"/>
                      </a:cubicBezTo>
                      <a:cubicBezTo>
                        <a:pt x="1978" y="944"/>
                        <a:pt x="1984" y="954"/>
                        <a:pt x="1993" y="964"/>
                      </a:cubicBezTo>
                      <a:cubicBezTo>
                        <a:pt x="2005" y="977"/>
                        <a:pt x="2015" y="982"/>
                        <a:pt x="2030" y="989"/>
                      </a:cubicBezTo>
                      <a:cubicBezTo>
                        <a:pt x="2058" y="1000"/>
                        <a:pt x="2092" y="1007"/>
                        <a:pt x="2108" y="1035"/>
                      </a:cubicBezTo>
                      <a:cubicBezTo>
                        <a:pt x="2111" y="1039"/>
                        <a:pt x="2112" y="1043"/>
                        <a:pt x="2114" y="1048"/>
                      </a:cubicBezTo>
                      <a:cubicBezTo>
                        <a:pt x="2115" y="1052"/>
                        <a:pt x="2115" y="1059"/>
                        <a:pt x="2117" y="1064"/>
                      </a:cubicBezTo>
                      <a:cubicBezTo>
                        <a:pt x="2120" y="1077"/>
                        <a:pt x="2131" y="1080"/>
                        <a:pt x="2138" y="1076"/>
                      </a:cubicBezTo>
                      <a:cubicBezTo>
                        <a:pt x="2141" y="1074"/>
                        <a:pt x="2143" y="1071"/>
                        <a:pt x="2143" y="1068"/>
                      </a:cubicBezTo>
                      <a:cubicBezTo>
                        <a:pt x="2143" y="1065"/>
                        <a:pt x="2142" y="1063"/>
                        <a:pt x="2139" y="1061"/>
                      </a:cubicBezTo>
                      <a:cubicBezTo>
                        <a:pt x="2136" y="1060"/>
                        <a:pt x="2132" y="1061"/>
                        <a:pt x="2131" y="1064"/>
                      </a:cubicBezTo>
                      <a:cubicBezTo>
                        <a:pt x="2130" y="1066"/>
                        <a:pt x="2131" y="1069"/>
                        <a:pt x="2133" y="1070"/>
                      </a:cubicBezTo>
                      <a:cubicBezTo>
                        <a:pt x="2131" y="1070"/>
                        <a:pt x="2129" y="1066"/>
                        <a:pt x="2129" y="1064"/>
                      </a:cubicBezTo>
                      <a:cubicBezTo>
                        <a:pt x="2130" y="1062"/>
                        <a:pt x="2132" y="1059"/>
                        <a:pt x="2134" y="1059"/>
                      </a:cubicBezTo>
                      <a:cubicBezTo>
                        <a:pt x="2142" y="1056"/>
                        <a:pt x="2148" y="1065"/>
                        <a:pt x="2145" y="1071"/>
                      </a:cubicBezTo>
                      <a:cubicBezTo>
                        <a:pt x="2144" y="1076"/>
                        <a:pt x="2140" y="1079"/>
                        <a:pt x="2135" y="1080"/>
                      </a:cubicBezTo>
                      <a:cubicBezTo>
                        <a:pt x="2128" y="1082"/>
                        <a:pt x="2120" y="1077"/>
                        <a:pt x="2116" y="1069"/>
                      </a:cubicBezTo>
                      <a:cubicBezTo>
                        <a:pt x="2117" y="1072"/>
                        <a:pt x="2117" y="1075"/>
                        <a:pt x="2117" y="1078"/>
                      </a:cubicBezTo>
                      <a:cubicBezTo>
                        <a:pt x="2118" y="1082"/>
                        <a:pt x="2122" y="1088"/>
                        <a:pt x="2128" y="1090"/>
                      </a:cubicBezTo>
                      <a:cubicBezTo>
                        <a:pt x="2137" y="1093"/>
                        <a:pt x="2147" y="1087"/>
                        <a:pt x="2151" y="1078"/>
                      </a:cubicBezTo>
                      <a:cubicBezTo>
                        <a:pt x="2153" y="1072"/>
                        <a:pt x="2154" y="1066"/>
                        <a:pt x="2161" y="1062"/>
                      </a:cubicBezTo>
                      <a:cubicBezTo>
                        <a:pt x="2166" y="1058"/>
                        <a:pt x="2173" y="1057"/>
                        <a:pt x="2179" y="1060"/>
                      </a:cubicBezTo>
                      <a:cubicBezTo>
                        <a:pt x="2160" y="1062"/>
                        <a:pt x="2163" y="1076"/>
                        <a:pt x="2156" y="1087"/>
                      </a:cubicBezTo>
                      <a:cubicBezTo>
                        <a:pt x="2151" y="1094"/>
                        <a:pt x="2144" y="1099"/>
                        <a:pt x="2136" y="1098"/>
                      </a:cubicBezTo>
                      <a:cubicBezTo>
                        <a:pt x="2129" y="1098"/>
                        <a:pt x="2119" y="1092"/>
                        <a:pt x="2117" y="1081"/>
                      </a:cubicBezTo>
                      <a:cubicBezTo>
                        <a:pt x="2117" y="1082"/>
                        <a:pt x="2117" y="1083"/>
                        <a:pt x="2117" y="1084"/>
                      </a:cubicBezTo>
                      <a:cubicBezTo>
                        <a:pt x="2115" y="1100"/>
                        <a:pt x="2107" y="1112"/>
                        <a:pt x="2092" y="1119"/>
                      </a:cubicBezTo>
                      <a:cubicBezTo>
                        <a:pt x="2089" y="1121"/>
                        <a:pt x="2086" y="1122"/>
                        <a:pt x="2084" y="1122"/>
                      </a:cubicBezTo>
                      <a:cubicBezTo>
                        <a:pt x="2084" y="1122"/>
                        <a:pt x="2083" y="1120"/>
                        <a:pt x="2083" y="1120"/>
                      </a:cubicBezTo>
                      <a:cubicBezTo>
                        <a:pt x="2086" y="1119"/>
                        <a:pt x="2088" y="1118"/>
                        <a:pt x="2091" y="1117"/>
                      </a:cubicBezTo>
                      <a:cubicBezTo>
                        <a:pt x="2106" y="1109"/>
                        <a:pt x="2112" y="1098"/>
                        <a:pt x="2113" y="1083"/>
                      </a:cubicBezTo>
                      <a:cubicBezTo>
                        <a:pt x="2113" y="1081"/>
                        <a:pt x="2113" y="1079"/>
                        <a:pt x="2114" y="1078"/>
                      </a:cubicBezTo>
                      <a:cubicBezTo>
                        <a:pt x="2112" y="1083"/>
                        <a:pt x="2109" y="1088"/>
                        <a:pt x="2104" y="1092"/>
                      </a:cubicBezTo>
                      <a:cubicBezTo>
                        <a:pt x="2101" y="1094"/>
                        <a:pt x="2099" y="1096"/>
                        <a:pt x="2095" y="1097"/>
                      </a:cubicBezTo>
                      <a:cubicBezTo>
                        <a:pt x="2091" y="1098"/>
                        <a:pt x="2088" y="1098"/>
                        <a:pt x="2085" y="1098"/>
                      </a:cubicBezTo>
                      <a:cubicBezTo>
                        <a:pt x="2076" y="1096"/>
                        <a:pt x="2069" y="1089"/>
                        <a:pt x="2071" y="1079"/>
                      </a:cubicBezTo>
                      <a:cubicBezTo>
                        <a:pt x="2072" y="1076"/>
                        <a:pt x="2075" y="1073"/>
                        <a:pt x="2078" y="1071"/>
                      </a:cubicBezTo>
                      <a:cubicBezTo>
                        <a:pt x="2080" y="1070"/>
                        <a:pt x="2081" y="1069"/>
                        <a:pt x="2083" y="1069"/>
                      </a:cubicBezTo>
                      <a:cubicBezTo>
                        <a:pt x="2086" y="1069"/>
                        <a:pt x="2089" y="1070"/>
                        <a:pt x="2092" y="1072"/>
                      </a:cubicBezTo>
                      <a:cubicBezTo>
                        <a:pt x="2093" y="1074"/>
                        <a:pt x="2094" y="1075"/>
                        <a:pt x="2094" y="1076"/>
                      </a:cubicBezTo>
                      <a:cubicBezTo>
                        <a:pt x="2095" y="1077"/>
                        <a:pt x="2095" y="1078"/>
                        <a:pt x="2095" y="1079"/>
                      </a:cubicBezTo>
                      <a:cubicBezTo>
                        <a:pt x="2095" y="1082"/>
                        <a:pt x="2094" y="1084"/>
                        <a:pt x="2091" y="1086"/>
                      </a:cubicBezTo>
                      <a:cubicBezTo>
                        <a:pt x="2090" y="1086"/>
                        <a:pt x="2088" y="1087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7" y="1085"/>
                        <a:pt x="2087" y="1085"/>
                        <a:pt x="2087" y="1085"/>
                      </a:cubicBezTo>
                      <a:cubicBezTo>
                        <a:pt x="2088" y="1086"/>
                        <a:pt x="2089" y="1086"/>
                        <a:pt x="2091" y="1085"/>
                      </a:cubicBezTo>
                      <a:cubicBezTo>
                        <a:pt x="2093" y="1084"/>
                        <a:pt x="2094" y="1082"/>
                        <a:pt x="2094" y="1080"/>
                      </a:cubicBezTo>
                      <a:cubicBezTo>
                        <a:pt x="2094" y="1079"/>
                        <a:pt x="2094" y="1078"/>
                        <a:pt x="2093" y="1077"/>
                      </a:cubicBezTo>
                      <a:cubicBezTo>
                        <a:pt x="2093" y="1075"/>
                        <a:pt x="2092" y="1074"/>
                        <a:pt x="2091" y="1073"/>
                      </a:cubicBezTo>
                      <a:cubicBezTo>
                        <a:pt x="2089" y="1072"/>
                        <a:pt x="2086" y="1071"/>
                        <a:pt x="2083" y="1071"/>
                      </a:cubicBezTo>
                      <a:cubicBezTo>
                        <a:pt x="2082" y="1071"/>
                        <a:pt x="2080" y="1072"/>
                        <a:pt x="2079" y="1073"/>
                      </a:cubicBezTo>
                      <a:cubicBezTo>
                        <a:pt x="2076" y="1074"/>
                        <a:pt x="2075" y="1077"/>
                        <a:pt x="2074" y="1080"/>
                      </a:cubicBezTo>
                      <a:cubicBezTo>
                        <a:pt x="2072" y="1088"/>
                        <a:pt x="2078" y="1094"/>
                        <a:pt x="2085" y="1095"/>
                      </a:cubicBezTo>
                      <a:cubicBezTo>
                        <a:pt x="2088" y="1095"/>
                        <a:pt x="2091" y="1095"/>
                        <a:pt x="2094" y="1094"/>
                      </a:cubicBezTo>
                      <a:cubicBezTo>
                        <a:pt x="2097" y="1093"/>
                        <a:pt x="2099" y="1091"/>
                        <a:pt x="2102" y="1089"/>
                      </a:cubicBezTo>
                      <a:cubicBezTo>
                        <a:pt x="2104" y="1087"/>
                        <a:pt x="2106" y="1084"/>
                        <a:pt x="2108" y="1081"/>
                      </a:cubicBezTo>
                      <a:cubicBezTo>
                        <a:pt x="2110" y="1077"/>
                        <a:pt x="2111" y="1071"/>
                        <a:pt x="2111" y="1066"/>
                      </a:cubicBezTo>
                      <a:cubicBezTo>
                        <a:pt x="2112" y="1056"/>
                        <a:pt x="2109" y="1045"/>
                        <a:pt x="2104" y="1037"/>
                      </a:cubicBezTo>
                      <a:cubicBezTo>
                        <a:pt x="2091" y="1014"/>
                        <a:pt x="2062" y="1006"/>
                        <a:pt x="2038" y="997"/>
                      </a:cubicBezTo>
                      <a:cubicBezTo>
                        <a:pt x="2042" y="999"/>
                        <a:pt x="2046" y="1001"/>
                        <a:pt x="2050" y="1003"/>
                      </a:cubicBezTo>
                      <a:cubicBezTo>
                        <a:pt x="2062" y="1011"/>
                        <a:pt x="2070" y="1029"/>
                        <a:pt x="2063" y="1042"/>
                      </a:cubicBezTo>
                      <a:cubicBezTo>
                        <a:pt x="2059" y="1051"/>
                        <a:pt x="2051" y="1057"/>
                        <a:pt x="2053" y="1067"/>
                      </a:cubicBezTo>
                      <a:cubicBezTo>
                        <a:pt x="2045" y="1067"/>
                        <a:pt x="2038" y="1056"/>
                        <a:pt x="2040" y="1045"/>
                      </a:cubicBezTo>
                      <a:cubicBezTo>
                        <a:pt x="2043" y="1032"/>
                        <a:pt x="2055" y="1019"/>
                        <a:pt x="2045" y="1007"/>
                      </a:cubicBezTo>
                      <a:cubicBezTo>
                        <a:pt x="2040" y="1000"/>
                        <a:pt x="2031" y="997"/>
                        <a:pt x="2029" y="993"/>
                      </a:cubicBezTo>
                      <a:cubicBezTo>
                        <a:pt x="2030" y="994"/>
                        <a:pt x="2030" y="994"/>
                        <a:pt x="2030" y="994"/>
                      </a:cubicBezTo>
                      <a:cubicBezTo>
                        <a:pt x="2030" y="994"/>
                        <a:pt x="2029" y="993"/>
                        <a:pt x="2028" y="993"/>
                      </a:cubicBezTo>
                      <a:cubicBezTo>
                        <a:pt x="2013" y="986"/>
                        <a:pt x="2002" y="980"/>
                        <a:pt x="1991" y="967"/>
                      </a:cubicBezTo>
                      <a:cubicBezTo>
                        <a:pt x="1982" y="956"/>
                        <a:pt x="1975" y="946"/>
                        <a:pt x="1973" y="931"/>
                      </a:cubicBezTo>
                      <a:cubicBezTo>
                        <a:pt x="1973" y="921"/>
                        <a:pt x="1975" y="911"/>
                        <a:pt x="1979" y="902"/>
                      </a:cubicBezTo>
                      <a:cubicBezTo>
                        <a:pt x="1989" y="885"/>
                        <a:pt x="2009" y="872"/>
                        <a:pt x="2030" y="864"/>
                      </a:cubicBezTo>
                      <a:cubicBezTo>
                        <a:pt x="2038" y="861"/>
                        <a:pt x="2046" y="859"/>
                        <a:pt x="2055" y="857"/>
                      </a:cubicBezTo>
                      <a:cubicBezTo>
                        <a:pt x="2070" y="854"/>
                        <a:pt x="2085" y="856"/>
                        <a:pt x="2100" y="850"/>
                      </a:cubicBezTo>
                      <a:cubicBezTo>
                        <a:pt x="2106" y="847"/>
                        <a:pt x="2114" y="842"/>
                        <a:pt x="2116" y="835"/>
                      </a:cubicBezTo>
                      <a:cubicBezTo>
                        <a:pt x="2118" y="831"/>
                        <a:pt x="2118" y="825"/>
                        <a:pt x="2113" y="823"/>
                      </a:cubicBezTo>
                      <a:cubicBezTo>
                        <a:pt x="2111" y="822"/>
                        <a:pt x="2110" y="823"/>
                        <a:pt x="2109" y="824"/>
                      </a:cubicBezTo>
                      <a:cubicBezTo>
                        <a:pt x="2108" y="825"/>
                        <a:pt x="2108" y="827"/>
                        <a:pt x="2109" y="828"/>
                      </a:cubicBezTo>
                      <a:cubicBezTo>
                        <a:pt x="2109" y="829"/>
                        <a:pt x="2110" y="829"/>
                        <a:pt x="2111" y="829"/>
                      </a:cubicBezTo>
                      <a:cubicBezTo>
                        <a:pt x="2113" y="829"/>
                        <a:pt x="2114" y="828"/>
                        <a:pt x="2113" y="826"/>
                      </a:cubicBezTo>
                      <a:cubicBezTo>
                        <a:pt x="2113" y="826"/>
                        <a:pt x="2112" y="825"/>
                        <a:pt x="2111" y="825"/>
                      </a:cubicBezTo>
                      <a:cubicBezTo>
                        <a:pt x="2112" y="824"/>
                        <a:pt x="2113" y="825"/>
                        <a:pt x="2114" y="825"/>
                      </a:cubicBezTo>
                      <a:cubicBezTo>
                        <a:pt x="2115" y="827"/>
                        <a:pt x="2115" y="828"/>
                        <a:pt x="2114" y="830"/>
                      </a:cubicBezTo>
                      <a:cubicBezTo>
                        <a:pt x="2113" y="832"/>
                        <a:pt x="2110" y="833"/>
                        <a:pt x="2107" y="831"/>
                      </a:cubicBezTo>
                      <a:cubicBezTo>
                        <a:pt x="2106" y="830"/>
                        <a:pt x="2104" y="828"/>
                        <a:pt x="2104" y="826"/>
                      </a:cubicBezTo>
                      <a:cubicBezTo>
                        <a:pt x="2104" y="824"/>
                        <a:pt x="2105" y="822"/>
                        <a:pt x="2106" y="821"/>
                      </a:cubicBezTo>
                      <a:cubicBezTo>
                        <a:pt x="2108" y="819"/>
                        <a:pt x="2111" y="819"/>
                        <a:pt x="2113" y="820"/>
                      </a:cubicBezTo>
                      <a:cubicBezTo>
                        <a:pt x="2118" y="822"/>
                        <a:pt x="2119" y="827"/>
                        <a:pt x="2119" y="832"/>
                      </a:cubicBezTo>
                      <a:cubicBezTo>
                        <a:pt x="2118" y="835"/>
                        <a:pt x="2117" y="837"/>
                        <a:pt x="2116" y="839"/>
                      </a:cubicBezTo>
                      <a:cubicBezTo>
                        <a:pt x="2123" y="831"/>
                        <a:pt x="2125" y="822"/>
                        <a:pt x="2123" y="813"/>
                      </a:cubicBezTo>
                      <a:cubicBezTo>
                        <a:pt x="2121" y="807"/>
                        <a:pt x="2118" y="802"/>
                        <a:pt x="2113" y="799"/>
                      </a:cubicBezTo>
                      <a:cubicBezTo>
                        <a:pt x="2113" y="799"/>
                        <a:pt x="2113" y="799"/>
                        <a:pt x="2113" y="799"/>
                      </a:cubicBezTo>
                      <a:cubicBezTo>
                        <a:pt x="2117" y="803"/>
                        <a:pt x="2118" y="810"/>
                        <a:pt x="2110" y="812"/>
                      </a:cubicBezTo>
                      <a:cubicBezTo>
                        <a:pt x="2105" y="815"/>
                        <a:pt x="2094" y="810"/>
                        <a:pt x="2088" y="824"/>
                      </a:cubicBezTo>
                      <a:close/>
                      <a:moveTo>
                        <a:pt x="2385" y="615"/>
                      </a:moveTo>
                      <a:cubicBezTo>
                        <a:pt x="2357" y="620"/>
                        <a:pt x="2345" y="641"/>
                        <a:pt x="2333" y="647"/>
                      </a:cubicBezTo>
                      <a:cubicBezTo>
                        <a:pt x="2320" y="654"/>
                        <a:pt x="2312" y="639"/>
                        <a:pt x="2324" y="628"/>
                      </a:cubicBezTo>
                      <a:cubicBezTo>
                        <a:pt x="2337" y="616"/>
                        <a:pt x="2363" y="612"/>
                        <a:pt x="2385" y="615"/>
                      </a:cubicBezTo>
                      <a:close/>
                      <a:moveTo>
                        <a:pt x="2254" y="552"/>
                      </a:moveTo>
                      <a:cubicBezTo>
                        <a:pt x="2246" y="543"/>
                        <a:pt x="2240" y="516"/>
                        <a:pt x="2246" y="501"/>
                      </a:cubicBezTo>
                      <a:cubicBezTo>
                        <a:pt x="2253" y="486"/>
                        <a:pt x="2266" y="488"/>
                        <a:pt x="2262" y="506"/>
                      </a:cubicBezTo>
                      <a:cubicBezTo>
                        <a:pt x="2259" y="519"/>
                        <a:pt x="2248" y="539"/>
                        <a:pt x="2254" y="552"/>
                      </a:cubicBezTo>
                      <a:close/>
                      <a:moveTo>
                        <a:pt x="2246" y="689"/>
                      </a:moveTo>
                      <a:cubicBezTo>
                        <a:pt x="2248" y="690"/>
                        <a:pt x="2250" y="689"/>
                        <a:pt x="2250" y="687"/>
                      </a:cubicBezTo>
                      <a:cubicBezTo>
                        <a:pt x="2251" y="685"/>
                        <a:pt x="2250" y="682"/>
                        <a:pt x="2248" y="682"/>
                      </a:cubicBezTo>
                      <a:cubicBezTo>
                        <a:pt x="2246" y="681"/>
                        <a:pt x="2244" y="682"/>
                        <a:pt x="2243" y="684"/>
                      </a:cubicBezTo>
                      <a:cubicBezTo>
                        <a:pt x="2243" y="686"/>
                        <a:pt x="2244" y="688"/>
                        <a:pt x="2246" y="689"/>
                      </a:cubicBezTo>
                      <a:close/>
                      <a:moveTo>
                        <a:pt x="2266" y="627"/>
                      </a:moveTo>
                      <a:cubicBezTo>
                        <a:pt x="2274" y="633"/>
                        <a:pt x="2265" y="642"/>
                        <a:pt x="2263" y="646"/>
                      </a:cubicBezTo>
                      <a:cubicBezTo>
                        <a:pt x="2261" y="649"/>
                        <a:pt x="2260" y="651"/>
                        <a:pt x="2261" y="654"/>
                      </a:cubicBezTo>
                      <a:cubicBezTo>
                        <a:pt x="2258" y="651"/>
                        <a:pt x="2254" y="643"/>
                        <a:pt x="2253" y="639"/>
                      </a:cubicBezTo>
                      <a:cubicBezTo>
                        <a:pt x="2252" y="632"/>
                        <a:pt x="2256" y="626"/>
                        <a:pt x="2263" y="626"/>
                      </a:cubicBezTo>
                      <a:cubicBezTo>
                        <a:pt x="2261" y="628"/>
                        <a:pt x="2259" y="633"/>
                        <a:pt x="2260" y="637"/>
                      </a:cubicBezTo>
                      <a:cubicBezTo>
                        <a:pt x="2260" y="635"/>
                        <a:pt x="2263" y="630"/>
                        <a:pt x="2266" y="627"/>
                      </a:cubicBezTo>
                      <a:close/>
                      <a:moveTo>
                        <a:pt x="2232" y="673"/>
                      </a:moveTo>
                      <a:cubicBezTo>
                        <a:pt x="2236" y="674"/>
                        <a:pt x="2240" y="672"/>
                        <a:pt x="2241" y="668"/>
                      </a:cubicBezTo>
                      <a:cubicBezTo>
                        <a:pt x="2243" y="664"/>
                        <a:pt x="2241" y="660"/>
                        <a:pt x="2237" y="659"/>
                      </a:cubicBezTo>
                      <a:cubicBezTo>
                        <a:pt x="2233" y="657"/>
                        <a:pt x="2228" y="659"/>
                        <a:pt x="2227" y="663"/>
                      </a:cubicBezTo>
                      <a:cubicBezTo>
                        <a:pt x="2226" y="667"/>
                        <a:pt x="2228" y="672"/>
                        <a:pt x="2232" y="673"/>
                      </a:cubicBezTo>
                      <a:close/>
                      <a:moveTo>
                        <a:pt x="2238" y="684"/>
                      </a:moveTo>
                      <a:cubicBezTo>
                        <a:pt x="2240" y="685"/>
                        <a:pt x="2243" y="683"/>
                        <a:pt x="2244" y="681"/>
                      </a:cubicBezTo>
                      <a:cubicBezTo>
                        <a:pt x="2245" y="678"/>
                        <a:pt x="2243" y="675"/>
                        <a:pt x="2241" y="674"/>
                      </a:cubicBezTo>
                      <a:cubicBezTo>
                        <a:pt x="2238" y="673"/>
                        <a:pt x="2235" y="675"/>
                        <a:pt x="2235" y="677"/>
                      </a:cubicBezTo>
                      <a:cubicBezTo>
                        <a:pt x="2234" y="680"/>
                        <a:pt x="2235" y="683"/>
                        <a:pt x="2238" y="684"/>
                      </a:cubicBezTo>
                      <a:close/>
                      <a:moveTo>
                        <a:pt x="2262" y="570"/>
                      </a:moveTo>
                      <a:cubicBezTo>
                        <a:pt x="2263" y="573"/>
                        <a:pt x="2266" y="575"/>
                        <a:pt x="2268" y="576"/>
                      </a:cubicBezTo>
                      <a:cubicBezTo>
                        <a:pt x="2272" y="577"/>
                        <a:pt x="2276" y="577"/>
                        <a:pt x="2279" y="573"/>
                      </a:cubicBezTo>
                      <a:cubicBezTo>
                        <a:pt x="2283" y="569"/>
                        <a:pt x="2282" y="563"/>
                        <a:pt x="2280" y="560"/>
                      </a:cubicBezTo>
                      <a:cubicBezTo>
                        <a:pt x="2275" y="554"/>
                        <a:pt x="2269" y="558"/>
                        <a:pt x="2265" y="557"/>
                      </a:cubicBezTo>
                      <a:cubicBezTo>
                        <a:pt x="2259" y="556"/>
                        <a:pt x="2255" y="550"/>
                        <a:pt x="2255" y="543"/>
                      </a:cubicBezTo>
                      <a:cubicBezTo>
                        <a:pt x="2255" y="535"/>
                        <a:pt x="2259" y="528"/>
                        <a:pt x="2266" y="525"/>
                      </a:cubicBezTo>
                      <a:cubicBezTo>
                        <a:pt x="2271" y="523"/>
                        <a:pt x="2276" y="524"/>
                        <a:pt x="2278" y="529"/>
                      </a:cubicBezTo>
                      <a:cubicBezTo>
                        <a:pt x="2274" y="527"/>
                        <a:pt x="2268" y="532"/>
                        <a:pt x="2270" y="538"/>
                      </a:cubicBezTo>
                      <a:cubicBezTo>
                        <a:pt x="2272" y="542"/>
                        <a:pt x="2278" y="546"/>
                        <a:pt x="2284" y="551"/>
                      </a:cubicBezTo>
                      <a:cubicBezTo>
                        <a:pt x="2290" y="556"/>
                        <a:pt x="2295" y="562"/>
                        <a:pt x="2297" y="568"/>
                      </a:cubicBezTo>
                      <a:cubicBezTo>
                        <a:pt x="2300" y="582"/>
                        <a:pt x="2290" y="595"/>
                        <a:pt x="2277" y="596"/>
                      </a:cubicBezTo>
                      <a:cubicBezTo>
                        <a:pt x="2269" y="596"/>
                        <a:pt x="2264" y="592"/>
                        <a:pt x="2258" y="588"/>
                      </a:cubicBezTo>
                      <a:cubicBezTo>
                        <a:pt x="2253" y="583"/>
                        <a:pt x="2242" y="567"/>
                        <a:pt x="2233" y="566"/>
                      </a:cubicBezTo>
                      <a:cubicBezTo>
                        <a:pt x="2226" y="566"/>
                        <a:pt x="2223" y="570"/>
                        <a:pt x="2223" y="575"/>
                      </a:cubicBezTo>
                      <a:cubicBezTo>
                        <a:pt x="2218" y="574"/>
                        <a:pt x="2216" y="566"/>
                        <a:pt x="2219" y="560"/>
                      </a:cubicBezTo>
                      <a:cubicBezTo>
                        <a:pt x="2225" y="550"/>
                        <a:pt x="2241" y="546"/>
                        <a:pt x="2252" y="555"/>
                      </a:cubicBezTo>
                      <a:cubicBezTo>
                        <a:pt x="2257" y="558"/>
                        <a:pt x="2259" y="563"/>
                        <a:pt x="2262" y="570"/>
                      </a:cubicBezTo>
                      <a:close/>
                      <a:moveTo>
                        <a:pt x="2301" y="445"/>
                      </a:moveTo>
                      <a:cubicBezTo>
                        <a:pt x="2303" y="445"/>
                        <a:pt x="2304" y="448"/>
                        <a:pt x="2304" y="450"/>
                      </a:cubicBezTo>
                      <a:cubicBezTo>
                        <a:pt x="2304" y="452"/>
                        <a:pt x="2301" y="454"/>
                        <a:pt x="2299" y="453"/>
                      </a:cubicBezTo>
                      <a:cubicBezTo>
                        <a:pt x="2297" y="453"/>
                        <a:pt x="2295" y="451"/>
                        <a:pt x="2296" y="448"/>
                      </a:cubicBezTo>
                      <a:cubicBezTo>
                        <a:pt x="2296" y="446"/>
                        <a:pt x="2298" y="445"/>
                        <a:pt x="2301" y="445"/>
                      </a:cubicBezTo>
                      <a:close/>
                      <a:moveTo>
                        <a:pt x="2309" y="445"/>
                      </a:moveTo>
                      <a:cubicBezTo>
                        <a:pt x="2311" y="445"/>
                        <a:pt x="2312" y="447"/>
                        <a:pt x="2311" y="448"/>
                      </a:cubicBezTo>
                      <a:cubicBezTo>
                        <a:pt x="2311" y="450"/>
                        <a:pt x="2309" y="451"/>
                        <a:pt x="2308" y="451"/>
                      </a:cubicBezTo>
                      <a:cubicBezTo>
                        <a:pt x="2306" y="451"/>
                        <a:pt x="2305" y="449"/>
                        <a:pt x="2305" y="447"/>
                      </a:cubicBezTo>
                      <a:cubicBezTo>
                        <a:pt x="2305" y="445"/>
                        <a:pt x="2307" y="444"/>
                        <a:pt x="2309" y="445"/>
                      </a:cubicBezTo>
                      <a:close/>
                      <a:moveTo>
                        <a:pt x="2292" y="450"/>
                      </a:moveTo>
                      <a:cubicBezTo>
                        <a:pt x="2295" y="451"/>
                        <a:pt x="2298" y="454"/>
                        <a:pt x="2297" y="458"/>
                      </a:cubicBezTo>
                      <a:cubicBezTo>
                        <a:pt x="2296" y="461"/>
                        <a:pt x="2293" y="464"/>
                        <a:pt x="2289" y="463"/>
                      </a:cubicBezTo>
                      <a:cubicBezTo>
                        <a:pt x="2286" y="462"/>
                        <a:pt x="2284" y="459"/>
                        <a:pt x="2284" y="455"/>
                      </a:cubicBezTo>
                      <a:cubicBezTo>
                        <a:pt x="2285" y="452"/>
                        <a:pt x="2288" y="450"/>
                        <a:pt x="2292" y="450"/>
                      </a:cubicBezTo>
                      <a:close/>
                      <a:moveTo>
                        <a:pt x="2264" y="570"/>
                      </a:moveTo>
                      <a:cubicBezTo>
                        <a:pt x="2267" y="574"/>
                        <a:pt x="2271" y="576"/>
                        <a:pt x="2275" y="574"/>
                      </a:cubicBezTo>
                      <a:cubicBezTo>
                        <a:pt x="2283" y="570"/>
                        <a:pt x="2280" y="560"/>
                        <a:pt x="2273" y="559"/>
                      </a:cubicBezTo>
                      <a:cubicBezTo>
                        <a:pt x="2268" y="557"/>
                        <a:pt x="2264" y="560"/>
                        <a:pt x="2258" y="556"/>
                      </a:cubicBezTo>
                      <a:cubicBezTo>
                        <a:pt x="2263" y="562"/>
                        <a:pt x="2261" y="565"/>
                        <a:pt x="2264" y="570"/>
                      </a:cubicBezTo>
                      <a:close/>
                      <a:moveTo>
                        <a:pt x="2290" y="593"/>
                      </a:moveTo>
                      <a:cubicBezTo>
                        <a:pt x="2297" y="590"/>
                        <a:pt x="2301" y="581"/>
                        <a:pt x="2300" y="575"/>
                      </a:cubicBezTo>
                      <a:cubicBezTo>
                        <a:pt x="2308" y="573"/>
                        <a:pt x="2318" y="586"/>
                        <a:pt x="2310" y="596"/>
                      </a:cubicBezTo>
                      <a:cubicBezTo>
                        <a:pt x="2304" y="601"/>
                        <a:pt x="2294" y="601"/>
                        <a:pt x="2290" y="593"/>
                      </a:cubicBezTo>
                      <a:close/>
                      <a:moveTo>
                        <a:pt x="2235" y="484"/>
                      </a:moveTo>
                      <a:cubicBezTo>
                        <a:pt x="2239" y="497"/>
                        <a:pt x="2220" y="502"/>
                        <a:pt x="2214" y="504"/>
                      </a:cubicBezTo>
                      <a:cubicBezTo>
                        <a:pt x="2209" y="506"/>
                        <a:pt x="2207" y="509"/>
                        <a:pt x="2205" y="513"/>
                      </a:cubicBezTo>
                      <a:cubicBezTo>
                        <a:pt x="2204" y="507"/>
                        <a:pt x="2205" y="493"/>
                        <a:pt x="2209" y="487"/>
                      </a:cubicBezTo>
                      <a:cubicBezTo>
                        <a:pt x="2213" y="478"/>
                        <a:pt x="2222" y="474"/>
                        <a:pt x="2233" y="480"/>
                      </a:cubicBezTo>
                      <a:cubicBezTo>
                        <a:pt x="2227" y="481"/>
                        <a:pt x="2220" y="485"/>
                        <a:pt x="2219" y="491"/>
                      </a:cubicBezTo>
                      <a:cubicBezTo>
                        <a:pt x="2221" y="488"/>
                        <a:pt x="2228" y="484"/>
                        <a:pt x="2235" y="484"/>
                      </a:cubicBezTo>
                      <a:close/>
                      <a:moveTo>
                        <a:pt x="2328" y="584"/>
                      </a:moveTo>
                      <a:cubicBezTo>
                        <a:pt x="2317" y="552"/>
                        <a:pt x="2333" y="530"/>
                        <a:pt x="2333" y="514"/>
                      </a:cubicBezTo>
                      <a:cubicBezTo>
                        <a:pt x="2333" y="497"/>
                        <a:pt x="2313" y="496"/>
                        <a:pt x="2309" y="515"/>
                      </a:cubicBezTo>
                      <a:cubicBezTo>
                        <a:pt x="2303" y="535"/>
                        <a:pt x="2313" y="563"/>
                        <a:pt x="2328" y="584"/>
                      </a:cubicBezTo>
                      <a:close/>
                      <a:moveTo>
                        <a:pt x="2267" y="694"/>
                      </a:moveTo>
                      <a:cubicBezTo>
                        <a:pt x="2265" y="691"/>
                        <a:pt x="2263" y="688"/>
                        <a:pt x="2262" y="685"/>
                      </a:cubicBezTo>
                      <a:cubicBezTo>
                        <a:pt x="2258" y="674"/>
                        <a:pt x="2258" y="661"/>
                        <a:pt x="2264" y="650"/>
                      </a:cubicBezTo>
                      <a:cubicBezTo>
                        <a:pt x="2271" y="638"/>
                        <a:pt x="2287" y="630"/>
                        <a:pt x="2301" y="635"/>
                      </a:cubicBezTo>
                      <a:cubicBezTo>
                        <a:pt x="2306" y="637"/>
                        <a:pt x="2311" y="641"/>
                        <a:pt x="2314" y="646"/>
                      </a:cubicBezTo>
                      <a:cubicBezTo>
                        <a:pt x="2316" y="650"/>
                        <a:pt x="2317" y="654"/>
                        <a:pt x="2315" y="658"/>
                      </a:cubicBezTo>
                      <a:cubicBezTo>
                        <a:pt x="2314" y="663"/>
                        <a:pt x="2310" y="667"/>
                        <a:pt x="2305" y="668"/>
                      </a:cubicBezTo>
                      <a:cubicBezTo>
                        <a:pt x="2301" y="669"/>
                        <a:pt x="2297" y="668"/>
                        <a:pt x="2294" y="666"/>
                      </a:cubicBezTo>
                      <a:cubicBezTo>
                        <a:pt x="2289" y="662"/>
                        <a:pt x="2288" y="654"/>
                        <a:pt x="2292" y="648"/>
                      </a:cubicBezTo>
                      <a:cubicBezTo>
                        <a:pt x="2296" y="642"/>
                        <a:pt x="2304" y="641"/>
                        <a:pt x="2310" y="645"/>
                      </a:cubicBezTo>
                      <a:cubicBezTo>
                        <a:pt x="2314" y="649"/>
                        <a:pt x="2316" y="654"/>
                        <a:pt x="2314" y="659"/>
                      </a:cubicBezTo>
                      <a:cubicBezTo>
                        <a:pt x="2315" y="659"/>
                        <a:pt x="2315" y="658"/>
                        <a:pt x="2315" y="658"/>
                      </a:cubicBezTo>
                      <a:cubicBezTo>
                        <a:pt x="2316" y="654"/>
                        <a:pt x="2315" y="650"/>
                        <a:pt x="2313" y="646"/>
                      </a:cubicBezTo>
                      <a:cubicBezTo>
                        <a:pt x="2311" y="641"/>
                        <a:pt x="2306" y="637"/>
                        <a:pt x="2300" y="636"/>
                      </a:cubicBezTo>
                      <a:cubicBezTo>
                        <a:pt x="2287" y="631"/>
                        <a:pt x="2272" y="639"/>
                        <a:pt x="2265" y="651"/>
                      </a:cubicBezTo>
                      <a:cubicBezTo>
                        <a:pt x="2259" y="662"/>
                        <a:pt x="2260" y="675"/>
                        <a:pt x="2265" y="686"/>
                      </a:cubicBezTo>
                      <a:cubicBezTo>
                        <a:pt x="2267" y="688"/>
                        <a:pt x="2268" y="691"/>
                        <a:pt x="2270" y="693"/>
                      </a:cubicBezTo>
                      <a:lnTo>
                        <a:pt x="2267" y="694"/>
                      </a:lnTo>
                      <a:close/>
                      <a:moveTo>
                        <a:pt x="2317" y="708"/>
                      </a:moveTo>
                      <a:cubicBezTo>
                        <a:pt x="2326" y="720"/>
                        <a:pt x="2329" y="735"/>
                        <a:pt x="2318" y="749"/>
                      </a:cubicBezTo>
                      <a:cubicBezTo>
                        <a:pt x="2314" y="754"/>
                        <a:pt x="2309" y="757"/>
                        <a:pt x="2303" y="759"/>
                      </a:cubicBezTo>
                      <a:cubicBezTo>
                        <a:pt x="2298" y="761"/>
                        <a:pt x="2294" y="761"/>
                        <a:pt x="2289" y="759"/>
                      </a:cubicBezTo>
                      <a:cubicBezTo>
                        <a:pt x="2283" y="756"/>
                        <a:pt x="2279" y="751"/>
                        <a:pt x="2278" y="745"/>
                      </a:cubicBezTo>
                      <a:cubicBezTo>
                        <a:pt x="2277" y="741"/>
                        <a:pt x="2278" y="738"/>
                        <a:pt x="2280" y="735"/>
                      </a:cubicBezTo>
                      <a:cubicBezTo>
                        <a:pt x="2284" y="730"/>
                        <a:pt x="2290" y="729"/>
                        <a:pt x="2296" y="730"/>
                      </a:cubicBezTo>
                      <a:cubicBezTo>
                        <a:pt x="2298" y="731"/>
                        <a:pt x="2300" y="733"/>
                        <a:pt x="2302" y="735"/>
                      </a:cubicBezTo>
                      <a:cubicBezTo>
                        <a:pt x="2305" y="740"/>
                        <a:pt x="2304" y="747"/>
                        <a:pt x="2299" y="750"/>
                      </a:cubicBezTo>
                      <a:cubicBezTo>
                        <a:pt x="2294" y="753"/>
                        <a:pt x="2287" y="752"/>
                        <a:pt x="2284" y="747"/>
                      </a:cubicBezTo>
                      <a:cubicBezTo>
                        <a:pt x="2281" y="742"/>
                        <a:pt x="2282" y="735"/>
                        <a:pt x="2287" y="732"/>
                      </a:cubicBezTo>
                      <a:cubicBezTo>
                        <a:pt x="2289" y="731"/>
                        <a:pt x="2290" y="730"/>
                        <a:pt x="2292" y="730"/>
                      </a:cubicBezTo>
                      <a:cubicBezTo>
                        <a:pt x="2292" y="730"/>
                        <a:pt x="2292" y="730"/>
                        <a:pt x="2292" y="730"/>
                      </a:cubicBezTo>
                      <a:cubicBezTo>
                        <a:pt x="2287" y="730"/>
                        <a:pt x="2284" y="732"/>
                        <a:pt x="2281" y="735"/>
                      </a:cubicBezTo>
                      <a:cubicBezTo>
                        <a:pt x="2279" y="738"/>
                        <a:pt x="2278" y="741"/>
                        <a:pt x="2279" y="745"/>
                      </a:cubicBezTo>
                      <a:cubicBezTo>
                        <a:pt x="2280" y="751"/>
                        <a:pt x="2284" y="755"/>
                        <a:pt x="2289" y="758"/>
                      </a:cubicBezTo>
                      <a:cubicBezTo>
                        <a:pt x="2294" y="760"/>
                        <a:pt x="2298" y="760"/>
                        <a:pt x="2303" y="758"/>
                      </a:cubicBezTo>
                      <a:cubicBezTo>
                        <a:pt x="2309" y="756"/>
                        <a:pt x="2313" y="753"/>
                        <a:pt x="2316" y="748"/>
                      </a:cubicBezTo>
                      <a:cubicBezTo>
                        <a:pt x="2327" y="734"/>
                        <a:pt x="2324" y="719"/>
                        <a:pt x="2315" y="709"/>
                      </a:cubicBezTo>
                      <a:lnTo>
                        <a:pt x="2317" y="708"/>
                      </a:lnTo>
                      <a:close/>
                      <a:moveTo>
                        <a:pt x="2394" y="965"/>
                      </a:moveTo>
                      <a:cubicBezTo>
                        <a:pt x="2392" y="968"/>
                        <a:pt x="2388" y="968"/>
                        <a:pt x="2385" y="966"/>
                      </a:cubicBezTo>
                      <a:cubicBezTo>
                        <a:pt x="2382" y="964"/>
                        <a:pt x="2381" y="960"/>
                        <a:pt x="2383" y="957"/>
                      </a:cubicBezTo>
                      <a:cubicBezTo>
                        <a:pt x="2385" y="955"/>
                        <a:pt x="2389" y="954"/>
                        <a:pt x="2392" y="956"/>
                      </a:cubicBezTo>
                      <a:cubicBezTo>
                        <a:pt x="2395" y="958"/>
                        <a:pt x="2396" y="962"/>
                        <a:pt x="2394" y="965"/>
                      </a:cubicBezTo>
                      <a:close/>
                      <a:moveTo>
                        <a:pt x="2389" y="976"/>
                      </a:moveTo>
                      <a:cubicBezTo>
                        <a:pt x="2388" y="979"/>
                        <a:pt x="2385" y="979"/>
                        <a:pt x="2382" y="978"/>
                      </a:cubicBezTo>
                      <a:cubicBezTo>
                        <a:pt x="2380" y="976"/>
                        <a:pt x="2380" y="973"/>
                        <a:pt x="2381" y="971"/>
                      </a:cubicBezTo>
                      <a:cubicBezTo>
                        <a:pt x="2383" y="968"/>
                        <a:pt x="2386" y="968"/>
                        <a:pt x="2388" y="970"/>
                      </a:cubicBezTo>
                      <a:cubicBezTo>
                        <a:pt x="2390" y="971"/>
                        <a:pt x="2391" y="974"/>
                        <a:pt x="2389" y="976"/>
                      </a:cubicBezTo>
                      <a:close/>
                      <a:moveTo>
                        <a:pt x="2392" y="949"/>
                      </a:moveTo>
                      <a:cubicBezTo>
                        <a:pt x="2389" y="953"/>
                        <a:pt x="2383" y="955"/>
                        <a:pt x="2378" y="951"/>
                      </a:cubicBezTo>
                      <a:cubicBezTo>
                        <a:pt x="2374" y="948"/>
                        <a:pt x="2373" y="942"/>
                        <a:pt x="2376" y="938"/>
                      </a:cubicBezTo>
                      <a:cubicBezTo>
                        <a:pt x="2379" y="933"/>
                        <a:pt x="2385" y="932"/>
                        <a:pt x="2389" y="935"/>
                      </a:cubicBezTo>
                      <a:cubicBezTo>
                        <a:pt x="2394" y="939"/>
                        <a:pt x="2395" y="945"/>
                        <a:pt x="2392" y="949"/>
                      </a:cubicBezTo>
                      <a:close/>
                      <a:moveTo>
                        <a:pt x="2146" y="946"/>
                      </a:moveTo>
                      <a:cubicBezTo>
                        <a:pt x="2151" y="961"/>
                        <a:pt x="2171" y="975"/>
                        <a:pt x="2187" y="976"/>
                      </a:cubicBezTo>
                      <a:cubicBezTo>
                        <a:pt x="2203" y="977"/>
                        <a:pt x="2209" y="962"/>
                        <a:pt x="2191" y="958"/>
                      </a:cubicBezTo>
                      <a:cubicBezTo>
                        <a:pt x="2177" y="954"/>
                        <a:pt x="2155" y="957"/>
                        <a:pt x="2146" y="946"/>
                      </a:cubicBezTo>
                      <a:close/>
                      <a:moveTo>
                        <a:pt x="2250" y="764"/>
                      </a:moveTo>
                      <a:cubicBezTo>
                        <a:pt x="2232" y="747"/>
                        <a:pt x="2196" y="738"/>
                        <a:pt x="2180" y="750"/>
                      </a:cubicBezTo>
                      <a:cubicBezTo>
                        <a:pt x="2164" y="764"/>
                        <a:pt x="2178" y="779"/>
                        <a:pt x="2192" y="768"/>
                      </a:cubicBezTo>
                      <a:cubicBezTo>
                        <a:pt x="2199" y="762"/>
                        <a:pt x="2225" y="752"/>
                        <a:pt x="2250" y="764"/>
                      </a:cubicBezTo>
                      <a:close/>
                      <a:moveTo>
                        <a:pt x="2244" y="753"/>
                      </a:moveTo>
                      <a:cubicBezTo>
                        <a:pt x="2235" y="748"/>
                        <a:pt x="2231" y="739"/>
                        <a:pt x="2229" y="731"/>
                      </a:cubicBezTo>
                      <a:cubicBezTo>
                        <a:pt x="2224" y="711"/>
                        <a:pt x="2233" y="686"/>
                        <a:pt x="2220" y="673"/>
                      </a:cubicBezTo>
                      <a:cubicBezTo>
                        <a:pt x="2215" y="667"/>
                        <a:pt x="2206" y="664"/>
                        <a:pt x="2198" y="667"/>
                      </a:cubicBezTo>
                      <a:cubicBezTo>
                        <a:pt x="2194" y="669"/>
                        <a:pt x="2191" y="673"/>
                        <a:pt x="2192" y="678"/>
                      </a:cubicBezTo>
                      <a:cubicBezTo>
                        <a:pt x="2193" y="674"/>
                        <a:pt x="2200" y="671"/>
                        <a:pt x="2205" y="674"/>
                      </a:cubicBezTo>
                      <a:cubicBezTo>
                        <a:pt x="2210" y="676"/>
                        <a:pt x="2212" y="682"/>
                        <a:pt x="2211" y="688"/>
                      </a:cubicBezTo>
                      <a:cubicBezTo>
                        <a:pt x="2209" y="707"/>
                        <a:pt x="2204" y="725"/>
                        <a:pt x="2218" y="741"/>
                      </a:cubicBezTo>
                      <a:cubicBezTo>
                        <a:pt x="2224" y="747"/>
                        <a:pt x="2232" y="751"/>
                        <a:pt x="2244" y="753"/>
                      </a:cubicBezTo>
                      <a:close/>
                      <a:moveTo>
                        <a:pt x="2465" y="840"/>
                      </a:moveTo>
                      <a:cubicBezTo>
                        <a:pt x="2451" y="837"/>
                        <a:pt x="2457" y="818"/>
                        <a:pt x="2458" y="811"/>
                      </a:cubicBezTo>
                      <a:cubicBezTo>
                        <a:pt x="2459" y="806"/>
                        <a:pt x="2458" y="802"/>
                        <a:pt x="2455" y="799"/>
                      </a:cubicBezTo>
                      <a:cubicBezTo>
                        <a:pt x="2461" y="800"/>
                        <a:pt x="2472" y="809"/>
                        <a:pt x="2476" y="815"/>
                      </a:cubicBezTo>
                      <a:cubicBezTo>
                        <a:pt x="2481" y="824"/>
                        <a:pt x="2480" y="834"/>
                        <a:pt x="2470" y="840"/>
                      </a:cubicBezTo>
                      <a:cubicBezTo>
                        <a:pt x="2472" y="835"/>
                        <a:pt x="2471" y="826"/>
                        <a:pt x="2468" y="822"/>
                      </a:cubicBezTo>
                      <a:cubicBezTo>
                        <a:pt x="2468" y="825"/>
                        <a:pt x="2468" y="834"/>
                        <a:pt x="2465" y="840"/>
                      </a:cubicBezTo>
                      <a:close/>
                      <a:moveTo>
                        <a:pt x="2271" y="1060"/>
                      </a:moveTo>
                      <a:cubicBezTo>
                        <a:pt x="2268" y="1062"/>
                        <a:pt x="2266" y="1066"/>
                        <a:pt x="2269" y="1069"/>
                      </a:cubicBezTo>
                      <a:cubicBezTo>
                        <a:pt x="2270" y="1070"/>
                        <a:pt x="2272" y="1070"/>
                        <a:pt x="2273" y="1069"/>
                      </a:cubicBezTo>
                      <a:cubicBezTo>
                        <a:pt x="2274" y="1068"/>
                        <a:pt x="2273" y="1066"/>
                        <a:pt x="2273" y="1066"/>
                      </a:cubicBezTo>
                      <a:cubicBezTo>
                        <a:pt x="2274" y="1066"/>
                        <a:pt x="2275" y="1066"/>
                        <a:pt x="2275" y="1067"/>
                      </a:cubicBezTo>
                      <a:cubicBezTo>
                        <a:pt x="2277" y="1068"/>
                        <a:pt x="2278" y="1072"/>
                        <a:pt x="2276" y="1074"/>
                      </a:cubicBezTo>
                      <a:cubicBezTo>
                        <a:pt x="2275" y="1077"/>
                        <a:pt x="2271" y="1079"/>
                        <a:pt x="2268" y="1077"/>
                      </a:cubicBezTo>
                      <a:cubicBezTo>
                        <a:pt x="2265" y="1076"/>
                        <a:pt x="2262" y="1072"/>
                        <a:pt x="2260" y="1072"/>
                      </a:cubicBezTo>
                      <a:cubicBezTo>
                        <a:pt x="2256" y="1070"/>
                        <a:pt x="2253" y="1073"/>
                        <a:pt x="2252" y="1075"/>
                      </a:cubicBezTo>
                      <a:cubicBezTo>
                        <a:pt x="2253" y="1070"/>
                        <a:pt x="2253" y="1070"/>
                        <a:pt x="2249" y="1067"/>
                      </a:cubicBezTo>
                      <a:cubicBezTo>
                        <a:pt x="2247" y="1065"/>
                        <a:pt x="2235" y="1059"/>
                        <a:pt x="2240" y="1048"/>
                      </a:cubicBezTo>
                      <a:cubicBezTo>
                        <a:pt x="2235" y="1054"/>
                        <a:pt x="2235" y="1062"/>
                        <a:pt x="2237" y="1069"/>
                      </a:cubicBezTo>
                      <a:cubicBezTo>
                        <a:pt x="2240" y="1076"/>
                        <a:pt x="2246" y="1083"/>
                        <a:pt x="2253" y="1085"/>
                      </a:cubicBezTo>
                      <a:cubicBezTo>
                        <a:pt x="2262" y="1088"/>
                        <a:pt x="2275" y="1083"/>
                        <a:pt x="2280" y="1074"/>
                      </a:cubicBezTo>
                      <a:cubicBezTo>
                        <a:pt x="2282" y="1070"/>
                        <a:pt x="2283" y="1063"/>
                        <a:pt x="2279" y="1060"/>
                      </a:cubicBezTo>
                      <a:cubicBezTo>
                        <a:pt x="2277" y="1059"/>
                        <a:pt x="2274" y="1058"/>
                        <a:pt x="2271" y="1060"/>
                      </a:cubicBezTo>
                      <a:close/>
                      <a:moveTo>
                        <a:pt x="2226" y="1067"/>
                      </a:moveTo>
                      <a:cubicBezTo>
                        <a:pt x="2215" y="1085"/>
                        <a:pt x="2197" y="1091"/>
                        <a:pt x="2188" y="1097"/>
                      </a:cubicBezTo>
                      <a:cubicBezTo>
                        <a:pt x="2179" y="1103"/>
                        <a:pt x="2183" y="1112"/>
                        <a:pt x="2195" y="1108"/>
                      </a:cubicBezTo>
                      <a:cubicBezTo>
                        <a:pt x="2208" y="1103"/>
                        <a:pt x="2224" y="1078"/>
                        <a:pt x="2226" y="1067"/>
                      </a:cubicBezTo>
                      <a:close/>
                      <a:moveTo>
                        <a:pt x="2482" y="881"/>
                      </a:moveTo>
                      <a:cubicBezTo>
                        <a:pt x="2483" y="879"/>
                        <a:pt x="2481" y="877"/>
                        <a:pt x="2479" y="876"/>
                      </a:cubicBezTo>
                      <a:cubicBezTo>
                        <a:pt x="2477" y="876"/>
                        <a:pt x="2475" y="877"/>
                        <a:pt x="2475" y="879"/>
                      </a:cubicBezTo>
                      <a:cubicBezTo>
                        <a:pt x="2474" y="881"/>
                        <a:pt x="2475" y="883"/>
                        <a:pt x="2478" y="884"/>
                      </a:cubicBezTo>
                      <a:cubicBezTo>
                        <a:pt x="2480" y="884"/>
                        <a:pt x="2482" y="883"/>
                        <a:pt x="2482" y="881"/>
                      </a:cubicBezTo>
                      <a:close/>
                      <a:moveTo>
                        <a:pt x="2508" y="869"/>
                      </a:moveTo>
                      <a:cubicBezTo>
                        <a:pt x="2508" y="865"/>
                        <a:pt x="2506" y="861"/>
                        <a:pt x="2502" y="860"/>
                      </a:cubicBezTo>
                      <a:cubicBezTo>
                        <a:pt x="2498" y="859"/>
                        <a:pt x="2494" y="862"/>
                        <a:pt x="2493" y="866"/>
                      </a:cubicBezTo>
                      <a:cubicBezTo>
                        <a:pt x="2492" y="870"/>
                        <a:pt x="2495" y="874"/>
                        <a:pt x="2499" y="875"/>
                      </a:cubicBezTo>
                      <a:cubicBezTo>
                        <a:pt x="2503" y="876"/>
                        <a:pt x="2507" y="873"/>
                        <a:pt x="2508" y="869"/>
                      </a:cubicBezTo>
                      <a:close/>
                      <a:moveTo>
                        <a:pt x="2494" y="878"/>
                      </a:moveTo>
                      <a:cubicBezTo>
                        <a:pt x="2495" y="875"/>
                        <a:pt x="2493" y="872"/>
                        <a:pt x="2490" y="871"/>
                      </a:cubicBezTo>
                      <a:cubicBezTo>
                        <a:pt x="2487" y="871"/>
                        <a:pt x="2484" y="873"/>
                        <a:pt x="2484" y="875"/>
                      </a:cubicBezTo>
                      <a:cubicBezTo>
                        <a:pt x="2483" y="878"/>
                        <a:pt x="2485" y="881"/>
                        <a:pt x="2488" y="882"/>
                      </a:cubicBezTo>
                      <a:cubicBezTo>
                        <a:pt x="2491" y="882"/>
                        <a:pt x="2494" y="881"/>
                        <a:pt x="2494" y="878"/>
                      </a:cubicBezTo>
                      <a:close/>
                      <a:moveTo>
                        <a:pt x="2504" y="844"/>
                      </a:moveTo>
                      <a:cubicBezTo>
                        <a:pt x="2512" y="861"/>
                        <a:pt x="2534" y="848"/>
                        <a:pt x="2542" y="845"/>
                      </a:cubicBezTo>
                      <a:cubicBezTo>
                        <a:pt x="2549" y="843"/>
                        <a:pt x="2554" y="843"/>
                        <a:pt x="2559" y="846"/>
                      </a:cubicBezTo>
                      <a:cubicBezTo>
                        <a:pt x="2555" y="839"/>
                        <a:pt x="2541" y="827"/>
                        <a:pt x="2532" y="824"/>
                      </a:cubicBezTo>
                      <a:cubicBezTo>
                        <a:pt x="2520" y="819"/>
                        <a:pt x="2507" y="823"/>
                        <a:pt x="2503" y="838"/>
                      </a:cubicBezTo>
                      <a:cubicBezTo>
                        <a:pt x="2509" y="834"/>
                        <a:pt x="2519" y="833"/>
                        <a:pt x="2526" y="836"/>
                      </a:cubicBezTo>
                      <a:cubicBezTo>
                        <a:pt x="2522" y="836"/>
                        <a:pt x="2511" y="838"/>
                        <a:pt x="2504" y="844"/>
                      </a:cubicBezTo>
                      <a:close/>
                      <a:moveTo>
                        <a:pt x="2497" y="825"/>
                      </a:moveTo>
                      <a:cubicBezTo>
                        <a:pt x="2521" y="797"/>
                        <a:pt x="2516" y="746"/>
                        <a:pt x="2489" y="731"/>
                      </a:cubicBezTo>
                      <a:cubicBezTo>
                        <a:pt x="2467" y="719"/>
                        <a:pt x="2457" y="739"/>
                        <a:pt x="2475" y="754"/>
                      </a:cubicBezTo>
                      <a:cubicBezTo>
                        <a:pt x="2487" y="764"/>
                        <a:pt x="2515" y="790"/>
                        <a:pt x="2497" y="825"/>
                      </a:cubicBezTo>
                      <a:close/>
                      <a:moveTo>
                        <a:pt x="2181" y="812"/>
                      </a:moveTo>
                      <a:cubicBezTo>
                        <a:pt x="2179" y="811"/>
                        <a:pt x="2176" y="811"/>
                        <a:pt x="2175" y="813"/>
                      </a:cubicBezTo>
                      <a:cubicBezTo>
                        <a:pt x="2173" y="815"/>
                        <a:pt x="2174" y="818"/>
                        <a:pt x="2176" y="819"/>
                      </a:cubicBezTo>
                      <a:cubicBezTo>
                        <a:pt x="2178" y="821"/>
                        <a:pt x="2180" y="821"/>
                        <a:pt x="2182" y="819"/>
                      </a:cubicBezTo>
                      <a:cubicBezTo>
                        <a:pt x="2184" y="817"/>
                        <a:pt x="2183" y="814"/>
                        <a:pt x="2181" y="812"/>
                      </a:cubicBezTo>
                      <a:close/>
                      <a:moveTo>
                        <a:pt x="2185" y="799"/>
                      </a:moveTo>
                      <a:cubicBezTo>
                        <a:pt x="2183" y="797"/>
                        <a:pt x="2179" y="798"/>
                        <a:pt x="2177" y="800"/>
                      </a:cubicBezTo>
                      <a:cubicBezTo>
                        <a:pt x="2175" y="803"/>
                        <a:pt x="2176" y="806"/>
                        <a:pt x="2178" y="808"/>
                      </a:cubicBezTo>
                      <a:cubicBezTo>
                        <a:pt x="2181" y="810"/>
                        <a:pt x="2185" y="809"/>
                        <a:pt x="2186" y="807"/>
                      </a:cubicBezTo>
                      <a:cubicBezTo>
                        <a:pt x="2188" y="804"/>
                        <a:pt x="2188" y="801"/>
                        <a:pt x="2185" y="799"/>
                      </a:cubicBezTo>
                      <a:close/>
                      <a:moveTo>
                        <a:pt x="2194" y="784"/>
                      </a:moveTo>
                      <a:cubicBezTo>
                        <a:pt x="2191" y="781"/>
                        <a:pt x="2186" y="782"/>
                        <a:pt x="2183" y="785"/>
                      </a:cubicBezTo>
                      <a:cubicBezTo>
                        <a:pt x="2181" y="788"/>
                        <a:pt x="2181" y="793"/>
                        <a:pt x="2185" y="796"/>
                      </a:cubicBezTo>
                      <a:cubicBezTo>
                        <a:pt x="2188" y="798"/>
                        <a:pt x="2193" y="798"/>
                        <a:pt x="2195" y="794"/>
                      </a:cubicBezTo>
                      <a:cubicBezTo>
                        <a:pt x="2198" y="791"/>
                        <a:pt x="2197" y="786"/>
                        <a:pt x="2194" y="784"/>
                      </a:cubicBezTo>
                      <a:close/>
                      <a:moveTo>
                        <a:pt x="2245" y="821"/>
                      </a:moveTo>
                      <a:cubicBezTo>
                        <a:pt x="2245" y="828"/>
                        <a:pt x="2242" y="838"/>
                        <a:pt x="2234" y="844"/>
                      </a:cubicBezTo>
                      <a:cubicBezTo>
                        <a:pt x="2221" y="853"/>
                        <a:pt x="2206" y="850"/>
                        <a:pt x="2197" y="838"/>
                      </a:cubicBezTo>
                      <a:cubicBezTo>
                        <a:pt x="2178" y="815"/>
                        <a:pt x="2151" y="837"/>
                        <a:pt x="2171" y="861"/>
                      </a:cubicBezTo>
                      <a:cubicBezTo>
                        <a:pt x="2181" y="874"/>
                        <a:pt x="2198" y="877"/>
                        <a:pt x="2211" y="874"/>
                      </a:cubicBezTo>
                      <a:cubicBezTo>
                        <a:pt x="2235" y="870"/>
                        <a:pt x="2257" y="843"/>
                        <a:pt x="2245" y="821"/>
                      </a:cubicBezTo>
                      <a:close/>
                      <a:moveTo>
                        <a:pt x="2196" y="897"/>
                      </a:moveTo>
                      <a:cubicBezTo>
                        <a:pt x="2237" y="927"/>
                        <a:pt x="2246" y="997"/>
                        <a:pt x="2215" y="1025"/>
                      </a:cubicBezTo>
                      <a:cubicBezTo>
                        <a:pt x="2189" y="1047"/>
                        <a:pt x="2170" y="1023"/>
                        <a:pt x="2188" y="999"/>
                      </a:cubicBezTo>
                      <a:cubicBezTo>
                        <a:pt x="2201" y="982"/>
                        <a:pt x="2231" y="938"/>
                        <a:pt x="2196" y="897"/>
                      </a:cubicBezTo>
                      <a:close/>
                      <a:moveTo>
                        <a:pt x="2214" y="898"/>
                      </a:moveTo>
                      <a:cubicBezTo>
                        <a:pt x="2261" y="910"/>
                        <a:pt x="2273" y="924"/>
                        <a:pt x="2299" y="949"/>
                      </a:cubicBezTo>
                      <a:cubicBezTo>
                        <a:pt x="2307" y="957"/>
                        <a:pt x="2317" y="961"/>
                        <a:pt x="2325" y="961"/>
                      </a:cubicBezTo>
                      <a:cubicBezTo>
                        <a:pt x="2337" y="961"/>
                        <a:pt x="2349" y="955"/>
                        <a:pt x="2354" y="949"/>
                      </a:cubicBezTo>
                      <a:cubicBezTo>
                        <a:pt x="2355" y="968"/>
                        <a:pt x="2331" y="978"/>
                        <a:pt x="2320" y="980"/>
                      </a:cubicBezTo>
                      <a:cubicBezTo>
                        <a:pt x="2300" y="983"/>
                        <a:pt x="2278" y="974"/>
                        <a:pt x="2263" y="958"/>
                      </a:cubicBezTo>
                      <a:cubicBezTo>
                        <a:pt x="2247" y="941"/>
                        <a:pt x="2233" y="914"/>
                        <a:pt x="2214" y="898"/>
                      </a:cubicBezTo>
                      <a:close/>
                      <a:moveTo>
                        <a:pt x="2263" y="881"/>
                      </a:moveTo>
                      <a:cubicBezTo>
                        <a:pt x="2274" y="880"/>
                        <a:pt x="2285" y="873"/>
                        <a:pt x="2293" y="867"/>
                      </a:cubicBezTo>
                      <a:cubicBezTo>
                        <a:pt x="2303" y="859"/>
                        <a:pt x="2312" y="842"/>
                        <a:pt x="2307" y="830"/>
                      </a:cubicBezTo>
                      <a:cubicBezTo>
                        <a:pt x="2319" y="824"/>
                        <a:pt x="2326" y="814"/>
                        <a:pt x="2331" y="803"/>
                      </a:cubicBezTo>
                      <a:cubicBezTo>
                        <a:pt x="2338" y="789"/>
                        <a:pt x="2351" y="777"/>
                        <a:pt x="2364" y="782"/>
                      </a:cubicBezTo>
                      <a:cubicBezTo>
                        <a:pt x="2355" y="767"/>
                        <a:pt x="2327" y="775"/>
                        <a:pt x="2316" y="785"/>
                      </a:cubicBezTo>
                      <a:cubicBezTo>
                        <a:pt x="2300" y="798"/>
                        <a:pt x="2298" y="820"/>
                        <a:pt x="2292" y="842"/>
                      </a:cubicBezTo>
                      <a:cubicBezTo>
                        <a:pt x="2289" y="855"/>
                        <a:pt x="2281" y="870"/>
                        <a:pt x="2263" y="881"/>
                      </a:cubicBezTo>
                      <a:close/>
                      <a:moveTo>
                        <a:pt x="2526" y="743"/>
                      </a:moveTo>
                      <a:cubicBezTo>
                        <a:pt x="2521" y="729"/>
                        <a:pt x="2506" y="702"/>
                        <a:pt x="2487" y="701"/>
                      </a:cubicBezTo>
                      <a:cubicBezTo>
                        <a:pt x="2486" y="699"/>
                        <a:pt x="2484" y="697"/>
                        <a:pt x="2482" y="696"/>
                      </a:cubicBezTo>
                      <a:cubicBezTo>
                        <a:pt x="2493" y="694"/>
                        <a:pt x="2505" y="701"/>
                        <a:pt x="2514" y="713"/>
                      </a:cubicBezTo>
                      <a:cubicBezTo>
                        <a:pt x="2521" y="723"/>
                        <a:pt x="2526" y="734"/>
                        <a:pt x="2526" y="743"/>
                      </a:cubicBezTo>
                      <a:close/>
                      <a:moveTo>
                        <a:pt x="2456" y="730"/>
                      </a:moveTo>
                      <a:cubicBezTo>
                        <a:pt x="2454" y="727"/>
                        <a:pt x="2450" y="726"/>
                        <a:pt x="2447" y="728"/>
                      </a:cubicBezTo>
                      <a:cubicBezTo>
                        <a:pt x="2444" y="730"/>
                        <a:pt x="2443" y="734"/>
                        <a:pt x="2445" y="737"/>
                      </a:cubicBezTo>
                      <a:cubicBezTo>
                        <a:pt x="2447" y="740"/>
                        <a:pt x="2451" y="741"/>
                        <a:pt x="2454" y="739"/>
                      </a:cubicBezTo>
                      <a:cubicBezTo>
                        <a:pt x="2457" y="737"/>
                        <a:pt x="2458" y="733"/>
                        <a:pt x="2456" y="730"/>
                      </a:cubicBezTo>
                      <a:close/>
                      <a:moveTo>
                        <a:pt x="2467" y="715"/>
                      </a:moveTo>
                      <a:cubicBezTo>
                        <a:pt x="2465" y="712"/>
                        <a:pt x="2460" y="711"/>
                        <a:pt x="2456" y="713"/>
                      </a:cubicBezTo>
                      <a:cubicBezTo>
                        <a:pt x="2453" y="716"/>
                        <a:pt x="2452" y="720"/>
                        <a:pt x="2454" y="724"/>
                      </a:cubicBezTo>
                      <a:cubicBezTo>
                        <a:pt x="2456" y="727"/>
                        <a:pt x="2461" y="728"/>
                        <a:pt x="2465" y="726"/>
                      </a:cubicBezTo>
                      <a:cubicBezTo>
                        <a:pt x="2468" y="724"/>
                        <a:pt x="2469" y="719"/>
                        <a:pt x="2467" y="715"/>
                      </a:cubicBezTo>
                      <a:close/>
                      <a:moveTo>
                        <a:pt x="2485" y="700"/>
                      </a:moveTo>
                      <a:cubicBezTo>
                        <a:pt x="2482" y="695"/>
                        <a:pt x="2476" y="694"/>
                        <a:pt x="2471" y="697"/>
                      </a:cubicBezTo>
                      <a:cubicBezTo>
                        <a:pt x="2466" y="700"/>
                        <a:pt x="2465" y="706"/>
                        <a:pt x="2468" y="711"/>
                      </a:cubicBezTo>
                      <a:cubicBezTo>
                        <a:pt x="2471" y="716"/>
                        <a:pt x="2477" y="717"/>
                        <a:pt x="2482" y="714"/>
                      </a:cubicBezTo>
                      <a:cubicBezTo>
                        <a:pt x="2487" y="711"/>
                        <a:pt x="2488" y="705"/>
                        <a:pt x="2485" y="700"/>
                      </a:cubicBezTo>
                      <a:close/>
                      <a:moveTo>
                        <a:pt x="2560" y="721"/>
                      </a:moveTo>
                      <a:cubicBezTo>
                        <a:pt x="2558" y="718"/>
                        <a:pt x="2553" y="717"/>
                        <a:pt x="2550" y="719"/>
                      </a:cubicBezTo>
                      <a:cubicBezTo>
                        <a:pt x="2546" y="721"/>
                        <a:pt x="2545" y="726"/>
                        <a:pt x="2548" y="729"/>
                      </a:cubicBezTo>
                      <a:cubicBezTo>
                        <a:pt x="2550" y="732"/>
                        <a:pt x="2554" y="733"/>
                        <a:pt x="2558" y="731"/>
                      </a:cubicBezTo>
                      <a:cubicBezTo>
                        <a:pt x="2561" y="729"/>
                        <a:pt x="2562" y="724"/>
                        <a:pt x="2560" y="721"/>
                      </a:cubicBezTo>
                      <a:close/>
                      <a:moveTo>
                        <a:pt x="2029" y="946"/>
                      </a:moveTo>
                      <a:cubicBezTo>
                        <a:pt x="2031" y="954"/>
                        <a:pt x="2042" y="962"/>
                        <a:pt x="2048" y="956"/>
                      </a:cubicBezTo>
                      <a:cubicBezTo>
                        <a:pt x="2054" y="958"/>
                        <a:pt x="2057" y="965"/>
                        <a:pt x="2056" y="971"/>
                      </a:cubicBezTo>
                      <a:cubicBezTo>
                        <a:pt x="2053" y="982"/>
                        <a:pt x="2041" y="990"/>
                        <a:pt x="2030" y="988"/>
                      </a:cubicBezTo>
                      <a:cubicBezTo>
                        <a:pt x="2053" y="1002"/>
                        <a:pt x="2083" y="973"/>
                        <a:pt x="2073" y="947"/>
                      </a:cubicBezTo>
                      <a:cubicBezTo>
                        <a:pt x="2068" y="933"/>
                        <a:pt x="2056" y="927"/>
                        <a:pt x="2046" y="928"/>
                      </a:cubicBezTo>
                      <a:cubicBezTo>
                        <a:pt x="2036" y="929"/>
                        <a:pt x="2028" y="936"/>
                        <a:pt x="2029" y="946"/>
                      </a:cubicBezTo>
                      <a:close/>
                      <a:moveTo>
                        <a:pt x="2023" y="884"/>
                      </a:moveTo>
                      <a:cubicBezTo>
                        <a:pt x="2045" y="894"/>
                        <a:pt x="2050" y="913"/>
                        <a:pt x="2058" y="921"/>
                      </a:cubicBezTo>
                      <a:cubicBezTo>
                        <a:pt x="2067" y="930"/>
                        <a:pt x="2077" y="920"/>
                        <a:pt x="2070" y="908"/>
                      </a:cubicBezTo>
                      <a:cubicBezTo>
                        <a:pt x="2061" y="895"/>
                        <a:pt x="2042" y="887"/>
                        <a:pt x="2023" y="884"/>
                      </a:cubicBezTo>
                      <a:close/>
                      <a:moveTo>
                        <a:pt x="2111" y="899"/>
                      </a:moveTo>
                      <a:cubicBezTo>
                        <a:pt x="2104" y="902"/>
                        <a:pt x="2100" y="911"/>
                        <a:pt x="2100" y="916"/>
                      </a:cubicBezTo>
                      <a:cubicBezTo>
                        <a:pt x="2092" y="919"/>
                        <a:pt x="2082" y="904"/>
                        <a:pt x="2092" y="895"/>
                      </a:cubicBezTo>
                      <a:cubicBezTo>
                        <a:pt x="2098" y="890"/>
                        <a:pt x="2108" y="891"/>
                        <a:pt x="2111" y="899"/>
                      </a:cubicBezTo>
                      <a:close/>
                      <a:moveTo>
                        <a:pt x="2136" y="925"/>
                      </a:moveTo>
                      <a:cubicBezTo>
                        <a:pt x="2134" y="920"/>
                        <a:pt x="2129" y="917"/>
                        <a:pt x="2125" y="919"/>
                      </a:cubicBezTo>
                      <a:cubicBezTo>
                        <a:pt x="2117" y="923"/>
                        <a:pt x="2119" y="933"/>
                        <a:pt x="2126" y="935"/>
                      </a:cubicBezTo>
                      <a:cubicBezTo>
                        <a:pt x="2131" y="937"/>
                        <a:pt x="2135" y="934"/>
                        <a:pt x="2141" y="939"/>
                      </a:cubicBezTo>
                      <a:cubicBezTo>
                        <a:pt x="2136" y="933"/>
                        <a:pt x="2138" y="930"/>
                        <a:pt x="2136" y="925"/>
                      </a:cubicBezTo>
                      <a:close/>
                      <a:moveTo>
                        <a:pt x="2106" y="850"/>
                      </a:moveTo>
                      <a:cubicBezTo>
                        <a:pt x="2124" y="841"/>
                        <a:pt x="2142" y="807"/>
                        <a:pt x="2125" y="794"/>
                      </a:cubicBezTo>
                      <a:cubicBezTo>
                        <a:pt x="2128" y="791"/>
                        <a:pt x="2135" y="791"/>
                        <a:pt x="2139" y="796"/>
                      </a:cubicBezTo>
                      <a:cubicBezTo>
                        <a:pt x="2143" y="800"/>
                        <a:pt x="2144" y="810"/>
                        <a:pt x="2138" y="816"/>
                      </a:cubicBezTo>
                      <a:cubicBezTo>
                        <a:pt x="2144" y="822"/>
                        <a:pt x="2132" y="844"/>
                        <a:pt x="2106" y="850"/>
                      </a:cubicBezTo>
                      <a:close/>
                      <a:moveTo>
                        <a:pt x="1910" y="1066"/>
                      </a:moveTo>
                      <a:cubicBezTo>
                        <a:pt x="1921" y="1068"/>
                        <a:pt x="1932" y="1066"/>
                        <a:pt x="1941" y="1058"/>
                      </a:cubicBezTo>
                      <a:cubicBezTo>
                        <a:pt x="1947" y="1051"/>
                        <a:pt x="1950" y="1043"/>
                        <a:pt x="1950" y="1034"/>
                      </a:cubicBezTo>
                      <a:cubicBezTo>
                        <a:pt x="1950" y="1030"/>
                        <a:pt x="1949" y="1026"/>
                        <a:pt x="1948" y="1023"/>
                      </a:cubicBezTo>
                      <a:cubicBezTo>
                        <a:pt x="1948" y="1024"/>
                        <a:pt x="1948" y="1025"/>
                        <a:pt x="1948" y="1026"/>
                      </a:cubicBezTo>
                      <a:cubicBezTo>
                        <a:pt x="1948" y="1034"/>
                        <a:pt x="1942" y="1041"/>
                        <a:pt x="1934" y="1041"/>
                      </a:cubicBezTo>
                      <a:cubicBezTo>
                        <a:pt x="1926" y="1041"/>
                        <a:pt x="1919" y="1035"/>
                        <a:pt x="1919" y="1027"/>
                      </a:cubicBezTo>
                      <a:cubicBezTo>
                        <a:pt x="1918" y="1015"/>
                        <a:pt x="1931" y="1008"/>
                        <a:pt x="1941" y="1014"/>
                      </a:cubicBezTo>
                      <a:cubicBezTo>
                        <a:pt x="1948" y="1017"/>
                        <a:pt x="1952" y="1026"/>
                        <a:pt x="1952" y="1034"/>
                      </a:cubicBezTo>
                      <a:cubicBezTo>
                        <a:pt x="1953" y="1043"/>
                        <a:pt x="1950" y="1053"/>
                        <a:pt x="1943" y="1060"/>
                      </a:cubicBezTo>
                      <a:cubicBezTo>
                        <a:pt x="1934" y="1070"/>
                        <a:pt x="1922" y="1072"/>
                        <a:pt x="1909" y="1070"/>
                      </a:cubicBezTo>
                      <a:cubicBezTo>
                        <a:pt x="1899" y="1067"/>
                        <a:pt x="1891" y="1062"/>
                        <a:pt x="1885" y="1055"/>
                      </a:cubicBezTo>
                      <a:cubicBezTo>
                        <a:pt x="1885" y="1057"/>
                        <a:pt x="1886" y="1059"/>
                        <a:pt x="1887" y="1062"/>
                      </a:cubicBezTo>
                      <a:cubicBezTo>
                        <a:pt x="1889" y="1072"/>
                        <a:pt x="1890" y="1080"/>
                        <a:pt x="1889" y="1090"/>
                      </a:cubicBezTo>
                      <a:cubicBezTo>
                        <a:pt x="1889" y="1093"/>
                        <a:pt x="1889" y="1096"/>
                        <a:pt x="1889" y="1098"/>
                      </a:cubicBezTo>
                      <a:cubicBezTo>
                        <a:pt x="1888" y="1103"/>
                        <a:pt x="1887" y="1107"/>
                        <a:pt x="1886" y="1111"/>
                      </a:cubicBezTo>
                      <a:cubicBezTo>
                        <a:pt x="1885" y="1113"/>
                        <a:pt x="1880" y="1126"/>
                        <a:pt x="1878" y="1125"/>
                      </a:cubicBezTo>
                      <a:cubicBezTo>
                        <a:pt x="1877" y="1124"/>
                        <a:pt x="1880" y="1117"/>
                        <a:pt x="1880" y="1115"/>
                      </a:cubicBezTo>
                      <a:cubicBezTo>
                        <a:pt x="1882" y="1109"/>
                        <a:pt x="1883" y="1104"/>
                        <a:pt x="1884" y="1098"/>
                      </a:cubicBezTo>
                      <a:cubicBezTo>
                        <a:pt x="1884" y="1095"/>
                        <a:pt x="1884" y="1093"/>
                        <a:pt x="1884" y="1090"/>
                      </a:cubicBezTo>
                      <a:cubicBezTo>
                        <a:pt x="1885" y="1081"/>
                        <a:pt x="1885" y="1073"/>
                        <a:pt x="1883" y="1063"/>
                      </a:cubicBezTo>
                      <a:cubicBezTo>
                        <a:pt x="1883" y="1063"/>
                        <a:pt x="1882" y="1061"/>
                        <a:pt x="1882" y="1060"/>
                      </a:cubicBezTo>
                      <a:cubicBezTo>
                        <a:pt x="1882" y="1063"/>
                        <a:pt x="1882" y="1066"/>
                        <a:pt x="1881" y="1069"/>
                      </a:cubicBezTo>
                      <a:cubicBezTo>
                        <a:pt x="1880" y="1077"/>
                        <a:pt x="1879" y="1084"/>
                        <a:pt x="1875" y="1091"/>
                      </a:cubicBezTo>
                      <a:cubicBezTo>
                        <a:pt x="1863" y="1112"/>
                        <a:pt x="1842" y="1113"/>
                        <a:pt x="1824" y="1104"/>
                      </a:cubicBezTo>
                      <a:cubicBezTo>
                        <a:pt x="1809" y="1097"/>
                        <a:pt x="1797" y="1083"/>
                        <a:pt x="1795" y="1065"/>
                      </a:cubicBezTo>
                      <a:cubicBezTo>
                        <a:pt x="1795" y="1051"/>
                        <a:pt x="1802" y="1039"/>
                        <a:pt x="1816" y="1034"/>
                      </a:cubicBezTo>
                      <a:cubicBezTo>
                        <a:pt x="1823" y="1032"/>
                        <a:pt x="1828" y="1031"/>
                        <a:pt x="1835" y="1033"/>
                      </a:cubicBezTo>
                      <a:cubicBezTo>
                        <a:pt x="1840" y="1034"/>
                        <a:pt x="1844" y="1037"/>
                        <a:pt x="1847" y="1041"/>
                      </a:cubicBezTo>
                      <a:cubicBezTo>
                        <a:pt x="1851" y="1047"/>
                        <a:pt x="1852" y="1053"/>
                        <a:pt x="1849" y="1060"/>
                      </a:cubicBezTo>
                      <a:cubicBezTo>
                        <a:pt x="1848" y="1063"/>
                        <a:pt x="1845" y="1066"/>
                        <a:pt x="1841" y="1067"/>
                      </a:cubicBezTo>
                      <a:cubicBezTo>
                        <a:pt x="1837" y="1069"/>
                        <a:pt x="1832" y="1068"/>
                        <a:pt x="1829" y="1066"/>
                      </a:cubicBezTo>
                      <a:cubicBezTo>
                        <a:pt x="1824" y="1063"/>
                        <a:pt x="1822" y="1058"/>
                        <a:pt x="1823" y="1053"/>
                      </a:cubicBezTo>
                      <a:cubicBezTo>
                        <a:pt x="1824" y="1048"/>
                        <a:pt x="1828" y="1044"/>
                        <a:pt x="1833" y="1044"/>
                      </a:cubicBezTo>
                      <a:cubicBezTo>
                        <a:pt x="1840" y="1044"/>
                        <a:pt x="1845" y="1049"/>
                        <a:pt x="1845" y="1055"/>
                      </a:cubicBezTo>
                      <a:cubicBezTo>
                        <a:pt x="1845" y="1061"/>
                        <a:pt x="1840" y="1066"/>
                        <a:pt x="1834" y="1066"/>
                      </a:cubicBezTo>
                      <a:cubicBezTo>
                        <a:pt x="1832" y="1066"/>
                        <a:pt x="1829" y="1066"/>
                        <a:pt x="1828" y="1064"/>
                      </a:cubicBezTo>
                      <a:cubicBezTo>
                        <a:pt x="1828" y="1065"/>
                        <a:pt x="1828" y="1065"/>
                        <a:pt x="1829" y="1065"/>
                      </a:cubicBezTo>
                      <a:cubicBezTo>
                        <a:pt x="1833" y="1068"/>
                        <a:pt x="1837" y="1068"/>
                        <a:pt x="1841" y="1067"/>
                      </a:cubicBezTo>
                      <a:cubicBezTo>
                        <a:pt x="1845" y="1065"/>
                        <a:pt x="1847" y="1063"/>
                        <a:pt x="1849" y="1059"/>
                      </a:cubicBezTo>
                      <a:cubicBezTo>
                        <a:pt x="1851" y="1053"/>
                        <a:pt x="1850" y="1047"/>
                        <a:pt x="1846" y="1042"/>
                      </a:cubicBezTo>
                      <a:cubicBezTo>
                        <a:pt x="1843" y="1038"/>
                        <a:pt x="1839" y="1035"/>
                        <a:pt x="1834" y="1034"/>
                      </a:cubicBezTo>
                      <a:cubicBezTo>
                        <a:pt x="1828" y="1033"/>
                        <a:pt x="1823" y="1033"/>
                        <a:pt x="1817" y="1036"/>
                      </a:cubicBezTo>
                      <a:cubicBezTo>
                        <a:pt x="1804" y="1041"/>
                        <a:pt x="1797" y="1051"/>
                        <a:pt x="1798" y="1065"/>
                      </a:cubicBezTo>
                      <a:cubicBezTo>
                        <a:pt x="1799" y="1082"/>
                        <a:pt x="1813" y="1095"/>
                        <a:pt x="1827" y="1102"/>
                      </a:cubicBezTo>
                      <a:cubicBezTo>
                        <a:pt x="1843" y="1108"/>
                        <a:pt x="1861" y="1107"/>
                        <a:pt x="1871" y="1089"/>
                      </a:cubicBezTo>
                      <a:cubicBezTo>
                        <a:pt x="1874" y="1082"/>
                        <a:pt x="1876" y="1076"/>
                        <a:pt x="1877" y="1068"/>
                      </a:cubicBezTo>
                      <a:cubicBezTo>
                        <a:pt x="1877" y="1063"/>
                        <a:pt x="1877" y="1059"/>
                        <a:pt x="1877" y="1054"/>
                      </a:cubicBezTo>
                      <a:cubicBezTo>
                        <a:pt x="1876" y="1036"/>
                        <a:pt x="1870" y="1021"/>
                        <a:pt x="1873" y="1003"/>
                      </a:cubicBezTo>
                      <a:cubicBezTo>
                        <a:pt x="1875" y="986"/>
                        <a:pt x="1884" y="971"/>
                        <a:pt x="1901" y="960"/>
                      </a:cubicBezTo>
                      <a:cubicBezTo>
                        <a:pt x="1909" y="955"/>
                        <a:pt x="1915" y="952"/>
                        <a:pt x="1925" y="950"/>
                      </a:cubicBezTo>
                      <a:cubicBezTo>
                        <a:pt x="1929" y="949"/>
                        <a:pt x="1932" y="948"/>
                        <a:pt x="1936" y="948"/>
                      </a:cubicBezTo>
                      <a:cubicBezTo>
                        <a:pt x="1933" y="947"/>
                        <a:pt x="1931" y="945"/>
                        <a:pt x="1929" y="942"/>
                      </a:cubicBezTo>
                      <a:cubicBezTo>
                        <a:pt x="1922" y="934"/>
                        <a:pt x="1920" y="922"/>
                        <a:pt x="1924" y="912"/>
                      </a:cubicBezTo>
                      <a:cubicBezTo>
                        <a:pt x="1929" y="903"/>
                        <a:pt x="1938" y="895"/>
                        <a:pt x="1949" y="895"/>
                      </a:cubicBezTo>
                      <a:cubicBezTo>
                        <a:pt x="1958" y="896"/>
                        <a:pt x="1966" y="901"/>
                        <a:pt x="1969" y="909"/>
                      </a:cubicBezTo>
                      <a:cubicBezTo>
                        <a:pt x="1970" y="914"/>
                        <a:pt x="1970" y="920"/>
                        <a:pt x="1967" y="924"/>
                      </a:cubicBezTo>
                      <a:cubicBezTo>
                        <a:pt x="1966" y="927"/>
                        <a:pt x="1963" y="929"/>
                        <a:pt x="1961" y="930"/>
                      </a:cubicBezTo>
                      <a:cubicBezTo>
                        <a:pt x="1956" y="933"/>
                        <a:pt x="1950" y="931"/>
                        <a:pt x="1947" y="927"/>
                      </a:cubicBezTo>
                      <a:cubicBezTo>
                        <a:pt x="1944" y="922"/>
                        <a:pt x="1945" y="915"/>
                        <a:pt x="1950" y="912"/>
                      </a:cubicBezTo>
                      <a:cubicBezTo>
                        <a:pt x="1954" y="908"/>
                        <a:pt x="1961" y="909"/>
                        <a:pt x="1965" y="914"/>
                      </a:cubicBezTo>
                      <a:cubicBezTo>
                        <a:pt x="1968" y="918"/>
                        <a:pt x="1967" y="924"/>
                        <a:pt x="1964" y="928"/>
                      </a:cubicBezTo>
                      <a:cubicBezTo>
                        <a:pt x="1969" y="923"/>
                        <a:pt x="1970" y="916"/>
                        <a:pt x="1968" y="909"/>
                      </a:cubicBezTo>
                      <a:cubicBezTo>
                        <a:pt x="1965" y="902"/>
                        <a:pt x="1958" y="897"/>
                        <a:pt x="1949" y="897"/>
                      </a:cubicBezTo>
                      <a:cubicBezTo>
                        <a:pt x="1939" y="897"/>
                        <a:pt x="1930" y="904"/>
                        <a:pt x="1926" y="913"/>
                      </a:cubicBezTo>
                      <a:cubicBezTo>
                        <a:pt x="1924" y="918"/>
                        <a:pt x="1923" y="925"/>
                        <a:pt x="1925" y="930"/>
                      </a:cubicBezTo>
                      <a:cubicBezTo>
                        <a:pt x="1930" y="949"/>
                        <a:pt x="1952" y="947"/>
                        <a:pt x="1972" y="957"/>
                      </a:cubicBezTo>
                      <a:cubicBezTo>
                        <a:pt x="1991" y="968"/>
                        <a:pt x="2008" y="987"/>
                        <a:pt x="2016" y="1007"/>
                      </a:cubicBezTo>
                      <a:cubicBezTo>
                        <a:pt x="2001" y="982"/>
                        <a:pt x="1981" y="959"/>
                        <a:pt x="1951" y="953"/>
                      </a:cubicBezTo>
                      <a:cubicBezTo>
                        <a:pt x="1942" y="952"/>
                        <a:pt x="1935" y="952"/>
                        <a:pt x="1926" y="954"/>
                      </a:cubicBezTo>
                      <a:cubicBezTo>
                        <a:pt x="1917" y="956"/>
                        <a:pt x="1911" y="959"/>
                        <a:pt x="1903" y="964"/>
                      </a:cubicBezTo>
                      <a:cubicBezTo>
                        <a:pt x="1881" y="980"/>
                        <a:pt x="1874" y="1002"/>
                        <a:pt x="1878" y="1026"/>
                      </a:cubicBezTo>
                      <a:cubicBezTo>
                        <a:pt x="1882" y="1045"/>
                        <a:pt x="1890" y="1061"/>
                        <a:pt x="1910" y="1066"/>
                      </a:cubicBezTo>
                      <a:close/>
                      <a:moveTo>
                        <a:pt x="1831" y="1258"/>
                      </a:moveTo>
                      <a:cubicBezTo>
                        <a:pt x="1830" y="1255"/>
                        <a:pt x="1830" y="1252"/>
                        <a:pt x="1833" y="1250"/>
                      </a:cubicBezTo>
                      <a:cubicBezTo>
                        <a:pt x="1835" y="1249"/>
                        <a:pt x="1838" y="1249"/>
                        <a:pt x="1840" y="1252"/>
                      </a:cubicBezTo>
                      <a:cubicBezTo>
                        <a:pt x="1842" y="1254"/>
                        <a:pt x="1841" y="1257"/>
                        <a:pt x="1839" y="1259"/>
                      </a:cubicBezTo>
                      <a:cubicBezTo>
                        <a:pt x="1836" y="1260"/>
                        <a:pt x="1833" y="1260"/>
                        <a:pt x="1831" y="1258"/>
                      </a:cubicBezTo>
                      <a:close/>
                      <a:moveTo>
                        <a:pt x="1927" y="1159"/>
                      </a:moveTo>
                      <a:cubicBezTo>
                        <a:pt x="1932" y="1158"/>
                        <a:pt x="1938" y="1155"/>
                        <a:pt x="1938" y="1150"/>
                      </a:cubicBezTo>
                      <a:cubicBezTo>
                        <a:pt x="1938" y="1147"/>
                        <a:pt x="1937" y="1144"/>
                        <a:pt x="1934" y="1142"/>
                      </a:cubicBezTo>
                      <a:cubicBezTo>
                        <a:pt x="1931" y="1140"/>
                        <a:pt x="1927" y="1142"/>
                        <a:pt x="1926" y="1145"/>
                      </a:cubicBezTo>
                      <a:cubicBezTo>
                        <a:pt x="1925" y="1147"/>
                        <a:pt x="1926" y="1150"/>
                        <a:pt x="1928" y="1152"/>
                      </a:cubicBezTo>
                      <a:cubicBezTo>
                        <a:pt x="1923" y="1152"/>
                        <a:pt x="1920" y="1143"/>
                        <a:pt x="1927" y="1139"/>
                      </a:cubicBezTo>
                      <a:cubicBezTo>
                        <a:pt x="1931" y="1137"/>
                        <a:pt x="1936" y="1138"/>
                        <a:pt x="1939" y="1141"/>
                      </a:cubicBezTo>
                      <a:cubicBezTo>
                        <a:pt x="1944" y="1147"/>
                        <a:pt x="1942" y="1155"/>
                        <a:pt x="1937" y="1159"/>
                      </a:cubicBezTo>
                      <a:cubicBezTo>
                        <a:pt x="1932" y="1163"/>
                        <a:pt x="1925" y="1163"/>
                        <a:pt x="1919" y="1160"/>
                      </a:cubicBezTo>
                      <a:cubicBezTo>
                        <a:pt x="1935" y="1170"/>
                        <a:pt x="1965" y="1167"/>
                        <a:pt x="1977" y="1161"/>
                      </a:cubicBezTo>
                      <a:cubicBezTo>
                        <a:pt x="1977" y="1162"/>
                        <a:pt x="1977" y="1163"/>
                        <a:pt x="1978" y="1164"/>
                      </a:cubicBezTo>
                      <a:cubicBezTo>
                        <a:pt x="1957" y="1173"/>
                        <a:pt x="1927" y="1172"/>
                        <a:pt x="1914" y="1160"/>
                      </a:cubicBezTo>
                      <a:cubicBezTo>
                        <a:pt x="1922" y="1185"/>
                        <a:pt x="1921" y="1202"/>
                        <a:pt x="1929" y="1218"/>
                      </a:cubicBezTo>
                      <a:cubicBezTo>
                        <a:pt x="1932" y="1225"/>
                        <a:pt x="1938" y="1232"/>
                        <a:pt x="1945" y="1235"/>
                      </a:cubicBezTo>
                      <a:cubicBezTo>
                        <a:pt x="1945" y="1236"/>
                        <a:pt x="1946" y="1238"/>
                        <a:pt x="1948" y="1240"/>
                      </a:cubicBezTo>
                      <a:cubicBezTo>
                        <a:pt x="1938" y="1239"/>
                        <a:pt x="1929" y="1229"/>
                        <a:pt x="1924" y="1217"/>
                      </a:cubicBezTo>
                      <a:cubicBezTo>
                        <a:pt x="1924" y="1216"/>
                        <a:pt x="1924" y="1216"/>
                        <a:pt x="1923" y="1215"/>
                      </a:cubicBezTo>
                      <a:cubicBezTo>
                        <a:pt x="1923" y="1230"/>
                        <a:pt x="1931" y="1249"/>
                        <a:pt x="1944" y="1261"/>
                      </a:cubicBezTo>
                      <a:cubicBezTo>
                        <a:pt x="1948" y="1266"/>
                        <a:pt x="1956" y="1272"/>
                        <a:pt x="1963" y="1272"/>
                      </a:cubicBezTo>
                      <a:cubicBezTo>
                        <a:pt x="1967" y="1272"/>
                        <a:pt x="1973" y="1269"/>
                        <a:pt x="1973" y="1265"/>
                      </a:cubicBezTo>
                      <a:cubicBezTo>
                        <a:pt x="1973" y="1263"/>
                        <a:pt x="1972" y="1261"/>
                        <a:pt x="1971" y="1261"/>
                      </a:cubicBezTo>
                      <a:cubicBezTo>
                        <a:pt x="1969" y="1260"/>
                        <a:pt x="1968" y="1261"/>
                        <a:pt x="1967" y="1262"/>
                      </a:cubicBezTo>
                      <a:cubicBezTo>
                        <a:pt x="1966" y="1263"/>
                        <a:pt x="1966" y="1264"/>
                        <a:pt x="1967" y="1265"/>
                      </a:cubicBezTo>
                      <a:cubicBezTo>
                        <a:pt x="1967" y="1266"/>
                        <a:pt x="1969" y="1267"/>
                        <a:pt x="1970" y="1266"/>
                      </a:cubicBezTo>
                      <a:cubicBezTo>
                        <a:pt x="1971" y="1265"/>
                        <a:pt x="1971" y="1264"/>
                        <a:pt x="1971" y="1264"/>
                      </a:cubicBezTo>
                      <a:cubicBezTo>
                        <a:pt x="1972" y="1264"/>
                        <a:pt x="1972" y="1265"/>
                        <a:pt x="1971" y="1266"/>
                      </a:cubicBezTo>
                      <a:cubicBezTo>
                        <a:pt x="1971" y="1268"/>
                        <a:pt x="1969" y="1268"/>
                        <a:pt x="1967" y="1268"/>
                      </a:cubicBezTo>
                      <a:cubicBezTo>
                        <a:pt x="1965" y="1268"/>
                        <a:pt x="1963" y="1265"/>
                        <a:pt x="1964" y="1262"/>
                      </a:cubicBezTo>
                      <a:cubicBezTo>
                        <a:pt x="1964" y="1260"/>
                        <a:pt x="1965" y="1258"/>
                        <a:pt x="1967" y="1257"/>
                      </a:cubicBezTo>
                      <a:cubicBezTo>
                        <a:pt x="1969" y="1257"/>
                        <a:pt x="1971" y="1257"/>
                        <a:pt x="1972" y="1258"/>
                      </a:cubicBezTo>
                      <a:cubicBezTo>
                        <a:pt x="1975" y="1259"/>
                        <a:pt x="1976" y="1261"/>
                        <a:pt x="1976" y="1264"/>
                      </a:cubicBezTo>
                      <a:cubicBezTo>
                        <a:pt x="1976" y="1269"/>
                        <a:pt x="1971" y="1272"/>
                        <a:pt x="1966" y="1273"/>
                      </a:cubicBezTo>
                      <a:cubicBezTo>
                        <a:pt x="1964" y="1274"/>
                        <a:pt x="1961" y="1274"/>
                        <a:pt x="1959" y="1273"/>
                      </a:cubicBezTo>
                      <a:cubicBezTo>
                        <a:pt x="1969" y="1277"/>
                        <a:pt x="1978" y="1275"/>
                        <a:pt x="1986" y="1270"/>
                      </a:cubicBezTo>
                      <a:cubicBezTo>
                        <a:pt x="1991" y="1267"/>
                        <a:pt x="1995" y="1262"/>
                        <a:pt x="1996" y="1256"/>
                      </a:cubicBezTo>
                      <a:cubicBezTo>
                        <a:pt x="1996" y="1256"/>
                        <a:pt x="1996" y="1256"/>
                        <a:pt x="1996" y="1256"/>
                      </a:cubicBezTo>
                      <a:cubicBezTo>
                        <a:pt x="1994" y="1261"/>
                        <a:pt x="1987" y="1264"/>
                        <a:pt x="1982" y="1258"/>
                      </a:cubicBezTo>
                      <a:cubicBezTo>
                        <a:pt x="1978" y="1254"/>
                        <a:pt x="1978" y="1242"/>
                        <a:pt x="1964" y="1241"/>
                      </a:cubicBezTo>
                      <a:cubicBezTo>
                        <a:pt x="1970" y="1238"/>
                        <a:pt x="1977" y="1237"/>
                        <a:pt x="1983" y="1238"/>
                      </a:cubicBezTo>
                      <a:cubicBezTo>
                        <a:pt x="1990" y="1240"/>
                        <a:pt x="1996" y="1245"/>
                        <a:pt x="1997" y="1252"/>
                      </a:cubicBezTo>
                      <a:cubicBezTo>
                        <a:pt x="1998" y="1260"/>
                        <a:pt x="1993" y="1267"/>
                        <a:pt x="1987" y="1272"/>
                      </a:cubicBezTo>
                      <a:cubicBezTo>
                        <a:pt x="1977" y="1278"/>
                        <a:pt x="1966" y="1278"/>
                        <a:pt x="1955" y="1273"/>
                      </a:cubicBezTo>
                      <a:cubicBezTo>
                        <a:pt x="1946" y="1268"/>
                        <a:pt x="1936" y="1256"/>
                        <a:pt x="1930" y="1247"/>
                      </a:cubicBezTo>
                      <a:cubicBezTo>
                        <a:pt x="1925" y="1239"/>
                        <a:pt x="1922" y="1227"/>
                        <a:pt x="1921" y="1218"/>
                      </a:cubicBezTo>
                      <a:cubicBezTo>
                        <a:pt x="1920" y="1224"/>
                        <a:pt x="1918" y="1229"/>
                        <a:pt x="1916" y="1235"/>
                      </a:cubicBezTo>
                      <a:cubicBezTo>
                        <a:pt x="1909" y="1246"/>
                        <a:pt x="1902" y="1253"/>
                        <a:pt x="1890" y="1259"/>
                      </a:cubicBezTo>
                      <a:cubicBezTo>
                        <a:pt x="1886" y="1261"/>
                        <a:pt x="1882" y="1262"/>
                        <a:pt x="1878" y="1263"/>
                      </a:cubicBezTo>
                      <a:cubicBezTo>
                        <a:pt x="1878" y="1262"/>
                        <a:pt x="1878" y="1261"/>
                        <a:pt x="1877" y="1260"/>
                      </a:cubicBezTo>
                      <a:cubicBezTo>
                        <a:pt x="1881" y="1259"/>
                        <a:pt x="1884" y="1258"/>
                        <a:pt x="1888" y="1256"/>
                      </a:cubicBezTo>
                      <a:cubicBezTo>
                        <a:pt x="1899" y="1250"/>
                        <a:pt x="1906" y="1243"/>
                        <a:pt x="1911" y="1232"/>
                      </a:cubicBezTo>
                      <a:cubicBezTo>
                        <a:pt x="1918" y="1218"/>
                        <a:pt x="1919" y="1203"/>
                        <a:pt x="1917" y="1188"/>
                      </a:cubicBezTo>
                      <a:cubicBezTo>
                        <a:pt x="1916" y="1192"/>
                        <a:pt x="1915" y="1196"/>
                        <a:pt x="1914" y="1200"/>
                      </a:cubicBezTo>
                      <a:cubicBezTo>
                        <a:pt x="1914" y="1200"/>
                        <a:pt x="1914" y="1200"/>
                        <a:pt x="1914" y="1200"/>
                      </a:cubicBezTo>
                      <a:cubicBezTo>
                        <a:pt x="1910" y="1208"/>
                        <a:pt x="1906" y="1215"/>
                        <a:pt x="1898" y="1219"/>
                      </a:cubicBezTo>
                      <a:cubicBezTo>
                        <a:pt x="1904" y="1213"/>
                        <a:pt x="1907" y="1207"/>
                        <a:pt x="1911" y="1199"/>
                      </a:cubicBezTo>
                      <a:cubicBezTo>
                        <a:pt x="1911" y="1199"/>
                        <a:pt x="1911" y="1199"/>
                        <a:pt x="1911" y="1199"/>
                      </a:cubicBezTo>
                      <a:cubicBezTo>
                        <a:pt x="1917" y="1182"/>
                        <a:pt x="1915" y="1178"/>
                        <a:pt x="1910" y="1161"/>
                      </a:cubicBezTo>
                      <a:cubicBezTo>
                        <a:pt x="1902" y="1135"/>
                        <a:pt x="1892" y="1109"/>
                        <a:pt x="1895" y="1084"/>
                      </a:cubicBezTo>
                      <a:cubicBezTo>
                        <a:pt x="1895" y="1101"/>
                        <a:pt x="1905" y="1159"/>
                        <a:pt x="1927" y="1159"/>
                      </a:cubicBezTo>
                      <a:close/>
                      <a:moveTo>
                        <a:pt x="1905" y="1209"/>
                      </a:moveTo>
                      <a:cubicBezTo>
                        <a:pt x="1895" y="1201"/>
                        <a:pt x="1886" y="1216"/>
                        <a:pt x="1882" y="1220"/>
                      </a:cubicBezTo>
                      <a:cubicBezTo>
                        <a:pt x="1879" y="1223"/>
                        <a:pt x="1876" y="1225"/>
                        <a:pt x="1872" y="1225"/>
                      </a:cubicBezTo>
                      <a:cubicBezTo>
                        <a:pt x="1876" y="1228"/>
                        <a:pt x="1888" y="1230"/>
                        <a:pt x="1894" y="1230"/>
                      </a:cubicBezTo>
                      <a:cubicBezTo>
                        <a:pt x="1903" y="1228"/>
                        <a:pt x="1909" y="1222"/>
                        <a:pt x="1907" y="1212"/>
                      </a:cubicBezTo>
                      <a:cubicBezTo>
                        <a:pt x="1905" y="1216"/>
                        <a:pt x="1899" y="1220"/>
                        <a:pt x="1894" y="1220"/>
                      </a:cubicBezTo>
                      <a:cubicBezTo>
                        <a:pt x="1897" y="1219"/>
                        <a:pt x="1902" y="1215"/>
                        <a:pt x="1905" y="1209"/>
                      </a:cubicBezTo>
                      <a:close/>
                      <a:moveTo>
                        <a:pt x="1980" y="1217"/>
                      </a:moveTo>
                      <a:cubicBezTo>
                        <a:pt x="1981" y="1220"/>
                        <a:pt x="1984" y="1221"/>
                        <a:pt x="1987" y="1220"/>
                      </a:cubicBezTo>
                      <a:cubicBezTo>
                        <a:pt x="1990" y="1219"/>
                        <a:pt x="1991" y="1216"/>
                        <a:pt x="1991" y="1213"/>
                      </a:cubicBezTo>
                      <a:cubicBezTo>
                        <a:pt x="1990" y="1210"/>
                        <a:pt x="1986" y="1209"/>
                        <a:pt x="1983" y="1209"/>
                      </a:cubicBezTo>
                      <a:cubicBezTo>
                        <a:pt x="1980" y="1210"/>
                        <a:pt x="1979" y="1214"/>
                        <a:pt x="1980" y="1217"/>
                      </a:cubicBezTo>
                      <a:close/>
                      <a:moveTo>
                        <a:pt x="1966" y="1227"/>
                      </a:moveTo>
                      <a:cubicBezTo>
                        <a:pt x="1967" y="1230"/>
                        <a:pt x="1971" y="1232"/>
                        <a:pt x="1975" y="1231"/>
                      </a:cubicBezTo>
                      <a:cubicBezTo>
                        <a:pt x="1978" y="1230"/>
                        <a:pt x="1980" y="1226"/>
                        <a:pt x="1979" y="1222"/>
                      </a:cubicBezTo>
                      <a:cubicBezTo>
                        <a:pt x="1978" y="1219"/>
                        <a:pt x="1974" y="1217"/>
                        <a:pt x="1971" y="1218"/>
                      </a:cubicBezTo>
                      <a:cubicBezTo>
                        <a:pt x="1967" y="1219"/>
                        <a:pt x="1965" y="1223"/>
                        <a:pt x="1966" y="1227"/>
                      </a:cubicBezTo>
                      <a:close/>
                      <a:moveTo>
                        <a:pt x="1946" y="1236"/>
                      </a:moveTo>
                      <a:cubicBezTo>
                        <a:pt x="1948" y="1241"/>
                        <a:pt x="1953" y="1243"/>
                        <a:pt x="1958" y="1242"/>
                      </a:cubicBezTo>
                      <a:cubicBezTo>
                        <a:pt x="1963" y="1240"/>
                        <a:pt x="1966" y="1235"/>
                        <a:pt x="1964" y="1230"/>
                      </a:cubicBezTo>
                      <a:cubicBezTo>
                        <a:pt x="1963" y="1225"/>
                        <a:pt x="1957" y="1222"/>
                        <a:pt x="1952" y="1224"/>
                      </a:cubicBezTo>
                      <a:cubicBezTo>
                        <a:pt x="1948" y="1225"/>
                        <a:pt x="1945" y="1231"/>
                        <a:pt x="1946" y="1236"/>
                      </a:cubicBezTo>
                      <a:close/>
                      <a:moveTo>
                        <a:pt x="1857" y="1270"/>
                      </a:moveTo>
                      <a:cubicBezTo>
                        <a:pt x="1854" y="1265"/>
                        <a:pt x="1855" y="1259"/>
                        <a:pt x="1860" y="1256"/>
                      </a:cubicBezTo>
                      <a:cubicBezTo>
                        <a:pt x="1865" y="1253"/>
                        <a:pt x="1871" y="1254"/>
                        <a:pt x="1874" y="1258"/>
                      </a:cubicBezTo>
                      <a:cubicBezTo>
                        <a:pt x="1877" y="1263"/>
                        <a:pt x="1876" y="1269"/>
                        <a:pt x="1872" y="1273"/>
                      </a:cubicBezTo>
                      <a:cubicBezTo>
                        <a:pt x="1867" y="1276"/>
                        <a:pt x="1861" y="1275"/>
                        <a:pt x="1857" y="1270"/>
                      </a:cubicBezTo>
                      <a:close/>
                      <a:moveTo>
                        <a:pt x="1841" y="1266"/>
                      </a:moveTo>
                      <a:cubicBezTo>
                        <a:pt x="1839" y="1263"/>
                        <a:pt x="1840" y="1259"/>
                        <a:pt x="1843" y="1257"/>
                      </a:cubicBezTo>
                      <a:cubicBezTo>
                        <a:pt x="1846" y="1255"/>
                        <a:pt x="1850" y="1256"/>
                        <a:pt x="1852" y="1259"/>
                      </a:cubicBezTo>
                      <a:cubicBezTo>
                        <a:pt x="1854" y="1262"/>
                        <a:pt x="1854" y="1266"/>
                        <a:pt x="1851" y="1268"/>
                      </a:cubicBezTo>
                      <a:cubicBezTo>
                        <a:pt x="1847" y="1270"/>
                        <a:pt x="1843" y="1269"/>
                        <a:pt x="1841" y="1266"/>
                      </a:cubicBezTo>
                      <a:close/>
                      <a:moveTo>
                        <a:pt x="1798" y="1096"/>
                      </a:moveTo>
                      <a:cubicBezTo>
                        <a:pt x="1797" y="1082"/>
                        <a:pt x="1792" y="1067"/>
                        <a:pt x="1782" y="1058"/>
                      </a:cubicBezTo>
                      <a:cubicBezTo>
                        <a:pt x="1772" y="1048"/>
                        <a:pt x="1757" y="1044"/>
                        <a:pt x="1744" y="1049"/>
                      </a:cubicBezTo>
                      <a:cubicBezTo>
                        <a:pt x="1737" y="1052"/>
                        <a:pt x="1731" y="1058"/>
                        <a:pt x="1726" y="1065"/>
                      </a:cubicBezTo>
                      <a:cubicBezTo>
                        <a:pt x="1722" y="1073"/>
                        <a:pt x="1720" y="1079"/>
                        <a:pt x="1719" y="1088"/>
                      </a:cubicBezTo>
                      <a:cubicBezTo>
                        <a:pt x="1719" y="1097"/>
                        <a:pt x="1720" y="1104"/>
                        <a:pt x="1724" y="1112"/>
                      </a:cubicBezTo>
                      <a:cubicBezTo>
                        <a:pt x="1725" y="1116"/>
                        <a:pt x="1727" y="1119"/>
                        <a:pt x="1729" y="1122"/>
                      </a:cubicBezTo>
                      <a:cubicBezTo>
                        <a:pt x="1734" y="1131"/>
                        <a:pt x="1740" y="1137"/>
                        <a:pt x="1748" y="1143"/>
                      </a:cubicBezTo>
                      <a:cubicBezTo>
                        <a:pt x="1760" y="1152"/>
                        <a:pt x="1771" y="1157"/>
                        <a:pt x="1785" y="1158"/>
                      </a:cubicBezTo>
                      <a:cubicBezTo>
                        <a:pt x="1786" y="1158"/>
                        <a:pt x="1787" y="1158"/>
                        <a:pt x="1788" y="1158"/>
                      </a:cubicBezTo>
                      <a:cubicBezTo>
                        <a:pt x="1779" y="1163"/>
                        <a:pt x="1772" y="1171"/>
                        <a:pt x="1766" y="1180"/>
                      </a:cubicBezTo>
                      <a:cubicBezTo>
                        <a:pt x="1760" y="1191"/>
                        <a:pt x="1758" y="1204"/>
                        <a:pt x="1761" y="1216"/>
                      </a:cubicBezTo>
                      <a:cubicBezTo>
                        <a:pt x="1763" y="1221"/>
                        <a:pt x="1766" y="1226"/>
                        <a:pt x="1770" y="1230"/>
                      </a:cubicBezTo>
                      <a:cubicBezTo>
                        <a:pt x="1767" y="1225"/>
                        <a:pt x="1764" y="1220"/>
                        <a:pt x="1763" y="1216"/>
                      </a:cubicBezTo>
                      <a:cubicBezTo>
                        <a:pt x="1760" y="1204"/>
                        <a:pt x="1763" y="1192"/>
                        <a:pt x="1770" y="1182"/>
                      </a:cubicBezTo>
                      <a:cubicBezTo>
                        <a:pt x="1774" y="1174"/>
                        <a:pt x="1780" y="1169"/>
                        <a:pt x="1786" y="1165"/>
                      </a:cubicBezTo>
                      <a:cubicBezTo>
                        <a:pt x="1799" y="1157"/>
                        <a:pt x="1811" y="1156"/>
                        <a:pt x="1824" y="1149"/>
                      </a:cubicBezTo>
                      <a:cubicBezTo>
                        <a:pt x="1825" y="1149"/>
                        <a:pt x="1825" y="1149"/>
                        <a:pt x="1825" y="1149"/>
                      </a:cubicBezTo>
                      <a:cubicBezTo>
                        <a:pt x="1832" y="1145"/>
                        <a:pt x="1838" y="1141"/>
                        <a:pt x="1844" y="1135"/>
                      </a:cubicBezTo>
                      <a:cubicBezTo>
                        <a:pt x="1846" y="1134"/>
                        <a:pt x="1860" y="1120"/>
                        <a:pt x="1859" y="1118"/>
                      </a:cubicBezTo>
                      <a:cubicBezTo>
                        <a:pt x="1857" y="1118"/>
                        <a:pt x="1848" y="1126"/>
                        <a:pt x="1847" y="1127"/>
                      </a:cubicBezTo>
                      <a:cubicBezTo>
                        <a:pt x="1839" y="1134"/>
                        <a:pt x="1832" y="1139"/>
                        <a:pt x="1823" y="1144"/>
                      </a:cubicBezTo>
                      <a:cubicBezTo>
                        <a:pt x="1822" y="1145"/>
                        <a:pt x="1822" y="1145"/>
                        <a:pt x="1822" y="1145"/>
                      </a:cubicBezTo>
                      <a:cubicBezTo>
                        <a:pt x="1810" y="1151"/>
                        <a:pt x="1799" y="1154"/>
                        <a:pt x="1786" y="1154"/>
                      </a:cubicBezTo>
                      <a:cubicBezTo>
                        <a:pt x="1770" y="1153"/>
                        <a:pt x="1753" y="1146"/>
                        <a:pt x="1744" y="1133"/>
                      </a:cubicBezTo>
                      <a:cubicBezTo>
                        <a:pt x="1739" y="1125"/>
                        <a:pt x="1738" y="1111"/>
                        <a:pt x="1746" y="1105"/>
                      </a:cubicBezTo>
                      <a:cubicBezTo>
                        <a:pt x="1749" y="1103"/>
                        <a:pt x="1753" y="1103"/>
                        <a:pt x="1756" y="1106"/>
                      </a:cubicBezTo>
                      <a:cubicBezTo>
                        <a:pt x="1758" y="1108"/>
                        <a:pt x="1759" y="1111"/>
                        <a:pt x="1757" y="1114"/>
                      </a:cubicBezTo>
                      <a:cubicBezTo>
                        <a:pt x="1756" y="1116"/>
                        <a:pt x="1754" y="1117"/>
                        <a:pt x="1752" y="1117"/>
                      </a:cubicBezTo>
                      <a:cubicBezTo>
                        <a:pt x="1749" y="1118"/>
                        <a:pt x="1747" y="1115"/>
                        <a:pt x="1748" y="1112"/>
                      </a:cubicBezTo>
                      <a:cubicBezTo>
                        <a:pt x="1748" y="1111"/>
                        <a:pt x="1749" y="1109"/>
                        <a:pt x="1751" y="1109"/>
                      </a:cubicBezTo>
                      <a:cubicBezTo>
                        <a:pt x="1749" y="1108"/>
                        <a:pt x="1747" y="1109"/>
                        <a:pt x="1745" y="1111"/>
                      </a:cubicBezTo>
                      <a:cubicBezTo>
                        <a:pt x="1744" y="1114"/>
                        <a:pt x="1744" y="1117"/>
                        <a:pt x="1746" y="1120"/>
                      </a:cubicBezTo>
                      <a:cubicBezTo>
                        <a:pt x="1750" y="1124"/>
                        <a:pt x="1757" y="1124"/>
                        <a:pt x="1761" y="1120"/>
                      </a:cubicBezTo>
                      <a:cubicBezTo>
                        <a:pt x="1764" y="1117"/>
                        <a:pt x="1766" y="1113"/>
                        <a:pt x="1766" y="1108"/>
                      </a:cubicBezTo>
                      <a:cubicBezTo>
                        <a:pt x="1765" y="1104"/>
                        <a:pt x="1763" y="1101"/>
                        <a:pt x="1760" y="1099"/>
                      </a:cubicBezTo>
                      <a:cubicBezTo>
                        <a:pt x="1755" y="1096"/>
                        <a:pt x="1749" y="1096"/>
                        <a:pt x="1744" y="1099"/>
                      </a:cubicBezTo>
                      <a:cubicBezTo>
                        <a:pt x="1734" y="1106"/>
                        <a:pt x="1734" y="1121"/>
                        <a:pt x="1740" y="1131"/>
                      </a:cubicBezTo>
                      <a:cubicBezTo>
                        <a:pt x="1742" y="1134"/>
                        <a:pt x="1745" y="1137"/>
                        <a:pt x="1748" y="1139"/>
                      </a:cubicBezTo>
                      <a:cubicBezTo>
                        <a:pt x="1738" y="1131"/>
                        <a:pt x="1731" y="1123"/>
                        <a:pt x="1726" y="1111"/>
                      </a:cubicBezTo>
                      <a:cubicBezTo>
                        <a:pt x="1723" y="1103"/>
                        <a:pt x="1721" y="1097"/>
                        <a:pt x="1721" y="1088"/>
                      </a:cubicBezTo>
                      <a:cubicBezTo>
                        <a:pt x="1722" y="1080"/>
                        <a:pt x="1724" y="1073"/>
                        <a:pt x="1728" y="1065"/>
                      </a:cubicBezTo>
                      <a:cubicBezTo>
                        <a:pt x="1730" y="1061"/>
                        <a:pt x="1733" y="1059"/>
                        <a:pt x="1736" y="1056"/>
                      </a:cubicBezTo>
                      <a:cubicBezTo>
                        <a:pt x="1736" y="1055"/>
                        <a:pt x="1736" y="1055"/>
                        <a:pt x="1736" y="1055"/>
                      </a:cubicBezTo>
                      <a:cubicBezTo>
                        <a:pt x="1729" y="1065"/>
                        <a:pt x="1730" y="1080"/>
                        <a:pt x="1747" y="1082"/>
                      </a:cubicBezTo>
                      <a:cubicBezTo>
                        <a:pt x="1760" y="1084"/>
                        <a:pt x="1781" y="1070"/>
                        <a:pt x="1798" y="1096"/>
                      </a:cubicBezTo>
                      <a:close/>
                      <a:moveTo>
                        <a:pt x="1764" y="1214"/>
                      </a:moveTo>
                      <a:cubicBezTo>
                        <a:pt x="1779" y="1209"/>
                        <a:pt x="1784" y="1229"/>
                        <a:pt x="1787" y="1235"/>
                      </a:cubicBezTo>
                      <a:cubicBezTo>
                        <a:pt x="1790" y="1240"/>
                        <a:pt x="1793" y="1243"/>
                        <a:pt x="1797" y="1244"/>
                      </a:cubicBezTo>
                      <a:cubicBezTo>
                        <a:pt x="1791" y="1246"/>
                        <a:pt x="1776" y="1245"/>
                        <a:pt x="1769" y="1242"/>
                      </a:cubicBezTo>
                      <a:cubicBezTo>
                        <a:pt x="1760" y="1238"/>
                        <a:pt x="1754" y="1228"/>
                        <a:pt x="1760" y="1217"/>
                      </a:cubicBezTo>
                      <a:cubicBezTo>
                        <a:pt x="1762" y="1223"/>
                        <a:pt x="1767" y="1230"/>
                        <a:pt x="1773" y="1231"/>
                      </a:cubicBezTo>
                      <a:cubicBezTo>
                        <a:pt x="1770" y="1229"/>
                        <a:pt x="1765" y="1222"/>
                        <a:pt x="1764" y="1214"/>
                      </a:cubicBezTo>
                      <a:close/>
                      <a:moveTo>
                        <a:pt x="2005" y="1028"/>
                      </a:moveTo>
                      <a:cubicBezTo>
                        <a:pt x="2008" y="1048"/>
                        <a:pt x="2005" y="1062"/>
                        <a:pt x="2004" y="1082"/>
                      </a:cubicBezTo>
                      <a:cubicBezTo>
                        <a:pt x="2004" y="1092"/>
                        <a:pt x="2006" y="1100"/>
                        <a:pt x="2013" y="1108"/>
                      </a:cubicBezTo>
                      <a:cubicBezTo>
                        <a:pt x="2018" y="1114"/>
                        <a:pt x="2026" y="1117"/>
                        <a:pt x="2035" y="1115"/>
                      </a:cubicBezTo>
                      <a:cubicBezTo>
                        <a:pt x="2042" y="1113"/>
                        <a:pt x="2047" y="1108"/>
                        <a:pt x="2048" y="1101"/>
                      </a:cubicBezTo>
                      <a:cubicBezTo>
                        <a:pt x="2049" y="1096"/>
                        <a:pt x="2048" y="1092"/>
                        <a:pt x="2045" y="1088"/>
                      </a:cubicBezTo>
                      <a:cubicBezTo>
                        <a:pt x="2041" y="1083"/>
                        <a:pt x="2033" y="1081"/>
                        <a:pt x="2029" y="1086"/>
                      </a:cubicBezTo>
                      <a:cubicBezTo>
                        <a:pt x="2026" y="1089"/>
                        <a:pt x="2025" y="1093"/>
                        <a:pt x="2028" y="1097"/>
                      </a:cubicBezTo>
                      <a:cubicBezTo>
                        <a:pt x="2030" y="1101"/>
                        <a:pt x="2036" y="1102"/>
                        <a:pt x="2040" y="1099"/>
                      </a:cubicBezTo>
                      <a:cubicBezTo>
                        <a:pt x="2044" y="1096"/>
                        <a:pt x="2045" y="1091"/>
                        <a:pt x="2042" y="1087"/>
                      </a:cubicBezTo>
                      <a:cubicBezTo>
                        <a:pt x="2041" y="1086"/>
                        <a:pt x="2041" y="1086"/>
                        <a:pt x="2040" y="1085"/>
                      </a:cubicBezTo>
                      <a:cubicBezTo>
                        <a:pt x="2041" y="1086"/>
                        <a:pt x="2043" y="1087"/>
                        <a:pt x="2044" y="1089"/>
                      </a:cubicBezTo>
                      <a:cubicBezTo>
                        <a:pt x="2047" y="1092"/>
                        <a:pt x="2047" y="1096"/>
                        <a:pt x="2046" y="1100"/>
                      </a:cubicBezTo>
                      <a:cubicBezTo>
                        <a:pt x="2045" y="1106"/>
                        <a:pt x="2040" y="1111"/>
                        <a:pt x="2034" y="1112"/>
                      </a:cubicBezTo>
                      <a:cubicBezTo>
                        <a:pt x="2027" y="1114"/>
                        <a:pt x="2020" y="1111"/>
                        <a:pt x="2015" y="1105"/>
                      </a:cubicBezTo>
                      <a:cubicBezTo>
                        <a:pt x="2010" y="1099"/>
                        <a:pt x="2009" y="1091"/>
                        <a:pt x="2009" y="1082"/>
                      </a:cubicBezTo>
                      <a:cubicBezTo>
                        <a:pt x="2010" y="1062"/>
                        <a:pt x="2013" y="1048"/>
                        <a:pt x="2010" y="1027"/>
                      </a:cubicBezTo>
                      <a:cubicBezTo>
                        <a:pt x="2007" y="1007"/>
                        <a:pt x="1998" y="990"/>
                        <a:pt x="1983" y="976"/>
                      </a:cubicBezTo>
                      <a:cubicBezTo>
                        <a:pt x="1969" y="964"/>
                        <a:pt x="1953" y="960"/>
                        <a:pt x="1935" y="967"/>
                      </a:cubicBezTo>
                      <a:cubicBezTo>
                        <a:pt x="1920" y="974"/>
                        <a:pt x="1908" y="990"/>
                        <a:pt x="1909" y="1007"/>
                      </a:cubicBezTo>
                      <a:cubicBezTo>
                        <a:pt x="1909" y="1007"/>
                        <a:pt x="1909" y="1007"/>
                        <a:pt x="1909" y="1007"/>
                      </a:cubicBezTo>
                      <a:cubicBezTo>
                        <a:pt x="1913" y="1000"/>
                        <a:pt x="1921" y="993"/>
                        <a:pt x="1932" y="993"/>
                      </a:cubicBezTo>
                      <a:cubicBezTo>
                        <a:pt x="1949" y="991"/>
                        <a:pt x="1960" y="1002"/>
                        <a:pt x="1962" y="1019"/>
                      </a:cubicBezTo>
                      <a:cubicBezTo>
                        <a:pt x="1965" y="1049"/>
                        <a:pt x="2001" y="1044"/>
                        <a:pt x="1997" y="1012"/>
                      </a:cubicBezTo>
                      <a:cubicBezTo>
                        <a:pt x="1995" y="995"/>
                        <a:pt x="1982" y="983"/>
                        <a:pt x="1969" y="978"/>
                      </a:cubicBezTo>
                      <a:cubicBezTo>
                        <a:pt x="1945" y="969"/>
                        <a:pt x="1911" y="981"/>
                        <a:pt x="1909" y="1007"/>
                      </a:cubicBezTo>
                      <a:cubicBezTo>
                        <a:pt x="1910" y="990"/>
                        <a:pt x="1921" y="976"/>
                        <a:pt x="1937" y="970"/>
                      </a:cubicBezTo>
                      <a:cubicBezTo>
                        <a:pt x="1953" y="964"/>
                        <a:pt x="1968" y="968"/>
                        <a:pt x="1980" y="979"/>
                      </a:cubicBezTo>
                      <a:cubicBezTo>
                        <a:pt x="1994" y="992"/>
                        <a:pt x="2002" y="1009"/>
                        <a:pt x="2005" y="1028"/>
                      </a:cubicBezTo>
                      <a:close/>
                      <a:moveTo>
                        <a:pt x="1864" y="1110"/>
                      </a:moveTo>
                      <a:cubicBezTo>
                        <a:pt x="1832" y="1123"/>
                        <a:pt x="1807" y="1108"/>
                        <a:pt x="1791" y="1109"/>
                      </a:cubicBezTo>
                      <a:cubicBezTo>
                        <a:pt x="1772" y="1110"/>
                        <a:pt x="1773" y="1131"/>
                        <a:pt x="1793" y="1135"/>
                      </a:cubicBezTo>
                      <a:cubicBezTo>
                        <a:pt x="1814" y="1139"/>
                        <a:pt x="1843" y="1127"/>
                        <a:pt x="1864" y="1110"/>
                      </a:cubicBezTo>
                      <a:close/>
                      <a:moveTo>
                        <a:pt x="1895" y="1080"/>
                      </a:moveTo>
                      <a:cubicBezTo>
                        <a:pt x="1901" y="1095"/>
                        <a:pt x="1913" y="1106"/>
                        <a:pt x="1927" y="1111"/>
                      </a:cubicBezTo>
                      <a:cubicBezTo>
                        <a:pt x="1939" y="1116"/>
                        <a:pt x="1955" y="1114"/>
                        <a:pt x="1962" y="1104"/>
                      </a:cubicBezTo>
                      <a:cubicBezTo>
                        <a:pt x="1967" y="1107"/>
                        <a:pt x="1966" y="1116"/>
                        <a:pt x="1960" y="1122"/>
                      </a:cubicBezTo>
                      <a:cubicBezTo>
                        <a:pt x="1953" y="1127"/>
                        <a:pt x="1940" y="1128"/>
                        <a:pt x="1931" y="1120"/>
                      </a:cubicBezTo>
                      <a:cubicBezTo>
                        <a:pt x="1924" y="1128"/>
                        <a:pt x="1897" y="1110"/>
                        <a:pt x="1895" y="1080"/>
                      </a:cubicBezTo>
                      <a:close/>
                      <a:moveTo>
                        <a:pt x="1924" y="945"/>
                      </a:moveTo>
                      <a:cubicBezTo>
                        <a:pt x="1913" y="943"/>
                        <a:pt x="1897" y="945"/>
                        <a:pt x="1888" y="950"/>
                      </a:cubicBezTo>
                      <a:cubicBezTo>
                        <a:pt x="1877" y="955"/>
                        <a:pt x="1864" y="969"/>
                        <a:pt x="1866" y="982"/>
                      </a:cubicBezTo>
                      <a:cubicBezTo>
                        <a:pt x="1852" y="984"/>
                        <a:pt x="1843" y="993"/>
                        <a:pt x="1836" y="1002"/>
                      </a:cubicBezTo>
                      <a:cubicBezTo>
                        <a:pt x="1825" y="1015"/>
                        <a:pt x="1811" y="1027"/>
                        <a:pt x="1799" y="1021"/>
                      </a:cubicBezTo>
                      <a:cubicBezTo>
                        <a:pt x="1810" y="1034"/>
                        <a:pt x="1832" y="1032"/>
                        <a:pt x="1846" y="1024"/>
                      </a:cubicBezTo>
                      <a:cubicBezTo>
                        <a:pt x="1864" y="1013"/>
                        <a:pt x="1868" y="999"/>
                        <a:pt x="1879" y="979"/>
                      </a:cubicBezTo>
                      <a:cubicBezTo>
                        <a:pt x="1885" y="967"/>
                        <a:pt x="1907" y="948"/>
                        <a:pt x="1924" y="945"/>
                      </a:cubicBezTo>
                      <a:close/>
                      <a:moveTo>
                        <a:pt x="1896" y="1069"/>
                      </a:moveTo>
                      <a:cubicBezTo>
                        <a:pt x="1898" y="1083"/>
                        <a:pt x="1920" y="1085"/>
                        <a:pt x="1934" y="1081"/>
                      </a:cubicBezTo>
                      <a:cubicBezTo>
                        <a:pt x="1948" y="1077"/>
                        <a:pt x="1965" y="1067"/>
                        <a:pt x="1980" y="1076"/>
                      </a:cubicBezTo>
                      <a:cubicBezTo>
                        <a:pt x="1989" y="1080"/>
                        <a:pt x="1995" y="1089"/>
                        <a:pt x="1994" y="1098"/>
                      </a:cubicBezTo>
                      <a:cubicBezTo>
                        <a:pt x="1993" y="1104"/>
                        <a:pt x="1990" y="1109"/>
                        <a:pt x="1984" y="1109"/>
                      </a:cubicBezTo>
                      <a:cubicBezTo>
                        <a:pt x="1987" y="1106"/>
                        <a:pt x="1988" y="1098"/>
                        <a:pt x="1984" y="1093"/>
                      </a:cubicBezTo>
                      <a:cubicBezTo>
                        <a:pt x="1980" y="1089"/>
                        <a:pt x="1972" y="1088"/>
                        <a:pt x="1966" y="1091"/>
                      </a:cubicBezTo>
                      <a:cubicBezTo>
                        <a:pt x="1953" y="1096"/>
                        <a:pt x="1942" y="1104"/>
                        <a:pt x="1928" y="1104"/>
                      </a:cubicBezTo>
                      <a:cubicBezTo>
                        <a:pt x="1911" y="1104"/>
                        <a:pt x="1894" y="1090"/>
                        <a:pt x="1896" y="1069"/>
                      </a:cubicBezTo>
                      <a:close/>
                      <a:moveTo>
                        <a:pt x="1833" y="1191"/>
                      </a:moveTo>
                      <a:cubicBezTo>
                        <a:pt x="1818" y="1199"/>
                        <a:pt x="1806" y="1221"/>
                        <a:pt x="1808" y="1238"/>
                      </a:cubicBezTo>
                      <a:cubicBezTo>
                        <a:pt x="1809" y="1255"/>
                        <a:pt x="1825" y="1259"/>
                        <a:pt x="1827" y="1240"/>
                      </a:cubicBezTo>
                      <a:cubicBezTo>
                        <a:pt x="1829" y="1225"/>
                        <a:pt x="1823" y="1203"/>
                        <a:pt x="1833" y="1191"/>
                      </a:cubicBezTo>
                      <a:close/>
                      <a:moveTo>
                        <a:pt x="1854" y="1180"/>
                      </a:moveTo>
                      <a:cubicBezTo>
                        <a:pt x="1857" y="1179"/>
                        <a:pt x="1860" y="1176"/>
                        <a:pt x="1860" y="1173"/>
                      </a:cubicBezTo>
                      <a:cubicBezTo>
                        <a:pt x="1861" y="1170"/>
                        <a:pt x="1860" y="1165"/>
                        <a:pt x="1856" y="1162"/>
                      </a:cubicBezTo>
                      <a:cubicBezTo>
                        <a:pt x="1852" y="1158"/>
                        <a:pt x="1846" y="1159"/>
                        <a:pt x="1843" y="1162"/>
                      </a:cubicBezTo>
                      <a:cubicBezTo>
                        <a:pt x="1836" y="1168"/>
                        <a:pt x="1840" y="1173"/>
                        <a:pt x="1840" y="1179"/>
                      </a:cubicBezTo>
                      <a:cubicBezTo>
                        <a:pt x="1840" y="1184"/>
                        <a:pt x="1834" y="1189"/>
                        <a:pt x="1826" y="1190"/>
                      </a:cubicBezTo>
                      <a:cubicBezTo>
                        <a:pt x="1818" y="1191"/>
                        <a:pt x="1809" y="1187"/>
                        <a:pt x="1806" y="1179"/>
                      </a:cubicBezTo>
                      <a:cubicBezTo>
                        <a:pt x="1804" y="1174"/>
                        <a:pt x="1804" y="1168"/>
                        <a:pt x="1810" y="1166"/>
                      </a:cubicBezTo>
                      <a:cubicBezTo>
                        <a:pt x="1808" y="1171"/>
                        <a:pt x="1813" y="1177"/>
                        <a:pt x="1820" y="1173"/>
                      </a:cubicBezTo>
                      <a:cubicBezTo>
                        <a:pt x="1823" y="1172"/>
                        <a:pt x="1828" y="1165"/>
                        <a:pt x="1833" y="1158"/>
                      </a:cubicBezTo>
                      <a:cubicBezTo>
                        <a:pt x="1838" y="1151"/>
                        <a:pt x="1843" y="1146"/>
                        <a:pt x="1850" y="1143"/>
                      </a:cubicBezTo>
                      <a:cubicBezTo>
                        <a:pt x="1864" y="1139"/>
                        <a:pt x="1879" y="1149"/>
                        <a:pt x="1880" y="1163"/>
                      </a:cubicBezTo>
                      <a:cubicBezTo>
                        <a:pt x="1881" y="1171"/>
                        <a:pt x="1878" y="1178"/>
                        <a:pt x="1873" y="1183"/>
                      </a:cubicBezTo>
                      <a:cubicBezTo>
                        <a:pt x="1869" y="1189"/>
                        <a:pt x="1853" y="1202"/>
                        <a:pt x="1852" y="1212"/>
                      </a:cubicBezTo>
                      <a:cubicBezTo>
                        <a:pt x="1852" y="1219"/>
                        <a:pt x="1857" y="1222"/>
                        <a:pt x="1862" y="1221"/>
                      </a:cubicBezTo>
                      <a:cubicBezTo>
                        <a:pt x="1861" y="1227"/>
                        <a:pt x="1852" y="1229"/>
                        <a:pt x="1846" y="1226"/>
                      </a:cubicBezTo>
                      <a:cubicBezTo>
                        <a:pt x="1836" y="1221"/>
                        <a:pt x="1830" y="1205"/>
                        <a:pt x="1839" y="1192"/>
                      </a:cubicBezTo>
                      <a:cubicBezTo>
                        <a:pt x="1842" y="1187"/>
                        <a:pt x="1847" y="1184"/>
                        <a:pt x="1854" y="1180"/>
                      </a:cubicBezTo>
                      <a:close/>
                      <a:moveTo>
                        <a:pt x="1854" y="1178"/>
                      </a:moveTo>
                      <a:cubicBezTo>
                        <a:pt x="1858" y="1175"/>
                        <a:pt x="1860" y="1170"/>
                        <a:pt x="1858" y="1166"/>
                      </a:cubicBezTo>
                      <a:cubicBezTo>
                        <a:pt x="1853" y="1158"/>
                        <a:pt x="1843" y="1162"/>
                        <a:pt x="1841" y="1169"/>
                      </a:cubicBezTo>
                      <a:cubicBezTo>
                        <a:pt x="1841" y="1175"/>
                        <a:pt x="1844" y="1179"/>
                        <a:pt x="1839" y="1185"/>
                      </a:cubicBezTo>
                      <a:cubicBezTo>
                        <a:pt x="1845" y="1180"/>
                        <a:pt x="1849" y="1181"/>
                        <a:pt x="1854" y="1178"/>
                      </a:cubicBezTo>
                      <a:close/>
                      <a:moveTo>
                        <a:pt x="1877" y="1149"/>
                      </a:moveTo>
                      <a:cubicBezTo>
                        <a:pt x="1873" y="1142"/>
                        <a:pt x="1863" y="1139"/>
                        <a:pt x="1857" y="1140"/>
                      </a:cubicBezTo>
                      <a:cubicBezTo>
                        <a:pt x="1854" y="1131"/>
                        <a:pt x="1868" y="1120"/>
                        <a:pt x="1878" y="1128"/>
                      </a:cubicBezTo>
                      <a:cubicBezTo>
                        <a:pt x="1885" y="1134"/>
                        <a:pt x="1885" y="1145"/>
                        <a:pt x="1877" y="1149"/>
                      </a:cubicBezTo>
                      <a:close/>
                      <a:moveTo>
                        <a:pt x="1746" y="918"/>
                      </a:moveTo>
                      <a:cubicBezTo>
                        <a:pt x="1766" y="932"/>
                        <a:pt x="1786" y="917"/>
                        <a:pt x="1795" y="908"/>
                      </a:cubicBezTo>
                      <a:cubicBezTo>
                        <a:pt x="1805" y="898"/>
                        <a:pt x="1814" y="884"/>
                        <a:pt x="1830" y="884"/>
                      </a:cubicBezTo>
                      <a:cubicBezTo>
                        <a:pt x="1838" y="884"/>
                        <a:pt x="1847" y="888"/>
                        <a:pt x="1850" y="896"/>
                      </a:cubicBezTo>
                      <a:cubicBezTo>
                        <a:pt x="1852" y="901"/>
                        <a:pt x="1851" y="906"/>
                        <a:pt x="1847" y="909"/>
                      </a:cubicBezTo>
                      <a:cubicBezTo>
                        <a:pt x="1848" y="905"/>
                        <a:pt x="1846" y="898"/>
                        <a:pt x="1840" y="896"/>
                      </a:cubicBezTo>
                      <a:cubicBezTo>
                        <a:pt x="1835" y="894"/>
                        <a:pt x="1829" y="897"/>
                        <a:pt x="1825" y="902"/>
                      </a:cubicBezTo>
                      <a:cubicBezTo>
                        <a:pt x="1815" y="915"/>
                        <a:pt x="1804" y="926"/>
                        <a:pt x="1791" y="931"/>
                      </a:cubicBezTo>
                      <a:cubicBezTo>
                        <a:pt x="1777" y="936"/>
                        <a:pt x="1756" y="933"/>
                        <a:pt x="1746" y="918"/>
                      </a:cubicBezTo>
                      <a:close/>
                      <a:moveTo>
                        <a:pt x="1938" y="763"/>
                      </a:moveTo>
                      <a:cubicBezTo>
                        <a:pt x="1940" y="761"/>
                        <a:pt x="1942" y="760"/>
                        <a:pt x="1944" y="760"/>
                      </a:cubicBezTo>
                      <a:cubicBezTo>
                        <a:pt x="1947" y="760"/>
                        <a:pt x="1950" y="762"/>
                        <a:pt x="1952" y="766"/>
                      </a:cubicBezTo>
                      <a:cubicBezTo>
                        <a:pt x="1953" y="770"/>
                        <a:pt x="1951" y="774"/>
                        <a:pt x="1948" y="775"/>
                      </a:cubicBezTo>
                      <a:cubicBezTo>
                        <a:pt x="1943" y="779"/>
                        <a:pt x="1940" y="774"/>
                        <a:pt x="1936" y="774"/>
                      </a:cubicBezTo>
                      <a:cubicBezTo>
                        <a:pt x="1932" y="773"/>
                        <a:pt x="1928" y="776"/>
                        <a:pt x="1925" y="781"/>
                      </a:cubicBezTo>
                      <a:cubicBezTo>
                        <a:pt x="1923" y="787"/>
                        <a:pt x="1923" y="793"/>
                        <a:pt x="1928" y="798"/>
                      </a:cubicBezTo>
                      <a:cubicBezTo>
                        <a:pt x="1931" y="800"/>
                        <a:pt x="1936" y="801"/>
                        <a:pt x="1938" y="798"/>
                      </a:cubicBezTo>
                      <a:cubicBezTo>
                        <a:pt x="1934" y="798"/>
                        <a:pt x="1931" y="793"/>
                        <a:pt x="1935" y="789"/>
                      </a:cubicBezTo>
                      <a:cubicBezTo>
                        <a:pt x="1937" y="787"/>
                        <a:pt x="1943" y="785"/>
                        <a:pt x="1949" y="783"/>
                      </a:cubicBezTo>
                      <a:cubicBezTo>
                        <a:pt x="1955" y="781"/>
                        <a:pt x="1960" y="779"/>
                        <a:pt x="1963" y="774"/>
                      </a:cubicBezTo>
                      <a:cubicBezTo>
                        <a:pt x="1970" y="765"/>
                        <a:pt x="1966" y="752"/>
                        <a:pt x="1956" y="748"/>
                      </a:cubicBezTo>
                      <a:cubicBezTo>
                        <a:pt x="1951" y="746"/>
                        <a:pt x="1945" y="747"/>
                        <a:pt x="1940" y="749"/>
                      </a:cubicBezTo>
                      <a:cubicBezTo>
                        <a:pt x="1935" y="751"/>
                        <a:pt x="1923" y="759"/>
                        <a:pt x="1915" y="757"/>
                      </a:cubicBezTo>
                      <a:cubicBezTo>
                        <a:pt x="1910" y="756"/>
                        <a:pt x="1909" y="752"/>
                        <a:pt x="1911" y="749"/>
                      </a:cubicBezTo>
                      <a:cubicBezTo>
                        <a:pt x="1907" y="748"/>
                        <a:pt x="1903" y="753"/>
                        <a:pt x="1904" y="758"/>
                      </a:cubicBezTo>
                      <a:cubicBezTo>
                        <a:pt x="1905" y="767"/>
                        <a:pt x="1915" y="775"/>
                        <a:pt x="1927" y="772"/>
                      </a:cubicBezTo>
                      <a:cubicBezTo>
                        <a:pt x="1931" y="771"/>
                        <a:pt x="1934" y="767"/>
                        <a:pt x="1938" y="763"/>
                      </a:cubicBezTo>
                      <a:close/>
                      <a:moveTo>
                        <a:pt x="2093" y="789"/>
                      </a:moveTo>
                      <a:cubicBezTo>
                        <a:pt x="2078" y="797"/>
                        <a:pt x="2078" y="812"/>
                        <a:pt x="2075" y="817"/>
                      </a:cubicBezTo>
                      <a:cubicBezTo>
                        <a:pt x="2071" y="823"/>
                        <a:pt x="2064" y="819"/>
                        <a:pt x="2066" y="812"/>
                      </a:cubicBezTo>
                      <a:cubicBezTo>
                        <a:pt x="2069" y="804"/>
                        <a:pt x="2079" y="792"/>
                        <a:pt x="2093" y="789"/>
                      </a:cubicBezTo>
                      <a:close/>
                      <a:moveTo>
                        <a:pt x="2048" y="837"/>
                      </a:moveTo>
                      <a:cubicBezTo>
                        <a:pt x="2048" y="836"/>
                        <a:pt x="2048" y="834"/>
                        <a:pt x="2048" y="833"/>
                      </a:cubicBezTo>
                      <a:cubicBezTo>
                        <a:pt x="2049" y="832"/>
                        <a:pt x="2051" y="830"/>
                        <a:pt x="2053" y="831"/>
                      </a:cubicBezTo>
                      <a:cubicBezTo>
                        <a:pt x="2056" y="831"/>
                        <a:pt x="2057" y="833"/>
                        <a:pt x="2057" y="835"/>
                      </a:cubicBezTo>
                      <a:cubicBezTo>
                        <a:pt x="2057" y="839"/>
                        <a:pt x="2054" y="839"/>
                        <a:pt x="2053" y="841"/>
                      </a:cubicBezTo>
                      <a:cubicBezTo>
                        <a:pt x="2051" y="843"/>
                        <a:pt x="2052" y="846"/>
                        <a:pt x="2054" y="849"/>
                      </a:cubicBezTo>
                      <a:cubicBezTo>
                        <a:pt x="2056" y="852"/>
                        <a:pt x="2060" y="853"/>
                        <a:pt x="2063" y="852"/>
                      </a:cubicBezTo>
                      <a:cubicBezTo>
                        <a:pt x="2065" y="851"/>
                        <a:pt x="2067" y="849"/>
                        <a:pt x="2066" y="847"/>
                      </a:cubicBezTo>
                      <a:cubicBezTo>
                        <a:pt x="2065" y="849"/>
                        <a:pt x="2061" y="849"/>
                        <a:pt x="2061" y="846"/>
                      </a:cubicBezTo>
                      <a:cubicBezTo>
                        <a:pt x="2060" y="844"/>
                        <a:pt x="2061" y="841"/>
                        <a:pt x="2062" y="837"/>
                      </a:cubicBezTo>
                      <a:cubicBezTo>
                        <a:pt x="2062" y="833"/>
                        <a:pt x="2062" y="830"/>
                        <a:pt x="2061" y="827"/>
                      </a:cubicBezTo>
                      <a:cubicBezTo>
                        <a:pt x="2058" y="821"/>
                        <a:pt x="2050" y="820"/>
                        <a:pt x="2046" y="824"/>
                      </a:cubicBezTo>
                      <a:cubicBezTo>
                        <a:pt x="2043" y="826"/>
                        <a:pt x="2042" y="829"/>
                        <a:pt x="2041" y="832"/>
                      </a:cubicBezTo>
                      <a:cubicBezTo>
                        <a:pt x="2041" y="835"/>
                        <a:pt x="2042" y="844"/>
                        <a:pt x="2039" y="847"/>
                      </a:cubicBezTo>
                      <a:cubicBezTo>
                        <a:pt x="2037" y="849"/>
                        <a:pt x="2034" y="849"/>
                        <a:pt x="2033" y="847"/>
                      </a:cubicBezTo>
                      <a:cubicBezTo>
                        <a:pt x="2031" y="849"/>
                        <a:pt x="2033" y="852"/>
                        <a:pt x="2036" y="853"/>
                      </a:cubicBezTo>
                      <a:cubicBezTo>
                        <a:pt x="2041" y="855"/>
                        <a:pt x="2048" y="852"/>
                        <a:pt x="2049" y="845"/>
                      </a:cubicBezTo>
                      <a:cubicBezTo>
                        <a:pt x="2050" y="843"/>
                        <a:pt x="2049" y="840"/>
                        <a:pt x="2048" y="837"/>
                      </a:cubicBezTo>
                      <a:close/>
                      <a:moveTo>
                        <a:pt x="2049" y="836"/>
                      </a:moveTo>
                      <a:cubicBezTo>
                        <a:pt x="2048" y="834"/>
                        <a:pt x="2049" y="832"/>
                        <a:pt x="2052" y="832"/>
                      </a:cubicBezTo>
                      <a:cubicBezTo>
                        <a:pt x="2055" y="831"/>
                        <a:pt x="2057" y="835"/>
                        <a:pt x="2055" y="838"/>
                      </a:cubicBezTo>
                      <a:cubicBezTo>
                        <a:pt x="2054" y="840"/>
                        <a:pt x="2052" y="840"/>
                        <a:pt x="2051" y="843"/>
                      </a:cubicBezTo>
                      <a:cubicBezTo>
                        <a:pt x="2051" y="840"/>
                        <a:pt x="2049" y="839"/>
                        <a:pt x="2049" y="836"/>
                      </a:cubicBezTo>
                      <a:close/>
                      <a:moveTo>
                        <a:pt x="2051" y="820"/>
                      </a:moveTo>
                      <a:cubicBezTo>
                        <a:pt x="2055" y="819"/>
                        <a:pt x="2059" y="822"/>
                        <a:pt x="2060" y="824"/>
                      </a:cubicBezTo>
                      <a:cubicBezTo>
                        <a:pt x="2064" y="822"/>
                        <a:pt x="2063" y="814"/>
                        <a:pt x="2057" y="814"/>
                      </a:cubicBezTo>
                      <a:cubicBezTo>
                        <a:pt x="2054" y="813"/>
                        <a:pt x="2050" y="817"/>
                        <a:pt x="2051" y="820"/>
                      </a:cubicBezTo>
                      <a:close/>
                      <a:moveTo>
                        <a:pt x="2058" y="813"/>
                      </a:moveTo>
                      <a:cubicBezTo>
                        <a:pt x="2059" y="813"/>
                        <a:pt x="2060" y="813"/>
                        <a:pt x="2060" y="813"/>
                      </a:cubicBezTo>
                      <a:cubicBezTo>
                        <a:pt x="2062" y="806"/>
                        <a:pt x="2068" y="799"/>
                        <a:pt x="2074" y="794"/>
                      </a:cubicBezTo>
                      <a:cubicBezTo>
                        <a:pt x="2086" y="785"/>
                        <a:pt x="2100" y="788"/>
                        <a:pt x="2119" y="778"/>
                      </a:cubicBezTo>
                      <a:cubicBezTo>
                        <a:pt x="2128" y="773"/>
                        <a:pt x="2135" y="767"/>
                        <a:pt x="2138" y="762"/>
                      </a:cubicBezTo>
                      <a:cubicBezTo>
                        <a:pt x="2148" y="749"/>
                        <a:pt x="2152" y="732"/>
                        <a:pt x="2166" y="721"/>
                      </a:cubicBezTo>
                      <a:cubicBezTo>
                        <a:pt x="2161" y="727"/>
                        <a:pt x="2163" y="736"/>
                        <a:pt x="2173" y="736"/>
                      </a:cubicBezTo>
                      <a:cubicBezTo>
                        <a:pt x="2180" y="736"/>
                        <a:pt x="2190" y="726"/>
                        <a:pt x="2202" y="739"/>
                      </a:cubicBezTo>
                      <a:cubicBezTo>
                        <a:pt x="2200" y="730"/>
                        <a:pt x="2195" y="722"/>
                        <a:pt x="2188" y="718"/>
                      </a:cubicBezTo>
                      <a:cubicBezTo>
                        <a:pt x="2183" y="715"/>
                        <a:pt x="2178" y="715"/>
                        <a:pt x="2173" y="716"/>
                      </a:cubicBezTo>
                      <a:cubicBezTo>
                        <a:pt x="2149" y="722"/>
                        <a:pt x="2146" y="757"/>
                        <a:pt x="2129" y="767"/>
                      </a:cubicBezTo>
                      <a:cubicBezTo>
                        <a:pt x="2130" y="767"/>
                        <a:pt x="2131" y="766"/>
                        <a:pt x="2131" y="766"/>
                      </a:cubicBezTo>
                      <a:cubicBezTo>
                        <a:pt x="2147" y="753"/>
                        <a:pt x="2145" y="729"/>
                        <a:pt x="2131" y="716"/>
                      </a:cubicBezTo>
                      <a:cubicBezTo>
                        <a:pt x="2124" y="710"/>
                        <a:pt x="2114" y="707"/>
                        <a:pt x="2103" y="709"/>
                      </a:cubicBezTo>
                      <a:cubicBezTo>
                        <a:pt x="2092" y="711"/>
                        <a:pt x="2082" y="718"/>
                        <a:pt x="2078" y="729"/>
                      </a:cubicBezTo>
                      <a:cubicBezTo>
                        <a:pt x="2074" y="741"/>
                        <a:pt x="2076" y="753"/>
                        <a:pt x="2087" y="760"/>
                      </a:cubicBezTo>
                      <a:cubicBezTo>
                        <a:pt x="2093" y="764"/>
                        <a:pt x="2101" y="764"/>
                        <a:pt x="2108" y="760"/>
                      </a:cubicBezTo>
                      <a:cubicBezTo>
                        <a:pt x="2116" y="754"/>
                        <a:pt x="2117" y="744"/>
                        <a:pt x="2113" y="737"/>
                      </a:cubicBezTo>
                      <a:cubicBezTo>
                        <a:pt x="2109" y="730"/>
                        <a:pt x="2099" y="727"/>
                        <a:pt x="2091" y="733"/>
                      </a:cubicBezTo>
                      <a:cubicBezTo>
                        <a:pt x="2101" y="727"/>
                        <a:pt x="2109" y="731"/>
                        <a:pt x="2112" y="739"/>
                      </a:cubicBezTo>
                      <a:cubicBezTo>
                        <a:pt x="2115" y="745"/>
                        <a:pt x="2113" y="753"/>
                        <a:pt x="2106" y="757"/>
                      </a:cubicBezTo>
                      <a:cubicBezTo>
                        <a:pt x="2101" y="761"/>
                        <a:pt x="2094" y="761"/>
                        <a:pt x="2089" y="757"/>
                      </a:cubicBezTo>
                      <a:cubicBezTo>
                        <a:pt x="2080" y="751"/>
                        <a:pt x="2078" y="741"/>
                        <a:pt x="2082" y="731"/>
                      </a:cubicBezTo>
                      <a:cubicBezTo>
                        <a:pt x="2085" y="721"/>
                        <a:pt x="2094" y="714"/>
                        <a:pt x="2104" y="712"/>
                      </a:cubicBezTo>
                      <a:cubicBezTo>
                        <a:pt x="2115" y="710"/>
                        <a:pt x="2124" y="714"/>
                        <a:pt x="2130" y="720"/>
                      </a:cubicBezTo>
                      <a:cubicBezTo>
                        <a:pt x="2142" y="732"/>
                        <a:pt x="2143" y="753"/>
                        <a:pt x="2130" y="764"/>
                      </a:cubicBezTo>
                      <a:cubicBezTo>
                        <a:pt x="2120" y="774"/>
                        <a:pt x="2108" y="775"/>
                        <a:pt x="2095" y="771"/>
                      </a:cubicBezTo>
                      <a:cubicBezTo>
                        <a:pt x="2074" y="763"/>
                        <a:pt x="2058" y="743"/>
                        <a:pt x="2056" y="726"/>
                      </a:cubicBezTo>
                      <a:cubicBezTo>
                        <a:pt x="2056" y="716"/>
                        <a:pt x="2061" y="706"/>
                        <a:pt x="2072" y="707"/>
                      </a:cubicBezTo>
                      <a:cubicBezTo>
                        <a:pt x="2078" y="708"/>
                        <a:pt x="2081" y="712"/>
                        <a:pt x="2081" y="719"/>
                      </a:cubicBezTo>
                      <a:cubicBezTo>
                        <a:pt x="2089" y="713"/>
                        <a:pt x="2082" y="698"/>
                        <a:pt x="2069" y="694"/>
                      </a:cubicBezTo>
                      <a:cubicBezTo>
                        <a:pt x="2057" y="691"/>
                        <a:pt x="2047" y="696"/>
                        <a:pt x="2042" y="704"/>
                      </a:cubicBezTo>
                      <a:cubicBezTo>
                        <a:pt x="2034" y="715"/>
                        <a:pt x="2034" y="732"/>
                        <a:pt x="2045" y="746"/>
                      </a:cubicBezTo>
                      <a:cubicBezTo>
                        <a:pt x="2055" y="760"/>
                        <a:pt x="2072" y="770"/>
                        <a:pt x="2090" y="773"/>
                      </a:cubicBezTo>
                      <a:cubicBezTo>
                        <a:pt x="2087" y="773"/>
                        <a:pt x="2085" y="772"/>
                        <a:pt x="2083" y="772"/>
                      </a:cubicBezTo>
                      <a:cubicBezTo>
                        <a:pt x="2053" y="765"/>
                        <a:pt x="2031" y="746"/>
                        <a:pt x="2024" y="716"/>
                      </a:cubicBezTo>
                      <a:cubicBezTo>
                        <a:pt x="2018" y="694"/>
                        <a:pt x="2024" y="674"/>
                        <a:pt x="2041" y="659"/>
                      </a:cubicBezTo>
                      <a:cubicBezTo>
                        <a:pt x="2052" y="650"/>
                        <a:pt x="2064" y="645"/>
                        <a:pt x="2077" y="643"/>
                      </a:cubicBezTo>
                      <a:cubicBezTo>
                        <a:pt x="2091" y="641"/>
                        <a:pt x="2105" y="642"/>
                        <a:pt x="2118" y="647"/>
                      </a:cubicBezTo>
                      <a:cubicBezTo>
                        <a:pt x="2124" y="649"/>
                        <a:pt x="2129" y="652"/>
                        <a:pt x="2134" y="657"/>
                      </a:cubicBezTo>
                      <a:cubicBezTo>
                        <a:pt x="2143" y="665"/>
                        <a:pt x="2149" y="676"/>
                        <a:pt x="2149" y="689"/>
                      </a:cubicBezTo>
                      <a:cubicBezTo>
                        <a:pt x="2149" y="699"/>
                        <a:pt x="2145" y="707"/>
                        <a:pt x="2137" y="712"/>
                      </a:cubicBezTo>
                      <a:cubicBezTo>
                        <a:pt x="2149" y="718"/>
                        <a:pt x="2170" y="700"/>
                        <a:pt x="2157" y="681"/>
                      </a:cubicBezTo>
                      <a:cubicBezTo>
                        <a:pt x="2164" y="669"/>
                        <a:pt x="2145" y="655"/>
                        <a:pt x="2131" y="649"/>
                      </a:cubicBezTo>
                      <a:cubicBezTo>
                        <a:pt x="2149" y="655"/>
                        <a:pt x="2170" y="674"/>
                        <a:pt x="2180" y="683"/>
                      </a:cubicBezTo>
                      <a:cubicBezTo>
                        <a:pt x="2180" y="683"/>
                        <a:pt x="2181" y="682"/>
                        <a:pt x="2182" y="682"/>
                      </a:cubicBezTo>
                      <a:cubicBezTo>
                        <a:pt x="2178" y="678"/>
                        <a:pt x="2173" y="673"/>
                        <a:pt x="2167" y="667"/>
                      </a:cubicBezTo>
                      <a:cubicBezTo>
                        <a:pt x="2177" y="670"/>
                        <a:pt x="2189" y="669"/>
                        <a:pt x="2197" y="661"/>
                      </a:cubicBezTo>
                      <a:cubicBezTo>
                        <a:pt x="2212" y="647"/>
                        <a:pt x="2214" y="622"/>
                        <a:pt x="2235" y="608"/>
                      </a:cubicBezTo>
                      <a:cubicBezTo>
                        <a:pt x="2213" y="612"/>
                        <a:pt x="2201" y="634"/>
                        <a:pt x="2191" y="644"/>
                      </a:cubicBezTo>
                      <a:cubicBezTo>
                        <a:pt x="2172" y="664"/>
                        <a:pt x="2160" y="659"/>
                        <a:pt x="2141" y="650"/>
                      </a:cubicBezTo>
                      <a:cubicBezTo>
                        <a:pt x="2145" y="651"/>
                        <a:pt x="2148" y="651"/>
                        <a:pt x="2152" y="651"/>
                      </a:cubicBezTo>
                      <a:cubicBezTo>
                        <a:pt x="2173" y="650"/>
                        <a:pt x="2193" y="637"/>
                        <a:pt x="2201" y="618"/>
                      </a:cubicBezTo>
                      <a:cubicBezTo>
                        <a:pt x="2207" y="602"/>
                        <a:pt x="2204" y="586"/>
                        <a:pt x="2194" y="573"/>
                      </a:cubicBezTo>
                      <a:cubicBezTo>
                        <a:pt x="2179" y="556"/>
                        <a:pt x="2158" y="551"/>
                        <a:pt x="2137" y="559"/>
                      </a:cubicBezTo>
                      <a:cubicBezTo>
                        <a:pt x="2129" y="563"/>
                        <a:pt x="2122" y="570"/>
                        <a:pt x="2118" y="578"/>
                      </a:cubicBezTo>
                      <a:cubicBezTo>
                        <a:pt x="2111" y="593"/>
                        <a:pt x="2116" y="606"/>
                        <a:pt x="2129" y="616"/>
                      </a:cubicBezTo>
                      <a:cubicBezTo>
                        <a:pt x="2122" y="601"/>
                        <a:pt x="2134" y="595"/>
                        <a:pt x="2137" y="589"/>
                      </a:cubicBezTo>
                      <a:cubicBezTo>
                        <a:pt x="2143" y="575"/>
                        <a:pt x="2124" y="570"/>
                        <a:pt x="2117" y="584"/>
                      </a:cubicBezTo>
                      <a:cubicBezTo>
                        <a:pt x="2117" y="585"/>
                        <a:pt x="2116" y="587"/>
                        <a:pt x="2116" y="588"/>
                      </a:cubicBezTo>
                      <a:cubicBezTo>
                        <a:pt x="2117" y="576"/>
                        <a:pt x="2126" y="566"/>
                        <a:pt x="2138" y="561"/>
                      </a:cubicBezTo>
                      <a:cubicBezTo>
                        <a:pt x="2157" y="553"/>
                        <a:pt x="2178" y="559"/>
                        <a:pt x="2191" y="574"/>
                      </a:cubicBezTo>
                      <a:cubicBezTo>
                        <a:pt x="2201" y="586"/>
                        <a:pt x="2203" y="602"/>
                        <a:pt x="2197" y="616"/>
                      </a:cubicBezTo>
                      <a:cubicBezTo>
                        <a:pt x="2190" y="633"/>
                        <a:pt x="2172" y="645"/>
                        <a:pt x="2153" y="645"/>
                      </a:cubicBezTo>
                      <a:cubicBezTo>
                        <a:pt x="2145" y="646"/>
                        <a:pt x="2138" y="645"/>
                        <a:pt x="2131" y="643"/>
                      </a:cubicBezTo>
                      <a:cubicBezTo>
                        <a:pt x="2136" y="644"/>
                        <a:pt x="2140" y="644"/>
                        <a:pt x="2145" y="643"/>
                      </a:cubicBezTo>
                      <a:cubicBezTo>
                        <a:pt x="2157" y="640"/>
                        <a:pt x="2169" y="629"/>
                        <a:pt x="2167" y="616"/>
                      </a:cubicBezTo>
                      <a:cubicBezTo>
                        <a:pt x="2166" y="610"/>
                        <a:pt x="2161" y="606"/>
                        <a:pt x="2155" y="604"/>
                      </a:cubicBezTo>
                      <a:cubicBezTo>
                        <a:pt x="2151" y="603"/>
                        <a:pt x="2147" y="604"/>
                        <a:pt x="2143" y="607"/>
                      </a:cubicBezTo>
                      <a:cubicBezTo>
                        <a:pt x="2139" y="609"/>
                        <a:pt x="2137" y="614"/>
                        <a:pt x="2138" y="619"/>
                      </a:cubicBezTo>
                      <a:cubicBezTo>
                        <a:pt x="2138" y="625"/>
                        <a:pt x="2142" y="630"/>
                        <a:pt x="2149" y="630"/>
                      </a:cubicBezTo>
                      <a:cubicBezTo>
                        <a:pt x="2152" y="630"/>
                        <a:pt x="2156" y="628"/>
                        <a:pt x="2156" y="624"/>
                      </a:cubicBezTo>
                      <a:cubicBezTo>
                        <a:pt x="2157" y="622"/>
                        <a:pt x="2156" y="619"/>
                        <a:pt x="2154" y="619"/>
                      </a:cubicBezTo>
                      <a:cubicBezTo>
                        <a:pt x="2155" y="620"/>
                        <a:pt x="2154" y="622"/>
                        <a:pt x="2154" y="624"/>
                      </a:cubicBezTo>
                      <a:cubicBezTo>
                        <a:pt x="2152" y="626"/>
                        <a:pt x="2148" y="626"/>
                        <a:pt x="2146" y="624"/>
                      </a:cubicBezTo>
                      <a:cubicBezTo>
                        <a:pt x="2145" y="622"/>
                        <a:pt x="2145" y="620"/>
                        <a:pt x="2145" y="617"/>
                      </a:cubicBezTo>
                      <a:cubicBezTo>
                        <a:pt x="2146" y="614"/>
                        <a:pt x="2149" y="612"/>
                        <a:pt x="2153" y="612"/>
                      </a:cubicBezTo>
                      <a:cubicBezTo>
                        <a:pt x="2157" y="613"/>
                        <a:pt x="2160" y="616"/>
                        <a:pt x="2160" y="620"/>
                      </a:cubicBezTo>
                      <a:cubicBezTo>
                        <a:pt x="2162" y="630"/>
                        <a:pt x="2150" y="640"/>
                        <a:pt x="2140" y="641"/>
                      </a:cubicBezTo>
                      <a:cubicBezTo>
                        <a:pt x="2129" y="643"/>
                        <a:pt x="2116" y="639"/>
                        <a:pt x="2105" y="637"/>
                      </a:cubicBezTo>
                      <a:cubicBezTo>
                        <a:pt x="2092" y="636"/>
                        <a:pt x="2079" y="636"/>
                        <a:pt x="2063" y="643"/>
                      </a:cubicBezTo>
                      <a:cubicBezTo>
                        <a:pt x="2066" y="641"/>
                        <a:pt x="2069" y="639"/>
                        <a:pt x="2072" y="637"/>
                      </a:cubicBezTo>
                      <a:cubicBezTo>
                        <a:pt x="2088" y="622"/>
                        <a:pt x="2095" y="602"/>
                        <a:pt x="2088" y="581"/>
                      </a:cubicBezTo>
                      <a:cubicBezTo>
                        <a:pt x="2080" y="561"/>
                        <a:pt x="2063" y="547"/>
                        <a:pt x="2042" y="546"/>
                      </a:cubicBezTo>
                      <a:cubicBezTo>
                        <a:pt x="2022" y="544"/>
                        <a:pt x="2002" y="553"/>
                        <a:pt x="1992" y="571"/>
                      </a:cubicBezTo>
                      <a:cubicBezTo>
                        <a:pt x="1984" y="587"/>
                        <a:pt x="1986" y="605"/>
                        <a:pt x="1997" y="616"/>
                      </a:cubicBezTo>
                      <a:cubicBezTo>
                        <a:pt x="2004" y="624"/>
                        <a:pt x="2013" y="628"/>
                        <a:pt x="2023" y="627"/>
                      </a:cubicBezTo>
                      <a:cubicBezTo>
                        <a:pt x="2028" y="627"/>
                        <a:pt x="2034" y="625"/>
                        <a:pt x="2038" y="622"/>
                      </a:cubicBezTo>
                      <a:cubicBezTo>
                        <a:pt x="2047" y="616"/>
                        <a:pt x="2049" y="605"/>
                        <a:pt x="2045" y="596"/>
                      </a:cubicBezTo>
                      <a:cubicBezTo>
                        <a:pt x="2040" y="586"/>
                        <a:pt x="2028" y="582"/>
                        <a:pt x="2018" y="587"/>
                      </a:cubicBezTo>
                      <a:cubicBezTo>
                        <a:pt x="2008" y="592"/>
                        <a:pt x="2004" y="604"/>
                        <a:pt x="2009" y="614"/>
                      </a:cubicBezTo>
                      <a:cubicBezTo>
                        <a:pt x="2013" y="623"/>
                        <a:pt x="2023" y="627"/>
                        <a:pt x="2032" y="625"/>
                      </a:cubicBezTo>
                      <a:cubicBezTo>
                        <a:pt x="2019" y="629"/>
                        <a:pt x="2006" y="625"/>
                        <a:pt x="1997" y="615"/>
                      </a:cubicBezTo>
                      <a:cubicBezTo>
                        <a:pt x="1988" y="604"/>
                        <a:pt x="1986" y="587"/>
                        <a:pt x="1994" y="572"/>
                      </a:cubicBezTo>
                      <a:cubicBezTo>
                        <a:pt x="2004" y="556"/>
                        <a:pt x="2023" y="548"/>
                        <a:pt x="2041" y="549"/>
                      </a:cubicBezTo>
                      <a:cubicBezTo>
                        <a:pt x="2061" y="551"/>
                        <a:pt x="2076" y="564"/>
                        <a:pt x="2083" y="582"/>
                      </a:cubicBezTo>
                      <a:cubicBezTo>
                        <a:pt x="2089" y="601"/>
                        <a:pt x="2084" y="619"/>
                        <a:pt x="2069" y="632"/>
                      </a:cubicBezTo>
                      <a:cubicBezTo>
                        <a:pt x="2058" y="641"/>
                        <a:pt x="2045" y="646"/>
                        <a:pt x="2034" y="658"/>
                      </a:cubicBezTo>
                      <a:cubicBezTo>
                        <a:pt x="2019" y="674"/>
                        <a:pt x="2014" y="694"/>
                        <a:pt x="2019" y="717"/>
                      </a:cubicBezTo>
                      <a:cubicBezTo>
                        <a:pt x="2026" y="749"/>
                        <a:pt x="2050" y="772"/>
                        <a:pt x="2082" y="778"/>
                      </a:cubicBezTo>
                      <a:cubicBezTo>
                        <a:pt x="2096" y="780"/>
                        <a:pt x="2109" y="780"/>
                        <a:pt x="2121" y="775"/>
                      </a:cubicBezTo>
                      <a:cubicBezTo>
                        <a:pt x="2110" y="781"/>
                        <a:pt x="2097" y="784"/>
                        <a:pt x="2083" y="784"/>
                      </a:cubicBezTo>
                      <a:cubicBezTo>
                        <a:pt x="2065" y="783"/>
                        <a:pt x="2045" y="776"/>
                        <a:pt x="2029" y="767"/>
                      </a:cubicBezTo>
                      <a:cubicBezTo>
                        <a:pt x="2023" y="763"/>
                        <a:pt x="2017" y="761"/>
                        <a:pt x="2010" y="759"/>
                      </a:cubicBezTo>
                      <a:cubicBezTo>
                        <a:pt x="2008" y="758"/>
                        <a:pt x="2006" y="758"/>
                        <a:pt x="2004" y="757"/>
                      </a:cubicBezTo>
                      <a:cubicBezTo>
                        <a:pt x="2001" y="757"/>
                        <a:pt x="1998" y="756"/>
                        <a:pt x="1994" y="756"/>
                      </a:cubicBezTo>
                      <a:cubicBezTo>
                        <a:pt x="1993" y="756"/>
                        <a:pt x="1982" y="757"/>
                        <a:pt x="1983" y="759"/>
                      </a:cubicBezTo>
                      <a:cubicBezTo>
                        <a:pt x="1983" y="760"/>
                        <a:pt x="1989" y="759"/>
                        <a:pt x="1990" y="759"/>
                      </a:cubicBezTo>
                      <a:cubicBezTo>
                        <a:pt x="1995" y="760"/>
                        <a:pt x="1999" y="760"/>
                        <a:pt x="2004" y="761"/>
                      </a:cubicBezTo>
                      <a:cubicBezTo>
                        <a:pt x="2005" y="761"/>
                        <a:pt x="2007" y="762"/>
                        <a:pt x="2009" y="762"/>
                      </a:cubicBezTo>
                      <a:cubicBezTo>
                        <a:pt x="2016" y="764"/>
                        <a:pt x="2022" y="766"/>
                        <a:pt x="2028" y="769"/>
                      </a:cubicBezTo>
                      <a:cubicBezTo>
                        <a:pt x="2028" y="770"/>
                        <a:pt x="2029" y="770"/>
                        <a:pt x="2030" y="771"/>
                      </a:cubicBezTo>
                      <a:cubicBezTo>
                        <a:pt x="2028" y="770"/>
                        <a:pt x="2026" y="770"/>
                        <a:pt x="2024" y="769"/>
                      </a:cubicBezTo>
                      <a:cubicBezTo>
                        <a:pt x="2017" y="768"/>
                        <a:pt x="2012" y="768"/>
                        <a:pt x="2006" y="769"/>
                      </a:cubicBezTo>
                      <a:cubicBezTo>
                        <a:pt x="1989" y="772"/>
                        <a:pt x="1983" y="787"/>
                        <a:pt x="1986" y="802"/>
                      </a:cubicBezTo>
                      <a:cubicBezTo>
                        <a:pt x="1987" y="814"/>
                        <a:pt x="1995" y="826"/>
                        <a:pt x="2006" y="831"/>
                      </a:cubicBezTo>
                      <a:cubicBezTo>
                        <a:pt x="2017" y="835"/>
                        <a:pt x="2027" y="832"/>
                        <a:pt x="2034" y="823"/>
                      </a:cubicBezTo>
                      <a:cubicBezTo>
                        <a:pt x="2038" y="817"/>
                        <a:pt x="2041" y="807"/>
                        <a:pt x="2035" y="800"/>
                      </a:cubicBezTo>
                      <a:cubicBezTo>
                        <a:pt x="2032" y="796"/>
                        <a:pt x="2028" y="794"/>
                        <a:pt x="2023" y="794"/>
                      </a:cubicBezTo>
                      <a:cubicBezTo>
                        <a:pt x="2020" y="794"/>
                        <a:pt x="2017" y="795"/>
                        <a:pt x="2015" y="798"/>
                      </a:cubicBezTo>
                      <a:cubicBezTo>
                        <a:pt x="2013" y="801"/>
                        <a:pt x="2013" y="804"/>
                        <a:pt x="2014" y="807"/>
                      </a:cubicBezTo>
                      <a:cubicBezTo>
                        <a:pt x="2015" y="811"/>
                        <a:pt x="2018" y="814"/>
                        <a:pt x="2022" y="814"/>
                      </a:cubicBezTo>
                      <a:cubicBezTo>
                        <a:pt x="2025" y="815"/>
                        <a:pt x="2029" y="813"/>
                        <a:pt x="2030" y="809"/>
                      </a:cubicBezTo>
                      <a:cubicBezTo>
                        <a:pt x="2032" y="804"/>
                        <a:pt x="2030" y="800"/>
                        <a:pt x="2025" y="798"/>
                      </a:cubicBezTo>
                      <a:cubicBezTo>
                        <a:pt x="2021" y="797"/>
                        <a:pt x="2016" y="799"/>
                        <a:pt x="2015" y="803"/>
                      </a:cubicBezTo>
                      <a:cubicBezTo>
                        <a:pt x="2014" y="805"/>
                        <a:pt x="2014" y="807"/>
                        <a:pt x="2014" y="808"/>
                      </a:cubicBezTo>
                      <a:cubicBezTo>
                        <a:pt x="2014" y="807"/>
                        <a:pt x="2014" y="807"/>
                        <a:pt x="2014" y="807"/>
                      </a:cubicBezTo>
                      <a:cubicBezTo>
                        <a:pt x="2013" y="804"/>
                        <a:pt x="2014" y="801"/>
                        <a:pt x="2016" y="798"/>
                      </a:cubicBezTo>
                      <a:cubicBezTo>
                        <a:pt x="2018" y="796"/>
                        <a:pt x="2020" y="795"/>
                        <a:pt x="2023" y="794"/>
                      </a:cubicBezTo>
                      <a:cubicBezTo>
                        <a:pt x="2028" y="794"/>
                        <a:pt x="2032" y="796"/>
                        <a:pt x="2035" y="800"/>
                      </a:cubicBezTo>
                      <a:cubicBezTo>
                        <a:pt x="2039" y="806"/>
                        <a:pt x="2037" y="817"/>
                        <a:pt x="2032" y="822"/>
                      </a:cubicBezTo>
                      <a:cubicBezTo>
                        <a:pt x="2026" y="830"/>
                        <a:pt x="2017" y="833"/>
                        <a:pt x="2007" y="829"/>
                      </a:cubicBezTo>
                      <a:cubicBezTo>
                        <a:pt x="1996" y="824"/>
                        <a:pt x="1989" y="812"/>
                        <a:pt x="1988" y="800"/>
                      </a:cubicBezTo>
                      <a:cubicBezTo>
                        <a:pt x="1987" y="787"/>
                        <a:pt x="1992" y="775"/>
                        <a:pt x="2007" y="772"/>
                      </a:cubicBezTo>
                      <a:cubicBezTo>
                        <a:pt x="2012" y="771"/>
                        <a:pt x="2017" y="771"/>
                        <a:pt x="2023" y="773"/>
                      </a:cubicBezTo>
                      <a:cubicBezTo>
                        <a:pt x="2026" y="773"/>
                        <a:pt x="2030" y="774"/>
                        <a:pt x="2033" y="776"/>
                      </a:cubicBezTo>
                      <a:cubicBezTo>
                        <a:pt x="2041" y="779"/>
                        <a:pt x="2051" y="783"/>
                        <a:pt x="2061" y="785"/>
                      </a:cubicBezTo>
                      <a:cubicBezTo>
                        <a:pt x="2067" y="787"/>
                        <a:pt x="2073" y="788"/>
                        <a:pt x="2079" y="788"/>
                      </a:cubicBezTo>
                      <a:cubicBezTo>
                        <a:pt x="2076" y="789"/>
                        <a:pt x="2074" y="791"/>
                        <a:pt x="2071" y="793"/>
                      </a:cubicBezTo>
                      <a:cubicBezTo>
                        <a:pt x="2065" y="799"/>
                        <a:pt x="2060" y="806"/>
                        <a:pt x="2058" y="813"/>
                      </a:cubicBezTo>
                      <a:close/>
                      <a:moveTo>
                        <a:pt x="1940" y="764"/>
                      </a:moveTo>
                      <a:cubicBezTo>
                        <a:pt x="1943" y="761"/>
                        <a:pt x="1947" y="761"/>
                        <a:pt x="1949" y="764"/>
                      </a:cubicBezTo>
                      <a:cubicBezTo>
                        <a:pt x="1953" y="769"/>
                        <a:pt x="1948" y="775"/>
                        <a:pt x="1943" y="775"/>
                      </a:cubicBezTo>
                      <a:cubicBezTo>
                        <a:pt x="1939" y="774"/>
                        <a:pt x="1937" y="771"/>
                        <a:pt x="1931" y="773"/>
                      </a:cubicBezTo>
                      <a:cubicBezTo>
                        <a:pt x="1937" y="769"/>
                        <a:pt x="1936" y="767"/>
                        <a:pt x="1940" y="764"/>
                      </a:cubicBezTo>
                      <a:close/>
                      <a:moveTo>
                        <a:pt x="2025" y="762"/>
                      </a:moveTo>
                      <a:cubicBezTo>
                        <a:pt x="2013" y="756"/>
                        <a:pt x="2008" y="740"/>
                        <a:pt x="2010" y="731"/>
                      </a:cubicBezTo>
                      <a:cubicBezTo>
                        <a:pt x="2012" y="722"/>
                        <a:pt x="2015" y="715"/>
                        <a:pt x="2012" y="708"/>
                      </a:cubicBezTo>
                      <a:cubicBezTo>
                        <a:pt x="2010" y="702"/>
                        <a:pt x="2002" y="696"/>
                        <a:pt x="1997" y="699"/>
                      </a:cubicBezTo>
                      <a:cubicBezTo>
                        <a:pt x="2002" y="699"/>
                        <a:pt x="2004" y="705"/>
                        <a:pt x="2004" y="711"/>
                      </a:cubicBezTo>
                      <a:cubicBezTo>
                        <a:pt x="2004" y="716"/>
                        <a:pt x="2004" y="720"/>
                        <a:pt x="2008" y="724"/>
                      </a:cubicBezTo>
                      <a:cubicBezTo>
                        <a:pt x="2000" y="731"/>
                        <a:pt x="2001" y="740"/>
                        <a:pt x="2005" y="746"/>
                      </a:cubicBezTo>
                      <a:cubicBezTo>
                        <a:pt x="2009" y="753"/>
                        <a:pt x="2016" y="760"/>
                        <a:pt x="2025" y="762"/>
                      </a:cubicBezTo>
                      <a:close/>
                      <a:moveTo>
                        <a:pt x="1935" y="835"/>
                      </a:moveTo>
                      <a:cubicBezTo>
                        <a:pt x="1927" y="854"/>
                        <a:pt x="1907" y="854"/>
                        <a:pt x="1899" y="857"/>
                      </a:cubicBezTo>
                      <a:cubicBezTo>
                        <a:pt x="1887" y="861"/>
                        <a:pt x="1892" y="872"/>
                        <a:pt x="1905" y="870"/>
                      </a:cubicBezTo>
                      <a:cubicBezTo>
                        <a:pt x="1916" y="868"/>
                        <a:pt x="1932" y="855"/>
                        <a:pt x="1935" y="835"/>
                      </a:cubicBezTo>
                      <a:close/>
                      <a:moveTo>
                        <a:pt x="1966" y="754"/>
                      </a:moveTo>
                      <a:cubicBezTo>
                        <a:pt x="1970" y="758"/>
                        <a:pt x="1970" y="766"/>
                        <a:pt x="1968" y="770"/>
                      </a:cubicBezTo>
                      <a:cubicBezTo>
                        <a:pt x="1973" y="774"/>
                        <a:pt x="1984" y="767"/>
                        <a:pt x="1981" y="758"/>
                      </a:cubicBezTo>
                      <a:cubicBezTo>
                        <a:pt x="1978" y="752"/>
                        <a:pt x="1970" y="749"/>
                        <a:pt x="1966" y="754"/>
                      </a:cubicBezTo>
                      <a:close/>
                      <a:moveTo>
                        <a:pt x="2014" y="759"/>
                      </a:moveTo>
                      <a:cubicBezTo>
                        <a:pt x="1993" y="745"/>
                        <a:pt x="1995" y="719"/>
                        <a:pt x="1992" y="711"/>
                      </a:cubicBezTo>
                      <a:cubicBezTo>
                        <a:pt x="1987" y="696"/>
                        <a:pt x="1971" y="702"/>
                        <a:pt x="1975" y="719"/>
                      </a:cubicBezTo>
                      <a:cubicBezTo>
                        <a:pt x="1978" y="729"/>
                        <a:pt x="1988" y="749"/>
                        <a:pt x="2014" y="759"/>
                      </a:cubicBezTo>
                      <a:close/>
                      <a:moveTo>
                        <a:pt x="1985" y="822"/>
                      </a:moveTo>
                      <a:cubicBezTo>
                        <a:pt x="1995" y="826"/>
                        <a:pt x="2004" y="833"/>
                        <a:pt x="2009" y="842"/>
                      </a:cubicBezTo>
                      <a:cubicBezTo>
                        <a:pt x="2013" y="851"/>
                        <a:pt x="2013" y="863"/>
                        <a:pt x="2006" y="871"/>
                      </a:cubicBezTo>
                      <a:cubicBezTo>
                        <a:pt x="2002" y="875"/>
                        <a:pt x="1997" y="879"/>
                        <a:pt x="1991" y="880"/>
                      </a:cubicBezTo>
                      <a:cubicBezTo>
                        <a:pt x="1985" y="881"/>
                        <a:pt x="1980" y="881"/>
                        <a:pt x="1973" y="880"/>
                      </a:cubicBezTo>
                      <a:cubicBezTo>
                        <a:pt x="1967" y="878"/>
                        <a:pt x="1962" y="875"/>
                        <a:pt x="1957" y="871"/>
                      </a:cubicBezTo>
                      <a:cubicBezTo>
                        <a:pt x="1955" y="869"/>
                        <a:pt x="1953" y="868"/>
                        <a:pt x="1951" y="866"/>
                      </a:cubicBezTo>
                      <a:cubicBezTo>
                        <a:pt x="1946" y="860"/>
                        <a:pt x="1943" y="854"/>
                        <a:pt x="1940" y="847"/>
                      </a:cubicBezTo>
                      <a:cubicBezTo>
                        <a:pt x="1937" y="836"/>
                        <a:pt x="1936" y="828"/>
                        <a:pt x="1938" y="817"/>
                      </a:cubicBezTo>
                      <a:cubicBezTo>
                        <a:pt x="1938" y="816"/>
                        <a:pt x="1939" y="815"/>
                        <a:pt x="1939" y="815"/>
                      </a:cubicBezTo>
                      <a:cubicBezTo>
                        <a:pt x="1933" y="820"/>
                        <a:pt x="1926" y="824"/>
                        <a:pt x="1918" y="825"/>
                      </a:cubicBezTo>
                      <a:cubicBezTo>
                        <a:pt x="1909" y="827"/>
                        <a:pt x="1900" y="826"/>
                        <a:pt x="1892" y="821"/>
                      </a:cubicBezTo>
                      <a:cubicBezTo>
                        <a:pt x="1889" y="819"/>
                        <a:pt x="1886" y="816"/>
                        <a:pt x="1884" y="811"/>
                      </a:cubicBezTo>
                      <a:cubicBezTo>
                        <a:pt x="1887" y="815"/>
                        <a:pt x="1890" y="818"/>
                        <a:pt x="1893" y="820"/>
                      </a:cubicBezTo>
                      <a:cubicBezTo>
                        <a:pt x="1900" y="824"/>
                        <a:pt x="1909" y="825"/>
                        <a:pt x="1918" y="823"/>
                      </a:cubicBezTo>
                      <a:cubicBezTo>
                        <a:pt x="1924" y="821"/>
                        <a:pt x="1929" y="818"/>
                        <a:pt x="1933" y="815"/>
                      </a:cubicBezTo>
                      <a:cubicBezTo>
                        <a:pt x="1942" y="808"/>
                        <a:pt x="1946" y="799"/>
                        <a:pt x="1953" y="792"/>
                      </a:cubicBezTo>
                      <a:cubicBezTo>
                        <a:pt x="1954" y="791"/>
                        <a:pt x="1954" y="791"/>
                        <a:pt x="1954" y="791"/>
                      </a:cubicBezTo>
                      <a:cubicBezTo>
                        <a:pt x="1958" y="787"/>
                        <a:pt x="1963" y="783"/>
                        <a:pt x="1968" y="780"/>
                      </a:cubicBezTo>
                      <a:cubicBezTo>
                        <a:pt x="1969" y="780"/>
                        <a:pt x="1982" y="773"/>
                        <a:pt x="1984" y="774"/>
                      </a:cubicBezTo>
                      <a:cubicBezTo>
                        <a:pt x="1983" y="775"/>
                        <a:pt x="1975" y="780"/>
                        <a:pt x="1974" y="781"/>
                      </a:cubicBezTo>
                      <a:cubicBezTo>
                        <a:pt x="1968" y="785"/>
                        <a:pt x="1962" y="788"/>
                        <a:pt x="1957" y="794"/>
                      </a:cubicBezTo>
                      <a:cubicBezTo>
                        <a:pt x="1956" y="794"/>
                        <a:pt x="1956" y="794"/>
                        <a:pt x="1956" y="794"/>
                      </a:cubicBezTo>
                      <a:cubicBezTo>
                        <a:pt x="1949" y="801"/>
                        <a:pt x="1944" y="808"/>
                        <a:pt x="1941" y="818"/>
                      </a:cubicBezTo>
                      <a:cubicBezTo>
                        <a:pt x="1939" y="829"/>
                        <a:pt x="1939" y="842"/>
                        <a:pt x="1947" y="852"/>
                      </a:cubicBezTo>
                      <a:cubicBezTo>
                        <a:pt x="1951" y="857"/>
                        <a:pt x="1961" y="862"/>
                        <a:pt x="1967" y="857"/>
                      </a:cubicBezTo>
                      <a:cubicBezTo>
                        <a:pt x="1969" y="855"/>
                        <a:pt x="1970" y="853"/>
                        <a:pt x="1969" y="850"/>
                      </a:cubicBezTo>
                      <a:cubicBezTo>
                        <a:pt x="1968" y="848"/>
                        <a:pt x="1966" y="847"/>
                        <a:pt x="1964" y="847"/>
                      </a:cubicBezTo>
                      <a:cubicBezTo>
                        <a:pt x="1962" y="847"/>
                        <a:pt x="1960" y="848"/>
                        <a:pt x="1960" y="850"/>
                      </a:cubicBezTo>
                      <a:cubicBezTo>
                        <a:pt x="1959" y="852"/>
                        <a:pt x="1960" y="854"/>
                        <a:pt x="1962" y="854"/>
                      </a:cubicBezTo>
                      <a:cubicBezTo>
                        <a:pt x="1963" y="854"/>
                        <a:pt x="1965" y="854"/>
                        <a:pt x="1965" y="853"/>
                      </a:cubicBezTo>
                      <a:cubicBezTo>
                        <a:pt x="1966" y="854"/>
                        <a:pt x="1965" y="856"/>
                        <a:pt x="1963" y="856"/>
                      </a:cubicBezTo>
                      <a:cubicBezTo>
                        <a:pt x="1960" y="857"/>
                        <a:pt x="1958" y="856"/>
                        <a:pt x="1957" y="853"/>
                      </a:cubicBezTo>
                      <a:cubicBezTo>
                        <a:pt x="1955" y="850"/>
                        <a:pt x="1956" y="845"/>
                        <a:pt x="1960" y="843"/>
                      </a:cubicBezTo>
                      <a:cubicBezTo>
                        <a:pt x="1963" y="841"/>
                        <a:pt x="1966" y="841"/>
                        <a:pt x="1969" y="842"/>
                      </a:cubicBezTo>
                      <a:cubicBezTo>
                        <a:pt x="1972" y="843"/>
                        <a:pt x="1974" y="846"/>
                        <a:pt x="1975" y="849"/>
                      </a:cubicBezTo>
                      <a:cubicBezTo>
                        <a:pt x="1976" y="853"/>
                        <a:pt x="1974" y="857"/>
                        <a:pt x="1971" y="860"/>
                      </a:cubicBezTo>
                      <a:cubicBezTo>
                        <a:pt x="1964" y="865"/>
                        <a:pt x="1953" y="862"/>
                        <a:pt x="1948" y="855"/>
                      </a:cubicBezTo>
                      <a:cubicBezTo>
                        <a:pt x="1946" y="853"/>
                        <a:pt x="1944" y="851"/>
                        <a:pt x="1943" y="848"/>
                      </a:cubicBezTo>
                      <a:cubicBezTo>
                        <a:pt x="1947" y="857"/>
                        <a:pt x="1951" y="863"/>
                        <a:pt x="1958" y="870"/>
                      </a:cubicBezTo>
                      <a:cubicBezTo>
                        <a:pt x="1963" y="874"/>
                        <a:pt x="1967" y="876"/>
                        <a:pt x="1973" y="878"/>
                      </a:cubicBezTo>
                      <a:cubicBezTo>
                        <a:pt x="1980" y="880"/>
                        <a:pt x="1985" y="880"/>
                        <a:pt x="1991" y="879"/>
                      </a:cubicBezTo>
                      <a:cubicBezTo>
                        <a:pt x="1995" y="878"/>
                        <a:pt x="1997" y="877"/>
                        <a:pt x="2000" y="875"/>
                      </a:cubicBezTo>
                      <a:cubicBezTo>
                        <a:pt x="2000" y="875"/>
                        <a:pt x="2000" y="875"/>
                        <a:pt x="2000" y="875"/>
                      </a:cubicBezTo>
                      <a:cubicBezTo>
                        <a:pt x="1992" y="878"/>
                        <a:pt x="1982" y="874"/>
                        <a:pt x="1984" y="861"/>
                      </a:cubicBezTo>
                      <a:cubicBezTo>
                        <a:pt x="1985" y="852"/>
                        <a:pt x="2000" y="840"/>
                        <a:pt x="1985" y="822"/>
                      </a:cubicBezTo>
                      <a:close/>
                      <a:moveTo>
                        <a:pt x="1894" y="819"/>
                      </a:moveTo>
                      <a:cubicBezTo>
                        <a:pt x="1901" y="810"/>
                        <a:pt x="1888" y="802"/>
                        <a:pt x="1884" y="798"/>
                      </a:cubicBezTo>
                      <a:cubicBezTo>
                        <a:pt x="1881" y="795"/>
                        <a:pt x="1880" y="793"/>
                        <a:pt x="1880" y="789"/>
                      </a:cubicBezTo>
                      <a:cubicBezTo>
                        <a:pt x="1877" y="793"/>
                        <a:pt x="1874" y="804"/>
                        <a:pt x="1875" y="809"/>
                      </a:cubicBezTo>
                      <a:cubicBezTo>
                        <a:pt x="1876" y="817"/>
                        <a:pt x="1881" y="823"/>
                        <a:pt x="1891" y="822"/>
                      </a:cubicBezTo>
                      <a:cubicBezTo>
                        <a:pt x="1887" y="819"/>
                        <a:pt x="1883" y="814"/>
                        <a:pt x="1883" y="809"/>
                      </a:cubicBezTo>
                      <a:cubicBezTo>
                        <a:pt x="1884" y="812"/>
                        <a:pt x="1889" y="817"/>
                        <a:pt x="1894" y="819"/>
                      </a:cubicBezTo>
                      <a:close/>
                      <a:moveTo>
                        <a:pt x="1990" y="772"/>
                      </a:moveTo>
                      <a:cubicBezTo>
                        <a:pt x="1974" y="792"/>
                        <a:pt x="1979" y="813"/>
                        <a:pt x="1974" y="824"/>
                      </a:cubicBezTo>
                      <a:cubicBezTo>
                        <a:pt x="1970" y="837"/>
                        <a:pt x="1955" y="832"/>
                        <a:pt x="1957" y="817"/>
                      </a:cubicBezTo>
                      <a:cubicBezTo>
                        <a:pt x="1959" y="801"/>
                        <a:pt x="1974" y="783"/>
                        <a:pt x="1990" y="772"/>
                      </a:cubicBezTo>
                      <a:close/>
                      <a:moveTo>
                        <a:pt x="1936" y="841"/>
                      </a:moveTo>
                      <a:cubicBezTo>
                        <a:pt x="1936" y="862"/>
                        <a:pt x="1960" y="893"/>
                        <a:pt x="1979" y="883"/>
                      </a:cubicBezTo>
                      <a:cubicBezTo>
                        <a:pt x="1982" y="886"/>
                        <a:pt x="1978" y="892"/>
                        <a:pt x="1973" y="894"/>
                      </a:cubicBezTo>
                      <a:cubicBezTo>
                        <a:pt x="1966" y="896"/>
                        <a:pt x="1957" y="893"/>
                        <a:pt x="1953" y="885"/>
                      </a:cubicBezTo>
                      <a:cubicBezTo>
                        <a:pt x="1948" y="888"/>
                        <a:pt x="1939" y="878"/>
                        <a:pt x="1936" y="863"/>
                      </a:cubicBezTo>
                      <a:cubicBezTo>
                        <a:pt x="1934" y="872"/>
                        <a:pt x="1930" y="881"/>
                        <a:pt x="1924" y="887"/>
                      </a:cubicBezTo>
                      <a:cubicBezTo>
                        <a:pt x="1917" y="894"/>
                        <a:pt x="1908" y="901"/>
                        <a:pt x="1899" y="904"/>
                      </a:cubicBezTo>
                      <a:cubicBezTo>
                        <a:pt x="1888" y="906"/>
                        <a:pt x="1878" y="904"/>
                        <a:pt x="1870" y="897"/>
                      </a:cubicBezTo>
                      <a:cubicBezTo>
                        <a:pt x="1865" y="891"/>
                        <a:pt x="1862" y="883"/>
                        <a:pt x="1865" y="876"/>
                      </a:cubicBezTo>
                      <a:cubicBezTo>
                        <a:pt x="1867" y="871"/>
                        <a:pt x="1874" y="867"/>
                        <a:pt x="1880" y="867"/>
                      </a:cubicBezTo>
                      <a:cubicBezTo>
                        <a:pt x="1886" y="866"/>
                        <a:pt x="1892" y="869"/>
                        <a:pt x="1897" y="873"/>
                      </a:cubicBezTo>
                      <a:cubicBezTo>
                        <a:pt x="1884" y="871"/>
                        <a:pt x="1882" y="882"/>
                        <a:pt x="1877" y="885"/>
                      </a:cubicBezTo>
                      <a:cubicBezTo>
                        <a:pt x="1871" y="890"/>
                        <a:pt x="1866" y="886"/>
                        <a:pt x="1865" y="880"/>
                      </a:cubicBezTo>
                      <a:cubicBezTo>
                        <a:pt x="1865" y="880"/>
                        <a:pt x="1865" y="880"/>
                        <a:pt x="1865" y="880"/>
                      </a:cubicBezTo>
                      <a:cubicBezTo>
                        <a:pt x="1865" y="886"/>
                        <a:pt x="1867" y="891"/>
                        <a:pt x="1871" y="895"/>
                      </a:cubicBezTo>
                      <a:cubicBezTo>
                        <a:pt x="1877" y="902"/>
                        <a:pt x="1885" y="905"/>
                        <a:pt x="1895" y="903"/>
                      </a:cubicBezTo>
                      <a:cubicBezTo>
                        <a:pt x="1893" y="903"/>
                        <a:pt x="1891" y="903"/>
                        <a:pt x="1888" y="902"/>
                      </a:cubicBezTo>
                      <a:cubicBezTo>
                        <a:pt x="1884" y="900"/>
                        <a:pt x="1880" y="896"/>
                        <a:pt x="1881" y="891"/>
                      </a:cubicBezTo>
                      <a:cubicBezTo>
                        <a:pt x="1882" y="889"/>
                        <a:pt x="1884" y="887"/>
                        <a:pt x="1886" y="886"/>
                      </a:cubicBezTo>
                      <a:cubicBezTo>
                        <a:pt x="1888" y="886"/>
                        <a:pt x="1890" y="886"/>
                        <a:pt x="1891" y="887"/>
                      </a:cubicBezTo>
                      <a:cubicBezTo>
                        <a:pt x="1892" y="888"/>
                        <a:pt x="1893" y="890"/>
                        <a:pt x="1893" y="892"/>
                      </a:cubicBezTo>
                      <a:cubicBezTo>
                        <a:pt x="1893" y="895"/>
                        <a:pt x="1891" y="897"/>
                        <a:pt x="1889" y="897"/>
                      </a:cubicBezTo>
                      <a:cubicBezTo>
                        <a:pt x="1887" y="897"/>
                        <a:pt x="1886" y="896"/>
                        <a:pt x="1885" y="894"/>
                      </a:cubicBezTo>
                      <a:cubicBezTo>
                        <a:pt x="1885" y="894"/>
                        <a:pt x="1886" y="893"/>
                        <a:pt x="1887" y="892"/>
                      </a:cubicBezTo>
                      <a:cubicBezTo>
                        <a:pt x="1886" y="893"/>
                        <a:pt x="1886" y="894"/>
                        <a:pt x="1887" y="894"/>
                      </a:cubicBezTo>
                      <a:cubicBezTo>
                        <a:pt x="1887" y="896"/>
                        <a:pt x="1889" y="895"/>
                        <a:pt x="1890" y="894"/>
                      </a:cubicBezTo>
                      <a:cubicBezTo>
                        <a:pt x="1890" y="894"/>
                        <a:pt x="1890" y="893"/>
                        <a:pt x="1890" y="892"/>
                      </a:cubicBezTo>
                      <a:cubicBezTo>
                        <a:pt x="1890" y="890"/>
                        <a:pt x="1888" y="890"/>
                        <a:pt x="1887" y="890"/>
                      </a:cubicBezTo>
                      <a:cubicBezTo>
                        <a:pt x="1885" y="890"/>
                        <a:pt x="1884" y="891"/>
                        <a:pt x="1884" y="893"/>
                      </a:cubicBezTo>
                      <a:cubicBezTo>
                        <a:pt x="1883" y="897"/>
                        <a:pt x="1888" y="901"/>
                        <a:pt x="1892" y="902"/>
                      </a:cubicBezTo>
                      <a:cubicBezTo>
                        <a:pt x="1899" y="903"/>
                        <a:pt x="1906" y="899"/>
                        <a:pt x="1912" y="895"/>
                      </a:cubicBezTo>
                      <a:cubicBezTo>
                        <a:pt x="1926" y="886"/>
                        <a:pt x="1934" y="872"/>
                        <a:pt x="1935" y="857"/>
                      </a:cubicBezTo>
                      <a:cubicBezTo>
                        <a:pt x="1934" y="852"/>
                        <a:pt x="1934" y="847"/>
                        <a:pt x="1936" y="841"/>
                      </a:cubicBezTo>
                      <a:close/>
                      <a:moveTo>
                        <a:pt x="1933" y="822"/>
                      </a:moveTo>
                      <a:cubicBezTo>
                        <a:pt x="1933" y="832"/>
                        <a:pt x="1917" y="836"/>
                        <a:pt x="1907" y="834"/>
                      </a:cubicBezTo>
                      <a:cubicBezTo>
                        <a:pt x="1895" y="832"/>
                        <a:pt x="1882" y="827"/>
                        <a:pt x="1871" y="834"/>
                      </a:cubicBezTo>
                      <a:cubicBezTo>
                        <a:pt x="1866" y="839"/>
                        <a:pt x="1862" y="846"/>
                        <a:pt x="1864" y="853"/>
                      </a:cubicBezTo>
                      <a:cubicBezTo>
                        <a:pt x="1865" y="857"/>
                        <a:pt x="1868" y="860"/>
                        <a:pt x="1872" y="860"/>
                      </a:cubicBezTo>
                      <a:cubicBezTo>
                        <a:pt x="1869" y="858"/>
                        <a:pt x="1868" y="852"/>
                        <a:pt x="1870" y="848"/>
                      </a:cubicBezTo>
                      <a:cubicBezTo>
                        <a:pt x="1873" y="844"/>
                        <a:pt x="1879" y="843"/>
                        <a:pt x="1884" y="844"/>
                      </a:cubicBezTo>
                      <a:cubicBezTo>
                        <a:pt x="1894" y="847"/>
                        <a:pt x="1903" y="852"/>
                        <a:pt x="1913" y="850"/>
                      </a:cubicBezTo>
                      <a:cubicBezTo>
                        <a:pt x="1925" y="849"/>
                        <a:pt x="1936" y="837"/>
                        <a:pt x="1933" y="822"/>
                      </a:cubicBezTo>
                      <a:close/>
                      <a:moveTo>
                        <a:pt x="1927" y="775"/>
                      </a:moveTo>
                      <a:cubicBezTo>
                        <a:pt x="1916" y="775"/>
                        <a:pt x="1903" y="786"/>
                        <a:pt x="1899" y="796"/>
                      </a:cubicBezTo>
                      <a:cubicBezTo>
                        <a:pt x="1895" y="807"/>
                        <a:pt x="1904" y="813"/>
                        <a:pt x="1910" y="802"/>
                      </a:cubicBezTo>
                      <a:cubicBezTo>
                        <a:pt x="1915" y="794"/>
                        <a:pt x="1918" y="779"/>
                        <a:pt x="1927" y="775"/>
                      </a:cubicBezTo>
                      <a:close/>
                      <a:moveTo>
                        <a:pt x="2077" y="635"/>
                      </a:moveTo>
                      <a:cubicBezTo>
                        <a:pt x="2101" y="614"/>
                        <a:pt x="2103" y="563"/>
                        <a:pt x="2073" y="555"/>
                      </a:cubicBezTo>
                      <a:cubicBezTo>
                        <a:pt x="2074" y="549"/>
                        <a:pt x="2085" y="546"/>
                        <a:pt x="2093" y="551"/>
                      </a:cubicBezTo>
                      <a:cubicBezTo>
                        <a:pt x="2101" y="556"/>
                        <a:pt x="2105" y="569"/>
                        <a:pt x="2099" y="582"/>
                      </a:cubicBezTo>
                      <a:cubicBezTo>
                        <a:pt x="2110" y="586"/>
                        <a:pt x="2105" y="621"/>
                        <a:pt x="2077" y="635"/>
                      </a:cubicBezTo>
                      <a:close/>
                      <a:moveTo>
                        <a:pt x="2197" y="705"/>
                      </a:moveTo>
                      <a:cubicBezTo>
                        <a:pt x="2195" y="708"/>
                        <a:pt x="2192" y="709"/>
                        <a:pt x="2190" y="707"/>
                      </a:cubicBezTo>
                      <a:cubicBezTo>
                        <a:pt x="2187" y="706"/>
                        <a:pt x="2186" y="703"/>
                        <a:pt x="2188" y="701"/>
                      </a:cubicBezTo>
                      <a:cubicBezTo>
                        <a:pt x="2189" y="698"/>
                        <a:pt x="2192" y="697"/>
                        <a:pt x="2194" y="698"/>
                      </a:cubicBezTo>
                      <a:cubicBezTo>
                        <a:pt x="2197" y="700"/>
                        <a:pt x="2198" y="703"/>
                        <a:pt x="2197" y="705"/>
                      </a:cubicBezTo>
                      <a:close/>
                      <a:moveTo>
                        <a:pt x="2194" y="715"/>
                      </a:moveTo>
                      <a:cubicBezTo>
                        <a:pt x="2193" y="717"/>
                        <a:pt x="2191" y="717"/>
                        <a:pt x="2189" y="716"/>
                      </a:cubicBezTo>
                      <a:cubicBezTo>
                        <a:pt x="2187" y="715"/>
                        <a:pt x="2187" y="713"/>
                        <a:pt x="2187" y="711"/>
                      </a:cubicBezTo>
                      <a:cubicBezTo>
                        <a:pt x="2188" y="709"/>
                        <a:pt x="2191" y="708"/>
                        <a:pt x="2193" y="709"/>
                      </a:cubicBezTo>
                      <a:cubicBezTo>
                        <a:pt x="2195" y="710"/>
                        <a:pt x="2195" y="713"/>
                        <a:pt x="2194" y="715"/>
                      </a:cubicBezTo>
                      <a:close/>
                      <a:moveTo>
                        <a:pt x="2193" y="693"/>
                      </a:moveTo>
                      <a:cubicBezTo>
                        <a:pt x="2192" y="697"/>
                        <a:pt x="2187" y="698"/>
                        <a:pt x="2183" y="696"/>
                      </a:cubicBezTo>
                      <a:cubicBezTo>
                        <a:pt x="2179" y="694"/>
                        <a:pt x="2178" y="690"/>
                        <a:pt x="2180" y="686"/>
                      </a:cubicBezTo>
                      <a:cubicBezTo>
                        <a:pt x="2182" y="682"/>
                        <a:pt x="2186" y="681"/>
                        <a:pt x="2190" y="683"/>
                      </a:cubicBezTo>
                      <a:cubicBezTo>
                        <a:pt x="2194" y="685"/>
                        <a:pt x="2195" y="689"/>
                        <a:pt x="2193" y="693"/>
                      </a:cubicBezTo>
                      <a:close/>
                      <a:moveTo>
                        <a:pt x="2033" y="731"/>
                      </a:moveTo>
                      <a:cubicBezTo>
                        <a:pt x="2025" y="723"/>
                        <a:pt x="2021" y="707"/>
                        <a:pt x="2025" y="692"/>
                      </a:cubicBezTo>
                      <a:cubicBezTo>
                        <a:pt x="2028" y="681"/>
                        <a:pt x="2034" y="671"/>
                        <a:pt x="2043" y="665"/>
                      </a:cubicBezTo>
                      <a:cubicBezTo>
                        <a:pt x="2047" y="661"/>
                        <a:pt x="2052" y="659"/>
                        <a:pt x="2058" y="659"/>
                      </a:cubicBezTo>
                      <a:cubicBezTo>
                        <a:pt x="2067" y="659"/>
                        <a:pt x="2074" y="663"/>
                        <a:pt x="2077" y="669"/>
                      </a:cubicBezTo>
                      <a:cubicBezTo>
                        <a:pt x="2080" y="676"/>
                        <a:pt x="2076" y="683"/>
                        <a:pt x="2069" y="684"/>
                      </a:cubicBezTo>
                      <a:cubicBezTo>
                        <a:pt x="2073" y="674"/>
                        <a:pt x="2063" y="667"/>
                        <a:pt x="2053" y="669"/>
                      </a:cubicBezTo>
                      <a:cubicBezTo>
                        <a:pt x="2043" y="672"/>
                        <a:pt x="2033" y="684"/>
                        <a:pt x="2030" y="694"/>
                      </a:cubicBezTo>
                      <a:cubicBezTo>
                        <a:pt x="2024" y="712"/>
                        <a:pt x="2030" y="724"/>
                        <a:pt x="2033" y="731"/>
                      </a:cubicBezTo>
                      <a:close/>
                      <a:moveTo>
                        <a:pt x="2058" y="652"/>
                      </a:moveTo>
                      <a:cubicBezTo>
                        <a:pt x="2088" y="637"/>
                        <a:pt x="2128" y="648"/>
                        <a:pt x="2139" y="670"/>
                      </a:cubicBezTo>
                      <a:cubicBezTo>
                        <a:pt x="2152" y="694"/>
                        <a:pt x="2130" y="704"/>
                        <a:pt x="2119" y="683"/>
                      </a:cubicBezTo>
                      <a:cubicBezTo>
                        <a:pt x="2114" y="672"/>
                        <a:pt x="2090" y="642"/>
                        <a:pt x="2058" y="652"/>
                      </a:cubicBezTo>
                      <a:close/>
                      <a:moveTo>
                        <a:pt x="1758" y="906"/>
                      </a:moveTo>
                      <a:cubicBezTo>
                        <a:pt x="1774" y="886"/>
                        <a:pt x="1769" y="866"/>
                        <a:pt x="1773" y="855"/>
                      </a:cubicBezTo>
                      <a:cubicBezTo>
                        <a:pt x="1778" y="842"/>
                        <a:pt x="1793" y="847"/>
                        <a:pt x="1791" y="862"/>
                      </a:cubicBezTo>
                      <a:cubicBezTo>
                        <a:pt x="1789" y="878"/>
                        <a:pt x="1774" y="895"/>
                        <a:pt x="1758" y="906"/>
                      </a:cubicBezTo>
                      <a:close/>
                      <a:moveTo>
                        <a:pt x="1827" y="856"/>
                      </a:moveTo>
                      <a:cubicBezTo>
                        <a:pt x="1826" y="858"/>
                        <a:pt x="1825" y="860"/>
                        <a:pt x="1823" y="861"/>
                      </a:cubicBezTo>
                      <a:cubicBezTo>
                        <a:pt x="1821" y="863"/>
                        <a:pt x="1818" y="863"/>
                        <a:pt x="1815" y="861"/>
                      </a:cubicBezTo>
                      <a:cubicBezTo>
                        <a:pt x="1811" y="859"/>
                        <a:pt x="1811" y="854"/>
                        <a:pt x="1812" y="852"/>
                      </a:cubicBezTo>
                      <a:cubicBezTo>
                        <a:pt x="1815" y="846"/>
                        <a:pt x="1819" y="848"/>
                        <a:pt x="1823" y="847"/>
                      </a:cubicBezTo>
                      <a:cubicBezTo>
                        <a:pt x="1826" y="845"/>
                        <a:pt x="1828" y="840"/>
                        <a:pt x="1827" y="835"/>
                      </a:cubicBezTo>
                      <a:cubicBezTo>
                        <a:pt x="1826" y="829"/>
                        <a:pt x="1822" y="824"/>
                        <a:pt x="1816" y="824"/>
                      </a:cubicBezTo>
                      <a:cubicBezTo>
                        <a:pt x="1812" y="823"/>
                        <a:pt x="1808" y="825"/>
                        <a:pt x="1808" y="829"/>
                      </a:cubicBezTo>
                      <a:cubicBezTo>
                        <a:pt x="1811" y="827"/>
                        <a:pt x="1816" y="829"/>
                        <a:pt x="1815" y="834"/>
                      </a:cubicBezTo>
                      <a:cubicBezTo>
                        <a:pt x="1815" y="837"/>
                        <a:pt x="1811" y="841"/>
                        <a:pt x="1807" y="846"/>
                      </a:cubicBezTo>
                      <a:cubicBezTo>
                        <a:pt x="1804" y="851"/>
                        <a:pt x="1801" y="856"/>
                        <a:pt x="1801" y="861"/>
                      </a:cubicBezTo>
                      <a:cubicBezTo>
                        <a:pt x="1801" y="871"/>
                        <a:pt x="1811" y="879"/>
                        <a:pt x="1821" y="877"/>
                      </a:cubicBezTo>
                      <a:cubicBezTo>
                        <a:pt x="1826" y="876"/>
                        <a:pt x="1830" y="872"/>
                        <a:pt x="1833" y="868"/>
                      </a:cubicBezTo>
                      <a:cubicBezTo>
                        <a:pt x="1836" y="864"/>
                        <a:pt x="1841" y="850"/>
                        <a:pt x="1847" y="848"/>
                      </a:cubicBezTo>
                      <a:cubicBezTo>
                        <a:pt x="1852" y="846"/>
                        <a:pt x="1855" y="849"/>
                        <a:pt x="1856" y="852"/>
                      </a:cubicBezTo>
                      <a:cubicBezTo>
                        <a:pt x="1859" y="851"/>
                        <a:pt x="1859" y="844"/>
                        <a:pt x="1856" y="841"/>
                      </a:cubicBezTo>
                      <a:cubicBezTo>
                        <a:pt x="1850" y="835"/>
                        <a:pt x="1838" y="835"/>
                        <a:pt x="1831" y="843"/>
                      </a:cubicBezTo>
                      <a:cubicBezTo>
                        <a:pt x="1828" y="846"/>
                        <a:pt x="1828" y="850"/>
                        <a:pt x="1827" y="856"/>
                      </a:cubicBezTo>
                      <a:close/>
                      <a:moveTo>
                        <a:pt x="1830" y="839"/>
                      </a:moveTo>
                      <a:cubicBezTo>
                        <a:pt x="1832" y="828"/>
                        <a:pt x="1844" y="815"/>
                        <a:pt x="1856" y="813"/>
                      </a:cubicBezTo>
                      <a:cubicBezTo>
                        <a:pt x="1868" y="810"/>
                        <a:pt x="1874" y="820"/>
                        <a:pt x="1861" y="825"/>
                      </a:cubicBezTo>
                      <a:cubicBezTo>
                        <a:pt x="1852" y="830"/>
                        <a:pt x="1835" y="830"/>
                        <a:pt x="1830" y="839"/>
                      </a:cubicBezTo>
                      <a:close/>
                      <a:moveTo>
                        <a:pt x="1810" y="878"/>
                      </a:moveTo>
                      <a:cubicBezTo>
                        <a:pt x="1805" y="876"/>
                        <a:pt x="1801" y="870"/>
                        <a:pt x="1800" y="866"/>
                      </a:cubicBezTo>
                      <a:cubicBezTo>
                        <a:pt x="1794" y="866"/>
                        <a:pt x="1789" y="877"/>
                        <a:pt x="1797" y="883"/>
                      </a:cubicBezTo>
                      <a:cubicBezTo>
                        <a:pt x="1802" y="886"/>
                        <a:pt x="1809" y="883"/>
                        <a:pt x="1810" y="878"/>
                      </a:cubicBezTo>
                      <a:close/>
                      <a:moveTo>
                        <a:pt x="2018" y="1154"/>
                      </a:moveTo>
                      <a:cubicBezTo>
                        <a:pt x="2016" y="1157"/>
                        <a:pt x="2012" y="1157"/>
                        <a:pt x="2009" y="1155"/>
                      </a:cubicBezTo>
                      <a:cubicBezTo>
                        <a:pt x="2005" y="1150"/>
                        <a:pt x="2009" y="1144"/>
                        <a:pt x="2014" y="1144"/>
                      </a:cubicBezTo>
                      <a:cubicBezTo>
                        <a:pt x="2019" y="1144"/>
                        <a:pt x="2020" y="1147"/>
                        <a:pt x="2026" y="1145"/>
                      </a:cubicBezTo>
                      <a:cubicBezTo>
                        <a:pt x="2021" y="1148"/>
                        <a:pt x="2021" y="1151"/>
                        <a:pt x="2018" y="1154"/>
                      </a:cubicBezTo>
                      <a:close/>
                      <a:moveTo>
                        <a:pt x="1801" y="1345"/>
                      </a:moveTo>
                      <a:cubicBezTo>
                        <a:pt x="1781" y="1329"/>
                        <a:pt x="1777" y="1307"/>
                        <a:pt x="1781" y="1289"/>
                      </a:cubicBezTo>
                      <a:cubicBezTo>
                        <a:pt x="1786" y="1273"/>
                        <a:pt x="1798" y="1268"/>
                        <a:pt x="1801" y="1258"/>
                      </a:cubicBezTo>
                      <a:cubicBezTo>
                        <a:pt x="1803" y="1254"/>
                        <a:pt x="1802" y="1250"/>
                        <a:pt x="1800" y="1246"/>
                      </a:cubicBezTo>
                      <a:cubicBezTo>
                        <a:pt x="1811" y="1248"/>
                        <a:pt x="1817" y="1260"/>
                        <a:pt x="1812" y="1271"/>
                      </a:cubicBezTo>
                      <a:cubicBezTo>
                        <a:pt x="1807" y="1284"/>
                        <a:pt x="1797" y="1288"/>
                        <a:pt x="1793" y="1303"/>
                      </a:cubicBezTo>
                      <a:cubicBezTo>
                        <a:pt x="1790" y="1318"/>
                        <a:pt x="1793" y="1334"/>
                        <a:pt x="1801" y="1345"/>
                      </a:cubicBezTo>
                      <a:close/>
                      <a:moveTo>
                        <a:pt x="1828" y="1396"/>
                      </a:moveTo>
                      <a:cubicBezTo>
                        <a:pt x="1806" y="1384"/>
                        <a:pt x="1804" y="1359"/>
                        <a:pt x="1799" y="1349"/>
                      </a:cubicBezTo>
                      <a:cubicBezTo>
                        <a:pt x="1792" y="1334"/>
                        <a:pt x="1780" y="1338"/>
                        <a:pt x="1783" y="1356"/>
                      </a:cubicBezTo>
                      <a:cubicBezTo>
                        <a:pt x="1787" y="1374"/>
                        <a:pt x="1807" y="1393"/>
                        <a:pt x="1828" y="1396"/>
                      </a:cubicBezTo>
                      <a:close/>
                      <a:moveTo>
                        <a:pt x="2406" y="1133"/>
                      </a:moveTo>
                      <a:cubicBezTo>
                        <a:pt x="2426" y="1145"/>
                        <a:pt x="2452" y="1138"/>
                        <a:pt x="2464" y="1125"/>
                      </a:cubicBezTo>
                      <a:cubicBezTo>
                        <a:pt x="2475" y="1114"/>
                        <a:pt x="2468" y="1100"/>
                        <a:pt x="2455" y="1114"/>
                      </a:cubicBezTo>
                      <a:cubicBezTo>
                        <a:pt x="2444" y="1125"/>
                        <a:pt x="2430" y="1138"/>
                        <a:pt x="2406" y="1133"/>
                      </a:cubicBezTo>
                      <a:close/>
                      <a:moveTo>
                        <a:pt x="2520" y="856"/>
                      </a:moveTo>
                      <a:cubicBezTo>
                        <a:pt x="2535" y="865"/>
                        <a:pt x="2549" y="889"/>
                        <a:pt x="2548" y="907"/>
                      </a:cubicBezTo>
                      <a:cubicBezTo>
                        <a:pt x="2548" y="925"/>
                        <a:pt x="2533" y="928"/>
                        <a:pt x="2529" y="908"/>
                      </a:cubicBezTo>
                      <a:cubicBezTo>
                        <a:pt x="2526" y="892"/>
                        <a:pt x="2534" y="872"/>
                        <a:pt x="2520" y="856"/>
                      </a:cubicBezTo>
                      <a:close/>
                      <a:moveTo>
                        <a:pt x="2458" y="1141"/>
                      </a:moveTo>
                      <a:cubicBezTo>
                        <a:pt x="2482" y="1139"/>
                        <a:pt x="2492" y="1120"/>
                        <a:pt x="2496" y="1101"/>
                      </a:cubicBezTo>
                      <a:cubicBezTo>
                        <a:pt x="2498" y="1091"/>
                        <a:pt x="2496" y="1076"/>
                        <a:pt x="2505" y="1069"/>
                      </a:cubicBezTo>
                      <a:cubicBezTo>
                        <a:pt x="2489" y="1065"/>
                        <a:pt x="2486" y="1097"/>
                        <a:pt x="2484" y="1107"/>
                      </a:cubicBezTo>
                      <a:cubicBezTo>
                        <a:pt x="2480" y="1124"/>
                        <a:pt x="2471" y="1136"/>
                        <a:pt x="2458" y="1141"/>
                      </a:cubicBezTo>
                      <a:close/>
                      <a:moveTo>
                        <a:pt x="2474" y="987"/>
                      </a:moveTo>
                      <a:cubicBezTo>
                        <a:pt x="2456" y="1006"/>
                        <a:pt x="2428" y="1020"/>
                        <a:pt x="2410" y="1016"/>
                      </a:cubicBezTo>
                      <a:cubicBezTo>
                        <a:pt x="2392" y="1012"/>
                        <a:pt x="2391" y="994"/>
                        <a:pt x="2411" y="995"/>
                      </a:cubicBezTo>
                      <a:cubicBezTo>
                        <a:pt x="2427" y="996"/>
                        <a:pt x="2453" y="1000"/>
                        <a:pt x="2474" y="987"/>
                      </a:cubicBezTo>
                      <a:close/>
                      <a:moveTo>
                        <a:pt x="2605" y="916"/>
                      </a:moveTo>
                      <a:cubicBezTo>
                        <a:pt x="2610" y="916"/>
                        <a:pt x="2612" y="920"/>
                        <a:pt x="2612" y="924"/>
                      </a:cubicBezTo>
                      <a:cubicBezTo>
                        <a:pt x="2611" y="930"/>
                        <a:pt x="2602" y="930"/>
                        <a:pt x="2599" y="926"/>
                      </a:cubicBezTo>
                      <a:cubicBezTo>
                        <a:pt x="2597" y="922"/>
                        <a:pt x="2598" y="918"/>
                        <a:pt x="2593" y="915"/>
                      </a:cubicBezTo>
                      <a:cubicBezTo>
                        <a:pt x="2599" y="917"/>
                        <a:pt x="2601" y="915"/>
                        <a:pt x="2605" y="916"/>
                      </a:cubicBezTo>
                      <a:close/>
                      <a:moveTo>
                        <a:pt x="2605" y="914"/>
                      </a:moveTo>
                      <a:cubicBezTo>
                        <a:pt x="2608" y="914"/>
                        <a:pt x="2610" y="915"/>
                        <a:pt x="2612" y="917"/>
                      </a:cubicBezTo>
                      <a:cubicBezTo>
                        <a:pt x="2613" y="920"/>
                        <a:pt x="2614" y="923"/>
                        <a:pt x="2612" y="927"/>
                      </a:cubicBezTo>
                      <a:cubicBezTo>
                        <a:pt x="2610" y="931"/>
                        <a:pt x="2605" y="932"/>
                        <a:pt x="2602" y="930"/>
                      </a:cubicBezTo>
                      <a:cubicBezTo>
                        <a:pt x="2596" y="928"/>
                        <a:pt x="2597" y="923"/>
                        <a:pt x="2595" y="919"/>
                      </a:cubicBezTo>
                      <a:cubicBezTo>
                        <a:pt x="2593" y="915"/>
                        <a:pt x="2588" y="914"/>
                        <a:pt x="2582" y="915"/>
                      </a:cubicBezTo>
                      <a:cubicBezTo>
                        <a:pt x="2575" y="917"/>
                        <a:pt x="2571" y="922"/>
                        <a:pt x="2570" y="929"/>
                      </a:cubicBezTo>
                      <a:cubicBezTo>
                        <a:pt x="2570" y="933"/>
                        <a:pt x="2572" y="937"/>
                        <a:pt x="2577" y="937"/>
                      </a:cubicBezTo>
                      <a:cubicBezTo>
                        <a:pt x="2574" y="934"/>
                        <a:pt x="2576" y="928"/>
                        <a:pt x="2582" y="929"/>
                      </a:cubicBezTo>
                      <a:cubicBezTo>
                        <a:pt x="2585" y="929"/>
                        <a:pt x="2590" y="933"/>
                        <a:pt x="2596" y="936"/>
                      </a:cubicBezTo>
                      <a:cubicBezTo>
                        <a:pt x="2601" y="940"/>
                        <a:pt x="2607" y="942"/>
                        <a:pt x="2613" y="942"/>
                      </a:cubicBezTo>
                      <a:cubicBezTo>
                        <a:pt x="2624" y="941"/>
                        <a:pt x="2632" y="930"/>
                        <a:pt x="2629" y="919"/>
                      </a:cubicBezTo>
                      <a:cubicBezTo>
                        <a:pt x="2627" y="913"/>
                        <a:pt x="2623" y="909"/>
                        <a:pt x="2618" y="906"/>
                      </a:cubicBezTo>
                      <a:cubicBezTo>
                        <a:pt x="2613" y="903"/>
                        <a:pt x="2598" y="899"/>
                        <a:pt x="2595" y="892"/>
                      </a:cubicBezTo>
                      <a:cubicBezTo>
                        <a:pt x="2592" y="887"/>
                        <a:pt x="2595" y="883"/>
                        <a:pt x="2599" y="882"/>
                      </a:cubicBezTo>
                      <a:cubicBezTo>
                        <a:pt x="2597" y="878"/>
                        <a:pt x="2590" y="879"/>
                        <a:pt x="2586" y="883"/>
                      </a:cubicBezTo>
                      <a:cubicBezTo>
                        <a:pt x="2580" y="890"/>
                        <a:pt x="2581" y="903"/>
                        <a:pt x="2591" y="910"/>
                      </a:cubicBezTo>
                      <a:cubicBezTo>
                        <a:pt x="2594" y="913"/>
                        <a:pt x="2599" y="913"/>
                        <a:pt x="2605" y="914"/>
                      </a:cubicBezTo>
                      <a:close/>
                      <a:moveTo>
                        <a:pt x="2586" y="912"/>
                      </a:moveTo>
                      <a:cubicBezTo>
                        <a:pt x="2573" y="911"/>
                        <a:pt x="2558" y="898"/>
                        <a:pt x="2555" y="885"/>
                      </a:cubicBezTo>
                      <a:cubicBezTo>
                        <a:pt x="2551" y="872"/>
                        <a:pt x="2562" y="865"/>
                        <a:pt x="2569" y="878"/>
                      </a:cubicBezTo>
                      <a:cubicBezTo>
                        <a:pt x="2574" y="888"/>
                        <a:pt x="2576" y="907"/>
                        <a:pt x="2586" y="912"/>
                      </a:cubicBezTo>
                      <a:close/>
                      <a:moveTo>
                        <a:pt x="2641" y="947"/>
                      </a:moveTo>
                      <a:cubicBezTo>
                        <a:pt x="2640" y="948"/>
                        <a:pt x="2639" y="949"/>
                        <a:pt x="2638" y="949"/>
                      </a:cubicBezTo>
                      <a:cubicBezTo>
                        <a:pt x="2647" y="955"/>
                        <a:pt x="2659" y="968"/>
                        <a:pt x="2667" y="983"/>
                      </a:cubicBezTo>
                      <a:cubicBezTo>
                        <a:pt x="2664" y="980"/>
                        <a:pt x="2660" y="977"/>
                        <a:pt x="2656" y="975"/>
                      </a:cubicBezTo>
                      <a:cubicBezTo>
                        <a:pt x="2627" y="959"/>
                        <a:pt x="2611" y="976"/>
                        <a:pt x="2585" y="975"/>
                      </a:cubicBezTo>
                      <a:cubicBezTo>
                        <a:pt x="2575" y="975"/>
                        <a:pt x="2565" y="969"/>
                        <a:pt x="2567" y="957"/>
                      </a:cubicBezTo>
                      <a:cubicBezTo>
                        <a:pt x="2569" y="951"/>
                        <a:pt x="2573" y="947"/>
                        <a:pt x="2578" y="945"/>
                      </a:cubicBezTo>
                      <a:cubicBezTo>
                        <a:pt x="2582" y="944"/>
                        <a:pt x="2585" y="945"/>
                        <a:pt x="2589" y="947"/>
                      </a:cubicBezTo>
                      <a:cubicBezTo>
                        <a:pt x="2590" y="948"/>
                        <a:pt x="2591" y="950"/>
                        <a:pt x="2592" y="951"/>
                      </a:cubicBezTo>
                      <a:cubicBezTo>
                        <a:pt x="2592" y="950"/>
                        <a:pt x="2592" y="951"/>
                        <a:pt x="2590" y="949"/>
                      </a:cubicBezTo>
                      <a:cubicBezTo>
                        <a:pt x="2588" y="948"/>
                        <a:pt x="2582" y="948"/>
                        <a:pt x="2579" y="951"/>
                      </a:cubicBezTo>
                      <a:cubicBezTo>
                        <a:pt x="2577" y="955"/>
                        <a:pt x="2578" y="960"/>
                        <a:pt x="2581" y="962"/>
                      </a:cubicBezTo>
                      <a:cubicBezTo>
                        <a:pt x="2585" y="965"/>
                        <a:pt x="2589" y="964"/>
                        <a:pt x="2591" y="961"/>
                      </a:cubicBezTo>
                      <a:cubicBezTo>
                        <a:pt x="2596" y="957"/>
                        <a:pt x="2594" y="950"/>
                        <a:pt x="2589" y="946"/>
                      </a:cubicBezTo>
                      <a:cubicBezTo>
                        <a:pt x="2586" y="944"/>
                        <a:pt x="2582" y="943"/>
                        <a:pt x="2578" y="943"/>
                      </a:cubicBezTo>
                      <a:cubicBezTo>
                        <a:pt x="2571" y="945"/>
                        <a:pt x="2566" y="950"/>
                        <a:pt x="2565" y="956"/>
                      </a:cubicBezTo>
                      <a:cubicBezTo>
                        <a:pt x="2561" y="971"/>
                        <a:pt x="2572" y="978"/>
                        <a:pt x="2584" y="978"/>
                      </a:cubicBezTo>
                      <a:cubicBezTo>
                        <a:pt x="2612" y="979"/>
                        <a:pt x="2628" y="961"/>
                        <a:pt x="2656" y="980"/>
                      </a:cubicBezTo>
                      <a:cubicBezTo>
                        <a:pt x="2668" y="987"/>
                        <a:pt x="2677" y="1000"/>
                        <a:pt x="2676" y="1016"/>
                      </a:cubicBezTo>
                      <a:cubicBezTo>
                        <a:pt x="2675" y="1037"/>
                        <a:pt x="2661" y="1055"/>
                        <a:pt x="2639" y="1056"/>
                      </a:cubicBezTo>
                      <a:cubicBezTo>
                        <a:pt x="2663" y="1055"/>
                        <a:pt x="2674" y="1024"/>
                        <a:pt x="2665" y="1002"/>
                      </a:cubicBezTo>
                      <a:cubicBezTo>
                        <a:pt x="2661" y="990"/>
                        <a:pt x="2649" y="978"/>
                        <a:pt x="2634" y="976"/>
                      </a:cubicBezTo>
                      <a:cubicBezTo>
                        <a:pt x="2604" y="972"/>
                        <a:pt x="2601" y="1005"/>
                        <a:pt x="2628" y="1009"/>
                      </a:cubicBezTo>
                      <a:cubicBezTo>
                        <a:pt x="2643" y="1011"/>
                        <a:pt x="2653" y="1021"/>
                        <a:pt x="2652" y="1036"/>
                      </a:cubicBezTo>
                      <a:cubicBezTo>
                        <a:pt x="2652" y="1045"/>
                        <a:pt x="2645" y="1053"/>
                        <a:pt x="2639" y="1056"/>
                      </a:cubicBezTo>
                      <a:cubicBezTo>
                        <a:pt x="2640" y="1056"/>
                        <a:pt x="2641" y="1056"/>
                        <a:pt x="2641" y="1056"/>
                      </a:cubicBezTo>
                      <a:cubicBezTo>
                        <a:pt x="2635" y="1057"/>
                        <a:pt x="2630" y="1058"/>
                        <a:pt x="2624" y="1060"/>
                      </a:cubicBezTo>
                      <a:cubicBezTo>
                        <a:pt x="2611" y="1065"/>
                        <a:pt x="2602" y="1071"/>
                        <a:pt x="2593" y="1082"/>
                      </a:cubicBezTo>
                      <a:cubicBezTo>
                        <a:pt x="2592" y="1083"/>
                        <a:pt x="2592" y="1083"/>
                        <a:pt x="2592" y="1083"/>
                      </a:cubicBezTo>
                      <a:cubicBezTo>
                        <a:pt x="2594" y="1070"/>
                        <a:pt x="2605" y="1051"/>
                        <a:pt x="2615" y="1045"/>
                      </a:cubicBezTo>
                      <a:cubicBezTo>
                        <a:pt x="2614" y="1045"/>
                        <a:pt x="2614" y="1044"/>
                        <a:pt x="2614" y="1043"/>
                      </a:cubicBezTo>
                      <a:cubicBezTo>
                        <a:pt x="2604" y="1048"/>
                        <a:pt x="2595" y="1063"/>
                        <a:pt x="2591" y="1075"/>
                      </a:cubicBezTo>
                      <a:cubicBezTo>
                        <a:pt x="2591" y="1074"/>
                        <a:pt x="2591" y="1072"/>
                        <a:pt x="2590" y="1070"/>
                      </a:cubicBezTo>
                      <a:cubicBezTo>
                        <a:pt x="2590" y="1070"/>
                        <a:pt x="2590" y="1070"/>
                        <a:pt x="2590" y="1070"/>
                      </a:cubicBezTo>
                      <a:cubicBezTo>
                        <a:pt x="2589" y="1061"/>
                        <a:pt x="2587" y="1053"/>
                        <a:pt x="2584" y="1045"/>
                      </a:cubicBezTo>
                      <a:cubicBezTo>
                        <a:pt x="2580" y="1036"/>
                        <a:pt x="2572" y="1025"/>
                        <a:pt x="2574" y="1015"/>
                      </a:cubicBezTo>
                      <a:cubicBezTo>
                        <a:pt x="2577" y="1007"/>
                        <a:pt x="2583" y="1001"/>
                        <a:pt x="2592" y="999"/>
                      </a:cubicBezTo>
                      <a:cubicBezTo>
                        <a:pt x="2600" y="998"/>
                        <a:pt x="2609" y="1001"/>
                        <a:pt x="2613" y="1008"/>
                      </a:cubicBezTo>
                      <a:cubicBezTo>
                        <a:pt x="2618" y="1014"/>
                        <a:pt x="2618" y="1022"/>
                        <a:pt x="2614" y="1027"/>
                      </a:cubicBezTo>
                      <a:cubicBezTo>
                        <a:pt x="2610" y="1032"/>
                        <a:pt x="2604" y="1034"/>
                        <a:pt x="2599" y="1033"/>
                      </a:cubicBezTo>
                      <a:cubicBezTo>
                        <a:pt x="2603" y="1033"/>
                        <a:pt x="2607" y="1031"/>
                        <a:pt x="2609" y="1027"/>
                      </a:cubicBezTo>
                      <a:cubicBezTo>
                        <a:pt x="2610" y="1022"/>
                        <a:pt x="2608" y="1017"/>
                        <a:pt x="2603" y="1015"/>
                      </a:cubicBezTo>
                      <a:cubicBezTo>
                        <a:pt x="2599" y="1014"/>
                        <a:pt x="2594" y="1016"/>
                        <a:pt x="2592" y="1021"/>
                      </a:cubicBezTo>
                      <a:cubicBezTo>
                        <a:pt x="2590" y="1024"/>
                        <a:pt x="2592" y="1029"/>
                        <a:pt x="2596" y="1032"/>
                      </a:cubicBezTo>
                      <a:cubicBezTo>
                        <a:pt x="2598" y="1033"/>
                        <a:pt x="2601" y="1033"/>
                        <a:pt x="2603" y="1033"/>
                      </a:cubicBezTo>
                      <a:cubicBezTo>
                        <a:pt x="2607" y="1033"/>
                        <a:pt x="2611" y="1031"/>
                        <a:pt x="2614" y="1028"/>
                      </a:cubicBezTo>
                      <a:cubicBezTo>
                        <a:pt x="2618" y="1022"/>
                        <a:pt x="2618" y="1014"/>
                        <a:pt x="2614" y="1007"/>
                      </a:cubicBezTo>
                      <a:cubicBezTo>
                        <a:pt x="2609" y="1000"/>
                        <a:pt x="2600" y="997"/>
                        <a:pt x="2592" y="998"/>
                      </a:cubicBezTo>
                      <a:cubicBezTo>
                        <a:pt x="2582" y="999"/>
                        <a:pt x="2575" y="1006"/>
                        <a:pt x="2573" y="1015"/>
                      </a:cubicBezTo>
                      <a:cubicBezTo>
                        <a:pt x="2572" y="1018"/>
                        <a:pt x="2572" y="1020"/>
                        <a:pt x="2572" y="1023"/>
                      </a:cubicBezTo>
                      <a:cubicBezTo>
                        <a:pt x="2571" y="1022"/>
                        <a:pt x="2570" y="1020"/>
                        <a:pt x="2570" y="1019"/>
                      </a:cubicBezTo>
                      <a:cubicBezTo>
                        <a:pt x="2557" y="1002"/>
                        <a:pt x="2538" y="991"/>
                        <a:pt x="2535" y="969"/>
                      </a:cubicBezTo>
                      <a:cubicBezTo>
                        <a:pt x="2534" y="969"/>
                        <a:pt x="2533" y="969"/>
                        <a:pt x="2532" y="969"/>
                      </a:cubicBezTo>
                      <a:cubicBezTo>
                        <a:pt x="2532" y="972"/>
                        <a:pt x="2533" y="975"/>
                        <a:pt x="2534" y="979"/>
                      </a:cubicBezTo>
                      <a:cubicBezTo>
                        <a:pt x="2536" y="983"/>
                        <a:pt x="2537" y="987"/>
                        <a:pt x="2540" y="991"/>
                      </a:cubicBezTo>
                      <a:cubicBezTo>
                        <a:pt x="2536" y="989"/>
                        <a:pt x="2532" y="987"/>
                        <a:pt x="2527" y="986"/>
                      </a:cubicBezTo>
                      <a:cubicBezTo>
                        <a:pt x="2517" y="984"/>
                        <a:pt x="2510" y="983"/>
                        <a:pt x="2500" y="984"/>
                      </a:cubicBezTo>
                      <a:cubicBezTo>
                        <a:pt x="2496" y="984"/>
                        <a:pt x="2493" y="985"/>
                        <a:pt x="2490" y="986"/>
                      </a:cubicBezTo>
                      <a:cubicBezTo>
                        <a:pt x="2482" y="988"/>
                        <a:pt x="2476" y="991"/>
                        <a:pt x="2470" y="996"/>
                      </a:cubicBezTo>
                      <a:cubicBezTo>
                        <a:pt x="2463" y="1002"/>
                        <a:pt x="2459" y="1007"/>
                        <a:pt x="2456" y="1015"/>
                      </a:cubicBezTo>
                      <a:cubicBezTo>
                        <a:pt x="2453" y="1022"/>
                        <a:pt x="2453" y="1030"/>
                        <a:pt x="2455" y="1037"/>
                      </a:cubicBezTo>
                      <a:cubicBezTo>
                        <a:pt x="2458" y="1050"/>
                        <a:pt x="2470" y="1058"/>
                        <a:pt x="2482" y="1060"/>
                      </a:cubicBezTo>
                      <a:cubicBezTo>
                        <a:pt x="2495" y="1062"/>
                        <a:pt x="2509" y="1057"/>
                        <a:pt x="2521" y="1050"/>
                      </a:cubicBezTo>
                      <a:cubicBezTo>
                        <a:pt x="2491" y="1052"/>
                        <a:pt x="2490" y="1029"/>
                        <a:pt x="2481" y="1020"/>
                      </a:cubicBezTo>
                      <a:cubicBezTo>
                        <a:pt x="2469" y="1009"/>
                        <a:pt x="2457" y="1016"/>
                        <a:pt x="2455" y="1028"/>
                      </a:cubicBezTo>
                      <a:cubicBezTo>
                        <a:pt x="2455" y="1027"/>
                        <a:pt x="2455" y="1027"/>
                        <a:pt x="2455" y="1027"/>
                      </a:cubicBezTo>
                      <a:cubicBezTo>
                        <a:pt x="2455" y="1023"/>
                        <a:pt x="2456" y="1020"/>
                        <a:pt x="2457" y="1015"/>
                      </a:cubicBezTo>
                      <a:cubicBezTo>
                        <a:pt x="2461" y="1008"/>
                        <a:pt x="2464" y="1003"/>
                        <a:pt x="2471" y="998"/>
                      </a:cubicBezTo>
                      <a:cubicBezTo>
                        <a:pt x="2477" y="993"/>
                        <a:pt x="2483" y="990"/>
                        <a:pt x="2490" y="988"/>
                      </a:cubicBezTo>
                      <a:cubicBezTo>
                        <a:pt x="2502" y="985"/>
                        <a:pt x="2512" y="985"/>
                        <a:pt x="2524" y="988"/>
                      </a:cubicBezTo>
                      <a:cubicBezTo>
                        <a:pt x="2520" y="988"/>
                        <a:pt x="2516" y="987"/>
                        <a:pt x="2513" y="988"/>
                      </a:cubicBezTo>
                      <a:cubicBezTo>
                        <a:pt x="2502" y="989"/>
                        <a:pt x="2491" y="997"/>
                        <a:pt x="2491" y="1009"/>
                      </a:cubicBezTo>
                      <a:cubicBezTo>
                        <a:pt x="2492" y="1014"/>
                        <a:pt x="2495" y="1018"/>
                        <a:pt x="2500" y="1020"/>
                      </a:cubicBezTo>
                      <a:cubicBezTo>
                        <a:pt x="2504" y="1022"/>
                        <a:pt x="2508" y="1021"/>
                        <a:pt x="2511" y="1019"/>
                      </a:cubicBezTo>
                      <a:cubicBezTo>
                        <a:pt x="2514" y="1017"/>
                        <a:pt x="2517" y="1013"/>
                        <a:pt x="2517" y="1009"/>
                      </a:cubicBezTo>
                      <a:cubicBezTo>
                        <a:pt x="2517" y="1004"/>
                        <a:pt x="2514" y="999"/>
                        <a:pt x="2508" y="998"/>
                      </a:cubicBezTo>
                      <a:cubicBezTo>
                        <a:pt x="2505" y="998"/>
                        <a:pt x="2502" y="1000"/>
                        <a:pt x="2501" y="1003"/>
                      </a:cubicBezTo>
                      <a:cubicBezTo>
                        <a:pt x="2500" y="1005"/>
                        <a:pt x="2501" y="1007"/>
                        <a:pt x="2503" y="1008"/>
                      </a:cubicBezTo>
                      <a:cubicBezTo>
                        <a:pt x="2502" y="1006"/>
                        <a:pt x="2503" y="1005"/>
                        <a:pt x="2503" y="1004"/>
                      </a:cubicBezTo>
                      <a:cubicBezTo>
                        <a:pt x="2505" y="1001"/>
                        <a:pt x="2509" y="1002"/>
                        <a:pt x="2510" y="1004"/>
                      </a:cubicBezTo>
                      <a:cubicBezTo>
                        <a:pt x="2511" y="1006"/>
                        <a:pt x="2511" y="1008"/>
                        <a:pt x="2510" y="1010"/>
                      </a:cubicBezTo>
                      <a:cubicBezTo>
                        <a:pt x="2509" y="1013"/>
                        <a:pt x="2506" y="1014"/>
                        <a:pt x="2503" y="1013"/>
                      </a:cubicBezTo>
                      <a:cubicBezTo>
                        <a:pt x="2500" y="1013"/>
                        <a:pt x="2497" y="1010"/>
                        <a:pt x="2497" y="1006"/>
                      </a:cubicBezTo>
                      <a:cubicBezTo>
                        <a:pt x="2497" y="997"/>
                        <a:pt x="2508" y="990"/>
                        <a:pt x="2517" y="989"/>
                      </a:cubicBezTo>
                      <a:cubicBezTo>
                        <a:pt x="2546" y="987"/>
                        <a:pt x="2572" y="1023"/>
                        <a:pt x="2582" y="1050"/>
                      </a:cubicBezTo>
                      <a:cubicBezTo>
                        <a:pt x="2576" y="1042"/>
                        <a:pt x="2569" y="1036"/>
                        <a:pt x="2560" y="1033"/>
                      </a:cubicBezTo>
                      <a:cubicBezTo>
                        <a:pt x="2555" y="1032"/>
                        <a:pt x="2550" y="1032"/>
                        <a:pt x="2544" y="1033"/>
                      </a:cubicBezTo>
                      <a:cubicBezTo>
                        <a:pt x="2550" y="1033"/>
                        <a:pt x="2555" y="1034"/>
                        <a:pt x="2559" y="1035"/>
                      </a:cubicBezTo>
                      <a:cubicBezTo>
                        <a:pt x="2570" y="1039"/>
                        <a:pt x="2578" y="1047"/>
                        <a:pt x="2582" y="1057"/>
                      </a:cubicBezTo>
                      <a:cubicBezTo>
                        <a:pt x="2586" y="1065"/>
                        <a:pt x="2587" y="1072"/>
                        <a:pt x="2587" y="1079"/>
                      </a:cubicBezTo>
                      <a:cubicBezTo>
                        <a:pt x="2587" y="1093"/>
                        <a:pt x="2582" y="1104"/>
                        <a:pt x="2580" y="1117"/>
                      </a:cubicBezTo>
                      <a:cubicBezTo>
                        <a:pt x="2580" y="1118"/>
                        <a:pt x="2580" y="1118"/>
                        <a:pt x="2580" y="1118"/>
                      </a:cubicBezTo>
                      <a:cubicBezTo>
                        <a:pt x="2579" y="1126"/>
                        <a:pt x="2579" y="1133"/>
                        <a:pt x="2580" y="1140"/>
                      </a:cubicBezTo>
                      <a:cubicBezTo>
                        <a:pt x="2581" y="1143"/>
                        <a:pt x="2584" y="1160"/>
                        <a:pt x="2587" y="1161"/>
                      </a:cubicBezTo>
                      <a:cubicBezTo>
                        <a:pt x="2588" y="1159"/>
                        <a:pt x="2586" y="1148"/>
                        <a:pt x="2585" y="1146"/>
                      </a:cubicBezTo>
                      <a:cubicBezTo>
                        <a:pt x="2584" y="1137"/>
                        <a:pt x="2584" y="1128"/>
                        <a:pt x="2584" y="1119"/>
                      </a:cubicBezTo>
                      <a:cubicBezTo>
                        <a:pt x="2584" y="1118"/>
                        <a:pt x="2584" y="1118"/>
                        <a:pt x="2584" y="1118"/>
                      </a:cubicBezTo>
                      <a:cubicBezTo>
                        <a:pt x="2586" y="1105"/>
                        <a:pt x="2588" y="1095"/>
                        <a:pt x="2596" y="1084"/>
                      </a:cubicBezTo>
                      <a:cubicBezTo>
                        <a:pt x="2605" y="1073"/>
                        <a:pt x="2619" y="1063"/>
                        <a:pt x="2634" y="1063"/>
                      </a:cubicBezTo>
                      <a:cubicBezTo>
                        <a:pt x="2643" y="1063"/>
                        <a:pt x="2655" y="1069"/>
                        <a:pt x="2655" y="1079"/>
                      </a:cubicBezTo>
                      <a:cubicBezTo>
                        <a:pt x="2655" y="1082"/>
                        <a:pt x="2653" y="1085"/>
                        <a:pt x="2650" y="1086"/>
                      </a:cubicBezTo>
                      <a:cubicBezTo>
                        <a:pt x="2647" y="1087"/>
                        <a:pt x="2644" y="1086"/>
                        <a:pt x="2642" y="1083"/>
                      </a:cubicBezTo>
                      <a:cubicBezTo>
                        <a:pt x="2641" y="1081"/>
                        <a:pt x="2641" y="1079"/>
                        <a:pt x="2642" y="1077"/>
                      </a:cubicBezTo>
                      <a:cubicBezTo>
                        <a:pt x="2643" y="1075"/>
                        <a:pt x="2647" y="1074"/>
                        <a:pt x="2649" y="1076"/>
                      </a:cubicBezTo>
                      <a:cubicBezTo>
                        <a:pt x="2649" y="1077"/>
                        <a:pt x="2650" y="1079"/>
                        <a:pt x="2649" y="1080"/>
                      </a:cubicBezTo>
                      <a:cubicBezTo>
                        <a:pt x="2651" y="1079"/>
                        <a:pt x="2652" y="1077"/>
                        <a:pt x="2651" y="1075"/>
                      </a:cubicBezTo>
                      <a:cubicBezTo>
                        <a:pt x="2650" y="1072"/>
                        <a:pt x="2646" y="1071"/>
                        <a:pt x="2643" y="1071"/>
                      </a:cubicBezTo>
                      <a:cubicBezTo>
                        <a:pt x="2638" y="1072"/>
                        <a:pt x="2635" y="1078"/>
                        <a:pt x="2635" y="1083"/>
                      </a:cubicBezTo>
                      <a:cubicBezTo>
                        <a:pt x="2636" y="1087"/>
                        <a:pt x="2639" y="1091"/>
                        <a:pt x="2642" y="1092"/>
                      </a:cubicBezTo>
                      <a:cubicBezTo>
                        <a:pt x="2646" y="1094"/>
                        <a:pt x="2650" y="1094"/>
                        <a:pt x="2653" y="1093"/>
                      </a:cubicBezTo>
                      <a:cubicBezTo>
                        <a:pt x="2658" y="1090"/>
                        <a:pt x="2661" y="1086"/>
                        <a:pt x="2661" y="1080"/>
                      </a:cubicBezTo>
                      <a:cubicBezTo>
                        <a:pt x="2661" y="1069"/>
                        <a:pt x="2649" y="1061"/>
                        <a:pt x="2638" y="1061"/>
                      </a:cubicBezTo>
                      <a:cubicBezTo>
                        <a:pt x="2634" y="1061"/>
                        <a:pt x="2631" y="1061"/>
                        <a:pt x="2627" y="1062"/>
                      </a:cubicBezTo>
                      <a:cubicBezTo>
                        <a:pt x="2638" y="1059"/>
                        <a:pt x="2648" y="1058"/>
                        <a:pt x="2661" y="1060"/>
                      </a:cubicBezTo>
                      <a:cubicBezTo>
                        <a:pt x="2668" y="1061"/>
                        <a:pt x="2674" y="1063"/>
                        <a:pt x="2681" y="1068"/>
                      </a:cubicBezTo>
                      <a:cubicBezTo>
                        <a:pt x="2688" y="1073"/>
                        <a:pt x="2692" y="1077"/>
                        <a:pt x="2696" y="1085"/>
                      </a:cubicBezTo>
                      <a:cubicBezTo>
                        <a:pt x="2698" y="1089"/>
                        <a:pt x="2698" y="1092"/>
                        <a:pt x="2699" y="1097"/>
                      </a:cubicBezTo>
                      <a:cubicBezTo>
                        <a:pt x="2699" y="1097"/>
                        <a:pt x="2699" y="1097"/>
                        <a:pt x="2699" y="1097"/>
                      </a:cubicBezTo>
                      <a:cubicBezTo>
                        <a:pt x="2695" y="1086"/>
                        <a:pt x="2683" y="1079"/>
                        <a:pt x="2672" y="1092"/>
                      </a:cubicBezTo>
                      <a:cubicBezTo>
                        <a:pt x="2664" y="1100"/>
                        <a:pt x="2664" y="1124"/>
                        <a:pt x="2635" y="1124"/>
                      </a:cubicBezTo>
                      <a:cubicBezTo>
                        <a:pt x="2647" y="1131"/>
                        <a:pt x="2661" y="1134"/>
                        <a:pt x="2674" y="1131"/>
                      </a:cubicBezTo>
                      <a:cubicBezTo>
                        <a:pt x="2686" y="1128"/>
                        <a:pt x="2697" y="1119"/>
                        <a:pt x="2700" y="1106"/>
                      </a:cubicBezTo>
                      <a:cubicBezTo>
                        <a:pt x="2701" y="1099"/>
                        <a:pt x="2700" y="1091"/>
                        <a:pt x="2697" y="1084"/>
                      </a:cubicBezTo>
                      <a:cubicBezTo>
                        <a:pt x="2693" y="1076"/>
                        <a:pt x="2689" y="1071"/>
                        <a:pt x="2682" y="1066"/>
                      </a:cubicBezTo>
                      <a:cubicBezTo>
                        <a:pt x="2675" y="1061"/>
                        <a:pt x="2669" y="1059"/>
                        <a:pt x="2661" y="1057"/>
                      </a:cubicBezTo>
                      <a:cubicBezTo>
                        <a:pt x="2658" y="1057"/>
                        <a:pt x="2654" y="1056"/>
                        <a:pt x="2651" y="1056"/>
                      </a:cubicBezTo>
                      <a:cubicBezTo>
                        <a:pt x="2649" y="1056"/>
                        <a:pt x="2647" y="1056"/>
                        <a:pt x="2646" y="1056"/>
                      </a:cubicBezTo>
                      <a:cubicBezTo>
                        <a:pt x="2667" y="1054"/>
                        <a:pt x="2679" y="1034"/>
                        <a:pt x="2679" y="1013"/>
                      </a:cubicBezTo>
                      <a:cubicBezTo>
                        <a:pt x="2679" y="1011"/>
                        <a:pt x="2679" y="1009"/>
                        <a:pt x="2679" y="1007"/>
                      </a:cubicBezTo>
                      <a:cubicBezTo>
                        <a:pt x="2677" y="984"/>
                        <a:pt x="2662" y="960"/>
                        <a:pt x="2641" y="947"/>
                      </a:cubicBezTo>
                      <a:close/>
                      <a:moveTo>
                        <a:pt x="2631" y="930"/>
                      </a:moveTo>
                      <a:cubicBezTo>
                        <a:pt x="2630" y="937"/>
                        <a:pt x="2623" y="942"/>
                        <a:pt x="2619" y="943"/>
                      </a:cubicBezTo>
                      <a:cubicBezTo>
                        <a:pt x="2619" y="950"/>
                        <a:pt x="2632" y="954"/>
                        <a:pt x="2638" y="945"/>
                      </a:cubicBezTo>
                      <a:cubicBezTo>
                        <a:pt x="2641" y="939"/>
                        <a:pt x="2637" y="931"/>
                        <a:pt x="2631" y="930"/>
                      </a:cubicBezTo>
                      <a:close/>
                      <a:moveTo>
                        <a:pt x="2643" y="935"/>
                      </a:moveTo>
                      <a:cubicBezTo>
                        <a:pt x="2644" y="924"/>
                        <a:pt x="2641" y="912"/>
                        <a:pt x="2636" y="904"/>
                      </a:cubicBezTo>
                      <a:cubicBezTo>
                        <a:pt x="2631" y="895"/>
                        <a:pt x="2623" y="888"/>
                        <a:pt x="2614" y="882"/>
                      </a:cubicBezTo>
                      <a:cubicBezTo>
                        <a:pt x="2599" y="872"/>
                        <a:pt x="2580" y="866"/>
                        <a:pt x="2571" y="849"/>
                      </a:cubicBezTo>
                      <a:cubicBezTo>
                        <a:pt x="2563" y="835"/>
                        <a:pt x="2568" y="820"/>
                        <a:pt x="2577" y="813"/>
                      </a:cubicBezTo>
                      <a:cubicBezTo>
                        <a:pt x="2585" y="808"/>
                        <a:pt x="2597" y="808"/>
                        <a:pt x="2605" y="814"/>
                      </a:cubicBezTo>
                      <a:cubicBezTo>
                        <a:pt x="2610" y="819"/>
                        <a:pt x="2615" y="830"/>
                        <a:pt x="2609" y="836"/>
                      </a:cubicBezTo>
                      <a:cubicBezTo>
                        <a:pt x="2606" y="839"/>
                        <a:pt x="2601" y="840"/>
                        <a:pt x="2599" y="837"/>
                      </a:cubicBezTo>
                      <a:cubicBezTo>
                        <a:pt x="2603" y="836"/>
                        <a:pt x="2604" y="831"/>
                        <a:pt x="2600" y="827"/>
                      </a:cubicBezTo>
                      <a:cubicBezTo>
                        <a:pt x="2598" y="825"/>
                        <a:pt x="2594" y="823"/>
                        <a:pt x="2591" y="824"/>
                      </a:cubicBezTo>
                      <a:cubicBezTo>
                        <a:pt x="2586" y="824"/>
                        <a:pt x="2581" y="828"/>
                        <a:pt x="2581" y="834"/>
                      </a:cubicBezTo>
                      <a:cubicBezTo>
                        <a:pt x="2579" y="847"/>
                        <a:pt x="2597" y="859"/>
                        <a:pt x="2608" y="864"/>
                      </a:cubicBezTo>
                      <a:cubicBezTo>
                        <a:pt x="2626" y="873"/>
                        <a:pt x="2639" y="886"/>
                        <a:pt x="2645" y="904"/>
                      </a:cubicBezTo>
                      <a:cubicBezTo>
                        <a:pt x="2649" y="915"/>
                        <a:pt x="2649" y="925"/>
                        <a:pt x="2643" y="935"/>
                      </a:cubicBezTo>
                      <a:close/>
                      <a:moveTo>
                        <a:pt x="2667" y="1137"/>
                      </a:moveTo>
                      <a:cubicBezTo>
                        <a:pt x="2682" y="1136"/>
                        <a:pt x="2684" y="1150"/>
                        <a:pt x="2688" y="1159"/>
                      </a:cubicBezTo>
                      <a:cubicBezTo>
                        <a:pt x="2691" y="1169"/>
                        <a:pt x="2700" y="1178"/>
                        <a:pt x="2711" y="1173"/>
                      </a:cubicBezTo>
                      <a:cubicBezTo>
                        <a:pt x="2703" y="1163"/>
                        <a:pt x="2710" y="1159"/>
                        <a:pt x="2707" y="1147"/>
                      </a:cubicBezTo>
                      <a:cubicBezTo>
                        <a:pt x="2703" y="1135"/>
                        <a:pt x="2686" y="1127"/>
                        <a:pt x="2667" y="1137"/>
                      </a:cubicBezTo>
                      <a:close/>
                      <a:moveTo>
                        <a:pt x="2681" y="1225"/>
                      </a:moveTo>
                      <a:cubicBezTo>
                        <a:pt x="2707" y="1207"/>
                        <a:pt x="2726" y="1239"/>
                        <a:pt x="2720" y="1257"/>
                      </a:cubicBezTo>
                      <a:cubicBezTo>
                        <a:pt x="2719" y="1241"/>
                        <a:pt x="2696" y="1222"/>
                        <a:pt x="2681" y="1225"/>
                      </a:cubicBezTo>
                      <a:close/>
                      <a:moveTo>
                        <a:pt x="2664" y="1232"/>
                      </a:moveTo>
                      <a:cubicBezTo>
                        <a:pt x="2660" y="1214"/>
                        <a:pt x="2670" y="1193"/>
                        <a:pt x="2683" y="1185"/>
                      </a:cubicBezTo>
                      <a:cubicBezTo>
                        <a:pt x="2713" y="1168"/>
                        <a:pt x="2731" y="1201"/>
                        <a:pt x="2700" y="1209"/>
                      </a:cubicBezTo>
                      <a:cubicBezTo>
                        <a:pt x="2684" y="1214"/>
                        <a:pt x="2674" y="1217"/>
                        <a:pt x="2664" y="1232"/>
                      </a:cubicBezTo>
                      <a:close/>
                      <a:moveTo>
                        <a:pt x="2704" y="1382"/>
                      </a:moveTo>
                      <a:cubicBezTo>
                        <a:pt x="2732" y="1361"/>
                        <a:pt x="2729" y="1330"/>
                        <a:pt x="2720" y="1304"/>
                      </a:cubicBezTo>
                      <a:cubicBezTo>
                        <a:pt x="2715" y="1290"/>
                        <a:pt x="2702" y="1273"/>
                        <a:pt x="2707" y="1258"/>
                      </a:cubicBezTo>
                      <a:cubicBezTo>
                        <a:pt x="2684" y="1264"/>
                        <a:pt x="2705" y="1306"/>
                        <a:pt x="2710" y="1321"/>
                      </a:cubicBezTo>
                      <a:cubicBezTo>
                        <a:pt x="2718" y="1344"/>
                        <a:pt x="2717" y="1366"/>
                        <a:pt x="2704" y="1382"/>
                      </a:cubicBezTo>
                      <a:close/>
                      <a:moveTo>
                        <a:pt x="2062" y="1281"/>
                      </a:moveTo>
                      <a:cubicBezTo>
                        <a:pt x="2055" y="1257"/>
                        <a:pt x="2019" y="1251"/>
                        <a:pt x="2007" y="1243"/>
                      </a:cubicBezTo>
                      <a:cubicBezTo>
                        <a:pt x="1989" y="1230"/>
                        <a:pt x="1998" y="1212"/>
                        <a:pt x="2019" y="1221"/>
                      </a:cubicBezTo>
                      <a:cubicBezTo>
                        <a:pt x="2039" y="1229"/>
                        <a:pt x="2061" y="1257"/>
                        <a:pt x="2062" y="1281"/>
                      </a:cubicBezTo>
                      <a:close/>
                      <a:moveTo>
                        <a:pt x="1921" y="1226"/>
                      </a:moveTo>
                      <a:cubicBezTo>
                        <a:pt x="1920" y="1258"/>
                        <a:pt x="1891" y="1270"/>
                        <a:pt x="1882" y="1283"/>
                      </a:cubicBezTo>
                      <a:cubicBezTo>
                        <a:pt x="1873" y="1297"/>
                        <a:pt x="1885" y="1308"/>
                        <a:pt x="1899" y="1296"/>
                      </a:cubicBezTo>
                      <a:cubicBezTo>
                        <a:pt x="1916" y="1280"/>
                        <a:pt x="1926" y="1251"/>
                        <a:pt x="1921" y="1226"/>
                      </a:cubicBezTo>
                      <a:close/>
                      <a:moveTo>
                        <a:pt x="2391" y="1237"/>
                      </a:moveTo>
                      <a:cubicBezTo>
                        <a:pt x="2379" y="1223"/>
                        <a:pt x="2365" y="1226"/>
                        <a:pt x="2349" y="1238"/>
                      </a:cubicBezTo>
                      <a:cubicBezTo>
                        <a:pt x="2336" y="1248"/>
                        <a:pt x="2322" y="1249"/>
                        <a:pt x="2314" y="1240"/>
                      </a:cubicBezTo>
                      <a:cubicBezTo>
                        <a:pt x="2313" y="1250"/>
                        <a:pt x="2323" y="1260"/>
                        <a:pt x="2334" y="1260"/>
                      </a:cubicBezTo>
                      <a:cubicBezTo>
                        <a:pt x="2350" y="1259"/>
                        <a:pt x="2357" y="1243"/>
                        <a:pt x="2371" y="1236"/>
                      </a:cubicBezTo>
                      <a:cubicBezTo>
                        <a:pt x="2376" y="1234"/>
                        <a:pt x="2384" y="1233"/>
                        <a:pt x="2391" y="1237"/>
                      </a:cubicBezTo>
                      <a:close/>
                      <a:moveTo>
                        <a:pt x="2049" y="1118"/>
                      </a:moveTo>
                      <a:cubicBezTo>
                        <a:pt x="2048" y="1116"/>
                        <a:pt x="2048" y="1113"/>
                        <a:pt x="2050" y="1112"/>
                      </a:cubicBezTo>
                      <a:cubicBezTo>
                        <a:pt x="2052" y="1111"/>
                        <a:pt x="2054" y="1112"/>
                        <a:pt x="2056" y="1113"/>
                      </a:cubicBezTo>
                      <a:cubicBezTo>
                        <a:pt x="2057" y="1115"/>
                        <a:pt x="2056" y="1117"/>
                        <a:pt x="2054" y="1119"/>
                      </a:cubicBezTo>
                      <a:cubicBezTo>
                        <a:pt x="2053" y="1120"/>
                        <a:pt x="2050" y="1119"/>
                        <a:pt x="2049" y="1118"/>
                      </a:cubicBezTo>
                      <a:close/>
                      <a:moveTo>
                        <a:pt x="2068" y="1127"/>
                      </a:moveTo>
                      <a:cubicBezTo>
                        <a:pt x="2066" y="1124"/>
                        <a:pt x="2067" y="1119"/>
                        <a:pt x="2070" y="1117"/>
                      </a:cubicBezTo>
                      <a:cubicBezTo>
                        <a:pt x="2074" y="1114"/>
                        <a:pt x="2079" y="1115"/>
                        <a:pt x="2081" y="1119"/>
                      </a:cubicBezTo>
                      <a:cubicBezTo>
                        <a:pt x="2083" y="1122"/>
                        <a:pt x="2082" y="1127"/>
                        <a:pt x="2079" y="1129"/>
                      </a:cubicBezTo>
                      <a:cubicBezTo>
                        <a:pt x="2075" y="1131"/>
                        <a:pt x="2071" y="1131"/>
                        <a:pt x="2068" y="1127"/>
                      </a:cubicBezTo>
                      <a:close/>
                      <a:moveTo>
                        <a:pt x="2056" y="1124"/>
                      </a:moveTo>
                      <a:cubicBezTo>
                        <a:pt x="2055" y="1122"/>
                        <a:pt x="2055" y="1119"/>
                        <a:pt x="2058" y="1117"/>
                      </a:cubicBezTo>
                      <a:cubicBezTo>
                        <a:pt x="2060" y="1116"/>
                        <a:pt x="2063" y="1116"/>
                        <a:pt x="2065" y="1119"/>
                      </a:cubicBezTo>
                      <a:cubicBezTo>
                        <a:pt x="2066" y="1121"/>
                        <a:pt x="2065" y="1124"/>
                        <a:pt x="2063" y="1125"/>
                      </a:cubicBezTo>
                      <a:cubicBezTo>
                        <a:pt x="2061" y="1127"/>
                        <a:pt x="2058" y="1126"/>
                        <a:pt x="2056" y="1124"/>
                      </a:cubicBezTo>
                      <a:close/>
                      <a:moveTo>
                        <a:pt x="2255" y="1370"/>
                      </a:moveTo>
                      <a:cubicBezTo>
                        <a:pt x="2256" y="1366"/>
                        <a:pt x="2255" y="1363"/>
                        <a:pt x="2253" y="1361"/>
                      </a:cubicBezTo>
                      <a:cubicBezTo>
                        <a:pt x="2251" y="1358"/>
                        <a:pt x="2247" y="1356"/>
                        <a:pt x="2242" y="1357"/>
                      </a:cubicBezTo>
                      <a:cubicBezTo>
                        <a:pt x="2237" y="1359"/>
                        <a:pt x="2234" y="1364"/>
                        <a:pt x="2235" y="1368"/>
                      </a:cubicBezTo>
                      <a:cubicBezTo>
                        <a:pt x="2235" y="1376"/>
                        <a:pt x="2242" y="1376"/>
                        <a:pt x="2245" y="1379"/>
                      </a:cubicBezTo>
                      <a:cubicBezTo>
                        <a:pt x="2249" y="1383"/>
                        <a:pt x="2249" y="1390"/>
                        <a:pt x="2246" y="1396"/>
                      </a:cubicBezTo>
                      <a:cubicBezTo>
                        <a:pt x="2241" y="1403"/>
                        <a:pt x="2234" y="1407"/>
                        <a:pt x="2225" y="1405"/>
                      </a:cubicBezTo>
                      <a:cubicBezTo>
                        <a:pt x="2221" y="1404"/>
                        <a:pt x="2217" y="1400"/>
                        <a:pt x="2218" y="1395"/>
                      </a:cubicBezTo>
                      <a:cubicBezTo>
                        <a:pt x="2221" y="1399"/>
                        <a:pt x="2228" y="1399"/>
                        <a:pt x="2230" y="1392"/>
                      </a:cubicBezTo>
                      <a:cubicBezTo>
                        <a:pt x="2230" y="1388"/>
                        <a:pt x="2228" y="1381"/>
                        <a:pt x="2226" y="1373"/>
                      </a:cubicBezTo>
                      <a:cubicBezTo>
                        <a:pt x="2223" y="1365"/>
                        <a:pt x="2222" y="1358"/>
                        <a:pt x="2225" y="1351"/>
                      </a:cubicBezTo>
                      <a:cubicBezTo>
                        <a:pt x="2230" y="1338"/>
                        <a:pt x="2246" y="1333"/>
                        <a:pt x="2257" y="1340"/>
                      </a:cubicBezTo>
                      <a:cubicBezTo>
                        <a:pt x="2264" y="1344"/>
                        <a:pt x="2267" y="1350"/>
                        <a:pt x="2268" y="1357"/>
                      </a:cubicBezTo>
                      <a:cubicBezTo>
                        <a:pt x="2270" y="1364"/>
                        <a:pt x="2270" y="1383"/>
                        <a:pt x="2277" y="1390"/>
                      </a:cubicBezTo>
                      <a:cubicBezTo>
                        <a:pt x="2282" y="1394"/>
                        <a:pt x="2288" y="1392"/>
                        <a:pt x="2290" y="1388"/>
                      </a:cubicBezTo>
                      <a:cubicBezTo>
                        <a:pt x="2294" y="1392"/>
                        <a:pt x="2291" y="1400"/>
                        <a:pt x="2285" y="1403"/>
                      </a:cubicBezTo>
                      <a:cubicBezTo>
                        <a:pt x="2275" y="1408"/>
                        <a:pt x="2259" y="1402"/>
                        <a:pt x="2254" y="1388"/>
                      </a:cubicBezTo>
                      <a:cubicBezTo>
                        <a:pt x="2252" y="1383"/>
                        <a:pt x="2253" y="1377"/>
                        <a:pt x="2255" y="1370"/>
                      </a:cubicBezTo>
                      <a:close/>
                      <a:moveTo>
                        <a:pt x="2534" y="939"/>
                      </a:moveTo>
                      <a:cubicBezTo>
                        <a:pt x="2537" y="938"/>
                        <a:pt x="2540" y="939"/>
                        <a:pt x="2542" y="941"/>
                      </a:cubicBezTo>
                      <a:cubicBezTo>
                        <a:pt x="2543" y="944"/>
                        <a:pt x="2542" y="947"/>
                        <a:pt x="2539" y="949"/>
                      </a:cubicBezTo>
                      <a:cubicBezTo>
                        <a:pt x="2536" y="950"/>
                        <a:pt x="2533" y="949"/>
                        <a:pt x="2532" y="946"/>
                      </a:cubicBezTo>
                      <a:cubicBezTo>
                        <a:pt x="2531" y="943"/>
                        <a:pt x="2532" y="940"/>
                        <a:pt x="2534" y="939"/>
                      </a:cubicBezTo>
                      <a:close/>
                      <a:moveTo>
                        <a:pt x="2542" y="932"/>
                      </a:moveTo>
                      <a:cubicBezTo>
                        <a:pt x="2545" y="931"/>
                        <a:pt x="2547" y="932"/>
                        <a:pt x="2548" y="934"/>
                      </a:cubicBezTo>
                      <a:cubicBezTo>
                        <a:pt x="2549" y="936"/>
                        <a:pt x="2548" y="939"/>
                        <a:pt x="2546" y="940"/>
                      </a:cubicBezTo>
                      <a:cubicBezTo>
                        <a:pt x="2544" y="941"/>
                        <a:pt x="2541" y="940"/>
                        <a:pt x="2540" y="938"/>
                      </a:cubicBezTo>
                      <a:cubicBezTo>
                        <a:pt x="2539" y="936"/>
                        <a:pt x="2540" y="933"/>
                        <a:pt x="2542" y="932"/>
                      </a:cubicBezTo>
                      <a:close/>
                      <a:moveTo>
                        <a:pt x="2529" y="951"/>
                      </a:moveTo>
                      <a:cubicBezTo>
                        <a:pt x="2533" y="949"/>
                        <a:pt x="2538" y="951"/>
                        <a:pt x="2540" y="955"/>
                      </a:cubicBezTo>
                      <a:cubicBezTo>
                        <a:pt x="2542" y="959"/>
                        <a:pt x="2541" y="964"/>
                        <a:pt x="2537" y="966"/>
                      </a:cubicBezTo>
                      <a:cubicBezTo>
                        <a:pt x="2532" y="968"/>
                        <a:pt x="2527" y="967"/>
                        <a:pt x="2525" y="963"/>
                      </a:cubicBezTo>
                      <a:cubicBezTo>
                        <a:pt x="2523" y="958"/>
                        <a:pt x="2525" y="953"/>
                        <a:pt x="2529" y="951"/>
                      </a:cubicBezTo>
                      <a:close/>
                      <a:moveTo>
                        <a:pt x="2262" y="1258"/>
                      </a:moveTo>
                      <a:cubicBezTo>
                        <a:pt x="2265" y="1251"/>
                        <a:pt x="2269" y="1245"/>
                        <a:pt x="2275" y="1243"/>
                      </a:cubicBezTo>
                      <a:cubicBezTo>
                        <a:pt x="2281" y="1240"/>
                        <a:pt x="2289" y="1240"/>
                        <a:pt x="2294" y="1244"/>
                      </a:cubicBezTo>
                      <a:cubicBezTo>
                        <a:pt x="2300" y="1250"/>
                        <a:pt x="2301" y="1259"/>
                        <a:pt x="2299" y="1266"/>
                      </a:cubicBezTo>
                      <a:cubicBezTo>
                        <a:pt x="2296" y="1277"/>
                        <a:pt x="2287" y="1284"/>
                        <a:pt x="2276" y="1287"/>
                      </a:cubicBezTo>
                      <a:cubicBezTo>
                        <a:pt x="2268" y="1289"/>
                        <a:pt x="2258" y="1288"/>
                        <a:pt x="2249" y="1285"/>
                      </a:cubicBezTo>
                      <a:cubicBezTo>
                        <a:pt x="2250" y="1286"/>
                        <a:pt x="2251" y="1287"/>
                        <a:pt x="2253" y="1288"/>
                      </a:cubicBezTo>
                      <a:cubicBezTo>
                        <a:pt x="2273" y="1300"/>
                        <a:pt x="2290" y="1315"/>
                        <a:pt x="2305" y="1333"/>
                      </a:cubicBezTo>
                      <a:cubicBezTo>
                        <a:pt x="2321" y="1354"/>
                        <a:pt x="2329" y="1372"/>
                        <a:pt x="2355" y="1384"/>
                      </a:cubicBezTo>
                      <a:cubicBezTo>
                        <a:pt x="2360" y="1386"/>
                        <a:pt x="2366" y="1388"/>
                        <a:pt x="2372" y="1389"/>
                      </a:cubicBezTo>
                      <a:cubicBezTo>
                        <a:pt x="2381" y="1390"/>
                        <a:pt x="2387" y="1390"/>
                        <a:pt x="2396" y="1387"/>
                      </a:cubicBezTo>
                      <a:cubicBezTo>
                        <a:pt x="2404" y="1385"/>
                        <a:pt x="2410" y="1382"/>
                        <a:pt x="2417" y="1377"/>
                      </a:cubicBezTo>
                      <a:cubicBezTo>
                        <a:pt x="2442" y="1358"/>
                        <a:pt x="2446" y="1331"/>
                        <a:pt x="2435" y="1303"/>
                      </a:cubicBezTo>
                      <a:cubicBezTo>
                        <a:pt x="2430" y="1291"/>
                        <a:pt x="2421" y="1283"/>
                        <a:pt x="2408" y="1280"/>
                      </a:cubicBezTo>
                      <a:cubicBezTo>
                        <a:pt x="2397" y="1278"/>
                        <a:pt x="2387" y="1280"/>
                        <a:pt x="2379" y="1289"/>
                      </a:cubicBezTo>
                      <a:cubicBezTo>
                        <a:pt x="2373" y="1295"/>
                        <a:pt x="2370" y="1303"/>
                        <a:pt x="2370" y="1312"/>
                      </a:cubicBezTo>
                      <a:cubicBezTo>
                        <a:pt x="2371" y="1316"/>
                        <a:pt x="2371" y="1319"/>
                        <a:pt x="2373" y="1322"/>
                      </a:cubicBezTo>
                      <a:cubicBezTo>
                        <a:pt x="2373" y="1321"/>
                        <a:pt x="2372" y="1320"/>
                        <a:pt x="2372" y="1319"/>
                      </a:cubicBezTo>
                      <a:cubicBezTo>
                        <a:pt x="2372" y="1311"/>
                        <a:pt x="2378" y="1305"/>
                        <a:pt x="2386" y="1304"/>
                      </a:cubicBezTo>
                      <a:cubicBezTo>
                        <a:pt x="2394" y="1304"/>
                        <a:pt x="2400" y="1310"/>
                        <a:pt x="2401" y="1317"/>
                      </a:cubicBezTo>
                      <a:cubicBezTo>
                        <a:pt x="2401" y="1325"/>
                        <a:pt x="2395" y="1332"/>
                        <a:pt x="2387" y="1332"/>
                      </a:cubicBezTo>
                      <a:cubicBezTo>
                        <a:pt x="2376" y="1333"/>
                        <a:pt x="2369" y="1322"/>
                        <a:pt x="2368" y="1312"/>
                      </a:cubicBezTo>
                      <a:cubicBezTo>
                        <a:pt x="2368" y="1303"/>
                        <a:pt x="2370" y="1294"/>
                        <a:pt x="2376" y="1286"/>
                      </a:cubicBezTo>
                      <a:cubicBezTo>
                        <a:pt x="2384" y="1278"/>
                        <a:pt x="2394" y="1275"/>
                        <a:pt x="2404" y="1276"/>
                      </a:cubicBezTo>
                      <a:cubicBezTo>
                        <a:pt x="2394" y="1274"/>
                        <a:pt x="2384" y="1274"/>
                        <a:pt x="2376" y="1276"/>
                      </a:cubicBezTo>
                      <a:cubicBezTo>
                        <a:pt x="2376" y="1275"/>
                        <a:pt x="2376" y="1273"/>
                        <a:pt x="2374" y="1272"/>
                      </a:cubicBezTo>
                      <a:cubicBezTo>
                        <a:pt x="2389" y="1268"/>
                        <a:pt x="2402" y="1271"/>
                        <a:pt x="2411" y="1275"/>
                      </a:cubicBezTo>
                      <a:cubicBezTo>
                        <a:pt x="2394" y="1265"/>
                        <a:pt x="2375" y="1263"/>
                        <a:pt x="2358" y="1269"/>
                      </a:cubicBezTo>
                      <a:cubicBezTo>
                        <a:pt x="2348" y="1273"/>
                        <a:pt x="2338" y="1279"/>
                        <a:pt x="2329" y="1289"/>
                      </a:cubicBezTo>
                      <a:cubicBezTo>
                        <a:pt x="2325" y="1294"/>
                        <a:pt x="2321" y="1300"/>
                        <a:pt x="2316" y="1305"/>
                      </a:cubicBezTo>
                      <a:cubicBezTo>
                        <a:pt x="2312" y="1310"/>
                        <a:pt x="2308" y="1314"/>
                        <a:pt x="2301" y="1315"/>
                      </a:cubicBezTo>
                      <a:cubicBezTo>
                        <a:pt x="2295" y="1315"/>
                        <a:pt x="2290" y="1313"/>
                        <a:pt x="2287" y="1308"/>
                      </a:cubicBezTo>
                      <a:cubicBezTo>
                        <a:pt x="2285" y="1304"/>
                        <a:pt x="2284" y="1299"/>
                        <a:pt x="2287" y="1295"/>
                      </a:cubicBezTo>
                      <a:cubicBezTo>
                        <a:pt x="2288" y="1293"/>
                        <a:pt x="2291" y="1291"/>
                        <a:pt x="2294" y="1291"/>
                      </a:cubicBezTo>
                      <a:cubicBezTo>
                        <a:pt x="2298" y="1290"/>
                        <a:pt x="2303" y="1292"/>
                        <a:pt x="2303" y="1297"/>
                      </a:cubicBezTo>
                      <a:cubicBezTo>
                        <a:pt x="2303" y="1299"/>
                        <a:pt x="2301" y="1302"/>
                        <a:pt x="2298" y="1303"/>
                      </a:cubicBezTo>
                      <a:cubicBezTo>
                        <a:pt x="2295" y="1303"/>
                        <a:pt x="2292" y="1301"/>
                        <a:pt x="2292" y="1298"/>
                      </a:cubicBezTo>
                      <a:cubicBezTo>
                        <a:pt x="2291" y="1295"/>
                        <a:pt x="2293" y="1292"/>
                        <a:pt x="2296" y="1292"/>
                      </a:cubicBezTo>
                      <a:cubicBezTo>
                        <a:pt x="2296" y="1292"/>
                        <a:pt x="2297" y="1292"/>
                        <a:pt x="2298" y="1292"/>
                      </a:cubicBezTo>
                      <a:cubicBezTo>
                        <a:pt x="2297" y="1291"/>
                        <a:pt x="2295" y="1291"/>
                        <a:pt x="2294" y="1292"/>
                      </a:cubicBezTo>
                      <a:cubicBezTo>
                        <a:pt x="2291" y="1292"/>
                        <a:pt x="2289" y="1294"/>
                        <a:pt x="2288" y="1296"/>
                      </a:cubicBezTo>
                      <a:cubicBezTo>
                        <a:pt x="2286" y="1300"/>
                        <a:pt x="2287" y="1304"/>
                        <a:pt x="2289" y="1307"/>
                      </a:cubicBezTo>
                      <a:cubicBezTo>
                        <a:pt x="2292" y="1311"/>
                        <a:pt x="2296" y="1313"/>
                        <a:pt x="2301" y="1312"/>
                      </a:cubicBezTo>
                      <a:cubicBezTo>
                        <a:pt x="2307" y="1311"/>
                        <a:pt x="2311" y="1308"/>
                        <a:pt x="2314" y="1304"/>
                      </a:cubicBezTo>
                      <a:cubicBezTo>
                        <a:pt x="2319" y="1298"/>
                        <a:pt x="2322" y="1293"/>
                        <a:pt x="2326" y="1288"/>
                      </a:cubicBezTo>
                      <a:cubicBezTo>
                        <a:pt x="2335" y="1278"/>
                        <a:pt x="2346" y="1270"/>
                        <a:pt x="2357" y="1266"/>
                      </a:cubicBezTo>
                      <a:cubicBezTo>
                        <a:pt x="2369" y="1263"/>
                        <a:pt x="2380" y="1262"/>
                        <a:pt x="2392" y="1265"/>
                      </a:cubicBezTo>
                      <a:cubicBezTo>
                        <a:pt x="2409" y="1268"/>
                        <a:pt x="2425" y="1279"/>
                        <a:pt x="2435" y="1294"/>
                      </a:cubicBezTo>
                      <a:cubicBezTo>
                        <a:pt x="2435" y="1293"/>
                        <a:pt x="2435" y="1292"/>
                        <a:pt x="2435" y="1291"/>
                      </a:cubicBezTo>
                      <a:cubicBezTo>
                        <a:pt x="2435" y="1286"/>
                        <a:pt x="2435" y="1281"/>
                        <a:pt x="2435" y="1276"/>
                      </a:cubicBezTo>
                      <a:cubicBezTo>
                        <a:pt x="2436" y="1268"/>
                        <a:pt x="2437" y="1262"/>
                        <a:pt x="2441" y="1255"/>
                      </a:cubicBezTo>
                      <a:cubicBezTo>
                        <a:pt x="2453" y="1231"/>
                        <a:pt x="2484" y="1230"/>
                        <a:pt x="2502" y="1244"/>
                      </a:cubicBezTo>
                      <a:cubicBezTo>
                        <a:pt x="2510" y="1250"/>
                        <a:pt x="2515" y="1258"/>
                        <a:pt x="2517" y="1267"/>
                      </a:cubicBezTo>
                      <a:cubicBezTo>
                        <a:pt x="2514" y="1266"/>
                        <a:pt x="2514" y="1266"/>
                        <a:pt x="2514" y="1266"/>
                      </a:cubicBezTo>
                      <a:cubicBezTo>
                        <a:pt x="2511" y="1259"/>
                        <a:pt x="2506" y="1252"/>
                        <a:pt x="2500" y="1247"/>
                      </a:cubicBezTo>
                      <a:cubicBezTo>
                        <a:pt x="2483" y="1235"/>
                        <a:pt x="2455" y="1235"/>
                        <a:pt x="2444" y="1256"/>
                      </a:cubicBezTo>
                      <a:cubicBezTo>
                        <a:pt x="2441" y="1263"/>
                        <a:pt x="2440" y="1269"/>
                        <a:pt x="2440" y="1277"/>
                      </a:cubicBezTo>
                      <a:cubicBezTo>
                        <a:pt x="2439" y="1281"/>
                        <a:pt x="2439" y="1286"/>
                        <a:pt x="2440" y="1291"/>
                      </a:cubicBezTo>
                      <a:cubicBezTo>
                        <a:pt x="2441" y="1312"/>
                        <a:pt x="2449" y="1326"/>
                        <a:pt x="2443" y="1348"/>
                      </a:cubicBezTo>
                      <a:cubicBezTo>
                        <a:pt x="2440" y="1360"/>
                        <a:pt x="2432" y="1372"/>
                        <a:pt x="2420" y="1381"/>
                      </a:cubicBezTo>
                      <a:cubicBezTo>
                        <a:pt x="2412" y="1386"/>
                        <a:pt x="2406" y="1389"/>
                        <a:pt x="2397" y="1391"/>
                      </a:cubicBezTo>
                      <a:cubicBezTo>
                        <a:pt x="2388" y="1394"/>
                        <a:pt x="2381" y="1394"/>
                        <a:pt x="2371" y="1392"/>
                      </a:cubicBezTo>
                      <a:cubicBezTo>
                        <a:pt x="2358" y="1390"/>
                        <a:pt x="2348" y="1385"/>
                        <a:pt x="2338" y="1376"/>
                      </a:cubicBezTo>
                      <a:cubicBezTo>
                        <a:pt x="2343" y="1382"/>
                        <a:pt x="2347" y="1386"/>
                        <a:pt x="2348" y="1387"/>
                      </a:cubicBezTo>
                      <a:cubicBezTo>
                        <a:pt x="2369" y="1407"/>
                        <a:pt x="2391" y="1425"/>
                        <a:pt x="2414" y="1439"/>
                      </a:cubicBezTo>
                      <a:cubicBezTo>
                        <a:pt x="2421" y="1443"/>
                        <a:pt x="2427" y="1445"/>
                        <a:pt x="2433" y="1444"/>
                      </a:cubicBezTo>
                      <a:cubicBezTo>
                        <a:pt x="2437" y="1443"/>
                        <a:pt x="2440" y="1441"/>
                        <a:pt x="2443" y="1439"/>
                      </a:cubicBezTo>
                      <a:cubicBezTo>
                        <a:pt x="2446" y="1435"/>
                        <a:pt x="2448" y="1428"/>
                        <a:pt x="2444" y="1423"/>
                      </a:cubicBezTo>
                      <a:cubicBezTo>
                        <a:pt x="2442" y="1421"/>
                        <a:pt x="2439" y="1419"/>
                        <a:pt x="2436" y="1420"/>
                      </a:cubicBezTo>
                      <a:cubicBezTo>
                        <a:pt x="2432" y="1421"/>
                        <a:pt x="2430" y="1426"/>
                        <a:pt x="2431" y="1429"/>
                      </a:cubicBezTo>
                      <a:cubicBezTo>
                        <a:pt x="2432" y="1431"/>
                        <a:pt x="2435" y="1433"/>
                        <a:pt x="2438" y="1432"/>
                      </a:cubicBezTo>
                      <a:cubicBezTo>
                        <a:pt x="2436" y="1435"/>
                        <a:pt x="2432" y="1435"/>
                        <a:pt x="2429" y="1432"/>
                      </a:cubicBezTo>
                      <a:cubicBezTo>
                        <a:pt x="2422" y="1425"/>
                        <a:pt x="2428" y="1412"/>
                        <a:pt x="2439" y="1414"/>
                      </a:cubicBezTo>
                      <a:cubicBezTo>
                        <a:pt x="2448" y="1415"/>
                        <a:pt x="2453" y="1422"/>
                        <a:pt x="2452" y="1431"/>
                      </a:cubicBezTo>
                      <a:cubicBezTo>
                        <a:pt x="2451" y="1442"/>
                        <a:pt x="2438" y="1450"/>
                        <a:pt x="2425" y="1445"/>
                      </a:cubicBezTo>
                      <a:cubicBezTo>
                        <a:pt x="2445" y="1456"/>
                        <a:pt x="2466" y="1465"/>
                        <a:pt x="2487" y="1470"/>
                      </a:cubicBezTo>
                      <a:cubicBezTo>
                        <a:pt x="2479" y="1466"/>
                        <a:pt x="2473" y="1460"/>
                        <a:pt x="2468" y="1454"/>
                      </a:cubicBezTo>
                      <a:cubicBezTo>
                        <a:pt x="2451" y="1433"/>
                        <a:pt x="2454" y="1399"/>
                        <a:pt x="2486" y="1392"/>
                      </a:cubicBezTo>
                      <a:cubicBezTo>
                        <a:pt x="2494" y="1391"/>
                        <a:pt x="2503" y="1392"/>
                        <a:pt x="2511" y="1395"/>
                      </a:cubicBezTo>
                      <a:cubicBezTo>
                        <a:pt x="2524" y="1400"/>
                        <a:pt x="2536" y="1412"/>
                        <a:pt x="2549" y="1413"/>
                      </a:cubicBezTo>
                      <a:cubicBezTo>
                        <a:pt x="2556" y="1414"/>
                        <a:pt x="2562" y="1411"/>
                        <a:pt x="2567" y="1406"/>
                      </a:cubicBezTo>
                      <a:cubicBezTo>
                        <a:pt x="2576" y="1395"/>
                        <a:pt x="2570" y="1376"/>
                        <a:pt x="2557" y="1372"/>
                      </a:cubicBezTo>
                      <a:cubicBezTo>
                        <a:pt x="2551" y="1370"/>
                        <a:pt x="2544" y="1373"/>
                        <a:pt x="2541" y="1378"/>
                      </a:cubicBezTo>
                      <a:cubicBezTo>
                        <a:pt x="2537" y="1385"/>
                        <a:pt x="2540" y="1393"/>
                        <a:pt x="2547" y="1394"/>
                      </a:cubicBezTo>
                      <a:cubicBezTo>
                        <a:pt x="2543" y="1395"/>
                        <a:pt x="2538" y="1393"/>
                        <a:pt x="2535" y="1388"/>
                      </a:cubicBezTo>
                      <a:cubicBezTo>
                        <a:pt x="2532" y="1380"/>
                        <a:pt x="2538" y="1370"/>
                        <a:pt x="2546" y="1367"/>
                      </a:cubicBezTo>
                      <a:cubicBezTo>
                        <a:pt x="2556" y="1364"/>
                        <a:pt x="2565" y="1368"/>
                        <a:pt x="2570" y="1373"/>
                      </a:cubicBezTo>
                      <a:cubicBezTo>
                        <a:pt x="2580" y="1384"/>
                        <a:pt x="2581" y="1402"/>
                        <a:pt x="2568" y="1411"/>
                      </a:cubicBezTo>
                      <a:cubicBezTo>
                        <a:pt x="2561" y="1416"/>
                        <a:pt x="2555" y="1418"/>
                        <a:pt x="2549" y="1417"/>
                      </a:cubicBezTo>
                      <a:cubicBezTo>
                        <a:pt x="2538" y="1416"/>
                        <a:pt x="2528" y="1409"/>
                        <a:pt x="2517" y="1409"/>
                      </a:cubicBezTo>
                      <a:cubicBezTo>
                        <a:pt x="2499" y="1409"/>
                        <a:pt x="2483" y="1420"/>
                        <a:pt x="2484" y="1437"/>
                      </a:cubicBezTo>
                      <a:cubicBezTo>
                        <a:pt x="2485" y="1456"/>
                        <a:pt x="2509" y="1475"/>
                        <a:pt x="2529" y="1477"/>
                      </a:cubicBezTo>
                      <a:cubicBezTo>
                        <a:pt x="2540" y="1478"/>
                        <a:pt x="2554" y="1473"/>
                        <a:pt x="2560" y="1463"/>
                      </a:cubicBezTo>
                      <a:cubicBezTo>
                        <a:pt x="2568" y="1450"/>
                        <a:pt x="2561" y="1429"/>
                        <a:pt x="2543" y="1430"/>
                      </a:cubicBezTo>
                      <a:cubicBezTo>
                        <a:pt x="2538" y="1430"/>
                        <a:pt x="2533" y="1433"/>
                        <a:pt x="2530" y="1437"/>
                      </a:cubicBezTo>
                      <a:cubicBezTo>
                        <a:pt x="2525" y="1444"/>
                        <a:pt x="2529" y="1458"/>
                        <a:pt x="2540" y="1457"/>
                      </a:cubicBezTo>
                      <a:cubicBezTo>
                        <a:pt x="2546" y="1457"/>
                        <a:pt x="2550" y="1451"/>
                        <a:pt x="2546" y="1447"/>
                      </a:cubicBezTo>
                      <a:cubicBezTo>
                        <a:pt x="2553" y="1449"/>
                        <a:pt x="2552" y="1459"/>
                        <a:pt x="2543" y="1461"/>
                      </a:cubicBezTo>
                      <a:cubicBezTo>
                        <a:pt x="2528" y="1465"/>
                        <a:pt x="2517" y="1446"/>
                        <a:pt x="2528" y="1434"/>
                      </a:cubicBezTo>
                      <a:cubicBezTo>
                        <a:pt x="2534" y="1427"/>
                        <a:pt x="2547" y="1423"/>
                        <a:pt x="2557" y="1430"/>
                      </a:cubicBezTo>
                      <a:cubicBezTo>
                        <a:pt x="2570" y="1439"/>
                        <a:pt x="2571" y="1462"/>
                        <a:pt x="2556" y="1474"/>
                      </a:cubicBezTo>
                      <a:cubicBezTo>
                        <a:pt x="2554" y="1475"/>
                        <a:pt x="2553" y="1476"/>
                        <a:pt x="2551" y="1477"/>
                      </a:cubicBezTo>
                      <a:cubicBezTo>
                        <a:pt x="2557" y="1475"/>
                        <a:pt x="2563" y="1473"/>
                        <a:pt x="2570" y="1469"/>
                      </a:cubicBezTo>
                      <a:cubicBezTo>
                        <a:pt x="2570" y="1469"/>
                        <a:pt x="2570" y="1469"/>
                        <a:pt x="2570" y="1469"/>
                      </a:cubicBezTo>
                      <a:cubicBezTo>
                        <a:pt x="2579" y="1463"/>
                        <a:pt x="2584" y="1459"/>
                        <a:pt x="2591" y="1450"/>
                      </a:cubicBezTo>
                      <a:cubicBezTo>
                        <a:pt x="2588" y="1460"/>
                        <a:pt x="2580" y="1466"/>
                        <a:pt x="2572" y="1472"/>
                      </a:cubicBezTo>
                      <a:cubicBezTo>
                        <a:pt x="2572" y="1472"/>
                        <a:pt x="2572" y="1472"/>
                        <a:pt x="2572" y="1472"/>
                      </a:cubicBezTo>
                      <a:cubicBezTo>
                        <a:pt x="2567" y="1474"/>
                        <a:pt x="2563" y="1476"/>
                        <a:pt x="2558" y="1477"/>
                      </a:cubicBezTo>
                      <a:cubicBezTo>
                        <a:pt x="2573" y="1476"/>
                        <a:pt x="2588" y="1474"/>
                        <a:pt x="2603" y="1469"/>
                      </a:cubicBezTo>
                      <a:cubicBezTo>
                        <a:pt x="2630" y="1460"/>
                        <a:pt x="2648" y="1449"/>
                        <a:pt x="2667" y="1429"/>
                      </a:cubicBezTo>
                      <a:cubicBezTo>
                        <a:pt x="2683" y="1409"/>
                        <a:pt x="2694" y="1386"/>
                        <a:pt x="2698" y="1361"/>
                      </a:cubicBezTo>
                      <a:cubicBezTo>
                        <a:pt x="2700" y="1349"/>
                        <a:pt x="2701" y="1342"/>
                        <a:pt x="2696" y="1330"/>
                      </a:cubicBezTo>
                      <a:cubicBezTo>
                        <a:pt x="2686" y="1306"/>
                        <a:pt x="2662" y="1288"/>
                        <a:pt x="2642" y="1287"/>
                      </a:cubicBezTo>
                      <a:cubicBezTo>
                        <a:pt x="2631" y="1287"/>
                        <a:pt x="2619" y="1293"/>
                        <a:pt x="2621" y="1306"/>
                      </a:cubicBezTo>
                      <a:cubicBezTo>
                        <a:pt x="2622" y="1313"/>
                        <a:pt x="2627" y="1317"/>
                        <a:pt x="2635" y="1316"/>
                      </a:cubicBezTo>
                      <a:cubicBezTo>
                        <a:pt x="2628" y="1325"/>
                        <a:pt x="2610" y="1318"/>
                        <a:pt x="2606" y="1304"/>
                      </a:cubicBezTo>
                      <a:cubicBezTo>
                        <a:pt x="2601" y="1289"/>
                        <a:pt x="2607" y="1277"/>
                        <a:pt x="2615" y="1271"/>
                      </a:cubicBezTo>
                      <a:cubicBezTo>
                        <a:pt x="2628" y="1261"/>
                        <a:pt x="2648" y="1261"/>
                        <a:pt x="2665" y="1272"/>
                      </a:cubicBezTo>
                      <a:cubicBezTo>
                        <a:pt x="2681" y="1284"/>
                        <a:pt x="2693" y="1302"/>
                        <a:pt x="2698" y="1321"/>
                      </a:cubicBezTo>
                      <a:cubicBezTo>
                        <a:pt x="2697" y="1317"/>
                        <a:pt x="2696" y="1313"/>
                        <a:pt x="2695" y="1308"/>
                      </a:cubicBezTo>
                      <a:cubicBezTo>
                        <a:pt x="2686" y="1279"/>
                        <a:pt x="2668" y="1254"/>
                        <a:pt x="2641" y="1238"/>
                      </a:cubicBezTo>
                      <a:cubicBezTo>
                        <a:pt x="2627" y="1231"/>
                        <a:pt x="2614" y="1230"/>
                        <a:pt x="2599" y="1238"/>
                      </a:cubicBezTo>
                      <a:cubicBezTo>
                        <a:pt x="2590" y="1243"/>
                        <a:pt x="2579" y="1255"/>
                        <a:pt x="2579" y="1266"/>
                      </a:cubicBezTo>
                      <a:cubicBezTo>
                        <a:pt x="2579" y="1275"/>
                        <a:pt x="2587" y="1283"/>
                        <a:pt x="2596" y="1278"/>
                      </a:cubicBezTo>
                      <a:cubicBezTo>
                        <a:pt x="2597" y="1284"/>
                        <a:pt x="2590" y="1290"/>
                        <a:pt x="2583" y="1288"/>
                      </a:cubicBezTo>
                      <a:cubicBezTo>
                        <a:pt x="2577" y="1287"/>
                        <a:pt x="2571" y="1280"/>
                        <a:pt x="2570" y="1272"/>
                      </a:cubicBezTo>
                      <a:cubicBezTo>
                        <a:pt x="2569" y="1267"/>
                        <a:pt x="2570" y="1261"/>
                        <a:pt x="2573" y="1256"/>
                      </a:cubicBezTo>
                      <a:cubicBezTo>
                        <a:pt x="2577" y="1247"/>
                        <a:pt x="2586" y="1239"/>
                        <a:pt x="2596" y="1234"/>
                      </a:cubicBezTo>
                      <a:cubicBezTo>
                        <a:pt x="2603" y="1231"/>
                        <a:pt x="2611" y="1229"/>
                        <a:pt x="2618" y="1230"/>
                      </a:cubicBezTo>
                      <a:cubicBezTo>
                        <a:pt x="2596" y="1226"/>
                        <a:pt x="2573" y="1232"/>
                        <a:pt x="2556" y="1250"/>
                      </a:cubicBezTo>
                      <a:cubicBezTo>
                        <a:pt x="2548" y="1259"/>
                        <a:pt x="2543" y="1269"/>
                        <a:pt x="2541" y="1281"/>
                      </a:cubicBezTo>
                      <a:cubicBezTo>
                        <a:pt x="2531" y="1333"/>
                        <a:pt x="2575" y="1317"/>
                        <a:pt x="2600" y="1322"/>
                      </a:cubicBezTo>
                      <a:cubicBezTo>
                        <a:pt x="2633" y="1329"/>
                        <a:pt x="2617" y="1370"/>
                        <a:pt x="2584" y="1364"/>
                      </a:cubicBezTo>
                      <a:cubicBezTo>
                        <a:pt x="2555" y="1359"/>
                        <a:pt x="2542" y="1332"/>
                        <a:pt x="2539" y="1306"/>
                      </a:cubicBezTo>
                      <a:cubicBezTo>
                        <a:pt x="2539" y="1311"/>
                        <a:pt x="2538" y="1316"/>
                        <a:pt x="2536" y="1320"/>
                      </a:cubicBezTo>
                      <a:cubicBezTo>
                        <a:pt x="2532" y="1330"/>
                        <a:pt x="2520" y="1338"/>
                        <a:pt x="2509" y="1334"/>
                      </a:cubicBezTo>
                      <a:cubicBezTo>
                        <a:pt x="2504" y="1332"/>
                        <a:pt x="2501" y="1327"/>
                        <a:pt x="2501" y="1322"/>
                      </a:cubicBezTo>
                      <a:cubicBezTo>
                        <a:pt x="2500" y="1318"/>
                        <a:pt x="2502" y="1314"/>
                        <a:pt x="2505" y="1312"/>
                      </a:cubicBezTo>
                      <a:cubicBezTo>
                        <a:pt x="2508" y="1309"/>
                        <a:pt x="2513" y="1308"/>
                        <a:pt x="2516" y="1309"/>
                      </a:cubicBezTo>
                      <a:cubicBezTo>
                        <a:pt x="2522" y="1310"/>
                        <a:pt x="2525" y="1316"/>
                        <a:pt x="2524" y="1321"/>
                      </a:cubicBezTo>
                      <a:cubicBezTo>
                        <a:pt x="2524" y="1324"/>
                        <a:pt x="2521" y="1327"/>
                        <a:pt x="2518" y="1327"/>
                      </a:cubicBezTo>
                      <a:cubicBezTo>
                        <a:pt x="2516" y="1327"/>
                        <a:pt x="2514" y="1326"/>
                        <a:pt x="2513" y="1323"/>
                      </a:cubicBezTo>
                      <a:cubicBezTo>
                        <a:pt x="2515" y="1324"/>
                        <a:pt x="2516" y="1325"/>
                        <a:pt x="2518" y="1324"/>
                      </a:cubicBezTo>
                      <a:cubicBezTo>
                        <a:pt x="2521" y="1323"/>
                        <a:pt x="2521" y="1320"/>
                        <a:pt x="2519" y="1317"/>
                      </a:cubicBezTo>
                      <a:cubicBezTo>
                        <a:pt x="2518" y="1316"/>
                        <a:pt x="2516" y="1315"/>
                        <a:pt x="2514" y="1316"/>
                      </a:cubicBezTo>
                      <a:cubicBezTo>
                        <a:pt x="2511" y="1316"/>
                        <a:pt x="2509" y="1318"/>
                        <a:pt x="2508" y="1321"/>
                      </a:cubicBezTo>
                      <a:cubicBezTo>
                        <a:pt x="2508" y="1325"/>
                        <a:pt x="2510" y="1328"/>
                        <a:pt x="2513" y="1329"/>
                      </a:cubicBezTo>
                      <a:cubicBezTo>
                        <a:pt x="2522" y="1333"/>
                        <a:pt x="2532" y="1324"/>
                        <a:pt x="2536" y="1316"/>
                      </a:cubicBezTo>
                      <a:cubicBezTo>
                        <a:pt x="2537" y="1314"/>
                        <a:pt x="2537" y="1311"/>
                        <a:pt x="2538" y="1309"/>
                      </a:cubicBezTo>
                      <a:cubicBezTo>
                        <a:pt x="2539" y="1301"/>
                        <a:pt x="2538" y="1292"/>
                        <a:pt x="2539" y="1284"/>
                      </a:cubicBezTo>
                      <a:cubicBezTo>
                        <a:pt x="2541" y="1275"/>
                        <a:pt x="2543" y="1268"/>
                        <a:pt x="2547" y="1260"/>
                      </a:cubicBezTo>
                      <a:cubicBezTo>
                        <a:pt x="2545" y="1263"/>
                        <a:pt x="2542" y="1265"/>
                        <a:pt x="2540" y="1266"/>
                      </a:cubicBezTo>
                      <a:cubicBezTo>
                        <a:pt x="2523" y="1276"/>
                        <a:pt x="2502" y="1270"/>
                        <a:pt x="2490" y="1256"/>
                      </a:cubicBezTo>
                      <a:cubicBezTo>
                        <a:pt x="2487" y="1251"/>
                        <a:pt x="2485" y="1247"/>
                        <a:pt x="2484" y="1242"/>
                      </a:cubicBezTo>
                      <a:cubicBezTo>
                        <a:pt x="2487" y="1242"/>
                        <a:pt x="2487" y="1242"/>
                        <a:pt x="2487" y="1242"/>
                      </a:cubicBezTo>
                      <a:cubicBezTo>
                        <a:pt x="2488" y="1246"/>
                        <a:pt x="2490" y="1250"/>
                        <a:pt x="2493" y="1254"/>
                      </a:cubicBezTo>
                      <a:cubicBezTo>
                        <a:pt x="2504" y="1267"/>
                        <a:pt x="2523" y="1273"/>
                        <a:pt x="2539" y="1264"/>
                      </a:cubicBezTo>
                      <a:cubicBezTo>
                        <a:pt x="2548" y="1259"/>
                        <a:pt x="2550" y="1254"/>
                        <a:pt x="2557" y="1247"/>
                      </a:cubicBezTo>
                      <a:cubicBezTo>
                        <a:pt x="2580" y="1223"/>
                        <a:pt x="2614" y="1221"/>
                        <a:pt x="2642" y="1236"/>
                      </a:cubicBezTo>
                      <a:cubicBezTo>
                        <a:pt x="2651" y="1241"/>
                        <a:pt x="2658" y="1246"/>
                        <a:pt x="2664" y="1252"/>
                      </a:cubicBezTo>
                      <a:cubicBezTo>
                        <a:pt x="2653" y="1237"/>
                        <a:pt x="2640" y="1224"/>
                        <a:pt x="2626" y="1217"/>
                      </a:cubicBezTo>
                      <a:cubicBezTo>
                        <a:pt x="2596" y="1203"/>
                        <a:pt x="2558" y="1181"/>
                        <a:pt x="2537" y="1175"/>
                      </a:cubicBezTo>
                      <a:cubicBezTo>
                        <a:pt x="2527" y="1172"/>
                        <a:pt x="2515" y="1173"/>
                        <a:pt x="2506" y="1179"/>
                      </a:cubicBezTo>
                      <a:cubicBezTo>
                        <a:pt x="2510" y="1174"/>
                        <a:pt x="2516" y="1172"/>
                        <a:pt x="2523" y="1172"/>
                      </a:cubicBezTo>
                      <a:cubicBezTo>
                        <a:pt x="2523" y="1172"/>
                        <a:pt x="2523" y="1172"/>
                        <a:pt x="2523" y="1172"/>
                      </a:cubicBezTo>
                      <a:cubicBezTo>
                        <a:pt x="2526" y="1171"/>
                        <a:pt x="2529" y="1171"/>
                        <a:pt x="2532" y="1172"/>
                      </a:cubicBezTo>
                      <a:cubicBezTo>
                        <a:pt x="2522" y="1167"/>
                        <a:pt x="2511" y="1165"/>
                        <a:pt x="2499" y="1167"/>
                      </a:cubicBezTo>
                      <a:cubicBezTo>
                        <a:pt x="2488" y="1170"/>
                        <a:pt x="2479" y="1176"/>
                        <a:pt x="2473" y="1186"/>
                      </a:cubicBezTo>
                      <a:cubicBezTo>
                        <a:pt x="2472" y="1186"/>
                        <a:pt x="2471" y="1185"/>
                        <a:pt x="2471" y="1185"/>
                      </a:cubicBezTo>
                      <a:cubicBezTo>
                        <a:pt x="2475" y="1178"/>
                        <a:pt x="2481" y="1171"/>
                        <a:pt x="2491" y="1167"/>
                      </a:cubicBezTo>
                      <a:cubicBezTo>
                        <a:pt x="2499" y="1164"/>
                        <a:pt x="2508" y="1163"/>
                        <a:pt x="2515" y="1165"/>
                      </a:cubicBezTo>
                      <a:cubicBezTo>
                        <a:pt x="2510" y="1163"/>
                        <a:pt x="2507" y="1157"/>
                        <a:pt x="2507" y="1153"/>
                      </a:cubicBezTo>
                      <a:cubicBezTo>
                        <a:pt x="2507" y="1149"/>
                        <a:pt x="2509" y="1146"/>
                        <a:pt x="2512" y="1144"/>
                      </a:cubicBezTo>
                      <a:cubicBezTo>
                        <a:pt x="2516" y="1141"/>
                        <a:pt x="2521" y="1141"/>
                        <a:pt x="2525" y="1147"/>
                      </a:cubicBezTo>
                      <a:cubicBezTo>
                        <a:pt x="2526" y="1149"/>
                        <a:pt x="2526" y="1153"/>
                        <a:pt x="2524" y="1155"/>
                      </a:cubicBezTo>
                      <a:cubicBezTo>
                        <a:pt x="2520" y="1159"/>
                        <a:pt x="2514" y="1156"/>
                        <a:pt x="2515" y="1152"/>
                      </a:cubicBezTo>
                      <a:cubicBezTo>
                        <a:pt x="2516" y="1154"/>
                        <a:pt x="2517" y="1155"/>
                        <a:pt x="2519" y="1155"/>
                      </a:cubicBezTo>
                      <a:cubicBezTo>
                        <a:pt x="2522" y="1155"/>
                        <a:pt x="2524" y="1152"/>
                        <a:pt x="2523" y="1149"/>
                      </a:cubicBezTo>
                      <a:cubicBezTo>
                        <a:pt x="2522" y="1147"/>
                        <a:pt x="2520" y="1146"/>
                        <a:pt x="2518" y="1145"/>
                      </a:cubicBezTo>
                      <a:cubicBezTo>
                        <a:pt x="2513" y="1144"/>
                        <a:pt x="2507" y="1150"/>
                        <a:pt x="2510" y="1157"/>
                      </a:cubicBezTo>
                      <a:cubicBezTo>
                        <a:pt x="2512" y="1164"/>
                        <a:pt x="2522" y="1166"/>
                        <a:pt x="2528" y="1168"/>
                      </a:cubicBezTo>
                      <a:cubicBezTo>
                        <a:pt x="2535" y="1171"/>
                        <a:pt x="2544" y="1174"/>
                        <a:pt x="2548" y="1175"/>
                      </a:cubicBezTo>
                      <a:cubicBezTo>
                        <a:pt x="2554" y="1178"/>
                        <a:pt x="2569" y="1184"/>
                        <a:pt x="2585" y="1193"/>
                      </a:cubicBezTo>
                      <a:cubicBezTo>
                        <a:pt x="2583" y="1191"/>
                        <a:pt x="2580" y="1188"/>
                        <a:pt x="2578" y="1185"/>
                      </a:cubicBezTo>
                      <a:cubicBezTo>
                        <a:pt x="2577" y="1184"/>
                        <a:pt x="2569" y="1173"/>
                        <a:pt x="2571" y="1172"/>
                      </a:cubicBezTo>
                      <a:cubicBezTo>
                        <a:pt x="2572" y="1172"/>
                        <a:pt x="2577" y="1178"/>
                        <a:pt x="2578" y="1179"/>
                      </a:cubicBezTo>
                      <a:cubicBezTo>
                        <a:pt x="2581" y="1183"/>
                        <a:pt x="2585" y="1187"/>
                        <a:pt x="2590" y="1191"/>
                      </a:cubicBezTo>
                      <a:cubicBezTo>
                        <a:pt x="2591" y="1192"/>
                        <a:pt x="2593" y="1194"/>
                        <a:pt x="2595" y="1195"/>
                      </a:cubicBezTo>
                      <a:cubicBezTo>
                        <a:pt x="2602" y="1201"/>
                        <a:pt x="2609" y="1204"/>
                        <a:pt x="2617" y="1208"/>
                      </a:cubicBezTo>
                      <a:cubicBezTo>
                        <a:pt x="2618" y="1208"/>
                        <a:pt x="2619" y="1208"/>
                        <a:pt x="2620" y="1209"/>
                      </a:cubicBezTo>
                      <a:cubicBezTo>
                        <a:pt x="2618" y="1207"/>
                        <a:pt x="2616" y="1206"/>
                        <a:pt x="2614" y="1204"/>
                      </a:cubicBezTo>
                      <a:cubicBezTo>
                        <a:pt x="2607" y="1199"/>
                        <a:pt x="2603" y="1194"/>
                        <a:pt x="2599" y="1187"/>
                      </a:cubicBezTo>
                      <a:cubicBezTo>
                        <a:pt x="2589" y="1167"/>
                        <a:pt x="2599" y="1150"/>
                        <a:pt x="2615" y="1141"/>
                      </a:cubicBezTo>
                      <a:cubicBezTo>
                        <a:pt x="2629" y="1133"/>
                        <a:pt x="2646" y="1130"/>
                        <a:pt x="2661" y="1138"/>
                      </a:cubicBezTo>
                      <a:cubicBezTo>
                        <a:pt x="2673" y="1145"/>
                        <a:pt x="2678" y="1157"/>
                        <a:pt x="2675" y="1171"/>
                      </a:cubicBezTo>
                      <a:cubicBezTo>
                        <a:pt x="2673" y="1177"/>
                        <a:pt x="2671" y="1181"/>
                        <a:pt x="2666" y="1186"/>
                      </a:cubicBezTo>
                      <a:cubicBezTo>
                        <a:pt x="2662" y="1189"/>
                        <a:pt x="2658" y="1191"/>
                        <a:pt x="2653" y="1191"/>
                      </a:cubicBezTo>
                      <a:cubicBezTo>
                        <a:pt x="2647" y="1191"/>
                        <a:pt x="2641" y="1189"/>
                        <a:pt x="2637" y="1184"/>
                      </a:cubicBezTo>
                      <a:cubicBezTo>
                        <a:pt x="2635" y="1180"/>
                        <a:pt x="2634" y="1177"/>
                        <a:pt x="2635" y="1173"/>
                      </a:cubicBezTo>
                      <a:cubicBezTo>
                        <a:pt x="2637" y="1169"/>
                        <a:pt x="2639" y="1166"/>
                        <a:pt x="2643" y="1164"/>
                      </a:cubicBezTo>
                      <a:cubicBezTo>
                        <a:pt x="2648" y="1162"/>
                        <a:pt x="2653" y="1162"/>
                        <a:pt x="2657" y="1166"/>
                      </a:cubicBezTo>
                      <a:cubicBezTo>
                        <a:pt x="2660" y="1169"/>
                        <a:pt x="2661" y="1175"/>
                        <a:pt x="2658" y="1179"/>
                      </a:cubicBezTo>
                      <a:cubicBezTo>
                        <a:pt x="2655" y="1184"/>
                        <a:pt x="2648" y="1186"/>
                        <a:pt x="2643" y="1182"/>
                      </a:cubicBezTo>
                      <a:cubicBezTo>
                        <a:pt x="2638" y="1179"/>
                        <a:pt x="2637" y="1173"/>
                        <a:pt x="2640" y="1168"/>
                      </a:cubicBezTo>
                      <a:cubicBezTo>
                        <a:pt x="2641" y="1166"/>
                        <a:pt x="2643" y="1165"/>
                        <a:pt x="2645" y="1164"/>
                      </a:cubicBezTo>
                      <a:cubicBezTo>
                        <a:pt x="2644" y="1164"/>
                        <a:pt x="2644" y="1164"/>
                        <a:pt x="2644" y="1164"/>
                      </a:cubicBezTo>
                      <a:cubicBezTo>
                        <a:pt x="2640" y="1166"/>
                        <a:pt x="2637" y="1169"/>
                        <a:pt x="2636" y="1173"/>
                      </a:cubicBezTo>
                      <a:cubicBezTo>
                        <a:pt x="2635" y="1177"/>
                        <a:pt x="2636" y="1180"/>
                        <a:pt x="2638" y="1183"/>
                      </a:cubicBezTo>
                      <a:cubicBezTo>
                        <a:pt x="2642" y="1188"/>
                        <a:pt x="2647" y="1190"/>
                        <a:pt x="2653" y="1190"/>
                      </a:cubicBezTo>
                      <a:cubicBezTo>
                        <a:pt x="2658" y="1190"/>
                        <a:pt x="2661" y="1188"/>
                        <a:pt x="2665" y="1185"/>
                      </a:cubicBezTo>
                      <a:cubicBezTo>
                        <a:pt x="2669" y="1181"/>
                        <a:pt x="2672" y="1176"/>
                        <a:pt x="2673" y="1170"/>
                      </a:cubicBezTo>
                      <a:cubicBezTo>
                        <a:pt x="2676" y="1157"/>
                        <a:pt x="2671" y="1147"/>
                        <a:pt x="2660" y="1140"/>
                      </a:cubicBezTo>
                      <a:cubicBezTo>
                        <a:pt x="2646" y="1133"/>
                        <a:pt x="2628" y="1136"/>
                        <a:pt x="2616" y="1144"/>
                      </a:cubicBezTo>
                      <a:cubicBezTo>
                        <a:pt x="2602" y="1153"/>
                        <a:pt x="2594" y="1168"/>
                        <a:pt x="2603" y="1185"/>
                      </a:cubicBezTo>
                      <a:cubicBezTo>
                        <a:pt x="2607" y="1191"/>
                        <a:pt x="2611" y="1196"/>
                        <a:pt x="2616" y="1200"/>
                      </a:cubicBezTo>
                      <a:cubicBezTo>
                        <a:pt x="2637" y="1217"/>
                        <a:pt x="2655" y="1233"/>
                        <a:pt x="2670" y="1256"/>
                      </a:cubicBezTo>
                      <a:cubicBezTo>
                        <a:pt x="2670" y="1255"/>
                        <a:pt x="2669" y="1253"/>
                        <a:pt x="2669" y="1252"/>
                      </a:cubicBezTo>
                      <a:cubicBezTo>
                        <a:pt x="2668" y="1242"/>
                        <a:pt x="2671" y="1231"/>
                        <a:pt x="2682" y="1229"/>
                      </a:cubicBezTo>
                      <a:cubicBezTo>
                        <a:pt x="2690" y="1228"/>
                        <a:pt x="2697" y="1233"/>
                        <a:pt x="2699" y="1240"/>
                      </a:cubicBezTo>
                      <a:cubicBezTo>
                        <a:pt x="2701" y="1246"/>
                        <a:pt x="2701" y="1252"/>
                        <a:pt x="2695" y="1256"/>
                      </a:cubicBezTo>
                      <a:cubicBezTo>
                        <a:pt x="2692" y="1259"/>
                        <a:pt x="2686" y="1258"/>
                        <a:pt x="2686" y="1253"/>
                      </a:cubicBezTo>
                      <a:cubicBezTo>
                        <a:pt x="2685" y="1247"/>
                        <a:pt x="2690" y="1247"/>
                        <a:pt x="2690" y="1242"/>
                      </a:cubicBezTo>
                      <a:cubicBezTo>
                        <a:pt x="2690" y="1238"/>
                        <a:pt x="2688" y="1234"/>
                        <a:pt x="2684" y="1234"/>
                      </a:cubicBezTo>
                      <a:cubicBezTo>
                        <a:pt x="2676" y="1234"/>
                        <a:pt x="2673" y="1242"/>
                        <a:pt x="2673" y="1249"/>
                      </a:cubicBezTo>
                      <a:cubicBezTo>
                        <a:pt x="2674" y="1263"/>
                        <a:pt x="2680" y="1269"/>
                        <a:pt x="2686" y="1281"/>
                      </a:cubicBezTo>
                      <a:cubicBezTo>
                        <a:pt x="2691" y="1289"/>
                        <a:pt x="2695" y="1297"/>
                        <a:pt x="2698" y="1307"/>
                      </a:cubicBezTo>
                      <a:cubicBezTo>
                        <a:pt x="2707" y="1336"/>
                        <a:pt x="2705" y="1366"/>
                        <a:pt x="2693" y="1394"/>
                      </a:cubicBezTo>
                      <a:cubicBezTo>
                        <a:pt x="2697" y="1389"/>
                        <a:pt x="2702" y="1386"/>
                        <a:pt x="2707" y="1386"/>
                      </a:cubicBezTo>
                      <a:cubicBezTo>
                        <a:pt x="2712" y="1387"/>
                        <a:pt x="2716" y="1390"/>
                        <a:pt x="2717" y="1397"/>
                      </a:cubicBezTo>
                      <a:cubicBezTo>
                        <a:pt x="2716" y="1396"/>
                        <a:pt x="2714" y="1396"/>
                        <a:pt x="2713" y="1397"/>
                      </a:cubicBezTo>
                      <a:cubicBezTo>
                        <a:pt x="2712" y="1385"/>
                        <a:pt x="2698" y="1389"/>
                        <a:pt x="2691" y="1399"/>
                      </a:cubicBezTo>
                      <a:cubicBezTo>
                        <a:pt x="2691" y="1398"/>
                        <a:pt x="2691" y="1398"/>
                        <a:pt x="2691" y="1398"/>
                      </a:cubicBezTo>
                      <a:cubicBezTo>
                        <a:pt x="2687" y="1408"/>
                        <a:pt x="2682" y="1416"/>
                        <a:pt x="2676" y="1425"/>
                      </a:cubicBezTo>
                      <a:cubicBezTo>
                        <a:pt x="2688" y="1418"/>
                        <a:pt x="2704" y="1419"/>
                        <a:pt x="2715" y="1430"/>
                      </a:cubicBezTo>
                      <a:cubicBezTo>
                        <a:pt x="2720" y="1436"/>
                        <a:pt x="2723" y="1443"/>
                        <a:pt x="2723" y="1451"/>
                      </a:cubicBezTo>
                      <a:cubicBezTo>
                        <a:pt x="2723" y="1459"/>
                        <a:pt x="2721" y="1465"/>
                        <a:pt x="2716" y="1472"/>
                      </a:cubicBezTo>
                      <a:cubicBezTo>
                        <a:pt x="2710" y="1477"/>
                        <a:pt x="2704" y="1481"/>
                        <a:pt x="2697" y="1482"/>
                      </a:cubicBezTo>
                      <a:cubicBezTo>
                        <a:pt x="2690" y="1483"/>
                        <a:pt x="2683" y="1482"/>
                        <a:pt x="2676" y="1478"/>
                      </a:cubicBezTo>
                      <a:cubicBezTo>
                        <a:pt x="2670" y="1474"/>
                        <a:pt x="2666" y="1468"/>
                        <a:pt x="2666" y="1460"/>
                      </a:cubicBezTo>
                      <a:cubicBezTo>
                        <a:pt x="2665" y="1455"/>
                        <a:pt x="2667" y="1451"/>
                        <a:pt x="2670" y="1447"/>
                      </a:cubicBezTo>
                      <a:cubicBezTo>
                        <a:pt x="2675" y="1442"/>
                        <a:pt x="2683" y="1441"/>
                        <a:pt x="2689" y="1443"/>
                      </a:cubicBezTo>
                      <a:cubicBezTo>
                        <a:pt x="2695" y="1445"/>
                        <a:pt x="2699" y="1451"/>
                        <a:pt x="2699" y="1457"/>
                      </a:cubicBezTo>
                      <a:cubicBezTo>
                        <a:pt x="2700" y="1465"/>
                        <a:pt x="2693" y="1472"/>
                        <a:pt x="2685" y="1473"/>
                      </a:cubicBezTo>
                      <a:cubicBezTo>
                        <a:pt x="2677" y="1473"/>
                        <a:pt x="2670" y="1467"/>
                        <a:pt x="2670" y="1459"/>
                      </a:cubicBezTo>
                      <a:cubicBezTo>
                        <a:pt x="2670" y="1455"/>
                        <a:pt x="2671" y="1451"/>
                        <a:pt x="2673" y="1449"/>
                      </a:cubicBezTo>
                      <a:cubicBezTo>
                        <a:pt x="2672" y="1449"/>
                        <a:pt x="2672" y="1449"/>
                        <a:pt x="2672" y="1449"/>
                      </a:cubicBezTo>
                      <a:cubicBezTo>
                        <a:pt x="2670" y="1452"/>
                        <a:pt x="2668" y="1456"/>
                        <a:pt x="2669" y="1460"/>
                      </a:cubicBezTo>
                      <a:cubicBezTo>
                        <a:pt x="2669" y="1467"/>
                        <a:pt x="2672" y="1472"/>
                        <a:pt x="2678" y="1475"/>
                      </a:cubicBezTo>
                      <a:cubicBezTo>
                        <a:pt x="2684" y="1479"/>
                        <a:pt x="2690" y="1480"/>
                        <a:pt x="2696" y="1479"/>
                      </a:cubicBezTo>
                      <a:cubicBezTo>
                        <a:pt x="2703" y="1477"/>
                        <a:pt x="2708" y="1474"/>
                        <a:pt x="2713" y="1469"/>
                      </a:cubicBezTo>
                      <a:cubicBezTo>
                        <a:pt x="2718" y="1464"/>
                        <a:pt x="2720" y="1458"/>
                        <a:pt x="2720" y="1451"/>
                      </a:cubicBezTo>
                      <a:cubicBezTo>
                        <a:pt x="2720" y="1443"/>
                        <a:pt x="2717" y="1437"/>
                        <a:pt x="2713" y="1432"/>
                      </a:cubicBezTo>
                      <a:cubicBezTo>
                        <a:pt x="2701" y="1418"/>
                        <a:pt x="2680" y="1421"/>
                        <a:pt x="2670" y="1432"/>
                      </a:cubicBezTo>
                      <a:cubicBezTo>
                        <a:pt x="2651" y="1453"/>
                        <a:pt x="2632" y="1464"/>
                        <a:pt x="2605" y="1474"/>
                      </a:cubicBezTo>
                      <a:cubicBezTo>
                        <a:pt x="2602" y="1475"/>
                        <a:pt x="2600" y="1476"/>
                        <a:pt x="2597" y="1476"/>
                      </a:cubicBezTo>
                      <a:cubicBezTo>
                        <a:pt x="2599" y="1476"/>
                        <a:pt x="2602" y="1476"/>
                        <a:pt x="2604" y="1476"/>
                      </a:cubicBezTo>
                      <a:cubicBezTo>
                        <a:pt x="2614" y="1477"/>
                        <a:pt x="2623" y="1479"/>
                        <a:pt x="2632" y="1484"/>
                      </a:cubicBezTo>
                      <a:cubicBezTo>
                        <a:pt x="2622" y="1482"/>
                        <a:pt x="2614" y="1480"/>
                        <a:pt x="2604" y="1480"/>
                      </a:cubicBezTo>
                      <a:cubicBezTo>
                        <a:pt x="2603" y="1480"/>
                        <a:pt x="2602" y="1480"/>
                        <a:pt x="2601" y="1480"/>
                      </a:cubicBezTo>
                      <a:cubicBezTo>
                        <a:pt x="2610" y="1481"/>
                        <a:pt x="2615" y="1494"/>
                        <a:pt x="2616" y="1502"/>
                      </a:cubicBezTo>
                      <a:cubicBezTo>
                        <a:pt x="2616" y="1507"/>
                        <a:pt x="2615" y="1512"/>
                        <a:pt x="2614" y="1516"/>
                      </a:cubicBezTo>
                      <a:cubicBezTo>
                        <a:pt x="2612" y="1524"/>
                        <a:pt x="2605" y="1534"/>
                        <a:pt x="2597" y="1534"/>
                      </a:cubicBezTo>
                      <a:cubicBezTo>
                        <a:pt x="2597" y="1543"/>
                        <a:pt x="2593" y="1549"/>
                        <a:pt x="2588" y="1555"/>
                      </a:cubicBezTo>
                      <a:cubicBezTo>
                        <a:pt x="2582" y="1563"/>
                        <a:pt x="2578" y="1573"/>
                        <a:pt x="2585" y="1580"/>
                      </a:cubicBezTo>
                      <a:cubicBezTo>
                        <a:pt x="2574" y="1578"/>
                        <a:pt x="2571" y="1560"/>
                        <a:pt x="2573" y="1551"/>
                      </a:cubicBezTo>
                      <a:cubicBezTo>
                        <a:pt x="2577" y="1539"/>
                        <a:pt x="2589" y="1531"/>
                        <a:pt x="2600" y="1522"/>
                      </a:cubicBezTo>
                      <a:cubicBezTo>
                        <a:pt x="2608" y="1516"/>
                        <a:pt x="2611" y="1510"/>
                        <a:pt x="2612" y="1501"/>
                      </a:cubicBezTo>
                      <a:cubicBezTo>
                        <a:pt x="2612" y="1494"/>
                        <a:pt x="2609" y="1483"/>
                        <a:pt x="2601" y="1480"/>
                      </a:cubicBezTo>
                      <a:cubicBezTo>
                        <a:pt x="2603" y="1481"/>
                        <a:pt x="2604" y="1482"/>
                        <a:pt x="2605" y="1483"/>
                      </a:cubicBezTo>
                      <a:cubicBezTo>
                        <a:pt x="2608" y="1486"/>
                        <a:pt x="2609" y="1492"/>
                        <a:pt x="2605" y="1497"/>
                      </a:cubicBezTo>
                      <a:cubicBezTo>
                        <a:pt x="2605" y="1496"/>
                        <a:pt x="2603" y="1495"/>
                        <a:pt x="2602" y="1495"/>
                      </a:cubicBezTo>
                      <a:cubicBezTo>
                        <a:pt x="2606" y="1488"/>
                        <a:pt x="2603" y="1482"/>
                        <a:pt x="2596" y="1480"/>
                      </a:cubicBezTo>
                      <a:cubicBezTo>
                        <a:pt x="2592" y="1479"/>
                        <a:pt x="2589" y="1479"/>
                        <a:pt x="2586" y="1479"/>
                      </a:cubicBezTo>
                      <a:cubicBezTo>
                        <a:pt x="2554" y="1486"/>
                        <a:pt x="2522" y="1485"/>
                        <a:pt x="2492" y="1478"/>
                      </a:cubicBezTo>
                      <a:cubicBezTo>
                        <a:pt x="2516" y="1486"/>
                        <a:pt x="2545" y="1498"/>
                        <a:pt x="2557" y="1521"/>
                      </a:cubicBezTo>
                      <a:cubicBezTo>
                        <a:pt x="2563" y="1533"/>
                        <a:pt x="2564" y="1544"/>
                        <a:pt x="2560" y="1557"/>
                      </a:cubicBezTo>
                      <a:cubicBezTo>
                        <a:pt x="2556" y="1567"/>
                        <a:pt x="2549" y="1576"/>
                        <a:pt x="2540" y="1581"/>
                      </a:cubicBezTo>
                      <a:cubicBezTo>
                        <a:pt x="2518" y="1595"/>
                        <a:pt x="2490" y="1588"/>
                        <a:pt x="2477" y="1567"/>
                      </a:cubicBezTo>
                      <a:cubicBezTo>
                        <a:pt x="2465" y="1548"/>
                        <a:pt x="2466" y="1520"/>
                        <a:pt x="2490" y="1511"/>
                      </a:cubicBezTo>
                      <a:cubicBezTo>
                        <a:pt x="2499" y="1507"/>
                        <a:pt x="2511" y="1508"/>
                        <a:pt x="2517" y="1517"/>
                      </a:cubicBezTo>
                      <a:cubicBezTo>
                        <a:pt x="2519" y="1519"/>
                        <a:pt x="2520" y="1523"/>
                        <a:pt x="2520" y="1526"/>
                      </a:cubicBezTo>
                      <a:cubicBezTo>
                        <a:pt x="2520" y="1526"/>
                        <a:pt x="2520" y="1526"/>
                        <a:pt x="2520" y="1526"/>
                      </a:cubicBezTo>
                      <a:cubicBezTo>
                        <a:pt x="2521" y="1534"/>
                        <a:pt x="2515" y="1543"/>
                        <a:pt x="2505" y="1543"/>
                      </a:cubicBezTo>
                      <a:cubicBezTo>
                        <a:pt x="2496" y="1544"/>
                        <a:pt x="2488" y="1537"/>
                        <a:pt x="2488" y="1528"/>
                      </a:cubicBezTo>
                      <a:cubicBezTo>
                        <a:pt x="2487" y="1519"/>
                        <a:pt x="2494" y="1511"/>
                        <a:pt x="2503" y="1510"/>
                      </a:cubicBezTo>
                      <a:cubicBezTo>
                        <a:pt x="2507" y="1510"/>
                        <a:pt x="2511" y="1511"/>
                        <a:pt x="2514" y="1513"/>
                      </a:cubicBezTo>
                      <a:cubicBezTo>
                        <a:pt x="2514" y="1513"/>
                        <a:pt x="2514" y="1513"/>
                        <a:pt x="2514" y="1513"/>
                      </a:cubicBezTo>
                      <a:cubicBezTo>
                        <a:pt x="2506" y="1508"/>
                        <a:pt x="2497" y="1508"/>
                        <a:pt x="2489" y="1511"/>
                      </a:cubicBezTo>
                      <a:cubicBezTo>
                        <a:pt x="2468" y="1522"/>
                        <a:pt x="2468" y="1548"/>
                        <a:pt x="2479" y="1566"/>
                      </a:cubicBezTo>
                      <a:cubicBezTo>
                        <a:pt x="2492" y="1585"/>
                        <a:pt x="2518" y="1592"/>
                        <a:pt x="2539" y="1579"/>
                      </a:cubicBezTo>
                      <a:cubicBezTo>
                        <a:pt x="2542" y="1577"/>
                        <a:pt x="2545" y="1575"/>
                        <a:pt x="2548" y="1572"/>
                      </a:cubicBezTo>
                      <a:cubicBezTo>
                        <a:pt x="2546" y="1573"/>
                        <a:pt x="2543" y="1574"/>
                        <a:pt x="2541" y="1575"/>
                      </a:cubicBezTo>
                      <a:cubicBezTo>
                        <a:pt x="2533" y="1578"/>
                        <a:pt x="2523" y="1575"/>
                        <a:pt x="2518" y="1569"/>
                      </a:cubicBezTo>
                      <a:cubicBezTo>
                        <a:pt x="2514" y="1562"/>
                        <a:pt x="2514" y="1553"/>
                        <a:pt x="2522" y="1547"/>
                      </a:cubicBezTo>
                      <a:cubicBezTo>
                        <a:pt x="2527" y="1545"/>
                        <a:pt x="2533" y="1546"/>
                        <a:pt x="2536" y="1549"/>
                      </a:cubicBezTo>
                      <a:cubicBezTo>
                        <a:pt x="2543" y="1556"/>
                        <a:pt x="2536" y="1565"/>
                        <a:pt x="2531" y="1563"/>
                      </a:cubicBezTo>
                      <a:cubicBezTo>
                        <a:pt x="2534" y="1562"/>
                        <a:pt x="2536" y="1559"/>
                        <a:pt x="2536" y="1557"/>
                      </a:cubicBezTo>
                      <a:cubicBezTo>
                        <a:pt x="2535" y="1552"/>
                        <a:pt x="2531" y="1549"/>
                        <a:pt x="2527" y="1550"/>
                      </a:cubicBezTo>
                      <a:cubicBezTo>
                        <a:pt x="2523" y="1551"/>
                        <a:pt x="2521" y="1554"/>
                        <a:pt x="2520" y="1558"/>
                      </a:cubicBezTo>
                      <a:cubicBezTo>
                        <a:pt x="2519" y="1564"/>
                        <a:pt x="2524" y="1570"/>
                        <a:pt x="2530" y="1572"/>
                      </a:cubicBezTo>
                      <a:cubicBezTo>
                        <a:pt x="2542" y="1576"/>
                        <a:pt x="2553" y="1567"/>
                        <a:pt x="2557" y="1556"/>
                      </a:cubicBezTo>
                      <a:cubicBezTo>
                        <a:pt x="2561" y="1544"/>
                        <a:pt x="2559" y="1534"/>
                        <a:pt x="2554" y="1523"/>
                      </a:cubicBezTo>
                      <a:cubicBezTo>
                        <a:pt x="2536" y="1490"/>
                        <a:pt x="2482" y="1481"/>
                        <a:pt x="2445" y="1464"/>
                      </a:cubicBezTo>
                      <a:cubicBezTo>
                        <a:pt x="2451" y="1470"/>
                        <a:pt x="2455" y="1477"/>
                        <a:pt x="2457" y="1486"/>
                      </a:cubicBezTo>
                      <a:cubicBezTo>
                        <a:pt x="2458" y="1490"/>
                        <a:pt x="2459" y="1494"/>
                        <a:pt x="2459" y="1497"/>
                      </a:cubicBezTo>
                      <a:cubicBezTo>
                        <a:pt x="2458" y="1497"/>
                        <a:pt x="2457" y="1497"/>
                        <a:pt x="2456" y="1497"/>
                      </a:cubicBezTo>
                      <a:cubicBezTo>
                        <a:pt x="2455" y="1488"/>
                        <a:pt x="2452" y="1478"/>
                        <a:pt x="2446" y="1471"/>
                      </a:cubicBezTo>
                      <a:cubicBezTo>
                        <a:pt x="2442" y="1465"/>
                        <a:pt x="2438" y="1461"/>
                        <a:pt x="2433" y="1458"/>
                      </a:cubicBezTo>
                      <a:cubicBezTo>
                        <a:pt x="2438" y="1463"/>
                        <a:pt x="2440" y="1471"/>
                        <a:pt x="2440" y="1476"/>
                      </a:cubicBezTo>
                      <a:cubicBezTo>
                        <a:pt x="2439" y="1481"/>
                        <a:pt x="2437" y="1486"/>
                        <a:pt x="2433" y="1489"/>
                      </a:cubicBezTo>
                      <a:cubicBezTo>
                        <a:pt x="2426" y="1493"/>
                        <a:pt x="2417" y="1494"/>
                        <a:pt x="2412" y="1485"/>
                      </a:cubicBezTo>
                      <a:cubicBezTo>
                        <a:pt x="2409" y="1481"/>
                        <a:pt x="2409" y="1475"/>
                        <a:pt x="2413" y="1472"/>
                      </a:cubicBezTo>
                      <a:cubicBezTo>
                        <a:pt x="2419" y="1465"/>
                        <a:pt x="2429" y="1471"/>
                        <a:pt x="2427" y="1477"/>
                      </a:cubicBezTo>
                      <a:cubicBezTo>
                        <a:pt x="2426" y="1474"/>
                        <a:pt x="2423" y="1472"/>
                        <a:pt x="2420" y="1472"/>
                      </a:cubicBezTo>
                      <a:cubicBezTo>
                        <a:pt x="2416" y="1472"/>
                        <a:pt x="2413" y="1477"/>
                        <a:pt x="2414" y="1481"/>
                      </a:cubicBezTo>
                      <a:cubicBezTo>
                        <a:pt x="2415" y="1484"/>
                        <a:pt x="2418" y="1487"/>
                        <a:pt x="2422" y="1488"/>
                      </a:cubicBezTo>
                      <a:cubicBezTo>
                        <a:pt x="2428" y="1488"/>
                        <a:pt x="2434" y="1483"/>
                        <a:pt x="2436" y="1477"/>
                      </a:cubicBezTo>
                      <a:cubicBezTo>
                        <a:pt x="2437" y="1473"/>
                        <a:pt x="2436" y="1467"/>
                        <a:pt x="2434" y="1463"/>
                      </a:cubicBezTo>
                      <a:cubicBezTo>
                        <a:pt x="2430" y="1456"/>
                        <a:pt x="2425" y="1453"/>
                        <a:pt x="2418" y="1449"/>
                      </a:cubicBezTo>
                      <a:cubicBezTo>
                        <a:pt x="2397" y="1438"/>
                        <a:pt x="2378" y="1423"/>
                        <a:pt x="2359" y="1407"/>
                      </a:cubicBezTo>
                      <a:cubicBezTo>
                        <a:pt x="2356" y="1404"/>
                        <a:pt x="2339" y="1387"/>
                        <a:pt x="2328" y="1373"/>
                      </a:cubicBezTo>
                      <a:cubicBezTo>
                        <a:pt x="2335" y="1393"/>
                        <a:pt x="2337" y="1415"/>
                        <a:pt x="2333" y="1437"/>
                      </a:cubicBezTo>
                      <a:cubicBezTo>
                        <a:pt x="2331" y="1444"/>
                        <a:pt x="2329" y="1449"/>
                        <a:pt x="2327" y="1454"/>
                      </a:cubicBezTo>
                      <a:cubicBezTo>
                        <a:pt x="2324" y="1464"/>
                        <a:pt x="2318" y="1479"/>
                        <a:pt x="2329" y="1486"/>
                      </a:cubicBezTo>
                      <a:cubicBezTo>
                        <a:pt x="2333" y="1489"/>
                        <a:pt x="2339" y="1489"/>
                        <a:pt x="2342" y="1485"/>
                      </a:cubicBezTo>
                      <a:cubicBezTo>
                        <a:pt x="2344" y="1482"/>
                        <a:pt x="2344" y="1479"/>
                        <a:pt x="2343" y="1477"/>
                      </a:cubicBezTo>
                      <a:cubicBezTo>
                        <a:pt x="2342" y="1474"/>
                        <a:pt x="2338" y="1473"/>
                        <a:pt x="2335" y="1475"/>
                      </a:cubicBezTo>
                      <a:cubicBezTo>
                        <a:pt x="2333" y="1476"/>
                        <a:pt x="2332" y="1479"/>
                        <a:pt x="2333" y="1481"/>
                      </a:cubicBezTo>
                      <a:cubicBezTo>
                        <a:pt x="2329" y="1479"/>
                        <a:pt x="2332" y="1470"/>
                        <a:pt x="2339" y="1470"/>
                      </a:cubicBezTo>
                      <a:cubicBezTo>
                        <a:pt x="2343" y="1471"/>
                        <a:pt x="2347" y="1474"/>
                        <a:pt x="2347" y="1478"/>
                      </a:cubicBezTo>
                      <a:cubicBezTo>
                        <a:pt x="2348" y="1486"/>
                        <a:pt x="2343" y="1491"/>
                        <a:pt x="2336" y="1491"/>
                      </a:cubicBezTo>
                      <a:cubicBezTo>
                        <a:pt x="2330" y="1492"/>
                        <a:pt x="2324" y="1487"/>
                        <a:pt x="2321" y="1481"/>
                      </a:cubicBezTo>
                      <a:cubicBezTo>
                        <a:pt x="2320" y="1478"/>
                        <a:pt x="2319" y="1475"/>
                        <a:pt x="2319" y="1472"/>
                      </a:cubicBezTo>
                      <a:cubicBezTo>
                        <a:pt x="2314" y="1484"/>
                        <a:pt x="2309" y="1492"/>
                        <a:pt x="2304" y="1500"/>
                      </a:cubicBezTo>
                      <a:cubicBezTo>
                        <a:pt x="2293" y="1514"/>
                        <a:pt x="2270" y="1531"/>
                        <a:pt x="2265" y="1545"/>
                      </a:cubicBezTo>
                      <a:cubicBezTo>
                        <a:pt x="2264" y="1548"/>
                        <a:pt x="2264" y="1551"/>
                        <a:pt x="2264" y="1554"/>
                      </a:cubicBezTo>
                      <a:cubicBezTo>
                        <a:pt x="2265" y="1560"/>
                        <a:pt x="2268" y="1565"/>
                        <a:pt x="2272" y="1570"/>
                      </a:cubicBezTo>
                      <a:cubicBezTo>
                        <a:pt x="2277" y="1574"/>
                        <a:pt x="2283" y="1576"/>
                        <a:pt x="2290" y="1576"/>
                      </a:cubicBezTo>
                      <a:cubicBezTo>
                        <a:pt x="2298" y="1576"/>
                        <a:pt x="2306" y="1573"/>
                        <a:pt x="2311" y="1567"/>
                      </a:cubicBezTo>
                      <a:cubicBezTo>
                        <a:pt x="2317" y="1562"/>
                        <a:pt x="2320" y="1555"/>
                        <a:pt x="2320" y="1547"/>
                      </a:cubicBezTo>
                      <a:cubicBezTo>
                        <a:pt x="2320" y="1539"/>
                        <a:pt x="2317" y="1532"/>
                        <a:pt x="2310" y="1528"/>
                      </a:cubicBezTo>
                      <a:cubicBezTo>
                        <a:pt x="2305" y="1526"/>
                        <a:pt x="2299" y="1525"/>
                        <a:pt x="2295" y="1528"/>
                      </a:cubicBezTo>
                      <a:cubicBezTo>
                        <a:pt x="2295" y="1527"/>
                        <a:pt x="2295" y="1527"/>
                        <a:pt x="2296" y="1527"/>
                      </a:cubicBezTo>
                      <a:cubicBezTo>
                        <a:pt x="2305" y="1525"/>
                        <a:pt x="2311" y="1536"/>
                        <a:pt x="2301" y="1539"/>
                      </a:cubicBezTo>
                      <a:cubicBezTo>
                        <a:pt x="2297" y="1540"/>
                        <a:pt x="2289" y="1536"/>
                        <a:pt x="2285" y="1546"/>
                      </a:cubicBezTo>
                      <a:cubicBezTo>
                        <a:pt x="2285" y="1542"/>
                        <a:pt x="2285" y="1538"/>
                        <a:pt x="2287" y="1535"/>
                      </a:cubicBezTo>
                      <a:cubicBezTo>
                        <a:pt x="2287" y="1533"/>
                        <a:pt x="2288" y="1532"/>
                        <a:pt x="2289" y="1531"/>
                      </a:cubicBezTo>
                      <a:cubicBezTo>
                        <a:pt x="2295" y="1525"/>
                        <a:pt x="2303" y="1524"/>
                        <a:pt x="2311" y="1528"/>
                      </a:cubicBezTo>
                      <a:cubicBezTo>
                        <a:pt x="2318" y="1532"/>
                        <a:pt x="2321" y="1539"/>
                        <a:pt x="2321" y="1547"/>
                      </a:cubicBezTo>
                      <a:cubicBezTo>
                        <a:pt x="2321" y="1556"/>
                        <a:pt x="2318" y="1563"/>
                        <a:pt x="2313" y="1568"/>
                      </a:cubicBezTo>
                      <a:cubicBezTo>
                        <a:pt x="2307" y="1574"/>
                        <a:pt x="2299" y="1578"/>
                        <a:pt x="2290" y="1579"/>
                      </a:cubicBezTo>
                      <a:cubicBezTo>
                        <a:pt x="2282" y="1579"/>
                        <a:pt x="2275" y="1576"/>
                        <a:pt x="2270" y="1571"/>
                      </a:cubicBezTo>
                      <a:cubicBezTo>
                        <a:pt x="2265" y="1567"/>
                        <a:pt x="2262" y="1561"/>
                        <a:pt x="2261" y="1554"/>
                      </a:cubicBezTo>
                      <a:cubicBezTo>
                        <a:pt x="2261" y="1551"/>
                        <a:pt x="2261" y="1548"/>
                        <a:pt x="2262" y="1544"/>
                      </a:cubicBezTo>
                      <a:cubicBezTo>
                        <a:pt x="2262" y="1543"/>
                        <a:pt x="2262" y="1543"/>
                        <a:pt x="2262" y="1543"/>
                      </a:cubicBezTo>
                      <a:cubicBezTo>
                        <a:pt x="2261" y="1543"/>
                        <a:pt x="2261" y="1543"/>
                        <a:pt x="2261" y="1543"/>
                      </a:cubicBezTo>
                      <a:cubicBezTo>
                        <a:pt x="2261" y="1544"/>
                        <a:pt x="2261" y="1544"/>
                        <a:pt x="2261" y="1544"/>
                      </a:cubicBezTo>
                      <a:cubicBezTo>
                        <a:pt x="2257" y="1547"/>
                        <a:pt x="2252" y="1551"/>
                        <a:pt x="2247" y="1554"/>
                      </a:cubicBezTo>
                      <a:cubicBezTo>
                        <a:pt x="2235" y="1560"/>
                        <a:pt x="2218" y="1566"/>
                        <a:pt x="2205" y="1560"/>
                      </a:cubicBezTo>
                      <a:cubicBezTo>
                        <a:pt x="2199" y="1557"/>
                        <a:pt x="2195" y="1552"/>
                        <a:pt x="2193" y="1546"/>
                      </a:cubicBezTo>
                      <a:cubicBezTo>
                        <a:pt x="2192" y="1544"/>
                        <a:pt x="2192" y="1544"/>
                        <a:pt x="2192" y="1544"/>
                      </a:cubicBezTo>
                      <a:cubicBezTo>
                        <a:pt x="2190" y="1537"/>
                        <a:pt x="2191" y="1530"/>
                        <a:pt x="2194" y="1524"/>
                      </a:cubicBezTo>
                      <a:cubicBezTo>
                        <a:pt x="2197" y="1517"/>
                        <a:pt x="2201" y="1512"/>
                        <a:pt x="2208" y="1510"/>
                      </a:cubicBezTo>
                      <a:cubicBezTo>
                        <a:pt x="2215" y="1507"/>
                        <a:pt x="2222" y="1507"/>
                        <a:pt x="2228" y="1512"/>
                      </a:cubicBezTo>
                      <a:cubicBezTo>
                        <a:pt x="2232" y="1515"/>
                        <a:pt x="2235" y="1518"/>
                        <a:pt x="2235" y="1524"/>
                      </a:cubicBezTo>
                      <a:cubicBezTo>
                        <a:pt x="2235" y="1529"/>
                        <a:pt x="2233" y="1534"/>
                        <a:pt x="2229" y="1538"/>
                      </a:cubicBezTo>
                      <a:cubicBezTo>
                        <a:pt x="2226" y="1540"/>
                        <a:pt x="2224" y="1540"/>
                        <a:pt x="2221" y="1541"/>
                      </a:cubicBezTo>
                      <a:cubicBezTo>
                        <a:pt x="2224" y="1540"/>
                        <a:pt x="2226" y="1539"/>
                        <a:pt x="2229" y="1538"/>
                      </a:cubicBezTo>
                      <a:cubicBezTo>
                        <a:pt x="2233" y="1534"/>
                        <a:pt x="2235" y="1529"/>
                        <a:pt x="2234" y="1524"/>
                      </a:cubicBezTo>
                      <a:cubicBezTo>
                        <a:pt x="2234" y="1519"/>
                        <a:pt x="2232" y="1515"/>
                        <a:pt x="2228" y="1512"/>
                      </a:cubicBezTo>
                      <a:cubicBezTo>
                        <a:pt x="2222" y="1509"/>
                        <a:pt x="2215" y="1508"/>
                        <a:pt x="2208" y="1511"/>
                      </a:cubicBezTo>
                      <a:cubicBezTo>
                        <a:pt x="2202" y="1514"/>
                        <a:pt x="2198" y="1518"/>
                        <a:pt x="2196" y="1524"/>
                      </a:cubicBezTo>
                      <a:cubicBezTo>
                        <a:pt x="2193" y="1531"/>
                        <a:pt x="2193" y="1538"/>
                        <a:pt x="2195" y="1545"/>
                      </a:cubicBezTo>
                      <a:cubicBezTo>
                        <a:pt x="2198" y="1550"/>
                        <a:pt x="2201" y="1554"/>
                        <a:pt x="2206" y="1557"/>
                      </a:cubicBezTo>
                      <a:cubicBezTo>
                        <a:pt x="2219" y="1563"/>
                        <a:pt x="2237" y="1556"/>
                        <a:pt x="2247" y="1549"/>
                      </a:cubicBezTo>
                      <a:cubicBezTo>
                        <a:pt x="2253" y="1545"/>
                        <a:pt x="2259" y="1540"/>
                        <a:pt x="2265" y="1534"/>
                      </a:cubicBezTo>
                      <a:cubicBezTo>
                        <a:pt x="2264" y="1535"/>
                        <a:pt x="2262" y="1535"/>
                        <a:pt x="2261" y="1535"/>
                      </a:cubicBezTo>
                      <a:cubicBezTo>
                        <a:pt x="2254" y="1537"/>
                        <a:pt x="2247" y="1534"/>
                        <a:pt x="2244" y="1528"/>
                      </a:cubicBezTo>
                      <a:cubicBezTo>
                        <a:pt x="2241" y="1522"/>
                        <a:pt x="2242" y="1515"/>
                        <a:pt x="2249" y="1512"/>
                      </a:cubicBezTo>
                      <a:cubicBezTo>
                        <a:pt x="2253" y="1510"/>
                        <a:pt x="2258" y="1511"/>
                        <a:pt x="2260" y="1514"/>
                      </a:cubicBezTo>
                      <a:cubicBezTo>
                        <a:pt x="2265" y="1520"/>
                        <a:pt x="2259" y="1527"/>
                        <a:pt x="2254" y="1525"/>
                      </a:cubicBezTo>
                      <a:cubicBezTo>
                        <a:pt x="2257" y="1525"/>
                        <a:pt x="2259" y="1522"/>
                        <a:pt x="2259" y="1520"/>
                      </a:cubicBezTo>
                      <a:cubicBezTo>
                        <a:pt x="2259" y="1517"/>
                        <a:pt x="2256" y="1514"/>
                        <a:pt x="2253" y="1514"/>
                      </a:cubicBezTo>
                      <a:cubicBezTo>
                        <a:pt x="2250" y="1515"/>
                        <a:pt x="2247" y="1517"/>
                        <a:pt x="2246" y="1519"/>
                      </a:cubicBezTo>
                      <a:cubicBezTo>
                        <a:pt x="2245" y="1524"/>
                        <a:pt x="2248" y="1529"/>
                        <a:pt x="2253" y="1532"/>
                      </a:cubicBezTo>
                      <a:cubicBezTo>
                        <a:pt x="2256" y="1533"/>
                        <a:pt x="2260" y="1532"/>
                        <a:pt x="2264" y="1531"/>
                      </a:cubicBezTo>
                      <a:cubicBezTo>
                        <a:pt x="2278" y="1527"/>
                        <a:pt x="2305" y="1495"/>
                        <a:pt x="2310" y="1483"/>
                      </a:cubicBezTo>
                      <a:cubicBezTo>
                        <a:pt x="2300" y="1493"/>
                        <a:pt x="2288" y="1501"/>
                        <a:pt x="2272" y="1505"/>
                      </a:cubicBezTo>
                      <a:cubicBezTo>
                        <a:pt x="2238" y="1513"/>
                        <a:pt x="2192" y="1496"/>
                        <a:pt x="2186" y="1458"/>
                      </a:cubicBezTo>
                      <a:cubicBezTo>
                        <a:pt x="2185" y="1445"/>
                        <a:pt x="2191" y="1431"/>
                        <a:pt x="2203" y="1426"/>
                      </a:cubicBezTo>
                      <a:cubicBezTo>
                        <a:pt x="2213" y="1423"/>
                        <a:pt x="2223" y="1426"/>
                        <a:pt x="2229" y="1435"/>
                      </a:cubicBezTo>
                      <a:cubicBezTo>
                        <a:pt x="2234" y="1443"/>
                        <a:pt x="2232" y="1453"/>
                        <a:pt x="2225" y="1461"/>
                      </a:cubicBezTo>
                      <a:cubicBezTo>
                        <a:pt x="2221" y="1465"/>
                        <a:pt x="2215" y="1466"/>
                        <a:pt x="2210" y="1466"/>
                      </a:cubicBezTo>
                      <a:cubicBezTo>
                        <a:pt x="2207" y="1465"/>
                        <a:pt x="2205" y="1465"/>
                        <a:pt x="2204" y="1464"/>
                      </a:cubicBezTo>
                      <a:cubicBezTo>
                        <a:pt x="2199" y="1461"/>
                        <a:pt x="2196" y="1456"/>
                        <a:pt x="2196" y="1451"/>
                      </a:cubicBezTo>
                      <a:cubicBezTo>
                        <a:pt x="2195" y="1442"/>
                        <a:pt x="2202" y="1435"/>
                        <a:pt x="2211" y="1434"/>
                      </a:cubicBezTo>
                      <a:cubicBezTo>
                        <a:pt x="2219" y="1434"/>
                        <a:pt x="2227" y="1440"/>
                        <a:pt x="2227" y="1449"/>
                      </a:cubicBezTo>
                      <a:cubicBezTo>
                        <a:pt x="2227" y="1454"/>
                        <a:pt x="2226" y="1458"/>
                        <a:pt x="2222" y="1461"/>
                      </a:cubicBezTo>
                      <a:cubicBezTo>
                        <a:pt x="2223" y="1461"/>
                        <a:pt x="2224" y="1460"/>
                        <a:pt x="2224" y="1460"/>
                      </a:cubicBezTo>
                      <a:cubicBezTo>
                        <a:pt x="2230" y="1453"/>
                        <a:pt x="2231" y="1444"/>
                        <a:pt x="2226" y="1436"/>
                      </a:cubicBezTo>
                      <a:cubicBezTo>
                        <a:pt x="2221" y="1429"/>
                        <a:pt x="2212" y="1427"/>
                        <a:pt x="2204" y="1430"/>
                      </a:cubicBezTo>
                      <a:cubicBezTo>
                        <a:pt x="2194" y="1434"/>
                        <a:pt x="2189" y="1446"/>
                        <a:pt x="2190" y="1457"/>
                      </a:cubicBezTo>
                      <a:cubicBezTo>
                        <a:pt x="2196" y="1493"/>
                        <a:pt x="2239" y="1507"/>
                        <a:pt x="2271" y="1500"/>
                      </a:cubicBezTo>
                      <a:cubicBezTo>
                        <a:pt x="2302" y="1491"/>
                        <a:pt x="2320" y="1466"/>
                        <a:pt x="2327" y="1435"/>
                      </a:cubicBezTo>
                      <a:cubicBezTo>
                        <a:pt x="2339" y="1372"/>
                        <a:pt x="2297" y="1321"/>
                        <a:pt x="2246" y="1289"/>
                      </a:cubicBezTo>
                      <a:cubicBezTo>
                        <a:pt x="2228" y="1278"/>
                        <a:pt x="2212" y="1270"/>
                        <a:pt x="2191" y="1266"/>
                      </a:cubicBezTo>
                      <a:cubicBezTo>
                        <a:pt x="2169" y="1262"/>
                        <a:pt x="2145" y="1263"/>
                        <a:pt x="2129" y="1273"/>
                      </a:cubicBezTo>
                      <a:cubicBezTo>
                        <a:pt x="2129" y="1273"/>
                        <a:pt x="2129" y="1273"/>
                        <a:pt x="2129" y="1273"/>
                      </a:cubicBezTo>
                      <a:cubicBezTo>
                        <a:pt x="2141" y="1267"/>
                        <a:pt x="2156" y="1267"/>
                        <a:pt x="2168" y="1269"/>
                      </a:cubicBezTo>
                      <a:cubicBezTo>
                        <a:pt x="2192" y="1274"/>
                        <a:pt x="2219" y="1296"/>
                        <a:pt x="2228" y="1319"/>
                      </a:cubicBezTo>
                      <a:cubicBezTo>
                        <a:pt x="2227" y="1319"/>
                        <a:pt x="2225" y="1320"/>
                        <a:pt x="2224" y="1321"/>
                      </a:cubicBezTo>
                      <a:cubicBezTo>
                        <a:pt x="2215" y="1299"/>
                        <a:pt x="2190" y="1279"/>
                        <a:pt x="2167" y="1273"/>
                      </a:cubicBezTo>
                      <a:cubicBezTo>
                        <a:pt x="2152" y="1269"/>
                        <a:pt x="2129" y="1270"/>
                        <a:pt x="2119" y="1284"/>
                      </a:cubicBezTo>
                      <a:cubicBezTo>
                        <a:pt x="2116" y="1288"/>
                        <a:pt x="2115" y="1292"/>
                        <a:pt x="2115" y="1297"/>
                      </a:cubicBezTo>
                      <a:cubicBezTo>
                        <a:pt x="2114" y="1302"/>
                        <a:pt x="2116" y="1306"/>
                        <a:pt x="2119" y="1310"/>
                      </a:cubicBezTo>
                      <a:cubicBezTo>
                        <a:pt x="2122" y="1313"/>
                        <a:pt x="2126" y="1315"/>
                        <a:pt x="2131" y="1315"/>
                      </a:cubicBezTo>
                      <a:cubicBezTo>
                        <a:pt x="2135" y="1315"/>
                        <a:pt x="2139" y="1314"/>
                        <a:pt x="2142" y="1311"/>
                      </a:cubicBezTo>
                      <a:cubicBezTo>
                        <a:pt x="2144" y="1308"/>
                        <a:pt x="2145" y="1304"/>
                        <a:pt x="2144" y="1300"/>
                      </a:cubicBezTo>
                      <a:cubicBezTo>
                        <a:pt x="2143" y="1298"/>
                        <a:pt x="2143" y="1297"/>
                        <a:pt x="2141" y="1296"/>
                      </a:cubicBezTo>
                      <a:cubicBezTo>
                        <a:pt x="2140" y="1295"/>
                        <a:pt x="2138" y="1295"/>
                        <a:pt x="2136" y="1295"/>
                      </a:cubicBezTo>
                      <a:cubicBezTo>
                        <a:pt x="2135" y="1295"/>
                        <a:pt x="2134" y="1296"/>
                        <a:pt x="2133" y="1297"/>
                      </a:cubicBezTo>
                      <a:cubicBezTo>
                        <a:pt x="2132" y="1297"/>
                        <a:pt x="2132" y="1299"/>
                        <a:pt x="2132" y="1300"/>
                      </a:cubicBezTo>
                      <a:cubicBezTo>
                        <a:pt x="2132" y="1298"/>
                        <a:pt x="2132" y="1297"/>
                        <a:pt x="2133" y="1296"/>
                      </a:cubicBezTo>
                      <a:cubicBezTo>
                        <a:pt x="2134" y="1296"/>
                        <a:pt x="2135" y="1295"/>
                        <a:pt x="2136" y="1295"/>
                      </a:cubicBezTo>
                      <a:cubicBezTo>
                        <a:pt x="2138" y="1295"/>
                        <a:pt x="2140" y="1295"/>
                        <a:pt x="2141" y="1296"/>
                      </a:cubicBezTo>
                      <a:cubicBezTo>
                        <a:pt x="2143" y="1297"/>
                        <a:pt x="2144" y="1298"/>
                        <a:pt x="2144" y="1300"/>
                      </a:cubicBezTo>
                      <a:cubicBezTo>
                        <a:pt x="2146" y="1304"/>
                        <a:pt x="2145" y="1308"/>
                        <a:pt x="2142" y="1311"/>
                      </a:cubicBezTo>
                      <a:cubicBezTo>
                        <a:pt x="2139" y="1315"/>
                        <a:pt x="2135" y="1316"/>
                        <a:pt x="2130" y="1316"/>
                      </a:cubicBezTo>
                      <a:cubicBezTo>
                        <a:pt x="2126" y="1316"/>
                        <a:pt x="2122" y="1314"/>
                        <a:pt x="2118" y="1311"/>
                      </a:cubicBezTo>
                      <a:cubicBezTo>
                        <a:pt x="2114" y="1307"/>
                        <a:pt x="2113" y="1302"/>
                        <a:pt x="2113" y="1297"/>
                      </a:cubicBezTo>
                      <a:cubicBezTo>
                        <a:pt x="2113" y="1293"/>
                        <a:pt x="2113" y="1290"/>
                        <a:pt x="2115" y="1288"/>
                      </a:cubicBezTo>
                      <a:cubicBezTo>
                        <a:pt x="2113" y="1290"/>
                        <a:pt x="2112" y="1292"/>
                        <a:pt x="2111" y="1294"/>
                      </a:cubicBezTo>
                      <a:cubicBezTo>
                        <a:pt x="2107" y="1307"/>
                        <a:pt x="2107" y="1319"/>
                        <a:pt x="2110" y="1332"/>
                      </a:cubicBezTo>
                      <a:cubicBezTo>
                        <a:pt x="2113" y="1348"/>
                        <a:pt x="2120" y="1358"/>
                        <a:pt x="2129" y="1372"/>
                      </a:cubicBezTo>
                      <a:cubicBezTo>
                        <a:pt x="2147" y="1395"/>
                        <a:pt x="2174" y="1418"/>
                        <a:pt x="2174" y="1450"/>
                      </a:cubicBezTo>
                      <a:cubicBezTo>
                        <a:pt x="2174" y="1455"/>
                        <a:pt x="2174" y="1460"/>
                        <a:pt x="2172" y="1464"/>
                      </a:cubicBezTo>
                      <a:cubicBezTo>
                        <a:pt x="2171" y="1469"/>
                        <a:pt x="2168" y="1474"/>
                        <a:pt x="2167" y="1480"/>
                      </a:cubicBezTo>
                      <a:cubicBezTo>
                        <a:pt x="2164" y="1493"/>
                        <a:pt x="2172" y="1501"/>
                        <a:pt x="2179" y="1501"/>
                      </a:cubicBezTo>
                      <a:cubicBezTo>
                        <a:pt x="2182" y="1501"/>
                        <a:pt x="2186" y="1499"/>
                        <a:pt x="2187" y="1497"/>
                      </a:cubicBezTo>
                      <a:cubicBezTo>
                        <a:pt x="2189" y="1494"/>
                        <a:pt x="2189" y="1491"/>
                        <a:pt x="2188" y="1489"/>
                      </a:cubicBezTo>
                      <a:cubicBezTo>
                        <a:pt x="2186" y="1486"/>
                        <a:pt x="2182" y="1485"/>
                        <a:pt x="2179" y="1487"/>
                      </a:cubicBezTo>
                      <a:cubicBezTo>
                        <a:pt x="2178" y="1489"/>
                        <a:pt x="2177" y="1491"/>
                        <a:pt x="2178" y="1494"/>
                      </a:cubicBezTo>
                      <a:cubicBezTo>
                        <a:pt x="2176" y="1492"/>
                        <a:pt x="2176" y="1488"/>
                        <a:pt x="2178" y="1486"/>
                      </a:cubicBezTo>
                      <a:cubicBezTo>
                        <a:pt x="2179" y="1484"/>
                        <a:pt x="2182" y="1483"/>
                        <a:pt x="2185" y="1484"/>
                      </a:cubicBezTo>
                      <a:cubicBezTo>
                        <a:pt x="2192" y="1486"/>
                        <a:pt x="2193" y="1496"/>
                        <a:pt x="2188" y="1501"/>
                      </a:cubicBezTo>
                      <a:cubicBezTo>
                        <a:pt x="2184" y="1503"/>
                        <a:pt x="2179" y="1504"/>
                        <a:pt x="2175" y="1503"/>
                      </a:cubicBezTo>
                      <a:cubicBezTo>
                        <a:pt x="2168" y="1501"/>
                        <a:pt x="2163" y="1493"/>
                        <a:pt x="2164" y="1484"/>
                      </a:cubicBezTo>
                      <a:cubicBezTo>
                        <a:pt x="2163" y="1487"/>
                        <a:pt x="2162" y="1489"/>
                        <a:pt x="2160" y="1492"/>
                      </a:cubicBezTo>
                      <a:cubicBezTo>
                        <a:pt x="2159" y="1497"/>
                        <a:pt x="2160" y="1503"/>
                        <a:pt x="2164" y="1508"/>
                      </a:cubicBezTo>
                      <a:cubicBezTo>
                        <a:pt x="2170" y="1515"/>
                        <a:pt x="2181" y="1515"/>
                        <a:pt x="2189" y="1509"/>
                      </a:cubicBezTo>
                      <a:cubicBezTo>
                        <a:pt x="2194" y="1505"/>
                        <a:pt x="2198" y="1501"/>
                        <a:pt x="2206" y="1500"/>
                      </a:cubicBezTo>
                      <a:cubicBezTo>
                        <a:pt x="2213" y="1500"/>
                        <a:pt x="2219" y="1502"/>
                        <a:pt x="2223" y="1508"/>
                      </a:cubicBezTo>
                      <a:cubicBezTo>
                        <a:pt x="2205" y="1499"/>
                        <a:pt x="2201" y="1514"/>
                        <a:pt x="2189" y="1520"/>
                      </a:cubicBezTo>
                      <a:cubicBezTo>
                        <a:pt x="2181" y="1523"/>
                        <a:pt x="2173" y="1524"/>
                        <a:pt x="2167" y="1519"/>
                      </a:cubicBezTo>
                      <a:cubicBezTo>
                        <a:pt x="2160" y="1515"/>
                        <a:pt x="2155" y="1505"/>
                        <a:pt x="2158" y="1495"/>
                      </a:cubicBezTo>
                      <a:cubicBezTo>
                        <a:pt x="2158" y="1496"/>
                        <a:pt x="2157" y="1496"/>
                        <a:pt x="2157" y="1497"/>
                      </a:cubicBezTo>
                      <a:cubicBezTo>
                        <a:pt x="2148" y="1510"/>
                        <a:pt x="2135" y="1517"/>
                        <a:pt x="2118" y="1516"/>
                      </a:cubicBezTo>
                      <a:cubicBezTo>
                        <a:pt x="2115" y="1515"/>
                        <a:pt x="2112" y="1515"/>
                        <a:pt x="2109" y="1514"/>
                      </a:cubicBezTo>
                      <a:cubicBezTo>
                        <a:pt x="2109" y="1513"/>
                        <a:pt x="2110" y="1512"/>
                        <a:pt x="2110" y="1512"/>
                      </a:cubicBezTo>
                      <a:cubicBezTo>
                        <a:pt x="2112" y="1512"/>
                        <a:pt x="2115" y="1513"/>
                        <a:pt x="2118" y="1513"/>
                      </a:cubicBezTo>
                      <a:cubicBezTo>
                        <a:pt x="2135" y="1513"/>
                        <a:pt x="2145" y="1507"/>
                        <a:pt x="2155" y="1494"/>
                      </a:cubicBezTo>
                      <a:cubicBezTo>
                        <a:pt x="2155" y="1493"/>
                        <a:pt x="2156" y="1491"/>
                        <a:pt x="2157" y="1490"/>
                      </a:cubicBezTo>
                      <a:cubicBezTo>
                        <a:pt x="2153" y="1494"/>
                        <a:pt x="2148" y="1497"/>
                        <a:pt x="2142" y="1498"/>
                      </a:cubicBezTo>
                      <a:cubicBezTo>
                        <a:pt x="2138" y="1499"/>
                        <a:pt x="2135" y="1499"/>
                        <a:pt x="2131" y="1498"/>
                      </a:cubicBezTo>
                      <a:cubicBezTo>
                        <a:pt x="2128" y="1497"/>
                        <a:pt x="2125" y="1496"/>
                        <a:pt x="2122" y="1493"/>
                      </a:cubicBezTo>
                      <a:cubicBezTo>
                        <a:pt x="2115" y="1488"/>
                        <a:pt x="2113" y="1477"/>
                        <a:pt x="2120" y="1471"/>
                      </a:cubicBezTo>
                      <a:cubicBezTo>
                        <a:pt x="2123" y="1468"/>
                        <a:pt x="2126" y="1466"/>
                        <a:pt x="2130" y="1466"/>
                      </a:cubicBezTo>
                      <a:cubicBezTo>
                        <a:pt x="2132" y="1466"/>
                        <a:pt x="2133" y="1467"/>
                        <a:pt x="2135" y="1468"/>
                      </a:cubicBezTo>
                      <a:cubicBezTo>
                        <a:pt x="2138" y="1469"/>
                        <a:pt x="2140" y="1472"/>
                        <a:pt x="2141" y="1475"/>
                      </a:cubicBezTo>
                      <a:cubicBezTo>
                        <a:pt x="2142" y="1476"/>
                        <a:pt x="2142" y="1478"/>
                        <a:pt x="2141" y="1479"/>
                      </a:cubicBezTo>
                      <a:cubicBezTo>
                        <a:pt x="2141" y="1480"/>
                        <a:pt x="2141" y="1481"/>
                        <a:pt x="2141" y="1482"/>
                      </a:cubicBezTo>
                      <a:cubicBezTo>
                        <a:pt x="2139" y="1484"/>
                        <a:pt x="2137" y="1486"/>
                        <a:pt x="2134" y="1486"/>
                      </a:cubicBezTo>
                      <a:cubicBezTo>
                        <a:pt x="2132" y="1486"/>
                        <a:pt x="2131" y="1485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1" y="1485"/>
                        <a:pt x="2132" y="1485"/>
                        <a:pt x="2134" y="1485"/>
                      </a:cubicBezTo>
                      <a:cubicBezTo>
                        <a:pt x="2136" y="1485"/>
                        <a:pt x="2138" y="1484"/>
                        <a:pt x="2139" y="1482"/>
                      </a:cubicBezTo>
                      <a:cubicBezTo>
                        <a:pt x="2140" y="1481"/>
                        <a:pt x="2140" y="1480"/>
                        <a:pt x="2140" y="1479"/>
                      </a:cubicBezTo>
                      <a:cubicBezTo>
                        <a:pt x="2141" y="1478"/>
                        <a:pt x="2140" y="1477"/>
                        <a:pt x="2140" y="1475"/>
                      </a:cubicBezTo>
                      <a:cubicBezTo>
                        <a:pt x="2139" y="1473"/>
                        <a:pt x="2137" y="1471"/>
                        <a:pt x="2134" y="1469"/>
                      </a:cubicBezTo>
                      <a:cubicBezTo>
                        <a:pt x="2133" y="1469"/>
                        <a:pt x="2132" y="1468"/>
                        <a:pt x="2130" y="1468"/>
                      </a:cubicBezTo>
                      <a:cubicBezTo>
                        <a:pt x="2127" y="1469"/>
                        <a:pt x="2124" y="1470"/>
                        <a:pt x="2122" y="1472"/>
                      </a:cubicBezTo>
                      <a:cubicBezTo>
                        <a:pt x="2117" y="1478"/>
                        <a:pt x="2118" y="1486"/>
                        <a:pt x="2124" y="1491"/>
                      </a:cubicBezTo>
                      <a:cubicBezTo>
                        <a:pt x="2127" y="1493"/>
                        <a:pt x="2129" y="1494"/>
                        <a:pt x="2132" y="1494"/>
                      </a:cubicBezTo>
                      <a:cubicBezTo>
                        <a:pt x="2136" y="1495"/>
                        <a:pt x="2138" y="1495"/>
                        <a:pt x="2142" y="1494"/>
                      </a:cubicBezTo>
                      <a:cubicBezTo>
                        <a:pt x="2145" y="1493"/>
                        <a:pt x="2148" y="1492"/>
                        <a:pt x="2151" y="1490"/>
                      </a:cubicBezTo>
                      <a:cubicBezTo>
                        <a:pt x="2155" y="1487"/>
                        <a:pt x="2158" y="1484"/>
                        <a:pt x="2161" y="1479"/>
                      </a:cubicBezTo>
                      <a:cubicBezTo>
                        <a:pt x="2167" y="1470"/>
                        <a:pt x="2170" y="1460"/>
                        <a:pt x="2170" y="1450"/>
                      </a:cubicBezTo>
                      <a:cubicBezTo>
                        <a:pt x="2170" y="1424"/>
                        <a:pt x="2149" y="1403"/>
                        <a:pt x="2132" y="1382"/>
                      </a:cubicBezTo>
                      <a:cubicBezTo>
                        <a:pt x="2135" y="1386"/>
                        <a:pt x="2138" y="1390"/>
                        <a:pt x="2139" y="1394"/>
                      </a:cubicBezTo>
                      <a:cubicBezTo>
                        <a:pt x="2146" y="1407"/>
                        <a:pt x="2144" y="1426"/>
                        <a:pt x="2131" y="1434"/>
                      </a:cubicBezTo>
                      <a:cubicBezTo>
                        <a:pt x="2123" y="1440"/>
                        <a:pt x="2113" y="1441"/>
                        <a:pt x="2110" y="1451"/>
                      </a:cubicBezTo>
                      <a:cubicBezTo>
                        <a:pt x="2103" y="1447"/>
                        <a:pt x="2103" y="1434"/>
                        <a:pt x="2110" y="1425"/>
                      </a:cubicBezTo>
                      <a:cubicBezTo>
                        <a:pt x="2119" y="1416"/>
                        <a:pt x="2136" y="1410"/>
                        <a:pt x="2134" y="1395"/>
                      </a:cubicBezTo>
                      <a:cubicBezTo>
                        <a:pt x="2132" y="1386"/>
                        <a:pt x="2126" y="1379"/>
                        <a:pt x="2126" y="1375"/>
                      </a:cubicBezTo>
                      <a:cubicBezTo>
                        <a:pt x="2127" y="1376"/>
                        <a:pt x="2127" y="1376"/>
                        <a:pt x="2127" y="1376"/>
                      </a:cubicBezTo>
                      <a:cubicBezTo>
                        <a:pt x="2127" y="1375"/>
                        <a:pt x="2126" y="1375"/>
                        <a:pt x="2126" y="1374"/>
                      </a:cubicBezTo>
                      <a:cubicBezTo>
                        <a:pt x="2116" y="1360"/>
                        <a:pt x="2110" y="1350"/>
                        <a:pt x="2106" y="1333"/>
                      </a:cubicBezTo>
                      <a:cubicBezTo>
                        <a:pt x="2104" y="1319"/>
                        <a:pt x="2104" y="1307"/>
                        <a:pt x="2109" y="1293"/>
                      </a:cubicBezTo>
                      <a:cubicBezTo>
                        <a:pt x="2114" y="1284"/>
                        <a:pt x="2120" y="1276"/>
                        <a:pt x="2129" y="1271"/>
                      </a:cubicBezTo>
                      <a:cubicBezTo>
                        <a:pt x="2145" y="1261"/>
                        <a:pt x="2170" y="1259"/>
                        <a:pt x="2192" y="1263"/>
                      </a:cubicBezTo>
                      <a:cubicBezTo>
                        <a:pt x="2200" y="1265"/>
                        <a:pt x="2209" y="1267"/>
                        <a:pt x="2217" y="1270"/>
                      </a:cubicBezTo>
                      <a:cubicBezTo>
                        <a:pt x="2231" y="1275"/>
                        <a:pt x="2244" y="1284"/>
                        <a:pt x="2259" y="1286"/>
                      </a:cubicBezTo>
                      <a:cubicBezTo>
                        <a:pt x="2266" y="1286"/>
                        <a:pt x="2275" y="1286"/>
                        <a:pt x="2281" y="1282"/>
                      </a:cubicBezTo>
                      <a:cubicBezTo>
                        <a:pt x="2284" y="1279"/>
                        <a:pt x="2287" y="1273"/>
                        <a:pt x="2284" y="1269"/>
                      </a:cubicBezTo>
                      <a:cubicBezTo>
                        <a:pt x="2283" y="1268"/>
                        <a:pt x="2281" y="1267"/>
                        <a:pt x="2280" y="1268"/>
                      </a:cubicBezTo>
                      <a:cubicBezTo>
                        <a:pt x="2278" y="1269"/>
                        <a:pt x="2278" y="1270"/>
                        <a:pt x="2278" y="1271"/>
                      </a:cubicBezTo>
                      <a:cubicBezTo>
                        <a:pt x="2278" y="1273"/>
                        <a:pt x="2279" y="1273"/>
                        <a:pt x="2280" y="1274"/>
                      </a:cubicBezTo>
                      <a:cubicBezTo>
                        <a:pt x="2281" y="1274"/>
                        <a:pt x="2282" y="1274"/>
                        <a:pt x="2282" y="1272"/>
                      </a:cubicBezTo>
                      <a:cubicBezTo>
                        <a:pt x="2282" y="1271"/>
                        <a:pt x="2282" y="1271"/>
                        <a:pt x="2282" y="1270"/>
                      </a:cubicBezTo>
                      <a:cubicBezTo>
                        <a:pt x="2283" y="1270"/>
                        <a:pt x="2283" y="1271"/>
                        <a:pt x="2284" y="1272"/>
                      </a:cubicBezTo>
                      <a:cubicBezTo>
                        <a:pt x="2284" y="1273"/>
                        <a:pt x="2283" y="1275"/>
                        <a:pt x="2282" y="1276"/>
                      </a:cubicBezTo>
                      <a:cubicBezTo>
                        <a:pt x="2279" y="1277"/>
                        <a:pt x="2276" y="1276"/>
                        <a:pt x="2275" y="1274"/>
                      </a:cubicBezTo>
                      <a:cubicBezTo>
                        <a:pt x="2274" y="1272"/>
                        <a:pt x="2274" y="1270"/>
                        <a:pt x="2275" y="1268"/>
                      </a:cubicBezTo>
                      <a:cubicBezTo>
                        <a:pt x="2276" y="1266"/>
                        <a:pt x="2277" y="1265"/>
                        <a:pt x="2279" y="1264"/>
                      </a:cubicBezTo>
                      <a:cubicBezTo>
                        <a:pt x="2282" y="1264"/>
                        <a:pt x="2284" y="1264"/>
                        <a:pt x="2286" y="1267"/>
                      </a:cubicBezTo>
                      <a:cubicBezTo>
                        <a:pt x="2289" y="1271"/>
                        <a:pt x="2288" y="1276"/>
                        <a:pt x="2284" y="1280"/>
                      </a:cubicBezTo>
                      <a:cubicBezTo>
                        <a:pt x="2283" y="1282"/>
                        <a:pt x="2281" y="1284"/>
                        <a:pt x="2279" y="1285"/>
                      </a:cubicBezTo>
                      <a:cubicBezTo>
                        <a:pt x="2289" y="1282"/>
                        <a:pt x="2295" y="1275"/>
                        <a:pt x="2298" y="1265"/>
                      </a:cubicBezTo>
                      <a:cubicBezTo>
                        <a:pt x="2299" y="1259"/>
                        <a:pt x="2299" y="1254"/>
                        <a:pt x="2296" y="1248"/>
                      </a:cubicBezTo>
                      <a:cubicBezTo>
                        <a:pt x="2296" y="1248"/>
                        <a:pt x="2296" y="1248"/>
                        <a:pt x="2296" y="1248"/>
                      </a:cubicBezTo>
                      <a:cubicBezTo>
                        <a:pt x="2298" y="1254"/>
                        <a:pt x="2295" y="1260"/>
                        <a:pt x="2287" y="1259"/>
                      </a:cubicBezTo>
                      <a:cubicBezTo>
                        <a:pt x="2281" y="1258"/>
                        <a:pt x="2274" y="1248"/>
                        <a:pt x="2262" y="1258"/>
                      </a:cubicBezTo>
                      <a:close/>
                      <a:moveTo>
                        <a:pt x="2623" y="1225"/>
                      </a:moveTo>
                      <a:cubicBezTo>
                        <a:pt x="2597" y="1215"/>
                        <a:pt x="2576" y="1227"/>
                        <a:pt x="2563" y="1227"/>
                      </a:cubicBezTo>
                      <a:cubicBezTo>
                        <a:pt x="2548" y="1227"/>
                        <a:pt x="2548" y="1209"/>
                        <a:pt x="2564" y="1206"/>
                      </a:cubicBezTo>
                      <a:cubicBezTo>
                        <a:pt x="2582" y="1202"/>
                        <a:pt x="2606" y="1212"/>
                        <a:pt x="2623" y="1225"/>
                      </a:cubicBezTo>
                      <a:close/>
                      <a:moveTo>
                        <a:pt x="2542" y="1105"/>
                      </a:moveTo>
                      <a:cubicBezTo>
                        <a:pt x="2539" y="1093"/>
                        <a:pt x="2548" y="1067"/>
                        <a:pt x="2560" y="1057"/>
                      </a:cubicBezTo>
                      <a:cubicBezTo>
                        <a:pt x="2573" y="1048"/>
                        <a:pt x="2584" y="1056"/>
                        <a:pt x="2572" y="1069"/>
                      </a:cubicBezTo>
                      <a:cubicBezTo>
                        <a:pt x="2562" y="1079"/>
                        <a:pt x="2543" y="1091"/>
                        <a:pt x="2542" y="1105"/>
                      </a:cubicBezTo>
                      <a:close/>
                      <a:moveTo>
                        <a:pt x="2466" y="1220"/>
                      </a:moveTo>
                      <a:cubicBezTo>
                        <a:pt x="2467" y="1221"/>
                        <a:pt x="2470" y="1221"/>
                        <a:pt x="2471" y="1220"/>
                      </a:cubicBezTo>
                      <a:cubicBezTo>
                        <a:pt x="2473" y="1219"/>
                        <a:pt x="2473" y="1216"/>
                        <a:pt x="2472" y="1215"/>
                      </a:cubicBezTo>
                      <a:cubicBezTo>
                        <a:pt x="2470" y="1213"/>
                        <a:pt x="2468" y="1213"/>
                        <a:pt x="2466" y="1214"/>
                      </a:cubicBezTo>
                      <a:cubicBezTo>
                        <a:pt x="2465" y="1216"/>
                        <a:pt x="2465" y="1218"/>
                        <a:pt x="2466" y="1220"/>
                      </a:cubicBezTo>
                      <a:close/>
                      <a:moveTo>
                        <a:pt x="2515" y="1176"/>
                      </a:moveTo>
                      <a:cubicBezTo>
                        <a:pt x="2518" y="1185"/>
                        <a:pt x="2506" y="1189"/>
                        <a:pt x="2502" y="1191"/>
                      </a:cubicBezTo>
                      <a:cubicBezTo>
                        <a:pt x="2499" y="1192"/>
                        <a:pt x="2498" y="1194"/>
                        <a:pt x="2497" y="1197"/>
                      </a:cubicBezTo>
                      <a:cubicBezTo>
                        <a:pt x="2496" y="1193"/>
                        <a:pt x="2496" y="1184"/>
                        <a:pt x="2498" y="1180"/>
                      </a:cubicBezTo>
                      <a:cubicBezTo>
                        <a:pt x="2500" y="1174"/>
                        <a:pt x="2506" y="1170"/>
                        <a:pt x="2513" y="1174"/>
                      </a:cubicBezTo>
                      <a:cubicBezTo>
                        <a:pt x="2509" y="1175"/>
                        <a:pt x="2505" y="1178"/>
                        <a:pt x="2504" y="1182"/>
                      </a:cubicBezTo>
                      <a:cubicBezTo>
                        <a:pt x="2506" y="1180"/>
                        <a:pt x="2510" y="1177"/>
                        <a:pt x="2515" y="1176"/>
                      </a:cubicBezTo>
                      <a:close/>
                      <a:moveTo>
                        <a:pt x="2462" y="1199"/>
                      </a:moveTo>
                      <a:cubicBezTo>
                        <a:pt x="2465" y="1202"/>
                        <a:pt x="2469" y="1202"/>
                        <a:pt x="2473" y="1199"/>
                      </a:cubicBezTo>
                      <a:cubicBezTo>
                        <a:pt x="2476" y="1197"/>
                        <a:pt x="2476" y="1192"/>
                        <a:pt x="2473" y="1189"/>
                      </a:cubicBezTo>
                      <a:cubicBezTo>
                        <a:pt x="2471" y="1186"/>
                        <a:pt x="2466" y="1185"/>
                        <a:pt x="2463" y="1188"/>
                      </a:cubicBezTo>
                      <a:cubicBezTo>
                        <a:pt x="2460" y="1191"/>
                        <a:pt x="2459" y="1195"/>
                        <a:pt x="2462" y="1199"/>
                      </a:cubicBezTo>
                      <a:close/>
                      <a:moveTo>
                        <a:pt x="2462" y="1211"/>
                      </a:moveTo>
                      <a:cubicBezTo>
                        <a:pt x="2463" y="1213"/>
                        <a:pt x="2467" y="1213"/>
                        <a:pt x="2469" y="1211"/>
                      </a:cubicBezTo>
                      <a:cubicBezTo>
                        <a:pt x="2471" y="1210"/>
                        <a:pt x="2471" y="1207"/>
                        <a:pt x="2469" y="1204"/>
                      </a:cubicBezTo>
                      <a:cubicBezTo>
                        <a:pt x="2467" y="1202"/>
                        <a:pt x="2464" y="1202"/>
                        <a:pt x="2462" y="1204"/>
                      </a:cubicBezTo>
                      <a:cubicBezTo>
                        <a:pt x="2460" y="1206"/>
                        <a:pt x="2460" y="1209"/>
                        <a:pt x="2462" y="1211"/>
                      </a:cubicBezTo>
                      <a:close/>
                      <a:moveTo>
                        <a:pt x="2540" y="1125"/>
                      </a:moveTo>
                      <a:cubicBezTo>
                        <a:pt x="2539" y="1128"/>
                        <a:pt x="2540" y="1131"/>
                        <a:pt x="2542" y="1133"/>
                      </a:cubicBezTo>
                      <a:cubicBezTo>
                        <a:pt x="2544" y="1136"/>
                        <a:pt x="2549" y="1138"/>
                        <a:pt x="2553" y="1136"/>
                      </a:cubicBezTo>
                      <a:cubicBezTo>
                        <a:pt x="2558" y="1134"/>
                        <a:pt x="2561" y="1129"/>
                        <a:pt x="2560" y="1125"/>
                      </a:cubicBezTo>
                      <a:cubicBezTo>
                        <a:pt x="2559" y="1117"/>
                        <a:pt x="2552" y="1118"/>
                        <a:pt x="2548" y="1115"/>
                      </a:cubicBezTo>
                      <a:cubicBezTo>
                        <a:pt x="2544" y="1111"/>
                        <a:pt x="2544" y="1104"/>
                        <a:pt x="2547" y="1098"/>
                      </a:cubicBezTo>
                      <a:cubicBezTo>
                        <a:pt x="2551" y="1091"/>
                        <a:pt x="2558" y="1086"/>
                        <a:pt x="2566" y="1088"/>
                      </a:cubicBezTo>
                      <a:cubicBezTo>
                        <a:pt x="2571" y="1089"/>
                        <a:pt x="2575" y="1092"/>
                        <a:pt x="2574" y="1097"/>
                      </a:cubicBezTo>
                      <a:cubicBezTo>
                        <a:pt x="2571" y="1094"/>
                        <a:pt x="2564" y="1095"/>
                        <a:pt x="2563" y="1101"/>
                      </a:cubicBezTo>
                      <a:cubicBezTo>
                        <a:pt x="2562" y="1105"/>
                        <a:pt x="2566" y="1112"/>
                        <a:pt x="2568" y="1119"/>
                      </a:cubicBezTo>
                      <a:cubicBezTo>
                        <a:pt x="2571" y="1127"/>
                        <a:pt x="2573" y="1134"/>
                        <a:pt x="2571" y="1141"/>
                      </a:cubicBezTo>
                      <a:cubicBezTo>
                        <a:pt x="2567" y="1154"/>
                        <a:pt x="2551" y="1160"/>
                        <a:pt x="2540" y="1154"/>
                      </a:cubicBezTo>
                      <a:cubicBezTo>
                        <a:pt x="2533" y="1151"/>
                        <a:pt x="2530" y="1145"/>
                        <a:pt x="2528" y="1139"/>
                      </a:cubicBezTo>
                      <a:cubicBezTo>
                        <a:pt x="2525" y="1132"/>
                        <a:pt x="2524" y="1113"/>
                        <a:pt x="2516" y="1107"/>
                      </a:cubicBezTo>
                      <a:cubicBezTo>
                        <a:pt x="2511" y="1103"/>
                        <a:pt x="2505" y="1105"/>
                        <a:pt x="2504" y="1109"/>
                      </a:cubicBezTo>
                      <a:cubicBezTo>
                        <a:pt x="2500" y="1106"/>
                        <a:pt x="2502" y="1098"/>
                        <a:pt x="2508" y="1095"/>
                      </a:cubicBezTo>
                      <a:cubicBezTo>
                        <a:pt x="2517" y="1089"/>
                        <a:pt x="2533" y="1093"/>
                        <a:pt x="2539" y="1107"/>
                      </a:cubicBezTo>
                      <a:cubicBezTo>
                        <a:pt x="2541" y="1112"/>
                        <a:pt x="2541" y="1117"/>
                        <a:pt x="2540" y="1125"/>
                      </a:cubicBezTo>
                      <a:close/>
                      <a:moveTo>
                        <a:pt x="2636" y="1036"/>
                      </a:moveTo>
                      <a:cubicBezTo>
                        <a:pt x="2637" y="1037"/>
                        <a:pt x="2638" y="1040"/>
                        <a:pt x="2636" y="1042"/>
                      </a:cubicBezTo>
                      <a:cubicBezTo>
                        <a:pt x="2635" y="1043"/>
                        <a:pt x="2632" y="1044"/>
                        <a:pt x="2630" y="1042"/>
                      </a:cubicBezTo>
                      <a:cubicBezTo>
                        <a:pt x="2628" y="1041"/>
                        <a:pt x="2628" y="1038"/>
                        <a:pt x="2630" y="1036"/>
                      </a:cubicBezTo>
                      <a:cubicBezTo>
                        <a:pt x="2631" y="1034"/>
                        <a:pt x="2634" y="1034"/>
                        <a:pt x="2636" y="1036"/>
                      </a:cubicBezTo>
                      <a:close/>
                      <a:moveTo>
                        <a:pt x="2643" y="1040"/>
                      </a:moveTo>
                      <a:cubicBezTo>
                        <a:pt x="2644" y="1041"/>
                        <a:pt x="2645" y="1043"/>
                        <a:pt x="2643" y="1044"/>
                      </a:cubicBezTo>
                      <a:cubicBezTo>
                        <a:pt x="2642" y="1045"/>
                        <a:pt x="2640" y="1046"/>
                        <a:pt x="2639" y="1044"/>
                      </a:cubicBezTo>
                      <a:cubicBezTo>
                        <a:pt x="2637" y="1043"/>
                        <a:pt x="2637" y="1041"/>
                        <a:pt x="2638" y="1040"/>
                      </a:cubicBezTo>
                      <a:cubicBezTo>
                        <a:pt x="2640" y="1038"/>
                        <a:pt x="2642" y="1038"/>
                        <a:pt x="2643" y="1040"/>
                      </a:cubicBezTo>
                      <a:close/>
                      <a:moveTo>
                        <a:pt x="2625" y="1036"/>
                      </a:moveTo>
                      <a:cubicBezTo>
                        <a:pt x="2628" y="1038"/>
                        <a:pt x="2628" y="1042"/>
                        <a:pt x="2626" y="1045"/>
                      </a:cubicBezTo>
                      <a:cubicBezTo>
                        <a:pt x="2624" y="1048"/>
                        <a:pt x="2619" y="1048"/>
                        <a:pt x="2617" y="1046"/>
                      </a:cubicBezTo>
                      <a:cubicBezTo>
                        <a:pt x="2614" y="1043"/>
                        <a:pt x="2614" y="1039"/>
                        <a:pt x="2616" y="1037"/>
                      </a:cubicBezTo>
                      <a:cubicBezTo>
                        <a:pt x="2619" y="1034"/>
                        <a:pt x="2623" y="1034"/>
                        <a:pt x="2625" y="1036"/>
                      </a:cubicBezTo>
                      <a:close/>
                      <a:moveTo>
                        <a:pt x="2542" y="1126"/>
                      </a:moveTo>
                      <a:cubicBezTo>
                        <a:pt x="2542" y="1131"/>
                        <a:pt x="2544" y="1135"/>
                        <a:pt x="2549" y="1135"/>
                      </a:cubicBezTo>
                      <a:cubicBezTo>
                        <a:pt x="2558" y="1135"/>
                        <a:pt x="2560" y="1125"/>
                        <a:pt x="2555" y="1120"/>
                      </a:cubicBezTo>
                      <a:cubicBezTo>
                        <a:pt x="2551" y="1117"/>
                        <a:pt x="2547" y="1117"/>
                        <a:pt x="2544" y="1111"/>
                      </a:cubicBezTo>
                      <a:cubicBezTo>
                        <a:pt x="2545" y="1118"/>
                        <a:pt x="2542" y="1120"/>
                        <a:pt x="2542" y="1126"/>
                      </a:cubicBezTo>
                      <a:close/>
                      <a:moveTo>
                        <a:pt x="2553" y="1159"/>
                      </a:moveTo>
                      <a:cubicBezTo>
                        <a:pt x="2560" y="1160"/>
                        <a:pt x="2568" y="1153"/>
                        <a:pt x="2570" y="1148"/>
                      </a:cubicBezTo>
                      <a:cubicBezTo>
                        <a:pt x="2578" y="1150"/>
                        <a:pt x="2580" y="1167"/>
                        <a:pt x="2568" y="1171"/>
                      </a:cubicBezTo>
                      <a:cubicBezTo>
                        <a:pt x="2561" y="1173"/>
                        <a:pt x="2552" y="1167"/>
                        <a:pt x="2553" y="1159"/>
                      </a:cubicBezTo>
                      <a:close/>
                      <a:moveTo>
                        <a:pt x="2559" y="1036"/>
                      </a:moveTo>
                      <a:cubicBezTo>
                        <a:pt x="2556" y="1051"/>
                        <a:pt x="2538" y="1045"/>
                        <a:pt x="2531" y="1044"/>
                      </a:cubicBezTo>
                      <a:cubicBezTo>
                        <a:pt x="2526" y="1043"/>
                        <a:pt x="2522" y="1044"/>
                        <a:pt x="2519" y="1047"/>
                      </a:cubicBezTo>
                      <a:cubicBezTo>
                        <a:pt x="2520" y="1041"/>
                        <a:pt x="2529" y="1030"/>
                        <a:pt x="2535" y="1026"/>
                      </a:cubicBezTo>
                      <a:cubicBezTo>
                        <a:pt x="2543" y="1021"/>
                        <a:pt x="2553" y="1021"/>
                        <a:pt x="2559" y="1032"/>
                      </a:cubicBezTo>
                      <a:cubicBezTo>
                        <a:pt x="2554" y="1030"/>
                        <a:pt x="2546" y="1031"/>
                        <a:pt x="2542" y="1034"/>
                      </a:cubicBezTo>
                      <a:cubicBezTo>
                        <a:pt x="2545" y="1033"/>
                        <a:pt x="2553" y="1033"/>
                        <a:pt x="2559" y="1036"/>
                      </a:cubicBezTo>
                      <a:close/>
                      <a:moveTo>
                        <a:pt x="2590" y="1169"/>
                      </a:moveTo>
                      <a:cubicBezTo>
                        <a:pt x="2596" y="1137"/>
                        <a:pt x="2621" y="1125"/>
                        <a:pt x="2629" y="1112"/>
                      </a:cubicBezTo>
                      <a:cubicBezTo>
                        <a:pt x="2638" y="1097"/>
                        <a:pt x="2621" y="1086"/>
                        <a:pt x="2608" y="1100"/>
                      </a:cubicBezTo>
                      <a:cubicBezTo>
                        <a:pt x="2593" y="1115"/>
                        <a:pt x="2588" y="1144"/>
                        <a:pt x="2590" y="1169"/>
                      </a:cubicBezTo>
                      <a:close/>
                      <a:moveTo>
                        <a:pt x="2482" y="1235"/>
                      </a:moveTo>
                      <a:cubicBezTo>
                        <a:pt x="2482" y="1231"/>
                        <a:pt x="2482" y="1228"/>
                        <a:pt x="2482" y="1224"/>
                      </a:cubicBezTo>
                      <a:cubicBezTo>
                        <a:pt x="2484" y="1212"/>
                        <a:pt x="2490" y="1201"/>
                        <a:pt x="2501" y="1195"/>
                      </a:cubicBezTo>
                      <a:cubicBezTo>
                        <a:pt x="2513" y="1188"/>
                        <a:pt x="2531" y="1189"/>
                        <a:pt x="2541" y="1200"/>
                      </a:cubicBezTo>
                      <a:cubicBezTo>
                        <a:pt x="2545" y="1205"/>
                        <a:pt x="2547" y="1211"/>
                        <a:pt x="2547" y="1217"/>
                      </a:cubicBezTo>
                      <a:cubicBezTo>
                        <a:pt x="2547" y="1221"/>
                        <a:pt x="2545" y="1224"/>
                        <a:pt x="2542" y="1227"/>
                      </a:cubicBezTo>
                      <a:cubicBezTo>
                        <a:pt x="2538" y="1231"/>
                        <a:pt x="2533" y="1233"/>
                        <a:pt x="2528" y="1231"/>
                      </a:cubicBezTo>
                      <a:cubicBezTo>
                        <a:pt x="2524" y="1230"/>
                        <a:pt x="2521" y="1227"/>
                        <a:pt x="2520" y="1224"/>
                      </a:cubicBezTo>
                      <a:cubicBezTo>
                        <a:pt x="2517" y="1217"/>
                        <a:pt x="2520" y="1210"/>
                        <a:pt x="2527" y="1207"/>
                      </a:cubicBezTo>
                      <a:cubicBezTo>
                        <a:pt x="2533" y="1204"/>
                        <a:pt x="2541" y="1207"/>
                        <a:pt x="2543" y="1214"/>
                      </a:cubicBezTo>
                      <a:cubicBezTo>
                        <a:pt x="2546" y="1219"/>
                        <a:pt x="2544" y="1225"/>
                        <a:pt x="2540" y="1228"/>
                      </a:cubicBezTo>
                      <a:cubicBezTo>
                        <a:pt x="2541" y="1228"/>
                        <a:pt x="2541" y="1228"/>
                        <a:pt x="2542" y="1227"/>
                      </a:cubicBezTo>
                      <a:cubicBezTo>
                        <a:pt x="2545" y="1224"/>
                        <a:pt x="2546" y="1221"/>
                        <a:pt x="2546" y="1217"/>
                      </a:cubicBezTo>
                      <a:cubicBezTo>
                        <a:pt x="2546" y="1211"/>
                        <a:pt x="2544" y="1205"/>
                        <a:pt x="2540" y="1201"/>
                      </a:cubicBezTo>
                      <a:cubicBezTo>
                        <a:pt x="2531" y="1190"/>
                        <a:pt x="2514" y="1190"/>
                        <a:pt x="2502" y="1197"/>
                      </a:cubicBezTo>
                      <a:cubicBezTo>
                        <a:pt x="2491" y="1203"/>
                        <a:pt x="2486" y="1215"/>
                        <a:pt x="2485" y="1227"/>
                      </a:cubicBezTo>
                      <a:cubicBezTo>
                        <a:pt x="2485" y="1230"/>
                        <a:pt x="2485" y="1232"/>
                        <a:pt x="2485" y="1235"/>
                      </a:cubicBezTo>
                      <a:lnTo>
                        <a:pt x="2482" y="1235"/>
                      </a:lnTo>
                      <a:close/>
                      <a:moveTo>
                        <a:pt x="2518" y="1272"/>
                      </a:moveTo>
                      <a:cubicBezTo>
                        <a:pt x="2520" y="1286"/>
                        <a:pt x="2515" y="1301"/>
                        <a:pt x="2498" y="1308"/>
                      </a:cubicBezTo>
                      <a:cubicBezTo>
                        <a:pt x="2492" y="1310"/>
                        <a:pt x="2487" y="1311"/>
                        <a:pt x="2481" y="1309"/>
                      </a:cubicBezTo>
                      <a:cubicBezTo>
                        <a:pt x="2476" y="1308"/>
                        <a:pt x="2472" y="1306"/>
                        <a:pt x="2468" y="1302"/>
                      </a:cubicBezTo>
                      <a:cubicBezTo>
                        <a:pt x="2465" y="1297"/>
                        <a:pt x="2464" y="1290"/>
                        <a:pt x="2466" y="1284"/>
                      </a:cubicBezTo>
                      <a:cubicBezTo>
                        <a:pt x="2467" y="1281"/>
                        <a:pt x="2470" y="1278"/>
                        <a:pt x="2473" y="1276"/>
                      </a:cubicBezTo>
                      <a:cubicBezTo>
                        <a:pt x="2479" y="1275"/>
                        <a:pt x="2485" y="1276"/>
                        <a:pt x="2489" y="1280"/>
                      </a:cubicBezTo>
                      <a:cubicBezTo>
                        <a:pt x="2490" y="1282"/>
                        <a:pt x="2492" y="1285"/>
                        <a:pt x="2492" y="1288"/>
                      </a:cubicBezTo>
                      <a:cubicBezTo>
                        <a:pt x="2492" y="1293"/>
                        <a:pt x="2487" y="1299"/>
                        <a:pt x="2482" y="1299"/>
                      </a:cubicBezTo>
                      <a:cubicBezTo>
                        <a:pt x="2476" y="1299"/>
                        <a:pt x="2471" y="1295"/>
                        <a:pt x="2470" y="1289"/>
                      </a:cubicBezTo>
                      <a:cubicBezTo>
                        <a:pt x="2470" y="1283"/>
                        <a:pt x="2475" y="1278"/>
                        <a:pt x="2480" y="1277"/>
                      </a:cubicBezTo>
                      <a:cubicBezTo>
                        <a:pt x="2482" y="1277"/>
                        <a:pt x="2484" y="1278"/>
                        <a:pt x="2486" y="1278"/>
                      </a:cubicBezTo>
                      <a:cubicBezTo>
                        <a:pt x="2485" y="1278"/>
                        <a:pt x="2485" y="1278"/>
                        <a:pt x="2485" y="1278"/>
                      </a:cubicBezTo>
                      <a:cubicBezTo>
                        <a:pt x="2482" y="1276"/>
                        <a:pt x="2478" y="1276"/>
                        <a:pt x="2474" y="1277"/>
                      </a:cubicBezTo>
                      <a:cubicBezTo>
                        <a:pt x="2470" y="1278"/>
                        <a:pt x="2468" y="1281"/>
                        <a:pt x="2467" y="1285"/>
                      </a:cubicBezTo>
                      <a:cubicBezTo>
                        <a:pt x="2465" y="1290"/>
                        <a:pt x="2466" y="1296"/>
                        <a:pt x="2469" y="1301"/>
                      </a:cubicBezTo>
                      <a:cubicBezTo>
                        <a:pt x="2472" y="1305"/>
                        <a:pt x="2476" y="1307"/>
                        <a:pt x="2481" y="1308"/>
                      </a:cubicBezTo>
                      <a:cubicBezTo>
                        <a:pt x="2487" y="1309"/>
                        <a:pt x="2492" y="1308"/>
                        <a:pt x="2498" y="1306"/>
                      </a:cubicBezTo>
                      <a:cubicBezTo>
                        <a:pt x="2514" y="1299"/>
                        <a:pt x="2519" y="1285"/>
                        <a:pt x="2516" y="1272"/>
                      </a:cubicBezTo>
                      <a:lnTo>
                        <a:pt x="2518" y="1272"/>
                      </a:lnTo>
                      <a:close/>
                      <a:moveTo>
                        <a:pt x="2456" y="1532"/>
                      </a:moveTo>
                      <a:cubicBezTo>
                        <a:pt x="2453" y="1534"/>
                        <a:pt x="2449" y="1533"/>
                        <a:pt x="2448" y="1529"/>
                      </a:cubicBezTo>
                      <a:cubicBezTo>
                        <a:pt x="2446" y="1526"/>
                        <a:pt x="2448" y="1522"/>
                        <a:pt x="2451" y="1521"/>
                      </a:cubicBezTo>
                      <a:cubicBezTo>
                        <a:pt x="2454" y="1519"/>
                        <a:pt x="2458" y="1521"/>
                        <a:pt x="2459" y="1524"/>
                      </a:cubicBezTo>
                      <a:cubicBezTo>
                        <a:pt x="2461" y="1527"/>
                        <a:pt x="2460" y="1531"/>
                        <a:pt x="2456" y="1532"/>
                      </a:cubicBezTo>
                      <a:close/>
                      <a:moveTo>
                        <a:pt x="2447" y="1540"/>
                      </a:moveTo>
                      <a:cubicBezTo>
                        <a:pt x="2444" y="1541"/>
                        <a:pt x="2441" y="1540"/>
                        <a:pt x="2440" y="1538"/>
                      </a:cubicBezTo>
                      <a:cubicBezTo>
                        <a:pt x="2439" y="1535"/>
                        <a:pt x="2440" y="1533"/>
                        <a:pt x="2443" y="1531"/>
                      </a:cubicBezTo>
                      <a:cubicBezTo>
                        <a:pt x="2445" y="1530"/>
                        <a:pt x="2448" y="1531"/>
                        <a:pt x="2449" y="1534"/>
                      </a:cubicBezTo>
                      <a:cubicBezTo>
                        <a:pt x="2450" y="1536"/>
                        <a:pt x="2449" y="1539"/>
                        <a:pt x="2447" y="1540"/>
                      </a:cubicBezTo>
                      <a:close/>
                      <a:moveTo>
                        <a:pt x="2463" y="1518"/>
                      </a:moveTo>
                      <a:cubicBezTo>
                        <a:pt x="2458" y="1520"/>
                        <a:pt x="2452" y="1518"/>
                        <a:pt x="2450" y="1513"/>
                      </a:cubicBezTo>
                      <a:cubicBezTo>
                        <a:pt x="2447" y="1508"/>
                        <a:pt x="2449" y="1502"/>
                        <a:pt x="2454" y="1500"/>
                      </a:cubicBezTo>
                      <a:cubicBezTo>
                        <a:pt x="2459" y="1498"/>
                        <a:pt x="2465" y="1500"/>
                        <a:pt x="2467" y="1505"/>
                      </a:cubicBezTo>
                      <a:cubicBezTo>
                        <a:pt x="2470" y="1510"/>
                        <a:pt x="2467" y="1516"/>
                        <a:pt x="2463" y="1518"/>
                      </a:cubicBezTo>
                      <a:close/>
                      <a:moveTo>
                        <a:pt x="2251" y="1392"/>
                      </a:moveTo>
                      <a:cubicBezTo>
                        <a:pt x="2248" y="1408"/>
                        <a:pt x="2258" y="1430"/>
                        <a:pt x="2271" y="1439"/>
                      </a:cubicBezTo>
                      <a:cubicBezTo>
                        <a:pt x="2285" y="1448"/>
                        <a:pt x="2297" y="1438"/>
                        <a:pt x="2284" y="1425"/>
                      </a:cubicBezTo>
                      <a:cubicBezTo>
                        <a:pt x="2274" y="1415"/>
                        <a:pt x="2253" y="1407"/>
                        <a:pt x="2251" y="1392"/>
                      </a:cubicBezTo>
                      <a:close/>
                      <a:moveTo>
                        <a:pt x="2432" y="1287"/>
                      </a:moveTo>
                      <a:cubicBezTo>
                        <a:pt x="2425" y="1263"/>
                        <a:pt x="2398" y="1237"/>
                        <a:pt x="2379" y="1240"/>
                      </a:cubicBezTo>
                      <a:cubicBezTo>
                        <a:pt x="2358" y="1243"/>
                        <a:pt x="2362" y="1264"/>
                        <a:pt x="2380" y="1261"/>
                      </a:cubicBezTo>
                      <a:cubicBezTo>
                        <a:pt x="2389" y="1260"/>
                        <a:pt x="2417" y="1264"/>
                        <a:pt x="2432" y="1287"/>
                      </a:cubicBezTo>
                      <a:close/>
                      <a:moveTo>
                        <a:pt x="2433" y="1274"/>
                      </a:moveTo>
                      <a:cubicBezTo>
                        <a:pt x="2427" y="1266"/>
                        <a:pt x="2428" y="1256"/>
                        <a:pt x="2430" y="1247"/>
                      </a:cubicBezTo>
                      <a:cubicBezTo>
                        <a:pt x="2436" y="1228"/>
                        <a:pt x="2457" y="1211"/>
                        <a:pt x="2452" y="1193"/>
                      </a:cubicBezTo>
                      <a:cubicBezTo>
                        <a:pt x="2450" y="1185"/>
                        <a:pt x="2444" y="1178"/>
                        <a:pt x="2436" y="1177"/>
                      </a:cubicBezTo>
                      <a:cubicBezTo>
                        <a:pt x="2431" y="1176"/>
                        <a:pt x="2427" y="1178"/>
                        <a:pt x="2425" y="1183"/>
                      </a:cubicBezTo>
                      <a:cubicBezTo>
                        <a:pt x="2428" y="1181"/>
                        <a:pt x="2435" y="1181"/>
                        <a:pt x="2438" y="1186"/>
                      </a:cubicBezTo>
                      <a:cubicBezTo>
                        <a:pt x="2441" y="1190"/>
                        <a:pt x="2440" y="1197"/>
                        <a:pt x="2436" y="1202"/>
                      </a:cubicBezTo>
                      <a:cubicBezTo>
                        <a:pt x="2425" y="1217"/>
                        <a:pt x="2412" y="1230"/>
                        <a:pt x="2416" y="1251"/>
                      </a:cubicBezTo>
                      <a:cubicBezTo>
                        <a:pt x="2418" y="1259"/>
                        <a:pt x="2423" y="1266"/>
                        <a:pt x="2433" y="1274"/>
                      </a:cubicBezTo>
                      <a:close/>
                      <a:moveTo>
                        <a:pt x="2580" y="1460"/>
                      </a:moveTo>
                      <a:cubicBezTo>
                        <a:pt x="2570" y="1450"/>
                        <a:pt x="2585" y="1437"/>
                        <a:pt x="2589" y="1431"/>
                      </a:cubicBezTo>
                      <a:cubicBezTo>
                        <a:pt x="2592" y="1427"/>
                        <a:pt x="2594" y="1424"/>
                        <a:pt x="2593" y="1419"/>
                      </a:cubicBezTo>
                      <a:cubicBezTo>
                        <a:pt x="2597" y="1423"/>
                        <a:pt x="2602" y="1437"/>
                        <a:pt x="2602" y="1444"/>
                      </a:cubicBezTo>
                      <a:cubicBezTo>
                        <a:pt x="2602" y="1454"/>
                        <a:pt x="2597" y="1463"/>
                        <a:pt x="2585" y="1462"/>
                      </a:cubicBezTo>
                      <a:cubicBezTo>
                        <a:pt x="2589" y="1459"/>
                        <a:pt x="2593" y="1451"/>
                        <a:pt x="2592" y="1446"/>
                      </a:cubicBezTo>
                      <a:cubicBezTo>
                        <a:pt x="2591" y="1449"/>
                        <a:pt x="2586" y="1456"/>
                        <a:pt x="2580" y="1460"/>
                      </a:cubicBezTo>
                      <a:close/>
                      <a:moveTo>
                        <a:pt x="2303" y="1554"/>
                      </a:moveTo>
                      <a:cubicBezTo>
                        <a:pt x="2299" y="1554"/>
                        <a:pt x="2296" y="1556"/>
                        <a:pt x="2297" y="1560"/>
                      </a:cubicBezTo>
                      <a:cubicBezTo>
                        <a:pt x="2297" y="1562"/>
                        <a:pt x="2299" y="1563"/>
                        <a:pt x="2300" y="1562"/>
                      </a:cubicBezTo>
                      <a:cubicBezTo>
                        <a:pt x="2301" y="1562"/>
                        <a:pt x="2301" y="1560"/>
                        <a:pt x="2301" y="1560"/>
                      </a:cubicBezTo>
                      <a:cubicBezTo>
                        <a:pt x="2302" y="1560"/>
                        <a:pt x="2303" y="1561"/>
                        <a:pt x="2303" y="1562"/>
                      </a:cubicBezTo>
                      <a:cubicBezTo>
                        <a:pt x="2304" y="1564"/>
                        <a:pt x="2303" y="1567"/>
                        <a:pt x="2300" y="1569"/>
                      </a:cubicBezTo>
                      <a:cubicBezTo>
                        <a:pt x="2297" y="1570"/>
                        <a:pt x="2293" y="1570"/>
                        <a:pt x="2291" y="1567"/>
                      </a:cubicBezTo>
                      <a:cubicBezTo>
                        <a:pt x="2289" y="1564"/>
                        <a:pt x="2288" y="1560"/>
                        <a:pt x="2287" y="1558"/>
                      </a:cubicBezTo>
                      <a:cubicBezTo>
                        <a:pt x="2285" y="1555"/>
                        <a:pt x="2281" y="1556"/>
                        <a:pt x="2279" y="1557"/>
                      </a:cubicBezTo>
                      <a:cubicBezTo>
                        <a:pt x="2281" y="1553"/>
                        <a:pt x="2282" y="1553"/>
                        <a:pt x="2280" y="1549"/>
                      </a:cubicBezTo>
                      <a:cubicBezTo>
                        <a:pt x="2279" y="1545"/>
                        <a:pt x="2272" y="1535"/>
                        <a:pt x="2282" y="1527"/>
                      </a:cubicBezTo>
                      <a:cubicBezTo>
                        <a:pt x="2274" y="1530"/>
                        <a:pt x="2270" y="1537"/>
                        <a:pt x="2269" y="1544"/>
                      </a:cubicBezTo>
                      <a:cubicBezTo>
                        <a:pt x="2267" y="1552"/>
                        <a:pt x="2270" y="1561"/>
                        <a:pt x="2274" y="1566"/>
                      </a:cubicBezTo>
                      <a:cubicBezTo>
                        <a:pt x="2281" y="1573"/>
                        <a:pt x="2295" y="1576"/>
                        <a:pt x="2303" y="1570"/>
                      </a:cubicBezTo>
                      <a:cubicBezTo>
                        <a:pt x="2307" y="1568"/>
                        <a:pt x="2311" y="1562"/>
                        <a:pt x="2309" y="1557"/>
                      </a:cubicBezTo>
                      <a:cubicBezTo>
                        <a:pt x="2308" y="1555"/>
                        <a:pt x="2306" y="1554"/>
                        <a:pt x="2303" y="1554"/>
                      </a:cubicBezTo>
                      <a:close/>
                      <a:moveTo>
                        <a:pt x="2260" y="1537"/>
                      </a:moveTo>
                      <a:cubicBezTo>
                        <a:pt x="2241" y="1547"/>
                        <a:pt x="2223" y="1543"/>
                        <a:pt x="2213" y="1544"/>
                      </a:cubicBezTo>
                      <a:cubicBezTo>
                        <a:pt x="2201" y="1545"/>
                        <a:pt x="2200" y="1555"/>
                        <a:pt x="2213" y="1557"/>
                      </a:cubicBezTo>
                      <a:cubicBezTo>
                        <a:pt x="2226" y="1559"/>
                        <a:pt x="2253" y="1546"/>
                        <a:pt x="2260" y="1537"/>
                      </a:cubicBezTo>
                      <a:close/>
                      <a:moveTo>
                        <a:pt x="2575" y="1504"/>
                      </a:moveTo>
                      <a:cubicBezTo>
                        <a:pt x="2576" y="1502"/>
                        <a:pt x="2576" y="1500"/>
                        <a:pt x="2575" y="1498"/>
                      </a:cubicBezTo>
                      <a:cubicBezTo>
                        <a:pt x="2573" y="1497"/>
                        <a:pt x="2571" y="1497"/>
                        <a:pt x="2569" y="1499"/>
                      </a:cubicBezTo>
                      <a:cubicBezTo>
                        <a:pt x="2568" y="1500"/>
                        <a:pt x="2568" y="1503"/>
                        <a:pt x="2569" y="1504"/>
                      </a:cubicBezTo>
                      <a:cubicBezTo>
                        <a:pt x="2571" y="1506"/>
                        <a:pt x="2574" y="1506"/>
                        <a:pt x="2575" y="1504"/>
                      </a:cubicBezTo>
                      <a:close/>
                      <a:moveTo>
                        <a:pt x="2603" y="1506"/>
                      </a:moveTo>
                      <a:cubicBezTo>
                        <a:pt x="2606" y="1503"/>
                        <a:pt x="2605" y="1499"/>
                        <a:pt x="2602" y="1496"/>
                      </a:cubicBezTo>
                      <a:cubicBezTo>
                        <a:pt x="2599" y="1493"/>
                        <a:pt x="2595" y="1493"/>
                        <a:pt x="2592" y="1496"/>
                      </a:cubicBezTo>
                      <a:cubicBezTo>
                        <a:pt x="2589" y="1499"/>
                        <a:pt x="2589" y="1504"/>
                        <a:pt x="2592" y="1507"/>
                      </a:cubicBezTo>
                      <a:cubicBezTo>
                        <a:pt x="2595" y="1510"/>
                        <a:pt x="2600" y="1509"/>
                        <a:pt x="2603" y="1506"/>
                      </a:cubicBezTo>
                      <a:close/>
                      <a:moveTo>
                        <a:pt x="2587" y="1507"/>
                      </a:moveTo>
                      <a:cubicBezTo>
                        <a:pt x="2589" y="1505"/>
                        <a:pt x="2589" y="1502"/>
                        <a:pt x="2587" y="1500"/>
                      </a:cubicBezTo>
                      <a:cubicBezTo>
                        <a:pt x="2584" y="1498"/>
                        <a:pt x="2581" y="1498"/>
                        <a:pt x="2579" y="1500"/>
                      </a:cubicBezTo>
                      <a:cubicBezTo>
                        <a:pt x="2577" y="1502"/>
                        <a:pt x="2577" y="1506"/>
                        <a:pt x="2579" y="1508"/>
                      </a:cubicBezTo>
                      <a:cubicBezTo>
                        <a:pt x="2582" y="1510"/>
                        <a:pt x="2585" y="1510"/>
                        <a:pt x="2587" y="1507"/>
                      </a:cubicBezTo>
                      <a:close/>
                      <a:moveTo>
                        <a:pt x="2612" y="1483"/>
                      </a:moveTo>
                      <a:cubicBezTo>
                        <a:pt x="2611" y="1502"/>
                        <a:pt x="2636" y="1502"/>
                        <a:pt x="2645" y="1503"/>
                      </a:cubicBezTo>
                      <a:cubicBezTo>
                        <a:pt x="2652" y="1505"/>
                        <a:pt x="2656" y="1507"/>
                        <a:pt x="2659" y="1512"/>
                      </a:cubicBezTo>
                      <a:cubicBezTo>
                        <a:pt x="2659" y="1504"/>
                        <a:pt x="2653" y="1486"/>
                        <a:pt x="2647" y="1479"/>
                      </a:cubicBezTo>
                      <a:cubicBezTo>
                        <a:pt x="2639" y="1470"/>
                        <a:pt x="2625" y="1467"/>
                        <a:pt x="2614" y="1477"/>
                      </a:cubicBezTo>
                      <a:cubicBezTo>
                        <a:pt x="2621" y="1477"/>
                        <a:pt x="2631" y="1481"/>
                        <a:pt x="2635" y="1487"/>
                      </a:cubicBezTo>
                      <a:cubicBezTo>
                        <a:pt x="2632" y="1485"/>
                        <a:pt x="2621" y="1482"/>
                        <a:pt x="2612" y="1483"/>
                      </a:cubicBezTo>
                      <a:close/>
                      <a:moveTo>
                        <a:pt x="2615" y="1463"/>
                      </a:moveTo>
                      <a:cubicBezTo>
                        <a:pt x="2651" y="1451"/>
                        <a:pt x="2672" y="1404"/>
                        <a:pt x="2656" y="1378"/>
                      </a:cubicBezTo>
                      <a:cubicBezTo>
                        <a:pt x="2643" y="1356"/>
                        <a:pt x="2624" y="1369"/>
                        <a:pt x="2632" y="1390"/>
                      </a:cubicBezTo>
                      <a:cubicBezTo>
                        <a:pt x="2637" y="1405"/>
                        <a:pt x="2649" y="1442"/>
                        <a:pt x="2615" y="1463"/>
                      </a:cubicBezTo>
                      <a:close/>
                      <a:moveTo>
                        <a:pt x="2349" y="1294"/>
                      </a:moveTo>
                      <a:cubicBezTo>
                        <a:pt x="2348" y="1292"/>
                        <a:pt x="2345" y="1290"/>
                        <a:pt x="2343" y="1291"/>
                      </a:cubicBezTo>
                      <a:cubicBezTo>
                        <a:pt x="2340" y="1292"/>
                        <a:pt x="2339" y="1295"/>
                        <a:pt x="2340" y="1298"/>
                      </a:cubicBezTo>
                      <a:cubicBezTo>
                        <a:pt x="2341" y="1300"/>
                        <a:pt x="2344" y="1301"/>
                        <a:pt x="2346" y="1300"/>
                      </a:cubicBezTo>
                      <a:cubicBezTo>
                        <a:pt x="2348" y="1299"/>
                        <a:pt x="2350" y="1296"/>
                        <a:pt x="2349" y="1294"/>
                      </a:cubicBezTo>
                      <a:close/>
                      <a:moveTo>
                        <a:pt x="2359" y="1285"/>
                      </a:moveTo>
                      <a:cubicBezTo>
                        <a:pt x="2358" y="1282"/>
                        <a:pt x="2354" y="1280"/>
                        <a:pt x="2351" y="1282"/>
                      </a:cubicBezTo>
                      <a:cubicBezTo>
                        <a:pt x="2348" y="1283"/>
                        <a:pt x="2347" y="1286"/>
                        <a:pt x="2348" y="1289"/>
                      </a:cubicBezTo>
                      <a:cubicBezTo>
                        <a:pt x="2350" y="1292"/>
                        <a:pt x="2353" y="1293"/>
                        <a:pt x="2356" y="1292"/>
                      </a:cubicBezTo>
                      <a:cubicBezTo>
                        <a:pt x="2359" y="1291"/>
                        <a:pt x="2360" y="1288"/>
                        <a:pt x="2359" y="1285"/>
                      </a:cubicBezTo>
                      <a:close/>
                      <a:moveTo>
                        <a:pt x="2374" y="1276"/>
                      </a:moveTo>
                      <a:cubicBezTo>
                        <a:pt x="2372" y="1272"/>
                        <a:pt x="2368" y="1270"/>
                        <a:pt x="2364" y="1272"/>
                      </a:cubicBezTo>
                      <a:cubicBezTo>
                        <a:pt x="2360" y="1273"/>
                        <a:pt x="2358" y="1278"/>
                        <a:pt x="2360" y="1282"/>
                      </a:cubicBezTo>
                      <a:cubicBezTo>
                        <a:pt x="2362" y="1285"/>
                        <a:pt x="2366" y="1287"/>
                        <a:pt x="2370" y="1286"/>
                      </a:cubicBezTo>
                      <a:cubicBezTo>
                        <a:pt x="2374" y="1284"/>
                        <a:pt x="2376" y="1280"/>
                        <a:pt x="2374" y="1276"/>
                      </a:cubicBezTo>
                      <a:close/>
                      <a:moveTo>
                        <a:pt x="2399" y="1333"/>
                      </a:moveTo>
                      <a:cubicBezTo>
                        <a:pt x="2396" y="1340"/>
                        <a:pt x="2388" y="1347"/>
                        <a:pt x="2378" y="1348"/>
                      </a:cubicBezTo>
                      <a:cubicBezTo>
                        <a:pt x="2362" y="1349"/>
                        <a:pt x="2352" y="1339"/>
                        <a:pt x="2349" y="1324"/>
                      </a:cubicBezTo>
                      <a:cubicBezTo>
                        <a:pt x="2345" y="1295"/>
                        <a:pt x="2310" y="1300"/>
                        <a:pt x="2315" y="1332"/>
                      </a:cubicBezTo>
                      <a:cubicBezTo>
                        <a:pt x="2317" y="1347"/>
                        <a:pt x="2331" y="1359"/>
                        <a:pt x="2343" y="1363"/>
                      </a:cubicBezTo>
                      <a:cubicBezTo>
                        <a:pt x="2367" y="1371"/>
                        <a:pt x="2399" y="1358"/>
                        <a:pt x="2399" y="1333"/>
                      </a:cubicBezTo>
                      <a:close/>
                      <a:moveTo>
                        <a:pt x="2319" y="1375"/>
                      </a:moveTo>
                      <a:cubicBezTo>
                        <a:pt x="2340" y="1422"/>
                        <a:pt x="2312" y="1487"/>
                        <a:pt x="2271" y="1495"/>
                      </a:cubicBezTo>
                      <a:cubicBezTo>
                        <a:pt x="2238" y="1502"/>
                        <a:pt x="2233" y="1471"/>
                        <a:pt x="2262" y="1459"/>
                      </a:cubicBezTo>
                      <a:cubicBezTo>
                        <a:pt x="2281" y="1451"/>
                        <a:pt x="2329" y="1428"/>
                        <a:pt x="2319" y="1375"/>
                      </a:cubicBezTo>
                      <a:close/>
                      <a:moveTo>
                        <a:pt x="2334" y="1385"/>
                      </a:moveTo>
                      <a:cubicBezTo>
                        <a:pt x="2369" y="1419"/>
                        <a:pt x="2372" y="1437"/>
                        <a:pt x="2382" y="1472"/>
                      </a:cubicBezTo>
                      <a:cubicBezTo>
                        <a:pt x="2385" y="1482"/>
                        <a:pt x="2392" y="1491"/>
                        <a:pt x="2399" y="1495"/>
                      </a:cubicBezTo>
                      <a:cubicBezTo>
                        <a:pt x="2410" y="1501"/>
                        <a:pt x="2422" y="1501"/>
                        <a:pt x="2430" y="1498"/>
                      </a:cubicBezTo>
                      <a:cubicBezTo>
                        <a:pt x="2422" y="1516"/>
                        <a:pt x="2395" y="1512"/>
                        <a:pt x="2385" y="1509"/>
                      </a:cubicBezTo>
                      <a:cubicBezTo>
                        <a:pt x="2366" y="1501"/>
                        <a:pt x="2351" y="1482"/>
                        <a:pt x="2347" y="1461"/>
                      </a:cubicBezTo>
                      <a:cubicBezTo>
                        <a:pt x="2341" y="1439"/>
                        <a:pt x="2343" y="1408"/>
                        <a:pt x="2334" y="1385"/>
                      </a:cubicBezTo>
                      <a:close/>
                      <a:moveTo>
                        <a:pt x="2385" y="1394"/>
                      </a:moveTo>
                      <a:cubicBezTo>
                        <a:pt x="2395" y="1399"/>
                        <a:pt x="2409" y="1399"/>
                        <a:pt x="2418" y="1397"/>
                      </a:cubicBezTo>
                      <a:cubicBezTo>
                        <a:pt x="2430" y="1395"/>
                        <a:pt x="2447" y="1385"/>
                        <a:pt x="2448" y="1372"/>
                      </a:cubicBezTo>
                      <a:cubicBezTo>
                        <a:pt x="2462" y="1374"/>
                        <a:pt x="2473" y="1368"/>
                        <a:pt x="2483" y="1361"/>
                      </a:cubicBezTo>
                      <a:cubicBezTo>
                        <a:pt x="2496" y="1352"/>
                        <a:pt x="2513" y="1348"/>
                        <a:pt x="2522" y="1359"/>
                      </a:cubicBezTo>
                      <a:cubicBezTo>
                        <a:pt x="2522" y="1342"/>
                        <a:pt x="2494" y="1335"/>
                        <a:pt x="2479" y="1338"/>
                      </a:cubicBezTo>
                      <a:cubicBezTo>
                        <a:pt x="2459" y="1342"/>
                        <a:pt x="2446" y="1359"/>
                        <a:pt x="2430" y="1376"/>
                      </a:cubicBezTo>
                      <a:cubicBezTo>
                        <a:pt x="2421" y="1385"/>
                        <a:pt x="2407" y="1394"/>
                        <a:pt x="2385" y="1394"/>
                      </a:cubicBezTo>
                      <a:close/>
                      <a:moveTo>
                        <a:pt x="2682" y="1406"/>
                      </a:moveTo>
                      <a:cubicBezTo>
                        <a:pt x="2685" y="1392"/>
                        <a:pt x="2685" y="1361"/>
                        <a:pt x="2669" y="1350"/>
                      </a:cubicBezTo>
                      <a:cubicBezTo>
                        <a:pt x="2669" y="1349"/>
                        <a:pt x="2669" y="1346"/>
                        <a:pt x="2667" y="1344"/>
                      </a:cubicBezTo>
                      <a:cubicBezTo>
                        <a:pt x="2678" y="1347"/>
                        <a:pt x="2685" y="1360"/>
                        <a:pt x="2686" y="1374"/>
                      </a:cubicBezTo>
                      <a:cubicBezTo>
                        <a:pt x="2688" y="1386"/>
                        <a:pt x="2686" y="1399"/>
                        <a:pt x="2682" y="1406"/>
                      </a:cubicBezTo>
                      <a:close/>
                      <a:moveTo>
                        <a:pt x="2627" y="1360"/>
                      </a:moveTo>
                      <a:cubicBezTo>
                        <a:pt x="2627" y="1357"/>
                        <a:pt x="2624" y="1354"/>
                        <a:pt x="2621" y="1354"/>
                      </a:cubicBezTo>
                      <a:cubicBezTo>
                        <a:pt x="2617" y="1355"/>
                        <a:pt x="2615" y="1357"/>
                        <a:pt x="2615" y="1361"/>
                      </a:cubicBezTo>
                      <a:cubicBezTo>
                        <a:pt x="2615" y="1364"/>
                        <a:pt x="2618" y="1367"/>
                        <a:pt x="2621" y="1367"/>
                      </a:cubicBezTo>
                      <a:cubicBezTo>
                        <a:pt x="2625" y="1367"/>
                        <a:pt x="2627" y="1364"/>
                        <a:pt x="2627" y="1360"/>
                      </a:cubicBezTo>
                      <a:close/>
                      <a:moveTo>
                        <a:pt x="2645" y="1353"/>
                      </a:moveTo>
                      <a:cubicBezTo>
                        <a:pt x="2644" y="1349"/>
                        <a:pt x="2641" y="1346"/>
                        <a:pt x="2636" y="1346"/>
                      </a:cubicBezTo>
                      <a:cubicBezTo>
                        <a:pt x="2632" y="1346"/>
                        <a:pt x="2629" y="1350"/>
                        <a:pt x="2629" y="1354"/>
                      </a:cubicBezTo>
                      <a:cubicBezTo>
                        <a:pt x="2629" y="1358"/>
                        <a:pt x="2633" y="1362"/>
                        <a:pt x="2637" y="1361"/>
                      </a:cubicBezTo>
                      <a:cubicBezTo>
                        <a:pt x="2642" y="1361"/>
                        <a:pt x="2645" y="1357"/>
                        <a:pt x="2645" y="1353"/>
                      </a:cubicBezTo>
                      <a:close/>
                      <a:moveTo>
                        <a:pt x="2668" y="1349"/>
                      </a:moveTo>
                      <a:cubicBezTo>
                        <a:pt x="2667" y="1343"/>
                        <a:pt x="2663" y="1339"/>
                        <a:pt x="2657" y="1339"/>
                      </a:cubicBezTo>
                      <a:cubicBezTo>
                        <a:pt x="2651" y="1339"/>
                        <a:pt x="2647" y="1344"/>
                        <a:pt x="2647" y="1350"/>
                      </a:cubicBezTo>
                      <a:cubicBezTo>
                        <a:pt x="2648" y="1355"/>
                        <a:pt x="2652" y="1360"/>
                        <a:pt x="2658" y="1360"/>
                      </a:cubicBezTo>
                      <a:cubicBezTo>
                        <a:pt x="2664" y="1359"/>
                        <a:pt x="2668" y="1354"/>
                        <a:pt x="2668" y="1349"/>
                      </a:cubicBezTo>
                      <a:close/>
                      <a:moveTo>
                        <a:pt x="2722" y="1405"/>
                      </a:moveTo>
                      <a:cubicBezTo>
                        <a:pt x="2722" y="1400"/>
                        <a:pt x="2719" y="1397"/>
                        <a:pt x="2715" y="1398"/>
                      </a:cubicBezTo>
                      <a:cubicBezTo>
                        <a:pt x="2710" y="1398"/>
                        <a:pt x="2707" y="1401"/>
                        <a:pt x="2708" y="1405"/>
                      </a:cubicBezTo>
                      <a:cubicBezTo>
                        <a:pt x="2708" y="1409"/>
                        <a:pt x="2711" y="1412"/>
                        <a:pt x="2715" y="1412"/>
                      </a:cubicBezTo>
                      <a:cubicBezTo>
                        <a:pt x="2719" y="1412"/>
                        <a:pt x="2722" y="1409"/>
                        <a:pt x="2722" y="1405"/>
                      </a:cubicBezTo>
                      <a:close/>
                      <a:moveTo>
                        <a:pt x="2150" y="1334"/>
                      </a:moveTo>
                      <a:cubicBezTo>
                        <a:pt x="2147" y="1341"/>
                        <a:pt x="2153" y="1354"/>
                        <a:pt x="2162" y="1352"/>
                      </a:cubicBezTo>
                      <a:cubicBezTo>
                        <a:pt x="2165" y="1357"/>
                        <a:pt x="2165" y="1364"/>
                        <a:pt x="2160" y="1369"/>
                      </a:cubicBezTo>
                      <a:cubicBezTo>
                        <a:pt x="2153" y="1377"/>
                        <a:pt x="2138" y="1378"/>
                        <a:pt x="2130" y="1371"/>
                      </a:cubicBezTo>
                      <a:cubicBezTo>
                        <a:pt x="2143" y="1394"/>
                        <a:pt x="2183" y="1384"/>
                        <a:pt x="2187" y="1357"/>
                      </a:cubicBezTo>
                      <a:cubicBezTo>
                        <a:pt x="2190" y="1342"/>
                        <a:pt x="2183" y="1331"/>
                        <a:pt x="2173" y="1327"/>
                      </a:cubicBezTo>
                      <a:cubicBezTo>
                        <a:pt x="2165" y="1323"/>
                        <a:pt x="2154" y="1325"/>
                        <a:pt x="2150" y="1334"/>
                      </a:cubicBezTo>
                      <a:close/>
                      <a:moveTo>
                        <a:pt x="2176" y="1277"/>
                      </a:moveTo>
                      <a:cubicBezTo>
                        <a:pt x="2190" y="1297"/>
                        <a:pt x="2184" y="1316"/>
                        <a:pt x="2187" y="1327"/>
                      </a:cubicBezTo>
                      <a:cubicBezTo>
                        <a:pt x="2191" y="1339"/>
                        <a:pt x="2205" y="1335"/>
                        <a:pt x="2204" y="1321"/>
                      </a:cubicBezTo>
                      <a:cubicBezTo>
                        <a:pt x="2203" y="1306"/>
                        <a:pt x="2191" y="1289"/>
                        <a:pt x="2176" y="1277"/>
                      </a:cubicBezTo>
                      <a:close/>
                      <a:moveTo>
                        <a:pt x="2245" y="1334"/>
                      </a:moveTo>
                      <a:cubicBezTo>
                        <a:pt x="2237" y="1333"/>
                        <a:pt x="2229" y="1339"/>
                        <a:pt x="2226" y="1344"/>
                      </a:cubicBezTo>
                      <a:cubicBezTo>
                        <a:pt x="2218" y="1341"/>
                        <a:pt x="2217" y="1324"/>
                        <a:pt x="2230" y="1321"/>
                      </a:cubicBezTo>
                      <a:cubicBezTo>
                        <a:pt x="2238" y="1319"/>
                        <a:pt x="2246" y="1326"/>
                        <a:pt x="2245" y="1334"/>
                      </a:cubicBezTo>
                      <a:close/>
                      <a:moveTo>
                        <a:pt x="2253" y="1369"/>
                      </a:moveTo>
                      <a:cubicBezTo>
                        <a:pt x="2254" y="1364"/>
                        <a:pt x="2251" y="1359"/>
                        <a:pt x="2246" y="1359"/>
                      </a:cubicBezTo>
                      <a:cubicBezTo>
                        <a:pt x="2238" y="1358"/>
                        <a:pt x="2235" y="1368"/>
                        <a:pt x="2239" y="1373"/>
                      </a:cubicBezTo>
                      <a:cubicBezTo>
                        <a:pt x="2243" y="1377"/>
                        <a:pt x="2247" y="1377"/>
                        <a:pt x="2250" y="1384"/>
                      </a:cubicBezTo>
                      <a:cubicBezTo>
                        <a:pt x="2249" y="1376"/>
                        <a:pt x="2252" y="1375"/>
                        <a:pt x="2253" y="1369"/>
                      </a:cubicBezTo>
                      <a:close/>
                      <a:moveTo>
                        <a:pt x="2264" y="1289"/>
                      </a:moveTo>
                      <a:cubicBezTo>
                        <a:pt x="2285" y="1291"/>
                        <a:pt x="2317" y="1270"/>
                        <a:pt x="2309" y="1251"/>
                      </a:cubicBezTo>
                      <a:cubicBezTo>
                        <a:pt x="2313" y="1249"/>
                        <a:pt x="2319" y="1253"/>
                        <a:pt x="2320" y="1258"/>
                      </a:cubicBezTo>
                      <a:cubicBezTo>
                        <a:pt x="2321" y="1265"/>
                        <a:pt x="2317" y="1274"/>
                        <a:pt x="2309" y="1276"/>
                      </a:cubicBezTo>
                      <a:cubicBezTo>
                        <a:pt x="2312" y="1284"/>
                        <a:pt x="2289" y="1297"/>
                        <a:pt x="2264" y="1289"/>
                      </a:cubicBezTo>
                      <a:close/>
                      <a:moveTo>
                        <a:pt x="1987" y="1378"/>
                      </a:moveTo>
                      <a:cubicBezTo>
                        <a:pt x="1995" y="1386"/>
                        <a:pt x="2006" y="1389"/>
                        <a:pt x="2017" y="1386"/>
                      </a:cubicBezTo>
                      <a:cubicBezTo>
                        <a:pt x="2026" y="1384"/>
                        <a:pt x="2033" y="1378"/>
                        <a:pt x="2038" y="1370"/>
                      </a:cubicBezTo>
                      <a:cubicBezTo>
                        <a:pt x="2040" y="1367"/>
                        <a:pt x="2041" y="1364"/>
                        <a:pt x="2041" y="1360"/>
                      </a:cubicBezTo>
                      <a:cubicBezTo>
                        <a:pt x="2041" y="1361"/>
                        <a:pt x="2040" y="1362"/>
                        <a:pt x="2040" y="1363"/>
                      </a:cubicBezTo>
                      <a:cubicBezTo>
                        <a:pt x="2036" y="1370"/>
                        <a:pt x="2027" y="1373"/>
                        <a:pt x="2020" y="1369"/>
                      </a:cubicBezTo>
                      <a:cubicBezTo>
                        <a:pt x="2013" y="1365"/>
                        <a:pt x="2010" y="1356"/>
                        <a:pt x="2014" y="1349"/>
                      </a:cubicBezTo>
                      <a:cubicBezTo>
                        <a:pt x="2020" y="1338"/>
                        <a:pt x="2034" y="1339"/>
                        <a:pt x="2040" y="1348"/>
                      </a:cubicBezTo>
                      <a:cubicBezTo>
                        <a:pt x="2044" y="1355"/>
                        <a:pt x="2043" y="1364"/>
                        <a:pt x="2040" y="1371"/>
                      </a:cubicBezTo>
                      <a:cubicBezTo>
                        <a:pt x="2035" y="1380"/>
                        <a:pt x="2028" y="1387"/>
                        <a:pt x="2018" y="1390"/>
                      </a:cubicBezTo>
                      <a:cubicBezTo>
                        <a:pt x="2006" y="1393"/>
                        <a:pt x="1994" y="1390"/>
                        <a:pt x="1984" y="1381"/>
                      </a:cubicBezTo>
                      <a:cubicBezTo>
                        <a:pt x="1976" y="1374"/>
                        <a:pt x="1972" y="1365"/>
                        <a:pt x="1971" y="1356"/>
                      </a:cubicBezTo>
                      <a:cubicBezTo>
                        <a:pt x="1970" y="1358"/>
                        <a:pt x="1969" y="1361"/>
                        <a:pt x="1969" y="1363"/>
                      </a:cubicBezTo>
                      <a:cubicBezTo>
                        <a:pt x="1966" y="1373"/>
                        <a:pt x="1962" y="1381"/>
                        <a:pt x="1957" y="1389"/>
                      </a:cubicBezTo>
                      <a:cubicBezTo>
                        <a:pt x="1955" y="1391"/>
                        <a:pt x="1954" y="1393"/>
                        <a:pt x="1952" y="1396"/>
                      </a:cubicBezTo>
                      <a:cubicBezTo>
                        <a:pt x="1949" y="1399"/>
                        <a:pt x="1947" y="1402"/>
                        <a:pt x="1943" y="1405"/>
                      </a:cubicBezTo>
                      <a:cubicBezTo>
                        <a:pt x="1942" y="1406"/>
                        <a:pt x="1931" y="1416"/>
                        <a:pt x="1929" y="1413"/>
                      </a:cubicBezTo>
                      <a:cubicBezTo>
                        <a:pt x="1929" y="1412"/>
                        <a:pt x="1935" y="1407"/>
                        <a:pt x="1936" y="1406"/>
                      </a:cubicBezTo>
                      <a:cubicBezTo>
                        <a:pt x="1941" y="1402"/>
                        <a:pt x="1945" y="1397"/>
                        <a:pt x="1948" y="1393"/>
                      </a:cubicBezTo>
                      <a:cubicBezTo>
                        <a:pt x="1950" y="1391"/>
                        <a:pt x="1951" y="1388"/>
                        <a:pt x="1953" y="1386"/>
                      </a:cubicBezTo>
                      <a:cubicBezTo>
                        <a:pt x="1958" y="1378"/>
                        <a:pt x="1962" y="1371"/>
                        <a:pt x="1965" y="1362"/>
                      </a:cubicBezTo>
                      <a:cubicBezTo>
                        <a:pt x="1965" y="1362"/>
                        <a:pt x="1965" y="1360"/>
                        <a:pt x="1966" y="1359"/>
                      </a:cubicBezTo>
                      <a:cubicBezTo>
                        <a:pt x="1964" y="1361"/>
                        <a:pt x="1963" y="1364"/>
                        <a:pt x="1961" y="1366"/>
                      </a:cubicBezTo>
                      <a:cubicBezTo>
                        <a:pt x="1956" y="1373"/>
                        <a:pt x="1951" y="1378"/>
                        <a:pt x="1944" y="1383"/>
                      </a:cubicBezTo>
                      <a:cubicBezTo>
                        <a:pt x="1923" y="1394"/>
                        <a:pt x="1905" y="1385"/>
                        <a:pt x="1894" y="1368"/>
                      </a:cubicBezTo>
                      <a:cubicBezTo>
                        <a:pt x="1884" y="1354"/>
                        <a:pt x="1881" y="1336"/>
                        <a:pt x="1888" y="1320"/>
                      </a:cubicBezTo>
                      <a:cubicBezTo>
                        <a:pt x="1895" y="1307"/>
                        <a:pt x="1907" y="1301"/>
                        <a:pt x="1922" y="1304"/>
                      </a:cubicBezTo>
                      <a:cubicBezTo>
                        <a:pt x="1928" y="1305"/>
                        <a:pt x="1933" y="1307"/>
                        <a:pt x="1938" y="1312"/>
                      </a:cubicBezTo>
                      <a:cubicBezTo>
                        <a:pt x="1942" y="1316"/>
                        <a:pt x="1944" y="1320"/>
                        <a:pt x="1945" y="1325"/>
                      </a:cubicBezTo>
                      <a:cubicBezTo>
                        <a:pt x="1945" y="1332"/>
                        <a:pt x="1943" y="1338"/>
                        <a:pt x="1938" y="1342"/>
                      </a:cubicBezTo>
                      <a:cubicBezTo>
                        <a:pt x="1934" y="1345"/>
                        <a:pt x="1931" y="1346"/>
                        <a:pt x="1927" y="1345"/>
                      </a:cubicBezTo>
                      <a:cubicBezTo>
                        <a:pt x="1922" y="1344"/>
                        <a:pt x="1919" y="1341"/>
                        <a:pt x="1916" y="1337"/>
                      </a:cubicBezTo>
                      <a:cubicBezTo>
                        <a:pt x="1914" y="1332"/>
                        <a:pt x="1914" y="1327"/>
                        <a:pt x="1918" y="1323"/>
                      </a:cubicBezTo>
                      <a:cubicBezTo>
                        <a:pt x="1921" y="1319"/>
                        <a:pt x="1927" y="1318"/>
                        <a:pt x="1932" y="1321"/>
                      </a:cubicBezTo>
                      <a:cubicBezTo>
                        <a:pt x="1937" y="1324"/>
                        <a:pt x="1939" y="1331"/>
                        <a:pt x="1936" y="1336"/>
                      </a:cubicBezTo>
                      <a:cubicBezTo>
                        <a:pt x="1933" y="1341"/>
                        <a:pt x="1926" y="1343"/>
                        <a:pt x="1921" y="1340"/>
                      </a:cubicBezTo>
                      <a:cubicBezTo>
                        <a:pt x="1919" y="1339"/>
                        <a:pt x="1917" y="1338"/>
                        <a:pt x="1916" y="1336"/>
                      </a:cubicBezTo>
                      <a:cubicBezTo>
                        <a:pt x="1916" y="1336"/>
                        <a:pt x="1917" y="1337"/>
                        <a:pt x="1917" y="1337"/>
                      </a:cubicBezTo>
                      <a:cubicBezTo>
                        <a:pt x="1919" y="1341"/>
                        <a:pt x="1922" y="1344"/>
                        <a:pt x="1927" y="1345"/>
                      </a:cubicBezTo>
                      <a:cubicBezTo>
                        <a:pt x="1931" y="1345"/>
                        <a:pt x="1934" y="1344"/>
                        <a:pt x="1937" y="1342"/>
                      </a:cubicBezTo>
                      <a:cubicBezTo>
                        <a:pt x="1942" y="1338"/>
                        <a:pt x="1944" y="1332"/>
                        <a:pt x="1944" y="1326"/>
                      </a:cubicBezTo>
                      <a:cubicBezTo>
                        <a:pt x="1943" y="1320"/>
                        <a:pt x="1941" y="1316"/>
                        <a:pt x="1937" y="1313"/>
                      </a:cubicBezTo>
                      <a:cubicBezTo>
                        <a:pt x="1932" y="1309"/>
                        <a:pt x="1928" y="1306"/>
                        <a:pt x="1921" y="1305"/>
                      </a:cubicBezTo>
                      <a:cubicBezTo>
                        <a:pt x="1908" y="1303"/>
                        <a:pt x="1896" y="1309"/>
                        <a:pt x="1890" y="1322"/>
                      </a:cubicBezTo>
                      <a:cubicBezTo>
                        <a:pt x="1883" y="1337"/>
                        <a:pt x="1888" y="1355"/>
                        <a:pt x="1897" y="1368"/>
                      </a:cubicBezTo>
                      <a:cubicBezTo>
                        <a:pt x="1908" y="1381"/>
                        <a:pt x="1924" y="1389"/>
                        <a:pt x="1941" y="1379"/>
                      </a:cubicBezTo>
                      <a:cubicBezTo>
                        <a:pt x="1948" y="1375"/>
                        <a:pt x="1952" y="1370"/>
                        <a:pt x="1957" y="1363"/>
                      </a:cubicBezTo>
                      <a:cubicBezTo>
                        <a:pt x="1960" y="1359"/>
                        <a:pt x="1962" y="1355"/>
                        <a:pt x="1964" y="1351"/>
                      </a:cubicBezTo>
                      <a:cubicBezTo>
                        <a:pt x="1972" y="1335"/>
                        <a:pt x="1975" y="1319"/>
                        <a:pt x="1986" y="1305"/>
                      </a:cubicBezTo>
                      <a:cubicBezTo>
                        <a:pt x="1997" y="1292"/>
                        <a:pt x="2012" y="1283"/>
                        <a:pt x="2032" y="1282"/>
                      </a:cubicBezTo>
                      <a:cubicBezTo>
                        <a:pt x="2041" y="1281"/>
                        <a:pt x="2049" y="1282"/>
                        <a:pt x="2058" y="1285"/>
                      </a:cubicBezTo>
                      <a:cubicBezTo>
                        <a:pt x="2062" y="1286"/>
                        <a:pt x="2065" y="1287"/>
                        <a:pt x="2068" y="1289"/>
                      </a:cubicBezTo>
                      <a:cubicBezTo>
                        <a:pt x="2067" y="1287"/>
                        <a:pt x="2066" y="1284"/>
                        <a:pt x="2065" y="1281"/>
                      </a:cubicBezTo>
                      <a:cubicBezTo>
                        <a:pt x="2063" y="1270"/>
                        <a:pt x="2067" y="1259"/>
                        <a:pt x="2076" y="1252"/>
                      </a:cubicBezTo>
                      <a:cubicBezTo>
                        <a:pt x="2085" y="1246"/>
                        <a:pt x="2096" y="1245"/>
                        <a:pt x="2106" y="1250"/>
                      </a:cubicBezTo>
                      <a:cubicBezTo>
                        <a:pt x="2114" y="1255"/>
                        <a:pt x="2118" y="1264"/>
                        <a:pt x="2116" y="1272"/>
                      </a:cubicBezTo>
                      <a:cubicBezTo>
                        <a:pt x="2115" y="1277"/>
                        <a:pt x="2112" y="1282"/>
                        <a:pt x="2107" y="1284"/>
                      </a:cubicBezTo>
                      <a:cubicBezTo>
                        <a:pt x="2105" y="1285"/>
                        <a:pt x="2102" y="1286"/>
                        <a:pt x="2099" y="1286"/>
                      </a:cubicBezTo>
                      <a:cubicBezTo>
                        <a:pt x="2093" y="1285"/>
                        <a:pt x="2089" y="1281"/>
                        <a:pt x="2089" y="1276"/>
                      </a:cubicBezTo>
                      <a:cubicBezTo>
                        <a:pt x="2088" y="1270"/>
                        <a:pt x="2092" y="1265"/>
                        <a:pt x="2098" y="1264"/>
                      </a:cubicBezTo>
                      <a:cubicBezTo>
                        <a:pt x="2104" y="1264"/>
                        <a:pt x="2109" y="1268"/>
                        <a:pt x="2110" y="1274"/>
                      </a:cubicBezTo>
                      <a:cubicBezTo>
                        <a:pt x="2110" y="1279"/>
                        <a:pt x="2107" y="1284"/>
                        <a:pt x="2103" y="1285"/>
                      </a:cubicBezTo>
                      <a:cubicBezTo>
                        <a:pt x="2109" y="1284"/>
                        <a:pt x="2114" y="1278"/>
                        <a:pt x="2115" y="1271"/>
                      </a:cubicBezTo>
                      <a:cubicBezTo>
                        <a:pt x="2117" y="1264"/>
                        <a:pt x="2113" y="1256"/>
                        <a:pt x="2105" y="1251"/>
                      </a:cubicBezTo>
                      <a:cubicBezTo>
                        <a:pt x="2096" y="1246"/>
                        <a:pt x="2085" y="1248"/>
                        <a:pt x="2078" y="1253"/>
                      </a:cubicBezTo>
                      <a:cubicBezTo>
                        <a:pt x="2072" y="1257"/>
                        <a:pt x="2069" y="1262"/>
                        <a:pt x="2067" y="1268"/>
                      </a:cubicBezTo>
                      <a:cubicBezTo>
                        <a:pt x="2062" y="1287"/>
                        <a:pt x="2083" y="1296"/>
                        <a:pt x="2095" y="1315"/>
                      </a:cubicBezTo>
                      <a:cubicBezTo>
                        <a:pt x="2106" y="1334"/>
                        <a:pt x="2111" y="1358"/>
                        <a:pt x="2108" y="1380"/>
                      </a:cubicBezTo>
                      <a:cubicBezTo>
                        <a:pt x="2108" y="1350"/>
                        <a:pt x="2101" y="1321"/>
                        <a:pt x="2079" y="1301"/>
                      </a:cubicBezTo>
                      <a:cubicBezTo>
                        <a:pt x="2071" y="1295"/>
                        <a:pt x="2065" y="1292"/>
                        <a:pt x="2056" y="1289"/>
                      </a:cubicBezTo>
                      <a:cubicBezTo>
                        <a:pt x="2048" y="1286"/>
                        <a:pt x="2041" y="1286"/>
                        <a:pt x="2032" y="1286"/>
                      </a:cubicBezTo>
                      <a:cubicBezTo>
                        <a:pt x="2005" y="1289"/>
                        <a:pt x="1987" y="1305"/>
                        <a:pt x="1979" y="1328"/>
                      </a:cubicBezTo>
                      <a:cubicBezTo>
                        <a:pt x="1973" y="1346"/>
                        <a:pt x="1972" y="1364"/>
                        <a:pt x="1987" y="1378"/>
                      </a:cubicBezTo>
                      <a:close/>
                      <a:moveTo>
                        <a:pt x="1823" y="1505"/>
                      </a:moveTo>
                      <a:cubicBezTo>
                        <a:pt x="1823" y="1502"/>
                        <a:pt x="1825" y="1500"/>
                        <a:pt x="1828" y="1499"/>
                      </a:cubicBezTo>
                      <a:cubicBezTo>
                        <a:pt x="1831" y="1499"/>
                        <a:pt x="1833" y="1501"/>
                        <a:pt x="1833" y="1504"/>
                      </a:cubicBezTo>
                      <a:cubicBezTo>
                        <a:pt x="1834" y="1507"/>
                        <a:pt x="1831" y="1509"/>
                        <a:pt x="1829" y="1510"/>
                      </a:cubicBezTo>
                      <a:cubicBezTo>
                        <a:pt x="1826" y="1510"/>
                        <a:pt x="1823" y="1508"/>
                        <a:pt x="1823" y="1505"/>
                      </a:cubicBezTo>
                      <a:close/>
                      <a:moveTo>
                        <a:pt x="1955" y="1467"/>
                      </a:moveTo>
                      <a:cubicBezTo>
                        <a:pt x="1960" y="1469"/>
                        <a:pt x="1966" y="1469"/>
                        <a:pt x="1969" y="1465"/>
                      </a:cubicBezTo>
                      <a:cubicBezTo>
                        <a:pt x="1971" y="1462"/>
                        <a:pt x="1971" y="1459"/>
                        <a:pt x="1970" y="1456"/>
                      </a:cubicBezTo>
                      <a:cubicBezTo>
                        <a:pt x="1968" y="1453"/>
                        <a:pt x="1964" y="1452"/>
                        <a:pt x="1961" y="1455"/>
                      </a:cubicBezTo>
                      <a:cubicBezTo>
                        <a:pt x="1959" y="1456"/>
                        <a:pt x="1959" y="1459"/>
                        <a:pt x="1960" y="1462"/>
                      </a:cubicBezTo>
                      <a:cubicBezTo>
                        <a:pt x="1955" y="1459"/>
                        <a:pt x="1957" y="1450"/>
                        <a:pt x="1965" y="1450"/>
                      </a:cubicBezTo>
                      <a:cubicBezTo>
                        <a:pt x="1969" y="1450"/>
                        <a:pt x="1973" y="1453"/>
                        <a:pt x="1974" y="1457"/>
                      </a:cubicBezTo>
                      <a:cubicBezTo>
                        <a:pt x="1976" y="1465"/>
                        <a:pt x="1970" y="1471"/>
                        <a:pt x="1964" y="1472"/>
                      </a:cubicBezTo>
                      <a:cubicBezTo>
                        <a:pt x="1957" y="1473"/>
                        <a:pt x="1951" y="1469"/>
                        <a:pt x="1948" y="1464"/>
                      </a:cubicBezTo>
                      <a:cubicBezTo>
                        <a:pt x="1956" y="1480"/>
                        <a:pt x="1984" y="1493"/>
                        <a:pt x="1998" y="1494"/>
                      </a:cubicBezTo>
                      <a:cubicBezTo>
                        <a:pt x="1997" y="1495"/>
                        <a:pt x="1996" y="1496"/>
                        <a:pt x="1996" y="1497"/>
                      </a:cubicBezTo>
                      <a:cubicBezTo>
                        <a:pt x="1974" y="1495"/>
                        <a:pt x="1949" y="1479"/>
                        <a:pt x="1944" y="1462"/>
                      </a:cubicBezTo>
                      <a:cubicBezTo>
                        <a:pt x="1937" y="1487"/>
                        <a:pt x="1928" y="1502"/>
                        <a:pt x="1927" y="1519"/>
                      </a:cubicBezTo>
                      <a:cubicBezTo>
                        <a:pt x="1927" y="1527"/>
                        <a:pt x="1928" y="1536"/>
                        <a:pt x="1933" y="1542"/>
                      </a:cubicBezTo>
                      <a:cubicBezTo>
                        <a:pt x="1932" y="1543"/>
                        <a:pt x="1932" y="1546"/>
                        <a:pt x="1933" y="1548"/>
                      </a:cubicBezTo>
                      <a:cubicBezTo>
                        <a:pt x="1924" y="1542"/>
                        <a:pt x="1921" y="1529"/>
                        <a:pt x="1924" y="1516"/>
                      </a:cubicBezTo>
                      <a:cubicBezTo>
                        <a:pt x="1924" y="1515"/>
                        <a:pt x="1924" y="1515"/>
                        <a:pt x="1924" y="1514"/>
                      </a:cubicBezTo>
                      <a:cubicBezTo>
                        <a:pt x="1916" y="1527"/>
                        <a:pt x="1914" y="1547"/>
                        <a:pt x="1918" y="1564"/>
                      </a:cubicBezTo>
                      <a:cubicBezTo>
                        <a:pt x="1920" y="1571"/>
                        <a:pt x="1923" y="1579"/>
                        <a:pt x="1929" y="1583"/>
                      </a:cubicBezTo>
                      <a:cubicBezTo>
                        <a:pt x="1933" y="1585"/>
                        <a:pt x="1940" y="1586"/>
                        <a:pt x="1942" y="1582"/>
                      </a:cubicBezTo>
                      <a:cubicBezTo>
                        <a:pt x="1943" y="1580"/>
                        <a:pt x="1943" y="1579"/>
                        <a:pt x="1942" y="1577"/>
                      </a:cubicBezTo>
                      <a:cubicBezTo>
                        <a:pt x="1941" y="1576"/>
                        <a:pt x="1939" y="1576"/>
                        <a:pt x="1938" y="1577"/>
                      </a:cubicBezTo>
                      <a:cubicBezTo>
                        <a:pt x="1937" y="1577"/>
                        <a:pt x="1937" y="1578"/>
                        <a:pt x="1936" y="1579"/>
                      </a:cubicBezTo>
                      <a:cubicBezTo>
                        <a:pt x="1936" y="1581"/>
                        <a:pt x="1938" y="1582"/>
                        <a:pt x="1939" y="1581"/>
                      </a:cubicBezTo>
                      <a:cubicBezTo>
                        <a:pt x="1940" y="1581"/>
                        <a:pt x="1940" y="1580"/>
                        <a:pt x="1940" y="1580"/>
                      </a:cubicBezTo>
                      <a:cubicBezTo>
                        <a:pt x="1941" y="1581"/>
                        <a:pt x="1941" y="1582"/>
                        <a:pt x="1940" y="1582"/>
                      </a:cubicBezTo>
                      <a:cubicBezTo>
                        <a:pt x="1938" y="1583"/>
                        <a:pt x="1937" y="1583"/>
                        <a:pt x="1935" y="1582"/>
                      </a:cubicBezTo>
                      <a:cubicBezTo>
                        <a:pt x="1933" y="1580"/>
                        <a:pt x="1933" y="1577"/>
                        <a:pt x="1935" y="1575"/>
                      </a:cubicBezTo>
                      <a:cubicBezTo>
                        <a:pt x="1936" y="1573"/>
                        <a:pt x="1938" y="1572"/>
                        <a:pt x="1940" y="1573"/>
                      </a:cubicBezTo>
                      <a:cubicBezTo>
                        <a:pt x="1942" y="1573"/>
                        <a:pt x="1944" y="1574"/>
                        <a:pt x="1945" y="1575"/>
                      </a:cubicBezTo>
                      <a:cubicBezTo>
                        <a:pt x="1947" y="1578"/>
                        <a:pt x="1947" y="1580"/>
                        <a:pt x="1945" y="1583"/>
                      </a:cubicBezTo>
                      <a:cubicBezTo>
                        <a:pt x="1942" y="1587"/>
                        <a:pt x="1937" y="1587"/>
                        <a:pt x="1932" y="1586"/>
                      </a:cubicBezTo>
                      <a:cubicBezTo>
                        <a:pt x="1930" y="1585"/>
                        <a:pt x="1928" y="1584"/>
                        <a:pt x="1926" y="1582"/>
                      </a:cubicBezTo>
                      <a:cubicBezTo>
                        <a:pt x="1932" y="1591"/>
                        <a:pt x="1941" y="1594"/>
                        <a:pt x="1951" y="1593"/>
                      </a:cubicBezTo>
                      <a:cubicBezTo>
                        <a:pt x="1957" y="1593"/>
                        <a:pt x="1962" y="1590"/>
                        <a:pt x="1966" y="1586"/>
                      </a:cubicBezTo>
                      <a:cubicBezTo>
                        <a:pt x="1966" y="1586"/>
                        <a:pt x="1966" y="1586"/>
                        <a:pt x="1966" y="1586"/>
                      </a:cubicBezTo>
                      <a:cubicBezTo>
                        <a:pt x="1962" y="1589"/>
                        <a:pt x="1955" y="1589"/>
                        <a:pt x="1953" y="1581"/>
                      </a:cubicBezTo>
                      <a:cubicBezTo>
                        <a:pt x="1952" y="1575"/>
                        <a:pt x="1958" y="1565"/>
                        <a:pt x="1946" y="1557"/>
                      </a:cubicBezTo>
                      <a:cubicBezTo>
                        <a:pt x="1953" y="1558"/>
                        <a:pt x="1960" y="1560"/>
                        <a:pt x="1964" y="1564"/>
                      </a:cubicBezTo>
                      <a:cubicBezTo>
                        <a:pt x="1969" y="1569"/>
                        <a:pt x="1971" y="1576"/>
                        <a:pt x="1969" y="1582"/>
                      </a:cubicBezTo>
                      <a:cubicBezTo>
                        <a:pt x="1966" y="1590"/>
                        <a:pt x="1958" y="1594"/>
                        <a:pt x="1950" y="1595"/>
                      </a:cubicBezTo>
                      <a:cubicBezTo>
                        <a:pt x="1939" y="1596"/>
                        <a:pt x="1929" y="1590"/>
                        <a:pt x="1923" y="1580"/>
                      </a:cubicBezTo>
                      <a:cubicBezTo>
                        <a:pt x="1917" y="1572"/>
                        <a:pt x="1914" y="1556"/>
                        <a:pt x="1914" y="1545"/>
                      </a:cubicBezTo>
                      <a:cubicBezTo>
                        <a:pt x="1914" y="1536"/>
                        <a:pt x="1917" y="1524"/>
                        <a:pt x="1921" y="1516"/>
                      </a:cubicBezTo>
                      <a:cubicBezTo>
                        <a:pt x="1917" y="1520"/>
                        <a:pt x="1912" y="1524"/>
                        <a:pt x="1907" y="1527"/>
                      </a:cubicBezTo>
                      <a:cubicBezTo>
                        <a:pt x="1896" y="1534"/>
                        <a:pt x="1886" y="1536"/>
                        <a:pt x="1873" y="1535"/>
                      </a:cubicBezTo>
                      <a:cubicBezTo>
                        <a:pt x="1868" y="1535"/>
                        <a:pt x="1864" y="1534"/>
                        <a:pt x="1860" y="1533"/>
                      </a:cubicBezTo>
                      <a:cubicBezTo>
                        <a:pt x="1861" y="1532"/>
                        <a:pt x="1862" y="1531"/>
                        <a:pt x="1861" y="1530"/>
                      </a:cubicBezTo>
                      <a:cubicBezTo>
                        <a:pt x="1865" y="1531"/>
                        <a:pt x="1869" y="1531"/>
                        <a:pt x="1873" y="1532"/>
                      </a:cubicBezTo>
                      <a:cubicBezTo>
                        <a:pt x="1885" y="1532"/>
                        <a:pt x="1894" y="1530"/>
                        <a:pt x="1905" y="1523"/>
                      </a:cubicBezTo>
                      <a:cubicBezTo>
                        <a:pt x="1918" y="1514"/>
                        <a:pt x="1926" y="1501"/>
                        <a:pt x="1932" y="1487"/>
                      </a:cubicBezTo>
                      <a:cubicBezTo>
                        <a:pt x="1929" y="1490"/>
                        <a:pt x="1926" y="1493"/>
                        <a:pt x="1923" y="1496"/>
                      </a:cubicBezTo>
                      <a:cubicBezTo>
                        <a:pt x="1923" y="1496"/>
                        <a:pt x="1923" y="1496"/>
                        <a:pt x="1923" y="1496"/>
                      </a:cubicBezTo>
                      <a:cubicBezTo>
                        <a:pt x="1916" y="1501"/>
                        <a:pt x="1909" y="1505"/>
                        <a:pt x="1900" y="1505"/>
                      </a:cubicBezTo>
                      <a:cubicBezTo>
                        <a:pt x="1908" y="1502"/>
                        <a:pt x="1914" y="1499"/>
                        <a:pt x="1921" y="1494"/>
                      </a:cubicBezTo>
                      <a:cubicBezTo>
                        <a:pt x="1921" y="1494"/>
                        <a:pt x="1921" y="1494"/>
                        <a:pt x="1921" y="1494"/>
                      </a:cubicBezTo>
                      <a:cubicBezTo>
                        <a:pt x="1935" y="1482"/>
                        <a:pt x="1935" y="1478"/>
                        <a:pt x="1939" y="1461"/>
                      </a:cubicBezTo>
                      <a:cubicBezTo>
                        <a:pt x="1945" y="1434"/>
                        <a:pt x="1949" y="1406"/>
                        <a:pt x="1965" y="1387"/>
                      </a:cubicBezTo>
                      <a:cubicBezTo>
                        <a:pt x="1957" y="1401"/>
                        <a:pt x="1936" y="1456"/>
                        <a:pt x="1955" y="1467"/>
                      </a:cubicBezTo>
                      <a:close/>
                      <a:moveTo>
                        <a:pt x="1911" y="1500"/>
                      </a:moveTo>
                      <a:cubicBezTo>
                        <a:pt x="1906" y="1488"/>
                        <a:pt x="1891" y="1496"/>
                        <a:pt x="1885" y="1497"/>
                      </a:cubicBezTo>
                      <a:cubicBezTo>
                        <a:pt x="1881" y="1499"/>
                        <a:pt x="1878" y="1499"/>
                        <a:pt x="1874" y="1497"/>
                      </a:cubicBezTo>
                      <a:cubicBezTo>
                        <a:pt x="1877" y="1501"/>
                        <a:pt x="1886" y="1510"/>
                        <a:pt x="1892" y="1512"/>
                      </a:cubicBezTo>
                      <a:cubicBezTo>
                        <a:pt x="1899" y="1515"/>
                        <a:pt x="1908" y="1513"/>
                        <a:pt x="1911" y="1503"/>
                      </a:cubicBezTo>
                      <a:cubicBezTo>
                        <a:pt x="1907" y="1506"/>
                        <a:pt x="1900" y="1507"/>
                        <a:pt x="1896" y="1504"/>
                      </a:cubicBezTo>
                      <a:cubicBezTo>
                        <a:pt x="1899" y="1504"/>
                        <a:pt x="1906" y="1503"/>
                        <a:pt x="1911" y="1500"/>
                      </a:cubicBezTo>
                      <a:close/>
                      <a:moveTo>
                        <a:pt x="1972" y="1543"/>
                      </a:moveTo>
                      <a:cubicBezTo>
                        <a:pt x="1971" y="1546"/>
                        <a:pt x="1973" y="1550"/>
                        <a:pt x="1976" y="1550"/>
                      </a:cubicBezTo>
                      <a:cubicBezTo>
                        <a:pt x="1979" y="1551"/>
                        <a:pt x="1982" y="1549"/>
                        <a:pt x="1983" y="1546"/>
                      </a:cubicBezTo>
                      <a:cubicBezTo>
                        <a:pt x="1984" y="1543"/>
                        <a:pt x="1982" y="1540"/>
                        <a:pt x="1979" y="1539"/>
                      </a:cubicBezTo>
                      <a:cubicBezTo>
                        <a:pt x="1976" y="1538"/>
                        <a:pt x="1973" y="1540"/>
                        <a:pt x="1972" y="1543"/>
                      </a:cubicBezTo>
                      <a:close/>
                      <a:moveTo>
                        <a:pt x="1955" y="1545"/>
                      </a:moveTo>
                      <a:cubicBezTo>
                        <a:pt x="1954" y="1549"/>
                        <a:pt x="1956" y="1553"/>
                        <a:pt x="1960" y="1554"/>
                      </a:cubicBezTo>
                      <a:cubicBezTo>
                        <a:pt x="1964" y="1555"/>
                        <a:pt x="1968" y="1552"/>
                        <a:pt x="1969" y="1548"/>
                      </a:cubicBezTo>
                      <a:cubicBezTo>
                        <a:pt x="1970" y="1545"/>
                        <a:pt x="1967" y="1541"/>
                        <a:pt x="1963" y="1540"/>
                      </a:cubicBezTo>
                      <a:cubicBezTo>
                        <a:pt x="1960" y="1539"/>
                        <a:pt x="1956" y="1541"/>
                        <a:pt x="1955" y="1545"/>
                      </a:cubicBezTo>
                      <a:close/>
                      <a:moveTo>
                        <a:pt x="1933" y="1543"/>
                      </a:moveTo>
                      <a:cubicBezTo>
                        <a:pt x="1932" y="1548"/>
                        <a:pt x="1935" y="1553"/>
                        <a:pt x="1940" y="1554"/>
                      </a:cubicBezTo>
                      <a:cubicBezTo>
                        <a:pt x="1945" y="1556"/>
                        <a:pt x="1950" y="1553"/>
                        <a:pt x="1952" y="1547"/>
                      </a:cubicBezTo>
                      <a:cubicBezTo>
                        <a:pt x="1953" y="1542"/>
                        <a:pt x="1950" y="1537"/>
                        <a:pt x="1945" y="1536"/>
                      </a:cubicBezTo>
                      <a:cubicBezTo>
                        <a:pt x="1940" y="1535"/>
                        <a:pt x="1935" y="1538"/>
                        <a:pt x="1933" y="1543"/>
                      </a:cubicBezTo>
                      <a:close/>
                      <a:moveTo>
                        <a:pt x="1839" y="1529"/>
                      </a:moveTo>
                      <a:cubicBezTo>
                        <a:pt x="1839" y="1523"/>
                        <a:pt x="1843" y="1518"/>
                        <a:pt x="1849" y="1518"/>
                      </a:cubicBezTo>
                      <a:cubicBezTo>
                        <a:pt x="1854" y="1517"/>
                        <a:pt x="1859" y="1521"/>
                        <a:pt x="1860" y="1527"/>
                      </a:cubicBezTo>
                      <a:cubicBezTo>
                        <a:pt x="1860" y="1533"/>
                        <a:pt x="1856" y="1537"/>
                        <a:pt x="1850" y="1538"/>
                      </a:cubicBezTo>
                      <a:cubicBezTo>
                        <a:pt x="1845" y="1538"/>
                        <a:pt x="1840" y="1534"/>
                        <a:pt x="1839" y="1529"/>
                      </a:cubicBezTo>
                      <a:close/>
                      <a:moveTo>
                        <a:pt x="1827" y="1517"/>
                      </a:moveTo>
                      <a:cubicBezTo>
                        <a:pt x="1827" y="1513"/>
                        <a:pt x="1830" y="1510"/>
                        <a:pt x="1833" y="1510"/>
                      </a:cubicBezTo>
                      <a:cubicBezTo>
                        <a:pt x="1837" y="1510"/>
                        <a:pt x="1840" y="1512"/>
                        <a:pt x="1841" y="1516"/>
                      </a:cubicBezTo>
                      <a:cubicBezTo>
                        <a:pt x="1841" y="1520"/>
                        <a:pt x="1838" y="1523"/>
                        <a:pt x="1834" y="1523"/>
                      </a:cubicBezTo>
                      <a:cubicBezTo>
                        <a:pt x="1831" y="1524"/>
                        <a:pt x="1828" y="1521"/>
                        <a:pt x="1827" y="1517"/>
                      </a:cubicBezTo>
                      <a:close/>
                      <a:moveTo>
                        <a:pt x="1875" y="1349"/>
                      </a:moveTo>
                      <a:cubicBezTo>
                        <a:pt x="1881" y="1335"/>
                        <a:pt x="1884" y="1320"/>
                        <a:pt x="1880" y="1307"/>
                      </a:cubicBezTo>
                      <a:cubicBezTo>
                        <a:pt x="1876" y="1294"/>
                        <a:pt x="1865" y="1283"/>
                        <a:pt x="1852" y="1281"/>
                      </a:cubicBezTo>
                      <a:cubicBezTo>
                        <a:pt x="1844" y="1280"/>
                        <a:pt x="1835" y="1282"/>
                        <a:pt x="1829" y="1285"/>
                      </a:cubicBezTo>
                      <a:cubicBezTo>
                        <a:pt x="1821" y="1290"/>
                        <a:pt x="1816" y="1295"/>
                        <a:pt x="1811" y="1302"/>
                      </a:cubicBezTo>
                      <a:cubicBezTo>
                        <a:pt x="1806" y="1310"/>
                        <a:pt x="1804" y="1316"/>
                        <a:pt x="1802" y="1325"/>
                      </a:cubicBezTo>
                      <a:cubicBezTo>
                        <a:pt x="1802" y="1329"/>
                        <a:pt x="1802" y="1332"/>
                        <a:pt x="1802" y="1336"/>
                      </a:cubicBezTo>
                      <a:cubicBezTo>
                        <a:pt x="1802" y="1346"/>
                        <a:pt x="1804" y="1355"/>
                        <a:pt x="1808" y="1364"/>
                      </a:cubicBezTo>
                      <a:cubicBezTo>
                        <a:pt x="1814" y="1378"/>
                        <a:pt x="1821" y="1387"/>
                        <a:pt x="1833" y="1396"/>
                      </a:cubicBezTo>
                      <a:cubicBezTo>
                        <a:pt x="1834" y="1396"/>
                        <a:pt x="1835" y="1397"/>
                        <a:pt x="1835" y="1397"/>
                      </a:cubicBezTo>
                      <a:cubicBezTo>
                        <a:pt x="1825" y="1397"/>
                        <a:pt x="1814" y="1400"/>
                        <a:pt x="1805" y="1405"/>
                      </a:cubicBezTo>
                      <a:cubicBezTo>
                        <a:pt x="1795" y="1412"/>
                        <a:pt x="1786" y="1421"/>
                        <a:pt x="1783" y="1434"/>
                      </a:cubicBezTo>
                      <a:cubicBezTo>
                        <a:pt x="1782" y="1439"/>
                        <a:pt x="1782" y="1444"/>
                        <a:pt x="1784" y="1450"/>
                      </a:cubicBezTo>
                      <a:cubicBezTo>
                        <a:pt x="1783" y="1444"/>
                        <a:pt x="1784" y="1439"/>
                        <a:pt x="1785" y="1434"/>
                      </a:cubicBezTo>
                      <a:cubicBezTo>
                        <a:pt x="1788" y="1423"/>
                        <a:pt x="1797" y="1414"/>
                        <a:pt x="1807" y="1408"/>
                      </a:cubicBezTo>
                      <a:cubicBezTo>
                        <a:pt x="1815" y="1404"/>
                        <a:pt x="1822" y="1403"/>
                        <a:pt x="1830" y="1402"/>
                      </a:cubicBezTo>
                      <a:cubicBezTo>
                        <a:pt x="1845" y="1402"/>
                        <a:pt x="1856" y="1406"/>
                        <a:pt x="1871" y="1407"/>
                      </a:cubicBezTo>
                      <a:cubicBezTo>
                        <a:pt x="1872" y="1407"/>
                        <a:pt x="1872" y="1407"/>
                        <a:pt x="1872" y="1407"/>
                      </a:cubicBezTo>
                      <a:cubicBezTo>
                        <a:pt x="1880" y="1408"/>
                        <a:pt x="1887" y="1407"/>
                        <a:pt x="1895" y="1405"/>
                      </a:cubicBezTo>
                      <a:cubicBezTo>
                        <a:pt x="1898" y="1405"/>
                        <a:pt x="1916" y="1400"/>
                        <a:pt x="1916" y="1397"/>
                      </a:cubicBezTo>
                      <a:cubicBezTo>
                        <a:pt x="1915" y="1396"/>
                        <a:pt x="1903" y="1399"/>
                        <a:pt x="1901" y="1400"/>
                      </a:cubicBezTo>
                      <a:cubicBezTo>
                        <a:pt x="1891" y="1401"/>
                        <a:pt x="1882" y="1403"/>
                        <a:pt x="1872" y="1402"/>
                      </a:cubicBezTo>
                      <a:cubicBezTo>
                        <a:pt x="1872" y="1402"/>
                        <a:pt x="1871" y="1402"/>
                        <a:pt x="1871" y="1402"/>
                      </a:cubicBezTo>
                      <a:cubicBezTo>
                        <a:pt x="1857" y="1402"/>
                        <a:pt x="1847" y="1400"/>
                        <a:pt x="1835" y="1392"/>
                      </a:cubicBezTo>
                      <a:cubicBezTo>
                        <a:pt x="1822" y="1383"/>
                        <a:pt x="1811" y="1369"/>
                        <a:pt x="1810" y="1353"/>
                      </a:cubicBezTo>
                      <a:cubicBezTo>
                        <a:pt x="1809" y="1344"/>
                        <a:pt x="1815" y="1331"/>
                        <a:pt x="1825" y="1330"/>
                      </a:cubicBezTo>
                      <a:cubicBezTo>
                        <a:pt x="1829" y="1330"/>
                        <a:pt x="1832" y="1332"/>
                        <a:pt x="1833" y="1335"/>
                      </a:cubicBezTo>
                      <a:cubicBezTo>
                        <a:pt x="1834" y="1338"/>
                        <a:pt x="1833" y="1341"/>
                        <a:pt x="1831" y="1343"/>
                      </a:cubicBezTo>
                      <a:cubicBezTo>
                        <a:pt x="1828" y="1345"/>
                        <a:pt x="1826" y="1345"/>
                        <a:pt x="1825" y="1344"/>
                      </a:cubicBezTo>
                      <a:cubicBezTo>
                        <a:pt x="1822" y="1343"/>
                        <a:pt x="1821" y="1339"/>
                        <a:pt x="1823" y="1337"/>
                      </a:cubicBezTo>
                      <a:cubicBezTo>
                        <a:pt x="1824" y="1336"/>
                        <a:pt x="1826" y="1335"/>
                        <a:pt x="1827" y="1336"/>
                      </a:cubicBezTo>
                      <a:cubicBezTo>
                        <a:pt x="1826" y="1334"/>
                        <a:pt x="1824" y="1333"/>
                        <a:pt x="1822" y="1335"/>
                      </a:cubicBezTo>
                      <a:cubicBezTo>
                        <a:pt x="1819" y="1336"/>
                        <a:pt x="1817" y="1340"/>
                        <a:pt x="1818" y="1343"/>
                      </a:cubicBezTo>
                      <a:cubicBezTo>
                        <a:pt x="1820" y="1349"/>
                        <a:pt x="1826" y="1352"/>
                        <a:pt x="1831" y="1351"/>
                      </a:cubicBezTo>
                      <a:cubicBezTo>
                        <a:pt x="1835" y="1350"/>
                        <a:pt x="1839" y="1347"/>
                        <a:pt x="1841" y="1343"/>
                      </a:cubicBezTo>
                      <a:cubicBezTo>
                        <a:pt x="1842" y="1339"/>
                        <a:pt x="1842" y="1335"/>
                        <a:pt x="1840" y="1331"/>
                      </a:cubicBezTo>
                      <a:cubicBezTo>
                        <a:pt x="1838" y="1326"/>
                        <a:pt x="1832" y="1323"/>
                        <a:pt x="1827" y="1324"/>
                      </a:cubicBezTo>
                      <a:cubicBezTo>
                        <a:pt x="1814" y="1325"/>
                        <a:pt x="1807" y="1338"/>
                        <a:pt x="1808" y="1349"/>
                      </a:cubicBezTo>
                      <a:cubicBezTo>
                        <a:pt x="1808" y="1353"/>
                        <a:pt x="1809" y="1357"/>
                        <a:pt x="1810" y="1361"/>
                      </a:cubicBezTo>
                      <a:cubicBezTo>
                        <a:pt x="1805" y="1349"/>
                        <a:pt x="1804" y="1338"/>
                        <a:pt x="1805" y="1325"/>
                      </a:cubicBezTo>
                      <a:cubicBezTo>
                        <a:pt x="1806" y="1317"/>
                        <a:pt x="1808" y="1311"/>
                        <a:pt x="1812" y="1303"/>
                      </a:cubicBezTo>
                      <a:cubicBezTo>
                        <a:pt x="1817" y="1296"/>
                        <a:pt x="1822" y="1291"/>
                        <a:pt x="1829" y="1287"/>
                      </a:cubicBezTo>
                      <a:cubicBezTo>
                        <a:pt x="1833" y="1284"/>
                        <a:pt x="1837" y="1283"/>
                        <a:pt x="1842" y="1282"/>
                      </a:cubicBezTo>
                      <a:cubicBezTo>
                        <a:pt x="1842" y="1282"/>
                        <a:pt x="1842" y="1282"/>
                        <a:pt x="1842" y="1282"/>
                      </a:cubicBezTo>
                      <a:cubicBezTo>
                        <a:pt x="1830" y="1287"/>
                        <a:pt x="1825" y="1300"/>
                        <a:pt x="1838" y="1311"/>
                      </a:cubicBezTo>
                      <a:cubicBezTo>
                        <a:pt x="1848" y="1319"/>
                        <a:pt x="1873" y="1318"/>
                        <a:pt x="1875" y="1349"/>
                      </a:cubicBezTo>
                      <a:close/>
                      <a:moveTo>
                        <a:pt x="1786" y="1434"/>
                      </a:moveTo>
                      <a:cubicBezTo>
                        <a:pt x="1802" y="1436"/>
                        <a:pt x="1796" y="1457"/>
                        <a:pt x="1796" y="1463"/>
                      </a:cubicBezTo>
                      <a:cubicBezTo>
                        <a:pt x="1796" y="1469"/>
                        <a:pt x="1797" y="1473"/>
                        <a:pt x="1800" y="1476"/>
                      </a:cubicBezTo>
                      <a:cubicBezTo>
                        <a:pt x="1794" y="1475"/>
                        <a:pt x="1781" y="1466"/>
                        <a:pt x="1777" y="1460"/>
                      </a:cubicBezTo>
                      <a:cubicBezTo>
                        <a:pt x="1771" y="1452"/>
                        <a:pt x="1771" y="1441"/>
                        <a:pt x="1781" y="1434"/>
                      </a:cubicBezTo>
                      <a:cubicBezTo>
                        <a:pt x="1780" y="1440"/>
                        <a:pt x="1781" y="1448"/>
                        <a:pt x="1785" y="1453"/>
                      </a:cubicBezTo>
                      <a:cubicBezTo>
                        <a:pt x="1784" y="1450"/>
                        <a:pt x="1783" y="1441"/>
                        <a:pt x="1786" y="1434"/>
                      </a:cubicBezTo>
                      <a:close/>
                      <a:moveTo>
                        <a:pt x="2088" y="1392"/>
                      </a:moveTo>
                      <a:cubicBezTo>
                        <a:pt x="2081" y="1412"/>
                        <a:pt x="2071" y="1422"/>
                        <a:pt x="2061" y="1439"/>
                      </a:cubicBezTo>
                      <a:cubicBezTo>
                        <a:pt x="2056" y="1448"/>
                        <a:pt x="2053" y="1456"/>
                        <a:pt x="2055" y="1466"/>
                      </a:cubicBezTo>
                      <a:cubicBezTo>
                        <a:pt x="2057" y="1474"/>
                        <a:pt x="2062" y="1481"/>
                        <a:pt x="2070" y="1483"/>
                      </a:cubicBezTo>
                      <a:cubicBezTo>
                        <a:pt x="2077" y="1485"/>
                        <a:pt x="2085" y="1483"/>
                        <a:pt x="2089" y="1478"/>
                      </a:cubicBezTo>
                      <a:cubicBezTo>
                        <a:pt x="2093" y="1474"/>
                        <a:pt x="2094" y="1470"/>
                        <a:pt x="2093" y="1465"/>
                      </a:cubicBezTo>
                      <a:cubicBezTo>
                        <a:pt x="2092" y="1459"/>
                        <a:pt x="2086" y="1453"/>
                        <a:pt x="2080" y="1455"/>
                      </a:cubicBezTo>
                      <a:cubicBezTo>
                        <a:pt x="2076" y="1456"/>
                        <a:pt x="2073" y="1460"/>
                        <a:pt x="2073" y="1464"/>
                      </a:cubicBezTo>
                      <a:cubicBezTo>
                        <a:pt x="2074" y="1469"/>
                        <a:pt x="2078" y="1472"/>
                        <a:pt x="2083" y="1472"/>
                      </a:cubicBezTo>
                      <a:cubicBezTo>
                        <a:pt x="2087" y="1471"/>
                        <a:pt x="2091" y="1467"/>
                        <a:pt x="2090" y="1463"/>
                      </a:cubicBezTo>
                      <a:cubicBezTo>
                        <a:pt x="2090" y="1462"/>
                        <a:pt x="2090" y="1461"/>
                        <a:pt x="2090" y="1460"/>
                      </a:cubicBezTo>
                      <a:cubicBezTo>
                        <a:pt x="2091" y="1461"/>
                        <a:pt x="2091" y="1463"/>
                        <a:pt x="2092" y="1465"/>
                      </a:cubicBezTo>
                      <a:cubicBezTo>
                        <a:pt x="2092" y="1469"/>
                        <a:pt x="2091" y="1473"/>
                        <a:pt x="2088" y="1476"/>
                      </a:cubicBezTo>
                      <a:cubicBezTo>
                        <a:pt x="2083" y="1480"/>
                        <a:pt x="2077" y="1482"/>
                        <a:pt x="2071" y="1480"/>
                      </a:cubicBezTo>
                      <a:cubicBezTo>
                        <a:pt x="2064" y="1478"/>
                        <a:pt x="2060" y="1472"/>
                        <a:pt x="2058" y="1465"/>
                      </a:cubicBezTo>
                      <a:cubicBezTo>
                        <a:pt x="2057" y="1456"/>
                        <a:pt x="2060" y="1449"/>
                        <a:pt x="2064" y="1441"/>
                      </a:cubicBezTo>
                      <a:cubicBezTo>
                        <a:pt x="2075" y="1424"/>
                        <a:pt x="2085" y="1414"/>
                        <a:pt x="2093" y="1394"/>
                      </a:cubicBezTo>
                      <a:cubicBezTo>
                        <a:pt x="2100" y="1376"/>
                        <a:pt x="2102" y="1356"/>
                        <a:pt x="2095" y="1337"/>
                      </a:cubicBezTo>
                      <a:cubicBezTo>
                        <a:pt x="2089" y="1320"/>
                        <a:pt x="2077" y="1308"/>
                        <a:pt x="2058" y="1305"/>
                      </a:cubicBezTo>
                      <a:cubicBezTo>
                        <a:pt x="2041" y="1304"/>
                        <a:pt x="2024" y="1311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23" y="1323"/>
                        <a:pt x="2033" y="1321"/>
                        <a:pt x="2042" y="1325"/>
                      </a:cubicBezTo>
                      <a:cubicBezTo>
                        <a:pt x="2057" y="1333"/>
                        <a:pt x="2061" y="1348"/>
                        <a:pt x="2055" y="1363"/>
                      </a:cubicBezTo>
                      <a:cubicBezTo>
                        <a:pt x="2044" y="1391"/>
                        <a:pt x="2077" y="1405"/>
                        <a:pt x="2090" y="1375"/>
                      </a:cubicBezTo>
                      <a:cubicBezTo>
                        <a:pt x="2096" y="1360"/>
                        <a:pt x="2090" y="1342"/>
                        <a:pt x="2082" y="1332"/>
                      </a:cubicBezTo>
                      <a:cubicBezTo>
                        <a:pt x="2065" y="1312"/>
                        <a:pt x="2030" y="1305"/>
                        <a:pt x="2016" y="1327"/>
                      </a:cubicBezTo>
                      <a:cubicBezTo>
                        <a:pt x="2025" y="1313"/>
                        <a:pt x="2041" y="1306"/>
                        <a:pt x="2058" y="1308"/>
                      </a:cubicBezTo>
                      <a:cubicBezTo>
                        <a:pt x="2075" y="1311"/>
                        <a:pt x="2086" y="1322"/>
                        <a:pt x="2091" y="1338"/>
                      </a:cubicBezTo>
                      <a:cubicBezTo>
                        <a:pt x="2097" y="1357"/>
                        <a:pt x="2095" y="1375"/>
                        <a:pt x="2088" y="1392"/>
                      </a:cubicBezTo>
                      <a:close/>
                      <a:moveTo>
                        <a:pt x="1925" y="1394"/>
                      </a:moveTo>
                      <a:cubicBezTo>
                        <a:pt x="1891" y="1389"/>
                        <a:pt x="1877" y="1363"/>
                        <a:pt x="1862" y="1356"/>
                      </a:cubicBezTo>
                      <a:cubicBezTo>
                        <a:pt x="1846" y="1347"/>
                        <a:pt x="1836" y="1366"/>
                        <a:pt x="1851" y="1379"/>
                      </a:cubicBezTo>
                      <a:cubicBezTo>
                        <a:pt x="1868" y="1393"/>
                        <a:pt x="1899" y="1398"/>
                        <a:pt x="1925" y="1394"/>
                      </a:cubicBezTo>
                      <a:close/>
                      <a:moveTo>
                        <a:pt x="1967" y="1383"/>
                      </a:moveTo>
                      <a:cubicBezTo>
                        <a:pt x="1964" y="1399"/>
                        <a:pt x="1969" y="1415"/>
                        <a:pt x="1979" y="1426"/>
                      </a:cubicBezTo>
                      <a:cubicBezTo>
                        <a:pt x="1988" y="1436"/>
                        <a:pt x="2002" y="1443"/>
                        <a:pt x="2013" y="1437"/>
                      </a:cubicBezTo>
                      <a:cubicBezTo>
                        <a:pt x="2016" y="1442"/>
                        <a:pt x="2010" y="1450"/>
                        <a:pt x="2002" y="1451"/>
                      </a:cubicBezTo>
                      <a:cubicBezTo>
                        <a:pt x="1994" y="1453"/>
                        <a:pt x="1982" y="1447"/>
                        <a:pt x="1979" y="1435"/>
                      </a:cubicBezTo>
                      <a:cubicBezTo>
                        <a:pt x="1968" y="1439"/>
                        <a:pt x="1954" y="1410"/>
                        <a:pt x="1967" y="1383"/>
                      </a:cubicBezTo>
                      <a:close/>
                      <a:moveTo>
                        <a:pt x="2060" y="1281"/>
                      </a:moveTo>
                      <a:cubicBezTo>
                        <a:pt x="2051" y="1273"/>
                        <a:pt x="2036" y="1267"/>
                        <a:pt x="2026" y="1267"/>
                      </a:cubicBezTo>
                      <a:cubicBezTo>
                        <a:pt x="2013" y="1266"/>
                        <a:pt x="1995" y="1271"/>
                        <a:pt x="1990" y="1284"/>
                      </a:cubicBezTo>
                      <a:cubicBezTo>
                        <a:pt x="1977" y="1279"/>
                        <a:pt x="1965" y="1282"/>
                        <a:pt x="1955" y="1286"/>
                      </a:cubicBezTo>
                      <a:cubicBezTo>
                        <a:pt x="1939" y="1291"/>
                        <a:pt x="1921" y="1295"/>
                        <a:pt x="1913" y="1284"/>
                      </a:cubicBezTo>
                      <a:cubicBezTo>
                        <a:pt x="1916" y="1301"/>
                        <a:pt x="1936" y="1310"/>
                        <a:pt x="1952" y="1310"/>
                      </a:cubicBezTo>
                      <a:cubicBezTo>
                        <a:pt x="1973" y="1310"/>
                        <a:pt x="1984" y="1299"/>
                        <a:pt x="2004" y="1287"/>
                      </a:cubicBezTo>
                      <a:cubicBezTo>
                        <a:pt x="2014" y="1280"/>
                        <a:pt x="2043" y="1275"/>
                        <a:pt x="2060" y="1281"/>
                      </a:cubicBezTo>
                      <a:close/>
                      <a:moveTo>
                        <a:pt x="1973" y="1374"/>
                      </a:moveTo>
                      <a:cubicBezTo>
                        <a:pt x="1968" y="1387"/>
                        <a:pt x="1986" y="1400"/>
                        <a:pt x="2000" y="1403"/>
                      </a:cubicBezTo>
                      <a:cubicBezTo>
                        <a:pt x="2015" y="1407"/>
                        <a:pt x="2034" y="1406"/>
                        <a:pt x="2043" y="1422"/>
                      </a:cubicBezTo>
                      <a:cubicBezTo>
                        <a:pt x="2048" y="1430"/>
                        <a:pt x="2049" y="1440"/>
                        <a:pt x="2043" y="1448"/>
                      </a:cubicBezTo>
                      <a:cubicBezTo>
                        <a:pt x="2040" y="1453"/>
                        <a:pt x="2035" y="1455"/>
                        <a:pt x="2029" y="1452"/>
                      </a:cubicBezTo>
                      <a:cubicBezTo>
                        <a:pt x="2033" y="1452"/>
                        <a:pt x="2039" y="1445"/>
                        <a:pt x="2037" y="1439"/>
                      </a:cubicBezTo>
                      <a:cubicBezTo>
                        <a:pt x="2036" y="1433"/>
                        <a:pt x="2030" y="1429"/>
                        <a:pt x="2023" y="1428"/>
                      </a:cubicBezTo>
                      <a:cubicBezTo>
                        <a:pt x="2009" y="1426"/>
                        <a:pt x="1996" y="1427"/>
                        <a:pt x="1984" y="1420"/>
                      </a:cubicBezTo>
                      <a:cubicBezTo>
                        <a:pt x="1969" y="1412"/>
                        <a:pt x="1961" y="1391"/>
                        <a:pt x="1973" y="1374"/>
                      </a:cubicBezTo>
                      <a:close/>
                      <a:moveTo>
                        <a:pt x="1857" y="1448"/>
                      </a:moveTo>
                      <a:cubicBezTo>
                        <a:pt x="1841" y="1448"/>
                        <a:pt x="1819" y="1461"/>
                        <a:pt x="1812" y="1476"/>
                      </a:cubicBezTo>
                      <a:cubicBezTo>
                        <a:pt x="1805" y="1492"/>
                        <a:pt x="1817" y="1503"/>
                        <a:pt x="1828" y="1487"/>
                      </a:cubicBezTo>
                      <a:cubicBezTo>
                        <a:pt x="1837" y="1476"/>
                        <a:pt x="1843" y="1453"/>
                        <a:pt x="1857" y="1448"/>
                      </a:cubicBezTo>
                      <a:close/>
                      <a:moveTo>
                        <a:pt x="1881" y="1449"/>
                      </a:moveTo>
                      <a:cubicBezTo>
                        <a:pt x="1885" y="1450"/>
                        <a:pt x="1888" y="1449"/>
                        <a:pt x="1890" y="1447"/>
                      </a:cubicBezTo>
                      <a:cubicBezTo>
                        <a:pt x="1893" y="1444"/>
                        <a:pt x="1894" y="1439"/>
                        <a:pt x="1893" y="1434"/>
                      </a:cubicBezTo>
                      <a:cubicBezTo>
                        <a:pt x="1890" y="1429"/>
                        <a:pt x="1885" y="1427"/>
                        <a:pt x="1880" y="1428"/>
                      </a:cubicBezTo>
                      <a:cubicBezTo>
                        <a:pt x="1872" y="1430"/>
                        <a:pt x="1873" y="1437"/>
                        <a:pt x="1870" y="1441"/>
                      </a:cubicBezTo>
                      <a:cubicBezTo>
                        <a:pt x="1867" y="1445"/>
                        <a:pt x="1859" y="1446"/>
                        <a:pt x="1852" y="1443"/>
                      </a:cubicBezTo>
                      <a:cubicBezTo>
                        <a:pt x="1844" y="1440"/>
                        <a:pt x="1839" y="1433"/>
                        <a:pt x="1840" y="1424"/>
                      </a:cubicBezTo>
                      <a:cubicBezTo>
                        <a:pt x="1841" y="1419"/>
                        <a:pt x="1844" y="1414"/>
                        <a:pt x="1850" y="1414"/>
                      </a:cubicBezTo>
                      <a:cubicBezTo>
                        <a:pt x="1846" y="1418"/>
                        <a:pt x="1848" y="1426"/>
                        <a:pt x="1855" y="1426"/>
                      </a:cubicBezTo>
                      <a:cubicBezTo>
                        <a:pt x="1859" y="1427"/>
                        <a:pt x="1866" y="1423"/>
                        <a:pt x="1874" y="1419"/>
                      </a:cubicBezTo>
                      <a:cubicBezTo>
                        <a:pt x="1882" y="1416"/>
                        <a:pt x="1889" y="1414"/>
                        <a:pt x="1896" y="1416"/>
                      </a:cubicBezTo>
                      <a:cubicBezTo>
                        <a:pt x="1911" y="1419"/>
                        <a:pt x="1918" y="1435"/>
                        <a:pt x="1913" y="1448"/>
                      </a:cubicBezTo>
                      <a:cubicBezTo>
                        <a:pt x="1909" y="1455"/>
                        <a:pt x="1903" y="1459"/>
                        <a:pt x="1897" y="1461"/>
                      </a:cubicBezTo>
                      <a:cubicBezTo>
                        <a:pt x="1889" y="1465"/>
                        <a:pt x="1869" y="1467"/>
                        <a:pt x="1864" y="1475"/>
                      </a:cubicBezTo>
                      <a:cubicBezTo>
                        <a:pt x="1860" y="1481"/>
                        <a:pt x="1863" y="1487"/>
                        <a:pt x="1867" y="1488"/>
                      </a:cubicBezTo>
                      <a:cubicBezTo>
                        <a:pt x="1864" y="1493"/>
                        <a:pt x="1855" y="1491"/>
                        <a:pt x="1852" y="1485"/>
                      </a:cubicBezTo>
                      <a:cubicBezTo>
                        <a:pt x="1845" y="1475"/>
                        <a:pt x="1848" y="1458"/>
                        <a:pt x="1862" y="1451"/>
                      </a:cubicBezTo>
                      <a:cubicBezTo>
                        <a:pt x="1867" y="1449"/>
                        <a:pt x="1873" y="1449"/>
                        <a:pt x="1881" y="1449"/>
                      </a:cubicBezTo>
                      <a:close/>
                      <a:moveTo>
                        <a:pt x="1882" y="1447"/>
                      </a:moveTo>
                      <a:cubicBezTo>
                        <a:pt x="1887" y="1447"/>
                        <a:pt x="1892" y="1444"/>
                        <a:pt x="1892" y="1439"/>
                      </a:cubicBezTo>
                      <a:cubicBezTo>
                        <a:pt x="1891" y="1430"/>
                        <a:pt x="1880" y="1428"/>
                        <a:pt x="1876" y="1434"/>
                      </a:cubicBezTo>
                      <a:cubicBezTo>
                        <a:pt x="1872" y="1438"/>
                        <a:pt x="1873" y="1443"/>
                        <a:pt x="1866" y="1446"/>
                      </a:cubicBezTo>
                      <a:cubicBezTo>
                        <a:pt x="1874" y="1444"/>
                        <a:pt x="1876" y="1448"/>
                        <a:pt x="1882" y="1447"/>
                      </a:cubicBezTo>
                      <a:close/>
                      <a:moveTo>
                        <a:pt x="1917" y="1434"/>
                      </a:moveTo>
                      <a:cubicBezTo>
                        <a:pt x="1917" y="1426"/>
                        <a:pt x="1910" y="1418"/>
                        <a:pt x="1904" y="1416"/>
                      </a:cubicBezTo>
                      <a:cubicBezTo>
                        <a:pt x="1906" y="1407"/>
                        <a:pt x="1924" y="1404"/>
                        <a:pt x="1928" y="1416"/>
                      </a:cubicBezTo>
                      <a:cubicBezTo>
                        <a:pt x="1931" y="1424"/>
                        <a:pt x="1925" y="1434"/>
                        <a:pt x="1917" y="1434"/>
                      </a:cubicBezTo>
                      <a:close/>
                      <a:moveTo>
                        <a:pt x="1919" y="1168"/>
                      </a:moveTo>
                      <a:cubicBezTo>
                        <a:pt x="1929" y="1190"/>
                        <a:pt x="1954" y="1187"/>
                        <a:pt x="1966" y="1184"/>
                      </a:cubicBezTo>
                      <a:cubicBezTo>
                        <a:pt x="1980" y="1181"/>
                        <a:pt x="1994" y="1172"/>
                        <a:pt x="2008" y="1180"/>
                      </a:cubicBezTo>
                      <a:cubicBezTo>
                        <a:pt x="2016" y="1184"/>
                        <a:pt x="2021" y="1192"/>
                        <a:pt x="2020" y="1201"/>
                      </a:cubicBezTo>
                      <a:cubicBezTo>
                        <a:pt x="2019" y="1206"/>
                        <a:pt x="2016" y="1210"/>
                        <a:pt x="2011" y="1211"/>
                      </a:cubicBezTo>
                      <a:cubicBezTo>
                        <a:pt x="2014" y="1208"/>
                        <a:pt x="2015" y="1201"/>
                        <a:pt x="2012" y="1196"/>
                      </a:cubicBezTo>
                      <a:cubicBezTo>
                        <a:pt x="2008" y="1192"/>
                        <a:pt x="2001" y="1192"/>
                        <a:pt x="1995" y="1194"/>
                      </a:cubicBezTo>
                      <a:cubicBezTo>
                        <a:pt x="1980" y="1200"/>
                        <a:pt x="1965" y="1204"/>
                        <a:pt x="1951" y="1202"/>
                      </a:cubicBezTo>
                      <a:cubicBezTo>
                        <a:pt x="1936" y="1199"/>
                        <a:pt x="1920" y="1186"/>
                        <a:pt x="1919" y="1168"/>
                      </a:cubicBezTo>
                      <a:close/>
                      <a:moveTo>
                        <a:pt x="2163" y="1130"/>
                      </a:moveTo>
                      <a:cubicBezTo>
                        <a:pt x="2165" y="1129"/>
                        <a:pt x="2168" y="1129"/>
                        <a:pt x="2170" y="1131"/>
                      </a:cubicBezTo>
                      <a:cubicBezTo>
                        <a:pt x="2172" y="1132"/>
                        <a:pt x="2174" y="1135"/>
                        <a:pt x="2173" y="1139"/>
                      </a:cubicBezTo>
                      <a:cubicBezTo>
                        <a:pt x="2172" y="1143"/>
                        <a:pt x="2169" y="1146"/>
                        <a:pt x="2165" y="1146"/>
                      </a:cubicBezTo>
                      <a:cubicBezTo>
                        <a:pt x="2159" y="1146"/>
                        <a:pt x="2159" y="1141"/>
                        <a:pt x="2156" y="1138"/>
                      </a:cubicBezTo>
                      <a:cubicBezTo>
                        <a:pt x="2153" y="1135"/>
                        <a:pt x="2147" y="1136"/>
                        <a:pt x="2143" y="1139"/>
                      </a:cubicBezTo>
                      <a:cubicBezTo>
                        <a:pt x="2137" y="1143"/>
                        <a:pt x="2135" y="1149"/>
                        <a:pt x="2137" y="1155"/>
                      </a:cubicBezTo>
                      <a:cubicBezTo>
                        <a:pt x="2138" y="1159"/>
                        <a:pt x="2141" y="1162"/>
                        <a:pt x="2145" y="1160"/>
                      </a:cubicBezTo>
                      <a:cubicBezTo>
                        <a:pt x="2142" y="1158"/>
                        <a:pt x="2142" y="1152"/>
                        <a:pt x="2147" y="1151"/>
                      </a:cubicBezTo>
                      <a:cubicBezTo>
                        <a:pt x="2150" y="1150"/>
                        <a:pt x="2156" y="1152"/>
                        <a:pt x="2162" y="1153"/>
                      </a:cubicBezTo>
                      <a:cubicBezTo>
                        <a:pt x="2168" y="1154"/>
                        <a:pt x="2174" y="1154"/>
                        <a:pt x="2179" y="1152"/>
                      </a:cubicBezTo>
                      <a:cubicBezTo>
                        <a:pt x="2189" y="1148"/>
                        <a:pt x="2192" y="1135"/>
                        <a:pt x="2186" y="1126"/>
                      </a:cubicBezTo>
                      <a:cubicBezTo>
                        <a:pt x="2182" y="1122"/>
                        <a:pt x="2177" y="1120"/>
                        <a:pt x="2172" y="1119"/>
                      </a:cubicBezTo>
                      <a:cubicBezTo>
                        <a:pt x="2166" y="1118"/>
                        <a:pt x="2151" y="1119"/>
                        <a:pt x="2146" y="1114"/>
                      </a:cubicBezTo>
                      <a:cubicBezTo>
                        <a:pt x="2142" y="1110"/>
                        <a:pt x="2143" y="1105"/>
                        <a:pt x="2146" y="1104"/>
                      </a:cubicBezTo>
                      <a:cubicBezTo>
                        <a:pt x="2143" y="1101"/>
                        <a:pt x="2137" y="1104"/>
                        <a:pt x="2135" y="1108"/>
                      </a:cubicBezTo>
                      <a:cubicBezTo>
                        <a:pt x="2132" y="1117"/>
                        <a:pt x="2137" y="1129"/>
                        <a:pt x="2148" y="1132"/>
                      </a:cubicBezTo>
                      <a:cubicBezTo>
                        <a:pt x="2153" y="1133"/>
                        <a:pt x="2157" y="1132"/>
                        <a:pt x="2163" y="1130"/>
                      </a:cubicBezTo>
                      <a:close/>
                      <a:moveTo>
                        <a:pt x="2284" y="1230"/>
                      </a:moveTo>
                      <a:cubicBezTo>
                        <a:pt x="2267" y="1230"/>
                        <a:pt x="2259" y="1242"/>
                        <a:pt x="2254" y="1245"/>
                      </a:cubicBezTo>
                      <a:cubicBezTo>
                        <a:pt x="2248" y="1249"/>
                        <a:pt x="2244" y="1242"/>
                        <a:pt x="2249" y="1236"/>
                      </a:cubicBezTo>
                      <a:cubicBezTo>
                        <a:pt x="2255" y="1231"/>
                        <a:pt x="2271" y="1225"/>
                        <a:pt x="2284" y="1230"/>
                      </a:cubicBezTo>
                      <a:close/>
                      <a:moveTo>
                        <a:pt x="2221" y="1249"/>
                      </a:moveTo>
                      <a:cubicBezTo>
                        <a:pt x="2221" y="1247"/>
                        <a:pt x="2222" y="1246"/>
                        <a:pt x="2223" y="1246"/>
                      </a:cubicBezTo>
                      <a:cubicBezTo>
                        <a:pt x="2225" y="1245"/>
                        <a:pt x="2227" y="1245"/>
                        <a:pt x="2229" y="1246"/>
                      </a:cubicBezTo>
                      <a:cubicBezTo>
                        <a:pt x="2231" y="1248"/>
                        <a:pt x="2231" y="1250"/>
                        <a:pt x="2230" y="1252"/>
                      </a:cubicBezTo>
                      <a:cubicBezTo>
                        <a:pt x="2228" y="1255"/>
                        <a:pt x="2225" y="1254"/>
                        <a:pt x="2223" y="1255"/>
                      </a:cubicBezTo>
                      <a:cubicBezTo>
                        <a:pt x="2221" y="1256"/>
                        <a:pt x="2219" y="1259"/>
                        <a:pt x="2220" y="1262"/>
                      </a:cubicBezTo>
                      <a:cubicBezTo>
                        <a:pt x="2220" y="1266"/>
                        <a:pt x="2223" y="1269"/>
                        <a:pt x="2227" y="1269"/>
                      </a:cubicBezTo>
                      <a:cubicBezTo>
                        <a:pt x="2229" y="1270"/>
                        <a:pt x="2231" y="1269"/>
                        <a:pt x="2232" y="1266"/>
                      </a:cubicBezTo>
                      <a:cubicBezTo>
                        <a:pt x="2230" y="1267"/>
                        <a:pt x="2227" y="1266"/>
                        <a:pt x="2227" y="1263"/>
                      </a:cubicBezTo>
                      <a:cubicBezTo>
                        <a:pt x="2228" y="1261"/>
                        <a:pt x="2230" y="1259"/>
                        <a:pt x="2233" y="1256"/>
                      </a:cubicBezTo>
                      <a:cubicBezTo>
                        <a:pt x="2235" y="1253"/>
                        <a:pt x="2237" y="1250"/>
                        <a:pt x="2237" y="1247"/>
                      </a:cubicBezTo>
                      <a:cubicBezTo>
                        <a:pt x="2237" y="1241"/>
                        <a:pt x="2232" y="1235"/>
                        <a:pt x="2225" y="1236"/>
                      </a:cubicBezTo>
                      <a:cubicBezTo>
                        <a:pt x="2222" y="1237"/>
                        <a:pt x="2220" y="1239"/>
                        <a:pt x="2218" y="1241"/>
                      </a:cubicBezTo>
                      <a:cubicBezTo>
                        <a:pt x="2216" y="1244"/>
                        <a:pt x="2212" y="1252"/>
                        <a:pt x="2208" y="1253"/>
                      </a:cubicBezTo>
                      <a:cubicBezTo>
                        <a:pt x="2205" y="1254"/>
                        <a:pt x="2203" y="1252"/>
                        <a:pt x="2203" y="1250"/>
                      </a:cubicBezTo>
                      <a:cubicBezTo>
                        <a:pt x="2201" y="1251"/>
                        <a:pt x="2200" y="1255"/>
                        <a:pt x="2202" y="1257"/>
                      </a:cubicBezTo>
                      <a:cubicBezTo>
                        <a:pt x="2205" y="1261"/>
                        <a:pt x="2213" y="1262"/>
                        <a:pt x="2218" y="1257"/>
                      </a:cubicBezTo>
                      <a:cubicBezTo>
                        <a:pt x="2220" y="1255"/>
                        <a:pt x="2220" y="1252"/>
                        <a:pt x="2221" y="1249"/>
                      </a:cubicBezTo>
                      <a:close/>
                      <a:moveTo>
                        <a:pt x="2222" y="1249"/>
                      </a:moveTo>
                      <a:cubicBezTo>
                        <a:pt x="2223" y="1247"/>
                        <a:pt x="2225" y="1245"/>
                        <a:pt x="2227" y="1246"/>
                      </a:cubicBezTo>
                      <a:cubicBezTo>
                        <a:pt x="2230" y="1247"/>
                        <a:pt x="2230" y="1252"/>
                        <a:pt x="2227" y="1253"/>
                      </a:cubicBezTo>
                      <a:cubicBezTo>
                        <a:pt x="2224" y="1254"/>
                        <a:pt x="2223" y="1253"/>
                        <a:pt x="2220" y="1256"/>
                      </a:cubicBezTo>
                      <a:cubicBezTo>
                        <a:pt x="2222" y="1253"/>
                        <a:pt x="2221" y="1251"/>
                        <a:pt x="2222" y="1249"/>
                      </a:cubicBezTo>
                      <a:close/>
                      <a:moveTo>
                        <a:pt x="2232" y="1236"/>
                      </a:moveTo>
                      <a:cubicBezTo>
                        <a:pt x="2235" y="1237"/>
                        <a:pt x="2238" y="1241"/>
                        <a:pt x="2238" y="1244"/>
                      </a:cubicBezTo>
                      <a:cubicBezTo>
                        <a:pt x="2242" y="1244"/>
                        <a:pt x="2245" y="1237"/>
                        <a:pt x="2241" y="1233"/>
                      </a:cubicBezTo>
                      <a:cubicBezTo>
                        <a:pt x="2238" y="1231"/>
                        <a:pt x="2233" y="1232"/>
                        <a:pt x="2232" y="1236"/>
                      </a:cubicBezTo>
                      <a:close/>
                      <a:moveTo>
                        <a:pt x="2241" y="1233"/>
                      </a:moveTo>
                      <a:cubicBezTo>
                        <a:pt x="2242" y="1233"/>
                        <a:pt x="2243" y="1234"/>
                        <a:pt x="2243" y="1235"/>
                      </a:cubicBezTo>
                      <a:cubicBezTo>
                        <a:pt x="2249" y="1229"/>
                        <a:pt x="2257" y="1226"/>
                        <a:pt x="2265" y="1225"/>
                      </a:cubicBezTo>
                      <a:cubicBezTo>
                        <a:pt x="2280" y="1223"/>
                        <a:pt x="2290" y="1233"/>
                        <a:pt x="2312" y="1234"/>
                      </a:cubicBezTo>
                      <a:cubicBezTo>
                        <a:pt x="2322" y="1234"/>
                        <a:pt x="2331" y="1232"/>
                        <a:pt x="2337" y="1229"/>
                      </a:cubicBezTo>
                      <a:cubicBezTo>
                        <a:pt x="2351" y="1223"/>
                        <a:pt x="2364" y="1210"/>
                        <a:pt x="2381" y="1207"/>
                      </a:cubicBezTo>
                      <a:cubicBezTo>
                        <a:pt x="2374" y="1210"/>
                        <a:pt x="2371" y="1219"/>
                        <a:pt x="2380" y="1224"/>
                      </a:cubicBezTo>
                      <a:cubicBezTo>
                        <a:pt x="2386" y="1227"/>
                        <a:pt x="2399" y="1224"/>
                        <a:pt x="2404" y="1241"/>
                      </a:cubicBezTo>
                      <a:cubicBezTo>
                        <a:pt x="2406" y="1232"/>
                        <a:pt x="2406" y="1223"/>
                        <a:pt x="2401" y="1216"/>
                      </a:cubicBezTo>
                      <a:cubicBezTo>
                        <a:pt x="2398" y="1211"/>
                        <a:pt x="2394" y="1208"/>
                        <a:pt x="2389" y="1207"/>
                      </a:cubicBezTo>
                      <a:cubicBezTo>
                        <a:pt x="2366" y="1200"/>
                        <a:pt x="2346" y="1229"/>
                        <a:pt x="2326" y="1229"/>
                      </a:cubicBezTo>
                      <a:cubicBezTo>
                        <a:pt x="2327" y="1229"/>
                        <a:pt x="2328" y="1229"/>
                        <a:pt x="2329" y="1229"/>
                      </a:cubicBezTo>
                      <a:cubicBezTo>
                        <a:pt x="2348" y="1225"/>
                        <a:pt x="2359" y="1204"/>
                        <a:pt x="2353" y="1186"/>
                      </a:cubicBezTo>
                      <a:cubicBezTo>
                        <a:pt x="2350" y="1177"/>
                        <a:pt x="2343" y="1169"/>
                        <a:pt x="2333" y="1165"/>
                      </a:cubicBezTo>
                      <a:cubicBezTo>
                        <a:pt x="2322" y="1162"/>
                        <a:pt x="2310" y="1163"/>
                        <a:pt x="2301" y="1171"/>
                      </a:cubicBezTo>
                      <a:cubicBezTo>
                        <a:pt x="2292" y="1179"/>
                        <a:pt x="2288" y="1190"/>
                        <a:pt x="2293" y="1202"/>
                      </a:cubicBezTo>
                      <a:cubicBezTo>
                        <a:pt x="2296" y="1209"/>
                        <a:pt x="2304" y="1212"/>
                        <a:pt x="2311" y="1212"/>
                      </a:cubicBezTo>
                      <a:cubicBezTo>
                        <a:pt x="2321" y="1211"/>
                        <a:pt x="2327" y="1203"/>
                        <a:pt x="2327" y="1195"/>
                      </a:cubicBezTo>
                      <a:cubicBezTo>
                        <a:pt x="2328" y="1187"/>
                        <a:pt x="2320" y="1179"/>
                        <a:pt x="2310" y="1181"/>
                      </a:cubicBezTo>
                      <a:cubicBezTo>
                        <a:pt x="2322" y="1180"/>
                        <a:pt x="2327" y="1188"/>
                        <a:pt x="2325" y="1196"/>
                      </a:cubicBezTo>
                      <a:cubicBezTo>
                        <a:pt x="2325" y="1203"/>
                        <a:pt x="2320" y="1209"/>
                        <a:pt x="2311" y="1209"/>
                      </a:cubicBezTo>
                      <a:cubicBezTo>
                        <a:pt x="2305" y="1210"/>
                        <a:pt x="2298" y="1206"/>
                        <a:pt x="2296" y="1200"/>
                      </a:cubicBezTo>
                      <a:cubicBezTo>
                        <a:pt x="2291" y="1190"/>
                        <a:pt x="2295" y="1180"/>
                        <a:pt x="2303" y="1174"/>
                      </a:cubicBezTo>
                      <a:cubicBezTo>
                        <a:pt x="2311" y="1167"/>
                        <a:pt x="2322" y="1166"/>
                        <a:pt x="2332" y="1169"/>
                      </a:cubicBezTo>
                      <a:cubicBezTo>
                        <a:pt x="2342" y="1172"/>
                        <a:pt x="2348" y="1180"/>
                        <a:pt x="2351" y="1189"/>
                      </a:cubicBezTo>
                      <a:cubicBezTo>
                        <a:pt x="2355" y="1205"/>
                        <a:pt x="2345" y="1223"/>
                        <a:pt x="2329" y="1227"/>
                      </a:cubicBezTo>
                      <a:cubicBezTo>
                        <a:pt x="2314" y="1230"/>
                        <a:pt x="2304" y="1225"/>
                        <a:pt x="2295" y="1215"/>
                      </a:cubicBezTo>
                      <a:cubicBezTo>
                        <a:pt x="2280" y="1198"/>
                        <a:pt x="2276" y="1172"/>
                        <a:pt x="2284" y="1157"/>
                      </a:cubicBezTo>
                      <a:cubicBezTo>
                        <a:pt x="2288" y="1148"/>
                        <a:pt x="2298" y="1142"/>
                        <a:pt x="2306" y="1148"/>
                      </a:cubicBezTo>
                      <a:cubicBezTo>
                        <a:pt x="2312" y="1152"/>
                        <a:pt x="2312" y="1157"/>
                        <a:pt x="2308" y="1163"/>
                      </a:cubicBezTo>
                      <a:cubicBezTo>
                        <a:pt x="2318" y="1162"/>
                        <a:pt x="2320" y="1145"/>
                        <a:pt x="2311" y="1136"/>
                      </a:cubicBezTo>
                      <a:cubicBezTo>
                        <a:pt x="2301" y="1127"/>
                        <a:pt x="2290" y="1127"/>
                        <a:pt x="2282" y="1130"/>
                      </a:cubicBezTo>
                      <a:cubicBezTo>
                        <a:pt x="2270" y="1136"/>
                        <a:pt x="2261" y="1151"/>
                        <a:pt x="2264" y="1168"/>
                      </a:cubicBezTo>
                      <a:cubicBezTo>
                        <a:pt x="2266" y="1185"/>
                        <a:pt x="2275" y="1202"/>
                        <a:pt x="2289" y="1214"/>
                      </a:cubicBezTo>
                      <a:cubicBezTo>
                        <a:pt x="2287" y="1213"/>
                        <a:pt x="2285" y="1211"/>
                        <a:pt x="2283" y="1210"/>
                      </a:cubicBezTo>
                      <a:cubicBezTo>
                        <a:pt x="2261" y="1189"/>
                        <a:pt x="2252" y="1162"/>
                        <a:pt x="2260" y="1132"/>
                      </a:cubicBezTo>
                      <a:cubicBezTo>
                        <a:pt x="2267" y="1110"/>
                        <a:pt x="2282" y="1096"/>
                        <a:pt x="2304" y="1092"/>
                      </a:cubicBezTo>
                      <a:cubicBezTo>
                        <a:pt x="2318" y="1089"/>
                        <a:pt x="2331" y="1091"/>
                        <a:pt x="2343" y="1096"/>
                      </a:cubicBezTo>
                      <a:cubicBezTo>
                        <a:pt x="2356" y="1101"/>
                        <a:pt x="2368" y="1109"/>
                        <a:pt x="2377" y="1119"/>
                      </a:cubicBezTo>
                      <a:cubicBezTo>
                        <a:pt x="2381" y="1125"/>
                        <a:pt x="2383" y="1129"/>
                        <a:pt x="2386" y="1136"/>
                      </a:cubicBezTo>
                      <a:cubicBezTo>
                        <a:pt x="2389" y="1148"/>
                        <a:pt x="2389" y="1160"/>
                        <a:pt x="2383" y="1171"/>
                      </a:cubicBezTo>
                      <a:cubicBezTo>
                        <a:pt x="2378" y="1180"/>
                        <a:pt x="2370" y="1185"/>
                        <a:pt x="2360" y="1185"/>
                      </a:cubicBezTo>
                      <a:cubicBezTo>
                        <a:pt x="2368" y="1196"/>
                        <a:pt x="2395" y="1191"/>
                        <a:pt x="2393" y="1168"/>
                      </a:cubicBezTo>
                      <a:cubicBezTo>
                        <a:pt x="2405" y="1161"/>
                        <a:pt x="2396" y="1140"/>
                        <a:pt x="2386" y="1127"/>
                      </a:cubicBezTo>
                      <a:cubicBezTo>
                        <a:pt x="2400" y="1142"/>
                        <a:pt x="2408" y="1169"/>
                        <a:pt x="2412" y="1182"/>
                      </a:cubicBezTo>
                      <a:cubicBezTo>
                        <a:pt x="2412" y="1182"/>
                        <a:pt x="2413" y="1181"/>
                        <a:pt x="2414" y="1182"/>
                      </a:cubicBezTo>
                      <a:cubicBezTo>
                        <a:pt x="2413" y="1176"/>
                        <a:pt x="2411" y="1169"/>
                        <a:pt x="2409" y="1162"/>
                      </a:cubicBezTo>
                      <a:cubicBezTo>
                        <a:pt x="2416" y="1169"/>
                        <a:pt x="2427" y="1174"/>
                        <a:pt x="2438" y="1171"/>
                      </a:cubicBezTo>
                      <a:cubicBezTo>
                        <a:pt x="2458" y="1167"/>
                        <a:pt x="2472" y="1145"/>
                        <a:pt x="2497" y="1144"/>
                      </a:cubicBezTo>
                      <a:cubicBezTo>
                        <a:pt x="2476" y="1137"/>
                        <a:pt x="2455" y="1150"/>
                        <a:pt x="2441" y="1154"/>
                      </a:cubicBezTo>
                      <a:cubicBezTo>
                        <a:pt x="2415" y="1161"/>
                        <a:pt x="2407" y="1150"/>
                        <a:pt x="2395" y="1134"/>
                      </a:cubicBezTo>
                      <a:cubicBezTo>
                        <a:pt x="2398" y="1136"/>
                        <a:pt x="2401" y="1138"/>
                        <a:pt x="2404" y="1140"/>
                      </a:cubicBezTo>
                      <a:cubicBezTo>
                        <a:pt x="2423" y="1150"/>
                        <a:pt x="2446" y="1148"/>
                        <a:pt x="2463" y="1136"/>
                      </a:cubicBezTo>
                      <a:cubicBezTo>
                        <a:pt x="2476" y="1125"/>
                        <a:pt x="2482" y="1109"/>
                        <a:pt x="2479" y="1093"/>
                      </a:cubicBezTo>
                      <a:cubicBezTo>
                        <a:pt x="2475" y="1071"/>
                        <a:pt x="2459" y="1056"/>
                        <a:pt x="2437" y="1053"/>
                      </a:cubicBezTo>
                      <a:cubicBezTo>
                        <a:pt x="2428" y="1052"/>
                        <a:pt x="2418" y="1054"/>
                        <a:pt x="2411" y="1059"/>
                      </a:cubicBezTo>
                      <a:cubicBezTo>
                        <a:pt x="2397" y="1069"/>
                        <a:pt x="2396" y="1083"/>
                        <a:pt x="2401" y="1098"/>
                      </a:cubicBezTo>
                      <a:cubicBezTo>
                        <a:pt x="2403" y="1081"/>
                        <a:pt x="2416" y="1082"/>
                        <a:pt x="2422" y="1078"/>
                      </a:cubicBezTo>
                      <a:cubicBezTo>
                        <a:pt x="2434" y="1069"/>
                        <a:pt x="2420" y="1056"/>
                        <a:pt x="2407" y="1064"/>
                      </a:cubicBezTo>
                      <a:cubicBezTo>
                        <a:pt x="2406" y="1065"/>
                        <a:pt x="2405" y="1066"/>
                        <a:pt x="2404" y="1068"/>
                      </a:cubicBezTo>
                      <a:cubicBezTo>
                        <a:pt x="2411" y="1058"/>
                        <a:pt x="2424" y="1053"/>
                        <a:pt x="2437" y="1054"/>
                      </a:cubicBezTo>
                      <a:cubicBezTo>
                        <a:pt x="2457" y="1058"/>
                        <a:pt x="2473" y="1073"/>
                        <a:pt x="2476" y="1093"/>
                      </a:cubicBezTo>
                      <a:cubicBezTo>
                        <a:pt x="2479" y="1108"/>
                        <a:pt x="2473" y="1123"/>
                        <a:pt x="2461" y="1132"/>
                      </a:cubicBezTo>
                      <a:cubicBezTo>
                        <a:pt x="2446" y="1143"/>
                        <a:pt x="2424" y="1144"/>
                        <a:pt x="2407" y="1135"/>
                      </a:cubicBezTo>
                      <a:cubicBezTo>
                        <a:pt x="2401" y="1132"/>
                        <a:pt x="2395" y="1127"/>
                        <a:pt x="2390" y="1123"/>
                      </a:cubicBezTo>
                      <a:cubicBezTo>
                        <a:pt x="2393" y="1125"/>
                        <a:pt x="2398" y="1128"/>
                        <a:pt x="2402" y="1129"/>
                      </a:cubicBezTo>
                      <a:cubicBezTo>
                        <a:pt x="2414" y="1133"/>
                        <a:pt x="2429" y="1129"/>
                        <a:pt x="2434" y="1117"/>
                      </a:cubicBezTo>
                      <a:cubicBezTo>
                        <a:pt x="2436" y="1111"/>
                        <a:pt x="2434" y="1105"/>
                        <a:pt x="2430" y="1101"/>
                      </a:cubicBezTo>
                      <a:cubicBezTo>
                        <a:pt x="2427" y="1098"/>
                        <a:pt x="2423" y="1096"/>
                        <a:pt x="2418" y="1097"/>
                      </a:cubicBezTo>
                      <a:cubicBezTo>
                        <a:pt x="2414" y="1098"/>
                        <a:pt x="2410" y="1101"/>
                        <a:pt x="2408" y="1105"/>
                      </a:cubicBezTo>
                      <a:cubicBezTo>
                        <a:pt x="2405" y="1110"/>
                        <a:pt x="2406" y="1117"/>
                        <a:pt x="2412" y="1120"/>
                      </a:cubicBezTo>
                      <a:cubicBezTo>
                        <a:pt x="2415" y="1122"/>
                        <a:pt x="2419" y="1121"/>
                        <a:pt x="2421" y="1119"/>
                      </a:cubicBezTo>
                      <a:cubicBezTo>
                        <a:pt x="2423" y="1117"/>
                        <a:pt x="2423" y="1114"/>
                        <a:pt x="2422" y="1113"/>
                      </a:cubicBezTo>
                      <a:cubicBezTo>
                        <a:pt x="2422" y="1114"/>
                        <a:pt x="2420" y="1116"/>
                        <a:pt x="2419" y="1117"/>
                      </a:cubicBezTo>
                      <a:cubicBezTo>
                        <a:pt x="2416" y="1119"/>
                        <a:pt x="2413" y="1116"/>
                        <a:pt x="2412" y="1113"/>
                      </a:cubicBezTo>
                      <a:cubicBezTo>
                        <a:pt x="2412" y="1111"/>
                        <a:pt x="2413" y="1109"/>
                        <a:pt x="2415" y="1107"/>
                      </a:cubicBezTo>
                      <a:cubicBezTo>
                        <a:pt x="2418" y="1105"/>
                        <a:pt x="2421" y="1105"/>
                        <a:pt x="2424" y="1107"/>
                      </a:cubicBezTo>
                      <a:cubicBezTo>
                        <a:pt x="2427" y="1109"/>
                        <a:pt x="2428" y="1113"/>
                        <a:pt x="2427" y="1117"/>
                      </a:cubicBezTo>
                      <a:cubicBezTo>
                        <a:pt x="2423" y="1127"/>
                        <a:pt x="2408" y="1129"/>
                        <a:pt x="2399" y="1126"/>
                      </a:cubicBezTo>
                      <a:cubicBezTo>
                        <a:pt x="2387" y="1121"/>
                        <a:pt x="2379" y="1111"/>
                        <a:pt x="2370" y="1105"/>
                      </a:cubicBezTo>
                      <a:cubicBezTo>
                        <a:pt x="2360" y="1097"/>
                        <a:pt x="2348" y="1090"/>
                        <a:pt x="2331" y="1089"/>
                      </a:cubicBezTo>
                      <a:cubicBezTo>
                        <a:pt x="2335" y="1088"/>
                        <a:pt x="2338" y="1088"/>
                        <a:pt x="2342" y="1087"/>
                      </a:cubicBezTo>
                      <a:cubicBezTo>
                        <a:pt x="2363" y="1083"/>
                        <a:pt x="2379" y="1069"/>
                        <a:pt x="2383" y="1047"/>
                      </a:cubicBezTo>
                      <a:cubicBezTo>
                        <a:pt x="2386" y="1026"/>
                        <a:pt x="2379" y="1006"/>
                        <a:pt x="2361" y="994"/>
                      </a:cubicBezTo>
                      <a:cubicBezTo>
                        <a:pt x="2345" y="983"/>
                        <a:pt x="2323" y="980"/>
                        <a:pt x="2306" y="991"/>
                      </a:cubicBezTo>
                      <a:cubicBezTo>
                        <a:pt x="2291" y="1001"/>
                        <a:pt x="2283" y="1017"/>
                        <a:pt x="2287" y="1032"/>
                      </a:cubicBezTo>
                      <a:cubicBezTo>
                        <a:pt x="2289" y="1042"/>
                        <a:pt x="2295" y="1051"/>
                        <a:pt x="2304" y="1055"/>
                      </a:cubicBezTo>
                      <a:cubicBezTo>
                        <a:pt x="2309" y="1057"/>
                        <a:pt x="2314" y="1058"/>
                        <a:pt x="2320" y="1058"/>
                      </a:cubicBezTo>
                      <a:cubicBezTo>
                        <a:pt x="2331" y="1057"/>
                        <a:pt x="2338" y="1049"/>
                        <a:pt x="2339" y="1039"/>
                      </a:cubicBezTo>
                      <a:cubicBezTo>
                        <a:pt x="2339" y="1028"/>
                        <a:pt x="2331" y="1018"/>
                        <a:pt x="2320" y="1018"/>
                      </a:cubicBezTo>
                      <a:cubicBezTo>
                        <a:pt x="2309" y="1017"/>
                        <a:pt x="2299" y="1025"/>
                        <a:pt x="2298" y="1036"/>
                      </a:cubicBezTo>
                      <a:cubicBezTo>
                        <a:pt x="2298" y="1046"/>
                        <a:pt x="2304" y="1054"/>
                        <a:pt x="2313" y="1057"/>
                      </a:cubicBezTo>
                      <a:cubicBezTo>
                        <a:pt x="2300" y="1055"/>
                        <a:pt x="2291" y="1044"/>
                        <a:pt x="2288" y="1031"/>
                      </a:cubicBezTo>
                      <a:cubicBezTo>
                        <a:pt x="2285" y="1017"/>
                        <a:pt x="2293" y="1002"/>
                        <a:pt x="2307" y="992"/>
                      </a:cubicBezTo>
                      <a:cubicBezTo>
                        <a:pt x="2323" y="983"/>
                        <a:pt x="2343" y="986"/>
                        <a:pt x="2358" y="996"/>
                      </a:cubicBezTo>
                      <a:cubicBezTo>
                        <a:pt x="2375" y="1007"/>
                        <a:pt x="2382" y="1026"/>
                        <a:pt x="2379" y="1046"/>
                      </a:cubicBezTo>
                      <a:cubicBezTo>
                        <a:pt x="2375" y="1065"/>
                        <a:pt x="2361" y="1078"/>
                        <a:pt x="2342" y="1082"/>
                      </a:cubicBezTo>
                      <a:cubicBezTo>
                        <a:pt x="2328" y="1084"/>
                        <a:pt x="2313" y="1082"/>
                        <a:pt x="2298" y="1087"/>
                      </a:cubicBezTo>
                      <a:cubicBezTo>
                        <a:pt x="2278" y="1093"/>
                        <a:pt x="2262" y="1108"/>
                        <a:pt x="2255" y="1131"/>
                      </a:cubicBezTo>
                      <a:cubicBezTo>
                        <a:pt x="2246" y="1162"/>
                        <a:pt x="2255" y="1193"/>
                        <a:pt x="2280" y="1214"/>
                      </a:cubicBezTo>
                      <a:cubicBezTo>
                        <a:pt x="2291" y="1224"/>
                        <a:pt x="2302" y="1230"/>
                        <a:pt x="2315" y="1231"/>
                      </a:cubicBezTo>
                      <a:cubicBezTo>
                        <a:pt x="2302" y="1231"/>
                        <a:pt x="2289" y="1227"/>
                        <a:pt x="2278" y="1221"/>
                      </a:cubicBezTo>
                      <a:cubicBezTo>
                        <a:pt x="2263" y="1211"/>
                        <a:pt x="2248" y="1195"/>
                        <a:pt x="2240" y="1179"/>
                      </a:cubicBezTo>
                      <a:cubicBezTo>
                        <a:pt x="2236" y="1172"/>
                        <a:pt x="2232" y="1167"/>
                        <a:pt x="2227" y="1162"/>
                      </a:cubicBezTo>
                      <a:cubicBezTo>
                        <a:pt x="2226" y="1161"/>
                        <a:pt x="2224" y="1159"/>
                        <a:pt x="2223" y="1158"/>
                      </a:cubicBezTo>
                      <a:cubicBezTo>
                        <a:pt x="2220" y="1156"/>
                        <a:pt x="2218" y="1154"/>
                        <a:pt x="2215" y="1152"/>
                      </a:cubicBezTo>
                      <a:cubicBezTo>
                        <a:pt x="2214" y="1152"/>
                        <a:pt x="2204" y="1147"/>
                        <a:pt x="2203" y="1149"/>
                      </a:cubicBezTo>
                      <a:cubicBezTo>
                        <a:pt x="2203" y="1150"/>
                        <a:pt x="2209" y="1152"/>
                        <a:pt x="2210" y="1153"/>
                      </a:cubicBezTo>
                      <a:cubicBezTo>
                        <a:pt x="2214" y="1155"/>
                        <a:pt x="2217" y="1158"/>
                        <a:pt x="2220" y="1161"/>
                      </a:cubicBezTo>
                      <a:cubicBezTo>
                        <a:pt x="2222" y="1162"/>
                        <a:pt x="2223" y="1163"/>
                        <a:pt x="2225" y="1165"/>
                      </a:cubicBezTo>
                      <a:cubicBezTo>
                        <a:pt x="2230" y="1170"/>
                        <a:pt x="2233" y="1174"/>
                        <a:pt x="2237" y="1180"/>
                      </a:cubicBezTo>
                      <a:cubicBezTo>
                        <a:pt x="2237" y="1181"/>
                        <a:pt x="2238" y="1182"/>
                        <a:pt x="2239" y="1183"/>
                      </a:cubicBezTo>
                      <a:cubicBezTo>
                        <a:pt x="2237" y="1181"/>
                        <a:pt x="2235" y="1179"/>
                        <a:pt x="2234" y="1178"/>
                      </a:cubicBezTo>
                      <a:cubicBezTo>
                        <a:pt x="2229" y="1174"/>
                        <a:pt x="2225" y="1171"/>
                        <a:pt x="2219" y="1169"/>
                      </a:cubicBezTo>
                      <a:cubicBezTo>
                        <a:pt x="2202" y="1163"/>
                        <a:pt x="2190" y="1173"/>
                        <a:pt x="2184" y="1187"/>
                      </a:cubicBezTo>
                      <a:cubicBezTo>
                        <a:pt x="2180" y="1199"/>
                        <a:pt x="2180" y="1213"/>
                        <a:pt x="2188" y="1223"/>
                      </a:cubicBezTo>
                      <a:cubicBezTo>
                        <a:pt x="2195" y="1231"/>
                        <a:pt x="2205" y="1234"/>
                        <a:pt x="2215" y="1230"/>
                      </a:cubicBezTo>
                      <a:cubicBezTo>
                        <a:pt x="2223" y="1226"/>
                        <a:pt x="2230" y="1219"/>
                        <a:pt x="2229" y="1210"/>
                      </a:cubicBezTo>
                      <a:cubicBezTo>
                        <a:pt x="2228" y="1205"/>
                        <a:pt x="2225" y="1201"/>
                        <a:pt x="2221" y="1199"/>
                      </a:cubicBezTo>
                      <a:cubicBezTo>
                        <a:pt x="2218" y="1198"/>
                        <a:pt x="2215" y="1198"/>
                        <a:pt x="2212" y="1199"/>
                      </a:cubicBezTo>
                      <a:cubicBezTo>
                        <a:pt x="2209" y="1200"/>
                        <a:pt x="2207" y="1203"/>
                        <a:pt x="2206" y="1206"/>
                      </a:cubicBezTo>
                      <a:cubicBezTo>
                        <a:pt x="2205" y="1210"/>
                        <a:pt x="2206" y="1214"/>
                        <a:pt x="2209" y="1216"/>
                      </a:cubicBezTo>
                      <a:cubicBezTo>
                        <a:pt x="2212" y="1218"/>
                        <a:pt x="2217" y="1218"/>
                        <a:pt x="2220" y="1216"/>
                      </a:cubicBezTo>
                      <a:cubicBezTo>
                        <a:pt x="2223" y="1213"/>
                        <a:pt x="2224" y="1207"/>
                        <a:pt x="2221" y="1204"/>
                      </a:cubicBezTo>
                      <a:cubicBezTo>
                        <a:pt x="2218" y="1200"/>
                        <a:pt x="2212" y="1200"/>
                        <a:pt x="2209" y="1203"/>
                      </a:cubicBezTo>
                      <a:cubicBezTo>
                        <a:pt x="2207" y="1204"/>
                        <a:pt x="2207" y="1206"/>
                        <a:pt x="2206" y="1207"/>
                      </a:cubicBezTo>
                      <a:cubicBezTo>
                        <a:pt x="2206" y="1206"/>
                        <a:pt x="2206" y="1206"/>
                        <a:pt x="2206" y="1206"/>
                      </a:cubicBezTo>
                      <a:cubicBezTo>
                        <a:pt x="2207" y="1203"/>
                        <a:pt x="2209" y="1200"/>
                        <a:pt x="2212" y="1199"/>
                      </a:cubicBezTo>
                      <a:cubicBezTo>
                        <a:pt x="2215" y="1198"/>
                        <a:pt x="2218" y="1198"/>
                        <a:pt x="2220" y="1200"/>
                      </a:cubicBezTo>
                      <a:cubicBezTo>
                        <a:pt x="2225" y="1202"/>
                        <a:pt x="2227" y="1206"/>
                        <a:pt x="2228" y="1210"/>
                      </a:cubicBezTo>
                      <a:cubicBezTo>
                        <a:pt x="2229" y="1218"/>
                        <a:pt x="2221" y="1226"/>
                        <a:pt x="2215" y="1229"/>
                      </a:cubicBezTo>
                      <a:cubicBezTo>
                        <a:pt x="2205" y="1232"/>
                        <a:pt x="2196" y="1230"/>
                        <a:pt x="2189" y="1222"/>
                      </a:cubicBezTo>
                      <a:cubicBezTo>
                        <a:pt x="2182" y="1212"/>
                        <a:pt x="2182" y="1198"/>
                        <a:pt x="2187" y="1187"/>
                      </a:cubicBezTo>
                      <a:cubicBezTo>
                        <a:pt x="2193" y="1175"/>
                        <a:pt x="2203" y="1167"/>
                        <a:pt x="2218" y="1172"/>
                      </a:cubicBezTo>
                      <a:cubicBezTo>
                        <a:pt x="2223" y="1174"/>
                        <a:pt x="2227" y="1177"/>
                        <a:pt x="2231" y="1181"/>
                      </a:cubicBezTo>
                      <a:cubicBezTo>
                        <a:pt x="2234" y="1183"/>
                        <a:pt x="2236" y="1186"/>
                        <a:pt x="2239" y="1188"/>
                      </a:cubicBezTo>
                      <a:cubicBezTo>
                        <a:pt x="2244" y="1195"/>
                        <a:pt x="2251" y="1203"/>
                        <a:pt x="2258" y="1210"/>
                      </a:cubicBezTo>
                      <a:cubicBezTo>
                        <a:pt x="2262" y="1215"/>
                        <a:pt x="2267" y="1219"/>
                        <a:pt x="2273" y="1222"/>
                      </a:cubicBezTo>
                      <a:cubicBezTo>
                        <a:pt x="2269" y="1222"/>
                        <a:pt x="2266" y="1222"/>
                        <a:pt x="2263" y="1222"/>
                      </a:cubicBezTo>
                      <a:cubicBezTo>
                        <a:pt x="2255" y="1224"/>
                        <a:pt x="2247" y="1228"/>
                        <a:pt x="2241" y="1233"/>
                      </a:cubicBezTo>
                      <a:close/>
                      <a:moveTo>
                        <a:pt x="2164" y="1131"/>
                      </a:moveTo>
                      <a:cubicBezTo>
                        <a:pt x="2167" y="1131"/>
                        <a:pt x="2171" y="1132"/>
                        <a:pt x="2172" y="1136"/>
                      </a:cubicBezTo>
                      <a:cubicBezTo>
                        <a:pt x="2173" y="1143"/>
                        <a:pt x="2165" y="1146"/>
                        <a:pt x="2161" y="1142"/>
                      </a:cubicBezTo>
                      <a:cubicBezTo>
                        <a:pt x="2158" y="1140"/>
                        <a:pt x="2158" y="1136"/>
                        <a:pt x="2152" y="1135"/>
                      </a:cubicBezTo>
                      <a:cubicBezTo>
                        <a:pt x="2158" y="1135"/>
                        <a:pt x="2159" y="1132"/>
                        <a:pt x="2164" y="1131"/>
                      </a:cubicBezTo>
                      <a:close/>
                      <a:moveTo>
                        <a:pt x="2238" y="1173"/>
                      </a:moveTo>
                      <a:cubicBezTo>
                        <a:pt x="2231" y="1161"/>
                        <a:pt x="2235" y="1145"/>
                        <a:pt x="2241" y="1138"/>
                      </a:cubicBezTo>
                      <a:cubicBezTo>
                        <a:pt x="2247" y="1132"/>
                        <a:pt x="2253" y="1127"/>
                        <a:pt x="2254" y="1119"/>
                      </a:cubicBezTo>
                      <a:cubicBezTo>
                        <a:pt x="2255" y="1113"/>
                        <a:pt x="2252" y="1104"/>
                        <a:pt x="2246" y="1104"/>
                      </a:cubicBezTo>
                      <a:cubicBezTo>
                        <a:pt x="2250" y="1107"/>
                        <a:pt x="2249" y="1113"/>
                        <a:pt x="2246" y="1118"/>
                      </a:cubicBezTo>
                      <a:cubicBezTo>
                        <a:pt x="2244" y="1122"/>
                        <a:pt x="2241" y="1126"/>
                        <a:pt x="2242" y="1131"/>
                      </a:cubicBezTo>
                      <a:cubicBezTo>
                        <a:pt x="2232" y="1133"/>
                        <a:pt x="2229" y="1141"/>
                        <a:pt x="2229" y="1148"/>
                      </a:cubicBezTo>
                      <a:cubicBezTo>
                        <a:pt x="2229" y="1156"/>
                        <a:pt x="2232" y="1167"/>
                        <a:pt x="2238" y="1173"/>
                      </a:cubicBezTo>
                      <a:close/>
                      <a:moveTo>
                        <a:pt x="2124" y="1191"/>
                      </a:moveTo>
                      <a:cubicBezTo>
                        <a:pt x="2107" y="1203"/>
                        <a:pt x="2091" y="1193"/>
                        <a:pt x="2082" y="1192"/>
                      </a:cubicBezTo>
                      <a:cubicBezTo>
                        <a:pt x="2070" y="1189"/>
                        <a:pt x="2068" y="1201"/>
                        <a:pt x="2080" y="1206"/>
                      </a:cubicBezTo>
                      <a:cubicBezTo>
                        <a:pt x="2091" y="1210"/>
                        <a:pt x="2111" y="1206"/>
                        <a:pt x="2124" y="1191"/>
                      </a:cubicBezTo>
                      <a:close/>
                      <a:moveTo>
                        <a:pt x="2191" y="1136"/>
                      </a:moveTo>
                      <a:cubicBezTo>
                        <a:pt x="2193" y="1142"/>
                        <a:pt x="2188" y="1149"/>
                        <a:pt x="2185" y="1151"/>
                      </a:cubicBezTo>
                      <a:cubicBezTo>
                        <a:pt x="2187" y="1157"/>
                        <a:pt x="2201" y="1156"/>
                        <a:pt x="2202" y="1147"/>
                      </a:cubicBezTo>
                      <a:cubicBezTo>
                        <a:pt x="2203" y="1140"/>
                        <a:pt x="2197" y="1134"/>
                        <a:pt x="2191" y="1136"/>
                      </a:cubicBezTo>
                      <a:close/>
                      <a:moveTo>
                        <a:pt x="2230" y="1164"/>
                      </a:moveTo>
                      <a:cubicBezTo>
                        <a:pt x="2219" y="1142"/>
                        <a:pt x="2234" y="1120"/>
                        <a:pt x="2235" y="1112"/>
                      </a:cubicBezTo>
                      <a:cubicBezTo>
                        <a:pt x="2239" y="1097"/>
                        <a:pt x="2221" y="1093"/>
                        <a:pt x="2217" y="1110"/>
                      </a:cubicBezTo>
                      <a:cubicBezTo>
                        <a:pt x="2214" y="1120"/>
                        <a:pt x="2213" y="1143"/>
                        <a:pt x="2230" y="1164"/>
                      </a:cubicBezTo>
                      <a:close/>
                      <a:moveTo>
                        <a:pt x="2174" y="1204"/>
                      </a:moveTo>
                      <a:cubicBezTo>
                        <a:pt x="2180" y="1213"/>
                        <a:pt x="2185" y="1224"/>
                        <a:pt x="2184" y="1234"/>
                      </a:cubicBezTo>
                      <a:cubicBezTo>
                        <a:pt x="2184" y="1244"/>
                        <a:pt x="2178" y="1254"/>
                        <a:pt x="2168" y="1257"/>
                      </a:cubicBezTo>
                      <a:cubicBezTo>
                        <a:pt x="2162" y="1259"/>
                        <a:pt x="2156" y="1259"/>
                        <a:pt x="2150" y="1258"/>
                      </a:cubicBezTo>
                      <a:cubicBezTo>
                        <a:pt x="2144" y="1256"/>
                        <a:pt x="2139" y="1253"/>
                        <a:pt x="2134" y="1248"/>
                      </a:cubicBezTo>
                      <a:cubicBezTo>
                        <a:pt x="2130" y="1244"/>
                        <a:pt x="2127" y="1239"/>
                        <a:pt x="2125" y="1233"/>
                      </a:cubicBezTo>
                      <a:cubicBezTo>
                        <a:pt x="2124" y="1230"/>
                        <a:pt x="2123" y="1228"/>
                        <a:pt x="2123" y="1225"/>
                      </a:cubicBezTo>
                      <a:cubicBezTo>
                        <a:pt x="2121" y="1218"/>
                        <a:pt x="2121" y="1211"/>
                        <a:pt x="2123" y="1204"/>
                      </a:cubicBezTo>
                      <a:cubicBezTo>
                        <a:pt x="2125" y="1193"/>
                        <a:pt x="2128" y="1185"/>
                        <a:pt x="2136" y="1177"/>
                      </a:cubicBezTo>
                      <a:cubicBezTo>
                        <a:pt x="2136" y="1176"/>
                        <a:pt x="2137" y="1176"/>
                        <a:pt x="2137" y="1175"/>
                      </a:cubicBezTo>
                      <a:cubicBezTo>
                        <a:pt x="2130" y="1177"/>
                        <a:pt x="2122" y="1176"/>
                        <a:pt x="2114" y="1174"/>
                      </a:cubicBezTo>
                      <a:cubicBezTo>
                        <a:pt x="2106" y="1171"/>
                        <a:pt x="2098" y="1165"/>
                        <a:pt x="2094" y="1157"/>
                      </a:cubicBezTo>
                      <a:cubicBezTo>
                        <a:pt x="2092" y="1154"/>
                        <a:pt x="2091" y="1149"/>
                        <a:pt x="2092" y="1145"/>
                      </a:cubicBezTo>
                      <a:cubicBezTo>
                        <a:pt x="2092" y="1149"/>
                        <a:pt x="2093" y="1153"/>
                        <a:pt x="2095" y="1156"/>
                      </a:cubicBezTo>
                      <a:cubicBezTo>
                        <a:pt x="2099" y="1164"/>
                        <a:pt x="2106" y="1169"/>
                        <a:pt x="2115" y="1172"/>
                      </a:cubicBezTo>
                      <a:cubicBezTo>
                        <a:pt x="2122" y="1173"/>
                        <a:pt x="2127" y="1173"/>
                        <a:pt x="2133" y="1172"/>
                      </a:cubicBezTo>
                      <a:cubicBezTo>
                        <a:pt x="2144" y="1170"/>
                        <a:pt x="2151" y="1165"/>
                        <a:pt x="2162" y="1162"/>
                      </a:cubicBezTo>
                      <a:cubicBezTo>
                        <a:pt x="2163" y="1162"/>
                        <a:pt x="2163" y="1162"/>
                        <a:pt x="2163" y="1162"/>
                      </a:cubicBezTo>
                      <a:cubicBezTo>
                        <a:pt x="2168" y="1161"/>
                        <a:pt x="2174" y="1160"/>
                        <a:pt x="2180" y="1160"/>
                      </a:cubicBezTo>
                      <a:cubicBezTo>
                        <a:pt x="2182" y="1160"/>
                        <a:pt x="2196" y="1160"/>
                        <a:pt x="2196" y="1162"/>
                      </a:cubicBezTo>
                      <a:cubicBezTo>
                        <a:pt x="2196" y="1163"/>
                        <a:pt x="2187" y="1163"/>
                        <a:pt x="2185" y="1163"/>
                      </a:cubicBezTo>
                      <a:cubicBezTo>
                        <a:pt x="2177" y="1163"/>
                        <a:pt x="2171" y="1164"/>
                        <a:pt x="2163" y="1166"/>
                      </a:cubicBezTo>
                      <a:cubicBezTo>
                        <a:pt x="2163" y="1166"/>
                        <a:pt x="2163" y="1166"/>
                        <a:pt x="2163" y="1166"/>
                      </a:cubicBezTo>
                      <a:cubicBezTo>
                        <a:pt x="2153" y="1168"/>
                        <a:pt x="2145" y="1172"/>
                        <a:pt x="2138" y="1179"/>
                      </a:cubicBezTo>
                      <a:cubicBezTo>
                        <a:pt x="2130" y="1187"/>
                        <a:pt x="2124" y="1199"/>
                        <a:pt x="2126" y="1211"/>
                      </a:cubicBezTo>
                      <a:cubicBezTo>
                        <a:pt x="2127" y="1218"/>
                        <a:pt x="2133" y="1227"/>
                        <a:pt x="2141" y="1226"/>
                      </a:cubicBezTo>
                      <a:cubicBezTo>
                        <a:pt x="2143" y="1225"/>
                        <a:pt x="2145" y="1223"/>
                        <a:pt x="2146" y="1221"/>
                      </a:cubicBezTo>
                      <a:cubicBezTo>
                        <a:pt x="2146" y="1218"/>
                        <a:pt x="2145" y="1216"/>
                        <a:pt x="2143" y="1215"/>
                      </a:cubicBezTo>
                      <a:cubicBezTo>
                        <a:pt x="2141" y="1215"/>
                        <a:pt x="2139" y="1215"/>
                        <a:pt x="2138" y="1216"/>
                      </a:cubicBezTo>
                      <a:cubicBezTo>
                        <a:pt x="2136" y="1217"/>
                        <a:pt x="2136" y="1220"/>
                        <a:pt x="2138" y="1221"/>
                      </a:cubicBezTo>
                      <a:cubicBezTo>
                        <a:pt x="2139" y="1222"/>
                        <a:pt x="2140" y="1222"/>
                        <a:pt x="2141" y="1221"/>
                      </a:cubicBezTo>
                      <a:cubicBezTo>
                        <a:pt x="2141" y="1223"/>
                        <a:pt x="2139" y="1223"/>
                        <a:pt x="2138" y="1223"/>
                      </a:cubicBezTo>
                      <a:cubicBezTo>
                        <a:pt x="2135" y="1222"/>
                        <a:pt x="2134" y="1220"/>
                        <a:pt x="2134" y="1217"/>
                      </a:cubicBezTo>
                      <a:cubicBezTo>
                        <a:pt x="2134" y="1213"/>
                        <a:pt x="2138" y="1210"/>
                        <a:pt x="2142" y="1210"/>
                      </a:cubicBezTo>
                      <a:cubicBezTo>
                        <a:pt x="2145" y="1210"/>
                        <a:pt x="2148" y="1211"/>
                        <a:pt x="2150" y="1214"/>
                      </a:cubicBezTo>
                      <a:cubicBezTo>
                        <a:pt x="2152" y="1216"/>
                        <a:pt x="2152" y="1220"/>
                        <a:pt x="2152" y="1222"/>
                      </a:cubicBezTo>
                      <a:cubicBezTo>
                        <a:pt x="2150" y="1226"/>
                        <a:pt x="2147" y="1230"/>
                        <a:pt x="2143" y="1230"/>
                      </a:cubicBezTo>
                      <a:cubicBezTo>
                        <a:pt x="2134" y="1231"/>
                        <a:pt x="2126" y="1223"/>
                        <a:pt x="2125" y="1215"/>
                      </a:cubicBezTo>
                      <a:cubicBezTo>
                        <a:pt x="2124" y="1212"/>
                        <a:pt x="2124" y="1209"/>
                        <a:pt x="2125" y="1206"/>
                      </a:cubicBezTo>
                      <a:cubicBezTo>
                        <a:pt x="2123" y="1215"/>
                        <a:pt x="2124" y="1223"/>
                        <a:pt x="2127" y="1232"/>
                      </a:cubicBezTo>
                      <a:cubicBezTo>
                        <a:pt x="2129" y="1238"/>
                        <a:pt x="2131" y="1243"/>
                        <a:pt x="2136" y="1247"/>
                      </a:cubicBezTo>
                      <a:cubicBezTo>
                        <a:pt x="2140" y="1252"/>
                        <a:pt x="2144" y="1255"/>
                        <a:pt x="2151" y="1257"/>
                      </a:cubicBezTo>
                      <a:cubicBezTo>
                        <a:pt x="2154" y="1258"/>
                        <a:pt x="2157" y="1258"/>
                        <a:pt x="2160" y="1258"/>
                      </a:cubicBezTo>
                      <a:cubicBezTo>
                        <a:pt x="2160" y="1258"/>
                        <a:pt x="2160" y="1258"/>
                        <a:pt x="2160" y="1258"/>
                      </a:cubicBezTo>
                      <a:cubicBezTo>
                        <a:pt x="2151" y="1257"/>
                        <a:pt x="2145" y="1248"/>
                        <a:pt x="2153" y="1238"/>
                      </a:cubicBezTo>
                      <a:cubicBezTo>
                        <a:pt x="2159" y="1230"/>
                        <a:pt x="2177" y="1227"/>
                        <a:pt x="2174" y="1204"/>
                      </a:cubicBezTo>
                      <a:close/>
                      <a:moveTo>
                        <a:pt x="2096" y="1156"/>
                      </a:moveTo>
                      <a:cubicBezTo>
                        <a:pt x="2107" y="1152"/>
                        <a:pt x="2100" y="1138"/>
                        <a:pt x="2098" y="1133"/>
                      </a:cubicBezTo>
                      <a:cubicBezTo>
                        <a:pt x="2097" y="1129"/>
                        <a:pt x="2097" y="1126"/>
                        <a:pt x="2099" y="1123"/>
                      </a:cubicBezTo>
                      <a:cubicBezTo>
                        <a:pt x="2095" y="1125"/>
                        <a:pt x="2087" y="1133"/>
                        <a:pt x="2085" y="1139"/>
                      </a:cubicBezTo>
                      <a:cubicBezTo>
                        <a:pt x="2082" y="1145"/>
                        <a:pt x="2084" y="1153"/>
                        <a:pt x="2092" y="1157"/>
                      </a:cubicBezTo>
                      <a:cubicBezTo>
                        <a:pt x="2090" y="1153"/>
                        <a:pt x="2090" y="1147"/>
                        <a:pt x="2092" y="1143"/>
                      </a:cubicBezTo>
                      <a:cubicBezTo>
                        <a:pt x="2092" y="1145"/>
                        <a:pt x="2093" y="1152"/>
                        <a:pt x="2096" y="1156"/>
                      </a:cubicBezTo>
                      <a:close/>
                      <a:moveTo>
                        <a:pt x="2204" y="1164"/>
                      </a:moveTo>
                      <a:cubicBezTo>
                        <a:pt x="2179" y="1173"/>
                        <a:pt x="2173" y="1193"/>
                        <a:pt x="2163" y="1201"/>
                      </a:cubicBezTo>
                      <a:cubicBezTo>
                        <a:pt x="2153" y="1210"/>
                        <a:pt x="2143" y="1198"/>
                        <a:pt x="2152" y="1186"/>
                      </a:cubicBezTo>
                      <a:cubicBezTo>
                        <a:pt x="2162" y="1173"/>
                        <a:pt x="2184" y="1165"/>
                        <a:pt x="2204" y="1164"/>
                      </a:cubicBezTo>
                      <a:close/>
                      <a:moveTo>
                        <a:pt x="2121" y="1196"/>
                      </a:moveTo>
                      <a:cubicBezTo>
                        <a:pt x="2111" y="1215"/>
                        <a:pt x="2117" y="1253"/>
                        <a:pt x="2139" y="1254"/>
                      </a:cubicBezTo>
                      <a:cubicBezTo>
                        <a:pt x="2139" y="1258"/>
                        <a:pt x="2133" y="1262"/>
                        <a:pt x="2127" y="1261"/>
                      </a:cubicBezTo>
                      <a:cubicBezTo>
                        <a:pt x="2121" y="1259"/>
                        <a:pt x="2114" y="1252"/>
                        <a:pt x="2115" y="1243"/>
                      </a:cubicBezTo>
                      <a:cubicBezTo>
                        <a:pt x="2109" y="1243"/>
                        <a:pt x="2106" y="1230"/>
                        <a:pt x="2110" y="1216"/>
                      </a:cubicBezTo>
                      <a:cubicBezTo>
                        <a:pt x="2104" y="1222"/>
                        <a:pt x="2096" y="1227"/>
                        <a:pt x="2088" y="1230"/>
                      </a:cubicBezTo>
                      <a:cubicBezTo>
                        <a:pt x="2079" y="1233"/>
                        <a:pt x="2067" y="1235"/>
                        <a:pt x="2058" y="1232"/>
                      </a:cubicBezTo>
                      <a:cubicBezTo>
                        <a:pt x="2048" y="1229"/>
                        <a:pt x="2040" y="1222"/>
                        <a:pt x="2037" y="1212"/>
                      </a:cubicBezTo>
                      <a:cubicBezTo>
                        <a:pt x="2035" y="1205"/>
                        <a:pt x="2037" y="1196"/>
                        <a:pt x="2043" y="1191"/>
                      </a:cubicBezTo>
                      <a:cubicBezTo>
                        <a:pt x="2047" y="1188"/>
                        <a:pt x="2055" y="1188"/>
                        <a:pt x="2060" y="1190"/>
                      </a:cubicBezTo>
                      <a:cubicBezTo>
                        <a:pt x="2066" y="1193"/>
                        <a:pt x="2070" y="1199"/>
                        <a:pt x="2072" y="1205"/>
                      </a:cubicBezTo>
                      <a:cubicBezTo>
                        <a:pt x="2061" y="1196"/>
                        <a:pt x="2054" y="1204"/>
                        <a:pt x="2049" y="1205"/>
                      </a:cubicBezTo>
                      <a:cubicBezTo>
                        <a:pt x="2041" y="1206"/>
                        <a:pt x="2039" y="1200"/>
                        <a:pt x="2041" y="1195"/>
                      </a:cubicBezTo>
                      <a:cubicBezTo>
                        <a:pt x="2041" y="1195"/>
                        <a:pt x="2041" y="1195"/>
                        <a:pt x="2041" y="1195"/>
                      </a:cubicBezTo>
                      <a:cubicBezTo>
                        <a:pt x="2038" y="1200"/>
                        <a:pt x="2037" y="1205"/>
                        <a:pt x="2038" y="1211"/>
                      </a:cubicBezTo>
                      <a:cubicBezTo>
                        <a:pt x="2041" y="1220"/>
                        <a:pt x="2046" y="1227"/>
                        <a:pt x="2055" y="1230"/>
                      </a:cubicBezTo>
                      <a:cubicBezTo>
                        <a:pt x="2053" y="1229"/>
                        <a:pt x="2052" y="1227"/>
                        <a:pt x="2050" y="1225"/>
                      </a:cubicBezTo>
                      <a:cubicBezTo>
                        <a:pt x="2048" y="1222"/>
                        <a:pt x="2046" y="1216"/>
                        <a:pt x="2049" y="1213"/>
                      </a:cubicBezTo>
                      <a:cubicBezTo>
                        <a:pt x="2051" y="1211"/>
                        <a:pt x="2054" y="1210"/>
                        <a:pt x="2056" y="1211"/>
                      </a:cubicBezTo>
                      <a:cubicBezTo>
                        <a:pt x="2058" y="1211"/>
                        <a:pt x="2059" y="1212"/>
                        <a:pt x="2060" y="1214"/>
                      </a:cubicBezTo>
                      <a:cubicBezTo>
                        <a:pt x="2060" y="1216"/>
                        <a:pt x="2060" y="1218"/>
                        <a:pt x="2059" y="1219"/>
                      </a:cubicBezTo>
                      <a:cubicBezTo>
                        <a:pt x="2058" y="1222"/>
                        <a:pt x="2055" y="1222"/>
                        <a:pt x="2053" y="1221"/>
                      </a:cubicBezTo>
                      <a:cubicBezTo>
                        <a:pt x="2051" y="1220"/>
                        <a:pt x="2051" y="1219"/>
                        <a:pt x="2051" y="1217"/>
                      </a:cubicBezTo>
                      <a:cubicBezTo>
                        <a:pt x="2052" y="1216"/>
                        <a:pt x="2052" y="1216"/>
                        <a:pt x="2053" y="1216"/>
                      </a:cubicBezTo>
                      <a:cubicBezTo>
                        <a:pt x="2053" y="1216"/>
                        <a:pt x="2052" y="1217"/>
                        <a:pt x="2052" y="1218"/>
                      </a:cubicBezTo>
                      <a:cubicBezTo>
                        <a:pt x="2052" y="1219"/>
                        <a:pt x="2054" y="1220"/>
                        <a:pt x="2055" y="1219"/>
                      </a:cubicBezTo>
                      <a:cubicBezTo>
                        <a:pt x="2056" y="1219"/>
                        <a:pt x="2056" y="1218"/>
                        <a:pt x="2057" y="1217"/>
                      </a:cubicBezTo>
                      <a:cubicBezTo>
                        <a:pt x="2057" y="1216"/>
                        <a:pt x="2056" y="1215"/>
                        <a:pt x="2055" y="1214"/>
                      </a:cubicBezTo>
                      <a:cubicBezTo>
                        <a:pt x="2054" y="1213"/>
                        <a:pt x="2052" y="1214"/>
                        <a:pt x="2051" y="1215"/>
                      </a:cubicBezTo>
                      <a:cubicBezTo>
                        <a:pt x="2048" y="1219"/>
                        <a:pt x="2050" y="1224"/>
                        <a:pt x="2053" y="1227"/>
                      </a:cubicBezTo>
                      <a:cubicBezTo>
                        <a:pt x="2059" y="1231"/>
                        <a:pt x="2067" y="1232"/>
                        <a:pt x="2074" y="1231"/>
                      </a:cubicBezTo>
                      <a:cubicBezTo>
                        <a:pt x="2090" y="1230"/>
                        <a:pt x="2104" y="1222"/>
                        <a:pt x="2113" y="1210"/>
                      </a:cubicBezTo>
                      <a:cubicBezTo>
                        <a:pt x="2115" y="1205"/>
                        <a:pt x="2118" y="1201"/>
                        <a:pt x="2121" y="1196"/>
                      </a:cubicBezTo>
                      <a:close/>
                      <a:moveTo>
                        <a:pt x="2129" y="1178"/>
                      </a:moveTo>
                      <a:cubicBezTo>
                        <a:pt x="2124" y="1187"/>
                        <a:pt x="2108" y="1182"/>
                        <a:pt x="2100" y="1176"/>
                      </a:cubicBezTo>
                      <a:cubicBezTo>
                        <a:pt x="2091" y="1168"/>
                        <a:pt x="2082" y="1157"/>
                        <a:pt x="2069" y="1158"/>
                      </a:cubicBezTo>
                      <a:cubicBezTo>
                        <a:pt x="2062" y="1159"/>
                        <a:pt x="2056" y="1163"/>
                        <a:pt x="2053" y="1170"/>
                      </a:cubicBezTo>
                      <a:cubicBezTo>
                        <a:pt x="2052" y="1174"/>
                        <a:pt x="2053" y="1179"/>
                        <a:pt x="2057" y="1181"/>
                      </a:cubicBezTo>
                      <a:cubicBezTo>
                        <a:pt x="2056" y="1178"/>
                        <a:pt x="2057" y="1172"/>
                        <a:pt x="2061" y="1170"/>
                      </a:cubicBezTo>
                      <a:cubicBezTo>
                        <a:pt x="2065" y="1168"/>
                        <a:pt x="2071" y="1169"/>
                        <a:pt x="2075" y="1173"/>
                      </a:cubicBezTo>
                      <a:cubicBezTo>
                        <a:pt x="2082" y="1181"/>
                        <a:pt x="2088" y="1189"/>
                        <a:pt x="2097" y="1193"/>
                      </a:cubicBezTo>
                      <a:cubicBezTo>
                        <a:pt x="2109" y="1198"/>
                        <a:pt x="2124" y="1193"/>
                        <a:pt x="2129" y="1178"/>
                      </a:cubicBezTo>
                      <a:close/>
                      <a:moveTo>
                        <a:pt x="2147" y="1134"/>
                      </a:moveTo>
                      <a:cubicBezTo>
                        <a:pt x="2137" y="1130"/>
                        <a:pt x="2121" y="1132"/>
                        <a:pt x="2112" y="1139"/>
                      </a:cubicBezTo>
                      <a:cubicBezTo>
                        <a:pt x="2104" y="1146"/>
                        <a:pt x="2108" y="1156"/>
                        <a:pt x="2119" y="1150"/>
                      </a:cubicBezTo>
                      <a:cubicBezTo>
                        <a:pt x="2127" y="1145"/>
                        <a:pt x="2137" y="1133"/>
                        <a:pt x="2147" y="1134"/>
                      </a:cubicBezTo>
                      <a:close/>
                      <a:moveTo>
                        <a:pt x="2347" y="1088"/>
                      </a:moveTo>
                      <a:cubicBezTo>
                        <a:pt x="2379" y="1082"/>
                        <a:pt x="2405" y="1039"/>
                        <a:pt x="2383" y="1017"/>
                      </a:cubicBezTo>
                      <a:cubicBezTo>
                        <a:pt x="2388" y="1013"/>
                        <a:pt x="2398" y="1016"/>
                        <a:pt x="2402" y="1024"/>
                      </a:cubicBezTo>
                      <a:cubicBezTo>
                        <a:pt x="2407" y="1032"/>
                        <a:pt x="2404" y="1046"/>
                        <a:pt x="2393" y="1053"/>
                      </a:cubicBezTo>
                      <a:cubicBezTo>
                        <a:pt x="2400" y="1063"/>
                        <a:pt x="2378" y="1091"/>
                        <a:pt x="2347" y="1088"/>
                      </a:cubicBezTo>
                      <a:close/>
                      <a:moveTo>
                        <a:pt x="2415" y="1209"/>
                      </a:moveTo>
                      <a:cubicBezTo>
                        <a:pt x="2413" y="1211"/>
                        <a:pt x="2410" y="1210"/>
                        <a:pt x="2409" y="1208"/>
                      </a:cubicBezTo>
                      <a:cubicBezTo>
                        <a:pt x="2407" y="1205"/>
                        <a:pt x="2408" y="1202"/>
                        <a:pt x="2410" y="1201"/>
                      </a:cubicBezTo>
                      <a:cubicBezTo>
                        <a:pt x="2412" y="1199"/>
                        <a:pt x="2415" y="1200"/>
                        <a:pt x="2417" y="1202"/>
                      </a:cubicBezTo>
                      <a:cubicBezTo>
                        <a:pt x="2418" y="1204"/>
                        <a:pt x="2418" y="1208"/>
                        <a:pt x="2415" y="1209"/>
                      </a:cubicBezTo>
                      <a:close/>
                      <a:moveTo>
                        <a:pt x="2409" y="1216"/>
                      </a:moveTo>
                      <a:cubicBezTo>
                        <a:pt x="2407" y="1217"/>
                        <a:pt x="2405" y="1217"/>
                        <a:pt x="2403" y="1215"/>
                      </a:cubicBezTo>
                      <a:cubicBezTo>
                        <a:pt x="2402" y="1213"/>
                        <a:pt x="2403" y="1211"/>
                        <a:pt x="2405" y="1210"/>
                      </a:cubicBezTo>
                      <a:cubicBezTo>
                        <a:pt x="2406" y="1209"/>
                        <a:pt x="2409" y="1209"/>
                        <a:pt x="2410" y="1211"/>
                      </a:cubicBezTo>
                      <a:cubicBezTo>
                        <a:pt x="2411" y="1213"/>
                        <a:pt x="2411" y="1215"/>
                        <a:pt x="2409" y="1216"/>
                      </a:cubicBezTo>
                      <a:close/>
                      <a:moveTo>
                        <a:pt x="2419" y="1197"/>
                      </a:moveTo>
                      <a:cubicBezTo>
                        <a:pt x="2415" y="1199"/>
                        <a:pt x="2410" y="1198"/>
                        <a:pt x="2408" y="1195"/>
                      </a:cubicBezTo>
                      <a:cubicBezTo>
                        <a:pt x="2406" y="1191"/>
                        <a:pt x="2407" y="1186"/>
                        <a:pt x="2410" y="1184"/>
                      </a:cubicBezTo>
                      <a:cubicBezTo>
                        <a:pt x="2414" y="1182"/>
                        <a:pt x="2419" y="1183"/>
                        <a:pt x="2421" y="1186"/>
                      </a:cubicBezTo>
                      <a:cubicBezTo>
                        <a:pt x="2423" y="1190"/>
                        <a:pt x="2422" y="1195"/>
                        <a:pt x="2419" y="1197"/>
                      </a:cubicBezTo>
                      <a:close/>
                      <a:moveTo>
                        <a:pt x="2261" y="1149"/>
                      </a:moveTo>
                      <a:cubicBezTo>
                        <a:pt x="2259" y="1138"/>
                        <a:pt x="2263" y="1123"/>
                        <a:pt x="2273" y="1112"/>
                      </a:cubicBezTo>
                      <a:cubicBezTo>
                        <a:pt x="2281" y="1104"/>
                        <a:pt x="2292" y="1098"/>
                        <a:pt x="2302" y="1097"/>
                      </a:cubicBezTo>
                      <a:cubicBezTo>
                        <a:pt x="2308" y="1096"/>
                        <a:pt x="2314" y="1097"/>
                        <a:pt x="2318" y="1100"/>
                      </a:cubicBezTo>
                      <a:cubicBezTo>
                        <a:pt x="2326" y="1104"/>
                        <a:pt x="2331" y="1112"/>
                        <a:pt x="2330" y="1118"/>
                      </a:cubicBezTo>
                      <a:cubicBezTo>
                        <a:pt x="2329" y="1125"/>
                        <a:pt x="2322" y="1130"/>
                        <a:pt x="2316" y="1127"/>
                      </a:cubicBezTo>
                      <a:cubicBezTo>
                        <a:pt x="2324" y="1120"/>
                        <a:pt x="2319" y="1110"/>
                        <a:pt x="2309" y="1106"/>
                      </a:cubicBezTo>
                      <a:cubicBezTo>
                        <a:pt x="2299" y="1103"/>
                        <a:pt x="2284" y="1109"/>
                        <a:pt x="2276" y="1116"/>
                      </a:cubicBezTo>
                      <a:cubicBezTo>
                        <a:pt x="2263" y="1129"/>
                        <a:pt x="2261" y="1142"/>
                        <a:pt x="2261" y="1149"/>
                      </a:cubicBezTo>
                      <a:close/>
                      <a:moveTo>
                        <a:pt x="2322" y="1094"/>
                      </a:moveTo>
                      <a:cubicBezTo>
                        <a:pt x="2356" y="1096"/>
                        <a:pt x="2384" y="1125"/>
                        <a:pt x="2383" y="1150"/>
                      </a:cubicBezTo>
                      <a:cubicBezTo>
                        <a:pt x="2382" y="1177"/>
                        <a:pt x="2359" y="1175"/>
                        <a:pt x="2360" y="1151"/>
                      </a:cubicBezTo>
                      <a:cubicBezTo>
                        <a:pt x="2360" y="1139"/>
                        <a:pt x="2355" y="1101"/>
                        <a:pt x="2322" y="1094"/>
                      </a:cubicBezTo>
                      <a:close/>
                      <a:moveTo>
                        <a:pt x="1935" y="1164"/>
                      </a:moveTo>
                      <a:cubicBezTo>
                        <a:pt x="1959" y="1155"/>
                        <a:pt x="1965" y="1134"/>
                        <a:pt x="1974" y="1127"/>
                      </a:cubicBezTo>
                      <a:cubicBezTo>
                        <a:pt x="1985" y="1118"/>
                        <a:pt x="1995" y="1130"/>
                        <a:pt x="1986" y="1142"/>
                      </a:cubicBezTo>
                      <a:cubicBezTo>
                        <a:pt x="1976" y="1155"/>
                        <a:pt x="1955" y="1162"/>
                        <a:pt x="1935" y="1164"/>
                      </a:cubicBezTo>
                      <a:close/>
                      <a:moveTo>
                        <a:pt x="2020" y="1155"/>
                      </a:moveTo>
                      <a:cubicBezTo>
                        <a:pt x="2018" y="1157"/>
                        <a:pt x="2016" y="1158"/>
                        <a:pt x="2014" y="1158"/>
                      </a:cubicBezTo>
                      <a:cubicBezTo>
                        <a:pt x="2012" y="1158"/>
                        <a:pt x="2008" y="1156"/>
                        <a:pt x="2007" y="1153"/>
                      </a:cubicBezTo>
                      <a:cubicBezTo>
                        <a:pt x="2005" y="1149"/>
                        <a:pt x="2007" y="1146"/>
                        <a:pt x="2009" y="1144"/>
                      </a:cubicBezTo>
                      <a:cubicBezTo>
                        <a:pt x="2014" y="1140"/>
                        <a:pt x="2017" y="1144"/>
                        <a:pt x="2021" y="1145"/>
                      </a:cubicBezTo>
                      <a:cubicBezTo>
                        <a:pt x="2025" y="1145"/>
                        <a:pt x="2029" y="1142"/>
                        <a:pt x="2031" y="1137"/>
                      </a:cubicBezTo>
                      <a:cubicBezTo>
                        <a:pt x="2033" y="1131"/>
                        <a:pt x="2031" y="1125"/>
                        <a:pt x="2026" y="1121"/>
                      </a:cubicBezTo>
                      <a:cubicBezTo>
                        <a:pt x="2023" y="1119"/>
                        <a:pt x="2019" y="1119"/>
                        <a:pt x="2017" y="1122"/>
                      </a:cubicBezTo>
                      <a:cubicBezTo>
                        <a:pt x="2021" y="1122"/>
                        <a:pt x="2024" y="1126"/>
                        <a:pt x="2021" y="1130"/>
                      </a:cubicBezTo>
                      <a:cubicBezTo>
                        <a:pt x="2019" y="1132"/>
                        <a:pt x="2013" y="1134"/>
                        <a:pt x="2008" y="1136"/>
                      </a:cubicBezTo>
                      <a:cubicBezTo>
                        <a:pt x="2003" y="1139"/>
                        <a:pt x="1998" y="1142"/>
                        <a:pt x="1995" y="1146"/>
                      </a:cubicBezTo>
                      <a:cubicBezTo>
                        <a:pt x="1990" y="1155"/>
                        <a:pt x="1995" y="1167"/>
                        <a:pt x="2004" y="1170"/>
                      </a:cubicBezTo>
                      <a:cubicBezTo>
                        <a:pt x="2009" y="1171"/>
                        <a:pt x="2014" y="1170"/>
                        <a:pt x="2019" y="1168"/>
                      </a:cubicBezTo>
                      <a:cubicBezTo>
                        <a:pt x="2024" y="1166"/>
                        <a:pt x="2035" y="1157"/>
                        <a:pt x="2042" y="1158"/>
                      </a:cubicBezTo>
                      <a:cubicBezTo>
                        <a:pt x="2046" y="1159"/>
                        <a:pt x="2048" y="1163"/>
                        <a:pt x="2047" y="1166"/>
                      </a:cubicBezTo>
                      <a:cubicBezTo>
                        <a:pt x="2051" y="1166"/>
                        <a:pt x="2054" y="1161"/>
                        <a:pt x="2053" y="1156"/>
                      </a:cubicBezTo>
                      <a:cubicBezTo>
                        <a:pt x="2051" y="1148"/>
                        <a:pt x="2040" y="1142"/>
                        <a:pt x="2030" y="1146"/>
                      </a:cubicBezTo>
                      <a:cubicBezTo>
                        <a:pt x="2026" y="1147"/>
                        <a:pt x="2023" y="1150"/>
                        <a:pt x="2020" y="1155"/>
                      </a:cubicBezTo>
                      <a:close/>
                      <a:moveTo>
                        <a:pt x="2031" y="1142"/>
                      </a:moveTo>
                      <a:cubicBezTo>
                        <a:pt x="2038" y="1133"/>
                        <a:pt x="2055" y="1128"/>
                        <a:pt x="2067" y="1132"/>
                      </a:cubicBezTo>
                      <a:cubicBezTo>
                        <a:pt x="2078" y="1136"/>
                        <a:pt x="2078" y="1147"/>
                        <a:pt x="2065" y="1146"/>
                      </a:cubicBezTo>
                      <a:cubicBezTo>
                        <a:pt x="2055" y="1144"/>
                        <a:pt x="2040" y="1136"/>
                        <a:pt x="2031" y="1142"/>
                      </a:cubicBezTo>
                      <a:close/>
                      <a:moveTo>
                        <a:pt x="1995" y="1165"/>
                      </a:moveTo>
                      <a:cubicBezTo>
                        <a:pt x="1991" y="1162"/>
                        <a:pt x="1990" y="1154"/>
                        <a:pt x="1992" y="1150"/>
                      </a:cubicBezTo>
                      <a:cubicBezTo>
                        <a:pt x="1987" y="1147"/>
                        <a:pt x="1976" y="1155"/>
                        <a:pt x="1981" y="1163"/>
                      </a:cubicBezTo>
                      <a:cubicBezTo>
                        <a:pt x="1983" y="1168"/>
                        <a:pt x="1991" y="1170"/>
                        <a:pt x="1995" y="1165"/>
                      </a:cubicBezTo>
                      <a:close/>
                      <a:moveTo>
                        <a:pt x="2037" y="1509"/>
                      </a:moveTo>
                      <a:cubicBezTo>
                        <a:pt x="2033" y="1510"/>
                        <a:pt x="2030" y="1508"/>
                        <a:pt x="2029" y="1505"/>
                      </a:cubicBezTo>
                      <a:cubicBezTo>
                        <a:pt x="2027" y="1499"/>
                        <a:pt x="2034" y="1495"/>
                        <a:pt x="2038" y="1498"/>
                      </a:cubicBezTo>
                      <a:cubicBezTo>
                        <a:pt x="2042" y="1500"/>
                        <a:pt x="2042" y="1504"/>
                        <a:pt x="2047" y="1505"/>
                      </a:cubicBezTo>
                      <a:cubicBezTo>
                        <a:pt x="2042" y="1505"/>
                        <a:pt x="2041" y="1508"/>
                        <a:pt x="2037" y="1509"/>
                      </a:cubicBezTo>
                      <a:close/>
                      <a:moveTo>
                        <a:pt x="1753" y="1566"/>
                      </a:moveTo>
                      <a:cubicBezTo>
                        <a:pt x="1743" y="1542"/>
                        <a:pt x="1751" y="1521"/>
                        <a:pt x="1764" y="1507"/>
                      </a:cubicBezTo>
                      <a:cubicBezTo>
                        <a:pt x="1776" y="1496"/>
                        <a:pt x="1789" y="1497"/>
                        <a:pt x="1797" y="1490"/>
                      </a:cubicBezTo>
                      <a:cubicBezTo>
                        <a:pt x="1800" y="1487"/>
                        <a:pt x="1802" y="1484"/>
                        <a:pt x="1802" y="1479"/>
                      </a:cubicBezTo>
                      <a:cubicBezTo>
                        <a:pt x="1810" y="1487"/>
                        <a:pt x="1809" y="1500"/>
                        <a:pt x="1800" y="1507"/>
                      </a:cubicBezTo>
                      <a:cubicBezTo>
                        <a:pt x="1789" y="1516"/>
                        <a:pt x="1778" y="1514"/>
                        <a:pt x="1767" y="1525"/>
                      </a:cubicBezTo>
                      <a:cubicBezTo>
                        <a:pt x="1756" y="1537"/>
                        <a:pt x="1751" y="1552"/>
                        <a:pt x="1753" y="1566"/>
                      </a:cubicBezTo>
                      <a:close/>
                      <a:moveTo>
                        <a:pt x="1751" y="1623"/>
                      </a:moveTo>
                      <a:cubicBezTo>
                        <a:pt x="1738" y="1602"/>
                        <a:pt x="1749" y="1580"/>
                        <a:pt x="1750" y="1568"/>
                      </a:cubicBezTo>
                      <a:cubicBezTo>
                        <a:pt x="1751" y="1551"/>
                        <a:pt x="1738" y="1549"/>
                        <a:pt x="1732" y="1566"/>
                      </a:cubicBezTo>
                      <a:cubicBezTo>
                        <a:pt x="1727" y="1583"/>
                        <a:pt x="1734" y="1610"/>
                        <a:pt x="1751" y="1623"/>
                      </a:cubicBezTo>
                      <a:close/>
                      <a:moveTo>
                        <a:pt x="2383" y="1684"/>
                      </a:moveTo>
                      <a:cubicBezTo>
                        <a:pt x="2394" y="1705"/>
                        <a:pt x="2420" y="1712"/>
                        <a:pt x="2437" y="1707"/>
                      </a:cubicBezTo>
                      <a:cubicBezTo>
                        <a:pt x="2452" y="1702"/>
                        <a:pt x="2453" y="1687"/>
                        <a:pt x="2435" y="1692"/>
                      </a:cubicBezTo>
                      <a:cubicBezTo>
                        <a:pt x="2419" y="1696"/>
                        <a:pt x="2401" y="1701"/>
                        <a:pt x="2383" y="1684"/>
                      </a:cubicBezTo>
                      <a:close/>
                      <a:moveTo>
                        <a:pt x="2620" y="1502"/>
                      </a:moveTo>
                      <a:cubicBezTo>
                        <a:pt x="2629" y="1517"/>
                        <a:pt x="2629" y="1544"/>
                        <a:pt x="2619" y="1560"/>
                      </a:cubicBezTo>
                      <a:cubicBezTo>
                        <a:pt x="2610" y="1575"/>
                        <a:pt x="2595" y="1570"/>
                        <a:pt x="2602" y="1551"/>
                      </a:cubicBezTo>
                      <a:cubicBezTo>
                        <a:pt x="2607" y="1536"/>
                        <a:pt x="2624" y="1522"/>
                        <a:pt x="2620" y="1502"/>
                      </a:cubicBezTo>
                      <a:close/>
                      <a:moveTo>
                        <a:pt x="2424" y="1717"/>
                      </a:moveTo>
                      <a:cubicBezTo>
                        <a:pt x="2446" y="1727"/>
                        <a:pt x="2464" y="1716"/>
                        <a:pt x="2476" y="1702"/>
                      </a:cubicBezTo>
                      <a:cubicBezTo>
                        <a:pt x="2483" y="1694"/>
                        <a:pt x="2489" y="1680"/>
                        <a:pt x="2500" y="1678"/>
                      </a:cubicBezTo>
                      <a:cubicBezTo>
                        <a:pt x="2489" y="1666"/>
                        <a:pt x="2470" y="1693"/>
                        <a:pt x="2463" y="1701"/>
                      </a:cubicBezTo>
                      <a:cubicBezTo>
                        <a:pt x="2452" y="1713"/>
                        <a:pt x="2438" y="1720"/>
                        <a:pt x="2424" y="1717"/>
                      </a:cubicBezTo>
                      <a:close/>
                      <a:moveTo>
                        <a:pt x="2515" y="1592"/>
                      </a:moveTo>
                      <a:cubicBezTo>
                        <a:pt x="2490" y="1599"/>
                        <a:pt x="2458" y="1597"/>
                        <a:pt x="2445" y="1585"/>
                      </a:cubicBezTo>
                      <a:cubicBezTo>
                        <a:pt x="2432" y="1573"/>
                        <a:pt x="2439" y="1557"/>
                        <a:pt x="2456" y="1568"/>
                      </a:cubicBezTo>
                      <a:cubicBezTo>
                        <a:pt x="2470" y="1576"/>
                        <a:pt x="2490" y="1593"/>
                        <a:pt x="2515" y="1592"/>
                      </a:cubicBezTo>
                      <a:close/>
                      <a:moveTo>
                        <a:pt x="2664" y="1596"/>
                      </a:moveTo>
                      <a:cubicBezTo>
                        <a:pt x="2667" y="1599"/>
                        <a:pt x="2668" y="1603"/>
                        <a:pt x="2666" y="1606"/>
                      </a:cubicBezTo>
                      <a:cubicBezTo>
                        <a:pt x="2661" y="1611"/>
                        <a:pt x="2654" y="1607"/>
                        <a:pt x="2654" y="1601"/>
                      </a:cubicBezTo>
                      <a:cubicBezTo>
                        <a:pt x="2654" y="1597"/>
                        <a:pt x="2656" y="1594"/>
                        <a:pt x="2654" y="1589"/>
                      </a:cubicBezTo>
                      <a:cubicBezTo>
                        <a:pt x="2658" y="1594"/>
                        <a:pt x="2661" y="1593"/>
                        <a:pt x="2664" y="1596"/>
                      </a:cubicBezTo>
                      <a:close/>
                      <a:moveTo>
                        <a:pt x="2665" y="1594"/>
                      </a:moveTo>
                      <a:cubicBezTo>
                        <a:pt x="2667" y="1596"/>
                        <a:pt x="2668" y="1598"/>
                        <a:pt x="2669" y="1600"/>
                      </a:cubicBezTo>
                      <a:cubicBezTo>
                        <a:pt x="2669" y="1603"/>
                        <a:pt x="2668" y="1607"/>
                        <a:pt x="2664" y="1609"/>
                      </a:cubicBezTo>
                      <a:cubicBezTo>
                        <a:pt x="2660" y="1611"/>
                        <a:pt x="2656" y="1609"/>
                        <a:pt x="2654" y="1607"/>
                      </a:cubicBezTo>
                      <a:cubicBezTo>
                        <a:pt x="2650" y="1602"/>
                        <a:pt x="2653" y="1598"/>
                        <a:pt x="2654" y="1594"/>
                      </a:cubicBezTo>
                      <a:cubicBezTo>
                        <a:pt x="2654" y="1590"/>
                        <a:pt x="2650" y="1585"/>
                        <a:pt x="2644" y="1584"/>
                      </a:cubicBezTo>
                      <a:cubicBezTo>
                        <a:pt x="2638" y="1582"/>
                        <a:pt x="2631" y="1584"/>
                        <a:pt x="2627" y="1590"/>
                      </a:cubicBezTo>
                      <a:cubicBezTo>
                        <a:pt x="2625" y="1593"/>
                        <a:pt x="2625" y="1598"/>
                        <a:pt x="2629" y="1600"/>
                      </a:cubicBezTo>
                      <a:cubicBezTo>
                        <a:pt x="2628" y="1596"/>
                        <a:pt x="2633" y="1592"/>
                        <a:pt x="2637" y="1595"/>
                      </a:cubicBezTo>
                      <a:cubicBezTo>
                        <a:pt x="2640" y="1597"/>
                        <a:pt x="2643" y="1603"/>
                        <a:pt x="2646" y="1609"/>
                      </a:cubicBezTo>
                      <a:cubicBezTo>
                        <a:pt x="2649" y="1615"/>
                        <a:pt x="2652" y="1620"/>
                        <a:pt x="2657" y="1622"/>
                      </a:cubicBezTo>
                      <a:cubicBezTo>
                        <a:pt x="2668" y="1627"/>
                        <a:pt x="2680" y="1621"/>
                        <a:pt x="2683" y="1611"/>
                      </a:cubicBezTo>
                      <a:cubicBezTo>
                        <a:pt x="2684" y="1605"/>
                        <a:pt x="2683" y="1599"/>
                        <a:pt x="2680" y="1594"/>
                      </a:cubicBezTo>
                      <a:cubicBezTo>
                        <a:pt x="2677" y="1589"/>
                        <a:pt x="2666" y="1577"/>
                        <a:pt x="2667" y="1570"/>
                      </a:cubicBezTo>
                      <a:cubicBezTo>
                        <a:pt x="2667" y="1564"/>
                        <a:pt x="2672" y="1562"/>
                        <a:pt x="2675" y="1564"/>
                      </a:cubicBezTo>
                      <a:cubicBezTo>
                        <a:pt x="2675" y="1559"/>
                        <a:pt x="2669" y="1556"/>
                        <a:pt x="2664" y="1558"/>
                      </a:cubicBezTo>
                      <a:cubicBezTo>
                        <a:pt x="2655" y="1560"/>
                        <a:pt x="2649" y="1573"/>
                        <a:pt x="2654" y="1584"/>
                      </a:cubicBezTo>
                      <a:cubicBezTo>
                        <a:pt x="2656" y="1588"/>
                        <a:pt x="2660" y="1591"/>
                        <a:pt x="2665" y="1594"/>
                      </a:cubicBezTo>
                      <a:close/>
                      <a:moveTo>
                        <a:pt x="2649" y="1583"/>
                      </a:moveTo>
                      <a:cubicBezTo>
                        <a:pt x="2639" y="1575"/>
                        <a:pt x="2633" y="1557"/>
                        <a:pt x="2636" y="1544"/>
                      </a:cubicBezTo>
                      <a:cubicBezTo>
                        <a:pt x="2639" y="1531"/>
                        <a:pt x="2652" y="1530"/>
                        <a:pt x="2651" y="1545"/>
                      </a:cubicBezTo>
                      <a:cubicBezTo>
                        <a:pt x="2651" y="1556"/>
                        <a:pt x="2643" y="1573"/>
                        <a:pt x="2649" y="1583"/>
                      </a:cubicBezTo>
                      <a:close/>
                      <a:moveTo>
                        <a:pt x="2679" y="1640"/>
                      </a:moveTo>
                      <a:cubicBezTo>
                        <a:pt x="2678" y="1641"/>
                        <a:pt x="2676" y="1641"/>
                        <a:pt x="2675" y="1641"/>
                      </a:cubicBezTo>
                      <a:cubicBezTo>
                        <a:pt x="2680" y="1650"/>
                        <a:pt x="2684" y="1668"/>
                        <a:pt x="2684" y="1685"/>
                      </a:cubicBezTo>
                      <a:cubicBezTo>
                        <a:pt x="2683" y="1681"/>
                        <a:pt x="2681" y="1676"/>
                        <a:pt x="2678" y="1672"/>
                      </a:cubicBezTo>
                      <a:cubicBezTo>
                        <a:pt x="2662" y="1644"/>
                        <a:pt x="2639" y="1651"/>
                        <a:pt x="2616" y="1637"/>
                      </a:cubicBezTo>
                      <a:cubicBezTo>
                        <a:pt x="2608" y="1632"/>
                        <a:pt x="2603" y="1621"/>
                        <a:pt x="2611" y="1612"/>
                      </a:cubicBezTo>
                      <a:cubicBezTo>
                        <a:pt x="2615" y="1608"/>
                        <a:pt x="2620" y="1606"/>
                        <a:pt x="2626" y="1608"/>
                      </a:cubicBezTo>
                      <a:cubicBezTo>
                        <a:pt x="2630" y="1609"/>
                        <a:pt x="2632" y="1611"/>
                        <a:pt x="2634" y="1615"/>
                      </a:cubicBezTo>
                      <a:cubicBezTo>
                        <a:pt x="2635" y="1616"/>
                        <a:pt x="2635" y="1618"/>
                        <a:pt x="2635" y="1620"/>
                      </a:cubicBezTo>
                      <a:cubicBezTo>
                        <a:pt x="2635" y="1619"/>
                        <a:pt x="2635" y="1620"/>
                        <a:pt x="2634" y="1617"/>
                      </a:cubicBezTo>
                      <a:cubicBezTo>
                        <a:pt x="2633" y="1615"/>
                        <a:pt x="2628" y="1612"/>
                        <a:pt x="2624" y="1614"/>
                      </a:cubicBezTo>
                      <a:cubicBezTo>
                        <a:pt x="2620" y="1616"/>
                        <a:pt x="2618" y="1620"/>
                        <a:pt x="2620" y="1624"/>
                      </a:cubicBezTo>
                      <a:cubicBezTo>
                        <a:pt x="2622" y="1628"/>
                        <a:pt x="2626" y="1629"/>
                        <a:pt x="2629" y="1628"/>
                      </a:cubicBezTo>
                      <a:cubicBezTo>
                        <a:pt x="2635" y="1627"/>
                        <a:pt x="2637" y="1620"/>
                        <a:pt x="2635" y="1614"/>
                      </a:cubicBezTo>
                      <a:cubicBezTo>
                        <a:pt x="2633" y="1610"/>
                        <a:pt x="2631" y="1607"/>
                        <a:pt x="2626" y="1606"/>
                      </a:cubicBezTo>
                      <a:cubicBezTo>
                        <a:pt x="2620" y="1604"/>
                        <a:pt x="2613" y="1606"/>
                        <a:pt x="2609" y="1610"/>
                      </a:cubicBezTo>
                      <a:cubicBezTo>
                        <a:pt x="2598" y="1622"/>
                        <a:pt x="2604" y="1633"/>
                        <a:pt x="2614" y="1639"/>
                      </a:cubicBezTo>
                      <a:cubicBezTo>
                        <a:pt x="2638" y="1653"/>
                        <a:pt x="2661" y="1646"/>
                        <a:pt x="2676" y="1677"/>
                      </a:cubicBezTo>
                      <a:cubicBezTo>
                        <a:pt x="2682" y="1689"/>
                        <a:pt x="2684" y="1704"/>
                        <a:pt x="2675" y="1718"/>
                      </a:cubicBezTo>
                      <a:cubicBezTo>
                        <a:pt x="2664" y="1736"/>
                        <a:pt x="2642" y="1744"/>
                        <a:pt x="2623" y="1734"/>
                      </a:cubicBezTo>
                      <a:cubicBezTo>
                        <a:pt x="2644" y="1745"/>
                        <a:pt x="2669" y="1724"/>
                        <a:pt x="2673" y="1700"/>
                      </a:cubicBezTo>
                      <a:cubicBezTo>
                        <a:pt x="2675" y="1688"/>
                        <a:pt x="2671" y="1671"/>
                        <a:pt x="2659" y="1662"/>
                      </a:cubicBezTo>
                      <a:cubicBezTo>
                        <a:pt x="2635" y="1644"/>
                        <a:pt x="2615" y="1671"/>
                        <a:pt x="2637" y="1688"/>
                      </a:cubicBezTo>
                      <a:cubicBezTo>
                        <a:pt x="2649" y="1697"/>
                        <a:pt x="2653" y="1710"/>
                        <a:pt x="2645" y="1723"/>
                      </a:cubicBezTo>
                      <a:cubicBezTo>
                        <a:pt x="2639" y="1731"/>
                        <a:pt x="2630" y="1734"/>
                        <a:pt x="2623" y="1734"/>
                      </a:cubicBezTo>
                      <a:cubicBezTo>
                        <a:pt x="2624" y="1735"/>
                        <a:pt x="2624" y="1735"/>
                        <a:pt x="2625" y="1736"/>
                      </a:cubicBezTo>
                      <a:cubicBezTo>
                        <a:pt x="2620" y="1733"/>
                        <a:pt x="2614" y="1732"/>
                        <a:pt x="2608" y="1730"/>
                      </a:cubicBezTo>
                      <a:cubicBezTo>
                        <a:pt x="2594" y="1728"/>
                        <a:pt x="2583" y="1729"/>
                        <a:pt x="2570" y="1734"/>
                      </a:cubicBezTo>
                      <a:cubicBezTo>
                        <a:pt x="2569" y="1734"/>
                        <a:pt x="2569" y="1734"/>
                        <a:pt x="2569" y="1734"/>
                      </a:cubicBezTo>
                      <a:cubicBezTo>
                        <a:pt x="2577" y="1724"/>
                        <a:pt x="2596" y="1713"/>
                        <a:pt x="2608" y="1712"/>
                      </a:cubicBezTo>
                      <a:cubicBezTo>
                        <a:pt x="2607" y="1712"/>
                        <a:pt x="2607" y="1711"/>
                        <a:pt x="2608" y="1710"/>
                      </a:cubicBezTo>
                      <a:cubicBezTo>
                        <a:pt x="2597" y="1710"/>
                        <a:pt x="2582" y="1718"/>
                        <a:pt x="2572" y="1727"/>
                      </a:cubicBezTo>
                      <a:cubicBezTo>
                        <a:pt x="2573" y="1725"/>
                        <a:pt x="2573" y="1724"/>
                        <a:pt x="2574" y="1722"/>
                      </a:cubicBezTo>
                      <a:cubicBezTo>
                        <a:pt x="2574" y="1722"/>
                        <a:pt x="2574" y="1722"/>
                        <a:pt x="2574" y="1722"/>
                      </a:cubicBezTo>
                      <a:cubicBezTo>
                        <a:pt x="2577" y="1713"/>
                        <a:pt x="2579" y="1705"/>
                        <a:pt x="2581" y="1697"/>
                      </a:cubicBezTo>
                      <a:cubicBezTo>
                        <a:pt x="2582" y="1687"/>
                        <a:pt x="2581" y="1674"/>
                        <a:pt x="2588" y="1667"/>
                      </a:cubicBezTo>
                      <a:cubicBezTo>
                        <a:pt x="2594" y="1661"/>
                        <a:pt x="2603" y="1658"/>
                        <a:pt x="2611" y="1662"/>
                      </a:cubicBezTo>
                      <a:cubicBezTo>
                        <a:pt x="2618" y="1665"/>
                        <a:pt x="2625" y="1671"/>
                        <a:pt x="2625" y="1680"/>
                      </a:cubicBezTo>
                      <a:cubicBezTo>
                        <a:pt x="2625" y="1687"/>
                        <a:pt x="2622" y="1694"/>
                        <a:pt x="2616" y="1696"/>
                      </a:cubicBezTo>
                      <a:cubicBezTo>
                        <a:pt x="2610" y="1699"/>
                        <a:pt x="2604" y="1698"/>
                        <a:pt x="2600" y="1694"/>
                      </a:cubicBezTo>
                      <a:cubicBezTo>
                        <a:pt x="2603" y="1696"/>
                        <a:pt x="2608" y="1696"/>
                        <a:pt x="2611" y="1694"/>
                      </a:cubicBezTo>
                      <a:cubicBezTo>
                        <a:pt x="2615" y="1691"/>
                        <a:pt x="2616" y="1685"/>
                        <a:pt x="2613" y="1681"/>
                      </a:cubicBezTo>
                      <a:cubicBezTo>
                        <a:pt x="2610" y="1677"/>
                        <a:pt x="2604" y="1677"/>
                        <a:pt x="2600" y="1680"/>
                      </a:cubicBezTo>
                      <a:cubicBezTo>
                        <a:pt x="2597" y="1682"/>
                        <a:pt x="2596" y="1687"/>
                        <a:pt x="2598" y="1691"/>
                      </a:cubicBezTo>
                      <a:cubicBezTo>
                        <a:pt x="2599" y="1693"/>
                        <a:pt x="2601" y="1695"/>
                        <a:pt x="2603" y="1696"/>
                      </a:cubicBezTo>
                      <a:cubicBezTo>
                        <a:pt x="2607" y="1698"/>
                        <a:pt x="2611" y="1699"/>
                        <a:pt x="2616" y="1697"/>
                      </a:cubicBezTo>
                      <a:cubicBezTo>
                        <a:pt x="2622" y="1694"/>
                        <a:pt x="2626" y="1688"/>
                        <a:pt x="2626" y="1680"/>
                      </a:cubicBezTo>
                      <a:cubicBezTo>
                        <a:pt x="2626" y="1671"/>
                        <a:pt x="2619" y="1663"/>
                        <a:pt x="2611" y="1660"/>
                      </a:cubicBezTo>
                      <a:cubicBezTo>
                        <a:pt x="2602" y="1657"/>
                        <a:pt x="2593" y="1659"/>
                        <a:pt x="2586" y="1665"/>
                      </a:cubicBezTo>
                      <a:cubicBezTo>
                        <a:pt x="2584" y="1667"/>
                        <a:pt x="2583" y="1669"/>
                        <a:pt x="2582" y="1672"/>
                      </a:cubicBezTo>
                      <a:cubicBezTo>
                        <a:pt x="2582" y="1670"/>
                        <a:pt x="2581" y="1669"/>
                        <a:pt x="2581" y="1668"/>
                      </a:cubicBezTo>
                      <a:cubicBezTo>
                        <a:pt x="2579" y="1647"/>
                        <a:pt x="2568" y="1627"/>
                        <a:pt x="2577" y="1606"/>
                      </a:cubicBezTo>
                      <a:cubicBezTo>
                        <a:pt x="2576" y="1606"/>
                        <a:pt x="2575" y="1606"/>
                        <a:pt x="2574" y="1605"/>
                      </a:cubicBezTo>
                      <a:cubicBezTo>
                        <a:pt x="2573" y="1608"/>
                        <a:pt x="2572" y="1611"/>
                        <a:pt x="2571" y="1615"/>
                      </a:cubicBezTo>
                      <a:cubicBezTo>
                        <a:pt x="2570" y="1620"/>
                        <a:pt x="2570" y="1624"/>
                        <a:pt x="2570" y="1628"/>
                      </a:cubicBezTo>
                      <a:cubicBezTo>
                        <a:pt x="2567" y="1624"/>
                        <a:pt x="2565" y="1621"/>
                        <a:pt x="2561" y="1617"/>
                      </a:cubicBezTo>
                      <a:cubicBezTo>
                        <a:pt x="2554" y="1610"/>
                        <a:pt x="2548" y="1606"/>
                        <a:pt x="2539" y="1602"/>
                      </a:cubicBezTo>
                      <a:cubicBezTo>
                        <a:pt x="2535" y="1601"/>
                        <a:pt x="2532" y="1599"/>
                        <a:pt x="2529" y="1599"/>
                      </a:cubicBezTo>
                      <a:cubicBezTo>
                        <a:pt x="2521" y="1597"/>
                        <a:pt x="2515" y="1596"/>
                        <a:pt x="2506" y="1597"/>
                      </a:cubicBezTo>
                      <a:cubicBezTo>
                        <a:pt x="2498" y="1599"/>
                        <a:pt x="2492" y="1602"/>
                        <a:pt x="2485" y="1607"/>
                      </a:cubicBezTo>
                      <a:cubicBezTo>
                        <a:pt x="2480" y="1612"/>
                        <a:pt x="2475" y="1618"/>
                        <a:pt x="2473" y="1626"/>
                      </a:cubicBezTo>
                      <a:cubicBezTo>
                        <a:pt x="2470" y="1638"/>
                        <a:pt x="2475" y="1651"/>
                        <a:pt x="2485" y="1659"/>
                      </a:cubicBezTo>
                      <a:cubicBezTo>
                        <a:pt x="2495" y="1667"/>
                        <a:pt x="2510" y="1670"/>
                        <a:pt x="2523" y="1670"/>
                      </a:cubicBezTo>
                      <a:cubicBezTo>
                        <a:pt x="2497" y="1657"/>
                        <a:pt x="2508" y="1636"/>
                        <a:pt x="2504" y="1624"/>
                      </a:cubicBezTo>
                      <a:cubicBezTo>
                        <a:pt x="2500" y="1609"/>
                        <a:pt x="2486" y="1609"/>
                        <a:pt x="2478" y="1617"/>
                      </a:cubicBezTo>
                      <a:cubicBezTo>
                        <a:pt x="2478" y="1617"/>
                        <a:pt x="2478" y="1617"/>
                        <a:pt x="2478" y="1617"/>
                      </a:cubicBezTo>
                      <a:cubicBezTo>
                        <a:pt x="2480" y="1614"/>
                        <a:pt x="2483" y="1611"/>
                        <a:pt x="2486" y="1608"/>
                      </a:cubicBezTo>
                      <a:cubicBezTo>
                        <a:pt x="2493" y="1603"/>
                        <a:pt x="2499" y="1601"/>
                        <a:pt x="2507" y="1599"/>
                      </a:cubicBezTo>
                      <a:cubicBezTo>
                        <a:pt x="2515" y="1598"/>
                        <a:pt x="2521" y="1599"/>
                        <a:pt x="2528" y="1601"/>
                      </a:cubicBezTo>
                      <a:cubicBezTo>
                        <a:pt x="2540" y="1604"/>
                        <a:pt x="2549" y="1610"/>
                        <a:pt x="2557" y="1618"/>
                      </a:cubicBezTo>
                      <a:cubicBezTo>
                        <a:pt x="2554" y="1615"/>
                        <a:pt x="2551" y="1613"/>
                        <a:pt x="2548" y="1612"/>
                      </a:cubicBezTo>
                      <a:cubicBezTo>
                        <a:pt x="2538" y="1607"/>
                        <a:pt x="2524" y="1609"/>
                        <a:pt x="2519" y="1619"/>
                      </a:cubicBezTo>
                      <a:cubicBezTo>
                        <a:pt x="2517" y="1624"/>
                        <a:pt x="2518" y="1630"/>
                        <a:pt x="2521" y="1634"/>
                      </a:cubicBezTo>
                      <a:cubicBezTo>
                        <a:pt x="2523" y="1637"/>
                        <a:pt x="2527" y="1638"/>
                        <a:pt x="2531" y="1638"/>
                      </a:cubicBezTo>
                      <a:cubicBezTo>
                        <a:pt x="2535" y="1638"/>
                        <a:pt x="2539" y="1636"/>
                        <a:pt x="2541" y="1633"/>
                      </a:cubicBezTo>
                      <a:cubicBezTo>
                        <a:pt x="2544" y="1628"/>
                        <a:pt x="2543" y="1622"/>
                        <a:pt x="2539" y="1619"/>
                      </a:cubicBezTo>
                      <a:cubicBezTo>
                        <a:pt x="2536" y="1617"/>
                        <a:pt x="2533" y="1617"/>
                        <a:pt x="2530" y="1619"/>
                      </a:cubicBezTo>
                      <a:cubicBezTo>
                        <a:pt x="2529" y="1620"/>
                        <a:pt x="2528" y="1622"/>
                        <a:pt x="2529" y="1624"/>
                      </a:cubicBezTo>
                      <a:cubicBezTo>
                        <a:pt x="2529" y="1623"/>
                        <a:pt x="2531" y="1621"/>
                        <a:pt x="2532" y="1621"/>
                      </a:cubicBezTo>
                      <a:cubicBezTo>
                        <a:pt x="2535" y="1620"/>
                        <a:pt x="2537" y="1622"/>
                        <a:pt x="2537" y="1625"/>
                      </a:cubicBezTo>
                      <a:cubicBezTo>
                        <a:pt x="2537" y="1626"/>
                        <a:pt x="2537" y="1628"/>
                        <a:pt x="2534" y="1630"/>
                      </a:cubicBezTo>
                      <a:cubicBezTo>
                        <a:pt x="2532" y="1631"/>
                        <a:pt x="2529" y="1631"/>
                        <a:pt x="2527" y="1629"/>
                      </a:cubicBezTo>
                      <a:cubicBezTo>
                        <a:pt x="2524" y="1627"/>
                        <a:pt x="2524" y="1623"/>
                        <a:pt x="2525" y="1620"/>
                      </a:cubicBezTo>
                      <a:cubicBezTo>
                        <a:pt x="2530" y="1612"/>
                        <a:pt x="2543" y="1611"/>
                        <a:pt x="2551" y="1615"/>
                      </a:cubicBezTo>
                      <a:cubicBezTo>
                        <a:pt x="2577" y="1628"/>
                        <a:pt x="2581" y="1672"/>
                        <a:pt x="2577" y="1700"/>
                      </a:cubicBezTo>
                      <a:cubicBezTo>
                        <a:pt x="2576" y="1691"/>
                        <a:pt x="2573" y="1682"/>
                        <a:pt x="2566" y="1675"/>
                      </a:cubicBezTo>
                      <a:cubicBezTo>
                        <a:pt x="2563" y="1671"/>
                        <a:pt x="2558" y="1668"/>
                        <a:pt x="2552" y="1667"/>
                      </a:cubicBezTo>
                      <a:cubicBezTo>
                        <a:pt x="2558" y="1669"/>
                        <a:pt x="2562" y="1673"/>
                        <a:pt x="2564" y="1676"/>
                      </a:cubicBezTo>
                      <a:cubicBezTo>
                        <a:pt x="2572" y="1685"/>
                        <a:pt x="2574" y="1696"/>
                        <a:pt x="2573" y="1707"/>
                      </a:cubicBezTo>
                      <a:cubicBezTo>
                        <a:pt x="2572" y="1715"/>
                        <a:pt x="2570" y="1722"/>
                        <a:pt x="2566" y="1728"/>
                      </a:cubicBezTo>
                      <a:cubicBezTo>
                        <a:pt x="2559" y="1740"/>
                        <a:pt x="2550" y="1747"/>
                        <a:pt x="2541" y="1758"/>
                      </a:cubicBezTo>
                      <a:cubicBezTo>
                        <a:pt x="2541" y="1758"/>
                        <a:pt x="2541" y="1758"/>
                        <a:pt x="2541" y="1758"/>
                      </a:cubicBezTo>
                      <a:cubicBezTo>
                        <a:pt x="2536" y="1765"/>
                        <a:pt x="2533" y="1771"/>
                        <a:pt x="2530" y="1778"/>
                      </a:cubicBezTo>
                      <a:cubicBezTo>
                        <a:pt x="2530" y="1780"/>
                        <a:pt x="2524" y="1797"/>
                        <a:pt x="2526" y="1799"/>
                      </a:cubicBezTo>
                      <a:cubicBezTo>
                        <a:pt x="2527" y="1798"/>
                        <a:pt x="2531" y="1787"/>
                        <a:pt x="2532" y="1785"/>
                      </a:cubicBezTo>
                      <a:cubicBezTo>
                        <a:pt x="2535" y="1777"/>
                        <a:pt x="2539" y="1769"/>
                        <a:pt x="2544" y="1761"/>
                      </a:cubicBezTo>
                      <a:cubicBezTo>
                        <a:pt x="2545" y="1760"/>
                        <a:pt x="2545" y="1760"/>
                        <a:pt x="2545" y="1760"/>
                      </a:cubicBezTo>
                      <a:cubicBezTo>
                        <a:pt x="2553" y="1750"/>
                        <a:pt x="2560" y="1743"/>
                        <a:pt x="2572" y="1737"/>
                      </a:cubicBezTo>
                      <a:cubicBezTo>
                        <a:pt x="2585" y="1731"/>
                        <a:pt x="2602" y="1730"/>
                        <a:pt x="2616" y="1738"/>
                      </a:cubicBezTo>
                      <a:cubicBezTo>
                        <a:pt x="2623" y="1742"/>
                        <a:pt x="2630" y="1753"/>
                        <a:pt x="2626" y="1762"/>
                      </a:cubicBezTo>
                      <a:cubicBezTo>
                        <a:pt x="2624" y="1765"/>
                        <a:pt x="2621" y="1766"/>
                        <a:pt x="2617" y="1765"/>
                      </a:cubicBezTo>
                      <a:cubicBezTo>
                        <a:pt x="2615" y="1765"/>
                        <a:pt x="2613" y="1762"/>
                        <a:pt x="2613" y="1759"/>
                      </a:cubicBezTo>
                      <a:cubicBezTo>
                        <a:pt x="2613" y="1757"/>
                        <a:pt x="2614" y="1755"/>
                        <a:pt x="2615" y="1754"/>
                      </a:cubicBezTo>
                      <a:cubicBezTo>
                        <a:pt x="2617" y="1752"/>
                        <a:pt x="2621" y="1753"/>
                        <a:pt x="2621" y="1756"/>
                      </a:cubicBezTo>
                      <a:cubicBezTo>
                        <a:pt x="2622" y="1758"/>
                        <a:pt x="2621" y="1759"/>
                        <a:pt x="2620" y="1760"/>
                      </a:cubicBezTo>
                      <a:cubicBezTo>
                        <a:pt x="2622" y="1761"/>
                        <a:pt x="2624" y="1759"/>
                        <a:pt x="2624" y="1757"/>
                      </a:cubicBezTo>
                      <a:cubicBezTo>
                        <a:pt x="2624" y="1753"/>
                        <a:pt x="2622" y="1750"/>
                        <a:pt x="2619" y="1749"/>
                      </a:cubicBezTo>
                      <a:cubicBezTo>
                        <a:pt x="2614" y="1748"/>
                        <a:pt x="2608" y="1751"/>
                        <a:pt x="2607" y="1756"/>
                      </a:cubicBezTo>
                      <a:cubicBezTo>
                        <a:pt x="2605" y="1759"/>
                        <a:pt x="2605" y="1764"/>
                        <a:pt x="2608" y="1767"/>
                      </a:cubicBezTo>
                      <a:cubicBezTo>
                        <a:pt x="2610" y="1771"/>
                        <a:pt x="2613" y="1772"/>
                        <a:pt x="2617" y="1773"/>
                      </a:cubicBezTo>
                      <a:cubicBezTo>
                        <a:pt x="2622" y="1773"/>
                        <a:pt x="2627" y="1771"/>
                        <a:pt x="2630" y="1766"/>
                      </a:cubicBezTo>
                      <a:cubicBezTo>
                        <a:pt x="2636" y="1756"/>
                        <a:pt x="2629" y="1744"/>
                        <a:pt x="2620" y="1738"/>
                      </a:cubicBezTo>
                      <a:cubicBezTo>
                        <a:pt x="2617" y="1736"/>
                        <a:pt x="2613" y="1735"/>
                        <a:pt x="2610" y="1734"/>
                      </a:cubicBezTo>
                      <a:cubicBezTo>
                        <a:pt x="2621" y="1736"/>
                        <a:pt x="2630" y="1740"/>
                        <a:pt x="2640" y="1748"/>
                      </a:cubicBezTo>
                      <a:cubicBezTo>
                        <a:pt x="2646" y="1753"/>
                        <a:pt x="2650" y="1758"/>
                        <a:pt x="2653" y="1765"/>
                      </a:cubicBezTo>
                      <a:cubicBezTo>
                        <a:pt x="2657" y="1773"/>
                        <a:pt x="2658" y="1779"/>
                        <a:pt x="2658" y="1787"/>
                      </a:cubicBezTo>
                      <a:cubicBezTo>
                        <a:pt x="2657" y="1792"/>
                        <a:pt x="2657" y="1795"/>
                        <a:pt x="2655" y="1799"/>
                      </a:cubicBezTo>
                      <a:cubicBezTo>
                        <a:pt x="2655" y="1799"/>
                        <a:pt x="2655" y="1799"/>
                        <a:pt x="2655" y="1799"/>
                      </a:cubicBezTo>
                      <a:cubicBezTo>
                        <a:pt x="2657" y="1788"/>
                        <a:pt x="2650" y="1776"/>
                        <a:pt x="2634" y="1781"/>
                      </a:cubicBezTo>
                      <a:cubicBezTo>
                        <a:pt x="2623" y="1785"/>
                        <a:pt x="2611" y="1805"/>
                        <a:pt x="2585" y="1791"/>
                      </a:cubicBezTo>
                      <a:cubicBezTo>
                        <a:pt x="2593" y="1803"/>
                        <a:pt x="2603" y="1813"/>
                        <a:pt x="2616" y="1817"/>
                      </a:cubicBezTo>
                      <a:cubicBezTo>
                        <a:pt x="2628" y="1820"/>
                        <a:pt x="2642" y="1818"/>
                        <a:pt x="2651" y="1808"/>
                      </a:cubicBezTo>
                      <a:cubicBezTo>
                        <a:pt x="2656" y="1802"/>
                        <a:pt x="2659" y="1795"/>
                        <a:pt x="2659" y="1787"/>
                      </a:cubicBezTo>
                      <a:cubicBezTo>
                        <a:pt x="2660" y="1779"/>
                        <a:pt x="2659" y="1772"/>
                        <a:pt x="2655" y="1764"/>
                      </a:cubicBezTo>
                      <a:cubicBezTo>
                        <a:pt x="2652" y="1757"/>
                        <a:pt x="2648" y="1752"/>
                        <a:pt x="2642" y="1746"/>
                      </a:cubicBezTo>
                      <a:cubicBezTo>
                        <a:pt x="2639" y="1744"/>
                        <a:pt x="2636" y="1742"/>
                        <a:pt x="2633" y="1740"/>
                      </a:cubicBezTo>
                      <a:cubicBezTo>
                        <a:pt x="2632" y="1739"/>
                        <a:pt x="2630" y="1738"/>
                        <a:pt x="2629" y="1738"/>
                      </a:cubicBezTo>
                      <a:cubicBezTo>
                        <a:pt x="2648" y="1746"/>
                        <a:pt x="2669" y="1735"/>
                        <a:pt x="2680" y="1717"/>
                      </a:cubicBezTo>
                      <a:cubicBezTo>
                        <a:pt x="2681" y="1715"/>
                        <a:pt x="2681" y="1714"/>
                        <a:pt x="2682" y="1712"/>
                      </a:cubicBezTo>
                      <a:cubicBezTo>
                        <a:pt x="2692" y="1691"/>
                        <a:pt x="2691" y="1663"/>
                        <a:pt x="2679" y="1640"/>
                      </a:cubicBezTo>
                      <a:close/>
                      <a:moveTo>
                        <a:pt x="2679" y="1621"/>
                      </a:moveTo>
                      <a:cubicBezTo>
                        <a:pt x="2675" y="1626"/>
                        <a:pt x="2667" y="1627"/>
                        <a:pt x="2662" y="1626"/>
                      </a:cubicBezTo>
                      <a:cubicBezTo>
                        <a:pt x="2659" y="1632"/>
                        <a:pt x="2668" y="1643"/>
                        <a:pt x="2677" y="1637"/>
                      </a:cubicBezTo>
                      <a:cubicBezTo>
                        <a:pt x="2683" y="1634"/>
                        <a:pt x="2684" y="1625"/>
                        <a:pt x="2679" y="1621"/>
                      </a:cubicBezTo>
                      <a:close/>
                      <a:moveTo>
                        <a:pt x="2688" y="1631"/>
                      </a:moveTo>
                      <a:cubicBezTo>
                        <a:pt x="2694" y="1623"/>
                        <a:pt x="2697" y="1610"/>
                        <a:pt x="2697" y="1601"/>
                      </a:cubicBezTo>
                      <a:cubicBezTo>
                        <a:pt x="2697" y="1591"/>
                        <a:pt x="2693" y="1580"/>
                        <a:pt x="2689" y="1571"/>
                      </a:cubicBezTo>
                      <a:cubicBezTo>
                        <a:pt x="2681" y="1555"/>
                        <a:pt x="2668" y="1540"/>
                        <a:pt x="2668" y="1521"/>
                      </a:cubicBezTo>
                      <a:cubicBezTo>
                        <a:pt x="2668" y="1505"/>
                        <a:pt x="2680" y="1494"/>
                        <a:pt x="2691" y="1493"/>
                      </a:cubicBezTo>
                      <a:cubicBezTo>
                        <a:pt x="2700" y="1492"/>
                        <a:pt x="2711" y="1498"/>
                        <a:pt x="2714" y="1508"/>
                      </a:cubicBezTo>
                      <a:cubicBezTo>
                        <a:pt x="2717" y="1515"/>
                        <a:pt x="2715" y="1526"/>
                        <a:pt x="2707" y="1529"/>
                      </a:cubicBezTo>
                      <a:cubicBezTo>
                        <a:pt x="2703" y="1530"/>
                        <a:pt x="2698" y="1528"/>
                        <a:pt x="2698" y="1525"/>
                      </a:cubicBezTo>
                      <a:cubicBezTo>
                        <a:pt x="2702" y="1525"/>
                        <a:pt x="2705" y="1521"/>
                        <a:pt x="2704" y="1516"/>
                      </a:cubicBezTo>
                      <a:cubicBezTo>
                        <a:pt x="2704" y="1514"/>
                        <a:pt x="2701" y="1510"/>
                        <a:pt x="2698" y="1509"/>
                      </a:cubicBezTo>
                      <a:cubicBezTo>
                        <a:pt x="2693" y="1507"/>
                        <a:pt x="2687" y="1508"/>
                        <a:pt x="2684" y="1512"/>
                      </a:cubicBezTo>
                      <a:cubicBezTo>
                        <a:pt x="2676" y="1523"/>
                        <a:pt x="2686" y="1542"/>
                        <a:pt x="2693" y="1553"/>
                      </a:cubicBezTo>
                      <a:cubicBezTo>
                        <a:pt x="2703" y="1569"/>
                        <a:pt x="2708" y="1587"/>
                        <a:pt x="2704" y="1606"/>
                      </a:cubicBezTo>
                      <a:cubicBezTo>
                        <a:pt x="2702" y="1617"/>
                        <a:pt x="2697" y="1626"/>
                        <a:pt x="2688" y="1631"/>
                      </a:cubicBezTo>
                      <a:close/>
                      <a:moveTo>
                        <a:pt x="2607" y="1818"/>
                      </a:moveTo>
                      <a:cubicBezTo>
                        <a:pt x="2620" y="1825"/>
                        <a:pt x="2616" y="1838"/>
                        <a:pt x="2614" y="1848"/>
                      </a:cubicBezTo>
                      <a:cubicBezTo>
                        <a:pt x="2612" y="1858"/>
                        <a:pt x="2615" y="1870"/>
                        <a:pt x="2627" y="1871"/>
                      </a:cubicBezTo>
                      <a:cubicBezTo>
                        <a:pt x="2625" y="1858"/>
                        <a:pt x="2633" y="1859"/>
                        <a:pt x="2636" y="1846"/>
                      </a:cubicBezTo>
                      <a:cubicBezTo>
                        <a:pt x="2639" y="1835"/>
                        <a:pt x="2629" y="1819"/>
                        <a:pt x="2607" y="1818"/>
                      </a:cubicBezTo>
                      <a:close/>
                      <a:moveTo>
                        <a:pt x="2575" y="1901"/>
                      </a:moveTo>
                      <a:cubicBezTo>
                        <a:pt x="2607" y="1899"/>
                        <a:pt x="2607" y="1936"/>
                        <a:pt x="2593" y="1949"/>
                      </a:cubicBezTo>
                      <a:cubicBezTo>
                        <a:pt x="2600" y="1935"/>
                        <a:pt x="2590" y="1907"/>
                        <a:pt x="2575" y="1901"/>
                      </a:cubicBezTo>
                      <a:close/>
                      <a:moveTo>
                        <a:pt x="2557" y="1900"/>
                      </a:moveTo>
                      <a:cubicBezTo>
                        <a:pt x="2563" y="1881"/>
                        <a:pt x="2581" y="1868"/>
                        <a:pt x="2597" y="1868"/>
                      </a:cubicBezTo>
                      <a:cubicBezTo>
                        <a:pt x="2631" y="1868"/>
                        <a:pt x="2630" y="1905"/>
                        <a:pt x="2599" y="1897"/>
                      </a:cubicBezTo>
                      <a:cubicBezTo>
                        <a:pt x="2583" y="1893"/>
                        <a:pt x="2573" y="1891"/>
                        <a:pt x="2557" y="1900"/>
                      </a:cubicBezTo>
                      <a:close/>
                      <a:moveTo>
                        <a:pt x="2516" y="2049"/>
                      </a:moveTo>
                      <a:cubicBezTo>
                        <a:pt x="2551" y="2044"/>
                        <a:pt x="2564" y="2017"/>
                        <a:pt x="2569" y="1990"/>
                      </a:cubicBezTo>
                      <a:cubicBezTo>
                        <a:pt x="2572" y="1975"/>
                        <a:pt x="2569" y="1954"/>
                        <a:pt x="2581" y="1943"/>
                      </a:cubicBezTo>
                      <a:cubicBezTo>
                        <a:pt x="2558" y="1937"/>
                        <a:pt x="2555" y="1984"/>
                        <a:pt x="2552" y="1999"/>
                      </a:cubicBezTo>
                      <a:cubicBezTo>
                        <a:pt x="2548" y="2023"/>
                        <a:pt x="2536" y="2042"/>
                        <a:pt x="2516" y="2049"/>
                      </a:cubicBezTo>
                      <a:close/>
                      <a:moveTo>
                        <a:pt x="2011" y="1641"/>
                      </a:moveTo>
                      <a:cubicBezTo>
                        <a:pt x="2017" y="1616"/>
                        <a:pt x="1989" y="1593"/>
                        <a:pt x="1983" y="1580"/>
                      </a:cubicBezTo>
                      <a:cubicBezTo>
                        <a:pt x="1973" y="1560"/>
                        <a:pt x="1990" y="1548"/>
                        <a:pt x="2004" y="1566"/>
                      </a:cubicBezTo>
                      <a:cubicBezTo>
                        <a:pt x="2017" y="1584"/>
                        <a:pt x="2022" y="1619"/>
                        <a:pt x="2011" y="1641"/>
                      </a:cubicBezTo>
                      <a:close/>
                      <a:moveTo>
                        <a:pt x="1917" y="1522"/>
                      </a:moveTo>
                      <a:cubicBezTo>
                        <a:pt x="1899" y="1550"/>
                        <a:pt x="1869" y="1545"/>
                        <a:pt x="1854" y="1552"/>
                      </a:cubicBezTo>
                      <a:cubicBezTo>
                        <a:pt x="1839" y="1559"/>
                        <a:pt x="1844" y="1575"/>
                        <a:pt x="1862" y="1572"/>
                      </a:cubicBezTo>
                      <a:cubicBezTo>
                        <a:pt x="1885" y="1567"/>
                        <a:pt x="1908" y="1546"/>
                        <a:pt x="1917" y="1522"/>
                      </a:cubicBezTo>
                      <a:close/>
                      <a:moveTo>
                        <a:pt x="2318" y="1767"/>
                      </a:moveTo>
                      <a:cubicBezTo>
                        <a:pt x="2314" y="1748"/>
                        <a:pt x="2301" y="1744"/>
                        <a:pt x="2281" y="1747"/>
                      </a:cubicBezTo>
                      <a:cubicBezTo>
                        <a:pt x="2265" y="1749"/>
                        <a:pt x="2252" y="1743"/>
                        <a:pt x="2250" y="1731"/>
                      </a:cubicBezTo>
                      <a:cubicBezTo>
                        <a:pt x="2244" y="1739"/>
                        <a:pt x="2247" y="1753"/>
                        <a:pt x="2257" y="1758"/>
                      </a:cubicBezTo>
                      <a:cubicBezTo>
                        <a:pt x="2271" y="1765"/>
                        <a:pt x="2285" y="1755"/>
                        <a:pt x="2301" y="1757"/>
                      </a:cubicBezTo>
                      <a:cubicBezTo>
                        <a:pt x="2306" y="1757"/>
                        <a:pt x="2313" y="1760"/>
                        <a:pt x="2318" y="1767"/>
                      </a:cubicBezTo>
                      <a:close/>
                      <a:moveTo>
                        <a:pt x="2082" y="1492"/>
                      </a:moveTo>
                      <a:cubicBezTo>
                        <a:pt x="2081" y="1490"/>
                        <a:pt x="2083" y="1489"/>
                        <a:pt x="2085" y="1488"/>
                      </a:cubicBezTo>
                      <a:cubicBezTo>
                        <a:pt x="2087" y="1488"/>
                        <a:pt x="2089" y="1490"/>
                        <a:pt x="2089" y="1492"/>
                      </a:cubicBezTo>
                      <a:cubicBezTo>
                        <a:pt x="2089" y="1494"/>
                        <a:pt x="2088" y="1496"/>
                        <a:pt x="2086" y="1496"/>
                      </a:cubicBezTo>
                      <a:cubicBezTo>
                        <a:pt x="2084" y="1496"/>
                        <a:pt x="2082" y="1495"/>
                        <a:pt x="2082" y="1492"/>
                      </a:cubicBezTo>
                      <a:close/>
                      <a:moveTo>
                        <a:pt x="2093" y="1510"/>
                      </a:moveTo>
                      <a:cubicBezTo>
                        <a:pt x="2093" y="1506"/>
                        <a:pt x="2096" y="1502"/>
                        <a:pt x="2100" y="1502"/>
                      </a:cubicBezTo>
                      <a:cubicBezTo>
                        <a:pt x="2105" y="1502"/>
                        <a:pt x="2108" y="1505"/>
                        <a:pt x="2108" y="1509"/>
                      </a:cubicBezTo>
                      <a:cubicBezTo>
                        <a:pt x="2109" y="1513"/>
                        <a:pt x="2106" y="1517"/>
                        <a:pt x="2101" y="1517"/>
                      </a:cubicBezTo>
                      <a:cubicBezTo>
                        <a:pt x="2097" y="1518"/>
                        <a:pt x="2094" y="1514"/>
                        <a:pt x="2093" y="1510"/>
                      </a:cubicBezTo>
                      <a:close/>
                      <a:moveTo>
                        <a:pt x="2085" y="1502"/>
                      </a:moveTo>
                      <a:cubicBezTo>
                        <a:pt x="2084" y="1499"/>
                        <a:pt x="2086" y="1497"/>
                        <a:pt x="2089" y="1496"/>
                      </a:cubicBezTo>
                      <a:cubicBezTo>
                        <a:pt x="2092" y="1496"/>
                        <a:pt x="2094" y="1498"/>
                        <a:pt x="2094" y="1501"/>
                      </a:cubicBezTo>
                      <a:cubicBezTo>
                        <a:pt x="2095" y="1504"/>
                        <a:pt x="2093" y="1506"/>
                        <a:pt x="2090" y="1506"/>
                      </a:cubicBezTo>
                      <a:cubicBezTo>
                        <a:pt x="2087" y="1506"/>
                        <a:pt x="2085" y="1504"/>
                        <a:pt x="2085" y="1502"/>
                      </a:cubicBezTo>
                      <a:close/>
                      <a:moveTo>
                        <a:pt x="2134" y="1814"/>
                      </a:moveTo>
                      <a:cubicBezTo>
                        <a:pt x="2136" y="1811"/>
                        <a:pt x="2137" y="1808"/>
                        <a:pt x="2137" y="1805"/>
                      </a:cubicBezTo>
                      <a:cubicBezTo>
                        <a:pt x="2136" y="1802"/>
                        <a:pt x="2134" y="1798"/>
                        <a:pt x="2129" y="1797"/>
                      </a:cubicBezTo>
                      <a:cubicBezTo>
                        <a:pt x="2124" y="1795"/>
                        <a:pt x="2119" y="1798"/>
                        <a:pt x="2117" y="1802"/>
                      </a:cubicBezTo>
                      <a:cubicBezTo>
                        <a:pt x="2113" y="1809"/>
                        <a:pt x="2119" y="1813"/>
                        <a:pt x="2121" y="1817"/>
                      </a:cubicBezTo>
                      <a:cubicBezTo>
                        <a:pt x="2122" y="1822"/>
                        <a:pt x="2118" y="1829"/>
                        <a:pt x="2112" y="1832"/>
                      </a:cubicBezTo>
                      <a:cubicBezTo>
                        <a:pt x="2105" y="1836"/>
                        <a:pt x="2096" y="1836"/>
                        <a:pt x="2090" y="1830"/>
                      </a:cubicBezTo>
                      <a:cubicBezTo>
                        <a:pt x="2087" y="1826"/>
                        <a:pt x="2085" y="1821"/>
                        <a:pt x="2089" y="1817"/>
                      </a:cubicBezTo>
                      <a:cubicBezTo>
                        <a:pt x="2090" y="1822"/>
                        <a:pt x="2096" y="1825"/>
                        <a:pt x="2101" y="1820"/>
                      </a:cubicBezTo>
                      <a:cubicBezTo>
                        <a:pt x="2103" y="1817"/>
                        <a:pt x="2105" y="1810"/>
                        <a:pt x="2107" y="1802"/>
                      </a:cubicBezTo>
                      <a:cubicBezTo>
                        <a:pt x="2109" y="1794"/>
                        <a:pt x="2112" y="1787"/>
                        <a:pt x="2117" y="1783"/>
                      </a:cubicBezTo>
                      <a:cubicBezTo>
                        <a:pt x="2128" y="1774"/>
                        <a:pt x="2144" y="1777"/>
                        <a:pt x="2151" y="1789"/>
                      </a:cubicBezTo>
                      <a:cubicBezTo>
                        <a:pt x="2154" y="1796"/>
                        <a:pt x="2154" y="1803"/>
                        <a:pt x="2152" y="1809"/>
                      </a:cubicBezTo>
                      <a:cubicBezTo>
                        <a:pt x="2150" y="1817"/>
                        <a:pt x="2140" y="1833"/>
                        <a:pt x="2143" y="1842"/>
                      </a:cubicBezTo>
                      <a:cubicBezTo>
                        <a:pt x="2145" y="1849"/>
                        <a:pt x="2151" y="1850"/>
                        <a:pt x="2155" y="1847"/>
                      </a:cubicBezTo>
                      <a:cubicBezTo>
                        <a:pt x="2156" y="1852"/>
                        <a:pt x="2150" y="1858"/>
                        <a:pt x="2143" y="1857"/>
                      </a:cubicBezTo>
                      <a:cubicBezTo>
                        <a:pt x="2132" y="1857"/>
                        <a:pt x="2121" y="1844"/>
                        <a:pt x="2124" y="1829"/>
                      </a:cubicBezTo>
                      <a:cubicBezTo>
                        <a:pt x="2125" y="1824"/>
                        <a:pt x="2129" y="1820"/>
                        <a:pt x="2134" y="1814"/>
                      </a:cubicBezTo>
                      <a:close/>
                      <a:moveTo>
                        <a:pt x="2591" y="1580"/>
                      </a:moveTo>
                      <a:cubicBezTo>
                        <a:pt x="2594" y="1581"/>
                        <a:pt x="2596" y="1583"/>
                        <a:pt x="2596" y="1586"/>
                      </a:cubicBezTo>
                      <a:cubicBezTo>
                        <a:pt x="2596" y="1589"/>
                        <a:pt x="2593" y="1591"/>
                        <a:pt x="2590" y="1591"/>
                      </a:cubicBezTo>
                      <a:cubicBezTo>
                        <a:pt x="2587" y="1591"/>
                        <a:pt x="2585" y="1588"/>
                        <a:pt x="2585" y="1585"/>
                      </a:cubicBezTo>
                      <a:cubicBezTo>
                        <a:pt x="2585" y="1582"/>
                        <a:pt x="2588" y="1580"/>
                        <a:pt x="2591" y="1580"/>
                      </a:cubicBezTo>
                      <a:close/>
                      <a:moveTo>
                        <a:pt x="2601" y="1578"/>
                      </a:moveTo>
                      <a:cubicBezTo>
                        <a:pt x="2604" y="1579"/>
                        <a:pt x="2606" y="1581"/>
                        <a:pt x="2605" y="1583"/>
                      </a:cubicBezTo>
                      <a:cubicBezTo>
                        <a:pt x="2605" y="1585"/>
                        <a:pt x="2603" y="1587"/>
                        <a:pt x="2601" y="1587"/>
                      </a:cubicBezTo>
                      <a:cubicBezTo>
                        <a:pt x="2599" y="1587"/>
                        <a:pt x="2597" y="1585"/>
                        <a:pt x="2597" y="1582"/>
                      </a:cubicBezTo>
                      <a:cubicBezTo>
                        <a:pt x="2597" y="1580"/>
                        <a:pt x="2599" y="1578"/>
                        <a:pt x="2601" y="1578"/>
                      </a:cubicBezTo>
                      <a:close/>
                      <a:moveTo>
                        <a:pt x="2580" y="1589"/>
                      </a:moveTo>
                      <a:cubicBezTo>
                        <a:pt x="2585" y="1589"/>
                        <a:pt x="2588" y="1593"/>
                        <a:pt x="2588" y="1598"/>
                      </a:cubicBezTo>
                      <a:cubicBezTo>
                        <a:pt x="2588" y="1602"/>
                        <a:pt x="2584" y="1606"/>
                        <a:pt x="2579" y="1605"/>
                      </a:cubicBezTo>
                      <a:cubicBezTo>
                        <a:pt x="2575" y="1605"/>
                        <a:pt x="2571" y="1601"/>
                        <a:pt x="2572" y="1596"/>
                      </a:cubicBezTo>
                      <a:cubicBezTo>
                        <a:pt x="2572" y="1592"/>
                        <a:pt x="2576" y="1588"/>
                        <a:pt x="2580" y="1589"/>
                      </a:cubicBezTo>
                      <a:close/>
                      <a:moveTo>
                        <a:pt x="2196" y="1720"/>
                      </a:moveTo>
                      <a:cubicBezTo>
                        <a:pt x="2202" y="1716"/>
                        <a:pt x="2208" y="1713"/>
                        <a:pt x="2215" y="1714"/>
                      </a:cubicBezTo>
                      <a:cubicBezTo>
                        <a:pt x="2221" y="1714"/>
                        <a:pt x="2228" y="1719"/>
                        <a:pt x="2230" y="1725"/>
                      </a:cubicBezTo>
                      <a:cubicBezTo>
                        <a:pt x="2233" y="1732"/>
                        <a:pt x="2229" y="1741"/>
                        <a:pt x="2224" y="1746"/>
                      </a:cubicBezTo>
                      <a:cubicBezTo>
                        <a:pt x="2215" y="1754"/>
                        <a:pt x="2204" y="1756"/>
                        <a:pt x="2193" y="1753"/>
                      </a:cubicBezTo>
                      <a:cubicBezTo>
                        <a:pt x="2185" y="1750"/>
                        <a:pt x="2177" y="1744"/>
                        <a:pt x="2171" y="1738"/>
                      </a:cubicBezTo>
                      <a:cubicBezTo>
                        <a:pt x="2171" y="1739"/>
                        <a:pt x="2172" y="1740"/>
                        <a:pt x="2173" y="1741"/>
                      </a:cubicBezTo>
                      <a:cubicBezTo>
                        <a:pt x="2184" y="1762"/>
                        <a:pt x="2191" y="1784"/>
                        <a:pt x="2195" y="1807"/>
                      </a:cubicBezTo>
                      <a:cubicBezTo>
                        <a:pt x="2199" y="1834"/>
                        <a:pt x="2196" y="1853"/>
                        <a:pt x="2213" y="1876"/>
                      </a:cubicBezTo>
                      <a:cubicBezTo>
                        <a:pt x="2217" y="1881"/>
                        <a:pt x="2221" y="1885"/>
                        <a:pt x="2226" y="1889"/>
                      </a:cubicBezTo>
                      <a:cubicBezTo>
                        <a:pt x="2233" y="1894"/>
                        <a:pt x="2239" y="1897"/>
                        <a:pt x="2247" y="1900"/>
                      </a:cubicBezTo>
                      <a:cubicBezTo>
                        <a:pt x="2255" y="1902"/>
                        <a:pt x="2262" y="1902"/>
                        <a:pt x="2270" y="1901"/>
                      </a:cubicBezTo>
                      <a:cubicBezTo>
                        <a:pt x="2301" y="1897"/>
                        <a:pt x="2318" y="1876"/>
                        <a:pt x="2323" y="1846"/>
                      </a:cubicBezTo>
                      <a:cubicBezTo>
                        <a:pt x="2324" y="1833"/>
                        <a:pt x="2321" y="1822"/>
                        <a:pt x="2311" y="1813"/>
                      </a:cubicBezTo>
                      <a:cubicBezTo>
                        <a:pt x="2303" y="1805"/>
                        <a:pt x="2292" y="1802"/>
                        <a:pt x="2282" y="1805"/>
                      </a:cubicBezTo>
                      <a:cubicBezTo>
                        <a:pt x="2273" y="1808"/>
                        <a:pt x="2267" y="1814"/>
                        <a:pt x="2263" y="1821"/>
                      </a:cubicBezTo>
                      <a:cubicBezTo>
                        <a:pt x="2261" y="1825"/>
                        <a:pt x="2260" y="1828"/>
                        <a:pt x="2260" y="1832"/>
                      </a:cubicBezTo>
                      <a:cubicBezTo>
                        <a:pt x="2260" y="1831"/>
                        <a:pt x="2260" y="1829"/>
                        <a:pt x="2261" y="1828"/>
                      </a:cubicBezTo>
                      <a:cubicBezTo>
                        <a:pt x="2264" y="1822"/>
                        <a:pt x="2273" y="1819"/>
                        <a:pt x="2280" y="1822"/>
                      </a:cubicBezTo>
                      <a:cubicBezTo>
                        <a:pt x="2287" y="1826"/>
                        <a:pt x="2289" y="1834"/>
                        <a:pt x="2286" y="1841"/>
                      </a:cubicBezTo>
                      <a:cubicBezTo>
                        <a:pt x="2282" y="1848"/>
                        <a:pt x="2274" y="1851"/>
                        <a:pt x="2267" y="1847"/>
                      </a:cubicBezTo>
                      <a:cubicBezTo>
                        <a:pt x="2257" y="1842"/>
                        <a:pt x="2257" y="1829"/>
                        <a:pt x="2261" y="1820"/>
                      </a:cubicBezTo>
                      <a:cubicBezTo>
                        <a:pt x="2265" y="1812"/>
                        <a:pt x="2272" y="1806"/>
                        <a:pt x="2281" y="1802"/>
                      </a:cubicBezTo>
                      <a:cubicBezTo>
                        <a:pt x="2291" y="1799"/>
                        <a:pt x="2301" y="1801"/>
                        <a:pt x="2310" y="1807"/>
                      </a:cubicBezTo>
                      <a:cubicBezTo>
                        <a:pt x="2302" y="1800"/>
                        <a:pt x="2294" y="1796"/>
                        <a:pt x="2286" y="1793"/>
                      </a:cubicBezTo>
                      <a:cubicBezTo>
                        <a:pt x="2286" y="1792"/>
                        <a:pt x="2287" y="1790"/>
                        <a:pt x="2286" y="1788"/>
                      </a:cubicBezTo>
                      <a:cubicBezTo>
                        <a:pt x="2300" y="1793"/>
                        <a:pt x="2310" y="1801"/>
                        <a:pt x="2317" y="1810"/>
                      </a:cubicBezTo>
                      <a:cubicBezTo>
                        <a:pt x="2306" y="1793"/>
                        <a:pt x="2291" y="1782"/>
                        <a:pt x="2273" y="1778"/>
                      </a:cubicBezTo>
                      <a:cubicBezTo>
                        <a:pt x="2263" y="1776"/>
                        <a:pt x="2251" y="1777"/>
                        <a:pt x="2238" y="1781"/>
                      </a:cubicBezTo>
                      <a:cubicBezTo>
                        <a:pt x="2232" y="1784"/>
                        <a:pt x="2226" y="1786"/>
                        <a:pt x="2219" y="1789"/>
                      </a:cubicBezTo>
                      <a:cubicBezTo>
                        <a:pt x="2213" y="1791"/>
                        <a:pt x="2207" y="1792"/>
                        <a:pt x="2201" y="1789"/>
                      </a:cubicBezTo>
                      <a:cubicBezTo>
                        <a:pt x="2196" y="1787"/>
                        <a:pt x="2193" y="1782"/>
                        <a:pt x="2192" y="1777"/>
                      </a:cubicBezTo>
                      <a:cubicBezTo>
                        <a:pt x="2192" y="1772"/>
                        <a:pt x="2194" y="1768"/>
                        <a:pt x="2198" y="1765"/>
                      </a:cubicBezTo>
                      <a:cubicBezTo>
                        <a:pt x="2201" y="1764"/>
                        <a:pt x="2204" y="1764"/>
                        <a:pt x="2207" y="1765"/>
                      </a:cubicBezTo>
                      <a:cubicBezTo>
                        <a:pt x="2211" y="1766"/>
                        <a:pt x="2214" y="1771"/>
                        <a:pt x="2212" y="1775"/>
                      </a:cubicBezTo>
                      <a:cubicBezTo>
                        <a:pt x="2210" y="1777"/>
                        <a:pt x="2208" y="1778"/>
                        <a:pt x="2205" y="1777"/>
                      </a:cubicBezTo>
                      <a:cubicBezTo>
                        <a:pt x="2202" y="1776"/>
                        <a:pt x="2200" y="1773"/>
                        <a:pt x="2201" y="1770"/>
                      </a:cubicBezTo>
                      <a:cubicBezTo>
                        <a:pt x="2202" y="1767"/>
                        <a:pt x="2205" y="1766"/>
                        <a:pt x="2208" y="1767"/>
                      </a:cubicBezTo>
                      <a:cubicBezTo>
                        <a:pt x="2209" y="1767"/>
                        <a:pt x="2209" y="1767"/>
                        <a:pt x="2210" y="1768"/>
                      </a:cubicBezTo>
                      <a:cubicBezTo>
                        <a:pt x="2209" y="1767"/>
                        <a:pt x="2208" y="1766"/>
                        <a:pt x="2207" y="1766"/>
                      </a:cubicBezTo>
                      <a:cubicBezTo>
                        <a:pt x="2204" y="1765"/>
                        <a:pt x="2202" y="1765"/>
                        <a:pt x="2199" y="1767"/>
                      </a:cubicBezTo>
                      <a:cubicBezTo>
                        <a:pt x="2196" y="1769"/>
                        <a:pt x="2194" y="1773"/>
                        <a:pt x="2194" y="1777"/>
                      </a:cubicBezTo>
                      <a:cubicBezTo>
                        <a:pt x="2195" y="1781"/>
                        <a:pt x="2198" y="1785"/>
                        <a:pt x="2202" y="1787"/>
                      </a:cubicBezTo>
                      <a:cubicBezTo>
                        <a:pt x="2208" y="1789"/>
                        <a:pt x="2213" y="1788"/>
                        <a:pt x="2218" y="1786"/>
                      </a:cubicBezTo>
                      <a:cubicBezTo>
                        <a:pt x="2225" y="1784"/>
                        <a:pt x="2230" y="1781"/>
                        <a:pt x="2236" y="1779"/>
                      </a:cubicBezTo>
                      <a:cubicBezTo>
                        <a:pt x="2249" y="1774"/>
                        <a:pt x="2262" y="1773"/>
                        <a:pt x="2274" y="1776"/>
                      </a:cubicBezTo>
                      <a:cubicBezTo>
                        <a:pt x="2286" y="1778"/>
                        <a:pt x="2296" y="1783"/>
                        <a:pt x="2305" y="1791"/>
                      </a:cubicBezTo>
                      <a:cubicBezTo>
                        <a:pt x="2318" y="1803"/>
                        <a:pt x="2327" y="1821"/>
                        <a:pt x="2328" y="1839"/>
                      </a:cubicBezTo>
                      <a:cubicBezTo>
                        <a:pt x="2328" y="1838"/>
                        <a:pt x="2329" y="1837"/>
                        <a:pt x="2329" y="1836"/>
                      </a:cubicBezTo>
                      <a:cubicBezTo>
                        <a:pt x="2331" y="1831"/>
                        <a:pt x="2333" y="1827"/>
                        <a:pt x="2336" y="1823"/>
                      </a:cubicBezTo>
                      <a:cubicBezTo>
                        <a:pt x="2341" y="1816"/>
                        <a:pt x="2345" y="1811"/>
                        <a:pt x="2352" y="1807"/>
                      </a:cubicBezTo>
                      <a:cubicBezTo>
                        <a:pt x="2375" y="1793"/>
                        <a:pt x="2402" y="1807"/>
                        <a:pt x="2411" y="1829"/>
                      </a:cubicBezTo>
                      <a:cubicBezTo>
                        <a:pt x="2414" y="1837"/>
                        <a:pt x="2415" y="1847"/>
                        <a:pt x="2412" y="1856"/>
                      </a:cubicBezTo>
                      <a:cubicBezTo>
                        <a:pt x="2410" y="1854"/>
                        <a:pt x="2410" y="1854"/>
                        <a:pt x="2410" y="1854"/>
                      </a:cubicBezTo>
                      <a:cubicBezTo>
                        <a:pt x="2411" y="1846"/>
                        <a:pt x="2410" y="1838"/>
                        <a:pt x="2407" y="1830"/>
                      </a:cubicBezTo>
                      <a:cubicBezTo>
                        <a:pt x="2398" y="1811"/>
                        <a:pt x="2374" y="1798"/>
                        <a:pt x="2354" y="1810"/>
                      </a:cubicBezTo>
                      <a:cubicBezTo>
                        <a:pt x="2348" y="1815"/>
                        <a:pt x="2344" y="1819"/>
                        <a:pt x="2340" y="1826"/>
                      </a:cubicBezTo>
                      <a:cubicBezTo>
                        <a:pt x="2338" y="1829"/>
                        <a:pt x="2335" y="1833"/>
                        <a:pt x="2333" y="1838"/>
                      </a:cubicBezTo>
                      <a:cubicBezTo>
                        <a:pt x="2324" y="1857"/>
                        <a:pt x="2324" y="1873"/>
                        <a:pt x="2308" y="1889"/>
                      </a:cubicBezTo>
                      <a:cubicBezTo>
                        <a:pt x="2299" y="1898"/>
                        <a:pt x="2286" y="1904"/>
                        <a:pt x="2271" y="1906"/>
                      </a:cubicBezTo>
                      <a:cubicBezTo>
                        <a:pt x="2262" y="1907"/>
                        <a:pt x="2255" y="1906"/>
                        <a:pt x="2246" y="1904"/>
                      </a:cubicBezTo>
                      <a:cubicBezTo>
                        <a:pt x="2237" y="1901"/>
                        <a:pt x="2231" y="1898"/>
                        <a:pt x="2223" y="1892"/>
                      </a:cubicBezTo>
                      <a:cubicBezTo>
                        <a:pt x="2213" y="1882"/>
                        <a:pt x="2207" y="1873"/>
                        <a:pt x="2202" y="1861"/>
                      </a:cubicBezTo>
                      <a:cubicBezTo>
                        <a:pt x="2204" y="1868"/>
                        <a:pt x="2205" y="1874"/>
                        <a:pt x="2206" y="1876"/>
                      </a:cubicBezTo>
                      <a:cubicBezTo>
                        <a:pt x="2214" y="1903"/>
                        <a:pt x="2224" y="1929"/>
                        <a:pt x="2237" y="1953"/>
                      </a:cubicBezTo>
                      <a:cubicBezTo>
                        <a:pt x="2241" y="1960"/>
                        <a:pt x="2245" y="1964"/>
                        <a:pt x="2251" y="1967"/>
                      </a:cubicBezTo>
                      <a:cubicBezTo>
                        <a:pt x="2254" y="1968"/>
                        <a:pt x="2258" y="1968"/>
                        <a:pt x="2262" y="1967"/>
                      </a:cubicBezTo>
                      <a:cubicBezTo>
                        <a:pt x="2267" y="1966"/>
                        <a:pt x="2272" y="1961"/>
                        <a:pt x="2271" y="1955"/>
                      </a:cubicBezTo>
                      <a:cubicBezTo>
                        <a:pt x="2270" y="1952"/>
                        <a:pt x="2268" y="1949"/>
                        <a:pt x="2265" y="1948"/>
                      </a:cubicBezTo>
                      <a:cubicBezTo>
                        <a:pt x="2261" y="1947"/>
                        <a:pt x="2257" y="1949"/>
                        <a:pt x="2257" y="1953"/>
                      </a:cubicBezTo>
                      <a:cubicBezTo>
                        <a:pt x="2256" y="1956"/>
                        <a:pt x="2258" y="1959"/>
                        <a:pt x="2261" y="1960"/>
                      </a:cubicBezTo>
                      <a:cubicBezTo>
                        <a:pt x="2258" y="1961"/>
                        <a:pt x="2254" y="1958"/>
                        <a:pt x="2253" y="1955"/>
                      </a:cubicBezTo>
                      <a:cubicBezTo>
                        <a:pt x="2250" y="1945"/>
                        <a:pt x="2262" y="1937"/>
                        <a:pt x="2271" y="1944"/>
                      </a:cubicBezTo>
                      <a:cubicBezTo>
                        <a:pt x="2278" y="1950"/>
                        <a:pt x="2279" y="1958"/>
                        <a:pt x="2274" y="1965"/>
                      </a:cubicBezTo>
                      <a:cubicBezTo>
                        <a:pt x="2268" y="1974"/>
                        <a:pt x="2252" y="1975"/>
                        <a:pt x="2243" y="1964"/>
                      </a:cubicBezTo>
                      <a:cubicBezTo>
                        <a:pt x="2255" y="1984"/>
                        <a:pt x="2269" y="2002"/>
                        <a:pt x="2284" y="2017"/>
                      </a:cubicBezTo>
                      <a:cubicBezTo>
                        <a:pt x="2280" y="2009"/>
                        <a:pt x="2277" y="2001"/>
                        <a:pt x="2276" y="1993"/>
                      </a:cubicBezTo>
                      <a:cubicBezTo>
                        <a:pt x="2272" y="1966"/>
                        <a:pt x="2292" y="1939"/>
                        <a:pt x="2322" y="1949"/>
                      </a:cubicBezTo>
                      <a:cubicBezTo>
                        <a:pt x="2330" y="1951"/>
                        <a:pt x="2337" y="1957"/>
                        <a:pt x="2343" y="1964"/>
                      </a:cubicBezTo>
                      <a:cubicBezTo>
                        <a:pt x="2352" y="1975"/>
                        <a:pt x="2356" y="1991"/>
                        <a:pt x="2367" y="1998"/>
                      </a:cubicBezTo>
                      <a:cubicBezTo>
                        <a:pt x="2372" y="2002"/>
                        <a:pt x="2379" y="2003"/>
                        <a:pt x="2386" y="2001"/>
                      </a:cubicBezTo>
                      <a:cubicBezTo>
                        <a:pt x="2399" y="1996"/>
                        <a:pt x="2403" y="1977"/>
                        <a:pt x="2394" y="1966"/>
                      </a:cubicBezTo>
                      <a:cubicBezTo>
                        <a:pt x="2390" y="1962"/>
                        <a:pt x="2383" y="1961"/>
                        <a:pt x="2378" y="1964"/>
                      </a:cubicBezTo>
                      <a:cubicBezTo>
                        <a:pt x="2371" y="1968"/>
                        <a:pt x="2369" y="1977"/>
                        <a:pt x="2374" y="1981"/>
                      </a:cubicBezTo>
                      <a:cubicBezTo>
                        <a:pt x="2371" y="1980"/>
                        <a:pt x="2367" y="1976"/>
                        <a:pt x="2367" y="1970"/>
                      </a:cubicBezTo>
                      <a:cubicBezTo>
                        <a:pt x="2368" y="1961"/>
                        <a:pt x="2379" y="1956"/>
                        <a:pt x="2387" y="1957"/>
                      </a:cubicBezTo>
                      <a:cubicBezTo>
                        <a:pt x="2397" y="1959"/>
                        <a:pt x="2403" y="1967"/>
                        <a:pt x="2405" y="1974"/>
                      </a:cubicBezTo>
                      <a:cubicBezTo>
                        <a:pt x="2408" y="1989"/>
                        <a:pt x="2400" y="2005"/>
                        <a:pt x="2384" y="2006"/>
                      </a:cubicBezTo>
                      <a:cubicBezTo>
                        <a:pt x="2376" y="2007"/>
                        <a:pt x="2370" y="2006"/>
                        <a:pt x="2365" y="2002"/>
                      </a:cubicBezTo>
                      <a:cubicBezTo>
                        <a:pt x="2355" y="1996"/>
                        <a:pt x="2350" y="1985"/>
                        <a:pt x="2341" y="1979"/>
                      </a:cubicBezTo>
                      <a:cubicBezTo>
                        <a:pt x="2325" y="1970"/>
                        <a:pt x="2306" y="1972"/>
                        <a:pt x="2298" y="1987"/>
                      </a:cubicBezTo>
                      <a:cubicBezTo>
                        <a:pt x="2290" y="2004"/>
                        <a:pt x="2301" y="2032"/>
                        <a:pt x="2317" y="2044"/>
                      </a:cubicBezTo>
                      <a:cubicBezTo>
                        <a:pt x="2326" y="2050"/>
                        <a:pt x="2341" y="2052"/>
                        <a:pt x="2351" y="2047"/>
                      </a:cubicBezTo>
                      <a:cubicBezTo>
                        <a:pt x="2365" y="2040"/>
                        <a:pt x="2369" y="2018"/>
                        <a:pt x="2353" y="2010"/>
                      </a:cubicBezTo>
                      <a:cubicBezTo>
                        <a:pt x="2348" y="2008"/>
                        <a:pt x="2343" y="2007"/>
                        <a:pt x="2338" y="2010"/>
                      </a:cubicBezTo>
                      <a:cubicBezTo>
                        <a:pt x="2330" y="2013"/>
                        <a:pt x="2327" y="2027"/>
                        <a:pt x="2337" y="2032"/>
                      </a:cubicBezTo>
                      <a:cubicBezTo>
                        <a:pt x="2342" y="2035"/>
                        <a:pt x="2348" y="2032"/>
                        <a:pt x="2347" y="2026"/>
                      </a:cubicBezTo>
                      <a:cubicBezTo>
                        <a:pt x="2352" y="2032"/>
                        <a:pt x="2346" y="2039"/>
                        <a:pt x="2338" y="2037"/>
                      </a:cubicBezTo>
                      <a:cubicBezTo>
                        <a:pt x="2323" y="2033"/>
                        <a:pt x="2322" y="2011"/>
                        <a:pt x="2338" y="2006"/>
                      </a:cubicBezTo>
                      <a:cubicBezTo>
                        <a:pt x="2347" y="2003"/>
                        <a:pt x="2360" y="2006"/>
                        <a:pt x="2365" y="2017"/>
                      </a:cubicBezTo>
                      <a:cubicBezTo>
                        <a:pt x="2372" y="2031"/>
                        <a:pt x="2361" y="2052"/>
                        <a:pt x="2342" y="2054"/>
                      </a:cubicBezTo>
                      <a:cubicBezTo>
                        <a:pt x="2340" y="2054"/>
                        <a:pt x="2339" y="2054"/>
                        <a:pt x="2337" y="2054"/>
                      </a:cubicBezTo>
                      <a:cubicBezTo>
                        <a:pt x="2343" y="2056"/>
                        <a:pt x="2349" y="2057"/>
                        <a:pt x="2357" y="2057"/>
                      </a:cubicBezTo>
                      <a:cubicBezTo>
                        <a:pt x="2357" y="2057"/>
                        <a:pt x="2357" y="2057"/>
                        <a:pt x="2357" y="2057"/>
                      </a:cubicBezTo>
                      <a:cubicBezTo>
                        <a:pt x="2368" y="2057"/>
                        <a:pt x="2375" y="2055"/>
                        <a:pt x="2384" y="2051"/>
                      </a:cubicBezTo>
                      <a:cubicBezTo>
                        <a:pt x="2377" y="2058"/>
                        <a:pt x="2367" y="2060"/>
                        <a:pt x="2357" y="2060"/>
                      </a:cubicBezTo>
                      <a:cubicBezTo>
                        <a:pt x="2357" y="2060"/>
                        <a:pt x="2357" y="2060"/>
                        <a:pt x="2357" y="2060"/>
                      </a:cubicBezTo>
                      <a:cubicBezTo>
                        <a:pt x="2352" y="2060"/>
                        <a:pt x="2347" y="2060"/>
                        <a:pt x="2342" y="2058"/>
                      </a:cubicBezTo>
                      <a:cubicBezTo>
                        <a:pt x="2356" y="2065"/>
                        <a:pt x="2370" y="2070"/>
                        <a:pt x="2386" y="2074"/>
                      </a:cubicBezTo>
                      <a:cubicBezTo>
                        <a:pt x="2413" y="2079"/>
                        <a:pt x="2434" y="2079"/>
                        <a:pt x="2461" y="2071"/>
                      </a:cubicBezTo>
                      <a:cubicBezTo>
                        <a:pt x="2485" y="2062"/>
                        <a:pt x="2506" y="2047"/>
                        <a:pt x="2522" y="2028"/>
                      </a:cubicBezTo>
                      <a:cubicBezTo>
                        <a:pt x="2530" y="2019"/>
                        <a:pt x="2534" y="2012"/>
                        <a:pt x="2535" y="2000"/>
                      </a:cubicBezTo>
                      <a:cubicBezTo>
                        <a:pt x="2539" y="1974"/>
                        <a:pt x="2527" y="1946"/>
                        <a:pt x="2510" y="1936"/>
                      </a:cubicBezTo>
                      <a:cubicBezTo>
                        <a:pt x="2501" y="1930"/>
                        <a:pt x="2487" y="1930"/>
                        <a:pt x="2482" y="1941"/>
                      </a:cubicBezTo>
                      <a:cubicBezTo>
                        <a:pt x="2479" y="1948"/>
                        <a:pt x="2482" y="1954"/>
                        <a:pt x="2490" y="1957"/>
                      </a:cubicBezTo>
                      <a:cubicBezTo>
                        <a:pt x="2479" y="1962"/>
                        <a:pt x="2467" y="1947"/>
                        <a:pt x="2471" y="1932"/>
                      </a:cubicBezTo>
                      <a:cubicBezTo>
                        <a:pt x="2474" y="1917"/>
                        <a:pt x="2485" y="1910"/>
                        <a:pt x="2495" y="1908"/>
                      </a:cubicBezTo>
                      <a:cubicBezTo>
                        <a:pt x="2511" y="1906"/>
                        <a:pt x="2529" y="1916"/>
                        <a:pt x="2537" y="1934"/>
                      </a:cubicBezTo>
                      <a:cubicBezTo>
                        <a:pt x="2545" y="1952"/>
                        <a:pt x="2547" y="1974"/>
                        <a:pt x="2542" y="1993"/>
                      </a:cubicBezTo>
                      <a:cubicBezTo>
                        <a:pt x="2543" y="1989"/>
                        <a:pt x="2544" y="1985"/>
                        <a:pt x="2545" y="1980"/>
                      </a:cubicBezTo>
                      <a:cubicBezTo>
                        <a:pt x="2552" y="1951"/>
                        <a:pt x="2549" y="1920"/>
                        <a:pt x="2534" y="1893"/>
                      </a:cubicBezTo>
                      <a:cubicBezTo>
                        <a:pt x="2525" y="1879"/>
                        <a:pt x="2514" y="1872"/>
                        <a:pt x="2497" y="1872"/>
                      </a:cubicBezTo>
                      <a:cubicBezTo>
                        <a:pt x="2487" y="1871"/>
                        <a:pt x="2472" y="1877"/>
                        <a:pt x="2467" y="1886"/>
                      </a:cubicBezTo>
                      <a:cubicBezTo>
                        <a:pt x="2462" y="1894"/>
                        <a:pt x="2465" y="1905"/>
                        <a:pt x="2475" y="1905"/>
                      </a:cubicBezTo>
                      <a:cubicBezTo>
                        <a:pt x="2472" y="1911"/>
                        <a:pt x="2464" y="1912"/>
                        <a:pt x="2459" y="1907"/>
                      </a:cubicBezTo>
                      <a:cubicBezTo>
                        <a:pt x="2454" y="1903"/>
                        <a:pt x="2452" y="1895"/>
                        <a:pt x="2456" y="1887"/>
                      </a:cubicBezTo>
                      <a:cubicBezTo>
                        <a:pt x="2458" y="1882"/>
                        <a:pt x="2461" y="1878"/>
                        <a:pt x="2466" y="1874"/>
                      </a:cubicBezTo>
                      <a:cubicBezTo>
                        <a:pt x="2474" y="1868"/>
                        <a:pt x="2486" y="1866"/>
                        <a:pt x="2497" y="1867"/>
                      </a:cubicBezTo>
                      <a:cubicBezTo>
                        <a:pt x="2505" y="1867"/>
                        <a:pt x="2512" y="1870"/>
                        <a:pt x="2518" y="1874"/>
                      </a:cubicBezTo>
                      <a:cubicBezTo>
                        <a:pt x="2501" y="1859"/>
                        <a:pt x="2478" y="1853"/>
                        <a:pt x="2455" y="1861"/>
                      </a:cubicBezTo>
                      <a:cubicBezTo>
                        <a:pt x="2443" y="1865"/>
                        <a:pt x="2434" y="1871"/>
                        <a:pt x="2426" y="1880"/>
                      </a:cubicBezTo>
                      <a:cubicBezTo>
                        <a:pt x="2391" y="1920"/>
                        <a:pt x="2437" y="1928"/>
                        <a:pt x="2456" y="1945"/>
                      </a:cubicBezTo>
                      <a:cubicBezTo>
                        <a:pt x="2481" y="1967"/>
                        <a:pt x="2447" y="1995"/>
                        <a:pt x="2421" y="1973"/>
                      </a:cubicBezTo>
                      <a:cubicBezTo>
                        <a:pt x="2399" y="1954"/>
                        <a:pt x="2402" y="1925"/>
                        <a:pt x="2412" y="1901"/>
                      </a:cubicBezTo>
                      <a:cubicBezTo>
                        <a:pt x="2409" y="1905"/>
                        <a:pt x="2406" y="1908"/>
                        <a:pt x="2402" y="1911"/>
                      </a:cubicBezTo>
                      <a:cubicBezTo>
                        <a:pt x="2393" y="1918"/>
                        <a:pt x="2379" y="1919"/>
                        <a:pt x="2371" y="1910"/>
                      </a:cubicBezTo>
                      <a:cubicBezTo>
                        <a:pt x="2368" y="1906"/>
                        <a:pt x="2368" y="1900"/>
                        <a:pt x="2370" y="1895"/>
                      </a:cubicBezTo>
                      <a:cubicBezTo>
                        <a:pt x="2372" y="1892"/>
                        <a:pt x="2375" y="1889"/>
                        <a:pt x="2379" y="1889"/>
                      </a:cubicBezTo>
                      <a:cubicBezTo>
                        <a:pt x="2383" y="1888"/>
                        <a:pt x="2388" y="1889"/>
                        <a:pt x="2390" y="1892"/>
                      </a:cubicBezTo>
                      <a:cubicBezTo>
                        <a:pt x="2394" y="1896"/>
                        <a:pt x="2395" y="1902"/>
                        <a:pt x="2391" y="1906"/>
                      </a:cubicBezTo>
                      <a:cubicBezTo>
                        <a:pt x="2389" y="1909"/>
                        <a:pt x="2386" y="1909"/>
                        <a:pt x="2383" y="1908"/>
                      </a:cubicBezTo>
                      <a:cubicBezTo>
                        <a:pt x="2381" y="1907"/>
                        <a:pt x="2380" y="1905"/>
                        <a:pt x="2381" y="1903"/>
                      </a:cubicBezTo>
                      <a:cubicBezTo>
                        <a:pt x="2381" y="1904"/>
                        <a:pt x="2383" y="1905"/>
                        <a:pt x="2384" y="1906"/>
                      </a:cubicBezTo>
                      <a:cubicBezTo>
                        <a:pt x="2387" y="1906"/>
                        <a:pt x="2389" y="1904"/>
                        <a:pt x="2389" y="1901"/>
                      </a:cubicBezTo>
                      <a:cubicBezTo>
                        <a:pt x="2388" y="1899"/>
                        <a:pt x="2387" y="1897"/>
                        <a:pt x="2385" y="1896"/>
                      </a:cubicBezTo>
                      <a:cubicBezTo>
                        <a:pt x="2382" y="1895"/>
                        <a:pt x="2379" y="1896"/>
                        <a:pt x="2377" y="1898"/>
                      </a:cubicBezTo>
                      <a:cubicBezTo>
                        <a:pt x="2375" y="1901"/>
                        <a:pt x="2375" y="1905"/>
                        <a:pt x="2378" y="1908"/>
                      </a:cubicBezTo>
                      <a:cubicBezTo>
                        <a:pt x="2384" y="1915"/>
                        <a:pt x="2397" y="1913"/>
                        <a:pt x="2404" y="1907"/>
                      </a:cubicBezTo>
                      <a:cubicBezTo>
                        <a:pt x="2406" y="1906"/>
                        <a:pt x="2407" y="1904"/>
                        <a:pt x="2409" y="1903"/>
                      </a:cubicBezTo>
                      <a:cubicBezTo>
                        <a:pt x="2414" y="1896"/>
                        <a:pt x="2418" y="1888"/>
                        <a:pt x="2423" y="1882"/>
                      </a:cubicBezTo>
                      <a:cubicBezTo>
                        <a:pt x="2428" y="1875"/>
                        <a:pt x="2434" y="1869"/>
                        <a:pt x="2442" y="1865"/>
                      </a:cubicBezTo>
                      <a:cubicBezTo>
                        <a:pt x="2438" y="1866"/>
                        <a:pt x="2435" y="1867"/>
                        <a:pt x="2432" y="1867"/>
                      </a:cubicBezTo>
                      <a:cubicBezTo>
                        <a:pt x="2413" y="1866"/>
                        <a:pt x="2398" y="1851"/>
                        <a:pt x="2395" y="1833"/>
                      </a:cubicBezTo>
                      <a:cubicBezTo>
                        <a:pt x="2394" y="1827"/>
                        <a:pt x="2394" y="1822"/>
                        <a:pt x="2396" y="1817"/>
                      </a:cubicBezTo>
                      <a:cubicBezTo>
                        <a:pt x="2398" y="1819"/>
                        <a:pt x="2398" y="1819"/>
                        <a:pt x="2398" y="1819"/>
                      </a:cubicBezTo>
                      <a:cubicBezTo>
                        <a:pt x="2397" y="1823"/>
                        <a:pt x="2397" y="1828"/>
                        <a:pt x="2398" y="1832"/>
                      </a:cubicBezTo>
                      <a:cubicBezTo>
                        <a:pt x="2401" y="1849"/>
                        <a:pt x="2414" y="1864"/>
                        <a:pt x="2432" y="1864"/>
                      </a:cubicBezTo>
                      <a:cubicBezTo>
                        <a:pt x="2443" y="1864"/>
                        <a:pt x="2448" y="1861"/>
                        <a:pt x="2457" y="1858"/>
                      </a:cubicBezTo>
                      <a:cubicBezTo>
                        <a:pt x="2489" y="1849"/>
                        <a:pt x="2519" y="1864"/>
                        <a:pt x="2536" y="1892"/>
                      </a:cubicBezTo>
                      <a:cubicBezTo>
                        <a:pt x="2541" y="1900"/>
                        <a:pt x="2544" y="1908"/>
                        <a:pt x="2547" y="1916"/>
                      </a:cubicBezTo>
                      <a:cubicBezTo>
                        <a:pt x="2544" y="1898"/>
                        <a:pt x="2540" y="1880"/>
                        <a:pt x="2531" y="1867"/>
                      </a:cubicBezTo>
                      <a:cubicBezTo>
                        <a:pt x="2512" y="1840"/>
                        <a:pt x="2491" y="1802"/>
                        <a:pt x="2475" y="1786"/>
                      </a:cubicBezTo>
                      <a:cubicBezTo>
                        <a:pt x="2468" y="1778"/>
                        <a:pt x="2457" y="1773"/>
                        <a:pt x="2446" y="1774"/>
                      </a:cubicBezTo>
                      <a:cubicBezTo>
                        <a:pt x="2453" y="1772"/>
                        <a:pt x="2459" y="1774"/>
                        <a:pt x="2465" y="1776"/>
                      </a:cubicBezTo>
                      <a:cubicBezTo>
                        <a:pt x="2465" y="1776"/>
                        <a:pt x="2465" y="1776"/>
                        <a:pt x="2465" y="1776"/>
                      </a:cubicBezTo>
                      <a:cubicBezTo>
                        <a:pt x="2468" y="1777"/>
                        <a:pt x="2470" y="1779"/>
                        <a:pt x="2473" y="1781"/>
                      </a:cubicBezTo>
                      <a:cubicBezTo>
                        <a:pt x="2466" y="1772"/>
                        <a:pt x="2458" y="1764"/>
                        <a:pt x="2446" y="1760"/>
                      </a:cubicBezTo>
                      <a:cubicBezTo>
                        <a:pt x="2435" y="1757"/>
                        <a:pt x="2424" y="1758"/>
                        <a:pt x="2414" y="1764"/>
                      </a:cubicBezTo>
                      <a:cubicBezTo>
                        <a:pt x="2414" y="1763"/>
                        <a:pt x="2413" y="1762"/>
                        <a:pt x="2413" y="1762"/>
                      </a:cubicBezTo>
                      <a:cubicBezTo>
                        <a:pt x="2420" y="1757"/>
                        <a:pt x="2429" y="1755"/>
                        <a:pt x="2439" y="1756"/>
                      </a:cubicBezTo>
                      <a:cubicBezTo>
                        <a:pt x="2448" y="1758"/>
                        <a:pt x="2456" y="1761"/>
                        <a:pt x="2461" y="1766"/>
                      </a:cubicBezTo>
                      <a:cubicBezTo>
                        <a:pt x="2458" y="1762"/>
                        <a:pt x="2458" y="1756"/>
                        <a:pt x="2461" y="1752"/>
                      </a:cubicBezTo>
                      <a:cubicBezTo>
                        <a:pt x="2463" y="1749"/>
                        <a:pt x="2465" y="1747"/>
                        <a:pt x="2469" y="1747"/>
                      </a:cubicBezTo>
                      <a:cubicBezTo>
                        <a:pt x="2474" y="1746"/>
                        <a:pt x="2479" y="1749"/>
                        <a:pt x="2479" y="1755"/>
                      </a:cubicBezTo>
                      <a:cubicBezTo>
                        <a:pt x="2479" y="1759"/>
                        <a:pt x="2477" y="1761"/>
                        <a:pt x="2474" y="1762"/>
                      </a:cubicBezTo>
                      <a:cubicBezTo>
                        <a:pt x="2468" y="1764"/>
                        <a:pt x="2465" y="1758"/>
                        <a:pt x="2468" y="1755"/>
                      </a:cubicBezTo>
                      <a:cubicBezTo>
                        <a:pt x="2467" y="1757"/>
                        <a:pt x="2468" y="1759"/>
                        <a:pt x="2470" y="1760"/>
                      </a:cubicBezTo>
                      <a:cubicBezTo>
                        <a:pt x="2472" y="1761"/>
                        <a:pt x="2475" y="1759"/>
                        <a:pt x="2476" y="1757"/>
                      </a:cubicBezTo>
                      <a:cubicBezTo>
                        <a:pt x="2477" y="1755"/>
                        <a:pt x="2476" y="1752"/>
                        <a:pt x="2474" y="1751"/>
                      </a:cubicBezTo>
                      <a:cubicBezTo>
                        <a:pt x="2470" y="1748"/>
                        <a:pt x="2462" y="1749"/>
                        <a:pt x="2461" y="1757"/>
                      </a:cubicBezTo>
                      <a:cubicBezTo>
                        <a:pt x="2459" y="1764"/>
                        <a:pt x="2467" y="1771"/>
                        <a:pt x="2471" y="1775"/>
                      </a:cubicBezTo>
                      <a:cubicBezTo>
                        <a:pt x="2476" y="1782"/>
                        <a:pt x="2482" y="1789"/>
                        <a:pt x="2485" y="1792"/>
                      </a:cubicBezTo>
                      <a:cubicBezTo>
                        <a:pt x="2489" y="1797"/>
                        <a:pt x="2499" y="1810"/>
                        <a:pt x="2508" y="1826"/>
                      </a:cubicBezTo>
                      <a:cubicBezTo>
                        <a:pt x="2507" y="1823"/>
                        <a:pt x="2506" y="1819"/>
                        <a:pt x="2505" y="1816"/>
                      </a:cubicBezTo>
                      <a:cubicBezTo>
                        <a:pt x="2505" y="1814"/>
                        <a:pt x="2504" y="1801"/>
                        <a:pt x="2506" y="1800"/>
                      </a:cubicBezTo>
                      <a:cubicBezTo>
                        <a:pt x="2508" y="1801"/>
                        <a:pt x="2508" y="1808"/>
                        <a:pt x="2509" y="1810"/>
                      </a:cubicBezTo>
                      <a:cubicBezTo>
                        <a:pt x="2510" y="1816"/>
                        <a:pt x="2511" y="1821"/>
                        <a:pt x="2513" y="1826"/>
                      </a:cubicBezTo>
                      <a:cubicBezTo>
                        <a:pt x="2514" y="1828"/>
                        <a:pt x="2515" y="1831"/>
                        <a:pt x="2516" y="1833"/>
                      </a:cubicBezTo>
                      <a:cubicBezTo>
                        <a:pt x="2519" y="1841"/>
                        <a:pt x="2523" y="1848"/>
                        <a:pt x="2528" y="1855"/>
                      </a:cubicBezTo>
                      <a:cubicBezTo>
                        <a:pt x="2529" y="1855"/>
                        <a:pt x="2530" y="1856"/>
                        <a:pt x="2531" y="1857"/>
                      </a:cubicBezTo>
                      <a:cubicBezTo>
                        <a:pt x="2529" y="1855"/>
                        <a:pt x="2528" y="1852"/>
                        <a:pt x="2527" y="1849"/>
                      </a:cubicBezTo>
                      <a:cubicBezTo>
                        <a:pt x="2524" y="1842"/>
                        <a:pt x="2523" y="1836"/>
                        <a:pt x="2523" y="1828"/>
                      </a:cubicBezTo>
                      <a:cubicBezTo>
                        <a:pt x="2524" y="1806"/>
                        <a:pt x="2542" y="1796"/>
                        <a:pt x="2560" y="1796"/>
                      </a:cubicBezTo>
                      <a:cubicBezTo>
                        <a:pt x="2576" y="1796"/>
                        <a:pt x="2592" y="1802"/>
                        <a:pt x="2601" y="1816"/>
                      </a:cubicBezTo>
                      <a:cubicBezTo>
                        <a:pt x="2608" y="1828"/>
                        <a:pt x="2606" y="1841"/>
                        <a:pt x="2597" y="1851"/>
                      </a:cubicBezTo>
                      <a:cubicBezTo>
                        <a:pt x="2592" y="1856"/>
                        <a:pt x="2588" y="1858"/>
                        <a:pt x="2582" y="1860"/>
                      </a:cubicBezTo>
                      <a:cubicBezTo>
                        <a:pt x="2577" y="1861"/>
                        <a:pt x="2572" y="1861"/>
                        <a:pt x="2568" y="1858"/>
                      </a:cubicBezTo>
                      <a:cubicBezTo>
                        <a:pt x="2562" y="1855"/>
                        <a:pt x="2559" y="1850"/>
                        <a:pt x="2558" y="1844"/>
                      </a:cubicBezTo>
                      <a:cubicBezTo>
                        <a:pt x="2558" y="1840"/>
                        <a:pt x="2559" y="1836"/>
                        <a:pt x="2561" y="1834"/>
                      </a:cubicBezTo>
                      <a:cubicBezTo>
                        <a:pt x="2565" y="1831"/>
                        <a:pt x="2569" y="1829"/>
                        <a:pt x="2573" y="1830"/>
                      </a:cubicBezTo>
                      <a:cubicBezTo>
                        <a:pt x="2578" y="1831"/>
                        <a:pt x="2582" y="1833"/>
                        <a:pt x="2583" y="1838"/>
                      </a:cubicBezTo>
                      <a:cubicBezTo>
                        <a:pt x="2585" y="1843"/>
                        <a:pt x="2583" y="1848"/>
                        <a:pt x="2578" y="1850"/>
                      </a:cubicBezTo>
                      <a:cubicBezTo>
                        <a:pt x="2573" y="1853"/>
                        <a:pt x="2567" y="1851"/>
                        <a:pt x="2564" y="1846"/>
                      </a:cubicBezTo>
                      <a:cubicBezTo>
                        <a:pt x="2561" y="1841"/>
                        <a:pt x="2563" y="1834"/>
                        <a:pt x="2568" y="1832"/>
                      </a:cubicBezTo>
                      <a:cubicBezTo>
                        <a:pt x="2570" y="1830"/>
                        <a:pt x="2572" y="1830"/>
                        <a:pt x="2574" y="1830"/>
                      </a:cubicBezTo>
                      <a:cubicBezTo>
                        <a:pt x="2574" y="1830"/>
                        <a:pt x="2573" y="1830"/>
                        <a:pt x="2573" y="1830"/>
                      </a:cubicBezTo>
                      <a:cubicBezTo>
                        <a:pt x="2569" y="1830"/>
                        <a:pt x="2565" y="1831"/>
                        <a:pt x="2562" y="1834"/>
                      </a:cubicBezTo>
                      <a:cubicBezTo>
                        <a:pt x="2559" y="1837"/>
                        <a:pt x="2558" y="1840"/>
                        <a:pt x="2559" y="1844"/>
                      </a:cubicBezTo>
                      <a:cubicBezTo>
                        <a:pt x="2559" y="1850"/>
                        <a:pt x="2563" y="1854"/>
                        <a:pt x="2568" y="1857"/>
                      </a:cubicBezTo>
                      <a:cubicBezTo>
                        <a:pt x="2572" y="1859"/>
                        <a:pt x="2577" y="1860"/>
                        <a:pt x="2581" y="1859"/>
                      </a:cubicBezTo>
                      <a:cubicBezTo>
                        <a:pt x="2587" y="1857"/>
                        <a:pt x="2591" y="1854"/>
                        <a:pt x="2596" y="1850"/>
                      </a:cubicBezTo>
                      <a:cubicBezTo>
                        <a:pt x="2604" y="1840"/>
                        <a:pt x="2605" y="1828"/>
                        <a:pt x="2599" y="1817"/>
                      </a:cubicBezTo>
                      <a:cubicBezTo>
                        <a:pt x="2591" y="1804"/>
                        <a:pt x="2574" y="1798"/>
                        <a:pt x="2559" y="1799"/>
                      </a:cubicBezTo>
                      <a:cubicBezTo>
                        <a:pt x="2543" y="1800"/>
                        <a:pt x="2528" y="1809"/>
                        <a:pt x="2527" y="1828"/>
                      </a:cubicBezTo>
                      <a:cubicBezTo>
                        <a:pt x="2527" y="1835"/>
                        <a:pt x="2529" y="1841"/>
                        <a:pt x="2531" y="1848"/>
                      </a:cubicBezTo>
                      <a:cubicBezTo>
                        <a:pt x="2541" y="1873"/>
                        <a:pt x="2548" y="1896"/>
                        <a:pt x="2550" y="1923"/>
                      </a:cubicBezTo>
                      <a:cubicBezTo>
                        <a:pt x="2551" y="1922"/>
                        <a:pt x="2551" y="1920"/>
                        <a:pt x="2551" y="1919"/>
                      </a:cubicBezTo>
                      <a:cubicBezTo>
                        <a:pt x="2555" y="1910"/>
                        <a:pt x="2563" y="1902"/>
                        <a:pt x="2574" y="1906"/>
                      </a:cubicBezTo>
                      <a:cubicBezTo>
                        <a:pt x="2581" y="1909"/>
                        <a:pt x="2585" y="1916"/>
                        <a:pt x="2583" y="1924"/>
                      </a:cubicBezTo>
                      <a:cubicBezTo>
                        <a:pt x="2582" y="1930"/>
                        <a:pt x="2578" y="1935"/>
                        <a:pt x="2572" y="1936"/>
                      </a:cubicBezTo>
                      <a:cubicBezTo>
                        <a:pt x="2567" y="1936"/>
                        <a:pt x="2563" y="1933"/>
                        <a:pt x="2565" y="1928"/>
                      </a:cubicBezTo>
                      <a:cubicBezTo>
                        <a:pt x="2568" y="1923"/>
                        <a:pt x="2572" y="1925"/>
                        <a:pt x="2575" y="1920"/>
                      </a:cubicBezTo>
                      <a:cubicBezTo>
                        <a:pt x="2577" y="1917"/>
                        <a:pt x="2577" y="1913"/>
                        <a:pt x="2573" y="1911"/>
                      </a:cubicBezTo>
                      <a:cubicBezTo>
                        <a:pt x="2566" y="1906"/>
                        <a:pt x="2559" y="1912"/>
                        <a:pt x="2556" y="1918"/>
                      </a:cubicBezTo>
                      <a:cubicBezTo>
                        <a:pt x="2550" y="1931"/>
                        <a:pt x="2552" y="1939"/>
                        <a:pt x="2552" y="1952"/>
                      </a:cubicBezTo>
                      <a:cubicBezTo>
                        <a:pt x="2552" y="1962"/>
                        <a:pt x="2551" y="1971"/>
                        <a:pt x="2549" y="1981"/>
                      </a:cubicBezTo>
                      <a:cubicBezTo>
                        <a:pt x="2542" y="2011"/>
                        <a:pt x="2525" y="2036"/>
                        <a:pt x="2502" y="2054"/>
                      </a:cubicBezTo>
                      <a:cubicBezTo>
                        <a:pt x="2507" y="2051"/>
                        <a:pt x="2513" y="2051"/>
                        <a:pt x="2517" y="2054"/>
                      </a:cubicBezTo>
                      <a:cubicBezTo>
                        <a:pt x="2521" y="2057"/>
                        <a:pt x="2523" y="2062"/>
                        <a:pt x="2520" y="2068"/>
                      </a:cubicBezTo>
                      <a:cubicBezTo>
                        <a:pt x="2520" y="2067"/>
                        <a:pt x="2518" y="2066"/>
                        <a:pt x="2517" y="2066"/>
                      </a:cubicBezTo>
                      <a:cubicBezTo>
                        <a:pt x="2522" y="2056"/>
                        <a:pt x="2507" y="2052"/>
                        <a:pt x="2497" y="2057"/>
                      </a:cubicBezTo>
                      <a:cubicBezTo>
                        <a:pt x="2497" y="2057"/>
                        <a:pt x="2497" y="2057"/>
                        <a:pt x="2497" y="2057"/>
                      </a:cubicBezTo>
                      <a:cubicBezTo>
                        <a:pt x="2489" y="2063"/>
                        <a:pt x="2480" y="2068"/>
                        <a:pt x="2471" y="2072"/>
                      </a:cubicBezTo>
                      <a:cubicBezTo>
                        <a:pt x="2485" y="2073"/>
                        <a:pt x="2498" y="2081"/>
                        <a:pt x="2502" y="2096"/>
                      </a:cubicBezTo>
                      <a:cubicBezTo>
                        <a:pt x="2503" y="2104"/>
                        <a:pt x="2503" y="2111"/>
                        <a:pt x="2499" y="2118"/>
                      </a:cubicBezTo>
                      <a:cubicBezTo>
                        <a:pt x="2495" y="2125"/>
                        <a:pt x="2489" y="2130"/>
                        <a:pt x="2482" y="2132"/>
                      </a:cubicBezTo>
                      <a:cubicBezTo>
                        <a:pt x="2474" y="2135"/>
                        <a:pt x="2467" y="2135"/>
                        <a:pt x="2460" y="2132"/>
                      </a:cubicBezTo>
                      <a:cubicBezTo>
                        <a:pt x="2453" y="2130"/>
                        <a:pt x="2448" y="2125"/>
                        <a:pt x="2445" y="2118"/>
                      </a:cubicBezTo>
                      <a:cubicBezTo>
                        <a:pt x="2441" y="2111"/>
                        <a:pt x="2441" y="2105"/>
                        <a:pt x="2444" y="2097"/>
                      </a:cubicBezTo>
                      <a:cubicBezTo>
                        <a:pt x="2446" y="2093"/>
                        <a:pt x="2450" y="2090"/>
                        <a:pt x="2455" y="2089"/>
                      </a:cubicBezTo>
                      <a:cubicBezTo>
                        <a:pt x="2462" y="2087"/>
                        <a:pt x="2469" y="2089"/>
                        <a:pt x="2473" y="2094"/>
                      </a:cubicBezTo>
                      <a:cubicBezTo>
                        <a:pt x="2477" y="2099"/>
                        <a:pt x="2478" y="2106"/>
                        <a:pt x="2475" y="2112"/>
                      </a:cubicBezTo>
                      <a:cubicBezTo>
                        <a:pt x="2471" y="2119"/>
                        <a:pt x="2462" y="2122"/>
                        <a:pt x="2455" y="2118"/>
                      </a:cubicBezTo>
                      <a:cubicBezTo>
                        <a:pt x="2448" y="2114"/>
                        <a:pt x="2445" y="2105"/>
                        <a:pt x="2449" y="2098"/>
                      </a:cubicBezTo>
                      <a:cubicBezTo>
                        <a:pt x="2450" y="2095"/>
                        <a:pt x="2453" y="2092"/>
                        <a:pt x="2456" y="2091"/>
                      </a:cubicBezTo>
                      <a:cubicBezTo>
                        <a:pt x="2456" y="2091"/>
                        <a:pt x="2456" y="2091"/>
                        <a:pt x="2456" y="2091"/>
                      </a:cubicBezTo>
                      <a:cubicBezTo>
                        <a:pt x="2451" y="2093"/>
                        <a:pt x="2449" y="2095"/>
                        <a:pt x="2447" y="2099"/>
                      </a:cubicBezTo>
                      <a:cubicBezTo>
                        <a:pt x="2444" y="2105"/>
                        <a:pt x="2444" y="2111"/>
                        <a:pt x="2447" y="2117"/>
                      </a:cubicBezTo>
                      <a:cubicBezTo>
                        <a:pt x="2451" y="2123"/>
                        <a:pt x="2455" y="2127"/>
                        <a:pt x="2461" y="2129"/>
                      </a:cubicBezTo>
                      <a:cubicBezTo>
                        <a:pt x="2468" y="2131"/>
                        <a:pt x="2474" y="2131"/>
                        <a:pt x="2481" y="2129"/>
                      </a:cubicBezTo>
                      <a:cubicBezTo>
                        <a:pt x="2488" y="2127"/>
                        <a:pt x="2493" y="2123"/>
                        <a:pt x="2496" y="2116"/>
                      </a:cubicBezTo>
                      <a:cubicBezTo>
                        <a:pt x="2500" y="2110"/>
                        <a:pt x="2500" y="2103"/>
                        <a:pt x="2499" y="2096"/>
                      </a:cubicBezTo>
                      <a:cubicBezTo>
                        <a:pt x="2495" y="2079"/>
                        <a:pt x="2476" y="2071"/>
                        <a:pt x="2462" y="2075"/>
                      </a:cubicBezTo>
                      <a:cubicBezTo>
                        <a:pt x="2435" y="2084"/>
                        <a:pt x="2413" y="2084"/>
                        <a:pt x="2385" y="2079"/>
                      </a:cubicBezTo>
                      <a:cubicBezTo>
                        <a:pt x="2382" y="2079"/>
                        <a:pt x="2379" y="2078"/>
                        <a:pt x="2377" y="2077"/>
                      </a:cubicBezTo>
                      <a:cubicBezTo>
                        <a:pt x="2379" y="2078"/>
                        <a:pt x="2381" y="2079"/>
                        <a:pt x="2382" y="2081"/>
                      </a:cubicBezTo>
                      <a:cubicBezTo>
                        <a:pt x="2391" y="2086"/>
                        <a:pt x="2397" y="2093"/>
                        <a:pt x="2403" y="2102"/>
                      </a:cubicBezTo>
                      <a:cubicBezTo>
                        <a:pt x="2395" y="2094"/>
                        <a:pt x="2390" y="2089"/>
                        <a:pt x="2381" y="2083"/>
                      </a:cubicBezTo>
                      <a:cubicBezTo>
                        <a:pt x="2380" y="2083"/>
                        <a:pt x="2379" y="2083"/>
                        <a:pt x="2379" y="2082"/>
                      </a:cubicBezTo>
                      <a:cubicBezTo>
                        <a:pt x="2385" y="2088"/>
                        <a:pt x="2383" y="2101"/>
                        <a:pt x="2380" y="2109"/>
                      </a:cubicBezTo>
                      <a:cubicBezTo>
                        <a:pt x="2378" y="2113"/>
                        <a:pt x="2374" y="2117"/>
                        <a:pt x="2371" y="2120"/>
                      </a:cubicBezTo>
                      <a:cubicBezTo>
                        <a:pt x="2366" y="2126"/>
                        <a:pt x="2355" y="2131"/>
                        <a:pt x="2348" y="2127"/>
                      </a:cubicBezTo>
                      <a:cubicBezTo>
                        <a:pt x="2344" y="2135"/>
                        <a:pt x="2336" y="2138"/>
                        <a:pt x="2330" y="2141"/>
                      </a:cubicBezTo>
                      <a:cubicBezTo>
                        <a:pt x="2320" y="2144"/>
                        <a:pt x="2312" y="2152"/>
                        <a:pt x="2314" y="2160"/>
                      </a:cubicBezTo>
                      <a:cubicBezTo>
                        <a:pt x="2306" y="2154"/>
                        <a:pt x="2312" y="2137"/>
                        <a:pt x="2319" y="2130"/>
                      </a:cubicBezTo>
                      <a:cubicBezTo>
                        <a:pt x="2328" y="2121"/>
                        <a:pt x="2342" y="2121"/>
                        <a:pt x="2356" y="2118"/>
                      </a:cubicBezTo>
                      <a:cubicBezTo>
                        <a:pt x="2366" y="2117"/>
                        <a:pt x="2372" y="2113"/>
                        <a:pt x="2377" y="2106"/>
                      </a:cubicBezTo>
                      <a:cubicBezTo>
                        <a:pt x="2381" y="2100"/>
                        <a:pt x="2383" y="2089"/>
                        <a:pt x="2379" y="2082"/>
                      </a:cubicBezTo>
                      <a:cubicBezTo>
                        <a:pt x="2379" y="2084"/>
                        <a:pt x="2380" y="2085"/>
                        <a:pt x="2380" y="2087"/>
                      </a:cubicBezTo>
                      <a:cubicBezTo>
                        <a:pt x="2381" y="2091"/>
                        <a:pt x="2379" y="2096"/>
                        <a:pt x="2373" y="2099"/>
                      </a:cubicBezTo>
                      <a:cubicBezTo>
                        <a:pt x="2373" y="2098"/>
                        <a:pt x="2372" y="2096"/>
                        <a:pt x="2372" y="2095"/>
                      </a:cubicBezTo>
                      <a:cubicBezTo>
                        <a:pt x="2379" y="2092"/>
                        <a:pt x="2379" y="2085"/>
                        <a:pt x="2373" y="2080"/>
                      </a:cubicBezTo>
                      <a:cubicBezTo>
                        <a:pt x="2371" y="2077"/>
                        <a:pt x="2368" y="2076"/>
                        <a:pt x="2366" y="2074"/>
                      </a:cubicBezTo>
                      <a:cubicBezTo>
                        <a:pt x="2335" y="2064"/>
                        <a:pt x="2308" y="2048"/>
                        <a:pt x="2284" y="2026"/>
                      </a:cubicBezTo>
                      <a:cubicBezTo>
                        <a:pt x="2302" y="2045"/>
                        <a:pt x="2321" y="2069"/>
                        <a:pt x="2320" y="2096"/>
                      </a:cubicBezTo>
                      <a:cubicBezTo>
                        <a:pt x="2319" y="2109"/>
                        <a:pt x="2314" y="2119"/>
                        <a:pt x="2304" y="2128"/>
                      </a:cubicBezTo>
                      <a:cubicBezTo>
                        <a:pt x="2295" y="2135"/>
                        <a:pt x="2285" y="2139"/>
                        <a:pt x="2275" y="2140"/>
                      </a:cubicBezTo>
                      <a:cubicBezTo>
                        <a:pt x="2249" y="2140"/>
                        <a:pt x="2228" y="2120"/>
                        <a:pt x="2227" y="2095"/>
                      </a:cubicBezTo>
                      <a:cubicBezTo>
                        <a:pt x="2227" y="2073"/>
                        <a:pt x="2241" y="2050"/>
                        <a:pt x="2266" y="2053"/>
                      </a:cubicBezTo>
                      <a:cubicBezTo>
                        <a:pt x="2276" y="2054"/>
                        <a:pt x="2286" y="2061"/>
                        <a:pt x="2287" y="2072"/>
                      </a:cubicBezTo>
                      <a:cubicBezTo>
                        <a:pt x="2288" y="2075"/>
                        <a:pt x="2287" y="2079"/>
                        <a:pt x="2285" y="2082"/>
                      </a:cubicBezTo>
                      <a:cubicBezTo>
                        <a:pt x="2285" y="2082"/>
                        <a:pt x="2285" y="2082"/>
                        <a:pt x="2285" y="2082"/>
                      </a:cubicBezTo>
                      <a:cubicBezTo>
                        <a:pt x="2282" y="2089"/>
                        <a:pt x="2272" y="2093"/>
                        <a:pt x="2263" y="2089"/>
                      </a:cubicBezTo>
                      <a:cubicBezTo>
                        <a:pt x="2255" y="2085"/>
                        <a:pt x="2252" y="2075"/>
                        <a:pt x="2256" y="2067"/>
                      </a:cubicBezTo>
                      <a:cubicBezTo>
                        <a:pt x="2260" y="2059"/>
                        <a:pt x="2270" y="2056"/>
                        <a:pt x="2278" y="2060"/>
                      </a:cubicBezTo>
                      <a:cubicBezTo>
                        <a:pt x="2282" y="2061"/>
                        <a:pt x="2284" y="2064"/>
                        <a:pt x="2286" y="2068"/>
                      </a:cubicBezTo>
                      <a:cubicBezTo>
                        <a:pt x="2286" y="2068"/>
                        <a:pt x="2286" y="2068"/>
                        <a:pt x="2286" y="2068"/>
                      </a:cubicBezTo>
                      <a:cubicBezTo>
                        <a:pt x="2282" y="2059"/>
                        <a:pt x="2274" y="2055"/>
                        <a:pt x="2266" y="2054"/>
                      </a:cubicBezTo>
                      <a:cubicBezTo>
                        <a:pt x="2242" y="2053"/>
                        <a:pt x="2229" y="2075"/>
                        <a:pt x="2230" y="2096"/>
                      </a:cubicBezTo>
                      <a:cubicBezTo>
                        <a:pt x="2231" y="2119"/>
                        <a:pt x="2251" y="2138"/>
                        <a:pt x="2274" y="2137"/>
                      </a:cubicBezTo>
                      <a:cubicBezTo>
                        <a:pt x="2279" y="2137"/>
                        <a:pt x="2282" y="2136"/>
                        <a:pt x="2286" y="2135"/>
                      </a:cubicBezTo>
                      <a:cubicBezTo>
                        <a:pt x="2284" y="2135"/>
                        <a:pt x="2281" y="2135"/>
                        <a:pt x="2279" y="2134"/>
                      </a:cubicBezTo>
                      <a:cubicBezTo>
                        <a:pt x="2270" y="2133"/>
                        <a:pt x="2263" y="2126"/>
                        <a:pt x="2262" y="2118"/>
                      </a:cubicBezTo>
                      <a:cubicBezTo>
                        <a:pt x="2262" y="2110"/>
                        <a:pt x="2267" y="2102"/>
                        <a:pt x="2276" y="2101"/>
                      </a:cubicBezTo>
                      <a:cubicBezTo>
                        <a:pt x="2282" y="2101"/>
                        <a:pt x="2286" y="2105"/>
                        <a:pt x="2287" y="2109"/>
                      </a:cubicBezTo>
                      <a:cubicBezTo>
                        <a:pt x="2290" y="2119"/>
                        <a:pt x="2280" y="2124"/>
                        <a:pt x="2276" y="2119"/>
                      </a:cubicBezTo>
                      <a:cubicBezTo>
                        <a:pt x="2279" y="2120"/>
                        <a:pt x="2282" y="2118"/>
                        <a:pt x="2283" y="2116"/>
                      </a:cubicBezTo>
                      <a:cubicBezTo>
                        <a:pt x="2285" y="2112"/>
                        <a:pt x="2283" y="2107"/>
                        <a:pt x="2279" y="2106"/>
                      </a:cubicBezTo>
                      <a:cubicBezTo>
                        <a:pt x="2275" y="2105"/>
                        <a:pt x="2272" y="2106"/>
                        <a:pt x="2269" y="2109"/>
                      </a:cubicBezTo>
                      <a:cubicBezTo>
                        <a:pt x="2265" y="2114"/>
                        <a:pt x="2267" y="2121"/>
                        <a:pt x="2271" y="2126"/>
                      </a:cubicBezTo>
                      <a:cubicBezTo>
                        <a:pt x="2279" y="2136"/>
                        <a:pt x="2293" y="2133"/>
                        <a:pt x="2302" y="2126"/>
                      </a:cubicBezTo>
                      <a:cubicBezTo>
                        <a:pt x="2311" y="2117"/>
                        <a:pt x="2315" y="2108"/>
                        <a:pt x="2316" y="2096"/>
                      </a:cubicBezTo>
                      <a:cubicBezTo>
                        <a:pt x="2317" y="2059"/>
                        <a:pt x="2275" y="2023"/>
                        <a:pt x="2251" y="1991"/>
                      </a:cubicBezTo>
                      <a:cubicBezTo>
                        <a:pt x="2253" y="1999"/>
                        <a:pt x="2253" y="2006"/>
                        <a:pt x="2251" y="2015"/>
                      </a:cubicBezTo>
                      <a:cubicBezTo>
                        <a:pt x="2250" y="2019"/>
                        <a:pt x="2249" y="2023"/>
                        <a:pt x="2247" y="2027"/>
                      </a:cubicBezTo>
                      <a:cubicBezTo>
                        <a:pt x="2246" y="2026"/>
                        <a:pt x="2245" y="2025"/>
                        <a:pt x="2244" y="2025"/>
                      </a:cubicBezTo>
                      <a:cubicBezTo>
                        <a:pt x="2248" y="2016"/>
                        <a:pt x="2250" y="2006"/>
                        <a:pt x="2249" y="1997"/>
                      </a:cubicBezTo>
                      <a:cubicBezTo>
                        <a:pt x="2248" y="1990"/>
                        <a:pt x="2246" y="1984"/>
                        <a:pt x="2244" y="1979"/>
                      </a:cubicBezTo>
                      <a:cubicBezTo>
                        <a:pt x="2245" y="1986"/>
                        <a:pt x="2243" y="1994"/>
                        <a:pt x="2240" y="1998"/>
                      </a:cubicBezTo>
                      <a:cubicBezTo>
                        <a:pt x="2237" y="2002"/>
                        <a:pt x="2233" y="2005"/>
                        <a:pt x="2228" y="2006"/>
                      </a:cubicBezTo>
                      <a:cubicBezTo>
                        <a:pt x="2220" y="2007"/>
                        <a:pt x="2212" y="2002"/>
                        <a:pt x="2211" y="1992"/>
                      </a:cubicBezTo>
                      <a:cubicBezTo>
                        <a:pt x="2211" y="1987"/>
                        <a:pt x="2214" y="1982"/>
                        <a:pt x="2219" y="1981"/>
                      </a:cubicBezTo>
                      <a:cubicBezTo>
                        <a:pt x="2228" y="1978"/>
                        <a:pt x="2234" y="1988"/>
                        <a:pt x="2229" y="1992"/>
                      </a:cubicBezTo>
                      <a:cubicBezTo>
                        <a:pt x="2230" y="1989"/>
                        <a:pt x="2228" y="1986"/>
                        <a:pt x="2226" y="1985"/>
                      </a:cubicBezTo>
                      <a:cubicBezTo>
                        <a:pt x="2222" y="1983"/>
                        <a:pt x="2217" y="1986"/>
                        <a:pt x="2216" y="1990"/>
                      </a:cubicBezTo>
                      <a:cubicBezTo>
                        <a:pt x="2215" y="1993"/>
                        <a:pt x="2217" y="1997"/>
                        <a:pt x="2219" y="1999"/>
                      </a:cubicBezTo>
                      <a:cubicBezTo>
                        <a:pt x="2224" y="2003"/>
                        <a:pt x="2232" y="2001"/>
                        <a:pt x="2236" y="1997"/>
                      </a:cubicBezTo>
                      <a:cubicBezTo>
                        <a:pt x="2240" y="1994"/>
                        <a:pt x="2241" y="1989"/>
                        <a:pt x="2242" y="1984"/>
                      </a:cubicBezTo>
                      <a:cubicBezTo>
                        <a:pt x="2242" y="1976"/>
                        <a:pt x="2239" y="1971"/>
                        <a:pt x="2235" y="1964"/>
                      </a:cubicBezTo>
                      <a:cubicBezTo>
                        <a:pt x="2223" y="1943"/>
                        <a:pt x="2213" y="1922"/>
                        <a:pt x="2205" y="1898"/>
                      </a:cubicBezTo>
                      <a:cubicBezTo>
                        <a:pt x="2204" y="1894"/>
                        <a:pt x="2198" y="1871"/>
                        <a:pt x="2195" y="1853"/>
                      </a:cubicBezTo>
                      <a:cubicBezTo>
                        <a:pt x="2191" y="1874"/>
                        <a:pt x="2182" y="1894"/>
                        <a:pt x="2168" y="1910"/>
                      </a:cubicBezTo>
                      <a:cubicBezTo>
                        <a:pt x="2163" y="1916"/>
                        <a:pt x="2158" y="1920"/>
                        <a:pt x="2154" y="1923"/>
                      </a:cubicBezTo>
                      <a:cubicBezTo>
                        <a:pt x="2147" y="1930"/>
                        <a:pt x="2133" y="1940"/>
                        <a:pt x="2139" y="1951"/>
                      </a:cubicBezTo>
                      <a:cubicBezTo>
                        <a:pt x="2142" y="1956"/>
                        <a:pt x="2147" y="1959"/>
                        <a:pt x="2152" y="1957"/>
                      </a:cubicBezTo>
                      <a:cubicBezTo>
                        <a:pt x="2154" y="1956"/>
                        <a:pt x="2156" y="1953"/>
                        <a:pt x="2157" y="1951"/>
                      </a:cubicBezTo>
                      <a:cubicBezTo>
                        <a:pt x="2157" y="1947"/>
                        <a:pt x="2154" y="1944"/>
                        <a:pt x="2150" y="1945"/>
                      </a:cubicBezTo>
                      <a:cubicBezTo>
                        <a:pt x="2148" y="1945"/>
                        <a:pt x="2146" y="1947"/>
                        <a:pt x="2146" y="1949"/>
                      </a:cubicBezTo>
                      <a:cubicBezTo>
                        <a:pt x="2144" y="1945"/>
                        <a:pt x="2150" y="1939"/>
                        <a:pt x="2156" y="1943"/>
                      </a:cubicBezTo>
                      <a:cubicBezTo>
                        <a:pt x="2160" y="1945"/>
                        <a:pt x="2161" y="1950"/>
                        <a:pt x="2159" y="1954"/>
                      </a:cubicBezTo>
                      <a:cubicBezTo>
                        <a:pt x="2157" y="1961"/>
                        <a:pt x="2149" y="1962"/>
                        <a:pt x="2143" y="1960"/>
                      </a:cubicBezTo>
                      <a:cubicBezTo>
                        <a:pt x="2138" y="1957"/>
                        <a:pt x="2134" y="1950"/>
                        <a:pt x="2135" y="1943"/>
                      </a:cubicBezTo>
                      <a:cubicBezTo>
                        <a:pt x="2136" y="1940"/>
                        <a:pt x="2137" y="1937"/>
                        <a:pt x="2138" y="1935"/>
                      </a:cubicBezTo>
                      <a:cubicBezTo>
                        <a:pt x="2128" y="1942"/>
                        <a:pt x="2119" y="1947"/>
                        <a:pt x="2111" y="1951"/>
                      </a:cubicBezTo>
                      <a:cubicBezTo>
                        <a:pt x="2094" y="1958"/>
                        <a:pt x="2066" y="1961"/>
                        <a:pt x="2055" y="1970"/>
                      </a:cubicBezTo>
                      <a:cubicBezTo>
                        <a:pt x="2053" y="1973"/>
                        <a:pt x="2051" y="1975"/>
                        <a:pt x="2050" y="1978"/>
                      </a:cubicBezTo>
                      <a:cubicBezTo>
                        <a:pt x="2047" y="1984"/>
                        <a:pt x="2047" y="1990"/>
                        <a:pt x="2049" y="1995"/>
                      </a:cubicBezTo>
                      <a:cubicBezTo>
                        <a:pt x="2051" y="2002"/>
                        <a:pt x="2055" y="2007"/>
                        <a:pt x="2061" y="2010"/>
                      </a:cubicBezTo>
                      <a:cubicBezTo>
                        <a:pt x="2068" y="2014"/>
                        <a:pt x="2076" y="2015"/>
                        <a:pt x="2084" y="2013"/>
                      </a:cubicBezTo>
                      <a:cubicBezTo>
                        <a:pt x="2091" y="2011"/>
                        <a:pt x="2097" y="2007"/>
                        <a:pt x="2101" y="2000"/>
                      </a:cubicBezTo>
                      <a:cubicBezTo>
                        <a:pt x="2105" y="1993"/>
                        <a:pt x="2106" y="1986"/>
                        <a:pt x="2102" y="1979"/>
                      </a:cubicBezTo>
                      <a:cubicBezTo>
                        <a:pt x="2099" y="1974"/>
                        <a:pt x="2094" y="1971"/>
                        <a:pt x="2089" y="1970"/>
                      </a:cubicBezTo>
                      <a:cubicBezTo>
                        <a:pt x="2089" y="1970"/>
                        <a:pt x="2090" y="1970"/>
                        <a:pt x="2090" y="1971"/>
                      </a:cubicBezTo>
                      <a:cubicBezTo>
                        <a:pt x="2100" y="1973"/>
                        <a:pt x="2099" y="1986"/>
                        <a:pt x="2090" y="1983"/>
                      </a:cubicBezTo>
                      <a:cubicBezTo>
                        <a:pt x="2085" y="1982"/>
                        <a:pt x="2080" y="1975"/>
                        <a:pt x="2071" y="1981"/>
                      </a:cubicBezTo>
                      <a:cubicBezTo>
                        <a:pt x="2073" y="1978"/>
                        <a:pt x="2076" y="1975"/>
                        <a:pt x="2079" y="1972"/>
                      </a:cubicBezTo>
                      <a:cubicBezTo>
                        <a:pt x="2080" y="1972"/>
                        <a:pt x="2081" y="1971"/>
                        <a:pt x="2083" y="1970"/>
                      </a:cubicBezTo>
                      <a:cubicBezTo>
                        <a:pt x="2091" y="1968"/>
                        <a:pt x="2098" y="1972"/>
                        <a:pt x="2103" y="1978"/>
                      </a:cubicBezTo>
                      <a:cubicBezTo>
                        <a:pt x="2107" y="1986"/>
                        <a:pt x="2106" y="1993"/>
                        <a:pt x="2102" y="2001"/>
                      </a:cubicBezTo>
                      <a:cubicBezTo>
                        <a:pt x="2098" y="2008"/>
                        <a:pt x="2092" y="2012"/>
                        <a:pt x="2084" y="2015"/>
                      </a:cubicBezTo>
                      <a:cubicBezTo>
                        <a:pt x="2076" y="2017"/>
                        <a:pt x="2067" y="2016"/>
                        <a:pt x="2060" y="2012"/>
                      </a:cubicBezTo>
                      <a:cubicBezTo>
                        <a:pt x="2053" y="2009"/>
                        <a:pt x="2048" y="2003"/>
                        <a:pt x="2046" y="1995"/>
                      </a:cubicBezTo>
                      <a:cubicBezTo>
                        <a:pt x="2044" y="1989"/>
                        <a:pt x="2044" y="1983"/>
                        <a:pt x="2047" y="1977"/>
                      </a:cubicBezTo>
                      <a:cubicBezTo>
                        <a:pt x="2048" y="1973"/>
                        <a:pt x="2050" y="1971"/>
                        <a:pt x="2053" y="1968"/>
                      </a:cubicBezTo>
                      <a:cubicBezTo>
                        <a:pt x="2054" y="1967"/>
                        <a:pt x="2054" y="1967"/>
                        <a:pt x="2054" y="1967"/>
                      </a:cubicBezTo>
                      <a:cubicBezTo>
                        <a:pt x="2053" y="1967"/>
                        <a:pt x="2053" y="1967"/>
                        <a:pt x="2053" y="1967"/>
                      </a:cubicBezTo>
                      <a:cubicBezTo>
                        <a:pt x="2052" y="1968"/>
                        <a:pt x="2052" y="1968"/>
                        <a:pt x="2052" y="1968"/>
                      </a:cubicBezTo>
                      <a:cubicBezTo>
                        <a:pt x="2046" y="1968"/>
                        <a:pt x="2041" y="1969"/>
                        <a:pt x="2035" y="1969"/>
                      </a:cubicBezTo>
                      <a:cubicBezTo>
                        <a:pt x="2021" y="1969"/>
                        <a:pt x="2003" y="1965"/>
                        <a:pt x="1995" y="1953"/>
                      </a:cubicBezTo>
                      <a:cubicBezTo>
                        <a:pt x="1992" y="1947"/>
                        <a:pt x="1991" y="1942"/>
                        <a:pt x="1992" y="1935"/>
                      </a:cubicBezTo>
                      <a:cubicBezTo>
                        <a:pt x="1992" y="1933"/>
                        <a:pt x="1992" y="1933"/>
                        <a:pt x="1992" y="1933"/>
                      </a:cubicBezTo>
                      <a:cubicBezTo>
                        <a:pt x="1994" y="1926"/>
                        <a:pt x="1998" y="1921"/>
                        <a:pt x="2004" y="1916"/>
                      </a:cubicBezTo>
                      <a:cubicBezTo>
                        <a:pt x="2010" y="1912"/>
                        <a:pt x="2016" y="1911"/>
                        <a:pt x="2023" y="1911"/>
                      </a:cubicBezTo>
                      <a:cubicBezTo>
                        <a:pt x="2030" y="1913"/>
                        <a:pt x="2036" y="1916"/>
                        <a:pt x="2040" y="1923"/>
                      </a:cubicBezTo>
                      <a:cubicBezTo>
                        <a:pt x="2042" y="1928"/>
                        <a:pt x="2042" y="1932"/>
                        <a:pt x="2039" y="1937"/>
                      </a:cubicBezTo>
                      <a:cubicBezTo>
                        <a:pt x="2037" y="1942"/>
                        <a:pt x="2033" y="1945"/>
                        <a:pt x="2027" y="1946"/>
                      </a:cubicBezTo>
                      <a:cubicBezTo>
                        <a:pt x="2024" y="1946"/>
                        <a:pt x="2022" y="1946"/>
                        <a:pt x="2019" y="1945"/>
                      </a:cubicBezTo>
                      <a:cubicBezTo>
                        <a:pt x="2022" y="1946"/>
                        <a:pt x="2024" y="1946"/>
                        <a:pt x="2027" y="1946"/>
                      </a:cubicBezTo>
                      <a:cubicBezTo>
                        <a:pt x="2032" y="1945"/>
                        <a:pt x="2036" y="1942"/>
                        <a:pt x="2039" y="1937"/>
                      </a:cubicBezTo>
                      <a:cubicBezTo>
                        <a:pt x="2041" y="1932"/>
                        <a:pt x="2041" y="1928"/>
                        <a:pt x="2039" y="1924"/>
                      </a:cubicBezTo>
                      <a:cubicBezTo>
                        <a:pt x="2036" y="1917"/>
                        <a:pt x="2030" y="1914"/>
                        <a:pt x="2023" y="1913"/>
                      </a:cubicBezTo>
                      <a:cubicBezTo>
                        <a:pt x="2016" y="1912"/>
                        <a:pt x="2010" y="1914"/>
                        <a:pt x="2005" y="1918"/>
                      </a:cubicBezTo>
                      <a:cubicBezTo>
                        <a:pt x="1999" y="1923"/>
                        <a:pt x="1996" y="1928"/>
                        <a:pt x="1995" y="1936"/>
                      </a:cubicBezTo>
                      <a:cubicBezTo>
                        <a:pt x="1994" y="1941"/>
                        <a:pt x="1995" y="1946"/>
                        <a:pt x="1998" y="1951"/>
                      </a:cubicBezTo>
                      <a:cubicBezTo>
                        <a:pt x="2006" y="1963"/>
                        <a:pt x="2025" y="1966"/>
                        <a:pt x="2038" y="1965"/>
                      </a:cubicBezTo>
                      <a:cubicBezTo>
                        <a:pt x="2044" y="1964"/>
                        <a:pt x="2052" y="1963"/>
                        <a:pt x="2060" y="1961"/>
                      </a:cubicBezTo>
                      <a:cubicBezTo>
                        <a:pt x="2059" y="1961"/>
                        <a:pt x="2057" y="1961"/>
                        <a:pt x="2056" y="1960"/>
                      </a:cubicBezTo>
                      <a:cubicBezTo>
                        <a:pt x="2050" y="1958"/>
                        <a:pt x="2045" y="1952"/>
                        <a:pt x="2045" y="1945"/>
                      </a:cubicBezTo>
                      <a:cubicBezTo>
                        <a:pt x="2046" y="1939"/>
                        <a:pt x="2050" y="1933"/>
                        <a:pt x="2058" y="1934"/>
                      </a:cubicBezTo>
                      <a:cubicBezTo>
                        <a:pt x="2062" y="1934"/>
                        <a:pt x="2065" y="1938"/>
                        <a:pt x="2066" y="1941"/>
                      </a:cubicBezTo>
                      <a:cubicBezTo>
                        <a:pt x="2067" y="1949"/>
                        <a:pt x="2058" y="1952"/>
                        <a:pt x="2056" y="1948"/>
                      </a:cubicBezTo>
                      <a:cubicBezTo>
                        <a:pt x="2058" y="1949"/>
                        <a:pt x="2061" y="1948"/>
                        <a:pt x="2062" y="1946"/>
                      </a:cubicBezTo>
                      <a:cubicBezTo>
                        <a:pt x="2064" y="1943"/>
                        <a:pt x="2063" y="1939"/>
                        <a:pt x="2060" y="1938"/>
                      </a:cubicBezTo>
                      <a:cubicBezTo>
                        <a:pt x="2057" y="1937"/>
                        <a:pt x="2054" y="1937"/>
                        <a:pt x="2052" y="1939"/>
                      </a:cubicBezTo>
                      <a:cubicBezTo>
                        <a:pt x="2048" y="1943"/>
                        <a:pt x="2048" y="1949"/>
                        <a:pt x="2051" y="1953"/>
                      </a:cubicBezTo>
                      <a:cubicBezTo>
                        <a:pt x="2053" y="1956"/>
                        <a:pt x="2057" y="1957"/>
                        <a:pt x="2061" y="1958"/>
                      </a:cubicBezTo>
                      <a:cubicBezTo>
                        <a:pt x="2075" y="1962"/>
                        <a:pt x="2114" y="1947"/>
                        <a:pt x="2125" y="1939"/>
                      </a:cubicBezTo>
                      <a:cubicBezTo>
                        <a:pt x="2111" y="1943"/>
                        <a:pt x="2096" y="1944"/>
                        <a:pt x="2081" y="1940"/>
                      </a:cubicBezTo>
                      <a:cubicBezTo>
                        <a:pt x="2047" y="1929"/>
                        <a:pt x="2015" y="1892"/>
                        <a:pt x="2030" y="1855"/>
                      </a:cubicBezTo>
                      <a:cubicBezTo>
                        <a:pt x="2035" y="1844"/>
                        <a:pt x="2047" y="1835"/>
                        <a:pt x="2060" y="1837"/>
                      </a:cubicBezTo>
                      <a:cubicBezTo>
                        <a:pt x="2070" y="1839"/>
                        <a:pt x="2078" y="1846"/>
                        <a:pt x="2078" y="1857"/>
                      </a:cubicBezTo>
                      <a:cubicBezTo>
                        <a:pt x="2078" y="1867"/>
                        <a:pt x="2072" y="1875"/>
                        <a:pt x="2063" y="1878"/>
                      </a:cubicBezTo>
                      <a:cubicBezTo>
                        <a:pt x="2057" y="1879"/>
                        <a:pt x="2051" y="1878"/>
                        <a:pt x="2046" y="1874"/>
                      </a:cubicBezTo>
                      <a:cubicBezTo>
                        <a:pt x="2045" y="1873"/>
                        <a:pt x="2043" y="1871"/>
                        <a:pt x="2042" y="1869"/>
                      </a:cubicBezTo>
                      <a:cubicBezTo>
                        <a:pt x="2040" y="1865"/>
                        <a:pt x="2039" y="1859"/>
                        <a:pt x="2042" y="1854"/>
                      </a:cubicBezTo>
                      <a:cubicBezTo>
                        <a:pt x="2046" y="1846"/>
                        <a:pt x="2055" y="1843"/>
                        <a:pt x="2063" y="1847"/>
                      </a:cubicBezTo>
                      <a:cubicBezTo>
                        <a:pt x="2071" y="1851"/>
                        <a:pt x="2074" y="1861"/>
                        <a:pt x="2070" y="1869"/>
                      </a:cubicBezTo>
                      <a:cubicBezTo>
                        <a:pt x="2068" y="1873"/>
                        <a:pt x="2064" y="1876"/>
                        <a:pt x="2060" y="1877"/>
                      </a:cubicBezTo>
                      <a:cubicBezTo>
                        <a:pt x="2061" y="1877"/>
                        <a:pt x="2061" y="1876"/>
                        <a:pt x="2062" y="1876"/>
                      </a:cubicBezTo>
                      <a:cubicBezTo>
                        <a:pt x="2071" y="1873"/>
                        <a:pt x="2076" y="1866"/>
                        <a:pt x="2076" y="1857"/>
                      </a:cubicBezTo>
                      <a:cubicBezTo>
                        <a:pt x="2075" y="1848"/>
                        <a:pt x="2068" y="1842"/>
                        <a:pt x="2060" y="1840"/>
                      </a:cubicBezTo>
                      <a:cubicBezTo>
                        <a:pt x="2048" y="1839"/>
                        <a:pt x="2038" y="1847"/>
                        <a:pt x="2034" y="1857"/>
                      </a:cubicBezTo>
                      <a:cubicBezTo>
                        <a:pt x="2021" y="1891"/>
                        <a:pt x="2052" y="1925"/>
                        <a:pt x="2082" y="1934"/>
                      </a:cubicBezTo>
                      <a:cubicBezTo>
                        <a:pt x="2114" y="1942"/>
                        <a:pt x="2142" y="1930"/>
                        <a:pt x="2163" y="1907"/>
                      </a:cubicBezTo>
                      <a:cubicBezTo>
                        <a:pt x="2205" y="1857"/>
                        <a:pt x="2195" y="1793"/>
                        <a:pt x="2167" y="1740"/>
                      </a:cubicBezTo>
                      <a:cubicBezTo>
                        <a:pt x="2156" y="1721"/>
                        <a:pt x="2146" y="1706"/>
                        <a:pt x="2130" y="1692"/>
                      </a:cubicBezTo>
                      <a:cubicBezTo>
                        <a:pt x="2113" y="1678"/>
                        <a:pt x="2092" y="1666"/>
                        <a:pt x="2073" y="1667"/>
                      </a:cubicBezTo>
                      <a:cubicBezTo>
                        <a:pt x="2073" y="1667"/>
                        <a:pt x="2073" y="1667"/>
                        <a:pt x="2073" y="1667"/>
                      </a:cubicBezTo>
                      <a:cubicBezTo>
                        <a:pt x="2086" y="1668"/>
                        <a:pt x="2100" y="1675"/>
                        <a:pt x="2109" y="1683"/>
                      </a:cubicBezTo>
                      <a:cubicBezTo>
                        <a:pt x="2127" y="1699"/>
                        <a:pt x="2140" y="1732"/>
                        <a:pt x="2136" y="1757"/>
                      </a:cubicBezTo>
                      <a:cubicBezTo>
                        <a:pt x="2135" y="1755"/>
                        <a:pt x="2132" y="1755"/>
                        <a:pt x="2131" y="1756"/>
                      </a:cubicBezTo>
                      <a:cubicBezTo>
                        <a:pt x="2135" y="1732"/>
                        <a:pt x="2123" y="1703"/>
                        <a:pt x="2106" y="1686"/>
                      </a:cubicBezTo>
                      <a:cubicBezTo>
                        <a:pt x="2095" y="1675"/>
                        <a:pt x="2075" y="1665"/>
                        <a:pt x="2059" y="1671"/>
                      </a:cubicBezTo>
                      <a:cubicBezTo>
                        <a:pt x="2054" y="1674"/>
                        <a:pt x="2051" y="1676"/>
                        <a:pt x="2049" y="1680"/>
                      </a:cubicBezTo>
                      <a:cubicBezTo>
                        <a:pt x="2046" y="1685"/>
                        <a:pt x="2045" y="1689"/>
                        <a:pt x="2046" y="1694"/>
                      </a:cubicBezTo>
                      <a:cubicBezTo>
                        <a:pt x="2047" y="1698"/>
                        <a:pt x="2050" y="1702"/>
                        <a:pt x="2053" y="1704"/>
                      </a:cubicBezTo>
                      <a:cubicBezTo>
                        <a:pt x="2057" y="1707"/>
                        <a:pt x="2061" y="1707"/>
                        <a:pt x="2065" y="1706"/>
                      </a:cubicBezTo>
                      <a:cubicBezTo>
                        <a:pt x="2069" y="1705"/>
                        <a:pt x="2072" y="1702"/>
                        <a:pt x="2072" y="1698"/>
                      </a:cubicBezTo>
                      <a:cubicBezTo>
                        <a:pt x="2073" y="1696"/>
                        <a:pt x="2073" y="1695"/>
                        <a:pt x="2072" y="1693"/>
                      </a:cubicBezTo>
                      <a:cubicBezTo>
                        <a:pt x="2071" y="1692"/>
                        <a:pt x="2070" y="1690"/>
                        <a:pt x="2068" y="1690"/>
                      </a:cubicBezTo>
                      <a:cubicBezTo>
                        <a:pt x="2067" y="1689"/>
                        <a:pt x="2066" y="1689"/>
                        <a:pt x="2064" y="1689"/>
                      </a:cubicBezTo>
                      <a:cubicBezTo>
                        <a:pt x="2063" y="1690"/>
                        <a:pt x="2063" y="1690"/>
                        <a:pt x="2062" y="1692"/>
                      </a:cubicBezTo>
                      <a:cubicBezTo>
                        <a:pt x="2062" y="1690"/>
                        <a:pt x="2063" y="1690"/>
                        <a:pt x="2064" y="1689"/>
                      </a:cubicBezTo>
                      <a:cubicBezTo>
                        <a:pt x="2066" y="1689"/>
                        <a:pt x="2067" y="1689"/>
                        <a:pt x="2068" y="1690"/>
                      </a:cubicBezTo>
                      <a:cubicBezTo>
                        <a:pt x="2070" y="1690"/>
                        <a:pt x="2071" y="1691"/>
                        <a:pt x="2072" y="1693"/>
                      </a:cubicBezTo>
                      <a:cubicBezTo>
                        <a:pt x="2073" y="1695"/>
                        <a:pt x="2073" y="1696"/>
                        <a:pt x="2073" y="1698"/>
                      </a:cubicBezTo>
                      <a:cubicBezTo>
                        <a:pt x="2072" y="1702"/>
                        <a:pt x="2069" y="1705"/>
                        <a:pt x="2065" y="1707"/>
                      </a:cubicBezTo>
                      <a:cubicBezTo>
                        <a:pt x="2061" y="1708"/>
                        <a:pt x="2057" y="1708"/>
                        <a:pt x="2053" y="1705"/>
                      </a:cubicBezTo>
                      <a:cubicBezTo>
                        <a:pt x="2049" y="1703"/>
                        <a:pt x="2046" y="1699"/>
                        <a:pt x="2045" y="1694"/>
                      </a:cubicBezTo>
                      <a:cubicBezTo>
                        <a:pt x="2043" y="1689"/>
                        <a:pt x="2044" y="1684"/>
                        <a:pt x="2047" y="1679"/>
                      </a:cubicBezTo>
                      <a:cubicBezTo>
                        <a:pt x="2049" y="1677"/>
                        <a:pt x="2051" y="1674"/>
                        <a:pt x="2053" y="1672"/>
                      </a:cubicBezTo>
                      <a:cubicBezTo>
                        <a:pt x="2051" y="1674"/>
                        <a:pt x="2049" y="1675"/>
                        <a:pt x="2047" y="1677"/>
                      </a:cubicBezTo>
                      <a:cubicBezTo>
                        <a:pt x="2037" y="1685"/>
                        <a:pt x="2031" y="1696"/>
                        <a:pt x="2027" y="1708"/>
                      </a:cubicBezTo>
                      <a:cubicBezTo>
                        <a:pt x="2022" y="1724"/>
                        <a:pt x="2022" y="1736"/>
                        <a:pt x="2024" y="1753"/>
                      </a:cubicBezTo>
                      <a:cubicBezTo>
                        <a:pt x="2028" y="1782"/>
                        <a:pt x="2039" y="1816"/>
                        <a:pt x="2024" y="1843"/>
                      </a:cubicBezTo>
                      <a:cubicBezTo>
                        <a:pt x="2021" y="1847"/>
                        <a:pt x="2018" y="1851"/>
                        <a:pt x="2015" y="1854"/>
                      </a:cubicBezTo>
                      <a:cubicBezTo>
                        <a:pt x="2012" y="1858"/>
                        <a:pt x="2006" y="1861"/>
                        <a:pt x="2002" y="1865"/>
                      </a:cubicBezTo>
                      <a:cubicBezTo>
                        <a:pt x="1993" y="1875"/>
                        <a:pt x="1996" y="1886"/>
                        <a:pt x="2002" y="1889"/>
                      </a:cubicBezTo>
                      <a:cubicBezTo>
                        <a:pt x="2005" y="1891"/>
                        <a:pt x="2009" y="1891"/>
                        <a:pt x="2012" y="1890"/>
                      </a:cubicBezTo>
                      <a:cubicBezTo>
                        <a:pt x="2014" y="1889"/>
                        <a:pt x="2016" y="1886"/>
                        <a:pt x="2016" y="1883"/>
                      </a:cubicBezTo>
                      <a:cubicBezTo>
                        <a:pt x="2016" y="1880"/>
                        <a:pt x="2013" y="1877"/>
                        <a:pt x="2010" y="1878"/>
                      </a:cubicBezTo>
                      <a:cubicBezTo>
                        <a:pt x="2007" y="1878"/>
                        <a:pt x="2005" y="1880"/>
                        <a:pt x="2005" y="1883"/>
                      </a:cubicBezTo>
                      <a:cubicBezTo>
                        <a:pt x="2004" y="1880"/>
                        <a:pt x="2006" y="1877"/>
                        <a:pt x="2009" y="1876"/>
                      </a:cubicBezTo>
                      <a:cubicBezTo>
                        <a:pt x="2011" y="1875"/>
                        <a:pt x="2014" y="1876"/>
                        <a:pt x="2016" y="1877"/>
                      </a:cubicBezTo>
                      <a:cubicBezTo>
                        <a:pt x="2022" y="1883"/>
                        <a:pt x="2017" y="1892"/>
                        <a:pt x="2010" y="1894"/>
                      </a:cubicBezTo>
                      <a:cubicBezTo>
                        <a:pt x="2006" y="1894"/>
                        <a:pt x="2001" y="1893"/>
                        <a:pt x="1998" y="1889"/>
                      </a:cubicBezTo>
                      <a:cubicBezTo>
                        <a:pt x="1993" y="1884"/>
                        <a:pt x="1992" y="1875"/>
                        <a:pt x="1998" y="1867"/>
                      </a:cubicBezTo>
                      <a:cubicBezTo>
                        <a:pt x="1996" y="1869"/>
                        <a:pt x="1993" y="1871"/>
                        <a:pt x="1990" y="1872"/>
                      </a:cubicBezTo>
                      <a:cubicBezTo>
                        <a:pt x="1987" y="1876"/>
                        <a:pt x="1985" y="1882"/>
                        <a:pt x="1986" y="1888"/>
                      </a:cubicBezTo>
                      <a:cubicBezTo>
                        <a:pt x="1987" y="1898"/>
                        <a:pt x="1997" y="1902"/>
                        <a:pt x="2007" y="1901"/>
                      </a:cubicBezTo>
                      <a:cubicBezTo>
                        <a:pt x="2014" y="1901"/>
                        <a:pt x="2019" y="1899"/>
                        <a:pt x="2027" y="1902"/>
                      </a:cubicBezTo>
                      <a:cubicBezTo>
                        <a:pt x="2032" y="1905"/>
                        <a:pt x="2036" y="1910"/>
                        <a:pt x="2037" y="1917"/>
                      </a:cubicBezTo>
                      <a:cubicBezTo>
                        <a:pt x="2026" y="1901"/>
                        <a:pt x="2015" y="1912"/>
                        <a:pt x="2002" y="1911"/>
                      </a:cubicBezTo>
                      <a:cubicBezTo>
                        <a:pt x="1993" y="1910"/>
                        <a:pt x="1986" y="1906"/>
                        <a:pt x="1982" y="1899"/>
                      </a:cubicBezTo>
                      <a:cubicBezTo>
                        <a:pt x="1979" y="1892"/>
                        <a:pt x="1979" y="1880"/>
                        <a:pt x="1987" y="1874"/>
                      </a:cubicBezTo>
                      <a:cubicBezTo>
                        <a:pt x="1987" y="1874"/>
                        <a:pt x="1986" y="1875"/>
                        <a:pt x="1985" y="1875"/>
                      </a:cubicBezTo>
                      <a:cubicBezTo>
                        <a:pt x="1970" y="1882"/>
                        <a:pt x="1956" y="1881"/>
                        <a:pt x="1942" y="1872"/>
                      </a:cubicBezTo>
                      <a:cubicBezTo>
                        <a:pt x="1940" y="1870"/>
                        <a:pt x="1937" y="1868"/>
                        <a:pt x="1935" y="1866"/>
                      </a:cubicBezTo>
                      <a:cubicBezTo>
                        <a:pt x="1936" y="1865"/>
                        <a:pt x="1937" y="1865"/>
                        <a:pt x="1937" y="1864"/>
                      </a:cubicBezTo>
                      <a:cubicBezTo>
                        <a:pt x="1939" y="1866"/>
                        <a:pt x="1941" y="1868"/>
                        <a:pt x="1944" y="1869"/>
                      </a:cubicBezTo>
                      <a:cubicBezTo>
                        <a:pt x="1958" y="1878"/>
                        <a:pt x="1970" y="1878"/>
                        <a:pt x="1984" y="1871"/>
                      </a:cubicBezTo>
                      <a:cubicBezTo>
                        <a:pt x="1986" y="1871"/>
                        <a:pt x="1987" y="1870"/>
                        <a:pt x="1989" y="1869"/>
                      </a:cubicBezTo>
                      <a:cubicBezTo>
                        <a:pt x="1983" y="1870"/>
                        <a:pt x="1978" y="1870"/>
                        <a:pt x="1972" y="1868"/>
                      </a:cubicBezTo>
                      <a:cubicBezTo>
                        <a:pt x="1968" y="1867"/>
                        <a:pt x="1966" y="1865"/>
                        <a:pt x="1963" y="1863"/>
                      </a:cubicBezTo>
                      <a:cubicBezTo>
                        <a:pt x="1960" y="1860"/>
                        <a:pt x="1958" y="1858"/>
                        <a:pt x="1957" y="1854"/>
                      </a:cubicBezTo>
                      <a:cubicBezTo>
                        <a:pt x="1954" y="1846"/>
                        <a:pt x="1957" y="1836"/>
                        <a:pt x="1966" y="1834"/>
                      </a:cubicBezTo>
                      <a:cubicBezTo>
                        <a:pt x="1970" y="1833"/>
                        <a:pt x="1974" y="1833"/>
                        <a:pt x="1977" y="1835"/>
                      </a:cubicBezTo>
                      <a:cubicBezTo>
                        <a:pt x="1979" y="1836"/>
                        <a:pt x="1980" y="1837"/>
                        <a:pt x="1981" y="1839"/>
                      </a:cubicBezTo>
                      <a:cubicBezTo>
                        <a:pt x="1983" y="1842"/>
                        <a:pt x="1983" y="1845"/>
                        <a:pt x="1983" y="1848"/>
                      </a:cubicBezTo>
                      <a:cubicBezTo>
                        <a:pt x="1982" y="1849"/>
                        <a:pt x="1982" y="1851"/>
                        <a:pt x="1981" y="1852"/>
                      </a:cubicBezTo>
                      <a:cubicBezTo>
                        <a:pt x="1980" y="1853"/>
                        <a:pt x="1979" y="1853"/>
                        <a:pt x="1979" y="1854"/>
                      </a:cubicBezTo>
                      <a:cubicBezTo>
                        <a:pt x="1976" y="1855"/>
                        <a:pt x="1973" y="1855"/>
                        <a:pt x="1971" y="1854"/>
                      </a:cubicBezTo>
                      <a:cubicBezTo>
                        <a:pt x="1969" y="1853"/>
                        <a:pt x="1968" y="1851"/>
                        <a:pt x="1969" y="1850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50"/>
                        <a:pt x="1969" y="1850"/>
                        <a:pt x="1969" y="1850"/>
                      </a:cubicBezTo>
                      <a:cubicBezTo>
                        <a:pt x="1969" y="1851"/>
                        <a:pt x="1970" y="1853"/>
                        <a:pt x="1971" y="1853"/>
                      </a:cubicBezTo>
                      <a:cubicBezTo>
                        <a:pt x="1973" y="1855"/>
                        <a:pt x="1976" y="1854"/>
                        <a:pt x="1978" y="1853"/>
                      </a:cubicBezTo>
                      <a:cubicBezTo>
                        <a:pt x="1978" y="1853"/>
                        <a:pt x="1979" y="1852"/>
                        <a:pt x="1980" y="1851"/>
                      </a:cubicBezTo>
                      <a:cubicBezTo>
                        <a:pt x="1981" y="1850"/>
                        <a:pt x="1981" y="1849"/>
                        <a:pt x="1981" y="1848"/>
                      </a:cubicBezTo>
                      <a:cubicBezTo>
                        <a:pt x="1982" y="1845"/>
                        <a:pt x="1981" y="1842"/>
                        <a:pt x="1980" y="1840"/>
                      </a:cubicBezTo>
                      <a:cubicBezTo>
                        <a:pt x="1979" y="1838"/>
                        <a:pt x="1978" y="1837"/>
                        <a:pt x="1976" y="1837"/>
                      </a:cubicBezTo>
                      <a:cubicBezTo>
                        <a:pt x="1973" y="1835"/>
                        <a:pt x="1970" y="1835"/>
                        <a:pt x="1967" y="1836"/>
                      </a:cubicBezTo>
                      <a:cubicBezTo>
                        <a:pt x="1960" y="1838"/>
                        <a:pt x="1957" y="1846"/>
                        <a:pt x="1960" y="1853"/>
                      </a:cubicBezTo>
                      <a:cubicBezTo>
                        <a:pt x="1961" y="1856"/>
                        <a:pt x="1963" y="1858"/>
                        <a:pt x="1965" y="1860"/>
                      </a:cubicBezTo>
                      <a:cubicBezTo>
                        <a:pt x="1968" y="1862"/>
                        <a:pt x="1970" y="1864"/>
                        <a:pt x="1973" y="1865"/>
                      </a:cubicBezTo>
                      <a:cubicBezTo>
                        <a:pt x="1976" y="1866"/>
                        <a:pt x="1980" y="1866"/>
                        <a:pt x="1983" y="1866"/>
                      </a:cubicBezTo>
                      <a:cubicBezTo>
                        <a:pt x="1988" y="1866"/>
                        <a:pt x="1993" y="1864"/>
                        <a:pt x="1998" y="1862"/>
                      </a:cubicBezTo>
                      <a:cubicBezTo>
                        <a:pt x="2007" y="1857"/>
                        <a:pt x="2015" y="1849"/>
                        <a:pt x="2020" y="1841"/>
                      </a:cubicBezTo>
                      <a:cubicBezTo>
                        <a:pt x="2033" y="1818"/>
                        <a:pt x="2025" y="1789"/>
                        <a:pt x="2021" y="1763"/>
                      </a:cubicBezTo>
                      <a:cubicBezTo>
                        <a:pt x="2022" y="1768"/>
                        <a:pt x="2022" y="1773"/>
                        <a:pt x="2022" y="1777"/>
                      </a:cubicBezTo>
                      <a:cubicBezTo>
                        <a:pt x="2021" y="1791"/>
                        <a:pt x="2010" y="1807"/>
                        <a:pt x="1994" y="1808"/>
                      </a:cubicBezTo>
                      <a:cubicBezTo>
                        <a:pt x="1984" y="1809"/>
                        <a:pt x="1975" y="1804"/>
                        <a:pt x="1968" y="1812"/>
                      </a:cubicBezTo>
                      <a:cubicBezTo>
                        <a:pt x="1964" y="1805"/>
                        <a:pt x="1970" y="1793"/>
                        <a:pt x="1981" y="1789"/>
                      </a:cubicBezTo>
                      <a:cubicBezTo>
                        <a:pt x="1993" y="1785"/>
                        <a:pt x="2011" y="1789"/>
                        <a:pt x="2016" y="1775"/>
                      </a:cubicBezTo>
                      <a:cubicBezTo>
                        <a:pt x="2019" y="1767"/>
                        <a:pt x="2017" y="1757"/>
                        <a:pt x="2020" y="1754"/>
                      </a:cubicBezTo>
                      <a:cubicBezTo>
                        <a:pt x="2020" y="1754"/>
                        <a:pt x="2020" y="1755"/>
                        <a:pt x="2020" y="1755"/>
                      </a:cubicBezTo>
                      <a:cubicBezTo>
                        <a:pt x="2020" y="1755"/>
                        <a:pt x="2020" y="1754"/>
                        <a:pt x="2020" y="1753"/>
                      </a:cubicBezTo>
                      <a:cubicBezTo>
                        <a:pt x="2018" y="1736"/>
                        <a:pt x="2018" y="1724"/>
                        <a:pt x="2023" y="1707"/>
                      </a:cubicBezTo>
                      <a:cubicBezTo>
                        <a:pt x="2028" y="1694"/>
                        <a:pt x="2034" y="1684"/>
                        <a:pt x="2046" y="1675"/>
                      </a:cubicBezTo>
                      <a:cubicBezTo>
                        <a:pt x="2055" y="1668"/>
                        <a:pt x="2064" y="1666"/>
                        <a:pt x="2074" y="1665"/>
                      </a:cubicBezTo>
                      <a:cubicBezTo>
                        <a:pt x="2093" y="1664"/>
                        <a:pt x="2115" y="1676"/>
                        <a:pt x="2132" y="1690"/>
                      </a:cubicBezTo>
                      <a:cubicBezTo>
                        <a:pt x="2139" y="1695"/>
                        <a:pt x="2145" y="1701"/>
                        <a:pt x="2150" y="1708"/>
                      </a:cubicBezTo>
                      <a:cubicBezTo>
                        <a:pt x="2161" y="1720"/>
                        <a:pt x="2167" y="1734"/>
                        <a:pt x="2179" y="1743"/>
                      </a:cubicBezTo>
                      <a:cubicBezTo>
                        <a:pt x="2185" y="1747"/>
                        <a:pt x="2193" y="1752"/>
                        <a:pt x="2200" y="1751"/>
                      </a:cubicBezTo>
                      <a:cubicBezTo>
                        <a:pt x="2204" y="1750"/>
                        <a:pt x="2210" y="1746"/>
                        <a:pt x="2209" y="1741"/>
                      </a:cubicBezTo>
                      <a:cubicBezTo>
                        <a:pt x="2209" y="1740"/>
                        <a:pt x="2208" y="1738"/>
                        <a:pt x="2206" y="1738"/>
                      </a:cubicBezTo>
                      <a:cubicBezTo>
                        <a:pt x="2205" y="1738"/>
                        <a:pt x="2203" y="1739"/>
                        <a:pt x="2203" y="1740"/>
                      </a:cubicBezTo>
                      <a:cubicBezTo>
                        <a:pt x="2202" y="1741"/>
                        <a:pt x="2203" y="1742"/>
                        <a:pt x="2203" y="1743"/>
                      </a:cubicBezTo>
                      <a:cubicBezTo>
                        <a:pt x="2204" y="1744"/>
                        <a:pt x="2205" y="1744"/>
                        <a:pt x="2206" y="1743"/>
                      </a:cubicBezTo>
                      <a:cubicBezTo>
                        <a:pt x="2207" y="1742"/>
                        <a:pt x="2207" y="1742"/>
                        <a:pt x="2206" y="1741"/>
                      </a:cubicBezTo>
                      <a:cubicBezTo>
                        <a:pt x="2208" y="1741"/>
                        <a:pt x="2208" y="1742"/>
                        <a:pt x="2208" y="1743"/>
                      </a:cubicBezTo>
                      <a:cubicBezTo>
                        <a:pt x="2207" y="1745"/>
                        <a:pt x="2206" y="1746"/>
                        <a:pt x="2204" y="1746"/>
                      </a:cubicBezTo>
                      <a:cubicBezTo>
                        <a:pt x="2201" y="1746"/>
                        <a:pt x="2199" y="1743"/>
                        <a:pt x="2199" y="1741"/>
                      </a:cubicBezTo>
                      <a:cubicBezTo>
                        <a:pt x="2199" y="1739"/>
                        <a:pt x="2200" y="1737"/>
                        <a:pt x="2202" y="1735"/>
                      </a:cubicBezTo>
                      <a:cubicBezTo>
                        <a:pt x="2203" y="1734"/>
                        <a:pt x="2205" y="1734"/>
                        <a:pt x="2207" y="1734"/>
                      </a:cubicBezTo>
                      <a:cubicBezTo>
                        <a:pt x="2210" y="1735"/>
                        <a:pt x="2212" y="1737"/>
                        <a:pt x="2212" y="1740"/>
                      </a:cubicBezTo>
                      <a:cubicBezTo>
                        <a:pt x="2213" y="1745"/>
                        <a:pt x="2209" y="1749"/>
                        <a:pt x="2204" y="1751"/>
                      </a:cubicBezTo>
                      <a:cubicBezTo>
                        <a:pt x="2202" y="1752"/>
                        <a:pt x="2199" y="1752"/>
                        <a:pt x="2197" y="1752"/>
                      </a:cubicBezTo>
                      <a:cubicBezTo>
                        <a:pt x="2207" y="1755"/>
                        <a:pt x="2216" y="1751"/>
                        <a:pt x="2223" y="1745"/>
                      </a:cubicBezTo>
                      <a:cubicBezTo>
                        <a:pt x="2227" y="1741"/>
                        <a:pt x="2230" y="1735"/>
                        <a:pt x="2230" y="1729"/>
                      </a:cubicBezTo>
                      <a:cubicBezTo>
                        <a:pt x="2230" y="1729"/>
                        <a:pt x="2230" y="1729"/>
                        <a:pt x="2230" y="1729"/>
                      </a:cubicBezTo>
                      <a:cubicBezTo>
                        <a:pt x="2229" y="1735"/>
                        <a:pt x="2223" y="1739"/>
                        <a:pt x="2217" y="1734"/>
                      </a:cubicBezTo>
                      <a:cubicBezTo>
                        <a:pt x="2212" y="1730"/>
                        <a:pt x="2211" y="1718"/>
                        <a:pt x="2196" y="1720"/>
                      </a:cubicBezTo>
                      <a:close/>
                      <a:moveTo>
                        <a:pt x="2525" y="1873"/>
                      </a:moveTo>
                      <a:cubicBezTo>
                        <a:pt x="2507" y="1851"/>
                        <a:pt x="2483" y="1851"/>
                        <a:pt x="2472" y="1844"/>
                      </a:cubicBezTo>
                      <a:cubicBezTo>
                        <a:pt x="2459" y="1836"/>
                        <a:pt x="2468" y="1821"/>
                        <a:pt x="2483" y="1827"/>
                      </a:cubicBezTo>
                      <a:cubicBezTo>
                        <a:pt x="2501" y="1832"/>
                        <a:pt x="2517" y="1852"/>
                        <a:pt x="2525" y="1873"/>
                      </a:cubicBezTo>
                      <a:close/>
                      <a:moveTo>
                        <a:pt x="2514" y="1728"/>
                      </a:moveTo>
                      <a:cubicBezTo>
                        <a:pt x="2518" y="1716"/>
                        <a:pt x="2539" y="1698"/>
                        <a:pt x="2554" y="1696"/>
                      </a:cubicBezTo>
                      <a:cubicBezTo>
                        <a:pt x="2570" y="1694"/>
                        <a:pt x="2576" y="1706"/>
                        <a:pt x="2558" y="1712"/>
                      </a:cubicBezTo>
                      <a:cubicBezTo>
                        <a:pt x="2545" y="1716"/>
                        <a:pt x="2523" y="1716"/>
                        <a:pt x="2514" y="1728"/>
                      </a:cubicBezTo>
                      <a:close/>
                      <a:moveTo>
                        <a:pt x="2392" y="1789"/>
                      </a:moveTo>
                      <a:cubicBezTo>
                        <a:pt x="2392" y="1791"/>
                        <a:pt x="2394" y="1793"/>
                        <a:pt x="2396" y="1792"/>
                      </a:cubicBezTo>
                      <a:cubicBezTo>
                        <a:pt x="2398" y="1792"/>
                        <a:pt x="2399" y="1790"/>
                        <a:pt x="2399" y="1788"/>
                      </a:cubicBezTo>
                      <a:cubicBezTo>
                        <a:pt x="2399" y="1786"/>
                        <a:pt x="2397" y="1784"/>
                        <a:pt x="2395" y="1785"/>
                      </a:cubicBezTo>
                      <a:cubicBezTo>
                        <a:pt x="2392" y="1785"/>
                        <a:pt x="2391" y="1787"/>
                        <a:pt x="2392" y="1789"/>
                      </a:cubicBezTo>
                      <a:close/>
                      <a:moveTo>
                        <a:pt x="2455" y="1776"/>
                      </a:moveTo>
                      <a:cubicBezTo>
                        <a:pt x="2454" y="1785"/>
                        <a:pt x="2442" y="1782"/>
                        <a:pt x="2438" y="1782"/>
                      </a:cubicBezTo>
                      <a:cubicBezTo>
                        <a:pt x="2434" y="1782"/>
                        <a:pt x="2432" y="1783"/>
                        <a:pt x="2430" y="1785"/>
                      </a:cubicBezTo>
                      <a:cubicBezTo>
                        <a:pt x="2431" y="1781"/>
                        <a:pt x="2436" y="1773"/>
                        <a:pt x="2439" y="1771"/>
                      </a:cubicBezTo>
                      <a:cubicBezTo>
                        <a:pt x="2444" y="1767"/>
                        <a:pt x="2451" y="1767"/>
                        <a:pt x="2455" y="1773"/>
                      </a:cubicBezTo>
                      <a:cubicBezTo>
                        <a:pt x="2452" y="1772"/>
                        <a:pt x="2446" y="1773"/>
                        <a:pt x="2444" y="1775"/>
                      </a:cubicBezTo>
                      <a:cubicBezTo>
                        <a:pt x="2446" y="1775"/>
                        <a:pt x="2451" y="1774"/>
                        <a:pt x="2455" y="1776"/>
                      </a:cubicBezTo>
                      <a:close/>
                      <a:moveTo>
                        <a:pt x="2399" y="1769"/>
                      </a:moveTo>
                      <a:cubicBezTo>
                        <a:pt x="2399" y="1773"/>
                        <a:pt x="2403" y="1776"/>
                        <a:pt x="2407" y="1775"/>
                      </a:cubicBezTo>
                      <a:cubicBezTo>
                        <a:pt x="2411" y="1774"/>
                        <a:pt x="2414" y="1770"/>
                        <a:pt x="2413" y="1766"/>
                      </a:cubicBezTo>
                      <a:cubicBezTo>
                        <a:pt x="2413" y="1762"/>
                        <a:pt x="2409" y="1759"/>
                        <a:pt x="2405" y="1760"/>
                      </a:cubicBezTo>
                      <a:cubicBezTo>
                        <a:pt x="2400" y="1761"/>
                        <a:pt x="2398" y="1765"/>
                        <a:pt x="2399" y="1769"/>
                      </a:cubicBezTo>
                      <a:close/>
                      <a:moveTo>
                        <a:pt x="2392" y="1780"/>
                      </a:moveTo>
                      <a:cubicBezTo>
                        <a:pt x="2393" y="1782"/>
                        <a:pt x="2395" y="1784"/>
                        <a:pt x="2398" y="1784"/>
                      </a:cubicBezTo>
                      <a:cubicBezTo>
                        <a:pt x="2401" y="1783"/>
                        <a:pt x="2402" y="1780"/>
                        <a:pt x="2402" y="1778"/>
                      </a:cubicBezTo>
                      <a:cubicBezTo>
                        <a:pt x="2401" y="1775"/>
                        <a:pt x="2399" y="1773"/>
                        <a:pt x="2396" y="1774"/>
                      </a:cubicBezTo>
                      <a:cubicBezTo>
                        <a:pt x="2393" y="1774"/>
                        <a:pt x="2392" y="1777"/>
                        <a:pt x="2392" y="1780"/>
                      </a:cubicBezTo>
                      <a:close/>
                      <a:moveTo>
                        <a:pt x="2503" y="1744"/>
                      </a:moveTo>
                      <a:cubicBezTo>
                        <a:pt x="2501" y="1747"/>
                        <a:pt x="2500" y="1750"/>
                        <a:pt x="2501" y="1752"/>
                      </a:cubicBezTo>
                      <a:cubicBezTo>
                        <a:pt x="2501" y="1756"/>
                        <a:pt x="2504" y="1760"/>
                        <a:pt x="2509" y="1761"/>
                      </a:cubicBezTo>
                      <a:cubicBezTo>
                        <a:pt x="2514" y="1762"/>
                        <a:pt x="2519" y="1758"/>
                        <a:pt x="2520" y="1754"/>
                      </a:cubicBezTo>
                      <a:cubicBezTo>
                        <a:pt x="2523" y="1747"/>
                        <a:pt x="2517" y="1744"/>
                        <a:pt x="2515" y="1740"/>
                      </a:cubicBezTo>
                      <a:cubicBezTo>
                        <a:pt x="2513" y="1735"/>
                        <a:pt x="2517" y="1728"/>
                        <a:pt x="2523" y="1724"/>
                      </a:cubicBezTo>
                      <a:cubicBezTo>
                        <a:pt x="2529" y="1720"/>
                        <a:pt x="2538" y="1720"/>
                        <a:pt x="2544" y="1725"/>
                      </a:cubicBezTo>
                      <a:cubicBezTo>
                        <a:pt x="2548" y="1728"/>
                        <a:pt x="2550" y="1733"/>
                        <a:pt x="2546" y="1738"/>
                      </a:cubicBezTo>
                      <a:cubicBezTo>
                        <a:pt x="2545" y="1733"/>
                        <a:pt x="2539" y="1730"/>
                        <a:pt x="2535" y="1735"/>
                      </a:cubicBezTo>
                      <a:cubicBezTo>
                        <a:pt x="2532" y="1738"/>
                        <a:pt x="2532" y="1746"/>
                        <a:pt x="2530" y="1754"/>
                      </a:cubicBezTo>
                      <a:cubicBezTo>
                        <a:pt x="2529" y="1762"/>
                        <a:pt x="2527" y="1769"/>
                        <a:pt x="2522" y="1773"/>
                      </a:cubicBezTo>
                      <a:cubicBezTo>
                        <a:pt x="2512" y="1783"/>
                        <a:pt x="2495" y="1781"/>
                        <a:pt x="2488" y="1770"/>
                      </a:cubicBezTo>
                      <a:cubicBezTo>
                        <a:pt x="2484" y="1763"/>
                        <a:pt x="2484" y="1756"/>
                        <a:pt x="2485" y="1750"/>
                      </a:cubicBezTo>
                      <a:cubicBezTo>
                        <a:pt x="2487" y="1743"/>
                        <a:pt x="2495" y="1725"/>
                        <a:pt x="2491" y="1717"/>
                      </a:cubicBezTo>
                      <a:cubicBezTo>
                        <a:pt x="2489" y="1711"/>
                        <a:pt x="2483" y="1710"/>
                        <a:pt x="2479" y="1713"/>
                      </a:cubicBezTo>
                      <a:cubicBezTo>
                        <a:pt x="2478" y="1708"/>
                        <a:pt x="2484" y="1702"/>
                        <a:pt x="2490" y="1702"/>
                      </a:cubicBezTo>
                      <a:cubicBezTo>
                        <a:pt x="2501" y="1702"/>
                        <a:pt x="2513" y="1713"/>
                        <a:pt x="2511" y="1728"/>
                      </a:cubicBezTo>
                      <a:cubicBezTo>
                        <a:pt x="2511" y="1734"/>
                        <a:pt x="2507" y="1738"/>
                        <a:pt x="2503" y="1744"/>
                      </a:cubicBezTo>
                      <a:close/>
                      <a:moveTo>
                        <a:pt x="2630" y="1715"/>
                      </a:moveTo>
                      <a:cubicBezTo>
                        <a:pt x="2631" y="1717"/>
                        <a:pt x="2630" y="1720"/>
                        <a:pt x="2628" y="1720"/>
                      </a:cubicBezTo>
                      <a:cubicBezTo>
                        <a:pt x="2626" y="1721"/>
                        <a:pt x="2623" y="1720"/>
                        <a:pt x="2622" y="1718"/>
                      </a:cubicBezTo>
                      <a:cubicBezTo>
                        <a:pt x="2622" y="1715"/>
                        <a:pt x="2623" y="1713"/>
                        <a:pt x="2625" y="1712"/>
                      </a:cubicBezTo>
                      <a:cubicBezTo>
                        <a:pt x="2627" y="1712"/>
                        <a:pt x="2630" y="1713"/>
                        <a:pt x="2630" y="1715"/>
                      </a:cubicBezTo>
                      <a:close/>
                      <a:moveTo>
                        <a:pt x="2635" y="1722"/>
                      </a:moveTo>
                      <a:cubicBezTo>
                        <a:pt x="2635" y="1724"/>
                        <a:pt x="2635" y="1725"/>
                        <a:pt x="2633" y="1726"/>
                      </a:cubicBezTo>
                      <a:cubicBezTo>
                        <a:pt x="2631" y="1727"/>
                        <a:pt x="2629" y="1726"/>
                        <a:pt x="2629" y="1724"/>
                      </a:cubicBezTo>
                      <a:cubicBezTo>
                        <a:pt x="2628" y="1722"/>
                        <a:pt x="2629" y="1720"/>
                        <a:pt x="2631" y="1720"/>
                      </a:cubicBezTo>
                      <a:cubicBezTo>
                        <a:pt x="2632" y="1719"/>
                        <a:pt x="2634" y="1720"/>
                        <a:pt x="2635" y="1722"/>
                      </a:cubicBezTo>
                      <a:close/>
                      <a:moveTo>
                        <a:pt x="2621" y="1710"/>
                      </a:moveTo>
                      <a:cubicBezTo>
                        <a:pt x="2622" y="1713"/>
                        <a:pt x="2621" y="1717"/>
                        <a:pt x="2617" y="1718"/>
                      </a:cubicBezTo>
                      <a:cubicBezTo>
                        <a:pt x="2614" y="1719"/>
                        <a:pt x="2610" y="1717"/>
                        <a:pt x="2609" y="1714"/>
                      </a:cubicBezTo>
                      <a:cubicBezTo>
                        <a:pt x="2608" y="1711"/>
                        <a:pt x="2610" y="1707"/>
                        <a:pt x="2613" y="1706"/>
                      </a:cubicBezTo>
                      <a:cubicBezTo>
                        <a:pt x="2617" y="1705"/>
                        <a:pt x="2620" y="1707"/>
                        <a:pt x="2621" y="1710"/>
                      </a:cubicBezTo>
                      <a:close/>
                      <a:moveTo>
                        <a:pt x="2504" y="1746"/>
                      </a:moveTo>
                      <a:cubicBezTo>
                        <a:pt x="2501" y="1750"/>
                        <a:pt x="2502" y="1755"/>
                        <a:pt x="2506" y="1758"/>
                      </a:cubicBezTo>
                      <a:cubicBezTo>
                        <a:pt x="2513" y="1762"/>
                        <a:pt x="2520" y="1754"/>
                        <a:pt x="2518" y="1748"/>
                      </a:cubicBezTo>
                      <a:cubicBezTo>
                        <a:pt x="2516" y="1743"/>
                        <a:pt x="2512" y="1741"/>
                        <a:pt x="2513" y="1734"/>
                      </a:cubicBezTo>
                      <a:cubicBezTo>
                        <a:pt x="2510" y="1741"/>
                        <a:pt x="2507" y="1741"/>
                        <a:pt x="2504" y="1746"/>
                      </a:cubicBezTo>
                      <a:close/>
                      <a:moveTo>
                        <a:pt x="2497" y="1780"/>
                      </a:moveTo>
                      <a:cubicBezTo>
                        <a:pt x="2503" y="1785"/>
                        <a:pt x="2513" y="1783"/>
                        <a:pt x="2517" y="1780"/>
                      </a:cubicBezTo>
                      <a:cubicBezTo>
                        <a:pt x="2524" y="1785"/>
                        <a:pt x="2517" y="1801"/>
                        <a:pt x="2504" y="1798"/>
                      </a:cubicBezTo>
                      <a:cubicBezTo>
                        <a:pt x="2497" y="1796"/>
                        <a:pt x="2492" y="1787"/>
                        <a:pt x="2497" y="1780"/>
                      </a:cubicBezTo>
                      <a:close/>
                      <a:moveTo>
                        <a:pt x="2564" y="1677"/>
                      </a:moveTo>
                      <a:cubicBezTo>
                        <a:pt x="2554" y="1688"/>
                        <a:pt x="2541" y="1674"/>
                        <a:pt x="2536" y="1670"/>
                      </a:cubicBezTo>
                      <a:cubicBezTo>
                        <a:pt x="2532" y="1666"/>
                        <a:pt x="2528" y="1665"/>
                        <a:pt x="2524" y="1666"/>
                      </a:cubicBezTo>
                      <a:cubicBezTo>
                        <a:pt x="2528" y="1662"/>
                        <a:pt x="2541" y="1656"/>
                        <a:pt x="2548" y="1656"/>
                      </a:cubicBezTo>
                      <a:cubicBezTo>
                        <a:pt x="2558" y="1656"/>
                        <a:pt x="2566" y="1661"/>
                        <a:pt x="2566" y="1673"/>
                      </a:cubicBezTo>
                      <a:cubicBezTo>
                        <a:pt x="2563" y="1669"/>
                        <a:pt x="2555" y="1666"/>
                        <a:pt x="2550" y="1667"/>
                      </a:cubicBezTo>
                      <a:cubicBezTo>
                        <a:pt x="2553" y="1667"/>
                        <a:pt x="2560" y="1672"/>
                        <a:pt x="2564" y="1677"/>
                      </a:cubicBezTo>
                      <a:close/>
                      <a:moveTo>
                        <a:pt x="2524" y="1808"/>
                      </a:moveTo>
                      <a:cubicBezTo>
                        <a:pt x="2546" y="1783"/>
                        <a:pt x="2573" y="1785"/>
                        <a:pt x="2586" y="1777"/>
                      </a:cubicBezTo>
                      <a:cubicBezTo>
                        <a:pt x="2602" y="1769"/>
                        <a:pt x="2592" y="1751"/>
                        <a:pt x="2574" y="1757"/>
                      </a:cubicBezTo>
                      <a:cubicBezTo>
                        <a:pt x="2554" y="1762"/>
                        <a:pt x="2535" y="1785"/>
                        <a:pt x="2524" y="1808"/>
                      </a:cubicBezTo>
                      <a:close/>
                      <a:moveTo>
                        <a:pt x="2398" y="1810"/>
                      </a:moveTo>
                      <a:cubicBezTo>
                        <a:pt x="2400" y="1807"/>
                        <a:pt x="2401" y="1804"/>
                        <a:pt x="2403" y="1801"/>
                      </a:cubicBezTo>
                      <a:cubicBezTo>
                        <a:pt x="2411" y="1792"/>
                        <a:pt x="2422" y="1786"/>
                        <a:pt x="2434" y="1785"/>
                      </a:cubicBezTo>
                      <a:cubicBezTo>
                        <a:pt x="2449" y="1786"/>
                        <a:pt x="2463" y="1795"/>
                        <a:pt x="2466" y="1810"/>
                      </a:cubicBezTo>
                      <a:cubicBezTo>
                        <a:pt x="2467" y="1816"/>
                        <a:pt x="2466" y="1822"/>
                        <a:pt x="2463" y="1827"/>
                      </a:cubicBezTo>
                      <a:cubicBezTo>
                        <a:pt x="2461" y="1831"/>
                        <a:pt x="2458" y="1833"/>
                        <a:pt x="2454" y="1834"/>
                      </a:cubicBezTo>
                      <a:cubicBezTo>
                        <a:pt x="2448" y="1835"/>
                        <a:pt x="2443" y="1834"/>
                        <a:pt x="2439" y="1830"/>
                      </a:cubicBezTo>
                      <a:cubicBezTo>
                        <a:pt x="2437" y="1828"/>
                        <a:pt x="2436" y="1824"/>
                        <a:pt x="2436" y="1820"/>
                      </a:cubicBezTo>
                      <a:cubicBezTo>
                        <a:pt x="2437" y="1813"/>
                        <a:pt x="2443" y="1808"/>
                        <a:pt x="2450" y="1809"/>
                      </a:cubicBezTo>
                      <a:cubicBezTo>
                        <a:pt x="2457" y="1809"/>
                        <a:pt x="2462" y="1816"/>
                        <a:pt x="2462" y="1823"/>
                      </a:cubicBezTo>
                      <a:cubicBezTo>
                        <a:pt x="2461" y="1829"/>
                        <a:pt x="2457" y="1833"/>
                        <a:pt x="2451" y="1834"/>
                      </a:cubicBezTo>
                      <a:cubicBezTo>
                        <a:pt x="2452" y="1834"/>
                        <a:pt x="2453" y="1834"/>
                        <a:pt x="2453" y="1834"/>
                      </a:cubicBezTo>
                      <a:cubicBezTo>
                        <a:pt x="2457" y="1832"/>
                        <a:pt x="2460" y="1830"/>
                        <a:pt x="2462" y="1827"/>
                      </a:cubicBezTo>
                      <a:cubicBezTo>
                        <a:pt x="2465" y="1822"/>
                        <a:pt x="2466" y="1816"/>
                        <a:pt x="2465" y="1810"/>
                      </a:cubicBezTo>
                      <a:cubicBezTo>
                        <a:pt x="2462" y="1796"/>
                        <a:pt x="2448" y="1787"/>
                        <a:pt x="2434" y="1787"/>
                      </a:cubicBezTo>
                      <a:cubicBezTo>
                        <a:pt x="2422" y="1788"/>
                        <a:pt x="2411" y="1795"/>
                        <a:pt x="2404" y="1805"/>
                      </a:cubicBezTo>
                      <a:cubicBezTo>
                        <a:pt x="2403" y="1807"/>
                        <a:pt x="2401" y="1810"/>
                        <a:pt x="2400" y="1812"/>
                      </a:cubicBezTo>
                      <a:lnTo>
                        <a:pt x="2398" y="1810"/>
                      </a:lnTo>
                      <a:close/>
                      <a:moveTo>
                        <a:pt x="2411" y="1861"/>
                      </a:moveTo>
                      <a:cubicBezTo>
                        <a:pt x="2405" y="1874"/>
                        <a:pt x="2393" y="1884"/>
                        <a:pt x="2375" y="1882"/>
                      </a:cubicBezTo>
                      <a:cubicBezTo>
                        <a:pt x="2369" y="1881"/>
                        <a:pt x="2364" y="1879"/>
                        <a:pt x="2359" y="1874"/>
                      </a:cubicBezTo>
                      <a:cubicBezTo>
                        <a:pt x="2355" y="1871"/>
                        <a:pt x="2353" y="1867"/>
                        <a:pt x="2353" y="1862"/>
                      </a:cubicBezTo>
                      <a:cubicBezTo>
                        <a:pt x="2352" y="1855"/>
                        <a:pt x="2354" y="1849"/>
                        <a:pt x="2359" y="1845"/>
                      </a:cubicBezTo>
                      <a:cubicBezTo>
                        <a:pt x="2362" y="1843"/>
                        <a:pt x="2365" y="1842"/>
                        <a:pt x="2369" y="1842"/>
                      </a:cubicBezTo>
                      <a:cubicBezTo>
                        <a:pt x="2375" y="1843"/>
                        <a:pt x="2379" y="1848"/>
                        <a:pt x="2381" y="1853"/>
                      </a:cubicBezTo>
                      <a:cubicBezTo>
                        <a:pt x="2381" y="1856"/>
                        <a:pt x="2381" y="1858"/>
                        <a:pt x="2380" y="1861"/>
                      </a:cubicBezTo>
                      <a:cubicBezTo>
                        <a:pt x="2377" y="1866"/>
                        <a:pt x="2371" y="1868"/>
                        <a:pt x="2365" y="1866"/>
                      </a:cubicBezTo>
                      <a:cubicBezTo>
                        <a:pt x="2360" y="1863"/>
                        <a:pt x="2358" y="1856"/>
                        <a:pt x="2361" y="1851"/>
                      </a:cubicBezTo>
                      <a:cubicBezTo>
                        <a:pt x="2363" y="1846"/>
                        <a:pt x="2370" y="1844"/>
                        <a:pt x="2375" y="1846"/>
                      </a:cubicBezTo>
                      <a:cubicBezTo>
                        <a:pt x="2377" y="1847"/>
                        <a:pt x="2378" y="1849"/>
                        <a:pt x="2379" y="1850"/>
                      </a:cubicBezTo>
                      <a:cubicBezTo>
                        <a:pt x="2379" y="1850"/>
                        <a:pt x="2379" y="1850"/>
                        <a:pt x="2379" y="1850"/>
                      </a:cubicBezTo>
                      <a:cubicBezTo>
                        <a:pt x="2377" y="1846"/>
                        <a:pt x="2374" y="1844"/>
                        <a:pt x="2369" y="1843"/>
                      </a:cubicBezTo>
                      <a:cubicBezTo>
                        <a:pt x="2366" y="1842"/>
                        <a:pt x="2362" y="1843"/>
                        <a:pt x="2360" y="1846"/>
                      </a:cubicBezTo>
                      <a:cubicBezTo>
                        <a:pt x="2355" y="1850"/>
                        <a:pt x="2353" y="1855"/>
                        <a:pt x="2354" y="1861"/>
                      </a:cubicBezTo>
                      <a:cubicBezTo>
                        <a:pt x="2354" y="1866"/>
                        <a:pt x="2357" y="1870"/>
                        <a:pt x="2360" y="1873"/>
                      </a:cubicBezTo>
                      <a:cubicBezTo>
                        <a:pt x="2365" y="1877"/>
                        <a:pt x="2370" y="1879"/>
                        <a:pt x="2376" y="1880"/>
                      </a:cubicBezTo>
                      <a:cubicBezTo>
                        <a:pt x="2393" y="1882"/>
                        <a:pt x="2404" y="1872"/>
                        <a:pt x="2409" y="1859"/>
                      </a:cubicBezTo>
                      <a:lnTo>
                        <a:pt x="2411" y="1861"/>
                      </a:lnTo>
                      <a:close/>
                      <a:moveTo>
                        <a:pt x="2227" y="2055"/>
                      </a:moveTo>
                      <a:cubicBezTo>
                        <a:pt x="2223" y="2055"/>
                        <a:pt x="2221" y="2052"/>
                        <a:pt x="2221" y="2048"/>
                      </a:cubicBezTo>
                      <a:cubicBezTo>
                        <a:pt x="2221" y="2045"/>
                        <a:pt x="2224" y="2042"/>
                        <a:pt x="2228" y="2043"/>
                      </a:cubicBezTo>
                      <a:cubicBezTo>
                        <a:pt x="2231" y="2043"/>
                        <a:pt x="2234" y="2046"/>
                        <a:pt x="2234" y="2050"/>
                      </a:cubicBezTo>
                      <a:cubicBezTo>
                        <a:pt x="2233" y="2053"/>
                        <a:pt x="2230" y="2056"/>
                        <a:pt x="2227" y="2055"/>
                      </a:cubicBezTo>
                      <a:close/>
                      <a:moveTo>
                        <a:pt x="2215" y="2057"/>
                      </a:moveTo>
                      <a:cubicBezTo>
                        <a:pt x="2212" y="2057"/>
                        <a:pt x="2210" y="2055"/>
                        <a:pt x="2210" y="2052"/>
                      </a:cubicBezTo>
                      <a:cubicBezTo>
                        <a:pt x="2210" y="2049"/>
                        <a:pt x="2213" y="2047"/>
                        <a:pt x="2215" y="2048"/>
                      </a:cubicBezTo>
                      <a:cubicBezTo>
                        <a:pt x="2218" y="2048"/>
                        <a:pt x="2220" y="2050"/>
                        <a:pt x="2220" y="2053"/>
                      </a:cubicBezTo>
                      <a:cubicBezTo>
                        <a:pt x="2220" y="2056"/>
                        <a:pt x="2217" y="2058"/>
                        <a:pt x="2215" y="2057"/>
                      </a:cubicBezTo>
                      <a:close/>
                      <a:moveTo>
                        <a:pt x="2239" y="2046"/>
                      </a:moveTo>
                      <a:cubicBezTo>
                        <a:pt x="2234" y="2045"/>
                        <a:pt x="2230" y="2041"/>
                        <a:pt x="2230" y="2035"/>
                      </a:cubicBezTo>
                      <a:cubicBezTo>
                        <a:pt x="2231" y="2030"/>
                        <a:pt x="2236" y="2026"/>
                        <a:pt x="2241" y="2026"/>
                      </a:cubicBezTo>
                      <a:cubicBezTo>
                        <a:pt x="2246" y="2027"/>
                        <a:pt x="2250" y="2032"/>
                        <a:pt x="2250" y="2037"/>
                      </a:cubicBezTo>
                      <a:cubicBezTo>
                        <a:pt x="2250" y="2042"/>
                        <a:pt x="2245" y="2046"/>
                        <a:pt x="2239" y="2046"/>
                      </a:cubicBezTo>
                      <a:close/>
                      <a:moveTo>
                        <a:pt x="2119" y="1831"/>
                      </a:moveTo>
                      <a:cubicBezTo>
                        <a:pt x="2108" y="1844"/>
                        <a:pt x="2106" y="1867"/>
                        <a:pt x="2114" y="1882"/>
                      </a:cubicBezTo>
                      <a:cubicBezTo>
                        <a:pt x="2121" y="1896"/>
                        <a:pt x="2136" y="1894"/>
                        <a:pt x="2131" y="1876"/>
                      </a:cubicBezTo>
                      <a:cubicBezTo>
                        <a:pt x="2128" y="1863"/>
                        <a:pt x="2114" y="1845"/>
                        <a:pt x="2119" y="1831"/>
                      </a:cubicBezTo>
                      <a:close/>
                      <a:moveTo>
                        <a:pt x="2328" y="1830"/>
                      </a:moveTo>
                      <a:cubicBezTo>
                        <a:pt x="2334" y="1806"/>
                        <a:pt x="2324" y="1770"/>
                        <a:pt x="2306" y="1763"/>
                      </a:cubicBezTo>
                      <a:cubicBezTo>
                        <a:pt x="2286" y="1756"/>
                        <a:pt x="2279" y="1776"/>
                        <a:pt x="2296" y="1782"/>
                      </a:cubicBezTo>
                      <a:cubicBezTo>
                        <a:pt x="2305" y="1786"/>
                        <a:pt x="2327" y="1803"/>
                        <a:pt x="2328" y="1830"/>
                      </a:cubicBezTo>
                      <a:close/>
                      <a:moveTo>
                        <a:pt x="2336" y="1819"/>
                      </a:moveTo>
                      <a:cubicBezTo>
                        <a:pt x="2335" y="1810"/>
                        <a:pt x="2340" y="1802"/>
                        <a:pt x="2347" y="1795"/>
                      </a:cubicBezTo>
                      <a:cubicBezTo>
                        <a:pt x="2361" y="1782"/>
                        <a:pt x="2388" y="1777"/>
                        <a:pt x="2393" y="1759"/>
                      </a:cubicBezTo>
                      <a:cubicBezTo>
                        <a:pt x="2395" y="1752"/>
                        <a:pt x="2393" y="1743"/>
                        <a:pt x="2387" y="1737"/>
                      </a:cubicBezTo>
                      <a:cubicBezTo>
                        <a:pt x="2383" y="1734"/>
                        <a:pt x="2378" y="1734"/>
                        <a:pt x="2374" y="1737"/>
                      </a:cubicBezTo>
                      <a:cubicBezTo>
                        <a:pt x="2378" y="1737"/>
                        <a:pt x="2384" y="1741"/>
                        <a:pt x="2384" y="1746"/>
                      </a:cubicBezTo>
                      <a:cubicBezTo>
                        <a:pt x="2385" y="1751"/>
                        <a:pt x="2380" y="1757"/>
                        <a:pt x="2375" y="1759"/>
                      </a:cubicBezTo>
                      <a:cubicBezTo>
                        <a:pt x="2357" y="1766"/>
                        <a:pt x="2339" y="1771"/>
                        <a:pt x="2333" y="1791"/>
                      </a:cubicBezTo>
                      <a:cubicBezTo>
                        <a:pt x="2331" y="1799"/>
                        <a:pt x="2331" y="1808"/>
                        <a:pt x="2336" y="1819"/>
                      </a:cubicBezTo>
                      <a:close/>
                      <a:moveTo>
                        <a:pt x="2370" y="2055"/>
                      </a:moveTo>
                      <a:cubicBezTo>
                        <a:pt x="2366" y="2040"/>
                        <a:pt x="2386" y="2037"/>
                        <a:pt x="2392" y="2034"/>
                      </a:cubicBezTo>
                      <a:cubicBezTo>
                        <a:pt x="2397" y="2032"/>
                        <a:pt x="2400" y="2030"/>
                        <a:pt x="2401" y="2026"/>
                      </a:cubicBezTo>
                      <a:cubicBezTo>
                        <a:pt x="2403" y="2031"/>
                        <a:pt x="2401" y="2046"/>
                        <a:pt x="2397" y="2052"/>
                      </a:cubicBezTo>
                      <a:cubicBezTo>
                        <a:pt x="2393" y="2060"/>
                        <a:pt x="2383" y="2065"/>
                        <a:pt x="2373" y="2059"/>
                      </a:cubicBezTo>
                      <a:cubicBezTo>
                        <a:pt x="2378" y="2058"/>
                        <a:pt x="2385" y="2053"/>
                        <a:pt x="2387" y="2048"/>
                      </a:cubicBezTo>
                      <a:cubicBezTo>
                        <a:pt x="2385" y="2050"/>
                        <a:pt x="2378" y="2054"/>
                        <a:pt x="2370" y="2055"/>
                      </a:cubicBezTo>
                      <a:close/>
                      <a:moveTo>
                        <a:pt x="2083" y="1997"/>
                      </a:moveTo>
                      <a:cubicBezTo>
                        <a:pt x="2080" y="1995"/>
                        <a:pt x="2076" y="1996"/>
                        <a:pt x="2075" y="1999"/>
                      </a:cubicBezTo>
                      <a:cubicBezTo>
                        <a:pt x="2074" y="2001"/>
                        <a:pt x="2075" y="2003"/>
                        <a:pt x="2076" y="2003"/>
                      </a:cubicBezTo>
                      <a:cubicBezTo>
                        <a:pt x="2078" y="2003"/>
                        <a:pt x="2079" y="2002"/>
                        <a:pt x="2078" y="2001"/>
                      </a:cubicBezTo>
                      <a:cubicBezTo>
                        <a:pt x="2079" y="2002"/>
                        <a:pt x="2079" y="2003"/>
                        <a:pt x="2079" y="2004"/>
                      </a:cubicBezTo>
                      <a:cubicBezTo>
                        <a:pt x="2079" y="2006"/>
                        <a:pt x="2076" y="2009"/>
                        <a:pt x="2073" y="2008"/>
                      </a:cubicBezTo>
                      <a:cubicBezTo>
                        <a:pt x="2070" y="2008"/>
                        <a:pt x="2066" y="2006"/>
                        <a:pt x="2066" y="2003"/>
                      </a:cubicBezTo>
                      <a:cubicBezTo>
                        <a:pt x="2066" y="1999"/>
                        <a:pt x="2068" y="1995"/>
                        <a:pt x="2067" y="1993"/>
                      </a:cubicBezTo>
                      <a:cubicBezTo>
                        <a:pt x="2067" y="1989"/>
                        <a:pt x="2063" y="1988"/>
                        <a:pt x="2060" y="1988"/>
                      </a:cubicBezTo>
                      <a:cubicBezTo>
                        <a:pt x="2065" y="1986"/>
                        <a:pt x="2065" y="1986"/>
                        <a:pt x="2066" y="1982"/>
                      </a:cubicBezTo>
                      <a:cubicBezTo>
                        <a:pt x="2067" y="1978"/>
                        <a:pt x="2065" y="1965"/>
                        <a:pt x="2078" y="1964"/>
                      </a:cubicBezTo>
                      <a:cubicBezTo>
                        <a:pt x="2070" y="1962"/>
                        <a:pt x="2063" y="1966"/>
                        <a:pt x="2058" y="1972"/>
                      </a:cubicBezTo>
                      <a:cubicBezTo>
                        <a:pt x="2053" y="1978"/>
                        <a:pt x="2051" y="1986"/>
                        <a:pt x="2052" y="1993"/>
                      </a:cubicBezTo>
                      <a:cubicBezTo>
                        <a:pt x="2054" y="2003"/>
                        <a:pt x="2065" y="2012"/>
                        <a:pt x="2075" y="2012"/>
                      </a:cubicBezTo>
                      <a:cubicBezTo>
                        <a:pt x="2080" y="2012"/>
                        <a:pt x="2086" y="2009"/>
                        <a:pt x="2087" y="2003"/>
                      </a:cubicBezTo>
                      <a:cubicBezTo>
                        <a:pt x="2087" y="2001"/>
                        <a:pt x="2086" y="1998"/>
                        <a:pt x="2083" y="1997"/>
                      </a:cubicBezTo>
                      <a:close/>
                      <a:moveTo>
                        <a:pt x="2054" y="1961"/>
                      </a:moveTo>
                      <a:cubicBezTo>
                        <a:pt x="2033" y="1960"/>
                        <a:pt x="2019" y="1948"/>
                        <a:pt x="2010" y="1944"/>
                      </a:cubicBezTo>
                      <a:cubicBezTo>
                        <a:pt x="2000" y="1938"/>
                        <a:pt x="1994" y="1947"/>
                        <a:pt x="2003" y="1955"/>
                      </a:cubicBezTo>
                      <a:cubicBezTo>
                        <a:pt x="2014" y="1964"/>
                        <a:pt x="2044" y="1965"/>
                        <a:pt x="2054" y="1961"/>
                      </a:cubicBezTo>
                      <a:close/>
                      <a:moveTo>
                        <a:pt x="2344" y="2090"/>
                      </a:moveTo>
                      <a:cubicBezTo>
                        <a:pt x="2346" y="2089"/>
                        <a:pt x="2347" y="2087"/>
                        <a:pt x="2346" y="2085"/>
                      </a:cubicBezTo>
                      <a:cubicBezTo>
                        <a:pt x="2346" y="2083"/>
                        <a:pt x="2343" y="2082"/>
                        <a:pt x="2341" y="2083"/>
                      </a:cubicBezTo>
                      <a:cubicBezTo>
                        <a:pt x="2339" y="2083"/>
                        <a:pt x="2338" y="2085"/>
                        <a:pt x="2339" y="2087"/>
                      </a:cubicBezTo>
                      <a:cubicBezTo>
                        <a:pt x="2339" y="2090"/>
                        <a:pt x="2342" y="2091"/>
                        <a:pt x="2344" y="2090"/>
                      </a:cubicBezTo>
                      <a:close/>
                      <a:moveTo>
                        <a:pt x="2367" y="2106"/>
                      </a:moveTo>
                      <a:cubicBezTo>
                        <a:pt x="2370" y="2105"/>
                        <a:pt x="2373" y="2101"/>
                        <a:pt x="2371" y="2097"/>
                      </a:cubicBezTo>
                      <a:cubicBezTo>
                        <a:pt x="2370" y="2093"/>
                        <a:pt x="2366" y="2091"/>
                        <a:pt x="2362" y="2092"/>
                      </a:cubicBezTo>
                      <a:cubicBezTo>
                        <a:pt x="2358" y="2093"/>
                        <a:pt x="2356" y="2097"/>
                        <a:pt x="2357" y="2101"/>
                      </a:cubicBezTo>
                      <a:cubicBezTo>
                        <a:pt x="2359" y="2105"/>
                        <a:pt x="2363" y="2107"/>
                        <a:pt x="2367" y="2106"/>
                      </a:cubicBezTo>
                      <a:close/>
                      <a:moveTo>
                        <a:pt x="2352" y="2099"/>
                      </a:moveTo>
                      <a:cubicBezTo>
                        <a:pt x="2355" y="2098"/>
                        <a:pt x="2357" y="2095"/>
                        <a:pt x="2356" y="2092"/>
                      </a:cubicBezTo>
                      <a:cubicBezTo>
                        <a:pt x="2355" y="2089"/>
                        <a:pt x="2352" y="2088"/>
                        <a:pt x="2349" y="2089"/>
                      </a:cubicBezTo>
                      <a:cubicBezTo>
                        <a:pt x="2346" y="2090"/>
                        <a:pt x="2345" y="2093"/>
                        <a:pt x="2346" y="2095"/>
                      </a:cubicBezTo>
                      <a:cubicBezTo>
                        <a:pt x="2347" y="2098"/>
                        <a:pt x="2350" y="2100"/>
                        <a:pt x="2352" y="2099"/>
                      </a:cubicBezTo>
                      <a:close/>
                      <a:moveTo>
                        <a:pt x="2386" y="2090"/>
                      </a:moveTo>
                      <a:cubicBezTo>
                        <a:pt x="2375" y="2106"/>
                        <a:pt x="2398" y="2119"/>
                        <a:pt x="2405" y="2124"/>
                      </a:cubicBezTo>
                      <a:cubicBezTo>
                        <a:pt x="2410" y="2129"/>
                        <a:pt x="2413" y="2133"/>
                        <a:pt x="2413" y="2139"/>
                      </a:cubicBezTo>
                      <a:cubicBezTo>
                        <a:pt x="2417" y="2132"/>
                        <a:pt x="2420" y="2114"/>
                        <a:pt x="2418" y="2105"/>
                      </a:cubicBezTo>
                      <a:cubicBezTo>
                        <a:pt x="2416" y="2092"/>
                        <a:pt x="2406" y="2083"/>
                        <a:pt x="2391" y="2086"/>
                      </a:cubicBezTo>
                      <a:cubicBezTo>
                        <a:pt x="2397" y="2090"/>
                        <a:pt x="2404" y="2098"/>
                        <a:pt x="2404" y="2106"/>
                      </a:cubicBezTo>
                      <a:cubicBezTo>
                        <a:pt x="2403" y="2102"/>
                        <a:pt x="2395" y="2094"/>
                        <a:pt x="2386" y="2090"/>
                      </a:cubicBezTo>
                      <a:close/>
                      <a:moveTo>
                        <a:pt x="2399" y="2075"/>
                      </a:moveTo>
                      <a:cubicBezTo>
                        <a:pt x="2436" y="2082"/>
                        <a:pt x="2478" y="2052"/>
                        <a:pt x="2477" y="2021"/>
                      </a:cubicBezTo>
                      <a:cubicBezTo>
                        <a:pt x="2476" y="1996"/>
                        <a:pt x="2454" y="1998"/>
                        <a:pt x="2450" y="2020"/>
                      </a:cubicBezTo>
                      <a:cubicBezTo>
                        <a:pt x="2447" y="2035"/>
                        <a:pt x="2438" y="2073"/>
                        <a:pt x="2399" y="2075"/>
                      </a:cubicBezTo>
                      <a:close/>
                      <a:moveTo>
                        <a:pt x="2253" y="1795"/>
                      </a:moveTo>
                      <a:cubicBezTo>
                        <a:pt x="2253" y="1792"/>
                        <a:pt x="2251" y="1790"/>
                        <a:pt x="2249" y="1790"/>
                      </a:cubicBezTo>
                      <a:cubicBezTo>
                        <a:pt x="2246" y="1789"/>
                        <a:pt x="2244" y="1791"/>
                        <a:pt x="2244" y="1794"/>
                      </a:cubicBezTo>
                      <a:cubicBezTo>
                        <a:pt x="2243" y="1796"/>
                        <a:pt x="2245" y="1799"/>
                        <a:pt x="2248" y="1799"/>
                      </a:cubicBezTo>
                      <a:cubicBezTo>
                        <a:pt x="2250" y="1799"/>
                        <a:pt x="2252" y="1797"/>
                        <a:pt x="2253" y="1795"/>
                      </a:cubicBezTo>
                      <a:close/>
                      <a:moveTo>
                        <a:pt x="2266" y="1792"/>
                      </a:moveTo>
                      <a:cubicBezTo>
                        <a:pt x="2267" y="1789"/>
                        <a:pt x="2264" y="1786"/>
                        <a:pt x="2261" y="1786"/>
                      </a:cubicBezTo>
                      <a:cubicBezTo>
                        <a:pt x="2258" y="1785"/>
                        <a:pt x="2255" y="1787"/>
                        <a:pt x="2255" y="1791"/>
                      </a:cubicBezTo>
                      <a:cubicBezTo>
                        <a:pt x="2254" y="1794"/>
                        <a:pt x="2257" y="1797"/>
                        <a:pt x="2260" y="1797"/>
                      </a:cubicBezTo>
                      <a:cubicBezTo>
                        <a:pt x="2263" y="1797"/>
                        <a:pt x="2266" y="1795"/>
                        <a:pt x="2266" y="1792"/>
                      </a:cubicBezTo>
                      <a:close/>
                      <a:moveTo>
                        <a:pt x="2284" y="1792"/>
                      </a:moveTo>
                      <a:cubicBezTo>
                        <a:pt x="2284" y="1788"/>
                        <a:pt x="2281" y="1784"/>
                        <a:pt x="2277" y="1783"/>
                      </a:cubicBezTo>
                      <a:cubicBezTo>
                        <a:pt x="2273" y="1783"/>
                        <a:pt x="2269" y="1786"/>
                        <a:pt x="2269" y="1790"/>
                      </a:cubicBezTo>
                      <a:cubicBezTo>
                        <a:pt x="2268" y="1794"/>
                        <a:pt x="2271" y="1798"/>
                        <a:pt x="2275" y="1798"/>
                      </a:cubicBezTo>
                      <a:cubicBezTo>
                        <a:pt x="2279" y="1799"/>
                        <a:pt x="2283" y="1796"/>
                        <a:pt x="2284" y="1792"/>
                      </a:cubicBezTo>
                      <a:close/>
                      <a:moveTo>
                        <a:pt x="2277" y="1854"/>
                      </a:moveTo>
                      <a:cubicBezTo>
                        <a:pt x="2270" y="1858"/>
                        <a:pt x="2261" y="1861"/>
                        <a:pt x="2252" y="1857"/>
                      </a:cubicBezTo>
                      <a:cubicBezTo>
                        <a:pt x="2237" y="1850"/>
                        <a:pt x="2233" y="1836"/>
                        <a:pt x="2238" y="1821"/>
                      </a:cubicBezTo>
                      <a:cubicBezTo>
                        <a:pt x="2249" y="1794"/>
                        <a:pt x="2216" y="1781"/>
                        <a:pt x="2205" y="1811"/>
                      </a:cubicBezTo>
                      <a:cubicBezTo>
                        <a:pt x="2199" y="1825"/>
                        <a:pt x="2205" y="1842"/>
                        <a:pt x="2214" y="1852"/>
                      </a:cubicBezTo>
                      <a:cubicBezTo>
                        <a:pt x="2230" y="1871"/>
                        <a:pt x="2264" y="1875"/>
                        <a:pt x="2277" y="1854"/>
                      </a:cubicBezTo>
                      <a:close/>
                      <a:moveTo>
                        <a:pt x="2187" y="1850"/>
                      </a:moveTo>
                      <a:cubicBezTo>
                        <a:pt x="2181" y="1901"/>
                        <a:pt x="2125" y="1944"/>
                        <a:pt x="2085" y="1930"/>
                      </a:cubicBezTo>
                      <a:cubicBezTo>
                        <a:pt x="2053" y="1919"/>
                        <a:pt x="2064" y="1891"/>
                        <a:pt x="2095" y="1895"/>
                      </a:cubicBezTo>
                      <a:cubicBezTo>
                        <a:pt x="2116" y="1897"/>
                        <a:pt x="2169" y="1901"/>
                        <a:pt x="2187" y="1850"/>
                      </a:cubicBezTo>
                      <a:close/>
                      <a:moveTo>
                        <a:pt x="2195" y="1866"/>
                      </a:moveTo>
                      <a:cubicBezTo>
                        <a:pt x="2208" y="1913"/>
                        <a:pt x="2202" y="1930"/>
                        <a:pt x="2193" y="1966"/>
                      </a:cubicBezTo>
                      <a:cubicBezTo>
                        <a:pt x="2190" y="1976"/>
                        <a:pt x="2192" y="1987"/>
                        <a:pt x="2196" y="1994"/>
                      </a:cubicBezTo>
                      <a:cubicBezTo>
                        <a:pt x="2202" y="2005"/>
                        <a:pt x="2213" y="2011"/>
                        <a:pt x="2221" y="2013"/>
                      </a:cubicBezTo>
                      <a:cubicBezTo>
                        <a:pt x="2205" y="2024"/>
                        <a:pt x="2184" y="2007"/>
                        <a:pt x="2177" y="1999"/>
                      </a:cubicBezTo>
                      <a:cubicBezTo>
                        <a:pt x="2164" y="1983"/>
                        <a:pt x="2161" y="1959"/>
                        <a:pt x="2167" y="1939"/>
                      </a:cubicBezTo>
                      <a:cubicBezTo>
                        <a:pt x="2174" y="1917"/>
                        <a:pt x="2190" y="1891"/>
                        <a:pt x="2195" y="1866"/>
                      </a:cubicBezTo>
                      <a:close/>
                      <a:moveTo>
                        <a:pt x="2234" y="1900"/>
                      </a:moveTo>
                      <a:cubicBezTo>
                        <a:pt x="2240" y="1909"/>
                        <a:pt x="2252" y="1916"/>
                        <a:pt x="2261" y="1919"/>
                      </a:cubicBezTo>
                      <a:cubicBezTo>
                        <a:pt x="2273" y="1923"/>
                        <a:pt x="2292" y="1923"/>
                        <a:pt x="2300" y="1913"/>
                      </a:cubicBezTo>
                      <a:cubicBezTo>
                        <a:pt x="2311" y="1921"/>
                        <a:pt x="2324" y="1921"/>
                        <a:pt x="2335" y="1920"/>
                      </a:cubicBezTo>
                      <a:cubicBezTo>
                        <a:pt x="2352" y="1919"/>
                        <a:pt x="2368" y="1924"/>
                        <a:pt x="2371" y="1938"/>
                      </a:cubicBezTo>
                      <a:cubicBezTo>
                        <a:pt x="2379" y="1923"/>
                        <a:pt x="2358" y="1903"/>
                        <a:pt x="2344" y="1898"/>
                      </a:cubicBezTo>
                      <a:cubicBezTo>
                        <a:pt x="2324" y="1891"/>
                        <a:pt x="2304" y="1900"/>
                        <a:pt x="2282" y="1906"/>
                      </a:cubicBezTo>
                      <a:cubicBezTo>
                        <a:pt x="2270" y="1910"/>
                        <a:pt x="2253" y="1910"/>
                        <a:pt x="2234" y="1900"/>
                      </a:cubicBezTo>
                      <a:close/>
                      <a:moveTo>
                        <a:pt x="2485" y="2059"/>
                      </a:moveTo>
                      <a:cubicBezTo>
                        <a:pt x="2495" y="2048"/>
                        <a:pt x="2511" y="2021"/>
                        <a:pt x="2502" y="2004"/>
                      </a:cubicBezTo>
                      <a:cubicBezTo>
                        <a:pt x="2503" y="2003"/>
                        <a:pt x="2504" y="2000"/>
                        <a:pt x="2503" y="1997"/>
                      </a:cubicBezTo>
                      <a:cubicBezTo>
                        <a:pt x="2511" y="2006"/>
                        <a:pt x="2511" y="2020"/>
                        <a:pt x="2505" y="2033"/>
                      </a:cubicBezTo>
                      <a:cubicBezTo>
                        <a:pt x="2500" y="2045"/>
                        <a:pt x="2492" y="2054"/>
                        <a:pt x="2485" y="2059"/>
                      </a:cubicBezTo>
                      <a:close/>
                      <a:moveTo>
                        <a:pt x="2461" y="1992"/>
                      </a:moveTo>
                      <a:cubicBezTo>
                        <a:pt x="2462" y="1989"/>
                        <a:pt x="2461" y="1985"/>
                        <a:pt x="2458" y="1983"/>
                      </a:cubicBezTo>
                      <a:cubicBezTo>
                        <a:pt x="2455" y="1982"/>
                        <a:pt x="2451" y="1983"/>
                        <a:pt x="2450" y="1986"/>
                      </a:cubicBezTo>
                      <a:cubicBezTo>
                        <a:pt x="2448" y="1989"/>
                        <a:pt x="2450" y="1993"/>
                        <a:pt x="2453" y="1994"/>
                      </a:cubicBezTo>
                      <a:cubicBezTo>
                        <a:pt x="2456" y="1996"/>
                        <a:pt x="2459" y="1995"/>
                        <a:pt x="2461" y="1992"/>
                      </a:cubicBezTo>
                      <a:close/>
                      <a:moveTo>
                        <a:pt x="2479" y="1994"/>
                      </a:moveTo>
                      <a:cubicBezTo>
                        <a:pt x="2481" y="1990"/>
                        <a:pt x="2480" y="1986"/>
                        <a:pt x="2476" y="1984"/>
                      </a:cubicBezTo>
                      <a:cubicBezTo>
                        <a:pt x="2472" y="1982"/>
                        <a:pt x="2468" y="1983"/>
                        <a:pt x="2466" y="1987"/>
                      </a:cubicBezTo>
                      <a:cubicBezTo>
                        <a:pt x="2464" y="1991"/>
                        <a:pt x="2465" y="1996"/>
                        <a:pt x="2469" y="1998"/>
                      </a:cubicBezTo>
                      <a:cubicBezTo>
                        <a:pt x="2473" y="2000"/>
                        <a:pt x="2477" y="1998"/>
                        <a:pt x="2479" y="1994"/>
                      </a:cubicBezTo>
                      <a:close/>
                      <a:moveTo>
                        <a:pt x="2502" y="2002"/>
                      </a:moveTo>
                      <a:cubicBezTo>
                        <a:pt x="2504" y="1997"/>
                        <a:pt x="2502" y="1991"/>
                        <a:pt x="2497" y="1988"/>
                      </a:cubicBezTo>
                      <a:cubicBezTo>
                        <a:pt x="2492" y="1986"/>
                        <a:pt x="2486" y="1988"/>
                        <a:pt x="2483" y="1993"/>
                      </a:cubicBezTo>
                      <a:cubicBezTo>
                        <a:pt x="2481" y="1998"/>
                        <a:pt x="2483" y="2004"/>
                        <a:pt x="2488" y="2006"/>
                      </a:cubicBezTo>
                      <a:cubicBezTo>
                        <a:pt x="2493" y="2009"/>
                        <a:pt x="2499" y="2007"/>
                        <a:pt x="2502" y="2002"/>
                      </a:cubicBezTo>
                      <a:close/>
                      <a:moveTo>
                        <a:pt x="2521" y="2078"/>
                      </a:moveTo>
                      <a:cubicBezTo>
                        <a:pt x="2523" y="2074"/>
                        <a:pt x="2521" y="2070"/>
                        <a:pt x="2518" y="2068"/>
                      </a:cubicBezTo>
                      <a:cubicBezTo>
                        <a:pt x="2514" y="2066"/>
                        <a:pt x="2510" y="2067"/>
                        <a:pt x="2508" y="2071"/>
                      </a:cubicBezTo>
                      <a:cubicBezTo>
                        <a:pt x="2506" y="2074"/>
                        <a:pt x="2507" y="2079"/>
                        <a:pt x="2511" y="2081"/>
                      </a:cubicBezTo>
                      <a:cubicBezTo>
                        <a:pt x="2515" y="2083"/>
                        <a:pt x="2519" y="2081"/>
                        <a:pt x="2521" y="2078"/>
                      </a:cubicBezTo>
                      <a:close/>
                      <a:moveTo>
                        <a:pt x="2061" y="1730"/>
                      </a:moveTo>
                      <a:cubicBezTo>
                        <a:pt x="2055" y="1736"/>
                        <a:pt x="2054" y="1749"/>
                        <a:pt x="2062" y="1752"/>
                      </a:cubicBezTo>
                      <a:cubicBezTo>
                        <a:pt x="2063" y="1758"/>
                        <a:pt x="2059" y="1764"/>
                        <a:pt x="2052" y="1766"/>
                      </a:cubicBezTo>
                      <a:cubicBezTo>
                        <a:pt x="2042" y="1769"/>
                        <a:pt x="2029" y="1762"/>
                        <a:pt x="2025" y="1752"/>
                      </a:cubicBezTo>
                      <a:cubicBezTo>
                        <a:pt x="2024" y="1779"/>
                        <a:pt x="2064" y="1790"/>
                        <a:pt x="2081" y="1769"/>
                      </a:cubicBezTo>
                      <a:cubicBezTo>
                        <a:pt x="2091" y="1757"/>
                        <a:pt x="2091" y="1744"/>
                        <a:pt x="2084" y="1736"/>
                      </a:cubicBezTo>
                      <a:cubicBezTo>
                        <a:pt x="2079" y="1728"/>
                        <a:pt x="2068" y="1724"/>
                        <a:pt x="2061" y="1730"/>
                      </a:cubicBezTo>
                      <a:close/>
                      <a:moveTo>
                        <a:pt x="2111" y="1694"/>
                      </a:moveTo>
                      <a:cubicBezTo>
                        <a:pt x="2114" y="1718"/>
                        <a:pt x="2099" y="1732"/>
                        <a:pt x="2097" y="1743"/>
                      </a:cubicBezTo>
                      <a:cubicBezTo>
                        <a:pt x="2094" y="1755"/>
                        <a:pt x="2108" y="1759"/>
                        <a:pt x="2114" y="1746"/>
                      </a:cubicBezTo>
                      <a:cubicBezTo>
                        <a:pt x="2121" y="1733"/>
                        <a:pt x="2119" y="1711"/>
                        <a:pt x="2111" y="1694"/>
                      </a:cubicBezTo>
                      <a:close/>
                      <a:moveTo>
                        <a:pt x="2143" y="1778"/>
                      </a:moveTo>
                      <a:cubicBezTo>
                        <a:pt x="2137" y="1773"/>
                        <a:pt x="2126" y="1774"/>
                        <a:pt x="2122" y="1777"/>
                      </a:cubicBezTo>
                      <a:cubicBezTo>
                        <a:pt x="2116" y="1771"/>
                        <a:pt x="2124" y="1755"/>
                        <a:pt x="2136" y="1759"/>
                      </a:cubicBezTo>
                      <a:cubicBezTo>
                        <a:pt x="2144" y="1761"/>
                        <a:pt x="2148" y="1772"/>
                        <a:pt x="2143" y="1778"/>
                      </a:cubicBezTo>
                      <a:close/>
                      <a:moveTo>
                        <a:pt x="2133" y="1812"/>
                      </a:moveTo>
                      <a:cubicBezTo>
                        <a:pt x="2136" y="1808"/>
                        <a:pt x="2136" y="1803"/>
                        <a:pt x="2132" y="1800"/>
                      </a:cubicBezTo>
                      <a:cubicBezTo>
                        <a:pt x="2125" y="1795"/>
                        <a:pt x="2117" y="1802"/>
                        <a:pt x="2118" y="1809"/>
                      </a:cubicBezTo>
                      <a:cubicBezTo>
                        <a:pt x="2120" y="1814"/>
                        <a:pt x="2124" y="1816"/>
                        <a:pt x="2122" y="1824"/>
                      </a:cubicBezTo>
                      <a:cubicBezTo>
                        <a:pt x="2126" y="1816"/>
                        <a:pt x="2129" y="1817"/>
                        <a:pt x="2133" y="1812"/>
                      </a:cubicBezTo>
                      <a:close/>
                      <a:moveTo>
                        <a:pt x="2182" y="1748"/>
                      </a:moveTo>
                      <a:cubicBezTo>
                        <a:pt x="2199" y="1760"/>
                        <a:pt x="2237" y="1759"/>
                        <a:pt x="2240" y="1738"/>
                      </a:cubicBezTo>
                      <a:cubicBezTo>
                        <a:pt x="2245" y="1738"/>
                        <a:pt x="2248" y="1744"/>
                        <a:pt x="2246" y="1750"/>
                      </a:cubicBezTo>
                      <a:cubicBezTo>
                        <a:pt x="2244" y="1756"/>
                        <a:pt x="2236" y="1762"/>
                        <a:pt x="2227" y="1760"/>
                      </a:cubicBezTo>
                      <a:cubicBezTo>
                        <a:pt x="2226" y="1768"/>
                        <a:pt x="2200" y="1768"/>
                        <a:pt x="2182" y="1748"/>
                      </a:cubicBezTo>
                      <a:close/>
                      <a:moveTo>
                        <a:pt x="1897" y="1687"/>
                      </a:moveTo>
                      <a:cubicBezTo>
                        <a:pt x="1901" y="1698"/>
                        <a:pt x="1908" y="1706"/>
                        <a:pt x="1920" y="1709"/>
                      </a:cubicBezTo>
                      <a:cubicBezTo>
                        <a:pt x="1928" y="1712"/>
                        <a:pt x="1937" y="1710"/>
                        <a:pt x="1945" y="1706"/>
                      </a:cubicBezTo>
                      <a:cubicBezTo>
                        <a:pt x="1949" y="1704"/>
                        <a:pt x="1951" y="1701"/>
                        <a:pt x="1954" y="1698"/>
                      </a:cubicBezTo>
                      <a:cubicBezTo>
                        <a:pt x="1953" y="1699"/>
                        <a:pt x="1952" y="1700"/>
                        <a:pt x="1951" y="1700"/>
                      </a:cubicBezTo>
                      <a:cubicBezTo>
                        <a:pt x="1944" y="1705"/>
                        <a:pt x="1935" y="1702"/>
                        <a:pt x="1931" y="1695"/>
                      </a:cubicBezTo>
                      <a:cubicBezTo>
                        <a:pt x="1926" y="1688"/>
                        <a:pt x="1929" y="1679"/>
                        <a:pt x="1935" y="1675"/>
                      </a:cubicBezTo>
                      <a:cubicBezTo>
                        <a:pt x="1946" y="1669"/>
                        <a:pt x="1958" y="1676"/>
                        <a:pt x="1958" y="1688"/>
                      </a:cubicBezTo>
                      <a:cubicBezTo>
                        <a:pt x="1958" y="1696"/>
                        <a:pt x="1953" y="1703"/>
                        <a:pt x="1947" y="1708"/>
                      </a:cubicBezTo>
                      <a:cubicBezTo>
                        <a:pt x="1938" y="1713"/>
                        <a:pt x="1928" y="1715"/>
                        <a:pt x="1919" y="1713"/>
                      </a:cubicBezTo>
                      <a:cubicBezTo>
                        <a:pt x="1906" y="1709"/>
                        <a:pt x="1898" y="1700"/>
                        <a:pt x="1893" y="1688"/>
                      </a:cubicBezTo>
                      <a:cubicBezTo>
                        <a:pt x="1890" y="1678"/>
                        <a:pt x="1891" y="1668"/>
                        <a:pt x="1894" y="1660"/>
                      </a:cubicBezTo>
                      <a:cubicBezTo>
                        <a:pt x="1893" y="1661"/>
                        <a:pt x="1891" y="1663"/>
                        <a:pt x="1889" y="1665"/>
                      </a:cubicBezTo>
                      <a:cubicBezTo>
                        <a:pt x="1882" y="1672"/>
                        <a:pt x="1875" y="1677"/>
                        <a:pt x="1866" y="1681"/>
                      </a:cubicBezTo>
                      <a:cubicBezTo>
                        <a:pt x="1863" y="1683"/>
                        <a:pt x="1861" y="1684"/>
                        <a:pt x="1859" y="1685"/>
                      </a:cubicBezTo>
                      <a:cubicBezTo>
                        <a:pt x="1854" y="1686"/>
                        <a:pt x="1850" y="1688"/>
                        <a:pt x="1846" y="1689"/>
                      </a:cubicBezTo>
                      <a:cubicBezTo>
                        <a:pt x="1844" y="1689"/>
                        <a:pt x="1830" y="1691"/>
                        <a:pt x="1830" y="1689"/>
                      </a:cubicBezTo>
                      <a:cubicBezTo>
                        <a:pt x="1830" y="1687"/>
                        <a:pt x="1838" y="1686"/>
                        <a:pt x="1840" y="1686"/>
                      </a:cubicBezTo>
                      <a:cubicBezTo>
                        <a:pt x="1846" y="1684"/>
                        <a:pt x="1851" y="1683"/>
                        <a:pt x="1857" y="1680"/>
                      </a:cubicBezTo>
                      <a:cubicBezTo>
                        <a:pt x="1859" y="1679"/>
                        <a:pt x="1861" y="1678"/>
                        <a:pt x="1864" y="1677"/>
                      </a:cubicBezTo>
                      <a:cubicBezTo>
                        <a:pt x="1872" y="1673"/>
                        <a:pt x="1879" y="1668"/>
                        <a:pt x="1886" y="1662"/>
                      </a:cubicBezTo>
                      <a:cubicBezTo>
                        <a:pt x="1887" y="1662"/>
                        <a:pt x="1887" y="1661"/>
                        <a:pt x="1889" y="1660"/>
                      </a:cubicBezTo>
                      <a:cubicBezTo>
                        <a:pt x="1886" y="1661"/>
                        <a:pt x="1883" y="1662"/>
                        <a:pt x="1881" y="1664"/>
                      </a:cubicBezTo>
                      <a:cubicBezTo>
                        <a:pt x="1873" y="1667"/>
                        <a:pt x="1866" y="1669"/>
                        <a:pt x="1858" y="1669"/>
                      </a:cubicBezTo>
                      <a:cubicBezTo>
                        <a:pt x="1834" y="1669"/>
                        <a:pt x="1823" y="1651"/>
                        <a:pt x="1822" y="1632"/>
                      </a:cubicBezTo>
                      <a:cubicBezTo>
                        <a:pt x="1820" y="1615"/>
                        <a:pt x="1826" y="1597"/>
                        <a:pt x="1840" y="1588"/>
                      </a:cubicBezTo>
                      <a:cubicBezTo>
                        <a:pt x="1853" y="1580"/>
                        <a:pt x="1867" y="1580"/>
                        <a:pt x="1878" y="1590"/>
                      </a:cubicBezTo>
                      <a:cubicBezTo>
                        <a:pt x="1883" y="1594"/>
                        <a:pt x="1886" y="1599"/>
                        <a:pt x="1888" y="1605"/>
                      </a:cubicBezTo>
                      <a:cubicBezTo>
                        <a:pt x="1890" y="1611"/>
                        <a:pt x="1890" y="1615"/>
                        <a:pt x="1887" y="1620"/>
                      </a:cubicBezTo>
                      <a:cubicBezTo>
                        <a:pt x="1884" y="1626"/>
                        <a:pt x="1879" y="1630"/>
                        <a:pt x="1873" y="1631"/>
                      </a:cubicBezTo>
                      <a:cubicBezTo>
                        <a:pt x="1868" y="1632"/>
                        <a:pt x="1865" y="1631"/>
                        <a:pt x="1862" y="1628"/>
                      </a:cubicBezTo>
                      <a:cubicBezTo>
                        <a:pt x="1858" y="1625"/>
                        <a:pt x="1857" y="1621"/>
                        <a:pt x="1857" y="1616"/>
                      </a:cubicBezTo>
                      <a:cubicBezTo>
                        <a:pt x="1857" y="1611"/>
                        <a:pt x="1860" y="1606"/>
                        <a:pt x="1865" y="1605"/>
                      </a:cubicBezTo>
                      <a:cubicBezTo>
                        <a:pt x="1870" y="1603"/>
                        <a:pt x="1875" y="1605"/>
                        <a:pt x="1878" y="1610"/>
                      </a:cubicBezTo>
                      <a:cubicBezTo>
                        <a:pt x="1881" y="1615"/>
                        <a:pt x="1880" y="1622"/>
                        <a:pt x="1874" y="1625"/>
                      </a:cubicBezTo>
                      <a:cubicBezTo>
                        <a:pt x="1869" y="1628"/>
                        <a:pt x="1862" y="1627"/>
                        <a:pt x="1859" y="1621"/>
                      </a:cubicBezTo>
                      <a:cubicBezTo>
                        <a:pt x="1858" y="1619"/>
                        <a:pt x="1857" y="1617"/>
                        <a:pt x="1857" y="1615"/>
                      </a:cubicBezTo>
                      <a:cubicBezTo>
                        <a:pt x="1857" y="1615"/>
                        <a:pt x="1857" y="1616"/>
                        <a:pt x="1857" y="1616"/>
                      </a:cubicBezTo>
                      <a:cubicBezTo>
                        <a:pt x="1857" y="1621"/>
                        <a:pt x="1859" y="1625"/>
                        <a:pt x="1862" y="1628"/>
                      </a:cubicBezTo>
                      <a:cubicBezTo>
                        <a:pt x="1865" y="1630"/>
                        <a:pt x="1869" y="1631"/>
                        <a:pt x="1872" y="1631"/>
                      </a:cubicBezTo>
                      <a:cubicBezTo>
                        <a:pt x="1879" y="1630"/>
                        <a:pt x="1884" y="1626"/>
                        <a:pt x="1886" y="1620"/>
                      </a:cubicBezTo>
                      <a:cubicBezTo>
                        <a:pt x="1888" y="1615"/>
                        <a:pt x="1888" y="1611"/>
                        <a:pt x="1887" y="1606"/>
                      </a:cubicBezTo>
                      <a:cubicBezTo>
                        <a:pt x="1885" y="1600"/>
                        <a:pt x="1882" y="1595"/>
                        <a:pt x="1877" y="1591"/>
                      </a:cubicBezTo>
                      <a:cubicBezTo>
                        <a:pt x="1866" y="1583"/>
                        <a:pt x="1853" y="1582"/>
                        <a:pt x="1842" y="1590"/>
                      </a:cubicBezTo>
                      <a:cubicBezTo>
                        <a:pt x="1828" y="1599"/>
                        <a:pt x="1823" y="1617"/>
                        <a:pt x="1825" y="1633"/>
                      </a:cubicBezTo>
                      <a:cubicBezTo>
                        <a:pt x="1827" y="1650"/>
                        <a:pt x="1837" y="1665"/>
                        <a:pt x="1857" y="1665"/>
                      </a:cubicBezTo>
                      <a:cubicBezTo>
                        <a:pt x="1865" y="1664"/>
                        <a:pt x="1871" y="1662"/>
                        <a:pt x="1879" y="1659"/>
                      </a:cubicBezTo>
                      <a:cubicBezTo>
                        <a:pt x="1883" y="1657"/>
                        <a:pt x="1887" y="1655"/>
                        <a:pt x="1891" y="1652"/>
                      </a:cubicBezTo>
                      <a:cubicBezTo>
                        <a:pt x="1906" y="1643"/>
                        <a:pt x="1917" y="1630"/>
                        <a:pt x="1933" y="1623"/>
                      </a:cubicBezTo>
                      <a:cubicBezTo>
                        <a:pt x="1949" y="1617"/>
                        <a:pt x="1966" y="1618"/>
                        <a:pt x="1984" y="1626"/>
                      </a:cubicBezTo>
                      <a:cubicBezTo>
                        <a:pt x="1993" y="1630"/>
                        <a:pt x="1999" y="1635"/>
                        <a:pt x="2005" y="1642"/>
                      </a:cubicBezTo>
                      <a:cubicBezTo>
                        <a:pt x="2008" y="1645"/>
                        <a:pt x="2010" y="1648"/>
                        <a:pt x="2012" y="1651"/>
                      </a:cubicBezTo>
                      <a:cubicBezTo>
                        <a:pt x="2012" y="1648"/>
                        <a:pt x="2013" y="1645"/>
                        <a:pt x="2014" y="1642"/>
                      </a:cubicBezTo>
                      <a:cubicBezTo>
                        <a:pt x="2017" y="1631"/>
                        <a:pt x="2026" y="1624"/>
                        <a:pt x="2038" y="1623"/>
                      </a:cubicBezTo>
                      <a:cubicBezTo>
                        <a:pt x="2048" y="1622"/>
                        <a:pt x="2059" y="1626"/>
                        <a:pt x="2064" y="1635"/>
                      </a:cubicBezTo>
                      <a:cubicBezTo>
                        <a:pt x="2069" y="1644"/>
                        <a:pt x="2068" y="1653"/>
                        <a:pt x="2062" y="1660"/>
                      </a:cubicBezTo>
                      <a:cubicBezTo>
                        <a:pt x="2059" y="1664"/>
                        <a:pt x="2054" y="1666"/>
                        <a:pt x="2049" y="1666"/>
                      </a:cubicBezTo>
                      <a:cubicBezTo>
                        <a:pt x="2046" y="1666"/>
                        <a:pt x="2043" y="1665"/>
                        <a:pt x="2040" y="1663"/>
                      </a:cubicBezTo>
                      <a:cubicBezTo>
                        <a:pt x="2036" y="1660"/>
                        <a:pt x="2034" y="1654"/>
                        <a:pt x="2036" y="1650"/>
                      </a:cubicBezTo>
                      <a:cubicBezTo>
                        <a:pt x="2039" y="1644"/>
                        <a:pt x="2045" y="1642"/>
                        <a:pt x="2051" y="1644"/>
                      </a:cubicBezTo>
                      <a:cubicBezTo>
                        <a:pt x="2056" y="1647"/>
                        <a:pt x="2058" y="1653"/>
                        <a:pt x="2056" y="1659"/>
                      </a:cubicBezTo>
                      <a:cubicBezTo>
                        <a:pt x="2054" y="1663"/>
                        <a:pt x="2049" y="1666"/>
                        <a:pt x="2044" y="1665"/>
                      </a:cubicBezTo>
                      <a:cubicBezTo>
                        <a:pt x="2051" y="1667"/>
                        <a:pt x="2058" y="1664"/>
                        <a:pt x="2062" y="1659"/>
                      </a:cubicBezTo>
                      <a:cubicBezTo>
                        <a:pt x="2067" y="1653"/>
                        <a:pt x="2068" y="1644"/>
                        <a:pt x="2063" y="1636"/>
                      </a:cubicBezTo>
                      <a:cubicBezTo>
                        <a:pt x="2058" y="1627"/>
                        <a:pt x="2048" y="1623"/>
                        <a:pt x="2038" y="1624"/>
                      </a:cubicBezTo>
                      <a:cubicBezTo>
                        <a:pt x="2032" y="1625"/>
                        <a:pt x="2026" y="1628"/>
                        <a:pt x="2022" y="1632"/>
                      </a:cubicBezTo>
                      <a:cubicBezTo>
                        <a:pt x="2008" y="1646"/>
                        <a:pt x="2022" y="1664"/>
                        <a:pt x="2022" y="1686"/>
                      </a:cubicBezTo>
                      <a:cubicBezTo>
                        <a:pt x="2023" y="1709"/>
                        <a:pt x="2015" y="1732"/>
                        <a:pt x="2001" y="1749"/>
                      </a:cubicBezTo>
                      <a:cubicBezTo>
                        <a:pt x="2016" y="1723"/>
                        <a:pt x="2025" y="1695"/>
                        <a:pt x="2015" y="1666"/>
                      </a:cubicBezTo>
                      <a:cubicBezTo>
                        <a:pt x="2012" y="1657"/>
                        <a:pt x="2008" y="1651"/>
                        <a:pt x="2002" y="1645"/>
                      </a:cubicBezTo>
                      <a:cubicBezTo>
                        <a:pt x="1996" y="1638"/>
                        <a:pt x="1990" y="1634"/>
                        <a:pt x="1982" y="1630"/>
                      </a:cubicBezTo>
                      <a:cubicBezTo>
                        <a:pt x="1958" y="1619"/>
                        <a:pt x="1935" y="1624"/>
                        <a:pt x="1916" y="1640"/>
                      </a:cubicBezTo>
                      <a:cubicBezTo>
                        <a:pt x="1901" y="1652"/>
                        <a:pt x="1892" y="1667"/>
                        <a:pt x="1897" y="1687"/>
                      </a:cubicBezTo>
                      <a:close/>
                      <a:moveTo>
                        <a:pt x="1692" y="1715"/>
                      </a:moveTo>
                      <a:cubicBezTo>
                        <a:pt x="1693" y="1712"/>
                        <a:pt x="1696" y="1711"/>
                        <a:pt x="1699" y="1712"/>
                      </a:cubicBezTo>
                      <a:cubicBezTo>
                        <a:pt x="1702" y="1714"/>
                        <a:pt x="1703" y="1717"/>
                        <a:pt x="1701" y="1719"/>
                      </a:cubicBezTo>
                      <a:cubicBezTo>
                        <a:pt x="1700" y="1722"/>
                        <a:pt x="1697" y="1723"/>
                        <a:pt x="1695" y="1722"/>
                      </a:cubicBezTo>
                      <a:cubicBezTo>
                        <a:pt x="1692" y="1720"/>
                        <a:pt x="1691" y="1717"/>
                        <a:pt x="1692" y="1715"/>
                      </a:cubicBezTo>
                      <a:close/>
                      <a:moveTo>
                        <a:pt x="1825" y="1748"/>
                      </a:moveTo>
                      <a:cubicBezTo>
                        <a:pt x="1828" y="1752"/>
                        <a:pt x="1834" y="1756"/>
                        <a:pt x="1839" y="1753"/>
                      </a:cubicBezTo>
                      <a:cubicBezTo>
                        <a:pt x="1842" y="1752"/>
                        <a:pt x="1843" y="1749"/>
                        <a:pt x="1843" y="1746"/>
                      </a:cubicBezTo>
                      <a:cubicBezTo>
                        <a:pt x="1843" y="1743"/>
                        <a:pt x="1840" y="1740"/>
                        <a:pt x="1837" y="1740"/>
                      </a:cubicBezTo>
                      <a:cubicBezTo>
                        <a:pt x="1834" y="1741"/>
                        <a:pt x="1832" y="1743"/>
                        <a:pt x="1832" y="1746"/>
                      </a:cubicBezTo>
                      <a:cubicBezTo>
                        <a:pt x="1829" y="1741"/>
                        <a:pt x="1836" y="1734"/>
                        <a:pt x="1843" y="1739"/>
                      </a:cubicBezTo>
                      <a:cubicBezTo>
                        <a:pt x="1846" y="1741"/>
                        <a:pt x="1848" y="1745"/>
                        <a:pt x="1847" y="1749"/>
                      </a:cubicBezTo>
                      <a:cubicBezTo>
                        <a:pt x="1844" y="1757"/>
                        <a:pt x="1837" y="1759"/>
                        <a:pt x="1830" y="1757"/>
                      </a:cubicBezTo>
                      <a:cubicBezTo>
                        <a:pt x="1824" y="1755"/>
                        <a:pt x="1821" y="1748"/>
                        <a:pt x="1821" y="1741"/>
                      </a:cubicBezTo>
                      <a:cubicBezTo>
                        <a:pt x="1820" y="1760"/>
                        <a:pt x="1838" y="1785"/>
                        <a:pt x="1849" y="1793"/>
                      </a:cubicBezTo>
                      <a:cubicBezTo>
                        <a:pt x="1848" y="1793"/>
                        <a:pt x="1846" y="1794"/>
                        <a:pt x="1846" y="1795"/>
                      </a:cubicBezTo>
                      <a:cubicBezTo>
                        <a:pt x="1828" y="1782"/>
                        <a:pt x="1814" y="1755"/>
                        <a:pt x="1818" y="1738"/>
                      </a:cubicBezTo>
                      <a:cubicBezTo>
                        <a:pt x="1800" y="1756"/>
                        <a:pt x="1785" y="1765"/>
                        <a:pt x="1775" y="1779"/>
                      </a:cubicBezTo>
                      <a:cubicBezTo>
                        <a:pt x="1770" y="1786"/>
                        <a:pt x="1767" y="1794"/>
                        <a:pt x="1769" y="1802"/>
                      </a:cubicBezTo>
                      <a:cubicBezTo>
                        <a:pt x="1768" y="1802"/>
                        <a:pt x="1766" y="1805"/>
                        <a:pt x="1766" y="1807"/>
                      </a:cubicBezTo>
                      <a:cubicBezTo>
                        <a:pt x="1761" y="1798"/>
                        <a:pt x="1765" y="1785"/>
                        <a:pt x="1773" y="1775"/>
                      </a:cubicBezTo>
                      <a:cubicBezTo>
                        <a:pt x="1774" y="1774"/>
                        <a:pt x="1775" y="1774"/>
                        <a:pt x="1775" y="1773"/>
                      </a:cubicBezTo>
                      <a:cubicBezTo>
                        <a:pt x="1761" y="1780"/>
                        <a:pt x="1749" y="1797"/>
                        <a:pt x="1745" y="1814"/>
                      </a:cubicBezTo>
                      <a:cubicBezTo>
                        <a:pt x="1743" y="1821"/>
                        <a:pt x="1742" y="1830"/>
                        <a:pt x="1745" y="1836"/>
                      </a:cubicBezTo>
                      <a:cubicBezTo>
                        <a:pt x="1747" y="1840"/>
                        <a:pt x="1753" y="1843"/>
                        <a:pt x="1757" y="1841"/>
                      </a:cubicBezTo>
                      <a:cubicBezTo>
                        <a:pt x="1758" y="1840"/>
                        <a:pt x="1759" y="1839"/>
                        <a:pt x="1759" y="1837"/>
                      </a:cubicBezTo>
                      <a:cubicBezTo>
                        <a:pt x="1758" y="1836"/>
                        <a:pt x="1757" y="1835"/>
                        <a:pt x="1756" y="1835"/>
                      </a:cubicBezTo>
                      <a:cubicBezTo>
                        <a:pt x="1755" y="1835"/>
                        <a:pt x="1754" y="1835"/>
                        <a:pt x="1753" y="1836"/>
                      </a:cubicBezTo>
                      <a:cubicBezTo>
                        <a:pt x="1752" y="1837"/>
                        <a:pt x="1753" y="1839"/>
                        <a:pt x="1754" y="1839"/>
                      </a:cubicBezTo>
                      <a:cubicBezTo>
                        <a:pt x="1755" y="1839"/>
                        <a:pt x="1756" y="1839"/>
                        <a:pt x="1756" y="1838"/>
                      </a:cubicBezTo>
                      <a:cubicBezTo>
                        <a:pt x="1756" y="1839"/>
                        <a:pt x="1756" y="1840"/>
                        <a:pt x="1754" y="1840"/>
                      </a:cubicBezTo>
                      <a:cubicBezTo>
                        <a:pt x="1753" y="1840"/>
                        <a:pt x="1751" y="1839"/>
                        <a:pt x="1751" y="1838"/>
                      </a:cubicBezTo>
                      <a:cubicBezTo>
                        <a:pt x="1750" y="1835"/>
                        <a:pt x="1752" y="1832"/>
                        <a:pt x="1754" y="1832"/>
                      </a:cubicBezTo>
                      <a:cubicBezTo>
                        <a:pt x="1756" y="1831"/>
                        <a:pt x="1758" y="1831"/>
                        <a:pt x="1760" y="1832"/>
                      </a:cubicBezTo>
                      <a:cubicBezTo>
                        <a:pt x="1762" y="1833"/>
                        <a:pt x="1762" y="1835"/>
                        <a:pt x="1763" y="1837"/>
                      </a:cubicBezTo>
                      <a:cubicBezTo>
                        <a:pt x="1763" y="1840"/>
                        <a:pt x="1762" y="1842"/>
                        <a:pt x="1759" y="1843"/>
                      </a:cubicBezTo>
                      <a:cubicBezTo>
                        <a:pt x="1754" y="1846"/>
                        <a:pt x="1749" y="1843"/>
                        <a:pt x="1746" y="1840"/>
                      </a:cubicBezTo>
                      <a:cubicBezTo>
                        <a:pt x="1745" y="1838"/>
                        <a:pt x="1743" y="1835"/>
                        <a:pt x="1743" y="1833"/>
                      </a:cubicBezTo>
                      <a:cubicBezTo>
                        <a:pt x="1744" y="1844"/>
                        <a:pt x="1750" y="1851"/>
                        <a:pt x="1758" y="1855"/>
                      </a:cubicBezTo>
                      <a:cubicBezTo>
                        <a:pt x="1764" y="1858"/>
                        <a:pt x="1770" y="1859"/>
                        <a:pt x="1775" y="1856"/>
                      </a:cubicBezTo>
                      <a:cubicBezTo>
                        <a:pt x="1776" y="1856"/>
                        <a:pt x="1776" y="1856"/>
                        <a:pt x="1776" y="1856"/>
                      </a:cubicBezTo>
                      <a:cubicBezTo>
                        <a:pt x="1770" y="1857"/>
                        <a:pt x="1764" y="1853"/>
                        <a:pt x="1767" y="1846"/>
                      </a:cubicBezTo>
                      <a:cubicBezTo>
                        <a:pt x="1769" y="1840"/>
                        <a:pt x="1779" y="1834"/>
                        <a:pt x="1772" y="1821"/>
                      </a:cubicBezTo>
                      <a:cubicBezTo>
                        <a:pt x="1778" y="1825"/>
                        <a:pt x="1783" y="1831"/>
                        <a:pt x="1785" y="1837"/>
                      </a:cubicBezTo>
                      <a:cubicBezTo>
                        <a:pt x="1786" y="1843"/>
                        <a:pt x="1785" y="1851"/>
                        <a:pt x="1780" y="1855"/>
                      </a:cubicBezTo>
                      <a:cubicBezTo>
                        <a:pt x="1774" y="1860"/>
                        <a:pt x="1764" y="1860"/>
                        <a:pt x="1757" y="1857"/>
                      </a:cubicBezTo>
                      <a:cubicBezTo>
                        <a:pt x="1747" y="1851"/>
                        <a:pt x="1741" y="1841"/>
                        <a:pt x="1741" y="1830"/>
                      </a:cubicBezTo>
                      <a:cubicBezTo>
                        <a:pt x="1740" y="1820"/>
                        <a:pt x="1745" y="1804"/>
                        <a:pt x="1751" y="1795"/>
                      </a:cubicBezTo>
                      <a:cubicBezTo>
                        <a:pt x="1755" y="1787"/>
                        <a:pt x="1764" y="1778"/>
                        <a:pt x="1771" y="1773"/>
                      </a:cubicBezTo>
                      <a:cubicBezTo>
                        <a:pt x="1766" y="1775"/>
                        <a:pt x="1760" y="1776"/>
                        <a:pt x="1754" y="1776"/>
                      </a:cubicBezTo>
                      <a:cubicBezTo>
                        <a:pt x="1741" y="1776"/>
                        <a:pt x="1731" y="1773"/>
                        <a:pt x="1720" y="1766"/>
                      </a:cubicBezTo>
                      <a:cubicBezTo>
                        <a:pt x="1716" y="1763"/>
                        <a:pt x="1713" y="1761"/>
                        <a:pt x="1710" y="1758"/>
                      </a:cubicBezTo>
                      <a:cubicBezTo>
                        <a:pt x="1711" y="1757"/>
                        <a:pt x="1712" y="1757"/>
                        <a:pt x="1713" y="1756"/>
                      </a:cubicBezTo>
                      <a:cubicBezTo>
                        <a:pt x="1716" y="1758"/>
                        <a:pt x="1719" y="1761"/>
                        <a:pt x="1722" y="1763"/>
                      </a:cubicBezTo>
                      <a:cubicBezTo>
                        <a:pt x="1732" y="1769"/>
                        <a:pt x="1741" y="1772"/>
                        <a:pt x="1754" y="1772"/>
                      </a:cubicBezTo>
                      <a:cubicBezTo>
                        <a:pt x="1770" y="1770"/>
                        <a:pt x="1783" y="1763"/>
                        <a:pt x="1795" y="1754"/>
                      </a:cubicBezTo>
                      <a:cubicBezTo>
                        <a:pt x="1791" y="1755"/>
                        <a:pt x="1787" y="1756"/>
                        <a:pt x="1783" y="1757"/>
                      </a:cubicBezTo>
                      <a:cubicBezTo>
                        <a:pt x="1783" y="1757"/>
                        <a:pt x="1783" y="1757"/>
                        <a:pt x="1783" y="1757"/>
                      </a:cubicBezTo>
                      <a:cubicBezTo>
                        <a:pt x="1775" y="1758"/>
                        <a:pt x="1766" y="1758"/>
                        <a:pt x="1759" y="1753"/>
                      </a:cubicBezTo>
                      <a:cubicBezTo>
                        <a:pt x="1767" y="1755"/>
                        <a:pt x="1774" y="1756"/>
                        <a:pt x="1783" y="1754"/>
                      </a:cubicBezTo>
                      <a:cubicBezTo>
                        <a:pt x="1783" y="1754"/>
                        <a:pt x="1783" y="1754"/>
                        <a:pt x="1783" y="1754"/>
                      </a:cubicBezTo>
                      <a:cubicBezTo>
                        <a:pt x="1800" y="1751"/>
                        <a:pt x="1803" y="1747"/>
                        <a:pt x="1815" y="1735"/>
                      </a:cubicBezTo>
                      <a:cubicBezTo>
                        <a:pt x="1833" y="1715"/>
                        <a:pt x="1851" y="1693"/>
                        <a:pt x="1874" y="1684"/>
                      </a:cubicBezTo>
                      <a:cubicBezTo>
                        <a:pt x="1860" y="1692"/>
                        <a:pt x="1814" y="1729"/>
                        <a:pt x="1825" y="1748"/>
                      </a:cubicBezTo>
                      <a:close/>
                      <a:moveTo>
                        <a:pt x="1771" y="1754"/>
                      </a:moveTo>
                      <a:cubicBezTo>
                        <a:pt x="1773" y="1742"/>
                        <a:pt x="1755" y="1741"/>
                        <a:pt x="1750" y="1740"/>
                      </a:cubicBezTo>
                      <a:cubicBezTo>
                        <a:pt x="1745" y="1739"/>
                        <a:pt x="1743" y="1737"/>
                        <a:pt x="1741" y="1733"/>
                      </a:cubicBezTo>
                      <a:cubicBezTo>
                        <a:pt x="1740" y="1739"/>
                        <a:pt x="1744" y="1751"/>
                        <a:pt x="1748" y="1755"/>
                      </a:cubicBezTo>
                      <a:cubicBezTo>
                        <a:pt x="1753" y="1762"/>
                        <a:pt x="1761" y="1765"/>
                        <a:pt x="1769" y="1758"/>
                      </a:cubicBezTo>
                      <a:cubicBezTo>
                        <a:pt x="1765" y="1758"/>
                        <a:pt x="1758" y="1755"/>
                        <a:pt x="1756" y="1751"/>
                      </a:cubicBezTo>
                      <a:cubicBezTo>
                        <a:pt x="1758" y="1752"/>
                        <a:pt x="1765" y="1755"/>
                        <a:pt x="1771" y="1754"/>
                      </a:cubicBezTo>
                      <a:close/>
                      <a:moveTo>
                        <a:pt x="1802" y="1823"/>
                      </a:moveTo>
                      <a:cubicBezTo>
                        <a:pt x="1800" y="1825"/>
                        <a:pt x="1800" y="1829"/>
                        <a:pt x="1802" y="1831"/>
                      </a:cubicBezTo>
                      <a:cubicBezTo>
                        <a:pt x="1804" y="1833"/>
                        <a:pt x="1808" y="1833"/>
                        <a:pt x="1810" y="1830"/>
                      </a:cubicBezTo>
                      <a:cubicBezTo>
                        <a:pt x="1812" y="1828"/>
                        <a:pt x="1812" y="1825"/>
                        <a:pt x="1810" y="1822"/>
                      </a:cubicBezTo>
                      <a:cubicBezTo>
                        <a:pt x="1807" y="1820"/>
                        <a:pt x="1804" y="1820"/>
                        <a:pt x="1802" y="1823"/>
                      </a:cubicBezTo>
                      <a:close/>
                      <a:moveTo>
                        <a:pt x="1786" y="1816"/>
                      </a:moveTo>
                      <a:cubicBezTo>
                        <a:pt x="1783" y="1819"/>
                        <a:pt x="1784" y="1823"/>
                        <a:pt x="1786" y="1826"/>
                      </a:cubicBezTo>
                      <a:cubicBezTo>
                        <a:pt x="1789" y="1828"/>
                        <a:pt x="1794" y="1828"/>
                        <a:pt x="1796" y="1825"/>
                      </a:cubicBezTo>
                      <a:cubicBezTo>
                        <a:pt x="1799" y="1823"/>
                        <a:pt x="1799" y="1818"/>
                        <a:pt x="1796" y="1815"/>
                      </a:cubicBezTo>
                      <a:cubicBezTo>
                        <a:pt x="1793" y="1813"/>
                        <a:pt x="1789" y="1813"/>
                        <a:pt x="1786" y="1816"/>
                      </a:cubicBezTo>
                      <a:close/>
                      <a:moveTo>
                        <a:pt x="1768" y="1803"/>
                      </a:moveTo>
                      <a:cubicBezTo>
                        <a:pt x="1765" y="1807"/>
                        <a:pt x="1765" y="1813"/>
                        <a:pt x="1769" y="1816"/>
                      </a:cubicBezTo>
                      <a:cubicBezTo>
                        <a:pt x="1773" y="1820"/>
                        <a:pt x="1779" y="1820"/>
                        <a:pt x="1782" y="1816"/>
                      </a:cubicBezTo>
                      <a:cubicBezTo>
                        <a:pt x="1786" y="1812"/>
                        <a:pt x="1786" y="1806"/>
                        <a:pt x="1782" y="1803"/>
                      </a:cubicBezTo>
                      <a:cubicBezTo>
                        <a:pt x="1778" y="1799"/>
                        <a:pt x="1772" y="1799"/>
                        <a:pt x="1768" y="1803"/>
                      </a:cubicBezTo>
                      <a:close/>
                      <a:moveTo>
                        <a:pt x="1694" y="1743"/>
                      </a:moveTo>
                      <a:cubicBezTo>
                        <a:pt x="1697" y="1738"/>
                        <a:pt x="1703" y="1736"/>
                        <a:pt x="1708" y="1739"/>
                      </a:cubicBezTo>
                      <a:cubicBezTo>
                        <a:pt x="1713" y="1741"/>
                        <a:pt x="1715" y="1747"/>
                        <a:pt x="1713" y="1752"/>
                      </a:cubicBezTo>
                      <a:cubicBezTo>
                        <a:pt x="1710" y="1757"/>
                        <a:pt x="1704" y="1760"/>
                        <a:pt x="1699" y="1757"/>
                      </a:cubicBezTo>
                      <a:cubicBezTo>
                        <a:pt x="1694" y="1755"/>
                        <a:pt x="1692" y="1749"/>
                        <a:pt x="1694" y="1743"/>
                      </a:cubicBezTo>
                      <a:close/>
                      <a:moveTo>
                        <a:pt x="1690" y="1728"/>
                      </a:moveTo>
                      <a:cubicBezTo>
                        <a:pt x="1691" y="1724"/>
                        <a:pt x="1695" y="1723"/>
                        <a:pt x="1698" y="1724"/>
                      </a:cubicBezTo>
                      <a:cubicBezTo>
                        <a:pt x="1702" y="1726"/>
                        <a:pt x="1703" y="1730"/>
                        <a:pt x="1702" y="1733"/>
                      </a:cubicBezTo>
                      <a:cubicBezTo>
                        <a:pt x="1700" y="1737"/>
                        <a:pt x="1696" y="1738"/>
                        <a:pt x="1693" y="1736"/>
                      </a:cubicBezTo>
                      <a:cubicBezTo>
                        <a:pt x="1689" y="1735"/>
                        <a:pt x="1688" y="1731"/>
                        <a:pt x="1690" y="1728"/>
                      </a:cubicBezTo>
                      <a:close/>
                      <a:moveTo>
                        <a:pt x="1815" y="1606"/>
                      </a:moveTo>
                      <a:cubicBezTo>
                        <a:pt x="1827" y="1597"/>
                        <a:pt x="1837" y="1585"/>
                        <a:pt x="1840" y="1572"/>
                      </a:cubicBezTo>
                      <a:cubicBezTo>
                        <a:pt x="1844" y="1559"/>
                        <a:pt x="1840" y="1544"/>
                        <a:pt x="1829" y="1535"/>
                      </a:cubicBezTo>
                      <a:cubicBezTo>
                        <a:pt x="1823" y="1530"/>
                        <a:pt x="1814" y="1528"/>
                        <a:pt x="1807" y="1527"/>
                      </a:cubicBezTo>
                      <a:cubicBezTo>
                        <a:pt x="1797" y="1528"/>
                        <a:pt x="1791" y="1529"/>
                        <a:pt x="1783" y="1533"/>
                      </a:cubicBezTo>
                      <a:cubicBezTo>
                        <a:pt x="1775" y="1537"/>
                        <a:pt x="1770" y="1542"/>
                        <a:pt x="1764" y="1549"/>
                      </a:cubicBezTo>
                      <a:cubicBezTo>
                        <a:pt x="1762" y="1552"/>
                        <a:pt x="1760" y="1555"/>
                        <a:pt x="1758" y="1558"/>
                      </a:cubicBezTo>
                      <a:cubicBezTo>
                        <a:pt x="1753" y="1567"/>
                        <a:pt x="1751" y="1575"/>
                        <a:pt x="1749" y="1586"/>
                      </a:cubicBezTo>
                      <a:cubicBezTo>
                        <a:pt x="1748" y="1600"/>
                        <a:pt x="1749" y="1612"/>
                        <a:pt x="1755" y="1625"/>
                      </a:cubicBezTo>
                      <a:cubicBezTo>
                        <a:pt x="1756" y="1626"/>
                        <a:pt x="1756" y="1627"/>
                        <a:pt x="1757" y="1628"/>
                      </a:cubicBezTo>
                      <a:cubicBezTo>
                        <a:pt x="1748" y="1623"/>
                        <a:pt x="1737" y="1620"/>
                        <a:pt x="1727" y="1620"/>
                      </a:cubicBezTo>
                      <a:cubicBezTo>
                        <a:pt x="1714" y="1620"/>
                        <a:pt x="1702" y="1624"/>
                        <a:pt x="1693" y="1633"/>
                      </a:cubicBezTo>
                      <a:cubicBezTo>
                        <a:pt x="1690" y="1637"/>
                        <a:pt x="1687" y="1642"/>
                        <a:pt x="1685" y="1648"/>
                      </a:cubicBezTo>
                      <a:cubicBezTo>
                        <a:pt x="1688" y="1642"/>
                        <a:pt x="1691" y="1638"/>
                        <a:pt x="1694" y="1635"/>
                      </a:cubicBezTo>
                      <a:cubicBezTo>
                        <a:pt x="1703" y="1626"/>
                        <a:pt x="1714" y="1623"/>
                        <a:pt x="1727" y="1623"/>
                      </a:cubicBezTo>
                      <a:cubicBezTo>
                        <a:pt x="1736" y="1624"/>
                        <a:pt x="1743" y="1626"/>
                        <a:pt x="1749" y="1630"/>
                      </a:cubicBezTo>
                      <a:cubicBezTo>
                        <a:pt x="1763" y="1636"/>
                        <a:pt x="1770" y="1646"/>
                        <a:pt x="1782" y="1654"/>
                      </a:cubicBezTo>
                      <a:cubicBezTo>
                        <a:pt x="1783" y="1655"/>
                        <a:pt x="1783" y="1655"/>
                        <a:pt x="1783" y="1655"/>
                      </a:cubicBezTo>
                      <a:cubicBezTo>
                        <a:pt x="1790" y="1659"/>
                        <a:pt x="1797" y="1662"/>
                        <a:pt x="1805" y="1665"/>
                      </a:cubicBezTo>
                      <a:cubicBezTo>
                        <a:pt x="1807" y="1665"/>
                        <a:pt x="1825" y="1671"/>
                        <a:pt x="1827" y="1668"/>
                      </a:cubicBezTo>
                      <a:cubicBezTo>
                        <a:pt x="1826" y="1667"/>
                        <a:pt x="1814" y="1663"/>
                        <a:pt x="1812" y="1663"/>
                      </a:cubicBezTo>
                      <a:cubicBezTo>
                        <a:pt x="1803" y="1659"/>
                        <a:pt x="1795" y="1656"/>
                        <a:pt x="1786" y="1651"/>
                      </a:cubicBezTo>
                      <a:cubicBezTo>
                        <a:pt x="1785" y="1650"/>
                        <a:pt x="1785" y="1650"/>
                        <a:pt x="1785" y="1650"/>
                      </a:cubicBezTo>
                      <a:cubicBezTo>
                        <a:pt x="1773" y="1643"/>
                        <a:pt x="1765" y="1636"/>
                        <a:pt x="1759" y="1623"/>
                      </a:cubicBezTo>
                      <a:cubicBezTo>
                        <a:pt x="1752" y="1609"/>
                        <a:pt x="1749" y="1592"/>
                        <a:pt x="1757" y="1577"/>
                      </a:cubicBezTo>
                      <a:cubicBezTo>
                        <a:pt x="1761" y="1569"/>
                        <a:pt x="1772" y="1560"/>
                        <a:pt x="1781" y="1565"/>
                      </a:cubicBezTo>
                      <a:cubicBezTo>
                        <a:pt x="1785" y="1566"/>
                        <a:pt x="1786" y="1570"/>
                        <a:pt x="1786" y="1573"/>
                      </a:cubicBezTo>
                      <a:cubicBezTo>
                        <a:pt x="1785" y="1576"/>
                        <a:pt x="1783" y="1578"/>
                        <a:pt x="1780" y="1579"/>
                      </a:cubicBezTo>
                      <a:cubicBezTo>
                        <a:pt x="1777" y="1579"/>
                        <a:pt x="1775" y="1578"/>
                        <a:pt x="1774" y="1576"/>
                      </a:cubicBezTo>
                      <a:cubicBezTo>
                        <a:pt x="1772" y="1574"/>
                        <a:pt x="1773" y="1570"/>
                        <a:pt x="1776" y="1570"/>
                      </a:cubicBezTo>
                      <a:cubicBezTo>
                        <a:pt x="1777" y="1569"/>
                        <a:pt x="1779" y="1569"/>
                        <a:pt x="1780" y="1571"/>
                      </a:cubicBezTo>
                      <a:cubicBezTo>
                        <a:pt x="1780" y="1568"/>
                        <a:pt x="1779" y="1567"/>
                        <a:pt x="1776" y="1567"/>
                      </a:cubicBezTo>
                      <a:cubicBezTo>
                        <a:pt x="1773" y="1567"/>
                        <a:pt x="1770" y="1569"/>
                        <a:pt x="1769" y="1572"/>
                      </a:cubicBezTo>
                      <a:cubicBezTo>
                        <a:pt x="1767" y="1578"/>
                        <a:pt x="1771" y="1584"/>
                        <a:pt x="1776" y="1585"/>
                      </a:cubicBezTo>
                      <a:cubicBezTo>
                        <a:pt x="1780" y="1587"/>
                        <a:pt x="1785" y="1586"/>
                        <a:pt x="1788" y="1583"/>
                      </a:cubicBezTo>
                      <a:cubicBezTo>
                        <a:pt x="1792" y="1581"/>
                        <a:pt x="1794" y="1577"/>
                        <a:pt x="1794" y="1573"/>
                      </a:cubicBezTo>
                      <a:cubicBezTo>
                        <a:pt x="1794" y="1568"/>
                        <a:pt x="1791" y="1562"/>
                        <a:pt x="1786" y="1560"/>
                      </a:cubicBezTo>
                      <a:cubicBezTo>
                        <a:pt x="1775" y="1554"/>
                        <a:pt x="1762" y="1562"/>
                        <a:pt x="1757" y="1572"/>
                      </a:cubicBezTo>
                      <a:cubicBezTo>
                        <a:pt x="1755" y="1576"/>
                        <a:pt x="1754" y="1580"/>
                        <a:pt x="1753" y="1583"/>
                      </a:cubicBezTo>
                      <a:cubicBezTo>
                        <a:pt x="1755" y="1571"/>
                        <a:pt x="1759" y="1561"/>
                        <a:pt x="1766" y="1550"/>
                      </a:cubicBezTo>
                      <a:cubicBezTo>
                        <a:pt x="1771" y="1544"/>
                        <a:pt x="1776" y="1539"/>
                        <a:pt x="1783" y="1535"/>
                      </a:cubicBezTo>
                      <a:cubicBezTo>
                        <a:pt x="1791" y="1531"/>
                        <a:pt x="1798" y="1529"/>
                        <a:pt x="1807" y="1529"/>
                      </a:cubicBezTo>
                      <a:cubicBezTo>
                        <a:pt x="1811" y="1529"/>
                        <a:pt x="1815" y="1530"/>
                        <a:pt x="1819" y="1531"/>
                      </a:cubicBezTo>
                      <a:cubicBezTo>
                        <a:pt x="1820" y="1532"/>
                        <a:pt x="1820" y="1532"/>
                        <a:pt x="1820" y="1532"/>
                      </a:cubicBezTo>
                      <a:cubicBezTo>
                        <a:pt x="1807" y="1529"/>
                        <a:pt x="1796" y="1538"/>
                        <a:pt x="1802" y="1554"/>
                      </a:cubicBezTo>
                      <a:cubicBezTo>
                        <a:pt x="1806" y="1566"/>
                        <a:pt x="1829" y="1577"/>
                        <a:pt x="1815" y="1606"/>
                      </a:cubicBezTo>
                      <a:close/>
                      <a:moveTo>
                        <a:pt x="1696" y="1635"/>
                      </a:moveTo>
                      <a:cubicBezTo>
                        <a:pt x="1708" y="1645"/>
                        <a:pt x="1693" y="1660"/>
                        <a:pt x="1689" y="1665"/>
                      </a:cubicBezTo>
                      <a:cubicBezTo>
                        <a:pt x="1686" y="1670"/>
                        <a:pt x="1685" y="1674"/>
                        <a:pt x="1686" y="1679"/>
                      </a:cubicBezTo>
                      <a:cubicBezTo>
                        <a:pt x="1682" y="1674"/>
                        <a:pt x="1675" y="1661"/>
                        <a:pt x="1674" y="1653"/>
                      </a:cubicBezTo>
                      <a:cubicBezTo>
                        <a:pt x="1673" y="1643"/>
                        <a:pt x="1679" y="1634"/>
                        <a:pt x="1691" y="1633"/>
                      </a:cubicBezTo>
                      <a:cubicBezTo>
                        <a:pt x="1687" y="1637"/>
                        <a:pt x="1684" y="1645"/>
                        <a:pt x="1685" y="1651"/>
                      </a:cubicBezTo>
                      <a:cubicBezTo>
                        <a:pt x="1686" y="1648"/>
                        <a:pt x="1690" y="1639"/>
                        <a:pt x="1696" y="1635"/>
                      </a:cubicBezTo>
                      <a:close/>
                      <a:moveTo>
                        <a:pt x="1978" y="1750"/>
                      </a:moveTo>
                      <a:cubicBezTo>
                        <a:pt x="1961" y="1763"/>
                        <a:pt x="1948" y="1767"/>
                        <a:pt x="1931" y="1777"/>
                      </a:cubicBezTo>
                      <a:cubicBezTo>
                        <a:pt x="1922" y="1782"/>
                        <a:pt x="1915" y="1787"/>
                        <a:pt x="1912" y="1797"/>
                      </a:cubicBezTo>
                      <a:cubicBezTo>
                        <a:pt x="1910" y="1805"/>
                        <a:pt x="1911" y="1813"/>
                        <a:pt x="1917" y="1820"/>
                      </a:cubicBezTo>
                      <a:cubicBezTo>
                        <a:pt x="1922" y="1825"/>
                        <a:pt x="1930" y="1827"/>
                        <a:pt x="1936" y="1824"/>
                      </a:cubicBezTo>
                      <a:cubicBezTo>
                        <a:pt x="1941" y="1823"/>
                        <a:pt x="1944" y="1820"/>
                        <a:pt x="1946" y="1815"/>
                      </a:cubicBezTo>
                      <a:cubicBezTo>
                        <a:pt x="1948" y="1809"/>
                        <a:pt x="1946" y="1801"/>
                        <a:pt x="1939" y="1800"/>
                      </a:cubicBezTo>
                      <a:cubicBezTo>
                        <a:pt x="1935" y="1799"/>
                        <a:pt x="1931" y="1801"/>
                        <a:pt x="1929" y="1805"/>
                      </a:cubicBezTo>
                      <a:cubicBezTo>
                        <a:pt x="1927" y="1809"/>
                        <a:pt x="1929" y="1814"/>
                        <a:pt x="1933" y="1816"/>
                      </a:cubicBezTo>
                      <a:cubicBezTo>
                        <a:pt x="1938" y="1818"/>
                        <a:pt x="1943" y="1816"/>
                        <a:pt x="1945" y="1812"/>
                      </a:cubicBezTo>
                      <a:cubicBezTo>
                        <a:pt x="1945" y="1811"/>
                        <a:pt x="1946" y="1810"/>
                        <a:pt x="1946" y="1809"/>
                      </a:cubicBezTo>
                      <a:cubicBezTo>
                        <a:pt x="1946" y="1811"/>
                        <a:pt x="1945" y="1813"/>
                        <a:pt x="1945" y="1815"/>
                      </a:cubicBezTo>
                      <a:cubicBezTo>
                        <a:pt x="1943" y="1819"/>
                        <a:pt x="1940" y="1821"/>
                        <a:pt x="1936" y="1822"/>
                      </a:cubicBezTo>
                      <a:cubicBezTo>
                        <a:pt x="1930" y="1824"/>
                        <a:pt x="1923" y="1822"/>
                        <a:pt x="1919" y="1818"/>
                      </a:cubicBezTo>
                      <a:cubicBezTo>
                        <a:pt x="1914" y="1812"/>
                        <a:pt x="1913" y="1805"/>
                        <a:pt x="1916" y="1798"/>
                      </a:cubicBezTo>
                      <a:cubicBezTo>
                        <a:pt x="1919" y="1790"/>
                        <a:pt x="1925" y="1785"/>
                        <a:pt x="1933" y="1781"/>
                      </a:cubicBezTo>
                      <a:cubicBezTo>
                        <a:pt x="1951" y="1771"/>
                        <a:pt x="1964" y="1767"/>
                        <a:pt x="1981" y="1754"/>
                      </a:cubicBezTo>
                      <a:cubicBezTo>
                        <a:pt x="1997" y="1741"/>
                        <a:pt x="2008" y="1725"/>
                        <a:pt x="2012" y="1706"/>
                      </a:cubicBezTo>
                      <a:cubicBezTo>
                        <a:pt x="2015" y="1687"/>
                        <a:pt x="2011" y="1671"/>
                        <a:pt x="1996" y="1660"/>
                      </a:cubicBezTo>
                      <a:cubicBezTo>
                        <a:pt x="1982" y="1650"/>
                        <a:pt x="1962" y="1648"/>
                        <a:pt x="1948" y="1657"/>
                      </a:cubicBezTo>
                      <a:cubicBezTo>
                        <a:pt x="1948" y="1657"/>
                        <a:pt x="1948" y="1657"/>
                        <a:pt x="1948" y="1657"/>
                      </a:cubicBezTo>
                      <a:cubicBezTo>
                        <a:pt x="1956" y="1657"/>
                        <a:pt x="1966" y="1660"/>
                        <a:pt x="1972" y="1669"/>
                      </a:cubicBezTo>
                      <a:cubicBezTo>
                        <a:pt x="1981" y="1683"/>
                        <a:pt x="1977" y="1698"/>
                        <a:pt x="1964" y="1708"/>
                      </a:cubicBezTo>
                      <a:cubicBezTo>
                        <a:pt x="1940" y="1726"/>
                        <a:pt x="1962" y="1756"/>
                        <a:pt x="1988" y="1736"/>
                      </a:cubicBezTo>
                      <a:cubicBezTo>
                        <a:pt x="2001" y="1726"/>
                        <a:pt x="2005" y="1707"/>
                        <a:pt x="2003" y="1694"/>
                      </a:cubicBezTo>
                      <a:cubicBezTo>
                        <a:pt x="1999" y="1669"/>
                        <a:pt x="1971" y="1646"/>
                        <a:pt x="1948" y="1657"/>
                      </a:cubicBezTo>
                      <a:cubicBezTo>
                        <a:pt x="1963" y="1649"/>
                        <a:pt x="1981" y="1652"/>
                        <a:pt x="1994" y="1662"/>
                      </a:cubicBezTo>
                      <a:cubicBezTo>
                        <a:pt x="2007" y="1673"/>
                        <a:pt x="2011" y="1688"/>
                        <a:pt x="2008" y="1705"/>
                      </a:cubicBezTo>
                      <a:cubicBezTo>
                        <a:pt x="2003" y="1723"/>
                        <a:pt x="1993" y="1738"/>
                        <a:pt x="1978" y="1750"/>
                      </a:cubicBezTo>
                      <a:close/>
                      <a:moveTo>
                        <a:pt x="1836" y="1670"/>
                      </a:moveTo>
                      <a:cubicBezTo>
                        <a:pt x="1809" y="1648"/>
                        <a:pt x="1809" y="1619"/>
                        <a:pt x="1800" y="1605"/>
                      </a:cubicBezTo>
                      <a:cubicBezTo>
                        <a:pt x="1791" y="1590"/>
                        <a:pt x="1773" y="1601"/>
                        <a:pt x="1779" y="1620"/>
                      </a:cubicBezTo>
                      <a:cubicBezTo>
                        <a:pt x="1787" y="1641"/>
                        <a:pt x="1811" y="1660"/>
                        <a:pt x="1836" y="1670"/>
                      </a:cubicBezTo>
                      <a:close/>
                      <a:moveTo>
                        <a:pt x="1877" y="1681"/>
                      </a:moveTo>
                      <a:cubicBezTo>
                        <a:pt x="1867" y="1694"/>
                        <a:pt x="1864" y="1710"/>
                        <a:pt x="1866" y="1724"/>
                      </a:cubicBezTo>
                      <a:cubicBezTo>
                        <a:pt x="1869" y="1737"/>
                        <a:pt x="1878" y="1750"/>
                        <a:pt x="1891" y="1751"/>
                      </a:cubicBezTo>
                      <a:cubicBezTo>
                        <a:pt x="1890" y="1757"/>
                        <a:pt x="1882" y="1761"/>
                        <a:pt x="1874" y="1758"/>
                      </a:cubicBezTo>
                      <a:cubicBezTo>
                        <a:pt x="1866" y="1755"/>
                        <a:pt x="1858" y="1744"/>
                        <a:pt x="1862" y="1732"/>
                      </a:cubicBezTo>
                      <a:cubicBezTo>
                        <a:pt x="1851" y="1730"/>
                        <a:pt x="1853" y="1698"/>
                        <a:pt x="1877" y="1681"/>
                      </a:cubicBezTo>
                      <a:close/>
                      <a:moveTo>
                        <a:pt x="2009" y="1639"/>
                      </a:moveTo>
                      <a:cubicBezTo>
                        <a:pt x="2006" y="1628"/>
                        <a:pt x="1995" y="1615"/>
                        <a:pt x="1987" y="1610"/>
                      </a:cubicBezTo>
                      <a:cubicBezTo>
                        <a:pt x="1977" y="1603"/>
                        <a:pt x="1958" y="1599"/>
                        <a:pt x="1948" y="1607"/>
                      </a:cubicBezTo>
                      <a:cubicBezTo>
                        <a:pt x="1939" y="1596"/>
                        <a:pt x="1927" y="1593"/>
                        <a:pt x="1915" y="1591"/>
                      </a:cubicBezTo>
                      <a:cubicBezTo>
                        <a:pt x="1899" y="1588"/>
                        <a:pt x="1882" y="1582"/>
                        <a:pt x="1881" y="1568"/>
                      </a:cubicBezTo>
                      <a:cubicBezTo>
                        <a:pt x="1875" y="1584"/>
                        <a:pt x="1888" y="1603"/>
                        <a:pt x="1901" y="1610"/>
                      </a:cubicBezTo>
                      <a:cubicBezTo>
                        <a:pt x="1920" y="1621"/>
                        <a:pt x="1934" y="1617"/>
                        <a:pt x="1957" y="1617"/>
                      </a:cubicBezTo>
                      <a:cubicBezTo>
                        <a:pt x="1970" y="1616"/>
                        <a:pt x="1997" y="1625"/>
                        <a:pt x="2009" y="1639"/>
                      </a:cubicBezTo>
                      <a:close/>
                      <a:moveTo>
                        <a:pt x="1887" y="1676"/>
                      </a:moveTo>
                      <a:cubicBezTo>
                        <a:pt x="1877" y="1685"/>
                        <a:pt x="1886" y="1705"/>
                        <a:pt x="1896" y="1715"/>
                      </a:cubicBezTo>
                      <a:cubicBezTo>
                        <a:pt x="1907" y="1726"/>
                        <a:pt x="1924" y="1735"/>
                        <a:pt x="1924" y="1753"/>
                      </a:cubicBezTo>
                      <a:cubicBezTo>
                        <a:pt x="1924" y="1762"/>
                        <a:pt x="1920" y="1772"/>
                        <a:pt x="1911" y="1776"/>
                      </a:cubicBezTo>
                      <a:cubicBezTo>
                        <a:pt x="1906" y="1778"/>
                        <a:pt x="1900" y="1777"/>
                        <a:pt x="1897" y="1772"/>
                      </a:cubicBezTo>
                      <a:cubicBezTo>
                        <a:pt x="1901" y="1774"/>
                        <a:pt x="1908" y="1771"/>
                        <a:pt x="1911" y="1765"/>
                      </a:cubicBezTo>
                      <a:cubicBezTo>
                        <a:pt x="1913" y="1759"/>
                        <a:pt x="1909" y="1752"/>
                        <a:pt x="1904" y="1748"/>
                      </a:cubicBezTo>
                      <a:cubicBezTo>
                        <a:pt x="1892" y="1739"/>
                        <a:pt x="1880" y="1734"/>
                        <a:pt x="1874" y="1722"/>
                      </a:cubicBezTo>
                      <a:cubicBezTo>
                        <a:pt x="1865" y="1707"/>
                        <a:pt x="1868" y="1686"/>
                        <a:pt x="1887" y="1676"/>
                      </a:cubicBezTo>
                      <a:close/>
                      <a:moveTo>
                        <a:pt x="1750" y="1683"/>
                      </a:moveTo>
                      <a:cubicBezTo>
                        <a:pt x="1736" y="1674"/>
                        <a:pt x="1711" y="1675"/>
                        <a:pt x="1697" y="1685"/>
                      </a:cubicBezTo>
                      <a:cubicBezTo>
                        <a:pt x="1683" y="1694"/>
                        <a:pt x="1688" y="1710"/>
                        <a:pt x="1705" y="1702"/>
                      </a:cubicBezTo>
                      <a:cubicBezTo>
                        <a:pt x="1719" y="1696"/>
                        <a:pt x="1735" y="1680"/>
                        <a:pt x="1750" y="1683"/>
                      </a:cubicBezTo>
                      <a:close/>
                      <a:moveTo>
                        <a:pt x="1770" y="1696"/>
                      </a:moveTo>
                      <a:cubicBezTo>
                        <a:pt x="1773" y="1698"/>
                        <a:pt x="1776" y="1699"/>
                        <a:pt x="1779" y="1698"/>
                      </a:cubicBezTo>
                      <a:cubicBezTo>
                        <a:pt x="1783" y="1697"/>
                        <a:pt x="1787" y="1694"/>
                        <a:pt x="1787" y="1689"/>
                      </a:cubicBezTo>
                      <a:cubicBezTo>
                        <a:pt x="1788" y="1683"/>
                        <a:pt x="1784" y="1678"/>
                        <a:pt x="1780" y="1677"/>
                      </a:cubicBezTo>
                      <a:cubicBezTo>
                        <a:pt x="1772" y="1674"/>
                        <a:pt x="1769" y="1681"/>
                        <a:pt x="1765" y="1683"/>
                      </a:cubicBezTo>
                      <a:cubicBezTo>
                        <a:pt x="1760" y="1685"/>
                        <a:pt x="1753" y="1682"/>
                        <a:pt x="1748" y="1676"/>
                      </a:cubicBezTo>
                      <a:cubicBezTo>
                        <a:pt x="1743" y="1669"/>
                        <a:pt x="1742" y="1660"/>
                        <a:pt x="1748" y="1653"/>
                      </a:cubicBezTo>
                      <a:cubicBezTo>
                        <a:pt x="1751" y="1649"/>
                        <a:pt x="1756" y="1647"/>
                        <a:pt x="1761" y="1650"/>
                      </a:cubicBezTo>
                      <a:cubicBezTo>
                        <a:pt x="1756" y="1652"/>
                        <a:pt x="1753" y="1659"/>
                        <a:pt x="1759" y="1663"/>
                      </a:cubicBezTo>
                      <a:cubicBezTo>
                        <a:pt x="1762" y="1665"/>
                        <a:pt x="1771" y="1665"/>
                        <a:pt x="1779" y="1666"/>
                      </a:cubicBezTo>
                      <a:cubicBezTo>
                        <a:pt x="1787" y="1667"/>
                        <a:pt x="1795" y="1669"/>
                        <a:pt x="1800" y="1674"/>
                      </a:cubicBezTo>
                      <a:cubicBezTo>
                        <a:pt x="1811" y="1684"/>
                        <a:pt x="1810" y="1702"/>
                        <a:pt x="1798" y="1710"/>
                      </a:cubicBezTo>
                      <a:cubicBezTo>
                        <a:pt x="1792" y="1715"/>
                        <a:pt x="1785" y="1715"/>
                        <a:pt x="1777" y="1714"/>
                      </a:cubicBezTo>
                      <a:cubicBezTo>
                        <a:pt x="1770" y="1713"/>
                        <a:pt x="1751" y="1705"/>
                        <a:pt x="1742" y="1710"/>
                      </a:cubicBezTo>
                      <a:cubicBezTo>
                        <a:pt x="1736" y="1713"/>
                        <a:pt x="1735" y="1719"/>
                        <a:pt x="1739" y="1723"/>
                      </a:cubicBezTo>
                      <a:cubicBezTo>
                        <a:pt x="1733" y="1725"/>
                        <a:pt x="1727" y="1719"/>
                        <a:pt x="1727" y="1712"/>
                      </a:cubicBezTo>
                      <a:cubicBezTo>
                        <a:pt x="1726" y="1700"/>
                        <a:pt x="1737" y="1687"/>
                        <a:pt x="1753" y="1688"/>
                      </a:cubicBezTo>
                      <a:cubicBezTo>
                        <a:pt x="1759" y="1688"/>
                        <a:pt x="1764" y="1692"/>
                        <a:pt x="1770" y="1696"/>
                      </a:cubicBezTo>
                      <a:close/>
                      <a:moveTo>
                        <a:pt x="1772" y="1695"/>
                      </a:moveTo>
                      <a:cubicBezTo>
                        <a:pt x="1777" y="1697"/>
                        <a:pt x="1782" y="1696"/>
                        <a:pt x="1785" y="1692"/>
                      </a:cubicBezTo>
                      <a:cubicBezTo>
                        <a:pt x="1789" y="1684"/>
                        <a:pt x="1780" y="1677"/>
                        <a:pt x="1773" y="1679"/>
                      </a:cubicBezTo>
                      <a:cubicBezTo>
                        <a:pt x="1768" y="1682"/>
                        <a:pt x="1767" y="1686"/>
                        <a:pt x="1759" y="1686"/>
                      </a:cubicBezTo>
                      <a:cubicBezTo>
                        <a:pt x="1766" y="1688"/>
                        <a:pt x="1767" y="1692"/>
                        <a:pt x="1772" y="1695"/>
                      </a:cubicBezTo>
                      <a:close/>
                      <a:moveTo>
                        <a:pt x="1809" y="1700"/>
                      </a:moveTo>
                      <a:cubicBezTo>
                        <a:pt x="1813" y="1693"/>
                        <a:pt x="1811" y="1683"/>
                        <a:pt x="1807" y="1678"/>
                      </a:cubicBezTo>
                      <a:cubicBezTo>
                        <a:pt x="1813" y="1671"/>
                        <a:pt x="1830" y="1678"/>
                        <a:pt x="1827" y="1691"/>
                      </a:cubicBezTo>
                      <a:cubicBezTo>
                        <a:pt x="1826" y="1699"/>
                        <a:pt x="1816" y="1705"/>
                        <a:pt x="1809" y="1700"/>
                      </a:cubicBezTo>
                      <a:close/>
                      <a:moveTo>
                        <a:pt x="1944" y="1471"/>
                      </a:moveTo>
                      <a:cubicBezTo>
                        <a:pt x="1942" y="1495"/>
                        <a:pt x="1964" y="1505"/>
                        <a:pt x="1976" y="1509"/>
                      </a:cubicBezTo>
                      <a:cubicBezTo>
                        <a:pt x="1990" y="1512"/>
                        <a:pt x="2007" y="1513"/>
                        <a:pt x="2015" y="1526"/>
                      </a:cubicBezTo>
                      <a:cubicBezTo>
                        <a:pt x="2019" y="1534"/>
                        <a:pt x="2020" y="1543"/>
                        <a:pt x="2014" y="1550"/>
                      </a:cubicBezTo>
                      <a:cubicBezTo>
                        <a:pt x="2011" y="1554"/>
                        <a:pt x="2007" y="1556"/>
                        <a:pt x="2002" y="1554"/>
                      </a:cubicBezTo>
                      <a:cubicBezTo>
                        <a:pt x="2006" y="1553"/>
                        <a:pt x="2010" y="1548"/>
                        <a:pt x="2010" y="1542"/>
                      </a:cubicBezTo>
                      <a:cubicBezTo>
                        <a:pt x="2009" y="1536"/>
                        <a:pt x="2003" y="1532"/>
                        <a:pt x="1997" y="1532"/>
                      </a:cubicBezTo>
                      <a:cubicBezTo>
                        <a:pt x="1981" y="1529"/>
                        <a:pt x="1965" y="1525"/>
                        <a:pt x="1955" y="1516"/>
                      </a:cubicBezTo>
                      <a:cubicBezTo>
                        <a:pt x="1943" y="1507"/>
                        <a:pt x="1936" y="1487"/>
                        <a:pt x="1944" y="1471"/>
                      </a:cubicBezTo>
                      <a:close/>
                      <a:moveTo>
                        <a:pt x="2174" y="1560"/>
                      </a:moveTo>
                      <a:cubicBezTo>
                        <a:pt x="2176" y="1561"/>
                        <a:pt x="2178" y="1562"/>
                        <a:pt x="2179" y="1564"/>
                      </a:cubicBezTo>
                      <a:cubicBezTo>
                        <a:pt x="2181" y="1567"/>
                        <a:pt x="2181" y="1570"/>
                        <a:pt x="2178" y="1573"/>
                      </a:cubicBezTo>
                      <a:cubicBezTo>
                        <a:pt x="2175" y="1576"/>
                        <a:pt x="2171" y="1577"/>
                        <a:pt x="2168" y="1575"/>
                      </a:cubicBezTo>
                      <a:cubicBezTo>
                        <a:pt x="2163" y="1572"/>
                        <a:pt x="2165" y="1567"/>
                        <a:pt x="2164" y="1564"/>
                      </a:cubicBezTo>
                      <a:cubicBezTo>
                        <a:pt x="2162" y="1559"/>
                        <a:pt x="2157" y="1557"/>
                        <a:pt x="2152" y="1558"/>
                      </a:cubicBezTo>
                      <a:cubicBezTo>
                        <a:pt x="2145" y="1558"/>
                        <a:pt x="2140" y="1562"/>
                        <a:pt x="2139" y="1569"/>
                      </a:cubicBezTo>
                      <a:cubicBezTo>
                        <a:pt x="2138" y="1573"/>
                        <a:pt x="2139" y="1577"/>
                        <a:pt x="2144" y="1578"/>
                      </a:cubicBezTo>
                      <a:cubicBezTo>
                        <a:pt x="2142" y="1574"/>
                        <a:pt x="2144" y="1569"/>
                        <a:pt x="2150" y="1570"/>
                      </a:cubicBezTo>
                      <a:cubicBezTo>
                        <a:pt x="2153" y="1571"/>
                        <a:pt x="2157" y="1575"/>
                        <a:pt x="2162" y="1580"/>
                      </a:cubicBezTo>
                      <a:cubicBezTo>
                        <a:pt x="2166" y="1584"/>
                        <a:pt x="2171" y="1587"/>
                        <a:pt x="2177" y="1587"/>
                      </a:cubicBezTo>
                      <a:cubicBezTo>
                        <a:pt x="2187" y="1588"/>
                        <a:pt x="2197" y="1579"/>
                        <a:pt x="2195" y="1568"/>
                      </a:cubicBezTo>
                      <a:cubicBezTo>
                        <a:pt x="2195" y="1562"/>
                        <a:pt x="2191" y="1558"/>
                        <a:pt x="2187" y="1555"/>
                      </a:cubicBezTo>
                      <a:cubicBezTo>
                        <a:pt x="2183" y="1551"/>
                        <a:pt x="2169" y="1545"/>
                        <a:pt x="2167" y="1538"/>
                      </a:cubicBezTo>
                      <a:cubicBezTo>
                        <a:pt x="2166" y="1532"/>
                        <a:pt x="2169" y="1529"/>
                        <a:pt x="2172" y="1529"/>
                      </a:cubicBezTo>
                      <a:cubicBezTo>
                        <a:pt x="2171" y="1525"/>
                        <a:pt x="2164" y="1525"/>
                        <a:pt x="2161" y="1528"/>
                      </a:cubicBezTo>
                      <a:cubicBezTo>
                        <a:pt x="2154" y="1533"/>
                        <a:pt x="2152" y="1546"/>
                        <a:pt x="2160" y="1554"/>
                      </a:cubicBezTo>
                      <a:cubicBezTo>
                        <a:pt x="2164" y="1557"/>
                        <a:pt x="2168" y="1558"/>
                        <a:pt x="2174" y="1560"/>
                      </a:cubicBezTo>
                      <a:close/>
                      <a:moveTo>
                        <a:pt x="2229" y="1707"/>
                      </a:moveTo>
                      <a:cubicBezTo>
                        <a:pt x="2214" y="1698"/>
                        <a:pt x="2201" y="1705"/>
                        <a:pt x="2195" y="1705"/>
                      </a:cubicBezTo>
                      <a:cubicBezTo>
                        <a:pt x="2188" y="1705"/>
                        <a:pt x="2188" y="1697"/>
                        <a:pt x="2195" y="1695"/>
                      </a:cubicBezTo>
                      <a:cubicBezTo>
                        <a:pt x="2204" y="1693"/>
                        <a:pt x="2219" y="1697"/>
                        <a:pt x="2229" y="1707"/>
                      </a:cubicBezTo>
                      <a:close/>
                      <a:moveTo>
                        <a:pt x="2165" y="1692"/>
                      </a:moveTo>
                      <a:cubicBezTo>
                        <a:pt x="2166" y="1691"/>
                        <a:pt x="2167" y="1690"/>
                        <a:pt x="2168" y="1690"/>
                      </a:cubicBezTo>
                      <a:cubicBezTo>
                        <a:pt x="2170" y="1690"/>
                        <a:pt x="2172" y="1691"/>
                        <a:pt x="2173" y="1694"/>
                      </a:cubicBezTo>
                      <a:cubicBezTo>
                        <a:pt x="2174" y="1696"/>
                        <a:pt x="2172" y="1698"/>
                        <a:pt x="2171" y="1699"/>
                      </a:cubicBezTo>
                      <a:cubicBezTo>
                        <a:pt x="2168" y="1701"/>
                        <a:pt x="2166" y="1699"/>
                        <a:pt x="2164" y="1698"/>
                      </a:cubicBezTo>
                      <a:cubicBezTo>
                        <a:pt x="2161" y="1698"/>
                        <a:pt x="2159" y="1700"/>
                        <a:pt x="2157" y="1703"/>
                      </a:cubicBezTo>
                      <a:cubicBezTo>
                        <a:pt x="2156" y="1706"/>
                        <a:pt x="2156" y="1710"/>
                        <a:pt x="2159" y="1713"/>
                      </a:cubicBezTo>
                      <a:cubicBezTo>
                        <a:pt x="2161" y="1714"/>
                        <a:pt x="2164" y="1715"/>
                        <a:pt x="2165" y="1713"/>
                      </a:cubicBezTo>
                      <a:cubicBezTo>
                        <a:pt x="2163" y="1713"/>
                        <a:pt x="2161" y="1710"/>
                        <a:pt x="2163" y="1707"/>
                      </a:cubicBezTo>
                      <a:cubicBezTo>
                        <a:pt x="2164" y="1706"/>
                        <a:pt x="2168" y="1705"/>
                        <a:pt x="2171" y="1704"/>
                      </a:cubicBezTo>
                      <a:cubicBezTo>
                        <a:pt x="2175" y="1703"/>
                        <a:pt x="2178" y="1701"/>
                        <a:pt x="2180" y="1698"/>
                      </a:cubicBezTo>
                      <a:cubicBezTo>
                        <a:pt x="2183" y="1693"/>
                        <a:pt x="2181" y="1686"/>
                        <a:pt x="2175" y="1683"/>
                      </a:cubicBezTo>
                      <a:cubicBezTo>
                        <a:pt x="2172" y="1682"/>
                        <a:pt x="2169" y="1683"/>
                        <a:pt x="2166" y="1684"/>
                      </a:cubicBezTo>
                      <a:cubicBezTo>
                        <a:pt x="2163" y="1685"/>
                        <a:pt x="2155" y="1690"/>
                        <a:pt x="2151" y="1689"/>
                      </a:cubicBezTo>
                      <a:cubicBezTo>
                        <a:pt x="2148" y="1688"/>
                        <a:pt x="2147" y="1686"/>
                        <a:pt x="2148" y="1684"/>
                      </a:cubicBezTo>
                      <a:cubicBezTo>
                        <a:pt x="2146" y="1684"/>
                        <a:pt x="2144" y="1687"/>
                        <a:pt x="2144" y="1690"/>
                      </a:cubicBezTo>
                      <a:cubicBezTo>
                        <a:pt x="2145" y="1695"/>
                        <a:pt x="2151" y="1699"/>
                        <a:pt x="2158" y="1697"/>
                      </a:cubicBezTo>
                      <a:cubicBezTo>
                        <a:pt x="2160" y="1697"/>
                        <a:pt x="2162" y="1695"/>
                        <a:pt x="2165" y="1692"/>
                      </a:cubicBezTo>
                      <a:close/>
                      <a:moveTo>
                        <a:pt x="2165" y="1693"/>
                      </a:moveTo>
                      <a:cubicBezTo>
                        <a:pt x="2167" y="1691"/>
                        <a:pt x="2170" y="1691"/>
                        <a:pt x="2171" y="1692"/>
                      </a:cubicBezTo>
                      <a:cubicBezTo>
                        <a:pt x="2174" y="1695"/>
                        <a:pt x="2171" y="1699"/>
                        <a:pt x="2168" y="1699"/>
                      </a:cubicBezTo>
                      <a:cubicBezTo>
                        <a:pt x="2165" y="1699"/>
                        <a:pt x="2164" y="1697"/>
                        <a:pt x="2161" y="1698"/>
                      </a:cubicBezTo>
                      <a:cubicBezTo>
                        <a:pt x="2164" y="1696"/>
                        <a:pt x="2163" y="1694"/>
                        <a:pt x="2165" y="1693"/>
                      </a:cubicBezTo>
                      <a:close/>
                      <a:moveTo>
                        <a:pt x="2181" y="1686"/>
                      </a:moveTo>
                      <a:cubicBezTo>
                        <a:pt x="2183" y="1689"/>
                        <a:pt x="2183" y="1694"/>
                        <a:pt x="2182" y="1696"/>
                      </a:cubicBezTo>
                      <a:cubicBezTo>
                        <a:pt x="2185" y="1698"/>
                        <a:pt x="2192" y="1694"/>
                        <a:pt x="2189" y="1688"/>
                      </a:cubicBezTo>
                      <a:cubicBezTo>
                        <a:pt x="2188" y="1685"/>
                        <a:pt x="2183" y="1684"/>
                        <a:pt x="2181" y="1686"/>
                      </a:cubicBezTo>
                      <a:close/>
                      <a:moveTo>
                        <a:pt x="2190" y="1688"/>
                      </a:moveTo>
                      <a:cubicBezTo>
                        <a:pt x="2191" y="1689"/>
                        <a:pt x="2191" y="1690"/>
                        <a:pt x="2191" y="1691"/>
                      </a:cubicBezTo>
                      <a:cubicBezTo>
                        <a:pt x="2198" y="1689"/>
                        <a:pt x="2207" y="1690"/>
                        <a:pt x="2215" y="1693"/>
                      </a:cubicBezTo>
                      <a:cubicBezTo>
                        <a:pt x="2229" y="1699"/>
                        <a:pt x="2233" y="1713"/>
                        <a:pt x="2251" y="1724"/>
                      </a:cubicBezTo>
                      <a:cubicBezTo>
                        <a:pt x="2260" y="1730"/>
                        <a:pt x="2268" y="1732"/>
                        <a:pt x="2275" y="1733"/>
                      </a:cubicBezTo>
                      <a:cubicBezTo>
                        <a:pt x="2291" y="1735"/>
                        <a:pt x="2308" y="1729"/>
                        <a:pt x="2324" y="1736"/>
                      </a:cubicBezTo>
                      <a:cubicBezTo>
                        <a:pt x="2316" y="1735"/>
                        <a:pt x="2309" y="1741"/>
                        <a:pt x="2315" y="1750"/>
                      </a:cubicBezTo>
                      <a:cubicBezTo>
                        <a:pt x="2318" y="1756"/>
                        <a:pt x="2331" y="1760"/>
                        <a:pt x="2327" y="1777"/>
                      </a:cubicBezTo>
                      <a:cubicBezTo>
                        <a:pt x="2333" y="1770"/>
                        <a:pt x="2338" y="1762"/>
                        <a:pt x="2337" y="1754"/>
                      </a:cubicBezTo>
                      <a:cubicBezTo>
                        <a:pt x="2337" y="1748"/>
                        <a:pt x="2335" y="1743"/>
                        <a:pt x="2331" y="1740"/>
                      </a:cubicBezTo>
                      <a:cubicBezTo>
                        <a:pt x="2315" y="1722"/>
                        <a:pt x="2283" y="1737"/>
                        <a:pt x="2266" y="1727"/>
                      </a:cubicBezTo>
                      <a:cubicBezTo>
                        <a:pt x="2266" y="1728"/>
                        <a:pt x="2267" y="1728"/>
                        <a:pt x="2268" y="1729"/>
                      </a:cubicBezTo>
                      <a:cubicBezTo>
                        <a:pt x="2287" y="1735"/>
                        <a:pt x="2307" y="1722"/>
                        <a:pt x="2311" y="1704"/>
                      </a:cubicBezTo>
                      <a:cubicBezTo>
                        <a:pt x="2313" y="1694"/>
                        <a:pt x="2311" y="1684"/>
                        <a:pt x="2303" y="1676"/>
                      </a:cubicBezTo>
                      <a:cubicBezTo>
                        <a:pt x="2296" y="1667"/>
                        <a:pt x="2284" y="1662"/>
                        <a:pt x="2273" y="1665"/>
                      </a:cubicBezTo>
                      <a:cubicBezTo>
                        <a:pt x="2261" y="1667"/>
                        <a:pt x="2252" y="1675"/>
                        <a:pt x="2251" y="1687"/>
                      </a:cubicBezTo>
                      <a:cubicBezTo>
                        <a:pt x="2250" y="1695"/>
                        <a:pt x="2255" y="1702"/>
                        <a:pt x="2261" y="1705"/>
                      </a:cubicBezTo>
                      <a:cubicBezTo>
                        <a:pt x="2271" y="1709"/>
                        <a:pt x="2279" y="1705"/>
                        <a:pt x="2284" y="1699"/>
                      </a:cubicBezTo>
                      <a:cubicBezTo>
                        <a:pt x="2288" y="1691"/>
                        <a:pt x="2286" y="1681"/>
                        <a:pt x="2276" y="1678"/>
                      </a:cubicBezTo>
                      <a:cubicBezTo>
                        <a:pt x="2286" y="1683"/>
                        <a:pt x="2287" y="1692"/>
                        <a:pt x="2281" y="1699"/>
                      </a:cubicBezTo>
                      <a:cubicBezTo>
                        <a:pt x="2277" y="1704"/>
                        <a:pt x="2270" y="1706"/>
                        <a:pt x="2263" y="1703"/>
                      </a:cubicBezTo>
                      <a:cubicBezTo>
                        <a:pt x="2257" y="1700"/>
                        <a:pt x="2253" y="1694"/>
                        <a:pt x="2254" y="1687"/>
                      </a:cubicBezTo>
                      <a:cubicBezTo>
                        <a:pt x="2255" y="1677"/>
                        <a:pt x="2263" y="1670"/>
                        <a:pt x="2273" y="1668"/>
                      </a:cubicBezTo>
                      <a:cubicBezTo>
                        <a:pt x="2284" y="1666"/>
                        <a:pt x="2294" y="1670"/>
                        <a:pt x="2301" y="1678"/>
                      </a:cubicBezTo>
                      <a:cubicBezTo>
                        <a:pt x="2308" y="1686"/>
                        <a:pt x="2309" y="1696"/>
                        <a:pt x="2307" y="1705"/>
                      </a:cubicBezTo>
                      <a:cubicBezTo>
                        <a:pt x="2302" y="1721"/>
                        <a:pt x="2285" y="1732"/>
                        <a:pt x="2269" y="1727"/>
                      </a:cubicBezTo>
                      <a:cubicBezTo>
                        <a:pt x="2255" y="1722"/>
                        <a:pt x="2248" y="1713"/>
                        <a:pt x="2246" y="1700"/>
                      </a:cubicBezTo>
                      <a:cubicBezTo>
                        <a:pt x="2241" y="1678"/>
                        <a:pt x="2251" y="1653"/>
                        <a:pt x="2265" y="1644"/>
                      </a:cubicBezTo>
                      <a:cubicBezTo>
                        <a:pt x="2273" y="1638"/>
                        <a:pt x="2285" y="1638"/>
                        <a:pt x="2289" y="1648"/>
                      </a:cubicBezTo>
                      <a:cubicBezTo>
                        <a:pt x="2292" y="1653"/>
                        <a:pt x="2289" y="1658"/>
                        <a:pt x="2283" y="1662"/>
                      </a:cubicBezTo>
                      <a:cubicBezTo>
                        <a:pt x="2292" y="1665"/>
                        <a:pt x="2302" y="1652"/>
                        <a:pt x="2299" y="1639"/>
                      </a:cubicBezTo>
                      <a:cubicBezTo>
                        <a:pt x="2295" y="1627"/>
                        <a:pt x="2286" y="1621"/>
                        <a:pt x="2277" y="1620"/>
                      </a:cubicBezTo>
                      <a:cubicBezTo>
                        <a:pt x="2263" y="1619"/>
                        <a:pt x="2248" y="1628"/>
                        <a:pt x="2242" y="1643"/>
                      </a:cubicBezTo>
                      <a:cubicBezTo>
                        <a:pt x="2235" y="1660"/>
                        <a:pt x="2235" y="1679"/>
                        <a:pt x="2241" y="1696"/>
                      </a:cubicBezTo>
                      <a:cubicBezTo>
                        <a:pt x="2240" y="1694"/>
                        <a:pt x="2239" y="1692"/>
                        <a:pt x="2238" y="1689"/>
                      </a:cubicBezTo>
                      <a:cubicBezTo>
                        <a:pt x="2229" y="1661"/>
                        <a:pt x="2235" y="1632"/>
                        <a:pt x="2257" y="1610"/>
                      </a:cubicBezTo>
                      <a:cubicBezTo>
                        <a:pt x="2274" y="1595"/>
                        <a:pt x="2294" y="1590"/>
                        <a:pt x="2315" y="1597"/>
                      </a:cubicBezTo>
                      <a:cubicBezTo>
                        <a:pt x="2329" y="1603"/>
                        <a:pt x="2339" y="1610"/>
                        <a:pt x="2347" y="1621"/>
                      </a:cubicBezTo>
                      <a:cubicBezTo>
                        <a:pt x="2356" y="1631"/>
                        <a:pt x="2362" y="1644"/>
                        <a:pt x="2364" y="1658"/>
                      </a:cubicBezTo>
                      <a:cubicBezTo>
                        <a:pt x="2365" y="1664"/>
                        <a:pt x="2365" y="1670"/>
                        <a:pt x="2364" y="1676"/>
                      </a:cubicBezTo>
                      <a:cubicBezTo>
                        <a:pt x="2361" y="1689"/>
                        <a:pt x="2354" y="1700"/>
                        <a:pt x="2344" y="1706"/>
                      </a:cubicBezTo>
                      <a:cubicBezTo>
                        <a:pt x="2335" y="1711"/>
                        <a:pt x="2326" y="1711"/>
                        <a:pt x="2317" y="1707"/>
                      </a:cubicBezTo>
                      <a:cubicBezTo>
                        <a:pt x="2318" y="1720"/>
                        <a:pt x="2344" y="1729"/>
                        <a:pt x="2354" y="1708"/>
                      </a:cubicBezTo>
                      <a:cubicBezTo>
                        <a:pt x="2368" y="1708"/>
                        <a:pt x="2371" y="1685"/>
                        <a:pt x="2369" y="1670"/>
                      </a:cubicBezTo>
                      <a:cubicBezTo>
                        <a:pt x="2373" y="1689"/>
                        <a:pt x="2367" y="1717"/>
                        <a:pt x="2364" y="1730"/>
                      </a:cubicBezTo>
                      <a:cubicBezTo>
                        <a:pt x="2364" y="1729"/>
                        <a:pt x="2365" y="1730"/>
                        <a:pt x="2366" y="1730"/>
                      </a:cubicBezTo>
                      <a:cubicBezTo>
                        <a:pt x="2367" y="1725"/>
                        <a:pt x="2370" y="1718"/>
                        <a:pt x="2371" y="1711"/>
                      </a:cubicBezTo>
                      <a:cubicBezTo>
                        <a:pt x="2374" y="1721"/>
                        <a:pt x="2381" y="1730"/>
                        <a:pt x="2392" y="1733"/>
                      </a:cubicBezTo>
                      <a:cubicBezTo>
                        <a:pt x="2411" y="1739"/>
                        <a:pt x="2434" y="1728"/>
                        <a:pt x="2456" y="1740"/>
                      </a:cubicBezTo>
                      <a:cubicBezTo>
                        <a:pt x="2441" y="1723"/>
                        <a:pt x="2417" y="1723"/>
                        <a:pt x="2403" y="1720"/>
                      </a:cubicBezTo>
                      <a:cubicBezTo>
                        <a:pt x="2376" y="1713"/>
                        <a:pt x="2375" y="1700"/>
                        <a:pt x="2373" y="1680"/>
                      </a:cubicBezTo>
                      <a:cubicBezTo>
                        <a:pt x="2374" y="1683"/>
                        <a:pt x="2376" y="1686"/>
                        <a:pt x="2378" y="1689"/>
                      </a:cubicBezTo>
                      <a:cubicBezTo>
                        <a:pt x="2389" y="1707"/>
                        <a:pt x="2410" y="1718"/>
                        <a:pt x="2431" y="1715"/>
                      </a:cubicBezTo>
                      <a:cubicBezTo>
                        <a:pt x="2447" y="1712"/>
                        <a:pt x="2460" y="1702"/>
                        <a:pt x="2466" y="1686"/>
                      </a:cubicBezTo>
                      <a:cubicBezTo>
                        <a:pt x="2473" y="1665"/>
                        <a:pt x="2467" y="1644"/>
                        <a:pt x="2450" y="1630"/>
                      </a:cubicBezTo>
                      <a:cubicBezTo>
                        <a:pt x="2442" y="1625"/>
                        <a:pt x="2433" y="1622"/>
                        <a:pt x="2424" y="1623"/>
                      </a:cubicBezTo>
                      <a:cubicBezTo>
                        <a:pt x="2407" y="1624"/>
                        <a:pt x="2399" y="1636"/>
                        <a:pt x="2396" y="1651"/>
                      </a:cubicBezTo>
                      <a:cubicBezTo>
                        <a:pt x="2406" y="1638"/>
                        <a:pt x="2417" y="1646"/>
                        <a:pt x="2424" y="1645"/>
                      </a:cubicBezTo>
                      <a:cubicBezTo>
                        <a:pt x="2439" y="1643"/>
                        <a:pt x="2433" y="1624"/>
                        <a:pt x="2418" y="1626"/>
                      </a:cubicBezTo>
                      <a:cubicBezTo>
                        <a:pt x="2417" y="1626"/>
                        <a:pt x="2415" y="1626"/>
                        <a:pt x="2414" y="1626"/>
                      </a:cubicBezTo>
                      <a:cubicBezTo>
                        <a:pt x="2425" y="1621"/>
                        <a:pt x="2438" y="1624"/>
                        <a:pt x="2449" y="1632"/>
                      </a:cubicBezTo>
                      <a:cubicBezTo>
                        <a:pt x="2465" y="1645"/>
                        <a:pt x="2471" y="1665"/>
                        <a:pt x="2464" y="1685"/>
                      </a:cubicBezTo>
                      <a:cubicBezTo>
                        <a:pt x="2458" y="1699"/>
                        <a:pt x="2446" y="1709"/>
                        <a:pt x="2431" y="1711"/>
                      </a:cubicBezTo>
                      <a:cubicBezTo>
                        <a:pt x="2412" y="1713"/>
                        <a:pt x="2393" y="1703"/>
                        <a:pt x="2383" y="1687"/>
                      </a:cubicBezTo>
                      <a:cubicBezTo>
                        <a:pt x="2379" y="1681"/>
                        <a:pt x="2376" y="1674"/>
                        <a:pt x="2374" y="1667"/>
                      </a:cubicBezTo>
                      <a:cubicBezTo>
                        <a:pt x="2376" y="1671"/>
                        <a:pt x="2378" y="1675"/>
                        <a:pt x="2381" y="1679"/>
                      </a:cubicBezTo>
                      <a:cubicBezTo>
                        <a:pt x="2390" y="1688"/>
                        <a:pt x="2405" y="1693"/>
                        <a:pt x="2415" y="1684"/>
                      </a:cubicBezTo>
                      <a:cubicBezTo>
                        <a:pt x="2420" y="1681"/>
                        <a:pt x="2421" y="1674"/>
                        <a:pt x="2420" y="1669"/>
                      </a:cubicBezTo>
                      <a:cubicBezTo>
                        <a:pt x="2419" y="1664"/>
                        <a:pt x="2416" y="1661"/>
                        <a:pt x="2411" y="1659"/>
                      </a:cubicBezTo>
                      <a:cubicBezTo>
                        <a:pt x="2407" y="1658"/>
                        <a:pt x="2402" y="1658"/>
                        <a:pt x="2398" y="1660"/>
                      </a:cubicBezTo>
                      <a:cubicBezTo>
                        <a:pt x="2393" y="1664"/>
                        <a:pt x="2391" y="1670"/>
                        <a:pt x="2394" y="1676"/>
                      </a:cubicBezTo>
                      <a:cubicBezTo>
                        <a:pt x="2396" y="1679"/>
                        <a:pt x="2400" y="1681"/>
                        <a:pt x="2403" y="1680"/>
                      </a:cubicBezTo>
                      <a:cubicBezTo>
                        <a:pt x="2405" y="1679"/>
                        <a:pt x="2407" y="1677"/>
                        <a:pt x="2406" y="1675"/>
                      </a:cubicBezTo>
                      <a:cubicBezTo>
                        <a:pt x="2406" y="1676"/>
                        <a:pt x="2404" y="1677"/>
                        <a:pt x="2402" y="1677"/>
                      </a:cubicBezTo>
                      <a:cubicBezTo>
                        <a:pt x="2399" y="1677"/>
                        <a:pt x="2397" y="1673"/>
                        <a:pt x="2398" y="1670"/>
                      </a:cubicBezTo>
                      <a:cubicBezTo>
                        <a:pt x="2399" y="1669"/>
                        <a:pt x="2401" y="1667"/>
                        <a:pt x="2404" y="1667"/>
                      </a:cubicBezTo>
                      <a:cubicBezTo>
                        <a:pt x="2407" y="1666"/>
                        <a:pt x="2410" y="1668"/>
                        <a:pt x="2411" y="1671"/>
                      </a:cubicBezTo>
                      <a:cubicBezTo>
                        <a:pt x="2413" y="1674"/>
                        <a:pt x="2412" y="1678"/>
                        <a:pt x="2409" y="1681"/>
                      </a:cubicBezTo>
                      <a:cubicBezTo>
                        <a:pt x="2400" y="1687"/>
                        <a:pt x="2386" y="1681"/>
                        <a:pt x="2380" y="1674"/>
                      </a:cubicBezTo>
                      <a:cubicBezTo>
                        <a:pt x="2373" y="1665"/>
                        <a:pt x="2370" y="1652"/>
                        <a:pt x="2366" y="1642"/>
                      </a:cubicBezTo>
                      <a:cubicBezTo>
                        <a:pt x="2361" y="1630"/>
                        <a:pt x="2354" y="1618"/>
                        <a:pt x="2340" y="1609"/>
                      </a:cubicBezTo>
                      <a:cubicBezTo>
                        <a:pt x="2343" y="1610"/>
                        <a:pt x="2346" y="1611"/>
                        <a:pt x="2350" y="1613"/>
                      </a:cubicBezTo>
                      <a:cubicBezTo>
                        <a:pt x="2371" y="1620"/>
                        <a:pt x="2391" y="1615"/>
                        <a:pt x="2406" y="1598"/>
                      </a:cubicBezTo>
                      <a:cubicBezTo>
                        <a:pt x="2420" y="1582"/>
                        <a:pt x="2423" y="1560"/>
                        <a:pt x="2414" y="1541"/>
                      </a:cubicBezTo>
                      <a:cubicBezTo>
                        <a:pt x="2405" y="1524"/>
                        <a:pt x="2387" y="1510"/>
                        <a:pt x="2367" y="1511"/>
                      </a:cubicBezTo>
                      <a:cubicBezTo>
                        <a:pt x="2349" y="1512"/>
                        <a:pt x="2335" y="1522"/>
                        <a:pt x="2330" y="1538"/>
                      </a:cubicBezTo>
                      <a:cubicBezTo>
                        <a:pt x="2327" y="1547"/>
                        <a:pt x="2328" y="1557"/>
                        <a:pt x="2333" y="1565"/>
                      </a:cubicBezTo>
                      <a:cubicBezTo>
                        <a:pt x="2336" y="1570"/>
                        <a:pt x="2341" y="1574"/>
                        <a:pt x="2346" y="1576"/>
                      </a:cubicBezTo>
                      <a:cubicBezTo>
                        <a:pt x="2356" y="1581"/>
                        <a:pt x="2366" y="1577"/>
                        <a:pt x="2371" y="1569"/>
                      </a:cubicBezTo>
                      <a:cubicBezTo>
                        <a:pt x="2378" y="1560"/>
                        <a:pt x="2375" y="1548"/>
                        <a:pt x="2366" y="1541"/>
                      </a:cubicBezTo>
                      <a:cubicBezTo>
                        <a:pt x="2357" y="1535"/>
                        <a:pt x="2344" y="1538"/>
                        <a:pt x="2338" y="1547"/>
                      </a:cubicBezTo>
                      <a:cubicBezTo>
                        <a:pt x="2333" y="1555"/>
                        <a:pt x="2334" y="1565"/>
                        <a:pt x="2340" y="1572"/>
                      </a:cubicBezTo>
                      <a:cubicBezTo>
                        <a:pt x="2330" y="1563"/>
                        <a:pt x="2327" y="1550"/>
                        <a:pt x="2332" y="1537"/>
                      </a:cubicBezTo>
                      <a:cubicBezTo>
                        <a:pt x="2336" y="1523"/>
                        <a:pt x="2350" y="1514"/>
                        <a:pt x="2367" y="1513"/>
                      </a:cubicBezTo>
                      <a:cubicBezTo>
                        <a:pt x="2386" y="1513"/>
                        <a:pt x="2402" y="1525"/>
                        <a:pt x="2410" y="1542"/>
                      </a:cubicBezTo>
                      <a:cubicBezTo>
                        <a:pt x="2419" y="1560"/>
                        <a:pt x="2416" y="1580"/>
                        <a:pt x="2403" y="1595"/>
                      </a:cubicBezTo>
                      <a:cubicBezTo>
                        <a:pt x="2390" y="1610"/>
                        <a:pt x="2371" y="1614"/>
                        <a:pt x="2353" y="1608"/>
                      </a:cubicBezTo>
                      <a:cubicBezTo>
                        <a:pt x="2339" y="1603"/>
                        <a:pt x="2328" y="1594"/>
                        <a:pt x="2313" y="1590"/>
                      </a:cubicBezTo>
                      <a:cubicBezTo>
                        <a:pt x="2292" y="1586"/>
                        <a:pt x="2271" y="1591"/>
                        <a:pt x="2254" y="1607"/>
                      </a:cubicBezTo>
                      <a:cubicBezTo>
                        <a:pt x="2230" y="1629"/>
                        <a:pt x="2222" y="1661"/>
                        <a:pt x="2233" y="1692"/>
                      </a:cubicBezTo>
                      <a:cubicBezTo>
                        <a:pt x="2238" y="1705"/>
                        <a:pt x="2244" y="1716"/>
                        <a:pt x="2255" y="1724"/>
                      </a:cubicBezTo>
                      <a:cubicBezTo>
                        <a:pt x="2244" y="1718"/>
                        <a:pt x="2235" y="1708"/>
                        <a:pt x="2228" y="1696"/>
                      </a:cubicBezTo>
                      <a:cubicBezTo>
                        <a:pt x="2220" y="1680"/>
                        <a:pt x="2215" y="1659"/>
                        <a:pt x="2216" y="1641"/>
                      </a:cubicBezTo>
                      <a:cubicBezTo>
                        <a:pt x="2216" y="1633"/>
                        <a:pt x="2215" y="1627"/>
                        <a:pt x="2214" y="1620"/>
                      </a:cubicBezTo>
                      <a:cubicBezTo>
                        <a:pt x="2213" y="1618"/>
                        <a:pt x="2212" y="1616"/>
                        <a:pt x="2212" y="1614"/>
                      </a:cubicBezTo>
                      <a:cubicBezTo>
                        <a:pt x="2211" y="1611"/>
                        <a:pt x="2209" y="1608"/>
                        <a:pt x="2208" y="1605"/>
                      </a:cubicBezTo>
                      <a:cubicBezTo>
                        <a:pt x="2207" y="1604"/>
                        <a:pt x="2201" y="1595"/>
                        <a:pt x="2199" y="1596"/>
                      </a:cubicBezTo>
                      <a:cubicBezTo>
                        <a:pt x="2199" y="1597"/>
                        <a:pt x="2202" y="1602"/>
                        <a:pt x="2203" y="1603"/>
                      </a:cubicBezTo>
                      <a:cubicBezTo>
                        <a:pt x="2205" y="1607"/>
                        <a:pt x="2207" y="1611"/>
                        <a:pt x="2208" y="1616"/>
                      </a:cubicBezTo>
                      <a:cubicBezTo>
                        <a:pt x="2209" y="1617"/>
                        <a:pt x="2209" y="1619"/>
                        <a:pt x="2210" y="1621"/>
                      </a:cubicBezTo>
                      <a:cubicBezTo>
                        <a:pt x="2212" y="1628"/>
                        <a:pt x="2213" y="1634"/>
                        <a:pt x="2213" y="1641"/>
                      </a:cubicBezTo>
                      <a:cubicBezTo>
                        <a:pt x="2213" y="1641"/>
                        <a:pt x="2213" y="1642"/>
                        <a:pt x="2213" y="1644"/>
                      </a:cubicBezTo>
                      <a:cubicBezTo>
                        <a:pt x="2212" y="1641"/>
                        <a:pt x="2212" y="1639"/>
                        <a:pt x="2211" y="1637"/>
                      </a:cubicBezTo>
                      <a:cubicBezTo>
                        <a:pt x="2209" y="1631"/>
                        <a:pt x="2207" y="1626"/>
                        <a:pt x="2203" y="1621"/>
                      </a:cubicBezTo>
                      <a:cubicBezTo>
                        <a:pt x="2191" y="1609"/>
                        <a:pt x="2175" y="1611"/>
                        <a:pt x="2164" y="1620"/>
                      </a:cubicBezTo>
                      <a:cubicBezTo>
                        <a:pt x="2154" y="1628"/>
                        <a:pt x="2147" y="1640"/>
                        <a:pt x="2149" y="1653"/>
                      </a:cubicBezTo>
                      <a:cubicBezTo>
                        <a:pt x="2151" y="1664"/>
                        <a:pt x="2158" y="1671"/>
                        <a:pt x="2169" y="1673"/>
                      </a:cubicBezTo>
                      <a:cubicBezTo>
                        <a:pt x="2177" y="1674"/>
                        <a:pt x="2187" y="1671"/>
                        <a:pt x="2191" y="1662"/>
                      </a:cubicBezTo>
                      <a:cubicBezTo>
                        <a:pt x="2192" y="1658"/>
                        <a:pt x="2192" y="1653"/>
                        <a:pt x="2189" y="1649"/>
                      </a:cubicBezTo>
                      <a:cubicBezTo>
                        <a:pt x="2188" y="1646"/>
                        <a:pt x="2185" y="1645"/>
                        <a:pt x="2182" y="1644"/>
                      </a:cubicBezTo>
                      <a:cubicBezTo>
                        <a:pt x="2179" y="1644"/>
                        <a:pt x="2176" y="1645"/>
                        <a:pt x="2173" y="1648"/>
                      </a:cubicBezTo>
                      <a:cubicBezTo>
                        <a:pt x="2171" y="1651"/>
                        <a:pt x="2169" y="1654"/>
                        <a:pt x="2171" y="1658"/>
                      </a:cubicBezTo>
                      <a:cubicBezTo>
                        <a:pt x="2173" y="1661"/>
                        <a:pt x="2176" y="1664"/>
                        <a:pt x="2180" y="1663"/>
                      </a:cubicBezTo>
                      <a:cubicBezTo>
                        <a:pt x="2185" y="1662"/>
                        <a:pt x="2188" y="1657"/>
                        <a:pt x="2187" y="1653"/>
                      </a:cubicBezTo>
                      <a:cubicBezTo>
                        <a:pt x="2186" y="1648"/>
                        <a:pt x="2182" y="1645"/>
                        <a:pt x="2177" y="1646"/>
                      </a:cubicBezTo>
                      <a:cubicBezTo>
                        <a:pt x="2175" y="1647"/>
                        <a:pt x="2174" y="1647"/>
                        <a:pt x="2173" y="1649"/>
                      </a:cubicBezTo>
                      <a:cubicBezTo>
                        <a:pt x="2173" y="1648"/>
                        <a:pt x="2173" y="1648"/>
                        <a:pt x="2173" y="1648"/>
                      </a:cubicBezTo>
                      <a:cubicBezTo>
                        <a:pt x="2176" y="1645"/>
                        <a:pt x="2179" y="1644"/>
                        <a:pt x="2182" y="1645"/>
                      </a:cubicBezTo>
                      <a:cubicBezTo>
                        <a:pt x="2185" y="1645"/>
                        <a:pt x="2187" y="1647"/>
                        <a:pt x="2189" y="1649"/>
                      </a:cubicBezTo>
                      <a:cubicBezTo>
                        <a:pt x="2191" y="1653"/>
                        <a:pt x="2192" y="1658"/>
                        <a:pt x="2190" y="1662"/>
                      </a:cubicBezTo>
                      <a:cubicBezTo>
                        <a:pt x="2187" y="1669"/>
                        <a:pt x="2177" y="1672"/>
                        <a:pt x="2169" y="1671"/>
                      </a:cubicBezTo>
                      <a:cubicBezTo>
                        <a:pt x="2159" y="1670"/>
                        <a:pt x="2152" y="1663"/>
                        <a:pt x="2151" y="1653"/>
                      </a:cubicBezTo>
                      <a:cubicBezTo>
                        <a:pt x="2149" y="1641"/>
                        <a:pt x="2157" y="1629"/>
                        <a:pt x="2167" y="1622"/>
                      </a:cubicBezTo>
                      <a:cubicBezTo>
                        <a:pt x="2177" y="1614"/>
                        <a:pt x="2190" y="1612"/>
                        <a:pt x="2200" y="1624"/>
                      </a:cubicBezTo>
                      <a:cubicBezTo>
                        <a:pt x="2204" y="1628"/>
                        <a:pt x="2206" y="1633"/>
                        <a:pt x="2208" y="1638"/>
                      </a:cubicBezTo>
                      <a:cubicBezTo>
                        <a:pt x="2209" y="1642"/>
                        <a:pt x="2210" y="1645"/>
                        <a:pt x="2210" y="1649"/>
                      </a:cubicBezTo>
                      <a:cubicBezTo>
                        <a:pt x="2212" y="1657"/>
                        <a:pt x="2213" y="1668"/>
                        <a:pt x="2216" y="1677"/>
                      </a:cubicBezTo>
                      <a:cubicBezTo>
                        <a:pt x="2218" y="1683"/>
                        <a:pt x="2220" y="1689"/>
                        <a:pt x="2223" y="1695"/>
                      </a:cubicBezTo>
                      <a:cubicBezTo>
                        <a:pt x="2220" y="1693"/>
                        <a:pt x="2217" y="1691"/>
                        <a:pt x="2214" y="1690"/>
                      </a:cubicBezTo>
                      <a:cubicBezTo>
                        <a:pt x="2206" y="1687"/>
                        <a:pt x="2197" y="1687"/>
                        <a:pt x="2190" y="1688"/>
                      </a:cubicBezTo>
                      <a:close/>
                      <a:moveTo>
                        <a:pt x="2174" y="1562"/>
                      </a:moveTo>
                      <a:cubicBezTo>
                        <a:pt x="2177" y="1563"/>
                        <a:pt x="2180" y="1566"/>
                        <a:pt x="2179" y="1570"/>
                      </a:cubicBezTo>
                      <a:cubicBezTo>
                        <a:pt x="2176" y="1576"/>
                        <a:pt x="2168" y="1575"/>
                        <a:pt x="2166" y="1570"/>
                      </a:cubicBezTo>
                      <a:cubicBezTo>
                        <a:pt x="2164" y="1566"/>
                        <a:pt x="2166" y="1563"/>
                        <a:pt x="2162" y="1559"/>
                      </a:cubicBezTo>
                      <a:cubicBezTo>
                        <a:pt x="2167" y="1562"/>
                        <a:pt x="2169" y="1560"/>
                        <a:pt x="2174" y="1562"/>
                      </a:cubicBezTo>
                      <a:close/>
                      <a:moveTo>
                        <a:pt x="2218" y="1635"/>
                      </a:moveTo>
                      <a:cubicBezTo>
                        <a:pt x="2217" y="1622"/>
                        <a:pt x="2228" y="1609"/>
                        <a:pt x="2238" y="1606"/>
                      </a:cubicBezTo>
                      <a:cubicBezTo>
                        <a:pt x="2246" y="1604"/>
                        <a:pt x="2254" y="1602"/>
                        <a:pt x="2259" y="1596"/>
                      </a:cubicBezTo>
                      <a:cubicBezTo>
                        <a:pt x="2263" y="1591"/>
                        <a:pt x="2264" y="1582"/>
                        <a:pt x="2259" y="1579"/>
                      </a:cubicBezTo>
                      <a:cubicBezTo>
                        <a:pt x="2261" y="1584"/>
                        <a:pt x="2257" y="1588"/>
                        <a:pt x="2251" y="1591"/>
                      </a:cubicBezTo>
                      <a:cubicBezTo>
                        <a:pt x="2248" y="1593"/>
                        <a:pt x="2244" y="1596"/>
                        <a:pt x="2242" y="1601"/>
                      </a:cubicBezTo>
                      <a:cubicBezTo>
                        <a:pt x="2233" y="1597"/>
                        <a:pt x="2225" y="1603"/>
                        <a:pt x="2222" y="1609"/>
                      </a:cubicBezTo>
                      <a:cubicBezTo>
                        <a:pt x="2218" y="1616"/>
                        <a:pt x="2215" y="1626"/>
                        <a:pt x="2218" y="1635"/>
                      </a:cubicBezTo>
                      <a:close/>
                      <a:moveTo>
                        <a:pt x="2110" y="1593"/>
                      </a:moveTo>
                      <a:cubicBezTo>
                        <a:pt x="2089" y="1596"/>
                        <a:pt x="2080" y="1579"/>
                        <a:pt x="2073" y="1573"/>
                      </a:cubicBezTo>
                      <a:cubicBezTo>
                        <a:pt x="2064" y="1565"/>
                        <a:pt x="2056" y="1574"/>
                        <a:pt x="2064" y="1584"/>
                      </a:cubicBezTo>
                      <a:cubicBezTo>
                        <a:pt x="2072" y="1593"/>
                        <a:pt x="2091" y="1600"/>
                        <a:pt x="2110" y="1593"/>
                      </a:cubicBezTo>
                      <a:close/>
                      <a:moveTo>
                        <a:pt x="2195" y="1579"/>
                      </a:moveTo>
                      <a:cubicBezTo>
                        <a:pt x="2194" y="1585"/>
                        <a:pt x="2187" y="1589"/>
                        <a:pt x="2182" y="1589"/>
                      </a:cubicBezTo>
                      <a:cubicBezTo>
                        <a:pt x="2181" y="1596"/>
                        <a:pt x="2193" y="1602"/>
                        <a:pt x="2200" y="1594"/>
                      </a:cubicBezTo>
                      <a:cubicBezTo>
                        <a:pt x="2203" y="1589"/>
                        <a:pt x="2201" y="1581"/>
                        <a:pt x="2195" y="1579"/>
                      </a:cubicBezTo>
                      <a:close/>
                      <a:moveTo>
                        <a:pt x="2215" y="1623"/>
                      </a:moveTo>
                      <a:cubicBezTo>
                        <a:pt x="2217" y="1598"/>
                        <a:pt x="2240" y="1587"/>
                        <a:pt x="2246" y="1581"/>
                      </a:cubicBezTo>
                      <a:cubicBezTo>
                        <a:pt x="2256" y="1569"/>
                        <a:pt x="2243" y="1557"/>
                        <a:pt x="2230" y="1570"/>
                      </a:cubicBezTo>
                      <a:cubicBezTo>
                        <a:pt x="2223" y="1577"/>
                        <a:pt x="2211" y="1597"/>
                        <a:pt x="2215" y="1623"/>
                      </a:cubicBezTo>
                      <a:close/>
                      <a:moveTo>
                        <a:pt x="2146" y="1630"/>
                      </a:moveTo>
                      <a:cubicBezTo>
                        <a:pt x="2147" y="1641"/>
                        <a:pt x="2146" y="1652"/>
                        <a:pt x="2140" y="1661"/>
                      </a:cubicBezTo>
                      <a:cubicBezTo>
                        <a:pt x="2135" y="1669"/>
                        <a:pt x="2125" y="1675"/>
                        <a:pt x="2114" y="1673"/>
                      </a:cubicBezTo>
                      <a:cubicBezTo>
                        <a:pt x="2109" y="1672"/>
                        <a:pt x="2103" y="1669"/>
                        <a:pt x="2099" y="1665"/>
                      </a:cubicBezTo>
                      <a:cubicBezTo>
                        <a:pt x="2094" y="1659"/>
                        <a:pt x="2092" y="1655"/>
                        <a:pt x="2090" y="1648"/>
                      </a:cubicBezTo>
                      <a:cubicBezTo>
                        <a:pt x="2088" y="1642"/>
                        <a:pt x="2088" y="1637"/>
                        <a:pt x="2089" y="1630"/>
                      </a:cubicBezTo>
                      <a:cubicBezTo>
                        <a:pt x="2090" y="1628"/>
                        <a:pt x="2091" y="1625"/>
                        <a:pt x="2091" y="1623"/>
                      </a:cubicBezTo>
                      <a:cubicBezTo>
                        <a:pt x="2094" y="1615"/>
                        <a:pt x="2097" y="1610"/>
                        <a:pt x="2102" y="1604"/>
                      </a:cubicBezTo>
                      <a:cubicBezTo>
                        <a:pt x="2109" y="1595"/>
                        <a:pt x="2117" y="1590"/>
                        <a:pt x="2127" y="1587"/>
                      </a:cubicBezTo>
                      <a:cubicBezTo>
                        <a:pt x="2128" y="1587"/>
                        <a:pt x="2129" y="1587"/>
                        <a:pt x="2129" y="1586"/>
                      </a:cubicBezTo>
                      <a:cubicBezTo>
                        <a:pt x="2122" y="1584"/>
                        <a:pt x="2115" y="1580"/>
                        <a:pt x="2110" y="1574"/>
                      </a:cubicBezTo>
                      <a:cubicBezTo>
                        <a:pt x="2104" y="1567"/>
                        <a:pt x="2100" y="1558"/>
                        <a:pt x="2100" y="1549"/>
                      </a:cubicBezTo>
                      <a:cubicBezTo>
                        <a:pt x="2101" y="1545"/>
                        <a:pt x="2102" y="1541"/>
                        <a:pt x="2105" y="1537"/>
                      </a:cubicBezTo>
                      <a:cubicBezTo>
                        <a:pt x="2103" y="1541"/>
                        <a:pt x="2102" y="1545"/>
                        <a:pt x="2102" y="1549"/>
                      </a:cubicBezTo>
                      <a:cubicBezTo>
                        <a:pt x="2102" y="1558"/>
                        <a:pt x="2105" y="1566"/>
                        <a:pt x="2112" y="1572"/>
                      </a:cubicBezTo>
                      <a:cubicBezTo>
                        <a:pt x="2116" y="1577"/>
                        <a:pt x="2121" y="1580"/>
                        <a:pt x="2127" y="1582"/>
                      </a:cubicBezTo>
                      <a:cubicBezTo>
                        <a:pt x="2137" y="1586"/>
                        <a:pt x="2146" y="1585"/>
                        <a:pt x="2157" y="1587"/>
                      </a:cubicBezTo>
                      <a:cubicBezTo>
                        <a:pt x="2158" y="1588"/>
                        <a:pt x="2158" y="1588"/>
                        <a:pt x="2158" y="1588"/>
                      </a:cubicBezTo>
                      <a:cubicBezTo>
                        <a:pt x="2163" y="1589"/>
                        <a:pt x="2168" y="1592"/>
                        <a:pt x="2174" y="1594"/>
                      </a:cubicBezTo>
                      <a:cubicBezTo>
                        <a:pt x="2175" y="1595"/>
                        <a:pt x="2187" y="1603"/>
                        <a:pt x="2187" y="1605"/>
                      </a:cubicBezTo>
                      <a:cubicBezTo>
                        <a:pt x="2186" y="1605"/>
                        <a:pt x="2178" y="1601"/>
                        <a:pt x="2177" y="1600"/>
                      </a:cubicBezTo>
                      <a:cubicBezTo>
                        <a:pt x="2170" y="1596"/>
                        <a:pt x="2164" y="1593"/>
                        <a:pt x="2156" y="1591"/>
                      </a:cubicBezTo>
                      <a:cubicBezTo>
                        <a:pt x="2156" y="1591"/>
                        <a:pt x="2156" y="1591"/>
                        <a:pt x="2156" y="1591"/>
                      </a:cubicBezTo>
                      <a:cubicBezTo>
                        <a:pt x="2146" y="1588"/>
                        <a:pt x="2138" y="1588"/>
                        <a:pt x="2128" y="1590"/>
                      </a:cubicBezTo>
                      <a:cubicBezTo>
                        <a:pt x="2117" y="1593"/>
                        <a:pt x="2106" y="1601"/>
                        <a:pt x="2101" y="1612"/>
                      </a:cubicBezTo>
                      <a:cubicBezTo>
                        <a:pt x="2099" y="1618"/>
                        <a:pt x="2100" y="1629"/>
                        <a:pt x="2107" y="1632"/>
                      </a:cubicBezTo>
                      <a:cubicBezTo>
                        <a:pt x="2109" y="1633"/>
                        <a:pt x="2112" y="1632"/>
                        <a:pt x="2114" y="1630"/>
                      </a:cubicBezTo>
                      <a:cubicBezTo>
                        <a:pt x="2115" y="1628"/>
                        <a:pt x="2115" y="1626"/>
                        <a:pt x="2114" y="1624"/>
                      </a:cubicBezTo>
                      <a:cubicBezTo>
                        <a:pt x="2112" y="1622"/>
                        <a:pt x="2111" y="1622"/>
                        <a:pt x="2110" y="1622"/>
                      </a:cubicBezTo>
                      <a:cubicBezTo>
                        <a:pt x="2107" y="1622"/>
                        <a:pt x="2106" y="1624"/>
                        <a:pt x="2107" y="1627"/>
                      </a:cubicBezTo>
                      <a:cubicBezTo>
                        <a:pt x="2107" y="1628"/>
                        <a:pt x="2108" y="1628"/>
                        <a:pt x="2110" y="1628"/>
                      </a:cubicBezTo>
                      <a:cubicBezTo>
                        <a:pt x="2108" y="1630"/>
                        <a:pt x="2107" y="1629"/>
                        <a:pt x="2105" y="1628"/>
                      </a:cubicBezTo>
                      <a:cubicBezTo>
                        <a:pt x="2104" y="1626"/>
                        <a:pt x="2103" y="1623"/>
                        <a:pt x="2105" y="1621"/>
                      </a:cubicBezTo>
                      <a:cubicBezTo>
                        <a:pt x="2107" y="1618"/>
                        <a:pt x="2112" y="1617"/>
                        <a:pt x="2116" y="1619"/>
                      </a:cubicBezTo>
                      <a:cubicBezTo>
                        <a:pt x="2118" y="1620"/>
                        <a:pt x="2120" y="1623"/>
                        <a:pt x="2121" y="1626"/>
                      </a:cubicBezTo>
                      <a:cubicBezTo>
                        <a:pt x="2121" y="1629"/>
                        <a:pt x="2120" y="1632"/>
                        <a:pt x="2118" y="1635"/>
                      </a:cubicBezTo>
                      <a:cubicBezTo>
                        <a:pt x="2115" y="1637"/>
                        <a:pt x="2110" y="1639"/>
                        <a:pt x="2106" y="1637"/>
                      </a:cubicBezTo>
                      <a:cubicBezTo>
                        <a:pt x="2098" y="1633"/>
                        <a:pt x="2096" y="1623"/>
                        <a:pt x="2099" y="1614"/>
                      </a:cubicBezTo>
                      <a:cubicBezTo>
                        <a:pt x="2100" y="1612"/>
                        <a:pt x="2101" y="1609"/>
                        <a:pt x="2103" y="1607"/>
                      </a:cubicBezTo>
                      <a:cubicBezTo>
                        <a:pt x="2097" y="1614"/>
                        <a:pt x="2093" y="1621"/>
                        <a:pt x="2091" y="1631"/>
                      </a:cubicBezTo>
                      <a:cubicBezTo>
                        <a:pt x="2090" y="1637"/>
                        <a:pt x="2090" y="1642"/>
                        <a:pt x="2091" y="1648"/>
                      </a:cubicBezTo>
                      <a:cubicBezTo>
                        <a:pt x="2093" y="1654"/>
                        <a:pt x="2095" y="1659"/>
                        <a:pt x="2100" y="1664"/>
                      </a:cubicBezTo>
                      <a:cubicBezTo>
                        <a:pt x="2102" y="1666"/>
                        <a:pt x="2105" y="1668"/>
                        <a:pt x="2108" y="1670"/>
                      </a:cubicBezTo>
                      <a:cubicBezTo>
                        <a:pt x="2108" y="1670"/>
                        <a:pt x="2108" y="1670"/>
                        <a:pt x="2108" y="1670"/>
                      </a:cubicBezTo>
                      <a:cubicBezTo>
                        <a:pt x="2100" y="1664"/>
                        <a:pt x="2099" y="1653"/>
                        <a:pt x="2111" y="1648"/>
                      </a:cubicBezTo>
                      <a:cubicBezTo>
                        <a:pt x="2120" y="1645"/>
                        <a:pt x="2138" y="1652"/>
                        <a:pt x="2146" y="1630"/>
                      </a:cubicBezTo>
                      <a:close/>
                      <a:moveTo>
                        <a:pt x="2103" y="1549"/>
                      </a:moveTo>
                      <a:cubicBezTo>
                        <a:pt x="2114" y="1551"/>
                        <a:pt x="2115" y="1536"/>
                        <a:pt x="2116" y="1531"/>
                      </a:cubicBezTo>
                      <a:cubicBezTo>
                        <a:pt x="2117" y="1527"/>
                        <a:pt x="2119" y="1524"/>
                        <a:pt x="2122" y="1523"/>
                      </a:cubicBezTo>
                      <a:cubicBezTo>
                        <a:pt x="2117" y="1522"/>
                        <a:pt x="2106" y="1525"/>
                        <a:pt x="2102" y="1528"/>
                      </a:cubicBezTo>
                      <a:cubicBezTo>
                        <a:pt x="2096" y="1533"/>
                        <a:pt x="2093" y="1541"/>
                        <a:pt x="2099" y="1548"/>
                      </a:cubicBezTo>
                      <a:cubicBezTo>
                        <a:pt x="2099" y="1544"/>
                        <a:pt x="2102" y="1538"/>
                        <a:pt x="2106" y="1536"/>
                      </a:cubicBezTo>
                      <a:cubicBezTo>
                        <a:pt x="2105" y="1538"/>
                        <a:pt x="2102" y="1544"/>
                        <a:pt x="2103" y="1549"/>
                      </a:cubicBezTo>
                      <a:close/>
                      <a:moveTo>
                        <a:pt x="2192" y="1610"/>
                      </a:moveTo>
                      <a:cubicBezTo>
                        <a:pt x="2167" y="1605"/>
                        <a:pt x="2151" y="1620"/>
                        <a:pt x="2139" y="1622"/>
                      </a:cubicBezTo>
                      <a:cubicBezTo>
                        <a:pt x="2125" y="1624"/>
                        <a:pt x="2122" y="1609"/>
                        <a:pt x="2136" y="1603"/>
                      </a:cubicBezTo>
                      <a:cubicBezTo>
                        <a:pt x="2151" y="1597"/>
                        <a:pt x="2174" y="1601"/>
                        <a:pt x="2192" y="1610"/>
                      </a:cubicBezTo>
                      <a:close/>
                      <a:moveTo>
                        <a:pt x="2105" y="1597"/>
                      </a:moveTo>
                      <a:cubicBezTo>
                        <a:pt x="2087" y="1607"/>
                        <a:pt x="2072" y="1644"/>
                        <a:pt x="2091" y="1655"/>
                      </a:cubicBezTo>
                      <a:cubicBezTo>
                        <a:pt x="2089" y="1659"/>
                        <a:pt x="2082" y="1660"/>
                        <a:pt x="2077" y="1655"/>
                      </a:cubicBezTo>
                      <a:cubicBezTo>
                        <a:pt x="2073" y="1651"/>
                        <a:pt x="2070" y="1641"/>
                        <a:pt x="2076" y="1634"/>
                      </a:cubicBezTo>
                      <a:cubicBezTo>
                        <a:pt x="2071" y="1631"/>
                        <a:pt x="2074" y="1618"/>
                        <a:pt x="2086" y="1608"/>
                      </a:cubicBezTo>
                      <a:cubicBezTo>
                        <a:pt x="2077" y="1611"/>
                        <a:pt x="2068" y="1611"/>
                        <a:pt x="2059" y="1609"/>
                      </a:cubicBezTo>
                      <a:cubicBezTo>
                        <a:pt x="2049" y="1607"/>
                        <a:pt x="2039" y="1603"/>
                        <a:pt x="2032" y="1596"/>
                      </a:cubicBezTo>
                      <a:cubicBezTo>
                        <a:pt x="2025" y="1589"/>
                        <a:pt x="2021" y="1578"/>
                        <a:pt x="2024" y="1568"/>
                      </a:cubicBezTo>
                      <a:cubicBezTo>
                        <a:pt x="2026" y="1561"/>
                        <a:pt x="2031" y="1554"/>
                        <a:pt x="2039" y="1553"/>
                      </a:cubicBezTo>
                      <a:cubicBezTo>
                        <a:pt x="2045" y="1552"/>
                        <a:pt x="2052" y="1556"/>
                        <a:pt x="2055" y="1561"/>
                      </a:cubicBezTo>
                      <a:cubicBezTo>
                        <a:pt x="2058" y="1566"/>
                        <a:pt x="2059" y="1573"/>
                        <a:pt x="2058" y="1580"/>
                      </a:cubicBezTo>
                      <a:cubicBezTo>
                        <a:pt x="2053" y="1567"/>
                        <a:pt x="2043" y="1570"/>
                        <a:pt x="2037" y="1568"/>
                      </a:cubicBezTo>
                      <a:cubicBezTo>
                        <a:pt x="2030" y="1565"/>
                        <a:pt x="2031" y="1559"/>
                        <a:pt x="2036" y="1555"/>
                      </a:cubicBezTo>
                      <a:cubicBezTo>
                        <a:pt x="2036" y="1555"/>
                        <a:pt x="2036" y="1555"/>
                        <a:pt x="2036" y="1555"/>
                      </a:cubicBezTo>
                      <a:cubicBezTo>
                        <a:pt x="2030" y="1558"/>
                        <a:pt x="2027" y="1562"/>
                        <a:pt x="2026" y="1568"/>
                      </a:cubicBezTo>
                      <a:cubicBezTo>
                        <a:pt x="2023" y="1577"/>
                        <a:pt x="2024" y="1585"/>
                        <a:pt x="2031" y="1593"/>
                      </a:cubicBezTo>
                      <a:cubicBezTo>
                        <a:pt x="2030" y="1591"/>
                        <a:pt x="2029" y="1588"/>
                        <a:pt x="2029" y="1586"/>
                      </a:cubicBezTo>
                      <a:cubicBezTo>
                        <a:pt x="2028" y="1582"/>
                        <a:pt x="2029" y="1577"/>
                        <a:pt x="2034" y="1575"/>
                      </a:cubicBezTo>
                      <a:cubicBezTo>
                        <a:pt x="2037" y="1574"/>
                        <a:pt x="2039" y="1575"/>
                        <a:pt x="2041" y="1576"/>
                      </a:cubicBezTo>
                      <a:cubicBezTo>
                        <a:pt x="2042" y="1578"/>
                        <a:pt x="2043" y="1579"/>
                        <a:pt x="2042" y="1581"/>
                      </a:cubicBezTo>
                      <a:cubicBezTo>
                        <a:pt x="2042" y="1583"/>
                        <a:pt x="2041" y="1585"/>
                        <a:pt x="2039" y="1586"/>
                      </a:cubicBezTo>
                      <a:cubicBezTo>
                        <a:pt x="2037" y="1587"/>
                        <a:pt x="2034" y="1586"/>
                        <a:pt x="2033" y="1584"/>
                      </a:cubicBezTo>
                      <a:cubicBezTo>
                        <a:pt x="2032" y="1583"/>
                        <a:pt x="2032" y="1581"/>
                        <a:pt x="2033" y="1580"/>
                      </a:cubicBezTo>
                      <a:cubicBezTo>
                        <a:pt x="2034" y="1579"/>
                        <a:pt x="2035" y="1579"/>
                        <a:pt x="2036" y="1580"/>
                      </a:cubicBezTo>
                      <a:cubicBezTo>
                        <a:pt x="2035" y="1580"/>
                        <a:pt x="2035" y="1580"/>
                        <a:pt x="2034" y="1581"/>
                      </a:cubicBezTo>
                      <a:cubicBezTo>
                        <a:pt x="2034" y="1582"/>
                        <a:pt x="2034" y="1584"/>
                        <a:pt x="2036" y="1584"/>
                      </a:cubicBezTo>
                      <a:cubicBezTo>
                        <a:pt x="2037" y="1584"/>
                        <a:pt x="2037" y="1583"/>
                        <a:pt x="2038" y="1583"/>
                      </a:cubicBezTo>
                      <a:cubicBezTo>
                        <a:pt x="2039" y="1582"/>
                        <a:pt x="2039" y="1580"/>
                        <a:pt x="2038" y="1579"/>
                      </a:cubicBezTo>
                      <a:cubicBezTo>
                        <a:pt x="2037" y="1578"/>
                        <a:pt x="2036" y="1577"/>
                        <a:pt x="2034" y="1578"/>
                      </a:cubicBezTo>
                      <a:cubicBezTo>
                        <a:pt x="2030" y="1579"/>
                        <a:pt x="2029" y="1586"/>
                        <a:pt x="2031" y="1589"/>
                      </a:cubicBezTo>
                      <a:cubicBezTo>
                        <a:pt x="2033" y="1596"/>
                        <a:pt x="2040" y="1600"/>
                        <a:pt x="2046" y="1603"/>
                      </a:cubicBezTo>
                      <a:cubicBezTo>
                        <a:pt x="2061" y="1611"/>
                        <a:pt x="2077" y="1610"/>
                        <a:pt x="2091" y="1604"/>
                      </a:cubicBezTo>
                      <a:cubicBezTo>
                        <a:pt x="2095" y="1601"/>
                        <a:pt x="2099" y="1599"/>
                        <a:pt x="2105" y="1597"/>
                      </a:cubicBezTo>
                      <a:close/>
                      <a:moveTo>
                        <a:pt x="2120" y="1585"/>
                      </a:moveTo>
                      <a:cubicBezTo>
                        <a:pt x="2111" y="1590"/>
                        <a:pt x="2100" y="1578"/>
                        <a:pt x="2096" y="1568"/>
                      </a:cubicBezTo>
                      <a:cubicBezTo>
                        <a:pt x="2092" y="1557"/>
                        <a:pt x="2091" y="1543"/>
                        <a:pt x="2078" y="1538"/>
                      </a:cubicBezTo>
                      <a:cubicBezTo>
                        <a:pt x="2072" y="1535"/>
                        <a:pt x="2064" y="1535"/>
                        <a:pt x="2059" y="1540"/>
                      </a:cubicBezTo>
                      <a:cubicBezTo>
                        <a:pt x="2056" y="1543"/>
                        <a:pt x="2055" y="1547"/>
                        <a:pt x="2057" y="1551"/>
                      </a:cubicBezTo>
                      <a:cubicBezTo>
                        <a:pt x="2057" y="1548"/>
                        <a:pt x="2061" y="1543"/>
                        <a:pt x="2066" y="1544"/>
                      </a:cubicBezTo>
                      <a:cubicBezTo>
                        <a:pt x="2071" y="1544"/>
                        <a:pt x="2075" y="1548"/>
                        <a:pt x="2076" y="1553"/>
                      </a:cubicBezTo>
                      <a:cubicBezTo>
                        <a:pt x="2078" y="1564"/>
                        <a:pt x="2079" y="1573"/>
                        <a:pt x="2085" y="1582"/>
                      </a:cubicBezTo>
                      <a:cubicBezTo>
                        <a:pt x="2093" y="1592"/>
                        <a:pt x="2109" y="1596"/>
                        <a:pt x="2120" y="1585"/>
                      </a:cubicBezTo>
                      <a:close/>
                      <a:moveTo>
                        <a:pt x="2158" y="1556"/>
                      </a:moveTo>
                      <a:cubicBezTo>
                        <a:pt x="2152" y="1547"/>
                        <a:pt x="2136" y="1541"/>
                        <a:pt x="2126" y="1543"/>
                      </a:cubicBezTo>
                      <a:cubicBezTo>
                        <a:pt x="2114" y="1545"/>
                        <a:pt x="2113" y="1555"/>
                        <a:pt x="2126" y="1555"/>
                      </a:cubicBezTo>
                      <a:cubicBezTo>
                        <a:pt x="2135" y="1556"/>
                        <a:pt x="2150" y="1550"/>
                        <a:pt x="2158" y="1556"/>
                      </a:cubicBezTo>
                      <a:close/>
                      <a:moveTo>
                        <a:pt x="2354" y="1616"/>
                      </a:moveTo>
                      <a:cubicBezTo>
                        <a:pt x="2385" y="1627"/>
                        <a:pt x="2429" y="1603"/>
                        <a:pt x="2421" y="1572"/>
                      </a:cubicBezTo>
                      <a:cubicBezTo>
                        <a:pt x="2427" y="1571"/>
                        <a:pt x="2435" y="1579"/>
                        <a:pt x="2434" y="1588"/>
                      </a:cubicBezTo>
                      <a:cubicBezTo>
                        <a:pt x="2434" y="1598"/>
                        <a:pt x="2425" y="1607"/>
                        <a:pt x="2411" y="1608"/>
                      </a:cubicBezTo>
                      <a:cubicBezTo>
                        <a:pt x="2413" y="1621"/>
                        <a:pt x="2380" y="1634"/>
                        <a:pt x="2354" y="1616"/>
                      </a:cubicBezTo>
                      <a:close/>
                      <a:moveTo>
                        <a:pt x="2353" y="1755"/>
                      </a:moveTo>
                      <a:cubicBezTo>
                        <a:pt x="2350" y="1755"/>
                        <a:pt x="2348" y="1753"/>
                        <a:pt x="2348" y="1750"/>
                      </a:cubicBezTo>
                      <a:cubicBezTo>
                        <a:pt x="2348" y="1747"/>
                        <a:pt x="2350" y="1745"/>
                        <a:pt x="2353" y="1745"/>
                      </a:cubicBezTo>
                      <a:cubicBezTo>
                        <a:pt x="2355" y="1745"/>
                        <a:pt x="2358" y="1747"/>
                        <a:pt x="2358" y="1750"/>
                      </a:cubicBezTo>
                      <a:cubicBezTo>
                        <a:pt x="2358" y="1752"/>
                        <a:pt x="2356" y="1755"/>
                        <a:pt x="2353" y="1755"/>
                      </a:cubicBezTo>
                      <a:close/>
                      <a:moveTo>
                        <a:pt x="2344" y="1758"/>
                      </a:moveTo>
                      <a:cubicBezTo>
                        <a:pt x="2342" y="1758"/>
                        <a:pt x="2340" y="1756"/>
                        <a:pt x="2340" y="1754"/>
                      </a:cubicBezTo>
                      <a:cubicBezTo>
                        <a:pt x="2340" y="1752"/>
                        <a:pt x="2341" y="1750"/>
                        <a:pt x="2343" y="1750"/>
                      </a:cubicBezTo>
                      <a:cubicBezTo>
                        <a:pt x="2345" y="1750"/>
                        <a:pt x="2347" y="1752"/>
                        <a:pt x="2347" y="1754"/>
                      </a:cubicBezTo>
                      <a:cubicBezTo>
                        <a:pt x="2347" y="1756"/>
                        <a:pt x="2346" y="1758"/>
                        <a:pt x="2344" y="1758"/>
                      </a:cubicBezTo>
                      <a:close/>
                      <a:moveTo>
                        <a:pt x="2362" y="1746"/>
                      </a:moveTo>
                      <a:cubicBezTo>
                        <a:pt x="2358" y="1746"/>
                        <a:pt x="2354" y="1743"/>
                        <a:pt x="2354" y="1739"/>
                      </a:cubicBezTo>
                      <a:cubicBezTo>
                        <a:pt x="2354" y="1735"/>
                        <a:pt x="2357" y="1731"/>
                        <a:pt x="2361" y="1731"/>
                      </a:cubicBezTo>
                      <a:cubicBezTo>
                        <a:pt x="2365" y="1731"/>
                        <a:pt x="2369" y="1734"/>
                        <a:pt x="2369" y="1738"/>
                      </a:cubicBezTo>
                      <a:cubicBezTo>
                        <a:pt x="2369" y="1742"/>
                        <a:pt x="2366" y="1746"/>
                        <a:pt x="2362" y="1746"/>
                      </a:cubicBezTo>
                      <a:close/>
                      <a:moveTo>
                        <a:pt x="2249" y="1626"/>
                      </a:moveTo>
                      <a:cubicBezTo>
                        <a:pt x="2252" y="1615"/>
                        <a:pt x="2264" y="1604"/>
                        <a:pt x="2278" y="1600"/>
                      </a:cubicBezTo>
                      <a:cubicBezTo>
                        <a:pt x="2289" y="1597"/>
                        <a:pt x="2301" y="1597"/>
                        <a:pt x="2311" y="1601"/>
                      </a:cubicBezTo>
                      <a:cubicBezTo>
                        <a:pt x="2316" y="1604"/>
                        <a:pt x="2321" y="1607"/>
                        <a:pt x="2324" y="1612"/>
                      </a:cubicBezTo>
                      <a:cubicBezTo>
                        <a:pt x="2328" y="1619"/>
                        <a:pt x="2328" y="1628"/>
                        <a:pt x="2325" y="1633"/>
                      </a:cubicBezTo>
                      <a:cubicBezTo>
                        <a:pt x="2320" y="1639"/>
                        <a:pt x="2312" y="1639"/>
                        <a:pt x="2308" y="1634"/>
                      </a:cubicBezTo>
                      <a:cubicBezTo>
                        <a:pt x="2318" y="1632"/>
                        <a:pt x="2319" y="1620"/>
                        <a:pt x="2312" y="1613"/>
                      </a:cubicBezTo>
                      <a:cubicBezTo>
                        <a:pt x="2305" y="1605"/>
                        <a:pt x="2289" y="1602"/>
                        <a:pt x="2279" y="1605"/>
                      </a:cubicBezTo>
                      <a:cubicBezTo>
                        <a:pt x="2261" y="1609"/>
                        <a:pt x="2253" y="1620"/>
                        <a:pt x="2249" y="1626"/>
                      </a:cubicBezTo>
                      <a:close/>
                      <a:moveTo>
                        <a:pt x="2330" y="1608"/>
                      </a:moveTo>
                      <a:cubicBezTo>
                        <a:pt x="2358" y="1627"/>
                        <a:pt x="2368" y="1666"/>
                        <a:pt x="2355" y="1688"/>
                      </a:cubicBezTo>
                      <a:cubicBezTo>
                        <a:pt x="2340" y="1710"/>
                        <a:pt x="2321" y="1697"/>
                        <a:pt x="2334" y="1677"/>
                      </a:cubicBezTo>
                      <a:cubicBezTo>
                        <a:pt x="2340" y="1667"/>
                        <a:pt x="2354" y="1631"/>
                        <a:pt x="2330" y="1608"/>
                      </a:cubicBezTo>
                      <a:close/>
                      <a:moveTo>
                        <a:pt x="1960" y="1475"/>
                      </a:moveTo>
                      <a:cubicBezTo>
                        <a:pt x="1985" y="1480"/>
                        <a:pt x="2000" y="1465"/>
                        <a:pt x="2012" y="1463"/>
                      </a:cubicBezTo>
                      <a:cubicBezTo>
                        <a:pt x="2025" y="1461"/>
                        <a:pt x="2028" y="1476"/>
                        <a:pt x="2015" y="1482"/>
                      </a:cubicBezTo>
                      <a:cubicBezTo>
                        <a:pt x="2000" y="1488"/>
                        <a:pt x="1977" y="1484"/>
                        <a:pt x="1960" y="1475"/>
                      </a:cubicBezTo>
                      <a:close/>
                      <a:moveTo>
                        <a:pt x="2038" y="1510"/>
                      </a:moveTo>
                      <a:cubicBezTo>
                        <a:pt x="2035" y="1511"/>
                        <a:pt x="2033" y="1511"/>
                        <a:pt x="2031" y="1510"/>
                      </a:cubicBezTo>
                      <a:cubicBezTo>
                        <a:pt x="2029" y="1509"/>
                        <a:pt x="2027" y="1506"/>
                        <a:pt x="2027" y="1502"/>
                      </a:cubicBezTo>
                      <a:cubicBezTo>
                        <a:pt x="2028" y="1498"/>
                        <a:pt x="2031" y="1496"/>
                        <a:pt x="2034" y="1495"/>
                      </a:cubicBezTo>
                      <a:cubicBezTo>
                        <a:pt x="2040" y="1495"/>
                        <a:pt x="2041" y="1500"/>
                        <a:pt x="2044" y="1502"/>
                      </a:cubicBezTo>
                      <a:cubicBezTo>
                        <a:pt x="2047" y="1504"/>
                        <a:pt x="2052" y="1503"/>
                        <a:pt x="2056" y="1500"/>
                      </a:cubicBezTo>
                      <a:cubicBezTo>
                        <a:pt x="2060" y="1496"/>
                        <a:pt x="2062" y="1490"/>
                        <a:pt x="2060" y="1484"/>
                      </a:cubicBezTo>
                      <a:cubicBezTo>
                        <a:pt x="2058" y="1481"/>
                        <a:pt x="2055" y="1478"/>
                        <a:pt x="2052" y="1480"/>
                      </a:cubicBezTo>
                      <a:cubicBezTo>
                        <a:pt x="2055" y="1482"/>
                        <a:pt x="2055" y="1487"/>
                        <a:pt x="2051" y="1489"/>
                      </a:cubicBezTo>
                      <a:cubicBezTo>
                        <a:pt x="2048" y="1490"/>
                        <a:pt x="2042" y="1489"/>
                        <a:pt x="2037" y="1488"/>
                      </a:cubicBezTo>
                      <a:cubicBezTo>
                        <a:pt x="2031" y="1488"/>
                        <a:pt x="2025" y="1488"/>
                        <a:pt x="2021" y="1490"/>
                      </a:cubicBezTo>
                      <a:cubicBezTo>
                        <a:pt x="2012" y="1495"/>
                        <a:pt x="2010" y="1508"/>
                        <a:pt x="2016" y="1515"/>
                      </a:cubicBezTo>
                      <a:cubicBezTo>
                        <a:pt x="2020" y="1519"/>
                        <a:pt x="2025" y="1521"/>
                        <a:pt x="2030" y="1521"/>
                      </a:cubicBezTo>
                      <a:cubicBezTo>
                        <a:pt x="2035" y="1522"/>
                        <a:pt x="2049" y="1519"/>
                        <a:pt x="2055" y="1524"/>
                      </a:cubicBezTo>
                      <a:cubicBezTo>
                        <a:pt x="2058" y="1527"/>
                        <a:pt x="2058" y="1531"/>
                        <a:pt x="2055" y="1533"/>
                      </a:cubicBezTo>
                      <a:cubicBezTo>
                        <a:pt x="2058" y="1535"/>
                        <a:pt x="2064" y="1532"/>
                        <a:pt x="2065" y="1528"/>
                      </a:cubicBezTo>
                      <a:cubicBezTo>
                        <a:pt x="2068" y="1520"/>
                        <a:pt x="2062" y="1509"/>
                        <a:pt x="2051" y="1507"/>
                      </a:cubicBezTo>
                      <a:cubicBezTo>
                        <a:pt x="2047" y="1506"/>
                        <a:pt x="2043" y="1508"/>
                        <a:pt x="2038" y="1510"/>
                      </a:cubicBezTo>
                      <a:close/>
                      <a:moveTo>
                        <a:pt x="2054" y="1504"/>
                      </a:moveTo>
                      <a:cubicBezTo>
                        <a:pt x="2065" y="1500"/>
                        <a:pt x="2082" y="1505"/>
                        <a:pt x="2090" y="1514"/>
                      </a:cubicBezTo>
                      <a:cubicBezTo>
                        <a:pt x="2098" y="1523"/>
                        <a:pt x="2092" y="1533"/>
                        <a:pt x="2081" y="1525"/>
                      </a:cubicBezTo>
                      <a:cubicBezTo>
                        <a:pt x="2073" y="1518"/>
                        <a:pt x="2064" y="1504"/>
                        <a:pt x="2054" y="1504"/>
                      </a:cubicBezTo>
                      <a:close/>
                      <a:moveTo>
                        <a:pt x="2011" y="1507"/>
                      </a:moveTo>
                      <a:cubicBezTo>
                        <a:pt x="2009" y="1501"/>
                        <a:pt x="2012" y="1495"/>
                        <a:pt x="2015" y="1492"/>
                      </a:cubicBezTo>
                      <a:cubicBezTo>
                        <a:pt x="2013" y="1486"/>
                        <a:pt x="2000" y="1488"/>
                        <a:pt x="1999" y="1497"/>
                      </a:cubicBezTo>
                      <a:cubicBezTo>
                        <a:pt x="1999" y="1503"/>
                        <a:pt x="2005" y="1509"/>
                        <a:pt x="2011" y="1507"/>
                      </a:cubicBezTo>
                      <a:close/>
                      <a:moveTo>
                        <a:pt x="1875" y="1825"/>
                      </a:moveTo>
                      <a:cubicBezTo>
                        <a:pt x="1872" y="1824"/>
                        <a:pt x="1869" y="1821"/>
                        <a:pt x="1870" y="1818"/>
                      </a:cubicBezTo>
                      <a:cubicBezTo>
                        <a:pt x="1872" y="1812"/>
                        <a:pt x="1880" y="1812"/>
                        <a:pt x="1882" y="1817"/>
                      </a:cubicBezTo>
                      <a:cubicBezTo>
                        <a:pt x="1884" y="1820"/>
                        <a:pt x="1882" y="1823"/>
                        <a:pt x="1886" y="1827"/>
                      </a:cubicBezTo>
                      <a:cubicBezTo>
                        <a:pt x="1881" y="1824"/>
                        <a:pt x="1879" y="1826"/>
                        <a:pt x="1875" y="1825"/>
                      </a:cubicBezTo>
                      <a:close/>
                      <a:moveTo>
                        <a:pt x="1601" y="1733"/>
                      </a:moveTo>
                      <a:cubicBezTo>
                        <a:pt x="1604" y="1707"/>
                        <a:pt x="1621" y="1692"/>
                        <a:pt x="1639" y="1687"/>
                      </a:cubicBezTo>
                      <a:cubicBezTo>
                        <a:pt x="1656" y="1683"/>
                        <a:pt x="1667" y="1691"/>
                        <a:pt x="1677" y="1689"/>
                      </a:cubicBezTo>
                      <a:cubicBezTo>
                        <a:pt x="1681" y="1688"/>
                        <a:pt x="1684" y="1686"/>
                        <a:pt x="1687" y="1682"/>
                      </a:cubicBezTo>
                      <a:cubicBezTo>
                        <a:pt x="1690" y="1693"/>
                        <a:pt x="1682" y="1703"/>
                        <a:pt x="1671" y="1705"/>
                      </a:cubicBezTo>
                      <a:cubicBezTo>
                        <a:pt x="1657" y="1707"/>
                        <a:pt x="1648" y="1700"/>
                        <a:pt x="1634" y="1705"/>
                      </a:cubicBezTo>
                      <a:cubicBezTo>
                        <a:pt x="1619" y="1709"/>
                        <a:pt x="1606" y="1720"/>
                        <a:pt x="1601" y="1733"/>
                      </a:cubicBezTo>
                      <a:close/>
                      <a:moveTo>
                        <a:pt x="1570" y="1781"/>
                      </a:moveTo>
                      <a:cubicBezTo>
                        <a:pt x="1570" y="1756"/>
                        <a:pt x="1590" y="1742"/>
                        <a:pt x="1597" y="1732"/>
                      </a:cubicBezTo>
                      <a:cubicBezTo>
                        <a:pt x="1606" y="1719"/>
                        <a:pt x="1596" y="1710"/>
                        <a:pt x="1583" y="1722"/>
                      </a:cubicBezTo>
                      <a:cubicBezTo>
                        <a:pt x="1569" y="1734"/>
                        <a:pt x="1562" y="1762"/>
                        <a:pt x="1570" y="1781"/>
                      </a:cubicBezTo>
                      <a:close/>
                      <a:moveTo>
                        <a:pt x="2088" y="2150"/>
                      </a:moveTo>
                      <a:cubicBezTo>
                        <a:pt x="2087" y="2174"/>
                        <a:pt x="2106" y="2193"/>
                        <a:pt x="2123" y="2197"/>
                      </a:cubicBezTo>
                      <a:cubicBezTo>
                        <a:pt x="2138" y="2201"/>
                        <a:pt x="2147" y="2188"/>
                        <a:pt x="2128" y="2183"/>
                      </a:cubicBezTo>
                      <a:cubicBezTo>
                        <a:pt x="2113" y="2179"/>
                        <a:pt x="2095" y="2174"/>
                        <a:pt x="2088" y="2150"/>
                      </a:cubicBezTo>
                      <a:close/>
                      <a:moveTo>
                        <a:pt x="2384" y="2110"/>
                      </a:moveTo>
                      <a:cubicBezTo>
                        <a:pt x="2384" y="2128"/>
                        <a:pt x="2370" y="2152"/>
                        <a:pt x="2354" y="2160"/>
                      </a:cubicBezTo>
                      <a:cubicBezTo>
                        <a:pt x="2338" y="2169"/>
                        <a:pt x="2328" y="2157"/>
                        <a:pt x="2344" y="2144"/>
                      </a:cubicBezTo>
                      <a:cubicBezTo>
                        <a:pt x="2356" y="2134"/>
                        <a:pt x="2378" y="2130"/>
                        <a:pt x="2384" y="2110"/>
                      </a:cubicBezTo>
                      <a:close/>
                      <a:moveTo>
                        <a:pt x="2106" y="2199"/>
                      </a:moveTo>
                      <a:cubicBezTo>
                        <a:pt x="2120" y="2219"/>
                        <a:pt x="2142" y="2218"/>
                        <a:pt x="2160" y="2212"/>
                      </a:cubicBezTo>
                      <a:cubicBezTo>
                        <a:pt x="2170" y="2209"/>
                        <a:pt x="2181" y="2200"/>
                        <a:pt x="2192" y="2204"/>
                      </a:cubicBezTo>
                      <a:cubicBezTo>
                        <a:pt x="2188" y="2188"/>
                        <a:pt x="2158" y="2201"/>
                        <a:pt x="2148" y="2205"/>
                      </a:cubicBezTo>
                      <a:cubicBezTo>
                        <a:pt x="2132" y="2210"/>
                        <a:pt x="2117" y="2208"/>
                        <a:pt x="2106" y="2199"/>
                      </a:cubicBezTo>
                      <a:close/>
                      <a:moveTo>
                        <a:pt x="2248" y="2136"/>
                      </a:moveTo>
                      <a:cubicBezTo>
                        <a:pt x="2222" y="2130"/>
                        <a:pt x="2196" y="2112"/>
                        <a:pt x="2191" y="2095"/>
                      </a:cubicBezTo>
                      <a:cubicBezTo>
                        <a:pt x="2185" y="2078"/>
                        <a:pt x="2200" y="2068"/>
                        <a:pt x="2209" y="2086"/>
                      </a:cubicBezTo>
                      <a:cubicBezTo>
                        <a:pt x="2217" y="2100"/>
                        <a:pt x="2225" y="2124"/>
                        <a:pt x="2248" y="2136"/>
                      </a:cubicBezTo>
                      <a:close/>
                      <a:moveTo>
                        <a:pt x="2375" y="2214"/>
                      </a:moveTo>
                      <a:cubicBezTo>
                        <a:pt x="2377" y="2218"/>
                        <a:pt x="2375" y="2222"/>
                        <a:pt x="2372" y="2224"/>
                      </a:cubicBezTo>
                      <a:cubicBezTo>
                        <a:pt x="2365" y="2226"/>
                        <a:pt x="2360" y="2218"/>
                        <a:pt x="2363" y="2213"/>
                      </a:cubicBezTo>
                      <a:cubicBezTo>
                        <a:pt x="2366" y="2209"/>
                        <a:pt x="2369" y="2209"/>
                        <a:pt x="2370" y="2203"/>
                      </a:cubicBezTo>
                      <a:cubicBezTo>
                        <a:pt x="2371" y="2209"/>
                        <a:pt x="2374" y="2210"/>
                        <a:pt x="2375" y="2214"/>
                      </a:cubicBezTo>
                      <a:close/>
                      <a:moveTo>
                        <a:pt x="2376" y="2213"/>
                      </a:moveTo>
                      <a:cubicBezTo>
                        <a:pt x="2378" y="2216"/>
                        <a:pt x="2378" y="2218"/>
                        <a:pt x="2377" y="2220"/>
                      </a:cubicBezTo>
                      <a:cubicBezTo>
                        <a:pt x="2376" y="2223"/>
                        <a:pt x="2373" y="2226"/>
                        <a:pt x="2369" y="2225"/>
                      </a:cubicBezTo>
                      <a:cubicBezTo>
                        <a:pt x="2364" y="2225"/>
                        <a:pt x="2361" y="2222"/>
                        <a:pt x="2360" y="2218"/>
                      </a:cubicBezTo>
                      <a:cubicBezTo>
                        <a:pt x="2359" y="2212"/>
                        <a:pt x="2365" y="2211"/>
                        <a:pt x="2367" y="2207"/>
                      </a:cubicBezTo>
                      <a:cubicBezTo>
                        <a:pt x="2369" y="2204"/>
                        <a:pt x="2368" y="2198"/>
                        <a:pt x="2364" y="2194"/>
                      </a:cubicBezTo>
                      <a:cubicBezTo>
                        <a:pt x="2359" y="2189"/>
                        <a:pt x="2352" y="2187"/>
                        <a:pt x="2346" y="2191"/>
                      </a:cubicBezTo>
                      <a:cubicBezTo>
                        <a:pt x="2343" y="2192"/>
                        <a:pt x="2340" y="2196"/>
                        <a:pt x="2342" y="2200"/>
                      </a:cubicBezTo>
                      <a:cubicBezTo>
                        <a:pt x="2344" y="2196"/>
                        <a:pt x="2350" y="2195"/>
                        <a:pt x="2352" y="2201"/>
                      </a:cubicBezTo>
                      <a:cubicBezTo>
                        <a:pt x="2353" y="2203"/>
                        <a:pt x="2353" y="2210"/>
                        <a:pt x="2352" y="2216"/>
                      </a:cubicBezTo>
                      <a:cubicBezTo>
                        <a:pt x="2352" y="2223"/>
                        <a:pt x="2353" y="2229"/>
                        <a:pt x="2356" y="2234"/>
                      </a:cubicBezTo>
                      <a:cubicBezTo>
                        <a:pt x="2362" y="2243"/>
                        <a:pt x="2376" y="2244"/>
                        <a:pt x="2384" y="2236"/>
                      </a:cubicBezTo>
                      <a:cubicBezTo>
                        <a:pt x="2388" y="2232"/>
                        <a:pt x="2389" y="2226"/>
                        <a:pt x="2390" y="2221"/>
                      </a:cubicBezTo>
                      <a:cubicBezTo>
                        <a:pt x="2390" y="2215"/>
                        <a:pt x="2386" y="2199"/>
                        <a:pt x="2390" y="2193"/>
                      </a:cubicBezTo>
                      <a:cubicBezTo>
                        <a:pt x="2394" y="2189"/>
                        <a:pt x="2399" y="2189"/>
                        <a:pt x="2401" y="2192"/>
                      </a:cubicBezTo>
                      <a:cubicBezTo>
                        <a:pt x="2403" y="2188"/>
                        <a:pt x="2399" y="2182"/>
                        <a:pt x="2394" y="2181"/>
                      </a:cubicBezTo>
                      <a:cubicBezTo>
                        <a:pt x="2385" y="2179"/>
                        <a:pt x="2374" y="2187"/>
                        <a:pt x="2372" y="2199"/>
                      </a:cubicBezTo>
                      <a:cubicBezTo>
                        <a:pt x="2372" y="2203"/>
                        <a:pt x="2374" y="2207"/>
                        <a:pt x="2376" y="2213"/>
                      </a:cubicBezTo>
                      <a:close/>
                      <a:moveTo>
                        <a:pt x="2369" y="2196"/>
                      </a:moveTo>
                      <a:cubicBezTo>
                        <a:pt x="2364" y="2184"/>
                        <a:pt x="2367" y="2165"/>
                        <a:pt x="2376" y="2155"/>
                      </a:cubicBezTo>
                      <a:cubicBezTo>
                        <a:pt x="2386" y="2145"/>
                        <a:pt x="2397" y="2151"/>
                        <a:pt x="2389" y="2164"/>
                      </a:cubicBezTo>
                      <a:cubicBezTo>
                        <a:pt x="2383" y="2173"/>
                        <a:pt x="2368" y="2184"/>
                        <a:pt x="2369" y="2196"/>
                      </a:cubicBezTo>
                      <a:close/>
                      <a:moveTo>
                        <a:pt x="2366" y="2260"/>
                      </a:moveTo>
                      <a:cubicBezTo>
                        <a:pt x="2365" y="2260"/>
                        <a:pt x="2363" y="2260"/>
                        <a:pt x="2362" y="2259"/>
                      </a:cubicBezTo>
                      <a:cubicBezTo>
                        <a:pt x="2362" y="2269"/>
                        <a:pt x="2357" y="2287"/>
                        <a:pt x="2347" y="2302"/>
                      </a:cubicBezTo>
                      <a:cubicBezTo>
                        <a:pt x="2349" y="2297"/>
                        <a:pt x="2349" y="2292"/>
                        <a:pt x="2349" y="2288"/>
                      </a:cubicBezTo>
                      <a:cubicBezTo>
                        <a:pt x="2349" y="2255"/>
                        <a:pt x="2326" y="2249"/>
                        <a:pt x="2313" y="2226"/>
                      </a:cubicBezTo>
                      <a:cubicBezTo>
                        <a:pt x="2308" y="2217"/>
                        <a:pt x="2309" y="2206"/>
                        <a:pt x="2321" y="2202"/>
                      </a:cubicBezTo>
                      <a:cubicBezTo>
                        <a:pt x="2326" y="2200"/>
                        <a:pt x="2332" y="2201"/>
                        <a:pt x="2336" y="2205"/>
                      </a:cubicBezTo>
                      <a:cubicBezTo>
                        <a:pt x="2339" y="2208"/>
                        <a:pt x="2340" y="2212"/>
                        <a:pt x="2339" y="2215"/>
                      </a:cubicBezTo>
                      <a:cubicBezTo>
                        <a:pt x="2339" y="2217"/>
                        <a:pt x="2339" y="2219"/>
                        <a:pt x="2338" y="2220"/>
                      </a:cubicBezTo>
                      <a:cubicBezTo>
                        <a:pt x="2338" y="2220"/>
                        <a:pt x="2338" y="2220"/>
                        <a:pt x="2338" y="2218"/>
                      </a:cubicBezTo>
                      <a:cubicBezTo>
                        <a:pt x="2339" y="2215"/>
                        <a:pt x="2335" y="2210"/>
                        <a:pt x="2331" y="2209"/>
                      </a:cubicBezTo>
                      <a:cubicBezTo>
                        <a:pt x="2327" y="2209"/>
                        <a:pt x="2323" y="2213"/>
                        <a:pt x="2323" y="2217"/>
                      </a:cubicBezTo>
                      <a:cubicBezTo>
                        <a:pt x="2322" y="2221"/>
                        <a:pt x="2325" y="2224"/>
                        <a:pt x="2329" y="2225"/>
                      </a:cubicBezTo>
                      <a:cubicBezTo>
                        <a:pt x="2335" y="2227"/>
                        <a:pt x="2340" y="2221"/>
                        <a:pt x="2341" y="2216"/>
                      </a:cubicBezTo>
                      <a:cubicBezTo>
                        <a:pt x="2341" y="2211"/>
                        <a:pt x="2340" y="2207"/>
                        <a:pt x="2337" y="2204"/>
                      </a:cubicBezTo>
                      <a:cubicBezTo>
                        <a:pt x="2333" y="2199"/>
                        <a:pt x="2326" y="2197"/>
                        <a:pt x="2320" y="2199"/>
                      </a:cubicBezTo>
                      <a:cubicBezTo>
                        <a:pt x="2305" y="2203"/>
                        <a:pt x="2304" y="2216"/>
                        <a:pt x="2310" y="2227"/>
                      </a:cubicBezTo>
                      <a:cubicBezTo>
                        <a:pt x="2324" y="2251"/>
                        <a:pt x="2347" y="2256"/>
                        <a:pt x="2345" y="2290"/>
                      </a:cubicBezTo>
                      <a:cubicBezTo>
                        <a:pt x="2344" y="2304"/>
                        <a:pt x="2338" y="2318"/>
                        <a:pt x="2323" y="2326"/>
                      </a:cubicBezTo>
                      <a:cubicBezTo>
                        <a:pt x="2305" y="2335"/>
                        <a:pt x="2282" y="2332"/>
                        <a:pt x="2270" y="2313"/>
                      </a:cubicBezTo>
                      <a:cubicBezTo>
                        <a:pt x="2283" y="2333"/>
                        <a:pt x="2316" y="2327"/>
                        <a:pt x="2331" y="2309"/>
                      </a:cubicBezTo>
                      <a:cubicBezTo>
                        <a:pt x="2338" y="2300"/>
                        <a:pt x="2343" y="2283"/>
                        <a:pt x="2337" y="2269"/>
                      </a:cubicBezTo>
                      <a:cubicBezTo>
                        <a:pt x="2325" y="2242"/>
                        <a:pt x="2295" y="2255"/>
                        <a:pt x="2306" y="2280"/>
                      </a:cubicBezTo>
                      <a:cubicBezTo>
                        <a:pt x="2312" y="2294"/>
                        <a:pt x="2308" y="2308"/>
                        <a:pt x="2294" y="2315"/>
                      </a:cubicBezTo>
                      <a:cubicBezTo>
                        <a:pt x="2286" y="2319"/>
                        <a:pt x="2276" y="2317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4"/>
                        <a:pt x="2271" y="2315"/>
                        <a:pt x="2271" y="2316"/>
                      </a:cubicBezTo>
                      <a:cubicBezTo>
                        <a:pt x="2268" y="2311"/>
                        <a:pt x="2264" y="2307"/>
                        <a:pt x="2259" y="2302"/>
                      </a:cubicBezTo>
                      <a:cubicBezTo>
                        <a:pt x="2248" y="2293"/>
                        <a:pt x="2238" y="2289"/>
                        <a:pt x="2225" y="2286"/>
                      </a:cubicBezTo>
                      <a:cubicBezTo>
                        <a:pt x="2224" y="2286"/>
                        <a:pt x="2224" y="2286"/>
                        <a:pt x="2224" y="2286"/>
                      </a:cubicBezTo>
                      <a:cubicBezTo>
                        <a:pt x="2236" y="2282"/>
                        <a:pt x="2258" y="2281"/>
                        <a:pt x="2268" y="2287"/>
                      </a:cubicBezTo>
                      <a:cubicBezTo>
                        <a:pt x="2268" y="2286"/>
                        <a:pt x="2268" y="2286"/>
                        <a:pt x="2269" y="2285"/>
                      </a:cubicBezTo>
                      <a:cubicBezTo>
                        <a:pt x="2260" y="2280"/>
                        <a:pt x="2242" y="2279"/>
                        <a:pt x="2230" y="2282"/>
                      </a:cubicBezTo>
                      <a:cubicBezTo>
                        <a:pt x="2231" y="2281"/>
                        <a:pt x="2232" y="2279"/>
                        <a:pt x="2234" y="2278"/>
                      </a:cubicBezTo>
                      <a:cubicBezTo>
                        <a:pt x="2234" y="2278"/>
                        <a:pt x="2234" y="2278"/>
                        <a:pt x="2234" y="2278"/>
                      </a:cubicBezTo>
                      <a:cubicBezTo>
                        <a:pt x="2241" y="2272"/>
                        <a:pt x="2247" y="2266"/>
                        <a:pt x="2252" y="2260"/>
                      </a:cubicBezTo>
                      <a:cubicBezTo>
                        <a:pt x="2258" y="2252"/>
                        <a:pt x="2264" y="2240"/>
                        <a:pt x="2273" y="2237"/>
                      </a:cubicBezTo>
                      <a:cubicBezTo>
                        <a:pt x="2282" y="2235"/>
                        <a:pt x="2290" y="2238"/>
                        <a:pt x="2296" y="2245"/>
                      </a:cubicBezTo>
                      <a:cubicBezTo>
                        <a:pt x="2301" y="2251"/>
                        <a:pt x="2303" y="2260"/>
                        <a:pt x="2299" y="2267"/>
                      </a:cubicBezTo>
                      <a:cubicBezTo>
                        <a:pt x="2296" y="2274"/>
                        <a:pt x="2289" y="2278"/>
                        <a:pt x="2283" y="2277"/>
                      </a:cubicBezTo>
                      <a:cubicBezTo>
                        <a:pt x="2277" y="2276"/>
                        <a:pt x="2272" y="2273"/>
                        <a:pt x="2271" y="2267"/>
                      </a:cubicBezTo>
                      <a:cubicBezTo>
                        <a:pt x="2272" y="2271"/>
                        <a:pt x="2276" y="2273"/>
                        <a:pt x="2280" y="2273"/>
                      </a:cubicBezTo>
                      <a:cubicBezTo>
                        <a:pt x="2285" y="2272"/>
                        <a:pt x="2289" y="2267"/>
                        <a:pt x="2288" y="2262"/>
                      </a:cubicBezTo>
                      <a:cubicBezTo>
                        <a:pt x="2287" y="2257"/>
                        <a:pt x="2282" y="2254"/>
                        <a:pt x="2278" y="2255"/>
                      </a:cubicBezTo>
                      <a:cubicBezTo>
                        <a:pt x="2273" y="2255"/>
                        <a:pt x="2270" y="2259"/>
                        <a:pt x="2270" y="2264"/>
                      </a:cubicBezTo>
                      <a:cubicBezTo>
                        <a:pt x="2270" y="2266"/>
                        <a:pt x="2271" y="2269"/>
                        <a:pt x="2272" y="2271"/>
                      </a:cubicBezTo>
                      <a:cubicBezTo>
                        <a:pt x="2274" y="2274"/>
                        <a:pt x="2278" y="2277"/>
                        <a:pt x="2282" y="2278"/>
                      </a:cubicBezTo>
                      <a:cubicBezTo>
                        <a:pt x="2289" y="2279"/>
                        <a:pt x="2296" y="2275"/>
                        <a:pt x="2300" y="2268"/>
                      </a:cubicBezTo>
                      <a:cubicBezTo>
                        <a:pt x="2304" y="2260"/>
                        <a:pt x="2302" y="2250"/>
                        <a:pt x="2297" y="2243"/>
                      </a:cubicBezTo>
                      <a:cubicBezTo>
                        <a:pt x="2291" y="2236"/>
                        <a:pt x="2282" y="2233"/>
                        <a:pt x="2273" y="2235"/>
                      </a:cubicBezTo>
                      <a:cubicBezTo>
                        <a:pt x="2270" y="2236"/>
                        <a:pt x="2268" y="2237"/>
                        <a:pt x="2266" y="2239"/>
                      </a:cubicBezTo>
                      <a:cubicBezTo>
                        <a:pt x="2266" y="2237"/>
                        <a:pt x="2267" y="2236"/>
                        <a:pt x="2267" y="2235"/>
                      </a:cubicBezTo>
                      <a:cubicBezTo>
                        <a:pt x="2276" y="2216"/>
                        <a:pt x="2276" y="2193"/>
                        <a:pt x="2294" y="2179"/>
                      </a:cubicBezTo>
                      <a:cubicBezTo>
                        <a:pt x="2293" y="2179"/>
                        <a:pt x="2293" y="2178"/>
                        <a:pt x="2293" y="2177"/>
                      </a:cubicBezTo>
                      <a:cubicBezTo>
                        <a:pt x="2290" y="2179"/>
                        <a:pt x="2287" y="2181"/>
                        <a:pt x="2285" y="2184"/>
                      </a:cubicBezTo>
                      <a:cubicBezTo>
                        <a:pt x="2281" y="2188"/>
                        <a:pt x="2279" y="2191"/>
                        <a:pt x="2277" y="2195"/>
                      </a:cubicBezTo>
                      <a:cubicBezTo>
                        <a:pt x="2277" y="2191"/>
                        <a:pt x="2276" y="2186"/>
                        <a:pt x="2275" y="2181"/>
                      </a:cubicBezTo>
                      <a:cubicBezTo>
                        <a:pt x="2272" y="2172"/>
                        <a:pt x="2269" y="2165"/>
                        <a:pt x="2263" y="2157"/>
                      </a:cubicBezTo>
                      <a:cubicBezTo>
                        <a:pt x="2261" y="2154"/>
                        <a:pt x="2259" y="2151"/>
                        <a:pt x="2257" y="2149"/>
                      </a:cubicBezTo>
                      <a:cubicBezTo>
                        <a:pt x="2251" y="2143"/>
                        <a:pt x="2245" y="2140"/>
                        <a:pt x="2238" y="2137"/>
                      </a:cubicBezTo>
                      <a:cubicBezTo>
                        <a:pt x="2229" y="2134"/>
                        <a:pt x="2223" y="2133"/>
                        <a:pt x="2214" y="2134"/>
                      </a:cubicBezTo>
                      <a:cubicBezTo>
                        <a:pt x="2207" y="2136"/>
                        <a:pt x="2200" y="2139"/>
                        <a:pt x="2195" y="2144"/>
                      </a:cubicBezTo>
                      <a:cubicBezTo>
                        <a:pt x="2186" y="2154"/>
                        <a:pt x="2184" y="2168"/>
                        <a:pt x="2189" y="2180"/>
                      </a:cubicBezTo>
                      <a:cubicBezTo>
                        <a:pt x="2193" y="2192"/>
                        <a:pt x="2204" y="2201"/>
                        <a:pt x="2216" y="2208"/>
                      </a:cubicBezTo>
                      <a:cubicBezTo>
                        <a:pt x="2200" y="2184"/>
                        <a:pt x="2219" y="2170"/>
                        <a:pt x="2222" y="2159"/>
                      </a:cubicBezTo>
                      <a:cubicBezTo>
                        <a:pt x="2226" y="2143"/>
                        <a:pt x="2214" y="2136"/>
                        <a:pt x="2203" y="2140"/>
                      </a:cubicBezTo>
                      <a:cubicBezTo>
                        <a:pt x="2203" y="2140"/>
                        <a:pt x="2203" y="2140"/>
                        <a:pt x="2203" y="2140"/>
                      </a:cubicBezTo>
                      <a:cubicBezTo>
                        <a:pt x="2207" y="2138"/>
                        <a:pt x="2210" y="2136"/>
                        <a:pt x="2215" y="2136"/>
                      </a:cubicBezTo>
                      <a:cubicBezTo>
                        <a:pt x="2223" y="2135"/>
                        <a:pt x="2229" y="2136"/>
                        <a:pt x="2237" y="2138"/>
                      </a:cubicBezTo>
                      <a:cubicBezTo>
                        <a:pt x="2244" y="2141"/>
                        <a:pt x="2249" y="2145"/>
                        <a:pt x="2255" y="2151"/>
                      </a:cubicBezTo>
                      <a:cubicBezTo>
                        <a:pt x="2263" y="2160"/>
                        <a:pt x="2268" y="2168"/>
                        <a:pt x="2271" y="2180"/>
                      </a:cubicBezTo>
                      <a:cubicBezTo>
                        <a:pt x="2270" y="2176"/>
                        <a:pt x="2269" y="2173"/>
                        <a:pt x="2267" y="2170"/>
                      </a:cubicBezTo>
                      <a:cubicBezTo>
                        <a:pt x="2260" y="2161"/>
                        <a:pt x="2247" y="2156"/>
                        <a:pt x="2238" y="2162"/>
                      </a:cubicBezTo>
                      <a:cubicBezTo>
                        <a:pt x="2233" y="2165"/>
                        <a:pt x="2231" y="2170"/>
                        <a:pt x="2232" y="2175"/>
                      </a:cubicBezTo>
                      <a:cubicBezTo>
                        <a:pt x="2233" y="2179"/>
                        <a:pt x="2235" y="2182"/>
                        <a:pt x="2238" y="2184"/>
                      </a:cubicBezTo>
                      <a:cubicBezTo>
                        <a:pt x="2242" y="2186"/>
                        <a:pt x="2246" y="2186"/>
                        <a:pt x="2250" y="2184"/>
                      </a:cubicBezTo>
                      <a:cubicBezTo>
                        <a:pt x="2255" y="2182"/>
                        <a:pt x="2257" y="2176"/>
                        <a:pt x="2255" y="2171"/>
                      </a:cubicBezTo>
                      <a:cubicBezTo>
                        <a:pt x="2254" y="2168"/>
                        <a:pt x="2251" y="2167"/>
                        <a:pt x="2248" y="2167"/>
                      </a:cubicBezTo>
                      <a:cubicBezTo>
                        <a:pt x="2245" y="2168"/>
                        <a:pt x="2244" y="2169"/>
                        <a:pt x="2244" y="2171"/>
                      </a:cubicBezTo>
                      <a:cubicBezTo>
                        <a:pt x="2245" y="2170"/>
                        <a:pt x="2247" y="2170"/>
                        <a:pt x="2248" y="2170"/>
                      </a:cubicBezTo>
                      <a:cubicBezTo>
                        <a:pt x="2251" y="2170"/>
                        <a:pt x="2252" y="2173"/>
                        <a:pt x="2251" y="2176"/>
                      </a:cubicBezTo>
                      <a:cubicBezTo>
                        <a:pt x="2250" y="2177"/>
                        <a:pt x="2248" y="2178"/>
                        <a:pt x="2246" y="2179"/>
                      </a:cubicBezTo>
                      <a:cubicBezTo>
                        <a:pt x="2243" y="2179"/>
                        <a:pt x="2240" y="2177"/>
                        <a:pt x="2239" y="2174"/>
                      </a:cubicBezTo>
                      <a:cubicBezTo>
                        <a:pt x="2238" y="2171"/>
                        <a:pt x="2240" y="2168"/>
                        <a:pt x="2243" y="2166"/>
                      </a:cubicBezTo>
                      <a:cubicBezTo>
                        <a:pt x="2251" y="2161"/>
                        <a:pt x="2262" y="2167"/>
                        <a:pt x="2267" y="2174"/>
                      </a:cubicBezTo>
                      <a:cubicBezTo>
                        <a:pt x="2283" y="2198"/>
                        <a:pt x="2265" y="2239"/>
                        <a:pt x="2247" y="2261"/>
                      </a:cubicBezTo>
                      <a:cubicBezTo>
                        <a:pt x="2251" y="2252"/>
                        <a:pt x="2253" y="2243"/>
                        <a:pt x="2250" y="2233"/>
                      </a:cubicBezTo>
                      <a:cubicBezTo>
                        <a:pt x="2249" y="2229"/>
                        <a:pt x="2247" y="2224"/>
                        <a:pt x="2243" y="2220"/>
                      </a:cubicBezTo>
                      <a:cubicBezTo>
                        <a:pt x="2246" y="2225"/>
                        <a:pt x="2248" y="2230"/>
                        <a:pt x="2249" y="2234"/>
                      </a:cubicBezTo>
                      <a:cubicBezTo>
                        <a:pt x="2251" y="2245"/>
                        <a:pt x="2247" y="2256"/>
                        <a:pt x="2241" y="2265"/>
                      </a:cubicBezTo>
                      <a:cubicBezTo>
                        <a:pt x="2236" y="2272"/>
                        <a:pt x="2230" y="2276"/>
                        <a:pt x="2224" y="2280"/>
                      </a:cubicBezTo>
                      <a:cubicBezTo>
                        <a:pt x="2212" y="2287"/>
                        <a:pt x="2200" y="2287"/>
                        <a:pt x="2188" y="2293"/>
                      </a:cubicBezTo>
                      <a:cubicBezTo>
                        <a:pt x="2187" y="2293"/>
                        <a:pt x="2187" y="2293"/>
                        <a:pt x="2187" y="2293"/>
                      </a:cubicBezTo>
                      <a:cubicBezTo>
                        <a:pt x="2180" y="2297"/>
                        <a:pt x="2174" y="2300"/>
                        <a:pt x="2168" y="2305"/>
                      </a:cubicBezTo>
                      <a:cubicBezTo>
                        <a:pt x="2166" y="2306"/>
                        <a:pt x="2153" y="2318"/>
                        <a:pt x="2154" y="2320"/>
                      </a:cubicBezTo>
                      <a:cubicBezTo>
                        <a:pt x="2155" y="2321"/>
                        <a:pt x="2164" y="2313"/>
                        <a:pt x="2165" y="2312"/>
                      </a:cubicBezTo>
                      <a:cubicBezTo>
                        <a:pt x="2173" y="2306"/>
                        <a:pt x="2180" y="2302"/>
                        <a:pt x="2189" y="2297"/>
                      </a:cubicBezTo>
                      <a:cubicBezTo>
                        <a:pt x="2190" y="2297"/>
                        <a:pt x="2190" y="2297"/>
                        <a:pt x="2190" y="2297"/>
                      </a:cubicBezTo>
                      <a:cubicBezTo>
                        <a:pt x="2201" y="2292"/>
                        <a:pt x="2211" y="2289"/>
                        <a:pt x="2224" y="2290"/>
                      </a:cubicBezTo>
                      <a:cubicBezTo>
                        <a:pt x="2239" y="2292"/>
                        <a:pt x="2254" y="2299"/>
                        <a:pt x="2262" y="2313"/>
                      </a:cubicBezTo>
                      <a:cubicBezTo>
                        <a:pt x="2266" y="2320"/>
                        <a:pt x="2267" y="2333"/>
                        <a:pt x="2259" y="2338"/>
                      </a:cubicBezTo>
                      <a:cubicBezTo>
                        <a:pt x="2256" y="2340"/>
                        <a:pt x="2252" y="2340"/>
                        <a:pt x="2250" y="2338"/>
                      </a:cubicBezTo>
                      <a:cubicBezTo>
                        <a:pt x="2248" y="2335"/>
                        <a:pt x="2247" y="2333"/>
                        <a:pt x="2249" y="2330"/>
                      </a:cubicBezTo>
                      <a:cubicBezTo>
                        <a:pt x="2250" y="2328"/>
                        <a:pt x="2252" y="2327"/>
                        <a:pt x="2253" y="2327"/>
                      </a:cubicBezTo>
                      <a:cubicBezTo>
                        <a:pt x="2256" y="2326"/>
                        <a:pt x="2259" y="2329"/>
                        <a:pt x="2258" y="2332"/>
                      </a:cubicBezTo>
                      <a:cubicBezTo>
                        <a:pt x="2257" y="2333"/>
                        <a:pt x="2256" y="2334"/>
                        <a:pt x="2255" y="2335"/>
                      </a:cubicBezTo>
                      <a:cubicBezTo>
                        <a:pt x="2256" y="2336"/>
                        <a:pt x="2259" y="2335"/>
                        <a:pt x="2260" y="2333"/>
                      </a:cubicBezTo>
                      <a:cubicBezTo>
                        <a:pt x="2262" y="2331"/>
                        <a:pt x="2261" y="2327"/>
                        <a:pt x="2259" y="2325"/>
                      </a:cubicBezTo>
                      <a:cubicBezTo>
                        <a:pt x="2256" y="2321"/>
                        <a:pt x="2249" y="2320"/>
                        <a:pt x="2245" y="2324"/>
                      </a:cubicBezTo>
                      <a:cubicBezTo>
                        <a:pt x="2242" y="2326"/>
                        <a:pt x="2240" y="2330"/>
                        <a:pt x="2240" y="2334"/>
                      </a:cubicBezTo>
                      <a:cubicBezTo>
                        <a:pt x="2241" y="2338"/>
                        <a:pt x="2243" y="2342"/>
                        <a:pt x="2246" y="2344"/>
                      </a:cubicBezTo>
                      <a:cubicBezTo>
                        <a:pt x="2250" y="2347"/>
                        <a:pt x="2256" y="2347"/>
                        <a:pt x="2260" y="2345"/>
                      </a:cubicBezTo>
                      <a:cubicBezTo>
                        <a:pt x="2270" y="2339"/>
                        <a:pt x="2271" y="2325"/>
                        <a:pt x="2265" y="2315"/>
                      </a:cubicBezTo>
                      <a:cubicBezTo>
                        <a:pt x="2264" y="2312"/>
                        <a:pt x="2261" y="2309"/>
                        <a:pt x="2259" y="2306"/>
                      </a:cubicBezTo>
                      <a:cubicBezTo>
                        <a:pt x="2268" y="2314"/>
                        <a:pt x="2274" y="2322"/>
                        <a:pt x="2278" y="2334"/>
                      </a:cubicBezTo>
                      <a:cubicBezTo>
                        <a:pt x="2281" y="2341"/>
                        <a:pt x="2282" y="2348"/>
                        <a:pt x="2281" y="2356"/>
                      </a:cubicBezTo>
                      <a:cubicBezTo>
                        <a:pt x="2280" y="2364"/>
                        <a:pt x="2278" y="2370"/>
                        <a:pt x="2274" y="2377"/>
                      </a:cubicBezTo>
                      <a:cubicBezTo>
                        <a:pt x="2271" y="2380"/>
                        <a:pt x="2269" y="2383"/>
                        <a:pt x="2265" y="2386"/>
                      </a:cubicBezTo>
                      <a:cubicBezTo>
                        <a:pt x="2265" y="2386"/>
                        <a:pt x="2265" y="2386"/>
                        <a:pt x="2265" y="2386"/>
                      </a:cubicBezTo>
                      <a:cubicBezTo>
                        <a:pt x="2273" y="2377"/>
                        <a:pt x="2272" y="2363"/>
                        <a:pt x="2256" y="2360"/>
                      </a:cubicBezTo>
                      <a:cubicBezTo>
                        <a:pt x="2245" y="2357"/>
                        <a:pt x="2224" y="2369"/>
                        <a:pt x="2209" y="2344"/>
                      </a:cubicBezTo>
                      <a:cubicBezTo>
                        <a:pt x="2210" y="2358"/>
                        <a:pt x="2214" y="2372"/>
                        <a:pt x="2223" y="2381"/>
                      </a:cubicBezTo>
                      <a:cubicBezTo>
                        <a:pt x="2231" y="2391"/>
                        <a:pt x="2245" y="2395"/>
                        <a:pt x="2257" y="2391"/>
                      </a:cubicBezTo>
                      <a:cubicBezTo>
                        <a:pt x="2264" y="2389"/>
                        <a:pt x="2271" y="2384"/>
                        <a:pt x="2275" y="2378"/>
                      </a:cubicBezTo>
                      <a:cubicBezTo>
                        <a:pt x="2280" y="2370"/>
                        <a:pt x="2282" y="2364"/>
                        <a:pt x="2283" y="2356"/>
                      </a:cubicBezTo>
                      <a:cubicBezTo>
                        <a:pt x="2284" y="2347"/>
                        <a:pt x="2283" y="2341"/>
                        <a:pt x="2280" y="2333"/>
                      </a:cubicBezTo>
                      <a:cubicBezTo>
                        <a:pt x="2279" y="2330"/>
                        <a:pt x="2278" y="2327"/>
                        <a:pt x="2276" y="2324"/>
                      </a:cubicBezTo>
                      <a:cubicBezTo>
                        <a:pt x="2275" y="2322"/>
                        <a:pt x="2274" y="2321"/>
                        <a:pt x="2274" y="2319"/>
                      </a:cubicBezTo>
                      <a:cubicBezTo>
                        <a:pt x="2286" y="2336"/>
                        <a:pt x="2310" y="2337"/>
                        <a:pt x="2328" y="2327"/>
                      </a:cubicBezTo>
                      <a:cubicBezTo>
                        <a:pt x="2329" y="2326"/>
                        <a:pt x="2331" y="2325"/>
                        <a:pt x="2332" y="2324"/>
                      </a:cubicBezTo>
                      <a:cubicBezTo>
                        <a:pt x="2352" y="2310"/>
                        <a:pt x="2365" y="2285"/>
                        <a:pt x="2366" y="2260"/>
                      </a:cubicBezTo>
                      <a:close/>
                      <a:moveTo>
                        <a:pt x="2375" y="2243"/>
                      </a:moveTo>
                      <a:cubicBezTo>
                        <a:pt x="2369" y="2246"/>
                        <a:pt x="2361" y="2243"/>
                        <a:pt x="2358" y="2239"/>
                      </a:cubicBezTo>
                      <a:cubicBezTo>
                        <a:pt x="2352" y="2243"/>
                        <a:pt x="2355" y="2257"/>
                        <a:pt x="2366" y="2257"/>
                      </a:cubicBezTo>
                      <a:cubicBezTo>
                        <a:pt x="2372" y="2257"/>
                        <a:pt x="2378" y="2250"/>
                        <a:pt x="2375" y="2243"/>
                      </a:cubicBezTo>
                      <a:close/>
                      <a:moveTo>
                        <a:pt x="2378" y="2257"/>
                      </a:moveTo>
                      <a:cubicBezTo>
                        <a:pt x="2387" y="2252"/>
                        <a:pt x="2396" y="2243"/>
                        <a:pt x="2401" y="2235"/>
                      </a:cubicBezTo>
                      <a:cubicBezTo>
                        <a:pt x="2406" y="2226"/>
                        <a:pt x="2408" y="2215"/>
                        <a:pt x="2409" y="2205"/>
                      </a:cubicBezTo>
                      <a:cubicBezTo>
                        <a:pt x="2410" y="2187"/>
                        <a:pt x="2406" y="2167"/>
                        <a:pt x="2416" y="2151"/>
                      </a:cubicBezTo>
                      <a:cubicBezTo>
                        <a:pt x="2424" y="2138"/>
                        <a:pt x="2440" y="2134"/>
                        <a:pt x="2450" y="2139"/>
                      </a:cubicBezTo>
                      <a:cubicBezTo>
                        <a:pt x="2458" y="2143"/>
                        <a:pt x="2464" y="2153"/>
                        <a:pt x="2462" y="2163"/>
                      </a:cubicBezTo>
                      <a:cubicBezTo>
                        <a:pt x="2461" y="2170"/>
                        <a:pt x="2454" y="2179"/>
                        <a:pt x="2446" y="2177"/>
                      </a:cubicBezTo>
                      <a:cubicBezTo>
                        <a:pt x="2441" y="2176"/>
                        <a:pt x="2438" y="2172"/>
                        <a:pt x="2440" y="2170"/>
                      </a:cubicBezTo>
                      <a:cubicBezTo>
                        <a:pt x="2443" y="2172"/>
                        <a:pt x="2448" y="2170"/>
                        <a:pt x="2449" y="2165"/>
                      </a:cubicBezTo>
                      <a:cubicBezTo>
                        <a:pt x="2450" y="2163"/>
                        <a:pt x="2450" y="2159"/>
                        <a:pt x="2448" y="2156"/>
                      </a:cubicBezTo>
                      <a:cubicBezTo>
                        <a:pt x="2445" y="2151"/>
                        <a:pt x="2439" y="2149"/>
                        <a:pt x="2434" y="2152"/>
                      </a:cubicBezTo>
                      <a:cubicBezTo>
                        <a:pt x="2422" y="2157"/>
                        <a:pt x="2420" y="2178"/>
                        <a:pt x="2421" y="2191"/>
                      </a:cubicBezTo>
                      <a:cubicBezTo>
                        <a:pt x="2422" y="2210"/>
                        <a:pt x="2418" y="2228"/>
                        <a:pt x="2405" y="2243"/>
                      </a:cubicBezTo>
                      <a:cubicBezTo>
                        <a:pt x="2398" y="2251"/>
                        <a:pt x="2389" y="2257"/>
                        <a:pt x="2378" y="2257"/>
                      </a:cubicBezTo>
                      <a:close/>
                      <a:moveTo>
                        <a:pt x="2215" y="2378"/>
                      </a:moveTo>
                      <a:cubicBezTo>
                        <a:pt x="2222" y="2391"/>
                        <a:pt x="2212" y="2400"/>
                        <a:pt x="2205" y="2407"/>
                      </a:cubicBezTo>
                      <a:cubicBezTo>
                        <a:pt x="2199" y="2415"/>
                        <a:pt x="2195" y="2427"/>
                        <a:pt x="2205" y="2434"/>
                      </a:cubicBezTo>
                      <a:cubicBezTo>
                        <a:pt x="2210" y="2422"/>
                        <a:pt x="2217" y="2426"/>
                        <a:pt x="2226" y="2417"/>
                      </a:cubicBezTo>
                      <a:cubicBezTo>
                        <a:pt x="2234" y="2409"/>
                        <a:pt x="2233" y="2390"/>
                        <a:pt x="2215" y="2378"/>
                      </a:cubicBezTo>
                      <a:close/>
                      <a:moveTo>
                        <a:pt x="2145" y="2434"/>
                      </a:moveTo>
                      <a:cubicBezTo>
                        <a:pt x="2174" y="2448"/>
                        <a:pt x="2155" y="2480"/>
                        <a:pt x="2137" y="2484"/>
                      </a:cubicBezTo>
                      <a:cubicBezTo>
                        <a:pt x="2150" y="2475"/>
                        <a:pt x="2155" y="2446"/>
                        <a:pt x="2145" y="2434"/>
                      </a:cubicBezTo>
                      <a:close/>
                      <a:moveTo>
                        <a:pt x="2130" y="2424"/>
                      </a:moveTo>
                      <a:cubicBezTo>
                        <a:pt x="2144" y="2411"/>
                        <a:pt x="2167" y="2408"/>
                        <a:pt x="2181" y="2416"/>
                      </a:cubicBezTo>
                      <a:cubicBezTo>
                        <a:pt x="2211" y="2433"/>
                        <a:pt x="2191" y="2465"/>
                        <a:pt x="2168" y="2443"/>
                      </a:cubicBezTo>
                      <a:cubicBezTo>
                        <a:pt x="2156" y="2431"/>
                        <a:pt x="2148" y="2424"/>
                        <a:pt x="2130" y="2424"/>
                      </a:cubicBezTo>
                      <a:close/>
                      <a:moveTo>
                        <a:pt x="2020" y="2532"/>
                      </a:moveTo>
                      <a:cubicBezTo>
                        <a:pt x="2053" y="2546"/>
                        <a:pt x="2078" y="2529"/>
                        <a:pt x="2096" y="2508"/>
                      </a:cubicBezTo>
                      <a:cubicBezTo>
                        <a:pt x="2106" y="2496"/>
                        <a:pt x="2114" y="2476"/>
                        <a:pt x="2130" y="2473"/>
                      </a:cubicBezTo>
                      <a:cubicBezTo>
                        <a:pt x="2113" y="2456"/>
                        <a:pt x="2087" y="2496"/>
                        <a:pt x="2077" y="2507"/>
                      </a:cubicBezTo>
                      <a:cubicBezTo>
                        <a:pt x="2061" y="2526"/>
                        <a:pt x="2041" y="2536"/>
                        <a:pt x="2020" y="2532"/>
                      </a:cubicBezTo>
                      <a:close/>
                      <a:moveTo>
                        <a:pt x="1787" y="1927"/>
                      </a:moveTo>
                      <a:cubicBezTo>
                        <a:pt x="1805" y="1908"/>
                        <a:pt x="1792" y="1874"/>
                        <a:pt x="1793" y="1860"/>
                      </a:cubicBezTo>
                      <a:cubicBezTo>
                        <a:pt x="1794" y="1837"/>
                        <a:pt x="1815" y="1836"/>
                        <a:pt x="1818" y="1858"/>
                      </a:cubicBezTo>
                      <a:cubicBezTo>
                        <a:pt x="1820" y="1880"/>
                        <a:pt x="1807" y="1913"/>
                        <a:pt x="1787" y="1927"/>
                      </a:cubicBezTo>
                      <a:close/>
                      <a:moveTo>
                        <a:pt x="1765" y="1777"/>
                      </a:moveTo>
                      <a:cubicBezTo>
                        <a:pt x="1736" y="1792"/>
                        <a:pt x="1712" y="1772"/>
                        <a:pt x="1696" y="1771"/>
                      </a:cubicBezTo>
                      <a:cubicBezTo>
                        <a:pt x="1679" y="1770"/>
                        <a:pt x="1675" y="1786"/>
                        <a:pt x="1693" y="1792"/>
                      </a:cubicBezTo>
                      <a:cubicBezTo>
                        <a:pt x="1715" y="1800"/>
                        <a:pt x="1745" y="1793"/>
                        <a:pt x="1765" y="1777"/>
                      </a:cubicBezTo>
                      <a:close/>
                      <a:moveTo>
                        <a:pt x="1990" y="2189"/>
                      </a:moveTo>
                      <a:cubicBezTo>
                        <a:pt x="1996" y="2171"/>
                        <a:pt x="1987" y="2161"/>
                        <a:pt x="1968" y="2153"/>
                      </a:cubicBezTo>
                      <a:cubicBezTo>
                        <a:pt x="1953" y="2147"/>
                        <a:pt x="1944" y="2135"/>
                        <a:pt x="1948" y="2124"/>
                      </a:cubicBezTo>
                      <a:cubicBezTo>
                        <a:pt x="1940" y="2128"/>
                        <a:pt x="1936" y="2142"/>
                        <a:pt x="1942" y="2151"/>
                      </a:cubicBezTo>
                      <a:cubicBezTo>
                        <a:pt x="1950" y="2165"/>
                        <a:pt x="1967" y="2163"/>
                        <a:pt x="1980" y="2172"/>
                      </a:cubicBezTo>
                      <a:cubicBezTo>
                        <a:pt x="1984" y="2175"/>
                        <a:pt x="1989" y="2181"/>
                        <a:pt x="1990" y="2189"/>
                      </a:cubicBezTo>
                      <a:close/>
                      <a:moveTo>
                        <a:pt x="1922" y="1833"/>
                      </a:moveTo>
                      <a:cubicBezTo>
                        <a:pt x="1923" y="1831"/>
                        <a:pt x="1925" y="1831"/>
                        <a:pt x="1927" y="1832"/>
                      </a:cubicBezTo>
                      <a:cubicBezTo>
                        <a:pt x="1929" y="1833"/>
                        <a:pt x="1930" y="1835"/>
                        <a:pt x="1929" y="1837"/>
                      </a:cubicBezTo>
                      <a:cubicBezTo>
                        <a:pt x="1928" y="1839"/>
                        <a:pt x="1926" y="1839"/>
                        <a:pt x="1924" y="1839"/>
                      </a:cubicBezTo>
                      <a:cubicBezTo>
                        <a:pt x="1922" y="1838"/>
                        <a:pt x="1921" y="1835"/>
                        <a:pt x="1922" y="1833"/>
                      </a:cubicBezTo>
                      <a:close/>
                      <a:moveTo>
                        <a:pt x="1923" y="1855"/>
                      </a:moveTo>
                      <a:cubicBezTo>
                        <a:pt x="1925" y="1851"/>
                        <a:pt x="1930" y="1849"/>
                        <a:pt x="1934" y="1851"/>
                      </a:cubicBezTo>
                      <a:cubicBezTo>
                        <a:pt x="1937" y="1853"/>
                        <a:pt x="1939" y="1858"/>
                        <a:pt x="1937" y="1861"/>
                      </a:cubicBezTo>
                      <a:cubicBezTo>
                        <a:pt x="1935" y="1865"/>
                        <a:pt x="1931" y="1867"/>
                        <a:pt x="1927" y="1865"/>
                      </a:cubicBezTo>
                      <a:cubicBezTo>
                        <a:pt x="1923" y="1863"/>
                        <a:pt x="1922" y="1858"/>
                        <a:pt x="1923" y="1855"/>
                      </a:cubicBezTo>
                      <a:close/>
                      <a:moveTo>
                        <a:pt x="1920" y="1843"/>
                      </a:moveTo>
                      <a:cubicBezTo>
                        <a:pt x="1921" y="1840"/>
                        <a:pt x="1924" y="1839"/>
                        <a:pt x="1927" y="1841"/>
                      </a:cubicBezTo>
                      <a:cubicBezTo>
                        <a:pt x="1929" y="1842"/>
                        <a:pt x="1930" y="1845"/>
                        <a:pt x="1929" y="1847"/>
                      </a:cubicBezTo>
                      <a:cubicBezTo>
                        <a:pt x="1928" y="1850"/>
                        <a:pt x="1925" y="1851"/>
                        <a:pt x="1922" y="1849"/>
                      </a:cubicBezTo>
                      <a:cubicBezTo>
                        <a:pt x="1920" y="1848"/>
                        <a:pt x="1919" y="1845"/>
                        <a:pt x="1920" y="1843"/>
                      </a:cubicBezTo>
                      <a:close/>
                      <a:moveTo>
                        <a:pt x="1807" y="2138"/>
                      </a:moveTo>
                      <a:cubicBezTo>
                        <a:pt x="1810" y="2137"/>
                        <a:pt x="1812" y="2135"/>
                        <a:pt x="1813" y="2132"/>
                      </a:cubicBezTo>
                      <a:cubicBezTo>
                        <a:pt x="1815" y="2129"/>
                        <a:pt x="1815" y="2124"/>
                        <a:pt x="1811" y="2120"/>
                      </a:cubicBezTo>
                      <a:cubicBezTo>
                        <a:pt x="1807" y="2116"/>
                        <a:pt x="1801" y="2117"/>
                        <a:pt x="1798" y="2119"/>
                      </a:cubicBezTo>
                      <a:cubicBezTo>
                        <a:pt x="1791" y="2124"/>
                        <a:pt x="1795" y="2129"/>
                        <a:pt x="1794" y="2134"/>
                      </a:cubicBezTo>
                      <a:cubicBezTo>
                        <a:pt x="1792" y="2139"/>
                        <a:pt x="1786" y="2143"/>
                        <a:pt x="1779" y="2143"/>
                      </a:cubicBezTo>
                      <a:cubicBezTo>
                        <a:pt x="1771" y="2143"/>
                        <a:pt x="1763" y="2138"/>
                        <a:pt x="1761" y="2130"/>
                      </a:cubicBezTo>
                      <a:cubicBezTo>
                        <a:pt x="1760" y="2125"/>
                        <a:pt x="1761" y="2120"/>
                        <a:pt x="1766" y="2118"/>
                      </a:cubicBezTo>
                      <a:cubicBezTo>
                        <a:pt x="1764" y="2123"/>
                        <a:pt x="1768" y="2129"/>
                        <a:pt x="1775" y="2127"/>
                      </a:cubicBezTo>
                      <a:cubicBezTo>
                        <a:pt x="1779" y="2126"/>
                        <a:pt x="1784" y="2120"/>
                        <a:pt x="1789" y="2114"/>
                      </a:cubicBezTo>
                      <a:cubicBezTo>
                        <a:pt x="1795" y="2108"/>
                        <a:pt x="1801" y="2103"/>
                        <a:pt x="1808" y="2102"/>
                      </a:cubicBezTo>
                      <a:cubicBezTo>
                        <a:pt x="1821" y="2100"/>
                        <a:pt x="1834" y="2111"/>
                        <a:pt x="1834" y="2125"/>
                      </a:cubicBezTo>
                      <a:cubicBezTo>
                        <a:pt x="1833" y="2132"/>
                        <a:pt x="1829" y="2138"/>
                        <a:pt x="1825" y="2143"/>
                      </a:cubicBezTo>
                      <a:cubicBezTo>
                        <a:pt x="1819" y="2148"/>
                        <a:pt x="1802" y="2158"/>
                        <a:pt x="1801" y="2167"/>
                      </a:cubicBezTo>
                      <a:cubicBezTo>
                        <a:pt x="1799" y="2174"/>
                        <a:pt x="1804" y="2178"/>
                        <a:pt x="1808" y="2177"/>
                      </a:cubicBezTo>
                      <a:cubicBezTo>
                        <a:pt x="1807" y="2182"/>
                        <a:pt x="1799" y="2184"/>
                        <a:pt x="1793" y="2180"/>
                      </a:cubicBezTo>
                      <a:cubicBezTo>
                        <a:pt x="1784" y="2174"/>
                        <a:pt x="1781" y="2158"/>
                        <a:pt x="1790" y="2146"/>
                      </a:cubicBezTo>
                      <a:cubicBezTo>
                        <a:pt x="1794" y="2142"/>
                        <a:pt x="1799" y="2140"/>
                        <a:pt x="1807" y="2138"/>
                      </a:cubicBezTo>
                      <a:close/>
                      <a:moveTo>
                        <a:pt x="2319" y="2164"/>
                      </a:moveTo>
                      <a:cubicBezTo>
                        <a:pt x="2322" y="2166"/>
                        <a:pt x="2323" y="2169"/>
                        <a:pt x="2321" y="2172"/>
                      </a:cubicBezTo>
                      <a:cubicBezTo>
                        <a:pt x="2319" y="2174"/>
                        <a:pt x="2316" y="2175"/>
                        <a:pt x="2313" y="2173"/>
                      </a:cubicBezTo>
                      <a:cubicBezTo>
                        <a:pt x="2311" y="2172"/>
                        <a:pt x="2310" y="2168"/>
                        <a:pt x="2312" y="2166"/>
                      </a:cubicBezTo>
                      <a:cubicBezTo>
                        <a:pt x="2314" y="2163"/>
                        <a:pt x="2317" y="2163"/>
                        <a:pt x="2319" y="2164"/>
                      </a:cubicBezTo>
                      <a:close/>
                      <a:moveTo>
                        <a:pt x="2329" y="2168"/>
                      </a:moveTo>
                      <a:cubicBezTo>
                        <a:pt x="2331" y="2169"/>
                        <a:pt x="2332" y="2172"/>
                        <a:pt x="2331" y="2174"/>
                      </a:cubicBezTo>
                      <a:cubicBezTo>
                        <a:pt x="2329" y="2176"/>
                        <a:pt x="2327" y="2176"/>
                        <a:pt x="2325" y="2175"/>
                      </a:cubicBezTo>
                      <a:cubicBezTo>
                        <a:pt x="2323" y="2173"/>
                        <a:pt x="2322" y="2171"/>
                        <a:pt x="2324" y="2169"/>
                      </a:cubicBezTo>
                      <a:cubicBezTo>
                        <a:pt x="2325" y="2167"/>
                        <a:pt x="2327" y="2167"/>
                        <a:pt x="2329" y="2168"/>
                      </a:cubicBezTo>
                      <a:close/>
                      <a:moveTo>
                        <a:pt x="2306" y="2166"/>
                      </a:moveTo>
                      <a:cubicBezTo>
                        <a:pt x="2310" y="2169"/>
                        <a:pt x="2311" y="2174"/>
                        <a:pt x="2308" y="2178"/>
                      </a:cubicBezTo>
                      <a:cubicBezTo>
                        <a:pt x="2306" y="2181"/>
                        <a:pt x="2301" y="2182"/>
                        <a:pt x="2297" y="2180"/>
                      </a:cubicBezTo>
                      <a:cubicBezTo>
                        <a:pt x="2293" y="2177"/>
                        <a:pt x="2292" y="2172"/>
                        <a:pt x="2295" y="2168"/>
                      </a:cubicBezTo>
                      <a:cubicBezTo>
                        <a:pt x="2297" y="2165"/>
                        <a:pt x="2302" y="2164"/>
                        <a:pt x="2306" y="2166"/>
                      </a:cubicBezTo>
                      <a:close/>
                      <a:moveTo>
                        <a:pt x="1907" y="2088"/>
                      </a:moveTo>
                      <a:cubicBezTo>
                        <a:pt x="1914" y="2087"/>
                        <a:pt x="1922" y="2088"/>
                        <a:pt x="1927" y="2092"/>
                      </a:cubicBezTo>
                      <a:cubicBezTo>
                        <a:pt x="1932" y="2095"/>
                        <a:pt x="1936" y="2102"/>
                        <a:pt x="1935" y="2109"/>
                      </a:cubicBezTo>
                      <a:cubicBezTo>
                        <a:pt x="1933" y="2117"/>
                        <a:pt x="1926" y="2122"/>
                        <a:pt x="1918" y="2124"/>
                      </a:cubicBezTo>
                      <a:cubicBezTo>
                        <a:pt x="1907" y="2127"/>
                        <a:pt x="1896" y="2123"/>
                        <a:pt x="1889" y="2114"/>
                      </a:cubicBezTo>
                      <a:cubicBezTo>
                        <a:pt x="1883" y="2108"/>
                        <a:pt x="1879" y="2099"/>
                        <a:pt x="1877" y="2090"/>
                      </a:cubicBezTo>
                      <a:cubicBezTo>
                        <a:pt x="1877" y="2092"/>
                        <a:pt x="1877" y="2093"/>
                        <a:pt x="1877" y="2095"/>
                      </a:cubicBezTo>
                      <a:cubicBezTo>
                        <a:pt x="1876" y="2118"/>
                        <a:pt x="1871" y="2141"/>
                        <a:pt x="1863" y="2163"/>
                      </a:cubicBezTo>
                      <a:cubicBezTo>
                        <a:pt x="1853" y="2187"/>
                        <a:pt x="1841" y="2203"/>
                        <a:pt x="1845" y="2232"/>
                      </a:cubicBezTo>
                      <a:cubicBezTo>
                        <a:pt x="1845" y="2237"/>
                        <a:pt x="1847" y="2243"/>
                        <a:pt x="1849" y="2249"/>
                      </a:cubicBezTo>
                      <a:cubicBezTo>
                        <a:pt x="1852" y="2257"/>
                        <a:pt x="1856" y="2262"/>
                        <a:pt x="1862" y="2269"/>
                      </a:cubicBezTo>
                      <a:cubicBezTo>
                        <a:pt x="1868" y="2275"/>
                        <a:pt x="1873" y="2278"/>
                        <a:pt x="1881" y="2282"/>
                      </a:cubicBezTo>
                      <a:cubicBezTo>
                        <a:pt x="1910" y="2294"/>
                        <a:pt x="1936" y="2284"/>
                        <a:pt x="1954" y="2261"/>
                      </a:cubicBezTo>
                      <a:cubicBezTo>
                        <a:pt x="1962" y="2250"/>
                        <a:pt x="1965" y="2238"/>
                        <a:pt x="1961" y="2225"/>
                      </a:cubicBezTo>
                      <a:cubicBezTo>
                        <a:pt x="1957" y="2215"/>
                        <a:pt x="1950" y="2207"/>
                        <a:pt x="1939" y="2204"/>
                      </a:cubicBezTo>
                      <a:cubicBezTo>
                        <a:pt x="1930" y="2202"/>
                        <a:pt x="1922" y="2204"/>
                        <a:pt x="1914" y="2209"/>
                      </a:cubicBezTo>
                      <a:cubicBezTo>
                        <a:pt x="1911" y="2211"/>
                        <a:pt x="1909" y="2213"/>
                        <a:pt x="1907" y="2216"/>
                      </a:cubicBezTo>
                      <a:cubicBezTo>
                        <a:pt x="1908" y="2215"/>
                        <a:pt x="1908" y="2215"/>
                        <a:pt x="1909" y="2214"/>
                      </a:cubicBezTo>
                      <a:cubicBezTo>
                        <a:pt x="1916" y="2210"/>
                        <a:pt x="1925" y="2212"/>
                        <a:pt x="1929" y="2218"/>
                      </a:cubicBezTo>
                      <a:cubicBezTo>
                        <a:pt x="1933" y="2225"/>
                        <a:pt x="1931" y="2233"/>
                        <a:pt x="1925" y="2238"/>
                      </a:cubicBezTo>
                      <a:cubicBezTo>
                        <a:pt x="1918" y="2242"/>
                        <a:pt x="1909" y="2240"/>
                        <a:pt x="1905" y="2233"/>
                      </a:cubicBezTo>
                      <a:cubicBezTo>
                        <a:pt x="1899" y="2224"/>
                        <a:pt x="1905" y="2213"/>
                        <a:pt x="1913" y="2207"/>
                      </a:cubicBezTo>
                      <a:cubicBezTo>
                        <a:pt x="1921" y="2202"/>
                        <a:pt x="1930" y="2200"/>
                        <a:pt x="1940" y="2201"/>
                      </a:cubicBezTo>
                      <a:cubicBezTo>
                        <a:pt x="1950" y="2204"/>
                        <a:pt x="1958" y="2210"/>
                        <a:pt x="1963" y="2220"/>
                      </a:cubicBezTo>
                      <a:cubicBezTo>
                        <a:pt x="1959" y="2211"/>
                        <a:pt x="1954" y="2202"/>
                        <a:pt x="1949" y="2196"/>
                      </a:cubicBezTo>
                      <a:cubicBezTo>
                        <a:pt x="1950" y="2195"/>
                        <a:pt x="1951" y="2194"/>
                        <a:pt x="1951" y="2192"/>
                      </a:cubicBezTo>
                      <a:cubicBezTo>
                        <a:pt x="1961" y="2203"/>
                        <a:pt x="1966" y="2215"/>
                        <a:pt x="1967" y="2225"/>
                      </a:cubicBezTo>
                      <a:cubicBezTo>
                        <a:pt x="1967" y="2206"/>
                        <a:pt x="1959" y="2189"/>
                        <a:pt x="1945" y="2177"/>
                      </a:cubicBezTo>
                      <a:cubicBezTo>
                        <a:pt x="1937" y="2169"/>
                        <a:pt x="1927" y="2164"/>
                        <a:pt x="1914" y="2162"/>
                      </a:cubicBezTo>
                      <a:cubicBezTo>
                        <a:pt x="1907" y="2161"/>
                        <a:pt x="1901" y="2160"/>
                        <a:pt x="1893" y="2159"/>
                      </a:cubicBezTo>
                      <a:cubicBezTo>
                        <a:pt x="1887" y="2157"/>
                        <a:pt x="1881" y="2155"/>
                        <a:pt x="1877" y="2150"/>
                      </a:cubicBezTo>
                      <a:cubicBezTo>
                        <a:pt x="1874" y="2145"/>
                        <a:pt x="1873" y="2140"/>
                        <a:pt x="1876" y="2135"/>
                      </a:cubicBezTo>
                      <a:cubicBezTo>
                        <a:pt x="1878" y="2131"/>
                        <a:pt x="1882" y="2128"/>
                        <a:pt x="1887" y="2128"/>
                      </a:cubicBezTo>
                      <a:cubicBezTo>
                        <a:pt x="1890" y="2128"/>
                        <a:pt x="1893" y="2129"/>
                        <a:pt x="1895" y="2132"/>
                      </a:cubicBezTo>
                      <a:cubicBezTo>
                        <a:pt x="1897" y="2135"/>
                        <a:pt x="1898" y="2140"/>
                        <a:pt x="1894" y="2143"/>
                      </a:cubicBezTo>
                      <a:cubicBezTo>
                        <a:pt x="1891" y="2144"/>
                        <a:pt x="1888" y="2144"/>
                        <a:pt x="1887" y="2142"/>
                      </a:cubicBezTo>
                      <a:cubicBezTo>
                        <a:pt x="1884" y="2140"/>
                        <a:pt x="1885" y="2136"/>
                        <a:pt x="1887" y="2134"/>
                      </a:cubicBezTo>
                      <a:cubicBezTo>
                        <a:pt x="1889" y="2132"/>
                        <a:pt x="1893" y="2132"/>
                        <a:pt x="1895" y="2134"/>
                      </a:cubicBezTo>
                      <a:cubicBezTo>
                        <a:pt x="1895" y="2135"/>
                        <a:pt x="1895" y="2135"/>
                        <a:pt x="1896" y="2136"/>
                      </a:cubicBezTo>
                      <a:cubicBezTo>
                        <a:pt x="1895" y="2135"/>
                        <a:pt x="1895" y="2133"/>
                        <a:pt x="1894" y="2132"/>
                      </a:cubicBezTo>
                      <a:cubicBezTo>
                        <a:pt x="1892" y="2130"/>
                        <a:pt x="1890" y="2129"/>
                        <a:pt x="1887" y="2129"/>
                      </a:cubicBezTo>
                      <a:cubicBezTo>
                        <a:pt x="1883" y="2130"/>
                        <a:pt x="1879" y="2132"/>
                        <a:pt x="1878" y="2136"/>
                      </a:cubicBezTo>
                      <a:cubicBezTo>
                        <a:pt x="1876" y="2140"/>
                        <a:pt x="1877" y="2145"/>
                        <a:pt x="1879" y="2149"/>
                      </a:cubicBezTo>
                      <a:cubicBezTo>
                        <a:pt x="1883" y="2153"/>
                        <a:pt x="1888" y="2155"/>
                        <a:pt x="1894" y="2156"/>
                      </a:cubicBezTo>
                      <a:cubicBezTo>
                        <a:pt x="1901" y="2157"/>
                        <a:pt x="1907" y="2158"/>
                        <a:pt x="1913" y="2159"/>
                      </a:cubicBezTo>
                      <a:cubicBezTo>
                        <a:pt x="1926" y="2161"/>
                        <a:pt x="1938" y="2167"/>
                        <a:pt x="1947" y="2175"/>
                      </a:cubicBezTo>
                      <a:cubicBezTo>
                        <a:pt x="1956" y="2183"/>
                        <a:pt x="1963" y="2193"/>
                        <a:pt x="1966" y="2204"/>
                      </a:cubicBezTo>
                      <a:cubicBezTo>
                        <a:pt x="1972" y="2221"/>
                        <a:pt x="1970" y="2240"/>
                        <a:pt x="1962" y="2256"/>
                      </a:cubicBezTo>
                      <a:cubicBezTo>
                        <a:pt x="1963" y="2256"/>
                        <a:pt x="1964" y="2255"/>
                        <a:pt x="1965" y="2254"/>
                      </a:cubicBezTo>
                      <a:cubicBezTo>
                        <a:pt x="1969" y="2251"/>
                        <a:pt x="1973" y="2249"/>
                        <a:pt x="1978" y="2247"/>
                      </a:cubicBezTo>
                      <a:cubicBezTo>
                        <a:pt x="1985" y="2244"/>
                        <a:pt x="1991" y="2241"/>
                        <a:pt x="1999" y="2241"/>
                      </a:cubicBezTo>
                      <a:cubicBezTo>
                        <a:pt x="2026" y="2240"/>
                        <a:pt x="2042" y="2266"/>
                        <a:pt x="2039" y="2289"/>
                      </a:cubicBezTo>
                      <a:cubicBezTo>
                        <a:pt x="2038" y="2298"/>
                        <a:pt x="2033" y="2307"/>
                        <a:pt x="2027" y="2313"/>
                      </a:cubicBezTo>
                      <a:cubicBezTo>
                        <a:pt x="2026" y="2310"/>
                        <a:pt x="2026" y="2310"/>
                        <a:pt x="2026" y="2310"/>
                      </a:cubicBezTo>
                      <a:cubicBezTo>
                        <a:pt x="2031" y="2304"/>
                        <a:pt x="2034" y="2297"/>
                        <a:pt x="2035" y="2288"/>
                      </a:cubicBezTo>
                      <a:cubicBezTo>
                        <a:pt x="2037" y="2268"/>
                        <a:pt x="2023" y="2244"/>
                        <a:pt x="2000" y="2245"/>
                      </a:cubicBezTo>
                      <a:cubicBezTo>
                        <a:pt x="1992" y="2246"/>
                        <a:pt x="1986" y="2248"/>
                        <a:pt x="1980" y="2251"/>
                      </a:cubicBezTo>
                      <a:cubicBezTo>
                        <a:pt x="1975" y="2253"/>
                        <a:pt x="1971" y="2256"/>
                        <a:pt x="1968" y="2258"/>
                      </a:cubicBezTo>
                      <a:cubicBezTo>
                        <a:pt x="1950" y="2270"/>
                        <a:pt x="1942" y="2284"/>
                        <a:pt x="1920" y="2290"/>
                      </a:cubicBezTo>
                      <a:cubicBezTo>
                        <a:pt x="1907" y="2293"/>
                        <a:pt x="1894" y="2292"/>
                        <a:pt x="1879" y="2286"/>
                      </a:cubicBezTo>
                      <a:cubicBezTo>
                        <a:pt x="1871" y="2282"/>
                        <a:pt x="1865" y="2278"/>
                        <a:pt x="1859" y="2272"/>
                      </a:cubicBezTo>
                      <a:cubicBezTo>
                        <a:pt x="1853" y="2265"/>
                        <a:pt x="1849" y="2259"/>
                        <a:pt x="1845" y="2250"/>
                      </a:cubicBezTo>
                      <a:cubicBezTo>
                        <a:pt x="1841" y="2237"/>
                        <a:pt x="1840" y="2226"/>
                        <a:pt x="1842" y="2212"/>
                      </a:cubicBezTo>
                      <a:cubicBezTo>
                        <a:pt x="1840" y="2220"/>
                        <a:pt x="1838" y="2226"/>
                        <a:pt x="1838" y="2227"/>
                      </a:cubicBezTo>
                      <a:cubicBezTo>
                        <a:pt x="1831" y="2255"/>
                        <a:pt x="1827" y="2283"/>
                        <a:pt x="1826" y="2310"/>
                      </a:cubicBezTo>
                      <a:cubicBezTo>
                        <a:pt x="1826" y="2318"/>
                        <a:pt x="1828" y="2324"/>
                        <a:pt x="1832" y="2329"/>
                      </a:cubicBezTo>
                      <a:cubicBezTo>
                        <a:pt x="1834" y="2332"/>
                        <a:pt x="1837" y="2334"/>
                        <a:pt x="1841" y="2335"/>
                      </a:cubicBezTo>
                      <a:cubicBezTo>
                        <a:pt x="1846" y="2336"/>
                        <a:pt x="1853" y="2334"/>
                        <a:pt x="1855" y="2328"/>
                      </a:cubicBezTo>
                      <a:cubicBezTo>
                        <a:pt x="1856" y="2325"/>
                        <a:pt x="1856" y="2322"/>
                        <a:pt x="1853" y="2319"/>
                      </a:cubicBezTo>
                      <a:cubicBezTo>
                        <a:pt x="1850" y="2317"/>
                        <a:pt x="1846" y="2317"/>
                        <a:pt x="1843" y="2320"/>
                      </a:cubicBezTo>
                      <a:cubicBezTo>
                        <a:pt x="1842" y="2322"/>
                        <a:pt x="1842" y="2325"/>
                        <a:pt x="1844" y="2328"/>
                      </a:cubicBezTo>
                      <a:cubicBezTo>
                        <a:pt x="1841" y="2327"/>
                        <a:pt x="1839" y="2323"/>
                        <a:pt x="1840" y="2319"/>
                      </a:cubicBezTo>
                      <a:cubicBezTo>
                        <a:pt x="1842" y="2310"/>
                        <a:pt x="1856" y="2309"/>
                        <a:pt x="1861" y="2319"/>
                      </a:cubicBezTo>
                      <a:cubicBezTo>
                        <a:pt x="1864" y="2328"/>
                        <a:pt x="1860" y="2336"/>
                        <a:pt x="1853" y="2339"/>
                      </a:cubicBezTo>
                      <a:cubicBezTo>
                        <a:pt x="1842" y="2344"/>
                        <a:pt x="1829" y="2336"/>
                        <a:pt x="1826" y="2323"/>
                      </a:cubicBezTo>
                      <a:cubicBezTo>
                        <a:pt x="1827" y="2346"/>
                        <a:pt x="1830" y="2368"/>
                        <a:pt x="1836" y="2389"/>
                      </a:cubicBezTo>
                      <a:cubicBezTo>
                        <a:pt x="1836" y="2380"/>
                        <a:pt x="1837" y="2372"/>
                        <a:pt x="1840" y="2364"/>
                      </a:cubicBezTo>
                      <a:cubicBezTo>
                        <a:pt x="1850" y="2339"/>
                        <a:pt x="1881" y="2325"/>
                        <a:pt x="1903" y="2349"/>
                      </a:cubicBezTo>
                      <a:cubicBezTo>
                        <a:pt x="1908" y="2355"/>
                        <a:pt x="1911" y="2363"/>
                        <a:pt x="1913" y="2372"/>
                      </a:cubicBezTo>
                      <a:cubicBezTo>
                        <a:pt x="1915" y="2386"/>
                        <a:pt x="1911" y="2402"/>
                        <a:pt x="1916" y="2414"/>
                      </a:cubicBezTo>
                      <a:cubicBezTo>
                        <a:pt x="1919" y="2420"/>
                        <a:pt x="1925" y="2425"/>
                        <a:pt x="1931" y="2426"/>
                      </a:cubicBezTo>
                      <a:cubicBezTo>
                        <a:pt x="1945" y="2428"/>
                        <a:pt x="1959" y="2414"/>
                        <a:pt x="1956" y="2400"/>
                      </a:cubicBezTo>
                      <a:cubicBezTo>
                        <a:pt x="1955" y="2394"/>
                        <a:pt x="1949" y="2390"/>
                        <a:pt x="1943" y="2390"/>
                      </a:cubicBezTo>
                      <a:cubicBezTo>
                        <a:pt x="1935" y="2389"/>
                        <a:pt x="1929" y="2397"/>
                        <a:pt x="1932" y="2402"/>
                      </a:cubicBezTo>
                      <a:cubicBezTo>
                        <a:pt x="1929" y="2400"/>
                        <a:pt x="1927" y="2394"/>
                        <a:pt x="1931" y="2390"/>
                      </a:cubicBezTo>
                      <a:cubicBezTo>
                        <a:pt x="1936" y="2382"/>
                        <a:pt x="1948" y="2383"/>
                        <a:pt x="1954" y="2388"/>
                      </a:cubicBezTo>
                      <a:cubicBezTo>
                        <a:pt x="1963" y="2395"/>
                        <a:pt x="1963" y="2405"/>
                        <a:pt x="1961" y="2412"/>
                      </a:cubicBezTo>
                      <a:cubicBezTo>
                        <a:pt x="1957" y="2426"/>
                        <a:pt x="1942" y="2436"/>
                        <a:pt x="1927" y="2430"/>
                      </a:cubicBezTo>
                      <a:cubicBezTo>
                        <a:pt x="1920" y="2426"/>
                        <a:pt x="1915" y="2422"/>
                        <a:pt x="1913" y="2416"/>
                      </a:cubicBezTo>
                      <a:cubicBezTo>
                        <a:pt x="1907" y="2406"/>
                        <a:pt x="1909" y="2394"/>
                        <a:pt x="1903" y="2384"/>
                      </a:cubicBezTo>
                      <a:cubicBezTo>
                        <a:pt x="1894" y="2369"/>
                        <a:pt x="1877" y="2361"/>
                        <a:pt x="1863" y="2370"/>
                      </a:cubicBezTo>
                      <a:cubicBezTo>
                        <a:pt x="1847" y="2380"/>
                        <a:pt x="1842" y="2410"/>
                        <a:pt x="1851" y="2429"/>
                      </a:cubicBezTo>
                      <a:cubicBezTo>
                        <a:pt x="1855" y="2439"/>
                        <a:pt x="1867" y="2448"/>
                        <a:pt x="1878" y="2448"/>
                      </a:cubicBezTo>
                      <a:cubicBezTo>
                        <a:pt x="1894" y="2449"/>
                        <a:pt x="1908" y="2433"/>
                        <a:pt x="1899" y="2418"/>
                      </a:cubicBezTo>
                      <a:cubicBezTo>
                        <a:pt x="1895" y="2413"/>
                        <a:pt x="1891" y="2410"/>
                        <a:pt x="1886" y="2409"/>
                      </a:cubicBezTo>
                      <a:cubicBezTo>
                        <a:pt x="1877" y="2409"/>
                        <a:pt x="1867" y="2419"/>
                        <a:pt x="1873" y="2428"/>
                      </a:cubicBezTo>
                      <a:cubicBezTo>
                        <a:pt x="1877" y="2434"/>
                        <a:pt x="1884" y="2434"/>
                        <a:pt x="1885" y="2428"/>
                      </a:cubicBezTo>
                      <a:cubicBezTo>
                        <a:pt x="1887" y="2435"/>
                        <a:pt x="1878" y="2439"/>
                        <a:pt x="1872" y="2433"/>
                      </a:cubicBezTo>
                      <a:cubicBezTo>
                        <a:pt x="1861" y="2422"/>
                        <a:pt x="1872" y="2403"/>
                        <a:pt x="1887" y="2406"/>
                      </a:cubicBezTo>
                      <a:cubicBezTo>
                        <a:pt x="1897" y="2408"/>
                        <a:pt x="1906" y="2417"/>
                        <a:pt x="1906" y="2429"/>
                      </a:cubicBezTo>
                      <a:cubicBezTo>
                        <a:pt x="1905" y="2445"/>
                        <a:pt x="1885" y="2458"/>
                        <a:pt x="1867" y="2450"/>
                      </a:cubicBezTo>
                      <a:cubicBezTo>
                        <a:pt x="1865" y="2449"/>
                        <a:pt x="1864" y="2449"/>
                        <a:pt x="1862" y="2448"/>
                      </a:cubicBezTo>
                      <a:cubicBezTo>
                        <a:pt x="1867" y="2452"/>
                        <a:pt x="1872" y="2456"/>
                        <a:pt x="1878" y="2460"/>
                      </a:cubicBezTo>
                      <a:cubicBezTo>
                        <a:pt x="1878" y="2460"/>
                        <a:pt x="1878" y="2460"/>
                        <a:pt x="1878" y="2460"/>
                      </a:cubicBezTo>
                      <a:cubicBezTo>
                        <a:pt x="1888" y="2465"/>
                        <a:pt x="1895" y="2467"/>
                        <a:pt x="1905" y="2468"/>
                      </a:cubicBezTo>
                      <a:cubicBezTo>
                        <a:pt x="1895" y="2471"/>
                        <a:pt x="1885" y="2468"/>
                        <a:pt x="1877" y="2463"/>
                      </a:cubicBezTo>
                      <a:cubicBezTo>
                        <a:pt x="1877" y="2463"/>
                        <a:pt x="1877" y="2463"/>
                        <a:pt x="1877" y="2463"/>
                      </a:cubicBezTo>
                      <a:cubicBezTo>
                        <a:pt x="1872" y="2460"/>
                        <a:pt x="1868" y="2457"/>
                        <a:pt x="1865" y="2454"/>
                      </a:cubicBezTo>
                      <a:cubicBezTo>
                        <a:pt x="1873" y="2466"/>
                        <a:pt x="1883" y="2478"/>
                        <a:pt x="1895" y="2489"/>
                      </a:cubicBezTo>
                      <a:cubicBezTo>
                        <a:pt x="1916" y="2507"/>
                        <a:pt x="1935" y="2517"/>
                        <a:pt x="1962" y="2524"/>
                      </a:cubicBezTo>
                      <a:cubicBezTo>
                        <a:pt x="1987" y="2528"/>
                        <a:pt x="2013" y="2526"/>
                        <a:pt x="2036" y="2518"/>
                      </a:cubicBezTo>
                      <a:cubicBezTo>
                        <a:pt x="2047" y="2513"/>
                        <a:pt x="2054" y="2510"/>
                        <a:pt x="2062" y="2500"/>
                      </a:cubicBezTo>
                      <a:cubicBezTo>
                        <a:pt x="2078" y="2479"/>
                        <a:pt x="2081" y="2449"/>
                        <a:pt x="2072" y="2432"/>
                      </a:cubicBezTo>
                      <a:cubicBezTo>
                        <a:pt x="2067" y="2422"/>
                        <a:pt x="2055" y="2415"/>
                        <a:pt x="2045" y="2422"/>
                      </a:cubicBezTo>
                      <a:cubicBezTo>
                        <a:pt x="2039" y="2427"/>
                        <a:pt x="2038" y="2433"/>
                        <a:pt x="2044" y="2440"/>
                      </a:cubicBezTo>
                      <a:cubicBezTo>
                        <a:pt x="2032" y="2439"/>
                        <a:pt x="2029" y="2420"/>
                        <a:pt x="2039" y="2409"/>
                      </a:cubicBezTo>
                      <a:cubicBezTo>
                        <a:pt x="2050" y="2397"/>
                        <a:pt x="2063" y="2396"/>
                        <a:pt x="2073" y="2400"/>
                      </a:cubicBezTo>
                      <a:cubicBezTo>
                        <a:pt x="2087" y="2406"/>
                        <a:pt x="2098" y="2424"/>
                        <a:pt x="2096" y="2444"/>
                      </a:cubicBezTo>
                      <a:cubicBezTo>
                        <a:pt x="2094" y="2463"/>
                        <a:pt x="2084" y="2483"/>
                        <a:pt x="2070" y="2497"/>
                      </a:cubicBezTo>
                      <a:cubicBezTo>
                        <a:pt x="2073" y="2494"/>
                        <a:pt x="2077" y="2491"/>
                        <a:pt x="2080" y="2488"/>
                      </a:cubicBezTo>
                      <a:cubicBezTo>
                        <a:pt x="2100" y="2465"/>
                        <a:pt x="2113" y="2437"/>
                        <a:pt x="2114" y="2406"/>
                      </a:cubicBezTo>
                      <a:cubicBezTo>
                        <a:pt x="2113" y="2390"/>
                        <a:pt x="2107" y="2379"/>
                        <a:pt x="2092" y="2369"/>
                      </a:cubicBezTo>
                      <a:cubicBezTo>
                        <a:pt x="2084" y="2364"/>
                        <a:pt x="2068" y="2361"/>
                        <a:pt x="2059" y="2366"/>
                      </a:cubicBezTo>
                      <a:cubicBezTo>
                        <a:pt x="2050" y="2371"/>
                        <a:pt x="2048" y="2382"/>
                        <a:pt x="2057" y="2387"/>
                      </a:cubicBezTo>
                      <a:cubicBezTo>
                        <a:pt x="2051" y="2391"/>
                        <a:pt x="2044" y="2388"/>
                        <a:pt x="2041" y="2381"/>
                      </a:cubicBezTo>
                      <a:cubicBezTo>
                        <a:pt x="2040" y="2375"/>
                        <a:pt x="2042" y="2367"/>
                        <a:pt x="2049" y="2362"/>
                      </a:cubicBezTo>
                      <a:cubicBezTo>
                        <a:pt x="2053" y="2358"/>
                        <a:pt x="2058" y="2357"/>
                        <a:pt x="2064" y="2356"/>
                      </a:cubicBezTo>
                      <a:cubicBezTo>
                        <a:pt x="2074" y="2355"/>
                        <a:pt x="2086" y="2359"/>
                        <a:pt x="2095" y="2365"/>
                      </a:cubicBezTo>
                      <a:cubicBezTo>
                        <a:pt x="2101" y="2369"/>
                        <a:pt x="2106" y="2376"/>
                        <a:pt x="2109" y="2382"/>
                      </a:cubicBezTo>
                      <a:cubicBezTo>
                        <a:pt x="2102" y="2361"/>
                        <a:pt x="2085" y="2344"/>
                        <a:pt x="2061" y="2339"/>
                      </a:cubicBezTo>
                      <a:cubicBezTo>
                        <a:pt x="2049" y="2336"/>
                        <a:pt x="2038" y="2337"/>
                        <a:pt x="2027" y="2341"/>
                      </a:cubicBezTo>
                      <a:cubicBezTo>
                        <a:pt x="1976" y="2358"/>
                        <a:pt x="2012" y="2388"/>
                        <a:pt x="2020" y="2413"/>
                      </a:cubicBezTo>
                      <a:cubicBezTo>
                        <a:pt x="2031" y="2444"/>
                        <a:pt x="1988" y="2451"/>
                        <a:pt x="1976" y="2419"/>
                      </a:cubicBezTo>
                      <a:cubicBezTo>
                        <a:pt x="1966" y="2392"/>
                        <a:pt x="1983" y="2368"/>
                        <a:pt x="2004" y="2352"/>
                      </a:cubicBezTo>
                      <a:cubicBezTo>
                        <a:pt x="2000" y="2354"/>
                        <a:pt x="1995" y="2356"/>
                        <a:pt x="1990" y="2356"/>
                      </a:cubicBezTo>
                      <a:cubicBezTo>
                        <a:pt x="1979" y="2358"/>
                        <a:pt x="1966" y="2352"/>
                        <a:pt x="1965" y="2340"/>
                      </a:cubicBezTo>
                      <a:cubicBezTo>
                        <a:pt x="1964" y="2335"/>
                        <a:pt x="1966" y="2329"/>
                        <a:pt x="1971" y="2326"/>
                      </a:cubicBezTo>
                      <a:cubicBezTo>
                        <a:pt x="1974" y="2324"/>
                        <a:pt x="1978" y="2324"/>
                        <a:pt x="1982" y="2325"/>
                      </a:cubicBezTo>
                      <a:cubicBezTo>
                        <a:pt x="1986" y="2327"/>
                        <a:pt x="1989" y="2330"/>
                        <a:pt x="1990" y="2334"/>
                      </a:cubicBezTo>
                      <a:cubicBezTo>
                        <a:pt x="1991" y="2339"/>
                        <a:pt x="1989" y="2345"/>
                        <a:pt x="1984" y="2347"/>
                      </a:cubicBezTo>
                      <a:cubicBezTo>
                        <a:pt x="1980" y="2348"/>
                        <a:pt x="1977" y="2347"/>
                        <a:pt x="1975" y="2344"/>
                      </a:cubicBezTo>
                      <a:cubicBezTo>
                        <a:pt x="1974" y="2342"/>
                        <a:pt x="1974" y="2340"/>
                        <a:pt x="1976" y="2338"/>
                      </a:cubicBezTo>
                      <a:cubicBezTo>
                        <a:pt x="1976" y="2340"/>
                        <a:pt x="1977" y="2341"/>
                        <a:pt x="1978" y="2342"/>
                      </a:cubicBezTo>
                      <a:cubicBezTo>
                        <a:pt x="1980" y="2344"/>
                        <a:pt x="1983" y="2343"/>
                        <a:pt x="1984" y="2340"/>
                      </a:cubicBezTo>
                      <a:cubicBezTo>
                        <a:pt x="1985" y="2339"/>
                        <a:pt x="1984" y="2337"/>
                        <a:pt x="1983" y="2335"/>
                      </a:cubicBezTo>
                      <a:cubicBezTo>
                        <a:pt x="1981" y="2332"/>
                        <a:pt x="1978" y="2332"/>
                        <a:pt x="1975" y="2333"/>
                      </a:cubicBezTo>
                      <a:cubicBezTo>
                        <a:pt x="1972" y="2334"/>
                        <a:pt x="1970" y="2337"/>
                        <a:pt x="1971" y="2341"/>
                      </a:cubicBezTo>
                      <a:cubicBezTo>
                        <a:pt x="1972" y="2351"/>
                        <a:pt x="1985" y="2355"/>
                        <a:pt x="1994" y="2354"/>
                      </a:cubicBezTo>
                      <a:cubicBezTo>
                        <a:pt x="1996" y="2354"/>
                        <a:pt x="1998" y="2353"/>
                        <a:pt x="2001" y="2352"/>
                      </a:cubicBezTo>
                      <a:cubicBezTo>
                        <a:pt x="2008" y="2349"/>
                        <a:pt x="2016" y="2344"/>
                        <a:pt x="2023" y="2341"/>
                      </a:cubicBezTo>
                      <a:cubicBezTo>
                        <a:pt x="2031" y="2338"/>
                        <a:pt x="2039" y="2336"/>
                        <a:pt x="2048" y="2336"/>
                      </a:cubicBezTo>
                      <a:cubicBezTo>
                        <a:pt x="2044" y="2335"/>
                        <a:pt x="2041" y="2334"/>
                        <a:pt x="2039" y="2333"/>
                      </a:cubicBezTo>
                      <a:cubicBezTo>
                        <a:pt x="2022" y="2323"/>
                        <a:pt x="2017" y="2302"/>
                        <a:pt x="2023" y="2285"/>
                      </a:cubicBezTo>
                      <a:cubicBezTo>
                        <a:pt x="2025" y="2280"/>
                        <a:pt x="2028" y="2275"/>
                        <a:pt x="2032" y="2272"/>
                      </a:cubicBezTo>
                      <a:cubicBezTo>
                        <a:pt x="2033" y="2275"/>
                        <a:pt x="2033" y="2275"/>
                        <a:pt x="2033" y="2275"/>
                      </a:cubicBezTo>
                      <a:cubicBezTo>
                        <a:pt x="2030" y="2278"/>
                        <a:pt x="2028" y="2282"/>
                        <a:pt x="2026" y="2286"/>
                      </a:cubicBezTo>
                      <a:cubicBezTo>
                        <a:pt x="2020" y="2302"/>
                        <a:pt x="2025" y="2322"/>
                        <a:pt x="2040" y="2331"/>
                      </a:cubicBezTo>
                      <a:cubicBezTo>
                        <a:pt x="2050" y="2336"/>
                        <a:pt x="2055" y="2335"/>
                        <a:pt x="2065" y="2338"/>
                      </a:cubicBezTo>
                      <a:cubicBezTo>
                        <a:pt x="2097" y="2346"/>
                        <a:pt x="2115" y="2374"/>
                        <a:pt x="2116" y="2406"/>
                      </a:cubicBezTo>
                      <a:cubicBezTo>
                        <a:pt x="2116" y="2416"/>
                        <a:pt x="2115" y="2425"/>
                        <a:pt x="2113" y="2433"/>
                      </a:cubicBezTo>
                      <a:cubicBezTo>
                        <a:pt x="2120" y="2416"/>
                        <a:pt x="2125" y="2398"/>
                        <a:pt x="2124" y="2383"/>
                      </a:cubicBezTo>
                      <a:cubicBezTo>
                        <a:pt x="2122" y="2350"/>
                        <a:pt x="2122" y="2306"/>
                        <a:pt x="2116" y="2284"/>
                      </a:cubicBezTo>
                      <a:cubicBezTo>
                        <a:pt x="2114" y="2274"/>
                        <a:pt x="2107" y="2264"/>
                        <a:pt x="2097" y="2260"/>
                      </a:cubicBezTo>
                      <a:cubicBezTo>
                        <a:pt x="2104" y="2261"/>
                        <a:pt x="2108" y="2265"/>
                        <a:pt x="2112" y="2271"/>
                      </a:cubicBezTo>
                      <a:cubicBezTo>
                        <a:pt x="2112" y="2271"/>
                        <a:pt x="2112" y="2271"/>
                        <a:pt x="2112" y="2271"/>
                      </a:cubicBezTo>
                      <a:cubicBezTo>
                        <a:pt x="2114" y="2273"/>
                        <a:pt x="2116" y="2276"/>
                        <a:pt x="2117" y="2279"/>
                      </a:cubicBezTo>
                      <a:cubicBezTo>
                        <a:pt x="2115" y="2267"/>
                        <a:pt x="2112" y="2257"/>
                        <a:pt x="2104" y="2248"/>
                      </a:cubicBezTo>
                      <a:cubicBezTo>
                        <a:pt x="2096" y="2239"/>
                        <a:pt x="2086" y="2235"/>
                        <a:pt x="2075" y="2235"/>
                      </a:cubicBezTo>
                      <a:cubicBezTo>
                        <a:pt x="2075" y="2234"/>
                        <a:pt x="2075" y="2233"/>
                        <a:pt x="2074" y="2232"/>
                      </a:cubicBezTo>
                      <a:cubicBezTo>
                        <a:pt x="2083" y="2232"/>
                        <a:pt x="2092" y="2235"/>
                        <a:pt x="2100" y="2241"/>
                      </a:cubicBezTo>
                      <a:cubicBezTo>
                        <a:pt x="2107" y="2246"/>
                        <a:pt x="2113" y="2253"/>
                        <a:pt x="2114" y="2260"/>
                      </a:cubicBezTo>
                      <a:cubicBezTo>
                        <a:pt x="2114" y="2255"/>
                        <a:pt x="2117" y="2249"/>
                        <a:pt x="2121" y="2248"/>
                      </a:cubicBezTo>
                      <a:cubicBezTo>
                        <a:pt x="2124" y="2246"/>
                        <a:pt x="2127" y="2246"/>
                        <a:pt x="2130" y="2247"/>
                      </a:cubicBezTo>
                      <a:cubicBezTo>
                        <a:pt x="2135" y="2249"/>
                        <a:pt x="2138" y="2254"/>
                        <a:pt x="2135" y="2260"/>
                      </a:cubicBezTo>
                      <a:cubicBezTo>
                        <a:pt x="2133" y="2263"/>
                        <a:pt x="2130" y="2264"/>
                        <a:pt x="2127" y="2263"/>
                      </a:cubicBezTo>
                      <a:cubicBezTo>
                        <a:pt x="2121" y="2262"/>
                        <a:pt x="2122" y="2255"/>
                        <a:pt x="2125" y="2254"/>
                      </a:cubicBezTo>
                      <a:cubicBezTo>
                        <a:pt x="2124" y="2255"/>
                        <a:pt x="2124" y="2258"/>
                        <a:pt x="2125" y="2259"/>
                      </a:cubicBezTo>
                      <a:cubicBezTo>
                        <a:pt x="2126" y="2261"/>
                        <a:pt x="2130" y="2261"/>
                        <a:pt x="2131" y="2260"/>
                      </a:cubicBezTo>
                      <a:cubicBezTo>
                        <a:pt x="2133" y="2258"/>
                        <a:pt x="2134" y="2256"/>
                        <a:pt x="2133" y="2253"/>
                      </a:cubicBezTo>
                      <a:cubicBezTo>
                        <a:pt x="2131" y="2248"/>
                        <a:pt x="2123" y="2246"/>
                        <a:pt x="2118" y="2252"/>
                      </a:cubicBezTo>
                      <a:cubicBezTo>
                        <a:pt x="2114" y="2257"/>
                        <a:pt x="2117" y="2267"/>
                        <a:pt x="2118" y="2273"/>
                      </a:cubicBezTo>
                      <a:cubicBezTo>
                        <a:pt x="2119" y="2281"/>
                        <a:pt x="2121" y="2290"/>
                        <a:pt x="2122" y="2294"/>
                      </a:cubicBezTo>
                      <a:cubicBezTo>
                        <a:pt x="2122" y="2301"/>
                        <a:pt x="2125" y="2317"/>
                        <a:pt x="2125" y="2336"/>
                      </a:cubicBezTo>
                      <a:cubicBezTo>
                        <a:pt x="2125" y="2332"/>
                        <a:pt x="2126" y="2329"/>
                        <a:pt x="2128" y="2325"/>
                      </a:cubicBezTo>
                      <a:cubicBezTo>
                        <a:pt x="2128" y="2324"/>
                        <a:pt x="2134" y="2311"/>
                        <a:pt x="2136" y="2312"/>
                      </a:cubicBezTo>
                      <a:cubicBezTo>
                        <a:pt x="2137" y="2314"/>
                        <a:pt x="2134" y="2320"/>
                        <a:pt x="2133" y="2322"/>
                      </a:cubicBezTo>
                      <a:cubicBezTo>
                        <a:pt x="2131" y="2327"/>
                        <a:pt x="2130" y="2332"/>
                        <a:pt x="2129" y="2338"/>
                      </a:cubicBezTo>
                      <a:cubicBezTo>
                        <a:pt x="2129" y="2340"/>
                        <a:pt x="2128" y="2343"/>
                        <a:pt x="2128" y="2345"/>
                      </a:cubicBezTo>
                      <a:cubicBezTo>
                        <a:pt x="2127" y="2354"/>
                        <a:pt x="2127" y="2362"/>
                        <a:pt x="2128" y="2371"/>
                      </a:cubicBezTo>
                      <a:cubicBezTo>
                        <a:pt x="2128" y="2371"/>
                        <a:pt x="2128" y="2372"/>
                        <a:pt x="2129" y="2374"/>
                      </a:cubicBezTo>
                      <a:cubicBezTo>
                        <a:pt x="2129" y="2371"/>
                        <a:pt x="2129" y="2368"/>
                        <a:pt x="2130" y="2365"/>
                      </a:cubicBezTo>
                      <a:cubicBezTo>
                        <a:pt x="2131" y="2357"/>
                        <a:pt x="2133" y="2351"/>
                        <a:pt x="2137" y="2344"/>
                      </a:cubicBezTo>
                      <a:cubicBezTo>
                        <a:pt x="2149" y="2326"/>
                        <a:pt x="2169" y="2326"/>
                        <a:pt x="2185" y="2335"/>
                      </a:cubicBezTo>
                      <a:cubicBezTo>
                        <a:pt x="2199" y="2343"/>
                        <a:pt x="2210" y="2357"/>
                        <a:pt x="2210" y="2373"/>
                      </a:cubicBezTo>
                      <a:cubicBezTo>
                        <a:pt x="2210" y="2387"/>
                        <a:pt x="2202" y="2398"/>
                        <a:pt x="2189" y="2402"/>
                      </a:cubicBezTo>
                      <a:cubicBezTo>
                        <a:pt x="2183" y="2403"/>
                        <a:pt x="2178" y="2403"/>
                        <a:pt x="2171" y="2402"/>
                      </a:cubicBezTo>
                      <a:cubicBezTo>
                        <a:pt x="2167" y="2400"/>
                        <a:pt x="2163" y="2397"/>
                        <a:pt x="2160" y="2393"/>
                      </a:cubicBezTo>
                      <a:cubicBezTo>
                        <a:pt x="2157" y="2388"/>
                        <a:pt x="2156" y="2381"/>
                        <a:pt x="2159" y="2376"/>
                      </a:cubicBezTo>
                      <a:cubicBezTo>
                        <a:pt x="2161" y="2372"/>
                        <a:pt x="2163" y="2370"/>
                        <a:pt x="2167" y="2369"/>
                      </a:cubicBezTo>
                      <a:cubicBezTo>
                        <a:pt x="2171" y="2368"/>
                        <a:pt x="2176" y="2369"/>
                        <a:pt x="2179" y="2371"/>
                      </a:cubicBezTo>
                      <a:cubicBezTo>
                        <a:pt x="2183" y="2374"/>
                        <a:pt x="2185" y="2379"/>
                        <a:pt x="2184" y="2384"/>
                      </a:cubicBezTo>
                      <a:cubicBezTo>
                        <a:pt x="2183" y="2388"/>
                        <a:pt x="2178" y="2392"/>
                        <a:pt x="2173" y="2391"/>
                      </a:cubicBezTo>
                      <a:cubicBezTo>
                        <a:pt x="2167" y="2391"/>
                        <a:pt x="2163" y="2386"/>
                        <a:pt x="2163" y="2380"/>
                      </a:cubicBezTo>
                      <a:cubicBezTo>
                        <a:pt x="2163" y="2375"/>
                        <a:pt x="2168" y="2370"/>
                        <a:pt x="2174" y="2370"/>
                      </a:cubicBezTo>
                      <a:cubicBezTo>
                        <a:pt x="2176" y="2370"/>
                        <a:pt x="2178" y="2371"/>
                        <a:pt x="2180" y="2372"/>
                      </a:cubicBezTo>
                      <a:cubicBezTo>
                        <a:pt x="2179" y="2371"/>
                        <a:pt x="2179" y="2371"/>
                        <a:pt x="2179" y="2371"/>
                      </a:cubicBezTo>
                      <a:cubicBezTo>
                        <a:pt x="2175" y="2369"/>
                        <a:pt x="2171" y="2368"/>
                        <a:pt x="2167" y="2369"/>
                      </a:cubicBezTo>
                      <a:cubicBezTo>
                        <a:pt x="2164" y="2370"/>
                        <a:pt x="2161" y="2373"/>
                        <a:pt x="2160" y="2376"/>
                      </a:cubicBezTo>
                      <a:cubicBezTo>
                        <a:pt x="2157" y="2382"/>
                        <a:pt x="2158" y="2387"/>
                        <a:pt x="2161" y="2393"/>
                      </a:cubicBezTo>
                      <a:cubicBezTo>
                        <a:pt x="2164" y="2397"/>
                        <a:pt x="2167" y="2399"/>
                        <a:pt x="2172" y="2400"/>
                      </a:cubicBezTo>
                      <a:cubicBezTo>
                        <a:pt x="2178" y="2402"/>
                        <a:pt x="2183" y="2402"/>
                        <a:pt x="2189" y="2400"/>
                      </a:cubicBezTo>
                      <a:cubicBezTo>
                        <a:pt x="2201" y="2396"/>
                        <a:pt x="2208" y="2386"/>
                        <a:pt x="2208" y="2373"/>
                      </a:cubicBezTo>
                      <a:cubicBezTo>
                        <a:pt x="2207" y="2358"/>
                        <a:pt x="2196" y="2344"/>
                        <a:pt x="2182" y="2337"/>
                      </a:cubicBezTo>
                      <a:cubicBezTo>
                        <a:pt x="2168" y="2330"/>
                        <a:pt x="2151" y="2331"/>
                        <a:pt x="2141" y="2347"/>
                      </a:cubicBezTo>
                      <a:cubicBezTo>
                        <a:pt x="2137" y="2353"/>
                        <a:pt x="2135" y="2359"/>
                        <a:pt x="2134" y="2366"/>
                      </a:cubicBezTo>
                      <a:cubicBezTo>
                        <a:pt x="2130" y="2392"/>
                        <a:pt x="2125" y="2416"/>
                        <a:pt x="2113" y="2441"/>
                      </a:cubicBezTo>
                      <a:cubicBezTo>
                        <a:pt x="2114" y="2440"/>
                        <a:pt x="2115" y="2438"/>
                        <a:pt x="2116" y="2437"/>
                      </a:cubicBezTo>
                      <a:cubicBezTo>
                        <a:pt x="2123" y="2431"/>
                        <a:pt x="2135" y="2428"/>
                        <a:pt x="2142" y="2437"/>
                      </a:cubicBezTo>
                      <a:cubicBezTo>
                        <a:pt x="2146" y="2443"/>
                        <a:pt x="2146" y="2452"/>
                        <a:pt x="2141" y="2458"/>
                      </a:cubicBezTo>
                      <a:cubicBezTo>
                        <a:pt x="2137" y="2462"/>
                        <a:pt x="2131" y="2465"/>
                        <a:pt x="2125" y="2462"/>
                      </a:cubicBezTo>
                      <a:cubicBezTo>
                        <a:pt x="2121" y="2461"/>
                        <a:pt x="2119" y="2455"/>
                        <a:pt x="2123" y="2452"/>
                      </a:cubicBezTo>
                      <a:cubicBezTo>
                        <a:pt x="2128" y="2449"/>
                        <a:pt x="2130" y="2453"/>
                        <a:pt x="2135" y="2450"/>
                      </a:cubicBezTo>
                      <a:cubicBezTo>
                        <a:pt x="2139" y="2448"/>
                        <a:pt x="2141" y="2445"/>
                        <a:pt x="2139" y="2441"/>
                      </a:cubicBezTo>
                      <a:cubicBezTo>
                        <a:pt x="2135" y="2434"/>
                        <a:pt x="2126" y="2436"/>
                        <a:pt x="2120" y="2440"/>
                      </a:cubicBezTo>
                      <a:cubicBezTo>
                        <a:pt x="2108" y="2448"/>
                        <a:pt x="2106" y="2455"/>
                        <a:pt x="2099" y="2467"/>
                      </a:cubicBezTo>
                      <a:cubicBezTo>
                        <a:pt x="2095" y="2475"/>
                        <a:pt x="2089" y="2482"/>
                        <a:pt x="2082" y="2490"/>
                      </a:cubicBezTo>
                      <a:cubicBezTo>
                        <a:pt x="2062" y="2512"/>
                        <a:pt x="2034" y="2525"/>
                        <a:pt x="2005" y="2529"/>
                      </a:cubicBezTo>
                      <a:cubicBezTo>
                        <a:pt x="2011" y="2530"/>
                        <a:pt x="2016" y="2533"/>
                        <a:pt x="2018" y="2537"/>
                      </a:cubicBezTo>
                      <a:cubicBezTo>
                        <a:pt x="2020" y="2542"/>
                        <a:pt x="2020" y="2547"/>
                        <a:pt x="2014" y="2552"/>
                      </a:cubicBezTo>
                      <a:cubicBezTo>
                        <a:pt x="2015" y="2550"/>
                        <a:pt x="2013" y="2549"/>
                        <a:pt x="2012" y="2548"/>
                      </a:cubicBezTo>
                      <a:cubicBezTo>
                        <a:pt x="2022" y="2541"/>
                        <a:pt x="2011" y="2531"/>
                        <a:pt x="2000" y="2530"/>
                      </a:cubicBezTo>
                      <a:cubicBezTo>
                        <a:pt x="2000" y="2530"/>
                        <a:pt x="2000" y="2530"/>
                        <a:pt x="2000" y="2530"/>
                      </a:cubicBezTo>
                      <a:cubicBezTo>
                        <a:pt x="1990" y="2531"/>
                        <a:pt x="1980" y="2531"/>
                        <a:pt x="1970" y="2530"/>
                      </a:cubicBezTo>
                      <a:cubicBezTo>
                        <a:pt x="1981" y="2537"/>
                        <a:pt x="1989" y="2551"/>
                        <a:pt x="1984" y="2566"/>
                      </a:cubicBezTo>
                      <a:cubicBezTo>
                        <a:pt x="1982" y="2574"/>
                        <a:pt x="1978" y="2580"/>
                        <a:pt x="1971" y="2584"/>
                      </a:cubicBezTo>
                      <a:cubicBezTo>
                        <a:pt x="1964" y="2588"/>
                        <a:pt x="1957" y="2589"/>
                        <a:pt x="1949" y="2588"/>
                      </a:cubicBezTo>
                      <a:cubicBezTo>
                        <a:pt x="1941" y="2586"/>
                        <a:pt x="1935" y="2582"/>
                        <a:pt x="1930" y="2577"/>
                      </a:cubicBezTo>
                      <a:cubicBezTo>
                        <a:pt x="1926" y="2571"/>
                        <a:pt x="1923" y="2564"/>
                        <a:pt x="1924" y="2557"/>
                      </a:cubicBezTo>
                      <a:cubicBezTo>
                        <a:pt x="1924" y="2549"/>
                        <a:pt x="1927" y="2543"/>
                        <a:pt x="1934" y="2539"/>
                      </a:cubicBezTo>
                      <a:cubicBezTo>
                        <a:pt x="1938" y="2536"/>
                        <a:pt x="1942" y="2535"/>
                        <a:pt x="1947" y="2536"/>
                      </a:cubicBezTo>
                      <a:cubicBezTo>
                        <a:pt x="1954" y="2538"/>
                        <a:pt x="1959" y="2543"/>
                        <a:pt x="1960" y="2550"/>
                      </a:cubicBezTo>
                      <a:cubicBezTo>
                        <a:pt x="1961" y="2557"/>
                        <a:pt x="1958" y="2563"/>
                        <a:pt x="1953" y="2566"/>
                      </a:cubicBezTo>
                      <a:cubicBezTo>
                        <a:pt x="1946" y="2571"/>
                        <a:pt x="1937" y="2569"/>
                        <a:pt x="1933" y="2562"/>
                      </a:cubicBezTo>
                      <a:cubicBezTo>
                        <a:pt x="1928" y="2555"/>
                        <a:pt x="1930" y="2546"/>
                        <a:pt x="1937" y="2541"/>
                      </a:cubicBezTo>
                      <a:cubicBezTo>
                        <a:pt x="1940" y="2539"/>
                        <a:pt x="1944" y="2539"/>
                        <a:pt x="1947" y="2539"/>
                      </a:cubicBezTo>
                      <a:cubicBezTo>
                        <a:pt x="1947" y="2539"/>
                        <a:pt x="1947" y="2539"/>
                        <a:pt x="1947" y="2539"/>
                      </a:cubicBezTo>
                      <a:cubicBezTo>
                        <a:pt x="1943" y="2538"/>
                        <a:pt x="1939" y="2539"/>
                        <a:pt x="1935" y="2541"/>
                      </a:cubicBezTo>
                      <a:cubicBezTo>
                        <a:pt x="1930" y="2545"/>
                        <a:pt x="1927" y="2550"/>
                        <a:pt x="1927" y="2557"/>
                      </a:cubicBezTo>
                      <a:cubicBezTo>
                        <a:pt x="1927" y="2564"/>
                        <a:pt x="1929" y="2569"/>
                        <a:pt x="1933" y="2574"/>
                      </a:cubicBezTo>
                      <a:cubicBezTo>
                        <a:pt x="1937" y="2580"/>
                        <a:pt x="1943" y="2583"/>
                        <a:pt x="1949" y="2584"/>
                      </a:cubicBezTo>
                      <a:cubicBezTo>
                        <a:pt x="1957" y="2586"/>
                        <a:pt x="1963" y="2585"/>
                        <a:pt x="1969" y="2581"/>
                      </a:cubicBezTo>
                      <a:cubicBezTo>
                        <a:pt x="1975" y="2577"/>
                        <a:pt x="1979" y="2572"/>
                        <a:pt x="1982" y="2565"/>
                      </a:cubicBezTo>
                      <a:cubicBezTo>
                        <a:pt x="1988" y="2548"/>
                        <a:pt x="1975" y="2531"/>
                        <a:pt x="1961" y="2528"/>
                      </a:cubicBezTo>
                      <a:cubicBezTo>
                        <a:pt x="1933" y="2522"/>
                        <a:pt x="1913" y="2512"/>
                        <a:pt x="1891" y="2493"/>
                      </a:cubicBezTo>
                      <a:cubicBezTo>
                        <a:pt x="1889" y="2491"/>
                        <a:pt x="1887" y="2489"/>
                        <a:pt x="1885" y="2487"/>
                      </a:cubicBezTo>
                      <a:cubicBezTo>
                        <a:pt x="1887" y="2489"/>
                        <a:pt x="1888" y="2491"/>
                        <a:pt x="1889" y="2493"/>
                      </a:cubicBezTo>
                      <a:cubicBezTo>
                        <a:pt x="1893" y="2502"/>
                        <a:pt x="1896" y="2511"/>
                        <a:pt x="1896" y="2521"/>
                      </a:cubicBezTo>
                      <a:cubicBezTo>
                        <a:pt x="1893" y="2511"/>
                        <a:pt x="1891" y="2504"/>
                        <a:pt x="1886" y="2495"/>
                      </a:cubicBezTo>
                      <a:cubicBezTo>
                        <a:pt x="1885" y="2494"/>
                        <a:pt x="1885" y="2493"/>
                        <a:pt x="1885" y="2493"/>
                      </a:cubicBezTo>
                      <a:cubicBezTo>
                        <a:pt x="1887" y="2501"/>
                        <a:pt x="1879" y="2512"/>
                        <a:pt x="1872" y="2516"/>
                      </a:cubicBezTo>
                      <a:cubicBezTo>
                        <a:pt x="1868" y="2519"/>
                        <a:pt x="1863" y="2521"/>
                        <a:pt x="1859" y="2522"/>
                      </a:cubicBezTo>
                      <a:cubicBezTo>
                        <a:pt x="1852" y="2524"/>
                        <a:pt x="1840" y="2523"/>
                        <a:pt x="1835" y="2516"/>
                      </a:cubicBezTo>
                      <a:cubicBezTo>
                        <a:pt x="1828" y="2520"/>
                        <a:pt x="1820" y="2520"/>
                        <a:pt x="1813" y="2519"/>
                      </a:cubicBezTo>
                      <a:cubicBezTo>
                        <a:pt x="1803" y="2517"/>
                        <a:pt x="1792" y="2519"/>
                        <a:pt x="1790" y="2528"/>
                      </a:cubicBezTo>
                      <a:cubicBezTo>
                        <a:pt x="1786" y="2518"/>
                        <a:pt x="1800" y="2507"/>
                        <a:pt x="1809" y="2504"/>
                      </a:cubicBezTo>
                      <a:cubicBezTo>
                        <a:pt x="1821" y="2501"/>
                        <a:pt x="1834" y="2507"/>
                        <a:pt x="1847" y="2513"/>
                      </a:cubicBezTo>
                      <a:cubicBezTo>
                        <a:pt x="1856" y="2516"/>
                        <a:pt x="1863" y="2517"/>
                        <a:pt x="1871" y="2512"/>
                      </a:cubicBezTo>
                      <a:cubicBezTo>
                        <a:pt x="1878" y="2509"/>
                        <a:pt x="1885" y="2501"/>
                        <a:pt x="1885" y="2493"/>
                      </a:cubicBezTo>
                      <a:cubicBezTo>
                        <a:pt x="1885" y="2494"/>
                        <a:pt x="1884" y="2496"/>
                        <a:pt x="1884" y="2497"/>
                      </a:cubicBezTo>
                      <a:cubicBezTo>
                        <a:pt x="1882" y="2502"/>
                        <a:pt x="1878" y="2505"/>
                        <a:pt x="1871" y="2504"/>
                      </a:cubicBezTo>
                      <a:cubicBezTo>
                        <a:pt x="1872" y="2504"/>
                        <a:pt x="1872" y="2502"/>
                        <a:pt x="1872" y="2501"/>
                      </a:cubicBezTo>
                      <a:cubicBezTo>
                        <a:pt x="1880" y="2501"/>
                        <a:pt x="1884" y="2495"/>
                        <a:pt x="1881" y="2488"/>
                      </a:cubicBezTo>
                      <a:cubicBezTo>
                        <a:pt x="1880" y="2484"/>
                        <a:pt x="1879" y="2482"/>
                        <a:pt x="1877" y="2479"/>
                      </a:cubicBezTo>
                      <a:cubicBezTo>
                        <a:pt x="1855" y="2455"/>
                        <a:pt x="1840" y="2427"/>
                        <a:pt x="1831" y="2397"/>
                      </a:cubicBezTo>
                      <a:cubicBezTo>
                        <a:pt x="1837" y="2422"/>
                        <a:pt x="1841" y="2452"/>
                        <a:pt x="1827" y="2475"/>
                      </a:cubicBezTo>
                      <a:cubicBezTo>
                        <a:pt x="1819" y="2486"/>
                        <a:pt x="1810" y="2492"/>
                        <a:pt x="1797" y="2495"/>
                      </a:cubicBezTo>
                      <a:cubicBezTo>
                        <a:pt x="1786" y="2497"/>
                        <a:pt x="1775" y="2495"/>
                        <a:pt x="1766" y="2490"/>
                      </a:cubicBezTo>
                      <a:cubicBezTo>
                        <a:pt x="1743" y="2478"/>
                        <a:pt x="1735" y="2450"/>
                        <a:pt x="1747" y="2428"/>
                      </a:cubicBezTo>
                      <a:cubicBezTo>
                        <a:pt x="1758" y="2408"/>
                        <a:pt x="1782" y="2396"/>
                        <a:pt x="1802" y="2411"/>
                      </a:cubicBezTo>
                      <a:cubicBezTo>
                        <a:pt x="1810" y="2417"/>
                        <a:pt x="1815" y="2428"/>
                        <a:pt x="1811" y="2438"/>
                      </a:cubicBezTo>
                      <a:cubicBezTo>
                        <a:pt x="1809" y="2441"/>
                        <a:pt x="1807" y="2444"/>
                        <a:pt x="1804" y="2446"/>
                      </a:cubicBezTo>
                      <a:cubicBezTo>
                        <a:pt x="1804" y="2446"/>
                        <a:pt x="1804" y="2446"/>
                        <a:pt x="1804" y="2446"/>
                      </a:cubicBezTo>
                      <a:cubicBezTo>
                        <a:pt x="1797" y="2450"/>
                        <a:pt x="1787" y="2449"/>
                        <a:pt x="1782" y="2441"/>
                      </a:cubicBezTo>
                      <a:cubicBezTo>
                        <a:pt x="1777" y="2433"/>
                        <a:pt x="1779" y="2423"/>
                        <a:pt x="1786" y="2418"/>
                      </a:cubicBezTo>
                      <a:cubicBezTo>
                        <a:pt x="1794" y="2413"/>
                        <a:pt x="1804" y="2415"/>
                        <a:pt x="1809" y="2423"/>
                      </a:cubicBezTo>
                      <a:cubicBezTo>
                        <a:pt x="1811" y="2426"/>
                        <a:pt x="1812" y="2430"/>
                        <a:pt x="1812" y="2433"/>
                      </a:cubicBezTo>
                      <a:cubicBezTo>
                        <a:pt x="1812" y="2433"/>
                        <a:pt x="1812" y="2433"/>
                        <a:pt x="1812" y="2433"/>
                      </a:cubicBezTo>
                      <a:cubicBezTo>
                        <a:pt x="1813" y="2425"/>
                        <a:pt x="1808" y="2416"/>
                        <a:pt x="1801" y="2411"/>
                      </a:cubicBezTo>
                      <a:cubicBezTo>
                        <a:pt x="1781" y="2399"/>
                        <a:pt x="1759" y="2412"/>
                        <a:pt x="1749" y="2430"/>
                      </a:cubicBezTo>
                      <a:cubicBezTo>
                        <a:pt x="1738" y="2451"/>
                        <a:pt x="1746" y="2477"/>
                        <a:pt x="1767" y="2488"/>
                      </a:cubicBezTo>
                      <a:cubicBezTo>
                        <a:pt x="1771" y="2490"/>
                        <a:pt x="1774" y="2491"/>
                        <a:pt x="1778" y="2492"/>
                      </a:cubicBezTo>
                      <a:cubicBezTo>
                        <a:pt x="1776" y="2491"/>
                        <a:pt x="1774" y="2489"/>
                        <a:pt x="1772" y="2488"/>
                      </a:cubicBezTo>
                      <a:cubicBezTo>
                        <a:pt x="1765" y="2482"/>
                        <a:pt x="1763" y="2472"/>
                        <a:pt x="1766" y="2465"/>
                      </a:cubicBezTo>
                      <a:cubicBezTo>
                        <a:pt x="1770" y="2458"/>
                        <a:pt x="1778" y="2454"/>
                        <a:pt x="1786" y="2458"/>
                      </a:cubicBezTo>
                      <a:cubicBezTo>
                        <a:pt x="1791" y="2461"/>
                        <a:pt x="1793" y="2466"/>
                        <a:pt x="1792" y="2471"/>
                      </a:cubicBezTo>
                      <a:cubicBezTo>
                        <a:pt x="1789" y="2480"/>
                        <a:pt x="1778" y="2479"/>
                        <a:pt x="1777" y="2473"/>
                      </a:cubicBezTo>
                      <a:cubicBezTo>
                        <a:pt x="1779" y="2475"/>
                        <a:pt x="1783" y="2476"/>
                        <a:pt x="1785" y="2474"/>
                      </a:cubicBezTo>
                      <a:cubicBezTo>
                        <a:pt x="1789" y="2472"/>
                        <a:pt x="1789" y="2467"/>
                        <a:pt x="1786" y="2464"/>
                      </a:cubicBezTo>
                      <a:cubicBezTo>
                        <a:pt x="1784" y="2461"/>
                        <a:pt x="1780" y="2460"/>
                        <a:pt x="1776" y="2461"/>
                      </a:cubicBezTo>
                      <a:cubicBezTo>
                        <a:pt x="1770" y="2463"/>
                        <a:pt x="1768" y="2471"/>
                        <a:pt x="1769" y="2477"/>
                      </a:cubicBezTo>
                      <a:cubicBezTo>
                        <a:pt x="1771" y="2489"/>
                        <a:pt x="1785" y="2494"/>
                        <a:pt x="1797" y="2492"/>
                      </a:cubicBezTo>
                      <a:cubicBezTo>
                        <a:pt x="1809" y="2490"/>
                        <a:pt x="1817" y="2483"/>
                        <a:pt x="1824" y="2473"/>
                      </a:cubicBezTo>
                      <a:cubicBezTo>
                        <a:pt x="1843" y="2441"/>
                        <a:pt x="1824" y="2390"/>
                        <a:pt x="1820" y="2350"/>
                      </a:cubicBezTo>
                      <a:cubicBezTo>
                        <a:pt x="1818" y="2358"/>
                        <a:pt x="1814" y="2364"/>
                        <a:pt x="1808" y="2371"/>
                      </a:cubicBezTo>
                      <a:cubicBezTo>
                        <a:pt x="1805" y="2374"/>
                        <a:pt x="1801" y="2376"/>
                        <a:pt x="1798" y="2379"/>
                      </a:cubicBezTo>
                      <a:cubicBezTo>
                        <a:pt x="1798" y="2378"/>
                        <a:pt x="1797" y="2376"/>
                        <a:pt x="1797" y="2376"/>
                      </a:cubicBezTo>
                      <a:cubicBezTo>
                        <a:pt x="1804" y="2370"/>
                        <a:pt x="1811" y="2362"/>
                        <a:pt x="1815" y="2353"/>
                      </a:cubicBezTo>
                      <a:cubicBezTo>
                        <a:pt x="1818" y="2348"/>
                        <a:pt x="1819" y="2342"/>
                        <a:pt x="1820" y="2336"/>
                      </a:cubicBezTo>
                      <a:cubicBezTo>
                        <a:pt x="1817" y="2343"/>
                        <a:pt x="1812" y="2349"/>
                        <a:pt x="1807" y="2351"/>
                      </a:cubicBezTo>
                      <a:cubicBezTo>
                        <a:pt x="1802" y="2353"/>
                        <a:pt x="1797" y="2353"/>
                        <a:pt x="1793" y="2351"/>
                      </a:cubicBezTo>
                      <a:cubicBezTo>
                        <a:pt x="1785" y="2348"/>
                        <a:pt x="1780" y="2340"/>
                        <a:pt x="1785" y="2331"/>
                      </a:cubicBezTo>
                      <a:cubicBezTo>
                        <a:pt x="1787" y="2327"/>
                        <a:pt x="1792" y="2324"/>
                        <a:pt x="1797" y="2325"/>
                      </a:cubicBezTo>
                      <a:cubicBezTo>
                        <a:pt x="1806" y="2327"/>
                        <a:pt x="1806" y="2339"/>
                        <a:pt x="1800" y="2340"/>
                      </a:cubicBezTo>
                      <a:cubicBezTo>
                        <a:pt x="1802" y="2338"/>
                        <a:pt x="1802" y="2334"/>
                        <a:pt x="1801" y="2332"/>
                      </a:cubicBezTo>
                      <a:cubicBezTo>
                        <a:pt x="1798" y="2328"/>
                        <a:pt x="1793" y="2328"/>
                        <a:pt x="1790" y="2331"/>
                      </a:cubicBezTo>
                      <a:cubicBezTo>
                        <a:pt x="1787" y="2334"/>
                        <a:pt x="1787" y="2338"/>
                        <a:pt x="1788" y="2341"/>
                      </a:cubicBezTo>
                      <a:cubicBezTo>
                        <a:pt x="1791" y="2347"/>
                        <a:pt x="1798" y="2349"/>
                        <a:pt x="1804" y="2348"/>
                      </a:cubicBezTo>
                      <a:cubicBezTo>
                        <a:pt x="1808" y="2347"/>
                        <a:pt x="1812" y="2343"/>
                        <a:pt x="1815" y="2339"/>
                      </a:cubicBezTo>
                      <a:cubicBezTo>
                        <a:pt x="1820" y="2333"/>
                        <a:pt x="1819" y="2326"/>
                        <a:pt x="1819" y="2318"/>
                      </a:cubicBezTo>
                      <a:cubicBezTo>
                        <a:pt x="1819" y="2294"/>
                        <a:pt x="1821" y="2271"/>
                        <a:pt x="1827" y="2246"/>
                      </a:cubicBezTo>
                      <a:cubicBezTo>
                        <a:pt x="1828" y="2242"/>
                        <a:pt x="1834" y="2219"/>
                        <a:pt x="1840" y="2202"/>
                      </a:cubicBezTo>
                      <a:cubicBezTo>
                        <a:pt x="1826" y="2219"/>
                        <a:pt x="1809" y="2231"/>
                        <a:pt x="1788" y="2238"/>
                      </a:cubicBezTo>
                      <a:cubicBezTo>
                        <a:pt x="1781" y="2241"/>
                        <a:pt x="1775" y="2242"/>
                        <a:pt x="1770" y="2243"/>
                      </a:cubicBezTo>
                      <a:cubicBezTo>
                        <a:pt x="1760" y="2245"/>
                        <a:pt x="1743" y="2247"/>
                        <a:pt x="1743" y="2260"/>
                      </a:cubicBezTo>
                      <a:cubicBezTo>
                        <a:pt x="1743" y="2265"/>
                        <a:pt x="1746" y="2270"/>
                        <a:pt x="1751" y="2271"/>
                      </a:cubicBezTo>
                      <a:cubicBezTo>
                        <a:pt x="1754" y="2271"/>
                        <a:pt x="1757" y="2270"/>
                        <a:pt x="1758" y="2268"/>
                      </a:cubicBezTo>
                      <a:cubicBezTo>
                        <a:pt x="1760" y="2265"/>
                        <a:pt x="1759" y="2261"/>
                        <a:pt x="1756" y="2259"/>
                      </a:cubicBezTo>
                      <a:cubicBezTo>
                        <a:pt x="1754" y="2258"/>
                        <a:pt x="1751" y="2259"/>
                        <a:pt x="1749" y="2261"/>
                      </a:cubicBezTo>
                      <a:cubicBezTo>
                        <a:pt x="1749" y="2256"/>
                        <a:pt x="1758" y="2254"/>
                        <a:pt x="1762" y="2261"/>
                      </a:cubicBezTo>
                      <a:cubicBezTo>
                        <a:pt x="1763" y="2265"/>
                        <a:pt x="1762" y="2269"/>
                        <a:pt x="1759" y="2272"/>
                      </a:cubicBezTo>
                      <a:cubicBezTo>
                        <a:pt x="1753" y="2277"/>
                        <a:pt x="1746" y="2274"/>
                        <a:pt x="1742" y="2269"/>
                      </a:cubicBezTo>
                      <a:cubicBezTo>
                        <a:pt x="1738" y="2264"/>
                        <a:pt x="1739" y="2256"/>
                        <a:pt x="1743" y="2250"/>
                      </a:cubicBezTo>
                      <a:cubicBezTo>
                        <a:pt x="1745" y="2248"/>
                        <a:pt x="1747" y="2246"/>
                        <a:pt x="1750" y="2245"/>
                      </a:cubicBezTo>
                      <a:cubicBezTo>
                        <a:pt x="1738" y="2246"/>
                        <a:pt x="1728" y="2246"/>
                        <a:pt x="1718" y="2245"/>
                      </a:cubicBezTo>
                      <a:cubicBezTo>
                        <a:pt x="1700" y="2243"/>
                        <a:pt x="1675" y="2231"/>
                        <a:pt x="1660" y="2234"/>
                      </a:cubicBezTo>
                      <a:cubicBezTo>
                        <a:pt x="1657" y="2235"/>
                        <a:pt x="1655" y="2236"/>
                        <a:pt x="1652" y="2238"/>
                      </a:cubicBezTo>
                      <a:cubicBezTo>
                        <a:pt x="1647" y="2242"/>
                        <a:pt x="1644" y="2247"/>
                        <a:pt x="1642" y="2252"/>
                      </a:cubicBezTo>
                      <a:cubicBezTo>
                        <a:pt x="1641" y="2259"/>
                        <a:pt x="1642" y="2266"/>
                        <a:pt x="1645" y="2271"/>
                      </a:cubicBezTo>
                      <a:cubicBezTo>
                        <a:pt x="1650" y="2278"/>
                        <a:pt x="1656" y="2283"/>
                        <a:pt x="1664" y="2285"/>
                      </a:cubicBezTo>
                      <a:cubicBezTo>
                        <a:pt x="1671" y="2287"/>
                        <a:pt x="1679" y="2286"/>
                        <a:pt x="1685" y="2283"/>
                      </a:cubicBezTo>
                      <a:cubicBezTo>
                        <a:pt x="1692" y="2279"/>
                        <a:pt x="1697" y="2273"/>
                        <a:pt x="1697" y="2265"/>
                      </a:cubicBezTo>
                      <a:cubicBezTo>
                        <a:pt x="1697" y="2259"/>
                        <a:pt x="1694" y="2254"/>
                        <a:pt x="1690" y="2251"/>
                      </a:cubicBezTo>
                      <a:cubicBezTo>
                        <a:pt x="1691" y="2252"/>
                        <a:pt x="1691" y="2252"/>
                        <a:pt x="1691" y="2252"/>
                      </a:cubicBezTo>
                      <a:cubicBezTo>
                        <a:pt x="1698" y="2259"/>
                        <a:pt x="1691" y="2269"/>
                        <a:pt x="1684" y="2262"/>
                      </a:cubicBezTo>
                      <a:cubicBezTo>
                        <a:pt x="1680" y="2259"/>
                        <a:pt x="1680" y="2251"/>
                        <a:pt x="1669" y="2252"/>
                      </a:cubicBezTo>
                      <a:cubicBezTo>
                        <a:pt x="1672" y="2249"/>
                        <a:pt x="1676" y="2248"/>
                        <a:pt x="1680" y="2248"/>
                      </a:cubicBezTo>
                      <a:cubicBezTo>
                        <a:pt x="1681" y="2248"/>
                        <a:pt x="1683" y="2248"/>
                        <a:pt x="1684" y="2248"/>
                      </a:cubicBezTo>
                      <a:cubicBezTo>
                        <a:pt x="1692" y="2250"/>
                        <a:pt x="1697" y="2257"/>
                        <a:pt x="1698" y="2265"/>
                      </a:cubicBezTo>
                      <a:cubicBezTo>
                        <a:pt x="1698" y="2273"/>
                        <a:pt x="1693" y="2280"/>
                        <a:pt x="1686" y="2284"/>
                      </a:cubicBezTo>
                      <a:cubicBezTo>
                        <a:pt x="1679" y="2288"/>
                        <a:pt x="1671" y="2289"/>
                        <a:pt x="1663" y="2287"/>
                      </a:cubicBezTo>
                      <a:cubicBezTo>
                        <a:pt x="1655" y="2285"/>
                        <a:pt x="1648" y="2280"/>
                        <a:pt x="1643" y="2273"/>
                      </a:cubicBezTo>
                      <a:cubicBezTo>
                        <a:pt x="1639" y="2266"/>
                        <a:pt x="1638" y="2259"/>
                        <a:pt x="1640" y="2251"/>
                      </a:cubicBezTo>
                      <a:cubicBezTo>
                        <a:pt x="1641" y="2245"/>
                        <a:pt x="1645" y="2240"/>
                        <a:pt x="1650" y="2236"/>
                      </a:cubicBezTo>
                      <a:cubicBezTo>
                        <a:pt x="1653" y="2233"/>
                        <a:pt x="1656" y="2232"/>
                        <a:pt x="1660" y="2231"/>
                      </a:cubicBezTo>
                      <a:cubicBezTo>
                        <a:pt x="1660" y="2231"/>
                        <a:pt x="1660" y="2231"/>
                        <a:pt x="1661" y="2230"/>
                      </a:cubicBezTo>
                      <a:cubicBezTo>
                        <a:pt x="1660" y="2230"/>
                        <a:pt x="1660" y="2230"/>
                        <a:pt x="1660" y="2230"/>
                      </a:cubicBezTo>
                      <a:cubicBezTo>
                        <a:pt x="1659" y="2230"/>
                        <a:pt x="1659" y="2230"/>
                        <a:pt x="1659" y="2230"/>
                      </a:cubicBezTo>
                      <a:cubicBezTo>
                        <a:pt x="1654" y="2228"/>
                        <a:pt x="1648" y="2226"/>
                        <a:pt x="1643" y="2223"/>
                      </a:cubicBezTo>
                      <a:cubicBezTo>
                        <a:pt x="1632" y="2216"/>
                        <a:pt x="1618" y="2204"/>
                        <a:pt x="1617" y="2189"/>
                      </a:cubicBezTo>
                      <a:cubicBezTo>
                        <a:pt x="1617" y="2182"/>
                        <a:pt x="1619" y="2177"/>
                        <a:pt x="1623" y="2172"/>
                      </a:cubicBezTo>
                      <a:cubicBezTo>
                        <a:pt x="1624" y="2171"/>
                        <a:pt x="1624" y="2171"/>
                        <a:pt x="1624" y="2171"/>
                      </a:cubicBezTo>
                      <a:cubicBezTo>
                        <a:pt x="1630" y="2165"/>
                        <a:pt x="1636" y="2162"/>
                        <a:pt x="1643" y="2162"/>
                      </a:cubicBezTo>
                      <a:cubicBezTo>
                        <a:pt x="1650" y="2161"/>
                        <a:pt x="1656" y="2163"/>
                        <a:pt x="1662" y="2167"/>
                      </a:cubicBezTo>
                      <a:cubicBezTo>
                        <a:pt x="1668" y="2172"/>
                        <a:pt x="1671" y="2178"/>
                        <a:pt x="1671" y="2185"/>
                      </a:cubicBezTo>
                      <a:cubicBezTo>
                        <a:pt x="1670" y="2191"/>
                        <a:pt x="1668" y="2194"/>
                        <a:pt x="1663" y="2197"/>
                      </a:cubicBezTo>
                      <a:cubicBezTo>
                        <a:pt x="1659" y="2200"/>
                        <a:pt x="1653" y="2201"/>
                        <a:pt x="1648" y="2199"/>
                      </a:cubicBezTo>
                      <a:cubicBezTo>
                        <a:pt x="1645" y="2198"/>
                        <a:pt x="1644" y="2196"/>
                        <a:pt x="1642" y="2194"/>
                      </a:cubicBezTo>
                      <a:cubicBezTo>
                        <a:pt x="1644" y="2196"/>
                        <a:pt x="1645" y="2198"/>
                        <a:pt x="1648" y="2199"/>
                      </a:cubicBezTo>
                      <a:cubicBezTo>
                        <a:pt x="1653" y="2201"/>
                        <a:pt x="1659" y="2200"/>
                        <a:pt x="1663" y="2197"/>
                      </a:cubicBezTo>
                      <a:cubicBezTo>
                        <a:pt x="1667" y="2194"/>
                        <a:pt x="1669" y="2190"/>
                        <a:pt x="1670" y="2185"/>
                      </a:cubicBezTo>
                      <a:cubicBezTo>
                        <a:pt x="1670" y="2178"/>
                        <a:pt x="1667" y="2172"/>
                        <a:pt x="1661" y="2168"/>
                      </a:cubicBezTo>
                      <a:cubicBezTo>
                        <a:pt x="1656" y="2164"/>
                        <a:pt x="1650" y="2163"/>
                        <a:pt x="1643" y="2164"/>
                      </a:cubicBezTo>
                      <a:cubicBezTo>
                        <a:pt x="1636" y="2165"/>
                        <a:pt x="1630" y="2168"/>
                        <a:pt x="1625" y="2174"/>
                      </a:cubicBezTo>
                      <a:cubicBezTo>
                        <a:pt x="1622" y="2178"/>
                        <a:pt x="1620" y="2183"/>
                        <a:pt x="1620" y="2189"/>
                      </a:cubicBezTo>
                      <a:cubicBezTo>
                        <a:pt x="1622" y="2203"/>
                        <a:pt x="1637" y="2215"/>
                        <a:pt x="1648" y="2221"/>
                      </a:cubicBezTo>
                      <a:cubicBezTo>
                        <a:pt x="1654" y="2223"/>
                        <a:pt x="1662" y="2226"/>
                        <a:pt x="1669" y="2228"/>
                      </a:cubicBezTo>
                      <a:cubicBezTo>
                        <a:pt x="1668" y="2228"/>
                        <a:pt x="1667" y="2227"/>
                        <a:pt x="1666" y="2226"/>
                      </a:cubicBezTo>
                      <a:cubicBezTo>
                        <a:pt x="1662" y="2221"/>
                        <a:pt x="1661" y="2213"/>
                        <a:pt x="1664" y="2207"/>
                      </a:cubicBezTo>
                      <a:cubicBezTo>
                        <a:pt x="1668" y="2202"/>
                        <a:pt x="1675" y="2199"/>
                        <a:pt x="1681" y="2204"/>
                      </a:cubicBezTo>
                      <a:cubicBezTo>
                        <a:pt x="1685" y="2206"/>
                        <a:pt x="1686" y="2211"/>
                        <a:pt x="1684" y="2214"/>
                      </a:cubicBezTo>
                      <a:cubicBezTo>
                        <a:pt x="1681" y="2221"/>
                        <a:pt x="1672" y="2220"/>
                        <a:pt x="1672" y="2215"/>
                      </a:cubicBezTo>
                      <a:cubicBezTo>
                        <a:pt x="1674" y="2217"/>
                        <a:pt x="1676" y="2217"/>
                        <a:pt x="1678" y="2216"/>
                      </a:cubicBezTo>
                      <a:cubicBezTo>
                        <a:pt x="1682" y="2215"/>
                        <a:pt x="1682" y="2211"/>
                        <a:pt x="1680" y="2208"/>
                      </a:cubicBezTo>
                      <a:cubicBezTo>
                        <a:pt x="1679" y="2206"/>
                        <a:pt x="1676" y="2205"/>
                        <a:pt x="1673" y="2205"/>
                      </a:cubicBezTo>
                      <a:cubicBezTo>
                        <a:pt x="1668" y="2206"/>
                        <a:pt x="1665" y="2212"/>
                        <a:pt x="1665" y="2217"/>
                      </a:cubicBezTo>
                      <a:cubicBezTo>
                        <a:pt x="1666" y="2220"/>
                        <a:pt x="1669" y="2224"/>
                        <a:pt x="1671" y="2226"/>
                      </a:cubicBezTo>
                      <a:cubicBezTo>
                        <a:pt x="1682" y="2236"/>
                        <a:pt x="1723" y="2244"/>
                        <a:pt x="1736" y="2242"/>
                      </a:cubicBezTo>
                      <a:cubicBezTo>
                        <a:pt x="1722" y="2239"/>
                        <a:pt x="1709" y="2232"/>
                        <a:pt x="1698" y="2220"/>
                      </a:cubicBezTo>
                      <a:cubicBezTo>
                        <a:pt x="1674" y="2194"/>
                        <a:pt x="1665" y="2146"/>
                        <a:pt x="1696" y="2122"/>
                      </a:cubicBezTo>
                      <a:cubicBezTo>
                        <a:pt x="1706" y="2115"/>
                        <a:pt x="1721" y="2113"/>
                        <a:pt x="1732" y="2121"/>
                      </a:cubicBezTo>
                      <a:cubicBezTo>
                        <a:pt x="1739" y="2128"/>
                        <a:pt x="1742" y="2138"/>
                        <a:pt x="1737" y="2147"/>
                      </a:cubicBezTo>
                      <a:cubicBezTo>
                        <a:pt x="1732" y="2156"/>
                        <a:pt x="1723" y="2160"/>
                        <a:pt x="1713" y="2158"/>
                      </a:cubicBezTo>
                      <a:cubicBezTo>
                        <a:pt x="1707" y="2156"/>
                        <a:pt x="1703" y="2152"/>
                        <a:pt x="1701" y="2146"/>
                      </a:cubicBezTo>
                      <a:cubicBezTo>
                        <a:pt x="1700" y="2144"/>
                        <a:pt x="1700" y="2142"/>
                        <a:pt x="1700" y="2140"/>
                      </a:cubicBezTo>
                      <a:cubicBezTo>
                        <a:pt x="1700" y="2135"/>
                        <a:pt x="1702" y="2130"/>
                        <a:pt x="1707" y="2127"/>
                      </a:cubicBezTo>
                      <a:cubicBezTo>
                        <a:pt x="1714" y="2122"/>
                        <a:pt x="1724" y="2124"/>
                        <a:pt x="1729" y="2131"/>
                      </a:cubicBezTo>
                      <a:cubicBezTo>
                        <a:pt x="1734" y="2139"/>
                        <a:pt x="1731" y="2149"/>
                        <a:pt x="1724" y="2153"/>
                      </a:cubicBezTo>
                      <a:cubicBezTo>
                        <a:pt x="1720" y="2156"/>
                        <a:pt x="1716" y="2156"/>
                        <a:pt x="1711" y="2155"/>
                      </a:cubicBezTo>
                      <a:cubicBezTo>
                        <a:pt x="1712" y="2156"/>
                        <a:pt x="1713" y="2156"/>
                        <a:pt x="1714" y="2156"/>
                      </a:cubicBezTo>
                      <a:cubicBezTo>
                        <a:pt x="1722" y="2158"/>
                        <a:pt x="1731" y="2154"/>
                        <a:pt x="1735" y="2146"/>
                      </a:cubicBezTo>
                      <a:cubicBezTo>
                        <a:pt x="1739" y="2138"/>
                        <a:pt x="1736" y="2129"/>
                        <a:pt x="1729" y="2124"/>
                      </a:cubicBezTo>
                      <a:cubicBezTo>
                        <a:pt x="1720" y="2117"/>
                        <a:pt x="1707" y="2119"/>
                        <a:pt x="1699" y="2125"/>
                      </a:cubicBezTo>
                      <a:cubicBezTo>
                        <a:pt x="1671" y="2148"/>
                        <a:pt x="1680" y="2193"/>
                        <a:pt x="1702" y="2216"/>
                      </a:cubicBezTo>
                      <a:cubicBezTo>
                        <a:pt x="1726" y="2239"/>
                        <a:pt x="1756" y="2243"/>
                        <a:pt x="1786" y="2233"/>
                      </a:cubicBezTo>
                      <a:cubicBezTo>
                        <a:pt x="1847" y="2211"/>
                        <a:pt x="1870" y="2150"/>
                        <a:pt x="1872" y="2090"/>
                      </a:cubicBezTo>
                      <a:cubicBezTo>
                        <a:pt x="1873" y="2068"/>
                        <a:pt x="1871" y="2051"/>
                        <a:pt x="1864" y="2030"/>
                      </a:cubicBezTo>
                      <a:cubicBezTo>
                        <a:pt x="1857" y="2010"/>
                        <a:pt x="1845" y="1989"/>
                        <a:pt x="1828" y="1980"/>
                      </a:cubicBezTo>
                      <a:cubicBezTo>
                        <a:pt x="1827" y="1980"/>
                        <a:pt x="1827" y="1980"/>
                        <a:pt x="1827" y="1980"/>
                      </a:cubicBezTo>
                      <a:cubicBezTo>
                        <a:pt x="1838" y="1987"/>
                        <a:pt x="1847" y="2000"/>
                        <a:pt x="1850" y="2012"/>
                      </a:cubicBezTo>
                      <a:cubicBezTo>
                        <a:pt x="1858" y="2035"/>
                        <a:pt x="1853" y="2070"/>
                        <a:pt x="1837" y="2089"/>
                      </a:cubicBezTo>
                      <a:cubicBezTo>
                        <a:pt x="1837" y="2088"/>
                        <a:pt x="1835" y="2086"/>
                        <a:pt x="1833" y="2086"/>
                      </a:cubicBezTo>
                      <a:cubicBezTo>
                        <a:pt x="1848" y="2067"/>
                        <a:pt x="1853" y="2036"/>
                        <a:pt x="1846" y="2013"/>
                      </a:cubicBezTo>
                      <a:cubicBezTo>
                        <a:pt x="1842" y="1998"/>
                        <a:pt x="1830" y="1979"/>
                        <a:pt x="1813" y="1977"/>
                      </a:cubicBezTo>
                      <a:cubicBezTo>
                        <a:pt x="1808" y="1977"/>
                        <a:pt x="1804" y="1977"/>
                        <a:pt x="1800" y="1980"/>
                      </a:cubicBezTo>
                      <a:cubicBezTo>
                        <a:pt x="1795" y="1982"/>
                        <a:pt x="1792" y="1985"/>
                        <a:pt x="1791" y="1990"/>
                      </a:cubicBezTo>
                      <a:cubicBezTo>
                        <a:pt x="1789" y="1995"/>
                        <a:pt x="1790" y="1999"/>
                        <a:pt x="1792" y="2003"/>
                      </a:cubicBezTo>
                      <a:cubicBezTo>
                        <a:pt x="1794" y="2007"/>
                        <a:pt x="1797" y="2009"/>
                        <a:pt x="1801" y="2010"/>
                      </a:cubicBezTo>
                      <a:cubicBezTo>
                        <a:pt x="1805" y="2011"/>
                        <a:pt x="1809" y="2010"/>
                        <a:pt x="1812" y="2007"/>
                      </a:cubicBezTo>
                      <a:cubicBezTo>
                        <a:pt x="1813" y="2005"/>
                        <a:pt x="1813" y="2004"/>
                        <a:pt x="1813" y="2002"/>
                      </a:cubicBezTo>
                      <a:cubicBezTo>
                        <a:pt x="1814" y="2000"/>
                        <a:pt x="1813" y="1999"/>
                        <a:pt x="1812" y="1997"/>
                      </a:cubicBezTo>
                      <a:cubicBezTo>
                        <a:pt x="1811" y="1996"/>
                        <a:pt x="1810" y="1996"/>
                        <a:pt x="1809" y="1995"/>
                      </a:cubicBezTo>
                      <a:cubicBezTo>
                        <a:pt x="1808" y="1995"/>
                        <a:pt x="1807" y="1995"/>
                        <a:pt x="1806" y="1996"/>
                      </a:cubicBezTo>
                      <a:cubicBezTo>
                        <a:pt x="1807" y="1995"/>
                        <a:pt x="1808" y="1995"/>
                        <a:pt x="1809" y="1995"/>
                      </a:cubicBezTo>
                      <a:cubicBezTo>
                        <a:pt x="1810" y="1996"/>
                        <a:pt x="1811" y="1996"/>
                        <a:pt x="1812" y="1997"/>
                      </a:cubicBezTo>
                      <a:cubicBezTo>
                        <a:pt x="1813" y="1999"/>
                        <a:pt x="1814" y="2000"/>
                        <a:pt x="1814" y="2002"/>
                      </a:cubicBezTo>
                      <a:cubicBezTo>
                        <a:pt x="1814" y="2004"/>
                        <a:pt x="1813" y="2006"/>
                        <a:pt x="1812" y="2007"/>
                      </a:cubicBezTo>
                      <a:cubicBezTo>
                        <a:pt x="1809" y="2010"/>
                        <a:pt x="1805" y="2011"/>
                        <a:pt x="1801" y="2011"/>
                      </a:cubicBezTo>
                      <a:cubicBezTo>
                        <a:pt x="1796" y="2010"/>
                        <a:pt x="1793" y="2007"/>
                        <a:pt x="1791" y="2003"/>
                      </a:cubicBezTo>
                      <a:cubicBezTo>
                        <a:pt x="1789" y="1999"/>
                        <a:pt x="1788" y="1994"/>
                        <a:pt x="1789" y="1990"/>
                      </a:cubicBezTo>
                      <a:cubicBezTo>
                        <a:pt x="1791" y="1985"/>
                        <a:pt x="1794" y="1981"/>
                        <a:pt x="1799" y="1978"/>
                      </a:cubicBezTo>
                      <a:cubicBezTo>
                        <a:pt x="1802" y="1976"/>
                        <a:pt x="1805" y="1975"/>
                        <a:pt x="1808" y="1975"/>
                      </a:cubicBezTo>
                      <a:cubicBezTo>
                        <a:pt x="1805" y="1975"/>
                        <a:pt x="1803" y="1975"/>
                        <a:pt x="1800" y="1975"/>
                      </a:cubicBezTo>
                      <a:cubicBezTo>
                        <a:pt x="1787" y="1978"/>
                        <a:pt x="1777" y="1984"/>
                        <a:pt x="1767" y="1993"/>
                      </a:cubicBezTo>
                      <a:cubicBezTo>
                        <a:pt x="1755" y="2004"/>
                        <a:pt x="1749" y="2015"/>
                        <a:pt x="1742" y="2030"/>
                      </a:cubicBezTo>
                      <a:cubicBezTo>
                        <a:pt x="1731" y="2057"/>
                        <a:pt x="1724" y="2092"/>
                        <a:pt x="1697" y="2108"/>
                      </a:cubicBezTo>
                      <a:cubicBezTo>
                        <a:pt x="1693" y="2110"/>
                        <a:pt x="1688" y="2112"/>
                        <a:pt x="1683" y="2113"/>
                      </a:cubicBezTo>
                      <a:cubicBezTo>
                        <a:pt x="1679" y="2115"/>
                        <a:pt x="1673" y="2115"/>
                        <a:pt x="1667" y="2116"/>
                      </a:cubicBezTo>
                      <a:cubicBezTo>
                        <a:pt x="1654" y="2120"/>
                        <a:pt x="1651" y="2131"/>
                        <a:pt x="1655" y="2138"/>
                      </a:cubicBezTo>
                      <a:cubicBezTo>
                        <a:pt x="1657" y="2140"/>
                        <a:pt x="1660" y="2142"/>
                        <a:pt x="1663" y="2143"/>
                      </a:cubicBezTo>
                      <a:cubicBezTo>
                        <a:pt x="1666" y="2143"/>
                        <a:pt x="1669" y="2142"/>
                        <a:pt x="1670" y="2139"/>
                      </a:cubicBezTo>
                      <a:cubicBezTo>
                        <a:pt x="1672" y="2136"/>
                        <a:pt x="1670" y="2132"/>
                        <a:pt x="1667" y="2131"/>
                      </a:cubicBezTo>
                      <a:cubicBezTo>
                        <a:pt x="1665" y="2130"/>
                        <a:pt x="1662" y="2131"/>
                        <a:pt x="1661" y="2133"/>
                      </a:cubicBezTo>
                      <a:cubicBezTo>
                        <a:pt x="1661" y="2131"/>
                        <a:pt x="1665" y="2129"/>
                        <a:pt x="1668" y="2129"/>
                      </a:cubicBezTo>
                      <a:cubicBezTo>
                        <a:pt x="1670" y="2129"/>
                        <a:pt x="1672" y="2131"/>
                        <a:pt x="1673" y="2134"/>
                      </a:cubicBezTo>
                      <a:cubicBezTo>
                        <a:pt x="1675" y="2142"/>
                        <a:pt x="1666" y="2147"/>
                        <a:pt x="1660" y="2145"/>
                      </a:cubicBezTo>
                      <a:cubicBezTo>
                        <a:pt x="1656" y="2144"/>
                        <a:pt x="1652" y="2140"/>
                        <a:pt x="1651" y="2135"/>
                      </a:cubicBezTo>
                      <a:cubicBezTo>
                        <a:pt x="1650" y="2128"/>
                        <a:pt x="1654" y="2120"/>
                        <a:pt x="1662" y="2116"/>
                      </a:cubicBezTo>
                      <a:cubicBezTo>
                        <a:pt x="1659" y="2117"/>
                        <a:pt x="1656" y="2117"/>
                        <a:pt x="1653" y="2117"/>
                      </a:cubicBezTo>
                      <a:cubicBezTo>
                        <a:pt x="1649" y="2118"/>
                        <a:pt x="1643" y="2122"/>
                        <a:pt x="1641" y="2128"/>
                      </a:cubicBezTo>
                      <a:cubicBezTo>
                        <a:pt x="1638" y="2137"/>
                        <a:pt x="1644" y="2146"/>
                        <a:pt x="1654" y="2150"/>
                      </a:cubicBezTo>
                      <a:cubicBezTo>
                        <a:pt x="1659" y="2153"/>
                        <a:pt x="1665" y="2154"/>
                        <a:pt x="1670" y="2161"/>
                      </a:cubicBezTo>
                      <a:cubicBezTo>
                        <a:pt x="1673" y="2166"/>
                        <a:pt x="1674" y="2173"/>
                        <a:pt x="1671" y="2179"/>
                      </a:cubicBezTo>
                      <a:cubicBezTo>
                        <a:pt x="1670" y="2159"/>
                        <a:pt x="1655" y="2163"/>
                        <a:pt x="1644" y="2155"/>
                      </a:cubicBezTo>
                      <a:cubicBezTo>
                        <a:pt x="1637" y="2151"/>
                        <a:pt x="1632" y="2143"/>
                        <a:pt x="1633" y="2136"/>
                      </a:cubicBezTo>
                      <a:cubicBezTo>
                        <a:pt x="1633" y="2128"/>
                        <a:pt x="1640" y="2118"/>
                        <a:pt x="1650" y="2117"/>
                      </a:cubicBezTo>
                      <a:cubicBezTo>
                        <a:pt x="1649" y="2117"/>
                        <a:pt x="1648" y="2117"/>
                        <a:pt x="1648" y="2116"/>
                      </a:cubicBezTo>
                      <a:cubicBezTo>
                        <a:pt x="1631" y="2115"/>
                        <a:pt x="1619" y="2107"/>
                        <a:pt x="1612" y="2092"/>
                      </a:cubicBezTo>
                      <a:cubicBezTo>
                        <a:pt x="1611" y="2089"/>
                        <a:pt x="1610" y="2086"/>
                        <a:pt x="1609" y="2083"/>
                      </a:cubicBezTo>
                      <a:cubicBezTo>
                        <a:pt x="1610" y="2083"/>
                        <a:pt x="1611" y="2083"/>
                        <a:pt x="1611" y="2083"/>
                      </a:cubicBezTo>
                      <a:cubicBezTo>
                        <a:pt x="1612" y="2086"/>
                        <a:pt x="1613" y="2088"/>
                        <a:pt x="1614" y="2091"/>
                      </a:cubicBezTo>
                      <a:cubicBezTo>
                        <a:pt x="1622" y="2105"/>
                        <a:pt x="1633" y="2111"/>
                        <a:pt x="1649" y="2113"/>
                      </a:cubicBezTo>
                      <a:cubicBezTo>
                        <a:pt x="1650" y="2113"/>
                        <a:pt x="1652" y="2113"/>
                        <a:pt x="1654" y="2113"/>
                      </a:cubicBezTo>
                      <a:cubicBezTo>
                        <a:pt x="1648" y="2112"/>
                        <a:pt x="1643" y="2109"/>
                        <a:pt x="1639" y="2104"/>
                      </a:cubicBezTo>
                      <a:cubicBezTo>
                        <a:pt x="1637" y="2101"/>
                        <a:pt x="1635" y="2098"/>
                        <a:pt x="1634" y="2095"/>
                      </a:cubicBezTo>
                      <a:cubicBezTo>
                        <a:pt x="1633" y="2091"/>
                        <a:pt x="1633" y="2088"/>
                        <a:pt x="1633" y="2084"/>
                      </a:cubicBezTo>
                      <a:cubicBezTo>
                        <a:pt x="1635" y="2076"/>
                        <a:pt x="1643" y="2069"/>
                        <a:pt x="1652" y="2071"/>
                      </a:cubicBezTo>
                      <a:cubicBezTo>
                        <a:pt x="1655" y="2072"/>
                        <a:pt x="1658" y="2074"/>
                        <a:pt x="1660" y="2078"/>
                      </a:cubicBezTo>
                      <a:cubicBezTo>
                        <a:pt x="1661" y="2079"/>
                        <a:pt x="1662" y="2081"/>
                        <a:pt x="1662" y="2083"/>
                      </a:cubicBezTo>
                      <a:cubicBezTo>
                        <a:pt x="1662" y="2086"/>
                        <a:pt x="1661" y="2089"/>
                        <a:pt x="1659" y="2092"/>
                      </a:cubicBezTo>
                      <a:cubicBezTo>
                        <a:pt x="1658" y="2093"/>
                        <a:pt x="1657" y="2094"/>
                        <a:pt x="1655" y="2094"/>
                      </a:cubicBezTo>
                      <a:cubicBezTo>
                        <a:pt x="1654" y="2094"/>
                        <a:pt x="1653" y="2095"/>
                        <a:pt x="1652" y="2095"/>
                      </a:cubicBezTo>
                      <a:cubicBezTo>
                        <a:pt x="1650" y="2095"/>
                        <a:pt x="1647" y="2094"/>
                        <a:pt x="1646" y="2091"/>
                      </a:cubicBezTo>
                      <a:cubicBezTo>
                        <a:pt x="1645" y="2089"/>
                        <a:pt x="1645" y="2088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5" y="2088"/>
                        <a:pt x="1645" y="2089"/>
                        <a:pt x="1646" y="2091"/>
                      </a:cubicBezTo>
                      <a:cubicBezTo>
                        <a:pt x="1647" y="2093"/>
                        <a:pt x="1649" y="2094"/>
                        <a:pt x="1652" y="2094"/>
                      </a:cubicBezTo>
                      <a:cubicBezTo>
                        <a:pt x="1653" y="2094"/>
                        <a:pt x="1654" y="2094"/>
                        <a:pt x="1655" y="2093"/>
                      </a:cubicBezTo>
                      <a:cubicBezTo>
                        <a:pt x="1656" y="2093"/>
                        <a:pt x="1657" y="2092"/>
                        <a:pt x="1658" y="2091"/>
                      </a:cubicBezTo>
                      <a:cubicBezTo>
                        <a:pt x="1660" y="2089"/>
                        <a:pt x="1660" y="2086"/>
                        <a:pt x="1660" y="2083"/>
                      </a:cubicBezTo>
                      <a:cubicBezTo>
                        <a:pt x="1660" y="2081"/>
                        <a:pt x="1660" y="2080"/>
                        <a:pt x="1659" y="2079"/>
                      </a:cubicBezTo>
                      <a:cubicBezTo>
                        <a:pt x="1657" y="2076"/>
                        <a:pt x="1654" y="2074"/>
                        <a:pt x="1651" y="2074"/>
                      </a:cubicBezTo>
                      <a:cubicBezTo>
                        <a:pt x="1644" y="2072"/>
                        <a:pt x="1638" y="2078"/>
                        <a:pt x="1636" y="2085"/>
                      </a:cubicBezTo>
                      <a:cubicBezTo>
                        <a:pt x="1636" y="2088"/>
                        <a:pt x="1636" y="2091"/>
                        <a:pt x="1637" y="2094"/>
                      </a:cubicBezTo>
                      <a:cubicBezTo>
                        <a:pt x="1639" y="2097"/>
                        <a:pt x="1640" y="2099"/>
                        <a:pt x="1642" y="2102"/>
                      </a:cubicBezTo>
                      <a:cubicBezTo>
                        <a:pt x="1644" y="2104"/>
                        <a:pt x="1647" y="2106"/>
                        <a:pt x="1650" y="2108"/>
                      </a:cubicBezTo>
                      <a:cubicBezTo>
                        <a:pt x="1655" y="2110"/>
                        <a:pt x="1660" y="2111"/>
                        <a:pt x="1665" y="2111"/>
                      </a:cubicBezTo>
                      <a:cubicBezTo>
                        <a:pt x="1675" y="2112"/>
                        <a:pt x="1686" y="2109"/>
                        <a:pt x="1694" y="2104"/>
                      </a:cubicBezTo>
                      <a:cubicBezTo>
                        <a:pt x="1717" y="2091"/>
                        <a:pt x="1725" y="2062"/>
                        <a:pt x="1734" y="2038"/>
                      </a:cubicBezTo>
                      <a:cubicBezTo>
                        <a:pt x="1732" y="2042"/>
                        <a:pt x="1730" y="2046"/>
                        <a:pt x="1728" y="2049"/>
                      </a:cubicBezTo>
                      <a:cubicBezTo>
                        <a:pt x="1720" y="2061"/>
                        <a:pt x="1703" y="2070"/>
                        <a:pt x="1689" y="2063"/>
                      </a:cubicBezTo>
                      <a:cubicBezTo>
                        <a:pt x="1680" y="2059"/>
                        <a:pt x="1674" y="2050"/>
                        <a:pt x="1664" y="2053"/>
                      </a:cubicBezTo>
                      <a:cubicBezTo>
                        <a:pt x="1664" y="2045"/>
                        <a:pt x="1675" y="2038"/>
                        <a:pt x="1687" y="2040"/>
                      </a:cubicBezTo>
                      <a:cubicBezTo>
                        <a:pt x="1699" y="2043"/>
                        <a:pt x="1713" y="2055"/>
                        <a:pt x="1725" y="2045"/>
                      </a:cubicBezTo>
                      <a:cubicBezTo>
                        <a:pt x="1731" y="2040"/>
                        <a:pt x="1734" y="2030"/>
                        <a:pt x="1738" y="2029"/>
                      </a:cubicBezTo>
                      <a:cubicBezTo>
                        <a:pt x="1738" y="2029"/>
                        <a:pt x="1737" y="2030"/>
                        <a:pt x="1737" y="2030"/>
                      </a:cubicBezTo>
                      <a:cubicBezTo>
                        <a:pt x="1738" y="2029"/>
                        <a:pt x="1738" y="2029"/>
                        <a:pt x="1738" y="2028"/>
                      </a:cubicBezTo>
                      <a:cubicBezTo>
                        <a:pt x="1745" y="2012"/>
                        <a:pt x="1751" y="2002"/>
                        <a:pt x="1764" y="1990"/>
                      </a:cubicBezTo>
                      <a:cubicBezTo>
                        <a:pt x="1775" y="1981"/>
                        <a:pt x="1786" y="1975"/>
                        <a:pt x="1800" y="1973"/>
                      </a:cubicBezTo>
                      <a:cubicBezTo>
                        <a:pt x="1811" y="1972"/>
                        <a:pt x="1820" y="1974"/>
                        <a:pt x="1829" y="1979"/>
                      </a:cubicBezTo>
                      <a:cubicBezTo>
                        <a:pt x="1846" y="1988"/>
                        <a:pt x="1860" y="2009"/>
                        <a:pt x="1867" y="2030"/>
                      </a:cubicBezTo>
                      <a:cubicBezTo>
                        <a:pt x="1870" y="2038"/>
                        <a:pt x="1873" y="2046"/>
                        <a:pt x="1874" y="2054"/>
                      </a:cubicBezTo>
                      <a:cubicBezTo>
                        <a:pt x="1877" y="2070"/>
                        <a:pt x="1875" y="2085"/>
                        <a:pt x="1882" y="2099"/>
                      </a:cubicBezTo>
                      <a:cubicBezTo>
                        <a:pt x="1884" y="2106"/>
                        <a:pt x="1889" y="2114"/>
                        <a:pt x="1896" y="2116"/>
                      </a:cubicBezTo>
                      <a:cubicBezTo>
                        <a:pt x="1900" y="2118"/>
                        <a:pt x="1906" y="2117"/>
                        <a:pt x="1908" y="2113"/>
                      </a:cubicBezTo>
                      <a:cubicBezTo>
                        <a:pt x="1909" y="2111"/>
                        <a:pt x="1909" y="2109"/>
                        <a:pt x="1907" y="2108"/>
                      </a:cubicBezTo>
                      <a:cubicBezTo>
                        <a:pt x="1906" y="2107"/>
                        <a:pt x="1905" y="2107"/>
                        <a:pt x="1903" y="2108"/>
                      </a:cubicBezTo>
                      <a:cubicBezTo>
                        <a:pt x="1902" y="2109"/>
                        <a:pt x="1902" y="2110"/>
                        <a:pt x="1902" y="2111"/>
                      </a:cubicBezTo>
                      <a:cubicBezTo>
                        <a:pt x="1902" y="2112"/>
                        <a:pt x="1904" y="2113"/>
                        <a:pt x="1905" y="2113"/>
                      </a:cubicBezTo>
                      <a:cubicBezTo>
                        <a:pt x="1906" y="2112"/>
                        <a:pt x="1906" y="2112"/>
                        <a:pt x="1906" y="2111"/>
                      </a:cubicBezTo>
                      <a:cubicBezTo>
                        <a:pt x="1907" y="2112"/>
                        <a:pt x="1907" y="2113"/>
                        <a:pt x="1906" y="2114"/>
                      </a:cubicBezTo>
                      <a:cubicBezTo>
                        <a:pt x="1905" y="2115"/>
                        <a:pt x="1903" y="2115"/>
                        <a:pt x="1902" y="2114"/>
                      </a:cubicBezTo>
                      <a:cubicBezTo>
                        <a:pt x="1899" y="2113"/>
                        <a:pt x="1899" y="2109"/>
                        <a:pt x="1900" y="2107"/>
                      </a:cubicBezTo>
                      <a:cubicBezTo>
                        <a:pt x="1901" y="2105"/>
                        <a:pt x="1903" y="2104"/>
                        <a:pt x="1905" y="2104"/>
                      </a:cubicBezTo>
                      <a:cubicBezTo>
                        <a:pt x="1907" y="2104"/>
                        <a:pt x="1909" y="2104"/>
                        <a:pt x="1910" y="2106"/>
                      </a:cubicBezTo>
                      <a:cubicBezTo>
                        <a:pt x="1912" y="2108"/>
                        <a:pt x="1913" y="2111"/>
                        <a:pt x="1912" y="2113"/>
                      </a:cubicBezTo>
                      <a:cubicBezTo>
                        <a:pt x="1909" y="2118"/>
                        <a:pt x="1904" y="2119"/>
                        <a:pt x="1899" y="2118"/>
                      </a:cubicBezTo>
                      <a:cubicBezTo>
                        <a:pt x="1897" y="2118"/>
                        <a:pt x="1894" y="2117"/>
                        <a:pt x="1892" y="2116"/>
                      </a:cubicBezTo>
                      <a:cubicBezTo>
                        <a:pt x="1900" y="2123"/>
                        <a:pt x="1909" y="2125"/>
                        <a:pt x="1918" y="2123"/>
                      </a:cubicBezTo>
                      <a:cubicBezTo>
                        <a:pt x="1924" y="2121"/>
                        <a:pt x="1929" y="2118"/>
                        <a:pt x="1932" y="2112"/>
                      </a:cubicBezTo>
                      <a:cubicBezTo>
                        <a:pt x="1932" y="2112"/>
                        <a:pt x="1932" y="2112"/>
                        <a:pt x="1932" y="2112"/>
                      </a:cubicBezTo>
                      <a:cubicBezTo>
                        <a:pt x="1929" y="2117"/>
                        <a:pt x="1922" y="2118"/>
                        <a:pt x="1919" y="2110"/>
                      </a:cubicBezTo>
                      <a:cubicBezTo>
                        <a:pt x="1917" y="2104"/>
                        <a:pt x="1921" y="2093"/>
                        <a:pt x="1907" y="2088"/>
                      </a:cubicBezTo>
                      <a:close/>
                      <a:moveTo>
                        <a:pt x="2116" y="2384"/>
                      </a:moveTo>
                      <a:cubicBezTo>
                        <a:pt x="2112" y="2356"/>
                        <a:pt x="2091" y="2345"/>
                        <a:pt x="2084" y="2333"/>
                      </a:cubicBezTo>
                      <a:cubicBezTo>
                        <a:pt x="2077" y="2320"/>
                        <a:pt x="2092" y="2311"/>
                        <a:pt x="2103" y="2324"/>
                      </a:cubicBezTo>
                      <a:cubicBezTo>
                        <a:pt x="2115" y="2337"/>
                        <a:pt x="2119" y="2363"/>
                        <a:pt x="2116" y="2384"/>
                      </a:cubicBezTo>
                      <a:close/>
                      <a:moveTo>
                        <a:pt x="2179" y="2254"/>
                      </a:moveTo>
                      <a:cubicBezTo>
                        <a:pt x="2189" y="2245"/>
                        <a:pt x="2215" y="2240"/>
                        <a:pt x="2230" y="2246"/>
                      </a:cubicBezTo>
                      <a:cubicBezTo>
                        <a:pt x="2245" y="2252"/>
                        <a:pt x="2243" y="2266"/>
                        <a:pt x="2225" y="2262"/>
                      </a:cubicBezTo>
                      <a:cubicBezTo>
                        <a:pt x="2212" y="2259"/>
                        <a:pt x="2192" y="2248"/>
                        <a:pt x="2179" y="2254"/>
                      </a:cubicBezTo>
                      <a:close/>
                      <a:moveTo>
                        <a:pt x="2042" y="2245"/>
                      </a:moveTo>
                      <a:cubicBezTo>
                        <a:pt x="2042" y="2247"/>
                        <a:pt x="2043" y="2250"/>
                        <a:pt x="2045" y="2250"/>
                      </a:cubicBezTo>
                      <a:cubicBezTo>
                        <a:pt x="2047" y="2251"/>
                        <a:pt x="2049" y="2250"/>
                        <a:pt x="2049" y="2248"/>
                      </a:cubicBezTo>
                      <a:cubicBezTo>
                        <a:pt x="2050" y="2246"/>
                        <a:pt x="2049" y="2244"/>
                        <a:pt x="2047" y="2243"/>
                      </a:cubicBezTo>
                      <a:cubicBezTo>
                        <a:pt x="2045" y="2242"/>
                        <a:pt x="2043" y="2243"/>
                        <a:pt x="2042" y="2245"/>
                      </a:cubicBezTo>
                      <a:close/>
                      <a:moveTo>
                        <a:pt x="2104" y="2266"/>
                      </a:moveTo>
                      <a:cubicBezTo>
                        <a:pt x="2099" y="2273"/>
                        <a:pt x="2089" y="2265"/>
                        <a:pt x="2086" y="2262"/>
                      </a:cubicBezTo>
                      <a:cubicBezTo>
                        <a:pt x="2083" y="2261"/>
                        <a:pt x="2080" y="2260"/>
                        <a:pt x="2078" y="2261"/>
                      </a:cubicBezTo>
                      <a:cubicBezTo>
                        <a:pt x="2080" y="2258"/>
                        <a:pt x="2088" y="2254"/>
                        <a:pt x="2093" y="2253"/>
                      </a:cubicBezTo>
                      <a:cubicBezTo>
                        <a:pt x="2099" y="2252"/>
                        <a:pt x="2105" y="2255"/>
                        <a:pt x="2105" y="2263"/>
                      </a:cubicBezTo>
                      <a:cubicBezTo>
                        <a:pt x="2103" y="2261"/>
                        <a:pt x="2098" y="2259"/>
                        <a:pt x="2094" y="2260"/>
                      </a:cubicBezTo>
                      <a:cubicBezTo>
                        <a:pt x="2096" y="2260"/>
                        <a:pt x="2101" y="2262"/>
                        <a:pt x="2104" y="2266"/>
                      </a:cubicBezTo>
                      <a:close/>
                      <a:moveTo>
                        <a:pt x="2058" y="2231"/>
                      </a:moveTo>
                      <a:cubicBezTo>
                        <a:pt x="2057" y="2235"/>
                        <a:pt x="2059" y="2240"/>
                        <a:pt x="2063" y="2241"/>
                      </a:cubicBezTo>
                      <a:cubicBezTo>
                        <a:pt x="2067" y="2242"/>
                        <a:pt x="2071" y="2240"/>
                        <a:pt x="2073" y="2236"/>
                      </a:cubicBezTo>
                      <a:cubicBezTo>
                        <a:pt x="2074" y="2232"/>
                        <a:pt x="2072" y="2228"/>
                        <a:pt x="2068" y="2227"/>
                      </a:cubicBezTo>
                      <a:cubicBezTo>
                        <a:pt x="2064" y="2225"/>
                        <a:pt x="2060" y="2227"/>
                        <a:pt x="2058" y="2231"/>
                      </a:cubicBezTo>
                      <a:close/>
                      <a:moveTo>
                        <a:pt x="2048" y="2237"/>
                      </a:moveTo>
                      <a:cubicBezTo>
                        <a:pt x="2047" y="2240"/>
                        <a:pt x="2048" y="2243"/>
                        <a:pt x="2051" y="2244"/>
                      </a:cubicBezTo>
                      <a:cubicBezTo>
                        <a:pt x="2053" y="2244"/>
                        <a:pt x="2056" y="2243"/>
                        <a:pt x="2057" y="2241"/>
                      </a:cubicBezTo>
                      <a:cubicBezTo>
                        <a:pt x="2058" y="2238"/>
                        <a:pt x="2056" y="2235"/>
                        <a:pt x="2054" y="2234"/>
                      </a:cubicBezTo>
                      <a:cubicBezTo>
                        <a:pt x="2051" y="2233"/>
                        <a:pt x="2048" y="2235"/>
                        <a:pt x="2048" y="2237"/>
                      </a:cubicBezTo>
                      <a:close/>
                      <a:moveTo>
                        <a:pt x="2161" y="2262"/>
                      </a:moveTo>
                      <a:cubicBezTo>
                        <a:pt x="2158" y="2263"/>
                        <a:pt x="2156" y="2265"/>
                        <a:pt x="2155" y="2268"/>
                      </a:cubicBezTo>
                      <a:cubicBezTo>
                        <a:pt x="2154" y="2271"/>
                        <a:pt x="2154" y="2276"/>
                        <a:pt x="2158" y="2279"/>
                      </a:cubicBezTo>
                      <a:cubicBezTo>
                        <a:pt x="2162" y="2283"/>
                        <a:pt x="2168" y="2282"/>
                        <a:pt x="2171" y="2279"/>
                      </a:cubicBezTo>
                      <a:cubicBezTo>
                        <a:pt x="2177" y="2275"/>
                        <a:pt x="2174" y="2269"/>
                        <a:pt x="2174" y="2264"/>
                      </a:cubicBezTo>
                      <a:cubicBezTo>
                        <a:pt x="2175" y="2259"/>
                        <a:pt x="2181" y="2255"/>
                        <a:pt x="2188" y="2255"/>
                      </a:cubicBezTo>
                      <a:cubicBezTo>
                        <a:pt x="2196" y="2254"/>
                        <a:pt x="2204" y="2258"/>
                        <a:pt x="2206" y="2266"/>
                      </a:cubicBezTo>
                      <a:cubicBezTo>
                        <a:pt x="2208" y="2271"/>
                        <a:pt x="2207" y="2276"/>
                        <a:pt x="2202" y="2278"/>
                      </a:cubicBezTo>
                      <a:cubicBezTo>
                        <a:pt x="2204" y="2273"/>
                        <a:pt x="2199" y="2267"/>
                        <a:pt x="2193" y="2270"/>
                      </a:cubicBezTo>
                      <a:cubicBezTo>
                        <a:pt x="2190" y="2272"/>
                        <a:pt x="2185" y="2278"/>
                        <a:pt x="2180" y="2284"/>
                      </a:cubicBezTo>
                      <a:cubicBezTo>
                        <a:pt x="2175" y="2290"/>
                        <a:pt x="2169" y="2295"/>
                        <a:pt x="2163" y="2297"/>
                      </a:cubicBezTo>
                      <a:cubicBezTo>
                        <a:pt x="2150" y="2300"/>
                        <a:pt x="2136" y="2290"/>
                        <a:pt x="2136" y="2277"/>
                      </a:cubicBezTo>
                      <a:cubicBezTo>
                        <a:pt x="2135" y="2269"/>
                        <a:pt x="2139" y="2263"/>
                        <a:pt x="2143" y="2258"/>
                      </a:cubicBezTo>
                      <a:cubicBezTo>
                        <a:pt x="2148" y="2253"/>
                        <a:pt x="2164" y="2242"/>
                        <a:pt x="2165" y="2233"/>
                      </a:cubicBezTo>
                      <a:cubicBezTo>
                        <a:pt x="2166" y="2226"/>
                        <a:pt x="2161" y="2222"/>
                        <a:pt x="2157" y="2223"/>
                      </a:cubicBezTo>
                      <a:cubicBezTo>
                        <a:pt x="2158" y="2218"/>
                        <a:pt x="2166" y="2216"/>
                        <a:pt x="2171" y="2219"/>
                      </a:cubicBezTo>
                      <a:cubicBezTo>
                        <a:pt x="2181" y="2224"/>
                        <a:pt x="2185" y="2240"/>
                        <a:pt x="2176" y="2252"/>
                      </a:cubicBezTo>
                      <a:cubicBezTo>
                        <a:pt x="2173" y="2257"/>
                        <a:pt x="2168" y="2259"/>
                        <a:pt x="2161" y="2262"/>
                      </a:cubicBezTo>
                      <a:close/>
                      <a:moveTo>
                        <a:pt x="2286" y="2300"/>
                      </a:moveTo>
                      <a:cubicBezTo>
                        <a:pt x="2286" y="2303"/>
                        <a:pt x="2284" y="2304"/>
                        <a:pt x="2281" y="2304"/>
                      </a:cubicBezTo>
                      <a:cubicBezTo>
                        <a:pt x="2279" y="2303"/>
                        <a:pt x="2278" y="2301"/>
                        <a:pt x="2278" y="2299"/>
                      </a:cubicBezTo>
                      <a:cubicBezTo>
                        <a:pt x="2278" y="2297"/>
                        <a:pt x="2281" y="2295"/>
                        <a:pt x="2283" y="2296"/>
                      </a:cubicBezTo>
                      <a:cubicBezTo>
                        <a:pt x="2285" y="2296"/>
                        <a:pt x="2287" y="2298"/>
                        <a:pt x="2286" y="2300"/>
                      </a:cubicBezTo>
                      <a:close/>
                      <a:moveTo>
                        <a:pt x="2287" y="2309"/>
                      </a:moveTo>
                      <a:cubicBezTo>
                        <a:pt x="2286" y="2310"/>
                        <a:pt x="2285" y="2312"/>
                        <a:pt x="2283" y="2311"/>
                      </a:cubicBezTo>
                      <a:cubicBezTo>
                        <a:pt x="2281" y="2311"/>
                        <a:pt x="2280" y="2309"/>
                        <a:pt x="2280" y="2307"/>
                      </a:cubicBezTo>
                      <a:cubicBezTo>
                        <a:pt x="2281" y="2306"/>
                        <a:pt x="2282" y="2304"/>
                        <a:pt x="2284" y="2305"/>
                      </a:cubicBezTo>
                      <a:cubicBezTo>
                        <a:pt x="2286" y="2305"/>
                        <a:pt x="2287" y="2307"/>
                        <a:pt x="2287" y="2309"/>
                      </a:cubicBezTo>
                      <a:close/>
                      <a:moveTo>
                        <a:pt x="2281" y="2292"/>
                      </a:moveTo>
                      <a:cubicBezTo>
                        <a:pt x="2280" y="2295"/>
                        <a:pt x="2277" y="2297"/>
                        <a:pt x="2273" y="2297"/>
                      </a:cubicBezTo>
                      <a:cubicBezTo>
                        <a:pt x="2270" y="2296"/>
                        <a:pt x="2268" y="2292"/>
                        <a:pt x="2268" y="2289"/>
                      </a:cubicBezTo>
                      <a:cubicBezTo>
                        <a:pt x="2269" y="2286"/>
                        <a:pt x="2272" y="2283"/>
                        <a:pt x="2276" y="2284"/>
                      </a:cubicBezTo>
                      <a:cubicBezTo>
                        <a:pt x="2279" y="2285"/>
                        <a:pt x="2282" y="2288"/>
                        <a:pt x="2281" y="2292"/>
                      </a:cubicBezTo>
                      <a:close/>
                      <a:moveTo>
                        <a:pt x="2161" y="2264"/>
                      </a:moveTo>
                      <a:cubicBezTo>
                        <a:pt x="2157" y="2266"/>
                        <a:pt x="2155" y="2271"/>
                        <a:pt x="2157" y="2275"/>
                      </a:cubicBezTo>
                      <a:cubicBezTo>
                        <a:pt x="2161" y="2283"/>
                        <a:pt x="2171" y="2279"/>
                        <a:pt x="2173" y="2273"/>
                      </a:cubicBezTo>
                      <a:cubicBezTo>
                        <a:pt x="2174" y="2267"/>
                        <a:pt x="2171" y="2264"/>
                        <a:pt x="2175" y="2258"/>
                      </a:cubicBezTo>
                      <a:cubicBezTo>
                        <a:pt x="2169" y="2263"/>
                        <a:pt x="2166" y="2261"/>
                        <a:pt x="2161" y="2264"/>
                      </a:cubicBezTo>
                      <a:close/>
                      <a:moveTo>
                        <a:pt x="2138" y="2290"/>
                      </a:moveTo>
                      <a:cubicBezTo>
                        <a:pt x="2141" y="2297"/>
                        <a:pt x="2151" y="2301"/>
                        <a:pt x="2156" y="2300"/>
                      </a:cubicBezTo>
                      <a:cubicBezTo>
                        <a:pt x="2159" y="2308"/>
                        <a:pt x="2145" y="2318"/>
                        <a:pt x="2136" y="2310"/>
                      </a:cubicBezTo>
                      <a:cubicBezTo>
                        <a:pt x="2130" y="2304"/>
                        <a:pt x="2131" y="2293"/>
                        <a:pt x="2138" y="2290"/>
                      </a:cubicBezTo>
                      <a:close/>
                      <a:moveTo>
                        <a:pt x="2248" y="2235"/>
                      </a:moveTo>
                      <a:cubicBezTo>
                        <a:pt x="2234" y="2239"/>
                        <a:pt x="2230" y="2220"/>
                        <a:pt x="2227" y="2214"/>
                      </a:cubicBezTo>
                      <a:cubicBezTo>
                        <a:pt x="2225" y="2209"/>
                        <a:pt x="2223" y="2206"/>
                        <a:pt x="2218" y="2205"/>
                      </a:cubicBezTo>
                      <a:cubicBezTo>
                        <a:pt x="2224" y="2203"/>
                        <a:pt x="2238" y="2205"/>
                        <a:pt x="2244" y="2208"/>
                      </a:cubicBezTo>
                      <a:cubicBezTo>
                        <a:pt x="2253" y="2213"/>
                        <a:pt x="2258" y="2222"/>
                        <a:pt x="2252" y="2232"/>
                      </a:cubicBezTo>
                      <a:cubicBezTo>
                        <a:pt x="2251" y="2227"/>
                        <a:pt x="2246" y="2220"/>
                        <a:pt x="2241" y="2218"/>
                      </a:cubicBezTo>
                      <a:cubicBezTo>
                        <a:pt x="2243" y="2220"/>
                        <a:pt x="2247" y="2228"/>
                        <a:pt x="2248" y="2235"/>
                      </a:cubicBezTo>
                      <a:close/>
                      <a:moveTo>
                        <a:pt x="2148" y="2328"/>
                      </a:moveTo>
                      <a:cubicBezTo>
                        <a:pt x="2179" y="2317"/>
                        <a:pt x="2202" y="2332"/>
                        <a:pt x="2217" y="2332"/>
                      </a:cubicBezTo>
                      <a:cubicBezTo>
                        <a:pt x="2234" y="2333"/>
                        <a:pt x="2235" y="2313"/>
                        <a:pt x="2217" y="2308"/>
                      </a:cubicBezTo>
                      <a:cubicBezTo>
                        <a:pt x="2196" y="2303"/>
                        <a:pt x="2168" y="2313"/>
                        <a:pt x="2148" y="2328"/>
                      </a:cubicBezTo>
                      <a:close/>
                      <a:moveTo>
                        <a:pt x="2037" y="2267"/>
                      </a:moveTo>
                      <a:cubicBezTo>
                        <a:pt x="2040" y="2265"/>
                        <a:pt x="2043" y="2263"/>
                        <a:pt x="2046" y="2262"/>
                      </a:cubicBezTo>
                      <a:cubicBezTo>
                        <a:pt x="2057" y="2257"/>
                        <a:pt x="2070" y="2257"/>
                        <a:pt x="2081" y="2263"/>
                      </a:cubicBezTo>
                      <a:cubicBezTo>
                        <a:pt x="2093" y="2271"/>
                        <a:pt x="2102" y="2286"/>
                        <a:pt x="2097" y="2300"/>
                      </a:cubicBezTo>
                      <a:cubicBezTo>
                        <a:pt x="2095" y="2306"/>
                        <a:pt x="2091" y="2311"/>
                        <a:pt x="2085" y="2314"/>
                      </a:cubicBezTo>
                      <a:cubicBezTo>
                        <a:pt x="2081" y="2316"/>
                        <a:pt x="2078" y="2316"/>
                        <a:pt x="2073" y="2315"/>
                      </a:cubicBezTo>
                      <a:cubicBezTo>
                        <a:pt x="2068" y="2314"/>
                        <a:pt x="2064" y="2310"/>
                        <a:pt x="2063" y="2305"/>
                      </a:cubicBezTo>
                      <a:cubicBezTo>
                        <a:pt x="2062" y="2301"/>
                        <a:pt x="2063" y="2297"/>
                        <a:pt x="2065" y="2294"/>
                      </a:cubicBezTo>
                      <a:cubicBezTo>
                        <a:pt x="2070" y="2289"/>
                        <a:pt x="2078" y="2287"/>
                        <a:pt x="2083" y="2292"/>
                      </a:cubicBezTo>
                      <a:cubicBezTo>
                        <a:pt x="2089" y="2296"/>
                        <a:pt x="2090" y="2304"/>
                        <a:pt x="2086" y="2310"/>
                      </a:cubicBezTo>
                      <a:cubicBezTo>
                        <a:pt x="2083" y="2314"/>
                        <a:pt x="2077" y="2316"/>
                        <a:pt x="2072" y="2314"/>
                      </a:cubicBezTo>
                      <a:cubicBezTo>
                        <a:pt x="2072" y="2314"/>
                        <a:pt x="2073" y="2315"/>
                        <a:pt x="2074" y="2315"/>
                      </a:cubicBezTo>
                      <a:cubicBezTo>
                        <a:pt x="2078" y="2316"/>
                        <a:pt x="2081" y="2315"/>
                        <a:pt x="2085" y="2313"/>
                      </a:cubicBezTo>
                      <a:cubicBezTo>
                        <a:pt x="2090" y="2310"/>
                        <a:pt x="2094" y="2306"/>
                        <a:pt x="2096" y="2300"/>
                      </a:cubicBezTo>
                      <a:cubicBezTo>
                        <a:pt x="2100" y="2287"/>
                        <a:pt x="2092" y="2272"/>
                        <a:pt x="2080" y="2265"/>
                      </a:cubicBezTo>
                      <a:cubicBezTo>
                        <a:pt x="2069" y="2259"/>
                        <a:pt x="2056" y="2260"/>
                        <a:pt x="2045" y="2265"/>
                      </a:cubicBezTo>
                      <a:cubicBezTo>
                        <a:pt x="2043" y="2266"/>
                        <a:pt x="2041" y="2268"/>
                        <a:pt x="2038" y="2270"/>
                      </a:cubicBezTo>
                      <a:lnTo>
                        <a:pt x="2037" y="2267"/>
                      </a:lnTo>
                      <a:close/>
                      <a:moveTo>
                        <a:pt x="2023" y="2317"/>
                      </a:moveTo>
                      <a:cubicBezTo>
                        <a:pt x="2012" y="2326"/>
                        <a:pt x="1996" y="2328"/>
                        <a:pt x="1982" y="2317"/>
                      </a:cubicBezTo>
                      <a:cubicBezTo>
                        <a:pt x="1977" y="2313"/>
                        <a:pt x="1974" y="2309"/>
                        <a:pt x="1972" y="2303"/>
                      </a:cubicBezTo>
                      <a:cubicBezTo>
                        <a:pt x="1970" y="2298"/>
                        <a:pt x="1970" y="2293"/>
                        <a:pt x="1972" y="2288"/>
                      </a:cubicBezTo>
                      <a:cubicBezTo>
                        <a:pt x="1975" y="2283"/>
                        <a:pt x="1980" y="2279"/>
                        <a:pt x="1986" y="2278"/>
                      </a:cubicBezTo>
                      <a:cubicBezTo>
                        <a:pt x="1990" y="2277"/>
                        <a:pt x="1993" y="2278"/>
                        <a:pt x="1997" y="2280"/>
                      </a:cubicBezTo>
                      <a:cubicBezTo>
                        <a:pt x="2001" y="2284"/>
                        <a:pt x="2003" y="2290"/>
                        <a:pt x="2001" y="2295"/>
                      </a:cubicBezTo>
                      <a:cubicBezTo>
                        <a:pt x="2000" y="2298"/>
                        <a:pt x="1999" y="2300"/>
                        <a:pt x="1996" y="2302"/>
                      </a:cubicBezTo>
                      <a:cubicBezTo>
                        <a:pt x="1991" y="2305"/>
                        <a:pt x="1985" y="2303"/>
                        <a:pt x="1981" y="2298"/>
                      </a:cubicBezTo>
                      <a:cubicBezTo>
                        <a:pt x="1978" y="2293"/>
                        <a:pt x="1980" y="2287"/>
                        <a:pt x="1985" y="2284"/>
                      </a:cubicBezTo>
                      <a:cubicBezTo>
                        <a:pt x="1990" y="2280"/>
                        <a:pt x="1996" y="2282"/>
                        <a:pt x="1999" y="2287"/>
                      </a:cubicBezTo>
                      <a:cubicBezTo>
                        <a:pt x="2000" y="2288"/>
                        <a:pt x="2001" y="2290"/>
                        <a:pt x="2001" y="2292"/>
                      </a:cubicBezTo>
                      <a:cubicBezTo>
                        <a:pt x="2001" y="2291"/>
                        <a:pt x="2001" y="2291"/>
                        <a:pt x="2001" y="2291"/>
                      </a:cubicBezTo>
                      <a:cubicBezTo>
                        <a:pt x="2001" y="2287"/>
                        <a:pt x="2000" y="2283"/>
                        <a:pt x="1996" y="2281"/>
                      </a:cubicBezTo>
                      <a:cubicBezTo>
                        <a:pt x="1993" y="2278"/>
                        <a:pt x="1990" y="2278"/>
                        <a:pt x="1986" y="2278"/>
                      </a:cubicBezTo>
                      <a:cubicBezTo>
                        <a:pt x="1980" y="2280"/>
                        <a:pt x="1976" y="2283"/>
                        <a:pt x="1973" y="2289"/>
                      </a:cubicBezTo>
                      <a:cubicBezTo>
                        <a:pt x="1971" y="2294"/>
                        <a:pt x="1972" y="2298"/>
                        <a:pt x="1973" y="2302"/>
                      </a:cubicBezTo>
                      <a:cubicBezTo>
                        <a:pt x="1975" y="2308"/>
                        <a:pt x="1978" y="2312"/>
                        <a:pt x="1983" y="2316"/>
                      </a:cubicBezTo>
                      <a:cubicBezTo>
                        <a:pt x="1997" y="2326"/>
                        <a:pt x="2012" y="2324"/>
                        <a:pt x="2022" y="2314"/>
                      </a:cubicBezTo>
                      <a:lnTo>
                        <a:pt x="2023" y="2317"/>
                      </a:lnTo>
                      <a:close/>
                      <a:moveTo>
                        <a:pt x="1767" y="2393"/>
                      </a:moveTo>
                      <a:cubicBezTo>
                        <a:pt x="1764" y="2391"/>
                        <a:pt x="1763" y="2387"/>
                        <a:pt x="1765" y="2385"/>
                      </a:cubicBezTo>
                      <a:cubicBezTo>
                        <a:pt x="1767" y="2382"/>
                        <a:pt x="1771" y="2381"/>
                        <a:pt x="1774" y="2383"/>
                      </a:cubicBezTo>
                      <a:cubicBezTo>
                        <a:pt x="1777" y="2385"/>
                        <a:pt x="1777" y="2389"/>
                        <a:pt x="1775" y="2392"/>
                      </a:cubicBezTo>
                      <a:cubicBezTo>
                        <a:pt x="1773" y="2395"/>
                        <a:pt x="1769" y="2395"/>
                        <a:pt x="1767" y="2393"/>
                      </a:cubicBezTo>
                      <a:close/>
                      <a:moveTo>
                        <a:pt x="1755" y="2389"/>
                      </a:moveTo>
                      <a:cubicBezTo>
                        <a:pt x="1753" y="2388"/>
                        <a:pt x="1752" y="2384"/>
                        <a:pt x="1754" y="2382"/>
                      </a:cubicBezTo>
                      <a:cubicBezTo>
                        <a:pt x="1755" y="2380"/>
                        <a:pt x="1758" y="2379"/>
                        <a:pt x="1761" y="2381"/>
                      </a:cubicBezTo>
                      <a:cubicBezTo>
                        <a:pt x="1763" y="2383"/>
                        <a:pt x="1763" y="2386"/>
                        <a:pt x="1762" y="2388"/>
                      </a:cubicBezTo>
                      <a:cubicBezTo>
                        <a:pt x="1760" y="2390"/>
                        <a:pt x="1757" y="2391"/>
                        <a:pt x="1755" y="2389"/>
                      </a:cubicBezTo>
                      <a:close/>
                      <a:moveTo>
                        <a:pt x="1782" y="2391"/>
                      </a:moveTo>
                      <a:cubicBezTo>
                        <a:pt x="1778" y="2388"/>
                        <a:pt x="1777" y="2382"/>
                        <a:pt x="1780" y="2378"/>
                      </a:cubicBezTo>
                      <a:cubicBezTo>
                        <a:pt x="1783" y="2373"/>
                        <a:pt x="1789" y="2372"/>
                        <a:pt x="1793" y="2375"/>
                      </a:cubicBezTo>
                      <a:cubicBezTo>
                        <a:pt x="1798" y="2379"/>
                        <a:pt x="1799" y="2385"/>
                        <a:pt x="1796" y="2389"/>
                      </a:cubicBezTo>
                      <a:cubicBezTo>
                        <a:pt x="1793" y="2393"/>
                        <a:pt x="1787" y="2395"/>
                        <a:pt x="1782" y="2391"/>
                      </a:cubicBezTo>
                      <a:close/>
                      <a:moveTo>
                        <a:pt x="1785" y="2145"/>
                      </a:moveTo>
                      <a:cubicBezTo>
                        <a:pt x="1770" y="2151"/>
                        <a:pt x="1756" y="2170"/>
                        <a:pt x="1755" y="2186"/>
                      </a:cubicBezTo>
                      <a:cubicBezTo>
                        <a:pt x="1754" y="2203"/>
                        <a:pt x="1769" y="2208"/>
                        <a:pt x="1773" y="2191"/>
                      </a:cubicBezTo>
                      <a:cubicBezTo>
                        <a:pt x="1777" y="2177"/>
                        <a:pt x="1774" y="2155"/>
                        <a:pt x="1785" y="2145"/>
                      </a:cubicBezTo>
                      <a:close/>
                      <a:moveTo>
                        <a:pt x="1967" y="2249"/>
                      </a:moveTo>
                      <a:cubicBezTo>
                        <a:pt x="1984" y="2231"/>
                        <a:pt x="1993" y="2195"/>
                        <a:pt x="1981" y="2180"/>
                      </a:cubicBezTo>
                      <a:cubicBezTo>
                        <a:pt x="1968" y="2164"/>
                        <a:pt x="1952" y="2177"/>
                        <a:pt x="1963" y="2192"/>
                      </a:cubicBezTo>
                      <a:cubicBezTo>
                        <a:pt x="1969" y="2199"/>
                        <a:pt x="1980" y="2225"/>
                        <a:pt x="1967" y="2249"/>
                      </a:cubicBezTo>
                      <a:close/>
                      <a:moveTo>
                        <a:pt x="1979" y="2243"/>
                      </a:moveTo>
                      <a:cubicBezTo>
                        <a:pt x="1983" y="2235"/>
                        <a:pt x="1992" y="2231"/>
                        <a:pt x="2001" y="2228"/>
                      </a:cubicBezTo>
                      <a:cubicBezTo>
                        <a:pt x="2020" y="2224"/>
                        <a:pt x="2045" y="2233"/>
                        <a:pt x="2058" y="2220"/>
                      </a:cubicBezTo>
                      <a:cubicBezTo>
                        <a:pt x="2064" y="2215"/>
                        <a:pt x="2067" y="2206"/>
                        <a:pt x="2064" y="2198"/>
                      </a:cubicBezTo>
                      <a:cubicBezTo>
                        <a:pt x="2062" y="2194"/>
                        <a:pt x="2059" y="2191"/>
                        <a:pt x="2053" y="2192"/>
                      </a:cubicBezTo>
                      <a:cubicBezTo>
                        <a:pt x="2057" y="2193"/>
                        <a:pt x="2060" y="2199"/>
                        <a:pt x="2058" y="2205"/>
                      </a:cubicBezTo>
                      <a:cubicBezTo>
                        <a:pt x="2055" y="2209"/>
                        <a:pt x="2049" y="2212"/>
                        <a:pt x="2043" y="2211"/>
                      </a:cubicBezTo>
                      <a:cubicBezTo>
                        <a:pt x="2024" y="2208"/>
                        <a:pt x="2006" y="2203"/>
                        <a:pt x="1990" y="2218"/>
                      </a:cubicBezTo>
                      <a:cubicBezTo>
                        <a:pt x="1984" y="2224"/>
                        <a:pt x="1981" y="2232"/>
                        <a:pt x="1979" y="2243"/>
                      </a:cubicBezTo>
                      <a:close/>
                      <a:moveTo>
                        <a:pt x="1891" y="2465"/>
                      </a:moveTo>
                      <a:cubicBezTo>
                        <a:pt x="1895" y="2450"/>
                        <a:pt x="1914" y="2457"/>
                        <a:pt x="1920" y="2458"/>
                      </a:cubicBezTo>
                      <a:cubicBezTo>
                        <a:pt x="1926" y="2459"/>
                        <a:pt x="1929" y="2458"/>
                        <a:pt x="1933" y="2455"/>
                      </a:cubicBezTo>
                      <a:cubicBezTo>
                        <a:pt x="1931" y="2461"/>
                        <a:pt x="1922" y="2472"/>
                        <a:pt x="1916" y="2476"/>
                      </a:cubicBezTo>
                      <a:cubicBezTo>
                        <a:pt x="1908" y="2481"/>
                        <a:pt x="1897" y="2480"/>
                        <a:pt x="1891" y="2469"/>
                      </a:cubicBezTo>
                      <a:cubicBezTo>
                        <a:pt x="1896" y="2471"/>
                        <a:pt x="1905" y="2471"/>
                        <a:pt x="1909" y="2467"/>
                      </a:cubicBezTo>
                      <a:cubicBezTo>
                        <a:pt x="1906" y="2468"/>
                        <a:pt x="1898" y="2468"/>
                        <a:pt x="1891" y="2465"/>
                      </a:cubicBezTo>
                      <a:close/>
                      <a:moveTo>
                        <a:pt x="1671" y="2271"/>
                      </a:moveTo>
                      <a:cubicBezTo>
                        <a:pt x="1670" y="2268"/>
                        <a:pt x="1666" y="2266"/>
                        <a:pt x="1663" y="2269"/>
                      </a:cubicBezTo>
                      <a:cubicBezTo>
                        <a:pt x="1661" y="2270"/>
                        <a:pt x="1662" y="2272"/>
                        <a:pt x="1662" y="2273"/>
                      </a:cubicBezTo>
                      <a:cubicBezTo>
                        <a:pt x="1664" y="2274"/>
                        <a:pt x="1665" y="2273"/>
                        <a:pt x="1665" y="2272"/>
                      </a:cubicBezTo>
                      <a:cubicBezTo>
                        <a:pt x="1665" y="2274"/>
                        <a:pt x="1665" y="2274"/>
                        <a:pt x="1665" y="2275"/>
                      </a:cubicBezTo>
                      <a:cubicBezTo>
                        <a:pt x="1663" y="2277"/>
                        <a:pt x="1660" y="2278"/>
                        <a:pt x="1657" y="2276"/>
                      </a:cubicBezTo>
                      <a:cubicBezTo>
                        <a:pt x="1654" y="2274"/>
                        <a:pt x="1652" y="2271"/>
                        <a:pt x="1654" y="2267"/>
                      </a:cubicBezTo>
                      <a:cubicBezTo>
                        <a:pt x="1655" y="2264"/>
                        <a:pt x="1659" y="2262"/>
                        <a:pt x="1660" y="2259"/>
                      </a:cubicBezTo>
                      <a:cubicBezTo>
                        <a:pt x="1661" y="2256"/>
                        <a:pt x="1658" y="2253"/>
                        <a:pt x="1656" y="2252"/>
                      </a:cubicBezTo>
                      <a:cubicBezTo>
                        <a:pt x="1661" y="2252"/>
                        <a:pt x="1662" y="2252"/>
                        <a:pt x="1664" y="2249"/>
                      </a:cubicBezTo>
                      <a:cubicBezTo>
                        <a:pt x="1667" y="2246"/>
                        <a:pt x="1672" y="2235"/>
                        <a:pt x="1684" y="2240"/>
                      </a:cubicBezTo>
                      <a:cubicBezTo>
                        <a:pt x="1677" y="2235"/>
                        <a:pt x="1669" y="2235"/>
                        <a:pt x="1663" y="2237"/>
                      </a:cubicBezTo>
                      <a:cubicBezTo>
                        <a:pt x="1655" y="2239"/>
                        <a:pt x="1649" y="2246"/>
                        <a:pt x="1646" y="2253"/>
                      </a:cubicBezTo>
                      <a:cubicBezTo>
                        <a:pt x="1643" y="2262"/>
                        <a:pt x="1648" y="2275"/>
                        <a:pt x="1657" y="2280"/>
                      </a:cubicBezTo>
                      <a:cubicBezTo>
                        <a:pt x="1661" y="2282"/>
                        <a:pt x="1668" y="2283"/>
                        <a:pt x="1671" y="2278"/>
                      </a:cubicBezTo>
                      <a:cubicBezTo>
                        <a:pt x="1673" y="2276"/>
                        <a:pt x="1673" y="2274"/>
                        <a:pt x="1671" y="2271"/>
                      </a:cubicBezTo>
                      <a:close/>
                      <a:moveTo>
                        <a:pt x="1664" y="2226"/>
                      </a:moveTo>
                      <a:cubicBezTo>
                        <a:pt x="1646" y="2214"/>
                        <a:pt x="1640" y="2197"/>
                        <a:pt x="1635" y="2188"/>
                      </a:cubicBezTo>
                      <a:cubicBezTo>
                        <a:pt x="1628" y="2179"/>
                        <a:pt x="1619" y="2183"/>
                        <a:pt x="1623" y="2194"/>
                      </a:cubicBezTo>
                      <a:cubicBezTo>
                        <a:pt x="1628" y="2208"/>
                        <a:pt x="1653" y="2224"/>
                        <a:pt x="1664" y="2226"/>
                      </a:cubicBezTo>
                      <a:close/>
                      <a:moveTo>
                        <a:pt x="1850" y="2482"/>
                      </a:moveTo>
                      <a:cubicBezTo>
                        <a:pt x="1853" y="2482"/>
                        <a:pt x="1855" y="2481"/>
                        <a:pt x="1855" y="2479"/>
                      </a:cubicBezTo>
                      <a:cubicBezTo>
                        <a:pt x="1856" y="2477"/>
                        <a:pt x="1854" y="2475"/>
                        <a:pt x="1852" y="2474"/>
                      </a:cubicBezTo>
                      <a:cubicBezTo>
                        <a:pt x="1850" y="2474"/>
                        <a:pt x="1848" y="2475"/>
                        <a:pt x="1847" y="2477"/>
                      </a:cubicBezTo>
                      <a:cubicBezTo>
                        <a:pt x="1847" y="2479"/>
                        <a:pt x="1848" y="2481"/>
                        <a:pt x="1850" y="2482"/>
                      </a:cubicBezTo>
                      <a:close/>
                      <a:moveTo>
                        <a:pt x="1862" y="2507"/>
                      </a:moveTo>
                      <a:cubicBezTo>
                        <a:pt x="1866" y="2508"/>
                        <a:pt x="1870" y="2506"/>
                        <a:pt x="1871" y="2502"/>
                      </a:cubicBezTo>
                      <a:cubicBezTo>
                        <a:pt x="1872" y="2498"/>
                        <a:pt x="1869" y="2494"/>
                        <a:pt x="1865" y="2493"/>
                      </a:cubicBezTo>
                      <a:cubicBezTo>
                        <a:pt x="1861" y="2492"/>
                        <a:pt x="1857" y="2494"/>
                        <a:pt x="1857" y="2498"/>
                      </a:cubicBezTo>
                      <a:cubicBezTo>
                        <a:pt x="1856" y="2502"/>
                        <a:pt x="1858" y="2506"/>
                        <a:pt x="1862" y="2507"/>
                      </a:cubicBezTo>
                      <a:close/>
                      <a:moveTo>
                        <a:pt x="1853" y="2494"/>
                      </a:moveTo>
                      <a:cubicBezTo>
                        <a:pt x="1856" y="2495"/>
                        <a:pt x="1859" y="2493"/>
                        <a:pt x="1860" y="2490"/>
                      </a:cubicBezTo>
                      <a:cubicBezTo>
                        <a:pt x="1861" y="2487"/>
                        <a:pt x="1859" y="2484"/>
                        <a:pt x="1856" y="2484"/>
                      </a:cubicBezTo>
                      <a:cubicBezTo>
                        <a:pt x="1853" y="2483"/>
                        <a:pt x="1850" y="2485"/>
                        <a:pt x="1849" y="2488"/>
                      </a:cubicBezTo>
                      <a:cubicBezTo>
                        <a:pt x="1849" y="2491"/>
                        <a:pt x="1851" y="2493"/>
                        <a:pt x="1853" y="2494"/>
                      </a:cubicBezTo>
                      <a:close/>
                      <a:moveTo>
                        <a:pt x="1887" y="2504"/>
                      </a:moveTo>
                      <a:cubicBezTo>
                        <a:pt x="1870" y="2512"/>
                        <a:pt x="1883" y="2534"/>
                        <a:pt x="1886" y="2542"/>
                      </a:cubicBezTo>
                      <a:cubicBezTo>
                        <a:pt x="1888" y="2549"/>
                        <a:pt x="1889" y="2554"/>
                        <a:pt x="1886" y="2559"/>
                      </a:cubicBezTo>
                      <a:cubicBezTo>
                        <a:pt x="1892" y="2555"/>
                        <a:pt x="1905" y="2541"/>
                        <a:pt x="1908" y="2532"/>
                      </a:cubicBezTo>
                      <a:cubicBezTo>
                        <a:pt x="1912" y="2520"/>
                        <a:pt x="1908" y="2507"/>
                        <a:pt x="1893" y="2502"/>
                      </a:cubicBezTo>
                      <a:cubicBezTo>
                        <a:pt x="1897" y="2508"/>
                        <a:pt x="1899" y="2519"/>
                        <a:pt x="1895" y="2526"/>
                      </a:cubicBezTo>
                      <a:cubicBezTo>
                        <a:pt x="1896" y="2522"/>
                        <a:pt x="1893" y="2511"/>
                        <a:pt x="1887" y="2504"/>
                      </a:cubicBezTo>
                      <a:close/>
                      <a:moveTo>
                        <a:pt x="1906" y="2496"/>
                      </a:moveTo>
                      <a:cubicBezTo>
                        <a:pt x="1934" y="2521"/>
                        <a:pt x="1986" y="2516"/>
                        <a:pt x="2000" y="2489"/>
                      </a:cubicBezTo>
                      <a:cubicBezTo>
                        <a:pt x="2012" y="2467"/>
                        <a:pt x="1992" y="2457"/>
                        <a:pt x="1977" y="2474"/>
                      </a:cubicBezTo>
                      <a:cubicBezTo>
                        <a:pt x="1967" y="2486"/>
                        <a:pt x="1941" y="2515"/>
                        <a:pt x="1906" y="2496"/>
                      </a:cubicBezTo>
                      <a:close/>
                      <a:moveTo>
                        <a:pt x="1919" y="2181"/>
                      </a:moveTo>
                      <a:cubicBezTo>
                        <a:pt x="1921" y="2179"/>
                        <a:pt x="1920" y="2176"/>
                        <a:pt x="1918" y="2174"/>
                      </a:cubicBezTo>
                      <a:cubicBezTo>
                        <a:pt x="1916" y="2173"/>
                        <a:pt x="1913" y="2173"/>
                        <a:pt x="1912" y="2175"/>
                      </a:cubicBezTo>
                      <a:cubicBezTo>
                        <a:pt x="1910" y="2177"/>
                        <a:pt x="1911" y="2180"/>
                        <a:pt x="1913" y="2182"/>
                      </a:cubicBezTo>
                      <a:cubicBezTo>
                        <a:pt x="1915" y="2183"/>
                        <a:pt x="1918" y="2183"/>
                        <a:pt x="1919" y="2181"/>
                      </a:cubicBezTo>
                      <a:close/>
                      <a:moveTo>
                        <a:pt x="1932" y="2185"/>
                      </a:moveTo>
                      <a:cubicBezTo>
                        <a:pt x="1934" y="2183"/>
                        <a:pt x="1934" y="2179"/>
                        <a:pt x="1931" y="2177"/>
                      </a:cubicBezTo>
                      <a:cubicBezTo>
                        <a:pt x="1929" y="2175"/>
                        <a:pt x="1925" y="2176"/>
                        <a:pt x="1923" y="2178"/>
                      </a:cubicBezTo>
                      <a:cubicBezTo>
                        <a:pt x="1921" y="2181"/>
                        <a:pt x="1922" y="2184"/>
                        <a:pt x="1924" y="2186"/>
                      </a:cubicBezTo>
                      <a:cubicBezTo>
                        <a:pt x="1927" y="2188"/>
                        <a:pt x="1930" y="2188"/>
                        <a:pt x="1932" y="2185"/>
                      </a:cubicBezTo>
                      <a:close/>
                      <a:moveTo>
                        <a:pt x="1948" y="2194"/>
                      </a:moveTo>
                      <a:cubicBezTo>
                        <a:pt x="1950" y="2190"/>
                        <a:pt x="1950" y="2186"/>
                        <a:pt x="1946" y="2183"/>
                      </a:cubicBezTo>
                      <a:cubicBezTo>
                        <a:pt x="1943" y="2180"/>
                        <a:pt x="1938" y="2181"/>
                        <a:pt x="1935" y="2184"/>
                      </a:cubicBezTo>
                      <a:cubicBezTo>
                        <a:pt x="1933" y="2188"/>
                        <a:pt x="1934" y="2193"/>
                        <a:pt x="1937" y="2195"/>
                      </a:cubicBezTo>
                      <a:cubicBezTo>
                        <a:pt x="1940" y="2198"/>
                        <a:pt x="1945" y="2197"/>
                        <a:pt x="1948" y="2194"/>
                      </a:cubicBezTo>
                      <a:close/>
                      <a:moveTo>
                        <a:pt x="1910" y="2244"/>
                      </a:moveTo>
                      <a:cubicBezTo>
                        <a:pt x="1903" y="2245"/>
                        <a:pt x="1893" y="2242"/>
                        <a:pt x="1887" y="2234"/>
                      </a:cubicBezTo>
                      <a:cubicBezTo>
                        <a:pt x="1878" y="2221"/>
                        <a:pt x="1881" y="2206"/>
                        <a:pt x="1894" y="2196"/>
                      </a:cubicBezTo>
                      <a:cubicBezTo>
                        <a:pt x="1916" y="2178"/>
                        <a:pt x="1894" y="2151"/>
                        <a:pt x="1870" y="2171"/>
                      </a:cubicBezTo>
                      <a:cubicBezTo>
                        <a:pt x="1858" y="2180"/>
                        <a:pt x="1854" y="2198"/>
                        <a:pt x="1857" y="2211"/>
                      </a:cubicBezTo>
                      <a:cubicBezTo>
                        <a:pt x="1862" y="2235"/>
                        <a:pt x="1889" y="2256"/>
                        <a:pt x="1910" y="2244"/>
                      </a:cubicBezTo>
                      <a:close/>
                      <a:moveTo>
                        <a:pt x="1834" y="2196"/>
                      </a:moveTo>
                      <a:cubicBezTo>
                        <a:pt x="1804" y="2237"/>
                        <a:pt x="1734" y="2246"/>
                        <a:pt x="1706" y="2214"/>
                      </a:cubicBezTo>
                      <a:cubicBezTo>
                        <a:pt x="1684" y="2189"/>
                        <a:pt x="1708" y="2170"/>
                        <a:pt x="1733" y="2188"/>
                      </a:cubicBezTo>
                      <a:cubicBezTo>
                        <a:pt x="1750" y="2201"/>
                        <a:pt x="1793" y="2231"/>
                        <a:pt x="1834" y="2196"/>
                      </a:cubicBezTo>
                      <a:close/>
                      <a:moveTo>
                        <a:pt x="1833" y="2214"/>
                      </a:moveTo>
                      <a:cubicBezTo>
                        <a:pt x="1821" y="2261"/>
                        <a:pt x="1807" y="2273"/>
                        <a:pt x="1782" y="2299"/>
                      </a:cubicBezTo>
                      <a:cubicBezTo>
                        <a:pt x="1775" y="2307"/>
                        <a:pt x="1770" y="2317"/>
                        <a:pt x="1770" y="2325"/>
                      </a:cubicBezTo>
                      <a:cubicBezTo>
                        <a:pt x="1771" y="2337"/>
                        <a:pt x="1777" y="2348"/>
                        <a:pt x="1783" y="2353"/>
                      </a:cubicBezTo>
                      <a:cubicBezTo>
                        <a:pt x="1763" y="2355"/>
                        <a:pt x="1753" y="2330"/>
                        <a:pt x="1751" y="2320"/>
                      </a:cubicBezTo>
                      <a:cubicBezTo>
                        <a:pt x="1748" y="2300"/>
                        <a:pt x="1757" y="2277"/>
                        <a:pt x="1773" y="2263"/>
                      </a:cubicBezTo>
                      <a:cubicBezTo>
                        <a:pt x="1790" y="2247"/>
                        <a:pt x="1817" y="2233"/>
                        <a:pt x="1833" y="2214"/>
                      </a:cubicBezTo>
                      <a:close/>
                      <a:moveTo>
                        <a:pt x="1851" y="2263"/>
                      </a:moveTo>
                      <a:cubicBezTo>
                        <a:pt x="1851" y="2274"/>
                        <a:pt x="1858" y="2285"/>
                        <a:pt x="1865" y="2293"/>
                      </a:cubicBezTo>
                      <a:cubicBezTo>
                        <a:pt x="1873" y="2302"/>
                        <a:pt x="1889" y="2311"/>
                        <a:pt x="1901" y="2306"/>
                      </a:cubicBezTo>
                      <a:cubicBezTo>
                        <a:pt x="1907" y="2319"/>
                        <a:pt x="1918" y="2325"/>
                        <a:pt x="1928" y="2331"/>
                      </a:cubicBezTo>
                      <a:cubicBezTo>
                        <a:pt x="1942" y="2338"/>
                        <a:pt x="1954" y="2351"/>
                        <a:pt x="1950" y="2364"/>
                      </a:cubicBezTo>
                      <a:cubicBezTo>
                        <a:pt x="1964" y="2355"/>
                        <a:pt x="1956" y="2327"/>
                        <a:pt x="1947" y="2316"/>
                      </a:cubicBezTo>
                      <a:cubicBezTo>
                        <a:pt x="1933" y="2300"/>
                        <a:pt x="1911" y="2297"/>
                        <a:pt x="1889" y="2292"/>
                      </a:cubicBezTo>
                      <a:cubicBezTo>
                        <a:pt x="1877" y="2289"/>
                        <a:pt x="1862" y="2281"/>
                        <a:pt x="1851" y="2263"/>
                      </a:cubicBezTo>
                      <a:close/>
                      <a:moveTo>
                        <a:pt x="1989" y="2526"/>
                      </a:moveTo>
                      <a:cubicBezTo>
                        <a:pt x="2002" y="2521"/>
                        <a:pt x="2029" y="2506"/>
                        <a:pt x="2031" y="2486"/>
                      </a:cubicBezTo>
                      <a:cubicBezTo>
                        <a:pt x="2032" y="2486"/>
                        <a:pt x="2034" y="2484"/>
                        <a:pt x="2035" y="2481"/>
                      </a:cubicBezTo>
                      <a:cubicBezTo>
                        <a:pt x="2037" y="2493"/>
                        <a:pt x="2030" y="2505"/>
                        <a:pt x="2019" y="2513"/>
                      </a:cubicBezTo>
                      <a:cubicBezTo>
                        <a:pt x="2009" y="2521"/>
                        <a:pt x="1997" y="2525"/>
                        <a:pt x="1989" y="2526"/>
                      </a:cubicBezTo>
                      <a:close/>
                      <a:moveTo>
                        <a:pt x="2001" y="2455"/>
                      </a:moveTo>
                      <a:cubicBezTo>
                        <a:pt x="2004" y="2454"/>
                        <a:pt x="2005" y="2450"/>
                        <a:pt x="2003" y="2447"/>
                      </a:cubicBezTo>
                      <a:cubicBezTo>
                        <a:pt x="2001" y="2444"/>
                        <a:pt x="1997" y="2443"/>
                        <a:pt x="1994" y="2445"/>
                      </a:cubicBezTo>
                      <a:cubicBezTo>
                        <a:pt x="1991" y="2447"/>
                        <a:pt x="1991" y="2451"/>
                        <a:pt x="1992" y="2454"/>
                      </a:cubicBezTo>
                      <a:cubicBezTo>
                        <a:pt x="1994" y="2456"/>
                        <a:pt x="1998" y="2457"/>
                        <a:pt x="2001" y="2455"/>
                      </a:cubicBezTo>
                      <a:close/>
                      <a:moveTo>
                        <a:pt x="2016" y="2467"/>
                      </a:moveTo>
                      <a:cubicBezTo>
                        <a:pt x="2019" y="2465"/>
                        <a:pt x="2020" y="2460"/>
                        <a:pt x="2018" y="2456"/>
                      </a:cubicBezTo>
                      <a:cubicBezTo>
                        <a:pt x="2016" y="2453"/>
                        <a:pt x="2011" y="2452"/>
                        <a:pt x="2007" y="2454"/>
                      </a:cubicBezTo>
                      <a:cubicBezTo>
                        <a:pt x="2004" y="2456"/>
                        <a:pt x="2003" y="2461"/>
                        <a:pt x="2005" y="2465"/>
                      </a:cubicBezTo>
                      <a:cubicBezTo>
                        <a:pt x="2007" y="2468"/>
                        <a:pt x="2012" y="2469"/>
                        <a:pt x="2016" y="2467"/>
                      </a:cubicBezTo>
                      <a:close/>
                      <a:moveTo>
                        <a:pt x="2031" y="2485"/>
                      </a:moveTo>
                      <a:cubicBezTo>
                        <a:pt x="2036" y="2482"/>
                        <a:pt x="2037" y="2475"/>
                        <a:pt x="2034" y="2471"/>
                      </a:cubicBezTo>
                      <a:cubicBezTo>
                        <a:pt x="2031" y="2466"/>
                        <a:pt x="2025" y="2464"/>
                        <a:pt x="2020" y="2467"/>
                      </a:cubicBezTo>
                      <a:cubicBezTo>
                        <a:pt x="2015" y="2471"/>
                        <a:pt x="2014" y="2477"/>
                        <a:pt x="2017" y="2482"/>
                      </a:cubicBezTo>
                      <a:cubicBezTo>
                        <a:pt x="2020" y="2486"/>
                        <a:pt x="2026" y="2488"/>
                        <a:pt x="2031" y="2485"/>
                      </a:cubicBezTo>
                      <a:close/>
                      <a:moveTo>
                        <a:pt x="2010" y="2560"/>
                      </a:moveTo>
                      <a:cubicBezTo>
                        <a:pt x="2014" y="2558"/>
                        <a:pt x="2015" y="2553"/>
                        <a:pt x="2012" y="2550"/>
                      </a:cubicBezTo>
                      <a:cubicBezTo>
                        <a:pt x="2010" y="2546"/>
                        <a:pt x="2006" y="2545"/>
                        <a:pt x="2002" y="2547"/>
                      </a:cubicBezTo>
                      <a:cubicBezTo>
                        <a:pt x="1999" y="2550"/>
                        <a:pt x="1998" y="2554"/>
                        <a:pt x="2000" y="2558"/>
                      </a:cubicBezTo>
                      <a:cubicBezTo>
                        <a:pt x="2002" y="2561"/>
                        <a:pt x="2007" y="2562"/>
                        <a:pt x="2010" y="2560"/>
                      </a:cubicBezTo>
                      <a:close/>
                      <a:moveTo>
                        <a:pt x="1785" y="2029"/>
                      </a:moveTo>
                      <a:cubicBezTo>
                        <a:pt x="1777" y="2030"/>
                        <a:pt x="1770" y="2041"/>
                        <a:pt x="1775" y="2048"/>
                      </a:cubicBezTo>
                      <a:cubicBezTo>
                        <a:pt x="1773" y="2053"/>
                        <a:pt x="1767" y="2057"/>
                        <a:pt x="1760" y="2055"/>
                      </a:cubicBezTo>
                      <a:cubicBezTo>
                        <a:pt x="1750" y="2053"/>
                        <a:pt x="1741" y="2040"/>
                        <a:pt x="1744" y="2030"/>
                      </a:cubicBezTo>
                      <a:cubicBezTo>
                        <a:pt x="1729" y="2053"/>
                        <a:pt x="1758" y="2082"/>
                        <a:pt x="1784" y="2073"/>
                      </a:cubicBezTo>
                      <a:cubicBezTo>
                        <a:pt x="1798" y="2067"/>
                        <a:pt x="1804" y="2055"/>
                        <a:pt x="1803" y="2045"/>
                      </a:cubicBezTo>
                      <a:cubicBezTo>
                        <a:pt x="1802" y="2036"/>
                        <a:pt x="1795" y="2028"/>
                        <a:pt x="1785" y="2029"/>
                      </a:cubicBezTo>
                      <a:close/>
                      <a:moveTo>
                        <a:pt x="1847" y="2023"/>
                      </a:moveTo>
                      <a:cubicBezTo>
                        <a:pt x="1837" y="2045"/>
                        <a:pt x="1818" y="2050"/>
                        <a:pt x="1810" y="2058"/>
                      </a:cubicBezTo>
                      <a:cubicBezTo>
                        <a:pt x="1801" y="2067"/>
                        <a:pt x="1812" y="2077"/>
                        <a:pt x="1823" y="2069"/>
                      </a:cubicBezTo>
                      <a:cubicBezTo>
                        <a:pt x="1836" y="2061"/>
                        <a:pt x="1845" y="2041"/>
                        <a:pt x="1847" y="2023"/>
                      </a:cubicBezTo>
                      <a:close/>
                      <a:moveTo>
                        <a:pt x="1832" y="2111"/>
                      </a:moveTo>
                      <a:cubicBezTo>
                        <a:pt x="1830" y="2104"/>
                        <a:pt x="1820" y="2099"/>
                        <a:pt x="1815" y="2100"/>
                      </a:cubicBezTo>
                      <a:cubicBezTo>
                        <a:pt x="1813" y="2091"/>
                        <a:pt x="1828" y="2082"/>
                        <a:pt x="1836" y="2092"/>
                      </a:cubicBezTo>
                      <a:cubicBezTo>
                        <a:pt x="1842" y="2097"/>
                        <a:pt x="1840" y="2108"/>
                        <a:pt x="1832" y="2111"/>
                      </a:cubicBezTo>
                      <a:close/>
                      <a:moveTo>
                        <a:pt x="1807" y="2136"/>
                      </a:moveTo>
                      <a:cubicBezTo>
                        <a:pt x="1811" y="2134"/>
                        <a:pt x="1814" y="2129"/>
                        <a:pt x="1812" y="2125"/>
                      </a:cubicBezTo>
                      <a:cubicBezTo>
                        <a:pt x="1808" y="2117"/>
                        <a:pt x="1798" y="2119"/>
                        <a:pt x="1796" y="2126"/>
                      </a:cubicBezTo>
                      <a:cubicBezTo>
                        <a:pt x="1794" y="2131"/>
                        <a:pt x="1797" y="2135"/>
                        <a:pt x="1792" y="2140"/>
                      </a:cubicBezTo>
                      <a:cubicBezTo>
                        <a:pt x="1798" y="2136"/>
                        <a:pt x="1801" y="2138"/>
                        <a:pt x="1807" y="2136"/>
                      </a:cubicBezTo>
                      <a:close/>
                      <a:moveTo>
                        <a:pt x="1882" y="2105"/>
                      </a:moveTo>
                      <a:cubicBezTo>
                        <a:pt x="1890" y="2124"/>
                        <a:pt x="1924" y="2142"/>
                        <a:pt x="1937" y="2125"/>
                      </a:cubicBezTo>
                      <a:cubicBezTo>
                        <a:pt x="1941" y="2128"/>
                        <a:pt x="1940" y="2134"/>
                        <a:pt x="1936" y="2138"/>
                      </a:cubicBezTo>
                      <a:cubicBezTo>
                        <a:pt x="1931" y="2143"/>
                        <a:pt x="1921" y="2144"/>
                        <a:pt x="1915" y="2138"/>
                      </a:cubicBezTo>
                      <a:cubicBezTo>
                        <a:pt x="1910" y="2144"/>
                        <a:pt x="1887" y="2131"/>
                        <a:pt x="1882" y="2105"/>
                      </a:cubicBezTo>
                      <a:close/>
                      <a:moveTo>
                        <a:pt x="1666" y="1909"/>
                      </a:moveTo>
                      <a:cubicBezTo>
                        <a:pt x="1663" y="1921"/>
                        <a:pt x="1665" y="1932"/>
                        <a:pt x="1673" y="1940"/>
                      </a:cubicBezTo>
                      <a:cubicBezTo>
                        <a:pt x="1680" y="1947"/>
                        <a:pt x="1689" y="1950"/>
                        <a:pt x="1698" y="1950"/>
                      </a:cubicBezTo>
                      <a:cubicBezTo>
                        <a:pt x="1702" y="1950"/>
                        <a:pt x="1705" y="1949"/>
                        <a:pt x="1708" y="1947"/>
                      </a:cubicBezTo>
                      <a:cubicBezTo>
                        <a:pt x="1707" y="1948"/>
                        <a:pt x="1706" y="1948"/>
                        <a:pt x="1705" y="1948"/>
                      </a:cubicBezTo>
                      <a:cubicBezTo>
                        <a:pt x="1697" y="1948"/>
                        <a:pt x="1690" y="1942"/>
                        <a:pt x="1690" y="1934"/>
                      </a:cubicBezTo>
                      <a:cubicBezTo>
                        <a:pt x="1690" y="1925"/>
                        <a:pt x="1696" y="1919"/>
                        <a:pt x="1704" y="1918"/>
                      </a:cubicBezTo>
                      <a:cubicBezTo>
                        <a:pt x="1716" y="1918"/>
                        <a:pt x="1723" y="1931"/>
                        <a:pt x="1718" y="1941"/>
                      </a:cubicBezTo>
                      <a:cubicBezTo>
                        <a:pt x="1714" y="1948"/>
                        <a:pt x="1705" y="1952"/>
                        <a:pt x="1698" y="1952"/>
                      </a:cubicBezTo>
                      <a:cubicBezTo>
                        <a:pt x="1688" y="1953"/>
                        <a:pt x="1678" y="1949"/>
                        <a:pt x="1671" y="1943"/>
                      </a:cubicBezTo>
                      <a:cubicBezTo>
                        <a:pt x="1662" y="1933"/>
                        <a:pt x="1659" y="1921"/>
                        <a:pt x="1661" y="1908"/>
                      </a:cubicBezTo>
                      <a:cubicBezTo>
                        <a:pt x="1664" y="1898"/>
                        <a:pt x="1669" y="1890"/>
                        <a:pt x="1676" y="1885"/>
                      </a:cubicBezTo>
                      <a:cubicBezTo>
                        <a:pt x="1674" y="1885"/>
                        <a:pt x="1672" y="1886"/>
                        <a:pt x="1669" y="1887"/>
                      </a:cubicBezTo>
                      <a:cubicBezTo>
                        <a:pt x="1659" y="1889"/>
                        <a:pt x="1651" y="1889"/>
                        <a:pt x="1641" y="1889"/>
                      </a:cubicBezTo>
                      <a:cubicBezTo>
                        <a:pt x="1638" y="1889"/>
                        <a:pt x="1636" y="1889"/>
                        <a:pt x="1633" y="1888"/>
                      </a:cubicBezTo>
                      <a:cubicBezTo>
                        <a:pt x="1628" y="1888"/>
                        <a:pt x="1624" y="1887"/>
                        <a:pt x="1620" y="1886"/>
                      </a:cubicBezTo>
                      <a:cubicBezTo>
                        <a:pt x="1618" y="1885"/>
                        <a:pt x="1605" y="1880"/>
                        <a:pt x="1606" y="1877"/>
                      </a:cubicBezTo>
                      <a:cubicBezTo>
                        <a:pt x="1607" y="1877"/>
                        <a:pt x="1614" y="1879"/>
                        <a:pt x="1616" y="1880"/>
                      </a:cubicBezTo>
                      <a:cubicBezTo>
                        <a:pt x="1622" y="1882"/>
                        <a:pt x="1627" y="1883"/>
                        <a:pt x="1634" y="1883"/>
                      </a:cubicBezTo>
                      <a:cubicBezTo>
                        <a:pt x="1636" y="1884"/>
                        <a:pt x="1639" y="1884"/>
                        <a:pt x="1641" y="1884"/>
                      </a:cubicBezTo>
                      <a:cubicBezTo>
                        <a:pt x="1651" y="1885"/>
                        <a:pt x="1659" y="1884"/>
                        <a:pt x="1668" y="1882"/>
                      </a:cubicBezTo>
                      <a:cubicBezTo>
                        <a:pt x="1669" y="1882"/>
                        <a:pt x="1670" y="1882"/>
                        <a:pt x="1672" y="1882"/>
                      </a:cubicBezTo>
                      <a:cubicBezTo>
                        <a:pt x="1669" y="1882"/>
                        <a:pt x="1666" y="1881"/>
                        <a:pt x="1662" y="1881"/>
                      </a:cubicBezTo>
                      <a:cubicBezTo>
                        <a:pt x="1654" y="1880"/>
                        <a:pt x="1647" y="1878"/>
                        <a:pt x="1640" y="1875"/>
                      </a:cubicBezTo>
                      <a:cubicBezTo>
                        <a:pt x="1620" y="1863"/>
                        <a:pt x="1619" y="1842"/>
                        <a:pt x="1627" y="1824"/>
                      </a:cubicBezTo>
                      <a:cubicBezTo>
                        <a:pt x="1635" y="1809"/>
                        <a:pt x="1649" y="1797"/>
                        <a:pt x="1666" y="1795"/>
                      </a:cubicBezTo>
                      <a:cubicBezTo>
                        <a:pt x="1681" y="1794"/>
                        <a:pt x="1692" y="1802"/>
                        <a:pt x="1697" y="1816"/>
                      </a:cubicBezTo>
                      <a:cubicBezTo>
                        <a:pt x="1699" y="1822"/>
                        <a:pt x="1700" y="1828"/>
                        <a:pt x="1698" y="1834"/>
                      </a:cubicBezTo>
                      <a:cubicBezTo>
                        <a:pt x="1697" y="1840"/>
                        <a:pt x="1695" y="1844"/>
                        <a:pt x="1690" y="1847"/>
                      </a:cubicBezTo>
                      <a:cubicBezTo>
                        <a:pt x="1684" y="1851"/>
                        <a:pt x="1678" y="1852"/>
                        <a:pt x="1672" y="1849"/>
                      </a:cubicBezTo>
                      <a:cubicBezTo>
                        <a:pt x="1668" y="1847"/>
                        <a:pt x="1665" y="1845"/>
                        <a:pt x="1664" y="1841"/>
                      </a:cubicBezTo>
                      <a:cubicBezTo>
                        <a:pt x="1662" y="1837"/>
                        <a:pt x="1663" y="1832"/>
                        <a:pt x="1666" y="1828"/>
                      </a:cubicBezTo>
                      <a:cubicBezTo>
                        <a:pt x="1669" y="1824"/>
                        <a:pt x="1673" y="1821"/>
                        <a:pt x="1679" y="1822"/>
                      </a:cubicBezTo>
                      <a:cubicBezTo>
                        <a:pt x="1684" y="1823"/>
                        <a:pt x="1687" y="1828"/>
                        <a:pt x="1688" y="1833"/>
                      </a:cubicBezTo>
                      <a:cubicBezTo>
                        <a:pt x="1688" y="1839"/>
                        <a:pt x="1683" y="1845"/>
                        <a:pt x="1677" y="1845"/>
                      </a:cubicBezTo>
                      <a:cubicBezTo>
                        <a:pt x="1670" y="1845"/>
                        <a:pt x="1665" y="1840"/>
                        <a:pt x="1665" y="1834"/>
                      </a:cubicBezTo>
                      <a:cubicBezTo>
                        <a:pt x="1665" y="1831"/>
                        <a:pt x="1666" y="1829"/>
                        <a:pt x="1667" y="1827"/>
                      </a:cubicBezTo>
                      <a:cubicBezTo>
                        <a:pt x="1667" y="1828"/>
                        <a:pt x="1666" y="1828"/>
                        <a:pt x="1666" y="1828"/>
                      </a:cubicBezTo>
                      <a:cubicBezTo>
                        <a:pt x="1664" y="1832"/>
                        <a:pt x="1663" y="1837"/>
                        <a:pt x="1664" y="1841"/>
                      </a:cubicBezTo>
                      <a:cubicBezTo>
                        <a:pt x="1666" y="1845"/>
                        <a:pt x="1668" y="1847"/>
                        <a:pt x="1672" y="1848"/>
                      </a:cubicBezTo>
                      <a:cubicBezTo>
                        <a:pt x="1678" y="1851"/>
                        <a:pt x="1684" y="1850"/>
                        <a:pt x="1689" y="1846"/>
                      </a:cubicBezTo>
                      <a:cubicBezTo>
                        <a:pt x="1694" y="1843"/>
                        <a:pt x="1696" y="1839"/>
                        <a:pt x="1697" y="1834"/>
                      </a:cubicBezTo>
                      <a:cubicBezTo>
                        <a:pt x="1698" y="1828"/>
                        <a:pt x="1698" y="1823"/>
                        <a:pt x="1696" y="1817"/>
                      </a:cubicBezTo>
                      <a:cubicBezTo>
                        <a:pt x="1691" y="1804"/>
                        <a:pt x="1680" y="1797"/>
                        <a:pt x="1666" y="1798"/>
                      </a:cubicBezTo>
                      <a:cubicBezTo>
                        <a:pt x="1649" y="1799"/>
                        <a:pt x="1636" y="1812"/>
                        <a:pt x="1630" y="1827"/>
                      </a:cubicBezTo>
                      <a:cubicBezTo>
                        <a:pt x="1623" y="1843"/>
                        <a:pt x="1624" y="1861"/>
                        <a:pt x="1642" y="1871"/>
                      </a:cubicBezTo>
                      <a:cubicBezTo>
                        <a:pt x="1649" y="1874"/>
                        <a:pt x="1655" y="1875"/>
                        <a:pt x="1663" y="1876"/>
                      </a:cubicBezTo>
                      <a:cubicBezTo>
                        <a:pt x="1668" y="1877"/>
                        <a:pt x="1673" y="1877"/>
                        <a:pt x="1678" y="1877"/>
                      </a:cubicBezTo>
                      <a:cubicBezTo>
                        <a:pt x="1695" y="1876"/>
                        <a:pt x="1711" y="1870"/>
                        <a:pt x="1728" y="1873"/>
                      </a:cubicBezTo>
                      <a:cubicBezTo>
                        <a:pt x="1745" y="1875"/>
                        <a:pt x="1760" y="1884"/>
                        <a:pt x="1771" y="1900"/>
                      </a:cubicBezTo>
                      <a:cubicBezTo>
                        <a:pt x="1777" y="1908"/>
                        <a:pt x="1780" y="1915"/>
                        <a:pt x="1782" y="1924"/>
                      </a:cubicBezTo>
                      <a:cubicBezTo>
                        <a:pt x="1782" y="1928"/>
                        <a:pt x="1783" y="1932"/>
                        <a:pt x="1783" y="1936"/>
                      </a:cubicBezTo>
                      <a:cubicBezTo>
                        <a:pt x="1785" y="1933"/>
                        <a:pt x="1786" y="1931"/>
                        <a:pt x="1789" y="1929"/>
                      </a:cubicBezTo>
                      <a:cubicBezTo>
                        <a:pt x="1797" y="1921"/>
                        <a:pt x="1809" y="1919"/>
                        <a:pt x="1819" y="1924"/>
                      </a:cubicBezTo>
                      <a:cubicBezTo>
                        <a:pt x="1828" y="1928"/>
                        <a:pt x="1836" y="1938"/>
                        <a:pt x="1836" y="1948"/>
                      </a:cubicBezTo>
                      <a:cubicBezTo>
                        <a:pt x="1835" y="1958"/>
                        <a:pt x="1830" y="1966"/>
                        <a:pt x="1822" y="1969"/>
                      </a:cubicBezTo>
                      <a:cubicBezTo>
                        <a:pt x="1817" y="1970"/>
                        <a:pt x="1811" y="1970"/>
                        <a:pt x="1807" y="1967"/>
                      </a:cubicBezTo>
                      <a:cubicBezTo>
                        <a:pt x="1805" y="1966"/>
                        <a:pt x="1802" y="1963"/>
                        <a:pt x="1801" y="1961"/>
                      </a:cubicBezTo>
                      <a:cubicBezTo>
                        <a:pt x="1799" y="1955"/>
                        <a:pt x="1800" y="1950"/>
                        <a:pt x="1805" y="1947"/>
                      </a:cubicBezTo>
                      <a:cubicBezTo>
                        <a:pt x="1809" y="1943"/>
                        <a:pt x="1816" y="1945"/>
                        <a:pt x="1819" y="1949"/>
                      </a:cubicBezTo>
                      <a:cubicBezTo>
                        <a:pt x="1823" y="1954"/>
                        <a:pt x="1822" y="1961"/>
                        <a:pt x="1817" y="1964"/>
                      </a:cubicBezTo>
                      <a:cubicBezTo>
                        <a:pt x="1813" y="1967"/>
                        <a:pt x="1807" y="1967"/>
                        <a:pt x="1804" y="1964"/>
                      </a:cubicBezTo>
                      <a:cubicBezTo>
                        <a:pt x="1808" y="1969"/>
                        <a:pt x="1815" y="1970"/>
                        <a:pt x="1822" y="1968"/>
                      </a:cubicBezTo>
                      <a:cubicBezTo>
                        <a:pt x="1830" y="1965"/>
                        <a:pt x="1834" y="1957"/>
                        <a:pt x="1835" y="1948"/>
                      </a:cubicBezTo>
                      <a:cubicBezTo>
                        <a:pt x="1834" y="1938"/>
                        <a:pt x="1828" y="1930"/>
                        <a:pt x="1819" y="1926"/>
                      </a:cubicBezTo>
                      <a:cubicBezTo>
                        <a:pt x="1813" y="1923"/>
                        <a:pt x="1807" y="1923"/>
                        <a:pt x="1801" y="1924"/>
                      </a:cubicBezTo>
                      <a:cubicBezTo>
                        <a:pt x="1782" y="1929"/>
                        <a:pt x="1785" y="1952"/>
                        <a:pt x="1774" y="1972"/>
                      </a:cubicBezTo>
                      <a:cubicBezTo>
                        <a:pt x="1763" y="1991"/>
                        <a:pt x="1745" y="2007"/>
                        <a:pt x="1724" y="2016"/>
                      </a:cubicBezTo>
                      <a:cubicBezTo>
                        <a:pt x="1750" y="2000"/>
                        <a:pt x="1772" y="1981"/>
                        <a:pt x="1778" y="1950"/>
                      </a:cubicBezTo>
                      <a:cubicBezTo>
                        <a:pt x="1780" y="1941"/>
                        <a:pt x="1779" y="1934"/>
                        <a:pt x="1777" y="1925"/>
                      </a:cubicBezTo>
                      <a:cubicBezTo>
                        <a:pt x="1775" y="1917"/>
                        <a:pt x="1773" y="1910"/>
                        <a:pt x="1768" y="1903"/>
                      </a:cubicBezTo>
                      <a:cubicBezTo>
                        <a:pt x="1752" y="1881"/>
                        <a:pt x="1729" y="1874"/>
                        <a:pt x="1705" y="1878"/>
                      </a:cubicBezTo>
                      <a:cubicBezTo>
                        <a:pt x="1686" y="1881"/>
                        <a:pt x="1671" y="1890"/>
                        <a:pt x="1666" y="1909"/>
                      </a:cubicBezTo>
                      <a:close/>
                      <a:moveTo>
                        <a:pt x="1474" y="1831"/>
                      </a:moveTo>
                      <a:cubicBezTo>
                        <a:pt x="1476" y="1830"/>
                        <a:pt x="1479" y="1830"/>
                        <a:pt x="1481" y="1833"/>
                      </a:cubicBezTo>
                      <a:cubicBezTo>
                        <a:pt x="1483" y="1835"/>
                        <a:pt x="1482" y="1838"/>
                        <a:pt x="1480" y="1840"/>
                      </a:cubicBezTo>
                      <a:cubicBezTo>
                        <a:pt x="1477" y="1841"/>
                        <a:pt x="1474" y="1841"/>
                        <a:pt x="1472" y="1838"/>
                      </a:cubicBezTo>
                      <a:cubicBezTo>
                        <a:pt x="1471" y="1836"/>
                        <a:pt x="1471" y="1833"/>
                        <a:pt x="1474" y="1831"/>
                      </a:cubicBezTo>
                      <a:close/>
                      <a:moveTo>
                        <a:pt x="1573" y="1927"/>
                      </a:moveTo>
                      <a:cubicBezTo>
                        <a:pt x="1573" y="1932"/>
                        <a:pt x="1576" y="1937"/>
                        <a:pt x="1581" y="1938"/>
                      </a:cubicBezTo>
                      <a:cubicBezTo>
                        <a:pt x="1585" y="1938"/>
                        <a:pt x="1588" y="1937"/>
                        <a:pt x="1589" y="1934"/>
                      </a:cubicBezTo>
                      <a:cubicBezTo>
                        <a:pt x="1591" y="1931"/>
                        <a:pt x="1590" y="1927"/>
                        <a:pt x="1586" y="1926"/>
                      </a:cubicBezTo>
                      <a:cubicBezTo>
                        <a:pt x="1584" y="1925"/>
                        <a:pt x="1581" y="1926"/>
                        <a:pt x="1580" y="1928"/>
                      </a:cubicBezTo>
                      <a:cubicBezTo>
                        <a:pt x="1579" y="1923"/>
                        <a:pt x="1588" y="1920"/>
                        <a:pt x="1592" y="1927"/>
                      </a:cubicBezTo>
                      <a:cubicBezTo>
                        <a:pt x="1594" y="1931"/>
                        <a:pt x="1594" y="1935"/>
                        <a:pt x="1590" y="1938"/>
                      </a:cubicBezTo>
                      <a:cubicBezTo>
                        <a:pt x="1584" y="1944"/>
                        <a:pt x="1577" y="1942"/>
                        <a:pt x="1572" y="1937"/>
                      </a:cubicBezTo>
                      <a:cubicBezTo>
                        <a:pt x="1568" y="1932"/>
                        <a:pt x="1568" y="1924"/>
                        <a:pt x="1572" y="1918"/>
                      </a:cubicBezTo>
                      <a:cubicBezTo>
                        <a:pt x="1561" y="1934"/>
                        <a:pt x="1565" y="1965"/>
                        <a:pt x="1570" y="1977"/>
                      </a:cubicBezTo>
                      <a:cubicBezTo>
                        <a:pt x="1570" y="1977"/>
                        <a:pt x="1568" y="1977"/>
                        <a:pt x="1567" y="1978"/>
                      </a:cubicBezTo>
                      <a:cubicBezTo>
                        <a:pt x="1558" y="1957"/>
                        <a:pt x="1559" y="1927"/>
                        <a:pt x="1571" y="1914"/>
                      </a:cubicBezTo>
                      <a:cubicBezTo>
                        <a:pt x="1546" y="1921"/>
                        <a:pt x="1529" y="1921"/>
                        <a:pt x="1514" y="1928"/>
                      </a:cubicBezTo>
                      <a:cubicBezTo>
                        <a:pt x="1506" y="1932"/>
                        <a:pt x="1499" y="1937"/>
                        <a:pt x="1497" y="1945"/>
                      </a:cubicBezTo>
                      <a:cubicBezTo>
                        <a:pt x="1495" y="1945"/>
                        <a:pt x="1493" y="1946"/>
                        <a:pt x="1491" y="1948"/>
                      </a:cubicBezTo>
                      <a:cubicBezTo>
                        <a:pt x="1492" y="1937"/>
                        <a:pt x="1502" y="1928"/>
                        <a:pt x="1514" y="1924"/>
                      </a:cubicBezTo>
                      <a:cubicBezTo>
                        <a:pt x="1515" y="1924"/>
                        <a:pt x="1516" y="1923"/>
                        <a:pt x="1516" y="1923"/>
                      </a:cubicBezTo>
                      <a:cubicBezTo>
                        <a:pt x="1501" y="1922"/>
                        <a:pt x="1482" y="1931"/>
                        <a:pt x="1470" y="1943"/>
                      </a:cubicBezTo>
                      <a:cubicBezTo>
                        <a:pt x="1465" y="1948"/>
                        <a:pt x="1459" y="1955"/>
                        <a:pt x="1459" y="1962"/>
                      </a:cubicBezTo>
                      <a:cubicBezTo>
                        <a:pt x="1459" y="1967"/>
                        <a:pt x="1462" y="1973"/>
                        <a:pt x="1467" y="1973"/>
                      </a:cubicBezTo>
                      <a:cubicBezTo>
                        <a:pt x="1468" y="1973"/>
                        <a:pt x="1470" y="1972"/>
                        <a:pt x="1470" y="1970"/>
                      </a:cubicBezTo>
                      <a:cubicBezTo>
                        <a:pt x="1471" y="1969"/>
                        <a:pt x="1470" y="1968"/>
                        <a:pt x="1469" y="1967"/>
                      </a:cubicBezTo>
                      <a:cubicBezTo>
                        <a:pt x="1468" y="1966"/>
                        <a:pt x="1467" y="1966"/>
                        <a:pt x="1466" y="1967"/>
                      </a:cubicBezTo>
                      <a:cubicBezTo>
                        <a:pt x="1465" y="1967"/>
                        <a:pt x="1464" y="1969"/>
                        <a:pt x="1465" y="1970"/>
                      </a:cubicBezTo>
                      <a:cubicBezTo>
                        <a:pt x="1466" y="1970"/>
                        <a:pt x="1467" y="1971"/>
                        <a:pt x="1468" y="1970"/>
                      </a:cubicBezTo>
                      <a:cubicBezTo>
                        <a:pt x="1467" y="1971"/>
                        <a:pt x="1466" y="1971"/>
                        <a:pt x="1465" y="1971"/>
                      </a:cubicBezTo>
                      <a:cubicBezTo>
                        <a:pt x="1463" y="1970"/>
                        <a:pt x="1463" y="1969"/>
                        <a:pt x="1463" y="1967"/>
                      </a:cubicBezTo>
                      <a:cubicBezTo>
                        <a:pt x="1464" y="1964"/>
                        <a:pt x="1466" y="1963"/>
                        <a:pt x="1469" y="1963"/>
                      </a:cubicBezTo>
                      <a:cubicBezTo>
                        <a:pt x="1471" y="1964"/>
                        <a:pt x="1473" y="1965"/>
                        <a:pt x="1474" y="1967"/>
                      </a:cubicBezTo>
                      <a:cubicBezTo>
                        <a:pt x="1475" y="1968"/>
                        <a:pt x="1475" y="1970"/>
                        <a:pt x="1474" y="1972"/>
                      </a:cubicBezTo>
                      <a:cubicBezTo>
                        <a:pt x="1473" y="1975"/>
                        <a:pt x="1470" y="1976"/>
                        <a:pt x="1468" y="1976"/>
                      </a:cubicBezTo>
                      <a:cubicBezTo>
                        <a:pt x="1462" y="1976"/>
                        <a:pt x="1459" y="1971"/>
                        <a:pt x="1458" y="1966"/>
                      </a:cubicBezTo>
                      <a:cubicBezTo>
                        <a:pt x="1458" y="1964"/>
                        <a:pt x="1458" y="1961"/>
                        <a:pt x="1458" y="1959"/>
                      </a:cubicBezTo>
                      <a:cubicBezTo>
                        <a:pt x="1454" y="1969"/>
                        <a:pt x="1456" y="1978"/>
                        <a:pt x="1461" y="1986"/>
                      </a:cubicBezTo>
                      <a:cubicBezTo>
                        <a:pt x="1464" y="1991"/>
                        <a:pt x="1469" y="1995"/>
                        <a:pt x="1475" y="1995"/>
                      </a:cubicBezTo>
                      <a:cubicBezTo>
                        <a:pt x="1475" y="1995"/>
                        <a:pt x="1475" y="1995"/>
                        <a:pt x="1475" y="1995"/>
                      </a:cubicBezTo>
                      <a:cubicBezTo>
                        <a:pt x="1470" y="1993"/>
                        <a:pt x="1467" y="1987"/>
                        <a:pt x="1473" y="1982"/>
                      </a:cubicBezTo>
                      <a:cubicBezTo>
                        <a:pt x="1477" y="1978"/>
                        <a:pt x="1489" y="1978"/>
                        <a:pt x="1490" y="1963"/>
                      </a:cubicBezTo>
                      <a:cubicBezTo>
                        <a:pt x="1493" y="1970"/>
                        <a:pt x="1494" y="1977"/>
                        <a:pt x="1493" y="1983"/>
                      </a:cubicBezTo>
                      <a:cubicBezTo>
                        <a:pt x="1491" y="1989"/>
                        <a:pt x="1486" y="1995"/>
                        <a:pt x="1480" y="1997"/>
                      </a:cubicBezTo>
                      <a:cubicBezTo>
                        <a:pt x="1471" y="1998"/>
                        <a:pt x="1464" y="1993"/>
                        <a:pt x="1459" y="1987"/>
                      </a:cubicBezTo>
                      <a:cubicBezTo>
                        <a:pt x="1453" y="1977"/>
                        <a:pt x="1453" y="1965"/>
                        <a:pt x="1458" y="1955"/>
                      </a:cubicBezTo>
                      <a:cubicBezTo>
                        <a:pt x="1463" y="1946"/>
                        <a:pt x="1475" y="1935"/>
                        <a:pt x="1485" y="1930"/>
                      </a:cubicBezTo>
                      <a:cubicBezTo>
                        <a:pt x="1493" y="1925"/>
                        <a:pt x="1504" y="1922"/>
                        <a:pt x="1513" y="1921"/>
                      </a:cubicBezTo>
                      <a:cubicBezTo>
                        <a:pt x="1507" y="1920"/>
                        <a:pt x="1502" y="1918"/>
                        <a:pt x="1497" y="1915"/>
                      </a:cubicBezTo>
                      <a:cubicBezTo>
                        <a:pt x="1485" y="1909"/>
                        <a:pt x="1478" y="1901"/>
                        <a:pt x="1472" y="1890"/>
                      </a:cubicBezTo>
                      <a:cubicBezTo>
                        <a:pt x="1470" y="1885"/>
                        <a:pt x="1469" y="1882"/>
                        <a:pt x="1468" y="1878"/>
                      </a:cubicBezTo>
                      <a:cubicBezTo>
                        <a:pt x="1469" y="1878"/>
                        <a:pt x="1471" y="1878"/>
                        <a:pt x="1471" y="1877"/>
                      </a:cubicBezTo>
                      <a:cubicBezTo>
                        <a:pt x="1472" y="1881"/>
                        <a:pt x="1474" y="1884"/>
                        <a:pt x="1475" y="1888"/>
                      </a:cubicBezTo>
                      <a:cubicBezTo>
                        <a:pt x="1481" y="1899"/>
                        <a:pt x="1488" y="1905"/>
                        <a:pt x="1499" y="1911"/>
                      </a:cubicBezTo>
                      <a:cubicBezTo>
                        <a:pt x="1513" y="1918"/>
                        <a:pt x="1528" y="1919"/>
                        <a:pt x="1543" y="1916"/>
                      </a:cubicBezTo>
                      <a:cubicBezTo>
                        <a:pt x="1539" y="1916"/>
                        <a:pt x="1535" y="1915"/>
                        <a:pt x="1531" y="1913"/>
                      </a:cubicBezTo>
                      <a:cubicBezTo>
                        <a:pt x="1531" y="1913"/>
                        <a:pt x="1531" y="1913"/>
                        <a:pt x="1531" y="1913"/>
                      </a:cubicBezTo>
                      <a:cubicBezTo>
                        <a:pt x="1523" y="1910"/>
                        <a:pt x="1516" y="1905"/>
                        <a:pt x="1512" y="1897"/>
                      </a:cubicBezTo>
                      <a:cubicBezTo>
                        <a:pt x="1519" y="1904"/>
                        <a:pt x="1524" y="1907"/>
                        <a:pt x="1532" y="1911"/>
                      </a:cubicBezTo>
                      <a:cubicBezTo>
                        <a:pt x="1532" y="1911"/>
                        <a:pt x="1532" y="1911"/>
                        <a:pt x="1532" y="1911"/>
                      </a:cubicBezTo>
                      <a:cubicBezTo>
                        <a:pt x="1549" y="1917"/>
                        <a:pt x="1553" y="1915"/>
                        <a:pt x="1570" y="1910"/>
                      </a:cubicBezTo>
                      <a:cubicBezTo>
                        <a:pt x="1596" y="1902"/>
                        <a:pt x="1622" y="1891"/>
                        <a:pt x="1647" y="1895"/>
                      </a:cubicBezTo>
                      <a:cubicBezTo>
                        <a:pt x="1631" y="1895"/>
                        <a:pt x="1572" y="1905"/>
                        <a:pt x="1573" y="1927"/>
                      </a:cubicBezTo>
                      <a:close/>
                      <a:moveTo>
                        <a:pt x="1522" y="1905"/>
                      </a:moveTo>
                      <a:cubicBezTo>
                        <a:pt x="1530" y="1895"/>
                        <a:pt x="1515" y="1885"/>
                        <a:pt x="1511" y="1881"/>
                      </a:cubicBezTo>
                      <a:cubicBezTo>
                        <a:pt x="1508" y="1878"/>
                        <a:pt x="1506" y="1876"/>
                        <a:pt x="1506" y="1872"/>
                      </a:cubicBezTo>
                      <a:cubicBezTo>
                        <a:pt x="1504" y="1876"/>
                        <a:pt x="1501" y="1888"/>
                        <a:pt x="1502" y="1894"/>
                      </a:cubicBezTo>
                      <a:cubicBezTo>
                        <a:pt x="1503" y="1902"/>
                        <a:pt x="1509" y="1909"/>
                        <a:pt x="1519" y="1907"/>
                      </a:cubicBezTo>
                      <a:cubicBezTo>
                        <a:pt x="1515" y="1905"/>
                        <a:pt x="1511" y="1899"/>
                        <a:pt x="1511" y="1894"/>
                      </a:cubicBezTo>
                      <a:cubicBezTo>
                        <a:pt x="1512" y="1896"/>
                        <a:pt x="1517" y="1902"/>
                        <a:pt x="1522" y="1905"/>
                      </a:cubicBezTo>
                      <a:close/>
                      <a:moveTo>
                        <a:pt x="1515" y="1979"/>
                      </a:moveTo>
                      <a:cubicBezTo>
                        <a:pt x="1512" y="1980"/>
                        <a:pt x="1510" y="1983"/>
                        <a:pt x="1511" y="1986"/>
                      </a:cubicBezTo>
                      <a:cubicBezTo>
                        <a:pt x="1512" y="1989"/>
                        <a:pt x="1515" y="1991"/>
                        <a:pt x="1518" y="1990"/>
                      </a:cubicBezTo>
                      <a:cubicBezTo>
                        <a:pt x="1521" y="1989"/>
                        <a:pt x="1523" y="1986"/>
                        <a:pt x="1522" y="1983"/>
                      </a:cubicBezTo>
                      <a:cubicBezTo>
                        <a:pt x="1521" y="1980"/>
                        <a:pt x="1518" y="1979"/>
                        <a:pt x="1515" y="1979"/>
                      </a:cubicBezTo>
                      <a:close/>
                      <a:moveTo>
                        <a:pt x="1505" y="1966"/>
                      </a:moveTo>
                      <a:cubicBezTo>
                        <a:pt x="1501" y="1967"/>
                        <a:pt x="1499" y="1971"/>
                        <a:pt x="1500" y="1974"/>
                      </a:cubicBezTo>
                      <a:cubicBezTo>
                        <a:pt x="1501" y="1978"/>
                        <a:pt x="1505" y="1980"/>
                        <a:pt x="1509" y="1979"/>
                      </a:cubicBezTo>
                      <a:cubicBezTo>
                        <a:pt x="1513" y="1978"/>
                        <a:pt x="1515" y="1974"/>
                        <a:pt x="1513" y="1970"/>
                      </a:cubicBezTo>
                      <a:cubicBezTo>
                        <a:pt x="1512" y="1967"/>
                        <a:pt x="1508" y="1964"/>
                        <a:pt x="1505" y="1966"/>
                      </a:cubicBezTo>
                      <a:close/>
                      <a:moveTo>
                        <a:pt x="1496" y="1946"/>
                      </a:moveTo>
                      <a:cubicBezTo>
                        <a:pt x="1491" y="1947"/>
                        <a:pt x="1488" y="1953"/>
                        <a:pt x="1489" y="1958"/>
                      </a:cubicBezTo>
                      <a:cubicBezTo>
                        <a:pt x="1491" y="1963"/>
                        <a:pt x="1496" y="1965"/>
                        <a:pt x="1501" y="1964"/>
                      </a:cubicBezTo>
                      <a:cubicBezTo>
                        <a:pt x="1506" y="1962"/>
                        <a:pt x="1509" y="1957"/>
                        <a:pt x="1507" y="1952"/>
                      </a:cubicBezTo>
                      <a:cubicBezTo>
                        <a:pt x="1506" y="1947"/>
                        <a:pt x="1501" y="1944"/>
                        <a:pt x="1496" y="1946"/>
                      </a:cubicBezTo>
                      <a:close/>
                      <a:moveTo>
                        <a:pt x="1461" y="1857"/>
                      </a:moveTo>
                      <a:cubicBezTo>
                        <a:pt x="1466" y="1854"/>
                        <a:pt x="1472" y="1855"/>
                        <a:pt x="1476" y="1860"/>
                      </a:cubicBezTo>
                      <a:cubicBezTo>
                        <a:pt x="1479" y="1864"/>
                        <a:pt x="1478" y="1871"/>
                        <a:pt x="1473" y="1874"/>
                      </a:cubicBezTo>
                      <a:cubicBezTo>
                        <a:pt x="1468" y="1877"/>
                        <a:pt x="1462" y="1876"/>
                        <a:pt x="1459" y="1871"/>
                      </a:cubicBezTo>
                      <a:cubicBezTo>
                        <a:pt x="1455" y="1867"/>
                        <a:pt x="1457" y="1860"/>
                        <a:pt x="1461" y="1857"/>
                      </a:cubicBezTo>
                      <a:close/>
                      <a:moveTo>
                        <a:pt x="1465" y="1841"/>
                      </a:moveTo>
                      <a:cubicBezTo>
                        <a:pt x="1468" y="1839"/>
                        <a:pt x="1472" y="1840"/>
                        <a:pt x="1474" y="1843"/>
                      </a:cubicBezTo>
                      <a:cubicBezTo>
                        <a:pt x="1476" y="1846"/>
                        <a:pt x="1476" y="1850"/>
                        <a:pt x="1473" y="1852"/>
                      </a:cubicBezTo>
                      <a:cubicBezTo>
                        <a:pt x="1470" y="1854"/>
                        <a:pt x="1466" y="1853"/>
                        <a:pt x="1463" y="1850"/>
                      </a:cubicBezTo>
                      <a:cubicBezTo>
                        <a:pt x="1461" y="1847"/>
                        <a:pt x="1462" y="1843"/>
                        <a:pt x="1465" y="1841"/>
                      </a:cubicBezTo>
                      <a:close/>
                      <a:moveTo>
                        <a:pt x="1635" y="1798"/>
                      </a:moveTo>
                      <a:cubicBezTo>
                        <a:pt x="1650" y="1796"/>
                        <a:pt x="1664" y="1791"/>
                        <a:pt x="1674" y="1781"/>
                      </a:cubicBezTo>
                      <a:cubicBezTo>
                        <a:pt x="1683" y="1772"/>
                        <a:pt x="1687" y="1757"/>
                        <a:pt x="1682" y="1744"/>
                      </a:cubicBezTo>
                      <a:cubicBezTo>
                        <a:pt x="1679" y="1737"/>
                        <a:pt x="1673" y="1730"/>
                        <a:pt x="1667" y="1726"/>
                      </a:cubicBezTo>
                      <a:cubicBezTo>
                        <a:pt x="1659" y="1722"/>
                        <a:pt x="1652" y="1720"/>
                        <a:pt x="1643" y="1719"/>
                      </a:cubicBezTo>
                      <a:cubicBezTo>
                        <a:pt x="1634" y="1719"/>
                        <a:pt x="1627" y="1720"/>
                        <a:pt x="1619" y="1723"/>
                      </a:cubicBezTo>
                      <a:cubicBezTo>
                        <a:pt x="1616" y="1725"/>
                        <a:pt x="1613" y="1726"/>
                        <a:pt x="1609" y="1728"/>
                      </a:cubicBezTo>
                      <a:cubicBezTo>
                        <a:pt x="1600" y="1734"/>
                        <a:pt x="1594" y="1739"/>
                        <a:pt x="1588" y="1748"/>
                      </a:cubicBezTo>
                      <a:cubicBezTo>
                        <a:pt x="1579" y="1760"/>
                        <a:pt x="1574" y="1770"/>
                        <a:pt x="1573" y="1785"/>
                      </a:cubicBezTo>
                      <a:cubicBezTo>
                        <a:pt x="1573" y="1786"/>
                        <a:pt x="1573" y="1787"/>
                        <a:pt x="1573" y="1788"/>
                      </a:cubicBezTo>
                      <a:cubicBezTo>
                        <a:pt x="1568" y="1779"/>
                        <a:pt x="1560" y="1771"/>
                        <a:pt x="1551" y="1766"/>
                      </a:cubicBezTo>
                      <a:cubicBezTo>
                        <a:pt x="1540" y="1760"/>
                        <a:pt x="1527" y="1757"/>
                        <a:pt x="1515" y="1761"/>
                      </a:cubicBezTo>
                      <a:cubicBezTo>
                        <a:pt x="1511" y="1763"/>
                        <a:pt x="1506" y="1765"/>
                        <a:pt x="1501" y="1770"/>
                      </a:cubicBezTo>
                      <a:cubicBezTo>
                        <a:pt x="1506" y="1766"/>
                        <a:pt x="1511" y="1764"/>
                        <a:pt x="1516" y="1763"/>
                      </a:cubicBezTo>
                      <a:cubicBezTo>
                        <a:pt x="1528" y="1760"/>
                        <a:pt x="1539" y="1763"/>
                        <a:pt x="1549" y="1769"/>
                      </a:cubicBezTo>
                      <a:cubicBezTo>
                        <a:pt x="1557" y="1774"/>
                        <a:pt x="1562" y="1780"/>
                        <a:pt x="1566" y="1786"/>
                      </a:cubicBezTo>
                      <a:cubicBezTo>
                        <a:pt x="1574" y="1799"/>
                        <a:pt x="1576" y="1811"/>
                        <a:pt x="1582" y="1824"/>
                      </a:cubicBezTo>
                      <a:cubicBezTo>
                        <a:pt x="1583" y="1825"/>
                        <a:pt x="1583" y="1825"/>
                        <a:pt x="1583" y="1825"/>
                      </a:cubicBezTo>
                      <a:cubicBezTo>
                        <a:pt x="1587" y="1832"/>
                        <a:pt x="1591" y="1838"/>
                        <a:pt x="1596" y="1844"/>
                      </a:cubicBezTo>
                      <a:cubicBezTo>
                        <a:pt x="1598" y="1846"/>
                        <a:pt x="1611" y="1859"/>
                        <a:pt x="1613" y="1858"/>
                      </a:cubicBezTo>
                      <a:cubicBezTo>
                        <a:pt x="1614" y="1857"/>
                        <a:pt x="1605" y="1848"/>
                        <a:pt x="1604" y="1846"/>
                      </a:cubicBezTo>
                      <a:cubicBezTo>
                        <a:pt x="1597" y="1839"/>
                        <a:pt x="1592" y="1831"/>
                        <a:pt x="1587" y="1823"/>
                      </a:cubicBezTo>
                      <a:cubicBezTo>
                        <a:pt x="1586" y="1821"/>
                        <a:pt x="1586" y="1821"/>
                        <a:pt x="1586" y="1821"/>
                      </a:cubicBezTo>
                      <a:cubicBezTo>
                        <a:pt x="1580" y="1809"/>
                        <a:pt x="1577" y="1799"/>
                        <a:pt x="1577" y="1785"/>
                      </a:cubicBezTo>
                      <a:cubicBezTo>
                        <a:pt x="1578" y="1770"/>
                        <a:pt x="1585" y="1753"/>
                        <a:pt x="1599" y="1744"/>
                      </a:cubicBezTo>
                      <a:cubicBezTo>
                        <a:pt x="1606" y="1739"/>
                        <a:pt x="1620" y="1737"/>
                        <a:pt x="1626" y="1746"/>
                      </a:cubicBezTo>
                      <a:cubicBezTo>
                        <a:pt x="1628" y="1749"/>
                        <a:pt x="1628" y="1753"/>
                        <a:pt x="1626" y="1755"/>
                      </a:cubicBezTo>
                      <a:cubicBezTo>
                        <a:pt x="1624" y="1758"/>
                        <a:pt x="1621" y="1758"/>
                        <a:pt x="1618" y="1757"/>
                      </a:cubicBezTo>
                      <a:cubicBezTo>
                        <a:pt x="1615" y="1756"/>
                        <a:pt x="1614" y="1754"/>
                        <a:pt x="1614" y="1752"/>
                      </a:cubicBezTo>
                      <a:cubicBezTo>
                        <a:pt x="1613" y="1749"/>
                        <a:pt x="1616" y="1746"/>
                        <a:pt x="1619" y="1747"/>
                      </a:cubicBezTo>
                      <a:cubicBezTo>
                        <a:pt x="1620" y="1748"/>
                        <a:pt x="1622" y="1749"/>
                        <a:pt x="1622" y="1750"/>
                      </a:cubicBezTo>
                      <a:cubicBezTo>
                        <a:pt x="1623" y="1749"/>
                        <a:pt x="1623" y="1746"/>
                        <a:pt x="1621" y="1745"/>
                      </a:cubicBezTo>
                      <a:cubicBezTo>
                        <a:pt x="1618" y="1743"/>
                        <a:pt x="1614" y="1744"/>
                        <a:pt x="1611" y="1746"/>
                      </a:cubicBezTo>
                      <a:cubicBezTo>
                        <a:pt x="1607" y="1750"/>
                        <a:pt x="1608" y="1757"/>
                        <a:pt x="1611" y="1761"/>
                      </a:cubicBezTo>
                      <a:cubicBezTo>
                        <a:pt x="1614" y="1764"/>
                        <a:pt x="1619" y="1766"/>
                        <a:pt x="1623" y="1766"/>
                      </a:cubicBezTo>
                      <a:cubicBezTo>
                        <a:pt x="1627" y="1765"/>
                        <a:pt x="1630" y="1763"/>
                        <a:pt x="1633" y="1759"/>
                      </a:cubicBezTo>
                      <a:cubicBezTo>
                        <a:pt x="1635" y="1755"/>
                        <a:pt x="1636" y="1749"/>
                        <a:pt x="1633" y="1744"/>
                      </a:cubicBezTo>
                      <a:cubicBezTo>
                        <a:pt x="1625" y="1734"/>
                        <a:pt x="1611" y="1734"/>
                        <a:pt x="1601" y="1740"/>
                      </a:cubicBezTo>
                      <a:cubicBezTo>
                        <a:pt x="1597" y="1742"/>
                        <a:pt x="1595" y="1745"/>
                        <a:pt x="1592" y="1748"/>
                      </a:cubicBezTo>
                      <a:cubicBezTo>
                        <a:pt x="1600" y="1738"/>
                        <a:pt x="1608" y="1731"/>
                        <a:pt x="1620" y="1726"/>
                      </a:cubicBezTo>
                      <a:cubicBezTo>
                        <a:pt x="1628" y="1722"/>
                        <a:pt x="1634" y="1721"/>
                        <a:pt x="1643" y="1721"/>
                      </a:cubicBezTo>
                      <a:cubicBezTo>
                        <a:pt x="1652" y="1721"/>
                        <a:pt x="1658" y="1723"/>
                        <a:pt x="1666" y="1728"/>
                      </a:cubicBezTo>
                      <a:cubicBezTo>
                        <a:pt x="1670" y="1730"/>
                        <a:pt x="1673" y="1732"/>
                        <a:pt x="1676" y="1736"/>
                      </a:cubicBezTo>
                      <a:cubicBezTo>
                        <a:pt x="1676" y="1736"/>
                        <a:pt x="1676" y="1736"/>
                        <a:pt x="1676" y="1736"/>
                      </a:cubicBezTo>
                      <a:cubicBezTo>
                        <a:pt x="1666" y="1728"/>
                        <a:pt x="1652" y="1730"/>
                        <a:pt x="1649" y="1747"/>
                      </a:cubicBezTo>
                      <a:cubicBezTo>
                        <a:pt x="1647" y="1760"/>
                        <a:pt x="1661" y="1781"/>
                        <a:pt x="1635" y="1798"/>
                      </a:cubicBezTo>
                      <a:close/>
                      <a:moveTo>
                        <a:pt x="1517" y="1764"/>
                      </a:moveTo>
                      <a:cubicBezTo>
                        <a:pt x="1522" y="1778"/>
                        <a:pt x="1502" y="1784"/>
                        <a:pt x="1496" y="1787"/>
                      </a:cubicBezTo>
                      <a:cubicBezTo>
                        <a:pt x="1491" y="1790"/>
                        <a:pt x="1488" y="1792"/>
                        <a:pt x="1487" y="1797"/>
                      </a:cubicBezTo>
                      <a:cubicBezTo>
                        <a:pt x="1485" y="1791"/>
                        <a:pt x="1486" y="1776"/>
                        <a:pt x="1489" y="1769"/>
                      </a:cubicBezTo>
                      <a:cubicBezTo>
                        <a:pt x="1493" y="1760"/>
                        <a:pt x="1503" y="1754"/>
                        <a:pt x="1514" y="1760"/>
                      </a:cubicBezTo>
                      <a:cubicBezTo>
                        <a:pt x="1508" y="1761"/>
                        <a:pt x="1501" y="1767"/>
                        <a:pt x="1500" y="1772"/>
                      </a:cubicBezTo>
                      <a:cubicBezTo>
                        <a:pt x="1502" y="1770"/>
                        <a:pt x="1509" y="1765"/>
                        <a:pt x="1517" y="1764"/>
                      </a:cubicBezTo>
                      <a:close/>
                      <a:moveTo>
                        <a:pt x="1704" y="2005"/>
                      </a:moveTo>
                      <a:cubicBezTo>
                        <a:pt x="1683" y="2008"/>
                        <a:pt x="1669" y="2005"/>
                        <a:pt x="1649" y="2004"/>
                      </a:cubicBezTo>
                      <a:cubicBezTo>
                        <a:pt x="1640" y="2004"/>
                        <a:pt x="1631" y="2005"/>
                        <a:pt x="1623" y="2012"/>
                      </a:cubicBezTo>
                      <a:cubicBezTo>
                        <a:pt x="1617" y="2018"/>
                        <a:pt x="1614" y="2026"/>
                        <a:pt x="1616" y="2034"/>
                      </a:cubicBezTo>
                      <a:cubicBezTo>
                        <a:pt x="1618" y="2041"/>
                        <a:pt x="1623" y="2047"/>
                        <a:pt x="1631" y="2048"/>
                      </a:cubicBezTo>
                      <a:cubicBezTo>
                        <a:pt x="1635" y="2049"/>
                        <a:pt x="1639" y="2048"/>
                        <a:pt x="1643" y="2045"/>
                      </a:cubicBezTo>
                      <a:cubicBezTo>
                        <a:pt x="1648" y="2041"/>
                        <a:pt x="1650" y="2033"/>
                        <a:pt x="1645" y="2029"/>
                      </a:cubicBezTo>
                      <a:cubicBezTo>
                        <a:pt x="1642" y="2026"/>
                        <a:pt x="1638" y="2025"/>
                        <a:pt x="1634" y="2028"/>
                      </a:cubicBezTo>
                      <a:cubicBezTo>
                        <a:pt x="1630" y="2030"/>
                        <a:pt x="1629" y="2036"/>
                        <a:pt x="1632" y="2039"/>
                      </a:cubicBezTo>
                      <a:cubicBezTo>
                        <a:pt x="1635" y="2043"/>
                        <a:pt x="1640" y="2044"/>
                        <a:pt x="1644" y="2042"/>
                      </a:cubicBezTo>
                      <a:cubicBezTo>
                        <a:pt x="1645" y="2041"/>
                        <a:pt x="1646" y="2040"/>
                        <a:pt x="1646" y="2040"/>
                      </a:cubicBezTo>
                      <a:cubicBezTo>
                        <a:pt x="1645" y="2041"/>
                        <a:pt x="1644" y="2043"/>
                        <a:pt x="1642" y="2044"/>
                      </a:cubicBezTo>
                      <a:cubicBezTo>
                        <a:pt x="1639" y="2046"/>
                        <a:pt x="1635" y="2047"/>
                        <a:pt x="1631" y="2046"/>
                      </a:cubicBezTo>
                      <a:cubicBezTo>
                        <a:pt x="1625" y="2045"/>
                        <a:pt x="1620" y="2040"/>
                        <a:pt x="1619" y="2034"/>
                      </a:cubicBezTo>
                      <a:cubicBezTo>
                        <a:pt x="1617" y="2026"/>
                        <a:pt x="1620" y="2020"/>
                        <a:pt x="1626" y="2015"/>
                      </a:cubicBezTo>
                      <a:cubicBezTo>
                        <a:pt x="1633" y="2009"/>
                        <a:pt x="1641" y="2008"/>
                        <a:pt x="1649" y="2009"/>
                      </a:cubicBezTo>
                      <a:cubicBezTo>
                        <a:pt x="1670" y="2009"/>
                        <a:pt x="1683" y="2013"/>
                        <a:pt x="1704" y="2010"/>
                      </a:cubicBezTo>
                      <a:cubicBezTo>
                        <a:pt x="1724" y="2006"/>
                        <a:pt x="1742" y="1998"/>
                        <a:pt x="1755" y="1983"/>
                      </a:cubicBezTo>
                      <a:cubicBezTo>
                        <a:pt x="1767" y="1969"/>
                        <a:pt x="1771" y="1953"/>
                        <a:pt x="1764" y="1935"/>
                      </a:cubicBezTo>
                      <a:cubicBezTo>
                        <a:pt x="1757" y="1919"/>
                        <a:pt x="1741" y="1908"/>
                        <a:pt x="1724" y="1909"/>
                      </a:cubicBezTo>
                      <a:cubicBezTo>
                        <a:pt x="1724" y="1909"/>
                        <a:pt x="1724" y="1909"/>
                        <a:pt x="1724" y="1909"/>
                      </a:cubicBezTo>
                      <a:cubicBezTo>
                        <a:pt x="1731" y="1913"/>
                        <a:pt x="1738" y="1921"/>
                        <a:pt x="1739" y="1931"/>
                      </a:cubicBezTo>
                      <a:cubicBezTo>
                        <a:pt x="1740" y="1948"/>
                        <a:pt x="1729" y="1959"/>
                        <a:pt x="1713" y="1961"/>
                      </a:cubicBezTo>
                      <a:cubicBezTo>
                        <a:pt x="1683" y="1965"/>
                        <a:pt x="1687" y="2001"/>
                        <a:pt x="1720" y="1997"/>
                      </a:cubicBezTo>
                      <a:cubicBezTo>
                        <a:pt x="1736" y="1995"/>
                        <a:pt x="1749" y="1981"/>
                        <a:pt x="1753" y="1969"/>
                      </a:cubicBezTo>
                      <a:cubicBezTo>
                        <a:pt x="1762" y="1944"/>
                        <a:pt x="1750" y="1911"/>
                        <a:pt x="1724" y="1909"/>
                      </a:cubicBezTo>
                      <a:cubicBezTo>
                        <a:pt x="1741" y="1910"/>
                        <a:pt x="1755" y="1921"/>
                        <a:pt x="1761" y="1936"/>
                      </a:cubicBezTo>
                      <a:cubicBezTo>
                        <a:pt x="1767" y="1953"/>
                        <a:pt x="1763" y="1967"/>
                        <a:pt x="1752" y="1980"/>
                      </a:cubicBezTo>
                      <a:cubicBezTo>
                        <a:pt x="1739" y="1994"/>
                        <a:pt x="1722" y="2002"/>
                        <a:pt x="1704" y="2005"/>
                      </a:cubicBezTo>
                      <a:close/>
                      <a:moveTo>
                        <a:pt x="1621" y="1864"/>
                      </a:moveTo>
                      <a:cubicBezTo>
                        <a:pt x="1608" y="1832"/>
                        <a:pt x="1623" y="1807"/>
                        <a:pt x="1622" y="1790"/>
                      </a:cubicBezTo>
                      <a:cubicBezTo>
                        <a:pt x="1622" y="1772"/>
                        <a:pt x="1600" y="1773"/>
                        <a:pt x="1597" y="1792"/>
                      </a:cubicBezTo>
                      <a:cubicBezTo>
                        <a:pt x="1593" y="1814"/>
                        <a:pt x="1605" y="1843"/>
                        <a:pt x="1621" y="1864"/>
                      </a:cubicBezTo>
                      <a:close/>
                      <a:moveTo>
                        <a:pt x="1651" y="1895"/>
                      </a:moveTo>
                      <a:cubicBezTo>
                        <a:pt x="1636" y="1901"/>
                        <a:pt x="1625" y="1912"/>
                        <a:pt x="1620" y="1927"/>
                      </a:cubicBezTo>
                      <a:cubicBezTo>
                        <a:pt x="1616" y="1939"/>
                        <a:pt x="1617" y="1955"/>
                        <a:pt x="1628" y="1962"/>
                      </a:cubicBezTo>
                      <a:cubicBezTo>
                        <a:pt x="1624" y="1967"/>
                        <a:pt x="1615" y="1966"/>
                        <a:pt x="1610" y="1960"/>
                      </a:cubicBezTo>
                      <a:cubicBezTo>
                        <a:pt x="1604" y="1953"/>
                        <a:pt x="1603" y="1940"/>
                        <a:pt x="1612" y="1931"/>
                      </a:cubicBezTo>
                      <a:cubicBezTo>
                        <a:pt x="1603" y="1924"/>
                        <a:pt x="1622" y="1897"/>
                        <a:pt x="1651" y="1895"/>
                      </a:cubicBezTo>
                      <a:close/>
                      <a:moveTo>
                        <a:pt x="1786" y="1924"/>
                      </a:moveTo>
                      <a:cubicBezTo>
                        <a:pt x="1788" y="1913"/>
                        <a:pt x="1786" y="1897"/>
                        <a:pt x="1782" y="1888"/>
                      </a:cubicBezTo>
                      <a:cubicBezTo>
                        <a:pt x="1776" y="1877"/>
                        <a:pt x="1762" y="1864"/>
                        <a:pt x="1749" y="1866"/>
                      </a:cubicBezTo>
                      <a:cubicBezTo>
                        <a:pt x="1747" y="1852"/>
                        <a:pt x="1738" y="1843"/>
                        <a:pt x="1729" y="1836"/>
                      </a:cubicBezTo>
                      <a:cubicBezTo>
                        <a:pt x="1717" y="1825"/>
                        <a:pt x="1705" y="1811"/>
                        <a:pt x="1710" y="1798"/>
                      </a:cubicBezTo>
                      <a:cubicBezTo>
                        <a:pt x="1697" y="1809"/>
                        <a:pt x="1699" y="1832"/>
                        <a:pt x="1707" y="1845"/>
                      </a:cubicBezTo>
                      <a:cubicBezTo>
                        <a:pt x="1718" y="1864"/>
                        <a:pt x="1732" y="1868"/>
                        <a:pt x="1753" y="1879"/>
                      </a:cubicBezTo>
                      <a:cubicBezTo>
                        <a:pt x="1764" y="1885"/>
                        <a:pt x="1783" y="1906"/>
                        <a:pt x="1786" y="1924"/>
                      </a:cubicBezTo>
                      <a:close/>
                      <a:moveTo>
                        <a:pt x="1662" y="1895"/>
                      </a:moveTo>
                      <a:cubicBezTo>
                        <a:pt x="1648" y="1898"/>
                        <a:pt x="1647" y="1920"/>
                        <a:pt x="1650" y="1933"/>
                      </a:cubicBezTo>
                      <a:cubicBezTo>
                        <a:pt x="1655" y="1948"/>
                        <a:pt x="1664" y="1964"/>
                        <a:pt x="1656" y="1980"/>
                      </a:cubicBezTo>
                      <a:cubicBezTo>
                        <a:pt x="1651" y="1988"/>
                        <a:pt x="1642" y="1994"/>
                        <a:pt x="1633" y="1993"/>
                      </a:cubicBezTo>
                      <a:cubicBezTo>
                        <a:pt x="1627" y="1993"/>
                        <a:pt x="1623" y="1989"/>
                        <a:pt x="1622" y="1983"/>
                      </a:cubicBezTo>
                      <a:cubicBezTo>
                        <a:pt x="1625" y="1987"/>
                        <a:pt x="1633" y="1988"/>
                        <a:pt x="1638" y="1984"/>
                      </a:cubicBezTo>
                      <a:cubicBezTo>
                        <a:pt x="1643" y="1980"/>
                        <a:pt x="1643" y="1972"/>
                        <a:pt x="1640" y="1966"/>
                      </a:cubicBezTo>
                      <a:cubicBezTo>
                        <a:pt x="1635" y="1953"/>
                        <a:pt x="1627" y="1942"/>
                        <a:pt x="1627" y="1928"/>
                      </a:cubicBezTo>
                      <a:cubicBezTo>
                        <a:pt x="1627" y="1911"/>
                        <a:pt x="1641" y="1894"/>
                        <a:pt x="1662" y="1895"/>
                      </a:cubicBezTo>
                      <a:close/>
                      <a:moveTo>
                        <a:pt x="1540" y="1832"/>
                      </a:moveTo>
                      <a:cubicBezTo>
                        <a:pt x="1532" y="1818"/>
                        <a:pt x="1510" y="1806"/>
                        <a:pt x="1493" y="1807"/>
                      </a:cubicBezTo>
                      <a:cubicBezTo>
                        <a:pt x="1476" y="1809"/>
                        <a:pt x="1472" y="1825"/>
                        <a:pt x="1491" y="1827"/>
                      </a:cubicBezTo>
                      <a:cubicBezTo>
                        <a:pt x="1506" y="1829"/>
                        <a:pt x="1529" y="1822"/>
                        <a:pt x="1540" y="1832"/>
                      </a:cubicBezTo>
                      <a:close/>
                      <a:moveTo>
                        <a:pt x="1551" y="1854"/>
                      </a:moveTo>
                      <a:cubicBezTo>
                        <a:pt x="1552" y="1857"/>
                        <a:pt x="1555" y="1859"/>
                        <a:pt x="1558" y="1860"/>
                      </a:cubicBezTo>
                      <a:cubicBezTo>
                        <a:pt x="1561" y="1861"/>
                        <a:pt x="1566" y="1860"/>
                        <a:pt x="1569" y="1856"/>
                      </a:cubicBezTo>
                      <a:cubicBezTo>
                        <a:pt x="1573" y="1852"/>
                        <a:pt x="1572" y="1846"/>
                        <a:pt x="1569" y="1842"/>
                      </a:cubicBezTo>
                      <a:cubicBezTo>
                        <a:pt x="1563" y="1836"/>
                        <a:pt x="1558" y="1840"/>
                        <a:pt x="1553" y="1840"/>
                      </a:cubicBezTo>
                      <a:cubicBezTo>
                        <a:pt x="1547" y="1839"/>
                        <a:pt x="1543" y="1833"/>
                        <a:pt x="1542" y="1826"/>
                      </a:cubicBezTo>
                      <a:cubicBezTo>
                        <a:pt x="1541" y="1817"/>
                        <a:pt x="1544" y="1809"/>
                        <a:pt x="1553" y="1806"/>
                      </a:cubicBezTo>
                      <a:cubicBezTo>
                        <a:pt x="1557" y="1804"/>
                        <a:pt x="1563" y="1804"/>
                        <a:pt x="1565" y="1809"/>
                      </a:cubicBezTo>
                      <a:cubicBezTo>
                        <a:pt x="1560" y="1808"/>
                        <a:pt x="1554" y="1813"/>
                        <a:pt x="1558" y="1820"/>
                      </a:cubicBezTo>
                      <a:cubicBezTo>
                        <a:pt x="1559" y="1823"/>
                        <a:pt x="1566" y="1828"/>
                        <a:pt x="1573" y="1833"/>
                      </a:cubicBezTo>
                      <a:cubicBezTo>
                        <a:pt x="1580" y="1838"/>
                        <a:pt x="1586" y="1843"/>
                        <a:pt x="1588" y="1850"/>
                      </a:cubicBezTo>
                      <a:cubicBezTo>
                        <a:pt x="1592" y="1864"/>
                        <a:pt x="1582" y="1879"/>
                        <a:pt x="1568" y="1880"/>
                      </a:cubicBezTo>
                      <a:cubicBezTo>
                        <a:pt x="1560" y="1881"/>
                        <a:pt x="1554" y="1878"/>
                        <a:pt x="1548" y="1873"/>
                      </a:cubicBezTo>
                      <a:cubicBezTo>
                        <a:pt x="1542" y="1868"/>
                        <a:pt x="1529" y="1852"/>
                        <a:pt x="1520" y="1852"/>
                      </a:cubicBezTo>
                      <a:cubicBezTo>
                        <a:pt x="1513" y="1852"/>
                        <a:pt x="1509" y="1857"/>
                        <a:pt x="1510" y="1861"/>
                      </a:cubicBezTo>
                      <a:cubicBezTo>
                        <a:pt x="1505" y="1860"/>
                        <a:pt x="1502" y="1852"/>
                        <a:pt x="1505" y="1846"/>
                      </a:cubicBezTo>
                      <a:cubicBezTo>
                        <a:pt x="1510" y="1835"/>
                        <a:pt x="1527" y="1830"/>
                        <a:pt x="1540" y="1838"/>
                      </a:cubicBezTo>
                      <a:cubicBezTo>
                        <a:pt x="1545" y="1841"/>
                        <a:pt x="1547" y="1847"/>
                        <a:pt x="1551" y="1854"/>
                      </a:cubicBezTo>
                      <a:close/>
                      <a:moveTo>
                        <a:pt x="1553" y="1854"/>
                      </a:moveTo>
                      <a:cubicBezTo>
                        <a:pt x="1556" y="1858"/>
                        <a:pt x="1561" y="1860"/>
                        <a:pt x="1565" y="1857"/>
                      </a:cubicBezTo>
                      <a:cubicBezTo>
                        <a:pt x="1573" y="1853"/>
                        <a:pt x="1569" y="1842"/>
                        <a:pt x="1562" y="1841"/>
                      </a:cubicBezTo>
                      <a:cubicBezTo>
                        <a:pt x="1556" y="1840"/>
                        <a:pt x="1553" y="1843"/>
                        <a:pt x="1546" y="1839"/>
                      </a:cubicBezTo>
                      <a:cubicBezTo>
                        <a:pt x="1551" y="1845"/>
                        <a:pt x="1550" y="1848"/>
                        <a:pt x="1553" y="1854"/>
                      </a:cubicBezTo>
                      <a:close/>
                      <a:moveTo>
                        <a:pt x="1582" y="1877"/>
                      </a:moveTo>
                      <a:cubicBezTo>
                        <a:pt x="1589" y="1873"/>
                        <a:pt x="1593" y="1863"/>
                        <a:pt x="1592" y="1857"/>
                      </a:cubicBezTo>
                      <a:cubicBezTo>
                        <a:pt x="1600" y="1854"/>
                        <a:pt x="1611" y="1868"/>
                        <a:pt x="1603" y="1878"/>
                      </a:cubicBezTo>
                      <a:cubicBezTo>
                        <a:pt x="1598" y="1885"/>
                        <a:pt x="1586" y="1884"/>
                        <a:pt x="1582" y="1877"/>
                      </a:cubicBezTo>
                      <a:close/>
                      <a:moveTo>
                        <a:pt x="1814" y="1746"/>
                      </a:moveTo>
                      <a:cubicBezTo>
                        <a:pt x="1799" y="1766"/>
                        <a:pt x="1814" y="1786"/>
                        <a:pt x="1823" y="1795"/>
                      </a:cubicBezTo>
                      <a:cubicBezTo>
                        <a:pt x="1833" y="1805"/>
                        <a:pt x="1847" y="1813"/>
                        <a:pt x="1847" y="1829"/>
                      </a:cubicBezTo>
                      <a:cubicBezTo>
                        <a:pt x="1847" y="1838"/>
                        <a:pt x="1843" y="1846"/>
                        <a:pt x="1835" y="1850"/>
                      </a:cubicBezTo>
                      <a:cubicBezTo>
                        <a:pt x="1831" y="1852"/>
                        <a:pt x="1825" y="1851"/>
                        <a:pt x="1822" y="1847"/>
                      </a:cubicBezTo>
                      <a:cubicBezTo>
                        <a:pt x="1826" y="1848"/>
                        <a:pt x="1833" y="1846"/>
                        <a:pt x="1835" y="1840"/>
                      </a:cubicBezTo>
                      <a:cubicBezTo>
                        <a:pt x="1837" y="1835"/>
                        <a:pt x="1834" y="1829"/>
                        <a:pt x="1829" y="1825"/>
                      </a:cubicBezTo>
                      <a:cubicBezTo>
                        <a:pt x="1816" y="1815"/>
                        <a:pt x="1805" y="1803"/>
                        <a:pt x="1800" y="1791"/>
                      </a:cubicBezTo>
                      <a:cubicBezTo>
                        <a:pt x="1795" y="1777"/>
                        <a:pt x="1798" y="1756"/>
                        <a:pt x="1814" y="1746"/>
                      </a:cubicBezTo>
                      <a:close/>
                      <a:moveTo>
                        <a:pt x="1968" y="1938"/>
                      </a:moveTo>
                      <a:cubicBezTo>
                        <a:pt x="1970" y="1940"/>
                        <a:pt x="1971" y="1942"/>
                        <a:pt x="1971" y="1944"/>
                      </a:cubicBezTo>
                      <a:cubicBezTo>
                        <a:pt x="1971" y="1947"/>
                        <a:pt x="1969" y="1950"/>
                        <a:pt x="1966" y="1952"/>
                      </a:cubicBezTo>
                      <a:cubicBezTo>
                        <a:pt x="1961" y="1953"/>
                        <a:pt x="1958" y="1951"/>
                        <a:pt x="1956" y="1948"/>
                      </a:cubicBezTo>
                      <a:cubicBezTo>
                        <a:pt x="1953" y="1943"/>
                        <a:pt x="1957" y="1940"/>
                        <a:pt x="1958" y="1936"/>
                      </a:cubicBezTo>
                      <a:cubicBezTo>
                        <a:pt x="1959" y="1932"/>
                        <a:pt x="1955" y="1927"/>
                        <a:pt x="1950" y="1925"/>
                      </a:cubicBezTo>
                      <a:cubicBezTo>
                        <a:pt x="1944" y="1922"/>
                        <a:pt x="1938" y="1923"/>
                        <a:pt x="1933" y="1928"/>
                      </a:cubicBezTo>
                      <a:cubicBezTo>
                        <a:pt x="1931" y="1931"/>
                        <a:pt x="1930" y="1935"/>
                        <a:pt x="1933" y="1938"/>
                      </a:cubicBezTo>
                      <a:cubicBezTo>
                        <a:pt x="1933" y="1934"/>
                        <a:pt x="1938" y="1931"/>
                        <a:pt x="1942" y="1935"/>
                      </a:cubicBezTo>
                      <a:cubicBezTo>
                        <a:pt x="1944" y="1937"/>
                        <a:pt x="1946" y="1943"/>
                        <a:pt x="1948" y="1949"/>
                      </a:cubicBezTo>
                      <a:cubicBezTo>
                        <a:pt x="1950" y="1955"/>
                        <a:pt x="1953" y="1960"/>
                        <a:pt x="1957" y="1963"/>
                      </a:cubicBezTo>
                      <a:cubicBezTo>
                        <a:pt x="1966" y="1969"/>
                        <a:pt x="1979" y="1966"/>
                        <a:pt x="1983" y="1956"/>
                      </a:cubicBezTo>
                      <a:cubicBezTo>
                        <a:pt x="1985" y="1951"/>
                        <a:pt x="1984" y="1945"/>
                        <a:pt x="1982" y="1940"/>
                      </a:cubicBezTo>
                      <a:cubicBezTo>
                        <a:pt x="1981" y="1935"/>
                        <a:pt x="1972" y="1922"/>
                        <a:pt x="1974" y="1915"/>
                      </a:cubicBezTo>
                      <a:cubicBezTo>
                        <a:pt x="1975" y="1910"/>
                        <a:pt x="1980" y="1909"/>
                        <a:pt x="1983" y="1911"/>
                      </a:cubicBezTo>
                      <a:cubicBezTo>
                        <a:pt x="1983" y="1906"/>
                        <a:pt x="1978" y="1903"/>
                        <a:pt x="1973" y="1903"/>
                      </a:cubicBezTo>
                      <a:cubicBezTo>
                        <a:pt x="1964" y="1905"/>
                        <a:pt x="1957" y="1915"/>
                        <a:pt x="1960" y="1926"/>
                      </a:cubicBezTo>
                      <a:cubicBezTo>
                        <a:pt x="1961" y="1931"/>
                        <a:pt x="1964" y="1934"/>
                        <a:pt x="1968" y="1938"/>
                      </a:cubicBezTo>
                      <a:close/>
                      <a:moveTo>
                        <a:pt x="1943" y="2093"/>
                      </a:moveTo>
                      <a:cubicBezTo>
                        <a:pt x="1934" y="2078"/>
                        <a:pt x="1919" y="2077"/>
                        <a:pt x="1914" y="2074"/>
                      </a:cubicBezTo>
                      <a:cubicBezTo>
                        <a:pt x="1908" y="2071"/>
                        <a:pt x="1912" y="2064"/>
                        <a:pt x="1919" y="2066"/>
                      </a:cubicBezTo>
                      <a:cubicBezTo>
                        <a:pt x="1927" y="2068"/>
                        <a:pt x="1939" y="2079"/>
                        <a:pt x="1943" y="2093"/>
                      </a:cubicBezTo>
                      <a:close/>
                      <a:moveTo>
                        <a:pt x="1894" y="2048"/>
                      </a:moveTo>
                      <a:cubicBezTo>
                        <a:pt x="1896" y="2047"/>
                        <a:pt x="1897" y="2047"/>
                        <a:pt x="1898" y="2048"/>
                      </a:cubicBezTo>
                      <a:cubicBezTo>
                        <a:pt x="1900" y="2049"/>
                        <a:pt x="1901" y="2051"/>
                        <a:pt x="1900" y="2053"/>
                      </a:cubicBezTo>
                      <a:cubicBezTo>
                        <a:pt x="1900" y="2056"/>
                        <a:pt x="1898" y="2057"/>
                        <a:pt x="1896" y="2057"/>
                      </a:cubicBezTo>
                      <a:cubicBezTo>
                        <a:pt x="1892" y="2057"/>
                        <a:pt x="1892" y="2054"/>
                        <a:pt x="1890" y="2053"/>
                      </a:cubicBezTo>
                      <a:cubicBezTo>
                        <a:pt x="1888" y="2051"/>
                        <a:pt x="1885" y="2051"/>
                        <a:pt x="1883" y="2053"/>
                      </a:cubicBezTo>
                      <a:cubicBezTo>
                        <a:pt x="1880" y="2056"/>
                        <a:pt x="1878" y="2059"/>
                        <a:pt x="1879" y="2063"/>
                      </a:cubicBezTo>
                      <a:cubicBezTo>
                        <a:pt x="1880" y="2065"/>
                        <a:pt x="1882" y="2067"/>
                        <a:pt x="1885" y="2066"/>
                      </a:cubicBezTo>
                      <a:cubicBezTo>
                        <a:pt x="1883" y="2065"/>
                        <a:pt x="1882" y="2061"/>
                        <a:pt x="1885" y="2060"/>
                      </a:cubicBezTo>
                      <a:cubicBezTo>
                        <a:pt x="1887" y="2060"/>
                        <a:pt x="1891" y="2061"/>
                        <a:pt x="1894" y="2061"/>
                      </a:cubicBezTo>
                      <a:cubicBezTo>
                        <a:pt x="1898" y="2062"/>
                        <a:pt x="1901" y="2062"/>
                        <a:pt x="1904" y="2061"/>
                      </a:cubicBezTo>
                      <a:cubicBezTo>
                        <a:pt x="1910" y="2058"/>
                        <a:pt x="1911" y="2050"/>
                        <a:pt x="1908" y="2045"/>
                      </a:cubicBezTo>
                      <a:cubicBezTo>
                        <a:pt x="1905" y="2043"/>
                        <a:pt x="1903" y="2042"/>
                        <a:pt x="1899" y="2041"/>
                      </a:cubicBezTo>
                      <a:cubicBezTo>
                        <a:pt x="1896" y="2041"/>
                        <a:pt x="1887" y="2042"/>
                        <a:pt x="1884" y="2039"/>
                      </a:cubicBezTo>
                      <a:cubicBezTo>
                        <a:pt x="1882" y="2036"/>
                        <a:pt x="1882" y="2034"/>
                        <a:pt x="1884" y="2033"/>
                      </a:cubicBezTo>
                      <a:cubicBezTo>
                        <a:pt x="1882" y="2031"/>
                        <a:pt x="1879" y="2033"/>
                        <a:pt x="1878" y="2036"/>
                      </a:cubicBezTo>
                      <a:cubicBezTo>
                        <a:pt x="1876" y="2041"/>
                        <a:pt x="1879" y="2047"/>
                        <a:pt x="1886" y="2049"/>
                      </a:cubicBezTo>
                      <a:cubicBezTo>
                        <a:pt x="1888" y="2050"/>
                        <a:pt x="1891" y="2049"/>
                        <a:pt x="1894" y="2048"/>
                      </a:cubicBezTo>
                      <a:close/>
                      <a:moveTo>
                        <a:pt x="1895" y="2049"/>
                      </a:moveTo>
                      <a:cubicBezTo>
                        <a:pt x="1897" y="2048"/>
                        <a:pt x="1899" y="2049"/>
                        <a:pt x="1900" y="2051"/>
                      </a:cubicBezTo>
                      <a:cubicBezTo>
                        <a:pt x="1900" y="2055"/>
                        <a:pt x="1896" y="2057"/>
                        <a:pt x="1893" y="2055"/>
                      </a:cubicBezTo>
                      <a:cubicBezTo>
                        <a:pt x="1891" y="2054"/>
                        <a:pt x="1891" y="2052"/>
                        <a:pt x="1888" y="2051"/>
                      </a:cubicBezTo>
                      <a:cubicBezTo>
                        <a:pt x="1892" y="2051"/>
                        <a:pt x="1892" y="2049"/>
                        <a:pt x="1895" y="2049"/>
                      </a:cubicBezTo>
                      <a:close/>
                      <a:moveTo>
                        <a:pt x="1911" y="2051"/>
                      </a:moveTo>
                      <a:cubicBezTo>
                        <a:pt x="1912" y="2054"/>
                        <a:pt x="1910" y="2058"/>
                        <a:pt x="1907" y="2060"/>
                      </a:cubicBezTo>
                      <a:cubicBezTo>
                        <a:pt x="1909" y="2063"/>
                        <a:pt x="1917" y="2063"/>
                        <a:pt x="1918" y="2057"/>
                      </a:cubicBezTo>
                      <a:cubicBezTo>
                        <a:pt x="1918" y="2053"/>
                        <a:pt x="1914" y="2050"/>
                        <a:pt x="1911" y="2051"/>
                      </a:cubicBezTo>
                      <a:close/>
                      <a:moveTo>
                        <a:pt x="1919" y="2058"/>
                      </a:moveTo>
                      <a:cubicBezTo>
                        <a:pt x="1919" y="2058"/>
                        <a:pt x="1918" y="2059"/>
                        <a:pt x="1918" y="2060"/>
                      </a:cubicBezTo>
                      <a:cubicBezTo>
                        <a:pt x="1925" y="2062"/>
                        <a:pt x="1932" y="2067"/>
                        <a:pt x="1937" y="2074"/>
                      </a:cubicBezTo>
                      <a:cubicBezTo>
                        <a:pt x="1946" y="2086"/>
                        <a:pt x="1943" y="2100"/>
                        <a:pt x="1953" y="2119"/>
                      </a:cubicBezTo>
                      <a:cubicBezTo>
                        <a:pt x="1958" y="2128"/>
                        <a:pt x="1964" y="2134"/>
                        <a:pt x="1970" y="2138"/>
                      </a:cubicBezTo>
                      <a:cubicBezTo>
                        <a:pt x="1982" y="2148"/>
                        <a:pt x="2000" y="2152"/>
                        <a:pt x="2010" y="2165"/>
                      </a:cubicBezTo>
                      <a:cubicBezTo>
                        <a:pt x="2004" y="2161"/>
                        <a:pt x="1995" y="2163"/>
                        <a:pt x="1995" y="2173"/>
                      </a:cubicBezTo>
                      <a:cubicBezTo>
                        <a:pt x="1995" y="2180"/>
                        <a:pt x="2005" y="2190"/>
                        <a:pt x="1992" y="2202"/>
                      </a:cubicBezTo>
                      <a:cubicBezTo>
                        <a:pt x="2001" y="2199"/>
                        <a:pt x="2009" y="2195"/>
                        <a:pt x="2013" y="2187"/>
                      </a:cubicBezTo>
                      <a:cubicBezTo>
                        <a:pt x="2016" y="2182"/>
                        <a:pt x="2016" y="2177"/>
                        <a:pt x="2015" y="2172"/>
                      </a:cubicBezTo>
                      <a:cubicBezTo>
                        <a:pt x="2009" y="2149"/>
                        <a:pt x="1974" y="2146"/>
                        <a:pt x="1964" y="2129"/>
                      </a:cubicBezTo>
                      <a:cubicBezTo>
                        <a:pt x="1965" y="2130"/>
                        <a:pt x="1965" y="2131"/>
                        <a:pt x="1966" y="2131"/>
                      </a:cubicBezTo>
                      <a:cubicBezTo>
                        <a:pt x="1978" y="2146"/>
                        <a:pt x="2002" y="2145"/>
                        <a:pt x="2015" y="2131"/>
                      </a:cubicBezTo>
                      <a:cubicBezTo>
                        <a:pt x="2021" y="2124"/>
                        <a:pt x="2025" y="2114"/>
                        <a:pt x="2023" y="2103"/>
                      </a:cubicBezTo>
                      <a:cubicBezTo>
                        <a:pt x="2020" y="2092"/>
                        <a:pt x="2013" y="2082"/>
                        <a:pt x="2002" y="2078"/>
                      </a:cubicBezTo>
                      <a:cubicBezTo>
                        <a:pt x="1990" y="2074"/>
                        <a:pt x="1978" y="2076"/>
                        <a:pt x="1971" y="2087"/>
                      </a:cubicBezTo>
                      <a:cubicBezTo>
                        <a:pt x="1967" y="2093"/>
                        <a:pt x="1967" y="2101"/>
                        <a:pt x="1972" y="2107"/>
                      </a:cubicBezTo>
                      <a:cubicBezTo>
                        <a:pt x="1978" y="2116"/>
                        <a:pt x="1987" y="2117"/>
                        <a:pt x="1994" y="2113"/>
                      </a:cubicBezTo>
                      <a:cubicBezTo>
                        <a:pt x="2002" y="2109"/>
                        <a:pt x="2005" y="2099"/>
                        <a:pt x="1998" y="2091"/>
                      </a:cubicBezTo>
                      <a:cubicBezTo>
                        <a:pt x="2004" y="2101"/>
                        <a:pt x="2000" y="2109"/>
                        <a:pt x="1992" y="2112"/>
                      </a:cubicBezTo>
                      <a:cubicBezTo>
                        <a:pt x="1986" y="2114"/>
                        <a:pt x="1979" y="2113"/>
                        <a:pt x="1974" y="2106"/>
                      </a:cubicBezTo>
                      <a:cubicBezTo>
                        <a:pt x="1970" y="2101"/>
                        <a:pt x="1970" y="2094"/>
                        <a:pt x="1974" y="2088"/>
                      </a:cubicBezTo>
                      <a:cubicBezTo>
                        <a:pt x="1980" y="2079"/>
                        <a:pt x="1991" y="2078"/>
                        <a:pt x="2001" y="2081"/>
                      </a:cubicBezTo>
                      <a:cubicBezTo>
                        <a:pt x="2010" y="2085"/>
                        <a:pt x="2017" y="2094"/>
                        <a:pt x="2019" y="2104"/>
                      </a:cubicBezTo>
                      <a:cubicBezTo>
                        <a:pt x="2021" y="2114"/>
                        <a:pt x="2018" y="2124"/>
                        <a:pt x="2011" y="2130"/>
                      </a:cubicBezTo>
                      <a:cubicBezTo>
                        <a:pt x="1999" y="2142"/>
                        <a:pt x="1979" y="2143"/>
                        <a:pt x="1967" y="2130"/>
                      </a:cubicBezTo>
                      <a:cubicBezTo>
                        <a:pt x="1958" y="2119"/>
                        <a:pt x="1956" y="2108"/>
                        <a:pt x="1961" y="2095"/>
                      </a:cubicBezTo>
                      <a:cubicBezTo>
                        <a:pt x="1968" y="2074"/>
                        <a:pt x="1988" y="2057"/>
                        <a:pt x="2005" y="2056"/>
                      </a:cubicBezTo>
                      <a:cubicBezTo>
                        <a:pt x="2015" y="2055"/>
                        <a:pt x="2025" y="2061"/>
                        <a:pt x="2024" y="2071"/>
                      </a:cubicBezTo>
                      <a:cubicBezTo>
                        <a:pt x="2024" y="2078"/>
                        <a:pt x="2019" y="2081"/>
                        <a:pt x="2012" y="2080"/>
                      </a:cubicBezTo>
                      <a:cubicBezTo>
                        <a:pt x="2018" y="2088"/>
                        <a:pt x="2034" y="2082"/>
                        <a:pt x="2037" y="2069"/>
                      </a:cubicBezTo>
                      <a:cubicBezTo>
                        <a:pt x="2040" y="2056"/>
                        <a:pt x="2035" y="2047"/>
                        <a:pt x="2027" y="2041"/>
                      </a:cubicBezTo>
                      <a:cubicBezTo>
                        <a:pt x="2017" y="2033"/>
                        <a:pt x="1999" y="2034"/>
                        <a:pt x="1986" y="2044"/>
                      </a:cubicBezTo>
                      <a:cubicBezTo>
                        <a:pt x="1972" y="2055"/>
                        <a:pt x="1962" y="2072"/>
                        <a:pt x="1958" y="2089"/>
                      </a:cubicBezTo>
                      <a:cubicBezTo>
                        <a:pt x="1959" y="2087"/>
                        <a:pt x="1959" y="2085"/>
                        <a:pt x="1959" y="2082"/>
                      </a:cubicBezTo>
                      <a:cubicBezTo>
                        <a:pt x="1966" y="2053"/>
                        <a:pt x="1985" y="2031"/>
                        <a:pt x="2015" y="2023"/>
                      </a:cubicBezTo>
                      <a:cubicBezTo>
                        <a:pt x="2037" y="2018"/>
                        <a:pt x="2057" y="2024"/>
                        <a:pt x="2072" y="2041"/>
                      </a:cubicBezTo>
                      <a:cubicBezTo>
                        <a:pt x="2081" y="2052"/>
                        <a:pt x="2086" y="2064"/>
                        <a:pt x="2088" y="2077"/>
                      </a:cubicBezTo>
                      <a:cubicBezTo>
                        <a:pt x="2090" y="2091"/>
                        <a:pt x="2089" y="2105"/>
                        <a:pt x="2084" y="2118"/>
                      </a:cubicBezTo>
                      <a:cubicBezTo>
                        <a:pt x="2082" y="2124"/>
                        <a:pt x="2079" y="2129"/>
                        <a:pt x="2075" y="2134"/>
                      </a:cubicBezTo>
                      <a:cubicBezTo>
                        <a:pt x="2066" y="2143"/>
                        <a:pt x="2055" y="2149"/>
                        <a:pt x="2042" y="2149"/>
                      </a:cubicBezTo>
                      <a:cubicBezTo>
                        <a:pt x="2032" y="2149"/>
                        <a:pt x="2025" y="2145"/>
                        <a:pt x="2019" y="2137"/>
                      </a:cubicBezTo>
                      <a:cubicBezTo>
                        <a:pt x="2013" y="2149"/>
                        <a:pt x="2031" y="2170"/>
                        <a:pt x="2051" y="2156"/>
                      </a:cubicBezTo>
                      <a:cubicBezTo>
                        <a:pt x="2063" y="2164"/>
                        <a:pt x="2076" y="2145"/>
                        <a:pt x="2082" y="2130"/>
                      </a:cubicBezTo>
                      <a:cubicBezTo>
                        <a:pt x="2076" y="2149"/>
                        <a:pt x="2057" y="2170"/>
                        <a:pt x="2048" y="2180"/>
                      </a:cubicBezTo>
                      <a:cubicBezTo>
                        <a:pt x="2048" y="2180"/>
                        <a:pt x="2049" y="2181"/>
                        <a:pt x="2049" y="2182"/>
                      </a:cubicBezTo>
                      <a:cubicBezTo>
                        <a:pt x="2053" y="2178"/>
                        <a:pt x="2059" y="2173"/>
                        <a:pt x="2064" y="2167"/>
                      </a:cubicBezTo>
                      <a:cubicBezTo>
                        <a:pt x="2061" y="2177"/>
                        <a:pt x="2063" y="2189"/>
                        <a:pt x="2070" y="2197"/>
                      </a:cubicBezTo>
                      <a:cubicBezTo>
                        <a:pt x="2084" y="2212"/>
                        <a:pt x="2110" y="2214"/>
                        <a:pt x="2123" y="2235"/>
                      </a:cubicBezTo>
                      <a:cubicBezTo>
                        <a:pt x="2119" y="2213"/>
                        <a:pt x="2097" y="2201"/>
                        <a:pt x="2087" y="2191"/>
                      </a:cubicBezTo>
                      <a:cubicBezTo>
                        <a:pt x="2067" y="2172"/>
                        <a:pt x="2073" y="2160"/>
                        <a:pt x="2081" y="2141"/>
                      </a:cubicBezTo>
                      <a:cubicBezTo>
                        <a:pt x="2080" y="2145"/>
                        <a:pt x="2080" y="2148"/>
                        <a:pt x="2080" y="2152"/>
                      </a:cubicBezTo>
                      <a:cubicBezTo>
                        <a:pt x="2081" y="2173"/>
                        <a:pt x="2094" y="2193"/>
                        <a:pt x="2113" y="2200"/>
                      </a:cubicBezTo>
                      <a:cubicBezTo>
                        <a:pt x="2129" y="2207"/>
                        <a:pt x="2146" y="2204"/>
                        <a:pt x="2159" y="2193"/>
                      </a:cubicBezTo>
                      <a:cubicBezTo>
                        <a:pt x="2175" y="2179"/>
                        <a:pt x="2180" y="2157"/>
                        <a:pt x="2172" y="2137"/>
                      </a:cubicBezTo>
                      <a:cubicBezTo>
                        <a:pt x="2168" y="2128"/>
                        <a:pt x="2162" y="2121"/>
                        <a:pt x="2154" y="2118"/>
                      </a:cubicBezTo>
                      <a:cubicBezTo>
                        <a:pt x="2139" y="2111"/>
                        <a:pt x="2125" y="2116"/>
                        <a:pt x="2115" y="2128"/>
                      </a:cubicBezTo>
                      <a:cubicBezTo>
                        <a:pt x="2131" y="2122"/>
                        <a:pt x="2136" y="2134"/>
                        <a:pt x="2143" y="2137"/>
                      </a:cubicBezTo>
                      <a:cubicBezTo>
                        <a:pt x="2156" y="2142"/>
                        <a:pt x="2161" y="2123"/>
                        <a:pt x="2147" y="2117"/>
                      </a:cubicBezTo>
                      <a:cubicBezTo>
                        <a:pt x="2146" y="2116"/>
                        <a:pt x="2144" y="2116"/>
                        <a:pt x="2143" y="2115"/>
                      </a:cubicBezTo>
                      <a:cubicBezTo>
                        <a:pt x="2155" y="2117"/>
                        <a:pt x="2166" y="2125"/>
                        <a:pt x="2171" y="2138"/>
                      </a:cubicBezTo>
                      <a:cubicBezTo>
                        <a:pt x="2178" y="2157"/>
                        <a:pt x="2173" y="2178"/>
                        <a:pt x="2157" y="2191"/>
                      </a:cubicBezTo>
                      <a:cubicBezTo>
                        <a:pt x="2145" y="2201"/>
                        <a:pt x="2129" y="2203"/>
                        <a:pt x="2115" y="2197"/>
                      </a:cubicBezTo>
                      <a:cubicBezTo>
                        <a:pt x="2098" y="2190"/>
                        <a:pt x="2086" y="2172"/>
                        <a:pt x="2086" y="2152"/>
                      </a:cubicBezTo>
                      <a:cubicBezTo>
                        <a:pt x="2086" y="2145"/>
                        <a:pt x="2087" y="2138"/>
                        <a:pt x="2088" y="2131"/>
                      </a:cubicBezTo>
                      <a:cubicBezTo>
                        <a:pt x="2088" y="2135"/>
                        <a:pt x="2088" y="2140"/>
                        <a:pt x="2089" y="2145"/>
                      </a:cubicBezTo>
                      <a:cubicBezTo>
                        <a:pt x="2091" y="2157"/>
                        <a:pt x="2102" y="2168"/>
                        <a:pt x="2115" y="2166"/>
                      </a:cubicBezTo>
                      <a:cubicBezTo>
                        <a:pt x="2121" y="2165"/>
                        <a:pt x="2125" y="2161"/>
                        <a:pt x="2127" y="2155"/>
                      </a:cubicBezTo>
                      <a:cubicBezTo>
                        <a:pt x="2128" y="2151"/>
                        <a:pt x="2127" y="2146"/>
                        <a:pt x="2125" y="2143"/>
                      </a:cubicBezTo>
                      <a:cubicBezTo>
                        <a:pt x="2122" y="2139"/>
                        <a:pt x="2117" y="2137"/>
                        <a:pt x="2113" y="2137"/>
                      </a:cubicBezTo>
                      <a:cubicBezTo>
                        <a:pt x="2107" y="2137"/>
                        <a:pt x="2101" y="2142"/>
                        <a:pt x="2101" y="2148"/>
                      </a:cubicBezTo>
                      <a:cubicBezTo>
                        <a:pt x="2101" y="2152"/>
                        <a:pt x="2104" y="2155"/>
                        <a:pt x="2107" y="2156"/>
                      </a:cubicBezTo>
                      <a:cubicBezTo>
                        <a:pt x="2109" y="2157"/>
                        <a:pt x="2112" y="2156"/>
                        <a:pt x="2113" y="2154"/>
                      </a:cubicBezTo>
                      <a:cubicBezTo>
                        <a:pt x="2111" y="2154"/>
                        <a:pt x="2109" y="2154"/>
                        <a:pt x="2108" y="2153"/>
                      </a:cubicBezTo>
                      <a:cubicBezTo>
                        <a:pt x="2105" y="2152"/>
                        <a:pt x="2105" y="2148"/>
                        <a:pt x="2108" y="2146"/>
                      </a:cubicBezTo>
                      <a:cubicBezTo>
                        <a:pt x="2109" y="2145"/>
                        <a:pt x="2111" y="2144"/>
                        <a:pt x="2114" y="2145"/>
                      </a:cubicBezTo>
                      <a:cubicBezTo>
                        <a:pt x="2117" y="2146"/>
                        <a:pt x="2119" y="2149"/>
                        <a:pt x="2119" y="2152"/>
                      </a:cubicBezTo>
                      <a:cubicBezTo>
                        <a:pt x="2118" y="2156"/>
                        <a:pt x="2115" y="2159"/>
                        <a:pt x="2112" y="2160"/>
                      </a:cubicBezTo>
                      <a:cubicBezTo>
                        <a:pt x="2101" y="2162"/>
                        <a:pt x="2092" y="2149"/>
                        <a:pt x="2090" y="2140"/>
                      </a:cubicBezTo>
                      <a:cubicBezTo>
                        <a:pt x="2088" y="2128"/>
                        <a:pt x="2092" y="2116"/>
                        <a:pt x="2094" y="2105"/>
                      </a:cubicBezTo>
                      <a:cubicBezTo>
                        <a:pt x="2096" y="2092"/>
                        <a:pt x="2095" y="2079"/>
                        <a:pt x="2088" y="2063"/>
                      </a:cubicBezTo>
                      <a:cubicBezTo>
                        <a:pt x="2090" y="2066"/>
                        <a:pt x="2092" y="2069"/>
                        <a:pt x="2095" y="2072"/>
                      </a:cubicBezTo>
                      <a:cubicBezTo>
                        <a:pt x="2109" y="2088"/>
                        <a:pt x="2129" y="2095"/>
                        <a:pt x="2151" y="2087"/>
                      </a:cubicBezTo>
                      <a:cubicBezTo>
                        <a:pt x="2170" y="2080"/>
                        <a:pt x="2184" y="2063"/>
                        <a:pt x="2185" y="2041"/>
                      </a:cubicBezTo>
                      <a:cubicBezTo>
                        <a:pt x="2187" y="2022"/>
                        <a:pt x="2178" y="2002"/>
                        <a:pt x="2161" y="1992"/>
                      </a:cubicBezTo>
                      <a:cubicBezTo>
                        <a:pt x="2144" y="1984"/>
                        <a:pt x="2126" y="1986"/>
                        <a:pt x="2115" y="1997"/>
                      </a:cubicBezTo>
                      <a:cubicBezTo>
                        <a:pt x="2107" y="2004"/>
                        <a:pt x="2103" y="2013"/>
                        <a:pt x="2104" y="2022"/>
                      </a:cubicBezTo>
                      <a:cubicBezTo>
                        <a:pt x="2104" y="2028"/>
                        <a:pt x="2106" y="2034"/>
                        <a:pt x="2109" y="2038"/>
                      </a:cubicBezTo>
                      <a:cubicBezTo>
                        <a:pt x="2116" y="2047"/>
                        <a:pt x="2126" y="2049"/>
                        <a:pt x="2135" y="2045"/>
                      </a:cubicBezTo>
                      <a:cubicBezTo>
                        <a:pt x="2145" y="2040"/>
                        <a:pt x="2149" y="2028"/>
                        <a:pt x="2144" y="2018"/>
                      </a:cubicBezTo>
                      <a:cubicBezTo>
                        <a:pt x="2139" y="2008"/>
                        <a:pt x="2127" y="2004"/>
                        <a:pt x="2117" y="2009"/>
                      </a:cubicBezTo>
                      <a:cubicBezTo>
                        <a:pt x="2109" y="2013"/>
                        <a:pt x="2104" y="2022"/>
                        <a:pt x="2106" y="2031"/>
                      </a:cubicBezTo>
                      <a:cubicBezTo>
                        <a:pt x="2102" y="2019"/>
                        <a:pt x="2106" y="2006"/>
                        <a:pt x="2116" y="1997"/>
                      </a:cubicBezTo>
                      <a:cubicBezTo>
                        <a:pt x="2128" y="1987"/>
                        <a:pt x="2144" y="1986"/>
                        <a:pt x="2159" y="1994"/>
                      </a:cubicBezTo>
                      <a:cubicBezTo>
                        <a:pt x="2176" y="2003"/>
                        <a:pt x="2183" y="2022"/>
                        <a:pt x="2182" y="2040"/>
                      </a:cubicBezTo>
                      <a:cubicBezTo>
                        <a:pt x="2181" y="2060"/>
                        <a:pt x="2168" y="2076"/>
                        <a:pt x="2149" y="2083"/>
                      </a:cubicBezTo>
                      <a:cubicBezTo>
                        <a:pt x="2130" y="2089"/>
                        <a:pt x="2112" y="2083"/>
                        <a:pt x="2100" y="2069"/>
                      </a:cubicBezTo>
                      <a:cubicBezTo>
                        <a:pt x="2090" y="2058"/>
                        <a:pt x="2085" y="2044"/>
                        <a:pt x="2073" y="2034"/>
                      </a:cubicBezTo>
                      <a:cubicBezTo>
                        <a:pt x="2058" y="2019"/>
                        <a:pt x="2037" y="2013"/>
                        <a:pt x="2014" y="2018"/>
                      </a:cubicBezTo>
                      <a:cubicBezTo>
                        <a:pt x="1982" y="2026"/>
                        <a:pt x="1960" y="2049"/>
                        <a:pt x="1954" y="2081"/>
                      </a:cubicBezTo>
                      <a:cubicBezTo>
                        <a:pt x="1951" y="2096"/>
                        <a:pt x="1951" y="2108"/>
                        <a:pt x="1957" y="2121"/>
                      </a:cubicBezTo>
                      <a:cubicBezTo>
                        <a:pt x="1950" y="2109"/>
                        <a:pt x="1947" y="2096"/>
                        <a:pt x="1948" y="2083"/>
                      </a:cubicBezTo>
                      <a:cubicBezTo>
                        <a:pt x="1948" y="2065"/>
                        <a:pt x="1955" y="2044"/>
                        <a:pt x="1965" y="2029"/>
                      </a:cubicBezTo>
                      <a:cubicBezTo>
                        <a:pt x="1968" y="2023"/>
                        <a:pt x="1971" y="2017"/>
                        <a:pt x="1973" y="2010"/>
                      </a:cubicBezTo>
                      <a:cubicBezTo>
                        <a:pt x="1973" y="2008"/>
                        <a:pt x="1974" y="2006"/>
                        <a:pt x="1974" y="2004"/>
                      </a:cubicBezTo>
                      <a:cubicBezTo>
                        <a:pt x="1975" y="2001"/>
                        <a:pt x="1975" y="1998"/>
                        <a:pt x="1975" y="1994"/>
                      </a:cubicBezTo>
                      <a:cubicBezTo>
                        <a:pt x="1975" y="1993"/>
                        <a:pt x="1974" y="1982"/>
                        <a:pt x="1972" y="1982"/>
                      </a:cubicBezTo>
                      <a:cubicBezTo>
                        <a:pt x="1971" y="1983"/>
                        <a:pt x="1972" y="1989"/>
                        <a:pt x="1972" y="1990"/>
                      </a:cubicBezTo>
                      <a:cubicBezTo>
                        <a:pt x="1972" y="1995"/>
                        <a:pt x="1971" y="1999"/>
                        <a:pt x="1970" y="2003"/>
                      </a:cubicBezTo>
                      <a:cubicBezTo>
                        <a:pt x="1970" y="2005"/>
                        <a:pt x="1970" y="2007"/>
                        <a:pt x="1969" y="2009"/>
                      </a:cubicBezTo>
                      <a:cubicBezTo>
                        <a:pt x="1967" y="2016"/>
                        <a:pt x="1965" y="2021"/>
                        <a:pt x="1962" y="2028"/>
                      </a:cubicBezTo>
                      <a:cubicBezTo>
                        <a:pt x="1962" y="2028"/>
                        <a:pt x="1961" y="2029"/>
                        <a:pt x="1960" y="2030"/>
                      </a:cubicBezTo>
                      <a:cubicBezTo>
                        <a:pt x="1961" y="2028"/>
                        <a:pt x="1962" y="2026"/>
                        <a:pt x="1962" y="2023"/>
                      </a:cubicBezTo>
                      <a:cubicBezTo>
                        <a:pt x="1963" y="2017"/>
                        <a:pt x="1964" y="2012"/>
                        <a:pt x="1963" y="2006"/>
                      </a:cubicBezTo>
                      <a:cubicBezTo>
                        <a:pt x="1959" y="1989"/>
                        <a:pt x="1944" y="1983"/>
                        <a:pt x="1930" y="1985"/>
                      </a:cubicBezTo>
                      <a:cubicBezTo>
                        <a:pt x="1917" y="1987"/>
                        <a:pt x="1905" y="1994"/>
                        <a:pt x="1900" y="2006"/>
                      </a:cubicBezTo>
                      <a:cubicBezTo>
                        <a:pt x="1897" y="2017"/>
                        <a:pt x="1899" y="2026"/>
                        <a:pt x="1908" y="2033"/>
                      </a:cubicBezTo>
                      <a:cubicBezTo>
                        <a:pt x="1915" y="2038"/>
                        <a:pt x="1925" y="2041"/>
                        <a:pt x="1932" y="2035"/>
                      </a:cubicBezTo>
                      <a:cubicBezTo>
                        <a:pt x="1936" y="2032"/>
                        <a:pt x="1938" y="2028"/>
                        <a:pt x="1937" y="2023"/>
                      </a:cubicBezTo>
                      <a:cubicBezTo>
                        <a:pt x="1937" y="2020"/>
                        <a:pt x="1936" y="2017"/>
                        <a:pt x="1933" y="2015"/>
                      </a:cubicBezTo>
                      <a:cubicBezTo>
                        <a:pt x="1931" y="2013"/>
                        <a:pt x="1927" y="2013"/>
                        <a:pt x="1924" y="2014"/>
                      </a:cubicBezTo>
                      <a:cubicBezTo>
                        <a:pt x="1920" y="2015"/>
                        <a:pt x="1917" y="2017"/>
                        <a:pt x="1917" y="2021"/>
                      </a:cubicBezTo>
                      <a:cubicBezTo>
                        <a:pt x="1916" y="2025"/>
                        <a:pt x="1919" y="2029"/>
                        <a:pt x="1922" y="2030"/>
                      </a:cubicBezTo>
                      <a:cubicBezTo>
                        <a:pt x="1927" y="2032"/>
                        <a:pt x="1932" y="2029"/>
                        <a:pt x="1933" y="2025"/>
                      </a:cubicBezTo>
                      <a:cubicBezTo>
                        <a:pt x="1935" y="2021"/>
                        <a:pt x="1932" y="2016"/>
                        <a:pt x="1928" y="2014"/>
                      </a:cubicBezTo>
                      <a:cubicBezTo>
                        <a:pt x="1926" y="2014"/>
                        <a:pt x="1925" y="2014"/>
                        <a:pt x="1923" y="2014"/>
                      </a:cubicBezTo>
                      <a:cubicBezTo>
                        <a:pt x="1924" y="2014"/>
                        <a:pt x="1924" y="2014"/>
                        <a:pt x="1924" y="2014"/>
                      </a:cubicBezTo>
                      <a:cubicBezTo>
                        <a:pt x="1927" y="2013"/>
                        <a:pt x="1930" y="2013"/>
                        <a:pt x="1933" y="2016"/>
                      </a:cubicBezTo>
                      <a:cubicBezTo>
                        <a:pt x="1935" y="2017"/>
                        <a:pt x="1937" y="2020"/>
                        <a:pt x="1937" y="2023"/>
                      </a:cubicBezTo>
                      <a:cubicBezTo>
                        <a:pt x="1937" y="2027"/>
                        <a:pt x="1935" y="2032"/>
                        <a:pt x="1931" y="2034"/>
                      </a:cubicBezTo>
                      <a:cubicBezTo>
                        <a:pt x="1925" y="2039"/>
                        <a:pt x="1915" y="2037"/>
                        <a:pt x="1909" y="2032"/>
                      </a:cubicBezTo>
                      <a:cubicBezTo>
                        <a:pt x="1901" y="2026"/>
                        <a:pt x="1898" y="2017"/>
                        <a:pt x="1902" y="2007"/>
                      </a:cubicBezTo>
                      <a:cubicBezTo>
                        <a:pt x="1907" y="1995"/>
                        <a:pt x="1919" y="1989"/>
                        <a:pt x="1931" y="1988"/>
                      </a:cubicBezTo>
                      <a:cubicBezTo>
                        <a:pt x="1944" y="1986"/>
                        <a:pt x="1956" y="1992"/>
                        <a:pt x="1959" y="2006"/>
                      </a:cubicBezTo>
                      <a:cubicBezTo>
                        <a:pt x="1960" y="2012"/>
                        <a:pt x="1960" y="2017"/>
                        <a:pt x="1959" y="2023"/>
                      </a:cubicBezTo>
                      <a:cubicBezTo>
                        <a:pt x="1958" y="2026"/>
                        <a:pt x="1957" y="2030"/>
                        <a:pt x="1956" y="2033"/>
                      </a:cubicBezTo>
                      <a:cubicBezTo>
                        <a:pt x="1953" y="2041"/>
                        <a:pt x="1949" y="2051"/>
                        <a:pt x="1946" y="2061"/>
                      </a:cubicBezTo>
                      <a:cubicBezTo>
                        <a:pt x="1944" y="2067"/>
                        <a:pt x="1944" y="2073"/>
                        <a:pt x="1943" y="2079"/>
                      </a:cubicBezTo>
                      <a:cubicBezTo>
                        <a:pt x="1942" y="2076"/>
                        <a:pt x="1940" y="2073"/>
                        <a:pt x="1938" y="2071"/>
                      </a:cubicBezTo>
                      <a:cubicBezTo>
                        <a:pt x="1933" y="2065"/>
                        <a:pt x="1925" y="2059"/>
                        <a:pt x="1919" y="2058"/>
                      </a:cubicBezTo>
                      <a:close/>
                      <a:moveTo>
                        <a:pt x="1967" y="1939"/>
                      </a:moveTo>
                      <a:cubicBezTo>
                        <a:pt x="1970" y="1942"/>
                        <a:pt x="1970" y="1946"/>
                        <a:pt x="1967" y="1949"/>
                      </a:cubicBezTo>
                      <a:cubicBezTo>
                        <a:pt x="1962" y="1953"/>
                        <a:pt x="1956" y="1948"/>
                        <a:pt x="1957" y="1943"/>
                      </a:cubicBezTo>
                      <a:cubicBezTo>
                        <a:pt x="1957" y="1938"/>
                        <a:pt x="1960" y="1937"/>
                        <a:pt x="1959" y="1931"/>
                      </a:cubicBezTo>
                      <a:cubicBezTo>
                        <a:pt x="1962" y="1936"/>
                        <a:pt x="1964" y="1936"/>
                        <a:pt x="1967" y="1939"/>
                      </a:cubicBezTo>
                      <a:close/>
                      <a:moveTo>
                        <a:pt x="1969" y="2025"/>
                      </a:moveTo>
                      <a:cubicBezTo>
                        <a:pt x="1975" y="2013"/>
                        <a:pt x="1991" y="2008"/>
                        <a:pt x="2001" y="2010"/>
                      </a:cubicBezTo>
                      <a:cubicBezTo>
                        <a:pt x="2009" y="2012"/>
                        <a:pt x="2016" y="2015"/>
                        <a:pt x="2024" y="2012"/>
                      </a:cubicBezTo>
                      <a:cubicBezTo>
                        <a:pt x="2030" y="2009"/>
                        <a:pt x="2036" y="2002"/>
                        <a:pt x="2033" y="1997"/>
                      </a:cubicBezTo>
                      <a:cubicBezTo>
                        <a:pt x="2032" y="2002"/>
                        <a:pt x="2026" y="2004"/>
                        <a:pt x="2020" y="2004"/>
                      </a:cubicBezTo>
                      <a:cubicBezTo>
                        <a:pt x="2016" y="2004"/>
                        <a:pt x="2011" y="2004"/>
                        <a:pt x="2007" y="2007"/>
                      </a:cubicBezTo>
                      <a:cubicBezTo>
                        <a:pt x="2001" y="2000"/>
                        <a:pt x="1991" y="2001"/>
                        <a:pt x="1985" y="2005"/>
                      </a:cubicBezTo>
                      <a:cubicBezTo>
                        <a:pt x="1979" y="2008"/>
                        <a:pt x="1971" y="2016"/>
                        <a:pt x="1969" y="2025"/>
                      </a:cubicBezTo>
                      <a:close/>
                      <a:moveTo>
                        <a:pt x="1896" y="1935"/>
                      </a:moveTo>
                      <a:cubicBezTo>
                        <a:pt x="1877" y="1927"/>
                        <a:pt x="1877" y="1907"/>
                        <a:pt x="1875" y="1899"/>
                      </a:cubicBezTo>
                      <a:cubicBezTo>
                        <a:pt x="1870" y="1887"/>
                        <a:pt x="1859" y="1891"/>
                        <a:pt x="1861" y="1904"/>
                      </a:cubicBezTo>
                      <a:cubicBezTo>
                        <a:pt x="1863" y="1916"/>
                        <a:pt x="1877" y="1932"/>
                        <a:pt x="1896" y="1935"/>
                      </a:cubicBezTo>
                      <a:close/>
                      <a:moveTo>
                        <a:pt x="1977" y="1965"/>
                      </a:moveTo>
                      <a:cubicBezTo>
                        <a:pt x="1973" y="1970"/>
                        <a:pt x="1965" y="1969"/>
                        <a:pt x="1961" y="1968"/>
                      </a:cubicBezTo>
                      <a:cubicBezTo>
                        <a:pt x="1957" y="1973"/>
                        <a:pt x="1964" y="1984"/>
                        <a:pt x="1974" y="1980"/>
                      </a:cubicBezTo>
                      <a:cubicBezTo>
                        <a:pt x="1979" y="1978"/>
                        <a:pt x="1982" y="1970"/>
                        <a:pt x="1977" y="1965"/>
                      </a:cubicBezTo>
                      <a:close/>
                      <a:moveTo>
                        <a:pt x="1973" y="2013"/>
                      </a:moveTo>
                      <a:cubicBezTo>
                        <a:pt x="1986" y="1993"/>
                        <a:pt x="2013" y="1994"/>
                        <a:pt x="2020" y="1992"/>
                      </a:cubicBezTo>
                      <a:cubicBezTo>
                        <a:pt x="2035" y="1987"/>
                        <a:pt x="2029" y="1970"/>
                        <a:pt x="2013" y="1975"/>
                      </a:cubicBezTo>
                      <a:cubicBezTo>
                        <a:pt x="2002" y="1977"/>
                        <a:pt x="1982" y="1988"/>
                        <a:pt x="1973" y="2013"/>
                      </a:cubicBezTo>
                      <a:close/>
                      <a:moveTo>
                        <a:pt x="1909" y="1985"/>
                      </a:moveTo>
                      <a:cubicBezTo>
                        <a:pt x="1905" y="1995"/>
                        <a:pt x="1898" y="2004"/>
                        <a:pt x="1889" y="2009"/>
                      </a:cubicBezTo>
                      <a:cubicBezTo>
                        <a:pt x="1880" y="2013"/>
                        <a:pt x="1868" y="2013"/>
                        <a:pt x="1860" y="2006"/>
                      </a:cubicBezTo>
                      <a:cubicBezTo>
                        <a:pt x="1856" y="2002"/>
                        <a:pt x="1853" y="1997"/>
                        <a:pt x="1851" y="1991"/>
                      </a:cubicBezTo>
                      <a:cubicBezTo>
                        <a:pt x="1850" y="1984"/>
                        <a:pt x="1850" y="1979"/>
                        <a:pt x="1852" y="1973"/>
                      </a:cubicBezTo>
                      <a:cubicBezTo>
                        <a:pt x="1853" y="1966"/>
                        <a:pt x="1856" y="1962"/>
                        <a:pt x="1860" y="1957"/>
                      </a:cubicBezTo>
                      <a:cubicBezTo>
                        <a:pt x="1862" y="1955"/>
                        <a:pt x="1864" y="1953"/>
                        <a:pt x="1866" y="1951"/>
                      </a:cubicBezTo>
                      <a:cubicBezTo>
                        <a:pt x="1872" y="1946"/>
                        <a:pt x="1877" y="1943"/>
                        <a:pt x="1884" y="1940"/>
                      </a:cubicBezTo>
                      <a:cubicBezTo>
                        <a:pt x="1895" y="1937"/>
                        <a:pt x="1903" y="1936"/>
                        <a:pt x="1914" y="1938"/>
                      </a:cubicBezTo>
                      <a:cubicBezTo>
                        <a:pt x="1915" y="1938"/>
                        <a:pt x="1916" y="1938"/>
                        <a:pt x="1916" y="1939"/>
                      </a:cubicBezTo>
                      <a:cubicBezTo>
                        <a:pt x="1911" y="1933"/>
                        <a:pt x="1908" y="1926"/>
                        <a:pt x="1906" y="1918"/>
                      </a:cubicBezTo>
                      <a:cubicBezTo>
                        <a:pt x="1904" y="1909"/>
                        <a:pt x="1905" y="1899"/>
                        <a:pt x="1910" y="1891"/>
                      </a:cubicBezTo>
                      <a:cubicBezTo>
                        <a:pt x="1912" y="1889"/>
                        <a:pt x="1915" y="1886"/>
                        <a:pt x="1920" y="1884"/>
                      </a:cubicBezTo>
                      <a:cubicBezTo>
                        <a:pt x="1916" y="1886"/>
                        <a:pt x="1913" y="1889"/>
                        <a:pt x="1912" y="1892"/>
                      </a:cubicBezTo>
                      <a:cubicBezTo>
                        <a:pt x="1907" y="1900"/>
                        <a:pt x="1906" y="1909"/>
                        <a:pt x="1908" y="1918"/>
                      </a:cubicBezTo>
                      <a:cubicBezTo>
                        <a:pt x="1910" y="1924"/>
                        <a:pt x="1913" y="1929"/>
                        <a:pt x="1917" y="1933"/>
                      </a:cubicBezTo>
                      <a:cubicBezTo>
                        <a:pt x="1924" y="1942"/>
                        <a:pt x="1932" y="1946"/>
                        <a:pt x="1940" y="1953"/>
                      </a:cubicBezTo>
                      <a:cubicBezTo>
                        <a:pt x="1940" y="1954"/>
                        <a:pt x="1940" y="1954"/>
                        <a:pt x="1940" y="1954"/>
                      </a:cubicBezTo>
                      <a:cubicBezTo>
                        <a:pt x="1945" y="1958"/>
                        <a:pt x="1948" y="1963"/>
                        <a:pt x="1951" y="1968"/>
                      </a:cubicBezTo>
                      <a:cubicBezTo>
                        <a:pt x="1952" y="1969"/>
                        <a:pt x="1958" y="1982"/>
                        <a:pt x="1957" y="1983"/>
                      </a:cubicBezTo>
                      <a:cubicBezTo>
                        <a:pt x="1956" y="1983"/>
                        <a:pt x="1952" y="1975"/>
                        <a:pt x="1951" y="1974"/>
                      </a:cubicBezTo>
                      <a:cubicBezTo>
                        <a:pt x="1947" y="1967"/>
                        <a:pt x="1943" y="1962"/>
                        <a:pt x="1938" y="1956"/>
                      </a:cubicBezTo>
                      <a:cubicBezTo>
                        <a:pt x="1937" y="1956"/>
                        <a:pt x="1937" y="1956"/>
                        <a:pt x="1937" y="1956"/>
                      </a:cubicBezTo>
                      <a:cubicBezTo>
                        <a:pt x="1930" y="1949"/>
                        <a:pt x="1923" y="1944"/>
                        <a:pt x="1914" y="1941"/>
                      </a:cubicBezTo>
                      <a:cubicBezTo>
                        <a:pt x="1902" y="1938"/>
                        <a:pt x="1889" y="1939"/>
                        <a:pt x="1879" y="1947"/>
                      </a:cubicBezTo>
                      <a:cubicBezTo>
                        <a:pt x="1874" y="1951"/>
                        <a:pt x="1870" y="1961"/>
                        <a:pt x="1874" y="1967"/>
                      </a:cubicBezTo>
                      <a:cubicBezTo>
                        <a:pt x="1876" y="1969"/>
                        <a:pt x="1879" y="1970"/>
                        <a:pt x="1881" y="1969"/>
                      </a:cubicBezTo>
                      <a:cubicBezTo>
                        <a:pt x="1883" y="1968"/>
                        <a:pt x="1885" y="1966"/>
                        <a:pt x="1884" y="1963"/>
                      </a:cubicBezTo>
                      <a:cubicBezTo>
                        <a:pt x="1884" y="1961"/>
                        <a:pt x="1883" y="1960"/>
                        <a:pt x="1882" y="1960"/>
                      </a:cubicBezTo>
                      <a:cubicBezTo>
                        <a:pt x="1880" y="1959"/>
                        <a:pt x="1877" y="1960"/>
                        <a:pt x="1877" y="1962"/>
                      </a:cubicBezTo>
                      <a:cubicBezTo>
                        <a:pt x="1877" y="1963"/>
                        <a:pt x="1878" y="1965"/>
                        <a:pt x="1879" y="1965"/>
                      </a:cubicBezTo>
                      <a:cubicBezTo>
                        <a:pt x="1877" y="1966"/>
                        <a:pt x="1875" y="1964"/>
                        <a:pt x="1875" y="1963"/>
                      </a:cubicBezTo>
                      <a:cubicBezTo>
                        <a:pt x="1874" y="1960"/>
                        <a:pt x="1876" y="1958"/>
                        <a:pt x="1878" y="1956"/>
                      </a:cubicBezTo>
                      <a:cubicBezTo>
                        <a:pt x="1882" y="1954"/>
                        <a:pt x="1886" y="1956"/>
                        <a:pt x="1889" y="1960"/>
                      </a:cubicBezTo>
                      <a:cubicBezTo>
                        <a:pt x="1890" y="1962"/>
                        <a:pt x="1890" y="1966"/>
                        <a:pt x="1889" y="1969"/>
                      </a:cubicBezTo>
                      <a:cubicBezTo>
                        <a:pt x="1888" y="1972"/>
                        <a:pt x="1885" y="1974"/>
                        <a:pt x="1882" y="1974"/>
                      </a:cubicBezTo>
                      <a:cubicBezTo>
                        <a:pt x="1878" y="1975"/>
                        <a:pt x="1874" y="1974"/>
                        <a:pt x="1872" y="1971"/>
                      </a:cubicBezTo>
                      <a:cubicBezTo>
                        <a:pt x="1866" y="1964"/>
                        <a:pt x="1869" y="1953"/>
                        <a:pt x="1876" y="1947"/>
                      </a:cubicBezTo>
                      <a:cubicBezTo>
                        <a:pt x="1878" y="1946"/>
                        <a:pt x="1881" y="1944"/>
                        <a:pt x="1883" y="1943"/>
                      </a:cubicBezTo>
                      <a:cubicBezTo>
                        <a:pt x="1875" y="1946"/>
                        <a:pt x="1868" y="1951"/>
                        <a:pt x="1861" y="1958"/>
                      </a:cubicBezTo>
                      <a:cubicBezTo>
                        <a:pt x="1857" y="1963"/>
                        <a:pt x="1855" y="1967"/>
                        <a:pt x="1853" y="1973"/>
                      </a:cubicBezTo>
                      <a:cubicBezTo>
                        <a:pt x="1851" y="1979"/>
                        <a:pt x="1851" y="1984"/>
                        <a:pt x="1852" y="1991"/>
                      </a:cubicBezTo>
                      <a:cubicBezTo>
                        <a:pt x="1853" y="1994"/>
                        <a:pt x="1854" y="1997"/>
                        <a:pt x="1856" y="2000"/>
                      </a:cubicBezTo>
                      <a:cubicBezTo>
                        <a:pt x="1856" y="2000"/>
                        <a:pt x="1856" y="2000"/>
                        <a:pt x="1856" y="2000"/>
                      </a:cubicBezTo>
                      <a:cubicBezTo>
                        <a:pt x="1853" y="1991"/>
                        <a:pt x="1857" y="1981"/>
                        <a:pt x="1870" y="1983"/>
                      </a:cubicBezTo>
                      <a:cubicBezTo>
                        <a:pt x="1879" y="1985"/>
                        <a:pt x="1891" y="1999"/>
                        <a:pt x="1909" y="1985"/>
                      </a:cubicBezTo>
                      <a:close/>
                      <a:moveTo>
                        <a:pt x="1912" y="1893"/>
                      </a:moveTo>
                      <a:cubicBezTo>
                        <a:pt x="1921" y="1901"/>
                        <a:pt x="1930" y="1887"/>
                        <a:pt x="1933" y="1884"/>
                      </a:cubicBezTo>
                      <a:cubicBezTo>
                        <a:pt x="1936" y="1881"/>
                        <a:pt x="1939" y="1879"/>
                        <a:pt x="1942" y="1880"/>
                      </a:cubicBezTo>
                      <a:cubicBezTo>
                        <a:pt x="1938" y="1877"/>
                        <a:pt x="1927" y="1874"/>
                        <a:pt x="1922" y="1875"/>
                      </a:cubicBezTo>
                      <a:cubicBezTo>
                        <a:pt x="1914" y="1876"/>
                        <a:pt x="1908" y="1881"/>
                        <a:pt x="1910" y="1890"/>
                      </a:cubicBezTo>
                      <a:cubicBezTo>
                        <a:pt x="1912" y="1887"/>
                        <a:pt x="1917" y="1883"/>
                        <a:pt x="1922" y="1883"/>
                      </a:cubicBezTo>
                      <a:cubicBezTo>
                        <a:pt x="1920" y="1884"/>
                        <a:pt x="1914" y="1888"/>
                        <a:pt x="1912" y="1893"/>
                      </a:cubicBezTo>
                      <a:close/>
                      <a:moveTo>
                        <a:pt x="1959" y="1990"/>
                      </a:moveTo>
                      <a:cubicBezTo>
                        <a:pt x="1939" y="1974"/>
                        <a:pt x="1918" y="1978"/>
                        <a:pt x="1907" y="1974"/>
                      </a:cubicBezTo>
                      <a:cubicBezTo>
                        <a:pt x="1894" y="1969"/>
                        <a:pt x="1899" y="1955"/>
                        <a:pt x="1914" y="1956"/>
                      </a:cubicBezTo>
                      <a:cubicBezTo>
                        <a:pt x="1931" y="1958"/>
                        <a:pt x="1948" y="1974"/>
                        <a:pt x="1959" y="1990"/>
                      </a:cubicBezTo>
                      <a:close/>
                      <a:moveTo>
                        <a:pt x="1890" y="1935"/>
                      </a:moveTo>
                      <a:cubicBezTo>
                        <a:pt x="1869" y="1936"/>
                        <a:pt x="1839" y="1960"/>
                        <a:pt x="1849" y="1979"/>
                      </a:cubicBezTo>
                      <a:cubicBezTo>
                        <a:pt x="1845" y="1981"/>
                        <a:pt x="1839" y="1978"/>
                        <a:pt x="1837" y="1972"/>
                      </a:cubicBezTo>
                      <a:cubicBezTo>
                        <a:pt x="1835" y="1966"/>
                        <a:pt x="1838" y="1957"/>
                        <a:pt x="1846" y="1953"/>
                      </a:cubicBezTo>
                      <a:cubicBezTo>
                        <a:pt x="1843" y="1948"/>
                        <a:pt x="1853" y="1939"/>
                        <a:pt x="1868" y="1935"/>
                      </a:cubicBezTo>
                      <a:cubicBezTo>
                        <a:pt x="1859" y="1934"/>
                        <a:pt x="1851" y="1929"/>
                        <a:pt x="1844" y="1923"/>
                      </a:cubicBezTo>
                      <a:cubicBezTo>
                        <a:pt x="1837" y="1917"/>
                        <a:pt x="1830" y="1908"/>
                        <a:pt x="1828" y="1898"/>
                      </a:cubicBezTo>
                      <a:cubicBezTo>
                        <a:pt x="1825" y="1888"/>
                        <a:pt x="1827" y="1877"/>
                        <a:pt x="1834" y="1870"/>
                      </a:cubicBezTo>
                      <a:cubicBezTo>
                        <a:pt x="1840" y="1865"/>
                        <a:pt x="1848" y="1862"/>
                        <a:pt x="1855" y="1865"/>
                      </a:cubicBezTo>
                      <a:cubicBezTo>
                        <a:pt x="1861" y="1867"/>
                        <a:pt x="1864" y="1873"/>
                        <a:pt x="1865" y="1879"/>
                      </a:cubicBezTo>
                      <a:cubicBezTo>
                        <a:pt x="1865" y="1886"/>
                        <a:pt x="1862" y="1892"/>
                        <a:pt x="1858" y="1897"/>
                      </a:cubicBezTo>
                      <a:cubicBezTo>
                        <a:pt x="1860" y="1883"/>
                        <a:pt x="1849" y="1881"/>
                        <a:pt x="1846" y="1877"/>
                      </a:cubicBezTo>
                      <a:cubicBezTo>
                        <a:pt x="1842" y="1871"/>
                        <a:pt x="1845" y="1866"/>
                        <a:pt x="1851" y="1865"/>
                      </a:cubicBezTo>
                      <a:cubicBezTo>
                        <a:pt x="1851" y="1865"/>
                        <a:pt x="1851" y="1865"/>
                        <a:pt x="1851" y="1865"/>
                      </a:cubicBezTo>
                      <a:cubicBezTo>
                        <a:pt x="1845" y="1864"/>
                        <a:pt x="1840" y="1867"/>
                        <a:pt x="1836" y="1871"/>
                      </a:cubicBezTo>
                      <a:cubicBezTo>
                        <a:pt x="1830" y="1877"/>
                        <a:pt x="1826" y="1885"/>
                        <a:pt x="1828" y="1895"/>
                      </a:cubicBezTo>
                      <a:cubicBezTo>
                        <a:pt x="1828" y="1893"/>
                        <a:pt x="1829" y="1890"/>
                        <a:pt x="1830" y="1888"/>
                      </a:cubicBezTo>
                      <a:cubicBezTo>
                        <a:pt x="1831" y="1884"/>
                        <a:pt x="1835" y="1880"/>
                        <a:pt x="1840" y="1881"/>
                      </a:cubicBezTo>
                      <a:cubicBezTo>
                        <a:pt x="1842" y="1881"/>
                        <a:pt x="1844" y="1883"/>
                        <a:pt x="1845" y="1886"/>
                      </a:cubicBezTo>
                      <a:cubicBezTo>
                        <a:pt x="1845" y="1887"/>
                        <a:pt x="1845" y="1889"/>
                        <a:pt x="1844" y="1891"/>
                      </a:cubicBezTo>
                      <a:cubicBezTo>
                        <a:pt x="1843" y="1892"/>
                        <a:pt x="1841" y="1893"/>
                        <a:pt x="1839" y="1893"/>
                      </a:cubicBezTo>
                      <a:cubicBezTo>
                        <a:pt x="1836" y="1893"/>
                        <a:pt x="1834" y="1891"/>
                        <a:pt x="1834" y="1888"/>
                      </a:cubicBezTo>
                      <a:cubicBezTo>
                        <a:pt x="1834" y="1887"/>
                        <a:pt x="1835" y="1886"/>
                        <a:pt x="1837" y="1885"/>
                      </a:cubicBezTo>
                      <a:cubicBezTo>
                        <a:pt x="1838" y="1885"/>
                        <a:pt x="1839" y="1885"/>
                        <a:pt x="1839" y="1886"/>
                      </a:cubicBezTo>
                      <a:cubicBezTo>
                        <a:pt x="1838" y="1886"/>
                        <a:pt x="1838" y="1886"/>
                        <a:pt x="1837" y="1886"/>
                      </a:cubicBezTo>
                      <a:cubicBezTo>
                        <a:pt x="1836" y="1887"/>
                        <a:pt x="1836" y="1889"/>
                        <a:pt x="1837" y="1889"/>
                      </a:cubicBezTo>
                      <a:cubicBezTo>
                        <a:pt x="1838" y="1890"/>
                        <a:pt x="1838" y="1890"/>
                        <a:pt x="1840" y="1890"/>
                      </a:cubicBezTo>
                      <a:cubicBezTo>
                        <a:pt x="1841" y="1889"/>
                        <a:pt x="1842" y="1888"/>
                        <a:pt x="1842" y="1887"/>
                      </a:cubicBezTo>
                      <a:cubicBezTo>
                        <a:pt x="1841" y="1885"/>
                        <a:pt x="1840" y="1884"/>
                        <a:pt x="1839" y="1884"/>
                      </a:cubicBezTo>
                      <a:cubicBezTo>
                        <a:pt x="1834" y="1883"/>
                        <a:pt x="1830" y="1888"/>
                        <a:pt x="1830" y="1892"/>
                      </a:cubicBezTo>
                      <a:cubicBezTo>
                        <a:pt x="1828" y="1898"/>
                        <a:pt x="1832" y="1906"/>
                        <a:pt x="1836" y="1911"/>
                      </a:cubicBezTo>
                      <a:cubicBezTo>
                        <a:pt x="1845" y="1926"/>
                        <a:pt x="1860" y="1933"/>
                        <a:pt x="1874" y="1934"/>
                      </a:cubicBezTo>
                      <a:cubicBezTo>
                        <a:pt x="1879" y="1934"/>
                        <a:pt x="1884" y="1934"/>
                        <a:pt x="1890" y="1935"/>
                      </a:cubicBezTo>
                      <a:close/>
                      <a:moveTo>
                        <a:pt x="1909" y="1933"/>
                      </a:moveTo>
                      <a:cubicBezTo>
                        <a:pt x="1899" y="1933"/>
                        <a:pt x="1896" y="1916"/>
                        <a:pt x="1897" y="1906"/>
                      </a:cubicBezTo>
                      <a:cubicBezTo>
                        <a:pt x="1899" y="1895"/>
                        <a:pt x="1905" y="1882"/>
                        <a:pt x="1897" y="1871"/>
                      </a:cubicBezTo>
                      <a:cubicBezTo>
                        <a:pt x="1893" y="1865"/>
                        <a:pt x="1886" y="1862"/>
                        <a:pt x="1879" y="1863"/>
                      </a:cubicBezTo>
                      <a:cubicBezTo>
                        <a:pt x="1875" y="1864"/>
                        <a:pt x="1871" y="1867"/>
                        <a:pt x="1871" y="1872"/>
                      </a:cubicBezTo>
                      <a:cubicBezTo>
                        <a:pt x="1873" y="1869"/>
                        <a:pt x="1879" y="1867"/>
                        <a:pt x="1883" y="1870"/>
                      </a:cubicBezTo>
                      <a:cubicBezTo>
                        <a:pt x="1887" y="1872"/>
                        <a:pt x="1888" y="1878"/>
                        <a:pt x="1887" y="1883"/>
                      </a:cubicBezTo>
                      <a:cubicBezTo>
                        <a:pt x="1884" y="1893"/>
                        <a:pt x="1880" y="1902"/>
                        <a:pt x="1881" y="1912"/>
                      </a:cubicBezTo>
                      <a:cubicBezTo>
                        <a:pt x="1882" y="1925"/>
                        <a:pt x="1894" y="1936"/>
                        <a:pt x="1909" y="1933"/>
                      </a:cubicBezTo>
                      <a:close/>
                      <a:moveTo>
                        <a:pt x="1957" y="1927"/>
                      </a:moveTo>
                      <a:cubicBezTo>
                        <a:pt x="1956" y="1916"/>
                        <a:pt x="1946" y="1902"/>
                        <a:pt x="1935" y="1899"/>
                      </a:cubicBezTo>
                      <a:cubicBezTo>
                        <a:pt x="1925" y="1895"/>
                        <a:pt x="1918" y="1903"/>
                        <a:pt x="1929" y="1910"/>
                      </a:cubicBezTo>
                      <a:cubicBezTo>
                        <a:pt x="1937" y="1915"/>
                        <a:pt x="1953" y="1917"/>
                        <a:pt x="1957" y="1927"/>
                      </a:cubicBezTo>
                      <a:close/>
                      <a:moveTo>
                        <a:pt x="2097" y="2076"/>
                      </a:moveTo>
                      <a:cubicBezTo>
                        <a:pt x="2118" y="2101"/>
                        <a:pt x="2168" y="2103"/>
                        <a:pt x="2176" y="2072"/>
                      </a:cubicBezTo>
                      <a:cubicBezTo>
                        <a:pt x="2182" y="2074"/>
                        <a:pt x="2185" y="2084"/>
                        <a:pt x="2180" y="2092"/>
                      </a:cubicBezTo>
                      <a:cubicBezTo>
                        <a:pt x="2175" y="2101"/>
                        <a:pt x="2162" y="2105"/>
                        <a:pt x="2150" y="2099"/>
                      </a:cubicBezTo>
                      <a:cubicBezTo>
                        <a:pt x="2145" y="2110"/>
                        <a:pt x="2110" y="2105"/>
                        <a:pt x="2097" y="2076"/>
                      </a:cubicBezTo>
                      <a:close/>
                      <a:moveTo>
                        <a:pt x="2026" y="2196"/>
                      </a:moveTo>
                      <a:cubicBezTo>
                        <a:pt x="2024" y="2195"/>
                        <a:pt x="2023" y="2192"/>
                        <a:pt x="2024" y="2190"/>
                      </a:cubicBezTo>
                      <a:cubicBezTo>
                        <a:pt x="2025" y="2187"/>
                        <a:pt x="2028" y="2186"/>
                        <a:pt x="2031" y="2187"/>
                      </a:cubicBezTo>
                      <a:cubicBezTo>
                        <a:pt x="2033" y="2189"/>
                        <a:pt x="2034" y="2192"/>
                        <a:pt x="2033" y="2194"/>
                      </a:cubicBezTo>
                      <a:cubicBezTo>
                        <a:pt x="2032" y="2197"/>
                        <a:pt x="2029" y="2198"/>
                        <a:pt x="2026" y="2196"/>
                      </a:cubicBezTo>
                      <a:close/>
                      <a:moveTo>
                        <a:pt x="2017" y="2194"/>
                      </a:moveTo>
                      <a:cubicBezTo>
                        <a:pt x="2015" y="2193"/>
                        <a:pt x="2014" y="2191"/>
                        <a:pt x="2015" y="2189"/>
                      </a:cubicBezTo>
                      <a:cubicBezTo>
                        <a:pt x="2016" y="2187"/>
                        <a:pt x="2018" y="2186"/>
                        <a:pt x="2020" y="2187"/>
                      </a:cubicBezTo>
                      <a:cubicBezTo>
                        <a:pt x="2022" y="2188"/>
                        <a:pt x="2023" y="2191"/>
                        <a:pt x="2022" y="2192"/>
                      </a:cubicBezTo>
                      <a:cubicBezTo>
                        <a:pt x="2021" y="2194"/>
                        <a:pt x="2018" y="2195"/>
                        <a:pt x="2017" y="2194"/>
                      </a:cubicBezTo>
                      <a:close/>
                      <a:moveTo>
                        <a:pt x="2038" y="2193"/>
                      </a:moveTo>
                      <a:cubicBezTo>
                        <a:pt x="2034" y="2191"/>
                        <a:pt x="2033" y="2187"/>
                        <a:pt x="2035" y="2183"/>
                      </a:cubicBezTo>
                      <a:cubicBezTo>
                        <a:pt x="2037" y="2179"/>
                        <a:pt x="2041" y="2178"/>
                        <a:pt x="2045" y="2180"/>
                      </a:cubicBezTo>
                      <a:cubicBezTo>
                        <a:pt x="2049" y="2182"/>
                        <a:pt x="2050" y="2186"/>
                        <a:pt x="2048" y="2190"/>
                      </a:cubicBezTo>
                      <a:cubicBezTo>
                        <a:pt x="2046" y="2194"/>
                        <a:pt x="2042" y="2195"/>
                        <a:pt x="2038" y="2193"/>
                      </a:cubicBezTo>
                      <a:close/>
                      <a:moveTo>
                        <a:pt x="2001" y="2033"/>
                      </a:moveTo>
                      <a:cubicBezTo>
                        <a:pt x="2009" y="2025"/>
                        <a:pt x="2024" y="2021"/>
                        <a:pt x="2039" y="2025"/>
                      </a:cubicBezTo>
                      <a:cubicBezTo>
                        <a:pt x="2050" y="2027"/>
                        <a:pt x="2060" y="2034"/>
                        <a:pt x="2066" y="2042"/>
                      </a:cubicBezTo>
                      <a:cubicBezTo>
                        <a:pt x="2070" y="2047"/>
                        <a:pt x="2072" y="2052"/>
                        <a:pt x="2072" y="2058"/>
                      </a:cubicBezTo>
                      <a:cubicBezTo>
                        <a:pt x="2073" y="2066"/>
                        <a:pt x="2068" y="2074"/>
                        <a:pt x="2062" y="2077"/>
                      </a:cubicBezTo>
                      <a:cubicBezTo>
                        <a:pt x="2055" y="2080"/>
                        <a:pt x="2048" y="2076"/>
                        <a:pt x="2048" y="2069"/>
                      </a:cubicBezTo>
                      <a:cubicBezTo>
                        <a:pt x="2057" y="2072"/>
                        <a:pt x="2064" y="2063"/>
                        <a:pt x="2062" y="2053"/>
                      </a:cubicBezTo>
                      <a:cubicBezTo>
                        <a:pt x="2060" y="2043"/>
                        <a:pt x="2047" y="2032"/>
                        <a:pt x="2037" y="2029"/>
                      </a:cubicBezTo>
                      <a:cubicBezTo>
                        <a:pt x="2019" y="2024"/>
                        <a:pt x="2007" y="2029"/>
                        <a:pt x="2001" y="2033"/>
                      </a:cubicBezTo>
                      <a:close/>
                      <a:moveTo>
                        <a:pt x="2079" y="2058"/>
                      </a:moveTo>
                      <a:cubicBezTo>
                        <a:pt x="2095" y="2088"/>
                        <a:pt x="2084" y="2127"/>
                        <a:pt x="2061" y="2139"/>
                      </a:cubicBezTo>
                      <a:cubicBezTo>
                        <a:pt x="2037" y="2151"/>
                        <a:pt x="2028" y="2130"/>
                        <a:pt x="2048" y="2119"/>
                      </a:cubicBezTo>
                      <a:cubicBezTo>
                        <a:pt x="2059" y="2113"/>
                        <a:pt x="2089" y="2090"/>
                        <a:pt x="2079" y="2058"/>
                      </a:cubicBezTo>
                      <a:close/>
                      <a:moveTo>
                        <a:pt x="1825" y="1758"/>
                      </a:moveTo>
                      <a:cubicBezTo>
                        <a:pt x="1845" y="1774"/>
                        <a:pt x="1866" y="1769"/>
                        <a:pt x="1877" y="1773"/>
                      </a:cubicBezTo>
                      <a:cubicBezTo>
                        <a:pt x="1889" y="1778"/>
                        <a:pt x="1884" y="1792"/>
                        <a:pt x="1870" y="1791"/>
                      </a:cubicBezTo>
                      <a:cubicBezTo>
                        <a:pt x="1854" y="1789"/>
                        <a:pt x="1836" y="1774"/>
                        <a:pt x="1825" y="1758"/>
                      </a:cubicBezTo>
                      <a:close/>
                      <a:moveTo>
                        <a:pt x="1876" y="1827"/>
                      </a:moveTo>
                      <a:cubicBezTo>
                        <a:pt x="1873" y="1826"/>
                        <a:pt x="1871" y="1825"/>
                        <a:pt x="1870" y="1823"/>
                      </a:cubicBezTo>
                      <a:cubicBezTo>
                        <a:pt x="1868" y="1821"/>
                        <a:pt x="1868" y="1817"/>
                        <a:pt x="1870" y="1815"/>
                      </a:cubicBezTo>
                      <a:cubicBezTo>
                        <a:pt x="1873" y="1811"/>
                        <a:pt x="1877" y="1811"/>
                        <a:pt x="1880" y="1812"/>
                      </a:cubicBezTo>
                      <a:cubicBezTo>
                        <a:pt x="1885" y="1815"/>
                        <a:pt x="1883" y="1819"/>
                        <a:pt x="1885" y="1822"/>
                      </a:cubicBezTo>
                      <a:cubicBezTo>
                        <a:pt x="1886" y="1826"/>
                        <a:pt x="1891" y="1828"/>
                        <a:pt x="1896" y="1827"/>
                      </a:cubicBezTo>
                      <a:cubicBezTo>
                        <a:pt x="1902" y="1826"/>
                        <a:pt x="1907" y="1822"/>
                        <a:pt x="1907" y="1815"/>
                      </a:cubicBezTo>
                      <a:cubicBezTo>
                        <a:pt x="1908" y="1812"/>
                        <a:pt x="1906" y="1808"/>
                        <a:pt x="1902" y="1808"/>
                      </a:cubicBezTo>
                      <a:cubicBezTo>
                        <a:pt x="1904" y="1811"/>
                        <a:pt x="1902" y="1816"/>
                        <a:pt x="1897" y="1815"/>
                      </a:cubicBezTo>
                      <a:cubicBezTo>
                        <a:pt x="1894" y="1814"/>
                        <a:pt x="1890" y="1811"/>
                        <a:pt x="1885" y="1807"/>
                      </a:cubicBezTo>
                      <a:cubicBezTo>
                        <a:pt x="1881" y="1804"/>
                        <a:pt x="1876" y="1801"/>
                        <a:pt x="1871" y="1801"/>
                      </a:cubicBezTo>
                      <a:cubicBezTo>
                        <a:pt x="1860" y="1801"/>
                        <a:pt x="1852" y="1811"/>
                        <a:pt x="1854" y="1820"/>
                      </a:cubicBezTo>
                      <a:cubicBezTo>
                        <a:pt x="1856" y="1826"/>
                        <a:pt x="1859" y="1829"/>
                        <a:pt x="1863" y="1832"/>
                      </a:cubicBezTo>
                      <a:cubicBezTo>
                        <a:pt x="1868" y="1836"/>
                        <a:pt x="1881" y="1841"/>
                        <a:pt x="1883" y="1847"/>
                      </a:cubicBezTo>
                      <a:cubicBezTo>
                        <a:pt x="1885" y="1852"/>
                        <a:pt x="1882" y="1855"/>
                        <a:pt x="1879" y="1855"/>
                      </a:cubicBezTo>
                      <a:cubicBezTo>
                        <a:pt x="1881" y="1859"/>
                        <a:pt x="1887" y="1859"/>
                        <a:pt x="1890" y="1856"/>
                      </a:cubicBezTo>
                      <a:cubicBezTo>
                        <a:pt x="1896" y="1850"/>
                        <a:pt x="1897" y="1838"/>
                        <a:pt x="1888" y="1831"/>
                      </a:cubicBezTo>
                      <a:cubicBezTo>
                        <a:pt x="1885" y="1828"/>
                        <a:pt x="1881" y="1827"/>
                        <a:pt x="1876" y="1827"/>
                      </a:cubicBezTo>
                      <a:close/>
                      <a:moveTo>
                        <a:pt x="1892" y="1829"/>
                      </a:moveTo>
                      <a:cubicBezTo>
                        <a:pt x="1904" y="1832"/>
                        <a:pt x="1916" y="1844"/>
                        <a:pt x="1918" y="1856"/>
                      </a:cubicBezTo>
                      <a:cubicBezTo>
                        <a:pt x="1921" y="1867"/>
                        <a:pt x="1911" y="1873"/>
                        <a:pt x="1906" y="1861"/>
                      </a:cubicBezTo>
                      <a:cubicBezTo>
                        <a:pt x="1902" y="1851"/>
                        <a:pt x="1901" y="1835"/>
                        <a:pt x="1892" y="1829"/>
                      </a:cubicBezTo>
                      <a:close/>
                      <a:moveTo>
                        <a:pt x="1854" y="1810"/>
                      </a:moveTo>
                      <a:cubicBezTo>
                        <a:pt x="1855" y="1805"/>
                        <a:pt x="1861" y="1800"/>
                        <a:pt x="1865" y="1800"/>
                      </a:cubicBezTo>
                      <a:cubicBezTo>
                        <a:pt x="1866" y="1794"/>
                        <a:pt x="1854" y="1789"/>
                        <a:pt x="1849" y="1797"/>
                      </a:cubicBezTo>
                      <a:cubicBezTo>
                        <a:pt x="1845" y="1801"/>
                        <a:pt x="1848" y="1809"/>
                        <a:pt x="1854" y="1810"/>
                      </a:cubicBezTo>
                      <a:close/>
                      <a:moveTo>
                        <a:pt x="1577" y="2018"/>
                      </a:moveTo>
                      <a:cubicBezTo>
                        <a:pt x="1575" y="2016"/>
                        <a:pt x="1574" y="2012"/>
                        <a:pt x="1577" y="2009"/>
                      </a:cubicBezTo>
                      <a:cubicBezTo>
                        <a:pt x="1581" y="2005"/>
                        <a:pt x="1587" y="2009"/>
                        <a:pt x="1587" y="2014"/>
                      </a:cubicBezTo>
                      <a:cubicBezTo>
                        <a:pt x="1587" y="2018"/>
                        <a:pt x="1584" y="2020"/>
                        <a:pt x="1586" y="2025"/>
                      </a:cubicBezTo>
                      <a:cubicBezTo>
                        <a:pt x="1583" y="2021"/>
                        <a:pt x="1580" y="2021"/>
                        <a:pt x="1577" y="2018"/>
                      </a:cubicBezTo>
                      <a:close/>
                      <a:moveTo>
                        <a:pt x="1386" y="1801"/>
                      </a:moveTo>
                      <a:cubicBezTo>
                        <a:pt x="1402" y="1780"/>
                        <a:pt x="1424" y="1776"/>
                        <a:pt x="1442" y="1781"/>
                      </a:cubicBezTo>
                      <a:cubicBezTo>
                        <a:pt x="1458" y="1785"/>
                        <a:pt x="1464" y="1798"/>
                        <a:pt x="1474" y="1801"/>
                      </a:cubicBezTo>
                      <a:cubicBezTo>
                        <a:pt x="1477" y="1802"/>
                        <a:pt x="1481" y="1802"/>
                        <a:pt x="1486" y="1800"/>
                      </a:cubicBezTo>
                      <a:cubicBezTo>
                        <a:pt x="1483" y="1811"/>
                        <a:pt x="1471" y="1816"/>
                        <a:pt x="1460" y="1812"/>
                      </a:cubicBezTo>
                      <a:cubicBezTo>
                        <a:pt x="1447" y="1807"/>
                        <a:pt x="1443" y="1797"/>
                        <a:pt x="1428" y="1793"/>
                      </a:cubicBezTo>
                      <a:cubicBezTo>
                        <a:pt x="1413" y="1789"/>
                        <a:pt x="1397" y="1792"/>
                        <a:pt x="1386" y="1801"/>
                      </a:cubicBezTo>
                      <a:close/>
                      <a:moveTo>
                        <a:pt x="1335" y="1828"/>
                      </a:moveTo>
                      <a:cubicBezTo>
                        <a:pt x="1348" y="1806"/>
                        <a:pt x="1372" y="1804"/>
                        <a:pt x="1383" y="1799"/>
                      </a:cubicBezTo>
                      <a:cubicBezTo>
                        <a:pt x="1397" y="1792"/>
                        <a:pt x="1393" y="1779"/>
                        <a:pt x="1375" y="1783"/>
                      </a:cubicBezTo>
                      <a:cubicBezTo>
                        <a:pt x="1358" y="1787"/>
                        <a:pt x="1338" y="1807"/>
                        <a:pt x="1335" y="1828"/>
                      </a:cubicBezTo>
                      <a:close/>
                      <a:moveTo>
                        <a:pt x="1598" y="2406"/>
                      </a:moveTo>
                      <a:cubicBezTo>
                        <a:pt x="1586" y="2426"/>
                        <a:pt x="1593" y="2452"/>
                        <a:pt x="1606" y="2464"/>
                      </a:cubicBezTo>
                      <a:cubicBezTo>
                        <a:pt x="1617" y="2475"/>
                        <a:pt x="1631" y="2468"/>
                        <a:pt x="1617" y="2454"/>
                      </a:cubicBezTo>
                      <a:cubicBezTo>
                        <a:pt x="1606" y="2443"/>
                        <a:pt x="1593" y="2430"/>
                        <a:pt x="1598" y="2406"/>
                      </a:cubicBezTo>
                      <a:close/>
                      <a:moveTo>
                        <a:pt x="1875" y="2520"/>
                      </a:moveTo>
                      <a:cubicBezTo>
                        <a:pt x="1866" y="2535"/>
                        <a:pt x="1842" y="2549"/>
                        <a:pt x="1824" y="2548"/>
                      </a:cubicBezTo>
                      <a:cubicBezTo>
                        <a:pt x="1806" y="2548"/>
                        <a:pt x="1803" y="2532"/>
                        <a:pt x="1824" y="2529"/>
                      </a:cubicBezTo>
                      <a:cubicBezTo>
                        <a:pt x="1839" y="2526"/>
                        <a:pt x="1860" y="2534"/>
                        <a:pt x="1875" y="2520"/>
                      </a:cubicBezTo>
                      <a:close/>
                      <a:moveTo>
                        <a:pt x="1590" y="2457"/>
                      </a:moveTo>
                      <a:cubicBezTo>
                        <a:pt x="1593" y="2482"/>
                        <a:pt x="1612" y="2491"/>
                        <a:pt x="1630" y="2495"/>
                      </a:cubicBezTo>
                      <a:cubicBezTo>
                        <a:pt x="1640" y="2498"/>
                        <a:pt x="1655" y="2496"/>
                        <a:pt x="1662" y="2504"/>
                      </a:cubicBezTo>
                      <a:cubicBezTo>
                        <a:pt x="1667" y="2489"/>
                        <a:pt x="1634" y="2486"/>
                        <a:pt x="1624" y="2483"/>
                      </a:cubicBezTo>
                      <a:cubicBezTo>
                        <a:pt x="1607" y="2480"/>
                        <a:pt x="1595" y="2471"/>
                        <a:pt x="1590" y="2457"/>
                      </a:cubicBezTo>
                      <a:close/>
                      <a:moveTo>
                        <a:pt x="1744" y="2474"/>
                      </a:moveTo>
                      <a:cubicBezTo>
                        <a:pt x="1725" y="2456"/>
                        <a:pt x="1711" y="2427"/>
                        <a:pt x="1715" y="2410"/>
                      </a:cubicBezTo>
                      <a:cubicBezTo>
                        <a:pt x="1719" y="2392"/>
                        <a:pt x="1737" y="2391"/>
                        <a:pt x="1736" y="2411"/>
                      </a:cubicBezTo>
                      <a:cubicBezTo>
                        <a:pt x="1736" y="2427"/>
                        <a:pt x="1731" y="2452"/>
                        <a:pt x="1744" y="2474"/>
                      </a:cubicBezTo>
                      <a:close/>
                      <a:moveTo>
                        <a:pt x="1816" y="2605"/>
                      </a:moveTo>
                      <a:cubicBezTo>
                        <a:pt x="1815" y="2609"/>
                        <a:pt x="1812" y="2612"/>
                        <a:pt x="1808" y="2612"/>
                      </a:cubicBezTo>
                      <a:cubicBezTo>
                        <a:pt x="1801" y="2610"/>
                        <a:pt x="1801" y="2601"/>
                        <a:pt x="1806" y="2599"/>
                      </a:cubicBezTo>
                      <a:cubicBezTo>
                        <a:pt x="1810" y="2596"/>
                        <a:pt x="1813" y="2598"/>
                        <a:pt x="1817" y="2593"/>
                      </a:cubicBezTo>
                      <a:cubicBezTo>
                        <a:pt x="1814" y="2599"/>
                        <a:pt x="1816" y="2600"/>
                        <a:pt x="1816" y="2605"/>
                      </a:cubicBezTo>
                      <a:close/>
                      <a:moveTo>
                        <a:pt x="1817" y="2605"/>
                      </a:moveTo>
                      <a:cubicBezTo>
                        <a:pt x="1817" y="2608"/>
                        <a:pt x="1816" y="2610"/>
                        <a:pt x="1814" y="2611"/>
                      </a:cubicBezTo>
                      <a:cubicBezTo>
                        <a:pt x="1812" y="2613"/>
                        <a:pt x="1808" y="2614"/>
                        <a:pt x="1804" y="2612"/>
                      </a:cubicBezTo>
                      <a:cubicBezTo>
                        <a:pt x="1800" y="2609"/>
                        <a:pt x="1800" y="2605"/>
                        <a:pt x="1801" y="2601"/>
                      </a:cubicBezTo>
                      <a:cubicBezTo>
                        <a:pt x="1803" y="2595"/>
                        <a:pt x="1808" y="2597"/>
                        <a:pt x="1812" y="2595"/>
                      </a:cubicBezTo>
                      <a:cubicBezTo>
                        <a:pt x="1816" y="2593"/>
                        <a:pt x="1817" y="2587"/>
                        <a:pt x="1816" y="2582"/>
                      </a:cubicBezTo>
                      <a:cubicBezTo>
                        <a:pt x="1814" y="2575"/>
                        <a:pt x="1809" y="2570"/>
                        <a:pt x="1802" y="2570"/>
                      </a:cubicBezTo>
                      <a:cubicBezTo>
                        <a:pt x="1798" y="2570"/>
                        <a:pt x="1794" y="2572"/>
                        <a:pt x="1794" y="2577"/>
                      </a:cubicBezTo>
                      <a:cubicBezTo>
                        <a:pt x="1797" y="2574"/>
                        <a:pt x="1803" y="2576"/>
                        <a:pt x="1802" y="2582"/>
                      </a:cubicBezTo>
                      <a:cubicBezTo>
                        <a:pt x="1802" y="2585"/>
                        <a:pt x="1798" y="2590"/>
                        <a:pt x="1795" y="2596"/>
                      </a:cubicBezTo>
                      <a:cubicBezTo>
                        <a:pt x="1791" y="2601"/>
                        <a:pt x="1789" y="2607"/>
                        <a:pt x="1789" y="2613"/>
                      </a:cubicBezTo>
                      <a:cubicBezTo>
                        <a:pt x="1790" y="2624"/>
                        <a:pt x="1802" y="2632"/>
                        <a:pt x="1812" y="2629"/>
                      </a:cubicBezTo>
                      <a:cubicBezTo>
                        <a:pt x="1818" y="2627"/>
                        <a:pt x="1822" y="2623"/>
                        <a:pt x="1825" y="2618"/>
                      </a:cubicBezTo>
                      <a:cubicBezTo>
                        <a:pt x="1828" y="2613"/>
                        <a:pt x="1832" y="2598"/>
                        <a:pt x="1839" y="2594"/>
                      </a:cubicBezTo>
                      <a:cubicBezTo>
                        <a:pt x="1844" y="2592"/>
                        <a:pt x="1849" y="2595"/>
                        <a:pt x="1849" y="2599"/>
                      </a:cubicBezTo>
                      <a:cubicBezTo>
                        <a:pt x="1853" y="2596"/>
                        <a:pt x="1852" y="2590"/>
                        <a:pt x="1849" y="2586"/>
                      </a:cubicBezTo>
                      <a:cubicBezTo>
                        <a:pt x="1842" y="2580"/>
                        <a:pt x="1828" y="2580"/>
                        <a:pt x="1821" y="2590"/>
                      </a:cubicBezTo>
                      <a:cubicBezTo>
                        <a:pt x="1818" y="2594"/>
                        <a:pt x="1818" y="2599"/>
                        <a:pt x="1817" y="2605"/>
                      </a:cubicBezTo>
                      <a:close/>
                      <a:moveTo>
                        <a:pt x="1819" y="2586"/>
                      </a:moveTo>
                      <a:cubicBezTo>
                        <a:pt x="1821" y="2573"/>
                        <a:pt x="1834" y="2558"/>
                        <a:pt x="1846" y="2555"/>
                      </a:cubicBezTo>
                      <a:cubicBezTo>
                        <a:pt x="1859" y="2551"/>
                        <a:pt x="1866" y="2561"/>
                        <a:pt x="1853" y="2568"/>
                      </a:cubicBezTo>
                      <a:cubicBezTo>
                        <a:pt x="1843" y="2574"/>
                        <a:pt x="1824" y="2575"/>
                        <a:pt x="1819" y="2586"/>
                      </a:cubicBezTo>
                      <a:close/>
                      <a:moveTo>
                        <a:pt x="1785" y="2640"/>
                      </a:moveTo>
                      <a:cubicBezTo>
                        <a:pt x="1783" y="2640"/>
                        <a:pt x="1782" y="2638"/>
                        <a:pt x="1782" y="2637"/>
                      </a:cubicBezTo>
                      <a:cubicBezTo>
                        <a:pt x="1777" y="2646"/>
                        <a:pt x="1763" y="2659"/>
                        <a:pt x="1748" y="2667"/>
                      </a:cubicBezTo>
                      <a:cubicBezTo>
                        <a:pt x="1751" y="2664"/>
                        <a:pt x="1754" y="2660"/>
                        <a:pt x="1756" y="2656"/>
                      </a:cubicBezTo>
                      <a:cubicBezTo>
                        <a:pt x="1773" y="2627"/>
                        <a:pt x="1755" y="2611"/>
                        <a:pt x="1756" y="2584"/>
                      </a:cubicBezTo>
                      <a:cubicBezTo>
                        <a:pt x="1756" y="2575"/>
                        <a:pt x="1762" y="2565"/>
                        <a:pt x="1775" y="2567"/>
                      </a:cubicBezTo>
                      <a:cubicBezTo>
                        <a:pt x="1780" y="2568"/>
                        <a:pt x="1784" y="2572"/>
                        <a:pt x="1786" y="2578"/>
                      </a:cubicBezTo>
                      <a:cubicBezTo>
                        <a:pt x="1787" y="2582"/>
                        <a:pt x="1786" y="2585"/>
                        <a:pt x="1784" y="2588"/>
                      </a:cubicBezTo>
                      <a:cubicBezTo>
                        <a:pt x="1783" y="2590"/>
                        <a:pt x="1782" y="2591"/>
                        <a:pt x="1780" y="2592"/>
                      </a:cubicBezTo>
                      <a:cubicBezTo>
                        <a:pt x="1781" y="2591"/>
                        <a:pt x="1780" y="2592"/>
                        <a:pt x="1782" y="2590"/>
                      </a:cubicBezTo>
                      <a:cubicBezTo>
                        <a:pt x="1783" y="2588"/>
                        <a:pt x="1783" y="2581"/>
                        <a:pt x="1780" y="2579"/>
                      </a:cubicBezTo>
                      <a:cubicBezTo>
                        <a:pt x="1776" y="2577"/>
                        <a:pt x="1771" y="2578"/>
                        <a:pt x="1769" y="2581"/>
                      </a:cubicBezTo>
                      <a:cubicBezTo>
                        <a:pt x="1767" y="2584"/>
                        <a:pt x="1767" y="2588"/>
                        <a:pt x="1770" y="2591"/>
                      </a:cubicBezTo>
                      <a:cubicBezTo>
                        <a:pt x="1774" y="2596"/>
                        <a:pt x="1781" y="2594"/>
                        <a:pt x="1785" y="2589"/>
                      </a:cubicBezTo>
                      <a:cubicBezTo>
                        <a:pt x="1788" y="2586"/>
                        <a:pt x="1789" y="2582"/>
                        <a:pt x="1788" y="2578"/>
                      </a:cubicBezTo>
                      <a:cubicBezTo>
                        <a:pt x="1787" y="2571"/>
                        <a:pt x="1782" y="2566"/>
                        <a:pt x="1775" y="2564"/>
                      </a:cubicBezTo>
                      <a:cubicBezTo>
                        <a:pt x="1760" y="2561"/>
                        <a:pt x="1753" y="2572"/>
                        <a:pt x="1753" y="2584"/>
                      </a:cubicBezTo>
                      <a:cubicBezTo>
                        <a:pt x="1753" y="2611"/>
                        <a:pt x="1770" y="2628"/>
                        <a:pt x="1751" y="2656"/>
                      </a:cubicBezTo>
                      <a:cubicBezTo>
                        <a:pt x="1744" y="2668"/>
                        <a:pt x="1732" y="2676"/>
                        <a:pt x="1715" y="2676"/>
                      </a:cubicBezTo>
                      <a:cubicBezTo>
                        <a:pt x="1694" y="2675"/>
                        <a:pt x="1676" y="2660"/>
                        <a:pt x="1675" y="2639"/>
                      </a:cubicBezTo>
                      <a:cubicBezTo>
                        <a:pt x="1676" y="2662"/>
                        <a:pt x="1707" y="2674"/>
                        <a:pt x="1730" y="2665"/>
                      </a:cubicBezTo>
                      <a:cubicBezTo>
                        <a:pt x="1741" y="2661"/>
                        <a:pt x="1754" y="2649"/>
                        <a:pt x="1755" y="2634"/>
                      </a:cubicBezTo>
                      <a:cubicBezTo>
                        <a:pt x="1759" y="2604"/>
                        <a:pt x="1726" y="2600"/>
                        <a:pt x="1722" y="2628"/>
                      </a:cubicBezTo>
                      <a:cubicBezTo>
                        <a:pt x="1721" y="2643"/>
                        <a:pt x="1711" y="2653"/>
                        <a:pt x="1695" y="2652"/>
                      </a:cubicBezTo>
                      <a:cubicBezTo>
                        <a:pt x="1686" y="2651"/>
                        <a:pt x="1678" y="2645"/>
                        <a:pt x="1675" y="2639"/>
                      </a:cubicBezTo>
                      <a:cubicBezTo>
                        <a:pt x="1675" y="2639"/>
                        <a:pt x="1675" y="2640"/>
                        <a:pt x="1675" y="2641"/>
                      </a:cubicBezTo>
                      <a:cubicBezTo>
                        <a:pt x="1674" y="2635"/>
                        <a:pt x="1673" y="2630"/>
                        <a:pt x="1671" y="2623"/>
                      </a:cubicBezTo>
                      <a:cubicBezTo>
                        <a:pt x="1666" y="2610"/>
                        <a:pt x="1660" y="2601"/>
                        <a:pt x="1649" y="2593"/>
                      </a:cubicBezTo>
                      <a:cubicBezTo>
                        <a:pt x="1649" y="2592"/>
                        <a:pt x="1649" y="2592"/>
                        <a:pt x="1649" y="2592"/>
                      </a:cubicBezTo>
                      <a:cubicBezTo>
                        <a:pt x="1661" y="2594"/>
                        <a:pt x="1680" y="2604"/>
                        <a:pt x="1686" y="2614"/>
                      </a:cubicBezTo>
                      <a:cubicBezTo>
                        <a:pt x="1687" y="2614"/>
                        <a:pt x="1687" y="2614"/>
                        <a:pt x="1688" y="2614"/>
                      </a:cubicBezTo>
                      <a:cubicBezTo>
                        <a:pt x="1683" y="2604"/>
                        <a:pt x="1668" y="2595"/>
                        <a:pt x="1656" y="2591"/>
                      </a:cubicBezTo>
                      <a:cubicBezTo>
                        <a:pt x="1658" y="2591"/>
                        <a:pt x="1659" y="2590"/>
                        <a:pt x="1661" y="2590"/>
                      </a:cubicBezTo>
                      <a:cubicBezTo>
                        <a:pt x="1661" y="2590"/>
                        <a:pt x="1661" y="2590"/>
                        <a:pt x="1661" y="2590"/>
                      </a:cubicBezTo>
                      <a:cubicBezTo>
                        <a:pt x="1670" y="2589"/>
                        <a:pt x="1679" y="2586"/>
                        <a:pt x="1686" y="2583"/>
                      </a:cubicBezTo>
                      <a:cubicBezTo>
                        <a:pt x="1696" y="2580"/>
                        <a:pt x="1706" y="2572"/>
                        <a:pt x="1716" y="2574"/>
                      </a:cubicBezTo>
                      <a:cubicBezTo>
                        <a:pt x="1724" y="2577"/>
                        <a:pt x="1730" y="2583"/>
                        <a:pt x="1732" y="2592"/>
                      </a:cubicBezTo>
                      <a:cubicBezTo>
                        <a:pt x="1733" y="2600"/>
                        <a:pt x="1730" y="2609"/>
                        <a:pt x="1723" y="2613"/>
                      </a:cubicBezTo>
                      <a:cubicBezTo>
                        <a:pt x="1717" y="2617"/>
                        <a:pt x="1710" y="2617"/>
                        <a:pt x="1704" y="2613"/>
                      </a:cubicBezTo>
                      <a:cubicBezTo>
                        <a:pt x="1699" y="2610"/>
                        <a:pt x="1697" y="2604"/>
                        <a:pt x="1699" y="2599"/>
                      </a:cubicBezTo>
                      <a:cubicBezTo>
                        <a:pt x="1698" y="2603"/>
                        <a:pt x="1700" y="2607"/>
                        <a:pt x="1704" y="2608"/>
                      </a:cubicBezTo>
                      <a:cubicBezTo>
                        <a:pt x="1709" y="2610"/>
                        <a:pt x="1714" y="2608"/>
                        <a:pt x="1716" y="2603"/>
                      </a:cubicBezTo>
                      <a:cubicBezTo>
                        <a:pt x="1718" y="2599"/>
                        <a:pt x="1715" y="2593"/>
                        <a:pt x="1711" y="2592"/>
                      </a:cubicBezTo>
                      <a:cubicBezTo>
                        <a:pt x="1707" y="2590"/>
                        <a:pt x="1702" y="2591"/>
                        <a:pt x="1700" y="2596"/>
                      </a:cubicBezTo>
                      <a:cubicBezTo>
                        <a:pt x="1698" y="2598"/>
                        <a:pt x="1698" y="2600"/>
                        <a:pt x="1698" y="2603"/>
                      </a:cubicBezTo>
                      <a:cubicBezTo>
                        <a:pt x="1698" y="2607"/>
                        <a:pt x="1700" y="2611"/>
                        <a:pt x="1704" y="2614"/>
                      </a:cubicBezTo>
                      <a:cubicBezTo>
                        <a:pt x="1709" y="2618"/>
                        <a:pt x="1717" y="2618"/>
                        <a:pt x="1724" y="2614"/>
                      </a:cubicBezTo>
                      <a:cubicBezTo>
                        <a:pt x="1731" y="2609"/>
                        <a:pt x="1735" y="2600"/>
                        <a:pt x="1733" y="2591"/>
                      </a:cubicBezTo>
                      <a:cubicBezTo>
                        <a:pt x="1732" y="2582"/>
                        <a:pt x="1725" y="2575"/>
                        <a:pt x="1716" y="2572"/>
                      </a:cubicBezTo>
                      <a:cubicBezTo>
                        <a:pt x="1714" y="2572"/>
                        <a:pt x="1711" y="2571"/>
                        <a:pt x="1709" y="2572"/>
                      </a:cubicBezTo>
                      <a:cubicBezTo>
                        <a:pt x="1710" y="2571"/>
                        <a:pt x="1711" y="2570"/>
                        <a:pt x="1712" y="2569"/>
                      </a:cubicBezTo>
                      <a:cubicBezTo>
                        <a:pt x="1729" y="2557"/>
                        <a:pt x="1740" y="2538"/>
                        <a:pt x="1763" y="2534"/>
                      </a:cubicBezTo>
                      <a:cubicBezTo>
                        <a:pt x="1762" y="2534"/>
                        <a:pt x="1762" y="2533"/>
                        <a:pt x="1762" y="2532"/>
                      </a:cubicBezTo>
                      <a:cubicBezTo>
                        <a:pt x="1759" y="2532"/>
                        <a:pt x="1756" y="2533"/>
                        <a:pt x="1752" y="2534"/>
                      </a:cubicBezTo>
                      <a:cubicBezTo>
                        <a:pt x="1748" y="2535"/>
                        <a:pt x="1744" y="2537"/>
                        <a:pt x="1740" y="2540"/>
                      </a:cubicBezTo>
                      <a:cubicBezTo>
                        <a:pt x="1742" y="2536"/>
                        <a:pt x="1744" y="2531"/>
                        <a:pt x="1745" y="2527"/>
                      </a:cubicBezTo>
                      <a:cubicBezTo>
                        <a:pt x="1748" y="2517"/>
                        <a:pt x="1748" y="2509"/>
                        <a:pt x="1747" y="2499"/>
                      </a:cubicBezTo>
                      <a:cubicBezTo>
                        <a:pt x="1747" y="2496"/>
                        <a:pt x="1746" y="2493"/>
                        <a:pt x="1745" y="2489"/>
                      </a:cubicBezTo>
                      <a:cubicBezTo>
                        <a:pt x="1743" y="2481"/>
                        <a:pt x="1740" y="2476"/>
                        <a:pt x="1735" y="2469"/>
                      </a:cubicBezTo>
                      <a:cubicBezTo>
                        <a:pt x="1730" y="2463"/>
                        <a:pt x="1724" y="2459"/>
                        <a:pt x="1716" y="2456"/>
                      </a:cubicBezTo>
                      <a:cubicBezTo>
                        <a:pt x="1709" y="2453"/>
                        <a:pt x="1701" y="2453"/>
                        <a:pt x="1694" y="2455"/>
                      </a:cubicBezTo>
                      <a:cubicBezTo>
                        <a:pt x="1682" y="2458"/>
                        <a:pt x="1673" y="2469"/>
                        <a:pt x="1671" y="2482"/>
                      </a:cubicBezTo>
                      <a:cubicBezTo>
                        <a:pt x="1669" y="2495"/>
                        <a:pt x="1674" y="2508"/>
                        <a:pt x="1681" y="2520"/>
                      </a:cubicBezTo>
                      <a:cubicBezTo>
                        <a:pt x="1679" y="2491"/>
                        <a:pt x="1703" y="2489"/>
                        <a:pt x="1711" y="2481"/>
                      </a:cubicBezTo>
                      <a:cubicBezTo>
                        <a:pt x="1722" y="2469"/>
                        <a:pt x="1715" y="2457"/>
                        <a:pt x="1704" y="2455"/>
                      </a:cubicBezTo>
                      <a:cubicBezTo>
                        <a:pt x="1704" y="2455"/>
                        <a:pt x="1704" y="2455"/>
                        <a:pt x="1704" y="2455"/>
                      </a:cubicBezTo>
                      <a:cubicBezTo>
                        <a:pt x="1708" y="2455"/>
                        <a:pt x="1712" y="2455"/>
                        <a:pt x="1716" y="2457"/>
                      </a:cubicBezTo>
                      <a:cubicBezTo>
                        <a:pt x="1723" y="2460"/>
                        <a:pt x="1728" y="2464"/>
                        <a:pt x="1734" y="2470"/>
                      </a:cubicBezTo>
                      <a:cubicBezTo>
                        <a:pt x="1739" y="2477"/>
                        <a:pt x="1741" y="2482"/>
                        <a:pt x="1743" y="2490"/>
                      </a:cubicBezTo>
                      <a:cubicBezTo>
                        <a:pt x="1746" y="2502"/>
                        <a:pt x="1746" y="2512"/>
                        <a:pt x="1743" y="2523"/>
                      </a:cubicBezTo>
                      <a:cubicBezTo>
                        <a:pt x="1744" y="2520"/>
                        <a:pt x="1744" y="2516"/>
                        <a:pt x="1744" y="2513"/>
                      </a:cubicBezTo>
                      <a:cubicBezTo>
                        <a:pt x="1743" y="2502"/>
                        <a:pt x="1734" y="2491"/>
                        <a:pt x="1723" y="2491"/>
                      </a:cubicBezTo>
                      <a:cubicBezTo>
                        <a:pt x="1717" y="2491"/>
                        <a:pt x="1713" y="2495"/>
                        <a:pt x="1711" y="2500"/>
                      </a:cubicBezTo>
                      <a:cubicBezTo>
                        <a:pt x="1710" y="2504"/>
                        <a:pt x="1710" y="2507"/>
                        <a:pt x="1712" y="2511"/>
                      </a:cubicBezTo>
                      <a:cubicBezTo>
                        <a:pt x="1714" y="2514"/>
                        <a:pt x="1718" y="2516"/>
                        <a:pt x="1722" y="2517"/>
                      </a:cubicBezTo>
                      <a:cubicBezTo>
                        <a:pt x="1727" y="2517"/>
                        <a:pt x="1732" y="2513"/>
                        <a:pt x="1733" y="2508"/>
                      </a:cubicBezTo>
                      <a:cubicBezTo>
                        <a:pt x="1733" y="2505"/>
                        <a:pt x="1732" y="2502"/>
                        <a:pt x="1729" y="2501"/>
                      </a:cubicBezTo>
                      <a:cubicBezTo>
                        <a:pt x="1727" y="2500"/>
                        <a:pt x="1724" y="2501"/>
                        <a:pt x="1724" y="2503"/>
                      </a:cubicBezTo>
                      <a:cubicBezTo>
                        <a:pt x="1725" y="2502"/>
                        <a:pt x="1727" y="2502"/>
                        <a:pt x="1728" y="2503"/>
                      </a:cubicBezTo>
                      <a:cubicBezTo>
                        <a:pt x="1730" y="2505"/>
                        <a:pt x="1730" y="2508"/>
                        <a:pt x="1727" y="2510"/>
                      </a:cubicBezTo>
                      <a:cubicBezTo>
                        <a:pt x="1726" y="2511"/>
                        <a:pt x="1724" y="2511"/>
                        <a:pt x="1721" y="2510"/>
                      </a:cubicBezTo>
                      <a:cubicBezTo>
                        <a:pt x="1719" y="2508"/>
                        <a:pt x="1717" y="2506"/>
                        <a:pt x="1718" y="2503"/>
                      </a:cubicBezTo>
                      <a:cubicBezTo>
                        <a:pt x="1719" y="2500"/>
                        <a:pt x="1722" y="2497"/>
                        <a:pt x="1725" y="2497"/>
                      </a:cubicBezTo>
                      <a:cubicBezTo>
                        <a:pt x="1735" y="2496"/>
                        <a:pt x="1741" y="2508"/>
                        <a:pt x="1742" y="2516"/>
                      </a:cubicBezTo>
                      <a:cubicBezTo>
                        <a:pt x="1744" y="2545"/>
                        <a:pt x="1708" y="2572"/>
                        <a:pt x="1681" y="2582"/>
                      </a:cubicBezTo>
                      <a:cubicBezTo>
                        <a:pt x="1689" y="2576"/>
                        <a:pt x="1695" y="2569"/>
                        <a:pt x="1698" y="2559"/>
                      </a:cubicBezTo>
                      <a:cubicBezTo>
                        <a:pt x="1699" y="2555"/>
                        <a:pt x="1700" y="2550"/>
                        <a:pt x="1698" y="2544"/>
                      </a:cubicBezTo>
                      <a:cubicBezTo>
                        <a:pt x="1698" y="2550"/>
                        <a:pt x="1698" y="2555"/>
                        <a:pt x="1696" y="2559"/>
                      </a:cubicBezTo>
                      <a:cubicBezTo>
                        <a:pt x="1692" y="2570"/>
                        <a:pt x="1684" y="2577"/>
                        <a:pt x="1674" y="2582"/>
                      </a:cubicBezTo>
                      <a:cubicBezTo>
                        <a:pt x="1666" y="2585"/>
                        <a:pt x="1659" y="2587"/>
                        <a:pt x="1652" y="2586"/>
                      </a:cubicBezTo>
                      <a:cubicBezTo>
                        <a:pt x="1638" y="2586"/>
                        <a:pt x="1628" y="2581"/>
                        <a:pt x="1614" y="2580"/>
                      </a:cubicBezTo>
                      <a:cubicBezTo>
                        <a:pt x="1613" y="2580"/>
                        <a:pt x="1613" y="2580"/>
                        <a:pt x="1613" y="2580"/>
                      </a:cubicBezTo>
                      <a:cubicBezTo>
                        <a:pt x="1605" y="2579"/>
                        <a:pt x="1598" y="2579"/>
                        <a:pt x="1591" y="2580"/>
                      </a:cubicBezTo>
                      <a:cubicBezTo>
                        <a:pt x="1589" y="2581"/>
                        <a:pt x="1571" y="2584"/>
                        <a:pt x="1571" y="2587"/>
                      </a:cubicBezTo>
                      <a:cubicBezTo>
                        <a:pt x="1572" y="2587"/>
                        <a:pt x="1583" y="2585"/>
                        <a:pt x="1585" y="2585"/>
                      </a:cubicBezTo>
                      <a:cubicBezTo>
                        <a:pt x="1594" y="2584"/>
                        <a:pt x="1603" y="2583"/>
                        <a:pt x="1612" y="2584"/>
                      </a:cubicBezTo>
                      <a:cubicBezTo>
                        <a:pt x="1613" y="2584"/>
                        <a:pt x="1613" y="2584"/>
                        <a:pt x="1614" y="2584"/>
                      </a:cubicBezTo>
                      <a:cubicBezTo>
                        <a:pt x="1626" y="2586"/>
                        <a:pt x="1636" y="2588"/>
                        <a:pt x="1647" y="2596"/>
                      </a:cubicBezTo>
                      <a:cubicBezTo>
                        <a:pt x="1659" y="2605"/>
                        <a:pt x="1668" y="2618"/>
                        <a:pt x="1668" y="2634"/>
                      </a:cubicBezTo>
                      <a:cubicBezTo>
                        <a:pt x="1668" y="2642"/>
                        <a:pt x="1662" y="2654"/>
                        <a:pt x="1653" y="2655"/>
                      </a:cubicBezTo>
                      <a:cubicBezTo>
                        <a:pt x="1649" y="2655"/>
                        <a:pt x="1646" y="2653"/>
                        <a:pt x="1645" y="2649"/>
                      </a:cubicBezTo>
                      <a:cubicBezTo>
                        <a:pt x="1645" y="2646"/>
                        <a:pt x="1646" y="2644"/>
                        <a:pt x="1648" y="2642"/>
                      </a:cubicBezTo>
                      <a:cubicBezTo>
                        <a:pt x="1650" y="2641"/>
                        <a:pt x="1652" y="2641"/>
                        <a:pt x="1654" y="2642"/>
                      </a:cubicBezTo>
                      <a:cubicBezTo>
                        <a:pt x="1657" y="2643"/>
                        <a:pt x="1657" y="2646"/>
                        <a:pt x="1655" y="2648"/>
                      </a:cubicBezTo>
                      <a:cubicBezTo>
                        <a:pt x="1654" y="2649"/>
                        <a:pt x="1652" y="2650"/>
                        <a:pt x="1651" y="2649"/>
                      </a:cubicBezTo>
                      <a:cubicBezTo>
                        <a:pt x="1652" y="2651"/>
                        <a:pt x="1654" y="2652"/>
                        <a:pt x="1656" y="2651"/>
                      </a:cubicBezTo>
                      <a:cubicBezTo>
                        <a:pt x="1659" y="2649"/>
                        <a:pt x="1661" y="2646"/>
                        <a:pt x="1660" y="2643"/>
                      </a:cubicBezTo>
                      <a:cubicBezTo>
                        <a:pt x="1659" y="2638"/>
                        <a:pt x="1654" y="2634"/>
                        <a:pt x="1648" y="2635"/>
                      </a:cubicBezTo>
                      <a:cubicBezTo>
                        <a:pt x="1644" y="2636"/>
                        <a:pt x="1641" y="2638"/>
                        <a:pt x="1639" y="2642"/>
                      </a:cubicBezTo>
                      <a:cubicBezTo>
                        <a:pt x="1637" y="2645"/>
                        <a:pt x="1637" y="2649"/>
                        <a:pt x="1639" y="2653"/>
                      </a:cubicBezTo>
                      <a:cubicBezTo>
                        <a:pt x="1641" y="2657"/>
                        <a:pt x="1646" y="2661"/>
                        <a:pt x="1651" y="2661"/>
                      </a:cubicBezTo>
                      <a:cubicBezTo>
                        <a:pt x="1663" y="2660"/>
                        <a:pt x="1670" y="2649"/>
                        <a:pt x="1670" y="2638"/>
                      </a:cubicBezTo>
                      <a:cubicBezTo>
                        <a:pt x="1670" y="2634"/>
                        <a:pt x="1670" y="2630"/>
                        <a:pt x="1669" y="2627"/>
                      </a:cubicBezTo>
                      <a:cubicBezTo>
                        <a:pt x="1673" y="2638"/>
                        <a:pt x="1673" y="2648"/>
                        <a:pt x="1672" y="2660"/>
                      </a:cubicBezTo>
                      <a:cubicBezTo>
                        <a:pt x="1670" y="2668"/>
                        <a:pt x="1668" y="2674"/>
                        <a:pt x="1663" y="2681"/>
                      </a:cubicBezTo>
                      <a:cubicBezTo>
                        <a:pt x="1659" y="2687"/>
                        <a:pt x="1654" y="2691"/>
                        <a:pt x="1647" y="2695"/>
                      </a:cubicBezTo>
                      <a:cubicBezTo>
                        <a:pt x="1643" y="2697"/>
                        <a:pt x="1639" y="2698"/>
                        <a:pt x="1635" y="2699"/>
                      </a:cubicBezTo>
                      <a:cubicBezTo>
                        <a:pt x="1635" y="2699"/>
                        <a:pt x="1635" y="2699"/>
                        <a:pt x="1635" y="2699"/>
                      </a:cubicBezTo>
                      <a:cubicBezTo>
                        <a:pt x="1646" y="2695"/>
                        <a:pt x="1652" y="2683"/>
                        <a:pt x="1640" y="2672"/>
                      </a:cubicBezTo>
                      <a:cubicBezTo>
                        <a:pt x="1631" y="2664"/>
                        <a:pt x="1607" y="2664"/>
                        <a:pt x="1607" y="2635"/>
                      </a:cubicBezTo>
                      <a:cubicBezTo>
                        <a:pt x="1601" y="2647"/>
                        <a:pt x="1597" y="2661"/>
                        <a:pt x="1600" y="2674"/>
                      </a:cubicBezTo>
                      <a:cubicBezTo>
                        <a:pt x="1603" y="2686"/>
                        <a:pt x="1612" y="2697"/>
                        <a:pt x="1625" y="2699"/>
                      </a:cubicBezTo>
                      <a:cubicBezTo>
                        <a:pt x="1632" y="2701"/>
                        <a:pt x="1640" y="2700"/>
                        <a:pt x="1647" y="2697"/>
                      </a:cubicBezTo>
                      <a:cubicBezTo>
                        <a:pt x="1655" y="2693"/>
                        <a:pt x="1660" y="2689"/>
                        <a:pt x="1665" y="2682"/>
                      </a:cubicBezTo>
                      <a:cubicBezTo>
                        <a:pt x="1670" y="2675"/>
                        <a:pt x="1672" y="2669"/>
                        <a:pt x="1674" y="2661"/>
                      </a:cubicBezTo>
                      <a:cubicBezTo>
                        <a:pt x="1675" y="2657"/>
                        <a:pt x="1675" y="2654"/>
                        <a:pt x="1675" y="2650"/>
                      </a:cubicBezTo>
                      <a:cubicBezTo>
                        <a:pt x="1675" y="2649"/>
                        <a:pt x="1675" y="2647"/>
                        <a:pt x="1675" y="2645"/>
                      </a:cubicBezTo>
                      <a:cubicBezTo>
                        <a:pt x="1678" y="2666"/>
                        <a:pt x="1697" y="2679"/>
                        <a:pt x="1718" y="2679"/>
                      </a:cubicBezTo>
                      <a:cubicBezTo>
                        <a:pt x="1720" y="2679"/>
                        <a:pt x="1722" y="2679"/>
                        <a:pt x="1724" y="2679"/>
                      </a:cubicBezTo>
                      <a:cubicBezTo>
                        <a:pt x="1747" y="2677"/>
                        <a:pt x="1771" y="2661"/>
                        <a:pt x="1785" y="2640"/>
                      </a:cubicBezTo>
                      <a:close/>
                      <a:moveTo>
                        <a:pt x="1801" y="2631"/>
                      </a:moveTo>
                      <a:cubicBezTo>
                        <a:pt x="1795" y="2630"/>
                        <a:pt x="1789" y="2623"/>
                        <a:pt x="1788" y="2619"/>
                      </a:cubicBezTo>
                      <a:cubicBezTo>
                        <a:pt x="1782" y="2619"/>
                        <a:pt x="1777" y="2632"/>
                        <a:pt x="1786" y="2637"/>
                      </a:cubicBezTo>
                      <a:cubicBezTo>
                        <a:pt x="1792" y="2640"/>
                        <a:pt x="1800" y="2637"/>
                        <a:pt x="1801" y="2631"/>
                      </a:cubicBezTo>
                      <a:close/>
                      <a:moveTo>
                        <a:pt x="1797" y="2643"/>
                      </a:moveTo>
                      <a:cubicBezTo>
                        <a:pt x="1807" y="2644"/>
                        <a:pt x="1819" y="2641"/>
                        <a:pt x="1828" y="2636"/>
                      </a:cubicBezTo>
                      <a:cubicBezTo>
                        <a:pt x="1836" y="2631"/>
                        <a:pt x="1843" y="2623"/>
                        <a:pt x="1849" y="2614"/>
                      </a:cubicBezTo>
                      <a:cubicBezTo>
                        <a:pt x="1859" y="2599"/>
                        <a:pt x="1866" y="2580"/>
                        <a:pt x="1882" y="2571"/>
                      </a:cubicBezTo>
                      <a:cubicBezTo>
                        <a:pt x="1896" y="2563"/>
                        <a:pt x="1912" y="2568"/>
                        <a:pt x="1918" y="2577"/>
                      </a:cubicBezTo>
                      <a:cubicBezTo>
                        <a:pt x="1923" y="2585"/>
                        <a:pt x="1923" y="2597"/>
                        <a:pt x="1917" y="2604"/>
                      </a:cubicBezTo>
                      <a:cubicBezTo>
                        <a:pt x="1912" y="2610"/>
                        <a:pt x="1901" y="2614"/>
                        <a:pt x="1895" y="2609"/>
                      </a:cubicBezTo>
                      <a:cubicBezTo>
                        <a:pt x="1892" y="2605"/>
                        <a:pt x="1891" y="2600"/>
                        <a:pt x="1894" y="2599"/>
                      </a:cubicBezTo>
                      <a:cubicBezTo>
                        <a:pt x="1896" y="2603"/>
                        <a:pt x="1900" y="2603"/>
                        <a:pt x="1904" y="2600"/>
                      </a:cubicBezTo>
                      <a:cubicBezTo>
                        <a:pt x="1907" y="2598"/>
                        <a:pt x="1908" y="2594"/>
                        <a:pt x="1908" y="2591"/>
                      </a:cubicBezTo>
                      <a:cubicBezTo>
                        <a:pt x="1907" y="2586"/>
                        <a:pt x="1903" y="2581"/>
                        <a:pt x="1898" y="2580"/>
                      </a:cubicBezTo>
                      <a:cubicBezTo>
                        <a:pt x="1884" y="2579"/>
                        <a:pt x="1873" y="2597"/>
                        <a:pt x="1867" y="2608"/>
                      </a:cubicBezTo>
                      <a:cubicBezTo>
                        <a:pt x="1858" y="2626"/>
                        <a:pt x="1845" y="2639"/>
                        <a:pt x="1827" y="2645"/>
                      </a:cubicBezTo>
                      <a:cubicBezTo>
                        <a:pt x="1817" y="2649"/>
                        <a:pt x="1806" y="2649"/>
                        <a:pt x="1797" y="2643"/>
                      </a:cubicBezTo>
                      <a:close/>
                      <a:moveTo>
                        <a:pt x="1595" y="2667"/>
                      </a:moveTo>
                      <a:cubicBezTo>
                        <a:pt x="1595" y="2682"/>
                        <a:pt x="1581" y="2684"/>
                        <a:pt x="1572" y="2688"/>
                      </a:cubicBezTo>
                      <a:cubicBezTo>
                        <a:pt x="1562" y="2691"/>
                        <a:pt x="1554" y="2699"/>
                        <a:pt x="1558" y="2710"/>
                      </a:cubicBezTo>
                      <a:cubicBezTo>
                        <a:pt x="1569" y="2703"/>
                        <a:pt x="1573" y="2710"/>
                        <a:pt x="1585" y="2706"/>
                      </a:cubicBezTo>
                      <a:cubicBezTo>
                        <a:pt x="1596" y="2703"/>
                        <a:pt x="1604" y="2686"/>
                        <a:pt x="1595" y="2667"/>
                      </a:cubicBezTo>
                      <a:close/>
                      <a:moveTo>
                        <a:pt x="1506" y="2681"/>
                      </a:moveTo>
                      <a:cubicBezTo>
                        <a:pt x="1525" y="2707"/>
                        <a:pt x="1492" y="2725"/>
                        <a:pt x="1474" y="2720"/>
                      </a:cubicBezTo>
                      <a:cubicBezTo>
                        <a:pt x="1490" y="2719"/>
                        <a:pt x="1509" y="2696"/>
                        <a:pt x="1506" y="2681"/>
                      </a:cubicBezTo>
                      <a:close/>
                      <a:moveTo>
                        <a:pt x="1499" y="2664"/>
                      </a:moveTo>
                      <a:cubicBezTo>
                        <a:pt x="1518" y="2660"/>
                        <a:pt x="1538" y="2669"/>
                        <a:pt x="1546" y="2683"/>
                      </a:cubicBezTo>
                      <a:cubicBezTo>
                        <a:pt x="1564" y="2712"/>
                        <a:pt x="1531" y="2730"/>
                        <a:pt x="1522" y="2700"/>
                      </a:cubicBezTo>
                      <a:cubicBezTo>
                        <a:pt x="1517" y="2684"/>
                        <a:pt x="1514" y="2674"/>
                        <a:pt x="1499" y="2664"/>
                      </a:cubicBezTo>
                      <a:close/>
                      <a:moveTo>
                        <a:pt x="1349" y="2703"/>
                      </a:moveTo>
                      <a:cubicBezTo>
                        <a:pt x="1370" y="2731"/>
                        <a:pt x="1401" y="2729"/>
                        <a:pt x="1427" y="2720"/>
                      </a:cubicBezTo>
                      <a:cubicBezTo>
                        <a:pt x="1441" y="2715"/>
                        <a:pt x="1458" y="2702"/>
                        <a:pt x="1473" y="2707"/>
                      </a:cubicBezTo>
                      <a:cubicBezTo>
                        <a:pt x="1467" y="2684"/>
                        <a:pt x="1425" y="2705"/>
                        <a:pt x="1410" y="2710"/>
                      </a:cubicBezTo>
                      <a:cubicBezTo>
                        <a:pt x="1387" y="2718"/>
                        <a:pt x="1365" y="2717"/>
                        <a:pt x="1349" y="2703"/>
                      </a:cubicBezTo>
                      <a:close/>
                      <a:moveTo>
                        <a:pt x="1450" y="2062"/>
                      </a:moveTo>
                      <a:cubicBezTo>
                        <a:pt x="1475" y="2055"/>
                        <a:pt x="1481" y="2019"/>
                        <a:pt x="1489" y="2007"/>
                      </a:cubicBezTo>
                      <a:cubicBezTo>
                        <a:pt x="1501" y="1988"/>
                        <a:pt x="1520" y="1997"/>
                        <a:pt x="1511" y="2018"/>
                      </a:cubicBezTo>
                      <a:cubicBezTo>
                        <a:pt x="1502" y="2038"/>
                        <a:pt x="1474" y="2061"/>
                        <a:pt x="1450" y="2062"/>
                      </a:cubicBezTo>
                      <a:close/>
                      <a:moveTo>
                        <a:pt x="1506" y="1921"/>
                      </a:moveTo>
                      <a:cubicBezTo>
                        <a:pt x="1473" y="1919"/>
                        <a:pt x="1462" y="1891"/>
                        <a:pt x="1449" y="1882"/>
                      </a:cubicBezTo>
                      <a:cubicBezTo>
                        <a:pt x="1435" y="1872"/>
                        <a:pt x="1423" y="1885"/>
                        <a:pt x="1435" y="1898"/>
                      </a:cubicBezTo>
                      <a:cubicBezTo>
                        <a:pt x="1451" y="1916"/>
                        <a:pt x="1480" y="1926"/>
                        <a:pt x="1506" y="1921"/>
                      </a:cubicBezTo>
                      <a:close/>
                      <a:moveTo>
                        <a:pt x="1494" y="2391"/>
                      </a:moveTo>
                      <a:cubicBezTo>
                        <a:pt x="1509" y="2379"/>
                        <a:pt x="1506" y="2365"/>
                        <a:pt x="1493" y="2349"/>
                      </a:cubicBezTo>
                      <a:cubicBezTo>
                        <a:pt x="1484" y="2336"/>
                        <a:pt x="1482" y="2322"/>
                        <a:pt x="1491" y="2314"/>
                      </a:cubicBezTo>
                      <a:cubicBezTo>
                        <a:pt x="1482" y="2313"/>
                        <a:pt x="1471" y="2323"/>
                        <a:pt x="1472" y="2334"/>
                      </a:cubicBezTo>
                      <a:cubicBezTo>
                        <a:pt x="1472" y="2350"/>
                        <a:pt x="1488" y="2357"/>
                        <a:pt x="1495" y="2371"/>
                      </a:cubicBezTo>
                      <a:cubicBezTo>
                        <a:pt x="1497" y="2375"/>
                        <a:pt x="1498" y="2383"/>
                        <a:pt x="1494" y="2391"/>
                      </a:cubicBezTo>
                      <a:close/>
                      <a:moveTo>
                        <a:pt x="1614" y="2049"/>
                      </a:moveTo>
                      <a:cubicBezTo>
                        <a:pt x="1615" y="2048"/>
                        <a:pt x="1618" y="2048"/>
                        <a:pt x="1619" y="2050"/>
                      </a:cubicBezTo>
                      <a:cubicBezTo>
                        <a:pt x="1620" y="2052"/>
                        <a:pt x="1620" y="2054"/>
                        <a:pt x="1618" y="2055"/>
                      </a:cubicBezTo>
                      <a:cubicBezTo>
                        <a:pt x="1616" y="2056"/>
                        <a:pt x="1614" y="2056"/>
                        <a:pt x="1613" y="2054"/>
                      </a:cubicBezTo>
                      <a:cubicBezTo>
                        <a:pt x="1611" y="2052"/>
                        <a:pt x="1612" y="2050"/>
                        <a:pt x="1614" y="2049"/>
                      </a:cubicBezTo>
                      <a:close/>
                      <a:moveTo>
                        <a:pt x="1604" y="2068"/>
                      </a:moveTo>
                      <a:cubicBezTo>
                        <a:pt x="1608" y="2066"/>
                        <a:pt x="1612" y="2067"/>
                        <a:pt x="1615" y="2070"/>
                      </a:cubicBezTo>
                      <a:cubicBezTo>
                        <a:pt x="1617" y="2074"/>
                        <a:pt x="1616" y="2078"/>
                        <a:pt x="1613" y="2081"/>
                      </a:cubicBezTo>
                      <a:cubicBezTo>
                        <a:pt x="1609" y="2083"/>
                        <a:pt x="1604" y="2082"/>
                        <a:pt x="1602" y="2079"/>
                      </a:cubicBezTo>
                      <a:cubicBezTo>
                        <a:pt x="1600" y="2075"/>
                        <a:pt x="1601" y="2070"/>
                        <a:pt x="1604" y="2068"/>
                      </a:cubicBezTo>
                      <a:close/>
                      <a:moveTo>
                        <a:pt x="1607" y="2056"/>
                      </a:moveTo>
                      <a:cubicBezTo>
                        <a:pt x="1609" y="2055"/>
                        <a:pt x="1613" y="2055"/>
                        <a:pt x="1614" y="2057"/>
                      </a:cubicBezTo>
                      <a:cubicBezTo>
                        <a:pt x="1616" y="2060"/>
                        <a:pt x="1615" y="2063"/>
                        <a:pt x="1613" y="2064"/>
                      </a:cubicBezTo>
                      <a:cubicBezTo>
                        <a:pt x="1610" y="2066"/>
                        <a:pt x="1607" y="2065"/>
                        <a:pt x="1606" y="2063"/>
                      </a:cubicBezTo>
                      <a:cubicBezTo>
                        <a:pt x="1604" y="2061"/>
                        <a:pt x="1605" y="2058"/>
                        <a:pt x="1607" y="2056"/>
                      </a:cubicBezTo>
                      <a:close/>
                      <a:moveTo>
                        <a:pt x="1361" y="2255"/>
                      </a:moveTo>
                      <a:cubicBezTo>
                        <a:pt x="1365" y="2255"/>
                        <a:pt x="1368" y="2255"/>
                        <a:pt x="1370" y="2253"/>
                      </a:cubicBezTo>
                      <a:cubicBezTo>
                        <a:pt x="1373" y="2251"/>
                        <a:pt x="1375" y="2247"/>
                        <a:pt x="1374" y="2242"/>
                      </a:cubicBezTo>
                      <a:cubicBezTo>
                        <a:pt x="1373" y="2237"/>
                        <a:pt x="1367" y="2234"/>
                        <a:pt x="1363" y="2234"/>
                      </a:cubicBezTo>
                      <a:cubicBezTo>
                        <a:pt x="1355" y="2235"/>
                        <a:pt x="1355" y="2241"/>
                        <a:pt x="1352" y="2245"/>
                      </a:cubicBezTo>
                      <a:cubicBezTo>
                        <a:pt x="1348" y="2249"/>
                        <a:pt x="1341" y="2249"/>
                        <a:pt x="1335" y="2245"/>
                      </a:cubicBezTo>
                      <a:cubicBezTo>
                        <a:pt x="1328" y="2241"/>
                        <a:pt x="1324" y="2233"/>
                        <a:pt x="1326" y="2225"/>
                      </a:cubicBezTo>
                      <a:cubicBezTo>
                        <a:pt x="1327" y="2220"/>
                        <a:pt x="1331" y="2216"/>
                        <a:pt x="1336" y="2218"/>
                      </a:cubicBezTo>
                      <a:cubicBezTo>
                        <a:pt x="1332" y="2221"/>
                        <a:pt x="1333" y="2228"/>
                        <a:pt x="1340" y="2229"/>
                      </a:cubicBezTo>
                      <a:cubicBezTo>
                        <a:pt x="1343" y="2230"/>
                        <a:pt x="1351" y="2228"/>
                        <a:pt x="1358" y="2225"/>
                      </a:cubicBezTo>
                      <a:cubicBezTo>
                        <a:pt x="1366" y="2223"/>
                        <a:pt x="1374" y="2222"/>
                        <a:pt x="1380" y="2225"/>
                      </a:cubicBezTo>
                      <a:cubicBezTo>
                        <a:pt x="1393" y="2229"/>
                        <a:pt x="1398" y="2246"/>
                        <a:pt x="1391" y="2257"/>
                      </a:cubicBezTo>
                      <a:cubicBezTo>
                        <a:pt x="1387" y="2263"/>
                        <a:pt x="1381" y="2266"/>
                        <a:pt x="1374" y="2268"/>
                      </a:cubicBezTo>
                      <a:cubicBezTo>
                        <a:pt x="1367" y="2270"/>
                        <a:pt x="1348" y="2270"/>
                        <a:pt x="1342" y="2277"/>
                      </a:cubicBezTo>
                      <a:cubicBezTo>
                        <a:pt x="1337" y="2282"/>
                        <a:pt x="1339" y="2288"/>
                        <a:pt x="1343" y="2290"/>
                      </a:cubicBezTo>
                      <a:cubicBezTo>
                        <a:pt x="1339" y="2294"/>
                        <a:pt x="1331" y="2290"/>
                        <a:pt x="1329" y="2285"/>
                      </a:cubicBezTo>
                      <a:cubicBezTo>
                        <a:pt x="1323" y="2275"/>
                        <a:pt x="1329" y="2259"/>
                        <a:pt x="1343" y="2254"/>
                      </a:cubicBezTo>
                      <a:cubicBezTo>
                        <a:pt x="1348" y="2252"/>
                        <a:pt x="1354" y="2253"/>
                        <a:pt x="1361" y="2255"/>
                      </a:cubicBezTo>
                      <a:close/>
                      <a:moveTo>
                        <a:pt x="1792" y="2534"/>
                      </a:moveTo>
                      <a:cubicBezTo>
                        <a:pt x="1794" y="2537"/>
                        <a:pt x="1792" y="2540"/>
                        <a:pt x="1790" y="2541"/>
                      </a:cubicBezTo>
                      <a:cubicBezTo>
                        <a:pt x="1787" y="2543"/>
                        <a:pt x="1784" y="2542"/>
                        <a:pt x="1783" y="2539"/>
                      </a:cubicBezTo>
                      <a:cubicBezTo>
                        <a:pt x="1781" y="2536"/>
                        <a:pt x="1782" y="2533"/>
                        <a:pt x="1785" y="2532"/>
                      </a:cubicBezTo>
                      <a:cubicBezTo>
                        <a:pt x="1788" y="2530"/>
                        <a:pt x="1791" y="2531"/>
                        <a:pt x="1792" y="2534"/>
                      </a:cubicBezTo>
                      <a:close/>
                      <a:moveTo>
                        <a:pt x="1799" y="2542"/>
                      </a:moveTo>
                      <a:cubicBezTo>
                        <a:pt x="1800" y="2544"/>
                        <a:pt x="1799" y="2547"/>
                        <a:pt x="1797" y="2548"/>
                      </a:cubicBezTo>
                      <a:cubicBezTo>
                        <a:pt x="1795" y="2549"/>
                        <a:pt x="1793" y="2548"/>
                        <a:pt x="1792" y="2546"/>
                      </a:cubicBezTo>
                      <a:cubicBezTo>
                        <a:pt x="1791" y="2544"/>
                        <a:pt x="1791" y="2541"/>
                        <a:pt x="1794" y="2540"/>
                      </a:cubicBezTo>
                      <a:cubicBezTo>
                        <a:pt x="1796" y="2539"/>
                        <a:pt x="1798" y="2540"/>
                        <a:pt x="1799" y="2542"/>
                      </a:cubicBezTo>
                      <a:close/>
                      <a:moveTo>
                        <a:pt x="1780" y="2529"/>
                      </a:moveTo>
                      <a:cubicBezTo>
                        <a:pt x="1782" y="2533"/>
                        <a:pt x="1780" y="2538"/>
                        <a:pt x="1776" y="2540"/>
                      </a:cubicBezTo>
                      <a:cubicBezTo>
                        <a:pt x="1772" y="2542"/>
                        <a:pt x="1767" y="2540"/>
                        <a:pt x="1765" y="2536"/>
                      </a:cubicBezTo>
                      <a:cubicBezTo>
                        <a:pt x="1763" y="2532"/>
                        <a:pt x="1765" y="2527"/>
                        <a:pt x="1769" y="2525"/>
                      </a:cubicBezTo>
                      <a:cubicBezTo>
                        <a:pt x="1773" y="2523"/>
                        <a:pt x="1778" y="2525"/>
                        <a:pt x="1780" y="2529"/>
                      </a:cubicBezTo>
                      <a:close/>
                      <a:moveTo>
                        <a:pt x="1474" y="2262"/>
                      </a:moveTo>
                      <a:cubicBezTo>
                        <a:pt x="1480" y="2265"/>
                        <a:pt x="1486" y="2269"/>
                        <a:pt x="1489" y="2275"/>
                      </a:cubicBezTo>
                      <a:cubicBezTo>
                        <a:pt x="1491" y="2281"/>
                        <a:pt x="1491" y="2289"/>
                        <a:pt x="1487" y="2294"/>
                      </a:cubicBezTo>
                      <a:cubicBezTo>
                        <a:pt x="1482" y="2300"/>
                        <a:pt x="1473" y="2301"/>
                        <a:pt x="1465" y="2299"/>
                      </a:cubicBezTo>
                      <a:cubicBezTo>
                        <a:pt x="1454" y="2296"/>
                        <a:pt x="1447" y="2287"/>
                        <a:pt x="1444" y="2276"/>
                      </a:cubicBezTo>
                      <a:cubicBezTo>
                        <a:pt x="1442" y="2267"/>
                        <a:pt x="1443" y="2258"/>
                        <a:pt x="1446" y="2249"/>
                      </a:cubicBezTo>
                      <a:cubicBezTo>
                        <a:pt x="1445" y="2250"/>
                        <a:pt x="1444" y="2251"/>
                        <a:pt x="1444" y="2252"/>
                      </a:cubicBezTo>
                      <a:cubicBezTo>
                        <a:pt x="1431" y="2272"/>
                        <a:pt x="1416" y="2290"/>
                        <a:pt x="1398" y="2304"/>
                      </a:cubicBezTo>
                      <a:cubicBezTo>
                        <a:pt x="1377" y="2321"/>
                        <a:pt x="1359" y="2328"/>
                        <a:pt x="1347" y="2355"/>
                      </a:cubicBezTo>
                      <a:cubicBezTo>
                        <a:pt x="1345" y="2360"/>
                        <a:pt x="1344" y="2366"/>
                        <a:pt x="1343" y="2372"/>
                      </a:cubicBezTo>
                      <a:cubicBezTo>
                        <a:pt x="1341" y="2380"/>
                        <a:pt x="1342" y="2387"/>
                        <a:pt x="1344" y="2396"/>
                      </a:cubicBezTo>
                      <a:cubicBezTo>
                        <a:pt x="1346" y="2404"/>
                        <a:pt x="1349" y="2410"/>
                        <a:pt x="1354" y="2417"/>
                      </a:cubicBezTo>
                      <a:cubicBezTo>
                        <a:pt x="1373" y="2441"/>
                        <a:pt x="1400" y="2446"/>
                        <a:pt x="1428" y="2435"/>
                      </a:cubicBezTo>
                      <a:cubicBezTo>
                        <a:pt x="1440" y="2430"/>
                        <a:pt x="1448" y="2421"/>
                        <a:pt x="1451" y="2408"/>
                      </a:cubicBezTo>
                      <a:cubicBezTo>
                        <a:pt x="1453" y="2397"/>
                        <a:pt x="1451" y="2386"/>
                        <a:pt x="1443" y="2379"/>
                      </a:cubicBezTo>
                      <a:cubicBezTo>
                        <a:pt x="1436" y="2373"/>
                        <a:pt x="1428" y="2370"/>
                        <a:pt x="1419" y="2370"/>
                      </a:cubicBezTo>
                      <a:cubicBezTo>
                        <a:pt x="1415" y="2370"/>
                        <a:pt x="1412" y="2371"/>
                        <a:pt x="1409" y="2373"/>
                      </a:cubicBezTo>
                      <a:cubicBezTo>
                        <a:pt x="1410" y="2372"/>
                        <a:pt x="1411" y="2372"/>
                        <a:pt x="1412" y="2372"/>
                      </a:cubicBezTo>
                      <a:cubicBezTo>
                        <a:pt x="1420" y="2372"/>
                        <a:pt x="1427" y="2378"/>
                        <a:pt x="1427" y="2385"/>
                      </a:cubicBezTo>
                      <a:cubicBezTo>
                        <a:pt x="1428" y="2393"/>
                        <a:pt x="1422" y="2400"/>
                        <a:pt x="1414" y="2400"/>
                      </a:cubicBezTo>
                      <a:cubicBezTo>
                        <a:pt x="1406" y="2401"/>
                        <a:pt x="1399" y="2395"/>
                        <a:pt x="1399" y="2387"/>
                      </a:cubicBezTo>
                      <a:cubicBezTo>
                        <a:pt x="1398" y="2376"/>
                        <a:pt x="1409" y="2369"/>
                        <a:pt x="1419" y="2368"/>
                      </a:cubicBezTo>
                      <a:cubicBezTo>
                        <a:pt x="1429" y="2367"/>
                        <a:pt x="1438" y="2370"/>
                        <a:pt x="1445" y="2376"/>
                      </a:cubicBezTo>
                      <a:cubicBezTo>
                        <a:pt x="1453" y="2384"/>
                        <a:pt x="1456" y="2393"/>
                        <a:pt x="1456" y="2404"/>
                      </a:cubicBezTo>
                      <a:cubicBezTo>
                        <a:pt x="1457" y="2394"/>
                        <a:pt x="1457" y="2384"/>
                        <a:pt x="1455" y="2376"/>
                      </a:cubicBezTo>
                      <a:cubicBezTo>
                        <a:pt x="1456" y="2376"/>
                        <a:pt x="1459" y="2375"/>
                        <a:pt x="1459" y="2374"/>
                      </a:cubicBezTo>
                      <a:cubicBezTo>
                        <a:pt x="1463" y="2389"/>
                        <a:pt x="1460" y="2401"/>
                        <a:pt x="1457" y="2411"/>
                      </a:cubicBezTo>
                      <a:cubicBezTo>
                        <a:pt x="1466" y="2393"/>
                        <a:pt x="1468" y="2375"/>
                        <a:pt x="1462" y="2358"/>
                      </a:cubicBezTo>
                      <a:cubicBezTo>
                        <a:pt x="1459" y="2347"/>
                        <a:pt x="1452" y="2338"/>
                        <a:pt x="1442" y="2329"/>
                      </a:cubicBezTo>
                      <a:cubicBezTo>
                        <a:pt x="1437" y="2325"/>
                        <a:pt x="1432" y="2321"/>
                        <a:pt x="1426" y="2316"/>
                      </a:cubicBezTo>
                      <a:cubicBezTo>
                        <a:pt x="1421" y="2312"/>
                        <a:pt x="1417" y="2307"/>
                        <a:pt x="1417" y="2301"/>
                      </a:cubicBezTo>
                      <a:cubicBezTo>
                        <a:pt x="1416" y="2295"/>
                        <a:pt x="1418" y="2290"/>
                        <a:pt x="1423" y="2287"/>
                      </a:cubicBezTo>
                      <a:cubicBezTo>
                        <a:pt x="1427" y="2284"/>
                        <a:pt x="1432" y="2284"/>
                        <a:pt x="1436" y="2287"/>
                      </a:cubicBezTo>
                      <a:cubicBezTo>
                        <a:pt x="1439" y="2288"/>
                        <a:pt x="1440" y="2291"/>
                        <a:pt x="1441" y="2294"/>
                      </a:cubicBezTo>
                      <a:cubicBezTo>
                        <a:pt x="1441" y="2298"/>
                        <a:pt x="1439" y="2302"/>
                        <a:pt x="1434" y="2302"/>
                      </a:cubicBezTo>
                      <a:cubicBezTo>
                        <a:pt x="1432" y="2303"/>
                        <a:pt x="1429" y="2301"/>
                        <a:pt x="1429" y="2298"/>
                      </a:cubicBezTo>
                      <a:cubicBezTo>
                        <a:pt x="1428" y="2295"/>
                        <a:pt x="1430" y="2292"/>
                        <a:pt x="1433" y="2291"/>
                      </a:cubicBezTo>
                      <a:cubicBezTo>
                        <a:pt x="1436" y="2291"/>
                        <a:pt x="1439" y="2293"/>
                        <a:pt x="1439" y="2296"/>
                      </a:cubicBezTo>
                      <a:cubicBezTo>
                        <a:pt x="1440" y="2296"/>
                        <a:pt x="1440" y="2297"/>
                        <a:pt x="1440" y="2298"/>
                      </a:cubicBezTo>
                      <a:cubicBezTo>
                        <a:pt x="1440" y="2296"/>
                        <a:pt x="1440" y="2295"/>
                        <a:pt x="1440" y="2294"/>
                      </a:cubicBezTo>
                      <a:cubicBezTo>
                        <a:pt x="1439" y="2291"/>
                        <a:pt x="1438" y="2289"/>
                        <a:pt x="1435" y="2288"/>
                      </a:cubicBezTo>
                      <a:cubicBezTo>
                        <a:pt x="1432" y="2286"/>
                        <a:pt x="1427" y="2286"/>
                        <a:pt x="1424" y="2289"/>
                      </a:cubicBezTo>
                      <a:cubicBezTo>
                        <a:pt x="1420" y="2291"/>
                        <a:pt x="1419" y="2296"/>
                        <a:pt x="1419" y="2300"/>
                      </a:cubicBezTo>
                      <a:cubicBezTo>
                        <a:pt x="1420" y="2306"/>
                        <a:pt x="1423" y="2310"/>
                        <a:pt x="1428" y="2314"/>
                      </a:cubicBezTo>
                      <a:cubicBezTo>
                        <a:pt x="1433" y="2319"/>
                        <a:pt x="1438" y="2322"/>
                        <a:pt x="1443" y="2326"/>
                      </a:cubicBezTo>
                      <a:cubicBezTo>
                        <a:pt x="1454" y="2334"/>
                        <a:pt x="1461" y="2345"/>
                        <a:pt x="1465" y="2357"/>
                      </a:cubicBezTo>
                      <a:cubicBezTo>
                        <a:pt x="1468" y="2368"/>
                        <a:pt x="1469" y="2380"/>
                        <a:pt x="1467" y="2392"/>
                      </a:cubicBezTo>
                      <a:cubicBezTo>
                        <a:pt x="1463" y="2409"/>
                        <a:pt x="1452" y="2425"/>
                        <a:pt x="1437" y="2435"/>
                      </a:cubicBezTo>
                      <a:cubicBezTo>
                        <a:pt x="1438" y="2435"/>
                        <a:pt x="1439" y="2435"/>
                        <a:pt x="1440" y="2435"/>
                      </a:cubicBezTo>
                      <a:cubicBezTo>
                        <a:pt x="1445" y="2434"/>
                        <a:pt x="1450" y="2434"/>
                        <a:pt x="1455" y="2435"/>
                      </a:cubicBezTo>
                      <a:cubicBezTo>
                        <a:pt x="1463" y="2435"/>
                        <a:pt x="1469" y="2437"/>
                        <a:pt x="1477" y="2440"/>
                      </a:cubicBezTo>
                      <a:cubicBezTo>
                        <a:pt x="1500" y="2453"/>
                        <a:pt x="1501" y="2483"/>
                        <a:pt x="1487" y="2502"/>
                      </a:cubicBezTo>
                      <a:cubicBezTo>
                        <a:pt x="1481" y="2509"/>
                        <a:pt x="1473" y="2515"/>
                        <a:pt x="1464" y="2517"/>
                      </a:cubicBezTo>
                      <a:cubicBezTo>
                        <a:pt x="1465" y="2514"/>
                        <a:pt x="1465" y="2514"/>
                        <a:pt x="1465" y="2514"/>
                      </a:cubicBezTo>
                      <a:cubicBezTo>
                        <a:pt x="1472" y="2511"/>
                        <a:pt x="1479" y="2506"/>
                        <a:pt x="1484" y="2499"/>
                      </a:cubicBezTo>
                      <a:cubicBezTo>
                        <a:pt x="1496" y="2482"/>
                        <a:pt x="1496" y="2455"/>
                        <a:pt x="1475" y="2444"/>
                      </a:cubicBezTo>
                      <a:cubicBezTo>
                        <a:pt x="1468" y="2441"/>
                        <a:pt x="1462" y="2440"/>
                        <a:pt x="1455" y="2439"/>
                      </a:cubicBezTo>
                      <a:cubicBezTo>
                        <a:pt x="1450" y="2439"/>
                        <a:pt x="1445" y="2439"/>
                        <a:pt x="1441" y="2440"/>
                      </a:cubicBezTo>
                      <a:cubicBezTo>
                        <a:pt x="1420" y="2441"/>
                        <a:pt x="1405" y="2449"/>
                        <a:pt x="1383" y="2443"/>
                      </a:cubicBezTo>
                      <a:cubicBezTo>
                        <a:pt x="1371" y="2440"/>
                        <a:pt x="1360" y="2432"/>
                        <a:pt x="1350" y="2420"/>
                      </a:cubicBezTo>
                      <a:cubicBezTo>
                        <a:pt x="1345" y="2412"/>
                        <a:pt x="1342" y="2406"/>
                        <a:pt x="1340" y="2397"/>
                      </a:cubicBezTo>
                      <a:cubicBezTo>
                        <a:pt x="1338" y="2388"/>
                        <a:pt x="1337" y="2380"/>
                        <a:pt x="1339" y="2371"/>
                      </a:cubicBezTo>
                      <a:cubicBezTo>
                        <a:pt x="1342" y="2357"/>
                        <a:pt x="1347" y="2348"/>
                        <a:pt x="1355" y="2337"/>
                      </a:cubicBezTo>
                      <a:cubicBezTo>
                        <a:pt x="1350" y="2342"/>
                        <a:pt x="1345" y="2347"/>
                        <a:pt x="1344" y="2348"/>
                      </a:cubicBezTo>
                      <a:cubicBezTo>
                        <a:pt x="1324" y="2369"/>
                        <a:pt x="1307" y="2391"/>
                        <a:pt x="1292" y="2414"/>
                      </a:cubicBezTo>
                      <a:cubicBezTo>
                        <a:pt x="1288" y="2421"/>
                        <a:pt x="1287" y="2426"/>
                        <a:pt x="1288" y="2432"/>
                      </a:cubicBezTo>
                      <a:cubicBezTo>
                        <a:pt x="1288" y="2436"/>
                        <a:pt x="1290" y="2440"/>
                        <a:pt x="1292" y="2442"/>
                      </a:cubicBezTo>
                      <a:cubicBezTo>
                        <a:pt x="1297" y="2446"/>
                        <a:pt x="1303" y="2448"/>
                        <a:pt x="1308" y="2444"/>
                      </a:cubicBezTo>
                      <a:cubicBezTo>
                        <a:pt x="1310" y="2442"/>
                        <a:pt x="1312" y="2439"/>
                        <a:pt x="1311" y="2435"/>
                      </a:cubicBezTo>
                      <a:cubicBezTo>
                        <a:pt x="1310" y="2432"/>
                        <a:pt x="1306" y="2429"/>
                        <a:pt x="1302" y="2431"/>
                      </a:cubicBezTo>
                      <a:cubicBezTo>
                        <a:pt x="1300" y="2432"/>
                        <a:pt x="1298" y="2435"/>
                        <a:pt x="1299" y="2438"/>
                      </a:cubicBezTo>
                      <a:cubicBezTo>
                        <a:pt x="1297" y="2436"/>
                        <a:pt x="1297" y="2432"/>
                        <a:pt x="1299" y="2429"/>
                      </a:cubicBezTo>
                      <a:cubicBezTo>
                        <a:pt x="1306" y="2422"/>
                        <a:pt x="1319" y="2428"/>
                        <a:pt x="1317" y="2439"/>
                      </a:cubicBezTo>
                      <a:cubicBezTo>
                        <a:pt x="1316" y="2448"/>
                        <a:pt x="1309" y="2453"/>
                        <a:pt x="1301" y="2452"/>
                      </a:cubicBezTo>
                      <a:cubicBezTo>
                        <a:pt x="1289" y="2451"/>
                        <a:pt x="1282" y="2438"/>
                        <a:pt x="1286" y="2425"/>
                      </a:cubicBezTo>
                      <a:cubicBezTo>
                        <a:pt x="1275" y="2445"/>
                        <a:pt x="1266" y="2466"/>
                        <a:pt x="1261" y="2487"/>
                      </a:cubicBezTo>
                      <a:cubicBezTo>
                        <a:pt x="1265" y="2479"/>
                        <a:pt x="1271" y="2472"/>
                        <a:pt x="1277" y="2468"/>
                      </a:cubicBezTo>
                      <a:cubicBezTo>
                        <a:pt x="1298" y="2451"/>
                        <a:pt x="1332" y="2454"/>
                        <a:pt x="1339" y="2485"/>
                      </a:cubicBezTo>
                      <a:cubicBezTo>
                        <a:pt x="1341" y="2494"/>
                        <a:pt x="1339" y="2502"/>
                        <a:pt x="1336" y="2511"/>
                      </a:cubicBezTo>
                      <a:cubicBezTo>
                        <a:pt x="1331" y="2524"/>
                        <a:pt x="1319" y="2535"/>
                        <a:pt x="1318" y="2549"/>
                      </a:cubicBezTo>
                      <a:cubicBezTo>
                        <a:pt x="1318" y="2556"/>
                        <a:pt x="1320" y="2562"/>
                        <a:pt x="1325" y="2566"/>
                      </a:cubicBezTo>
                      <a:cubicBezTo>
                        <a:pt x="1336" y="2575"/>
                        <a:pt x="1355" y="2570"/>
                        <a:pt x="1360" y="2557"/>
                      </a:cubicBezTo>
                      <a:cubicBezTo>
                        <a:pt x="1362" y="2551"/>
                        <a:pt x="1358" y="2544"/>
                        <a:pt x="1354" y="2541"/>
                      </a:cubicBezTo>
                      <a:cubicBezTo>
                        <a:pt x="1347" y="2537"/>
                        <a:pt x="1338" y="2540"/>
                        <a:pt x="1337" y="2546"/>
                      </a:cubicBezTo>
                      <a:cubicBezTo>
                        <a:pt x="1336" y="2543"/>
                        <a:pt x="1338" y="2537"/>
                        <a:pt x="1343" y="2535"/>
                      </a:cubicBezTo>
                      <a:cubicBezTo>
                        <a:pt x="1352" y="2531"/>
                        <a:pt x="1361" y="2538"/>
                        <a:pt x="1364" y="2546"/>
                      </a:cubicBezTo>
                      <a:cubicBezTo>
                        <a:pt x="1368" y="2556"/>
                        <a:pt x="1363" y="2564"/>
                        <a:pt x="1358" y="2570"/>
                      </a:cubicBezTo>
                      <a:cubicBezTo>
                        <a:pt x="1347" y="2580"/>
                        <a:pt x="1329" y="2581"/>
                        <a:pt x="1320" y="2568"/>
                      </a:cubicBezTo>
                      <a:cubicBezTo>
                        <a:pt x="1315" y="2561"/>
                        <a:pt x="1313" y="2555"/>
                        <a:pt x="1314" y="2549"/>
                      </a:cubicBezTo>
                      <a:cubicBezTo>
                        <a:pt x="1315" y="2537"/>
                        <a:pt x="1322" y="2528"/>
                        <a:pt x="1322" y="2517"/>
                      </a:cubicBezTo>
                      <a:cubicBezTo>
                        <a:pt x="1322" y="2498"/>
                        <a:pt x="1311" y="2483"/>
                        <a:pt x="1294" y="2484"/>
                      </a:cubicBezTo>
                      <a:cubicBezTo>
                        <a:pt x="1275" y="2485"/>
                        <a:pt x="1256" y="2508"/>
                        <a:pt x="1254" y="2528"/>
                      </a:cubicBezTo>
                      <a:cubicBezTo>
                        <a:pt x="1253" y="2540"/>
                        <a:pt x="1258" y="2553"/>
                        <a:pt x="1268" y="2560"/>
                      </a:cubicBezTo>
                      <a:cubicBezTo>
                        <a:pt x="1281" y="2568"/>
                        <a:pt x="1302" y="2561"/>
                        <a:pt x="1301" y="2543"/>
                      </a:cubicBezTo>
                      <a:cubicBezTo>
                        <a:pt x="1301" y="2537"/>
                        <a:pt x="1298" y="2533"/>
                        <a:pt x="1294" y="2530"/>
                      </a:cubicBezTo>
                      <a:cubicBezTo>
                        <a:pt x="1287" y="2525"/>
                        <a:pt x="1273" y="2529"/>
                        <a:pt x="1274" y="2540"/>
                      </a:cubicBezTo>
                      <a:cubicBezTo>
                        <a:pt x="1274" y="2546"/>
                        <a:pt x="1280" y="2550"/>
                        <a:pt x="1284" y="2546"/>
                      </a:cubicBezTo>
                      <a:cubicBezTo>
                        <a:pt x="1282" y="2553"/>
                        <a:pt x="1272" y="2551"/>
                        <a:pt x="1270" y="2543"/>
                      </a:cubicBezTo>
                      <a:cubicBezTo>
                        <a:pt x="1266" y="2528"/>
                        <a:pt x="1285" y="2517"/>
                        <a:pt x="1297" y="2527"/>
                      </a:cubicBezTo>
                      <a:cubicBezTo>
                        <a:pt x="1304" y="2534"/>
                        <a:pt x="1308" y="2547"/>
                        <a:pt x="1301" y="2557"/>
                      </a:cubicBezTo>
                      <a:cubicBezTo>
                        <a:pt x="1293" y="2570"/>
                        <a:pt x="1269" y="2571"/>
                        <a:pt x="1258" y="2555"/>
                      </a:cubicBezTo>
                      <a:cubicBezTo>
                        <a:pt x="1256" y="2554"/>
                        <a:pt x="1255" y="2552"/>
                        <a:pt x="1255" y="2551"/>
                      </a:cubicBezTo>
                      <a:cubicBezTo>
                        <a:pt x="1256" y="2557"/>
                        <a:pt x="1259" y="2563"/>
                        <a:pt x="1262" y="2570"/>
                      </a:cubicBezTo>
                      <a:cubicBezTo>
                        <a:pt x="1262" y="2570"/>
                        <a:pt x="1262" y="2570"/>
                        <a:pt x="1262" y="2570"/>
                      </a:cubicBezTo>
                      <a:cubicBezTo>
                        <a:pt x="1268" y="2579"/>
                        <a:pt x="1273" y="2584"/>
                        <a:pt x="1281" y="2590"/>
                      </a:cubicBezTo>
                      <a:cubicBezTo>
                        <a:pt x="1271" y="2587"/>
                        <a:pt x="1265" y="2580"/>
                        <a:pt x="1260" y="2571"/>
                      </a:cubicBezTo>
                      <a:cubicBezTo>
                        <a:pt x="1259" y="2571"/>
                        <a:pt x="1259" y="2571"/>
                        <a:pt x="1259" y="2571"/>
                      </a:cubicBezTo>
                      <a:cubicBezTo>
                        <a:pt x="1257" y="2567"/>
                        <a:pt x="1255" y="2562"/>
                        <a:pt x="1254" y="2558"/>
                      </a:cubicBezTo>
                      <a:cubicBezTo>
                        <a:pt x="1255" y="2573"/>
                        <a:pt x="1258" y="2588"/>
                        <a:pt x="1262" y="2603"/>
                      </a:cubicBezTo>
                      <a:cubicBezTo>
                        <a:pt x="1271" y="2629"/>
                        <a:pt x="1282" y="2648"/>
                        <a:pt x="1303" y="2666"/>
                      </a:cubicBezTo>
                      <a:cubicBezTo>
                        <a:pt x="1322" y="2683"/>
                        <a:pt x="1345" y="2694"/>
                        <a:pt x="1370" y="2698"/>
                      </a:cubicBezTo>
                      <a:cubicBezTo>
                        <a:pt x="1382" y="2700"/>
                        <a:pt x="1389" y="2700"/>
                        <a:pt x="1401" y="2696"/>
                      </a:cubicBezTo>
                      <a:cubicBezTo>
                        <a:pt x="1425" y="2686"/>
                        <a:pt x="1444" y="2662"/>
                        <a:pt x="1444" y="2642"/>
                      </a:cubicBezTo>
                      <a:cubicBezTo>
                        <a:pt x="1445" y="2630"/>
                        <a:pt x="1438" y="2619"/>
                        <a:pt x="1425" y="2620"/>
                      </a:cubicBezTo>
                      <a:cubicBezTo>
                        <a:pt x="1418" y="2621"/>
                        <a:pt x="1414" y="2627"/>
                        <a:pt x="1415" y="2635"/>
                      </a:cubicBezTo>
                      <a:cubicBezTo>
                        <a:pt x="1406" y="2628"/>
                        <a:pt x="1413" y="2610"/>
                        <a:pt x="1427" y="2606"/>
                      </a:cubicBezTo>
                      <a:cubicBezTo>
                        <a:pt x="1442" y="2601"/>
                        <a:pt x="1454" y="2607"/>
                        <a:pt x="1460" y="2615"/>
                      </a:cubicBezTo>
                      <a:cubicBezTo>
                        <a:pt x="1470" y="2627"/>
                        <a:pt x="1470" y="2648"/>
                        <a:pt x="1459" y="2664"/>
                      </a:cubicBezTo>
                      <a:cubicBezTo>
                        <a:pt x="1448" y="2680"/>
                        <a:pt x="1429" y="2693"/>
                        <a:pt x="1410" y="2698"/>
                      </a:cubicBezTo>
                      <a:cubicBezTo>
                        <a:pt x="1414" y="2697"/>
                        <a:pt x="1419" y="2696"/>
                        <a:pt x="1423" y="2695"/>
                      </a:cubicBezTo>
                      <a:cubicBezTo>
                        <a:pt x="1452" y="2685"/>
                        <a:pt x="1477" y="2668"/>
                        <a:pt x="1493" y="2641"/>
                      </a:cubicBezTo>
                      <a:cubicBezTo>
                        <a:pt x="1501" y="2626"/>
                        <a:pt x="1501" y="2613"/>
                        <a:pt x="1493" y="2598"/>
                      </a:cubicBezTo>
                      <a:cubicBezTo>
                        <a:pt x="1488" y="2589"/>
                        <a:pt x="1476" y="2579"/>
                        <a:pt x="1466" y="2579"/>
                      </a:cubicBezTo>
                      <a:cubicBezTo>
                        <a:pt x="1456" y="2579"/>
                        <a:pt x="1448" y="2587"/>
                        <a:pt x="1453" y="2596"/>
                      </a:cubicBezTo>
                      <a:cubicBezTo>
                        <a:pt x="1447" y="2596"/>
                        <a:pt x="1442" y="2590"/>
                        <a:pt x="1443" y="2583"/>
                      </a:cubicBezTo>
                      <a:cubicBezTo>
                        <a:pt x="1444" y="2577"/>
                        <a:pt x="1451" y="2571"/>
                        <a:pt x="1459" y="2570"/>
                      </a:cubicBezTo>
                      <a:cubicBezTo>
                        <a:pt x="1465" y="2569"/>
                        <a:pt x="1470" y="2570"/>
                        <a:pt x="1475" y="2573"/>
                      </a:cubicBezTo>
                      <a:cubicBezTo>
                        <a:pt x="1484" y="2577"/>
                        <a:pt x="1493" y="2586"/>
                        <a:pt x="1497" y="2595"/>
                      </a:cubicBezTo>
                      <a:cubicBezTo>
                        <a:pt x="1501" y="2603"/>
                        <a:pt x="1502" y="2611"/>
                        <a:pt x="1501" y="2618"/>
                      </a:cubicBezTo>
                      <a:cubicBezTo>
                        <a:pt x="1506" y="2595"/>
                        <a:pt x="1500" y="2573"/>
                        <a:pt x="1481" y="2556"/>
                      </a:cubicBezTo>
                      <a:cubicBezTo>
                        <a:pt x="1472" y="2548"/>
                        <a:pt x="1462" y="2543"/>
                        <a:pt x="1451" y="2541"/>
                      </a:cubicBezTo>
                      <a:cubicBezTo>
                        <a:pt x="1398" y="2530"/>
                        <a:pt x="1415" y="2574"/>
                        <a:pt x="1409" y="2600"/>
                      </a:cubicBezTo>
                      <a:cubicBezTo>
                        <a:pt x="1402" y="2632"/>
                        <a:pt x="1362" y="2616"/>
                        <a:pt x="1367" y="2583"/>
                      </a:cubicBezTo>
                      <a:cubicBezTo>
                        <a:pt x="1372" y="2555"/>
                        <a:pt x="1399" y="2542"/>
                        <a:pt x="1425" y="2539"/>
                      </a:cubicBezTo>
                      <a:cubicBezTo>
                        <a:pt x="1420" y="2539"/>
                        <a:pt x="1416" y="2538"/>
                        <a:pt x="1411" y="2536"/>
                      </a:cubicBezTo>
                      <a:cubicBezTo>
                        <a:pt x="1401" y="2531"/>
                        <a:pt x="1393" y="2520"/>
                        <a:pt x="1397" y="2509"/>
                      </a:cubicBezTo>
                      <a:cubicBezTo>
                        <a:pt x="1399" y="2504"/>
                        <a:pt x="1404" y="2501"/>
                        <a:pt x="1409" y="2500"/>
                      </a:cubicBezTo>
                      <a:cubicBezTo>
                        <a:pt x="1413" y="2500"/>
                        <a:pt x="1417" y="2502"/>
                        <a:pt x="1420" y="2505"/>
                      </a:cubicBezTo>
                      <a:cubicBezTo>
                        <a:pt x="1422" y="2508"/>
                        <a:pt x="1423" y="2512"/>
                        <a:pt x="1422" y="2516"/>
                      </a:cubicBezTo>
                      <a:cubicBezTo>
                        <a:pt x="1421" y="2521"/>
                        <a:pt x="1416" y="2525"/>
                        <a:pt x="1410" y="2524"/>
                      </a:cubicBezTo>
                      <a:cubicBezTo>
                        <a:pt x="1407" y="2523"/>
                        <a:pt x="1405" y="2521"/>
                        <a:pt x="1405" y="2517"/>
                      </a:cubicBezTo>
                      <a:cubicBezTo>
                        <a:pt x="1404" y="2515"/>
                        <a:pt x="1406" y="2513"/>
                        <a:pt x="1408" y="2513"/>
                      </a:cubicBezTo>
                      <a:cubicBezTo>
                        <a:pt x="1407" y="2514"/>
                        <a:pt x="1407" y="2516"/>
                        <a:pt x="1407" y="2517"/>
                      </a:cubicBezTo>
                      <a:cubicBezTo>
                        <a:pt x="1408" y="2520"/>
                        <a:pt x="1412" y="2521"/>
                        <a:pt x="1414" y="2519"/>
                      </a:cubicBezTo>
                      <a:cubicBezTo>
                        <a:pt x="1415" y="2518"/>
                        <a:pt x="1416" y="2516"/>
                        <a:pt x="1415" y="2513"/>
                      </a:cubicBezTo>
                      <a:cubicBezTo>
                        <a:pt x="1415" y="2510"/>
                        <a:pt x="1413" y="2508"/>
                        <a:pt x="1410" y="2508"/>
                      </a:cubicBezTo>
                      <a:cubicBezTo>
                        <a:pt x="1407" y="2508"/>
                        <a:pt x="1403" y="2510"/>
                        <a:pt x="1402" y="2513"/>
                      </a:cubicBezTo>
                      <a:cubicBezTo>
                        <a:pt x="1399" y="2522"/>
                        <a:pt x="1408" y="2532"/>
                        <a:pt x="1415" y="2535"/>
                      </a:cubicBezTo>
                      <a:cubicBezTo>
                        <a:pt x="1418" y="2536"/>
                        <a:pt x="1420" y="2537"/>
                        <a:pt x="1422" y="2537"/>
                      </a:cubicBezTo>
                      <a:cubicBezTo>
                        <a:pt x="1430" y="2539"/>
                        <a:pt x="1439" y="2538"/>
                        <a:pt x="1447" y="2539"/>
                      </a:cubicBezTo>
                      <a:cubicBezTo>
                        <a:pt x="1456" y="2540"/>
                        <a:pt x="1464" y="2543"/>
                        <a:pt x="1471" y="2547"/>
                      </a:cubicBezTo>
                      <a:cubicBezTo>
                        <a:pt x="1469" y="2545"/>
                        <a:pt x="1466" y="2542"/>
                        <a:pt x="1465" y="2540"/>
                      </a:cubicBezTo>
                      <a:cubicBezTo>
                        <a:pt x="1456" y="2523"/>
                        <a:pt x="1461" y="2502"/>
                        <a:pt x="1476" y="2490"/>
                      </a:cubicBezTo>
                      <a:cubicBezTo>
                        <a:pt x="1480" y="2487"/>
                        <a:pt x="1485" y="2485"/>
                        <a:pt x="1490" y="2483"/>
                      </a:cubicBezTo>
                      <a:cubicBezTo>
                        <a:pt x="1489" y="2487"/>
                        <a:pt x="1489" y="2487"/>
                        <a:pt x="1489" y="2487"/>
                      </a:cubicBezTo>
                      <a:cubicBezTo>
                        <a:pt x="1485" y="2488"/>
                        <a:pt x="1481" y="2490"/>
                        <a:pt x="1478" y="2493"/>
                      </a:cubicBezTo>
                      <a:cubicBezTo>
                        <a:pt x="1464" y="2504"/>
                        <a:pt x="1458" y="2523"/>
                        <a:pt x="1467" y="2538"/>
                      </a:cubicBezTo>
                      <a:cubicBezTo>
                        <a:pt x="1473" y="2548"/>
                        <a:pt x="1478" y="2550"/>
                        <a:pt x="1485" y="2557"/>
                      </a:cubicBezTo>
                      <a:cubicBezTo>
                        <a:pt x="1508" y="2580"/>
                        <a:pt x="1510" y="2613"/>
                        <a:pt x="1495" y="2642"/>
                      </a:cubicBezTo>
                      <a:cubicBezTo>
                        <a:pt x="1490" y="2651"/>
                        <a:pt x="1485" y="2657"/>
                        <a:pt x="1479" y="2664"/>
                      </a:cubicBezTo>
                      <a:cubicBezTo>
                        <a:pt x="1494" y="2652"/>
                        <a:pt x="1507" y="2639"/>
                        <a:pt x="1514" y="2626"/>
                      </a:cubicBezTo>
                      <a:cubicBezTo>
                        <a:pt x="1528" y="2596"/>
                        <a:pt x="1550" y="2558"/>
                        <a:pt x="1557" y="2536"/>
                      </a:cubicBezTo>
                      <a:cubicBezTo>
                        <a:pt x="1560" y="2526"/>
                        <a:pt x="1558" y="2514"/>
                        <a:pt x="1552" y="2506"/>
                      </a:cubicBezTo>
                      <a:cubicBezTo>
                        <a:pt x="1557" y="2510"/>
                        <a:pt x="1559" y="2516"/>
                        <a:pt x="1560" y="2523"/>
                      </a:cubicBezTo>
                      <a:cubicBezTo>
                        <a:pt x="1560" y="2523"/>
                        <a:pt x="1560" y="2523"/>
                        <a:pt x="1560" y="2523"/>
                      </a:cubicBezTo>
                      <a:cubicBezTo>
                        <a:pt x="1560" y="2526"/>
                        <a:pt x="1560" y="2529"/>
                        <a:pt x="1560" y="2532"/>
                      </a:cubicBezTo>
                      <a:cubicBezTo>
                        <a:pt x="1564" y="2521"/>
                        <a:pt x="1567" y="2510"/>
                        <a:pt x="1564" y="2499"/>
                      </a:cubicBezTo>
                      <a:cubicBezTo>
                        <a:pt x="1561" y="2487"/>
                        <a:pt x="1555" y="2479"/>
                        <a:pt x="1545" y="2473"/>
                      </a:cubicBezTo>
                      <a:cubicBezTo>
                        <a:pt x="1545" y="2472"/>
                        <a:pt x="1546" y="2471"/>
                        <a:pt x="1546" y="2470"/>
                      </a:cubicBezTo>
                      <a:cubicBezTo>
                        <a:pt x="1554" y="2475"/>
                        <a:pt x="1560" y="2481"/>
                        <a:pt x="1564" y="2491"/>
                      </a:cubicBezTo>
                      <a:cubicBezTo>
                        <a:pt x="1567" y="2499"/>
                        <a:pt x="1569" y="2508"/>
                        <a:pt x="1567" y="2514"/>
                      </a:cubicBezTo>
                      <a:cubicBezTo>
                        <a:pt x="1569" y="2510"/>
                        <a:pt x="1574" y="2507"/>
                        <a:pt x="1579" y="2507"/>
                      </a:cubicBezTo>
                      <a:cubicBezTo>
                        <a:pt x="1582" y="2507"/>
                        <a:pt x="1585" y="2509"/>
                        <a:pt x="1587" y="2511"/>
                      </a:cubicBezTo>
                      <a:cubicBezTo>
                        <a:pt x="1590" y="2515"/>
                        <a:pt x="1590" y="2521"/>
                        <a:pt x="1585" y="2524"/>
                      </a:cubicBezTo>
                      <a:cubicBezTo>
                        <a:pt x="1582" y="2526"/>
                        <a:pt x="1578" y="2526"/>
                        <a:pt x="1576" y="2524"/>
                      </a:cubicBezTo>
                      <a:cubicBezTo>
                        <a:pt x="1572" y="2520"/>
                        <a:pt x="1576" y="2514"/>
                        <a:pt x="1579" y="2515"/>
                      </a:cubicBezTo>
                      <a:cubicBezTo>
                        <a:pt x="1577" y="2515"/>
                        <a:pt x="1576" y="2517"/>
                        <a:pt x="1576" y="2519"/>
                      </a:cubicBezTo>
                      <a:cubicBezTo>
                        <a:pt x="1576" y="2522"/>
                        <a:pt x="1579" y="2523"/>
                        <a:pt x="1582" y="2523"/>
                      </a:cubicBezTo>
                      <a:cubicBezTo>
                        <a:pt x="1584" y="2522"/>
                        <a:pt x="1586" y="2520"/>
                        <a:pt x="1586" y="2518"/>
                      </a:cubicBezTo>
                      <a:cubicBezTo>
                        <a:pt x="1587" y="2513"/>
                        <a:pt x="1582" y="2507"/>
                        <a:pt x="1574" y="2509"/>
                      </a:cubicBezTo>
                      <a:cubicBezTo>
                        <a:pt x="1568" y="2512"/>
                        <a:pt x="1565" y="2522"/>
                        <a:pt x="1563" y="2527"/>
                      </a:cubicBezTo>
                      <a:cubicBezTo>
                        <a:pt x="1560" y="2535"/>
                        <a:pt x="1557" y="2544"/>
                        <a:pt x="1556" y="2548"/>
                      </a:cubicBezTo>
                      <a:cubicBezTo>
                        <a:pt x="1553" y="2554"/>
                        <a:pt x="1548" y="2569"/>
                        <a:pt x="1538" y="2585"/>
                      </a:cubicBezTo>
                      <a:cubicBezTo>
                        <a:pt x="1540" y="2582"/>
                        <a:pt x="1543" y="2580"/>
                        <a:pt x="1546" y="2577"/>
                      </a:cubicBezTo>
                      <a:cubicBezTo>
                        <a:pt x="1547" y="2577"/>
                        <a:pt x="1558" y="2569"/>
                        <a:pt x="1560" y="2571"/>
                      </a:cubicBezTo>
                      <a:cubicBezTo>
                        <a:pt x="1559" y="2572"/>
                        <a:pt x="1554" y="2576"/>
                        <a:pt x="1552" y="2577"/>
                      </a:cubicBezTo>
                      <a:cubicBezTo>
                        <a:pt x="1548" y="2581"/>
                        <a:pt x="1544" y="2585"/>
                        <a:pt x="1540" y="2589"/>
                      </a:cubicBezTo>
                      <a:cubicBezTo>
                        <a:pt x="1539" y="2591"/>
                        <a:pt x="1537" y="2593"/>
                        <a:pt x="1536" y="2595"/>
                      </a:cubicBezTo>
                      <a:cubicBezTo>
                        <a:pt x="1531" y="2602"/>
                        <a:pt x="1527" y="2609"/>
                        <a:pt x="1523" y="2617"/>
                      </a:cubicBezTo>
                      <a:cubicBezTo>
                        <a:pt x="1523" y="2618"/>
                        <a:pt x="1523" y="2619"/>
                        <a:pt x="1522" y="2620"/>
                      </a:cubicBezTo>
                      <a:cubicBezTo>
                        <a:pt x="1524" y="2618"/>
                        <a:pt x="1525" y="2616"/>
                        <a:pt x="1527" y="2613"/>
                      </a:cubicBezTo>
                      <a:cubicBezTo>
                        <a:pt x="1532" y="2607"/>
                        <a:pt x="1537" y="2603"/>
                        <a:pt x="1544" y="2599"/>
                      </a:cubicBezTo>
                      <a:cubicBezTo>
                        <a:pt x="1564" y="2589"/>
                        <a:pt x="1581" y="2599"/>
                        <a:pt x="1590" y="2615"/>
                      </a:cubicBezTo>
                      <a:cubicBezTo>
                        <a:pt x="1598" y="2629"/>
                        <a:pt x="1601" y="2646"/>
                        <a:pt x="1593" y="2660"/>
                      </a:cubicBezTo>
                      <a:cubicBezTo>
                        <a:pt x="1586" y="2672"/>
                        <a:pt x="1574" y="2678"/>
                        <a:pt x="1561" y="2674"/>
                      </a:cubicBezTo>
                      <a:cubicBezTo>
                        <a:pt x="1554" y="2673"/>
                        <a:pt x="1550" y="2670"/>
                        <a:pt x="1545" y="2666"/>
                      </a:cubicBezTo>
                      <a:cubicBezTo>
                        <a:pt x="1542" y="2662"/>
                        <a:pt x="1540" y="2658"/>
                        <a:pt x="1540" y="2653"/>
                      </a:cubicBezTo>
                      <a:cubicBezTo>
                        <a:pt x="1540" y="2646"/>
                        <a:pt x="1543" y="2641"/>
                        <a:pt x="1548" y="2637"/>
                      </a:cubicBezTo>
                      <a:cubicBezTo>
                        <a:pt x="1551" y="2635"/>
                        <a:pt x="1554" y="2634"/>
                        <a:pt x="1558" y="2635"/>
                      </a:cubicBezTo>
                      <a:cubicBezTo>
                        <a:pt x="1562" y="2636"/>
                        <a:pt x="1566" y="2639"/>
                        <a:pt x="1567" y="2643"/>
                      </a:cubicBezTo>
                      <a:cubicBezTo>
                        <a:pt x="1569" y="2648"/>
                        <a:pt x="1569" y="2653"/>
                        <a:pt x="1565" y="2656"/>
                      </a:cubicBezTo>
                      <a:cubicBezTo>
                        <a:pt x="1562" y="2660"/>
                        <a:pt x="1556" y="2660"/>
                        <a:pt x="1552" y="2658"/>
                      </a:cubicBezTo>
                      <a:cubicBezTo>
                        <a:pt x="1547" y="2655"/>
                        <a:pt x="1546" y="2648"/>
                        <a:pt x="1549" y="2643"/>
                      </a:cubicBezTo>
                      <a:cubicBezTo>
                        <a:pt x="1552" y="2638"/>
                        <a:pt x="1558" y="2637"/>
                        <a:pt x="1563" y="2640"/>
                      </a:cubicBezTo>
                      <a:cubicBezTo>
                        <a:pt x="1565" y="2641"/>
                        <a:pt x="1567" y="2643"/>
                        <a:pt x="1567" y="2644"/>
                      </a:cubicBezTo>
                      <a:cubicBezTo>
                        <a:pt x="1567" y="2644"/>
                        <a:pt x="1567" y="2644"/>
                        <a:pt x="1567" y="2643"/>
                      </a:cubicBezTo>
                      <a:cubicBezTo>
                        <a:pt x="1565" y="2639"/>
                        <a:pt x="1562" y="2637"/>
                        <a:pt x="1558" y="2636"/>
                      </a:cubicBezTo>
                      <a:cubicBezTo>
                        <a:pt x="1554" y="2635"/>
                        <a:pt x="1551" y="2636"/>
                        <a:pt x="1548" y="2638"/>
                      </a:cubicBezTo>
                      <a:cubicBezTo>
                        <a:pt x="1543" y="2641"/>
                        <a:pt x="1541" y="2647"/>
                        <a:pt x="1541" y="2653"/>
                      </a:cubicBezTo>
                      <a:cubicBezTo>
                        <a:pt x="1541" y="2657"/>
                        <a:pt x="1543" y="2661"/>
                        <a:pt x="1546" y="2665"/>
                      </a:cubicBezTo>
                      <a:cubicBezTo>
                        <a:pt x="1551" y="2669"/>
                        <a:pt x="1555" y="2671"/>
                        <a:pt x="1561" y="2673"/>
                      </a:cubicBezTo>
                      <a:cubicBezTo>
                        <a:pt x="1574" y="2675"/>
                        <a:pt x="1585" y="2671"/>
                        <a:pt x="1591" y="2659"/>
                      </a:cubicBezTo>
                      <a:cubicBezTo>
                        <a:pt x="1599" y="2645"/>
                        <a:pt x="1595" y="2628"/>
                        <a:pt x="1587" y="2616"/>
                      </a:cubicBezTo>
                      <a:cubicBezTo>
                        <a:pt x="1578" y="2602"/>
                        <a:pt x="1563" y="2594"/>
                        <a:pt x="1546" y="2603"/>
                      </a:cubicBezTo>
                      <a:cubicBezTo>
                        <a:pt x="1540" y="2606"/>
                        <a:pt x="1536" y="2610"/>
                        <a:pt x="1531" y="2616"/>
                      </a:cubicBezTo>
                      <a:cubicBezTo>
                        <a:pt x="1514" y="2637"/>
                        <a:pt x="1498" y="2655"/>
                        <a:pt x="1475" y="2670"/>
                      </a:cubicBezTo>
                      <a:cubicBezTo>
                        <a:pt x="1476" y="2670"/>
                        <a:pt x="1478" y="2669"/>
                        <a:pt x="1479" y="2669"/>
                      </a:cubicBezTo>
                      <a:cubicBezTo>
                        <a:pt x="1489" y="2667"/>
                        <a:pt x="1500" y="2670"/>
                        <a:pt x="1502" y="2682"/>
                      </a:cubicBezTo>
                      <a:cubicBezTo>
                        <a:pt x="1503" y="2689"/>
                        <a:pt x="1498" y="2696"/>
                        <a:pt x="1491" y="2699"/>
                      </a:cubicBezTo>
                      <a:cubicBezTo>
                        <a:pt x="1486" y="2701"/>
                        <a:pt x="1479" y="2700"/>
                        <a:pt x="1475" y="2695"/>
                      </a:cubicBezTo>
                      <a:cubicBezTo>
                        <a:pt x="1472" y="2691"/>
                        <a:pt x="1473" y="2686"/>
                        <a:pt x="1478" y="2685"/>
                      </a:cubicBezTo>
                      <a:cubicBezTo>
                        <a:pt x="1484" y="2685"/>
                        <a:pt x="1484" y="2690"/>
                        <a:pt x="1490" y="2690"/>
                      </a:cubicBezTo>
                      <a:cubicBezTo>
                        <a:pt x="1494" y="2690"/>
                        <a:pt x="1497" y="2688"/>
                        <a:pt x="1497" y="2684"/>
                      </a:cubicBezTo>
                      <a:cubicBezTo>
                        <a:pt x="1498" y="2676"/>
                        <a:pt x="1489" y="2673"/>
                        <a:pt x="1482" y="2673"/>
                      </a:cubicBezTo>
                      <a:cubicBezTo>
                        <a:pt x="1468" y="2674"/>
                        <a:pt x="1462" y="2679"/>
                        <a:pt x="1451" y="2686"/>
                      </a:cubicBezTo>
                      <a:cubicBezTo>
                        <a:pt x="1442" y="2691"/>
                        <a:pt x="1434" y="2695"/>
                        <a:pt x="1424" y="2698"/>
                      </a:cubicBezTo>
                      <a:cubicBezTo>
                        <a:pt x="1395" y="2707"/>
                        <a:pt x="1365" y="2704"/>
                        <a:pt x="1338" y="2693"/>
                      </a:cubicBezTo>
                      <a:cubicBezTo>
                        <a:pt x="1343" y="2696"/>
                        <a:pt x="1345" y="2702"/>
                        <a:pt x="1345" y="2707"/>
                      </a:cubicBezTo>
                      <a:cubicBezTo>
                        <a:pt x="1345" y="2711"/>
                        <a:pt x="1341" y="2716"/>
                        <a:pt x="1334" y="2717"/>
                      </a:cubicBezTo>
                      <a:cubicBezTo>
                        <a:pt x="1335" y="2716"/>
                        <a:pt x="1335" y="2714"/>
                        <a:pt x="1334" y="2713"/>
                      </a:cubicBezTo>
                      <a:cubicBezTo>
                        <a:pt x="1346" y="2712"/>
                        <a:pt x="1342" y="2697"/>
                        <a:pt x="1332" y="2691"/>
                      </a:cubicBezTo>
                      <a:cubicBezTo>
                        <a:pt x="1333" y="2691"/>
                        <a:pt x="1333" y="2691"/>
                        <a:pt x="1333" y="2691"/>
                      </a:cubicBezTo>
                      <a:cubicBezTo>
                        <a:pt x="1324" y="2687"/>
                        <a:pt x="1315" y="2682"/>
                        <a:pt x="1307" y="2676"/>
                      </a:cubicBezTo>
                      <a:cubicBezTo>
                        <a:pt x="1313" y="2688"/>
                        <a:pt x="1313" y="2704"/>
                        <a:pt x="1301" y="2715"/>
                      </a:cubicBezTo>
                      <a:cubicBezTo>
                        <a:pt x="1295" y="2720"/>
                        <a:pt x="1289" y="2723"/>
                        <a:pt x="1281" y="2723"/>
                      </a:cubicBezTo>
                      <a:cubicBezTo>
                        <a:pt x="1273" y="2723"/>
                        <a:pt x="1266" y="2721"/>
                        <a:pt x="1260" y="2715"/>
                      </a:cubicBezTo>
                      <a:cubicBezTo>
                        <a:pt x="1254" y="2710"/>
                        <a:pt x="1251" y="2704"/>
                        <a:pt x="1249" y="2697"/>
                      </a:cubicBezTo>
                      <a:cubicBezTo>
                        <a:pt x="1248" y="2689"/>
                        <a:pt x="1249" y="2682"/>
                        <a:pt x="1253" y="2676"/>
                      </a:cubicBezTo>
                      <a:cubicBezTo>
                        <a:pt x="1257" y="2670"/>
                        <a:pt x="1263" y="2666"/>
                        <a:pt x="1271" y="2665"/>
                      </a:cubicBezTo>
                      <a:cubicBezTo>
                        <a:pt x="1276" y="2665"/>
                        <a:pt x="1280" y="2667"/>
                        <a:pt x="1284" y="2670"/>
                      </a:cubicBezTo>
                      <a:cubicBezTo>
                        <a:pt x="1289" y="2675"/>
                        <a:pt x="1291" y="2682"/>
                        <a:pt x="1288" y="2689"/>
                      </a:cubicBezTo>
                      <a:cubicBezTo>
                        <a:pt x="1286" y="2695"/>
                        <a:pt x="1280" y="2699"/>
                        <a:pt x="1274" y="2699"/>
                      </a:cubicBezTo>
                      <a:cubicBezTo>
                        <a:pt x="1266" y="2699"/>
                        <a:pt x="1259" y="2693"/>
                        <a:pt x="1259" y="2685"/>
                      </a:cubicBezTo>
                      <a:cubicBezTo>
                        <a:pt x="1258" y="2677"/>
                        <a:pt x="1265" y="2670"/>
                        <a:pt x="1273" y="2669"/>
                      </a:cubicBezTo>
                      <a:cubicBezTo>
                        <a:pt x="1276" y="2669"/>
                        <a:pt x="1280" y="2670"/>
                        <a:pt x="1283" y="2673"/>
                      </a:cubicBezTo>
                      <a:cubicBezTo>
                        <a:pt x="1282" y="2672"/>
                        <a:pt x="1282" y="2672"/>
                        <a:pt x="1282" y="2672"/>
                      </a:cubicBezTo>
                      <a:cubicBezTo>
                        <a:pt x="1279" y="2669"/>
                        <a:pt x="1275" y="2668"/>
                        <a:pt x="1271" y="2668"/>
                      </a:cubicBezTo>
                      <a:cubicBezTo>
                        <a:pt x="1264" y="2669"/>
                        <a:pt x="1259" y="2672"/>
                        <a:pt x="1256" y="2678"/>
                      </a:cubicBezTo>
                      <a:cubicBezTo>
                        <a:pt x="1253" y="2683"/>
                        <a:pt x="1251" y="2690"/>
                        <a:pt x="1252" y="2696"/>
                      </a:cubicBezTo>
                      <a:cubicBezTo>
                        <a:pt x="1254" y="2703"/>
                        <a:pt x="1257" y="2708"/>
                        <a:pt x="1262" y="2713"/>
                      </a:cubicBezTo>
                      <a:cubicBezTo>
                        <a:pt x="1267" y="2718"/>
                        <a:pt x="1273" y="2720"/>
                        <a:pt x="1281" y="2720"/>
                      </a:cubicBezTo>
                      <a:cubicBezTo>
                        <a:pt x="1288" y="2720"/>
                        <a:pt x="1294" y="2717"/>
                        <a:pt x="1299" y="2713"/>
                      </a:cubicBezTo>
                      <a:cubicBezTo>
                        <a:pt x="1313" y="2700"/>
                        <a:pt x="1310" y="2679"/>
                        <a:pt x="1300" y="2670"/>
                      </a:cubicBezTo>
                      <a:cubicBezTo>
                        <a:pt x="1278" y="2651"/>
                        <a:pt x="1267" y="2632"/>
                        <a:pt x="1257" y="2605"/>
                      </a:cubicBezTo>
                      <a:cubicBezTo>
                        <a:pt x="1256" y="2602"/>
                        <a:pt x="1255" y="2600"/>
                        <a:pt x="1255" y="2597"/>
                      </a:cubicBezTo>
                      <a:cubicBezTo>
                        <a:pt x="1255" y="2599"/>
                        <a:pt x="1255" y="2601"/>
                        <a:pt x="1255" y="2604"/>
                      </a:cubicBezTo>
                      <a:cubicBezTo>
                        <a:pt x="1254" y="2614"/>
                        <a:pt x="1252" y="2623"/>
                        <a:pt x="1247" y="2632"/>
                      </a:cubicBezTo>
                      <a:cubicBezTo>
                        <a:pt x="1249" y="2621"/>
                        <a:pt x="1251" y="2614"/>
                        <a:pt x="1251" y="2603"/>
                      </a:cubicBezTo>
                      <a:cubicBezTo>
                        <a:pt x="1251" y="2603"/>
                        <a:pt x="1251" y="2602"/>
                        <a:pt x="1252" y="2601"/>
                      </a:cubicBezTo>
                      <a:cubicBezTo>
                        <a:pt x="1250" y="2609"/>
                        <a:pt x="1237" y="2615"/>
                        <a:pt x="1229" y="2615"/>
                      </a:cubicBezTo>
                      <a:cubicBezTo>
                        <a:pt x="1224" y="2616"/>
                        <a:pt x="1219" y="2615"/>
                        <a:pt x="1215" y="2614"/>
                      </a:cubicBezTo>
                      <a:cubicBezTo>
                        <a:pt x="1207" y="2612"/>
                        <a:pt x="1198" y="2605"/>
                        <a:pt x="1197" y="2596"/>
                      </a:cubicBezTo>
                      <a:cubicBezTo>
                        <a:pt x="1189" y="2597"/>
                        <a:pt x="1182" y="2592"/>
                        <a:pt x="1176" y="2588"/>
                      </a:cubicBezTo>
                      <a:cubicBezTo>
                        <a:pt x="1168" y="2581"/>
                        <a:pt x="1158" y="2578"/>
                        <a:pt x="1152" y="2584"/>
                      </a:cubicBezTo>
                      <a:cubicBezTo>
                        <a:pt x="1153" y="2574"/>
                        <a:pt x="1171" y="2571"/>
                        <a:pt x="1180" y="2573"/>
                      </a:cubicBezTo>
                      <a:cubicBezTo>
                        <a:pt x="1193" y="2577"/>
                        <a:pt x="1200" y="2588"/>
                        <a:pt x="1209" y="2600"/>
                      </a:cubicBezTo>
                      <a:cubicBezTo>
                        <a:pt x="1215" y="2607"/>
                        <a:pt x="1221" y="2611"/>
                        <a:pt x="1230" y="2611"/>
                      </a:cubicBezTo>
                      <a:cubicBezTo>
                        <a:pt x="1237" y="2611"/>
                        <a:pt x="1248" y="2608"/>
                        <a:pt x="1252" y="2601"/>
                      </a:cubicBezTo>
                      <a:cubicBezTo>
                        <a:pt x="1251" y="2602"/>
                        <a:pt x="1250" y="2604"/>
                        <a:pt x="1248" y="2605"/>
                      </a:cubicBezTo>
                      <a:cubicBezTo>
                        <a:pt x="1245" y="2608"/>
                        <a:pt x="1239" y="2609"/>
                        <a:pt x="1234" y="2604"/>
                      </a:cubicBezTo>
                      <a:cubicBezTo>
                        <a:pt x="1235" y="2604"/>
                        <a:pt x="1236" y="2603"/>
                        <a:pt x="1237" y="2602"/>
                      </a:cubicBezTo>
                      <a:cubicBezTo>
                        <a:pt x="1243" y="2606"/>
                        <a:pt x="1249" y="2603"/>
                        <a:pt x="1251" y="2595"/>
                      </a:cubicBezTo>
                      <a:cubicBezTo>
                        <a:pt x="1252" y="2592"/>
                        <a:pt x="1252" y="2589"/>
                        <a:pt x="1252" y="2586"/>
                      </a:cubicBezTo>
                      <a:cubicBezTo>
                        <a:pt x="1245" y="2554"/>
                        <a:pt x="1246" y="2522"/>
                        <a:pt x="1253" y="2491"/>
                      </a:cubicBezTo>
                      <a:cubicBezTo>
                        <a:pt x="1245" y="2516"/>
                        <a:pt x="1234" y="2544"/>
                        <a:pt x="1210" y="2557"/>
                      </a:cubicBezTo>
                      <a:cubicBezTo>
                        <a:pt x="1198" y="2563"/>
                        <a:pt x="1187" y="2564"/>
                        <a:pt x="1175" y="2559"/>
                      </a:cubicBezTo>
                      <a:cubicBezTo>
                        <a:pt x="1164" y="2555"/>
                        <a:pt x="1155" y="2549"/>
                        <a:pt x="1150" y="2540"/>
                      </a:cubicBezTo>
                      <a:cubicBezTo>
                        <a:pt x="1136" y="2518"/>
                        <a:pt x="1143" y="2490"/>
                        <a:pt x="1165" y="2476"/>
                      </a:cubicBezTo>
                      <a:cubicBezTo>
                        <a:pt x="1184" y="2465"/>
                        <a:pt x="1211" y="2466"/>
                        <a:pt x="1221" y="2489"/>
                      </a:cubicBezTo>
                      <a:cubicBezTo>
                        <a:pt x="1224" y="2499"/>
                        <a:pt x="1223" y="2510"/>
                        <a:pt x="1215" y="2517"/>
                      </a:cubicBezTo>
                      <a:cubicBezTo>
                        <a:pt x="1212" y="2519"/>
                        <a:pt x="1209" y="2520"/>
                        <a:pt x="1205" y="2520"/>
                      </a:cubicBezTo>
                      <a:cubicBezTo>
                        <a:pt x="1205" y="2520"/>
                        <a:pt x="1205" y="2520"/>
                        <a:pt x="1205" y="2520"/>
                      </a:cubicBezTo>
                      <a:cubicBezTo>
                        <a:pt x="1197" y="2521"/>
                        <a:pt x="1189" y="2514"/>
                        <a:pt x="1188" y="2505"/>
                      </a:cubicBezTo>
                      <a:cubicBezTo>
                        <a:pt x="1188" y="2496"/>
                        <a:pt x="1195" y="2488"/>
                        <a:pt x="1204" y="2487"/>
                      </a:cubicBezTo>
                      <a:cubicBezTo>
                        <a:pt x="1213" y="2487"/>
                        <a:pt x="1220" y="2494"/>
                        <a:pt x="1221" y="2503"/>
                      </a:cubicBezTo>
                      <a:cubicBezTo>
                        <a:pt x="1221" y="2507"/>
                        <a:pt x="1220" y="2510"/>
                        <a:pt x="1218" y="2513"/>
                      </a:cubicBezTo>
                      <a:cubicBezTo>
                        <a:pt x="1218" y="2513"/>
                        <a:pt x="1218" y="2513"/>
                        <a:pt x="1218" y="2513"/>
                      </a:cubicBezTo>
                      <a:cubicBezTo>
                        <a:pt x="1223" y="2506"/>
                        <a:pt x="1223" y="2497"/>
                        <a:pt x="1220" y="2489"/>
                      </a:cubicBezTo>
                      <a:cubicBezTo>
                        <a:pt x="1209" y="2468"/>
                        <a:pt x="1183" y="2468"/>
                        <a:pt x="1166" y="2479"/>
                      </a:cubicBezTo>
                      <a:cubicBezTo>
                        <a:pt x="1146" y="2491"/>
                        <a:pt x="1139" y="2518"/>
                        <a:pt x="1152" y="2538"/>
                      </a:cubicBezTo>
                      <a:cubicBezTo>
                        <a:pt x="1154" y="2542"/>
                        <a:pt x="1157" y="2545"/>
                        <a:pt x="1160" y="2547"/>
                      </a:cubicBezTo>
                      <a:cubicBezTo>
                        <a:pt x="1158" y="2545"/>
                        <a:pt x="1157" y="2543"/>
                        <a:pt x="1156" y="2540"/>
                      </a:cubicBezTo>
                      <a:cubicBezTo>
                        <a:pt x="1154" y="2532"/>
                        <a:pt x="1156" y="2523"/>
                        <a:pt x="1163" y="2518"/>
                      </a:cubicBezTo>
                      <a:cubicBezTo>
                        <a:pt x="1169" y="2514"/>
                        <a:pt x="1179" y="2514"/>
                        <a:pt x="1184" y="2522"/>
                      </a:cubicBezTo>
                      <a:cubicBezTo>
                        <a:pt x="1186" y="2527"/>
                        <a:pt x="1186" y="2532"/>
                        <a:pt x="1182" y="2536"/>
                      </a:cubicBezTo>
                      <a:cubicBezTo>
                        <a:pt x="1175" y="2543"/>
                        <a:pt x="1166" y="2536"/>
                        <a:pt x="1168" y="2530"/>
                      </a:cubicBezTo>
                      <a:cubicBezTo>
                        <a:pt x="1169" y="2533"/>
                        <a:pt x="1172" y="2536"/>
                        <a:pt x="1175" y="2535"/>
                      </a:cubicBezTo>
                      <a:cubicBezTo>
                        <a:pt x="1179" y="2535"/>
                        <a:pt x="1182" y="2531"/>
                        <a:pt x="1181" y="2527"/>
                      </a:cubicBezTo>
                      <a:cubicBezTo>
                        <a:pt x="1180" y="2523"/>
                        <a:pt x="1177" y="2520"/>
                        <a:pt x="1174" y="2520"/>
                      </a:cubicBezTo>
                      <a:cubicBezTo>
                        <a:pt x="1167" y="2519"/>
                        <a:pt x="1162" y="2524"/>
                        <a:pt x="1160" y="2529"/>
                      </a:cubicBezTo>
                      <a:cubicBezTo>
                        <a:pt x="1155" y="2541"/>
                        <a:pt x="1165" y="2553"/>
                        <a:pt x="1176" y="2557"/>
                      </a:cubicBezTo>
                      <a:cubicBezTo>
                        <a:pt x="1187" y="2560"/>
                        <a:pt x="1198" y="2559"/>
                        <a:pt x="1209" y="2554"/>
                      </a:cubicBezTo>
                      <a:cubicBezTo>
                        <a:pt x="1241" y="2536"/>
                        <a:pt x="1250" y="2482"/>
                        <a:pt x="1267" y="2445"/>
                      </a:cubicBezTo>
                      <a:cubicBezTo>
                        <a:pt x="1261" y="2451"/>
                        <a:pt x="1255" y="2454"/>
                        <a:pt x="1246" y="2457"/>
                      </a:cubicBezTo>
                      <a:cubicBezTo>
                        <a:pt x="1242" y="2458"/>
                        <a:pt x="1238" y="2459"/>
                        <a:pt x="1234" y="2459"/>
                      </a:cubicBezTo>
                      <a:cubicBezTo>
                        <a:pt x="1234" y="2458"/>
                        <a:pt x="1234" y="2457"/>
                        <a:pt x="1234" y="2456"/>
                      </a:cubicBezTo>
                      <a:cubicBezTo>
                        <a:pt x="1243" y="2455"/>
                        <a:pt x="1253" y="2451"/>
                        <a:pt x="1261" y="2446"/>
                      </a:cubicBezTo>
                      <a:cubicBezTo>
                        <a:pt x="1266" y="2442"/>
                        <a:pt x="1270" y="2438"/>
                        <a:pt x="1274" y="2433"/>
                      </a:cubicBezTo>
                      <a:cubicBezTo>
                        <a:pt x="1268" y="2438"/>
                        <a:pt x="1260" y="2440"/>
                        <a:pt x="1255" y="2439"/>
                      </a:cubicBezTo>
                      <a:cubicBezTo>
                        <a:pt x="1250" y="2439"/>
                        <a:pt x="1245" y="2436"/>
                        <a:pt x="1243" y="2433"/>
                      </a:cubicBezTo>
                      <a:cubicBezTo>
                        <a:pt x="1238" y="2426"/>
                        <a:pt x="1238" y="2417"/>
                        <a:pt x="1246" y="2411"/>
                      </a:cubicBezTo>
                      <a:cubicBezTo>
                        <a:pt x="1250" y="2408"/>
                        <a:pt x="1256" y="2409"/>
                        <a:pt x="1259" y="2412"/>
                      </a:cubicBezTo>
                      <a:cubicBezTo>
                        <a:pt x="1266" y="2419"/>
                        <a:pt x="1260" y="2428"/>
                        <a:pt x="1255" y="2427"/>
                      </a:cubicBezTo>
                      <a:cubicBezTo>
                        <a:pt x="1258" y="2426"/>
                        <a:pt x="1260" y="2423"/>
                        <a:pt x="1259" y="2420"/>
                      </a:cubicBezTo>
                      <a:cubicBezTo>
                        <a:pt x="1259" y="2416"/>
                        <a:pt x="1254" y="2413"/>
                        <a:pt x="1250" y="2414"/>
                      </a:cubicBezTo>
                      <a:cubicBezTo>
                        <a:pt x="1247" y="2415"/>
                        <a:pt x="1244" y="2418"/>
                        <a:pt x="1244" y="2422"/>
                      </a:cubicBezTo>
                      <a:cubicBezTo>
                        <a:pt x="1243" y="2428"/>
                        <a:pt x="1248" y="2433"/>
                        <a:pt x="1254" y="2435"/>
                      </a:cubicBezTo>
                      <a:cubicBezTo>
                        <a:pt x="1258" y="2437"/>
                        <a:pt x="1264" y="2436"/>
                        <a:pt x="1268" y="2433"/>
                      </a:cubicBezTo>
                      <a:cubicBezTo>
                        <a:pt x="1275" y="2430"/>
                        <a:pt x="1278" y="2424"/>
                        <a:pt x="1282" y="2417"/>
                      </a:cubicBezTo>
                      <a:cubicBezTo>
                        <a:pt x="1294" y="2397"/>
                        <a:pt x="1308" y="2377"/>
                        <a:pt x="1325" y="2359"/>
                      </a:cubicBezTo>
                      <a:cubicBezTo>
                        <a:pt x="1327" y="2356"/>
                        <a:pt x="1344" y="2339"/>
                        <a:pt x="1358" y="2328"/>
                      </a:cubicBezTo>
                      <a:cubicBezTo>
                        <a:pt x="1338" y="2335"/>
                        <a:pt x="1316" y="2337"/>
                        <a:pt x="1295" y="2332"/>
                      </a:cubicBezTo>
                      <a:cubicBezTo>
                        <a:pt x="1288" y="2331"/>
                        <a:pt x="1282" y="2329"/>
                        <a:pt x="1277" y="2327"/>
                      </a:cubicBezTo>
                      <a:cubicBezTo>
                        <a:pt x="1268" y="2324"/>
                        <a:pt x="1252" y="2318"/>
                        <a:pt x="1245" y="2328"/>
                      </a:cubicBezTo>
                      <a:cubicBezTo>
                        <a:pt x="1243" y="2333"/>
                        <a:pt x="1242" y="2339"/>
                        <a:pt x="1246" y="2342"/>
                      </a:cubicBezTo>
                      <a:cubicBezTo>
                        <a:pt x="1249" y="2344"/>
                        <a:pt x="1252" y="2344"/>
                        <a:pt x="1255" y="2343"/>
                      </a:cubicBezTo>
                      <a:cubicBezTo>
                        <a:pt x="1258" y="2341"/>
                        <a:pt x="1259" y="2337"/>
                        <a:pt x="1257" y="2335"/>
                      </a:cubicBezTo>
                      <a:cubicBezTo>
                        <a:pt x="1255" y="2333"/>
                        <a:pt x="1252" y="2332"/>
                        <a:pt x="1250" y="2333"/>
                      </a:cubicBezTo>
                      <a:cubicBezTo>
                        <a:pt x="1253" y="2329"/>
                        <a:pt x="1261" y="2331"/>
                        <a:pt x="1261" y="2339"/>
                      </a:cubicBezTo>
                      <a:cubicBezTo>
                        <a:pt x="1260" y="2343"/>
                        <a:pt x="1257" y="2346"/>
                        <a:pt x="1253" y="2347"/>
                      </a:cubicBezTo>
                      <a:cubicBezTo>
                        <a:pt x="1246" y="2348"/>
                        <a:pt x="1241" y="2343"/>
                        <a:pt x="1240" y="2336"/>
                      </a:cubicBezTo>
                      <a:cubicBezTo>
                        <a:pt x="1239" y="2330"/>
                        <a:pt x="1244" y="2323"/>
                        <a:pt x="1250" y="2321"/>
                      </a:cubicBezTo>
                      <a:cubicBezTo>
                        <a:pt x="1253" y="2320"/>
                        <a:pt x="1256" y="2319"/>
                        <a:pt x="1259" y="2319"/>
                      </a:cubicBezTo>
                      <a:cubicBezTo>
                        <a:pt x="1248" y="2314"/>
                        <a:pt x="1239" y="2309"/>
                        <a:pt x="1231" y="2303"/>
                      </a:cubicBezTo>
                      <a:cubicBezTo>
                        <a:pt x="1217" y="2293"/>
                        <a:pt x="1200" y="2269"/>
                        <a:pt x="1187" y="2265"/>
                      </a:cubicBezTo>
                      <a:cubicBezTo>
                        <a:pt x="1183" y="2264"/>
                        <a:pt x="1181" y="2264"/>
                        <a:pt x="1177" y="2264"/>
                      </a:cubicBezTo>
                      <a:cubicBezTo>
                        <a:pt x="1171" y="2265"/>
                        <a:pt x="1166" y="2268"/>
                        <a:pt x="1162" y="2272"/>
                      </a:cubicBezTo>
                      <a:cubicBezTo>
                        <a:pt x="1157" y="2277"/>
                        <a:pt x="1155" y="2283"/>
                        <a:pt x="1155" y="2290"/>
                      </a:cubicBezTo>
                      <a:cubicBezTo>
                        <a:pt x="1155" y="2298"/>
                        <a:pt x="1159" y="2305"/>
                        <a:pt x="1164" y="2311"/>
                      </a:cubicBezTo>
                      <a:cubicBezTo>
                        <a:pt x="1170" y="2317"/>
                        <a:pt x="1176" y="2319"/>
                        <a:pt x="1184" y="2320"/>
                      </a:cubicBezTo>
                      <a:cubicBezTo>
                        <a:pt x="1192" y="2320"/>
                        <a:pt x="1199" y="2317"/>
                        <a:pt x="1203" y="2310"/>
                      </a:cubicBezTo>
                      <a:cubicBezTo>
                        <a:pt x="1206" y="2305"/>
                        <a:pt x="1206" y="2299"/>
                        <a:pt x="1204" y="2294"/>
                      </a:cubicBezTo>
                      <a:cubicBezTo>
                        <a:pt x="1204" y="2295"/>
                        <a:pt x="1204" y="2295"/>
                        <a:pt x="1204" y="2295"/>
                      </a:cubicBezTo>
                      <a:cubicBezTo>
                        <a:pt x="1207" y="2305"/>
                        <a:pt x="1195" y="2310"/>
                        <a:pt x="1193" y="2301"/>
                      </a:cubicBezTo>
                      <a:cubicBezTo>
                        <a:pt x="1191" y="2297"/>
                        <a:pt x="1195" y="2289"/>
                        <a:pt x="1185" y="2284"/>
                      </a:cubicBezTo>
                      <a:cubicBezTo>
                        <a:pt x="1189" y="2284"/>
                        <a:pt x="1193" y="2285"/>
                        <a:pt x="1197" y="2287"/>
                      </a:cubicBezTo>
                      <a:cubicBezTo>
                        <a:pt x="1198" y="2287"/>
                        <a:pt x="1199" y="2288"/>
                        <a:pt x="1200" y="2289"/>
                      </a:cubicBezTo>
                      <a:cubicBezTo>
                        <a:pt x="1206" y="2295"/>
                        <a:pt x="1207" y="2303"/>
                        <a:pt x="1204" y="2310"/>
                      </a:cubicBezTo>
                      <a:cubicBezTo>
                        <a:pt x="1200" y="2318"/>
                        <a:pt x="1192" y="2321"/>
                        <a:pt x="1184" y="2321"/>
                      </a:cubicBezTo>
                      <a:cubicBezTo>
                        <a:pt x="1176" y="2321"/>
                        <a:pt x="1169" y="2318"/>
                        <a:pt x="1163" y="2312"/>
                      </a:cubicBezTo>
                      <a:cubicBezTo>
                        <a:pt x="1157" y="2306"/>
                        <a:pt x="1153" y="2298"/>
                        <a:pt x="1153" y="2290"/>
                      </a:cubicBezTo>
                      <a:cubicBezTo>
                        <a:pt x="1152" y="2282"/>
                        <a:pt x="1155" y="2275"/>
                        <a:pt x="1160" y="2269"/>
                      </a:cubicBezTo>
                      <a:cubicBezTo>
                        <a:pt x="1165" y="2265"/>
                        <a:pt x="1170" y="2262"/>
                        <a:pt x="1177" y="2261"/>
                      </a:cubicBezTo>
                      <a:cubicBezTo>
                        <a:pt x="1181" y="2261"/>
                        <a:pt x="1184" y="2261"/>
                        <a:pt x="1188" y="2262"/>
                      </a:cubicBezTo>
                      <a:cubicBezTo>
                        <a:pt x="1188" y="2262"/>
                        <a:pt x="1188" y="2262"/>
                        <a:pt x="1189" y="2262"/>
                      </a:cubicBezTo>
                      <a:cubicBezTo>
                        <a:pt x="1188" y="2261"/>
                        <a:pt x="1188" y="2261"/>
                        <a:pt x="1188" y="2261"/>
                      </a:cubicBezTo>
                      <a:cubicBezTo>
                        <a:pt x="1187" y="2260"/>
                        <a:pt x="1187" y="2260"/>
                        <a:pt x="1187" y="2260"/>
                      </a:cubicBezTo>
                      <a:cubicBezTo>
                        <a:pt x="1184" y="2256"/>
                        <a:pt x="1180" y="2252"/>
                        <a:pt x="1178" y="2247"/>
                      </a:cubicBezTo>
                      <a:cubicBezTo>
                        <a:pt x="1171" y="2235"/>
                        <a:pt x="1165" y="2218"/>
                        <a:pt x="1172" y="2204"/>
                      </a:cubicBezTo>
                      <a:cubicBezTo>
                        <a:pt x="1175" y="2199"/>
                        <a:pt x="1179" y="2195"/>
                        <a:pt x="1185" y="2193"/>
                      </a:cubicBezTo>
                      <a:cubicBezTo>
                        <a:pt x="1187" y="2192"/>
                        <a:pt x="1187" y="2192"/>
                        <a:pt x="1187" y="2192"/>
                      </a:cubicBezTo>
                      <a:cubicBezTo>
                        <a:pt x="1194" y="2190"/>
                        <a:pt x="1201" y="2191"/>
                        <a:pt x="1208" y="2194"/>
                      </a:cubicBezTo>
                      <a:cubicBezTo>
                        <a:pt x="1214" y="2197"/>
                        <a:pt x="1219" y="2201"/>
                        <a:pt x="1222" y="2208"/>
                      </a:cubicBezTo>
                      <a:cubicBezTo>
                        <a:pt x="1224" y="2214"/>
                        <a:pt x="1224" y="2222"/>
                        <a:pt x="1220" y="2228"/>
                      </a:cubicBezTo>
                      <a:cubicBezTo>
                        <a:pt x="1217" y="2232"/>
                        <a:pt x="1213" y="2234"/>
                        <a:pt x="1208" y="2235"/>
                      </a:cubicBezTo>
                      <a:cubicBezTo>
                        <a:pt x="1202" y="2235"/>
                        <a:pt x="1197" y="2233"/>
                        <a:pt x="1194" y="2228"/>
                      </a:cubicBezTo>
                      <a:cubicBezTo>
                        <a:pt x="1192" y="2226"/>
                        <a:pt x="1191" y="2224"/>
                        <a:pt x="1191" y="2221"/>
                      </a:cubicBezTo>
                      <a:cubicBezTo>
                        <a:pt x="1191" y="2224"/>
                        <a:pt x="1192" y="2226"/>
                        <a:pt x="1194" y="2228"/>
                      </a:cubicBezTo>
                      <a:cubicBezTo>
                        <a:pt x="1197" y="2232"/>
                        <a:pt x="1202" y="2234"/>
                        <a:pt x="1208" y="2234"/>
                      </a:cubicBezTo>
                      <a:cubicBezTo>
                        <a:pt x="1213" y="2234"/>
                        <a:pt x="1216" y="2231"/>
                        <a:pt x="1219" y="2227"/>
                      </a:cubicBezTo>
                      <a:cubicBezTo>
                        <a:pt x="1223" y="2221"/>
                        <a:pt x="1223" y="2215"/>
                        <a:pt x="1220" y="2208"/>
                      </a:cubicBezTo>
                      <a:cubicBezTo>
                        <a:pt x="1217" y="2202"/>
                        <a:pt x="1213" y="2198"/>
                        <a:pt x="1207" y="2195"/>
                      </a:cubicBezTo>
                      <a:cubicBezTo>
                        <a:pt x="1200" y="2193"/>
                        <a:pt x="1193" y="2193"/>
                        <a:pt x="1186" y="2195"/>
                      </a:cubicBezTo>
                      <a:cubicBezTo>
                        <a:pt x="1181" y="2197"/>
                        <a:pt x="1177" y="2201"/>
                        <a:pt x="1174" y="2206"/>
                      </a:cubicBezTo>
                      <a:cubicBezTo>
                        <a:pt x="1169" y="2218"/>
                        <a:pt x="1176" y="2236"/>
                        <a:pt x="1183" y="2247"/>
                      </a:cubicBezTo>
                      <a:cubicBezTo>
                        <a:pt x="1186" y="2253"/>
                        <a:pt x="1192" y="2259"/>
                        <a:pt x="1197" y="2264"/>
                      </a:cubicBezTo>
                      <a:cubicBezTo>
                        <a:pt x="1196" y="2263"/>
                        <a:pt x="1196" y="2262"/>
                        <a:pt x="1196" y="2261"/>
                      </a:cubicBezTo>
                      <a:cubicBezTo>
                        <a:pt x="1195" y="2254"/>
                        <a:pt x="1198" y="2247"/>
                        <a:pt x="1203" y="2244"/>
                      </a:cubicBezTo>
                      <a:cubicBezTo>
                        <a:pt x="1209" y="2241"/>
                        <a:pt x="1217" y="2242"/>
                        <a:pt x="1220" y="2249"/>
                      </a:cubicBezTo>
                      <a:cubicBezTo>
                        <a:pt x="1221" y="2253"/>
                        <a:pt x="1220" y="2257"/>
                        <a:pt x="1217" y="2260"/>
                      </a:cubicBezTo>
                      <a:cubicBezTo>
                        <a:pt x="1211" y="2265"/>
                        <a:pt x="1204" y="2258"/>
                        <a:pt x="1206" y="2254"/>
                      </a:cubicBezTo>
                      <a:cubicBezTo>
                        <a:pt x="1207" y="2257"/>
                        <a:pt x="1209" y="2259"/>
                        <a:pt x="1211" y="2259"/>
                      </a:cubicBezTo>
                      <a:cubicBezTo>
                        <a:pt x="1215" y="2259"/>
                        <a:pt x="1217" y="2256"/>
                        <a:pt x="1217" y="2252"/>
                      </a:cubicBezTo>
                      <a:cubicBezTo>
                        <a:pt x="1217" y="2250"/>
                        <a:pt x="1215" y="2247"/>
                        <a:pt x="1212" y="2246"/>
                      </a:cubicBezTo>
                      <a:cubicBezTo>
                        <a:pt x="1207" y="2245"/>
                        <a:pt x="1202" y="2248"/>
                        <a:pt x="1200" y="2252"/>
                      </a:cubicBezTo>
                      <a:cubicBezTo>
                        <a:pt x="1198" y="2256"/>
                        <a:pt x="1199" y="2260"/>
                        <a:pt x="1200" y="2264"/>
                      </a:cubicBezTo>
                      <a:cubicBezTo>
                        <a:pt x="1204" y="2278"/>
                        <a:pt x="1236" y="2304"/>
                        <a:pt x="1248" y="2310"/>
                      </a:cubicBezTo>
                      <a:cubicBezTo>
                        <a:pt x="1238" y="2300"/>
                        <a:pt x="1230" y="2287"/>
                        <a:pt x="1226" y="2272"/>
                      </a:cubicBezTo>
                      <a:cubicBezTo>
                        <a:pt x="1219" y="2237"/>
                        <a:pt x="1235" y="2191"/>
                        <a:pt x="1274" y="2186"/>
                      </a:cubicBezTo>
                      <a:cubicBezTo>
                        <a:pt x="1286" y="2185"/>
                        <a:pt x="1300" y="2190"/>
                        <a:pt x="1305" y="2203"/>
                      </a:cubicBezTo>
                      <a:cubicBezTo>
                        <a:pt x="1308" y="2212"/>
                        <a:pt x="1305" y="2223"/>
                        <a:pt x="1297" y="2228"/>
                      </a:cubicBezTo>
                      <a:cubicBezTo>
                        <a:pt x="1288" y="2233"/>
                        <a:pt x="1278" y="2232"/>
                        <a:pt x="1271" y="2225"/>
                      </a:cubicBezTo>
                      <a:cubicBezTo>
                        <a:pt x="1267" y="2221"/>
                        <a:pt x="1265" y="2215"/>
                        <a:pt x="1266" y="2209"/>
                      </a:cubicBezTo>
                      <a:cubicBezTo>
                        <a:pt x="1266" y="2207"/>
                        <a:pt x="1267" y="2205"/>
                        <a:pt x="1268" y="2203"/>
                      </a:cubicBezTo>
                      <a:cubicBezTo>
                        <a:pt x="1270" y="2199"/>
                        <a:pt x="1275" y="2196"/>
                        <a:pt x="1281" y="2195"/>
                      </a:cubicBezTo>
                      <a:cubicBezTo>
                        <a:pt x="1289" y="2195"/>
                        <a:pt x="1297" y="2202"/>
                        <a:pt x="1297" y="2210"/>
                      </a:cubicBezTo>
                      <a:cubicBezTo>
                        <a:pt x="1298" y="2219"/>
                        <a:pt x="1291" y="2226"/>
                        <a:pt x="1282" y="2227"/>
                      </a:cubicBezTo>
                      <a:cubicBezTo>
                        <a:pt x="1278" y="2227"/>
                        <a:pt x="1273" y="2225"/>
                        <a:pt x="1270" y="2222"/>
                      </a:cubicBezTo>
                      <a:cubicBezTo>
                        <a:pt x="1271" y="2223"/>
                        <a:pt x="1271" y="2223"/>
                        <a:pt x="1272" y="2224"/>
                      </a:cubicBezTo>
                      <a:cubicBezTo>
                        <a:pt x="1278" y="2230"/>
                        <a:pt x="1287" y="2231"/>
                        <a:pt x="1295" y="2226"/>
                      </a:cubicBezTo>
                      <a:cubicBezTo>
                        <a:pt x="1303" y="2221"/>
                        <a:pt x="1305" y="2212"/>
                        <a:pt x="1302" y="2204"/>
                      </a:cubicBezTo>
                      <a:cubicBezTo>
                        <a:pt x="1297" y="2193"/>
                        <a:pt x="1285" y="2189"/>
                        <a:pt x="1274" y="2190"/>
                      </a:cubicBezTo>
                      <a:cubicBezTo>
                        <a:pt x="1238" y="2196"/>
                        <a:pt x="1225" y="2239"/>
                        <a:pt x="1232" y="2270"/>
                      </a:cubicBezTo>
                      <a:cubicBezTo>
                        <a:pt x="1240" y="2302"/>
                        <a:pt x="1265" y="2320"/>
                        <a:pt x="1296" y="2327"/>
                      </a:cubicBezTo>
                      <a:cubicBezTo>
                        <a:pt x="1359" y="2339"/>
                        <a:pt x="1410" y="2297"/>
                        <a:pt x="1442" y="2246"/>
                      </a:cubicBezTo>
                      <a:cubicBezTo>
                        <a:pt x="1453" y="2228"/>
                        <a:pt x="1461" y="2212"/>
                        <a:pt x="1465" y="2190"/>
                      </a:cubicBezTo>
                      <a:cubicBezTo>
                        <a:pt x="1469" y="2169"/>
                        <a:pt x="1469" y="2145"/>
                        <a:pt x="1459" y="2129"/>
                      </a:cubicBezTo>
                      <a:cubicBezTo>
                        <a:pt x="1458" y="2129"/>
                        <a:pt x="1458" y="2129"/>
                        <a:pt x="1458" y="2129"/>
                      </a:cubicBezTo>
                      <a:cubicBezTo>
                        <a:pt x="1464" y="2140"/>
                        <a:pt x="1465" y="2156"/>
                        <a:pt x="1462" y="2168"/>
                      </a:cubicBezTo>
                      <a:cubicBezTo>
                        <a:pt x="1457" y="2191"/>
                        <a:pt x="1435" y="2219"/>
                        <a:pt x="1412" y="2228"/>
                      </a:cubicBezTo>
                      <a:cubicBezTo>
                        <a:pt x="1412" y="2226"/>
                        <a:pt x="1411" y="2224"/>
                        <a:pt x="1410" y="2224"/>
                      </a:cubicBezTo>
                      <a:cubicBezTo>
                        <a:pt x="1433" y="2215"/>
                        <a:pt x="1452" y="2190"/>
                        <a:pt x="1458" y="2167"/>
                      </a:cubicBezTo>
                      <a:cubicBezTo>
                        <a:pt x="1462" y="2151"/>
                        <a:pt x="1461" y="2129"/>
                        <a:pt x="1447" y="2119"/>
                      </a:cubicBezTo>
                      <a:cubicBezTo>
                        <a:pt x="1443" y="2116"/>
                        <a:pt x="1439" y="2115"/>
                        <a:pt x="1434" y="2114"/>
                      </a:cubicBezTo>
                      <a:cubicBezTo>
                        <a:pt x="1429" y="2114"/>
                        <a:pt x="1425" y="2116"/>
                        <a:pt x="1421" y="2119"/>
                      </a:cubicBezTo>
                      <a:cubicBezTo>
                        <a:pt x="1418" y="2122"/>
                        <a:pt x="1416" y="2126"/>
                        <a:pt x="1416" y="2130"/>
                      </a:cubicBezTo>
                      <a:cubicBezTo>
                        <a:pt x="1416" y="2135"/>
                        <a:pt x="1417" y="2138"/>
                        <a:pt x="1421" y="2141"/>
                      </a:cubicBezTo>
                      <a:cubicBezTo>
                        <a:pt x="1424" y="2144"/>
                        <a:pt x="1427" y="2145"/>
                        <a:pt x="1431" y="2144"/>
                      </a:cubicBezTo>
                      <a:cubicBezTo>
                        <a:pt x="1433" y="2143"/>
                        <a:pt x="1434" y="2142"/>
                        <a:pt x="1435" y="2141"/>
                      </a:cubicBezTo>
                      <a:cubicBezTo>
                        <a:pt x="1436" y="2139"/>
                        <a:pt x="1436" y="2138"/>
                        <a:pt x="1436" y="2136"/>
                      </a:cubicBezTo>
                      <a:cubicBezTo>
                        <a:pt x="1436" y="2135"/>
                        <a:pt x="1436" y="2133"/>
                        <a:pt x="1435" y="2133"/>
                      </a:cubicBezTo>
                      <a:cubicBezTo>
                        <a:pt x="1434" y="2132"/>
                        <a:pt x="1433" y="2131"/>
                        <a:pt x="1431" y="2132"/>
                      </a:cubicBezTo>
                      <a:cubicBezTo>
                        <a:pt x="1433" y="2131"/>
                        <a:pt x="1434" y="2132"/>
                        <a:pt x="1435" y="2132"/>
                      </a:cubicBezTo>
                      <a:cubicBezTo>
                        <a:pt x="1436" y="2133"/>
                        <a:pt x="1436" y="2135"/>
                        <a:pt x="1436" y="2136"/>
                      </a:cubicBezTo>
                      <a:cubicBezTo>
                        <a:pt x="1437" y="2138"/>
                        <a:pt x="1436" y="2139"/>
                        <a:pt x="1435" y="2141"/>
                      </a:cubicBezTo>
                      <a:cubicBezTo>
                        <a:pt x="1434" y="2143"/>
                        <a:pt x="1433" y="2143"/>
                        <a:pt x="1431" y="2144"/>
                      </a:cubicBezTo>
                      <a:cubicBezTo>
                        <a:pt x="1427" y="2146"/>
                        <a:pt x="1423" y="2145"/>
                        <a:pt x="1420" y="2142"/>
                      </a:cubicBezTo>
                      <a:cubicBezTo>
                        <a:pt x="1416" y="2139"/>
                        <a:pt x="1415" y="2135"/>
                        <a:pt x="1415" y="2130"/>
                      </a:cubicBezTo>
                      <a:cubicBezTo>
                        <a:pt x="1415" y="2125"/>
                        <a:pt x="1417" y="2121"/>
                        <a:pt x="1420" y="2118"/>
                      </a:cubicBezTo>
                      <a:cubicBezTo>
                        <a:pt x="1424" y="2114"/>
                        <a:pt x="1429" y="2113"/>
                        <a:pt x="1435" y="2113"/>
                      </a:cubicBezTo>
                      <a:cubicBezTo>
                        <a:pt x="1438" y="2113"/>
                        <a:pt x="1441" y="2113"/>
                        <a:pt x="1444" y="2114"/>
                      </a:cubicBezTo>
                      <a:cubicBezTo>
                        <a:pt x="1442" y="2113"/>
                        <a:pt x="1439" y="2112"/>
                        <a:pt x="1437" y="2111"/>
                      </a:cubicBezTo>
                      <a:cubicBezTo>
                        <a:pt x="1424" y="2106"/>
                        <a:pt x="1413" y="2107"/>
                        <a:pt x="1399" y="2109"/>
                      </a:cubicBezTo>
                      <a:cubicBezTo>
                        <a:pt x="1383" y="2113"/>
                        <a:pt x="1373" y="2119"/>
                        <a:pt x="1360" y="2129"/>
                      </a:cubicBezTo>
                      <a:cubicBezTo>
                        <a:pt x="1336" y="2147"/>
                        <a:pt x="1313" y="2174"/>
                        <a:pt x="1281" y="2174"/>
                      </a:cubicBezTo>
                      <a:cubicBezTo>
                        <a:pt x="1276" y="2174"/>
                        <a:pt x="1272" y="2173"/>
                        <a:pt x="1267" y="2172"/>
                      </a:cubicBezTo>
                      <a:cubicBezTo>
                        <a:pt x="1263" y="2171"/>
                        <a:pt x="1257" y="2168"/>
                        <a:pt x="1251" y="2166"/>
                      </a:cubicBezTo>
                      <a:cubicBezTo>
                        <a:pt x="1238" y="2163"/>
                        <a:pt x="1230" y="2171"/>
                        <a:pt x="1230" y="2179"/>
                      </a:cubicBezTo>
                      <a:cubicBezTo>
                        <a:pt x="1230" y="2182"/>
                        <a:pt x="1232" y="2185"/>
                        <a:pt x="1234" y="2187"/>
                      </a:cubicBezTo>
                      <a:cubicBezTo>
                        <a:pt x="1237" y="2189"/>
                        <a:pt x="1240" y="2189"/>
                        <a:pt x="1243" y="2187"/>
                      </a:cubicBezTo>
                      <a:cubicBezTo>
                        <a:pt x="1245" y="2186"/>
                        <a:pt x="1246" y="2182"/>
                        <a:pt x="1244" y="2179"/>
                      </a:cubicBezTo>
                      <a:cubicBezTo>
                        <a:pt x="1243" y="2177"/>
                        <a:pt x="1240" y="2177"/>
                        <a:pt x="1238" y="2178"/>
                      </a:cubicBezTo>
                      <a:cubicBezTo>
                        <a:pt x="1239" y="2176"/>
                        <a:pt x="1243" y="2176"/>
                        <a:pt x="1245" y="2178"/>
                      </a:cubicBezTo>
                      <a:cubicBezTo>
                        <a:pt x="1247" y="2179"/>
                        <a:pt x="1248" y="2182"/>
                        <a:pt x="1247" y="2184"/>
                      </a:cubicBezTo>
                      <a:cubicBezTo>
                        <a:pt x="1246" y="2192"/>
                        <a:pt x="1235" y="2193"/>
                        <a:pt x="1231" y="2188"/>
                      </a:cubicBezTo>
                      <a:cubicBezTo>
                        <a:pt x="1228" y="2184"/>
                        <a:pt x="1227" y="2179"/>
                        <a:pt x="1228" y="2174"/>
                      </a:cubicBezTo>
                      <a:cubicBezTo>
                        <a:pt x="1230" y="2167"/>
                        <a:pt x="1238" y="2163"/>
                        <a:pt x="1247" y="2164"/>
                      </a:cubicBezTo>
                      <a:cubicBezTo>
                        <a:pt x="1244" y="2163"/>
                        <a:pt x="1242" y="2161"/>
                        <a:pt x="1239" y="2160"/>
                      </a:cubicBezTo>
                      <a:cubicBezTo>
                        <a:pt x="1235" y="2159"/>
                        <a:pt x="1228" y="2160"/>
                        <a:pt x="1223" y="2164"/>
                      </a:cubicBezTo>
                      <a:cubicBezTo>
                        <a:pt x="1216" y="2170"/>
                        <a:pt x="1217" y="2181"/>
                        <a:pt x="1223" y="2189"/>
                      </a:cubicBezTo>
                      <a:cubicBezTo>
                        <a:pt x="1226" y="2194"/>
                        <a:pt x="1231" y="2198"/>
                        <a:pt x="1231" y="2206"/>
                      </a:cubicBezTo>
                      <a:cubicBezTo>
                        <a:pt x="1232" y="2213"/>
                        <a:pt x="1229" y="2219"/>
                        <a:pt x="1224" y="2223"/>
                      </a:cubicBezTo>
                      <a:cubicBezTo>
                        <a:pt x="1232" y="2205"/>
                        <a:pt x="1217" y="2201"/>
                        <a:pt x="1212" y="2189"/>
                      </a:cubicBezTo>
                      <a:cubicBezTo>
                        <a:pt x="1208" y="2181"/>
                        <a:pt x="1208" y="2173"/>
                        <a:pt x="1212" y="2166"/>
                      </a:cubicBezTo>
                      <a:cubicBezTo>
                        <a:pt x="1216" y="2160"/>
                        <a:pt x="1227" y="2154"/>
                        <a:pt x="1236" y="2158"/>
                      </a:cubicBezTo>
                      <a:cubicBezTo>
                        <a:pt x="1236" y="2158"/>
                        <a:pt x="1235" y="2157"/>
                        <a:pt x="1234" y="2157"/>
                      </a:cubicBezTo>
                      <a:cubicBezTo>
                        <a:pt x="1221" y="2147"/>
                        <a:pt x="1214" y="2135"/>
                        <a:pt x="1216" y="2118"/>
                      </a:cubicBezTo>
                      <a:cubicBezTo>
                        <a:pt x="1216" y="2115"/>
                        <a:pt x="1217" y="2112"/>
                        <a:pt x="1217" y="2109"/>
                      </a:cubicBezTo>
                      <a:cubicBezTo>
                        <a:pt x="1218" y="2109"/>
                        <a:pt x="1219" y="2110"/>
                        <a:pt x="1220" y="2110"/>
                      </a:cubicBezTo>
                      <a:cubicBezTo>
                        <a:pt x="1219" y="2112"/>
                        <a:pt x="1219" y="2115"/>
                        <a:pt x="1218" y="2118"/>
                      </a:cubicBezTo>
                      <a:cubicBezTo>
                        <a:pt x="1218" y="2134"/>
                        <a:pt x="1224" y="2145"/>
                        <a:pt x="1237" y="2154"/>
                      </a:cubicBezTo>
                      <a:cubicBezTo>
                        <a:pt x="1238" y="2155"/>
                        <a:pt x="1240" y="2156"/>
                        <a:pt x="1241" y="2157"/>
                      </a:cubicBezTo>
                      <a:cubicBezTo>
                        <a:pt x="1237" y="2153"/>
                        <a:pt x="1235" y="2148"/>
                        <a:pt x="1233" y="2142"/>
                      </a:cubicBezTo>
                      <a:cubicBezTo>
                        <a:pt x="1233" y="2138"/>
                        <a:pt x="1233" y="2135"/>
                        <a:pt x="1234" y="2131"/>
                      </a:cubicBezTo>
                      <a:cubicBezTo>
                        <a:pt x="1234" y="2128"/>
                        <a:pt x="1236" y="2125"/>
                        <a:pt x="1238" y="2122"/>
                      </a:cubicBezTo>
                      <a:cubicBezTo>
                        <a:pt x="1244" y="2115"/>
                        <a:pt x="1254" y="2113"/>
                        <a:pt x="1261" y="2120"/>
                      </a:cubicBezTo>
                      <a:cubicBezTo>
                        <a:pt x="1263" y="2122"/>
                        <a:pt x="1265" y="2126"/>
                        <a:pt x="1265" y="2130"/>
                      </a:cubicBezTo>
                      <a:cubicBezTo>
                        <a:pt x="1265" y="2132"/>
                        <a:pt x="1265" y="2133"/>
                        <a:pt x="1264" y="2135"/>
                      </a:cubicBezTo>
                      <a:cubicBezTo>
                        <a:pt x="1262" y="2138"/>
                        <a:pt x="1260" y="2140"/>
                        <a:pt x="1256" y="2141"/>
                      </a:cubicBezTo>
                      <a:cubicBezTo>
                        <a:pt x="1255" y="2141"/>
                        <a:pt x="1254" y="2141"/>
                        <a:pt x="1252" y="2141"/>
                      </a:cubicBezTo>
                      <a:cubicBezTo>
                        <a:pt x="1251" y="2141"/>
                        <a:pt x="1250" y="2141"/>
                        <a:pt x="1249" y="2140"/>
                      </a:cubicBezTo>
                      <a:cubicBezTo>
                        <a:pt x="1247" y="2139"/>
                        <a:pt x="1245" y="2137"/>
                        <a:pt x="1245" y="2134"/>
                      </a:cubicBezTo>
                      <a:cubicBezTo>
                        <a:pt x="1246" y="2132"/>
                        <a:pt x="1246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6" y="2130"/>
                        <a:pt x="1246" y="2132"/>
                        <a:pt x="1246" y="2134"/>
                      </a:cubicBezTo>
                      <a:cubicBezTo>
                        <a:pt x="1246" y="2136"/>
                        <a:pt x="1247" y="2138"/>
                        <a:pt x="1249" y="2139"/>
                      </a:cubicBezTo>
                      <a:cubicBezTo>
                        <a:pt x="1250" y="2140"/>
                        <a:pt x="1251" y="2140"/>
                        <a:pt x="1252" y="2140"/>
                      </a:cubicBezTo>
                      <a:cubicBezTo>
                        <a:pt x="1254" y="2140"/>
                        <a:pt x="1255" y="2140"/>
                        <a:pt x="1256" y="2140"/>
                      </a:cubicBezTo>
                      <a:cubicBezTo>
                        <a:pt x="1259" y="2139"/>
                        <a:pt x="1261" y="2137"/>
                        <a:pt x="1262" y="2134"/>
                      </a:cubicBezTo>
                      <a:cubicBezTo>
                        <a:pt x="1263" y="2133"/>
                        <a:pt x="1263" y="2131"/>
                        <a:pt x="1263" y="2130"/>
                      </a:cubicBezTo>
                      <a:cubicBezTo>
                        <a:pt x="1263" y="2126"/>
                        <a:pt x="1261" y="2124"/>
                        <a:pt x="1259" y="2121"/>
                      </a:cubicBezTo>
                      <a:cubicBezTo>
                        <a:pt x="1253" y="2116"/>
                        <a:pt x="1245" y="2118"/>
                        <a:pt x="1240" y="2124"/>
                      </a:cubicBezTo>
                      <a:cubicBezTo>
                        <a:pt x="1239" y="2126"/>
                        <a:pt x="1238" y="2129"/>
                        <a:pt x="1237" y="2132"/>
                      </a:cubicBezTo>
                      <a:cubicBezTo>
                        <a:pt x="1236" y="2135"/>
                        <a:pt x="1236" y="2138"/>
                        <a:pt x="1237" y="2141"/>
                      </a:cubicBezTo>
                      <a:cubicBezTo>
                        <a:pt x="1238" y="2145"/>
                        <a:pt x="1239" y="2148"/>
                        <a:pt x="1241" y="2150"/>
                      </a:cubicBezTo>
                      <a:cubicBezTo>
                        <a:pt x="1244" y="2155"/>
                        <a:pt x="1248" y="2158"/>
                        <a:pt x="1252" y="2161"/>
                      </a:cubicBezTo>
                      <a:cubicBezTo>
                        <a:pt x="1261" y="2166"/>
                        <a:pt x="1272" y="2169"/>
                        <a:pt x="1281" y="2170"/>
                      </a:cubicBezTo>
                      <a:cubicBezTo>
                        <a:pt x="1307" y="2169"/>
                        <a:pt x="1329" y="2148"/>
                        <a:pt x="1349" y="2132"/>
                      </a:cubicBezTo>
                      <a:cubicBezTo>
                        <a:pt x="1345" y="2135"/>
                        <a:pt x="1341" y="2137"/>
                        <a:pt x="1338" y="2139"/>
                      </a:cubicBezTo>
                      <a:cubicBezTo>
                        <a:pt x="1325" y="2145"/>
                        <a:pt x="1305" y="2144"/>
                        <a:pt x="1297" y="2131"/>
                      </a:cubicBezTo>
                      <a:cubicBezTo>
                        <a:pt x="1291" y="2123"/>
                        <a:pt x="1291" y="2113"/>
                        <a:pt x="1280" y="2110"/>
                      </a:cubicBezTo>
                      <a:cubicBezTo>
                        <a:pt x="1284" y="2103"/>
                        <a:pt x="1297" y="2102"/>
                        <a:pt x="1306" y="2110"/>
                      </a:cubicBezTo>
                      <a:cubicBezTo>
                        <a:pt x="1316" y="2118"/>
                        <a:pt x="1321" y="2136"/>
                        <a:pt x="1337" y="2133"/>
                      </a:cubicBezTo>
                      <a:cubicBezTo>
                        <a:pt x="1345" y="2132"/>
                        <a:pt x="1352" y="2126"/>
                        <a:pt x="1356" y="2126"/>
                      </a:cubicBezTo>
                      <a:cubicBezTo>
                        <a:pt x="1355" y="2127"/>
                        <a:pt x="1355" y="2127"/>
                        <a:pt x="1355" y="2127"/>
                      </a:cubicBezTo>
                      <a:cubicBezTo>
                        <a:pt x="1356" y="2126"/>
                        <a:pt x="1356" y="2126"/>
                        <a:pt x="1357" y="2126"/>
                      </a:cubicBezTo>
                      <a:cubicBezTo>
                        <a:pt x="1371" y="2116"/>
                        <a:pt x="1382" y="2109"/>
                        <a:pt x="1399" y="2106"/>
                      </a:cubicBezTo>
                      <a:cubicBezTo>
                        <a:pt x="1413" y="2104"/>
                        <a:pt x="1425" y="2103"/>
                        <a:pt x="1438" y="2109"/>
                      </a:cubicBezTo>
                      <a:cubicBezTo>
                        <a:pt x="1448" y="2113"/>
                        <a:pt x="1455" y="2120"/>
                        <a:pt x="1460" y="2128"/>
                      </a:cubicBezTo>
                      <a:cubicBezTo>
                        <a:pt x="1471" y="2145"/>
                        <a:pt x="1472" y="2169"/>
                        <a:pt x="1468" y="2192"/>
                      </a:cubicBezTo>
                      <a:cubicBezTo>
                        <a:pt x="1467" y="2200"/>
                        <a:pt x="1464" y="2208"/>
                        <a:pt x="1462" y="2216"/>
                      </a:cubicBezTo>
                      <a:cubicBezTo>
                        <a:pt x="1456" y="2231"/>
                        <a:pt x="1447" y="2243"/>
                        <a:pt x="1446" y="2259"/>
                      </a:cubicBezTo>
                      <a:cubicBezTo>
                        <a:pt x="1445" y="2266"/>
                        <a:pt x="1445" y="2275"/>
                        <a:pt x="1449" y="2281"/>
                      </a:cubicBezTo>
                      <a:cubicBezTo>
                        <a:pt x="1452" y="2284"/>
                        <a:pt x="1458" y="2287"/>
                        <a:pt x="1462" y="2284"/>
                      </a:cubicBezTo>
                      <a:cubicBezTo>
                        <a:pt x="1463" y="2283"/>
                        <a:pt x="1464" y="2281"/>
                        <a:pt x="1463" y="2280"/>
                      </a:cubicBezTo>
                      <a:cubicBezTo>
                        <a:pt x="1463" y="2278"/>
                        <a:pt x="1461" y="2277"/>
                        <a:pt x="1460" y="2278"/>
                      </a:cubicBezTo>
                      <a:cubicBezTo>
                        <a:pt x="1459" y="2278"/>
                        <a:pt x="1458" y="2279"/>
                        <a:pt x="1457" y="2279"/>
                      </a:cubicBezTo>
                      <a:cubicBezTo>
                        <a:pt x="1457" y="2281"/>
                        <a:pt x="1458" y="2282"/>
                        <a:pt x="1459" y="2282"/>
                      </a:cubicBezTo>
                      <a:cubicBezTo>
                        <a:pt x="1460" y="2282"/>
                        <a:pt x="1461" y="2282"/>
                        <a:pt x="1461" y="2281"/>
                      </a:cubicBezTo>
                      <a:cubicBezTo>
                        <a:pt x="1461" y="2282"/>
                        <a:pt x="1461" y="2283"/>
                        <a:pt x="1459" y="2283"/>
                      </a:cubicBezTo>
                      <a:cubicBezTo>
                        <a:pt x="1458" y="2284"/>
                        <a:pt x="1456" y="2283"/>
                        <a:pt x="1456" y="2282"/>
                      </a:cubicBezTo>
                      <a:cubicBezTo>
                        <a:pt x="1454" y="2279"/>
                        <a:pt x="1455" y="2276"/>
                        <a:pt x="1458" y="2275"/>
                      </a:cubicBezTo>
                      <a:cubicBezTo>
                        <a:pt x="1459" y="2274"/>
                        <a:pt x="1462" y="2274"/>
                        <a:pt x="1463" y="2275"/>
                      </a:cubicBezTo>
                      <a:cubicBezTo>
                        <a:pt x="1465" y="2275"/>
                        <a:pt x="1467" y="2277"/>
                        <a:pt x="1467" y="2279"/>
                      </a:cubicBezTo>
                      <a:cubicBezTo>
                        <a:pt x="1468" y="2281"/>
                        <a:pt x="1467" y="2284"/>
                        <a:pt x="1465" y="2286"/>
                      </a:cubicBezTo>
                      <a:cubicBezTo>
                        <a:pt x="1460" y="2289"/>
                        <a:pt x="1455" y="2287"/>
                        <a:pt x="1451" y="2284"/>
                      </a:cubicBezTo>
                      <a:cubicBezTo>
                        <a:pt x="1449" y="2283"/>
                        <a:pt x="1448" y="2281"/>
                        <a:pt x="1447" y="2278"/>
                      </a:cubicBezTo>
                      <a:cubicBezTo>
                        <a:pt x="1449" y="2289"/>
                        <a:pt x="1457" y="2295"/>
                        <a:pt x="1466" y="2298"/>
                      </a:cubicBezTo>
                      <a:cubicBezTo>
                        <a:pt x="1472" y="2299"/>
                        <a:pt x="1478" y="2299"/>
                        <a:pt x="1483" y="2296"/>
                      </a:cubicBezTo>
                      <a:cubicBezTo>
                        <a:pt x="1483" y="2296"/>
                        <a:pt x="1483" y="2296"/>
                        <a:pt x="1483" y="2296"/>
                      </a:cubicBezTo>
                      <a:cubicBezTo>
                        <a:pt x="1477" y="2298"/>
                        <a:pt x="1471" y="2295"/>
                        <a:pt x="1473" y="2287"/>
                      </a:cubicBezTo>
                      <a:cubicBezTo>
                        <a:pt x="1473" y="2281"/>
                        <a:pt x="1483" y="2273"/>
                        <a:pt x="1474" y="2262"/>
                      </a:cubicBezTo>
                      <a:close/>
                      <a:moveTo>
                        <a:pt x="1506" y="2623"/>
                      </a:moveTo>
                      <a:cubicBezTo>
                        <a:pt x="1516" y="2596"/>
                        <a:pt x="1504" y="2576"/>
                        <a:pt x="1504" y="2563"/>
                      </a:cubicBezTo>
                      <a:cubicBezTo>
                        <a:pt x="1505" y="2548"/>
                        <a:pt x="1522" y="2548"/>
                        <a:pt x="1525" y="2564"/>
                      </a:cubicBezTo>
                      <a:cubicBezTo>
                        <a:pt x="1529" y="2582"/>
                        <a:pt x="1520" y="2606"/>
                        <a:pt x="1506" y="2623"/>
                      </a:cubicBezTo>
                      <a:close/>
                      <a:moveTo>
                        <a:pt x="1626" y="2541"/>
                      </a:moveTo>
                      <a:cubicBezTo>
                        <a:pt x="1638" y="2539"/>
                        <a:pt x="1665" y="2547"/>
                        <a:pt x="1674" y="2560"/>
                      </a:cubicBezTo>
                      <a:cubicBezTo>
                        <a:pt x="1683" y="2573"/>
                        <a:pt x="1676" y="2584"/>
                        <a:pt x="1662" y="2571"/>
                      </a:cubicBezTo>
                      <a:cubicBezTo>
                        <a:pt x="1652" y="2562"/>
                        <a:pt x="1640" y="2543"/>
                        <a:pt x="1626" y="2541"/>
                      </a:cubicBezTo>
                      <a:close/>
                      <a:moveTo>
                        <a:pt x="1512" y="2466"/>
                      </a:moveTo>
                      <a:cubicBezTo>
                        <a:pt x="1510" y="2467"/>
                        <a:pt x="1510" y="2470"/>
                        <a:pt x="1511" y="2471"/>
                      </a:cubicBezTo>
                      <a:cubicBezTo>
                        <a:pt x="1513" y="2473"/>
                        <a:pt x="1515" y="2473"/>
                        <a:pt x="1517" y="2472"/>
                      </a:cubicBezTo>
                      <a:cubicBezTo>
                        <a:pt x="1518" y="2470"/>
                        <a:pt x="1518" y="2468"/>
                        <a:pt x="1517" y="2466"/>
                      </a:cubicBezTo>
                      <a:cubicBezTo>
                        <a:pt x="1516" y="2465"/>
                        <a:pt x="1513" y="2464"/>
                        <a:pt x="1512" y="2466"/>
                      </a:cubicBezTo>
                      <a:close/>
                      <a:moveTo>
                        <a:pt x="1555" y="2514"/>
                      </a:moveTo>
                      <a:cubicBezTo>
                        <a:pt x="1546" y="2518"/>
                        <a:pt x="1543" y="2506"/>
                        <a:pt x="1541" y="2502"/>
                      </a:cubicBezTo>
                      <a:cubicBezTo>
                        <a:pt x="1539" y="2499"/>
                        <a:pt x="1537" y="2497"/>
                        <a:pt x="1535" y="2497"/>
                      </a:cubicBezTo>
                      <a:cubicBezTo>
                        <a:pt x="1538" y="2496"/>
                        <a:pt x="1547" y="2496"/>
                        <a:pt x="1552" y="2498"/>
                      </a:cubicBezTo>
                      <a:cubicBezTo>
                        <a:pt x="1557" y="2500"/>
                        <a:pt x="1561" y="2506"/>
                        <a:pt x="1558" y="2513"/>
                      </a:cubicBezTo>
                      <a:cubicBezTo>
                        <a:pt x="1557" y="2509"/>
                        <a:pt x="1553" y="2505"/>
                        <a:pt x="1550" y="2504"/>
                      </a:cubicBezTo>
                      <a:cubicBezTo>
                        <a:pt x="1551" y="2505"/>
                        <a:pt x="1554" y="2510"/>
                        <a:pt x="1555" y="2514"/>
                      </a:cubicBezTo>
                      <a:close/>
                      <a:moveTo>
                        <a:pt x="1533" y="2462"/>
                      </a:moveTo>
                      <a:cubicBezTo>
                        <a:pt x="1529" y="2464"/>
                        <a:pt x="1529" y="2469"/>
                        <a:pt x="1532" y="2472"/>
                      </a:cubicBezTo>
                      <a:cubicBezTo>
                        <a:pt x="1535" y="2476"/>
                        <a:pt x="1539" y="2476"/>
                        <a:pt x="1542" y="2473"/>
                      </a:cubicBezTo>
                      <a:cubicBezTo>
                        <a:pt x="1546" y="2470"/>
                        <a:pt x="1546" y="2466"/>
                        <a:pt x="1543" y="2462"/>
                      </a:cubicBezTo>
                      <a:cubicBezTo>
                        <a:pt x="1541" y="2459"/>
                        <a:pt x="1536" y="2459"/>
                        <a:pt x="1533" y="2462"/>
                      </a:cubicBezTo>
                      <a:close/>
                      <a:moveTo>
                        <a:pt x="1520" y="2461"/>
                      </a:moveTo>
                      <a:cubicBezTo>
                        <a:pt x="1518" y="2463"/>
                        <a:pt x="1518" y="2466"/>
                        <a:pt x="1520" y="2468"/>
                      </a:cubicBezTo>
                      <a:cubicBezTo>
                        <a:pt x="1522" y="2470"/>
                        <a:pt x="1525" y="2471"/>
                        <a:pt x="1527" y="2469"/>
                      </a:cubicBezTo>
                      <a:cubicBezTo>
                        <a:pt x="1529" y="2467"/>
                        <a:pt x="1529" y="2464"/>
                        <a:pt x="1527" y="2462"/>
                      </a:cubicBezTo>
                      <a:cubicBezTo>
                        <a:pt x="1525" y="2460"/>
                        <a:pt x="1522" y="2460"/>
                        <a:pt x="1520" y="2461"/>
                      </a:cubicBezTo>
                      <a:close/>
                      <a:moveTo>
                        <a:pt x="1606" y="2539"/>
                      </a:moveTo>
                      <a:cubicBezTo>
                        <a:pt x="1603" y="2539"/>
                        <a:pt x="1600" y="2540"/>
                        <a:pt x="1598" y="2542"/>
                      </a:cubicBezTo>
                      <a:cubicBezTo>
                        <a:pt x="1595" y="2544"/>
                        <a:pt x="1594" y="2548"/>
                        <a:pt x="1595" y="2553"/>
                      </a:cubicBezTo>
                      <a:cubicBezTo>
                        <a:pt x="1597" y="2558"/>
                        <a:pt x="1602" y="2560"/>
                        <a:pt x="1606" y="2560"/>
                      </a:cubicBezTo>
                      <a:cubicBezTo>
                        <a:pt x="1614" y="2559"/>
                        <a:pt x="1614" y="2552"/>
                        <a:pt x="1617" y="2548"/>
                      </a:cubicBezTo>
                      <a:cubicBezTo>
                        <a:pt x="1620" y="2544"/>
                        <a:pt x="1627" y="2544"/>
                        <a:pt x="1633" y="2547"/>
                      </a:cubicBezTo>
                      <a:cubicBezTo>
                        <a:pt x="1641" y="2550"/>
                        <a:pt x="1645" y="2558"/>
                        <a:pt x="1643" y="2566"/>
                      </a:cubicBezTo>
                      <a:cubicBezTo>
                        <a:pt x="1643" y="2571"/>
                        <a:pt x="1639" y="2575"/>
                        <a:pt x="1634" y="2574"/>
                      </a:cubicBezTo>
                      <a:cubicBezTo>
                        <a:pt x="1638" y="2571"/>
                        <a:pt x="1637" y="2563"/>
                        <a:pt x="1630" y="2563"/>
                      </a:cubicBezTo>
                      <a:cubicBezTo>
                        <a:pt x="1626" y="2562"/>
                        <a:pt x="1619" y="2565"/>
                        <a:pt x="1612" y="2568"/>
                      </a:cubicBezTo>
                      <a:cubicBezTo>
                        <a:pt x="1604" y="2571"/>
                        <a:pt x="1597" y="2572"/>
                        <a:pt x="1590" y="2571"/>
                      </a:cubicBezTo>
                      <a:cubicBezTo>
                        <a:pt x="1577" y="2567"/>
                        <a:pt x="1571" y="2551"/>
                        <a:pt x="1577" y="2539"/>
                      </a:cubicBezTo>
                      <a:cubicBezTo>
                        <a:pt x="1580" y="2533"/>
                        <a:pt x="1586" y="2530"/>
                        <a:pt x="1593" y="2527"/>
                      </a:cubicBezTo>
                      <a:cubicBezTo>
                        <a:pt x="1600" y="2525"/>
                        <a:pt x="1619" y="2523"/>
                        <a:pt x="1624" y="2516"/>
                      </a:cubicBezTo>
                      <a:cubicBezTo>
                        <a:pt x="1628" y="2511"/>
                        <a:pt x="1626" y="2505"/>
                        <a:pt x="1622" y="2504"/>
                      </a:cubicBezTo>
                      <a:cubicBezTo>
                        <a:pt x="1625" y="2500"/>
                        <a:pt x="1633" y="2502"/>
                        <a:pt x="1636" y="2507"/>
                      </a:cubicBezTo>
                      <a:cubicBezTo>
                        <a:pt x="1642" y="2517"/>
                        <a:pt x="1638" y="2533"/>
                        <a:pt x="1625" y="2539"/>
                      </a:cubicBezTo>
                      <a:cubicBezTo>
                        <a:pt x="1619" y="2541"/>
                        <a:pt x="1614" y="2540"/>
                        <a:pt x="1606" y="2539"/>
                      </a:cubicBezTo>
                      <a:close/>
                      <a:moveTo>
                        <a:pt x="1695" y="2635"/>
                      </a:moveTo>
                      <a:cubicBezTo>
                        <a:pt x="1694" y="2637"/>
                        <a:pt x="1691" y="2637"/>
                        <a:pt x="1690" y="2636"/>
                      </a:cubicBezTo>
                      <a:cubicBezTo>
                        <a:pt x="1688" y="2634"/>
                        <a:pt x="1688" y="2632"/>
                        <a:pt x="1689" y="2630"/>
                      </a:cubicBezTo>
                      <a:cubicBezTo>
                        <a:pt x="1691" y="2628"/>
                        <a:pt x="1693" y="2628"/>
                        <a:pt x="1695" y="2630"/>
                      </a:cubicBezTo>
                      <a:cubicBezTo>
                        <a:pt x="1697" y="2631"/>
                        <a:pt x="1697" y="2634"/>
                        <a:pt x="1695" y="2635"/>
                      </a:cubicBezTo>
                      <a:close/>
                      <a:moveTo>
                        <a:pt x="1692" y="2643"/>
                      </a:moveTo>
                      <a:cubicBezTo>
                        <a:pt x="1691" y="2644"/>
                        <a:pt x="1688" y="2644"/>
                        <a:pt x="1687" y="2643"/>
                      </a:cubicBezTo>
                      <a:cubicBezTo>
                        <a:pt x="1686" y="2642"/>
                        <a:pt x="1686" y="2640"/>
                        <a:pt x="1687" y="2638"/>
                      </a:cubicBezTo>
                      <a:cubicBezTo>
                        <a:pt x="1688" y="2637"/>
                        <a:pt x="1690" y="2637"/>
                        <a:pt x="1691" y="2638"/>
                      </a:cubicBezTo>
                      <a:cubicBezTo>
                        <a:pt x="1693" y="2639"/>
                        <a:pt x="1693" y="2641"/>
                        <a:pt x="1692" y="2643"/>
                      </a:cubicBezTo>
                      <a:close/>
                      <a:moveTo>
                        <a:pt x="1695" y="2625"/>
                      </a:moveTo>
                      <a:cubicBezTo>
                        <a:pt x="1693" y="2628"/>
                        <a:pt x="1689" y="2628"/>
                        <a:pt x="1686" y="2626"/>
                      </a:cubicBezTo>
                      <a:cubicBezTo>
                        <a:pt x="1684" y="2623"/>
                        <a:pt x="1683" y="2619"/>
                        <a:pt x="1686" y="2617"/>
                      </a:cubicBezTo>
                      <a:cubicBezTo>
                        <a:pt x="1688" y="2614"/>
                        <a:pt x="1692" y="2614"/>
                        <a:pt x="1695" y="2616"/>
                      </a:cubicBezTo>
                      <a:cubicBezTo>
                        <a:pt x="1697" y="2618"/>
                        <a:pt x="1698" y="2622"/>
                        <a:pt x="1695" y="2625"/>
                      </a:cubicBezTo>
                      <a:close/>
                      <a:moveTo>
                        <a:pt x="1606" y="2541"/>
                      </a:moveTo>
                      <a:cubicBezTo>
                        <a:pt x="1601" y="2541"/>
                        <a:pt x="1596" y="2544"/>
                        <a:pt x="1596" y="2549"/>
                      </a:cubicBezTo>
                      <a:cubicBezTo>
                        <a:pt x="1596" y="2557"/>
                        <a:pt x="1606" y="2560"/>
                        <a:pt x="1611" y="2555"/>
                      </a:cubicBezTo>
                      <a:cubicBezTo>
                        <a:pt x="1615" y="2551"/>
                        <a:pt x="1614" y="2546"/>
                        <a:pt x="1621" y="2543"/>
                      </a:cubicBezTo>
                      <a:cubicBezTo>
                        <a:pt x="1613" y="2545"/>
                        <a:pt x="1611" y="2542"/>
                        <a:pt x="1606" y="2541"/>
                      </a:cubicBezTo>
                      <a:close/>
                      <a:moveTo>
                        <a:pt x="1572" y="2552"/>
                      </a:moveTo>
                      <a:cubicBezTo>
                        <a:pt x="1571" y="2560"/>
                        <a:pt x="1578" y="2568"/>
                        <a:pt x="1583" y="2570"/>
                      </a:cubicBezTo>
                      <a:cubicBezTo>
                        <a:pt x="1581" y="2578"/>
                        <a:pt x="1564" y="2580"/>
                        <a:pt x="1560" y="2568"/>
                      </a:cubicBezTo>
                      <a:cubicBezTo>
                        <a:pt x="1558" y="2560"/>
                        <a:pt x="1564" y="2551"/>
                        <a:pt x="1572" y="2552"/>
                      </a:cubicBezTo>
                      <a:close/>
                      <a:moveTo>
                        <a:pt x="1695" y="2559"/>
                      </a:moveTo>
                      <a:cubicBezTo>
                        <a:pt x="1681" y="2556"/>
                        <a:pt x="1687" y="2537"/>
                        <a:pt x="1687" y="2531"/>
                      </a:cubicBezTo>
                      <a:cubicBezTo>
                        <a:pt x="1688" y="2526"/>
                        <a:pt x="1687" y="2522"/>
                        <a:pt x="1684" y="2519"/>
                      </a:cubicBezTo>
                      <a:cubicBezTo>
                        <a:pt x="1690" y="2520"/>
                        <a:pt x="1701" y="2529"/>
                        <a:pt x="1705" y="2535"/>
                      </a:cubicBezTo>
                      <a:cubicBezTo>
                        <a:pt x="1710" y="2543"/>
                        <a:pt x="1710" y="2553"/>
                        <a:pt x="1700" y="2559"/>
                      </a:cubicBezTo>
                      <a:cubicBezTo>
                        <a:pt x="1701" y="2554"/>
                        <a:pt x="1701" y="2546"/>
                        <a:pt x="1697" y="2541"/>
                      </a:cubicBezTo>
                      <a:cubicBezTo>
                        <a:pt x="1698" y="2544"/>
                        <a:pt x="1698" y="2553"/>
                        <a:pt x="1695" y="2559"/>
                      </a:cubicBezTo>
                      <a:close/>
                      <a:moveTo>
                        <a:pt x="1562" y="2590"/>
                      </a:moveTo>
                      <a:cubicBezTo>
                        <a:pt x="1594" y="2596"/>
                        <a:pt x="1606" y="2621"/>
                        <a:pt x="1619" y="2629"/>
                      </a:cubicBezTo>
                      <a:cubicBezTo>
                        <a:pt x="1634" y="2637"/>
                        <a:pt x="1645" y="2620"/>
                        <a:pt x="1631" y="2607"/>
                      </a:cubicBezTo>
                      <a:cubicBezTo>
                        <a:pt x="1616" y="2593"/>
                        <a:pt x="1587" y="2587"/>
                        <a:pt x="1562" y="2590"/>
                      </a:cubicBezTo>
                      <a:close/>
                      <a:moveTo>
                        <a:pt x="1497" y="2482"/>
                      </a:moveTo>
                      <a:cubicBezTo>
                        <a:pt x="1500" y="2482"/>
                        <a:pt x="1504" y="2482"/>
                        <a:pt x="1507" y="2482"/>
                      </a:cubicBezTo>
                      <a:cubicBezTo>
                        <a:pt x="1519" y="2484"/>
                        <a:pt x="1530" y="2490"/>
                        <a:pt x="1536" y="2501"/>
                      </a:cubicBezTo>
                      <a:cubicBezTo>
                        <a:pt x="1543" y="2513"/>
                        <a:pt x="1543" y="2531"/>
                        <a:pt x="1531" y="2541"/>
                      </a:cubicBezTo>
                      <a:cubicBezTo>
                        <a:pt x="1527" y="2545"/>
                        <a:pt x="1521" y="2547"/>
                        <a:pt x="1515" y="2546"/>
                      </a:cubicBezTo>
                      <a:cubicBezTo>
                        <a:pt x="1510" y="2546"/>
                        <a:pt x="1507" y="2545"/>
                        <a:pt x="1504" y="2542"/>
                      </a:cubicBezTo>
                      <a:cubicBezTo>
                        <a:pt x="1500" y="2538"/>
                        <a:pt x="1499" y="2533"/>
                        <a:pt x="1500" y="2528"/>
                      </a:cubicBezTo>
                      <a:cubicBezTo>
                        <a:pt x="1501" y="2524"/>
                        <a:pt x="1504" y="2521"/>
                        <a:pt x="1507" y="2520"/>
                      </a:cubicBezTo>
                      <a:cubicBezTo>
                        <a:pt x="1514" y="2517"/>
                        <a:pt x="1521" y="2520"/>
                        <a:pt x="1524" y="2526"/>
                      </a:cubicBezTo>
                      <a:cubicBezTo>
                        <a:pt x="1527" y="2533"/>
                        <a:pt x="1524" y="2540"/>
                        <a:pt x="1518" y="2543"/>
                      </a:cubicBezTo>
                      <a:cubicBezTo>
                        <a:pt x="1512" y="2545"/>
                        <a:pt x="1506" y="2544"/>
                        <a:pt x="1503" y="2540"/>
                      </a:cubicBezTo>
                      <a:cubicBezTo>
                        <a:pt x="1503" y="2541"/>
                        <a:pt x="1504" y="2541"/>
                        <a:pt x="1504" y="2541"/>
                      </a:cubicBezTo>
                      <a:cubicBezTo>
                        <a:pt x="1507" y="2544"/>
                        <a:pt x="1511" y="2546"/>
                        <a:pt x="1515" y="2546"/>
                      </a:cubicBezTo>
                      <a:cubicBezTo>
                        <a:pt x="1521" y="2546"/>
                        <a:pt x="1526" y="2544"/>
                        <a:pt x="1531" y="2540"/>
                      </a:cubicBezTo>
                      <a:cubicBezTo>
                        <a:pt x="1541" y="2530"/>
                        <a:pt x="1542" y="2513"/>
                        <a:pt x="1535" y="2502"/>
                      </a:cubicBezTo>
                      <a:cubicBezTo>
                        <a:pt x="1528" y="2491"/>
                        <a:pt x="1516" y="2485"/>
                        <a:pt x="1505" y="2485"/>
                      </a:cubicBezTo>
                      <a:cubicBezTo>
                        <a:pt x="1502" y="2484"/>
                        <a:pt x="1499" y="2484"/>
                        <a:pt x="1496" y="2485"/>
                      </a:cubicBezTo>
                      <a:lnTo>
                        <a:pt x="1497" y="2482"/>
                      </a:lnTo>
                      <a:close/>
                      <a:moveTo>
                        <a:pt x="1459" y="2518"/>
                      </a:moveTo>
                      <a:cubicBezTo>
                        <a:pt x="1445" y="2520"/>
                        <a:pt x="1430" y="2514"/>
                        <a:pt x="1423" y="2498"/>
                      </a:cubicBezTo>
                      <a:cubicBezTo>
                        <a:pt x="1421" y="2492"/>
                        <a:pt x="1421" y="2487"/>
                        <a:pt x="1422" y="2480"/>
                      </a:cubicBezTo>
                      <a:cubicBezTo>
                        <a:pt x="1423" y="2475"/>
                        <a:pt x="1425" y="2471"/>
                        <a:pt x="1430" y="2468"/>
                      </a:cubicBezTo>
                      <a:cubicBezTo>
                        <a:pt x="1435" y="2464"/>
                        <a:pt x="1441" y="2463"/>
                        <a:pt x="1447" y="2466"/>
                      </a:cubicBezTo>
                      <a:cubicBezTo>
                        <a:pt x="1451" y="2467"/>
                        <a:pt x="1453" y="2469"/>
                        <a:pt x="1455" y="2473"/>
                      </a:cubicBezTo>
                      <a:cubicBezTo>
                        <a:pt x="1457" y="2479"/>
                        <a:pt x="1455" y="2484"/>
                        <a:pt x="1451" y="2488"/>
                      </a:cubicBezTo>
                      <a:cubicBezTo>
                        <a:pt x="1449" y="2490"/>
                        <a:pt x="1447" y="2491"/>
                        <a:pt x="1444" y="2491"/>
                      </a:cubicBezTo>
                      <a:cubicBezTo>
                        <a:pt x="1438" y="2492"/>
                        <a:pt x="1433" y="2487"/>
                        <a:pt x="1432" y="2481"/>
                      </a:cubicBezTo>
                      <a:cubicBezTo>
                        <a:pt x="1432" y="2475"/>
                        <a:pt x="1437" y="2470"/>
                        <a:pt x="1443" y="2470"/>
                      </a:cubicBezTo>
                      <a:cubicBezTo>
                        <a:pt x="1449" y="2470"/>
                        <a:pt x="1454" y="2474"/>
                        <a:pt x="1454" y="2480"/>
                      </a:cubicBezTo>
                      <a:cubicBezTo>
                        <a:pt x="1454" y="2482"/>
                        <a:pt x="1454" y="2484"/>
                        <a:pt x="1453" y="2485"/>
                      </a:cubicBezTo>
                      <a:cubicBezTo>
                        <a:pt x="1453" y="2485"/>
                        <a:pt x="1453" y="2485"/>
                        <a:pt x="1453" y="2485"/>
                      </a:cubicBezTo>
                      <a:cubicBezTo>
                        <a:pt x="1455" y="2481"/>
                        <a:pt x="1456" y="2477"/>
                        <a:pt x="1454" y="2473"/>
                      </a:cubicBezTo>
                      <a:cubicBezTo>
                        <a:pt x="1453" y="2470"/>
                        <a:pt x="1450" y="2468"/>
                        <a:pt x="1447" y="2466"/>
                      </a:cubicBezTo>
                      <a:cubicBezTo>
                        <a:pt x="1441" y="2464"/>
                        <a:pt x="1435" y="2465"/>
                        <a:pt x="1430" y="2469"/>
                      </a:cubicBezTo>
                      <a:cubicBezTo>
                        <a:pt x="1426" y="2472"/>
                        <a:pt x="1424" y="2476"/>
                        <a:pt x="1423" y="2481"/>
                      </a:cubicBezTo>
                      <a:cubicBezTo>
                        <a:pt x="1422" y="2487"/>
                        <a:pt x="1423" y="2492"/>
                        <a:pt x="1425" y="2497"/>
                      </a:cubicBezTo>
                      <a:cubicBezTo>
                        <a:pt x="1432" y="2513"/>
                        <a:pt x="1446" y="2518"/>
                        <a:pt x="1460" y="2515"/>
                      </a:cubicBezTo>
                      <a:lnTo>
                        <a:pt x="1459" y="2518"/>
                      </a:lnTo>
                      <a:close/>
                      <a:moveTo>
                        <a:pt x="1199" y="2456"/>
                      </a:moveTo>
                      <a:cubicBezTo>
                        <a:pt x="1197" y="2453"/>
                        <a:pt x="1199" y="2449"/>
                        <a:pt x="1202" y="2448"/>
                      </a:cubicBezTo>
                      <a:cubicBezTo>
                        <a:pt x="1205" y="2446"/>
                        <a:pt x="1209" y="2448"/>
                        <a:pt x="1210" y="2451"/>
                      </a:cubicBezTo>
                      <a:cubicBezTo>
                        <a:pt x="1212" y="2454"/>
                        <a:pt x="1210" y="2458"/>
                        <a:pt x="1207" y="2459"/>
                      </a:cubicBezTo>
                      <a:cubicBezTo>
                        <a:pt x="1204" y="2461"/>
                        <a:pt x="1200" y="2459"/>
                        <a:pt x="1199" y="2456"/>
                      </a:cubicBezTo>
                      <a:close/>
                      <a:moveTo>
                        <a:pt x="1191" y="2447"/>
                      </a:moveTo>
                      <a:cubicBezTo>
                        <a:pt x="1190" y="2444"/>
                        <a:pt x="1191" y="2441"/>
                        <a:pt x="1193" y="2440"/>
                      </a:cubicBezTo>
                      <a:cubicBezTo>
                        <a:pt x="1196" y="2439"/>
                        <a:pt x="1199" y="2440"/>
                        <a:pt x="1200" y="2442"/>
                      </a:cubicBezTo>
                      <a:cubicBezTo>
                        <a:pt x="1201" y="2445"/>
                        <a:pt x="1200" y="2448"/>
                        <a:pt x="1197" y="2449"/>
                      </a:cubicBezTo>
                      <a:cubicBezTo>
                        <a:pt x="1195" y="2450"/>
                        <a:pt x="1192" y="2449"/>
                        <a:pt x="1191" y="2447"/>
                      </a:cubicBezTo>
                      <a:close/>
                      <a:moveTo>
                        <a:pt x="1213" y="2462"/>
                      </a:moveTo>
                      <a:cubicBezTo>
                        <a:pt x="1211" y="2457"/>
                        <a:pt x="1213" y="2452"/>
                        <a:pt x="1218" y="2449"/>
                      </a:cubicBezTo>
                      <a:cubicBezTo>
                        <a:pt x="1223" y="2447"/>
                        <a:pt x="1229" y="2449"/>
                        <a:pt x="1231" y="2454"/>
                      </a:cubicBezTo>
                      <a:cubicBezTo>
                        <a:pt x="1233" y="2459"/>
                        <a:pt x="1231" y="2465"/>
                        <a:pt x="1226" y="2467"/>
                      </a:cubicBezTo>
                      <a:cubicBezTo>
                        <a:pt x="1222" y="2469"/>
                        <a:pt x="1216" y="2467"/>
                        <a:pt x="1213" y="2462"/>
                      </a:cubicBezTo>
                      <a:close/>
                      <a:moveTo>
                        <a:pt x="1339" y="2250"/>
                      </a:moveTo>
                      <a:cubicBezTo>
                        <a:pt x="1323" y="2248"/>
                        <a:pt x="1301" y="2258"/>
                        <a:pt x="1293" y="2271"/>
                      </a:cubicBezTo>
                      <a:cubicBezTo>
                        <a:pt x="1284" y="2285"/>
                        <a:pt x="1294" y="2297"/>
                        <a:pt x="1306" y="2284"/>
                      </a:cubicBezTo>
                      <a:cubicBezTo>
                        <a:pt x="1316" y="2274"/>
                        <a:pt x="1325" y="2253"/>
                        <a:pt x="1339" y="2250"/>
                      </a:cubicBezTo>
                      <a:close/>
                      <a:moveTo>
                        <a:pt x="1444" y="2431"/>
                      </a:moveTo>
                      <a:cubicBezTo>
                        <a:pt x="1469" y="2425"/>
                        <a:pt x="1494" y="2398"/>
                        <a:pt x="1491" y="2379"/>
                      </a:cubicBezTo>
                      <a:cubicBezTo>
                        <a:pt x="1488" y="2358"/>
                        <a:pt x="1467" y="2362"/>
                        <a:pt x="1470" y="2380"/>
                      </a:cubicBezTo>
                      <a:cubicBezTo>
                        <a:pt x="1472" y="2389"/>
                        <a:pt x="1468" y="2417"/>
                        <a:pt x="1444" y="2431"/>
                      </a:cubicBezTo>
                      <a:close/>
                      <a:moveTo>
                        <a:pt x="1458" y="2432"/>
                      </a:moveTo>
                      <a:cubicBezTo>
                        <a:pt x="1466" y="2427"/>
                        <a:pt x="1475" y="2428"/>
                        <a:pt x="1484" y="2430"/>
                      </a:cubicBezTo>
                      <a:cubicBezTo>
                        <a:pt x="1503" y="2436"/>
                        <a:pt x="1520" y="2456"/>
                        <a:pt x="1538" y="2452"/>
                      </a:cubicBezTo>
                      <a:cubicBezTo>
                        <a:pt x="1546" y="2450"/>
                        <a:pt x="1553" y="2444"/>
                        <a:pt x="1554" y="2436"/>
                      </a:cubicBezTo>
                      <a:cubicBezTo>
                        <a:pt x="1555" y="2431"/>
                        <a:pt x="1553" y="2427"/>
                        <a:pt x="1548" y="2425"/>
                      </a:cubicBezTo>
                      <a:cubicBezTo>
                        <a:pt x="1550" y="2428"/>
                        <a:pt x="1550" y="2435"/>
                        <a:pt x="1545" y="2438"/>
                      </a:cubicBezTo>
                      <a:cubicBezTo>
                        <a:pt x="1541" y="2441"/>
                        <a:pt x="1534" y="2440"/>
                        <a:pt x="1530" y="2436"/>
                      </a:cubicBezTo>
                      <a:cubicBezTo>
                        <a:pt x="1515" y="2425"/>
                        <a:pt x="1501" y="2411"/>
                        <a:pt x="1481" y="2416"/>
                      </a:cubicBezTo>
                      <a:cubicBezTo>
                        <a:pt x="1472" y="2418"/>
                        <a:pt x="1465" y="2423"/>
                        <a:pt x="1458" y="2432"/>
                      </a:cubicBezTo>
                      <a:close/>
                      <a:moveTo>
                        <a:pt x="1271" y="2580"/>
                      </a:moveTo>
                      <a:cubicBezTo>
                        <a:pt x="1281" y="2569"/>
                        <a:pt x="1295" y="2585"/>
                        <a:pt x="1300" y="2589"/>
                      </a:cubicBezTo>
                      <a:cubicBezTo>
                        <a:pt x="1304" y="2592"/>
                        <a:pt x="1307" y="2593"/>
                        <a:pt x="1312" y="2592"/>
                      </a:cubicBezTo>
                      <a:cubicBezTo>
                        <a:pt x="1308" y="2597"/>
                        <a:pt x="1294" y="2602"/>
                        <a:pt x="1287" y="2602"/>
                      </a:cubicBezTo>
                      <a:cubicBezTo>
                        <a:pt x="1277" y="2602"/>
                        <a:pt x="1269" y="2596"/>
                        <a:pt x="1269" y="2584"/>
                      </a:cubicBezTo>
                      <a:cubicBezTo>
                        <a:pt x="1272" y="2588"/>
                        <a:pt x="1280" y="2592"/>
                        <a:pt x="1285" y="2591"/>
                      </a:cubicBezTo>
                      <a:cubicBezTo>
                        <a:pt x="1282" y="2591"/>
                        <a:pt x="1275" y="2586"/>
                        <a:pt x="1271" y="2580"/>
                      </a:cubicBezTo>
                      <a:close/>
                      <a:moveTo>
                        <a:pt x="1178" y="2303"/>
                      </a:moveTo>
                      <a:cubicBezTo>
                        <a:pt x="1178" y="2299"/>
                        <a:pt x="1175" y="2295"/>
                        <a:pt x="1171" y="2296"/>
                      </a:cubicBezTo>
                      <a:cubicBezTo>
                        <a:pt x="1169" y="2297"/>
                        <a:pt x="1169" y="2298"/>
                        <a:pt x="1169" y="2300"/>
                      </a:cubicBezTo>
                      <a:cubicBezTo>
                        <a:pt x="1169" y="2301"/>
                        <a:pt x="1171" y="2301"/>
                        <a:pt x="1171" y="2301"/>
                      </a:cubicBezTo>
                      <a:cubicBezTo>
                        <a:pt x="1171" y="2302"/>
                        <a:pt x="1171" y="2302"/>
                        <a:pt x="1170" y="2303"/>
                      </a:cubicBezTo>
                      <a:cubicBezTo>
                        <a:pt x="1167" y="2304"/>
                        <a:pt x="1164" y="2302"/>
                        <a:pt x="1163" y="2299"/>
                      </a:cubicBezTo>
                      <a:cubicBezTo>
                        <a:pt x="1161" y="2297"/>
                        <a:pt x="1161" y="2293"/>
                        <a:pt x="1164" y="2291"/>
                      </a:cubicBezTo>
                      <a:cubicBezTo>
                        <a:pt x="1167" y="2289"/>
                        <a:pt x="1171" y="2288"/>
                        <a:pt x="1173" y="2287"/>
                      </a:cubicBezTo>
                      <a:cubicBezTo>
                        <a:pt x="1176" y="2284"/>
                        <a:pt x="1175" y="2281"/>
                        <a:pt x="1174" y="2278"/>
                      </a:cubicBezTo>
                      <a:cubicBezTo>
                        <a:pt x="1178" y="2281"/>
                        <a:pt x="1178" y="2281"/>
                        <a:pt x="1182" y="2280"/>
                      </a:cubicBezTo>
                      <a:cubicBezTo>
                        <a:pt x="1186" y="2279"/>
                        <a:pt x="1196" y="2271"/>
                        <a:pt x="1204" y="2281"/>
                      </a:cubicBezTo>
                      <a:cubicBezTo>
                        <a:pt x="1201" y="2274"/>
                        <a:pt x="1194" y="2270"/>
                        <a:pt x="1187" y="2268"/>
                      </a:cubicBezTo>
                      <a:cubicBezTo>
                        <a:pt x="1179" y="2267"/>
                        <a:pt x="1171" y="2269"/>
                        <a:pt x="1165" y="2274"/>
                      </a:cubicBezTo>
                      <a:cubicBezTo>
                        <a:pt x="1158" y="2281"/>
                        <a:pt x="1156" y="2294"/>
                        <a:pt x="1161" y="2303"/>
                      </a:cubicBezTo>
                      <a:cubicBezTo>
                        <a:pt x="1163" y="2307"/>
                        <a:pt x="1169" y="2311"/>
                        <a:pt x="1174" y="2309"/>
                      </a:cubicBezTo>
                      <a:cubicBezTo>
                        <a:pt x="1176" y="2308"/>
                        <a:pt x="1178" y="2306"/>
                        <a:pt x="1178" y="2303"/>
                      </a:cubicBezTo>
                      <a:close/>
                      <a:moveTo>
                        <a:pt x="1194" y="2259"/>
                      </a:moveTo>
                      <a:cubicBezTo>
                        <a:pt x="1184" y="2241"/>
                        <a:pt x="1188" y="2223"/>
                        <a:pt x="1187" y="2212"/>
                      </a:cubicBezTo>
                      <a:cubicBezTo>
                        <a:pt x="1187" y="2201"/>
                        <a:pt x="1177" y="2200"/>
                        <a:pt x="1174" y="2212"/>
                      </a:cubicBezTo>
                      <a:cubicBezTo>
                        <a:pt x="1172" y="2226"/>
                        <a:pt x="1186" y="2252"/>
                        <a:pt x="1194" y="2259"/>
                      </a:cubicBezTo>
                      <a:close/>
                      <a:moveTo>
                        <a:pt x="1227" y="2575"/>
                      </a:moveTo>
                      <a:cubicBezTo>
                        <a:pt x="1229" y="2576"/>
                        <a:pt x="1231" y="2576"/>
                        <a:pt x="1233" y="2574"/>
                      </a:cubicBezTo>
                      <a:cubicBezTo>
                        <a:pt x="1234" y="2573"/>
                        <a:pt x="1234" y="2570"/>
                        <a:pt x="1233" y="2569"/>
                      </a:cubicBezTo>
                      <a:cubicBezTo>
                        <a:pt x="1231" y="2568"/>
                        <a:pt x="1229" y="2568"/>
                        <a:pt x="1227" y="2569"/>
                      </a:cubicBezTo>
                      <a:cubicBezTo>
                        <a:pt x="1226" y="2571"/>
                        <a:pt x="1226" y="2573"/>
                        <a:pt x="1227" y="2575"/>
                      </a:cubicBezTo>
                      <a:close/>
                      <a:moveTo>
                        <a:pt x="1225" y="2603"/>
                      </a:moveTo>
                      <a:cubicBezTo>
                        <a:pt x="1228" y="2605"/>
                        <a:pt x="1232" y="2605"/>
                        <a:pt x="1235" y="2602"/>
                      </a:cubicBezTo>
                      <a:cubicBezTo>
                        <a:pt x="1238" y="2599"/>
                        <a:pt x="1238" y="2594"/>
                        <a:pt x="1235" y="2592"/>
                      </a:cubicBezTo>
                      <a:cubicBezTo>
                        <a:pt x="1232" y="2589"/>
                        <a:pt x="1227" y="2589"/>
                        <a:pt x="1224" y="2592"/>
                      </a:cubicBezTo>
                      <a:cubicBezTo>
                        <a:pt x="1222" y="2595"/>
                        <a:pt x="1222" y="2600"/>
                        <a:pt x="1225" y="2603"/>
                      </a:cubicBezTo>
                      <a:close/>
                      <a:moveTo>
                        <a:pt x="1224" y="2587"/>
                      </a:moveTo>
                      <a:cubicBezTo>
                        <a:pt x="1226" y="2589"/>
                        <a:pt x="1229" y="2589"/>
                        <a:pt x="1231" y="2586"/>
                      </a:cubicBezTo>
                      <a:cubicBezTo>
                        <a:pt x="1233" y="2584"/>
                        <a:pt x="1233" y="2581"/>
                        <a:pt x="1231" y="2579"/>
                      </a:cubicBezTo>
                      <a:cubicBezTo>
                        <a:pt x="1229" y="2577"/>
                        <a:pt x="1226" y="2577"/>
                        <a:pt x="1224" y="2579"/>
                      </a:cubicBezTo>
                      <a:cubicBezTo>
                        <a:pt x="1222" y="2581"/>
                        <a:pt x="1222" y="2585"/>
                        <a:pt x="1224" y="2587"/>
                      </a:cubicBezTo>
                      <a:close/>
                      <a:moveTo>
                        <a:pt x="1248" y="2612"/>
                      </a:moveTo>
                      <a:cubicBezTo>
                        <a:pt x="1229" y="2610"/>
                        <a:pt x="1229" y="2636"/>
                        <a:pt x="1228" y="2645"/>
                      </a:cubicBezTo>
                      <a:cubicBezTo>
                        <a:pt x="1227" y="2652"/>
                        <a:pt x="1224" y="2656"/>
                        <a:pt x="1219" y="2659"/>
                      </a:cubicBezTo>
                      <a:cubicBezTo>
                        <a:pt x="1227" y="2659"/>
                        <a:pt x="1245" y="2653"/>
                        <a:pt x="1252" y="2647"/>
                      </a:cubicBezTo>
                      <a:cubicBezTo>
                        <a:pt x="1261" y="2638"/>
                        <a:pt x="1265" y="2625"/>
                        <a:pt x="1254" y="2614"/>
                      </a:cubicBezTo>
                      <a:cubicBezTo>
                        <a:pt x="1254" y="2621"/>
                        <a:pt x="1250" y="2631"/>
                        <a:pt x="1244" y="2635"/>
                      </a:cubicBezTo>
                      <a:cubicBezTo>
                        <a:pt x="1246" y="2632"/>
                        <a:pt x="1250" y="2621"/>
                        <a:pt x="1248" y="2612"/>
                      </a:cubicBezTo>
                      <a:close/>
                      <a:moveTo>
                        <a:pt x="1268" y="2615"/>
                      </a:moveTo>
                      <a:cubicBezTo>
                        <a:pt x="1280" y="2651"/>
                        <a:pt x="1327" y="2672"/>
                        <a:pt x="1354" y="2656"/>
                      </a:cubicBezTo>
                      <a:cubicBezTo>
                        <a:pt x="1375" y="2643"/>
                        <a:pt x="1362" y="2624"/>
                        <a:pt x="1341" y="2632"/>
                      </a:cubicBezTo>
                      <a:cubicBezTo>
                        <a:pt x="1326" y="2637"/>
                        <a:pt x="1289" y="2648"/>
                        <a:pt x="1268" y="2615"/>
                      </a:cubicBezTo>
                      <a:close/>
                      <a:moveTo>
                        <a:pt x="1437" y="2348"/>
                      </a:moveTo>
                      <a:cubicBezTo>
                        <a:pt x="1440" y="2347"/>
                        <a:pt x="1441" y="2345"/>
                        <a:pt x="1440" y="2342"/>
                      </a:cubicBezTo>
                      <a:cubicBezTo>
                        <a:pt x="1439" y="2340"/>
                        <a:pt x="1436" y="2339"/>
                        <a:pt x="1434" y="2340"/>
                      </a:cubicBezTo>
                      <a:cubicBezTo>
                        <a:pt x="1431" y="2341"/>
                        <a:pt x="1430" y="2343"/>
                        <a:pt x="1431" y="2346"/>
                      </a:cubicBezTo>
                      <a:cubicBezTo>
                        <a:pt x="1432" y="2348"/>
                        <a:pt x="1435" y="2349"/>
                        <a:pt x="1437" y="2348"/>
                      </a:cubicBezTo>
                      <a:close/>
                      <a:moveTo>
                        <a:pt x="1447" y="2359"/>
                      </a:moveTo>
                      <a:cubicBezTo>
                        <a:pt x="1450" y="2357"/>
                        <a:pt x="1451" y="2354"/>
                        <a:pt x="1450" y="2351"/>
                      </a:cubicBezTo>
                      <a:cubicBezTo>
                        <a:pt x="1448" y="2348"/>
                        <a:pt x="1445" y="2347"/>
                        <a:pt x="1442" y="2348"/>
                      </a:cubicBezTo>
                      <a:cubicBezTo>
                        <a:pt x="1439" y="2349"/>
                        <a:pt x="1438" y="2353"/>
                        <a:pt x="1439" y="2356"/>
                      </a:cubicBezTo>
                      <a:cubicBezTo>
                        <a:pt x="1440" y="2358"/>
                        <a:pt x="1444" y="2360"/>
                        <a:pt x="1447" y="2359"/>
                      </a:cubicBezTo>
                      <a:close/>
                      <a:moveTo>
                        <a:pt x="1456" y="2374"/>
                      </a:moveTo>
                      <a:cubicBezTo>
                        <a:pt x="1459" y="2372"/>
                        <a:pt x="1461" y="2368"/>
                        <a:pt x="1460" y="2364"/>
                      </a:cubicBezTo>
                      <a:cubicBezTo>
                        <a:pt x="1458" y="2360"/>
                        <a:pt x="1454" y="2358"/>
                        <a:pt x="1450" y="2360"/>
                      </a:cubicBezTo>
                      <a:cubicBezTo>
                        <a:pt x="1446" y="2361"/>
                        <a:pt x="1444" y="2366"/>
                        <a:pt x="1446" y="2370"/>
                      </a:cubicBezTo>
                      <a:cubicBezTo>
                        <a:pt x="1447" y="2374"/>
                        <a:pt x="1452" y="2375"/>
                        <a:pt x="1456" y="2374"/>
                      </a:cubicBezTo>
                      <a:close/>
                      <a:moveTo>
                        <a:pt x="1398" y="2399"/>
                      </a:moveTo>
                      <a:cubicBezTo>
                        <a:pt x="1391" y="2395"/>
                        <a:pt x="1384" y="2388"/>
                        <a:pt x="1383" y="2378"/>
                      </a:cubicBezTo>
                      <a:cubicBezTo>
                        <a:pt x="1382" y="2362"/>
                        <a:pt x="1392" y="2351"/>
                        <a:pt x="1407" y="2349"/>
                      </a:cubicBezTo>
                      <a:cubicBezTo>
                        <a:pt x="1436" y="2344"/>
                        <a:pt x="1431" y="2310"/>
                        <a:pt x="1400" y="2315"/>
                      </a:cubicBezTo>
                      <a:cubicBezTo>
                        <a:pt x="1384" y="2317"/>
                        <a:pt x="1373" y="2331"/>
                        <a:pt x="1368" y="2343"/>
                      </a:cubicBezTo>
                      <a:cubicBezTo>
                        <a:pt x="1360" y="2366"/>
                        <a:pt x="1373" y="2398"/>
                        <a:pt x="1398" y="2399"/>
                      </a:cubicBezTo>
                      <a:close/>
                      <a:moveTo>
                        <a:pt x="1356" y="2319"/>
                      </a:moveTo>
                      <a:cubicBezTo>
                        <a:pt x="1310" y="2340"/>
                        <a:pt x="1245" y="2312"/>
                        <a:pt x="1236" y="2271"/>
                      </a:cubicBezTo>
                      <a:cubicBezTo>
                        <a:pt x="1230" y="2238"/>
                        <a:pt x="1260" y="2233"/>
                        <a:pt x="1272" y="2261"/>
                      </a:cubicBezTo>
                      <a:cubicBezTo>
                        <a:pt x="1280" y="2281"/>
                        <a:pt x="1303" y="2329"/>
                        <a:pt x="1356" y="2319"/>
                      </a:cubicBezTo>
                      <a:close/>
                      <a:moveTo>
                        <a:pt x="1346" y="2334"/>
                      </a:moveTo>
                      <a:cubicBezTo>
                        <a:pt x="1313" y="2368"/>
                        <a:pt x="1295" y="2372"/>
                        <a:pt x="1259" y="2382"/>
                      </a:cubicBezTo>
                      <a:cubicBezTo>
                        <a:pt x="1249" y="2385"/>
                        <a:pt x="1241" y="2392"/>
                        <a:pt x="1236" y="2399"/>
                      </a:cubicBezTo>
                      <a:cubicBezTo>
                        <a:pt x="1231" y="2409"/>
                        <a:pt x="1230" y="2422"/>
                        <a:pt x="1233" y="2430"/>
                      </a:cubicBezTo>
                      <a:cubicBezTo>
                        <a:pt x="1215" y="2421"/>
                        <a:pt x="1219" y="2395"/>
                        <a:pt x="1223" y="2385"/>
                      </a:cubicBezTo>
                      <a:cubicBezTo>
                        <a:pt x="1230" y="2366"/>
                        <a:pt x="1249" y="2351"/>
                        <a:pt x="1270" y="2346"/>
                      </a:cubicBezTo>
                      <a:cubicBezTo>
                        <a:pt x="1293" y="2341"/>
                        <a:pt x="1323" y="2342"/>
                        <a:pt x="1346" y="2334"/>
                      </a:cubicBezTo>
                      <a:close/>
                      <a:moveTo>
                        <a:pt x="1337" y="2385"/>
                      </a:moveTo>
                      <a:cubicBezTo>
                        <a:pt x="1332" y="2395"/>
                        <a:pt x="1332" y="2408"/>
                        <a:pt x="1334" y="2418"/>
                      </a:cubicBezTo>
                      <a:cubicBezTo>
                        <a:pt x="1336" y="2430"/>
                        <a:pt x="1346" y="2446"/>
                        <a:pt x="1359" y="2448"/>
                      </a:cubicBezTo>
                      <a:cubicBezTo>
                        <a:pt x="1357" y="2462"/>
                        <a:pt x="1364" y="2473"/>
                        <a:pt x="1370" y="2482"/>
                      </a:cubicBezTo>
                      <a:cubicBezTo>
                        <a:pt x="1379" y="2496"/>
                        <a:pt x="1383" y="2513"/>
                        <a:pt x="1372" y="2522"/>
                      </a:cubicBezTo>
                      <a:cubicBezTo>
                        <a:pt x="1389" y="2521"/>
                        <a:pt x="1396" y="2494"/>
                        <a:pt x="1394" y="2479"/>
                      </a:cubicBezTo>
                      <a:cubicBezTo>
                        <a:pt x="1390" y="2458"/>
                        <a:pt x="1372" y="2445"/>
                        <a:pt x="1356" y="2429"/>
                      </a:cubicBezTo>
                      <a:cubicBezTo>
                        <a:pt x="1346" y="2420"/>
                        <a:pt x="1337" y="2406"/>
                        <a:pt x="1337" y="2385"/>
                      </a:cubicBezTo>
                      <a:close/>
                      <a:moveTo>
                        <a:pt x="1325" y="2682"/>
                      </a:moveTo>
                      <a:cubicBezTo>
                        <a:pt x="1339" y="2684"/>
                        <a:pt x="1370" y="2685"/>
                        <a:pt x="1381" y="2669"/>
                      </a:cubicBezTo>
                      <a:cubicBezTo>
                        <a:pt x="1382" y="2669"/>
                        <a:pt x="1386" y="2668"/>
                        <a:pt x="1387" y="2666"/>
                      </a:cubicBezTo>
                      <a:cubicBezTo>
                        <a:pt x="1384" y="2677"/>
                        <a:pt x="1371" y="2684"/>
                        <a:pt x="1357" y="2686"/>
                      </a:cubicBezTo>
                      <a:cubicBezTo>
                        <a:pt x="1345" y="2687"/>
                        <a:pt x="1333" y="2686"/>
                        <a:pt x="1325" y="2682"/>
                      </a:cubicBezTo>
                      <a:close/>
                      <a:moveTo>
                        <a:pt x="1371" y="2627"/>
                      </a:moveTo>
                      <a:cubicBezTo>
                        <a:pt x="1374" y="2627"/>
                        <a:pt x="1377" y="2624"/>
                        <a:pt x="1377" y="2621"/>
                      </a:cubicBezTo>
                      <a:cubicBezTo>
                        <a:pt x="1377" y="2617"/>
                        <a:pt x="1374" y="2615"/>
                        <a:pt x="1370" y="2615"/>
                      </a:cubicBezTo>
                      <a:cubicBezTo>
                        <a:pt x="1367" y="2615"/>
                        <a:pt x="1364" y="2618"/>
                        <a:pt x="1364" y="2621"/>
                      </a:cubicBezTo>
                      <a:cubicBezTo>
                        <a:pt x="1365" y="2625"/>
                        <a:pt x="1368" y="2627"/>
                        <a:pt x="1371" y="2627"/>
                      </a:cubicBezTo>
                      <a:close/>
                      <a:moveTo>
                        <a:pt x="1378" y="2644"/>
                      </a:moveTo>
                      <a:cubicBezTo>
                        <a:pt x="1382" y="2644"/>
                        <a:pt x="1386" y="2640"/>
                        <a:pt x="1385" y="2636"/>
                      </a:cubicBezTo>
                      <a:cubicBezTo>
                        <a:pt x="1385" y="2632"/>
                        <a:pt x="1381" y="2629"/>
                        <a:pt x="1377" y="2629"/>
                      </a:cubicBezTo>
                      <a:cubicBezTo>
                        <a:pt x="1373" y="2629"/>
                        <a:pt x="1370" y="2633"/>
                        <a:pt x="1370" y="2637"/>
                      </a:cubicBezTo>
                      <a:cubicBezTo>
                        <a:pt x="1370" y="2641"/>
                        <a:pt x="1374" y="2645"/>
                        <a:pt x="1378" y="2644"/>
                      </a:cubicBezTo>
                      <a:close/>
                      <a:moveTo>
                        <a:pt x="1382" y="2667"/>
                      </a:moveTo>
                      <a:cubicBezTo>
                        <a:pt x="1388" y="2667"/>
                        <a:pt x="1392" y="2662"/>
                        <a:pt x="1392" y="2657"/>
                      </a:cubicBezTo>
                      <a:cubicBezTo>
                        <a:pt x="1392" y="2651"/>
                        <a:pt x="1387" y="2647"/>
                        <a:pt x="1381" y="2647"/>
                      </a:cubicBezTo>
                      <a:cubicBezTo>
                        <a:pt x="1376" y="2647"/>
                        <a:pt x="1371" y="2652"/>
                        <a:pt x="1372" y="2658"/>
                      </a:cubicBezTo>
                      <a:cubicBezTo>
                        <a:pt x="1372" y="2663"/>
                        <a:pt x="1377" y="2668"/>
                        <a:pt x="1382" y="2667"/>
                      </a:cubicBezTo>
                      <a:close/>
                      <a:moveTo>
                        <a:pt x="1327" y="2722"/>
                      </a:moveTo>
                      <a:cubicBezTo>
                        <a:pt x="1331" y="2722"/>
                        <a:pt x="1334" y="2718"/>
                        <a:pt x="1334" y="2714"/>
                      </a:cubicBezTo>
                      <a:cubicBezTo>
                        <a:pt x="1333" y="2710"/>
                        <a:pt x="1330" y="2707"/>
                        <a:pt x="1326" y="2707"/>
                      </a:cubicBezTo>
                      <a:cubicBezTo>
                        <a:pt x="1322" y="2708"/>
                        <a:pt x="1319" y="2711"/>
                        <a:pt x="1319" y="2715"/>
                      </a:cubicBezTo>
                      <a:cubicBezTo>
                        <a:pt x="1319" y="2719"/>
                        <a:pt x="1323" y="2722"/>
                        <a:pt x="1327" y="2722"/>
                      </a:cubicBezTo>
                      <a:close/>
                      <a:moveTo>
                        <a:pt x="1397" y="2150"/>
                      </a:moveTo>
                      <a:cubicBezTo>
                        <a:pt x="1390" y="2147"/>
                        <a:pt x="1378" y="2153"/>
                        <a:pt x="1379" y="2161"/>
                      </a:cubicBezTo>
                      <a:cubicBezTo>
                        <a:pt x="1374" y="2165"/>
                        <a:pt x="1367" y="2165"/>
                        <a:pt x="1362" y="2160"/>
                      </a:cubicBezTo>
                      <a:cubicBezTo>
                        <a:pt x="1354" y="2153"/>
                        <a:pt x="1354" y="2138"/>
                        <a:pt x="1361" y="2130"/>
                      </a:cubicBezTo>
                      <a:cubicBezTo>
                        <a:pt x="1337" y="2142"/>
                        <a:pt x="1347" y="2183"/>
                        <a:pt x="1374" y="2187"/>
                      </a:cubicBezTo>
                      <a:cubicBezTo>
                        <a:pt x="1389" y="2190"/>
                        <a:pt x="1401" y="2182"/>
                        <a:pt x="1405" y="2173"/>
                      </a:cubicBezTo>
                      <a:cubicBezTo>
                        <a:pt x="1408" y="2164"/>
                        <a:pt x="1406" y="2154"/>
                        <a:pt x="1397" y="2150"/>
                      </a:cubicBezTo>
                      <a:close/>
                      <a:moveTo>
                        <a:pt x="1454" y="2176"/>
                      </a:moveTo>
                      <a:cubicBezTo>
                        <a:pt x="1434" y="2190"/>
                        <a:pt x="1415" y="2184"/>
                        <a:pt x="1404" y="2187"/>
                      </a:cubicBezTo>
                      <a:cubicBezTo>
                        <a:pt x="1392" y="2191"/>
                        <a:pt x="1396" y="2205"/>
                        <a:pt x="1410" y="2204"/>
                      </a:cubicBezTo>
                      <a:cubicBezTo>
                        <a:pt x="1425" y="2203"/>
                        <a:pt x="1443" y="2190"/>
                        <a:pt x="1454" y="2176"/>
                      </a:cubicBezTo>
                      <a:close/>
                      <a:moveTo>
                        <a:pt x="1397" y="2244"/>
                      </a:moveTo>
                      <a:cubicBezTo>
                        <a:pt x="1398" y="2237"/>
                        <a:pt x="1392" y="2228"/>
                        <a:pt x="1388" y="2226"/>
                      </a:cubicBezTo>
                      <a:cubicBezTo>
                        <a:pt x="1390" y="2218"/>
                        <a:pt x="1407" y="2217"/>
                        <a:pt x="1410" y="2229"/>
                      </a:cubicBezTo>
                      <a:cubicBezTo>
                        <a:pt x="1412" y="2237"/>
                        <a:pt x="1405" y="2246"/>
                        <a:pt x="1397" y="2244"/>
                      </a:cubicBezTo>
                      <a:close/>
                      <a:moveTo>
                        <a:pt x="1362" y="2253"/>
                      </a:moveTo>
                      <a:cubicBezTo>
                        <a:pt x="1368" y="2253"/>
                        <a:pt x="1372" y="2251"/>
                        <a:pt x="1373" y="2246"/>
                      </a:cubicBezTo>
                      <a:cubicBezTo>
                        <a:pt x="1374" y="2237"/>
                        <a:pt x="1363" y="2234"/>
                        <a:pt x="1358" y="2239"/>
                      </a:cubicBezTo>
                      <a:cubicBezTo>
                        <a:pt x="1354" y="2243"/>
                        <a:pt x="1355" y="2247"/>
                        <a:pt x="1347" y="2250"/>
                      </a:cubicBezTo>
                      <a:cubicBezTo>
                        <a:pt x="1355" y="2249"/>
                        <a:pt x="1357" y="2252"/>
                        <a:pt x="1362" y="2253"/>
                      </a:cubicBezTo>
                      <a:close/>
                      <a:moveTo>
                        <a:pt x="1443" y="2264"/>
                      </a:moveTo>
                      <a:cubicBezTo>
                        <a:pt x="1440" y="2284"/>
                        <a:pt x="1461" y="2317"/>
                        <a:pt x="1481" y="2309"/>
                      </a:cubicBezTo>
                      <a:cubicBezTo>
                        <a:pt x="1483" y="2313"/>
                        <a:pt x="1479" y="2319"/>
                        <a:pt x="1473" y="2320"/>
                      </a:cubicBezTo>
                      <a:cubicBezTo>
                        <a:pt x="1467" y="2321"/>
                        <a:pt x="1458" y="2317"/>
                        <a:pt x="1455" y="2309"/>
                      </a:cubicBezTo>
                      <a:cubicBezTo>
                        <a:pt x="1448" y="2312"/>
                        <a:pt x="1434" y="2289"/>
                        <a:pt x="1443" y="2264"/>
                      </a:cubicBezTo>
                      <a:close/>
                      <a:moveTo>
                        <a:pt x="1353" y="1986"/>
                      </a:moveTo>
                      <a:cubicBezTo>
                        <a:pt x="1345" y="1995"/>
                        <a:pt x="1342" y="2006"/>
                        <a:pt x="1345" y="2017"/>
                      </a:cubicBezTo>
                      <a:cubicBezTo>
                        <a:pt x="1347" y="2026"/>
                        <a:pt x="1353" y="2033"/>
                        <a:pt x="1361" y="2038"/>
                      </a:cubicBezTo>
                      <a:cubicBezTo>
                        <a:pt x="1364" y="2039"/>
                        <a:pt x="1368" y="2041"/>
                        <a:pt x="1372" y="2041"/>
                      </a:cubicBezTo>
                      <a:cubicBezTo>
                        <a:pt x="1370" y="2041"/>
                        <a:pt x="1369" y="2040"/>
                        <a:pt x="1368" y="2040"/>
                      </a:cubicBezTo>
                      <a:cubicBezTo>
                        <a:pt x="1361" y="2036"/>
                        <a:pt x="1359" y="2027"/>
                        <a:pt x="1362" y="2020"/>
                      </a:cubicBezTo>
                      <a:cubicBezTo>
                        <a:pt x="1366" y="2012"/>
                        <a:pt x="1375" y="2010"/>
                        <a:pt x="1383" y="2014"/>
                      </a:cubicBezTo>
                      <a:cubicBezTo>
                        <a:pt x="1393" y="2019"/>
                        <a:pt x="1392" y="2034"/>
                        <a:pt x="1383" y="2040"/>
                      </a:cubicBezTo>
                      <a:cubicBezTo>
                        <a:pt x="1376" y="2044"/>
                        <a:pt x="1367" y="2043"/>
                        <a:pt x="1360" y="2040"/>
                      </a:cubicBezTo>
                      <a:cubicBezTo>
                        <a:pt x="1351" y="2035"/>
                        <a:pt x="1345" y="2027"/>
                        <a:pt x="1342" y="2018"/>
                      </a:cubicBezTo>
                      <a:cubicBezTo>
                        <a:pt x="1338" y="2005"/>
                        <a:pt x="1342" y="1993"/>
                        <a:pt x="1350" y="1984"/>
                      </a:cubicBezTo>
                      <a:cubicBezTo>
                        <a:pt x="1357" y="1976"/>
                        <a:pt x="1366" y="1972"/>
                        <a:pt x="1375" y="1970"/>
                      </a:cubicBezTo>
                      <a:cubicBezTo>
                        <a:pt x="1373" y="1970"/>
                        <a:pt x="1371" y="1969"/>
                        <a:pt x="1368" y="1968"/>
                      </a:cubicBezTo>
                      <a:cubicBezTo>
                        <a:pt x="1358" y="1965"/>
                        <a:pt x="1351" y="1962"/>
                        <a:pt x="1342" y="1956"/>
                      </a:cubicBezTo>
                      <a:cubicBezTo>
                        <a:pt x="1340" y="1955"/>
                        <a:pt x="1338" y="1954"/>
                        <a:pt x="1336" y="1952"/>
                      </a:cubicBezTo>
                      <a:cubicBezTo>
                        <a:pt x="1332" y="1949"/>
                        <a:pt x="1329" y="1946"/>
                        <a:pt x="1326" y="1943"/>
                      </a:cubicBezTo>
                      <a:cubicBezTo>
                        <a:pt x="1325" y="1942"/>
                        <a:pt x="1316" y="1931"/>
                        <a:pt x="1318" y="1929"/>
                      </a:cubicBezTo>
                      <a:cubicBezTo>
                        <a:pt x="1319" y="1929"/>
                        <a:pt x="1324" y="1935"/>
                        <a:pt x="1325" y="1936"/>
                      </a:cubicBezTo>
                      <a:cubicBezTo>
                        <a:pt x="1330" y="1941"/>
                        <a:pt x="1334" y="1944"/>
                        <a:pt x="1339" y="1948"/>
                      </a:cubicBezTo>
                      <a:cubicBezTo>
                        <a:pt x="1341" y="1950"/>
                        <a:pt x="1343" y="1951"/>
                        <a:pt x="1345" y="1952"/>
                      </a:cubicBezTo>
                      <a:cubicBezTo>
                        <a:pt x="1353" y="1958"/>
                        <a:pt x="1360" y="1961"/>
                        <a:pt x="1369" y="1964"/>
                      </a:cubicBezTo>
                      <a:cubicBezTo>
                        <a:pt x="1370" y="1965"/>
                        <a:pt x="1371" y="1965"/>
                        <a:pt x="1373" y="1965"/>
                      </a:cubicBezTo>
                      <a:cubicBezTo>
                        <a:pt x="1370" y="1964"/>
                        <a:pt x="1367" y="1962"/>
                        <a:pt x="1365" y="1960"/>
                      </a:cubicBezTo>
                      <a:cubicBezTo>
                        <a:pt x="1358" y="1955"/>
                        <a:pt x="1353" y="1951"/>
                        <a:pt x="1349" y="1943"/>
                      </a:cubicBezTo>
                      <a:cubicBezTo>
                        <a:pt x="1337" y="1923"/>
                        <a:pt x="1347" y="1904"/>
                        <a:pt x="1363" y="1893"/>
                      </a:cubicBezTo>
                      <a:cubicBezTo>
                        <a:pt x="1377" y="1884"/>
                        <a:pt x="1395" y="1880"/>
                        <a:pt x="1411" y="1888"/>
                      </a:cubicBezTo>
                      <a:cubicBezTo>
                        <a:pt x="1424" y="1894"/>
                        <a:pt x="1430" y="1907"/>
                        <a:pt x="1428" y="1921"/>
                      </a:cubicBezTo>
                      <a:cubicBezTo>
                        <a:pt x="1426" y="1928"/>
                        <a:pt x="1424" y="1933"/>
                        <a:pt x="1419" y="1938"/>
                      </a:cubicBezTo>
                      <a:cubicBezTo>
                        <a:pt x="1416" y="1942"/>
                        <a:pt x="1411" y="1944"/>
                        <a:pt x="1406" y="1945"/>
                      </a:cubicBezTo>
                      <a:cubicBezTo>
                        <a:pt x="1399" y="1945"/>
                        <a:pt x="1393" y="1943"/>
                        <a:pt x="1389" y="1937"/>
                      </a:cubicBezTo>
                      <a:cubicBezTo>
                        <a:pt x="1386" y="1934"/>
                        <a:pt x="1385" y="1930"/>
                        <a:pt x="1386" y="1926"/>
                      </a:cubicBezTo>
                      <a:cubicBezTo>
                        <a:pt x="1387" y="1922"/>
                        <a:pt x="1390" y="1918"/>
                        <a:pt x="1394" y="1916"/>
                      </a:cubicBezTo>
                      <a:cubicBezTo>
                        <a:pt x="1399" y="1914"/>
                        <a:pt x="1404" y="1914"/>
                        <a:pt x="1408" y="1918"/>
                      </a:cubicBezTo>
                      <a:cubicBezTo>
                        <a:pt x="1412" y="1921"/>
                        <a:pt x="1413" y="1927"/>
                        <a:pt x="1411" y="1931"/>
                      </a:cubicBezTo>
                      <a:cubicBezTo>
                        <a:pt x="1408" y="1937"/>
                        <a:pt x="1401" y="1939"/>
                        <a:pt x="1395" y="1936"/>
                      </a:cubicBezTo>
                      <a:cubicBezTo>
                        <a:pt x="1390" y="1933"/>
                        <a:pt x="1388" y="1926"/>
                        <a:pt x="1391" y="1921"/>
                      </a:cubicBezTo>
                      <a:cubicBezTo>
                        <a:pt x="1392" y="1919"/>
                        <a:pt x="1394" y="1917"/>
                        <a:pt x="1396" y="1916"/>
                      </a:cubicBezTo>
                      <a:cubicBezTo>
                        <a:pt x="1395" y="1916"/>
                        <a:pt x="1395" y="1916"/>
                        <a:pt x="1394" y="1917"/>
                      </a:cubicBezTo>
                      <a:cubicBezTo>
                        <a:pt x="1390" y="1919"/>
                        <a:pt x="1388" y="1922"/>
                        <a:pt x="1387" y="1926"/>
                      </a:cubicBezTo>
                      <a:cubicBezTo>
                        <a:pt x="1386" y="1930"/>
                        <a:pt x="1387" y="1934"/>
                        <a:pt x="1390" y="1937"/>
                      </a:cubicBezTo>
                      <a:cubicBezTo>
                        <a:pt x="1394" y="1942"/>
                        <a:pt x="1399" y="1944"/>
                        <a:pt x="1406" y="1943"/>
                      </a:cubicBezTo>
                      <a:cubicBezTo>
                        <a:pt x="1411" y="1943"/>
                        <a:pt x="1415" y="1941"/>
                        <a:pt x="1418" y="1937"/>
                      </a:cubicBezTo>
                      <a:cubicBezTo>
                        <a:pt x="1423" y="1932"/>
                        <a:pt x="1425" y="1927"/>
                        <a:pt x="1426" y="1921"/>
                      </a:cubicBezTo>
                      <a:cubicBezTo>
                        <a:pt x="1428" y="1907"/>
                        <a:pt x="1422" y="1896"/>
                        <a:pt x="1410" y="1890"/>
                      </a:cubicBezTo>
                      <a:cubicBezTo>
                        <a:pt x="1395" y="1883"/>
                        <a:pt x="1376" y="1888"/>
                        <a:pt x="1364" y="1897"/>
                      </a:cubicBezTo>
                      <a:cubicBezTo>
                        <a:pt x="1350" y="1907"/>
                        <a:pt x="1342" y="1924"/>
                        <a:pt x="1352" y="1941"/>
                      </a:cubicBezTo>
                      <a:cubicBezTo>
                        <a:pt x="1357" y="1948"/>
                        <a:pt x="1361" y="1952"/>
                        <a:pt x="1368" y="1956"/>
                      </a:cubicBezTo>
                      <a:cubicBezTo>
                        <a:pt x="1372" y="1959"/>
                        <a:pt x="1376" y="1962"/>
                        <a:pt x="1380" y="1964"/>
                      </a:cubicBezTo>
                      <a:cubicBezTo>
                        <a:pt x="1396" y="1972"/>
                        <a:pt x="1412" y="1975"/>
                        <a:pt x="1426" y="1986"/>
                      </a:cubicBezTo>
                      <a:cubicBezTo>
                        <a:pt x="1439" y="1996"/>
                        <a:pt x="1448" y="2012"/>
                        <a:pt x="1450" y="2031"/>
                      </a:cubicBezTo>
                      <a:cubicBezTo>
                        <a:pt x="1450" y="2041"/>
                        <a:pt x="1449" y="2048"/>
                        <a:pt x="1446" y="2058"/>
                      </a:cubicBezTo>
                      <a:cubicBezTo>
                        <a:pt x="1445" y="2061"/>
                        <a:pt x="1444" y="2065"/>
                        <a:pt x="1442" y="2068"/>
                      </a:cubicBezTo>
                      <a:cubicBezTo>
                        <a:pt x="1445" y="2066"/>
                        <a:pt x="1447" y="2065"/>
                        <a:pt x="1451" y="2065"/>
                      </a:cubicBezTo>
                      <a:cubicBezTo>
                        <a:pt x="1462" y="2063"/>
                        <a:pt x="1472" y="2067"/>
                        <a:pt x="1479" y="2076"/>
                      </a:cubicBezTo>
                      <a:cubicBezTo>
                        <a:pt x="1485" y="2084"/>
                        <a:pt x="1487" y="2096"/>
                        <a:pt x="1481" y="2105"/>
                      </a:cubicBezTo>
                      <a:cubicBezTo>
                        <a:pt x="1476" y="2113"/>
                        <a:pt x="1468" y="2118"/>
                        <a:pt x="1459" y="2116"/>
                      </a:cubicBezTo>
                      <a:cubicBezTo>
                        <a:pt x="1454" y="2115"/>
                        <a:pt x="1450" y="2112"/>
                        <a:pt x="1447" y="2107"/>
                      </a:cubicBezTo>
                      <a:cubicBezTo>
                        <a:pt x="1446" y="2105"/>
                        <a:pt x="1445" y="2102"/>
                        <a:pt x="1445" y="2099"/>
                      </a:cubicBezTo>
                      <a:cubicBezTo>
                        <a:pt x="1446" y="2093"/>
                        <a:pt x="1450" y="2089"/>
                        <a:pt x="1455" y="2088"/>
                      </a:cubicBezTo>
                      <a:cubicBezTo>
                        <a:pt x="1461" y="2088"/>
                        <a:pt x="1466" y="2092"/>
                        <a:pt x="1467" y="2098"/>
                      </a:cubicBezTo>
                      <a:cubicBezTo>
                        <a:pt x="1467" y="2104"/>
                        <a:pt x="1463" y="2109"/>
                        <a:pt x="1457" y="2110"/>
                      </a:cubicBezTo>
                      <a:cubicBezTo>
                        <a:pt x="1452" y="2110"/>
                        <a:pt x="1447" y="2107"/>
                        <a:pt x="1446" y="2102"/>
                      </a:cubicBezTo>
                      <a:cubicBezTo>
                        <a:pt x="1447" y="2109"/>
                        <a:pt x="1453" y="2114"/>
                        <a:pt x="1460" y="2115"/>
                      </a:cubicBezTo>
                      <a:cubicBezTo>
                        <a:pt x="1468" y="2117"/>
                        <a:pt x="1476" y="2112"/>
                        <a:pt x="1480" y="2105"/>
                      </a:cubicBezTo>
                      <a:cubicBezTo>
                        <a:pt x="1485" y="2096"/>
                        <a:pt x="1483" y="2085"/>
                        <a:pt x="1478" y="2077"/>
                      </a:cubicBezTo>
                      <a:cubicBezTo>
                        <a:pt x="1474" y="2072"/>
                        <a:pt x="1469" y="2069"/>
                        <a:pt x="1463" y="2067"/>
                      </a:cubicBezTo>
                      <a:cubicBezTo>
                        <a:pt x="1444" y="2062"/>
                        <a:pt x="1435" y="2083"/>
                        <a:pt x="1416" y="2094"/>
                      </a:cubicBezTo>
                      <a:cubicBezTo>
                        <a:pt x="1397" y="2106"/>
                        <a:pt x="1373" y="2111"/>
                        <a:pt x="1351" y="2108"/>
                      </a:cubicBezTo>
                      <a:cubicBezTo>
                        <a:pt x="1381" y="2107"/>
                        <a:pt x="1410" y="2101"/>
                        <a:pt x="1430" y="2078"/>
                      </a:cubicBezTo>
                      <a:cubicBezTo>
                        <a:pt x="1436" y="2071"/>
                        <a:pt x="1439" y="2065"/>
                        <a:pt x="1442" y="2056"/>
                      </a:cubicBezTo>
                      <a:cubicBezTo>
                        <a:pt x="1445" y="2048"/>
                        <a:pt x="1446" y="2041"/>
                        <a:pt x="1445" y="2032"/>
                      </a:cubicBezTo>
                      <a:cubicBezTo>
                        <a:pt x="1442" y="2005"/>
                        <a:pt x="1427" y="1987"/>
                        <a:pt x="1403" y="1979"/>
                      </a:cubicBezTo>
                      <a:cubicBezTo>
                        <a:pt x="1386" y="1973"/>
                        <a:pt x="1368" y="1972"/>
                        <a:pt x="1353" y="1986"/>
                      </a:cubicBezTo>
                      <a:close/>
                      <a:moveTo>
                        <a:pt x="1226" y="1823"/>
                      </a:moveTo>
                      <a:cubicBezTo>
                        <a:pt x="1229" y="1823"/>
                        <a:pt x="1232" y="1825"/>
                        <a:pt x="1232" y="1828"/>
                      </a:cubicBezTo>
                      <a:cubicBezTo>
                        <a:pt x="1232" y="1830"/>
                        <a:pt x="1230" y="1833"/>
                        <a:pt x="1227" y="1833"/>
                      </a:cubicBezTo>
                      <a:cubicBezTo>
                        <a:pt x="1224" y="1833"/>
                        <a:pt x="1222" y="1831"/>
                        <a:pt x="1222" y="1828"/>
                      </a:cubicBezTo>
                      <a:cubicBezTo>
                        <a:pt x="1221" y="1825"/>
                        <a:pt x="1224" y="1823"/>
                        <a:pt x="1226" y="1823"/>
                      </a:cubicBezTo>
                      <a:close/>
                      <a:moveTo>
                        <a:pt x="1264" y="1955"/>
                      </a:moveTo>
                      <a:cubicBezTo>
                        <a:pt x="1262" y="1959"/>
                        <a:pt x="1262" y="1966"/>
                        <a:pt x="1266" y="1969"/>
                      </a:cubicBezTo>
                      <a:cubicBezTo>
                        <a:pt x="1269" y="1971"/>
                        <a:pt x="1272" y="1971"/>
                        <a:pt x="1275" y="1970"/>
                      </a:cubicBezTo>
                      <a:cubicBezTo>
                        <a:pt x="1278" y="1968"/>
                        <a:pt x="1279" y="1963"/>
                        <a:pt x="1277" y="1961"/>
                      </a:cubicBezTo>
                      <a:cubicBezTo>
                        <a:pt x="1275" y="1959"/>
                        <a:pt x="1272" y="1958"/>
                        <a:pt x="1270" y="1959"/>
                      </a:cubicBezTo>
                      <a:cubicBezTo>
                        <a:pt x="1272" y="1955"/>
                        <a:pt x="1281" y="1957"/>
                        <a:pt x="1281" y="1965"/>
                      </a:cubicBezTo>
                      <a:cubicBezTo>
                        <a:pt x="1281" y="1969"/>
                        <a:pt x="1278" y="1973"/>
                        <a:pt x="1274" y="1974"/>
                      </a:cubicBezTo>
                      <a:cubicBezTo>
                        <a:pt x="1266" y="1976"/>
                        <a:pt x="1260" y="1970"/>
                        <a:pt x="1259" y="1963"/>
                      </a:cubicBezTo>
                      <a:cubicBezTo>
                        <a:pt x="1258" y="1957"/>
                        <a:pt x="1262" y="1951"/>
                        <a:pt x="1268" y="1947"/>
                      </a:cubicBezTo>
                      <a:cubicBezTo>
                        <a:pt x="1251" y="1956"/>
                        <a:pt x="1238" y="1984"/>
                        <a:pt x="1237" y="1997"/>
                      </a:cubicBezTo>
                      <a:cubicBezTo>
                        <a:pt x="1237" y="1997"/>
                        <a:pt x="1235" y="1996"/>
                        <a:pt x="1234" y="1996"/>
                      </a:cubicBezTo>
                      <a:cubicBezTo>
                        <a:pt x="1237" y="1974"/>
                        <a:pt x="1253" y="1949"/>
                        <a:pt x="1269" y="1943"/>
                      </a:cubicBezTo>
                      <a:cubicBezTo>
                        <a:pt x="1244" y="1937"/>
                        <a:pt x="1229" y="1928"/>
                        <a:pt x="1212" y="1927"/>
                      </a:cubicBezTo>
                      <a:cubicBezTo>
                        <a:pt x="1204" y="1926"/>
                        <a:pt x="1195" y="1928"/>
                        <a:pt x="1190" y="1933"/>
                      </a:cubicBezTo>
                      <a:cubicBezTo>
                        <a:pt x="1188" y="1932"/>
                        <a:pt x="1186" y="1932"/>
                        <a:pt x="1183" y="1933"/>
                      </a:cubicBezTo>
                      <a:cubicBezTo>
                        <a:pt x="1189" y="1924"/>
                        <a:pt x="1202" y="1921"/>
                        <a:pt x="1215" y="1923"/>
                      </a:cubicBezTo>
                      <a:cubicBezTo>
                        <a:pt x="1216" y="1923"/>
                        <a:pt x="1217" y="1924"/>
                        <a:pt x="1217" y="1924"/>
                      </a:cubicBezTo>
                      <a:cubicBezTo>
                        <a:pt x="1204" y="1915"/>
                        <a:pt x="1184" y="1913"/>
                        <a:pt x="1167" y="1918"/>
                      </a:cubicBezTo>
                      <a:cubicBezTo>
                        <a:pt x="1160" y="1920"/>
                        <a:pt x="1152" y="1923"/>
                        <a:pt x="1148" y="1929"/>
                      </a:cubicBezTo>
                      <a:cubicBezTo>
                        <a:pt x="1146" y="1933"/>
                        <a:pt x="1145" y="1939"/>
                        <a:pt x="1149" y="1942"/>
                      </a:cubicBezTo>
                      <a:cubicBezTo>
                        <a:pt x="1151" y="1943"/>
                        <a:pt x="1153" y="1943"/>
                        <a:pt x="1154" y="1942"/>
                      </a:cubicBezTo>
                      <a:cubicBezTo>
                        <a:pt x="1155" y="1941"/>
                        <a:pt x="1155" y="1939"/>
                        <a:pt x="1155" y="1938"/>
                      </a:cubicBezTo>
                      <a:cubicBezTo>
                        <a:pt x="1154" y="1937"/>
                        <a:pt x="1153" y="1936"/>
                        <a:pt x="1152" y="1936"/>
                      </a:cubicBezTo>
                      <a:cubicBezTo>
                        <a:pt x="1151" y="1936"/>
                        <a:pt x="1150" y="1937"/>
                        <a:pt x="1150" y="1939"/>
                      </a:cubicBezTo>
                      <a:cubicBezTo>
                        <a:pt x="1150" y="1939"/>
                        <a:pt x="1151" y="1940"/>
                        <a:pt x="1152" y="1940"/>
                      </a:cubicBezTo>
                      <a:cubicBezTo>
                        <a:pt x="1151" y="1941"/>
                        <a:pt x="1150" y="1940"/>
                        <a:pt x="1149" y="1940"/>
                      </a:cubicBezTo>
                      <a:cubicBezTo>
                        <a:pt x="1148" y="1938"/>
                        <a:pt x="1148" y="1936"/>
                        <a:pt x="1149" y="1935"/>
                      </a:cubicBezTo>
                      <a:cubicBezTo>
                        <a:pt x="1151" y="1933"/>
                        <a:pt x="1154" y="1933"/>
                        <a:pt x="1156" y="1935"/>
                      </a:cubicBezTo>
                      <a:cubicBezTo>
                        <a:pt x="1158" y="1936"/>
                        <a:pt x="1159" y="1938"/>
                        <a:pt x="1159" y="1940"/>
                      </a:cubicBezTo>
                      <a:cubicBezTo>
                        <a:pt x="1159" y="1942"/>
                        <a:pt x="1158" y="1944"/>
                        <a:pt x="1156" y="1945"/>
                      </a:cubicBezTo>
                      <a:cubicBezTo>
                        <a:pt x="1154" y="1946"/>
                        <a:pt x="1151" y="1947"/>
                        <a:pt x="1149" y="1945"/>
                      </a:cubicBezTo>
                      <a:cubicBezTo>
                        <a:pt x="1144" y="1942"/>
                        <a:pt x="1144" y="1937"/>
                        <a:pt x="1145" y="1932"/>
                      </a:cubicBezTo>
                      <a:cubicBezTo>
                        <a:pt x="1146" y="1930"/>
                        <a:pt x="1147" y="1927"/>
                        <a:pt x="1149" y="1926"/>
                      </a:cubicBezTo>
                      <a:cubicBezTo>
                        <a:pt x="1141" y="1932"/>
                        <a:pt x="1138" y="1941"/>
                        <a:pt x="1138" y="1950"/>
                      </a:cubicBezTo>
                      <a:cubicBezTo>
                        <a:pt x="1138" y="1956"/>
                        <a:pt x="1141" y="1962"/>
                        <a:pt x="1146" y="1966"/>
                      </a:cubicBezTo>
                      <a:cubicBezTo>
                        <a:pt x="1146" y="1966"/>
                        <a:pt x="1146" y="1966"/>
                        <a:pt x="1146" y="1966"/>
                      </a:cubicBezTo>
                      <a:cubicBezTo>
                        <a:pt x="1142" y="1961"/>
                        <a:pt x="1142" y="1954"/>
                        <a:pt x="1150" y="1953"/>
                      </a:cubicBezTo>
                      <a:cubicBezTo>
                        <a:pt x="1156" y="1952"/>
                        <a:pt x="1166" y="1958"/>
                        <a:pt x="1174" y="1945"/>
                      </a:cubicBezTo>
                      <a:cubicBezTo>
                        <a:pt x="1174" y="1952"/>
                        <a:pt x="1172" y="1959"/>
                        <a:pt x="1167" y="1964"/>
                      </a:cubicBezTo>
                      <a:cubicBezTo>
                        <a:pt x="1163" y="1969"/>
                        <a:pt x="1155" y="1971"/>
                        <a:pt x="1149" y="1969"/>
                      </a:cubicBezTo>
                      <a:cubicBezTo>
                        <a:pt x="1141" y="1966"/>
                        <a:pt x="1137" y="1958"/>
                        <a:pt x="1136" y="1950"/>
                      </a:cubicBezTo>
                      <a:cubicBezTo>
                        <a:pt x="1135" y="1939"/>
                        <a:pt x="1142" y="1929"/>
                        <a:pt x="1151" y="1922"/>
                      </a:cubicBezTo>
                      <a:cubicBezTo>
                        <a:pt x="1160" y="1917"/>
                        <a:pt x="1176" y="1914"/>
                        <a:pt x="1186" y="1914"/>
                      </a:cubicBezTo>
                      <a:cubicBezTo>
                        <a:pt x="1196" y="1914"/>
                        <a:pt x="1207" y="1916"/>
                        <a:pt x="1215" y="1920"/>
                      </a:cubicBezTo>
                      <a:cubicBezTo>
                        <a:pt x="1211" y="1917"/>
                        <a:pt x="1207" y="1912"/>
                        <a:pt x="1204" y="1907"/>
                      </a:cubicBezTo>
                      <a:cubicBezTo>
                        <a:pt x="1197" y="1896"/>
                        <a:pt x="1195" y="1886"/>
                        <a:pt x="1196" y="1873"/>
                      </a:cubicBezTo>
                      <a:cubicBezTo>
                        <a:pt x="1196" y="1868"/>
                        <a:pt x="1197" y="1864"/>
                        <a:pt x="1198" y="1860"/>
                      </a:cubicBezTo>
                      <a:cubicBezTo>
                        <a:pt x="1199" y="1861"/>
                        <a:pt x="1200" y="1861"/>
                        <a:pt x="1201" y="1861"/>
                      </a:cubicBezTo>
                      <a:cubicBezTo>
                        <a:pt x="1200" y="1865"/>
                        <a:pt x="1200" y="1869"/>
                        <a:pt x="1200" y="1873"/>
                      </a:cubicBezTo>
                      <a:cubicBezTo>
                        <a:pt x="1199" y="1885"/>
                        <a:pt x="1202" y="1894"/>
                        <a:pt x="1208" y="1905"/>
                      </a:cubicBezTo>
                      <a:cubicBezTo>
                        <a:pt x="1217" y="1918"/>
                        <a:pt x="1230" y="1926"/>
                        <a:pt x="1244" y="1931"/>
                      </a:cubicBezTo>
                      <a:cubicBezTo>
                        <a:pt x="1241" y="1929"/>
                        <a:pt x="1238" y="1926"/>
                        <a:pt x="1235" y="1923"/>
                      </a:cubicBezTo>
                      <a:cubicBezTo>
                        <a:pt x="1235" y="1923"/>
                        <a:pt x="1235" y="1923"/>
                        <a:pt x="1235" y="1923"/>
                      </a:cubicBezTo>
                      <a:cubicBezTo>
                        <a:pt x="1230" y="1916"/>
                        <a:pt x="1226" y="1908"/>
                        <a:pt x="1227" y="1899"/>
                      </a:cubicBezTo>
                      <a:cubicBezTo>
                        <a:pt x="1229" y="1908"/>
                        <a:pt x="1232" y="1914"/>
                        <a:pt x="1237" y="1921"/>
                      </a:cubicBezTo>
                      <a:cubicBezTo>
                        <a:pt x="1238" y="1921"/>
                        <a:pt x="1238" y="1921"/>
                        <a:pt x="1238" y="1921"/>
                      </a:cubicBezTo>
                      <a:cubicBezTo>
                        <a:pt x="1249" y="1935"/>
                        <a:pt x="1254" y="1935"/>
                        <a:pt x="1271" y="1939"/>
                      </a:cubicBezTo>
                      <a:cubicBezTo>
                        <a:pt x="1297" y="1945"/>
                        <a:pt x="1325" y="1949"/>
                        <a:pt x="1344" y="1965"/>
                      </a:cubicBezTo>
                      <a:cubicBezTo>
                        <a:pt x="1330" y="1956"/>
                        <a:pt x="1275" y="1936"/>
                        <a:pt x="1264" y="1955"/>
                      </a:cubicBezTo>
                      <a:close/>
                      <a:moveTo>
                        <a:pt x="1232" y="1911"/>
                      </a:moveTo>
                      <a:cubicBezTo>
                        <a:pt x="1244" y="1906"/>
                        <a:pt x="1235" y="1891"/>
                        <a:pt x="1234" y="1885"/>
                      </a:cubicBezTo>
                      <a:cubicBezTo>
                        <a:pt x="1232" y="1881"/>
                        <a:pt x="1232" y="1878"/>
                        <a:pt x="1235" y="1874"/>
                      </a:cubicBezTo>
                      <a:cubicBezTo>
                        <a:pt x="1230" y="1876"/>
                        <a:pt x="1221" y="1886"/>
                        <a:pt x="1219" y="1891"/>
                      </a:cubicBezTo>
                      <a:cubicBezTo>
                        <a:pt x="1216" y="1899"/>
                        <a:pt x="1218" y="1908"/>
                        <a:pt x="1228" y="1911"/>
                      </a:cubicBezTo>
                      <a:cubicBezTo>
                        <a:pt x="1225" y="1907"/>
                        <a:pt x="1225" y="1900"/>
                        <a:pt x="1227" y="1896"/>
                      </a:cubicBezTo>
                      <a:cubicBezTo>
                        <a:pt x="1227" y="1898"/>
                        <a:pt x="1228" y="1906"/>
                        <a:pt x="1232" y="1911"/>
                      </a:cubicBezTo>
                      <a:close/>
                      <a:moveTo>
                        <a:pt x="1188" y="1972"/>
                      </a:moveTo>
                      <a:cubicBezTo>
                        <a:pt x="1185" y="1971"/>
                        <a:pt x="1182" y="1973"/>
                        <a:pt x="1181" y="1976"/>
                      </a:cubicBezTo>
                      <a:cubicBezTo>
                        <a:pt x="1180" y="1979"/>
                        <a:pt x="1182" y="1982"/>
                        <a:pt x="1185" y="1983"/>
                      </a:cubicBezTo>
                      <a:cubicBezTo>
                        <a:pt x="1188" y="1983"/>
                        <a:pt x="1191" y="1982"/>
                        <a:pt x="1192" y="1978"/>
                      </a:cubicBezTo>
                      <a:cubicBezTo>
                        <a:pt x="1193" y="1975"/>
                        <a:pt x="1191" y="1972"/>
                        <a:pt x="1188" y="1972"/>
                      </a:cubicBezTo>
                      <a:close/>
                      <a:moveTo>
                        <a:pt x="1186" y="1955"/>
                      </a:moveTo>
                      <a:cubicBezTo>
                        <a:pt x="1182" y="1954"/>
                        <a:pt x="1178" y="1956"/>
                        <a:pt x="1178" y="1960"/>
                      </a:cubicBezTo>
                      <a:cubicBezTo>
                        <a:pt x="1177" y="1964"/>
                        <a:pt x="1179" y="1968"/>
                        <a:pt x="1183" y="1968"/>
                      </a:cubicBezTo>
                      <a:cubicBezTo>
                        <a:pt x="1187" y="1969"/>
                        <a:pt x="1190" y="1967"/>
                        <a:pt x="1191" y="1963"/>
                      </a:cubicBezTo>
                      <a:cubicBezTo>
                        <a:pt x="1192" y="1959"/>
                        <a:pt x="1190" y="1956"/>
                        <a:pt x="1186" y="1955"/>
                      </a:cubicBezTo>
                      <a:close/>
                      <a:moveTo>
                        <a:pt x="1188" y="1933"/>
                      </a:moveTo>
                      <a:cubicBezTo>
                        <a:pt x="1183" y="1932"/>
                        <a:pt x="1178" y="1935"/>
                        <a:pt x="1177" y="1940"/>
                      </a:cubicBezTo>
                      <a:cubicBezTo>
                        <a:pt x="1176" y="1945"/>
                        <a:pt x="1179" y="1950"/>
                        <a:pt x="1184" y="1951"/>
                      </a:cubicBezTo>
                      <a:cubicBezTo>
                        <a:pt x="1189" y="1953"/>
                        <a:pt x="1194" y="1949"/>
                        <a:pt x="1195" y="1944"/>
                      </a:cubicBezTo>
                      <a:cubicBezTo>
                        <a:pt x="1196" y="1939"/>
                        <a:pt x="1193" y="1934"/>
                        <a:pt x="1188" y="1933"/>
                      </a:cubicBezTo>
                      <a:close/>
                      <a:moveTo>
                        <a:pt x="1203" y="1839"/>
                      </a:moveTo>
                      <a:cubicBezTo>
                        <a:pt x="1208" y="1839"/>
                        <a:pt x="1213" y="1843"/>
                        <a:pt x="1214" y="1848"/>
                      </a:cubicBezTo>
                      <a:cubicBezTo>
                        <a:pt x="1214" y="1854"/>
                        <a:pt x="1210" y="1859"/>
                        <a:pt x="1204" y="1859"/>
                      </a:cubicBezTo>
                      <a:cubicBezTo>
                        <a:pt x="1199" y="1860"/>
                        <a:pt x="1194" y="1856"/>
                        <a:pt x="1193" y="1850"/>
                      </a:cubicBezTo>
                      <a:cubicBezTo>
                        <a:pt x="1193" y="1844"/>
                        <a:pt x="1197" y="1839"/>
                        <a:pt x="1203" y="1839"/>
                      </a:cubicBezTo>
                      <a:close/>
                      <a:moveTo>
                        <a:pt x="1214" y="1827"/>
                      </a:moveTo>
                      <a:cubicBezTo>
                        <a:pt x="1218" y="1827"/>
                        <a:pt x="1221" y="1829"/>
                        <a:pt x="1221" y="1833"/>
                      </a:cubicBezTo>
                      <a:cubicBezTo>
                        <a:pt x="1222" y="1837"/>
                        <a:pt x="1219" y="1840"/>
                        <a:pt x="1215" y="1840"/>
                      </a:cubicBezTo>
                      <a:cubicBezTo>
                        <a:pt x="1211" y="1841"/>
                        <a:pt x="1208" y="1838"/>
                        <a:pt x="1208" y="1834"/>
                      </a:cubicBezTo>
                      <a:cubicBezTo>
                        <a:pt x="1208" y="1831"/>
                        <a:pt x="1210" y="1827"/>
                        <a:pt x="1214" y="1827"/>
                      </a:cubicBezTo>
                      <a:close/>
                      <a:moveTo>
                        <a:pt x="1383" y="1875"/>
                      </a:moveTo>
                      <a:cubicBezTo>
                        <a:pt x="1396" y="1881"/>
                        <a:pt x="1411" y="1884"/>
                        <a:pt x="1424" y="1880"/>
                      </a:cubicBezTo>
                      <a:cubicBezTo>
                        <a:pt x="1438" y="1876"/>
                        <a:pt x="1448" y="1865"/>
                        <a:pt x="1450" y="1851"/>
                      </a:cubicBezTo>
                      <a:cubicBezTo>
                        <a:pt x="1451" y="1844"/>
                        <a:pt x="1450" y="1835"/>
                        <a:pt x="1446" y="1828"/>
                      </a:cubicBezTo>
                      <a:cubicBezTo>
                        <a:pt x="1441" y="1820"/>
                        <a:pt x="1437" y="1815"/>
                        <a:pt x="1429" y="1810"/>
                      </a:cubicBezTo>
                      <a:cubicBezTo>
                        <a:pt x="1421" y="1806"/>
                        <a:pt x="1415" y="1803"/>
                        <a:pt x="1406" y="1802"/>
                      </a:cubicBezTo>
                      <a:cubicBezTo>
                        <a:pt x="1402" y="1802"/>
                        <a:pt x="1399" y="1801"/>
                        <a:pt x="1395" y="1802"/>
                      </a:cubicBezTo>
                      <a:cubicBezTo>
                        <a:pt x="1385" y="1802"/>
                        <a:pt x="1377" y="1804"/>
                        <a:pt x="1367" y="1808"/>
                      </a:cubicBezTo>
                      <a:cubicBezTo>
                        <a:pt x="1353" y="1814"/>
                        <a:pt x="1344" y="1821"/>
                        <a:pt x="1335" y="1833"/>
                      </a:cubicBezTo>
                      <a:cubicBezTo>
                        <a:pt x="1335" y="1833"/>
                        <a:pt x="1334" y="1834"/>
                        <a:pt x="1334" y="1835"/>
                      </a:cubicBezTo>
                      <a:cubicBezTo>
                        <a:pt x="1334" y="1825"/>
                        <a:pt x="1331" y="1814"/>
                        <a:pt x="1326" y="1805"/>
                      </a:cubicBezTo>
                      <a:cubicBezTo>
                        <a:pt x="1320" y="1794"/>
                        <a:pt x="1310" y="1786"/>
                        <a:pt x="1297" y="1783"/>
                      </a:cubicBezTo>
                      <a:cubicBezTo>
                        <a:pt x="1293" y="1782"/>
                        <a:pt x="1287" y="1782"/>
                        <a:pt x="1281" y="1784"/>
                      </a:cubicBezTo>
                      <a:cubicBezTo>
                        <a:pt x="1287" y="1783"/>
                        <a:pt x="1292" y="1784"/>
                        <a:pt x="1297" y="1785"/>
                      </a:cubicBezTo>
                      <a:cubicBezTo>
                        <a:pt x="1309" y="1788"/>
                        <a:pt x="1317" y="1796"/>
                        <a:pt x="1323" y="1807"/>
                      </a:cubicBezTo>
                      <a:cubicBezTo>
                        <a:pt x="1327" y="1815"/>
                        <a:pt x="1329" y="1822"/>
                        <a:pt x="1329" y="1830"/>
                      </a:cubicBezTo>
                      <a:cubicBezTo>
                        <a:pt x="1329" y="1845"/>
                        <a:pt x="1325" y="1856"/>
                        <a:pt x="1324" y="1871"/>
                      </a:cubicBezTo>
                      <a:cubicBezTo>
                        <a:pt x="1324" y="1872"/>
                        <a:pt x="1324" y="1872"/>
                        <a:pt x="1324" y="1872"/>
                      </a:cubicBezTo>
                      <a:cubicBezTo>
                        <a:pt x="1324" y="1880"/>
                        <a:pt x="1324" y="1887"/>
                        <a:pt x="1326" y="1895"/>
                      </a:cubicBezTo>
                      <a:cubicBezTo>
                        <a:pt x="1326" y="1897"/>
                        <a:pt x="1331" y="1916"/>
                        <a:pt x="1334" y="1916"/>
                      </a:cubicBezTo>
                      <a:cubicBezTo>
                        <a:pt x="1335" y="1915"/>
                        <a:pt x="1332" y="1903"/>
                        <a:pt x="1332" y="1901"/>
                      </a:cubicBezTo>
                      <a:cubicBezTo>
                        <a:pt x="1330" y="1891"/>
                        <a:pt x="1329" y="1882"/>
                        <a:pt x="1329" y="1872"/>
                      </a:cubicBezTo>
                      <a:cubicBezTo>
                        <a:pt x="1329" y="1872"/>
                        <a:pt x="1329" y="1871"/>
                        <a:pt x="1329" y="1871"/>
                      </a:cubicBezTo>
                      <a:cubicBezTo>
                        <a:pt x="1329" y="1857"/>
                        <a:pt x="1332" y="1847"/>
                        <a:pt x="1339" y="1835"/>
                      </a:cubicBezTo>
                      <a:cubicBezTo>
                        <a:pt x="1348" y="1822"/>
                        <a:pt x="1362" y="1811"/>
                        <a:pt x="1378" y="1810"/>
                      </a:cubicBezTo>
                      <a:cubicBezTo>
                        <a:pt x="1387" y="1809"/>
                        <a:pt x="1400" y="1815"/>
                        <a:pt x="1401" y="1825"/>
                      </a:cubicBezTo>
                      <a:cubicBezTo>
                        <a:pt x="1401" y="1829"/>
                        <a:pt x="1399" y="1832"/>
                        <a:pt x="1396" y="1833"/>
                      </a:cubicBezTo>
                      <a:cubicBezTo>
                        <a:pt x="1393" y="1834"/>
                        <a:pt x="1390" y="1833"/>
                        <a:pt x="1388" y="1831"/>
                      </a:cubicBezTo>
                      <a:cubicBezTo>
                        <a:pt x="1387" y="1828"/>
                        <a:pt x="1387" y="1826"/>
                        <a:pt x="1387" y="1824"/>
                      </a:cubicBezTo>
                      <a:cubicBezTo>
                        <a:pt x="1388" y="1822"/>
                        <a:pt x="1392" y="1821"/>
                        <a:pt x="1394" y="1823"/>
                      </a:cubicBezTo>
                      <a:cubicBezTo>
                        <a:pt x="1395" y="1824"/>
                        <a:pt x="1396" y="1826"/>
                        <a:pt x="1395" y="1827"/>
                      </a:cubicBezTo>
                      <a:cubicBezTo>
                        <a:pt x="1397" y="1826"/>
                        <a:pt x="1398" y="1824"/>
                        <a:pt x="1397" y="1822"/>
                      </a:cubicBezTo>
                      <a:cubicBezTo>
                        <a:pt x="1395" y="1819"/>
                        <a:pt x="1392" y="1817"/>
                        <a:pt x="1388" y="1818"/>
                      </a:cubicBezTo>
                      <a:cubicBezTo>
                        <a:pt x="1383" y="1819"/>
                        <a:pt x="1379" y="1825"/>
                        <a:pt x="1381" y="1831"/>
                      </a:cubicBezTo>
                      <a:cubicBezTo>
                        <a:pt x="1382" y="1835"/>
                        <a:pt x="1384" y="1839"/>
                        <a:pt x="1388" y="1841"/>
                      </a:cubicBezTo>
                      <a:cubicBezTo>
                        <a:pt x="1392" y="1842"/>
                        <a:pt x="1396" y="1842"/>
                        <a:pt x="1400" y="1840"/>
                      </a:cubicBezTo>
                      <a:cubicBezTo>
                        <a:pt x="1405" y="1837"/>
                        <a:pt x="1408" y="1832"/>
                        <a:pt x="1408" y="1827"/>
                      </a:cubicBezTo>
                      <a:cubicBezTo>
                        <a:pt x="1407" y="1814"/>
                        <a:pt x="1394" y="1807"/>
                        <a:pt x="1382" y="1807"/>
                      </a:cubicBezTo>
                      <a:cubicBezTo>
                        <a:pt x="1378" y="1808"/>
                        <a:pt x="1374" y="1808"/>
                        <a:pt x="1371" y="1810"/>
                      </a:cubicBezTo>
                      <a:cubicBezTo>
                        <a:pt x="1382" y="1805"/>
                        <a:pt x="1393" y="1803"/>
                        <a:pt x="1406" y="1805"/>
                      </a:cubicBezTo>
                      <a:cubicBezTo>
                        <a:pt x="1414" y="1806"/>
                        <a:pt x="1421" y="1808"/>
                        <a:pt x="1428" y="1812"/>
                      </a:cubicBezTo>
                      <a:cubicBezTo>
                        <a:pt x="1435" y="1817"/>
                        <a:pt x="1440" y="1821"/>
                        <a:pt x="1445" y="1829"/>
                      </a:cubicBezTo>
                      <a:cubicBezTo>
                        <a:pt x="1447" y="1833"/>
                        <a:pt x="1448" y="1837"/>
                        <a:pt x="1449" y="1841"/>
                      </a:cubicBezTo>
                      <a:cubicBezTo>
                        <a:pt x="1449" y="1842"/>
                        <a:pt x="1449" y="1842"/>
                        <a:pt x="1449" y="1842"/>
                      </a:cubicBezTo>
                      <a:cubicBezTo>
                        <a:pt x="1445" y="1830"/>
                        <a:pt x="1431" y="1824"/>
                        <a:pt x="1420" y="1838"/>
                      </a:cubicBezTo>
                      <a:cubicBezTo>
                        <a:pt x="1412" y="1847"/>
                        <a:pt x="1414" y="1872"/>
                        <a:pt x="1383" y="1875"/>
                      </a:cubicBezTo>
                      <a:close/>
                      <a:moveTo>
                        <a:pt x="1297" y="1786"/>
                      </a:moveTo>
                      <a:cubicBezTo>
                        <a:pt x="1295" y="1801"/>
                        <a:pt x="1275" y="1796"/>
                        <a:pt x="1268" y="1796"/>
                      </a:cubicBezTo>
                      <a:cubicBezTo>
                        <a:pt x="1262" y="1795"/>
                        <a:pt x="1258" y="1796"/>
                        <a:pt x="1255" y="1800"/>
                      </a:cubicBezTo>
                      <a:cubicBezTo>
                        <a:pt x="1256" y="1794"/>
                        <a:pt x="1265" y="1781"/>
                        <a:pt x="1271" y="1777"/>
                      </a:cubicBezTo>
                      <a:cubicBezTo>
                        <a:pt x="1279" y="1771"/>
                        <a:pt x="1290" y="1771"/>
                        <a:pt x="1297" y="1781"/>
                      </a:cubicBezTo>
                      <a:cubicBezTo>
                        <a:pt x="1291" y="1780"/>
                        <a:pt x="1283" y="1781"/>
                        <a:pt x="1278" y="1785"/>
                      </a:cubicBezTo>
                      <a:cubicBezTo>
                        <a:pt x="1281" y="1784"/>
                        <a:pt x="1291" y="1783"/>
                        <a:pt x="1297" y="1786"/>
                      </a:cubicBezTo>
                      <a:close/>
                      <a:moveTo>
                        <a:pt x="1339" y="2088"/>
                      </a:moveTo>
                      <a:cubicBezTo>
                        <a:pt x="1319" y="2080"/>
                        <a:pt x="1309" y="2071"/>
                        <a:pt x="1292" y="2060"/>
                      </a:cubicBezTo>
                      <a:cubicBezTo>
                        <a:pt x="1284" y="2055"/>
                        <a:pt x="1275" y="2052"/>
                        <a:pt x="1265" y="2054"/>
                      </a:cubicBezTo>
                      <a:cubicBezTo>
                        <a:pt x="1257" y="2056"/>
                        <a:pt x="1250" y="2062"/>
                        <a:pt x="1248" y="2070"/>
                      </a:cubicBezTo>
                      <a:cubicBezTo>
                        <a:pt x="1246" y="2077"/>
                        <a:pt x="1248" y="2084"/>
                        <a:pt x="1254" y="2089"/>
                      </a:cubicBezTo>
                      <a:cubicBezTo>
                        <a:pt x="1257" y="2092"/>
                        <a:pt x="1262" y="2093"/>
                        <a:pt x="1266" y="2093"/>
                      </a:cubicBezTo>
                      <a:cubicBezTo>
                        <a:pt x="1272" y="2092"/>
                        <a:pt x="1278" y="2086"/>
                        <a:pt x="1276" y="2080"/>
                      </a:cubicBezTo>
                      <a:cubicBezTo>
                        <a:pt x="1275" y="2076"/>
                        <a:pt x="1272" y="2073"/>
                        <a:pt x="1267" y="2073"/>
                      </a:cubicBezTo>
                      <a:cubicBezTo>
                        <a:pt x="1263" y="2073"/>
                        <a:pt x="1259" y="2078"/>
                        <a:pt x="1259" y="2082"/>
                      </a:cubicBezTo>
                      <a:cubicBezTo>
                        <a:pt x="1260" y="2087"/>
                        <a:pt x="1264" y="2091"/>
                        <a:pt x="1269" y="2090"/>
                      </a:cubicBezTo>
                      <a:cubicBezTo>
                        <a:pt x="1270" y="2090"/>
                        <a:pt x="1271" y="2090"/>
                        <a:pt x="1272" y="2089"/>
                      </a:cubicBezTo>
                      <a:cubicBezTo>
                        <a:pt x="1270" y="2090"/>
                        <a:pt x="1268" y="2091"/>
                        <a:pt x="1266" y="2091"/>
                      </a:cubicBezTo>
                      <a:cubicBezTo>
                        <a:pt x="1262" y="2092"/>
                        <a:pt x="1258" y="2091"/>
                        <a:pt x="1255" y="2088"/>
                      </a:cubicBezTo>
                      <a:cubicBezTo>
                        <a:pt x="1251" y="2083"/>
                        <a:pt x="1249" y="2077"/>
                        <a:pt x="1251" y="2071"/>
                      </a:cubicBezTo>
                      <a:cubicBezTo>
                        <a:pt x="1253" y="2064"/>
                        <a:pt x="1259" y="2060"/>
                        <a:pt x="1266" y="2058"/>
                      </a:cubicBezTo>
                      <a:cubicBezTo>
                        <a:pt x="1275" y="2057"/>
                        <a:pt x="1282" y="2060"/>
                        <a:pt x="1290" y="2064"/>
                      </a:cubicBezTo>
                      <a:cubicBezTo>
                        <a:pt x="1307" y="2075"/>
                        <a:pt x="1317" y="2085"/>
                        <a:pt x="1337" y="2093"/>
                      </a:cubicBezTo>
                      <a:cubicBezTo>
                        <a:pt x="1356" y="2100"/>
                        <a:pt x="1375" y="2101"/>
                        <a:pt x="1394" y="2095"/>
                      </a:cubicBezTo>
                      <a:cubicBezTo>
                        <a:pt x="1412" y="2089"/>
                        <a:pt x="1424" y="2077"/>
                        <a:pt x="1426" y="2058"/>
                      </a:cubicBezTo>
                      <a:cubicBezTo>
                        <a:pt x="1428" y="2041"/>
                        <a:pt x="1420" y="2023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8" y="2022"/>
                        <a:pt x="1410" y="2033"/>
                        <a:pt x="1406" y="2042"/>
                      </a:cubicBezTo>
                      <a:cubicBezTo>
                        <a:pt x="1398" y="2057"/>
                        <a:pt x="1383" y="2061"/>
                        <a:pt x="1368" y="2055"/>
                      </a:cubicBezTo>
                      <a:cubicBezTo>
                        <a:pt x="1340" y="2043"/>
                        <a:pt x="1326" y="2077"/>
                        <a:pt x="1356" y="2090"/>
                      </a:cubicBezTo>
                      <a:cubicBezTo>
                        <a:pt x="1371" y="2096"/>
                        <a:pt x="1389" y="2090"/>
                        <a:pt x="1400" y="2082"/>
                      </a:cubicBezTo>
                      <a:cubicBezTo>
                        <a:pt x="1420" y="2065"/>
                        <a:pt x="1426" y="2030"/>
                        <a:pt x="1404" y="2015"/>
                      </a:cubicBezTo>
                      <a:cubicBezTo>
                        <a:pt x="1418" y="2024"/>
                        <a:pt x="1425" y="2041"/>
                        <a:pt x="1423" y="2058"/>
                      </a:cubicBezTo>
                      <a:cubicBezTo>
                        <a:pt x="1420" y="2075"/>
                        <a:pt x="1409" y="2085"/>
                        <a:pt x="1393" y="2091"/>
                      </a:cubicBezTo>
                      <a:cubicBezTo>
                        <a:pt x="1375" y="2096"/>
                        <a:pt x="1356" y="2095"/>
                        <a:pt x="1339" y="2088"/>
                      </a:cubicBezTo>
                      <a:close/>
                      <a:moveTo>
                        <a:pt x="1338" y="1925"/>
                      </a:moveTo>
                      <a:cubicBezTo>
                        <a:pt x="1343" y="1891"/>
                        <a:pt x="1368" y="1876"/>
                        <a:pt x="1375" y="1862"/>
                      </a:cubicBezTo>
                      <a:cubicBezTo>
                        <a:pt x="1384" y="1845"/>
                        <a:pt x="1365" y="1836"/>
                        <a:pt x="1352" y="1851"/>
                      </a:cubicBezTo>
                      <a:cubicBezTo>
                        <a:pt x="1338" y="1867"/>
                        <a:pt x="1334" y="1899"/>
                        <a:pt x="1338" y="1925"/>
                      </a:cubicBezTo>
                      <a:close/>
                      <a:moveTo>
                        <a:pt x="1348" y="1966"/>
                      </a:moveTo>
                      <a:cubicBezTo>
                        <a:pt x="1332" y="1964"/>
                        <a:pt x="1317" y="1969"/>
                        <a:pt x="1305" y="1979"/>
                      </a:cubicBezTo>
                      <a:cubicBezTo>
                        <a:pt x="1295" y="1987"/>
                        <a:pt x="1289" y="2001"/>
                        <a:pt x="1294" y="2013"/>
                      </a:cubicBezTo>
                      <a:cubicBezTo>
                        <a:pt x="1289" y="2016"/>
                        <a:pt x="1281" y="2010"/>
                        <a:pt x="1280" y="2002"/>
                      </a:cubicBezTo>
                      <a:cubicBezTo>
                        <a:pt x="1279" y="1993"/>
                        <a:pt x="1284" y="1981"/>
                        <a:pt x="1296" y="1978"/>
                      </a:cubicBezTo>
                      <a:cubicBezTo>
                        <a:pt x="1292" y="1968"/>
                        <a:pt x="1322" y="1953"/>
                        <a:pt x="1348" y="1966"/>
                      </a:cubicBezTo>
                      <a:close/>
                      <a:moveTo>
                        <a:pt x="1451" y="2060"/>
                      </a:moveTo>
                      <a:cubicBezTo>
                        <a:pt x="1458" y="2051"/>
                        <a:pt x="1464" y="2036"/>
                        <a:pt x="1465" y="2026"/>
                      </a:cubicBezTo>
                      <a:cubicBezTo>
                        <a:pt x="1466" y="2013"/>
                        <a:pt x="1460" y="1995"/>
                        <a:pt x="1448" y="1990"/>
                      </a:cubicBezTo>
                      <a:cubicBezTo>
                        <a:pt x="1453" y="1977"/>
                        <a:pt x="1449" y="1965"/>
                        <a:pt x="1445" y="1954"/>
                      </a:cubicBezTo>
                      <a:cubicBezTo>
                        <a:pt x="1440" y="1939"/>
                        <a:pt x="1436" y="1921"/>
                        <a:pt x="1448" y="1913"/>
                      </a:cubicBezTo>
                      <a:cubicBezTo>
                        <a:pt x="1431" y="1916"/>
                        <a:pt x="1422" y="1936"/>
                        <a:pt x="1422" y="1952"/>
                      </a:cubicBezTo>
                      <a:cubicBezTo>
                        <a:pt x="1422" y="1973"/>
                        <a:pt x="1432" y="1984"/>
                        <a:pt x="1444" y="2003"/>
                      </a:cubicBezTo>
                      <a:cubicBezTo>
                        <a:pt x="1451" y="2014"/>
                        <a:pt x="1457" y="2042"/>
                        <a:pt x="1451" y="2060"/>
                      </a:cubicBezTo>
                      <a:close/>
                      <a:moveTo>
                        <a:pt x="1357" y="1973"/>
                      </a:moveTo>
                      <a:cubicBezTo>
                        <a:pt x="1344" y="1968"/>
                        <a:pt x="1332" y="1986"/>
                        <a:pt x="1328" y="2000"/>
                      </a:cubicBezTo>
                      <a:cubicBezTo>
                        <a:pt x="1325" y="2015"/>
                        <a:pt x="1325" y="2033"/>
                        <a:pt x="1310" y="2043"/>
                      </a:cubicBezTo>
                      <a:cubicBezTo>
                        <a:pt x="1302" y="2048"/>
                        <a:pt x="1291" y="2048"/>
                        <a:pt x="1283" y="2043"/>
                      </a:cubicBezTo>
                      <a:cubicBezTo>
                        <a:pt x="1279" y="2040"/>
                        <a:pt x="1276" y="2034"/>
                        <a:pt x="1279" y="2029"/>
                      </a:cubicBezTo>
                      <a:cubicBezTo>
                        <a:pt x="1280" y="2033"/>
                        <a:pt x="1286" y="2038"/>
                        <a:pt x="1292" y="2037"/>
                      </a:cubicBezTo>
                      <a:cubicBezTo>
                        <a:pt x="1298" y="2036"/>
                        <a:pt x="1303" y="2029"/>
                        <a:pt x="1303" y="2023"/>
                      </a:cubicBezTo>
                      <a:cubicBezTo>
                        <a:pt x="1305" y="2009"/>
                        <a:pt x="1304" y="1995"/>
                        <a:pt x="1311" y="1983"/>
                      </a:cubicBezTo>
                      <a:cubicBezTo>
                        <a:pt x="1319" y="1969"/>
                        <a:pt x="1340" y="1961"/>
                        <a:pt x="1357" y="1973"/>
                      </a:cubicBezTo>
                      <a:close/>
                      <a:moveTo>
                        <a:pt x="1283" y="1857"/>
                      </a:moveTo>
                      <a:cubicBezTo>
                        <a:pt x="1284" y="1840"/>
                        <a:pt x="1270" y="1819"/>
                        <a:pt x="1255" y="1812"/>
                      </a:cubicBezTo>
                      <a:cubicBezTo>
                        <a:pt x="1239" y="1805"/>
                        <a:pt x="1228" y="1817"/>
                        <a:pt x="1244" y="1828"/>
                      </a:cubicBezTo>
                      <a:cubicBezTo>
                        <a:pt x="1256" y="1837"/>
                        <a:pt x="1278" y="1843"/>
                        <a:pt x="1283" y="1857"/>
                      </a:cubicBezTo>
                      <a:close/>
                      <a:moveTo>
                        <a:pt x="1282" y="1881"/>
                      </a:moveTo>
                      <a:cubicBezTo>
                        <a:pt x="1282" y="1885"/>
                        <a:pt x="1283" y="1888"/>
                        <a:pt x="1285" y="1890"/>
                      </a:cubicBezTo>
                      <a:cubicBezTo>
                        <a:pt x="1287" y="1893"/>
                        <a:pt x="1292" y="1894"/>
                        <a:pt x="1297" y="1892"/>
                      </a:cubicBezTo>
                      <a:cubicBezTo>
                        <a:pt x="1302" y="1890"/>
                        <a:pt x="1304" y="1884"/>
                        <a:pt x="1303" y="1880"/>
                      </a:cubicBezTo>
                      <a:cubicBezTo>
                        <a:pt x="1302" y="1872"/>
                        <a:pt x="1295" y="1873"/>
                        <a:pt x="1290" y="1870"/>
                      </a:cubicBezTo>
                      <a:cubicBezTo>
                        <a:pt x="1286" y="1867"/>
                        <a:pt x="1285" y="1859"/>
                        <a:pt x="1288" y="1852"/>
                      </a:cubicBezTo>
                      <a:cubicBezTo>
                        <a:pt x="1291" y="1844"/>
                        <a:pt x="1299" y="1839"/>
                        <a:pt x="1308" y="1840"/>
                      </a:cubicBezTo>
                      <a:cubicBezTo>
                        <a:pt x="1313" y="1841"/>
                        <a:pt x="1317" y="1844"/>
                        <a:pt x="1317" y="1850"/>
                      </a:cubicBezTo>
                      <a:cubicBezTo>
                        <a:pt x="1313" y="1846"/>
                        <a:pt x="1305" y="1848"/>
                        <a:pt x="1305" y="1855"/>
                      </a:cubicBezTo>
                      <a:cubicBezTo>
                        <a:pt x="1305" y="1859"/>
                        <a:pt x="1308" y="1866"/>
                        <a:pt x="1312" y="1874"/>
                      </a:cubicBezTo>
                      <a:cubicBezTo>
                        <a:pt x="1315" y="1881"/>
                        <a:pt x="1317" y="1889"/>
                        <a:pt x="1316" y="1896"/>
                      </a:cubicBezTo>
                      <a:cubicBezTo>
                        <a:pt x="1313" y="1910"/>
                        <a:pt x="1296" y="1918"/>
                        <a:pt x="1284" y="1912"/>
                      </a:cubicBezTo>
                      <a:cubicBezTo>
                        <a:pt x="1276" y="1909"/>
                        <a:pt x="1272" y="1903"/>
                        <a:pt x="1270" y="1896"/>
                      </a:cubicBezTo>
                      <a:cubicBezTo>
                        <a:pt x="1267" y="1889"/>
                        <a:pt x="1264" y="1869"/>
                        <a:pt x="1256" y="1864"/>
                      </a:cubicBezTo>
                      <a:cubicBezTo>
                        <a:pt x="1250" y="1860"/>
                        <a:pt x="1244" y="1863"/>
                        <a:pt x="1243" y="1867"/>
                      </a:cubicBezTo>
                      <a:cubicBezTo>
                        <a:pt x="1238" y="1864"/>
                        <a:pt x="1241" y="1855"/>
                        <a:pt x="1246" y="1851"/>
                      </a:cubicBezTo>
                      <a:cubicBezTo>
                        <a:pt x="1256" y="1844"/>
                        <a:pt x="1273" y="1848"/>
                        <a:pt x="1280" y="1862"/>
                      </a:cubicBezTo>
                      <a:cubicBezTo>
                        <a:pt x="1283" y="1867"/>
                        <a:pt x="1282" y="1873"/>
                        <a:pt x="1282" y="1881"/>
                      </a:cubicBezTo>
                      <a:close/>
                      <a:moveTo>
                        <a:pt x="1284" y="1882"/>
                      </a:moveTo>
                      <a:cubicBezTo>
                        <a:pt x="1284" y="1887"/>
                        <a:pt x="1287" y="1891"/>
                        <a:pt x="1293" y="1891"/>
                      </a:cubicBezTo>
                      <a:cubicBezTo>
                        <a:pt x="1301" y="1891"/>
                        <a:pt x="1303" y="1880"/>
                        <a:pt x="1298" y="1875"/>
                      </a:cubicBezTo>
                      <a:cubicBezTo>
                        <a:pt x="1293" y="1872"/>
                        <a:pt x="1289" y="1873"/>
                        <a:pt x="1285" y="1866"/>
                      </a:cubicBezTo>
                      <a:cubicBezTo>
                        <a:pt x="1287" y="1874"/>
                        <a:pt x="1284" y="1876"/>
                        <a:pt x="1284" y="1882"/>
                      </a:cubicBezTo>
                      <a:close/>
                      <a:moveTo>
                        <a:pt x="1298" y="1917"/>
                      </a:moveTo>
                      <a:cubicBezTo>
                        <a:pt x="1306" y="1917"/>
                        <a:pt x="1313" y="1910"/>
                        <a:pt x="1316" y="1904"/>
                      </a:cubicBezTo>
                      <a:cubicBezTo>
                        <a:pt x="1324" y="1905"/>
                        <a:pt x="1327" y="1923"/>
                        <a:pt x="1315" y="1928"/>
                      </a:cubicBezTo>
                      <a:cubicBezTo>
                        <a:pt x="1307" y="1931"/>
                        <a:pt x="1297" y="1925"/>
                        <a:pt x="1298" y="1917"/>
                      </a:cubicBezTo>
                      <a:close/>
                      <a:moveTo>
                        <a:pt x="1564" y="1919"/>
                      </a:moveTo>
                      <a:cubicBezTo>
                        <a:pt x="1541" y="1929"/>
                        <a:pt x="1544" y="1954"/>
                        <a:pt x="1547" y="1966"/>
                      </a:cubicBezTo>
                      <a:cubicBezTo>
                        <a:pt x="1551" y="1979"/>
                        <a:pt x="1559" y="1994"/>
                        <a:pt x="1551" y="2008"/>
                      </a:cubicBezTo>
                      <a:cubicBezTo>
                        <a:pt x="1547" y="2015"/>
                        <a:pt x="1539" y="2021"/>
                        <a:pt x="1530" y="2020"/>
                      </a:cubicBezTo>
                      <a:cubicBezTo>
                        <a:pt x="1525" y="2019"/>
                        <a:pt x="1521" y="2016"/>
                        <a:pt x="1521" y="2010"/>
                      </a:cubicBezTo>
                      <a:cubicBezTo>
                        <a:pt x="1523" y="2014"/>
                        <a:pt x="1530" y="2015"/>
                        <a:pt x="1535" y="2011"/>
                      </a:cubicBezTo>
                      <a:cubicBezTo>
                        <a:pt x="1539" y="2008"/>
                        <a:pt x="1540" y="2001"/>
                        <a:pt x="1537" y="1995"/>
                      </a:cubicBezTo>
                      <a:cubicBezTo>
                        <a:pt x="1531" y="1980"/>
                        <a:pt x="1527" y="1964"/>
                        <a:pt x="1530" y="1951"/>
                      </a:cubicBezTo>
                      <a:cubicBezTo>
                        <a:pt x="1532" y="1936"/>
                        <a:pt x="1545" y="1920"/>
                        <a:pt x="1564" y="1919"/>
                      </a:cubicBezTo>
                      <a:close/>
                      <a:moveTo>
                        <a:pt x="1601" y="2162"/>
                      </a:moveTo>
                      <a:cubicBezTo>
                        <a:pt x="1602" y="2165"/>
                        <a:pt x="1602" y="2167"/>
                        <a:pt x="1601" y="2169"/>
                      </a:cubicBezTo>
                      <a:cubicBezTo>
                        <a:pt x="1599" y="2172"/>
                        <a:pt x="1596" y="2174"/>
                        <a:pt x="1592" y="2173"/>
                      </a:cubicBezTo>
                      <a:cubicBezTo>
                        <a:pt x="1588" y="2172"/>
                        <a:pt x="1586" y="2168"/>
                        <a:pt x="1586" y="2165"/>
                      </a:cubicBezTo>
                      <a:cubicBezTo>
                        <a:pt x="1585" y="2159"/>
                        <a:pt x="1591" y="2158"/>
                        <a:pt x="1593" y="2156"/>
                      </a:cubicBezTo>
                      <a:cubicBezTo>
                        <a:pt x="1596" y="2152"/>
                        <a:pt x="1596" y="2147"/>
                        <a:pt x="1592" y="2142"/>
                      </a:cubicBezTo>
                      <a:cubicBezTo>
                        <a:pt x="1588" y="2137"/>
                        <a:pt x="1582" y="2134"/>
                        <a:pt x="1576" y="2137"/>
                      </a:cubicBezTo>
                      <a:cubicBezTo>
                        <a:pt x="1573" y="2138"/>
                        <a:pt x="1569" y="2141"/>
                        <a:pt x="1571" y="2145"/>
                      </a:cubicBezTo>
                      <a:cubicBezTo>
                        <a:pt x="1573" y="2142"/>
                        <a:pt x="1579" y="2142"/>
                        <a:pt x="1580" y="2147"/>
                      </a:cubicBezTo>
                      <a:cubicBezTo>
                        <a:pt x="1581" y="2150"/>
                        <a:pt x="1579" y="2156"/>
                        <a:pt x="1578" y="2162"/>
                      </a:cubicBezTo>
                      <a:cubicBezTo>
                        <a:pt x="1577" y="2168"/>
                        <a:pt x="1577" y="2174"/>
                        <a:pt x="1579" y="2179"/>
                      </a:cubicBezTo>
                      <a:cubicBezTo>
                        <a:pt x="1584" y="2189"/>
                        <a:pt x="1597" y="2192"/>
                        <a:pt x="1605" y="2185"/>
                      </a:cubicBezTo>
                      <a:cubicBezTo>
                        <a:pt x="1610" y="2182"/>
                        <a:pt x="1612" y="2177"/>
                        <a:pt x="1612" y="2172"/>
                      </a:cubicBezTo>
                      <a:cubicBezTo>
                        <a:pt x="1614" y="2166"/>
                        <a:pt x="1612" y="2151"/>
                        <a:pt x="1617" y="2146"/>
                      </a:cubicBezTo>
                      <a:cubicBezTo>
                        <a:pt x="1621" y="2142"/>
                        <a:pt x="1626" y="2143"/>
                        <a:pt x="1627" y="2146"/>
                      </a:cubicBezTo>
                      <a:cubicBezTo>
                        <a:pt x="1630" y="2143"/>
                        <a:pt x="1627" y="2137"/>
                        <a:pt x="1623" y="2135"/>
                      </a:cubicBezTo>
                      <a:cubicBezTo>
                        <a:pt x="1614" y="2132"/>
                        <a:pt x="1603" y="2137"/>
                        <a:pt x="1600" y="2148"/>
                      </a:cubicBezTo>
                      <a:cubicBezTo>
                        <a:pt x="1598" y="2152"/>
                        <a:pt x="1600" y="2157"/>
                        <a:pt x="1601" y="2162"/>
                      </a:cubicBezTo>
                      <a:close/>
                      <a:moveTo>
                        <a:pt x="1502" y="2284"/>
                      </a:moveTo>
                      <a:cubicBezTo>
                        <a:pt x="1501" y="2267"/>
                        <a:pt x="1489" y="2259"/>
                        <a:pt x="1486" y="2254"/>
                      </a:cubicBezTo>
                      <a:cubicBezTo>
                        <a:pt x="1483" y="2247"/>
                        <a:pt x="1490" y="2243"/>
                        <a:pt x="1495" y="2249"/>
                      </a:cubicBezTo>
                      <a:cubicBezTo>
                        <a:pt x="1501" y="2255"/>
                        <a:pt x="1506" y="2270"/>
                        <a:pt x="1502" y="2284"/>
                      </a:cubicBezTo>
                      <a:close/>
                      <a:moveTo>
                        <a:pt x="1482" y="2221"/>
                      </a:moveTo>
                      <a:cubicBezTo>
                        <a:pt x="1484" y="2221"/>
                        <a:pt x="1485" y="2222"/>
                        <a:pt x="1486" y="2223"/>
                      </a:cubicBezTo>
                      <a:cubicBezTo>
                        <a:pt x="1486" y="2224"/>
                        <a:pt x="1486" y="2227"/>
                        <a:pt x="1485" y="2228"/>
                      </a:cubicBezTo>
                      <a:cubicBezTo>
                        <a:pt x="1483" y="2230"/>
                        <a:pt x="1481" y="2230"/>
                        <a:pt x="1479" y="2229"/>
                      </a:cubicBezTo>
                      <a:cubicBezTo>
                        <a:pt x="1476" y="2228"/>
                        <a:pt x="1477" y="2225"/>
                        <a:pt x="1476" y="2223"/>
                      </a:cubicBezTo>
                      <a:cubicBezTo>
                        <a:pt x="1476" y="2220"/>
                        <a:pt x="1473" y="2219"/>
                        <a:pt x="1469" y="2220"/>
                      </a:cubicBezTo>
                      <a:cubicBezTo>
                        <a:pt x="1466" y="2220"/>
                        <a:pt x="1463" y="2222"/>
                        <a:pt x="1462" y="2226"/>
                      </a:cubicBezTo>
                      <a:cubicBezTo>
                        <a:pt x="1462" y="2229"/>
                        <a:pt x="1462" y="2231"/>
                        <a:pt x="1465" y="2231"/>
                      </a:cubicBezTo>
                      <a:cubicBezTo>
                        <a:pt x="1464" y="2229"/>
                        <a:pt x="1465" y="2226"/>
                        <a:pt x="1468" y="2227"/>
                      </a:cubicBezTo>
                      <a:cubicBezTo>
                        <a:pt x="1470" y="2227"/>
                        <a:pt x="1473" y="2230"/>
                        <a:pt x="1475" y="2232"/>
                      </a:cubicBezTo>
                      <a:cubicBezTo>
                        <a:pt x="1478" y="2235"/>
                        <a:pt x="1481" y="2236"/>
                        <a:pt x="1484" y="2237"/>
                      </a:cubicBezTo>
                      <a:cubicBezTo>
                        <a:pt x="1491" y="2237"/>
                        <a:pt x="1496" y="2231"/>
                        <a:pt x="1495" y="2225"/>
                      </a:cubicBezTo>
                      <a:cubicBezTo>
                        <a:pt x="1495" y="2222"/>
                        <a:pt x="1493" y="2219"/>
                        <a:pt x="1490" y="2217"/>
                      </a:cubicBezTo>
                      <a:cubicBezTo>
                        <a:pt x="1487" y="2215"/>
                        <a:pt x="1479" y="2212"/>
                        <a:pt x="1478" y="2208"/>
                      </a:cubicBezTo>
                      <a:cubicBezTo>
                        <a:pt x="1477" y="2205"/>
                        <a:pt x="1479" y="2203"/>
                        <a:pt x="1481" y="2203"/>
                      </a:cubicBezTo>
                      <a:cubicBezTo>
                        <a:pt x="1480" y="2200"/>
                        <a:pt x="1476" y="2200"/>
                        <a:pt x="1474" y="2202"/>
                      </a:cubicBezTo>
                      <a:cubicBezTo>
                        <a:pt x="1470" y="2205"/>
                        <a:pt x="1470" y="2213"/>
                        <a:pt x="1474" y="2217"/>
                      </a:cubicBezTo>
                      <a:cubicBezTo>
                        <a:pt x="1476" y="2219"/>
                        <a:pt x="1479" y="2220"/>
                        <a:pt x="1482" y="2221"/>
                      </a:cubicBezTo>
                      <a:close/>
                      <a:moveTo>
                        <a:pt x="1482" y="2222"/>
                      </a:moveTo>
                      <a:cubicBezTo>
                        <a:pt x="1485" y="2222"/>
                        <a:pt x="1486" y="2224"/>
                        <a:pt x="1485" y="2226"/>
                      </a:cubicBezTo>
                      <a:cubicBezTo>
                        <a:pt x="1484" y="2230"/>
                        <a:pt x="1479" y="2229"/>
                        <a:pt x="1478" y="2227"/>
                      </a:cubicBezTo>
                      <a:cubicBezTo>
                        <a:pt x="1477" y="2224"/>
                        <a:pt x="1478" y="2222"/>
                        <a:pt x="1475" y="2220"/>
                      </a:cubicBezTo>
                      <a:cubicBezTo>
                        <a:pt x="1479" y="2222"/>
                        <a:pt x="1480" y="2221"/>
                        <a:pt x="1482" y="2222"/>
                      </a:cubicBezTo>
                      <a:close/>
                      <a:moveTo>
                        <a:pt x="1495" y="2232"/>
                      </a:moveTo>
                      <a:cubicBezTo>
                        <a:pt x="1494" y="2235"/>
                        <a:pt x="1490" y="2237"/>
                        <a:pt x="1488" y="2238"/>
                      </a:cubicBezTo>
                      <a:cubicBezTo>
                        <a:pt x="1487" y="2241"/>
                        <a:pt x="1494" y="2245"/>
                        <a:pt x="1498" y="2240"/>
                      </a:cubicBezTo>
                      <a:cubicBezTo>
                        <a:pt x="1500" y="2237"/>
                        <a:pt x="1499" y="2232"/>
                        <a:pt x="1495" y="2232"/>
                      </a:cubicBezTo>
                      <a:close/>
                      <a:moveTo>
                        <a:pt x="1498" y="2241"/>
                      </a:moveTo>
                      <a:cubicBezTo>
                        <a:pt x="1498" y="2242"/>
                        <a:pt x="1497" y="2243"/>
                        <a:pt x="1497" y="2243"/>
                      </a:cubicBezTo>
                      <a:cubicBezTo>
                        <a:pt x="1502" y="2248"/>
                        <a:pt x="1506" y="2257"/>
                        <a:pt x="1507" y="2265"/>
                      </a:cubicBezTo>
                      <a:cubicBezTo>
                        <a:pt x="1508" y="2280"/>
                        <a:pt x="1498" y="2290"/>
                        <a:pt x="1498" y="2312"/>
                      </a:cubicBezTo>
                      <a:cubicBezTo>
                        <a:pt x="1497" y="2322"/>
                        <a:pt x="1500" y="2331"/>
                        <a:pt x="1502" y="2336"/>
                      </a:cubicBezTo>
                      <a:cubicBezTo>
                        <a:pt x="1509" y="2351"/>
                        <a:pt x="1522" y="2363"/>
                        <a:pt x="1524" y="2380"/>
                      </a:cubicBezTo>
                      <a:cubicBezTo>
                        <a:pt x="1521" y="2373"/>
                        <a:pt x="1512" y="2371"/>
                        <a:pt x="1507" y="2380"/>
                      </a:cubicBezTo>
                      <a:cubicBezTo>
                        <a:pt x="1504" y="2386"/>
                        <a:pt x="1507" y="2399"/>
                        <a:pt x="1490" y="2403"/>
                      </a:cubicBezTo>
                      <a:cubicBezTo>
                        <a:pt x="1499" y="2405"/>
                        <a:pt x="1508" y="2405"/>
                        <a:pt x="1515" y="2401"/>
                      </a:cubicBezTo>
                      <a:cubicBezTo>
                        <a:pt x="1520" y="2398"/>
                        <a:pt x="1523" y="2394"/>
                        <a:pt x="1525" y="2389"/>
                      </a:cubicBezTo>
                      <a:cubicBezTo>
                        <a:pt x="1531" y="2366"/>
                        <a:pt x="1502" y="2346"/>
                        <a:pt x="1502" y="2326"/>
                      </a:cubicBezTo>
                      <a:cubicBezTo>
                        <a:pt x="1502" y="2327"/>
                        <a:pt x="1502" y="2328"/>
                        <a:pt x="1502" y="2329"/>
                      </a:cubicBezTo>
                      <a:cubicBezTo>
                        <a:pt x="1506" y="2348"/>
                        <a:pt x="1527" y="2359"/>
                        <a:pt x="1545" y="2353"/>
                      </a:cubicBezTo>
                      <a:cubicBezTo>
                        <a:pt x="1554" y="2350"/>
                        <a:pt x="1562" y="2343"/>
                        <a:pt x="1566" y="2333"/>
                      </a:cubicBezTo>
                      <a:cubicBezTo>
                        <a:pt x="1569" y="2322"/>
                        <a:pt x="1568" y="2310"/>
                        <a:pt x="1560" y="2301"/>
                      </a:cubicBezTo>
                      <a:cubicBezTo>
                        <a:pt x="1552" y="2291"/>
                        <a:pt x="1541" y="2287"/>
                        <a:pt x="1530" y="2293"/>
                      </a:cubicBezTo>
                      <a:cubicBezTo>
                        <a:pt x="1523" y="2296"/>
                        <a:pt x="1519" y="2303"/>
                        <a:pt x="1520" y="2311"/>
                      </a:cubicBezTo>
                      <a:cubicBezTo>
                        <a:pt x="1521" y="2321"/>
                        <a:pt x="1528" y="2327"/>
                        <a:pt x="1536" y="2327"/>
                      </a:cubicBezTo>
                      <a:cubicBezTo>
                        <a:pt x="1545" y="2327"/>
                        <a:pt x="1552" y="2320"/>
                        <a:pt x="1550" y="2310"/>
                      </a:cubicBezTo>
                      <a:cubicBezTo>
                        <a:pt x="1551" y="2321"/>
                        <a:pt x="1543" y="2327"/>
                        <a:pt x="1535" y="2325"/>
                      </a:cubicBezTo>
                      <a:cubicBezTo>
                        <a:pt x="1528" y="2324"/>
                        <a:pt x="1523" y="2319"/>
                        <a:pt x="1522" y="2311"/>
                      </a:cubicBezTo>
                      <a:cubicBezTo>
                        <a:pt x="1522" y="2304"/>
                        <a:pt x="1525" y="2298"/>
                        <a:pt x="1531" y="2295"/>
                      </a:cubicBezTo>
                      <a:cubicBezTo>
                        <a:pt x="1541" y="2291"/>
                        <a:pt x="1551" y="2295"/>
                        <a:pt x="1558" y="2303"/>
                      </a:cubicBezTo>
                      <a:cubicBezTo>
                        <a:pt x="1564" y="2311"/>
                        <a:pt x="1566" y="2322"/>
                        <a:pt x="1562" y="2332"/>
                      </a:cubicBezTo>
                      <a:cubicBezTo>
                        <a:pt x="1559" y="2342"/>
                        <a:pt x="1551" y="2348"/>
                        <a:pt x="1542" y="2350"/>
                      </a:cubicBezTo>
                      <a:cubicBezTo>
                        <a:pt x="1526" y="2355"/>
                        <a:pt x="1508" y="2345"/>
                        <a:pt x="1504" y="2328"/>
                      </a:cubicBezTo>
                      <a:cubicBezTo>
                        <a:pt x="1501" y="2314"/>
                        <a:pt x="1506" y="2304"/>
                        <a:pt x="1516" y="2295"/>
                      </a:cubicBezTo>
                      <a:cubicBezTo>
                        <a:pt x="1533" y="2280"/>
                        <a:pt x="1559" y="2276"/>
                        <a:pt x="1574" y="2283"/>
                      </a:cubicBezTo>
                      <a:cubicBezTo>
                        <a:pt x="1583" y="2287"/>
                        <a:pt x="1589" y="2297"/>
                        <a:pt x="1583" y="2306"/>
                      </a:cubicBezTo>
                      <a:cubicBezTo>
                        <a:pt x="1579" y="2311"/>
                        <a:pt x="1574" y="2312"/>
                        <a:pt x="1568" y="2308"/>
                      </a:cubicBezTo>
                      <a:cubicBezTo>
                        <a:pt x="1570" y="2318"/>
                        <a:pt x="1586" y="2320"/>
                        <a:pt x="1595" y="2310"/>
                      </a:cubicBezTo>
                      <a:cubicBezTo>
                        <a:pt x="1604" y="2301"/>
                        <a:pt x="1605" y="2290"/>
                        <a:pt x="1601" y="2282"/>
                      </a:cubicBezTo>
                      <a:cubicBezTo>
                        <a:pt x="1595" y="2269"/>
                        <a:pt x="1580" y="2261"/>
                        <a:pt x="1563" y="2263"/>
                      </a:cubicBezTo>
                      <a:cubicBezTo>
                        <a:pt x="1546" y="2265"/>
                        <a:pt x="1529" y="2275"/>
                        <a:pt x="1517" y="2289"/>
                      </a:cubicBezTo>
                      <a:cubicBezTo>
                        <a:pt x="1518" y="2287"/>
                        <a:pt x="1520" y="2285"/>
                        <a:pt x="1521" y="2283"/>
                      </a:cubicBezTo>
                      <a:cubicBezTo>
                        <a:pt x="1542" y="2261"/>
                        <a:pt x="1569" y="2252"/>
                        <a:pt x="1599" y="2260"/>
                      </a:cubicBezTo>
                      <a:cubicBezTo>
                        <a:pt x="1621" y="2266"/>
                        <a:pt x="1635" y="2282"/>
                        <a:pt x="1640" y="2304"/>
                      </a:cubicBezTo>
                      <a:cubicBezTo>
                        <a:pt x="1642" y="2318"/>
                        <a:pt x="1640" y="2331"/>
                        <a:pt x="1635" y="2343"/>
                      </a:cubicBezTo>
                      <a:cubicBezTo>
                        <a:pt x="1631" y="2356"/>
                        <a:pt x="1622" y="2368"/>
                        <a:pt x="1612" y="2376"/>
                      </a:cubicBezTo>
                      <a:cubicBezTo>
                        <a:pt x="1607" y="2381"/>
                        <a:pt x="1602" y="2383"/>
                        <a:pt x="1595" y="2385"/>
                      </a:cubicBezTo>
                      <a:cubicBezTo>
                        <a:pt x="1584" y="2389"/>
                        <a:pt x="1571" y="2389"/>
                        <a:pt x="1560" y="2383"/>
                      </a:cubicBezTo>
                      <a:cubicBezTo>
                        <a:pt x="1551" y="2377"/>
                        <a:pt x="1547" y="2370"/>
                        <a:pt x="1546" y="2360"/>
                      </a:cubicBezTo>
                      <a:cubicBezTo>
                        <a:pt x="1535" y="2368"/>
                        <a:pt x="1540" y="2395"/>
                        <a:pt x="1563" y="2393"/>
                      </a:cubicBezTo>
                      <a:cubicBezTo>
                        <a:pt x="1570" y="2405"/>
                        <a:pt x="1592" y="2396"/>
                        <a:pt x="1604" y="2386"/>
                      </a:cubicBezTo>
                      <a:cubicBezTo>
                        <a:pt x="1589" y="2399"/>
                        <a:pt x="1562" y="2408"/>
                        <a:pt x="1549" y="2412"/>
                      </a:cubicBezTo>
                      <a:cubicBezTo>
                        <a:pt x="1550" y="2412"/>
                        <a:pt x="1550" y="2413"/>
                        <a:pt x="1550" y="2414"/>
                      </a:cubicBezTo>
                      <a:cubicBezTo>
                        <a:pt x="1555" y="2413"/>
                        <a:pt x="1562" y="2411"/>
                        <a:pt x="1570" y="2409"/>
                      </a:cubicBezTo>
                      <a:cubicBezTo>
                        <a:pt x="1562" y="2416"/>
                        <a:pt x="1558" y="2427"/>
                        <a:pt x="1560" y="2438"/>
                      </a:cubicBezTo>
                      <a:cubicBezTo>
                        <a:pt x="1565" y="2457"/>
                        <a:pt x="1586" y="2472"/>
                        <a:pt x="1587" y="2497"/>
                      </a:cubicBezTo>
                      <a:cubicBezTo>
                        <a:pt x="1594" y="2476"/>
                        <a:pt x="1581" y="2455"/>
                        <a:pt x="1578" y="2441"/>
                      </a:cubicBezTo>
                      <a:cubicBezTo>
                        <a:pt x="1570" y="2414"/>
                        <a:pt x="1581" y="2407"/>
                        <a:pt x="1597" y="2395"/>
                      </a:cubicBezTo>
                      <a:cubicBezTo>
                        <a:pt x="1595" y="2398"/>
                        <a:pt x="1593" y="2400"/>
                        <a:pt x="1592" y="2404"/>
                      </a:cubicBezTo>
                      <a:cubicBezTo>
                        <a:pt x="1582" y="2423"/>
                        <a:pt x="1583" y="2446"/>
                        <a:pt x="1596" y="2462"/>
                      </a:cubicBezTo>
                      <a:cubicBezTo>
                        <a:pt x="1606" y="2476"/>
                        <a:pt x="1622" y="2482"/>
                        <a:pt x="1638" y="2479"/>
                      </a:cubicBezTo>
                      <a:cubicBezTo>
                        <a:pt x="1660" y="2475"/>
                        <a:pt x="1675" y="2458"/>
                        <a:pt x="1678" y="2437"/>
                      </a:cubicBezTo>
                      <a:cubicBezTo>
                        <a:pt x="1679" y="2427"/>
                        <a:pt x="1677" y="2418"/>
                        <a:pt x="1672" y="2411"/>
                      </a:cubicBezTo>
                      <a:cubicBezTo>
                        <a:pt x="1662" y="2397"/>
                        <a:pt x="1648" y="2395"/>
                        <a:pt x="1633" y="2401"/>
                      </a:cubicBezTo>
                      <a:cubicBezTo>
                        <a:pt x="1650" y="2403"/>
                        <a:pt x="1649" y="2416"/>
                        <a:pt x="1653" y="2422"/>
                      </a:cubicBezTo>
                      <a:cubicBezTo>
                        <a:pt x="1662" y="2434"/>
                        <a:pt x="1675" y="2419"/>
                        <a:pt x="1667" y="2407"/>
                      </a:cubicBezTo>
                      <a:cubicBezTo>
                        <a:pt x="1666" y="2406"/>
                        <a:pt x="1665" y="2405"/>
                        <a:pt x="1664" y="2403"/>
                      </a:cubicBezTo>
                      <a:cubicBezTo>
                        <a:pt x="1674" y="2411"/>
                        <a:pt x="1679" y="2424"/>
                        <a:pt x="1677" y="2437"/>
                      </a:cubicBezTo>
                      <a:cubicBezTo>
                        <a:pt x="1673" y="2457"/>
                        <a:pt x="1658" y="2472"/>
                        <a:pt x="1638" y="2476"/>
                      </a:cubicBezTo>
                      <a:cubicBezTo>
                        <a:pt x="1623" y="2478"/>
                        <a:pt x="1608" y="2472"/>
                        <a:pt x="1599" y="2460"/>
                      </a:cubicBezTo>
                      <a:cubicBezTo>
                        <a:pt x="1588" y="2445"/>
                        <a:pt x="1587" y="2424"/>
                        <a:pt x="1596" y="2407"/>
                      </a:cubicBezTo>
                      <a:cubicBezTo>
                        <a:pt x="1599" y="2400"/>
                        <a:pt x="1604" y="2395"/>
                        <a:pt x="1609" y="2390"/>
                      </a:cubicBezTo>
                      <a:cubicBezTo>
                        <a:pt x="1606" y="2393"/>
                        <a:pt x="1604" y="2397"/>
                        <a:pt x="1602" y="2402"/>
                      </a:cubicBezTo>
                      <a:cubicBezTo>
                        <a:pt x="1598" y="2413"/>
                        <a:pt x="1602" y="2429"/>
                        <a:pt x="1614" y="2434"/>
                      </a:cubicBezTo>
                      <a:cubicBezTo>
                        <a:pt x="1620" y="2436"/>
                        <a:pt x="1626" y="2434"/>
                        <a:pt x="1630" y="2430"/>
                      </a:cubicBezTo>
                      <a:cubicBezTo>
                        <a:pt x="1633" y="2427"/>
                        <a:pt x="1635" y="2422"/>
                        <a:pt x="1634" y="2418"/>
                      </a:cubicBezTo>
                      <a:cubicBezTo>
                        <a:pt x="1634" y="2414"/>
                        <a:pt x="1631" y="2409"/>
                        <a:pt x="1627" y="2407"/>
                      </a:cubicBezTo>
                      <a:cubicBezTo>
                        <a:pt x="1621" y="2404"/>
                        <a:pt x="1614" y="2406"/>
                        <a:pt x="1611" y="2411"/>
                      </a:cubicBezTo>
                      <a:cubicBezTo>
                        <a:pt x="1609" y="2414"/>
                        <a:pt x="1610" y="2418"/>
                        <a:pt x="1612" y="2421"/>
                      </a:cubicBezTo>
                      <a:cubicBezTo>
                        <a:pt x="1614" y="2423"/>
                        <a:pt x="1617" y="2423"/>
                        <a:pt x="1618" y="2421"/>
                      </a:cubicBezTo>
                      <a:cubicBezTo>
                        <a:pt x="1617" y="2421"/>
                        <a:pt x="1615" y="2420"/>
                        <a:pt x="1614" y="2419"/>
                      </a:cubicBezTo>
                      <a:cubicBezTo>
                        <a:pt x="1613" y="2416"/>
                        <a:pt x="1615" y="2413"/>
                        <a:pt x="1618" y="2412"/>
                      </a:cubicBezTo>
                      <a:cubicBezTo>
                        <a:pt x="1620" y="2412"/>
                        <a:pt x="1622" y="2413"/>
                        <a:pt x="1624" y="2415"/>
                      </a:cubicBezTo>
                      <a:cubicBezTo>
                        <a:pt x="1626" y="2417"/>
                        <a:pt x="1626" y="2421"/>
                        <a:pt x="1624" y="2424"/>
                      </a:cubicBezTo>
                      <a:cubicBezTo>
                        <a:pt x="1622" y="2427"/>
                        <a:pt x="1618" y="2428"/>
                        <a:pt x="1615" y="2426"/>
                      </a:cubicBezTo>
                      <a:cubicBezTo>
                        <a:pt x="1604" y="2423"/>
                        <a:pt x="1602" y="2407"/>
                        <a:pt x="1606" y="2398"/>
                      </a:cubicBezTo>
                      <a:cubicBezTo>
                        <a:pt x="1610" y="2387"/>
                        <a:pt x="1620" y="2378"/>
                        <a:pt x="1627" y="2370"/>
                      </a:cubicBezTo>
                      <a:cubicBezTo>
                        <a:pt x="1634" y="2360"/>
                        <a:pt x="1641" y="2348"/>
                        <a:pt x="1643" y="2331"/>
                      </a:cubicBezTo>
                      <a:cubicBezTo>
                        <a:pt x="1643" y="2334"/>
                        <a:pt x="1643" y="2338"/>
                        <a:pt x="1644" y="2341"/>
                      </a:cubicBezTo>
                      <a:cubicBezTo>
                        <a:pt x="1648" y="2363"/>
                        <a:pt x="1662" y="2379"/>
                        <a:pt x="1685" y="2383"/>
                      </a:cubicBezTo>
                      <a:cubicBezTo>
                        <a:pt x="1705" y="2386"/>
                        <a:pt x="1726" y="2378"/>
                        <a:pt x="1738" y="2361"/>
                      </a:cubicBezTo>
                      <a:cubicBezTo>
                        <a:pt x="1749" y="2345"/>
                        <a:pt x="1751" y="2323"/>
                        <a:pt x="1741" y="2306"/>
                      </a:cubicBezTo>
                      <a:cubicBezTo>
                        <a:pt x="1731" y="2290"/>
                        <a:pt x="1714" y="2283"/>
                        <a:pt x="1699" y="2287"/>
                      </a:cubicBezTo>
                      <a:cubicBezTo>
                        <a:pt x="1689" y="2289"/>
                        <a:pt x="1681" y="2295"/>
                        <a:pt x="1676" y="2303"/>
                      </a:cubicBezTo>
                      <a:cubicBezTo>
                        <a:pt x="1674" y="2308"/>
                        <a:pt x="1673" y="2314"/>
                        <a:pt x="1673" y="2320"/>
                      </a:cubicBezTo>
                      <a:cubicBezTo>
                        <a:pt x="1675" y="2331"/>
                        <a:pt x="1682" y="2338"/>
                        <a:pt x="1692" y="2338"/>
                      </a:cubicBezTo>
                      <a:cubicBezTo>
                        <a:pt x="1703" y="2339"/>
                        <a:pt x="1713" y="2331"/>
                        <a:pt x="1714" y="2320"/>
                      </a:cubicBezTo>
                      <a:cubicBezTo>
                        <a:pt x="1714" y="2309"/>
                        <a:pt x="1706" y="2299"/>
                        <a:pt x="1695" y="2298"/>
                      </a:cubicBezTo>
                      <a:cubicBezTo>
                        <a:pt x="1685" y="2298"/>
                        <a:pt x="1677" y="2304"/>
                        <a:pt x="1674" y="2312"/>
                      </a:cubicBezTo>
                      <a:cubicBezTo>
                        <a:pt x="1676" y="2300"/>
                        <a:pt x="1687" y="2290"/>
                        <a:pt x="1700" y="2288"/>
                      </a:cubicBezTo>
                      <a:cubicBezTo>
                        <a:pt x="1715" y="2285"/>
                        <a:pt x="1730" y="2292"/>
                        <a:pt x="1739" y="2307"/>
                      </a:cubicBezTo>
                      <a:cubicBezTo>
                        <a:pt x="1748" y="2323"/>
                        <a:pt x="1745" y="2343"/>
                        <a:pt x="1735" y="2358"/>
                      </a:cubicBezTo>
                      <a:cubicBezTo>
                        <a:pt x="1724" y="2375"/>
                        <a:pt x="1705" y="2382"/>
                        <a:pt x="1685" y="2379"/>
                      </a:cubicBezTo>
                      <a:cubicBezTo>
                        <a:pt x="1666" y="2374"/>
                        <a:pt x="1653" y="2361"/>
                        <a:pt x="1650" y="2341"/>
                      </a:cubicBezTo>
                      <a:cubicBezTo>
                        <a:pt x="1647" y="2327"/>
                        <a:pt x="1649" y="2313"/>
                        <a:pt x="1644" y="2298"/>
                      </a:cubicBezTo>
                      <a:cubicBezTo>
                        <a:pt x="1638" y="2277"/>
                        <a:pt x="1623" y="2262"/>
                        <a:pt x="1601" y="2255"/>
                      </a:cubicBezTo>
                      <a:cubicBezTo>
                        <a:pt x="1569" y="2246"/>
                        <a:pt x="1538" y="2255"/>
                        <a:pt x="1517" y="2279"/>
                      </a:cubicBezTo>
                      <a:cubicBezTo>
                        <a:pt x="1507" y="2291"/>
                        <a:pt x="1501" y="2302"/>
                        <a:pt x="1500" y="2315"/>
                      </a:cubicBezTo>
                      <a:cubicBezTo>
                        <a:pt x="1500" y="2302"/>
                        <a:pt x="1504" y="2289"/>
                        <a:pt x="1511" y="2278"/>
                      </a:cubicBezTo>
                      <a:cubicBezTo>
                        <a:pt x="1520" y="2262"/>
                        <a:pt x="1537" y="2248"/>
                        <a:pt x="1552" y="2240"/>
                      </a:cubicBezTo>
                      <a:cubicBezTo>
                        <a:pt x="1559" y="2236"/>
                        <a:pt x="1564" y="2232"/>
                        <a:pt x="1569" y="2227"/>
                      </a:cubicBezTo>
                      <a:cubicBezTo>
                        <a:pt x="1571" y="2225"/>
                        <a:pt x="1572" y="2224"/>
                        <a:pt x="1573" y="2223"/>
                      </a:cubicBezTo>
                      <a:cubicBezTo>
                        <a:pt x="1575" y="2220"/>
                        <a:pt x="1577" y="2217"/>
                        <a:pt x="1579" y="2215"/>
                      </a:cubicBezTo>
                      <a:cubicBezTo>
                        <a:pt x="1580" y="2213"/>
                        <a:pt x="1584" y="2204"/>
                        <a:pt x="1583" y="2203"/>
                      </a:cubicBezTo>
                      <a:cubicBezTo>
                        <a:pt x="1582" y="2203"/>
                        <a:pt x="1579" y="2208"/>
                        <a:pt x="1578" y="2209"/>
                      </a:cubicBezTo>
                      <a:cubicBezTo>
                        <a:pt x="1576" y="2213"/>
                        <a:pt x="1573" y="2217"/>
                        <a:pt x="1570" y="2220"/>
                      </a:cubicBezTo>
                      <a:cubicBezTo>
                        <a:pt x="1569" y="2222"/>
                        <a:pt x="1568" y="2223"/>
                        <a:pt x="1567" y="2224"/>
                      </a:cubicBezTo>
                      <a:cubicBezTo>
                        <a:pt x="1562" y="2229"/>
                        <a:pt x="1557" y="2233"/>
                        <a:pt x="1551" y="2237"/>
                      </a:cubicBezTo>
                      <a:cubicBezTo>
                        <a:pt x="1551" y="2237"/>
                        <a:pt x="1550" y="2238"/>
                        <a:pt x="1549" y="2238"/>
                      </a:cubicBezTo>
                      <a:cubicBezTo>
                        <a:pt x="1550" y="2237"/>
                        <a:pt x="1552" y="2235"/>
                        <a:pt x="1553" y="2233"/>
                      </a:cubicBezTo>
                      <a:cubicBezTo>
                        <a:pt x="1557" y="2229"/>
                        <a:pt x="1560" y="2224"/>
                        <a:pt x="1563" y="2218"/>
                      </a:cubicBezTo>
                      <a:cubicBezTo>
                        <a:pt x="1568" y="2202"/>
                        <a:pt x="1558" y="2190"/>
                        <a:pt x="1544" y="2184"/>
                      </a:cubicBezTo>
                      <a:cubicBezTo>
                        <a:pt x="1532" y="2180"/>
                        <a:pt x="1519" y="2180"/>
                        <a:pt x="1508" y="2188"/>
                      </a:cubicBezTo>
                      <a:cubicBezTo>
                        <a:pt x="1500" y="2195"/>
                        <a:pt x="1497" y="2205"/>
                        <a:pt x="1501" y="2215"/>
                      </a:cubicBezTo>
                      <a:cubicBezTo>
                        <a:pt x="1505" y="2222"/>
                        <a:pt x="1512" y="2229"/>
                        <a:pt x="1521" y="2228"/>
                      </a:cubicBezTo>
                      <a:cubicBezTo>
                        <a:pt x="1526" y="2228"/>
                        <a:pt x="1530" y="2225"/>
                        <a:pt x="1532" y="2220"/>
                      </a:cubicBezTo>
                      <a:cubicBezTo>
                        <a:pt x="1533" y="2218"/>
                        <a:pt x="1534" y="2215"/>
                        <a:pt x="1533" y="2212"/>
                      </a:cubicBezTo>
                      <a:cubicBezTo>
                        <a:pt x="1531" y="2209"/>
                        <a:pt x="1528" y="2207"/>
                        <a:pt x="1525" y="2206"/>
                      </a:cubicBezTo>
                      <a:cubicBezTo>
                        <a:pt x="1521" y="2205"/>
                        <a:pt x="1517" y="2206"/>
                        <a:pt x="1515" y="2209"/>
                      </a:cubicBezTo>
                      <a:cubicBezTo>
                        <a:pt x="1513" y="2212"/>
                        <a:pt x="1513" y="2216"/>
                        <a:pt x="1516" y="2219"/>
                      </a:cubicBezTo>
                      <a:cubicBezTo>
                        <a:pt x="1519" y="2223"/>
                        <a:pt x="1524" y="2223"/>
                        <a:pt x="1527" y="2220"/>
                      </a:cubicBezTo>
                      <a:cubicBezTo>
                        <a:pt x="1531" y="2217"/>
                        <a:pt x="1531" y="2212"/>
                        <a:pt x="1528" y="2208"/>
                      </a:cubicBezTo>
                      <a:cubicBezTo>
                        <a:pt x="1527" y="2207"/>
                        <a:pt x="1526" y="2206"/>
                        <a:pt x="1524" y="2206"/>
                      </a:cubicBezTo>
                      <a:cubicBezTo>
                        <a:pt x="1525" y="2206"/>
                        <a:pt x="1525" y="2206"/>
                        <a:pt x="1525" y="2206"/>
                      </a:cubicBezTo>
                      <a:cubicBezTo>
                        <a:pt x="1528" y="2207"/>
                        <a:pt x="1531" y="2209"/>
                        <a:pt x="1532" y="2212"/>
                      </a:cubicBezTo>
                      <a:cubicBezTo>
                        <a:pt x="1533" y="2215"/>
                        <a:pt x="1533" y="2217"/>
                        <a:pt x="1532" y="2220"/>
                      </a:cubicBezTo>
                      <a:cubicBezTo>
                        <a:pt x="1530" y="2224"/>
                        <a:pt x="1526" y="2227"/>
                        <a:pt x="1521" y="2228"/>
                      </a:cubicBezTo>
                      <a:cubicBezTo>
                        <a:pt x="1513" y="2228"/>
                        <a:pt x="1506" y="2221"/>
                        <a:pt x="1503" y="2214"/>
                      </a:cubicBezTo>
                      <a:cubicBezTo>
                        <a:pt x="1499" y="2205"/>
                        <a:pt x="1501" y="2196"/>
                        <a:pt x="1510" y="2189"/>
                      </a:cubicBezTo>
                      <a:cubicBezTo>
                        <a:pt x="1519" y="2182"/>
                        <a:pt x="1533" y="2182"/>
                        <a:pt x="1544" y="2187"/>
                      </a:cubicBezTo>
                      <a:cubicBezTo>
                        <a:pt x="1556" y="2192"/>
                        <a:pt x="1564" y="2203"/>
                        <a:pt x="1559" y="2217"/>
                      </a:cubicBezTo>
                      <a:cubicBezTo>
                        <a:pt x="1557" y="2223"/>
                        <a:pt x="1555" y="2227"/>
                        <a:pt x="1551" y="2231"/>
                      </a:cubicBezTo>
                      <a:cubicBezTo>
                        <a:pt x="1548" y="2234"/>
                        <a:pt x="1546" y="2236"/>
                        <a:pt x="1543" y="2238"/>
                      </a:cubicBezTo>
                      <a:cubicBezTo>
                        <a:pt x="1536" y="2244"/>
                        <a:pt x="1528" y="2250"/>
                        <a:pt x="1521" y="2258"/>
                      </a:cubicBezTo>
                      <a:cubicBezTo>
                        <a:pt x="1516" y="2262"/>
                        <a:pt x="1513" y="2267"/>
                        <a:pt x="1509" y="2272"/>
                      </a:cubicBezTo>
                      <a:cubicBezTo>
                        <a:pt x="1510" y="2269"/>
                        <a:pt x="1509" y="2266"/>
                        <a:pt x="1509" y="2263"/>
                      </a:cubicBezTo>
                      <a:cubicBezTo>
                        <a:pt x="1507" y="2254"/>
                        <a:pt x="1503" y="2246"/>
                        <a:pt x="1498" y="2241"/>
                      </a:cubicBezTo>
                      <a:close/>
                      <a:moveTo>
                        <a:pt x="1600" y="2163"/>
                      </a:moveTo>
                      <a:cubicBezTo>
                        <a:pt x="1601" y="2167"/>
                        <a:pt x="1599" y="2171"/>
                        <a:pt x="1595" y="2172"/>
                      </a:cubicBezTo>
                      <a:cubicBezTo>
                        <a:pt x="1589" y="2173"/>
                        <a:pt x="1586" y="2165"/>
                        <a:pt x="1589" y="2161"/>
                      </a:cubicBezTo>
                      <a:cubicBezTo>
                        <a:pt x="1592" y="2157"/>
                        <a:pt x="1595" y="2157"/>
                        <a:pt x="1597" y="2152"/>
                      </a:cubicBezTo>
                      <a:cubicBezTo>
                        <a:pt x="1597" y="2158"/>
                        <a:pt x="1599" y="2159"/>
                        <a:pt x="1600" y="2163"/>
                      </a:cubicBezTo>
                      <a:close/>
                      <a:moveTo>
                        <a:pt x="1559" y="2238"/>
                      </a:moveTo>
                      <a:cubicBezTo>
                        <a:pt x="1570" y="2231"/>
                        <a:pt x="1586" y="2234"/>
                        <a:pt x="1593" y="2241"/>
                      </a:cubicBezTo>
                      <a:cubicBezTo>
                        <a:pt x="1600" y="2247"/>
                        <a:pt x="1605" y="2253"/>
                        <a:pt x="1612" y="2254"/>
                      </a:cubicBezTo>
                      <a:cubicBezTo>
                        <a:pt x="1619" y="2255"/>
                        <a:pt x="1628" y="2252"/>
                        <a:pt x="1628" y="2246"/>
                      </a:cubicBezTo>
                      <a:cubicBezTo>
                        <a:pt x="1624" y="2250"/>
                        <a:pt x="1618" y="2248"/>
                        <a:pt x="1613" y="2245"/>
                      </a:cubicBezTo>
                      <a:cubicBezTo>
                        <a:pt x="1609" y="2243"/>
                        <a:pt x="1605" y="2241"/>
                        <a:pt x="1600" y="2242"/>
                      </a:cubicBezTo>
                      <a:cubicBezTo>
                        <a:pt x="1599" y="2232"/>
                        <a:pt x="1590" y="2229"/>
                        <a:pt x="1583" y="2229"/>
                      </a:cubicBezTo>
                      <a:cubicBezTo>
                        <a:pt x="1575" y="2229"/>
                        <a:pt x="1565" y="2232"/>
                        <a:pt x="1559" y="2238"/>
                      </a:cubicBezTo>
                      <a:close/>
                      <a:moveTo>
                        <a:pt x="1540" y="2124"/>
                      </a:moveTo>
                      <a:cubicBezTo>
                        <a:pt x="1528" y="2107"/>
                        <a:pt x="1538" y="2090"/>
                        <a:pt x="1540" y="2082"/>
                      </a:cubicBezTo>
                      <a:cubicBezTo>
                        <a:pt x="1542" y="2070"/>
                        <a:pt x="1530" y="2068"/>
                        <a:pt x="1526" y="2080"/>
                      </a:cubicBezTo>
                      <a:cubicBezTo>
                        <a:pt x="1522" y="2091"/>
                        <a:pt x="1525" y="2111"/>
                        <a:pt x="1540" y="2124"/>
                      </a:cubicBezTo>
                      <a:close/>
                      <a:moveTo>
                        <a:pt x="1596" y="2191"/>
                      </a:moveTo>
                      <a:cubicBezTo>
                        <a:pt x="1590" y="2192"/>
                        <a:pt x="1583" y="2188"/>
                        <a:pt x="1580" y="2185"/>
                      </a:cubicBezTo>
                      <a:cubicBezTo>
                        <a:pt x="1574" y="2187"/>
                        <a:pt x="1575" y="2200"/>
                        <a:pt x="1585" y="2202"/>
                      </a:cubicBezTo>
                      <a:cubicBezTo>
                        <a:pt x="1591" y="2203"/>
                        <a:pt x="1597" y="2197"/>
                        <a:pt x="1596" y="2191"/>
                      </a:cubicBezTo>
                      <a:close/>
                      <a:moveTo>
                        <a:pt x="1567" y="2230"/>
                      </a:moveTo>
                      <a:cubicBezTo>
                        <a:pt x="1590" y="2219"/>
                        <a:pt x="1611" y="2233"/>
                        <a:pt x="1619" y="2235"/>
                      </a:cubicBezTo>
                      <a:cubicBezTo>
                        <a:pt x="1635" y="2238"/>
                        <a:pt x="1638" y="2221"/>
                        <a:pt x="1621" y="2216"/>
                      </a:cubicBezTo>
                      <a:cubicBezTo>
                        <a:pt x="1611" y="2213"/>
                        <a:pt x="1588" y="2213"/>
                        <a:pt x="1567" y="2230"/>
                      </a:cubicBezTo>
                      <a:close/>
                      <a:moveTo>
                        <a:pt x="1527" y="2174"/>
                      </a:moveTo>
                      <a:cubicBezTo>
                        <a:pt x="1518" y="2180"/>
                        <a:pt x="1507" y="2185"/>
                        <a:pt x="1497" y="2184"/>
                      </a:cubicBezTo>
                      <a:cubicBezTo>
                        <a:pt x="1487" y="2183"/>
                        <a:pt x="1477" y="2177"/>
                        <a:pt x="1474" y="2168"/>
                      </a:cubicBezTo>
                      <a:cubicBezTo>
                        <a:pt x="1472" y="2162"/>
                        <a:pt x="1472" y="2156"/>
                        <a:pt x="1473" y="2150"/>
                      </a:cubicBezTo>
                      <a:cubicBezTo>
                        <a:pt x="1476" y="2143"/>
                        <a:pt x="1478" y="2139"/>
                        <a:pt x="1483" y="2134"/>
                      </a:cubicBezTo>
                      <a:cubicBezTo>
                        <a:pt x="1488" y="2130"/>
                        <a:pt x="1492" y="2127"/>
                        <a:pt x="1498" y="2125"/>
                      </a:cubicBezTo>
                      <a:cubicBezTo>
                        <a:pt x="1501" y="2124"/>
                        <a:pt x="1503" y="2123"/>
                        <a:pt x="1506" y="2122"/>
                      </a:cubicBezTo>
                      <a:cubicBezTo>
                        <a:pt x="1514" y="2121"/>
                        <a:pt x="1520" y="2121"/>
                        <a:pt x="1528" y="2122"/>
                      </a:cubicBezTo>
                      <a:cubicBezTo>
                        <a:pt x="1538" y="2125"/>
                        <a:pt x="1546" y="2128"/>
                        <a:pt x="1555" y="2136"/>
                      </a:cubicBezTo>
                      <a:cubicBezTo>
                        <a:pt x="1555" y="2136"/>
                        <a:pt x="1556" y="2137"/>
                        <a:pt x="1556" y="2137"/>
                      </a:cubicBezTo>
                      <a:cubicBezTo>
                        <a:pt x="1554" y="2130"/>
                        <a:pt x="1555" y="2121"/>
                        <a:pt x="1557" y="2114"/>
                      </a:cubicBezTo>
                      <a:cubicBezTo>
                        <a:pt x="1560" y="2105"/>
                        <a:pt x="1566" y="2097"/>
                        <a:pt x="1574" y="2093"/>
                      </a:cubicBezTo>
                      <a:cubicBezTo>
                        <a:pt x="1578" y="2092"/>
                        <a:pt x="1582" y="2091"/>
                        <a:pt x="1587" y="2091"/>
                      </a:cubicBezTo>
                      <a:cubicBezTo>
                        <a:pt x="1582" y="2092"/>
                        <a:pt x="1578" y="2093"/>
                        <a:pt x="1575" y="2095"/>
                      </a:cubicBezTo>
                      <a:cubicBezTo>
                        <a:pt x="1567" y="2099"/>
                        <a:pt x="1562" y="2106"/>
                        <a:pt x="1560" y="2115"/>
                      </a:cubicBezTo>
                      <a:cubicBezTo>
                        <a:pt x="1558" y="2121"/>
                        <a:pt x="1558" y="2127"/>
                        <a:pt x="1559" y="2133"/>
                      </a:cubicBezTo>
                      <a:cubicBezTo>
                        <a:pt x="1561" y="2143"/>
                        <a:pt x="1566" y="2151"/>
                        <a:pt x="1569" y="2161"/>
                      </a:cubicBezTo>
                      <a:cubicBezTo>
                        <a:pt x="1569" y="2162"/>
                        <a:pt x="1569" y="2162"/>
                        <a:pt x="1569" y="2162"/>
                      </a:cubicBezTo>
                      <a:cubicBezTo>
                        <a:pt x="1571" y="2168"/>
                        <a:pt x="1571" y="2174"/>
                        <a:pt x="1571" y="2180"/>
                      </a:cubicBezTo>
                      <a:cubicBezTo>
                        <a:pt x="1571" y="2181"/>
                        <a:pt x="1571" y="2196"/>
                        <a:pt x="1569" y="2196"/>
                      </a:cubicBezTo>
                      <a:cubicBezTo>
                        <a:pt x="1568" y="2195"/>
                        <a:pt x="1568" y="2186"/>
                        <a:pt x="1568" y="2185"/>
                      </a:cubicBezTo>
                      <a:cubicBezTo>
                        <a:pt x="1568" y="2177"/>
                        <a:pt x="1567" y="2171"/>
                        <a:pt x="1566" y="2163"/>
                      </a:cubicBezTo>
                      <a:cubicBezTo>
                        <a:pt x="1565" y="2162"/>
                        <a:pt x="1565" y="2162"/>
                        <a:pt x="1565" y="2162"/>
                      </a:cubicBezTo>
                      <a:cubicBezTo>
                        <a:pt x="1563" y="2152"/>
                        <a:pt x="1559" y="2145"/>
                        <a:pt x="1552" y="2138"/>
                      </a:cubicBezTo>
                      <a:cubicBezTo>
                        <a:pt x="1544" y="2130"/>
                        <a:pt x="1532" y="2124"/>
                        <a:pt x="1520" y="2126"/>
                      </a:cubicBezTo>
                      <a:cubicBezTo>
                        <a:pt x="1513" y="2127"/>
                        <a:pt x="1504" y="2133"/>
                        <a:pt x="1506" y="2140"/>
                      </a:cubicBezTo>
                      <a:cubicBezTo>
                        <a:pt x="1506" y="2143"/>
                        <a:pt x="1508" y="2145"/>
                        <a:pt x="1511" y="2146"/>
                      </a:cubicBezTo>
                      <a:cubicBezTo>
                        <a:pt x="1513" y="2146"/>
                        <a:pt x="1515" y="2145"/>
                        <a:pt x="1516" y="2142"/>
                      </a:cubicBezTo>
                      <a:cubicBezTo>
                        <a:pt x="1516" y="2141"/>
                        <a:pt x="1516" y="2139"/>
                        <a:pt x="1515" y="2138"/>
                      </a:cubicBezTo>
                      <a:cubicBezTo>
                        <a:pt x="1514" y="2136"/>
                        <a:pt x="1511" y="2136"/>
                        <a:pt x="1510" y="2138"/>
                      </a:cubicBezTo>
                      <a:cubicBezTo>
                        <a:pt x="1510" y="2139"/>
                        <a:pt x="1509" y="2140"/>
                        <a:pt x="1510" y="2141"/>
                      </a:cubicBezTo>
                      <a:cubicBezTo>
                        <a:pt x="1508" y="2141"/>
                        <a:pt x="1508" y="2139"/>
                        <a:pt x="1508" y="2137"/>
                      </a:cubicBezTo>
                      <a:cubicBezTo>
                        <a:pt x="1509" y="2135"/>
                        <a:pt x="1511" y="2133"/>
                        <a:pt x="1514" y="2133"/>
                      </a:cubicBezTo>
                      <a:cubicBezTo>
                        <a:pt x="1518" y="2134"/>
                        <a:pt x="1521" y="2137"/>
                        <a:pt x="1521" y="2142"/>
                      </a:cubicBezTo>
                      <a:cubicBezTo>
                        <a:pt x="1521" y="2145"/>
                        <a:pt x="1520" y="2148"/>
                        <a:pt x="1517" y="2150"/>
                      </a:cubicBezTo>
                      <a:cubicBezTo>
                        <a:pt x="1515" y="2152"/>
                        <a:pt x="1512" y="2152"/>
                        <a:pt x="1509" y="2151"/>
                      </a:cubicBezTo>
                      <a:cubicBezTo>
                        <a:pt x="1505" y="2150"/>
                        <a:pt x="1502" y="2147"/>
                        <a:pt x="1501" y="2143"/>
                      </a:cubicBezTo>
                      <a:cubicBezTo>
                        <a:pt x="1500" y="2133"/>
                        <a:pt x="1508" y="2126"/>
                        <a:pt x="1517" y="2125"/>
                      </a:cubicBezTo>
                      <a:cubicBezTo>
                        <a:pt x="1519" y="2124"/>
                        <a:pt x="1522" y="2124"/>
                        <a:pt x="1525" y="2124"/>
                      </a:cubicBezTo>
                      <a:cubicBezTo>
                        <a:pt x="1516" y="2123"/>
                        <a:pt x="1508" y="2123"/>
                        <a:pt x="1499" y="2126"/>
                      </a:cubicBezTo>
                      <a:cubicBezTo>
                        <a:pt x="1493" y="2129"/>
                        <a:pt x="1489" y="2131"/>
                        <a:pt x="1484" y="2135"/>
                      </a:cubicBezTo>
                      <a:cubicBezTo>
                        <a:pt x="1479" y="2140"/>
                        <a:pt x="1477" y="2144"/>
                        <a:pt x="1474" y="2150"/>
                      </a:cubicBezTo>
                      <a:cubicBezTo>
                        <a:pt x="1473" y="2154"/>
                        <a:pt x="1473" y="2157"/>
                        <a:pt x="1473" y="2160"/>
                      </a:cubicBezTo>
                      <a:cubicBezTo>
                        <a:pt x="1473" y="2160"/>
                        <a:pt x="1473" y="2160"/>
                        <a:pt x="1473" y="2160"/>
                      </a:cubicBezTo>
                      <a:cubicBezTo>
                        <a:pt x="1475" y="2151"/>
                        <a:pt x="1484" y="2145"/>
                        <a:pt x="1494" y="2153"/>
                      </a:cubicBezTo>
                      <a:cubicBezTo>
                        <a:pt x="1501" y="2159"/>
                        <a:pt x="1504" y="2177"/>
                        <a:pt x="1527" y="2174"/>
                      </a:cubicBezTo>
                      <a:close/>
                      <a:moveTo>
                        <a:pt x="1575" y="2096"/>
                      </a:moveTo>
                      <a:cubicBezTo>
                        <a:pt x="1579" y="2106"/>
                        <a:pt x="1593" y="2099"/>
                        <a:pt x="1598" y="2098"/>
                      </a:cubicBezTo>
                      <a:cubicBezTo>
                        <a:pt x="1602" y="2097"/>
                        <a:pt x="1605" y="2097"/>
                        <a:pt x="1608" y="2099"/>
                      </a:cubicBezTo>
                      <a:cubicBezTo>
                        <a:pt x="1606" y="2095"/>
                        <a:pt x="1598" y="2087"/>
                        <a:pt x="1593" y="2085"/>
                      </a:cubicBezTo>
                      <a:cubicBezTo>
                        <a:pt x="1586" y="2082"/>
                        <a:pt x="1578" y="2083"/>
                        <a:pt x="1574" y="2092"/>
                      </a:cubicBezTo>
                      <a:cubicBezTo>
                        <a:pt x="1578" y="2090"/>
                        <a:pt x="1585" y="2089"/>
                        <a:pt x="1588" y="2092"/>
                      </a:cubicBezTo>
                      <a:cubicBezTo>
                        <a:pt x="1586" y="2091"/>
                        <a:pt x="1579" y="2093"/>
                        <a:pt x="1575" y="2096"/>
                      </a:cubicBezTo>
                      <a:close/>
                      <a:moveTo>
                        <a:pt x="1568" y="2203"/>
                      </a:moveTo>
                      <a:cubicBezTo>
                        <a:pt x="1559" y="2179"/>
                        <a:pt x="1538" y="2173"/>
                        <a:pt x="1530" y="2163"/>
                      </a:cubicBezTo>
                      <a:cubicBezTo>
                        <a:pt x="1521" y="2153"/>
                        <a:pt x="1533" y="2142"/>
                        <a:pt x="1545" y="2151"/>
                      </a:cubicBezTo>
                      <a:cubicBezTo>
                        <a:pt x="1558" y="2161"/>
                        <a:pt x="1566" y="2183"/>
                        <a:pt x="1568" y="2203"/>
                      </a:cubicBezTo>
                      <a:close/>
                      <a:moveTo>
                        <a:pt x="1535" y="2121"/>
                      </a:moveTo>
                      <a:cubicBezTo>
                        <a:pt x="1517" y="2111"/>
                        <a:pt x="1478" y="2117"/>
                        <a:pt x="1477" y="2138"/>
                      </a:cubicBezTo>
                      <a:cubicBezTo>
                        <a:pt x="1473" y="2139"/>
                        <a:pt x="1469" y="2133"/>
                        <a:pt x="1470" y="2127"/>
                      </a:cubicBezTo>
                      <a:cubicBezTo>
                        <a:pt x="1472" y="2120"/>
                        <a:pt x="1479" y="2114"/>
                        <a:pt x="1488" y="2115"/>
                      </a:cubicBezTo>
                      <a:cubicBezTo>
                        <a:pt x="1488" y="2109"/>
                        <a:pt x="1501" y="2106"/>
                        <a:pt x="1516" y="2110"/>
                      </a:cubicBezTo>
                      <a:cubicBezTo>
                        <a:pt x="1509" y="2104"/>
                        <a:pt x="1504" y="2096"/>
                        <a:pt x="1501" y="2088"/>
                      </a:cubicBezTo>
                      <a:cubicBezTo>
                        <a:pt x="1498" y="2078"/>
                        <a:pt x="1497" y="2067"/>
                        <a:pt x="1499" y="2058"/>
                      </a:cubicBezTo>
                      <a:cubicBezTo>
                        <a:pt x="1502" y="2048"/>
                        <a:pt x="1509" y="2039"/>
                        <a:pt x="1520" y="2037"/>
                      </a:cubicBezTo>
                      <a:cubicBezTo>
                        <a:pt x="1527" y="2035"/>
                        <a:pt x="1535" y="2036"/>
                        <a:pt x="1540" y="2042"/>
                      </a:cubicBezTo>
                      <a:cubicBezTo>
                        <a:pt x="1544" y="2047"/>
                        <a:pt x="1544" y="2055"/>
                        <a:pt x="1541" y="2060"/>
                      </a:cubicBezTo>
                      <a:cubicBezTo>
                        <a:pt x="1538" y="2065"/>
                        <a:pt x="1532" y="2069"/>
                        <a:pt x="1526" y="2072"/>
                      </a:cubicBezTo>
                      <a:cubicBezTo>
                        <a:pt x="1535" y="2061"/>
                        <a:pt x="1527" y="2054"/>
                        <a:pt x="1526" y="2048"/>
                      </a:cubicBezTo>
                      <a:cubicBezTo>
                        <a:pt x="1525" y="2041"/>
                        <a:pt x="1531" y="2038"/>
                        <a:pt x="1536" y="2041"/>
                      </a:cubicBezTo>
                      <a:cubicBezTo>
                        <a:pt x="1536" y="2041"/>
                        <a:pt x="1536" y="2041"/>
                        <a:pt x="1536" y="2041"/>
                      </a:cubicBezTo>
                      <a:cubicBezTo>
                        <a:pt x="1531" y="2037"/>
                        <a:pt x="1526" y="2037"/>
                        <a:pt x="1520" y="2038"/>
                      </a:cubicBezTo>
                      <a:cubicBezTo>
                        <a:pt x="1512" y="2041"/>
                        <a:pt x="1505" y="2046"/>
                        <a:pt x="1502" y="2055"/>
                      </a:cubicBezTo>
                      <a:cubicBezTo>
                        <a:pt x="1503" y="2053"/>
                        <a:pt x="1504" y="2051"/>
                        <a:pt x="1506" y="2050"/>
                      </a:cubicBezTo>
                      <a:cubicBezTo>
                        <a:pt x="1510" y="2047"/>
                        <a:pt x="1515" y="2046"/>
                        <a:pt x="1519" y="2049"/>
                      </a:cubicBezTo>
                      <a:cubicBezTo>
                        <a:pt x="1521" y="2051"/>
                        <a:pt x="1521" y="2053"/>
                        <a:pt x="1521" y="2056"/>
                      </a:cubicBezTo>
                      <a:cubicBezTo>
                        <a:pt x="1520" y="2057"/>
                        <a:pt x="1519" y="2059"/>
                        <a:pt x="1517" y="2059"/>
                      </a:cubicBezTo>
                      <a:cubicBezTo>
                        <a:pt x="1515" y="2060"/>
                        <a:pt x="1513" y="2060"/>
                        <a:pt x="1512" y="2059"/>
                      </a:cubicBezTo>
                      <a:cubicBezTo>
                        <a:pt x="1510" y="2058"/>
                        <a:pt x="1509" y="2055"/>
                        <a:pt x="1510" y="2053"/>
                      </a:cubicBezTo>
                      <a:cubicBezTo>
                        <a:pt x="1511" y="2051"/>
                        <a:pt x="1512" y="2051"/>
                        <a:pt x="1514" y="2051"/>
                      </a:cubicBezTo>
                      <a:cubicBezTo>
                        <a:pt x="1515" y="2051"/>
                        <a:pt x="1515" y="2052"/>
                        <a:pt x="1515" y="2053"/>
                      </a:cubicBezTo>
                      <a:cubicBezTo>
                        <a:pt x="1515" y="2053"/>
                        <a:pt x="1514" y="2052"/>
                        <a:pt x="1513" y="2052"/>
                      </a:cubicBezTo>
                      <a:cubicBezTo>
                        <a:pt x="1512" y="2052"/>
                        <a:pt x="1511" y="2054"/>
                        <a:pt x="1512" y="2055"/>
                      </a:cubicBezTo>
                      <a:cubicBezTo>
                        <a:pt x="1512" y="2056"/>
                        <a:pt x="1513" y="2056"/>
                        <a:pt x="1514" y="2056"/>
                      </a:cubicBezTo>
                      <a:cubicBezTo>
                        <a:pt x="1515" y="2057"/>
                        <a:pt x="1517" y="2056"/>
                        <a:pt x="1517" y="2055"/>
                      </a:cubicBezTo>
                      <a:cubicBezTo>
                        <a:pt x="1518" y="2053"/>
                        <a:pt x="1517" y="2052"/>
                        <a:pt x="1516" y="2051"/>
                      </a:cubicBezTo>
                      <a:cubicBezTo>
                        <a:pt x="1513" y="2048"/>
                        <a:pt x="1507" y="2050"/>
                        <a:pt x="1504" y="2053"/>
                      </a:cubicBezTo>
                      <a:cubicBezTo>
                        <a:pt x="1500" y="2058"/>
                        <a:pt x="1499" y="2067"/>
                        <a:pt x="1500" y="2073"/>
                      </a:cubicBezTo>
                      <a:cubicBezTo>
                        <a:pt x="1501" y="2090"/>
                        <a:pt x="1510" y="2104"/>
                        <a:pt x="1522" y="2112"/>
                      </a:cubicBezTo>
                      <a:cubicBezTo>
                        <a:pt x="1526" y="2114"/>
                        <a:pt x="1531" y="2117"/>
                        <a:pt x="1535" y="2121"/>
                      </a:cubicBezTo>
                      <a:close/>
                      <a:moveTo>
                        <a:pt x="1553" y="2129"/>
                      </a:moveTo>
                      <a:cubicBezTo>
                        <a:pt x="1544" y="2124"/>
                        <a:pt x="1549" y="2108"/>
                        <a:pt x="1556" y="2100"/>
                      </a:cubicBezTo>
                      <a:cubicBezTo>
                        <a:pt x="1563" y="2091"/>
                        <a:pt x="1574" y="2082"/>
                        <a:pt x="1573" y="2069"/>
                      </a:cubicBezTo>
                      <a:cubicBezTo>
                        <a:pt x="1572" y="2062"/>
                        <a:pt x="1568" y="2055"/>
                        <a:pt x="1561" y="2053"/>
                      </a:cubicBezTo>
                      <a:cubicBezTo>
                        <a:pt x="1557" y="2052"/>
                        <a:pt x="1553" y="2053"/>
                        <a:pt x="1550" y="2057"/>
                      </a:cubicBezTo>
                      <a:cubicBezTo>
                        <a:pt x="1554" y="2055"/>
                        <a:pt x="1559" y="2057"/>
                        <a:pt x="1562" y="2061"/>
                      </a:cubicBezTo>
                      <a:cubicBezTo>
                        <a:pt x="1564" y="2065"/>
                        <a:pt x="1562" y="2071"/>
                        <a:pt x="1558" y="2074"/>
                      </a:cubicBezTo>
                      <a:cubicBezTo>
                        <a:pt x="1551" y="2082"/>
                        <a:pt x="1542" y="2087"/>
                        <a:pt x="1538" y="2097"/>
                      </a:cubicBezTo>
                      <a:cubicBezTo>
                        <a:pt x="1533" y="2108"/>
                        <a:pt x="1538" y="2124"/>
                        <a:pt x="1553" y="2129"/>
                      </a:cubicBezTo>
                      <a:close/>
                      <a:moveTo>
                        <a:pt x="1597" y="2147"/>
                      </a:moveTo>
                      <a:cubicBezTo>
                        <a:pt x="1602" y="2137"/>
                        <a:pt x="1600" y="2120"/>
                        <a:pt x="1592" y="2112"/>
                      </a:cubicBezTo>
                      <a:cubicBezTo>
                        <a:pt x="1585" y="2103"/>
                        <a:pt x="1575" y="2107"/>
                        <a:pt x="1581" y="2119"/>
                      </a:cubicBezTo>
                      <a:cubicBezTo>
                        <a:pt x="1586" y="2127"/>
                        <a:pt x="1598" y="2137"/>
                        <a:pt x="1597" y="2147"/>
                      </a:cubicBezTo>
                      <a:close/>
                      <a:moveTo>
                        <a:pt x="1643" y="2347"/>
                      </a:moveTo>
                      <a:cubicBezTo>
                        <a:pt x="1649" y="2379"/>
                        <a:pt x="1692" y="2405"/>
                        <a:pt x="1714" y="2383"/>
                      </a:cubicBezTo>
                      <a:cubicBezTo>
                        <a:pt x="1719" y="2387"/>
                        <a:pt x="1716" y="2398"/>
                        <a:pt x="1707" y="2402"/>
                      </a:cubicBezTo>
                      <a:cubicBezTo>
                        <a:pt x="1699" y="2407"/>
                        <a:pt x="1686" y="2404"/>
                        <a:pt x="1678" y="2392"/>
                      </a:cubicBezTo>
                      <a:cubicBezTo>
                        <a:pt x="1668" y="2400"/>
                        <a:pt x="1640" y="2378"/>
                        <a:pt x="1643" y="2347"/>
                      </a:cubicBezTo>
                      <a:close/>
                      <a:moveTo>
                        <a:pt x="1522" y="2415"/>
                      </a:moveTo>
                      <a:cubicBezTo>
                        <a:pt x="1521" y="2413"/>
                        <a:pt x="1521" y="2410"/>
                        <a:pt x="1524" y="2408"/>
                      </a:cubicBezTo>
                      <a:cubicBezTo>
                        <a:pt x="1526" y="2407"/>
                        <a:pt x="1529" y="2407"/>
                        <a:pt x="1531" y="2410"/>
                      </a:cubicBezTo>
                      <a:cubicBezTo>
                        <a:pt x="1532" y="2412"/>
                        <a:pt x="1531" y="2415"/>
                        <a:pt x="1529" y="2417"/>
                      </a:cubicBezTo>
                      <a:cubicBezTo>
                        <a:pt x="1527" y="2418"/>
                        <a:pt x="1524" y="2417"/>
                        <a:pt x="1522" y="2415"/>
                      </a:cubicBezTo>
                      <a:close/>
                      <a:moveTo>
                        <a:pt x="1515" y="2409"/>
                      </a:moveTo>
                      <a:cubicBezTo>
                        <a:pt x="1514" y="2407"/>
                        <a:pt x="1514" y="2404"/>
                        <a:pt x="1516" y="2403"/>
                      </a:cubicBezTo>
                      <a:cubicBezTo>
                        <a:pt x="1518" y="2402"/>
                        <a:pt x="1520" y="2403"/>
                        <a:pt x="1522" y="2404"/>
                      </a:cubicBezTo>
                      <a:cubicBezTo>
                        <a:pt x="1523" y="2406"/>
                        <a:pt x="1522" y="2409"/>
                        <a:pt x="1520" y="2410"/>
                      </a:cubicBezTo>
                      <a:cubicBezTo>
                        <a:pt x="1519" y="2411"/>
                        <a:pt x="1516" y="2410"/>
                        <a:pt x="1515" y="2409"/>
                      </a:cubicBezTo>
                      <a:close/>
                      <a:moveTo>
                        <a:pt x="1534" y="2418"/>
                      </a:moveTo>
                      <a:cubicBezTo>
                        <a:pt x="1532" y="2415"/>
                        <a:pt x="1533" y="2410"/>
                        <a:pt x="1536" y="2408"/>
                      </a:cubicBezTo>
                      <a:cubicBezTo>
                        <a:pt x="1540" y="2406"/>
                        <a:pt x="1545" y="2407"/>
                        <a:pt x="1547" y="2410"/>
                      </a:cubicBezTo>
                      <a:cubicBezTo>
                        <a:pt x="1549" y="2414"/>
                        <a:pt x="1548" y="2419"/>
                        <a:pt x="1545" y="2421"/>
                      </a:cubicBezTo>
                      <a:cubicBezTo>
                        <a:pt x="1541" y="2423"/>
                        <a:pt x="1536" y="2422"/>
                        <a:pt x="1534" y="2418"/>
                      </a:cubicBezTo>
                      <a:close/>
                      <a:moveTo>
                        <a:pt x="1582" y="2261"/>
                      </a:moveTo>
                      <a:cubicBezTo>
                        <a:pt x="1593" y="2258"/>
                        <a:pt x="1608" y="2262"/>
                        <a:pt x="1619" y="2273"/>
                      </a:cubicBezTo>
                      <a:cubicBezTo>
                        <a:pt x="1627" y="2281"/>
                        <a:pt x="1633" y="2292"/>
                        <a:pt x="1634" y="2302"/>
                      </a:cubicBezTo>
                      <a:cubicBezTo>
                        <a:pt x="1635" y="2308"/>
                        <a:pt x="1634" y="2313"/>
                        <a:pt x="1632" y="2318"/>
                      </a:cubicBezTo>
                      <a:cubicBezTo>
                        <a:pt x="1627" y="2326"/>
                        <a:pt x="1620" y="2330"/>
                        <a:pt x="1613" y="2330"/>
                      </a:cubicBezTo>
                      <a:cubicBezTo>
                        <a:pt x="1606" y="2329"/>
                        <a:pt x="1601" y="2322"/>
                        <a:pt x="1604" y="2316"/>
                      </a:cubicBezTo>
                      <a:cubicBezTo>
                        <a:pt x="1611" y="2324"/>
                        <a:pt x="1622" y="2319"/>
                        <a:pt x="1625" y="2309"/>
                      </a:cubicBezTo>
                      <a:cubicBezTo>
                        <a:pt x="1628" y="2299"/>
                        <a:pt x="1622" y="2284"/>
                        <a:pt x="1615" y="2276"/>
                      </a:cubicBezTo>
                      <a:cubicBezTo>
                        <a:pt x="1602" y="2262"/>
                        <a:pt x="1589" y="2261"/>
                        <a:pt x="1582" y="2261"/>
                      </a:cubicBezTo>
                      <a:close/>
                      <a:moveTo>
                        <a:pt x="1638" y="2321"/>
                      </a:moveTo>
                      <a:cubicBezTo>
                        <a:pt x="1636" y="2356"/>
                        <a:pt x="1607" y="2384"/>
                        <a:pt x="1581" y="2383"/>
                      </a:cubicBezTo>
                      <a:cubicBezTo>
                        <a:pt x="1554" y="2382"/>
                        <a:pt x="1557" y="2359"/>
                        <a:pt x="1580" y="2359"/>
                      </a:cubicBezTo>
                      <a:cubicBezTo>
                        <a:pt x="1592" y="2360"/>
                        <a:pt x="1630" y="2355"/>
                        <a:pt x="1638" y="2321"/>
                      </a:cubicBezTo>
                      <a:close/>
                      <a:moveTo>
                        <a:pt x="1568" y="1935"/>
                      </a:moveTo>
                      <a:cubicBezTo>
                        <a:pt x="1576" y="1959"/>
                        <a:pt x="1597" y="1965"/>
                        <a:pt x="1604" y="1974"/>
                      </a:cubicBezTo>
                      <a:cubicBezTo>
                        <a:pt x="1613" y="1984"/>
                        <a:pt x="1601" y="1994"/>
                        <a:pt x="1590" y="1986"/>
                      </a:cubicBezTo>
                      <a:cubicBezTo>
                        <a:pt x="1577" y="1976"/>
                        <a:pt x="1569" y="1954"/>
                        <a:pt x="1568" y="1935"/>
                      </a:cubicBezTo>
                      <a:close/>
                      <a:moveTo>
                        <a:pt x="1577" y="2020"/>
                      </a:moveTo>
                      <a:cubicBezTo>
                        <a:pt x="1575" y="2018"/>
                        <a:pt x="1574" y="2016"/>
                        <a:pt x="1574" y="2014"/>
                      </a:cubicBezTo>
                      <a:cubicBezTo>
                        <a:pt x="1573" y="2011"/>
                        <a:pt x="1575" y="2008"/>
                        <a:pt x="1578" y="2007"/>
                      </a:cubicBezTo>
                      <a:cubicBezTo>
                        <a:pt x="1582" y="2005"/>
                        <a:pt x="1586" y="2007"/>
                        <a:pt x="1587" y="2009"/>
                      </a:cubicBezTo>
                      <a:cubicBezTo>
                        <a:pt x="1591" y="2014"/>
                        <a:pt x="1587" y="2017"/>
                        <a:pt x="1587" y="2021"/>
                      </a:cubicBezTo>
                      <a:cubicBezTo>
                        <a:pt x="1586" y="2025"/>
                        <a:pt x="1589" y="2029"/>
                        <a:pt x="1594" y="2030"/>
                      </a:cubicBezTo>
                      <a:cubicBezTo>
                        <a:pt x="1600" y="2032"/>
                        <a:pt x="1606" y="2031"/>
                        <a:pt x="1610" y="2026"/>
                      </a:cubicBezTo>
                      <a:cubicBezTo>
                        <a:pt x="1612" y="2023"/>
                        <a:pt x="1613" y="2019"/>
                        <a:pt x="1609" y="2017"/>
                      </a:cubicBezTo>
                      <a:cubicBezTo>
                        <a:pt x="1609" y="2020"/>
                        <a:pt x="1605" y="2024"/>
                        <a:pt x="1601" y="2020"/>
                      </a:cubicBezTo>
                      <a:cubicBezTo>
                        <a:pt x="1599" y="2019"/>
                        <a:pt x="1597" y="2013"/>
                        <a:pt x="1595" y="2008"/>
                      </a:cubicBezTo>
                      <a:cubicBezTo>
                        <a:pt x="1592" y="2002"/>
                        <a:pt x="1589" y="1998"/>
                        <a:pt x="1585" y="1995"/>
                      </a:cubicBezTo>
                      <a:cubicBezTo>
                        <a:pt x="1576" y="1990"/>
                        <a:pt x="1565" y="1994"/>
                        <a:pt x="1562" y="2004"/>
                      </a:cubicBezTo>
                      <a:cubicBezTo>
                        <a:pt x="1560" y="2009"/>
                        <a:pt x="1561" y="2014"/>
                        <a:pt x="1563" y="2019"/>
                      </a:cubicBezTo>
                      <a:cubicBezTo>
                        <a:pt x="1565" y="2024"/>
                        <a:pt x="1574" y="2035"/>
                        <a:pt x="1573" y="2041"/>
                      </a:cubicBezTo>
                      <a:cubicBezTo>
                        <a:pt x="1572" y="2046"/>
                        <a:pt x="1568" y="2048"/>
                        <a:pt x="1565" y="2046"/>
                      </a:cubicBezTo>
                      <a:cubicBezTo>
                        <a:pt x="1565" y="2050"/>
                        <a:pt x="1570" y="2053"/>
                        <a:pt x="1575" y="2052"/>
                      </a:cubicBezTo>
                      <a:cubicBezTo>
                        <a:pt x="1583" y="2051"/>
                        <a:pt x="1589" y="2040"/>
                        <a:pt x="1586" y="2030"/>
                      </a:cubicBezTo>
                      <a:cubicBezTo>
                        <a:pt x="1584" y="2026"/>
                        <a:pt x="1581" y="2023"/>
                        <a:pt x="1577" y="2020"/>
                      </a:cubicBezTo>
                      <a:close/>
                      <a:moveTo>
                        <a:pt x="1590" y="2030"/>
                      </a:moveTo>
                      <a:cubicBezTo>
                        <a:pt x="1598" y="2038"/>
                        <a:pt x="1603" y="2055"/>
                        <a:pt x="1599" y="2066"/>
                      </a:cubicBezTo>
                      <a:cubicBezTo>
                        <a:pt x="1596" y="2078"/>
                        <a:pt x="1584" y="2078"/>
                        <a:pt x="1586" y="2065"/>
                      </a:cubicBezTo>
                      <a:cubicBezTo>
                        <a:pt x="1587" y="2054"/>
                        <a:pt x="1595" y="2040"/>
                        <a:pt x="1590" y="2030"/>
                      </a:cubicBezTo>
                      <a:close/>
                      <a:moveTo>
                        <a:pt x="1566" y="1995"/>
                      </a:moveTo>
                      <a:cubicBezTo>
                        <a:pt x="1570" y="1990"/>
                        <a:pt x="1577" y="1990"/>
                        <a:pt x="1581" y="1991"/>
                      </a:cubicBezTo>
                      <a:cubicBezTo>
                        <a:pt x="1585" y="1986"/>
                        <a:pt x="1577" y="1976"/>
                        <a:pt x="1568" y="1980"/>
                      </a:cubicBezTo>
                      <a:cubicBezTo>
                        <a:pt x="1563" y="1983"/>
                        <a:pt x="1561" y="1991"/>
                        <a:pt x="1566" y="1995"/>
                      </a:cubicBezTo>
                      <a:close/>
                      <a:moveTo>
                        <a:pt x="1223" y="2037"/>
                      </a:moveTo>
                      <a:cubicBezTo>
                        <a:pt x="1222" y="2033"/>
                        <a:pt x="1223" y="2029"/>
                        <a:pt x="1226" y="2028"/>
                      </a:cubicBezTo>
                      <a:cubicBezTo>
                        <a:pt x="1232" y="2027"/>
                        <a:pt x="1236" y="2034"/>
                        <a:pt x="1233" y="2038"/>
                      </a:cubicBezTo>
                      <a:cubicBezTo>
                        <a:pt x="1231" y="2041"/>
                        <a:pt x="1228" y="2042"/>
                        <a:pt x="1227" y="2047"/>
                      </a:cubicBezTo>
                      <a:cubicBezTo>
                        <a:pt x="1226" y="2041"/>
                        <a:pt x="1224" y="2041"/>
                        <a:pt x="1223" y="2037"/>
                      </a:cubicBezTo>
                      <a:close/>
                      <a:moveTo>
                        <a:pt x="1165" y="1753"/>
                      </a:moveTo>
                      <a:cubicBezTo>
                        <a:pt x="1190" y="1743"/>
                        <a:pt x="1211" y="1750"/>
                        <a:pt x="1224" y="1763"/>
                      </a:cubicBezTo>
                      <a:cubicBezTo>
                        <a:pt x="1236" y="1775"/>
                        <a:pt x="1234" y="1789"/>
                        <a:pt x="1241" y="1797"/>
                      </a:cubicBezTo>
                      <a:cubicBezTo>
                        <a:pt x="1244" y="1799"/>
                        <a:pt x="1247" y="1801"/>
                        <a:pt x="1253" y="1801"/>
                      </a:cubicBezTo>
                      <a:cubicBezTo>
                        <a:pt x="1245" y="1810"/>
                        <a:pt x="1231" y="1808"/>
                        <a:pt x="1224" y="1800"/>
                      </a:cubicBezTo>
                      <a:cubicBezTo>
                        <a:pt x="1216" y="1789"/>
                        <a:pt x="1217" y="1777"/>
                        <a:pt x="1206" y="1767"/>
                      </a:cubicBezTo>
                      <a:cubicBezTo>
                        <a:pt x="1195" y="1756"/>
                        <a:pt x="1179" y="1751"/>
                        <a:pt x="1165" y="1753"/>
                      </a:cubicBezTo>
                      <a:close/>
                      <a:moveTo>
                        <a:pt x="1108" y="1750"/>
                      </a:moveTo>
                      <a:cubicBezTo>
                        <a:pt x="1130" y="1738"/>
                        <a:pt x="1152" y="1748"/>
                        <a:pt x="1164" y="1749"/>
                      </a:cubicBezTo>
                      <a:cubicBezTo>
                        <a:pt x="1180" y="1751"/>
                        <a:pt x="1182" y="1737"/>
                        <a:pt x="1165" y="1732"/>
                      </a:cubicBezTo>
                      <a:cubicBezTo>
                        <a:pt x="1148" y="1726"/>
                        <a:pt x="1121" y="1734"/>
                        <a:pt x="1108" y="1750"/>
                      </a:cubicBezTo>
                      <a:close/>
                      <a:moveTo>
                        <a:pt x="1047" y="2383"/>
                      </a:moveTo>
                      <a:cubicBezTo>
                        <a:pt x="1026" y="2394"/>
                        <a:pt x="1019" y="2420"/>
                        <a:pt x="1024" y="2437"/>
                      </a:cubicBezTo>
                      <a:cubicBezTo>
                        <a:pt x="1029" y="2452"/>
                        <a:pt x="1044" y="2453"/>
                        <a:pt x="1039" y="2434"/>
                      </a:cubicBezTo>
                      <a:cubicBezTo>
                        <a:pt x="1035" y="2419"/>
                        <a:pt x="1030" y="2401"/>
                        <a:pt x="1047" y="2383"/>
                      </a:cubicBezTo>
                      <a:close/>
                      <a:moveTo>
                        <a:pt x="1230" y="2620"/>
                      </a:moveTo>
                      <a:cubicBezTo>
                        <a:pt x="1215" y="2629"/>
                        <a:pt x="1187" y="2628"/>
                        <a:pt x="1171" y="2619"/>
                      </a:cubicBezTo>
                      <a:cubicBezTo>
                        <a:pt x="1156" y="2610"/>
                        <a:pt x="1161" y="2595"/>
                        <a:pt x="1181" y="2602"/>
                      </a:cubicBezTo>
                      <a:cubicBezTo>
                        <a:pt x="1195" y="2607"/>
                        <a:pt x="1209" y="2624"/>
                        <a:pt x="1230" y="2620"/>
                      </a:cubicBezTo>
                      <a:close/>
                      <a:moveTo>
                        <a:pt x="1014" y="2423"/>
                      </a:moveTo>
                      <a:cubicBezTo>
                        <a:pt x="1004" y="2446"/>
                        <a:pt x="1016" y="2463"/>
                        <a:pt x="1030" y="2476"/>
                      </a:cubicBezTo>
                      <a:cubicBezTo>
                        <a:pt x="1037" y="2483"/>
                        <a:pt x="1051" y="2489"/>
                        <a:pt x="1053" y="2500"/>
                      </a:cubicBezTo>
                      <a:cubicBezTo>
                        <a:pt x="1065" y="2489"/>
                        <a:pt x="1038" y="2470"/>
                        <a:pt x="1030" y="2463"/>
                      </a:cubicBezTo>
                      <a:cubicBezTo>
                        <a:pt x="1018" y="2451"/>
                        <a:pt x="1011" y="2437"/>
                        <a:pt x="1014" y="2423"/>
                      </a:cubicBezTo>
                      <a:close/>
                      <a:moveTo>
                        <a:pt x="1139" y="2514"/>
                      </a:moveTo>
                      <a:cubicBezTo>
                        <a:pt x="1132" y="2489"/>
                        <a:pt x="1134" y="2458"/>
                        <a:pt x="1146" y="2445"/>
                      </a:cubicBezTo>
                      <a:cubicBezTo>
                        <a:pt x="1159" y="2431"/>
                        <a:pt x="1174" y="2439"/>
                        <a:pt x="1164" y="2456"/>
                      </a:cubicBezTo>
                      <a:cubicBezTo>
                        <a:pt x="1155" y="2469"/>
                        <a:pt x="1139" y="2489"/>
                        <a:pt x="1139" y="2514"/>
                      </a:cubicBezTo>
                      <a:close/>
                      <a:moveTo>
                        <a:pt x="1135" y="2664"/>
                      </a:moveTo>
                      <a:cubicBezTo>
                        <a:pt x="1133" y="2667"/>
                        <a:pt x="1129" y="2668"/>
                        <a:pt x="1125" y="2666"/>
                      </a:cubicBezTo>
                      <a:cubicBezTo>
                        <a:pt x="1120" y="2661"/>
                        <a:pt x="1125" y="2653"/>
                        <a:pt x="1130" y="2653"/>
                      </a:cubicBezTo>
                      <a:cubicBezTo>
                        <a:pt x="1135" y="2653"/>
                        <a:pt x="1137" y="2656"/>
                        <a:pt x="1143" y="2654"/>
                      </a:cubicBezTo>
                      <a:cubicBezTo>
                        <a:pt x="1138" y="2658"/>
                        <a:pt x="1139" y="2660"/>
                        <a:pt x="1135" y="2664"/>
                      </a:cubicBezTo>
                      <a:close/>
                      <a:moveTo>
                        <a:pt x="1137" y="2665"/>
                      </a:moveTo>
                      <a:cubicBezTo>
                        <a:pt x="1135" y="2667"/>
                        <a:pt x="1133" y="2668"/>
                        <a:pt x="1131" y="2669"/>
                      </a:cubicBezTo>
                      <a:cubicBezTo>
                        <a:pt x="1128" y="2669"/>
                        <a:pt x="1124" y="2668"/>
                        <a:pt x="1122" y="2664"/>
                      </a:cubicBezTo>
                      <a:cubicBezTo>
                        <a:pt x="1120" y="2660"/>
                        <a:pt x="1122" y="2656"/>
                        <a:pt x="1125" y="2653"/>
                      </a:cubicBezTo>
                      <a:cubicBezTo>
                        <a:pt x="1130" y="2649"/>
                        <a:pt x="1133" y="2653"/>
                        <a:pt x="1137" y="2653"/>
                      </a:cubicBezTo>
                      <a:cubicBezTo>
                        <a:pt x="1142" y="2654"/>
                        <a:pt x="1146" y="2650"/>
                        <a:pt x="1147" y="2644"/>
                      </a:cubicBezTo>
                      <a:cubicBezTo>
                        <a:pt x="1149" y="2637"/>
                        <a:pt x="1147" y="2631"/>
                        <a:pt x="1141" y="2627"/>
                      </a:cubicBezTo>
                      <a:cubicBezTo>
                        <a:pt x="1138" y="2625"/>
                        <a:pt x="1133" y="2625"/>
                        <a:pt x="1131" y="2628"/>
                      </a:cubicBezTo>
                      <a:cubicBezTo>
                        <a:pt x="1135" y="2628"/>
                        <a:pt x="1139" y="2633"/>
                        <a:pt x="1136" y="2637"/>
                      </a:cubicBezTo>
                      <a:cubicBezTo>
                        <a:pt x="1134" y="2640"/>
                        <a:pt x="1128" y="2642"/>
                        <a:pt x="1122" y="2645"/>
                      </a:cubicBezTo>
                      <a:cubicBezTo>
                        <a:pt x="1116" y="2648"/>
                        <a:pt x="1111" y="2652"/>
                        <a:pt x="1109" y="2657"/>
                      </a:cubicBezTo>
                      <a:cubicBezTo>
                        <a:pt x="1104" y="2667"/>
                        <a:pt x="1110" y="2680"/>
                        <a:pt x="1121" y="2683"/>
                      </a:cubicBezTo>
                      <a:cubicBezTo>
                        <a:pt x="1127" y="2684"/>
                        <a:pt x="1132" y="2682"/>
                        <a:pt x="1137" y="2680"/>
                      </a:cubicBezTo>
                      <a:cubicBezTo>
                        <a:pt x="1142" y="2677"/>
                        <a:pt x="1154" y="2666"/>
                        <a:pt x="1161" y="2667"/>
                      </a:cubicBezTo>
                      <a:cubicBezTo>
                        <a:pt x="1167" y="2667"/>
                        <a:pt x="1169" y="2672"/>
                        <a:pt x="1168" y="2675"/>
                      </a:cubicBezTo>
                      <a:cubicBezTo>
                        <a:pt x="1172" y="2675"/>
                        <a:pt x="1175" y="2669"/>
                        <a:pt x="1174" y="2664"/>
                      </a:cubicBezTo>
                      <a:cubicBezTo>
                        <a:pt x="1171" y="2655"/>
                        <a:pt x="1159" y="2649"/>
                        <a:pt x="1148" y="2654"/>
                      </a:cubicBezTo>
                      <a:cubicBezTo>
                        <a:pt x="1143" y="2656"/>
                        <a:pt x="1141" y="2659"/>
                        <a:pt x="1137" y="2665"/>
                      </a:cubicBezTo>
                      <a:close/>
                      <a:moveTo>
                        <a:pt x="1148" y="2649"/>
                      </a:moveTo>
                      <a:cubicBezTo>
                        <a:pt x="1156" y="2639"/>
                        <a:pt x="1174" y="2632"/>
                        <a:pt x="1187" y="2635"/>
                      </a:cubicBezTo>
                      <a:cubicBezTo>
                        <a:pt x="1200" y="2639"/>
                        <a:pt x="1201" y="2651"/>
                        <a:pt x="1186" y="2651"/>
                      </a:cubicBezTo>
                      <a:cubicBezTo>
                        <a:pt x="1175" y="2650"/>
                        <a:pt x="1158" y="2643"/>
                        <a:pt x="1148" y="2649"/>
                      </a:cubicBezTo>
                      <a:close/>
                      <a:moveTo>
                        <a:pt x="1091" y="2679"/>
                      </a:moveTo>
                      <a:cubicBezTo>
                        <a:pt x="1090" y="2678"/>
                        <a:pt x="1090" y="2676"/>
                        <a:pt x="1090" y="2675"/>
                      </a:cubicBezTo>
                      <a:cubicBezTo>
                        <a:pt x="1081" y="2680"/>
                        <a:pt x="1063" y="2684"/>
                        <a:pt x="1046" y="2684"/>
                      </a:cubicBezTo>
                      <a:cubicBezTo>
                        <a:pt x="1051" y="2683"/>
                        <a:pt x="1055" y="2681"/>
                        <a:pt x="1059" y="2678"/>
                      </a:cubicBezTo>
                      <a:cubicBezTo>
                        <a:pt x="1087" y="2662"/>
                        <a:pt x="1080" y="2639"/>
                        <a:pt x="1094" y="2616"/>
                      </a:cubicBezTo>
                      <a:cubicBezTo>
                        <a:pt x="1099" y="2608"/>
                        <a:pt x="1110" y="2602"/>
                        <a:pt x="1119" y="2610"/>
                      </a:cubicBezTo>
                      <a:cubicBezTo>
                        <a:pt x="1123" y="2614"/>
                        <a:pt x="1125" y="2620"/>
                        <a:pt x="1123" y="2626"/>
                      </a:cubicBezTo>
                      <a:cubicBezTo>
                        <a:pt x="1122" y="2629"/>
                        <a:pt x="1120" y="2632"/>
                        <a:pt x="1116" y="2634"/>
                      </a:cubicBezTo>
                      <a:cubicBezTo>
                        <a:pt x="1115" y="2634"/>
                        <a:pt x="1113" y="2635"/>
                        <a:pt x="1111" y="2635"/>
                      </a:cubicBezTo>
                      <a:cubicBezTo>
                        <a:pt x="1112" y="2635"/>
                        <a:pt x="1112" y="2635"/>
                        <a:pt x="1114" y="2634"/>
                      </a:cubicBezTo>
                      <a:cubicBezTo>
                        <a:pt x="1116" y="2633"/>
                        <a:pt x="1119" y="2627"/>
                        <a:pt x="1118" y="2623"/>
                      </a:cubicBezTo>
                      <a:cubicBezTo>
                        <a:pt x="1116" y="2620"/>
                        <a:pt x="1111" y="2618"/>
                        <a:pt x="1107" y="2620"/>
                      </a:cubicBezTo>
                      <a:cubicBezTo>
                        <a:pt x="1103" y="2622"/>
                        <a:pt x="1102" y="2625"/>
                        <a:pt x="1103" y="2629"/>
                      </a:cubicBezTo>
                      <a:cubicBezTo>
                        <a:pt x="1104" y="2635"/>
                        <a:pt x="1112" y="2637"/>
                        <a:pt x="1117" y="2635"/>
                      </a:cubicBezTo>
                      <a:cubicBezTo>
                        <a:pt x="1121" y="2633"/>
                        <a:pt x="1124" y="2630"/>
                        <a:pt x="1125" y="2626"/>
                      </a:cubicBezTo>
                      <a:cubicBezTo>
                        <a:pt x="1127" y="2620"/>
                        <a:pt x="1125" y="2613"/>
                        <a:pt x="1121" y="2608"/>
                      </a:cubicBezTo>
                      <a:cubicBezTo>
                        <a:pt x="1110" y="2598"/>
                        <a:pt x="1098" y="2604"/>
                        <a:pt x="1092" y="2614"/>
                      </a:cubicBezTo>
                      <a:cubicBezTo>
                        <a:pt x="1078" y="2638"/>
                        <a:pt x="1085" y="2661"/>
                        <a:pt x="1054" y="2676"/>
                      </a:cubicBezTo>
                      <a:cubicBezTo>
                        <a:pt x="1042" y="2682"/>
                        <a:pt x="1027" y="2684"/>
                        <a:pt x="1013" y="2675"/>
                      </a:cubicBezTo>
                      <a:cubicBezTo>
                        <a:pt x="996" y="2664"/>
                        <a:pt x="987" y="2642"/>
                        <a:pt x="997" y="2623"/>
                      </a:cubicBezTo>
                      <a:cubicBezTo>
                        <a:pt x="986" y="2644"/>
                        <a:pt x="1008" y="2669"/>
                        <a:pt x="1031" y="2673"/>
                      </a:cubicBezTo>
                      <a:cubicBezTo>
                        <a:pt x="1043" y="2675"/>
                        <a:pt x="1060" y="2671"/>
                        <a:pt x="1069" y="2659"/>
                      </a:cubicBezTo>
                      <a:cubicBezTo>
                        <a:pt x="1087" y="2635"/>
                        <a:pt x="1060" y="2615"/>
                        <a:pt x="1044" y="2637"/>
                      </a:cubicBezTo>
                      <a:cubicBezTo>
                        <a:pt x="1035" y="2649"/>
                        <a:pt x="1021" y="2653"/>
                        <a:pt x="1008" y="2644"/>
                      </a:cubicBezTo>
                      <a:cubicBezTo>
                        <a:pt x="1000" y="2639"/>
                        <a:pt x="997" y="2630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6" y="2623"/>
                        <a:pt x="996" y="2624"/>
                        <a:pt x="996" y="2625"/>
                      </a:cubicBezTo>
                      <a:cubicBezTo>
                        <a:pt x="998" y="2619"/>
                        <a:pt x="1000" y="2614"/>
                        <a:pt x="1001" y="2608"/>
                      </a:cubicBezTo>
                      <a:cubicBezTo>
                        <a:pt x="1003" y="2594"/>
                        <a:pt x="1003" y="2583"/>
                        <a:pt x="998" y="2570"/>
                      </a:cubicBezTo>
                      <a:cubicBezTo>
                        <a:pt x="997" y="2569"/>
                        <a:pt x="997" y="2569"/>
                        <a:pt x="997" y="2569"/>
                      </a:cubicBezTo>
                      <a:cubicBezTo>
                        <a:pt x="1007" y="2577"/>
                        <a:pt x="1019" y="2596"/>
                        <a:pt x="1019" y="2607"/>
                      </a:cubicBezTo>
                      <a:cubicBezTo>
                        <a:pt x="1019" y="2607"/>
                        <a:pt x="1020" y="2607"/>
                        <a:pt x="1021" y="2607"/>
                      </a:cubicBezTo>
                      <a:cubicBezTo>
                        <a:pt x="1021" y="2597"/>
                        <a:pt x="1013" y="2581"/>
                        <a:pt x="1004" y="2572"/>
                      </a:cubicBezTo>
                      <a:cubicBezTo>
                        <a:pt x="1006" y="2572"/>
                        <a:pt x="1008" y="2573"/>
                        <a:pt x="1009" y="2574"/>
                      </a:cubicBezTo>
                      <a:cubicBezTo>
                        <a:pt x="1009" y="2574"/>
                        <a:pt x="1009" y="2574"/>
                        <a:pt x="1009" y="2574"/>
                      </a:cubicBezTo>
                      <a:cubicBezTo>
                        <a:pt x="1018" y="2577"/>
                        <a:pt x="1026" y="2579"/>
                        <a:pt x="1034" y="2580"/>
                      </a:cubicBezTo>
                      <a:cubicBezTo>
                        <a:pt x="1044" y="2582"/>
                        <a:pt x="1057" y="2581"/>
                        <a:pt x="1065" y="2587"/>
                      </a:cubicBezTo>
                      <a:cubicBezTo>
                        <a:pt x="1071" y="2594"/>
                        <a:pt x="1073" y="2602"/>
                        <a:pt x="1070" y="2611"/>
                      </a:cubicBezTo>
                      <a:cubicBezTo>
                        <a:pt x="1067" y="2618"/>
                        <a:pt x="1060" y="2624"/>
                        <a:pt x="1052" y="2625"/>
                      </a:cubicBezTo>
                      <a:cubicBezTo>
                        <a:pt x="1044" y="2625"/>
                        <a:pt x="1038" y="2622"/>
                        <a:pt x="1035" y="2615"/>
                      </a:cubicBezTo>
                      <a:cubicBezTo>
                        <a:pt x="1033" y="2610"/>
                        <a:pt x="1033" y="2604"/>
                        <a:pt x="1037" y="2600"/>
                      </a:cubicBezTo>
                      <a:cubicBezTo>
                        <a:pt x="1035" y="2603"/>
                        <a:pt x="1035" y="2608"/>
                        <a:pt x="1037" y="2611"/>
                      </a:cubicBezTo>
                      <a:cubicBezTo>
                        <a:pt x="1041" y="2615"/>
                        <a:pt x="1046" y="2615"/>
                        <a:pt x="1050" y="2612"/>
                      </a:cubicBezTo>
                      <a:cubicBezTo>
                        <a:pt x="1054" y="2609"/>
                        <a:pt x="1055" y="2604"/>
                        <a:pt x="1051" y="2600"/>
                      </a:cubicBezTo>
                      <a:cubicBezTo>
                        <a:pt x="1049" y="2596"/>
                        <a:pt x="1044" y="2595"/>
                        <a:pt x="1040" y="2598"/>
                      </a:cubicBezTo>
                      <a:cubicBezTo>
                        <a:pt x="1038" y="2599"/>
                        <a:pt x="1036" y="2601"/>
                        <a:pt x="1035" y="2603"/>
                      </a:cubicBezTo>
                      <a:cubicBezTo>
                        <a:pt x="1033" y="2607"/>
                        <a:pt x="1033" y="2611"/>
                        <a:pt x="1034" y="2615"/>
                      </a:cubicBezTo>
                      <a:cubicBezTo>
                        <a:pt x="1037" y="2622"/>
                        <a:pt x="1044" y="2626"/>
                        <a:pt x="1052" y="2626"/>
                      </a:cubicBezTo>
                      <a:cubicBezTo>
                        <a:pt x="1060" y="2625"/>
                        <a:pt x="1068" y="2619"/>
                        <a:pt x="1071" y="2611"/>
                      </a:cubicBezTo>
                      <a:cubicBezTo>
                        <a:pt x="1075" y="2602"/>
                        <a:pt x="1072" y="2593"/>
                        <a:pt x="1066" y="2586"/>
                      </a:cubicBezTo>
                      <a:cubicBezTo>
                        <a:pt x="1064" y="2584"/>
                        <a:pt x="1062" y="2582"/>
                        <a:pt x="1060" y="2581"/>
                      </a:cubicBezTo>
                      <a:cubicBezTo>
                        <a:pt x="1061" y="2581"/>
                        <a:pt x="1062" y="2581"/>
                        <a:pt x="1064" y="2581"/>
                      </a:cubicBezTo>
                      <a:cubicBezTo>
                        <a:pt x="1085" y="2579"/>
                        <a:pt x="1104" y="2568"/>
                        <a:pt x="1125" y="2576"/>
                      </a:cubicBezTo>
                      <a:cubicBezTo>
                        <a:pt x="1125" y="2576"/>
                        <a:pt x="1125" y="2575"/>
                        <a:pt x="1126" y="2574"/>
                      </a:cubicBezTo>
                      <a:cubicBezTo>
                        <a:pt x="1123" y="2573"/>
                        <a:pt x="1120" y="2572"/>
                        <a:pt x="1116" y="2571"/>
                      </a:cubicBezTo>
                      <a:cubicBezTo>
                        <a:pt x="1112" y="2570"/>
                        <a:pt x="1107" y="2569"/>
                        <a:pt x="1103" y="2570"/>
                      </a:cubicBezTo>
                      <a:cubicBezTo>
                        <a:pt x="1107" y="2567"/>
                        <a:pt x="1110" y="2564"/>
                        <a:pt x="1114" y="2561"/>
                      </a:cubicBezTo>
                      <a:cubicBezTo>
                        <a:pt x="1121" y="2554"/>
                        <a:pt x="1125" y="2547"/>
                        <a:pt x="1129" y="2538"/>
                      </a:cubicBezTo>
                      <a:cubicBezTo>
                        <a:pt x="1131" y="2535"/>
                        <a:pt x="1132" y="2532"/>
                        <a:pt x="1133" y="2529"/>
                      </a:cubicBezTo>
                      <a:cubicBezTo>
                        <a:pt x="1135" y="2521"/>
                        <a:pt x="1135" y="2514"/>
                        <a:pt x="1134" y="2506"/>
                      </a:cubicBezTo>
                      <a:cubicBezTo>
                        <a:pt x="1132" y="2498"/>
                        <a:pt x="1129" y="2492"/>
                        <a:pt x="1124" y="2485"/>
                      </a:cubicBezTo>
                      <a:cubicBezTo>
                        <a:pt x="1120" y="2479"/>
                        <a:pt x="1113" y="2475"/>
                        <a:pt x="1106" y="2473"/>
                      </a:cubicBezTo>
                      <a:cubicBezTo>
                        <a:pt x="1093" y="2470"/>
                        <a:pt x="1080" y="2475"/>
                        <a:pt x="1072" y="2485"/>
                      </a:cubicBezTo>
                      <a:cubicBezTo>
                        <a:pt x="1064" y="2495"/>
                        <a:pt x="1061" y="2509"/>
                        <a:pt x="1061" y="2523"/>
                      </a:cubicBezTo>
                      <a:cubicBezTo>
                        <a:pt x="1074" y="2497"/>
                        <a:pt x="1096" y="2507"/>
                        <a:pt x="1107" y="2504"/>
                      </a:cubicBezTo>
                      <a:cubicBezTo>
                        <a:pt x="1122" y="2499"/>
                        <a:pt x="1122" y="2486"/>
                        <a:pt x="1114" y="2478"/>
                      </a:cubicBezTo>
                      <a:cubicBezTo>
                        <a:pt x="1114" y="2478"/>
                        <a:pt x="1114" y="2478"/>
                        <a:pt x="1114" y="2478"/>
                      </a:cubicBezTo>
                      <a:cubicBezTo>
                        <a:pt x="1118" y="2480"/>
                        <a:pt x="1120" y="2482"/>
                        <a:pt x="1123" y="2486"/>
                      </a:cubicBezTo>
                      <a:cubicBezTo>
                        <a:pt x="1128" y="2493"/>
                        <a:pt x="1131" y="2498"/>
                        <a:pt x="1132" y="2506"/>
                      </a:cubicBezTo>
                      <a:cubicBezTo>
                        <a:pt x="1133" y="2514"/>
                        <a:pt x="1132" y="2520"/>
                        <a:pt x="1130" y="2528"/>
                      </a:cubicBezTo>
                      <a:cubicBezTo>
                        <a:pt x="1127" y="2540"/>
                        <a:pt x="1122" y="2548"/>
                        <a:pt x="1113" y="2557"/>
                      </a:cubicBezTo>
                      <a:cubicBezTo>
                        <a:pt x="1116" y="2554"/>
                        <a:pt x="1118" y="2551"/>
                        <a:pt x="1119" y="2548"/>
                      </a:cubicBezTo>
                      <a:cubicBezTo>
                        <a:pt x="1124" y="2538"/>
                        <a:pt x="1122" y="2524"/>
                        <a:pt x="1112" y="2519"/>
                      </a:cubicBezTo>
                      <a:cubicBezTo>
                        <a:pt x="1107" y="2516"/>
                        <a:pt x="1102" y="2517"/>
                        <a:pt x="1098" y="2521"/>
                      </a:cubicBezTo>
                      <a:cubicBezTo>
                        <a:pt x="1095" y="2523"/>
                        <a:pt x="1093" y="2527"/>
                        <a:pt x="1093" y="2530"/>
                      </a:cubicBezTo>
                      <a:cubicBezTo>
                        <a:pt x="1093" y="2534"/>
                        <a:pt x="1095" y="2538"/>
                        <a:pt x="1099" y="2541"/>
                      </a:cubicBezTo>
                      <a:cubicBezTo>
                        <a:pt x="1103" y="2544"/>
                        <a:pt x="1109" y="2543"/>
                        <a:pt x="1112" y="2539"/>
                      </a:cubicBezTo>
                      <a:cubicBezTo>
                        <a:pt x="1114" y="2536"/>
                        <a:pt x="1114" y="2533"/>
                        <a:pt x="1112" y="2530"/>
                      </a:cubicBezTo>
                      <a:cubicBezTo>
                        <a:pt x="1111" y="2528"/>
                        <a:pt x="1109" y="2528"/>
                        <a:pt x="1107" y="2529"/>
                      </a:cubicBezTo>
                      <a:cubicBezTo>
                        <a:pt x="1109" y="2529"/>
                        <a:pt x="1110" y="2530"/>
                        <a:pt x="1110" y="2532"/>
                      </a:cubicBezTo>
                      <a:cubicBezTo>
                        <a:pt x="1112" y="2535"/>
                        <a:pt x="1109" y="2537"/>
                        <a:pt x="1107" y="2537"/>
                      </a:cubicBezTo>
                      <a:cubicBezTo>
                        <a:pt x="1105" y="2537"/>
                        <a:pt x="1103" y="2536"/>
                        <a:pt x="1102" y="2534"/>
                      </a:cubicBezTo>
                      <a:cubicBezTo>
                        <a:pt x="1100" y="2532"/>
                        <a:pt x="1100" y="2529"/>
                        <a:pt x="1102" y="2527"/>
                      </a:cubicBezTo>
                      <a:cubicBezTo>
                        <a:pt x="1104" y="2524"/>
                        <a:pt x="1108" y="2524"/>
                        <a:pt x="1111" y="2525"/>
                      </a:cubicBezTo>
                      <a:cubicBezTo>
                        <a:pt x="1120" y="2529"/>
                        <a:pt x="1120" y="2543"/>
                        <a:pt x="1116" y="2550"/>
                      </a:cubicBezTo>
                      <a:cubicBezTo>
                        <a:pt x="1103" y="2576"/>
                        <a:pt x="1059" y="2581"/>
                        <a:pt x="1031" y="2576"/>
                      </a:cubicBezTo>
                      <a:cubicBezTo>
                        <a:pt x="1040" y="2576"/>
                        <a:pt x="1050" y="2572"/>
                        <a:pt x="1056" y="2566"/>
                      </a:cubicBezTo>
                      <a:cubicBezTo>
                        <a:pt x="1060" y="2562"/>
                        <a:pt x="1063" y="2558"/>
                        <a:pt x="1064" y="2552"/>
                      </a:cubicBezTo>
                      <a:cubicBezTo>
                        <a:pt x="1062" y="2557"/>
                        <a:pt x="1058" y="2561"/>
                        <a:pt x="1055" y="2564"/>
                      </a:cubicBezTo>
                      <a:cubicBezTo>
                        <a:pt x="1046" y="2572"/>
                        <a:pt x="1036" y="2574"/>
                        <a:pt x="1024" y="2573"/>
                      </a:cubicBezTo>
                      <a:cubicBezTo>
                        <a:pt x="1016" y="2572"/>
                        <a:pt x="1009" y="2570"/>
                        <a:pt x="1003" y="2566"/>
                      </a:cubicBezTo>
                      <a:cubicBezTo>
                        <a:pt x="991" y="2559"/>
                        <a:pt x="985" y="2549"/>
                        <a:pt x="974" y="2541"/>
                      </a:cubicBezTo>
                      <a:cubicBezTo>
                        <a:pt x="973" y="2540"/>
                        <a:pt x="973" y="2540"/>
                        <a:pt x="973" y="2540"/>
                      </a:cubicBezTo>
                      <a:cubicBezTo>
                        <a:pt x="966" y="2536"/>
                        <a:pt x="960" y="2533"/>
                        <a:pt x="953" y="2530"/>
                      </a:cubicBezTo>
                      <a:cubicBezTo>
                        <a:pt x="951" y="2529"/>
                        <a:pt x="934" y="2523"/>
                        <a:pt x="933" y="2525"/>
                      </a:cubicBezTo>
                      <a:cubicBezTo>
                        <a:pt x="933" y="2527"/>
                        <a:pt x="944" y="2531"/>
                        <a:pt x="946" y="2531"/>
                      </a:cubicBezTo>
                      <a:cubicBezTo>
                        <a:pt x="955" y="2535"/>
                        <a:pt x="962" y="2539"/>
                        <a:pt x="970" y="2544"/>
                      </a:cubicBezTo>
                      <a:cubicBezTo>
                        <a:pt x="971" y="2545"/>
                        <a:pt x="971" y="2545"/>
                        <a:pt x="971" y="2545"/>
                      </a:cubicBezTo>
                      <a:cubicBezTo>
                        <a:pt x="981" y="2552"/>
                        <a:pt x="989" y="2560"/>
                        <a:pt x="994" y="2571"/>
                      </a:cubicBezTo>
                      <a:cubicBezTo>
                        <a:pt x="1000" y="2585"/>
                        <a:pt x="1001" y="2602"/>
                        <a:pt x="994" y="2615"/>
                      </a:cubicBezTo>
                      <a:cubicBezTo>
                        <a:pt x="989" y="2623"/>
                        <a:pt x="978" y="2630"/>
                        <a:pt x="970" y="2625"/>
                      </a:cubicBezTo>
                      <a:cubicBezTo>
                        <a:pt x="967" y="2624"/>
                        <a:pt x="965" y="2620"/>
                        <a:pt x="966" y="2617"/>
                      </a:cubicBezTo>
                      <a:cubicBezTo>
                        <a:pt x="967" y="2614"/>
                        <a:pt x="969" y="2612"/>
                        <a:pt x="972" y="2612"/>
                      </a:cubicBezTo>
                      <a:cubicBezTo>
                        <a:pt x="975" y="2612"/>
                        <a:pt x="976" y="2613"/>
                        <a:pt x="977" y="2615"/>
                      </a:cubicBezTo>
                      <a:cubicBezTo>
                        <a:pt x="979" y="2617"/>
                        <a:pt x="978" y="2620"/>
                        <a:pt x="975" y="2621"/>
                      </a:cubicBezTo>
                      <a:cubicBezTo>
                        <a:pt x="974" y="2621"/>
                        <a:pt x="972" y="2621"/>
                        <a:pt x="971" y="2620"/>
                      </a:cubicBezTo>
                      <a:cubicBezTo>
                        <a:pt x="971" y="2622"/>
                        <a:pt x="972" y="2623"/>
                        <a:pt x="975" y="2624"/>
                      </a:cubicBezTo>
                      <a:cubicBezTo>
                        <a:pt x="978" y="2624"/>
                        <a:pt x="981" y="2622"/>
                        <a:pt x="982" y="2619"/>
                      </a:cubicBezTo>
                      <a:cubicBezTo>
                        <a:pt x="984" y="2614"/>
                        <a:pt x="981" y="2608"/>
                        <a:pt x="976" y="2606"/>
                      </a:cubicBezTo>
                      <a:cubicBezTo>
                        <a:pt x="972" y="2605"/>
                        <a:pt x="967" y="2605"/>
                        <a:pt x="964" y="2607"/>
                      </a:cubicBezTo>
                      <a:cubicBezTo>
                        <a:pt x="961" y="2609"/>
                        <a:pt x="959" y="2613"/>
                        <a:pt x="958" y="2617"/>
                      </a:cubicBezTo>
                      <a:cubicBezTo>
                        <a:pt x="958" y="2622"/>
                        <a:pt x="960" y="2627"/>
                        <a:pt x="965" y="2630"/>
                      </a:cubicBezTo>
                      <a:cubicBezTo>
                        <a:pt x="975" y="2635"/>
                        <a:pt x="988" y="2629"/>
                        <a:pt x="993" y="2619"/>
                      </a:cubicBezTo>
                      <a:cubicBezTo>
                        <a:pt x="995" y="2616"/>
                        <a:pt x="997" y="2613"/>
                        <a:pt x="997" y="2609"/>
                      </a:cubicBezTo>
                      <a:cubicBezTo>
                        <a:pt x="995" y="2621"/>
                        <a:pt x="991" y="2630"/>
                        <a:pt x="983" y="2640"/>
                      </a:cubicBezTo>
                      <a:cubicBezTo>
                        <a:pt x="978" y="2646"/>
                        <a:pt x="973" y="2650"/>
                        <a:pt x="966" y="2653"/>
                      </a:cubicBezTo>
                      <a:cubicBezTo>
                        <a:pt x="958" y="2657"/>
                        <a:pt x="952" y="2658"/>
                        <a:pt x="944" y="2658"/>
                      </a:cubicBezTo>
                      <a:cubicBezTo>
                        <a:pt x="940" y="2657"/>
                        <a:pt x="936" y="2656"/>
                        <a:pt x="932" y="2655"/>
                      </a:cubicBezTo>
                      <a:cubicBezTo>
                        <a:pt x="932" y="2654"/>
                        <a:pt x="932" y="2654"/>
                        <a:pt x="932" y="2654"/>
                      </a:cubicBezTo>
                      <a:cubicBezTo>
                        <a:pt x="943" y="2657"/>
                        <a:pt x="955" y="2649"/>
                        <a:pt x="950" y="2634"/>
                      </a:cubicBezTo>
                      <a:cubicBezTo>
                        <a:pt x="946" y="2623"/>
                        <a:pt x="926" y="2611"/>
                        <a:pt x="940" y="2585"/>
                      </a:cubicBezTo>
                      <a:cubicBezTo>
                        <a:pt x="928" y="2593"/>
                        <a:pt x="918" y="2603"/>
                        <a:pt x="915" y="2616"/>
                      </a:cubicBezTo>
                      <a:cubicBezTo>
                        <a:pt x="911" y="2628"/>
                        <a:pt x="913" y="2642"/>
                        <a:pt x="923" y="2650"/>
                      </a:cubicBezTo>
                      <a:cubicBezTo>
                        <a:pt x="929" y="2655"/>
                        <a:pt x="937" y="2658"/>
                        <a:pt x="944" y="2659"/>
                      </a:cubicBezTo>
                      <a:cubicBezTo>
                        <a:pt x="953" y="2659"/>
                        <a:pt x="959" y="2658"/>
                        <a:pt x="967" y="2655"/>
                      </a:cubicBezTo>
                      <a:cubicBezTo>
                        <a:pt x="974" y="2651"/>
                        <a:pt x="979" y="2647"/>
                        <a:pt x="985" y="2641"/>
                      </a:cubicBezTo>
                      <a:cubicBezTo>
                        <a:pt x="987" y="2639"/>
                        <a:pt x="989" y="2636"/>
                        <a:pt x="991" y="2633"/>
                      </a:cubicBezTo>
                      <a:cubicBezTo>
                        <a:pt x="992" y="2632"/>
                        <a:pt x="993" y="2630"/>
                        <a:pt x="994" y="2629"/>
                      </a:cubicBezTo>
                      <a:cubicBezTo>
                        <a:pt x="985" y="2648"/>
                        <a:pt x="996" y="2669"/>
                        <a:pt x="1014" y="2679"/>
                      </a:cubicBezTo>
                      <a:cubicBezTo>
                        <a:pt x="1016" y="2680"/>
                        <a:pt x="1017" y="2681"/>
                        <a:pt x="1019" y="2682"/>
                      </a:cubicBezTo>
                      <a:cubicBezTo>
                        <a:pt x="1041" y="2692"/>
                        <a:pt x="1069" y="2690"/>
                        <a:pt x="1091" y="2679"/>
                      </a:cubicBezTo>
                      <a:close/>
                      <a:moveTo>
                        <a:pt x="1110" y="2679"/>
                      </a:moveTo>
                      <a:cubicBezTo>
                        <a:pt x="1105" y="2675"/>
                        <a:pt x="1104" y="2666"/>
                        <a:pt x="1105" y="2662"/>
                      </a:cubicBezTo>
                      <a:cubicBezTo>
                        <a:pt x="1099" y="2659"/>
                        <a:pt x="1089" y="2668"/>
                        <a:pt x="1094" y="2677"/>
                      </a:cubicBezTo>
                      <a:cubicBezTo>
                        <a:pt x="1097" y="2683"/>
                        <a:pt x="1106" y="2684"/>
                        <a:pt x="1110" y="2679"/>
                      </a:cubicBezTo>
                      <a:close/>
                      <a:moveTo>
                        <a:pt x="1100" y="2688"/>
                      </a:moveTo>
                      <a:cubicBezTo>
                        <a:pt x="1108" y="2693"/>
                        <a:pt x="1121" y="2697"/>
                        <a:pt x="1131" y="2697"/>
                      </a:cubicBezTo>
                      <a:cubicBezTo>
                        <a:pt x="1141" y="2697"/>
                        <a:pt x="1151" y="2693"/>
                        <a:pt x="1160" y="2689"/>
                      </a:cubicBezTo>
                      <a:cubicBezTo>
                        <a:pt x="1176" y="2680"/>
                        <a:pt x="1191" y="2667"/>
                        <a:pt x="1211" y="2668"/>
                      </a:cubicBezTo>
                      <a:cubicBezTo>
                        <a:pt x="1226" y="2668"/>
                        <a:pt x="1237" y="2680"/>
                        <a:pt x="1238" y="2691"/>
                      </a:cubicBezTo>
                      <a:cubicBezTo>
                        <a:pt x="1239" y="2700"/>
                        <a:pt x="1233" y="2711"/>
                        <a:pt x="1223" y="2714"/>
                      </a:cubicBezTo>
                      <a:cubicBezTo>
                        <a:pt x="1217" y="2716"/>
                        <a:pt x="1205" y="2715"/>
                        <a:pt x="1203" y="2707"/>
                      </a:cubicBezTo>
                      <a:cubicBezTo>
                        <a:pt x="1201" y="2702"/>
                        <a:pt x="1203" y="2698"/>
                        <a:pt x="1207" y="2698"/>
                      </a:cubicBezTo>
                      <a:cubicBezTo>
                        <a:pt x="1206" y="2702"/>
                        <a:pt x="1210" y="2705"/>
                        <a:pt x="1215" y="2704"/>
                      </a:cubicBezTo>
                      <a:cubicBezTo>
                        <a:pt x="1218" y="2703"/>
                        <a:pt x="1221" y="2701"/>
                        <a:pt x="1222" y="2698"/>
                      </a:cubicBezTo>
                      <a:cubicBezTo>
                        <a:pt x="1225" y="2693"/>
                        <a:pt x="1224" y="2687"/>
                        <a:pt x="1219" y="2683"/>
                      </a:cubicBezTo>
                      <a:cubicBezTo>
                        <a:pt x="1208" y="2676"/>
                        <a:pt x="1189" y="2685"/>
                        <a:pt x="1178" y="2692"/>
                      </a:cubicBezTo>
                      <a:cubicBezTo>
                        <a:pt x="1162" y="2703"/>
                        <a:pt x="1145" y="2708"/>
                        <a:pt x="1125" y="2704"/>
                      </a:cubicBezTo>
                      <a:cubicBezTo>
                        <a:pt x="1115" y="2702"/>
                        <a:pt x="1105" y="2697"/>
                        <a:pt x="1100" y="2688"/>
                      </a:cubicBezTo>
                      <a:close/>
                      <a:moveTo>
                        <a:pt x="913" y="2607"/>
                      </a:moveTo>
                      <a:cubicBezTo>
                        <a:pt x="906" y="2620"/>
                        <a:pt x="893" y="2615"/>
                        <a:pt x="883" y="2613"/>
                      </a:cubicBezTo>
                      <a:cubicBezTo>
                        <a:pt x="873" y="2612"/>
                        <a:pt x="862" y="2615"/>
                        <a:pt x="860" y="2626"/>
                      </a:cubicBezTo>
                      <a:cubicBezTo>
                        <a:pt x="873" y="2625"/>
                        <a:pt x="873" y="2633"/>
                        <a:pt x="885" y="2636"/>
                      </a:cubicBezTo>
                      <a:cubicBezTo>
                        <a:pt x="896" y="2639"/>
                        <a:pt x="912" y="2628"/>
                        <a:pt x="913" y="2607"/>
                      </a:cubicBezTo>
                      <a:close/>
                      <a:moveTo>
                        <a:pt x="830" y="2575"/>
                      </a:moveTo>
                      <a:cubicBezTo>
                        <a:pt x="833" y="2606"/>
                        <a:pt x="795" y="2606"/>
                        <a:pt x="782" y="2593"/>
                      </a:cubicBezTo>
                      <a:cubicBezTo>
                        <a:pt x="797" y="2599"/>
                        <a:pt x="825" y="2589"/>
                        <a:pt x="830" y="2575"/>
                      </a:cubicBezTo>
                      <a:close/>
                      <a:moveTo>
                        <a:pt x="832" y="2557"/>
                      </a:moveTo>
                      <a:cubicBezTo>
                        <a:pt x="850" y="2562"/>
                        <a:pt x="863" y="2581"/>
                        <a:pt x="863" y="2596"/>
                      </a:cubicBezTo>
                      <a:cubicBezTo>
                        <a:pt x="864" y="2631"/>
                        <a:pt x="826" y="2630"/>
                        <a:pt x="834" y="2599"/>
                      </a:cubicBezTo>
                      <a:cubicBezTo>
                        <a:pt x="838" y="2583"/>
                        <a:pt x="840" y="2572"/>
                        <a:pt x="832" y="2557"/>
                      </a:cubicBezTo>
                      <a:close/>
                      <a:moveTo>
                        <a:pt x="682" y="2516"/>
                      </a:moveTo>
                      <a:cubicBezTo>
                        <a:pt x="687" y="2551"/>
                        <a:pt x="715" y="2564"/>
                        <a:pt x="742" y="2569"/>
                      </a:cubicBezTo>
                      <a:cubicBezTo>
                        <a:pt x="757" y="2572"/>
                        <a:pt x="778" y="2569"/>
                        <a:pt x="788" y="2581"/>
                      </a:cubicBezTo>
                      <a:cubicBezTo>
                        <a:pt x="795" y="2558"/>
                        <a:pt x="747" y="2555"/>
                        <a:pt x="732" y="2552"/>
                      </a:cubicBezTo>
                      <a:cubicBezTo>
                        <a:pt x="708" y="2548"/>
                        <a:pt x="690" y="2535"/>
                        <a:pt x="682" y="2516"/>
                      </a:cubicBezTo>
                      <a:close/>
                      <a:moveTo>
                        <a:pt x="1090" y="2011"/>
                      </a:moveTo>
                      <a:cubicBezTo>
                        <a:pt x="1115" y="2017"/>
                        <a:pt x="1138" y="1989"/>
                        <a:pt x="1151" y="1982"/>
                      </a:cubicBezTo>
                      <a:cubicBezTo>
                        <a:pt x="1171" y="1972"/>
                        <a:pt x="1183" y="1990"/>
                        <a:pt x="1165" y="2003"/>
                      </a:cubicBezTo>
                      <a:cubicBezTo>
                        <a:pt x="1147" y="2016"/>
                        <a:pt x="1112" y="2022"/>
                        <a:pt x="1090" y="2011"/>
                      </a:cubicBezTo>
                      <a:close/>
                      <a:moveTo>
                        <a:pt x="1209" y="1917"/>
                      </a:moveTo>
                      <a:cubicBezTo>
                        <a:pt x="1182" y="1899"/>
                        <a:pt x="1186" y="1868"/>
                        <a:pt x="1179" y="1854"/>
                      </a:cubicBezTo>
                      <a:cubicBezTo>
                        <a:pt x="1172" y="1839"/>
                        <a:pt x="1156" y="1844"/>
                        <a:pt x="1160" y="1862"/>
                      </a:cubicBezTo>
                      <a:cubicBezTo>
                        <a:pt x="1164" y="1885"/>
                        <a:pt x="1185" y="1908"/>
                        <a:pt x="1209" y="1917"/>
                      </a:cubicBezTo>
                      <a:close/>
                      <a:moveTo>
                        <a:pt x="964" y="2318"/>
                      </a:moveTo>
                      <a:cubicBezTo>
                        <a:pt x="983" y="2314"/>
                        <a:pt x="987" y="2301"/>
                        <a:pt x="985" y="2281"/>
                      </a:cubicBezTo>
                      <a:cubicBezTo>
                        <a:pt x="983" y="2265"/>
                        <a:pt x="988" y="2252"/>
                        <a:pt x="1000" y="2249"/>
                      </a:cubicBezTo>
                      <a:cubicBezTo>
                        <a:pt x="992" y="2244"/>
                        <a:pt x="979" y="2247"/>
                        <a:pt x="973" y="2257"/>
                      </a:cubicBezTo>
                      <a:cubicBezTo>
                        <a:pt x="966" y="2271"/>
                        <a:pt x="976" y="2285"/>
                        <a:pt x="975" y="2301"/>
                      </a:cubicBezTo>
                      <a:cubicBezTo>
                        <a:pt x="974" y="2306"/>
                        <a:pt x="972" y="2313"/>
                        <a:pt x="964" y="2318"/>
                      </a:cubicBezTo>
                      <a:close/>
                      <a:moveTo>
                        <a:pt x="1239" y="2081"/>
                      </a:moveTo>
                      <a:cubicBezTo>
                        <a:pt x="1241" y="2081"/>
                        <a:pt x="1243" y="2083"/>
                        <a:pt x="1243" y="2085"/>
                      </a:cubicBezTo>
                      <a:cubicBezTo>
                        <a:pt x="1243" y="2087"/>
                        <a:pt x="1241" y="2089"/>
                        <a:pt x="1239" y="2089"/>
                      </a:cubicBezTo>
                      <a:cubicBezTo>
                        <a:pt x="1237" y="2089"/>
                        <a:pt x="1235" y="2087"/>
                        <a:pt x="1235" y="2085"/>
                      </a:cubicBezTo>
                      <a:cubicBezTo>
                        <a:pt x="1235" y="2083"/>
                        <a:pt x="1237" y="2081"/>
                        <a:pt x="1239" y="2081"/>
                      </a:cubicBezTo>
                      <a:close/>
                      <a:moveTo>
                        <a:pt x="1221" y="2093"/>
                      </a:moveTo>
                      <a:cubicBezTo>
                        <a:pt x="1225" y="2093"/>
                        <a:pt x="1229" y="2096"/>
                        <a:pt x="1229" y="2100"/>
                      </a:cubicBezTo>
                      <a:cubicBezTo>
                        <a:pt x="1229" y="2104"/>
                        <a:pt x="1226" y="2108"/>
                        <a:pt x="1222" y="2108"/>
                      </a:cubicBezTo>
                      <a:cubicBezTo>
                        <a:pt x="1218" y="2108"/>
                        <a:pt x="1214" y="2105"/>
                        <a:pt x="1214" y="2101"/>
                      </a:cubicBezTo>
                      <a:cubicBezTo>
                        <a:pt x="1214" y="2097"/>
                        <a:pt x="1217" y="2093"/>
                        <a:pt x="1221" y="2093"/>
                      </a:cubicBezTo>
                      <a:close/>
                      <a:moveTo>
                        <a:pt x="1230" y="2084"/>
                      </a:moveTo>
                      <a:cubicBezTo>
                        <a:pt x="1232" y="2084"/>
                        <a:pt x="1235" y="2086"/>
                        <a:pt x="1235" y="2089"/>
                      </a:cubicBezTo>
                      <a:cubicBezTo>
                        <a:pt x="1235" y="2092"/>
                        <a:pt x="1233" y="2094"/>
                        <a:pt x="1230" y="2094"/>
                      </a:cubicBezTo>
                      <a:cubicBezTo>
                        <a:pt x="1227" y="2094"/>
                        <a:pt x="1225" y="2092"/>
                        <a:pt x="1225" y="2090"/>
                      </a:cubicBezTo>
                      <a:cubicBezTo>
                        <a:pt x="1225" y="2087"/>
                        <a:pt x="1227" y="2084"/>
                        <a:pt x="1230" y="2084"/>
                      </a:cubicBezTo>
                      <a:close/>
                      <a:moveTo>
                        <a:pt x="917" y="2133"/>
                      </a:moveTo>
                      <a:cubicBezTo>
                        <a:pt x="920" y="2136"/>
                        <a:pt x="923" y="2137"/>
                        <a:pt x="926" y="2136"/>
                      </a:cubicBezTo>
                      <a:cubicBezTo>
                        <a:pt x="929" y="2136"/>
                        <a:pt x="933" y="2133"/>
                        <a:pt x="935" y="2129"/>
                      </a:cubicBezTo>
                      <a:cubicBezTo>
                        <a:pt x="936" y="2123"/>
                        <a:pt x="933" y="2118"/>
                        <a:pt x="929" y="2117"/>
                      </a:cubicBezTo>
                      <a:cubicBezTo>
                        <a:pt x="922" y="2113"/>
                        <a:pt x="919" y="2119"/>
                        <a:pt x="914" y="2120"/>
                      </a:cubicBezTo>
                      <a:cubicBezTo>
                        <a:pt x="909" y="2122"/>
                        <a:pt x="903" y="2118"/>
                        <a:pt x="899" y="2112"/>
                      </a:cubicBezTo>
                      <a:cubicBezTo>
                        <a:pt x="895" y="2105"/>
                        <a:pt x="896" y="2096"/>
                        <a:pt x="902" y="2090"/>
                      </a:cubicBezTo>
                      <a:cubicBezTo>
                        <a:pt x="905" y="2087"/>
                        <a:pt x="910" y="2085"/>
                        <a:pt x="914" y="2089"/>
                      </a:cubicBezTo>
                      <a:cubicBezTo>
                        <a:pt x="909" y="2089"/>
                        <a:pt x="906" y="2096"/>
                        <a:pt x="911" y="2101"/>
                      </a:cubicBezTo>
                      <a:cubicBezTo>
                        <a:pt x="914" y="2103"/>
                        <a:pt x="922" y="2105"/>
                        <a:pt x="929" y="2106"/>
                      </a:cubicBezTo>
                      <a:cubicBezTo>
                        <a:pt x="937" y="2108"/>
                        <a:pt x="944" y="2111"/>
                        <a:pt x="949" y="2117"/>
                      </a:cubicBezTo>
                      <a:cubicBezTo>
                        <a:pt x="958" y="2127"/>
                        <a:pt x="954" y="2144"/>
                        <a:pt x="942" y="2150"/>
                      </a:cubicBezTo>
                      <a:cubicBezTo>
                        <a:pt x="935" y="2154"/>
                        <a:pt x="928" y="2153"/>
                        <a:pt x="922" y="2151"/>
                      </a:cubicBezTo>
                      <a:cubicBezTo>
                        <a:pt x="915" y="2150"/>
                        <a:pt x="898" y="2140"/>
                        <a:pt x="889" y="2143"/>
                      </a:cubicBezTo>
                      <a:cubicBezTo>
                        <a:pt x="883" y="2145"/>
                        <a:pt x="881" y="2151"/>
                        <a:pt x="884" y="2155"/>
                      </a:cubicBezTo>
                      <a:cubicBezTo>
                        <a:pt x="879" y="2156"/>
                        <a:pt x="874" y="2149"/>
                        <a:pt x="874" y="2143"/>
                      </a:cubicBezTo>
                      <a:cubicBezTo>
                        <a:pt x="875" y="2132"/>
                        <a:pt x="887" y="2121"/>
                        <a:pt x="902" y="2124"/>
                      </a:cubicBezTo>
                      <a:cubicBezTo>
                        <a:pt x="907" y="2125"/>
                        <a:pt x="912" y="2128"/>
                        <a:pt x="917" y="2133"/>
                      </a:cubicBezTo>
                      <a:close/>
                      <a:moveTo>
                        <a:pt x="1151" y="2591"/>
                      </a:moveTo>
                      <a:cubicBezTo>
                        <a:pt x="1151" y="2594"/>
                        <a:pt x="1148" y="2596"/>
                        <a:pt x="1145" y="2596"/>
                      </a:cubicBezTo>
                      <a:cubicBezTo>
                        <a:pt x="1142" y="2596"/>
                        <a:pt x="1140" y="2593"/>
                        <a:pt x="1140" y="2590"/>
                      </a:cubicBezTo>
                      <a:cubicBezTo>
                        <a:pt x="1140" y="2587"/>
                        <a:pt x="1143" y="2585"/>
                        <a:pt x="1146" y="2585"/>
                      </a:cubicBezTo>
                      <a:cubicBezTo>
                        <a:pt x="1149" y="2585"/>
                        <a:pt x="1151" y="2588"/>
                        <a:pt x="1151" y="2591"/>
                      </a:cubicBezTo>
                      <a:close/>
                      <a:moveTo>
                        <a:pt x="1153" y="2601"/>
                      </a:moveTo>
                      <a:cubicBezTo>
                        <a:pt x="1153" y="2604"/>
                        <a:pt x="1151" y="2605"/>
                        <a:pt x="1148" y="2605"/>
                      </a:cubicBezTo>
                      <a:cubicBezTo>
                        <a:pt x="1146" y="2605"/>
                        <a:pt x="1144" y="2603"/>
                        <a:pt x="1144" y="2601"/>
                      </a:cubicBezTo>
                      <a:cubicBezTo>
                        <a:pt x="1145" y="2598"/>
                        <a:pt x="1147" y="2597"/>
                        <a:pt x="1149" y="2597"/>
                      </a:cubicBezTo>
                      <a:cubicBezTo>
                        <a:pt x="1151" y="2597"/>
                        <a:pt x="1153" y="2599"/>
                        <a:pt x="1153" y="2601"/>
                      </a:cubicBezTo>
                      <a:close/>
                      <a:moveTo>
                        <a:pt x="1143" y="2580"/>
                      </a:moveTo>
                      <a:cubicBezTo>
                        <a:pt x="1142" y="2585"/>
                        <a:pt x="1138" y="2588"/>
                        <a:pt x="1134" y="2588"/>
                      </a:cubicBezTo>
                      <a:cubicBezTo>
                        <a:pt x="1129" y="2588"/>
                        <a:pt x="1126" y="2584"/>
                        <a:pt x="1126" y="2579"/>
                      </a:cubicBezTo>
                      <a:cubicBezTo>
                        <a:pt x="1126" y="2574"/>
                        <a:pt x="1130" y="2571"/>
                        <a:pt x="1135" y="2571"/>
                      </a:cubicBezTo>
                      <a:cubicBezTo>
                        <a:pt x="1139" y="2572"/>
                        <a:pt x="1143" y="2576"/>
                        <a:pt x="1143" y="2580"/>
                      </a:cubicBezTo>
                      <a:close/>
                      <a:moveTo>
                        <a:pt x="1011" y="2196"/>
                      </a:moveTo>
                      <a:cubicBezTo>
                        <a:pt x="1015" y="2201"/>
                        <a:pt x="1018" y="2208"/>
                        <a:pt x="1017" y="2215"/>
                      </a:cubicBezTo>
                      <a:cubicBezTo>
                        <a:pt x="1017" y="2221"/>
                        <a:pt x="1013" y="2228"/>
                        <a:pt x="1007" y="2230"/>
                      </a:cubicBezTo>
                      <a:cubicBezTo>
                        <a:pt x="999" y="2233"/>
                        <a:pt x="990" y="2229"/>
                        <a:pt x="985" y="2224"/>
                      </a:cubicBezTo>
                      <a:cubicBezTo>
                        <a:pt x="977" y="2215"/>
                        <a:pt x="975" y="2204"/>
                        <a:pt x="979" y="2193"/>
                      </a:cubicBezTo>
                      <a:cubicBezTo>
                        <a:pt x="981" y="2185"/>
                        <a:pt x="987" y="2177"/>
                        <a:pt x="994" y="2170"/>
                      </a:cubicBezTo>
                      <a:cubicBezTo>
                        <a:pt x="992" y="2171"/>
                        <a:pt x="991" y="2172"/>
                        <a:pt x="990" y="2172"/>
                      </a:cubicBezTo>
                      <a:cubicBezTo>
                        <a:pt x="969" y="2184"/>
                        <a:pt x="947" y="2191"/>
                        <a:pt x="924" y="2195"/>
                      </a:cubicBezTo>
                      <a:cubicBezTo>
                        <a:pt x="898" y="2199"/>
                        <a:pt x="879" y="2196"/>
                        <a:pt x="855" y="2213"/>
                      </a:cubicBezTo>
                      <a:cubicBezTo>
                        <a:pt x="851" y="2217"/>
                        <a:pt x="847" y="2220"/>
                        <a:pt x="842" y="2225"/>
                      </a:cubicBezTo>
                      <a:cubicBezTo>
                        <a:pt x="837" y="2232"/>
                        <a:pt x="834" y="2238"/>
                        <a:pt x="832" y="2247"/>
                      </a:cubicBezTo>
                      <a:cubicBezTo>
                        <a:pt x="829" y="2255"/>
                        <a:pt x="829" y="2262"/>
                        <a:pt x="830" y="2270"/>
                      </a:cubicBezTo>
                      <a:cubicBezTo>
                        <a:pt x="834" y="2301"/>
                        <a:pt x="855" y="2318"/>
                        <a:pt x="885" y="2323"/>
                      </a:cubicBezTo>
                      <a:cubicBezTo>
                        <a:pt x="898" y="2324"/>
                        <a:pt x="909" y="2321"/>
                        <a:pt x="919" y="2311"/>
                      </a:cubicBezTo>
                      <a:cubicBezTo>
                        <a:pt x="926" y="2302"/>
                        <a:pt x="929" y="2292"/>
                        <a:pt x="926" y="2281"/>
                      </a:cubicBezTo>
                      <a:cubicBezTo>
                        <a:pt x="923" y="2273"/>
                        <a:pt x="917" y="2266"/>
                        <a:pt x="910" y="2262"/>
                      </a:cubicBezTo>
                      <a:cubicBezTo>
                        <a:pt x="906" y="2261"/>
                        <a:pt x="903" y="2260"/>
                        <a:pt x="900" y="2259"/>
                      </a:cubicBezTo>
                      <a:cubicBezTo>
                        <a:pt x="901" y="2260"/>
                        <a:pt x="902" y="2260"/>
                        <a:pt x="903" y="2261"/>
                      </a:cubicBezTo>
                      <a:cubicBezTo>
                        <a:pt x="910" y="2264"/>
                        <a:pt x="912" y="2273"/>
                        <a:pt x="909" y="2280"/>
                      </a:cubicBezTo>
                      <a:cubicBezTo>
                        <a:pt x="905" y="2286"/>
                        <a:pt x="897" y="2289"/>
                        <a:pt x="890" y="2286"/>
                      </a:cubicBezTo>
                      <a:cubicBezTo>
                        <a:pt x="883" y="2282"/>
                        <a:pt x="880" y="2274"/>
                        <a:pt x="884" y="2267"/>
                      </a:cubicBezTo>
                      <a:cubicBezTo>
                        <a:pt x="889" y="2257"/>
                        <a:pt x="902" y="2256"/>
                        <a:pt x="911" y="2260"/>
                      </a:cubicBezTo>
                      <a:cubicBezTo>
                        <a:pt x="919" y="2264"/>
                        <a:pt x="926" y="2271"/>
                        <a:pt x="929" y="2280"/>
                      </a:cubicBezTo>
                      <a:cubicBezTo>
                        <a:pt x="932" y="2291"/>
                        <a:pt x="930" y="2301"/>
                        <a:pt x="924" y="2310"/>
                      </a:cubicBezTo>
                      <a:cubicBezTo>
                        <a:pt x="931" y="2302"/>
                        <a:pt x="936" y="2293"/>
                        <a:pt x="938" y="2286"/>
                      </a:cubicBezTo>
                      <a:cubicBezTo>
                        <a:pt x="939" y="2286"/>
                        <a:pt x="941" y="2286"/>
                        <a:pt x="943" y="2285"/>
                      </a:cubicBezTo>
                      <a:cubicBezTo>
                        <a:pt x="938" y="2300"/>
                        <a:pt x="930" y="2310"/>
                        <a:pt x="922" y="2316"/>
                      </a:cubicBezTo>
                      <a:cubicBezTo>
                        <a:pt x="939" y="2306"/>
                        <a:pt x="950" y="2291"/>
                        <a:pt x="953" y="2273"/>
                      </a:cubicBezTo>
                      <a:cubicBezTo>
                        <a:pt x="955" y="2262"/>
                        <a:pt x="954" y="2251"/>
                        <a:pt x="950" y="2238"/>
                      </a:cubicBezTo>
                      <a:cubicBezTo>
                        <a:pt x="948" y="2232"/>
                        <a:pt x="945" y="2226"/>
                        <a:pt x="942" y="2219"/>
                      </a:cubicBezTo>
                      <a:cubicBezTo>
                        <a:pt x="940" y="2213"/>
                        <a:pt x="939" y="2207"/>
                        <a:pt x="942" y="2201"/>
                      </a:cubicBezTo>
                      <a:cubicBezTo>
                        <a:pt x="945" y="2196"/>
                        <a:pt x="949" y="2192"/>
                        <a:pt x="954" y="2192"/>
                      </a:cubicBezTo>
                      <a:cubicBezTo>
                        <a:pt x="959" y="2192"/>
                        <a:pt x="964" y="2194"/>
                        <a:pt x="966" y="2198"/>
                      </a:cubicBezTo>
                      <a:cubicBezTo>
                        <a:pt x="967" y="2201"/>
                        <a:pt x="968" y="2204"/>
                        <a:pt x="967" y="2207"/>
                      </a:cubicBezTo>
                      <a:cubicBezTo>
                        <a:pt x="965" y="2210"/>
                        <a:pt x="961" y="2213"/>
                        <a:pt x="957" y="2211"/>
                      </a:cubicBezTo>
                      <a:cubicBezTo>
                        <a:pt x="954" y="2210"/>
                        <a:pt x="953" y="2207"/>
                        <a:pt x="954" y="2205"/>
                      </a:cubicBezTo>
                      <a:cubicBezTo>
                        <a:pt x="955" y="2202"/>
                        <a:pt x="958" y="2200"/>
                        <a:pt x="961" y="2201"/>
                      </a:cubicBezTo>
                      <a:cubicBezTo>
                        <a:pt x="964" y="2202"/>
                        <a:pt x="965" y="2205"/>
                        <a:pt x="965" y="2208"/>
                      </a:cubicBezTo>
                      <a:cubicBezTo>
                        <a:pt x="964" y="2208"/>
                        <a:pt x="964" y="2209"/>
                        <a:pt x="964" y="2210"/>
                      </a:cubicBezTo>
                      <a:cubicBezTo>
                        <a:pt x="965" y="2209"/>
                        <a:pt x="965" y="2208"/>
                        <a:pt x="966" y="2206"/>
                      </a:cubicBezTo>
                      <a:cubicBezTo>
                        <a:pt x="966" y="2204"/>
                        <a:pt x="966" y="2201"/>
                        <a:pt x="965" y="2199"/>
                      </a:cubicBezTo>
                      <a:cubicBezTo>
                        <a:pt x="963" y="2195"/>
                        <a:pt x="959" y="2194"/>
                        <a:pt x="955" y="2194"/>
                      </a:cubicBezTo>
                      <a:cubicBezTo>
                        <a:pt x="950" y="2194"/>
                        <a:pt x="946" y="2198"/>
                        <a:pt x="944" y="2202"/>
                      </a:cubicBezTo>
                      <a:cubicBezTo>
                        <a:pt x="942" y="2207"/>
                        <a:pt x="943" y="2212"/>
                        <a:pt x="945" y="2218"/>
                      </a:cubicBezTo>
                      <a:cubicBezTo>
                        <a:pt x="948" y="2225"/>
                        <a:pt x="950" y="2230"/>
                        <a:pt x="952" y="2236"/>
                      </a:cubicBezTo>
                      <a:cubicBezTo>
                        <a:pt x="957" y="2249"/>
                        <a:pt x="958" y="2262"/>
                        <a:pt x="956" y="2274"/>
                      </a:cubicBezTo>
                      <a:cubicBezTo>
                        <a:pt x="953" y="2285"/>
                        <a:pt x="948" y="2296"/>
                        <a:pt x="940" y="2305"/>
                      </a:cubicBezTo>
                      <a:cubicBezTo>
                        <a:pt x="928" y="2318"/>
                        <a:pt x="910" y="2326"/>
                        <a:pt x="892" y="2327"/>
                      </a:cubicBezTo>
                      <a:cubicBezTo>
                        <a:pt x="894" y="2328"/>
                        <a:pt x="895" y="2328"/>
                        <a:pt x="896" y="2329"/>
                      </a:cubicBezTo>
                      <a:cubicBezTo>
                        <a:pt x="900" y="2331"/>
                        <a:pt x="904" y="2333"/>
                        <a:pt x="908" y="2336"/>
                      </a:cubicBezTo>
                      <a:cubicBezTo>
                        <a:pt x="915" y="2341"/>
                        <a:pt x="920" y="2345"/>
                        <a:pt x="924" y="2352"/>
                      </a:cubicBezTo>
                      <a:cubicBezTo>
                        <a:pt x="938" y="2375"/>
                        <a:pt x="924" y="2401"/>
                        <a:pt x="903" y="2410"/>
                      </a:cubicBezTo>
                      <a:cubicBezTo>
                        <a:pt x="894" y="2414"/>
                        <a:pt x="884" y="2414"/>
                        <a:pt x="875" y="2412"/>
                      </a:cubicBezTo>
                      <a:cubicBezTo>
                        <a:pt x="878" y="2410"/>
                        <a:pt x="878" y="2410"/>
                        <a:pt x="878" y="2410"/>
                      </a:cubicBezTo>
                      <a:cubicBezTo>
                        <a:pt x="885" y="2411"/>
                        <a:pt x="894" y="2410"/>
                        <a:pt x="901" y="2407"/>
                      </a:cubicBezTo>
                      <a:cubicBezTo>
                        <a:pt x="920" y="2398"/>
                        <a:pt x="934" y="2374"/>
                        <a:pt x="921" y="2354"/>
                      </a:cubicBezTo>
                      <a:cubicBezTo>
                        <a:pt x="917" y="2348"/>
                        <a:pt x="912" y="2344"/>
                        <a:pt x="906" y="2340"/>
                      </a:cubicBezTo>
                      <a:cubicBezTo>
                        <a:pt x="902" y="2337"/>
                        <a:pt x="898" y="2335"/>
                        <a:pt x="894" y="2333"/>
                      </a:cubicBezTo>
                      <a:cubicBezTo>
                        <a:pt x="875" y="2324"/>
                        <a:pt x="858" y="2324"/>
                        <a:pt x="842" y="2308"/>
                      </a:cubicBezTo>
                      <a:cubicBezTo>
                        <a:pt x="833" y="2298"/>
                        <a:pt x="827" y="2286"/>
                        <a:pt x="825" y="2271"/>
                      </a:cubicBezTo>
                      <a:cubicBezTo>
                        <a:pt x="824" y="2261"/>
                        <a:pt x="825" y="2254"/>
                        <a:pt x="828" y="2246"/>
                      </a:cubicBezTo>
                      <a:cubicBezTo>
                        <a:pt x="830" y="2237"/>
                        <a:pt x="834" y="2230"/>
                        <a:pt x="840" y="2223"/>
                      </a:cubicBezTo>
                      <a:cubicBezTo>
                        <a:pt x="849" y="2213"/>
                        <a:pt x="858" y="2206"/>
                        <a:pt x="871" y="2202"/>
                      </a:cubicBezTo>
                      <a:cubicBezTo>
                        <a:pt x="863" y="2203"/>
                        <a:pt x="857" y="2205"/>
                        <a:pt x="856" y="2205"/>
                      </a:cubicBezTo>
                      <a:cubicBezTo>
                        <a:pt x="828" y="2213"/>
                        <a:pt x="802" y="2224"/>
                        <a:pt x="778" y="2237"/>
                      </a:cubicBezTo>
                      <a:cubicBezTo>
                        <a:pt x="771" y="2241"/>
                        <a:pt x="767" y="2245"/>
                        <a:pt x="765" y="2250"/>
                      </a:cubicBezTo>
                      <a:cubicBezTo>
                        <a:pt x="763" y="2254"/>
                        <a:pt x="763" y="2258"/>
                        <a:pt x="764" y="2261"/>
                      </a:cubicBezTo>
                      <a:cubicBezTo>
                        <a:pt x="766" y="2267"/>
                        <a:pt x="770" y="2272"/>
                        <a:pt x="776" y="2271"/>
                      </a:cubicBezTo>
                      <a:cubicBezTo>
                        <a:pt x="780" y="2270"/>
                        <a:pt x="782" y="2268"/>
                        <a:pt x="783" y="2265"/>
                      </a:cubicBezTo>
                      <a:cubicBezTo>
                        <a:pt x="784" y="2261"/>
                        <a:pt x="782" y="2257"/>
                        <a:pt x="778" y="2256"/>
                      </a:cubicBezTo>
                      <a:cubicBezTo>
                        <a:pt x="775" y="2256"/>
                        <a:pt x="773" y="2258"/>
                        <a:pt x="772" y="2261"/>
                      </a:cubicBezTo>
                      <a:cubicBezTo>
                        <a:pt x="771" y="2258"/>
                        <a:pt x="773" y="2254"/>
                        <a:pt x="777" y="2253"/>
                      </a:cubicBezTo>
                      <a:cubicBezTo>
                        <a:pt x="786" y="2250"/>
                        <a:pt x="794" y="2262"/>
                        <a:pt x="787" y="2271"/>
                      </a:cubicBezTo>
                      <a:cubicBezTo>
                        <a:pt x="782" y="2278"/>
                        <a:pt x="773" y="2279"/>
                        <a:pt x="766" y="2274"/>
                      </a:cubicBezTo>
                      <a:cubicBezTo>
                        <a:pt x="757" y="2267"/>
                        <a:pt x="757" y="2252"/>
                        <a:pt x="767" y="2243"/>
                      </a:cubicBezTo>
                      <a:cubicBezTo>
                        <a:pt x="747" y="2255"/>
                        <a:pt x="730" y="2269"/>
                        <a:pt x="714" y="2284"/>
                      </a:cubicBezTo>
                      <a:cubicBezTo>
                        <a:pt x="722" y="2280"/>
                        <a:pt x="730" y="2277"/>
                        <a:pt x="738" y="2276"/>
                      </a:cubicBezTo>
                      <a:cubicBezTo>
                        <a:pt x="765" y="2271"/>
                        <a:pt x="793" y="2292"/>
                        <a:pt x="783" y="2322"/>
                      </a:cubicBezTo>
                      <a:cubicBezTo>
                        <a:pt x="780" y="2330"/>
                        <a:pt x="774" y="2337"/>
                        <a:pt x="767" y="2343"/>
                      </a:cubicBezTo>
                      <a:cubicBezTo>
                        <a:pt x="756" y="2352"/>
                        <a:pt x="741" y="2355"/>
                        <a:pt x="733" y="2367"/>
                      </a:cubicBezTo>
                      <a:cubicBezTo>
                        <a:pt x="729" y="2372"/>
                        <a:pt x="728" y="2379"/>
                        <a:pt x="730" y="2385"/>
                      </a:cubicBezTo>
                      <a:cubicBezTo>
                        <a:pt x="735" y="2399"/>
                        <a:pt x="754" y="2403"/>
                        <a:pt x="765" y="2394"/>
                      </a:cubicBezTo>
                      <a:cubicBezTo>
                        <a:pt x="769" y="2390"/>
                        <a:pt x="770" y="2382"/>
                        <a:pt x="768" y="2378"/>
                      </a:cubicBezTo>
                      <a:cubicBezTo>
                        <a:pt x="763" y="2370"/>
                        <a:pt x="754" y="2369"/>
                        <a:pt x="751" y="2374"/>
                      </a:cubicBezTo>
                      <a:cubicBezTo>
                        <a:pt x="751" y="2370"/>
                        <a:pt x="756" y="2366"/>
                        <a:pt x="761" y="2367"/>
                      </a:cubicBezTo>
                      <a:cubicBezTo>
                        <a:pt x="771" y="2368"/>
                        <a:pt x="775" y="2378"/>
                        <a:pt x="774" y="2387"/>
                      </a:cubicBezTo>
                      <a:cubicBezTo>
                        <a:pt x="772" y="2397"/>
                        <a:pt x="764" y="2403"/>
                        <a:pt x="757" y="2404"/>
                      </a:cubicBezTo>
                      <a:cubicBezTo>
                        <a:pt x="743" y="2408"/>
                        <a:pt x="727" y="2400"/>
                        <a:pt x="725" y="2384"/>
                      </a:cubicBezTo>
                      <a:cubicBezTo>
                        <a:pt x="724" y="2376"/>
                        <a:pt x="726" y="2370"/>
                        <a:pt x="729" y="2364"/>
                      </a:cubicBezTo>
                      <a:cubicBezTo>
                        <a:pt x="736" y="2355"/>
                        <a:pt x="747" y="2350"/>
                        <a:pt x="752" y="2340"/>
                      </a:cubicBezTo>
                      <a:cubicBezTo>
                        <a:pt x="761" y="2325"/>
                        <a:pt x="760" y="2306"/>
                        <a:pt x="744" y="2298"/>
                      </a:cubicBezTo>
                      <a:cubicBezTo>
                        <a:pt x="727" y="2289"/>
                        <a:pt x="700" y="2300"/>
                        <a:pt x="688" y="2317"/>
                      </a:cubicBezTo>
                      <a:cubicBezTo>
                        <a:pt x="681" y="2326"/>
                        <a:pt x="679" y="2341"/>
                        <a:pt x="684" y="2351"/>
                      </a:cubicBezTo>
                      <a:cubicBezTo>
                        <a:pt x="691" y="2364"/>
                        <a:pt x="713" y="2369"/>
                        <a:pt x="721" y="2353"/>
                      </a:cubicBezTo>
                      <a:cubicBezTo>
                        <a:pt x="724" y="2348"/>
                        <a:pt x="724" y="2342"/>
                        <a:pt x="722" y="2338"/>
                      </a:cubicBezTo>
                      <a:cubicBezTo>
                        <a:pt x="718" y="2330"/>
                        <a:pt x="704" y="2327"/>
                        <a:pt x="699" y="2336"/>
                      </a:cubicBezTo>
                      <a:cubicBezTo>
                        <a:pt x="696" y="2342"/>
                        <a:pt x="700" y="2348"/>
                        <a:pt x="705" y="2347"/>
                      </a:cubicBezTo>
                      <a:cubicBezTo>
                        <a:pt x="700" y="2352"/>
                        <a:pt x="692" y="2346"/>
                        <a:pt x="694" y="2337"/>
                      </a:cubicBezTo>
                      <a:cubicBezTo>
                        <a:pt x="698" y="2322"/>
                        <a:pt x="720" y="2322"/>
                        <a:pt x="726" y="2337"/>
                      </a:cubicBezTo>
                      <a:cubicBezTo>
                        <a:pt x="729" y="2347"/>
                        <a:pt x="725" y="2360"/>
                        <a:pt x="715" y="2365"/>
                      </a:cubicBezTo>
                      <a:cubicBezTo>
                        <a:pt x="700" y="2372"/>
                        <a:pt x="679" y="2361"/>
                        <a:pt x="677" y="2342"/>
                      </a:cubicBezTo>
                      <a:cubicBezTo>
                        <a:pt x="677" y="2340"/>
                        <a:pt x="677" y="2338"/>
                        <a:pt x="677" y="2336"/>
                      </a:cubicBezTo>
                      <a:cubicBezTo>
                        <a:pt x="675" y="2343"/>
                        <a:pt x="674" y="2349"/>
                        <a:pt x="674" y="2357"/>
                      </a:cubicBezTo>
                      <a:cubicBezTo>
                        <a:pt x="674" y="2357"/>
                        <a:pt x="674" y="2357"/>
                        <a:pt x="674" y="2357"/>
                      </a:cubicBezTo>
                      <a:cubicBezTo>
                        <a:pt x="674" y="2367"/>
                        <a:pt x="676" y="2374"/>
                        <a:pt x="680" y="2384"/>
                      </a:cubicBezTo>
                      <a:cubicBezTo>
                        <a:pt x="673" y="2377"/>
                        <a:pt x="671" y="2367"/>
                        <a:pt x="671" y="2357"/>
                      </a:cubicBezTo>
                      <a:cubicBezTo>
                        <a:pt x="671" y="2357"/>
                        <a:pt x="671" y="2357"/>
                        <a:pt x="671" y="2357"/>
                      </a:cubicBezTo>
                      <a:cubicBezTo>
                        <a:pt x="671" y="2352"/>
                        <a:pt x="672" y="2347"/>
                        <a:pt x="673" y="2342"/>
                      </a:cubicBezTo>
                      <a:cubicBezTo>
                        <a:pt x="666" y="2356"/>
                        <a:pt x="661" y="2370"/>
                        <a:pt x="657" y="2386"/>
                      </a:cubicBezTo>
                      <a:cubicBezTo>
                        <a:pt x="652" y="2413"/>
                        <a:pt x="652" y="2434"/>
                        <a:pt x="661" y="2461"/>
                      </a:cubicBezTo>
                      <a:cubicBezTo>
                        <a:pt x="669" y="2485"/>
                        <a:pt x="684" y="2506"/>
                        <a:pt x="703" y="2522"/>
                      </a:cubicBezTo>
                      <a:cubicBezTo>
                        <a:pt x="713" y="2529"/>
                        <a:pt x="719" y="2533"/>
                        <a:pt x="731" y="2535"/>
                      </a:cubicBezTo>
                      <a:cubicBezTo>
                        <a:pt x="757" y="2539"/>
                        <a:pt x="785" y="2527"/>
                        <a:pt x="796" y="2510"/>
                      </a:cubicBezTo>
                      <a:cubicBezTo>
                        <a:pt x="802" y="2500"/>
                        <a:pt x="802" y="2487"/>
                        <a:pt x="790" y="2482"/>
                      </a:cubicBezTo>
                      <a:cubicBezTo>
                        <a:pt x="783" y="2479"/>
                        <a:pt x="777" y="2482"/>
                        <a:pt x="774" y="2490"/>
                      </a:cubicBezTo>
                      <a:cubicBezTo>
                        <a:pt x="769" y="2479"/>
                        <a:pt x="784" y="2467"/>
                        <a:pt x="799" y="2470"/>
                      </a:cubicBezTo>
                      <a:cubicBezTo>
                        <a:pt x="814" y="2474"/>
                        <a:pt x="821" y="2484"/>
                        <a:pt x="823" y="2495"/>
                      </a:cubicBezTo>
                      <a:cubicBezTo>
                        <a:pt x="825" y="2511"/>
                        <a:pt x="815" y="2529"/>
                        <a:pt x="797" y="2537"/>
                      </a:cubicBezTo>
                      <a:cubicBezTo>
                        <a:pt x="779" y="2545"/>
                        <a:pt x="757" y="2547"/>
                        <a:pt x="738" y="2541"/>
                      </a:cubicBezTo>
                      <a:cubicBezTo>
                        <a:pt x="742" y="2543"/>
                        <a:pt x="746" y="2544"/>
                        <a:pt x="751" y="2545"/>
                      </a:cubicBezTo>
                      <a:cubicBezTo>
                        <a:pt x="781" y="2552"/>
                        <a:pt x="811" y="2549"/>
                        <a:pt x="838" y="2534"/>
                      </a:cubicBezTo>
                      <a:cubicBezTo>
                        <a:pt x="852" y="2525"/>
                        <a:pt x="859" y="2514"/>
                        <a:pt x="860" y="2497"/>
                      </a:cubicBezTo>
                      <a:cubicBezTo>
                        <a:pt x="860" y="2487"/>
                        <a:pt x="855" y="2472"/>
                        <a:pt x="846" y="2466"/>
                      </a:cubicBezTo>
                      <a:cubicBezTo>
                        <a:pt x="837" y="2461"/>
                        <a:pt x="826" y="2464"/>
                        <a:pt x="827" y="2475"/>
                      </a:cubicBezTo>
                      <a:cubicBezTo>
                        <a:pt x="820" y="2472"/>
                        <a:pt x="819" y="2464"/>
                        <a:pt x="824" y="2458"/>
                      </a:cubicBezTo>
                      <a:cubicBezTo>
                        <a:pt x="828" y="2454"/>
                        <a:pt x="837" y="2452"/>
                        <a:pt x="845" y="2455"/>
                      </a:cubicBezTo>
                      <a:cubicBezTo>
                        <a:pt x="850" y="2457"/>
                        <a:pt x="854" y="2461"/>
                        <a:pt x="857" y="2465"/>
                      </a:cubicBezTo>
                      <a:cubicBezTo>
                        <a:pt x="863" y="2474"/>
                        <a:pt x="866" y="2486"/>
                        <a:pt x="865" y="2496"/>
                      </a:cubicBezTo>
                      <a:cubicBezTo>
                        <a:pt x="864" y="2504"/>
                        <a:pt x="861" y="2512"/>
                        <a:pt x="857" y="2518"/>
                      </a:cubicBezTo>
                      <a:cubicBezTo>
                        <a:pt x="872" y="2501"/>
                        <a:pt x="878" y="2478"/>
                        <a:pt x="871" y="2454"/>
                      </a:cubicBezTo>
                      <a:cubicBezTo>
                        <a:pt x="867" y="2443"/>
                        <a:pt x="860" y="2433"/>
                        <a:pt x="852" y="2426"/>
                      </a:cubicBezTo>
                      <a:cubicBezTo>
                        <a:pt x="811" y="2390"/>
                        <a:pt x="804" y="2437"/>
                        <a:pt x="786" y="2456"/>
                      </a:cubicBezTo>
                      <a:cubicBezTo>
                        <a:pt x="764" y="2481"/>
                        <a:pt x="737" y="2447"/>
                        <a:pt x="758" y="2421"/>
                      </a:cubicBezTo>
                      <a:cubicBezTo>
                        <a:pt x="777" y="2399"/>
                        <a:pt x="807" y="2401"/>
                        <a:pt x="831" y="2412"/>
                      </a:cubicBezTo>
                      <a:cubicBezTo>
                        <a:pt x="827" y="2409"/>
                        <a:pt x="823" y="2406"/>
                        <a:pt x="820" y="2402"/>
                      </a:cubicBezTo>
                      <a:cubicBezTo>
                        <a:pt x="813" y="2393"/>
                        <a:pt x="812" y="2379"/>
                        <a:pt x="821" y="2371"/>
                      </a:cubicBezTo>
                      <a:cubicBezTo>
                        <a:pt x="826" y="2368"/>
                        <a:pt x="831" y="2368"/>
                        <a:pt x="836" y="2370"/>
                      </a:cubicBezTo>
                      <a:cubicBezTo>
                        <a:pt x="840" y="2372"/>
                        <a:pt x="842" y="2375"/>
                        <a:pt x="843" y="2379"/>
                      </a:cubicBezTo>
                      <a:cubicBezTo>
                        <a:pt x="843" y="2383"/>
                        <a:pt x="842" y="2387"/>
                        <a:pt x="839" y="2390"/>
                      </a:cubicBezTo>
                      <a:cubicBezTo>
                        <a:pt x="835" y="2394"/>
                        <a:pt x="829" y="2395"/>
                        <a:pt x="825" y="2391"/>
                      </a:cubicBezTo>
                      <a:cubicBezTo>
                        <a:pt x="822" y="2389"/>
                        <a:pt x="822" y="2385"/>
                        <a:pt x="823" y="2383"/>
                      </a:cubicBezTo>
                      <a:cubicBezTo>
                        <a:pt x="824" y="2381"/>
                        <a:pt x="826" y="2380"/>
                        <a:pt x="828" y="2381"/>
                      </a:cubicBezTo>
                      <a:cubicBezTo>
                        <a:pt x="827" y="2381"/>
                        <a:pt x="826" y="2382"/>
                        <a:pt x="826" y="2384"/>
                      </a:cubicBezTo>
                      <a:cubicBezTo>
                        <a:pt x="825" y="2387"/>
                        <a:pt x="828" y="2389"/>
                        <a:pt x="831" y="2388"/>
                      </a:cubicBezTo>
                      <a:cubicBezTo>
                        <a:pt x="832" y="2388"/>
                        <a:pt x="834" y="2387"/>
                        <a:pt x="835" y="2384"/>
                      </a:cubicBezTo>
                      <a:cubicBezTo>
                        <a:pt x="836" y="2382"/>
                        <a:pt x="835" y="2379"/>
                        <a:pt x="833" y="2377"/>
                      </a:cubicBezTo>
                      <a:cubicBezTo>
                        <a:pt x="830" y="2375"/>
                        <a:pt x="826" y="2375"/>
                        <a:pt x="824" y="2377"/>
                      </a:cubicBezTo>
                      <a:cubicBezTo>
                        <a:pt x="816" y="2383"/>
                        <a:pt x="819" y="2397"/>
                        <a:pt x="824" y="2404"/>
                      </a:cubicBezTo>
                      <a:cubicBezTo>
                        <a:pt x="825" y="2405"/>
                        <a:pt x="827" y="2407"/>
                        <a:pt x="829" y="2409"/>
                      </a:cubicBezTo>
                      <a:cubicBezTo>
                        <a:pt x="835" y="2414"/>
                        <a:pt x="843" y="2418"/>
                        <a:pt x="850" y="2423"/>
                      </a:cubicBezTo>
                      <a:cubicBezTo>
                        <a:pt x="856" y="2428"/>
                        <a:pt x="862" y="2434"/>
                        <a:pt x="866" y="2441"/>
                      </a:cubicBezTo>
                      <a:cubicBezTo>
                        <a:pt x="865" y="2438"/>
                        <a:pt x="865" y="2435"/>
                        <a:pt x="865" y="2432"/>
                      </a:cubicBezTo>
                      <a:cubicBezTo>
                        <a:pt x="865" y="2413"/>
                        <a:pt x="880" y="2397"/>
                        <a:pt x="899" y="2394"/>
                      </a:cubicBezTo>
                      <a:cubicBezTo>
                        <a:pt x="904" y="2394"/>
                        <a:pt x="909" y="2394"/>
                        <a:pt x="914" y="2396"/>
                      </a:cubicBezTo>
                      <a:cubicBezTo>
                        <a:pt x="912" y="2398"/>
                        <a:pt x="912" y="2398"/>
                        <a:pt x="912" y="2398"/>
                      </a:cubicBezTo>
                      <a:cubicBezTo>
                        <a:pt x="908" y="2397"/>
                        <a:pt x="903" y="2397"/>
                        <a:pt x="899" y="2398"/>
                      </a:cubicBezTo>
                      <a:cubicBezTo>
                        <a:pt x="882" y="2401"/>
                        <a:pt x="867" y="2414"/>
                        <a:pt x="867" y="2432"/>
                      </a:cubicBezTo>
                      <a:cubicBezTo>
                        <a:pt x="867" y="2443"/>
                        <a:pt x="870" y="2447"/>
                        <a:pt x="873" y="2457"/>
                      </a:cubicBezTo>
                      <a:cubicBezTo>
                        <a:pt x="882" y="2489"/>
                        <a:pt x="867" y="2518"/>
                        <a:pt x="839" y="2536"/>
                      </a:cubicBezTo>
                      <a:cubicBezTo>
                        <a:pt x="831" y="2541"/>
                        <a:pt x="823" y="2544"/>
                        <a:pt x="815" y="2547"/>
                      </a:cubicBezTo>
                      <a:cubicBezTo>
                        <a:pt x="833" y="2544"/>
                        <a:pt x="851" y="2539"/>
                        <a:pt x="864" y="2531"/>
                      </a:cubicBezTo>
                      <a:cubicBezTo>
                        <a:pt x="891" y="2512"/>
                        <a:pt x="929" y="2490"/>
                        <a:pt x="946" y="2475"/>
                      </a:cubicBezTo>
                      <a:cubicBezTo>
                        <a:pt x="953" y="2468"/>
                        <a:pt x="958" y="2457"/>
                        <a:pt x="957" y="2446"/>
                      </a:cubicBezTo>
                      <a:cubicBezTo>
                        <a:pt x="959" y="2452"/>
                        <a:pt x="958" y="2459"/>
                        <a:pt x="955" y="2465"/>
                      </a:cubicBezTo>
                      <a:cubicBezTo>
                        <a:pt x="955" y="2465"/>
                        <a:pt x="955" y="2465"/>
                        <a:pt x="955" y="2465"/>
                      </a:cubicBezTo>
                      <a:cubicBezTo>
                        <a:pt x="954" y="2467"/>
                        <a:pt x="952" y="2470"/>
                        <a:pt x="950" y="2472"/>
                      </a:cubicBezTo>
                      <a:cubicBezTo>
                        <a:pt x="960" y="2466"/>
                        <a:pt x="967" y="2457"/>
                        <a:pt x="971" y="2446"/>
                      </a:cubicBezTo>
                      <a:cubicBezTo>
                        <a:pt x="974" y="2435"/>
                        <a:pt x="973" y="2424"/>
                        <a:pt x="968" y="2414"/>
                      </a:cubicBezTo>
                      <a:cubicBezTo>
                        <a:pt x="968" y="2414"/>
                        <a:pt x="969" y="2413"/>
                        <a:pt x="969" y="2412"/>
                      </a:cubicBezTo>
                      <a:cubicBezTo>
                        <a:pt x="974" y="2420"/>
                        <a:pt x="976" y="2429"/>
                        <a:pt x="975" y="2439"/>
                      </a:cubicBezTo>
                      <a:cubicBezTo>
                        <a:pt x="974" y="2448"/>
                        <a:pt x="970" y="2456"/>
                        <a:pt x="965" y="2461"/>
                      </a:cubicBezTo>
                      <a:cubicBezTo>
                        <a:pt x="969" y="2458"/>
                        <a:pt x="976" y="2458"/>
                        <a:pt x="979" y="2460"/>
                      </a:cubicBezTo>
                      <a:cubicBezTo>
                        <a:pt x="982" y="2462"/>
                        <a:pt x="984" y="2465"/>
                        <a:pt x="984" y="2468"/>
                      </a:cubicBezTo>
                      <a:cubicBezTo>
                        <a:pt x="985" y="2473"/>
                        <a:pt x="982" y="2478"/>
                        <a:pt x="976" y="2479"/>
                      </a:cubicBezTo>
                      <a:cubicBezTo>
                        <a:pt x="973" y="2479"/>
                        <a:pt x="970" y="2477"/>
                        <a:pt x="969" y="2474"/>
                      </a:cubicBezTo>
                      <a:cubicBezTo>
                        <a:pt x="967" y="2468"/>
                        <a:pt x="974" y="2465"/>
                        <a:pt x="976" y="2468"/>
                      </a:cubicBezTo>
                      <a:cubicBezTo>
                        <a:pt x="974" y="2467"/>
                        <a:pt x="972" y="2468"/>
                        <a:pt x="971" y="2470"/>
                      </a:cubicBezTo>
                      <a:cubicBezTo>
                        <a:pt x="970" y="2472"/>
                        <a:pt x="972" y="2475"/>
                        <a:pt x="974" y="2476"/>
                      </a:cubicBezTo>
                      <a:cubicBezTo>
                        <a:pt x="976" y="2476"/>
                        <a:pt x="979" y="2475"/>
                        <a:pt x="980" y="2474"/>
                      </a:cubicBezTo>
                      <a:cubicBezTo>
                        <a:pt x="984" y="2469"/>
                        <a:pt x="982" y="2462"/>
                        <a:pt x="975" y="2460"/>
                      </a:cubicBezTo>
                      <a:cubicBezTo>
                        <a:pt x="967" y="2459"/>
                        <a:pt x="961" y="2467"/>
                        <a:pt x="956" y="2470"/>
                      </a:cubicBezTo>
                      <a:cubicBezTo>
                        <a:pt x="949" y="2476"/>
                        <a:pt x="942" y="2482"/>
                        <a:pt x="939" y="2484"/>
                      </a:cubicBezTo>
                      <a:cubicBezTo>
                        <a:pt x="934" y="2488"/>
                        <a:pt x="922" y="2498"/>
                        <a:pt x="905" y="2508"/>
                      </a:cubicBezTo>
                      <a:cubicBezTo>
                        <a:pt x="909" y="2507"/>
                        <a:pt x="912" y="2506"/>
                        <a:pt x="916" y="2505"/>
                      </a:cubicBezTo>
                      <a:cubicBezTo>
                        <a:pt x="917" y="2505"/>
                        <a:pt x="931" y="2504"/>
                        <a:pt x="931" y="2506"/>
                      </a:cubicBezTo>
                      <a:cubicBezTo>
                        <a:pt x="930" y="2507"/>
                        <a:pt x="923" y="2508"/>
                        <a:pt x="921" y="2508"/>
                      </a:cubicBezTo>
                      <a:cubicBezTo>
                        <a:pt x="916" y="2509"/>
                        <a:pt x="911" y="2511"/>
                        <a:pt x="905" y="2513"/>
                      </a:cubicBezTo>
                      <a:cubicBezTo>
                        <a:pt x="903" y="2513"/>
                        <a:pt x="901" y="2514"/>
                        <a:pt x="898" y="2515"/>
                      </a:cubicBezTo>
                      <a:cubicBezTo>
                        <a:pt x="890" y="2519"/>
                        <a:pt x="884" y="2523"/>
                        <a:pt x="876" y="2528"/>
                      </a:cubicBezTo>
                      <a:cubicBezTo>
                        <a:pt x="876" y="2529"/>
                        <a:pt x="875" y="2529"/>
                        <a:pt x="874" y="2530"/>
                      </a:cubicBezTo>
                      <a:cubicBezTo>
                        <a:pt x="876" y="2529"/>
                        <a:pt x="879" y="2528"/>
                        <a:pt x="882" y="2527"/>
                      </a:cubicBezTo>
                      <a:cubicBezTo>
                        <a:pt x="889" y="2524"/>
                        <a:pt x="896" y="2523"/>
                        <a:pt x="904" y="2523"/>
                      </a:cubicBezTo>
                      <a:cubicBezTo>
                        <a:pt x="925" y="2524"/>
                        <a:pt x="935" y="2542"/>
                        <a:pt x="936" y="2560"/>
                      </a:cubicBezTo>
                      <a:cubicBezTo>
                        <a:pt x="936" y="2576"/>
                        <a:pt x="929" y="2592"/>
                        <a:pt x="915" y="2601"/>
                      </a:cubicBezTo>
                      <a:cubicBezTo>
                        <a:pt x="903" y="2607"/>
                        <a:pt x="890" y="2606"/>
                        <a:pt x="880" y="2597"/>
                      </a:cubicBezTo>
                      <a:cubicBezTo>
                        <a:pt x="876" y="2592"/>
                        <a:pt x="873" y="2588"/>
                        <a:pt x="871" y="2581"/>
                      </a:cubicBezTo>
                      <a:cubicBezTo>
                        <a:pt x="870" y="2576"/>
                        <a:pt x="871" y="2572"/>
                        <a:pt x="873" y="2567"/>
                      </a:cubicBezTo>
                      <a:cubicBezTo>
                        <a:pt x="876" y="2562"/>
                        <a:pt x="881" y="2558"/>
                        <a:pt x="888" y="2558"/>
                      </a:cubicBezTo>
                      <a:cubicBezTo>
                        <a:pt x="891" y="2558"/>
                        <a:pt x="895" y="2558"/>
                        <a:pt x="898" y="2561"/>
                      </a:cubicBezTo>
                      <a:cubicBezTo>
                        <a:pt x="901" y="2564"/>
                        <a:pt x="902" y="2568"/>
                        <a:pt x="901" y="2573"/>
                      </a:cubicBezTo>
                      <a:cubicBezTo>
                        <a:pt x="901" y="2578"/>
                        <a:pt x="898" y="2582"/>
                        <a:pt x="893" y="2583"/>
                      </a:cubicBezTo>
                      <a:cubicBezTo>
                        <a:pt x="888" y="2584"/>
                        <a:pt x="883" y="2582"/>
                        <a:pt x="881" y="2578"/>
                      </a:cubicBezTo>
                      <a:cubicBezTo>
                        <a:pt x="878" y="2573"/>
                        <a:pt x="880" y="2566"/>
                        <a:pt x="885" y="2564"/>
                      </a:cubicBezTo>
                      <a:cubicBezTo>
                        <a:pt x="891" y="2561"/>
                        <a:pt x="897" y="2563"/>
                        <a:pt x="900" y="2568"/>
                      </a:cubicBezTo>
                      <a:cubicBezTo>
                        <a:pt x="901" y="2570"/>
                        <a:pt x="901" y="2572"/>
                        <a:pt x="901" y="2574"/>
                      </a:cubicBezTo>
                      <a:cubicBezTo>
                        <a:pt x="901" y="2574"/>
                        <a:pt x="901" y="2573"/>
                        <a:pt x="901" y="2573"/>
                      </a:cubicBezTo>
                      <a:cubicBezTo>
                        <a:pt x="902" y="2568"/>
                        <a:pt x="900" y="2565"/>
                        <a:pt x="897" y="2562"/>
                      </a:cubicBezTo>
                      <a:cubicBezTo>
                        <a:pt x="894" y="2559"/>
                        <a:pt x="891" y="2558"/>
                        <a:pt x="888" y="2559"/>
                      </a:cubicBezTo>
                      <a:cubicBezTo>
                        <a:pt x="882" y="2559"/>
                        <a:pt x="877" y="2563"/>
                        <a:pt x="874" y="2568"/>
                      </a:cubicBezTo>
                      <a:cubicBezTo>
                        <a:pt x="872" y="2572"/>
                        <a:pt x="872" y="2576"/>
                        <a:pt x="873" y="2581"/>
                      </a:cubicBezTo>
                      <a:cubicBezTo>
                        <a:pt x="874" y="2587"/>
                        <a:pt x="877" y="2591"/>
                        <a:pt x="881" y="2595"/>
                      </a:cubicBezTo>
                      <a:cubicBezTo>
                        <a:pt x="891" y="2604"/>
                        <a:pt x="903" y="2605"/>
                        <a:pt x="914" y="2599"/>
                      </a:cubicBezTo>
                      <a:cubicBezTo>
                        <a:pt x="927" y="2590"/>
                        <a:pt x="933" y="2574"/>
                        <a:pt x="932" y="2559"/>
                      </a:cubicBezTo>
                      <a:cubicBezTo>
                        <a:pt x="931" y="2542"/>
                        <a:pt x="923" y="2528"/>
                        <a:pt x="904" y="2527"/>
                      </a:cubicBezTo>
                      <a:cubicBezTo>
                        <a:pt x="896" y="2527"/>
                        <a:pt x="890" y="2529"/>
                        <a:pt x="883" y="2531"/>
                      </a:cubicBezTo>
                      <a:cubicBezTo>
                        <a:pt x="858" y="2541"/>
                        <a:pt x="836" y="2548"/>
                        <a:pt x="808" y="2550"/>
                      </a:cubicBezTo>
                      <a:cubicBezTo>
                        <a:pt x="810" y="2550"/>
                        <a:pt x="811" y="2551"/>
                        <a:pt x="812" y="2551"/>
                      </a:cubicBezTo>
                      <a:cubicBezTo>
                        <a:pt x="822" y="2555"/>
                        <a:pt x="830" y="2563"/>
                        <a:pt x="825" y="2573"/>
                      </a:cubicBezTo>
                      <a:cubicBezTo>
                        <a:pt x="823" y="2581"/>
                        <a:pt x="815" y="2584"/>
                        <a:pt x="807" y="2583"/>
                      </a:cubicBezTo>
                      <a:cubicBezTo>
                        <a:pt x="802" y="2582"/>
                        <a:pt x="797" y="2578"/>
                        <a:pt x="796" y="2572"/>
                      </a:cubicBezTo>
                      <a:cubicBezTo>
                        <a:pt x="795" y="2567"/>
                        <a:pt x="799" y="2562"/>
                        <a:pt x="803" y="2565"/>
                      </a:cubicBezTo>
                      <a:cubicBezTo>
                        <a:pt x="808" y="2567"/>
                        <a:pt x="806" y="2572"/>
                        <a:pt x="811" y="2574"/>
                      </a:cubicBezTo>
                      <a:cubicBezTo>
                        <a:pt x="814" y="2576"/>
                        <a:pt x="818" y="2577"/>
                        <a:pt x="821" y="2573"/>
                      </a:cubicBezTo>
                      <a:cubicBezTo>
                        <a:pt x="825" y="2566"/>
                        <a:pt x="819" y="2559"/>
                        <a:pt x="813" y="2556"/>
                      </a:cubicBezTo>
                      <a:cubicBezTo>
                        <a:pt x="800" y="2550"/>
                        <a:pt x="792" y="2552"/>
                        <a:pt x="779" y="2552"/>
                      </a:cubicBezTo>
                      <a:cubicBezTo>
                        <a:pt x="769" y="2552"/>
                        <a:pt x="760" y="2551"/>
                        <a:pt x="750" y="2549"/>
                      </a:cubicBezTo>
                      <a:cubicBezTo>
                        <a:pt x="720" y="2542"/>
                        <a:pt x="696" y="2525"/>
                        <a:pt x="678" y="2501"/>
                      </a:cubicBezTo>
                      <a:cubicBezTo>
                        <a:pt x="680" y="2506"/>
                        <a:pt x="680" y="2513"/>
                        <a:pt x="677" y="2517"/>
                      </a:cubicBezTo>
                      <a:cubicBezTo>
                        <a:pt x="674" y="2521"/>
                        <a:pt x="669" y="2523"/>
                        <a:pt x="663" y="2520"/>
                      </a:cubicBezTo>
                      <a:cubicBezTo>
                        <a:pt x="664" y="2520"/>
                        <a:pt x="665" y="2518"/>
                        <a:pt x="665" y="2517"/>
                      </a:cubicBezTo>
                      <a:cubicBezTo>
                        <a:pt x="676" y="2522"/>
                        <a:pt x="679" y="2507"/>
                        <a:pt x="674" y="2497"/>
                      </a:cubicBezTo>
                      <a:cubicBezTo>
                        <a:pt x="674" y="2497"/>
                        <a:pt x="674" y="2497"/>
                        <a:pt x="674" y="2497"/>
                      </a:cubicBezTo>
                      <a:cubicBezTo>
                        <a:pt x="669" y="2489"/>
                        <a:pt x="664" y="2480"/>
                        <a:pt x="660" y="2471"/>
                      </a:cubicBezTo>
                      <a:cubicBezTo>
                        <a:pt x="659" y="2484"/>
                        <a:pt x="650" y="2498"/>
                        <a:pt x="635" y="2502"/>
                      </a:cubicBezTo>
                      <a:cubicBezTo>
                        <a:pt x="628" y="2503"/>
                        <a:pt x="620" y="2502"/>
                        <a:pt x="613" y="2499"/>
                      </a:cubicBezTo>
                      <a:cubicBezTo>
                        <a:pt x="606" y="2495"/>
                        <a:pt x="602" y="2489"/>
                        <a:pt x="599" y="2481"/>
                      </a:cubicBezTo>
                      <a:cubicBezTo>
                        <a:pt x="597" y="2474"/>
                        <a:pt x="597" y="2467"/>
                        <a:pt x="599" y="2460"/>
                      </a:cubicBezTo>
                      <a:cubicBezTo>
                        <a:pt x="602" y="2453"/>
                        <a:pt x="606" y="2448"/>
                        <a:pt x="613" y="2444"/>
                      </a:cubicBezTo>
                      <a:cubicBezTo>
                        <a:pt x="620" y="2441"/>
                        <a:pt x="627" y="2440"/>
                        <a:pt x="634" y="2444"/>
                      </a:cubicBezTo>
                      <a:cubicBezTo>
                        <a:pt x="638" y="2446"/>
                        <a:pt x="641" y="2450"/>
                        <a:pt x="643" y="2455"/>
                      </a:cubicBezTo>
                      <a:cubicBezTo>
                        <a:pt x="644" y="2461"/>
                        <a:pt x="642" y="2468"/>
                        <a:pt x="637" y="2473"/>
                      </a:cubicBezTo>
                      <a:cubicBezTo>
                        <a:pt x="632" y="2477"/>
                        <a:pt x="625" y="2477"/>
                        <a:pt x="620" y="2475"/>
                      </a:cubicBezTo>
                      <a:cubicBezTo>
                        <a:pt x="612" y="2471"/>
                        <a:pt x="610" y="2462"/>
                        <a:pt x="613" y="2455"/>
                      </a:cubicBezTo>
                      <a:cubicBezTo>
                        <a:pt x="617" y="2447"/>
                        <a:pt x="626" y="2445"/>
                        <a:pt x="633" y="2448"/>
                      </a:cubicBezTo>
                      <a:cubicBezTo>
                        <a:pt x="637" y="2450"/>
                        <a:pt x="639" y="2453"/>
                        <a:pt x="640" y="2456"/>
                      </a:cubicBezTo>
                      <a:cubicBezTo>
                        <a:pt x="640" y="2455"/>
                        <a:pt x="640" y="2455"/>
                        <a:pt x="640" y="2455"/>
                      </a:cubicBezTo>
                      <a:cubicBezTo>
                        <a:pt x="639" y="2451"/>
                        <a:pt x="636" y="2448"/>
                        <a:pt x="633" y="2446"/>
                      </a:cubicBezTo>
                      <a:cubicBezTo>
                        <a:pt x="626" y="2444"/>
                        <a:pt x="620" y="2444"/>
                        <a:pt x="614" y="2447"/>
                      </a:cubicBezTo>
                      <a:cubicBezTo>
                        <a:pt x="609" y="2450"/>
                        <a:pt x="605" y="2455"/>
                        <a:pt x="602" y="2461"/>
                      </a:cubicBezTo>
                      <a:cubicBezTo>
                        <a:pt x="600" y="2468"/>
                        <a:pt x="600" y="2474"/>
                        <a:pt x="602" y="2480"/>
                      </a:cubicBezTo>
                      <a:cubicBezTo>
                        <a:pt x="604" y="2487"/>
                        <a:pt x="609" y="2492"/>
                        <a:pt x="615" y="2496"/>
                      </a:cubicBezTo>
                      <a:cubicBezTo>
                        <a:pt x="621" y="2499"/>
                        <a:pt x="628" y="2500"/>
                        <a:pt x="635" y="2499"/>
                      </a:cubicBezTo>
                      <a:cubicBezTo>
                        <a:pt x="653" y="2495"/>
                        <a:pt x="661" y="2476"/>
                        <a:pt x="656" y="2462"/>
                      </a:cubicBezTo>
                      <a:cubicBezTo>
                        <a:pt x="647" y="2435"/>
                        <a:pt x="647" y="2413"/>
                        <a:pt x="652" y="2385"/>
                      </a:cubicBezTo>
                      <a:cubicBezTo>
                        <a:pt x="653" y="2382"/>
                        <a:pt x="653" y="2379"/>
                        <a:pt x="654" y="2376"/>
                      </a:cubicBezTo>
                      <a:cubicBezTo>
                        <a:pt x="653" y="2378"/>
                        <a:pt x="652" y="2380"/>
                        <a:pt x="651" y="2382"/>
                      </a:cubicBezTo>
                      <a:cubicBezTo>
                        <a:pt x="645" y="2391"/>
                        <a:pt x="639" y="2397"/>
                        <a:pt x="630" y="2402"/>
                      </a:cubicBezTo>
                      <a:cubicBezTo>
                        <a:pt x="637" y="2395"/>
                        <a:pt x="642" y="2389"/>
                        <a:pt x="648" y="2380"/>
                      </a:cubicBezTo>
                      <a:cubicBezTo>
                        <a:pt x="648" y="2380"/>
                        <a:pt x="649" y="2379"/>
                        <a:pt x="649" y="2378"/>
                      </a:cubicBezTo>
                      <a:cubicBezTo>
                        <a:pt x="643" y="2385"/>
                        <a:pt x="630" y="2383"/>
                        <a:pt x="622" y="2379"/>
                      </a:cubicBezTo>
                      <a:cubicBezTo>
                        <a:pt x="618" y="2377"/>
                        <a:pt x="614" y="2374"/>
                        <a:pt x="611" y="2371"/>
                      </a:cubicBezTo>
                      <a:cubicBezTo>
                        <a:pt x="605" y="2366"/>
                        <a:pt x="601" y="2355"/>
                        <a:pt x="604" y="2347"/>
                      </a:cubicBezTo>
                      <a:cubicBezTo>
                        <a:pt x="597" y="2343"/>
                        <a:pt x="593" y="2336"/>
                        <a:pt x="591" y="2329"/>
                      </a:cubicBezTo>
                      <a:cubicBezTo>
                        <a:pt x="587" y="2320"/>
                        <a:pt x="580" y="2312"/>
                        <a:pt x="571" y="2314"/>
                      </a:cubicBezTo>
                      <a:cubicBezTo>
                        <a:pt x="578" y="2305"/>
                        <a:pt x="594" y="2312"/>
                        <a:pt x="601" y="2318"/>
                      </a:cubicBezTo>
                      <a:cubicBezTo>
                        <a:pt x="610" y="2328"/>
                        <a:pt x="611" y="2342"/>
                        <a:pt x="613" y="2356"/>
                      </a:cubicBezTo>
                      <a:cubicBezTo>
                        <a:pt x="614" y="2366"/>
                        <a:pt x="618" y="2372"/>
                        <a:pt x="625" y="2376"/>
                      </a:cubicBezTo>
                      <a:cubicBezTo>
                        <a:pt x="632" y="2380"/>
                        <a:pt x="642" y="2383"/>
                        <a:pt x="649" y="2378"/>
                      </a:cubicBezTo>
                      <a:cubicBezTo>
                        <a:pt x="648" y="2379"/>
                        <a:pt x="646" y="2380"/>
                        <a:pt x="645" y="2380"/>
                      </a:cubicBezTo>
                      <a:cubicBezTo>
                        <a:pt x="640" y="2381"/>
                        <a:pt x="635" y="2379"/>
                        <a:pt x="632" y="2372"/>
                      </a:cubicBezTo>
                      <a:cubicBezTo>
                        <a:pt x="633" y="2373"/>
                        <a:pt x="635" y="2372"/>
                        <a:pt x="636" y="2372"/>
                      </a:cubicBezTo>
                      <a:cubicBezTo>
                        <a:pt x="640" y="2378"/>
                        <a:pt x="646" y="2379"/>
                        <a:pt x="651" y="2373"/>
                      </a:cubicBezTo>
                      <a:cubicBezTo>
                        <a:pt x="654" y="2371"/>
                        <a:pt x="656" y="2368"/>
                        <a:pt x="657" y="2365"/>
                      </a:cubicBezTo>
                      <a:cubicBezTo>
                        <a:pt x="667" y="2334"/>
                        <a:pt x="684" y="2307"/>
                        <a:pt x="705" y="2284"/>
                      </a:cubicBezTo>
                      <a:cubicBezTo>
                        <a:pt x="686" y="2302"/>
                        <a:pt x="662" y="2320"/>
                        <a:pt x="635" y="2319"/>
                      </a:cubicBezTo>
                      <a:cubicBezTo>
                        <a:pt x="622" y="2319"/>
                        <a:pt x="612" y="2314"/>
                        <a:pt x="603" y="2304"/>
                      </a:cubicBezTo>
                      <a:cubicBezTo>
                        <a:pt x="596" y="2295"/>
                        <a:pt x="592" y="2285"/>
                        <a:pt x="592" y="2274"/>
                      </a:cubicBezTo>
                      <a:cubicBezTo>
                        <a:pt x="591" y="2249"/>
                        <a:pt x="611" y="2228"/>
                        <a:pt x="636" y="2227"/>
                      </a:cubicBezTo>
                      <a:cubicBezTo>
                        <a:pt x="658" y="2226"/>
                        <a:pt x="682" y="2241"/>
                        <a:pt x="678" y="2266"/>
                      </a:cubicBezTo>
                      <a:cubicBezTo>
                        <a:pt x="677" y="2276"/>
                        <a:pt x="670" y="2286"/>
                        <a:pt x="659" y="2287"/>
                      </a:cubicBezTo>
                      <a:cubicBezTo>
                        <a:pt x="656" y="2287"/>
                        <a:pt x="653" y="2287"/>
                        <a:pt x="650" y="2285"/>
                      </a:cubicBezTo>
                      <a:cubicBezTo>
                        <a:pt x="650" y="2285"/>
                        <a:pt x="650" y="2285"/>
                        <a:pt x="650" y="2285"/>
                      </a:cubicBezTo>
                      <a:cubicBezTo>
                        <a:pt x="642" y="2281"/>
                        <a:pt x="638" y="2272"/>
                        <a:pt x="642" y="2263"/>
                      </a:cubicBezTo>
                      <a:cubicBezTo>
                        <a:pt x="647" y="2255"/>
                        <a:pt x="656" y="2252"/>
                        <a:pt x="664" y="2256"/>
                      </a:cubicBezTo>
                      <a:cubicBezTo>
                        <a:pt x="672" y="2260"/>
                        <a:pt x="676" y="2270"/>
                        <a:pt x="672" y="2278"/>
                      </a:cubicBezTo>
                      <a:cubicBezTo>
                        <a:pt x="670" y="2282"/>
                        <a:pt x="667" y="2284"/>
                        <a:pt x="664" y="2286"/>
                      </a:cubicBezTo>
                      <a:cubicBezTo>
                        <a:pt x="664" y="2286"/>
                        <a:pt x="664" y="2286"/>
                        <a:pt x="664" y="2286"/>
                      </a:cubicBezTo>
                      <a:cubicBezTo>
                        <a:pt x="672" y="2282"/>
                        <a:pt x="677" y="2274"/>
                        <a:pt x="678" y="2265"/>
                      </a:cubicBezTo>
                      <a:cubicBezTo>
                        <a:pt x="679" y="2242"/>
                        <a:pt x="656" y="2229"/>
                        <a:pt x="636" y="2230"/>
                      </a:cubicBezTo>
                      <a:cubicBezTo>
                        <a:pt x="612" y="2231"/>
                        <a:pt x="593" y="2251"/>
                        <a:pt x="594" y="2274"/>
                      </a:cubicBezTo>
                      <a:cubicBezTo>
                        <a:pt x="594" y="2278"/>
                        <a:pt x="595" y="2282"/>
                        <a:pt x="596" y="2286"/>
                      </a:cubicBezTo>
                      <a:cubicBezTo>
                        <a:pt x="596" y="2283"/>
                        <a:pt x="596" y="2281"/>
                        <a:pt x="597" y="2278"/>
                      </a:cubicBezTo>
                      <a:cubicBezTo>
                        <a:pt x="599" y="2270"/>
                        <a:pt x="606" y="2263"/>
                        <a:pt x="614" y="2262"/>
                      </a:cubicBezTo>
                      <a:cubicBezTo>
                        <a:pt x="622" y="2262"/>
                        <a:pt x="630" y="2266"/>
                        <a:pt x="630" y="2276"/>
                      </a:cubicBezTo>
                      <a:cubicBezTo>
                        <a:pt x="630" y="2282"/>
                        <a:pt x="626" y="2286"/>
                        <a:pt x="622" y="2287"/>
                      </a:cubicBezTo>
                      <a:cubicBezTo>
                        <a:pt x="612" y="2290"/>
                        <a:pt x="608" y="2279"/>
                        <a:pt x="612" y="2275"/>
                      </a:cubicBezTo>
                      <a:cubicBezTo>
                        <a:pt x="611" y="2279"/>
                        <a:pt x="613" y="2282"/>
                        <a:pt x="615" y="2283"/>
                      </a:cubicBezTo>
                      <a:cubicBezTo>
                        <a:pt x="619" y="2285"/>
                        <a:pt x="624" y="2283"/>
                        <a:pt x="625" y="2279"/>
                      </a:cubicBezTo>
                      <a:cubicBezTo>
                        <a:pt x="626" y="2275"/>
                        <a:pt x="625" y="2271"/>
                        <a:pt x="622" y="2269"/>
                      </a:cubicBezTo>
                      <a:cubicBezTo>
                        <a:pt x="617" y="2265"/>
                        <a:pt x="610" y="2266"/>
                        <a:pt x="605" y="2270"/>
                      </a:cubicBezTo>
                      <a:cubicBezTo>
                        <a:pt x="595" y="2279"/>
                        <a:pt x="598" y="2293"/>
                        <a:pt x="606" y="2302"/>
                      </a:cubicBezTo>
                      <a:cubicBezTo>
                        <a:pt x="614" y="2311"/>
                        <a:pt x="623" y="2315"/>
                        <a:pt x="636" y="2316"/>
                      </a:cubicBezTo>
                      <a:cubicBezTo>
                        <a:pt x="673" y="2317"/>
                        <a:pt x="708" y="2274"/>
                        <a:pt x="741" y="2251"/>
                      </a:cubicBezTo>
                      <a:cubicBezTo>
                        <a:pt x="733" y="2253"/>
                        <a:pt x="725" y="2253"/>
                        <a:pt x="716" y="2251"/>
                      </a:cubicBezTo>
                      <a:cubicBezTo>
                        <a:pt x="712" y="2250"/>
                        <a:pt x="708" y="2248"/>
                        <a:pt x="705" y="2247"/>
                      </a:cubicBezTo>
                      <a:cubicBezTo>
                        <a:pt x="705" y="2246"/>
                        <a:pt x="706" y="2245"/>
                        <a:pt x="706" y="2244"/>
                      </a:cubicBezTo>
                      <a:cubicBezTo>
                        <a:pt x="715" y="2248"/>
                        <a:pt x="725" y="2249"/>
                        <a:pt x="735" y="2248"/>
                      </a:cubicBezTo>
                      <a:cubicBezTo>
                        <a:pt x="741" y="2248"/>
                        <a:pt x="747" y="2246"/>
                        <a:pt x="752" y="2244"/>
                      </a:cubicBezTo>
                      <a:cubicBezTo>
                        <a:pt x="745" y="2245"/>
                        <a:pt x="737" y="2243"/>
                        <a:pt x="733" y="2240"/>
                      </a:cubicBezTo>
                      <a:cubicBezTo>
                        <a:pt x="729" y="2237"/>
                        <a:pt x="726" y="2233"/>
                        <a:pt x="726" y="2228"/>
                      </a:cubicBezTo>
                      <a:cubicBezTo>
                        <a:pt x="725" y="2220"/>
                        <a:pt x="729" y="2212"/>
                        <a:pt x="739" y="2211"/>
                      </a:cubicBezTo>
                      <a:cubicBezTo>
                        <a:pt x="744" y="2211"/>
                        <a:pt x="749" y="2214"/>
                        <a:pt x="750" y="2219"/>
                      </a:cubicBezTo>
                      <a:cubicBezTo>
                        <a:pt x="753" y="2228"/>
                        <a:pt x="743" y="2233"/>
                        <a:pt x="739" y="2229"/>
                      </a:cubicBezTo>
                      <a:cubicBezTo>
                        <a:pt x="742" y="2230"/>
                        <a:pt x="745" y="2228"/>
                        <a:pt x="746" y="2225"/>
                      </a:cubicBezTo>
                      <a:cubicBezTo>
                        <a:pt x="748" y="2222"/>
                        <a:pt x="746" y="2217"/>
                        <a:pt x="742" y="2216"/>
                      </a:cubicBezTo>
                      <a:cubicBezTo>
                        <a:pt x="738" y="2215"/>
                        <a:pt x="734" y="2216"/>
                        <a:pt x="732" y="2219"/>
                      </a:cubicBezTo>
                      <a:cubicBezTo>
                        <a:pt x="728" y="2224"/>
                        <a:pt x="730" y="2232"/>
                        <a:pt x="734" y="2236"/>
                      </a:cubicBezTo>
                      <a:cubicBezTo>
                        <a:pt x="737" y="2239"/>
                        <a:pt x="742" y="2241"/>
                        <a:pt x="748" y="2242"/>
                      </a:cubicBezTo>
                      <a:cubicBezTo>
                        <a:pt x="755" y="2242"/>
                        <a:pt x="760" y="2239"/>
                        <a:pt x="767" y="2234"/>
                      </a:cubicBezTo>
                      <a:cubicBezTo>
                        <a:pt x="788" y="2222"/>
                        <a:pt x="810" y="2213"/>
                        <a:pt x="833" y="2205"/>
                      </a:cubicBezTo>
                      <a:cubicBezTo>
                        <a:pt x="837" y="2204"/>
                        <a:pt x="860" y="2198"/>
                        <a:pt x="878" y="2195"/>
                      </a:cubicBezTo>
                      <a:cubicBezTo>
                        <a:pt x="857" y="2191"/>
                        <a:pt x="837" y="2182"/>
                        <a:pt x="821" y="2167"/>
                      </a:cubicBezTo>
                      <a:cubicBezTo>
                        <a:pt x="815" y="2163"/>
                        <a:pt x="812" y="2158"/>
                        <a:pt x="808" y="2154"/>
                      </a:cubicBezTo>
                      <a:cubicBezTo>
                        <a:pt x="801" y="2146"/>
                        <a:pt x="791" y="2133"/>
                        <a:pt x="780" y="2139"/>
                      </a:cubicBezTo>
                      <a:cubicBezTo>
                        <a:pt x="776" y="2141"/>
                        <a:pt x="772" y="2147"/>
                        <a:pt x="774" y="2151"/>
                      </a:cubicBezTo>
                      <a:cubicBezTo>
                        <a:pt x="775" y="2154"/>
                        <a:pt x="778" y="2156"/>
                        <a:pt x="781" y="2156"/>
                      </a:cubicBezTo>
                      <a:cubicBezTo>
                        <a:pt x="784" y="2157"/>
                        <a:pt x="787" y="2154"/>
                        <a:pt x="787" y="2150"/>
                      </a:cubicBezTo>
                      <a:cubicBezTo>
                        <a:pt x="786" y="2148"/>
                        <a:pt x="784" y="2146"/>
                        <a:pt x="782" y="2146"/>
                      </a:cubicBezTo>
                      <a:cubicBezTo>
                        <a:pt x="786" y="2143"/>
                        <a:pt x="792" y="2150"/>
                        <a:pt x="788" y="2156"/>
                      </a:cubicBezTo>
                      <a:cubicBezTo>
                        <a:pt x="786" y="2159"/>
                        <a:pt x="782" y="2161"/>
                        <a:pt x="778" y="2159"/>
                      </a:cubicBezTo>
                      <a:cubicBezTo>
                        <a:pt x="770" y="2156"/>
                        <a:pt x="769" y="2149"/>
                        <a:pt x="771" y="2143"/>
                      </a:cubicBezTo>
                      <a:cubicBezTo>
                        <a:pt x="774" y="2137"/>
                        <a:pt x="781" y="2134"/>
                        <a:pt x="788" y="2135"/>
                      </a:cubicBezTo>
                      <a:cubicBezTo>
                        <a:pt x="791" y="2135"/>
                        <a:pt x="794" y="2136"/>
                        <a:pt x="796" y="2138"/>
                      </a:cubicBezTo>
                      <a:cubicBezTo>
                        <a:pt x="789" y="2128"/>
                        <a:pt x="784" y="2119"/>
                        <a:pt x="780" y="2110"/>
                      </a:cubicBezTo>
                      <a:cubicBezTo>
                        <a:pt x="773" y="2094"/>
                        <a:pt x="771" y="2066"/>
                        <a:pt x="761" y="2055"/>
                      </a:cubicBezTo>
                      <a:cubicBezTo>
                        <a:pt x="758" y="2052"/>
                        <a:pt x="756" y="2051"/>
                        <a:pt x="753" y="2049"/>
                      </a:cubicBezTo>
                      <a:cubicBezTo>
                        <a:pt x="747" y="2047"/>
                        <a:pt x="741" y="2047"/>
                        <a:pt x="736" y="2048"/>
                      </a:cubicBezTo>
                      <a:cubicBezTo>
                        <a:pt x="729" y="2050"/>
                        <a:pt x="724" y="2055"/>
                        <a:pt x="721" y="2061"/>
                      </a:cubicBezTo>
                      <a:cubicBezTo>
                        <a:pt x="717" y="2068"/>
                        <a:pt x="716" y="2076"/>
                        <a:pt x="718" y="2084"/>
                      </a:cubicBezTo>
                      <a:cubicBezTo>
                        <a:pt x="720" y="2091"/>
                        <a:pt x="725" y="2097"/>
                        <a:pt x="731" y="2101"/>
                      </a:cubicBezTo>
                      <a:cubicBezTo>
                        <a:pt x="738" y="2105"/>
                        <a:pt x="746" y="2106"/>
                        <a:pt x="753" y="2102"/>
                      </a:cubicBezTo>
                      <a:cubicBezTo>
                        <a:pt x="757" y="2099"/>
                        <a:pt x="760" y="2094"/>
                        <a:pt x="761" y="2089"/>
                      </a:cubicBezTo>
                      <a:cubicBezTo>
                        <a:pt x="761" y="2089"/>
                        <a:pt x="761" y="2090"/>
                        <a:pt x="761" y="2090"/>
                      </a:cubicBezTo>
                      <a:cubicBezTo>
                        <a:pt x="758" y="2099"/>
                        <a:pt x="746" y="2099"/>
                        <a:pt x="748" y="2089"/>
                      </a:cubicBezTo>
                      <a:cubicBezTo>
                        <a:pt x="749" y="2085"/>
                        <a:pt x="756" y="2080"/>
                        <a:pt x="750" y="2071"/>
                      </a:cubicBezTo>
                      <a:cubicBezTo>
                        <a:pt x="754" y="2073"/>
                        <a:pt x="757" y="2076"/>
                        <a:pt x="759" y="2079"/>
                      </a:cubicBezTo>
                      <a:cubicBezTo>
                        <a:pt x="760" y="2080"/>
                        <a:pt x="760" y="2081"/>
                        <a:pt x="761" y="2083"/>
                      </a:cubicBezTo>
                      <a:cubicBezTo>
                        <a:pt x="763" y="2090"/>
                        <a:pt x="760" y="2098"/>
                        <a:pt x="753" y="2103"/>
                      </a:cubicBezTo>
                      <a:cubicBezTo>
                        <a:pt x="746" y="2107"/>
                        <a:pt x="738" y="2106"/>
                        <a:pt x="731" y="2102"/>
                      </a:cubicBezTo>
                      <a:cubicBezTo>
                        <a:pt x="723" y="2098"/>
                        <a:pt x="719" y="2092"/>
                        <a:pt x="717" y="2084"/>
                      </a:cubicBezTo>
                      <a:cubicBezTo>
                        <a:pt x="714" y="2076"/>
                        <a:pt x="715" y="2067"/>
                        <a:pt x="719" y="2060"/>
                      </a:cubicBezTo>
                      <a:cubicBezTo>
                        <a:pt x="723" y="2053"/>
                        <a:pt x="728" y="2048"/>
                        <a:pt x="736" y="2046"/>
                      </a:cubicBezTo>
                      <a:cubicBezTo>
                        <a:pt x="742" y="2044"/>
                        <a:pt x="748" y="2044"/>
                        <a:pt x="754" y="2047"/>
                      </a:cubicBezTo>
                      <a:cubicBezTo>
                        <a:pt x="758" y="2048"/>
                        <a:pt x="760" y="2050"/>
                        <a:pt x="763" y="2053"/>
                      </a:cubicBezTo>
                      <a:cubicBezTo>
                        <a:pt x="764" y="2053"/>
                        <a:pt x="764" y="2053"/>
                        <a:pt x="764" y="2053"/>
                      </a:cubicBezTo>
                      <a:cubicBezTo>
                        <a:pt x="764" y="2053"/>
                        <a:pt x="764" y="2053"/>
                        <a:pt x="764" y="2052"/>
                      </a:cubicBezTo>
                      <a:cubicBezTo>
                        <a:pt x="764" y="2051"/>
                        <a:pt x="764" y="2051"/>
                        <a:pt x="764" y="2051"/>
                      </a:cubicBezTo>
                      <a:cubicBezTo>
                        <a:pt x="763" y="2046"/>
                        <a:pt x="762" y="2040"/>
                        <a:pt x="762" y="2035"/>
                      </a:cubicBezTo>
                      <a:cubicBezTo>
                        <a:pt x="762" y="2021"/>
                        <a:pt x="766" y="2003"/>
                        <a:pt x="778" y="1995"/>
                      </a:cubicBezTo>
                      <a:cubicBezTo>
                        <a:pt x="784" y="1991"/>
                        <a:pt x="789" y="1991"/>
                        <a:pt x="796" y="1992"/>
                      </a:cubicBezTo>
                      <a:cubicBezTo>
                        <a:pt x="798" y="1992"/>
                        <a:pt x="798" y="1992"/>
                        <a:pt x="798" y="1992"/>
                      </a:cubicBezTo>
                      <a:cubicBezTo>
                        <a:pt x="805" y="1994"/>
                        <a:pt x="811" y="1998"/>
                        <a:pt x="815" y="2004"/>
                      </a:cubicBezTo>
                      <a:cubicBezTo>
                        <a:pt x="819" y="2009"/>
                        <a:pt x="821" y="2016"/>
                        <a:pt x="820" y="2023"/>
                      </a:cubicBezTo>
                      <a:cubicBezTo>
                        <a:pt x="819" y="2030"/>
                        <a:pt x="815" y="2036"/>
                        <a:pt x="808" y="2039"/>
                      </a:cubicBezTo>
                      <a:cubicBezTo>
                        <a:pt x="803" y="2042"/>
                        <a:pt x="799" y="2041"/>
                        <a:pt x="794" y="2039"/>
                      </a:cubicBezTo>
                      <a:cubicBezTo>
                        <a:pt x="789" y="2037"/>
                        <a:pt x="786" y="2032"/>
                        <a:pt x="785" y="2027"/>
                      </a:cubicBezTo>
                      <a:cubicBezTo>
                        <a:pt x="785" y="2024"/>
                        <a:pt x="785" y="2021"/>
                        <a:pt x="786" y="2019"/>
                      </a:cubicBezTo>
                      <a:cubicBezTo>
                        <a:pt x="785" y="2021"/>
                        <a:pt x="785" y="2024"/>
                        <a:pt x="785" y="2027"/>
                      </a:cubicBezTo>
                      <a:cubicBezTo>
                        <a:pt x="786" y="2032"/>
                        <a:pt x="790" y="2036"/>
                        <a:pt x="795" y="2039"/>
                      </a:cubicBezTo>
                      <a:cubicBezTo>
                        <a:pt x="799" y="2041"/>
                        <a:pt x="803" y="2041"/>
                        <a:pt x="808" y="2039"/>
                      </a:cubicBezTo>
                      <a:cubicBezTo>
                        <a:pt x="814" y="2035"/>
                        <a:pt x="817" y="2029"/>
                        <a:pt x="818" y="2022"/>
                      </a:cubicBezTo>
                      <a:cubicBezTo>
                        <a:pt x="819" y="2016"/>
                        <a:pt x="817" y="2010"/>
                        <a:pt x="813" y="2005"/>
                      </a:cubicBezTo>
                      <a:cubicBezTo>
                        <a:pt x="809" y="1999"/>
                        <a:pt x="803" y="1996"/>
                        <a:pt x="795" y="1994"/>
                      </a:cubicBezTo>
                      <a:cubicBezTo>
                        <a:pt x="790" y="1993"/>
                        <a:pt x="785" y="1994"/>
                        <a:pt x="780" y="1998"/>
                      </a:cubicBezTo>
                      <a:cubicBezTo>
                        <a:pt x="769" y="2006"/>
                        <a:pt x="766" y="2025"/>
                        <a:pt x="766" y="2038"/>
                      </a:cubicBezTo>
                      <a:cubicBezTo>
                        <a:pt x="767" y="2044"/>
                        <a:pt x="768" y="2052"/>
                        <a:pt x="770" y="2060"/>
                      </a:cubicBezTo>
                      <a:cubicBezTo>
                        <a:pt x="770" y="2058"/>
                        <a:pt x="771" y="2057"/>
                        <a:pt x="771" y="2056"/>
                      </a:cubicBezTo>
                      <a:cubicBezTo>
                        <a:pt x="773" y="2049"/>
                        <a:pt x="780" y="2045"/>
                        <a:pt x="786" y="2045"/>
                      </a:cubicBezTo>
                      <a:cubicBezTo>
                        <a:pt x="792" y="2045"/>
                        <a:pt x="798" y="2050"/>
                        <a:pt x="797" y="2058"/>
                      </a:cubicBezTo>
                      <a:cubicBezTo>
                        <a:pt x="797" y="2062"/>
                        <a:pt x="794" y="2065"/>
                        <a:pt x="790" y="2066"/>
                      </a:cubicBezTo>
                      <a:cubicBezTo>
                        <a:pt x="782" y="2067"/>
                        <a:pt x="779" y="2058"/>
                        <a:pt x="783" y="2055"/>
                      </a:cubicBezTo>
                      <a:cubicBezTo>
                        <a:pt x="782" y="2058"/>
                        <a:pt x="783" y="2060"/>
                        <a:pt x="785" y="2062"/>
                      </a:cubicBezTo>
                      <a:cubicBezTo>
                        <a:pt x="788" y="2064"/>
                        <a:pt x="792" y="2062"/>
                        <a:pt x="793" y="2059"/>
                      </a:cubicBezTo>
                      <a:cubicBezTo>
                        <a:pt x="795" y="2057"/>
                        <a:pt x="794" y="2053"/>
                        <a:pt x="792" y="2051"/>
                      </a:cubicBezTo>
                      <a:cubicBezTo>
                        <a:pt x="789" y="2047"/>
                        <a:pt x="783" y="2048"/>
                        <a:pt x="778" y="2051"/>
                      </a:cubicBezTo>
                      <a:cubicBezTo>
                        <a:pt x="776" y="2053"/>
                        <a:pt x="774" y="2057"/>
                        <a:pt x="773" y="2061"/>
                      </a:cubicBezTo>
                      <a:cubicBezTo>
                        <a:pt x="769" y="2075"/>
                        <a:pt x="784" y="2114"/>
                        <a:pt x="792" y="2124"/>
                      </a:cubicBezTo>
                      <a:cubicBezTo>
                        <a:pt x="788" y="2111"/>
                        <a:pt x="788" y="2096"/>
                        <a:pt x="792" y="2081"/>
                      </a:cubicBezTo>
                      <a:cubicBezTo>
                        <a:pt x="802" y="2047"/>
                        <a:pt x="840" y="2015"/>
                        <a:pt x="876" y="2030"/>
                      </a:cubicBezTo>
                      <a:cubicBezTo>
                        <a:pt x="887" y="2035"/>
                        <a:pt x="896" y="2047"/>
                        <a:pt x="894" y="2060"/>
                      </a:cubicBezTo>
                      <a:cubicBezTo>
                        <a:pt x="892" y="2070"/>
                        <a:pt x="885" y="2078"/>
                        <a:pt x="874" y="2078"/>
                      </a:cubicBezTo>
                      <a:cubicBezTo>
                        <a:pt x="864" y="2078"/>
                        <a:pt x="856" y="2072"/>
                        <a:pt x="853" y="2062"/>
                      </a:cubicBezTo>
                      <a:cubicBezTo>
                        <a:pt x="852" y="2057"/>
                        <a:pt x="854" y="2051"/>
                        <a:pt x="857" y="2046"/>
                      </a:cubicBezTo>
                      <a:cubicBezTo>
                        <a:pt x="859" y="2044"/>
                        <a:pt x="860" y="2043"/>
                        <a:pt x="862" y="2042"/>
                      </a:cubicBezTo>
                      <a:cubicBezTo>
                        <a:pt x="866" y="2040"/>
                        <a:pt x="872" y="2039"/>
                        <a:pt x="877" y="2042"/>
                      </a:cubicBezTo>
                      <a:cubicBezTo>
                        <a:pt x="885" y="2046"/>
                        <a:pt x="888" y="2055"/>
                        <a:pt x="884" y="2063"/>
                      </a:cubicBezTo>
                      <a:cubicBezTo>
                        <a:pt x="880" y="2071"/>
                        <a:pt x="870" y="2074"/>
                        <a:pt x="863" y="2070"/>
                      </a:cubicBezTo>
                      <a:cubicBezTo>
                        <a:pt x="859" y="2068"/>
                        <a:pt x="856" y="2064"/>
                        <a:pt x="855" y="2060"/>
                      </a:cubicBezTo>
                      <a:cubicBezTo>
                        <a:pt x="855" y="2060"/>
                        <a:pt x="855" y="2061"/>
                        <a:pt x="855" y="2062"/>
                      </a:cubicBezTo>
                      <a:cubicBezTo>
                        <a:pt x="858" y="2071"/>
                        <a:pt x="865" y="2076"/>
                        <a:pt x="874" y="2076"/>
                      </a:cubicBezTo>
                      <a:cubicBezTo>
                        <a:pt x="883" y="2075"/>
                        <a:pt x="890" y="2068"/>
                        <a:pt x="891" y="2059"/>
                      </a:cubicBezTo>
                      <a:cubicBezTo>
                        <a:pt x="892" y="2048"/>
                        <a:pt x="884" y="2038"/>
                        <a:pt x="874" y="2034"/>
                      </a:cubicBezTo>
                      <a:cubicBezTo>
                        <a:pt x="840" y="2021"/>
                        <a:pt x="807" y="2052"/>
                        <a:pt x="797" y="2082"/>
                      </a:cubicBezTo>
                      <a:cubicBezTo>
                        <a:pt x="789" y="2114"/>
                        <a:pt x="801" y="2142"/>
                        <a:pt x="825" y="2163"/>
                      </a:cubicBezTo>
                      <a:cubicBezTo>
                        <a:pt x="874" y="2205"/>
                        <a:pt x="938" y="2194"/>
                        <a:pt x="991" y="2166"/>
                      </a:cubicBezTo>
                      <a:cubicBezTo>
                        <a:pt x="1011" y="2156"/>
                        <a:pt x="1025" y="2146"/>
                        <a:pt x="1039" y="2130"/>
                      </a:cubicBezTo>
                      <a:cubicBezTo>
                        <a:pt x="1054" y="2113"/>
                        <a:pt x="1065" y="2092"/>
                        <a:pt x="1064" y="2073"/>
                      </a:cubicBezTo>
                      <a:cubicBezTo>
                        <a:pt x="1064" y="2073"/>
                        <a:pt x="1064" y="2073"/>
                        <a:pt x="1064" y="2073"/>
                      </a:cubicBezTo>
                      <a:cubicBezTo>
                        <a:pt x="1064" y="2086"/>
                        <a:pt x="1056" y="2099"/>
                        <a:pt x="1048" y="2108"/>
                      </a:cubicBezTo>
                      <a:cubicBezTo>
                        <a:pt x="1032" y="2126"/>
                        <a:pt x="999" y="2140"/>
                        <a:pt x="975" y="2136"/>
                      </a:cubicBezTo>
                      <a:cubicBezTo>
                        <a:pt x="976" y="2134"/>
                        <a:pt x="976" y="2132"/>
                        <a:pt x="975" y="2131"/>
                      </a:cubicBezTo>
                      <a:cubicBezTo>
                        <a:pt x="999" y="2134"/>
                        <a:pt x="1028" y="2123"/>
                        <a:pt x="1045" y="2106"/>
                      </a:cubicBezTo>
                      <a:cubicBezTo>
                        <a:pt x="1056" y="2094"/>
                        <a:pt x="1066" y="2075"/>
                        <a:pt x="1060" y="2059"/>
                      </a:cubicBezTo>
                      <a:cubicBezTo>
                        <a:pt x="1058" y="2054"/>
                        <a:pt x="1055" y="2051"/>
                        <a:pt x="1051" y="2048"/>
                      </a:cubicBezTo>
                      <a:cubicBezTo>
                        <a:pt x="1047" y="2046"/>
                        <a:pt x="1042" y="2045"/>
                        <a:pt x="1037" y="2046"/>
                      </a:cubicBezTo>
                      <a:cubicBezTo>
                        <a:pt x="1033" y="2047"/>
                        <a:pt x="1029" y="2049"/>
                        <a:pt x="1027" y="2053"/>
                      </a:cubicBezTo>
                      <a:cubicBezTo>
                        <a:pt x="1025" y="2057"/>
                        <a:pt x="1024" y="2061"/>
                        <a:pt x="1025" y="2065"/>
                      </a:cubicBezTo>
                      <a:cubicBezTo>
                        <a:pt x="1027" y="2069"/>
                        <a:pt x="1029" y="2071"/>
                        <a:pt x="1033" y="2072"/>
                      </a:cubicBezTo>
                      <a:cubicBezTo>
                        <a:pt x="1035" y="2073"/>
                        <a:pt x="1036" y="2072"/>
                        <a:pt x="1038" y="2072"/>
                      </a:cubicBezTo>
                      <a:cubicBezTo>
                        <a:pt x="1040" y="2071"/>
                        <a:pt x="1041" y="2070"/>
                        <a:pt x="1042" y="2068"/>
                      </a:cubicBezTo>
                      <a:cubicBezTo>
                        <a:pt x="1042" y="2067"/>
                        <a:pt x="1042" y="2065"/>
                        <a:pt x="1042" y="2064"/>
                      </a:cubicBezTo>
                      <a:cubicBezTo>
                        <a:pt x="1042" y="2063"/>
                        <a:pt x="1041" y="2062"/>
                        <a:pt x="1040" y="2062"/>
                      </a:cubicBezTo>
                      <a:cubicBezTo>
                        <a:pt x="1041" y="2062"/>
                        <a:pt x="1042" y="2063"/>
                        <a:pt x="1042" y="2064"/>
                      </a:cubicBezTo>
                      <a:cubicBezTo>
                        <a:pt x="1042" y="2065"/>
                        <a:pt x="1042" y="2067"/>
                        <a:pt x="1042" y="2068"/>
                      </a:cubicBezTo>
                      <a:cubicBezTo>
                        <a:pt x="1041" y="2070"/>
                        <a:pt x="1040" y="2071"/>
                        <a:pt x="1038" y="2072"/>
                      </a:cubicBezTo>
                      <a:cubicBezTo>
                        <a:pt x="1037" y="2073"/>
                        <a:pt x="1035" y="2073"/>
                        <a:pt x="1033" y="2073"/>
                      </a:cubicBezTo>
                      <a:cubicBezTo>
                        <a:pt x="1029" y="2072"/>
                        <a:pt x="1026" y="2069"/>
                        <a:pt x="1025" y="2065"/>
                      </a:cubicBezTo>
                      <a:cubicBezTo>
                        <a:pt x="1023" y="2061"/>
                        <a:pt x="1024" y="2056"/>
                        <a:pt x="1026" y="2052"/>
                      </a:cubicBezTo>
                      <a:cubicBezTo>
                        <a:pt x="1029" y="2048"/>
                        <a:pt x="1032" y="2046"/>
                        <a:pt x="1037" y="2044"/>
                      </a:cubicBezTo>
                      <a:cubicBezTo>
                        <a:pt x="1042" y="2043"/>
                        <a:pt x="1047" y="2044"/>
                        <a:pt x="1052" y="2047"/>
                      </a:cubicBezTo>
                      <a:cubicBezTo>
                        <a:pt x="1055" y="2049"/>
                        <a:pt x="1057" y="2051"/>
                        <a:pt x="1059" y="2053"/>
                      </a:cubicBezTo>
                      <a:cubicBezTo>
                        <a:pt x="1058" y="2051"/>
                        <a:pt x="1056" y="2049"/>
                        <a:pt x="1055" y="2047"/>
                      </a:cubicBezTo>
                      <a:cubicBezTo>
                        <a:pt x="1046" y="2036"/>
                        <a:pt x="1036" y="2031"/>
                        <a:pt x="1023" y="2027"/>
                      </a:cubicBezTo>
                      <a:cubicBezTo>
                        <a:pt x="1007" y="2022"/>
                        <a:pt x="995" y="2022"/>
                        <a:pt x="979" y="2024"/>
                      </a:cubicBezTo>
                      <a:cubicBezTo>
                        <a:pt x="949" y="2028"/>
                        <a:pt x="916" y="2039"/>
                        <a:pt x="888" y="2023"/>
                      </a:cubicBezTo>
                      <a:cubicBezTo>
                        <a:pt x="884" y="2021"/>
                        <a:pt x="880" y="2018"/>
                        <a:pt x="877" y="2014"/>
                      </a:cubicBezTo>
                      <a:cubicBezTo>
                        <a:pt x="874" y="2011"/>
                        <a:pt x="870" y="2006"/>
                        <a:pt x="866" y="2002"/>
                      </a:cubicBezTo>
                      <a:cubicBezTo>
                        <a:pt x="857" y="1993"/>
                        <a:pt x="846" y="1996"/>
                        <a:pt x="842" y="2002"/>
                      </a:cubicBezTo>
                      <a:cubicBezTo>
                        <a:pt x="840" y="2005"/>
                        <a:pt x="840" y="2009"/>
                        <a:pt x="841" y="2011"/>
                      </a:cubicBezTo>
                      <a:cubicBezTo>
                        <a:pt x="843" y="2014"/>
                        <a:pt x="845" y="2016"/>
                        <a:pt x="848" y="2016"/>
                      </a:cubicBezTo>
                      <a:cubicBezTo>
                        <a:pt x="851" y="2016"/>
                        <a:pt x="854" y="2013"/>
                        <a:pt x="854" y="2009"/>
                      </a:cubicBezTo>
                      <a:cubicBezTo>
                        <a:pt x="853" y="2007"/>
                        <a:pt x="851" y="2005"/>
                        <a:pt x="848" y="2005"/>
                      </a:cubicBezTo>
                      <a:cubicBezTo>
                        <a:pt x="851" y="2004"/>
                        <a:pt x="854" y="2006"/>
                        <a:pt x="855" y="2009"/>
                      </a:cubicBezTo>
                      <a:cubicBezTo>
                        <a:pt x="856" y="2011"/>
                        <a:pt x="856" y="2013"/>
                        <a:pt x="854" y="2015"/>
                      </a:cubicBezTo>
                      <a:cubicBezTo>
                        <a:pt x="848" y="2021"/>
                        <a:pt x="839" y="2017"/>
                        <a:pt x="838" y="2010"/>
                      </a:cubicBezTo>
                      <a:cubicBezTo>
                        <a:pt x="837" y="2006"/>
                        <a:pt x="839" y="2001"/>
                        <a:pt x="842" y="1997"/>
                      </a:cubicBezTo>
                      <a:cubicBezTo>
                        <a:pt x="848" y="1992"/>
                        <a:pt x="856" y="1992"/>
                        <a:pt x="864" y="1998"/>
                      </a:cubicBezTo>
                      <a:cubicBezTo>
                        <a:pt x="862" y="1995"/>
                        <a:pt x="860" y="1993"/>
                        <a:pt x="859" y="1990"/>
                      </a:cubicBezTo>
                      <a:cubicBezTo>
                        <a:pt x="856" y="1987"/>
                        <a:pt x="849" y="1984"/>
                        <a:pt x="843" y="1985"/>
                      </a:cubicBezTo>
                      <a:cubicBezTo>
                        <a:pt x="834" y="1987"/>
                        <a:pt x="829" y="1997"/>
                        <a:pt x="830" y="2007"/>
                      </a:cubicBezTo>
                      <a:cubicBezTo>
                        <a:pt x="831" y="2013"/>
                        <a:pt x="832" y="2019"/>
                        <a:pt x="829" y="2026"/>
                      </a:cubicBezTo>
                      <a:cubicBezTo>
                        <a:pt x="826" y="2032"/>
                        <a:pt x="821" y="2036"/>
                        <a:pt x="814" y="2037"/>
                      </a:cubicBezTo>
                      <a:cubicBezTo>
                        <a:pt x="830" y="2026"/>
                        <a:pt x="820" y="2015"/>
                        <a:pt x="821" y="2001"/>
                      </a:cubicBezTo>
                      <a:cubicBezTo>
                        <a:pt x="821" y="1993"/>
                        <a:pt x="825" y="1985"/>
                        <a:pt x="832" y="1982"/>
                      </a:cubicBezTo>
                      <a:cubicBezTo>
                        <a:pt x="839" y="1979"/>
                        <a:pt x="851" y="1979"/>
                        <a:pt x="857" y="1987"/>
                      </a:cubicBezTo>
                      <a:cubicBezTo>
                        <a:pt x="857" y="1986"/>
                        <a:pt x="857" y="1986"/>
                        <a:pt x="856" y="1985"/>
                      </a:cubicBezTo>
                      <a:cubicBezTo>
                        <a:pt x="849" y="1970"/>
                        <a:pt x="850" y="1956"/>
                        <a:pt x="860" y="1942"/>
                      </a:cubicBezTo>
                      <a:cubicBezTo>
                        <a:pt x="862" y="1939"/>
                        <a:pt x="864" y="1937"/>
                        <a:pt x="866" y="1935"/>
                      </a:cubicBezTo>
                      <a:cubicBezTo>
                        <a:pt x="866" y="1936"/>
                        <a:pt x="867" y="1937"/>
                        <a:pt x="867" y="1937"/>
                      </a:cubicBezTo>
                      <a:cubicBezTo>
                        <a:pt x="865" y="1939"/>
                        <a:pt x="864" y="1941"/>
                        <a:pt x="862" y="1944"/>
                      </a:cubicBezTo>
                      <a:cubicBezTo>
                        <a:pt x="853" y="1957"/>
                        <a:pt x="853" y="1970"/>
                        <a:pt x="860" y="1984"/>
                      </a:cubicBezTo>
                      <a:cubicBezTo>
                        <a:pt x="861" y="1986"/>
                        <a:pt x="861" y="1987"/>
                        <a:pt x="862" y="1989"/>
                      </a:cubicBezTo>
                      <a:cubicBezTo>
                        <a:pt x="861" y="1983"/>
                        <a:pt x="861" y="1977"/>
                        <a:pt x="863" y="1972"/>
                      </a:cubicBezTo>
                      <a:cubicBezTo>
                        <a:pt x="864" y="1968"/>
                        <a:pt x="866" y="1965"/>
                        <a:pt x="868" y="1962"/>
                      </a:cubicBezTo>
                      <a:cubicBezTo>
                        <a:pt x="871" y="1960"/>
                        <a:pt x="873" y="1958"/>
                        <a:pt x="877" y="1957"/>
                      </a:cubicBezTo>
                      <a:cubicBezTo>
                        <a:pt x="885" y="1954"/>
                        <a:pt x="895" y="1957"/>
                        <a:pt x="898" y="1966"/>
                      </a:cubicBezTo>
                      <a:cubicBezTo>
                        <a:pt x="899" y="1970"/>
                        <a:pt x="898" y="1973"/>
                        <a:pt x="896" y="1977"/>
                      </a:cubicBezTo>
                      <a:cubicBezTo>
                        <a:pt x="895" y="1979"/>
                        <a:pt x="894" y="1980"/>
                        <a:pt x="893" y="1981"/>
                      </a:cubicBezTo>
                      <a:cubicBezTo>
                        <a:pt x="890" y="1982"/>
                        <a:pt x="887" y="1983"/>
                        <a:pt x="883" y="1982"/>
                      </a:cubicBezTo>
                      <a:cubicBezTo>
                        <a:pt x="882" y="1982"/>
                        <a:pt x="881" y="1981"/>
                        <a:pt x="879" y="1980"/>
                      </a:cubicBezTo>
                      <a:cubicBezTo>
                        <a:pt x="879" y="1980"/>
                        <a:pt x="878" y="1979"/>
                        <a:pt x="878" y="1978"/>
                      </a:cubicBezTo>
                      <a:cubicBezTo>
                        <a:pt x="876" y="1976"/>
                        <a:pt x="876" y="1973"/>
                        <a:pt x="877" y="1971"/>
                      </a:cubicBezTo>
                      <a:cubicBezTo>
                        <a:pt x="878" y="1969"/>
                        <a:pt x="880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0" y="1968"/>
                        <a:pt x="879" y="1969"/>
                        <a:pt x="878" y="1971"/>
                      </a:cubicBezTo>
                      <a:cubicBezTo>
                        <a:pt x="877" y="1973"/>
                        <a:pt x="877" y="1975"/>
                        <a:pt x="878" y="1977"/>
                      </a:cubicBezTo>
                      <a:cubicBezTo>
                        <a:pt x="878" y="1978"/>
                        <a:pt x="879" y="1979"/>
                        <a:pt x="880" y="1980"/>
                      </a:cubicBezTo>
                      <a:cubicBezTo>
                        <a:pt x="881" y="1980"/>
                        <a:pt x="882" y="1981"/>
                        <a:pt x="884" y="1981"/>
                      </a:cubicBezTo>
                      <a:cubicBezTo>
                        <a:pt x="886" y="1981"/>
                        <a:pt x="889" y="1981"/>
                        <a:pt x="892" y="1979"/>
                      </a:cubicBezTo>
                      <a:cubicBezTo>
                        <a:pt x="893" y="1978"/>
                        <a:pt x="894" y="1977"/>
                        <a:pt x="895" y="1976"/>
                      </a:cubicBezTo>
                      <a:cubicBezTo>
                        <a:pt x="896" y="1973"/>
                        <a:pt x="896" y="1970"/>
                        <a:pt x="895" y="1967"/>
                      </a:cubicBezTo>
                      <a:cubicBezTo>
                        <a:pt x="893" y="1959"/>
                        <a:pt x="885" y="1957"/>
                        <a:pt x="878" y="1960"/>
                      </a:cubicBezTo>
                      <a:cubicBezTo>
                        <a:pt x="875" y="1961"/>
                        <a:pt x="873" y="1962"/>
                        <a:pt x="871" y="1965"/>
                      </a:cubicBezTo>
                      <a:cubicBezTo>
                        <a:pt x="869" y="1967"/>
                        <a:pt x="867" y="1970"/>
                        <a:pt x="866" y="1973"/>
                      </a:cubicBezTo>
                      <a:cubicBezTo>
                        <a:pt x="865" y="1976"/>
                        <a:pt x="865" y="1980"/>
                        <a:pt x="865" y="1983"/>
                      </a:cubicBezTo>
                      <a:cubicBezTo>
                        <a:pt x="866" y="1988"/>
                        <a:pt x="867" y="1993"/>
                        <a:pt x="870" y="1998"/>
                      </a:cubicBezTo>
                      <a:cubicBezTo>
                        <a:pt x="874" y="2007"/>
                        <a:pt x="882" y="2015"/>
                        <a:pt x="890" y="2019"/>
                      </a:cubicBezTo>
                      <a:cubicBezTo>
                        <a:pt x="913" y="2032"/>
                        <a:pt x="942" y="2025"/>
                        <a:pt x="968" y="2021"/>
                      </a:cubicBezTo>
                      <a:cubicBezTo>
                        <a:pt x="963" y="2021"/>
                        <a:pt x="958" y="2022"/>
                        <a:pt x="955" y="2021"/>
                      </a:cubicBezTo>
                      <a:cubicBezTo>
                        <a:pt x="940" y="2020"/>
                        <a:pt x="924" y="2009"/>
                        <a:pt x="923" y="1994"/>
                      </a:cubicBezTo>
                      <a:cubicBezTo>
                        <a:pt x="923" y="1984"/>
                        <a:pt x="927" y="1975"/>
                        <a:pt x="919" y="1967"/>
                      </a:cubicBezTo>
                      <a:cubicBezTo>
                        <a:pt x="926" y="1964"/>
                        <a:pt x="938" y="1969"/>
                        <a:pt x="942" y="1981"/>
                      </a:cubicBezTo>
                      <a:cubicBezTo>
                        <a:pt x="946" y="1992"/>
                        <a:pt x="942" y="2011"/>
                        <a:pt x="957" y="2016"/>
                      </a:cubicBezTo>
                      <a:cubicBezTo>
                        <a:pt x="964" y="2019"/>
                        <a:pt x="974" y="2017"/>
                        <a:pt x="977" y="2019"/>
                      </a:cubicBezTo>
                      <a:cubicBezTo>
                        <a:pt x="977" y="2019"/>
                        <a:pt x="976" y="2020"/>
                        <a:pt x="976" y="2020"/>
                      </a:cubicBezTo>
                      <a:cubicBezTo>
                        <a:pt x="977" y="2020"/>
                        <a:pt x="977" y="2019"/>
                        <a:pt x="978" y="2019"/>
                      </a:cubicBezTo>
                      <a:cubicBezTo>
                        <a:pt x="995" y="2018"/>
                        <a:pt x="1008" y="2018"/>
                        <a:pt x="1024" y="2023"/>
                      </a:cubicBezTo>
                      <a:cubicBezTo>
                        <a:pt x="1037" y="2028"/>
                        <a:pt x="1048" y="2034"/>
                        <a:pt x="1056" y="2045"/>
                      </a:cubicBezTo>
                      <a:cubicBezTo>
                        <a:pt x="1063" y="2054"/>
                        <a:pt x="1066" y="2064"/>
                        <a:pt x="1066" y="2073"/>
                      </a:cubicBezTo>
                      <a:cubicBezTo>
                        <a:pt x="1067" y="2093"/>
                        <a:pt x="1056" y="2115"/>
                        <a:pt x="1041" y="2132"/>
                      </a:cubicBezTo>
                      <a:cubicBezTo>
                        <a:pt x="1036" y="2139"/>
                        <a:pt x="1030" y="2145"/>
                        <a:pt x="1023" y="2150"/>
                      </a:cubicBezTo>
                      <a:cubicBezTo>
                        <a:pt x="1011" y="2160"/>
                        <a:pt x="997" y="2166"/>
                        <a:pt x="988" y="2179"/>
                      </a:cubicBezTo>
                      <a:cubicBezTo>
                        <a:pt x="984" y="2185"/>
                        <a:pt x="980" y="2193"/>
                        <a:pt x="981" y="2200"/>
                      </a:cubicBezTo>
                      <a:cubicBezTo>
                        <a:pt x="981" y="2204"/>
                        <a:pt x="985" y="2210"/>
                        <a:pt x="990" y="2209"/>
                      </a:cubicBezTo>
                      <a:cubicBezTo>
                        <a:pt x="992" y="2209"/>
                        <a:pt x="993" y="2208"/>
                        <a:pt x="993" y="2206"/>
                      </a:cubicBezTo>
                      <a:cubicBezTo>
                        <a:pt x="993" y="2204"/>
                        <a:pt x="993" y="2203"/>
                        <a:pt x="991" y="2203"/>
                      </a:cubicBezTo>
                      <a:cubicBezTo>
                        <a:pt x="990" y="2202"/>
                        <a:pt x="989" y="2202"/>
                        <a:pt x="988" y="2203"/>
                      </a:cubicBezTo>
                      <a:cubicBezTo>
                        <a:pt x="987" y="2204"/>
                        <a:pt x="987" y="2205"/>
                        <a:pt x="988" y="2206"/>
                      </a:cubicBezTo>
                      <a:cubicBezTo>
                        <a:pt x="989" y="2206"/>
                        <a:pt x="990" y="2207"/>
                        <a:pt x="990" y="2206"/>
                      </a:cubicBezTo>
                      <a:cubicBezTo>
                        <a:pt x="990" y="2207"/>
                        <a:pt x="989" y="2208"/>
                        <a:pt x="988" y="2207"/>
                      </a:cubicBezTo>
                      <a:cubicBezTo>
                        <a:pt x="986" y="2207"/>
                        <a:pt x="985" y="2205"/>
                        <a:pt x="985" y="2204"/>
                      </a:cubicBezTo>
                      <a:cubicBezTo>
                        <a:pt x="986" y="2201"/>
                        <a:pt x="988" y="2199"/>
                        <a:pt x="991" y="2199"/>
                      </a:cubicBezTo>
                      <a:cubicBezTo>
                        <a:pt x="993" y="2199"/>
                        <a:pt x="995" y="2200"/>
                        <a:pt x="996" y="2202"/>
                      </a:cubicBezTo>
                      <a:cubicBezTo>
                        <a:pt x="997" y="2203"/>
                        <a:pt x="997" y="2205"/>
                        <a:pt x="997" y="2207"/>
                      </a:cubicBezTo>
                      <a:cubicBezTo>
                        <a:pt x="996" y="2210"/>
                        <a:pt x="994" y="2212"/>
                        <a:pt x="991" y="2212"/>
                      </a:cubicBezTo>
                      <a:cubicBezTo>
                        <a:pt x="986" y="2213"/>
                        <a:pt x="982" y="2208"/>
                        <a:pt x="980" y="2204"/>
                      </a:cubicBezTo>
                      <a:cubicBezTo>
                        <a:pt x="980" y="2202"/>
                        <a:pt x="979" y="2199"/>
                        <a:pt x="979" y="2197"/>
                      </a:cubicBezTo>
                      <a:cubicBezTo>
                        <a:pt x="977" y="2207"/>
                        <a:pt x="980" y="2216"/>
                        <a:pt x="986" y="2223"/>
                      </a:cubicBezTo>
                      <a:cubicBezTo>
                        <a:pt x="991" y="2227"/>
                        <a:pt x="996" y="2230"/>
                        <a:pt x="1002" y="2230"/>
                      </a:cubicBezTo>
                      <a:cubicBezTo>
                        <a:pt x="1002" y="2230"/>
                        <a:pt x="1002" y="2230"/>
                        <a:pt x="1002" y="2230"/>
                      </a:cubicBezTo>
                      <a:cubicBezTo>
                        <a:pt x="996" y="2229"/>
                        <a:pt x="992" y="2223"/>
                        <a:pt x="998" y="2217"/>
                      </a:cubicBezTo>
                      <a:cubicBezTo>
                        <a:pt x="1001" y="2212"/>
                        <a:pt x="1013" y="2210"/>
                        <a:pt x="1011" y="2196"/>
                      </a:cubicBezTo>
                      <a:close/>
                      <a:moveTo>
                        <a:pt x="858" y="2525"/>
                      </a:moveTo>
                      <a:cubicBezTo>
                        <a:pt x="881" y="2507"/>
                        <a:pt x="880" y="2483"/>
                        <a:pt x="887" y="2472"/>
                      </a:cubicBezTo>
                      <a:cubicBezTo>
                        <a:pt x="895" y="2459"/>
                        <a:pt x="910" y="2468"/>
                        <a:pt x="905" y="2483"/>
                      </a:cubicBezTo>
                      <a:cubicBezTo>
                        <a:pt x="899" y="2500"/>
                        <a:pt x="879" y="2516"/>
                        <a:pt x="858" y="2525"/>
                      </a:cubicBezTo>
                      <a:close/>
                      <a:moveTo>
                        <a:pt x="1003" y="2514"/>
                      </a:moveTo>
                      <a:cubicBezTo>
                        <a:pt x="1015" y="2518"/>
                        <a:pt x="1034" y="2538"/>
                        <a:pt x="1035" y="2554"/>
                      </a:cubicBezTo>
                      <a:cubicBezTo>
                        <a:pt x="1037" y="2570"/>
                        <a:pt x="1025" y="2575"/>
                        <a:pt x="1019" y="2558"/>
                      </a:cubicBezTo>
                      <a:cubicBezTo>
                        <a:pt x="1015" y="2545"/>
                        <a:pt x="1015" y="2523"/>
                        <a:pt x="1003" y="2514"/>
                      </a:cubicBezTo>
                      <a:close/>
                      <a:moveTo>
                        <a:pt x="942" y="2391"/>
                      </a:moveTo>
                      <a:cubicBezTo>
                        <a:pt x="940" y="2392"/>
                        <a:pt x="939" y="2394"/>
                        <a:pt x="939" y="2396"/>
                      </a:cubicBezTo>
                      <a:cubicBezTo>
                        <a:pt x="939" y="2398"/>
                        <a:pt x="941" y="2399"/>
                        <a:pt x="943" y="2399"/>
                      </a:cubicBezTo>
                      <a:cubicBezTo>
                        <a:pt x="946" y="2398"/>
                        <a:pt x="947" y="2396"/>
                        <a:pt x="946" y="2394"/>
                      </a:cubicBezTo>
                      <a:cubicBezTo>
                        <a:pt x="946" y="2392"/>
                        <a:pt x="944" y="2391"/>
                        <a:pt x="942" y="2391"/>
                      </a:cubicBezTo>
                      <a:close/>
                      <a:moveTo>
                        <a:pt x="955" y="2455"/>
                      </a:moveTo>
                      <a:cubicBezTo>
                        <a:pt x="946" y="2454"/>
                        <a:pt x="949" y="2442"/>
                        <a:pt x="949" y="2437"/>
                      </a:cubicBezTo>
                      <a:cubicBezTo>
                        <a:pt x="949" y="2434"/>
                        <a:pt x="948" y="2432"/>
                        <a:pt x="946" y="2430"/>
                      </a:cubicBezTo>
                      <a:cubicBezTo>
                        <a:pt x="950" y="2430"/>
                        <a:pt x="958" y="2435"/>
                        <a:pt x="961" y="2439"/>
                      </a:cubicBezTo>
                      <a:cubicBezTo>
                        <a:pt x="964" y="2444"/>
                        <a:pt x="965" y="2450"/>
                        <a:pt x="958" y="2455"/>
                      </a:cubicBezTo>
                      <a:cubicBezTo>
                        <a:pt x="959" y="2451"/>
                        <a:pt x="958" y="2446"/>
                        <a:pt x="956" y="2444"/>
                      </a:cubicBezTo>
                      <a:cubicBezTo>
                        <a:pt x="956" y="2445"/>
                        <a:pt x="957" y="2451"/>
                        <a:pt x="955" y="2455"/>
                      </a:cubicBezTo>
                      <a:close/>
                      <a:moveTo>
                        <a:pt x="962" y="2398"/>
                      </a:moveTo>
                      <a:cubicBezTo>
                        <a:pt x="958" y="2399"/>
                        <a:pt x="955" y="2403"/>
                        <a:pt x="956" y="2407"/>
                      </a:cubicBezTo>
                      <a:cubicBezTo>
                        <a:pt x="957" y="2411"/>
                        <a:pt x="961" y="2414"/>
                        <a:pt x="965" y="2413"/>
                      </a:cubicBezTo>
                      <a:cubicBezTo>
                        <a:pt x="969" y="2412"/>
                        <a:pt x="972" y="2408"/>
                        <a:pt x="971" y="2404"/>
                      </a:cubicBezTo>
                      <a:cubicBezTo>
                        <a:pt x="970" y="2400"/>
                        <a:pt x="966" y="2397"/>
                        <a:pt x="962" y="2398"/>
                      </a:cubicBezTo>
                      <a:close/>
                      <a:moveTo>
                        <a:pt x="952" y="2392"/>
                      </a:moveTo>
                      <a:cubicBezTo>
                        <a:pt x="949" y="2392"/>
                        <a:pt x="947" y="2395"/>
                        <a:pt x="948" y="2398"/>
                      </a:cubicBezTo>
                      <a:cubicBezTo>
                        <a:pt x="948" y="2400"/>
                        <a:pt x="951" y="2402"/>
                        <a:pt x="953" y="2402"/>
                      </a:cubicBezTo>
                      <a:cubicBezTo>
                        <a:pt x="956" y="2401"/>
                        <a:pt x="958" y="2398"/>
                        <a:pt x="957" y="2396"/>
                      </a:cubicBezTo>
                      <a:cubicBezTo>
                        <a:pt x="957" y="2393"/>
                        <a:pt x="954" y="2391"/>
                        <a:pt x="952" y="2392"/>
                      </a:cubicBezTo>
                      <a:close/>
                      <a:moveTo>
                        <a:pt x="987" y="2503"/>
                      </a:moveTo>
                      <a:cubicBezTo>
                        <a:pt x="984" y="2500"/>
                        <a:pt x="982" y="2500"/>
                        <a:pt x="979" y="2500"/>
                      </a:cubicBezTo>
                      <a:cubicBezTo>
                        <a:pt x="975" y="2501"/>
                        <a:pt x="972" y="2504"/>
                        <a:pt x="971" y="2508"/>
                      </a:cubicBezTo>
                      <a:cubicBezTo>
                        <a:pt x="970" y="2514"/>
                        <a:pt x="973" y="2518"/>
                        <a:pt x="977" y="2520"/>
                      </a:cubicBezTo>
                      <a:cubicBezTo>
                        <a:pt x="984" y="2523"/>
                        <a:pt x="987" y="2517"/>
                        <a:pt x="992" y="2515"/>
                      </a:cubicBezTo>
                      <a:cubicBezTo>
                        <a:pt x="997" y="2513"/>
                        <a:pt x="1003" y="2516"/>
                        <a:pt x="1007" y="2522"/>
                      </a:cubicBezTo>
                      <a:cubicBezTo>
                        <a:pt x="1011" y="2529"/>
                        <a:pt x="1012" y="2538"/>
                        <a:pt x="1006" y="2544"/>
                      </a:cubicBezTo>
                      <a:cubicBezTo>
                        <a:pt x="1003" y="2548"/>
                        <a:pt x="998" y="2550"/>
                        <a:pt x="994" y="2546"/>
                      </a:cubicBezTo>
                      <a:cubicBezTo>
                        <a:pt x="999" y="2545"/>
                        <a:pt x="1001" y="2538"/>
                        <a:pt x="996" y="2534"/>
                      </a:cubicBezTo>
                      <a:cubicBezTo>
                        <a:pt x="993" y="2532"/>
                        <a:pt x="985" y="2531"/>
                        <a:pt x="978" y="2530"/>
                      </a:cubicBezTo>
                      <a:cubicBezTo>
                        <a:pt x="970" y="2529"/>
                        <a:pt x="963" y="2526"/>
                        <a:pt x="958" y="2521"/>
                      </a:cubicBezTo>
                      <a:cubicBezTo>
                        <a:pt x="948" y="2512"/>
                        <a:pt x="950" y="2495"/>
                        <a:pt x="962" y="2488"/>
                      </a:cubicBezTo>
                      <a:cubicBezTo>
                        <a:pt x="968" y="2484"/>
                        <a:pt x="975" y="2484"/>
                        <a:pt x="981" y="2485"/>
                      </a:cubicBezTo>
                      <a:cubicBezTo>
                        <a:pt x="989" y="2487"/>
                        <a:pt x="1006" y="2495"/>
                        <a:pt x="1014" y="2491"/>
                      </a:cubicBezTo>
                      <a:cubicBezTo>
                        <a:pt x="1020" y="2488"/>
                        <a:pt x="1021" y="2482"/>
                        <a:pt x="1018" y="2479"/>
                      </a:cubicBezTo>
                      <a:cubicBezTo>
                        <a:pt x="1023" y="2477"/>
                        <a:pt x="1029" y="2484"/>
                        <a:pt x="1029" y="2490"/>
                      </a:cubicBezTo>
                      <a:cubicBezTo>
                        <a:pt x="1029" y="2501"/>
                        <a:pt x="1018" y="2512"/>
                        <a:pt x="1003" y="2511"/>
                      </a:cubicBezTo>
                      <a:cubicBezTo>
                        <a:pt x="998" y="2510"/>
                        <a:pt x="993" y="2507"/>
                        <a:pt x="987" y="2503"/>
                      </a:cubicBezTo>
                      <a:close/>
                      <a:moveTo>
                        <a:pt x="1016" y="2630"/>
                      </a:moveTo>
                      <a:cubicBezTo>
                        <a:pt x="1014" y="2631"/>
                        <a:pt x="1012" y="2630"/>
                        <a:pt x="1011" y="2628"/>
                      </a:cubicBezTo>
                      <a:cubicBezTo>
                        <a:pt x="1010" y="2625"/>
                        <a:pt x="1011" y="2623"/>
                        <a:pt x="1014" y="2622"/>
                      </a:cubicBezTo>
                      <a:cubicBezTo>
                        <a:pt x="1016" y="2621"/>
                        <a:pt x="1018" y="2623"/>
                        <a:pt x="1019" y="2625"/>
                      </a:cubicBezTo>
                      <a:cubicBezTo>
                        <a:pt x="1020" y="2627"/>
                        <a:pt x="1018" y="2629"/>
                        <a:pt x="1016" y="2630"/>
                      </a:cubicBezTo>
                      <a:close/>
                      <a:moveTo>
                        <a:pt x="1009" y="2635"/>
                      </a:moveTo>
                      <a:cubicBezTo>
                        <a:pt x="1008" y="2635"/>
                        <a:pt x="1006" y="2634"/>
                        <a:pt x="1005" y="2633"/>
                      </a:cubicBezTo>
                      <a:cubicBezTo>
                        <a:pt x="1005" y="2631"/>
                        <a:pt x="1006" y="2629"/>
                        <a:pt x="1007" y="2628"/>
                      </a:cubicBezTo>
                      <a:cubicBezTo>
                        <a:pt x="1009" y="2628"/>
                        <a:pt x="1011" y="2629"/>
                        <a:pt x="1011" y="2631"/>
                      </a:cubicBezTo>
                      <a:cubicBezTo>
                        <a:pt x="1012" y="2632"/>
                        <a:pt x="1011" y="2634"/>
                        <a:pt x="1009" y="2635"/>
                      </a:cubicBezTo>
                      <a:close/>
                      <a:moveTo>
                        <a:pt x="1021" y="2621"/>
                      </a:moveTo>
                      <a:cubicBezTo>
                        <a:pt x="1018" y="2622"/>
                        <a:pt x="1014" y="2620"/>
                        <a:pt x="1013" y="2617"/>
                      </a:cubicBezTo>
                      <a:cubicBezTo>
                        <a:pt x="1012" y="2614"/>
                        <a:pt x="1014" y="2610"/>
                        <a:pt x="1017" y="2609"/>
                      </a:cubicBezTo>
                      <a:cubicBezTo>
                        <a:pt x="1021" y="2608"/>
                        <a:pt x="1024" y="2610"/>
                        <a:pt x="1025" y="2613"/>
                      </a:cubicBezTo>
                      <a:cubicBezTo>
                        <a:pt x="1027" y="2616"/>
                        <a:pt x="1025" y="2620"/>
                        <a:pt x="1021" y="2621"/>
                      </a:cubicBezTo>
                      <a:close/>
                      <a:moveTo>
                        <a:pt x="986" y="2504"/>
                      </a:moveTo>
                      <a:cubicBezTo>
                        <a:pt x="981" y="2501"/>
                        <a:pt x="976" y="2502"/>
                        <a:pt x="974" y="2506"/>
                      </a:cubicBezTo>
                      <a:cubicBezTo>
                        <a:pt x="969" y="2513"/>
                        <a:pt x="977" y="2520"/>
                        <a:pt x="983" y="2518"/>
                      </a:cubicBezTo>
                      <a:cubicBezTo>
                        <a:pt x="989" y="2516"/>
                        <a:pt x="990" y="2512"/>
                        <a:pt x="998" y="2513"/>
                      </a:cubicBezTo>
                      <a:cubicBezTo>
                        <a:pt x="990" y="2510"/>
                        <a:pt x="990" y="2507"/>
                        <a:pt x="986" y="2504"/>
                      </a:cubicBezTo>
                      <a:close/>
                      <a:moveTo>
                        <a:pt x="951" y="2496"/>
                      </a:moveTo>
                      <a:cubicBezTo>
                        <a:pt x="947" y="2503"/>
                        <a:pt x="948" y="2513"/>
                        <a:pt x="952" y="2517"/>
                      </a:cubicBezTo>
                      <a:cubicBezTo>
                        <a:pt x="946" y="2523"/>
                        <a:pt x="930" y="2516"/>
                        <a:pt x="933" y="2504"/>
                      </a:cubicBezTo>
                      <a:cubicBezTo>
                        <a:pt x="935" y="2497"/>
                        <a:pt x="945" y="2492"/>
                        <a:pt x="951" y="2496"/>
                      </a:cubicBezTo>
                      <a:close/>
                      <a:moveTo>
                        <a:pt x="1054" y="2564"/>
                      </a:moveTo>
                      <a:cubicBezTo>
                        <a:pt x="1043" y="2554"/>
                        <a:pt x="1058" y="2541"/>
                        <a:pt x="1062" y="2536"/>
                      </a:cubicBezTo>
                      <a:cubicBezTo>
                        <a:pt x="1065" y="2531"/>
                        <a:pt x="1066" y="2528"/>
                        <a:pt x="1065" y="2523"/>
                      </a:cubicBezTo>
                      <a:cubicBezTo>
                        <a:pt x="1069" y="2528"/>
                        <a:pt x="1075" y="2541"/>
                        <a:pt x="1075" y="2548"/>
                      </a:cubicBezTo>
                      <a:cubicBezTo>
                        <a:pt x="1075" y="2557"/>
                        <a:pt x="1070" y="2566"/>
                        <a:pt x="1058" y="2566"/>
                      </a:cubicBezTo>
                      <a:cubicBezTo>
                        <a:pt x="1062" y="2563"/>
                        <a:pt x="1066" y="2555"/>
                        <a:pt x="1065" y="2550"/>
                      </a:cubicBezTo>
                      <a:cubicBezTo>
                        <a:pt x="1064" y="2553"/>
                        <a:pt x="1060" y="2560"/>
                        <a:pt x="1054" y="2564"/>
                      </a:cubicBezTo>
                      <a:close/>
                      <a:moveTo>
                        <a:pt x="924" y="2524"/>
                      </a:moveTo>
                      <a:cubicBezTo>
                        <a:pt x="948" y="2545"/>
                        <a:pt x="946" y="2573"/>
                        <a:pt x="954" y="2586"/>
                      </a:cubicBezTo>
                      <a:cubicBezTo>
                        <a:pt x="962" y="2601"/>
                        <a:pt x="980" y="2592"/>
                        <a:pt x="975" y="2574"/>
                      </a:cubicBezTo>
                      <a:cubicBezTo>
                        <a:pt x="969" y="2554"/>
                        <a:pt x="947" y="2534"/>
                        <a:pt x="924" y="2524"/>
                      </a:cubicBezTo>
                      <a:close/>
                      <a:moveTo>
                        <a:pt x="921" y="2398"/>
                      </a:moveTo>
                      <a:cubicBezTo>
                        <a:pt x="924" y="2399"/>
                        <a:pt x="927" y="2401"/>
                        <a:pt x="930" y="2403"/>
                      </a:cubicBezTo>
                      <a:cubicBezTo>
                        <a:pt x="939" y="2410"/>
                        <a:pt x="946" y="2421"/>
                        <a:pt x="946" y="2434"/>
                      </a:cubicBezTo>
                      <a:cubicBezTo>
                        <a:pt x="946" y="2448"/>
                        <a:pt x="936" y="2463"/>
                        <a:pt x="922" y="2466"/>
                      </a:cubicBezTo>
                      <a:cubicBezTo>
                        <a:pt x="916" y="2467"/>
                        <a:pt x="909" y="2466"/>
                        <a:pt x="904" y="2463"/>
                      </a:cubicBezTo>
                      <a:cubicBezTo>
                        <a:pt x="901" y="2460"/>
                        <a:pt x="898" y="2457"/>
                        <a:pt x="897" y="2453"/>
                      </a:cubicBezTo>
                      <a:cubicBezTo>
                        <a:pt x="896" y="2448"/>
                        <a:pt x="897" y="2443"/>
                        <a:pt x="901" y="2439"/>
                      </a:cubicBezTo>
                      <a:cubicBezTo>
                        <a:pt x="904" y="2437"/>
                        <a:pt x="908" y="2435"/>
                        <a:pt x="911" y="2436"/>
                      </a:cubicBezTo>
                      <a:cubicBezTo>
                        <a:pt x="918" y="2437"/>
                        <a:pt x="923" y="2443"/>
                        <a:pt x="923" y="2450"/>
                      </a:cubicBezTo>
                      <a:cubicBezTo>
                        <a:pt x="922" y="2457"/>
                        <a:pt x="915" y="2462"/>
                        <a:pt x="908" y="2461"/>
                      </a:cubicBezTo>
                      <a:cubicBezTo>
                        <a:pt x="903" y="2461"/>
                        <a:pt x="898" y="2456"/>
                        <a:pt x="897" y="2451"/>
                      </a:cubicBezTo>
                      <a:cubicBezTo>
                        <a:pt x="897" y="2452"/>
                        <a:pt x="897" y="2452"/>
                        <a:pt x="898" y="2453"/>
                      </a:cubicBezTo>
                      <a:cubicBezTo>
                        <a:pt x="899" y="2457"/>
                        <a:pt x="901" y="2460"/>
                        <a:pt x="905" y="2462"/>
                      </a:cubicBezTo>
                      <a:cubicBezTo>
                        <a:pt x="910" y="2465"/>
                        <a:pt x="916" y="2466"/>
                        <a:pt x="921" y="2465"/>
                      </a:cubicBezTo>
                      <a:cubicBezTo>
                        <a:pt x="935" y="2462"/>
                        <a:pt x="944" y="2448"/>
                        <a:pt x="944" y="2434"/>
                      </a:cubicBezTo>
                      <a:cubicBezTo>
                        <a:pt x="943" y="2421"/>
                        <a:pt x="936" y="2411"/>
                        <a:pt x="926" y="2404"/>
                      </a:cubicBezTo>
                      <a:cubicBezTo>
                        <a:pt x="924" y="2402"/>
                        <a:pt x="922" y="2401"/>
                        <a:pt x="919" y="2400"/>
                      </a:cubicBezTo>
                      <a:lnTo>
                        <a:pt x="921" y="2398"/>
                      </a:lnTo>
                      <a:close/>
                      <a:moveTo>
                        <a:pt x="870" y="2410"/>
                      </a:moveTo>
                      <a:cubicBezTo>
                        <a:pt x="857" y="2405"/>
                        <a:pt x="847" y="2393"/>
                        <a:pt x="849" y="2375"/>
                      </a:cubicBezTo>
                      <a:cubicBezTo>
                        <a:pt x="851" y="2369"/>
                        <a:pt x="853" y="2364"/>
                        <a:pt x="857" y="2359"/>
                      </a:cubicBezTo>
                      <a:cubicBezTo>
                        <a:pt x="860" y="2355"/>
                        <a:pt x="864" y="2353"/>
                        <a:pt x="870" y="2352"/>
                      </a:cubicBezTo>
                      <a:cubicBezTo>
                        <a:pt x="876" y="2352"/>
                        <a:pt x="882" y="2354"/>
                        <a:pt x="886" y="2359"/>
                      </a:cubicBezTo>
                      <a:cubicBezTo>
                        <a:pt x="888" y="2362"/>
                        <a:pt x="890" y="2365"/>
                        <a:pt x="889" y="2369"/>
                      </a:cubicBezTo>
                      <a:cubicBezTo>
                        <a:pt x="888" y="2375"/>
                        <a:pt x="884" y="2379"/>
                        <a:pt x="878" y="2380"/>
                      </a:cubicBezTo>
                      <a:cubicBezTo>
                        <a:pt x="876" y="2381"/>
                        <a:pt x="873" y="2381"/>
                        <a:pt x="870" y="2380"/>
                      </a:cubicBezTo>
                      <a:cubicBezTo>
                        <a:pt x="865" y="2377"/>
                        <a:pt x="863" y="2370"/>
                        <a:pt x="866" y="2365"/>
                      </a:cubicBezTo>
                      <a:cubicBezTo>
                        <a:pt x="868" y="2360"/>
                        <a:pt x="875" y="2358"/>
                        <a:pt x="880" y="2360"/>
                      </a:cubicBezTo>
                      <a:cubicBezTo>
                        <a:pt x="885" y="2363"/>
                        <a:pt x="887" y="2370"/>
                        <a:pt x="885" y="2375"/>
                      </a:cubicBezTo>
                      <a:cubicBezTo>
                        <a:pt x="884" y="2377"/>
                        <a:pt x="883" y="2378"/>
                        <a:pt x="881" y="2379"/>
                      </a:cubicBezTo>
                      <a:cubicBezTo>
                        <a:pt x="882" y="2379"/>
                        <a:pt x="882" y="2379"/>
                        <a:pt x="882" y="2379"/>
                      </a:cubicBezTo>
                      <a:cubicBezTo>
                        <a:pt x="885" y="2377"/>
                        <a:pt x="888" y="2373"/>
                        <a:pt x="888" y="2369"/>
                      </a:cubicBezTo>
                      <a:cubicBezTo>
                        <a:pt x="889" y="2365"/>
                        <a:pt x="888" y="2362"/>
                        <a:pt x="885" y="2359"/>
                      </a:cubicBezTo>
                      <a:cubicBezTo>
                        <a:pt x="881" y="2355"/>
                        <a:pt x="876" y="2353"/>
                        <a:pt x="870" y="2353"/>
                      </a:cubicBezTo>
                      <a:cubicBezTo>
                        <a:pt x="865" y="2354"/>
                        <a:pt x="861" y="2356"/>
                        <a:pt x="858" y="2360"/>
                      </a:cubicBezTo>
                      <a:cubicBezTo>
                        <a:pt x="854" y="2365"/>
                        <a:pt x="852" y="2369"/>
                        <a:pt x="851" y="2375"/>
                      </a:cubicBezTo>
                      <a:cubicBezTo>
                        <a:pt x="849" y="2393"/>
                        <a:pt x="859" y="2404"/>
                        <a:pt x="872" y="2408"/>
                      </a:cubicBezTo>
                      <a:lnTo>
                        <a:pt x="870" y="2410"/>
                      </a:lnTo>
                      <a:close/>
                      <a:moveTo>
                        <a:pt x="676" y="2227"/>
                      </a:moveTo>
                      <a:cubicBezTo>
                        <a:pt x="676" y="2223"/>
                        <a:pt x="679" y="2220"/>
                        <a:pt x="683" y="2221"/>
                      </a:cubicBezTo>
                      <a:cubicBezTo>
                        <a:pt x="686" y="2221"/>
                        <a:pt x="689" y="2224"/>
                        <a:pt x="689" y="2228"/>
                      </a:cubicBezTo>
                      <a:cubicBezTo>
                        <a:pt x="688" y="2231"/>
                        <a:pt x="685" y="2234"/>
                        <a:pt x="682" y="2233"/>
                      </a:cubicBezTo>
                      <a:cubicBezTo>
                        <a:pt x="678" y="2233"/>
                        <a:pt x="676" y="2230"/>
                        <a:pt x="676" y="2227"/>
                      </a:cubicBezTo>
                      <a:close/>
                      <a:moveTo>
                        <a:pt x="674" y="2214"/>
                      </a:moveTo>
                      <a:cubicBezTo>
                        <a:pt x="674" y="2212"/>
                        <a:pt x="676" y="2210"/>
                        <a:pt x="679" y="2210"/>
                      </a:cubicBezTo>
                      <a:cubicBezTo>
                        <a:pt x="682" y="2210"/>
                        <a:pt x="684" y="2212"/>
                        <a:pt x="684" y="2215"/>
                      </a:cubicBezTo>
                      <a:cubicBezTo>
                        <a:pt x="683" y="2218"/>
                        <a:pt x="681" y="2220"/>
                        <a:pt x="678" y="2220"/>
                      </a:cubicBezTo>
                      <a:cubicBezTo>
                        <a:pt x="676" y="2219"/>
                        <a:pt x="674" y="2217"/>
                        <a:pt x="674" y="2214"/>
                      </a:cubicBezTo>
                      <a:close/>
                      <a:moveTo>
                        <a:pt x="685" y="2239"/>
                      </a:moveTo>
                      <a:cubicBezTo>
                        <a:pt x="686" y="2234"/>
                        <a:pt x="691" y="2230"/>
                        <a:pt x="696" y="2230"/>
                      </a:cubicBezTo>
                      <a:cubicBezTo>
                        <a:pt x="701" y="2231"/>
                        <a:pt x="705" y="2235"/>
                        <a:pt x="705" y="2241"/>
                      </a:cubicBezTo>
                      <a:cubicBezTo>
                        <a:pt x="704" y="2246"/>
                        <a:pt x="700" y="2250"/>
                        <a:pt x="694" y="2250"/>
                      </a:cubicBezTo>
                      <a:cubicBezTo>
                        <a:pt x="689" y="2249"/>
                        <a:pt x="685" y="2245"/>
                        <a:pt x="685" y="2239"/>
                      </a:cubicBezTo>
                      <a:close/>
                      <a:moveTo>
                        <a:pt x="900" y="2118"/>
                      </a:moveTo>
                      <a:cubicBezTo>
                        <a:pt x="888" y="2108"/>
                        <a:pt x="864" y="2106"/>
                        <a:pt x="849" y="2113"/>
                      </a:cubicBezTo>
                      <a:cubicBezTo>
                        <a:pt x="835" y="2121"/>
                        <a:pt x="837" y="2136"/>
                        <a:pt x="855" y="2131"/>
                      </a:cubicBezTo>
                      <a:cubicBezTo>
                        <a:pt x="869" y="2127"/>
                        <a:pt x="886" y="2114"/>
                        <a:pt x="900" y="2118"/>
                      </a:cubicBezTo>
                      <a:close/>
                      <a:moveTo>
                        <a:pt x="901" y="2328"/>
                      </a:moveTo>
                      <a:cubicBezTo>
                        <a:pt x="925" y="2334"/>
                        <a:pt x="961" y="2324"/>
                        <a:pt x="968" y="2306"/>
                      </a:cubicBezTo>
                      <a:cubicBezTo>
                        <a:pt x="975" y="2286"/>
                        <a:pt x="956" y="2279"/>
                        <a:pt x="949" y="2296"/>
                      </a:cubicBezTo>
                      <a:cubicBezTo>
                        <a:pt x="946" y="2305"/>
                        <a:pt x="928" y="2327"/>
                        <a:pt x="901" y="2328"/>
                      </a:cubicBezTo>
                      <a:close/>
                      <a:moveTo>
                        <a:pt x="912" y="2335"/>
                      </a:moveTo>
                      <a:cubicBezTo>
                        <a:pt x="921" y="2335"/>
                        <a:pt x="930" y="2340"/>
                        <a:pt x="936" y="2347"/>
                      </a:cubicBezTo>
                      <a:cubicBezTo>
                        <a:pt x="950" y="2361"/>
                        <a:pt x="954" y="2388"/>
                        <a:pt x="972" y="2393"/>
                      </a:cubicBezTo>
                      <a:cubicBezTo>
                        <a:pt x="980" y="2395"/>
                        <a:pt x="989" y="2393"/>
                        <a:pt x="994" y="2387"/>
                      </a:cubicBezTo>
                      <a:cubicBezTo>
                        <a:pt x="997" y="2383"/>
                        <a:pt x="998" y="2378"/>
                        <a:pt x="994" y="2374"/>
                      </a:cubicBezTo>
                      <a:cubicBezTo>
                        <a:pt x="994" y="2378"/>
                        <a:pt x="991" y="2384"/>
                        <a:pt x="985" y="2384"/>
                      </a:cubicBezTo>
                      <a:cubicBezTo>
                        <a:pt x="980" y="2385"/>
                        <a:pt x="975" y="2380"/>
                        <a:pt x="972" y="2375"/>
                      </a:cubicBezTo>
                      <a:cubicBezTo>
                        <a:pt x="965" y="2357"/>
                        <a:pt x="960" y="2339"/>
                        <a:pt x="940" y="2333"/>
                      </a:cubicBezTo>
                      <a:cubicBezTo>
                        <a:pt x="932" y="2330"/>
                        <a:pt x="923" y="2331"/>
                        <a:pt x="912" y="2335"/>
                      </a:cubicBezTo>
                      <a:close/>
                      <a:moveTo>
                        <a:pt x="677" y="2370"/>
                      </a:moveTo>
                      <a:cubicBezTo>
                        <a:pt x="691" y="2366"/>
                        <a:pt x="695" y="2386"/>
                        <a:pt x="697" y="2392"/>
                      </a:cubicBezTo>
                      <a:cubicBezTo>
                        <a:pt x="699" y="2397"/>
                        <a:pt x="701" y="2400"/>
                        <a:pt x="706" y="2401"/>
                      </a:cubicBezTo>
                      <a:cubicBezTo>
                        <a:pt x="700" y="2403"/>
                        <a:pt x="686" y="2400"/>
                        <a:pt x="679" y="2397"/>
                      </a:cubicBezTo>
                      <a:cubicBezTo>
                        <a:pt x="671" y="2392"/>
                        <a:pt x="666" y="2383"/>
                        <a:pt x="672" y="2373"/>
                      </a:cubicBezTo>
                      <a:cubicBezTo>
                        <a:pt x="673" y="2378"/>
                        <a:pt x="678" y="2385"/>
                        <a:pt x="683" y="2387"/>
                      </a:cubicBezTo>
                      <a:cubicBezTo>
                        <a:pt x="681" y="2385"/>
                        <a:pt x="677" y="2377"/>
                        <a:pt x="677" y="2370"/>
                      </a:cubicBezTo>
                      <a:close/>
                      <a:moveTo>
                        <a:pt x="734" y="2083"/>
                      </a:moveTo>
                      <a:cubicBezTo>
                        <a:pt x="736" y="2080"/>
                        <a:pt x="736" y="2075"/>
                        <a:pt x="732" y="2074"/>
                      </a:cubicBezTo>
                      <a:cubicBezTo>
                        <a:pt x="730" y="2074"/>
                        <a:pt x="729" y="2075"/>
                        <a:pt x="728" y="2076"/>
                      </a:cubicBezTo>
                      <a:cubicBezTo>
                        <a:pt x="728" y="2078"/>
                        <a:pt x="729" y="2078"/>
                        <a:pt x="730" y="2078"/>
                      </a:cubicBezTo>
                      <a:cubicBezTo>
                        <a:pt x="729" y="2079"/>
                        <a:pt x="728" y="2079"/>
                        <a:pt x="727" y="2079"/>
                      </a:cubicBezTo>
                      <a:cubicBezTo>
                        <a:pt x="725" y="2079"/>
                        <a:pt x="723" y="2076"/>
                        <a:pt x="723" y="2073"/>
                      </a:cubicBezTo>
                      <a:cubicBezTo>
                        <a:pt x="723" y="2070"/>
                        <a:pt x="725" y="2066"/>
                        <a:pt x="729" y="2066"/>
                      </a:cubicBezTo>
                      <a:cubicBezTo>
                        <a:pt x="732" y="2066"/>
                        <a:pt x="736" y="2067"/>
                        <a:pt x="739" y="2067"/>
                      </a:cubicBezTo>
                      <a:cubicBezTo>
                        <a:pt x="742" y="2066"/>
                        <a:pt x="743" y="2063"/>
                        <a:pt x="743" y="2060"/>
                      </a:cubicBezTo>
                      <a:cubicBezTo>
                        <a:pt x="745" y="2065"/>
                        <a:pt x="746" y="2065"/>
                        <a:pt x="750" y="2066"/>
                      </a:cubicBezTo>
                      <a:cubicBezTo>
                        <a:pt x="753" y="2066"/>
                        <a:pt x="766" y="2065"/>
                        <a:pt x="768" y="2078"/>
                      </a:cubicBezTo>
                      <a:cubicBezTo>
                        <a:pt x="769" y="2070"/>
                        <a:pt x="765" y="2063"/>
                        <a:pt x="760" y="2058"/>
                      </a:cubicBezTo>
                      <a:cubicBezTo>
                        <a:pt x="754" y="2053"/>
                        <a:pt x="745" y="2051"/>
                        <a:pt x="738" y="2052"/>
                      </a:cubicBezTo>
                      <a:cubicBezTo>
                        <a:pt x="728" y="2054"/>
                        <a:pt x="719" y="2065"/>
                        <a:pt x="719" y="2075"/>
                      </a:cubicBezTo>
                      <a:cubicBezTo>
                        <a:pt x="720" y="2080"/>
                        <a:pt x="723" y="2086"/>
                        <a:pt x="728" y="2086"/>
                      </a:cubicBezTo>
                      <a:cubicBezTo>
                        <a:pt x="730" y="2087"/>
                        <a:pt x="733" y="2086"/>
                        <a:pt x="734" y="2083"/>
                      </a:cubicBezTo>
                      <a:close/>
                      <a:moveTo>
                        <a:pt x="770" y="2054"/>
                      </a:moveTo>
                      <a:cubicBezTo>
                        <a:pt x="771" y="2033"/>
                        <a:pt x="783" y="2019"/>
                        <a:pt x="788" y="2010"/>
                      </a:cubicBezTo>
                      <a:cubicBezTo>
                        <a:pt x="793" y="1999"/>
                        <a:pt x="785" y="1994"/>
                        <a:pt x="777" y="2003"/>
                      </a:cubicBezTo>
                      <a:cubicBezTo>
                        <a:pt x="768" y="2014"/>
                        <a:pt x="766" y="2043"/>
                        <a:pt x="770" y="2054"/>
                      </a:cubicBezTo>
                      <a:close/>
                      <a:moveTo>
                        <a:pt x="641" y="2343"/>
                      </a:moveTo>
                      <a:cubicBezTo>
                        <a:pt x="642" y="2346"/>
                        <a:pt x="644" y="2347"/>
                        <a:pt x="646" y="2346"/>
                      </a:cubicBezTo>
                      <a:cubicBezTo>
                        <a:pt x="648" y="2345"/>
                        <a:pt x="649" y="2343"/>
                        <a:pt x="649" y="2341"/>
                      </a:cubicBezTo>
                      <a:cubicBezTo>
                        <a:pt x="648" y="2339"/>
                        <a:pt x="646" y="2338"/>
                        <a:pt x="644" y="2339"/>
                      </a:cubicBezTo>
                      <a:cubicBezTo>
                        <a:pt x="642" y="2339"/>
                        <a:pt x="641" y="2341"/>
                        <a:pt x="641" y="2343"/>
                      </a:cubicBezTo>
                      <a:close/>
                      <a:moveTo>
                        <a:pt x="625" y="2366"/>
                      </a:moveTo>
                      <a:cubicBezTo>
                        <a:pt x="626" y="2370"/>
                        <a:pt x="631" y="2372"/>
                        <a:pt x="634" y="2371"/>
                      </a:cubicBezTo>
                      <a:cubicBezTo>
                        <a:pt x="638" y="2370"/>
                        <a:pt x="640" y="2366"/>
                        <a:pt x="639" y="2362"/>
                      </a:cubicBezTo>
                      <a:cubicBezTo>
                        <a:pt x="638" y="2358"/>
                        <a:pt x="634" y="2356"/>
                        <a:pt x="630" y="2357"/>
                      </a:cubicBezTo>
                      <a:cubicBezTo>
                        <a:pt x="626" y="2358"/>
                        <a:pt x="624" y="2362"/>
                        <a:pt x="625" y="2366"/>
                      </a:cubicBezTo>
                      <a:close/>
                      <a:moveTo>
                        <a:pt x="632" y="2352"/>
                      </a:moveTo>
                      <a:cubicBezTo>
                        <a:pt x="633" y="2355"/>
                        <a:pt x="636" y="2357"/>
                        <a:pt x="639" y="2356"/>
                      </a:cubicBezTo>
                      <a:cubicBezTo>
                        <a:pt x="642" y="2355"/>
                        <a:pt x="643" y="2352"/>
                        <a:pt x="642" y="2349"/>
                      </a:cubicBezTo>
                      <a:cubicBezTo>
                        <a:pt x="642" y="2346"/>
                        <a:pt x="639" y="2345"/>
                        <a:pt x="636" y="2345"/>
                      </a:cubicBezTo>
                      <a:cubicBezTo>
                        <a:pt x="633" y="2346"/>
                        <a:pt x="631" y="2349"/>
                        <a:pt x="632" y="2352"/>
                      </a:cubicBezTo>
                      <a:close/>
                      <a:moveTo>
                        <a:pt x="641" y="2386"/>
                      </a:moveTo>
                      <a:cubicBezTo>
                        <a:pt x="625" y="2375"/>
                        <a:pt x="612" y="2398"/>
                        <a:pt x="607" y="2404"/>
                      </a:cubicBezTo>
                      <a:cubicBezTo>
                        <a:pt x="602" y="2410"/>
                        <a:pt x="598" y="2412"/>
                        <a:pt x="592" y="2412"/>
                      </a:cubicBezTo>
                      <a:cubicBezTo>
                        <a:pt x="599" y="2417"/>
                        <a:pt x="617" y="2420"/>
                        <a:pt x="627" y="2418"/>
                      </a:cubicBezTo>
                      <a:cubicBezTo>
                        <a:pt x="639" y="2416"/>
                        <a:pt x="648" y="2406"/>
                        <a:pt x="645" y="2391"/>
                      </a:cubicBezTo>
                      <a:cubicBezTo>
                        <a:pt x="641" y="2397"/>
                        <a:pt x="633" y="2404"/>
                        <a:pt x="626" y="2404"/>
                      </a:cubicBezTo>
                      <a:cubicBezTo>
                        <a:pt x="629" y="2402"/>
                        <a:pt x="637" y="2395"/>
                        <a:pt x="641" y="2386"/>
                      </a:cubicBezTo>
                      <a:close/>
                      <a:moveTo>
                        <a:pt x="656" y="2399"/>
                      </a:moveTo>
                      <a:cubicBezTo>
                        <a:pt x="649" y="2436"/>
                        <a:pt x="679" y="2478"/>
                        <a:pt x="710" y="2477"/>
                      </a:cubicBezTo>
                      <a:cubicBezTo>
                        <a:pt x="735" y="2476"/>
                        <a:pt x="733" y="2454"/>
                        <a:pt x="711" y="2450"/>
                      </a:cubicBezTo>
                      <a:cubicBezTo>
                        <a:pt x="696" y="2447"/>
                        <a:pt x="658" y="2438"/>
                        <a:pt x="656" y="2399"/>
                      </a:cubicBezTo>
                      <a:close/>
                      <a:moveTo>
                        <a:pt x="936" y="2252"/>
                      </a:moveTo>
                      <a:cubicBezTo>
                        <a:pt x="939" y="2253"/>
                        <a:pt x="941" y="2251"/>
                        <a:pt x="941" y="2248"/>
                      </a:cubicBezTo>
                      <a:cubicBezTo>
                        <a:pt x="942" y="2246"/>
                        <a:pt x="940" y="2244"/>
                        <a:pt x="937" y="2243"/>
                      </a:cubicBezTo>
                      <a:cubicBezTo>
                        <a:pt x="935" y="2243"/>
                        <a:pt x="933" y="2245"/>
                        <a:pt x="932" y="2247"/>
                      </a:cubicBezTo>
                      <a:cubicBezTo>
                        <a:pt x="932" y="2250"/>
                        <a:pt x="934" y="2252"/>
                        <a:pt x="936" y="2252"/>
                      </a:cubicBezTo>
                      <a:close/>
                      <a:moveTo>
                        <a:pt x="939" y="2266"/>
                      </a:moveTo>
                      <a:cubicBezTo>
                        <a:pt x="942" y="2266"/>
                        <a:pt x="945" y="2264"/>
                        <a:pt x="946" y="2261"/>
                      </a:cubicBezTo>
                      <a:cubicBezTo>
                        <a:pt x="946" y="2258"/>
                        <a:pt x="944" y="2255"/>
                        <a:pt x="941" y="2255"/>
                      </a:cubicBezTo>
                      <a:cubicBezTo>
                        <a:pt x="937" y="2254"/>
                        <a:pt x="935" y="2256"/>
                        <a:pt x="934" y="2260"/>
                      </a:cubicBezTo>
                      <a:cubicBezTo>
                        <a:pt x="934" y="2263"/>
                        <a:pt x="936" y="2266"/>
                        <a:pt x="939" y="2266"/>
                      </a:cubicBezTo>
                      <a:close/>
                      <a:moveTo>
                        <a:pt x="939" y="2284"/>
                      </a:moveTo>
                      <a:cubicBezTo>
                        <a:pt x="944" y="2284"/>
                        <a:pt x="947" y="2281"/>
                        <a:pt x="948" y="2277"/>
                      </a:cubicBezTo>
                      <a:cubicBezTo>
                        <a:pt x="948" y="2273"/>
                        <a:pt x="946" y="2269"/>
                        <a:pt x="941" y="2268"/>
                      </a:cubicBezTo>
                      <a:cubicBezTo>
                        <a:pt x="937" y="2268"/>
                        <a:pt x="933" y="2271"/>
                        <a:pt x="933" y="2275"/>
                      </a:cubicBezTo>
                      <a:cubicBezTo>
                        <a:pt x="932" y="2279"/>
                        <a:pt x="935" y="2283"/>
                        <a:pt x="939" y="2284"/>
                      </a:cubicBezTo>
                      <a:close/>
                      <a:moveTo>
                        <a:pt x="877" y="2277"/>
                      </a:moveTo>
                      <a:cubicBezTo>
                        <a:pt x="873" y="2270"/>
                        <a:pt x="870" y="2260"/>
                        <a:pt x="875" y="2251"/>
                      </a:cubicBezTo>
                      <a:cubicBezTo>
                        <a:pt x="881" y="2237"/>
                        <a:pt x="896" y="2232"/>
                        <a:pt x="910" y="2238"/>
                      </a:cubicBezTo>
                      <a:cubicBezTo>
                        <a:pt x="937" y="2248"/>
                        <a:pt x="950" y="2216"/>
                        <a:pt x="920" y="2205"/>
                      </a:cubicBezTo>
                      <a:cubicBezTo>
                        <a:pt x="906" y="2199"/>
                        <a:pt x="889" y="2205"/>
                        <a:pt x="879" y="2213"/>
                      </a:cubicBezTo>
                      <a:cubicBezTo>
                        <a:pt x="861" y="2230"/>
                        <a:pt x="856" y="2264"/>
                        <a:pt x="877" y="2277"/>
                      </a:cubicBezTo>
                      <a:close/>
                      <a:moveTo>
                        <a:pt x="881" y="2186"/>
                      </a:moveTo>
                      <a:cubicBezTo>
                        <a:pt x="830" y="2181"/>
                        <a:pt x="787" y="2125"/>
                        <a:pt x="801" y="2085"/>
                      </a:cubicBezTo>
                      <a:cubicBezTo>
                        <a:pt x="812" y="2053"/>
                        <a:pt x="841" y="2064"/>
                        <a:pt x="837" y="2095"/>
                      </a:cubicBezTo>
                      <a:cubicBezTo>
                        <a:pt x="834" y="2116"/>
                        <a:pt x="830" y="2169"/>
                        <a:pt x="881" y="2186"/>
                      </a:cubicBezTo>
                      <a:close/>
                      <a:moveTo>
                        <a:pt x="865" y="2194"/>
                      </a:moveTo>
                      <a:cubicBezTo>
                        <a:pt x="818" y="2207"/>
                        <a:pt x="801" y="2201"/>
                        <a:pt x="765" y="2193"/>
                      </a:cubicBezTo>
                      <a:cubicBezTo>
                        <a:pt x="755" y="2190"/>
                        <a:pt x="744" y="2192"/>
                        <a:pt x="737" y="2196"/>
                      </a:cubicBezTo>
                      <a:cubicBezTo>
                        <a:pt x="727" y="2202"/>
                        <a:pt x="720" y="2213"/>
                        <a:pt x="719" y="2221"/>
                      </a:cubicBezTo>
                      <a:cubicBezTo>
                        <a:pt x="708" y="2205"/>
                        <a:pt x="724" y="2183"/>
                        <a:pt x="732" y="2177"/>
                      </a:cubicBezTo>
                      <a:cubicBezTo>
                        <a:pt x="748" y="2164"/>
                        <a:pt x="772" y="2161"/>
                        <a:pt x="792" y="2167"/>
                      </a:cubicBezTo>
                      <a:cubicBezTo>
                        <a:pt x="815" y="2174"/>
                        <a:pt x="840" y="2190"/>
                        <a:pt x="865" y="2194"/>
                      </a:cubicBezTo>
                      <a:close/>
                      <a:moveTo>
                        <a:pt x="831" y="2234"/>
                      </a:moveTo>
                      <a:cubicBezTo>
                        <a:pt x="822" y="2240"/>
                        <a:pt x="816" y="2252"/>
                        <a:pt x="812" y="2261"/>
                      </a:cubicBezTo>
                      <a:cubicBezTo>
                        <a:pt x="808" y="2273"/>
                        <a:pt x="808" y="2292"/>
                        <a:pt x="819" y="2300"/>
                      </a:cubicBezTo>
                      <a:cubicBezTo>
                        <a:pt x="810" y="2311"/>
                        <a:pt x="810" y="2323"/>
                        <a:pt x="811" y="2335"/>
                      </a:cubicBezTo>
                      <a:cubicBezTo>
                        <a:pt x="812" y="2351"/>
                        <a:pt x="807" y="2368"/>
                        <a:pt x="793" y="2370"/>
                      </a:cubicBezTo>
                      <a:cubicBezTo>
                        <a:pt x="808" y="2378"/>
                        <a:pt x="828" y="2358"/>
                        <a:pt x="833" y="2344"/>
                      </a:cubicBezTo>
                      <a:cubicBezTo>
                        <a:pt x="840" y="2324"/>
                        <a:pt x="832" y="2304"/>
                        <a:pt x="825" y="2282"/>
                      </a:cubicBezTo>
                      <a:cubicBezTo>
                        <a:pt x="822" y="2269"/>
                        <a:pt x="821" y="2253"/>
                        <a:pt x="831" y="2234"/>
                      </a:cubicBezTo>
                      <a:close/>
                      <a:moveTo>
                        <a:pt x="672" y="2485"/>
                      </a:moveTo>
                      <a:cubicBezTo>
                        <a:pt x="683" y="2494"/>
                        <a:pt x="710" y="2510"/>
                        <a:pt x="727" y="2502"/>
                      </a:cubicBezTo>
                      <a:cubicBezTo>
                        <a:pt x="728" y="2503"/>
                        <a:pt x="732" y="2504"/>
                        <a:pt x="734" y="2503"/>
                      </a:cubicBezTo>
                      <a:cubicBezTo>
                        <a:pt x="725" y="2511"/>
                        <a:pt x="711" y="2510"/>
                        <a:pt x="698" y="2505"/>
                      </a:cubicBezTo>
                      <a:cubicBezTo>
                        <a:pt x="687" y="2500"/>
                        <a:pt x="677" y="2492"/>
                        <a:pt x="672" y="2485"/>
                      </a:cubicBezTo>
                      <a:close/>
                      <a:moveTo>
                        <a:pt x="739" y="2461"/>
                      </a:moveTo>
                      <a:cubicBezTo>
                        <a:pt x="743" y="2462"/>
                        <a:pt x="746" y="2461"/>
                        <a:pt x="748" y="2458"/>
                      </a:cubicBezTo>
                      <a:cubicBezTo>
                        <a:pt x="749" y="2455"/>
                        <a:pt x="748" y="2451"/>
                        <a:pt x="745" y="2450"/>
                      </a:cubicBezTo>
                      <a:cubicBezTo>
                        <a:pt x="742" y="2448"/>
                        <a:pt x="738" y="2449"/>
                        <a:pt x="737" y="2452"/>
                      </a:cubicBezTo>
                      <a:cubicBezTo>
                        <a:pt x="735" y="2455"/>
                        <a:pt x="736" y="2459"/>
                        <a:pt x="739" y="2461"/>
                      </a:cubicBezTo>
                      <a:close/>
                      <a:moveTo>
                        <a:pt x="737" y="2479"/>
                      </a:moveTo>
                      <a:cubicBezTo>
                        <a:pt x="741" y="2481"/>
                        <a:pt x="745" y="2480"/>
                        <a:pt x="747" y="2476"/>
                      </a:cubicBezTo>
                      <a:cubicBezTo>
                        <a:pt x="749" y="2472"/>
                        <a:pt x="748" y="2467"/>
                        <a:pt x="744" y="2465"/>
                      </a:cubicBezTo>
                      <a:cubicBezTo>
                        <a:pt x="740" y="2463"/>
                        <a:pt x="736" y="2465"/>
                        <a:pt x="734" y="2469"/>
                      </a:cubicBezTo>
                      <a:cubicBezTo>
                        <a:pt x="732" y="2473"/>
                        <a:pt x="733" y="2477"/>
                        <a:pt x="737" y="2479"/>
                      </a:cubicBezTo>
                      <a:close/>
                      <a:moveTo>
                        <a:pt x="729" y="2501"/>
                      </a:moveTo>
                      <a:cubicBezTo>
                        <a:pt x="734" y="2504"/>
                        <a:pt x="740" y="2502"/>
                        <a:pt x="743" y="2497"/>
                      </a:cubicBezTo>
                      <a:cubicBezTo>
                        <a:pt x="746" y="2492"/>
                        <a:pt x="744" y="2486"/>
                        <a:pt x="739" y="2483"/>
                      </a:cubicBezTo>
                      <a:cubicBezTo>
                        <a:pt x="733" y="2481"/>
                        <a:pt x="727" y="2483"/>
                        <a:pt x="725" y="2488"/>
                      </a:cubicBezTo>
                      <a:cubicBezTo>
                        <a:pt x="722" y="2493"/>
                        <a:pt x="724" y="2499"/>
                        <a:pt x="729" y="2501"/>
                      </a:cubicBezTo>
                      <a:close/>
                      <a:moveTo>
                        <a:pt x="654" y="2521"/>
                      </a:moveTo>
                      <a:cubicBezTo>
                        <a:pt x="657" y="2523"/>
                        <a:pt x="662" y="2521"/>
                        <a:pt x="664" y="2518"/>
                      </a:cubicBezTo>
                      <a:cubicBezTo>
                        <a:pt x="665" y="2514"/>
                        <a:pt x="664" y="2510"/>
                        <a:pt x="660" y="2508"/>
                      </a:cubicBezTo>
                      <a:cubicBezTo>
                        <a:pt x="657" y="2506"/>
                        <a:pt x="652" y="2507"/>
                        <a:pt x="650" y="2511"/>
                      </a:cubicBezTo>
                      <a:cubicBezTo>
                        <a:pt x="649" y="2514"/>
                        <a:pt x="650" y="2519"/>
                        <a:pt x="654" y="2521"/>
                      </a:cubicBezTo>
                      <a:close/>
                      <a:moveTo>
                        <a:pt x="1001" y="2061"/>
                      </a:moveTo>
                      <a:cubicBezTo>
                        <a:pt x="996" y="2055"/>
                        <a:pt x="982" y="2053"/>
                        <a:pt x="980" y="2062"/>
                      </a:cubicBezTo>
                      <a:cubicBezTo>
                        <a:pt x="974" y="2062"/>
                        <a:pt x="968" y="2058"/>
                        <a:pt x="965" y="2052"/>
                      </a:cubicBezTo>
                      <a:cubicBezTo>
                        <a:pt x="962" y="2042"/>
                        <a:pt x="969" y="2028"/>
                        <a:pt x="979" y="2025"/>
                      </a:cubicBezTo>
                      <a:cubicBezTo>
                        <a:pt x="952" y="2024"/>
                        <a:pt x="941" y="2064"/>
                        <a:pt x="962" y="2081"/>
                      </a:cubicBezTo>
                      <a:cubicBezTo>
                        <a:pt x="974" y="2091"/>
                        <a:pt x="988" y="2090"/>
                        <a:pt x="996" y="2084"/>
                      </a:cubicBezTo>
                      <a:cubicBezTo>
                        <a:pt x="1003" y="2079"/>
                        <a:pt x="1007" y="2068"/>
                        <a:pt x="1001" y="2061"/>
                      </a:cubicBezTo>
                      <a:close/>
                      <a:moveTo>
                        <a:pt x="1037" y="2111"/>
                      </a:moveTo>
                      <a:cubicBezTo>
                        <a:pt x="1013" y="2114"/>
                        <a:pt x="999" y="2099"/>
                        <a:pt x="988" y="2096"/>
                      </a:cubicBezTo>
                      <a:cubicBezTo>
                        <a:pt x="976" y="2093"/>
                        <a:pt x="973" y="2107"/>
                        <a:pt x="985" y="2114"/>
                      </a:cubicBezTo>
                      <a:cubicBezTo>
                        <a:pt x="998" y="2121"/>
                        <a:pt x="1020" y="2118"/>
                        <a:pt x="1037" y="2111"/>
                      </a:cubicBezTo>
                      <a:close/>
                      <a:moveTo>
                        <a:pt x="954" y="2142"/>
                      </a:moveTo>
                      <a:cubicBezTo>
                        <a:pt x="958" y="2136"/>
                        <a:pt x="957" y="2126"/>
                        <a:pt x="955" y="2121"/>
                      </a:cubicBezTo>
                      <a:cubicBezTo>
                        <a:pt x="961" y="2116"/>
                        <a:pt x="976" y="2124"/>
                        <a:pt x="972" y="2136"/>
                      </a:cubicBezTo>
                      <a:cubicBezTo>
                        <a:pt x="970" y="2144"/>
                        <a:pt x="960" y="2148"/>
                        <a:pt x="954" y="2142"/>
                      </a:cubicBezTo>
                      <a:close/>
                      <a:moveTo>
                        <a:pt x="919" y="2132"/>
                      </a:moveTo>
                      <a:cubicBezTo>
                        <a:pt x="923" y="2135"/>
                        <a:pt x="929" y="2135"/>
                        <a:pt x="931" y="2131"/>
                      </a:cubicBezTo>
                      <a:cubicBezTo>
                        <a:pt x="936" y="2125"/>
                        <a:pt x="929" y="2117"/>
                        <a:pt x="922" y="2118"/>
                      </a:cubicBezTo>
                      <a:cubicBezTo>
                        <a:pt x="917" y="2119"/>
                        <a:pt x="915" y="2123"/>
                        <a:pt x="908" y="2122"/>
                      </a:cubicBezTo>
                      <a:cubicBezTo>
                        <a:pt x="915" y="2125"/>
                        <a:pt x="914" y="2129"/>
                        <a:pt x="919" y="2132"/>
                      </a:cubicBezTo>
                      <a:close/>
                      <a:moveTo>
                        <a:pt x="983" y="2182"/>
                      </a:moveTo>
                      <a:cubicBezTo>
                        <a:pt x="971" y="2199"/>
                        <a:pt x="973" y="2237"/>
                        <a:pt x="993" y="2240"/>
                      </a:cubicBezTo>
                      <a:cubicBezTo>
                        <a:pt x="993" y="2244"/>
                        <a:pt x="987" y="2247"/>
                        <a:pt x="981" y="2245"/>
                      </a:cubicBezTo>
                      <a:cubicBezTo>
                        <a:pt x="975" y="2243"/>
                        <a:pt x="969" y="2236"/>
                        <a:pt x="972" y="2227"/>
                      </a:cubicBezTo>
                      <a:cubicBezTo>
                        <a:pt x="963" y="2226"/>
                        <a:pt x="963" y="2200"/>
                        <a:pt x="983" y="2182"/>
                      </a:cubicBezTo>
                      <a:close/>
                      <a:moveTo>
                        <a:pt x="1045" y="1897"/>
                      </a:moveTo>
                      <a:cubicBezTo>
                        <a:pt x="1033" y="1901"/>
                        <a:pt x="1025" y="1908"/>
                        <a:pt x="1022" y="1919"/>
                      </a:cubicBezTo>
                      <a:cubicBezTo>
                        <a:pt x="1020" y="1928"/>
                        <a:pt x="1021" y="1937"/>
                        <a:pt x="1026" y="1945"/>
                      </a:cubicBezTo>
                      <a:cubicBezTo>
                        <a:pt x="1028" y="1949"/>
                        <a:pt x="1030" y="1951"/>
                        <a:pt x="1033" y="1953"/>
                      </a:cubicBezTo>
                      <a:cubicBezTo>
                        <a:pt x="1032" y="1952"/>
                        <a:pt x="1032" y="1952"/>
                        <a:pt x="1031" y="1951"/>
                      </a:cubicBezTo>
                      <a:cubicBezTo>
                        <a:pt x="1027" y="1944"/>
                        <a:pt x="1029" y="1934"/>
                        <a:pt x="1036" y="1930"/>
                      </a:cubicBezTo>
                      <a:cubicBezTo>
                        <a:pt x="1043" y="1926"/>
                        <a:pt x="1052" y="1928"/>
                        <a:pt x="1056" y="1935"/>
                      </a:cubicBezTo>
                      <a:cubicBezTo>
                        <a:pt x="1062" y="1945"/>
                        <a:pt x="1055" y="1958"/>
                        <a:pt x="1043" y="1958"/>
                      </a:cubicBezTo>
                      <a:cubicBezTo>
                        <a:pt x="1036" y="1958"/>
                        <a:pt x="1028" y="1953"/>
                        <a:pt x="1024" y="1946"/>
                      </a:cubicBezTo>
                      <a:cubicBezTo>
                        <a:pt x="1018" y="1938"/>
                        <a:pt x="1017" y="1928"/>
                        <a:pt x="1019" y="1919"/>
                      </a:cubicBezTo>
                      <a:cubicBezTo>
                        <a:pt x="1022" y="1906"/>
                        <a:pt x="1031" y="1897"/>
                        <a:pt x="1043" y="1893"/>
                      </a:cubicBezTo>
                      <a:cubicBezTo>
                        <a:pt x="1053" y="1890"/>
                        <a:pt x="1063" y="1891"/>
                        <a:pt x="1072" y="1894"/>
                      </a:cubicBezTo>
                      <a:cubicBezTo>
                        <a:pt x="1070" y="1892"/>
                        <a:pt x="1068" y="1891"/>
                        <a:pt x="1066" y="1889"/>
                      </a:cubicBezTo>
                      <a:cubicBezTo>
                        <a:pt x="1059" y="1881"/>
                        <a:pt x="1055" y="1874"/>
                        <a:pt x="1050" y="1866"/>
                      </a:cubicBezTo>
                      <a:cubicBezTo>
                        <a:pt x="1049" y="1863"/>
                        <a:pt x="1048" y="1861"/>
                        <a:pt x="1046" y="1858"/>
                      </a:cubicBezTo>
                      <a:cubicBezTo>
                        <a:pt x="1045" y="1854"/>
                        <a:pt x="1043" y="1850"/>
                        <a:pt x="1042" y="1846"/>
                      </a:cubicBezTo>
                      <a:cubicBezTo>
                        <a:pt x="1042" y="1844"/>
                        <a:pt x="1040" y="1830"/>
                        <a:pt x="1043" y="1829"/>
                      </a:cubicBezTo>
                      <a:cubicBezTo>
                        <a:pt x="1044" y="1830"/>
                        <a:pt x="1045" y="1838"/>
                        <a:pt x="1045" y="1839"/>
                      </a:cubicBezTo>
                      <a:cubicBezTo>
                        <a:pt x="1047" y="1845"/>
                        <a:pt x="1049" y="1851"/>
                        <a:pt x="1051" y="1856"/>
                      </a:cubicBezTo>
                      <a:cubicBezTo>
                        <a:pt x="1052" y="1859"/>
                        <a:pt x="1053" y="1861"/>
                        <a:pt x="1054" y="1863"/>
                      </a:cubicBezTo>
                      <a:cubicBezTo>
                        <a:pt x="1059" y="1872"/>
                        <a:pt x="1063" y="1879"/>
                        <a:pt x="1069" y="1886"/>
                      </a:cubicBezTo>
                      <a:cubicBezTo>
                        <a:pt x="1070" y="1886"/>
                        <a:pt x="1071" y="1887"/>
                        <a:pt x="1072" y="1888"/>
                      </a:cubicBezTo>
                      <a:cubicBezTo>
                        <a:pt x="1070" y="1886"/>
                        <a:pt x="1069" y="1883"/>
                        <a:pt x="1068" y="1880"/>
                      </a:cubicBezTo>
                      <a:cubicBezTo>
                        <a:pt x="1064" y="1872"/>
                        <a:pt x="1062" y="1866"/>
                        <a:pt x="1062" y="1857"/>
                      </a:cubicBezTo>
                      <a:cubicBezTo>
                        <a:pt x="1062" y="1834"/>
                        <a:pt x="1080" y="1823"/>
                        <a:pt x="1099" y="1821"/>
                      </a:cubicBezTo>
                      <a:cubicBezTo>
                        <a:pt x="1116" y="1820"/>
                        <a:pt x="1134" y="1826"/>
                        <a:pt x="1144" y="1840"/>
                      </a:cubicBezTo>
                      <a:cubicBezTo>
                        <a:pt x="1152" y="1853"/>
                        <a:pt x="1151" y="1866"/>
                        <a:pt x="1141" y="1878"/>
                      </a:cubicBezTo>
                      <a:cubicBezTo>
                        <a:pt x="1137" y="1883"/>
                        <a:pt x="1132" y="1886"/>
                        <a:pt x="1126" y="1888"/>
                      </a:cubicBezTo>
                      <a:cubicBezTo>
                        <a:pt x="1121" y="1889"/>
                        <a:pt x="1116" y="1889"/>
                        <a:pt x="1111" y="1887"/>
                      </a:cubicBezTo>
                      <a:cubicBezTo>
                        <a:pt x="1105" y="1884"/>
                        <a:pt x="1101" y="1879"/>
                        <a:pt x="1100" y="1872"/>
                      </a:cubicBezTo>
                      <a:cubicBezTo>
                        <a:pt x="1099" y="1868"/>
                        <a:pt x="1100" y="1865"/>
                        <a:pt x="1103" y="1861"/>
                      </a:cubicBezTo>
                      <a:cubicBezTo>
                        <a:pt x="1106" y="1858"/>
                        <a:pt x="1110" y="1856"/>
                        <a:pt x="1115" y="1857"/>
                      </a:cubicBezTo>
                      <a:cubicBezTo>
                        <a:pt x="1120" y="1857"/>
                        <a:pt x="1125" y="1860"/>
                        <a:pt x="1126" y="1865"/>
                      </a:cubicBezTo>
                      <a:cubicBezTo>
                        <a:pt x="1128" y="1870"/>
                        <a:pt x="1126" y="1875"/>
                        <a:pt x="1122" y="1878"/>
                      </a:cubicBezTo>
                      <a:cubicBezTo>
                        <a:pt x="1116" y="1881"/>
                        <a:pt x="1109" y="1880"/>
                        <a:pt x="1106" y="1874"/>
                      </a:cubicBezTo>
                      <a:cubicBezTo>
                        <a:pt x="1103" y="1869"/>
                        <a:pt x="1105" y="1862"/>
                        <a:pt x="1110" y="1859"/>
                      </a:cubicBezTo>
                      <a:cubicBezTo>
                        <a:pt x="1112" y="1858"/>
                        <a:pt x="1114" y="1857"/>
                        <a:pt x="1116" y="1857"/>
                      </a:cubicBezTo>
                      <a:cubicBezTo>
                        <a:pt x="1116" y="1857"/>
                        <a:pt x="1115" y="1857"/>
                        <a:pt x="1115" y="1857"/>
                      </a:cubicBezTo>
                      <a:cubicBezTo>
                        <a:pt x="1110" y="1857"/>
                        <a:pt x="1106" y="1858"/>
                        <a:pt x="1103" y="1862"/>
                      </a:cubicBezTo>
                      <a:cubicBezTo>
                        <a:pt x="1101" y="1865"/>
                        <a:pt x="1100" y="1868"/>
                        <a:pt x="1101" y="1872"/>
                      </a:cubicBezTo>
                      <a:cubicBezTo>
                        <a:pt x="1102" y="1878"/>
                        <a:pt x="1106" y="1883"/>
                        <a:pt x="1111" y="1886"/>
                      </a:cubicBezTo>
                      <a:cubicBezTo>
                        <a:pt x="1116" y="1888"/>
                        <a:pt x="1121" y="1888"/>
                        <a:pt x="1126" y="1887"/>
                      </a:cubicBezTo>
                      <a:cubicBezTo>
                        <a:pt x="1132" y="1885"/>
                        <a:pt x="1136" y="1882"/>
                        <a:pt x="1140" y="1877"/>
                      </a:cubicBezTo>
                      <a:cubicBezTo>
                        <a:pt x="1149" y="1866"/>
                        <a:pt x="1149" y="1853"/>
                        <a:pt x="1142" y="1842"/>
                      </a:cubicBezTo>
                      <a:cubicBezTo>
                        <a:pt x="1132" y="1828"/>
                        <a:pt x="1114" y="1823"/>
                        <a:pt x="1098" y="1825"/>
                      </a:cubicBezTo>
                      <a:cubicBezTo>
                        <a:pt x="1081" y="1827"/>
                        <a:pt x="1066" y="1837"/>
                        <a:pt x="1066" y="1857"/>
                      </a:cubicBezTo>
                      <a:cubicBezTo>
                        <a:pt x="1067" y="1865"/>
                        <a:pt x="1069" y="1871"/>
                        <a:pt x="1072" y="1878"/>
                      </a:cubicBezTo>
                      <a:cubicBezTo>
                        <a:pt x="1074" y="1883"/>
                        <a:pt x="1076" y="1887"/>
                        <a:pt x="1079" y="1891"/>
                      </a:cubicBezTo>
                      <a:cubicBezTo>
                        <a:pt x="1089" y="1906"/>
                        <a:pt x="1101" y="1916"/>
                        <a:pt x="1108" y="1933"/>
                      </a:cubicBezTo>
                      <a:cubicBezTo>
                        <a:pt x="1114" y="1949"/>
                        <a:pt x="1114" y="1966"/>
                        <a:pt x="1105" y="1984"/>
                      </a:cubicBezTo>
                      <a:cubicBezTo>
                        <a:pt x="1101" y="1993"/>
                        <a:pt x="1097" y="1999"/>
                        <a:pt x="1090" y="2005"/>
                      </a:cubicBezTo>
                      <a:cubicBezTo>
                        <a:pt x="1087" y="2008"/>
                        <a:pt x="1084" y="2010"/>
                        <a:pt x="1081" y="2012"/>
                      </a:cubicBezTo>
                      <a:cubicBezTo>
                        <a:pt x="1084" y="2012"/>
                        <a:pt x="1087" y="2012"/>
                        <a:pt x="1090" y="2013"/>
                      </a:cubicBezTo>
                      <a:cubicBezTo>
                        <a:pt x="1100" y="2017"/>
                        <a:pt x="1108" y="2026"/>
                        <a:pt x="1109" y="2037"/>
                      </a:cubicBezTo>
                      <a:cubicBezTo>
                        <a:pt x="1110" y="2048"/>
                        <a:pt x="1105" y="2059"/>
                        <a:pt x="1096" y="2064"/>
                      </a:cubicBezTo>
                      <a:cubicBezTo>
                        <a:pt x="1087" y="2068"/>
                        <a:pt x="1078" y="2068"/>
                        <a:pt x="1072" y="2062"/>
                      </a:cubicBezTo>
                      <a:cubicBezTo>
                        <a:pt x="1068" y="2058"/>
                        <a:pt x="1065" y="2054"/>
                        <a:pt x="1065" y="2049"/>
                      </a:cubicBezTo>
                      <a:cubicBezTo>
                        <a:pt x="1066" y="2046"/>
                        <a:pt x="1066" y="2043"/>
                        <a:pt x="1068" y="2040"/>
                      </a:cubicBezTo>
                      <a:cubicBezTo>
                        <a:pt x="1071" y="2035"/>
                        <a:pt x="1077" y="2034"/>
                        <a:pt x="1082" y="2036"/>
                      </a:cubicBezTo>
                      <a:cubicBezTo>
                        <a:pt x="1087" y="2039"/>
                        <a:pt x="1089" y="2045"/>
                        <a:pt x="1087" y="2050"/>
                      </a:cubicBezTo>
                      <a:cubicBezTo>
                        <a:pt x="1084" y="2056"/>
                        <a:pt x="1078" y="2058"/>
                        <a:pt x="1073" y="2056"/>
                      </a:cubicBezTo>
                      <a:cubicBezTo>
                        <a:pt x="1068" y="2054"/>
                        <a:pt x="1066" y="2049"/>
                        <a:pt x="1067" y="2044"/>
                      </a:cubicBezTo>
                      <a:cubicBezTo>
                        <a:pt x="1064" y="2050"/>
                        <a:pt x="1067" y="2057"/>
                        <a:pt x="1072" y="2062"/>
                      </a:cubicBezTo>
                      <a:cubicBezTo>
                        <a:pt x="1078" y="2067"/>
                        <a:pt x="1087" y="2067"/>
                        <a:pt x="1095" y="2063"/>
                      </a:cubicBezTo>
                      <a:cubicBezTo>
                        <a:pt x="1104" y="2058"/>
                        <a:pt x="1108" y="2048"/>
                        <a:pt x="1107" y="2038"/>
                      </a:cubicBezTo>
                      <a:cubicBezTo>
                        <a:pt x="1106" y="2032"/>
                        <a:pt x="1104" y="2026"/>
                        <a:pt x="1099" y="2022"/>
                      </a:cubicBezTo>
                      <a:cubicBezTo>
                        <a:pt x="1085" y="2008"/>
                        <a:pt x="1067" y="2022"/>
                        <a:pt x="1045" y="2022"/>
                      </a:cubicBezTo>
                      <a:cubicBezTo>
                        <a:pt x="1023" y="2023"/>
                        <a:pt x="999" y="2014"/>
                        <a:pt x="982" y="2001"/>
                      </a:cubicBezTo>
                      <a:cubicBezTo>
                        <a:pt x="1008" y="2015"/>
                        <a:pt x="1036" y="2025"/>
                        <a:pt x="1065" y="2015"/>
                      </a:cubicBezTo>
                      <a:cubicBezTo>
                        <a:pt x="1074" y="2012"/>
                        <a:pt x="1080" y="2008"/>
                        <a:pt x="1087" y="2002"/>
                      </a:cubicBezTo>
                      <a:cubicBezTo>
                        <a:pt x="1093" y="1996"/>
                        <a:pt x="1097" y="1990"/>
                        <a:pt x="1101" y="1982"/>
                      </a:cubicBezTo>
                      <a:cubicBezTo>
                        <a:pt x="1112" y="1957"/>
                        <a:pt x="1108" y="1934"/>
                        <a:pt x="1092" y="1916"/>
                      </a:cubicBezTo>
                      <a:cubicBezTo>
                        <a:pt x="1079" y="1901"/>
                        <a:pt x="1064" y="1892"/>
                        <a:pt x="1045" y="1897"/>
                      </a:cubicBezTo>
                      <a:close/>
                      <a:moveTo>
                        <a:pt x="1016" y="1692"/>
                      </a:moveTo>
                      <a:cubicBezTo>
                        <a:pt x="1019" y="1693"/>
                        <a:pt x="1020" y="1696"/>
                        <a:pt x="1019" y="1699"/>
                      </a:cubicBezTo>
                      <a:cubicBezTo>
                        <a:pt x="1018" y="1701"/>
                        <a:pt x="1015" y="1702"/>
                        <a:pt x="1012" y="1701"/>
                      </a:cubicBezTo>
                      <a:cubicBezTo>
                        <a:pt x="1009" y="1700"/>
                        <a:pt x="1008" y="1697"/>
                        <a:pt x="1010" y="1694"/>
                      </a:cubicBezTo>
                      <a:cubicBezTo>
                        <a:pt x="1011" y="1692"/>
                        <a:pt x="1014" y="1691"/>
                        <a:pt x="1016" y="1692"/>
                      </a:cubicBezTo>
                      <a:close/>
                      <a:moveTo>
                        <a:pt x="983" y="1825"/>
                      </a:moveTo>
                      <a:cubicBezTo>
                        <a:pt x="979" y="1828"/>
                        <a:pt x="976" y="1834"/>
                        <a:pt x="978" y="1838"/>
                      </a:cubicBezTo>
                      <a:cubicBezTo>
                        <a:pt x="979" y="1841"/>
                        <a:pt x="982" y="1843"/>
                        <a:pt x="985" y="1843"/>
                      </a:cubicBezTo>
                      <a:cubicBezTo>
                        <a:pt x="989" y="1843"/>
                        <a:pt x="992" y="1840"/>
                        <a:pt x="991" y="1836"/>
                      </a:cubicBezTo>
                      <a:cubicBezTo>
                        <a:pt x="991" y="1834"/>
                        <a:pt x="988" y="1832"/>
                        <a:pt x="986" y="1832"/>
                      </a:cubicBezTo>
                      <a:cubicBezTo>
                        <a:pt x="990" y="1829"/>
                        <a:pt x="997" y="1836"/>
                        <a:pt x="993" y="1843"/>
                      </a:cubicBezTo>
                      <a:cubicBezTo>
                        <a:pt x="991" y="1846"/>
                        <a:pt x="986" y="1848"/>
                        <a:pt x="982" y="1846"/>
                      </a:cubicBezTo>
                      <a:cubicBezTo>
                        <a:pt x="974" y="1844"/>
                        <a:pt x="972" y="1836"/>
                        <a:pt x="975" y="1830"/>
                      </a:cubicBezTo>
                      <a:cubicBezTo>
                        <a:pt x="977" y="1824"/>
                        <a:pt x="983" y="1820"/>
                        <a:pt x="990" y="1820"/>
                      </a:cubicBezTo>
                      <a:cubicBezTo>
                        <a:pt x="971" y="1819"/>
                        <a:pt x="946" y="1837"/>
                        <a:pt x="938" y="1849"/>
                      </a:cubicBezTo>
                      <a:cubicBezTo>
                        <a:pt x="938" y="1848"/>
                        <a:pt x="937" y="1846"/>
                        <a:pt x="936" y="1846"/>
                      </a:cubicBezTo>
                      <a:cubicBezTo>
                        <a:pt x="950" y="1828"/>
                        <a:pt x="976" y="1814"/>
                        <a:pt x="993" y="1818"/>
                      </a:cubicBezTo>
                      <a:cubicBezTo>
                        <a:pt x="975" y="1800"/>
                        <a:pt x="966" y="1784"/>
                        <a:pt x="952" y="1775"/>
                      </a:cubicBezTo>
                      <a:cubicBezTo>
                        <a:pt x="945" y="1770"/>
                        <a:pt x="937" y="1767"/>
                        <a:pt x="930" y="1768"/>
                      </a:cubicBezTo>
                      <a:cubicBezTo>
                        <a:pt x="929" y="1767"/>
                        <a:pt x="927" y="1766"/>
                        <a:pt x="924" y="1766"/>
                      </a:cubicBezTo>
                      <a:cubicBezTo>
                        <a:pt x="934" y="1761"/>
                        <a:pt x="946" y="1765"/>
                        <a:pt x="956" y="1773"/>
                      </a:cubicBezTo>
                      <a:cubicBezTo>
                        <a:pt x="957" y="1774"/>
                        <a:pt x="958" y="1774"/>
                        <a:pt x="958" y="1775"/>
                      </a:cubicBezTo>
                      <a:cubicBezTo>
                        <a:pt x="951" y="1761"/>
                        <a:pt x="934" y="1749"/>
                        <a:pt x="917" y="1745"/>
                      </a:cubicBezTo>
                      <a:cubicBezTo>
                        <a:pt x="911" y="1743"/>
                        <a:pt x="902" y="1741"/>
                        <a:pt x="895" y="1745"/>
                      </a:cubicBezTo>
                      <a:cubicBezTo>
                        <a:pt x="892" y="1747"/>
                        <a:pt x="888" y="1752"/>
                        <a:pt x="890" y="1757"/>
                      </a:cubicBezTo>
                      <a:cubicBezTo>
                        <a:pt x="891" y="1758"/>
                        <a:pt x="892" y="1759"/>
                        <a:pt x="894" y="1759"/>
                      </a:cubicBezTo>
                      <a:cubicBezTo>
                        <a:pt x="896" y="1758"/>
                        <a:pt x="897" y="1757"/>
                        <a:pt x="897" y="1756"/>
                      </a:cubicBezTo>
                      <a:cubicBezTo>
                        <a:pt x="897" y="1754"/>
                        <a:pt x="896" y="1753"/>
                        <a:pt x="895" y="1753"/>
                      </a:cubicBezTo>
                      <a:cubicBezTo>
                        <a:pt x="894" y="1752"/>
                        <a:pt x="893" y="1753"/>
                        <a:pt x="892" y="1754"/>
                      </a:cubicBezTo>
                      <a:cubicBezTo>
                        <a:pt x="892" y="1755"/>
                        <a:pt x="892" y="1756"/>
                        <a:pt x="893" y="1756"/>
                      </a:cubicBezTo>
                      <a:cubicBezTo>
                        <a:pt x="892" y="1756"/>
                        <a:pt x="891" y="1755"/>
                        <a:pt x="891" y="1754"/>
                      </a:cubicBezTo>
                      <a:cubicBezTo>
                        <a:pt x="891" y="1753"/>
                        <a:pt x="892" y="1751"/>
                        <a:pt x="893" y="1751"/>
                      </a:cubicBezTo>
                      <a:cubicBezTo>
                        <a:pt x="896" y="1750"/>
                        <a:pt x="899" y="1751"/>
                        <a:pt x="900" y="1754"/>
                      </a:cubicBezTo>
                      <a:cubicBezTo>
                        <a:pt x="900" y="1756"/>
                        <a:pt x="900" y="1758"/>
                        <a:pt x="899" y="1760"/>
                      </a:cubicBezTo>
                      <a:cubicBezTo>
                        <a:pt x="898" y="1761"/>
                        <a:pt x="896" y="1762"/>
                        <a:pt x="894" y="1762"/>
                      </a:cubicBezTo>
                      <a:cubicBezTo>
                        <a:pt x="892" y="1763"/>
                        <a:pt x="889" y="1761"/>
                        <a:pt x="888" y="1759"/>
                      </a:cubicBezTo>
                      <a:cubicBezTo>
                        <a:pt x="885" y="1754"/>
                        <a:pt x="888" y="1749"/>
                        <a:pt x="892" y="1746"/>
                      </a:cubicBezTo>
                      <a:cubicBezTo>
                        <a:pt x="893" y="1744"/>
                        <a:pt x="896" y="1743"/>
                        <a:pt x="898" y="1742"/>
                      </a:cubicBezTo>
                      <a:cubicBezTo>
                        <a:pt x="888" y="1743"/>
                        <a:pt x="881" y="1750"/>
                        <a:pt x="876" y="1758"/>
                      </a:cubicBezTo>
                      <a:cubicBezTo>
                        <a:pt x="873" y="1764"/>
                        <a:pt x="873" y="1770"/>
                        <a:pt x="875" y="1775"/>
                      </a:cubicBezTo>
                      <a:cubicBezTo>
                        <a:pt x="875" y="1775"/>
                        <a:pt x="875" y="1775"/>
                        <a:pt x="875" y="1775"/>
                      </a:cubicBezTo>
                      <a:cubicBezTo>
                        <a:pt x="874" y="1770"/>
                        <a:pt x="878" y="1764"/>
                        <a:pt x="886" y="1767"/>
                      </a:cubicBezTo>
                      <a:cubicBezTo>
                        <a:pt x="891" y="1768"/>
                        <a:pt x="897" y="1779"/>
                        <a:pt x="910" y="1772"/>
                      </a:cubicBezTo>
                      <a:cubicBezTo>
                        <a:pt x="906" y="1778"/>
                        <a:pt x="901" y="1783"/>
                        <a:pt x="894" y="1784"/>
                      </a:cubicBezTo>
                      <a:cubicBezTo>
                        <a:pt x="888" y="1786"/>
                        <a:pt x="880" y="1785"/>
                        <a:pt x="876" y="1780"/>
                      </a:cubicBezTo>
                      <a:cubicBezTo>
                        <a:pt x="871" y="1773"/>
                        <a:pt x="871" y="1764"/>
                        <a:pt x="875" y="1757"/>
                      </a:cubicBezTo>
                      <a:cubicBezTo>
                        <a:pt x="880" y="1747"/>
                        <a:pt x="890" y="1741"/>
                        <a:pt x="901" y="1740"/>
                      </a:cubicBezTo>
                      <a:cubicBezTo>
                        <a:pt x="911" y="1740"/>
                        <a:pt x="927" y="1745"/>
                        <a:pt x="936" y="1751"/>
                      </a:cubicBezTo>
                      <a:cubicBezTo>
                        <a:pt x="944" y="1755"/>
                        <a:pt x="953" y="1763"/>
                        <a:pt x="958" y="1771"/>
                      </a:cubicBezTo>
                      <a:cubicBezTo>
                        <a:pt x="956" y="1765"/>
                        <a:pt x="955" y="1760"/>
                        <a:pt x="955" y="1754"/>
                      </a:cubicBezTo>
                      <a:cubicBezTo>
                        <a:pt x="955" y="1740"/>
                        <a:pt x="958" y="1731"/>
                        <a:pt x="965" y="1720"/>
                      </a:cubicBezTo>
                      <a:cubicBezTo>
                        <a:pt x="968" y="1716"/>
                        <a:pt x="970" y="1713"/>
                        <a:pt x="973" y="1710"/>
                      </a:cubicBezTo>
                      <a:cubicBezTo>
                        <a:pt x="974" y="1711"/>
                        <a:pt x="975" y="1712"/>
                        <a:pt x="975" y="1713"/>
                      </a:cubicBezTo>
                      <a:cubicBezTo>
                        <a:pt x="973" y="1715"/>
                        <a:pt x="971" y="1718"/>
                        <a:pt x="968" y="1722"/>
                      </a:cubicBezTo>
                      <a:cubicBezTo>
                        <a:pt x="962" y="1732"/>
                        <a:pt x="959" y="1741"/>
                        <a:pt x="960" y="1754"/>
                      </a:cubicBezTo>
                      <a:cubicBezTo>
                        <a:pt x="961" y="1770"/>
                        <a:pt x="968" y="1783"/>
                        <a:pt x="978" y="1795"/>
                      </a:cubicBezTo>
                      <a:cubicBezTo>
                        <a:pt x="976" y="1791"/>
                        <a:pt x="975" y="1787"/>
                        <a:pt x="974" y="1783"/>
                      </a:cubicBezTo>
                      <a:cubicBezTo>
                        <a:pt x="974" y="1783"/>
                        <a:pt x="974" y="1783"/>
                        <a:pt x="974" y="1783"/>
                      </a:cubicBezTo>
                      <a:cubicBezTo>
                        <a:pt x="973" y="1774"/>
                        <a:pt x="973" y="1766"/>
                        <a:pt x="978" y="1758"/>
                      </a:cubicBezTo>
                      <a:cubicBezTo>
                        <a:pt x="976" y="1767"/>
                        <a:pt x="976" y="1773"/>
                        <a:pt x="977" y="1782"/>
                      </a:cubicBezTo>
                      <a:cubicBezTo>
                        <a:pt x="977" y="1782"/>
                        <a:pt x="977" y="1782"/>
                        <a:pt x="977" y="1782"/>
                      </a:cubicBezTo>
                      <a:cubicBezTo>
                        <a:pt x="980" y="1800"/>
                        <a:pt x="984" y="1803"/>
                        <a:pt x="997" y="1815"/>
                      </a:cubicBezTo>
                      <a:cubicBezTo>
                        <a:pt x="1017" y="1833"/>
                        <a:pt x="1039" y="1851"/>
                        <a:pt x="1048" y="1874"/>
                      </a:cubicBezTo>
                      <a:cubicBezTo>
                        <a:pt x="1040" y="1860"/>
                        <a:pt x="1002" y="1814"/>
                        <a:pt x="983" y="1825"/>
                      </a:cubicBezTo>
                      <a:close/>
                      <a:moveTo>
                        <a:pt x="977" y="1771"/>
                      </a:moveTo>
                      <a:cubicBezTo>
                        <a:pt x="990" y="1772"/>
                        <a:pt x="990" y="1755"/>
                        <a:pt x="992" y="1750"/>
                      </a:cubicBezTo>
                      <a:cubicBezTo>
                        <a:pt x="993" y="1745"/>
                        <a:pt x="994" y="1742"/>
                        <a:pt x="998" y="1740"/>
                      </a:cubicBezTo>
                      <a:cubicBezTo>
                        <a:pt x="993" y="1740"/>
                        <a:pt x="981" y="1744"/>
                        <a:pt x="976" y="1748"/>
                      </a:cubicBezTo>
                      <a:cubicBezTo>
                        <a:pt x="969" y="1753"/>
                        <a:pt x="967" y="1761"/>
                        <a:pt x="973" y="1769"/>
                      </a:cubicBezTo>
                      <a:cubicBezTo>
                        <a:pt x="973" y="1764"/>
                        <a:pt x="976" y="1758"/>
                        <a:pt x="981" y="1755"/>
                      </a:cubicBezTo>
                      <a:cubicBezTo>
                        <a:pt x="979" y="1758"/>
                        <a:pt x="976" y="1765"/>
                        <a:pt x="977" y="1771"/>
                      </a:cubicBezTo>
                      <a:close/>
                      <a:moveTo>
                        <a:pt x="909" y="1801"/>
                      </a:moveTo>
                      <a:cubicBezTo>
                        <a:pt x="906" y="1799"/>
                        <a:pt x="903" y="1799"/>
                        <a:pt x="901" y="1802"/>
                      </a:cubicBezTo>
                      <a:cubicBezTo>
                        <a:pt x="898" y="1804"/>
                        <a:pt x="898" y="1808"/>
                        <a:pt x="901" y="1810"/>
                      </a:cubicBezTo>
                      <a:cubicBezTo>
                        <a:pt x="903" y="1812"/>
                        <a:pt x="907" y="1812"/>
                        <a:pt x="909" y="1809"/>
                      </a:cubicBezTo>
                      <a:cubicBezTo>
                        <a:pt x="911" y="1807"/>
                        <a:pt x="911" y="1804"/>
                        <a:pt x="909" y="1801"/>
                      </a:cubicBezTo>
                      <a:close/>
                      <a:moveTo>
                        <a:pt x="916" y="1786"/>
                      </a:moveTo>
                      <a:cubicBezTo>
                        <a:pt x="913" y="1783"/>
                        <a:pt x="908" y="1783"/>
                        <a:pt x="906" y="1786"/>
                      </a:cubicBezTo>
                      <a:cubicBezTo>
                        <a:pt x="903" y="1789"/>
                        <a:pt x="903" y="1793"/>
                        <a:pt x="906" y="1796"/>
                      </a:cubicBezTo>
                      <a:cubicBezTo>
                        <a:pt x="909" y="1799"/>
                        <a:pt x="913" y="1799"/>
                        <a:pt x="916" y="1796"/>
                      </a:cubicBezTo>
                      <a:cubicBezTo>
                        <a:pt x="918" y="1793"/>
                        <a:pt x="918" y="1789"/>
                        <a:pt x="916" y="1786"/>
                      </a:cubicBezTo>
                      <a:close/>
                      <a:moveTo>
                        <a:pt x="928" y="1768"/>
                      </a:moveTo>
                      <a:cubicBezTo>
                        <a:pt x="924" y="1765"/>
                        <a:pt x="918" y="1765"/>
                        <a:pt x="915" y="1769"/>
                      </a:cubicBezTo>
                      <a:cubicBezTo>
                        <a:pt x="911" y="1772"/>
                        <a:pt x="911" y="1778"/>
                        <a:pt x="915" y="1782"/>
                      </a:cubicBezTo>
                      <a:cubicBezTo>
                        <a:pt x="919" y="1785"/>
                        <a:pt x="925" y="1785"/>
                        <a:pt x="928" y="1782"/>
                      </a:cubicBezTo>
                      <a:cubicBezTo>
                        <a:pt x="932" y="1778"/>
                        <a:pt x="932" y="1772"/>
                        <a:pt x="928" y="1768"/>
                      </a:cubicBezTo>
                      <a:close/>
                      <a:moveTo>
                        <a:pt x="988" y="1694"/>
                      </a:moveTo>
                      <a:cubicBezTo>
                        <a:pt x="993" y="1696"/>
                        <a:pt x="995" y="1703"/>
                        <a:pt x="993" y="1708"/>
                      </a:cubicBezTo>
                      <a:cubicBezTo>
                        <a:pt x="990" y="1713"/>
                        <a:pt x="984" y="1715"/>
                        <a:pt x="979" y="1713"/>
                      </a:cubicBezTo>
                      <a:cubicBezTo>
                        <a:pt x="974" y="1710"/>
                        <a:pt x="972" y="1704"/>
                        <a:pt x="974" y="1699"/>
                      </a:cubicBezTo>
                      <a:cubicBezTo>
                        <a:pt x="977" y="1694"/>
                        <a:pt x="983" y="1692"/>
                        <a:pt x="988" y="1694"/>
                      </a:cubicBezTo>
                      <a:close/>
                      <a:moveTo>
                        <a:pt x="1004" y="1689"/>
                      </a:moveTo>
                      <a:cubicBezTo>
                        <a:pt x="1007" y="1691"/>
                        <a:pt x="1008" y="1695"/>
                        <a:pt x="1007" y="1698"/>
                      </a:cubicBezTo>
                      <a:cubicBezTo>
                        <a:pt x="1005" y="1702"/>
                        <a:pt x="1001" y="1703"/>
                        <a:pt x="998" y="1701"/>
                      </a:cubicBezTo>
                      <a:cubicBezTo>
                        <a:pt x="995" y="1700"/>
                        <a:pt x="993" y="1696"/>
                        <a:pt x="995" y="1692"/>
                      </a:cubicBezTo>
                      <a:cubicBezTo>
                        <a:pt x="996" y="1689"/>
                        <a:pt x="1000" y="1688"/>
                        <a:pt x="1004" y="1689"/>
                      </a:cubicBezTo>
                      <a:close/>
                      <a:moveTo>
                        <a:pt x="1126" y="1815"/>
                      </a:moveTo>
                      <a:cubicBezTo>
                        <a:pt x="1135" y="1827"/>
                        <a:pt x="1146" y="1837"/>
                        <a:pt x="1159" y="1840"/>
                      </a:cubicBezTo>
                      <a:cubicBezTo>
                        <a:pt x="1173" y="1843"/>
                        <a:pt x="1188" y="1840"/>
                        <a:pt x="1196" y="1829"/>
                      </a:cubicBezTo>
                      <a:cubicBezTo>
                        <a:pt x="1201" y="1822"/>
                        <a:pt x="1203" y="1814"/>
                        <a:pt x="1204" y="1806"/>
                      </a:cubicBezTo>
                      <a:cubicBezTo>
                        <a:pt x="1204" y="1797"/>
                        <a:pt x="1202" y="1790"/>
                        <a:pt x="1198" y="1782"/>
                      </a:cubicBezTo>
                      <a:cubicBezTo>
                        <a:pt x="1194" y="1775"/>
                        <a:pt x="1189" y="1769"/>
                        <a:pt x="1183" y="1764"/>
                      </a:cubicBezTo>
                      <a:cubicBezTo>
                        <a:pt x="1179" y="1762"/>
                        <a:pt x="1177" y="1760"/>
                        <a:pt x="1173" y="1758"/>
                      </a:cubicBezTo>
                      <a:cubicBezTo>
                        <a:pt x="1164" y="1753"/>
                        <a:pt x="1156" y="1750"/>
                        <a:pt x="1146" y="1749"/>
                      </a:cubicBezTo>
                      <a:cubicBezTo>
                        <a:pt x="1131" y="1747"/>
                        <a:pt x="1119" y="1749"/>
                        <a:pt x="1106" y="1755"/>
                      </a:cubicBezTo>
                      <a:cubicBezTo>
                        <a:pt x="1105" y="1755"/>
                        <a:pt x="1104" y="1756"/>
                        <a:pt x="1103" y="1756"/>
                      </a:cubicBezTo>
                      <a:cubicBezTo>
                        <a:pt x="1109" y="1747"/>
                        <a:pt x="1111" y="1737"/>
                        <a:pt x="1111" y="1726"/>
                      </a:cubicBezTo>
                      <a:cubicBezTo>
                        <a:pt x="1111" y="1714"/>
                        <a:pt x="1107" y="1701"/>
                        <a:pt x="1098" y="1693"/>
                      </a:cubicBezTo>
                      <a:cubicBezTo>
                        <a:pt x="1094" y="1689"/>
                        <a:pt x="1089" y="1687"/>
                        <a:pt x="1083" y="1685"/>
                      </a:cubicBezTo>
                      <a:cubicBezTo>
                        <a:pt x="1089" y="1688"/>
                        <a:pt x="1093" y="1691"/>
                        <a:pt x="1096" y="1694"/>
                      </a:cubicBezTo>
                      <a:cubicBezTo>
                        <a:pt x="1105" y="1703"/>
                        <a:pt x="1108" y="1714"/>
                        <a:pt x="1108" y="1726"/>
                      </a:cubicBezTo>
                      <a:cubicBezTo>
                        <a:pt x="1107" y="1735"/>
                        <a:pt x="1105" y="1742"/>
                        <a:pt x="1102" y="1749"/>
                      </a:cubicBezTo>
                      <a:cubicBezTo>
                        <a:pt x="1095" y="1762"/>
                        <a:pt x="1085" y="1770"/>
                        <a:pt x="1077" y="1782"/>
                      </a:cubicBezTo>
                      <a:cubicBezTo>
                        <a:pt x="1076" y="1783"/>
                        <a:pt x="1076" y="1783"/>
                        <a:pt x="1076" y="1783"/>
                      </a:cubicBezTo>
                      <a:cubicBezTo>
                        <a:pt x="1072" y="1790"/>
                        <a:pt x="1069" y="1797"/>
                        <a:pt x="1066" y="1804"/>
                      </a:cubicBezTo>
                      <a:cubicBezTo>
                        <a:pt x="1066" y="1806"/>
                        <a:pt x="1061" y="1825"/>
                        <a:pt x="1063" y="1826"/>
                      </a:cubicBezTo>
                      <a:cubicBezTo>
                        <a:pt x="1064" y="1826"/>
                        <a:pt x="1068" y="1814"/>
                        <a:pt x="1068" y="1812"/>
                      </a:cubicBezTo>
                      <a:cubicBezTo>
                        <a:pt x="1072" y="1803"/>
                        <a:pt x="1075" y="1794"/>
                        <a:pt x="1081" y="1786"/>
                      </a:cubicBezTo>
                      <a:cubicBezTo>
                        <a:pt x="1081" y="1785"/>
                        <a:pt x="1081" y="1785"/>
                        <a:pt x="1081" y="1785"/>
                      </a:cubicBezTo>
                      <a:cubicBezTo>
                        <a:pt x="1088" y="1773"/>
                        <a:pt x="1096" y="1765"/>
                        <a:pt x="1108" y="1759"/>
                      </a:cubicBezTo>
                      <a:cubicBezTo>
                        <a:pt x="1122" y="1752"/>
                        <a:pt x="1140" y="1749"/>
                        <a:pt x="1154" y="1756"/>
                      </a:cubicBezTo>
                      <a:cubicBezTo>
                        <a:pt x="1162" y="1760"/>
                        <a:pt x="1171" y="1772"/>
                        <a:pt x="1167" y="1781"/>
                      </a:cubicBezTo>
                      <a:cubicBezTo>
                        <a:pt x="1165" y="1784"/>
                        <a:pt x="1162" y="1786"/>
                        <a:pt x="1158" y="1786"/>
                      </a:cubicBezTo>
                      <a:cubicBezTo>
                        <a:pt x="1155" y="1785"/>
                        <a:pt x="1153" y="1783"/>
                        <a:pt x="1153" y="1779"/>
                      </a:cubicBezTo>
                      <a:cubicBezTo>
                        <a:pt x="1153" y="1777"/>
                        <a:pt x="1154" y="1775"/>
                        <a:pt x="1155" y="1774"/>
                      </a:cubicBezTo>
                      <a:cubicBezTo>
                        <a:pt x="1157" y="1772"/>
                        <a:pt x="1161" y="1773"/>
                        <a:pt x="1162" y="1776"/>
                      </a:cubicBezTo>
                      <a:cubicBezTo>
                        <a:pt x="1162" y="1777"/>
                        <a:pt x="1162" y="1779"/>
                        <a:pt x="1161" y="1780"/>
                      </a:cubicBezTo>
                      <a:cubicBezTo>
                        <a:pt x="1163" y="1780"/>
                        <a:pt x="1164" y="1778"/>
                        <a:pt x="1164" y="1776"/>
                      </a:cubicBezTo>
                      <a:cubicBezTo>
                        <a:pt x="1165" y="1773"/>
                        <a:pt x="1162" y="1770"/>
                        <a:pt x="1159" y="1769"/>
                      </a:cubicBezTo>
                      <a:cubicBezTo>
                        <a:pt x="1153" y="1767"/>
                        <a:pt x="1148" y="1771"/>
                        <a:pt x="1146" y="1776"/>
                      </a:cubicBezTo>
                      <a:cubicBezTo>
                        <a:pt x="1145" y="1780"/>
                        <a:pt x="1145" y="1785"/>
                        <a:pt x="1148" y="1788"/>
                      </a:cubicBezTo>
                      <a:cubicBezTo>
                        <a:pt x="1150" y="1792"/>
                        <a:pt x="1154" y="1793"/>
                        <a:pt x="1158" y="1794"/>
                      </a:cubicBezTo>
                      <a:cubicBezTo>
                        <a:pt x="1164" y="1794"/>
                        <a:pt x="1169" y="1791"/>
                        <a:pt x="1171" y="1786"/>
                      </a:cubicBezTo>
                      <a:cubicBezTo>
                        <a:pt x="1177" y="1774"/>
                        <a:pt x="1169" y="1762"/>
                        <a:pt x="1159" y="1756"/>
                      </a:cubicBezTo>
                      <a:cubicBezTo>
                        <a:pt x="1155" y="1755"/>
                        <a:pt x="1152" y="1753"/>
                        <a:pt x="1148" y="1753"/>
                      </a:cubicBezTo>
                      <a:cubicBezTo>
                        <a:pt x="1160" y="1754"/>
                        <a:pt x="1170" y="1758"/>
                        <a:pt x="1181" y="1766"/>
                      </a:cubicBezTo>
                      <a:cubicBezTo>
                        <a:pt x="1188" y="1771"/>
                        <a:pt x="1192" y="1776"/>
                        <a:pt x="1196" y="1783"/>
                      </a:cubicBezTo>
                      <a:cubicBezTo>
                        <a:pt x="1200" y="1791"/>
                        <a:pt x="1202" y="1797"/>
                        <a:pt x="1202" y="1806"/>
                      </a:cubicBezTo>
                      <a:cubicBezTo>
                        <a:pt x="1202" y="1811"/>
                        <a:pt x="1201" y="1815"/>
                        <a:pt x="1200" y="1819"/>
                      </a:cubicBezTo>
                      <a:cubicBezTo>
                        <a:pt x="1200" y="1819"/>
                        <a:pt x="1200" y="1819"/>
                        <a:pt x="1200" y="1819"/>
                      </a:cubicBezTo>
                      <a:cubicBezTo>
                        <a:pt x="1202" y="1807"/>
                        <a:pt x="1193" y="1795"/>
                        <a:pt x="1177" y="1802"/>
                      </a:cubicBezTo>
                      <a:cubicBezTo>
                        <a:pt x="1165" y="1806"/>
                        <a:pt x="1154" y="1829"/>
                        <a:pt x="1126" y="1815"/>
                      </a:cubicBezTo>
                      <a:close/>
                      <a:moveTo>
                        <a:pt x="1096" y="1696"/>
                      </a:moveTo>
                      <a:cubicBezTo>
                        <a:pt x="1087" y="1708"/>
                        <a:pt x="1072" y="1693"/>
                        <a:pt x="1066" y="1689"/>
                      </a:cubicBezTo>
                      <a:cubicBezTo>
                        <a:pt x="1061" y="1686"/>
                        <a:pt x="1057" y="1685"/>
                        <a:pt x="1053" y="1686"/>
                      </a:cubicBezTo>
                      <a:cubicBezTo>
                        <a:pt x="1057" y="1682"/>
                        <a:pt x="1071" y="1675"/>
                        <a:pt x="1078" y="1674"/>
                      </a:cubicBezTo>
                      <a:cubicBezTo>
                        <a:pt x="1088" y="1673"/>
                        <a:pt x="1098" y="1679"/>
                        <a:pt x="1098" y="1691"/>
                      </a:cubicBezTo>
                      <a:cubicBezTo>
                        <a:pt x="1094" y="1687"/>
                        <a:pt x="1086" y="1684"/>
                        <a:pt x="1080" y="1685"/>
                      </a:cubicBezTo>
                      <a:cubicBezTo>
                        <a:pt x="1084" y="1686"/>
                        <a:pt x="1092" y="1690"/>
                        <a:pt x="1096" y="1696"/>
                      </a:cubicBezTo>
                      <a:close/>
                      <a:moveTo>
                        <a:pt x="981" y="1978"/>
                      </a:moveTo>
                      <a:cubicBezTo>
                        <a:pt x="968" y="1961"/>
                        <a:pt x="964" y="1948"/>
                        <a:pt x="955" y="1930"/>
                      </a:cubicBezTo>
                      <a:cubicBezTo>
                        <a:pt x="950" y="1922"/>
                        <a:pt x="944" y="1915"/>
                        <a:pt x="934" y="1912"/>
                      </a:cubicBezTo>
                      <a:cubicBezTo>
                        <a:pt x="926" y="1909"/>
                        <a:pt x="918" y="1911"/>
                        <a:pt x="912" y="1917"/>
                      </a:cubicBezTo>
                      <a:cubicBezTo>
                        <a:pt x="907" y="1922"/>
                        <a:pt x="905" y="1929"/>
                        <a:pt x="907" y="1936"/>
                      </a:cubicBezTo>
                      <a:cubicBezTo>
                        <a:pt x="909" y="1941"/>
                        <a:pt x="912" y="1944"/>
                        <a:pt x="916" y="1946"/>
                      </a:cubicBezTo>
                      <a:cubicBezTo>
                        <a:pt x="922" y="1948"/>
                        <a:pt x="930" y="1946"/>
                        <a:pt x="931" y="1939"/>
                      </a:cubicBezTo>
                      <a:cubicBezTo>
                        <a:pt x="932" y="1935"/>
                        <a:pt x="930" y="1931"/>
                        <a:pt x="927" y="1929"/>
                      </a:cubicBezTo>
                      <a:cubicBezTo>
                        <a:pt x="922" y="1927"/>
                        <a:pt x="917" y="1929"/>
                        <a:pt x="915" y="1933"/>
                      </a:cubicBezTo>
                      <a:cubicBezTo>
                        <a:pt x="913" y="1937"/>
                        <a:pt x="915" y="1943"/>
                        <a:pt x="919" y="1945"/>
                      </a:cubicBezTo>
                      <a:cubicBezTo>
                        <a:pt x="920" y="1945"/>
                        <a:pt x="921" y="1945"/>
                        <a:pt x="922" y="1945"/>
                      </a:cubicBezTo>
                      <a:cubicBezTo>
                        <a:pt x="920" y="1945"/>
                        <a:pt x="918" y="1945"/>
                        <a:pt x="917" y="1944"/>
                      </a:cubicBezTo>
                      <a:cubicBezTo>
                        <a:pt x="913" y="1942"/>
                        <a:pt x="910" y="1940"/>
                        <a:pt x="909" y="1936"/>
                      </a:cubicBezTo>
                      <a:cubicBezTo>
                        <a:pt x="907" y="1930"/>
                        <a:pt x="909" y="1923"/>
                        <a:pt x="914" y="1919"/>
                      </a:cubicBezTo>
                      <a:cubicBezTo>
                        <a:pt x="919" y="1914"/>
                        <a:pt x="926" y="1913"/>
                        <a:pt x="933" y="1915"/>
                      </a:cubicBezTo>
                      <a:cubicBezTo>
                        <a:pt x="942" y="1919"/>
                        <a:pt x="946" y="1925"/>
                        <a:pt x="951" y="1933"/>
                      </a:cubicBezTo>
                      <a:cubicBezTo>
                        <a:pt x="960" y="1951"/>
                        <a:pt x="964" y="1964"/>
                        <a:pt x="977" y="1981"/>
                      </a:cubicBezTo>
                      <a:cubicBezTo>
                        <a:pt x="990" y="1996"/>
                        <a:pt x="1006" y="2007"/>
                        <a:pt x="1026" y="2012"/>
                      </a:cubicBezTo>
                      <a:cubicBezTo>
                        <a:pt x="1044" y="2015"/>
                        <a:pt x="1060" y="2010"/>
                        <a:pt x="1072" y="1995"/>
                      </a:cubicBezTo>
                      <a:cubicBezTo>
                        <a:pt x="1082" y="1981"/>
                        <a:pt x="1084" y="1962"/>
                        <a:pt x="1074" y="1948"/>
                      </a:cubicBezTo>
                      <a:cubicBezTo>
                        <a:pt x="1074" y="1948"/>
                        <a:pt x="1074" y="1948"/>
                        <a:pt x="1074" y="1948"/>
                      </a:cubicBezTo>
                      <a:cubicBezTo>
                        <a:pt x="1074" y="1956"/>
                        <a:pt x="1071" y="1966"/>
                        <a:pt x="1062" y="1971"/>
                      </a:cubicBezTo>
                      <a:cubicBezTo>
                        <a:pt x="1048" y="1981"/>
                        <a:pt x="1033" y="1977"/>
                        <a:pt x="1023" y="1964"/>
                      </a:cubicBezTo>
                      <a:cubicBezTo>
                        <a:pt x="1005" y="1940"/>
                        <a:pt x="976" y="1961"/>
                        <a:pt x="996" y="1988"/>
                      </a:cubicBezTo>
                      <a:cubicBezTo>
                        <a:pt x="1005" y="2001"/>
                        <a:pt x="1024" y="2005"/>
                        <a:pt x="1037" y="2003"/>
                      </a:cubicBezTo>
                      <a:cubicBezTo>
                        <a:pt x="1063" y="1998"/>
                        <a:pt x="1086" y="1971"/>
                        <a:pt x="1074" y="1948"/>
                      </a:cubicBezTo>
                      <a:cubicBezTo>
                        <a:pt x="1082" y="1962"/>
                        <a:pt x="1079" y="1980"/>
                        <a:pt x="1069" y="1994"/>
                      </a:cubicBezTo>
                      <a:cubicBezTo>
                        <a:pt x="1058" y="2007"/>
                        <a:pt x="1043" y="2011"/>
                        <a:pt x="1027" y="2007"/>
                      </a:cubicBezTo>
                      <a:cubicBezTo>
                        <a:pt x="1008" y="2003"/>
                        <a:pt x="993" y="1992"/>
                        <a:pt x="981" y="1978"/>
                      </a:cubicBezTo>
                      <a:close/>
                      <a:moveTo>
                        <a:pt x="1062" y="1836"/>
                      </a:moveTo>
                      <a:cubicBezTo>
                        <a:pt x="1083" y="1809"/>
                        <a:pt x="1112" y="1809"/>
                        <a:pt x="1126" y="1800"/>
                      </a:cubicBezTo>
                      <a:cubicBezTo>
                        <a:pt x="1142" y="1790"/>
                        <a:pt x="1130" y="1772"/>
                        <a:pt x="1112" y="1779"/>
                      </a:cubicBezTo>
                      <a:cubicBezTo>
                        <a:pt x="1091" y="1786"/>
                        <a:pt x="1071" y="1811"/>
                        <a:pt x="1062" y="1836"/>
                      </a:cubicBezTo>
                      <a:close/>
                      <a:moveTo>
                        <a:pt x="1050" y="1877"/>
                      </a:moveTo>
                      <a:cubicBezTo>
                        <a:pt x="1037" y="1867"/>
                        <a:pt x="1022" y="1863"/>
                        <a:pt x="1007" y="1866"/>
                      </a:cubicBezTo>
                      <a:cubicBezTo>
                        <a:pt x="994" y="1869"/>
                        <a:pt x="981" y="1877"/>
                        <a:pt x="980" y="1891"/>
                      </a:cubicBezTo>
                      <a:cubicBezTo>
                        <a:pt x="974" y="1890"/>
                        <a:pt x="970" y="1882"/>
                        <a:pt x="973" y="1874"/>
                      </a:cubicBezTo>
                      <a:cubicBezTo>
                        <a:pt x="976" y="1866"/>
                        <a:pt x="987" y="1858"/>
                        <a:pt x="999" y="1861"/>
                      </a:cubicBezTo>
                      <a:cubicBezTo>
                        <a:pt x="1001" y="1850"/>
                        <a:pt x="1034" y="1853"/>
                        <a:pt x="1050" y="1877"/>
                      </a:cubicBezTo>
                      <a:close/>
                      <a:moveTo>
                        <a:pt x="1092" y="2009"/>
                      </a:moveTo>
                      <a:cubicBezTo>
                        <a:pt x="1103" y="2005"/>
                        <a:pt x="1116" y="1995"/>
                        <a:pt x="1121" y="1987"/>
                      </a:cubicBezTo>
                      <a:cubicBezTo>
                        <a:pt x="1128" y="1976"/>
                        <a:pt x="1133" y="1958"/>
                        <a:pt x="1124" y="1947"/>
                      </a:cubicBezTo>
                      <a:cubicBezTo>
                        <a:pt x="1135" y="1939"/>
                        <a:pt x="1138" y="1927"/>
                        <a:pt x="1140" y="1915"/>
                      </a:cubicBezTo>
                      <a:cubicBezTo>
                        <a:pt x="1143" y="1899"/>
                        <a:pt x="1149" y="1882"/>
                        <a:pt x="1163" y="1880"/>
                      </a:cubicBezTo>
                      <a:cubicBezTo>
                        <a:pt x="1147" y="1874"/>
                        <a:pt x="1129" y="1888"/>
                        <a:pt x="1121" y="1901"/>
                      </a:cubicBezTo>
                      <a:cubicBezTo>
                        <a:pt x="1110" y="1920"/>
                        <a:pt x="1114" y="1934"/>
                        <a:pt x="1115" y="1957"/>
                      </a:cubicBezTo>
                      <a:cubicBezTo>
                        <a:pt x="1115" y="1970"/>
                        <a:pt x="1106" y="1997"/>
                        <a:pt x="1092" y="2009"/>
                      </a:cubicBezTo>
                      <a:close/>
                      <a:moveTo>
                        <a:pt x="1055" y="1887"/>
                      </a:moveTo>
                      <a:cubicBezTo>
                        <a:pt x="1046" y="1876"/>
                        <a:pt x="1026" y="1886"/>
                        <a:pt x="1016" y="1896"/>
                      </a:cubicBezTo>
                      <a:cubicBezTo>
                        <a:pt x="1006" y="1907"/>
                        <a:pt x="996" y="1923"/>
                        <a:pt x="979" y="1924"/>
                      </a:cubicBezTo>
                      <a:cubicBezTo>
                        <a:pt x="969" y="1924"/>
                        <a:pt x="960" y="1920"/>
                        <a:pt x="956" y="1911"/>
                      </a:cubicBezTo>
                      <a:cubicBezTo>
                        <a:pt x="953" y="1906"/>
                        <a:pt x="954" y="1900"/>
                        <a:pt x="959" y="1896"/>
                      </a:cubicBezTo>
                      <a:cubicBezTo>
                        <a:pt x="957" y="1901"/>
                        <a:pt x="960" y="1908"/>
                        <a:pt x="966" y="1910"/>
                      </a:cubicBezTo>
                      <a:cubicBezTo>
                        <a:pt x="972" y="1913"/>
                        <a:pt x="979" y="1909"/>
                        <a:pt x="983" y="1903"/>
                      </a:cubicBezTo>
                      <a:cubicBezTo>
                        <a:pt x="992" y="1892"/>
                        <a:pt x="998" y="1880"/>
                        <a:pt x="1010" y="1873"/>
                      </a:cubicBezTo>
                      <a:cubicBezTo>
                        <a:pt x="1024" y="1865"/>
                        <a:pt x="1046" y="1868"/>
                        <a:pt x="1055" y="1887"/>
                      </a:cubicBezTo>
                      <a:close/>
                      <a:moveTo>
                        <a:pt x="1048" y="1750"/>
                      </a:moveTo>
                      <a:cubicBezTo>
                        <a:pt x="1057" y="1736"/>
                        <a:pt x="1056" y="1711"/>
                        <a:pt x="1047" y="1697"/>
                      </a:cubicBezTo>
                      <a:cubicBezTo>
                        <a:pt x="1037" y="1683"/>
                        <a:pt x="1021" y="1687"/>
                        <a:pt x="1029" y="1705"/>
                      </a:cubicBezTo>
                      <a:cubicBezTo>
                        <a:pt x="1035" y="1718"/>
                        <a:pt x="1052" y="1735"/>
                        <a:pt x="1048" y="1750"/>
                      </a:cubicBezTo>
                      <a:close/>
                      <a:moveTo>
                        <a:pt x="1035" y="1770"/>
                      </a:moveTo>
                      <a:cubicBezTo>
                        <a:pt x="1033" y="1773"/>
                        <a:pt x="1033" y="1776"/>
                        <a:pt x="1033" y="1779"/>
                      </a:cubicBezTo>
                      <a:cubicBezTo>
                        <a:pt x="1034" y="1783"/>
                        <a:pt x="1038" y="1787"/>
                        <a:pt x="1043" y="1787"/>
                      </a:cubicBezTo>
                      <a:cubicBezTo>
                        <a:pt x="1048" y="1788"/>
                        <a:pt x="1053" y="1784"/>
                        <a:pt x="1054" y="1780"/>
                      </a:cubicBezTo>
                      <a:cubicBezTo>
                        <a:pt x="1057" y="1772"/>
                        <a:pt x="1051" y="1769"/>
                        <a:pt x="1048" y="1765"/>
                      </a:cubicBezTo>
                      <a:cubicBezTo>
                        <a:pt x="1046" y="1759"/>
                        <a:pt x="1049" y="1753"/>
                        <a:pt x="1055" y="1748"/>
                      </a:cubicBezTo>
                      <a:cubicBezTo>
                        <a:pt x="1062" y="1743"/>
                        <a:pt x="1071" y="1742"/>
                        <a:pt x="1078" y="1748"/>
                      </a:cubicBezTo>
                      <a:cubicBezTo>
                        <a:pt x="1082" y="1751"/>
                        <a:pt x="1085" y="1756"/>
                        <a:pt x="1081" y="1760"/>
                      </a:cubicBezTo>
                      <a:cubicBezTo>
                        <a:pt x="1080" y="1755"/>
                        <a:pt x="1072" y="1753"/>
                        <a:pt x="1068" y="1759"/>
                      </a:cubicBezTo>
                      <a:cubicBezTo>
                        <a:pt x="1066" y="1762"/>
                        <a:pt x="1066" y="1770"/>
                        <a:pt x="1065" y="1779"/>
                      </a:cubicBezTo>
                      <a:cubicBezTo>
                        <a:pt x="1064" y="1787"/>
                        <a:pt x="1062" y="1795"/>
                        <a:pt x="1057" y="1800"/>
                      </a:cubicBezTo>
                      <a:cubicBezTo>
                        <a:pt x="1047" y="1811"/>
                        <a:pt x="1029" y="1809"/>
                        <a:pt x="1021" y="1798"/>
                      </a:cubicBezTo>
                      <a:cubicBezTo>
                        <a:pt x="1017" y="1791"/>
                        <a:pt x="1016" y="1784"/>
                        <a:pt x="1017" y="1777"/>
                      </a:cubicBezTo>
                      <a:cubicBezTo>
                        <a:pt x="1018" y="1769"/>
                        <a:pt x="1026" y="1751"/>
                        <a:pt x="1021" y="1742"/>
                      </a:cubicBezTo>
                      <a:cubicBezTo>
                        <a:pt x="1018" y="1736"/>
                        <a:pt x="1012" y="1735"/>
                        <a:pt x="1009" y="1738"/>
                      </a:cubicBezTo>
                      <a:cubicBezTo>
                        <a:pt x="1007" y="1733"/>
                        <a:pt x="1013" y="1727"/>
                        <a:pt x="1019" y="1726"/>
                      </a:cubicBezTo>
                      <a:cubicBezTo>
                        <a:pt x="1031" y="1725"/>
                        <a:pt x="1044" y="1737"/>
                        <a:pt x="1043" y="1753"/>
                      </a:cubicBezTo>
                      <a:cubicBezTo>
                        <a:pt x="1043" y="1758"/>
                        <a:pt x="1040" y="1763"/>
                        <a:pt x="1035" y="1770"/>
                      </a:cubicBezTo>
                      <a:close/>
                      <a:moveTo>
                        <a:pt x="1037" y="1772"/>
                      </a:moveTo>
                      <a:cubicBezTo>
                        <a:pt x="1034" y="1776"/>
                        <a:pt x="1035" y="1782"/>
                        <a:pt x="1039" y="1784"/>
                      </a:cubicBezTo>
                      <a:cubicBezTo>
                        <a:pt x="1047" y="1789"/>
                        <a:pt x="1054" y="1780"/>
                        <a:pt x="1052" y="1773"/>
                      </a:cubicBezTo>
                      <a:cubicBezTo>
                        <a:pt x="1050" y="1768"/>
                        <a:pt x="1045" y="1766"/>
                        <a:pt x="1046" y="1758"/>
                      </a:cubicBezTo>
                      <a:cubicBezTo>
                        <a:pt x="1043" y="1766"/>
                        <a:pt x="1040" y="1766"/>
                        <a:pt x="1037" y="1772"/>
                      </a:cubicBezTo>
                      <a:close/>
                      <a:moveTo>
                        <a:pt x="1031" y="1809"/>
                      </a:moveTo>
                      <a:cubicBezTo>
                        <a:pt x="1038" y="1813"/>
                        <a:pt x="1048" y="1811"/>
                        <a:pt x="1053" y="1807"/>
                      </a:cubicBezTo>
                      <a:cubicBezTo>
                        <a:pt x="1060" y="1812"/>
                        <a:pt x="1053" y="1829"/>
                        <a:pt x="1040" y="1827"/>
                      </a:cubicBezTo>
                      <a:cubicBezTo>
                        <a:pt x="1032" y="1826"/>
                        <a:pt x="1027" y="1816"/>
                        <a:pt x="1031" y="1809"/>
                      </a:cubicBezTo>
                      <a:close/>
                      <a:moveTo>
                        <a:pt x="1260" y="1944"/>
                      </a:moveTo>
                      <a:cubicBezTo>
                        <a:pt x="1236" y="1941"/>
                        <a:pt x="1226" y="1964"/>
                        <a:pt x="1223" y="1976"/>
                      </a:cubicBezTo>
                      <a:cubicBezTo>
                        <a:pt x="1219" y="1990"/>
                        <a:pt x="1219" y="2006"/>
                        <a:pt x="1205" y="2015"/>
                      </a:cubicBezTo>
                      <a:cubicBezTo>
                        <a:pt x="1197" y="2019"/>
                        <a:pt x="1188" y="2019"/>
                        <a:pt x="1181" y="2014"/>
                      </a:cubicBezTo>
                      <a:cubicBezTo>
                        <a:pt x="1177" y="2011"/>
                        <a:pt x="1175" y="2006"/>
                        <a:pt x="1177" y="2001"/>
                      </a:cubicBezTo>
                      <a:cubicBezTo>
                        <a:pt x="1178" y="2005"/>
                        <a:pt x="1184" y="2010"/>
                        <a:pt x="1189" y="2009"/>
                      </a:cubicBezTo>
                      <a:cubicBezTo>
                        <a:pt x="1195" y="2008"/>
                        <a:pt x="1199" y="2003"/>
                        <a:pt x="1200" y="1996"/>
                      </a:cubicBezTo>
                      <a:cubicBezTo>
                        <a:pt x="1202" y="1981"/>
                        <a:pt x="1206" y="1965"/>
                        <a:pt x="1215" y="1954"/>
                      </a:cubicBezTo>
                      <a:cubicBezTo>
                        <a:pt x="1224" y="1943"/>
                        <a:pt x="1244" y="1935"/>
                        <a:pt x="1260" y="1944"/>
                      </a:cubicBezTo>
                      <a:close/>
                      <a:moveTo>
                        <a:pt x="1171" y="2173"/>
                      </a:moveTo>
                      <a:cubicBezTo>
                        <a:pt x="1171" y="2176"/>
                        <a:pt x="1169" y="2178"/>
                        <a:pt x="1167" y="2179"/>
                      </a:cubicBezTo>
                      <a:cubicBezTo>
                        <a:pt x="1165" y="2180"/>
                        <a:pt x="1161" y="2180"/>
                        <a:pt x="1158" y="2178"/>
                      </a:cubicBezTo>
                      <a:cubicBezTo>
                        <a:pt x="1155" y="2175"/>
                        <a:pt x="1155" y="2171"/>
                        <a:pt x="1156" y="2168"/>
                      </a:cubicBezTo>
                      <a:cubicBezTo>
                        <a:pt x="1159" y="2162"/>
                        <a:pt x="1164" y="2164"/>
                        <a:pt x="1168" y="2163"/>
                      </a:cubicBezTo>
                      <a:cubicBezTo>
                        <a:pt x="1172" y="2162"/>
                        <a:pt x="1174" y="2157"/>
                        <a:pt x="1174" y="2151"/>
                      </a:cubicBezTo>
                      <a:cubicBezTo>
                        <a:pt x="1173" y="2145"/>
                        <a:pt x="1169" y="2140"/>
                        <a:pt x="1162" y="2139"/>
                      </a:cubicBezTo>
                      <a:cubicBezTo>
                        <a:pt x="1159" y="2138"/>
                        <a:pt x="1154" y="2139"/>
                        <a:pt x="1154" y="2143"/>
                      </a:cubicBezTo>
                      <a:cubicBezTo>
                        <a:pt x="1157" y="2142"/>
                        <a:pt x="1162" y="2144"/>
                        <a:pt x="1161" y="2150"/>
                      </a:cubicBezTo>
                      <a:cubicBezTo>
                        <a:pt x="1160" y="2152"/>
                        <a:pt x="1156" y="2157"/>
                        <a:pt x="1152" y="2161"/>
                      </a:cubicBezTo>
                      <a:cubicBezTo>
                        <a:pt x="1147" y="2166"/>
                        <a:pt x="1144" y="2171"/>
                        <a:pt x="1144" y="2176"/>
                      </a:cubicBezTo>
                      <a:cubicBezTo>
                        <a:pt x="1143" y="2187"/>
                        <a:pt x="1153" y="2196"/>
                        <a:pt x="1163" y="2195"/>
                      </a:cubicBezTo>
                      <a:cubicBezTo>
                        <a:pt x="1169" y="2194"/>
                        <a:pt x="1173" y="2191"/>
                        <a:pt x="1176" y="2187"/>
                      </a:cubicBezTo>
                      <a:cubicBezTo>
                        <a:pt x="1180" y="2182"/>
                        <a:pt x="1187" y="2169"/>
                        <a:pt x="1194" y="2167"/>
                      </a:cubicBezTo>
                      <a:cubicBezTo>
                        <a:pt x="1199" y="2166"/>
                        <a:pt x="1202" y="2169"/>
                        <a:pt x="1202" y="2172"/>
                      </a:cubicBezTo>
                      <a:cubicBezTo>
                        <a:pt x="1206" y="2171"/>
                        <a:pt x="1207" y="2164"/>
                        <a:pt x="1204" y="2160"/>
                      </a:cubicBezTo>
                      <a:cubicBezTo>
                        <a:pt x="1198" y="2153"/>
                        <a:pt x="1185" y="2152"/>
                        <a:pt x="1177" y="2160"/>
                      </a:cubicBezTo>
                      <a:cubicBezTo>
                        <a:pt x="1174" y="2163"/>
                        <a:pt x="1173" y="2168"/>
                        <a:pt x="1171" y="2173"/>
                      </a:cubicBezTo>
                      <a:close/>
                      <a:moveTo>
                        <a:pt x="1024" y="2229"/>
                      </a:moveTo>
                      <a:cubicBezTo>
                        <a:pt x="1033" y="2214"/>
                        <a:pt x="1026" y="2201"/>
                        <a:pt x="1026" y="2195"/>
                      </a:cubicBezTo>
                      <a:cubicBezTo>
                        <a:pt x="1026" y="2188"/>
                        <a:pt x="1034" y="2188"/>
                        <a:pt x="1036" y="2195"/>
                      </a:cubicBezTo>
                      <a:cubicBezTo>
                        <a:pt x="1038" y="2203"/>
                        <a:pt x="1035" y="2219"/>
                        <a:pt x="1024" y="2229"/>
                      </a:cubicBezTo>
                      <a:close/>
                      <a:moveTo>
                        <a:pt x="1039" y="2164"/>
                      </a:moveTo>
                      <a:cubicBezTo>
                        <a:pt x="1040" y="2165"/>
                        <a:pt x="1041" y="2167"/>
                        <a:pt x="1041" y="2168"/>
                      </a:cubicBezTo>
                      <a:cubicBezTo>
                        <a:pt x="1041" y="2170"/>
                        <a:pt x="1040" y="2172"/>
                        <a:pt x="1038" y="2172"/>
                      </a:cubicBezTo>
                      <a:cubicBezTo>
                        <a:pt x="1035" y="2173"/>
                        <a:pt x="1033" y="2172"/>
                        <a:pt x="1032" y="2170"/>
                      </a:cubicBezTo>
                      <a:cubicBezTo>
                        <a:pt x="1030" y="2167"/>
                        <a:pt x="1032" y="2166"/>
                        <a:pt x="1033" y="2163"/>
                      </a:cubicBezTo>
                      <a:cubicBezTo>
                        <a:pt x="1033" y="2161"/>
                        <a:pt x="1031" y="2158"/>
                        <a:pt x="1028" y="2157"/>
                      </a:cubicBezTo>
                      <a:cubicBezTo>
                        <a:pt x="1025" y="2156"/>
                        <a:pt x="1021" y="2156"/>
                        <a:pt x="1019" y="2159"/>
                      </a:cubicBezTo>
                      <a:cubicBezTo>
                        <a:pt x="1017" y="2161"/>
                        <a:pt x="1017" y="2163"/>
                        <a:pt x="1019" y="2165"/>
                      </a:cubicBezTo>
                      <a:cubicBezTo>
                        <a:pt x="1019" y="2163"/>
                        <a:pt x="1022" y="2161"/>
                        <a:pt x="1024" y="2163"/>
                      </a:cubicBezTo>
                      <a:cubicBezTo>
                        <a:pt x="1025" y="2164"/>
                        <a:pt x="1026" y="2168"/>
                        <a:pt x="1027" y="2171"/>
                      </a:cubicBezTo>
                      <a:cubicBezTo>
                        <a:pt x="1029" y="2175"/>
                        <a:pt x="1030" y="2178"/>
                        <a:pt x="1033" y="2179"/>
                      </a:cubicBezTo>
                      <a:cubicBezTo>
                        <a:pt x="1038" y="2183"/>
                        <a:pt x="1046" y="2180"/>
                        <a:pt x="1048" y="2175"/>
                      </a:cubicBezTo>
                      <a:cubicBezTo>
                        <a:pt x="1049" y="2172"/>
                        <a:pt x="1049" y="2168"/>
                        <a:pt x="1047" y="2166"/>
                      </a:cubicBezTo>
                      <a:cubicBezTo>
                        <a:pt x="1046" y="2162"/>
                        <a:pt x="1041" y="2155"/>
                        <a:pt x="1042" y="2151"/>
                      </a:cubicBezTo>
                      <a:cubicBezTo>
                        <a:pt x="1043" y="2148"/>
                        <a:pt x="1045" y="2147"/>
                        <a:pt x="1047" y="2148"/>
                      </a:cubicBezTo>
                      <a:cubicBezTo>
                        <a:pt x="1048" y="2146"/>
                        <a:pt x="1044" y="2144"/>
                        <a:pt x="1041" y="2144"/>
                      </a:cubicBezTo>
                      <a:cubicBezTo>
                        <a:pt x="1036" y="2145"/>
                        <a:pt x="1032" y="2151"/>
                        <a:pt x="1034" y="2158"/>
                      </a:cubicBezTo>
                      <a:cubicBezTo>
                        <a:pt x="1035" y="2160"/>
                        <a:pt x="1036" y="2162"/>
                        <a:pt x="1039" y="2164"/>
                      </a:cubicBezTo>
                      <a:close/>
                      <a:moveTo>
                        <a:pt x="1039" y="2165"/>
                      </a:moveTo>
                      <a:cubicBezTo>
                        <a:pt x="1040" y="2167"/>
                        <a:pt x="1040" y="2169"/>
                        <a:pt x="1039" y="2171"/>
                      </a:cubicBezTo>
                      <a:cubicBezTo>
                        <a:pt x="1036" y="2173"/>
                        <a:pt x="1032" y="2170"/>
                        <a:pt x="1032" y="2167"/>
                      </a:cubicBezTo>
                      <a:cubicBezTo>
                        <a:pt x="1033" y="2165"/>
                        <a:pt x="1034" y="2164"/>
                        <a:pt x="1033" y="2160"/>
                      </a:cubicBezTo>
                      <a:cubicBezTo>
                        <a:pt x="1035" y="2163"/>
                        <a:pt x="1037" y="2163"/>
                        <a:pt x="1039" y="2165"/>
                      </a:cubicBezTo>
                      <a:close/>
                      <a:moveTo>
                        <a:pt x="1045" y="2180"/>
                      </a:moveTo>
                      <a:cubicBezTo>
                        <a:pt x="1042" y="2183"/>
                        <a:pt x="1038" y="2183"/>
                        <a:pt x="1035" y="2182"/>
                      </a:cubicBezTo>
                      <a:cubicBezTo>
                        <a:pt x="1033" y="2185"/>
                        <a:pt x="1037" y="2191"/>
                        <a:pt x="1043" y="2189"/>
                      </a:cubicBezTo>
                      <a:cubicBezTo>
                        <a:pt x="1046" y="2188"/>
                        <a:pt x="1047" y="2183"/>
                        <a:pt x="1045" y="2180"/>
                      </a:cubicBezTo>
                      <a:close/>
                      <a:moveTo>
                        <a:pt x="1043" y="2190"/>
                      </a:moveTo>
                      <a:cubicBezTo>
                        <a:pt x="1042" y="2191"/>
                        <a:pt x="1041" y="2191"/>
                        <a:pt x="1041" y="2191"/>
                      </a:cubicBezTo>
                      <a:cubicBezTo>
                        <a:pt x="1042" y="2198"/>
                        <a:pt x="1041" y="2207"/>
                        <a:pt x="1038" y="2215"/>
                      </a:cubicBezTo>
                      <a:cubicBezTo>
                        <a:pt x="1032" y="2229"/>
                        <a:pt x="1018" y="2232"/>
                        <a:pt x="1007" y="2251"/>
                      </a:cubicBezTo>
                      <a:cubicBezTo>
                        <a:pt x="1001" y="2260"/>
                        <a:pt x="999" y="2268"/>
                        <a:pt x="999" y="2275"/>
                      </a:cubicBezTo>
                      <a:cubicBezTo>
                        <a:pt x="997" y="2290"/>
                        <a:pt x="1002" y="2308"/>
                        <a:pt x="995" y="2323"/>
                      </a:cubicBezTo>
                      <a:cubicBezTo>
                        <a:pt x="996" y="2316"/>
                        <a:pt x="990" y="2309"/>
                        <a:pt x="981" y="2314"/>
                      </a:cubicBezTo>
                      <a:cubicBezTo>
                        <a:pt x="975" y="2318"/>
                        <a:pt x="971" y="2331"/>
                        <a:pt x="955" y="2326"/>
                      </a:cubicBezTo>
                      <a:cubicBezTo>
                        <a:pt x="961" y="2333"/>
                        <a:pt x="969" y="2337"/>
                        <a:pt x="978" y="2337"/>
                      </a:cubicBezTo>
                      <a:cubicBezTo>
                        <a:pt x="983" y="2337"/>
                        <a:pt x="988" y="2335"/>
                        <a:pt x="992" y="2331"/>
                      </a:cubicBezTo>
                      <a:cubicBezTo>
                        <a:pt x="1009" y="2314"/>
                        <a:pt x="994" y="2283"/>
                        <a:pt x="1004" y="2265"/>
                      </a:cubicBezTo>
                      <a:cubicBezTo>
                        <a:pt x="1003" y="2266"/>
                        <a:pt x="1003" y="2267"/>
                        <a:pt x="1003" y="2268"/>
                      </a:cubicBezTo>
                      <a:cubicBezTo>
                        <a:pt x="996" y="2286"/>
                        <a:pt x="1009" y="2306"/>
                        <a:pt x="1028" y="2310"/>
                      </a:cubicBezTo>
                      <a:cubicBezTo>
                        <a:pt x="1037" y="2312"/>
                        <a:pt x="1047" y="2310"/>
                        <a:pt x="1055" y="2303"/>
                      </a:cubicBezTo>
                      <a:cubicBezTo>
                        <a:pt x="1064" y="2295"/>
                        <a:pt x="1069" y="2284"/>
                        <a:pt x="1067" y="2273"/>
                      </a:cubicBezTo>
                      <a:cubicBezTo>
                        <a:pt x="1065" y="2261"/>
                        <a:pt x="1056" y="2251"/>
                        <a:pt x="1044" y="2250"/>
                      </a:cubicBezTo>
                      <a:cubicBezTo>
                        <a:pt x="1036" y="2250"/>
                        <a:pt x="1029" y="2254"/>
                        <a:pt x="1026" y="2261"/>
                      </a:cubicBezTo>
                      <a:cubicBezTo>
                        <a:pt x="1022" y="2271"/>
                        <a:pt x="1026" y="2279"/>
                        <a:pt x="1032" y="2283"/>
                      </a:cubicBezTo>
                      <a:cubicBezTo>
                        <a:pt x="1040" y="2288"/>
                        <a:pt x="1050" y="2286"/>
                        <a:pt x="1053" y="2276"/>
                      </a:cubicBezTo>
                      <a:cubicBezTo>
                        <a:pt x="1049" y="2286"/>
                        <a:pt x="1039" y="2287"/>
                        <a:pt x="1032" y="2281"/>
                      </a:cubicBezTo>
                      <a:cubicBezTo>
                        <a:pt x="1027" y="2277"/>
                        <a:pt x="1025" y="2270"/>
                        <a:pt x="1029" y="2262"/>
                      </a:cubicBezTo>
                      <a:cubicBezTo>
                        <a:pt x="1031" y="2256"/>
                        <a:pt x="1037" y="2253"/>
                        <a:pt x="1044" y="2253"/>
                      </a:cubicBezTo>
                      <a:cubicBezTo>
                        <a:pt x="1055" y="2254"/>
                        <a:pt x="1061" y="2263"/>
                        <a:pt x="1063" y="2273"/>
                      </a:cubicBezTo>
                      <a:cubicBezTo>
                        <a:pt x="1065" y="2284"/>
                        <a:pt x="1061" y="2293"/>
                        <a:pt x="1053" y="2300"/>
                      </a:cubicBezTo>
                      <a:cubicBezTo>
                        <a:pt x="1045" y="2308"/>
                        <a:pt x="1035" y="2309"/>
                        <a:pt x="1026" y="2307"/>
                      </a:cubicBezTo>
                      <a:cubicBezTo>
                        <a:pt x="1010" y="2302"/>
                        <a:pt x="999" y="2285"/>
                        <a:pt x="1004" y="2268"/>
                      </a:cubicBezTo>
                      <a:cubicBezTo>
                        <a:pt x="1009" y="2255"/>
                        <a:pt x="1018" y="2248"/>
                        <a:pt x="1032" y="2245"/>
                      </a:cubicBezTo>
                      <a:cubicBezTo>
                        <a:pt x="1054" y="2241"/>
                        <a:pt x="1078" y="2250"/>
                        <a:pt x="1087" y="2265"/>
                      </a:cubicBezTo>
                      <a:cubicBezTo>
                        <a:pt x="1093" y="2273"/>
                        <a:pt x="1093" y="2284"/>
                        <a:pt x="1084" y="2289"/>
                      </a:cubicBezTo>
                      <a:cubicBezTo>
                        <a:pt x="1078" y="2291"/>
                        <a:pt x="1073" y="2289"/>
                        <a:pt x="1070" y="2283"/>
                      </a:cubicBezTo>
                      <a:cubicBezTo>
                        <a:pt x="1066" y="2292"/>
                        <a:pt x="1079" y="2302"/>
                        <a:pt x="1092" y="2298"/>
                      </a:cubicBezTo>
                      <a:cubicBezTo>
                        <a:pt x="1105" y="2295"/>
                        <a:pt x="1110" y="2286"/>
                        <a:pt x="1111" y="2277"/>
                      </a:cubicBezTo>
                      <a:cubicBezTo>
                        <a:pt x="1113" y="2263"/>
                        <a:pt x="1103" y="2248"/>
                        <a:pt x="1088" y="2242"/>
                      </a:cubicBezTo>
                      <a:cubicBezTo>
                        <a:pt x="1072" y="2235"/>
                        <a:pt x="1052" y="2235"/>
                        <a:pt x="1035" y="2241"/>
                      </a:cubicBezTo>
                      <a:cubicBezTo>
                        <a:pt x="1037" y="2240"/>
                        <a:pt x="1040" y="2239"/>
                        <a:pt x="1042" y="2238"/>
                      </a:cubicBezTo>
                      <a:cubicBezTo>
                        <a:pt x="1071" y="2229"/>
                        <a:pt x="1099" y="2235"/>
                        <a:pt x="1121" y="2257"/>
                      </a:cubicBezTo>
                      <a:cubicBezTo>
                        <a:pt x="1136" y="2273"/>
                        <a:pt x="1141" y="2294"/>
                        <a:pt x="1134" y="2315"/>
                      </a:cubicBezTo>
                      <a:cubicBezTo>
                        <a:pt x="1129" y="2328"/>
                        <a:pt x="1121" y="2339"/>
                        <a:pt x="1111" y="2347"/>
                      </a:cubicBezTo>
                      <a:cubicBezTo>
                        <a:pt x="1100" y="2355"/>
                        <a:pt x="1087" y="2362"/>
                        <a:pt x="1074" y="2364"/>
                      </a:cubicBezTo>
                      <a:cubicBezTo>
                        <a:pt x="1067" y="2365"/>
                        <a:pt x="1061" y="2365"/>
                        <a:pt x="1055" y="2364"/>
                      </a:cubicBezTo>
                      <a:cubicBezTo>
                        <a:pt x="1043" y="2361"/>
                        <a:pt x="1032" y="2354"/>
                        <a:pt x="1025" y="2343"/>
                      </a:cubicBezTo>
                      <a:cubicBezTo>
                        <a:pt x="1021" y="2335"/>
                        <a:pt x="1020" y="2326"/>
                        <a:pt x="1025" y="2317"/>
                      </a:cubicBezTo>
                      <a:cubicBezTo>
                        <a:pt x="1011" y="2318"/>
                        <a:pt x="1002" y="2344"/>
                        <a:pt x="1023" y="2354"/>
                      </a:cubicBezTo>
                      <a:cubicBezTo>
                        <a:pt x="1023" y="2368"/>
                        <a:pt x="1046" y="2371"/>
                        <a:pt x="1062" y="2368"/>
                      </a:cubicBezTo>
                      <a:cubicBezTo>
                        <a:pt x="1043" y="2373"/>
                        <a:pt x="1015" y="2367"/>
                        <a:pt x="1002" y="2363"/>
                      </a:cubicBezTo>
                      <a:cubicBezTo>
                        <a:pt x="1002" y="2364"/>
                        <a:pt x="1001" y="2365"/>
                        <a:pt x="1001" y="2366"/>
                      </a:cubicBezTo>
                      <a:cubicBezTo>
                        <a:pt x="1006" y="2367"/>
                        <a:pt x="1013" y="2369"/>
                        <a:pt x="1021" y="2371"/>
                      </a:cubicBezTo>
                      <a:cubicBezTo>
                        <a:pt x="1010" y="2373"/>
                        <a:pt x="1001" y="2381"/>
                        <a:pt x="998" y="2392"/>
                      </a:cubicBezTo>
                      <a:cubicBezTo>
                        <a:pt x="992" y="2411"/>
                        <a:pt x="1003" y="2434"/>
                        <a:pt x="992" y="2456"/>
                      </a:cubicBezTo>
                      <a:cubicBezTo>
                        <a:pt x="1009" y="2441"/>
                        <a:pt x="1008" y="2416"/>
                        <a:pt x="1011" y="2403"/>
                      </a:cubicBezTo>
                      <a:cubicBezTo>
                        <a:pt x="1018" y="2376"/>
                        <a:pt x="1031" y="2375"/>
                        <a:pt x="1052" y="2373"/>
                      </a:cubicBezTo>
                      <a:cubicBezTo>
                        <a:pt x="1048" y="2374"/>
                        <a:pt x="1045" y="2376"/>
                        <a:pt x="1042" y="2377"/>
                      </a:cubicBezTo>
                      <a:cubicBezTo>
                        <a:pt x="1024" y="2389"/>
                        <a:pt x="1014" y="2410"/>
                        <a:pt x="1016" y="2430"/>
                      </a:cubicBezTo>
                      <a:cubicBezTo>
                        <a:pt x="1019" y="2447"/>
                        <a:pt x="1029" y="2460"/>
                        <a:pt x="1045" y="2466"/>
                      </a:cubicBezTo>
                      <a:cubicBezTo>
                        <a:pt x="1066" y="2473"/>
                        <a:pt x="1087" y="2467"/>
                        <a:pt x="1101" y="2450"/>
                      </a:cubicBezTo>
                      <a:cubicBezTo>
                        <a:pt x="1106" y="2442"/>
                        <a:pt x="1109" y="2433"/>
                        <a:pt x="1108" y="2424"/>
                      </a:cubicBezTo>
                      <a:cubicBezTo>
                        <a:pt x="1107" y="2407"/>
                        <a:pt x="1095" y="2398"/>
                        <a:pt x="1080" y="2396"/>
                      </a:cubicBezTo>
                      <a:cubicBezTo>
                        <a:pt x="1093" y="2406"/>
                        <a:pt x="1086" y="2417"/>
                        <a:pt x="1086" y="2424"/>
                      </a:cubicBezTo>
                      <a:cubicBezTo>
                        <a:pt x="1088" y="2439"/>
                        <a:pt x="1107" y="2433"/>
                        <a:pt x="1106" y="2418"/>
                      </a:cubicBezTo>
                      <a:cubicBezTo>
                        <a:pt x="1106" y="2416"/>
                        <a:pt x="1105" y="2415"/>
                        <a:pt x="1105" y="2413"/>
                      </a:cubicBezTo>
                      <a:cubicBezTo>
                        <a:pt x="1110" y="2425"/>
                        <a:pt x="1108" y="2438"/>
                        <a:pt x="1100" y="2449"/>
                      </a:cubicBezTo>
                      <a:cubicBezTo>
                        <a:pt x="1086" y="2464"/>
                        <a:pt x="1066" y="2470"/>
                        <a:pt x="1046" y="2463"/>
                      </a:cubicBezTo>
                      <a:cubicBezTo>
                        <a:pt x="1032" y="2458"/>
                        <a:pt x="1022" y="2445"/>
                        <a:pt x="1020" y="2430"/>
                      </a:cubicBezTo>
                      <a:cubicBezTo>
                        <a:pt x="1018" y="2412"/>
                        <a:pt x="1028" y="2393"/>
                        <a:pt x="1044" y="2383"/>
                      </a:cubicBezTo>
                      <a:cubicBezTo>
                        <a:pt x="1051" y="2379"/>
                        <a:pt x="1057" y="2376"/>
                        <a:pt x="1064" y="2374"/>
                      </a:cubicBezTo>
                      <a:cubicBezTo>
                        <a:pt x="1060" y="2376"/>
                        <a:pt x="1056" y="2378"/>
                        <a:pt x="1052" y="2381"/>
                      </a:cubicBezTo>
                      <a:cubicBezTo>
                        <a:pt x="1043" y="2389"/>
                        <a:pt x="1038" y="2404"/>
                        <a:pt x="1047" y="2415"/>
                      </a:cubicBezTo>
                      <a:cubicBezTo>
                        <a:pt x="1051" y="2419"/>
                        <a:pt x="1057" y="2421"/>
                        <a:pt x="1063" y="2419"/>
                      </a:cubicBezTo>
                      <a:cubicBezTo>
                        <a:pt x="1067" y="2418"/>
                        <a:pt x="1070" y="2415"/>
                        <a:pt x="1072" y="2411"/>
                      </a:cubicBezTo>
                      <a:cubicBezTo>
                        <a:pt x="1074" y="2407"/>
                        <a:pt x="1073" y="2402"/>
                        <a:pt x="1071" y="2398"/>
                      </a:cubicBezTo>
                      <a:cubicBezTo>
                        <a:pt x="1068" y="2393"/>
                        <a:pt x="1061" y="2391"/>
                        <a:pt x="1055" y="2394"/>
                      </a:cubicBezTo>
                      <a:cubicBezTo>
                        <a:pt x="1052" y="2396"/>
                        <a:pt x="1051" y="2399"/>
                        <a:pt x="1052" y="2403"/>
                      </a:cubicBezTo>
                      <a:cubicBezTo>
                        <a:pt x="1052" y="2405"/>
                        <a:pt x="1054" y="2407"/>
                        <a:pt x="1057" y="2406"/>
                      </a:cubicBezTo>
                      <a:cubicBezTo>
                        <a:pt x="1055" y="2405"/>
                        <a:pt x="1054" y="2404"/>
                        <a:pt x="1054" y="2402"/>
                      </a:cubicBezTo>
                      <a:cubicBezTo>
                        <a:pt x="1054" y="2399"/>
                        <a:pt x="1058" y="2397"/>
                        <a:pt x="1061" y="2398"/>
                      </a:cubicBezTo>
                      <a:cubicBezTo>
                        <a:pt x="1063" y="2399"/>
                        <a:pt x="1064" y="2401"/>
                        <a:pt x="1065" y="2403"/>
                      </a:cubicBezTo>
                      <a:cubicBezTo>
                        <a:pt x="1065" y="2407"/>
                        <a:pt x="1064" y="2410"/>
                        <a:pt x="1061" y="2411"/>
                      </a:cubicBezTo>
                      <a:cubicBezTo>
                        <a:pt x="1057" y="2413"/>
                        <a:pt x="1053" y="2412"/>
                        <a:pt x="1051" y="2409"/>
                      </a:cubicBezTo>
                      <a:cubicBezTo>
                        <a:pt x="1044" y="2400"/>
                        <a:pt x="1050" y="2386"/>
                        <a:pt x="1057" y="2380"/>
                      </a:cubicBezTo>
                      <a:cubicBezTo>
                        <a:pt x="1066" y="2372"/>
                        <a:pt x="1079" y="2370"/>
                        <a:pt x="1090" y="2366"/>
                      </a:cubicBezTo>
                      <a:cubicBezTo>
                        <a:pt x="1101" y="2361"/>
                        <a:pt x="1113" y="2354"/>
                        <a:pt x="1123" y="2340"/>
                      </a:cubicBezTo>
                      <a:cubicBezTo>
                        <a:pt x="1121" y="2343"/>
                        <a:pt x="1120" y="2346"/>
                        <a:pt x="1119" y="2350"/>
                      </a:cubicBezTo>
                      <a:cubicBezTo>
                        <a:pt x="1112" y="2371"/>
                        <a:pt x="1116" y="2391"/>
                        <a:pt x="1133" y="2406"/>
                      </a:cubicBezTo>
                      <a:cubicBezTo>
                        <a:pt x="1150" y="2419"/>
                        <a:pt x="1171" y="2423"/>
                        <a:pt x="1190" y="2413"/>
                      </a:cubicBezTo>
                      <a:cubicBezTo>
                        <a:pt x="1208" y="2405"/>
                        <a:pt x="1221" y="2387"/>
                        <a:pt x="1220" y="2367"/>
                      </a:cubicBezTo>
                      <a:cubicBezTo>
                        <a:pt x="1219" y="2349"/>
                        <a:pt x="1209" y="2334"/>
                        <a:pt x="1194" y="2330"/>
                      </a:cubicBezTo>
                      <a:cubicBezTo>
                        <a:pt x="1184" y="2327"/>
                        <a:pt x="1174" y="2328"/>
                        <a:pt x="1166" y="2333"/>
                      </a:cubicBezTo>
                      <a:cubicBezTo>
                        <a:pt x="1161" y="2336"/>
                        <a:pt x="1157" y="2341"/>
                        <a:pt x="1155" y="2346"/>
                      </a:cubicBezTo>
                      <a:cubicBezTo>
                        <a:pt x="1151" y="2356"/>
                        <a:pt x="1154" y="2366"/>
                        <a:pt x="1162" y="2371"/>
                      </a:cubicBezTo>
                      <a:cubicBezTo>
                        <a:pt x="1171" y="2377"/>
                        <a:pt x="1184" y="2375"/>
                        <a:pt x="1190" y="2366"/>
                      </a:cubicBezTo>
                      <a:cubicBezTo>
                        <a:pt x="1196" y="2357"/>
                        <a:pt x="1194" y="2344"/>
                        <a:pt x="1184" y="2338"/>
                      </a:cubicBezTo>
                      <a:cubicBezTo>
                        <a:pt x="1177" y="2332"/>
                        <a:pt x="1166" y="2334"/>
                        <a:pt x="1159" y="2340"/>
                      </a:cubicBezTo>
                      <a:cubicBezTo>
                        <a:pt x="1168" y="2330"/>
                        <a:pt x="1181" y="2327"/>
                        <a:pt x="1194" y="2331"/>
                      </a:cubicBezTo>
                      <a:cubicBezTo>
                        <a:pt x="1208" y="2336"/>
                        <a:pt x="1217" y="2350"/>
                        <a:pt x="1218" y="2367"/>
                      </a:cubicBezTo>
                      <a:cubicBezTo>
                        <a:pt x="1218" y="2386"/>
                        <a:pt x="1206" y="2402"/>
                        <a:pt x="1189" y="2410"/>
                      </a:cubicBezTo>
                      <a:cubicBezTo>
                        <a:pt x="1171" y="2419"/>
                        <a:pt x="1151" y="2415"/>
                        <a:pt x="1136" y="2403"/>
                      </a:cubicBezTo>
                      <a:cubicBezTo>
                        <a:pt x="1121" y="2389"/>
                        <a:pt x="1117" y="2371"/>
                        <a:pt x="1124" y="2352"/>
                      </a:cubicBezTo>
                      <a:cubicBezTo>
                        <a:pt x="1128" y="2339"/>
                        <a:pt x="1137" y="2328"/>
                        <a:pt x="1141" y="2312"/>
                      </a:cubicBezTo>
                      <a:cubicBezTo>
                        <a:pt x="1146" y="2291"/>
                        <a:pt x="1140" y="2271"/>
                        <a:pt x="1124" y="2253"/>
                      </a:cubicBezTo>
                      <a:cubicBezTo>
                        <a:pt x="1102" y="2229"/>
                        <a:pt x="1070" y="2222"/>
                        <a:pt x="1040" y="2233"/>
                      </a:cubicBezTo>
                      <a:cubicBezTo>
                        <a:pt x="1026" y="2238"/>
                        <a:pt x="1015" y="2244"/>
                        <a:pt x="1007" y="2255"/>
                      </a:cubicBezTo>
                      <a:cubicBezTo>
                        <a:pt x="1014" y="2244"/>
                        <a:pt x="1024" y="2235"/>
                        <a:pt x="1035" y="2228"/>
                      </a:cubicBezTo>
                      <a:cubicBezTo>
                        <a:pt x="1051" y="2219"/>
                        <a:pt x="1072" y="2215"/>
                        <a:pt x="1090" y="2216"/>
                      </a:cubicBezTo>
                      <a:cubicBezTo>
                        <a:pt x="1098" y="2216"/>
                        <a:pt x="1104" y="2215"/>
                        <a:pt x="1111" y="2213"/>
                      </a:cubicBezTo>
                      <a:cubicBezTo>
                        <a:pt x="1113" y="2213"/>
                        <a:pt x="1115" y="2212"/>
                        <a:pt x="1117" y="2212"/>
                      </a:cubicBezTo>
                      <a:cubicBezTo>
                        <a:pt x="1120" y="2210"/>
                        <a:pt x="1123" y="2209"/>
                        <a:pt x="1126" y="2207"/>
                      </a:cubicBezTo>
                      <a:cubicBezTo>
                        <a:pt x="1127" y="2207"/>
                        <a:pt x="1136" y="2201"/>
                        <a:pt x="1135" y="2199"/>
                      </a:cubicBezTo>
                      <a:cubicBezTo>
                        <a:pt x="1134" y="2199"/>
                        <a:pt x="1129" y="2202"/>
                        <a:pt x="1128" y="2203"/>
                      </a:cubicBezTo>
                      <a:cubicBezTo>
                        <a:pt x="1124" y="2205"/>
                        <a:pt x="1120" y="2206"/>
                        <a:pt x="1116" y="2208"/>
                      </a:cubicBezTo>
                      <a:cubicBezTo>
                        <a:pt x="1114" y="2209"/>
                        <a:pt x="1112" y="2209"/>
                        <a:pt x="1110" y="2210"/>
                      </a:cubicBezTo>
                      <a:cubicBezTo>
                        <a:pt x="1103" y="2212"/>
                        <a:pt x="1098" y="2213"/>
                        <a:pt x="1090" y="2213"/>
                      </a:cubicBezTo>
                      <a:cubicBezTo>
                        <a:pt x="1090" y="2213"/>
                        <a:pt x="1089" y="2213"/>
                        <a:pt x="1088" y="2213"/>
                      </a:cubicBezTo>
                      <a:cubicBezTo>
                        <a:pt x="1090" y="2212"/>
                        <a:pt x="1092" y="2212"/>
                        <a:pt x="1094" y="2211"/>
                      </a:cubicBezTo>
                      <a:cubicBezTo>
                        <a:pt x="1100" y="2209"/>
                        <a:pt x="1105" y="2207"/>
                        <a:pt x="1110" y="2202"/>
                      </a:cubicBezTo>
                      <a:cubicBezTo>
                        <a:pt x="1123" y="2191"/>
                        <a:pt x="1120" y="2175"/>
                        <a:pt x="1111" y="2164"/>
                      </a:cubicBezTo>
                      <a:cubicBezTo>
                        <a:pt x="1103" y="2154"/>
                        <a:pt x="1091" y="2147"/>
                        <a:pt x="1078" y="2149"/>
                      </a:cubicBezTo>
                      <a:cubicBezTo>
                        <a:pt x="1067" y="2151"/>
                        <a:pt x="1060" y="2158"/>
                        <a:pt x="1059" y="2169"/>
                      </a:cubicBezTo>
                      <a:cubicBezTo>
                        <a:pt x="1058" y="2177"/>
                        <a:pt x="1061" y="2187"/>
                        <a:pt x="1069" y="2190"/>
                      </a:cubicBezTo>
                      <a:cubicBezTo>
                        <a:pt x="1073" y="2192"/>
                        <a:pt x="1078" y="2192"/>
                        <a:pt x="1082" y="2189"/>
                      </a:cubicBezTo>
                      <a:cubicBezTo>
                        <a:pt x="1085" y="2187"/>
                        <a:pt x="1087" y="2185"/>
                        <a:pt x="1087" y="2182"/>
                      </a:cubicBezTo>
                      <a:cubicBezTo>
                        <a:pt x="1087" y="2178"/>
                        <a:pt x="1086" y="2175"/>
                        <a:pt x="1084" y="2173"/>
                      </a:cubicBezTo>
                      <a:cubicBezTo>
                        <a:pt x="1081" y="2170"/>
                        <a:pt x="1077" y="2169"/>
                        <a:pt x="1073" y="2171"/>
                      </a:cubicBezTo>
                      <a:cubicBezTo>
                        <a:pt x="1070" y="2172"/>
                        <a:pt x="1068" y="2176"/>
                        <a:pt x="1068" y="2180"/>
                      </a:cubicBezTo>
                      <a:cubicBezTo>
                        <a:pt x="1069" y="2185"/>
                        <a:pt x="1074" y="2187"/>
                        <a:pt x="1078" y="2187"/>
                      </a:cubicBezTo>
                      <a:cubicBezTo>
                        <a:pt x="1083" y="2186"/>
                        <a:pt x="1086" y="2181"/>
                        <a:pt x="1085" y="2177"/>
                      </a:cubicBezTo>
                      <a:cubicBezTo>
                        <a:pt x="1085" y="2175"/>
                        <a:pt x="1084" y="2174"/>
                        <a:pt x="1083" y="2172"/>
                      </a:cubicBezTo>
                      <a:cubicBezTo>
                        <a:pt x="1083" y="2173"/>
                        <a:pt x="1083" y="2173"/>
                        <a:pt x="1083" y="2173"/>
                      </a:cubicBezTo>
                      <a:cubicBezTo>
                        <a:pt x="1086" y="2175"/>
                        <a:pt x="1087" y="2178"/>
                        <a:pt x="1086" y="2182"/>
                      </a:cubicBezTo>
                      <a:cubicBezTo>
                        <a:pt x="1086" y="2185"/>
                        <a:pt x="1085" y="2187"/>
                        <a:pt x="1082" y="2189"/>
                      </a:cubicBezTo>
                      <a:cubicBezTo>
                        <a:pt x="1078" y="2191"/>
                        <a:pt x="1074" y="2191"/>
                        <a:pt x="1069" y="2190"/>
                      </a:cubicBezTo>
                      <a:cubicBezTo>
                        <a:pt x="1062" y="2186"/>
                        <a:pt x="1059" y="2176"/>
                        <a:pt x="1060" y="2169"/>
                      </a:cubicBezTo>
                      <a:cubicBezTo>
                        <a:pt x="1062" y="2159"/>
                        <a:pt x="1068" y="2152"/>
                        <a:pt x="1078" y="2151"/>
                      </a:cubicBezTo>
                      <a:cubicBezTo>
                        <a:pt x="1091" y="2149"/>
                        <a:pt x="1103" y="2157"/>
                        <a:pt x="1110" y="2166"/>
                      </a:cubicBezTo>
                      <a:cubicBezTo>
                        <a:pt x="1117" y="2177"/>
                        <a:pt x="1119" y="2190"/>
                        <a:pt x="1108" y="2200"/>
                      </a:cubicBezTo>
                      <a:cubicBezTo>
                        <a:pt x="1103" y="2204"/>
                        <a:pt x="1099" y="2206"/>
                        <a:pt x="1093" y="2207"/>
                      </a:cubicBezTo>
                      <a:cubicBezTo>
                        <a:pt x="1090" y="2209"/>
                        <a:pt x="1086" y="2209"/>
                        <a:pt x="1083" y="2210"/>
                      </a:cubicBezTo>
                      <a:cubicBezTo>
                        <a:pt x="1074" y="2211"/>
                        <a:pt x="1064" y="2213"/>
                        <a:pt x="1054" y="2216"/>
                      </a:cubicBezTo>
                      <a:cubicBezTo>
                        <a:pt x="1048" y="2217"/>
                        <a:pt x="1042" y="2220"/>
                        <a:pt x="1037" y="2223"/>
                      </a:cubicBezTo>
                      <a:cubicBezTo>
                        <a:pt x="1038" y="2220"/>
                        <a:pt x="1040" y="2217"/>
                        <a:pt x="1041" y="2214"/>
                      </a:cubicBezTo>
                      <a:cubicBezTo>
                        <a:pt x="1044" y="2206"/>
                        <a:pt x="1045" y="2197"/>
                        <a:pt x="1043" y="2190"/>
                      </a:cubicBezTo>
                      <a:close/>
                      <a:moveTo>
                        <a:pt x="1170" y="2173"/>
                      </a:moveTo>
                      <a:cubicBezTo>
                        <a:pt x="1168" y="2177"/>
                        <a:pt x="1165" y="2179"/>
                        <a:pt x="1161" y="2178"/>
                      </a:cubicBezTo>
                      <a:cubicBezTo>
                        <a:pt x="1155" y="2176"/>
                        <a:pt x="1156" y="2168"/>
                        <a:pt x="1161" y="2166"/>
                      </a:cubicBezTo>
                      <a:cubicBezTo>
                        <a:pt x="1165" y="2164"/>
                        <a:pt x="1168" y="2166"/>
                        <a:pt x="1173" y="2162"/>
                      </a:cubicBezTo>
                      <a:cubicBezTo>
                        <a:pt x="1169" y="2167"/>
                        <a:pt x="1171" y="2169"/>
                        <a:pt x="1170" y="2173"/>
                      </a:cubicBezTo>
                      <a:close/>
                      <a:moveTo>
                        <a:pt x="1097" y="2217"/>
                      </a:moveTo>
                      <a:cubicBezTo>
                        <a:pt x="1110" y="2217"/>
                        <a:pt x="1122" y="2228"/>
                        <a:pt x="1125" y="2238"/>
                      </a:cubicBezTo>
                      <a:cubicBezTo>
                        <a:pt x="1127" y="2246"/>
                        <a:pt x="1129" y="2253"/>
                        <a:pt x="1135" y="2258"/>
                      </a:cubicBezTo>
                      <a:cubicBezTo>
                        <a:pt x="1140" y="2262"/>
                        <a:pt x="1149" y="2264"/>
                        <a:pt x="1152" y="2259"/>
                      </a:cubicBezTo>
                      <a:cubicBezTo>
                        <a:pt x="1148" y="2261"/>
                        <a:pt x="1143" y="2256"/>
                        <a:pt x="1140" y="2251"/>
                      </a:cubicBezTo>
                      <a:cubicBezTo>
                        <a:pt x="1138" y="2248"/>
                        <a:pt x="1135" y="2244"/>
                        <a:pt x="1131" y="2242"/>
                      </a:cubicBezTo>
                      <a:cubicBezTo>
                        <a:pt x="1134" y="2232"/>
                        <a:pt x="1128" y="2225"/>
                        <a:pt x="1122" y="2222"/>
                      </a:cubicBezTo>
                      <a:cubicBezTo>
                        <a:pt x="1115" y="2218"/>
                        <a:pt x="1105" y="2215"/>
                        <a:pt x="1097" y="2217"/>
                      </a:cubicBezTo>
                      <a:close/>
                      <a:moveTo>
                        <a:pt x="1138" y="2109"/>
                      </a:moveTo>
                      <a:cubicBezTo>
                        <a:pt x="1135" y="2089"/>
                        <a:pt x="1152" y="2079"/>
                        <a:pt x="1158" y="2073"/>
                      </a:cubicBezTo>
                      <a:cubicBezTo>
                        <a:pt x="1166" y="2063"/>
                        <a:pt x="1157" y="2056"/>
                        <a:pt x="1147" y="2064"/>
                      </a:cubicBezTo>
                      <a:cubicBezTo>
                        <a:pt x="1138" y="2071"/>
                        <a:pt x="1131" y="2091"/>
                        <a:pt x="1138" y="2109"/>
                      </a:cubicBezTo>
                      <a:close/>
                      <a:moveTo>
                        <a:pt x="1152" y="2195"/>
                      </a:moveTo>
                      <a:cubicBezTo>
                        <a:pt x="1146" y="2193"/>
                        <a:pt x="1142" y="2186"/>
                        <a:pt x="1142" y="2182"/>
                      </a:cubicBezTo>
                      <a:cubicBezTo>
                        <a:pt x="1136" y="2181"/>
                        <a:pt x="1129" y="2193"/>
                        <a:pt x="1137" y="2199"/>
                      </a:cubicBezTo>
                      <a:cubicBezTo>
                        <a:pt x="1142" y="2203"/>
                        <a:pt x="1150" y="2201"/>
                        <a:pt x="1152" y="2195"/>
                      </a:cubicBezTo>
                      <a:close/>
                      <a:moveTo>
                        <a:pt x="1108" y="2215"/>
                      </a:moveTo>
                      <a:cubicBezTo>
                        <a:pt x="1133" y="2217"/>
                        <a:pt x="1145" y="2240"/>
                        <a:pt x="1151" y="2245"/>
                      </a:cubicBezTo>
                      <a:cubicBezTo>
                        <a:pt x="1162" y="2256"/>
                        <a:pt x="1174" y="2243"/>
                        <a:pt x="1162" y="2230"/>
                      </a:cubicBezTo>
                      <a:cubicBezTo>
                        <a:pt x="1154" y="2222"/>
                        <a:pt x="1135" y="2211"/>
                        <a:pt x="1108" y="2215"/>
                      </a:cubicBezTo>
                      <a:close/>
                      <a:moveTo>
                        <a:pt x="1101" y="2146"/>
                      </a:moveTo>
                      <a:cubicBezTo>
                        <a:pt x="1090" y="2147"/>
                        <a:pt x="1079" y="2146"/>
                        <a:pt x="1070" y="2140"/>
                      </a:cubicBezTo>
                      <a:cubicBezTo>
                        <a:pt x="1062" y="2134"/>
                        <a:pt x="1057" y="2124"/>
                        <a:pt x="1058" y="2114"/>
                      </a:cubicBezTo>
                      <a:cubicBezTo>
                        <a:pt x="1059" y="2108"/>
                        <a:pt x="1063" y="2103"/>
                        <a:pt x="1067" y="2099"/>
                      </a:cubicBezTo>
                      <a:cubicBezTo>
                        <a:pt x="1072" y="2094"/>
                        <a:pt x="1076" y="2092"/>
                        <a:pt x="1083" y="2090"/>
                      </a:cubicBezTo>
                      <a:cubicBezTo>
                        <a:pt x="1089" y="2088"/>
                        <a:pt x="1094" y="2088"/>
                        <a:pt x="1101" y="2089"/>
                      </a:cubicBezTo>
                      <a:cubicBezTo>
                        <a:pt x="1104" y="2090"/>
                        <a:pt x="1106" y="2090"/>
                        <a:pt x="1109" y="2091"/>
                      </a:cubicBezTo>
                      <a:cubicBezTo>
                        <a:pt x="1116" y="2094"/>
                        <a:pt x="1121" y="2097"/>
                        <a:pt x="1128" y="2102"/>
                      </a:cubicBezTo>
                      <a:cubicBezTo>
                        <a:pt x="1136" y="2109"/>
                        <a:pt x="1141" y="2116"/>
                        <a:pt x="1144" y="2127"/>
                      </a:cubicBezTo>
                      <a:cubicBezTo>
                        <a:pt x="1144" y="2128"/>
                        <a:pt x="1145" y="2128"/>
                        <a:pt x="1145" y="2129"/>
                      </a:cubicBezTo>
                      <a:cubicBezTo>
                        <a:pt x="1147" y="2122"/>
                        <a:pt x="1152" y="2115"/>
                        <a:pt x="1157" y="2110"/>
                      </a:cubicBezTo>
                      <a:cubicBezTo>
                        <a:pt x="1164" y="2103"/>
                        <a:pt x="1173" y="2099"/>
                        <a:pt x="1183" y="2100"/>
                      </a:cubicBezTo>
                      <a:cubicBezTo>
                        <a:pt x="1186" y="2100"/>
                        <a:pt x="1190" y="2102"/>
                        <a:pt x="1194" y="2105"/>
                      </a:cubicBezTo>
                      <a:cubicBezTo>
                        <a:pt x="1190" y="2102"/>
                        <a:pt x="1186" y="2102"/>
                        <a:pt x="1182" y="2102"/>
                      </a:cubicBezTo>
                      <a:cubicBezTo>
                        <a:pt x="1173" y="2101"/>
                        <a:pt x="1165" y="2105"/>
                        <a:pt x="1159" y="2111"/>
                      </a:cubicBezTo>
                      <a:cubicBezTo>
                        <a:pt x="1154" y="2116"/>
                        <a:pt x="1151" y="2121"/>
                        <a:pt x="1149" y="2126"/>
                      </a:cubicBezTo>
                      <a:cubicBezTo>
                        <a:pt x="1146" y="2137"/>
                        <a:pt x="1146" y="2146"/>
                        <a:pt x="1144" y="2156"/>
                      </a:cubicBezTo>
                      <a:cubicBezTo>
                        <a:pt x="1144" y="2157"/>
                        <a:pt x="1144" y="2157"/>
                        <a:pt x="1144" y="2157"/>
                      </a:cubicBezTo>
                      <a:cubicBezTo>
                        <a:pt x="1142" y="2163"/>
                        <a:pt x="1140" y="2168"/>
                        <a:pt x="1137" y="2173"/>
                      </a:cubicBezTo>
                      <a:cubicBezTo>
                        <a:pt x="1136" y="2175"/>
                        <a:pt x="1128" y="2187"/>
                        <a:pt x="1126" y="2187"/>
                      </a:cubicBezTo>
                      <a:cubicBezTo>
                        <a:pt x="1126" y="2185"/>
                        <a:pt x="1131" y="2178"/>
                        <a:pt x="1131" y="2176"/>
                      </a:cubicBezTo>
                      <a:cubicBezTo>
                        <a:pt x="1135" y="2170"/>
                        <a:pt x="1138" y="2163"/>
                        <a:pt x="1140" y="2156"/>
                      </a:cubicBezTo>
                      <a:cubicBezTo>
                        <a:pt x="1140" y="2155"/>
                        <a:pt x="1140" y="2155"/>
                        <a:pt x="1140" y="2155"/>
                      </a:cubicBezTo>
                      <a:cubicBezTo>
                        <a:pt x="1143" y="2146"/>
                        <a:pt x="1144" y="2138"/>
                        <a:pt x="1141" y="2128"/>
                      </a:cubicBezTo>
                      <a:cubicBezTo>
                        <a:pt x="1138" y="2116"/>
                        <a:pt x="1130" y="2105"/>
                        <a:pt x="1119" y="2101"/>
                      </a:cubicBezTo>
                      <a:cubicBezTo>
                        <a:pt x="1113" y="2098"/>
                        <a:pt x="1102" y="2099"/>
                        <a:pt x="1099" y="2107"/>
                      </a:cubicBezTo>
                      <a:cubicBezTo>
                        <a:pt x="1098" y="2109"/>
                        <a:pt x="1099" y="2112"/>
                        <a:pt x="1101" y="2113"/>
                      </a:cubicBezTo>
                      <a:cubicBezTo>
                        <a:pt x="1103" y="2115"/>
                        <a:pt x="1105" y="2115"/>
                        <a:pt x="1107" y="2113"/>
                      </a:cubicBezTo>
                      <a:cubicBezTo>
                        <a:pt x="1109" y="2112"/>
                        <a:pt x="1109" y="2111"/>
                        <a:pt x="1109" y="2109"/>
                      </a:cubicBezTo>
                      <a:cubicBezTo>
                        <a:pt x="1109" y="2107"/>
                        <a:pt x="1107" y="2105"/>
                        <a:pt x="1105" y="2107"/>
                      </a:cubicBezTo>
                      <a:cubicBezTo>
                        <a:pt x="1104" y="2107"/>
                        <a:pt x="1103" y="2108"/>
                        <a:pt x="1103" y="2109"/>
                      </a:cubicBezTo>
                      <a:cubicBezTo>
                        <a:pt x="1102" y="2108"/>
                        <a:pt x="1102" y="2106"/>
                        <a:pt x="1103" y="2105"/>
                      </a:cubicBezTo>
                      <a:cubicBezTo>
                        <a:pt x="1105" y="2103"/>
                        <a:pt x="1108" y="2103"/>
                        <a:pt x="1110" y="2104"/>
                      </a:cubicBezTo>
                      <a:cubicBezTo>
                        <a:pt x="1114" y="2107"/>
                        <a:pt x="1115" y="2112"/>
                        <a:pt x="1112" y="2115"/>
                      </a:cubicBezTo>
                      <a:cubicBezTo>
                        <a:pt x="1111" y="2118"/>
                        <a:pt x="1108" y="2120"/>
                        <a:pt x="1105" y="2120"/>
                      </a:cubicBezTo>
                      <a:cubicBezTo>
                        <a:pt x="1102" y="2121"/>
                        <a:pt x="1099" y="2120"/>
                        <a:pt x="1097" y="2117"/>
                      </a:cubicBezTo>
                      <a:cubicBezTo>
                        <a:pt x="1094" y="2115"/>
                        <a:pt x="1093" y="2110"/>
                        <a:pt x="1094" y="2106"/>
                      </a:cubicBezTo>
                      <a:cubicBezTo>
                        <a:pt x="1098" y="2098"/>
                        <a:pt x="1109" y="2095"/>
                        <a:pt x="1117" y="2098"/>
                      </a:cubicBezTo>
                      <a:cubicBezTo>
                        <a:pt x="1120" y="2099"/>
                        <a:pt x="1122" y="2101"/>
                        <a:pt x="1124" y="2103"/>
                      </a:cubicBezTo>
                      <a:cubicBezTo>
                        <a:pt x="1117" y="2097"/>
                        <a:pt x="1110" y="2093"/>
                        <a:pt x="1100" y="2091"/>
                      </a:cubicBezTo>
                      <a:cubicBezTo>
                        <a:pt x="1094" y="2090"/>
                        <a:pt x="1089" y="2090"/>
                        <a:pt x="1083" y="2091"/>
                      </a:cubicBezTo>
                      <a:cubicBezTo>
                        <a:pt x="1077" y="2093"/>
                        <a:pt x="1072" y="2095"/>
                        <a:pt x="1067" y="2100"/>
                      </a:cubicBezTo>
                      <a:cubicBezTo>
                        <a:pt x="1065" y="2102"/>
                        <a:pt x="1063" y="2104"/>
                        <a:pt x="1062" y="2107"/>
                      </a:cubicBezTo>
                      <a:cubicBezTo>
                        <a:pt x="1062" y="2107"/>
                        <a:pt x="1062" y="2107"/>
                        <a:pt x="1062" y="2107"/>
                      </a:cubicBezTo>
                      <a:cubicBezTo>
                        <a:pt x="1067" y="2100"/>
                        <a:pt x="1078" y="2099"/>
                        <a:pt x="1083" y="2111"/>
                      </a:cubicBezTo>
                      <a:cubicBezTo>
                        <a:pt x="1086" y="2120"/>
                        <a:pt x="1080" y="2137"/>
                        <a:pt x="1101" y="2146"/>
                      </a:cubicBezTo>
                      <a:close/>
                      <a:moveTo>
                        <a:pt x="1182" y="2102"/>
                      </a:moveTo>
                      <a:cubicBezTo>
                        <a:pt x="1180" y="2114"/>
                        <a:pt x="1196" y="2115"/>
                        <a:pt x="1201" y="2116"/>
                      </a:cubicBezTo>
                      <a:cubicBezTo>
                        <a:pt x="1205" y="2117"/>
                        <a:pt x="1207" y="2119"/>
                        <a:pt x="1209" y="2122"/>
                      </a:cubicBezTo>
                      <a:cubicBezTo>
                        <a:pt x="1209" y="2117"/>
                        <a:pt x="1206" y="2106"/>
                        <a:pt x="1203" y="2102"/>
                      </a:cubicBezTo>
                      <a:cubicBezTo>
                        <a:pt x="1198" y="2096"/>
                        <a:pt x="1190" y="2093"/>
                        <a:pt x="1183" y="2099"/>
                      </a:cubicBezTo>
                      <a:cubicBezTo>
                        <a:pt x="1187" y="2099"/>
                        <a:pt x="1193" y="2102"/>
                        <a:pt x="1196" y="2106"/>
                      </a:cubicBezTo>
                      <a:cubicBezTo>
                        <a:pt x="1194" y="2104"/>
                        <a:pt x="1187" y="2102"/>
                        <a:pt x="1182" y="2102"/>
                      </a:cubicBezTo>
                      <a:close/>
                      <a:moveTo>
                        <a:pt x="1122" y="2192"/>
                      </a:moveTo>
                      <a:cubicBezTo>
                        <a:pt x="1126" y="2166"/>
                        <a:pt x="1111" y="2150"/>
                        <a:pt x="1109" y="2139"/>
                      </a:cubicBezTo>
                      <a:cubicBezTo>
                        <a:pt x="1107" y="2125"/>
                        <a:pt x="1122" y="2122"/>
                        <a:pt x="1128" y="2136"/>
                      </a:cubicBezTo>
                      <a:cubicBezTo>
                        <a:pt x="1135" y="2151"/>
                        <a:pt x="1130" y="2174"/>
                        <a:pt x="1122" y="2192"/>
                      </a:cubicBezTo>
                      <a:close/>
                      <a:moveTo>
                        <a:pt x="1134" y="2104"/>
                      </a:moveTo>
                      <a:cubicBezTo>
                        <a:pt x="1124" y="2087"/>
                        <a:pt x="1087" y="2072"/>
                        <a:pt x="1076" y="2091"/>
                      </a:cubicBezTo>
                      <a:cubicBezTo>
                        <a:pt x="1072" y="2089"/>
                        <a:pt x="1072" y="2082"/>
                        <a:pt x="1076" y="2077"/>
                      </a:cubicBezTo>
                      <a:cubicBezTo>
                        <a:pt x="1080" y="2072"/>
                        <a:pt x="1090" y="2070"/>
                        <a:pt x="1097" y="2075"/>
                      </a:cubicBezTo>
                      <a:cubicBezTo>
                        <a:pt x="1100" y="2071"/>
                        <a:pt x="1113" y="2074"/>
                        <a:pt x="1123" y="2085"/>
                      </a:cubicBezTo>
                      <a:cubicBezTo>
                        <a:pt x="1121" y="2077"/>
                        <a:pt x="1120" y="2067"/>
                        <a:pt x="1122" y="2059"/>
                      </a:cubicBezTo>
                      <a:cubicBezTo>
                        <a:pt x="1124" y="2049"/>
                        <a:pt x="1128" y="2039"/>
                        <a:pt x="1135" y="2032"/>
                      </a:cubicBezTo>
                      <a:cubicBezTo>
                        <a:pt x="1143" y="2024"/>
                        <a:pt x="1153" y="2021"/>
                        <a:pt x="1163" y="2024"/>
                      </a:cubicBezTo>
                      <a:cubicBezTo>
                        <a:pt x="1170" y="2026"/>
                        <a:pt x="1177" y="2031"/>
                        <a:pt x="1178" y="2039"/>
                      </a:cubicBezTo>
                      <a:cubicBezTo>
                        <a:pt x="1179" y="2045"/>
                        <a:pt x="1175" y="2051"/>
                        <a:pt x="1170" y="2055"/>
                      </a:cubicBezTo>
                      <a:cubicBezTo>
                        <a:pt x="1165" y="2058"/>
                        <a:pt x="1158" y="2058"/>
                        <a:pt x="1152" y="2057"/>
                      </a:cubicBezTo>
                      <a:cubicBezTo>
                        <a:pt x="1165" y="2053"/>
                        <a:pt x="1161" y="2042"/>
                        <a:pt x="1163" y="2037"/>
                      </a:cubicBezTo>
                      <a:cubicBezTo>
                        <a:pt x="1166" y="2030"/>
                        <a:pt x="1173" y="2031"/>
                        <a:pt x="1176" y="2035"/>
                      </a:cubicBezTo>
                      <a:cubicBezTo>
                        <a:pt x="1176" y="2035"/>
                        <a:pt x="1176" y="2035"/>
                        <a:pt x="1176" y="2035"/>
                      </a:cubicBezTo>
                      <a:cubicBezTo>
                        <a:pt x="1173" y="2030"/>
                        <a:pt x="1169" y="2027"/>
                        <a:pt x="1163" y="2025"/>
                      </a:cubicBezTo>
                      <a:cubicBezTo>
                        <a:pt x="1155" y="2023"/>
                        <a:pt x="1146" y="2024"/>
                        <a:pt x="1139" y="2031"/>
                      </a:cubicBezTo>
                      <a:cubicBezTo>
                        <a:pt x="1140" y="2029"/>
                        <a:pt x="1143" y="2029"/>
                        <a:pt x="1145" y="2028"/>
                      </a:cubicBezTo>
                      <a:cubicBezTo>
                        <a:pt x="1150" y="2028"/>
                        <a:pt x="1155" y="2029"/>
                        <a:pt x="1156" y="2034"/>
                      </a:cubicBezTo>
                      <a:cubicBezTo>
                        <a:pt x="1157" y="2036"/>
                        <a:pt x="1157" y="2039"/>
                        <a:pt x="1155" y="2041"/>
                      </a:cubicBezTo>
                      <a:cubicBezTo>
                        <a:pt x="1154" y="2042"/>
                        <a:pt x="1152" y="2043"/>
                        <a:pt x="1150" y="2042"/>
                      </a:cubicBezTo>
                      <a:cubicBezTo>
                        <a:pt x="1148" y="2042"/>
                        <a:pt x="1146" y="2041"/>
                        <a:pt x="1146" y="2039"/>
                      </a:cubicBezTo>
                      <a:cubicBezTo>
                        <a:pt x="1144" y="2037"/>
                        <a:pt x="1145" y="2034"/>
                        <a:pt x="1147" y="2033"/>
                      </a:cubicBezTo>
                      <a:cubicBezTo>
                        <a:pt x="1149" y="2032"/>
                        <a:pt x="1150" y="2032"/>
                        <a:pt x="1151" y="2033"/>
                      </a:cubicBezTo>
                      <a:cubicBezTo>
                        <a:pt x="1152" y="2034"/>
                        <a:pt x="1152" y="2035"/>
                        <a:pt x="1151" y="2036"/>
                      </a:cubicBezTo>
                      <a:cubicBezTo>
                        <a:pt x="1151" y="2035"/>
                        <a:pt x="1151" y="2034"/>
                        <a:pt x="1150" y="2034"/>
                      </a:cubicBezTo>
                      <a:cubicBezTo>
                        <a:pt x="1149" y="2033"/>
                        <a:pt x="1148" y="2034"/>
                        <a:pt x="1148" y="2036"/>
                      </a:cubicBezTo>
                      <a:cubicBezTo>
                        <a:pt x="1147" y="2036"/>
                        <a:pt x="1148" y="2037"/>
                        <a:pt x="1149" y="2038"/>
                      </a:cubicBezTo>
                      <a:cubicBezTo>
                        <a:pt x="1150" y="2039"/>
                        <a:pt x="1151" y="2039"/>
                        <a:pt x="1152" y="2038"/>
                      </a:cubicBezTo>
                      <a:cubicBezTo>
                        <a:pt x="1154" y="2037"/>
                        <a:pt x="1154" y="2036"/>
                        <a:pt x="1153" y="2034"/>
                      </a:cubicBezTo>
                      <a:cubicBezTo>
                        <a:pt x="1152" y="2030"/>
                        <a:pt x="1146" y="2029"/>
                        <a:pt x="1142" y="2030"/>
                      </a:cubicBezTo>
                      <a:cubicBezTo>
                        <a:pt x="1136" y="2033"/>
                        <a:pt x="1131" y="2040"/>
                        <a:pt x="1128" y="2046"/>
                      </a:cubicBezTo>
                      <a:cubicBezTo>
                        <a:pt x="1120" y="2061"/>
                        <a:pt x="1121" y="2077"/>
                        <a:pt x="1127" y="2090"/>
                      </a:cubicBezTo>
                      <a:cubicBezTo>
                        <a:pt x="1130" y="2094"/>
                        <a:pt x="1133" y="2099"/>
                        <a:pt x="1134" y="2104"/>
                      </a:cubicBezTo>
                      <a:close/>
                      <a:moveTo>
                        <a:pt x="1146" y="2120"/>
                      </a:moveTo>
                      <a:cubicBezTo>
                        <a:pt x="1141" y="2111"/>
                        <a:pt x="1154" y="2100"/>
                        <a:pt x="1163" y="2096"/>
                      </a:cubicBezTo>
                      <a:cubicBezTo>
                        <a:pt x="1174" y="2092"/>
                        <a:pt x="1188" y="2090"/>
                        <a:pt x="1193" y="2078"/>
                      </a:cubicBezTo>
                      <a:cubicBezTo>
                        <a:pt x="1196" y="2072"/>
                        <a:pt x="1196" y="2064"/>
                        <a:pt x="1191" y="2059"/>
                      </a:cubicBezTo>
                      <a:cubicBezTo>
                        <a:pt x="1188" y="2056"/>
                        <a:pt x="1184" y="2054"/>
                        <a:pt x="1180" y="2057"/>
                      </a:cubicBezTo>
                      <a:cubicBezTo>
                        <a:pt x="1183" y="2057"/>
                        <a:pt x="1188" y="2061"/>
                        <a:pt x="1188" y="2066"/>
                      </a:cubicBezTo>
                      <a:cubicBezTo>
                        <a:pt x="1187" y="2070"/>
                        <a:pt x="1183" y="2074"/>
                        <a:pt x="1178" y="2076"/>
                      </a:cubicBezTo>
                      <a:cubicBezTo>
                        <a:pt x="1168" y="2078"/>
                        <a:pt x="1158" y="2079"/>
                        <a:pt x="1150" y="2085"/>
                      </a:cubicBezTo>
                      <a:cubicBezTo>
                        <a:pt x="1140" y="2093"/>
                        <a:pt x="1136" y="2108"/>
                        <a:pt x="1146" y="2120"/>
                      </a:cubicBezTo>
                      <a:close/>
                      <a:moveTo>
                        <a:pt x="1175" y="2158"/>
                      </a:moveTo>
                      <a:cubicBezTo>
                        <a:pt x="1184" y="2152"/>
                        <a:pt x="1191" y="2136"/>
                        <a:pt x="1189" y="2125"/>
                      </a:cubicBezTo>
                      <a:cubicBezTo>
                        <a:pt x="1187" y="2114"/>
                        <a:pt x="1176" y="2113"/>
                        <a:pt x="1176" y="2125"/>
                      </a:cubicBezTo>
                      <a:cubicBezTo>
                        <a:pt x="1176" y="2135"/>
                        <a:pt x="1181" y="2150"/>
                        <a:pt x="1175" y="2158"/>
                      </a:cubicBezTo>
                      <a:close/>
                      <a:moveTo>
                        <a:pt x="1115" y="2354"/>
                      </a:moveTo>
                      <a:cubicBezTo>
                        <a:pt x="1105" y="2384"/>
                        <a:pt x="1129" y="2429"/>
                        <a:pt x="1159" y="2421"/>
                      </a:cubicBezTo>
                      <a:cubicBezTo>
                        <a:pt x="1160" y="2427"/>
                        <a:pt x="1153" y="2434"/>
                        <a:pt x="1143" y="2434"/>
                      </a:cubicBezTo>
                      <a:cubicBezTo>
                        <a:pt x="1134" y="2434"/>
                        <a:pt x="1124" y="2424"/>
                        <a:pt x="1123" y="2411"/>
                      </a:cubicBezTo>
                      <a:cubicBezTo>
                        <a:pt x="1110" y="2413"/>
                        <a:pt x="1097" y="2380"/>
                        <a:pt x="1115" y="2354"/>
                      </a:cubicBezTo>
                      <a:close/>
                      <a:moveTo>
                        <a:pt x="976" y="2353"/>
                      </a:moveTo>
                      <a:cubicBezTo>
                        <a:pt x="976" y="2350"/>
                        <a:pt x="978" y="2348"/>
                        <a:pt x="981" y="2348"/>
                      </a:cubicBezTo>
                      <a:cubicBezTo>
                        <a:pt x="984" y="2347"/>
                        <a:pt x="986" y="2350"/>
                        <a:pt x="986" y="2352"/>
                      </a:cubicBezTo>
                      <a:cubicBezTo>
                        <a:pt x="986" y="2355"/>
                        <a:pt x="984" y="2357"/>
                        <a:pt x="982" y="2358"/>
                      </a:cubicBezTo>
                      <a:cubicBezTo>
                        <a:pt x="979" y="2358"/>
                        <a:pt x="976" y="2356"/>
                        <a:pt x="976" y="2353"/>
                      </a:cubicBezTo>
                      <a:close/>
                      <a:moveTo>
                        <a:pt x="974" y="2343"/>
                      </a:moveTo>
                      <a:cubicBezTo>
                        <a:pt x="973" y="2341"/>
                        <a:pt x="975" y="2339"/>
                        <a:pt x="977" y="2339"/>
                      </a:cubicBezTo>
                      <a:cubicBezTo>
                        <a:pt x="979" y="2339"/>
                        <a:pt x="981" y="2341"/>
                        <a:pt x="981" y="2343"/>
                      </a:cubicBezTo>
                      <a:cubicBezTo>
                        <a:pt x="981" y="2345"/>
                        <a:pt x="980" y="2347"/>
                        <a:pt x="978" y="2347"/>
                      </a:cubicBezTo>
                      <a:cubicBezTo>
                        <a:pt x="975" y="2347"/>
                        <a:pt x="974" y="2346"/>
                        <a:pt x="974" y="2343"/>
                      </a:cubicBezTo>
                      <a:close/>
                      <a:moveTo>
                        <a:pt x="985" y="2362"/>
                      </a:moveTo>
                      <a:cubicBezTo>
                        <a:pt x="985" y="2357"/>
                        <a:pt x="988" y="2354"/>
                        <a:pt x="992" y="2354"/>
                      </a:cubicBezTo>
                      <a:cubicBezTo>
                        <a:pt x="997" y="2353"/>
                        <a:pt x="1000" y="2357"/>
                        <a:pt x="1000" y="2361"/>
                      </a:cubicBezTo>
                      <a:cubicBezTo>
                        <a:pt x="1001" y="2365"/>
                        <a:pt x="997" y="2369"/>
                        <a:pt x="993" y="2369"/>
                      </a:cubicBezTo>
                      <a:cubicBezTo>
                        <a:pt x="989" y="2369"/>
                        <a:pt x="985" y="2366"/>
                        <a:pt x="985" y="2362"/>
                      </a:cubicBezTo>
                      <a:close/>
                      <a:moveTo>
                        <a:pt x="1105" y="2249"/>
                      </a:moveTo>
                      <a:cubicBezTo>
                        <a:pt x="1116" y="2252"/>
                        <a:pt x="1127" y="2263"/>
                        <a:pt x="1132" y="2278"/>
                      </a:cubicBezTo>
                      <a:cubicBezTo>
                        <a:pt x="1135" y="2289"/>
                        <a:pt x="1134" y="2301"/>
                        <a:pt x="1130" y="2311"/>
                      </a:cubicBezTo>
                      <a:cubicBezTo>
                        <a:pt x="1128" y="2316"/>
                        <a:pt x="1124" y="2320"/>
                        <a:pt x="1120" y="2323"/>
                      </a:cubicBezTo>
                      <a:cubicBezTo>
                        <a:pt x="1112" y="2328"/>
                        <a:pt x="1103" y="2328"/>
                        <a:pt x="1098" y="2324"/>
                      </a:cubicBezTo>
                      <a:cubicBezTo>
                        <a:pt x="1092" y="2320"/>
                        <a:pt x="1092" y="2311"/>
                        <a:pt x="1097" y="2308"/>
                      </a:cubicBezTo>
                      <a:cubicBezTo>
                        <a:pt x="1099" y="2318"/>
                        <a:pt x="1111" y="2319"/>
                        <a:pt x="1118" y="2312"/>
                      </a:cubicBezTo>
                      <a:cubicBezTo>
                        <a:pt x="1126" y="2305"/>
                        <a:pt x="1129" y="2289"/>
                        <a:pt x="1126" y="2279"/>
                      </a:cubicBezTo>
                      <a:cubicBezTo>
                        <a:pt x="1122" y="2260"/>
                        <a:pt x="1111" y="2253"/>
                        <a:pt x="1105" y="2249"/>
                      </a:cubicBezTo>
                      <a:close/>
                      <a:moveTo>
                        <a:pt x="1123" y="2329"/>
                      </a:moveTo>
                      <a:cubicBezTo>
                        <a:pt x="1104" y="2358"/>
                        <a:pt x="1065" y="2368"/>
                        <a:pt x="1044" y="2355"/>
                      </a:cubicBezTo>
                      <a:cubicBezTo>
                        <a:pt x="1021" y="2340"/>
                        <a:pt x="1034" y="2321"/>
                        <a:pt x="1054" y="2333"/>
                      </a:cubicBezTo>
                      <a:cubicBezTo>
                        <a:pt x="1065" y="2340"/>
                        <a:pt x="1100" y="2354"/>
                        <a:pt x="1123" y="2329"/>
                      </a:cubicBezTo>
                      <a:close/>
                      <a:moveTo>
                        <a:pt x="1256" y="1959"/>
                      </a:moveTo>
                      <a:cubicBezTo>
                        <a:pt x="1252" y="1984"/>
                        <a:pt x="1266" y="2000"/>
                        <a:pt x="1268" y="2012"/>
                      </a:cubicBezTo>
                      <a:cubicBezTo>
                        <a:pt x="1270" y="2025"/>
                        <a:pt x="1255" y="2028"/>
                        <a:pt x="1250" y="2014"/>
                      </a:cubicBezTo>
                      <a:cubicBezTo>
                        <a:pt x="1243" y="2000"/>
                        <a:pt x="1247" y="1977"/>
                        <a:pt x="1256" y="1959"/>
                      </a:cubicBezTo>
                      <a:close/>
                      <a:moveTo>
                        <a:pt x="1221" y="2038"/>
                      </a:moveTo>
                      <a:cubicBezTo>
                        <a:pt x="1220" y="2035"/>
                        <a:pt x="1220" y="2033"/>
                        <a:pt x="1221" y="2031"/>
                      </a:cubicBezTo>
                      <a:cubicBezTo>
                        <a:pt x="1223" y="2029"/>
                        <a:pt x="1225" y="2027"/>
                        <a:pt x="1229" y="2027"/>
                      </a:cubicBezTo>
                      <a:cubicBezTo>
                        <a:pt x="1233" y="2027"/>
                        <a:pt x="1236" y="2031"/>
                        <a:pt x="1236" y="2034"/>
                      </a:cubicBezTo>
                      <a:cubicBezTo>
                        <a:pt x="1236" y="2040"/>
                        <a:pt x="1232" y="2040"/>
                        <a:pt x="1229" y="2043"/>
                      </a:cubicBezTo>
                      <a:cubicBezTo>
                        <a:pt x="1227" y="2046"/>
                        <a:pt x="1228" y="2052"/>
                        <a:pt x="1231" y="2056"/>
                      </a:cubicBezTo>
                      <a:cubicBezTo>
                        <a:pt x="1235" y="2060"/>
                        <a:pt x="1241" y="2062"/>
                        <a:pt x="1247" y="2060"/>
                      </a:cubicBezTo>
                      <a:cubicBezTo>
                        <a:pt x="1250" y="2058"/>
                        <a:pt x="1253" y="2055"/>
                        <a:pt x="1251" y="2051"/>
                      </a:cubicBezTo>
                      <a:cubicBezTo>
                        <a:pt x="1249" y="2055"/>
                        <a:pt x="1244" y="2055"/>
                        <a:pt x="1242" y="2050"/>
                      </a:cubicBezTo>
                      <a:cubicBezTo>
                        <a:pt x="1241" y="2048"/>
                        <a:pt x="1242" y="2042"/>
                        <a:pt x="1243" y="2036"/>
                      </a:cubicBezTo>
                      <a:cubicBezTo>
                        <a:pt x="1244" y="2030"/>
                        <a:pt x="1243" y="2025"/>
                        <a:pt x="1241" y="2020"/>
                      </a:cubicBezTo>
                      <a:cubicBezTo>
                        <a:pt x="1236" y="2012"/>
                        <a:pt x="1223" y="2010"/>
                        <a:pt x="1216" y="2016"/>
                      </a:cubicBezTo>
                      <a:cubicBezTo>
                        <a:pt x="1212" y="2020"/>
                        <a:pt x="1211" y="2025"/>
                        <a:pt x="1210" y="2030"/>
                      </a:cubicBezTo>
                      <a:cubicBezTo>
                        <a:pt x="1210" y="2035"/>
                        <a:pt x="1212" y="2049"/>
                        <a:pt x="1207" y="2054"/>
                      </a:cubicBezTo>
                      <a:cubicBezTo>
                        <a:pt x="1204" y="2058"/>
                        <a:pt x="1200" y="2058"/>
                        <a:pt x="1198" y="2055"/>
                      </a:cubicBezTo>
                      <a:cubicBezTo>
                        <a:pt x="1196" y="2058"/>
                        <a:pt x="1199" y="2063"/>
                        <a:pt x="1203" y="2065"/>
                      </a:cubicBezTo>
                      <a:cubicBezTo>
                        <a:pt x="1211" y="2067"/>
                        <a:pt x="1222" y="2061"/>
                        <a:pt x="1224" y="2051"/>
                      </a:cubicBezTo>
                      <a:cubicBezTo>
                        <a:pt x="1225" y="2047"/>
                        <a:pt x="1223" y="2043"/>
                        <a:pt x="1221" y="2038"/>
                      </a:cubicBezTo>
                      <a:close/>
                      <a:moveTo>
                        <a:pt x="1227" y="2053"/>
                      </a:moveTo>
                      <a:cubicBezTo>
                        <a:pt x="1231" y="2064"/>
                        <a:pt x="1226" y="2081"/>
                        <a:pt x="1218" y="2089"/>
                      </a:cubicBezTo>
                      <a:cubicBezTo>
                        <a:pt x="1209" y="2097"/>
                        <a:pt x="1199" y="2092"/>
                        <a:pt x="1207" y="2081"/>
                      </a:cubicBezTo>
                      <a:cubicBezTo>
                        <a:pt x="1213" y="2073"/>
                        <a:pt x="1227" y="2064"/>
                        <a:pt x="1227" y="2053"/>
                      </a:cubicBezTo>
                      <a:close/>
                      <a:moveTo>
                        <a:pt x="1225" y="2010"/>
                      </a:moveTo>
                      <a:cubicBezTo>
                        <a:pt x="1230" y="2009"/>
                        <a:pt x="1237" y="2012"/>
                        <a:pt x="1239" y="2015"/>
                      </a:cubicBezTo>
                      <a:cubicBezTo>
                        <a:pt x="1245" y="2013"/>
                        <a:pt x="1243" y="2000"/>
                        <a:pt x="1234" y="1999"/>
                      </a:cubicBezTo>
                      <a:cubicBezTo>
                        <a:pt x="1228" y="1999"/>
                        <a:pt x="1223" y="2005"/>
                        <a:pt x="1225" y="2010"/>
                      </a:cubicBezTo>
                      <a:close/>
                      <a:moveTo>
                        <a:pt x="906" y="1875"/>
                      </a:moveTo>
                      <a:cubicBezTo>
                        <a:pt x="907" y="1871"/>
                        <a:pt x="910" y="1869"/>
                        <a:pt x="914" y="1870"/>
                      </a:cubicBezTo>
                      <a:cubicBezTo>
                        <a:pt x="920" y="1871"/>
                        <a:pt x="919" y="1879"/>
                        <a:pt x="915" y="1882"/>
                      </a:cubicBezTo>
                      <a:cubicBezTo>
                        <a:pt x="911" y="1883"/>
                        <a:pt x="908" y="1882"/>
                        <a:pt x="904" y="1886"/>
                      </a:cubicBezTo>
                      <a:cubicBezTo>
                        <a:pt x="907" y="1881"/>
                        <a:pt x="905" y="1879"/>
                        <a:pt x="906" y="1875"/>
                      </a:cubicBezTo>
                      <a:close/>
                      <a:moveTo>
                        <a:pt x="999" y="1601"/>
                      </a:moveTo>
                      <a:cubicBezTo>
                        <a:pt x="1025" y="1604"/>
                        <a:pt x="1039" y="1621"/>
                        <a:pt x="1044" y="1639"/>
                      </a:cubicBezTo>
                      <a:cubicBezTo>
                        <a:pt x="1048" y="1655"/>
                        <a:pt x="1040" y="1666"/>
                        <a:pt x="1042" y="1677"/>
                      </a:cubicBezTo>
                      <a:cubicBezTo>
                        <a:pt x="1043" y="1680"/>
                        <a:pt x="1045" y="1684"/>
                        <a:pt x="1050" y="1686"/>
                      </a:cubicBezTo>
                      <a:cubicBezTo>
                        <a:pt x="1039" y="1690"/>
                        <a:pt x="1028" y="1682"/>
                        <a:pt x="1026" y="1671"/>
                      </a:cubicBezTo>
                      <a:cubicBezTo>
                        <a:pt x="1024" y="1657"/>
                        <a:pt x="1031" y="1648"/>
                        <a:pt x="1027" y="1633"/>
                      </a:cubicBezTo>
                      <a:cubicBezTo>
                        <a:pt x="1022" y="1618"/>
                        <a:pt x="1012" y="1606"/>
                        <a:pt x="999" y="1601"/>
                      </a:cubicBezTo>
                      <a:close/>
                      <a:moveTo>
                        <a:pt x="950" y="1570"/>
                      </a:moveTo>
                      <a:cubicBezTo>
                        <a:pt x="975" y="1570"/>
                        <a:pt x="989" y="1590"/>
                        <a:pt x="999" y="1597"/>
                      </a:cubicBezTo>
                      <a:cubicBezTo>
                        <a:pt x="1012" y="1606"/>
                        <a:pt x="1021" y="1596"/>
                        <a:pt x="1009" y="1583"/>
                      </a:cubicBezTo>
                      <a:cubicBezTo>
                        <a:pt x="997" y="1569"/>
                        <a:pt x="970" y="1562"/>
                        <a:pt x="950" y="1570"/>
                      </a:cubicBezTo>
                      <a:close/>
                      <a:moveTo>
                        <a:pt x="581" y="2087"/>
                      </a:moveTo>
                      <a:cubicBezTo>
                        <a:pt x="558" y="2087"/>
                        <a:pt x="539" y="2105"/>
                        <a:pt x="534" y="2123"/>
                      </a:cubicBezTo>
                      <a:cubicBezTo>
                        <a:pt x="531" y="2138"/>
                        <a:pt x="543" y="2146"/>
                        <a:pt x="548" y="2128"/>
                      </a:cubicBezTo>
                      <a:cubicBezTo>
                        <a:pt x="552" y="2113"/>
                        <a:pt x="557" y="2094"/>
                        <a:pt x="581" y="2087"/>
                      </a:cubicBezTo>
                      <a:close/>
                      <a:moveTo>
                        <a:pt x="621" y="2384"/>
                      </a:moveTo>
                      <a:cubicBezTo>
                        <a:pt x="603" y="2384"/>
                        <a:pt x="579" y="2370"/>
                        <a:pt x="571" y="2354"/>
                      </a:cubicBezTo>
                      <a:cubicBezTo>
                        <a:pt x="562" y="2338"/>
                        <a:pt x="574" y="2328"/>
                        <a:pt x="587" y="2344"/>
                      </a:cubicBezTo>
                      <a:cubicBezTo>
                        <a:pt x="597" y="2356"/>
                        <a:pt x="601" y="2377"/>
                        <a:pt x="621" y="2384"/>
                      </a:cubicBezTo>
                      <a:close/>
                      <a:moveTo>
                        <a:pt x="532" y="2106"/>
                      </a:moveTo>
                      <a:cubicBezTo>
                        <a:pt x="513" y="2120"/>
                        <a:pt x="514" y="2141"/>
                        <a:pt x="519" y="2159"/>
                      </a:cubicBezTo>
                      <a:cubicBezTo>
                        <a:pt x="523" y="2169"/>
                        <a:pt x="531" y="2181"/>
                        <a:pt x="528" y="2191"/>
                      </a:cubicBezTo>
                      <a:cubicBezTo>
                        <a:pt x="544" y="2188"/>
                        <a:pt x="530" y="2158"/>
                        <a:pt x="527" y="2148"/>
                      </a:cubicBezTo>
                      <a:cubicBezTo>
                        <a:pt x="522" y="2132"/>
                        <a:pt x="523" y="2117"/>
                        <a:pt x="532" y="2106"/>
                      </a:cubicBezTo>
                      <a:close/>
                      <a:moveTo>
                        <a:pt x="595" y="2247"/>
                      </a:moveTo>
                      <a:cubicBezTo>
                        <a:pt x="601" y="2222"/>
                        <a:pt x="619" y="2195"/>
                        <a:pt x="636" y="2190"/>
                      </a:cubicBezTo>
                      <a:cubicBezTo>
                        <a:pt x="653" y="2185"/>
                        <a:pt x="663" y="2199"/>
                        <a:pt x="645" y="2209"/>
                      </a:cubicBezTo>
                      <a:cubicBezTo>
                        <a:pt x="632" y="2216"/>
                        <a:pt x="607" y="2225"/>
                        <a:pt x="595" y="2247"/>
                      </a:cubicBezTo>
                      <a:close/>
                      <a:moveTo>
                        <a:pt x="517" y="2375"/>
                      </a:moveTo>
                      <a:cubicBezTo>
                        <a:pt x="513" y="2376"/>
                        <a:pt x="509" y="2375"/>
                        <a:pt x="508" y="2371"/>
                      </a:cubicBezTo>
                      <a:cubicBezTo>
                        <a:pt x="505" y="2365"/>
                        <a:pt x="513" y="2360"/>
                        <a:pt x="518" y="2363"/>
                      </a:cubicBezTo>
                      <a:cubicBezTo>
                        <a:pt x="522" y="2365"/>
                        <a:pt x="522" y="2369"/>
                        <a:pt x="528" y="2369"/>
                      </a:cubicBezTo>
                      <a:cubicBezTo>
                        <a:pt x="522" y="2370"/>
                        <a:pt x="522" y="2373"/>
                        <a:pt x="517" y="2375"/>
                      </a:cubicBezTo>
                      <a:close/>
                      <a:moveTo>
                        <a:pt x="518" y="2376"/>
                      </a:moveTo>
                      <a:cubicBezTo>
                        <a:pt x="516" y="2377"/>
                        <a:pt x="513" y="2378"/>
                        <a:pt x="511" y="2377"/>
                      </a:cubicBezTo>
                      <a:cubicBezTo>
                        <a:pt x="508" y="2375"/>
                        <a:pt x="506" y="2372"/>
                        <a:pt x="506" y="2368"/>
                      </a:cubicBezTo>
                      <a:cubicBezTo>
                        <a:pt x="506" y="2364"/>
                        <a:pt x="509" y="2361"/>
                        <a:pt x="513" y="2360"/>
                      </a:cubicBezTo>
                      <a:cubicBezTo>
                        <a:pt x="519" y="2359"/>
                        <a:pt x="521" y="2364"/>
                        <a:pt x="524" y="2367"/>
                      </a:cubicBezTo>
                      <a:cubicBezTo>
                        <a:pt x="528" y="2369"/>
                        <a:pt x="533" y="2368"/>
                        <a:pt x="538" y="2364"/>
                      </a:cubicBezTo>
                      <a:cubicBezTo>
                        <a:pt x="542" y="2359"/>
                        <a:pt x="544" y="2352"/>
                        <a:pt x="541" y="2346"/>
                      </a:cubicBezTo>
                      <a:cubicBezTo>
                        <a:pt x="539" y="2342"/>
                        <a:pt x="535" y="2340"/>
                        <a:pt x="531" y="2342"/>
                      </a:cubicBezTo>
                      <a:cubicBezTo>
                        <a:pt x="535" y="2344"/>
                        <a:pt x="536" y="2349"/>
                        <a:pt x="531" y="2352"/>
                      </a:cubicBezTo>
                      <a:cubicBezTo>
                        <a:pt x="528" y="2353"/>
                        <a:pt x="522" y="2352"/>
                        <a:pt x="515" y="2352"/>
                      </a:cubicBezTo>
                      <a:cubicBezTo>
                        <a:pt x="508" y="2352"/>
                        <a:pt x="502" y="2353"/>
                        <a:pt x="498" y="2356"/>
                      </a:cubicBezTo>
                      <a:cubicBezTo>
                        <a:pt x="488" y="2362"/>
                        <a:pt x="487" y="2376"/>
                        <a:pt x="495" y="2384"/>
                      </a:cubicBezTo>
                      <a:cubicBezTo>
                        <a:pt x="499" y="2388"/>
                        <a:pt x="505" y="2389"/>
                        <a:pt x="510" y="2389"/>
                      </a:cubicBezTo>
                      <a:cubicBezTo>
                        <a:pt x="517" y="2389"/>
                        <a:pt x="532" y="2386"/>
                        <a:pt x="538" y="2390"/>
                      </a:cubicBezTo>
                      <a:cubicBezTo>
                        <a:pt x="543" y="2393"/>
                        <a:pt x="542" y="2398"/>
                        <a:pt x="539" y="2401"/>
                      </a:cubicBezTo>
                      <a:cubicBezTo>
                        <a:pt x="543" y="2403"/>
                        <a:pt x="549" y="2399"/>
                        <a:pt x="550" y="2394"/>
                      </a:cubicBezTo>
                      <a:cubicBezTo>
                        <a:pt x="552" y="2385"/>
                        <a:pt x="545" y="2373"/>
                        <a:pt x="533" y="2372"/>
                      </a:cubicBezTo>
                      <a:cubicBezTo>
                        <a:pt x="528" y="2372"/>
                        <a:pt x="524" y="2374"/>
                        <a:pt x="518" y="2376"/>
                      </a:cubicBezTo>
                      <a:close/>
                      <a:moveTo>
                        <a:pt x="535" y="2368"/>
                      </a:moveTo>
                      <a:cubicBezTo>
                        <a:pt x="547" y="2363"/>
                        <a:pt x="567" y="2367"/>
                        <a:pt x="576" y="2376"/>
                      </a:cubicBezTo>
                      <a:cubicBezTo>
                        <a:pt x="586" y="2385"/>
                        <a:pt x="580" y="2397"/>
                        <a:pt x="568" y="2389"/>
                      </a:cubicBezTo>
                      <a:cubicBezTo>
                        <a:pt x="558" y="2383"/>
                        <a:pt x="547" y="2368"/>
                        <a:pt x="535" y="2368"/>
                      </a:cubicBezTo>
                      <a:close/>
                      <a:moveTo>
                        <a:pt x="471" y="2366"/>
                      </a:moveTo>
                      <a:cubicBezTo>
                        <a:pt x="471" y="2364"/>
                        <a:pt x="471" y="2362"/>
                        <a:pt x="472" y="2362"/>
                      </a:cubicBezTo>
                      <a:cubicBezTo>
                        <a:pt x="462" y="2362"/>
                        <a:pt x="445" y="2356"/>
                        <a:pt x="430" y="2347"/>
                      </a:cubicBezTo>
                      <a:cubicBezTo>
                        <a:pt x="434" y="2348"/>
                        <a:pt x="439" y="2349"/>
                        <a:pt x="444" y="2349"/>
                      </a:cubicBezTo>
                      <a:cubicBezTo>
                        <a:pt x="477" y="2349"/>
                        <a:pt x="482" y="2326"/>
                        <a:pt x="505" y="2313"/>
                      </a:cubicBezTo>
                      <a:cubicBezTo>
                        <a:pt x="514" y="2308"/>
                        <a:pt x="526" y="2309"/>
                        <a:pt x="530" y="2320"/>
                      </a:cubicBezTo>
                      <a:cubicBezTo>
                        <a:pt x="531" y="2326"/>
                        <a:pt x="530" y="2332"/>
                        <a:pt x="526" y="2336"/>
                      </a:cubicBezTo>
                      <a:cubicBezTo>
                        <a:pt x="523" y="2338"/>
                        <a:pt x="520" y="2339"/>
                        <a:pt x="516" y="2339"/>
                      </a:cubicBezTo>
                      <a:cubicBezTo>
                        <a:pt x="514" y="2339"/>
                        <a:pt x="512" y="2338"/>
                        <a:pt x="511" y="2337"/>
                      </a:cubicBezTo>
                      <a:cubicBezTo>
                        <a:pt x="512" y="2338"/>
                        <a:pt x="511" y="2338"/>
                        <a:pt x="513" y="2338"/>
                      </a:cubicBezTo>
                      <a:cubicBezTo>
                        <a:pt x="516" y="2338"/>
                        <a:pt x="522" y="2335"/>
                        <a:pt x="522" y="2331"/>
                      </a:cubicBezTo>
                      <a:cubicBezTo>
                        <a:pt x="522" y="2327"/>
                        <a:pt x="519" y="2323"/>
                        <a:pt x="515" y="2323"/>
                      </a:cubicBezTo>
                      <a:cubicBezTo>
                        <a:pt x="511" y="2322"/>
                        <a:pt x="507" y="2325"/>
                        <a:pt x="506" y="2328"/>
                      </a:cubicBezTo>
                      <a:cubicBezTo>
                        <a:pt x="505" y="2334"/>
                        <a:pt x="510" y="2339"/>
                        <a:pt x="516" y="2340"/>
                      </a:cubicBezTo>
                      <a:cubicBezTo>
                        <a:pt x="520" y="2341"/>
                        <a:pt x="524" y="2340"/>
                        <a:pt x="527" y="2337"/>
                      </a:cubicBezTo>
                      <a:cubicBezTo>
                        <a:pt x="532" y="2333"/>
                        <a:pt x="534" y="2326"/>
                        <a:pt x="532" y="2320"/>
                      </a:cubicBezTo>
                      <a:cubicBezTo>
                        <a:pt x="528" y="2305"/>
                        <a:pt x="515" y="2304"/>
                        <a:pt x="504" y="2310"/>
                      </a:cubicBezTo>
                      <a:cubicBezTo>
                        <a:pt x="480" y="2324"/>
                        <a:pt x="475" y="2347"/>
                        <a:pt x="441" y="2345"/>
                      </a:cubicBezTo>
                      <a:cubicBezTo>
                        <a:pt x="427" y="2344"/>
                        <a:pt x="413" y="2338"/>
                        <a:pt x="406" y="2323"/>
                      </a:cubicBezTo>
                      <a:cubicBezTo>
                        <a:pt x="396" y="2305"/>
                        <a:pt x="399" y="2281"/>
                        <a:pt x="418" y="2270"/>
                      </a:cubicBezTo>
                      <a:cubicBezTo>
                        <a:pt x="398" y="2283"/>
                        <a:pt x="404" y="2315"/>
                        <a:pt x="422" y="2330"/>
                      </a:cubicBezTo>
                      <a:cubicBezTo>
                        <a:pt x="432" y="2338"/>
                        <a:pt x="448" y="2343"/>
                        <a:pt x="462" y="2337"/>
                      </a:cubicBezTo>
                      <a:cubicBezTo>
                        <a:pt x="490" y="2325"/>
                        <a:pt x="476" y="2295"/>
                        <a:pt x="451" y="2306"/>
                      </a:cubicBezTo>
                      <a:cubicBezTo>
                        <a:pt x="437" y="2311"/>
                        <a:pt x="423" y="2308"/>
                        <a:pt x="416" y="2294"/>
                      </a:cubicBezTo>
                      <a:cubicBezTo>
                        <a:pt x="412" y="2286"/>
                        <a:pt x="414" y="2276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7" y="2270"/>
                        <a:pt x="416" y="2271"/>
                        <a:pt x="416" y="2271"/>
                      </a:cubicBezTo>
                      <a:cubicBezTo>
                        <a:pt x="420" y="2268"/>
                        <a:pt x="425" y="2264"/>
                        <a:pt x="429" y="2259"/>
                      </a:cubicBezTo>
                      <a:cubicBezTo>
                        <a:pt x="438" y="2248"/>
                        <a:pt x="443" y="2238"/>
                        <a:pt x="445" y="2224"/>
                      </a:cubicBezTo>
                      <a:cubicBezTo>
                        <a:pt x="445" y="2224"/>
                        <a:pt x="445" y="2224"/>
                        <a:pt x="445" y="2224"/>
                      </a:cubicBezTo>
                      <a:cubicBezTo>
                        <a:pt x="450" y="2235"/>
                        <a:pt x="450" y="2257"/>
                        <a:pt x="444" y="2267"/>
                      </a:cubicBezTo>
                      <a:cubicBezTo>
                        <a:pt x="445" y="2268"/>
                        <a:pt x="446" y="2268"/>
                        <a:pt x="446" y="2269"/>
                      </a:cubicBezTo>
                      <a:cubicBezTo>
                        <a:pt x="452" y="2260"/>
                        <a:pt x="453" y="2242"/>
                        <a:pt x="450" y="2229"/>
                      </a:cubicBezTo>
                      <a:cubicBezTo>
                        <a:pt x="451" y="2231"/>
                        <a:pt x="452" y="2232"/>
                        <a:pt x="453" y="2233"/>
                      </a:cubicBezTo>
                      <a:cubicBezTo>
                        <a:pt x="453" y="2234"/>
                        <a:pt x="453" y="2234"/>
                        <a:pt x="453" y="2234"/>
                      </a:cubicBezTo>
                      <a:cubicBezTo>
                        <a:pt x="459" y="2241"/>
                        <a:pt x="465" y="2247"/>
                        <a:pt x="471" y="2252"/>
                      </a:cubicBezTo>
                      <a:cubicBezTo>
                        <a:pt x="479" y="2258"/>
                        <a:pt x="491" y="2264"/>
                        <a:pt x="494" y="2273"/>
                      </a:cubicBezTo>
                      <a:cubicBezTo>
                        <a:pt x="496" y="2282"/>
                        <a:pt x="494" y="2290"/>
                        <a:pt x="487" y="2296"/>
                      </a:cubicBezTo>
                      <a:cubicBezTo>
                        <a:pt x="480" y="2301"/>
                        <a:pt x="471" y="2303"/>
                        <a:pt x="464" y="2299"/>
                      </a:cubicBezTo>
                      <a:cubicBezTo>
                        <a:pt x="457" y="2296"/>
                        <a:pt x="454" y="2289"/>
                        <a:pt x="454" y="2283"/>
                      </a:cubicBezTo>
                      <a:cubicBezTo>
                        <a:pt x="455" y="2277"/>
                        <a:pt x="459" y="2272"/>
                        <a:pt x="464" y="2270"/>
                      </a:cubicBezTo>
                      <a:cubicBezTo>
                        <a:pt x="460" y="2272"/>
                        <a:pt x="458" y="2276"/>
                        <a:pt x="459" y="2280"/>
                      </a:cubicBezTo>
                      <a:cubicBezTo>
                        <a:pt x="459" y="2285"/>
                        <a:pt x="464" y="2288"/>
                        <a:pt x="469" y="2288"/>
                      </a:cubicBezTo>
                      <a:cubicBezTo>
                        <a:pt x="474" y="2287"/>
                        <a:pt x="477" y="2282"/>
                        <a:pt x="476" y="2277"/>
                      </a:cubicBezTo>
                      <a:cubicBezTo>
                        <a:pt x="476" y="2273"/>
                        <a:pt x="472" y="2270"/>
                        <a:pt x="467" y="2270"/>
                      </a:cubicBezTo>
                      <a:cubicBezTo>
                        <a:pt x="465" y="2270"/>
                        <a:pt x="462" y="2270"/>
                        <a:pt x="460" y="2272"/>
                      </a:cubicBezTo>
                      <a:cubicBezTo>
                        <a:pt x="457" y="2274"/>
                        <a:pt x="454" y="2278"/>
                        <a:pt x="454" y="2282"/>
                      </a:cubicBezTo>
                      <a:cubicBezTo>
                        <a:pt x="453" y="2289"/>
                        <a:pt x="457" y="2296"/>
                        <a:pt x="464" y="2300"/>
                      </a:cubicBezTo>
                      <a:cubicBezTo>
                        <a:pt x="471" y="2304"/>
                        <a:pt x="481" y="2302"/>
                        <a:pt x="488" y="2297"/>
                      </a:cubicBezTo>
                      <a:cubicBezTo>
                        <a:pt x="495" y="2291"/>
                        <a:pt x="498" y="2282"/>
                        <a:pt x="496" y="2272"/>
                      </a:cubicBezTo>
                      <a:cubicBezTo>
                        <a:pt x="495" y="2270"/>
                        <a:pt x="494" y="2267"/>
                        <a:pt x="493" y="2265"/>
                      </a:cubicBezTo>
                      <a:cubicBezTo>
                        <a:pt x="494" y="2266"/>
                        <a:pt x="495" y="2267"/>
                        <a:pt x="496" y="2267"/>
                      </a:cubicBezTo>
                      <a:cubicBezTo>
                        <a:pt x="516" y="2276"/>
                        <a:pt x="538" y="2276"/>
                        <a:pt x="552" y="2294"/>
                      </a:cubicBezTo>
                      <a:cubicBezTo>
                        <a:pt x="552" y="2293"/>
                        <a:pt x="553" y="2292"/>
                        <a:pt x="554" y="2292"/>
                      </a:cubicBezTo>
                      <a:cubicBezTo>
                        <a:pt x="552" y="2290"/>
                        <a:pt x="550" y="2287"/>
                        <a:pt x="547" y="2285"/>
                      </a:cubicBezTo>
                      <a:cubicBezTo>
                        <a:pt x="544" y="2281"/>
                        <a:pt x="540" y="2279"/>
                        <a:pt x="536" y="2277"/>
                      </a:cubicBezTo>
                      <a:cubicBezTo>
                        <a:pt x="541" y="2277"/>
                        <a:pt x="545" y="2276"/>
                        <a:pt x="550" y="2275"/>
                      </a:cubicBezTo>
                      <a:cubicBezTo>
                        <a:pt x="559" y="2272"/>
                        <a:pt x="566" y="2269"/>
                        <a:pt x="575" y="2263"/>
                      </a:cubicBezTo>
                      <a:cubicBezTo>
                        <a:pt x="577" y="2261"/>
                        <a:pt x="580" y="2259"/>
                        <a:pt x="582" y="2256"/>
                      </a:cubicBezTo>
                      <a:cubicBezTo>
                        <a:pt x="588" y="2250"/>
                        <a:pt x="592" y="2245"/>
                        <a:pt x="595" y="2237"/>
                      </a:cubicBezTo>
                      <a:cubicBezTo>
                        <a:pt x="597" y="2229"/>
                        <a:pt x="598" y="2223"/>
                        <a:pt x="597" y="2214"/>
                      </a:cubicBezTo>
                      <a:cubicBezTo>
                        <a:pt x="596" y="2207"/>
                        <a:pt x="592" y="2200"/>
                        <a:pt x="587" y="2195"/>
                      </a:cubicBezTo>
                      <a:cubicBezTo>
                        <a:pt x="578" y="2185"/>
                        <a:pt x="563" y="2184"/>
                        <a:pt x="552" y="2188"/>
                      </a:cubicBezTo>
                      <a:cubicBezTo>
                        <a:pt x="540" y="2193"/>
                        <a:pt x="530" y="2204"/>
                        <a:pt x="523" y="2216"/>
                      </a:cubicBezTo>
                      <a:cubicBezTo>
                        <a:pt x="548" y="2200"/>
                        <a:pt x="561" y="2219"/>
                        <a:pt x="572" y="2222"/>
                      </a:cubicBezTo>
                      <a:cubicBezTo>
                        <a:pt x="588" y="2226"/>
                        <a:pt x="595" y="2214"/>
                        <a:pt x="592" y="2203"/>
                      </a:cubicBezTo>
                      <a:cubicBezTo>
                        <a:pt x="592" y="2203"/>
                        <a:pt x="592" y="2203"/>
                        <a:pt x="592" y="2203"/>
                      </a:cubicBezTo>
                      <a:cubicBezTo>
                        <a:pt x="594" y="2207"/>
                        <a:pt x="595" y="2210"/>
                        <a:pt x="595" y="2214"/>
                      </a:cubicBezTo>
                      <a:cubicBezTo>
                        <a:pt x="596" y="2223"/>
                        <a:pt x="596" y="2229"/>
                        <a:pt x="593" y="2237"/>
                      </a:cubicBezTo>
                      <a:cubicBezTo>
                        <a:pt x="590" y="2244"/>
                        <a:pt x="586" y="2249"/>
                        <a:pt x="581" y="2255"/>
                      </a:cubicBezTo>
                      <a:cubicBezTo>
                        <a:pt x="572" y="2263"/>
                        <a:pt x="563" y="2268"/>
                        <a:pt x="552" y="2271"/>
                      </a:cubicBezTo>
                      <a:cubicBezTo>
                        <a:pt x="555" y="2270"/>
                        <a:pt x="558" y="2268"/>
                        <a:pt x="561" y="2266"/>
                      </a:cubicBezTo>
                      <a:cubicBezTo>
                        <a:pt x="570" y="2260"/>
                        <a:pt x="576" y="2247"/>
                        <a:pt x="569" y="2237"/>
                      </a:cubicBezTo>
                      <a:cubicBezTo>
                        <a:pt x="566" y="2233"/>
                        <a:pt x="561" y="2231"/>
                        <a:pt x="556" y="2232"/>
                      </a:cubicBezTo>
                      <a:cubicBezTo>
                        <a:pt x="552" y="2232"/>
                        <a:pt x="549" y="2235"/>
                        <a:pt x="547" y="2238"/>
                      </a:cubicBezTo>
                      <a:cubicBezTo>
                        <a:pt x="545" y="2241"/>
                        <a:pt x="545" y="2246"/>
                        <a:pt x="547" y="2250"/>
                      </a:cubicBezTo>
                      <a:cubicBezTo>
                        <a:pt x="549" y="2254"/>
                        <a:pt x="555" y="2257"/>
                        <a:pt x="560" y="2255"/>
                      </a:cubicBezTo>
                      <a:cubicBezTo>
                        <a:pt x="563" y="2254"/>
                        <a:pt x="565" y="2251"/>
                        <a:pt x="564" y="2247"/>
                      </a:cubicBezTo>
                      <a:cubicBezTo>
                        <a:pt x="564" y="2245"/>
                        <a:pt x="562" y="2244"/>
                        <a:pt x="560" y="2244"/>
                      </a:cubicBezTo>
                      <a:cubicBezTo>
                        <a:pt x="561" y="2245"/>
                        <a:pt x="562" y="2246"/>
                        <a:pt x="561" y="2248"/>
                      </a:cubicBezTo>
                      <a:cubicBezTo>
                        <a:pt x="561" y="2251"/>
                        <a:pt x="558" y="2252"/>
                        <a:pt x="555" y="2251"/>
                      </a:cubicBezTo>
                      <a:cubicBezTo>
                        <a:pt x="554" y="2250"/>
                        <a:pt x="553" y="2248"/>
                        <a:pt x="553" y="2246"/>
                      </a:cubicBezTo>
                      <a:cubicBezTo>
                        <a:pt x="552" y="2243"/>
                        <a:pt x="554" y="2240"/>
                        <a:pt x="557" y="2239"/>
                      </a:cubicBezTo>
                      <a:cubicBezTo>
                        <a:pt x="560" y="2238"/>
                        <a:pt x="564" y="2239"/>
                        <a:pt x="565" y="2242"/>
                      </a:cubicBezTo>
                      <a:cubicBezTo>
                        <a:pt x="571" y="2250"/>
                        <a:pt x="564" y="2262"/>
                        <a:pt x="557" y="2267"/>
                      </a:cubicBezTo>
                      <a:cubicBezTo>
                        <a:pt x="533" y="2283"/>
                        <a:pt x="492" y="2265"/>
                        <a:pt x="470" y="2247"/>
                      </a:cubicBezTo>
                      <a:cubicBezTo>
                        <a:pt x="479" y="2251"/>
                        <a:pt x="488" y="2252"/>
                        <a:pt x="498" y="2250"/>
                      </a:cubicBezTo>
                      <a:cubicBezTo>
                        <a:pt x="502" y="2249"/>
                        <a:pt x="507" y="2247"/>
                        <a:pt x="511" y="2242"/>
                      </a:cubicBezTo>
                      <a:cubicBezTo>
                        <a:pt x="507" y="2246"/>
                        <a:pt x="502" y="2247"/>
                        <a:pt x="497" y="2248"/>
                      </a:cubicBezTo>
                      <a:cubicBezTo>
                        <a:pt x="486" y="2250"/>
                        <a:pt x="476" y="2247"/>
                        <a:pt x="466" y="2241"/>
                      </a:cubicBezTo>
                      <a:cubicBezTo>
                        <a:pt x="460" y="2236"/>
                        <a:pt x="455" y="2230"/>
                        <a:pt x="451" y="2224"/>
                      </a:cubicBezTo>
                      <a:cubicBezTo>
                        <a:pt x="445" y="2212"/>
                        <a:pt x="444" y="2200"/>
                        <a:pt x="438" y="2188"/>
                      </a:cubicBezTo>
                      <a:cubicBezTo>
                        <a:pt x="438" y="2187"/>
                        <a:pt x="438" y="2187"/>
                        <a:pt x="438" y="2187"/>
                      </a:cubicBezTo>
                      <a:cubicBezTo>
                        <a:pt x="435" y="2180"/>
                        <a:pt x="431" y="2174"/>
                        <a:pt x="426" y="2168"/>
                      </a:cubicBezTo>
                      <a:cubicBezTo>
                        <a:pt x="425" y="2166"/>
                        <a:pt x="413" y="2152"/>
                        <a:pt x="411" y="2153"/>
                      </a:cubicBezTo>
                      <a:cubicBezTo>
                        <a:pt x="411" y="2155"/>
                        <a:pt x="418" y="2164"/>
                        <a:pt x="419" y="2165"/>
                      </a:cubicBezTo>
                      <a:cubicBezTo>
                        <a:pt x="425" y="2173"/>
                        <a:pt x="430" y="2180"/>
                        <a:pt x="434" y="2189"/>
                      </a:cubicBezTo>
                      <a:cubicBezTo>
                        <a:pt x="434" y="2190"/>
                        <a:pt x="434" y="2190"/>
                        <a:pt x="434" y="2190"/>
                      </a:cubicBezTo>
                      <a:cubicBezTo>
                        <a:pt x="439" y="2201"/>
                        <a:pt x="442" y="2211"/>
                        <a:pt x="441" y="2224"/>
                      </a:cubicBezTo>
                      <a:cubicBezTo>
                        <a:pt x="439" y="2239"/>
                        <a:pt x="432" y="2254"/>
                        <a:pt x="419" y="2262"/>
                      </a:cubicBezTo>
                      <a:cubicBezTo>
                        <a:pt x="411" y="2266"/>
                        <a:pt x="398" y="2267"/>
                        <a:pt x="393" y="2259"/>
                      </a:cubicBezTo>
                      <a:cubicBezTo>
                        <a:pt x="391" y="2256"/>
                        <a:pt x="391" y="2252"/>
                        <a:pt x="394" y="2250"/>
                      </a:cubicBezTo>
                      <a:cubicBezTo>
                        <a:pt x="396" y="2247"/>
                        <a:pt x="399" y="2247"/>
                        <a:pt x="401" y="2248"/>
                      </a:cubicBezTo>
                      <a:cubicBezTo>
                        <a:pt x="404" y="2250"/>
                        <a:pt x="404" y="2252"/>
                        <a:pt x="405" y="2253"/>
                      </a:cubicBezTo>
                      <a:cubicBezTo>
                        <a:pt x="405" y="2256"/>
                        <a:pt x="402" y="2258"/>
                        <a:pt x="399" y="2257"/>
                      </a:cubicBezTo>
                      <a:cubicBezTo>
                        <a:pt x="398" y="2257"/>
                        <a:pt x="397" y="2256"/>
                        <a:pt x="397" y="2254"/>
                      </a:cubicBezTo>
                      <a:cubicBezTo>
                        <a:pt x="395" y="2256"/>
                        <a:pt x="396" y="2258"/>
                        <a:pt x="398" y="2259"/>
                      </a:cubicBezTo>
                      <a:cubicBezTo>
                        <a:pt x="401" y="2261"/>
                        <a:pt x="404" y="2261"/>
                        <a:pt x="407" y="2259"/>
                      </a:cubicBezTo>
                      <a:cubicBezTo>
                        <a:pt x="411" y="2255"/>
                        <a:pt x="411" y="2249"/>
                        <a:pt x="407" y="2245"/>
                      </a:cubicBezTo>
                      <a:cubicBezTo>
                        <a:pt x="405" y="2242"/>
                        <a:pt x="401" y="2240"/>
                        <a:pt x="397" y="2240"/>
                      </a:cubicBezTo>
                      <a:cubicBezTo>
                        <a:pt x="393" y="2240"/>
                        <a:pt x="390" y="2242"/>
                        <a:pt x="387" y="2245"/>
                      </a:cubicBezTo>
                      <a:cubicBezTo>
                        <a:pt x="384" y="2250"/>
                        <a:pt x="384" y="2255"/>
                        <a:pt x="387" y="2260"/>
                      </a:cubicBezTo>
                      <a:cubicBezTo>
                        <a:pt x="393" y="2270"/>
                        <a:pt x="407" y="2271"/>
                        <a:pt x="416" y="2265"/>
                      </a:cubicBezTo>
                      <a:cubicBezTo>
                        <a:pt x="419" y="2263"/>
                        <a:pt x="422" y="2261"/>
                        <a:pt x="425" y="2259"/>
                      </a:cubicBezTo>
                      <a:cubicBezTo>
                        <a:pt x="417" y="2268"/>
                        <a:pt x="409" y="2273"/>
                        <a:pt x="397" y="2278"/>
                      </a:cubicBezTo>
                      <a:cubicBezTo>
                        <a:pt x="390" y="2280"/>
                        <a:pt x="384" y="2281"/>
                        <a:pt x="376" y="2281"/>
                      </a:cubicBezTo>
                      <a:cubicBezTo>
                        <a:pt x="367" y="2280"/>
                        <a:pt x="362" y="2278"/>
                        <a:pt x="354" y="2274"/>
                      </a:cubicBezTo>
                      <a:cubicBezTo>
                        <a:pt x="351" y="2271"/>
                        <a:pt x="348" y="2269"/>
                        <a:pt x="346" y="2265"/>
                      </a:cubicBezTo>
                      <a:cubicBezTo>
                        <a:pt x="346" y="2265"/>
                        <a:pt x="346" y="2265"/>
                        <a:pt x="346" y="2265"/>
                      </a:cubicBezTo>
                      <a:cubicBezTo>
                        <a:pt x="354" y="2273"/>
                        <a:pt x="368" y="2272"/>
                        <a:pt x="371" y="2256"/>
                      </a:cubicBezTo>
                      <a:cubicBezTo>
                        <a:pt x="374" y="2244"/>
                        <a:pt x="362" y="2224"/>
                        <a:pt x="387" y="2209"/>
                      </a:cubicBezTo>
                      <a:cubicBezTo>
                        <a:pt x="373" y="2210"/>
                        <a:pt x="359" y="2214"/>
                        <a:pt x="350" y="2222"/>
                      </a:cubicBezTo>
                      <a:cubicBezTo>
                        <a:pt x="341" y="2231"/>
                        <a:pt x="336" y="2245"/>
                        <a:pt x="340" y="2257"/>
                      </a:cubicBezTo>
                      <a:cubicBezTo>
                        <a:pt x="343" y="2264"/>
                        <a:pt x="348" y="2270"/>
                        <a:pt x="354" y="2275"/>
                      </a:cubicBezTo>
                      <a:cubicBezTo>
                        <a:pt x="361" y="2279"/>
                        <a:pt x="367" y="2282"/>
                        <a:pt x="376" y="2283"/>
                      </a:cubicBezTo>
                      <a:cubicBezTo>
                        <a:pt x="384" y="2283"/>
                        <a:pt x="390" y="2283"/>
                        <a:pt x="398" y="2280"/>
                      </a:cubicBezTo>
                      <a:cubicBezTo>
                        <a:pt x="401" y="2279"/>
                        <a:pt x="404" y="2278"/>
                        <a:pt x="408" y="2276"/>
                      </a:cubicBezTo>
                      <a:cubicBezTo>
                        <a:pt x="409" y="2275"/>
                        <a:pt x="411" y="2274"/>
                        <a:pt x="412" y="2273"/>
                      </a:cubicBezTo>
                      <a:cubicBezTo>
                        <a:pt x="395" y="2286"/>
                        <a:pt x="394" y="2309"/>
                        <a:pt x="404" y="2328"/>
                      </a:cubicBezTo>
                      <a:cubicBezTo>
                        <a:pt x="405" y="2329"/>
                        <a:pt x="406" y="2331"/>
                        <a:pt x="407" y="2332"/>
                      </a:cubicBezTo>
                      <a:cubicBezTo>
                        <a:pt x="421" y="2352"/>
                        <a:pt x="446" y="2364"/>
                        <a:pt x="471" y="2366"/>
                      </a:cubicBezTo>
                      <a:close/>
                      <a:moveTo>
                        <a:pt x="488" y="2375"/>
                      </a:moveTo>
                      <a:cubicBezTo>
                        <a:pt x="485" y="2369"/>
                        <a:pt x="488" y="2361"/>
                        <a:pt x="492" y="2358"/>
                      </a:cubicBezTo>
                      <a:cubicBezTo>
                        <a:pt x="488" y="2352"/>
                        <a:pt x="474" y="2355"/>
                        <a:pt x="475" y="2365"/>
                      </a:cubicBezTo>
                      <a:cubicBezTo>
                        <a:pt x="475" y="2372"/>
                        <a:pt x="482" y="2378"/>
                        <a:pt x="488" y="2375"/>
                      </a:cubicBezTo>
                      <a:close/>
                      <a:moveTo>
                        <a:pt x="475" y="2378"/>
                      </a:moveTo>
                      <a:cubicBezTo>
                        <a:pt x="479" y="2387"/>
                        <a:pt x="488" y="2396"/>
                        <a:pt x="497" y="2401"/>
                      </a:cubicBezTo>
                      <a:cubicBezTo>
                        <a:pt x="505" y="2406"/>
                        <a:pt x="516" y="2408"/>
                        <a:pt x="526" y="2408"/>
                      </a:cubicBezTo>
                      <a:cubicBezTo>
                        <a:pt x="544" y="2410"/>
                        <a:pt x="564" y="2406"/>
                        <a:pt x="580" y="2416"/>
                      </a:cubicBezTo>
                      <a:cubicBezTo>
                        <a:pt x="594" y="2424"/>
                        <a:pt x="597" y="2440"/>
                        <a:pt x="593" y="2449"/>
                      </a:cubicBezTo>
                      <a:cubicBezTo>
                        <a:pt x="589" y="2458"/>
                        <a:pt x="578" y="2464"/>
                        <a:pt x="568" y="2462"/>
                      </a:cubicBezTo>
                      <a:cubicBezTo>
                        <a:pt x="561" y="2461"/>
                        <a:pt x="552" y="2454"/>
                        <a:pt x="554" y="2445"/>
                      </a:cubicBezTo>
                      <a:cubicBezTo>
                        <a:pt x="555" y="2441"/>
                        <a:pt x="559" y="2438"/>
                        <a:pt x="562" y="2440"/>
                      </a:cubicBezTo>
                      <a:cubicBezTo>
                        <a:pt x="559" y="2443"/>
                        <a:pt x="561" y="2447"/>
                        <a:pt x="566" y="2449"/>
                      </a:cubicBezTo>
                      <a:cubicBezTo>
                        <a:pt x="569" y="2450"/>
                        <a:pt x="573" y="2449"/>
                        <a:pt x="575" y="2448"/>
                      </a:cubicBezTo>
                      <a:cubicBezTo>
                        <a:pt x="580" y="2445"/>
                        <a:pt x="582" y="2439"/>
                        <a:pt x="580" y="2433"/>
                      </a:cubicBezTo>
                      <a:cubicBezTo>
                        <a:pt x="574" y="2421"/>
                        <a:pt x="553" y="2420"/>
                        <a:pt x="540" y="2421"/>
                      </a:cubicBezTo>
                      <a:cubicBezTo>
                        <a:pt x="521" y="2422"/>
                        <a:pt x="503" y="2417"/>
                        <a:pt x="488" y="2405"/>
                      </a:cubicBezTo>
                      <a:cubicBezTo>
                        <a:pt x="480" y="2398"/>
                        <a:pt x="474" y="2388"/>
                        <a:pt x="475" y="2378"/>
                      </a:cubicBezTo>
                      <a:close/>
                      <a:moveTo>
                        <a:pt x="353" y="2214"/>
                      </a:moveTo>
                      <a:cubicBezTo>
                        <a:pt x="341" y="2222"/>
                        <a:pt x="332" y="2212"/>
                        <a:pt x="324" y="2205"/>
                      </a:cubicBezTo>
                      <a:cubicBezTo>
                        <a:pt x="316" y="2198"/>
                        <a:pt x="305" y="2195"/>
                        <a:pt x="297" y="2204"/>
                      </a:cubicBezTo>
                      <a:cubicBezTo>
                        <a:pt x="309" y="2210"/>
                        <a:pt x="305" y="2217"/>
                        <a:pt x="314" y="2225"/>
                      </a:cubicBezTo>
                      <a:cubicBezTo>
                        <a:pt x="323" y="2234"/>
                        <a:pt x="341" y="2233"/>
                        <a:pt x="353" y="2214"/>
                      </a:cubicBezTo>
                      <a:close/>
                      <a:moveTo>
                        <a:pt x="297" y="2145"/>
                      </a:moveTo>
                      <a:cubicBezTo>
                        <a:pt x="284" y="2174"/>
                        <a:pt x="251" y="2155"/>
                        <a:pt x="247" y="2137"/>
                      </a:cubicBezTo>
                      <a:cubicBezTo>
                        <a:pt x="256" y="2150"/>
                        <a:pt x="285" y="2155"/>
                        <a:pt x="297" y="2145"/>
                      </a:cubicBezTo>
                      <a:close/>
                      <a:moveTo>
                        <a:pt x="308" y="2130"/>
                      </a:moveTo>
                      <a:cubicBezTo>
                        <a:pt x="321" y="2144"/>
                        <a:pt x="323" y="2167"/>
                        <a:pt x="315" y="2180"/>
                      </a:cubicBezTo>
                      <a:cubicBezTo>
                        <a:pt x="298" y="2210"/>
                        <a:pt x="266" y="2191"/>
                        <a:pt x="288" y="2168"/>
                      </a:cubicBezTo>
                      <a:cubicBezTo>
                        <a:pt x="300" y="2156"/>
                        <a:pt x="307" y="2148"/>
                        <a:pt x="308" y="2130"/>
                      </a:cubicBezTo>
                      <a:close/>
                      <a:moveTo>
                        <a:pt x="199" y="2020"/>
                      </a:moveTo>
                      <a:cubicBezTo>
                        <a:pt x="185" y="2052"/>
                        <a:pt x="203" y="2078"/>
                        <a:pt x="223" y="2096"/>
                      </a:cubicBezTo>
                      <a:cubicBezTo>
                        <a:pt x="235" y="2106"/>
                        <a:pt x="255" y="2113"/>
                        <a:pt x="258" y="2129"/>
                      </a:cubicBezTo>
                      <a:cubicBezTo>
                        <a:pt x="275" y="2112"/>
                        <a:pt x="235" y="2086"/>
                        <a:pt x="224" y="2076"/>
                      </a:cubicBezTo>
                      <a:cubicBezTo>
                        <a:pt x="205" y="2060"/>
                        <a:pt x="195" y="2041"/>
                        <a:pt x="199" y="2020"/>
                      </a:cubicBezTo>
                      <a:close/>
                      <a:moveTo>
                        <a:pt x="805" y="1787"/>
                      </a:moveTo>
                      <a:cubicBezTo>
                        <a:pt x="823" y="1804"/>
                        <a:pt x="857" y="1792"/>
                        <a:pt x="872" y="1793"/>
                      </a:cubicBezTo>
                      <a:cubicBezTo>
                        <a:pt x="894" y="1794"/>
                        <a:pt x="895" y="1815"/>
                        <a:pt x="873" y="1817"/>
                      </a:cubicBezTo>
                      <a:cubicBezTo>
                        <a:pt x="851" y="1820"/>
                        <a:pt x="818" y="1807"/>
                        <a:pt x="805" y="1787"/>
                      </a:cubicBezTo>
                      <a:close/>
                      <a:moveTo>
                        <a:pt x="954" y="1764"/>
                      </a:moveTo>
                      <a:cubicBezTo>
                        <a:pt x="940" y="1735"/>
                        <a:pt x="959" y="1711"/>
                        <a:pt x="960" y="1695"/>
                      </a:cubicBezTo>
                      <a:cubicBezTo>
                        <a:pt x="961" y="1678"/>
                        <a:pt x="945" y="1675"/>
                        <a:pt x="939" y="1692"/>
                      </a:cubicBezTo>
                      <a:cubicBezTo>
                        <a:pt x="932" y="1715"/>
                        <a:pt x="938" y="1745"/>
                        <a:pt x="954" y="1764"/>
                      </a:cubicBezTo>
                      <a:close/>
                      <a:moveTo>
                        <a:pt x="542" y="1990"/>
                      </a:moveTo>
                      <a:cubicBezTo>
                        <a:pt x="560" y="1996"/>
                        <a:pt x="570" y="1986"/>
                        <a:pt x="578" y="1968"/>
                      </a:cubicBezTo>
                      <a:cubicBezTo>
                        <a:pt x="584" y="1953"/>
                        <a:pt x="596" y="1944"/>
                        <a:pt x="607" y="1948"/>
                      </a:cubicBezTo>
                      <a:cubicBezTo>
                        <a:pt x="603" y="1940"/>
                        <a:pt x="590" y="1935"/>
                        <a:pt x="580" y="1941"/>
                      </a:cubicBezTo>
                      <a:cubicBezTo>
                        <a:pt x="567" y="1950"/>
                        <a:pt x="568" y="1967"/>
                        <a:pt x="559" y="1980"/>
                      </a:cubicBezTo>
                      <a:cubicBezTo>
                        <a:pt x="557" y="1984"/>
                        <a:pt x="551" y="1989"/>
                        <a:pt x="542" y="1990"/>
                      </a:cubicBezTo>
                      <a:close/>
                      <a:moveTo>
                        <a:pt x="898" y="1922"/>
                      </a:moveTo>
                      <a:cubicBezTo>
                        <a:pt x="900" y="1923"/>
                        <a:pt x="901" y="1925"/>
                        <a:pt x="900" y="1927"/>
                      </a:cubicBezTo>
                      <a:cubicBezTo>
                        <a:pt x="899" y="1929"/>
                        <a:pt x="896" y="1930"/>
                        <a:pt x="894" y="1929"/>
                      </a:cubicBezTo>
                      <a:cubicBezTo>
                        <a:pt x="893" y="1928"/>
                        <a:pt x="892" y="1926"/>
                        <a:pt x="893" y="1924"/>
                      </a:cubicBezTo>
                      <a:cubicBezTo>
                        <a:pt x="894" y="1922"/>
                        <a:pt x="896" y="1921"/>
                        <a:pt x="898" y="1922"/>
                      </a:cubicBezTo>
                      <a:close/>
                      <a:moveTo>
                        <a:pt x="877" y="1923"/>
                      </a:moveTo>
                      <a:cubicBezTo>
                        <a:pt x="880" y="1925"/>
                        <a:pt x="882" y="1930"/>
                        <a:pt x="880" y="1933"/>
                      </a:cubicBezTo>
                      <a:cubicBezTo>
                        <a:pt x="878" y="1937"/>
                        <a:pt x="874" y="1939"/>
                        <a:pt x="870" y="1937"/>
                      </a:cubicBezTo>
                      <a:cubicBezTo>
                        <a:pt x="866" y="1935"/>
                        <a:pt x="865" y="1930"/>
                        <a:pt x="866" y="1927"/>
                      </a:cubicBezTo>
                      <a:cubicBezTo>
                        <a:pt x="868" y="1923"/>
                        <a:pt x="873" y="1921"/>
                        <a:pt x="877" y="1923"/>
                      </a:cubicBezTo>
                      <a:close/>
                      <a:moveTo>
                        <a:pt x="888" y="1920"/>
                      </a:moveTo>
                      <a:cubicBezTo>
                        <a:pt x="891" y="1921"/>
                        <a:pt x="892" y="1924"/>
                        <a:pt x="891" y="1927"/>
                      </a:cubicBezTo>
                      <a:cubicBezTo>
                        <a:pt x="889" y="1929"/>
                        <a:pt x="886" y="1930"/>
                        <a:pt x="884" y="1929"/>
                      </a:cubicBezTo>
                      <a:cubicBezTo>
                        <a:pt x="882" y="1928"/>
                        <a:pt x="881" y="1925"/>
                        <a:pt x="882" y="1922"/>
                      </a:cubicBezTo>
                      <a:cubicBezTo>
                        <a:pt x="883" y="1920"/>
                        <a:pt x="886" y="1919"/>
                        <a:pt x="888" y="1920"/>
                      </a:cubicBezTo>
                      <a:close/>
                      <a:moveTo>
                        <a:pt x="593" y="1806"/>
                      </a:moveTo>
                      <a:cubicBezTo>
                        <a:pt x="595" y="1810"/>
                        <a:pt x="597" y="1812"/>
                        <a:pt x="599" y="1813"/>
                      </a:cubicBezTo>
                      <a:cubicBezTo>
                        <a:pt x="603" y="1815"/>
                        <a:pt x="607" y="1814"/>
                        <a:pt x="611" y="1811"/>
                      </a:cubicBezTo>
                      <a:cubicBezTo>
                        <a:pt x="615" y="1807"/>
                        <a:pt x="614" y="1801"/>
                        <a:pt x="612" y="1798"/>
                      </a:cubicBezTo>
                      <a:cubicBezTo>
                        <a:pt x="608" y="1791"/>
                        <a:pt x="602" y="1794"/>
                        <a:pt x="597" y="1793"/>
                      </a:cubicBezTo>
                      <a:cubicBezTo>
                        <a:pt x="592" y="1792"/>
                        <a:pt x="588" y="1786"/>
                        <a:pt x="588" y="1779"/>
                      </a:cubicBezTo>
                      <a:cubicBezTo>
                        <a:pt x="589" y="1770"/>
                        <a:pt x="593" y="1763"/>
                        <a:pt x="601" y="1761"/>
                      </a:cubicBezTo>
                      <a:cubicBezTo>
                        <a:pt x="606" y="1760"/>
                        <a:pt x="612" y="1761"/>
                        <a:pt x="613" y="1766"/>
                      </a:cubicBezTo>
                      <a:cubicBezTo>
                        <a:pt x="608" y="1764"/>
                        <a:pt x="602" y="1768"/>
                        <a:pt x="604" y="1775"/>
                      </a:cubicBezTo>
                      <a:cubicBezTo>
                        <a:pt x="606" y="1778"/>
                        <a:pt x="612" y="1783"/>
                        <a:pt x="617" y="1789"/>
                      </a:cubicBezTo>
                      <a:cubicBezTo>
                        <a:pt x="623" y="1795"/>
                        <a:pt x="628" y="1801"/>
                        <a:pt x="629" y="1807"/>
                      </a:cubicBezTo>
                      <a:cubicBezTo>
                        <a:pt x="631" y="1821"/>
                        <a:pt x="620" y="1834"/>
                        <a:pt x="606" y="1833"/>
                      </a:cubicBezTo>
                      <a:cubicBezTo>
                        <a:pt x="599" y="1833"/>
                        <a:pt x="593" y="1829"/>
                        <a:pt x="588" y="1824"/>
                      </a:cubicBezTo>
                      <a:cubicBezTo>
                        <a:pt x="583" y="1819"/>
                        <a:pt x="573" y="1802"/>
                        <a:pt x="564" y="1800"/>
                      </a:cubicBezTo>
                      <a:cubicBezTo>
                        <a:pt x="558" y="1799"/>
                        <a:pt x="554" y="1804"/>
                        <a:pt x="554" y="1808"/>
                      </a:cubicBezTo>
                      <a:cubicBezTo>
                        <a:pt x="549" y="1807"/>
                        <a:pt x="548" y="1798"/>
                        <a:pt x="551" y="1793"/>
                      </a:cubicBezTo>
                      <a:cubicBezTo>
                        <a:pt x="557" y="1783"/>
                        <a:pt x="574" y="1781"/>
                        <a:pt x="585" y="1790"/>
                      </a:cubicBezTo>
                      <a:cubicBezTo>
                        <a:pt x="589" y="1794"/>
                        <a:pt x="591" y="1799"/>
                        <a:pt x="593" y="1806"/>
                      </a:cubicBezTo>
                      <a:close/>
                      <a:moveTo>
                        <a:pt x="567" y="2319"/>
                      </a:moveTo>
                      <a:cubicBezTo>
                        <a:pt x="565" y="2322"/>
                        <a:pt x="562" y="2322"/>
                        <a:pt x="559" y="2321"/>
                      </a:cubicBezTo>
                      <a:cubicBezTo>
                        <a:pt x="557" y="2319"/>
                        <a:pt x="556" y="2316"/>
                        <a:pt x="558" y="2313"/>
                      </a:cubicBezTo>
                      <a:cubicBezTo>
                        <a:pt x="560" y="2311"/>
                        <a:pt x="563" y="2310"/>
                        <a:pt x="566" y="2312"/>
                      </a:cubicBezTo>
                      <a:cubicBezTo>
                        <a:pt x="568" y="2313"/>
                        <a:pt x="569" y="2317"/>
                        <a:pt x="567" y="2319"/>
                      </a:cubicBezTo>
                      <a:close/>
                      <a:moveTo>
                        <a:pt x="563" y="2329"/>
                      </a:moveTo>
                      <a:cubicBezTo>
                        <a:pt x="562" y="2331"/>
                        <a:pt x="559" y="2332"/>
                        <a:pt x="558" y="2330"/>
                      </a:cubicBezTo>
                      <a:cubicBezTo>
                        <a:pt x="556" y="2329"/>
                        <a:pt x="555" y="2326"/>
                        <a:pt x="556" y="2324"/>
                      </a:cubicBezTo>
                      <a:cubicBezTo>
                        <a:pt x="558" y="2323"/>
                        <a:pt x="560" y="2322"/>
                        <a:pt x="562" y="2323"/>
                      </a:cubicBezTo>
                      <a:cubicBezTo>
                        <a:pt x="564" y="2325"/>
                        <a:pt x="565" y="2327"/>
                        <a:pt x="563" y="2329"/>
                      </a:cubicBezTo>
                      <a:close/>
                      <a:moveTo>
                        <a:pt x="565" y="2306"/>
                      </a:moveTo>
                      <a:cubicBezTo>
                        <a:pt x="563" y="2310"/>
                        <a:pt x="557" y="2311"/>
                        <a:pt x="554" y="2308"/>
                      </a:cubicBezTo>
                      <a:cubicBezTo>
                        <a:pt x="550" y="2305"/>
                        <a:pt x="549" y="2300"/>
                        <a:pt x="551" y="2297"/>
                      </a:cubicBezTo>
                      <a:cubicBezTo>
                        <a:pt x="554" y="2293"/>
                        <a:pt x="559" y="2292"/>
                        <a:pt x="563" y="2294"/>
                      </a:cubicBezTo>
                      <a:cubicBezTo>
                        <a:pt x="567" y="2297"/>
                        <a:pt x="568" y="2302"/>
                        <a:pt x="565" y="2306"/>
                      </a:cubicBezTo>
                      <a:close/>
                      <a:moveTo>
                        <a:pt x="644" y="1907"/>
                      </a:moveTo>
                      <a:cubicBezTo>
                        <a:pt x="644" y="1914"/>
                        <a:pt x="643" y="1921"/>
                        <a:pt x="640" y="1927"/>
                      </a:cubicBezTo>
                      <a:cubicBezTo>
                        <a:pt x="636" y="1932"/>
                        <a:pt x="629" y="1936"/>
                        <a:pt x="622" y="1935"/>
                      </a:cubicBezTo>
                      <a:cubicBezTo>
                        <a:pt x="614" y="1933"/>
                        <a:pt x="609" y="1926"/>
                        <a:pt x="607" y="1918"/>
                      </a:cubicBezTo>
                      <a:cubicBezTo>
                        <a:pt x="604" y="1907"/>
                        <a:pt x="609" y="1896"/>
                        <a:pt x="617" y="1889"/>
                      </a:cubicBezTo>
                      <a:cubicBezTo>
                        <a:pt x="623" y="1883"/>
                        <a:pt x="632" y="1879"/>
                        <a:pt x="641" y="1876"/>
                      </a:cubicBezTo>
                      <a:cubicBezTo>
                        <a:pt x="640" y="1876"/>
                        <a:pt x="638" y="1876"/>
                        <a:pt x="637" y="1876"/>
                      </a:cubicBezTo>
                      <a:cubicBezTo>
                        <a:pt x="613" y="1876"/>
                        <a:pt x="591" y="1871"/>
                        <a:pt x="569" y="1863"/>
                      </a:cubicBezTo>
                      <a:cubicBezTo>
                        <a:pt x="544" y="1853"/>
                        <a:pt x="529" y="1841"/>
                        <a:pt x="500" y="1844"/>
                      </a:cubicBezTo>
                      <a:cubicBezTo>
                        <a:pt x="494" y="1845"/>
                        <a:pt x="489" y="1846"/>
                        <a:pt x="483" y="1849"/>
                      </a:cubicBezTo>
                      <a:cubicBezTo>
                        <a:pt x="475" y="1852"/>
                        <a:pt x="469" y="1856"/>
                        <a:pt x="463" y="1862"/>
                      </a:cubicBezTo>
                      <a:cubicBezTo>
                        <a:pt x="457" y="1868"/>
                        <a:pt x="453" y="1873"/>
                        <a:pt x="449" y="1881"/>
                      </a:cubicBezTo>
                      <a:cubicBezTo>
                        <a:pt x="438" y="1910"/>
                        <a:pt x="447" y="1935"/>
                        <a:pt x="471" y="1954"/>
                      </a:cubicBezTo>
                      <a:cubicBezTo>
                        <a:pt x="481" y="1962"/>
                        <a:pt x="493" y="1965"/>
                        <a:pt x="506" y="1961"/>
                      </a:cubicBezTo>
                      <a:cubicBezTo>
                        <a:pt x="516" y="1957"/>
                        <a:pt x="524" y="1950"/>
                        <a:pt x="527" y="1939"/>
                      </a:cubicBezTo>
                      <a:cubicBezTo>
                        <a:pt x="529" y="1930"/>
                        <a:pt x="527" y="1922"/>
                        <a:pt x="523" y="1914"/>
                      </a:cubicBezTo>
                      <a:cubicBezTo>
                        <a:pt x="520" y="1911"/>
                        <a:pt x="518" y="1909"/>
                        <a:pt x="515" y="1907"/>
                      </a:cubicBezTo>
                      <a:cubicBezTo>
                        <a:pt x="516" y="1907"/>
                        <a:pt x="517" y="1908"/>
                        <a:pt x="517" y="1909"/>
                      </a:cubicBezTo>
                      <a:cubicBezTo>
                        <a:pt x="522" y="1916"/>
                        <a:pt x="520" y="1924"/>
                        <a:pt x="513" y="1929"/>
                      </a:cubicBezTo>
                      <a:cubicBezTo>
                        <a:pt x="507" y="1933"/>
                        <a:pt x="498" y="1931"/>
                        <a:pt x="494" y="1924"/>
                      </a:cubicBezTo>
                      <a:cubicBezTo>
                        <a:pt x="489" y="1918"/>
                        <a:pt x="491" y="1909"/>
                        <a:pt x="498" y="1905"/>
                      </a:cubicBezTo>
                      <a:cubicBezTo>
                        <a:pt x="507" y="1899"/>
                        <a:pt x="519" y="1905"/>
                        <a:pt x="524" y="1913"/>
                      </a:cubicBezTo>
                      <a:cubicBezTo>
                        <a:pt x="530" y="1921"/>
                        <a:pt x="532" y="1930"/>
                        <a:pt x="530" y="1939"/>
                      </a:cubicBezTo>
                      <a:cubicBezTo>
                        <a:pt x="528" y="1950"/>
                        <a:pt x="521" y="1958"/>
                        <a:pt x="511" y="1962"/>
                      </a:cubicBezTo>
                      <a:cubicBezTo>
                        <a:pt x="521" y="1959"/>
                        <a:pt x="529" y="1954"/>
                        <a:pt x="535" y="1948"/>
                      </a:cubicBezTo>
                      <a:cubicBezTo>
                        <a:pt x="536" y="1949"/>
                        <a:pt x="538" y="1951"/>
                        <a:pt x="539" y="1951"/>
                      </a:cubicBezTo>
                      <a:cubicBezTo>
                        <a:pt x="528" y="1961"/>
                        <a:pt x="516" y="1966"/>
                        <a:pt x="506" y="1967"/>
                      </a:cubicBezTo>
                      <a:cubicBezTo>
                        <a:pt x="526" y="1966"/>
                        <a:pt x="543" y="1959"/>
                        <a:pt x="555" y="1945"/>
                      </a:cubicBezTo>
                      <a:cubicBezTo>
                        <a:pt x="562" y="1937"/>
                        <a:pt x="567" y="1926"/>
                        <a:pt x="569" y="1913"/>
                      </a:cubicBezTo>
                      <a:cubicBezTo>
                        <a:pt x="571" y="1907"/>
                        <a:pt x="571" y="1900"/>
                        <a:pt x="572" y="1893"/>
                      </a:cubicBezTo>
                      <a:cubicBezTo>
                        <a:pt x="574" y="1886"/>
                        <a:pt x="576" y="1881"/>
                        <a:pt x="581" y="1877"/>
                      </a:cubicBezTo>
                      <a:cubicBezTo>
                        <a:pt x="586" y="1874"/>
                        <a:pt x="591" y="1873"/>
                        <a:pt x="596" y="1876"/>
                      </a:cubicBezTo>
                      <a:cubicBezTo>
                        <a:pt x="600" y="1878"/>
                        <a:pt x="603" y="1882"/>
                        <a:pt x="603" y="1887"/>
                      </a:cubicBezTo>
                      <a:cubicBezTo>
                        <a:pt x="603" y="1890"/>
                        <a:pt x="602" y="1892"/>
                        <a:pt x="599" y="1894"/>
                      </a:cubicBezTo>
                      <a:cubicBezTo>
                        <a:pt x="596" y="1897"/>
                        <a:pt x="591" y="1897"/>
                        <a:pt x="589" y="1893"/>
                      </a:cubicBezTo>
                      <a:cubicBezTo>
                        <a:pt x="587" y="1891"/>
                        <a:pt x="587" y="1888"/>
                        <a:pt x="589" y="1886"/>
                      </a:cubicBezTo>
                      <a:cubicBezTo>
                        <a:pt x="592" y="1884"/>
                        <a:pt x="595" y="1884"/>
                        <a:pt x="597" y="1887"/>
                      </a:cubicBezTo>
                      <a:cubicBezTo>
                        <a:pt x="599" y="1889"/>
                        <a:pt x="599" y="1892"/>
                        <a:pt x="597" y="1894"/>
                      </a:cubicBezTo>
                      <a:cubicBezTo>
                        <a:pt x="597" y="1895"/>
                        <a:pt x="596" y="1895"/>
                        <a:pt x="595" y="1895"/>
                      </a:cubicBezTo>
                      <a:cubicBezTo>
                        <a:pt x="597" y="1895"/>
                        <a:pt x="598" y="1895"/>
                        <a:pt x="599" y="1894"/>
                      </a:cubicBezTo>
                      <a:cubicBezTo>
                        <a:pt x="601" y="1892"/>
                        <a:pt x="602" y="1890"/>
                        <a:pt x="602" y="1887"/>
                      </a:cubicBezTo>
                      <a:cubicBezTo>
                        <a:pt x="602" y="1883"/>
                        <a:pt x="599" y="1879"/>
                        <a:pt x="595" y="1877"/>
                      </a:cubicBezTo>
                      <a:cubicBezTo>
                        <a:pt x="591" y="1875"/>
                        <a:pt x="587" y="1876"/>
                        <a:pt x="583" y="1879"/>
                      </a:cubicBezTo>
                      <a:cubicBezTo>
                        <a:pt x="578" y="1883"/>
                        <a:pt x="576" y="1888"/>
                        <a:pt x="575" y="1893"/>
                      </a:cubicBezTo>
                      <a:cubicBezTo>
                        <a:pt x="574" y="1900"/>
                        <a:pt x="574" y="1906"/>
                        <a:pt x="573" y="1912"/>
                      </a:cubicBezTo>
                      <a:cubicBezTo>
                        <a:pt x="571" y="1926"/>
                        <a:pt x="565" y="1938"/>
                        <a:pt x="556" y="1947"/>
                      </a:cubicBezTo>
                      <a:cubicBezTo>
                        <a:pt x="549" y="1956"/>
                        <a:pt x="539" y="1962"/>
                        <a:pt x="528" y="1966"/>
                      </a:cubicBezTo>
                      <a:cubicBezTo>
                        <a:pt x="510" y="1972"/>
                        <a:pt x="491" y="1970"/>
                        <a:pt x="475" y="1962"/>
                      </a:cubicBezTo>
                      <a:cubicBezTo>
                        <a:pt x="476" y="1963"/>
                        <a:pt x="476" y="1964"/>
                        <a:pt x="477" y="1965"/>
                      </a:cubicBezTo>
                      <a:cubicBezTo>
                        <a:pt x="480" y="1969"/>
                        <a:pt x="482" y="1973"/>
                        <a:pt x="484" y="1977"/>
                      </a:cubicBezTo>
                      <a:cubicBezTo>
                        <a:pt x="488" y="1985"/>
                        <a:pt x="490" y="1991"/>
                        <a:pt x="490" y="1999"/>
                      </a:cubicBezTo>
                      <a:cubicBezTo>
                        <a:pt x="491" y="2026"/>
                        <a:pt x="465" y="2042"/>
                        <a:pt x="442" y="2039"/>
                      </a:cubicBezTo>
                      <a:cubicBezTo>
                        <a:pt x="433" y="2038"/>
                        <a:pt x="424" y="2033"/>
                        <a:pt x="418" y="2027"/>
                      </a:cubicBezTo>
                      <a:cubicBezTo>
                        <a:pt x="421" y="2026"/>
                        <a:pt x="421" y="2026"/>
                        <a:pt x="421" y="2026"/>
                      </a:cubicBezTo>
                      <a:cubicBezTo>
                        <a:pt x="427" y="2031"/>
                        <a:pt x="435" y="2034"/>
                        <a:pt x="443" y="2035"/>
                      </a:cubicBezTo>
                      <a:cubicBezTo>
                        <a:pt x="464" y="2037"/>
                        <a:pt x="487" y="2023"/>
                        <a:pt x="486" y="1999"/>
                      </a:cubicBezTo>
                      <a:cubicBezTo>
                        <a:pt x="485" y="1992"/>
                        <a:pt x="483" y="1986"/>
                        <a:pt x="480" y="1979"/>
                      </a:cubicBezTo>
                      <a:cubicBezTo>
                        <a:pt x="478" y="1975"/>
                        <a:pt x="476" y="1971"/>
                        <a:pt x="473" y="1967"/>
                      </a:cubicBezTo>
                      <a:cubicBezTo>
                        <a:pt x="461" y="1950"/>
                        <a:pt x="447" y="1941"/>
                        <a:pt x="441" y="1920"/>
                      </a:cubicBezTo>
                      <a:cubicBezTo>
                        <a:pt x="438" y="1907"/>
                        <a:pt x="439" y="1893"/>
                        <a:pt x="445" y="1879"/>
                      </a:cubicBezTo>
                      <a:cubicBezTo>
                        <a:pt x="449" y="1871"/>
                        <a:pt x="453" y="1865"/>
                        <a:pt x="460" y="1859"/>
                      </a:cubicBezTo>
                      <a:cubicBezTo>
                        <a:pt x="466" y="1852"/>
                        <a:pt x="473" y="1848"/>
                        <a:pt x="481" y="1845"/>
                      </a:cubicBezTo>
                      <a:cubicBezTo>
                        <a:pt x="495" y="1841"/>
                        <a:pt x="506" y="1840"/>
                        <a:pt x="519" y="1842"/>
                      </a:cubicBezTo>
                      <a:cubicBezTo>
                        <a:pt x="512" y="1840"/>
                        <a:pt x="506" y="1838"/>
                        <a:pt x="504" y="1838"/>
                      </a:cubicBezTo>
                      <a:cubicBezTo>
                        <a:pt x="476" y="1831"/>
                        <a:pt x="448" y="1827"/>
                        <a:pt x="421" y="1826"/>
                      </a:cubicBezTo>
                      <a:cubicBezTo>
                        <a:pt x="413" y="1826"/>
                        <a:pt x="407" y="1827"/>
                        <a:pt x="403" y="1831"/>
                      </a:cubicBezTo>
                      <a:cubicBezTo>
                        <a:pt x="400" y="1834"/>
                        <a:pt x="397" y="1837"/>
                        <a:pt x="397" y="1840"/>
                      </a:cubicBezTo>
                      <a:cubicBezTo>
                        <a:pt x="395" y="1846"/>
                        <a:pt x="397" y="1853"/>
                        <a:pt x="403" y="1855"/>
                      </a:cubicBezTo>
                      <a:cubicBezTo>
                        <a:pt x="406" y="1856"/>
                        <a:pt x="409" y="1855"/>
                        <a:pt x="412" y="1853"/>
                      </a:cubicBezTo>
                      <a:cubicBezTo>
                        <a:pt x="415" y="1850"/>
                        <a:pt x="414" y="1845"/>
                        <a:pt x="411" y="1843"/>
                      </a:cubicBezTo>
                      <a:cubicBezTo>
                        <a:pt x="409" y="1842"/>
                        <a:pt x="406" y="1842"/>
                        <a:pt x="404" y="1844"/>
                      </a:cubicBezTo>
                      <a:cubicBezTo>
                        <a:pt x="404" y="1841"/>
                        <a:pt x="408" y="1839"/>
                        <a:pt x="412" y="1840"/>
                      </a:cubicBezTo>
                      <a:cubicBezTo>
                        <a:pt x="421" y="1842"/>
                        <a:pt x="422" y="1856"/>
                        <a:pt x="412" y="1860"/>
                      </a:cubicBezTo>
                      <a:cubicBezTo>
                        <a:pt x="404" y="1864"/>
                        <a:pt x="396" y="1860"/>
                        <a:pt x="392" y="1852"/>
                      </a:cubicBezTo>
                      <a:cubicBezTo>
                        <a:pt x="388" y="1842"/>
                        <a:pt x="395" y="1829"/>
                        <a:pt x="408" y="1826"/>
                      </a:cubicBezTo>
                      <a:cubicBezTo>
                        <a:pt x="385" y="1827"/>
                        <a:pt x="363" y="1830"/>
                        <a:pt x="342" y="1835"/>
                      </a:cubicBezTo>
                      <a:cubicBezTo>
                        <a:pt x="351" y="1835"/>
                        <a:pt x="360" y="1837"/>
                        <a:pt x="367" y="1840"/>
                      </a:cubicBezTo>
                      <a:cubicBezTo>
                        <a:pt x="392" y="1850"/>
                        <a:pt x="406" y="1881"/>
                        <a:pt x="382" y="1902"/>
                      </a:cubicBezTo>
                      <a:cubicBezTo>
                        <a:pt x="376" y="1908"/>
                        <a:pt x="368" y="1911"/>
                        <a:pt x="359" y="1912"/>
                      </a:cubicBezTo>
                      <a:cubicBezTo>
                        <a:pt x="345" y="1915"/>
                        <a:pt x="329" y="1910"/>
                        <a:pt x="317" y="1916"/>
                      </a:cubicBezTo>
                      <a:cubicBezTo>
                        <a:pt x="311" y="1919"/>
                        <a:pt x="307" y="1925"/>
                        <a:pt x="306" y="1931"/>
                      </a:cubicBezTo>
                      <a:cubicBezTo>
                        <a:pt x="303" y="1945"/>
                        <a:pt x="317" y="1958"/>
                        <a:pt x="331" y="1956"/>
                      </a:cubicBezTo>
                      <a:cubicBezTo>
                        <a:pt x="337" y="1955"/>
                        <a:pt x="342" y="1948"/>
                        <a:pt x="342" y="1943"/>
                      </a:cubicBezTo>
                      <a:cubicBezTo>
                        <a:pt x="342" y="1935"/>
                        <a:pt x="335" y="1929"/>
                        <a:pt x="329" y="1931"/>
                      </a:cubicBezTo>
                      <a:cubicBezTo>
                        <a:pt x="331" y="1929"/>
                        <a:pt x="337" y="1927"/>
                        <a:pt x="341" y="1930"/>
                      </a:cubicBezTo>
                      <a:cubicBezTo>
                        <a:pt x="349" y="1936"/>
                        <a:pt x="348" y="1948"/>
                        <a:pt x="343" y="1954"/>
                      </a:cubicBezTo>
                      <a:cubicBezTo>
                        <a:pt x="336" y="1962"/>
                        <a:pt x="326" y="1963"/>
                        <a:pt x="319" y="1961"/>
                      </a:cubicBezTo>
                      <a:cubicBezTo>
                        <a:pt x="305" y="1957"/>
                        <a:pt x="295" y="1942"/>
                        <a:pt x="301" y="1927"/>
                      </a:cubicBezTo>
                      <a:cubicBezTo>
                        <a:pt x="305" y="1919"/>
                        <a:pt x="309" y="1915"/>
                        <a:pt x="315" y="1912"/>
                      </a:cubicBezTo>
                      <a:cubicBezTo>
                        <a:pt x="325" y="1907"/>
                        <a:pt x="337" y="1909"/>
                        <a:pt x="347" y="1903"/>
                      </a:cubicBezTo>
                      <a:cubicBezTo>
                        <a:pt x="363" y="1894"/>
                        <a:pt x="371" y="1877"/>
                        <a:pt x="361" y="1862"/>
                      </a:cubicBezTo>
                      <a:cubicBezTo>
                        <a:pt x="351" y="1846"/>
                        <a:pt x="321" y="1842"/>
                        <a:pt x="303" y="1850"/>
                      </a:cubicBezTo>
                      <a:cubicBezTo>
                        <a:pt x="292" y="1855"/>
                        <a:pt x="283" y="1867"/>
                        <a:pt x="283" y="1878"/>
                      </a:cubicBezTo>
                      <a:cubicBezTo>
                        <a:pt x="282" y="1893"/>
                        <a:pt x="299" y="1908"/>
                        <a:pt x="314" y="1898"/>
                      </a:cubicBezTo>
                      <a:cubicBezTo>
                        <a:pt x="318" y="1895"/>
                        <a:pt x="321" y="1891"/>
                        <a:pt x="322" y="1886"/>
                      </a:cubicBezTo>
                      <a:cubicBezTo>
                        <a:pt x="323" y="1877"/>
                        <a:pt x="312" y="1867"/>
                        <a:pt x="303" y="1873"/>
                      </a:cubicBezTo>
                      <a:cubicBezTo>
                        <a:pt x="298" y="1876"/>
                        <a:pt x="298" y="1884"/>
                        <a:pt x="303" y="1885"/>
                      </a:cubicBezTo>
                      <a:cubicBezTo>
                        <a:pt x="296" y="1887"/>
                        <a:pt x="292" y="1877"/>
                        <a:pt x="298" y="1871"/>
                      </a:cubicBezTo>
                      <a:cubicBezTo>
                        <a:pt x="309" y="1860"/>
                        <a:pt x="329" y="1871"/>
                        <a:pt x="325" y="1887"/>
                      </a:cubicBezTo>
                      <a:cubicBezTo>
                        <a:pt x="323" y="1897"/>
                        <a:pt x="314" y="1906"/>
                        <a:pt x="302" y="1905"/>
                      </a:cubicBezTo>
                      <a:cubicBezTo>
                        <a:pt x="286" y="1904"/>
                        <a:pt x="274" y="1884"/>
                        <a:pt x="281" y="1867"/>
                      </a:cubicBezTo>
                      <a:cubicBezTo>
                        <a:pt x="282" y="1865"/>
                        <a:pt x="283" y="1863"/>
                        <a:pt x="284" y="1862"/>
                      </a:cubicBezTo>
                      <a:cubicBezTo>
                        <a:pt x="279" y="1867"/>
                        <a:pt x="275" y="1871"/>
                        <a:pt x="271" y="1878"/>
                      </a:cubicBezTo>
                      <a:cubicBezTo>
                        <a:pt x="271" y="1878"/>
                        <a:pt x="271" y="1878"/>
                        <a:pt x="271" y="1878"/>
                      </a:cubicBezTo>
                      <a:cubicBezTo>
                        <a:pt x="266" y="1887"/>
                        <a:pt x="264" y="1894"/>
                        <a:pt x="263" y="1905"/>
                      </a:cubicBezTo>
                      <a:cubicBezTo>
                        <a:pt x="260" y="1895"/>
                        <a:pt x="264" y="1885"/>
                        <a:pt x="268" y="1876"/>
                      </a:cubicBezTo>
                      <a:cubicBezTo>
                        <a:pt x="268" y="1876"/>
                        <a:pt x="268" y="1876"/>
                        <a:pt x="268" y="1876"/>
                      </a:cubicBezTo>
                      <a:cubicBezTo>
                        <a:pt x="271" y="1872"/>
                        <a:pt x="274" y="1868"/>
                        <a:pt x="277" y="1865"/>
                      </a:cubicBezTo>
                      <a:cubicBezTo>
                        <a:pt x="265" y="1873"/>
                        <a:pt x="253" y="1883"/>
                        <a:pt x="242" y="1895"/>
                      </a:cubicBezTo>
                      <a:cubicBezTo>
                        <a:pt x="224" y="1916"/>
                        <a:pt x="214" y="1934"/>
                        <a:pt x="208" y="1961"/>
                      </a:cubicBezTo>
                      <a:cubicBezTo>
                        <a:pt x="203" y="1987"/>
                        <a:pt x="205" y="2012"/>
                        <a:pt x="214" y="2035"/>
                      </a:cubicBezTo>
                      <a:cubicBezTo>
                        <a:pt x="218" y="2047"/>
                        <a:pt x="222" y="2053"/>
                        <a:pt x="232" y="2061"/>
                      </a:cubicBezTo>
                      <a:cubicBezTo>
                        <a:pt x="252" y="2077"/>
                        <a:pt x="282" y="2081"/>
                        <a:pt x="300" y="2072"/>
                      </a:cubicBezTo>
                      <a:cubicBezTo>
                        <a:pt x="310" y="2066"/>
                        <a:pt x="317" y="2054"/>
                        <a:pt x="309" y="2045"/>
                      </a:cubicBezTo>
                      <a:cubicBezTo>
                        <a:pt x="304" y="2039"/>
                        <a:pt x="298" y="2038"/>
                        <a:pt x="291" y="2043"/>
                      </a:cubicBezTo>
                      <a:cubicBezTo>
                        <a:pt x="292" y="2031"/>
                        <a:pt x="312" y="2029"/>
                        <a:pt x="323" y="2039"/>
                      </a:cubicBezTo>
                      <a:cubicBezTo>
                        <a:pt x="334" y="2049"/>
                        <a:pt x="335" y="2062"/>
                        <a:pt x="331" y="2072"/>
                      </a:cubicBezTo>
                      <a:cubicBezTo>
                        <a:pt x="325" y="2087"/>
                        <a:pt x="307" y="2097"/>
                        <a:pt x="288" y="2096"/>
                      </a:cubicBezTo>
                      <a:cubicBezTo>
                        <a:pt x="268" y="2094"/>
                        <a:pt x="248" y="2084"/>
                        <a:pt x="234" y="2070"/>
                      </a:cubicBezTo>
                      <a:cubicBezTo>
                        <a:pt x="237" y="2073"/>
                        <a:pt x="240" y="2076"/>
                        <a:pt x="243" y="2080"/>
                      </a:cubicBezTo>
                      <a:cubicBezTo>
                        <a:pt x="266" y="2100"/>
                        <a:pt x="294" y="2113"/>
                        <a:pt x="325" y="2113"/>
                      </a:cubicBezTo>
                      <a:cubicBezTo>
                        <a:pt x="341" y="2113"/>
                        <a:pt x="353" y="2106"/>
                        <a:pt x="362" y="2092"/>
                      </a:cubicBezTo>
                      <a:cubicBezTo>
                        <a:pt x="367" y="2084"/>
                        <a:pt x="370" y="2068"/>
                        <a:pt x="365" y="2059"/>
                      </a:cubicBezTo>
                      <a:cubicBezTo>
                        <a:pt x="360" y="2050"/>
                        <a:pt x="349" y="2047"/>
                        <a:pt x="344" y="2056"/>
                      </a:cubicBezTo>
                      <a:cubicBezTo>
                        <a:pt x="340" y="2051"/>
                        <a:pt x="343" y="2043"/>
                        <a:pt x="350" y="2041"/>
                      </a:cubicBezTo>
                      <a:cubicBezTo>
                        <a:pt x="356" y="2039"/>
                        <a:pt x="364" y="2042"/>
                        <a:pt x="370" y="2049"/>
                      </a:cubicBezTo>
                      <a:cubicBezTo>
                        <a:pt x="373" y="2053"/>
                        <a:pt x="375" y="2058"/>
                        <a:pt x="375" y="2064"/>
                      </a:cubicBezTo>
                      <a:cubicBezTo>
                        <a:pt x="376" y="2074"/>
                        <a:pt x="373" y="2085"/>
                        <a:pt x="366" y="2094"/>
                      </a:cubicBezTo>
                      <a:cubicBezTo>
                        <a:pt x="362" y="2101"/>
                        <a:pt x="356" y="2106"/>
                        <a:pt x="349" y="2109"/>
                      </a:cubicBezTo>
                      <a:cubicBezTo>
                        <a:pt x="371" y="2102"/>
                        <a:pt x="387" y="2085"/>
                        <a:pt x="392" y="2061"/>
                      </a:cubicBezTo>
                      <a:cubicBezTo>
                        <a:pt x="395" y="2049"/>
                        <a:pt x="394" y="2038"/>
                        <a:pt x="390" y="2027"/>
                      </a:cubicBezTo>
                      <a:cubicBezTo>
                        <a:pt x="373" y="1976"/>
                        <a:pt x="343" y="2012"/>
                        <a:pt x="318" y="2020"/>
                      </a:cubicBezTo>
                      <a:cubicBezTo>
                        <a:pt x="287" y="2030"/>
                        <a:pt x="280" y="1987"/>
                        <a:pt x="312" y="1976"/>
                      </a:cubicBezTo>
                      <a:cubicBezTo>
                        <a:pt x="339" y="1966"/>
                        <a:pt x="364" y="1983"/>
                        <a:pt x="379" y="2004"/>
                      </a:cubicBezTo>
                      <a:cubicBezTo>
                        <a:pt x="377" y="1999"/>
                        <a:pt x="376" y="1995"/>
                        <a:pt x="375" y="1990"/>
                      </a:cubicBezTo>
                      <a:cubicBezTo>
                        <a:pt x="374" y="1979"/>
                        <a:pt x="380" y="1966"/>
                        <a:pt x="391" y="1964"/>
                      </a:cubicBezTo>
                      <a:cubicBezTo>
                        <a:pt x="397" y="1963"/>
                        <a:pt x="402" y="1966"/>
                        <a:pt x="405" y="1971"/>
                      </a:cubicBezTo>
                      <a:cubicBezTo>
                        <a:pt x="407" y="1974"/>
                        <a:pt x="407" y="1978"/>
                        <a:pt x="406" y="1982"/>
                      </a:cubicBezTo>
                      <a:cubicBezTo>
                        <a:pt x="405" y="1985"/>
                        <a:pt x="401" y="1989"/>
                        <a:pt x="397" y="1990"/>
                      </a:cubicBezTo>
                      <a:cubicBezTo>
                        <a:pt x="392" y="1991"/>
                        <a:pt x="386" y="1989"/>
                        <a:pt x="385" y="1983"/>
                      </a:cubicBezTo>
                      <a:cubicBezTo>
                        <a:pt x="384" y="1980"/>
                        <a:pt x="385" y="1977"/>
                        <a:pt x="388" y="1975"/>
                      </a:cubicBezTo>
                      <a:cubicBezTo>
                        <a:pt x="389" y="1974"/>
                        <a:pt x="392" y="1974"/>
                        <a:pt x="393" y="1976"/>
                      </a:cubicBezTo>
                      <a:cubicBezTo>
                        <a:pt x="391" y="1976"/>
                        <a:pt x="390" y="1976"/>
                        <a:pt x="389" y="1977"/>
                      </a:cubicBezTo>
                      <a:cubicBezTo>
                        <a:pt x="387" y="1980"/>
                        <a:pt x="388" y="1983"/>
                        <a:pt x="391" y="1984"/>
                      </a:cubicBezTo>
                      <a:cubicBezTo>
                        <a:pt x="392" y="1984"/>
                        <a:pt x="394" y="1984"/>
                        <a:pt x="397" y="1982"/>
                      </a:cubicBezTo>
                      <a:cubicBezTo>
                        <a:pt x="399" y="1981"/>
                        <a:pt x="400" y="1978"/>
                        <a:pt x="398" y="1975"/>
                      </a:cubicBezTo>
                      <a:cubicBezTo>
                        <a:pt x="397" y="1972"/>
                        <a:pt x="394" y="1970"/>
                        <a:pt x="390" y="1971"/>
                      </a:cubicBezTo>
                      <a:cubicBezTo>
                        <a:pt x="381" y="1972"/>
                        <a:pt x="376" y="1985"/>
                        <a:pt x="377" y="1994"/>
                      </a:cubicBezTo>
                      <a:cubicBezTo>
                        <a:pt x="378" y="1996"/>
                        <a:pt x="378" y="1998"/>
                        <a:pt x="379" y="2000"/>
                      </a:cubicBezTo>
                      <a:cubicBezTo>
                        <a:pt x="382" y="2008"/>
                        <a:pt x="387" y="2015"/>
                        <a:pt x="390" y="2023"/>
                      </a:cubicBezTo>
                      <a:cubicBezTo>
                        <a:pt x="393" y="2031"/>
                        <a:pt x="395" y="2039"/>
                        <a:pt x="395" y="2047"/>
                      </a:cubicBezTo>
                      <a:cubicBezTo>
                        <a:pt x="396" y="2044"/>
                        <a:pt x="397" y="2041"/>
                        <a:pt x="399" y="2038"/>
                      </a:cubicBezTo>
                      <a:cubicBezTo>
                        <a:pt x="408" y="2022"/>
                        <a:pt x="429" y="2016"/>
                        <a:pt x="447" y="2023"/>
                      </a:cubicBezTo>
                      <a:cubicBezTo>
                        <a:pt x="452" y="2025"/>
                        <a:pt x="456" y="2028"/>
                        <a:pt x="460" y="2032"/>
                      </a:cubicBezTo>
                      <a:cubicBezTo>
                        <a:pt x="456" y="2033"/>
                        <a:pt x="456" y="2033"/>
                        <a:pt x="456" y="2033"/>
                      </a:cubicBezTo>
                      <a:cubicBezTo>
                        <a:pt x="453" y="2030"/>
                        <a:pt x="450" y="2028"/>
                        <a:pt x="446" y="2026"/>
                      </a:cubicBezTo>
                      <a:cubicBezTo>
                        <a:pt x="429" y="2020"/>
                        <a:pt x="410" y="2024"/>
                        <a:pt x="401" y="2040"/>
                      </a:cubicBezTo>
                      <a:cubicBezTo>
                        <a:pt x="395" y="2049"/>
                        <a:pt x="396" y="2055"/>
                        <a:pt x="393" y="2064"/>
                      </a:cubicBezTo>
                      <a:cubicBezTo>
                        <a:pt x="385" y="2096"/>
                        <a:pt x="357" y="2115"/>
                        <a:pt x="325" y="2116"/>
                      </a:cubicBezTo>
                      <a:cubicBezTo>
                        <a:pt x="315" y="2116"/>
                        <a:pt x="307" y="2115"/>
                        <a:pt x="298" y="2113"/>
                      </a:cubicBezTo>
                      <a:cubicBezTo>
                        <a:pt x="315" y="2120"/>
                        <a:pt x="333" y="2125"/>
                        <a:pt x="349" y="2124"/>
                      </a:cubicBezTo>
                      <a:cubicBezTo>
                        <a:pt x="382" y="2121"/>
                        <a:pt x="425" y="2121"/>
                        <a:pt x="447" y="2116"/>
                      </a:cubicBezTo>
                      <a:cubicBezTo>
                        <a:pt x="457" y="2114"/>
                        <a:pt x="467" y="2107"/>
                        <a:pt x="471" y="2097"/>
                      </a:cubicBezTo>
                      <a:cubicBezTo>
                        <a:pt x="470" y="2103"/>
                        <a:pt x="466" y="2108"/>
                        <a:pt x="461" y="2112"/>
                      </a:cubicBezTo>
                      <a:cubicBezTo>
                        <a:pt x="461" y="2112"/>
                        <a:pt x="461" y="2112"/>
                        <a:pt x="461" y="2112"/>
                      </a:cubicBezTo>
                      <a:cubicBezTo>
                        <a:pt x="458" y="2114"/>
                        <a:pt x="455" y="2115"/>
                        <a:pt x="453" y="2116"/>
                      </a:cubicBezTo>
                      <a:cubicBezTo>
                        <a:pt x="464" y="2115"/>
                        <a:pt x="475" y="2112"/>
                        <a:pt x="484" y="2104"/>
                      </a:cubicBezTo>
                      <a:cubicBezTo>
                        <a:pt x="492" y="2096"/>
                        <a:pt x="496" y="2086"/>
                        <a:pt x="497" y="2074"/>
                      </a:cubicBezTo>
                      <a:cubicBezTo>
                        <a:pt x="497" y="2074"/>
                        <a:pt x="498" y="2074"/>
                        <a:pt x="499" y="2074"/>
                      </a:cubicBezTo>
                      <a:cubicBezTo>
                        <a:pt x="499" y="2083"/>
                        <a:pt x="497" y="2092"/>
                        <a:pt x="490" y="2100"/>
                      </a:cubicBezTo>
                      <a:cubicBezTo>
                        <a:pt x="485" y="2107"/>
                        <a:pt x="478" y="2112"/>
                        <a:pt x="471" y="2114"/>
                      </a:cubicBezTo>
                      <a:cubicBezTo>
                        <a:pt x="476" y="2113"/>
                        <a:pt x="482" y="2116"/>
                        <a:pt x="484" y="2120"/>
                      </a:cubicBezTo>
                      <a:cubicBezTo>
                        <a:pt x="485" y="2123"/>
                        <a:pt x="485" y="2127"/>
                        <a:pt x="484" y="2130"/>
                      </a:cubicBezTo>
                      <a:cubicBezTo>
                        <a:pt x="482" y="2134"/>
                        <a:pt x="477" y="2137"/>
                        <a:pt x="472" y="2135"/>
                      </a:cubicBezTo>
                      <a:cubicBezTo>
                        <a:pt x="469" y="2133"/>
                        <a:pt x="467" y="2130"/>
                        <a:pt x="468" y="2127"/>
                      </a:cubicBezTo>
                      <a:cubicBezTo>
                        <a:pt x="469" y="2121"/>
                        <a:pt x="476" y="2121"/>
                        <a:pt x="477" y="2125"/>
                      </a:cubicBezTo>
                      <a:cubicBezTo>
                        <a:pt x="476" y="2124"/>
                        <a:pt x="474" y="2124"/>
                        <a:pt x="472" y="2125"/>
                      </a:cubicBezTo>
                      <a:cubicBezTo>
                        <a:pt x="470" y="2126"/>
                        <a:pt x="470" y="2129"/>
                        <a:pt x="472" y="2131"/>
                      </a:cubicBezTo>
                      <a:cubicBezTo>
                        <a:pt x="473" y="2133"/>
                        <a:pt x="476" y="2133"/>
                        <a:pt x="478" y="2132"/>
                      </a:cubicBezTo>
                      <a:cubicBezTo>
                        <a:pt x="483" y="2131"/>
                        <a:pt x="485" y="2123"/>
                        <a:pt x="479" y="2118"/>
                      </a:cubicBezTo>
                      <a:cubicBezTo>
                        <a:pt x="474" y="2113"/>
                        <a:pt x="464" y="2116"/>
                        <a:pt x="458" y="2117"/>
                      </a:cubicBezTo>
                      <a:cubicBezTo>
                        <a:pt x="450" y="2119"/>
                        <a:pt x="441" y="2121"/>
                        <a:pt x="437" y="2121"/>
                      </a:cubicBezTo>
                      <a:cubicBezTo>
                        <a:pt x="430" y="2122"/>
                        <a:pt x="415" y="2124"/>
                        <a:pt x="396" y="2124"/>
                      </a:cubicBezTo>
                      <a:cubicBezTo>
                        <a:pt x="399" y="2125"/>
                        <a:pt x="403" y="2126"/>
                        <a:pt x="406" y="2127"/>
                      </a:cubicBezTo>
                      <a:cubicBezTo>
                        <a:pt x="408" y="2128"/>
                        <a:pt x="420" y="2134"/>
                        <a:pt x="419" y="2136"/>
                      </a:cubicBezTo>
                      <a:cubicBezTo>
                        <a:pt x="418" y="2137"/>
                        <a:pt x="411" y="2134"/>
                        <a:pt x="409" y="2133"/>
                      </a:cubicBezTo>
                      <a:cubicBezTo>
                        <a:pt x="404" y="2131"/>
                        <a:pt x="399" y="2130"/>
                        <a:pt x="393" y="2129"/>
                      </a:cubicBezTo>
                      <a:cubicBezTo>
                        <a:pt x="391" y="2128"/>
                        <a:pt x="389" y="2128"/>
                        <a:pt x="386" y="2128"/>
                      </a:cubicBezTo>
                      <a:cubicBezTo>
                        <a:pt x="377" y="2127"/>
                        <a:pt x="370" y="2127"/>
                        <a:pt x="361" y="2128"/>
                      </a:cubicBezTo>
                      <a:cubicBezTo>
                        <a:pt x="360" y="2128"/>
                        <a:pt x="359" y="2128"/>
                        <a:pt x="357" y="2128"/>
                      </a:cubicBezTo>
                      <a:cubicBezTo>
                        <a:pt x="360" y="2129"/>
                        <a:pt x="363" y="2129"/>
                        <a:pt x="366" y="2129"/>
                      </a:cubicBezTo>
                      <a:cubicBezTo>
                        <a:pt x="374" y="2131"/>
                        <a:pt x="380" y="2133"/>
                        <a:pt x="387" y="2137"/>
                      </a:cubicBezTo>
                      <a:cubicBezTo>
                        <a:pt x="405" y="2149"/>
                        <a:pt x="405" y="2169"/>
                        <a:pt x="396" y="2185"/>
                      </a:cubicBezTo>
                      <a:cubicBezTo>
                        <a:pt x="388" y="2199"/>
                        <a:pt x="374" y="2210"/>
                        <a:pt x="358" y="2210"/>
                      </a:cubicBezTo>
                      <a:cubicBezTo>
                        <a:pt x="344" y="2210"/>
                        <a:pt x="334" y="2202"/>
                        <a:pt x="330" y="2189"/>
                      </a:cubicBezTo>
                      <a:cubicBezTo>
                        <a:pt x="328" y="2183"/>
                        <a:pt x="328" y="2177"/>
                        <a:pt x="330" y="2171"/>
                      </a:cubicBezTo>
                      <a:cubicBezTo>
                        <a:pt x="331" y="2166"/>
                        <a:pt x="334" y="2163"/>
                        <a:pt x="338" y="2160"/>
                      </a:cubicBezTo>
                      <a:cubicBezTo>
                        <a:pt x="344" y="2157"/>
                        <a:pt x="350" y="2156"/>
                        <a:pt x="355" y="2159"/>
                      </a:cubicBezTo>
                      <a:cubicBezTo>
                        <a:pt x="359" y="2161"/>
                        <a:pt x="361" y="2163"/>
                        <a:pt x="362" y="2167"/>
                      </a:cubicBezTo>
                      <a:cubicBezTo>
                        <a:pt x="364" y="2171"/>
                        <a:pt x="363" y="2175"/>
                        <a:pt x="360" y="2179"/>
                      </a:cubicBezTo>
                      <a:cubicBezTo>
                        <a:pt x="357" y="2183"/>
                        <a:pt x="353" y="2185"/>
                        <a:pt x="348" y="2184"/>
                      </a:cubicBezTo>
                      <a:cubicBezTo>
                        <a:pt x="343" y="2182"/>
                        <a:pt x="340" y="2178"/>
                        <a:pt x="340" y="2173"/>
                      </a:cubicBezTo>
                      <a:cubicBezTo>
                        <a:pt x="340" y="2167"/>
                        <a:pt x="345" y="2163"/>
                        <a:pt x="351" y="2163"/>
                      </a:cubicBezTo>
                      <a:cubicBezTo>
                        <a:pt x="357" y="2163"/>
                        <a:pt x="361" y="2168"/>
                        <a:pt x="361" y="2174"/>
                      </a:cubicBezTo>
                      <a:cubicBezTo>
                        <a:pt x="361" y="2176"/>
                        <a:pt x="360" y="2178"/>
                        <a:pt x="359" y="2180"/>
                      </a:cubicBezTo>
                      <a:cubicBezTo>
                        <a:pt x="360" y="2179"/>
                        <a:pt x="360" y="2179"/>
                        <a:pt x="360" y="2179"/>
                      </a:cubicBezTo>
                      <a:cubicBezTo>
                        <a:pt x="362" y="2175"/>
                        <a:pt x="363" y="2171"/>
                        <a:pt x="362" y="2167"/>
                      </a:cubicBezTo>
                      <a:cubicBezTo>
                        <a:pt x="361" y="2164"/>
                        <a:pt x="358" y="2161"/>
                        <a:pt x="355" y="2160"/>
                      </a:cubicBezTo>
                      <a:cubicBezTo>
                        <a:pt x="350" y="2157"/>
                        <a:pt x="344" y="2158"/>
                        <a:pt x="339" y="2161"/>
                      </a:cubicBezTo>
                      <a:cubicBezTo>
                        <a:pt x="335" y="2163"/>
                        <a:pt x="332" y="2167"/>
                        <a:pt x="331" y="2172"/>
                      </a:cubicBezTo>
                      <a:cubicBezTo>
                        <a:pt x="329" y="2177"/>
                        <a:pt x="330" y="2182"/>
                        <a:pt x="331" y="2188"/>
                      </a:cubicBezTo>
                      <a:cubicBezTo>
                        <a:pt x="335" y="2201"/>
                        <a:pt x="345" y="2208"/>
                        <a:pt x="358" y="2208"/>
                      </a:cubicBezTo>
                      <a:cubicBezTo>
                        <a:pt x="374" y="2207"/>
                        <a:pt x="387" y="2195"/>
                        <a:pt x="394" y="2182"/>
                      </a:cubicBezTo>
                      <a:cubicBezTo>
                        <a:pt x="401" y="2168"/>
                        <a:pt x="401" y="2151"/>
                        <a:pt x="385" y="2140"/>
                      </a:cubicBezTo>
                      <a:cubicBezTo>
                        <a:pt x="378" y="2137"/>
                        <a:pt x="372" y="2135"/>
                        <a:pt x="365" y="2134"/>
                      </a:cubicBezTo>
                      <a:cubicBezTo>
                        <a:pt x="339" y="2130"/>
                        <a:pt x="315" y="2124"/>
                        <a:pt x="291" y="2112"/>
                      </a:cubicBezTo>
                      <a:cubicBezTo>
                        <a:pt x="292" y="2113"/>
                        <a:pt x="293" y="2115"/>
                        <a:pt x="294" y="2116"/>
                      </a:cubicBezTo>
                      <a:cubicBezTo>
                        <a:pt x="300" y="2123"/>
                        <a:pt x="303" y="2134"/>
                        <a:pt x="294" y="2141"/>
                      </a:cubicBezTo>
                      <a:cubicBezTo>
                        <a:pt x="288" y="2146"/>
                        <a:pt x="279" y="2146"/>
                        <a:pt x="273" y="2141"/>
                      </a:cubicBezTo>
                      <a:cubicBezTo>
                        <a:pt x="269" y="2137"/>
                        <a:pt x="266" y="2131"/>
                        <a:pt x="269" y="2125"/>
                      </a:cubicBezTo>
                      <a:cubicBezTo>
                        <a:pt x="271" y="2121"/>
                        <a:pt x="276" y="2118"/>
                        <a:pt x="279" y="2123"/>
                      </a:cubicBezTo>
                      <a:cubicBezTo>
                        <a:pt x="282" y="2128"/>
                        <a:pt x="278" y="2130"/>
                        <a:pt x="281" y="2135"/>
                      </a:cubicBezTo>
                      <a:cubicBezTo>
                        <a:pt x="283" y="2138"/>
                        <a:pt x="286" y="2140"/>
                        <a:pt x="290" y="2138"/>
                      </a:cubicBezTo>
                      <a:cubicBezTo>
                        <a:pt x="297" y="2135"/>
                        <a:pt x="295" y="2126"/>
                        <a:pt x="292" y="2120"/>
                      </a:cubicBezTo>
                      <a:cubicBezTo>
                        <a:pt x="284" y="2108"/>
                        <a:pt x="276" y="2106"/>
                        <a:pt x="264" y="2099"/>
                      </a:cubicBezTo>
                      <a:cubicBezTo>
                        <a:pt x="256" y="2095"/>
                        <a:pt x="249" y="2089"/>
                        <a:pt x="241" y="2082"/>
                      </a:cubicBezTo>
                      <a:cubicBezTo>
                        <a:pt x="219" y="2061"/>
                        <a:pt x="206" y="2034"/>
                        <a:pt x="202" y="2005"/>
                      </a:cubicBezTo>
                      <a:cubicBezTo>
                        <a:pt x="202" y="2011"/>
                        <a:pt x="198" y="2016"/>
                        <a:pt x="194" y="2018"/>
                      </a:cubicBezTo>
                      <a:cubicBezTo>
                        <a:pt x="189" y="2020"/>
                        <a:pt x="184" y="2019"/>
                        <a:pt x="180" y="2014"/>
                      </a:cubicBezTo>
                      <a:cubicBezTo>
                        <a:pt x="181" y="2014"/>
                        <a:pt x="183" y="2013"/>
                        <a:pt x="183" y="2012"/>
                      </a:cubicBezTo>
                      <a:cubicBezTo>
                        <a:pt x="190" y="2022"/>
                        <a:pt x="200" y="2011"/>
                        <a:pt x="201" y="1999"/>
                      </a:cubicBezTo>
                      <a:cubicBezTo>
                        <a:pt x="201" y="2000"/>
                        <a:pt x="201" y="2000"/>
                        <a:pt x="201" y="2000"/>
                      </a:cubicBezTo>
                      <a:cubicBezTo>
                        <a:pt x="200" y="1990"/>
                        <a:pt x="200" y="1980"/>
                        <a:pt x="202" y="1969"/>
                      </a:cubicBezTo>
                      <a:cubicBezTo>
                        <a:pt x="194" y="1981"/>
                        <a:pt x="180" y="1989"/>
                        <a:pt x="165" y="1984"/>
                      </a:cubicBezTo>
                      <a:cubicBezTo>
                        <a:pt x="158" y="1982"/>
                        <a:pt x="152" y="1977"/>
                        <a:pt x="147" y="1971"/>
                      </a:cubicBezTo>
                      <a:cubicBezTo>
                        <a:pt x="143" y="1964"/>
                        <a:pt x="142" y="1956"/>
                        <a:pt x="144" y="1948"/>
                      </a:cubicBezTo>
                      <a:cubicBezTo>
                        <a:pt x="145" y="1941"/>
                        <a:pt x="149" y="1935"/>
                        <a:pt x="155" y="1930"/>
                      </a:cubicBezTo>
                      <a:cubicBezTo>
                        <a:pt x="160" y="1925"/>
                        <a:pt x="167" y="1923"/>
                        <a:pt x="174" y="1923"/>
                      </a:cubicBezTo>
                      <a:cubicBezTo>
                        <a:pt x="182" y="1924"/>
                        <a:pt x="188" y="1927"/>
                        <a:pt x="193" y="1933"/>
                      </a:cubicBezTo>
                      <a:cubicBezTo>
                        <a:pt x="195" y="1938"/>
                        <a:pt x="196" y="1942"/>
                        <a:pt x="195" y="1947"/>
                      </a:cubicBezTo>
                      <a:cubicBezTo>
                        <a:pt x="193" y="1954"/>
                        <a:pt x="188" y="1959"/>
                        <a:pt x="181" y="1960"/>
                      </a:cubicBezTo>
                      <a:cubicBezTo>
                        <a:pt x="175" y="1961"/>
                        <a:pt x="168" y="1958"/>
                        <a:pt x="165" y="1953"/>
                      </a:cubicBezTo>
                      <a:cubicBezTo>
                        <a:pt x="161" y="1946"/>
                        <a:pt x="163" y="1937"/>
                        <a:pt x="169" y="1933"/>
                      </a:cubicBezTo>
                      <a:cubicBezTo>
                        <a:pt x="176" y="1928"/>
                        <a:pt x="186" y="1930"/>
                        <a:pt x="190" y="1937"/>
                      </a:cubicBezTo>
                      <a:cubicBezTo>
                        <a:pt x="192" y="1940"/>
                        <a:pt x="193" y="1944"/>
                        <a:pt x="192" y="1947"/>
                      </a:cubicBezTo>
                      <a:cubicBezTo>
                        <a:pt x="192" y="1946"/>
                        <a:pt x="192" y="1946"/>
                        <a:pt x="192" y="1946"/>
                      </a:cubicBezTo>
                      <a:cubicBezTo>
                        <a:pt x="193" y="1942"/>
                        <a:pt x="193" y="1939"/>
                        <a:pt x="190" y="1935"/>
                      </a:cubicBezTo>
                      <a:cubicBezTo>
                        <a:pt x="186" y="1929"/>
                        <a:pt x="181" y="1927"/>
                        <a:pt x="174" y="1927"/>
                      </a:cubicBezTo>
                      <a:cubicBezTo>
                        <a:pt x="168" y="1926"/>
                        <a:pt x="162" y="1929"/>
                        <a:pt x="157" y="1933"/>
                      </a:cubicBezTo>
                      <a:cubicBezTo>
                        <a:pt x="152" y="1937"/>
                        <a:pt x="148" y="1943"/>
                        <a:pt x="147" y="1949"/>
                      </a:cubicBezTo>
                      <a:cubicBezTo>
                        <a:pt x="146" y="1956"/>
                        <a:pt x="147" y="1963"/>
                        <a:pt x="150" y="1969"/>
                      </a:cubicBezTo>
                      <a:cubicBezTo>
                        <a:pt x="154" y="1975"/>
                        <a:pt x="159" y="1979"/>
                        <a:pt x="166" y="1982"/>
                      </a:cubicBezTo>
                      <a:cubicBezTo>
                        <a:pt x="183" y="1987"/>
                        <a:pt x="200" y="1974"/>
                        <a:pt x="203" y="1960"/>
                      </a:cubicBezTo>
                      <a:cubicBezTo>
                        <a:pt x="209" y="1932"/>
                        <a:pt x="220" y="1913"/>
                        <a:pt x="238" y="1891"/>
                      </a:cubicBezTo>
                      <a:cubicBezTo>
                        <a:pt x="240" y="1889"/>
                        <a:pt x="242" y="1887"/>
                        <a:pt x="244" y="1885"/>
                      </a:cubicBezTo>
                      <a:cubicBezTo>
                        <a:pt x="242" y="1886"/>
                        <a:pt x="240" y="1887"/>
                        <a:pt x="238" y="1888"/>
                      </a:cubicBezTo>
                      <a:cubicBezTo>
                        <a:pt x="229" y="1893"/>
                        <a:pt x="220" y="1895"/>
                        <a:pt x="210" y="1895"/>
                      </a:cubicBezTo>
                      <a:cubicBezTo>
                        <a:pt x="220" y="1892"/>
                        <a:pt x="227" y="1890"/>
                        <a:pt x="237" y="1885"/>
                      </a:cubicBezTo>
                      <a:cubicBezTo>
                        <a:pt x="237" y="1885"/>
                        <a:pt x="238" y="1885"/>
                        <a:pt x="239" y="1884"/>
                      </a:cubicBezTo>
                      <a:cubicBezTo>
                        <a:pt x="231" y="1887"/>
                        <a:pt x="220" y="1879"/>
                        <a:pt x="215" y="1872"/>
                      </a:cubicBezTo>
                      <a:cubicBezTo>
                        <a:pt x="212" y="1868"/>
                        <a:pt x="210" y="1863"/>
                        <a:pt x="209" y="1859"/>
                      </a:cubicBezTo>
                      <a:cubicBezTo>
                        <a:pt x="207" y="1851"/>
                        <a:pt x="208" y="1840"/>
                        <a:pt x="215" y="1835"/>
                      </a:cubicBezTo>
                      <a:cubicBezTo>
                        <a:pt x="211" y="1828"/>
                        <a:pt x="212" y="1820"/>
                        <a:pt x="213" y="1813"/>
                      </a:cubicBezTo>
                      <a:cubicBezTo>
                        <a:pt x="214" y="1802"/>
                        <a:pt x="212" y="1792"/>
                        <a:pt x="203" y="1790"/>
                      </a:cubicBezTo>
                      <a:cubicBezTo>
                        <a:pt x="213" y="1785"/>
                        <a:pt x="225" y="1799"/>
                        <a:pt x="227" y="1808"/>
                      </a:cubicBezTo>
                      <a:cubicBezTo>
                        <a:pt x="230" y="1821"/>
                        <a:pt x="224" y="1833"/>
                        <a:pt x="218" y="1847"/>
                      </a:cubicBezTo>
                      <a:cubicBezTo>
                        <a:pt x="215" y="1856"/>
                        <a:pt x="215" y="1863"/>
                        <a:pt x="219" y="1871"/>
                      </a:cubicBezTo>
                      <a:cubicBezTo>
                        <a:pt x="223" y="1877"/>
                        <a:pt x="231" y="1885"/>
                        <a:pt x="239" y="1884"/>
                      </a:cubicBezTo>
                      <a:cubicBezTo>
                        <a:pt x="237" y="1884"/>
                        <a:pt x="235" y="1884"/>
                        <a:pt x="234" y="1884"/>
                      </a:cubicBezTo>
                      <a:cubicBezTo>
                        <a:pt x="229" y="1882"/>
                        <a:pt x="226" y="1878"/>
                        <a:pt x="227" y="1871"/>
                      </a:cubicBezTo>
                      <a:cubicBezTo>
                        <a:pt x="227" y="1872"/>
                        <a:pt x="230" y="1872"/>
                        <a:pt x="231" y="1872"/>
                      </a:cubicBezTo>
                      <a:cubicBezTo>
                        <a:pt x="230" y="1880"/>
                        <a:pt x="236" y="1883"/>
                        <a:pt x="243" y="1881"/>
                      </a:cubicBezTo>
                      <a:cubicBezTo>
                        <a:pt x="247" y="1880"/>
                        <a:pt x="250" y="1879"/>
                        <a:pt x="252" y="1877"/>
                      </a:cubicBezTo>
                      <a:cubicBezTo>
                        <a:pt x="276" y="1855"/>
                        <a:pt x="304" y="1840"/>
                        <a:pt x="334" y="1831"/>
                      </a:cubicBezTo>
                      <a:cubicBezTo>
                        <a:pt x="309" y="1837"/>
                        <a:pt x="279" y="1841"/>
                        <a:pt x="256" y="1826"/>
                      </a:cubicBezTo>
                      <a:cubicBezTo>
                        <a:pt x="245" y="1819"/>
                        <a:pt x="239" y="1810"/>
                        <a:pt x="236" y="1797"/>
                      </a:cubicBezTo>
                      <a:cubicBezTo>
                        <a:pt x="234" y="1786"/>
                        <a:pt x="236" y="1775"/>
                        <a:pt x="241" y="1766"/>
                      </a:cubicBezTo>
                      <a:cubicBezTo>
                        <a:pt x="253" y="1743"/>
                        <a:pt x="281" y="1735"/>
                        <a:pt x="303" y="1747"/>
                      </a:cubicBezTo>
                      <a:cubicBezTo>
                        <a:pt x="323" y="1757"/>
                        <a:pt x="335" y="1782"/>
                        <a:pt x="320" y="1802"/>
                      </a:cubicBezTo>
                      <a:cubicBezTo>
                        <a:pt x="314" y="1810"/>
                        <a:pt x="303" y="1814"/>
                        <a:pt x="293" y="1810"/>
                      </a:cubicBezTo>
                      <a:cubicBezTo>
                        <a:pt x="290" y="1809"/>
                        <a:pt x="287" y="1807"/>
                        <a:pt x="286" y="1804"/>
                      </a:cubicBezTo>
                      <a:cubicBezTo>
                        <a:pt x="286" y="1804"/>
                        <a:pt x="286" y="1804"/>
                        <a:pt x="286" y="1804"/>
                      </a:cubicBezTo>
                      <a:cubicBezTo>
                        <a:pt x="281" y="1797"/>
                        <a:pt x="282" y="1787"/>
                        <a:pt x="290" y="1781"/>
                      </a:cubicBezTo>
                      <a:cubicBezTo>
                        <a:pt x="298" y="1776"/>
                        <a:pt x="308" y="1779"/>
                        <a:pt x="313" y="1786"/>
                      </a:cubicBezTo>
                      <a:cubicBezTo>
                        <a:pt x="318" y="1794"/>
                        <a:pt x="316" y="1804"/>
                        <a:pt x="308" y="1809"/>
                      </a:cubicBezTo>
                      <a:cubicBezTo>
                        <a:pt x="305" y="1811"/>
                        <a:pt x="301" y="1812"/>
                        <a:pt x="298" y="1811"/>
                      </a:cubicBezTo>
                      <a:cubicBezTo>
                        <a:pt x="298" y="1811"/>
                        <a:pt x="298" y="1811"/>
                        <a:pt x="298" y="1811"/>
                      </a:cubicBezTo>
                      <a:cubicBezTo>
                        <a:pt x="307" y="1812"/>
                        <a:pt x="315" y="1808"/>
                        <a:pt x="320" y="1801"/>
                      </a:cubicBezTo>
                      <a:cubicBezTo>
                        <a:pt x="333" y="1781"/>
                        <a:pt x="320" y="1759"/>
                        <a:pt x="301" y="1749"/>
                      </a:cubicBezTo>
                      <a:cubicBezTo>
                        <a:pt x="281" y="1738"/>
                        <a:pt x="254" y="1746"/>
                        <a:pt x="243" y="1767"/>
                      </a:cubicBezTo>
                      <a:cubicBezTo>
                        <a:pt x="241" y="1770"/>
                        <a:pt x="240" y="1774"/>
                        <a:pt x="239" y="1778"/>
                      </a:cubicBezTo>
                      <a:cubicBezTo>
                        <a:pt x="240" y="1776"/>
                        <a:pt x="242" y="1773"/>
                        <a:pt x="243" y="1772"/>
                      </a:cubicBezTo>
                      <a:cubicBezTo>
                        <a:pt x="249" y="1765"/>
                        <a:pt x="259" y="1762"/>
                        <a:pt x="266" y="1766"/>
                      </a:cubicBezTo>
                      <a:cubicBezTo>
                        <a:pt x="273" y="1769"/>
                        <a:pt x="278" y="1778"/>
                        <a:pt x="273" y="1786"/>
                      </a:cubicBezTo>
                      <a:cubicBezTo>
                        <a:pt x="270" y="1791"/>
                        <a:pt x="265" y="1793"/>
                        <a:pt x="261" y="1792"/>
                      </a:cubicBezTo>
                      <a:cubicBezTo>
                        <a:pt x="251" y="1789"/>
                        <a:pt x="252" y="1778"/>
                        <a:pt x="258" y="1777"/>
                      </a:cubicBezTo>
                      <a:cubicBezTo>
                        <a:pt x="256" y="1779"/>
                        <a:pt x="255" y="1783"/>
                        <a:pt x="257" y="1785"/>
                      </a:cubicBezTo>
                      <a:cubicBezTo>
                        <a:pt x="259" y="1789"/>
                        <a:pt x="265" y="1789"/>
                        <a:pt x="268" y="1786"/>
                      </a:cubicBezTo>
                      <a:cubicBezTo>
                        <a:pt x="270" y="1783"/>
                        <a:pt x="271" y="1780"/>
                        <a:pt x="270" y="1776"/>
                      </a:cubicBezTo>
                      <a:cubicBezTo>
                        <a:pt x="268" y="1770"/>
                        <a:pt x="261" y="1768"/>
                        <a:pt x="255" y="1769"/>
                      </a:cubicBezTo>
                      <a:cubicBezTo>
                        <a:pt x="242" y="1771"/>
                        <a:pt x="237" y="1785"/>
                        <a:pt x="239" y="1796"/>
                      </a:cubicBezTo>
                      <a:cubicBezTo>
                        <a:pt x="242" y="1808"/>
                        <a:pt x="248" y="1817"/>
                        <a:pt x="258" y="1824"/>
                      </a:cubicBezTo>
                      <a:cubicBezTo>
                        <a:pt x="290" y="1843"/>
                        <a:pt x="342" y="1824"/>
                        <a:pt x="382" y="1820"/>
                      </a:cubicBezTo>
                      <a:cubicBezTo>
                        <a:pt x="374" y="1818"/>
                        <a:pt x="367" y="1814"/>
                        <a:pt x="360" y="1807"/>
                      </a:cubicBezTo>
                      <a:cubicBezTo>
                        <a:pt x="357" y="1804"/>
                        <a:pt x="355" y="1801"/>
                        <a:pt x="353" y="1798"/>
                      </a:cubicBezTo>
                      <a:cubicBezTo>
                        <a:pt x="354" y="1798"/>
                        <a:pt x="355" y="1797"/>
                        <a:pt x="355" y="1797"/>
                      </a:cubicBezTo>
                      <a:cubicBezTo>
                        <a:pt x="361" y="1804"/>
                        <a:pt x="369" y="1811"/>
                        <a:pt x="378" y="1815"/>
                      </a:cubicBezTo>
                      <a:cubicBezTo>
                        <a:pt x="384" y="1817"/>
                        <a:pt x="390" y="1819"/>
                        <a:pt x="395" y="1819"/>
                      </a:cubicBezTo>
                      <a:cubicBezTo>
                        <a:pt x="389" y="1817"/>
                        <a:pt x="383" y="1811"/>
                        <a:pt x="381" y="1807"/>
                      </a:cubicBezTo>
                      <a:cubicBezTo>
                        <a:pt x="379" y="1802"/>
                        <a:pt x="378" y="1797"/>
                        <a:pt x="380" y="1792"/>
                      </a:cubicBezTo>
                      <a:cubicBezTo>
                        <a:pt x="383" y="1785"/>
                        <a:pt x="391" y="1780"/>
                        <a:pt x="400" y="1784"/>
                      </a:cubicBezTo>
                      <a:cubicBezTo>
                        <a:pt x="405" y="1787"/>
                        <a:pt x="407" y="1792"/>
                        <a:pt x="406" y="1797"/>
                      </a:cubicBezTo>
                      <a:cubicBezTo>
                        <a:pt x="404" y="1806"/>
                        <a:pt x="392" y="1806"/>
                        <a:pt x="391" y="1800"/>
                      </a:cubicBezTo>
                      <a:cubicBezTo>
                        <a:pt x="393" y="1802"/>
                        <a:pt x="397" y="1802"/>
                        <a:pt x="399" y="1800"/>
                      </a:cubicBezTo>
                      <a:cubicBezTo>
                        <a:pt x="403" y="1798"/>
                        <a:pt x="403" y="1793"/>
                        <a:pt x="400" y="1790"/>
                      </a:cubicBezTo>
                      <a:cubicBezTo>
                        <a:pt x="397" y="1787"/>
                        <a:pt x="393" y="1787"/>
                        <a:pt x="390" y="1788"/>
                      </a:cubicBezTo>
                      <a:cubicBezTo>
                        <a:pt x="384" y="1790"/>
                        <a:pt x="382" y="1798"/>
                        <a:pt x="383" y="1804"/>
                      </a:cubicBezTo>
                      <a:cubicBezTo>
                        <a:pt x="384" y="1808"/>
                        <a:pt x="388" y="1812"/>
                        <a:pt x="392" y="1815"/>
                      </a:cubicBezTo>
                      <a:cubicBezTo>
                        <a:pt x="399" y="1819"/>
                        <a:pt x="405" y="1819"/>
                        <a:pt x="413" y="1819"/>
                      </a:cubicBezTo>
                      <a:cubicBezTo>
                        <a:pt x="437" y="1819"/>
                        <a:pt x="461" y="1821"/>
                        <a:pt x="485" y="1826"/>
                      </a:cubicBezTo>
                      <a:cubicBezTo>
                        <a:pt x="489" y="1827"/>
                        <a:pt x="512" y="1834"/>
                        <a:pt x="529" y="1840"/>
                      </a:cubicBezTo>
                      <a:cubicBezTo>
                        <a:pt x="512" y="1826"/>
                        <a:pt x="500" y="1808"/>
                        <a:pt x="493" y="1787"/>
                      </a:cubicBezTo>
                      <a:cubicBezTo>
                        <a:pt x="491" y="1781"/>
                        <a:pt x="489" y="1775"/>
                        <a:pt x="488" y="1769"/>
                      </a:cubicBezTo>
                      <a:cubicBezTo>
                        <a:pt x="487" y="1760"/>
                        <a:pt x="484" y="1743"/>
                        <a:pt x="472" y="1742"/>
                      </a:cubicBezTo>
                      <a:cubicBezTo>
                        <a:pt x="467" y="1742"/>
                        <a:pt x="461" y="1745"/>
                        <a:pt x="460" y="1750"/>
                      </a:cubicBezTo>
                      <a:cubicBezTo>
                        <a:pt x="460" y="1753"/>
                        <a:pt x="461" y="1756"/>
                        <a:pt x="464" y="1758"/>
                      </a:cubicBezTo>
                      <a:cubicBezTo>
                        <a:pt x="466" y="1760"/>
                        <a:pt x="471" y="1759"/>
                        <a:pt x="472" y="1756"/>
                      </a:cubicBezTo>
                      <a:cubicBezTo>
                        <a:pt x="473" y="1753"/>
                        <a:pt x="472" y="1751"/>
                        <a:pt x="470" y="1749"/>
                      </a:cubicBezTo>
                      <a:cubicBezTo>
                        <a:pt x="475" y="1749"/>
                        <a:pt x="477" y="1758"/>
                        <a:pt x="470" y="1761"/>
                      </a:cubicBezTo>
                      <a:cubicBezTo>
                        <a:pt x="467" y="1763"/>
                        <a:pt x="462" y="1762"/>
                        <a:pt x="460" y="1759"/>
                      </a:cubicBezTo>
                      <a:cubicBezTo>
                        <a:pt x="455" y="1753"/>
                        <a:pt x="457" y="1746"/>
                        <a:pt x="462" y="1742"/>
                      </a:cubicBezTo>
                      <a:cubicBezTo>
                        <a:pt x="467" y="1738"/>
                        <a:pt x="475" y="1739"/>
                        <a:pt x="481" y="1743"/>
                      </a:cubicBezTo>
                      <a:cubicBezTo>
                        <a:pt x="483" y="1745"/>
                        <a:pt x="485" y="1747"/>
                        <a:pt x="486" y="1750"/>
                      </a:cubicBezTo>
                      <a:cubicBezTo>
                        <a:pt x="485" y="1738"/>
                        <a:pt x="485" y="1727"/>
                        <a:pt x="486" y="1718"/>
                      </a:cubicBezTo>
                      <a:cubicBezTo>
                        <a:pt x="488" y="1700"/>
                        <a:pt x="500" y="1674"/>
                        <a:pt x="497" y="1660"/>
                      </a:cubicBezTo>
                      <a:cubicBezTo>
                        <a:pt x="496" y="1657"/>
                        <a:pt x="495" y="1654"/>
                        <a:pt x="493" y="1652"/>
                      </a:cubicBezTo>
                      <a:cubicBezTo>
                        <a:pt x="489" y="1647"/>
                        <a:pt x="484" y="1643"/>
                        <a:pt x="479" y="1642"/>
                      </a:cubicBezTo>
                      <a:cubicBezTo>
                        <a:pt x="472" y="1640"/>
                        <a:pt x="466" y="1641"/>
                        <a:pt x="460" y="1645"/>
                      </a:cubicBezTo>
                      <a:cubicBezTo>
                        <a:pt x="453" y="1649"/>
                        <a:pt x="448" y="1656"/>
                        <a:pt x="446" y="1664"/>
                      </a:cubicBezTo>
                      <a:cubicBezTo>
                        <a:pt x="444" y="1671"/>
                        <a:pt x="445" y="1678"/>
                        <a:pt x="448" y="1685"/>
                      </a:cubicBezTo>
                      <a:cubicBezTo>
                        <a:pt x="452" y="1692"/>
                        <a:pt x="458" y="1697"/>
                        <a:pt x="467" y="1697"/>
                      </a:cubicBezTo>
                      <a:cubicBezTo>
                        <a:pt x="472" y="1696"/>
                        <a:pt x="477" y="1694"/>
                        <a:pt x="480" y="1690"/>
                      </a:cubicBezTo>
                      <a:cubicBezTo>
                        <a:pt x="480" y="1690"/>
                        <a:pt x="480" y="1690"/>
                        <a:pt x="480" y="1690"/>
                      </a:cubicBezTo>
                      <a:cubicBezTo>
                        <a:pt x="473" y="1697"/>
                        <a:pt x="462" y="1690"/>
                        <a:pt x="469" y="1683"/>
                      </a:cubicBezTo>
                      <a:cubicBezTo>
                        <a:pt x="472" y="1680"/>
                        <a:pt x="480" y="1679"/>
                        <a:pt x="480" y="1669"/>
                      </a:cubicBezTo>
                      <a:cubicBezTo>
                        <a:pt x="482" y="1672"/>
                        <a:pt x="483" y="1676"/>
                        <a:pt x="484" y="1680"/>
                      </a:cubicBezTo>
                      <a:cubicBezTo>
                        <a:pt x="484" y="1681"/>
                        <a:pt x="484" y="1683"/>
                        <a:pt x="483" y="1684"/>
                      </a:cubicBezTo>
                      <a:cubicBezTo>
                        <a:pt x="481" y="1692"/>
                        <a:pt x="475" y="1697"/>
                        <a:pt x="467" y="1698"/>
                      </a:cubicBezTo>
                      <a:cubicBezTo>
                        <a:pt x="458" y="1698"/>
                        <a:pt x="452" y="1693"/>
                        <a:pt x="447" y="1686"/>
                      </a:cubicBezTo>
                      <a:cubicBezTo>
                        <a:pt x="443" y="1679"/>
                        <a:pt x="442" y="1671"/>
                        <a:pt x="444" y="1663"/>
                      </a:cubicBezTo>
                      <a:cubicBezTo>
                        <a:pt x="446" y="1655"/>
                        <a:pt x="451" y="1648"/>
                        <a:pt x="459" y="1643"/>
                      </a:cubicBezTo>
                      <a:cubicBezTo>
                        <a:pt x="465" y="1639"/>
                        <a:pt x="473" y="1638"/>
                        <a:pt x="480" y="1640"/>
                      </a:cubicBezTo>
                      <a:cubicBezTo>
                        <a:pt x="486" y="1641"/>
                        <a:pt x="492" y="1645"/>
                        <a:pt x="496" y="1650"/>
                      </a:cubicBezTo>
                      <a:cubicBezTo>
                        <a:pt x="498" y="1653"/>
                        <a:pt x="499" y="1655"/>
                        <a:pt x="500" y="1659"/>
                      </a:cubicBezTo>
                      <a:cubicBezTo>
                        <a:pt x="501" y="1660"/>
                        <a:pt x="501" y="1660"/>
                        <a:pt x="501" y="1660"/>
                      </a:cubicBezTo>
                      <a:cubicBezTo>
                        <a:pt x="501" y="1660"/>
                        <a:pt x="501" y="1660"/>
                        <a:pt x="501" y="1659"/>
                      </a:cubicBezTo>
                      <a:cubicBezTo>
                        <a:pt x="501" y="1658"/>
                        <a:pt x="501" y="1658"/>
                        <a:pt x="501" y="1658"/>
                      </a:cubicBezTo>
                      <a:cubicBezTo>
                        <a:pt x="503" y="1653"/>
                        <a:pt x="506" y="1648"/>
                        <a:pt x="508" y="1643"/>
                      </a:cubicBezTo>
                      <a:cubicBezTo>
                        <a:pt x="515" y="1631"/>
                        <a:pt x="527" y="1618"/>
                        <a:pt x="542" y="1617"/>
                      </a:cubicBezTo>
                      <a:cubicBezTo>
                        <a:pt x="549" y="1617"/>
                        <a:pt x="554" y="1619"/>
                        <a:pt x="559" y="1623"/>
                      </a:cubicBezTo>
                      <a:cubicBezTo>
                        <a:pt x="561" y="1624"/>
                        <a:pt x="561" y="1624"/>
                        <a:pt x="561" y="1624"/>
                      </a:cubicBezTo>
                      <a:cubicBezTo>
                        <a:pt x="566" y="1629"/>
                        <a:pt x="569" y="1635"/>
                        <a:pt x="570" y="1643"/>
                      </a:cubicBezTo>
                      <a:cubicBezTo>
                        <a:pt x="570" y="1650"/>
                        <a:pt x="569" y="1656"/>
                        <a:pt x="564" y="1662"/>
                      </a:cubicBezTo>
                      <a:cubicBezTo>
                        <a:pt x="560" y="1667"/>
                        <a:pt x="553" y="1671"/>
                        <a:pt x="546" y="1670"/>
                      </a:cubicBezTo>
                      <a:cubicBezTo>
                        <a:pt x="541" y="1670"/>
                        <a:pt x="537" y="1667"/>
                        <a:pt x="534" y="1663"/>
                      </a:cubicBezTo>
                      <a:cubicBezTo>
                        <a:pt x="531" y="1658"/>
                        <a:pt x="530" y="1653"/>
                        <a:pt x="532" y="1648"/>
                      </a:cubicBezTo>
                      <a:cubicBezTo>
                        <a:pt x="534" y="1645"/>
                        <a:pt x="535" y="1643"/>
                        <a:pt x="537" y="1641"/>
                      </a:cubicBezTo>
                      <a:cubicBezTo>
                        <a:pt x="535" y="1643"/>
                        <a:pt x="534" y="1645"/>
                        <a:pt x="532" y="1648"/>
                      </a:cubicBezTo>
                      <a:cubicBezTo>
                        <a:pt x="531" y="1653"/>
                        <a:pt x="532" y="1658"/>
                        <a:pt x="535" y="1663"/>
                      </a:cubicBezTo>
                      <a:cubicBezTo>
                        <a:pt x="537" y="1667"/>
                        <a:pt x="541" y="1669"/>
                        <a:pt x="546" y="1669"/>
                      </a:cubicBezTo>
                      <a:cubicBezTo>
                        <a:pt x="553" y="1670"/>
                        <a:pt x="559" y="1666"/>
                        <a:pt x="563" y="1661"/>
                      </a:cubicBezTo>
                      <a:cubicBezTo>
                        <a:pt x="567" y="1655"/>
                        <a:pt x="568" y="1649"/>
                        <a:pt x="568" y="1643"/>
                      </a:cubicBezTo>
                      <a:cubicBezTo>
                        <a:pt x="567" y="1635"/>
                        <a:pt x="563" y="1630"/>
                        <a:pt x="558" y="1625"/>
                      </a:cubicBezTo>
                      <a:cubicBezTo>
                        <a:pt x="553" y="1621"/>
                        <a:pt x="548" y="1620"/>
                        <a:pt x="542" y="1620"/>
                      </a:cubicBezTo>
                      <a:cubicBezTo>
                        <a:pt x="529" y="1621"/>
                        <a:pt x="516" y="1636"/>
                        <a:pt x="511" y="1648"/>
                      </a:cubicBezTo>
                      <a:cubicBezTo>
                        <a:pt x="508" y="1654"/>
                        <a:pt x="505" y="1661"/>
                        <a:pt x="503" y="1669"/>
                      </a:cubicBezTo>
                      <a:cubicBezTo>
                        <a:pt x="504" y="1668"/>
                        <a:pt x="504" y="1667"/>
                        <a:pt x="505" y="1666"/>
                      </a:cubicBezTo>
                      <a:cubicBezTo>
                        <a:pt x="511" y="1662"/>
                        <a:pt x="519" y="1660"/>
                        <a:pt x="524" y="1664"/>
                      </a:cubicBezTo>
                      <a:cubicBezTo>
                        <a:pt x="529" y="1668"/>
                        <a:pt x="532" y="1675"/>
                        <a:pt x="527" y="1681"/>
                      </a:cubicBezTo>
                      <a:cubicBezTo>
                        <a:pt x="525" y="1684"/>
                        <a:pt x="520" y="1685"/>
                        <a:pt x="517" y="1684"/>
                      </a:cubicBezTo>
                      <a:cubicBezTo>
                        <a:pt x="510" y="1681"/>
                        <a:pt x="512" y="1672"/>
                        <a:pt x="516" y="1672"/>
                      </a:cubicBezTo>
                      <a:cubicBezTo>
                        <a:pt x="515" y="1673"/>
                        <a:pt x="514" y="1676"/>
                        <a:pt x="515" y="1678"/>
                      </a:cubicBezTo>
                      <a:cubicBezTo>
                        <a:pt x="516" y="1681"/>
                        <a:pt x="520" y="1682"/>
                        <a:pt x="523" y="1680"/>
                      </a:cubicBezTo>
                      <a:cubicBezTo>
                        <a:pt x="526" y="1678"/>
                        <a:pt x="527" y="1675"/>
                        <a:pt x="526" y="1673"/>
                      </a:cubicBezTo>
                      <a:cubicBezTo>
                        <a:pt x="525" y="1667"/>
                        <a:pt x="519" y="1665"/>
                        <a:pt x="515" y="1665"/>
                      </a:cubicBezTo>
                      <a:cubicBezTo>
                        <a:pt x="511" y="1666"/>
                        <a:pt x="508" y="1668"/>
                        <a:pt x="505" y="1671"/>
                      </a:cubicBezTo>
                      <a:cubicBezTo>
                        <a:pt x="495" y="1681"/>
                        <a:pt x="488" y="1722"/>
                        <a:pt x="489" y="1736"/>
                      </a:cubicBezTo>
                      <a:cubicBezTo>
                        <a:pt x="493" y="1722"/>
                        <a:pt x="500" y="1709"/>
                        <a:pt x="511" y="1698"/>
                      </a:cubicBezTo>
                      <a:cubicBezTo>
                        <a:pt x="537" y="1674"/>
                        <a:pt x="585" y="1665"/>
                        <a:pt x="609" y="1696"/>
                      </a:cubicBezTo>
                      <a:cubicBezTo>
                        <a:pt x="617" y="1706"/>
                        <a:pt x="619" y="1721"/>
                        <a:pt x="610" y="1731"/>
                      </a:cubicBezTo>
                      <a:cubicBezTo>
                        <a:pt x="604" y="1739"/>
                        <a:pt x="593" y="1742"/>
                        <a:pt x="584" y="1737"/>
                      </a:cubicBezTo>
                      <a:cubicBezTo>
                        <a:pt x="575" y="1732"/>
                        <a:pt x="571" y="1723"/>
                        <a:pt x="574" y="1713"/>
                      </a:cubicBezTo>
                      <a:cubicBezTo>
                        <a:pt x="575" y="1707"/>
                        <a:pt x="579" y="1703"/>
                        <a:pt x="585" y="1701"/>
                      </a:cubicBezTo>
                      <a:cubicBezTo>
                        <a:pt x="587" y="1700"/>
                        <a:pt x="589" y="1700"/>
                        <a:pt x="591" y="1700"/>
                      </a:cubicBezTo>
                      <a:cubicBezTo>
                        <a:pt x="596" y="1700"/>
                        <a:pt x="601" y="1702"/>
                        <a:pt x="604" y="1707"/>
                      </a:cubicBezTo>
                      <a:cubicBezTo>
                        <a:pt x="609" y="1714"/>
                        <a:pt x="607" y="1724"/>
                        <a:pt x="600" y="1729"/>
                      </a:cubicBezTo>
                      <a:cubicBezTo>
                        <a:pt x="592" y="1733"/>
                        <a:pt x="583" y="1731"/>
                        <a:pt x="578" y="1724"/>
                      </a:cubicBezTo>
                      <a:cubicBezTo>
                        <a:pt x="575" y="1720"/>
                        <a:pt x="575" y="1715"/>
                        <a:pt x="576" y="1711"/>
                      </a:cubicBezTo>
                      <a:cubicBezTo>
                        <a:pt x="576" y="1712"/>
                        <a:pt x="575" y="1713"/>
                        <a:pt x="575" y="1713"/>
                      </a:cubicBezTo>
                      <a:cubicBezTo>
                        <a:pt x="573" y="1722"/>
                        <a:pt x="577" y="1730"/>
                        <a:pt x="585" y="1735"/>
                      </a:cubicBezTo>
                      <a:cubicBezTo>
                        <a:pt x="593" y="1739"/>
                        <a:pt x="602" y="1736"/>
                        <a:pt x="608" y="1729"/>
                      </a:cubicBezTo>
                      <a:cubicBezTo>
                        <a:pt x="615" y="1720"/>
                        <a:pt x="612" y="1707"/>
                        <a:pt x="606" y="1698"/>
                      </a:cubicBezTo>
                      <a:cubicBezTo>
                        <a:pt x="583" y="1670"/>
                        <a:pt x="539" y="1680"/>
                        <a:pt x="515" y="1702"/>
                      </a:cubicBezTo>
                      <a:cubicBezTo>
                        <a:pt x="492" y="1725"/>
                        <a:pt x="489" y="1755"/>
                        <a:pt x="499" y="1786"/>
                      </a:cubicBezTo>
                      <a:cubicBezTo>
                        <a:pt x="520" y="1847"/>
                        <a:pt x="581" y="1870"/>
                        <a:pt x="641" y="1872"/>
                      </a:cubicBezTo>
                      <a:cubicBezTo>
                        <a:pt x="663" y="1873"/>
                        <a:pt x="680" y="1871"/>
                        <a:pt x="701" y="1864"/>
                      </a:cubicBezTo>
                      <a:cubicBezTo>
                        <a:pt x="722" y="1857"/>
                        <a:pt x="742" y="1844"/>
                        <a:pt x="751" y="1828"/>
                      </a:cubicBezTo>
                      <a:cubicBezTo>
                        <a:pt x="751" y="1827"/>
                        <a:pt x="751" y="1827"/>
                        <a:pt x="751" y="1827"/>
                      </a:cubicBezTo>
                      <a:cubicBezTo>
                        <a:pt x="744" y="1838"/>
                        <a:pt x="731" y="1846"/>
                        <a:pt x="719" y="1850"/>
                      </a:cubicBezTo>
                      <a:cubicBezTo>
                        <a:pt x="696" y="1857"/>
                        <a:pt x="661" y="1852"/>
                        <a:pt x="642" y="1837"/>
                      </a:cubicBezTo>
                      <a:cubicBezTo>
                        <a:pt x="644" y="1836"/>
                        <a:pt x="645" y="1834"/>
                        <a:pt x="645" y="1833"/>
                      </a:cubicBezTo>
                      <a:cubicBezTo>
                        <a:pt x="664" y="1848"/>
                        <a:pt x="695" y="1852"/>
                        <a:pt x="718" y="1846"/>
                      </a:cubicBezTo>
                      <a:cubicBezTo>
                        <a:pt x="733" y="1842"/>
                        <a:pt x="752" y="1830"/>
                        <a:pt x="754" y="1813"/>
                      </a:cubicBezTo>
                      <a:cubicBezTo>
                        <a:pt x="755" y="1808"/>
                        <a:pt x="754" y="1804"/>
                        <a:pt x="752" y="1799"/>
                      </a:cubicBezTo>
                      <a:cubicBezTo>
                        <a:pt x="749" y="1795"/>
                        <a:pt x="746" y="1792"/>
                        <a:pt x="741" y="1790"/>
                      </a:cubicBezTo>
                      <a:cubicBezTo>
                        <a:pt x="737" y="1789"/>
                        <a:pt x="733" y="1789"/>
                        <a:pt x="729" y="1791"/>
                      </a:cubicBezTo>
                      <a:cubicBezTo>
                        <a:pt x="725" y="1794"/>
                        <a:pt x="722" y="1797"/>
                        <a:pt x="721" y="1801"/>
                      </a:cubicBezTo>
                      <a:cubicBezTo>
                        <a:pt x="721" y="1805"/>
                        <a:pt x="721" y="1809"/>
                        <a:pt x="724" y="1811"/>
                      </a:cubicBezTo>
                      <a:cubicBezTo>
                        <a:pt x="726" y="1812"/>
                        <a:pt x="727" y="1813"/>
                        <a:pt x="729" y="1813"/>
                      </a:cubicBezTo>
                      <a:cubicBezTo>
                        <a:pt x="731" y="1813"/>
                        <a:pt x="732" y="1813"/>
                        <a:pt x="734" y="1812"/>
                      </a:cubicBezTo>
                      <a:cubicBezTo>
                        <a:pt x="735" y="1811"/>
                        <a:pt x="736" y="1810"/>
                        <a:pt x="736" y="1809"/>
                      </a:cubicBezTo>
                      <a:cubicBezTo>
                        <a:pt x="736" y="1807"/>
                        <a:pt x="736" y="1806"/>
                        <a:pt x="735" y="1806"/>
                      </a:cubicBezTo>
                      <a:cubicBezTo>
                        <a:pt x="736" y="1806"/>
                        <a:pt x="736" y="1807"/>
                        <a:pt x="736" y="1809"/>
                      </a:cubicBezTo>
                      <a:cubicBezTo>
                        <a:pt x="736" y="1810"/>
                        <a:pt x="735" y="1811"/>
                        <a:pt x="734" y="1812"/>
                      </a:cubicBezTo>
                      <a:cubicBezTo>
                        <a:pt x="732" y="1813"/>
                        <a:pt x="731" y="1814"/>
                        <a:pt x="729" y="1814"/>
                      </a:cubicBezTo>
                      <a:cubicBezTo>
                        <a:pt x="727" y="1813"/>
                        <a:pt x="726" y="1813"/>
                        <a:pt x="724" y="1812"/>
                      </a:cubicBezTo>
                      <a:cubicBezTo>
                        <a:pt x="721" y="1809"/>
                        <a:pt x="720" y="1805"/>
                        <a:pt x="720" y="1801"/>
                      </a:cubicBezTo>
                      <a:cubicBezTo>
                        <a:pt x="721" y="1796"/>
                        <a:pt x="724" y="1793"/>
                        <a:pt x="728" y="1790"/>
                      </a:cubicBezTo>
                      <a:cubicBezTo>
                        <a:pt x="732" y="1788"/>
                        <a:pt x="737" y="1788"/>
                        <a:pt x="741" y="1789"/>
                      </a:cubicBezTo>
                      <a:cubicBezTo>
                        <a:pt x="747" y="1791"/>
                        <a:pt x="750" y="1794"/>
                        <a:pt x="753" y="1799"/>
                      </a:cubicBezTo>
                      <a:cubicBezTo>
                        <a:pt x="755" y="1802"/>
                        <a:pt x="756" y="1804"/>
                        <a:pt x="756" y="1807"/>
                      </a:cubicBezTo>
                      <a:cubicBezTo>
                        <a:pt x="756" y="1805"/>
                        <a:pt x="756" y="1802"/>
                        <a:pt x="756" y="1800"/>
                      </a:cubicBezTo>
                      <a:cubicBezTo>
                        <a:pt x="753" y="1786"/>
                        <a:pt x="747" y="1777"/>
                        <a:pt x="738" y="1767"/>
                      </a:cubicBezTo>
                      <a:cubicBezTo>
                        <a:pt x="727" y="1754"/>
                        <a:pt x="716" y="1749"/>
                        <a:pt x="701" y="1742"/>
                      </a:cubicBezTo>
                      <a:cubicBezTo>
                        <a:pt x="674" y="1731"/>
                        <a:pt x="639" y="1724"/>
                        <a:pt x="623" y="1696"/>
                      </a:cubicBezTo>
                      <a:cubicBezTo>
                        <a:pt x="621" y="1692"/>
                        <a:pt x="619" y="1688"/>
                        <a:pt x="618" y="1683"/>
                      </a:cubicBezTo>
                      <a:cubicBezTo>
                        <a:pt x="617" y="1679"/>
                        <a:pt x="616" y="1672"/>
                        <a:pt x="615" y="1667"/>
                      </a:cubicBezTo>
                      <a:cubicBezTo>
                        <a:pt x="611" y="1654"/>
                        <a:pt x="600" y="1651"/>
                        <a:pt x="594" y="1655"/>
                      </a:cubicBezTo>
                      <a:cubicBezTo>
                        <a:pt x="591" y="1657"/>
                        <a:pt x="589" y="1660"/>
                        <a:pt x="589" y="1663"/>
                      </a:cubicBezTo>
                      <a:cubicBezTo>
                        <a:pt x="588" y="1666"/>
                        <a:pt x="590" y="1668"/>
                        <a:pt x="592" y="1670"/>
                      </a:cubicBezTo>
                      <a:cubicBezTo>
                        <a:pt x="595" y="1671"/>
                        <a:pt x="599" y="1670"/>
                        <a:pt x="600" y="1667"/>
                      </a:cubicBezTo>
                      <a:cubicBezTo>
                        <a:pt x="601" y="1665"/>
                        <a:pt x="600" y="1662"/>
                        <a:pt x="598" y="1661"/>
                      </a:cubicBezTo>
                      <a:cubicBezTo>
                        <a:pt x="601" y="1661"/>
                        <a:pt x="603" y="1665"/>
                        <a:pt x="602" y="1667"/>
                      </a:cubicBezTo>
                      <a:cubicBezTo>
                        <a:pt x="602" y="1669"/>
                        <a:pt x="600" y="1672"/>
                        <a:pt x="598" y="1672"/>
                      </a:cubicBezTo>
                      <a:cubicBezTo>
                        <a:pt x="590" y="1675"/>
                        <a:pt x="584" y="1666"/>
                        <a:pt x="586" y="1660"/>
                      </a:cubicBezTo>
                      <a:cubicBezTo>
                        <a:pt x="588" y="1655"/>
                        <a:pt x="592" y="1652"/>
                        <a:pt x="597" y="1651"/>
                      </a:cubicBezTo>
                      <a:cubicBezTo>
                        <a:pt x="604" y="1649"/>
                        <a:pt x="611" y="1654"/>
                        <a:pt x="615" y="1662"/>
                      </a:cubicBezTo>
                      <a:cubicBezTo>
                        <a:pt x="615" y="1659"/>
                        <a:pt x="615" y="1656"/>
                        <a:pt x="615" y="1653"/>
                      </a:cubicBezTo>
                      <a:cubicBezTo>
                        <a:pt x="613" y="1649"/>
                        <a:pt x="609" y="1643"/>
                        <a:pt x="603" y="1641"/>
                      </a:cubicBezTo>
                      <a:cubicBezTo>
                        <a:pt x="594" y="1638"/>
                        <a:pt x="585" y="1644"/>
                        <a:pt x="581" y="1653"/>
                      </a:cubicBezTo>
                      <a:cubicBezTo>
                        <a:pt x="578" y="1659"/>
                        <a:pt x="577" y="1665"/>
                        <a:pt x="570" y="1669"/>
                      </a:cubicBezTo>
                      <a:cubicBezTo>
                        <a:pt x="565" y="1673"/>
                        <a:pt x="559" y="1674"/>
                        <a:pt x="552" y="1671"/>
                      </a:cubicBezTo>
                      <a:cubicBezTo>
                        <a:pt x="572" y="1669"/>
                        <a:pt x="568" y="1655"/>
                        <a:pt x="576" y="1644"/>
                      </a:cubicBezTo>
                      <a:cubicBezTo>
                        <a:pt x="581" y="1637"/>
                        <a:pt x="588" y="1632"/>
                        <a:pt x="595" y="1633"/>
                      </a:cubicBezTo>
                      <a:cubicBezTo>
                        <a:pt x="603" y="1633"/>
                        <a:pt x="613" y="1639"/>
                        <a:pt x="615" y="1650"/>
                      </a:cubicBezTo>
                      <a:cubicBezTo>
                        <a:pt x="615" y="1649"/>
                        <a:pt x="615" y="1648"/>
                        <a:pt x="615" y="1647"/>
                      </a:cubicBezTo>
                      <a:cubicBezTo>
                        <a:pt x="616" y="1631"/>
                        <a:pt x="624" y="1619"/>
                        <a:pt x="639" y="1612"/>
                      </a:cubicBezTo>
                      <a:cubicBezTo>
                        <a:pt x="642" y="1610"/>
                        <a:pt x="645" y="1609"/>
                        <a:pt x="648" y="1609"/>
                      </a:cubicBezTo>
                      <a:cubicBezTo>
                        <a:pt x="648" y="1609"/>
                        <a:pt x="648" y="1611"/>
                        <a:pt x="648" y="1611"/>
                      </a:cubicBezTo>
                      <a:cubicBezTo>
                        <a:pt x="646" y="1612"/>
                        <a:pt x="643" y="1613"/>
                        <a:pt x="640" y="1614"/>
                      </a:cubicBezTo>
                      <a:cubicBezTo>
                        <a:pt x="626" y="1622"/>
                        <a:pt x="620" y="1633"/>
                        <a:pt x="618" y="1648"/>
                      </a:cubicBezTo>
                      <a:cubicBezTo>
                        <a:pt x="618" y="1650"/>
                        <a:pt x="618" y="1652"/>
                        <a:pt x="618" y="1653"/>
                      </a:cubicBezTo>
                      <a:cubicBezTo>
                        <a:pt x="620" y="1648"/>
                        <a:pt x="623" y="1643"/>
                        <a:pt x="627" y="1639"/>
                      </a:cubicBezTo>
                      <a:cubicBezTo>
                        <a:pt x="630" y="1637"/>
                        <a:pt x="633" y="1635"/>
                        <a:pt x="637" y="1634"/>
                      </a:cubicBezTo>
                      <a:cubicBezTo>
                        <a:pt x="640" y="1633"/>
                        <a:pt x="643" y="1633"/>
                        <a:pt x="647" y="1633"/>
                      </a:cubicBezTo>
                      <a:cubicBezTo>
                        <a:pt x="656" y="1635"/>
                        <a:pt x="662" y="1642"/>
                        <a:pt x="660" y="1652"/>
                      </a:cubicBezTo>
                      <a:cubicBezTo>
                        <a:pt x="659" y="1655"/>
                        <a:pt x="657" y="1658"/>
                        <a:pt x="654" y="1660"/>
                      </a:cubicBezTo>
                      <a:cubicBezTo>
                        <a:pt x="652" y="1661"/>
                        <a:pt x="650" y="1662"/>
                        <a:pt x="648" y="1662"/>
                      </a:cubicBezTo>
                      <a:cubicBezTo>
                        <a:pt x="645" y="1662"/>
                        <a:pt x="642" y="1661"/>
                        <a:pt x="640" y="1658"/>
                      </a:cubicBezTo>
                      <a:cubicBezTo>
                        <a:pt x="638" y="1657"/>
                        <a:pt x="638" y="1656"/>
                        <a:pt x="637" y="1655"/>
                      </a:cubicBezTo>
                      <a:cubicBezTo>
                        <a:pt x="637" y="1654"/>
                        <a:pt x="637" y="1653"/>
                        <a:pt x="637" y="1652"/>
                      </a:cubicBezTo>
                      <a:cubicBezTo>
                        <a:pt x="636" y="1649"/>
                        <a:pt x="638" y="1647"/>
                        <a:pt x="640" y="1645"/>
                      </a:cubicBezTo>
                      <a:cubicBezTo>
                        <a:pt x="642" y="1645"/>
                        <a:pt x="644" y="1644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4" y="1645"/>
                        <a:pt x="642" y="1645"/>
                        <a:pt x="641" y="1646"/>
                      </a:cubicBezTo>
                      <a:cubicBezTo>
                        <a:pt x="638" y="1647"/>
                        <a:pt x="637" y="1649"/>
                        <a:pt x="637" y="1651"/>
                      </a:cubicBezTo>
                      <a:cubicBezTo>
                        <a:pt x="637" y="1652"/>
                        <a:pt x="638" y="1653"/>
                        <a:pt x="638" y="1654"/>
                      </a:cubicBezTo>
                      <a:cubicBezTo>
                        <a:pt x="639" y="1656"/>
                        <a:pt x="639" y="1657"/>
                        <a:pt x="640" y="1658"/>
                      </a:cubicBezTo>
                      <a:cubicBezTo>
                        <a:pt x="643" y="1659"/>
                        <a:pt x="645" y="1660"/>
                        <a:pt x="648" y="1660"/>
                      </a:cubicBezTo>
                      <a:cubicBezTo>
                        <a:pt x="650" y="1660"/>
                        <a:pt x="651" y="1659"/>
                        <a:pt x="653" y="1658"/>
                      </a:cubicBezTo>
                      <a:cubicBezTo>
                        <a:pt x="655" y="1657"/>
                        <a:pt x="657" y="1654"/>
                        <a:pt x="658" y="1651"/>
                      </a:cubicBezTo>
                      <a:cubicBezTo>
                        <a:pt x="659" y="1643"/>
                        <a:pt x="654" y="1637"/>
                        <a:pt x="646" y="1636"/>
                      </a:cubicBezTo>
                      <a:cubicBezTo>
                        <a:pt x="643" y="1636"/>
                        <a:pt x="641" y="1636"/>
                        <a:pt x="638" y="1637"/>
                      </a:cubicBezTo>
                      <a:cubicBezTo>
                        <a:pt x="634" y="1638"/>
                        <a:pt x="632" y="1640"/>
                        <a:pt x="630" y="1642"/>
                      </a:cubicBezTo>
                      <a:cubicBezTo>
                        <a:pt x="627" y="1644"/>
                        <a:pt x="625" y="1647"/>
                        <a:pt x="624" y="1650"/>
                      </a:cubicBezTo>
                      <a:cubicBezTo>
                        <a:pt x="621" y="1654"/>
                        <a:pt x="620" y="1660"/>
                        <a:pt x="620" y="1665"/>
                      </a:cubicBezTo>
                      <a:cubicBezTo>
                        <a:pt x="620" y="1675"/>
                        <a:pt x="623" y="1686"/>
                        <a:pt x="627" y="1694"/>
                      </a:cubicBezTo>
                      <a:cubicBezTo>
                        <a:pt x="640" y="1717"/>
                        <a:pt x="669" y="1725"/>
                        <a:pt x="693" y="1734"/>
                      </a:cubicBezTo>
                      <a:cubicBezTo>
                        <a:pt x="689" y="1732"/>
                        <a:pt x="685" y="1730"/>
                        <a:pt x="682" y="1728"/>
                      </a:cubicBezTo>
                      <a:cubicBezTo>
                        <a:pt x="670" y="1720"/>
                        <a:pt x="662" y="1702"/>
                        <a:pt x="668" y="1689"/>
                      </a:cubicBezTo>
                      <a:cubicBezTo>
                        <a:pt x="673" y="1680"/>
                        <a:pt x="681" y="1674"/>
                        <a:pt x="678" y="1663"/>
                      </a:cubicBezTo>
                      <a:cubicBezTo>
                        <a:pt x="686" y="1664"/>
                        <a:pt x="693" y="1675"/>
                        <a:pt x="691" y="1686"/>
                      </a:cubicBezTo>
                      <a:cubicBezTo>
                        <a:pt x="689" y="1699"/>
                        <a:pt x="676" y="1712"/>
                        <a:pt x="686" y="1724"/>
                      </a:cubicBezTo>
                      <a:cubicBezTo>
                        <a:pt x="692" y="1731"/>
                        <a:pt x="701" y="1734"/>
                        <a:pt x="702" y="1737"/>
                      </a:cubicBezTo>
                      <a:cubicBezTo>
                        <a:pt x="702" y="1737"/>
                        <a:pt x="701" y="1737"/>
                        <a:pt x="701" y="1737"/>
                      </a:cubicBezTo>
                      <a:cubicBezTo>
                        <a:pt x="702" y="1737"/>
                        <a:pt x="702" y="1738"/>
                        <a:pt x="703" y="1738"/>
                      </a:cubicBezTo>
                      <a:cubicBezTo>
                        <a:pt x="719" y="1745"/>
                        <a:pt x="729" y="1751"/>
                        <a:pt x="741" y="1764"/>
                      </a:cubicBezTo>
                      <a:cubicBezTo>
                        <a:pt x="750" y="1775"/>
                        <a:pt x="756" y="1785"/>
                        <a:pt x="758" y="1800"/>
                      </a:cubicBezTo>
                      <a:cubicBezTo>
                        <a:pt x="759" y="1810"/>
                        <a:pt x="757" y="1820"/>
                        <a:pt x="752" y="1829"/>
                      </a:cubicBezTo>
                      <a:cubicBezTo>
                        <a:pt x="743" y="1846"/>
                        <a:pt x="723" y="1859"/>
                        <a:pt x="701" y="1867"/>
                      </a:cubicBezTo>
                      <a:cubicBezTo>
                        <a:pt x="693" y="1870"/>
                        <a:pt x="685" y="1872"/>
                        <a:pt x="677" y="1874"/>
                      </a:cubicBezTo>
                      <a:cubicBezTo>
                        <a:pt x="661" y="1877"/>
                        <a:pt x="646" y="1875"/>
                        <a:pt x="632" y="1881"/>
                      </a:cubicBezTo>
                      <a:cubicBezTo>
                        <a:pt x="625" y="1884"/>
                        <a:pt x="618" y="1889"/>
                        <a:pt x="615" y="1896"/>
                      </a:cubicBezTo>
                      <a:cubicBezTo>
                        <a:pt x="613" y="1899"/>
                        <a:pt x="614" y="1906"/>
                        <a:pt x="618" y="1908"/>
                      </a:cubicBezTo>
                      <a:cubicBezTo>
                        <a:pt x="620" y="1909"/>
                        <a:pt x="622" y="1908"/>
                        <a:pt x="623" y="1907"/>
                      </a:cubicBezTo>
                      <a:cubicBezTo>
                        <a:pt x="624" y="1906"/>
                        <a:pt x="624" y="1904"/>
                        <a:pt x="623" y="1903"/>
                      </a:cubicBezTo>
                      <a:cubicBezTo>
                        <a:pt x="622" y="1902"/>
                        <a:pt x="621" y="1902"/>
                        <a:pt x="620" y="1902"/>
                      </a:cubicBezTo>
                      <a:cubicBezTo>
                        <a:pt x="619" y="1902"/>
                        <a:pt x="618" y="1903"/>
                        <a:pt x="619" y="1905"/>
                      </a:cubicBezTo>
                      <a:cubicBezTo>
                        <a:pt x="619" y="1905"/>
                        <a:pt x="620" y="1906"/>
                        <a:pt x="620" y="1906"/>
                      </a:cubicBezTo>
                      <a:cubicBezTo>
                        <a:pt x="619" y="1907"/>
                        <a:pt x="618" y="1906"/>
                        <a:pt x="618" y="1906"/>
                      </a:cubicBezTo>
                      <a:cubicBezTo>
                        <a:pt x="616" y="1904"/>
                        <a:pt x="616" y="1903"/>
                        <a:pt x="617" y="1901"/>
                      </a:cubicBezTo>
                      <a:cubicBezTo>
                        <a:pt x="619" y="1899"/>
                        <a:pt x="622" y="1898"/>
                        <a:pt x="624" y="1900"/>
                      </a:cubicBezTo>
                      <a:cubicBezTo>
                        <a:pt x="626" y="1901"/>
                        <a:pt x="627" y="1903"/>
                        <a:pt x="627" y="1905"/>
                      </a:cubicBezTo>
                      <a:cubicBezTo>
                        <a:pt x="628" y="1907"/>
                        <a:pt x="627" y="1908"/>
                        <a:pt x="625" y="1910"/>
                      </a:cubicBezTo>
                      <a:cubicBezTo>
                        <a:pt x="624" y="1912"/>
                        <a:pt x="621" y="1912"/>
                        <a:pt x="618" y="1911"/>
                      </a:cubicBezTo>
                      <a:cubicBezTo>
                        <a:pt x="613" y="1909"/>
                        <a:pt x="612" y="1904"/>
                        <a:pt x="613" y="1899"/>
                      </a:cubicBezTo>
                      <a:cubicBezTo>
                        <a:pt x="613" y="1896"/>
                        <a:pt x="614" y="1894"/>
                        <a:pt x="616" y="1892"/>
                      </a:cubicBezTo>
                      <a:cubicBezTo>
                        <a:pt x="608" y="1900"/>
                        <a:pt x="607" y="1909"/>
                        <a:pt x="609" y="1918"/>
                      </a:cubicBezTo>
                      <a:cubicBezTo>
                        <a:pt x="610" y="1924"/>
                        <a:pt x="613" y="1929"/>
                        <a:pt x="619" y="1932"/>
                      </a:cubicBezTo>
                      <a:cubicBezTo>
                        <a:pt x="619" y="1932"/>
                        <a:pt x="619" y="1932"/>
                        <a:pt x="619" y="1932"/>
                      </a:cubicBezTo>
                      <a:cubicBezTo>
                        <a:pt x="614" y="1928"/>
                        <a:pt x="614" y="1921"/>
                        <a:pt x="621" y="1919"/>
                      </a:cubicBezTo>
                      <a:cubicBezTo>
                        <a:pt x="627" y="1916"/>
                        <a:pt x="638" y="1921"/>
                        <a:pt x="644" y="1907"/>
                      </a:cubicBezTo>
                      <a:close/>
                      <a:moveTo>
                        <a:pt x="347" y="2116"/>
                      </a:moveTo>
                      <a:cubicBezTo>
                        <a:pt x="375" y="2111"/>
                        <a:pt x="386" y="2090"/>
                        <a:pt x="398" y="2084"/>
                      </a:cubicBezTo>
                      <a:cubicBezTo>
                        <a:pt x="411" y="2077"/>
                        <a:pt x="420" y="2092"/>
                        <a:pt x="408" y="2103"/>
                      </a:cubicBezTo>
                      <a:cubicBezTo>
                        <a:pt x="394" y="2115"/>
                        <a:pt x="369" y="2119"/>
                        <a:pt x="347" y="2116"/>
                      </a:cubicBezTo>
                      <a:close/>
                      <a:moveTo>
                        <a:pt x="478" y="2179"/>
                      </a:moveTo>
                      <a:cubicBezTo>
                        <a:pt x="486" y="2188"/>
                        <a:pt x="492" y="2215"/>
                        <a:pt x="485" y="2230"/>
                      </a:cubicBezTo>
                      <a:cubicBezTo>
                        <a:pt x="479" y="2244"/>
                        <a:pt x="466" y="2243"/>
                        <a:pt x="470" y="2225"/>
                      </a:cubicBezTo>
                      <a:cubicBezTo>
                        <a:pt x="473" y="2212"/>
                        <a:pt x="483" y="2192"/>
                        <a:pt x="478" y="2179"/>
                      </a:cubicBezTo>
                      <a:close/>
                      <a:moveTo>
                        <a:pt x="486" y="2042"/>
                      </a:moveTo>
                      <a:cubicBezTo>
                        <a:pt x="484" y="2041"/>
                        <a:pt x="482" y="2042"/>
                        <a:pt x="481" y="2044"/>
                      </a:cubicBezTo>
                      <a:cubicBezTo>
                        <a:pt x="480" y="2046"/>
                        <a:pt x="481" y="2049"/>
                        <a:pt x="483" y="2049"/>
                      </a:cubicBezTo>
                      <a:cubicBezTo>
                        <a:pt x="485" y="2050"/>
                        <a:pt x="488" y="2049"/>
                        <a:pt x="488" y="2047"/>
                      </a:cubicBezTo>
                      <a:cubicBezTo>
                        <a:pt x="489" y="2045"/>
                        <a:pt x="488" y="2043"/>
                        <a:pt x="486" y="2042"/>
                      </a:cubicBezTo>
                      <a:close/>
                      <a:moveTo>
                        <a:pt x="465" y="2104"/>
                      </a:moveTo>
                      <a:cubicBezTo>
                        <a:pt x="458" y="2098"/>
                        <a:pt x="467" y="2089"/>
                        <a:pt x="469" y="2085"/>
                      </a:cubicBezTo>
                      <a:cubicBezTo>
                        <a:pt x="471" y="2082"/>
                        <a:pt x="471" y="2080"/>
                        <a:pt x="470" y="2077"/>
                      </a:cubicBezTo>
                      <a:cubicBezTo>
                        <a:pt x="473" y="2080"/>
                        <a:pt x="478" y="2088"/>
                        <a:pt x="478" y="2092"/>
                      </a:cubicBezTo>
                      <a:cubicBezTo>
                        <a:pt x="479" y="2099"/>
                        <a:pt x="476" y="2104"/>
                        <a:pt x="468" y="2105"/>
                      </a:cubicBezTo>
                      <a:cubicBezTo>
                        <a:pt x="471" y="2103"/>
                        <a:pt x="473" y="2098"/>
                        <a:pt x="472" y="2094"/>
                      </a:cubicBezTo>
                      <a:cubicBezTo>
                        <a:pt x="471" y="2096"/>
                        <a:pt x="469" y="2101"/>
                        <a:pt x="465" y="2104"/>
                      </a:cubicBezTo>
                      <a:close/>
                      <a:moveTo>
                        <a:pt x="500" y="2058"/>
                      </a:moveTo>
                      <a:cubicBezTo>
                        <a:pt x="496" y="2057"/>
                        <a:pt x="492" y="2059"/>
                        <a:pt x="490" y="2063"/>
                      </a:cubicBezTo>
                      <a:cubicBezTo>
                        <a:pt x="489" y="2067"/>
                        <a:pt x="491" y="2071"/>
                        <a:pt x="495" y="2072"/>
                      </a:cubicBezTo>
                      <a:cubicBezTo>
                        <a:pt x="499" y="2074"/>
                        <a:pt x="503" y="2072"/>
                        <a:pt x="504" y="2068"/>
                      </a:cubicBezTo>
                      <a:cubicBezTo>
                        <a:pt x="506" y="2064"/>
                        <a:pt x="504" y="2059"/>
                        <a:pt x="500" y="2058"/>
                      </a:cubicBezTo>
                      <a:close/>
                      <a:moveTo>
                        <a:pt x="494" y="2047"/>
                      </a:moveTo>
                      <a:cubicBezTo>
                        <a:pt x="491" y="2046"/>
                        <a:pt x="489" y="2048"/>
                        <a:pt x="488" y="2050"/>
                      </a:cubicBezTo>
                      <a:cubicBezTo>
                        <a:pt x="487" y="2053"/>
                        <a:pt x="488" y="2056"/>
                        <a:pt x="491" y="2057"/>
                      </a:cubicBezTo>
                      <a:cubicBezTo>
                        <a:pt x="493" y="2058"/>
                        <a:pt x="496" y="2056"/>
                        <a:pt x="497" y="2054"/>
                      </a:cubicBezTo>
                      <a:cubicBezTo>
                        <a:pt x="498" y="2051"/>
                        <a:pt x="496" y="2048"/>
                        <a:pt x="494" y="2047"/>
                      </a:cubicBezTo>
                      <a:close/>
                      <a:moveTo>
                        <a:pt x="469" y="2161"/>
                      </a:moveTo>
                      <a:cubicBezTo>
                        <a:pt x="468" y="2158"/>
                        <a:pt x="466" y="2156"/>
                        <a:pt x="463" y="2155"/>
                      </a:cubicBezTo>
                      <a:cubicBezTo>
                        <a:pt x="460" y="2154"/>
                        <a:pt x="455" y="2154"/>
                        <a:pt x="452" y="2158"/>
                      </a:cubicBezTo>
                      <a:cubicBezTo>
                        <a:pt x="448" y="2162"/>
                        <a:pt x="449" y="2168"/>
                        <a:pt x="452" y="2171"/>
                      </a:cubicBezTo>
                      <a:cubicBezTo>
                        <a:pt x="457" y="2177"/>
                        <a:pt x="462" y="2173"/>
                        <a:pt x="467" y="2174"/>
                      </a:cubicBezTo>
                      <a:cubicBezTo>
                        <a:pt x="472" y="2175"/>
                        <a:pt x="476" y="2181"/>
                        <a:pt x="476" y="2188"/>
                      </a:cubicBezTo>
                      <a:cubicBezTo>
                        <a:pt x="477" y="2196"/>
                        <a:pt x="473" y="2203"/>
                        <a:pt x="465" y="2206"/>
                      </a:cubicBezTo>
                      <a:cubicBezTo>
                        <a:pt x="461" y="2208"/>
                        <a:pt x="455" y="2207"/>
                        <a:pt x="453" y="2202"/>
                      </a:cubicBezTo>
                      <a:cubicBezTo>
                        <a:pt x="458" y="2204"/>
                        <a:pt x="464" y="2199"/>
                        <a:pt x="461" y="2193"/>
                      </a:cubicBezTo>
                      <a:cubicBezTo>
                        <a:pt x="460" y="2189"/>
                        <a:pt x="453" y="2185"/>
                        <a:pt x="447" y="2180"/>
                      </a:cubicBezTo>
                      <a:cubicBezTo>
                        <a:pt x="441" y="2175"/>
                        <a:pt x="436" y="2169"/>
                        <a:pt x="434" y="2163"/>
                      </a:cubicBezTo>
                      <a:cubicBezTo>
                        <a:pt x="431" y="2149"/>
                        <a:pt x="441" y="2136"/>
                        <a:pt x="455" y="2135"/>
                      </a:cubicBezTo>
                      <a:cubicBezTo>
                        <a:pt x="462" y="2135"/>
                        <a:pt x="468" y="2139"/>
                        <a:pt x="473" y="2143"/>
                      </a:cubicBezTo>
                      <a:cubicBezTo>
                        <a:pt x="479" y="2148"/>
                        <a:pt x="489" y="2164"/>
                        <a:pt x="499" y="2165"/>
                      </a:cubicBezTo>
                      <a:cubicBezTo>
                        <a:pt x="505" y="2165"/>
                        <a:pt x="509" y="2161"/>
                        <a:pt x="508" y="2156"/>
                      </a:cubicBezTo>
                      <a:cubicBezTo>
                        <a:pt x="513" y="2157"/>
                        <a:pt x="515" y="2165"/>
                        <a:pt x="512" y="2171"/>
                      </a:cubicBezTo>
                      <a:cubicBezTo>
                        <a:pt x="507" y="2181"/>
                        <a:pt x="491" y="2185"/>
                        <a:pt x="479" y="2176"/>
                      </a:cubicBezTo>
                      <a:cubicBezTo>
                        <a:pt x="475" y="2173"/>
                        <a:pt x="472" y="2168"/>
                        <a:pt x="469" y="2161"/>
                      </a:cubicBezTo>
                      <a:close/>
                      <a:moveTo>
                        <a:pt x="431" y="2286"/>
                      </a:moveTo>
                      <a:cubicBezTo>
                        <a:pt x="428" y="2286"/>
                        <a:pt x="427" y="2283"/>
                        <a:pt x="427" y="2281"/>
                      </a:cubicBezTo>
                      <a:cubicBezTo>
                        <a:pt x="428" y="2279"/>
                        <a:pt x="430" y="2277"/>
                        <a:pt x="432" y="2278"/>
                      </a:cubicBezTo>
                      <a:cubicBezTo>
                        <a:pt x="435" y="2278"/>
                        <a:pt x="436" y="2280"/>
                        <a:pt x="436" y="2283"/>
                      </a:cubicBezTo>
                      <a:cubicBezTo>
                        <a:pt x="435" y="2285"/>
                        <a:pt x="433" y="2286"/>
                        <a:pt x="431" y="2286"/>
                      </a:cubicBezTo>
                      <a:close/>
                      <a:moveTo>
                        <a:pt x="423" y="2286"/>
                      </a:moveTo>
                      <a:cubicBezTo>
                        <a:pt x="421" y="2286"/>
                        <a:pt x="420" y="2284"/>
                        <a:pt x="420" y="2283"/>
                      </a:cubicBezTo>
                      <a:cubicBezTo>
                        <a:pt x="420" y="2281"/>
                        <a:pt x="422" y="2280"/>
                        <a:pt x="424" y="2280"/>
                      </a:cubicBezTo>
                      <a:cubicBezTo>
                        <a:pt x="426" y="2280"/>
                        <a:pt x="427" y="2282"/>
                        <a:pt x="426" y="2284"/>
                      </a:cubicBezTo>
                      <a:cubicBezTo>
                        <a:pt x="426" y="2286"/>
                        <a:pt x="424" y="2287"/>
                        <a:pt x="423" y="2286"/>
                      </a:cubicBezTo>
                      <a:close/>
                      <a:moveTo>
                        <a:pt x="440" y="2281"/>
                      </a:moveTo>
                      <a:cubicBezTo>
                        <a:pt x="436" y="2280"/>
                        <a:pt x="434" y="2277"/>
                        <a:pt x="435" y="2273"/>
                      </a:cubicBezTo>
                      <a:cubicBezTo>
                        <a:pt x="435" y="2270"/>
                        <a:pt x="439" y="2267"/>
                        <a:pt x="442" y="2268"/>
                      </a:cubicBezTo>
                      <a:cubicBezTo>
                        <a:pt x="446" y="2269"/>
                        <a:pt x="448" y="2272"/>
                        <a:pt x="447" y="2276"/>
                      </a:cubicBezTo>
                      <a:cubicBezTo>
                        <a:pt x="447" y="2279"/>
                        <a:pt x="443" y="2281"/>
                        <a:pt x="440" y="2281"/>
                      </a:cubicBezTo>
                      <a:close/>
                      <a:moveTo>
                        <a:pt x="467" y="2161"/>
                      </a:moveTo>
                      <a:cubicBezTo>
                        <a:pt x="465" y="2157"/>
                        <a:pt x="460" y="2155"/>
                        <a:pt x="456" y="2157"/>
                      </a:cubicBezTo>
                      <a:cubicBezTo>
                        <a:pt x="449" y="2161"/>
                        <a:pt x="452" y="2171"/>
                        <a:pt x="458" y="2172"/>
                      </a:cubicBezTo>
                      <a:cubicBezTo>
                        <a:pt x="464" y="2174"/>
                        <a:pt x="467" y="2171"/>
                        <a:pt x="473" y="2175"/>
                      </a:cubicBezTo>
                      <a:cubicBezTo>
                        <a:pt x="468" y="2169"/>
                        <a:pt x="470" y="2166"/>
                        <a:pt x="467" y="2161"/>
                      </a:cubicBezTo>
                      <a:close/>
                      <a:moveTo>
                        <a:pt x="441" y="2138"/>
                      </a:moveTo>
                      <a:cubicBezTo>
                        <a:pt x="434" y="2141"/>
                        <a:pt x="431" y="2150"/>
                        <a:pt x="431" y="2156"/>
                      </a:cubicBezTo>
                      <a:cubicBezTo>
                        <a:pt x="423" y="2158"/>
                        <a:pt x="413" y="2145"/>
                        <a:pt x="422" y="2135"/>
                      </a:cubicBezTo>
                      <a:cubicBezTo>
                        <a:pt x="427" y="2130"/>
                        <a:pt x="438" y="2130"/>
                        <a:pt x="441" y="2138"/>
                      </a:cubicBezTo>
                      <a:close/>
                      <a:moveTo>
                        <a:pt x="497" y="2247"/>
                      </a:moveTo>
                      <a:cubicBezTo>
                        <a:pt x="492" y="2234"/>
                        <a:pt x="511" y="2229"/>
                        <a:pt x="517" y="2227"/>
                      </a:cubicBezTo>
                      <a:cubicBezTo>
                        <a:pt x="522" y="2225"/>
                        <a:pt x="525" y="2222"/>
                        <a:pt x="526" y="2218"/>
                      </a:cubicBezTo>
                      <a:cubicBezTo>
                        <a:pt x="528" y="2224"/>
                        <a:pt x="526" y="2238"/>
                        <a:pt x="523" y="2244"/>
                      </a:cubicBezTo>
                      <a:cubicBezTo>
                        <a:pt x="518" y="2253"/>
                        <a:pt x="509" y="2257"/>
                        <a:pt x="499" y="2251"/>
                      </a:cubicBezTo>
                      <a:cubicBezTo>
                        <a:pt x="504" y="2250"/>
                        <a:pt x="511" y="2246"/>
                        <a:pt x="513" y="2240"/>
                      </a:cubicBezTo>
                      <a:cubicBezTo>
                        <a:pt x="511" y="2243"/>
                        <a:pt x="503" y="2247"/>
                        <a:pt x="497" y="2247"/>
                      </a:cubicBezTo>
                      <a:close/>
                      <a:moveTo>
                        <a:pt x="404" y="2147"/>
                      </a:moveTo>
                      <a:cubicBezTo>
                        <a:pt x="414" y="2179"/>
                        <a:pt x="399" y="2201"/>
                        <a:pt x="399" y="2217"/>
                      </a:cubicBezTo>
                      <a:cubicBezTo>
                        <a:pt x="399" y="2234"/>
                        <a:pt x="418" y="2235"/>
                        <a:pt x="423" y="2216"/>
                      </a:cubicBezTo>
                      <a:cubicBezTo>
                        <a:pt x="428" y="2196"/>
                        <a:pt x="418" y="2168"/>
                        <a:pt x="404" y="2147"/>
                      </a:cubicBezTo>
                      <a:close/>
                      <a:moveTo>
                        <a:pt x="464" y="2037"/>
                      </a:moveTo>
                      <a:cubicBezTo>
                        <a:pt x="466" y="2040"/>
                        <a:pt x="468" y="2043"/>
                        <a:pt x="469" y="2046"/>
                      </a:cubicBezTo>
                      <a:cubicBezTo>
                        <a:pt x="474" y="2057"/>
                        <a:pt x="474" y="2070"/>
                        <a:pt x="468" y="2081"/>
                      </a:cubicBezTo>
                      <a:cubicBezTo>
                        <a:pt x="461" y="2093"/>
                        <a:pt x="445" y="2101"/>
                        <a:pt x="431" y="2096"/>
                      </a:cubicBezTo>
                      <a:cubicBezTo>
                        <a:pt x="425" y="2094"/>
                        <a:pt x="420" y="2090"/>
                        <a:pt x="417" y="2085"/>
                      </a:cubicBezTo>
                      <a:cubicBezTo>
                        <a:pt x="415" y="2081"/>
                        <a:pt x="415" y="2077"/>
                        <a:pt x="416" y="2073"/>
                      </a:cubicBezTo>
                      <a:cubicBezTo>
                        <a:pt x="418" y="2068"/>
                        <a:pt x="421" y="2064"/>
                        <a:pt x="426" y="2063"/>
                      </a:cubicBezTo>
                      <a:cubicBezTo>
                        <a:pt x="430" y="2062"/>
                        <a:pt x="434" y="2063"/>
                        <a:pt x="437" y="2065"/>
                      </a:cubicBezTo>
                      <a:cubicBezTo>
                        <a:pt x="443" y="2069"/>
                        <a:pt x="444" y="2077"/>
                        <a:pt x="440" y="2083"/>
                      </a:cubicBezTo>
                      <a:cubicBezTo>
                        <a:pt x="435" y="2089"/>
                        <a:pt x="427" y="2090"/>
                        <a:pt x="422" y="2086"/>
                      </a:cubicBezTo>
                      <a:cubicBezTo>
                        <a:pt x="417" y="2082"/>
                        <a:pt x="415" y="2077"/>
                        <a:pt x="417" y="2071"/>
                      </a:cubicBezTo>
                      <a:cubicBezTo>
                        <a:pt x="417" y="2072"/>
                        <a:pt x="417" y="2073"/>
                        <a:pt x="416" y="2073"/>
                      </a:cubicBezTo>
                      <a:cubicBezTo>
                        <a:pt x="415" y="2077"/>
                        <a:pt x="416" y="2081"/>
                        <a:pt x="418" y="2085"/>
                      </a:cubicBezTo>
                      <a:cubicBezTo>
                        <a:pt x="421" y="2090"/>
                        <a:pt x="426" y="2094"/>
                        <a:pt x="431" y="2095"/>
                      </a:cubicBezTo>
                      <a:cubicBezTo>
                        <a:pt x="445" y="2100"/>
                        <a:pt x="460" y="2092"/>
                        <a:pt x="466" y="2080"/>
                      </a:cubicBezTo>
                      <a:cubicBezTo>
                        <a:pt x="472" y="2069"/>
                        <a:pt x="471" y="2056"/>
                        <a:pt x="466" y="2045"/>
                      </a:cubicBezTo>
                      <a:cubicBezTo>
                        <a:pt x="465" y="2043"/>
                        <a:pt x="463" y="2040"/>
                        <a:pt x="462" y="2038"/>
                      </a:cubicBezTo>
                      <a:lnTo>
                        <a:pt x="464" y="2037"/>
                      </a:lnTo>
                      <a:close/>
                      <a:moveTo>
                        <a:pt x="414" y="2023"/>
                      </a:moveTo>
                      <a:cubicBezTo>
                        <a:pt x="405" y="2011"/>
                        <a:pt x="403" y="1996"/>
                        <a:pt x="414" y="1982"/>
                      </a:cubicBezTo>
                      <a:cubicBezTo>
                        <a:pt x="418" y="1977"/>
                        <a:pt x="422" y="1974"/>
                        <a:pt x="428" y="1971"/>
                      </a:cubicBezTo>
                      <a:cubicBezTo>
                        <a:pt x="433" y="1970"/>
                        <a:pt x="438" y="1970"/>
                        <a:pt x="443" y="1972"/>
                      </a:cubicBezTo>
                      <a:cubicBezTo>
                        <a:pt x="448" y="1975"/>
                        <a:pt x="453" y="1980"/>
                        <a:pt x="454" y="1986"/>
                      </a:cubicBezTo>
                      <a:cubicBezTo>
                        <a:pt x="454" y="1990"/>
                        <a:pt x="454" y="1993"/>
                        <a:pt x="451" y="1996"/>
                      </a:cubicBezTo>
                      <a:cubicBezTo>
                        <a:pt x="447" y="2001"/>
                        <a:pt x="441" y="2002"/>
                        <a:pt x="436" y="2001"/>
                      </a:cubicBezTo>
                      <a:cubicBezTo>
                        <a:pt x="433" y="2000"/>
                        <a:pt x="431" y="1998"/>
                        <a:pt x="430" y="1996"/>
                      </a:cubicBezTo>
                      <a:cubicBezTo>
                        <a:pt x="426" y="1991"/>
                        <a:pt x="428" y="1984"/>
                        <a:pt x="433" y="1981"/>
                      </a:cubicBezTo>
                      <a:cubicBezTo>
                        <a:pt x="438" y="1978"/>
                        <a:pt x="444" y="1979"/>
                        <a:pt x="448" y="1984"/>
                      </a:cubicBezTo>
                      <a:cubicBezTo>
                        <a:pt x="451" y="1989"/>
                        <a:pt x="449" y="1996"/>
                        <a:pt x="444" y="1999"/>
                      </a:cubicBezTo>
                      <a:cubicBezTo>
                        <a:pt x="443" y="2000"/>
                        <a:pt x="441" y="2001"/>
                        <a:pt x="439" y="2001"/>
                      </a:cubicBezTo>
                      <a:cubicBezTo>
                        <a:pt x="440" y="2001"/>
                        <a:pt x="440" y="2001"/>
                        <a:pt x="440" y="2001"/>
                      </a:cubicBezTo>
                      <a:cubicBezTo>
                        <a:pt x="444" y="2001"/>
                        <a:pt x="448" y="1999"/>
                        <a:pt x="451" y="1996"/>
                      </a:cubicBezTo>
                      <a:cubicBezTo>
                        <a:pt x="453" y="1993"/>
                        <a:pt x="453" y="1990"/>
                        <a:pt x="453" y="1986"/>
                      </a:cubicBezTo>
                      <a:cubicBezTo>
                        <a:pt x="452" y="1980"/>
                        <a:pt x="448" y="1976"/>
                        <a:pt x="442" y="1973"/>
                      </a:cubicBezTo>
                      <a:cubicBezTo>
                        <a:pt x="438" y="1971"/>
                        <a:pt x="433" y="1971"/>
                        <a:pt x="429" y="1973"/>
                      </a:cubicBezTo>
                      <a:cubicBezTo>
                        <a:pt x="423" y="1975"/>
                        <a:pt x="419" y="1978"/>
                        <a:pt x="415" y="1983"/>
                      </a:cubicBezTo>
                      <a:cubicBezTo>
                        <a:pt x="405" y="1997"/>
                        <a:pt x="408" y="2012"/>
                        <a:pt x="417" y="2022"/>
                      </a:cubicBezTo>
                      <a:lnTo>
                        <a:pt x="414" y="2023"/>
                      </a:lnTo>
                      <a:close/>
                      <a:moveTo>
                        <a:pt x="338" y="1766"/>
                      </a:moveTo>
                      <a:cubicBezTo>
                        <a:pt x="340" y="1763"/>
                        <a:pt x="344" y="1763"/>
                        <a:pt x="347" y="1765"/>
                      </a:cubicBezTo>
                      <a:cubicBezTo>
                        <a:pt x="350" y="1767"/>
                        <a:pt x="350" y="1771"/>
                        <a:pt x="348" y="1774"/>
                      </a:cubicBezTo>
                      <a:cubicBezTo>
                        <a:pt x="346" y="1776"/>
                        <a:pt x="342" y="1777"/>
                        <a:pt x="339" y="1775"/>
                      </a:cubicBezTo>
                      <a:cubicBezTo>
                        <a:pt x="336" y="1773"/>
                        <a:pt x="336" y="1769"/>
                        <a:pt x="338" y="1766"/>
                      </a:cubicBezTo>
                      <a:close/>
                      <a:moveTo>
                        <a:pt x="342" y="1755"/>
                      </a:moveTo>
                      <a:cubicBezTo>
                        <a:pt x="344" y="1752"/>
                        <a:pt x="347" y="1752"/>
                        <a:pt x="349" y="1753"/>
                      </a:cubicBezTo>
                      <a:cubicBezTo>
                        <a:pt x="351" y="1755"/>
                        <a:pt x="352" y="1758"/>
                        <a:pt x="350" y="1760"/>
                      </a:cubicBezTo>
                      <a:cubicBezTo>
                        <a:pt x="349" y="1762"/>
                        <a:pt x="346" y="1763"/>
                        <a:pt x="343" y="1761"/>
                      </a:cubicBezTo>
                      <a:cubicBezTo>
                        <a:pt x="341" y="1760"/>
                        <a:pt x="341" y="1757"/>
                        <a:pt x="342" y="1755"/>
                      </a:cubicBezTo>
                      <a:close/>
                      <a:moveTo>
                        <a:pt x="340" y="1782"/>
                      </a:moveTo>
                      <a:cubicBezTo>
                        <a:pt x="343" y="1778"/>
                        <a:pt x="349" y="1776"/>
                        <a:pt x="353" y="1780"/>
                      </a:cubicBezTo>
                      <a:cubicBezTo>
                        <a:pt x="358" y="1783"/>
                        <a:pt x="359" y="1789"/>
                        <a:pt x="356" y="1793"/>
                      </a:cubicBezTo>
                      <a:cubicBezTo>
                        <a:pt x="353" y="1798"/>
                        <a:pt x="347" y="1799"/>
                        <a:pt x="342" y="1796"/>
                      </a:cubicBezTo>
                      <a:cubicBezTo>
                        <a:pt x="338" y="1792"/>
                        <a:pt x="337" y="1786"/>
                        <a:pt x="340" y="1782"/>
                      </a:cubicBezTo>
                      <a:close/>
                      <a:moveTo>
                        <a:pt x="586" y="1785"/>
                      </a:moveTo>
                      <a:cubicBezTo>
                        <a:pt x="580" y="1770"/>
                        <a:pt x="561" y="1756"/>
                        <a:pt x="545" y="1755"/>
                      </a:cubicBezTo>
                      <a:cubicBezTo>
                        <a:pt x="528" y="1754"/>
                        <a:pt x="523" y="1769"/>
                        <a:pt x="541" y="1773"/>
                      </a:cubicBezTo>
                      <a:cubicBezTo>
                        <a:pt x="554" y="1777"/>
                        <a:pt x="577" y="1774"/>
                        <a:pt x="586" y="1785"/>
                      </a:cubicBezTo>
                      <a:close/>
                      <a:moveTo>
                        <a:pt x="482" y="1967"/>
                      </a:moveTo>
                      <a:cubicBezTo>
                        <a:pt x="500" y="1984"/>
                        <a:pt x="536" y="1993"/>
                        <a:pt x="551" y="1981"/>
                      </a:cubicBezTo>
                      <a:cubicBezTo>
                        <a:pt x="568" y="1967"/>
                        <a:pt x="554" y="1952"/>
                        <a:pt x="540" y="1963"/>
                      </a:cubicBezTo>
                      <a:cubicBezTo>
                        <a:pt x="532" y="1969"/>
                        <a:pt x="506" y="1979"/>
                        <a:pt x="482" y="1967"/>
                      </a:cubicBezTo>
                      <a:close/>
                      <a:moveTo>
                        <a:pt x="488" y="1978"/>
                      </a:moveTo>
                      <a:cubicBezTo>
                        <a:pt x="496" y="1983"/>
                        <a:pt x="501" y="1992"/>
                        <a:pt x="503" y="2000"/>
                      </a:cubicBezTo>
                      <a:cubicBezTo>
                        <a:pt x="508" y="2020"/>
                        <a:pt x="498" y="2045"/>
                        <a:pt x="511" y="2058"/>
                      </a:cubicBezTo>
                      <a:cubicBezTo>
                        <a:pt x="517" y="2064"/>
                        <a:pt x="525" y="2067"/>
                        <a:pt x="533" y="2064"/>
                      </a:cubicBezTo>
                      <a:cubicBezTo>
                        <a:pt x="537" y="2062"/>
                        <a:pt x="541" y="2058"/>
                        <a:pt x="540" y="2053"/>
                      </a:cubicBezTo>
                      <a:cubicBezTo>
                        <a:pt x="538" y="2057"/>
                        <a:pt x="532" y="2060"/>
                        <a:pt x="527" y="2057"/>
                      </a:cubicBezTo>
                      <a:cubicBezTo>
                        <a:pt x="522" y="2055"/>
                        <a:pt x="520" y="2049"/>
                        <a:pt x="520" y="2043"/>
                      </a:cubicBezTo>
                      <a:cubicBezTo>
                        <a:pt x="523" y="2024"/>
                        <a:pt x="528" y="2006"/>
                        <a:pt x="513" y="1990"/>
                      </a:cubicBezTo>
                      <a:cubicBezTo>
                        <a:pt x="508" y="1984"/>
                        <a:pt x="500" y="1980"/>
                        <a:pt x="488" y="1978"/>
                      </a:cubicBezTo>
                      <a:close/>
                      <a:moveTo>
                        <a:pt x="267" y="1891"/>
                      </a:moveTo>
                      <a:cubicBezTo>
                        <a:pt x="281" y="1894"/>
                        <a:pt x="274" y="1913"/>
                        <a:pt x="273" y="1920"/>
                      </a:cubicBezTo>
                      <a:cubicBezTo>
                        <a:pt x="273" y="1925"/>
                        <a:pt x="273" y="1929"/>
                        <a:pt x="276" y="1932"/>
                      </a:cubicBezTo>
                      <a:cubicBezTo>
                        <a:pt x="271" y="1931"/>
                        <a:pt x="259" y="1922"/>
                        <a:pt x="256" y="1916"/>
                      </a:cubicBezTo>
                      <a:cubicBezTo>
                        <a:pt x="250" y="1907"/>
                        <a:pt x="251" y="1897"/>
                        <a:pt x="262" y="1891"/>
                      </a:cubicBezTo>
                      <a:cubicBezTo>
                        <a:pt x="260" y="1896"/>
                        <a:pt x="260" y="1905"/>
                        <a:pt x="264" y="1909"/>
                      </a:cubicBezTo>
                      <a:cubicBezTo>
                        <a:pt x="263" y="1906"/>
                        <a:pt x="263" y="1897"/>
                        <a:pt x="267" y="1891"/>
                      </a:cubicBezTo>
                      <a:close/>
                      <a:moveTo>
                        <a:pt x="460" y="1671"/>
                      </a:moveTo>
                      <a:cubicBezTo>
                        <a:pt x="463" y="1669"/>
                        <a:pt x="465" y="1665"/>
                        <a:pt x="462" y="1662"/>
                      </a:cubicBezTo>
                      <a:cubicBezTo>
                        <a:pt x="461" y="1661"/>
                        <a:pt x="459" y="1661"/>
                        <a:pt x="458" y="1662"/>
                      </a:cubicBezTo>
                      <a:cubicBezTo>
                        <a:pt x="457" y="1663"/>
                        <a:pt x="458" y="1665"/>
                        <a:pt x="459" y="1665"/>
                      </a:cubicBezTo>
                      <a:cubicBezTo>
                        <a:pt x="458" y="1665"/>
                        <a:pt x="457" y="1665"/>
                        <a:pt x="456" y="1664"/>
                      </a:cubicBezTo>
                      <a:cubicBezTo>
                        <a:pt x="454" y="1663"/>
                        <a:pt x="454" y="1659"/>
                        <a:pt x="455" y="1656"/>
                      </a:cubicBezTo>
                      <a:cubicBezTo>
                        <a:pt x="457" y="1654"/>
                        <a:pt x="461" y="1652"/>
                        <a:pt x="464" y="1654"/>
                      </a:cubicBezTo>
                      <a:cubicBezTo>
                        <a:pt x="467" y="1655"/>
                        <a:pt x="469" y="1659"/>
                        <a:pt x="472" y="1659"/>
                      </a:cubicBezTo>
                      <a:cubicBezTo>
                        <a:pt x="475" y="1661"/>
                        <a:pt x="478" y="1658"/>
                        <a:pt x="479" y="1656"/>
                      </a:cubicBezTo>
                      <a:cubicBezTo>
                        <a:pt x="479" y="1661"/>
                        <a:pt x="479" y="1661"/>
                        <a:pt x="482" y="1664"/>
                      </a:cubicBezTo>
                      <a:cubicBezTo>
                        <a:pt x="485" y="1666"/>
                        <a:pt x="496" y="1672"/>
                        <a:pt x="492" y="1683"/>
                      </a:cubicBezTo>
                      <a:cubicBezTo>
                        <a:pt x="497" y="1677"/>
                        <a:pt x="497" y="1669"/>
                        <a:pt x="494" y="1662"/>
                      </a:cubicBezTo>
                      <a:cubicBezTo>
                        <a:pt x="492" y="1655"/>
                        <a:pt x="485" y="1648"/>
                        <a:pt x="479" y="1646"/>
                      </a:cubicBezTo>
                      <a:cubicBezTo>
                        <a:pt x="469" y="1643"/>
                        <a:pt x="456" y="1648"/>
                        <a:pt x="451" y="1657"/>
                      </a:cubicBezTo>
                      <a:cubicBezTo>
                        <a:pt x="449" y="1661"/>
                        <a:pt x="448" y="1668"/>
                        <a:pt x="453" y="1671"/>
                      </a:cubicBezTo>
                      <a:cubicBezTo>
                        <a:pt x="455" y="1672"/>
                        <a:pt x="458" y="1673"/>
                        <a:pt x="460" y="1671"/>
                      </a:cubicBezTo>
                      <a:close/>
                      <a:moveTo>
                        <a:pt x="506" y="1664"/>
                      </a:moveTo>
                      <a:cubicBezTo>
                        <a:pt x="517" y="1646"/>
                        <a:pt x="535" y="1640"/>
                        <a:pt x="543" y="1634"/>
                      </a:cubicBezTo>
                      <a:cubicBezTo>
                        <a:pt x="553" y="1628"/>
                        <a:pt x="548" y="1619"/>
                        <a:pt x="537" y="1623"/>
                      </a:cubicBezTo>
                      <a:cubicBezTo>
                        <a:pt x="524" y="1628"/>
                        <a:pt x="508" y="1653"/>
                        <a:pt x="506" y="1664"/>
                      </a:cubicBezTo>
                      <a:close/>
                      <a:moveTo>
                        <a:pt x="249" y="1850"/>
                      </a:moveTo>
                      <a:cubicBezTo>
                        <a:pt x="249" y="1852"/>
                        <a:pt x="250" y="1854"/>
                        <a:pt x="252" y="1855"/>
                      </a:cubicBezTo>
                      <a:cubicBezTo>
                        <a:pt x="254" y="1855"/>
                        <a:pt x="256" y="1854"/>
                        <a:pt x="257" y="1852"/>
                      </a:cubicBezTo>
                      <a:cubicBezTo>
                        <a:pt x="257" y="1850"/>
                        <a:pt x="256" y="1848"/>
                        <a:pt x="254" y="1847"/>
                      </a:cubicBezTo>
                      <a:cubicBezTo>
                        <a:pt x="252" y="1847"/>
                        <a:pt x="250" y="1848"/>
                        <a:pt x="249" y="1850"/>
                      </a:cubicBezTo>
                      <a:close/>
                      <a:moveTo>
                        <a:pt x="224" y="1862"/>
                      </a:moveTo>
                      <a:cubicBezTo>
                        <a:pt x="223" y="1866"/>
                        <a:pt x="226" y="1870"/>
                        <a:pt x="230" y="1871"/>
                      </a:cubicBezTo>
                      <a:cubicBezTo>
                        <a:pt x="234" y="1872"/>
                        <a:pt x="237" y="1869"/>
                        <a:pt x="238" y="1865"/>
                      </a:cubicBezTo>
                      <a:cubicBezTo>
                        <a:pt x="239" y="1861"/>
                        <a:pt x="237" y="1857"/>
                        <a:pt x="233" y="1856"/>
                      </a:cubicBezTo>
                      <a:cubicBezTo>
                        <a:pt x="229" y="1855"/>
                        <a:pt x="225" y="1858"/>
                        <a:pt x="224" y="1862"/>
                      </a:cubicBezTo>
                      <a:close/>
                      <a:moveTo>
                        <a:pt x="237" y="1853"/>
                      </a:moveTo>
                      <a:cubicBezTo>
                        <a:pt x="237" y="1856"/>
                        <a:pt x="238" y="1859"/>
                        <a:pt x="241" y="1860"/>
                      </a:cubicBezTo>
                      <a:cubicBezTo>
                        <a:pt x="244" y="1860"/>
                        <a:pt x="247" y="1858"/>
                        <a:pt x="248" y="1856"/>
                      </a:cubicBezTo>
                      <a:cubicBezTo>
                        <a:pt x="248" y="1853"/>
                        <a:pt x="246" y="1850"/>
                        <a:pt x="244" y="1849"/>
                      </a:cubicBezTo>
                      <a:cubicBezTo>
                        <a:pt x="241" y="1849"/>
                        <a:pt x="238" y="1850"/>
                        <a:pt x="237" y="1853"/>
                      </a:cubicBezTo>
                      <a:close/>
                      <a:moveTo>
                        <a:pt x="228" y="1887"/>
                      </a:moveTo>
                      <a:cubicBezTo>
                        <a:pt x="219" y="1869"/>
                        <a:pt x="197" y="1883"/>
                        <a:pt x="189" y="1886"/>
                      </a:cubicBezTo>
                      <a:cubicBezTo>
                        <a:pt x="182" y="1888"/>
                        <a:pt x="178" y="1888"/>
                        <a:pt x="173" y="1885"/>
                      </a:cubicBezTo>
                      <a:cubicBezTo>
                        <a:pt x="176" y="1892"/>
                        <a:pt x="191" y="1904"/>
                        <a:pt x="199" y="1907"/>
                      </a:cubicBezTo>
                      <a:cubicBezTo>
                        <a:pt x="211" y="1912"/>
                        <a:pt x="224" y="1908"/>
                        <a:pt x="229" y="1893"/>
                      </a:cubicBezTo>
                      <a:cubicBezTo>
                        <a:pt x="223" y="1897"/>
                        <a:pt x="212" y="1898"/>
                        <a:pt x="205" y="1895"/>
                      </a:cubicBezTo>
                      <a:cubicBezTo>
                        <a:pt x="209" y="1895"/>
                        <a:pt x="220" y="1893"/>
                        <a:pt x="228" y="1887"/>
                      </a:cubicBezTo>
                      <a:close/>
                      <a:moveTo>
                        <a:pt x="235" y="1906"/>
                      </a:moveTo>
                      <a:cubicBezTo>
                        <a:pt x="210" y="1934"/>
                        <a:pt x="215" y="1985"/>
                        <a:pt x="242" y="2000"/>
                      </a:cubicBezTo>
                      <a:cubicBezTo>
                        <a:pt x="264" y="2012"/>
                        <a:pt x="274" y="1992"/>
                        <a:pt x="257" y="1977"/>
                      </a:cubicBezTo>
                      <a:cubicBezTo>
                        <a:pt x="245" y="1967"/>
                        <a:pt x="216" y="1941"/>
                        <a:pt x="235" y="1906"/>
                      </a:cubicBezTo>
                      <a:close/>
                      <a:moveTo>
                        <a:pt x="550" y="1919"/>
                      </a:moveTo>
                      <a:cubicBezTo>
                        <a:pt x="552" y="1920"/>
                        <a:pt x="555" y="1920"/>
                        <a:pt x="557" y="1918"/>
                      </a:cubicBezTo>
                      <a:cubicBezTo>
                        <a:pt x="558" y="1916"/>
                        <a:pt x="558" y="1913"/>
                        <a:pt x="556" y="1912"/>
                      </a:cubicBezTo>
                      <a:cubicBezTo>
                        <a:pt x="554" y="1910"/>
                        <a:pt x="551" y="1910"/>
                        <a:pt x="549" y="1912"/>
                      </a:cubicBezTo>
                      <a:cubicBezTo>
                        <a:pt x="548" y="1914"/>
                        <a:pt x="548" y="1917"/>
                        <a:pt x="550" y="1919"/>
                      </a:cubicBezTo>
                      <a:close/>
                      <a:moveTo>
                        <a:pt x="546" y="1932"/>
                      </a:moveTo>
                      <a:cubicBezTo>
                        <a:pt x="549" y="1934"/>
                        <a:pt x="552" y="1933"/>
                        <a:pt x="554" y="1931"/>
                      </a:cubicBezTo>
                      <a:cubicBezTo>
                        <a:pt x="556" y="1928"/>
                        <a:pt x="556" y="1925"/>
                        <a:pt x="553" y="1923"/>
                      </a:cubicBezTo>
                      <a:cubicBezTo>
                        <a:pt x="551" y="1921"/>
                        <a:pt x="547" y="1921"/>
                        <a:pt x="545" y="1924"/>
                      </a:cubicBezTo>
                      <a:cubicBezTo>
                        <a:pt x="543" y="1927"/>
                        <a:pt x="544" y="1930"/>
                        <a:pt x="546" y="1932"/>
                      </a:cubicBezTo>
                      <a:close/>
                      <a:moveTo>
                        <a:pt x="538" y="1947"/>
                      </a:moveTo>
                      <a:cubicBezTo>
                        <a:pt x="541" y="1950"/>
                        <a:pt x="546" y="1949"/>
                        <a:pt x="548" y="1946"/>
                      </a:cubicBezTo>
                      <a:cubicBezTo>
                        <a:pt x="551" y="1943"/>
                        <a:pt x="550" y="1938"/>
                        <a:pt x="547" y="1935"/>
                      </a:cubicBezTo>
                      <a:cubicBezTo>
                        <a:pt x="543" y="1933"/>
                        <a:pt x="539" y="1933"/>
                        <a:pt x="536" y="1937"/>
                      </a:cubicBezTo>
                      <a:cubicBezTo>
                        <a:pt x="534" y="1940"/>
                        <a:pt x="534" y="1945"/>
                        <a:pt x="538" y="1947"/>
                      </a:cubicBezTo>
                      <a:close/>
                      <a:moveTo>
                        <a:pt x="487" y="1910"/>
                      </a:moveTo>
                      <a:cubicBezTo>
                        <a:pt x="486" y="1902"/>
                        <a:pt x="489" y="1893"/>
                        <a:pt x="497" y="1887"/>
                      </a:cubicBezTo>
                      <a:cubicBezTo>
                        <a:pt x="511" y="1878"/>
                        <a:pt x="525" y="1881"/>
                        <a:pt x="535" y="1893"/>
                      </a:cubicBezTo>
                      <a:cubicBezTo>
                        <a:pt x="553" y="1916"/>
                        <a:pt x="580" y="1894"/>
                        <a:pt x="561" y="1870"/>
                      </a:cubicBezTo>
                      <a:cubicBezTo>
                        <a:pt x="551" y="1857"/>
                        <a:pt x="533" y="1854"/>
                        <a:pt x="521" y="1856"/>
                      </a:cubicBezTo>
                      <a:cubicBezTo>
                        <a:pt x="496" y="1861"/>
                        <a:pt x="475" y="1888"/>
                        <a:pt x="487" y="1910"/>
                      </a:cubicBezTo>
                      <a:close/>
                      <a:moveTo>
                        <a:pt x="535" y="1834"/>
                      </a:moveTo>
                      <a:cubicBezTo>
                        <a:pt x="494" y="1804"/>
                        <a:pt x="485" y="1734"/>
                        <a:pt x="517" y="1706"/>
                      </a:cubicBezTo>
                      <a:cubicBezTo>
                        <a:pt x="542" y="1684"/>
                        <a:pt x="562" y="1708"/>
                        <a:pt x="543" y="1732"/>
                      </a:cubicBezTo>
                      <a:cubicBezTo>
                        <a:pt x="530" y="1749"/>
                        <a:pt x="500" y="1793"/>
                        <a:pt x="535" y="1834"/>
                      </a:cubicBezTo>
                      <a:close/>
                      <a:moveTo>
                        <a:pt x="517" y="1833"/>
                      </a:moveTo>
                      <a:cubicBezTo>
                        <a:pt x="471" y="1821"/>
                        <a:pt x="459" y="1807"/>
                        <a:pt x="432" y="1782"/>
                      </a:cubicBezTo>
                      <a:cubicBezTo>
                        <a:pt x="425" y="1774"/>
                        <a:pt x="414" y="1770"/>
                        <a:pt x="406" y="1770"/>
                      </a:cubicBezTo>
                      <a:cubicBezTo>
                        <a:pt x="394" y="1770"/>
                        <a:pt x="383" y="1776"/>
                        <a:pt x="378" y="1782"/>
                      </a:cubicBezTo>
                      <a:cubicBezTo>
                        <a:pt x="376" y="1763"/>
                        <a:pt x="401" y="1753"/>
                        <a:pt x="411" y="1751"/>
                      </a:cubicBezTo>
                      <a:cubicBezTo>
                        <a:pt x="432" y="1748"/>
                        <a:pt x="454" y="1757"/>
                        <a:pt x="468" y="1773"/>
                      </a:cubicBezTo>
                      <a:cubicBezTo>
                        <a:pt x="484" y="1790"/>
                        <a:pt x="498" y="1817"/>
                        <a:pt x="517" y="1833"/>
                      </a:cubicBezTo>
                      <a:close/>
                      <a:moveTo>
                        <a:pt x="469" y="1850"/>
                      </a:moveTo>
                      <a:cubicBezTo>
                        <a:pt x="458" y="1851"/>
                        <a:pt x="446" y="1858"/>
                        <a:pt x="439" y="1864"/>
                      </a:cubicBezTo>
                      <a:cubicBezTo>
                        <a:pt x="429" y="1872"/>
                        <a:pt x="420" y="1889"/>
                        <a:pt x="425" y="1901"/>
                      </a:cubicBezTo>
                      <a:cubicBezTo>
                        <a:pt x="412" y="1906"/>
                        <a:pt x="406" y="1917"/>
                        <a:pt x="401" y="1928"/>
                      </a:cubicBezTo>
                      <a:cubicBezTo>
                        <a:pt x="393" y="1942"/>
                        <a:pt x="381" y="1954"/>
                        <a:pt x="367" y="1949"/>
                      </a:cubicBezTo>
                      <a:cubicBezTo>
                        <a:pt x="376" y="1964"/>
                        <a:pt x="404" y="1956"/>
                        <a:pt x="415" y="1946"/>
                      </a:cubicBezTo>
                      <a:cubicBezTo>
                        <a:pt x="431" y="1933"/>
                        <a:pt x="434" y="1911"/>
                        <a:pt x="439" y="1889"/>
                      </a:cubicBezTo>
                      <a:cubicBezTo>
                        <a:pt x="443" y="1876"/>
                        <a:pt x="450" y="1861"/>
                        <a:pt x="469" y="1850"/>
                      </a:cubicBezTo>
                      <a:close/>
                      <a:moveTo>
                        <a:pt x="205" y="1988"/>
                      </a:moveTo>
                      <a:cubicBezTo>
                        <a:pt x="210" y="2002"/>
                        <a:pt x="225" y="2029"/>
                        <a:pt x="245" y="2030"/>
                      </a:cubicBezTo>
                      <a:cubicBezTo>
                        <a:pt x="245" y="2032"/>
                        <a:pt x="247" y="2034"/>
                        <a:pt x="250" y="2035"/>
                      </a:cubicBezTo>
                      <a:cubicBezTo>
                        <a:pt x="239" y="2037"/>
                        <a:pt x="226" y="2030"/>
                        <a:pt x="218" y="2018"/>
                      </a:cubicBezTo>
                      <a:cubicBezTo>
                        <a:pt x="210" y="2008"/>
                        <a:pt x="206" y="1997"/>
                        <a:pt x="205" y="1988"/>
                      </a:cubicBezTo>
                      <a:close/>
                      <a:moveTo>
                        <a:pt x="276" y="2001"/>
                      </a:moveTo>
                      <a:cubicBezTo>
                        <a:pt x="278" y="2004"/>
                        <a:pt x="282" y="2004"/>
                        <a:pt x="284" y="2003"/>
                      </a:cubicBezTo>
                      <a:cubicBezTo>
                        <a:pt x="287" y="2001"/>
                        <a:pt x="288" y="1997"/>
                        <a:pt x="286" y="1994"/>
                      </a:cubicBezTo>
                      <a:cubicBezTo>
                        <a:pt x="284" y="1991"/>
                        <a:pt x="281" y="1990"/>
                        <a:pt x="278" y="1992"/>
                      </a:cubicBezTo>
                      <a:cubicBezTo>
                        <a:pt x="275" y="1994"/>
                        <a:pt x="274" y="1998"/>
                        <a:pt x="276" y="2001"/>
                      </a:cubicBezTo>
                      <a:close/>
                      <a:moveTo>
                        <a:pt x="264" y="2016"/>
                      </a:moveTo>
                      <a:cubicBezTo>
                        <a:pt x="267" y="2019"/>
                        <a:pt x="271" y="2020"/>
                        <a:pt x="275" y="2018"/>
                      </a:cubicBezTo>
                      <a:cubicBezTo>
                        <a:pt x="279" y="2015"/>
                        <a:pt x="280" y="2011"/>
                        <a:pt x="277" y="2007"/>
                      </a:cubicBezTo>
                      <a:cubicBezTo>
                        <a:pt x="275" y="2004"/>
                        <a:pt x="270" y="2003"/>
                        <a:pt x="267" y="2005"/>
                      </a:cubicBezTo>
                      <a:cubicBezTo>
                        <a:pt x="263" y="2007"/>
                        <a:pt x="262" y="2012"/>
                        <a:pt x="264" y="2016"/>
                      </a:cubicBezTo>
                      <a:close/>
                      <a:moveTo>
                        <a:pt x="247" y="2031"/>
                      </a:moveTo>
                      <a:cubicBezTo>
                        <a:pt x="250" y="2036"/>
                        <a:pt x="256" y="2037"/>
                        <a:pt x="261" y="2034"/>
                      </a:cubicBezTo>
                      <a:cubicBezTo>
                        <a:pt x="265" y="2031"/>
                        <a:pt x="267" y="2025"/>
                        <a:pt x="264" y="2020"/>
                      </a:cubicBezTo>
                      <a:cubicBezTo>
                        <a:pt x="261" y="2015"/>
                        <a:pt x="254" y="2014"/>
                        <a:pt x="250" y="2017"/>
                      </a:cubicBezTo>
                      <a:cubicBezTo>
                        <a:pt x="245" y="2020"/>
                        <a:pt x="243" y="2026"/>
                        <a:pt x="247" y="2031"/>
                      </a:cubicBezTo>
                      <a:close/>
                      <a:moveTo>
                        <a:pt x="171" y="2010"/>
                      </a:moveTo>
                      <a:cubicBezTo>
                        <a:pt x="174" y="2013"/>
                        <a:pt x="178" y="2014"/>
                        <a:pt x="182" y="2012"/>
                      </a:cubicBezTo>
                      <a:cubicBezTo>
                        <a:pt x="185" y="2010"/>
                        <a:pt x="186" y="2005"/>
                        <a:pt x="184" y="2002"/>
                      </a:cubicBezTo>
                      <a:cubicBezTo>
                        <a:pt x="182" y="1999"/>
                        <a:pt x="177" y="1998"/>
                        <a:pt x="174" y="2000"/>
                      </a:cubicBezTo>
                      <a:cubicBezTo>
                        <a:pt x="170" y="2002"/>
                        <a:pt x="169" y="2007"/>
                        <a:pt x="171" y="2010"/>
                      </a:cubicBezTo>
                      <a:close/>
                      <a:moveTo>
                        <a:pt x="702" y="1785"/>
                      </a:moveTo>
                      <a:cubicBezTo>
                        <a:pt x="701" y="1777"/>
                        <a:pt x="690" y="1769"/>
                        <a:pt x="683" y="1775"/>
                      </a:cubicBezTo>
                      <a:cubicBezTo>
                        <a:pt x="678" y="1773"/>
                        <a:pt x="675" y="1766"/>
                        <a:pt x="676" y="1760"/>
                      </a:cubicBezTo>
                      <a:cubicBezTo>
                        <a:pt x="678" y="1749"/>
                        <a:pt x="691" y="1741"/>
                        <a:pt x="701" y="1743"/>
                      </a:cubicBezTo>
                      <a:cubicBezTo>
                        <a:pt x="679" y="1729"/>
                        <a:pt x="649" y="1758"/>
                        <a:pt x="658" y="1784"/>
                      </a:cubicBezTo>
                      <a:cubicBezTo>
                        <a:pt x="664" y="1798"/>
                        <a:pt x="676" y="1804"/>
                        <a:pt x="686" y="1803"/>
                      </a:cubicBezTo>
                      <a:cubicBezTo>
                        <a:pt x="695" y="1802"/>
                        <a:pt x="704" y="1795"/>
                        <a:pt x="702" y="1785"/>
                      </a:cubicBezTo>
                      <a:close/>
                      <a:moveTo>
                        <a:pt x="708" y="1847"/>
                      </a:moveTo>
                      <a:cubicBezTo>
                        <a:pt x="686" y="1837"/>
                        <a:pt x="682" y="1818"/>
                        <a:pt x="674" y="1810"/>
                      </a:cubicBezTo>
                      <a:cubicBezTo>
                        <a:pt x="664" y="1801"/>
                        <a:pt x="654" y="1811"/>
                        <a:pt x="662" y="1823"/>
                      </a:cubicBezTo>
                      <a:cubicBezTo>
                        <a:pt x="670" y="1836"/>
                        <a:pt x="690" y="1844"/>
                        <a:pt x="708" y="1847"/>
                      </a:cubicBezTo>
                      <a:close/>
                      <a:moveTo>
                        <a:pt x="620" y="1832"/>
                      </a:moveTo>
                      <a:cubicBezTo>
                        <a:pt x="628" y="1829"/>
                        <a:pt x="632" y="1820"/>
                        <a:pt x="632" y="1815"/>
                      </a:cubicBezTo>
                      <a:cubicBezTo>
                        <a:pt x="640" y="1812"/>
                        <a:pt x="649" y="1827"/>
                        <a:pt x="640" y="1836"/>
                      </a:cubicBezTo>
                      <a:cubicBezTo>
                        <a:pt x="634" y="1841"/>
                        <a:pt x="623" y="1840"/>
                        <a:pt x="620" y="1832"/>
                      </a:cubicBezTo>
                      <a:close/>
                      <a:moveTo>
                        <a:pt x="596" y="1806"/>
                      </a:moveTo>
                      <a:cubicBezTo>
                        <a:pt x="598" y="1811"/>
                        <a:pt x="602" y="1814"/>
                        <a:pt x="607" y="1812"/>
                      </a:cubicBezTo>
                      <a:cubicBezTo>
                        <a:pt x="614" y="1808"/>
                        <a:pt x="612" y="1798"/>
                        <a:pt x="605" y="1796"/>
                      </a:cubicBezTo>
                      <a:cubicBezTo>
                        <a:pt x="600" y="1794"/>
                        <a:pt x="597" y="1797"/>
                        <a:pt x="591" y="1792"/>
                      </a:cubicBezTo>
                      <a:cubicBezTo>
                        <a:pt x="595" y="1798"/>
                        <a:pt x="593" y="1801"/>
                        <a:pt x="596" y="1806"/>
                      </a:cubicBezTo>
                      <a:close/>
                      <a:moveTo>
                        <a:pt x="626" y="1881"/>
                      </a:moveTo>
                      <a:cubicBezTo>
                        <a:pt x="607" y="1890"/>
                        <a:pt x="589" y="1924"/>
                        <a:pt x="606" y="1937"/>
                      </a:cubicBezTo>
                      <a:cubicBezTo>
                        <a:pt x="604" y="1940"/>
                        <a:pt x="597" y="1940"/>
                        <a:pt x="593" y="1935"/>
                      </a:cubicBezTo>
                      <a:cubicBezTo>
                        <a:pt x="589" y="1931"/>
                        <a:pt x="587" y="1921"/>
                        <a:pt x="594" y="1915"/>
                      </a:cubicBezTo>
                      <a:cubicBezTo>
                        <a:pt x="587" y="1909"/>
                        <a:pt x="600" y="1887"/>
                        <a:pt x="626" y="1881"/>
                      </a:cubicBezTo>
                      <a:close/>
                      <a:moveTo>
                        <a:pt x="822" y="1665"/>
                      </a:moveTo>
                      <a:cubicBezTo>
                        <a:pt x="810" y="1663"/>
                        <a:pt x="799" y="1665"/>
                        <a:pt x="791" y="1673"/>
                      </a:cubicBezTo>
                      <a:cubicBezTo>
                        <a:pt x="785" y="1680"/>
                        <a:pt x="781" y="1688"/>
                        <a:pt x="781" y="1697"/>
                      </a:cubicBezTo>
                      <a:cubicBezTo>
                        <a:pt x="781" y="1701"/>
                        <a:pt x="782" y="1705"/>
                        <a:pt x="784" y="1708"/>
                      </a:cubicBezTo>
                      <a:cubicBezTo>
                        <a:pt x="783" y="1707"/>
                        <a:pt x="783" y="1706"/>
                        <a:pt x="783" y="1705"/>
                      </a:cubicBezTo>
                      <a:cubicBezTo>
                        <a:pt x="783" y="1697"/>
                        <a:pt x="790" y="1690"/>
                        <a:pt x="798" y="1690"/>
                      </a:cubicBezTo>
                      <a:cubicBezTo>
                        <a:pt x="806" y="1690"/>
                        <a:pt x="813" y="1696"/>
                        <a:pt x="813" y="1704"/>
                      </a:cubicBezTo>
                      <a:cubicBezTo>
                        <a:pt x="813" y="1716"/>
                        <a:pt x="800" y="1723"/>
                        <a:pt x="790" y="1717"/>
                      </a:cubicBezTo>
                      <a:cubicBezTo>
                        <a:pt x="784" y="1714"/>
                        <a:pt x="780" y="1705"/>
                        <a:pt x="779" y="1697"/>
                      </a:cubicBezTo>
                      <a:cubicBezTo>
                        <a:pt x="779" y="1688"/>
                        <a:pt x="782" y="1678"/>
                        <a:pt x="789" y="1671"/>
                      </a:cubicBezTo>
                      <a:cubicBezTo>
                        <a:pt x="798" y="1661"/>
                        <a:pt x="810" y="1659"/>
                        <a:pt x="823" y="1661"/>
                      </a:cubicBezTo>
                      <a:cubicBezTo>
                        <a:pt x="833" y="1664"/>
                        <a:pt x="841" y="1669"/>
                        <a:pt x="847" y="1676"/>
                      </a:cubicBezTo>
                      <a:cubicBezTo>
                        <a:pt x="846" y="1674"/>
                        <a:pt x="845" y="1672"/>
                        <a:pt x="845" y="1669"/>
                      </a:cubicBezTo>
                      <a:cubicBezTo>
                        <a:pt x="842" y="1659"/>
                        <a:pt x="842" y="1651"/>
                        <a:pt x="842" y="1641"/>
                      </a:cubicBezTo>
                      <a:cubicBezTo>
                        <a:pt x="842" y="1638"/>
                        <a:pt x="843" y="1635"/>
                        <a:pt x="843" y="1633"/>
                      </a:cubicBezTo>
                      <a:cubicBezTo>
                        <a:pt x="843" y="1628"/>
                        <a:pt x="844" y="1624"/>
                        <a:pt x="846" y="1620"/>
                      </a:cubicBezTo>
                      <a:cubicBezTo>
                        <a:pt x="846" y="1618"/>
                        <a:pt x="851" y="1605"/>
                        <a:pt x="854" y="1606"/>
                      </a:cubicBezTo>
                      <a:cubicBezTo>
                        <a:pt x="855" y="1607"/>
                        <a:pt x="852" y="1614"/>
                        <a:pt x="851" y="1616"/>
                      </a:cubicBezTo>
                      <a:cubicBezTo>
                        <a:pt x="850" y="1622"/>
                        <a:pt x="849" y="1627"/>
                        <a:pt x="848" y="1633"/>
                      </a:cubicBezTo>
                      <a:cubicBezTo>
                        <a:pt x="847" y="1636"/>
                        <a:pt x="847" y="1638"/>
                        <a:pt x="847" y="1641"/>
                      </a:cubicBezTo>
                      <a:cubicBezTo>
                        <a:pt x="846" y="1650"/>
                        <a:pt x="847" y="1658"/>
                        <a:pt x="849" y="1668"/>
                      </a:cubicBezTo>
                      <a:cubicBezTo>
                        <a:pt x="849" y="1668"/>
                        <a:pt x="849" y="1670"/>
                        <a:pt x="850" y="1671"/>
                      </a:cubicBezTo>
                      <a:cubicBezTo>
                        <a:pt x="850" y="1668"/>
                        <a:pt x="850" y="1665"/>
                        <a:pt x="850" y="1662"/>
                      </a:cubicBezTo>
                      <a:cubicBezTo>
                        <a:pt x="851" y="1654"/>
                        <a:pt x="853" y="1647"/>
                        <a:pt x="857" y="1640"/>
                      </a:cubicBezTo>
                      <a:cubicBezTo>
                        <a:pt x="868" y="1619"/>
                        <a:pt x="890" y="1618"/>
                        <a:pt x="907" y="1627"/>
                      </a:cubicBezTo>
                      <a:cubicBezTo>
                        <a:pt x="922" y="1634"/>
                        <a:pt x="935" y="1648"/>
                        <a:pt x="936" y="1666"/>
                      </a:cubicBezTo>
                      <a:cubicBezTo>
                        <a:pt x="937" y="1680"/>
                        <a:pt x="929" y="1692"/>
                        <a:pt x="915" y="1697"/>
                      </a:cubicBezTo>
                      <a:cubicBezTo>
                        <a:pt x="909" y="1699"/>
                        <a:pt x="903" y="1700"/>
                        <a:pt x="897" y="1698"/>
                      </a:cubicBezTo>
                      <a:cubicBezTo>
                        <a:pt x="892" y="1697"/>
                        <a:pt x="887" y="1694"/>
                        <a:pt x="884" y="1690"/>
                      </a:cubicBezTo>
                      <a:cubicBezTo>
                        <a:pt x="881" y="1684"/>
                        <a:pt x="880" y="1678"/>
                        <a:pt x="882" y="1671"/>
                      </a:cubicBezTo>
                      <a:cubicBezTo>
                        <a:pt x="884" y="1668"/>
                        <a:pt x="886" y="1665"/>
                        <a:pt x="890" y="1664"/>
                      </a:cubicBezTo>
                      <a:cubicBezTo>
                        <a:pt x="895" y="1662"/>
                        <a:pt x="899" y="1663"/>
                        <a:pt x="903" y="1665"/>
                      </a:cubicBezTo>
                      <a:cubicBezTo>
                        <a:pt x="907" y="1668"/>
                        <a:pt x="910" y="1673"/>
                        <a:pt x="909" y="1678"/>
                      </a:cubicBezTo>
                      <a:cubicBezTo>
                        <a:pt x="908" y="1683"/>
                        <a:pt x="903" y="1687"/>
                        <a:pt x="898" y="1687"/>
                      </a:cubicBezTo>
                      <a:cubicBezTo>
                        <a:pt x="892" y="1687"/>
                        <a:pt x="887" y="1682"/>
                        <a:pt x="887" y="1676"/>
                      </a:cubicBezTo>
                      <a:cubicBezTo>
                        <a:pt x="886" y="1670"/>
                        <a:pt x="891" y="1665"/>
                        <a:pt x="898" y="1665"/>
                      </a:cubicBezTo>
                      <a:cubicBezTo>
                        <a:pt x="900" y="1665"/>
                        <a:pt x="902" y="1665"/>
                        <a:pt x="904" y="1667"/>
                      </a:cubicBezTo>
                      <a:cubicBezTo>
                        <a:pt x="904" y="1666"/>
                        <a:pt x="903" y="1666"/>
                        <a:pt x="903" y="1666"/>
                      </a:cubicBezTo>
                      <a:cubicBezTo>
                        <a:pt x="899" y="1663"/>
                        <a:pt x="895" y="1663"/>
                        <a:pt x="890" y="1664"/>
                      </a:cubicBezTo>
                      <a:cubicBezTo>
                        <a:pt x="887" y="1666"/>
                        <a:pt x="884" y="1668"/>
                        <a:pt x="883" y="1672"/>
                      </a:cubicBezTo>
                      <a:cubicBezTo>
                        <a:pt x="881" y="1678"/>
                        <a:pt x="882" y="1684"/>
                        <a:pt x="885" y="1689"/>
                      </a:cubicBezTo>
                      <a:cubicBezTo>
                        <a:pt x="888" y="1693"/>
                        <a:pt x="892" y="1696"/>
                        <a:pt x="897" y="1697"/>
                      </a:cubicBezTo>
                      <a:cubicBezTo>
                        <a:pt x="903" y="1698"/>
                        <a:pt x="909" y="1698"/>
                        <a:pt x="915" y="1695"/>
                      </a:cubicBezTo>
                      <a:cubicBezTo>
                        <a:pt x="928" y="1690"/>
                        <a:pt x="934" y="1680"/>
                        <a:pt x="934" y="1666"/>
                      </a:cubicBezTo>
                      <a:cubicBezTo>
                        <a:pt x="932" y="1649"/>
                        <a:pt x="919" y="1636"/>
                        <a:pt x="904" y="1629"/>
                      </a:cubicBezTo>
                      <a:cubicBezTo>
                        <a:pt x="889" y="1623"/>
                        <a:pt x="870" y="1624"/>
                        <a:pt x="861" y="1642"/>
                      </a:cubicBezTo>
                      <a:cubicBezTo>
                        <a:pt x="857" y="1649"/>
                        <a:pt x="856" y="1655"/>
                        <a:pt x="855" y="1663"/>
                      </a:cubicBezTo>
                      <a:cubicBezTo>
                        <a:pt x="854" y="1668"/>
                        <a:pt x="854" y="1672"/>
                        <a:pt x="855" y="1677"/>
                      </a:cubicBezTo>
                      <a:cubicBezTo>
                        <a:pt x="855" y="1695"/>
                        <a:pt x="861" y="1710"/>
                        <a:pt x="859" y="1728"/>
                      </a:cubicBezTo>
                      <a:cubicBezTo>
                        <a:pt x="856" y="1745"/>
                        <a:pt x="847" y="1760"/>
                        <a:pt x="831" y="1771"/>
                      </a:cubicBezTo>
                      <a:cubicBezTo>
                        <a:pt x="823" y="1776"/>
                        <a:pt x="816" y="1779"/>
                        <a:pt x="807" y="1781"/>
                      </a:cubicBezTo>
                      <a:cubicBezTo>
                        <a:pt x="803" y="1782"/>
                        <a:pt x="799" y="1783"/>
                        <a:pt x="796" y="1783"/>
                      </a:cubicBezTo>
                      <a:cubicBezTo>
                        <a:pt x="798" y="1784"/>
                        <a:pt x="800" y="1786"/>
                        <a:pt x="803" y="1789"/>
                      </a:cubicBezTo>
                      <a:cubicBezTo>
                        <a:pt x="810" y="1797"/>
                        <a:pt x="812" y="1809"/>
                        <a:pt x="807" y="1819"/>
                      </a:cubicBezTo>
                      <a:cubicBezTo>
                        <a:pt x="803" y="1828"/>
                        <a:pt x="793" y="1836"/>
                        <a:pt x="783" y="1835"/>
                      </a:cubicBezTo>
                      <a:cubicBezTo>
                        <a:pt x="773" y="1835"/>
                        <a:pt x="765" y="1830"/>
                        <a:pt x="763" y="1822"/>
                      </a:cubicBezTo>
                      <a:cubicBezTo>
                        <a:pt x="761" y="1817"/>
                        <a:pt x="761" y="1811"/>
                        <a:pt x="764" y="1807"/>
                      </a:cubicBezTo>
                      <a:cubicBezTo>
                        <a:pt x="766" y="1804"/>
                        <a:pt x="768" y="1802"/>
                        <a:pt x="771" y="1801"/>
                      </a:cubicBezTo>
                      <a:cubicBezTo>
                        <a:pt x="776" y="1798"/>
                        <a:pt x="781" y="1800"/>
                        <a:pt x="784" y="1804"/>
                      </a:cubicBezTo>
                      <a:cubicBezTo>
                        <a:pt x="788" y="1809"/>
                        <a:pt x="787" y="1816"/>
                        <a:pt x="782" y="1819"/>
                      </a:cubicBezTo>
                      <a:cubicBezTo>
                        <a:pt x="777" y="1823"/>
                        <a:pt x="770" y="1822"/>
                        <a:pt x="767" y="1817"/>
                      </a:cubicBezTo>
                      <a:cubicBezTo>
                        <a:pt x="764" y="1813"/>
                        <a:pt x="764" y="1807"/>
                        <a:pt x="768" y="1803"/>
                      </a:cubicBezTo>
                      <a:cubicBezTo>
                        <a:pt x="762" y="1808"/>
                        <a:pt x="761" y="1815"/>
                        <a:pt x="763" y="1822"/>
                      </a:cubicBezTo>
                      <a:cubicBezTo>
                        <a:pt x="766" y="1829"/>
                        <a:pt x="774" y="1834"/>
                        <a:pt x="783" y="1834"/>
                      </a:cubicBezTo>
                      <a:cubicBezTo>
                        <a:pt x="793" y="1834"/>
                        <a:pt x="801" y="1827"/>
                        <a:pt x="805" y="1818"/>
                      </a:cubicBezTo>
                      <a:cubicBezTo>
                        <a:pt x="808" y="1813"/>
                        <a:pt x="808" y="1806"/>
                        <a:pt x="807" y="1801"/>
                      </a:cubicBezTo>
                      <a:cubicBezTo>
                        <a:pt x="802" y="1782"/>
                        <a:pt x="779" y="1784"/>
                        <a:pt x="760" y="1774"/>
                      </a:cubicBezTo>
                      <a:cubicBezTo>
                        <a:pt x="740" y="1763"/>
                        <a:pt x="724" y="1744"/>
                        <a:pt x="716" y="1724"/>
                      </a:cubicBezTo>
                      <a:cubicBezTo>
                        <a:pt x="731" y="1749"/>
                        <a:pt x="751" y="1772"/>
                        <a:pt x="781" y="1778"/>
                      </a:cubicBezTo>
                      <a:cubicBezTo>
                        <a:pt x="790" y="1779"/>
                        <a:pt x="797" y="1779"/>
                        <a:pt x="806" y="1777"/>
                      </a:cubicBezTo>
                      <a:cubicBezTo>
                        <a:pt x="815" y="1775"/>
                        <a:pt x="821" y="1772"/>
                        <a:pt x="828" y="1767"/>
                      </a:cubicBezTo>
                      <a:cubicBezTo>
                        <a:pt x="850" y="1751"/>
                        <a:pt x="858" y="1729"/>
                        <a:pt x="853" y="1705"/>
                      </a:cubicBezTo>
                      <a:cubicBezTo>
                        <a:pt x="850" y="1686"/>
                        <a:pt x="842" y="1670"/>
                        <a:pt x="822" y="1665"/>
                      </a:cubicBezTo>
                      <a:close/>
                      <a:moveTo>
                        <a:pt x="900" y="1473"/>
                      </a:moveTo>
                      <a:cubicBezTo>
                        <a:pt x="902" y="1476"/>
                        <a:pt x="901" y="1479"/>
                        <a:pt x="899" y="1481"/>
                      </a:cubicBezTo>
                      <a:cubicBezTo>
                        <a:pt x="896" y="1482"/>
                        <a:pt x="893" y="1482"/>
                        <a:pt x="892" y="1479"/>
                      </a:cubicBezTo>
                      <a:cubicBezTo>
                        <a:pt x="890" y="1477"/>
                        <a:pt x="890" y="1474"/>
                        <a:pt x="893" y="1472"/>
                      </a:cubicBezTo>
                      <a:cubicBezTo>
                        <a:pt x="895" y="1471"/>
                        <a:pt x="898" y="1471"/>
                        <a:pt x="900" y="1473"/>
                      </a:cubicBezTo>
                      <a:close/>
                      <a:moveTo>
                        <a:pt x="805" y="1572"/>
                      </a:moveTo>
                      <a:cubicBezTo>
                        <a:pt x="799" y="1573"/>
                        <a:pt x="794" y="1576"/>
                        <a:pt x="793" y="1581"/>
                      </a:cubicBezTo>
                      <a:cubicBezTo>
                        <a:pt x="793" y="1584"/>
                        <a:pt x="795" y="1587"/>
                        <a:pt x="797" y="1589"/>
                      </a:cubicBezTo>
                      <a:cubicBezTo>
                        <a:pt x="800" y="1591"/>
                        <a:pt x="805" y="1589"/>
                        <a:pt x="806" y="1586"/>
                      </a:cubicBezTo>
                      <a:cubicBezTo>
                        <a:pt x="807" y="1584"/>
                        <a:pt x="806" y="1581"/>
                        <a:pt x="803" y="1579"/>
                      </a:cubicBezTo>
                      <a:cubicBezTo>
                        <a:pt x="808" y="1579"/>
                        <a:pt x="811" y="1588"/>
                        <a:pt x="804" y="1592"/>
                      </a:cubicBezTo>
                      <a:cubicBezTo>
                        <a:pt x="801" y="1594"/>
                        <a:pt x="796" y="1593"/>
                        <a:pt x="793" y="1590"/>
                      </a:cubicBezTo>
                      <a:cubicBezTo>
                        <a:pt x="787" y="1584"/>
                        <a:pt x="789" y="1576"/>
                        <a:pt x="795" y="1572"/>
                      </a:cubicBezTo>
                      <a:cubicBezTo>
                        <a:pt x="800" y="1568"/>
                        <a:pt x="807" y="1568"/>
                        <a:pt x="813" y="1571"/>
                      </a:cubicBezTo>
                      <a:cubicBezTo>
                        <a:pt x="797" y="1561"/>
                        <a:pt x="766" y="1564"/>
                        <a:pt x="754" y="1570"/>
                      </a:cubicBezTo>
                      <a:cubicBezTo>
                        <a:pt x="755" y="1569"/>
                        <a:pt x="754" y="1567"/>
                        <a:pt x="754" y="1567"/>
                      </a:cubicBezTo>
                      <a:cubicBezTo>
                        <a:pt x="774" y="1558"/>
                        <a:pt x="804" y="1559"/>
                        <a:pt x="817" y="1571"/>
                      </a:cubicBezTo>
                      <a:cubicBezTo>
                        <a:pt x="810" y="1546"/>
                        <a:pt x="810" y="1529"/>
                        <a:pt x="803" y="1513"/>
                      </a:cubicBezTo>
                      <a:cubicBezTo>
                        <a:pt x="799" y="1506"/>
                        <a:pt x="794" y="1499"/>
                        <a:pt x="787" y="1496"/>
                      </a:cubicBezTo>
                      <a:cubicBezTo>
                        <a:pt x="787" y="1495"/>
                        <a:pt x="785" y="1493"/>
                        <a:pt x="783" y="1491"/>
                      </a:cubicBezTo>
                      <a:cubicBezTo>
                        <a:pt x="794" y="1492"/>
                        <a:pt x="803" y="1502"/>
                        <a:pt x="807" y="1514"/>
                      </a:cubicBezTo>
                      <a:cubicBezTo>
                        <a:pt x="808" y="1515"/>
                        <a:pt x="808" y="1515"/>
                        <a:pt x="808" y="1516"/>
                      </a:cubicBezTo>
                      <a:cubicBezTo>
                        <a:pt x="809" y="1501"/>
                        <a:pt x="800" y="1482"/>
                        <a:pt x="788" y="1470"/>
                      </a:cubicBezTo>
                      <a:cubicBezTo>
                        <a:pt x="783" y="1465"/>
                        <a:pt x="776" y="1459"/>
                        <a:pt x="769" y="1459"/>
                      </a:cubicBezTo>
                      <a:cubicBezTo>
                        <a:pt x="765" y="1459"/>
                        <a:pt x="758" y="1462"/>
                        <a:pt x="758" y="1466"/>
                      </a:cubicBezTo>
                      <a:cubicBezTo>
                        <a:pt x="758" y="1468"/>
                        <a:pt x="759" y="1470"/>
                        <a:pt x="761" y="1470"/>
                      </a:cubicBezTo>
                      <a:cubicBezTo>
                        <a:pt x="762" y="1471"/>
                        <a:pt x="764" y="1470"/>
                        <a:pt x="764" y="1469"/>
                      </a:cubicBezTo>
                      <a:cubicBezTo>
                        <a:pt x="765" y="1468"/>
                        <a:pt x="765" y="1467"/>
                        <a:pt x="765" y="1466"/>
                      </a:cubicBezTo>
                      <a:cubicBezTo>
                        <a:pt x="764" y="1465"/>
                        <a:pt x="762" y="1464"/>
                        <a:pt x="761" y="1465"/>
                      </a:cubicBezTo>
                      <a:cubicBezTo>
                        <a:pt x="761" y="1466"/>
                        <a:pt x="761" y="1467"/>
                        <a:pt x="761" y="1467"/>
                      </a:cubicBezTo>
                      <a:cubicBezTo>
                        <a:pt x="760" y="1467"/>
                        <a:pt x="760" y="1466"/>
                        <a:pt x="760" y="1465"/>
                      </a:cubicBezTo>
                      <a:cubicBezTo>
                        <a:pt x="761" y="1463"/>
                        <a:pt x="763" y="1462"/>
                        <a:pt x="764" y="1463"/>
                      </a:cubicBezTo>
                      <a:cubicBezTo>
                        <a:pt x="767" y="1463"/>
                        <a:pt x="768" y="1466"/>
                        <a:pt x="768" y="1469"/>
                      </a:cubicBezTo>
                      <a:cubicBezTo>
                        <a:pt x="768" y="1471"/>
                        <a:pt x="766" y="1473"/>
                        <a:pt x="765" y="1473"/>
                      </a:cubicBezTo>
                      <a:cubicBezTo>
                        <a:pt x="763" y="1474"/>
                        <a:pt x="761" y="1474"/>
                        <a:pt x="759" y="1473"/>
                      </a:cubicBezTo>
                      <a:cubicBezTo>
                        <a:pt x="757" y="1472"/>
                        <a:pt x="755" y="1470"/>
                        <a:pt x="755" y="1467"/>
                      </a:cubicBezTo>
                      <a:cubicBezTo>
                        <a:pt x="755" y="1462"/>
                        <a:pt x="760" y="1459"/>
                        <a:pt x="765" y="1458"/>
                      </a:cubicBezTo>
                      <a:cubicBezTo>
                        <a:pt x="767" y="1457"/>
                        <a:pt x="770" y="1457"/>
                        <a:pt x="772" y="1458"/>
                      </a:cubicBezTo>
                      <a:cubicBezTo>
                        <a:pt x="763" y="1454"/>
                        <a:pt x="753" y="1455"/>
                        <a:pt x="745" y="1461"/>
                      </a:cubicBezTo>
                      <a:cubicBezTo>
                        <a:pt x="740" y="1464"/>
                        <a:pt x="737" y="1469"/>
                        <a:pt x="736" y="1475"/>
                      </a:cubicBezTo>
                      <a:cubicBezTo>
                        <a:pt x="736" y="1475"/>
                        <a:pt x="736" y="1475"/>
                        <a:pt x="736" y="1475"/>
                      </a:cubicBezTo>
                      <a:cubicBezTo>
                        <a:pt x="738" y="1469"/>
                        <a:pt x="744" y="1467"/>
                        <a:pt x="749" y="1473"/>
                      </a:cubicBezTo>
                      <a:cubicBezTo>
                        <a:pt x="753" y="1477"/>
                        <a:pt x="753" y="1489"/>
                        <a:pt x="768" y="1490"/>
                      </a:cubicBezTo>
                      <a:cubicBezTo>
                        <a:pt x="762" y="1493"/>
                        <a:pt x="754" y="1494"/>
                        <a:pt x="748" y="1493"/>
                      </a:cubicBezTo>
                      <a:cubicBezTo>
                        <a:pt x="742" y="1491"/>
                        <a:pt x="736" y="1486"/>
                        <a:pt x="735" y="1479"/>
                      </a:cubicBezTo>
                      <a:cubicBezTo>
                        <a:pt x="733" y="1471"/>
                        <a:pt x="738" y="1464"/>
                        <a:pt x="745" y="1459"/>
                      </a:cubicBezTo>
                      <a:cubicBezTo>
                        <a:pt x="754" y="1453"/>
                        <a:pt x="766" y="1453"/>
                        <a:pt x="776" y="1458"/>
                      </a:cubicBezTo>
                      <a:cubicBezTo>
                        <a:pt x="785" y="1463"/>
                        <a:pt x="796" y="1475"/>
                        <a:pt x="801" y="1484"/>
                      </a:cubicBezTo>
                      <a:cubicBezTo>
                        <a:pt x="806" y="1492"/>
                        <a:pt x="810" y="1504"/>
                        <a:pt x="810" y="1513"/>
                      </a:cubicBezTo>
                      <a:cubicBezTo>
                        <a:pt x="811" y="1507"/>
                        <a:pt x="813" y="1502"/>
                        <a:pt x="816" y="1496"/>
                      </a:cubicBezTo>
                      <a:cubicBezTo>
                        <a:pt x="823" y="1485"/>
                        <a:pt x="830" y="1478"/>
                        <a:pt x="842" y="1472"/>
                      </a:cubicBezTo>
                      <a:cubicBezTo>
                        <a:pt x="846" y="1470"/>
                        <a:pt x="850" y="1469"/>
                        <a:pt x="854" y="1468"/>
                      </a:cubicBezTo>
                      <a:cubicBezTo>
                        <a:pt x="853" y="1469"/>
                        <a:pt x="854" y="1470"/>
                        <a:pt x="854" y="1471"/>
                      </a:cubicBezTo>
                      <a:cubicBezTo>
                        <a:pt x="851" y="1472"/>
                        <a:pt x="847" y="1473"/>
                        <a:pt x="843" y="1475"/>
                      </a:cubicBezTo>
                      <a:cubicBezTo>
                        <a:pt x="833" y="1481"/>
                        <a:pt x="826" y="1488"/>
                        <a:pt x="820" y="1499"/>
                      </a:cubicBezTo>
                      <a:cubicBezTo>
                        <a:pt x="813" y="1513"/>
                        <a:pt x="813" y="1528"/>
                        <a:pt x="815" y="1543"/>
                      </a:cubicBezTo>
                      <a:cubicBezTo>
                        <a:pt x="815" y="1539"/>
                        <a:pt x="816" y="1535"/>
                        <a:pt x="818" y="1531"/>
                      </a:cubicBezTo>
                      <a:cubicBezTo>
                        <a:pt x="818" y="1531"/>
                        <a:pt x="818" y="1531"/>
                        <a:pt x="818" y="1531"/>
                      </a:cubicBezTo>
                      <a:cubicBezTo>
                        <a:pt x="821" y="1523"/>
                        <a:pt x="826" y="1516"/>
                        <a:pt x="834" y="1512"/>
                      </a:cubicBezTo>
                      <a:cubicBezTo>
                        <a:pt x="827" y="1518"/>
                        <a:pt x="824" y="1524"/>
                        <a:pt x="821" y="1532"/>
                      </a:cubicBezTo>
                      <a:cubicBezTo>
                        <a:pt x="821" y="1532"/>
                        <a:pt x="821" y="1532"/>
                        <a:pt x="821" y="1532"/>
                      </a:cubicBezTo>
                      <a:cubicBezTo>
                        <a:pt x="814" y="1549"/>
                        <a:pt x="816" y="1553"/>
                        <a:pt x="822" y="1570"/>
                      </a:cubicBezTo>
                      <a:cubicBezTo>
                        <a:pt x="830" y="1596"/>
                        <a:pt x="840" y="1622"/>
                        <a:pt x="836" y="1647"/>
                      </a:cubicBezTo>
                      <a:cubicBezTo>
                        <a:pt x="836" y="1630"/>
                        <a:pt x="826" y="1572"/>
                        <a:pt x="805" y="1572"/>
                      </a:cubicBezTo>
                      <a:close/>
                      <a:moveTo>
                        <a:pt x="827" y="1522"/>
                      </a:moveTo>
                      <a:cubicBezTo>
                        <a:pt x="837" y="1530"/>
                        <a:pt x="846" y="1515"/>
                        <a:pt x="850" y="1511"/>
                      </a:cubicBezTo>
                      <a:cubicBezTo>
                        <a:pt x="853" y="1508"/>
                        <a:pt x="856" y="1506"/>
                        <a:pt x="860" y="1506"/>
                      </a:cubicBezTo>
                      <a:cubicBezTo>
                        <a:pt x="855" y="1503"/>
                        <a:pt x="843" y="1501"/>
                        <a:pt x="837" y="1501"/>
                      </a:cubicBezTo>
                      <a:cubicBezTo>
                        <a:pt x="829" y="1502"/>
                        <a:pt x="822" y="1509"/>
                        <a:pt x="824" y="1519"/>
                      </a:cubicBezTo>
                      <a:cubicBezTo>
                        <a:pt x="827" y="1515"/>
                        <a:pt x="832" y="1511"/>
                        <a:pt x="837" y="1511"/>
                      </a:cubicBezTo>
                      <a:cubicBezTo>
                        <a:pt x="835" y="1512"/>
                        <a:pt x="829" y="1516"/>
                        <a:pt x="827" y="1522"/>
                      </a:cubicBezTo>
                      <a:close/>
                      <a:moveTo>
                        <a:pt x="752" y="1514"/>
                      </a:moveTo>
                      <a:cubicBezTo>
                        <a:pt x="751" y="1511"/>
                        <a:pt x="748" y="1510"/>
                        <a:pt x="745" y="1511"/>
                      </a:cubicBezTo>
                      <a:cubicBezTo>
                        <a:pt x="742" y="1512"/>
                        <a:pt x="740" y="1515"/>
                        <a:pt x="741" y="1518"/>
                      </a:cubicBezTo>
                      <a:cubicBezTo>
                        <a:pt x="742" y="1521"/>
                        <a:pt x="745" y="1522"/>
                        <a:pt x="748" y="1522"/>
                      </a:cubicBezTo>
                      <a:cubicBezTo>
                        <a:pt x="751" y="1521"/>
                        <a:pt x="753" y="1517"/>
                        <a:pt x="752" y="1514"/>
                      </a:cubicBezTo>
                      <a:close/>
                      <a:moveTo>
                        <a:pt x="766" y="1504"/>
                      </a:moveTo>
                      <a:cubicBezTo>
                        <a:pt x="765" y="1501"/>
                        <a:pt x="761" y="1499"/>
                        <a:pt x="757" y="1500"/>
                      </a:cubicBezTo>
                      <a:cubicBezTo>
                        <a:pt x="753" y="1501"/>
                        <a:pt x="751" y="1505"/>
                        <a:pt x="752" y="1509"/>
                      </a:cubicBezTo>
                      <a:cubicBezTo>
                        <a:pt x="753" y="1512"/>
                        <a:pt x="757" y="1514"/>
                        <a:pt x="761" y="1513"/>
                      </a:cubicBezTo>
                      <a:cubicBezTo>
                        <a:pt x="765" y="1512"/>
                        <a:pt x="767" y="1508"/>
                        <a:pt x="766" y="1504"/>
                      </a:cubicBezTo>
                      <a:close/>
                      <a:moveTo>
                        <a:pt x="785" y="1495"/>
                      </a:moveTo>
                      <a:cubicBezTo>
                        <a:pt x="784" y="1490"/>
                        <a:pt x="779" y="1488"/>
                        <a:pt x="774" y="1489"/>
                      </a:cubicBezTo>
                      <a:cubicBezTo>
                        <a:pt x="769" y="1491"/>
                        <a:pt x="766" y="1496"/>
                        <a:pt x="767" y="1501"/>
                      </a:cubicBezTo>
                      <a:cubicBezTo>
                        <a:pt x="769" y="1506"/>
                        <a:pt x="774" y="1509"/>
                        <a:pt x="779" y="1507"/>
                      </a:cubicBezTo>
                      <a:cubicBezTo>
                        <a:pt x="784" y="1506"/>
                        <a:pt x="787" y="1500"/>
                        <a:pt x="785" y="1495"/>
                      </a:cubicBezTo>
                      <a:close/>
                      <a:moveTo>
                        <a:pt x="874" y="1461"/>
                      </a:moveTo>
                      <a:cubicBezTo>
                        <a:pt x="877" y="1466"/>
                        <a:pt x="876" y="1472"/>
                        <a:pt x="871" y="1475"/>
                      </a:cubicBezTo>
                      <a:cubicBezTo>
                        <a:pt x="867" y="1478"/>
                        <a:pt x="860" y="1477"/>
                        <a:pt x="857" y="1473"/>
                      </a:cubicBezTo>
                      <a:cubicBezTo>
                        <a:pt x="854" y="1468"/>
                        <a:pt x="855" y="1462"/>
                        <a:pt x="860" y="1458"/>
                      </a:cubicBezTo>
                      <a:cubicBezTo>
                        <a:pt x="865" y="1455"/>
                        <a:pt x="871" y="1456"/>
                        <a:pt x="874" y="1461"/>
                      </a:cubicBezTo>
                      <a:close/>
                      <a:moveTo>
                        <a:pt x="890" y="1465"/>
                      </a:moveTo>
                      <a:cubicBezTo>
                        <a:pt x="892" y="1468"/>
                        <a:pt x="892" y="1472"/>
                        <a:pt x="889" y="1474"/>
                      </a:cubicBezTo>
                      <a:cubicBezTo>
                        <a:pt x="885" y="1476"/>
                        <a:pt x="881" y="1475"/>
                        <a:pt x="879" y="1472"/>
                      </a:cubicBezTo>
                      <a:cubicBezTo>
                        <a:pt x="877" y="1469"/>
                        <a:pt x="878" y="1465"/>
                        <a:pt x="881" y="1463"/>
                      </a:cubicBezTo>
                      <a:cubicBezTo>
                        <a:pt x="884" y="1461"/>
                        <a:pt x="888" y="1462"/>
                        <a:pt x="890" y="1465"/>
                      </a:cubicBezTo>
                      <a:close/>
                      <a:moveTo>
                        <a:pt x="933" y="1635"/>
                      </a:moveTo>
                      <a:cubicBezTo>
                        <a:pt x="935" y="1649"/>
                        <a:pt x="940" y="1664"/>
                        <a:pt x="950" y="1673"/>
                      </a:cubicBezTo>
                      <a:cubicBezTo>
                        <a:pt x="960" y="1683"/>
                        <a:pt x="974" y="1687"/>
                        <a:pt x="987" y="1682"/>
                      </a:cubicBezTo>
                      <a:cubicBezTo>
                        <a:pt x="994" y="1679"/>
                        <a:pt x="1001" y="1673"/>
                        <a:pt x="1005" y="1666"/>
                      </a:cubicBezTo>
                      <a:cubicBezTo>
                        <a:pt x="1010" y="1658"/>
                        <a:pt x="1012" y="1652"/>
                        <a:pt x="1012" y="1643"/>
                      </a:cubicBezTo>
                      <a:cubicBezTo>
                        <a:pt x="1012" y="1634"/>
                        <a:pt x="1011" y="1627"/>
                        <a:pt x="1008" y="1619"/>
                      </a:cubicBezTo>
                      <a:cubicBezTo>
                        <a:pt x="1006" y="1615"/>
                        <a:pt x="1005" y="1612"/>
                        <a:pt x="1003" y="1609"/>
                      </a:cubicBezTo>
                      <a:cubicBezTo>
                        <a:pt x="997" y="1600"/>
                        <a:pt x="992" y="1594"/>
                        <a:pt x="983" y="1588"/>
                      </a:cubicBezTo>
                      <a:cubicBezTo>
                        <a:pt x="972" y="1579"/>
                        <a:pt x="961" y="1574"/>
                        <a:pt x="946" y="1573"/>
                      </a:cubicBezTo>
                      <a:cubicBezTo>
                        <a:pt x="945" y="1573"/>
                        <a:pt x="944" y="1573"/>
                        <a:pt x="943" y="1573"/>
                      </a:cubicBezTo>
                      <a:cubicBezTo>
                        <a:pt x="952" y="1568"/>
                        <a:pt x="960" y="1560"/>
                        <a:pt x="965" y="1551"/>
                      </a:cubicBezTo>
                      <a:cubicBezTo>
                        <a:pt x="971" y="1540"/>
                        <a:pt x="974" y="1527"/>
                        <a:pt x="970" y="1515"/>
                      </a:cubicBezTo>
                      <a:cubicBezTo>
                        <a:pt x="969" y="1510"/>
                        <a:pt x="966" y="1505"/>
                        <a:pt x="961" y="1501"/>
                      </a:cubicBezTo>
                      <a:cubicBezTo>
                        <a:pt x="965" y="1506"/>
                        <a:pt x="967" y="1511"/>
                        <a:pt x="968" y="1515"/>
                      </a:cubicBezTo>
                      <a:cubicBezTo>
                        <a:pt x="971" y="1527"/>
                        <a:pt x="968" y="1539"/>
                        <a:pt x="962" y="1549"/>
                      </a:cubicBezTo>
                      <a:cubicBezTo>
                        <a:pt x="957" y="1557"/>
                        <a:pt x="952" y="1562"/>
                        <a:pt x="945" y="1566"/>
                      </a:cubicBezTo>
                      <a:cubicBezTo>
                        <a:pt x="933" y="1574"/>
                        <a:pt x="921" y="1575"/>
                        <a:pt x="907" y="1582"/>
                      </a:cubicBezTo>
                      <a:cubicBezTo>
                        <a:pt x="906" y="1582"/>
                        <a:pt x="906" y="1582"/>
                        <a:pt x="906" y="1582"/>
                      </a:cubicBezTo>
                      <a:cubicBezTo>
                        <a:pt x="899" y="1586"/>
                        <a:pt x="893" y="1590"/>
                        <a:pt x="887" y="1596"/>
                      </a:cubicBezTo>
                      <a:cubicBezTo>
                        <a:pt x="886" y="1597"/>
                        <a:pt x="872" y="1611"/>
                        <a:pt x="873" y="1613"/>
                      </a:cubicBezTo>
                      <a:cubicBezTo>
                        <a:pt x="875" y="1613"/>
                        <a:pt x="883" y="1605"/>
                        <a:pt x="885" y="1604"/>
                      </a:cubicBezTo>
                      <a:cubicBezTo>
                        <a:pt x="893" y="1597"/>
                        <a:pt x="900" y="1592"/>
                        <a:pt x="909" y="1587"/>
                      </a:cubicBezTo>
                      <a:cubicBezTo>
                        <a:pt x="910" y="1586"/>
                        <a:pt x="910" y="1586"/>
                        <a:pt x="910" y="1586"/>
                      </a:cubicBezTo>
                      <a:cubicBezTo>
                        <a:pt x="922" y="1580"/>
                        <a:pt x="932" y="1577"/>
                        <a:pt x="946" y="1577"/>
                      </a:cubicBezTo>
                      <a:cubicBezTo>
                        <a:pt x="962" y="1578"/>
                        <a:pt x="978" y="1585"/>
                        <a:pt x="987" y="1598"/>
                      </a:cubicBezTo>
                      <a:cubicBezTo>
                        <a:pt x="992" y="1606"/>
                        <a:pt x="994" y="1620"/>
                        <a:pt x="985" y="1626"/>
                      </a:cubicBezTo>
                      <a:cubicBezTo>
                        <a:pt x="982" y="1628"/>
                        <a:pt x="979" y="1628"/>
                        <a:pt x="976" y="1625"/>
                      </a:cubicBezTo>
                      <a:cubicBezTo>
                        <a:pt x="973" y="1623"/>
                        <a:pt x="973" y="1620"/>
                        <a:pt x="974" y="1617"/>
                      </a:cubicBezTo>
                      <a:cubicBezTo>
                        <a:pt x="976" y="1615"/>
                        <a:pt x="977" y="1614"/>
                        <a:pt x="979" y="1614"/>
                      </a:cubicBezTo>
                      <a:cubicBezTo>
                        <a:pt x="982" y="1613"/>
                        <a:pt x="985" y="1616"/>
                        <a:pt x="984" y="1619"/>
                      </a:cubicBezTo>
                      <a:cubicBezTo>
                        <a:pt x="983" y="1620"/>
                        <a:pt x="982" y="1622"/>
                        <a:pt x="981" y="1622"/>
                      </a:cubicBezTo>
                      <a:cubicBezTo>
                        <a:pt x="983" y="1623"/>
                        <a:pt x="985" y="1622"/>
                        <a:pt x="986" y="1620"/>
                      </a:cubicBezTo>
                      <a:cubicBezTo>
                        <a:pt x="988" y="1617"/>
                        <a:pt x="988" y="1614"/>
                        <a:pt x="985" y="1611"/>
                      </a:cubicBezTo>
                      <a:cubicBezTo>
                        <a:pt x="981" y="1607"/>
                        <a:pt x="974" y="1607"/>
                        <a:pt x="970" y="1611"/>
                      </a:cubicBezTo>
                      <a:cubicBezTo>
                        <a:pt x="967" y="1614"/>
                        <a:pt x="965" y="1618"/>
                        <a:pt x="966" y="1623"/>
                      </a:cubicBezTo>
                      <a:cubicBezTo>
                        <a:pt x="966" y="1627"/>
                        <a:pt x="968" y="1630"/>
                        <a:pt x="972" y="1632"/>
                      </a:cubicBezTo>
                      <a:cubicBezTo>
                        <a:pt x="977" y="1635"/>
                        <a:pt x="983" y="1635"/>
                        <a:pt x="987" y="1632"/>
                      </a:cubicBezTo>
                      <a:cubicBezTo>
                        <a:pt x="998" y="1625"/>
                        <a:pt x="997" y="1610"/>
                        <a:pt x="991" y="1600"/>
                      </a:cubicBezTo>
                      <a:cubicBezTo>
                        <a:pt x="989" y="1597"/>
                        <a:pt x="986" y="1594"/>
                        <a:pt x="984" y="1592"/>
                      </a:cubicBezTo>
                      <a:cubicBezTo>
                        <a:pt x="993" y="1600"/>
                        <a:pt x="1000" y="1608"/>
                        <a:pt x="1006" y="1620"/>
                      </a:cubicBezTo>
                      <a:cubicBezTo>
                        <a:pt x="1009" y="1628"/>
                        <a:pt x="1010" y="1634"/>
                        <a:pt x="1010" y="1643"/>
                      </a:cubicBezTo>
                      <a:cubicBezTo>
                        <a:pt x="1010" y="1651"/>
                        <a:pt x="1008" y="1658"/>
                        <a:pt x="1004" y="1666"/>
                      </a:cubicBezTo>
                      <a:cubicBezTo>
                        <a:pt x="1001" y="1670"/>
                        <a:pt x="999" y="1672"/>
                        <a:pt x="995" y="1675"/>
                      </a:cubicBezTo>
                      <a:cubicBezTo>
                        <a:pt x="995" y="1676"/>
                        <a:pt x="995" y="1676"/>
                        <a:pt x="995" y="1676"/>
                      </a:cubicBezTo>
                      <a:cubicBezTo>
                        <a:pt x="1003" y="1666"/>
                        <a:pt x="1001" y="1651"/>
                        <a:pt x="984" y="1649"/>
                      </a:cubicBezTo>
                      <a:cubicBezTo>
                        <a:pt x="972" y="1647"/>
                        <a:pt x="951" y="1661"/>
                        <a:pt x="933" y="1635"/>
                      </a:cubicBezTo>
                      <a:close/>
                      <a:moveTo>
                        <a:pt x="967" y="1517"/>
                      </a:moveTo>
                      <a:cubicBezTo>
                        <a:pt x="953" y="1522"/>
                        <a:pt x="947" y="1502"/>
                        <a:pt x="944" y="1496"/>
                      </a:cubicBezTo>
                      <a:cubicBezTo>
                        <a:pt x="942" y="1491"/>
                        <a:pt x="939" y="1488"/>
                        <a:pt x="934" y="1487"/>
                      </a:cubicBezTo>
                      <a:cubicBezTo>
                        <a:pt x="940" y="1485"/>
                        <a:pt x="955" y="1486"/>
                        <a:pt x="962" y="1489"/>
                      </a:cubicBezTo>
                      <a:cubicBezTo>
                        <a:pt x="971" y="1493"/>
                        <a:pt x="977" y="1503"/>
                        <a:pt x="971" y="1514"/>
                      </a:cubicBezTo>
                      <a:cubicBezTo>
                        <a:pt x="970" y="1508"/>
                        <a:pt x="965" y="1501"/>
                        <a:pt x="959" y="1500"/>
                      </a:cubicBezTo>
                      <a:cubicBezTo>
                        <a:pt x="961" y="1502"/>
                        <a:pt x="966" y="1509"/>
                        <a:pt x="967" y="1517"/>
                      </a:cubicBezTo>
                      <a:close/>
                      <a:moveTo>
                        <a:pt x="726" y="1703"/>
                      </a:moveTo>
                      <a:cubicBezTo>
                        <a:pt x="723" y="1683"/>
                        <a:pt x="727" y="1669"/>
                        <a:pt x="727" y="1649"/>
                      </a:cubicBezTo>
                      <a:cubicBezTo>
                        <a:pt x="727" y="1639"/>
                        <a:pt x="726" y="1631"/>
                        <a:pt x="719" y="1623"/>
                      </a:cubicBezTo>
                      <a:cubicBezTo>
                        <a:pt x="713" y="1617"/>
                        <a:pt x="705" y="1614"/>
                        <a:pt x="697" y="1616"/>
                      </a:cubicBezTo>
                      <a:cubicBezTo>
                        <a:pt x="690" y="1618"/>
                        <a:pt x="684" y="1623"/>
                        <a:pt x="683" y="1630"/>
                      </a:cubicBezTo>
                      <a:cubicBezTo>
                        <a:pt x="682" y="1635"/>
                        <a:pt x="683" y="1639"/>
                        <a:pt x="686" y="1643"/>
                      </a:cubicBezTo>
                      <a:cubicBezTo>
                        <a:pt x="690" y="1648"/>
                        <a:pt x="698" y="1650"/>
                        <a:pt x="703" y="1645"/>
                      </a:cubicBezTo>
                      <a:cubicBezTo>
                        <a:pt x="706" y="1642"/>
                        <a:pt x="706" y="1638"/>
                        <a:pt x="704" y="1634"/>
                      </a:cubicBezTo>
                      <a:cubicBezTo>
                        <a:pt x="701" y="1630"/>
                        <a:pt x="696" y="1629"/>
                        <a:pt x="692" y="1632"/>
                      </a:cubicBezTo>
                      <a:cubicBezTo>
                        <a:pt x="688" y="1635"/>
                        <a:pt x="687" y="1640"/>
                        <a:pt x="690" y="1644"/>
                      </a:cubicBezTo>
                      <a:cubicBezTo>
                        <a:pt x="690" y="1645"/>
                        <a:pt x="691" y="1645"/>
                        <a:pt x="692" y="1646"/>
                      </a:cubicBezTo>
                      <a:cubicBezTo>
                        <a:pt x="690" y="1645"/>
                        <a:pt x="689" y="1644"/>
                        <a:pt x="687" y="1642"/>
                      </a:cubicBezTo>
                      <a:cubicBezTo>
                        <a:pt x="685" y="1639"/>
                        <a:pt x="684" y="1635"/>
                        <a:pt x="685" y="1631"/>
                      </a:cubicBezTo>
                      <a:cubicBezTo>
                        <a:pt x="687" y="1625"/>
                        <a:pt x="692" y="1620"/>
                        <a:pt x="698" y="1619"/>
                      </a:cubicBezTo>
                      <a:cubicBezTo>
                        <a:pt x="705" y="1617"/>
                        <a:pt x="711" y="1620"/>
                        <a:pt x="716" y="1625"/>
                      </a:cubicBezTo>
                      <a:cubicBezTo>
                        <a:pt x="722" y="1632"/>
                        <a:pt x="723" y="1640"/>
                        <a:pt x="723" y="1649"/>
                      </a:cubicBezTo>
                      <a:cubicBezTo>
                        <a:pt x="722" y="1669"/>
                        <a:pt x="718" y="1683"/>
                        <a:pt x="722" y="1704"/>
                      </a:cubicBezTo>
                      <a:cubicBezTo>
                        <a:pt x="725" y="1724"/>
                        <a:pt x="733" y="1741"/>
                        <a:pt x="748" y="1755"/>
                      </a:cubicBezTo>
                      <a:cubicBezTo>
                        <a:pt x="762" y="1767"/>
                        <a:pt x="779" y="1771"/>
                        <a:pt x="796" y="1764"/>
                      </a:cubicBezTo>
                      <a:cubicBezTo>
                        <a:pt x="812" y="1757"/>
                        <a:pt x="823" y="1741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18" y="1731"/>
                        <a:pt x="810" y="1738"/>
                        <a:pt x="800" y="1738"/>
                      </a:cubicBezTo>
                      <a:cubicBezTo>
                        <a:pt x="783" y="1740"/>
                        <a:pt x="772" y="1729"/>
                        <a:pt x="770" y="1712"/>
                      </a:cubicBezTo>
                      <a:cubicBezTo>
                        <a:pt x="766" y="1682"/>
                        <a:pt x="730" y="1687"/>
                        <a:pt x="734" y="1719"/>
                      </a:cubicBezTo>
                      <a:cubicBezTo>
                        <a:pt x="736" y="1736"/>
                        <a:pt x="750" y="1748"/>
                        <a:pt x="762" y="1753"/>
                      </a:cubicBezTo>
                      <a:cubicBezTo>
                        <a:pt x="787" y="1762"/>
                        <a:pt x="821" y="1750"/>
                        <a:pt x="822" y="1724"/>
                      </a:cubicBezTo>
                      <a:cubicBezTo>
                        <a:pt x="821" y="1741"/>
                        <a:pt x="810" y="1755"/>
                        <a:pt x="795" y="1761"/>
                      </a:cubicBezTo>
                      <a:cubicBezTo>
                        <a:pt x="779" y="1767"/>
                        <a:pt x="764" y="1763"/>
                        <a:pt x="751" y="1752"/>
                      </a:cubicBezTo>
                      <a:cubicBezTo>
                        <a:pt x="737" y="1739"/>
                        <a:pt x="730" y="1722"/>
                        <a:pt x="726" y="1703"/>
                      </a:cubicBezTo>
                      <a:close/>
                      <a:moveTo>
                        <a:pt x="867" y="1621"/>
                      </a:moveTo>
                      <a:cubicBezTo>
                        <a:pt x="899" y="1608"/>
                        <a:pt x="924" y="1623"/>
                        <a:pt x="941" y="1622"/>
                      </a:cubicBezTo>
                      <a:cubicBezTo>
                        <a:pt x="959" y="1621"/>
                        <a:pt x="958" y="1600"/>
                        <a:pt x="939" y="1596"/>
                      </a:cubicBezTo>
                      <a:cubicBezTo>
                        <a:pt x="917" y="1592"/>
                        <a:pt x="888" y="1604"/>
                        <a:pt x="867" y="1621"/>
                      </a:cubicBezTo>
                      <a:close/>
                      <a:moveTo>
                        <a:pt x="836" y="1651"/>
                      </a:moveTo>
                      <a:cubicBezTo>
                        <a:pt x="831" y="1636"/>
                        <a:pt x="819" y="1625"/>
                        <a:pt x="805" y="1620"/>
                      </a:cubicBezTo>
                      <a:cubicBezTo>
                        <a:pt x="792" y="1615"/>
                        <a:pt x="777" y="1617"/>
                        <a:pt x="769" y="1627"/>
                      </a:cubicBezTo>
                      <a:cubicBezTo>
                        <a:pt x="764" y="1624"/>
                        <a:pt x="765" y="1615"/>
                        <a:pt x="772" y="1609"/>
                      </a:cubicBezTo>
                      <a:cubicBezTo>
                        <a:pt x="778" y="1604"/>
                        <a:pt x="792" y="1603"/>
                        <a:pt x="800" y="1611"/>
                      </a:cubicBezTo>
                      <a:cubicBezTo>
                        <a:pt x="807" y="1603"/>
                        <a:pt x="835" y="1621"/>
                        <a:pt x="836" y="1651"/>
                      </a:cubicBezTo>
                      <a:close/>
                      <a:moveTo>
                        <a:pt x="807" y="1786"/>
                      </a:moveTo>
                      <a:cubicBezTo>
                        <a:pt x="818" y="1788"/>
                        <a:pt x="835" y="1786"/>
                        <a:pt x="843" y="1781"/>
                      </a:cubicBezTo>
                      <a:cubicBezTo>
                        <a:pt x="855" y="1776"/>
                        <a:pt x="868" y="1762"/>
                        <a:pt x="866" y="1749"/>
                      </a:cubicBezTo>
                      <a:cubicBezTo>
                        <a:pt x="879" y="1747"/>
                        <a:pt x="888" y="1738"/>
                        <a:pt x="896" y="1729"/>
                      </a:cubicBezTo>
                      <a:cubicBezTo>
                        <a:pt x="907" y="1716"/>
                        <a:pt x="920" y="1704"/>
                        <a:pt x="933" y="1710"/>
                      </a:cubicBezTo>
                      <a:cubicBezTo>
                        <a:pt x="922" y="1697"/>
                        <a:pt x="899" y="1699"/>
                        <a:pt x="886" y="1707"/>
                      </a:cubicBezTo>
                      <a:cubicBezTo>
                        <a:pt x="868" y="1718"/>
                        <a:pt x="863" y="1732"/>
                        <a:pt x="853" y="1752"/>
                      </a:cubicBezTo>
                      <a:cubicBezTo>
                        <a:pt x="847" y="1764"/>
                        <a:pt x="825" y="1783"/>
                        <a:pt x="807" y="1786"/>
                      </a:cubicBezTo>
                      <a:close/>
                      <a:moveTo>
                        <a:pt x="836" y="1662"/>
                      </a:moveTo>
                      <a:cubicBezTo>
                        <a:pt x="834" y="1648"/>
                        <a:pt x="811" y="1646"/>
                        <a:pt x="798" y="1650"/>
                      </a:cubicBezTo>
                      <a:cubicBezTo>
                        <a:pt x="783" y="1654"/>
                        <a:pt x="767" y="1664"/>
                        <a:pt x="751" y="1655"/>
                      </a:cubicBezTo>
                      <a:cubicBezTo>
                        <a:pt x="743" y="1651"/>
                        <a:pt x="737" y="1642"/>
                        <a:pt x="738" y="1633"/>
                      </a:cubicBezTo>
                      <a:cubicBezTo>
                        <a:pt x="738" y="1627"/>
                        <a:pt x="742" y="1622"/>
                        <a:pt x="748" y="1622"/>
                      </a:cubicBezTo>
                      <a:cubicBezTo>
                        <a:pt x="744" y="1625"/>
                        <a:pt x="743" y="1633"/>
                        <a:pt x="747" y="1638"/>
                      </a:cubicBezTo>
                      <a:cubicBezTo>
                        <a:pt x="751" y="1642"/>
                        <a:pt x="759" y="1643"/>
                        <a:pt x="766" y="1640"/>
                      </a:cubicBezTo>
                      <a:cubicBezTo>
                        <a:pt x="779" y="1635"/>
                        <a:pt x="790" y="1627"/>
                        <a:pt x="803" y="1627"/>
                      </a:cubicBezTo>
                      <a:cubicBezTo>
                        <a:pt x="820" y="1627"/>
                        <a:pt x="837" y="1641"/>
                        <a:pt x="836" y="1662"/>
                      </a:cubicBezTo>
                      <a:close/>
                      <a:moveTo>
                        <a:pt x="899" y="1540"/>
                      </a:moveTo>
                      <a:cubicBezTo>
                        <a:pt x="914" y="1532"/>
                        <a:pt x="925" y="1510"/>
                        <a:pt x="924" y="1493"/>
                      </a:cubicBezTo>
                      <a:cubicBezTo>
                        <a:pt x="922" y="1476"/>
                        <a:pt x="906" y="1472"/>
                        <a:pt x="904" y="1491"/>
                      </a:cubicBezTo>
                      <a:cubicBezTo>
                        <a:pt x="903" y="1506"/>
                        <a:pt x="909" y="1528"/>
                        <a:pt x="899" y="1540"/>
                      </a:cubicBezTo>
                      <a:close/>
                      <a:moveTo>
                        <a:pt x="877" y="1551"/>
                      </a:moveTo>
                      <a:cubicBezTo>
                        <a:pt x="874" y="1552"/>
                        <a:pt x="872" y="1555"/>
                        <a:pt x="871" y="1558"/>
                      </a:cubicBezTo>
                      <a:cubicBezTo>
                        <a:pt x="870" y="1561"/>
                        <a:pt x="871" y="1566"/>
                        <a:pt x="875" y="1569"/>
                      </a:cubicBezTo>
                      <a:cubicBezTo>
                        <a:pt x="880" y="1573"/>
                        <a:pt x="886" y="1572"/>
                        <a:pt x="889" y="1569"/>
                      </a:cubicBezTo>
                      <a:cubicBezTo>
                        <a:pt x="895" y="1563"/>
                        <a:pt x="891" y="1558"/>
                        <a:pt x="891" y="1552"/>
                      </a:cubicBezTo>
                      <a:cubicBezTo>
                        <a:pt x="892" y="1547"/>
                        <a:pt x="898" y="1542"/>
                        <a:pt x="905" y="1541"/>
                      </a:cubicBezTo>
                      <a:cubicBezTo>
                        <a:pt x="914" y="1540"/>
                        <a:pt x="922" y="1544"/>
                        <a:pt x="926" y="1552"/>
                      </a:cubicBezTo>
                      <a:cubicBezTo>
                        <a:pt x="928" y="1557"/>
                        <a:pt x="927" y="1563"/>
                        <a:pt x="922" y="1565"/>
                      </a:cubicBezTo>
                      <a:cubicBezTo>
                        <a:pt x="923" y="1560"/>
                        <a:pt x="918" y="1554"/>
                        <a:pt x="912" y="1557"/>
                      </a:cubicBezTo>
                      <a:cubicBezTo>
                        <a:pt x="908" y="1559"/>
                        <a:pt x="904" y="1566"/>
                        <a:pt x="899" y="1573"/>
                      </a:cubicBezTo>
                      <a:cubicBezTo>
                        <a:pt x="894" y="1580"/>
                        <a:pt x="888" y="1585"/>
                        <a:pt x="881" y="1588"/>
                      </a:cubicBezTo>
                      <a:cubicBezTo>
                        <a:pt x="867" y="1592"/>
                        <a:pt x="852" y="1582"/>
                        <a:pt x="851" y="1568"/>
                      </a:cubicBezTo>
                      <a:cubicBezTo>
                        <a:pt x="850" y="1560"/>
                        <a:pt x="854" y="1553"/>
                        <a:pt x="858" y="1548"/>
                      </a:cubicBezTo>
                      <a:cubicBezTo>
                        <a:pt x="863" y="1542"/>
                        <a:pt x="879" y="1529"/>
                        <a:pt x="879" y="1519"/>
                      </a:cubicBezTo>
                      <a:cubicBezTo>
                        <a:pt x="880" y="1512"/>
                        <a:pt x="874" y="1509"/>
                        <a:pt x="870" y="1510"/>
                      </a:cubicBezTo>
                      <a:cubicBezTo>
                        <a:pt x="871" y="1504"/>
                        <a:pt x="879" y="1502"/>
                        <a:pt x="885" y="1505"/>
                      </a:cubicBezTo>
                      <a:cubicBezTo>
                        <a:pt x="896" y="1510"/>
                        <a:pt x="901" y="1526"/>
                        <a:pt x="893" y="1539"/>
                      </a:cubicBezTo>
                      <a:cubicBezTo>
                        <a:pt x="890" y="1544"/>
                        <a:pt x="884" y="1547"/>
                        <a:pt x="877" y="1551"/>
                      </a:cubicBezTo>
                      <a:close/>
                      <a:moveTo>
                        <a:pt x="878" y="1553"/>
                      </a:moveTo>
                      <a:cubicBezTo>
                        <a:pt x="873" y="1556"/>
                        <a:pt x="871" y="1561"/>
                        <a:pt x="874" y="1565"/>
                      </a:cubicBezTo>
                      <a:cubicBezTo>
                        <a:pt x="878" y="1573"/>
                        <a:pt x="889" y="1569"/>
                        <a:pt x="890" y="1561"/>
                      </a:cubicBezTo>
                      <a:cubicBezTo>
                        <a:pt x="891" y="1556"/>
                        <a:pt x="888" y="1552"/>
                        <a:pt x="892" y="1546"/>
                      </a:cubicBezTo>
                      <a:cubicBezTo>
                        <a:pt x="886" y="1551"/>
                        <a:pt x="883" y="1550"/>
                        <a:pt x="878" y="1553"/>
                      </a:cubicBezTo>
                      <a:close/>
                      <a:moveTo>
                        <a:pt x="854" y="1582"/>
                      </a:moveTo>
                      <a:cubicBezTo>
                        <a:pt x="858" y="1589"/>
                        <a:pt x="868" y="1592"/>
                        <a:pt x="874" y="1591"/>
                      </a:cubicBezTo>
                      <a:cubicBezTo>
                        <a:pt x="877" y="1599"/>
                        <a:pt x="863" y="1611"/>
                        <a:pt x="853" y="1603"/>
                      </a:cubicBezTo>
                      <a:cubicBezTo>
                        <a:pt x="847" y="1597"/>
                        <a:pt x="847" y="1586"/>
                        <a:pt x="854" y="1582"/>
                      </a:cubicBezTo>
                      <a:close/>
                      <a:moveTo>
                        <a:pt x="985" y="1813"/>
                      </a:moveTo>
                      <a:cubicBezTo>
                        <a:pt x="965" y="1799"/>
                        <a:pt x="945" y="1814"/>
                        <a:pt x="936" y="1823"/>
                      </a:cubicBezTo>
                      <a:cubicBezTo>
                        <a:pt x="926" y="1833"/>
                        <a:pt x="918" y="1847"/>
                        <a:pt x="902" y="1847"/>
                      </a:cubicBezTo>
                      <a:cubicBezTo>
                        <a:pt x="893" y="1847"/>
                        <a:pt x="885" y="1843"/>
                        <a:pt x="881" y="1835"/>
                      </a:cubicBezTo>
                      <a:cubicBezTo>
                        <a:pt x="879" y="1830"/>
                        <a:pt x="880" y="1825"/>
                        <a:pt x="885" y="1822"/>
                      </a:cubicBezTo>
                      <a:cubicBezTo>
                        <a:pt x="883" y="1826"/>
                        <a:pt x="886" y="1833"/>
                        <a:pt x="891" y="1835"/>
                      </a:cubicBezTo>
                      <a:cubicBezTo>
                        <a:pt x="896" y="1837"/>
                        <a:pt x="903" y="1834"/>
                        <a:pt x="907" y="1829"/>
                      </a:cubicBezTo>
                      <a:cubicBezTo>
                        <a:pt x="916" y="1816"/>
                        <a:pt x="928" y="1805"/>
                        <a:pt x="941" y="1800"/>
                      </a:cubicBezTo>
                      <a:cubicBezTo>
                        <a:pt x="955" y="1795"/>
                        <a:pt x="975" y="1798"/>
                        <a:pt x="985" y="1813"/>
                      </a:cubicBezTo>
                      <a:close/>
                      <a:moveTo>
                        <a:pt x="793" y="1968"/>
                      </a:moveTo>
                      <a:cubicBezTo>
                        <a:pt x="792" y="1970"/>
                        <a:pt x="789" y="1971"/>
                        <a:pt x="787" y="1971"/>
                      </a:cubicBezTo>
                      <a:cubicBezTo>
                        <a:pt x="784" y="1971"/>
                        <a:pt x="781" y="1969"/>
                        <a:pt x="780" y="1965"/>
                      </a:cubicBezTo>
                      <a:cubicBezTo>
                        <a:pt x="778" y="1961"/>
                        <a:pt x="780" y="1957"/>
                        <a:pt x="783" y="1956"/>
                      </a:cubicBezTo>
                      <a:cubicBezTo>
                        <a:pt x="789" y="1952"/>
                        <a:pt x="792" y="1957"/>
                        <a:pt x="795" y="1957"/>
                      </a:cubicBezTo>
                      <a:cubicBezTo>
                        <a:pt x="799" y="1958"/>
                        <a:pt x="804" y="1955"/>
                        <a:pt x="806" y="1950"/>
                      </a:cubicBezTo>
                      <a:cubicBezTo>
                        <a:pt x="809" y="1944"/>
                        <a:pt x="808" y="1938"/>
                        <a:pt x="803" y="1933"/>
                      </a:cubicBezTo>
                      <a:cubicBezTo>
                        <a:pt x="800" y="1931"/>
                        <a:pt x="796" y="1930"/>
                        <a:pt x="793" y="1933"/>
                      </a:cubicBezTo>
                      <a:cubicBezTo>
                        <a:pt x="797" y="1933"/>
                        <a:pt x="800" y="1938"/>
                        <a:pt x="796" y="1942"/>
                      </a:cubicBezTo>
                      <a:cubicBezTo>
                        <a:pt x="794" y="1944"/>
                        <a:pt x="788" y="1946"/>
                        <a:pt x="782" y="1948"/>
                      </a:cubicBezTo>
                      <a:cubicBezTo>
                        <a:pt x="776" y="1950"/>
                        <a:pt x="771" y="1952"/>
                        <a:pt x="768" y="1957"/>
                      </a:cubicBezTo>
                      <a:cubicBezTo>
                        <a:pt x="762" y="1966"/>
                        <a:pt x="766" y="1979"/>
                        <a:pt x="775" y="1983"/>
                      </a:cubicBezTo>
                      <a:cubicBezTo>
                        <a:pt x="781" y="1985"/>
                        <a:pt x="786" y="1984"/>
                        <a:pt x="791" y="1982"/>
                      </a:cubicBezTo>
                      <a:cubicBezTo>
                        <a:pt x="797" y="1980"/>
                        <a:pt x="809" y="1972"/>
                        <a:pt x="816" y="1974"/>
                      </a:cubicBezTo>
                      <a:cubicBezTo>
                        <a:pt x="821" y="1975"/>
                        <a:pt x="822" y="1979"/>
                        <a:pt x="821" y="1982"/>
                      </a:cubicBezTo>
                      <a:cubicBezTo>
                        <a:pt x="825" y="1983"/>
                        <a:pt x="828" y="1978"/>
                        <a:pt x="828" y="1973"/>
                      </a:cubicBezTo>
                      <a:cubicBezTo>
                        <a:pt x="827" y="1964"/>
                        <a:pt x="816" y="1956"/>
                        <a:pt x="805" y="1959"/>
                      </a:cubicBezTo>
                      <a:cubicBezTo>
                        <a:pt x="801" y="1960"/>
                        <a:pt x="798" y="1964"/>
                        <a:pt x="793" y="1968"/>
                      </a:cubicBezTo>
                      <a:close/>
                      <a:moveTo>
                        <a:pt x="638" y="1942"/>
                      </a:moveTo>
                      <a:cubicBezTo>
                        <a:pt x="653" y="1934"/>
                        <a:pt x="654" y="1919"/>
                        <a:pt x="657" y="1914"/>
                      </a:cubicBezTo>
                      <a:cubicBezTo>
                        <a:pt x="660" y="1908"/>
                        <a:pt x="667" y="1912"/>
                        <a:pt x="665" y="1919"/>
                      </a:cubicBezTo>
                      <a:cubicBezTo>
                        <a:pt x="663" y="1927"/>
                        <a:pt x="652" y="1939"/>
                        <a:pt x="638" y="1942"/>
                      </a:cubicBezTo>
                      <a:close/>
                      <a:moveTo>
                        <a:pt x="683" y="1894"/>
                      </a:moveTo>
                      <a:cubicBezTo>
                        <a:pt x="684" y="1895"/>
                        <a:pt x="684" y="1897"/>
                        <a:pt x="683" y="1898"/>
                      </a:cubicBezTo>
                      <a:cubicBezTo>
                        <a:pt x="682" y="1899"/>
                        <a:pt x="680" y="1901"/>
                        <a:pt x="678" y="1900"/>
                      </a:cubicBezTo>
                      <a:cubicBezTo>
                        <a:pt x="676" y="1900"/>
                        <a:pt x="674" y="1898"/>
                        <a:pt x="674" y="1896"/>
                      </a:cubicBezTo>
                      <a:cubicBezTo>
                        <a:pt x="674" y="1892"/>
                        <a:pt x="677" y="1892"/>
                        <a:pt x="679" y="1890"/>
                      </a:cubicBezTo>
                      <a:cubicBezTo>
                        <a:pt x="680" y="1888"/>
                        <a:pt x="680" y="1885"/>
                        <a:pt x="678" y="1882"/>
                      </a:cubicBezTo>
                      <a:cubicBezTo>
                        <a:pt x="676" y="1879"/>
                        <a:pt x="672" y="1878"/>
                        <a:pt x="668" y="1879"/>
                      </a:cubicBezTo>
                      <a:cubicBezTo>
                        <a:pt x="666" y="1880"/>
                        <a:pt x="665" y="1882"/>
                        <a:pt x="665" y="1884"/>
                      </a:cubicBezTo>
                      <a:cubicBezTo>
                        <a:pt x="667" y="1882"/>
                        <a:pt x="670" y="1882"/>
                        <a:pt x="671" y="1885"/>
                      </a:cubicBezTo>
                      <a:cubicBezTo>
                        <a:pt x="671" y="1887"/>
                        <a:pt x="671" y="1890"/>
                        <a:pt x="670" y="1894"/>
                      </a:cubicBezTo>
                      <a:cubicBezTo>
                        <a:pt x="669" y="1898"/>
                        <a:pt x="669" y="1901"/>
                        <a:pt x="671" y="1904"/>
                      </a:cubicBezTo>
                      <a:cubicBezTo>
                        <a:pt x="673" y="1910"/>
                        <a:pt x="681" y="1911"/>
                        <a:pt x="686" y="1907"/>
                      </a:cubicBezTo>
                      <a:cubicBezTo>
                        <a:pt x="689" y="1905"/>
                        <a:pt x="690" y="1902"/>
                        <a:pt x="690" y="1899"/>
                      </a:cubicBezTo>
                      <a:cubicBezTo>
                        <a:pt x="691" y="1896"/>
                        <a:pt x="690" y="1887"/>
                        <a:pt x="693" y="1884"/>
                      </a:cubicBezTo>
                      <a:cubicBezTo>
                        <a:pt x="695" y="1882"/>
                        <a:pt x="697" y="1882"/>
                        <a:pt x="699" y="1884"/>
                      </a:cubicBezTo>
                      <a:cubicBezTo>
                        <a:pt x="700" y="1882"/>
                        <a:pt x="698" y="1879"/>
                        <a:pt x="696" y="1878"/>
                      </a:cubicBezTo>
                      <a:cubicBezTo>
                        <a:pt x="691" y="1876"/>
                        <a:pt x="684" y="1879"/>
                        <a:pt x="682" y="1886"/>
                      </a:cubicBezTo>
                      <a:cubicBezTo>
                        <a:pt x="682" y="1888"/>
                        <a:pt x="682" y="1891"/>
                        <a:pt x="683" y="1894"/>
                      </a:cubicBezTo>
                      <a:close/>
                      <a:moveTo>
                        <a:pt x="683" y="1894"/>
                      </a:moveTo>
                      <a:cubicBezTo>
                        <a:pt x="683" y="1897"/>
                        <a:pt x="682" y="1899"/>
                        <a:pt x="680" y="1899"/>
                      </a:cubicBezTo>
                      <a:cubicBezTo>
                        <a:pt x="676" y="1900"/>
                        <a:pt x="674" y="1896"/>
                        <a:pt x="676" y="1893"/>
                      </a:cubicBezTo>
                      <a:cubicBezTo>
                        <a:pt x="678" y="1891"/>
                        <a:pt x="680" y="1891"/>
                        <a:pt x="681" y="1888"/>
                      </a:cubicBezTo>
                      <a:cubicBezTo>
                        <a:pt x="681" y="1891"/>
                        <a:pt x="682" y="1892"/>
                        <a:pt x="683" y="1894"/>
                      </a:cubicBezTo>
                      <a:close/>
                      <a:moveTo>
                        <a:pt x="680" y="1911"/>
                      </a:moveTo>
                      <a:cubicBezTo>
                        <a:pt x="677" y="1912"/>
                        <a:pt x="673" y="1909"/>
                        <a:pt x="671" y="1907"/>
                      </a:cubicBezTo>
                      <a:cubicBezTo>
                        <a:pt x="668" y="1909"/>
                        <a:pt x="668" y="1917"/>
                        <a:pt x="674" y="1917"/>
                      </a:cubicBezTo>
                      <a:cubicBezTo>
                        <a:pt x="678" y="1918"/>
                        <a:pt x="681" y="1914"/>
                        <a:pt x="680" y="1911"/>
                      </a:cubicBezTo>
                      <a:close/>
                      <a:moveTo>
                        <a:pt x="674" y="1918"/>
                      </a:moveTo>
                      <a:cubicBezTo>
                        <a:pt x="673" y="1918"/>
                        <a:pt x="672" y="1918"/>
                        <a:pt x="672" y="1917"/>
                      </a:cubicBezTo>
                      <a:cubicBezTo>
                        <a:pt x="669" y="1925"/>
                        <a:pt x="664" y="1932"/>
                        <a:pt x="657" y="1937"/>
                      </a:cubicBezTo>
                      <a:cubicBezTo>
                        <a:pt x="645" y="1946"/>
                        <a:pt x="631" y="1943"/>
                        <a:pt x="612" y="1953"/>
                      </a:cubicBezTo>
                      <a:cubicBezTo>
                        <a:pt x="603" y="1958"/>
                        <a:pt x="597" y="1964"/>
                        <a:pt x="593" y="1969"/>
                      </a:cubicBezTo>
                      <a:cubicBezTo>
                        <a:pt x="584" y="1982"/>
                        <a:pt x="580" y="1999"/>
                        <a:pt x="566" y="2010"/>
                      </a:cubicBezTo>
                      <a:cubicBezTo>
                        <a:pt x="571" y="2004"/>
                        <a:pt x="569" y="1995"/>
                        <a:pt x="558" y="1995"/>
                      </a:cubicBezTo>
                      <a:cubicBezTo>
                        <a:pt x="551" y="1995"/>
                        <a:pt x="541" y="2005"/>
                        <a:pt x="529" y="1992"/>
                      </a:cubicBezTo>
                      <a:cubicBezTo>
                        <a:pt x="532" y="2001"/>
                        <a:pt x="536" y="2009"/>
                        <a:pt x="544" y="2013"/>
                      </a:cubicBezTo>
                      <a:cubicBezTo>
                        <a:pt x="549" y="2016"/>
                        <a:pt x="554" y="2016"/>
                        <a:pt x="559" y="2015"/>
                      </a:cubicBezTo>
                      <a:cubicBezTo>
                        <a:pt x="583" y="2009"/>
                        <a:pt x="585" y="1974"/>
                        <a:pt x="602" y="1964"/>
                      </a:cubicBezTo>
                      <a:cubicBezTo>
                        <a:pt x="601" y="1964"/>
                        <a:pt x="601" y="1965"/>
                        <a:pt x="600" y="1965"/>
                      </a:cubicBezTo>
                      <a:cubicBezTo>
                        <a:pt x="585" y="1978"/>
                        <a:pt x="586" y="2002"/>
                        <a:pt x="600" y="2015"/>
                      </a:cubicBezTo>
                      <a:cubicBezTo>
                        <a:pt x="607" y="2021"/>
                        <a:pt x="617" y="2024"/>
                        <a:pt x="628" y="2022"/>
                      </a:cubicBezTo>
                      <a:cubicBezTo>
                        <a:pt x="640" y="2020"/>
                        <a:pt x="649" y="2013"/>
                        <a:pt x="653" y="2001"/>
                      </a:cubicBezTo>
                      <a:cubicBezTo>
                        <a:pt x="657" y="1990"/>
                        <a:pt x="655" y="1978"/>
                        <a:pt x="645" y="1971"/>
                      </a:cubicBezTo>
                      <a:cubicBezTo>
                        <a:pt x="638" y="1967"/>
                        <a:pt x="630" y="1967"/>
                        <a:pt x="624" y="1971"/>
                      </a:cubicBezTo>
                      <a:cubicBezTo>
                        <a:pt x="616" y="1977"/>
                        <a:pt x="614" y="1987"/>
                        <a:pt x="618" y="1994"/>
                      </a:cubicBezTo>
                      <a:cubicBezTo>
                        <a:pt x="622" y="2001"/>
                        <a:pt x="632" y="2004"/>
                        <a:pt x="640" y="1998"/>
                      </a:cubicBezTo>
                      <a:cubicBezTo>
                        <a:pt x="631" y="2004"/>
                        <a:pt x="622" y="2000"/>
                        <a:pt x="619" y="1992"/>
                      </a:cubicBezTo>
                      <a:cubicBezTo>
                        <a:pt x="617" y="1986"/>
                        <a:pt x="618" y="1978"/>
                        <a:pt x="625" y="1974"/>
                      </a:cubicBezTo>
                      <a:cubicBezTo>
                        <a:pt x="631" y="1970"/>
                        <a:pt x="638" y="1970"/>
                        <a:pt x="643" y="1974"/>
                      </a:cubicBezTo>
                      <a:cubicBezTo>
                        <a:pt x="652" y="1980"/>
                        <a:pt x="654" y="1990"/>
                        <a:pt x="650" y="2000"/>
                      </a:cubicBezTo>
                      <a:cubicBezTo>
                        <a:pt x="646" y="2010"/>
                        <a:pt x="638" y="2017"/>
                        <a:pt x="627" y="2019"/>
                      </a:cubicBezTo>
                      <a:cubicBezTo>
                        <a:pt x="617" y="2021"/>
                        <a:pt x="608" y="2017"/>
                        <a:pt x="601" y="2011"/>
                      </a:cubicBezTo>
                      <a:cubicBezTo>
                        <a:pt x="589" y="1999"/>
                        <a:pt x="588" y="1978"/>
                        <a:pt x="601" y="1967"/>
                      </a:cubicBezTo>
                      <a:cubicBezTo>
                        <a:pt x="612" y="1957"/>
                        <a:pt x="623" y="1956"/>
                        <a:pt x="636" y="1960"/>
                      </a:cubicBezTo>
                      <a:cubicBezTo>
                        <a:pt x="658" y="1968"/>
                        <a:pt x="674" y="1988"/>
                        <a:pt x="675" y="2005"/>
                      </a:cubicBezTo>
                      <a:cubicBezTo>
                        <a:pt x="676" y="2015"/>
                        <a:pt x="670" y="2025"/>
                        <a:pt x="660" y="2024"/>
                      </a:cubicBezTo>
                      <a:cubicBezTo>
                        <a:pt x="653" y="2023"/>
                        <a:pt x="650" y="2019"/>
                        <a:pt x="651" y="2012"/>
                      </a:cubicBezTo>
                      <a:cubicBezTo>
                        <a:pt x="643" y="2018"/>
                        <a:pt x="650" y="2033"/>
                        <a:pt x="662" y="2037"/>
                      </a:cubicBezTo>
                      <a:cubicBezTo>
                        <a:pt x="675" y="2040"/>
                        <a:pt x="684" y="2035"/>
                        <a:pt x="690" y="2027"/>
                      </a:cubicBezTo>
                      <a:cubicBezTo>
                        <a:pt x="698" y="2016"/>
                        <a:pt x="697" y="1999"/>
                        <a:pt x="687" y="1985"/>
                      </a:cubicBezTo>
                      <a:cubicBezTo>
                        <a:pt x="676" y="1971"/>
                        <a:pt x="660" y="1961"/>
                        <a:pt x="642" y="1958"/>
                      </a:cubicBezTo>
                      <a:cubicBezTo>
                        <a:pt x="644" y="1958"/>
                        <a:pt x="647" y="1959"/>
                        <a:pt x="649" y="1959"/>
                      </a:cubicBezTo>
                      <a:cubicBezTo>
                        <a:pt x="679" y="1966"/>
                        <a:pt x="700" y="1985"/>
                        <a:pt x="708" y="2015"/>
                      </a:cubicBezTo>
                      <a:cubicBezTo>
                        <a:pt x="713" y="2037"/>
                        <a:pt x="707" y="2057"/>
                        <a:pt x="690" y="2072"/>
                      </a:cubicBezTo>
                      <a:cubicBezTo>
                        <a:pt x="679" y="2081"/>
                        <a:pt x="667" y="2086"/>
                        <a:pt x="654" y="2088"/>
                      </a:cubicBezTo>
                      <a:cubicBezTo>
                        <a:pt x="641" y="2090"/>
                        <a:pt x="626" y="2089"/>
                        <a:pt x="613" y="2084"/>
                      </a:cubicBezTo>
                      <a:cubicBezTo>
                        <a:pt x="607" y="2082"/>
                        <a:pt x="603" y="2079"/>
                        <a:pt x="597" y="2074"/>
                      </a:cubicBezTo>
                      <a:cubicBezTo>
                        <a:pt x="588" y="2066"/>
                        <a:pt x="582" y="2055"/>
                        <a:pt x="582" y="2042"/>
                      </a:cubicBezTo>
                      <a:cubicBezTo>
                        <a:pt x="582" y="2032"/>
                        <a:pt x="586" y="2024"/>
                        <a:pt x="595" y="2019"/>
                      </a:cubicBezTo>
                      <a:cubicBezTo>
                        <a:pt x="582" y="2013"/>
                        <a:pt x="562" y="2031"/>
                        <a:pt x="575" y="2050"/>
                      </a:cubicBezTo>
                      <a:cubicBezTo>
                        <a:pt x="567" y="2062"/>
                        <a:pt x="586" y="2076"/>
                        <a:pt x="601" y="2082"/>
                      </a:cubicBezTo>
                      <a:cubicBezTo>
                        <a:pt x="582" y="2076"/>
                        <a:pt x="561" y="2057"/>
                        <a:pt x="552" y="2048"/>
                      </a:cubicBezTo>
                      <a:cubicBezTo>
                        <a:pt x="551" y="2048"/>
                        <a:pt x="550" y="2049"/>
                        <a:pt x="550" y="2049"/>
                      </a:cubicBezTo>
                      <a:cubicBezTo>
                        <a:pt x="553" y="2053"/>
                        <a:pt x="558" y="2058"/>
                        <a:pt x="564" y="2064"/>
                      </a:cubicBezTo>
                      <a:cubicBezTo>
                        <a:pt x="554" y="2061"/>
                        <a:pt x="542" y="2062"/>
                        <a:pt x="534" y="2070"/>
                      </a:cubicBezTo>
                      <a:cubicBezTo>
                        <a:pt x="520" y="2084"/>
                        <a:pt x="517" y="2109"/>
                        <a:pt x="497" y="2123"/>
                      </a:cubicBezTo>
                      <a:cubicBezTo>
                        <a:pt x="519" y="2119"/>
                        <a:pt x="530" y="2097"/>
                        <a:pt x="540" y="2087"/>
                      </a:cubicBezTo>
                      <a:cubicBezTo>
                        <a:pt x="560" y="2067"/>
                        <a:pt x="571" y="2072"/>
                        <a:pt x="590" y="2081"/>
                      </a:cubicBezTo>
                      <a:cubicBezTo>
                        <a:pt x="587" y="2080"/>
                        <a:pt x="583" y="2080"/>
                        <a:pt x="580" y="2080"/>
                      </a:cubicBezTo>
                      <a:cubicBezTo>
                        <a:pt x="558" y="2081"/>
                        <a:pt x="538" y="2094"/>
                        <a:pt x="531" y="2113"/>
                      </a:cubicBezTo>
                      <a:cubicBezTo>
                        <a:pt x="524" y="2129"/>
                        <a:pt x="527" y="2145"/>
                        <a:pt x="538" y="2158"/>
                      </a:cubicBezTo>
                      <a:cubicBezTo>
                        <a:pt x="552" y="2175"/>
                        <a:pt x="574" y="2180"/>
                        <a:pt x="594" y="2172"/>
                      </a:cubicBezTo>
                      <a:cubicBezTo>
                        <a:pt x="603" y="2168"/>
                        <a:pt x="610" y="2161"/>
                        <a:pt x="614" y="2153"/>
                      </a:cubicBezTo>
                      <a:cubicBezTo>
                        <a:pt x="621" y="2138"/>
                        <a:pt x="615" y="2125"/>
                        <a:pt x="603" y="2115"/>
                      </a:cubicBezTo>
                      <a:cubicBezTo>
                        <a:pt x="610" y="2130"/>
                        <a:pt x="597" y="2136"/>
                        <a:pt x="595" y="2142"/>
                      </a:cubicBezTo>
                      <a:cubicBezTo>
                        <a:pt x="589" y="2156"/>
                        <a:pt x="608" y="2161"/>
                        <a:pt x="614" y="2147"/>
                      </a:cubicBezTo>
                      <a:cubicBezTo>
                        <a:pt x="615" y="2146"/>
                        <a:pt x="615" y="2144"/>
                        <a:pt x="616" y="2142"/>
                      </a:cubicBezTo>
                      <a:cubicBezTo>
                        <a:pt x="615" y="2155"/>
                        <a:pt x="606" y="2165"/>
                        <a:pt x="594" y="2170"/>
                      </a:cubicBezTo>
                      <a:cubicBezTo>
                        <a:pt x="574" y="2178"/>
                        <a:pt x="554" y="2172"/>
                        <a:pt x="540" y="2157"/>
                      </a:cubicBezTo>
                      <a:cubicBezTo>
                        <a:pt x="531" y="2145"/>
                        <a:pt x="528" y="2129"/>
                        <a:pt x="534" y="2115"/>
                      </a:cubicBezTo>
                      <a:cubicBezTo>
                        <a:pt x="541" y="2098"/>
                        <a:pt x="560" y="2086"/>
                        <a:pt x="579" y="2086"/>
                      </a:cubicBezTo>
                      <a:cubicBezTo>
                        <a:pt x="586" y="2085"/>
                        <a:pt x="593" y="2086"/>
                        <a:pt x="600" y="2088"/>
                      </a:cubicBezTo>
                      <a:cubicBezTo>
                        <a:pt x="596" y="2087"/>
                        <a:pt x="591" y="2087"/>
                        <a:pt x="587" y="2088"/>
                      </a:cubicBezTo>
                      <a:cubicBezTo>
                        <a:pt x="575" y="2091"/>
                        <a:pt x="563" y="2102"/>
                        <a:pt x="565" y="2115"/>
                      </a:cubicBezTo>
                      <a:cubicBezTo>
                        <a:pt x="566" y="2121"/>
                        <a:pt x="571" y="2125"/>
                        <a:pt x="576" y="2127"/>
                      </a:cubicBezTo>
                      <a:cubicBezTo>
                        <a:pt x="581" y="2128"/>
                        <a:pt x="585" y="2127"/>
                        <a:pt x="588" y="2124"/>
                      </a:cubicBezTo>
                      <a:cubicBezTo>
                        <a:pt x="592" y="2121"/>
                        <a:pt x="594" y="2117"/>
                        <a:pt x="594" y="2112"/>
                      </a:cubicBezTo>
                      <a:cubicBezTo>
                        <a:pt x="594" y="2106"/>
                        <a:pt x="589" y="2101"/>
                        <a:pt x="583" y="2101"/>
                      </a:cubicBezTo>
                      <a:cubicBezTo>
                        <a:pt x="579" y="2101"/>
                        <a:pt x="576" y="2103"/>
                        <a:pt x="575" y="2107"/>
                      </a:cubicBezTo>
                      <a:cubicBezTo>
                        <a:pt x="574" y="2109"/>
                        <a:pt x="575" y="2112"/>
                        <a:pt x="578" y="2112"/>
                      </a:cubicBezTo>
                      <a:cubicBezTo>
                        <a:pt x="577" y="2111"/>
                        <a:pt x="577" y="2109"/>
                        <a:pt x="578" y="2107"/>
                      </a:cubicBezTo>
                      <a:cubicBezTo>
                        <a:pt x="580" y="2104"/>
                        <a:pt x="584" y="2105"/>
                        <a:pt x="585" y="2107"/>
                      </a:cubicBezTo>
                      <a:cubicBezTo>
                        <a:pt x="587" y="2109"/>
                        <a:pt x="587" y="2111"/>
                        <a:pt x="586" y="2114"/>
                      </a:cubicBezTo>
                      <a:cubicBezTo>
                        <a:pt x="585" y="2117"/>
                        <a:pt x="582" y="2119"/>
                        <a:pt x="579" y="2118"/>
                      </a:cubicBezTo>
                      <a:cubicBezTo>
                        <a:pt x="575" y="2118"/>
                        <a:pt x="572" y="2115"/>
                        <a:pt x="571" y="2111"/>
                      </a:cubicBezTo>
                      <a:cubicBezTo>
                        <a:pt x="570" y="2101"/>
                        <a:pt x="582" y="2091"/>
                        <a:pt x="591" y="2090"/>
                      </a:cubicBezTo>
                      <a:cubicBezTo>
                        <a:pt x="603" y="2088"/>
                        <a:pt x="616" y="2092"/>
                        <a:pt x="626" y="2093"/>
                      </a:cubicBezTo>
                      <a:cubicBezTo>
                        <a:pt x="639" y="2095"/>
                        <a:pt x="652" y="2095"/>
                        <a:pt x="668" y="2088"/>
                      </a:cubicBezTo>
                      <a:cubicBezTo>
                        <a:pt x="665" y="2090"/>
                        <a:pt x="662" y="2092"/>
                        <a:pt x="660" y="2094"/>
                      </a:cubicBezTo>
                      <a:cubicBezTo>
                        <a:pt x="643" y="2109"/>
                        <a:pt x="637" y="2129"/>
                        <a:pt x="644" y="2150"/>
                      </a:cubicBezTo>
                      <a:cubicBezTo>
                        <a:pt x="652" y="2170"/>
                        <a:pt x="669" y="2184"/>
                        <a:pt x="690" y="2185"/>
                      </a:cubicBezTo>
                      <a:cubicBezTo>
                        <a:pt x="709" y="2187"/>
                        <a:pt x="730" y="2178"/>
                        <a:pt x="739" y="2160"/>
                      </a:cubicBezTo>
                      <a:cubicBezTo>
                        <a:pt x="747" y="2144"/>
                        <a:pt x="746" y="2126"/>
                        <a:pt x="735" y="2115"/>
                      </a:cubicBezTo>
                      <a:cubicBezTo>
                        <a:pt x="728" y="2107"/>
                        <a:pt x="718" y="2103"/>
                        <a:pt x="709" y="2104"/>
                      </a:cubicBezTo>
                      <a:cubicBezTo>
                        <a:pt x="703" y="2104"/>
                        <a:pt x="698" y="2106"/>
                        <a:pt x="693" y="2109"/>
                      </a:cubicBezTo>
                      <a:cubicBezTo>
                        <a:pt x="684" y="2115"/>
                        <a:pt x="682" y="2126"/>
                        <a:pt x="686" y="2135"/>
                      </a:cubicBezTo>
                      <a:cubicBezTo>
                        <a:pt x="691" y="2145"/>
                        <a:pt x="703" y="2149"/>
                        <a:pt x="713" y="2144"/>
                      </a:cubicBezTo>
                      <a:cubicBezTo>
                        <a:pt x="723" y="2139"/>
                        <a:pt x="727" y="2127"/>
                        <a:pt x="723" y="2117"/>
                      </a:cubicBezTo>
                      <a:cubicBezTo>
                        <a:pt x="718" y="2108"/>
                        <a:pt x="709" y="2104"/>
                        <a:pt x="700" y="2106"/>
                      </a:cubicBezTo>
                      <a:cubicBezTo>
                        <a:pt x="712" y="2102"/>
                        <a:pt x="725" y="2106"/>
                        <a:pt x="734" y="2116"/>
                      </a:cubicBezTo>
                      <a:cubicBezTo>
                        <a:pt x="744" y="2127"/>
                        <a:pt x="745" y="2144"/>
                        <a:pt x="737" y="2159"/>
                      </a:cubicBezTo>
                      <a:cubicBezTo>
                        <a:pt x="728" y="2175"/>
                        <a:pt x="709" y="2183"/>
                        <a:pt x="691" y="2182"/>
                      </a:cubicBezTo>
                      <a:cubicBezTo>
                        <a:pt x="671" y="2180"/>
                        <a:pt x="655" y="2167"/>
                        <a:pt x="648" y="2149"/>
                      </a:cubicBezTo>
                      <a:cubicBezTo>
                        <a:pt x="642" y="2130"/>
                        <a:pt x="648" y="2112"/>
                        <a:pt x="663" y="2099"/>
                      </a:cubicBezTo>
                      <a:cubicBezTo>
                        <a:pt x="673" y="2090"/>
                        <a:pt x="687" y="2085"/>
                        <a:pt x="698" y="2073"/>
                      </a:cubicBezTo>
                      <a:cubicBezTo>
                        <a:pt x="712" y="2057"/>
                        <a:pt x="718" y="2037"/>
                        <a:pt x="713" y="2014"/>
                      </a:cubicBezTo>
                      <a:cubicBezTo>
                        <a:pt x="705" y="1982"/>
                        <a:pt x="682" y="1959"/>
                        <a:pt x="650" y="1953"/>
                      </a:cubicBezTo>
                      <a:cubicBezTo>
                        <a:pt x="635" y="1951"/>
                        <a:pt x="623" y="1951"/>
                        <a:pt x="611" y="1956"/>
                      </a:cubicBezTo>
                      <a:cubicBezTo>
                        <a:pt x="622" y="1950"/>
                        <a:pt x="635" y="1947"/>
                        <a:pt x="648" y="1947"/>
                      </a:cubicBezTo>
                      <a:cubicBezTo>
                        <a:pt x="666" y="1948"/>
                        <a:pt x="687" y="1955"/>
                        <a:pt x="702" y="1964"/>
                      </a:cubicBezTo>
                      <a:cubicBezTo>
                        <a:pt x="709" y="1968"/>
                        <a:pt x="714" y="1970"/>
                        <a:pt x="722" y="1972"/>
                      </a:cubicBezTo>
                      <a:cubicBezTo>
                        <a:pt x="723" y="1973"/>
                        <a:pt x="725" y="1973"/>
                        <a:pt x="727" y="1974"/>
                      </a:cubicBezTo>
                      <a:cubicBezTo>
                        <a:pt x="731" y="1974"/>
                        <a:pt x="734" y="1975"/>
                        <a:pt x="737" y="1975"/>
                      </a:cubicBezTo>
                      <a:cubicBezTo>
                        <a:pt x="738" y="1975"/>
                        <a:pt x="749" y="1974"/>
                        <a:pt x="749" y="1972"/>
                      </a:cubicBezTo>
                      <a:cubicBezTo>
                        <a:pt x="748" y="1971"/>
                        <a:pt x="742" y="1972"/>
                        <a:pt x="741" y="1972"/>
                      </a:cubicBezTo>
                      <a:cubicBezTo>
                        <a:pt x="737" y="1971"/>
                        <a:pt x="732" y="1971"/>
                        <a:pt x="728" y="1970"/>
                      </a:cubicBezTo>
                      <a:cubicBezTo>
                        <a:pt x="726" y="1970"/>
                        <a:pt x="724" y="1969"/>
                        <a:pt x="722" y="1969"/>
                      </a:cubicBezTo>
                      <a:cubicBezTo>
                        <a:pt x="716" y="1967"/>
                        <a:pt x="710" y="1965"/>
                        <a:pt x="704" y="1962"/>
                      </a:cubicBezTo>
                      <a:cubicBezTo>
                        <a:pt x="703" y="1961"/>
                        <a:pt x="702" y="1961"/>
                        <a:pt x="701" y="1960"/>
                      </a:cubicBezTo>
                      <a:cubicBezTo>
                        <a:pt x="703" y="1961"/>
                        <a:pt x="706" y="1961"/>
                        <a:pt x="708" y="1962"/>
                      </a:cubicBezTo>
                      <a:cubicBezTo>
                        <a:pt x="714" y="1963"/>
                        <a:pt x="719" y="1963"/>
                        <a:pt x="726" y="1962"/>
                      </a:cubicBezTo>
                      <a:cubicBezTo>
                        <a:pt x="742" y="1959"/>
                        <a:pt x="748" y="1944"/>
                        <a:pt x="746" y="1929"/>
                      </a:cubicBezTo>
                      <a:cubicBezTo>
                        <a:pt x="744" y="1917"/>
                        <a:pt x="737" y="1905"/>
                        <a:pt x="725" y="1900"/>
                      </a:cubicBezTo>
                      <a:cubicBezTo>
                        <a:pt x="715" y="1896"/>
                        <a:pt x="705" y="1899"/>
                        <a:pt x="698" y="1908"/>
                      </a:cubicBezTo>
                      <a:cubicBezTo>
                        <a:pt x="693" y="1914"/>
                        <a:pt x="691" y="1924"/>
                        <a:pt x="696" y="1931"/>
                      </a:cubicBezTo>
                      <a:cubicBezTo>
                        <a:pt x="699" y="1935"/>
                        <a:pt x="704" y="1937"/>
                        <a:pt x="709" y="1937"/>
                      </a:cubicBezTo>
                      <a:cubicBezTo>
                        <a:pt x="712" y="1937"/>
                        <a:pt x="714" y="1936"/>
                        <a:pt x="716" y="1933"/>
                      </a:cubicBezTo>
                      <a:cubicBezTo>
                        <a:pt x="718" y="1930"/>
                        <a:pt x="719" y="1927"/>
                        <a:pt x="718" y="1924"/>
                      </a:cubicBezTo>
                      <a:cubicBezTo>
                        <a:pt x="716" y="1920"/>
                        <a:pt x="714" y="1917"/>
                        <a:pt x="710" y="1917"/>
                      </a:cubicBezTo>
                      <a:cubicBezTo>
                        <a:pt x="706" y="1916"/>
                        <a:pt x="702" y="1918"/>
                        <a:pt x="701" y="1922"/>
                      </a:cubicBezTo>
                      <a:cubicBezTo>
                        <a:pt x="700" y="1927"/>
                        <a:pt x="702" y="1931"/>
                        <a:pt x="706" y="1933"/>
                      </a:cubicBezTo>
                      <a:cubicBezTo>
                        <a:pt x="711" y="1934"/>
                        <a:pt x="715" y="1932"/>
                        <a:pt x="717" y="1928"/>
                      </a:cubicBezTo>
                      <a:cubicBezTo>
                        <a:pt x="717" y="1926"/>
                        <a:pt x="717" y="1924"/>
                        <a:pt x="717" y="1923"/>
                      </a:cubicBezTo>
                      <a:cubicBezTo>
                        <a:pt x="717" y="1924"/>
                        <a:pt x="717" y="1924"/>
                        <a:pt x="717" y="1924"/>
                      </a:cubicBezTo>
                      <a:cubicBezTo>
                        <a:pt x="718" y="1927"/>
                        <a:pt x="718" y="1930"/>
                        <a:pt x="716" y="1933"/>
                      </a:cubicBezTo>
                      <a:cubicBezTo>
                        <a:pt x="714" y="1935"/>
                        <a:pt x="712" y="1936"/>
                        <a:pt x="709" y="1936"/>
                      </a:cubicBezTo>
                      <a:cubicBezTo>
                        <a:pt x="704" y="1937"/>
                        <a:pt x="700" y="1935"/>
                        <a:pt x="697" y="1931"/>
                      </a:cubicBezTo>
                      <a:cubicBezTo>
                        <a:pt x="692" y="1925"/>
                        <a:pt x="695" y="1914"/>
                        <a:pt x="699" y="1909"/>
                      </a:cubicBezTo>
                      <a:cubicBezTo>
                        <a:pt x="706" y="1901"/>
                        <a:pt x="715" y="1898"/>
                        <a:pt x="724" y="1902"/>
                      </a:cubicBezTo>
                      <a:cubicBezTo>
                        <a:pt x="736" y="1907"/>
                        <a:pt x="742" y="1919"/>
                        <a:pt x="743" y="1931"/>
                      </a:cubicBezTo>
                      <a:cubicBezTo>
                        <a:pt x="745" y="1944"/>
                        <a:pt x="740" y="1956"/>
                        <a:pt x="725" y="1959"/>
                      </a:cubicBezTo>
                      <a:cubicBezTo>
                        <a:pt x="719" y="1960"/>
                        <a:pt x="714" y="1960"/>
                        <a:pt x="709" y="1958"/>
                      </a:cubicBezTo>
                      <a:cubicBezTo>
                        <a:pt x="705" y="1958"/>
                        <a:pt x="702" y="1957"/>
                        <a:pt x="698" y="1955"/>
                      </a:cubicBezTo>
                      <a:cubicBezTo>
                        <a:pt x="690" y="1952"/>
                        <a:pt x="680" y="1948"/>
                        <a:pt x="671" y="1946"/>
                      </a:cubicBezTo>
                      <a:cubicBezTo>
                        <a:pt x="665" y="1944"/>
                        <a:pt x="658" y="1943"/>
                        <a:pt x="652" y="1943"/>
                      </a:cubicBezTo>
                      <a:cubicBezTo>
                        <a:pt x="655" y="1942"/>
                        <a:pt x="658" y="1940"/>
                        <a:pt x="660" y="1938"/>
                      </a:cubicBezTo>
                      <a:cubicBezTo>
                        <a:pt x="667" y="1932"/>
                        <a:pt x="672" y="1925"/>
                        <a:pt x="674" y="1918"/>
                      </a:cubicBezTo>
                      <a:close/>
                      <a:moveTo>
                        <a:pt x="792" y="1967"/>
                      </a:moveTo>
                      <a:cubicBezTo>
                        <a:pt x="789" y="1970"/>
                        <a:pt x="785" y="1970"/>
                        <a:pt x="782" y="1967"/>
                      </a:cubicBezTo>
                      <a:cubicBezTo>
                        <a:pt x="778" y="1962"/>
                        <a:pt x="783" y="1956"/>
                        <a:pt x="789" y="1956"/>
                      </a:cubicBezTo>
                      <a:cubicBezTo>
                        <a:pt x="793" y="1957"/>
                        <a:pt x="794" y="1960"/>
                        <a:pt x="800" y="1958"/>
                      </a:cubicBezTo>
                      <a:cubicBezTo>
                        <a:pt x="795" y="1962"/>
                        <a:pt x="795" y="1964"/>
                        <a:pt x="792" y="1967"/>
                      </a:cubicBezTo>
                      <a:close/>
                      <a:moveTo>
                        <a:pt x="707" y="1969"/>
                      </a:moveTo>
                      <a:cubicBezTo>
                        <a:pt x="718" y="1975"/>
                        <a:pt x="724" y="1991"/>
                        <a:pt x="721" y="2000"/>
                      </a:cubicBezTo>
                      <a:cubicBezTo>
                        <a:pt x="719" y="2009"/>
                        <a:pt x="717" y="2016"/>
                        <a:pt x="719" y="2023"/>
                      </a:cubicBezTo>
                      <a:cubicBezTo>
                        <a:pt x="722" y="2029"/>
                        <a:pt x="729" y="2035"/>
                        <a:pt x="734" y="2032"/>
                      </a:cubicBezTo>
                      <a:cubicBezTo>
                        <a:pt x="729" y="2032"/>
                        <a:pt x="727" y="2026"/>
                        <a:pt x="727" y="2020"/>
                      </a:cubicBezTo>
                      <a:cubicBezTo>
                        <a:pt x="727" y="2015"/>
                        <a:pt x="727" y="2011"/>
                        <a:pt x="724" y="2007"/>
                      </a:cubicBezTo>
                      <a:cubicBezTo>
                        <a:pt x="732" y="2000"/>
                        <a:pt x="730" y="1991"/>
                        <a:pt x="727" y="1985"/>
                      </a:cubicBezTo>
                      <a:cubicBezTo>
                        <a:pt x="723" y="1978"/>
                        <a:pt x="715" y="1971"/>
                        <a:pt x="707" y="1969"/>
                      </a:cubicBezTo>
                      <a:close/>
                      <a:moveTo>
                        <a:pt x="797" y="1896"/>
                      </a:moveTo>
                      <a:cubicBezTo>
                        <a:pt x="804" y="1877"/>
                        <a:pt x="824" y="1877"/>
                        <a:pt x="832" y="1874"/>
                      </a:cubicBezTo>
                      <a:cubicBezTo>
                        <a:pt x="844" y="1870"/>
                        <a:pt x="840" y="1859"/>
                        <a:pt x="827" y="1861"/>
                      </a:cubicBezTo>
                      <a:cubicBezTo>
                        <a:pt x="816" y="1863"/>
                        <a:pt x="800" y="1876"/>
                        <a:pt x="797" y="1896"/>
                      </a:cubicBezTo>
                      <a:close/>
                      <a:moveTo>
                        <a:pt x="766" y="1977"/>
                      </a:moveTo>
                      <a:cubicBezTo>
                        <a:pt x="762" y="1973"/>
                        <a:pt x="762" y="1965"/>
                        <a:pt x="764" y="1961"/>
                      </a:cubicBezTo>
                      <a:cubicBezTo>
                        <a:pt x="759" y="1957"/>
                        <a:pt x="747" y="1964"/>
                        <a:pt x="751" y="1973"/>
                      </a:cubicBezTo>
                      <a:cubicBezTo>
                        <a:pt x="753" y="1979"/>
                        <a:pt x="761" y="1982"/>
                        <a:pt x="766" y="1977"/>
                      </a:cubicBezTo>
                      <a:close/>
                      <a:moveTo>
                        <a:pt x="718" y="1972"/>
                      </a:moveTo>
                      <a:cubicBezTo>
                        <a:pt x="738" y="1986"/>
                        <a:pt x="737" y="2012"/>
                        <a:pt x="739" y="2020"/>
                      </a:cubicBezTo>
                      <a:cubicBezTo>
                        <a:pt x="744" y="2035"/>
                        <a:pt x="761" y="2029"/>
                        <a:pt x="757" y="2012"/>
                      </a:cubicBezTo>
                      <a:cubicBezTo>
                        <a:pt x="754" y="2002"/>
                        <a:pt x="743" y="1982"/>
                        <a:pt x="718" y="1972"/>
                      </a:cubicBezTo>
                      <a:close/>
                      <a:moveTo>
                        <a:pt x="746" y="1909"/>
                      </a:moveTo>
                      <a:cubicBezTo>
                        <a:pt x="736" y="1905"/>
                        <a:pt x="727" y="1898"/>
                        <a:pt x="723" y="1889"/>
                      </a:cubicBezTo>
                      <a:cubicBezTo>
                        <a:pt x="718" y="1879"/>
                        <a:pt x="719" y="1868"/>
                        <a:pt x="725" y="1860"/>
                      </a:cubicBezTo>
                      <a:cubicBezTo>
                        <a:pt x="729" y="1856"/>
                        <a:pt x="734" y="1852"/>
                        <a:pt x="740" y="1851"/>
                      </a:cubicBezTo>
                      <a:cubicBezTo>
                        <a:pt x="747" y="1850"/>
                        <a:pt x="752" y="1850"/>
                        <a:pt x="759" y="1851"/>
                      </a:cubicBezTo>
                      <a:cubicBezTo>
                        <a:pt x="765" y="1853"/>
                        <a:pt x="769" y="1856"/>
                        <a:pt x="774" y="1860"/>
                      </a:cubicBezTo>
                      <a:cubicBezTo>
                        <a:pt x="777" y="1862"/>
                        <a:pt x="778" y="1863"/>
                        <a:pt x="780" y="1865"/>
                      </a:cubicBezTo>
                      <a:cubicBezTo>
                        <a:pt x="785" y="1871"/>
                        <a:pt x="788" y="1877"/>
                        <a:pt x="791" y="1884"/>
                      </a:cubicBezTo>
                      <a:cubicBezTo>
                        <a:pt x="795" y="1895"/>
                        <a:pt x="796" y="1903"/>
                        <a:pt x="793" y="1914"/>
                      </a:cubicBezTo>
                      <a:cubicBezTo>
                        <a:pt x="793" y="1915"/>
                        <a:pt x="793" y="1916"/>
                        <a:pt x="793" y="1916"/>
                      </a:cubicBezTo>
                      <a:cubicBezTo>
                        <a:pt x="798" y="1911"/>
                        <a:pt x="806" y="1907"/>
                        <a:pt x="813" y="1905"/>
                      </a:cubicBezTo>
                      <a:cubicBezTo>
                        <a:pt x="822" y="1904"/>
                        <a:pt x="832" y="1905"/>
                        <a:pt x="840" y="1910"/>
                      </a:cubicBezTo>
                      <a:cubicBezTo>
                        <a:pt x="843" y="1912"/>
                        <a:pt x="846" y="1915"/>
                        <a:pt x="848" y="1920"/>
                      </a:cubicBezTo>
                      <a:cubicBezTo>
                        <a:pt x="845" y="1916"/>
                        <a:pt x="842" y="1913"/>
                        <a:pt x="839" y="1911"/>
                      </a:cubicBezTo>
                      <a:cubicBezTo>
                        <a:pt x="831" y="1907"/>
                        <a:pt x="822" y="1906"/>
                        <a:pt x="814" y="1908"/>
                      </a:cubicBezTo>
                      <a:cubicBezTo>
                        <a:pt x="807" y="1910"/>
                        <a:pt x="802" y="1913"/>
                        <a:pt x="798" y="1916"/>
                      </a:cubicBezTo>
                      <a:cubicBezTo>
                        <a:pt x="790" y="1923"/>
                        <a:pt x="786" y="1932"/>
                        <a:pt x="778" y="1939"/>
                      </a:cubicBezTo>
                      <a:cubicBezTo>
                        <a:pt x="777" y="1940"/>
                        <a:pt x="777" y="1940"/>
                        <a:pt x="777" y="1940"/>
                      </a:cubicBezTo>
                      <a:cubicBezTo>
                        <a:pt x="773" y="1944"/>
                        <a:pt x="769" y="1948"/>
                        <a:pt x="763" y="1951"/>
                      </a:cubicBezTo>
                      <a:cubicBezTo>
                        <a:pt x="762" y="1951"/>
                        <a:pt x="749" y="1958"/>
                        <a:pt x="748" y="1957"/>
                      </a:cubicBezTo>
                      <a:cubicBezTo>
                        <a:pt x="748" y="1956"/>
                        <a:pt x="756" y="1951"/>
                        <a:pt x="757" y="1950"/>
                      </a:cubicBezTo>
                      <a:cubicBezTo>
                        <a:pt x="764" y="1946"/>
                        <a:pt x="769" y="1943"/>
                        <a:pt x="775" y="1937"/>
                      </a:cubicBezTo>
                      <a:cubicBezTo>
                        <a:pt x="776" y="1937"/>
                        <a:pt x="776" y="1937"/>
                        <a:pt x="776" y="1937"/>
                      </a:cubicBezTo>
                      <a:cubicBezTo>
                        <a:pt x="783" y="1930"/>
                        <a:pt x="787" y="1923"/>
                        <a:pt x="790" y="1913"/>
                      </a:cubicBezTo>
                      <a:cubicBezTo>
                        <a:pt x="793" y="1902"/>
                        <a:pt x="792" y="1889"/>
                        <a:pt x="784" y="1879"/>
                      </a:cubicBezTo>
                      <a:cubicBezTo>
                        <a:pt x="780" y="1874"/>
                        <a:pt x="771" y="1869"/>
                        <a:pt x="765" y="1874"/>
                      </a:cubicBezTo>
                      <a:cubicBezTo>
                        <a:pt x="762" y="1876"/>
                        <a:pt x="762" y="1878"/>
                        <a:pt x="763" y="1881"/>
                      </a:cubicBezTo>
                      <a:cubicBezTo>
                        <a:pt x="764" y="1883"/>
                        <a:pt x="766" y="1884"/>
                        <a:pt x="768" y="1884"/>
                      </a:cubicBezTo>
                      <a:cubicBezTo>
                        <a:pt x="770" y="1884"/>
                        <a:pt x="771" y="1883"/>
                        <a:pt x="772" y="1881"/>
                      </a:cubicBezTo>
                      <a:cubicBezTo>
                        <a:pt x="773" y="1879"/>
                        <a:pt x="772" y="1877"/>
                        <a:pt x="769" y="1877"/>
                      </a:cubicBezTo>
                      <a:cubicBezTo>
                        <a:pt x="768" y="1877"/>
                        <a:pt x="767" y="1877"/>
                        <a:pt x="766" y="1878"/>
                      </a:cubicBezTo>
                      <a:cubicBezTo>
                        <a:pt x="766" y="1877"/>
                        <a:pt x="767" y="1875"/>
                        <a:pt x="768" y="1875"/>
                      </a:cubicBezTo>
                      <a:cubicBezTo>
                        <a:pt x="771" y="1874"/>
                        <a:pt x="774" y="1875"/>
                        <a:pt x="775" y="1878"/>
                      </a:cubicBezTo>
                      <a:cubicBezTo>
                        <a:pt x="777" y="1881"/>
                        <a:pt x="775" y="1886"/>
                        <a:pt x="771" y="1888"/>
                      </a:cubicBezTo>
                      <a:cubicBezTo>
                        <a:pt x="769" y="1890"/>
                        <a:pt x="765" y="1890"/>
                        <a:pt x="762" y="1889"/>
                      </a:cubicBezTo>
                      <a:cubicBezTo>
                        <a:pt x="759" y="1888"/>
                        <a:pt x="757" y="1885"/>
                        <a:pt x="757" y="1882"/>
                      </a:cubicBezTo>
                      <a:cubicBezTo>
                        <a:pt x="756" y="1878"/>
                        <a:pt x="757" y="1874"/>
                        <a:pt x="760" y="1871"/>
                      </a:cubicBezTo>
                      <a:cubicBezTo>
                        <a:pt x="768" y="1866"/>
                        <a:pt x="778" y="1869"/>
                        <a:pt x="784" y="1876"/>
                      </a:cubicBezTo>
                      <a:cubicBezTo>
                        <a:pt x="786" y="1878"/>
                        <a:pt x="787" y="1880"/>
                        <a:pt x="788" y="1883"/>
                      </a:cubicBezTo>
                      <a:cubicBezTo>
                        <a:pt x="785" y="1874"/>
                        <a:pt x="780" y="1868"/>
                        <a:pt x="773" y="1861"/>
                      </a:cubicBezTo>
                      <a:cubicBezTo>
                        <a:pt x="768" y="1857"/>
                        <a:pt x="764" y="1855"/>
                        <a:pt x="758" y="1853"/>
                      </a:cubicBezTo>
                      <a:cubicBezTo>
                        <a:pt x="752" y="1851"/>
                        <a:pt x="747" y="1851"/>
                        <a:pt x="740" y="1852"/>
                      </a:cubicBezTo>
                      <a:cubicBezTo>
                        <a:pt x="737" y="1853"/>
                        <a:pt x="734" y="1854"/>
                        <a:pt x="731" y="1856"/>
                      </a:cubicBezTo>
                      <a:cubicBezTo>
                        <a:pt x="731" y="1856"/>
                        <a:pt x="731" y="1856"/>
                        <a:pt x="731" y="1856"/>
                      </a:cubicBezTo>
                      <a:cubicBezTo>
                        <a:pt x="740" y="1853"/>
                        <a:pt x="750" y="1857"/>
                        <a:pt x="748" y="1870"/>
                      </a:cubicBezTo>
                      <a:cubicBezTo>
                        <a:pt x="746" y="1879"/>
                        <a:pt x="732" y="1891"/>
                        <a:pt x="746" y="1909"/>
                      </a:cubicBezTo>
                      <a:close/>
                      <a:moveTo>
                        <a:pt x="838" y="1912"/>
                      </a:moveTo>
                      <a:cubicBezTo>
                        <a:pt x="831" y="1921"/>
                        <a:pt x="844" y="1929"/>
                        <a:pt x="847" y="1933"/>
                      </a:cubicBezTo>
                      <a:cubicBezTo>
                        <a:pt x="850" y="1936"/>
                        <a:pt x="852" y="1938"/>
                        <a:pt x="852" y="1942"/>
                      </a:cubicBezTo>
                      <a:cubicBezTo>
                        <a:pt x="854" y="1938"/>
                        <a:pt x="857" y="1927"/>
                        <a:pt x="856" y="1922"/>
                      </a:cubicBezTo>
                      <a:cubicBezTo>
                        <a:pt x="856" y="1914"/>
                        <a:pt x="850" y="1908"/>
                        <a:pt x="841" y="1909"/>
                      </a:cubicBezTo>
                      <a:cubicBezTo>
                        <a:pt x="844" y="1912"/>
                        <a:pt x="848" y="1917"/>
                        <a:pt x="848" y="1922"/>
                      </a:cubicBezTo>
                      <a:cubicBezTo>
                        <a:pt x="847" y="1919"/>
                        <a:pt x="843" y="1914"/>
                        <a:pt x="838" y="1912"/>
                      </a:cubicBezTo>
                      <a:close/>
                      <a:moveTo>
                        <a:pt x="741" y="1959"/>
                      </a:moveTo>
                      <a:cubicBezTo>
                        <a:pt x="758" y="1939"/>
                        <a:pt x="753" y="1918"/>
                        <a:pt x="757" y="1907"/>
                      </a:cubicBezTo>
                      <a:cubicBezTo>
                        <a:pt x="762" y="1894"/>
                        <a:pt x="777" y="1899"/>
                        <a:pt x="775" y="1914"/>
                      </a:cubicBezTo>
                      <a:cubicBezTo>
                        <a:pt x="773" y="1930"/>
                        <a:pt x="758" y="1948"/>
                        <a:pt x="741" y="1959"/>
                      </a:cubicBezTo>
                      <a:close/>
                      <a:moveTo>
                        <a:pt x="796" y="1890"/>
                      </a:moveTo>
                      <a:cubicBezTo>
                        <a:pt x="796" y="1869"/>
                        <a:pt x="771" y="1838"/>
                        <a:pt x="752" y="1848"/>
                      </a:cubicBezTo>
                      <a:cubicBezTo>
                        <a:pt x="750" y="1845"/>
                        <a:pt x="753" y="1839"/>
                        <a:pt x="759" y="1837"/>
                      </a:cubicBezTo>
                      <a:cubicBezTo>
                        <a:pt x="765" y="1835"/>
                        <a:pt x="774" y="1838"/>
                        <a:pt x="778" y="1846"/>
                      </a:cubicBezTo>
                      <a:cubicBezTo>
                        <a:pt x="783" y="1843"/>
                        <a:pt x="793" y="1853"/>
                        <a:pt x="796" y="1868"/>
                      </a:cubicBezTo>
                      <a:cubicBezTo>
                        <a:pt x="798" y="1859"/>
                        <a:pt x="802" y="1850"/>
                        <a:pt x="808" y="1844"/>
                      </a:cubicBezTo>
                      <a:cubicBezTo>
                        <a:pt x="815" y="1837"/>
                        <a:pt x="824" y="1830"/>
                        <a:pt x="833" y="1827"/>
                      </a:cubicBezTo>
                      <a:cubicBezTo>
                        <a:pt x="843" y="1825"/>
                        <a:pt x="854" y="1827"/>
                        <a:pt x="861" y="1834"/>
                      </a:cubicBezTo>
                      <a:cubicBezTo>
                        <a:pt x="866" y="1840"/>
                        <a:pt x="869" y="1848"/>
                        <a:pt x="867" y="1855"/>
                      </a:cubicBezTo>
                      <a:cubicBezTo>
                        <a:pt x="864" y="1860"/>
                        <a:pt x="858" y="1864"/>
                        <a:pt x="852" y="1864"/>
                      </a:cubicBezTo>
                      <a:cubicBezTo>
                        <a:pt x="846" y="1865"/>
                        <a:pt x="840" y="1862"/>
                        <a:pt x="834" y="1858"/>
                      </a:cubicBezTo>
                      <a:cubicBezTo>
                        <a:pt x="848" y="1860"/>
                        <a:pt x="850" y="1849"/>
                        <a:pt x="854" y="1846"/>
                      </a:cubicBezTo>
                      <a:cubicBezTo>
                        <a:pt x="861" y="1841"/>
                        <a:pt x="866" y="1845"/>
                        <a:pt x="866" y="1851"/>
                      </a:cubicBezTo>
                      <a:cubicBezTo>
                        <a:pt x="866" y="1851"/>
                        <a:pt x="866" y="1851"/>
                        <a:pt x="866" y="1851"/>
                      </a:cubicBezTo>
                      <a:cubicBezTo>
                        <a:pt x="867" y="1845"/>
                        <a:pt x="864" y="1840"/>
                        <a:pt x="861" y="1836"/>
                      </a:cubicBezTo>
                      <a:cubicBezTo>
                        <a:pt x="854" y="1829"/>
                        <a:pt x="846" y="1826"/>
                        <a:pt x="836" y="1828"/>
                      </a:cubicBezTo>
                      <a:cubicBezTo>
                        <a:pt x="839" y="1828"/>
                        <a:pt x="841" y="1828"/>
                        <a:pt x="843" y="1829"/>
                      </a:cubicBezTo>
                      <a:cubicBezTo>
                        <a:pt x="847" y="1831"/>
                        <a:pt x="851" y="1835"/>
                        <a:pt x="850" y="1840"/>
                      </a:cubicBezTo>
                      <a:cubicBezTo>
                        <a:pt x="850" y="1842"/>
                        <a:pt x="848" y="1844"/>
                        <a:pt x="846" y="1845"/>
                      </a:cubicBezTo>
                      <a:cubicBezTo>
                        <a:pt x="844" y="1845"/>
                        <a:pt x="842" y="1845"/>
                        <a:pt x="840" y="1844"/>
                      </a:cubicBezTo>
                      <a:cubicBezTo>
                        <a:pt x="839" y="1843"/>
                        <a:pt x="838" y="1841"/>
                        <a:pt x="838" y="1839"/>
                      </a:cubicBezTo>
                      <a:cubicBezTo>
                        <a:pt x="838" y="1836"/>
                        <a:pt x="840" y="1834"/>
                        <a:pt x="843" y="1834"/>
                      </a:cubicBezTo>
                      <a:cubicBezTo>
                        <a:pt x="844" y="1834"/>
                        <a:pt x="846" y="1835"/>
                        <a:pt x="846" y="1836"/>
                      </a:cubicBezTo>
                      <a:cubicBezTo>
                        <a:pt x="846" y="1837"/>
                        <a:pt x="846" y="1838"/>
                        <a:pt x="845" y="1839"/>
                      </a:cubicBezTo>
                      <a:cubicBezTo>
                        <a:pt x="845" y="1838"/>
                        <a:pt x="845" y="1837"/>
                        <a:pt x="845" y="1837"/>
                      </a:cubicBezTo>
                      <a:cubicBezTo>
                        <a:pt x="844" y="1835"/>
                        <a:pt x="843" y="1836"/>
                        <a:pt x="842" y="1837"/>
                      </a:cubicBezTo>
                      <a:cubicBezTo>
                        <a:pt x="841" y="1837"/>
                        <a:pt x="841" y="1838"/>
                        <a:pt x="842" y="1839"/>
                      </a:cubicBezTo>
                      <a:cubicBezTo>
                        <a:pt x="842" y="1841"/>
                        <a:pt x="843" y="1841"/>
                        <a:pt x="845" y="1841"/>
                      </a:cubicBezTo>
                      <a:cubicBezTo>
                        <a:pt x="846" y="1841"/>
                        <a:pt x="847" y="1840"/>
                        <a:pt x="848" y="1838"/>
                      </a:cubicBezTo>
                      <a:cubicBezTo>
                        <a:pt x="848" y="1834"/>
                        <a:pt x="843" y="1830"/>
                        <a:pt x="839" y="1829"/>
                      </a:cubicBezTo>
                      <a:cubicBezTo>
                        <a:pt x="833" y="1828"/>
                        <a:pt x="825" y="1832"/>
                        <a:pt x="820" y="1836"/>
                      </a:cubicBezTo>
                      <a:cubicBezTo>
                        <a:pt x="806" y="1845"/>
                        <a:pt x="798" y="1859"/>
                        <a:pt x="797" y="1874"/>
                      </a:cubicBezTo>
                      <a:cubicBezTo>
                        <a:pt x="797" y="1879"/>
                        <a:pt x="797" y="1884"/>
                        <a:pt x="796" y="1890"/>
                      </a:cubicBezTo>
                      <a:close/>
                      <a:moveTo>
                        <a:pt x="798" y="1909"/>
                      </a:moveTo>
                      <a:cubicBezTo>
                        <a:pt x="798" y="1899"/>
                        <a:pt x="815" y="1895"/>
                        <a:pt x="825" y="1897"/>
                      </a:cubicBezTo>
                      <a:cubicBezTo>
                        <a:pt x="836" y="1899"/>
                        <a:pt x="849" y="1904"/>
                        <a:pt x="860" y="1896"/>
                      </a:cubicBezTo>
                      <a:cubicBezTo>
                        <a:pt x="866" y="1892"/>
                        <a:pt x="869" y="1885"/>
                        <a:pt x="868" y="1878"/>
                      </a:cubicBezTo>
                      <a:cubicBezTo>
                        <a:pt x="867" y="1874"/>
                        <a:pt x="864" y="1871"/>
                        <a:pt x="859" y="1871"/>
                      </a:cubicBezTo>
                      <a:cubicBezTo>
                        <a:pt x="862" y="1873"/>
                        <a:pt x="864" y="1879"/>
                        <a:pt x="861" y="1883"/>
                      </a:cubicBezTo>
                      <a:cubicBezTo>
                        <a:pt x="859" y="1887"/>
                        <a:pt x="853" y="1888"/>
                        <a:pt x="848" y="1887"/>
                      </a:cubicBezTo>
                      <a:cubicBezTo>
                        <a:pt x="838" y="1884"/>
                        <a:pt x="829" y="1879"/>
                        <a:pt x="819" y="1881"/>
                      </a:cubicBezTo>
                      <a:cubicBezTo>
                        <a:pt x="806" y="1882"/>
                        <a:pt x="795" y="1894"/>
                        <a:pt x="798" y="1909"/>
                      </a:cubicBezTo>
                      <a:close/>
                      <a:moveTo>
                        <a:pt x="805" y="1956"/>
                      </a:moveTo>
                      <a:cubicBezTo>
                        <a:pt x="816" y="1956"/>
                        <a:pt x="829" y="1945"/>
                        <a:pt x="833" y="1935"/>
                      </a:cubicBezTo>
                      <a:cubicBezTo>
                        <a:pt x="836" y="1924"/>
                        <a:pt x="828" y="1918"/>
                        <a:pt x="821" y="1929"/>
                      </a:cubicBezTo>
                      <a:cubicBezTo>
                        <a:pt x="816" y="1937"/>
                        <a:pt x="814" y="1952"/>
                        <a:pt x="805" y="1956"/>
                      </a:cubicBezTo>
                      <a:close/>
                      <a:moveTo>
                        <a:pt x="655" y="2096"/>
                      </a:moveTo>
                      <a:cubicBezTo>
                        <a:pt x="630" y="2117"/>
                        <a:pt x="629" y="2168"/>
                        <a:pt x="659" y="2176"/>
                      </a:cubicBezTo>
                      <a:cubicBezTo>
                        <a:pt x="657" y="2182"/>
                        <a:pt x="647" y="2185"/>
                        <a:pt x="639" y="2180"/>
                      </a:cubicBezTo>
                      <a:cubicBezTo>
                        <a:pt x="631" y="2175"/>
                        <a:pt x="627" y="2162"/>
                        <a:pt x="633" y="2149"/>
                      </a:cubicBezTo>
                      <a:cubicBezTo>
                        <a:pt x="621" y="2145"/>
                        <a:pt x="626" y="2110"/>
                        <a:pt x="655" y="2096"/>
                      </a:cubicBezTo>
                      <a:close/>
                      <a:moveTo>
                        <a:pt x="535" y="2026"/>
                      </a:moveTo>
                      <a:cubicBezTo>
                        <a:pt x="536" y="2023"/>
                        <a:pt x="539" y="2022"/>
                        <a:pt x="542" y="2024"/>
                      </a:cubicBezTo>
                      <a:cubicBezTo>
                        <a:pt x="544" y="2025"/>
                        <a:pt x="545" y="2028"/>
                        <a:pt x="544" y="2030"/>
                      </a:cubicBezTo>
                      <a:cubicBezTo>
                        <a:pt x="542" y="2033"/>
                        <a:pt x="539" y="2034"/>
                        <a:pt x="537" y="2033"/>
                      </a:cubicBezTo>
                      <a:cubicBezTo>
                        <a:pt x="535" y="2031"/>
                        <a:pt x="534" y="2028"/>
                        <a:pt x="535" y="2026"/>
                      </a:cubicBezTo>
                      <a:close/>
                      <a:moveTo>
                        <a:pt x="537" y="2016"/>
                      </a:moveTo>
                      <a:cubicBezTo>
                        <a:pt x="538" y="2014"/>
                        <a:pt x="540" y="2014"/>
                        <a:pt x="542" y="2015"/>
                      </a:cubicBezTo>
                      <a:cubicBezTo>
                        <a:pt x="544" y="2016"/>
                        <a:pt x="545" y="2018"/>
                        <a:pt x="544" y="2020"/>
                      </a:cubicBezTo>
                      <a:cubicBezTo>
                        <a:pt x="543" y="2022"/>
                        <a:pt x="541" y="2022"/>
                        <a:pt x="539" y="2022"/>
                      </a:cubicBezTo>
                      <a:cubicBezTo>
                        <a:pt x="537" y="2021"/>
                        <a:pt x="536" y="2018"/>
                        <a:pt x="537" y="2016"/>
                      </a:cubicBezTo>
                      <a:close/>
                      <a:moveTo>
                        <a:pt x="538" y="2038"/>
                      </a:moveTo>
                      <a:cubicBezTo>
                        <a:pt x="540" y="2034"/>
                        <a:pt x="545" y="2033"/>
                        <a:pt x="548" y="2035"/>
                      </a:cubicBezTo>
                      <a:cubicBezTo>
                        <a:pt x="552" y="2037"/>
                        <a:pt x="554" y="2041"/>
                        <a:pt x="552" y="2045"/>
                      </a:cubicBezTo>
                      <a:cubicBezTo>
                        <a:pt x="550" y="2049"/>
                        <a:pt x="545" y="2050"/>
                        <a:pt x="541" y="2048"/>
                      </a:cubicBezTo>
                      <a:cubicBezTo>
                        <a:pt x="538" y="2046"/>
                        <a:pt x="536" y="2042"/>
                        <a:pt x="538" y="2038"/>
                      </a:cubicBezTo>
                      <a:close/>
                      <a:moveTo>
                        <a:pt x="699" y="2000"/>
                      </a:moveTo>
                      <a:cubicBezTo>
                        <a:pt x="706" y="2008"/>
                        <a:pt x="710" y="2024"/>
                        <a:pt x="707" y="2039"/>
                      </a:cubicBezTo>
                      <a:cubicBezTo>
                        <a:pt x="704" y="2050"/>
                        <a:pt x="697" y="2060"/>
                        <a:pt x="689" y="2066"/>
                      </a:cubicBezTo>
                      <a:cubicBezTo>
                        <a:pt x="684" y="2070"/>
                        <a:pt x="679" y="2072"/>
                        <a:pt x="674" y="2072"/>
                      </a:cubicBezTo>
                      <a:cubicBezTo>
                        <a:pt x="665" y="2072"/>
                        <a:pt x="657" y="2068"/>
                        <a:pt x="655" y="2062"/>
                      </a:cubicBezTo>
                      <a:cubicBezTo>
                        <a:pt x="652" y="2055"/>
                        <a:pt x="656" y="2048"/>
                        <a:pt x="662" y="2047"/>
                      </a:cubicBezTo>
                      <a:cubicBezTo>
                        <a:pt x="659" y="2057"/>
                        <a:pt x="668" y="2064"/>
                        <a:pt x="678" y="2062"/>
                      </a:cubicBezTo>
                      <a:cubicBezTo>
                        <a:pt x="689" y="2059"/>
                        <a:pt x="699" y="2047"/>
                        <a:pt x="702" y="2037"/>
                      </a:cubicBezTo>
                      <a:cubicBezTo>
                        <a:pt x="707" y="2019"/>
                        <a:pt x="702" y="2007"/>
                        <a:pt x="699" y="2000"/>
                      </a:cubicBezTo>
                      <a:close/>
                      <a:moveTo>
                        <a:pt x="674" y="2079"/>
                      </a:moveTo>
                      <a:cubicBezTo>
                        <a:pt x="643" y="2094"/>
                        <a:pt x="604" y="2083"/>
                        <a:pt x="592" y="2061"/>
                      </a:cubicBezTo>
                      <a:cubicBezTo>
                        <a:pt x="580" y="2037"/>
                        <a:pt x="601" y="2027"/>
                        <a:pt x="612" y="2048"/>
                      </a:cubicBezTo>
                      <a:cubicBezTo>
                        <a:pt x="618" y="2059"/>
                        <a:pt x="641" y="2089"/>
                        <a:pt x="674" y="2079"/>
                      </a:cubicBezTo>
                      <a:close/>
                      <a:moveTo>
                        <a:pt x="974" y="1825"/>
                      </a:moveTo>
                      <a:cubicBezTo>
                        <a:pt x="957" y="1845"/>
                        <a:pt x="962" y="1865"/>
                        <a:pt x="958" y="1876"/>
                      </a:cubicBezTo>
                      <a:cubicBezTo>
                        <a:pt x="953" y="1889"/>
                        <a:pt x="939" y="1884"/>
                        <a:pt x="941" y="1869"/>
                      </a:cubicBezTo>
                      <a:cubicBezTo>
                        <a:pt x="943" y="1853"/>
                        <a:pt x="957" y="1836"/>
                        <a:pt x="974" y="1825"/>
                      </a:cubicBezTo>
                      <a:close/>
                      <a:moveTo>
                        <a:pt x="905" y="1875"/>
                      </a:moveTo>
                      <a:cubicBezTo>
                        <a:pt x="905" y="1873"/>
                        <a:pt x="906" y="1871"/>
                        <a:pt x="908" y="1870"/>
                      </a:cubicBezTo>
                      <a:cubicBezTo>
                        <a:pt x="910" y="1868"/>
                        <a:pt x="914" y="1868"/>
                        <a:pt x="917" y="1870"/>
                      </a:cubicBezTo>
                      <a:cubicBezTo>
                        <a:pt x="920" y="1872"/>
                        <a:pt x="920" y="1877"/>
                        <a:pt x="919" y="1879"/>
                      </a:cubicBezTo>
                      <a:cubicBezTo>
                        <a:pt x="917" y="1885"/>
                        <a:pt x="912" y="1883"/>
                        <a:pt x="909" y="1884"/>
                      </a:cubicBezTo>
                      <a:cubicBezTo>
                        <a:pt x="905" y="1886"/>
                        <a:pt x="903" y="1891"/>
                        <a:pt x="904" y="1896"/>
                      </a:cubicBezTo>
                      <a:cubicBezTo>
                        <a:pt x="905" y="1902"/>
                        <a:pt x="910" y="1907"/>
                        <a:pt x="916" y="1907"/>
                      </a:cubicBezTo>
                      <a:cubicBezTo>
                        <a:pt x="919" y="1908"/>
                        <a:pt x="923" y="1906"/>
                        <a:pt x="924" y="1902"/>
                      </a:cubicBezTo>
                      <a:cubicBezTo>
                        <a:pt x="920" y="1904"/>
                        <a:pt x="915" y="1902"/>
                        <a:pt x="916" y="1897"/>
                      </a:cubicBezTo>
                      <a:cubicBezTo>
                        <a:pt x="917" y="1894"/>
                        <a:pt x="921" y="1890"/>
                        <a:pt x="924" y="1885"/>
                      </a:cubicBezTo>
                      <a:cubicBezTo>
                        <a:pt x="928" y="1880"/>
                        <a:pt x="930" y="1875"/>
                        <a:pt x="930" y="1870"/>
                      </a:cubicBezTo>
                      <a:cubicBezTo>
                        <a:pt x="930" y="1860"/>
                        <a:pt x="920" y="1852"/>
                        <a:pt x="911" y="1854"/>
                      </a:cubicBezTo>
                      <a:cubicBezTo>
                        <a:pt x="905" y="1855"/>
                        <a:pt x="902" y="1859"/>
                        <a:pt x="899" y="1863"/>
                      </a:cubicBezTo>
                      <a:cubicBezTo>
                        <a:pt x="896" y="1867"/>
                        <a:pt x="891" y="1881"/>
                        <a:pt x="884" y="1883"/>
                      </a:cubicBezTo>
                      <a:cubicBezTo>
                        <a:pt x="880" y="1885"/>
                        <a:pt x="876" y="1882"/>
                        <a:pt x="876" y="1879"/>
                      </a:cubicBezTo>
                      <a:cubicBezTo>
                        <a:pt x="872" y="1880"/>
                        <a:pt x="872" y="1887"/>
                        <a:pt x="875" y="1890"/>
                      </a:cubicBezTo>
                      <a:cubicBezTo>
                        <a:pt x="881" y="1896"/>
                        <a:pt x="893" y="1896"/>
                        <a:pt x="900" y="1888"/>
                      </a:cubicBezTo>
                      <a:cubicBezTo>
                        <a:pt x="903" y="1885"/>
                        <a:pt x="904" y="1881"/>
                        <a:pt x="905" y="1875"/>
                      </a:cubicBezTo>
                      <a:close/>
                      <a:moveTo>
                        <a:pt x="902" y="1892"/>
                      </a:moveTo>
                      <a:cubicBezTo>
                        <a:pt x="899" y="1903"/>
                        <a:pt x="887" y="1916"/>
                        <a:pt x="875" y="1918"/>
                      </a:cubicBezTo>
                      <a:cubicBezTo>
                        <a:pt x="864" y="1921"/>
                        <a:pt x="858" y="1911"/>
                        <a:pt x="870" y="1906"/>
                      </a:cubicBezTo>
                      <a:cubicBezTo>
                        <a:pt x="880" y="1901"/>
                        <a:pt x="896" y="1901"/>
                        <a:pt x="902" y="1892"/>
                      </a:cubicBezTo>
                      <a:close/>
                      <a:moveTo>
                        <a:pt x="921" y="1853"/>
                      </a:moveTo>
                      <a:cubicBezTo>
                        <a:pt x="927" y="1855"/>
                        <a:pt x="931" y="1861"/>
                        <a:pt x="931" y="1865"/>
                      </a:cubicBezTo>
                      <a:cubicBezTo>
                        <a:pt x="937" y="1865"/>
                        <a:pt x="942" y="1854"/>
                        <a:pt x="935" y="1848"/>
                      </a:cubicBezTo>
                      <a:cubicBezTo>
                        <a:pt x="930" y="1845"/>
                        <a:pt x="922" y="1848"/>
                        <a:pt x="921" y="1853"/>
                      </a:cubicBezTo>
                      <a:close/>
                      <a:moveTo>
                        <a:pt x="713" y="1577"/>
                      </a:moveTo>
                      <a:cubicBezTo>
                        <a:pt x="716" y="1574"/>
                        <a:pt x="719" y="1574"/>
                        <a:pt x="722" y="1576"/>
                      </a:cubicBezTo>
                      <a:cubicBezTo>
                        <a:pt x="726" y="1581"/>
                        <a:pt x="722" y="1587"/>
                        <a:pt x="717" y="1587"/>
                      </a:cubicBezTo>
                      <a:cubicBezTo>
                        <a:pt x="713" y="1587"/>
                        <a:pt x="711" y="1584"/>
                        <a:pt x="706" y="1586"/>
                      </a:cubicBezTo>
                      <a:cubicBezTo>
                        <a:pt x="711" y="1583"/>
                        <a:pt x="710" y="1580"/>
                        <a:pt x="713" y="1577"/>
                      </a:cubicBezTo>
                      <a:close/>
                      <a:moveTo>
                        <a:pt x="930" y="1386"/>
                      </a:moveTo>
                      <a:cubicBezTo>
                        <a:pt x="951" y="1402"/>
                        <a:pt x="955" y="1424"/>
                        <a:pt x="950" y="1442"/>
                      </a:cubicBezTo>
                      <a:cubicBezTo>
                        <a:pt x="946" y="1458"/>
                        <a:pt x="933" y="1463"/>
                        <a:pt x="930" y="1473"/>
                      </a:cubicBezTo>
                      <a:cubicBezTo>
                        <a:pt x="929" y="1477"/>
                        <a:pt x="929" y="1481"/>
                        <a:pt x="932" y="1485"/>
                      </a:cubicBezTo>
                      <a:cubicBezTo>
                        <a:pt x="920" y="1483"/>
                        <a:pt x="915" y="1471"/>
                        <a:pt x="919" y="1460"/>
                      </a:cubicBezTo>
                      <a:cubicBezTo>
                        <a:pt x="924" y="1447"/>
                        <a:pt x="935" y="1443"/>
                        <a:pt x="938" y="1428"/>
                      </a:cubicBezTo>
                      <a:cubicBezTo>
                        <a:pt x="942" y="1413"/>
                        <a:pt x="939" y="1397"/>
                        <a:pt x="930" y="1386"/>
                      </a:cubicBezTo>
                      <a:close/>
                      <a:moveTo>
                        <a:pt x="904" y="1335"/>
                      </a:moveTo>
                      <a:cubicBezTo>
                        <a:pt x="925" y="1347"/>
                        <a:pt x="927" y="1372"/>
                        <a:pt x="932" y="1382"/>
                      </a:cubicBezTo>
                      <a:cubicBezTo>
                        <a:pt x="939" y="1397"/>
                        <a:pt x="952" y="1393"/>
                        <a:pt x="948" y="1375"/>
                      </a:cubicBezTo>
                      <a:cubicBezTo>
                        <a:pt x="944" y="1357"/>
                        <a:pt x="924" y="1338"/>
                        <a:pt x="904" y="1335"/>
                      </a:cubicBezTo>
                      <a:close/>
                      <a:moveTo>
                        <a:pt x="325" y="1598"/>
                      </a:moveTo>
                      <a:cubicBezTo>
                        <a:pt x="305" y="1586"/>
                        <a:pt x="280" y="1593"/>
                        <a:pt x="267" y="1606"/>
                      </a:cubicBezTo>
                      <a:cubicBezTo>
                        <a:pt x="256" y="1617"/>
                        <a:pt x="263" y="1631"/>
                        <a:pt x="277" y="1617"/>
                      </a:cubicBezTo>
                      <a:cubicBezTo>
                        <a:pt x="288" y="1606"/>
                        <a:pt x="301" y="1593"/>
                        <a:pt x="325" y="1598"/>
                      </a:cubicBezTo>
                      <a:close/>
                      <a:moveTo>
                        <a:pt x="212" y="1875"/>
                      </a:moveTo>
                      <a:cubicBezTo>
                        <a:pt x="196" y="1866"/>
                        <a:pt x="183" y="1842"/>
                        <a:pt x="183" y="1824"/>
                      </a:cubicBezTo>
                      <a:cubicBezTo>
                        <a:pt x="183" y="1806"/>
                        <a:pt x="199" y="1803"/>
                        <a:pt x="202" y="1823"/>
                      </a:cubicBezTo>
                      <a:cubicBezTo>
                        <a:pt x="205" y="1839"/>
                        <a:pt x="198" y="1859"/>
                        <a:pt x="212" y="1875"/>
                      </a:cubicBezTo>
                      <a:close/>
                      <a:moveTo>
                        <a:pt x="274" y="1590"/>
                      </a:moveTo>
                      <a:cubicBezTo>
                        <a:pt x="250" y="1592"/>
                        <a:pt x="240" y="1611"/>
                        <a:pt x="236" y="1630"/>
                      </a:cubicBezTo>
                      <a:cubicBezTo>
                        <a:pt x="234" y="1640"/>
                        <a:pt x="235" y="1655"/>
                        <a:pt x="227" y="1662"/>
                      </a:cubicBezTo>
                      <a:cubicBezTo>
                        <a:pt x="243" y="1666"/>
                        <a:pt x="246" y="1634"/>
                        <a:pt x="248" y="1624"/>
                      </a:cubicBezTo>
                      <a:cubicBezTo>
                        <a:pt x="251" y="1607"/>
                        <a:pt x="260" y="1595"/>
                        <a:pt x="274" y="1590"/>
                      </a:cubicBezTo>
                      <a:close/>
                      <a:moveTo>
                        <a:pt x="258" y="1744"/>
                      </a:moveTo>
                      <a:cubicBezTo>
                        <a:pt x="276" y="1725"/>
                        <a:pt x="304" y="1711"/>
                        <a:pt x="321" y="1715"/>
                      </a:cubicBezTo>
                      <a:cubicBezTo>
                        <a:pt x="339" y="1719"/>
                        <a:pt x="341" y="1737"/>
                        <a:pt x="320" y="1736"/>
                      </a:cubicBezTo>
                      <a:cubicBezTo>
                        <a:pt x="304" y="1735"/>
                        <a:pt x="279" y="1731"/>
                        <a:pt x="258" y="1744"/>
                      </a:cubicBezTo>
                      <a:close/>
                      <a:moveTo>
                        <a:pt x="126" y="1815"/>
                      </a:moveTo>
                      <a:cubicBezTo>
                        <a:pt x="122" y="1815"/>
                        <a:pt x="119" y="1811"/>
                        <a:pt x="120" y="1807"/>
                      </a:cubicBezTo>
                      <a:cubicBezTo>
                        <a:pt x="121" y="1801"/>
                        <a:pt x="130" y="1801"/>
                        <a:pt x="133" y="1805"/>
                      </a:cubicBezTo>
                      <a:cubicBezTo>
                        <a:pt x="135" y="1809"/>
                        <a:pt x="134" y="1813"/>
                        <a:pt x="139" y="1816"/>
                      </a:cubicBezTo>
                      <a:cubicBezTo>
                        <a:pt x="133" y="1814"/>
                        <a:pt x="131" y="1816"/>
                        <a:pt x="126" y="1815"/>
                      </a:cubicBezTo>
                      <a:close/>
                      <a:moveTo>
                        <a:pt x="126" y="1817"/>
                      </a:moveTo>
                      <a:cubicBezTo>
                        <a:pt x="124" y="1817"/>
                        <a:pt x="121" y="1816"/>
                        <a:pt x="120" y="1814"/>
                      </a:cubicBezTo>
                      <a:cubicBezTo>
                        <a:pt x="118" y="1811"/>
                        <a:pt x="117" y="1808"/>
                        <a:pt x="119" y="1804"/>
                      </a:cubicBezTo>
                      <a:cubicBezTo>
                        <a:pt x="122" y="1800"/>
                        <a:pt x="126" y="1799"/>
                        <a:pt x="130" y="1801"/>
                      </a:cubicBezTo>
                      <a:cubicBezTo>
                        <a:pt x="136" y="1803"/>
                        <a:pt x="134" y="1808"/>
                        <a:pt x="136" y="1812"/>
                      </a:cubicBezTo>
                      <a:cubicBezTo>
                        <a:pt x="138" y="1816"/>
                        <a:pt x="144" y="1817"/>
                        <a:pt x="149" y="1816"/>
                      </a:cubicBezTo>
                      <a:cubicBezTo>
                        <a:pt x="156" y="1814"/>
                        <a:pt x="161" y="1809"/>
                        <a:pt x="161" y="1802"/>
                      </a:cubicBezTo>
                      <a:cubicBezTo>
                        <a:pt x="161" y="1798"/>
                        <a:pt x="159" y="1794"/>
                        <a:pt x="155" y="1794"/>
                      </a:cubicBezTo>
                      <a:cubicBezTo>
                        <a:pt x="157" y="1797"/>
                        <a:pt x="155" y="1803"/>
                        <a:pt x="149" y="1802"/>
                      </a:cubicBezTo>
                      <a:cubicBezTo>
                        <a:pt x="146" y="1802"/>
                        <a:pt x="141" y="1798"/>
                        <a:pt x="136" y="1795"/>
                      </a:cubicBezTo>
                      <a:cubicBezTo>
                        <a:pt x="130" y="1791"/>
                        <a:pt x="124" y="1789"/>
                        <a:pt x="119" y="1789"/>
                      </a:cubicBezTo>
                      <a:cubicBezTo>
                        <a:pt x="107" y="1790"/>
                        <a:pt x="99" y="1801"/>
                        <a:pt x="102" y="1812"/>
                      </a:cubicBezTo>
                      <a:cubicBezTo>
                        <a:pt x="104" y="1818"/>
                        <a:pt x="108" y="1822"/>
                        <a:pt x="113" y="1825"/>
                      </a:cubicBezTo>
                      <a:cubicBezTo>
                        <a:pt x="118" y="1828"/>
                        <a:pt x="134" y="1832"/>
                        <a:pt x="137" y="1839"/>
                      </a:cubicBezTo>
                      <a:cubicBezTo>
                        <a:pt x="139" y="1844"/>
                        <a:pt x="136" y="1848"/>
                        <a:pt x="133" y="1849"/>
                      </a:cubicBezTo>
                      <a:cubicBezTo>
                        <a:pt x="135" y="1853"/>
                        <a:pt x="142" y="1852"/>
                        <a:pt x="145" y="1848"/>
                      </a:cubicBezTo>
                      <a:cubicBezTo>
                        <a:pt x="152" y="1841"/>
                        <a:pt x="151" y="1828"/>
                        <a:pt x="141" y="1821"/>
                      </a:cubicBezTo>
                      <a:cubicBezTo>
                        <a:pt x="137" y="1818"/>
                        <a:pt x="133" y="1818"/>
                        <a:pt x="126" y="1817"/>
                      </a:cubicBezTo>
                      <a:close/>
                      <a:moveTo>
                        <a:pt x="145" y="1819"/>
                      </a:moveTo>
                      <a:cubicBezTo>
                        <a:pt x="158" y="1820"/>
                        <a:pt x="173" y="1833"/>
                        <a:pt x="177" y="1846"/>
                      </a:cubicBezTo>
                      <a:cubicBezTo>
                        <a:pt x="180" y="1859"/>
                        <a:pt x="170" y="1866"/>
                        <a:pt x="163" y="1853"/>
                      </a:cubicBezTo>
                      <a:cubicBezTo>
                        <a:pt x="158" y="1843"/>
                        <a:pt x="156" y="1824"/>
                        <a:pt x="145" y="1819"/>
                      </a:cubicBezTo>
                      <a:close/>
                      <a:moveTo>
                        <a:pt x="91" y="1784"/>
                      </a:moveTo>
                      <a:cubicBezTo>
                        <a:pt x="91" y="1783"/>
                        <a:pt x="93" y="1782"/>
                        <a:pt x="94" y="1782"/>
                      </a:cubicBezTo>
                      <a:cubicBezTo>
                        <a:pt x="85" y="1776"/>
                        <a:pt x="73" y="1763"/>
                        <a:pt x="64" y="1748"/>
                      </a:cubicBezTo>
                      <a:cubicBezTo>
                        <a:pt x="68" y="1751"/>
                        <a:pt x="71" y="1754"/>
                        <a:pt x="75" y="1756"/>
                      </a:cubicBezTo>
                      <a:cubicBezTo>
                        <a:pt x="104" y="1772"/>
                        <a:pt x="120" y="1755"/>
                        <a:pt x="147" y="1756"/>
                      </a:cubicBezTo>
                      <a:cubicBezTo>
                        <a:pt x="157" y="1756"/>
                        <a:pt x="167" y="1762"/>
                        <a:pt x="164" y="1774"/>
                      </a:cubicBezTo>
                      <a:cubicBezTo>
                        <a:pt x="163" y="1780"/>
                        <a:pt x="159" y="1784"/>
                        <a:pt x="153" y="1786"/>
                      </a:cubicBezTo>
                      <a:cubicBezTo>
                        <a:pt x="149" y="1787"/>
                        <a:pt x="146" y="1786"/>
                        <a:pt x="143" y="1784"/>
                      </a:cubicBezTo>
                      <a:cubicBezTo>
                        <a:pt x="141" y="1783"/>
                        <a:pt x="140" y="1781"/>
                        <a:pt x="139" y="1780"/>
                      </a:cubicBezTo>
                      <a:cubicBezTo>
                        <a:pt x="140" y="1780"/>
                        <a:pt x="139" y="1780"/>
                        <a:pt x="141" y="1782"/>
                      </a:cubicBezTo>
                      <a:cubicBezTo>
                        <a:pt x="144" y="1783"/>
                        <a:pt x="150" y="1783"/>
                        <a:pt x="152" y="1780"/>
                      </a:cubicBezTo>
                      <a:cubicBezTo>
                        <a:pt x="155" y="1776"/>
                        <a:pt x="154" y="1771"/>
                        <a:pt x="150" y="1769"/>
                      </a:cubicBezTo>
                      <a:cubicBezTo>
                        <a:pt x="147" y="1766"/>
                        <a:pt x="143" y="1767"/>
                        <a:pt x="140" y="1770"/>
                      </a:cubicBezTo>
                      <a:cubicBezTo>
                        <a:pt x="135" y="1774"/>
                        <a:pt x="138" y="1781"/>
                        <a:pt x="142" y="1785"/>
                      </a:cubicBezTo>
                      <a:cubicBezTo>
                        <a:pt x="146" y="1787"/>
                        <a:pt x="149" y="1788"/>
                        <a:pt x="154" y="1788"/>
                      </a:cubicBezTo>
                      <a:cubicBezTo>
                        <a:pt x="160" y="1786"/>
                        <a:pt x="165" y="1781"/>
                        <a:pt x="167" y="1775"/>
                      </a:cubicBezTo>
                      <a:cubicBezTo>
                        <a:pt x="171" y="1760"/>
                        <a:pt x="159" y="1753"/>
                        <a:pt x="148" y="1753"/>
                      </a:cubicBezTo>
                      <a:cubicBezTo>
                        <a:pt x="120" y="1752"/>
                        <a:pt x="103" y="1770"/>
                        <a:pt x="75" y="1751"/>
                      </a:cubicBezTo>
                      <a:cubicBezTo>
                        <a:pt x="64" y="1744"/>
                        <a:pt x="55" y="1731"/>
                        <a:pt x="55" y="1715"/>
                      </a:cubicBezTo>
                      <a:cubicBezTo>
                        <a:pt x="56" y="1694"/>
                        <a:pt x="71" y="1676"/>
                        <a:pt x="93" y="1675"/>
                      </a:cubicBezTo>
                      <a:cubicBezTo>
                        <a:pt x="69" y="1676"/>
                        <a:pt x="58" y="1707"/>
                        <a:pt x="66" y="1729"/>
                      </a:cubicBezTo>
                      <a:cubicBezTo>
                        <a:pt x="71" y="1741"/>
                        <a:pt x="82" y="1753"/>
                        <a:pt x="97" y="1755"/>
                      </a:cubicBezTo>
                      <a:cubicBezTo>
                        <a:pt x="127" y="1759"/>
                        <a:pt x="131" y="1726"/>
                        <a:pt x="103" y="1722"/>
                      </a:cubicBezTo>
                      <a:cubicBezTo>
                        <a:pt x="89" y="1720"/>
                        <a:pt x="78" y="1710"/>
                        <a:pt x="79" y="1695"/>
                      </a:cubicBezTo>
                      <a:cubicBezTo>
                        <a:pt x="80" y="1686"/>
                        <a:pt x="86" y="1678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2" y="1675"/>
                        <a:pt x="91" y="1675"/>
                        <a:pt x="90" y="1675"/>
                      </a:cubicBezTo>
                      <a:cubicBezTo>
                        <a:pt x="96" y="1674"/>
                        <a:pt x="102" y="1673"/>
                        <a:pt x="108" y="1671"/>
                      </a:cubicBezTo>
                      <a:cubicBezTo>
                        <a:pt x="121" y="1666"/>
                        <a:pt x="130" y="1660"/>
                        <a:pt x="139" y="1649"/>
                      </a:cubicBezTo>
                      <a:cubicBezTo>
                        <a:pt x="139" y="1648"/>
                        <a:pt x="139" y="1648"/>
                        <a:pt x="139" y="1648"/>
                      </a:cubicBezTo>
                      <a:cubicBezTo>
                        <a:pt x="137" y="1661"/>
                        <a:pt x="127" y="1680"/>
                        <a:pt x="117" y="1686"/>
                      </a:cubicBezTo>
                      <a:cubicBezTo>
                        <a:pt x="117" y="1686"/>
                        <a:pt x="118" y="1687"/>
                        <a:pt x="118" y="1688"/>
                      </a:cubicBezTo>
                      <a:cubicBezTo>
                        <a:pt x="127" y="1683"/>
                        <a:pt x="137" y="1668"/>
                        <a:pt x="140" y="1656"/>
                      </a:cubicBezTo>
                      <a:cubicBezTo>
                        <a:pt x="141" y="1657"/>
                        <a:pt x="141" y="1659"/>
                        <a:pt x="141" y="1661"/>
                      </a:cubicBezTo>
                      <a:cubicBezTo>
                        <a:pt x="141" y="1661"/>
                        <a:pt x="141" y="1661"/>
                        <a:pt x="141" y="1661"/>
                      </a:cubicBezTo>
                      <a:cubicBezTo>
                        <a:pt x="143" y="1670"/>
                        <a:pt x="145" y="1678"/>
                        <a:pt x="148" y="1686"/>
                      </a:cubicBezTo>
                      <a:cubicBezTo>
                        <a:pt x="152" y="1695"/>
                        <a:pt x="159" y="1706"/>
                        <a:pt x="157" y="1716"/>
                      </a:cubicBezTo>
                      <a:cubicBezTo>
                        <a:pt x="155" y="1724"/>
                        <a:pt x="148" y="1730"/>
                        <a:pt x="139" y="1732"/>
                      </a:cubicBezTo>
                      <a:cubicBezTo>
                        <a:pt x="131" y="1733"/>
                        <a:pt x="123" y="1730"/>
                        <a:pt x="118" y="1723"/>
                      </a:cubicBezTo>
                      <a:cubicBezTo>
                        <a:pt x="114" y="1717"/>
                        <a:pt x="114" y="1709"/>
                        <a:pt x="118" y="1704"/>
                      </a:cubicBezTo>
                      <a:cubicBezTo>
                        <a:pt x="121" y="1699"/>
                        <a:pt x="127" y="1697"/>
                        <a:pt x="133" y="1698"/>
                      </a:cubicBezTo>
                      <a:cubicBezTo>
                        <a:pt x="129" y="1698"/>
                        <a:pt x="125" y="1700"/>
                        <a:pt x="123" y="1704"/>
                      </a:cubicBezTo>
                      <a:cubicBezTo>
                        <a:pt x="121" y="1709"/>
                        <a:pt x="123" y="1714"/>
                        <a:pt x="128" y="1716"/>
                      </a:cubicBezTo>
                      <a:cubicBezTo>
                        <a:pt x="133" y="1717"/>
                        <a:pt x="138" y="1715"/>
                        <a:pt x="140" y="1710"/>
                      </a:cubicBezTo>
                      <a:cubicBezTo>
                        <a:pt x="141" y="1706"/>
                        <a:pt x="140" y="1702"/>
                        <a:pt x="136" y="1699"/>
                      </a:cubicBezTo>
                      <a:cubicBezTo>
                        <a:pt x="134" y="1698"/>
                        <a:pt x="131" y="1698"/>
                        <a:pt x="129" y="1698"/>
                      </a:cubicBezTo>
                      <a:cubicBezTo>
                        <a:pt x="124" y="1698"/>
                        <a:pt x="120" y="1700"/>
                        <a:pt x="118" y="1703"/>
                      </a:cubicBezTo>
                      <a:cubicBezTo>
                        <a:pt x="113" y="1709"/>
                        <a:pt x="113" y="1717"/>
                        <a:pt x="117" y="1724"/>
                      </a:cubicBezTo>
                      <a:cubicBezTo>
                        <a:pt x="122" y="1731"/>
                        <a:pt x="131" y="1734"/>
                        <a:pt x="140" y="1733"/>
                      </a:cubicBezTo>
                      <a:cubicBezTo>
                        <a:pt x="149" y="1732"/>
                        <a:pt x="156" y="1725"/>
                        <a:pt x="159" y="1716"/>
                      </a:cubicBezTo>
                      <a:cubicBezTo>
                        <a:pt x="160" y="1713"/>
                        <a:pt x="160" y="1711"/>
                        <a:pt x="160" y="1708"/>
                      </a:cubicBezTo>
                      <a:cubicBezTo>
                        <a:pt x="160" y="1709"/>
                        <a:pt x="161" y="1711"/>
                        <a:pt x="162" y="1712"/>
                      </a:cubicBezTo>
                      <a:cubicBezTo>
                        <a:pt x="174" y="1729"/>
                        <a:pt x="194" y="1740"/>
                        <a:pt x="197" y="1762"/>
                      </a:cubicBezTo>
                      <a:cubicBezTo>
                        <a:pt x="197" y="1762"/>
                        <a:pt x="199" y="1762"/>
                        <a:pt x="199" y="1762"/>
                      </a:cubicBezTo>
                      <a:cubicBezTo>
                        <a:pt x="199" y="1759"/>
                        <a:pt x="198" y="1756"/>
                        <a:pt x="197" y="1752"/>
                      </a:cubicBezTo>
                      <a:cubicBezTo>
                        <a:pt x="196" y="1748"/>
                        <a:pt x="194" y="1744"/>
                        <a:pt x="192" y="1740"/>
                      </a:cubicBezTo>
                      <a:cubicBezTo>
                        <a:pt x="196" y="1742"/>
                        <a:pt x="200" y="1744"/>
                        <a:pt x="205" y="1745"/>
                      </a:cubicBezTo>
                      <a:cubicBezTo>
                        <a:pt x="214" y="1747"/>
                        <a:pt x="222" y="1748"/>
                        <a:pt x="232" y="1747"/>
                      </a:cubicBezTo>
                      <a:cubicBezTo>
                        <a:pt x="235" y="1747"/>
                        <a:pt x="238" y="1746"/>
                        <a:pt x="242" y="1745"/>
                      </a:cubicBezTo>
                      <a:cubicBezTo>
                        <a:pt x="250" y="1743"/>
                        <a:pt x="255" y="1740"/>
                        <a:pt x="262" y="1735"/>
                      </a:cubicBezTo>
                      <a:cubicBezTo>
                        <a:pt x="268" y="1729"/>
                        <a:pt x="272" y="1724"/>
                        <a:pt x="275" y="1716"/>
                      </a:cubicBezTo>
                      <a:cubicBezTo>
                        <a:pt x="278" y="1709"/>
                        <a:pt x="279" y="1701"/>
                        <a:pt x="277" y="1694"/>
                      </a:cubicBezTo>
                      <a:cubicBezTo>
                        <a:pt x="273" y="1681"/>
                        <a:pt x="262" y="1673"/>
                        <a:pt x="249" y="1671"/>
                      </a:cubicBezTo>
                      <a:cubicBezTo>
                        <a:pt x="237" y="1669"/>
                        <a:pt x="223" y="1674"/>
                        <a:pt x="211" y="1681"/>
                      </a:cubicBezTo>
                      <a:cubicBezTo>
                        <a:pt x="240" y="1679"/>
                        <a:pt x="242" y="1702"/>
                        <a:pt x="250" y="1711"/>
                      </a:cubicBezTo>
                      <a:cubicBezTo>
                        <a:pt x="262" y="1722"/>
                        <a:pt x="274" y="1715"/>
                        <a:pt x="277" y="1703"/>
                      </a:cubicBezTo>
                      <a:cubicBezTo>
                        <a:pt x="277" y="1704"/>
                        <a:pt x="277" y="1704"/>
                        <a:pt x="277" y="1704"/>
                      </a:cubicBezTo>
                      <a:cubicBezTo>
                        <a:pt x="276" y="1708"/>
                        <a:pt x="276" y="1711"/>
                        <a:pt x="274" y="1716"/>
                      </a:cubicBezTo>
                      <a:cubicBezTo>
                        <a:pt x="271" y="1723"/>
                        <a:pt x="267" y="1728"/>
                        <a:pt x="261" y="1733"/>
                      </a:cubicBezTo>
                      <a:cubicBezTo>
                        <a:pt x="254" y="1738"/>
                        <a:pt x="249" y="1741"/>
                        <a:pt x="241" y="1743"/>
                      </a:cubicBezTo>
                      <a:cubicBezTo>
                        <a:pt x="229" y="1746"/>
                        <a:pt x="219" y="1746"/>
                        <a:pt x="208" y="1743"/>
                      </a:cubicBezTo>
                      <a:cubicBezTo>
                        <a:pt x="211" y="1743"/>
                        <a:pt x="215" y="1744"/>
                        <a:pt x="219" y="1743"/>
                      </a:cubicBezTo>
                      <a:cubicBezTo>
                        <a:pt x="229" y="1742"/>
                        <a:pt x="241" y="1734"/>
                        <a:pt x="240" y="1722"/>
                      </a:cubicBezTo>
                      <a:cubicBezTo>
                        <a:pt x="240" y="1717"/>
                        <a:pt x="236" y="1713"/>
                        <a:pt x="231" y="1711"/>
                      </a:cubicBezTo>
                      <a:cubicBezTo>
                        <a:pt x="228" y="1709"/>
                        <a:pt x="224" y="1710"/>
                        <a:pt x="220" y="1712"/>
                      </a:cubicBezTo>
                      <a:cubicBezTo>
                        <a:pt x="217" y="1714"/>
                        <a:pt x="215" y="1718"/>
                        <a:pt x="215" y="1722"/>
                      </a:cubicBezTo>
                      <a:cubicBezTo>
                        <a:pt x="214" y="1727"/>
                        <a:pt x="218" y="1732"/>
                        <a:pt x="223" y="1733"/>
                      </a:cubicBezTo>
                      <a:cubicBezTo>
                        <a:pt x="226" y="1733"/>
                        <a:pt x="229" y="1731"/>
                        <a:pt x="231" y="1728"/>
                      </a:cubicBezTo>
                      <a:cubicBezTo>
                        <a:pt x="231" y="1726"/>
                        <a:pt x="231" y="1724"/>
                        <a:pt x="229" y="1723"/>
                      </a:cubicBezTo>
                      <a:cubicBezTo>
                        <a:pt x="229" y="1725"/>
                        <a:pt x="229" y="1726"/>
                        <a:pt x="228" y="1727"/>
                      </a:cubicBezTo>
                      <a:cubicBezTo>
                        <a:pt x="226" y="1730"/>
                        <a:pt x="223" y="1729"/>
                        <a:pt x="221" y="1727"/>
                      </a:cubicBezTo>
                      <a:cubicBezTo>
                        <a:pt x="221" y="1725"/>
                        <a:pt x="221" y="1723"/>
                        <a:pt x="222" y="1721"/>
                      </a:cubicBezTo>
                      <a:cubicBezTo>
                        <a:pt x="223" y="1718"/>
                        <a:pt x="226" y="1717"/>
                        <a:pt x="228" y="1718"/>
                      </a:cubicBezTo>
                      <a:cubicBezTo>
                        <a:pt x="232" y="1718"/>
                        <a:pt x="234" y="1721"/>
                        <a:pt x="234" y="1725"/>
                      </a:cubicBezTo>
                      <a:cubicBezTo>
                        <a:pt x="235" y="1734"/>
                        <a:pt x="223" y="1741"/>
                        <a:pt x="215" y="1742"/>
                      </a:cubicBezTo>
                      <a:cubicBezTo>
                        <a:pt x="186" y="1744"/>
                        <a:pt x="160" y="1708"/>
                        <a:pt x="150" y="1681"/>
                      </a:cubicBezTo>
                      <a:cubicBezTo>
                        <a:pt x="155" y="1689"/>
                        <a:pt x="163" y="1695"/>
                        <a:pt x="172" y="1698"/>
                      </a:cubicBezTo>
                      <a:cubicBezTo>
                        <a:pt x="176" y="1699"/>
                        <a:pt x="182" y="1699"/>
                        <a:pt x="187" y="1698"/>
                      </a:cubicBezTo>
                      <a:cubicBezTo>
                        <a:pt x="181" y="1698"/>
                        <a:pt x="176" y="1697"/>
                        <a:pt x="172" y="1696"/>
                      </a:cubicBezTo>
                      <a:cubicBezTo>
                        <a:pt x="162" y="1692"/>
                        <a:pt x="154" y="1684"/>
                        <a:pt x="149" y="1674"/>
                      </a:cubicBezTo>
                      <a:cubicBezTo>
                        <a:pt x="146" y="1666"/>
                        <a:pt x="145" y="1659"/>
                        <a:pt x="145" y="1652"/>
                      </a:cubicBezTo>
                      <a:cubicBezTo>
                        <a:pt x="145" y="1638"/>
                        <a:pt x="150" y="1627"/>
                        <a:pt x="152" y="1614"/>
                      </a:cubicBezTo>
                      <a:cubicBezTo>
                        <a:pt x="152" y="1613"/>
                        <a:pt x="152" y="1613"/>
                        <a:pt x="152" y="1613"/>
                      </a:cubicBezTo>
                      <a:cubicBezTo>
                        <a:pt x="152" y="1605"/>
                        <a:pt x="152" y="1598"/>
                        <a:pt x="151" y="1591"/>
                      </a:cubicBezTo>
                      <a:cubicBezTo>
                        <a:pt x="151" y="1588"/>
                        <a:pt x="147" y="1571"/>
                        <a:pt x="145" y="1570"/>
                      </a:cubicBezTo>
                      <a:cubicBezTo>
                        <a:pt x="144" y="1572"/>
                        <a:pt x="146" y="1583"/>
                        <a:pt x="146" y="1585"/>
                      </a:cubicBezTo>
                      <a:cubicBezTo>
                        <a:pt x="147" y="1594"/>
                        <a:pt x="148" y="1603"/>
                        <a:pt x="147" y="1612"/>
                      </a:cubicBezTo>
                      <a:cubicBezTo>
                        <a:pt x="147" y="1613"/>
                        <a:pt x="147" y="1613"/>
                        <a:pt x="147" y="1613"/>
                      </a:cubicBezTo>
                      <a:cubicBezTo>
                        <a:pt x="146" y="1626"/>
                        <a:pt x="143" y="1636"/>
                        <a:pt x="136" y="1647"/>
                      </a:cubicBezTo>
                      <a:cubicBezTo>
                        <a:pt x="126" y="1658"/>
                        <a:pt x="113" y="1668"/>
                        <a:pt x="97" y="1668"/>
                      </a:cubicBezTo>
                      <a:cubicBezTo>
                        <a:pt x="89" y="1668"/>
                        <a:pt x="77" y="1662"/>
                        <a:pt x="77" y="1652"/>
                      </a:cubicBezTo>
                      <a:cubicBezTo>
                        <a:pt x="77" y="1649"/>
                        <a:pt x="79" y="1646"/>
                        <a:pt x="82" y="1645"/>
                      </a:cubicBezTo>
                      <a:cubicBezTo>
                        <a:pt x="85" y="1644"/>
                        <a:pt x="88" y="1645"/>
                        <a:pt x="89" y="1648"/>
                      </a:cubicBezTo>
                      <a:cubicBezTo>
                        <a:pt x="90" y="1650"/>
                        <a:pt x="90" y="1652"/>
                        <a:pt x="90" y="1654"/>
                      </a:cubicBezTo>
                      <a:cubicBezTo>
                        <a:pt x="88" y="1656"/>
                        <a:pt x="85" y="1657"/>
                        <a:pt x="83" y="1655"/>
                      </a:cubicBezTo>
                      <a:cubicBezTo>
                        <a:pt x="82" y="1654"/>
                        <a:pt x="81" y="1652"/>
                        <a:pt x="82" y="1651"/>
                      </a:cubicBezTo>
                      <a:cubicBezTo>
                        <a:pt x="80" y="1652"/>
                        <a:pt x="80" y="1654"/>
                        <a:pt x="81" y="1656"/>
                      </a:cubicBezTo>
                      <a:cubicBezTo>
                        <a:pt x="82" y="1659"/>
                        <a:pt x="85" y="1660"/>
                        <a:pt x="88" y="1660"/>
                      </a:cubicBezTo>
                      <a:cubicBezTo>
                        <a:pt x="94" y="1659"/>
                        <a:pt x="97" y="1653"/>
                        <a:pt x="96" y="1648"/>
                      </a:cubicBezTo>
                      <a:cubicBezTo>
                        <a:pt x="96" y="1644"/>
                        <a:pt x="93" y="1640"/>
                        <a:pt x="89" y="1639"/>
                      </a:cubicBezTo>
                      <a:cubicBezTo>
                        <a:pt x="86" y="1637"/>
                        <a:pt x="82" y="1637"/>
                        <a:pt x="78" y="1638"/>
                      </a:cubicBezTo>
                      <a:cubicBezTo>
                        <a:pt x="74" y="1641"/>
                        <a:pt x="70" y="1645"/>
                        <a:pt x="71" y="1651"/>
                      </a:cubicBezTo>
                      <a:cubicBezTo>
                        <a:pt x="71" y="1662"/>
                        <a:pt x="83" y="1670"/>
                        <a:pt x="94" y="1670"/>
                      </a:cubicBezTo>
                      <a:cubicBezTo>
                        <a:pt x="97" y="1670"/>
                        <a:pt x="101" y="1669"/>
                        <a:pt x="104" y="1669"/>
                      </a:cubicBezTo>
                      <a:cubicBezTo>
                        <a:pt x="93" y="1672"/>
                        <a:pt x="83" y="1673"/>
                        <a:pt x="71" y="1671"/>
                      </a:cubicBezTo>
                      <a:cubicBezTo>
                        <a:pt x="63" y="1670"/>
                        <a:pt x="57" y="1668"/>
                        <a:pt x="51" y="1663"/>
                      </a:cubicBezTo>
                      <a:cubicBezTo>
                        <a:pt x="44" y="1658"/>
                        <a:pt x="40" y="1654"/>
                        <a:pt x="36" y="1646"/>
                      </a:cubicBezTo>
                      <a:cubicBezTo>
                        <a:pt x="34" y="1642"/>
                        <a:pt x="33" y="1639"/>
                        <a:pt x="33" y="1634"/>
                      </a:cubicBezTo>
                      <a:cubicBezTo>
                        <a:pt x="33" y="1634"/>
                        <a:pt x="33" y="1634"/>
                        <a:pt x="33" y="1634"/>
                      </a:cubicBezTo>
                      <a:cubicBezTo>
                        <a:pt x="36" y="1645"/>
                        <a:pt x="48" y="1652"/>
                        <a:pt x="59" y="1639"/>
                      </a:cubicBezTo>
                      <a:cubicBezTo>
                        <a:pt x="67" y="1631"/>
                        <a:pt x="67" y="1607"/>
                        <a:pt x="97" y="1607"/>
                      </a:cubicBezTo>
                      <a:cubicBezTo>
                        <a:pt x="84" y="1600"/>
                        <a:pt x="70" y="1597"/>
                        <a:pt x="58" y="1600"/>
                      </a:cubicBezTo>
                      <a:cubicBezTo>
                        <a:pt x="45" y="1603"/>
                        <a:pt x="34" y="1612"/>
                        <a:pt x="32" y="1625"/>
                      </a:cubicBezTo>
                      <a:cubicBezTo>
                        <a:pt x="30" y="1632"/>
                        <a:pt x="32" y="1640"/>
                        <a:pt x="35" y="1647"/>
                      </a:cubicBezTo>
                      <a:cubicBezTo>
                        <a:pt x="39" y="1655"/>
                        <a:pt x="43" y="1660"/>
                        <a:pt x="50" y="1665"/>
                      </a:cubicBezTo>
                      <a:cubicBezTo>
                        <a:pt x="56" y="1670"/>
                        <a:pt x="62" y="1672"/>
                        <a:pt x="70" y="1674"/>
                      </a:cubicBezTo>
                      <a:cubicBezTo>
                        <a:pt x="74" y="1674"/>
                        <a:pt x="77" y="1675"/>
                        <a:pt x="81" y="1675"/>
                      </a:cubicBezTo>
                      <a:cubicBezTo>
                        <a:pt x="82" y="1675"/>
                        <a:pt x="84" y="1675"/>
                        <a:pt x="86" y="1675"/>
                      </a:cubicBezTo>
                      <a:cubicBezTo>
                        <a:pt x="65" y="1677"/>
                        <a:pt x="52" y="1697"/>
                        <a:pt x="52" y="1718"/>
                      </a:cubicBezTo>
                      <a:cubicBezTo>
                        <a:pt x="52" y="1718"/>
                        <a:pt x="52" y="1718"/>
                        <a:pt x="52" y="1718"/>
                      </a:cubicBezTo>
                      <a:cubicBezTo>
                        <a:pt x="52" y="1720"/>
                        <a:pt x="52" y="1722"/>
                        <a:pt x="52" y="1724"/>
                      </a:cubicBezTo>
                      <a:cubicBezTo>
                        <a:pt x="55" y="1747"/>
                        <a:pt x="70" y="1771"/>
                        <a:pt x="91" y="1784"/>
                      </a:cubicBezTo>
                      <a:close/>
                      <a:moveTo>
                        <a:pt x="101" y="1801"/>
                      </a:moveTo>
                      <a:cubicBezTo>
                        <a:pt x="102" y="1794"/>
                        <a:pt x="108" y="1789"/>
                        <a:pt x="113" y="1788"/>
                      </a:cubicBezTo>
                      <a:cubicBezTo>
                        <a:pt x="113" y="1781"/>
                        <a:pt x="99" y="1777"/>
                        <a:pt x="94" y="1786"/>
                      </a:cubicBezTo>
                      <a:cubicBezTo>
                        <a:pt x="91" y="1792"/>
                        <a:pt x="94" y="1800"/>
                        <a:pt x="101" y="1801"/>
                      </a:cubicBezTo>
                      <a:close/>
                      <a:moveTo>
                        <a:pt x="88" y="1796"/>
                      </a:moveTo>
                      <a:cubicBezTo>
                        <a:pt x="87" y="1807"/>
                        <a:pt x="90" y="1819"/>
                        <a:pt x="95" y="1827"/>
                      </a:cubicBezTo>
                      <a:cubicBezTo>
                        <a:pt x="101" y="1836"/>
                        <a:pt x="108" y="1843"/>
                        <a:pt x="117" y="1849"/>
                      </a:cubicBezTo>
                      <a:cubicBezTo>
                        <a:pt x="132" y="1859"/>
                        <a:pt x="151" y="1865"/>
                        <a:pt x="160" y="1882"/>
                      </a:cubicBezTo>
                      <a:cubicBezTo>
                        <a:pt x="168" y="1896"/>
                        <a:pt x="163" y="1911"/>
                        <a:pt x="154" y="1918"/>
                      </a:cubicBezTo>
                      <a:cubicBezTo>
                        <a:pt x="147" y="1923"/>
                        <a:pt x="134" y="1923"/>
                        <a:pt x="127" y="1917"/>
                      </a:cubicBezTo>
                      <a:cubicBezTo>
                        <a:pt x="121" y="1912"/>
                        <a:pt x="117" y="1901"/>
                        <a:pt x="123" y="1895"/>
                      </a:cubicBezTo>
                      <a:cubicBezTo>
                        <a:pt x="126" y="1892"/>
                        <a:pt x="131" y="1891"/>
                        <a:pt x="132" y="1894"/>
                      </a:cubicBezTo>
                      <a:cubicBezTo>
                        <a:pt x="128" y="1895"/>
                        <a:pt x="128" y="1900"/>
                        <a:pt x="131" y="1904"/>
                      </a:cubicBezTo>
                      <a:cubicBezTo>
                        <a:pt x="133" y="1906"/>
                        <a:pt x="137" y="1908"/>
                        <a:pt x="140" y="1907"/>
                      </a:cubicBezTo>
                      <a:cubicBezTo>
                        <a:pt x="146" y="1907"/>
                        <a:pt x="150" y="1903"/>
                        <a:pt x="151" y="1897"/>
                      </a:cubicBezTo>
                      <a:cubicBezTo>
                        <a:pt x="152" y="1884"/>
                        <a:pt x="134" y="1872"/>
                        <a:pt x="123" y="1867"/>
                      </a:cubicBezTo>
                      <a:cubicBezTo>
                        <a:pt x="106" y="1858"/>
                        <a:pt x="93" y="1845"/>
                        <a:pt x="86" y="1827"/>
                      </a:cubicBezTo>
                      <a:cubicBezTo>
                        <a:pt x="83" y="1816"/>
                        <a:pt x="82" y="1806"/>
                        <a:pt x="88" y="1796"/>
                      </a:cubicBezTo>
                      <a:close/>
                      <a:moveTo>
                        <a:pt x="64" y="1594"/>
                      </a:moveTo>
                      <a:cubicBezTo>
                        <a:pt x="50" y="1595"/>
                        <a:pt x="47" y="1581"/>
                        <a:pt x="44" y="1572"/>
                      </a:cubicBezTo>
                      <a:cubicBezTo>
                        <a:pt x="40" y="1562"/>
                        <a:pt x="32" y="1553"/>
                        <a:pt x="21" y="1558"/>
                      </a:cubicBezTo>
                      <a:cubicBezTo>
                        <a:pt x="29" y="1568"/>
                        <a:pt x="21" y="1572"/>
                        <a:pt x="25" y="1584"/>
                      </a:cubicBezTo>
                      <a:cubicBezTo>
                        <a:pt x="28" y="1596"/>
                        <a:pt x="45" y="1604"/>
                        <a:pt x="64" y="1594"/>
                      </a:cubicBezTo>
                      <a:close/>
                      <a:moveTo>
                        <a:pt x="51" y="1506"/>
                      </a:moveTo>
                      <a:cubicBezTo>
                        <a:pt x="25" y="1524"/>
                        <a:pt x="6" y="1492"/>
                        <a:pt x="11" y="1474"/>
                      </a:cubicBezTo>
                      <a:cubicBezTo>
                        <a:pt x="13" y="1490"/>
                        <a:pt x="35" y="1509"/>
                        <a:pt x="51" y="1506"/>
                      </a:cubicBezTo>
                      <a:close/>
                      <a:moveTo>
                        <a:pt x="67" y="1499"/>
                      </a:moveTo>
                      <a:cubicBezTo>
                        <a:pt x="71" y="1517"/>
                        <a:pt x="62" y="1538"/>
                        <a:pt x="49" y="1546"/>
                      </a:cubicBezTo>
                      <a:cubicBezTo>
                        <a:pt x="19" y="1563"/>
                        <a:pt x="1" y="1530"/>
                        <a:pt x="31" y="1522"/>
                      </a:cubicBezTo>
                      <a:cubicBezTo>
                        <a:pt x="48" y="1517"/>
                        <a:pt x="58" y="1514"/>
                        <a:pt x="67" y="1499"/>
                      </a:cubicBezTo>
                      <a:close/>
                      <a:moveTo>
                        <a:pt x="28" y="1349"/>
                      </a:moveTo>
                      <a:cubicBezTo>
                        <a:pt x="0" y="1370"/>
                        <a:pt x="2" y="1401"/>
                        <a:pt x="11" y="1427"/>
                      </a:cubicBezTo>
                      <a:cubicBezTo>
                        <a:pt x="16" y="1441"/>
                        <a:pt x="30" y="1458"/>
                        <a:pt x="25" y="1473"/>
                      </a:cubicBezTo>
                      <a:cubicBezTo>
                        <a:pt x="48" y="1467"/>
                        <a:pt x="26" y="1425"/>
                        <a:pt x="21" y="1410"/>
                      </a:cubicBezTo>
                      <a:cubicBezTo>
                        <a:pt x="13" y="1387"/>
                        <a:pt x="15" y="1365"/>
                        <a:pt x="28" y="1349"/>
                      </a:cubicBezTo>
                      <a:close/>
                      <a:moveTo>
                        <a:pt x="669" y="1450"/>
                      </a:moveTo>
                      <a:cubicBezTo>
                        <a:pt x="677" y="1474"/>
                        <a:pt x="712" y="1480"/>
                        <a:pt x="724" y="1488"/>
                      </a:cubicBezTo>
                      <a:cubicBezTo>
                        <a:pt x="743" y="1501"/>
                        <a:pt x="734" y="1519"/>
                        <a:pt x="713" y="1510"/>
                      </a:cubicBezTo>
                      <a:cubicBezTo>
                        <a:pt x="693" y="1502"/>
                        <a:pt x="671" y="1474"/>
                        <a:pt x="669" y="1450"/>
                      </a:cubicBezTo>
                      <a:close/>
                      <a:moveTo>
                        <a:pt x="810" y="1505"/>
                      </a:moveTo>
                      <a:cubicBezTo>
                        <a:pt x="812" y="1473"/>
                        <a:pt x="840" y="1461"/>
                        <a:pt x="849" y="1448"/>
                      </a:cubicBezTo>
                      <a:cubicBezTo>
                        <a:pt x="859" y="1434"/>
                        <a:pt x="847" y="1423"/>
                        <a:pt x="833" y="1435"/>
                      </a:cubicBezTo>
                      <a:cubicBezTo>
                        <a:pt x="815" y="1451"/>
                        <a:pt x="806" y="1480"/>
                        <a:pt x="810" y="1505"/>
                      </a:cubicBezTo>
                      <a:close/>
                      <a:moveTo>
                        <a:pt x="340" y="1494"/>
                      </a:moveTo>
                      <a:cubicBezTo>
                        <a:pt x="353" y="1508"/>
                        <a:pt x="366" y="1505"/>
                        <a:pt x="383" y="1493"/>
                      </a:cubicBezTo>
                      <a:cubicBezTo>
                        <a:pt x="395" y="1483"/>
                        <a:pt x="410" y="1482"/>
                        <a:pt x="417" y="1491"/>
                      </a:cubicBezTo>
                      <a:cubicBezTo>
                        <a:pt x="418" y="1481"/>
                        <a:pt x="409" y="1471"/>
                        <a:pt x="397" y="1471"/>
                      </a:cubicBezTo>
                      <a:cubicBezTo>
                        <a:pt x="382" y="1472"/>
                        <a:pt x="374" y="1487"/>
                        <a:pt x="360" y="1494"/>
                      </a:cubicBezTo>
                      <a:cubicBezTo>
                        <a:pt x="356" y="1497"/>
                        <a:pt x="348" y="1498"/>
                        <a:pt x="340" y="1494"/>
                      </a:cubicBezTo>
                      <a:close/>
                      <a:moveTo>
                        <a:pt x="682" y="1613"/>
                      </a:moveTo>
                      <a:cubicBezTo>
                        <a:pt x="684" y="1615"/>
                        <a:pt x="683" y="1618"/>
                        <a:pt x="681" y="1619"/>
                      </a:cubicBezTo>
                      <a:cubicBezTo>
                        <a:pt x="680" y="1620"/>
                        <a:pt x="677" y="1619"/>
                        <a:pt x="676" y="1618"/>
                      </a:cubicBezTo>
                      <a:cubicBezTo>
                        <a:pt x="675" y="1616"/>
                        <a:pt x="675" y="1614"/>
                        <a:pt x="677" y="1612"/>
                      </a:cubicBezTo>
                      <a:cubicBezTo>
                        <a:pt x="679" y="1611"/>
                        <a:pt x="681" y="1612"/>
                        <a:pt x="682" y="1613"/>
                      </a:cubicBezTo>
                      <a:close/>
                      <a:moveTo>
                        <a:pt x="663" y="1604"/>
                      </a:moveTo>
                      <a:cubicBezTo>
                        <a:pt x="666" y="1607"/>
                        <a:pt x="665" y="1612"/>
                        <a:pt x="661" y="1614"/>
                      </a:cubicBezTo>
                      <a:cubicBezTo>
                        <a:pt x="658" y="1617"/>
                        <a:pt x="653" y="1616"/>
                        <a:pt x="651" y="1612"/>
                      </a:cubicBezTo>
                      <a:cubicBezTo>
                        <a:pt x="648" y="1609"/>
                        <a:pt x="649" y="1604"/>
                        <a:pt x="653" y="1602"/>
                      </a:cubicBezTo>
                      <a:cubicBezTo>
                        <a:pt x="656" y="1599"/>
                        <a:pt x="661" y="1600"/>
                        <a:pt x="663" y="1604"/>
                      </a:cubicBezTo>
                      <a:close/>
                      <a:moveTo>
                        <a:pt x="675" y="1607"/>
                      </a:moveTo>
                      <a:cubicBezTo>
                        <a:pt x="677" y="1609"/>
                        <a:pt x="676" y="1612"/>
                        <a:pt x="674" y="1614"/>
                      </a:cubicBezTo>
                      <a:cubicBezTo>
                        <a:pt x="672" y="1615"/>
                        <a:pt x="668" y="1615"/>
                        <a:pt x="667" y="1612"/>
                      </a:cubicBezTo>
                      <a:cubicBezTo>
                        <a:pt x="665" y="1610"/>
                        <a:pt x="666" y="1607"/>
                        <a:pt x="668" y="1606"/>
                      </a:cubicBezTo>
                      <a:cubicBezTo>
                        <a:pt x="671" y="1604"/>
                        <a:pt x="674" y="1605"/>
                        <a:pt x="675" y="1607"/>
                      </a:cubicBezTo>
                      <a:close/>
                      <a:moveTo>
                        <a:pt x="476" y="1361"/>
                      </a:moveTo>
                      <a:cubicBezTo>
                        <a:pt x="476" y="1365"/>
                        <a:pt x="476" y="1368"/>
                        <a:pt x="478" y="1370"/>
                      </a:cubicBezTo>
                      <a:cubicBezTo>
                        <a:pt x="480" y="1373"/>
                        <a:pt x="485" y="1375"/>
                        <a:pt x="489" y="1374"/>
                      </a:cubicBezTo>
                      <a:cubicBezTo>
                        <a:pt x="495" y="1372"/>
                        <a:pt x="497" y="1367"/>
                        <a:pt x="497" y="1363"/>
                      </a:cubicBezTo>
                      <a:cubicBezTo>
                        <a:pt x="496" y="1355"/>
                        <a:pt x="490" y="1355"/>
                        <a:pt x="486" y="1352"/>
                      </a:cubicBezTo>
                      <a:cubicBezTo>
                        <a:pt x="482" y="1348"/>
                        <a:pt x="482" y="1341"/>
                        <a:pt x="486" y="1335"/>
                      </a:cubicBezTo>
                      <a:cubicBezTo>
                        <a:pt x="490" y="1328"/>
                        <a:pt x="498" y="1324"/>
                        <a:pt x="506" y="1326"/>
                      </a:cubicBezTo>
                      <a:cubicBezTo>
                        <a:pt x="511" y="1327"/>
                        <a:pt x="515" y="1331"/>
                        <a:pt x="514" y="1336"/>
                      </a:cubicBezTo>
                      <a:cubicBezTo>
                        <a:pt x="510" y="1332"/>
                        <a:pt x="503" y="1332"/>
                        <a:pt x="502" y="1339"/>
                      </a:cubicBezTo>
                      <a:cubicBezTo>
                        <a:pt x="501" y="1343"/>
                        <a:pt x="504" y="1350"/>
                        <a:pt x="506" y="1358"/>
                      </a:cubicBezTo>
                      <a:cubicBezTo>
                        <a:pt x="508" y="1366"/>
                        <a:pt x="509" y="1373"/>
                        <a:pt x="507" y="1380"/>
                      </a:cubicBezTo>
                      <a:cubicBezTo>
                        <a:pt x="502" y="1393"/>
                        <a:pt x="486" y="1398"/>
                        <a:pt x="474" y="1391"/>
                      </a:cubicBezTo>
                      <a:cubicBezTo>
                        <a:pt x="468" y="1387"/>
                        <a:pt x="465" y="1381"/>
                        <a:pt x="463" y="1374"/>
                      </a:cubicBezTo>
                      <a:cubicBezTo>
                        <a:pt x="461" y="1367"/>
                        <a:pt x="461" y="1348"/>
                        <a:pt x="454" y="1341"/>
                      </a:cubicBezTo>
                      <a:cubicBezTo>
                        <a:pt x="449" y="1337"/>
                        <a:pt x="443" y="1339"/>
                        <a:pt x="441" y="1343"/>
                      </a:cubicBezTo>
                      <a:cubicBezTo>
                        <a:pt x="438" y="1339"/>
                        <a:pt x="441" y="1331"/>
                        <a:pt x="446" y="1328"/>
                      </a:cubicBezTo>
                      <a:cubicBezTo>
                        <a:pt x="457" y="1323"/>
                        <a:pt x="472" y="1329"/>
                        <a:pt x="477" y="1343"/>
                      </a:cubicBezTo>
                      <a:cubicBezTo>
                        <a:pt x="479" y="1348"/>
                        <a:pt x="478" y="1354"/>
                        <a:pt x="476" y="1361"/>
                      </a:cubicBezTo>
                      <a:close/>
                      <a:moveTo>
                        <a:pt x="197" y="1792"/>
                      </a:moveTo>
                      <a:cubicBezTo>
                        <a:pt x="194" y="1793"/>
                        <a:pt x="191" y="1792"/>
                        <a:pt x="190" y="1790"/>
                      </a:cubicBezTo>
                      <a:cubicBezTo>
                        <a:pt x="189" y="1787"/>
                        <a:pt x="190" y="1784"/>
                        <a:pt x="192" y="1782"/>
                      </a:cubicBezTo>
                      <a:cubicBezTo>
                        <a:pt x="195" y="1781"/>
                        <a:pt x="198" y="1782"/>
                        <a:pt x="200" y="1785"/>
                      </a:cubicBezTo>
                      <a:cubicBezTo>
                        <a:pt x="201" y="1787"/>
                        <a:pt x="200" y="1791"/>
                        <a:pt x="197" y="1792"/>
                      </a:cubicBezTo>
                      <a:close/>
                      <a:moveTo>
                        <a:pt x="189" y="1799"/>
                      </a:moveTo>
                      <a:cubicBezTo>
                        <a:pt x="187" y="1800"/>
                        <a:pt x="184" y="1799"/>
                        <a:pt x="183" y="1797"/>
                      </a:cubicBezTo>
                      <a:cubicBezTo>
                        <a:pt x="182" y="1795"/>
                        <a:pt x="183" y="1792"/>
                        <a:pt x="185" y="1791"/>
                      </a:cubicBezTo>
                      <a:cubicBezTo>
                        <a:pt x="187" y="1790"/>
                        <a:pt x="190" y="1791"/>
                        <a:pt x="191" y="1793"/>
                      </a:cubicBezTo>
                      <a:cubicBezTo>
                        <a:pt x="192" y="1795"/>
                        <a:pt x="191" y="1798"/>
                        <a:pt x="189" y="1799"/>
                      </a:cubicBezTo>
                      <a:close/>
                      <a:moveTo>
                        <a:pt x="202" y="1780"/>
                      </a:moveTo>
                      <a:cubicBezTo>
                        <a:pt x="198" y="1782"/>
                        <a:pt x="193" y="1780"/>
                        <a:pt x="191" y="1776"/>
                      </a:cubicBezTo>
                      <a:cubicBezTo>
                        <a:pt x="189" y="1772"/>
                        <a:pt x="191" y="1767"/>
                        <a:pt x="195" y="1765"/>
                      </a:cubicBezTo>
                      <a:cubicBezTo>
                        <a:pt x="199" y="1763"/>
                        <a:pt x="204" y="1764"/>
                        <a:pt x="206" y="1768"/>
                      </a:cubicBezTo>
                      <a:cubicBezTo>
                        <a:pt x="208" y="1773"/>
                        <a:pt x="206" y="1778"/>
                        <a:pt x="202" y="1780"/>
                      </a:cubicBezTo>
                      <a:close/>
                      <a:moveTo>
                        <a:pt x="469" y="1473"/>
                      </a:moveTo>
                      <a:cubicBezTo>
                        <a:pt x="467" y="1480"/>
                        <a:pt x="462" y="1486"/>
                        <a:pt x="456" y="1488"/>
                      </a:cubicBezTo>
                      <a:cubicBezTo>
                        <a:pt x="450" y="1491"/>
                        <a:pt x="442" y="1491"/>
                        <a:pt x="437" y="1487"/>
                      </a:cubicBezTo>
                      <a:cubicBezTo>
                        <a:pt x="431" y="1481"/>
                        <a:pt x="430" y="1472"/>
                        <a:pt x="432" y="1465"/>
                      </a:cubicBezTo>
                      <a:cubicBezTo>
                        <a:pt x="435" y="1454"/>
                        <a:pt x="445" y="1446"/>
                        <a:pt x="456" y="1444"/>
                      </a:cubicBezTo>
                      <a:cubicBezTo>
                        <a:pt x="464" y="1442"/>
                        <a:pt x="474" y="1443"/>
                        <a:pt x="483" y="1446"/>
                      </a:cubicBezTo>
                      <a:cubicBezTo>
                        <a:pt x="481" y="1445"/>
                        <a:pt x="480" y="1444"/>
                        <a:pt x="479" y="1443"/>
                      </a:cubicBezTo>
                      <a:cubicBezTo>
                        <a:pt x="459" y="1431"/>
                        <a:pt x="442" y="1416"/>
                        <a:pt x="427" y="1398"/>
                      </a:cubicBezTo>
                      <a:cubicBezTo>
                        <a:pt x="410" y="1377"/>
                        <a:pt x="403" y="1359"/>
                        <a:pt x="376" y="1347"/>
                      </a:cubicBezTo>
                      <a:cubicBezTo>
                        <a:pt x="371" y="1345"/>
                        <a:pt x="366" y="1343"/>
                        <a:pt x="359" y="1342"/>
                      </a:cubicBezTo>
                      <a:cubicBezTo>
                        <a:pt x="351" y="1341"/>
                        <a:pt x="344" y="1341"/>
                        <a:pt x="335" y="1344"/>
                      </a:cubicBezTo>
                      <a:cubicBezTo>
                        <a:pt x="327" y="1346"/>
                        <a:pt x="321" y="1349"/>
                        <a:pt x="314" y="1354"/>
                      </a:cubicBezTo>
                      <a:cubicBezTo>
                        <a:pt x="290" y="1373"/>
                        <a:pt x="285" y="1400"/>
                        <a:pt x="296" y="1428"/>
                      </a:cubicBezTo>
                      <a:cubicBezTo>
                        <a:pt x="302" y="1440"/>
                        <a:pt x="310" y="1448"/>
                        <a:pt x="323" y="1451"/>
                      </a:cubicBezTo>
                      <a:cubicBezTo>
                        <a:pt x="334" y="1453"/>
                        <a:pt x="345" y="1451"/>
                        <a:pt x="353" y="1442"/>
                      </a:cubicBezTo>
                      <a:cubicBezTo>
                        <a:pt x="359" y="1436"/>
                        <a:pt x="361" y="1428"/>
                        <a:pt x="361" y="1419"/>
                      </a:cubicBezTo>
                      <a:cubicBezTo>
                        <a:pt x="361" y="1415"/>
                        <a:pt x="360" y="1412"/>
                        <a:pt x="359" y="1409"/>
                      </a:cubicBezTo>
                      <a:cubicBezTo>
                        <a:pt x="359" y="1410"/>
                        <a:pt x="359" y="1411"/>
                        <a:pt x="359" y="1412"/>
                      </a:cubicBezTo>
                      <a:cubicBezTo>
                        <a:pt x="360" y="1420"/>
                        <a:pt x="354" y="1426"/>
                        <a:pt x="346" y="1427"/>
                      </a:cubicBezTo>
                      <a:cubicBezTo>
                        <a:pt x="338" y="1427"/>
                        <a:pt x="331" y="1421"/>
                        <a:pt x="331" y="1414"/>
                      </a:cubicBezTo>
                      <a:cubicBezTo>
                        <a:pt x="331" y="1406"/>
                        <a:pt x="337" y="1399"/>
                        <a:pt x="344" y="1399"/>
                      </a:cubicBezTo>
                      <a:cubicBezTo>
                        <a:pt x="355" y="1398"/>
                        <a:pt x="362" y="1409"/>
                        <a:pt x="363" y="1419"/>
                      </a:cubicBezTo>
                      <a:cubicBezTo>
                        <a:pt x="364" y="1428"/>
                        <a:pt x="361" y="1437"/>
                        <a:pt x="355" y="1445"/>
                      </a:cubicBezTo>
                      <a:cubicBezTo>
                        <a:pt x="348" y="1453"/>
                        <a:pt x="338" y="1456"/>
                        <a:pt x="327" y="1455"/>
                      </a:cubicBezTo>
                      <a:cubicBezTo>
                        <a:pt x="337" y="1457"/>
                        <a:pt x="347" y="1457"/>
                        <a:pt x="355" y="1455"/>
                      </a:cubicBezTo>
                      <a:cubicBezTo>
                        <a:pt x="355" y="1456"/>
                        <a:pt x="356" y="1458"/>
                        <a:pt x="358" y="1459"/>
                      </a:cubicBezTo>
                      <a:cubicBezTo>
                        <a:pt x="343" y="1463"/>
                        <a:pt x="330" y="1460"/>
                        <a:pt x="320" y="1456"/>
                      </a:cubicBezTo>
                      <a:cubicBezTo>
                        <a:pt x="338" y="1466"/>
                        <a:pt x="356" y="1468"/>
                        <a:pt x="374" y="1462"/>
                      </a:cubicBezTo>
                      <a:cubicBezTo>
                        <a:pt x="384" y="1458"/>
                        <a:pt x="394" y="1452"/>
                        <a:pt x="402" y="1442"/>
                      </a:cubicBezTo>
                      <a:cubicBezTo>
                        <a:pt x="406" y="1437"/>
                        <a:pt x="410" y="1431"/>
                        <a:pt x="415" y="1425"/>
                      </a:cubicBezTo>
                      <a:cubicBezTo>
                        <a:pt x="419" y="1421"/>
                        <a:pt x="424" y="1417"/>
                        <a:pt x="431" y="1416"/>
                      </a:cubicBezTo>
                      <a:cubicBezTo>
                        <a:pt x="436" y="1416"/>
                        <a:pt x="441" y="1418"/>
                        <a:pt x="444" y="1423"/>
                      </a:cubicBezTo>
                      <a:cubicBezTo>
                        <a:pt x="447" y="1427"/>
                        <a:pt x="447" y="1432"/>
                        <a:pt x="445" y="1436"/>
                      </a:cubicBezTo>
                      <a:cubicBezTo>
                        <a:pt x="443" y="1438"/>
                        <a:pt x="441" y="1440"/>
                        <a:pt x="438" y="1440"/>
                      </a:cubicBezTo>
                      <a:cubicBezTo>
                        <a:pt x="434" y="1441"/>
                        <a:pt x="429" y="1439"/>
                        <a:pt x="429" y="1434"/>
                      </a:cubicBezTo>
                      <a:cubicBezTo>
                        <a:pt x="429" y="1431"/>
                        <a:pt x="430" y="1429"/>
                        <a:pt x="433" y="1428"/>
                      </a:cubicBezTo>
                      <a:cubicBezTo>
                        <a:pt x="436" y="1428"/>
                        <a:pt x="439" y="1430"/>
                        <a:pt x="440" y="1433"/>
                      </a:cubicBezTo>
                      <a:cubicBezTo>
                        <a:pt x="440" y="1436"/>
                        <a:pt x="439" y="1439"/>
                        <a:pt x="436" y="1439"/>
                      </a:cubicBezTo>
                      <a:cubicBezTo>
                        <a:pt x="435" y="1439"/>
                        <a:pt x="434" y="1439"/>
                        <a:pt x="434" y="1439"/>
                      </a:cubicBezTo>
                      <a:cubicBezTo>
                        <a:pt x="435" y="1440"/>
                        <a:pt x="436" y="1440"/>
                        <a:pt x="437" y="1439"/>
                      </a:cubicBezTo>
                      <a:cubicBezTo>
                        <a:pt x="440" y="1439"/>
                        <a:pt x="442" y="1437"/>
                        <a:pt x="443" y="1435"/>
                      </a:cubicBezTo>
                      <a:cubicBezTo>
                        <a:pt x="445" y="1431"/>
                        <a:pt x="445" y="1427"/>
                        <a:pt x="443" y="1424"/>
                      </a:cubicBezTo>
                      <a:cubicBezTo>
                        <a:pt x="440" y="1420"/>
                        <a:pt x="435" y="1418"/>
                        <a:pt x="431" y="1419"/>
                      </a:cubicBezTo>
                      <a:cubicBezTo>
                        <a:pt x="425" y="1420"/>
                        <a:pt x="421" y="1423"/>
                        <a:pt x="417" y="1427"/>
                      </a:cubicBezTo>
                      <a:cubicBezTo>
                        <a:pt x="413" y="1433"/>
                        <a:pt x="409" y="1438"/>
                        <a:pt x="405" y="1443"/>
                      </a:cubicBezTo>
                      <a:cubicBezTo>
                        <a:pt x="397" y="1453"/>
                        <a:pt x="386" y="1461"/>
                        <a:pt x="374" y="1464"/>
                      </a:cubicBezTo>
                      <a:cubicBezTo>
                        <a:pt x="363" y="1468"/>
                        <a:pt x="351" y="1469"/>
                        <a:pt x="340" y="1466"/>
                      </a:cubicBezTo>
                      <a:cubicBezTo>
                        <a:pt x="322" y="1463"/>
                        <a:pt x="306" y="1452"/>
                        <a:pt x="296" y="1437"/>
                      </a:cubicBezTo>
                      <a:cubicBezTo>
                        <a:pt x="296" y="1438"/>
                        <a:pt x="296" y="1439"/>
                        <a:pt x="296" y="1440"/>
                      </a:cubicBezTo>
                      <a:cubicBezTo>
                        <a:pt x="297" y="1445"/>
                        <a:pt x="297" y="1450"/>
                        <a:pt x="296" y="1455"/>
                      </a:cubicBezTo>
                      <a:cubicBezTo>
                        <a:pt x="296" y="1463"/>
                        <a:pt x="294" y="1469"/>
                        <a:pt x="291" y="1476"/>
                      </a:cubicBezTo>
                      <a:cubicBezTo>
                        <a:pt x="278" y="1500"/>
                        <a:pt x="248" y="1501"/>
                        <a:pt x="229" y="1487"/>
                      </a:cubicBezTo>
                      <a:cubicBezTo>
                        <a:pt x="222" y="1481"/>
                        <a:pt x="217" y="1473"/>
                        <a:pt x="214" y="1464"/>
                      </a:cubicBezTo>
                      <a:cubicBezTo>
                        <a:pt x="217" y="1465"/>
                        <a:pt x="217" y="1465"/>
                        <a:pt x="217" y="1465"/>
                      </a:cubicBezTo>
                      <a:cubicBezTo>
                        <a:pt x="220" y="1472"/>
                        <a:pt x="225" y="1479"/>
                        <a:pt x="232" y="1484"/>
                      </a:cubicBezTo>
                      <a:cubicBezTo>
                        <a:pt x="249" y="1496"/>
                        <a:pt x="276" y="1496"/>
                        <a:pt x="287" y="1475"/>
                      </a:cubicBezTo>
                      <a:cubicBezTo>
                        <a:pt x="290" y="1468"/>
                        <a:pt x="291" y="1462"/>
                        <a:pt x="292" y="1454"/>
                      </a:cubicBezTo>
                      <a:cubicBezTo>
                        <a:pt x="292" y="1450"/>
                        <a:pt x="292" y="1445"/>
                        <a:pt x="292" y="1440"/>
                      </a:cubicBezTo>
                      <a:cubicBezTo>
                        <a:pt x="290" y="1419"/>
                        <a:pt x="282" y="1405"/>
                        <a:pt x="288" y="1383"/>
                      </a:cubicBezTo>
                      <a:cubicBezTo>
                        <a:pt x="292" y="1371"/>
                        <a:pt x="299" y="1359"/>
                        <a:pt x="312" y="1350"/>
                      </a:cubicBezTo>
                      <a:cubicBezTo>
                        <a:pt x="319" y="1345"/>
                        <a:pt x="326" y="1342"/>
                        <a:pt x="334" y="1339"/>
                      </a:cubicBezTo>
                      <a:cubicBezTo>
                        <a:pt x="344" y="1337"/>
                        <a:pt x="351" y="1337"/>
                        <a:pt x="360" y="1339"/>
                      </a:cubicBezTo>
                      <a:cubicBezTo>
                        <a:pt x="374" y="1341"/>
                        <a:pt x="384" y="1346"/>
                        <a:pt x="394" y="1355"/>
                      </a:cubicBezTo>
                      <a:cubicBezTo>
                        <a:pt x="389" y="1349"/>
                        <a:pt x="385" y="1345"/>
                        <a:pt x="383" y="1344"/>
                      </a:cubicBezTo>
                      <a:cubicBezTo>
                        <a:pt x="362" y="1324"/>
                        <a:pt x="341" y="1306"/>
                        <a:pt x="317" y="1292"/>
                      </a:cubicBezTo>
                      <a:cubicBezTo>
                        <a:pt x="311" y="1288"/>
                        <a:pt x="305" y="1286"/>
                        <a:pt x="299" y="1287"/>
                      </a:cubicBezTo>
                      <a:cubicBezTo>
                        <a:pt x="295" y="1288"/>
                        <a:pt x="291" y="1290"/>
                        <a:pt x="289" y="1292"/>
                      </a:cubicBezTo>
                      <a:cubicBezTo>
                        <a:pt x="285" y="1296"/>
                        <a:pt x="283" y="1303"/>
                        <a:pt x="287" y="1308"/>
                      </a:cubicBezTo>
                      <a:cubicBezTo>
                        <a:pt x="289" y="1310"/>
                        <a:pt x="293" y="1311"/>
                        <a:pt x="296" y="1311"/>
                      </a:cubicBezTo>
                      <a:cubicBezTo>
                        <a:pt x="300" y="1310"/>
                        <a:pt x="302" y="1305"/>
                        <a:pt x="300" y="1302"/>
                      </a:cubicBezTo>
                      <a:cubicBezTo>
                        <a:pt x="299" y="1299"/>
                        <a:pt x="296" y="1298"/>
                        <a:pt x="293" y="1299"/>
                      </a:cubicBezTo>
                      <a:cubicBezTo>
                        <a:pt x="295" y="1296"/>
                        <a:pt x="300" y="1296"/>
                        <a:pt x="303" y="1299"/>
                      </a:cubicBezTo>
                      <a:cubicBezTo>
                        <a:pt x="310" y="1306"/>
                        <a:pt x="303" y="1319"/>
                        <a:pt x="292" y="1317"/>
                      </a:cubicBezTo>
                      <a:cubicBezTo>
                        <a:pt x="283" y="1316"/>
                        <a:pt x="278" y="1309"/>
                        <a:pt x="279" y="1300"/>
                      </a:cubicBezTo>
                      <a:cubicBezTo>
                        <a:pt x="280" y="1289"/>
                        <a:pt x="294" y="1281"/>
                        <a:pt x="306" y="1286"/>
                      </a:cubicBezTo>
                      <a:cubicBezTo>
                        <a:pt x="286" y="1275"/>
                        <a:pt x="266" y="1266"/>
                        <a:pt x="245" y="1261"/>
                      </a:cubicBezTo>
                      <a:cubicBezTo>
                        <a:pt x="252" y="1265"/>
                        <a:pt x="259" y="1271"/>
                        <a:pt x="264" y="1277"/>
                      </a:cubicBezTo>
                      <a:cubicBezTo>
                        <a:pt x="281" y="1298"/>
                        <a:pt x="277" y="1332"/>
                        <a:pt x="246" y="1339"/>
                      </a:cubicBezTo>
                      <a:cubicBezTo>
                        <a:pt x="237" y="1340"/>
                        <a:pt x="229" y="1339"/>
                        <a:pt x="220" y="1336"/>
                      </a:cubicBezTo>
                      <a:cubicBezTo>
                        <a:pt x="207" y="1331"/>
                        <a:pt x="196" y="1319"/>
                        <a:pt x="182" y="1318"/>
                      </a:cubicBezTo>
                      <a:cubicBezTo>
                        <a:pt x="176" y="1317"/>
                        <a:pt x="169" y="1320"/>
                        <a:pt x="165" y="1325"/>
                      </a:cubicBezTo>
                      <a:cubicBezTo>
                        <a:pt x="156" y="1336"/>
                        <a:pt x="162" y="1355"/>
                        <a:pt x="175" y="1359"/>
                      </a:cubicBezTo>
                      <a:cubicBezTo>
                        <a:pt x="180" y="1361"/>
                        <a:pt x="187" y="1358"/>
                        <a:pt x="190" y="1353"/>
                      </a:cubicBezTo>
                      <a:cubicBezTo>
                        <a:pt x="194" y="1346"/>
                        <a:pt x="191" y="1338"/>
                        <a:pt x="185" y="1337"/>
                      </a:cubicBezTo>
                      <a:cubicBezTo>
                        <a:pt x="188" y="1336"/>
                        <a:pt x="194" y="1338"/>
                        <a:pt x="196" y="1343"/>
                      </a:cubicBezTo>
                      <a:cubicBezTo>
                        <a:pt x="200" y="1351"/>
                        <a:pt x="193" y="1361"/>
                        <a:pt x="186" y="1364"/>
                      </a:cubicBezTo>
                      <a:cubicBezTo>
                        <a:pt x="176" y="1367"/>
                        <a:pt x="167" y="1363"/>
                        <a:pt x="161" y="1358"/>
                      </a:cubicBezTo>
                      <a:cubicBezTo>
                        <a:pt x="151" y="1347"/>
                        <a:pt x="151" y="1329"/>
                        <a:pt x="163" y="1320"/>
                      </a:cubicBezTo>
                      <a:cubicBezTo>
                        <a:pt x="170" y="1315"/>
                        <a:pt x="176" y="1313"/>
                        <a:pt x="182" y="1314"/>
                      </a:cubicBezTo>
                      <a:cubicBezTo>
                        <a:pt x="194" y="1315"/>
                        <a:pt x="204" y="1322"/>
                        <a:pt x="215" y="1322"/>
                      </a:cubicBezTo>
                      <a:cubicBezTo>
                        <a:pt x="233" y="1322"/>
                        <a:pt x="248" y="1311"/>
                        <a:pt x="248" y="1294"/>
                      </a:cubicBezTo>
                      <a:cubicBezTo>
                        <a:pt x="247" y="1275"/>
                        <a:pt x="223" y="1256"/>
                        <a:pt x="203" y="1254"/>
                      </a:cubicBezTo>
                      <a:cubicBezTo>
                        <a:pt x="191" y="1253"/>
                        <a:pt x="178" y="1258"/>
                        <a:pt x="172" y="1268"/>
                      </a:cubicBezTo>
                      <a:cubicBezTo>
                        <a:pt x="163" y="1281"/>
                        <a:pt x="170" y="1302"/>
                        <a:pt x="188" y="1301"/>
                      </a:cubicBezTo>
                      <a:cubicBezTo>
                        <a:pt x="194" y="1301"/>
                        <a:pt x="199" y="1298"/>
                        <a:pt x="202" y="1294"/>
                      </a:cubicBezTo>
                      <a:cubicBezTo>
                        <a:pt x="207" y="1287"/>
                        <a:pt x="202" y="1273"/>
                        <a:pt x="192" y="1274"/>
                      </a:cubicBezTo>
                      <a:cubicBezTo>
                        <a:pt x="185" y="1274"/>
                        <a:pt x="182" y="1280"/>
                        <a:pt x="185" y="1284"/>
                      </a:cubicBezTo>
                      <a:cubicBezTo>
                        <a:pt x="179" y="1282"/>
                        <a:pt x="180" y="1272"/>
                        <a:pt x="188" y="1270"/>
                      </a:cubicBezTo>
                      <a:cubicBezTo>
                        <a:pt x="203" y="1266"/>
                        <a:pt x="215" y="1285"/>
                        <a:pt x="204" y="1297"/>
                      </a:cubicBezTo>
                      <a:cubicBezTo>
                        <a:pt x="198" y="1304"/>
                        <a:pt x="185" y="1308"/>
                        <a:pt x="175" y="1301"/>
                      </a:cubicBezTo>
                      <a:cubicBezTo>
                        <a:pt x="161" y="1292"/>
                        <a:pt x="160" y="1269"/>
                        <a:pt x="176" y="1257"/>
                      </a:cubicBezTo>
                      <a:cubicBezTo>
                        <a:pt x="177" y="1256"/>
                        <a:pt x="179" y="1255"/>
                        <a:pt x="180" y="1254"/>
                      </a:cubicBezTo>
                      <a:cubicBezTo>
                        <a:pt x="174" y="1256"/>
                        <a:pt x="169" y="1258"/>
                        <a:pt x="162" y="1262"/>
                      </a:cubicBezTo>
                      <a:cubicBezTo>
                        <a:pt x="162" y="1262"/>
                        <a:pt x="162" y="1262"/>
                        <a:pt x="162" y="1262"/>
                      </a:cubicBezTo>
                      <a:cubicBezTo>
                        <a:pt x="152" y="1268"/>
                        <a:pt x="147" y="1272"/>
                        <a:pt x="141" y="1281"/>
                      </a:cubicBezTo>
                      <a:cubicBezTo>
                        <a:pt x="144" y="1271"/>
                        <a:pt x="151" y="1264"/>
                        <a:pt x="160" y="1259"/>
                      </a:cubicBezTo>
                      <a:cubicBezTo>
                        <a:pt x="160" y="1259"/>
                        <a:pt x="160" y="1259"/>
                        <a:pt x="160" y="1259"/>
                      </a:cubicBezTo>
                      <a:cubicBezTo>
                        <a:pt x="164" y="1257"/>
                        <a:pt x="169" y="1255"/>
                        <a:pt x="173" y="1254"/>
                      </a:cubicBezTo>
                      <a:cubicBezTo>
                        <a:pt x="158" y="1255"/>
                        <a:pt x="143" y="1257"/>
                        <a:pt x="128" y="1262"/>
                      </a:cubicBezTo>
                      <a:cubicBezTo>
                        <a:pt x="102" y="1271"/>
                        <a:pt x="84" y="1282"/>
                        <a:pt x="65" y="1302"/>
                      </a:cubicBezTo>
                      <a:cubicBezTo>
                        <a:pt x="48" y="1322"/>
                        <a:pt x="37" y="1345"/>
                        <a:pt x="33" y="1370"/>
                      </a:cubicBezTo>
                      <a:cubicBezTo>
                        <a:pt x="31" y="1382"/>
                        <a:pt x="31" y="1389"/>
                        <a:pt x="36" y="1401"/>
                      </a:cubicBezTo>
                      <a:cubicBezTo>
                        <a:pt x="45" y="1425"/>
                        <a:pt x="69" y="1443"/>
                        <a:pt x="89" y="1444"/>
                      </a:cubicBezTo>
                      <a:cubicBezTo>
                        <a:pt x="101" y="1444"/>
                        <a:pt x="113" y="1438"/>
                        <a:pt x="111" y="1425"/>
                      </a:cubicBezTo>
                      <a:cubicBezTo>
                        <a:pt x="110" y="1418"/>
                        <a:pt x="105" y="1414"/>
                        <a:pt x="96" y="1415"/>
                      </a:cubicBezTo>
                      <a:cubicBezTo>
                        <a:pt x="103" y="1406"/>
                        <a:pt x="121" y="1413"/>
                        <a:pt x="126" y="1427"/>
                      </a:cubicBezTo>
                      <a:cubicBezTo>
                        <a:pt x="130" y="1442"/>
                        <a:pt x="125" y="1454"/>
                        <a:pt x="116" y="1460"/>
                      </a:cubicBezTo>
                      <a:cubicBezTo>
                        <a:pt x="104" y="1470"/>
                        <a:pt x="83" y="1470"/>
                        <a:pt x="67" y="1459"/>
                      </a:cubicBezTo>
                      <a:cubicBezTo>
                        <a:pt x="51" y="1447"/>
                        <a:pt x="39" y="1429"/>
                        <a:pt x="33" y="1410"/>
                      </a:cubicBezTo>
                      <a:cubicBezTo>
                        <a:pt x="34" y="1414"/>
                        <a:pt x="35" y="1418"/>
                        <a:pt x="37" y="1423"/>
                      </a:cubicBezTo>
                      <a:cubicBezTo>
                        <a:pt x="46" y="1452"/>
                        <a:pt x="64" y="1477"/>
                        <a:pt x="90" y="1493"/>
                      </a:cubicBezTo>
                      <a:cubicBezTo>
                        <a:pt x="105" y="1500"/>
                        <a:pt x="118" y="1501"/>
                        <a:pt x="133" y="1493"/>
                      </a:cubicBezTo>
                      <a:cubicBezTo>
                        <a:pt x="142" y="1488"/>
                        <a:pt x="152" y="1476"/>
                        <a:pt x="152" y="1465"/>
                      </a:cubicBezTo>
                      <a:cubicBezTo>
                        <a:pt x="152" y="1456"/>
                        <a:pt x="144" y="1448"/>
                        <a:pt x="136" y="1453"/>
                      </a:cubicBezTo>
                      <a:cubicBezTo>
                        <a:pt x="135" y="1447"/>
                        <a:pt x="141" y="1441"/>
                        <a:pt x="148" y="1443"/>
                      </a:cubicBezTo>
                      <a:cubicBezTo>
                        <a:pt x="154" y="1444"/>
                        <a:pt x="160" y="1451"/>
                        <a:pt x="161" y="1459"/>
                      </a:cubicBezTo>
                      <a:cubicBezTo>
                        <a:pt x="162" y="1464"/>
                        <a:pt x="161" y="1470"/>
                        <a:pt x="159" y="1475"/>
                      </a:cubicBezTo>
                      <a:cubicBezTo>
                        <a:pt x="154" y="1484"/>
                        <a:pt x="146" y="1492"/>
                        <a:pt x="136" y="1497"/>
                      </a:cubicBezTo>
                      <a:cubicBezTo>
                        <a:pt x="129" y="1500"/>
                        <a:pt x="121" y="1502"/>
                        <a:pt x="114" y="1501"/>
                      </a:cubicBezTo>
                      <a:cubicBezTo>
                        <a:pt x="136" y="1505"/>
                        <a:pt x="158" y="1499"/>
                        <a:pt x="175" y="1481"/>
                      </a:cubicBezTo>
                      <a:cubicBezTo>
                        <a:pt x="183" y="1472"/>
                        <a:pt x="188" y="1462"/>
                        <a:pt x="190" y="1450"/>
                      </a:cubicBezTo>
                      <a:cubicBezTo>
                        <a:pt x="201" y="1398"/>
                        <a:pt x="157" y="1414"/>
                        <a:pt x="131" y="1409"/>
                      </a:cubicBezTo>
                      <a:cubicBezTo>
                        <a:pt x="99" y="1402"/>
                        <a:pt x="115" y="1361"/>
                        <a:pt x="148" y="1367"/>
                      </a:cubicBezTo>
                      <a:cubicBezTo>
                        <a:pt x="176" y="1372"/>
                        <a:pt x="189" y="1399"/>
                        <a:pt x="192" y="1425"/>
                      </a:cubicBezTo>
                      <a:cubicBezTo>
                        <a:pt x="193" y="1420"/>
                        <a:pt x="193" y="1415"/>
                        <a:pt x="195" y="1411"/>
                      </a:cubicBezTo>
                      <a:cubicBezTo>
                        <a:pt x="200" y="1401"/>
                        <a:pt x="211" y="1393"/>
                        <a:pt x="223" y="1397"/>
                      </a:cubicBezTo>
                      <a:cubicBezTo>
                        <a:pt x="228" y="1399"/>
                        <a:pt x="231" y="1404"/>
                        <a:pt x="231" y="1409"/>
                      </a:cubicBezTo>
                      <a:cubicBezTo>
                        <a:pt x="231" y="1413"/>
                        <a:pt x="230" y="1417"/>
                        <a:pt x="227" y="1419"/>
                      </a:cubicBezTo>
                      <a:cubicBezTo>
                        <a:pt x="223" y="1422"/>
                        <a:pt x="219" y="1423"/>
                        <a:pt x="215" y="1422"/>
                      </a:cubicBezTo>
                      <a:cubicBezTo>
                        <a:pt x="210" y="1421"/>
                        <a:pt x="206" y="1415"/>
                        <a:pt x="207" y="1410"/>
                      </a:cubicBezTo>
                      <a:cubicBezTo>
                        <a:pt x="208" y="1407"/>
                        <a:pt x="210" y="1404"/>
                        <a:pt x="214" y="1404"/>
                      </a:cubicBezTo>
                      <a:cubicBezTo>
                        <a:pt x="216" y="1404"/>
                        <a:pt x="218" y="1405"/>
                        <a:pt x="218" y="1408"/>
                      </a:cubicBezTo>
                      <a:cubicBezTo>
                        <a:pt x="217" y="1407"/>
                        <a:pt x="215" y="1406"/>
                        <a:pt x="214" y="1407"/>
                      </a:cubicBezTo>
                      <a:cubicBezTo>
                        <a:pt x="211" y="1408"/>
                        <a:pt x="210" y="1411"/>
                        <a:pt x="212" y="1413"/>
                      </a:cubicBezTo>
                      <a:cubicBezTo>
                        <a:pt x="213" y="1415"/>
                        <a:pt x="215" y="1416"/>
                        <a:pt x="218" y="1415"/>
                      </a:cubicBezTo>
                      <a:cubicBezTo>
                        <a:pt x="221" y="1415"/>
                        <a:pt x="223" y="1413"/>
                        <a:pt x="223" y="1410"/>
                      </a:cubicBezTo>
                      <a:cubicBezTo>
                        <a:pt x="224" y="1406"/>
                        <a:pt x="222" y="1403"/>
                        <a:pt x="218" y="1402"/>
                      </a:cubicBezTo>
                      <a:cubicBezTo>
                        <a:pt x="209" y="1398"/>
                        <a:pt x="199" y="1407"/>
                        <a:pt x="196" y="1415"/>
                      </a:cubicBezTo>
                      <a:cubicBezTo>
                        <a:pt x="195" y="1417"/>
                        <a:pt x="194" y="1420"/>
                        <a:pt x="194" y="1422"/>
                      </a:cubicBezTo>
                      <a:cubicBezTo>
                        <a:pt x="192" y="1430"/>
                        <a:pt x="193" y="1439"/>
                        <a:pt x="192" y="1447"/>
                      </a:cubicBezTo>
                      <a:cubicBezTo>
                        <a:pt x="191" y="1456"/>
                        <a:pt x="188" y="1463"/>
                        <a:pt x="184" y="1471"/>
                      </a:cubicBezTo>
                      <a:cubicBezTo>
                        <a:pt x="187" y="1468"/>
                        <a:pt x="189" y="1466"/>
                        <a:pt x="192" y="1465"/>
                      </a:cubicBezTo>
                      <a:cubicBezTo>
                        <a:pt x="208" y="1455"/>
                        <a:pt x="229" y="1461"/>
                        <a:pt x="241" y="1475"/>
                      </a:cubicBezTo>
                      <a:cubicBezTo>
                        <a:pt x="244" y="1480"/>
                        <a:pt x="247" y="1484"/>
                        <a:pt x="248" y="1489"/>
                      </a:cubicBezTo>
                      <a:cubicBezTo>
                        <a:pt x="245" y="1489"/>
                        <a:pt x="245" y="1489"/>
                        <a:pt x="245" y="1489"/>
                      </a:cubicBezTo>
                      <a:cubicBezTo>
                        <a:pt x="243" y="1485"/>
                        <a:pt x="241" y="1481"/>
                        <a:pt x="239" y="1477"/>
                      </a:cubicBezTo>
                      <a:cubicBezTo>
                        <a:pt x="227" y="1464"/>
                        <a:pt x="208" y="1458"/>
                        <a:pt x="193" y="1467"/>
                      </a:cubicBezTo>
                      <a:cubicBezTo>
                        <a:pt x="183" y="1472"/>
                        <a:pt x="181" y="1477"/>
                        <a:pt x="174" y="1484"/>
                      </a:cubicBezTo>
                      <a:cubicBezTo>
                        <a:pt x="151" y="1508"/>
                        <a:pt x="118" y="1510"/>
                        <a:pt x="89" y="1495"/>
                      </a:cubicBezTo>
                      <a:cubicBezTo>
                        <a:pt x="81" y="1490"/>
                        <a:pt x="74" y="1485"/>
                        <a:pt x="67" y="1479"/>
                      </a:cubicBezTo>
                      <a:cubicBezTo>
                        <a:pt x="79" y="1494"/>
                        <a:pt x="92" y="1507"/>
                        <a:pt x="106" y="1514"/>
                      </a:cubicBezTo>
                      <a:cubicBezTo>
                        <a:pt x="136" y="1528"/>
                        <a:pt x="173" y="1550"/>
                        <a:pt x="195" y="1556"/>
                      </a:cubicBezTo>
                      <a:cubicBezTo>
                        <a:pt x="205" y="1559"/>
                        <a:pt x="217" y="1558"/>
                        <a:pt x="225" y="1552"/>
                      </a:cubicBezTo>
                      <a:cubicBezTo>
                        <a:pt x="221" y="1557"/>
                        <a:pt x="215" y="1559"/>
                        <a:pt x="209" y="1559"/>
                      </a:cubicBezTo>
                      <a:cubicBezTo>
                        <a:pt x="209" y="1559"/>
                        <a:pt x="209" y="1559"/>
                        <a:pt x="209" y="1559"/>
                      </a:cubicBezTo>
                      <a:cubicBezTo>
                        <a:pt x="206" y="1560"/>
                        <a:pt x="202" y="1560"/>
                        <a:pt x="199" y="1559"/>
                      </a:cubicBezTo>
                      <a:cubicBezTo>
                        <a:pt x="210" y="1564"/>
                        <a:pt x="221" y="1566"/>
                        <a:pt x="232" y="1564"/>
                      </a:cubicBezTo>
                      <a:cubicBezTo>
                        <a:pt x="244" y="1561"/>
                        <a:pt x="253" y="1555"/>
                        <a:pt x="259" y="1545"/>
                      </a:cubicBezTo>
                      <a:cubicBezTo>
                        <a:pt x="259" y="1545"/>
                        <a:pt x="260" y="1546"/>
                        <a:pt x="261" y="1546"/>
                      </a:cubicBezTo>
                      <a:cubicBezTo>
                        <a:pt x="257" y="1553"/>
                        <a:pt x="250" y="1560"/>
                        <a:pt x="241" y="1564"/>
                      </a:cubicBezTo>
                      <a:cubicBezTo>
                        <a:pt x="233" y="1567"/>
                        <a:pt x="223" y="1568"/>
                        <a:pt x="217" y="1566"/>
                      </a:cubicBezTo>
                      <a:cubicBezTo>
                        <a:pt x="221" y="1568"/>
                        <a:pt x="225" y="1574"/>
                        <a:pt x="224" y="1578"/>
                      </a:cubicBezTo>
                      <a:cubicBezTo>
                        <a:pt x="224" y="1582"/>
                        <a:pt x="223" y="1585"/>
                        <a:pt x="220" y="1587"/>
                      </a:cubicBezTo>
                      <a:cubicBezTo>
                        <a:pt x="216" y="1589"/>
                        <a:pt x="210" y="1589"/>
                        <a:pt x="207" y="1584"/>
                      </a:cubicBezTo>
                      <a:cubicBezTo>
                        <a:pt x="205" y="1582"/>
                        <a:pt x="205" y="1578"/>
                        <a:pt x="207" y="1576"/>
                      </a:cubicBezTo>
                      <a:cubicBezTo>
                        <a:pt x="212" y="1572"/>
                        <a:pt x="218" y="1575"/>
                        <a:pt x="217" y="1579"/>
                      </a:cubicBezTo>
                      <a:cubicBezTo>
                        <a:pt x="216" y="1577"/>
                        <a:pt x="214" y="1576"/>
                        <a:pt x="212" y="1576"/>
                      </a:cubicBezTo>
                      <a:cubicBezTo>
                        <a:pt x="210" y="1576"/>
                        <a:pt x="208" y="1579"/>
                        <a:pt x="209" y="1582"/>
                      </a:cubicBezTo>
                      <a:cubicBezTo>
                        <a:pt x="209" y="1584"/>
                        <a:pt x="211" y="1585"/>
                        <a:pt x="213" y="1586"/>
                      </a:cubicBezTo>
                      <a:cubicBezTo>
                        <a:pt x="219" y="1587"/>
                        <a:pt x="225" y="1581"/>
                        <a:pt x="222" y="1574"/>
                      </a:cubicBezTo>
                      <a:cubicBezTo>
                        <a:pt x="220" y="1567"/>
                        <a:pt x="210" y="1565"/>
                        <a:pt x="204" y="1563"/>
                      </a:cubicBezTo>
                      <a:cubicBezTo>
                        <a:pt x="196" y="1560"/>
                        <a:pt x="187" y="1557"/>
                        <a:pt x="183" y="1556"/>
                      </a:cubicBezTo>
                      <a:cubicBezTo>
                        <a:pt x="177" y="1553"/>
                        <a:pt x="163" y="1547"/>
                        <a:pt x="146" y="1538"/>
                      </a:cubicBezTo>
                      <a:cubicBezTo>
                        <a:pt x="149" y="1540"/>
                        <a:pt x="151" y="1543"/>
                        <a:pt x="154" y="1546"/>
                      </a:cubicBezTo>
                      <a:cubicBezTo>
                        <a:pt x="155" y="1547"/>
                        <a:pt x="163" y="1558"/>
                        <a:pt x="160" y="1559"/>
                      </a:cubicBezTo>
                      <a:cubicBezTo>
                        <a:pt x="159" y="1559"/>
                        <a:pt x="155" y="1553"/>
                        <a:pt x="154" y="1552"/>
                      </a:cubicBezTo>
                      <a:cubicBezTo>
                        <a:pt x="150" y="1548"/>
                        <a:pt x="146" y="1544"/>
                        <a:pt x="142" y="1540"/>
                      </a:cubicBezTo>
                      <a:cubicBezTo>
                        <a:pt x="140" y="1539"/>
                        <a:pt x="138" y="1537"/>
                        <a:pt x="136" y="1536"/>
                      </a:cubicBezTo>
                      <a:cubicBezTo>
                        <a:pt x="129" y="1530"/>
                        <a:pt x="123" y="1527"/>
                        <a:pt x="114" y="1523"/>
                      </a:cubicBezTo>
                      <a:cubicBezTo>
                        <a:pt x="114" y="1523"/>
                        <a:pt x="113" y="1523"/>
                        <a:pt x="111" y="1522"/>
                      </a:cubicBezTo>
                      <a:cubicBezTo>
                        <a:pt x="113" y="1524"/>
                        <a:pt x="116" y="1525"/>
                        <a:pt x="118" y="1527"/>
                      </a:cubicBezTo>
                      <a:cubicBezTo>
                        <a:pt x="124" y="1532"/>
                        <a:pt x="128" y="1537"/>
                        <a:pt x="132" y="1544"/>
                      </a:cubicBezTo>
                      <a:cubicBezTo>
                        <a:pt x="142" y="1564"/>
                        <a:pt x="132" y="1581"/>
                        <a:pt x="116" y="1590"/>
                      </a:cubicBezTo>
                      <a:cubicBezTo>
                        <a:pt x="102" y="1598"/>
                        <a:pt x="85" y="1601"/>
                        <a:pt x="71" y="1593"/>
                      </a:cubicBezTo>
                      <a:cubicBezTo>
                        <a:pt x="59" y="1586"/>
                        <a:pt x="54" y="1574"/>
                        <a:pt x="57" y="1560"/>
                      </a:cubicBezTo>
                      <a:cubicBezTo>
                        <a:pt x="58" y="1554"/>
                        <a:pt x="61" y="1550"/>
                        <a:pt x="66" y="1545"/>
                      </a:cubicBezTo>
                      <a:cubicBezTo>
                        <a:pt x="69" y="1542"/>
                        <a:pt x="73" y="1540"/>
                        <a:pt x="79" y="1540"/>
                      </a:cubicBezTo>
                      <a:cubicBezTo>
                        <a:pt x="85" y="1540"/>
                        <a:pt x="91" y="1542"/>
                        <a:pt x="94" y="1547"/>
                      </a:cubicBezTo>
                      <a:cubicBezTo>
                        <a:pt x="96" y="1551"/>
                        <a:pt x="97" y="1554"/>
                        <a:pt x="96" y="1558"/>
                      </a:cubicBezTo>
                      <a:cubicBezTo>
                        <a:pt x="95" y="1562"/>
                        <a:pt x="92" y="1565"/>
                        <a:pt x="88" y="1567"/>
                      </a:cubicBezTo>
                      <a:cubicBezTo>
                        <a:pt x="84" y="1569"/>
                        <a:pt x="79" y="1569"/>
                        <a:pt x="75" y="1565"/>
                      </a:cubicBezTo>
                      <a:cubicBezTo>
                        <a:pt x="72" y="1562"/>
                        <a:pt x="71" y="1556"/>
                        <a:pt x="73" y="1552"/>
                      </a:cubicBezTo>
                      <a:cubicBezTo>
                        <a:pt x="77" y="1547"/>
                        <a:pt x="83" y="1545"/>
                        <a:pt x="88" y="1549"/>
                      </a:cubicBezTo>
                      <a:cubicBezTo>
                        <a:pt x="93" y="1552"/>
                        <a:pt x="95" y="1558"/>
                        <a:pt x="91" y="1563"/>
                      </a:cubicBezTo>
                      <a:cubicBezTo>
                        <a:pt x="90" y="1565"/>
                        <a:pt x="89" y="1566"/>
                        <a:pt x="87" y="1567"/>
                      </a:cubicBezTo>
                      <a:cubicBezTo>
                        <a:pt x="87" y="1567"/>
                        <a:pt x="88" y="1567"/>
                        <a:pt x="88" y="1567"/>
                      </a:cubicBezTo>
                      <a:cubicBezTo>
                        <a:pt x="92" y="1565"/>
                        <a:pt x="95" y="1562"/>
                        <a:pt x="96" y="1558"/>
                      </a:cubicBezTo>
                      <a:cubicBezTo>
                        <a:pt x="96" y="1554"/>
                        <a:pt x="96" y="1551"/>
                        <a:pt x="93" y="1548"/>
                      </a:cubicBezTo>
                      <a:cubicBezTo>
                        <a:pt x="90" y="1543"/>
                        <a:pt x="85" y="1541"/>
                        <a:pt x="79" y="1541"/>
                      </a:cubicBezTo>
                      <a:cubicBezTo>
                        <a:pt x="74" y="1541"/>
                        <a:pt x="70" y="1543"/>
                        <a:pt x="66" y="1546"/>
                      </a:cubicBezTo>
                      <a:cubicBezTo>
                        <a:pt x="62" y="1550"/>
                        <a:pt x="60" y="1555"/>
                        <a:pt x="58" y="1561"/>
                      </a:cubicBezTo>
                      <a:cubicBezTo>
                        <a:pt x="56" y="1574"/>
                        <a:pt x="61" y="1584"/>
                        <a:pt x="72" y="1591"/>
                      </a:cubicBezTo>
                      <a:cubicBezTo>
                        <a:pt x="86" y="1598"/>
                        <a:pt x="103" y="1595"/>
                        <a:pt x="116" y="1587"/>
                      </a:cubicBezTo>
                      <a:cubicBezTo>
                        <a:pt x="129" y="1578"/>
                        <a:pt x="137" y="1563"/>
                        <a:pt x="129" y="1546"/>
                      </a:cubicBezTo>
                      <a:cubicBezTo>
                        <a:pt x="125" y="1540"/>
                        <a:pt x="121" y="1535"/>
                        <a:pt x="115" y="1531"/>
                      </a:cubicBezTo>
                      <a:cubicBezTo>
                        <a:pt x="94" y="1514"/>
                        <a:pt x="77" y="1498"/>
                        <a:pt x="61" y="1475"/>
                      </a:cubicBezTo>
                      <a:cubicBezTo>
                        <a:pt x="62" y="1476"/>
                        <a:pt x="62" y="1478"/>
                        <a:pt x="62" y="1479"/>
                      </a:cubicBezTo>
                      <a:cubicBezTo>
                        <a:pt x="64" y="1489"/>
                        <a:pt x="61" y="1500"/>
                        <a:pt x="50" y="1502"/>
                      </a:cubicBezTo>
                      <a:cubicBezTo>
                        <a:pt x="42" y="1503"/>
                        <a:pt x="35" y="1498"/>
                        <a:pt x="32" y="1491"/>
                      </a:cubicBezTo>
                      <a:cubicBezTo>
                        <a:pt x="30" y="1485"/>
                        <a:pt x="31" y="1479"/>
                        <a:pt x="36" y="1475"/>
                      </a:cubicBezTo>
                      <a:cubicBezTo>
                        <a:pt x="40" y="1472"/>
                        <a:pt x="46" y="1473"/>
                        <a:pt x="46" y="1478"/>
                      </a:cubicBezTo>
                      <a:cubicBezTo>
                        <a:pt x="46" y="1484"/>
                        <a:pt x="41" y="1484"/>
                        <a:pt x="41" y="1489"/>
                      </a:cubicBezTo>
                      <a:cubicBezTo>
                        <a:pt x="41" y="1493"/>
                        <a:pt x="43" y="1497"/>
                        <a:pt x="48" y="1497"/>
                      </a:cubicBezTo>
                      <a:cubicBezTo>
                        <a:pt x="55" y="1497"/>
                        <a:pt x="59" y="1489"/>
                        <a:pt x="58" y="1482"/>
                      </a:cubicBezTo>
                      <a:cubicBezTo>
                        <a:pt x="57" y="1468"/>
                        <a:pt x="52" y="1462"/>
                        <a:pt x="45" y="1450"/>
                      </a:cubicBezTo>
                      <a:cubicBezTo>
                        <a:pt x="40" y="1442"/>
                        <a:pt x="37" y="1434"/>
                        <a:pt x="33" y="1424"/>
                      </a:cubicBezTo>
                      <a:cubicBezTo>
                        <a:pt x="24" y="1395"/>
                        <a:pt x="27" y="1365"/>
                        <a:pt x="38" y="1337"/>
                      </a:cubicBezTo>
                      <a:cubicBezTo>
                        <a:pt x="35" y="1342"/>
                        <a:pt x="29" y="1345"/>
                        <a:pt x="25" y="1345"/>
                      </a:cubicBezTo>
                      <a:cubicBezTo>
                        <a:pt x="20" y="1344"/>
                        <a:pt x="15" y="1341"/>
                        <a:pt x="14" y="1334"/>
                      </a:cubicBezTo>
                      <a:cubicBezTo>
                        <a:pt x="15" y="1335"/>
                        <a:pt x="17" y="1335"/>
                        <a:pt x="18" y="1334"/>
                      </a:cubicBezTo>
                      <a:cubicBezTo>
                        <a:pt x="19" y="1346"/>
                        <a:pt x="34" y="1342"/>
                        <a:pt x="40" y="1332"/>
                      </a:cubicBezTo>
                      <a:cubicBezTo>
                        <a:pt x="40" y="1333"/>
                        <a:pt x="40" y="1333"/>
                        <a:pt x="40" y="1333"/>
                      </a:cubicBezTo>
                      <a:cubicBezTo>
                        <a:pt x="44" y="1323"/>
                        <a:pt x="50" y="1315"/>
                        <a:pt x="56" y="1306"/>
                      </a:cubicBezTo>
                      <a:cubicBezTo>
                        <a:pt x="43" y="1313"/>
                        <a:pt x="27" y="1312"/>
                        <a:pt x="17" y="1301"/>
                      </a:cubicBezTo>
                      <a:cubicBezTo>
                        <a:pt x="11" y="1295"/>
                        <a:pt x="8" y="1288"/>
                        <a:pt x="8" y="1280"/>
                      </a:cubicBezTo>
                      <a:cubicBezTo>
                        <a:pt x="8" y="1272"/>
                        <a:pt x="11" y="1266"/>
                        <a:pt x="16" y="1259"/>
                      </a:cubicBezTo>
                      <a:cubicBezTo>
                        <a:pt x="21" y="1254"/>
                        <a:pt x="27" y="1250"/>
                        <a:pt x="35" y="1249"/>
                      </a:cubicBezTo>
                      <a:cubicBezTo>
                        <a:pt x="42" y="1248"/>
                        <a:pt x="49" y="1249"/>
                        <a:pt x="55" y="1253"/>
                      </a:cubicBezTo>
                      <a:cubicBezTo>
                        <a:pt x="62" y="1257"/>
                        <a:pt x="65" y="1263"/>
                        <a:pt x="66" y="1271"/>
                      </a:cubicBezTo>
                      <a:cubicBezTo>
                        <a:pt x="66" y="1276"/>
                        <a:pt x="64" y="1280"/>
                        <a:pt x="61" y="1284"/>
                      </a:cubicBezTo>
                      <a:cubicBezTo>
                        <a:pt x="56" y="1289"/>
                        <a:pt x="49" y="1290"/>
                        <a:pt x="42" y="1288"/>
                      </a:cubicBezTo>
                      <a:cubicBezTo>
                        <a:pt x="36" y="1286"/>
                        <a:pt x="32" y="1280"/>
                        <a:pt x="32" y="1274"/>
                      </a:cubicBezTo>
                      <a:cubicBezTo>
                        <a:pt x="32" y="1266"/>
                        <a:pt x="38" y="1259"/>
                        <a:pt x="46" y="1258"/>
                      </a:cubicBezTo>
                      <a:cubicBezTo>
                        <a:pt x="54" y="1258"/>
                        <a:pt x="61" y="1264"/>
                        <a:pt x="62" y="1272"/>
                      </a:cubicBezTo>
                      <a:cubicBezTo>
                        <a:pt x="62" y="1276"/>
                        <a:pt x="61" y="1280"/>
                        <a:pt x="59" y="1282"/>
                      </a:cubicBezTo>
                      <a:cubicBezTo>
                        <a:pt x="59" y="1282"/>
                        <a:pt x="59" y="1282"/>
                        <a:pt x="59" y="1282"/>
                      </a:cubicBezTo>
                      <a:cubicBezTo>
                        <a:pt x="62" y="1279"/>
                        <a:pt x="63" y="1275"/>
                        <a:pt x="63" y="1271"/>
                      </a:cubicBezTo>
                      <a:cubicBezTo>
                        <a:pt x="62" y="1264"/>
                        <a:pt x="59" y="1259"/>
                        <a:pt x="53" y="1256"/>
                      </a:cubicBezTo>
                      <a:cubicBezTo>
                        <a:pt x="48" y="1252"/>
                        <a:pt x="42" y="1251"/>
                        <a:pt x="35" y="1252"/>
                      </a:cubicBezTo>
                      <a:cubicBezTo>
                        <a:pt x="29" y="1253"/>
                        <a:pt x="23" y="1257"/>
                        <a:pt x="18" y="1262"/>
                      </a:cubicBezTo>
                      <a:cubicBezTo>
                        <a:pt x="14" y="1267"/>
                        <a:pt x="11" y="1273"/>
                        <a:pt x="11" y="1280"/>
                      </a:cubicBezTo>
                      <a:cubicBezTo>
                        <a:pt x="11" y="1287"/>
                        <a:pt x="14" y="1294"/>
                        <a:pt x="19" y="1299"/>
                      </a:cubicBezTo>
                      <a:cubicBezTo>
                        <a:pt x="31" y="1313"/>
                        <a:pt x="52" y="1310"/>
                        <a:pt x="61" y="1299"/>
                      </a:cubicBezTo>
                      <a:cubicBezTo>
                        <a:pt x="81" y="1278"/>
                        <a:pt x="99" y="1267"/>
                        <a:pt x="126" y="1257"/>
                      </a:cubicBezTo>
                      <a:cubicBezTo>
                        <a:pt x="129" y="1256"/>
                        <a:pt x="132" y="1255"/>
                        <a:pt x="134" y="1255"/>
                      </a:cubicBezTo>
                      <a:cubicBezTo>
                        <a:pt x="132" y="1255"/>
                        <a:pt x="130" y="1255"/>
                        <a:pt x="128" y="1255"/>
                      </a:cubicBezTo>
                      <a:cubicBezTo>
                        <a:pt x="117" y="1254"/>
                        <a:pt x="109" y="1252"/>
                        <a:pt x="100" y="1247"/>
                      </a:cubicBezTo>
                      <a:cubicBezTo>
                        <a:pt x="110" y="1249"/>
                        <a:pt x="117" y="1251"/>
                        <a:pt x="128" y="1251"/>
                      </a:cubicBezTo>
                      <a:cubicBezTo>
                        <a:pt x="129" y="1251"/>
                        <a:pt x="129" y="1251"/>
                        <a:pt x="130" y="1251"/>
                      </a:cubicBezTo>
                      <a:cubicBezTo>
                        <a:pt x="122" y="1249"/>
                        <a:pt x="117" y="1237"/>
                        <a:pt x="116" y="1229"/>
                      </a:cubicBezTo>
                      <a:cubicBezTo>
                        <a:pt x="116" y="1224"/>
                        <a:pt x="116" y="1219"/>
                        <a:pt x="117" y="1215"/>
                      </a:cubicBezTo>
                      <a:cubicBezTo>
                        <a:pt x="119" y="1207"/>
                        <a:pt x="126" y="1197"/>
                        <a:pt x="135" y="1197"/>
                      </a:cubicBezTo>
                      <a:cubicBezTo>
                        <a:pt x="134" y="1188"/>
                        <a:pt x="139" y="1182"/>
                        <a:pt x="143" y="1176"/>
                      </a:cubicBezTo>
                      <a:cubicBezTo>
                        <a:pt x="150" y="1168"/>
                        <a:pt x="153" y="1158"/>
                        <a:pt x="147" y="1151"/>
                      </a:cubicBezTo>
                      <a:cubicBezTo>
                        <a:pt x="158" y="1153"/>
                        <a:pt x="160" y="1171"/>
                        <a:pt x="158" y="1180"/>
                      </a:cubicBezTo>
                      <a:cubicBezTo>
                        <a:pt x="154" y="1192"/>
                        <a:pt x="143" y="1200"/>
                        <a:pt x="132" y="1209"/>
                      </a:cubicBezTo>
                      <a:cubicBezTo>
                        <a:pt x="124" y="1215"/>
                        <a:pt x="120" y="1221"/>
                        <a:pt x="120" y="1230"/>
                      </a:cubicBezTo>
                      <a:cubicBezTo>
                        <a:pt x="120" y="1237"/>
                        <a:pt x="123" y="1248"/>
                        <a:pt x="130" y="1251"/>
                      </a:cubicBezTo>
                      <a:cubicBezTo>
                        <a:pt x="129" y="1250"/>
                        <a:pt x="128" y="1249"/>
                        <a:pt x="127" y="1248"/>
                      </a:cubicBezTo>
                      <a:cubicBezTo>
                        <a:pt x="123" y="1245"/>
                        <a:pt x="123" y="1239"/>
                        <a:pt x="127" y="1234"/>
                      </a:cubicBezTo>
                      <a:cubicBezTo>
                        <a:pt x="127" y="1235"/>
                        <a:pt x="129" y="1236"/>
                        <a:pt x="130" y="1236"/>
                      </a:cubicBezTo>
                      <a:cubicBezTo>
                        <a:pt x="125" y="1243"/>
                        <a:pt x="128" y="1249"/>
                        <a:pt x="136" y="1251"/>
                      </a:cubicBezTo>
                      <a:cubicBezTo>
                        <a:pt x="139" y="1252"/>
                        <a:pt x="142" y="1252"/>
                        <a:pt x="145" y="1252"/>
                      </a:cubicBezTo>
                      <a:cubicBezTo>
                        <a:pt x="177" y="1245"/>
                        <a:pt x="209" y="1246"/>
                        <a:pt x="240" y="1253"/>
                      </a:cubicBezTo>
                      <a:cubicBezTo>
                        <a:pt x="215" y="1245"/>
                        <a:pt x="187" y="1233"/>
                        <a:pt x="174" y="1210"/>
                      </a:cubicBezTo>
                      <a:cubicBezTo>
                        <a:pt x="169" y="1198"/>
                        <a:pt x="168" y="1187"/>
                        <a:pt x="172" y="1174"/>
                      </a:cubicBezTo>
                      <a:cubicBezTo>
                        <a:pt x="176" y="1164"/>
                        <a:pt x="183" y="1155"/>
                        <a:pt x="192" y="1150"/>
                      </a:cubicBezTo>
                      <a:cubicBezTo>
                        <a:pt x="213" y="1136"/>
                        <a:pt x="242" y="1143"/>
                        <a:pt x="255" y="1164"/>
                      </a:cubicBezTo>
                      <a:cubicBezTo>
                        <a:pt x="267" y="1183"/>
                        <a:pt x="265" y="1211"/>
                        <a:pt x="242" y="1220"/>
                      </a:cubicBezTo>
                      <a:cubicBezTo>
                        <a:pt x="233" y="1224"/>
                        <a:pt x="221" y="1223"/>
                        <a:pt x="215" y="1214"/>
                      </a:cubicBezTo>
                      <a:cubicBezTo>
                        <a:pt x="212" y="1212"/>
                        <a:pt x="211" y="1208"/>
                        <a:pt x="211" y="1205"/>
                      </a:cubicBezTo>
                      <a:cubicBezTo>
                        <a:pt x="211" y="1205"/>
                        <a:pt x="211" y="1205"/>
                        <a:pt x="211" y="1205"/>
                      </a:cubicBezTo>
                      <a:cubicBezTo>
                        <a:pt x="211" y="1197"/>
                        <a:pt x="217" y="1188"/>
                        <a:pt x="227" y="1188"/>
                      </a:cubicBezTo>
                      <a:cubicBezTo>
                        <a:pt x="236" y="1187"/>
                        <a:pt x="243" y="1194"/>
                        <a:pt x="244" y="1203"/>
                      </a:cubicBezTo>
                      <a:cubicBezTo>
                        <a:pt x="244" y="1212"/>
                        <a:pt x="237" y="1220"/>
                        <a:pt x="228" y="1221"/>
                      </a:cubicBezTo>
                      <a:cubicBezTo>
                        <a:pt x="224" y="1221"/>
                        <a:pt x="221" y="1220"/>
                        <a:pt x="218" y="1218"/>
                      </a:cubicBezTo>
                      <a:cubicBezTo>
                        <a:pt x="218" y="1218"/>
                        <a:pt x="218" y="1218"/>
                        <a:pt x="218" y="1218"/>
                      </a:cubicBezTo>
                      <a:cubicBezTo>
                        <a:pt x="225" y="1223"/>
                        <a:pt x="234" y="1223"/>
                        <a:pt x="242" y="1220"/>
                      </a:cubicBezTo>
                      <a:cubicBezTo>
                        <a:pt x="263" y="1209"/>
                        <a:pt x="263" y="1183"/>
                        <a:pt x="252" y="1165"/>
                      </a:cubicBezTo>
                      <a:cubicBezTo>
                        <a:pt x="240" y="1146"/>
                        <a:pt x="213" y="1139"/>
                        <a:pt x="193" y="1152"/>
                      </a:cubicBezTo>
                      <a:cubicBezTo>
                        <a:pt x="190" y="1154"/>
                        <a:pt x="187" y="1156"/>
                        <a:pt x="184" y="1159"/>
                      </a:cubicBezTo>
                      <a:cubicBezTo>
                        <a:pt x="186" y="1158"/>
                        <a:pt x="188" y="1157"/>
                        <a:pt x="191" y="1156"/>
                      </a:cubicBezTo>
                      <a:cubicBezTo>
                        <a:pt x="199" y="1153"/>
                        <a:pt x="209" y="1156"/>
                        <a:pt x="213" y="1162"/>
                      </a:cubicBezTo>
                      <a:cubicBezTo>
                        <a:pt x="218" y="1169"/>
                        <a:pt x="217" y="1178"/>
                        <a:pt x="209" y="1183"/>
                      </a:cubicBezTo>
                      <a:cubicBezTo>
                        <a:pt x="205" y="1186"/>
                        <a:pt x="199" y="1185"/>
                        <a:pt x="196" y="1182"/>
                      </a:cubicBezTo>
                      <a:cubicBezTo>
                        <a:pt x="189" y="1175"/>
                        <a:pt x="195" y="1166"/>
                        <a:pt x="201" y="1168"/>
                      </a:cubicBezTo>
                      <a:cubicBezTo>
                        <a:pt x="198" y="1169"/>
                        <a:pt x="196" y="1172"/>
                        <a:pt x="196" y="1174"/>
                      </a:cubicBezTo>
                      <a:cubicBezTo>
                        <a:pt x="196" y="1179"/>
                        <a:pt x="200" y="1182"/>
                        <a:pt x="205" y="1181"/>
                      </a:cubicBezTo>
                      <a:cubicBezTo>
                        <a:pt x="208" y="1180"/>
                        <a:pt x="211" y="1177"/>
                        <a:pt x="211" y="1173"/>
                      </a:cubicBezTo>
                      <a:cubicBezTo>
                        <a:pt x="213" y="1167"/>
                        <a:pt x="208" y="1161"/>
                        <a:pt x="202" y="1159"/>
                      </a:cubicBezTo>
                      <a:cubicBezTo>
                        <a:pt x="190" y="1155"/>
                        <a:pt x="179" y="1164"/>
                        <a:pt x="175" y="1175"/>
                      </a:cubicBezTo>
                      <a:cubicBezTo>
                        <a:pt x="171" y="1187"/>
                        <a:pt x="172" y="1197"/>
                        <a:pt x="177" y="1208"/>
                      </a:cubicBezTo>
                      <a:cubicBezTo>
                        <a:pt x="195" y="1241"/>
                        <a:pt x="250" y="1250"/>
                        <a:pt x="286" y="1267"/>
                      </a:cubicBezTo>
                      <a:cubicBezTo>
                        <a:pt x="281" y="1261"/>
                        <a:pt x="277" y="1254"/>
                        <a:pt x="274" y="1245"/>
                      </a:cubicBezTo>
                      <a:cubicBezTo>
                        <a:pt x="273" y="1241"/>
                        <a:pt x="272" y="1237"/>
                        <a:pt x="272" y="1234"/>
                      </a:cubicBezTo>
                      <a:cubicBezTo>
                        <a:pt x="273" y="1234"/>
                        <a:pt x="274" y="1234"/>
                        <a:pt x="275" y="1234"/>
                      </a:cubicBezTo>
                      <a:cubicBezTo>
                        <a:pt x="276" y="1243"/>
                        <a:pt x="280" y="1253"/>
                        <a:pt x="286" y="1260"/>
                      </a:cubicBezTo>
                      <a:cubicBezTo>
                        <a:pt x="289" y="1266"/>
                        <a:pt x="294" y="1270"/>
                        <a:pt x="298" y="1273"/>
                      </a:cubicBezTo>
                      <a:cubicBezTo>
                        <a:pt x="294" y="1268"/>
                        <a:pt x="291" y="1260"/>
                        <a:pt x="292" y="1255"/>
                      </a:cubicBezTo>
                      <a:cubicBezTo>
                        <a:pt x="292" y="1250"/>
                        <a:pt x="295" y="1245"/>
                        <a:pt x="299" y="1242"/>
                      </a:cubicBezTo>
                      <a:cubicBezTo>
                        <a:pt x="305" y="1237"/>
                        <a:pt x="315" y="1237"/>
                        <a:pt x="320" y="1245"/>
                      </a:cubicBezTo>
                      <a:cubicBezTo>
                        <a:pt x="323" y="1250"/>
                        <a:pt x="322" y="1256"/>
                        <a:pt x="319" y="1259"/>
                      </a:cubicBezTo>
                      <a:cubicBezTo>
                        <a:pt x="312" y="1266"/>
                        <a:pt x="303" y="1260"/>
                        <a:pt x="304" y="1254"/>
                      </a:cubicBezTo>
                      <a:cubicBezTo>
                        <a:pt x="306" y="1257"/>
                        <a:pt x="309" y="1259"/>
                        <a:pt x="311" y="1259"/>
                      </a:cubicBezTo>
                      <a:cubicBezTo>
                        <a:pt x="316" y="1259"/>
                        <a:pt x="318" y="1254"/>
                        <a:pt x="317" y="1250"/>
                      </a:cubicBezTo>
                      <a:cubicBezTo>
                        <a:pt x="316" y="1247"/>
                        <a:pt x="313" y="1244"/>
                        <a:pt x="310" y="1243"/>
                      </a:cubicBezTo>
                      <a:cubicBezTo>
                        <a:pt x="303" y="1242"/>
                        <a:pt x="298" y="1248"/>
                        <a:pt x="296" y="1254"/>
                      </a:cubicBezTo>
                      <a:cubicBezTo>
                        <a:pt x="295" y="1258"/>
                        <a:pt x="296" y="1264"/>
                        <a:pt x="298" y="1268"/>
                      </a:cubicBezTo>
                      <a:cubicBezTo>
                        <a:pt x="301" y="1275"/>
                        <a:pt x="307" y="1278"/>
                        <a:pt x="314" y="1282"/>
                      </a:cubicBezTo>
                      <a:cubicBezTo>
                        <a:pt x="335" y="1293"/>
                        <a:pt x="354" y="1308"/>
                        <a:pt x="373" y="1324"/>
                      </a:cubicBezTo>
                      <a:cubicBezTo>
                        <a:pt x="376" y="1327"/>
                        <a:pt x="392" y="1344"/>
                        <a:pt x="404" y="1358"/>
                      </a:cubicBezTo>
                      <a:cubicBezTo>
                        <a:pt x="396" y="1338"/>
                        <a:pt x="395" y="1316"/>
                        <a:pt x="399" y="1294"/>
                      </a:cubicBezTo>
                      <a:cubicBezTo>
                        <a:pt x="400" y="1287"/>
                        <a:pt x="402" y="1282"/>
                        <a:pt x="404" y="1277"/>
                      </a:cubicBezTo>
                      <a:cubicBezTo>
                        <a:pt x="407" y="1267"/>
                        <a:pt x="414" y="1252"/>
                        <a:pt x="403" y="1245"/>
                      </a:cubicBezTo>
                      <a:cubicBezTo>
                        <a:pt x="399" y="1242"/>
                        <a:pt x="393" y="1242"/>
                        <a:pt x="389" y="1246"/>
                      </a:cubicBezTo>
                      <a:cubicBezTo>
                        <a:pt x="387" y="1248"/>
                        <a:pt x="387" y="1252"/>
                        <a:pt x="388" y="1254"/>
                      </a:cubicBezTo>
                      <a:cubicBezTo>
                        <a:pt x="390" y="1257"/>
                        <a:pt x="394" y="1258"/>
                        <a:pt x="397" y="1256"/>
                      </a:cubicBezTo>
                      <a:cubicBezTo>
                        <a:pt x="399" y="1255"/>
                        <a:pt x="399" y="1252"/>
                        <a:pt x="398" y="1250"/>
                      </a:cubicBezTo>
                      <a:cubicBezTo>
                        <a:pt x="402" y="1252"/>
                        <a:pt x="400" y="1261"/>
                        <a:pt x="392" y="1261"/>
                      </a:cubicBezTo>
                      <a:cubicBezTo>
                        <a:pt x="388" y="1260"/>
                        <a:pt x="385" y="1257"/>
                        <a:pt x="384" y="1253"/>
                      </a:cubicBezTo>
                      <a:cubicBezTo>
                        <a:pt x="383" y="1245"/>
                        <a:pt x="389" y="1240"/>
                        <a:pt x="395" y="1240"/>
                      </a:cubicBezTo>
                      <a:cubicBezTo>
                        <a:pt x="401" y="1239"/>
                        <a:pt x="408" y="1244"/>
                        <a:pt x="411" y="1250"/>
                      </a:cubicBezTo>
                      <a:cubicBezTo>
                        <a:pt x="412" y="1253"/>
                        <a:pt x="412" y="1256"/>
                        <a:pt x="412" y="1259"/>
                      </a:cubicBezTo>
                      <a:cubicBezTo>
                        <a:pt x="417" y="1247"/>
                        <a:pt x="422" y="1239"/>
                        <a:pt x="428" y="1231"/>
                      </a:cubicBezTo>
                      <a:cubicBezTo>
                        <a:pt x="439" y="1217"/>
                        <a:pt x="462" y="1200"/>
                        <a:pt x="466" y="1186"/>
                      </a:cubicBezTo>
                      <a:cubicBezTo>
                        <a:pt x="467" y="1183"/>
                        <a:pt x="467" y="1180"/>
                        <a:pt x="467" y="1177"/>
                      </a:cubicBezTo>
                      <a:cubicBezTo>
                        <a:pt x="466" y="1171"/>
                        <a:pt x="464" y="1166"/>
                        <a:pt x="459" y="1161"/>
                      </a:cubicBezTo>
                      <a:cubicBezTo>
                        <a:pt x="454" y="1157"/>
                        <a:pt x="448" y="1154"/>
                        <a:pt x="441" y="1155"/>
                      </a:cubicBezTo>
                      <a:cubicBezTo>
                        <a:pt x="433" y="1155"/>
                        <a:pt x="426" y="1158"/>
                        <a:pt x="420" y="1164"/>
                      </a:cubicBezTo>
                      <a:cubicBezTo>
                        <a:pt x="415" y="1169"/>
                        <a:pt x="412" y="1176"/>
                        <a:pt x="412" y="1184"/>
                      </a:cubicBezTo>
                      <a:cubicBezTo>
                        <a:pt x="411" y="1192"/>
                        <a:pt x="414" y="1199"/>
                        <a:pt x="421" y="1203"/>
                      </a:cubicBezTo>
                      <a:cubicBezTo>
                        <a:pt x="426" y="1205"/>
                        <a:pt x="432" y="1206"/>
                        <a:pt x="437" y="1203"/>
                      </a:cubicBezTo>
                      <a:cubicBezTo>
                        <a:pt x="437" y="1204"/>
                        <a:pt x="436" y="1204"/>
                        <a:pt x="436" y="1204"/>
                      </a:cubicBezTo>
                      <a:cubicBezTo>
                        <a:pt x="426" y="1206"/>
                        <a:pt x="421" y="1195"/>
                        <a:pt x="430" y="1192"/>
                      </a:cubicBezTo>
                      <a:cubicBezTo>
                        <a:pt x="434" y="1191"/>
                        <a:pt x="442" y="1195"/>
                        <a:pt x="447" y="1185"/>
                      </a:cubicBezTo>
                      <a:cubicBezTo>
                        <a:pt x="447" y="1189"/>
                        <a:pt x="446" y="1193"/>
                        <a:pt x="445" y="1196"/>
                      </a:cubicBezTo>
                      <a:cubicBezTo>
                        <a:pt x="444" y="1198"/>
                        <a:pt x="443" y="1199"/>
                        <a:pt x="442" y="1200"/>
                      </a:cubicBezTo>
                      <a:cubicBezTo>
                        <a:pt x="437" y="1206"/>
                        <a:pt x="428" y="1207"/>
                        <a:pt x="421" y="1203"/>
                      </a:cubicBezTo>
                      <a:cubicBezTo>
                        <a:pt x="413" y="1199"/>
                        <a:pt x="410" y="1192"/>
                        <a:pt x="410" y="1184"/>
                      </a:cubicBezTo>
                      <a:cubicBezTo>
                        <a:pt x="410" y="1175"/>
                        <a:pt x="413" y="1168"/>
                        <a:pt x="419" y="1163"/>
                      </a:cubicBezTo>
                      <a:cubicBezTo>
                        <a:pt x="425" y="1157"/>
                        <a:pt x="433" y="1153"/>
                        <a:pt x="441" y="1152"/>
                      </a:cubicBezTo>
                      <a:cubicBezTo>
                        <a:pt x="449" y="1152"/>
                        <a:pt x="456" y="1155"/>
                        <a:pt x="462" y="1160"/>
                      </a:cubicBezTo>
                      <a:cubicBezTo>
                        <a:pt x="466" y="1164"/>
                        <a:pt x="469" y="1170"/>
                        <a:pt x="470" y="1177"/>
                      </a:cubicBezTo>
                      <a:cubicBezTo>
                        <a:pt x="471" y="1180"/>
                        <a:pt x="471" y="1183"/>
                        <a:pt x="470" y="1187"/>
                      </a:cubicBezTo>
                      <a:cubicBezTo>
                        <a:pt x="469" y="1188"/>
                        <a:pt x="469" y="1188"/>
                        <a:pt x="469" y="1188"/>
                      </a:cubicBezTo>
                      <a:cubicBezTo>
                        <a:pt x="470" y="1188"/>
                        <a:pt x="470" y="1188"/>
                        <a:pt x="470" y="1188"/>
                      </a:cubicBezTo>
                      <a:cubicBezTo>
                        <a:pt x="471" y="1187"/>
                        <a:pt x="471" y="1187"/>
                        <a:pt x="471" y="1187"/>
                      </a:cubicBezTo>
                      <a:cubicBezTo>
                        <a:pt x="475" y="1184"/>
                        <a:pt x="480" y="1180"/>
                        <a:pt x="484" y="1177"/>
                      </a:cubicBezTo>
                      <a:cubicBezTo>
                        <a:pt x="496" y="1171"/>
                        <a:pt x="514" y="1165"/>
                        <a:pt x="527" y="1171"/>
                      </a:cubicBezTo>
                      <a:cubicBezTo>
                        <a:pt x="533" y="1174"/>
                        <a:pt x="536" y="1179"/>
                        <a:pt x="539" y="1185"/>
                      </a:cubicBezTo>
                      <a:cubicBezTo>
                        <a:pt x="539" y="1187"/>
                        <a:pt x="539" y="1187"/>
                        <a:pt x="539" y="1187"/>
                      </a:cubicBezTo>
                      <a:cubicBezTo>
                        <a:pt x="541" y="1194"/>
                        <a:pt x="541" y="1201"/>
                        <a:pt x="538" y="1207"/>
                      </a:cubicBezTo>
                      <a:cubicBezTo>
                        <a:pt x="535" y="1214"/>
                        <a:pt x="530" y="1219"/>
                        <a:pt x="524" y="1221"/>
                      </a:cubicBezTo>
                      <a:cubicBezTo>
                        <a:pt x="517" y="1224"/>
                        <a:pt x="509" y="1224"/>
                        <a:pt x="503" y="1219"/>
                      </a:cubicBezTo>
                      <a:cubicBezTo>
                        <a:pt x="499" y="1216"/>
                        <a:pt x="497" y="1213"/>
                        <a:pt x="497" y="1207"/>
                      </a:cubicBezTo>
                      <a:cubicBezTo>
                        <a:pt x="496" y="1202"/>
                        <a:pt x="498" y="1197"/>
                        <a:pt x="503" y="1193"/>
                      </a:cubicBezTo>
                      <a:cubicBezTo>
                        <a:pt x="505" y="1191"/>
                        <a:pt x="507" y="1191"/>
                        <a:pt x="510" y="1190"/>
                      </a:cubicBezTo>
                      <a:cubicBezTo>
                        <a:pt x="507" y="1191"/>
                        <a:pt x="505" y="1192"/>
                        <a:pt x="503" y="1193"/>
                      </a:cubicBezTo>
                      <a:cubicBezTo>
                        <a:pt x="499" y="1197"/>
                        <a:pt x="497" y="1202"/>
                        <a:pt x="497" y="1207"/>
                      </a:cubicBezTo>
                      <a:cubicBezTo>
                        <a:pt x="498" y="1212"/>
                        <a:pt x="500" y="1216"/>
                        <a:pt x="504" y="1219"/>
                      </a:cubicBezTo>
                      <a:cubicBezTo>
                        <a:pt x="510" y="1222"/>
                        <a:pt x="517" y="1223"/>
                        <a:pt x="523" y="1220"/>
                      </a:cubicBezTo>
                      <a:cubicBezTo>
                        <a:pt x="529" y="1217"/>
                        <a:pt x="533" y="1213"/>
                        <a:pt x="536" y="1207"/>
                      </a:cubicBezTo>
                      <a:cubicBezTo>
                        <a:pt x="539" y="1200"/>
                        <a:pt x="539" y="1193"/>
                        <a:pt x="536" y="1186"/>
                      </a:cubicBezTo>
                      <a:cubicBezTo>
                        <a:pt x="534" y="1181"/>
                        <a:pt x="531" y="1177"/>
                        <a:pt x="525" y="1174"/>
                      </a:cubicBezTo>
                      <a:cubicBezTo>
                        <a:pt x="513" y="1168"/>
                        <a:pt x="495" y="1175"/>
                        <a:pt x="484" y="1182"/>
                      </a:cubicBezTo>
                      <a:cubicBezTo>
                        <a:pt x="479" y="1186"/>
                        <a:pt x="473" y="1191"/>
                        <a:pt x="467" y="1197"/>
                      </a:cubicBezTo>
                      <a:cubicBezTo>
                        <a:pt x="468" y="1196"/>
                        <a:pt x="469" y="1196"/>
                        <a:pt x="470" y="1196"/>
                      </a:cubicBezTo>
                      <a:cubicBezTo>
                        <a:pt x="477" y="1194"/>
                        <a:pt x="485" y="1197"/>
                        <a:pt x="487" y="1203"/>
                      </a:cubicBezTo>
                      <a:cubicBezTo>
                        <a:pt x="490" y="1209"/>
                        <a:pt x="489" y="1216"/>
                        <a:pt x="482" y="1219"/>
                      </a:cubicBezTo>
                      <a:cubicBezTo>
                        <a:pt x="478" y="1221"/>
                        <a:pt x="474" y="1220"/>
                        <a:pt x="471" y="1217"/>
                      </a:cubicBezTo>
                      <a:cubicBezTo>
                        <a:pt x="467" y="1211"/>
                        <a:pt x="473" y="1204"/>
                        <a:pt x="477" y="1206"/>
                      </a:cubicBezTo>
                      <a:cubicBezTo>
                        <a:pt x="475" y="1206"/>
                        <a:pt x="473" y="1209"/>
                        <a:pt x="472" y="1211"/>
                      </a:cubicBezTo>
                      <a:cubicBezTo>
                        <a:pt x="472" y="1214"/>
                        <a:pt x="475" y="1217"/>
                        <a:pt x="479" y="1217"/>
                      </a:cubicBezTo>
                      <a:cubicBezTo>
                        <a:pt x="482" y="1216"/>
                        <a:pt x="484" y="1214"/>
                        <a:pt x="485" y="1212"/>
                      </a:cubicBezTo>
                      <a:cubicBezTo>
                        <a:pt x="487" y="1207"/>
                        <a:pt x="483" y="1202"/>
                        <a:pt x="479" y="1199"/>
                      </a:cubicBezTo>
                      <a:cubicBezTo>
                        <a:pt x="475" y="1198"/>
                        <a:pt x="471" y="1199"/>
                        <a:pt x="467" y="1200"/>
                      </a:cubicBezTo>
                      <a:cubicBezTo>
                        <a:pt x="454" y="1204"/>
                        <a:pt x="427" y="1236"/>
                        <a:pt x="422" y="1248"/>
                      </a:cubicBezTo>
                      <a:cubicBezTo>
                        <a:pt x="431" y="1238"/>
                        <a:pt x="444" y="1230"/>
                        <a:pt x="459" y="1226"/>
                      </a:cubicBezTo>
                      <a:cubicBezTo>
                        <a:pt x="494" y="1218"/>
                        <a:pt x="540" y="1235"/>
                        <a:pt x="545" y="1273"/>
                      </a:cubicBezTo>
                      <a:cubicBezTo>
                        <a:pt x="547" y="1286"/>
                        <a:pt x="541" y="1300"/>
                        <a:pt x="529" y="1305"/>
                      </a:cubicBezTo>
                      <a:cubicBezTo>
                        <a:pt x="519" y="1308"/>
                        <a:pt x="508" y="1305"/>
                        <a:pt x="503" y="1296"/>
                      </a:cubicBezTo>
                      <a:cubicBezTo>
                        <a:pt x="498" y="1288"/>
                        <a:pt x="499" y="1277"/>
                        <a:pt x="506" y="1270"/>
                      </a:cubicBezTo>
                      <a:cubicBezTo>
                        <a:pt x="510" y="1266"/>
                        <a:pt x="516" y="1265"/>
                        <a:pt x="522" y="1265"/>
                      </a:cubicBezTo>
                      <a:cubicBezTo>
                        <a:pt x="524" y="1266"/>
                        <a:pt x="526" y="1266"/>
                        <a:pt x="528" y="1267"/>
                      </a:cubicBezTo>
                      <a:cubicBezTo>
                        <a:pt x="532" y="1270"/>
                        <a:pt x="535" y="1275"/>
                        <a:pt x="536" y="1280"/>
                      </a:cubicBezTo>
                      <a:cubicBezTo>
                        <a:pt x="536" y="1289"/>
                        <a:pt x="530" y="1296"/>
                        <a:pt x="521" y="1297"/>
                      </a:cubicBezTo>
                      <a:cubicBezTo>
                        <a:pt x="512" y="1297"/>
                        <a:pt x="505" y="1291"/>
                        <a:pt x="504" y="1282"/>
                      </a:cubicBezTo>
                      <a:cubicBezTo>
                        <a:pt x="504" y="1277"/>
                        <a:pt x="506" y="1273"/>
                        <a:pt x="509" y="1270"/>
                      </a:cubicBezTo>
                      <a:cubicBezTo>
                        <a:pt x="508" y="1270"/>
                        <a:pt x="508" y="1271"/>
                        <a:pt x="507" y="1271"/>
                      </a:cubicBezTo>
                      <a:cubicBezTo>
                        <a:pt x="501" y="1278"/>
                        <a:pt x="500" y="1287"/>
                        <a:pt x="505" y="1295"/>
                      </a:cubicBezTo>
                      <a:cubicBezTo>
                        <a:pt x="510" y="1302"/>
                        <a:pt x="519" y="1304"/>
                        <a:pt x="527" y="1301"/>
                      </a:cubicBezTo>
                      <a:cubicBezTo>
                        <a:pt x="538" y="1297"/>
                        <a:pt x="543" y="1285"/>
                        <a:pt x="541" y="1274"/>
                      </a:cubicBezTo>
                      <a:cubicBezTo>
                        <a:pt x="536" y="1238"/>
                        <a:pt x="492" y="1224"/>
                        <a:pt x="461" y="1231"/>
                      </a:cubicBezTo>
                      <a:cubicBezTo>
                        <a:pt x="429" y="1240"/>
                        <a:pt x="411" y="1265"/>
                        <a:pt x="405" y="1296"/>
                      </a:cubicBezTo>
                      <a:cubicBezTo>
                        <a:pt x="393" y="1359"/>
                        <a:pt x="434" y="1410"/>
                        <a:pt x="485" y="1442"/>
                      </a:cubicBezTo>
                      <a:cubicBezTo>
                        <a:pt x="504" y="1453"/>
                        <a:pt x="519" y="1461"/>
                        <a:pt x="541" y="1465"/>
                      </a:cubicBezTo>
                      <a:cubicBezTo>
                        <a:pt x="562" y="1469"/>
                        <a:pt x="586" y="1468"/>
                        <a:pt x="602" y="1458"/>
                      </a:cubicBezTo>
                      <a:cubicBezTo>
                        <a:pt x="603" y="1458"/>
                        <a:pt x="603" y="1458"/>
                        <a:pt x="603" y="1458"/>
                      </a:cubicBezTo>
                      <a:cubicBezTo>
                        <a:pt x="591" y="1464"/>
                        <a:pt x="575" y="1464"/>
                        <a:pt x="564" y="1462"/>
                      </a:cubicBezTo>
                      <a:cubicBezTo>
                        <a:pt x="540" y="1457"/>
                        <a:pt x="512" y="1435"/>
                        <a:pt x="503" y="1412"/>
                      </a:cubicBezTo>
                      <a:cubicBezTo>
                        <a:pt x="505" y="1412"/>
                        <a:pt x="507" y="1411"/>
                        <a:pt x="508" y="1410"/>
                      </a:cubicBezTo>
                      <a:cubicBezTo>
                        <a:pt x="517" y="1432"/>
                        <a:pt x="541" y="1452"/>
                        <a:pt x="565" y="1458"/>
                      </a:cubicBezTo>
                      <a:cubicBezTo>
                        <a:pt x="580" y="1462"/>
                        <a:pt x="602" y="1461"/>
                        <a:pt x="612" y="1447"/>
                      </a:cubicBezTo>
                      <a:cubicBezTo>
                        <a:pt x="615" y="1443"/>
                        <a:pt x="617" y="1439"/>
                        <a:pt x="617" y="1434"/>
                      </a:cubicBezTo>
                      <a:cubicBezTo>
                        <a:pt x="617" y="1429"/>
                        <a:pt x="616" y="1425"/>
                        <a:pt x="612" y="1421"/>
                      </a:cubicBezTo>
                      <a:cubicBezTo>
                        <a:pt x="609" y="1418"/>
                        <a:pt x="605" y="1416"/>
                        <a:pt x="601" y="1416"/>
                      </a:cubicBezTo>
                      <a:cubicBezTo>
                        <a:pt x="597" y="1416"/>
                        <a:pt x="593" y="1417"/>
                        <a:pt x="590" y="1420"/>
                      </a:cubicBezTo>
                      <a:cubicBezTo>
                        <a:pt x="587" y="1423"/>
                        <a:pt x="586" y="1427"/>
                        <a:pt x="587" y="1431"/>
                      </a:cubicBezTo>
                      <a:cubicBezTo>
                        <a:pt x="588" y="1433"/>
                        <a:pt x="589" y="1434"/>
                        <a:pt x="590" y="1435"/>
                      </a:cubicBezTo>
                      <a:cubicBezTo>
                        <a:pt x="592" y="1436"/>
                        <a:pt x="594" y="1436"/>
                        <a:pt x="595" y="1436"/>
                      </a:cubicBezTo>
                      <a:cubicBezTo>
                        <a:pt x="597" y="1436"/>
                        <a:pt x="598" y="1435"/>
                        <a:pt x="599" y="1434"/>
                      </a:cubicBezTo>
                      <a:cubicBezTo>
                        <a:pt x="600" y="1434"/>
                        <a:pt x="600" y="1432"/>
                        <a:pt x="600" y="1431"/>
                      </a:cubicBezTo>
                      <a:cubicBezTo>
                        <a:pt x="600" y="1432"/>
                        <a:pt x="600" y="1434"/>
                        <a:pt x="599" y="1434"/>
                      </a:cubicBezTo>
                      <a:cubicBezTo>
                        <a:pt x="598" y="1435"/>
                        <a:pt x="597" y="1436"/>
                        <a:pt x="595" y="1436"/>
                      </a:cubicBezTo>
                      <a:cubicBezTo>
                        <a:pt x="593" y="1436"/>
                        <a:pt x="592" y="1436"/>
                        <a:pt x="590" y="1435"/>
                      </a:cubicBezTo>
                      <a:cubicBezTo>
                        <a:pt x="589" y="1434"/>
                        <a:pt x="588" y="1433"/>
                        <a:pt x="587" y="1431"/>
                      </a:cubicBezTo>
                      <a:cubicBezTo>
                        <a:pt x="586" y="1427"/>
                        <a:pt x="587" y="1423"/>
                        <a:pt x="589" y="1420"/>
                      </a:cubicBezTo>
                      <a:cubicBezTo>
                        <a:pt x="592" y="1416"/>
                        <a:pt x="596" y="1415"/>
                        <a:pt x="601" y="1415"/>
                      </a:cubicBezTo>
                      <a:cubicBezTo>
                        <a:pt x="606" y="1415"/>
                        <a:pt x="610" y="1417"/>
                        <a:pt x="613" y="1420"/>
                      </a:cubicBezTo>
                      <a:cubicBezTo>
                        <a:pt x="617" y="1424"/>
                        <a:pt x="619" y="1429"/>
                        <a:pt x="619" y="1434"/>
                      </a:cubicBezTo>
                      <a:cubicBezTo>
                        <a:pt x="619" y="1438"/>
                        <a:pt x="618" y="1441"/>
                        <a:pt x="617" y="1443"/>
                      </a:cubicBezTo>
                      <a:cubicBezTo>
                        <a:pt x="618" y="1441"/>
                        <a:pt x="619" y="1439"/>
                        <a:pt x="620" y="1437"/>
                      </a:cubicBezTo>
                      <a:cubicBezTo>
                        <a:pt x="625" y="1424"/>
                        <a:pt x="624" y="1412"/>
                        <a:pt x="622" y="1399"/>
                      </a:cubicBezTo>
                      <a:cubicBezTo>
                        <a:pt x="618" y="1383"/>
                        <a:pt x="612" y="1373"/>
                        <a:pt x="602" y="1359"/>
                      </a:cubicBezTo>
                      <a:cubicBezTo>
                        <a:pt x="584" y="1336"/>
                        <a:pt x="557" y="1313"/>
                        <a:pt x="557" y="1281"/>
                      </a:cubicBezTo>
                      <a:cubicBezTo>
                        <a:pt x="557" y="1276"/>
                        <a:pt x="558" y="1271"/>
                        <a:pt x="559" y="1267"/>
                      </a:cubicBezTo>
                      <a:cubicBezTo>
                        <a:pt x="560" y="1262"/>
                        <a:pt x="563" y="1257"/>
                        <a:pt x="565" y="1251"/>
                      </a:cubicBezTo>
                      <a:cubicBezTo>
                        <a:pt x="568" y="1238"/>
                        <a:pt x="560" y="1230"/>
                        <a:pt x="552" y="1230"/>
                      </a:cubicBezTo>
                      <a:cubicBezTo>
                        <a:pt x="549" y="1230"/>
                        <a:pt x="546" y="1232"/>
                        <a:pt x="544" y="1234"/>
                      </a:cubicBezTo>
                      <a:cubicBezTo>
                        <a:pt x="542" y="1237"/>
                        <a:pt x="542" y="1240"/>
                        <a:pt x="544" y="1242"/>
                      </a:cubicBezTo>
                      <a:cubicBezTo>
                        <a:pt x="545" y="1245"/>
                        <a:pt x="550" y="1246"/>
                        <a:pt x="552" y="1244"/>
                      </a:cubicBezTo>
                      <a:cubicBezTo>
                        <a:pt x="554" y="1242"/>
                        <a:pt x="554" y="1240"/>
                        <a:pt x="553" y="1237"/>
                      </a:cubicBezTo>
                      <a:cubicBezTo>
                        <a:pt x="555" y="1239"/>
                        <a:pt x="555" y="1243"/>
                        <a:pt x="554" y="1245"/>
                      </a:cubicBezTo>
                      <a:cubicBezTo>
                        <a:pt x="552" y="1247"/>
                        <a:pt x="550" y="1248"/>
                        <a:pt x="547" y="1247"/>
                      </a:cubicBezTo>
                      <a:cubicBezTo>
                        <a:pt x="539" y="1245"/>
                        <a:pt x="538" y="1235"/>
                        <a:pt x="544" y="1230"/>
                      </a:cubicBezTo>
                      <a:cubicBezTo>
                        <a:pt x="547" y="1228"/>
                        <a:pt x="552" y="1227"/>
                        <a:pt x="557" y="1228"/>
                      </a:cubicBezTo>
                      <a:cubicBezTo>
                        <a:pt x="564" y="1230"/>
                        <a:pt x="568" y="1238"/>
                        <a:pt x="567" y="1247"/>
                      </a:cubicBezTo>
                      <a:cubicBezTo>
                        <a:pt x="569" y="1244"/>
                        <a:pt x="570" y="1242"/>
                        <a:pt x="571" y="1239"/>
                      </a:cubicBezTo>
                      <a:cubicBezTo>
                        <a:pt x="573" y="1234"/>
                        <a:pt x="572" y="1228"/>
                        <a:pt x="567" y="1223"/>
                      </a:cubicBezTo>
                      <a:cubicBezTo>
                        <a:pt x="561" y="1216"/>
                        <a:pt x="550" y="1216"/>
                        <a:pt x="542" y="1222"/>
                      </a:cubicBezTo>
                      <a:cubicBezTo>
                        <a:pt x="537" y="1226"/>
                        <a:pt x="533" y="1230"/>
                        <a:pt x="525" y="1231"/>
                      </a:cubicBezTo>
                      <a:cubicBezTo>
                        <a:pt x="519" y="1231"/>
                        <a:pt x="513" y="1229"/>
                        <a:pt x="509" y="1223"/>
                      </a:cubicBezTo>
                      <a:cubicBezTo>
                        <a:pt x="526" y="1232"/>
                        <a:pt x="530" y="1217"/>
                        <a:pt x="543" y="1211"/>
                      </a:cubicBezTo>
                      <a:cubicBezTo>
                        <a:pt x="550" y="1208"/>
                        <a:pt x="559" y="1207"/>
                        <a:pt x="565" y="1212"/>
                      </a:cubicBezTo>
                      <a:cubicBezTo>
                        <a:pt x="571" y="1216"/>
                        <a:pt x="577" y="1226"/>
                        <a:pt x="573" y="1236"/>
                      </a:cubicBezTo>
                      <a:cubicBezTo>
                        <a:pt x="574" y="1235"/>
                        <a:pt x="574" y="1235"/>
                        <a:pt x="574" y="1234"/>
                      </a:cubicBezTo>
                      <a:cubicBezTo>
                        <a:pt x="584" y="1221"/>
                        <a:pt x="597" y="1214"/>
                        <a:pt x="613" y="1215"/>
                      </a:cubicBezTo>
                      <a:cubicBezTo>
                        <a:pt x="617" y="1216"/>
                        <a:pt x="620" y="1216"/>
                        <a:pt x="623" y="1217"/>
                      </a:cubicBezTo>
                      <a:cubicBezTo>
                        <a:pt x="622" y="1218"/>
                        <a:pt x="622" y="1219"/>
                        <a:pt x="622" y="1219"/>
                      </a:cubicBezTo>
                      <a:cubicBezTo>
                        <a:pt x="619" y="1219"/>
                        <a:pt x="616" y="1218"/>
                        <a:pt x="613" y="1218"/>
                      </a:cubicBezTo>
                      <a:cubicBezTo>
                        <a:pt x="597" y="1218"/>
                        <a:pt x="586" y="1224"/>
                        <a:pt x="577" y="1237"/>
                      </a:cubicBezTo>
                      <a:cubicBezTo>
                        <a:pt x="576" y="1238"/>
                        <a:pt x="575" y="1239"/>
                        <a:pt x="574" y="1241"/>
                      </a:cubicBezTo>
                      <a:cubicBezTo>
                        <a:pt x="578" y="1237"/>
                        <a:pt x="583" y="1234"/>
                        <a:pt x="589" y="1233"/>
                      </a:cubicBezTo>
                      <a:cubicBezTo>
                        <a:pt x="593" y="1232"/>
                        <a:pt x="596" y="1232"/>
                        <a:pt x="600" y="1233"/>
                      </a:cubicBezTo>
                      <a:cubicBezTo>
                        <a:pt x="604" y="1234"/>
                        <a:pt x="606" y="1235"/>
                        <a:pt x="609" y="1238"/>
                      </a:cubicBezTo>
                      <a:cubicBezTo>
                        <a:pt x="616" y="1243"/>
                        <a:pt x="618" y="1254"/>
                        <a:pt x="612" y="1260"/>
                      </a:cubicBezTo>
                      <a:cubicBezTo>
                        <a:pt x="609" y="1263"/>
                        <a:pt x="605" y="1265"/>
                        <a:pt x="602" y="1265"/>
                      </a:cubicBezTo>
                      <a:cubicBezTo>
                        <a:pt x="600" y="1265"/>
                        <a:pt x="598" y="1264"/>
                        <a:pt x="596" y="1263"/>
                      </a:cubicBezTo>
                      <a:cubicBezTo>
                        <a:pt x="593" y="1262"/>
                        <a:pt x="591" y="1259"/>
                        <a:pt x="590" y="1256"/>
                      </a:cubicBezTo>
                      <a:cubicBezTo>
                        <a:pt x="590" y="1255"/>
                        <a:pt x="590" y="1253"/>
                        <a:pt x="590" y="1252"/>
                      </a:cubicBezTo>
                      <a:cubicBezTo>
                        <a:pt x="590" y="1251"/>
                        <a:pt x="591" y="1250"/>
                        <a:pt x="591" y="1249"/>
                      </a:cubicBezTo>
                      <a:cubicBezTo>
                        <a:pt x="592" y="1247"/>
                        <a:pt x="595" y="1245"/>
                        <a:pt x="598" y="1245"/>
                      </a:cubicBezTo>
                      <a:cubicBezTo>
                        <a:pt x="599" y="1245"/>
                        <a:pt x="601" y="1246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1" y="1246"/>
                        <a:pt x="599" y="1246"/>
                        <a:pt x="598" y="1246"/>
                      </a:cubicBezTo>
                      <a:cubicBezTo>
                        <a:pt x="595" y="1246"/>
                        <a:pt x="593" y="1247"/>
                        <a:pt x="592" y="1249"/>
                      </a:cubicBezTo>
                      <a:cubicBezTo>
                        <a:pt x="592" y="1250"/>
                        <a:pt x="591" y="1251"/>
                        <a:pt x="591" y="1252"/>
                      </a:cubicBezTo>
                      <a:cubicBezTo>
                        <a:pt x="591" y="1253"/>
                        <a:pt x="591" y="1254"/>
                        <a:pt x="592" y="1256"/>
                      </a:cubicBezTo>
                      <a:cubicBezTo>
                        <a:pt x="593" y="1258"/>
                        <a:pt x="595" y="1260"/>
                        <a:pt x="597" y="1262"/>
                      </a:cubicBezTo>
                      <a:cubicBezTo>
                        <a:pt x="599" y="1262"/>
                        <a:pt x="600" y="1263"/>
                        <a:pt x="602" y="1263"/>
                      </a:cubicBezTo>
                      <a:cubicBezTo>
                        <a:pt x="605" y="1262"/>
                        <a:pt x="608" y="1261"/>
                        <a:pt x="610" y="1259"/>
                      </a:cubicBezTo>
                      <a:cubicBezTo>
                        <a:pt x="615" y="1253"/>
                        <a:pt x="613" y="1245"/>
                        <a:pt x="607" y="1240"/>
                      </a:cubicBezTo>
                      <a:cubicBezTo>
                        <a:pt x="605" y="1238"/>
                        <a:pt x="602" y="1237"/>
                        <a:pt x="599" y="1237"/>
                      </a:cubicBezTo>
                      <a:cubicBezTo>
                        <a:pt x="596" y="1236"/>
                        <a:pt x="593" y="1236"/>
                        <a:pt x="590" y="1237"/>
                      </a:cubicBezTo>
                      <a:cubicBezTo>
                        <a:pt x="587" y="1238"/>
                        <a:pt x="584" y="1239"/>
                        <a:pt x="581" y="1241"/>
                      </a:cubicBezTo>
                      <a:cubicBezTo>
                        <a:pt x="577" y="1244"/>
                        <a:pt x="573" y="1247"/>
                        <a:pt x="570" y="1252"/>
                      </a:cubicBezTo>
                      <a:cubicBezTo>
                        <a:pt x="565" y="1261"/>
                        <a:pt x="562" y="1271"/>
                        <a:pt x="562" y="1281"/>
                      </a:cubicBezTo>
                      <a:cubicBezTo>
                        <a:pt x="562" y="1307"/>
                        <a:pt x="583" y="1328"/>
                        <a:pt x="599" y="1349"/>
                      </a:cubicBezTo>
                      <a:cubicBezTo>
                        <a:pt x="597" y="1345"/>
                        <a:pt x="594" y="1341"/>
                        <a:pt x="592" y="1337"/>
                      </a:cubicBezTo>
                      <a:cubicBezTo>
                        <a:pt x="586" y="1324"/>
                        <a:pt x="587" y="1305"/>
                        <a:pt x="600" y="1297"/>
                      </a:cubicBezTo>
                      <a:cubicBezTo>
                        <a:pt x="608" y="1291"/>
                        <a:pt x="618" y="1290"/>
                        <a:pt x="621" y="1280"/>
                      </a:cubicBezTo>
                      <a:cubicBezTo>
                        <a:pt x="628" y="1284"/>
                        <a:pt x="629" y="1297"/>
                        <a:pt x="621" y="1306"/>
                      </a:cubicBezTo>
                      <a:cubicBezTo>
                        <a:pt x="613" y="1315"/>
                        <a:pt x="595" y="1321"/>
                        <a:pt x="598" y="1336"/>
                      </a:cubicBezTo>
                      <a:cubicBezTo>
                        <a:pt x="599" y="1345"/>
                        <a:pt x="606" y="1352"/>
                        <a:pt x="605" y="1356"/>
                      </a:cubicBezTo>
                      <a:cubicBezTo>
                        <a:pt x="604" y="1355"/>
                        <a:pt x="604" y="1355"/>
                        <a:pt x="604" y="1355"/>
                      </a:cubicBezTo>
                      <a:cubicBezTo>
                        <a:pt x="605" y="1356"/>
                        <a:pt x="605" y="1356"/>
                        <a:pt x="606" y="1357"/>
                      </a:cubicBezTo>
                      <a:cubicBezTo>
                        <a:pt x="616" y="1371"/>
                        <a:pt x="622" y="1381"/>
                        <a:pt x="625" y="1398"/>
                      </a:cubicBezTo>
                      <a:cubicBezTo>
                        <a:pt x="628" y="1412"/>
                        <a:pt x="628" y="1424"/>
                        <a:pt x="622" y="1438"/>
                      </a:cubicBezTo>
                      <a:cubicBezTo>
                        <a:pt x="618" y="1447"/>
                        <a:pt x="611" y="1455"/>
                        <a:pt x="603" y="1460"/>
                      </a:cubicBezTo>
                      <a:cubicBezTo>
                        <a:pt x="586" y="1470"/>
                        <a:pt x="562" y="1472"/>
                        <a:pt x="540" y="1468"/>
                      </a:cubicBezTo>
                      <a:cubicBezTo>
                        <a:pt x="531" y="1466"/>
                        <a:pt x="523" y="1464"/>
                        <a:pt x="515" y="1461"/>
                      </a:cubicBezTo>
                      <a:cubicBezTo>
                        <a:pt x="500" y="1456"/>
                        <a:pt x="488" y="1447"/>
                        <a:pt x="472" y="1445"/>
                      </a:cubicBezTo>
                      <a:cubicBezTo>
                        <a:pt x="465" y="1445"/>
                        <a:pt x="456" y="1445"/>
                        <a:pt x="451" y="1449"/>
                      </a:cubicBezTo>
                      <a:cubicBezTo>
                        <a:pt x="447" y="1452"/>
                        <a:pt x="444" y="1458"/>
                        <a:pt x="447" y="1462"/>
                      </a:cubicBezTo>
                      <a:cubicBezTo>
                        <a:pt x="448" y="1463"/>
                        <a:pt x="450" y="1464"/>
                        <a:pt x="452" y="1463"/>
                      </a:cubicBezTo>
                      <a:cubicBezTo>
                        <a:pt x="453" y="1462"/>
                        <a:pt x="454" y="1461"/>
                        <a:pt x="454" y="1460"/>
                      </a:cubicBezTo>
                      <a:cubicBezTo>
                        <a:pt x="453" y="1458"/>
                        <a:pt x="453" y="1458"/>
                        <a:pt x="452" y="1457"/>
                      </a:cubicBezTo>
                      <a:cubicBezTo>
                        <a:pt x="451" y="1457"/>
                        <a:pt x="449" y="1457"/>
                        <a:pt x="449" y="1459"/>
                      </a:cubicBezTo>
                      <a:cubicBezTo>
                        <a:pt x="449" y="1460"/>
                        <a:pt x="449" y="1460"/>
                        <a:pt x="450" y="1461"/>
                      </a:cubicBezTo>
                      <a:cubicBezTo>
                        <a:pt x="449" y="1461"/>
                        <a:pt x="448" y="1460"/>
                        <a:pt x="448" y="1459"/>
                      </a:cubicBezTo>
                      <a:cubicBezTo>
                        <a:pt x="447" y="1458"/>
                        <a:pt x="448" y="1456"/>
                        <a:pt x="450" y="1455"/>
                      </a:cubicBezTo>
                      <a:cubicBezTo>
                        <a:pt x="452" y="1454"/>
                        <a:pt x="455" y="1455"/>
                        <a:pt x="456" y="1457"/>
                      </a:cubicBezTo>
                      <a:cubicBezTo>
                        <a:pt x="457" y="1459"/>
                        <a:pt x="457" y="1461"/>
                        <a:pt x="457" y="1463"/>
                      </a:cubicBezTo>
                      <a:cubicBezTo>
                        <a:pt x="456" y="1465"/>
                        <a:pt x="454" y="1466"/>
                        <a:pt x="452" y="1467"/>
                      </a:cubicBezTo>
                      <a:cubicBezTo>
                        <a:pt x="450" y="1467"/>
                        <a:pt x="447" y="1467"/>
                        <a:pt x="445" y="1464"/>
                      </a:cubicBezTo>
                      <a:cubicBezTo>
                        <a:pt x="442" y="1460"/>
                        <a:pt x="444" y="1455"/>
                        <a:pt x="447" y="1451"/>
                      </a:cubicBezTo>
                      <a:cubicBezTo>
                        <a:pt x="449" y="1449"/>
                        <a:pt x="451" y="1447"/>
                        <a:pt x="453" y="1446"/>
                      </a:cubicBezTo>
                      <a:cubicBezTo>
                        <a:pt x="443" y="1449"/>
                        <a:pt x="437" y="1456"/>
                        <a:pt x="434" y="1466"/>
                      </a:cubicBezTo>
                      <a:cubicBezTo>
                        <a:pt x="432" y="1471"/>
                        <a:pt x="432" y="1477"/>
                        <a:pt x="436" y="1483"/>
                      </a:cubicBezTo>
                      <a:cubicBezTo>
                        <a:pt x="436" y="1483"/>
                        <a:pt x="436" y="1483"/>
                        <a:pt x="436" y="1483"/>
                      </a:cubicBezTo>
                      <a:cubicBezTo>
                        <a:pt x="434" y="1477"/>
                        <a:pt x="436" y="1471"/>
                        <a:pt x="445" y="1472"/>
                      </a:cubicBezTo>
                      <a:cubicBezTo>
                        <a:pt x="450" y="1473"/>
                        <a:pt x="458" y="1483"/>
                        <a:pt x="469" y="1473"/>
                      </a:cubicBezTo>
                      <a:close/>
                      <a:moveTo>
                        <a:pt x="108" y="1506"/>
                      </a:moveTo>
                      <a:cubicBezTo>
                        <a:pt x="135" y="1516"/>
                        <a:pt x="155" y="1504"/>
                        <a:pt x="169" y="1504"/>
                      </a:cubicBezTo>
                      <a:cubicBezTo>
                        <a:pt x="184" y="1504"/>
                        <a:pt x="183" y="1522"/>
                        <a:pt x="167" y="1525"/>
                      </a:cubicBezTo>
                      <a:cubicBezTo>
                        <a:pt x="149" y="1529"/>
                        <a:pt x="126" y="1519"/>
                        <a:pt x="108" y="1506"/>
                      </a:cubicBezTo>
                      <a:close/>
                      <a:moveTo>
                        <a:pt x="190" y="1626"/>
                      </a:moveTo>
                      <a:cubicBezTo>
                        <a:pt x="192" y="1638"/>
                        <a:pt x="184" y="1664"/>
                        <a:pt x="171" y="1674"/>
                      </a:cubicBezTo>
                      <a:cubicBezTo>
                        <a:pt x="158" y="1683"/>
                        <a:pt x="148" y="1675"/>
                        <a:pt x="160" y="1662"/>
                      </a:cubicBezTo>
                      <a:cubicBezTo>
                        <a:pt x="169" y="1652"/>
                        <a:pt x="188" y="1640"/>
                        <a:pt x="190" y="1626"/>
                      </a:cubicBezTo>
                      <a:close/>
                      <a:moveTo>
                        <a:pt x="266" y="1511"/>
                      </a:moveTo>
                      <a:cubicBezTo>
                        <a:pt x="264" y="1510"/>
                        <a:pt x="262" y="1510"/>
                        <a:pt x="260" y="1511"/>
                      </a:cubicBezTo>
                      <a:cubicBezTo>
                        <a:pt x="259" y="1512"/>
                        <a:pt x="258" y="1515"/>
                        <a:pt x="260" y="1516"/>
                      </a:cubicBezTo>
                      <a:cubicBezTo>
                        <a:pt x="261" y="1518"/>
                        <a:pt x="264" y="1518"/>
                        <a:pt x="265" y="1517"/>
                      </a:cubicBezTo>
                      <a:cubicBezTo>
                        <a:pt x="267" y="1515"/>
                        <a:pt x="267" y="1513"/>
                        <a:pt x="266" y="1511"/>
                      </a:cubicBezTo>
                      <a:close/>
                      <a:moveTo>
                        <a:pt x="217" y="1555"/>
                      </a:moveTo>
                      <a:cubicBezTo>
                        <a:pt x="213" y="1546"/>
                        <a:pt x="225" y="1542"/>
                        <a:pt x="229" y="1540"/>
                      </a:cubicBezTo>
                      <a:cubicBezTo>
                        <a:pt x="232" y="1539"/>
                        <a:pt x="234" y="1537"/>
                        <a:pt x="234" y="1534"/>
                      </a:cubicBezTo>
                      <a:cubicBezTo>
                        <a:pt x="236" y="1538"/>
                        <a:pt x="235" y="1547"/>
                        <a:pt x="234" y="1551"/>
                      </a:cubicBezTo>
                      <a:cubicBezTo>
                        <a:pt x="231" y="1557"/>
                        <a:pt x="226" y="1561"/>
                        <a:pt x="219" y="1557"/>
                      </a:cubicBezTo>
                      <a:cubicBezTo>
                        <a:pt x="222" y="1556"/>
                        <a:pt x="226" y="1553"/>
                        <a:pt x="227" y="1549"/>
                      </a:cubicBezTo>
                      <a:cubicBezTo>
                        <a:pt x="226" y="1551"/>
                        <a:pt x="221" y="1554"/>
                        <a:pt x="217" y="1555"/>
                      </a:cubicBezTo>
                      <a:close/>
                      <a:moveTo>
                        <a:pt x="270" y="1532"/>
                      </a:moveTo>
                      <a:cubicBezTo>
                        <a:pt x="267" y="1529"/>
                        <a:pt x="262" y="1529"/>
                        <a:pt x="259" y="1532"/>
                      </a:cubicBezTo>
                      <a:cubicBezTo>
                        <a:pt x="256" y="1534"/>
                        <a:pt x="255" y="1539"/>
                        <a:pt x="258" y="1542"/>
                      </a:cubicBezTo>
                      <a:cubicBezTo>
                        <a:pt x="261" y="1545"/>
                        <a:pt x="266" y="1546"/>
                        <a:pt x="269" y="1543"/>
                      </a:cubicBezTo>
                      <a:cubicBezTo>
                        <a:pt x="272" y="1540"/>
                        <a:pt x="272" y="1536"/>
                        <a:pt x="270" y="1532"/>
                      </a:cubicBezTo>
                      <a:close/>
                      <a:moveTo>
                        <a:pt x="270" y="1520"/>
                      </a:moveTo>
                      <a:cubicBezTo>
                        <a:pt x="268" y="1518"/>
                        <a:pt x="265" y="1518"/>
                        <a:pt x="263" y="1520"/>
                      </a:cubicBezTo>
                      <a:cubicBezTo>
                        <a:pt x="261" y="1521"/>
                        <a:pt x="261" y="1524"/>
                        <a:pt x="262" y="1527"/>
                      </a:cubicBezTo>
                      <a:cubicBezTo>
                        <a:pt x="264" y="1529"/>
                        <a:pt x="267" y="1529"/>
                        <a:pt x="269" y="1527"/>
                      </a:cubicBezTo>
                      <a:cubicBezTo>
                        <a:pt x="271" y="1525"/>
                        <a:pt x="272" y="1522"/>
                        <a:pt x="270" y="1520"/>
                      </a:cubicBezTo>
                      <a:close/>
                      <a:moveTo>
                        <a:pt x="192" y="1606"/>
                      </a:moveTo>
                      <a:cubicBezTo>
                        <a:pt x="192" y="1603"/>
                        <a:pt x="191" y="1600"/>
                        <a:pt x="190" y="1598"/>
                      </a:cubicBezTo>
                      <a:cubicBezTo>
                        <a:pt x="187" y="1595"/>
                        <a:pt x="183" y="1593"/>
                        <a:pt x="178" y="1595"/>
                      </a:cubicBezTo>
                      <a:cubicBezTo>
                        <a:pt x="173" y="1597"/>
                        <a:pt x="171" y="1602"/>
                        <a:pt x="172" y="1606"/>
                      </a:cubicBezTo>
                      <a:cubicBezTo>
                        <a:pt x="173" y="1614"/>
                        <a:pt x="179" y="1613"/>
                        <a:pt x="183" y="1616"/>
                      </a:cubicBezTo>
                      <a:cubicBezTo>
                        <a:pt x="187" y="1620"/>
                        <a:pt x="188" y="1627"/>
                        <a:pt x="184" y="1633"/>
                      </a:cubicBezTo>
                      <a:cubicBezTo>
                        <a:pt x="181" y="1640"/>
                        <a:pt x="174" y="1645"/>
                        <a:pt x="165" y="1643"/>
                      </a:cubicBezTo>
                      <a:cubicBezTo>
                        <a:pt x="161" y="1642"/>
                        <a:pt x="156" y="1639"/>
                        <a:pt x="157" y="1634"/>
                      </a:cubicBezTo>
                      <a:cubicBezTo>
                        <a:pt x="161" y="1637"/>
                        <a:pt x="168" y="1636"/>
                        <a:pt x="169" y="1630"/>
                      </a:cubicBezTo>
                      <a:cubicBezTo>
                        <a:pt x="169" y="1626"/>
                        <a:pt x="166" y="1619"/>
                        <a:pt x="163" y="1612"/>
                      </a:cubicBezTo>
                      <a:cubicBezTo>
                        <a:pt x="160" y="1604"/>
                        <a:pt x="159" y="1597"/>
                        <a:pt x="161" y="1590"/>
                      </a:cubicBezTo>
                      <a:cubicBezTo>
                        <a:pt x="164" y="1577"/>
                        <a:pt x="180" y="1571"/>
                        <a:pt x="192" y="1577"/>
                      </a:cubicBezTo>
                      <a:cubicBezTo>
                        <a:pt x="198" y="1580"/>
                        <a:pt x="202" y="1586"/>
                        <a:pt x="204" y="1592"/>
                      </a:cubicBezTo>
                      <a:cubicBezTo>
                        <a:pt x="206" y="1599"/>
                        <a:pt x="208" y="1618"/>
                        <a:pt x="215" y="1624"/>
                      </a:cubicBezTo>
                      <a:cubicBezTo>
                        <a:pt x="221" y="1628"/>
                        <a:pt x="226" y="1626"/>
                        <a:pt x="228" y="1621"/>
                      </a:cubicBezTo>
                      <a:cubicBezTo>
                        <a:pt x="232" y="1625"/>
                        <a:pt x="229" y="1633"/>
                        <a:pt x="224" y="1636"/>
                      </a:cubicBezTo>
                      <a:cubicBezTo>
                        <a:pt x="214" y="1642"/>
                        <a:pt x="198" y="1638"/>
                        <a:pt x="192" y="1624"/>
                      </a:cubicBezTo>
                      <a:cubicBezTo>
                        <a:pt x="190" y="1619"/>
                        <a:pt x="191" y="1614"/>
                        <a:pt x="192" y="1606"/>
                      </a:cubicBezTo>
                      <a:close/>
                      <a:moveTo>
                        <a:pt x="96" y="1695"/>
                      </a:moveTo>
                      <a:cubicBezTo>
                        <a:pt x="94" y="1694"/>
                        <a:pt x="94" y="1691"/>
                        <a:pt x="95" y="1689"/>
                      </a:cubicBezTo>
                      <a:cubicBezTo>
                        <a:pt x="97" y="1688"/>
                        <a:pt x="100" y="1687"/>
                        <a:pt x="101" y="1689"/>
                      </a:cubicBezTo>
                      <a:cubicBezTo>
                        <a:pt x="103" y="1690"/>
                        <a:pt x="103" y="1693"/>
                        <a:pt x="102" y="1695"/>
                      </a:cubicBezTo>
                      <a:cubicBezTo>
                        <a:pt x="100" y="1697"/>
                        <a:pt x="98" y="1697"/>
                        <a:pt x="96" y="1695"/>
                      </a:cubicBezTo>
                      <a:close/>
                      <a:moveTo>
                        <a:pt x="88" y="1691"/>
                      </a:moveTo>
                      <a:cubicBezTo>
                        <a:pt x="87" y="1690"/>
                        <a:pt x="87" y="1688"/>
                        <a:pt x="88" y="1687"/>
                      </a:cubicBezTo>
                      <a:cubicBezTo>
                        <a:pt x="89" y="1686"/>
                        <a:pt x="91" y="1685"/>
                        <a:pt x="93" y="1687"/>
                      </a:cubicBezTo>
                      <a:cubicBezTo>
                        <a:pt x="94" y="1688"/>
                        <a:pt x="94" y="1690"/>
                        <a:pt x="93" y="1691"/>
                      </a:cubicBezTo>
                      <a:cubicBezTo>
                        <a:pt x="92" y="1693"/>
                        <a:pt x="90" y="1693"/>
                        <a:pt x="88" y="1691"/>
                      </a:cubicBezTo>
                      <a:close/>
                      <a:moveTo>
                        <a:pt x="106" y="1695"/>
                      </a:moveTo>
                      <a:cubicBezTo>
                        <a:pt x="104" y="1693"/>
                        <a:pt x="103" y="1689"/>
                        <a:pt x="106" y="1686"/>
                      </a:cubicBezTo>
                      <a:cubicBezTo>
                        <a:pt x="108" y="1683"/>
                        <a:pt x="112" y="1683"/>
                        <a:pt x="115" y="1685"/>
                      </a:cubicBezTo>
                      <a:cubicBezTo>
                        <a:pt x="117" y="1688"/>
                        <a:pt x="118" y="1692"/>
                        <a:pt x="115" y="1694"/>
                      </a:cubicBezTo>
                      <a:cubicBezTo>
                        <a:pt x="113" y="1697"/>
                        <a:pt x="109" y="1697"/>
                        <a:pt x="106" y="1695"/>
                      </a:cubicBezTo>
                      <a:close/>
                      <a:moveTo>
                        <a:pt x="190" y="1605"/>
                      </a:moveTo>
                      <a:cubicBezTo>
                        <a:pt x="190" y="1600"/>
                        <a:pt x="187" y="1596"/>
                        <a:pt x="182" y="1596"/>
                      </a:cubicBezTo>
                      <a:cubicBezTo>
                        <a:pt x="174" y="1596"/>
                        <a:pt x="172" y="1606"/>
                        <a:pt x="177" y="1611"/>
                      </a:cubicBezTo>
                      <a:cubicBezTo>
                        <a:pt x="181" y="1614"/>
                        <a:pt x="185" y="1614"/>
                        <a:pt x="188" y="1620"/>
                      </a:cubicBezTo>
                      <a:cubicBezTo>
                        <a:pt x="187" y="1613"/>
                        <a:pt x="190" y="1611"/>
                        <a:pt x="190" y="1605"/>
                      </a:cubicBezTo>
                      <a:close/>
                      <a:moveTo>
                        <a:pt x="179" y="1572"/>
                      </a:moveTo>
                      <a:cubicBezTo>
                        <a:pt x="171" y="1571"/>
                        <a:pt x="164" y="1578"/>
                        <a:pt x="161" y="1583"/>
                      </a:cubicBezTo>
                      <a:cubicBezTo>
                        <a:pt x="153" y="1581"/>
                        <a:pt x="151" y="1564"/>
                        <a:pt x="163" y="1560"/>
                      </a:cubicBezTo>
                      <a:cubicBezTo>
                        <a:pt x="171" y="1558"/>
                        <a:pt x="180" y="1564"/>
                        <a:pt x="179" y="1572"/>
                      </a:cubicBezTo>
                      <a:close/>
                      <a:moveTo>
                        <a:pt x="172" y="1695"/>
                      </a:moveTo>
                      <a:cubicBezTo>
                        <a:pt x="175" y="1680"/>
                        <a:pt x="194" y="1686"/>
                        <a:pt x="200" y="1687"/>
                      </a:cubicBezTo>
                      <a:cubicBezTo>
                        <a:pt x="206" y="1688"/>
                        <a:pt x="209" y="1687"/>
                        <a:pt x="213" y="1684"/>
                      </a:cubicBezTo>
                      <a:cubicBezTo>
                        <a:pt x="211" y="1690"/>
                        <a:pt x="202" y="1701"/>
                        <a:pt x="196" y="1705"/>
                      </a:cubicBezTo>
                      <a:cubicBezTo>
                        <a:pt x="188" y="1710"/>
                        <a:pt x="178" y="1710"/>
                        <a:pt x="172" y="1699"/>
                      </a:cubicBezTo>
                      <a:cubicBezTo>
                        <a:pt x="177" y="1701"/>
                        <a:pt x="185" y="1700"/>
                        <a:pt x="190" y="1697"/>
                      </a:cubicBezTo>
                      <a:cubicBezTo>
                        <a:pt x="187" y="1698"/>
                        <a:pt x="178" y="1698"/>
                        <a:pt x="172" y="1695"/>
                      </a:cubicBezTo>
                      <a:close/>
                      <a:moveTo>
                        <a:pt x="142" y="1562"/>
                      </a:moveTo>
                      <a:cubicBezTo>
                        <a:pt x="135" y="1594"/>
                        <a:pt x="111" y="1606"/>
                        <a:pt x="103" y="1619"/>
                      </a:cubicBezTo>
                      <a:cubicBezTo>
                        <a:pt x="94" y="1634"/>
                        <a:pt x="111" y="1644"/>
                        <a:pt x="124" y="1631"/>
                      </a:cubicBezTo>
                      <a:cubicBezTo>
                        <a:pt x="138" y="1616"/>
                        <a:pt x="144" y="1587"/>
                        <a:pt x="142" y="1562"/>
                      </a:cubicBezTo>
                      <a:close/>
                      <a:moveTo>
                        <a:pt x="249" y="1496"/>
                      </a:moveTo>
                      <a:cubicBezTo>
                        <a:pt x="250" y="1500"/>
                        <a:pt x="250" y="1503"/>
                        <a:pt x="249" y="1507"/>
                      </a:cubicBezTo>
                      <a:cubicBezTo>
                        <a:pt x="248" y="1519"/>
                        <a:pt x="241" y="1529"/>
                        <a:pt x="231" y="1536"/>
                      </a:cubicBezTo>
                      <a:cubicBezTo>
                        <a:pt x="218" y="1543"/>
                        <a:pt x="200" y="1542"/>
                        <a:pt x="191" y="1531"/>
                      </a:cubicBezTo>
                      <a:cubicBezTo>
                        <a:pt x="187" y="1526"/>
                        <a:pt x="185" y="1520"/>
                        <a:pt x="185" y="1514"/>
                      </a:cubicBezTo>
                      <a:cubicBezTo>
                        <a:pt x="185" y="1510"/>
                        <a:pt x="186" y="1507"/>
                        <a:pt x="189" y="1504"/>
                      </a:cubicBezTo>
                      <a:cubicBezTo>
                        <a:pt x="193" y="1500"/>
                        <a:pt x="199" y="1498"/>
                        <a:pt x="204" y="1500"/>
                      </a:cubicBezTo>
                      <a:cubicBezTo>
                        <a:pt x="207" y="1501"/>
                        <a:pt x="210" y="1504"/>
                        <a:pt x="212" y="1507"/>
                      </a:cubicBezTo>
                      <a:cubicBezTo>
                        <a:pt x="214" y="1514"/>
                        <a:pt x="211" y="1521"/>
                        <a:pt x="205" y="1524"/>
                      </a:cubicBezTo>
                      <a:cubicBezTo>
                        <a:pt x="198" y="1527"/>
                        <a:pt x="191" y="1524"/>
                        <a:pt x="188" y="1517"/>
                      </a:cubicBezTo>
                      <a:cubicBezTo>
                        <a:pt x="186" y="1512"/>
                        <a:pt x="187" y="1506"/>
                        <a:pt x="191" y="1503"/>
                      </a:cubicBezTo>
                      <a:cubicBezTo>
                        <a:pt x="191" y="1503"/>
                        <a:pt x="190" y="1503"/>
                        <a:pt x="190" y="1504"/>
                      </a:cubicBezTo>
                      <a:cubicBezTo>
                        <a:pt x="187" y="1507"/>
                        <a:pt x="186" y="1510"/>
                        <a:pt x="185" y="1514"/>
                      </a:cubicBezTo>
                      <a:cubicBezTo>
                        <a:pt x="185" y="1520"/>
                        <a:pt x="188" y="1526"/>
                        <a:pt x="191" y="1530"/>
                      </a:cubicBezTo>
                      <a:cubicBezTo>
                        <a:pt x="201" y="1541"/>
                        <a:pt x="218" y="1541"/>
                        <a:pt x="230" y="1534"/>
                      </a:cubicBezTo>
                      <a:cubicBezTo>
                        <a:pt x="240" y="1528"/>
                        <a:pt x="246" y="1516"/>
                        <a:pt x="247" y="1504"/>
                      </a:cubicBezTo>
                      <a:cubicBezTo>
                        <a:pt x="247" y="1501"/>
                        <a:pt x="247" y="1499"/>
                        <a:pt x="246" y="1496"/>
                      </a:cubicBezTo>
                      <a:lnTo>
                        <a:pt x="249" y="1496"/>
                      </a:lnTo>
                      <a:close/>
                      <a:moveTo>
                        <a:pt x="213" y="1459"/>
                      </a:moveTo>
                      <a:cubicBezTo>
                        <a:pt x="211" y="1445"/>
                        <a:pt x="217" y="1430"/>
                        <a:pt x="233" y="1423"/>
                      </a:cubicBezTo>
                      <a:cubicBezTo>
                        <a:pt x="239" y="1421"/>
                        <a:pt x="245" y="1420"/>
                        <a:pt x="251" y="1422"/>
                      </a:cubicBezTo>
                      <a:cubicBezTo>
                        <a:pt x="256" y="1423"/>
                        <a:pt x="260" y="1425"/>
                        <a:pt x="263" y="1429"/>
                      </a:cubicBezTo>
                      <a:cubicBezTo>
                        <a:pt x="267" y="1434"/>
                        <a:pt x="268" y="1441"/>
                        <a:pt x="266" y="1447"/>
                      </a:cubicBezTo>
                      <a:cubicBezTo>
                        <a:pt x="264" y="1450"/>
                        <a:pt x="262" y="1453"/>
                        <a:pt x="258" y="1454"/>
                      </a:cubicBezTo>
                      <a:cubicBezTo>
                        <a:pt x="253" y="1456"/>
                        <a:pt x="247" y="1455"/>
                        <a:pt x="243" y="1451"/>
                      </a:cubicBezTo>
                      <a:cubicBezTo>
                        <a:pt x="241" y="1449"/>
                        <a:pt x="240" y="1446"/>
                        <a:pt x="240" y="1443"/>
                      </a:cubicBezTo>
                      <a:cubicBezTo>
                        <a:pt x="239" y="1438"/>
                        <a:pt x="244" y="1432"/>
                        <a:pt x="250" y="1432"/>
                      </a:cubicBezTo>
                      <a:cubicBezTo>
                        <a:pt x="256" y="1432"/>
                        <a:pt x="261" y="1436"/>
                        <a:pt x="261" y="1442"/>
                      </a:cubicBezTo>
                      <a:cubicBezTo>
                        <a:pt x="262" y="1448"/>
                        <a:pt x="257" y="1453"/>
                        <a:pt x="251" y="1454"/>
                      </a:cubicBezTo>
                      <a:cubicBezTo>
                        <a:pt x="249" y="1454"/>
                        <a:pt x="247" y="1453"/>
                        <a:pt x="246" y="1453"/>
                      </a:cubicBezTo>
                      <a:cubicBezTo>
                        <a:pt x="246" y="1453"/>
                        <a:pt x="246" y="1453"/>
                        <a:pt x="246" y="1453"/>
                      </a:cubicBezTo>
                      <a:cubicBezTo>
                        <a:pt x="250" y="1455"/>
                        <a:pt x="254" y="1455"/>
                        <a:pt x="258" y="1454"/>
                      </a:cubicBezTo>
                      <a:cubicBezTo>
                        <a:pt x="261" y="1452"/>
                        <a:pt x="264" y="1450"/>
                        <a:pt x="265" y="1446"/>
                      </a:cubicBezTo>
                      <a:cubicBezTo>
                        <a:pt x="267" y="1441"/>
                        <a:pt x="266" y="1435"/>
                        <a:pt x="262" y="1430"/>
                      </a:cubicBezTo>
                      <a:cubicBezTo>
                        <a:pt x="259" y="1426"/>
                        <a:pt x="255" y="1424"/>
                        <a:pt x="251" y="1423"/>
                      </a:cubicBezTo>
                      <a:cubicBezTo>
                        <a:pt x="245" y="1422"/>
                        <a:pt x="240" y="1423"/>
                        <a:pt x="234" y="1425"/>
                      </a:cubicBezTo>
                      <a:cubicBezTo>
                        <a:pt x="218" y="1432"/>
                        <a:pt x="213" y="1446"/>
                        <a:pt x="216" y="1459"/>
                      </a:cubicBezTo>
                      <a:lnTo>
                        <a:pt x="213" y="1459"/>
                      </a:lnTo>
                      <a:close/>
                      <a:moveTo>
                        <a:pt x="275" y="1199"/>
                      </a:moveTo>
                      <a:cubicBezTo>
                        <a:pt x="278" y="1197"/>
                        <a:pt x="282" y="1198"/>
                        <a:pt x="284" y="1202"/>
                      </a:cubicBezTo>
                      <a:cubicBezTo>
                        <a:pt x="285" y="1205"/>
                        <a:pt x="284" y="1209"/>
                        <a:pt x="281" y="1210"/>
                      </a:cubicBezTo>
                      <a:cubicBezTo>
                        <a:pt x="277" y="1212"/>
                        <a:pt x="274" y="1210"/>
                        <a:pt x="272" y="1207"/>
                      </a:cubicBezTo>
                      <a:cubicBezTo>
                        <a:pt x="271" y="1204"/>
                        <a:pt x="272" y="1200"/>
                        <a:pt x="275" y="1199"/>
                      </a:cubicBezTo>
                      <a:close/>
                      <a:moveTo>
                        <a:pt x="285" y="1191"/>
                      </a:moveTo>
                      <a:cubicBezTo>
                        <a:pt x="287" y="1189"/>
                        <a:pt x="290" y="1191"/>
                        <a:pt x="291" y="1193"/>
                      </a:cubicBezTo>
                      <a:cubicBezTo>
                        <a:pt x="292" y="1196"/>
                        <a:pt x="291" y="1198"/>
                        <a:pt x="289" y="1200"/>
                      </a:cubicBezTo>
                      <a:cubicBezTo>
                        <a:pt x="286" y="1201"/>
                        <a:pt x="283" y="1200"/>
                        <a:pt x="282" y="1197"/>
                      </a:cubicBezTo>
                      <a:cubicBezTo>
                        <a:pt x="281" y="1195"/>
                        <a:pt x="282" y="1192"/>
                        <a:pt x="285" y="1191"/>
                      </a:cubicBezTo>
                      <a:close/>
                      <a:moveTo>
                        <a:pt x="269" y="1213"/>
                      </a:moveTo>
                      <a:cubicBezTo>
                        <a:pt x="274" y="1211"/>
                        <a:pt x="280" y="1213"/>
                        <a:pt x="282" y="1218"/>
                      </a:cubicBezTo>
                      <a:cubicBezTo>
                        <a:pt x="284" y="1223"/>
                        <a:pt x="282" y="1229"/>
                        <a:pt x="277" y="1231"/>
                      </a:cubicBezTo>
                      <a:cubicBezTo>
                        <a:pt x="272" y="1233"/>
                        <a:pt x="267" y="1231"/>
                        <a:pt x="264" y="1226"/>
                      </a:cubicBezTo>
                      <a:cubicBezTo>
                        <a:pt x="262" y="1221"/>
                        <a:pt x="264" y="1215"/>
                        <a:pt x="269" y="1213"/>
                      </a:cubicBezTo>
                      <a:close/>
                      <a:moveTo>
                        <a:pt x="481" y="1339"/>
                      </a:moveTo>
                      <a:cubicBezTo>
                        <a:pt x="483" y="1323"/>
                        <a:pt x="474" y="1301"/>
                        <a:pt x="460" y="1292"/>
                      </a:cubicBezTo>
                      <a:cubicBezTo>
                        <a:pt x="446" y="1283"/>
                        <a:pt x="434" y="1293"/>
                        <a:pt x="447" y="1306"/>
                      </a:cubicBezTo>
                      <a:cubicBezTo>
                        <a:pt x="457" y="1316"/>
                        <a:pt x="478" y="1324"/>
                        <a:pt x="481" y="1339"/>
                      </a:cubicBezTo>
                      <a:close/>
                      <a:moveTo>
                        <a:pt x="300" y="1444"/>
                      </a:moveTo>
                      <a:cubicBezTo>
                        <a:pt x="307" y="1468"/>
                        <a:pt x="333" y="1494"/>
                        <a:pt x="353" y="1491"/>
                      </a:cubicBezTo>
                      <a:cubicBezTo>
                        <a:pt x="374" y="1488"/>
                        <a:pt x="370" y="1467"/>
                        <a:pt x="352" y="1470"/>
                      </a:cubicBezTo>
                      <a:cubicBezTo>
                        <a:pt x="342" y="1471"/>
                        <a:pt x="314" y="1467"/>
                        <a:pt x="300" y="1444"/>
                      </a:cubicBezTo>
                      <a:close/>
                      <a:moveTo>
                        <a:pt x="299" y="1457"/>
                      </a:moveTo>
                      <a:cubicBezTo>
                        <a:pt x="304" y="1465"/>
                        <a:pt x="304" y="1475"/>
                        <a:pt x="301" y="1484"/>
                      </a:cubicBezTo>
                      <a:cubicBezTo>
                        <a:pt x="295" y="1503"/>
                        <a:pt x="275" y="1520"/>
                        <a:pt x="279" y="1538"/>
                      </a:cubicBezTo>
                      <a:cubicBezTo>
                        <a:pt x="281" y="1546"/>
                        <a:pt x="287" y="1553"/>
                        <a:pt x="295" y="1554"/>
                      </a:cubicBezTo>
                      <a:cubicBezTo>
                        <a:pt x="300" y="1555"/>
                        <a:pt x="305" y="1553"/>
                        <a:pt x="307" y="1548"/>
                      </a:cubicBezTo>
                      <a:cubicBezTo>
                        <a:pt x="303" y="1550"/>
                        <a:pt x="296" y="1550"/>
                        <a:pt x="293" y="1545"/>
                      </a:cubicBezTo>
                      <a:cubicBezTo>
                        <a:pt x="290" y="1541"/>
                        <a:pt x="291" y="1534"/>
                        <a:pt x="295" y="1529"/>
                      </a:cubicBezTo>
                      <a:cubicBezTo>
                        <a:pt x="307" y="1514"/>
                        <a:pt x="320" y="1501"/>
                        <a:pt x="315" y="1480"/>
                      </a:cubicBezTo>
                      <a:cubicBezTo>
                        <a:pt x="313" y="1472"/>
                        <a:pt x="308" y="1465"/>
                        <a:pt x="299" y="1457"/>
                      </a:cubicBezTo>
                      <a:close/>
                      <a:moveTo>
                        <a:pt x="151" y="1271"/>
                      </a:moveTo>
                      <a:cubicBezTo>
                        <a:pt x="162" y="1281"/>
                        <a:pt x="147" y="1294"/>
                        <a:pt x="143" y="1300"/>
                      </a:cubicBezTo>
                      <a:cubicBezTo>
                        <a:pt x="139" y="1304"/>
                        <a:pt x="138" y="1307"/>
                        <a:pt x="139" y="1312"/>
                      </a:cubicBezTo>
                      <a:cubicBezTo>
                        <a:pt x="135" y="1308"/>
                        <a:pt x="129" y="1294"/>
                        <a:pt x="129" y="1287"/>
                      </a:cubicBezTo>
                      <a:cubicBezTo>
                        <a:pt x="129" y="1277"/>
                        <a:pt x="135" y="1268"/>
                        <a:pt x="147" y="1269"/>
                      </a:cubicBezTo>
                      <a:cubicBezTo>
                        <a:pt x="143" y="1272"/>
                        <a:pt x="139" y="1280"/>
                        <a:pt x="140" y="1285"/>
                      </a:cubicBezTo>
                      <a:cubicBezTo>
                        <a:pt x="141" y="1282"/>
                        <a:pt x="145" y="1275"/>
                        <a:pt x="151" y="1271"/>
                      </a:cubicBezTo>
                      <a:close/>
                      <a:moveTo>
                        <a:pt x="429" y="1177"/>
                      </a:moveTo>
                      <a:cubicBezTo>
                        <a:pt x="432" y="1177"/>
                        <a:pt x="436" y="1175"/>
                        <a:pt x="435" y="1171"/>
                      </a:cubicBezTo>
                      <a:cubicBezTo>
                        <a:pt x="435" y="1169"/>
                        <a:pt x="433" y="1168"/>
                        <a:pt x="432" y="1169"/>
                      </a:cubicBezTo>
                      <a:cubicBezTo>
                        <a:pt x="430" y="1169"/>
                        <a:pt x="430" y="1171"/>
                        <a:pt x="431" y="1171"/>
                      </a:cubicBezTo>
                      <a:cubicBezTo>
                        <a:pt x="430" y="1171"/>
                        <a:pt x="429" y="1170"/>
                        <a:pt x="429" y="1169"/>
                      </a:cubicBezTo>
                      <a:cubicBezTo>
                        <a:pt x="428" y="1167"/>
                        <a:pt x="429" y="1164"/>
                        <a:pt x="432" y="1162"/>
                      </a:cubicBezTo>
                      <a:cubicBezTo>
                        <a:pt x="434" y="1161"/>
                        <a:pt x="439" y="1161"/>
                        <a:pt x="441" y="1164"/>
                      </a:cubicBezTo>
                      <a:cubicBezTo>
                        <a:pt x="443" y="1167"/>
                        <a:pt x="443" y="1171"/>
                        <a:pt x="445" y="1173"/>
                      </a:cubicBezTo>
                      <a:cubicBezTo>
                        <a:pt x="447" y="1176"/>
                        <a:pt x="451" y="1175"/>
                        <a:pt x="453" y="1174"/>
                      </a:cubicBezTo>
                      <a:cubicBezTo>
                        <a:pt x="450" y="1178"/>
                        <a:pt x="450" y="1178"/>
                        <a:pt x="451" y="1182"/>
                      </a:cubicBezTo>
                      <a:cubicBezTo>
                        <a:pt x="453" y="1186"/>
                        <a:pt x="460" y="1196"/>
                        <a:pt x="450" y="1204"/>
                      </a:cubicBezTo>
                      <a:cubicBezTo>
                        <a:pt x="457" y="1201"/>
                        <a:pt x="461" y="1194"/>
                        <a:pt x="463" y="1187"/>
                      </a:cubicBezTo>
                      <a:cubicBezTo>
                        <a:pt x="464" y="1179"/>
                        <a:pt x="462" y="1170"/>
                        <a:pt x="457" y="1165"/>
                      </a:cubicBezTo>
                      <a:cubicBezTo>
                        <a:pt x="451" y="1158"/>
                        <a:pt x="437" y="1155"/>
                        <a:pt x="428" y="1161"/>
                      </a:cubicBezTo>
                      <a:cubicBezTo>
                        <a:pt x="424" y="1163"/>
                        <a:pt x="420" y="1169"/>
                        <a:pt x="423" y="1174"/>
                      </a:cubicBezTo>
                      <a:cubicBezTo>
                        <a:pt x="424" y="1176"/>
                        <a:pt x="426" y="1177"/>
                        <a:pt x="429" y="1177"/>
                      </a:cubicBezTo>
                      <a:close/>
                      <a:moveTo>
                        <a:pt x="472" y="1194"/>
                      </a:moveTo>
                      <a:cubicBezTo>
                        <a:pt x="490" y="1184"/>
                        <a:pt x="509" y="1188"/>
                        <a:pt x="519" y="1187"/>
                      </a:cubicBezTo>
                      <a:cubicBezTo>
                        <a:pt x="530" y="1186"/>
                        <a:pt x="531" y="1176"/>
                        <a:pt x="519" y="1174"/>
                      </a:cubicBezTo>
                      <a:cubicBezTo>
                        <a:pt x="505" y="1172"/>
                        <a:pt x="479" y="1185"/>
                        <a:pt x="472" y="1194"/>
                      </a:cubicBezTo>
                      <a:close/>
                      <a:moveTo>
                        <a:pt x="157" y="1227"/>
                      </a:moveTo>
                      <a:cubicBezTo>
                        <a:pt x="155" y="1229"/>
                        <a:pt x="155" y="1231"/>
                        <a:pt x="157" y="1233"/>
                      </a:cubicBezTo>
                      <a:cubicBezTo>
                        <a:pt x="158" y="1234"/>
                        <a:pt x="161" y="1234"/>
                        <a:pt x="162" y="1232"/>
                      </a:cubicBezTo>
                      <a:cubicBezTo>
                        <a:pt x="164" y="1231"/>
                        <a:pt x="164" y="1228"/>
                        <a:pt x="162" y="1227"/>
                      </a:cubicBezTo>
                      <a:cubicBezTo>
                        <a:pt x="160" y="1225"/>
                        <a:pt x="158" y="1225"/>
                        <a:pt x="157" y="1227"/>
                      </a:cubicBezTo>
                      <a:close/>
                      <a:moveTo>
                        <a:pt x="129" y="1225"/>
                      </a:moveTo>
                      <a:cubicBezTo>
                        <a:pt x="126" y="1228"/>
                        <a:pt x="126" y="1232"/>
                        <a:pt x="129" y="1235"/>
                      </a:cubicBezTo>
                      <a:cubicBezTo>
                        <a:pt x="132" y="1238"/>
                        <a:pt x="137" y="1237"/>
                        <a:pt x="140" y="1235"/>
                      </a:cubicBezTo>
                      <a:cubicBezTo>
                        <a:pt x="142" y="1232"/>
                        <a:pt x="142" y="1227"/>
                        <a:pt x="139" y="1224"/>
                      </a:cubicBezTo>
                      <a:cubicBezTo>
                        <a:pt x="136" y="1221"/>
                        <a:pt x="131" y="1222"/>
                        <a:pt x="129" y="1225"/>
                      </a:cubicBezTo>
                      <a:close/>
                      <a:moveTo>
                        <a:pt x="145" y="1224"/>
                      </a:moveTo>
                      <a:cubicBezTo>
                        <a:pt x="143" y="1226"/>
                        <a:pt x="143" y="1229"/>
                        <a:pt x="145" y="1231"/>
                      </a:cubicBezTo>
                      <a:cubicBezTo>
                        <a:pt x="147" y="1233"/>
                        <a:pt x="150" y="1233"/>
                        <a:pt x="152" y="1231"/>
                      </a:cubicBezTo>
                      <a:cubicBezTo>
                        <a:pt x="154" y="1229"/>
                        <a:pt x="154" y="1225"/>
                        <a:pt x="152" y="1223"/>
                      </a:cubicBezTo>
                      <a:cubicBezTo>
                        <a:pt x="150" y="1221"/>
                        <a:pt x="147" y="1221"/>
                        <a:pt x="145" y="1224"/>
                      </a:cubicBezTo>
                      <a:close/>
                      <a:moveTo>
                        <a:pt x="119" y="1248"/>
                      </a:moveTo>
                      <a:cubicBezTo>
                        <a:pt x="121" y="1229"/>
                        <a:pt x="95" y="1229"/>
                        <a:pt x="87" y="1228"/>
                      </a:cubicBezTo>
                      <a:cubicBezTo>
                        <a:pt x="80" y="1226"/>
                        <a:pt x="75" y="1224"/>
                        <a:pt x="72" y="1219"/>
                      </a:cubicBezTo>
                      <a:cubicBezTo>
                        <a:pt x="72" y="1227"/>
                        <a:pt x="79" y="1245"/>
                        <a:pt x="85" y="1252"/>
                      </a:cubicBezTo>
                      <a:cubicBezTo>
                        <a:pt x="93" y="1261"/>
                        <a:pt x="106" y="1264"/>
                        <a:pt x="117" y="1254"/>
                      </a:cubicBezTo>
                      <a:cubicBezTo>
                        <a:pt x="110" y="1254"/>
                        <a:pt x="100" y="1250"/>
                        <a:pt x="96" y="1244"/>
                      </a:cubicBezTo>
                      <a:cubicBezTo>
                        <a:pt x="100" y="1246"/>
                        <a:pt x="110" y="1249"/>
                        <a:pt x="119" y="1248"/>
                      </a:cubicBezTo>
                      <a:close/>
                      <a:moveTo>
                        <a:pt x="116" y="1268"/>
                      </a:moveTo>
                      <a:cubicBezTo>
                        <a:pt x="81" y="1280"/>
                        <a:pt x="59" y="1327"/>
                        <a:pt x="75" y="1353"/>
                      </a:cubicBezTo>
                      <a:cubicBezTo>
                        <a:pt x="89" y="1375"/>
                        <a:pt x="107" y="1362"/>
                        <a:pt x="100" y="1341"/>
                      </a:cubicBezTo>
                      <a:cubicBezTo>
                        <a:pt x="94" y="1326"/>
                        <a:pt x="83" y="1289"/>
                        <a:pt x="116" y="1268"/>
                      </a:cubicBezTo>
                      <a:close/>
                      <a:moveTo>
                        <a:pt x="383" y="1437"/>
                      </a:moveTo>
                      <a:cubicBezTo>
                        <a:pt x="384" y="1439"/>
                        <a:pt x="387" y="1440"/>
                        <a:pt x="389" y="1440"/>
                      </a:cubicBezTo>
                      <a:cubicBezTo>
                        <a:pt x="391" y="1439"/>
                        <a:pt x="392" y="1436"/>
                        <a:pt x="391" y="1433"/>
                      </a:cubicBezTo>
                      <a:cubicBezTo>
                        <a:pt x="390" y="1431"/>
                        <a:pt x="388" y="1430"/>
                        <a:pt x="385" y="1431"/>
                      </a:cubicBezTo>
                      <a:cubicBezTo>
                        <a:pt x="383" y="1432"/>
                        <a:pt x="382" y="1435"/>
                        <a:pt x="383" y="1437"/>
                      </a:cubicBezTo>
                      <a:close/>
                      <a:moveTo>
                        <a:pt x="373" y="1446"/>
                      </a:moveTo>
                      <a:cubicBezTo>
                        <a:pt x="374" y="1449"/>
                        <a:pt x="377" y="1451"/>
                        <a:pt x="380" y="1449"/>
                      </a:cubicBezTo>
                      <a:cubicBezTo>
                        <a:pt x="383" y="1448"/>
                        <a:pt x="384" y="1445"/>
                        <a:pt x="383" y="1442"/>
                      </a:cubicBezTo>
                      <a:cubicBezTo>
                        <a:pt x="382" y="1439"/>
                        <a:pt x="379" y="1438"/>
                        <a:pt x="376" y="1439"/>
                      </a:cubicBezTo>
                      <a:cubicBezTo>
                        <a:pt x="373" y="1440"/>
                        <a:pt x="371" y="1443"/>
                        <a:pt x="373" y="1446"/>
                      </a:cubicBezTo>
                      <a:close/>
                      <a:moveTo>
                        <a:pt x="358" y="1455"/>
                      </a:moveTo>
                      <a:cubicBezTo>
                        <a:pt x="359" y="1459"/>
                        <a:pt x="364" y="1461"/>
                        <a:pt x="368" y="1459"/>
                      </a:cubicBezTo>
                      <a:cubicBezTo>
                        <a:pt x="371" y="1458"/>
                        <a:pt x="373" y="1453"/>
                        <a:pt x="372" y="1449"/>
                      </a:cubicBezTo>
                      <a:cubicBezTo>
                        <a:pt x="370" y="1446"/>
                        <a:pt x="365" y="1444"/>
                        <a:pt x="362" y="1445"/>
                      </a:cubicBezTo>
                      <a:cubicBezTo>
                        <a:pt x="358" y="1447"/>
                        <a:pt x="356" y="1451"/>
                        <a:pt x="358" y="1455"/>
                      </a:cubicBezTo>
                      <a:close/>
                      <a:moveTo>
                        <a:pt x="332" y="1398"/>
                      </a:moveTo>
                      <a:cubicBezTo>
                        <a:pt x="336" y="1391"/>
                        <a:pt x="343" y="1384"/>
                        <a:pt x="353" y="1383"/>
                      </a:cubicBezTo>
                      <a:cubicBezTo>
                        <a:pt x="369" y="1382"/>
                        <a:pt x="380" y="1392"/>
                        <a:pt x="382" y="1407"/>
                      </a:cubicBezTo>
                      <a:cubicBezTo>
                        <a:pt x="387" y="1436"/>
                        <a:pt x="421" y="1431"/>
                        <a:pt x="416" y="1399"/>
                      </a:cubicBezTo>
                      <a:cubicBezTo>
                        <a:pt x="414" y="1384"/>
                        <a:pt x="400" y="1372"/>
                        <a:pt x="388" y="1368"/>
                      </a:cubicBezTo>
                      <a:cubicBezTo>
                        <a:pt x="365" y="1360"/>
                        <a:pt x="333" y="1373"/>
                        <a:pt x="332" y="1398"/>
                      </a:cubicBezTo>
                      <a:close/>
                      <a:moveTo>
                        <a:pt x="412" y="1356"/>
                      </a:moveTo>
                      <a:cubicBezTo>
                        <a:pt x="392" y="1309"/>
                        <a:pt x="419" y="1244"/>
                        <a:pt x="460" y="1236"/>
                      </a:cubicBezTo>
                      <a:cubicBezTo>
                        <a:pt x="494" y="1229"/>
                        <a:pt x="498" y="1260"/>
                        <a:pt x="470" y="1272"/>
                      </a:cubicBezTo>
                      <a:cubicBezTo>
                        <a:pt x="450" y="1280"/>
                        <a:pt x="403" y="1303"/>
                        <a:pt x="412" y="1356"/>
                      </a:cubicBezTo>
                      <a:close/>
                      <a:moveTo>
                        <a:pt x="397" y="1346"/>
                      </a:moveTo>
                      <a:cubicBezTo>
                        <a:pt x="363" y="1312"/>
                        <a:pt x="359" y="1294"/>
                        <a:pt x="349" y="1259"/>
                      </a:cubicBezTo>
                      <a:cubicBezTo>
                        <a:pt x="346" y="1249"/>
                        <a:pt x="340" y="1240"/>
                        <a:pt x="332" y="1236"/>
                      </a:cubicBezTo>
                      <a:cubicBezTo>
                        <a:pt x="322" y="1230"/>
                        <a:pt x="309" y="1230"/>
                        <a:pt x="302" y="1233"/>
                      </a:cubicBezTo>
                      <a:cubicBezTo>
                        <a:pt x="310" y="1215"/>
                        <a:pt x="337" y="1218"/>
                        <a:pt x="346" y="1222"/>
                      </a:cubicBezTo>
                      <a:cubicBezTo>
                        <a:pt x="365" y="1230"/>
                        <a:pt x="380" y="1249"/>
                        <a:pt x="385" y="1270"/>
                      </a:cubicBezTo>
                      <a:cubicBezTo>
                        <a:pt x="390" y="1292"/>
                        <a:pt x="389" y="1323"/>
                        <a:pt x="397" y="1346"/>
                      </a:cubicBezTo>
                      <a:close/>
                      <a:moveTo>
                        <a:pt x="346" y="1337"/>
                      </a:moveTo>
                      <a:cubicBezTo>
                        <a:pt x="336" y="1332"/>
                        <a:pt x="323" y="1332"/>
                        <a:pt x="313" y="1334"/>
                      </a:cubicBezTo>
                      <a:cubicBezTo>
                        <a:pt x="301" y="1336"/>
                        <a:pt x="285" y="1346"/>
                        <a:pt x="283" y="1359"/>
                      </a:cubicBezTo>
                      <a:cubicBezTo>
                        <a:pt x="269" y="1357"/>
                        <a:pt x="258" y="1363"/>
                        <a:pt x="249" y="1370"/>
                      </a:cubicBezTo>
                      <a:cubicBezTo>
                        <a:pt x="235" y="1379"/>
                        <a:pt x="218" y="1383"/>
                        <a:pt x="209" y="1372"/>
                      </a:cubicBezTo>
                      <a:cubicBezTo>
                        <a:pt x="210" y="1389"/>
                        <a:pt x="238" y="1396"/>
                        <a:pt x="252" y="1393"/>
                      </a:cubicBezTo>
                      <a:cubicBezTo>
                        <a:pt x="273" y="1389"/>
                        <a:pt x="286" y="1372"/>
                        <a:pt x="302" y="1355"/>
                      </a:cubicBezTo>
                      <a:cubicBezTo>
                        <a:pt x="311" y="1346"/>
                        <a:pt x="325" y="1337"/>
                        <a:pt x="346" y="1337"/>
                      </a:cubicBezTo>
                      <a:close/>
                      <a:moveTo>
                        <a:pt x="49" y="1325"/>
                      </a:moveTo>
                      <a:cubicBezTo>
                        <a:pt x="47" y="1339"/>
                        <a:pt x="46" y="1370"/>
                        <a:pt x="63" y="1381"/>
                      </a:cubicBezTo>
                      <a:cubicBezTo>
                        <a:pt x="62" y="1382"/>
                        <a:pt x="63" y="1385"/>
                        <a:pt x="65" y="1387"/>
                      </a:cubicBezTo>
                      <a:cubicBezTo>
                        <a:pt x="54" y="1384"/>
                        <a:pt x="47" y="1371"/>
                        <a:pt x="45" y="1357"/>
                      </a:cubicBezTo>
                      <a:cubicBezTo>
                        <a:pt x="44" y="1345"/>
                        <a:pt x="46" y="1332"/>
                        <a:pt x="49" y="1325"/>
                      </a:cubicBezTo>
                      <a:close/>
                      <a:moveTo>
                        <a:pt x="104" y="1371"/>
                      </a:moveTo>
                      <a:cubicBezTo>
                        <a:pt x="104" y="1374"/>
                        <a:pt x="107" y="1377"/>
                        <a:pt x="111" y="1377"/>
                      </a:cubicBezTo>
                      <a:cubicBezTo>
                        <a:pt x="114" y="1376"/>
                        <a:pt x="117" y="1374"/>
                        <a:pt x="117" y="1370"/>
                      </a:cubicBezTo>
                      <a:cubicBezTo>
                        <a:pt x="116" y="1367"/>
                        <a:pt x="113" y="1364"/>
                        <a:pt x="110" y="1364"/>
                      </a:cubicBezTo>
                      <a:cubicBezTo>
                        <a:pt x="107" y="1364"/>
                        <a:pt x="104" y="1367"/>
                        <a:pt x="104" y="1371"/>
                      </a:cubicBezTo>
                      <a:close/>
                      <a:moveTo>
                        <a:pt x="87" y="1378"/>
                      </a:moveTo>
                      <a:cubicBezTo>
                        <a:pt x="87" y="1382"/>
                        <a:pt x="91" y="1385"/>
                        <a:pt x="95" y="1385"/>
                      </a:cubicBezTo>
                      <a:cubicBezTo>
                        <a:pt x="99" y="1385"/>
                        <a:pt x="103" y="1381"/>
                        <a:pt x="102" y="1377"/>
                      </a:cubicBezTo>
                      <a:cubicBezTo>
                        <a:pt x="102" y="1373"/>
                        <a:pt x="98" y="1369"/>
                        <a:pt x="94" y="1370"/>
                      </a:cubicBezTo>
                      <a:cubicBezTo>
                        <a:pt x="90" y="1370"/>
                        <a:pt x="87" y="1373"/>
                        <a:pt x="87" y="1378"/>
                      </a:cubicBezTo>
                      <a:close/>
                      <a:moveTo>
                        <a:pt x="64" y="1382"/>
                      </a:moveTo>
                      <a:cubicBezTo>
                        <a:pt x="64" y="1388"/>
                        <a:pt x="69" y="1392"/>
                        <a:pt x="74" y="1392"/>
                      </a:cubicBezTo>
                      <a:cubicBezTo>
                        <a:pt x="80" y="1392"/>
                        <a:pt x="85" y="1387"/>
                        <a:pt x="84" y="1381"/>
                      </a:cubicBezTo>
                      <a:cubicBezTo>
                        <a:pt x="84" y="1375"/>
                        <a:pt x="79" y="1371"/>
                        <a:pt x="73" y="1371"/>
                      </a:cubicBezTo>
                      <a:cubicBezTo>
                        <a:pt x="68" y="1372"/>
                        <a:pt x="63" y="1377"/>
                        <a:pt x="64" y="1382"/>
                      </a:cubicBezTo>
                      <a:close/>
                      <a:moveTo>
                        <a:pt x="9" y="1326"/>
                      </a:moveTo>
                      <a:cubicBezTo>
                        <a:pt x="9" y="1331"/>
                        <a:pt x="13" y="1334"/>
                        <a:pt x="17" y="1333"/>
                      </a:cubicBezTo>
                      <a:cubicBezTo>
                        <a:pt x="21" y="1333"/>
                        <a:pt x="24" y="1330"/>
                        <a:pt x="24" y="1326"/>
                      </a:cubicBezTo>
                      <a:cubicBezTo>
                        <a:pt x="24" y="1322"/>
                        <a:pt x="20" y="1319"/>
                        <a:pt x="16" y="1319"/>
                      </a:cubicBezTo>
                      <a:cubicBezTo>
                        <a:pt x="12" y="1319"/>
                        <a:pt x="9" y="1322"/>
                        <a:pt x="9" y="1326"/>
                      </a:cubicBezTo>
                      <a:close/>
                      <a:moveTo>
                        <a:pt x="581" y="1397"/>
                      </a:moveTo>
                      <a:cubicBezTo>
                        <a:pt x="584" y="1390"/>
                        <a:pt x="578" y="1377"/>
                        <a:pt x="570" y="1379"/>
                      </a:cubicBezTo>
                      <a:cubicBezTo>
                        <a:pt x="566" y="1374"/>
                        <a:pt x="567" y="1367"/>
                        <a:pt x="571" y="1362"/>
                      </a:cubicBezTo>
                      <a:cubicBezTo>
                        <a:pt x="578" y="1354"/>
                        <a:pt x="593" y="1353"/>
                        <a:pt x="601" y="1360"/>
                      </a:cubicBezTo>
                      <a:cubicBezTo>
                        <a:pt x="589" y="1337"/>
                        <a:pt x="549" y="1347"/>
                        <a:pt x="544" y="1374"/>
                      </a:cubicBezTo>
                      <a:cubicBezTo>
                        <a:pt x="542" y="1389"/>
                        <a:pt x="549" y="1400"/>
                        <a:pt x="558" y="1404"/>
                      </a:cubicBezTo>
                      <a:cubicBezTo>
                        <a:pt x="567" y="1408"/>
                        <a:pt x="578" y="1406"/>
                        <a:pt x="581" y="1397"/>
                      </a:cubicBezTo>
                      <a:close/>
                      <a:moveTo>
                        <a:pt x="556" y="1454"/>
                      </a:moveTo>
                      <a:cubicBezTo>
                        <a:pt x="542" y="1434"/>
                        <a:pt x="547" y="1415"/>
                        <a:pt x="544" y="1404"/>
                      </a:cubicBezTo>
                      <a:cubicBezTo>
                        <a:pt x="541" y="1392"/>
                        <a:pt x="527" y="1396"/>
                        <a:pt x="527" y="1410"/>
                      </a:cubicBezTo>
                      <a:cubicBezTo>
                        <a:pt x="528" y="1425"/>
                        <a:pt x="541" y="1442"/>
                        <a:pt x="556" y="1454"/>
                      </a:cubicBezTo>
                      <a:close/>
                      <a:moveTo>
                        <a:pt x="487" y="1397"/>
                      </a:moveTo>
                      <a:cubicBezTo>
                        <a:pt x="494" y="1398"/>
                        <a:pt x="503" y="1392"/>
                        <a:pt x="506" y="1387"/>
                      </a:cubicBezTo>
                      <a:cubicBezTo>
                        <a:pt x="514" y="1390"/>
                        <a:pt x="514" y="1407"/>
                        <a:pt x="502" y="1410"/>
                      </a:cubicBezTo>
                      <a:cubicBezTo>
                        <a:pt x="494" y="1412"/>
                        <a:pt x="485" y="1405"/>
                        <a:pt x="487" y="1397"/>
                      </a:cubicBezTo>
                      <a:close/>
                      <a:moveTo>
                        <a:pt x="478" y="1362"/>
                      </a:moveTo>
                      <a:cubicBezTo>
                        <a:pt x="478" y="1367"/>
                        <a:pt x="480" y="1372"/>
                        <a:pt x="485" y="1372"/>
                      </a:cubicBezTo>
                      <a:cubicBezTo>
                        <a:pt x="494" y="1373"/>
                        <a:pt x="497" y="1363"/>
                        <a:pt x="492" y="1358"/>
                      </a:cubicBezTo>
                      <a:cubicBezTo>
                        <a:pt x="488" y="1354"/>
                        <a:pt x="484" y="1354"/>
                        <a:pt x="481" y="1347"/>
                      </a:cubicBezTo>
                      <a:cubicBezTo>
                        <a:pt x="482" y="1355"/>
                        <a:pt x="479" y="1356"/>
                        <a:pt x="478" y="1362"/>
                      </a:cubicBezTo>
                      <a:close/>
                      <a:moveTo>
                        <a:pt x="467" y="1442"/>
                      </a:moveTo>
                      <a:cubicBezTo>
                        <a:pt x="447" y="1440"/>
                        <a:pt x="414" y="1461"/>
                        <a:pt x="422" y="1480"/>
                      </a:cubicBezTo>
                      <a:cubicBezTo>
                        <a:pt x="418" y="1482"/>
                        <a:pt x="413" y="1478"/>
                        <a:pt x="411" y="1473"/>
                      </a:cubicBezTo>
                      <a:cubicBezTo>
                        <a:pt x="410" y="1466"/>
                        <a:pt x="414" y="1457"/>
                        <a:pt x="422" y="1455"/>
                      </a:cubicBezTo>
                      <a:cubicBezTo>
                        <a:pt x="420" y="1447"/>
                        <a:pt x="442" y="1434"/>
                        <a:pt x="467" y="1442"/>
                      </a:cubicBezTo>
                      <a:close/>
                      <a:moveTo>
                        <a:pt x="745" y="1353"/>
                      </a:moveTo>
                      <a:cubicBezTo>
                        <a:pt x="736" y="1345"/>
                        <a:pt x="726" y="1342"/>
                        <a:pt x="714" y="1345"/>
                      </a:cubicBezTo>
                      <a:cubicBezTo>
                        <a:pt x="705" y="1347"/>
                        <a:pt x="698" y="1353"/>
                        <a:pt x="694" y="1361"/>
                      </a:cubicBezTo>
                      <a:cubicBezTo>
                        <a:pt x="692" y="1364"/>
                        <a:pt x="691" y="1367"/>
                        <a:pt x="690" y="1371"/>
                      </a:cubicBezTo>
                      <a:cubicBezTo>
                        <a:pt x="691" y="1370"/>
                        <a:pt x="691" y="1369"/>
                        <a:pt x="692" y="1368"/>
                      </a:cubicBezTo>
                      <a:cubicBezTo>
                        <a:pt x="696" y="1361"/>
                        <a:pt x="705" y="1358"/>
                        <a:pt x="712" y="1362"/>
                      </a:cubicBezTo>
                      <a:cubicBezTo>
                        <a:pt x="719" y="1366"/>
                        <a:pt x="721" y="1375"/>
                        <a:pt x="718" y="1382"/>
                      </a:cubicBezTo>
                      <a:cubicBezTo>
                        <a:pt x="712" y="1393"/>
                        <a:pt x="698" y="1392"/>
                        <a:pt x="692" y="1383"/>
                      </a:cubicBezTo>
                      <a:cubicBezTo>
                        <a:pt x="688" y="1376"/>
                        <a:pt x="688" y="1367"/>
                        <a:pt x="692" y="1360"/>
                      </a:cubicBezTo>
                      <a:cubicBezTo>
                        <a:pt x="696" y="1351"/>
                        <a:pt x="704" y="1344"/>
                        <a:pt x="713" y="1341"/>
                      </a:cubicBezTo>
                      <a:cubicBezTo>
                        <a:pt x="726" y="1338"/>
                        <a:pt x="738" y="1341"/>
                        <a:pt x="748" y="1350"/>
                      </a:cubicBezTo>
                      <a:cubicBezTo>
                        <a:pt x="755" y="1357"/>
                        <a:pt x="759" y="1366"/>
                        <a:pt x="761" y="1375"/>
                      </a:cubicBezTo>
                      <a:cubicBezTo>
                        <a:pt x="761" y="1373"/>
                        <a:pt x="762" y="1370"/>
                        <a:pt x="763" y="1368"/>
                      </a:cubicBezTo>
                      <a:cubicBezTo>
                        <a:pt x="766" y="1358"/>
                        <a:pt x="769" y="1350"/>
                        <a:pt x="775" y="1342"/>
                      </a:cubicBezTo>
                      <a:cubicBezTo>
                        <a:pt x="776" y="1340"/>
                        <a:pt x="778" y="1338"/>
                        <a:pt x="779" y="1335"/>
                      </a:cubicBezTo>
                      <a:cubicBezTo>
                        <a:pt x="782" y="1332"/>
                        <a:pt x="785" y="1329"/>
                        <a:pt x="788" y="1326"/>
                      </a:cubicBezTo>
                      <a:cubicBezTo>
                        <a:pt x="789" y="1324"/>
                        <a:pt x="801" y="1315"/>
                        <a:pt x="802" y="1318"/>
                      </a:cubicBezTo>
                      <a:cubicBezTo>
                        <a:pt x="802" y="1319"/>
                        <a:pt x="796" y="1324"/>
                        <a:pt x="795" y="1325"/>
                      </a:cubicBezTo>
                      <a:cubicBezTo>
                        <a:pt x="791" y="1329"/>
                        <a:pt x="787" y="1334"/>
                        <a:pt x="783" y="1338"/>
                      </a:cubicBezTo>
                      <a:cubicBezTo>
                        <a:pt x="782" y="1340"/>
                        <a:pt x="780" y="1342"/>
                        <a:pt x="779" y="1345"/>
                      </a:cubicBezTo>
                      <a:cubicBezTo>
                        <a:pt x="774" y="1353"/>
                        <a:pt x="770" y="1360"/>
                        <a:pt x="767" y="1369"/>
                      </a:cubicBezTo>
                      <a:cubicBezTo>
                        <a:pt x="767" y="1369"/>
                        <a:pt x="766" y="1371"/>
                        <a:pt x="766" y="1372"/>
                      </a:cubicBezTo>
                      <a:cubicBezTo>
                        <a:pt x="767" y="1370"/>
                        <a:pt x="769" y="1367"/>
                        <a:pt x="771" y="1365"/>
                      </a:cubicBezTo>
                      <a:cubicBezTo>
                        <a:pt x="776" y="1358"/>
                        <a:pt x="781" y="1353"/>
                        <a:pt x="788" y="1348"/>
                      </a:cubicBezTo>
                      <a:cubicBezTo>
                        <a:pt x="808" y="1337"/>
                        <a:pt x="827" y="1346"/>
                        <a:pt x="838" y="1363"/>
                      </a:cubicBezTo>
                      <a:cubicBezTo>
                        <a:pt x="847" y="1377"/>
                        <a:pt x="851" y="1395"/>
                        <a:pt x="844" y="1411"/>
                      </a:cubicBezTo>
                      <a:cubicBezTo>
                        <a:pt x="837" y="1424"/>
                        <a:pt x="825" y="1430"/>
                        <a:pt x="810" y="1427"/>
                      </a:cubicBezTo>
                      <a:cubicBezTo>
                        <a:pt x="803" y="1426"/>
                        <a:pt x="798" y="1424"/>
                        <a:pt x="793" y="1419"/>
                      </a:cubicBezTo>
                      <a:cubicBezTo>
                        <a:pt x="789" y="1415"/>
                        <a:pt x="787" y="1411"/>
                        <a:pt x="787" y="1406"/>
                      </a:cubicBezTo>
                      <a:cubicBezTo>
                        <a:pt x="786" y="1399"/>
                        <a:pt x="789" y="1393"/>
                        <a:pt x="794" y="1389"/>
                      </a:cubicBezTo>
                      <a:cubicBezTo>
                        <a:pt x="797" y="1386"/>
                        <a:pt x="801" y="1385"/>
                        <a:pt x="805" y="1386"/>
                      </a:cubicBezTo>
                      <a:cubicBezTo>
                        <a:pt x="809" y="1387"/>
                        <a:pt x="813" y="1390"/>
                        <a:pt x="815" y="1394"/>
                      </a:cubicBezTo>
                      <a:cubicBezTo>
                        <a:pt x="817" y="1399"/>
                        <a:pt x="817" y="1404"/>
                        <a:pt x="814" y="1408"/>
                      </a:cubicBezTo>
                      <a:cubicBezTo>
                        <a:pt x="810" y="1412"/>
                        <a:pt x="805" y="1413"/>
                        <a:pt x="800" y="1410"/>
                      </a:cubicBezTo>
                      <a:cubicBezTo>
                        <a:pt x="794" y="1407"/>
                        <a:pt x="792" y="1400"/>
                        <a:pt x="795" y="1395"/>
                      </a:cubicBezTo>
                      <a:cubicBezTo>
                        <a:pt x="798" y="1390"/>
                        <a:pt x="805" y="1388"/>
                        <a:pt x="811" y="1391"/>
                      </a:cubicBezTo>
                      <a:cubicBezTo>
                        <a:pt x="813" y="1392"/>
                        <a:pt x="814" y="1393"/>
                        <a:pt x="815" y="1395"/>
                      </a:cubicBezTo>
                      <a:cubicBezTo>
                        <a:pt x="815" y="1395"/>
                        <a:pt x="815" y="1394"/>
                        <a:pt x="815" y="1394"/>
                      </a:cubicBezTo>
                      <a:cubicBezTo>
                        <a:pt x="813" y="1390"/>
                        <a:pt x="809" y="1387"/>
                        <a:pt x="805" y="1386"/>
                      </a:cubicBezTo>
                      <a:cubicBezTo>
                        <a:pt x="801" y="1386"/>
                        <a:pt x="798" y="1387"/>
                        <a:pt x="794" y="1389"/>
                      </a:cubicBezTo>
                      <a:cubicBezTo>
                        <a:pt x="790" y="1393"/>
                        <a:pt x="787" y="1399"/>
                        <a:pt x="788" y="1405"/>
                      </a:cubicBezTo>
                      <a:cubicBezTo>
                        <a:pt x="788" y="1411"/>
                        <a:pt x="791" y="1415"/>
                        <a:pt x="794" y="1418"/>
                      </a:cubicBezTo>
                      <a:cubicBezTo>
                        <a:pt x="799" y="1422"/>
                        <a:pt x="804" y="1424"/>
                        <a:pt x="810" y="1426"/>
                      </a:cubicBezTo>
                      <a:cubicBezTo>
                        <a:pt x="824" y="1428"/>
                        <a:pt x="835" y="1422"/>
                        <a:pt x="841" y="1409"/>
                      </a:cubicBezTo>
                      <a:cubicBezTo>
                        <a:pt x="848" y="1394"/>
                        <a:pt x="844" y="1376"/>
                        <a:pt x="834" y="1363"/>
                      </a:cubicBezTo>
                      <a:cubicBezTo>
                        <a:pt x="824" y="1350"/>
                        <a:pt x="808" y="1342"/>
                        <a:pt x="790" y="1352"/>
                      </a:cubicBezTo>
                      <a:cubicBezTo>
                        <a:pt x="784" y="1356"/>
                        <a:pt x="779" y="1361"/>
                        <a:pt x="775" y="1368"/>
                      </a:cubicBezTo>
                      <a:cubicBezTo>
                        <a:pt x="772" y="1372"/>
                        <a:pt x="770" y="1376"/>
                        <a:pt x="767" y="1380"/>
                      </a:cubicBezTo>
                      <a:cubicBezTo>
                        <a:pt x="759" y="1396"/>
                        <a:pt x="757" y="1412"/>
                        <a:pt x="745" y="1426"/>
                      </a:cubicBezTo>
                      <a:cubicBezTo>
                        <a:pt x="735" y="1439"/>
                        <a:pt x="720" y="1448"/>
                        <a:pt x="700" y="1449"/>
                      </a:cubicBezTo>
                      <a:cubicBezTo>
                        <a:pt x="690" y="1450"/>
                        <a:pt x="683" y="1449"/>
                        <a:pt x="674" y="1446"/>
                      </a:cubicBezTo>
                      <a:cubicBezTo>
                        <a:pt x="670" y="1445"/>
                        <a:pt x="666" y="1443"/>
                        <a:pt x="663" y="1442"/>
                      </a:cubicBezTo>
                      <a:cubicBezTo>
                        <a:pt x="665" y="1444"/>
                        <a:pt x="666" y="1447"/>
                        <a:pt x="667" y="1450"/>
                      </a:cubicBezTo>
                      <a:cubicBezTo>
                        <a:pt x="669" y="1461"/>
                        <a:pt x="665" y="1472"/>
                        <a:pt x="655" y="1479"/>
                      </a:cubicBezTo>
                      <a:cubicBezTo>
                        <a:pt x="647" y="1485"/>
                        <a:pt x="635" y="1486"/>
                        <a:pt x="626" y="1481"/>
                      </a:cubicBezTo>
                      <a:cubicBezTo>
                        <a:pt x="618" y="1476"/>
                        <a:pt x="614" y="1467"/>
                        <a:pt x="615" y="1459"/>
                      </a:cubicBezTo>
                      <a:cubicBezTo>
                        <a:pt x="617" y="1454"/>
                        <a:pt x="620" y="1449"/>
                        <a:pt x="624" y="1447"/>
                      </a:cubicBezTo>
                      <a:cubicBezTo>
                        <a:pt x="627" y="1446"/>
                        <a:pt x="630" y="1445"/>
                        <a:pt x="633" y="1445"/>
                      </a:cubicBezTo>
                      <a:cubicBezTo>
                        <a:pt x="638" y="1446"/>
                        <a:pt x="642" y="1450"/>
                        <a:pt x="643" y="1455"/>
                      </a:cubicBezTo>
                      <a:cubicBezTo>
                        <a:pt x="643" y="1461"/>
                        <a:pt x="639" y="1466"/>
                        <a:pt x="633" y="1466"/>
                      </a:cubicBezTo>
                      <a:cubicBezTo>
                        <a:pt x="627" y="1467"/>
                        <a:pt x="622" y="1463"/>
                        <a:pt x="622" y="1457"/>
                      </a:cubicBezTo>
                      <a:cubicBezTo>
                        <a:pt x="621" y="1452"/>
                        <a:pt x="624" y="1447"/>
                        <a:pt x="629" y="1446"/>
                      </a:cubicBezTo>
                      <a:cubicBezTo>
                        <a:pt x="622" y="1447"/>
                        <a:pt x="617" y="1453"/>
                        <a:pt x="616" y="1460"/>
                      </a:cubicBezTo>
                      <a:cubicBezTo>
                        <a:pt x="615" y="1467"/>
                        <a:pt x="619" y="1475"/>
                        <a:pt x="627" y="1480"/>
                      </a:cubicBezTo>
                      <a:cubicBezTo>
                        <a:pt x="635" y="1485"/>
                        <a:pt x="646" y="1483"/>
                        <a:pt x="654" y="1478"/>
                      </a:cubicBezTo>
                      <a:cubicBezTo>
                        <a:pt x="659" y="1474"/>
                        <a:pt x="663" y="1469"/>
                        <a:pt x="664" y="1463"/>
                      </a:cubicBezTo>
                      <a:cubicBezTo>
                        <a:pt x="669" y="1444"/>
                        <a:pt x="648" y="1435"/>
                        <a:pt x="637" y="1416"/>
                      </a:cubicBezTo>
                      <a:cubicBezTo>
                        <a:pt x="625" y="1397"/>
                        <a:pt x="621" y="1373"/>
                        <a:pt x="623" y="1351"/>
                      </a:cubicBezTo>
                      <a:cubicBezTo>
                        <a:pt x="624" y="1381"/>
                        <a:pt x="630" y="1410"/>
                        <a:pt x="653" y="1430"/>
                      </a:cubicBezTo>
                      <a:cubicBezTo>
                        <a:pt x="660" y="1436"/>
                        <a:pt x="666" y="1439"/>
                        <a:pt x="675" y="1442"/>
                      </a:cubicBezTo>
                      <a:cubicBezTo>
                        <a:pt x="684" y="1445"/>
                        <a:pt x="691" y="1445"/>
                        <a:pt x="699" y="1445"/>
                      </a:cubicBezTo>
                      <a:cubicBezTo>
                        <a:pt x="726" y="1442"/>
                        <a:pt x="744" y="1426"/>
                        <a:pt x="752" y="1403"/>
                      </a:cubicBezTo>
                      <a:cubicBezTo>
                        <a:pt x="759" y="1385"/>
                        <a:pt x="759" y="1367"/>
                        <a:pt x="745" y="1353"/>
                      </a:cubicBezTo>
                      <a:close/>
                      <a:moveTo>
                        <a:pt x="908" y="1226"/>
                      </a:moveTo>
                      <a:cubicBezTo>
                        <a:pt x="909" y="1229"/>
                        <a:pt x="907" y="1231"/>
                        <a:pt x="904" y="1232"/>
                      </a:cubicBezTo>
                      <a:cubicBezTo>
                        <a:pt x="901" y="1232"/>
                        <a:pt x="898" y="1230"/>
                        <a:pt x="898" y="1227"/>
                      </a:cubicBezTo>
                      <a:cubicBezTo>
                        <a:pt x="898" y="1224"/>
                        <a:pt x="900" y="1222"/>
                        <a:pt x="903" y="1221"/>
                      </a:cubicBezTo>
                      <a:cubicBezTo>
                        <a:pt x="906" y="1221"/>
                        <a:pt x="908" y="1223"/>
                        <a:pt x="908" y="1226"/>
                      </a:cubicBezTo>
                      <a:close/>
                      <a:moveTo>
                        <a:pt x="776" y="1264"/>
                      </a:moveTo>
                      <a:cubicBezTo>
                        <a:pt x="772" y="1262"/>
                        <a:pt x="765" y="1262"/>
                        <a:pt x="762" y="1266"/>
                      </a:cubicBezTo>
                      <a:cubicBezTo>
                        <a:pt x="760" y="1269"/>
                        <a:pt x="760" y="1272"/>
                        <a:pt x="762" y="1275"/>
                      </a:cubicBezTo>
                      <a:cubicBezTo>
                        <a:pt x="764" y="1278"/>
                        <a:pt x="768" y="1279"/>
                        <a:pt x="771" y="1276"/>
                      </a:cubicBezTo>
                      <a:cubicBezTo>
                        <a:pt x="772" y="1275"/>
                        <a:pt x="773" y="1272"/>
                        <a:pt x="772" y="1269"/>
                      </a:cubicBezTo>
                      <a:cubicBezTo>
                        <a:pt x="776" y="1272"/>
                        <a:pt x="774" y="1281"/>
                        <a:pt x="766" y="1281"/>
                      </a:cubicBezTo>
                      <a:cubicBezTo>
                        <a:pt x="762" y="1281"/>
                        <a:pt x="758" y="1278"/>
                        <a:pt x="757" y="1274"/>
                      </a:cubicBezTo>
                      <a:cubicBezTo>
                        <a:pt x="756" y="1266"/>
                        <a:pt x="761" y="1260"/>
                        <a:pt x="768" y="1259"/>
                      </a:cubicBezTo>
                      <a:cubicBezTo>
                        <a:pt x="774" y="1258"/>
                        <a:pt x="781" y="1262"/>
                        <a:pt x="784" y="1267"/>
                      </a:cubicBezTo>
                      <a:cubicBezTo>
                        <a:pt x="775" y="1251"/>
                        <a:pt x="747" y="1238"/>
                        <a:pt x="734" y="1237"/>
                      </a:cubicBezTo>
                      <a:cubicBezTo>
                        <a:pt x="735" y="1236"/>
                        <a:pt x="735" y="1235"/>
                        <a:pt x="735" y="1234"/>
                      </a:cubicBezTo>
                      <a:cubicBezTo>
                        <a:pt x="757" y="1236"/>
                        <a:pt x="782" y="1252"/>
                        <a:pt x="788" y="1269"/>
                      </a:cubicBezTo>
                      <a:cubicBezTo>
                        <a:pt x="794" y="1244"/>
                        <a:pt x="803" y="1229"/>
                        <a:pt x="804" y="1212"/>
                      </a:cubicBezTo>
                      <a:cubicBezTo>
                        <a:pt x="805" y="1204"/>
                        <a:pt x="804" y="1195"/>
                        <a:pt x="799" y="1189"/>
                      </a:cubicBezTo>
                      <a:cubicBezTo>
                        <a:pt x="799" y="1188"/>
                        <a:pt x="800" y="1185"/>
                        <a:pt x="799" y="1183"/>
                      </a:cubicBezTo>
                      <a:cubicBezTo>
                        <a:pt x="807" y="1189"/>
                        <a:pt x="810" y="1202"/>
                        <a:pt x="808" y="1215"/>
                      </a:cubicBezTo>
                      <a:cubicBezTo>
                        <a:pt x="808" y="1216"/>
                        <a:pt x="808" y="1216"/>
                        <a:pt x="808" y="1217"/>
                      </a:cubicBezTo>
                      <a:cubicBezTo>
                        <a:pt x="816" y="1204"/>
                        <a:pt x="818" y="1184"/>
                        <a:pt x="813" y="1167"/>
                      </a:cubicBezTo>
                      <a:cubicBezTo>
                        <a:pt x="812" y="1160"/>
                        <a:pt x="808" y="1152"/>
                        <a:pt x="802" y="1148"/>
                      </a:cubicBezTo>
                      <a:cubicBezTo>
                        <a:pt x="799" y="1146"/>
                        <a:pt x="792" y="1145"/>
                        <a:pt x="789" y="1149"/>
                      </a:cubicBezTo>
                      <a:cubicBezTo>
                        <a:pt x="788" y="1151"/>
                        <a:pt x="788" y="1152"/>
                        <a:pt x="790" y="1154"/>
                      </a:cubicBezTo>
                      <a:cubicBezTo>
                        <a:pt x="791" y="1155"/>
                        <a:pt x="792" y="1155"/>
                        <a:pt x="793" y="1154"/>
                      </a:cubicBezTo>
                      <a:cubicBezTo>
                        <a:pt x="794" y="1154"/>
                        <a:pt x="795" y="1153"/>
                        <a:pt x="795" y="1152"/>
                      </a:cubicBezTo>
                      <a:cubicBezTo>
                        <a:pt x="795" y="1150"/>
                        <a:pt x="794" y="1149"/>
                        <a:pt x="793" y="1150"/>
                      </a:cubicBezTo>
                      <a:cubicBezTo>
                        <a:pt x="792" y="1150"/>
                        <a:pt x="791" y="1151"/>
                        <a:pt x="791" y="1151"/>
                      </a:cubicBezTo>
                      <a:cubicBezTo>
                        <a:pt x="790" y="1150"/>
                        <a:pt x="791" y="1149"/>
                        <a:pt x="792" y="1149"/>
                      </a:cubicBezTo>
                      <a:cubicBezTo>
                        <a:pt x="793" y="1148"/>
                        <a:pt x="795" y="1148"/>
                        <a:pt x="796" y="1149"/>
                      </a:cubicBezTo>
                      <a:cubicBezTo>
                        <a:pt x="798" y="1151"/>
                        <a:pt x="798" y="1154"/>
                        <a:pt x="796" y="1156"/>
                      </a:cubicBezTo>
                      <a:cubicBezTo>
                        <a:pt x="795" y="1158"/>
                        <a:pt x="793" y="1159"/>
                        <a:pt x="791" y="1158"/>
                      </a:cubicBezTo>
                      <a:cubicBezTo>
                        <a:pt x="789" y="1158"/>
                        <a:pt x="787" y="1157"/>
                        <a:pt x="786" y="1156"/>
                      </a:cubicBezTo>
                      <a:cubicBezTo>
                        <a:pt x="785" y="1153"/>
                        <a:pt x="785" y="1151"/>
                        <a:pt x="786" y="1148"/>
                      </a:cubicBezTo>
                      <a:cubicBezTo>
                        <a:pt x="789" y="1144"/>
                        <a:pt x="795" y="1143"/>
                        <a:pt x="799" y="1145"/>
                      </a:cubicBezTo>
                      <a:cubicBezTo>
                        <a:pt x="802" y="1146"/>
                        <a:pt x="804" y="1147"/>
                        <a:pt x="806" y="1149"/>
                      </a:cubicBezTo>
                      <a:cubicBezTo>
                        <a:pt x="799" y="1140"/>
                        <a:pt x="791" y="1137"/>
                        <a:pt x="781" y="1138"/>
                      </a:cubicBezTo>
                      <a:cubicBezTo>
                        <a:pt x="775" y="1138"/>
                        <a:pt x="769" y="1141"/>
                        <a:pt x="766" y="1145"/>
                      </a:cubicBezTo>
                      <a:cubicBezTo>
                        <a:pt x="765" y="1145"/>
                        <a:pt x="765" y="1145"/>
                        <a:pt x="765" y="1145"/>
                      </a:cubicBezTo>
                      <a:cubicBezTo>
                        <a:pt x="770" y="1142"/>
                        <a:pt x="777" y="1142"/>
                        <a:pt x="778" y="1150"/>
                      </a:cubicBezTo>
                      <a:cubicBezTo>
                        <a:pt x="780" y="1156"/>
                        <a:pt x="773" y="1166"/>
                        <a:pt x="786" y="1174"/>
                      </a:cubicBezTo>
                      <a:cubicBezTo>
                        <a:pt x="779" y="1173"/>
                        <a:pt x="772" y="1171"/>
                        <a:pt x="767" y="1167"/>
                      </a:cubicBezTo>
                      <a:cubicBezTo>
                        <a:pt x="763" y="1162"/>
                        <a:pt x="760" y="1155"/>
                        <a:pt x="762" y="1148"/>
                      </a:cubicBezTo>
                      <a:cubicBezTo>
                        <a:pt x="765" y="1141"/>
                        <a:pt x="773" y="1137"/>
                        <a:pt x="781" y="1136"/>
                      </a:cubicBezTo>
                      <a:cubicBezTo>
                        <a:pt x="793" y="1135"/>
                        <a:pt x="803" y="1141"/>
                        <a:pt x="809" y="1151"/>
                      </a:cubicBezTo>
                      <a:cubicBezTo>
                        <a:pt x="814" y="1159"/>
                        <a:pt x="817" y="1175"/>
                        <a:pt x="817" y="1186"/>
                      </a:cubicBezTo>
                      <a:cubicBezTo>
                        <a:pt x="818" y="1195"/>
                        <a:pt x="815" y="1207"/>
                        <a:pt x="811" y="1215"/>
                      </a:cubicBezTo>
                      <a:cubicBezTo>
                        <a:pt x="815" y="1211"/>
                        <a:pt x="819" y="1207"/>
                        <a:pt x="824" y="1204"/>
                      </a:cubicBezTo>
                      <a:cubicBezTo>
                        <a:pt x="836" y="1197"/>
                        <a:pt x="845" y="1195"/>
                        <a:pt x="859" y="1196"/>
                      </a:cubicBezTo>
                      <a:cubicBezTo>
                        <a:pt x="863" y="1196"/>
                        <a:pt x="867" y="1197"/>
                        <a:pt x="871" y="1198"/>
                      </a:cubicBezTo>
                      <a:cubicBezTo>
                        <a:pt x="870" y="1199"/>
                        <a:pt x="870" y="1200"/>
                        <a:pt x="870" y="1201"/>
                      </a:cubicBezTo>
                      <a:cubicBezTo>
                        <a:pt x="866" y="1200"/>
                        <a:pt x="863" y="1200"/>
                        <a:pt x="858" y="1199"/>
                      </a:cubicBezTo>
                      <a:cubicBezTo>
                        <a:pt x="846" y="1199"/>
                        <a:pt x="837" y="1201"/>
                        <a:pt x="827" y="1208"/>
                      </a:cubicBezTo>
                      <a:cubicBezTo>
                        <a:pt x="813" y="1217"/>
                        <a:pt x="805" y="1230"/>
                        <a:pt x="800" y="1244"/>
                      </a:cubicBezTo>
                      <a:cubicBezTo>
                        <a:pt x="802" y="1241"/>
                        <a:pt x="805" y="1238"/>
                        <a:pt x="808" y="1235"/>
                      </a:cubicBezTo>
                      <a:cubicBezTo>
                        <a:pt x="808" y="1235"/>
                        <a:pt x="808" y="1235"/>
                        <a:pt x="808" y="1235"/>
                      </a:cubicBezTo>
                      <a:cubicBezTo>
                        <a:pt x="815" y="1230"/>
                        <a:pt x="823" y="1226"/>
                        <a:pt x="832" y="1226"/>
                      </a:cubicBezTo>
                      <a:cubicBezTo>
                        <a:pt x="823" y="1229"/>
                        <a:pt x="818" y="1232"/>
                        <a:pt x="810" y="1237"/>
                      </a:cubicBezTo>
                      <a:cubicBezTo>
                        <a:pt x="810" y="1237"/>
                        <a:pt x="810" y="1237"/>
                        <a:pt x="810" y="1237"/>
                      </a:cubicBezTo>
                      <a:cubicBezTo>
                        <a:pt x="796" y="1249"/>
                        <a:pt x="796" y="1253"/>
                        <a:pt x="792" y="1270"/>
                      </a:cubicBezTo>
                      <a:cubicBezTo>
                        <a:pt x="786" y="1297"/>
                        <a:pt x="782" y="1325"/>
                        <a:pt x="766" y="1344"/>
                      </a:cubicBezTo>
                      <a:cubicBezTo>
                        <a:pt x="775" y="1330"/>
                        <a:pt x="795" y="1274"/>
                        <a:pt x="776" y="1264"/>
                      </a:cubicBezTo>
                      <a:close/>
                      <a:moveTo>
                        <a:pt x="821" y="1231"/>
                      </a:moveTo>
                      <a:cubicBezTo>
                        <a:pt x="825" y="1243"/>
                        <a:pt x="841" y="1235"/>
                        <a:pt x="846" y="1234"/>
                      </a:cubicBezTo>
                      <a:cubicBezTo>
                        <a:pt x="851" y="1232"/>
                        <a:pt x="854" y="1232"/>
                        <a:pt x="857" y="1234"/>
                      </a:cubicBezTo>
                      <a:cubicBezTo>
                        <a:pt x="855" y="1230"/>
                        <a:pt x="846" y="1221"/>
                        <a:pt x="840" y="1219"/>
                      </a:cubicBezTo>
                      <a:cubicBezTo>
                        <a:pt x="832" y="1216"/>
                        <a:pt x="824" y="1218"/>
                        <a:pt x="820" y="1227"/>
                      </a:cubicBezTo>
                      <a:cubicBezTo>
                        <a:pt x="824" y="1225"/>
                        <a:pt x="831" y="1224"/>
                        <a:pt x="836" y="1227"/>
                      </a:cubicBezTo>
                      <a:cubicBezTo>
                        <a:pt x="833" y="1227"/>
                        <a:pt x="826" y="1228"/>
                        <a:pt x="821" y="1231"/>
                      </a:cubicBezTo>
                      <a:close/>
                      <a:moveTo>
                        <a:pt x="760" y="1188"/>
                      </a:moveTo>
                      <a:cubicBezTo>
                        <a:pt x="760" y="1184"/>
                        <a:pt x="758" y="1181"/>
                        <a:pt x="755" y="1181"/>
                      </a:cubicBezTo>
                      <a:cubicBezTo>
                        <a:pt x="752" y="1180"/>
                        <a:pt x="749" y="1182"/>
                        <a:pt x="749" y="1185"/>
                      </a:cubicBezTo>
                      <a:cubicBezTo>
                        <a:pt x="748" y="1188"/>
                        <a:pt x="750" y="1191"/>
                        <a:pt x="753" y="1192"/>
                      </a:cubicBezTo>
                      <a:cubicBezTo>
                        <a:pt x="756" y="1192"/>
                        <a:pt x="759" y="1191"/>
                        <a:pt x="760" y="1188"/>
                      </a:cubicBezTo>
                      <a:close/>
                      <a:moveTo>
                        <a:pt x="777" y="1186"/>
                      </a:moveTo>
                      <a:cubicBezTo>
                        <a:pt x="777" y="1182"/>
                        <a:pt x="775" y="1178"/>
                        <a:pt x="771" y="1177"/>
                      </a:cubicBezTo>
                      <a:cubicBezTo>
                        <a:pt x="768" y="1176"/>
                        <a:pt x="764" y="1179"/>
                        <a:pt x="763" y="1183"/>
                      </a:cubicBezTo>
                      <a:cubicBezTo>
                        <a:pt x="762" y="1186"/>
                        <a:pt x="764" y="1190"/>
                        <a:pt x="768" y="1191"/>
                      </a:cubicBezTo>
                      <a:cubicBezTo>
                        <a:pt x="772" y="1192"/>
                        <a:pt x="776" y="1190"/>
                        <a:pt x="777" y="1186"/>
                      </a:cubicBezTo>
                      <a:close/>
                      <a:moveTo>
                        <a:pt x="798" y="1188"/>
                      </a:moveTo>
                      <a:cubicBezTo>
                        <a:pt x="799" y="1183"/>
                        <a:pt x="796" y="1178"/>
                        <a:pt x="791" y="1177"/>
                      </a:cubicBezTo>
                      <a:cubicBezTo>
                        <a:pt x="786" y="1175"/>
                        <a:pt x="781" y="1178"/>
                        <a:pt x="780" y="1183"/>
                      </a:cubicBezTo>
                      <a:cubicBezTo>
                        <a:pt x="779" y="1189"/>
                        <a:pt x="782" y="1194"/>
                        <a:pt x="787" y="1195"/>
                      </a:cubicBezTo>
                      <a:cubicBezTo>
                        <a:pt x="792" y="1196"/>
                        <a:pt x="797" y="1193"/>
                        <a:pt x="798" y="1188"/>
                      </a:cubicBezTo>
                      <a:close/>
                      <a:moveTo>
                        <a:pt x="892" y="1202"/>
                      </a:moveTo>
                      <a:cubicBezTo>
                        <a:pt x="893" y="1208"/>
                        <a:pt x="888" y="1213"/>
                        <a:pt x="883" y="1213"/>
                      </a:cubicBezTo>
                      <a:cubicBezTo>
                        <a:pt x="877" y="1214"/>
                        <a:pt x="872" y="1210"/>
                        <a:pt x="872" y="1204"/>
                      </a:cubicBezTo>
                      <a:cubicBezTo>
                        <a:pt x="871" y="1198"/>
                        <a:pt x="876" y="1193"/>
                        <a:pt x="881" y="1193"/>
                      </a:cubicBezTo>
                      <a:cubicBezTo>
                        <a:pt x="887" y="1193"/>
                        <a:pt x="892" y="1197"/>
                        <a:pt x="892" y="1202"/>
                      </a:cubicBezTo>
                      <a:close/>
                      <a:moveTo>
                        <a:pt x="904" y="1214"/>
                      </a:moveTo>
                      <a:cubicBezTo>
                        <a:pt x="905" y="1217"/>
                        <a:pt x="902" y="1221"/>
                        <a:pt x="898" y="1221"/>
                      </a:cubicBezTo>
                      <a:cubicBezTo>
                        <a:pt x="894" y="1221"/>
                        <a:pt x="891" y="1219"/>
                        <a:pt x="891" y="1215"/>
                      </a:cubicBezTo>
                      <a:cubicBezTo>
                        <a:pt x="891" y="1211"/>
                        <a:pt x="893" y="1208"/>
                        <a:pt x="897" y="1208"/>
                      </a:cubicBezTo>
                      <a:cubicBezTo>
                        <a:pt x="901" y="1207"/>
                        <a:pt x="904" y="1210"/>
                        <a:pt x="904" y="1214"/>
                      </a:cubicBezTo>
                      <a:close/>
                      <a:moveTo>
                        <a:pt x="857" y="1382"/>
                      </a:moveTo>
                      <a:cubicBezTo>
                        <a:pt x="851" y="1396"/>
                        <a:pt x="848" y="1411"/>
                        <a:pt x="852" y="1424"/>
                      </a:cubicBezTo>
                      <a:cubicBezTo>
                        <a:pt x="855" y="1437"/>
                        <a:pt x="866" y="1448"/>
                        <a:pt x="880" y="1450"/>
                      </a:cubicBezTo>
                      <a:cubicBezTo>
                        <a:pt x="888" y="1451"/>
                        <a:pt x="896" y="1449"/>
                        <a:pt x="903" y="1446"/>
                      </a:cubicBezTo>
                      <a:cubicBezTo>
                        <a:pt x="911" y="1441"/>
                        <a:pt x="916" y="1436"/>
                        <a:pt x="921" y="1429"/>
                      </a:cubicBezTo>
                      <a:cubicBezTo>
                        <a:pt x="926" y="1421"/>
                        <a:pt x="928" y="1415"/>
                        <a:pt x="929" y="1406"/>
                      </a:cubicBezTo>
                      <a:cubicBezTo>
                        <a:pt x="930" y="1402"/>
                        <a:pt x="930" y="1399"/>
                        <a:pt x="930" y="1395"/>
                      </a:cubicBezTo>
                      <a:cubicBezTo>
                        <a:pt x="929" y="1385"/>
                        <a:pt x="928" y="1376"/>
                        <a:pt x="924" y="1367"/>
                      </a:cubicBezTo>
                      <a:cubicBezTo>
                        <a:pt x="918" y="1353"/>
                        <a:pt x="911" y="1344"/>
                        <a:pt x="899" y="1335"/>
                      </a:cubicBezTo>
                      <a:cubicBezTo>
                        <a:pt x="898" y="1335"/>
                        <a:pt x="897" y="1334"/>
                        <a:pt x="896" y="1334"/>
                      </a:cubicBezTo>
                      <a:cubicBezTo>
                        <a:pt x="906" y="1334"/>
                        <a:pt x="917" y="1331"/>
                        <a:pt x="926" y="1326"/>
                      </a:cubicBezTo>
                      <a:cubicBezTo>
                        <a:pt x="937" y="1319"/>
                        <a:pt x="946" y="1310"/>
                        <a:pt x="948" y="1297"/>
                      </a:cubicBezTo>
                      <a:cubicBezTo>
                        <a:pt x="949" y="1292"/>
                        <a:pt x="950" y="1287"/>
                        <a:pt x="948" y="1280"/>
                      </a:cubicBezTo>
                      <a:cubicBezTo>
                        <a:pt x="948" y="1287"/>
                        <a:pt x="948" y="1292"/>
                        <a:pt x="946" y="1297"/>
                      </a:cubicBezTo>
                      <a:cubicBezTo>
                        <a:pt x="943" y="1308"/>
                        <a:pt x="935" y="1317"/>
                        <a:pt x="924" y="1323"/>
                      </a:cubicBezTo>
                      <a:cubicBezTo>
                        <a:pt x="916" y="1327"/>
                        <a:pt x="909" y="1328"/>
                        <a:pt x="901" y="1329"/>
                      </a:cubicBezTo>
                      <a:cubicBezTo>
                        <a:pt x="887" y="1329"/>
                        <a:pt x="875" y="1325"/>
                        <a:pt x="861" y="1324"/>
                      </a:cubicBezTo>
                      <a:cubicBezTo>
                        <a:pt x="859" y="1324"/>
                        <a:pt x="859" y="1324"/>
                        <a:pt x="859" y="1324"/>
                      </a:cubicBezTo>
                      <a:cubicBezTo>
                        <a:pt x="851" y="1323"/>
                        <a:pt x="844" y="1324"/>
                        <a:pt x="836" y="1326"/>
                      </a:cubicBezTo>
                      <a:cubicBezTo>
                        <a:pt x="834" y="1326"/>
                        <a:pt x="815" y="1331"/>
                        <a:pt x="815" y="1334"/>
                      </a:cubicBezTo>
                      <a:cubicBezTo>
                        <a:pt x="817" y="1335"/>
                        <a:pt x="828" y="1332"/>
                        <a:pt x="830" y="1331"/>
                      </a:cubicBezTo>
                      <a:cubicBezTo>
                        <a:pt x="840" y="1329"/>
                        <a:pt x="849" y="1328"/>
                        <a:pt x="859" y="1329"/>
                      </a:cubicBezTo>
                      <a:cubicBezTo>
                        <a:pt x="860" y="1329"/>
                        <a:pt x="860" y="1329"/>
                        <a:pt x="861" y="1329"/>
                      </a:cubicBezTo>
                      <a:cubicBezTo>
                        <a:pt x="874" y="1329"/>
                        <a:pt x="885" y="1331"/>
                        <a:pt x="896" y="1339"/>
                      </a:cubicBezTo>
                      <a:cubicBezTo>
                        <a:pt x="910" y="1348"/>
                        <a:pt x="920" y="1361"/>
                        <a:pt x="922" y="1378"/>
                      </a:cubicBezTo>
                      <a:cubicBezTo>
                        <a:pt x="922" y="1387"/>
                        <a:pt x="917" y="1400"/>
                        <a:pt x="906" y="1401"/>
                      </a:cubicBezTo>
                      <a:cubicBezTo>
                        <a:pt x="903" y="1401"/>
                        <a:pt x="899" y="1399"/>
                        <a:pt x="898" y="1396"/>
                      </a:cubicBezTo>
                      <a:cubicBezTo>
                        <a:pt x="897" y="1393"/>
                        <a:pt x="898" y="1390"/>
                        <a:pt x="901" y="1388"/>
                      </a:cubicBezTo>
                      <a:cubicBezTo>
                        <a:pt x="903" y="1386"/>
                        <a:pt x="905" y="1386"/>
                        <a:pt x="907" y="1387"/>
                      </a:cubicBezTo>
                      <a:cubicBezTo>
                        <a:pt x="910" y="1388"/>
                        <a:pt x="911" y="1392"/>
                        <a:pt x="908" y="1394"/>
                      </a:cubicBezTo>
                      <a:cubicBezTo>
                        <a:pt x="907" y="1395"/>
                        <a:pt x="906" y="1396"/>
                        <a:pt x="904" y="1395"/>
                      </a:cubicBezTo>
                      <a:cubicBezTo>
                        <a:pt x="905" y="1397"/>
                        <a:pt x="908" y="1397"/>
                        <a:pt x="910" y="1396"/>
                      </a:cubicBezTo>
                      <a:cubicBezTo>
                        <a:pt x="913" y="1395"/>
                        <a:pt x="914" y="1391"/>
                        <a:pt x="913" y="1388"/>
                      </a:cubicBezTo>
                      <a:cubicBezTo>
                        <a:pt x="912" y="1382"/>
                        <a:pt x="906" y="1379"/>
                        <a:pt x="900" y="1380"/>
                      </a:cubicBezTo>
                      <a:cubicBezTo>
                        <a:pt x="896" y="1381"/>
                        <a:pt x="892" y="1384"/>
                        <a:pt x="891" y="1388"/>
                      </a:cubicBezTo>
                      <a:cubicBezTo>
                        <a:pt x="889" y="1392"/>
                        <a:pt x="889" y="1396"/>
                        <a:pt x="891" y="1400"/>
                      </a:cubicBezTo>
                      <a:cubicBezTo>
                        <a:pt x="894" y="1405"/>
                        <a:pt x="899" y="1408"/>
                        <a:pt x="905" y="1407"/>
                      </a:cubicBezTo>
                      <a:cubicBezTo>
                        <a:pt x="917" y="1406"/>
                        <a:pt x="924" y="1393"/>
                        <a:pt x="924" y="1382"/>
                      </a:cubicBezTo>
                      <a:cubicBezTo>
                        <a:pt x="924" y="1378"/>
                        <a:pt x="923" y="1374"/>
                        <a:pt x="922" y="1370"/>
                      </a:cubicBezTo>
                      <a:cubicBezTo>
                        <a:pt x="926" y="1382"/>
                        <a:pt x="928" y="1393"/>
                        <a:pt x="927" y="1406"/>
                      </a:cubicBezTo>
                      <a:cubicBezTo>
                        <a:pt x="925" y="1414"/>
                        <a:pt x="924" y="1420"/>
                        <a:pt x="919" y="1428"/>
                      </a:cubicBezTo>
                      <a:cubicBezTo>
                        <a:pt x="915" y="1435"/>
                        <a:pt x="910" y="1440"/>
                        <a:pt x="902" y="1444"/>
                      </a:cubicBezTo>
                      <a:cubicBezTo>
                        <a:pt x="898" y="1447"/>
                        <a:pt x="894" y="1448"/>
                        <a:pt x="890" y="1449"/>
                      </a:cubicBezTo>
                      <a:cubicBezTo>
                        <a:pt x="890" y="1449"/>
                        <a:pt x="890" y="1449"/>
                        <a:pt x="890" y="1449"/>
                      </a:cubicBezTo>
                      <a:cubicBezTo>
                        <a:pt x="901" y="1444"/>
                        <a:pt x="907" y="1431"/>
                        <a:pt x="894" y="1420"/>
                      </a:cubicBezTo>
                      <a:cubicBezTo>
                        <a:pt x="884" y="1412"/>
                        <a:pt x="859" y="1413"/>
                        <a:pt x="857" y="1382"/>
                      </a:cubicBezTo>
                      <a:close/>
                      <a:moveTo>
                        <a:pt x="945" y="1297"/>
                      </a:moveTo>
                      <a:cubicBezTo>
                        <a:pt x="930" y="1295"/>
                        <a:pt x="935" y="1274"/>
                        <a:pt x="935" y="1267"/>
                      </a:cubicBezTo>
                      <a:cubicBezTo>
                        <a:pt x="936" y="1262"/>
                        <a:pt x="935" y="1258"/>
                        <a:pt x="931" y="1255"/>
                      </a:cubicBezTo>
                      <a:cubicBezTo>
                        <a:pt x="938" y="1256"/>
                        <a:pt x="950" y="1265"/>
                        <a:pt x="955" y="1271"/>
                      </a:cubicBezTo>
                      <a:cubicBezTo>
                        <a:pt x="960" y="1279"/>
                        <a:pt x="961" y="1290"/>
                        <a:pt x="950" y="1297"/>
                      </a:cubicBezTo>
                      <a:cubicBezTo>
                        <a:pt x="952" y="1291"/>
                        <a:pt x="950" y="1282"/>
                        <a:pt x="946" y="1278"/>
                      </a:cubicBezTo>
                      <a:cubicBezTo>
                        <a:pt x="948" y="1281"/>
                        <a:pt x="948" y="1290"/>
                        <a:pt x="945" y="1297"/>
                      </a:cubicBezTo>
                      <a:close/>
                      <a:moveTo>
                        <a:pt x="643" y="1338"/>
                      </a:moveTo>
                      <a:cubicBezTo>
                        <a:pt x="651" y="1319"/>
                        <a:pt x="661" y="1309"/>
                        <a:pt x="671" y="1292"/>
                      </a:cubicBezTo>
                      <a:cubicBezTo>
                        <a:pt x="676" y="1283"/>
                        <a:pt x="679" y="1275"/>
                        <a:pt x="677" y="1265"/>
                      </a:cubicBezTo>
                      <a:cubicBezTo>
                        <a:pt x="675" y="1257"/>
                        <a:pt x="670" y="1250"/>
                        <a:pt x="661" y="1248"/>
                      </a:cubicBezTo>
                      <a:cubicBezTo>
                        <a:pt x="654" y="1246"/>
                        <a:pt x="647" y="1248"/>
                        <a:pt x="642" y="1253"/>
                      </a:cubicBezTo>
                      <a:cubicBezTo>
                        <a:pt x="639" y="1257"/>
                        <a:pt x="638" y="1261"/>
                        <a:pt x="638" y="1266"/>
                      </a:cubicBezTo>
                      <a:cubicBezTo>
                        <a:pt x="640" y="1272"/>
                        <a:pt x="645" y="1278"/>
                        <a:pt x="652" y="1276"/>
                      </a:cubicBezTo>
                      <a:cubicBezTo>
                        <a:pt x="656" y="1275"/>
                        <a:pt x="658" y="1271"/>
                        <a:pt x="658" y="1267"/>
                      </a:cubicBezTo>
                      <a:cubicBezTo>
                        <a:pt x="658" y="1262"/>
                        <a:pt x="654" y="1259"/>
                        <a:pt x="649" y="1259"/>
                      </a:cubicBezTo>
                      <a:cubicBezTo>
                        <a:pt x="644" y="1260"/>
                        <a:pt x="641" y="1264"/>
                        <a:pt x="641" y="1268"/>
                      </a:cubicBezTo>
                      <a:cubicBezTo>
                        <a:pt x="641" y="1269"/>
                        <a:pt x="641" y="1270"/>
                        <a:pt x="642" y="1271"/>
                      </a:cubicBezTo>
                      <a:cubicBezTo>
                        <a:pt x="641" y="1270"/>
                        <a:pt x="640" y="1268"/>
                        <a:pt x="640" y="1266"/>
                      </a:cubicBezTo>
                      <a:cubicBezTo>
                        <a:pt x="640" y="1262"/>
                        <a:pt x="641" y="1258"/>
                        <a:pt x="644" y="1255"/>
                      </a:cubicBezTo>
                      <a:cubicBezTo>
                        <a:pt x="648" y="1251"/>
                        <a:pt x="655" y="1249"/>
                        <a:pt x="660" y="1251"/>
                      </a:cubicBezTo>
                      <a:cubicBezTo>
                        <a:pt x="667" y="1253"/>
                        <a:pt x="672" y="1259"/>
                        <a:pt x="673" y="1266"/>
                      </a:cubicBezTo>
                      <a:cubicBezTo>
                        <a:pt x="675" y="1275"/>
                        <a:pt x="672" y="1282"/>
                        <a:pt x="667" y="1290"/>
                      </a:cubicBezTo>
                      <a:cubicBezTo>
                        <a:pt x="656" y="1307"/>
                        <a:pt x="647" y="1317"/>
                        <a:pt x="639" y="1337"/>
                      </a:cubicBezTo>
                      <a:cubicBezTo>
                        <a:pt x="632" y="1355"/>
                        <a:pt x="630" y="1375"/>
                        <a:pt x="636" y="1394"/>
                      </a:cubicBezTo>
                      <a:cubicBezTo>
                        <a:pt x="642" y="1411"/>
                        <a:pt x="655" y="1423"/>
                        <a:pt x="673" y="1426"/>
                      </a:cubicBezTo>
                      <a:cubicBezTo>
                        <a:pt x="690" y="1427"/>
                        <a:pt x="708" y="1420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09" y="1408"/>
                        <a:pt x="698" y="1410"/>
                        <a:pt x="689" y="1406"/>
                      </a:cubicBezTo>
                      <a:cubicBezTo>
                        <a:pt x="674" y="1398"/>
                        <a:pt x="670" y="1383"/>
                        <a:pt x="676" y="1368"/>
                      </a:cubicBezTo>
                      <a:cubicBezTo>
                        <a:pt x="688" y="1340"/>
                        <a:pt x="655" y="1326"/>
                        <a:pt x="642" y="1356"/>
                      </a:cubicBezTo>
                      <a:cubicBezTo>
                        <a:pt x="635" y="1371"/>
                        <a:pt x="641" y="1389"/>
                        <a:pt x="650" y="1399"/>
                      </a:cubicBezTo>
                      <a:cubicBezTo>
                        <a:pt x="666" y="1419"/>
                        <a:pt x="702" y="1426"/>
                        <a:pt x="716" y="1404"/>
                      </a:cubicBezTo>
                      <a:cubicBezTo>
                        <a:pt x="707" y="1418"/>
                        <a:pt x="690" y="1425"/>
                        <a:pt x="674" y="1423"/>
                      </a:cubicBezTo>
                      <a:cubicBezTo>
                        <a:pt x="657" y="1420"/>
                        <a:pt x="646" y="1409"/>
                        <a:pt x="640" y="1393"/>
                      </a:cubicBezTo>
                      <a:cubicBezTo>
                        <a:pt x="635" y="1374"/>
                        <a:pt x="637" y="1356"/>
                        <a:pt x="643" y="1338"/>
                      </a:cubicBezTo>
                      <a:close/>
                      <a:moveTo>
                        <a:pt x="806" y="1337"/>
                      </a:moveTo>
                      <a:cubicBezTo>
                        <a:pt x="841" y="1342"/>
                        <a:pt x="855" y="1368"/>
                        <a:pt x="869" y="1375"/>
                      </a:cubicBezTo>
                      <a:cubicBezTo>
                        <a:pt x="886" y="1384"/>
                        <a:pt x="896" y="1365"/>
                        <a:pt x="881" y="1352"/>
                      </a:cubicBezTo>
                      <a:cubicBezTo>
                        <a:pt x="864" y="1338"/>
                        <a:pt x="833" y="1333"/>
                        <a:pt x="806" y="1337"/>
                      </a:cubicBezTo>
                      <a:close/>
                      <a:moveTo>
                        <a:pt x="765" y="1348"/>
                      </a:moveTo>
                      <a:cubicBezTo>
                        <a:pt x="767" y="1332"/>
                        <a:pt x="763" y="1316"/>
                        <a:pt x="753" y="1305"/>
                      </a:cubicBezTo>
                      <a:cubicBezTo>
                        <a:pt x="744" y="1295"/>
                        <a:pt x="730" y="1288"/>
                        <a:pt x="718" y="1294"/>
                      </a:cubicBezTo>
                      <a:cubicBezTo>
                        <a:pt x="716" y="1289"/>
                        <a:pt x="721" y="1281"/>
                        <a:pt x="729" y="1280"/>
                      </a:cubicBezTo>
                      <a:cubicBezTo>
                        <a:pt x="738" y="1278"/>
                        <a:pt x="750" y="1284"/>
                        <a:pt x="753" y="1296"/>
                      </a:cubicBezTo>
                      <a:cubicBezTo>
                        <a:pt x="763" y="1292"/>
                        <a:pt x="778" y="1321"/>
                        <a:pt x="765" y="1348"/>
                      </a:cubicBezTo>
                      <a:close/>
                      <a:moveTo>
                        <a:pt x="672" y="1450"/>
                      </a:moveTo>
                      <a:cubicBezTo>
                        <a:pt x="680" y="1458"/>
                        <a:pt x="696" y="1464"/>
                        <a:pt x="706" y="1464"/>
                      </a:cubicBezTo>
                      <a:cubicBezTo>
                        <a:pt x="718" y="1465"/>
                        <a:pt x="736" y="1460"/>
                        <a:pt x="741" y="1447"/>
                      </a:cubicBezTo>
                      <a:cubicBezTo>
                        <a:pt x="754" y="1452"/>
                        <a:pt x="766" y="1449"/>
                        <a:pt x="777" y="1445"/>
                      </a:cubicBezTo>
                      <a:cubicBezTo>
                        <a:pt x="793" y="1440"/>
                        <a:pt x="810" y="1436"/>
                        <a:pt x="819" y="1447"/>
                      </a:cubicBezTo>
                      <a:cubicBezTo>
                        <a:pt x="816" y="1430"/>
                        <a:pt x="795" y="1421"/>
                        <a:pt x="779" y="1421"/>
                      </a:cubicBezTo>
                      <a:cubicBezTo>
                        <a:pt x="758" y="1421"/>
                        <a:pt x="748" y="1432"/>
                        <a:pt x="728" y="1444"/>
                      </a:cubicBezTo>
                      <a:cubicBezTo>
                        <a:pt x="717" y="1451"/>
                        <a:pt x="689" y="1456"/>
                        <a:pt x="672" y="1450"/>
                      </a:cubicBezTo>
                      <a:close/>
                      <a:moveTo>
                        <a:pt x="759" y="1357"/>
                      </a:moveTo>
                      <a:cubicBezTo>
                        <a:pt x="764" y="1344"/>
                        <a:pt x="745" y="1331"/>
                        <a:pt x="732" y="1328"/>
                      </a:cubicBezTo>
                      <a:cubicBezTo>
                        <a:pt x="717" y="1324"/>
                        <a:pt x="698" y="1325"/>
                        <a:pt x="689" y="1309"/>
                      </a:cubicBezTo>
                      <a:cubicBezTo>
                        <a:pt x="684" y="1301"/>
                        <a:pt x="683" y="1291"/>
                        <a:pt x="688" y="1283"/>
                      </a:cubicBezTo>
                      <a:cubicBezTo>
                        <a:pt x="692" y="1278"/>
                        <a:pt x="697" y="1276"/>
                        <a:pt x="703" y="1279"/>
                      </a:cubicBezTo>
                      <a:cubicBezTo>
                        <a:pt x="698" y="1279"/>
                        <a:pt x="693" y="1286"/>
                        <a:pt x="694" y="1292"/>
                      </a:cubicBezTo>
                      <a:cubicBezTo>
                        <a:pt x="695" y="1298"/>
                        <a:pt x="702" y="1302"/>
                        <a:pt x="709" y="1303"/>
                      </a:cubicBezTo>
                      <a:cubicBezTo>
                        <a:pt x="723" y="1305"/>
                        <a:pt x="736" y="1304"/>
                        <a:pt x="748" y="1311"/>
                      </a:cubicBezTo>
                      <a:cubicBezTo>
                        <a:pt x="763" y="1319"/>
                        <a:pt x="770" y="1340"/>
                        <a:pt x="759" y="1357"/>
                      </a:cubicBezTo>
                      <a:close/>
                      <a:moveTo>
                        <a:pt x="874" y="1283"/>
                      </a:moveTo>
                      <a:cubicBezTo>
                        <a:pt x="891" y="1283"/>
                        <a:pt x="912" y="1270"/>
                        <a:pt x="919" y="1255"/>
                      </a:cubicBezTo>
                      <a:cubicBezTo>
                        <a:pt x="927" y="1239"/>
                        <a:pt x="915" y="1228"/>
                        <a:pt x="903" y="1243"/>
                      </a:cubicBezTo>
                      <a:cubicBezTo>
                        <a:pt x="895" y="1255"/>
                        <a:pt x="889" y="1278"/>
                        <a:pt x="874" y="1283"/>
                      </a:cubicBezTo>
                      <a:close/>
                      <a:moveTo>
                        <a:pt x="850" y="1282"/>
                      </a:moveTo>
                      <a:cubicBezTo>
                        <a:pt x="847" y="1281"/>
                        <a:pt x="844" y="1282"/>
                        <a:pt x="841" y="1284"/>
                      </a:cubicBezTo>
                      <a:cubicBezTo>
                        <a:pt x="839" y="1287"/>
                        <a:pt x="837" y="1292"/>
                        <a:pt x="839" y="1297"/>
                      </a:cubicBezTo>
                      <a:cubicBezTo>
                        <a:pt x="841" y="1302"/>
                        <a:pt x="847" y="1304"/>
                        <a:pt x="851" y="1303"/>
                      </a:cubicBezTo>
                      <a:cubicBezTo>
                        <a:pt x="859" y="1301"/>
                        <a:pt x="859" y="1294"/>
                        <a:pt x="861" y="1290"/>
                      </a:cubicBezTo>
                      <a:cubicBezTo>
                        <a:pt x="865" y="1286"/>
                        <a:pt x="872" y="1285"/>
                        <a:pt x="879" y="1288"/>
                      </a:cubicBezTo>
                      <a:cubicBezTo>
                        <a:pt x="887" y="1291"/>
                        <a:pt x="892" y="1298"/>
                        <a:pt x="891" y="1307"/>
                      </a:cubicBezTo>
                      <a:cubicBezTo>
                        <a:pt x="890" y="1312"/>
                        <a:pt x="887" y="1317"/>
                        <a:pt x="881" y="1317"/>
                      </a:cubicBezTo>
                      <a:cubicBezTo>
                        <a:pt x="885" y="1313"/>
                        <a:pt x="884" y="1305"/>
                        <a:pt x="876" y="1305"/>
                      </a:cubicBezTo>
                      <a:cubicBezTo>
                        <a:pt x="872" y="1304"/>
                        <a:pt x="865" y="1308"/>
                        <a:pt x="858" y="1312"/>
                      </a:cubicBezTo>
                      <a:cubicBezTo>
                        <a:pt x="850" y="1315"/>
                        <a:pt x="842" y="1317"/>
                        <a:pt x="835" y="1315"/>
                      </a:cubicBezTo>
                      <a:cubicBezTo>
                        <a:pt x="821" y="1312"/>
                        <a:pt x="813" y="1296"/>
                        <a:pt x="819" y="1283"/>
                      </a:cubicBezTo>
                      <a:cubicBezTo>
                        <a:pt x="822" y="1276"/>
                        <a:pt x="828" y="1272"/>
                        <a:pt x="835" y="1269"/>
                      </a:cubicBezTo>
                      <a:cubicBezTo>
                        <a:pt x="842" y="1266"/>
                        <a:pt x="862" y="1264"/>
                        <a:pt x="868" y="1256"/>
                      </a:cubicBezTo>
                      <a:cubicBezTo>
                        <a:pt x="871" y="1250"/>
                        <a:pt x="869" y="1244"/>
                        <a:pt x="864" y="1243"/>
                      </a:cubicBezTo>
                      <a:cubicBezTo>
                        <a:pt x="868" y="1238"/>
                        <a:pt x="876" y="1240"/>
                        <a:pt x="880" y="1246"/>
                      </a:cubicBezTo>
                      <a:cubicBezTo>
                        <a:pt x="887" y="1256"/>
                        <a:pt x="883" y="1273"/>
                        <a:pt x="869" y="1280"/>
                      </a:cubicBezTo>
                      <a:cubicBezTo>
                        <a:pt x="864" y="1282"/>
                        <a:pt x="858" y="1282"/>
                        <a:pt x="850" y="1282"/>
                      </a:cubicBezTo>
                      <a:close/>
                      <a:moveTo>
                        <a:pt x="849" y="1284"/>
                      </a:moveTo>
                      <a:cubicBezTo>
                        <a:pt x="844" y="1284"/>
                        <a:pt x="840" y="1287"/>
                        <a:pt x="840" y="1292"/>
                      </a:cubicBezTo>
                      <a:cubicBezTo>
                        <a:pt x="840" y="1301"/>
                        <a:pt x="851" y="1303"/>
                        <a:pt x="856" y="1297"/>
                      </a:cubicBezTo>
                      <a:cubicBezTo>
                        <a:pt x="859" y="1293"/>
                        <a:pt x="858" y="1288"/>
                        <a:pt x="866" y="1285"/>
                      </a:cubicBezTo>
                      <a:cubicBezTo>
                        <a:pt x="857" y="1287"/>
                        <a:pt x="855" y="1283"/>
                        <a:pt x="849" y="1284"/>
                      </a:cubicBezTo>
                      <a:close/>
                      <a:moveTo>
                        <a:pt x="815" y="1297"/>
                      </a:moveTo>
                      <a:cubicBezTo>
                        <a:pt x="814" y="1305"/>
                        <a:pt x="822" y="1313"/>
                        <a:pt x="827" y="1315"/>
                      </a:cubicBezTo>
                      <a:cubicBezTo>
                        <a:pt x="826" y="1324"/>
                        <a:pt x="808" y="1327"/>
                        <a:pt x="803" y="1315"/>
                      </a:cubicBezTo>
                      <a:cubicBezTo>
                        <a:pt x="800" y="1307"/>
                        <a:pt x="806" y="1297"/>
                        <a:pt x="815" y="1297"/>
                      </a:cubicBezTo>
                      <a:close/>
                      <a:moveTo>
                        <a:pt x="812" y="1563"/>
                      </a:moveTo>
                      <a:cubicBezTo>
                        <a:pt x="802" y="1541"/>
                        <a:pt x="777" y="1544"/>
                        <a:pt x="765" y="1547"/>
                      </a:cubicBezTo>
                      <a:cubicBezTo>
                        <a:pt x="752" y="1550"/>
                        <a:pt x="737" y="1559"/>
                        <a:pt x="723" y="1551"/>
                      </a:cubicBezTo>
                      <a:cubicBezTo>
                        <a:pt x="716" y="1546"/>
                        <a:pt x="711" y="1539"/>
                        <a:pt x="712" y="1530"/>
                      </a:cubicBezTo>
                      <a:cubicBezTo>
                        <a:pt x="712" y="1525"/>
                        <a:pt x="715" y="1521"/>
                        <a:pt x="721" y="1520"/>
                      </a:cubicBezTo>
                      <a:cubicBezTo>
                        <a:pt x="718" y="1523"/>
                        <a:pt x="716" y="1530"/>
                        <a:pt x="720" y="1535"/>
                      </a:cubicBezTo>
                      <a:cubicBezTo>
                        <a:pt x="723" y="1539"/>
                        <a:pt x="731" y="1539"/>
                        <a:pt x="736" y="1537"/>
                      </a:cubicBezTo>
                      <a:cubicBezTo>
                        <a:pt x="751" y="1531"/>
                        <a:pt x="767" y="1527"/>
                        <a:pt x="780" y="1529"/>
                      </a:cubicBezTo>
                      <a:cubicBezTo>
                        <a:pt x="795" y="1532"/>
                        <a:pt x="811" y="1545"/>
                        <a:pt x="812" y="1563"/>
                      </a:cubicBezTo>
                      <a:close/>
                      <a:moveTo>
                        <a:pt x="569" y="1601"/>
                      </a:moveTo>
                      <a:cubicBezTo>
                        <a:pt x="566" y="1602"/>
                        <a:pt x="564" y="1602"/>
                        <a:pt x="562" y="1600"/>
                      </a:cubicBezTo>
                      <a:cubicBezTo>
                        <a:pt x="560" y="1599"/>
                        <a:pt x="558" y="1596"/>
                        <a:pt x="558" y="1592"/>
                      </a:cubicBezTo>
                      <a:cubicBezTo>
                        <a:pt x="559" y="1588"/>
                        <a:pt x="563" y="1585"/>
                        <a:pt x="566" y="1585"/>
                      </a:cubicBezTo>
                      <a:cubicBezTo>
                        <a:pt x="572" y="1585"/>
                        <a:pt x="573" y="1590"/>
                        <a:pt x="576" y="1593"/>
                      </a:cubicBezTo>
                      <a:cubicBezTo>
                        <a:pt x="579" y="1596"/>
                        <a:pt x="584" y="1595"/>
                        <a:pt x="589" y="1592"/>
                      </a:cubicBezTo>
                      <a:cubicBezTo>
                        <a:pt x="594" y="1588"/>
                        <a:pt x="597" y="1582"/>
                        <a:pt x="595" y="1576"/>
                      </a:cubicBezTo>
                      <a:cubicBezTo>
                        <a:pt x="593" y="1572"/>
                        <a:pt x="590" y="1569"/>
                        <a:pt x="586" y="1571"/>
                      </a:cubicBezTo>
                      <a:cubicBezTo>
                        <a:pt x="589" y="1573"/>
                        <a:pt x="590" y="1579"/>
                        <a:pt x="584" y="1580"/>
                      </a:cubicBezTo>
                      <a:cubicBezTo>
                        <a:pt x="581" y="1581"/>
                        <a:pt x="576" y="1579"/>
                        <a:pt x="569" y="1578"/>
                      </a:cubicBezTo>
                      <a:cubicBezTo>
                        <a:pt x="563" y="1577"/>
                        <a:pt x="557" y="1576"/>
                        <a:pt x="552" y="1579"/>
                      </a:cubicBezTo>
                      <a:cubicBezTo>
                        <a:pt x="543" y="1583"/>
                        <a:pt x="540" y="1596"/>
                        <a:pt x="546" y="1605"/>
                      </a:cubicBezTo>
                      <a:cubicBezTo>
                        <a:pt x="549" y="1609"/>
                        <a:pt x="554" y="1611"/>
                        <a:pt x="560" y="1612"/>
                      </a:cubicBezTo>
                      <a:cubicBezTo>
                        <a:pt x="565" y="1613"/>
                        <a:pt x="580" y="1612"/>
                        <a:pt x="586" y="1617"/>
                      </a:cubicBezTo>
                      <a:cubicBezTo>
                        <a:pt x="589" y="1621"/>
                        <a:pt x="588" y="1625"/>
                        <a:pt x="585" y="1627"/>
                      </a:cubicBezTo>
                      <a:cubicBezTo>
                        <a:pt x="589" y="1630"/>
                        <a:pt x="594" y="1627"/>
                        <a:pt x="596" y="1622"/>
                      </a:cubicBezTo>
                      <a:cubicBezTo>
                        <a:pt x="600" y="1614"/>
                        <a:pt x="594" y="1602"/>
                        <a:pt x="583" y="1599"/>
                      </a:cubicBezTo>
                      <a:cubicBezTo>
                        <a:pt x="579" y="1598"/>
                        <a:pt x="575" y="1599"/>
                        <a:pt x="569" y="1601"/>
                      </a:cubicBezTo>
                      <a:close/>
                      <a:moveTo>
                        <a:pt x="447" y="1501"/>
                      </a:moveTo>
                      <a:cubicBezTo>
                        <a:pt x="465" y="1501"/>
                        <a:pt x="472" y="1489"/>
                        <a:pt x="478" y="1486"/>
                      </a:cubicBezTo>
                      <a:cubicBezTo>
                        <a:pt x="484" y="1482"/>
                        <a:pt x="488" y="1489"/>
                        <a:pt x="482" y="1495"/>
                      </a:cubicBezTo>
                      <a:cubicBezTo>
                        <a:pt x="476" y="1500"/>
                        <a:pt x="461" y="1506"/>
                        <a:pt x="447" y="1501"/>
                      </a:cubicBezTo>
                      <a:close/>
                      <a:moveTo>
                        <a:pt x="511" y="1482"/>
                      </a:moveTo>
                      <a:cubicBezTo>
                        <a:pt x="510" y="1484"/>
                        <a:pt x="509" y="1485"/>
                        <a:pt x="508" y="1485"/>
                      </a:cubicBezTo>
                      <a:cubicBezTo>
                        <a:pt x="507" y="1486"/>
                        <a:pt x="505" y="1486"/>
                        <a:pt x="503" y="1485"/>
                      </a:cubicBezTo>
                      <a:cubicBezTo>
                        <a:pt x="501" y="1483"/>
                        <a:pt x="501" y="1481"/>
                        <a:pt x="502" y="1479"/>
                      </a:cubicBezTo>
                      <a:cubicBezTo>
                        <a:pt x="503" y="1476"/>
                        <a:pt x="506" y="1477"/>
                        <a:pt x="508" y="1476"/>
                      </a:cubicBezTo>
                      <a:cubicBezTo>
                        <a:pt x="511" y="1475"/>
                        <a:pt x="512" y="1472"/>
                        <a:pt x="512" y="1469"/>
                      </a:cubicBezTo>
                      <a:cubicBezTo>
                        <a:pt x="511" y="1465"/>
                        <a:pt x="509" y="1462"/>
                        <a:pt x="505" y="1462"/>
                      </a:cubicBezTo>
                      <a:cubicBezTo>
                        <a:pt x="503" y="1461"/>
                        <a:pt x="500" y="1462"/>
                        <a:pt x="500" y="1465"/>
                      </a:cubicBezTo>
                      <a:cubicBezTo>
                        <a:pt x="502" y="1463"/>
                        <a:pt x="505" y="1465"/>
                        <a:pt x="504" y="1468"/>
                      </a:cubicBezTo>
                      <a:cubicBezTo>
                        <a:pt x="504" y="1470"/>
                        <a:pt x="501" y="1472"/>
                        <a:pt x="499" y="1475"/>
                      </a:cubicBezTo>
                      <a:cubicBezTo>
                        <a:pt x="497" y="1478"/>
                        <a:pt x="495" y="1481"/>
                        <a:pt x="495" y="1484"/>
                      </a:cubicBezTo>
                      <a:cubicBezTo>
                        <a:pt x="494" y="1490"/>
                        <a:pt x="500" y="1496"/>
                        <a:pt x="506" y="1495"/>
                      </a:cubicBezTo>
                      <a:cubicBezTo>
                        <a:pt x="509" y="1494"/>
                        <a:pt x="512" y="1492"/>
                        <a:pt x="514" y="1490"/>
                      </a:cubicBezTo>
                      <a:cubicBezTo>
                        <a:pt x="516" y="1487"/>
                        <a:pt x="520" y="1479"/>
                        <a:pt x="524" y="1478"/>
                      </a:cubicBezTo>
                      <a:cubicBezTo>
                        <a:pt x="527" y="1477"/>
                        <a:pt x="529" y="1479"/>
                        <a:pt x="529" y="1481"/>
                      </a:cubicBezTo>
                      <a:cubicBezTo>
                        <a:pt x="531" y="1480"/>
                        <a:pt x="531" y="1476"/>
                        <a:pt x="529" y="1474"/>
                      </a:cubicBezTo>
                      <a:cubicBezTo>
                        <a:pt x="526" y="1470"/>
                        <a:pt x="518" y="1469"/>
                        <a:pt x="514" y="1474"/>
                      </a:cubicBezTo>
                      <a:cubicBezTo>
                        <a:pt x="512" y="1476"/>
                        <a:pt x="511" y="1479"/>
                        <a:pt x="511" y="1482"/>
                      </a:cubicBezTo>
                      <a:close/>
                      <a:moveTo>
                        <a:pt x="510" y="1482"/>
                      </a:moveTo>
                      <a:cubicBezTo>
                        <a:pt x="509" y="1484"/>
                        <a:pt x="507" y="1486"/>
                        <a:pt x="505" y="1485"/>
                      </a:cubicBezTo>
                      <a:cubicBezTo>
                        <a:pt x="501" y="1484"/>
                        <a:pt x="502" y="1479"/>
                        <a:pt x="505" y="1478"/>
                      </a:cubicBezTo>
                      <a:cubicBezTo>
                        <a:pt x="507" y="1477"/>
                        <a:pt x="509" y="1478"/>
                        <a:pt x="511" y="1475"/>
                      </a:cubicBezTo>
                      <a:cubicBezTo>
                        <a:pt x="509" y="1478"/>
                        <a:pt x="510" y="1480"/>
                        <a:pt x="510" y="1482"/>
                      </a:cubicBezTo>
                      <a:close/>
                      <a:moveTo>
                        <a:pt x="500" y="1495"/>
                      </a:moveTo>
                      <a:cubicBezTo>
                        <a:pt x="496" y="1494"/>
                        <a:pt x="494" y="1490"/>
                        <a:pt x="494" y="1487"/>
                      </a:cubicBezTo>
                      <a:cubicBezTo>
                        <a:pt x="490" y="1487"/>
                        <a:pt x="486" y="1494"/>
                        <a:pt x="491" y="1498"/>
                      </a:cubicBezTo>
                      <a:cubicBezTo>
                        <a:pt x="494" y="1500"/>
                        <a:pt x="499" y="1499"/>
                        <a:pt x="500" y="1495"/>
                      </a:cubicBezTo>
                      <a:close/>
                      <a:moveTo>
                        <a:pt x="490" y="1498"/>
                      </a:moveTo>
                      <a:cubicBezTo>
                        <a:pt x="489" y="1498"/>
                        <a:pt x="489" y="1497"/>
                        <a:pt x="489" y="1496"/>
                      </a:cubicBezTo>
                      <a:cubicBezTo>
                        <a:pt x="483" y="1502"/>
                        <a:pt x="475" y="1505"/>
                        <a:pt x="466" y="1506"/>
                      </a:cubicBezTo>
                      <a:cubicBezTo>
                        <a:pt x="451" y="1508"/>
                        <a:pt x="441" y="1498"/>
                        <a:pt x="419" y="1497"/>
                      </a:cubicBezTo>
                      <a:cubicBezTo>
                        <a:pt x="409" y="1497"/>
                        <a:pt x="401" y="1499"/>
                        <a:pt x="395" y="1502"/>
                      </a:cubicBezTo>
                      <a:cubicBezTo>
                        <a:pt x="380" y="1508"/>
                        <a:pt x="368" y="1521"/>
                        <a:pt x="351" y="1524"/>
                      </a:cubicBezTo>
                      <a:cubicBezTo>
                        <a:pt x="358" y="1521"/>
                        <a:pt x="361" y="1512"/>
                        <a:pt x="352" y="1507"/>
                      </a:cubicBezTo>
                      <a:cubicBezTo>
                        <a:pt x="346" y="1504"/>
                        <a:pt x="332" y="1507"/>
                        <a:pt x="328" y="1490"/>
                      </a:cubicBezTo>
                      <a:cubicBezTo>
                        <a:pt x="326" y="1499"/>
                        <a:pt x="326" y="1508"/>
                        <a:pt x="330" y="1515"/>
                      </a:cubicBezTo>
                      <a:cubicBezTo>
                        <a:pt x="333" y="1520"/>
                        <a:pt x="338" y="1523"/>
                        <a:pt x="342" y="1524"/>
                      </a:cubicBezTo>
                      <a:cubicBezTo>
                        <a:pt x="366" y="1531"/>
                        <a:pt x="386" y="1502"/>
                        <a:pt x="405" y="1502"/>
                      </a:cubicBezTo>
                      <a:cubicBezTo>
                        <a:pt x="404" y="1502"/>
                        <a:pt x="404" y="1502"/>
                        <a:pt x="403" y="1502"/>
                      </a:cubicBezTo>
                      <a:cubicBezTo>
                        <a:pt x="383" y="1506"/>
                        <a:pt x="373" y="1527"/>
                        <a:pt x="378" y="1545"/>
                      </a:cubicBezTo>
                      <a:cubicBezTo>
                        <a:pt x="381" y="1554"/>
                        <a:pt x="388" y="1562"/>
                        <a:pt x="399" y="1566"/>
                      </a:cubicBezTo>
                      <a:cubicBezTo>
                        <a:pt x="410" y="1569"/>
                        <a:pt x="422" y="1568"/>
                        <a:pt x="431" y="1560"/>
                      </a:cubicBezTo>
                      <a:cubicBezTo>
                        <a:pt x="440" y="1552"/>
                        <a:pt x="444" y="1541"/>
                        <a:pt x="438" y="1529"/>
                      </a:cubicBezTo>
                      <a:cubicBezTo>
                        <a:pt x="435" y="1522"/>
                        <a:pt x="428" y="1519"/>
                        <a:pt x="420" y="1519"/>
                      </a:cubicBezTo>
                      <a:cubicBezTo>
                        <a:pt x="410" y="1520"/>
                        <a:pt x="404" y="1528"/>
                        <a:pt x="404" y="1536"/>
                      </a:cubicBezTo>
                      <a:cubicBezTo>
                        <a:pt x="404" y="1544"/>
                        <a:pt x="411" y="1552"/>
                        <a:pt x="421" y="1550"/>
                      </a:cubicBezTo>
                      <a:cubicBezTo>
                        <a:pt x="410" y="1551"/>
                        <a:pt x="405" y="1543"/>
                        <a:pt x="406" y="1535"/>
                      </a:cubicBezTo>
                      <a:cubicBezTo>
                        <a:pt x="407" y="1528"/>
                        <a:pt x="412" y="1522"/>
                        <a:pt x="421" y="1522"/>
                      </a:cubicBezTo>
                      <a:cubicBezTo>
                        <a:pt x="427" y="1521"/>
                        <a:pt x="433" y="1525"/>
                        <a:pt x="436" y="1531"/>
                      </a:cubicBezTo>
                      <a:cubicBezTo>
                        <a:pt x="440" y="1541"/>
                        <a:pt x="436" y="1551"/>
                        <a:pt x="428" y="1557"/>
                      </a:cubicBezTo>
                      <a:cubicBezTo>
                        <a:pt x="420" y="1564"/>
                        <a:pt x="410" y="1565"/>
                        <a:pt x="400" y="1562"/>
                      </a:cubicBezTo>
                      <a:cubicBezTo>
                        <a:pt x="390" y="1559"/>
                        <a:pt x="383" y="1551"/>
                        <a:pt x="381" y="1542"/>
                      </a:cubicBezTo>
                      <a:cubicBezTo>
                        <a:pt x="377" y="1526"/>
                        <a:pt x="386" y="1508"/>
                        <a:pt x="403" y="1504"/>
                      </a:cubicBezTo>
                      <a:cubicBezTo>
                        <a:pt x="417" y="1501"/>
                        <a:pt x="428" y="1506"/>
                        <a:pt x="437" y="1516"/>
                      </a:cubicBezTo>
                      <a:cubicBezTo>
                        <a:pt x="451" y="1533"/>
                        <a:pt x="455" y="1559"/>
                        <a:pt x="448" y="1574"/>
                      </a:cubicBezTo>
                      <a:cubicBezTo>
                        <a:pt x="444" y="1583"/>
                        <a:pt x="434" y="1589"/>
                        <a:pt x="425" y="1583"/>
                      </a:cubicBezTo>
                      <a:cubicBezTo>
                        <a:pt x="420" y="1579"/>
                        <a:pt x="419" y="1574"/>
                        <a:pt x="424" y="1568"/>
                      </a:cubicBezTo>
                      <a:cubicBezTo>
                        <a:pt x="413" y="1569"/>
                        <a:pt x="412" y="1586"/>
                        <a:pt x="421" y="1595"/>
                      </a:cubicBezTo>
                      <a:cubicBezTo>
                        <a:pt x="430" y="1604"/>
                        <a:pt x="441" y="1604"/>
                        <a:pt x="450" y="1601"/>
                      </a:cubicBezTo>
                      <a:cubicBezTo>
                        <a:pt x="462" y="1595"/>
                        <a:pt x="470" y="1580"/>
                        <a:pt x="468" y="1563"/>
                      </a:cubicBezTo>
                      <a:cubicBezTo>
                        <a:pt x="466" y="1546"/>
                        <a:pt x="456" y="1529"/>
                        <a:pt x="443" y="1517"/>
                      </a:cubicBezTo>
                      <a:cubicBezTo>
                        <a:pt x="445" y="1518"/>
                        <a:pt x="446" y="1520"/>
                        <a:pt x="448" y="1521"/>
                      </a:cubicBezTo>
                      <a:cubicBezTo>
                        <a:pt x="471" y="1542"/>
                        <a:pt x="480" y="1569"/>
                        <a:pt x="471" y="1599"/>
                      </a:cubicBezTo>
                      <a:cubicBezTo>
                        <a:pt x="465" y="1621"/>
                        <a:pt x="450" y="1635"/>
                        <a:pt x="427" y="1639"/>
                      </a:cubicBezTo>
                      <a:cubicBezTo>
                        <a:pt x="413" y="1642"/>
                        <a:pt x="400" y="1640"/>
                        <a:pt x="388" y="1635"/>
                      </a:cubicBezTo>
                      <a:cubicBezTo>
                        <a:pt x="376" y="1630"/>
                        <a:pt x="364" y="1622"/>
                        <a:pt x="355" y="1612"/>
                      </a:cubicBezTo>
                      <a:cubicBezTo>
                        <a:pt x="351" y="1606"/>
                        <a:pt x="348" y="1602"/>
                        <a:pt x="346" y="1595"/>
                      </a:cubicBezTo>
                      <a:cubicBezTo>
                        <a:pt x="342" y="1583"/>
                        <a:pt x="343" y="1571"/>
                        <a:pt x="349" y="1560"/>
                      </a:cubicBezTo>
                      <a:cubicBezTo>
                        <a:pt x="354" y="1551"/>
                        <a:pt x="361" y="1546"/>
                        <a:pt x="371" y="1546"/>
                      </a:cubicBezTo>
                      <a:cubicBezTo>
                        <a:pt x="364" y="1535"/>
                        <a:pt x="336" y="1540"/>
                        <a:pt x="338" y="1563"/>
                      </a:cubicBezTo>
                      <a:cubicBezTo>
                        <a:pt x="326" y="1570"/>
                        <a:pt x="335" y="1591"/>
                        <a:pt x="345" y="1604"/>
                      </a:cubicBezTo>
                      <a:cubicBezTo>
                        <a:pt x="332" y="1589"/>
                        <a:pt x="323" y="1562"/>
                        <a:pt x="320" y="1549"/>
                      </a:cubicBezTo>
                      <a:cubicBezTo>
                        <a:pt x="319" y="1549"/>
                        <a:pt x="318" y="1550"/>
                        <a:pt x="317" y="1549"/>
                      </a:cubicBezTo>
                      <a:cubicBezTo>
                        <a:pt x="318" y="1555"/>
                        <a:pt x="320" y="1562"/>
                        <a:pt x="323" y="1569"/>
                      </a:cubicBezTo>
                      <a:cubicBezTo>
                        <a:pt x="315" y="1562"/>
                        <a:pt x="304" y="1557"/>
                        <a:pt x="293" y="1560"/>
                      </a:cubicBezTo>
                      <a:cubicBezTo>
                        <a:pt x="274" y="1564"/>
                        <a:pt x="259" y="1586"/>
                        <a:pt x="234" y="1587"/>
                      </a:cubicBezTo>
                      <a:cubicBezTo>
                        <a:pt x="256" y="1594"/>
                        <a:pt x="277" y="1581"/>
                        <a:pt x="290" y="1577"/>
                      </a:cubicBezTo>
                      <a:cubicBezTo>
                        <a:pt x="317" y="1570"/>
                        <a:pt x="324" y="1581"/>
                        <a:pt x="336" y="1597"/>
                      </a:cubicBezTo>
                      <a:cubicBezTo>
                        <a:pt x="334" y="1595"/>
                        <a:pt x="331" y="1593"/>
                        <a:pt x="328" y="1591"/>
                      </a:cubicBezTo>
                      <a:cubicBezTo>
                        <a:pt x="309" y="1581"/>
                        <a:pt x="285" y="1583"/>
                        <a:pt x="269" y="1595"/>
                      </a:cubicBezTo>
                      <a:cubicBezTo>
                        <a:pt x="256" y="1606"/>
                        <a:pt x="250" y="1622"/>
                        <a:pt x="252" y="1638"/>
                      </a:cubicBezTo>
                      <a:cubicBezTo>
                        <a:pt x="257" y="1660"/>
                        <a:pt x="273" y="1675"/>
                        <a:pt x="294" y="1678"/>
                      </a:cubicBezTo>
                      <a:cubicBezTo>
                        <a:pt x="304" y="1679"/>
                        <a:pt x="313" y="1677"/>
                        <a:pt x="320" y="1672"/>
                      </a:cubicBezTo>
                      <a:cubicBezTo>
                        <a:pt x="334" y="1662"/>
                        <a:pt x="336" y="1648"/>
                        <a:pt x="330" y="1633"/>
                      </a:cubicBezTo>
                      <a:cubicBezTo>
                        <a:pt x="328" y="1650"/>
                        <a:pt x="315" y="1649"/>
                        <a:pt x="310" y="1653"/>
                      </a:cubicBezTo>
                      <a:cubicBezTo>
                        <a:pt x="298" y="1662"/>
                        <a:pt x="312" y="1675"/>
                        <a:pt x="324" y="1667"/>
                      </a:cubicBezTo>
                      <a:cubicBezTo>
                        <a:pt x="326" y="1666"/>
                        <a:pt x="327" y="1665"/>
                        <a:pt x="328" y="1663"/>
                      </a:cubicBezTo>
                      <a:cubicBezTo>
                        <a:pt x="321" y="1673"/>
                        <a:pt x="308" y="1678"/>
                        <a:pt x="295" y="1677"/>
                      </a:cubicBezTo>
                      <a:cubicBezTo>
                        <a:pt x="274" y="1673"/>
                        <a:pt x="259" y="1658"/>
                        <a:pt x="255" y="1638"/>
                      </a:cubicBezTo>
                      <a:cubicBezTo>
                        <a:pt x="253" y="1623"/>
                        <a:pt x="259" y="1608"/>
                        <a:pt x="271" y="1599"/>
                      </a:cubicBezTo>
                      <a:cubicBezTo>
                        <a:pt x="286" y="1588"/>
                        <a:pt x="307" y="1587"/>
                        <a:pt x="324" y="1596"/>
                      </a:cubicBezTo>
                      <a:cubicBezTo>
                        <a:pt x="331" y="1599"/>
                        <a:pt x="336" y="1604"/>
                        <a:pt x="342" y="1608"/>
                      </a:cubicBezTo>
                      <a:cubicBezTo>
                        <a:pt x="338" y="1606"/>
                        <a:pt x="334" y="1603"/>
                        <a:pt x="330" y="1602"/>
                      </a:cubicBezTo>
                      <a:cubicBezTo>
                        <a:pt x="318" y="1598"/>
                        <a:pt x="302" y="1602"/>
                        <a:pt x="298" y="1614"/>
                      </a:cubicBezTo>
                      <a:cubicBezTo>
                        <a:pt x="296" y="1620"/>
                        <a:pt x="297" y="1626"/>
                        <a:pt x="301" y="1630"/>
                      </a:cubicBezTo>
                      <a:cubicBezTo>
                        <a:pt x="305" y="1633"/>
                        <a:pt x="309" y="1635"/>
                        <a:pt x="313" y="1634"/>
                      </a:cubicBezTo>
                      <a:cubicBezTo>
                        <a:pt x="318" y="1633"/>
                        <a:pt x="322" y="1630"/>
                        <a:pt x="324" y="1626"/>
                      </a:cubicBezTo>
                      <a:cubicBezTo>
                        <a:pt x="327" y="1621"/>
                        <a:pt x="325" y="1614"/>
                        <a:pt x="320" y="1611"/>
                      </a:cubicBezTo>
                      <a:cubicBezTo>
                        <a:pt x="317" y="1609"/>
                        <a:pt x="313" y="1610"/>
                        <a:pt x="310" y="1612"/>
                      </a:cubicBezTo>
                      <a:cubicBezTo>
                        <a:pt x="309" y="1614"/>
                        <a:pt x="308" y="1616"/>
                        <a:pt x="310" y="1618"/>
                      </a:cubicBezTo>
                      <a:cubicBezTo>
                        <a:pt x="310" y="1617"/>
                        <a:pt x="311" y="1615"/>
                        <a:pt x="312" y="1614"/>
                      </a:cubicBezTo>
                      <a:cubicBezTo>
                        <a:pt x="315" y="1612"/>
                        <a:pt x="319" y="1615"/>
                        <a:pt x="319" y="1618"/>
                      </a:cubicBezTo>
                      <a:cubicBezTo>
                        <a:pt x="319" y="1620"/>
                        <a:pt x="319" y="1622"/>
                        <a:pt x="316" y="1624"/>
                      </a:cubicBezTo>
                      <a:cubicBezTo>
                        <a:pt x="314" y="1626"/>
                        <a:pt x="310" y="1626"/>
                        <a:pt x="308" y="1624"/>
                      </a:cubicBezTo>
                      <a:cubicBezTo>
                        <a:pt x="305" y="1622"/>
                        <a:pt x="303" y="1618"/>
                        <a:pt x="305" y="1614"/>
                      </a:cubicBezTo>
                      <a:cubicBezTo>
                        <a:pt x="309" y="1604"/>
                        <a:pt x="324" y="1602"/>
                        <a:pt x="333" y="1605"/>
                      </a:cubicBezTo>
                      <a:cubicBezTo>
                        <a:pt x="344" y="1610"/>
                        <a:pt x="353" y="1619"/>
                        <a:pt x="362" y="1626"/>
                      </a:cubicBezTo>
                      <a:cubicBezTo>
                        <a:pt x="371" y="1634"/>
                        <a:pt x="383" y="1641"/>
                        <a:pt x="400" y="1642"/>
                      </a:cubicBezTo>
                      <a:cubicBezTo>
                        <a:pt x="397" y="1643"/>
                        <a:pt x="393" y="1643"/>
                        <a:pt x="390" y="1644"/>
                      </a:cubicBezTo>
                      <a:cubicBezTo>
                        <a:pt x="368" y="1648"/>
                        <a:pt x="353" y="1662"/>
                        <a:pt x="348" y="1684"/>
                      </a:cubicBezTo>
                      <a:cubicBezTo>
                        <a:pt x="345" y="1705"/>
                        <a:pt x="353" y="1725"/>
                        <a:pt x="370" y="1737"/>
                      </a:cubicBezTo>
                      <a:cubicBezTo>
                        <a:pt x="387" y="1748"/>
                        <a:pt x="409" y="1751"/>
                        <a:pt x="426" y="1740"/>
                      </a:cubicBezTo>
                      <a:cubicBezTo>
                        <a:pt x="441" y="1730"/>
                        <a:pt x="448" y="1714"/>
                        <a:pt x="445" y="1699"/>
                      </a:cubicBezTo>
                      <a:cubicBezTo>
                        <a:pt x="442" y="1689"/>
                        <a:pt x="436" y="1680"/>
                        <a:pt x="428" y="1676"/>
                      </a:cubicBezTo>
                      <a:cubicBezTo>
                        <a:pt x="423" y="1674"/>
                        <a:pt x="417" y="1673"/>
                        <a:pt x="412" y="1673"/>
                      </a:cubicBezTo>
                      <a:cubicBezTo>
                        <a:pt x="401" y="1674"/>
                        <a:pt x="394" y="1682"/>
                        <a:pt x="393" y="1692"/>
                      </a:cubicBezTo>
                      <a:cubicBezTo>
                        <a:pt x="392" y="1703"/>
                        <a:pt x="400" y="1713"/>
                        <a:pt x="411" y="1713"/>
                      </a:cubicBezTo>
                      <a:cubicBezTo>
                        <a:pt x="423" y="1714"/>
                        <a:pt x="432" y="1706"/>
                        <a:pt x="433" y="1695"/>
                      </a:cubicBezTo>
                      <a:cubicBezTo>
                        <a:pt x="434" y="1685"/>
                        <a:pt x="428" y="1677"/>
                        <a:pt x="419" y="1674"/>
                      </a:cubicBezTo>
                      <a:cubicBezTo>
                        <a:pt x="432" y="1676"/>
                        <a:pt x="441" y="1687"/>
                        <a:pt x="443" y="1700"/>
                      </a:cubicBezTo>
                      <a:cubicBezTo>
                        <a:pt x="446" y="1714"/>
                        <a:pt x="439" y="1729"/>
                        <a:pt x="424" y="1739"/>
                      </a:cubicBezTo>
                      <a:cubicBezTo>
                        <a:pt x="408" y="1748"/>
                        <a:pt x="388" y="1745"/>
                        <a:pt x="373" y="1735"/>
                      </a:cubicBezTo>
                      <a:cubicBezTo>
                        <a:pt x="357" y="1724"/>
                        <a:pt x="349" y="1705"/>
                        <a:pt x="353" y="1685"/>
                      </a:cubicBezTo>
                      <a:cubicBezTo>
                        <a:pt x="357" y="1666"/>
                        <a:pt x="371" y="1653"/>
                        <a:pt x="390" y="1649"/>
                      </a:cubicBezTo>
                      <a:cubicBezTo>
                        <a:pt x="404" y="1647"/>
                        <a:pt x="418" y="1649"/>
                        <a:pt x="433" y="1644"/>
                      </a:cubicBezTo>
                      <a:cubicBezTo>
                        <a:pt x="454" y="1638"/>
                        <a:pt x="469" y="1623"/>
                        <a:pt x="476" y="1600"/>
                      </a:cubicBezTo>
                      <a:cubicBezTo>
                        <a:pt x="486" y="1569"/>
                        <a:pt x="477" y="1538"/>
                        <a:pt x="452" y="1517"/>
                      </a:cubicBezTo>
                      <a:cubicBezTo>
                        <a:pt x="441" y="1507"/>
                        <a:pt x="429" y="1501"/>
                        <a:pt x="416" y="1500"/>
                      </a:cubicBezTo>
                      <a:cubicBezTo>
                        <a:pt x="429" y="1500"/>
                        <a:pt x="442" y="1504"/>
                        <a:pt x="453" y="1510"/>
                      </a:cubicBezTo>
                      <a:cubicBezTo>
                        <a:pt x="469" y="1520"/>
                        <a:pt x="483" y="1536"/>
                        <a:pt x="492" y="1552"/>
                      </a:cubicBezTo>
                      <a:cubicBezTo>
                        <a:pt x="495" y="1559"/>
                        <a:pt x="499" y="1564"/>
                        <a:pt x="504" y="1569"/>
                      </a:cubicBezTo>
                      <a:cubicBezTo>
                        <a:pt x="506" y="1570"/>
                        <a:pt x="507" y="1572"/>
                        <a:pt x="509" y="1573"/>
                      </a:cubicBezTo>
                      <a:cubicBezTo>
                        <a:pt x="511" y="1575"/>
                        <a:pt x="514" y="1577"/>
                        <a:pt x="517" y="1579"/>
                      </a:cubicBezTo>
                      <a:cubicBezTo>
                        <a:pt x="518" y="1579"/>
                        <a:pt x="527" y="1584"/>
                        <a:pt x="528" y="1582"/>
                      </a:cubicBezTo>
                      <a:cubicBezTo>
                        <a:pt x="528" y="1581"/>
                        <a:pt x="523" y="1579"/>
                        <a:pt x="522" y="1578"/>
                      </a:cubicBezTo>
                      <a:cubicBezTo>
                        <a:pt x="518" y="1576"/>
                        <a:pt x="515" y="1573"/>
                        <a:pt x="511" y="1570"/>
                      </a:cubicBezTo>
                      <a:cubicBezTo>
                        <a:pt x="510" y="1569"/>
                        <a:pt x="508" y="1568"/>
                        <a:pt x="507" y="1566"/>
                      </a:cubicBezTo>
                      <a:cubicBezTo>
                        <a:pt x="502" y="1561"/>
                        <a:pt x="498" y="1557"/>
                        <a:pt x="494" y="1551"/>
                      </a:cubicBezTo>
                      <a:cubicBezTo>
                        <a:pt x="494" y="1550"/>
                        <a:pt x="494" y="1549"/>
                        <a:pt x="493" y="1548"/>
                      </a:cubicBezTo>
                      <a:cubicBezTo>
                        <a:pt x="495" y="1550"/>
                        <a:pt x="496" y="1552"/>
                        <a:pt x="498" y="1553"/>
                      </a:cubicBezTo>
                      <a:cubicBezTo>
                        <a:pt x="503" y="1557"/>
                        <a:pt x="507" y="1560"/>
                        <a:pt x="513" y="1562"/>
                      </a:cubicBezTo>
                      <a:cubicBezTo>
                        <a:pt x="529" y="1568"/>
                        <a:pt x="542" y="1558"/>
                        <a:pt x="547" y="1544"/>
                      </a:cubicBezTo>
                      <a:cubicBezTo>
                        <a:pt x="552" y="1532"/>
                        <a:pt x="551" y="1518"/>
                        <a:pt x="544" y="1508"/>
                      </a:cubicBezTo>
                      <a:cubicBezTo>
                        <a:pt x="537" y="1500"/>
                        <a:pt x="527" y="1497"/>
                        <a:pt x="516" y="1501"/>
                      </a:cubicBezTo>
                      <a:cubicBezTo>
                        <a:pt x="509" y="1505"/>
                        <a:pt x="502" y="1512"/>
                        <a:pt x="503" y="1521"/>
                      </a:cubicBezTo>
                      <a:cubicBezTo>
                        <a:pt x="504" y="1526"/>
                        <a:pt x="506" y="1530"/>
                        <a:pt x="511" y="1532"/>
                      </a:cubicBezTo>
                      <a:cubicBezTo>
                        <a:pt x="514" y="1533"/>
                        <a:pt x="516" y="1533"/>
                        <a:pt x="519" y="1532"/>
                      </a:cubicBezTo>
                      <a:cubicBezTo>
                        <a:pt x="522" y="1531"/>
                        <a:pt x="525" y="1528"/>
                        <a:pt x="525" y="1525"/>
                      </a:cubicBezTo>
                      <a:cubicBezTo>
                        <a:pt x="526" y="1521"/>
                        <a:pt x="525" y="1517"/>
                        <a:pt x="522" y="1515"/>
                      </a:cubicBezTo>
                      <a:cubicBezTo>
                        <a:pt x="519" y="1513"/>
                        <a:pt x="515" y="1513"/>
                        <a:pt x="512" y="1515"/>
                      </a:cubicBezTo>
                      <a:cubicBezTo>
                        <a:pt x="508" y="1518"/>
                        <a:pt x="508" y="1524"/>
                        <a:pt x="511" y="1527"/>
                      </a:cubicBezTo>
                      <a:cubicBezTo>
                        <a:pt x="514" y="1531"/>
                        <a:pt x="519" y="1531"/>
                        <a:pt x="523" y="1528"/>
                      </a:cubicBezTo>
                      <a:cubicBezTo>
                        <a:pt x="524" y="1527"/>
                        <a:pt x="525" y="1525"/>
                        <a:pt x="525" y="1524"/>
                      </a:cubicBezTo>
                      <a:cubicBezTo>
                        <a:pt x="525" y="1525"/>
                        <a:pt x="525" y="1525"/>
                        <a:pt x="525" y="1525"/>
                      </a:cubicBezTo>
                      <a:cubicBezTo>
                        <a:pt x="524" y="1528"/>
                        <a:pt x="522" y="1530"/>
                        <a:pt x="519" y="1532"/>
                      </a:cubicBezTo>
                      <a:cubicBezTo>
                        <a:pt x="516" y="1533"/>
                        <a:pt x="514" y="1533"/>
                        <a:pt x="511" y="1531"/>
                      </a:cubicBezTo>
                      <a:cubicBezTo>
                        <a:pt x="507" y="1529"/>
                        <a:pt x="504" y="1525"/>
                        <a:pt x="504" y="1521"/>
                      </a:cubicBezTo>
                      <a:cubicBezTo>
                        <a:pt x="503" y="1513"/>
                        <a:pt x="510" y="1505"/>
                        <a:pt x="517" y="1502"/>
                      </a:cubicBezTo>
                      <a:cubicBezTo>
                        <a:pt x="526" y="1499"/>
                        <a:pt x="536" y="1501"/>
                        <a:pt x="542" y="1509"/>
                      </a:cubicBezTo>
                      <a:cubicBezTo>
                        <a:pt x="550" y="1519"/>
                        <a:pt x="549" y="1533"/>
                        <a:pt x="544" y="1544"/>
                      </a:cubicBezTo>
                      <a:cubicBezTo>
                        <a:pt x="539" y="1556"/>
                        <a:pt x="528" y="1564"/>
                        <a:pt x="514" y="1559"/>
                      </a:cubicBezTo>
                      <a:cubicBezTo>
                        <a:pt x="509" y="1557"/>
                        <a:pt x="505" y="1554"/>
                        <a:pt x="500" y="1550"/>
                      </a:cubicBezTo>
                      <a:cubicBezTo>
                        <a:pt x="498" y="1548"/>
                        <a:pt x="495" y="1545"/>
                        <a:pt x="493" y="1543"/>
                      </a:cubicBezTo>
                      <a:cubicBezTo>
                        <a:pt x="487" y="1536"/>
                        <a:pt x="481" y="1528"/>
                        <a:pt x="474" y="1521"/>
                      </a:cubicBezTo>
                      <a:cubicBezTo>
                        <a:pt x="469" y="1516"/>
                        <a:pt x="464" y="1512"/>
                        <a:pt x="459" y="1509"/>
                      </a:cubicBezTo>
                      <a:cubicBezTo>
                        <a:pt x="462" y="1509"/>
                        <a:pt x="465" y="1509"/>
                        <a:pt x="469" y="1509"/>
                      </a:cubicBezTo>
                      <a:cubicBezTo>
                        <a:pt x="477" y="1507"/>
                        <a:pt x="485" y="1503"/>
                        <a:pt x="490" y="1498"/>
                      </a:cubicBezTo>
                      <a:close/>
                      <a:moveTo>
                        <a:pt x="568" y="1600"/>
                      </a:moveTo>
                      <a:cubicBezTo>
                        <a:pt x="564" y="1600"/>
                        <a:pt x="560" y="1599"/>
                        <a:pt x="560" y="1595"/>
                      </a:cubicBezTo>
                      <a:cubicBezTo>
                        <a:pt x="558" y="1588"/>
                        <a:pt x="566" y="1585"/>
                        <a:pt x="570" y="1589"/>
                      </a:cubicBezTo>
                      <a:cubicBezTo>
                        <a:pt x="574" y="1591"/>
                        <a:pt x="574" y="1595"/>
                        <a:pt x="580" y="1596"/>
                      </a:cubicBezTo>
                      <a:cubicBezTo>
                        <a:pt x="573" y="1596"/>
                        <a:pt x="572" y="1599"/>
                        <a:pt x="568" y="1600"/>
                      </a:cubicBezTo>
                      <a:close/>
                      <a:moveTo>
                        <a:pt x="493" y="1558"/>
                      </a:moveTo>
                      <a:cubicBezTo>
                        <a:pt x="500" y="1570"/>
                        <a:pt x="497" y="1586"/>
                        <a:pt x="490" y="1593"/>
                      </a:cubicBezTo>
                      <a:cubicBezTo>
                        <a:pt x="484" y="1599"/>
                        <a:pt x="478" y="1604"/>
                        <a:pt x="477" y="1612"/>
                      </a:cubicBezTo>
                      <a:cubicBezTo>
                        <a:pt x="476" y="1618"/>
                        <a:pt x="479" y="1627"/>
                        <a:pt x="486" y="1627"/>
                      </a:cubicBezTo>
                      <a:cubicBezTo>
                        <a:pt x="482" y="1624"/>
                        <a:pt x="483" y="1618"/>
                        <a:pt x="486" y="1613"/>
                      </a:cubicBezTo>
                      <a:cubicBezTo>
                        <a:pt x="488" y="1609"/>
                        <a:pt x="490" y="1605"/>
                        <a:pt x="489" y="1600"/>
                      </a:cubicBezTo>
                      <a:cubicBezTo>
                        <a:pt x="499" y="1598"/>
                        <a:pt x="502" y="1590"/>
                        <a:pt x="502" y="1583"/>
                      </a:cubicBezTo>
                      <a:cubicBezTo>
                        <a:pt x="503" y="1575"/>
                        <a:pt x="500" y="1564"/>
                        <a:pt x="493" y="1558"/>
                      </a:cubicBezTo>
                      <a:close/>
                      <a:moveTo>
                        <a:pt x="608" y="1540"/>
                      </a:moveTo>
                      <a:cubicBezTo>
                        <a:pt x="624" y="1528"/>
                        <a:pt x="641" y="1538"/>
                        <a:pt x="649" y="1539"/>
                      </a:cubicBezTo>
                      <a:cubicBezTo>
                        <a:pt x="662" y="1542"/>
                        <a:pt x="664" y="1530"/>
                        <a:pt x="651" y="1525"/>
                      </a:cubicBezTo>
                      <a:cubicBezTo>
                        <a:pt x="641" y="1521"/>
                        <a:pt x="620" y="1525"/>
                        <a:pt x="608" y="1540"/>
                      </a:cubicBezTo>
                      <a:close/>
                      <a:moveTo>
                        <a:pt x="540" y="1595"/>
                      </a:moveTo>
                      <a:cubicBezTo>
                        <a:pt x="539" y="1589"/>
                        <a:pt x="543" y="1582"/>
                        <a:pt x="547" y="1580"/>
                      </a:cubicBezTo>
                      <a:cubicBezTo>
                        <a:pt x="544" y="1574"/>
                        <a:pt x="531" y="1575"/>
                        <a:pt x="529" y="1584"/>
                      </a:cubicBezTo>
                      <a:cubicBezTo>
                        <a:pt x="528" y="1591"/>
                        <a:pt x="534" y="1597"/>
                        <a:pt x="540" y="1595"/>
                      </a:cubicBezTo>
                      <a:close/>
                      <a:moveTo>
                        <a:pt x="501" y="1567"/>
                      </a:moveTo>
                      <a:cubicBezTo>
                        <a:pt x="512" y="1589"/>
                        <a:pt x="498" y="1611"/>
                        <a:pt x="496" y="1619"/>
                      </a:cubicBezTo>
                      <a:cubicBezTo>
                        <a:pt x="493" y="1634"/>
                        <a:pt x="510" y="1638"/>
                        <a:pt x="515" y="1621"/>
                      </a:cubicBezTo>
                      <a:cubicBezTo>
                        <a:pt x="518" y="1611"/>
                        <a:pt x="518" y="1588"/>
                        <a:pt x="501" y="1567"/>
                      </a:cubicBezTo>
                      <a:close/>
                      <a:moveTo>
                        <a:pt x="557" y="1527"/>
                      </a:moveTo>
                      <a:cubicBezTo>
                        <a:pt x="551" y="1518"/>
                        <a:pt x="547" y="1507"/>
                        <a:pt x="547" y="1497"/>
                      </a:cubicBezTo>
                      <a:cubicBezTo>
                        <a:pt x="548" y="1487"/>
                        <a:pt x="554" y="1477"/>
                        <a:pt x="564" y="1474"/>
                      </a:cubicBezTo>
                      <a:cubicBezTo>
                        <a:pt x="569" y="1472"/>
                        <a:pt x="576" y="1472"/>
                        <a:pt x="581" y="1473"/>
                      </a:cubicBezTo>
                      <a:cubicBezTo>
                        <a:pt x="588" y="1475"/>
                        <a:pt x="592" y="1478"/>
                        <a:pt x="597" y="1483"/>
                      </a:cubicBezTo>
                      <a:cubicBezTo>
                        <a:pt x="602" y="1487"/>
                        <a:pt x="604" y="1492"/>
                        <a:pt x="607" y="1498"/>
                      </a:cubicBezTo>
                      <a:cubicBezTo>
                        <a:pt x="608" y="1501"/>
                        <a:pt x="608" y="1503"/>
                        <a:pt x="609" y="1506"/>
                      </a:cubicBezTo>
                      <a:cubicBezTo>
                        <a:pt x="610" y="1513"/>
                        <a:pt x="610" y="1520"/>
                        <a:pt x="609" y="1527"/>
                      </a:cubicBezTo>
                      <a:cubicBezTo>
                        <a:pt x="607" y="1538"/>
                        <a:pt x="603" y="1546"/>
                        <a:pt x="596" y="1554"/>
                      </a:cubicBezTo>
                      <a:cubicBezTo>
                        <a:pt x="595" y="1555"/>
                        <a:pt x="595" y="1555"/>
                        <a:pt x="594" y="1556"/>
                      </a:cubicBezTo>
                      <a:cubicBezTo>
                        <a:pt x="602" y="1554"/>
                        <a:pt x="610" y="1555"/>
                        <a:pt x="617" y="1557"/>
                      </a:cubicBezTo>
                      <a:cubicBezTo>
                        <a:pt x="626" y="1560"/>
                        <a:pt x="634" y="1565"/>
                        <a:pt x="638" y="1574"/>
                      </a:cubicBezTo>
                      <a:cubicBezTo>
                        <a:pt x="639" y="1577"/>
                        <a:pt x="640" y="1581"/>
                        <a:pt x="640" y="1586"/>
                      </a:cubicBezTo>
                      <a:cubicBezTo>
                        <a:pt x="640" y="1582"/>
                        <a:pt x="638" y="1578"/>
                        <a:pt x="637" y="1575"/>
                      </a:cubicBezTo>
                      <a:cubicBezTo>
                        <a:pt x="632" y="1567"/>
                        <a:pt x="625" y="1562"/>
                        <a:pt x="616" y="1559"/>
                      </a:cubicBezTo>
                      <a:cubicBezTo>
                        <a:pt x="610" y="1558"/>
                        <a:pt x="604" y="1558"/>
                        <a:pt x="599" y="1559"/>
                      </a:cubicBezTo>
                      <a:cubicBezTo>
                        <a:pt x="588" y="1561"/>
                        <a:pt x="580" y="1566"/>
                        <a:pt x="570" y="1569"/>
                      </a:cubicBezTo>
                      <a:cubicBezTo>
                        <a:pt x="569" y="1569"/>
                        <a:pt x="569" y="1569"/>
                        <a:pt x="569" y="1569"/>
                      </a:cubicBezTo>
                      <a:cubicBezTo>
                        <a:pt x="563" y="1570"/>
                        <a:pt x="558" y="1571"/>
                        <a:pt x="552" y="1571"/>
                      </a:cubicBezTo>
                      <a:cubicBezTo>
                        <a:pt x="550" y="1571"/>
                        <a:pt x="536" y="1570"/>
                        <a:pt x="535" y="1569"/>
                      </a:cubicBezTo>
                      <a:cubicBezTo>
                        <a:pt x="536" y="1568"/>
                        <a:pt x="545" y="1568"/>
                        <a:pt x="546" y="1568"/>
                      </a:cubicBezTo>
                      <a:cubicBezTo>
                        <a:pt x="554" y="1568"/>
                        <a:pt x="561" y="1567"/>
                        <a:pt x="568" y="1565"/>
                      </a:cubicBezTo>
                      <a:cubicBezTo>
                        <a:pt x="569" y="1565"/>
                        <a:pt x="569" y="1565"/>
                        <a:pt x="569" y="1565"/>
                      </a:cubicBezTo>
                      <a:cubicBezTo>
                        <a:pt x="579" y="1563"/>
                        <a:pt x="586" y="1559"/>
                        <a:pt x="593" y="1552"/>
                      </a:cubicBezTo>
                      <a:cubicBezTo>
                        <a:pt x="602" y="1544"/>
                        <a:pt x="607" y="1532"/>
                        <a:pt x="606" y="1520"/>
                      </a:cubicBezTo>
                      <a:cubicBezTo>
                        <a:pt x="605" y="1513"/>
                        <a:pt x="598" y="1504"/>
                        <a:pt x="591" y="1505"/>
                      </a:cubicBezTo>
                      <a:cubicBezTo>
                        <a:pt x="588" y="1506"/>
                        <a:pt x="586" y="1508"/>
                        <a:pt x="586" y="1510"/>
                      </a:cubicBezTo>
                      <a:cubicBezTo>
                        <a:pt x="585" y="1513"/>
                        <a:pt x="587" y="1515"/>
                        <a:pt x="589" y="1516"/>
                      </a:cubicBezTo>
                      <a:cubicBezTo>
                        <a:pt x="591" y="1516"/>
                        <a:pt x="592" y="1516"/>
                        <a:pt x="593" y="1515"/>
                      </a:cubicBezTo>
                      <a:cubicBezTo>
                        <a:pt x="595" y="1514"/>
                        <a:pt x="595" y="1511"/>
                        <a:pt x="593" y="1510"/>
                      </a:cubicBezTo>
                      <a:cubicBezTo>
                        <a:pt x="592" y="1509"/>
                        <a:pt x="591" y="1509"/>
                        <a:pt x="590" y="1510"/>
                      </a:cubicBezTo>
                      <a:cubicBezTo>
                        <a:pt x="591" y="1508"/>
                        <a:pt x="592" y="1507"/>
                        <a:pt x="594" y="1508"/>
                      </a:cubicBezTo>
                      <a:cubicBezTo>
                        <a:pt x="596" y="1509"/>
                        <a:pt x="598" y="1511"/>
                        <a:pt x="598" y="1514"/>
                      </a:cubicBezTo>
                      <a:cubicBezTo>
                        <a:pt x="598" y="1518"/>
                        <a:pt x="594" y="1521"/>
                        <a:pt x="590" y="1521"/>
                      </a:cubicBezTo>
                      <a:cubicBezTo>
                        <a:pt x="587" y="1521"/>
                        <a:pt x="583" y="1520"/>
                        <a:pt x="581" y="1517"/>
                      </a:cubicBezTo>
                      <a:cubicBezTo>
                        <a:pt x="580" y="1515"/>
                        <a:pt x="579" y="1511"/>
                        <a:pt x="580" y="1508"/>
                      </a:cubicBezTo>
                      <a:cubicBezTo>
                        <a:pt x="581" y="1505"/>
                        <a:pt x="584" y="1501"/>
                        <a:pt x="589" y="1501"/>
                      </a:cubicBezTo>
                      <a:cubicBezTo>
                        <a:pt x="598" y="1500"/>
                        <a:pt x="605" y="1508"/>
                        <a:pt x="607" y="1516"/>
                      </a:cubicBezTo>
                      <a:cubicBezTo>
                        <a:pt x="607" y="1519"/>
                        <a:pt x="607" y="1522"/>
                        <a:pt x="607" y="1525"/>
                      </a:cubicBezTo>
                      <a:cubicBezTo>
                        <a:pt x="608" y="1516"/>
                        <a:pt x="608" y="1508"/>
                        <a:pt x="605" y="1498"/>
                      </a:cubicBezTo>
                      <a:cubicBezTo>
                        <a:pt x="603" y="1493"/>
                        <a:pt x="600" y="1488"/>
                        <a:pt x="596" y="1484"/>
                      </a:cubicBezTo>
                      <a:cubicBezTo>
                        <a:pt x="591" y="1479"/>
                        <a:pt x="587" y="1476"/>
                        <a:pt x="581" y="1474"/>
                      </a:cubicBezTo>
                      <a:cubicBezTo>
                        <a:pt x="578" y="1473"/>
                        <a:pt x="575" y="1473"/>
                        <a:pt x="571" y="1473"/>
                      </a:cubicBezTo>
                      <a:cubicBezTo>
                        <a:pt x="571" y="1473"/>
                        <a:pt x="571" y="1473"/>
                        <a:pt x="571" y="1473"/>
                      </a:cubicBezTo>
                      <a:cubicBezTo>
                        <a:pt x="580" y="1474"/>
                        <a:pt x="587" y="1483"/>
                        <a:pt x="578" y="1493"/>
                      </a:cubicBezTo>
                      <a:cubicBezTo>
                        <a:pt x="573" y="1501"/>
                        <a:pt x="554" y="1504"/>
                        <a:pt x="557" y="1527"/>
                      </a:cubicBezTo>
                      <a:close/>
                      <a:moveTo>
                        <a:pt x="636" y="1575"/>
                      </a:moveTo>
                      <a:cubicBezTo>
                        <a:pt x="625" y="1579"/>
                        <a:pt x="632" y="1593"/>
                        <a:pt x="633" y="1598"/>
                      </a:cubicBezTo>
                      <a:cubicBezTo>
                        <a:pt x="634" y="1602"/>
                        <a:pt x="634" y="1605"/>
                        <a:pt x="632" y="1608"/>
                      </a:cubicBezTo>
                      <a:cubicBezTo>
                        <a:pt x="637" y="1606"/>
                        <a:pt x="644" y="1598"/>
                        <a:pt x="647" y="1592"/>
                      </a:cubicBezTo>
                      <a:cubicBezTo>
                        <a:pt x="650" y="1586"/>
                        <a:pt x="648" y="1578"/>
                        <a:pt x="639" y="1574"/>
                      </a:cubicBezTo>
                      <a:cubicBezTo>
                        <a:pt x="641" y="1578"/>
                        <a:pt x="642" y="1584"/>
                        <a:pt x="639" y="1588"/>
                      </a:cubicBezTo>
                      <a:cubicBezTo>
                        <a:pt x="640" y="1586"/>
                        <a:pt x="639" y="1579"/>
                        <a:pt x="636" y="1575"/>
                      </a:cubicBezTo>
                      <a:close/>
                      <a:moveTo>
                        <a:pt x="528" y="1567"/>
                      </a:moveTo>
                      <a:cubicBezTo>
                        <a:pt x="552" y="1558"/>
                        <a:pt x="559" y="1538"/>
                        <a:pt x="568" y="1530"/>
                      </a:cubicBezTo>
                      <a:cubicBezTo>
                        <a:pt x="579" y="1521"/>
                        <a:pt x="589" y="1533"/>
                        <a:pt x="580" y="1545"/>
                      </a:cubicBezTo>
                      <a:cubicBezTo>
                        <a:pt x="570" y="1558"/>
                        <a:pt x="548" y="1566"/>
                        <a:pt x="528" y="1567"/>
                      </a:cubicBezTo>
                      <a:close/>
                      <a:moveTo>
                        <a:pt x="610" y="1534"/>
                      </a:moveTo>
                      <a:cubicBezTo>
                        <a:pt x="620" y="1516"/>
                        <a:pt x="614" y="1478"/>
                        <a:pt x="593" y="1477"/>
                      </a:cubicBezTo>
                      <a:cubicBezTo>
                        <a:pt x="593" y="1473"/>
                        <a:pt x="599" y="1469"/>
                        <a:pt x="605" y="1470"/>
                      </a:cubicBezTo>
                      <a:cubicBezTo>
                        <a:pt x="611" y="1472"/>
                        <a:pt x="618" y="1479"/>
                        <a:pt x="617" y="1488"/>
                      </a:cubicBezTo>
                      <a:cubicBezTo>
                        <a:pt x="622" y="1488"/>
                        <a:pt x="626" y="1501"/>
                        <a:pt x="621" y="1515"/>
                      </a:cubicBezTo>
                      <a:cubicBezTo>
                        <a:pt x="627" y="1509"/>
                        <a:pt x="635" y="1504"/>
                        <a:pt x="643" y="1501"/>
                      </a:cubicBezTo>
                      <a:cubicBezTo>
                        <a:pt x="653" y="1498"/>
                        <a:pt x="664" y="1496"/>
                        <a:pt x="673" y="1499"/>
                      </a:cubicBezTo>
                      <a:cubicBezTo>
                        <a:pt x="684" y="1502"/>
                        <a:pt x="692" y="1509"/>
                        <a:pt x="695" y="1519"/>
                      </a:cubicBezTo>
                      <a:cubicBezTo>
                        <a:pt x="696" y="1526"/>
                        <a:pt x="695" y="1535"/>
                        <a:pt x="689" y="1540"/>
                      </a:cubicBezTo>
                      <a:cubicBezTo>
                        <a:pt x="684" y="1543"/>
                        <a:pt x="676" y="1543"/>
                        <a:pt x="671" y="1541"/>
                      </a:cubicBezTo>
                      <a:cubicBezTo>
                        <a:pt x="666" y="1538"/>
                        <a:pt x="662" y="1532"/>
                        <a:pt x="659" y="1526"/>
                      </a:cubicBezTo>
                      <a:cubicBezTo>
                        <a:pt x="670" y="1535"/>
                        <a:pt x="677" y="1527"/>
                        <a:pt x="683" y="1526"/>
                      </a:cubicBezTo>
                      <a:cubicBezTo>
                        <a:pt x="690" y="1525"/>
                        <a:pt x="693" y="1531"/>
                        <a:pt x="691" y="1536"/>
                      </a:cubicBezTo>
                      <a:cubicBezTo>
                        <a:pt x="691" y="1536"/>
                        <a:pt x="691" y="1536"/>
                        <a:pt x="691" y="1536"/>
                      </a:cubicBezTo>
                      <a:cubicBezTo>
                        <a:pt x="694" y="1531"/>
                        <a:pt x="694" y="1526"/>
                        <a:pt x="693" y="1520"/>
                      </a:cubicBezTo>
                      <a:cubicBezTo>
                        <a:pt x="691" y="1511"/>
                        <a:pt x="685" y="1504"/>
                        <a:pt x="676" y="1501"/>
                      </a:cubicBezTo>
                      <a:cubicBezTo>
                        <a:pt x="678" y="1502"/>
                        <a:pt x="680" y="1504"/>
                        <a:pt x="681" y="1506"/>
                      </a:cubicBezTo>
                      <a:cubicBezTo>
                        <a:pt x="684" y="1509"/>
                        <a:pt x="685" y="1515"/>
                        <a:pt x="682" y="1518"/>
                      </a:cubicBezTo>
                      <a:cubicBezTo>
                        <a:pt x="681" y="1520"/>
                        <a:pt x="678" y="1521"/>
                        <a:pt x="676" y="1520"/>
                      </a:cubicBezTo>
                      <a:cubicBezTo>
                        <a:pt x="674" y="1520"/>
                        <a:pt x="672" y="1519"/>
                        <a:pt x="672" y="1517"/>
                      </a:cubicBezTo>
                      <a:cubicBezTo>
                        <a:pt x="671" y="1515"/>
                        <a:pt x="671" y="1513"/>
                        <a:pt x="672" y="1512"/>
                      </a:cubicBezTo>
                      <a:cubicBezTo>
                        <a:pt x="674" y="1509"/>
                        <a:pt x="676" y="1509"/>
                        <a:pt x="679" y="1510"/>
                      </a:cubicBezTo>
                      <a:cubicBezTo>
                        <a:pt x="680" y="1511"/>
                        <a:pt x="681" y="1512"/>
                        <a:pt x="680" y="1514"/>
                      </a:cubicBezTo>
                      <a:cubicBezTo>
                        <a:pt x="680" y="1515"/>
                        <a:pt x="679" y="1515"/>
                        <a:pt x="678" y="1515"/>
                      </a:cubicBezTo>
                      <a:cubicBezTo>
                        <a:pt x="679" y="1515"/>
                        <a:pt x="679" y="1514"/>
                        <a:pt x="679" y="1513"/>
                      </a:cubicBezTo>
                      <a:cubicBezTo>
                        <a:pt x="679" y="1512"/>
                        <a:pt x="678" y="1511"/>
                        <a:pt x="676" y="1512"/>
                      </a:cubicBezTo>
                      <a:cubicBezTo>
                        <a:pt x="676" y="1512"/>
                        <a:pt x="675" y="1513"/>
                        <a:pt x="675" y="1514"/>
                      </a:cubicBezTo>
                      <a:cubicBezTo>
                        <a:pt x="675" y="1515"/>
                        <a:pt x="675" y="1516"/>
                        <a:pt x="676" y="1517"/>
                      </a:cubicBezTo>
                      <a:cubicBezTo>
                        <a:pt x="678" y="1518"/>
                        <a:pt x="680" y="1517"/>
                        <a:pt x="681" y="1516"/>
                      </a:cubicBezTo>
                      <a:cubicBezTo>
                        <a:pt x="683" y="1512"/>
                        <a:pt x="681" y="1507"/>
                        <a:pt x="678" y="1504"/>
                      </a:cubicBezTo>
                      <a:cubicBezTo>
                        <a:pt x="673" y="1500"/>
                        <a:pt x="664" y="1499"/>
                        <a:pt x="658" y="1500"/>
                      </a:cubicBezTo>
                      <a:cubicBezTo>
                        <a:pt x="641" y="1501"/>
                        <a:pt x="627" y="1509"/>
                        <a:pt x="619" y="1521"/>
                      </a:cubicBezTo>
                      <a:cubicBezTo>
                        <a:pt x="617" y="1526"/>
                        <a:pt x="614" y="1530"/>
                        <a:pt x="610" y="1534"/>
                      </a:cubicBezTo>
                      <a:close/>
                      <a:moveTo>
                        <a:pt x="602" y="1553"/>
                      </a:moveTo>
                      <a:cubicBezTo>
                        <a:pt x="608" y="1544"/>
                        <a:pt x="624" y="1549"/>
                        <a:pt x="632" y="1555"/>
                      </a:cubicBezTo>
                      <a:cubicBezTo>
                        <a:pt x="641" y="1563"/>
                        <a:pt x="649" y="1574"/>
                        <a:pt x="662" y="1573"/>
                      </a:cubicBezTo>
                      <a:cubicBezTo>
                        <a:pt x="669" y="1572"/>
                        <a:pt x="676" y="1568"/>
                        <a:pt x="678" y="1561"/>
                      </a:cubicBezTo>
                      <a:cubicBezTo>
                        <a:pt x="679" y="1557"/>
                        <a:pt x="678" y="1552"/>
                        <a:pt x="674" y="1550"/>
                      </a:cubicBezTo>
                      <a:cubicBezTo>
                        <a:pt x="676" y="1553"/>
                        <a:pt x="674" y="1559"/>
                        <a:pt x="670" y="1561"/>
                      </a:cubicBezTo>
                      <a:cubicBezTo>
                        <a:pt x="666" y="1563"/>
                        <a:pt x="660" y="1562"/>
                        <a:pt x="657" y="1558"/>
                      </a:cubicBezTo>
                      <a:cubicBezTo>
                        <a:pt x="649" y="1550"/>
                        <a:pt x="644" y="1542"/>
                        <a:pt x="635" y="1538"/>
                      </a:cubicBezTo>
                      <a:cubicBezTo>
                        <a:pt x="623" y="1533"/>
                        <a:pt x="607" y="1538"/>
                        <a:pt x="602" y="1553"/>
                      </a:cubicBezTo>
                      <a:close/>
                      <a:moveTo>
                        <a:pt x="584" y="1597"/>
                      </a:moveTo>
                      <a:cubicBezTo>
                        <a:pt x="594" y="1601"/>
                        <a:pt x="611" y="1599"/>
                        <a:pt x="619" y="1592"/>
                      </a:cubicBezTo>
                      <a:cubicBezTo>
                        <a:pt x="628" y="1585"/>
                        <a:pt x="624" y="1575"/>
                        <a:pt x="613" y="1581"/>
                      </a:cubicBezTo>
                      <a:cubicBezTo>
                        <a:pt x="604" y="1586"/>
                        <a:pt x="594" y="1598"/>
                        <a:pt x="584" y="1597"/>
                      </a:cubicBezTo>
                      <a:close/>
                      <a:moveTo>
                        <a:pt x="385" y="1643"/>
                      </a:moveTo>
                      <a:cubicBezTo>
                        <a:pt x="353" y="1649"/>
                        <a:pt x="326" y="1692"/>
                        <a:pt x="348" y="1714"/>
                      </a:cubicBezTo>
                      <a:cubicBezTo>
                        <a:pt x="344" y="1718"/>
                        <a:pt x="333" y="1715"/>
                        <a:pt x="329" y="1707"/>
                      </a:cubicBezTo>
                      <a:cubicBezTo>
                        <a:pt x="325" y="1699"/>
                        <a:pt x="328" y="1685"/>
                        <a:pt x="339" y="1678"/>
                      </a:cubicBezTo>
                      <a:cubicBezTo>
                        <a:pt x="331" y="1668"/>
                        <a:pt x="353" y="1640"/>
                        <a:pt x="385" y="1643"/>
                      </a:cubicBezTo>
                      <a:close/>
                      <a:moveTo>
                        <a:pt x="316" y="1522"/>
                      </a:moveTo>
                      <a:cubicBezTo>
                        <a:pt x="318" y="1520"/>
                        <a:pt x="321" y="1521"/>
                        <a:pt x="323" y="1523"/>
                      </a:cubicBezTo>
                      <a:cubicBezTo>
                        <a:pt x="324" y="1526"/>
                        <a:pt x="324" y="1529"/>
                        <a:pt x="321" y="1530"/>
                      </a:cubicBezTo>
                      <a:cubicBezTo>
                        <a:pt x="319" y="1532"/>
                        <a:pt x="316" y="1531"/>
                        <a:pt x="315" y="1529"/>
                      </a:cubicBezTo>
                      <a:cubicBezTo>
                        <a:pt x="313" y="1526"/>
                        <a:pt x="314" y="1523"/>
                        <a:pt x="316" y="1522"/>
                      </a:cubicBezTo>
                      <a:close/>
                      <a:moveTo>
                        <a:pt x="323" y="1515"/>
                      </a:moveTo>
                      <a:cubicBezTo>
                        <a:pt x="325" y="1514"/>
                        <a:pt x="327" y="1514"/>
                        <a:pt x="328" y="1516"/>
                      </a:cubicBezTo>
                      <a:cubicBezTo>
                        <a:pt x="329" y="1518"/>
                        <a:pt x="329" y="1520"/>
                        <a:pt x="327" y="1521"/>
                      </a:cubicBezTo>
                      <a:cubicBezTo>
                        <a:pt x="325" y="1522"/>
                        <a:pt x="323" y="1522"/>
                        <a:pt x="322" y="1520"/>
                      </a:cubicBezTo>
                      <a:cubicBezTo>
                        <a:pt x="320" y="1518"/>
                        <a:pt x="321" y="1516"/>
                        <a:pt x="323" y="1515"/>
                      </a:cubicBezTo>
                      <a:close/>
                      <a:moveTo>
                        <a:pt x="313" y="1534"/>
                      </a:moveTo>
                      <a:cubicBezTo>
                        <a:pt x="316" y="1532"/>
                        <a:pt x="321" y="1533"/>
                        <a:pt x="323" y="1536"/>
                      </a:cubicBezTo>
                      <a:cubicBezTo>
                        <a:pt x="326" y="1540"/>
                        <a:pt x="325" y="1545"/>
                        <a:pt x="321" y="1547"/>
                      </a:cubicBezTo>
                      <a:cubicBezTo>
                        <a:pt x="317" y="1549"/>
                        <a:pt x="313" y="1548"/>
                        <a:pt x="310" y="1545"/>
                      </a:cubicBezTo>
                      <a:cubicBezTo>
                        <a:pt x="308" y="1541"/>
                        <a:pt x="309" y="1536"/>
                        <a:pt x="313" y="1534"/>
                      </a:cubicBezTo>
                      <a:close/>
                      <a:moveTo>
                        <a:pt x="471" y="1582"/>
                      </a:moveTo>
                      <a:cubicBezTo>
                        <a:pt x="473" y="1592"/>
                        <a:pt x="469" y="1608"/>
                        <a:pt x="458" y="1619"/>
                      </a:cubicBezTo>
                      <a:cubicBezTo>
                        <a:pt x="451" y="1627"/>
                        <a:pt x="440" y="1633"/>
                        <a:pt x="429" y="1634"/>
                      </a:cubicBezTo>
                      <a:cubicBezTo>
                        <a:pt x="423" y="1634"/>
                        <a:pt x="418" y="1634"/>
                        <a:pt x="413" y="1631"/>
                      </a:cubicBezTo>
                      <a:cubicBezTo>
                        <a:pt x="405" y="1627"/>
                        <a:pt x="401" y="1619"/>
                        <a:pt x="402" y="1613"/>
                      </a:cubicBezTo>
                      <a:cubicBezTo>
                        <a:pt x="402" y="1606"/>
                        <a:pt x="410" y="1601"/>
                        <a:pt x="416" y="1604"/>
                      </a:cubicBezTo>
                      <a:cubicBezTo>
                        <a:pt x="408" y="1611"/>
                        <a:pt x="413" y="1621"/>
                        <a:pt x="422" y="1624"/>
                      </a:cubicBezTo>
                      <a:cubicBezTo>
                        <a:pt x="432" y="1628"/>
                        <a:pt x="448" y="1622"/>
                        <a:pt x="455" y="1615"/>
                      </a:cubicBezTo>
                      <a:cubicBezTo>
                        <a:pt x="469" y="1602"/>
                        <a:pt x="470" y="1589"/>
                        <a:pt x="471" y="1582"/>
                      </a:cubicBezTo>
                      <a:close/>
                      <a:moveTo>
                        <a:pt x="410" y="1637"/>
                      </a:moveTo>
                      <a:cubicBezTo>
                        <a:pt x="376" y="1635"/>
                        <a:pt x="347" y="1606"/>
                        <a:pt x="348" y="1581"/>
                      </a:cubicBezTo>
                      <a:cubicBezTo>
                        <a:pt x="349" y="1554"/>
                        <a:pt x="373" y="1556"/>
                        <a:pt x="372" y="1580"/>
                      </a:cubicBezTo>
                      <a:cubicBezTo>
                        <a:pt x="371" y="1592"/>
                        <a:pt x="377" y="1630"/>
                        <a:pt x="410" y="1637"/>
                      </a:cubicBezTo>
                      <a:close/>
                      <a:moveTo>
                        <a:pt x="796" y="1567"/>
                      </a:moveTo>
                      <a:cubicBezTo>
                        <a:pt x="773" y="1576"/>
                        <a:pt x="766" y="1597"/>
                        <a:pt x="757" y="1604"/>
                      </a:cubicBezTo>
                      <a:cubicBezTo>
                        <a:pt x="747" y="1613"/>
                        <a:pt x="737" y="1601"/>
                        <a:pt x="746" y="1589"/>
                      </a:cubicBezTo>
                      <a:cubicBezTo>
                        <a:pt x="755" y="1576"/>
                        <a:pt x="777" y="1569"/>
                        <a:pt x="796" y="1567"/>
                      </a:cubicBezTo>
                      <a:close/>
                      <a:moveTo>
                        <a:pt x="712" y="1576"/>
                      </a:moveTo>
                      <a:cubicBezTo>
                        <a:pt x="713" y="1574"/>
                        <a:pt x="715" y="1573"/>
                        <a:pt x="717" y="1573"/>
                      </a:cubicBezTo>
                      <a:cubicBezTo>
                        <a:pt x="720" y="1573"/>
                        <a:pt x="723" y="1575"/>
                        <a:pt x="725" y="1578"/>
                      </a:cubicBezTo>
                      <a:cubicBezTo>
                        <a:pt x="726" y="1582"/>
                        <a:pt x="725" y="1585"/>
                        <a:pt x="722" y="1587"/>
                      </a:cubicBezTo>
                      <a:cubicBezTo>
                        <a:pt x="717" y="1591"/>
                        <a:pt x="714" y="1587"/>
                        <a:pt x="711" y="1586"/>
                      </a:cubicBezTo>
                      <a:cubicBezTo>
                        <a:pt x="707" y="1586"/>
                        <a:pt x="703" y="1589"/>
                        <a:pt x="701" y="1594"/>
                      </a:cubicBezTo>
                      <a:cubicBezTo>
                        <a:pt x="699" y="1600"/>
                        <a:pt x="700" y="1606"/>
                        <a:pt x="705" y="1610"/>
                      </a:cubicBezTo>
                      <a:cubicBezTo>
                        <a:pt x="708" y="1612"/>
                        <a:pt x="712" y="1612"/>
                        <a:pt x="715" y="1609"/>
                      </a:cubicBezTo>
                      <a:cubicBezTo>
                        <a:pt x="711" y="1609"/>
                        <a:pt x="708" y="1605"/>
                        <a:pt x="711" y="1601"/>
                      </a:cubicBezTo>
                      <a:cubicBezTo>
                        <a:pt x="713" y="1599"/>
                        <a:pt x="718" y="1597"/>
                        <a:pt x="723" y="1595"/>
                      </a:cubicBezTo>
                      <a:cubicBezTo>
                        <a:pt x="729" y="1592"/>
                        <a:pt x="734" y="1589"/>
                        <a:pt x="736" y="1585"/>
                      </a:cubicBezTo>
                      <a:cubicBezTo>
                        <a:pt x="741" y="1576"/>
                        <a:pt x="737" y="1564"/>
                        <a:pt x="727" y="1561"/>
                      </a:cubicBezTo>
                      <a:cubicBezTo>
                        <a:pt x="722" y="1560"/>
                        <a:pt x="717" y="1561"/>
                        <a:pt x="713" y="1563"/>
                      </a:cubicBezTo>
                      <a:cubicBezTo>
                        <a:pt x="708" y="1565"/>
                        <a:pt x="697" y="1574"/>
                        <a:pt x="690" y="1573"/>
                      </a:cubicBezTo>
                      <a:cubicBezTo>
                        <a:pt x="685" y="1572"/>
                        <a:pt x="683" y="1568"/>
                        <a:pt x="685" y="1565"/>
                      </a:cubicBezTo>
                      <a:cubicBezTo>
                        <a:pt x="681" y="1565"/>
                        <a:pt x="678" y="1570"/>
                        <a:pt x="679" y="1575"/>
                      </a:cubicBezTo>
                      <a:cubicBezTo>
                        <a:pt x="681" y="1583"/>
                        <a:pt x="691" y="1589"/>
                        <a:pt x="701" y="1585"/>
                      </a:cubicBezTo>
                      <a:cubicBezTo>
                        <a:pt x="705" y="1584"/>
                        <a:pt x="708" y="1581"/>
                        <a:pt x="712" y="1576"/>
                      </a:cubicBezTo>
                      <a:close/>
                      <a:moveTo>
                        <a:pt x="701" y="1589"/>
                      </a:moveTo>
                      <a:cubicBezTo>
                        <a:pt x="693" y="1598"/>
                        <a:pt x="676" y="1603"/>
                        <a:pt x="665" y="1599"/>
                      </a:cubicBezTo>
                      <a:cubicBezTo>
                        <a:pt x="653" y="1595"/>
                        <a:pt x="653" y="1584"/>
                        <a:pt x="667" y="1585"/>
                      </a:cubicBezTo>
                      <a:cubicBezTo>
                        <a:pt x="677" y="1587"/>
                        <a:pt x="691" y="1595"/>
                        <a:pt x="701" y="1589"/>
                      </a:cubicBezTo>
                      <a:close/>
                      <a:moveTo>
                        <a:pt x="737" y="1566"/>
                      </a:moveTo>
                      <a:cubicBezTo>
                        <a:pt x="741" y="1569"/>
                        <a:pt x="741" y="1577"/>
                        <a:pt x="740" y="1581"/>
                      </a:cubicBezTo>
                      <a:cubicBezTo>
                        <a:pt x="745" y="1584"/>
                        <a:pt x="755" y="1576"/>
                        <a:pt x="751" y="1568"/>
                      </a:cubicBezTo>
                      <a:cubicBezTo>
                        <a:pt x="748" y="1563"/>
                        <a:pt x="741" y="1561"/>
                        <a:pt x="737" y="1566"/>
                      </a:cubicBezTo>
                      <a:close/>
                      <a:moveTo>
                        <a:pt x="695" y="1222"/>
                      </a:moveTo>
                      <a:cubicBezTo>
                        <a:pt x="698" y="1221"/>
                        <a:pt x="702" y="1223"/>
                        <a:pt x="703" y="1226"/>
                      </a:cubicBezTo>
                      <a:cubicBezTo>
                        <a:pt x="705" y="1232"/>
                        <a:pt x="697" y="1236"/>
                        <a:pt x="693" y="1233"/>
                      </a:cubicBezTo>
                      <a:cubicBezTo>
                        <a:pt x="690" y="1231"/>
                        <a:pt x="690" y="1227"/>
                        <a:pt x="684" y="1226"/>
                      </a:cubicBezTo>
                      <a:cubicBezTo>
                        <a:pt x="690" y="1226"/>
                        <a:pt x="691" y="1223"/>
                        <a:pt x="695" y="1222"/>
                      </a:cubicBezTo>
                      <a:close/>
                      <a:moveTo>
                        <a:pt x="979" y="1165"/>
                      </a:moveTo>
                      <a:cubicBezTo>
                        <a:pt x="988" y="1189"/>
                        <a:pt x="981" y="1210"/>
                        <a:pt x="968" y="1224"/>
                      </a:cubicBezTo>
                      <a:cubicBezTo>
                        <a:pt x="956" y="1235"/>
                        <a:pt x="942" y="1234"/>
                        <a:pt x="935" y="1241"/>
                      </a:cubicBezTo>
                      <a:cubicBezTo>
                        <a:pt x="932" y="1244"/>
                        <a:pt x="930" y="1247"/>
                        <a:pt x="930" y="1252"/>
                      </a:cubicBezTo>
                      <a:cubicBezTo>
                        <a:pt x="921" y="1244"/>
                        <a:pt x="923" y="1231"/>
                        <a:pt x="932" y="1224"/>
                      </a:cubicBezTo>
                      <a:cubicBezTo>
                        <a:pt x="942" y="1215"/>
                        <a:pt x="954" y="1217"/>
                        <a:pt x="964" y="1206"/>
                      </a:cubicBezTo>
                      <a:cubicBezTo>
                        <a:pt x="975" y="1194"/>
                        <a:pt x="980" y="1179"/>
                        <a:pt x="979" y="1165"/>
                      </a:cubicBezTo>
                      <a:close/>
                      <a:moveTo>
                        <a:pt x="981" y="1108"/>
                      </a:moveTo>
                      <a:cubicBezTo>
                        <a:pt x="993" y="1129"/>
                        <a:pt x="983" y="1151"/>
                        <a:pt x="982" y="1163"/>
                      </a:cubicBezTo>
                      <a:cubicBezTo>
                        <a:pt x="981" y="1180"/>
                        <a:pt x="994" y="1182"/>
                        <a:pt x="999" y="1165"/>
                      </a:cubicBezTo>
                      <a:cubicBezTo>
                        <a:pt x="1005" y="1148"/>
                        <a:pt x="997" y="1121"/>
                        <a:pt x="981" y="1108"/>
                      </a:cubicBezTo>
                      <a:close/>
                      <a:moveTo>
                        <a:pt x="348" y="1047"/>
                      </a:moveTo>
                      <a:cubicBezTo>
                        <a:pt x="337" y="1026"/>
                        <a:pt x="311" y="1019"/>
                        <a:pt x="294" y="1024"/>
                      </a:cubicBezTo>
                      <a:cubicBezTo>
                        <a:pt x="279" y="1029"/>
                        <a:pt x="278" y="1044"/>
                        <a:pt x="297" y="1039"/>
                      </a:cubicBezTo>
                      <a:cubicBezTo>
                        <a:pt x="312" y="1035"/>
                        <a:pt x="330" y="1030"/>
                        <a:pt x="348" y="1047"/>
                      </a:cubicBezTo>
                      <a:close/>
                      <a:moveTo>
                        <a:pt x="112" y="1229"/>
                      </a:moveTo>
                      <a:cubicBezTo>
                        <a:pt x="103" y="1214"/>
                        <a:pt x="103" y="1187"/>
                        <a:pt x="112" y="1171"/>
                      </a:cubicBezTo>
                      <a:cubicBezTo>
                        <a:pt x="122" y="1156"/>
                        <a:pt x="136" y="1161"/>
                        <a:pt x="129" y="1180"/>
                      </a:cubicBezTo>
                      <a:cubicBezTo>
                        <a:pt x="124" y="1195"/>
                        <a:pt x="107" y="1209"/>
                        <a:pt x="112" y="1229"/>
                      </a:cubicBezTo>
                      <a:close/>
                      <a:moveTo>
                        <a:pt x="308" y="1014"/>
                      </a:moveTo>
                      <a:cubicBezTo>
                        <a:pt x="286" y="1004"/>
                        <a:pt x="268" y="1015"/>
                        <a:pt x="255" y="1029"/>
                      </a:cubicBezTo>
                      <a:cubicBezTo>
                        <a:pt x="248" y="1037"/>
                        <a:pt x="242" y="1051"/>
                        <a:pt x="231" y="1053"/>
                      </a:cubicBezTo>
                      <a:cubicBezTo>
                        <a:pt x="243" y="1065"/>
                        <a:pt x="261" y="1038"/>
                        <a:pt x="268" y="1030"/>
                      </a:cubicBezTo>
                      <a:cubicBezTo>
                        <a:pt x="280" y="1018"/>
                        <a:pt x="294" y="1011"/>
                        <a:pt x="308" y="1014"/>
                      </a:cubicBezTo>
                      <a:close/>
                      <a:moveTo>
                        <a:pt x="217" y="1139"/>
                      </a:moveTo>
                      <a:cubicBezTo>
                        <a:pt x="242" y="1132"/>
                        <a:pt x="273" y="1134"/>
                        <a:pt x="287" y="1146"/>
                      </a:cubicBezTo>
                      <a:cubicBezTo>
                        <a:pt x="300" y="1158"/>
                        <a:pt x="292" y="1174"/>
                        <a:pt x="275" y="1163"/>
                      </a:cubicBezTo>
                      <a:cubicBezTo>
                        <a:pt x="262" y="1155"/>
                        <a:pt x="242" y="1138"/>
                        <a:pt x="217" y="1139"/>
                      </a:cubicBezTo>
                      <a:close/>
                      <a:moveTo>
                        <a:pt x="67" y="1135"/>
                      </a:moveTo>
                      <a:cubicBezTo>
                        <a:pt x="64" y="1132"/>
                        <a:pt x="63" y="1128"/>
                        <a:pt x="66" y="1125"/>
                      </a:cubicBezTo>
                      <a:cubicBezTo>
                        <a:pt x="70" y="1120"/>
                        <a:pt x="78" y="1124"/>
                        <a:pt x="78" y="1130"/>
                      </a:cubicBezTo>
                      <a:cubicBezTo>
                        <a:pt x="78" y="1134"/>
                        <a:pt x="75" y="1137"/>
                        <a:pt x="78" y="1142"/>
                      </a:cubicBezTo>
                      <a:cubicBezTo>
                        <a:pt x="74" y="1137"/>
                        <a:pt x="71" y="1138"/>
                        <a:pt x="67" y="1135"/>
                      </a:cubicBezTo>
                      <a:close/>
                      <a:moveTo>
                        <a:pt x="67" y="1137"/>
                      </a:moveTo>
                      <a:cubicBezTo>
                        <a:pt x="64" y="1135"/>
                        <a:pt x="63" y="1133"/>
                        <a:pt x="63" y="1131"/>
                      </a:cubicBezTo>
                      <a:cubicBezTo>
                        <a:pt x="62" y="1128"/>
                        <a:pt x="64" y="1124"/>
                        <a:pt x="67" y="1122"/>
                      </a:cubicBezTo>
                      <a:cubicBezTo>
                        <a:pt x="71" y="1120"/>
                        <a:pt x="76" y="1122"/>
                        <a:pt x="78" y="1124"/>
                      </a:cubicBezTo>
                      <a:cubicBezTo>
                        <a:pt x="82" y="1129"/>
                        <a:pt x="78" y="1133"/>
                        <a:pt x="78" y="1137"/>
                      </a:cubicBezTo>
                      <a:cubicBezTo>
                        <a:pt x="77" y="1141"/>
                        <a:pt x="82" y="1146"/>
                        <a:pt x="87" y="1147"/>
                      </a:cubicBezTo>
                      <a:cubicBezTo>
                        <a:pt x="94" y="1149"/>
                        <a:pt x="101" y="1147"/>
                        <a:pt x="104" y="1141"/>
                      </a:cubicBezTo>
                      <a:cubicBezTo>
                        <a:pt x="106" y="1138"/>
                        <a:pt x="107" y="1133"/>
                        <a:pt x="103" y="1131"/>
                      </a:cubicBezTo>
                      <a:cubicBezTo>
                        <a:pt x="103" y="1135"/>
                        <a:pt x="99" y="1139"/>
                        <a:pt x="94" y="1136"/>
                      </a:cubicBezTo>
                      <a:cubicBezTo>
                        <a:pt x="91" y="1134"/>
                        <a:pt x="89" y="1128"/>
                        <a:pt x="86" y="1122"/>
                      </a:cubicBezTo>
                      <a:cubicBezTo>
                        <a:pt x="83" y="1116"/>
                        <a:pt x="79" y="1111"/>
                        <a:pt x="74" y="1109"/>
                      </a:cubicBezTo>
                      <a:cubicBezTo>
                        <a:pt x="64" y="1104"/>
                        <a:pt x="51" y="1110"/>
                        <a:pt x="49" y="1120"/>
                      </a:cubicBezTo>
                      <a:cubicBezTo>
                        <a:pt x="47" y="1126"/>
                        <a:pt x="49" y="1132"/>
                        <a:pt x="51" y="1137"/>
                      </a:cubicBezTo>
                      <a:cubicBezTo>
                        <a:pt x="54" y="1142"/>
                        <a:pt x="65" y="1154"/>
                        <a:pt x="65" y="1161"/>
                      </a:cubicBezTo>
                      <a:cubicBezTo>
                        <a:pt x="64" y="1167"/>
                        <a:pt x="60" y="1169"/>
                        <a:pt x="56" y="1167"/>
                      </a:cubicBezTo>
                      <a:cubicBezTo>
                        <a:pt x="56" y="1172"/>
                        <a:pt x="62" y="1175"/>
                        <a:pt x="67" y="1173"/>
                      </a:cubicBezTo>
                      <a:cubicBezTo>
                        <a:pt x="76" y="1171"/>
                        <a:pt x="82" y="1158"/>
                        <a:pt x="77" y="1147"/>
                      </a:cubicBezTo>
                      <a:cubicBezTo>
                        <a:pt x="76" y="1143"/>
                        <a:pt x="72" y="1140"/>
                        <a:pt x="67" y="1137"/>
                      </a:cubicBezTo>
                      <a:close/>
                      <a:moveTo>
                        <a:pt x="82" y="1148"/>
                      </a:moveTo>
                      <a:cubicBezTo>
                        <a:pt x="92" y="1156"/>
                        <a:pt x="99" y="1174"/>
                        <a:pt x="96" y="1187"/>
                      </a:cubicBezTo>
                      <a:cubicBezTo>
                        <a:pt x="93" y="1200"/>
                        <a:pt x="80" y="1201"/>
                        <a:pt x="81" y="1186"/>
                      </a:cubicBezTo>
                      <a:cubicBezTo>
                        <a:pt x="81" y="1175"/>
                        <a:pt x="89" y="1158"/>
                        <a:pt x="82" y="1148"/>
                      </a:cubicBezTo>
                      <a:close/>
                      <a:moveTo>
                        <a:pt x="52" y="1091"/>
                      </a:moveTo>
                      <a:cubicBezTo>
                        <a:pt x="53" y="1090"/>
                        <a:pt x="55" y="1090"/>
                        <a:pt x="56" y="1090"/>
                      </a:cubicBezTo>
                      <a:cubicBezTo>
                        <a:pt x="51" y="1081"/>
                        <a:pt x="47" y="1063"/>
                        <a:pt x="48" y="1046"/>
                      </a:cubicBezTo>
                      <a:cubicBezTo>
                        <a:pt x="49" y="1050"/>
                        <a:pt x="51" y="1055"/>
                        <a:pt x="53" y="1059"/>
                      </a:cubicBezTo>
                      <a:cubicBezTo>
                        <a:pt x="70" y="1087"/>
                        <a:pt x="92" y="1080"/>
                        <a:pt x="115" y="1094"/>
                      </a:cubicBezTo>
                      <a:cubicBezTo>
                        <a:pt x="123" y="1099"/>
                        <a:pt x="129" y="1110"/>
                        <a:pt x="121" y="1119"/>
                      </a:cubicBezTo>
                      <a:cubicBezTo>
                        <a:pt x="117" y="1123"/>
                        <a:pt x="111" y="1125"/>
                        <a:pt x="106" y="1123"/>
                      </a:cubicBezTo>
                      <a:cubicBezTo>
                        <a:pt x="102" y="1122"/>
                        <a:pt x="99" y="1120"/>
                        <a:pt x="98" y="1116"/>
                      </a:cubicBezTo>
                      <a:cubicBezTo>
                        <a:pt x="97" y="1115"/>
                        <a:pt x="97" y="1113"/>
                        <a:pt x="97" y="1111"/>
                      </a:cubicBezTo>
                      <a:cubicBezTo>
                        <a:pt x="97" y="1112"/>
                        <a:pt x="96" y="1111"/>
                        <a:pt x="97" y="1114"/>
                      </a:cubicBezTo>
                      <a:cubicBezTo>
                        <a:pt x="98" y="1116"/>
                        <a:pt x="104" y="1119"/>
                        <a:pt x="108" y="1117"/>
                      </a:cubicBezTo>
                      <a:cubicBezTo>
                        <a:pt x="112" y="1115"/>
                        <a:pt x="113" y="1111"/>
                        <a:pt x="111" y="1107"/>
                      </a:cubicBezTo>
                      <a:cubicBezTo>
                        <a:pt x="110" y="1103"/>
                        <a:pt x="106" y="1102"/>
                        <a:pt x="102" y="1103"/>
                      </a:cubicBezTo>
                      <a:cubicBezTo>
                        <a:pt x="96" y="1104"/>
                        <a:pt x="94" y="1111"/>
                        <a:pt x="96" y="1117"/>
                      </a:cubicBezTo>
                      <a:cubicBezTo>
                        <a:pt x="98" y="1121"/>
                        <a:pt x="101" y="1124"/>
                        <a:pt x="105" y="1125"/>
                      </a:cubicBezTo>
                      <a:cubicBezTo>
                        <a:pt x="111" y="1127"/>
                        <a:pt x="118" y="1125"/>
                        <a:pt x="123" y="1121"/>
                      </a:cubicBezTo>
                      <a:cubicBezTo>
                        <a:pt x="134" y="1109"/>
                        <a:pt x="127" y="1098"/>
                        <a:pt x="117" y="1092"/>
                      </a:cubicBezTo>
                      <a:cubicBezTo>
                        <a:pt x="93" y="1078"/>
                        <a:pt x="70" y="1085"/>
                        <a:pt x="55" y="1054"/>
                      </a:cubicBezTo>
                      <a:cubicBezTo>
                        <a:pt x="49" y="1042"/>
                        <a:pt x="48" y="1027"/>
                        <a:pt x="56" y="1013"/>
                      </a:cubicBezTo>
                      <a:cubicBezTo>
                        <a:pt x="67" y="995"/>
                        <a:pt x="89" y="987"/>
                        <a:pt x="109" y="997"/>
                      </a:cubicBezTo>
                      <a:cubicBezTo>
                        <a:pt x="87" y="986"/>
                        <a:pt x="62" y="1007"/>
                        <a:pt x="58" y="1031"/>
                      </a:cubicBezTo>
                      <a:cubicBezTo>
                        <a:pt x="57" y="1043"/>
                        <a:pt x="60" y="1060"/>
                        <a:pt x="72" y="1069"/>
                      </a:cubicBezTo>
                      <a:cubicBezTo>
                        <a:pt x="97" y="1087"/>
                        <a:pt x="116" y="1060"/>
                        <a:pt x="94" y="1043"/>
                      </a:cubicBezTo>
                      <a:cubicBezTo>
                        <a:pt x="82" y="1034"/>
                        <a:pt x="78" y="1021"/>
                        <a:pt x="87" y="1008"/>
                      </a:cubicBezTo>
                      <a:cubicBezTo>
                        <a:pt x="92" y="1000"/>
                        <a:pt x="101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8" y="996"/>
                        <a:pt x="107" y="996"/>
                        <a:pt x="107" y="995"/>
                      </a:cubicBezTo>
                      <a:cubicBezTo>
                        <a:pt x="112" y="998"/>
                        <a:pt x="117" y="999"/>
                        <a:pt x="124" y="1001"/>
                      </a:cubicBezTo>
                      <a:cubicBezTo>
                        <a:pt x="137" y="1003"/>
                        <a:pt x="148" y="1002"/>
                        <a:pt x="161" y="997"/>
                      </a:cubicBezTo>
                      <a:cubicBezTo>
                        <a:pt x="162" y="997"/>
                        <a:pt x="162" y="997"/>
                        <a:pt x="162" y="997"/>
                      </a:cubicBezTo>
                      <a:cubicBezTo>
                        <a:pt x="154" y="1007"/>
                        <a:pt x="136" y="1018"/>
                        <a:pt x="124" y="1019"/>
                      </a:cubicBezTo>
                      <a:cubicBezTo>
                        <a:pt x="124" y="1019"/>
                        <a:pt x="124" y="1020"/>
                        <a:pt x="124" y="1021"/>
                      </a:cubicBezTo>
                      <a:cubicBezTo>
                        <a:pt x="134" y="1021"/>
                        <a:pt x="150" y="1013"/>
                        <a:pt x="160" y="1004"/>
                      </a:cubicBezTo>
                      <a:cubicBezTo>
                        <a:pt x="159" y="1006"/>
                        <a:pt x="158" y="1007"/>
                        <a:pt x="158" y="1009"/>
                      </a:cubicBezTo>
                      <a:cubicBezTo>
                        <a:pt x="158" y="1009"/>
                        <a:pt x="158" y="1009"/>
                        <a:pt x="158" y="1009"/>
                      </a:cubicBezTo>
                      <a:cubicBezTo>
                        <a:pt x="154" y="1018"/>
                        <a:pt x="152" y="1026"/>
                        <a:pt x="151" y="1034"/>
                      </a:cubicBezTo>
                      <a:cubicBezTo>
                        <a:pt x="149" y="1044"/>
                        <a:pt x="151" y="1057"/>
                        <a:pt x="144" y="1064"/>
                      </a:cubicBezTo>
                      <a:cubicBezTo>
                        <a:pt x="138" y="1070"/>
                        <a:pt x="129" y="1073"/>
                        <a:pt x="121" y="1069"/>
                      </a:cubicBezTo>
                      <a:cubicBezTo>
                        <a:pt x="113" y="1066"/>
                        <a:pt x="107" y="1060"/>
                        <a:pt x="106" y="1051"/>
                      </a:cubicBezTo>
                      <a:cubicBezTo>
                        <a:pt x="106" y="1044"/>
                        <a:pt x="110" y="1037"/>
                        <a:pt x="116" y="1035"/>
                      </a:cubicBezTo>
                      <a:cubicBezTo>
                        <a:pt x="121" y="1032"/>
                        <a:pt x="127" y="1033"/>
                        <a:pt x="131" y="1037"/>
                      </a:cubicBezTo>
                      <a:cubicBezTo>
                        <a:pt x="128" y="1035"/>
                        <a:pt x="124" y="1035"/>
                        <a:pt x="120" y="1037"/>
                      </a:cubicBezTo>
                      <a:cubicBezTo>
                        <a:pt x="116" y="1040"/>
                        <a:pt x="116" y="1046"/>
                        <a:pt x="119" y="1050"/>
                      </a:cubicBezTo>
                      <a:cubicBezTo>
                        <a:pt x="122" y="1054"/>
                        <a:pt x="128" y="1054"/>
                        <a:pt x="131" y="1051"/>
                      </a:cubicBezTo>
                      <a:cubicBezTo>
                        <a:pt x="135" y="1049"/>
                        <a:pt x="136" y="1044"/>
                        <a:pt x="134" y="1040"/>
                      </a:cubicBezTo>
                      <a:cubicBezTo>
                        <a:pt x="132" y="1037"/>
                        <a:pt x="130" y="1036"/>
                        <a:pt x="128" y="1034"/>
                      </a:cubicBezTo>
                      <a:cubicBezTo>
                        <a:pt x="125" y="1032"/>
                        <a:pt x="120" y="1032"/>
                        <a:pt x="116" y="1034"/>
                      </a:cubicBezTo>
                      <a:cubicBezTo>
                        <a:pt x="109" y="1037"/>
                        <a:pt x="105" y="1043"/>
                        <a:pt x="105" y="1051"/>
                      </a:cubicBezTo>
                      <a:cubicBezTo>
                        <a:pt x="106" y="1060"/>
                        <a:pt x="112" y="1068"/>
                        <a:pt x="120" y="1071"/>
                      </a:cubicBezTo>
                      <a:cubicBezTo>
                        <a:pt x="129" y="1074"/>
                        <a:pt x="139" y="1072"/>
                        <a:pt x="145" y="1066"/>
                      </a:cubicBezTo>
                      <a:cubicBezTo>
                        <a:pt x="147" y="1064"/>
                        <a:pt x="149" y="1062"/>
                        <a:pt x="150" y="1059"/>
                      </a:cubicBezTo>
                      <a:cubicBezTo>
                        <a:pt x="150" y="1061"/>
                        <a:pt x="150" y="1062"/>
                        <a:pt x="150" y="1063"/>
                      </a:cubicBezTo>
                      <a:cubicBezTo>
                        <a:pt x="152" y="1084"/>
                        <a:pt x="163" y="1104"/>
                        <a:pt x="155" y="1125"/>
                      </a:cubicBezTo>
                      <a:cubicBezTo>
                        <a:pt x="156" y="1125"/>
                        <a:pt x="157" y="1125"/>
                        <a:pt x="157" y="1126"/>
                      </a:cubicBezTo>
                      <a:cubicBezTo>
                        <a:pt x="159" y="1123"/>
                        <a:pt x="160" y="1120"/>
                        <a:pt x="161" y="1116"/>
                      </a:cubicBezTo>
                      <a:cubicBezTo>
                        <a:pt x="162" y="1111"/>
                        <a:pt x="162" y="1107"/>
                        <a:pt x="162" y="1103"/>
                      </a:cubicBezTo>
                      <a:cubicBezTo>
                        <a:pt x="164" y="1107"/>
                        <a:pt x="167" y="1110"/>
                        <a:pt x="170" y="1114"/>
                      </a:cubicBezTo>
                      <a:cubicBezTo>
                        <a:pt x="177" y="1121"/>
                        <a:pt x="184" y="1125"/>
                        <a:pt x="193" y="1129"/>
                      </a:cubicBezTo>
                      <a:cubicBezTo>
                        <a:pt x="196" y="1130"/>
                        <a:pt x="199" y="1132"/>
                        <a:pt x="203" y="1132"/>
                      </a:cubicBezTo>
                      <a:cubicBezTo>
                        <a:pt x="211" y="1134"/>
                        <a:pt x="217" y="1135"/>
                        <a:pt x="225" y="1134"/>
                      </a:cubicBezTo>
                      <a:cubicBezTo>
                        <a:pt x="234" y="1132"/>
                        <a:pt x="239" y="1129"/>
                        <a:pt x="246" y="1124"/>
                      </a:cubicBezTo>
                      <a:cubicBezTo>
                        <a:pt x="252" y="1119"/>
                        <a:pt x="256" y="1113"/>
                        <a:pt x="258" y="1105"/>
                      </a:cubicBezTo>
                      <a:cubicBezTo>
                        <a:pt x="262" y="1093"/>
                        <a:pt x="256" y="1080"/>
                        <a:pt x="246" y="1072"/>
                      </a:cubicBezTo>
                      <a:cubicBezTo>
                        <a:pt x="236" y="1064"/>
                        <a:pt x="222" y="1061"/>
                        <a:pt x="208" y="1061"/>
                      </a:cubicBezTo>
                      <a:cubicBezTo>
                        <a:pt x="234" y="1074"/>
                        <a:pt x="224" y="1095"/>
                        <a:pt x="227" y="1107"/>
                      </a:cubicBezTo>
                      <a:cubicBezTo>
                        <a:pt x="232" y="1122"/>
                        <a:pt x="246" y="1122"/>
                        <a:pt x="254" y="1114"/>
                      </a:cubicBezTo>
                      <a:cubicBezTo>
                        <a:pt x="254" y="1114"/>
                        <a:pt x="254" y="1114"/>
                        <a:pt x="254" y="1114"/>
                      </a:cubicBezTo>
                      <a:cubicBezTo>
                        <a:pt x="251" y="1117"/>
                        <a:pt x="249" y="1120"/>
                        <a:pt x="245" y="1123"/>
                      </a:cubicBezTo>
                      <a:cubicBezTo>
                        <a:pt x="239" y="1128"/>
                        <a:pt x="233" y="1130"/>
                        <a:pt x="225" y="1132"/>
                      </a:cubicBezTo>
                      <a:cubicBezTo>
                        <a:pt x="217" y="1133"/>
                        <a:pt x="211" y="1132"/>
                        <a:pt x="203" y="1130"/>
                      </a:cubicBezTo>
                      <a:cubicBezTo>
                        <a:pt x="191" y="1127"/>
                        <a:pt x="183" y="1121"/>
                        <a:pt x="174" y="1113"/>
                      </a:cubicBezTo>
                      <a:cubicBezTo>
                        <a:pt x="177" y="1116"/>
                        <a:pt x="180" y="1118"/>
                        <a:pt x="183" y="1119"/>
                      </a:cubicBezTo>
                      <a:cubicBezTo>
                        <a:pt x="193" y="1124"/>
                        <a:pt x="207" y="1122"/>
                        <a:pt x="212" y="1112"/>
                      </a:cubicBezTo>
                      <a:cubicBezTo>
                        <a:pt x="215" y="1107"/>
                        <a:pt x="214" y="1101"/>
                        <a:pt x="211" y="1097"/>
                      </a:cubicBezTo>
                      <a:cubicBezTo>
                        <a:pt x="208" y="1094"/>
                        <a:pt x="205" y="1093"/>
                        <a:pt x="201" y="1093"/>
                      </a:cubicBezTo>
                      <a:cubicBezTo>
                        <a:pt x="197" y="1093"/>
                        <a:pt x="193" y="1095"/>
                        <a:pt x="191" y="1098"/>
                      </a:cubicBezTo>
                      <a:cubicBezTo>
                        <a:pt x="188" y="1103"/>
                        <a:pt x="188" y="1109"/>
                        <a:pt x="193" y="1112"/>
                      </a:cubicBezTo>
                      <a:cubicBezTo>
                        <a:pt x="195" y="1114"/>
                        <a:pt x="199" y="1114"/>
                        <a:pt x="201" y="1112"/>
                      </a:cubicBezTo>
                      <a:cubicBezTo>
                        <a:pt x="203" y="1111"/>
                        <a:pt x="203" y="1109"/>
                        <a:pt x="202" y="1107"/>
                      </a:cubicBezTo>
                      <a:cubicBezTo>
                        <a:pt x="202" y="1108"/>
                        <a:pt x="201" y="1110"/>
                        <a:pt x="200" y="1110"/>
                      </a:cubicBezTo>
                      <a:cubicBezTo>
                        <a:pt x="197" y="1111"/>
                        <a:pt x="194" y="1109"/>
                        <a:pt x="194" y="1106"/>
                      </a:cubicBezTo>
                      <a:cubicBezTo>
                        <a:pt x="194" y="1105"/>
                        <a:pt x="195" y="1103"/>
                        <a:pt x="197" y="1101"/>
                      </a:cubicBezTo>
                      <a:cubicBezTo>
                        <a:pt x="200" y="1100"/>
                        <a:pt x="202" y="1100"/>
                        <a:pt x="205" y="1102"/>
                      </a:cubicBezTo>
                      <a:cubicBezTo>
                        <a:pt x="207" y="1104"/>
                        <a:pt x="208" y="1108"/>
                        <a:pt x="206" y="1111"/>
                      </a:cubicBezTo>
                      <a:cubicBezTo>
                        <a:pt x="202" y="1119"/>
                        <a:pt x="188" y="1119"/>
                        <a:pt x="181" y="1116"/>
                      </a:cubicBezTo>
                      <a:cubicBezTo>
                        <a:pt x="155" y="1103"/>
                        <a:pt x="150" y="1059"/>
                        <a:pt x="155" y="1031"/>
                      </a:cubicBezTo>
                      <a:cubicBezTo>
                        <a:pt x="156" y="1040"/>
                        <a:pt x="159" y="1049"/>
                        <a:pt x="166" y="1056"/>
                      </a:cubicBezTo>
                      <a:cubicBezTo>
                        <a:pt x="169" y="1060"/>
                        <a:pt x="173" y="1063"/>
                        <a:pt x="179" y="1064"/>
                      </a:cubicBezTo>
                      <a:cubicBezTo>
                        <a:pt x="174" y="1062"/>
                        <a:pt x="170" y="1058"/>
                        <a:pt x="167" y="1055"/>
                      </a:cubicBezTo>
                      <a:cubicBezTo>
                        <a:pt x="160" y="1046"/>
                        <a:pt x="157" y="1035"/>
                        <a:pt x="158" y="1024"/>
                      </a:cubicBezTo>
                      <a:cubicBezTo>
                        <a:pt x="159" y="1016"/>
                        <a:pt x="161" y="1009"/>
                        <a:pt x="165" y="1003"/>
                      </a:cubicBezTo>
                      <a:cubicBezTo>
                        <a:pt x="172" y="991"/>
                        <a:pt x="182" y="984"/>
                        <a:pt x="190" y="973"/>
                      </a:cubicBezTo>
                      <a:cubicBezTo>
                        <a:pt x="191" y="973"/>
                        <a:pt x="191" y="973"/>
                        <a:pt x="191" y="973"/>
                      </a:cubicBezTo>
                      <a:cubicBezTo>
                        <a:pt x="195" y="966"/>
                        <a:pt x="198" y="960"/>
                        <a:pt x="201" y="953"/>
                      </a:cubicBezTo>
                      <a:cubicBezTo>
                        <a:pt x="202" y="951"/>
                        <a:pt x="208" y="934"/>
                        <a:pt x="206" y="932"/>
                      </a:cubicBezTo>
                      <a:cubicBezTo>
                        <a:pt x="204" y="933"/>
                        <a:pt x="201" y="944"/>
                        <a:pt x="200" y="946"/>
                      </a:cubicBezTo>
                      <a:cubicBezTo>
                        <a:pt x="196" y="954"/>
                        <a:pt x="192" y="962"/>
                        <a:pt x="187" y="970"/>
                      </a:cubicBezTo>
                      <a:cubicBezTo>
                        <a:pt x="186" y="971"/>
                        <a:pt x="186" y="971"/>
                        <a:pt x="186" y="971"/>
                      </a:cubicBezTo>
                      <a:cubicBezTo>
                        <a:pt x="179" y="981"/>
                        <a:pt x="172" y="988"/>
                        <a:pt x="160" y="994"/>
                      </a:cubicBezTo>
                      <a:cubicBezTo>
                        <a:pt x="146" y="1000"/>
                        <a:pt x="129" y="1001"/>
                        <a:pt x="116" y="993"/>
                      </a:cubicBezTo>
                      <a:cubicBezTo>
                        <a:pt x="109" y="989"/>
                        <a:pt x="101" y="978"/>
                        <a:pt x="106" y="969"/>
                      </a:cubicBezTo>
                      <a:cubicBezTo>
                        <a:pt x="107" y="966"/>
                        <a:pt x="111" y="965"/>
                        <a:pt x="114" y="966"/>
                      </a:cubicBezTo>
                      <a:cubicBezTo>
                        <a:pt x="117" y="966"/>
                        <a:pt x="119" y="969"/>
                        <a:pt x="119" y="972"/>
                      </a:cubicBezTo>
                      <a:cubicBezTo>
                        <a:pt x="119" y="974"/>
                        <a:pt x="118" y="976"/>
                        <a:pt x="116" y="977"/>
                      </a:cubicBezTo>
                      <a:cubicBezTo>
                        <a:pt x="114" y="979"/>
                        <a:pt x="111" y="978"/>
                        <a:pt x="110" y="975"/>
                      </a:cubicBezTo>
                      <a:cubicBezTo>
                        <a:pt x="110" y="973"/>
                        <a:pt x="110" y="972"/>
                        <a:pt x="111" y="971"/>
                      </a:cubicBezTo>
                      <a:cubicBezTo>
                        <a:pt x="109" y="970"/>
                        <a:pt x="108" y="972"/>
                        <a:pt x="108" y="974"/>
                      </a:cubicBezTo>
                      <a:cubicBezTo>
                        <a:pt x="107" y="978"/>
                        <a:pt x="109" y="980"/>
                        <a:pt x="112" y="982"/>
                      </a:cubicBezTo>
                      <a:cubicBezTo>
                        <a:pt x="118" y="983"/>
                        <a:pt x="123" y="980"/>
                        <a:pt x="125" y="975"/>
                      </a:cubicBezTo>
                      <a:cubicBezTo>
                        <a:pt x="126" y="972"/>
                        <a:pt x="126" y="967"/>
                        <a:pt x="124" y="964"/>
                      </a:cubicBezTo>
                      <a:cubicBezTo>
                        <a:pt x="122" y="960"/>
                        <a:pt x="118" y="958"/>
                        <a:pt x="115" y="958"/>
                      </a:cubicBezTo>
                      <a:cubicBezTo>
                        <a:pt x="109" y="958"/>
                        <a:pt x="104" y="960"/>
                        <a:pt x="102" y="965"/>
                      </a:cubicBezTo>
                      <a:cubicBezTo>
                        <a:pt x="96" y="975"/>
                        <a:pt x="102" y="987"/>
                        <a:pt x="112" y="993"/>
                      </a:cubicBezTo>
                      <a:cubicBezTo>
                        <a:pt x="115" y="995"/>
                        <a:pt x="118" y="996"/>
                        <a:pt x="122" y="997"/>
                      </a:cubicBezTo>
                      <a:cubicBezTo>
                        <a:pt x="110" y="995"/>
                        <a:pt x="101" y="991"/>
                        <a:pt x="91" y="983"/>
                      </a:cubicBezTo>
                      <a:cubicBezTo>
                        <a:pt x="85" y="978"/>
                        <a:pt x="82" y="973"/>
                        <a:pt x="78" y="966"/>
                      </a:cubicBezTo>
                      <a:cubicBezTo>
                        <a:pt x="75" y="958"/>
                        <a:pt x="73" y="952"/>
                        <a:pt x="74" y="944"/>
                      </a:cubicBezTo>
                      <a:cubicBezTo>
                        <a:pt x="74" y="939"/>
                        <a:pt x="75" y="936"/>
                        <a:pt x="77" y="932"/>
                      </a:cubicBezTo>
                      <a:cubicBezTo>
                        <a:pt x="77" y="932"/>
                        <a:pt x="77" y="932"/>
                        <a:pt x="77" y="932"/>
                      </a:cubicBezTo>
                      <a:cubicBezTo>
                        <a:pt x="74" y="943"/>
                        <a:pt x="82" y="955"/>
                        <a:pt x="97" y="950"/>
                      </a:cubicBezTo>
                      <a:cubicBezTo>
                        <a:pt x="109" y="946"/>
                        <a:pt x="120" y="926"/>
                        <a:pt x="146" y="940"/>
                      </a:cubicBezTo>
                      <a:cubicBezTo>
                        <a:pt x="138" y="928"/>
                        <a:pt x="128" y="918"/>
                        <a:pt x="116" y="914"/>
                      </a:cubicBezTo>
                      <a:cubicBezTo>
                        <a:pt x="103" y="910"/>
                        <a:pt x="89" y="913"/>
                        <a:pt x="81" y="923"/>
                      </a:cubicBezTo>
                      <a:cubicBezTo>
                        <a:pt x="76" y="929"/>
                        <a:pt x="73" y="936"/>
                        <a:pt x="72" y="944"/>
                      </a:cubicBezTo>
                      <a:cubicBezTo>
                        <a:pt x="72" y="952"/>
                        <a:pt x="73" y="959"/>
                        <a:pt x="76" y="967"/>
                      </a:cubicBezTo>
                      <a:cubicBezTo>
                        <a:pt x="80" y="974"/>
                        <a:pt x="84" y="979"/>
                        <a:pt x="90" y="985"/>
                      </a:cubicBezTo>
                      <a:cubicBezTo>
                        <a:pt x="93" y="987"/>
                        <a:pt x="95" y="989"/>
                        <a:pt x="98" y="991"/>
                      </a:cubicBezTo>
                      <a:cubicBezTo>
                        <a:pt x="100" y="992"/>
                        <a:pt x="101" y="993"/>
                        <a:pt x="103" y="993"/>
                      </a:cubicBezTo>
                      <a:cubicBezTo>
                        <a:pt x="83" y="985"/>
                        <a:pt x="63" y="996"/>
                        <a:pt x="52" y="1014"/>
                      </a:cubicBezTo>
                      <a:cubicBezTo>
                        <a:pt x="52" y="1014"/>
                        <a:pt x="52" y="1014"/>
                        <a:pt x="52" y="1014"/>
                      </a:cubicBezTo>
                      <a:cubicBezTo>
                        <a:pt x="51" y="1016"/>
                        <a:pt x="50" y="1017"/>
                        <a:pt x="49" y="1019"/>
                      </a:cubicBezTo>
                      <a:cubicBezTo>
                        <a:pt x="39" y="1040"/>
                        <a:pt x="41" y="1068"/>
                        <a:pt x="52" y="1091"/>
                      </a:cubicBezTo>
                      <a:close/>
                      <a:moveTo>
                        <a:pt x="53" y="1110"/>
                      </a:moveTo>
                      <a:cubicBezTo>
                        <a:pt x="56" y="1105"/>
                        <a:pt x="65" y="1104"/>
                        <a:pt x="69" y="1105"/>
                      </a:cubicBezTo>
                      <a:cubicBezTo>
                        <a:pt x="73" y="1099"/>
                        <a:pt x="63" y="1088"/>
                        <a:pt x="54" y="1094"/>
                      </a:cubicBezTo>
                      <a:cubicBezTo>
                        <a:pt x="48" y="1097"/>
                        <a:pt x="47" y="1106"/>
                        <a:pt x="53" y="1110"/>
                      </a:cubicBezTo>
                      <a:close/>
                      <a:moveTo>
                        <a:pt x="44" y="1100"/>
                      </a:moveTo>
                      <a:cubicBezTo>
                        <a:pt x="38" y="1108"/>
                        <a:pt x="34" y="1121"/>
                        <a:pt x="35" y="1130"/>
                      </a:cubicBezTo>
                      <a:cubicBezTo>
                        <a:pt x="35" y="1140"/>
                        <a:pt x="38" y="1151"/>
                        <a:pt x="43" y="1160"/>
                      </a:cubicBezTo>
                      <a:cubicBezTo>
                        <a:pt x="51" y="1176"/>
                        <a:pt x="64" y="1191"/>
                        <a:pt x="64" y="1210"/>
                      </a:cubicBezTo>
                      <a:cubicBezTo>
                        <a:pt x="63" y="1226"/>
                        <a:pt x="51" y="1237"/>
                        <a:pt x="40" y="1238"/>
                      </a:cubicBezTo>
                      <a:cubicBezTo>
                        <a:pt x="31" y="1239"/>
                        <a:pt x="21" y="1233"/>
                        <a:pt x="17" y="1223"/>
                      </a:cubicBezTo>
                      <a:cubicBezTo>
                        <a:pt x="15" y="1216"/>
                        <a:pt x="16" y="1205"/>
                        <a:pt x="25" y="1202"/>
                      </a:cubicBezTo>
                      <a:cubicBezTo>
                        <a:pt x="29" y="1201"/>
                        <a:pt x="33" y="1203"/>
                        <a:pt x="33" y="1206"/>
                      </a:cubicBezTo>
                      <a:cubicBezTo>
                        <a:pt x="29" y="1206"/>
                        <a:pt x="26" y="1210"/>
                        <a:pt x="27" y="1215"/>
                      </a:cubicBezTo>
                      <a:cubicBezTo>
                        <a:pt x="28" y="1217"/>
                        <a:pt x="31" y="1221"/>
                        <a:pt x="33" y="1222"/>
                      </a:cubicBezTo>
                      <a:cubicBezTo>
                        <a:pt x="38" y="1224"/>
                        <a:pt x="44" y="1223"/>
                        <a:pt x="48" y="1219"/>
                      </a:cubicBezTo>
                      <a:cubicBezTo>
                        <a:pt x="55" y="1208"/>
                        <a:pt x="46" y="1189"/>
                        <a:pt x="39" y="1178"/>
                      </a:cubicBezTo>
                      <a:cubicBezTo>
                        <a:pt x="28" y="1162"/>
                        <a:pt x="23" y="1144"/>
                        <a:pt x="27" y="1125"/>
                      </a:cubicBezTo>
                      <a:cubicBezTo>
                        <a:pt x="29" y="1114"/>
                        <a:pt x="34" y="1105"/>
                        <a:pt x="44" y="1100"/>
                      </a:cubicBezTo>
                      <a:close/>
                      <a:moveTo>
                        <a:pt x="124" y="913"/>
                      </a:moveTo>
                      <a:cubicBezTo>
                        <a:pt x="111" y="906"/>
                        <a:pt x="116" y="893"/>
                        <a:pt x="118" y="883"/>
                      </a:cubicBezTo>
                      <a:cubicBezTo>
                        <a:pt x="120" y="873"/>
                        <a:pt x="117" y="861"/>
                        <a:pt x="105" y="860"/>
                      </a:cubicBezTo>
                      <a:cubicBezTo>
                        <a:pt x="106" y="873"/>
                        <a:pt x="98" y="872"/>
                        <a:pt x="95" y="885"/>
                      </a:cubicBezTo>
                      <a:cubicBezTo>
                        <a:pt x="92" y="896"/>
                        <a:pt x="103" y="912"/>
                        <a:pt x="124" y="913"/>
                      </a:cubicBezTo>
                      <a:close/>
                      <a:moveTo>
                        <a:pt x="156" y="830"/>
                      </a:moveTo>
                      <a:cubicBezTo>
                        <a:pt x="125" y="832"/>
                        <a:pt x="125" y="795"/>
                        <a:pt x="138" y="782"/>
                      </a:cubicBezTo>
                      <a:cubicBezTo>
                        <a:pt x="132" y="796"/>
                        <a:pt x="142" y="824"/>
                        <a:pt x="156" y="830"/>
                      </a:cubicBezTo>
                      <a:close/>
                      <a:moveTo>
                        <a:pt x="175" y="831"/>
                      </a:moveTo>
                      <a:cubicBezTo>
                        <a:pt x="169" y="850"/>
                        <a:pt x="150" y="863"/>
                        <a:pt x="135" y="863"/>
                      </a:cubicBezTo>
                      <a:cubicBezTo>
                        <a:pt x="100" y="863"/>
                        <a:pt x="101" y="826"/>
                        <a:pt x="132" y="834"/>
                      </a:cubicBezTo>
                      <a:cubicBezTo>
                        <a:pt x="148" y="838"/>
                        <a:pt x="159" y="840"/>
                        <a:pt x="175" y="831"/>
                      </a:cubicBezTo>
                      <a:close/>
                      <a:moveTo>
                        <a:pt x="215" y="682"/>
                      </a:moveTo>
                      <a:cubicBezTo>
                        <a:pt x="181" y="687"/>
                        <a:pt x="167" y="714"/>
                        <a:pt x="162" y="741"/>
                      </a:cubicBezTo>
                      <a:cubicBezTo>
                        <a:pt x="159" y="756"/>
                        <a:pt x="162" y="777"/>
                        <a:pt x="150" y="788"/>
                      </a:cubicBezTo>
                      <a:cubicBezTo>
                        <a:pt x="173" y="794"/>
                        <a:pt x="176" y="747"/>
                        <a:pt x="179" y="732"/>
                      </a:cubicBezTo>
                      <a:cubicBezTo>
                        <a:pt x="184" y="708"/>
                        <a:pt x="196" y="689"/>
                        <a:pt x="215" y="682"/>
                      </a:cubicBezTo>
                      <a:close/>
                      <a:moveTo>
                        <a:pt x="721" y="1090"/>
                      </a:moveTo>
                      <a:cubicBezTo>
                        <a:pt x="714" y="1115"/>
                        <a:pt x="742" y="1138"/>
                        <a:pt x="749" y="1151"/>
                      </a:cubicBezTo>
                      <a:cubicBezTo>
                        <a:pt x="759" y="1171"/>
                        <a:pt x="742" y="1183"/>
                        <a:pt x="728" y="1165"/>
                      </a:cubicBezTo>
                      <a:cubicBezTo>
                        <a:pt x="715" y="1147"/>
                        <a:pt x="710" y="1112"/>
                        <a:pt x="721" y="1090"/>
                      </a:cubicBezTo>
                      <a:close/>
                      <a:moveTo>
                        <a:pt x="815" y="1209"/>
                      </a:moveTo>
                      <a:cubicBezTo>
                        <a:pt x="832" y="1181"/>
                        <a:pt x="863" y="1186"/>
                        <a:pt x="877" y="1179"/>
                      </a:cubicBezTo>
                      <a:cubicBezTo>
                        <a:pt x="892" y="1172"/>
                        <a:pt x="887" y="1156"/>
                        <a:pt x="869" y="1159"/>
                      </a:cubicBezTo>
                      <a:cubicBezTo>
                        <a:pt x="846" y="1164"/>
                        <a:pt x="823" y="1185"/>
                        <a:pt x="815" y="1209"/>
                      </a:cubicBezTo>
                      <a:close/>
                      <a:moveTo>
                        <a:pt x="413" y="964"/>
                      </a:moveTo>
                      <a:cubicBezTo>
                        <a:pt x="417" y="983"/>
                        <a:pt x="430" y="987"/>
                        <a:pt x="451" y="984"/>
                      </a:cubicBezTo>
                      <a:cubicBezTo>
                        <a:pt x="466" y="982"/>
                        <a:pt x="480" y="988"/>
                        <a:pt x="482" y="1000"/>
                      </a:cubicBezTo>
                      <a:cubicBezTo>
                        <a:pt x="487" y="992"/>
                        <a:pt x="484" y="978"/>
                        <a:pt x="474" y="973"/>
                      </a:cubicBezTo>
                      <a:cubicBezTo>
                        <a:pt x="460" y="966"/>
                        <a:pt x="446" y="976"/>
                        <a:pt x="430" y="974"/>
                      </a:cubicBezTo>
                      <a:cubicBezTo>
                        <a:pt x="426" y="974"/>
                        <a:pt x="418" y="971"/>
                        <a:pt x="413" y="964"/>
                      </a:cubicBezTo>
                      <a:close/>
                      <a:moveTo>
                        <a:pt x="650" y="1238"/>
                      </a:moveTo>
                      <a:cubicBezTo>
                        <a:pt x="650" y="1241"/>
                        <a:pt x="648" y="1242"/>
                        <a:pt x="646" y="1243"/>
                      </a:cubicBezTo>
                      <a:cubicBezTo>
                        <a:pt x="644" y="1243"/>
                        <a:pt x="642" y="1241"/>
                        <a:pt x="642" y="1239"/>
                      </a:cubicBezTo>
                      <a:cubicBezTo>
                        <a:pt x="642" y="1237"/>
                        <a:pt x="644" y="1235"/>
                        <a:pt x="646" y="1235"/>
                      </a:cubicBezTo>
                      <a:cubicBezTo>
                        <a:pt x="648" y="1235"/>
                        <a:pt x="650" y="1236"/>
                        <a:pt x="650" y="1238"/>
                      </a:cubicBezTo>
                      <a:close/>
                      <a:moveTo>
                        <a:pt x="638" y="1221"/>
                      </a:moveTo>
                      <a:cubicBezTo>
                        <a:pt x="638" y="1225"/>
                        <a:pt x="635" y="1229"/>
                        <a:pt x="631" y="1229"/>
                      </a:cubicBezTo>
                      <a:cubicBezTo>
                        <a:pt x="627" y="1229"/>
                        <a:pt x="623" y="1226"/>
                        <a:pt x="623" y="1222"/>
                      </a:cubicBezTo>
                      <a:cubicBezTo>
                        <a:pt x="623" y="1218"/>
                        <a:pt x="626" y="1214"/>
                        <a:pt x="630" y="1214"/>
                      </a:cubicBezTo>
                      <a:cubicBezTo>
                        <a:pt x="634" y="1213"/>
                        <a:pt x="638" y="1217"/>
                        <a:pt x="638" y="1221"/>
                      </a:cubicBezTo>
                      <a:close/>
                      <a:moveTo>
                        <a:pt x="647" y="1229"/>
                      </a:moveTo>
                      <a:cubicBezTo>
                        <a:pt x="647" y="1232"/>
                        <a:pt x="645" y="1234"/>
                        <a:pt x="642" y="1235"/>
                      </a:cubicBezTo>
                      <a:cubicBezTo>
                        <a:pt x="640" y="1235"/>
                        <a:pt x="637" y="1233"/>
                        <a:pt x="637" y="1230"/>
                      </a:cubicBezTo>
                      <a:cubicBezTo>
                        <a:pt x="637" y="1227"/>
                        <a:pt x="639" y="1225"/>
                        <a:pt x="642" y="1225"/>
                      </a:cubicBezTo>
                      <a:cubicBezTo>
                        <a:pt x="644" y="1225"/>
                        <a:pt x="647" y="1227"/>
                        <a:pt x="647" y="1229"/>
                      </a:cubicBezTo>
                      <a:close/>
                      <a:moveTo>
                        <a:pt x="598" y="917"/>
                      </a:moveTo>
                      <a:cubicBezTo>
                        <a:pt x="595" y="920"/>
                        <a:pt x="594" y="923"/>
                        <a:pt x="595" y="926"/>
                      </a:cubicBezTo>
                      <a:cubicBezTo>
                        <a:pt x="595" y="929"/>
                        <a:pt x="598" y="933"/>
                        <a:pt x="603" y="934"/>
                      </a:cubicBezTo>
                      <a:cubicBezTo>
                        <a:pt x="608" y="936"/>
                        <a:pt x="613" y="933"/>
                        <a:pt x="615" y="929"/>
                      </a:cubicBezTo>
                      <a:cubicBezTo>
                        <a:pt x="618" y="922"/>
                        <a:pt x="612" y="918"/>
                        <a:pt x="611" y="914"/>
                      </a:cubicBezTo>
                      <a:cubicBezTo>
                        <a:pt x="609" y="909"/>
                        <a:pt x="613" y="902"/>
                        <a:pt x="619" y="899"/>
                      </a:cubicBezTo>
                      <a:cubicBezTo>
                        <a:pt x="627" y="895"/>
                        <a:pt x="635" y="895"/>
                        <a:pt x="641" y="901"/>
                      </a:cubicBezTo>
                      <a:cubicBezTo>
                        <a:pt x="645" y="905"/>
                        <a:pt x="646" y="910"/>
                        <a:pt x="642" y="914"/>
                      </a:cubicBezTo>
                      <a:cubicBezTo>
                        <a:pt x="642" y="909"/>
                        <a:pt x="635" y="906"/>
                        <a:pt x="631" y="911"/>
                      </a:cubicBezTo>
                      <a:cubicBezTo>
                        <a:pt x="628" y="914"/>
                        <a:pt x="627" y="921"/>
                        <a:pt x="625" y="929"/>
                      </a:cubicBezTo>
                      <a:cubicBezTo>
                        <a:pt x="623" y="937"/>
                        <a:pt x="620" y="944"/>
                        <a:pt x="615" y="948"/>
                      </a:cubicBezTo>
                      <a:cubicBezTo>
                        <a:pt x="604" y="957"/>
                        <a:pt x="587" y="954"/>
                        <a:pt x="581" y="942"/>
                      </a:cubicBezTo>
                      <a:cubicBezTo>
                        <a:pt x="577" y="935"/>
                        <a:pt x="578" y="928"/>
                        <a:pt x="580" y="922"/>
                      </a:cubicBezTo>
                      <a:cubicBezTo>
                        <a:pt x="582" y="914"/>
                        <a:pt x="591" y="898"/>
                        <a:pt x="588" y="889"/>
                      </a:cubicBezTo>
                      <a:cubicBezTo>
                        <a:pt x="586" y="882"/>
                        <a:pt x="580" y="881"/>
                        <a:pt x="577" y="884"/>
                      </a:cubicBezTo>
                      <a:cubicBezTo>
                        <a:pt x="575" y="879"/>
                        <a:pt x="582" y="873"/>
                        <a:pt x="588" y="874"/>
                      </a:cubicBezTo>
                      <a:cubicBezTo>
                        <a:pt x="600" y="874"/>
                        <a:pt x="610" y="887"/>
                        <a:pt x="608" y="902"/>
                      </a:cubicBezTo>
                      <a:cubicBezTo>
                        <a:pt x="607" y="907"/>
                        <a:pt x="603" y="911"/>
                        <a:pt x="598" y="917"/>
                      </a:cubicBezTo>
                      <a:close/>
                      <a:moveTo>
                        <a:pt x="140" y="1151"/>
                      </a:moveTo>
                      <a:cubicBezTo>
                        <a:pt x="137" y="1150"/>
                        <a:pt x="135" y="1148"/>
                        <a:pt x="135" y="1145"/>
                      </a:cubicBezTo>
                      <a:cubicBezTo>
                        <a:pt x="136" y="1142"/>
                        <a:pt x="138" y="1140"/>
                        <a:pt x="141" y="1140"/>
                      </a:cubicBezTo>
                      <a:cubicBezTo>
                        <a:pt x="144" y="1140"/>
                        <a:pt x="146" y="1143"/>
                        <a:pt x="146" y="1146"/>
                      </a:cubicBezTo>
                      <a:cubicBezTo>
                        <a:pt x="146" y="1149"/>
                        <a:pt x="143" y="1151"/>
                        <a:pt x="140" y="1151"/>
                      </a:cubicBezTo>
                      <a:close/>
                      <a:moveTo>
                        <a:pt x="130" y="1152"/>
                      </a:moveTo>
                      <a:cubicBezTo>
                        <a:pt x="128" y="1152"/>
                        <a:pt x="126" y="1150"/>
                        <a:pt x="126" y="1148"/>
                      </a:cubicBezTo>
                      <a:cubicBezTo>
                        <a:pt x="126" y="1146"/>
                        <a:pt x="128" y="1144"/>
                        <a:pt x="131" y="1144"/>
                      </a:cubicBezTo>
                      <a:cubicBezTo>
                        <a:pt x="133" y="1144"/>
                        <a:pt x="135" y="1146"/>
                        <a:pt x="135" y="1149"/>
                      </a:cubicBezTo>
                      <a:cubicBezTo>
                        <a:pt x="134" y="1151"/>
                        <a:pt x="132" y="1153"/>
                        <a:pt x="130" y="1152"/>
                      </a:cubicBezTo>
                      <a:close/>
                      <a:moveTo>
                        <a:pt x="151" y="1142"/>
                      </a:moveTo>
                      <a:cubicBezTo>
                        <a:pt x="146" y="1142"/>
                        <a:pt x="143" y="1138"/>
                        <a:pt x="143" y="1133"/>
                      </a:cubicBezTo>
                      <a:cubicBezTo>
                        <a:pt x="144" y="1129"/>
                        <a:pt x="148" y="1125"/>
                        <a:pt x="152" y="1126"/>
                      </a:cubicBezTo>
                      <a:cubicBezTo>
                        <a:pt x="157" y="1126"/>
                        <a:pt x="160" y="1130"/>
                        <a:pt x="160" y="1135"/>
                      </a:cubicBezTo>
                      <a:cubicBezTo>
                        <a:pt x="160" y="1139"/>
                        <a:pt x="156" y="1143"/>
                        <a:pt x="151" y="1142"/>
                      </a:cubicBezTo>
                      <a:close/>
                      <a:moveTo>
                        <a:pt x="536" y="1011"/>
                      </a:moveTo>
                      <a:cubicBezTo>
                        <a:pt x="530" y="1015"/>
                        <a:pt x="523" y="1018"/>
                        <a:pt x="517" y="1017"/>
                      </a:cubicBezTo>
                      <a:cubicBezTo>
                        <a:pt x="510" y="1017"/>
                        <a:pt x="503" y="1012"/>
                        <a:pt x="501" y="1006"/>
                      </a:cubicBezTo>
                      <a:cubicBezTo>
                        <a:pt x="498" y="999"/>
                        <a:pt x="502" y="990"/>
                        <a:pt x="508" y="985"/>
                      </a:cubicBezTo>
                      <a:cubicBezTo>
                        <a:pt x="516" y="977"/>
                        <a:pt x="528" y="975"/>
                        <a:pt x="538" y="978"/>
                      </a:cubicBezTo>
                      <a:cubicBezTo>
                        <a:pt x="546" y="981"/>
                        <a:pt x="554" y="987"/>
                        <a:pt x="561" y="993"/>
                      </a:cubicBezTo>
                      <a:cubicBezTo>
                        <a:pt x="560" y="992"/>
                        <a:pt x="559" y="991"/>
                        <a:pt x="559" y="990"/>
                      </a:cubicBezTo>
                      <a:cubicBezTo>
                        <a:pt x="548" y="969"/>
                        <a:pt x="540" y="947"/>
                        <a:pt x="537" y="924"/>
                      </a:cubicBezTo>
                      <a:cubicBezTo>
                        <a:pt x="532" y="897"/>
                        <a:pt x="535" y="878"/>
                        <a:pt x="518" y="855"/>
                      </a:cubicBezTo>
                      <a:cubicBezTo>
                        <a:pt x="515" y="850"/>
                        <a:pt x="511" y="846"/>
                        <a:pt x="506" y="842"/>
                      </a:cubicBezTo>
                      <a:cubicBezTo>
                        <a:pt x="499" y="837"/>
                        <a:pt x="493" y="834"/>
                        <a:pt x="484" y="831"/>
                      </a:cubicBezTo>
                      <a:cubicBezTo>
                        <a:pt x="476" y="829"/>
                        <a:pt x="470" y="829"/>
                        <a:pt x="461" y="830"/>
                      </a:cubicBezTo>
                      <a:cubicBezTo>
                        <a:pt x="431" y="834"/>
                        <a:pt x="413" y="855"/>
                        <a:pt x="409" y="885"/>
                      </a:cubicBezTo>
                      <a:cubicBezTo>
                        <a:pt x="407" y="898"/>
                        <a:pt x="411" y="909"/>
                        <a:pt x="420" y="918"/>
                      </a:cubicBezTo>
                      <a:cubicBezTo>
                        <a:pt x="429" y="926"/>
                        <a:pt x="439" y="929"/>
                        <a:pt x="450" y="926"/>
                      </a:cubicBezTo>
                      <a:cubicBezTo>
                        <a:pt x="458" y="923"/>
                        <a:pt x="465" y="917"/>
                        <a:pt x="469" y="910"/>
                      </a:cubicBezTo>
                      <a:cubicBezTo>
                        <a:pt x="471" y="906"/>
                        <a:pt x="472" y="903"/>
                        <a:pt x="472" y="899"/>
                      </a:cubicBezTo>
                      <a:cubicBezTo>
                        <a:pt x="472" y="900"/>
                        <a:pt x="471" y="902"/>
                        <a:pt x="471" y="903"/>
                      </a:cubicBezTo>
                      <a:cubicBezTo>
                        <a:pt x="467" y="909"/>
                        <a:pt x="459" y="912"/>
                        <a:pt x="452" y="909"/>
                      </a:cubicBezTo>
                      <a:cubicBezTo>
                        <a:pt x="445" y="905"/>
                        <a:pt x="442" y="897"/>
                        <a:pt x="446" y="890"/>
                      </a:cubicBezTo>
                      <a:cubicBezTo>
                        <a:pt x="449" y="883"/>
                        <a:pt x="458" y="880"/>
                        <a:pt x="465" y="884"/>
                      </a:cubicBezTo>
                      <a:cubicBezTo>
                        <a:pt x="475" y="889"/>
                        <a:pt x="475" y="902"/>
                        <a:pt x="471" y="911"/>
                      </a:cubicBezTo>
                      <a:cubicBezTo>
                        <a:pt x="467" y="919"/>
                        <a:pt x="460" y="925"/>
                        <a:pt x="451" y="929"/>
                      </a:cubicBezTo>
                      <a:cubicBezTo>
                        <a:pt x="440" y="932"/>
                        <a:pt x="430" y="930"/>
                        <a:pt x="422" y="924"/>
                      </a:cubicBezTo>
                      <a:cubicBezTo>
                        <a:pt x="429" y="930"/>
                        <a:pt x="438" y="935"/>
                        <a:pt x="446" y="938"/>
                      </a:cubicBezTo>
                      <a:cubicBezTo>
                        <a:pt x="445" y="939"/>
                        <a:pt x="445" y="941"/>
                        <a:pt x="446" y="943"/>
                      </a:cubicBezTo>
                      <a:cubicBezTo>
                        <a:pt x="431" y="938"/>
                        <a:pt x="421" y="930"/>
                        <a:pt x="415" y="921"/>
                      </a:cubicBezTo>
                      <a:cubicBezTo>
                        <a:pt x="425" y="938"/>
                        <a:pt x="440" y="949"/>
                        <a:pt x="458" y="953"/>
                      </a:cubicBezTo>
                      <a:cubicBezTo>
                        <a:pt x="469" y="955"/>
                        <a:pt x="481" y="954"/>
                        <a:pt x="493" y="950"/>
                      </a:cubicBezTo>
                      <a:cubicBezTo>
                        <a:pt x="499" y="947"/>
                        <a:pt x="505" y="945"/>
                        <a:pt x="512" y="942"/>
                      </a:cubicBezTo>
                      <a:cubicBezTo>
                        <a:pt x="519" y="940"/>
                        <a:pt x="524" y="939"/>
                        <a:pt x="530" y="942"/>
                      </a:cubicBezTo>
                      <a:cubicBezTo>
                        <a:pt x="535" y="944"/>
                        <a:pt x="539" y="949"/>
                        <a:pt x="539" y="954"/>
                      </a:cubicBezTo>
                      <a:cubicBezTo>
                        <a:pt x="539" y="959"/>
                        <a:pt x="537" y="963"/>
                        <a:pt x="533" y="966"/>
                      </a:cubicBezTo>
                      <a:cubicBezTo>
                        <a:pt x="530" y="967"/>
                        <a:pt x="527" y="967"/>
                        <a:pt x="524" y="966"/>
                      </a:cubicBezTo>
                      <a:cubicBezTo>
                        <a:pt x="521" y="965"/>
                        <a:pt x="518" y="960"/>
                        <a:pt x="520" y="956"/>
                      </a:cubicBezTo>
                      <a:cubicBezTo>
                        <a:pt x="521" y="954"/>
                        <a:pt x="524" y="953"/>
                        <a:pt x="527" y="954"/>
                      </a:cubicBezTo>
                      <a:cubicBezTo>
                        <a:pt x="530" y="954"/>
                        <a:pt x="531" y="958"/>
                        <a:pt x="530" y="961"/>
                      </a:cubicBezTo>
                      <a:cubicBezTo>
                        <a:pt x="529" y="964"/>
                        <a:pt x="526" y="965"/>
                        <a:pt x="523" y="964"/>
                      </a:cubicBezTo>
                      <a:cubicBezTo>
                        <a:pt x="523" y="964"/>
                        <a:pt x="522" y="964"/>
                        <a:pt x="522" y="963"/>
                      </a:cubicBezTo>
                      <a:cubicBezTo>
                        <a:pt x="523" y="964"/>
                        <a:pt x="524" y="965"/>
                        <a:pt x="525" y="965"/>
                      </a:cubicBezTo>
                      <a:cubicBezTo>
                        <a:pt x="527" y="966"/>
                        <a:pt x="530" y="966"/>
                        <a:pt x="532" y="964"/>
                      </a:cubicBezTo>
                      <a:cubicBezTo>
                        <a:pt x="536" y="962"/>
                        <a:pt x="538" y="958"/>
                        <a:pt x="537" y="954"/>
                      </a:cubicBezTo>
                      <a:cubicBezTo>
                        <a:pt x="537" y="950"/>
                        <a:pt x="534" y="946"/>
                        <a:pt x="529" y="944"/>
                      </a:cubicBezTo>
                      <a:cubicBezTo>
                        <a:pt x="524" y="942"/>
                        <a:pt x="519" y="943"/>
                        <a:pt x="513" y="945"/>
                      </a:cubicBezTo>
                      <a:cubicBezTo>
                        <a:pt x="507" y="947"/>
                        <a:pt x="501" y="950"/>
                        <a:pt x="495" y="952"/>
                      </a:cubicBezTo>
                      <a:cubicBezTo>
                        <a:pt x="483" y="957"/>
                        <a:pt x="470" y="958"/>
                        <a:pt x="457" y="955"/>
                      </a:cubicBezTo>
                      <a:cubicBezTo>
                        <a:pt x="446" y="953"/>
                        <a:pt x="435" y="948"/>
                        <a:pt x="427" y="940"/>
                      </a:cubicBezTo>
                      <a:cubicBezTo>
                        <a:pt x="413" y="928"/>
                        <a:pt x="405" y="910"/>
                        <a:pt x="404" y="892"/>
                      </a:cubicBezTo>
                      <a:cubicBezTo>
                        <a:pt x="403" y="893"/>
                        <a:pt x="403" y="894"/>
                        <a:pt x="402" y="895"/>
                      </a:cubicBezTo>
                      <a:cubicBezTo>
                        <a:pt x="400" y="900"/>
                        <a:pt x="398" y="904"/>
                        <a:pt x="395" y="908"/>
                      </a:cubicBezTo>
                      <a:cubicBezTo>
                        <a:pt x="391" y="915"/>
                        <a:pt x="386" y="920"/>
                        <a:pt x="379" y="924"/>
                      </a:cubicBezTo>
                      <a:cubicBezTo>
                        <a:pt x="357" y="938"/>
                        <a:pt x="330" y="924"/>
                        <a:pt x="321" y="902"/>
                      </a:cubicBezTo>
                      <a:cubicBezTo>
                        <a:pt x="317" y="894"/>
                        <a:pt x="317" y="884"/>
                        <a:pt x="319" y="875"/>
                      </a:cubicBezTo>
                      <a:cubicBezTo>
                        <a:pt x="322" y="877"/>
                        <a:pt x="322" y="877"/>
                        <a:pt x="322" y="877"/>
                      </a:cubicBezTo>
                      <a:cubicBezTo>
                        <a:pt x="320" y="885"/>
                        <a:pt x="321" y="893"/>
                        <a:pt x="325" y="901"/>
                      </a:cubicBezTo>
                      <a:cubicBezTo>
                        <a:pt x="333" y="920"/>
                        <a:pt x="357" y="933"/>
                        <a:pt x="377" y="921"/>
                      </a:cubicBezTo>
                      <a:cubicBezTo>
                        <a:pt x="383" y="916"/>
                        <a:pt x="387" y="912"/>
                        <a:pt x="391" y="905"/>
                      </a:cubicBezTo>
                      <a:cubicBezTo>
                        <a:pt x="394" y="902"/>
                        <a:pt x="396" y="897"/>
                        <a:pt x="398" y="893"/>
                      </a:cubicBezTo>
                      <a:cubicBezTo>
                        <a:pt x="407" y="874"/>
                        <a:pt x="408" y="858"/>
                        <a:pt x="424" y="842"/>
                      </a:cubicBezTo>
                      <a:cubicBezTo>
                        <a:pt x="433" y="833"/>
                        <a:pt x="445" y="827"/>
                        <a:pt x="461" y="825"/>
                      </a:cubicBezTo>
                      <a:cubicBezTo>
                        <a:pt x="470" y="824"/>
                        <a:pt x="477" y="825"/>
                        <a:pt x="486" y="827"/>
                      </a:cubicBezTo>
                      <a:cubicBezTo>
                        <a:pt x="495" y="830"/>
                        <a:pt x="501" y="833"/>
                        <a:pt x="508" y="839"/>
                      </a:cubicBezTo>
                      <a:cubicBezTo>
                        <a:pt x="519" y="849"/>
                        <a:pt x="525" y="858"/>
                        <a:pt x="530" y="870"/>
                      </a:cubicBezTo>
                      <a:cubicBezTo>
                        <a:pt x="528" y="863"/>
                        <a:pt x="526" y="857"/>
                        <a:pt x="526" y="855"/>
                      </a:cubicBezTo>
                      <a:cubicBezTo>
                        <a:pt x="518" y="828"/>
                        <a:pt x="508" y="802"/>
                        <a:pt x="494" y="778"/>
                      </a:cubicBezTo>
                      <a:cubicBezTo>
                        <a:pt x="491" y="771"/>
                        <a:pt x="487" y="767"/>
                        <a:pt x="481" y="764"/>
                      </a:cubicBezTo>
                      <a:cubicBezTo>
                        <a:pt x="477" y="763"/>
                        <a:pt x="473" y="763"/>
                        <a:pt x="470" y="764"/>
                      </a:cubicBezTo>
                      <a:cubicBezTo>
                        <a:pt x="465" y="765"/>
                        <a:pt x="460" y="770"/>
                        <a:pt x="461" y="776"/>
                      </a:cubicBezTo>
                      <a:cubicBezTo>
                        <a:pt x="461" y="779"/>
                        <a:pt x="463" y="782"/>
                        <a:pt x="467" y="783"/>
                      </a:cubicBezTo>
                      <a:cubicBezTo>
                        <a:pt x="470" y="784"/>
                        <a:pt x="475" y="782"/>
                        <a:pt x="475" y="778"/>
                      </a:cubicBezTo>
                      <a:cubicBezTo>
                        <a:pt x="475" y="775"/>
                        <a:pt x="473" y="772"/>
                        <a:pt x="471" y="771"/>
                      </a:cubicBezTo>
                      <a:cubicBezTo>
                        <a:pt x="473" y="770"/>
                        <a:pt x="477" y="773"/>
                        <a:pt x="478" y="776"/>
                      </a:cubicBezTo>
                      <a:cubicBezTo>
                        <a:pt x="481" y="786"/>
                        <a:pt x="469" y="794"/>
                        <a:pt x="460" y="787"/>
                      </a:cubicBezTo>
                      <a:cubicBezTo>
                        <a:pt x="453" y="781"/>
                        <a:pt x="452" y="773"/>
                        <a:pt x="457" y="766"/>
                      </a:cubicBezTo>
                      <a:cubicBezTo>
                        <a:pt x="464" y="757"/>
                        <a:pt x="479" y="756"/>
                        <a:pt x="488" y="767"/>
                      </a:cubicBezTo>
                      <a:cubicBezTo>
                        <a:pt x="476" y="747"/>
                        <a:pt x="463" y="729"/>
                        <a:pt x="447" y="714"/>
                      </a:cubicBezTo>
                      <a:cubicBezTo>
                        <a:pt x="451" y="722"/>
                        <a:pt x="454" y="730"/>
                        <a:pt x="456" y="738"/>
                      </a:cubicBezTo>
                      <a:cubicBezTo>
                        <a:pt x="460" y="765"/>
                        <a:pt x="440" y="792"/>
                        <a:pt x="409" y="782"/>
                      </a:cubicBezTo>
                      <a:cubicBezTo>
                        <a:pt x="401" y="780"/>
                        <a:pt x="394" y="774"/>
                        <a:pt x="389" y="767"/>
                      </a:cubicBezTo>
                      <a:cubicBezTo>
                        <a:pt x="380" y="756"/>
                        <a:pt x="376" y="740"/>
                        <a:pt x="364" y="733"/>
                      </a:cubicBezTo>
                      <a:cubicBezTo>
                        <a:pt x="359" y="729"/>
                        <a:pt x="352" y="728"/>
                        <a:pt x="346" y="730"/>
                      </a:cubicBezTo>
                      <a:cubicBezTo>
                        <a:pt x="333" y="735"/>
                        <a:pt x="328" y="754"/>
                        <a:pt x="337" y="765"/>
                      </a:cubicBezTo>
                      <a:cubicBezTo>
                        <a:pt x="341" y="769"/>
                        <a:pt x="349" y="770"/>
                        <a:pt x="354" y="767"/>
                      </a:cubicBezTo>
                      <a:cubicBezTo>
                        <a:pt x="361" y="763"/>
                        <a:pt x="363" y="754"/>
                        <a:pt x="357" y="750"/>
                      </a:cubicBezTo>
                      <a:cubicBezTo>
                        <a:pt x="361" y="751"/>
                        <a:pt x="365" y="755"/>
                        <a:pt x="364" y="761"/>
                      </a:cubicBezTo>
                      <a:cubicBezTo>
                        <a:pt x="363" y="770"/>
                        <a:pt x="353" y="775"/>
                        <a:pt x="345" y="774"/>
                      </a:cubicBezTo>
                      <a:cubicBezTo>
                        <a:pt x="334" y="772"/>
                        <a:pt x="329" y="764"/>
                        <a:pt x="327" y="757"/>
                      </a:cubicBezTo>
                      <a:cubicBezTo>
                        <a:pt x="323" y="742"/>
                        <a:pt x="332" y="726"/>
                        <a:pt x="347" y="725"/>
                      </a:cubicBezTo>
                      <a:cubicBezTo>
                        <a:pt x="356" y="724"/>
                        <a:pt x="362" y="725"/>
                        <a:pt x="367" y="729"/>
                      </a:cubicBezTo>
                      <a:cubicBezTo>
                        <a:pt x="376" y="735"/>
                        <a:pt x="381" y="746"/>
                        <a:pt x="391" y="752"/>
                      </a:cubicBezTo>
                      <a:cubicBezTo>
                        <a:pt x="406" y="761"/>
                        <a:pt x="426" y="759"/>
                        <a:pt x="433" y="744"/>
                      </a:cubicBezTo>
                      <a:cubicBezTo>
                        <a:pt x="442" y="727"/>
                        <a:pt x="431" y="699"/>
                        <a:pt x="414" y="687"/>
                      </a:cubicBezTo>
                      <a:cubicBezTo>
                        <a:pt x="405" y="680"/>
                        <a:pt x="391" y="679"/>
                        <a:pt x="380" y="684"/>
                      </a:cubicBezTo>
                      <a:cubicBezTo>
                        <a:pt x="367" y="691"/>
                        <a:pt x="362" y="713"/>
                        <a:pt x="378" y="721"/>
                      </a:cubicBezTo>
                      <a:cubicBezTo>
                        <a:pt x="383" y="723"/>
                        <a:pt x="389" y="724"/>
                        <a:pt x="393" y="721"/>
                      </a:cubicBezTo>
                      <a:cubicBezTo>
                        <a:pt x="401" y="718"/>
                        <a:pt x="404" y="704"/>
                        <a:pt x="395" y="699"/>
                      </a:cubicBezTo>
                      <a:cubicBezTo>
                        <a:pt x="389" y="696"/>
                        <a:pt x="383" y="699"/>
                        <a:pt x="384" y="705"/>
                      </a:cubicBezTo>
                      <a:cubicBezTo>
                        <a:pt x="379" y="699"/>
                        <a:pt x="385" y="692"/>
                        <a:pt x="394" y="694"/>
                      </a:cubicBezTo>
                      <a:cubicBezTo>
                        <a:pt x="409" y="698"/>
                        <a:pt x="409" y="720"/>
                        <a:pt x="394" y="725"/>
                      </a:cubicBezTo>
                      <a:cubicBezTo>
                        <a:pt x="385" y="728"/>
                        <a:pt x="372" y="725"/>
                        <a:pt x="366" y="714"/>
                      </a:cubicBezTo>
                      <a:cubicBezTo>
                        <a:pt x="359" y="700"/>
                        <a:pt x="370" y="679"/>
                        <a:pt x="389" y="677"/>
                      </a:cubicBezTo>
                      <a:cubicBezTo>
                        <a:pt x="391" y="677"/>
                        <a:pt x="393" y="677"/>
                        <a:pt x="395" y="677"/>
                      </a:cubicBezTo>
                      <a:cubicBezTo>
                        <a:pt x="388" y="675"/>
                        <a:pt x="383" y="674"/>
                        <a:pt x="375" y="674"/>
                      </a:cubicBezTo>
                      <a:cubicBezTo>
                        <a:pt x="375" y="674"/>
                        <a:pt x="375" y="674"/>
                        <a:pt x="375" y="674"/>
                      </a:cubicBezTo>
                      <a:cubicBezTo>
                        <a:pt x="364" y="674"/>
                        <a:pt x="357" y="676"/>
                        <a:pt x="347" y="680"/>
                      </a:cubicBezTo>
                      <a:cubicBezTo>
                        <a:pt x="355" y="673"/>
                        <a:pt x="365" y="671"/>
                        <a:pt x="375" y="671"/>
                      </a:cubicBezTo>
                      <a:cubicBezTo>
                        <a:pt x="375" y="671"/>
                        <a:pt x="375" y="671"/>
                        <a:pt x="375" y="671"/>
                      </a:cubicBezTo>
                      <a:cubicBezTo>
                        <a:pt x="380" y="671"/>
                        <a:pt x="384" y="671"/>
                        <a:pt x="389" y="672"/>
                      </a:cubicBezTo>
                      <a:cubicBezTo>
                        <a:pt x="376" y="666"/>
                        <a:pt x="361" y="661"/>
                        <a:pt x="346" y="657"/>
                      </a:cubicBezTo>
                      <a:cubicBezTo>
                        <a:pt x="318" y="652"/>
                        <a:pt x="297" y="652"/>
                        <a:pt x="271" y="660"/>
                      </a:cubicBezTo>
                      <a:cubicBezTo>
                        <a:pt x="246" y="669"/>
                        <a:pt x="225" y="684"/>
                        <a:pt x="210" y="703"/>
                      </a:cubicBezTo>
                      <a:cubicBezTo>
                        <a:pt x="202" y="712"/>
                        <a:pt x="198" y="719"/>
                        <a:pt x="196" y="731"/>
                      </a:cubicBezTo>
                      <a:cubicBezTo>
                        <a:pt x="192" y="757"/>
                        <a:pt x="204" y="785"/>
                        <a:pt x="221" y="795"/>
                      </a:cubicBezTo>
                      <a:cubicBezTo>
                        <a:pt x="231" y="801"/>
                        <a:pt x="245" y="801"/>
                        <a:pt x="249" y="790"/>
                      </a:cubicBezTo>
                      <a:cubicBezTo>
                        <a:pt x="252" y="783"/>
                        <a:pt x="249" y="777"/>
                        <a:pt x="241" y="774"/>
                      </a:cubicBezTo>
                      <a:cubicBezTo>
                        <a:pt x="252" y="769"/>
                        <a:pt x="264" y="784"/>
                        <a:pt x="261" y="799"/>
                      </a:cubicBezTo>
                      <a:cubicBezTo>
                        <a:pt x="257" y="814"/>
                        <a:pt x="247" y="821"/>
                        <a:pt x="236" y="823"/>
                      </a:cubicBezTo>
                      <a:cubicBezTo>
                        <a:pt x="221" y="825"/>
                        <a:pt x="203" y="815"/>
                        <a:pt x="194" y="797"/>
                      </a:cubicBezTo>
                      <a:cubicBezTo>
                        <a:pt x="186" y="779"/>
                        <a:pt x="185" y="757"/>
                        <a:pt x="190" y="738"/>
                      </a:cubicBezTo>
                      <a:cubicBezTo>
                        <a:pt x="188" y="742"/>
                        <a:pt x="187" y="746"/>
                        <a:pt x="186" y="750"/>
                      </a:cubicBezTo>
                      <a:cubicBezTo>
                        <a:pt x="180" y="780"/>
                        <a:pt x="182" y="811"/>
                        <a:pt x="198" y="838"/>
                      </a:cubicBezTo>
                      <a:cubicBezTo>
                        <a:pt x="206" y="852"/>
                        <a:pt x="217" y="858"/>
                        <a:pt x="235" y="859"/>
                      </a:cubicBezTo>
                      <a:cubicBezTo>
                        <a:pt x="245" y="860"/>
                        <a:pt x="260" y="854"/>
                        <a:pt x="265" y="845"/>
                      </a:cubicBezTo>
                      <a:cubicBezTo>
                        <a:pt x="270" y="837"/>
                        <a:pt x="267" y="826"/>
                        <a:pt x="257" y="826"/>
                      </a:cubicBezTo>
                      <a:cubicBezTo>
                        <a:pt x="259" y="820"/>
                        <a:pt x="267" y="819"/>
                        <a:pt x="273" y="824"/>
                      </a:cubicBezTo>
                      <a:cubicBezTo>
                        <a:pt x="277" y="828"/>
                        <a:pt x="279" y="836"/>
                        <a:pt x="276" y="844"/>
                      </a:cubicBezTo>
                      <a:cubicBezTo>
                        <a:pt x="274" y="849"/>
                        <a:pt x="270" y="853"/>
                        <a:pt x="266" y="857"/>
                      </a:cubicBezTo>
                      <a:cubicBezTo>
                        <a:pt x="257" y="862"/>
                        <a:pt x="246" y="865"/>
                        <a:pt x="235" y="864"/>
                      </a:cubicBezTo>
                      <a:cubicBezTo>
                        <a:pt x="227" y="864"/>
                        <a:pt x="219" y="861"/>
                        <a:pt x="213" y="857"/>
                      </a:cubicBezTo>
                      <a:cubicBezTo>
                        <a:pt x="231" y="872"/>
                        <a:pt x="253" y="878"/>
                        <a:pt x="277" y="870"/>
                      </a:cubicBezTo>
                      <a:cubicBezTo>
                        <a:pt x="289" y="866"/>
                        <a:pt x="298" y="860"/>
                        <a:pt x="305" y="851"/>
                      </a:cubicBezTo>
                      <a:cubicBezTo>
                        <a:pt x="341" y="811"/>
                        <a:pt x="294" y="803"/>
                        <a:pt x="275" y="786"/>
                      </a:cubicBezTo>
                      <a:cubicBezTo>
                        <a:pt x="250" y="764"/>
                        <a:pt x="285" y="736"/>
                        <a:pt x="310" y="758"/>
                      </a:cubicBezTo>
                      <a:cubicBezTo>
                        <a:pt x="332" y="777"/>
                        <a:pt x="330" y="806"/>
                        <a:pt x="320" y="830"/>
                      </a:cubicBezTo>
                      <a:cubicBezTo>
                        <a:pt x="322" y="826"/>
                        <a:pt x="326" y="823"/>
                        <a:pt x="329" y="820"/>
                      </a:cubicBezTo>
                      <a:cubicBezTo>
                        <a:pt x="338" y="813"/>
                        <a:pt x="353" y="812"/>
                        <a:pt x="360" y="821"/>
                      </a:cubicBezTo>
                      <a:cubicBezTo>
                        <a:pt x="363" y="825"/>
                        <a:pt x="364" y="831"/>
                        <a:pt x="361" y="836"/>
                      </a:cubicBezTo>
                      <a:cubicBezTo>
                        <a:pt x="359" y="839"/>
                        <a:pt x="356" y="842"/>
                        <a:pt x="352" y="842"/>
                      </a:cubicBezTo>
                      <a:cubicBezTo>
                        <a:pt x="348" y="843"/>
                        <a:pt x="344" y="842"/>
                        <a:pt x="341" y="839"/>
                      </a:cubicBezTo>
                      <a:cubicBezTo>
                        <a:pt x="337" y="835"/>
                        <a:pt x="336" y="829"/>
                        <a:pt x="340" y="825"/>
                      </a:cubicBezTo>
                      <a:cubicBezTo>
                        <a:pt x="342" y="822"/>
                        <a:pt x="346" y="822"/>
                        <a:pt x="349" y="823"/>
                      </a:cubicBezTo>
                      <a:cubicBezTo>
                        <a:pt x="351" y="824"/>
                        <a:pt x="352" y="826"/>
                        <a:pt x="351" y="828"/>
                      </a:cubicBezTo>
                      <a:cubicBezTo>
                        <a:pt x="350" y="827"/>
                        <a:pt x="349" y="826"/>
                        <a:pt x="347" y="825"/>
                      </a:cubicBezTo>
                      <a:cubicBezTo>
                        <a:pt x="344" y="825"/>
                        <a:pt x="342" y="827"/>
                        <a:pt x="343" y="830"/>
                      </a:cubicBezTo>
                      <a:cubicBezTo>
                        <a:pt x="343" y="832"/>
                        <a:pt x="344" y="834"/>
                        <a:pt x="347" y="835"/>
                      </a:cubicBezTo>
                      <a:cubicBezTo>
                        <a:pt x="350" y="836"/>
                        <a:pt x="352" y="835"/>
                        <a:pt x="354" y="833"/>
                      </a:cubicBezTo>
                      <a:cubicBezTo>
                        <a:pt x="356" y="830"/>
                        <a:pt x="356" y="826"/>
                        <a:pt x="354" y="823"/>
                      </a:cubicBezTo>
                      <a:cubicBezTo>
                        <a:pt x="348" y="816"/>
                        <a:pt x="334" y="818"/>
                        <a:pt x="328" y="824"/>
                      </a:cubicBezTo>
                      <a:cubicBezTo>
                        <a:pt x="326" y="825"/>
                        <a:pt x="324" y="827"/>
                        <a:pt x="323" y="828"/>
                      </a:cubicBezTo>
                      <a:cubicBezTo>
                        <a:pt x="317" y="835"/>
                        <a:pt x="314" y="843"/>
                        <a:pt x="309" y="849"/>
                      </a:cubicBezTo>
                      <a:cubicBezTo>
                        <a:pt x="303" y="856"/>
                        <a:pt x="297" y="862"/>
                        <a:pt x="290" y="866"/>
                      </a:cubicBezTo>
                      <a:cubicBezTo>
                        <a:pt x="293" y="865"/>
                        <a:pt x="297" y="864"/>
                        <a:pt x="299" y="864"/>
                      </a:cubicBezTo>
                      <a:cubicBezTo>
                        <a:pt x="319" y="865"/>
                        <a:pt x="334" y="880"/>
                        <a:pt x="337" y="898"/>
                      </a:cubicBezTo>
                      <a:cubicBezTo>
                        <a:pt x="337" y="904"/>
                        <a:pt x="337" y="909"/>
                        <a:pt x="336" y="914"/>
                      </a:cubicBezTo>
                      <a:cubicBezTo>
                        <a:pt x="333" y="912"/>
                        <a:pt x="333" y="912"/>
                        <a:pt x="333" y="912"/>
                      </a:cubicBezTo>
                      <a:cubicBezTo>
                        <a:pt x="334" y="908"/>
                        <a:pt x="334" y="903"/>
                        <a:pt x="334" y="899"/>
                      </a:cubicBezTo>
                      <a:cubicBezTo>
                        <a:pt x="330" y="882"/>
                        <a:pt x="317" y="867"/>
                        <a:pt x="299" y="867"/>
                      </a:cubicBezTo>
                      <a:cubicBezTo>
                        <a:pt x="288" y="867"/>
                        <a:pt x="284" y="870"/>
                        <a:pt x="274" y="873"/>
                      </a:cubicBezTo>
                      <a:cubicBezTo>
                        <a:pt x="243" y="882"/>
                        <a:pt x="213" y="867"/>
                        <a:pt x="195" y="839"/>
                      </a:cubicBezTo>
                      <a:cubicBezTo>
                        <a:pt x="190" y="831"/>
                        <a:pt x="187" y="823"/>
                        <a:pt x="185" y="815"/>
                      </a:cubicBezTo>
                      <a:cubicBezTo>
                        <a:pt x="187" y="833"/>
                        <a:pt x="192" y="851"/>
                        <a:pt x="200" y="864"/>
                      </a:cubicBezTo>
                      <a:cubicBezTo>
                        <a:pt x="219" y="891"/>
                        <a:pt x="241" y="929"/>
                        <a:pt x="256" y="945"/>
                      </a:cubicBezTo>
                      <a:cubicBezTo>
                        <a:pt x="263" y="953"/>
                        <a:pt x="274" y="958"/>
                        <a:pt x="285" y="956"/>
                      </a:cubicBezTo>
                      <a:cubicBezTo>
                        <a:pt x="279" y="959"/>
                        <a:pt x="273" y="957"/>
                        <a:pt x="267" y="955"/>
                      </a:cubicBezTo>
                      <a:cubicBezTo>
                        <a:pt x="267" y="955"/>
                        <a:pt x="267" y="955"/>
                        <a:pt x="267" y="955"/>
                      </a:cubicBezTo>
                      <a:cubicBezTo>
                        <a:pt x="264" y="954"/>
                        <a:pt x="261" y="952"/>
                        <a:pt x="259" y="950"/>
                      </a:cubicBezTo>
                      <a:cubicBezTo>
                        <a:pt x="266" y="959"/>
                        <a:pt x="274" y="967"/>
                        <a:pt x="285" y="971"/>
                      </a:cubicBezTo>
                      <a:cubicBezTo>
                        <a:pt x="296" y="974"/>
                        <a:pt x="307" y="973"/>
                        <a:pt x="317" y="967"/>
                      </a:cubicBezTo>
                      <a:cubicBezTo>
                        <a:pt x="317" y="968"/>
                        <a:pt x="318" y="969"/>
                        <a:pt x="319" y="969"/>
                      </a:cubicBezTo>
                      <a:cubicBezTo>
                        <a:pt x="311" y="974"/>
                        <a:pt x="302" y="976"/>
                        <a:pt x="292" y="975"/>
                      </a:cubicBezTo>
                      <a:cubicBezTo>
                        <a:pt x="284" y="973"/>
                        <a:pt x="275" y="970"/>
                        <a:pt x="270" y="965"/>
                      </a:cubicBezTo>
                      <a:cubicBezTo>
                        <a:pt x="273" y="969"/>
                        <a:pt x="273" y="975"/>
                        <a:pt x="271" y="979"/>
                      </a:cubicBezTo>
                      <a:cubicBezTo>
                        <a:pt x="269" y="982"/>
                        <a:pt x="266" y="984"/>
                        <a:pt x="263" y="984"/>
                      </a:cubicBezTo>
                      <a:cubicBezTo>
                        <a:pt x="258" y="985"/>
                        <a:pt x="253" y="982"/>
                        <a:pt x="253" y="976"/>
                      </a:cubicBezTo>
                      <a:cubicBezTo>
                        <a:pt x="252" y="972"/>
                        <a:pt x="255" y="969"/>
                        <a:pt x="257" y="969"/>
                      </a:cubicBezTo>
                      <a:cubicBezTo>
                        <a:pt x="263" y="967"/>
                        <a:pt x="266" y="973"/>
                        <a:pt x="264" y="976"/>
                      </a:cubicBezTo>
                      <a:cubicBezTo>
                        <a:pt x="264" y="974"/>
                        <a:pt x="263" y="972"/>
                        <a:pt x="261" y="971"/>
                      </a:cubicBezTo>
                      <a:cubicBezTo>
                        <a:pt x="259" y="970"/>
                        <a:pt x="256" y="971"/>
                        <a:pt x="256" y="974"/>
                      </a:cubicBezTo>
                      <a:cubicBezTo>
                        <a:pt x="255" y="976"/>
                        <a:pt x="256" y="979"/>
                        <a:pt x="258" y="980"/>
                      </a:cubicBezTo>
                      <a:cubicBezTo>
                        <a:pt x="262" y="983"/>
                        <a:pt x="269" y="982"/>
                        <a:pt x="271" y="974"/>
                      </a:cubicBezTo>
                      <a:cubicBezTo>
                        <a:pt x="272" y="967"/>
                        <a:pt x="265" y="960"/>
                        <a:pt x="261" y="956"/>
                      </a:cubicBezTo>
                      <a:cubicBezTo>
                        <a:pt x="255" y="949"/>
                        <a:pt x="249" y="942"/>
                        <a:pt x="247" y="939"/>
                      </a:cubicBezTo>
                      <a:cubicBezTo>
                        <a:pt x="243" y="934"/>
                        <a:pt x="233" y="921"/>
                        <a:pt x="223" y="905"/>
                      </a:cubicBezTo>
                      <a:cubicBezTo>
                        <a:pt x="225" y="908"/>
                        <a:pt x="225" y="912"/>
                        <a:pt x="226" y="915"/>
                      </a:cubicBezTo>
                      <a:cubicBezTo>
                        <a:pt x="226" y="917"/>
                        <a:pt x="228" y="930"/>
                        <a:pt x="225" y="931"/>
                      </a:cubicBezTo>
                      <a:cubicBezTo>
                        <a:pt x="224" y="930"/>
                        <a:pt x="223" y="923"/>
                        <a:pt x="223" y="921"/>
                      </a:cubicBezTo>
                      <a:cubicBezTo>
                        <a:pt x="222" y="915"/>
                        <a:pt x="220" y="910"/>
                        <a:pt x="219" y="905"/>
                      </a:cubicBezTo>
                      <a:cubicBezTo>
                        <a:pt x="218" y="903"/>
                        <a:pt x="217" y="900"/>
                        <a:pt x="216" y="898"/>
                      </a:cubicBezTo>
                      <a:cubicBezTo>
                        <a:pt x="212" y="890"/>
                        <a:pt x="209" y="883"/>
                        <a:pt x="203" y="876"/>
                      </a:cubicBezTo>
                      <a:cubicBezTo>
                        <a:pt x="203" y="876"/>
                        <a:pt x="202" y="875"/>
                        <a:pt x="201" y="874"/>
                      </a:cubicBezTo>
                      <a:cubicBezTo>
                        <a:pt x="202" y="876"/>
                        <a:pt x="203" y="879"/>
                        <a:pt x="204" y="882"/>
                      </a:cubicBezTo>
                      <a:cubicBezTo>
                        <a:pt x="207" y="889"/>
                        <a:pt x="209" y="895"/>
                        <a:pt x="208" y="903"/>
                      </a:cubicBezTo>
                      <a:cubicBezTo>
                        <a:pt x="207" y="925"/>
                        <a:pt x="190" y="935"/>
                        <a:pt x="171" y="935"/>
                      </a:cubicBezTo>
                      <a:cubicBezTo>
                        <a:pt x="155" y="935"/>
                        <a:pt x="139" y="929"/>
                        <a:pt x="131" y="915"/>
                      </a:cubicBezTo>
                      <a:cubicBezTo>
                        <a:pt x="124" y="903"/>
                        <a:pt x="125" y="890"/>
                        <a:pt x="135" y="880"/>
                      </a:cubicBezTo>
                      <a:cubicBezTo>
                        <a:pt x="139" y="875"/>
                        <a:pt x="144" y="873"/>
                        <a:pt x="150" y="871"/>
                      </a:cubicBezTo>
                      <a:cubicBezTo>
                        <a:pt x="155" y="870"/>
                        <a:pt x="159" y="870"/>
                        <a:pt x="164" y="873"/>
                      </a:cubicBezTo>
                      <a:cubicBezTo>
                        <a:pt x="169" y="876"/>
                        <a:pt x="173" y="881"/>
                        <a:pt x="173" y="887"/>
                      </a:cubicBezTo>
                      <a:cubicBezTo>
                        <a:pt x="174" y="891"/>
                        <a:pt x="173" y="895"/>
                        <a:pt x="170" y="897"/>
                      </a:cubicBezTo>
                      <a:cubicBezTo>
                        <a:pt x="167" y="900"/>
                        <a:pt x="163" y="902"/>
                        <a:pt x="158" y="901"/>
                      </a:cubicBezTo>
                      <a:cubicBezTo>
                        <a:pt x="154" y="900"/>
                        <a:pt x="149" y="898"/>
                        <a:pt x="148" y="893"/>
                      </a:cubicBezTo>
                      <a:cubicBezTo>
                        <a:pt x="147" y="888"/>
                        <a:pt x="149" y="883"/>
                        <a:pt x="153" y="881"/>
                      </a:cubicBezTo>
                      <a:cubicBezTo>
                        <a:pt x="159" y="878"/>
                        <a:pt x="165" y="880"/>
                        <a:pt x="168" y="885"/>
                      </a:cubicBezTo>
                      <a:cubicBezTo>
                        <a:pt x="170" y="890"/>
                        <a:pt x="168" y="897"/>
                        <a:pt x="163" y="899"/>
                      </a:cubicBezTo>
                      <a:cubicBezTo>
                        <a:pt x="161" y="900"/>
                        <a:pt x="159" y="901"/>
                        <a:pt x="157" y="901"/>
                      </a:cubicBezTo>
                      <a:cubicBezTo>
                        <a:pt x="158" y="901"/>
                        <a:pt x="158" y="901"/>
                        <a:pt x="159" y="901"/>
                      </a:cubicBezTo>
                      <a:cubicBezTo>
                        <a:pt x="163" y="901"/>
                        <a:pt x="167" y="900"/>
                        <a:pt x="170" y="897"/>
                      </a:cubicBezTo>
                      <a:cubicBezTo>
                        <a:pt x="172" y="894"/>
                        <a:pt x="173" y="891"/>
                        <a:pt x="173" y="887"/>
                      </a:cubicBezTo>
                      <a:cubicBezTo>
                        <a:pt x="172" y="881"/>
                        <a:pt x="169" y="877"/>
                        <a:pt x="163" y="874"/>
                      </a:cubicBezTo>
                      <a:cubicBezTo>
                        <a:pt x="159" y="872"/>
                        <a:pt x="155" y="871"/>
                        <a:pt x="150" y="872"/>
                      </a:cubicBezTo>
                      <a:cubicBezTo>
                        <a:pt x="144" y="874"/>
                        <a:pt x="140" y="877"/>
                        <a:pt x="136" y="881"/>
                      </a:cubicBezTo>
                      <a:cubicBezTo>
                        <a:pt x="127" y="891"/>
                        <a:pt x="126" y="903"/>
                        <a:pt x="133" y="914"/>
                      </a:cubicBezTo>
                      <a:cubicBezTo>
                        <a:pt x="141" y="927"/>
                        <a:pt x="158" y="933"/>
                        <a:pt x="173" y="932"/>
                      </a:cubicBezTo>
                      <a:cubicBezTo>
                        <a:pt x="189" y="931"/>
                        <a:pt x="203" y="922"/>
                        <a:pt x="204" y="903"/>
                      </a:cubicBezTo>
                      <a:cubicBezTo>
                        <a:pt x="204" y="896"/>
                        <a:pt x="203" y="890"/>
                        <a:pt x="200" y="883"/>
                      </a:cubicBezTo>
                      <a:cubicBezTo>
                        <a:pt x="191" y="858"/>
                        <a:pt x="183" y="835"/>
                        <a:pt x="181" y="808"/>
                      </a:cubicBezTo>
                      <a:cubicBezTo>
                        <a:pt x="181" y="809"/>
                        <a:pt x="181" y="811"/>
                        <a:pt x="180" y="812"/>
                      </a:cubicBezTo>
                      <a:cubicBezTo>
                        <a:pt x="177" y="821"/>
                        <a:pt x="168" y="829"/>
                        <a:pt x="158" y="825"/>
                      </a:cubicBezTo>
                      <a:cubicBezTo>
                        <a:pt x="151" y="822"/>
                        <a:pt x="147" y="815"/>
                        <a:pt x="148" y="807"/>
                      </a:cubicBezTo>
                      <a:cubicBezTo>
                        <a:pt x="149" y="801"/>
                        <a:pt x="153" y="796"/>
                        <a:pt x="160" y="795"/>
                      </a:cubicBezTo>
                      <a:cubicBezTo>
                        <a:pt x="164" y="795"/>
                        <a:pt x="169" y="798"/>
                        <a:pt x="166" y="803"/>
                      </a:cubicBezTo>
                      <a:cubicBezTo>
                        <a:pt x="164" y="808"/>
                        <a:pt x="160" y="806"/>
                        <a:pt x="157" y="811"/>
                      </a:cubicBezTo>
                      <a:cubicBezTo>
                        <a:pt x="155" y="814"/>
                        <a:pt x="155" y="818"/>
                        <a:pt x="159" y="820"/>
                      </a:cubicBezTo>
                      <a:cubicBezTo>
                        <a:pt x="165" y="825"/>
                        <a:pt x="172" y="819"/>
                        <a:pt x="175" y="813"/>
                      </a:cubicBezTo>
                      <a:cubicBezTo>
                        <a:pt x="182" y="800"/>
                        <a:pt x="180" y="792"/>
                        <a:pt x="180" y="779"/>
                      </a:cubicBezTo>
                      <a:cubicBezTo>
                        <a:pt x="180" y="769"/>
                        <a:pt x="181" y="760"/>
                        <a:pt x="183" y="750"/>
                      </a:cubicBezTo>
                      <a:cubicBezTo>
                        <a:pt x="190" y="720"/>
                        <a:pt x="207" y="695"/>
                        <a:pt x="230" y="677"/>
                      </a:cubicBezTo>
                      <a:cubicBezTo>
                        <a:pt x="225" y="680"/>
                        <a:pt x="219" y="680"/>
                        <a:pt x="215" y="677"/>
                      </a:cubicBezTo>
                      <a:cubicBezTo>
                        <a:pt x="211" y="674"/>
                        <a:pt x="209" y="669"/>
                        <a:pt x="211" y="663"/>
                      </a:cubicBezTo>
                      <a:cubicBezTo>
                        <a:pt x="211" y="664"/>
                        <a:pt x="213" y="665"/>
                        <a:pt x="215" y="665"/>
                      </a:cubicBezTo>
                      <a:cubicBezTo>
                        <a:pt x="209" y="675"/>
                        <a:pt x="224" y="679"/>
                        <a:pt x="235" y="674"/>
                      </a:cubicBezTo>
                      <a:cubicBezTo>
                        <a:pt x="234" y="674"/>
                        <a:pt x="234" y="674"/>
                        <a:pt x="234" y="674"/>
                      </a:cubicBezTo>
                      <a:cubicBezTo>
                        <a:pt x="242" y="668"/>
                        <a:pt x="251" y="663"/>
                        <a:pt x="261" y="659"/>
                      </a:cubicBezTo>
                      <a:cubicBezTo>
                        <a:pt x="247" y="658"/>
                        <a:pt x="233" y="650"/>
                        <a:pt x="230" y="635"/>
                      </a:cubicBezTo>
                      <a:cubicBezTo>
                        <a:pt x="228" y="627"/>
                        <a:pt x="229" y="620"/>
                        <a:pt x="232" y="613"/>
                      </a:cubicBezTo>
                      <a:cubicBezTo>
                        <a:pt x="237" y="606"/>
                        <a:pt x="242" y="601"/>
                        <a:pt x="250" y="599"/>
                      </a:cubicBezTo>
                      <a:cubicBezTo>
                        <a:pt x="257" y="596"/>
                        <a:pt x="264" y="596"/>
                        <a:pt x="271" y="599"/>
                      </a:cubicBezTo>
                      <a:cubicBezTo>
                        <a:pt x="278" y="601"/>
                        <a:pt x="283" y="606"/>
                        <a:pt x="287" y="613"/>
                      </a:cubicBezTo>
                      <a:cubicBezTo>
                        <a:pt x="291" y="620"/>
                        <a:pt x="291" y="626"/>
                        <a:pt x="287" y="634"/>
                      </a:cubicBezTo>
                      <a:cubicBezTo>
                        <a:pt x="285" y="638"/>
                        <a:pt x="282" y="641"/>
                        <a:pt x="277" y="642"/>
                      </a:cubicBezTo>
                      <a:cubicBezTo>
                        <a:pt x="270" y="644"/>
                        <a:pt x="263" y="642"/>
                        <a:pt x="258" y="637"/>
                      </a:cubicBezTo>
                      <a:cubicBezTo>
                        <a:pt x="254" y="632"/>
                        <a:pt x="254" y="625"/>
                        <a:pt x="257" y="619"/>
                      </a:cubicBezTo>
                      <a:cubicBezTo>
                        <a:pt x="260" y="612"/>
                        <a:pt x="269" y="609"/>
                        <a:pt x="277" y="613"/>
                      </a:cubicBezTo>
                      <a:cubicBezTo>
                        <a:pt x="284" y="617"/>
                        <a:pt x="287" y="626"/>
                        <a:pt x="283" y="633"/>
                      </a:cubicBezTo>
                      <a:cubicBezTo>
                        <a:pt x="281" y="636"/>
                        <a:pt x="278" y="639"/>
                        <a:pt x="275" y="640"/>
                      </a:cubicBezTo>
                      <a:cubicBezTo>
                        <a:pt x="276" y="640"/>
                        <a:pt x="276" y="640"/>
                        <a:pt x="276" y="640"/>
                      </a:cubicBezTo>
                      <a:cubicBezTo>
                        <a:pt x="280" y="638"/>
                        <a:pt x="283" y="636"/>
                        <a:pt x="285" y="632"/>
                      </a:cubicBezTo>
                      <a:cubicBezTo>
                        <a:pt x="288" y="626"/>
                        <a:pt x="287" y="620"/>
                        <a:pt x="284" y="614"/>
                      </a:cubicBezTo>
                      <a:cubicBezTo>
                        <a:pt x="281" y="608"/>
                        <a:pt x="276" y="604"/>
                        <a:pt x="270" y="602"/>
                      </a:cubicBezTo>
                      <a:cubicBezTo>
                        <a:pt x="264" y="600"/>
                        <a:pt x="257" y="600"/>
                        <a:pt x="251" y="602"/>
                      </a:cubicBezTo>
                      <a:cubicBezTo>
                        <a:pt x="244" y="604"/>
                        <a:pt x="239" y="608"/>
                        <a:pt x="235" y="615"/>
                      </a:cubicBezTo>
                      <a:cubicBezTo>
                        <a:pt x="232" y="621"/>
                        <a:pt x="231" y="628"/>
                        <a:pt x="232" y="634"/>
                      </a:cubicBezTo>
                      <a:cubicBezTo>
                        <a:pt x="236" y="652"/>
                        <a:pt x="256" y="660"/>
                        <a:pt x="269" y="656"/>
                      </a:cubicBezTo>
                      <a:cubicBezTo>
                        <a:pt x="297" y="647"/>
                        <a:pt x="319" y="647"/>
                        <a:pt x="347" y="652"/>
                      </a:cubicBezTo>
                      <a:cubicBezTo>
                        <a:pt x="349" y="652"/>
                        <a:pt x="352" y="653"/>
                        <a:pt x="355" y="654"/>
                      </a:cubicBezTo>
                      <a:cubicBezTo>
                        <a:pt x="353" y="653"/>
                        <a:pt x="351" y="652"/>
                        <a:pt x="349" y="650"/>
                      </a:cubicBezTo>
                      <a:cubicBezTo>
                        <a:pt x="340" y="645"/>
                        <a:pt x="334" y="638"/>
                        <a:pt x="329" y="629"/>
                      </a:cubicBezTo>
                      <a:cubicBezTo>
                        <a:pt x="336" y="637"/>
                        <a:pt x="342" y="642"/>
                        <a:pt x="351" y="648"/>
                      </a:cubicBezTo>
                      <a:cubicBezTo>
                        <a:pt x="352" y="648"/>
                        <a:pt x="352" y="648"/>
                        <a:pt x="353" y="649"/>
                      </a:cubicBezTo>
                      <a:cubicBezTo>
                        <a:pt x="347" y="643"/>
                        <a:pt x="348" y="630"/>
                        <a:pt x="352" y="622"/>
                      </a:cubicBezTo>
                      <a:cubicBezTo>
                        <a:pt x="354" y="618"/>
                        <a:pt x="357" y="614"/>
                        <a:pt x="360" y="611"/>
                      </a:cubicBezTo>
                      <a:cubicBezTo>
                        <a:pt x="366" y="605"/>
                        <a:pt x="376" y="600"/>
                        <a:pt x="384" y="604"/>
                      </a:cubicBezTo>
                      <a:cubicBezTo>
                        <a:pt x="388" y="596"/>
                        <a:pt x="395" y="593"/>
                        <a:pt x="402" y="590"/>
                      </a:cubicBezTo>
                      <a:cubicBezTo>
                        <a:pt x="411" y="587"/>
                        <a:pt x="420" y="579"/>
                        <a:pt x="417" y="571"/>
                      </a:cubicBezTo>
                      <a:cubicBezTo>
                        <a:pt x="426" y="577"/>
                        <a:pt x="419" y="594"/>
                        <a:pt x="413" y="601"/>
                      </a:cubicBezTo>
                      <a:cubicBezTo>
                        <a:pt x="403" y="610"/>
                        <a:pt x="390" y="610"/>
                        <a:pt x="375" y="613"/>
                      </a:cubicBezTo>
                      <a:cubicBezTo>
                        <a:pt x="366" y="614"/>
                        <a:pt x="359" y="617"/>
                        <a:pt x="355" y="625"/>
                      </a:cubicBezTo>
                      <a:cubicBezTo>
                        <a:pt x="351" y="631"/>
                        <a:pt x="348" y="642"/>
                        <a:pt x="353" y="649"/>
                      </a:cubicBezTo>
                      <a:cubicBezTo>
                        <a:pt x="352" y="647"/>
                        <a:pt x="351" y="646"/>
                        <a:pt x="351" y="644"/>
                      </a:cubicBezTo>
                      <a:cubicBezTo>
                        <a:pt x="350" y="640"/>
                        <a:pt x="352" y="635"/>
                        <a:pt x="359" y="632"/>
                      </a:cubicBezTo>
                      <a:cubicBezTo>
                        <a:pt x="358" y="633"/>
                        <a:pt x="359" y="635"/>
                        <a:pt x="360" y="636"/>
                      </a:cubicBezTo>
                      <a:cubicBezTo>
                        <a:pt x="353" y="639"/>
                        <a:pt x="352" y="646"/>
                        <a:pt x="358" y="651"/>
                      </a:cubicBezTo>
                      <a:cubicBezTo>
                        <a:pt x="361" y="654"/>
                        <a:pt x="363" y="655"/>
                        <a:pt x="366" y="657"/>
                      </a:cubicBezTo>
                      <a:cubicBezTo>
                        <a:pt x="397" y="667"/>
                        <a:pt x="424" y="683"/>
                        <a:pt x="447" y="705"/>
                      </a:cubicBezTo>
                      <a:cubicBezTo>
                        <a:pt x="429" y="686"/>
                        <a:pt x="411" y="662"/>
                        <a:pt x="412" y="635"/>
                      </a:cubicBezTo>
                      <a:cubicBezTo>
                        <a:pt x="413" y="622"/>
                        <a:pt x="418" y="612"/>
                        <a:pt x="427" y="603"/>
                      </a:cubicBezTo>
                      <a:cubicBezTo>
                        <a:pt x="436" y="596"/>
                        <a:pt x="446" y="592"/>
                        <a:pt x="457" y="591"/>
                      </a:cubicBezTo>
                      <a:cubicBezTo>
                        <a:pt x="482" y="591"/>
                        <a:pt x="503" y="611"/>
                        <a:pt x="504" y="636"/>
                      </a:cubicBezTo>
                      <a:cubicBezTo>
                        <a:pt x="505" y="658"/>
                        <a:pt x="490" y="681"/>
                        <a:pt x="465" y="678"/>
                      </a:cubicBezTo>
                      <a:cubicBezTo>
                        <a:pt x="455" y="677"/>
                        <a:pt x="446" y="670"/>
                        <a:pt x="444" y="659"/>
                      </a:cubicBezTo>
                      <a:cubicBezTo>
                        <a:pt x="444" y="656"/>
                        <a:pt x="444" y="652"/>
                        <a:pt x="446" y="649"/>
                      </a:cubicBezTo>
                      <a:cubicBezTo>
                        <a:pt x="446" y="649"/>
                        <a:pt x="446" y="649"/>
                        <a:pt x="446" y="649"/>
                      </a:cubicBezTo>
                      <a:cubicBezTo>
                        <a:pt x="450" y="642"/>
                        <a:pt x="459" y="638"/>
                        <a:pt x="468" y="642"/>
                      </a:cubicBezTo>
                      <a:cubicBezTo>
                        <a:pt x="476" y="646"/>
                        <a:pt x="479" y="656"/>
                        <a:pt x="475" y="664"/>
                      </a:cubicBezTo>
                      <a:cubicBezTo>
                        <a:pt x="471" y="672"/>
                        <a:pt x="461" y="675"/>
                        <a:pt x="453" y="671"/>
                      </a:cubicBezTo>
                      <a:cubicBezTo>
                        <a:pt x="450" y="670"/>
                        <a:pt x="447" y="667"/>
                        <a:pt x="446" y="663"/>
                      </a:cubicBezTo>
                      <a:cubicBezTo>
                        <a:pt x="446" y="663"/>
                        <a:pt x="446" y="663"/>
                        <a:pt x="446" y="663"/>
                      </a:cubicBezTo>
                      <a:cubicBezTo>
                        <a:pt x="449" y="672"/>
                        <a:pt x="457" y="676"/>
                        <a:pt x="466" y="677"/>
                      </a:cubicBezTo>
                      <a:cubicBezTo>
                        <a:pt x="490" y="678"/>
                        <a:pt x="502" y="656"/>
                        <a:pt x="502" y="635"/>
                      </a:cubicBezTo>
                      <a:cubicBezTo>
                        <a:pt x="501" y="612"/>
                        <a:pt x="481" y="593"/>
                        <a:pt x="457" y="594"/>
                      </a:cubicBezTo>
                      <a:cubicBezTo>
                        <a:pt x="453" y="594"/>
                        <a:pt x="449" y="595"/>
                        <a:pt x="445" y="596"/>
                      </a:cubicBezTo>
                      <a:cubicBezTo>
                        <a:pt x="448" y="596"/>
                        <a:pt x="450" y="596"/>
                        <a:pt x="453" y="597"/>
                      </a:cubicBezTo>
                      <a:cubicBezTo>
                        <a:pt x="461" y="598"/>
                        <a:pt x="468" y="605"/>
                        <a:pt x="469" y="613"/>
                      </a:cubicBezTo>
                      <a:cubicBezTo>
                        <a:pt x="470" y="621"/>
                        <a:pt x="465" y="629"/>
                        <a:pt x="455" y="630"/>
                      </a:cubicBezTo>
                      <a:cubicBezTo>
                        <a:pt x="450" y="630"/>
                        <a:pt x="445" y="626"/>
                        <a:pt x="444" y="622"/>
                      </a:cubicBezTo>
                      <a:cubicBezTo>
                        <a:pt x="442" y="612"/>
                        <a:pt x="452" y="607"/>
                        <a:pt x="456" y="612"/>
                      </a:cubicBezTo>
                      <a:cubicBezTo>
                        <a:pt x="453" y="611"/>
                        <a:pt x="449" y="613"/>
                        <a:pt x="448" y="615"/>
                      </a:cubicBezTo>
                      <a:cubicBezTo>
                        <a:pt x="446" y="619"/>
                        <a:pt x="449" y="624"/>
                        <a:pt x="453" y="625"/>
                      </a:cubicBezTo>
                      <a:cubicBezTo>
                        <a:pt x="456" y="626"/>
                        <a:pt x="460" y="625"/>
                        <a:pt x="462" y="622"/>
                      </a:cubicBezTo>
                      <a:cubicBezTo>
                        <a:pt x="467" y="617"/>
                        <a:pt x="465" y="610"/>
                        <a:pt x="461" y="605"/>
                      </a:cubicBezTo>
                      <a:cubicBezTo>
                        <a:pt x="453" y="595"/>
                        <a:pt x="438" y="598"/>
                        <a:pt x="429" y="605"/>
                      </a:cubicBezTo>
                      <a:cubicBezTo>
                        <a:pt x="420" y="613"/>
                        <a:pt x="416" y="623"/>
                        <a:pt x="415" y="635"/>
                      </a:cubicBezTo>
                      <a:cubicBezTo>
                        <a:pt x="415" y="672"/>
                        <a:pt x="457" y="708"/>
                        <a:pt x="480" y="740"/>
                      </a:cubicBezTo>
                      <a:cubicBezTo>
                        <a:pt x="478" y="732"/>
                        <a:pt x="478" y="725"/>
                        <a:pt x="480" y="716"/>
                      </a:cubicBezTo>
                      <a:cubicBezTo>
                        <a:pt x="482" y="712"/>
                        <a:pt x="483" y="708"/>
                        <a:pt x="485" y="704"/>
                      </a:cubicBezTo>
                      <a:cubicBezTo>
                        <a:pt x="485" y="705"/>
                        <a:pt x="487" y="706"/>
                        <a:pt x="487" y="706"/>
                      </a:cubicBezTo>
                      <a:cubicBezTo>
                        <a:pt x="483" y="715"/>
                        <a:pt x="482" y="725"/>
                        <a:pt x="483" y="734"/>
                      </a:cubicBezTo>
                      <a:cubicBezTo>
                        <a:pt x="483" y="741"/>
                        <a:pt x="485" y="747"/>
                        <a:pt x="488" y="752"/>
                      </a:cubicBezTo>
                      <a:cubicBezTo>
                        <a:pt x="486" y="745"/>
                        <a:pt x="488" y="737"/>
                        <a:pt x="491" y="733"/>
                      </a:cubicBezTo>
                      <a:cubicBezTo>
                        <a:pt x="494" y="729"/>
                        <a:pt x="498" y="726"/>
                        <a:pt x="503" y="725"/>
                      </a:cubicBezTo>
                      <a:cubicBezTo>
                        <a:pt x="511" y="724"/>
                        <a:pt x="519" y="729"/>
                        <a:pt x="520" y="739"/>
                      </a:cubicBezTo>
                      <a:cubicBezTo>
                        <a:pt x="520" y="744"/>
                        <a:pt x="517" y="748"/>
                        <a:pt x="512" y="750"/>
                      </a:cubicBezTo>
                      <a:cubicBezTo>
                        <a:pt x="503" y="753"/>
                        <a:pt x="498" y="743"/>
                        <a:pt x="502" y="739"/>
                      </a:cubicBezTo>
                      <a:cubicBezTo>
                        <a:pt x="502" y="742"/>
                        <a:pt x="503" y="745"/>
                        <a:pt x="506" y="746"/>
                      </a:cubicBezTo>
                      <a:cubicBezTo>
                        <a:pt x="510" y="748"/>
                        <a:pt x="514" y="745"/>
                        <a:pt x="515" y="741"/>
                      </a:cubicBezTo>
                      <a:cubicBezTo>
                        <a:pt x="516" y="738"/>
                        <a:pt x="515" y="734"/>
                        <a:pt x="512" y="732"/>
                      </a:cubicBezTo>
                      <a:cubicBezTo>
                        <a:pt x="507" y="728"/>
                        <a:pt x="500" y="730"/>
                        <a:pt x="495" y="734"/>
                      </a:cubicBezTo>
                      <a:cubicBezTo>
                        <a:pt x="492" y="737"/>
                        <a:pt x="490" y="742"/>
                        <a:pt x="490" y="747"/>
                      </a:cubicBezTo>
                      <a:cubicBezTo>
                        <a:pt x="489" y="755"/>
                        <a:pt x="493" y="760"/>
                        <a:pt x="497" y="767"/>
                      </a:cubicBezTo>
                      <a:cubicBezTo>
                        <a:pt x="509" y="787"/>
                        <a:pt x="519" y="809"/>
                        <a:pt x="526" y="833"/>
                      </a:cubicBezTo>
                      <a:cubicBezTo>
                        <a:pt x="527" y="837"/>
                        <a:pt x="533" y="860"/>
                        <a:pt x="536" y="878"/>
                      </a:cubicBezTo>
                      <a:cubicBezTo>
                        <a:pt x="540" y="857"/>
                        <a:pt x="549" y="837"/>
                        <a:pt x="564" y="820"/>
                      </a:cubicBezTo>
                      <a:cubicBezTo>
                        <a:pt x="569" y="815"/>
                        <a:pt x="573" y="811"/>
                        <a:pt x="577" y="808"/>
                      </a:cubicBezTo>
                      <a:cubicBezTo>
                        <a:pt x="585" y="801"/>
                        <a:pt x="598" y="791"/>
                        <a:pt x="592" y="780"/>
                      </a:cubicBezTo>
                      <a:cubicBezTo>
                        <a:pt x="590" y="775"/>
                        <a:pt x="585" y="772"/>
                        <a:pt x="580" y="774"/>
                      </a:cubicBezTo>
                      <a:cubicBezTo>
                        <a:pt x="577" y="775"/>
                        <a:pt x="575" y="778"/>
                        <a:pt x="575" y="780"/>
                      </a:cubicBezTo>
                      <a:cubicBezTo>
                        <a:pt x="575" y="784"/>
                        <a:pt x="578" y="787"/>
                        <a:pt x="581" y="786"/>
                      </a:cubicBezTo>
                      <a:cubicBezTo>
                        <a:pt x="583" y="786"/>
                        <a:pt x="585" y="784"/>
                        <a:pt x="586" y="782"/>
                      </a:cubicBezTo>
                      <a:cubicBezTo>
                        <a:pt x="588" y="786"/>
                        <a:pt x="581" y="792"/>
                        <a:pt x="575" y="788"/>
                      </a:cubicBezTo>
                      <a:cubicBezTo>
                        <a:pt x="572" y="786"/>
                        <a:pt x="571" y="781"/>
                        <a:pt x="572" y="777"/>
                      </a:cubicBezTo>
                      <a:cubicBezTo>
                        <a:pt x="575" y="770"/>
                        <a:pt x="582" y="769"/>
                        <a:pt x="588" y="771"/>
                      </a:cubicBezTo>
                      <a:cubicBezTo>
                        <a:pt x="594" y="774"/>
                        <a:pt x="597" y="781"/>
                        <a:pt x="596" y="788"/>
                      </a:cubicBezTo>
                      <a:cubicBezTo>
                        <a:pt x="596" y="791"/>
                        <a:pt x="595" y="794"/>
                        <a:pt x="593" y="796"/>
                      </a:cubicBezTo>
                      <a:cubicBezTo>
                        <a:pt x="603" y="789"/>
                        <a:pt x="612" y="784"/>
                        <a:pt x="621" y="780"/>
                      </a:cubicBezTo>
                      <a:cubicBezTo>
                        <a:pt x="637" y="773"/>
                        <a:pt x="666" y="770"/>
                        <a:pt x="676" y="761"/>
                      </a:cubicBezTo>
                      <a:cubicBezTo>
                        <a:pt x="679" y="758"/>
                        <a:pt x="680" y="756"/>
                        <a:pt x="682" y="753"/>
                      </a:cubicBezTo>
                      <a:cubicBezTo>
                        <a:pt x="684" y="747"/>
                        <a:pt x="684" y="741"/>
                        <a:pt x="683" y="736"/>
                      </a:cubicBezTo>
                      <a:cubicBezTo>
                        <a:pt x="681" y="729"/>
                        <a:pt x="677" y="724"/>
                        <a:pt x="671" y="721"/>
                      </a:cubicBezTo>
                      <a:cubicBezTo>
                        <a:pt x="664" y="717"/>
                        <a:pt x="655" y="716"/>
                        <a:pt x="648" y="718"/>
                      </a:cubicBezTo>
                      <a:cubicBezTo>
                        <a:pt x="640" y="720"/>
                        <a:pt x="634" y="724"/>
                        <a:pt x="630" y="731"/>
                      </a:cubicBezTo>
                      <a:cubicBezTo>
                        <a:pt x="626" y="738"/>
                        <a:pt x="625" y="745"/>
                        <a:pt x="629" y="752"/>
                      </a:cubicBezTo>
                      <a:cubicBezTo>
                        <a:pt x="632" y="757"/>
                        <a:pt x="637" y="760"/>
                        <a:pt x="642" y="761"/>
                      </a:cubicBezTo>
                      <a:cubicBezTo>
                        <a:pt x="642" y="761"/>
                        <a:pt x="642" y="761"/>
                        <a:pt x="641" y="760"/>
                      </a:cubicBezTo>
                      <a:cubicBezTo>
                        <a:pt x="632" y="758"/>
                        <a:pt x="633" y="745"/>
                        <a:pt x="642" y="748"/>
                      </a:cubicBezTo>
                      <a:cubicBezTo>
                        <a:pt x="646" y="749"/>
                        <a:pt x="651" y="756"/>
                        <a:pt x="660" y="750"/>
                      </a:cubicBezTo>
                      <a:cubicBezTo>
                        <a:pt x="658" y="753"/>
                        <a:pt x="656" y="756"/>
                        <a:pt x="653" y="759"/>
                      </a:cubicBezTo>
                      <a:cubicBezTo>
                        <a:pt x="651" y="759"/>
                        <a:pt x="650" y="760"/>
                        <a:pt x="649" y="761"/>
                      </a:cubicBezTo>
                      <a:cubicBezTo>
                        <a:pt x="641" y="763"/>
                        <a:pt x="633" y="759"/>
                        <a:pt x="629" y="753"/>
                      </a:cubicBezTo>
                      <a:cubicBezTo>
                        <a:pt x="624" y="745"/>
                        <a:pt x="625" y="737"/>
                        <a:pt x="629" y="730"/>
                      </a:cubicBezTo>
                      <a:cubicBezTo>
                        <a:pt x="633" y="723"/>
                        <a:pt x="639" y="719"/>
                        <a:pt x="647" y="716"/>
                      </a:cubicBezTo>
                      <a:cubicBezTo>
                        <a:pt x="655" y="714"/>
                        <a:pt x="664" y="715"/>
                        <a:pt x="672" y="719"/>
                      </a:cubicBezTo>
                      <a:cubicBezTo>
                        <a:pt x="679" y="722"/>
                        <a:pt x="684" y="728"/>
                        <a:pt x="686" y="736"/>
                      </a:cubicBezTo>
                      <a:cubicBezTo>
                        <a:pt x="687" y="742"/>
                        <a:pt x="687" y="748"/>
                        <a:pt x="685" y="754"/>
                      </a:cubicBezTo>
                      <a:cubicBezTo>
                        <a:pt x="683" y="758"/>
                        <a:pt x="681" y="760"/>
                        <a:pt x="679" y="763"/>
                      </a:cubicBezTo>
                      <a:cubicBezTo>
                        <a:pt x="678" y="764"/>
                        <a:pt x="678" y="764"/>
                        <a:pt x="678" y="764"/>
                      </a:cubicBezTo>
                      <a:cubicBezTo>
                        <a:pt x="678" y="764"/>
                        <a:pt x="679" y="764"/>
                        <a:pt x="679" y="764"/>
                      </a:cubicBezTo>
                      <a:cubicBezTo>
                        <a:pt x="680" y="763"/>
                        <a:pt x="680" y="763"/>
                        <a:pt x="680" y="763"/>
                      </a:cubicBezTo>
                      <a:cubicBezTo>
                        <a:pt x="685" y="762"/>
                        <a:pt x="691" y="762"/>
                        <a:pt x="697" y="762"/>
                      </a:cubicBezTo>
                      <a:cubicBezTo>
                        <a:pt x="710" y="762"/>
                        <a:pt x="728" y="766"/>
                        <a:pt x="736" y="778"/>
                      </a:cubicBezTo>
                      <a:cubicBezTo>
                        <a:pt x="740" y="784"/>
                        <a:pt x="741" y="789"/>
                        <a:pt x="740" y="796"/>
                      </a:cubicBezTo>
                      <a:cubicBezTo>
                        <a:pt x="739" y="798"/>
                        <a:pt x="739" y="798"/>
                        <a:pt x="739" y="798"/>
                      </a:cubicBezTo>
                      <a:cubicBezTo>
                        <a:pt x="737" y="805"/>
                        <a:pt x="734" y="810"/>
                        <a:pt x="728" y="815"/>
                      </a:cubicBezTo>
                      <a:cubicBezTo>
                        <a:pt x="722" y="819"/>
                        <a:pt x="716" y="820"/>
                        <a:pt x="709" y="820"/>
                      </a:cubicBezTo>
                      <a:cubicBezTo>
                        <a:pt x="701" y="818"/>
                        <a:pt x="695" y="815"/>
                        <a:pt x="692" y="808"/>
                      </a:cubicBezTo>
                      <a:cubicBezTo>
                        <a:pt x="690" y="803"/>
                        <a:pt x="690" y="799"/>
                        <a:pt x="692" y="794"/>
                      </a:cubicBezTo>
                      <a:cubicBezTo>
                        <a:pt x="695" y="789"/>
                        <a:pt x="699" y="786"/>
                        <a:pt x="704" y="785"/>
                      </a:cubicBezTo>
                      <a:cubicBezTo>
                        <a:pt x="708" y="785"/>
                        <a:pt x="710" y="785"/>
                        <a:pt x="713" y="786"/>
                      </a:cubicBezTo>
                      <a:cubicBezTo>
                        <a:pt x="710" y="785"/>
                        <a:pt x="708" y="785"/>
                        <a:pt x="705" y="785"/>
                      </a:cubicBezTo>
                      <a:cubicBezTo>
                        <a:pt x="699" y="786"/>
                        <a:pt x="695" y="789"/>
                        <a:pt x="693" y="794"/>
                      </a:cubicBezTo>
                      <a:cubicBezTo>
                        <a:pt x="691" y="799"/>
                        <a:pt x="691" y="803"/>
                        <a:pt x="693" y="807"/>
                      </a:cubicBezTo>
                      <a:cubicBezTo>
                        <a:pt x="696" y="814"/>
                        <a:pt x="702" y="817"/>
                        <a:pt x="709" y="818"/>
                      </a:cubicBezTo>
                      <a:cubicBezTo>
                        <a:pt x="715" y="819"/>
                        <a:pt x="721" y="817"/>
                        <a:pt x="726" y="813"/>
                      </a:cubicBezTo>
                      <a:cubicBezTo>
                        <a:pt x="732" y="808"/>
                        <a:pt x="736" y="803"/>
                        <a:pt x="737" y="795"/>
                      </a:cubicBezTo>
                      <a:cubicBezTo>
                        <a:pt x="738" y="790"/>
                        <a:pt x="737" y="785"/>
                        <a:pt x="734" y="780"/>
                      </a:cubicBezTo>
                      <a:cubicBezTo>
                        <a:pt x="726" y="768"/>
                        <a:pt x="707" y="765"/>
                        <a:pt x="694" y="766"/>
                      </a:cubicBezTo>
                      <a:cubicBezTo>
                        <a:pt x="687" y="767"/>
                        <a:pt x="679" y="768"/>
                        <a:pt x="672" y="770"/>
                      </a:cubicBezTo>
                      <a:cubicBezTo>
                        <a:pt x="673" y="770"/>
                        <a:pt x="674" y="770"/>
                        <a:pt x="675" y="771"/>
                      </a:cubicBezTo>
                      <a:cubicBezTo>
                        <a:pt x="682" y="773"/>
                        <a:pt x="687" y="779"/>
                        <a:pt x="686" y="786"/>
                      </a:cubicBezTo>
                      <a:cubicBezTo>
                        <a:pt x="686" y="792"/>
                        <a:pt x="681" y="798"/>
                        <a:pt x="673" y="797"/>
                      </a:cubicBezTo>
                      <a:cubicBezTo>
                        <a:pt x="669" y="797"/>
                        <a:pt x="666" y="793"/>
                        <a:pt x="666" y="790"/>
                      </a:cubicBezTo>
                      <a:cubicBezTo>
                        <a:pt x="665" y="782"/>
                        <a:pt x="673" y="779"/>
                        <a:pt x="676" y="783"/>
                      </a:cubicBezTo>
                      <a:cubicBezTo>
                        <a:pt x="674" y="782"/>
                        <a:pt x="671" y="783"/>
                        <a:pt x="669" y="785"/>
                      </a:cubicBezTo>
                      <a:cubicBezTo>
                        <a:pt x="668" y="788"/>
                        <a:pt x="669" y="792"/>
                        <a:pt x="672" y="793"/>
                      </a:cubicBezTo>
                      <a:cubicBezTo>
                        <a:pt x="675" y="794"/>
                        <a:pt x="678" y="794"/>
                        <a:pt x="680" y="792"/>
                      </a:cubicBezTo>
                      <a:cubicBezTo>
                        <a:pt x="684" y="788"/>
                        <a:pt x="683" y="782"/>
                        <a:pt x="681" y="778"/>
                      </a:cubicBezTo>
                      <a:cubicBezTo>
                        <a:pt x="678" y="775"/>
                        <a:pt x="674" y="774"/>
                        <a:pt x="671" y="773"/>
                      </a:cubicBezTo>
                      <a:cubicBezTo>
                        <a:pt x="657" y="769"/>
                        <a:pt x="618" y="784"/>
                        <a:pt x="607" y="792"/>
                      </a:cubicBezTo>
                      <a:cubicBezTo>
                        <a:pt x="620" y="788"/>
                        <a:pt x="635" y="787"/>
                        <a:pt x="651" y="791"/>
                      </a:cubicBezTo>
                      <a:cubicBezTo>
                        <a:pt x="684" y="802"/>
                        <a:pt x="716" y="839"/>
                        <a:pt x="701" y="876"/>
                      </a:cubicBezTo>
                      <a:cubicBezTo>
                        <a:pt x="696" y="887"/>
                        <a:pt x="684" y="896"/>
                        <a:pt x="671" y="894"/>
                      </a:cubicBezTo>
                      <a:cubicBezTo>
                        <a:pt x="661" y="892"/>
                        <a:pt x="653" y="885"/>
                        <a:pt x="653" y="874"/>
                      </a:cubicBezTo>
                      <a:cubicBezTo>
                        <a:pt x="653" y="864"/>
                        <a:pt x="659" y="856"/>
                        <a:pt x="669" y="853"/>
                      </a:cubicBezTo>
                      <a:cubicBezTo>
                        <a:pt x="675" y="852"/>
                        <a:pt x="680" y="853"/>
                        <a:pt x="685" y="857"/>
                      </a:cubicBezTo>
                      <a:cubicBezTo>
                        <a:pt x="687" y="858"/>
                        <a:pt x="688" y="860"/>
                        <a:pt x="689" y="862"/>
                      </a:cubicBezTo>
                      <a:cubicBezTo>
                        <a:pt x="692" y="866"/>
                        <a:pt x="692" y="872"/>
                        <a:pt x="690" y="877"/>
                      </a:cubicBezTo>
                      <a:cubicBezTo>
                        <a:pt x="686" y="885"/>
                        <a:pt x="676" y="888"/>
                        <a:pt x="668" y="884"/>
                      </a:cubicBezTo>
                      <a:cubicBezTo>
                        <a:pt x="661" y="880"/>
                        <a:pt x="657" y="870"/>
                        <a:pt x="661" y="862"/>
                      </a:cubicBezTo>
                      <a:cubicBezTo>
                        <a:pt x="664" y="858"/>
                        <a:pt x="667" y="855"/>
                        <a:pt x="672" y="854"/>
                      </a:cubicBezTo>
                      <a:cubicBezTo>
                        <a:pt x="671" y="854"/>
                        <a:pt x="670" y="855"/>
                        <a:pt x="669" y="855"/>
                      </a:cubicBezTo>
                      <a:cubicBezTo>
                        <a:pt x="661" y="858"/>
                        <a:pt x="655" y="865"/>
                        <a:pt x="656" y="874"/>
                      </a:cubicBezTo>
                      <a:cubicBezTo>
                        <a:pt x="656" y="883"/>
                        <a:pt x="663" y="889"/>
                        <a:pt x="672" y="891"/>
                      </a:cubicBezTo>
                      <a:cubicBezTo>
                        <a:pt x="683" y="892"/>
                        <a:pt x="693" y="884"/>
                        <a:pt x="698" y="874"/>
                      </a:cubicBezTo>
                      <a:cubicBezTo>
                        <a:pt x="710" y="840"/>
                        <a:pt x="680" y="806"/>
                        <a:pt x="649" y="797"/>
                      </a:cubicBezTo>
                      <a:cubicBezTo>
                        <a:pt x="617" y="789"/>
                        <a:pt x="590" y="801"/>
                        <a:pt x="568" y="824"/>
                      </a:cubicBezTo>
                      <a:cubicBezTo>
                        <a:pt x="526" y="873"/>
                        <a:pt x="537" y="938"/>
                        <a:pt x="565" y="991"/>
                      </a:cubicBezTo>
                      <a:cubicBezTo>
                        <a:pt x="575" y="1010"/>
                        <a:pt x="585" y="1025"/>
                        <a:pt x="602" y="1039"/>
                      </a:cubicBezTo>
                      <a:cubicBezTo>
                        <a:pt x="618" y="1053"/>
                        <a:pt x="639" y="1065"/>
                        <a:pt x="658" y="1064"/>
                      </a:cubicBezTo>
                      <a:cubicBezTo>
                        <a:pt x="659" y="1064"/>
                        <a:pt x="659" y="1064"/>
                        <a:pt x="659" y="1064"/>
                      </a:cubicBezTo>
                      <a:cubicBezTo>
                        <a:pt x="646" y="1063"/>
                        <a:pt x="632" y="1056"/>
                        <a:pt x="623" y="1048"/>
                      </a:cubicBezTo>
                      <a:cubicBezTo>
                        <a:pt x="605" y="1032"/>
                        <a:pt x="592" y="999"/>
                        <a:pt x="595" y="974"/>
                      </a:cubicBezTo>
                      <a:cubicBezTo>
                        <a:pt x="597" y="975"/>
                        <a:pt x="599" y="976"/>
                        <a:pt x="600" y="975"/>
                      </a:cubicBezTo>
                      <a:cubicBezTo>
                        <a:pt x="597" y="999"/>
                        <a:pt x="609" y="1028"/>
                        <a:pt x="626" y="1045"/>
                      </a:cubicBezTo>
                      <a:cubicBezTo>
                        <a:pt x="637" y="1056"/>
                        <a:pt x="657" y="1066"/>
                        <a:pt x="673" y="1060"/>
                      </a:cubicBezTo>
                      <a:cubicBezTo>
                        <a:pt x="677" y="1057"/>
                        <a:pt x="680" y="1055"/>
                        <a:pt x="683" y="1051"/>
                      </a:cubicBezTo>
                      <a:cubicBezTo>
                        <a:pt x="686" y="1046"/>
                        <a:pt x="687" y="1042"/>
                        <a:pt x="685" y="1037"/>
                      </a:cubicBezTo>
                      <a:cubicBezTo>
                        <a:pt x="684" y="1033"/>
                        <a:pt x="682" y="1029"/>
                        <a:pt x="678" y="1027"/>
                      </a:cubicBezTo>
                      <a:cubicBezTo>
                        <a:pt x="675" y="1024"/>
                        <a:pt x="671" y="1024"/>
                        <a:pt x="666" y="1025"/>
                      </a:cubicBezTo>
                      <a:cubicBezTo>
                        <a:pt x="663" y="1026"/>
                        <a:pt x="660" y="1029"/>
                        <a:pt x="659" y="1033"/>
                      </a:cubicBezTo>
                      <a:cubicBezTo>
                        <a:pt x="659" y="1035"/>
                        <a:pt x="659" y="1036"/>
                        <a:pt x="660" y="1038"/>
                      </a:cubicBezTo>
                      <a:cubicBezTo>
                        <a:pt x="660" y="1039"/>
                        <a:pt x="662" y="1041"/>
                        <a:pt x="663" y="1041"/>
                      </a:cubicBezTo>
                      <a:cubicBezTo>
                        <a:pt x="665" y="1042"/>
                        <a:pt x="666" y="1042"/>
                        <a:pt x="667" y="1042"/>
                      </a:cubicBezTo>
                      <a:cubicBezTo>
                        <a:pt x="668" y="1041"/>
                        <a:pt x="669" y="1041"/>
                        <a:pt x="669" y="1039"/>
                      </a:cubicBezTo>
                      <a:cubicBezTo>
                        <a:pt x="669" y="1041"/>
                        <a:pt x="668" y="1041"/>
                        <a:pt x="667" y="1042"/>
                      </a:cubicBezTo>
                      <a:cubicBezTo>
                        <a:pt x="666" y="1042"/>
                        <a:pt x="664" y="1042"/>
                        <a:pt x="663" y="1041"/>
                      </a:cubicBezTo>
                      <a:cubicBezTo>
                        <a:pt x="661" y="1041"/>
                        <a:pt x="660" y="1040"/>
                        <a:pt x="659" y="1038"/>
                      </a:cubicBezTo>
                      <a:cubicBezTo>
                        <a:pt x="658" y="1036"/>
                        <a:pt x="658" y="1035"/>
                        <a:pt x="659" y="1033"/>
                      </a:cubicBezTo>
                      <a:cubicBezTo>
                        <a:pt x="659" y="1029"/>
                        <a:pt x="662" y="1026"/>
                        <a:pt x="666" y="1024"/>
                      </a:cubicBezTo>
                      <a:cubicBezTo>
                        <a:pt x="671" y="1023"/>
                        <a:pt x="675" y="1023"/>
                        <a:pt x="679" y="1026"/>
                      </a:cubicBezTo>
                      <a:cubicBezTo>
                        <a:pt x="683" y="1028"/>
                        <a:pt x="686" y="1032"/>
                        <a:pt x="687" y="1036"/>
                      </a:cubicBezTo>
                      <a:cubicBezTo>
                        <a:pt x="688" y="1042"/>
                        <a:pt x="687" y="1047"/>
                        <a:pt x="684" y="1052"/>
                      </a:cubicBezTo>
                      <a:cubicBezTo>
                        <a:pt x="683" y="1054"/>
                        <a:pt x="681" y="1057"/>
                        <a:pt x="678" y="1059"/>
                      </a:cubicBezTo>
                      <a:cubicBezTo>
                        <a:pt x="680" y="1057"/>
                        <a:pt x="682" y="1056"/>
                        <a:pt x="684" y="1054"/>
                      </a:cubicBezTo>
                      <a:cubicBezTo>
                        <a:pt x="695" y="1046"/>
                        <a:pt x="700" y="1035"/>
                        <a:pt x="705" y="1023"/>
                      </a:cubicBezTo>
                      <a:cubicBezTo>
                        <a:pt x="710" y="1007"/>
                        <a:pt x="709" y="995"/>
                        <a:pt x="708" y="978"/>
                      </a:cubicBezTo>
                      <a:cubicBezTo>
                        <a:pt x="704" y="949"/>
                        <a:pt x="692" y="915"/>
                        <a:pt x="708" y="888"/>
                      </a:cubicBezTo>
                      <a:cubicBezTo>
                        <a:pt x="710" y="884"/>
                        <a:pt x="713" y="880"/>
                        <a:pt x="717" y="877"/>
                      </a:cubicBezTo>
                      <a:cubicBezTo>
                        <a:pt x="720" y="873"/>
                        <a:pt x="725" y="870"/>
                        <a:pt x="729" y="866"/>
                      </a:cubicBezTo>
                      <a:cubicBezTo>
                        <a:pt x="739" y="856"/>
                        <a:pt x="736" y="845"/>
                        <a:pt x="729" y="842"/>
                      </a:cubicBezTo>
                      <a:cubicBezTo>
                        <a:pt x="726" y="840"/>
                        <a:pt x="723" y="840"/>
                        <a:pt x="720" y="841"/>
                      </a:cubicBezTo>
                      <a:cubicBezTo>
                        <a:pt x="717" y="842"/>
                        <a:pt x="715" y="845"/>
                        <a:pt x="715" y="848"/>
                      </a:cubicBezTo>
                      <a:cubicBezTo>
                        <a:pt x="715" y="851"/>
                        <a:pt x="719" y="854"/>
                        <a:pt x="722" y="853"/>
                      </a:cubicBezTo>
                      <a:cubicBezTo>
                        <a:pt x="724" y="853"/>
                        <a:pt x="726" y="851"/>
                        <a:pt x="726" y="848"/>
                      </a:cubicBezTo>
                      <a:cubicBezTo>
                        <a:pt x="727" y="851"/>
                        <a:pt x="725" y="854"/>
                        <a:pt x="723" y="855"/>
                      </a:cubicBezTo>
                      <a:cubicBezTo>
                        <a:pt x="721" y="856"/>
                        <a:pt x="718" y="855"/>
                        <a:pt x="716" y="854"/>
                      </a:cubicBezTo>
                      <a:cubicBezTo>
                        <a:pt x="710" y="848"/>
                        <a:pt x="714" y="839"/>
                        <a:pt x="721" y="837"/>
                      </a:cubicBezTo>
                      <a:cubicBezTo>
                        <a:pt x="726" y="837"/>
                        <a:pt x="730" y="838"/>
                        <a:pt x="734" y="842"/>
                      </a:cubicBezTo>
                      <a:cubicBezTo>
                        <a:pt x="739" y="847"/>
                        <a:pt x="739" y="856"/>
                        <a:pt x="734" y="864"/>
                      </a:cubicBezTo>
                      <a:cubicBezTo>
                        <a:pt x="736" y="862"/>
                        <a:pt x="738" y="860"/>
                        <a:pt x="741" y="859"/>
                      </a:cubicBezTo>
                      <a:cubicBezTo>
                        <a:pt x="744" y="855"/>
                        <a:pt x="747" y="849"/>
                        <a:pt x="746" y="843"/>
                      </a:cubicBezTo>
                      <a:cubicBezTo>
                        <a:pt x="744" y="833"/>
                        <a:pt x="734" y="829"/>
                        <a:pt x="724" y="830"/>
                      </a:cubicBezTo>
                      <a:cubicBezTo>
                        <a:pt x="718" y="830"/>
                        <a:pt x="712" y="832"/>
                        <a:pt x="705" y="829"/>
                      </a:cubicBezTo>
                      <a:cubicBezTo>
                        <a:pt x="699" y="826"/>
                        <a:pt x="695" y="821"/>
                        <a:pt x="694" y="814"/>
                      </a:cubicBezTo>
                      <a:cubicBezTo>
                        <a:pt x="706" y="830"/>
                        <a:pt x="717" y="819"/>
                        <a:pt x="730" y="820"/>
                      </a:cubicBezTo>
                      <a:cubicBezTo>
                        <a:pt x="738" y="821"/>
                        <a:pt x="746" y="825"/>
                        <a:pt x="749" y="832"/>
                      </a:cubicBezTo>
                      <a:cubicBezTo>
                        <a:pt x="753" y="839"/>
                        <a:pt x="752" y="851"/>
                        <a:pt x="744" y="857"/>
                      </a:cubicBezTo>
                      <a:cubicBezTo>
                        <a:pt x="745" y="857"/>
                        <a:pt x="746" y="856"/>
                        <a:pt x="746" y="856"/>
                      </a:cubicBezTo>
                      <a:cubicBezTo>
                        <a:pt x="761" y="849"/>
                        <a:pt x="775" y="850"/>
                        <a:pt x="789" y="859"/>
                      </a:cubicBezTo>
                      <a:cubicBezTo>
                        <a:pt x="792" y="861"/>
                        <a:pt x="794" y="863"/>
                        <a:pt x="796" y="865"/>
                      </a:cubicBezTo>
                      <a:cubicBezTo>
                        <a:pt x="796" y="866"/>
                        <a:pt x="795" y="866"/>
                        <a:pt x="794" y="867"/>
                      </a:cubicBezTo>
                      <a:cubicBezTo>
                        <a:pt x="792" y="865"/>
                        <a:pt x="790" y="863"/>
                        <a:pt x="788" y="862"/>
                      </a:cubicBezTo>
                      <a:cubicBezTo>
                        <a:pt x="774" y="853"/>
                        <a:pt x="762" y="853"/>
                        <a:pt x="747" y="860"/>
                      </a:cubicBezTo>
                      <a:cubicBezTo>
                        <a:pt x="746" y="860"/>
                        <a:pt x="744" y="861"/>
                        <a:pt x="743" y="862"/>
                      </a:cubicBezTo>
                      <a:cubicBezTo>
                        <a:pt x="748" y="861"/>
                        <a:pt x="754" y="861"/>
                        <a:pt x="759" y="863"/>
                      </a:cubicBezTo>
                      <a:cubicBezTo>
                        <a:pt x="763" y="864"/>
                        <a:pt x="766" y="866"/>
                        <a:pt x="769" y="868"/>
                      </a:cubicBezTo>
                      <a:cubicBezTo>
                        <a:pt x="771" y="871"/>
                        <a:pt x="773" y="873"/>
                        <a:pt x="775" y="877"/>
                      </a:cubicBezTo>
                      <a:cubicBezTo>
                        <a:pt x="778" y="885"/>
                        <a:pt x="774" y="895"/>
                        <a:pt x="765" y="897"/>
                      </a:cubicBezTo>
                      <a:cubicBezTo>
                        <a:pt x="762" y="898"/>
                        <a:pt x="758" y="898"/>
                        <a:pt x="754" y="896"/>
                      </a:cubicBezTo>
                      <a:cubicBezTo>
                        <a:pt x="753" y="895"/>
                        <a:pt x="752" y="894"/>
                        <a:pt x="750" y="892"/>
                      </a:cubicBezTo>
                      <a:cubicBezTo>
                        <a:pt x="749" y="889"/>
                        <a:pt x="748" y="886"/>
                        <a:pt x="749" y="883"/>
                      </a:cubicBezTo>
                      <a:cubicBezTo>
                        <a:pt x="749" y="882"/>
                        <a:pt x="750" y="880"/>
                        <a:pt x="751" y="879"/>
                      </a:cubicBezTo>
                      <a:cubicBezTo>
                        <a:pt x="751" y="878"/>
                        <a:pt x="752" y="878"/>
                        <a:pt x="753" y="877"/>
                      </a:cubicBezTo>
                      <a:cubicBezTo>
                        <a:pt x="755" y="876"/>
                        <a:pt x="758" y="876"/>
                        <a:pt x="761" y="877"/>
                      </a:cubicBezTo>
                      <a:cubicBezTo>
                        <a:pt x="762" y="878"/>
                        <a:pt x="763" y="880"/>
                        <a:pt x="763" y="881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1"/>
                        <a:pt x="763" y="881"/>
                        <a:pt x="763" y="881"/>
                      </a:cubicBezTo>
                      <a:cubicBezTo>
                        <a:pt x="763" y="880"/>
                        <a:pt x="762" y="878"/>
                        <a:pt x="760" y="878"/>
                      </a:cubicBezTo>
                      <a:cubicBezTo>
                        <a:pt x="758" y="876"/>
                        <a:pt x="756" y="877"/>
                        <a:pt x="754" y="878"/>
                      </a:cubicBezTo>
                      <a:cubicBezTo>
                        <a:pt x="753" y="878"/>
                        <a:pt x="752" y="879"/>
                        <a:pt x="752" y="880"/>
                      </a:cubicBezTo>
                      <a:cubicBezTo>
                        <a:pt x="751" y="881"/>
                        <a:pt x="750" y="882"/>
                        <a:pt x="750" y="883"/>
                      </a:cubicBezTo>
                      <a:cubicBezTo>
                        <a:pt x="750" y="886"/>
                        <a:pt x="750" y="889"/>
                        <a:pt x="752" y="891"/>
                      </a:cubicBezTo>
                      <a:cubicBezTo>
                        <a:pt x="753" y="893"/>
                        <a:pt x="754" y="894"/>
                        <a:pt x="755" y="894"/>
                      </a:cubicBezTo>
                      <a:cubicBezTo>
                        <a:pt x="758" y="896"/>
                        <a:pt x="761" y="896"/>
                        <a:pt x="765" y="895"/>
                      </a:cubicBezTo>
                      <a:cubicBezTo>
                        <a:pt x="772" y="893"/>
                        <a:pt x="774" y="885"/>
                        <a:pt x="772" y="878"/>
                      </a:cubicBezTo>
                      <a:cubicBezTo>
                        <a:pt x="770" y="875"/>
                        <a:pt x="769" y="873"/>
                        <a:pt x="766" y="871"/>
                      </a:cubicBezTo>
                      <a:cubicBezTo>
                        <a:pt x="764" y="869"/>
                        <a:pt x="761" y="867"/>
                        <a:pt x="758" y="866"/>
                      </a:cubicBezTo>
                      <a:cubicBezTo>
                        <a:pt x="755" y="865"/>
                        <a:pt x="752" y="865"/>
                        <a:pt x="748" y="865"/>
                      </a:cubicBezTo>
                      <a:cubicBezTo>
                        <a:pt x="743" y="865"/>
                        <a:pt x="738" y="867"/>
                        <a:pt x="734" y="869"/>
                      </a:cubicBezTo>
                      <a:cubicBezTo>
                        <a:pt x="725" y="874"/>
                        <a:pt x="717" y="882"/>
                        <a:pt x="712" y="890"/>
                      </a:cubicBezTo>
                      <a:cubicBezTo>
                        <a:pt x="699" y="913"/>
                        <a:pt x="706" y="942"/>
                        <a:pt x="710" y="968"/>
                      </a:cubicBezTo>
                      <a:cubicBezTo>
                        <a:pt x="710" y="963"/>
                        <a:pt x="710" y="958"/>
                        <a:pt x="710" y="954"/>
                      </a:cubicBezTo>
                      <a:cubicBezTo>
                        <a:pt x="711" y="940"/>
                        <a:pt x="722" y="924"/>
                        <a:pt x="737" y="923"/>
                      </a:cubicBezTo>
                      <a:cubicBezTo>
                        <a:pt x="747" y="922"/>
                        <a:pt x="756" y="927"/>
                        <a:pt x="764" y="919"/>
                      </a:cubicBezTo>
                      <a:cubicBezTo>
                        <a:pt x="768" y="926"/>
                        <a:pt x="762" y="938"/>
                        <a:pt x="751" y="942"/>
                      </a:cubicBezTo>
                      <a:cubicBezTo>
                        <a:pt x="739" y="946"/>
                        <a:pt x="721" y="942"/>
                        <a:pt x="715" y="956"/>
                      </a:cubicBezTo>
                      <a:cubicBezTo>
                        <a:pt x="712" y="964"/>
                        <a:pt x="714" y="974"/>
                        <a:pt x="712" y="977"/>
                      </a:cubicBezTo>
                      <a:cubicBezTo>
                        <a:pt x="712" y="977"/>
                        <a:pt x="712" y="976"/>
                        <a:pt x="712" y="976"/>
                      </a:cubicBezTo>
                      <a:cubicBezTo>
                        <a:pt x="712" y="976"/>
                        <a:pt x="712" y="977"/>
                        <a:pt x="712" y="978"/>
                      </a:cubicBezTo>
                      <a:cubicBezTo>
                        <a:pt x="714" y="995"/>
                        <a:pt x="714" y="1007"/>
                        <a:pt x="708" y="1024"/>
                      </a:cubicBezTo>
                      <a:cubicBezTo>
                        <a:pt x="703" y="1037"/>
                        <a:pt x="697" y="1047"/>
                        <a:pt x="686" y="1056"/>
                      </a:cubicBezTo>
                      <a:cubicBezTo>
                        <a:pt x="677" y="1063"/>
                        <a:pt x="668" y="1065"/>
                        <a:pt x="658" y="1066"/>
                      </a:cubicBezTo>
                      <a:cubicBezTo>
                        <a:pt x="638" y="1066"/>
                        <a:pt x="616" y="1055"/>
                        <a:pt x="599" y="1041"/>
                      </a:cubicBezTo>
                      <a:cubicBezTo>
                        <a:pt x="593" y="1036"/>
                        <a:pt x="586" y="1030"/>
                        <a:pt x="581" y="1023"/>
                      </a:cubicBezTo>
                      <a:cubicBezTo>
                        <a:pt x="571" y="1011"/>
                        <a:pt x="565" y="997"/>
                        <a:pt x="552" y="988"/>
                      </a:cubicBezTo>
                      <a:cubicBezTo>
                        <a:pt x="546" y="984"/>
                        <a:pt x="538" y="979"/>
                        <a:pt x="531" y="980"/>
                      </a:cubicBezTo>
                      <a:cubicBezTo>
                        <a:pt x="527" y="981"/>
                        <a:pt x="522" y="985"/>
                        <a:pt x="522" y="990"/>
                      </a:cubicBezTo>
                      <a:cubicBezTo>
                        <a:pt x="522" y="991"/>
                        <a:pt x="524" y="993"/>
                        <a:pt x="525" y="993"/>
                      </a:cubicBezTo>
                      <a:cubicBezTo>
                        <a:pt x="527" y="993"/>
                        <a:pt x="528" y="992"/>
                        <a:pt x="529" y="991"/>
                      </a:cubicBezTo>
                      <a:cubicBezTo>
                        <a:pt x="529" y="990"/>
                        <a:pt x="529" y="989"/>
                        <a:pt x="529" y="988"/>
                      </a:cubicBezTo>
                      <a:cubicBezTo>
                        <a:pt x="528" y="987"/>
                        <a:pt x="526" y="987"/>
                        <a:pt x="525" y="988"/>
                      </a:cubicBezTo>
                      <a:cubicBezTo>
                        <a:pt x="525" y="989"/>
                        <a:pt x="525" y="989"/>
                        <a:pt x="525" y="990"/>
                      </a:cubicBezTo>
                      <a:cubicBezTo>
                        <a:pt x="524" y="990"/>
                        <a:pt x="524" y="989"/>
                        <a:pt x="524" y="988"/>
                      </a:cubicBezTo>
                      <a:cubicBezTo>
                        <a:pt x="524" y="986"/>
                        <a:pt x="526" y="985"/>
                        <a:pt x="527" y="985"/>
                      </a:cubicBezTo>
                      <a:cubicBezTo>
                        <a:pt x="530" y="985"/>
                        <a:pt x="532" y="988"/>
                        <a:pt x="532" y="990"/>
                      </a:cubicBezTo>
                      <a:cubicBezTo>
                        <a:pt x="532" y="992"/>
                        <a:pt x="531" y="994"/>
                        <a:pt x="530" y="996"/>
                      </a:cubicBezTo>
                      <a:cubicBezTo>
                        <a:pt x="528" y="997"/>
                        <a:pt x="526" y="997"/>
                        <a:pt x="524" y="996"/>
                      </a:cubicBezTo>
                      <a:cubicBezTo>
                        <a:pt x="522" y="996"/>
                        <a:pt x="520" y="994"/>
                        <a:pt x="519" y="991"/>
                      </a:cubicBezTo>
                      <a:cubicBezTo>
                        <a:pt x="519" y="986"/>
                        <a:pt x="523" y="982"/>
                        <a:pt x="527" y="980"/>
                      </a:cubicBezTo>
                      <a:cubicBezTo>
                        <a:pt x="530" y="979"/>
                        <a:pt x="532" y="979"/>
                        <a:pt x="535" y="979"/>
                      </a:cubicBezTo>
                      <a:cubicBezTo>
                        <a:pt x="524" y="976"/>
                        <a:pt x="516" y="980"/>
                        <a:pt x="508" y="986"/>
                      </a:cubicBezTo>
                      <a:cubicBezTo>
                        <a:pt x="504" y="990"/>
                        <a:pt x="501" y="996"/>
                        <a:pt x="502" y="1002"/>
                      </a:cubicBezTo>
                      <a:cubicBezTo>
                        <a:pt x="502" y="1002"/>
                        <a:pt x="502" y="1002"/>
                        <a:pt x="502" y="1002"/>
                      </a:cubicBezTo>
                      <a:cubicBezTo>
                        <a:pt x="503" y="996"/>
                        <a:pt x="508" y="992"/>
                        <a:pt x="515" y="997"/>
                      </a:cubicBezTo>
                      <a:cubicBezTo>
                        <a:pt x="519" y="1001"/>
                        <a:pt x="521" y="1013"/>
                        <a:pt x="536" y="1011"/>
                      </a:cubicBezTo>
                      <a:close/>
                      <a:moveTo>
                        <a:pt x="206" y="858"/>
                      </a:moveTo>
                      <a:cubicBezTo>
                        <a:pt x="224" y="880"/>
                        <a:pt x="248" y="880"/>
                        <a:pt x="260" y="887"/>
                      </a:cubicBezTo>
                      <a:cubicBezTo>
                        <a:pt x="273" y="895"/>
                        <a:pt x="264" y="910"/>
                        <a:pt x="248" y="904"/>
                      </a:cubicBezTo>
                      <a:cubicBezTo>
                        <a:pt x="231" y="899"/>
                        <a:pt x="215" y="879"/>
                        <a:pt x="206" y="858"/>
                      </a:cubicBezTo>
                      <a:close/>
                      <a:moveTo>
                        <a:pt x="217" y="1003"/>
                      </a:moveTo>
                      <a:cubicBezTo>
                        <a:pt x="213" y="1015"/>
                        <a:pt x="193" y="1033"/>
                        <a:pt x="177" y="1035"/>
                      </a:cubicBezTo>
                      <a:cubicBezTo>
                        <a:pt x="161" y="1037"/>
                        <a:pt x="156" y="1025"/>
                        <a:pt x="173" y="1019"/>
                      </a:cubicBezTo>
                      <a:cubicBezTo>
                        <a:pt x="186" y="1015"/>
                        <a:pt x="209" y="1015"/>
                        <a:pt x="217" y="1003"/>
                      </a:cubicBezTo>
                      <a:close/>
                      <a:moveTo>
                        <a:pt x="340" y="942"/>
                      </a:moveTo>
                      <a:cubicBezTo>
                        <a:pt x="340" y="940"/>
                        <a:pt x="338" y="938"/>
                        <a:pt x="335" y="939"/>
                      </a:cubicBezTo>
                      <a:cubicBezTo>
                        <a:pt x="333" y="939"/>
                        <a:pt x="332" y="941"/>
                        <a:pt x="332" y="943"/>
                      </a:cubicBezTo>
                      <a:cubicBezTo>
                        <a:pt x="333" y="945"/>
                        <a:pt x="335" y="947"/>
                        <a:pt x="337" y="946"/>
                      </a:cubicBezTo>
                      <a:cubicBezTo>
                        <a:pt x="339" y="946"/>
                        <a:pt x="340" y="944"/>
                        <a:pt x="340" y="942"/>
                      </a:cubicBezTo>
                      <a:close/>
                      <a:moveTo>
                        <a:pt x="276" y="955"/>
                      </a:moveTo>
                      <a:cubicBezTo>
                        <a:pt x="277" y="946"/>
                        <a:pt x="290" y="949"/>
                        <a:pt x="294" y="949"/>
                      </a:cubicBezTo>
                      <a:cubicBezTo>
                        <a:pt x="297" y="949"/>
                        <a:pt x="300" y="948"/>
                        <a:pt x="302" y="946"/>
                      </a:cubicBezTo>
                      <a:cubicBezTo>
                        <a:pt x="301" y="950"/>
                        <a:pt x="296" y="958"/>
                        <a:pt x="292" y="960"/>
                      </a:cubicBezTo>
                      <a:cubicBezTo>
                        <a:pt x="288" y="964"/>
                        <a:pt x="281" y="964"/>
                        <a:pt x="276" y="958"/>
                      </a:cubicBezTo>
                      <a:cubicBezTo>
                        <a:pt x="280" y="959"/>
                        <a:pt x="285" y="958"/>
                        <a:pt x="288" y="955"/>
                      </a:cubicBezTo>
                      <a:cubicBezTo>
                        <a:pt x="286" y="956"/>
                        <a:pt x="280" y="957"/>
                        <a:pt x="276" y="955"/>
                      </a:cubicBezTo>
                      <a:close/>
                      <a:moveTo>
                        <a:pt x="333" y="962"/>
                      </a:moveTo>
                      <a:cubicBezTo>
                        <a:pt x="332" y="958"/>
                        <a:pt x="328" y="955"/>
                        <a:pt x="324" y="956"/>
                      </a:cubicBezTo>
                      <a:cubicBezTo>
                        <a:pt x="320" y="957"/>
                        <a:pt x="317" y="961"/>
                        <a:pt x="318" y="965"/>
                      </a:cubicBezTo>
                      <a:cubicBezTo>
                        <a:pt x="319" y="969"/>
                        <a:pt x="323" y="972"/>
                        <a:pt x="327" y="971"/>
                      </a:cubicBezTo>
                      <a:cubicBezTo>
                        <a:pt x="331" y="970"/>
                        <a:pt x="334" y="966"/>
                        <a:pt x="333" y="962"/>
                      </a:cubicBezTo>
                      <a:close/>
                      <a:moveTo>
                        <a:pt x="339" y="951"/>
                      </a:moveTo>
                      <a:cubicBezTo>
                        <a:pt x="339" y="949"/>
                        <a:pt x="336" y="947"/>
                        <a:pt x="334" y="947"/>
                      </a:cubicBezTo>
                      <a:cubicBezTo>
                        <a:pt x="331" y="948"/>
                        <a:pt x="329" y="951"/>
                        <a:pt x="330" y="953"/>
                      </a:cubicBezTo>
                      <a:cubicBezTo>
                        <a:pt x="330" y="956"/>
                        <a:pt x="333" y="958"/>
                        <a:pt x="335" y="957"/>
                      </a:cubicBezTo>
                      <a:cubicBezTo>
                        <a:pt x="338" y="957"/>
                        <a:pt x="340" y="954"/>
                        <a:pt x="339" y="951"/>
                      </a:cubicBezTo>
                      <a:close/>
                      <a:moveTo>
                        <a:pt x="229" y="987"/>
                      </a:moveTo>
                      <a:cubicBezTo>
                        <a:pt x="231" y="984"/>
                        <a:pt x="232" y="981"/>
                        <a:pt x="231" y="979"/>
                      </a:cubicBezTo>
                      <a:cubicBezTo>
                        <a:pt x="230" y="975"/>
                        <a:pt x="227" y="971"/>
                        <a:pt x="223" y="970"/>
                      </a:cubicBezTo>
                      <a:cubicBezTo>
                        <a:pt x="217" y="969"/>
                        <a:pt x="213" y="973"/>
                        <a:pt x="211" y="977"/>
                      </a:cubicBezTo>
                      <a:cubicBezTo>
                        <a:pt x="208" y="984"/>
                        <a:pt x="214" y="987"/>
                        <a:pt x="216" y="991"/>
                      </a:cubicBezTo>
                      <a:cubicBezTo>
                        <a:pt x="218" y="996"/>
                        <a:pt x="215" y="1003"/>
                        <a:pt x="209" y="1007"/>
                      </a:cubicBezTo>
                      <a:cubicBezTo>
                        <a:pt x="202" y="1011"/>
                        <a:pt x="194" y="1011"/>
                        <a:pt x="187" y="1006"/>
                      </a:cubicBezTo>
                      <a:cubicBezTo>
                        <a:pt x="184" y="1003"/>
                        <a:pt x="182" y="998"/>
                        <a:pt x="185" y="993"/>
                      </a:cubicBezTo>
                      <a:cubicBezTo>
                        <a:pt x="186" y="998"/>
                        <a:pt x="193" y="1001"/>
                        <a:pt x="197" y="996"/>
                      </a:cubicBezTo>
                      <a:cubicBezTo>
                        <a:pt x="199" y="993"/>
                        <a:pt x="200" y="985"/>
                        <a:pt x="201" y="977"/>
                      </a:cubicBezTo>
                      <a:cubicBezTo>
                        <a:pt x="203" y="969"/>
                        <a:pt x="205" y="962"/>
                        <a:pt x="210" y="958"/>
                      </a:cubicBezTo>
                      <a:cubicBezTo>
                        <a:pt x="220" y="948"/>
                        <a:pt x="236" y="950"/>
                        <a:pt x="243" y="961"/>
                      </a:cubicBezTo>
                      <a:cubicBezTo>
                        <a:pt x="247" y="968"/>
                        <a:pt x="247" y="975"/>
                        <a:pt x="246" y="981"/>
                      </a:cubicBezTo>
                      <a:cubicBezTo>
                        <a:pt x="245" y="988"/>
                        <a:pt x="236" y="1006"/>
                        <a:pt x="240" y="1014"/>
                      </a:cubicBezTo>
                      <a:cubicBezTo>
                        <a:pt x="243" y="1020"/>
                        <a:pt x="249" y="1021"/>
                        <a:pt x="252" y="1018"/>
                      </a:cubicBezTo>
                      <a:cubicBezTo>
                        <a:pt x="254" y="1023"/>
                        <a:pt x="248" y="1029"/>
                        <a:pt x="242" y="1029"/>
                      </a:cubicBezTo>
                      <a:cubicBezTo>
                        <a:pt x="230" y="1029"/>
                        <a:pt x="219" y="1017"/>
                        <a:pt x="220" y="1003"/>
                      </a:cubicBezTo>
                      <a:cubicBezTo>
                        <a:pt x="221" y="997"/>
                        <a:pt x="224" y="993"/>
                        <a:pt x="229" y="987"/>
                      </a:cubicBezTo>
                      <a:close/>
                      <a:moveTo>
                        <a:pt x="101" y="1016"/>
                      </a:moveTo>
                      <a:cubicBezTo>
                        <a:pt x="100" y="1014"/>
                        <a:pt x="102" y="1011"/>
                        <a:pt x="104" y="1011"/>
                      </a:cubicBezTo>
                      <a:cubicBezTo>
                        <a:pt x="106" y="1010"/>
                        <a:pt x="108" y="1011"/>
                        <a:pt x="109" y="1013"/>
                      </a:cubicBezTo>
                      <a:cubicBezTo>
                        <a:pt x="110" y="1016"/>
                        <a:pt x="109" y="1018"/>
                        <a:pt x="106" y="1019"/>
                      </a:cubicBezTo>
                      <a:cubicBezTo>
                        <a:pt x="104" y="1019"/>
                        <a:pt x="102" y="1018"/>
                        <a:pt x="101" y="1016"/>
                      </a:cubicBezTo>
                      <a:close/>
                      <a:moveTo>
                        <a:pt x="97" y="1009"/>
                      </a:moveTo>
                      <a:cubicBezTo>
                        <a:pt x="96" y="1007"/>
                        <a:pt x="97" y="1006"/>
                        <a:pt x="99" y="1005"/>
                      </a:cubicBezTo>
                      <a:cubicBezTo>
                        <a:pt x="100" y="1004"/>
                        <a:pt x="102" y="1005"/>
                        <a:pt x="103" y="1007"/>
                      </a:cubicBezTo>
                      <a:cubicBezTo>
                        <a:pt x="103" y="1009"/>
                        <a:pt x="102" y="1011"/>
                        <a:pt x="101" y="1011"/>
                      </a:cubicBezTo>
                      <a:cubicBezTo>
                        <a:pt x="99" y="1012"/>
                        <a:pt x="97" y="1011"/>
                        <a:pt x="97" y="1009"/>
                      </a:cubicBezTo>
                      <a:close/>
                      <a:moveTo>
                        <a:pt x="110" y="1021"/>
                      </a:moveTo>
                      <a:cubicBezTo>
                        <a:pt x="109" y="1018"/>
                        <a:pt x="111" y="1014"/>
                        <a:pt x="114" y="1013"/>
                      </a:cubicBezTo>
                      <a:cubicBezTo>
                        <a:pt x="118" y="1012"/>
                        <a:pt x="121" y="1014"/>
                        <a:pt x="122" y="1017"/>
                      </a:cubicBezTo>
                      <a:cubicBezTo>
                        <a:pt x="124" y="1020"/>
                        <a:pt x="122" y="1024"/>
                        <a:pt x="118" y="1025"/>
                      </a:cubicBezTo>
                      <a:cubicBezTo>
                        <a:pt x="115" y="1026"/>
                        <a:pt x="111" y="1024"/>
                        <a:pt x="110" y="1021"/>
                      </a:cubicBezTo>
                      <a:close/>
                      <a:moveTo>
                        <a:pt x="227" y="985"/>
                      </a:moveTo>
                      <a:cubicBezTo>
                        <a:pt x="230" y="981"/>
                        <a:pt x="230" y="976"/>
                        <a:pt x="226" y="973"/>
                      </a:cubicBezTo>
                      <a:cubicBezTo>
                        <a:pt x="219" y="969"/>
                        <a:pt x="211" y="977"/>
                        <a:pt x="213" y="983"/>
                      </a:cubicBezTo>
                      <a:cubicBezTo>
                        <a:pt x="215" y="988"/>
                        <a:pt x="219" y="990"/>
                        <a:pt x="218" y="997"/>
                      </a:cubicBezTo>
                      <a:cubicBezTo>
                        <a:pt x="221" y="990"/>
                        <a:pt x="224" y="990"/>
                        <a:pt x="227" y="985"/>
                      </a:cubicBezTo>
                      <a:close/>
                      <a:moveTo>
                        <a:pt x="235" y="951"/>
                      </a:moveTo>
                      <a:cubicBezTo>
                        <a:pt x="228" y="946"/>
                        <a:pt x="218" y="948"/>
                        <a:pt x="214" y="951"/>
                      </a:cubicBezTo>
                      <a:cubicBezTo>
                        <a:pt x="208" y="946"/>
                        <a:pt x="215" y="930"/>
                        <a:pt x="227" y="933"/>
                      </a:cubicBezTo>
                      <a:cubicBezTo>
                        <a:pt x="235" y="935"/>
                        <a:pt x="239" y="944"/>
                        <a:pt x="235" y="951"/>
                      </a:cubicBezTo>
                      <a:close/>
                      <a:moveTo>
                        <a:pt x="167" y="1054"/>
                      </a:moveTo>
                      <a:cubicBezTo>
                        <a:pt x="177" y="1043"/>
                        <a:pt x="190" y="1057"/>
                        <a:pt x="196" y="1061"/>
                      </a:cubicBezTo>
                      <a:cubicBezTo>
                        <a:pt x="200" y="1065"/>
                        <a:pt x="203" y="1066"/>
                        <a:pt x="208" y="1065"/>
                      </a:cubicBezTo>
                      <a:cubicBezTo>
                        <a:pt x="204" y="1069"/>
                        <a:pt x="190" y="1074"/>
                        <a:pt x="183" y="1075"/>
                      </a:cubicBezTo>
                      <a:cubicBezTo>
                        <a:pt x="174" y="1075"/>
                        <a:pt x="165" y="1070"/>
                        <a:pt x="165" y="1058"/>
                      </a:cubicBezTo>
                      <a:cubicBezTo>
                        <a:pt x="169" y="1062"/>
                        <a:pt x="176" y="1065"/>
                        <a:pt x="182" y="1064"/>
                      </a:cubicBezTo>
                      <a:cubicBezTo>
                        <a:pt x="179" y="1064"/>
                        <a:pt x="171" y="1059"/>
                        <a:pt x="167" y="1054"/>
                      </a:cubicBezTo>
                      <a:close/>
                      <a:moveTo>
                        <a:pt x="208" y="923"/>
                      </a:moveTo>
                      <a:cubicBezTo>
                        <a:pt x="186" y="948"/>
                        <a:pt x="158" y="946"/>
                        <a:pt x="145" y="954"/>
                      </a:cubicBezTo>
                      <a:cubicBezTo>
                        <a:pt x="130" y="962"/>
                        <a:pt x="139" y="980"/>
                        <a:pt x="157" y="974"/>
                      </a:cubicBezTo>
                      <a:cubicBezTo>
                        <a:pt x="178" y="969"/>
                        <a:pt x="197" y="946"/>
                        <a:pt x="208" y="923"/>
                      </a:cubicBezTo>
                      <a:close/>
                      <a:moveTo>
                        <a:pt x="333" y="921"/>
                      </a:moveTo>
                      <a:cubicBezTo>
                        <a:pt x="332" y="924"/>
                        <a:pt x="330" y="927"/>
                        <a:pt x="328" y="930"/>
                      </a:cubicBezTo>
                      <a:cubicBezTo>
                        <a:pt x="321" y="939"/>
                        <a:pt x="310" y="945"/>
                        <a:pt x="297" y="946"/>
                      </a:cubicBezTo>
                      <a:cubicBezTo>
                        <a:pt x="283" y="945"/>
                        <a:pt x="268" y="936"/>
                        <a:pt x="265" y="921"/>
                      </a:cubicBezTo>
                      <a:cubicBezTo>
                        <a:pt x="264" y="915"/>
                        <a:pt x="265" y="909"/>
                        <a:pt x="269" y="904"/>
                      </a:cubicBezTo>
                      <a:cubicBezTo>
                        <a:pt x="271" y="900"/>
                        <a:pt x="274" y="898"/>
                        <a:pt x="278" y="897"/>
                      </a:cubicBezTo>
                      <a:cubicBezTo>
                        <a:pt x="283" y="896"/>
                        <a:pt x="288" y="897"/>
                        <a:pt x="292" y="901"/>
                      </a:cubicBezTo>
                      <a:cubicBezTo>
                        <a:pt x="295" y="903"/>
                        <a:pt x="296" y="907"/>
                        <a:pt x="296" y="911"/>
                      </a:cubicBezTo>
                      <a:cubicBezTo>
                        <a:pt x="295" y="918"/>
                        <a:pt x="288" y="923"/>
                        <a:pt x="281" y="922"/>
                      </a:cubicBezTo>
                      <a:cubicBezTo>
                        <a:pt x="274" y="922"/>
                        <a:pt x="269" y="915"/>
                        <a:pt x="270" y="908"/>
                      </a:cubicBezTo>
                      <a:cubicBezTo>
                        <a:pt x="271" y="902"/>
                        <a:pt x="275" y="898"/>
                        <a:pt x="280" y="897"/>
                      </a:cubicBezTo>
                      <a:cubicBezTo>
                        <a:pt x="279" y="897"/>
                        <a:pt x="279" y="897"/>
                        <a:pt x="278" y="897"/>
                      </a:cubicBezTo>
                      <a:cubicBezTo>
                        <a:pt x="274" y="898"/>
                        <a:pt x="271" y="901"/>
                        <a:pt x="269" y="904"/>
                      </a:cubicBezTo>
                      <a:cubicBezTo>
                        <a:pt x="266" y="909"/>
                        <a:pt x="265" y="915"/>
                        <a:pt x="266" y="921"/>
                      </a:cubicBezTo>
                      <a:cubicBezTo>
                        <a:pt x="269" y="935"/>
                        <a:pt x="284" y="944"/>
                        <a:pt x="297" y="944"/>
                      </a:cubicBezTo>
                      <a:cubicBezTo>
                        <a:pt x="310" y="943"/>
                        <a:pt x="321" y="936"/>
                        <a:pt x="327" y="926"/>
                      </a:cubicBezTo>
                      <a:cubicBezTo>
                        <a:pt x="329" y="924"/>
                        <a:pt x="330" y="921"/>
                        <a:pt x="331" y="919"/>
                      </a:cubicBezTo>
                      <a:lnTo>
                        <a:pt x="333" y="921"/>
                      </a:lnTo>
                      <a:close/>
                      <a:moveTo>
                        <a:pt x="321" y="870"/>
                      </a:moveTo>
                      <a:cubicBezTo>
                        <a:pt x="326" y="857"/>
                        <a:pt x="339" y="847"/>
                        <a:pt x="356" y="849"/>
                      </a:cubicBezTo>
                      <a:cubicBezTo>
                        <a:pt x="362" y="850"/>
                        <a:pt x="367" y="852"/>
                        <a:pt x="372" y="857"/>
                      </a:cubicBezTo>
                      <a:cubicBezTo>
                        <a:pt x="376" y="860"/>
                        <a:pt x="378" y="864"/>
                        <a:pt x="379" y="869"/>
                      </a:cubicBezTo>
                      <a:cubicBezTo>
                        <a:pt x="380" y="876"/>
                        <a:pt x="377" y="882"/>
                        <a:pt x="372" y="886"/>
                      </a:cubicBezTo>
                      <a:cubicBezTo>
                        <a:pt x="369" y="888"/>
                        <a:pt x="366" y="889"/>
                        <a:pt x="362" y="889"/>
                      </a:cubicBezTo>
                      <a:cubicBezTo>
                        <a:pt x="356" y="888"/>
                        <a:pt x="352" y="883"/>
                        <a:pt x="351" y="878"/>
                      </a:cubicBezTo>
                      <a:cubicBezTo>
                        <a:pt x="350" y="875"/>
                        <a:pt x="350" y="873"/>
                        <a:pt x="352" y="870"/>
                      </a:cubicBezTo>
                      <a:cubicBezTo>
                        <a:pt x="354" y="865"/>
                        <a:pt x="361" y="863"/>
                        <a:pt x="366" y="865"/>
                      </a:cubicBezTo>
                      <a:cubicBezTo>
                        <a:pt x="371" y="868"/>
                        <a:pt x="373" y="875"/>
                        <a:pt x="371" y="880"/>
                      </a:cubicBezTo>
                      <a:cubicBezTo>
                        <a:pt x="368" y="885"/>
                        <a:pt x="362" y="887"/>
                        <a:pt x="356" y="884"/>
                      </a:cubicBezTo>
                      <a:cubicBezTo>
                        <a:pt x="355" y="884"/>
                        <a:pt x="353" y="882"/>
                        <a:pt x="352" y="881"/>
                      </a:cubicBezTo>
                      <a:cubicBezTo>
                        <a:pt x="352" y="881"/>
                        <a:pt x="352" y="881"/>
                        <a:pt x="352" y="881"/>
                      </a:cubicBezTo>
                      <a:cubicBezTo>
                        <a:pt x="355" y="885"/>
                        <a:pt x="358" y="887"/>
                        <a:pt x="362" y="888"/>
                      </a:cubicBezTo>
                      <a:cubicBezTo>
                        <a:pt x="366" y="889"/>
                        <a:pt x="369" y="888"/>
                        <a:pt x="372" y="885"/>
                      </a:cubicBezTo>
                      <a:cubicBezTo>
                        <a:pt x="377" y="881"/>
                        <a:pt x="378" y="876"/>
                        <a:pt x="378" y="870"/>
                      </a:cubicBezTo>
                      <a:cubicBezTo>
                        <a:pt x="377" y="865"/>
                        <a:pt x="375" y="861"/>
                        <a:pt x="371" y="858"/>
                      </a:cubicBezTo>
                      <a:cubicBezTo>
                        <a:pt x="367" y="854"/>
                        <a:pt x="362" y="852"/>
                        <a:pt x="356" y="851"/>
                      </a:cubicBezTo>
                      <a:cubicBezTo>
                        <a:pt x="339" y="849"/>
                        <a:pt x="327" y="859"/>
                        <a:pt x="323" y="872"/>
                      </a:cubicBezTo>
                      <a:lnTo>
                        <a:pt x="321" y="870"/>
                      </a:lnTo>
                      <a:close/>
                      <a:moveTo>
                        <a:pt x="505" y="676"/>
                      </a:moveTo>
                      <a:cubicBezTo>
                        <a:pt x="508" y="676"/>
                        <a:pt x="511" y="679"/>
                        <a:pt x="510" y="683"/>
                      </a:cubicBezTo>
                      <a:cubicBezTo>
                        <a:pt x="510" y="686"/>
                        <a:pt x="507" y="689"/>
                        <a:pt x="504" y="688"/>
                      </a:cubicBezTo>
                      <a:cubicBezTo>
                        <a:pt x="500" y="688"/>
                        <a:pt x="498" y="685"/>
                        <a:pt x="498" y="681"/>
                      </a:cubicBezTo>
                      <a:cubicBezTo>
                        <a:pt x="498" y="678"/>
                        <a:pt x="501" y="675"/>
                        <a:pt x="505" y="676"/>
                      </a:cubicBezTo>
                      <a:close/>
                      <a:moveTo>
                        <a:pt x="517" y="674"/>
                      </a:moveTo>
                      <a:cubicBezTo>
                        <a:pt x="520" y="674"/>
                        <a:pt x="522" y="676"/>
                        <a:pt x="521" y="679"/>
                      </a:cubicBezTo>
                      <a:cubicBezTo>
                        <a:pt x="521" y="682"/>
                        <a:pt x="519" y="684"/>
                        <a:pt x="516" y="683"/>
                      </a:cubicBezTo>
                      <a:cubicBezTo>
                        <a:pt x="513" y="683"/>
                        <a:pt x="511" y="681"/>
                        <a:pt x="512" y="678"/>
                      </a:cubicBezTo>
                      <a:cubicBezTo>
                        <a:pt x="512" y="675"/>
                        <a:pt x="514" y="673"/>
                        <a:pt x="517" y="674"/>
                      </a:cubicBezTo>
                      <a:close/>
                      <a:moveTo>
                        <a:pt x="492" y="685"/>
                      </a:moveTo>
                      <a:cubicBezTo>
                        <a:pt x="497" y="686"/>
                        <a:pt x="501" y="690"/>
                        <a:pt x="501" y="696"/>
                      </a:cubicBezTo>
                      <a:cubicBezTo>
                        <a:pt x="501" y="701"/>
                        <a:pt x="496" y="705"/>
                        <a:pt x="490" y="705"/>
                      </a:cubicBezTo>
                      <a:cubicBezTo>
                        <a:pt x="485" y="704"/>
                        <a:pt x="481" y="699"/>
                        <a:pt x="482" y="694"/>
                      </a:cubicBezTo>
                      <a:cubicBezTo>
                        <a:pt x="482" y="689"/>
                        <a:pt x="487" y="685"/>
                        <a:pt x="492" y="685"/>
                      </a:cubicBezTo>
                      <a:close/>
                      <a:moveTo>
                        <a:pt x="613" y="900"/>
                      </a:moveTo>
                      <a:cubicBezTo>
                        <a:pt x="623" y="887"/>
                        <a:pt x="625" y="864"/>
                        <a:pt x="618" y="849"/>
                      </a:cubicBezTo>
                      <a:cubicBezTo>
                        <a:pt x="610" y="835"/>
                        <a:pt x="595" y="837"/>
                        <a:pt x="600" y="855"/>
                      </a:cubicBezTo>
                      <a:cubicBezTo>
                        <a:pt x="604" y="868"/>
                        <a:pt x="618" y="886"/>
                        <a:pt x="613" y="900"/>
                      </a:cubicBezTo>
                      <a:close/>
                      <a:moveTo>
                        <a:pt x="403" y="901"/>
                      </a:moveTo>
                      <a:cubicBezTo>
                        <a:pt x="397" y="925"/>
                        <a:pt x="407" y="961"/>
                        <a:pt x="426" y="968"/>
                      </a:cubicBezTo>
                      <a:cubicBezTo>
                        <a:pt x="445" y="975"/>
                        <a:pt x="452" y="955"/>
                        <a:pt x="435" y="949"/>
                      </a:cubicBezTo>
                      <a:cubicBezTo>
                        <a:pt x="426" y="945"/>
                        <a:pt x="404" y="928"/>
                        <a:pt x="403" y="901"/>
                      </a:cubicBezTo>
                      <a:close/>
                      <a:moveTo>
                        <a:pt x="396" y="912"/>
                      </a:moveTo>
                      <a:cubicBezTo>
                        <a:pt x="396" y="921"/>
                        <a:pt x="391" y="929"/>
                        <a:pt x="385" y="936"/>
                      </a:cubicBezTo>
                      <a:cubicBezTo>
                        <a:pt x="370" y="949"/>
                        <a:pt x="344" y="954"/>
                        <a:pt x="339" y="972"/>
                      </a:cubicBezTo>
                      <a:cubicBezTo>
                        <a:pt x="336" y="979"/>
                        <a:pt x="338" y="988"/>
                        <a:pt x="345" y="994"/>
                      </a:cubicBezTo>
                      <a:cubicBezTo>
                        <a:pt x="348" y="997"/>
                        <a:pt x="353" y="997"/>
                        <a:pt x="357" y="994"/>
                      </a:cubicBezTo>
                      <a:cubicBezTo>
                        <a:pt x="353" y="994"/>
                        <a:pt x="348" y="990"/>
                        <a:pt x="347" y="985"/>
                      </a:cubicBezTo>
                      <a:cubicBezTo>
                        <a:pt x="347" y="980"/>
                        <a:pt x="351" y="974"/>
                        <a:pt x="357" y="972"/>
                      </a:cubicBezTo>
                      <a:cubicBezTo>
                        <a:pt x="374" y="965"/>
                        <a:pt x="392" y="960"/>
                        <a:pt x="399" y="940"/>
                      </a:cubicBezTo>
                      <a:cubicBezTo>
                        <a:pt x="401" y="932"/>
                        <a:pt x="400" y="923"/>
                        <a:pt x="396" y="912"/>
                      </a:cubicBezTo>
                      <a:close/>
                      <a:moveTo>
                        <a:pt x="361" y="676"/>
                      </a:moveTo>
                      <a:cubicBezTo>
                        <a:pt x="365" y="690"/>
                        <a:pt x="346" y="694"/>
                        <a:pt x="339" y="697"/>
                      </a:cubicBezTo>
                      <a:cubicBezTo>
                        <a:pt x="334" y="699"/>
                        <a:pt x="332" y="701"/>
                        <a:pt x="330" y="705"/>
                      </a:cubicBezTo>
                      <a:cubicBezTo>
                        <a:pt x="329" y="700"/>
                        <a:pt x="331" y="685"/>
                        <a:pt x="334" y="679"/>
                      </a:cubicBezTo>
                      <a:cubicBezTo>
                        <a:pt x="339" y="671"/>
                        <a:pt x="348" y="666"/>
                        <a:pt x="359" y="672"/>
                      </a:cubicBezTo>
                      <a:cubicBezTo>
                        <a:pt x="353" y="673"/>
                        <a:pt x="346" y="678"/>
                        <a:pt x="344" y="683"/>
                      </a:cubicBezTo>
                      <a:cubicBezTo>
                        <a:pt x="346" y="681"/>
                        <a:pt x="354" y="677"/>
                        <a:pt x="361" y="676"/>
                      </a:cubicBezTo>
                      <a:close/>
                      <a:moveTo>
                        <a:pt x="648" y="734"/>
                      </a:moveTo>
                      <a:cubicBezTo>
                        <a:pt x="651" y="736"/>
                        <a:pt x="656" y="735"/>
                        <a:pt x="657" y="732"/>
                      </a:cubicBezTo>
                      <a:cubicBezTo>
                        <a:pt x="657" y="730"/>
                        <a:pt x="656" y="728"/>
                        <a:pt x="655" y="728"/>
                      </a:cubicBezTo>
                      <a:cubicBezTo>
                        <a:pt x="654" y="728"/>
                        <a:pt x="653" y="729"/>
                        <a:pt x="653" y="730"/>
                      </a:cubicBezTo>
                      <a:cubicBezTo>
                        <a:pt x="652" y="729"/>
                        <a:pt x="652" y="728"/>
                        <a:pt x="652" y="727"/>
                      </a:cubicBezTo>
                      <a:cubicBezTo>
                        <a:pt x="652" y="725"/>
                        <a:pt x="655" y="722"/>
                        <a:pt x="659" y="723"/>
                      </a:cubicBezTo>
                      <a:cubicBezTo>
                        <a:pt x="661" y="723"/>
                        <a:pt x="665" y="725"/>
                        <a:pt x="665" y="728"/>
                      </a:cubicBezTo>
                      <a:cubicBezTo>
                        <a:pt x="666" y="732"/>
                        <a:pt x="664" y="736"/>
                        <a:pt x="664" y="738"/>
                      </a:cubicBezTo>
                      <a:cubicBezTo>
                        <a:pt x="665" y="742"/>
                        <a:pt x="668" y="743"/>
                        <a:pt x="671" y="743"/>
                      </a:cubicBezTo>
                      <a:cubicBezTo>
                        <a:pt x="667" y="745"/>
                        <a:pt x="666" y="745"/>
                        <a:pt x="665" y="749"/>
                      </a:cubicBezTo>
                      <a:cubicBezTo>
                        <a:pt x="665" y="753"/>
                        <a:pt x="666" y="766"/>
                        <a:pt x="653" y="767"/>
                      </a:cubicBezTo>
                      <a:cubicBezTo>
                        <a:pt x="661" y="769"/>
                        <a:pt x="668" y="765"/>
                        <a:pt x="673" y="759"/>
                      </a:cubicBezTo>
                      <a:cubicBezTo>
                        <a:pt x="678" y="753"/>
                        <a:pt x="681" y="745"/>
                        <a:pt x="679" y="737"/>
                      </a:cubicBezTo>
                      <a:cubicBezTo>
                        <a:pt x="677" y="728"/>
                        <a:pt x="666" y="719"/>
                        <a:pt x="656" y="719"/>
                      </a:cubicBezTo>
                      <a:cubicBezTo>
                        <a:pt x="651" y="719"/>
                        <a:pt x="645" y="722"/>
                        <a:pt x="645" y="728"/>
                      </a:cubicBezTo>
                      <a:cubicBezTo>
                        <a:pt x="645" y="730"/>
                        <a:pt x="646" y="733"/>
                        <a:pt x="648" y="734"/>
                      </a:cubicBezTo>
                      <a:close/>
                      <a:moveTo>
                        <a:pt x="677" y="770"/>
                      </a:moveTo>
                      <a:cubicBezTo>
                        <a:pt x="699" y="770"/>
                        <a:pt x="712" y="783"/>
                        <a:pt x="722" y="787"/>
                      </a:cubicBezTo>
                      <a:cubicBezTo>
                        <a:pt x="732" y="793"/>
                        <a:pt x="738" y="784"/>
                        <a:pt x="728" y="776"/>
                      </a:cubicBezTo>
                      <a:cubicBezTo>
                        <a:pt x="717" y="767"/>
                        <a:pt x="688" y="766"/>
                        <a:pt x="677" y="770"/>
                      </a:cubicBezTo>
                      <a:close/>
                      <a:moveTo>
                        <a:pt x="388" y="641"/>
                      </a:moveTo>
                      <a:cubicBezTo>
                        <a:pt x="386" y="642"/>
                        <a:pt x="385" y="644"/>
                        <a:pt x="385" y="646"/>
                      </a:cubicBezTo>
                      <a:cubicBezTo>
                        <a:pt x="386" y="648"/>
                        <a:pt x="388" y="649"/>
                        <a:pt x="390" y="648"/>
                      </a:cubicBezTo>
                      <a:cubicBezTo>
                        <a:pt x="392" y="648"/>
                        <a:pt x="393" y="646"/>
                        <a:pt x="393" y="644"/>
                      </a:cubicBezTo>
                      <a:cubicBezTo>
                        <a:pt x="392" y="641"/>
                        <a:pt x="390" y="640"/>
                        <a:pt x="388" y="641"/>
                      </a:cubicBezTo>
                      <a:close/>
                      <a:moveTo>
                        <a:pt x="365" y="625"/>
                      </a:moveTo>
                      <a:cubicBezTo>
                        <a:pt x="361" y="626"/>
                        <a:pt x="359" y="630"/>
                        <a:pt x="360" y="634"/>
                      </a:cubicBezTo>
                      <a:cubicBezTo>
                        <a:pt x="361" y="638"/>
                        <a:pt x="365" y="640"/>
                        <a:pt x="369" y="639"/>
                      </a:cubicBezTo>
                      <a:cubicBezTo>
                        <a:pt x="373" y="638"/>
                        <a:pt x="375" y="634"/>
                        <a:pt x="374" y="630"/>
                      </a:cubicBezTo>
                      <a:cubicBezTo>
                        <a:pt x="373" y="626"/>
                        <a:pt x="369" y="624"/>
                        <a:pt x="365" y="625"/>
                      </a:cubicBezTo>
                      <a:close/>
                      <a:moveTo>
                        <a:pt x="379" y="632"/>
                      </a:moveTo>
                      <a:cubicBezTo>
                        <a:pt x="376" y="633"/>
                        <a:pt x="375" y="636"/>
                        <a:pt x="376" y="639"/>
                      </a:cubicBezTo>
                      <a:cubicBezTo>
                        <a:pt x="376" y="642"/>
                        <a:pt x="379" y="643"/>
                        <a:pt x="382" y="642"/>
                      </a:cubicBezTo>
                      <a:cubicBezTo>
                        <a:pt x="385" y="641"/>
                        <a:pt x="387" y="638"/>
                        <a:pt x="386" y="636"/>
                      </a:cubicBezTo>
                      <a:cubicBezTo>
                        <a:pt x="385" y="633"/>
                        <a:pt x="382" y="631"/>
                        <a:pt x="379" y="632"/>
                      </a:cubicBezTo>
                      <a:close/>
                      <a:moveTo>
                        <a:pt x="345" y="640"/>
                      </a:moveTo>
                      <a:cubicBezTo>
                        <a:pt x="356" y="625"/>
                        <a:pt x="333" y="612"/>
                        <a:pt x="327" y="607"/>
                      </a:cubicBezTo>
                      <a:cubicBezTo>
                        <a:pt x="321" y="602"/>
                        <a:pt x="319" y="598"/>
                        <a:pt x="319" y="592"/>
                      </a:cubicBezTo>
                      <a:cubicBezTo>
                        <a:pt x="315" y="599"/>
                        <a:pt x="312" y="617"/>
                        <a:pt x="313" y="626"/>
                      </a:cubicBezTo>
                      <a:cubicBezTo>
                        <a:pt x="316" y="639"/>
                        <a:pt x="325" y="648"/>
                        <a:pt x="341" y="645"/>
                      </a:cubicBezTo>
                      <a:cubicBezTo>
                        <a:pt x="334" y="641"/>
                        <a:pt x="327" y="633"/>
                        <a:pt x="327" y="625"/>
                      </a:cubicBezTo>
                      <a:cubicBezTo>
                        <a:pt x="329" y="629"/>
                        <a:pt x="337" y="637"/>
                        <a:pt x="345" y="640"/>
                      </a:cubicBezTo>
                      <a:close/>
                      <a:moveTo>
                        <a:pt x="332" y="656"/>
                      </a:moveTo>
                      <a:cubicBezTo>
                        <a:pt x="296" y="649"/>
                        <a:pt x="254" y="679"/>
                        <a:pt x="254" y="710"/>
                      </a:cubicBezTo>
                      <a:cubicBezTo>
                        <a:pt x="255" y="735"/>
                        <a:pt x="278" y="733"/>
                        <a:pt x="282" y="711"/>
                      </a:cubicBezTo>
                      <a:cubicBezTo>
                        <a:pt x="284" y="696"/>
                        <a:pt x="293" y="658"/>
                        <a:pt x="332" y="656"/>
                      </a:cubicBezTo>
                      <a:close/>
                      <a:moveTo>
                        <a:pt x="479" y="936"/>
                      </a:moveTo>
                      <a:cubicBezTo>
                        <a:pt x="479" y="939"/>
                        <a:pt x="480" y="941"/>
                        <a:pt x="483" y="941"/>
                      </a:cubicBezTo>
                      <a:cubicBezTo>
                        <a:pt x="485" y="942"/>
                        <a:pt x="488" y="940"/>
                        <a:pt x="488" y="937"/>
                      </a:cubicBezTo>
                      <a:cubicBezTo>
                        <a:pt x="488" y="935"/>
                        <a:pt x="487" y="932"/>
                        <a:pt x="484" y="932"/>
                      </a:cubicBezTo>
                      <a:cubicBezTo>
                        <a:pt x="481" y="932"/>
                        <a:pt x="479" y="934"/>
                        <a:pt x="479" y="936"/>
                      </a:cubicBezTo>
                      <a:close/>
                      <a:moveTo>
                        <a:pt x="465" y="939"/>
                      </a:moveTo>
                      <a:cubicBezTo>
                        <a:pt x="465" y="942"/>
                        <a:pt x="467" y="945"/>
                        <a:pt x="470" y="945"/>
                      </a:cubicBezTo>
                      <a:cubicBezTo>
                        <a:pt x="473" y="946"/>
                        <a:pt x="476" y="944"/>
                        <a:pt x="477" y="940"/>
                      </a:cubicBezTo>
                      <a:cubicBezTo>
                        <a:pt x="477" y="937"/>
                        <a:pt x="475" y="934"/>
                        <a:pt x="472" y="934"/>
                      </a:cubicBezTo>
                      <a:cubicBezTo>
                        <a:pt x="469" y="934"/>
                        <a:pt x="466" y="936"/>
                        <a:pt x="465" y="939"/>
                      </a:cubicBezTo>
                      <a:close/>
                      <a:moveTo>
                        <a:pt x="448" y="939"/>
                      </a:moveTo>
                      <a:cubicBezTo>
                        <a:pt x="447" y="943"/>
                        <a:pt x="450" y="947"/>
                        <a:pt x="454" y="948"/>
                      </a:cubicBezTo>
                      <a:cubicBezTo>
                        <a:pt x="459" y="948"/>
                        <a:pt x="462" y="945"/>
                        <a:pt x="463" y="941"/>
                      </a:cubicBezTo>
                      <a:cubicBezTo>
                        <a:pt x="463" y="937"/>
                        <a:pt x="460" y="933"/>
                        <a:pt x="456" y="933"/>
                      </a:cubicBezTo>
                      <a:cubicBezTo>
                        <a:pt x="452" y="932"/>
                        <a:pt x="448" y="935"/>
                        <a:pt x="448" y="939"/>
                      </a:cubicBezTo>
                      <a:close/>
                      <a:moveTo>
                        <a:pt x="455" y="877"/>
                      </a:moveTo>
                      <a:cubicBezTo>
                        <a:pt x="461" y="873"/>
                        <a:pt x="471" y="870"/>
                        <a:pt x="480" y="874"/>
                      </a:cubicBezTo>
                      <a:cubicBezTo>
                        <a:pt x="495" y="881"/>
                        <a:pt x="499" y="895"/>
                        <a:pt x="493" y="910"/>
                      </a:cubicBezTo>
                      <a:cubicBezTo>
                        <a:pt x="483" y="937"/>
                        <a:pt x="515" y="950"/>
                        <a:pt x="527" y="920"/>
                      </a:cubicBezTo>
                      <a:cubicBezTo>
                        <a:pt x="532" y="906"/>
                        <a:pt x="526" y="889"/>
                        <a:pt x="518" y="879"/>
                      </a:cubicBezTo>
                      <a:cubicBezTo>
                        <a:pt x="502" y="860"/>
                        <a:pt x="467" y="856"/>
                        <a:pt x="455" y="877"/>
                      </a:cubicBezTo>
                      <a:close/>
                      <a:moveTo>
                        <a:pt x="545" y="881"/>
                      </a:moveTo>
                      <a:cubicBezTo>
                        <a:pt x="550" y="830"/>
                        <a:pt x="606" y="787"/>
                        <a:pt x="646" y="801"/>
                      </a:cubicBezTo>
                      <a:cubicBezTo>
                        <a:pt x="679" y="812"/>
                        <a:pt x="667" y="840"/>
                        <a:pt x="637" y="836"/>
                      </a:cubicBezTo>
                      <a:cubicBezTo>
                        <a:pt x="616" y="834"/>
                        <a:pt x="563" y="830"/>
                        <a:pt x="545" y="881"/>
                      </a:cubicBezTo>
                      <a:close/>
                      <a:moveTo>
                        <a:pt x="537" y="865"/>
                      </a:moveTo>
                      <a:cubicBezTo>
                        <a:pt x="524" y="818"/>
                        <a:pt x="530" y="801"/>
                        <a:pt x="538" y="765"/>
                      </a:cubicBezTo>
                      <a:cubicBezTo>
                        <a:pt x="541" y="755"/>
                        <a:pt x="540" y="744"/>
                        <a:pt x="535" y="737"/>
                      </a:cubicBezTo>
                      <a:cubicBezTo>
                        <a:pt x="529" y="726"/>
                        <a:pt x="518" y="720"/>
                        <a:pt x="511" y="718"/>
                      </a:cubicBezTo>
                      <a:cubicBezTo>
                        <a:pt x="527" y="707"/>
                        <a:pt x="548" y="724"/>
                        <a:pt x="554" y="732"/>
                      </a:cubicBezTo>
                      <a:cubicBezTo>
                        <a:pt x="567" y="748"/>
                        <a:pt x="571" y="772"/>
                        <a:pt x="564" y="792"/>
                      </a:cubicBezTo>
                      <a:cubicBezTo>
                        <a:pt x="557" y="814"/>
                        <a:pt x="541" y="840"/>
                        <a:pt x="537" y="865"/>
                      </a:cubicBezTo>
                      <a:close/>
                      <a:moveTo>
                        <a:pt x="497" y="831"/>
                      </a:moveTo>
                      <a:cubicBezTo>
                        <a:pt x="491" y="822"/>
                        <a:pt x="479" y="815"/>
                        <a:pt x="470" y="812"/>
                      </a:cubicBezTo>
                      <a:cubicBezTo>
                        <a:pt x="458" y="808"/>
                        <a:pt x="440" y="808"/>
                        <a:pt x="431" y="818"/>
                      </a:cubicBezTo>
                      <a:cubicBezTo>
                        <a:pt x="420" y="810"/>
                        <a:pt x="408" y="810"/>
                        <a:pt x="396" y="811"/>
                      </a:cubicBezTo>
                      <a:cubicBezTo>
                        <a:pt x="380" y="812"/>
                        <a:pt x="363" y="807"/>
                        <a:pt x="361" y="793"/>
                      </a:cubicBezTo>
                      <a:cubicBezTo>
                        <a:pt x="353" y="808"/>
                        <a:pt x="374" y="828"/>
                        <a:pt x="387" y="833"/>
                      </a:cubicBezTo>
                      <a:cubicBezTo>
                        <a:pt x="407" y="840"/>
                        <a:pt x="427" y="831"/>
                        <a:pt x="450" y="825"/>
                      </a:cubicBezTo>
                      <a:cubicBezTo>
                        <a:pt x="462" y="821"/>
                        <a:pt x="479" y="821"/>
                        <a:pt x="497" y="831"/>
                      </a:cubicBezTo>
                      <a:close/>
                      <a:moveTo>
                        <a:pt x="246" y="672"/>
                      </a:moveTo>
                      <a:cubicBezTo>
                        <a:pt x="237" y="683"/>
                        <a:pt x="221" y="710"/>
                        <a:pt x="230" y="727"/>
                      </a:cubicBezTo>
                      <a:cubicBezTo>
                        <a:pt x="229" y="728"/>
                        <a:pt x="228" y="731"/>
                        <a:pt x="228" y="734"/>
                      </a:cubicBezTo>
                      <a:cubicBezTo>
                        <a:pt x="221" y="725"/>
                        <a:pt x="221" y="711"/>
                        <a:pt x="226" y="698"/>
                      </a:cubicBezTo>
                      <a:cubicBezTo>
                        <a:pt x="231" y="686"/>
                        <a:pt x="239" y="677"/>
                        <a:pt x="246" y="672"/>
                      </a:cubicBezTo>
                      <a:close/>
                      <a:moveTo>
                        <a:pt x="271" y="739"/>
                      </a:moveTo>
                      <a:cubicBezTo>
                        <a:pt x="269" y="742"/>
                        <a:pt x="270" y="746"/>
                        <a:pt x="273" y="748"/>
                      </a:cubicBezTo>
                      <a:cubicBezTo>
                        <a:pt x="276" y="749"/>
                        <a:pt x="280" y="748"/>
                        <a:pt x="282" y="745"/>
                      </a:cubicBezTo>
                      <a:cubicBezTo>
                        <a:pt x="283" y="742"/>
                        <a:pt x="282" y="738"/>
                        <a:pt x="279" y="737"/>
                      </a:cubicBezTo>
                      <a:cubicBezTo>
                        <a:pt x="276" y="735"/>
                        <a:pt x="272" y="736"/>
                        <a:pt x="271" y="739"/>
                      </a:cubicBezTo>
                      <a:close/>
                      <a:moveTo>
                        <a:pt x="252" y="737"/>
                      </a:moveTo>
                      <a:cubicBezTo>
                        <a:pt x="250" y="740"/>
                        <a:pt x="252" y="745"/>
                        <a:pt x="255" y="747"/>
                      </a:cubicBezTo>
                      <a:cubicBezTo>
                        <a:pt x="259" y="749"/>
                        <a:pt x="264" y="748"/>
                        <a:pt x="266" y="744"/>
                      </a:cubicBezTo>
                      <a:cubicBezTo>
                        <a:pt x="268" y="740"/>
                        <a:pt x="266" y="735"/>
                        <a:pt x="263" y="733"/>
                      </a:cubicBezTo>
                      <a:cubicBezTo>
                        <a:pt x="259" y="731"/>
                        <a:pt x="254" y="733"/>
                        <a:pt x="252" y="737"/>
                      </a:cubicBezTo>
                      <a:close/>
                      <a:moveTo>
                        <a:pt x="230" y="729"/>
                      </a:moveTo>
                      <a:cubicBezTo>
                        <a:pt x="227" y="734"/>
                        <a:pt x="229" y="740"/>
                        <a:pt x="234" y="743"/>
                      </a:cubicBezTo>
                      <a:cubicBezTo>
                        <a:pt x="239" y="745"/>
                        <a:pt x="246" y="743"/>
                        <a:pt x="248" y="738"/>
                      </a:cubicBezTo>
                      <a:cubicBezTo>
                        <a:pt x="251" y="733"/>
                        <a:pt x="249" y="727"/>
                        <a:pt x="244" y="724"/>
                      </a:cubicBezTo>
                      <a:cubicBezTo>
                        <a:pt x="239" y="722"/>
                        <a:pt x="232" y="724"/>
                        <a:pt x="230" y="729"/>
                      </a:cubicBezTo>
                      <a:close/>
                      <a:moveTo>
                        <a:pt x="210" y="653"/>
                      </a:moveTo>
                      <a:cubicBezTo>
                        <a:pt x="209" y="657"/>
                        <a:pt x="210" y="661"/>
                        <a:pt x="214" y="663"/>
                      </a:cubicBezTo>
                      <a:cubicBezTo>
                        <a:pt x="217" y="665"/>
                        <a:pt x="222" y="664"/>
                        <a:pt x="224" y="660"/>
                      </a:cubicBezTo>
                      <a:cubicBezTo>
                        <a:pt x="225" y="656"/>
                        <a:pt x="224" y="652"/>
                        <a:pt x="220" y="650"/>
                      </a:cubicBezTo>
                      <a:cubicBezTo>
                        <a:pt x="217" y="648"/>
                        <a:pt x="212" y="650"/>
                        <a:pt x="210" y="653"/>
                      </a:cubicBezTo>
                      <a:close/>
                      <a:moveTo>
                        <a:pt x="670" y="1001"/>
                      </a:moveTo>
                      <a:cubicBezTo>
                        <a:pt x="677" y="995"/>
                        <a:pt x="678" y="982"/>
                        <a:pt x="670" y="979"/>
                      </a:cubicBezTo>
                      <a:cubicBezTo>
                        <a:pt x="669" y="973"/>
                        <a:pt x="673" y="967"/>
                        <a:pt x="679" y="965"/>
                      </a:cubicBezTo>
                      <a:cubicBezTo>
                        <a:pt x="689" y="962"/>
                        <a:pt x="703" y="969"/>
                        <a:pt x="706" y="979"/>
                      </a:cubicBezTo>
                      <a:cubicBezTo>
                        <a:pt x="707" y="952"/>
                        <a:pt x="667" y="941"/>
                        <a:pt x="650" y="962"/>
                      </a:cubicBezTo>
                      <a:cubicBezTo>
                        <a:pt x="640" y="974"/>
                        <a:pt x="641" y="987"/>
                        <a:pt x="647" y="995"/>
                      </a:cubicBezTo>
                      <a:cubicBezTo>
                        <a:pt x="653" y="1003"/>
                        <a:pt x="663" y="1007"/>
                        <a:pt x="670" y="1001"/>
                      </a:cubicBezTo>
                      <a:close/>
                      <a:moveTo>
                        <a:pt x="620" y="1037"/>
                      </a:moveTo>
                      <a:cubicBezTo>
                        <a:pt x="618" y="1013"/>
                        <a:pt x="632" y="999"/>
                        <a:pt x="635" y="988"/>
                      </a:cubicBezTo>
                      <a:cubicBezTo>
                        <a:pt x="638" y="976"/>
                        <a:pt x="624" y="972"/>
                        <a:pt x="618" y="985"/>
                      </a:cubicBezTo>
                      <a:cubicBezTo>
                        <a:pt x="611" y="998"/>
                        <a:pt x="613" y="1020"/>
                        <a:pt x="620" y="1037"/>
                      </a:cubicBezTo>
                      <a:close/>
                      <a:moveTo>
                        <a:pt x="589" y="953"/>
                      </a:moveTo>
                      <a:cubicBezTo>
                        <a:pt x="595" y="958"/>
                        <a:pt x="605" y="957"/>
                        <a:pt x="610" y="954"/>
                      </a:cubicBezTo>
                      <a:cubicBezTo>
                        <a:pt x="616" y="960"/>
                        <a:pt x="607" y="976"/>
                        <a:pt x="595" y="972"/>
                      </a:cubicBezTo>
                      <a:cubicBezTo>
                        <a:pt x="588" y="970"/>
                        <a:pt x="584" y="959"/>
                        <a:pt x="589" y="953"/>
                      </a:cubicBezTo>
                      <a:close/>
                      <a:moveTo>
                        <a:pt x="599" y="919"/>
                      </a:moveTo>
                      <a:cubicBezTo>
                        <a:pt x="596" y="923"/>
                        <a:pt x="596" y="928"/>
                        <a:pt x="600" y="931"/>
                      </a:cubicBezTo>
                      <a:cubicBezTo>
                        <a:pt x="607" y="936"/>
                        <a:pt x="615" y="929"/>
                        <a:pt x="613" y="922"/>
                      </a:cubicBezTo>
                      <a:cubicBezTo>
                        <a:pt x="612" y="917"/>
                        <a:pt x="608" y="915"/>
                        <a:pt x="609" y="907"/>
                      </a:cubicBezTo>
                      <a:cubicBezTo>
                        <a:pt x="606" y="915"/>
                        <a:pt x="602" y="914"/>
                        <a:pt x="599" y="919"/>
                      </a:cubicBezTo>
                      <a:close/>
                      <a:moveTo>
                        <a:pt x="549" y="983"/>
                      </a:moveTo>
                      <a:cubicBezTo>
                        <a:pt x="533" y="971"/>
                        <a:pt x="494" y="972"/>
                        <a:pt x="491" y="993"/>
                      </a:cubicBezTo>
                      <a:cubicBezTo>
                        <a:pt x="487" y="993"/>
                        <a:pt x="484" y="987"/>
                        <a:pt x="486" y="981"/>
                      </a:cubicBezTo>
                      <a:cubicBezTo>
                        <a:pt x="488" y="975"/>
                        <a:pt x="496" y="969"/>
                        <a:pt x="504" y="971"/>
                      </a:cubicBezTo>
                      <a:cubicBezTo>
                        <a:pt x="505" y="963"/>
                        <a:pt x="532" y="963"/>
                        <a:pt x="549" y="983"/>
                      </a:cubicBezTo>
                      <a:close/>
                      <a:moveTo>
                        <a:pt x="834" y="1044"/>
                      </a:moveTo>
                      <a:cubicBezTo>
                        <a:pt x="831" y="1033"/>
                        <a:pt x="823" y="1025"/>
                        <a:pt x="812" y="1022"/>
                      </a:cubicBezTo>
                      <a:cubicBezTo>
                        <a:pt x="803" y="1019"/>
                        <a:pt x="794" y="1021"/>
                        <a:pt x="786" y="1025"/>
                      </a:cubicBezTo>
                      <a:cubicBezTo>
                        <a:pt x="783" y="1027"/>
                        <a:pt x="780" y="1030"/>
                        <a:pt x="778" y="1033"/>
                      </a:cubicBezTo>
                      <a:cubicBezTo>
                        <a:pt x="779" y="1032"/>
                        <a:pt x="780" y="1031"/>
                        <a:pt x="781" y="1031"/>
                      </a:cubicBezTo>
                      <a:cubicBezTo>
                        <a:pt x="788" y="1026"/>
                        <a:pt x="797" y="1029"/>
                        <a:pt x="801" y="1036"/>
                      </a:cubicBezTo>
                      <a:cubicBezTo>
                        <a:pt x="805" y="1043"/>
                        <a:pt x="803" y="1052"/>
                        <a:pt x="796" y="1056"/>
                      </a:cubicBezTo>
                      <a:cubicBezTo>
                        <a:pt x="786" y="1062"/>
                        <a:pt x="774" y="1055"/>
                        <a:pt x="773" y="1043"/>
                      </a:cubicBezTo>
                      <a:cubicBezTo>
                        <a:pt x="773" y="1035"/>
                        <a:pt x="779" y="1028"/>
                        <a:pt x="785" y="1023"/>
                      </a:cubicBezTo>
                      <a:cubicBezTo>
                        <a:pt x="793" y="1018"/>
                        <a:pt x="803" y="1016"/>
                        <a:pt x="813" y="1018"/>
                      </a:cubicBezTo>
                      <a:cubicBezTo>
                        <a:pt x="826" y="1022"/>
                        <a:pt x="834" y="1031"/>
                        <a:pt x="838" y="1043"/>
                      </a:cubicBezTo>
                      <a:cubicBezTo>
                        <a:pt x="841" y="1053"/>
                        <a:pt x="841" y="1062"/>
                        <a:pt x="837" y="1071"/>
                      </a:cubicBezTo>
                      <a:cubicBezTo>
                        <a:pt x="839" y="1070"/>
                        <a:pt x="841" y="1068"/>
                        <a:pt x="843" y="1066"/>
                      </a:cubicBezTo>
                      <a:cubicBezTo>
                        <a:pt x="850" y="1059"/>
                        <a:pt x="857" y="1054"/>
                        <a:pt x="866" y="1050"/>
                      </a:cubicBezTo>
                      <a:cubicBezTo>
                        <a:pt x="868" y="1048"/>
                        <a:pt x="870" y="1047"/>
                        <a:pt x="873" y="1046"/>
                      </a:cubicBezTo>
                      <a:cubicBezTo>
                        <a:pt x="877" y="1044"/>
                        <a:pt x="881" y="1043"/>
                        <a:pt x="886" y="1042"/>
                      </a:cubicBezTo>
                      <a:cubicBezTo>
                        <a:pt x="887" y="1042"/>
                        <a:pt x="901" y="1040"/>
                        <a:pt x="902" y="1042"/>
                      </a:cubicBezTo>
                      <a:cubicBezTo>
                        <a:pt x="901" y="1044"/>
                        <a:pt x="893" y="1045"/>
                        <a:pt x="892" y="1045"/>
                      </a:cubicBezTo>
                      <a:cubicBezTo>
                        <a:pt x="886" y="1047"/>
                        <a:pt x="881" y="1048"/>
                        <a:pt x="875" y="1051"/>
                      </a:cubicBezTo>
                      <a:cubicBezTo>
                        <a:pt x="872" y="1052"/>
                        <a:pt x="870" y="1053"/>
                        <a:pt x="868" y="1054"/>
                      </a:cubicBezTo>
                      <a:cubicBezTo>
                        <a:pt x="859" y="1058"/>
                        <a:pt x="853" y="1063"/>
                        <a:pt x="845" y="1069"/>
                      </a:cubicBezTo>
                      <a:cubicBezTo>
                        <a:pt x="845" y="1069"/>
                        <a:pt x="844" y="1070"/>
                        <a:pt x="843" y="1071"/>
                      </a:cubicBezTo>
                      <a:cubicBezTo>
                        <a:pt x="845" y="1070"/>
                        <a:pt x="848" y="1069"/>
                        <a:pt x="851" y="1067"/>
                      </a:cubicBezTo>
                      <a:cubicBezTo>
                        <a:pt x="859" y="1064"/>
                        <a:pt x="865" y="1062"/>
                        <a:pt x="874" y="1062"/>
                      </a:cubicBezTo>
                      <a:cubicBezTo>
                        <a:pt x="897" y="1062"/>
                        <a:pt x="909" y="1080"/>
                        <a:pt x="910" y="1099"/>
                      </a:cubicBezTo>
                      <a:cubicBezTo>
                        <a:pt x="911" y="1116"/>
                        <a:pt x="905" y="1134"/>
                        <a:pt x="891" y="1143"/>
                      </a:cubicBezTo>
                      <a:cubicBezTo>
                        <a:pt x="879" y="1151"/>
                        <a:pt x="865" y="1151"/>
                        <a:pt x="853" y="1141"/>
                      </a:cubicBezTo>
                      <a:cubicBezTo>
                        <a:pt x="848" y="1137"/>
                        <a:pt x="845" y="1132"/>
                        <a:pt x="843" y="1126"/>
                      </a:cubicBezTo>
                      <a:cubicBezTo>
                        <a:pt x="842" y="1120"/>
                        <a:pt x="842" y="1116"/>
                        <a:pt x="844" y="1111"/>
                      </a:cubicBezTo>
                      <a:cubicBezTo>
                        <a:pt x="847" y="1105"/>
                        <a:pt x="852" y="1101"/>
                        <a:pt x="859" y="1100"/>
                      </a:cubicBezTo>
                      <a:cubicBezTo>
                        <a:pt x="863" y="1099"/>
                        <a:pt x="867" y="1100"/>
                        <a:pt x="870" y="1103"/>
                      </a:cubicBezTo>
                      <a:cubicBezTo>
                        <a:pt x="873" y="1106"/>
                        <a:pt x="875" y="1110"/>
                        <a:pt x="875" y="1115"/>
                      </a:cubicBezTo>
                      <a:cubicBezTo>
                        <a:pt x="874" y="1120"/>
                        <a:pt x="871" y="1124"/>
                        <a:pt x="866" y="1126"/>
                      </a:cubicBezTo>
                      <a:cubicBezTo>
                        <a:pt x="862" y="1128"/>
                        <a:pt x="856" y="1126"/>
                        <a:pt x="853" y="1121"/>
                      </a:cubicBezTo>
                      <a:cubicBezTo>
                        <a:pt x="850" y="1116"/>
                        <a:pt x="852" y="1109"/>
                        <a:pt x="857" y="1106"/>
                      </a:cubicBezTo>
                      <a:cubicBezTo>
                        <a:pt x="862" y="1103"/>
                        <a:pt x="869" y="1104"/>
                        <a:pt x="872" y="1110"/>
                      </a:cubicBezTo>
                      <a:cubicBezTo>
                        <a:pt x="874" y="1112"/>
                        <a:pt x="874" y="1114"/>
                        <a:pt x="874" y="1116"/>
                      </a:cubicBezTo>
                      <a:cubicBezTo>
                        <a:pt x="874" y="1116"/>
                        <a:pt x="874" y="1115"/>
                        <a:pt x="874" y="1115"/>
                      </a:cubicBezTo>
                      <a:cubicBezTo>
                        <a:pt x="874" y="1110"/>
                        <a:pt x="873" y="1106"/>
                        <a:pt x="869" y="1103"/>
                      </a:cubicBezTo>
                      <a:cubicBezTo>
                        <a:pt x="866" y="1101"/>
                        <a:pt x="863" y="1100"/>
                        <a:pt x="859" y="1100"/>
                      </a:cubicBezTo>
                      <a:cubicBezTo>
                        <a:pt x="853" y="1101"/>
                        <a:pt x="848" y="1105"/>
                        <a:pt x="845" y="1111"/>
                      </a:cubicBezTo>
                      <a:cubicBezTo>
                        <a:pt x="843" y="1116"/>
                        <a:pt x="843" y="1120"/>
                        <a:pt x="845" y="1125"/>
                      </a:cubicBezTo>
                      <a:cubicBezTo>
                        <a:pt x="847" y="1131"/>
                        <a:pt x="850" y="1136"/>
                        <a:pt x="855" y="1140"/>
                      </a:cubicBezTo>
                      <a:cubicBezTo>
                        <a:pt x="865" y="1148"/>
                        <a:pt x="878" y="1149"/>
                        <a:pt x="890" y="1141"/>
                      </a:cubicBezTo>
                      <a:cubicBezTo>
                        <a:pt x="903" y="1132"/>
                        <a:pt x="908" y="1114"/>
                        <a:pt x="906" y="1098"/>
                      </a:cubicBezTo>
                      <a:cubicBezTo>
                        <a:pt x="904" y="1081"/>
                        <a:pt x="894" y="1066"/>
                        <a:pt x="874" y="1066"/>
                      </a:cubicBezTo>
                      <a:cubicBezTo>
                        <a:pt x="866" y="1067"/>
                        <a:pt x="860" y="1069"/>
                        <a:pt x="853" y="1072"/>
                      </a:cubicBezTo>
                      <a:cubicBezTo>
                        <a:pt x="848" y="1074"/>
                        <a:pt x="844" y="1076"/>
                        <a:pt x="840" y="1079"/>
                      </a:cubicBezTo>
                      <a:cubicBezTo>
                        <a:pt x="825" y="1088"/>
                        <a:pt x="815" y="1101"/>
                        <a:pt x="798" y="1108"/>
                      </a:cubicBezTo>
                      <a:cubicBezTo>
                        <a:pt x="782" y="1114"/>
                        <a:pt x="765" y="1113"/>
                        <a:pt x="747" y="1105"/>
                      </a:cubicBezTo>
                      <a:cubicBezTo>
                        <a:pt x="738" y="1101"/>
                        <a:pt x="733" y="1096"/>
                        <a:pt x="726" y="1089"/>
                      </a:cubicBezTo>
                      <a:cubicBezTo>
                        <a:pt x="723" y="1086"/>
                        <a:pt x="721" y="1083"/>
                        <a:pt x="719" y="1080"/>
                      </a:cubicBezTo>
                      <a:cubicBezTo>
                        <a:pt x="719" y="1083"/>
                        <a:pt x="719" y="1086"/>
                        <a:pt x="718" y="1089"/>
                      </a:cubicBezTo>
                      <a:cubicBezTo>
                        <a:pt x="714" y="1100"/>
                        <a:pt x="705" y="1107"/>
                        <a:pt x="694" y="1108"/>
                      </a:cubicBezTo>
                      <a:cubicBezTo>
                        <a:pt x="684" y="1109"/>
                        <a:pt x="673" y="1105"/>
                        <a:pt x="667" y="1096"/>
                      </a:cubicBezTo>
                      <a:cubicBezTo>
                        <a:pt x="663" y="1087"/>
                        <a:pt x="663" y="1078"/>
                        <a:pt x="669" y="1071"/>
                      </a:cubicBezTo>
                      <a:cubicBezTo>
                        <a:pt x="673" y="1067"/>
                        <a:pt x="678" y="1065"/>
                        <a:pt x="683" y="1065"/>
                      </a:cubicBezTo>
                      <a:cubicBezTo>
                        <a:pt x="686" y="1065"/>
                        <a:pt x="689" y="1066"/>
                        <a:pt x="691" y="1068"/>
                      </a:cubicBezTo>
                      <a:cubicBezTo>
                        <a:pt x="696" y="1071"/>
                        <a:pt x="697" y="1077"/>
                        <a:pt x="695" y="1081"/>
                      </a:cubicBezTo>
                      <a:cubicBezTo>
                        <a:pt x="693" y="1087"/>
                        <a:pt x="686" y="1089"/>
                        <a:pt x="681" y="1087"/>
                      </a:cubicBezTo>
                      <a:cubicBezTo>
                        <a:pt x="675" y="1084"/>
                        <a:pt x="673" y="1078"/>
                        <a:pt x="676" y="1072"/>
                      </a:cubicBezTo>
                      <a:cubicBezTo>
                        <a:pt x="678" y="1068"/>
                        <a:pt x="683" y="1065"/>
                        <a:pt x="687" y="1066"/>
                      </a:cubicBezTo>
                      <a:cubicBezTo>
                        <a:pt x="681" y="1064"/>
                        <a:pt x="674" y="1067"/>
                        <a:pt x="669" y="1072"/>
                      </a:cubicBezTo>
                      <a:cubicBezTo>
                        <a:pt x="664" y="1078"/>
                        <a:pt x="664" y="1087"/>
                        <a:pt x="668" y="1095"/>
                      </a:cubicBezTo>
                      <a:cubicBezTo>
                        <a:pt x="673" y="1104"/>
                        <a:pt x="684" y="1108"/>
                        <a:pt x="693" y="1107"/>
                      </a:cubicBezTo>
                      <a:cubicBezTo>
                        <a:pt x="700" y="1106"/>
                        <a:pt x="705" y="1103"/>
                        <a:pt x="709" y="1099"/>
                      </a:cubicBezTo>
                      <a:cubicBezTo>
                        <a:pt x="723" y="1085"/>
                        <a:pt x="710" y="1067"/>
                        <a:pt x="709" y="1045"/>
                      </a:cubicBezTo>
                      <a:cubicBezTo>
                        <a:pt x="709" y="1022"/>
                        <a:pt x="717" y="999"/>
                        <a:pt x="730" y="982"/>
                      </a:cubicBezTo>
                      <a:cubicBezTo>
                        <a:pt x="716" y="1008"/>
                        <a:pt x="707" y="1036"/>
                        <a:pt x="716" y="1065"/>
                      </a:cubicBezTo>
                      <a:cubicBezTo>
                        <a:pt x="719" y="1074"/>
                        <a:pt x="723" y="1080"/>
                        <a:pt x="729" y="1086"/>
                      </a:cubicBezTo>
                      <a:cubicBezTo>
                        <a:pt x="735" y="1093"/>
                        <a:pt x="741" y="1097"/>
                        <a:pt x="749" y="1101"/>
                      </a:cubicBezTo>
                      <a:cubicBezTo>
                        <a:pt x="774" y="1112"/>
                        <a:pt x="797" y="1107"/>
                        <a:pt x="816" y="1091"/>
                      </a:cubicBezTo>
                      <a:cubicBezTo>
                        <a:pt x="830" y="1079"/>
                        <a:pt x="840" y="1064"/>
                        <a:pt x="834" y="1044"/>
                      </a:cubicBezTo>
                      <a:close/>
                      <a:moveTo>
                        <a:pt x="1039" y="1016"/>
                      </a:moveTo>
                      <a:cubicBezTo>
                        <a:pt x="1038" y="1019"/>
                        <a:pt x="1035" y="1020"/>
                        <a:pt x="1032" y="1019"/>
                      </a:cubicBezTo>
                      <a:cubicBezTo>
                        <a:pt x="1030" y="1017"/>
                        <a:pt x="1029" y="1014"/>
                        <a:pt x="1030" y="1012"/>
                      </a:cubicBezTo>
                      <a:cubicBezTo>
                        <a:pt x="1031" y="1009"/>
                        <a:pt x="1034" y="1008"/>
                        <a:pt x="1037" y="1009"/>
                      </a:cubicBezTo>
                      <a:cubicBezTo>
                        <a:pt x="1040" y="1011"/>
                        <a:pt x="1041" y="1014"/>
                        <a:pt x="1039" y="1016"/>
                      </a:cubicBezTo>
                      <a:close/>
                      <a:moveTo>
                        <a:pt x="906" y="983"/>
                      </a:moveTo>
                      <a:cubicBezTo>
                        <a:pt x="903" y="979"/>
                        <a:pt x="898" y="975"/>
                        <a:pt x="893" y="978"/>
                      </a:cubicBezTo>
                      <a:cubicBezTo>
                        <a:pt x="890" y="979"/>
                        <a:pt x="888" y="982"/>
                        <a:pt x="888" y="985"/>
                      </a:cubicBezTo>
                      <a:cubicBezTo>
                        <a:pt x="888" y="988"/>
                        <a:pt x="891" y="991"/>
                        <a:pt x="895" y="991"/>
                      </a:cubicBezTo>
                      <a:cubicBezTo>
                        <a:pt x="897" y="990"/>
                        <a:pt x="899" y="988"/>
                        <a:pt x="899" y="985"/>
                      </a:cubicBezTo>
                      <a:cubicBezTo>
                        <a:pt x="902" y="990"/>
                        <a:pt x="896" y="997"/>
                        <a:pt x="889" y="992"/>
                      </a:cubicBezTo>
                      <a:cubicBezTo>
                        <a:pt x="885" y="990"/>
                        <a:pt x="884" y="986"/>
                        <a:pt x="885" y="982"/>
                      </a:cubicBezTo>
                      <a:cubicBezTo>
                        <a:pt x="887" y="974"/>
                        <a:pt x="895" y="972"/>
                        <a:pt x="901" y="974"/>
                      </a:cubicBezTo>
                      <a:cubicBezTo>
                        <a:pt x="907" y="976"/>
                        <a:pt x="911" y="983"/>
                        <a:pt x="911" y="990"/>
                      </a:cubicBezTo>
                      <a:cubicBezTo>
                        <a:pt x="912" y="971"/>
                        <a:pt x="894" y="946"/>
                        <a:pt x="883" y="938"/>
                      </a:cubicBezTo>
                      <a:cubicBezTo>
                        <a:pt x="884" y="938"/>
                        <a:pt x="885" y="937"/>
                        <a:pt x="886" y="936"/>
                      </a:cubicBezTo>
                      <a:cubicBezTo>
                        <a:pt x="903" y="949"/>
                        <a:pt x="917" y="976"/>
                        <a:pt x="914" y="993"/>
                      </a:cubicBezTo>
                      <a:cubicBezTo>
                        <a:pt x="931" y="974"/>
                        <a:pt x="947" y="966"/>
                        <a:pt x="956" y="952"/>
                      </a:cubicBezTo>
                      <a:cubicBezTo>
                        <a:pt x="961" y="945"/>
                        <a:pt x="964" y="937"/>
                        <a:pt x="963" y="929"/>
                      </a:cubicBezTo>
                      <a:cubicBezTo>
                        <a:pt x="964" y="929"/>
                        <a:pt x="966" y="926"/>
                        <a:pt x="966" y="924"/>
                      </a:cubicBezTo>
                      <a:cubicBezTo>
                        <a:pt x="970" y="933"/>
                        <a:pt x="966" y="946"/>
                        <a:pt x="958" y="956"/>
                      </a:cubicBezTo>
                      <a:cubicBezTo>
                        <a:pt x="957" y="957"/>
                        <a:pt x="957" y="957"/>
                        <a:pt x="956" y="958"/>
                      </a:cubicBezTo>
                      <a:cubicBezTo>
                        <a:pt x="970" y="951"/>
                        <a:pt x="982" y="934"/>
                        <a:pt x="987" y="917"/>
                      </a:cubicBezTo>
                      <a:cubicBezTo>
                        <a:pt x="989" y="910"/>
                        <a:pt x="990" y="901"/>
                        <a:pt x="986" y="895"/>
                      </a:cubicBezTo>
                      <a:cubicBezTo>
                        <a:pt x="984" y="891"/>
                        <a:pt x="979" y="888"/>
                        <a:pt x="975" y="890"/>
                      </a:cubicBezTo>
                      <a:cubicBezTo>
                        <a:pt x="973" y="891"/>
                        <a:pt x="972" y="892"/>
                        <a:pt x="973" y="894"/>
                      </a:cubicBezTo>
                      <a:cubicBezTo>
                        <a:pt x="973" y="895"/>
                        <a:pt x="974" y="896"/>
                        <a:pt x="976" y="896"/>
                      </a:cubicBezTo>
                      <a:cubicBezTo>
                        <a:pt x="977" y="896"/>
                        <a:pt x="978" y="896"/>
                        <a:pt x="978" y="895"/>
                      </a:cubicBezTo>
                      <a:cubicBezTo>
                        <a:pt x="979" y="894"/>
                        <a:pt x="979" y="892"/>
                        <a:pt x="977" y="892"/>
                      </a:cubicBezTo>
                      <a:cubicBezTo>
                        <a:pt x="977" y="892"/>
                        <a:pt x="976" y="892"/>
                        <a:pt x="975" y="893"/>
                      </a:cubicBezTo>
                      <a:cubicBezTo>
                        <a:pt x="975" y="892"/>
                        <a:pt x="976" y="891"/>
                        <a:pt x="977" y="891"/>
                      </a:cubicBezTo>
                      <a:cubicBezTo>
                        <a:pt x="979" y="891"/>
                        <a:pt x="980" y="892"/>
                        <a:pt x="981" y="893"/>
                      </a:cubicBezTo>
                      <a:cubicBezTo>
                        <a:pt x="981" y="896"/>
                        <a:pt x="980" y="899"/>
                        <a:pt x="977" y="899"/>
                      </a:cubicBezTo>
                      <a:cubicBezTo>
                        <a:pt x="976" y="900"/>
                        <a:pt x="973" y="900"/>
                        <a:pt x="972" y="899"/>
                      </a:cubicBezTo>
                      <a:cubicBezTo>
                        <a:pt x="970" y="898"/>
                        <a:pt x="969" y="896"/>
                        <a:pt x="969" y="894"/>
                      </a:cubicBezTo>
                      <a:cubicBezTo>
                        <a:pt x="969" y="891"/>
                        <a:pt x="970" y="889"/>
                        <a:pt x="972" y="888"/>
                      </a:cubicBezTo>
                      <a:cubicBezTo>
                        <a:pt x="977" y="885"/>
                        <a:pt x="982" y="888"/>
                        <a:pt x="985" y="891"/>
                      </a:cubicBezTo>
                      <a:cubicBezTo>
                        <a:pt x="987" y="893"/>
                        <a:pt x="988" y="895"/>
                        <a:pt x="989" y="898"/>
                      </a:cubicBezTo>
                      <a:cubicBezTo>
                        <a:pt x="988" y="887"/>
                        <a:pt x="982" y="880"/>
                        <a:pt x="973" y="876"/>
                      </a:cubicBezTo>
                      <a:cubicBezTo>
                        <a:pt x="968" y="873"/>
                        <a:pt x="962" y="872"/>
                        <a:pt x="956" y="875"/>
                      </a:cubicBezTo>
                      <a:cubicBezTo>
                        <a:pt x="956" y="875"/>
                        <a:pt x="956" y="875"/>
                        <a:pt x="956" y="875"/>
                      </a:cubicBezTo>
                      <a:cubicBezTo>
                        <a:pt x="962" y="874"/>
                        <a:pt x="967" y="878"/>
                        <a:pt x="965" y="885"/>
                      </a:cubicBezTo>
                      <a:cubicBezTo>
                        <a:pt x="963" y="891"/>
                        <a:pt x="952" y="897"/>
                        <a:pt x="959" y="910"/>
                      </a:cubicBezTo>
                      <a:cubicBezTo>
                        <a:pt x="954" y="906"/>
                        <a:pt x="949" y="900"/>
                        <a:pt x="947" y="894"/>
                      </a:cubicBezTo>
                      <a:cubicBezTo>
                        <a:pt x="945" y="888"/>
                        <a:pt x="947" y="880"/>
                        <a:pt x="952" y="876"/>
                      </a:cubicBezTo>
                      <a:cubicBezTo>
                        <a:pt x="958" y="871"/>
                        <a:pt x="967" y="871"/>
                        <a:pt x="974" y="874"/>
                      </a:cubicBezTo>
                      <a:cubicBezTo>
                        <a:pt x="985" y="880"/>
                        <a:pt x="990" y="890"/>
                        <a:pt x="991" y="901"/>
                      </a:cubicBezTo>
                      <a:cubicBezTo>
                        <a:pt x="991" y="911"/>
                        <a:pt x="986" y="927"/>
                        <a:pt x="981" y="936"/>
                      </a:cubicBezTo>
                      <a:cubicBezTo>
                        <a:pt x="976" y="944"/>
                        <a:pt x="968" y="953"/>
                        <a:pt x="960" y="958"/>
                      </a:cubicBezTo>
                      <a:cubicBezTo>
                        <a:pt x="966" y="956"/>
                        <a:pt x="971" y="955"/>
                        <a:pt x="977" y="955"/>
                      </a:cubicBezTo>
                      <a:cubicBezTo>
                        <a:pt x="991" y="955"/>
                        <a:pt x="1000" y="958"/>
                        <a:pt x="1012" y="965"/>
                      </a:cubicBezTo>
                      <a:cubicBezTo>
                        <a:pt x="1015" y="967"/>
                        <a:pt x="1018" y="970"/>
                        <a:pt x="1021" y="973"/>
                      </a:cubicBezTo>
                      <a:cubicBezTo>
                        <a:pt x="1020" y="974"/>
                        <a:pt x="1019" y="974"/>
                        <a:pt x="1019" y="975"/>
                      </a:cubicBezTo>
                      <a:cubicBezTo>
                        <a:pt x="1016" y="973"/>
                        <a:pt x="1013" y="970"/>
                        <a:pt x="1010" y="968"/>
                      </a:cubicBezTo>
                      <a:cubicBezTo>
                        <a:pt x="999" y="962"/>
                        <a:pt x="990" y="959"/>
                        <a:pt x="978" y="959"/>
                      </a:cubicBezTo>
                      <a:cubicBezTo>
                        <a:pt x="962" y="961"/>
                        <a:pt x="948" y="968"/>
                        <a:pt x="936" y="977"/>
                      </a:cubicBezTo>
                      <a:cubicBezTo>
                        <a:pt x="940" y="976"/>
                        <a:pt x="944" y="975"/>
                        <a:pt x="948" y="974"/>
                      </a:cubicBezTo>
                      <a:cubicBezTo>
                        <a:pt x="948" y="974"/>
                        <a:pt x="948" y="974"/>
                        <a:pt x="948" y="974"/>
                      </a:cubicBezTo>
                      <a:cubicBezTo>
                        <a:pt x="957" y="973"/>
                        <a:pt x="966" y="973"/>
                        <a:pt x="973" y="978"/>
                      </a:cubicBezTo>
                      <a:cubicBezTo>
                        <a:pt x="964" y="976"/>
                        <a:pt x="958" y="975"/>
                        <a:pt x="949" y="977"/>
                      </a:cubicBezTo>
                      <a:cubicBezTo>
                        <a:pt x="949" y="977"/>
                        <a:pt x="949" y="977"/>
                        <a:pt x="949" y="977"/>
                      </a:cubicBezTo>
                      <a:cubicBezTo>
                        <a:pt x="931" y="980"/>
                        <a:pt x="929" y="984"/>
                        <a:pt x="917" y="996"/>
                      </a:cubicBezTo>
                      <a:cubicBezTo>
                        <a:pt x="898" y="1016"/>
                        <a:pt x="881" y="1038"/>
                        <a:pt x="857" y="1047"/>
                      </a:cubicBezTo>
                      <a:cubicBezTo>
                        <a:pt x="872" y="1039"/>
                        <a:pt x="917" y="1001"/>
                        <a:pt x="906" y="983"/>
                      </a:cubicBezTo>
                      <a:close/>
                      <a:moveTo>
                        <a:pt x="961" y="977"/>
                      </a:moveTo>
                      <a:cubicBezTo>
                        <a:pt x="959" y="989"/>
                        <a:pt x="976" y="990"/>
                        <a:pt x="982" y="991"/>
                      </a:cubicBezTo>
                      <a:cubicBezTo>
                        <a:pt x="986" y="992"/>
                        <a:pt x="989" y="994"/>
                        <a:pt x="991" y="997"/>
                      </a:cubicBezTo>
                      <a:cubicBezTo>
                        <a:pt x="991" y="992"/>
                        <a:pt x="987" y="980"/>
                        <a:pt x="984" y="976"/>
                      </a:cubicBezTo>
                      <a:cubicBezTo>
                        <a:pt x="979" y="969"/>
                        <a:pt x="970" y="966"/>
                        <a:pt x="962" y="973"/>
                      </a:cubicBezTo>
                      <a:cubicBezTo>
                        <a:pt x="967" y="973"/>
                        <a:pt x="973" y="976"/>
                        <a:pt x="976" y="980"/>
                      </a:cubicBezTo>
                      <a:cubicBezTo>
                        <a:pt x="974" y="979"/>
                        <a:pt x="967" y="976"/>
                        <a:pt x="961" y="977"/>
                      </a:cubicBezTo>
                      <a:close/>
                      <a:moveTo>
                        <a:pt x="930" y="908"/>
                      </a:moveTo>
                      <a:cubicBezTo>
                        <a:pt x="932" y="906"/>
                        <a:pt x="932" y="902"/>
                        <a:pt x="930" y="900"/>
                      </a:cubicBezTo>
                      <a:cubicBezTo>
                        <a:pt x="927" y="898"/>
                        <a:pt x="924" y="898"/>
                        <a:pt x="921" y="901"/>
                      </a:cubicBezTo>
                      <a:cubicBezTo>
                        <a:pt x="919" y="903"/>
                        <a:pt x="919" y="906"/>
                        <a:pt x="922" y="909"/>
                      </a:cubicBezTo>
                      <a:cubicBezTo>
                        <a:pt x="924" y="911"/>
                        <a:pt x="928" y="911"/>
                        <a:pt x="930" y="908"/>
                      </a:cubicBezTo>
                      <a:close/>
                      <a:moveTo>
                        <a:pt x="945" y="915"/>
                      </a:moveTo>
                      <a:cubicBezTo>
                        <a:pt x="948" y="912"/>
                        <a:pt x="948" y="908"/>
                        <a:pt x="945" y="905"/>
                      </a:cubicBezTo>
                      <a:cubicBezTo>
                        <a:pt x="942" y="903"/>
                        <a:pt x="938" y="903"/>
                        <a:pt x="935" y="906"/>
                      </a:cubicBezTo>
                      <a:cubicBezTo>
                        <a:pt x="932" y="908"/>
                        <a:pt x="933" y="913"/>
                        <a:pt x="935" y="916"/>
                      </a:cubicBezTo>
                      <a:cubicBezTo>
                        <a:pt x="938" y="918"/>
                        <a:pt x="943" y="918"/>
                        <a:pt x="945" y="915"/>
                      </a:cubicBezTo>
                      <a:close/>
                      <a:moveTo>
                        <a:pt x="963" y="928"/>
                      </a:moveTo>
                      <a:cubicBezTo>
                        <a:pt x="967" y="924"/>
                        <a:pt x="966" y="918"/>
                        <a:pt x="963" y="915"/>
                      </a:cubicBezTo>
                      <a:cubicBezTo>
                        <a:pt x="959" y="911"/>
                        <a:pt x="953" y="911"/>
                        <a:pt x="949" y="915"/>
                      </a:cubicBezTo>
                      <a:cubicBezTo>
                        <a:pt x="946" y="919"/>
                        <a:pt x="946" y="925"/>
                        <a:pt x="950" y="928"/>
                      </a:cubicBezTo>
                      <a:cubicBezTo>
                        <a:pt x="953" y="932"/>
                        <a:pt x="959" y="932"/>
                        <a:pt x="963" y="928"/>
                      </a:cubicBezTo>
                      <a:close/>
                      <a:moveTo>
                        <a:pt x="1037" y="988"/>
                      </a:moveTo>
                      <a:cubicBezTo>
                        <a:pt x="1035" y="993"/>
                        <a:pt x="1029" y="995"/>
                        <a:pt x="1024" y="992"/>
                      </a:cubicBezTo>
                      <a:cubicBezTo>
                        <a:pt x="1018" y="990"/>
                        <a:pt x="1016" y="984"/>
                        <a:pt x="1019" y="979"/>
                      </a:cubicBezTo>
                      <a:cubicBezTo>
                        <a:pt x="1021" y="974"/>
                        <a:pt x="1027" y="971"/>
                        <a:pt x="1032" y="974"/>
                      </a:cubicBezTo>
                      <a:cubicBezTo>
                        <a:pt x="1037" y="976"/>
                        <a:pt x="1040" y="982"/>
                        <a:pt x="1037" y="988"/>
                      </a:cubicBezTo>
                      <a:close/>
                      <a:moveTo>
                        <a:pt x="1042" y="1003"/>
                      </a:moveTo>
                      <a:cubicBezTo>
                        <a:pt x="1040" y="1007"/>
                        <a:pt x="1036" y="1008"/>
                        <a:pt x="1033" y="1007"/>
                      </a:cubicBezTo>
                      <a:cubicBezTo>
                        <a:pt x="1030" y="1005"/>
                        <a:pt x="1028" y="1001"/>
                        <a:pt x="1030" y="998"/>
                      </a:cubicBezTo>
                      <a:cubicBezTo>
                        <a:pt x="1031" y="994"/>
                        <a:pt x="1035" y="993"/>
                        <a:pt x="1039" y="995"/>
                      </a:cubicBezTo>
                      <a:cubicBezTo>
                        <a:pt x="1042" y="996"/>
                        <a:pt x="1043" y="1000"/>
                        <a:pt x="1042" y="1003"/>
                      </a:cubicBezTo>
                      <a:close/>
                      <a:moveTo>
                        <a:pt x="916" y="1125"/>
                      </a:moveTo>
                      <a:cubicBezTo>
                        <a:pt x="904" y="1134"/>
                        <a:pt x="894" y="1146"/>
                        <a:pt x="891" y="1159"/>
                      </a:cubicBezTo>
                      <a:cubicBezTo>
                        <a:pt x="888" y="1172"/>
                        <a:pt x="892" y="1187"/>
                        <a:pt x="903" y="1196"/>
                      </a:cubicBezTo>
                      <a:cubicBezTo>
                        <a:pt x="909" y="1201"/>
                        <a:pt x="917" y="1203"/>
                        <a:pt x="925" y="1203"/>
                      </a:cubicBezTo>
                      <a:cubicBezTo>
                        <a:pt x="934" y="1203"/>
                        <a:pt x="941" y="1202"/>
                        <a:pt x="949" y="1198"/>
                      </a:cubicBezTo>
                      <a:cubicBezTo>
                        <a:pt x="957" y="1194"/>
                        <a:pt x="962" y="1189"/>
                        <a:pt x="967" y="1182"/>
                      </a:cubicBezTo>
                      <a:cubicBezTo>
                        <a:pt x="970" y="1179"/>
                        <a:pt x="972" y="1176"/>
                        <a:pt x="973" y="1173"/>
                      </a:cubicBezTo>
                      <a:cubicBezTo>
                        <a:pt x="978" y="1164"/>
                        <a:pt x="981" y="1156"/>
                        <a:pt x="982" y="1145"/>
                      </a:cubicBezTo>
                      <a:cubicBezTo>
                        <a:pt x="984" y="1131"/>
                        <a:pt x="983" y="1119"/>
                        <a:pt x="976" y="1106"/>
                      </a:cubicBezTo>
                      <a:cubicBezTo>
                        <a:pt x="976" y="1105"/>
                        <a:pt x="975" y="1104"/>
                        <a:pt x="975" y="1103"/>
                      </a:cubicBezTo>
                      <a:cubicBezTo>
                        <a:pt x="984" y="1108"/>
                        <a:pt x="995" y="1111"/>
                        <a:pt x="1005" y="1111"/>
                      </a:cubicBezTo>
                      <a:cubicBezTo>
                        <a:pt x="1017" y="1111"/>
                        <a:pt x="1030" y="1107"/>
                        <a:pt x="1039" y="1098"/>
                      </a:cubicBezTo>
                      <a:cubicBezTo>
                        <a:pt x="1042" y="1094"/>
                        <a:pt x="1045" y="1089"/>
                        <a:pt x="1046" y="1083"/>
                      </a:cubicBezTo>
                      <a:cubicBezTo>
                        <a:pt x="1044" y="1089"/>
                        <a:pt x="1040" y="1093"/>
                        <a:pt x="1037" y="1096"/>
                      </a:cubicBezTo>
                      <a:cubicBezTo>
                        <a:pt x="1028" y="1105"/>
                        <a:pt x="1017" y="1108"/>
                        <a:pt x="1005" y="1108"/>
                      </a:cubicBezTo>
                      <a:cubicBezTo>
                        <a:pt x="996" y="1107"/>
                        <a:pt x="989" y="1105"/>
                        <a:pt x="982" y="1101"/>
                      </a:cubicBezTo>
                      <a:cubicBezTo>
                        <a:pt x="969" y="1095"/>
                        <a:pt x="961" y="1085"/>
                        <a:pt x="949" y="1077"/>
                      </a:cubicBezTo>
                      <a:cubicBezTo>
                        <a:pt x="948" y="1076"/>
                        <a:pt x="948" y="1076"/>
                        <a:pt x="948" y="1076"/>
                      </a:cubicBezTo>
                      <a:cubicBezTo>
                        <a:pt x="941" y="1072"/>
                        <a:pt x="935" y="1069"/>
                        <a:pt x="927" y="1066"/>
                      </a:cubicBezTo>
                      <a:cubicBezTo>
                        <a:pt x="925" y="1066"/>
                        <a:pt x="906" y="1060"/>
                        <a:pt x="905" y="1063"/>
                      </a:cubicBezTo>
                      <a:cubicBezTo>
                        <a:pt x="906" y="1064"/>
                        <a:pt x="917" y="1068"/>
                        <a:pt x="919" y="1068"/>
                      </a:cubicBezTo>
                      <a:cubicBezTo>
                        <a:pt x="929" y="1072"/>
                        <a:pt x="937" y="1075"/>
                        <a:pt x="946" y="1080"/>
                      </a:cubicBezTo>
                      <a:cubicBezTo>
                        <a:pt x="947" y="1081"/>
                        <a:pt x="947" y="1081"/>
                        <a:pt x="947" y="1081"/>
                      </a:cubicBezTo>
                      <a:cubicBezTo>
                        <a:pt x="958" y="1088"/>
                        <a:pt x="966" y="1095"/>
                        <a:pt x="973" y="1108"/>
                      </a:cubicBezTo>
                      <a:cubicBezTo>
                        <a:pt x="980" y="1122"/>
                        <a:pt x="982" y="1139"/>
                        <a:pt x="975" y="1154"/>
                      </a:cubicBezTo>
                      <a:cubicBezTo>
                        <a:pt x="971" y="1162"/>
                        <a:pt x="959" y="1171"/>
                        <a:pt x="950" y="1166"/>
                      </a:cubicBezTo>
                      <a:cubicBezTo>
                        <a:pt x="947" y="1165"/>
                        <a:pt x="945" y="1161"/>
                        <a:pt x="946" y="1158"/>
                      </a:cubicBezTo>
                      <a:cubicBezTo>
                        <a:pt x="946" y="1155"/>
                        <a:pt x="949" y="1153"/>
                        <a:pt x="952" y="1152"/>
                      </a:cubicBezTo>
                      <a:cubicBezTo>
                        <a:pt x="955" y="1152"/>
                        <a:pt x="956" y="1153"/>
                        <a:pt x="958" y="1155"/>
                      </a:cubicBezTo>
                      <a:cubicBezTo>
                        <a:pt x="959" y="1157"/>
                        <a:pt x="959" y="1161"/>
                        <a:pt x="955" y="1161"/>
                      </a:cubicBezTo>
                      <a:cubicBezTo>
                        <a:pt x="954" y="1162"/>
                        <a:pt x="952" y="1161"/>
                        <a:pt x="951" y="1160"/>
                      </a:cubicBezTo>
                      <a:cubicBezTo>
                        <a:pt x="951" y="1163"/>
                        <a:pt x="953" y="1164"/>
                        <a:pt x="955" y="1164"/>
                      </a:cubicBezTo>
                      <a:cubicBezTo>
                        <a:pt x="959" y="1164"/>
                        <a:pt x="962" y="1162"/>
                        <a:pt x="963" y="1159"/>
                      </a:cubicBezTo>
                      <a:cubicBezTo>
                        <a:pt x="964" y="1153"/>
                        <a:pt x="961" y="1147"/>
                        <a:pt x="955" y="1146"/>
                      </a:cubicBezTo>
                      <a:cubicBezTo>
                        <a:pt x="951" y="1144"/>
                        <a:pt x="946" y="1145"/>
                        <a:pt x="943" y="1148"/>
                      </a:cubicBezTo>
                      <a:cubicBezTo>
                        <a:pt x="940" y="1150"/>
                        <a:pt x="938" y="1154"/>
                        <a:pt x="938" y="1158"/>
                      </a:cubicBezTo>
                      <a:cubicBezTo>
                        <a:pt x="938" y="1163"/>
                        <a:pt x="940" y="1169"/>
                        <a:pt x="945" y="1171"/>
                      </a:cubicBezTo>
                      <a:cubicBezTo>
                        <a:pt x="957" y="1177"/>
                        <a:pt x="970" y="1169"/>
                        <a:pt x="975" y="1158"/>
                      </a:cubicBezTo>
                      <a:cubicBezTo>
                        <a:pt x="977" y="1155"/>
                        <a:pt x="978" y="1151"/>
                        <a:pt x="979" y="1148"/>
                      </a:cubicBezTo>
                      <a:cubicBezTo>
                        <a:pt x="977" y="1160"/>
                        <a:pt x="973" y="1170"/>
                        <a:pt x="965" y="1181"/>
                      </a:cubicBezTo>
                      <a:cubicBezTo>
                        <a:pt x="960" y="1187"/>
                        <a:pt x="955" y="1192"/>
                        <a:pt x="948" y="1196"/>
                      </a:cubicBezTo>
                      <a:cubicBezTo>
                        <a:pt x="940" y="1200"/>
                        <a:pt x="934" y="1202"/>
                        <a:pt x="925" y="1202"/>
                      </a:cubicBezTo>
                      <a:cubicBezTo>
                        <a:pt x="920" y="1202"/>
                        <a:pt x="916" y="1201"/>
                        <a:pt x="912" y="1200"/>
                      </a:cubicBezTo>
                      <a:cubicBezTo>
                        <a:pt x="912" y="1199"/>
                        <a:pt x="912" y="1199"/>
                        <a:pt x="912" y="1199"/>
                      </a:cubicBezTo>
                      <a:cubicBezTo>
                        <a:pt x="924" y="1201"/>
                        <a:pt x="936" y="1193"/>
                        <a:pt x="930" y="1177"/>
                      </a:cubicBezTo>
                      <a:cubicBezTo>
                        <a:pt x="925" y="1165"/>
                        <a:pt x="903" y="1154"/>
                        <a:pt x="916" y="1125"/>
                      </a:cubicBezTo>
                      <a:close/>
                      <a:moveTo>
                        <a:pt x="1036" y="1096"/>
                      </a:moveTo>
                      <a:cubicBezTo>
                        <a:pt x="1024" y="1086"/>
                        <a:pt x="1038" y="1071"/>
                        <a:pt x="1042" y="1065"/>
                      </a:cubicBezTo>
                      <a:cubicBezTo>
                        <a:pt x="1045" y="1061"/>
                        <a:pt x="1046" y="1057"/>
                        <a:pt x="1045" y="1052"/>
                      </a:cubicBezTo>
                      <a:cubicBezTo>
                        <a:pt x="1050" y="1057"/>
                        <a:pt x="1056" y="1070"/>
                        <a:pt x="1057" y="1078"/>
                      </a:cubicBezTo>
                      <a:cubicBezTo>
                        <a:pt x="1058" y="1088"/>
                        <a:pt x="1053" y="1097"/>
                        <a:pt x="1040" y="1098"/>
                      </a:cubicBezTo>
                      <a:cubicBezTo>
                        <a:pt x="1044" y="1094"/>
                        <a:pt x="1048" y="1086"/>
                        <a:pt x="1046" y="1080"/>
                      </a:cubicBezTo>
                      <a:cubicBezTo>
                        <a:pt x="1046" y="1083"/>
                        <a:pt x="1042" y="1092"/>
                        <a:pt x="1036" y="1096"/>
                      </a:cubicBezTo>
                      <a:close/>
                      <a:moveTo>
                        <a:pt x="753" y="981"/>
                      </a:moveTo>
                      <a:cubicBezTo>
                        <a:pt x="770" y="968"/>
                        <a:pt x="783" y="964"/>
                        <a:pt x="801" y="954"/>
                      </a:cubicBezTo>
                      <a:cubicBezTo>
                        <a:pt x="809" y="949"/>
                        <a:pt x="816" y="944"/>
                        <a:pt x="819" y="934"/>
                      </a:cubicBezTo>
                      <a:cubicBezTo>
                        <a:pt x="822" y="926"/>
                        <a:pt x="821" y="918"/>
                        <a:pt x="815" y="911"/>
                      </a:cubicBezTo>
                      <a:cubicBezTo>
                        <a:pt x="809" y="906"/>
                        <a:pt x="802" y="904"/>
                        <a:pt x="795" y="907"/>
                      </a:cubicBezTo>
                      <a:cubicBezTo>
                        <a:pt x="790" y="908"/>
                        <a:pt x="787" y="911"/>
                        <a:pt x="786" y="916"/>
                      </a:cubicBezTo>
                      <a:cubicBezTo>
                        <a:pt x="784" y="922"/>
                        <a:pt x="785" y="930"/>
                        <a:pt x="792" y="931"/>
                      </a:cubicBezTo>
                      <a:cubicBezTo>
                        <a:pt x="796" y="932"/>
                        <a:pt x="800" y="930"/>
                        <a:pt x="802" y="926"/>
                      </a:cubicBezTo>
                      <a:cubicBezTo>
                        <a:pt x="804" y="922"/>
                        <a:pt x="802" y="917"/>
                        <a:pt x="798" y="915"/>
                      </a:cubicBezTo>
                      <a:cubicBezTo>
                        <a:pt x="794" y="913"/>
                        <a:pt x="789" y="915"/>
                        <a:pt x="787" y="919"/>
                      </a:cubicBezTo>
                      <a:cubicBezTo>
                        <a:pt x="786" y="920"/>
                        <a:pt x="786" y="921"/>
                        <a:pt x="786" y="922"/>
                      </a:cubicBezTo>
                      <a:cubicBezTo>
                        <a:pt x="786" y="920"/>
                        <a:pt x="786" y="918"/>
                        <a:pt x="787" y="916"/>
                      </a:cubicBezTo>
                      <a:cubicBezTo>
                        <a:pt x="789" y="912"/>
                        <a:pt x="792" y="910"/>
                        <a:pt x="796" y="909"/>
                      </a:cubicBezTo>
                      <a:cubicBezTo>
                        <a:pt x="802" y="907"/>
                        <a:pt x="808" y="909"/>
                        <a:pt x="812" y="913"/>
                      </a:cubicBezTo>
                      <a:cubicBezTo>
                        <a:pt x="817" y="919"/>
                        <a:pt x="818" y="926"/>
                        <a:pt x="816" y="933"/>
                      </a:cubicBezTo>
                      <a:cubicBezTo>
                        <a:pt x="813" y="941"/>
                        <a:pt x="806" y="946"/>
                        <a:pt x="799" y="950"/>
                      </a:cubicBezTo>
                      <a:cubicBezTo>
                        <a:pt x="781" y="960"/>
                        <a:pt x="767" y="964"/>
                        <a:pt x="750" y="977"/>
                      </a:cubicBezTo>
                      <a:cubicBezTo>
                        <a:pt x="735" y="990"/>
                        <a:pt x="724" y="1006"/>
                        <a:pt x="720" y="1025"/>
                      </a:cubicBezTo>
                      <a:cubicBezTo>
                        <a:pt x="716" y="1044"/>
                        <a:pt x="721" y="1060"/>
                        <a:pt x="736" y="1071"/>
                      </a:cubicBezTo>
                      <a:cubicBezTo>
                        <a:pt x="750" y="1081"/>
                        <a:pt x="769" y="1083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76" y="1074"/>
                        <a:pt x="765" y="1071"/>
                        <a:pt x="760" y="1062"/>
                      </a:cubicBezTo>
                      <a:cubicBezTo>
                        <a:pt x="750" y="1048"/>
                        <a:pt x="754" y="1033"/>
                        <a:pt x="767" y="1023"/>
                      </a:cubicBezTo>
                      <a:cubicBezTo>
                        <a:pt x="792" y="1005"/>
                        <a:pt x="770" y="975"/>
                        <a:pt x="743" y="995"/>
                      </a:cubicBezTo>
                      <a:cubicBezTo>
                        <a:pt x="730" y="1005"/>
                        <a:pt x="726" y="1024"/>
                        <a:pt x="729" y="1037"/>
                      </a:cubicBezTo>
                      <a:cubicBezTo>
                        <a:pt x="733" y="1062"/>
                        <a:pt x="761" y="1085"/>
                        <a:pt x="784" y="1074"/>
                      </a:cubicBezTo>
                      <a:cubicBezTo>
                        <a:pt x="769" y="1082"/>
                        <a:pt x="751" y="1079"/>
                        <a:pt x="738" y="1069"/>
                      </a:cubicBezTo>
                      <a:cubicBezTo>
                        <a:pt x="724" y="1058"/>
                        <a:pt x="721" y="1043"/>
                        <a:pt x="724" y="1026"/>
                      </a:cubicBezTo>
                      <a:cubicBezTo>
                        <a:pt x="728" y="1008"/>
                        <a:pt x="739" y="993"/>
                        <a:pt x="753" y="981"/>
                      </a:cubicBezTo>
                      <a:close/>
                      <a:moveTo>
                        <a:pt x="895" y="1061"/>
                      </a:moveTo>
                      <a:cubicBezTo>
                        <a:pt x="922" y="1083"/>
                        <a:pt x="922" y="1112"/>
                        <a:pt x="931" y="1126"/>
                      </a:cubicBezTo>
                      <a:cubicBezTo>
                        <a:pt x="941" y="1141"/>
                        <a:pt x="959" y="1130"/>
                        <a:pt x="952" y="1111"/>
                      </a:cubicBezTo>
                      <a:cubicBezTo>
                        <a:pt x="945" y="1090"/>
                        <a:pt x="920" y="1071"/>
                        <a:pt x="895" y="1061"/>
                      </a:cubicBezTo>
                      <a:close/>
                      <a:moveTo>
                        <a:pt x="854" y="1050"/>
                      </a:moveTo>
                      <a:cubicBezTo>
                        <a:pt x="864" y="1037"/>
                        <a:pt x="868" y="1021"/>
                        <a:pt x="865" y="1007"/>
                      </a:cubicBezTo>
                      <a:cubicBezTo>
                        <a:pt x="863" y="994"/>
                        <a:pt x="854" y="981"/>
                        <a:pt x="841" y="980"/>
                      </a:cubicBezTo>
                      <a:cubicBezTo>
                        <a:pt x="841" y="974"/>
                        <a:pt x="850" y="970"/>
                        <a:pt x="857" y="973"/>
                      </a:cubicBezTo>
                      <a:cubicBezTo>
                        <a:pt x="865" y="976"/>
                        <a:pt x="873" y="987"/>
                        <a:pt x="870" y="999"/>
                      </a:cubicBezTo>
                      <a:cubicBezTo>
                        <a:pt x="881" y="1001"/>
                        <a:pt x="879" y="1033"/>
                        <a:pt x="854" y="1050"/>
                      </a:cubicBezTo>
                      <a:close/>
                      <a:moveTo>
                        <a:pt x="722" y="1092"/>
                      </a:moveTo>
                      <a:cubicBezTo>
                        <a:pt x="726" y="1103"/>
                        <a:pt x="736" y="1116"/>
                        <a:pt x="745" y="1121"/>
                      </a:cubicBezTo>
                      <a:cubicBezTo>
                        <a:pt x="755" y="1128"/>
                        <a:pt x="773" y="1132"/>
                        <a:pt x="784" y="1124"/>
                      </a:cubicBezTo>
                      <a:cubicBezTo>
                        <a:pt x="793" y="1135"/>
                        <a:pt x="805" y="1138"/>
                        <a:pt x="816" y="1140"/>
                      </a:cubicBezTo>
                      <a:cubicBezTo>
                        <a:pt x="832" y="1143"/>
                        <a:pt x="849" y="1149"/>
                        <a:pt x="851" y="1163"/>
                      </a:cubicBezTo>
                      <a:cubicBezTo>
                        <a:pt x="857" y="1147"/>
                        <a:pt x="844" y="1128"/>
                        <a:pt x="830" y="1121"/>
                      </a:cubicBezTo>
                      <a:cubicBezTo>
                        <a:pt x="812" y="1110"/>
                        <a:pt x="797" y="1114"/>
                        <a:pt x="774" y="1114"/>
                      </a:cubicBezTo>
                      <a:cubicBezTo>
                        <a:pt x="761" y="1115"/>
                        <a:pt x="734" y="1106"/>
                        <a:pt x="722" y="1092"/>
                      </a:cubicBezTo>
                      <a:close/>
                      <a:moveTo>
                        <a:pt x="844" y="1055"/>
                      </a:moveTo>
                      <a:cubicBezTo>
                        <a:pt x="855" y="1046"/>
                        <a:pt x="845" y="1026"/>
                        <a:pt x="835" y="1016"/>
                      </a:cubicBezTo>
                      <a:cubicBezTo>
                        <a:pt x="824" y="1005"/>
                        <a:pt x="808" y="996"/>
                        <a:pt x="807" y="978"/>
                      </a:cubicBezTo>
                      <a:cubicBezTo>
                        <a:pt x="807" y="969"/>
                        <a:pt x="812" y="959"/>
                        <a:pt x="820" y="955"/>
                      </a:cubicBezTo>
                      <a:cubicBezTo>
                        <a:pt x="826" y="953"/>
                        <a:pt x="831" y="954"/>
                        <a:pt x="835" y="959"/>
                      </a:cubicBezTo>
                      <a:cubicBezTo>
                        <a:pt x="831" y="957"/>
                        <a:pt x="823" y="960"/>
                        <a:pt x="821" y="966"/>
                      </a:cubicBezTo>
                      <a:cubicBezTo>
                        <a:pt x="819" y="972"/>
                        <a:pt x="822" y="979"/>
                        <a:pt x="828" y="983"/>
                      </a:cubicBezTo>
                      <a:cubicBezTo>
                        <a:pt x="839" y="992"/>
                        <a:pt x="851" y="997"/>
                        <a:pt x="858" y="1009"/>
                      </a:cubicBezTo>
                      <a:cubicBezTo>
                        <a:pt x="867" y="1024"/>
                        <a:pt x="863" y="1045"/>
                        <a:pt x="844" y="1055"/>
                      </a:cubicBezTo>
                      <a:close/>
                      <a:moveTo>
                        <a:pt x="981" y="1048"/>
                      </a:moveTo>
                      <a:cubicBezTo>
                        <a:pt x="996" y="1057"/>
                        <a:pt x="1021" y="1056"/>
                        <a:pt x="1035" y="1046"/>
                      </a:cubicBezTo>
                      <a:cubicBezTo>
                        <a:pt x="1049" y="1037"/>
                        <a:pt x="1044" y="1021"/>
                        <a:pt x="1026" y="1029"/>
                      </a:cubicBezTo>
                      <a:cubicBezTo>
                        <a:pt x="1013" y="1034"/>
                        <a:pt x="996" y="1051"/>
                        <a:pt x="981" y="1048"/>
                      </a:cubicBezTo>
                      <a:close/>
                      <a:moveTo>
                        <a:pt x="961" y="1035"/>
                      </a:moveTo>
                      <a:cubicBezTo>
                        <a:pt x="958" y="1033"/>
                        <a:pt x="955" y="1032"/>
                        <a:pt x="952" y="1033"/>
                      </a:cubicBezTo>
                      <a:cubicBezTo>
                        <a:pt x="948" y="1034"/>
                        <a:pt x="945" y="1037"/>
                        <a:pt x="944" y="1042"/>
                      </a:cubicBezTo>
                      <a:cubicBezTo>
                        <a:pt x="943" y="1048"/>
                        <a:pt x="947" y="1053"/>
                        <a:pt x="951" y="1054"/>
                      </a:cubicBezTo>
                      <a:cubicBezTo>
                        <a:pt x="959" y="1057"/>
                        <a:pt x="962" y="1050"/>
                        <a:pt x="967" y="1048"/>
                      </a:cubicBezTo>
                      <a:cubicBezTo>
                        <a:pt x="972" y="1046"/>
                        <a:pt x="979" y="1049"/>
                        <a:pt x="983" y="1055"/>
                      </a:cubicBezTo>
                      <a:cubicBezTo>
                        <a:pt x="988" y="1062"/>
                        <a:pt x="989" y="1071"/>
                        <a:pt x="984" y="1078"/>
                      </a:cubicBezTo>
                      <a:cubicBezTo>
                        <a:pt x="981" y="1082"/>
                        <a:pt x="975" y="1084"/>
                        <a:pt x="971" y="1081"/>
                      </a:cubicBezTo>
                      <a:cubicBezTo>
                        <a:pt x="976" y="1079"/>
                        <a:pt x="978" y="1072"/>
                        <a:pt x="972" y="1068"/>
                      </a:cubicBezTo>
                      <a:cubicBezTo>
                        <a:pt x="969" y="1066"/>
                        <a:pt x="961" y="1066"/>
                        <a:pt x="953" y="1065"/>
                      </a:cubicBezTo>
                      <a:cubicBezTo>
                        <a:pt x="944" y="1064"/>
                        <a:pt x="937" y="1062"/>
                        <a:pt x="931" y="1057"/>
                      </a:cubicBezTo>
                      <a:cubicBezTo>
                        <a:pt x="920" y="1047"/>
                        <a:pt x="922" y="1029"/>
                        <a:pt x="933" y="1021"/>
                      </a:cubicBezTo>
                      <a:cubicBezTo>
                        <a:pt x="940" y="1016"/>
                        <a:pt x="947" y="1016"/>
                        <a:pt x="954" y="1017"/>
                      </a:cubicBezTo>
                      <a:cubicBezTo>
                        <a:pt x="962" y="1018"/>
                        <a:pt x="981" y="1026"/>
                        <a:pt x="989" y="1021"/>
                      </a:cubicBezTo>
                      <a:cubicBezTo>
                        <a:pt x="996" y="1018"/>
                        <a:pt x="996" y="1012"/>
                        <a:pt x="993" y="1008"/>
                      </a:cubicBezTo>
                      <a:cubicBezTo>
                        <a:pt x="998" y="1006"/>
                        <a:pt x="1004" y="1012"/>
                        <a:pt x="1005" y="1019"/>
                      </a:cubicBezTo>
                      <a:cubicBezTo>
                        <a:pt x="1006" y="1031"/>
                        <a:pt x="994" y="1044"/>
                        <a:pt x="979" y="1043"/>
                      </a:cubicBezTo>
                      <a:cubicBezTo>
                        <a:pt x="973" y="1043"/>
                        <a:pt x="968" y="1039"/>
                        <a:pt x="961" y="1035"/>
                      </a:cubicBezTo>
                      <a:close/>
                      <a:moveTo>
                        <a:pt x="960" y="1036"/>
                      </a:moveTo>
                      <a:cubicBezTo>
                        <a:pt x="955" y="1034"/>
                        <a:pt x="949" y="1035"/>
                        <a:pt x="947" y="1039"/>
                      </a:cubicBezTo>
                      <a:cubicBezTo>
                        <a:pt x="943" y="1047"/>
                        <a:pt x="951" y="1054"/>
                        <a:pt x="958" y="1052"/>
                      </a:cubicBezTo>
                      <a:cubicBezTo>
                        <a:pt x="964" y="1049"/>
                        <a:pt x="965" y="1045"/>
                        <a:pt x="973" y="1045"/>
                      </a:cubicBezTo>
                      <a:cubicBezTo>
                        <a:pt x="965" y="1043"/>
                        <a:pt x="965" y="1039"/>
                        <a:pt x="960" y="1036"/>
                      </a:cubicBezTo>
                      <a:close/>
                      <a:moveTo>
                        <a:pt x="922" y="1031"/>
                      </a:moveTo>
                      <a:cubicBezTo>
                        <a:pt x="918" y="1038"/>
                        <a:pt x="921" y="1048"/>
                        <a:pt x="924" y="1053"/>
                      </a:cubicBezTo>
                      <a:cubicBezTo>
                        <a:pt x="919" y="1060"/>
                        <a:pt x="902" y="1053"/>
                        <a:pt x="904" y="1040"/>
                      </a:cubicBezTo>
                      <a:cubicBezTo>
                        <a:pt x="905" y="1032"/>
                        <a:pt x="915" y="1026"/>
                        <a:pt x="922" y="1031"/>
                      </a:cubicBezTo>
                      <a:close/>
                      <a:moveTo>
                        <a:pt x="788" y="1260"/>
                      </a:moveTo>
                      <a:cubicBezTo>
                        <a:pt x="790" y="1236"/>
                        <a:pt x="767" y="1226"/>
                        <a:pt x="755" y="1222"/>
                      </a:cubicBezTo>
                      <a:cubicBezTo>
                        <a:pt x="742" y="1219"/>
                        <a:pt x="725" y="1218"/>
                        <a:pt x="717" y="1205"/>
                      </a:cubicBezTo>
                      <a:cubicBezTo>
                        <a:pt x="712" y="1197"/>
                        <a:pt x="712" y="1188"/>
                        <a:pt x="717" y="1181"/>
                      </a:cubicBezTo>
                      <a:cubicBezTo>
                        <a:pt x="720" y="1177"/>
                        <a:pt x="725" y="1175"/>
                        <a:pt x="730" y="1177"/>
                      </a:cubicBezTo>
                      <a:cubicBezTo>
                        <a:pt x="726" y="1178"/>
                        <a:pt x="721" y="1183"/>
                        <a:pt x="722" y="1189"/>
                      </a:cubicBezTo>
                      <a:cubicBezTo>
                        <a:pt x="723" y="1195"/>
                        <a:pt x="729" y="1199"/>
                        <a:pt x="735" y="1199"/>
                      </a:cubicBezTo>
                      <a:cubicBezTo>
                        <a:pt x="751" y="1202"/>
                        <a:pt x="766" y="1206"/>
                        <a:pt x="777" y="1215"/>
                      </a:cubicBezTo>
                      <a:cubicBezTo>
                        <a:pt x="788" y="1224"/>
                        <a:pt x="796" y="1244"/>
                        <a:pt x="788" y="1260"/>
                      </a:cubicBezTo>
                      <a:close/>
                      <a:moveTo>
                        <a:pt x="558" y="1171"/>
                      </a:moveTo>
                      <a:cubicBezTo>
                        <a:pt x="555" y="1170"/>
                        <a:pt x="553" y="1169"/>
                        <a:pt x="552" y="1167"/>
                      </a:cubicBezTo>
                      <a:cubicBezTo>
                        <a:pt x="551" y="1164"/>
                        <a:pt x="551" y="1161"/>
                        <a:pt x="553" y="1158"/>
                      </a:cubicBezTo>
                      <a:cubicBezTo>
                        <a:pt x="556" y="1154"/>
                        <a:pt x="561" y="1154"/>
                        <a:pt x="564" y="1156"/>
                      </a:cubicBezTo>
                      <a:cubicBezTo>
                        <a:pt x="569" y="1159"/>
                        <a:pt x="567" y="1164"/>
                        <a:pt x="568" y="1167"/>
                      </a:cubicBezTo>
                      <a:cubicBezTo>
                        <a:pt x="569" y="1171"/>
                        <a:pt x="574" y="1174"/>
                        <a:pt x="580" y="1173"/>
                      </a:cubicBezTo>
                      <a:cubicBezTo>
                        <a:pt x="586" y="1173"/>
                        <a:pt x="591" y="1169"/>
                        <a:pt x="593" y="1162"/>
                      </a:cubicBezTo>
                      <a:cubicBezTo>
                        <a:pt x="593" y="1158"/>
                        <a:pt x="592" y="1154"/>
                        <a:pt x="588" y="1153"/>
                      </a:cubicBezTo>
                      <a:cubicBezTo>
                        <a:pt x="590" y="1157"/>
                        <a:pt x="587" y="1162"/>
                        <a:pt x="582" y="1161"/>
                      </a:cubicBezTo>
                      <a:cubicBezTo>
                        <a:pt x="579" y="1160"/>
                        <a:pt x="575" y="1156"/>
                        <a:pt x="570" y="1151"/>
                      </a:cubicBezTo>
                      <a:cubicBezTo>
                        <a:pt x="565" y="1147"/>
                        <a:pt x="560" y="1144"/>
                        <a:pt x="555" y="1144"/>
                      </a:cubicBezTo>
                      <a:cubicBezTo>
                        <a:pt x="544" y="1143"/>
                        <a:pt x="535" y="1152"/>
                        <a:pt x="536" y="1163"/>
                      </a:cubicBezTo>
                      <a:cubicBezTo>
                        <a:pt x="537" y="1169"/>
                        <a:pt x="540" y="1173"/>
                        <a:pt x="544" y="1176"/>
                      </a:cubicBezTo>
                      <a:cubicBezTo>
                        <a:pt x="549" y="1180"/>
                        <a:pt x="562" y="1186"/>
                        <a:pt x="564" y="1193"/>
                      </a:cubicBezTo>
                      <a:cubicBezTo>
                        <a:pt x="566" y="1199"/>
                        <a:pt x="562" y="1202"/>
                        <a:pt x="559" y="1202"/>
                      </a:cubicBezTo>
                      <a:cubicBezTo>
                        <a:pt x="560" y="1206"/>
                        <a:pt x="567" y="1206"/>
                        <a:pt x="571" y="1203"/>
                      </a:cubicBezTo>
                      <a:cubicBezTo>
                        <a:pt x="578" y="1198"/>
                        <a:pt x="579" y="1185"/>
                        <a:pt x="571" y="1177"/>
                      </a:cubicBezTo>
                      <a:cubicBezTo>
                        <a:pt x="568" y="1174"/>
                        <a:pt x="564" y="1172"/>
                        <a:pt x="558" y="1171"/>
                      </a:cubicBezTo>
                      <a:close/>
                      <a:moveTo>
                        <a:pt x="503" y="1024"/>
                      </a:moveTo>
                      <a:cubicBezTo>
                        <a:pt x="518" y="1033"/>
                        <a:pt x="530" y="1026"/>
                        <a:pt x="536" y="1026"/>
                      </a:cubicBezTo>
                      <a:cubicBezTo>
                        <a:pt x="543" y="1026"/>
                        <a:pt x="544" y="1034"/>
                        <a:pt x="536" y="1036"/>
                      </a:cubicBezTo>
                      <a:cubicBezTo>
                        <a:pt x="528" y="1038"/>
                        <a:pt x="512" y="1034"/>
                        <a:pt x="503" y="1024"/>
                      </a:cubicBezTo>
                      <a:close/>
                      <a:moveTo>
                        <a:pt x="567" y="1039"/>
                      </a:moveTo>
                      <a:cubicBezTo>
                        <a:pt x="566" y="1040"/>
                        <a:pt x="565" y="1041"/>
                        <a:pt x="563" y="1041"/>
                      </a:cubicBezTo>
                      <a:cubicBezTo>
                        <a:pt x="562" y="1041"/>
                        <a:pt x="560" y="1040"/>
                        <a:pt x="559" y="1037"/>
                      </a:cubicBezTo>
                      <a:cubicBezTo>
                        <a:pt x="558" y="1035"/>
                        <a:pt x="559" y="1033"/>
                        <a:pt x="561" y="1032"/>
                      </a:cubicBezTo>
                      <a:cubicBezTo>
                        <a:pt x="564" y="1030"/>
                        <a:pt x="566" y="1032"/>
                        <a:pt x="568" y="1033"/>
                      </a:cubicBezTo>
                      <a:cubicBezTo>
                        <a:pt x="570" y="1033"/>
                        <a:pt x="573" y="1031"/>
                        <a:pt x="574" y="1028"/>
                      </a:cubicBezTo>
                      <a:cubicBezTo>
                        <a:pt x="576" y="1025"/>
                        <a:pt x="575" y="1021"/>
                        <a:pt x="572" y="1018"/>
                      </a:cubicBezTo>
                      <a:cubicBezTo>
                        <a:pt x="570" y="1017"/>
                        <a:pt x="568" y="1016"/>
                        <a:pt x="566" y="1018"/>
                      </a:cubicBezTo>
                      <a:cubicBezTo>
                        <a:pt x="569" y="1018"/>
                        <a:pt x="570" y="1021"/>
                        <a:pt x="568" y="1024"/>
                      </a:cubicBezTo>
                      <a:cubicBezTo>
                        <a:pt x="567" y="1025"/>
                        <a:pt x="564" y="1026"/>
                        <a:pt x="560" y="1027"/>
                      </a:cubicBezTo>
                      <a:cubicBezTo>
                        <a:pt x="557" y="1028"/>
                        <a:pt x="554" y="1030"/>
                        <a:pt x="552" y="1033"/>
                      </a:cubicBezTo>
                      <a:cubicBezTo>
                        <a:pt x="548" y="1038"/>
                        <a:pt x="551" y="1045"/>
                        <a:pt x="557" y="1048"/>
                      </a:cubicBezTo>
                      <a:cubicBezTo>
                        <a:pt x="560" y="1049"/>
                        <a:pt x="563" y="1048"/>
                        <a:pt x="566" y="1047"/>
                      </a:cubicBezTo>
                      <a:cubicBezTo>
                        <a:pt x="569" y="1046"/>
                        <a:pt x="576" y="1041"/>
                        <a:pt x="580" y="1042"/>
                      </a:cubicBezTo>
                      <a:cubicBezTo>
                        <a:pt x="583" y="1043"/>
                        <a:pt x="584" y="1045"/>
                        <a:pt x="583" y="1047"/>
                      </a:cubicBezTo>
                      <a:cubicBezTo>
                        <a:pt x="586" y="1047"/>
                        <a:pt x="588" y="1044"/>
                        <a:pt x="587" y="1041"/>
                      </a:cubicBezTo>
                      <a:cubicBezTo>
                        <a:pt x="586" y="1036"/>
                        <a:pt x="580" y="1032"/>
                        <a:pt x="574" y="1034"/>
                      </a:cubicBezTo>
                      <a:cubicBezTo>
                        <a:pt x="571" y="1034"/>
                        <a:pt x="569" y="1036"/>
                        <a:pt x="567" y="1039"/>
                      </a:cubicBezTo>
                      <a:close/>
                      <a:moveTo>
                        <a:pt x="566" y="1038"/>
                      </a:moveTo>
                      <a:cubicBezTo>
                        <a:pt x="564" y="1040"/>
                        <a:pt x="562" y="1040"/>
                        <a:pt x="560" y="1038"/>
                      </a:cubicBezTo>
                      <a:cubicBezTo>
                        <a:pt x="558" y="1036"/>
                        <a:pt x="561" y="1032"/>
                        <a:pt x="564" y="1032"/>
                      </a:cubicBezTo>
                      <a:cubicBezTo>
                        <a:pt x="566" y="1032"/>
                        <a:pt x="567" y="1034"/>
                        <a:pt x="571" y="1033"/>
                      </a:cubicBezTo>
                      <a:cubicBezTo>
                        <a:pt x="568" y="1035"/>
                        <a:pt x="568" y="1037"/>
                        <a:pt x="566" y="1038"/>
                      </a:cubicBezTo>
                      <a:close/>
                      <a:moveTo>
                        <a:pt x="551" y="1045"/>
                      </a:moveTo>
                      <a:cubicBezTo>
                        <a:pt x="548" y="1042"/>
                        <a:pt x="548" y="1037"/>
                        <a:pt x="549" y="1035"/>
                      </a:cubicBezTo>
                      <a:cubicBezTo>
                        <a:pt x="546" y="1033"/>
                        <a:pt x="540" y="1037"/>
                        <a:pt x="542" y="1042"/>
                      </a:cubicBezTo>
                      <a:cubicBezTo>
                        <a:pt x="544" y="1046"/>
                        <a:pt x="548" y="1047"/>
                        <a:pt x="551" y="1045"/>
                      </a:cubicBezTo>
                      <a:close/>
                      <a:moveTo>
                        <a:pt x="541" y="1043"/>
                      </a:moveTo>
                      <a:cubicBezTo>
                        <a:pt x="540" y="1042"/>
                        <a:pt x="540" y="1041"/>
                        <a:pt x="541" y="1040"/>
                      </a:cubicBezTo>
                      <a:cubicBezTo>
                        <a:pt x="533" y="1042"/>
                        <a:pt x="524" y="1041"/>
                        <a:pt x="516" y="1038"/>
                      </a:cubicBezTo>
                      <a:cubicBezTo>
                        <a:pt x="503" y="1032"/>
                        <a:pt x="499" y="1018"/>
                        <a:pt x="480" y="1006"/>
                      </a:cubicBezTo>
                      <a:cubicBezTo>
                        <a:pt x="471" y="1001"/>
                        <a:pt x="463" y="999"/>
                        <a:pt x="457" y="998"/>
                      </a:cubicBezTo>
                      <a:cubicBezTo>
                        <a:pt x="441" y="996"/>
                        <a:pt x="424" y="1002"/>
                        <a:pt x="408" y="995"/>
                      </a:cubicBezTo>
                      <a:cubicBezTo>
                        <a:pt x="415" y="996"/>
                        <a:pt x="422" y="990"/>
                        <a:pt x="417" y="981"/>
                      </a:cubicBezTo>
                      <a:cubicBezTo>
                        <a:pt x="413" y="975"/>
                        <a:pt x="400" y="971"/>
                        <a:pt x="405" y="954"/>
                      </a:cubicBezTo>
                      <a:cubicBezTo>
                        <a:pt x="399" y="961"/>
                        <a:pt x="394" y="969"/>
                        <a:pt x="394" y="977"/>
                      </a:cubicBezTo>
                      <a:cubicBezTo>
                        <a:pt x="394" y="983"/>
                        <a:pt x="397" y="988"/>
                        <a:pt x="400" y="991"/>
                      </a:cubicBezTo>
                      <a:cubicBezTo>
                        <a:pt x="417" y="1009"/>
                        <a:pt x="449" y="994"/>
                        <a:pt x="466" y="1003"/>
                      </a:cubicBezTo>
                      <a:cubicBezTo>
                        <a:pt x="465" y="1003"/>
                        <a:pt x="464" y="1003"/>
                        <a:pt x="463" y="1002"/>
                      </a:cubicBezTo>
                      <a:cubicBezTo>
                        <a:pt x="445" y="996"/>
                        <a:pt x="425" y="1009"/>
                        <a:pt x="421" y="1027"/>
                      </a:cubicBezTo>
                      <a:cubicBezTo>
                        <a:pt x="419" y="1037"/>
                        <a:pt x="421" y="1047"/>
                        <a:pt x="428" y="1055"/>
                      </a:cubicBezTo>
                      <a:cubicBezTo>
                        <a:pt x="436" y="1064"/>
                        <a:pt x="447" y="1069"/>
                        <a:pt x="459" y="1066"/>
                      </a:cubicBezTo>
                      <a:cubicBezTo>
                        <a:pt x="471" y="1064"/>
                        <a:pt x="480" y="1056"/>
                        <a:pt x="481" y="1044"/>
                      </a:cubicBezTo>
                      <a:cubicBezTo>
                        <a:pt x="481" y="1036"/>
                        <a:pt x="477" y="1029"/>
                        <a:pt x="470" y="1026"/>
                      </a:cubicBezTo>
                      <a:cubicBezTo>
                        <a:pt x="461" y="1022"/>
                        <a:pt x="452" y="1026"/>
                        <a:pt x="448" y="1032"/>
                      </a:cubicBezTo>
                      <a:cubicBezTo>
                        <a:pt x="443" y="1040"/>
                        <a:pt x="446" y="1050"/>
                        <a:pt x="455" y="1053"/>
                      </a:cubicBezTo>
                      <a:cubicBezTo>
                        <a:pt x="445" y="1048"/>
                        <a:pt x="445" y="1039"/>
                        <a:pt x="450" y="1032"/>
                      </a:cubicBezTo>
                      <a:cubicBezTo>
                        <a:pt x="454" y="1027"/>
                        <a:pt x="461" y="1025"/>
                        <a:pt x="469" y="1028"/>
                      </a:cubicBezTo>
                      <a:cubicBezTo>
                        <a:pt x="475" y="1031"/>
                        <a:pt x="478" y="1037"/>
                        <a:pt x="478" y="1043"/>
                      </a:cubicBezTo>
                      <a:cubicBezTo>
                        <a:pt x="477" y="1054"/>
                        <a:pt x="468" y="1061"/>
                        <a:pt x="458" y="1063"/>
                      </a:cubicBezTo>
                      <a:cubicBezTo>
                        <a:pt x="448" y="1065"/>
                        <a:pt x="438" y="1061"/>
                        <a:pt x="431" y="1053"/>
                      </a:cubicBezTo>
                      <a:cubicBezTo>
                        <a:pt x="424" y="1045"/>
                        <a:pt x="422" y="1035"/>
                        <a:pt x="425" y="1026"/>
                      </a:cubicBezTo>
                      <a:cubicBezTo>
                        <a:pt x="429" y="1010"/>
                        <a:pt x="446" y="999"/>
                        <a:pt x="463" y="1004"/>
                      </a:cubicBezTo>
                      <a:cubicBezTo>
                        <a:pt x="476" y="1009"/>
                        <a:pt x="483" y="1018"/>
                        <a:pt x="486" y="1031"/>
                      </a:cubicBezTo>
                      <a:cubicBezTo>
                        <a:pt x="490" y="1053"/>
                        <a:pt x="481" y="1078"/>
                        <a:pt x="467" y="1087"/>
                      </a:cubicBezTo>
                      <a:cubicBezTo>
                        <a:pt x="459" y="1093"/>
                        <a:pt x="447" y="1093"/>
                        <a:pt x="443" y="1083"/>
                      </a:cubicBezTo>
                      <a:cubicBezTo>
                        <a:pt x="440" y="1078"/>
                        <a:pt x="442" y="1073"/>
                        <a:pt x="449" y="1069"/>
                      </a:cubicBezTo>
                      <a:cubicBezTo>
                        <a:pt x="439" y="1066"/>
                        <a:pt x="429" y="1079"/>
                        <a:pt x="433" y="1092"/>
                      </a:cubicBezTo>
                      <a:cubicBezTo>
                        <a:pt x="436" y="1104"/>
                        <a:pt x="446" y="1110"/>
                        <a:pt x="455" y="1111"/>
                      </a:cubicBezTo>
                      <a:cubicBezTo>
                        <a:pt x="468" y="1112"/>
                        <a:pt x="483" y="1103"/>
                        <a:pt x="490" y="1088"/>
                      </a:cubicBezTo>
                      <a:cubicBezTo>
                        <a:pt x="496" y="1071"/>
                        <a:pt x="497" y="1052"/>
                        <a:pt x="491" y="1035"/>
                      </a:cubicBezTo>
                      <a:cubicBezTo>
                        <a:pt x="492" y="1037"/>
                        <a:pt x="493" y="1039"/>
                        <a:pt x="493" y="1042"/>
                      </a:cubicBezTo>
                      <a:cubicBezTo>
                        <a:pt x="503" y="1070"/>
                        <a:pt x="497" y="1099"/>
                        <a:pt x="475" y="1121"/>
                      </a:cubicBezTo>
                      <a:cubicBezTo>
                        <a:pt x="458" y="1136"/>
                        <a:pt x="438" y="1141"/>
                        <a:pt x="416" y="1134"/>
                      </a:cubicBezTo>
                      <a:cubicBezTo>
                        <a:pt x="403" y="1128"/>
                        <a:pt x="393" y="1121"/>
                        <a:pt x="384" y="1110"/>
                      </a:cubicBezTo>
                      <a:cubicBezTo>
                        <a:pt x="376" y="1100"/>
                        <a:pt x="370" y="1087"/>
                        <a:pt x="367" y="1073"/>
                      </a:cubicBezTo>
                      <a:cubicBezTo>
                        <a:pt x="366" y="1067"/>
                        <a:pt x="366" y="1061"/>
                        <a:pt x="368" y="1054"/>
                      </a:cubicBezTo>
                      <a:cubicBezTo>
                        <a:pt x="370" y="1042"/>
                        <a:pt x="377" y="1031"/>
                        <a:pt x="388" y="1025"/>
                      </a:cubicBezTo>
                      <a:cubicBezTo>
                        <a:pt x="397" y="1020"/>
                        <a:pt x="405" y="1020"/>
                        <a:pt x="415" y="1024"/>
                      </a:cubicBezTo>
                      <a:cubicBezTo>
                        <a:pt x="413" y="1011"/>
                        <a:pt x="387" y="1002"/>
                        <a:pt x="377" y="1023"/>
                      </a:cubicBezTo>
                      <a:cubicBezTo>
                        <a:pt x="363" y="1023"/>
                        <a:pt x="361" y="1046"/>
                        <a:pt x="363" y="1061"/>
                      </a:cubicBezTo>
                      <a:cubicBezTo>
                        <a:pt x="359" y="1042"/>
                        <a:pt x="364" y="1014"/>
                        <a:pt x="368" y="1001"/>
                      </a:cubicBezTo>
                      <a:cubicBezTo>
                        <a:pt x="367" y="1002"/>
                        <a:pt x="366" y="1001"/>
                        <a:pt x="366" y="1001"/>
                      </a:cubicBezTo>
                      <a:cubicBezTo>
                        <a:pt x="364" y="1006"/>
                        <a:pt x="362" y="1013"/>
                        <a:pt x="360" y="1020"/>
                      </a:cubicBezTo>
                      <a:cubicBezTo>
                        <a:pt x="358" y="1010"/>
                        <a:pt x="351" y="1001"/>
                        <a:pt x="340" y="998"/>
                      </a:cubicBezTo>
                      <a:cubicBezTo>
                        <a:pt x="321" y="992"/>
                        <a:pt x="297" y="1003"/>
                        <a:pt x="275" y="991"/>
                      </a:cubicBezTo>
                      <a:cubicBezTo>
                        <a:pt x="290" y="1008"/>
                        <a:pt x="315" y="1008"/>
                        <a:pt x="328" y="1011"/>
                      </a:cubicBezTo>
                      <a:cubicBezTo>
                        <a:pt x="355" y="1018"/>
                        <a:pt x="356" y="1031"/>
                        <a:pt x="359" y="1051"/>
                      </a:cubicBezTo>
                      <a:cubicBezTo>
                        <a:pt x="357" y="1048"/>
                        <a:pt x="356" y="1045"/>
                        <a:pt x="354" y="1042"/>
                      </a:cubicBezTo>
                      <a:cubicBezTo>
                        <a:pt x="342" y="1024"/>
                        <a:pt x="321" y="1013"/>
                        <a:pt x="301" y="1016"/>
                      </a:cubicBezTo>
                      <a:cubicBezTo>
                        <a:pt x="284" y="1019"/>
                        <a:pt x="271" y="1029"/>
                        <a:pt x="265" y="1045"/>
                      </a:cubicBezTo>
                      <a:cubicBezTo>
                        <a:pt x="258" y="1066"/>
                        <a:pt x="265" y="1087"/>
                        <a:pt x="282" y="1101"/>
                      </a:cubicBezTo>
                      <a:cubicBezTo>
                        <a:pt x="289" y="1106"/>
                        <a:pt x="298" y="1109"/>
                        <a:pt x="307" y="1108"/>
                      </a:cubicBezTo>
                      <a:cubicBezTo>
                        <a:pt x="324" y="1107"/>
                        <a:pt x="333" y="1095"/>
                        <a:pt x="335" y="1080"/>
                      </a:cubicBezTo>
                      <a:cubicBezTo>
                        <a:pt x="325" y="1093"/>
                        <a:pt x="314" y="1085"/>
                        <a:pt x="307" y="1086"/>
                      </a:cubicBezTo>
                      <a:cubicBezTo>
                        <a:pt x="293" y="1088"/>
                        <a:pt x="298" y="1107"/>
                        <a:pt x="313" y="1105"/>
                      </a:cubicBezTo>
                      <a:cubicBezTo>
                        <a:pt x="315" y="1105"/>
                        <a:pt x="316" y="1105"/>
                        <a:pt x="318" y="1105"/>
                      </a:cubicBezTo>
                      <a:cubicBezTo>
                        <a:pt x="307" y="1110"/>
                        <a:pt x="293" y="1107"/>
                        <a:pt x="283" y="1099"/>
                      </a:cubicBezTo>
                      <a:cubicBezTo>
                        <a:pt x="267" y="1086"/>
                        <a:pt x="261" y="1066"/>
                        <a:pt x="268" y="1046"/>
                      </a:cubicBezTo>
                      <a:cubicBezTo>
                        <a:pt x="273" y="1032"/>
                        <a:pt x="286" y="1022"/>
                        <a:pt x="301" y="1020"/>
                      </a:cubicBezTo>
                      <a:cubicBezTo>
                        <a:pt x="319" y="1018"/>
                        <a:pt x="338" y="1028"/>
                        <a:pt x="349" y="1044"/>
                      </a:cubicBezTo>
                      <a:cubicBezTo>
                        <a:pt x="353" y="1050"/>
                        <a:pt x="355" y="1057"/>
                        <a:pt x="357" y="1064"/>
                      </a:cubicBezTo>
                      <a:cubicBezTo>
                        <a:pt x="356" y="1060"/>
                        <a:pt x="353" y="1056"/>
                        <a:pt x="350" y="1052"/>
                      </a:cubicBezTo>
                      <a:cubicBezTo>
                        <a:pt x="342" y="1043"/>
                        <a:pt x="327" y="1038"/>
                        <a:pt x="316" y="1047"/>
                      </a:cubicBezTo>
                      <a:cubicBezTo>
                        <a:pt x="312" y="1050"/>
                        <a:pt x="310" y="1057"/>
                        <a:pt x="312" y="1062"/>
                      </a:cubicBezTo>
                      <a:cubicBezTo>
                        <a:pt x="313" y="1067"/>
                        <a:pt x="316" y="1070"/>
                        <a:pt x="320" y="1072"/>
                      </a:cubicBezTo>
                      <a:cubicBezTo>
                        <a:pt x="324" y="1073"/>
                        <a:pt x="329" y="1073"/>
                        <a:pt x="333" y="1071"/>
                      </a:cubicBezTo>
                      <a:cubicBezTo>
                        <a:pt x="338" y="1067"/>
                        <a:pt x="340" y="1061"/>
                        <a:pt x="337" y="1055"/>
                      </a:cubicBezTo>
                      <a:cubicBezTo>
                        <a:pt x="336" y="1052"/>
                        <a:pt x="332" y="1050"/>
                        <a:pt x="328" y="1051"/>
                      </a:cubicBezTo>
                      <a:cubicBezTo>
                        <a:pt x="326" y="1052"/>
                        <a:pt x="324" y="1054"/>
                        <a:pt x="325" y="1056"/>
                      </a:cubicBezTo>
                      <a:cubicBezTo>
                        <a:pt x="326" y="1055"/>
                        <a:pt x="328" y="1054"/>
                        <a:pt x="329" y="1054"/>
                      </a:cubicBezTo>
                      <a:cubicBezTo>
                        <a:pt x="333" y="1054"/>
                        <a:pt x="334" y="1058"/>
                        <a:pt x="333" y="1061"/>
                      </a:cubicBezTo>
                      <a:cubicBezTo>
                        <a:pt x="332" y="1062"/>
                        <a:pt x="331" y="1064"/>
                        <a:pt x="328" y="1064"/>
                      </a:cubicBezTo>
                      <a:cubicBezTo>
                        <a:pt x="324" y="1065"/>
                        <a:pt x="322" y="1063"/>
                        <a:pt x="320" y="1060"/>
                      </a:cubicBezTo>
                      <a:cubicBezTo>
                        <a:pt x="319" y="1057"/>
                        <a:pt x="320" y="1053"/>
                        <a:pt x="323" y="1050"/>
                      </a:cubicBezTo>
                      <a:cubicBezTo>
                        <a:pt x="331" y="1044"/>
                        <a:pt x="345" y="1050"/>
                        <a:pt x="351" y="1057"/>
                      </a:cubicBezTo>
                      <a:cubicBezTo>
                        <a:pt x="359" y="1066"/>
                        <a:pt x="362" y="1079"/>
                        <a:pt x="366" y="1089"/>
                      </a:cubicBezTo>
                      <a:cubicBezTo>
                        <a:pt x="370" y="1101"/>
                        <a:pt x="377" y="1113"/>
                        <a:pt x="391" y="1122"/>
                      </a:cubicBezTo>
                      <a:cubicBezTo>
                        <a:pt x="388" y="1121"/>
                        <a:pt x="385" y="1120"/>
                        <a:pt x="382" y="1118"/>
                      </a:cubicBezTo>
                      <a:cubicBezTo>
                        <a:pt x="360" y="1111"/>
                        <a:pt x="340" y="1116"/>
                        <a:pt x="325" y="1133"/>
                      </a:cubicBezTo>
                      <a:cubicBezTo>
                        <a:pt x="312" y="1149"/>
                        <a:pt x="309" y="1171"/>
                        <a:pt x="318" y="1190"/>
                      </a:cubicBezTo>
                      <a:cubicBezTo>
                        <a:pt x="326" y="1207"/>
                        <a:pt x="344" y="1221"/>
                        <a:pt x="364" y="1220"/>
                      </a:cubicBezTo>
                      <a:cubicBezTo>
                        <a:pt x="382" y="1219"/>
                        <a:pt x="397" y="1209"/>
                        <a:pt x="401" y="1193"/>
                      </a:cubicBezTo>
                      <a:cubicBezTo>
                        <a:pt x="404" y="1184"/>
                        <a:pt x="403" y="1174"/>
                        <a:pt x="398" y="1166"/>
                      </a:cubicBezTo>
                      <a:cubicBezTo>
                        <a:pt x="395" y="1161"/>
                        <a:pt x="391" y="1157"/>
                        <a:pt x="386" y="1155"/>
                      </a:cubicBezTo>
                      <a:cubicBezTo>
                        <a:pt x="376" y="1150"/>
                        <a:pt x="365" y="1154"/>
                        <a:pt x="360" y="1162"/>
                      </a:cubicBezTo>
                      <a:cubicBezTo>
                        <a:pt x="354" y="1171"/>
                        <a:pt x="356" y="1183"/>
                        <a:pt x="365" y="1190"/>
                      </a:cubicBezTo>
                      <a:cubicBezTo>
                        <a:pt x="375" y="1196"/>
                        <a:pt x="387" y="1193"/>
                        <a:pt x="393" y="1184"/>
                      </a:cubicBezTo>
                      <a:cubicBezTo>
                        <a:pt x="399" y="1176"/>
                        <a:pt x="398" y="1166"/>
                        <a:pt x="391" y="1159"/>
                      </a:cubicBezTo>
                      <a:cubicBezTo>
                        <a:pt x="401" y="1168"/>
                        <a:pt x="404" y="1181"/>
                        <a:pt x="400" y="1194"/>
                      </a:cubicBezTo>
                      <a:cubicBezTo>
                        <a:pt x="395" y="1208"/>
                        <a:pt x="381" y="1217"/>
                        <a:pt x="364" y="1218"/>
                      </a:cubicBezTo>
                      <a:cubicBezTo>
                        <a:pt x="346" y="1218"/>
                        <a:pt x="329" y="1205"/>
                        <a:pt x="321" y="1189"/>
                      </a:cubicBezTo>
                      <a:cubicBezTo>
                        <a:pt x="313" y="1171"/>
                        <a:pt x="316" y="1151"/>
                        <a:pt x="328" y="1136"/>
                      </a:cubicBezTo>
                      <a:cubicBezTo>
                        <a:pt x="342" y="1121"/>
                        <a:pt x="360" y="1117"/>
                        <a:pt x="379" y="1123"/>
                      </a:cubicBezTo>
                      <a:cubicBezTo>
                        <a:pt x="392" y="1128"/>
                        <a:pt x="403" y="1137"/>
                        <a:pt x="419" y="1141"/>
                      </a:cubicBezTo>
                      <a:cubicBezTo>
                        <a:pt x="440" y="1145"/>
                        <a:pt x="461" y="1140"/>
                        <a:pt x="478" y="1124"/>
                      </a:cubicBezTo>
                      <a:cubicBezTo>
                        <a:pt x="502" y="1102"/>
                        <a:pt x="510" y="1070"/>
                        <a:pt x="499" y="1039"/>
                      </a:cubicBezTo>
                      <a:cubicBezTo>
                        <a:pt x="494" y="1026"/>
                        <a:pt x="487" y="1015"/>
                        <a:pt x="477" y="1007"/>
                      </a:cubicBezTo>
                      <a:cubicBezTo>
                        <a:pt x="488" y="1013"/>
                        <a:pt x="497" y="1023"/>
                        <a:pt x="503" y="1035"/>
                      </a:cubicBezTo>
                      <a:cubicBezTo>
                        <a:pt x="512" y="1051"/>
                        <a:pt x="516" y="1072"/>
                        <a:pt x="515" y="1090"/>
                      </a:cubicBezTo>
                      <a:cubicBezTo>
                        <a:pt x="515" y="1098"/>
                        <a:pt x="516" y="1104"/>
                        <a:pt x="518" y="1111"/>
                      </a:cubicBezTo>
                      <a:cubicBezTo>
                        <a:pt x="518" y="1113"/>
                        <a:pt x="519" y="1115"/>
                        <a:pt x="520" y="1117"/>
                      </a:cubicBezTo>
                      <a:cubicBezTo>
                        <a:pt x="521" y="1120"/>
                        <a:pt x="522" y="1123"/>
                        <a:pt x="524" y="1126"/>
                      </a:cubicBezTo>
                      <a:cubicBezTo>
                        <a:pt x="524" y="1127"/>
                        <a:pt x="530" y="1136"/>
                        <a:pt x="532" y="1135"/>
                      </a:cubicBezTo>
                      <a:cubicBezTo>
                        <a:pt x="532" y="1134"/>
                        <a:pt x="529" y="1129"/>
                        <a:pt x="529" y="1128"/>
                      </a:cubicBezTo>
                      <a:cubicBezTo>
                        <a:pt x="526" y="1124"/>
                        <a:pt x="525" y="1120"/>
                        <a:pt x="523" y="1115"/>
                      </a:cubicBezTo>
                      <a:cubicBezTo>
                        <a:pt x="523" y="1114"/>
                        <a:pt x="522" y="1112"/>
                        <a:pt x="521" y="1110"/>
                      </a:cubicBezTo>
                      <a:cubicBezTo>
                        <a:pt x="520" y="1103"/>
                        <a:pt x="519" y="1097"/>
                        <a:pt x="518" y="1090"/>
                      </a:cubicBezTo>
                      <a:cubicBezTo>
                        <a:pt x="518" y="1090"/>
                        <a:pt x="518" y="1089"/>
                        <a:pt x="519" y="1087"/>
                      </a:cubicBezTo>
                      <a:cubicBezTo>
                        <a:pt x="519" y="1090"/>
                        <a:pt x="520" y="1092"/>
                        <a:pt x="520" y="1094"/>
                      </a:cubicBezTo>
                      <a:cubicBezTo>
                        <a:pt x="522" y="1100"/>
                        <a:pt x="525" y="1105"/>
                        <a:pt x="529" y="1109"/>
                      </a:cubicBezTo>
                      <a:cubicBezTo>
                        <a:pt x="540" y="1122"/>
                        <a:pt x="556" y="1120"/>
                        <a:pt x="568" y="1111"/>
                      </a:cubicBezTo>
                      <a:cubicBezTo>
                        <a:pt x="577" y="1103"/>
                        <a:pt x="584" y="1091"/>
                        <a:pt x="582" y="1078"/>
                      </a:cubicBezTo>
                      <a:cubicBezTo>
                        <a:pt x="581" y="1067"/>
                        <a:pt x="573" y="1060"/>
                        <a:pt x="562" y="1058"/>
                      </a:cubicBezTo>
                      <a:cubicBezTo>
                        <a:pt x="554" y="1057"/>
                        <a:pt x="544" y="1060"/>
                        <a:pt x="541" y="1069"/>
                      </a:cubicBezTo>
                      <a:cubicBezTo>
                        <a:pt x="539" y="1073"/>
                        <a:pt x="539" y="1078"/>
                        <a:pt x="542" y="1082"/>
                      </a:cubicBezTo>
                      <a:cubicBezTo>
                        <a:pt x="544" y="1085"/>
                        <a:pt x="546" y="1086"/>
                        <a:pt x="549" y="1087"/>
                      </a:cubicBezTo>
                      <a:cubicBezTo>
                        <a:pt x="553" y="1087"/>
                        <a:pt x="556" y="1086"/>
                        <a:pt x="558" y="1083"/>
                      </a:cubicBezTo>
                      <a:cubicBezTo>
                        <a:pt x="561" y="1080"/>
                        <a:pt x="562" y="1077"/>
                        <a:pt x="561" y="1073"/>
                      </a:cubicBezTo>
                      <a:cubicBezTo>
                        <a:pt x="559" y="1070"/>
                        <a:pt x="555" y="1067"/>
                        <a:pt x="551" y="1068"/>
                      </a:cubicBezTo>
                      <a:cubicBezTo>
                        <a:pt x="547" y="1069"/>
                        <a:pt x="544" y="1073"/>
                        <a:pt x="545" y="1078"/>
                      </a:cubicBezTo>
                      <a:cubicBezTo>
                        <a:pt x="546" y="1083"/>
                        <a:pt x="550" y="1086"/>
                        <a:pt x="554" y="1085"/>
                      </a:cubicBezTo>
                      <a:cubicBezTo>
                        <a:pt x="556" y="1084"/>
                        <a:pt x="558" y="1083"/>
                        <a:pt x="559" y="1082"/>
                      </a:cubicBezTo>
                      <a:cubicBezTo>
                        <a:pt x="558" y="1083"/>
                        <a:pt x="558" y="1083"/>
                        <a:pt x="558" y="1083"/>
                      </a:cubicBezTo>
                      <a:cubicBezTo>
                        <a:pt x="556" y="1085"/>
                        <a:pt x="553" y="1087"/>
                        <a:pt x="549" y="1086"/>
                      </a:cubicBezTo>
                      <a:cubicBezTo>
                        <a:pt x="546" y="1086"/>
                        <a:pt x="544" y="1084"/>
                        <a:pt x="543" y="1082"/>
                      </a:cubicBezTo>
                      <a:cubicBezTo>
                        <a:pt x="540" y="1078"/>
                        <a:pt x="540" y="1073"/>
                        <a:pt x="542" y="1069"/>
                      </a:cubicBezTo>
                      <a:cubicBezTo>
                        <a:pt x="545" y="1062"/>
                        <a:pt x="555" y="1059"/>
                        <a:pt x="562" y="1060"/>
                      </a:cubicBezTo>
                      <a:cubicBezTo>
                        <a:pt x="572" y="1061"/>
                        <a:pt x="579" y="1068"/>
                        <a:pt x="581" y="1078"/>
                      </a:cubicBezTo>
                      <a:cubicBezTo>
                        <a:pt x="582" y="1090"/>
                        <a:pt x="575" y="1102"/>
                        <a:pt x="565" y="1109"/>
                      </a:cubicBezTo>
                      <a:cubicBezTo>
                        <a:pt x="555" y="1117"/>
                        <a:pt x="541" y="1119"/>
                        <a:pt x="531" y="1107"/>
                      </a:cubicBezTo>
                      <a:cubicBezTo>
                        <a:pt x="528" y="1103"/>
                        <a:pt x="526" y="1098"/>
                        <a:pt x="524" y="1093"/>
                      </a:cubicBezTo>
                      <a:cubicBezTo>
                        <a:pt x="523" y="1089"/>
                        <a:pt x="522" y="1086"/>
                        <a:pt x="521" y="1082"/>
                      </a:cubicBezTo>
                      <a:cubicBezTo>
                        <a:pt x="520" y="1074"/>
                        <a:pt x="518" y="1063"/>
                        <a:pt x="516" y="1054"/>
                      </a:cubicBezTo>
                      <a:cubicBezTo>
                        <a:pt x="514" y="1048"/>
                        <a:pt x="512" y="1042"/>
                        <a:pt x="509" y="1036"/>
                      </a:cubicBezTo>
                      <a:cubicBezTo>
                        <a:pt x="511" y="1038"/>
                        <a:pt x="514" y="1040"/>
                        <a:pt x="517" y="1041"/>
                      </a:cubicBezTo>
                      <a:cubicBezTo>
                        <a:pt x="525" y="1044"/>
                        <a:pt x="534" y="1044"/>
                        <a:pt x="541" y="1043"/>
                      </a:cubicBezTo>
                      <a:close/>
                      <a:moveTo>
                        <a:pt x="558" y="1169"/>
                      </a:moveTo>
                      <a:cubicBezTo>
                        <a:pt x="554" y="1168"/>
                        <a:pt x="552" y="1165"/>
                        <a:pt x="553" y="1161"/>
                      </a:cubicBezTo>
                      <a:cubicBezTo>
                        <a:pt x="555" y="1155"/>
                        <a:pt x="564" y="1156"/>
                        <a:pt x="565" y="1161"/>
                      </a:cubicBezTo>
                      <a:cubicBezTo>
                        <a:pt x="567" y="1165"/>
                        <a:pt x="565" y="1168"/>
                        <a:pt x="569" y="1172"/>
                      </a:cubicBezTo>
                      <a:cubicBezTo>
                        <a:pt x="564" y="1169"/>
                        <a:pt x="562" y="1171"/>
                        <a:pt x="558" y="1169"/>
                      </a:cubicBezTo>
                      <a:close/>
                      <a:moveTo>
                        <a:pt x="514" y="1096"/>
                      </a:moveTo>
                      <a:cubicBezTo>
                        <a:pt x="514" y="1109"/>
                        <a:pt x="503" y="1122"/>
                        <a:pt x="494" y="1125"/>
                      </a:cubicBezTo>
                      <a:cubicBezTo>
                        <a:pt x="486" y="1127"/>
                        <a:pt x="478" y="1129"/>
                        <a:pt x="473" y="1135"/>
                      </a:cubicBezTo>
                      <a:cubicBezTo>
                        <a:pt x="469" y="1140"/>
                        <a:pt x="467" y="1149"/>
                        <a:pt x="473" y="1152"/>
                      </a:cubicBezTo>
                      <a:cubicBezTo>
                        <a:pt x="471" y="1147"/>
                        <a:pt x="475" y="1143"/>
                        <a:pt x="480" y="1140"/>
                      </a:cubicBezTo>
                      <a:cubicBezTo>
                        <a:pt x="484" y="1138"/>
                        <a:pt x="488" y="1135"/>
                        <a:pt x="489" y="1130"/>
                      </a:cubicBezTo>
                      <a:cubicBezTo>
                        <a:pt x="499" y="1134"/>
                        <a:pt x="506" y="1128"/>
                        <a:pt x="510" y="1122"/>
                      </a:cubicBezTo>
                      <a:cubicBezTo>
                        <a:pt x="513" y="1115"/>
                        <a:pt x="516" y="1105"/>
                        <a:pt x="514" y="1096"/>
                      </a:cubicBezTo>
                      <a:close/>
                      <a:moveTo>
                        <a:pt x="622" y="1138"/>
                      </a:moveTo>
                      <a:cubicBezTo>
                        <a:pt x="642" y="1135"/>
                        <a:pt x="652" y="1152"/>
                        <a:pt x="658" y="1158"/>
                      </a:cubicBezTo>
                      <a:cubicBezTo>
                        <a:pt x="668" y="1166"/>
                        <a:pt x="675" y="1157"/>
                        <a:pt x="667" y="1147"/>
                      </a:cubicBezTo>
                      <a:cubicBezTo>
                        <a:pt x="660" y="1138"/>
                        <a:pt x="640" y="1131"/>
                        <a:pt x="622" y="1138"/>
                      </a:cubicBezTo>
                      <a:close/>
                      <a:moveTo>
                        <a:pt x="536" y="1152"/>
                      </a:moveTo>
                      <a:cubicBezTo>
                        <a:pt x="538" y="1146"/>
                        <a:pt x="545" y="1142"/>
                        <a:pt x="549" y="1142"/>
                      </a:cubicBezTo>
                      <a:cubicBezTo>
                        <a:pt x="550" y="1135"/>
                        <a:pt x="538" y="1129"/>
                        <a:pt x="532" y="1137"/>
                      </a:cubicBezTo>
                      <a:cubicBezTo>
                        <a:pt x="528" y="1142"/>
                        <a:pt x="530" y="1150"/>
                        <a:pt x="536" y="1152"/>
                      </a:cubicBezTo>
                      <a:close/>
                      <a:moveTo>
                        <a:pt x="516" y="1108"/>
                      </a:moveTo>
                      <a:cubicBezTo>
                        <a:pt x="515" y="1133"/>
                        <a:pt x="491" y="1144"/>
                        <a:pt x="486" y="1150"/>
                      </a:cubicBezTo>
                      <a:cubicBezTo>
                        <a:pt x="475" y="1162"/>
                        <a:pt x="489" y="1174"/>
                        <a:pt x="501" y="1161"/>
                      </a:cubicBezTo>
                      <a:cubicBezTo>
                        <a:pt x="509" y="1154"/>
                        <a:pt x="521" y="1134"/>
                        <a:pt x="516" y="1108"/>
                      </a:cubicBezTo>
                      <a:close/>
                      <a:moveTo>
                        <a:pt x="585" y="1101"/>
                      </a:moveTo>
                      <a:cubicBezTo>
                        <a:pt x="584" y="1090"/>
                        <a:pt x="585" y="1079"/>
                        <a:pt x="591" y="1070"/>
                      </a:cubicBezTo>
                      <a:cubicBezTo>
                        <a:pt x="597" y="1062"/>
                        <a:pt x="607" y="1056"/>
                        <a:pt x="617" y="1058"/>
                      </a:cubicBezTo>
                      <a:cubicBezTo>
                        <a:pt x="623" y="1059"/>
                        <a:pt x="628" y="1062"/>
                        <a:pt x="633" y="1066"/>
                      </a:cubicBezTo>
                      <a:cubicBezTo>
                        <a:pt x="637" y="1072"/>
                        <a:pt x="640" y="1076"/>
                        <a:pt x="641" y="1083"/>
                      </a:cubicBezTo>
                      <a:cubicBezTo>
                        <a:pt x="643" y="1089"/>
                        <a:pt x="643" y="1094"/>
                        <a:pt x="642" y="1101"/>
                      </a:cubicBezTo>
                      <a:cubicBezTo>
                        <a:pt x="642" y="1103"/>
                        <a:pt x="641" y="1106"/>
                        <a:pt x="640" y="1108"/>
                      </a:cubicBezTo>
                      <a:cubicBezTo>
                        <a:pt x="637" y="1116"/>
                        <a:pt x="634" y="1121"/>
                        <a:pt x="629" y="1127"/>
                      </a:cubicBezTo>
                      <a:cubicBezTo>
                        <a:pt x="622" y="1136"/>
                        <a:pt x="615" y="1141"/>
                        <a:pt x="604" y="1144"/>
                      </a:cubicBezTo>
                      <a:cubicBezTo>
                        <a:pt x="604" y="1144"/>
                        <a:pt x="603" y="1144"/>
                        <a:pt x="602" y="1144"/>
                      </a:cubicBezTo>
                      <a:cubicBezTo>
                        <a:pt x="610" y="1147"/>
                        <a:pt x="617" y="1151"/>
                        <a:pt x="622" y="1157"/>
                      </a:cubicBezTo>
                      <a:cubicBezTo>
                        <a:pt x="628" y="1164"/>
                        <a:pt x="632" y="1173"/>
                        <a:pt x="631" y="1182"/>
                      </a:cubicBezTo>
                      <a:cubicBezTo>
                        <a:pt x="631" y="1186"/>
                        <a:pt x="630" y="1190"/>
                        <a:pt x="627" y="1194"/>
                      </a:cubicBezTo>
                      <a:cubicBezTo>
                        <a:pt x="629" y="1190"/>
                        <a:pt x="630" y="1186"/>
                        <a:pt x="630" y="1182"/>
                      </a:cubicBezTo>
                      <a:cubicBezTo>
                        <a:pt x="630" y="1173"/>
                        <a:pt x="626" y="1165"/>
                        <a:pt x="620" y="1159"/>
                      </a:cubicBezTo>
                      <a:cubicBezTo>
                        <a:pt x="615" y="1154"/>
                        <a:pt x="610" y="1151"/>
                        <a:pt x="605" y="1149"/>
                      </a:cubicBezTo>
                      <a:cubicBezTo>
                        <a:pt x="595" y="1145"/>
                        <a:pt x="585" y="1146"/>
                        <a:pt x="575" y="1144"/>
                      </a:cubicBezTo>
                      <a:cubicBezTo>
                        <a:pt x="574" y="1143"/>
                        <a:pt x="574" y="1143"/>
                        <a:pt x="574" y="1143"/>
                      </a:cubicBezTo>
                      <a:cubicBezTo>
                        <a:pt x="568" y="1142"/>
                        <a:pt x="563" y="1139"/>
                        <a:pt x="558" y="1136"/>
                      </a:cubicBezTo>
                      <a:cubicBezTo>
                        <a:pt x="556" y="1136"/>
                        <a:pt x="544" y="1128"/>
                        <a:pt x="545" y="1126"/>
                      </a:cubicBezTo>
                      <a:cubicBezTo>
                        <a:pt x="546" y="1126"/>
                        <a:pt x="554" y="1130"/>
                        <a:pt x="555" y="1131"/>
                      </a:cubicBezTo>
                      <a:cubicBezTo>
                        <a:pt x="562" y="1135"/>
                        <a:pt x="568" y="1138"/>
                        <a:pt x="575" y="1140"/>
                      </a:cubicBezTo>
                      <a:cubicBezTo>
                        <a:pt x="576" y="1140"/>
                        <a:pt x="576" y="1140"/>
                        <a:pt x="576" y="1140"/>
                      </a:cubicBezTo>
                      <a:cubicBezTo>
                        <a:pt x="586" y="1143"/>
                        <a:pt x="594" y="1143"/>
                        <a:pt x="604" y="1141"/>
                      </a:cubicBezTo>
                      <a:cubicBezTo>
                        <a:pt x="615" y="1138"/>
                        <a:pt x="626" y="1130"/>
                        <a:pt x="630" y="1119"/>
                      </a:cubicBezTo>
                      <a:cubicBezTo>
                        <a:pt x="633" y="1113"/>
                        <a:pt x="632" y="1102"/>
                        <a:pt x="625" y="1099"/>
                      </a:cubicBezTo>
                      <a:cubicBezTo>
                        <a:pt x="622" y="1098"/>
                        <a:pt x="619" y="1099"/>
                        <a:pt x="618" y="1101"/>
                      </a:cubicBezTo>
                      <a:cubicBezTo>
                        <a:pt x="616" y="1103"/>
                        <a:pt x="616" y="1105"/>
                        <a:pt x="618" y="1107"/>
                      </a:cubicBezTo>
                      <a:cubicBezTo>
                        <a:pt x="619" y="1109"/>
                        <a:pt x="621" y="1109"/>
                        <a:pt x="622" y="1109"/>
                      </a:cubicBezTo>
                      <a:cubicBezTo>
                        <a:pt x="624" y="1109"/>
                        <a:pt x="626" y="1107"/>
                        <a:pt x="625" y="1104"/>
                      </a:cubicBezTo>
                      <a:cubicBezTo>
                        <a:pt x="624" y="1103"/>
                        <a:pt x="623" y="1103"/>
                        <a:pt x="622" y="1103"/>
                      </a:cubicBezTo>
                      <a:cubicBezTo>
                        <a:pt x="623" y="1101"/>
                        <a:pt x="625" y="1102"/>
                        <a:pt x="626" y="1103"/>
                      </a:cubicBezTo>
                      <a:cubicBezTo>
                        <a:pt x="628" y="1105"/>
                        <a:pt x="628" y="1108"/>
                        <a:pt x="627" y="1110"/>
                      </a:cubicBezTo>
                      <a:cubicBezTo>
                        <a:pt x="624" y="1113"/>
                        <a:pt x="620" y="1114"/>
                        <a:pt x="616" y="1112"/>
                      </a:cubicBezTo>
                      <a:cubicBezTo>
                        <a:pt x="613" y="1111"/>
                        <a:pt x="611" y="1108"/>
                        <a:pt x="611" y="1105"/>
                      </a:cubicBezTo>
                      <a:cubicBezTo>
                        <a:pt x="610" y="1101"/>
                        <a:pt x="612" y="1099"/>
                        <a:pt x="614" y="1096"/>
                      </a:cubicBezTo>
                      <a:cubicBezTo>
                        <a:pt x="617" y="1094"/>
                        <a:pt x="621" y="1092"/>
                        <a:pt x="625" y="1094"/>
                      </a:cubicBezTo>
                      <a:cubicBezTo>
                        <a:pt x="634" y="1098"/>
                        <a:pt x="636" y="1108"/>
                        <a:pt x="633" y="1117"/>
                      </a:cubicBezTo>
                      <a:cubicBezTo>
                        <a:pt x="632" y="1119"/>
                        <a:pt x="630" y="1122"/>
                        <a:pt x="629" y="1124"/>
                      </a:cubicBezTo>
                      <a:cubicBezTo>
                        <a:pt x="635" y="1117"/>
                        <a:pt x="638" y="1110"/>
                        <a:pt x="640" y="1100"/>
                      </a:cubicBezTo>
                      <a:cubicBezTo>
                        <a:pt x="641" y="1094"/>
                        <a:pt x="641" y="1089"/>
                        <a:pt x="640" y="1083"/>
                      </a:cubicBezTo>
                      <a:cubicBezTo>
                        <a:pt x="638" y="1077"/>
                        <a:pt x="636" y="1072"/>
                        <a:pt x="632" y="1067"/>
                      </a:cubicBezTo>
                      <a:cubicBezTo>
                        <a:pt x="629" y="1065"/>
                        <a:pt x="627" y="1063"/>
                        <a:pt x="624" y="1061"/>
                      </a:cubicBezTo>
                      <a:cubicBezTo>
                        <a:pt x="624" y="1061"/>
                        <a:pt x="624" y="1061"/>
                        <a:pt x="624" y="1061"/>
                      </a:cubicBezTo>
                      <a:cubicBezTo>
                        <a:pt x="631" y="1067"/>
                        <a:pt x="632" y="1078"/>
                        <a:pt x="620" y="1083"/>
                      </a:cubicBezTo>
                      <a:cubicBezTo>
                        <a:pt x="611" y="1086"/>
                        <a:pt x="594" y="1079"/>
                        <a:pt x="585" y="1101"/>
                      </a:cubicBezTo>
                      <a:close/>
                      <a:moveTo>
                        <a:pt x="629" y="1182"/>
                      </a:moveTo>
                      <a:cubicBezTo>
                        <a:pt x="617" y="1180"/>
                        <a:pt x="617" y="1195"/>
                        <a:pt x="615" y="1200"/>
                      </a:cubicBezTo>
                      <a:cubicBezTo>
                        <a:pt x="614" y="1204"/>
                        <a:pt x="613" y="1207"/>
                        <a:pt x="610" y="1208"/>
                      </a:cubicBezTo>
                      <a:cubicBezTo>
                        <a:pt x="614" y="1209"/>
                        <a:pt x="625" y="1206"/>
                        <a:pt x="629" y="1202"/>
                      </a:cubicBezTo>
                      <a:cubicBezTo>
                        <a:pt x="636" y="1198"/>
                        <a:pt x="638" y="1190"/>
                        <a:pt x="632" y="1183"/>
                      </a:cubicBezTo>
                      <a:cubicBezTo>
                        <a:pt x="632" y="1187"/>
                        <a:pt x="629" y="1193"/>
                        <a:pt x="625" y="1195"/>
                      </a:cubicBezTo>
                      <a:cubicBezTo>
                        <a:pt x="627" y="1193"/>
                        <a:pt x="629" y="1187"/>
                        <a:pt x="629" y="1182"/>
                      </a:cubicBezTo>
                      <a:close/>
                      <a:moveTo>
                        <a:pt x="539" y="1121"/>
                      </a:moveTo>
                      <a:cubicBezTo>
                        <a:pt x="565" y="1126"/>
                        <a:pt x="581" y="1111"/>
                        <a:pt x="593" y="1109"/>
                      </a:cubicBezTo>
                      <a:cubicBezTo>
                        <a:pt x="606" y="1107"/>
                        <a:pt x="609" y="1122"/>
                        <a:pt x="595" y="1128"/>
                      </a:cubicBezTo>
                      <a:cubicBezTo>
                        <a:pt x="580" y="1134"/>
                        <a:pt x="557" y="1130"/>
                        <a:pt x="539" y="1121"/>
                      </a:cubicBezTo>
                      <a:close/>
                      <a:moveTo>
                        <a:pt x="627" y="1134"/>
                      </a:moveTo>
                      <a:cubicBezTo>
                        <a:pt x="645" y="1124"/>
                        <a:pt x="659" y="1087"/>
                        <a:pt x="641" y="1076"/>
                      </a:cubicBezTo>
                      <a:cubicBezTo>
                        <a:pt x="643" y="1072"/>
                        <a:pt x="650" y="1071"/>
                        <a:pt x="654" y="1076"/>
                      </a:cubicBezTo>
                      <a:cubicBezTo>
                        <a:pt x="659" y="1080"/>
                        <a:pt x="661" y="1089"/>
                        <a:pt x="656" y="1097"/>
                      </a:cubicBezTo>
                      <a:cubicBezTo>
                        <a:pt x="661" y="1100"/>
                        <a:pt x="657" y="1113"/>
                        <a:pt x="646" y="1123"/>
                      </a:cubicBezTo>
                      <a:cubicBezTo>
                        <a:pt x="654" y="1120"/>
                        <a:pt x="664" y="1120"/>
                        <a:pt x="672" y="1122"/>
                      </a:cubicBezTo>
                      <a:cubicBezTo>
                        <a:pt x="682" y="1124"/>
                        <a:pt x="693" y="1128"/>
                        <a:pt x="699" y="1135"/>
                      </a:cubicBezTo>
                      <a:cubicBezTo>
                        <a:pt x="707" y="1142"/>
                        <a:pt x="711" y="1153"/>
                        <a:pt x="708" y="1163"/>
                      </a:cubicBezTo>
                      <a:cubicBezTo>
                        <a:pt x="705" y="1170"/>
                        <a:pt x="700" y="1177"/>
                        <a:pt x="693" y="1178"/>
                      </a:cubicBezTo>
                      <a:cubicBezTo>
                        <a:pt x="686" y="1179"/>
                        <a:pt x="680" y="1175"/>
                        <a:pt x="677" y="1170"/>
                      </a:cubicBezTo>
                      <a:cubicBezTo>
                        <a:pt x="674" y="1165"/>
                        <a:pt x="673" y="1158"/>
                        <a:pt x="674" y="1151"/>
                      </a:cubicBezTo>
                      <a:cubicBezTo>
                        <a:pt x="678" y="1164"/>
                        <a:pt x="689" y="1161"/>
                        <a:pt x="694" y="1163"/>
                      </a:cubicBezTo>
                      <a:cubicBezTo>
                        <a:pt x="701" y="1166"/>
                        <a:pt x="700" y="1172"/>
                        <a:pt x="696" y="1176"/>
                      </a:cubicBezTo>
                      <a:cubicBezTo>
                        <a:pt x="696" y="1176"/>
                        <a:pt x="696" y="1176"/>
                        <a:pt x="696" y="1176"/>
                      </a:cubicBezTo>
                      <a:cubicBezTo>
                        <a:pt x="701" y="1173"/>
                        <a:pt x="704" y="1168"/>
                        <a:pt x="706" y="1163"/>
                      </a:cubicBezTo>
                      <a:cubicBezTo>
                        <a:pt x="708" y="1154"/>
                        <a:pt x="707" y="1146"/>
                        <a:pt x="701" y="1138"/>
                      </a:cubicBezTo>
                      <a:cubicBezTo>
                        <a:pt x="702" y="1140"/>
                        <a:pt x="702" y="1142"/>
                        <a:pt x="703" y="1145"/>
                      </a:cubicBezTo>
                      <a:cubicBezTo>
                        <a:pt x="703" y="1149"/>
                        <a:pt x="702" y="1154"/>
                        <a:pt x="697" y="1156"/>
                      </a:cubicBezTo>
                      <a:cubicBezTo>
                        <a:pt x="695" y="1157"/>
                        <a:pt x="692" y="1156"/>
                        <a:pt x="691" y="1155"/>
                      </a:cubicBezTo>
                      <a:cubicBezTo>
                        <a:pt x="689" y="1153"/>
                        <a:pt x="689" y="1152"/>
                        <a:pt x="689" y="1150"/>
                      </a:cubicBezTo>
                      <a:cubicBezTo>
                        <a:pt x="689" y="1148"/>
                        <a:pt x="691" y="1146"/>
                        <a:pt x="692" y="1145"/>
                      </a:cubicBezTo>
                      <a:cubicBezTo>
                        <a:pt x="694" y="1144"/>
                        <a:pt x="697" y="1145"/>
                        <a:pt x="699" y="1147"/>
                      </a:cubicBezTo>
                      <a:cubicBezTo>
                        <a:pt x="699" y="1148"/>
                        <a:pt x="699" y="1150"/>
                        <a:pt x="698" y="1151"/>
                      </a:cubicBezTo>
                      <a:cubicBezTo>
                        <a:pt x="697" y="1152"/>
                        <a:pt x="696" y="1152"/>
                        <a:pt x="696" y="1151"/>
                      </a:cubicBezTo>
                      <a:cubicBezTo>
                        <a:pt x="696" y="1151"/>
                        <a:pt x="697" y="1151"/>
                        <a:pt x="697" y="1150"/>
                      </a:cubicBezTo>
                      <a:cubicBezTo>
                        <a:pt x="698" y="1149"/>
                        <a:pt x="697" y="1147"/>
                        <a:pt x="696" y="1147"/>
                      </a:cubicBezTo>
                      <a:cubicBezTo>
                        <a:pt x="695" y="1147"/>
                        <a:pt x="694" y="1148"/>
                        <a:pt x="693" y="1148"/>
                      </a:cubicBezTo>
                      <a:cubicBezTo>
                        <a:pt x="692" y="1149"/>
                        <a:pt x="692" y="1151"/>
                        <a:pt x="693" y="1152"/>
                      </a:cubicBezTo>
                      <a:cubicBezTo>
                        <a:pt x="694" y="1153"/>
                        <a:pt x="696" y="1154"/>
                        <a:pt x="697" y="1153"/>
                      </a:cubicBezTo>
                      <a:cubicBezTo>
                        <a:pt x="701" y="1152"/>
                        <a:pt x="702" y="1145"/>
                        <a:pt x="701" y="1142"/>
                      </a:cubicBezTo>
                      <a:cubicBezTo>
                        <a:pt x="699" y="1135"/>
                        <a:pt x="691" y="1131"/>
                        <a:pt x="686" y="1128"/>
                      </a:cubicBezTo>
                      <a:cubicBezTo>
                        <a:pt x="671" y="1120"/>
                        <a:pt x="654" y="1121"/>
                        <a:pt x="641" y="1127"/>
                      </a:cubicBezTo>
                      <a:cubicBezTo>
                        <a:pt x="637" y="1130"/>
                        <a:pt x="632" y="1132"/>
                        <a:pt x="627" y="1134"/>
                      </a:cubicBezTo>
                      <a:close/>
                      <a:moveTo>
                        <a:pt x="611" y="1146"/>
                      </a:moveTo>
                      <a:cubicBezTo>
                        <a:pt x="620" y="1141"/>
                        <a:pt x="631" y="1153"/>
                        <a:pt x="635" y="1163"/>
                      </a:cubicBezTo>
                      <a:cubicBezTo>
                        <a:pt x="639" y="1174"/>
                        <a:pt x="641" y="1188"/>
                        <a:pt x="653" y="1193"/>
                      </a:cubicBezTo>
                      <a:cubicBezTo>
                        <a:pt x="659" y="1196"/>
                        <a:pt x="667" y="1196"/>
                        <a:pt x="673" y="1191"/>
                      </a:cubicBezTo>
                      <a:cubicBezTo>
                        <a:pt x="676" y="1188"/>
                        <a:pt x="677" y="1184"/>
                        <a:pt x="675" y="1180"/>
                      </a:cubicBezTo>
                      <a:cubicBezTo>
                        <a:pt x="674" y="1183"/>
                        <a:pt x="670" y="1188"/>
                        <a:pt x="665" y="1187"/>
                      </a:cubicBezTo>
                      <a:cubicBezTo>
                        <a:pt x="661" y="1187"/>
                        <a:pt x="657" y="1183"/>
                        <a:pt x="656" y="1178"/>
                      </a:cubicBezTo>
                      <a:cubicBezTo>
                        <a:pt x="653" y="1167"/>
                        <a:pt x="652" y="1158"/>
                        <a:pt x="646" y="1149"/>
                      </a:cubicBezTo>
                      <a:cubicBezTo>
                        <a:pt x="639" y="1139"/>
                        <a:pt x="623" y="1135"/>
                        <a:pt x="611" y="1146"/>
                      </a:cubicBezTo>
                      <a:close/>
                      <a:moveTo>
                        <a:pt x="574" y="1175"/>
                      </a:moveTo>
                      <a:cubicBezTo>
                        <a:pt x="580" y="1184"/>
                        <a:pt x="595" y="1190"/>
                        <a:pt x="606" y="1188"/>
                      </a:cubicBezTo>
                      <a:cubicBezTo>
                        <a:pt x="617" y="1186"/>
                        <a:pt x="619" y="1176"/>
                        <a:pt x="606" y="1175"/>
                      </a:cubicBezTo>
                      <a:cubicBezTo>
                        <a:pt x="596" y="1175"/>
                        <a:pt x="582" y="1181"/>
                        <a:pt x="574" y="1175"/>
                      </a:cubicBezTo>
                      <a:close/>
                      <a:moveTo>
                        <a:pt x="377" y="1115"/>
                      </a:moveTo>
                      <a:cubicBezTo>
                        <a:pt x="347" y="1104"/>
                        <a:pt x="302" y="1128"/>
                        <a:pt x="311" y="1159"/>
                      </a:cubicBezTo>
                      <a:cubicBezTo>
                        <a:pt x="304" y="1160"/>
                        <a:pt x="297" y="1152"/>
                        <a:pt x="297" y="1143"/>
                      </a:cubicBezTo>
                      <a:cubicBezTo>
                        <a:pt x="297" y="1133"/>
                        <a:pt x="307" y="1123"/>
                        <a:pt x="320" y="1123"/>
                      </a:cubicBezTo>
                      <a:cubicBezTo>
                        <a:pt x="319" y="1110"/>
                        <a:pt x="352" y="1097"/>
                        <a:pt x="377" y="1115"/>
                      </a:cubicBezTo>
                      <a:close/>
                      <a:moveTo>
                        <a:pt x="378" y="976"/>
                      </a:moveTo>
                      <a:cubicBezTo>
                        <a:pt x="381" y="976"/>
                        <a:pt x="384" y="978"/>
                        <a:pt x="384" y="981"/>
                      </a:cubicBezTo>
                      <a:cubicBezTo>
                        <a:pt x="384" y="984"/>
                        <a:pt x="382" y="986"/>
                        <a:pt x="379" y="986"/>
                      </a:cubicBezTo>
                      <a:cubicBezTo>
                        <a:pt x="376" y="986"/>
                        <a:pt x="374" y="984"/>
                        <a:pt x="374" y="981"/>
                      </a:cubicBezTo>
                      <a:cubicBezTo>
                        <a:pt x="374" y="979"/>
                        <a:pt x="376" y="976"/>
                        <a:pt x="378" y="976"/>
                      </a:cubicBezTo>
                      <a:close/>
                      <a:moveTo>
                        <a:pt x="388" y="973"/>
                      </a:moveTo>
                      <a:cubicBezTo>
                        <a:pt x="390" y="973"/>
                        <a:pt x="392" y="975"/>
                        <a:pt x="392" y="977"/>
                      </a:cubicBezTo>
                      <a:cubicBezTo>
                        <a:pt x="392" y="979"/>
                        <a:pt x="390" y="981"/>
                        <a:pt x="388" y="981"/>
                      </a:cubicBezTo>
                      <a:cubicBezTo>
                        <a:pt x="386" y="981"/>
                        <a:pt x="384" y="979"/>
                        <a:pt x="384" y="977"/>
                      </a:cubicBezTo>
                      <a:cubicBezTo>
                        <a:pt x="384" y="975"/>
                        <a:pt x="386" y="973"/>
                        <a:pt x="388" y="973"/>
                      </a:cubicBezTo>
                      <a:close/>
                      <a:moveTo>
                        <a:pt x="370" y="985"/>
                      </a:moveTo>
                      <a:cubicBezTo>
                        <a:pt x="374" y="985"/>
                        <a:pt x="377" y="988"/>
                        <a:pt x="378" y="992"/>
                      </a:cubicBezTo>
                      <a:cubicBezTo>
                        <a:pt x="378" y="996"/>
                        <a:pt x="375" y="1000"/>
                        <a:pt x="370" y="1000"/>
                      </a:cubicBezTo>
                      <a:cubicBezTo>
                        <a:pt x="366" y="1000"/>
                        <a:pt x="362" y="997"/>
                        <a:pt x="362" y="993"/>
                      </a:cubicBezTo>
                      <a:cubicBezTo>
                        <a:pt x="362" y="989"/>
                        <a:pt x="365" y="985"/>
                        <a:pt x="370" y="985"/>
                      </a:cubicBezTo>
                      <a:close/>
                      <a:moveTo>
                        <a:pt x="482" y="1105"/>
                      </a:moveTo>
                      <a:cubicBezTo>
                        <a:pt x="479" y="1116"/>
                        <a:pt x="468" y="1127"/>
                        <a:pt x="453" y="1131"/>
                      </a:cubicBezTo>
                      <a:cubicBezTo>
                        <a:pt x="442" y="1134"/>
                        <a:pt x="430" y="1134"/>
                        <a:pt x="420" y="1130"/>
                      </a:cubicBezTo>
                      <a:cubicBezTo>
                        <a:pt x="415" y="1127"/>
                        <a:pt x="411" y="1124"/>
                        <a:pt x="408" y="1119"/>
                      </a:cubicBezTo>
                      <a:cubicBezTo>
                        <a:pt x="403" y="1112"/>
                        <a:pt x="403" y="1103"/>
                        <a:pt x="407" y="1098"/>
                      </a:cubicBezTo>
                      <a:cubicBezTo>
                        <a:pt x="411" y="1092"/>
                        <a:pt x="420" y="1092"/>
                        <a:pt x="424" y="1097"/>
                      </a:cubicBezTo>
                      <a:cubicBezTo>
                        <a:pt x="413" y="1099"/>
                        <a:pt x="412" y="1110"/>
                        <a:pt x="419" y="1118"/>
                      </a:cubicBezTo>
                      <a:cubicBezTo>
                        <a:pt x="426" y="1126"/>
                        <a:pt x="442" y="1129"/>
                        <a:pt x="452" y="1126"/>
                      </a:cubicBezTo>
                      <a:cubicBezTo>
                        <a:pt x="471" y="1122"/>
                        <a:pt x="478" y="1111"/>
                        <a:pt x="482" y="1105"/>
                      </a:cubicBezTo>
                      <a:close/>
                      <a:moveTo>
                        <a:pt x="402" y="1123"/>
                      </a:moveTo>
                      <a:cubicBezTo>
                        <a:pt x="373" y="1104"/>
                        <a:pt x="363" y="1065"/>
                        <a:pt x="377" y="1043"/>
                      </a:cubicBezTo>
                      <a:cubicBezTo>
                        <a:pt x="391" y="1021"/>
                        <a:pt x="410" y="1034"/>
                        <a:pt x="398" y="1054"/>
                      </a:cubicBezTo>
                      <a:cubicBezTo>
                        <a:pt x="391" y="1064"/>
                        <a:pt x="377" y="1100"/>
                        <a:pt x="402" y="1123"/>
                      </a:cubicBezTo>
                      <a:close/>
                      <a:moveTo>
                        <a:pt x="772" y="1256"/>
                      </a:moveTo>
                      <a:cubicBezTo>
                        <a:pt x="747" y="1251"/>
                        <a:pt x="731" y="1266"/>
                        <a:pt x="719" y="1268"/>
                      </a:cubicBezTo>
                      <a:cubicBezTo>
                        <a:pt x="706" y="1270"/>
                        <a:pt x="703" y="1255"/>
                        <a:pt x="717" y="1249"/>
                      </a:cubicBezTo>
                      <a:cubicBezTo>
                        <a:pt x="732" y="1243"/>
                        <a:pt x="754" y="1247"/>
                        <a:pt x="772" y="1256"/>
                      </a:cubicBezTo>
                      <a:close/>
                      <a:moveTo>
                        <a:pt x="694" y="1221"/>
                      </a:moveTo>
                      <a:cubicBezTo>
                        <a:pt x="696" y="1220"/>
                        <a:pt x="698" y="1220"/>
                        <a:pt x="700" y="1221"/>
                      </a:cubicBezTo>
                      <a:cubicBezTo>
                        <a:pt x="703" y="1222"/>
                        <a:pt x="705" y="1225"/>
                        <a:pt x="704" y="1229"/>
                      </a:cubicBezTo>
                      <a:cubicBezTo>
                        <a:pt x="704" y="1233"/>
                        <a:pt x="701" y="1235"/>
                        <a:pt x="697" y="1236"/>
                      </a:cubicBezTo>
                      <a:cubicBezTo>
                        <a:pt x="692" y="1236"/>
                        <a:pt x="691" y="1231"/>
                        <a:pt x="688" y="1229"/>
                      </a:cubicBezTo>
                      <a:cubicBezTo>
                        <a:pt x="685" y="1227"/>
                        <a:pt x="680" y="1228"/>
                        <a:pt x="676" y="1231"/>
                      </a:cubicBezTo>
                      <a:cubicBezTo>
                        <a:pt x="671" y="1235"/>
                        <a:pt x="669" y="1241"/>
                        <a:pt x="672" y="1247"/>
                      </a:cubicBezTo>
                      <a:cubicBezTo>
                        <a:pt x="673" y="1250"/>
                        <a:pt x="676" y="1253"/>
                        <a:pt x="680" y="1251"/>
                      </a:cubicBezTo>
                      <a:cubicBezTo>
                        <a:pt x="677" y="1249"/>
                        <a:pt x="676" y="1244"/>
                        <a:pt x="681" y="1242"/>
                      </a:cubicBezTo>
                      <a:cubicBezTo>
                        <a:pt x="684" y="1241"/>
                        <a:pt x="689" y="1242"/>
                        <a:pt x="695" y="1243"/>
                      </a:cubicBezTo>
                      <a:cubicBezTo>
                        <a:pt x="701" y="1243"/>
                        <a:pt x="706" y="1243"/>
                        <a:pt x="711" y="1241"/>
                      </a:cubicBezTo>
                      <a:cubicBezTo>
                        <a:pt x="720" y="1236"/>
                        <a:pt x="722" y="1223"/>
                        <a:pt x="715" y="1216"/>
                      </a:cubicBezTo>
                      <a:cubicBezTo>
                        <a:pt x="711" y="1212"/>
                        <a:pt x="707" y="1210"/>
                        <a:pt x="702" y="1210"/>
                      </a:cubicBezTo>
                      <a:cubicBezTo>
                        <a:pt x="696" y="1209"/>
                        <a:pt x="682" y="1212"/>
                        <a:pt x="677" y="1207"/>
                      </a:cubicBezTo>
                      <a:cubicBezTo>
                        <a:pt x="673" y="1204"/>
                        <a:pt x="674" y="1200"/>
                        <a:pt x="676" y="1198"/>
                      </a:cubicBezTo>
                      <a:cubicBezTo>
                        <a:pt x="673" y="1196"/>
                        <a:pt x="668" y="1199"/>
                        <a:pt x="666" y="1203"/>
                      </a:cubicBezTo>
                      <a:cubicBezTo>
                        <a:pt x="664" y="1211"/>
                        <a:pt x="670" y="1222"/>
                        <a:pt x="681" y="1224"/>
                      </a:cubicBezTo>
                      <a:cubicBezTo>
                        <a:pt x="685" y="1224"/>
                        <a:pt x="688" y="1223"/>
                        <a:pt x="694" y="1221"/>
                      </a:cubicBezTo>
                      <a:close/>
                      <a:moveTo>
                        <a:pt x="678" y="1227"/>
                      </a:moveTo>
                      <a:cubicBezTo>
                        <a:pt x="667" y="1231"/>
                        <a:pt x="650" y="1226"/>
                        <a:pt x="642" y="1217"/>
                      </a:cubicBezTo>
                      <a:cubicBezTo>
                        <a:pt x="634" y="1208"/>
                        <a:pt x="640" y="1198"/>
                        <a:pt x="650" y="1206"/>
                      </a:cubicBezTo>
                      <a:cubicBezTo>
                        <a:pt x="659" y="1213"/>
                        <a:pt x="667" y="1227"/>
                        <a:pt x="678" y="1227"/>
                      </a:cubicBezTo>
                      <a:close/>
                      <a:moveTo>
                        <a:pt x="721" y="1224"/>
                      </a:moveTo>
                      <a:cubicBezTo>
                        <a:pt x="723" y="1230"/>
                        <a:pt x="719" y="1236"/>
                        <a:pt x="716" y="1239"/>
                      </a:cubicBezTo>
                      <a:cubicBezTo>
                        <a:pt x="719" y="1245"/>
                        <a:pt x="731" y="1243"/>
                        <a:pt x="732" y="1234"/>
                      </a:cubicBezTo>
                      <a:cubicBezTo>
                        <a:pt x="732" y="1228"/>
                        <a:pt x="726" y="1222"/>
                        <a:pt x="721" y="1224"/>
                      </a:cubicBezTo>
                      <a:close/>
                      <a:moveTo>
                        <a:pt x="1131" y="998"/>
                      </a:moveTo>
                      <a:cubicBezTo>
                        <a:pt x="1127" y="1024"/>
                        <a:pt x="1110" y="1039"/>
                        <a:pt x="1092" y="1044"/>
                      </a:cubicBezTo>
                      <a:cubicBezTo>
                        <a:pt x="1076" y="1048"/>
                        <a:pt x="1065" y="1040"/>
                        <a:pt x="1054" y="1042"/>
                      </a:cubicBezTo>
                      <a:cubicBezTo>
                        <a:pt x="1051" y="1043"/>
                        <a:pt x="1047" y="1045"/>
                        <a:pt x="1045" y="1049"/>
                      </a:cubicBezTo>
                      <a:cubicBezTo>
                        <a:pt x="1041" y="1038"/>
                        <a:pt x="1049" y="1028"/>
                        <a:pt x="1060" y="1026"/>
                      </a:cubicBezTo>
                      <a:cubicBezTo>
                        <a:pt x="1074" y="1024"/>
                        <a:pt x="1083" y="1031"/>
                        <a:pt x="1098" y="1026"/>
                      </a:cubicBezTo>
                      <a:cubicBezTo>
                        <a:pt x="1113" y="1022"/>
                        <a:pt x="1125" y="1011"/>
                        <a:pt x="1131" y="998"/>
                      </a:cubicBezTo>
                      <a:close/>
                      <a:moveTo>
                        <a:pt x="1161" y="950"/>
                      </a:moveTo>
                      <a:cubicBezTo>
                        <a:pt x="1161" y="975"/>
                        <a:pt x="1141" y="989"/>
                        <a:pt x="1134" y="999"/>
                      </a:cubicBezTo>
                      <a:cubicBezTo>
                        <a:pt x="1125" y="1012"/>
                        <a:pt x="1135" y="1021"/>
                        <a:pt x="1149" y="1009"/>
                      </a:cubicBezTo>
                      <a:cubicBezTo>
                        <a:pt x="1162" y="997"/>
                        <a:pt x="1169" y="969"/>
                        <a:pt x="1161" y="950"/>
                      </a:cubicBezTo>
                      <a:close/>
                      <a:moveTo>
                        <a:pt x="644" y="581"/>
                      </a:moveTo>
                      <a:cubicBezTo>
                        <a:pt x="645" y="557"/>
                        <a:pt x="626" y="538"/>
                        <a:pt x="608" y="534"/>
                      </a:cubicBezTo>
                      <a:cubicBezTo>
                        <a:pt x="593" y="530"/>
                        <a:pt x="585" y="543"/>
                        <a:pt x="604" y="548"/>
                      </a:cubicBezTo>
                      <a:cubicBezTo>
                        <a:pt x="619" y="552"/>
                        <a:pt x="637" y="557"/>
                        <a:pt x="644" y="581"/>
                      </a:cubicBezTo>
                      <a:close/>
                      <a:moveTo>
                        <a:pt x="348" y="621"/>
                      </a:moveTo>
                      <a:cubicBezTo>
                        <a:pt x="347" y="603"/>
                        <a:pt x="362" y="579"/>
                        <a:pt x="377" y="571"/>
                      </a:cubicBezTo>
                      <a:cubicBezTo>
                        <a:pt x="393" y="562"/>
                        <a:pt x="403" y="574"/>
                        <a:pt x="388" y="587"/>
                      </a:cubicBezTo>
                      <a:cubicBezTo>
                        <a:pt x="376" y="597"/>
                        <a:pt x="354" y="601"/>
                        <a:pt x="348" y="621"/>
                      </a:cubicBezTo>
                      <a:close/>
                      <a:moveTo>
                        <a:pt x="625" y="532"/>
                      </a:moveTo>
                      <a:cubicBezTo>
                        <a:pt x="611" y="512"/>
                        <a:pt x="590" y="513"/>
                        <a:pt x="572" y="519"/>
                      </a:cubicBezTo>
                      <a:cubicBezTo>
                        <a:pt x="562" y="522"/>
                        <a:pt x="550" y="531"/>
                        <a:pt x="540" y="527"/>
                      </a:cubicBezTo>
                      <a:cubicBezTo>
                        <a:pt x="544" y="543"/>
                        <a:pt x="573" y="530"/>
                        <a:pt x="583" y="526"/>
                      </a:cubicBezTo>
                      <a:cubicBezTo>
                        <a:pt x="599" y="521"/>
                        <a:pt x="615" y="523"/>
                        <a:pt x="625" y="532"/>
                      </a:cubicBezTo>
                      <a:close/>
                      <a:moveTo>
                        <a:pt x="484" y="595"/>
                      </a:moveTo>
                      <a:cubicBezTo>
                        <a:pt x="509" y="601"/>
                        <a:pt x="536" y="619"/>
                        <a:pt x="541" y="636"/>
                      </a:cubicBezTo>
                      <a:cubicBezTo>
                        <a:pt x="546" y="653"/>
                        <a:pt x="532" y="663"/>
                        <a:pt x="522" y="645"/>
                      </a:cubicBezTo>
                      <a:cubicBezTo>
                        <a:pt x="515" y="631"/>
                        <a:pt x="506" y="607"/>
                        <a:pt x="484" y="595"/>
                      </a:cubicBezTo>
                      <a:close/>
                      <a:moveTo>
                        <a:pt x="356" y="517"/>
                      </a:moveTo>
                      <a:cubicBezTo>
                        <a:pt x="355" y="513"/>
                        <a:pt x="356" y="509"/>
                        <a:pt x="360" y="507"/>
                      </a:cubicBezTo>
                      <a:cubicBezTo>
                        <a:pt x="366" y="505"/>
                        <a:pt x="371" y="513"/>
                        <a:pt x="368" y="518"/>
                      </a:cubicBezTo>
                      <a:cubicBezTo>
                        <a:pt x="366" y="522"/>
                        <a:pt x="362" y="522"/>
                        <a:pt x="362" y="528"/>
                      </a:cubicBezTo>
                      <a:cubicBezTo>
                        <a:pt x="361" y="522"/>
                        <a:pt x="358" y="521"/>
                        <a:pt x="356" y="517"/>
                      </a:cubicBezTo>
                      <a:close/>
                      <a:moveTo>
                        <a:pt x="355" y="518"/>
                      </a:moveTo>
                      <a:cubicBezTo>
                        <a:pt x="354" y="515"/>
                        <a:pt x="354" y="513"/>
                        <a:pt x="355" y="511"/>
                      </a:cubicBezTo>
                      <a:cubicBezTo>
                        <a:pt x="356" y="508"/>
                        <a:pt x="359" y="505"/>
                        <a:pt x="363" y="506"/>
                      </a:cubicBezTo>
                      <a:cubicBezTo>
                        <a:pt x="367" y="506"/>
                        <a:pt x="370" y="509"/>
                        <a:pt x="371" y="513"/>
                      </a:cubicBezTo>
                      <a:cubicBezTo>
                        <a:pt x="372" y="519"/>
                        <a:pt x="367" y="520"/>
                        <a:pt x="365" y="524"/>
                      </a:cubicBezTo>
                      <a:cubicBezTo>
                        <a:pt x="362" y="527"/>
                        <a:pt x="364" y="533"/>
                        <a:pt x="368" y="537"/>
                      </a:cubicBezTo>
                      <a:cubicBezTo>
                        <a:pt x="372" y="542"/>
                        <a:pt x="379" y="544"/>
                        <a:pt x="385" y="540"/>
                      </a:cubicBezTo>
                      <a:cubicBezTo>
                        <a:pt x="389" y="539"/>
                        <a:pt x="392" y="535"/>
                        <a:pt x="389" y="531"/>
                      </a:cubicBezTo>
                      <a:cubicBezTo>
                        <a:pt x="388" y="535"/>
                        <a:pt x="382" y="536"/>
                        <a:pt x="379" y="530"/>
                      </a:cubicBezTo>
                      <a:cubicBezTo>
                        <a:pt x="378" y="528"/>
                        <a:pt x="379" y="521"/>
                        <a:pt x="379" y="515"/>
                      </a:cubicBezTo>
                      <a:cubicBezTo>
                        <a:pt x="379" y="508"/>
                        <a:pt x="379" y="502"/>
                        <a:pt x="375" y="497"/>
                      </a:cubicBezTo>
                      <a:cubicBezTo>
                        <a:pt x="369" y="488"/>
                        <a:pt x="355" y="487"/>
                        <a:pt x="348" y="495"/>
                      </a:cubicBezTo>
                      <a:cubicBezTo>
                        <a:pt x="343" y="499"/>
                        <a:pt x="342" y="505"/>
                        <a:pt x="342" y="510"/>
                      </a:cubicBezTo>
                      <a:cubicBezTo>
                        <a:pt x="342" y="516"/>
                        <a:pt x="346" y="532"/>
                        <a:pt x="341" y="538"/>
                      </a:cubicBezTo>
                      <a:cubicBezTo>
                        <a:pt x="338" y="542"/>
                        <a:pt x="333" y="542"/>
                        <a:pt x="331" y="539"/>
                      </a:cubicBezTo>
                      <a:cubicBezTo>
                        <a:pt x="328" y="543"/>
                        <a:pt x="332" y="549"/>
                        <a:pt x="337" y="550"/>
                      </a:cubicBezTo>
                      <a:cubicBezTo>
                        <a:pt x="346" y="552"/>
                        <a:pt x="358" y="544"/>
                        <a:pt x="359" y="532"/>
                      </a:cubicBezTo>
                      <a:cubicBezTo>
                        <a:pt x="360" y="528"/>
                        <a:pt x="358" y="524"/>
                        <a:pt x="355" y="518"/>
                      </a:cubicBezTo>
                      <a:close/>
                      <a:moveTo>
                        <a:pt x="363" y="535"/>
                      </a:moveTo>
                      <a:cubicBezTo>
                        <a:pt x="368" y="547"/>
                        <a:pt x="364" y="566"/>
                        <a:pt x="355" y="576"/>
                      </a:cubicBezTo>
                      <a:cubicBezTo>
                        <a:pt x="346" y="586"/>
                        <a:pt x="334" y="580"/>
                        <a:pt x="342" y="567"/>
                      </a:cubicBezTo>
                      <a:cubicBezTo>
                        <a:pt x="349" y="558"/>
                        <a:pt x="364" y="547"/>
                        <a:pt x="363" y="535"/>
                      </a:cubicBezTo>
                      <a:close/>
                      <a:moveTo>
                        <a:pt x="366" y="471"/>
                      </a:moveTo>
                      <a:cubicBezTo>
                        <a:pt x="367" y="471"/>
                        <a:pt x="369" y="471"/>
                        <a:pt x="369" y="472"/>
                      </a:cubicBezTo>
                      <a:cubicBezTo>
                        <a:pt x="369" y="462"/>
                        <a:pt x="375" y="444"/>
                        <a:pt x="384" y="429"/>
                      </a:cubicBezTo>
                      <a:cubicBezTo>
                        <a:pt x="383" y="434"/>
                        <a:pt x="382" y="439"/>
                        <a:pt x="382" y="443"/>
                      </a:cubicBezTo>
                      <a:cubicBezTo>
                        <a:pt x="383" y="476"/>
                        <a:pt x="406" y="482"/>
                        <a:pt x="418" y="505"/>
                      </a:cubicBezTo>
                      <a:cubicBezTo>
                        <a:pt x="423" y="513"/>
                        <a:pt x="423" y="525"/>
                        <a:pt x="411" y="529"/>
                      </a:cubicBezTo>
                      <a:cubicBezTo>
                        <a:pt x="406" y="531"/>
                        <a:pt x="400" y="530"/>
                        <a:pt x="396" y="526"/>
                      </a:cubicBezTo>
                      <a:cubicBezTo>
                        <a:pt x="393" y="523"/>
                        <a:pt x="392" y="519"/>
                        <a:pt x="392" y="515"/>
                      </a:cubicBezTo>
                      <a:cubicBezTo>
                        <a:pt x="392" y="514"/>
                        <a:pt x="393" y="512"/>
                        <a:pt x="394" y="511"/>
                      </a:cubicBezTo>
                      <a:cubicBezTo>
                        <a:pt x="393" y="511"/>
                        <a:pt x="393" y="511"/>
                        <a:pt x="393" y="513"/>
                      </a:cubicBezTo>
                      <a:cubicBezTo>
                        <a:pt x="393" y="516"/>
                        <a:pt x="396" y="521"/>
                        <a:pt x="400" y="522"/>
                      </a:cubicBezTo>
                      <a:cubicBezTo>
                        <a:pt x="405" y="522"/>
                        <a:pt x="408" y="518"/>
                        <a:pt x="409" y="514"/>
                      </a:cubicBezTo>
                      <a:cubicBezTo>
                        <a:pt x="409" y="510"/>
                        <a:pt x="406" y="507"/>
                        <a:pt x="403" y="506"/>
                      </a:cubicBezTo>
                      <a:cubicBezTo>
                        <a:pt x="397" y="504"/>
                        <a:pt x="392" y="510"/>
                        <a:pt x="391" y="515"/>
                      </a:cubicBezTo>
                      <a:cubicBezTo>
                        <a:pt x="390" y="520"/>
                        <a:pt x="391" y="524"/>
                        <a:pt x="394" y="527"/>
                      </a:cubicBezTo>
                      <a:cubicBezTo>
                        <a:pt x="399" y="532"/>
                        <a:pt x="405" y="534"/>
                        <a:pt x="412" y="532"/>
                      </a:cubicBezTo>
                      <a:cubicBezTo>
                        <a:pt x="427" y="528"/>
                        <a:pt x="427" y="515"/>
                        <a:pt x="421" y="504"/>
                      </a:cubicBezTo>
                      <a:cubicBezTo>
                        <a:pt x="408" y="480"/>
                        <a:pt x="384" y="475"/>
                        <a:pt x="386" y="441"/>
                      </a:cubicBezTo>
                      <a:cubicBezTo>
                        <a:pt x="387" y="427"/>
                        <a:pt x="394" y="413"/>
                        <a:pt x="408" y="405"/>
                      </a:cubicBezTo>
                      <a:cubicBezTo>
                        <a:pt x="426" y="396"/>
                        <a:pt x="450" y="399"/>
                        <a:pt x="461" y="417"/>
                      </a:cubicBezTo>
                      <a:cubicBezTo>
                        <a:pt x="448" y="398"/>
                        <a:pt x="416" y="404"/>
                        <a:pt x="401" y="422"/>
                      </a:cubicBezTo>
                      <a:cubicBezTo>
                        <a:pt x="393" y="431"/>
                        <a:pt x="388" y="448"/>
                        <a:pt x="394" y="462"/>
                      </a:cubicBezTo>
                      <a:cubicBezTo>
                        <a:pt x="406" y="489"/>
                        <a:pt x="436" y="476"/>
                        <a:pt x="426" y="451"/>
                      </a:cubicBezTo>
                      <a:cubicBezTo>
                        <a:pt x="420" y="437"/>
                        <a:pt x="423" y="423"/>
                        <a:pt x="437" y="416"/>
                      </a:cubicBezTo>
                      <a:cubicBezTo>
                        <a:pt x="446" y="412"/>
                        <a:pt x="455" y="414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7"/>
                        <a:pt x="461" y="416"/>
                        <a:pt x="460" y="415"/>
                      </a:cubicBezTo>
                      <a:cubicBezTo>
                        <a:pt x="464" y="420"/>
                        <a:pt x="468" y="424"/>
                        <a:pt x="472" y="429"/>
                      </a:cubicBezTo>
                      <a:cubicBezTo>
                        <a:pt x="483" y="437"/>
                        <a:pt x="493" y="442"/>
                        <a:pt x="507" y="445"/>
                      </a:cubicBezTo>
                      <a:cubicBezTo>
                        <a:pt x="508" y="445"/>
                        <a:pt x="508" y="445"/>
                        <a:pt x="508" y="445"/>
                      </a:cubicBezTo>
                      <a:cubicBezTo>
                        <a:pt x="496" y="449"/>
                        <a:pt x="474" y="450"/>
                        <a:pt x="464" y="444"/>
                      </a:cubicBezTo>
                      <a:cubicBezTo>
                        <a:pt x="464" y="445"/>
                        <a:pt x="463" y="445"/>
                        <a:pt x="463" y="446"/>
                      </a:cubicBezTo>
                      <a:cubicBezTo>
                        <a:pt x="472" y="451"/>
                        <a:pt x="489" y="452"/>
                        <a:pt x="502" y="449"/>
                      </a:cubicBezTo>
                      <a:cubicBezTo>
                        <a:pt x="500" y="450"/>
                        <a:pt x="499" y="452"/>
                        <a:pt x="498" y="453"/>
                      </a:cubicBezTo>
                      <a:cubicBezTo>
                        <a:pt x="498" y="453"/>
                        <a:pt x="498" y="453"/>
                        <a:pt x="498" y="453"/>
                      </a:cubicBezTo>
                      <a:cubicBezTo>
                        <a:pt x="490" y="459"/>
                        <a:pt x="484" y="465"/>
                        <a:pt x="479" y="471"/>
                      </a:cubicBezTo>
                      <a:cubicBezTo>
                        <a:pt x="473" y="479"/>
                        <a:pt x="468" y="491"/>
                        <a:pt x="458" y="494"/>
                      </a:cubicBezTo>
                      <a:cubicBezTo>
                        <a:pt x="450" y="496"/>
                        <a:pt x="441" y="493"/>
                        <a:pt x="435" y="486"/>
                      </a:cubicBezTo>
                      <a:cubicBezTo>
                        <a:pt x="430" y="480"/>
                        <a:pt x="429" y="471"/>
                        <a:pt x="432" y="464"/>
                      </a:cubicBezTo>
                      <a:cubicBezTo>
                        <a:pt x="436" y="457"/>
                        <a:pt x="442" y="453"/>
                        <a:pt x="449" y="454"/>
                      </a:cubicBezTo>
                      <a:cubicBezTo>
                        <a:pt x="455" y="455"/>
                        <a:pt x="459" y="458"/>
                        <a:pt x="461" y="464"/>
                      </a:cubicBezTo>
                      <a:cubicBezTo>
                        <a:pt x="459" y="460"/>
                        <a:pt x="455" y="458"/>
                        <a:pt x="451" y="458"/>
                      </a:cubicBezTo>
                      <a:cubicBezTo>
                        <a:pt x="446" y="459"/>
                        <a:pt x="443" y="464"/>
                        <a:pt x="444" y="469"/>
                      </a:cubicBezTo>
                      <a:cubicBezTo>
                        <a:pt x="444" y="474"/>
                        <a:pt x="449" y="477"/>
                        <a:pt x="454" y="476"/>
                      </a:cubicBezTo>
                      <a:cubicBezTo>
                        <a:pt x="458" y="475"/>
                        <a:pt x="461" y="472"/>
                        <a:pt x="462" y="467"/>
                      </a:cubicBezTo>
                      <a:cubicBezTo>
                        <a:pt x="462" y="465"/>
                        <a:pt x="461" y="462"/>
                        <a:pt x="460" y="460"/>
                      </a:cubicBezTo>
                      <a:cubicBezTo>
                        <a:pt x="457" y="457"/>
                        <a:pt x="454" y="454"/>
                        <a:pt x="449" y="453"/>
                      </a:cubicBezTo>
                      <a:cubicBezTo>
                        <a:pt x="442" y="452"/>
                        <a:pt x="435" y="456"/>
                        <a:pt x="431" y="463"/>
                      </a:cubicBezTo>
                      <a:cubicBezTo>
                        <a:pt x="427" y="471"/>
                        <a:pt x="429" y="481"/>
                        <a:pt x="435" y="488"/>
                      </a:cubicBezTo>
                      <a:cubicBezTo>
                        <a:pt x="440" y="495"/>
                        <a:pt x="450" y="498"/>
                        <a:pt x="459" y="496"/>
                      </a:cubicBezTo>
                      <a:cubicBezTo>
                        <a:pt x="461" y="495"/>
                        <a:pt x="464" y="494"/>
                        <a:pt x="466" y="492"/>
                      </a:cubicBezTo>
                      <a:cubicBezTo>
                        <a:pt x="465" y="494"/>
                        <a:pt x="465" y="495"/>
                        <a:pt x="464" y="496"/>
                      </a:cubicBezTo>
                      <a:cubicBezTo>
                        <a:pt x="455" y="515"/>
                        <a:pt x="455" y="538"/>
                        <a:pt x="438" y="552"/>
                      </a:cubicBezTo>
                      <a:cubicBezTo>
                        <a:pt x="438" y="552"/>
                        <a:pt x="439" y="553"/>
                        <a:pt x="439" y="554"/>
                      </a:cubicBezTo>
                      <a:cubicBezTo>
                        <a:pt x="442" y="552"/>
                        <a:pt x="444" y="550"/>
                        <a:pt x="447" y="547"/>
                      </a:cubicBezTo>
                      <a:cubicBezTo>
                        <a:pt x="450" y="543"/>
                        <a:pt x="452" y="540"/>
                        <a:pt x="454" y="536"/>
                      </a:cubicBezTo>
                      <a:cubicBezTo>
                        <a:pt x="455" y="540"/>
                        <a:pt x="455" y="545"/>
                        <a:pt x="457" y="550"/>
                      </a:cubicBezTo>
                      <a:cubicBezTo>
                        <a:pt x="459" y="559"/>
                        <a:pt x="462" y="566"/>
                        <a:pt x="468" y="574"/>
                      </a:cubicBezTo>
                      <a:cubicBezTo>
                        <a:pt x="470" y="577"/>
                        <a:pt x="472" y="580"/>
                        <a:pt x="475" y="582"/>
                      </a:cubicBezTo>
                      <a:cubicBezTo>
                        <a:pt x="481" y="588"/>
                        <a:pt x="486" y="591"/>
                        <a:pt x="494" y="594"/>
                      </a:cubicBezTo>
                      <a:cubicBezTo>
                        <a:pt x="502" y="597"/>
                        <a:pt x="508" y="598"/>
                        <a:pt x="517" y="597"/>
                      </a:cubicBezTo>
                      <a:cubicBezTo>
                        <a:pt x="524" y="595"/>
                        <a:pt x="531" y="592"/>
                        <a:pt x="537" y="587"/>
                      </a:cubicBezTo>
                      <a:cubicBezTo>
                        <a:pt x="546" y="577"/>
                        <a:pt x="548" y="563"/>
                        <a:pt x="543" y="551"/>
                      </a:cubicBezTo>
                      <a:cubicBezTo>
                        <a:pt x="538" y="539"/>
                        <a:pt x="527" y="530"/>
                        <a:pt x="515" y="523"/>
                      </a:cubicBezTo>
                      <a:cubicBezTo>
                        <a:pt x="531" y="547"/>
                        <a:pt x="512" y="561"/>
                        <a:pt x="509" y="572"/>
                      </a:cubicBezTo>
                      <a:cubicBezTo>
                        <a:pt x="505" y="588"/>
                        <a:pt x="517" y="595"/>
                        <a:pt x="529" y="591"/>
                      </a:cubicBezTo>
                      <a:cubicBezTo>
                        <a:pt x="528" y="591"/>
                        <a:pt x="528" y="591"/>
                        <a:pt x="528" y="591"/>
                      </a:cubicBezTo>
                      <a:cubicBezTo>
                        <a:pt x="525" y="593"/>
                        <a:pt x="521" y="595"/>
                        <a:pt x="517" y="595"/>
                      </a:cubicBezTo>
                      <a:cubicBezTo>
                        <a:pt x="509" y="596"/>
                        <a:pt x="502" y="595"/>
                        <a:pt x="495" y="593"/>
                      </a:cubicBezTo>
                      <a:cubicBezTo>
                        <a:pt x="487" y="590"/>
                        <a:pt x="482" y="586"/>
                        <a:pt x="477" y="580"/>
                      </a:cubicBezTo>
                      <a:cubicBezTo>
                        <a:pt x="468" y="571"/>
                        <a:pt x="463" y="563"/>
                        <a:pt x="460" y="551"/>
                      </a:cubicBezTo>
                      <a:cubicBezTo>
                        <a:pt x="461" y="555"/>
                        <a:pt x="463" y="558"/>
                        <a:pt x="465" y="561"/>
                      </a:cubicBezTo>
                      <a:cubicBezTo>
                        <a:pt x="471" y="570"/>
                        <a:pt x="484" y="575"/>
                        <a:pt x="494" y="569"/>
                      </a:cubicBezTo>
                      <a:cubicBezTo>
                        <a:pt x="498" y="566"/>
                        <a:pt x="500" y="561"/>
                        <a:pt x="499" y="556"/>
                      </a:cubicBezTo>
                      <a:cubicBezTo>
                        <a:pt x="499" y="552"/>
                        <a:pt x="497" y="549"/>
                        <a:pt x="493" y="547"/>
                      </a:cubicBezTo>
                      <a:cubicBezTo>
                        <a:pt x="490" y="545"/>
                        <a:pt x="485" y="545"/>
                        <a:pt x="482" y="547"/>
                      </a:cubicBezTo>
                      <a:cubicBezTo>
                        <a:pt x="477" y="549"/>
                        <a:pt x="474" y="555"/>
                        <a:pt x="476" y="560"/>
                      </a:cubicBezTo>
                      <a:cubicBezTo>
                        <a:pt x="478" y="563"/>
                        <a:pt x="481" y="564"/>
                        <a:pt x="484" y="564"/>
                      </a:cubicBezTo>
                      <a:cubicBezTo>
                        <a:pt x="486" y="563"/>
                        <a:pt x="488" y="562"/>
                        <a:pt x="487" y="560"/>
                      </a:cubicBezTo>
                      <a:cubicBezTo>
                        <a:pt x="487" y="561"/>
                        <a:pt x="485" y="561"/>
                        <a:pt x="483" y="561"/>
                      </a:cubicBezTo>
                      <a:cubicBezTo>
                        <a:pt x="480" y="561"/>
                        <a:pt x="479" y="558"/>
                        <a:pt x="481" y="555"/>
                      </a:cubicBezTo>
                      <a:cubicBezTo>
                        <a:pt x="481" y="554"/>
                        <a:pt x="483" y="553"/>
                        <a:pt x="486" y="552"/>
                      </a:cubicBezTo>
                      <a:cubicBezTo>
                        <a:pt x="489" y="552"/>
                        <a:pt x="491" y="554"/>
                        <a:pt x="492" y="557"/>
                      </a:cubicBezTo>
                      <a:cubicBezTo>
                        <a:pt x="493" y="560"/>
                        <a:pt x="492" y="563"/>
                        <a:pt x="489" y="565"/>
                      </a:cubicBezTo>
                      <a:cubicBezTo>
                        <a:pt x="481" y="570"/>
                        <a:pt x="469" y="564"/>
                        <a:pt x="465" y="557"/>
                      </a:cubicBezTo>
                      <a:cubicBezTo>
                        <a:pt x="448" y="533"/>
                        <a:pt x="466" y="492"/>
                        <a:pt x="484" y="470"/>
                      </a:cubicBezTo>
                      <a:cubicBezTo>
                        <a:pt x="480" y="479"/>
                        <a:pt x="479" y="488"/>
                        <a:pt x="481" y="498"/>
                      </a:cubicBezTo>
                      <a:cubicBezTo>
                        <a:pt x="482" y="502"/>
                        <a:pt x="484" y="507"/>
                        <a:pt x="489" y="511"/>
                      </a:cubicBezTo>
                      <a:cubicBezTo>
                        <a:pt x="485" y="506"/>
                        <a:pt x="484" y="501"/>
                        <a:pt x="483" y="497"/>
                      </a:cubicBezTo>
                      <a:cubicBezTo>
                        <a:pt x="481" y="486"/>
                        <a:pt x="484" y="475"/>
                        <a:pt x="491" y="466"/>
                      </a:cubicBezTo>
                      <a:cubicBezTo>
                        <a:pt x="496" y="459"/>
                        <a:pt x="501" y="455"/>
                        <a:pt x="507" y="451"/>
                      </a:cubicBezTo>
                      <a:cubicBezTo>
                        <a:pt x="519" y="444"/>
                        <a:pt x="531" y="444"/>
                        <a:pt x="544" y="438"/>
                      </a:cubicBezTo>
                      <a:cubicBezTo>
                        <a:pt x="545" y="438"/>
                        <a:pt x="545" y="438"/>
                        <a:pt x="545" y="438"/>
                      </a:cubicBezTo>
                      <a:cubicBezTo>
                        <a:pt x="552" y="434"/>
                        <a:pt x="557" y="431"/>
                        <a:pt x="563" y="426"/>
                      </a:cubicBezTo>
                      <a:cubicBezTo>
                        <a:pt x="565" y="425"/>
                        <a:pt x="579" y="413"/>
                        <a:pt x="578" y="410"/>
                      </a:cubicBezTo>
                      <a:cubicBezTo>
                        <a:pt x="576" y="410"/>
                        <a:pt x="568" y="418"/>
                        <a:pt x="566" y="419"/>
                      </a:cubicBezTo>
                      <a:cubicBezTo>
                        <a:pt x="558" y="425"/>
                        <a:pt x="551" y="429"/>
                        <a:pt x="543" y="433"/>
                      </a:cubicBezTo>
                      <a:cubicBezTo>
                        <a:pt x="542" y="434"/>
                        <a:pt x="542" y="434"/>
                        <a:pt x="542" y="434"/>
                      </a:cubicBezTo>
                      <a:cubicBezTo>
                        <a:pt x="530" y="439"/>
                        <a:pt x="520" y="442"/>
                        <a:pt x="507" y="441"/>
                      </a:cubicBezTo>
                      <a:cubicBezTo>
                        <a:pt x="492" y="439"/>
                        <a:pt x="477" y="432"/>
                        <a:pt x="470" y="418"/>
                      </a:cubicBezTo>
                      <a:cubicBezTo>
                        <a:pt x="465" y="411"/>
                        <a:pt x="464" y="398"/>
                        <a:pt x="473" y="393"/>
                      </a:cubicBezTo>
                      <a:cubicBezTo>
                        <a:pt x="476" y="391"/>
                        <a:pt x="479" y="391"/>
                        <a:pt x="482" y="393"/>
                      </a:cubicBezTo>
                      <a:cubicBezTo>
                        <a:pt x="484" y="395"/>
                        <a:pt x="484" y="398"/>
                        <a:pt x="483" y="401"/>
                      </a:cubicBezTo>
                      <a:cubicBezTo>
                        <a:pt x="481" y="403"/>
                        <a:pt x="480" y="404"/>
                        <a:pt x="478" y="404"/>
                      </a:cubicBezTo>
                      <a:cubicBezTo>
                        <a:pt x="475" y="405"/>
                        <a:pt x="473" y="402"/>
                        <a:pt x="474" y="399"/>
                      </a:cubicBezTo>
                      <a:cubicBezTo>
                        <a:pt x="474" y="398"/>
                        <a:pt x="475" y="397"/>
                        <a:pt x="477" y="396"/>
                      </a:cubicBezTo>
                      <a:cubicBezTo>
                        <a:pt x="475" y="395"/>
                        <a:pt x="473" y="396"/>
                        <a:pt x="472" y="398"/>
                      </a:cubicBezTo>
                      <a:cubicBezTo>
                        <a:pt x="470" y="400"/>
                        <a:pt x="470" y="404"/>
                        <a:pt x="472" y="406"/>
                      </a:cubicBezTo>
                      <a:cubicBezTo>
                        <a:pt x="476" y="410"/>
                        <a:pt x="482" y="411"/>
                        <a:pt x="486" y="407"/>
                      </a:cubicBezTo>
                      <a:cubicBezTo>
                        <a:pt x="489" y="405"/>
                        <a:pt x="491" y="401"/>
                        <a:pt x="491" y="397"/>
                      </a:cubicBezTo>
                      <a:cubicBezTo>
                        <a:pt x="491" y="393"/>
                        <a:pt x="489" y="389"/>
                        <a:pt x="486" y="387"/>
                      </a:cubicBezTo>
                      <a:cubicBezTo>
                        <a:pt x="482" y="384"/>
                        <a:pt x="476" y="384"/>
                        <a:pt x="471" y="386"/>
                      </a:cubicBezTo>
                      <a:cubicBezTo>
                        <a:pt x="461" y="392"/>
                        <a:pt x="461" y="406"/>
                        <a:pt x="466" y="416"/>
                      </a:cubicBezTo>
                      <a:cubicBezTo>
                        <a:pt x="468" y="419"/>
                        <a:pt x="470" y="422"/>
                        <a:pt x="473" y="425"/>
                      </a:cubicBezTo>
                      <a:cubicBezTo>
                        <a:pt x="464" y="417"/>
                        <a:pt x="458" y="409"/>
                        <a:pt x="453" y="397"/>
                      </a:cubicBezTo>
                      <a:cubicBezTo>
                        <a:pt x="451" y="390"/>
                        <a:pt x="450" y="383"/>
                        <a:pt x="450" y="375"/>
                      </a:cubicBezTo>
                      <a:cubicBezTo>
                        <a:pt x="451" y="367"/>
                        <a:pt x="453" y="361"/>
                        <a:pt x="458" y="354"/>
                      </a:cubicBezTo>
                      <a:cubicBezTo>
                        <a:pt x="460" y="351"/>
                        <a:pt x="463" y="348"/>
                        <a:pt x="466" y="345"/>
                      </a:cubicBezTo>
                      <a:cubicBezTo>
                        <a:pt x="466" y="345"/>
                        <a:pt x="466" y="345"/>
                        <a:pt x="466" y="345"/>
                      </a:cubicBezTo>
                      <a:cubicBezTo>
                        <a:pt x="458" y="354"/>
                        <a:pt x="459" y="368"/>
                        <a:pt x="475" y="371"/>
                      </a:cubicBezTo>
                      <a:cubicBezTo>
                        <a:pt x="487" y="374"/>
                        <a:pt x="507" y="362"/>
                        <a:pt x="522" y="387"/>
                      </a:cubicBezTo>
                      <a:cubicBezTo>
                        <a:pt x="522" y="373"/>
                        <a:pt x="518" y="359"/>
                        <a:pt x="509" y="350"/>
                      </a:cubicBezTo>
                      <a:cubicBezTo>
                        <a:pt x="500" y="340"/>
                        <a:pt x="486" y="336"/>
                        <a:pt x="474" y="340"/>
                      </a:cubicBezTo>
                      <a:cubicBezTo>
                        <a:pt x="467" y="342"/>
                        <a:pt x="461" y="347"/>
                        <a:pt x="456" y="353"/>
                      </a:cubicBezTo>
                      <a:cubicBezTo>
                        <a:pt x="452" y="361"/>
                        <a:pt x="449" y="367"/>
                        <a:pt x="448" y="375"/>
                      </a:cubicBezTo>
                      <a:cubicBezTo>
                        <a:pt x="448" y="384"/>
                        <a:pt x="449" y="390"/>
                        <a:pt x="451" y="398"/>
                      </a:cubicBezTo>
                      <a:cubicBezTo>
                        <a:pt x="452" y="401"/>
                        <a:pt x="454" y="404"/>
                        <a:pt x="455" y="407"/>
                      </a:cubicBezTo>
                      <a:cubicBezTo>
                        <a:pt x="456" y="409"/>
                        <a:pt x="457" y="410"/>
                        <a:pt x="458" y="412"/>
                      </a:cubicBezTo>
                      <a:cubicBezTo>
                        <a:pt x="445" y="395"/>
                        <a:pt x="422" y="394"/>
                        <a:pt x="404" y="404"/>
                      </a:cubicBezTo>
                      <a:cubicBezTo>
                        <a:pt x="402" y="405"/>
                        <a:pt x="400" y="406"/>
                        <a:pt x="399" y="407"/>
                      </a:cubicBezTo>
                      <a:cubicBezTo>
                        <a:pt x="380" y="421"/>
                        <a:pt x="367" y="446"/>
                        <a:pt x="366" y="471"/>
                      </a:cubicBezTo>
                      <a:close/>
                      <a:moveTo>
                        <a:pt x="356" y="487"/>
                      </a:moveTo>
                      <a:cubicBezTo>
                        <a:pt x="362" y="485"/>
                        <a:pt x="370" y="488"/>
                        <a:pt x="373" y="492"/>
                      </a:cubicBezTo>
                      <a:cubicBezTo>
                        <a:pt x="379" y="488"/>
                        <a:pt x="376" y="474"/>
                        <a:pt x="366" y="474"/>
                      </a:cubicBezTo>
                      <a:cubicBezTo>
                        <a:pt x="359" y="474"/>
                        <a:pt x="354" y="481"/>
                        <a:pt x="356" y="487"/>
                      </a:cubicBezTo>
                      <a:close/>
                      <a:moveTo>
                        <a:pt x="354" y="474"/>
                      </a:moveTo>
                      <a:cubicBezTo>
                        <a:pt x="344" y="479"/>
                        <a:pt x="335" y="488"/>
                        <a:pt x="331" y="496"/>
                      </a:cubicBezTo>
                      <a:cubicBezTo>
                        <a:pt x="326" y="505"/>
                        <a:pt x="323" y="516"/>
                        <a:pt x="323" y="526"/>
                      </a:cubicBezTo>
                      <a:cubicBezTo>
                        <a:pt x="322" y="544"/>
                        <a:pt x="326" y="564"/>
                        <a:pt x="316" y="580"/>
                      </a:cubicBezTo>
                      <a:cubicBezTo>
                        <a:pt x="307" y="593"/>
                        <a:pt x="292" y="597"/>
                        <a:pt x="282" y="592"/>
                      </a:cubicBezTo>
                      <a:cubicBezTo>
                        <a:pt x="273" y="588"/>
                        <a:pt x="267" y="578"/>
                        <a:pt x="269" y="568"/>
                      </a:cubicBezTo>
                      <a:cubicBezTo>
                        <a:pt x="270" y="561"/>
                        <a:pt x="278" y="552"/>
                        <a:pt x="286" y="554"/>
                      </a:cubicBezTo>
                      <a:cubicBezTo>
                        <a:pt x="290" y="555"/>
                        <a:pt x="293" y="559"/>
                        <a:pt x="291" y="561"/>
                      </a:cubicBezTo>
                      <a:cubicBezTo>
                        <a:pt x="288" y="559"/>
                        <a:pt x="284" y="561"/>
                        <a:pt x="282" y="566"/>
                      </a:cubicBezTo>
                      <a:cubicBezTo>
                        <a:pt x="281" y="568"/>
                        <a:pt x="282" y="572"/>
                        <a:pt x="284" y="575"/>
                      </a:cubicBezTo>
                      <a:cubicBezTo>
                        <a:pt x="287" y="579"/>
                        <a:pt x="292" y="582"/>
                        <a:pt x="298" y="579"/>
                      </a:cubicBezTo>
                      <a:cubicBezTo>
                        <a:pt x="310" y="574"/>
                        <a:pt x="311" y="553"/>
                        <a:pt x="310" y="540"/>
                      </a:cubicBezTo>
                      <a:cubicBezTo>
                        <a:pt x="309" y="521"/>
                        <a:pt x="314" y="503"/>
                        <a:pt x="327" y="488"/>
                      </a:cubicBezTo>
                      <a:cubicBezTo>
                        <a:pt x="334" y="480"/>
                        <a:pt x="343" y="474"/>
                        <a:pt x="354" y="474"/>
                      </a:cubicBezTo>
                      <a:close/>
                      <a:moveTo>
                        <a:pt x="517" y="353"/>
                      </a:moveTo>
                      <a:cubicBezTo>
                        <a:pt x="509" y="340"/>
                        <a:pt x="520" y="331"/>
                        <a:pt x="526" y="324"/>
                      </a:cubicBezTo>
                      <a:cubicBezTo>
                        <a:pt x="533" y="316"/>
                        <a:pt x="536" y="304"/>
                        <a:pt x="527" y="297"/>
                      </a:cubicBezTo>
                      <a:cubicBezTo>
                        <a:pt x="521" y="309"/>
                        <a:pt x="514" y="305"/>
                        <a:pt x="506" y="314"/>
                      </a:cubicBezTo>
                      <a:cubicBezTo>
                        <a:pt x="498" y="322"/>
                        <a:pt x="499" y="341"/>
                        <a:pt x="517" y="353"/>
                      </a:cubicBezTo>
                      <a:close/>
                      <a:moveTo>
                        <a:pt x="586" y="297"/>
                      </a:moveTo>
                      <a:cubicBezTo>
                        <a:pt x="558" y="283"/>
                        <a:pt x="577" y="251"/>
                        <a:pt x="594" y="247"/>
                      </a:cubicBezTo>
                      <a:cubicBezTo>
                        <a:pt x="582" y="256"/>
                        <a:pt x="576" y="285"/>
                        <a:pt x="586" y="297"/>
                      </a:cubicBezTo>
                      <a:close/>
                      <a:moveTo>
                        <a:pt x="601" y="307"/>
                      </a:moveTo>
                      <a:cubicBezTo>
                        <a:pt x="587" y="320"/>
                        <a:pt x="564" y="323"/>
                        <a:pt x="551" y="315"/>
                      </a:cubicBezTo>
                      <a:cubicBezTo>
                        <a:pt x="521" y="298"/>
                        <a:pt x="541" y="266"/>
                        <a:pt x="563" y="288"/>
                      </a:cubicBezTo>
                      <a:cubicBezTo>
                        <a:pt x="575" y="300"/>
                        <a:pt x="583" y="307"/>
                        <a:pt x="601" y="307"/>
                      </a:cubicBezTo>
                      <a:close/>
                      <a:moveTo>
                        <a:pt x="711" y="198"/>
                      </a:moveTo>
                      <a:cubicBezTo>
                        <a:pt x="679" y="185"/>
                        <a:pt x="653" y="202"/>
                        <a:pt x="635" y="223"/>
                      </a:cubicBezTo>
                      <a:cubicBezTo>
                        <a:pt x="626" y="235"/>
                        <a:pt x="618" y="254"/>
                        <a:pt x="602" y="258"/>
                      </a:cubicBezTo>
                      <a:cubicBezTo>
                        <a:pt x="619" y="275"/>
                        <a:pt x="645" y="235"/>
                        <a:pt x="655" y="224"/>
                      </a:cubicBezTo>
                      <a:cubicBezTo>
                        <a:pt x="671" y="205"/>
                        <a:pt x="691" y="195"/>
                        <a:pt x="711" y="198"/>
                      </a:cubicBezTo>
                      <a:close/>
                      <a:moveTo>
                        <a:pt x="945" y="804"/>
                      </a:moveTo>
                      <a:cubicBezTo>
                        <a:pt x="927" y="823"/>
                        <a:pt x="940" y="857"/>
                        <a:pt x="939" y="871"/>
                      </a:cubicBezTo>
                      <a:cubicBezTo>
                        <a:pt x="937" y="894"/>
                        <a:pt x="916" y="895"/>
                        <a:pt x="914" y="873"/>
                      </a:cubicBezTo>
                      <a:cubicBezTo>
                        <a:pt x="911" y="851"/>
                        <a:pt x="924" y="818"/>
                        <a:pt x="945" y="804"/>
                      </a:cubicBezTo>
                      <a:close/>
                      <a:moveTo>
                        <a:pt x="967" y="954"/>
                      </a:moveTo>
                      <a:cubicBezTo>
                        <a:pt x="996" y="939"/>
                        <a:pt x="1020" y="959"/>
                        <a:pt x="1036" y="960"/>
                      </a:cubicBezTo>
                      <a:cubicBezTo>
                        <a:pt x="1053" y="961"/>
                        <a:pt x="1056" y="945"/>
                        <a:pt x="1039" y="939"/>
                      </a:cubicBezTo>
                      <a:cubicBezTo>
                        <a:pt x="1017" y="931"/>
                        <a:pt x="986" y="938"/>
                        <a:pt x="967" y="954"/>
                      </a:cubicBezTo>
                      <a:close/>
                      <a:moveTo>
                        <a:pt x="742" y="542"/>
                      </a:moveTo>
                      <a:cubicBezTo>
                        <a:pt x="736" y="560"/>
                        <a:pt x="745" y="570"/>
                        <a:pt x="764" y="578"/>
                      </a:cubicBezTo>
                      <a:cubicBezTo>
                        <a:pt x="778" y="584"/>
                        <a:pt x="787" y="596"/>
                        <a:pt x="783" y="607"/>
                      </a:cubicBezTo>
                      <a:cubicBezTo>
                        <a:pt x="792" y="603"/>
                        <a:pt x="796" y="589"/>
                        <a:pt x="790" y="580"/>
                      </a:cubicBezTo>
                      <a:cubicBezTo>
                        <a:pt x="782" y="566"/>
                        <a:pt x="764" y="568"/>
                        <a:pt x="751" y="559"/>
                      </a:cubicBezTo>
                      <a:cubicBezTo>
                        <a:pt x="747" y="556"/>
                        <a:pt x="742" y="550"/>
                        <a:pt x="742" y="542"/>
                      </a:cubicBezTo>
                      <a:close/>
                      <a:moveTo>
                        <a:pt x="809" y="898"/>
                      </a:moveTo>
                      <a:cubicBezTo>
                        <a:pt x="808" y="899"/>
                        <a:pt x="806" y="900"/>
                        <a:pt x="804" y="899"/>
                      </a:cubicBezTo>
                      <a:cubicBezTo>
                        <a:pt x="802" y="898"/>
                        <a:pt x="802" y="896"/>
                        <a:pt x="802" y="894"/>
                      </a:cubicBezTo>
                      <a:cubicBezTo>
                        <a:pt x="803" y="892"/>
                        <a:pt x="806" y="892"/>
                        <a:pt x="808" y="892"/>
                      </a:cubicBezTo>
                      <a:cubicBezTo>
                        <a:pt x="810" y="893"/>
                        <a:pt x="810" y="896"/>
                        <a:pt x="809" y="898"/>
                      </a:cubicBezTo>
                      <a:close/>
                      <a:moveTo>
                        <a:pt x="808" y="876"/>
                      </a:moveTo>
                      <a:cubicBezTo>
                        <a:pt x="806" y="880"/>
                        <a:pt x="802" y="882"/>
                        <a:pt x="798" y="880"/>
                      </a:cubicBezTo>
                      <a:cubicBezTo>
                        <a:pt x="794" y="878"/>
                        <a:pt x="793" y="873"/>
                        <a:pt x="794" y="870"/>
                      </a:cubicBezTo>
                      <a:cubicBezTo>
                        <a:pt x="796" y="866"/>
                        <a:pt x="801" y="864"/>
                        <a:pt x="805" y="866"/>
                      </a:cubicBezTo>
                      <a:cubicBezTo>
                        <a:pt x="808" y="868"/>
                        <a:pt x="810" y="873"/>
                        <a:pt x="808" y="876"/>
                      </a:cubicBezTo>
                      <a:close/>
                      <a:moveTo>
                        <a:pt x="811" y="888"/>
                      </a:moveTo>
                      <a:cubicBezTo>
                        <a:pt x="810" y="891"/>
                        <a:pt x="807" y="892"/>
                        <a:pt x="805" y="890"/>
                      </a:cubicBezTo>
                      <a:cubicBezTo>
                        <a:pt x="802" y="889"/>
                        <a:pt x="801" y="886"/>
                        <a:pt x="802" y="884"/>
                      </a:cubicBezTo>
                      <a:cubicBezTo>
                        <a:pt x="804" y="881"/>
                        <a:pt x="807" y="880"/>
                        <a:pt x="809" y="882"/>
                      </a:cubicBezTo>
                      <a:cubicBezTo>
                        <a:pt x="812" y="883"/>
                        <a:pt x="813" y="886"/>
                        <a:pt x="811" y="888"/>
                      </a:cubicBezTo>
                      <a:close/>
                      <a:moveTo>
                        <a:pt x="925" y="593"/>
                      </a:moveTo>
                      <a:cubicBezTo>
                        <a:pt x="922" y="594"/>
                        <a:pt x="919" y="596"/>
                        <a:pt x="918" y="599"/>
                      </a:cubicBezTo>
                      <a:cubicBezTo>
                        <a:pt x="917" y="602"/>
                        <a:pt x="917" y="607"/>
                        <a:pt x="920" y="611"/>
                      </a:cubicBezTo>
                      <a:cubicBezTo>
                        <a:pt x="924" y="615"/>
                        <a:pt x="930" y="614"/>
                        <a:pt x="934" y="612"/>
                      </a:cubicBezTo>
                      <a:cubicBezTo>
                        <a:pt x="940" y="607"/>
                        <a:pt x="937" y="602"/>
                        <a:pt x="938" y="597"/>
                      </a:cubicBezTo>
                      <a:cubicBezTo>
                        <a:pt x="939" y="592"/>
                        <a:pt x="945" y="588"/>
                        <a:pt x="953" y="588"/>
                      </a:cubicBezTo>
                      <a:cubicBezTo>
                        <a:pt x="961" y="588"/>
                        <a:pt x="968" y="593"/>
                        <a:pt x="970" y="601"/>
                      </a:cubicBezTo>
                      <a:cubicBezTo>
                        <a:pt x="972" y="606"/>
                        <a:pt x="970" y="611"/>
                        <a:pt x="965" y="613"/>
                      </a:cubicBezTo>
                      <a:cubicBezTo>
                        <a:pt x="967" y="608"/>
                        <a:pt x="963" y="602"/>
                        <a:pt x="956" y="604"/>
                      </a:cubicBezTo>
                      <a:cubicBezTo>
                        <a:pt x="953" y="605"/>
                        <a:pt x="948" y="611"/>
                        <a:pt x="942" y="617"/>
                      </a:cubicBezTo>
                      <a:cubicBezTo>
                        <a:pt x="937" y="623"/>
                        <a:pt x="931" y="628"/>
                        <a:pt x="924" y="629"/>
                      </a:cubicBezTo>
                      <a:cubicBezTo>
                        <a:pt x="910" y="631"/>
                        <a:pt x="897" y="620"/>
                        <a:pt x="898" y="606"/>
                      </a:cubicBezTo>
                      <a:cubicBezTo>
                        <a:pt x="898" y="599"/>
                        <a:pt x="902" y="593"/>
                        <a:pt x="907" y="588"/>
                      </a:cubicBezTo>
                      <a:cubicBezTo>
                        <a:pt x="912" y="583"/>
                        <a:pt x="929" y="573"/>
                        <a:pt x="931" y="564"/>
                      </a:cubicBezTo>
                      <a:cubicBezTo>
                        <a:pt x="932" y="557"/>
                        <a:pt x="928" y="553"/>
                        <a:pt x="923" y="554"/>
                      </a:cubicBezTo>
                      <a:cubicBezTo>
                        <a:pt x="925" y="549"/>
                        <a:pt x="933" y="547"/>
                        <a:pt x="938" y="551"/>
                      </a:cubicBezTo>
                      <a:cubicBezTo>
                        <a:pt x="948" y="557"/>
                        <a:pt x="951" y="573"/>
                        <a:pt x="941" y="585"/>
                      </a:cubicBezTo>
                      <a:cubicBezTo>
                        <a:pt x="937" y="589"/>
                        <a:pt x="932" y="591"/>
                        <a:pt x="925" y="593"/>
                      </a:cubicBezTo>
                      <a:close/>
                      <a:moveTo>
                        <a:pt x="412" y="567"/>
                      </a:moveTo>
                      <a:cubicBezTo>
                        <a:pt x="410" y="565"/>
                        <a:pt x="409" y="562"/>
                        <a:pt x="411" y="559"/>
                      </a:cubicBezTo>
                      <a:cubicBezTo>
                        <a:pt x="412" y="557"/>
                        <a:pt x="416" y="556"/>
                        <a:pt x="418" y="558"/>
                      </a:cubicBezTo>
                      <a:cubicBezTo>
                        <a:pt x="421" y="559"/>
                        <a:pt x="421" y="563"/>
                        <a:pt x="420" y="565"/>
                      </a:cubicBezTo>
                      <a:cubicBezTo>
                        <a:pt x="418" y="568"/>
                        <a:pt x="415" y="568"/>
                        <a:pt x="412" y="567"/>
                      </a:cubicBezTo>
                      <a:close/>
                      <a:moveTo>
                        <a:pt x="402" y="563"/>
                      </a:moveTo>
                      <a:cubicBezTo>
                        <a:pt x="400" y="562"/>
                        <a:pt x="400" y="559"/>
                        <a:pt x="401" y="557"/>
                      </a:cubicBezTo>
                      <a:cubicBezTo>
                        <a:pt x="402" y="555"/>
                        <a:pt x="405" y="555"/>
                        <a:pt x="407" y="556"/>
                      </a:cubicBezTo>
                      <a:cubicBezTo>
                        <a:pt x="409" y="557"/>
                        <a:pt x="409" y="560"/>
                        <a:pt x="408" y="562"/>
                      </a:cubicBezTo>
                      <a:cubicBezTo>
                        <a:pt x="407" y="564"/>
                        <a:pt x="404" y="564"/>
                        <a:pt x="402" y="563"/>
                      </a:cubicBezTo>
                      <a:close/>
                      <a:moveTo>
                        <a:pt x="425" y="565"/>
                      </a:moveTo>
                      <a:cubicBezTo>
                        <a:pt x="422" y="562"/>
                        <a:pt x="421" y="557"/>
                        <a:pt x="423" y="553"/>
                      </a:cubicBezTo>
                      <a:cubicBezTo>
                        <a:pt x="426" y="550"/>
                        <a:pt x="431" y="549"/>
                        <a:pt x="435" y="551"/>
                      </a:cubicBezTo>
                      <a:cubicBezTo>
                        <a:pt x="439" y="554"/>
                        <a:pt x="440" y="559"/>
                        <a:pt x="437" y="563"/>
                      </a:cubicBezTo>
                      <a:cubicBezTo>
                        <a:pt x="434" y="566"/>
                        <a:pt x="429" y="567"/>
                        <a:pt x="425" y="565"/>
                      </a:cubicBezTo>
                      <a:close/>
                      <a:moveTo>
                        <a:pt x="615" y="347"/>
                      </a:moveTo>
                      <a:cubicBezTo>
                        <a:pt x="620" y="375"/>
                        <a:pt x="641" y="386"/>
                        <a:pt x="647" y="398"/>
                      </a:cubicBezTo>
                      <a:cubicBezTo>
                        <a:pt x="654" y="411"/>
                        <a:pt x="639" y="420"/>
                        <a:pt x="628" y="407"/>
                      </a:cubicBezTo>
                      <a:cubicBezTo>
                        <a:pt x="616" y="394"/>
                        <a:pt x="612" y="368"/>
                        <a:pt x="615" y="347"/>
                      </a:cubicBezTo>
                      <a:close/>
                      <a:moveTo>
                        <a:pt x="552" y="477"/>
                      </a:moveTo>
                      <a:cubicBezTo>
                        <a:pt x="543" y="486"/>
                        <a:pt x="516" y="491"/>
                        <a:pt x="502" y="485"/>
                      </a:cubicBezTo>
                      <a:cubicBezTo>
                        <a:pt x="487" y="479"/>
                        <a:pt x="488" y="465"/>
                        <a:pt x="506" y="469"/>
                      </a:cubicBezTo>
                      <a:cubicBezTo>
                        <a:pt x="520" y="472"/>
                        <a:pt x="539" y="483"/>
                        <a:pt x="552" y="477"/>
                      </a:cubicBezTo>
                      <a:close/>
                      <a:moveTo>
                        <a:pt x="689" y="486"/>
                      </a:moveTo>
                      <a:cubicBezTo>
                        <a:pt x="690" y="484"/>
                        <a:pt x="689" y="481"/>
                        <a:pt x="687" y="481"/>
                      </a:cubicBezTo>
                      <a:cubicBezTo>
                        <a:pt x="685" y="480"/>
                        <a:pt x="683" y="481"/>
                        <a:pt x="682" y="483"/>
                      </a:cubicBezTo>
                      <a:cubicBezTo>
                        <a:pt x="681" y="485"/>
                        <a:pt x="682" y="487"/>
                        <a:pt x="684" y="488"/>
                      </a:cubicBezTo>
                      <a:cubicBezTo>
                        <a:pt x="686" y="489"/>
                        <a:pt x="689" y="488"/>
                        <a:pt x="689" y="486"/>
                      </a:cubicBezTo>
                      <a:close/>
                      <a:moveTo>
                        <a:pt x="627" y="465"/>
                      </a:moveTo>
                      <a:cubicBezTo>
                        <a:pt x="633" y="458"/>
                        <a:pt x="642" y="466"/>
                        <a:pt x="646" y="469"/>
                      </a:cubicBezTo>
                      <a:cubicBezTo>
                        <a:pt x="649" y="470"/>
                        <a:pt x="651" y="471"/>
                        <a:pt x="654" y="470"/>
                      </a:cubicBezTo>
                      <a:cubicBezTo>
                        <a:pt x="652" y="473"/>
                        <a:pt x="643" y="477"/>
                        <a:pt x="639" y="478"/>
                      </a:cubicBezTo>
                      <a:cubicBezTo>
                        <a:pt x="633" y="479"/>
                        <a:pt x="627" y="476"/>
                        <a:pt x="626" y="468"/>
                      </a:cubicBezTo>
                      <a:cubicBezTo>
                        <a:pt x="629" y="470"/>
                        <a:pt x="634" y="472"/>
                        <a:pt x="637" y="471"/>
                      </a:cubicBezTo>
                      <a:cubicBezTo>
                        <a:pt x="635" y="471"/>
                        <a:pt x="630" y="469"/>
                        <a:pt x="627" y="465"/>
                      </a:cubicBezTo>
                      <a:close/>
                      <a:moveTo>
                        <a:pt x="673" y="500"/>
                      </a:moveTo>
                      <a:cubicBezTo>
                        <a:pt x="675" y="496"/>
                        <a:pt x="672" y="491"/>
                        <a:pt x="668" y="490"/>
                      </a:cubicBezTo>
                      <a:cubicBezTo>
                        <a:pt x="665" y="489"/>
                        <a:pt x="660" y="491"/>
                        <a:pt x="659" y="495"/>
                      </a:cubicBezTo>
                      <a:cubicBezTo>
                        <a:pt x="657" y="499"/>
                        <a:pt x="660" y="503"/>
                        <a:pt x="663" y="504"/>
                      </a:cubicBezTo>
                      <a:cubicBezTo>
                        <a:pt x="667" y="506"/>
                        <a:pt x="672" y="504"/>
                        <a:pt x="673" y="500"/>
                      </a:cubicBezTo>
                      <a:close/>
                      <a:moveTo>
                        <a:pt x="684" y="494"/>
                      </a:moveTo>
                      <a:cubicBezTo>
                        <a:pt x="685" y="491"/>
                        <a:pt x="683" y="488"/>
                        <a:pt x="681" y="487"/>
                      </a:cubicBezTo>
                      <a:cubicBezTo>
                        <a:pt x="678" y="486"/>
                        <a:pt x="675" y="488"/>
                        <a:pt x="675" y="490"/>
                      </a:cubicBezTo>
                      <a:cubicBezTo>
                        <a:pt x="674" y="493"/>
                        <a:pt x="675" y="496"/>
                        <a:pt x="678" y="497"/>
                      </a:cubicBezTo>
                      <a:cubicBezTo>
                        <a:pt x="680" y="498"/>
                        <a:pt x="683" y="496"/>
                        <a:pt x="684" y="494"/>
                      </a:cubicBezTo>
                      <a:close/>
                      <a:moveTo>
                        <a:pt x="570" y="469"/>
                      </a:moveTo>
                      <a:cubicBezTo>
                        <a:pt x="573" y="468"/>
                        <a:pt x="576" y="466"/>
                        <a:pt x="577" y="463"/>
                      </a:cubicBezTo>
                      <a:cubicBezTo>
                        <a:pt x="578" y="460"/>
                        <a:pt x="577" y="455"/>
                        <a:pt x="573" y="452"/>
                      </a:cubicBezTo>
                      <a:cubicBezTo>
                        <a:pt x="569" y="448"/>
                        <a:pt x="564" y="449"/>
                        <a:pt x="560" y="452"/>
                      </a:cubicBezTo>
                      <a:cubicBezTo>
                        <a:pt x="554" y="456"/>
                        <a:pt x="558" y="462"/>
                        <a:pt x="557" y="467"/>
                      </a:cubicBezTo>
                      <a:cubicBezTo>
                        <a:pt x="556" y="472"/>
                        <a:pt x="550" y="476"/>
                        <a:pt x="543" y="476"/>
                      </a:cubicBezTo>
                      <a:cubicBezTo>
                        <a:pt x="535" y="477"/>
                        <a:pt x="528" y="473"/>
                        <a:pt x="525" y="465"/>
                      </a:cubicBezTo>
                      <a:cubicBezTo>
                        <a:pt x="523" y="460"/>
                        <a:pt x="524" y="455"/>
                        <a:pt x="529" y="453"/>
                      </a:cubicBezTo>
                      <a:cubicBezTo>
                        <a:pt x="528" y="458"/>
                        <a:pt x="532" y="464"/>
                        <a:pt x="538" y="461"/>
                      </a:cubicBezTo>
                      <a:cubicBezTo>
                        <a:pt x="542" y="459"/>
                        <a:pt x="546" y="453"/>
                        <a:pt x="551" y="447"/>
                      </a:cubicBezTo>
                      <a:cubicBezTo>
                        <a:pt x="556" y="441"/>
                        <a:pt x="562" y="436"/>
                        <a:pt x="569" y="434"/>
                      </a:cubicBezTo>
                      <a:cubicBezTo>
                        <a:pt x="582" y="431"/>
                        <a:pt x="595" y="441"/>
                        <a:pt x="596" y="454"/>
                      </a:cubicBezTo>
                      <a:cubicBezTo>
                        <a:pt x="596" y="462"/>
                        <a:pt x="593" y="468"/>
                        <a:pt x="588" y="473"/>
                      </a:cubicBezTo>
                      <a:cubicBezTo>
                        <a:pt x="583" y="478"/>
                        <a:pt x="568" y="489"/>
                        <a:pt x="567" y="498"/>
                      </a:cubicBezTo>
                      <a:cubicBezTo>
                        <a:pt x="566" y="505"/>
                        <a:pt x="571" y="509"/>
                        <a:pt x="575" y="508"/>
                      </a:cubicBezTo>
                      <a:cubicBezTo>
                        <a:pt x="574" y="513"/>
                        <a:pt x="566" y="515"/>
                        <a:pt x="560" y="512"/>
                      </a:cubicBezTo>
                      <a:cubicBezTo>
                        <a:pt x="551" y="507"/>
                        <a:pt x="546" y="491"/>
                        <a:pt x="555" y="479"/>
                      </a:cubicBezTo>
                      <a:cubicBezTo>
                        <a:pt x="558" y="474"/>
                        <a:pt x="563" y="472"/>
                        <a:pt x="570" y="469"/>
                      </a:cubicBezTo>
                      <a:close/>
                      <a:moveTo>
                        <a:pt x="445" y="431"/>
                      </a:moveTo>
                      <a:cubicBezTo>
                        <a:pt x="446" y="428"/>
                        <a:pt x="448" y="427"/>
                        <a:pt x="450" y="427"/>
                      </a:cubicBezTo>
                      <a:cubicBezTo>
                        <a:pt x="452" y="428"/>
                        <a:pt x="454" y="430"/>
                        <a:pt x="453" y="432"/>
                      </a:cubicBezTo>
                      <a:cubicBezTo>
                        <a:pt x="453" y="434"/>
                        <a:pt x="451" y="436"/>
                        <a:pt x="449" y="435"/>
                      </a:cubicBezTo>
                      <a:cubicBezTo>
                        <a:pt x="446" y="435"/>
                        <a:pt x="445" y="433"/>
                        <a:pt x="445" y="431"/>
                      </a:cubicBezTo>
                      <a:close/>
                      <a:moveTo>
                        <a:pt x="445" y="422"/>
                      </a:moveTo>
                      <a:cubicBezTo>
                        <a:pt x="445" y="421"/>
                        <a:pt x="447" y="419"/>
                        <a:pt x="449" y="420"/>
                      </a:cubicBezTo>
                      <a:cubicBezTo>
                        <a:pt x="450" y="420"/>
                        <a:pt x="452" y="422"/>
                        <a:pt x="451" y="424"/>
                      </a:cubicBezTo>
                      <a:cubicBezTo>
                        <a:pt x="451" y="425"/>
                        <a:pt x="449" y="427"/>
                        <a:pt x="447" y="426"/>
                      </a:cubicBezTo>
                      <a:cubicBezTo>
                        <a:pt x="446" y="426"/>
                        <a:pt x="444" y="424"/>
                        <a:pt x="445" y="422"/>
                      </a:cubicBezTo>
                      <a:close/>
                      <a:moveTo>
                        <a:pt x="451" y="439"/>
                      </a:moveTo>
                      <a:cubicBezTo>
                        <a:pt x="451" y="436"/>
                        <a:pt x="455" y="434"/>
                        <a:pt x="458" y="434"/>
                      </a:cubicBezTo>
                      <a:cubicBezTo>
                        <a:pt x="462" y="435"/>
                        <a:pt x="464" y="438"/>
                        <a:pt x="463" y="442"/>
                      </a:cubicBezTo>
                      <a:cubicBezTo>
                        <a:pt x="463" y="445"/>
                        <a:pt x="459" y="448"/>
                        <a:pt x="456" y="447"/>
                      </a:cubicBezTo>
                      <a:cubicBezTo>
                        <a:pt x="452" y="446"/>
                        <a:pt x="450" y="443"/>
                        <a:pt x="451" y="439"/>
                      </a:cubicBezTo>
                      <a:close/>
                      <a:moveTo>
                        <a:pt x="570" y="467"/>
                      </a:moveTo>
                      <a:cubicBezTo>
                        <a:pt x="575" y="465"/>
                        <a:pt x="577" y="460"/>
                        <a:pt x="574" y="456"/>
                      </a:cubicBezTo>
                      <a:cubicBezTo>
                        <a:pt x="571" y="448"/>
                        <a:pt x="560" y="452"/>
                        <a:pt x="559" y="458"/>
                      </a:cubicBezTo>
                      <a:cubicBezTo>
                        <a:pt x="558" y="464"/>
                        <a:pt x="561" y="467"/>
                        <a:pt x="556" y="473"/>
                      </a:cubicBezTo>
                      <a:cubicBezTo>
                        <a:pt x="562" y="468"/>
                        <a:pt x="565" y="470"/>
                        <a:pt x="570" y="467"/>
                      </a:cubicBezTo>
                      <a:close/>
                      <a:moveTo>
                        <a:pt x="594" y="441"/>
                      </a:moveTo>
                      <a:cubicBezTo>
                        <a:pt x="590" y="434"/>
                        <a:pt x="581" y="430"/>
                        <a:pt x="575" y="431"/>
                      </a:cubicBezTo>
                      <a:cubicBezTo>
                        <a:pt x="573" y="423"/>
                        <a:pt x="587" y="413"/>
                        <a:pt x="596" y="421"/>
                      </a:cubicBezTo>
                      <a:cubicBezTo>
                        <a:pt x="602" y="427"/>
                        <a:pt x="601" y="438"/>
                        <a:pt x="594" y="441"/>
                      </a:cubicBezTo>
                      <a:close/>
                      <a:moveTo>
                        <a:pt x="484" y="496"/>
                      </a:moveTo>
                      <a:cubicBezTo>
                        <a:pt x="498" y="492"/>
                        <a:pt x="502" y="511"/>
                        <a:pt x="504" y="517"/>
                      </a:cubicBezTo>
                      <a:cubicBezTo>
                        <a:pt x="507" y="522"/>
                        <a:pt x="509" y="525"/>
                        <a:pt x="513" y="526"/>
                      </a:cubicBezTo>
                      <a:cubicBezTo>
                        <a:pt x="508" y="528"/>
                        <a:pt x="493" y="526"/>
                        <a:pt x="487" y="523"/>
                      </a:cubicBezTo>
                      <a:cubicBezTo>
                        <a:pt x="479" y="518"/>
                        <a:pt x="474" y="509"/>
                        <a:pt x="480" y="499"/>
                      </a:cubicBezTo>
                      <a:cubicBezTo>
                        <a:pt x="481" y="504"/>
                        <a:pt x="486" y="511"/>
                        <a:pt x="491" y="513"/>
                      </a:cubicBezTo>
                      <a:cubicBezTo>
                        <a:pt x="489" y="511"/>
                        <a:pt x="484" y="503"/>
                        <a:pt x="484" y="496"/>
                      </a:cubicBezTo>
                      <a:close/>
                      <a:moveTo>
                        <a:pt x="584" y="403"/>
                      </a:moveTo>
                      <a:cubicBezTo>
                        <a:pt x="553" y="414"/>
                        <a:pt x="530" y="399"/>
                        <a:pt x="514" y="398"/>
                      </a:cubicBezTo>
                      <a:cubicBezTo>
                        <a:pt x="497" y="398"/>
                        <a:pt x="497" y="418"/>
                        <a:pt x="515" y="423"/>
                      </a:cubicBezTo>
                      <a:cubicBezTo>
                        <a:pt x="535" y="428"/>
                        <a:pt x="563" y="418"/>
                        <a:pt x="584" y="403"/>
                      </a:cubicBezTo>
                      <a:close/>
                      <a:moveTo>
                        <a:pt x="694" y="464"/>
                      </a:moveTo>
                      <a:cubicBezTo>
                        <a:pt x="691" y="466"/>
                        <a:pt x="688" y="468"/>
                        <a:pt x="685" y="469"/>
                      </a:cubicBezTo>
                      <a:cubicBezTo>
                        <a:pt x="674" y="474"/>
                        <a:pt x="662" y="474"/>
                        <a:pt x="650" y="468"/>
                      </a:cubicBezTo>
                      <a:cubicBezTo>
                        <a:pt x="638" y="460"/>
                        <a:pt x="630" y="445"/>
                        <a:pt x="635" y="431"/>
                      </a:cubicBezTo>
                      <a:cubicBezTo>
                        <a:pt x="637" y="425"/>
                        <a:pt x="641" y="420"/>
                        <a:pt x="646" y="417"/>
                      </a:cubicBezTo>
                      <a:cubicBezTo>
                        <a:pt x="650" y="415"/>
                        <a:pt x="654" y="415"/>
                        <a:pt x="658" y="416"/>
                      </a:cubicBezTo>
                      <a:cubicBezTo>
                        <a:pt x="663" y="417"/>
                        <a:pt x="667" y="421"/>
                        <a:pt x="668" y="426"/>
                      </a:cubicBezTo>
                      <a:cubicBezTo>
                        <a:pt x="669" y="430"/>
                        <a:pt x="668" y="434"/>
                        <a:pt x="666" y="437"/>
                      </a:cubicBezTo>
                      <a:cubicBezTo>
                        <a:pt x="662" y="442"/>
                        <a:pt x="654" y="444"/>
                        <a:pt x="648" y="439"/>
                      </a:cubicBezTo>
                      <a:cubicBezTo>
                        <a:pt x="642" y="435"/>
                        <a:pt x="641" y="427"/>
                        <a:pt x="645" y="421"/>
                      </a:cubicBezTo>
                      <a:cubicBezTo>
                        <a:pt x="649" y="417"/>
                        <a:pt x="655" y="415"/>
                        <a:pt x="660" y="417"/>
                      </a:cubicBezTo>
                      <a:cubicBezTo>
                        <a:pt x="659" y="417"/>
                        <a:pt x="659" y="416"/>
                        <a:pt x="658" y="416"/>
                      </a:cubicBezTo>
                      <a:cubicBezTo>
                        <a:pt x="654" y="415"/>
                        <a:pt x="650" y="416"/>
                        <a:pt x="647" y="418"/>
                      </a:cubicBezTo>
                      <a:cubicBezTo>
                        <a:pt x="642" y="421"/>
                        <a:pt x="638" y="425"/>
                        <a:pt x="636" y="431"/>
                      </a:cubicBezTo>
                      <a:cubicBezTo>
                        <a:pt x="631" y="444"/>
                        <a:pt x="639" y="459"/>
                        <a:pt x="651" y="466"/>
                      </a:cubicBezTo>
                      <a:cubicBezTo>
                        <a:pt x="663" y="472"/>
                        <a:pt x="675" y="471"/>
                        <a:pt x="686" y="466"/>
                      </a:cubicBezTo>
                      <a:cubicBezTo>
                        <a:pt x="689" y="464"/>
                        <a:pt x="691" y="463"/>
                        <a:pt x="693" y="461"/>
                      </a:cubicBezTo>
                      <a:lnTo>
                        <a:pt x="694" y="464"/>
                      </a:lnTo>
                      <a:close/>
                      <a:moveTo>
                        <a:pt x="708" y="414"/>
                      </a:moveTo>
                      <a:cubicBezTo>
                        <a:pt x="720" y="405"/>
                        <a:pt x="736" y="403"/>
                        <a:pt x="750" y="414"/>
                      </a:cubicBezTo>
                      <a:cubicBezTo>
                        <a:pt x="754" y="418"/>
                        <a:pt x="758" y="422"/>
                        <a:pt x="760" y="428"/>
                      </a:cubicBezTo>
                      <a:cubicBezTo>
                        <a:pt x="761" y="433"/>
                        <a:pt x="761" y="438"/>
                        <a:pt x="759" y="442"/>
                      </a:cubicBezTo>
                      <a:cubicBezTo>
                        <a:pt x="757" y="448"/>
                        <a:pt x="752" y="452"/>
                        <a:pt x="745" y="453"/>
                      </a:cubicBezTo>
                      <a:cubicBezTo>
                        <a:pt x="741" y="454"/>
                        <a:pt x="738" y="453"/>
                        <a:pt x="735" y="451"/>
                      </a:cubicBezTo>
                      <a:cubicBezTo>
                        <a:pt x="730" y="447"/>
                        <a:pt x="729" y="441"/>
                        <a:pt x="731" y="436"/>
                      </a:cubicBezTo>
                      <a:cubicBezTo>
                        <a:pt x="731" y="433"/>
                        <a:pt x="733" y="431"/>
                        <a:pt x="735" y="429"/>
                      </a:cubicBezTo>
                      <a:cubicBezTo>
                        <a:pt x="740" y="426"/>
                        <a:pt x="747" y="428"/>
                        <a:pt x="750" y="433"/>
                      </a:cubicBezTo>
                      <a:cubicBezTo>
                        <a:pt x="753" y="438"/>
                        <a:pt x="752" y="444"/>
                        <a:pt x="747" y="447"/>
                      </a:cubicBezTo>
                      <a:cubicBezTo>
                        <a:pt x="742" y="451"/>
                        <a:pt x="735" y="449"/>
                        <a:pt x="732" y="444"/>
                      </a:cubicBezTo>
                      <a:cubicBezTo>
                        <a:pt x="731" y="443"/>
                        <a:pt x="730" y="441"/>
                        <a:pt x="730" y="439"/>
                      </a:cubicBezTo>
                      <a:cubicBezTo>
                        <a:pt x="730" y="439"/>
                        <a:pt x="730" y="439"/>
                        <a:pt x="730" y="439"/>
                      </a:cubicBezTo>
                      <a:cubicBezTo>
                        <a:pt x="730" y="444"/>
                        <a:pt x="732" y="448"/>
                        <a:pt x="735" y="450"/>
                      </a:cubicBezTo>
                      <a:cubicBezTo>
                        <a:pt x="738" y="453"/>
                        <a:pt x="742" y="453"/>
                        <a:pt x="745" y="453"/>
                      </a:cubicBezTo>
                      <a:cubicBezTo>
                        <a:pt x="751" y="451"/>
                        <a:pt x="756" y="448"/>
                        <a:pt x="758" y="442"/>
                      </a:cubicBezTo>
                      <a:cubicBezTo>
                        <a:pt x="760" y="437"/>
                        <a:pt x="760" y="433"/>
                        <a:pt x="758" y="429"/>
                      </a:cubicBezTo>
                      <a:cubicBezTo>
                        <a:pt x="756" y="423"/>
                        <a:pt x="753" y="419"/>
                        <a:pt x="748" y="415"/>
                      </a:cubicBezTo>
                      <a:cubicBezTo>
                        <a:pt x="735" y="405"/>
                        <a:pt x="720" y="407"/>
                        <a:pt x="709" y="417"/>
                      </a:cubicBezTo>
                      <a:lnTo>
                        <a:pt x="708" y="414"/>
                      </a:lnTo>
                      <a:close/>
                      <a:moveTo>
                        <a:pt x="965" y="338"/>
                      </a:moveTo>
                      <a:cubicBezTo>
                        <a:pt x="968" y="340"/>
                        <a:pt x="969" y="344"/>
                        <a:pt x="967" y="346"/>
                      </a:cubicBezTo>
                      <a:cubicBezTo>
                        <a:pt x="965" y="349"/>
                        <a:pt x="961" y="350"/>
                        <a:pt x="958" y="348"/>
                      </a:cubicBezTo>
                      <a:cubicBezTo>
                        <a:pt x="955" y="346"/>
                        <a:pt x="954" y="342"/>
                        <a:pt x="956" y="339"/>
                      </a:cubicBezTo>
                      <a:cubicBezTo>
                        <a:pt x="958" y="336"/>
                        <a:pt x="962" y="336"/>
                        <a:pt x="965" y="338"/>
                      </a:cubicBezTo>
                      <a:close/>
                      <a:moveTo>
                        <a:pt x="977" y="342"/>
                      </a:moveTo>
                      <a:cubicBezTo>
                        <a:pt x="979" y="343"/>
                        <a:pt x="979" y="347"/>
                        <a:pt x="978" y="349"/>
                      </a:cubicBezTo>
                      <a:cubicBezTo>
                        <a:pt x="976" y="351"/>
                        <a:pt x="973" y="352"/>
                        <a:pt x="971" y="350"/>
                      </a:cubicBezTo>
                      <a:cubicBezTo>
                        <a:pt x="969" y="348"/>
                        <a:pt x="968" y="345"/>
                        <a:pt x="970" y="343"/>
                      </a:cubicBezTo>
                      <a:cubicBezTo>
                        <a:pt x="971" y="341"/>
                        <a:pt x="974" y="340"/>
                        <a:pt x="977" y="342"/>
                      </a:cubicBezTo>
                      <a:close/>
                      <a:moveTo>
                        <a:pt x="949" y="339"/>
                      </a:moveTo>
                      <a:cubicBezTo>
                        <a:pt x="954" y="343"/>
                        <a:pt x="955" y="349"/>
                        <a:pt x="952" y="353"/>
                      </a:cubicBezTo>
                      <a:cubicBezTo>
                        <a:pt x="949" y="358"/>
                        <a:pt x="943" y="359"/>
                        <a:pt x="938" y="356"/>
                      </a:cubicBezTo>
                      <a:cubicBezTo>
                        <a:pt x="934" y="352"/>
                        <a:pt x="933" y="346"/>
                        <a:pt x="936" y="342"/>
                      </a:cubicBezTo>
                      <a:cubicBezTo>
                        <a:pt x="939" y="337"/>
                        <a:pt x="945" y="336"/>
                        <a:pt x="949" y="339"/>
                      </a:cubicBezTo>
                      <a:close/>
                      <a:moveTo>
                        <a:pt x="947" y="586"/>
                      </a:moveTo>
                      <a:cubicBezTo>
                        <a:pt x="962" y="580"/>
                        <a:pt x="976" y="561"/>
                        <a:pt x="976" y="544"/>
                      </a:cubicBezTo>
                      <a:cubicBezTo>
                        <a:pt x="977" y="528"/>
                        <a:pt x="962" y="523"/>
                        <a:pt x="958" y="540"/>
                      </a:cubicBezTo>
                      <a:cubicBezTo>
                        <a:pt x="955" y="554"/>
                        <a:pt x="958" y="576"/>
                        <a:pt x="947" y="586"/>
                      </a:cubicBezTo>
                      <a:close/>
                      <a:moveTo>
                        <a:pt x="765" y="482"/>
                      </a:moveTo>
                      <a:cubicBezTo>
                        <a:pt x="747" y="500"/>
                        <a:pt x="738" y="535"/>
                        <a:pt x="750" y="551"/>
                      </a:cubicBezTo>
                      <a:cubicBezTo>
                        <a:pt x="764" y="567"/>
                        <a:pt x="780" y="554"/>
                        <a:pt x="768" y="539"/>
                      </a:cubicBezTo>
                      <a:cubicBezTo>
                        <a:pt x="762" y="532"/>
                        <a:pt x="752" y="506"/>
                        <a:pt x="765" y="482"/>
                      </a:cubicBezTo>
                      <a:close/>
                      <a:moveTo>
                        <a:pt x="753" y="488"/>
                      </a:moveTo>
                      <a:cubicBezTo>
                        <a:pt x="748" y="496"/>
                        <a:pt x="740" y="500"/>
                        <a:pt x="731" y="503"/>
                      </a:cubicBezTo>
                      <a:cubicBezTo>
                        <a:pt x="712" y="507"/>
                        <a:pt x="686" y="498"/>
                        <a:pt x="673" y="511"/>
                      </a:cubicBezTo>
                      <a:cubicBezTo>
                        <a:pt x="667" y="516"/>
                        <a:pt x="664" y="525"/>
                        <a:pt x="667" y="533"/>
                      </a:cubicBezTo>
                      <a:cubicBezTo>
                        <a:pt x="669" y="537"/>
                        <a:pt x="673" y="540"/>
                        <a:pt x="678" y="539"/>
                      </a:cubicBezTo>
                      <a:cubicBezTo>
                        <a:pt x="675" y="538"/>
                        <a:pt x="672" y="532"/>
                        <a:pt x="674" y="526"/>
                      </a:cubicBezTo>
                      <a:cubicBezTo>
                        <a:pt x="676" y="522"/>
                        <a:pt x="683" y="519"/>
                        <a:pt x="688" y="520"/>
                      </a:cubicBezTo>
                      <a:cubicBezTo>
                        <a:pt x="707" y="523"/>
                        <a:pt x="725" y="528"/>
                        <a:pt x="741" y="513"/>
                      </a:cubicBezTo>
                      <a:cubicBezTo>
                        <a:pt x="747" y="507"/>
                        <a:pt x="751" y="499"/>
                        <a:pt x="753" y="488"/>
                      </a:cubicBezTo>
                      <a:close/>
                      <a:moveTo>
                        <a:pt x="840" y="266"/>
                      </a:moveTo>
                      <a:cubicBezTo>
                        <a:pt x="837" y="281"/>
                        <a:pt x="818" y="274"/>
                        <a:pt x="811" y="273"/>
                      </a:cubicBezTo>
                      <a:cubicBezTo>
                        <a:pt x="806" y="272"/>
                        <a:pt x="802" y="273"/>
                        <a:pt x="799" y="276"/>
                      </a:cubicBezTo>
                      <a:cubicBezTo>
                        <a:pt x="800" y="270"/>
                        <a:pt x="810" y="259"/>
                        <a:pt x="816" y="255"/>
                      </a:cubicBezTo>
                      <a:cubicBezTo>
                        <a:pt x="824" y="250"/>
                        <a:pt x="834" y="251"/>
                        <a:pt x="840" y="262"/>
                      </a:cubicBezTo>
                      <a:cubicBezTo>
                        <a:pt x="835" y="260"/>
                        <a:pt x="827" y="260"/>
                        <a:pt x="822" y="264"/>
                      </a:cubicBezTo>
                      <a:cubicBezTo>
                        <a:pt x="825" y="263"/>
                        <a:pt x="834" y="263"/>
                        <a:pt x="840" y="266"/>
                      </a:cubicBezTo>
                      <a:close/>
                      <a:moveTo>
                        <a:pt x="1060" y="460"/>
                      </a:moveTo>
                      <a:cubicBezTo>
                        <a:pt x="1062" y="463"/>
                        <a:pt x="1066" y="465"/>
                        <a:pt x="1069" y="462"/>
                      </a:cubicBezTo>
                      <a:cubicBezTo>
                        <a:pt x="1070" y="461"/>
                        <a:pt x="1070" y="459"/>
                        <a:pt x="1069" y="458"/>
                      </a:cubicBezTo>
                      <a:cubicBezTo>
                        <a:pt x="1068" y="457"/>
                        <a:pt x="1067" y="458"/>
                        <a:pt x="1067" y="458"/>
                      </a:cubicBezTo>
                      <a:cubicBezTo>
                        <a:pt x="1066" y="457"/>
                        <a:pt x="1066" y="457"/>
                        <a:pt x="1067" y="456"/>
                      </a:cubicBezTo>
                      <a:cubicBezTo>
                        <a:pt x="1068" y="454"/>
                        <a:pt x="1072" y="453"/>
                        <a:pt x="1075" y="455"/>
                      </a:cubicBezTo>
                      <a:cubicBezTo>
                        <a:pt x="1077" y="457"/>
                        <a:pt x="1079" y="460"/>
                        <a:pt x="1078" y="464"/>
                      </a:cubicBezTo>
                      <a:cubicBezTo>
                        <a:pt x="1076" y="467"/>
                        <a:pt x="1073" y="469"/>
                        <a:pt x="1072" y="472"/>
                      </a:cubicBezTo>
                      <a:cubicBezTo>
                        <a:pt x="1071" y="475"/>
                        <a:pt x="1073" y="478"/>
                        <a:pt x="1075" y="479"/>
                      </a:cubicBezTo>
                      <a:cubicBezTo>
                        <a:pt x="1071" y="479"/>
                        <a:pt x="1070" y="479"/>
                        <a:pt x="1067" y="482"/>
                      </a:cubicBezTo>
                      <a:cubicBezTo>
                        <a:pt x="1065" y="485"/>
                        <a:pt x="1060" y="496"/>
                        <a:pt x="1048" y="491"/>
                      </a:cubicBezTo>
                      <a:cubicBezTo>
                        <a:pt x="1054" y="496"/>
                        <a:pt x="1062" y="496"/>
                        <a:pt x="1069" y="494"/>
                      </a:cubicBezTo>
                      <a:cubicBezTo>
                        <a:pt x="1077" y="492"/>
                        <a:pt x="1083" y="485"/>
                        <a:pt x="1085" y="478"/>
                      </a:cubicBezTo>
                      <a:cubicBezTo>
                        <a:pt x="1088" y="469"/>
                        <a:pt x="1083" y="456"/>
                        <a:pt x="1075" y="451"/>
                      </a:cubicBezTo>
                      <a:cubicBezTo>
                        <a:pt x="1070" y="449"/>
                        <a:pt x="1063" y="448"/>
                        <a:pt x="1060" y="453"/>
                      </a:cubicBezTo>
                      <a:cubicBezTo>
                        <a:pt x="1059" y="455"/>
                        <a:pt x="1059" y="457"/>
                        <a:pt x="1060" y="460"/>
                      </a:cubicBezTo>
                      <a:close/>
                      <a:moveTo>
                        <a:pt x="1068" y="505"/>
                      </a:moveTo>
                      <a:cubicBezTo>
                        <a:pt x="1085" y="517"/>
                        <a:pt x="1091" y="534"/>
                        <a:pt x="1097" y="543"/>
                      </a:cubicBezTo>
                      <a:cubicBezTo>
                        <a:pt x="1103" y="552"/>
                        <a:pt x="1112" y="548"/>
                        <a:pt x="1108" y="536"/>
                      </a:cubicBezTo>
                      <a:cubicBezTo>
                        <a:pt x="1103" y="523"/>
                        <a:pt x="1078" y="507"/>
                        <a:pt x="1068" y="505"/>
                      </a:cubicBezTo>
                      <a:close/>
                      <a:moveTo>
                        <a:pt x="881" y="249"/>
                      </a:moveTo>
                      <a:cubicBezTo>
                        <a:pt x="879" y="249"/>
                        <a:pt x="877" y="250"/>
                        <a:pt x="876" y="252"/>
                      </a:cubicBezTo>
                      <a:cubicBezTo>
                        <a:pt x="876" y="254"/>
                        <a:pt x="877" y="256"/>
                        <a:pt x="879" y="257"/>
                      </a:cubicBezTo>
                      <a:cubicBezTo>
                        <a:pt x="881" y="257"/>
                        <a:pt x="884" y="256"/>
                        <a:pt x="884" y="254"/>
                      </a:cubicBezTo>
                      <a:cubicBezTo>
                        <a:pt x="884" y="252"/>
                        <a:pt x="883" y="250"/>
                        <a:pt x="881" y="249"/>
                      </a:cubicBezTo>
                      <a:close/>
                      <a:moveTo>
                        <a:pt x="869" y="224"/>
                      </a:moveTo>
                      <a:cubicBezTo>
                        <a:pt x="865" y="223"/>
                        <a:pt x="861" y="225"/>
                        <a:pt x="861" y="229"/>
                      </a:cubicBezTo>
                      <a:cubicBezTo>
                        <a:pt x="860" y="233"/>
                        <a:pt x="862" y="237"/>
                        <a:pt x="866" y="238"/>
                      </a:cubicBezTo>
                      <a:cubicBezTo>
                        <a:pt x="870" y="239"/>
                        <a:pt x="874" y="236"/>
                        <a:pt x="875" y="233"/>
                      </a:cubicBezTo>
                      <a:cubicBezTo>
                        <a:pt x="876" y="229"/>
                        <a:pt x="873" y="225"/>
                        <a:pt x="869" y="224"/>
                      </a:cubicBezTo>
                      <a:close/>
                      <a:moveTo>
                        <a:pt x="878" y="237"/>
                      </a:moveTo>
                      <a:cubicBezTo>
                        <a:pt x="875" y="236"/>
                        <a:pt x="872" y="238"/>
                        <a:pt x="872" y="241"/>
                      </a:cubicBezTo>
                      <a:cubicBezTo>
                        <a:pt x="871" y="244"/>
                        <a:pt x="873" y="247"/>
                        <a:pt x="876" y="247"/>
                      </a:cubicBezTo>
                      <a:cubicBezTo>
                        <a:pt x="879" y="248"/>
                        <a:pt x="881" y="246"/>
                        <a:pt x="882" y="243"/>
                      </a:cubicBezTo>
                      <a:cubicBezTo>
                        <a:pt x="883" y="240"/>
                        <a:pt x="881" y="238"/>
                        <a:pt x="878" y="237"/>
                      </a:cubicBezTo>
                      <a:close/>
                      <a:moveTo>
                        <a:pt x="844" y="227"/>
                      </a:moveTo>
                      <a:cubicBezTo>
                        <a:pt x="862" y="219"/>
                        <a:pt x="848" y="197"/>
                        <a:pt x="846" y="189"/>
                      </a:cubicBezTo>
                      <a:cubicBezTo>
                        <a:pt x="843" y="182"/>
                        <a:pt x="843" y="177"/>
                        <a:pt x="846" y="172"/>
                      </a:cubicBezTo>
                      <a:cubicBezTo>
                        <a:pt x="839" y="176"/>
                        <a:pt x="827" y="190"/>
                        <a:pt x="824" y="199"/>
                      </a:cubicBezTo>
                      <a:cubicBezTo>
                        <a:pt x="820" y="211"/>
                        <a:pt x="823" y="224"/>
                        <a:pt x="838" y="229"/>
                      </a:cubicBezTo>
                      <a:cubicBezTo>
                        <a:pt x="835" y="222"/>
                        <a:pt x="833" y="212"/>
                        <a:pt x="836" y="205"/>
                      </a:cubicBezTo>
                      <a:cubicBezTo>
                        <a:pt x="836" y="209"/>
                        <a:pt x="839" y="220"/>
                        <a:pt x="844" y="227"/>
                      </a:cubicBezTo>
                      <a:close/>
                      <a:moveTo>
                        <a:pt x="825" y="235"/>
                      </a:moveTo>
                      <a:cubicBezTo>
                        <a:pt x="797" y="210"/>
                        <a:pt x="746" y="215"/>
                        <a:pt x="731" y="242"/>
                      </a:cubicBezTo>
                      <a:cubicBezTo>
                        <a:pt x="719" y="264"/>
                        <a:pt x="740" y="274"/>
                        <a:pt x="754" y="257"/>
                      </a:cubicBezTo>
                      <a:cubicBezTo>
                        <a:pt x="764" y="245"/>
                        <a:pt x="791" y="216"/>
                        <a:pt x="825" y="235"/>
                      </a:cubicBezTo>
                      <a:close/>
                      <a:moveTo>
                        <a:pt x="812" y="550"/>
                      </a:moveTo>
                      <a:cubicBezTo>
                        <a:pt x="811" y="552"/>
                        <a:pt x="811" y="555"/>
                        <a:pt x="813" y="557"/>
                      </a:cubicBezTo>
                      <a:cubicBezTo>
                        <a:pt x="815" y="558"/>
                        <a:pt x="818" y="558"/>
                        <a:pt x="820" y="556"/>
                      </a:cubicBezTo>
                      <a:cubicBezTo>
                        <a:pt x="821" y="554"/>
                        <a:pt x="821" y="551"/>
                        <a:pt x="819" y="549"/>
                      </a:cubicBezTo>
                      <a:cubicBezTo>
                        <a:pt x="817" y="548"/>
                        <a:pt x="814" y="548"/>
                        <a:pt x="812" y="550"/>
                      </a:cubicBezTo>
                      <a:close/>
                      <a:moveTo>
                        <a:pt x="799" y="546"/>
                      </a:moveTo>
                      <a:cubicBezTo>
                        <a:pt x="797" y="548"/>
                        <a:pt x="798" y="552"/>
                        <a:pt x="800" y="554"/>
                      </a:cubicBezTo>
                      <a:cubicBezTo>
                        <a:pt x="803" y="556"/>
                        <a:pt x="806" y="555"/>
                        <a:pt x="808" y="553"/>
                      </a:cubicBezTo>
                      <a:cubicBezTo>
                        <a:pt x="810" y="550"/>
                        <a:pt x="810" y="547"/>
                        <a:pt x="807" y="545"/>
                      </a:cubicBezTo>
                      <a:cubicBezTo>
                        <a:pt x="805" y="543"/>
                        <a:pt x="801" y="543"/>
                        <a:pt x="799" y="546"/>
                      </a:cubicBezTo>
                      <a:close/>
                      <a:moveTo>
                        <a:pt x="784" y="537"/>
                      </a:moveTo>
                      <a:cubicBezTo>
                        <a:pt x="781" y="541"/>
                        <a:pt x="782" y="545"/>
                        <a:pt x="785" y="548"/>
                      </a:cubicBezTo>
                      <a:cubicBezTo>
                        <a:pt x="789" y="551"/>
                        <a:pt x="793" y="550"/>
                        <a:pt x="796" y="546"/>
                      </a:cubicBezTo>
                      <a:cubicBezTo>
                        <a:pt x="799" y="543"/>
                        <a:pt x="798" y="538"/>
                        <a:pt x="795" y="536"/>
                      </a:cubicBezTo>
                      <a:cubicBezTo>
                        <a:pt x="791" y="533"/>
                        <a:pt x="786" y="534"/>
                        <a:pt x="784" y="537"/>
                      </a:cubicBezTo>
                      <a:close/>
                      <a:moveTo>
                        <a:pt x="821" y="487"/>
                      </a:moveTo>
                      <a:cubicBezTo>
                        <a:pt x="829" y="486"/>
                        <a:pt x="838" y="489"/>
                        <a:pt x="844" y="497"/>
                      </a:cubicBezTo>
                      <a:cubicBezTo>
                        <a:pt x="854" y="510"/>
                        <a:pt x="850" y="525"/>
                        <a:pt x="838" y="535"/>
                      </a:cubicBezTo>
                      <a:cubicBezTo>
                        <a:pt x="816" y="553"/>
                        <a:pt x="837" y="580"/>
                        <a:pt x="862" y="560"/>
                      </a:cubicBezTo>
                      <a:cubicBezTo>
                        <a:pt x="874" y="551"/>
                        <a:pt x="877" y="533"/>
                        <a:pt x="875" y="520"/>
                      </a:cubicBezTo>
                      <a:cubicBezTo>
                        <a:pt x="870" y="496"/>
                        <a:pt x="843" y="475"/>
                        <a:pt x="821" y="487"/>
                      </a:cubicBezTo>
                      <a:close/>
                      <a:moveTo>
                        <a:pt x="897" y="535"/>
                      </a:moveTo>
                      <a:cubicBezTo>
                        <a:pt x="927" y="494"/>
                        <a:pt x="997" y="485"/>
                        <a:pt x="1025" y="516"/>
                      </a:cubicBezTo>
                      <a:cubicBezTo>
                        <a:pt x="1048" y="542"/>
                        <a:pt x="1023" y="561"/>
                        <a:pt x="999" y="543"/>
                      </a:cubicBezTo>
                      <a:cubicBezTo>
                        <a:pt x="982" y="530"/>
                        <a:pt x="938" y="500"/>
                        <a:pt x="897" y="535"/>
                      </a:cubicBezTo>
                      <a:close/>
                      <a:moveTo>
                        <a:pt x="898" y="517"/>
                      </a:moveTo>
                      <a:cubicBezTo>
                        <a:pt x="910" y="470"/>
                        <a:pt x="924" y="458"/>
                        <a:pt x="950" y="432"/>
                      </a:cubicBezTo>
                      <a:cubicBezTo>
                        <a:pt x="957" y="424"/>
                        <a:pt x="961" y="414"/>
                        <a:pt x="961" y="406"/>
                      </a:cubicBezTo>
                      <a:cubicBezTo>
                        <a:pt x="961" y="394"/>
                        <a:pt x="955" y="383"/>
                        <a:pt x="949" y="378"/>
                      </a:cubicBezTo>
                      <a:cubicBezTo>
                        <a:pt x="968" y="376"/>
                        <a:pt x="978" y="401"/>
                        <a:pt x="980" y="411"/>
                      </a:cubicBezTo>
                      <a:cubicBezTo>
                        <a:pt x="983" y="431"/>
                        <a:pt x="974" y="454"/>
                        <a:pt x="958" y="468"/>
                      </a:cubicBezTo>
                      <a:cubicBezTo>
                        <a:pt x="941" y="484"/>
                        <a:pt x="914" y="498"/>
                        <a:pt x="898" y="517"/>
                      </a:cubicBezTo>
                      <a:close/>
                      <a:moveTo>
                        <a:pt x="881" y="468"/>
                      </a:moveTo>
                      <a:cubicBezTo>
                        <a:pt x="880" y="457"/>
                        <a:pt x="873" y="446"/>
                        <a:pt x="867" y="438"/>
                      </a:cubicBezTo>
                      <a:cubicBezTo>
                        <a:pt x="859" y="429"/>
                        <a:pt x="842" y="420"/>
                        <a:pt x="830" y="425"/>
                      </a:cubicBezTo>
                      <a:cubicBezTo>
                        <a:pt x="825" y="412"/>
                        <a:pt x="814" y="406"/>
                        <a:pt x="804" y="400"/>
                      </a:cubicBezTo>
                      <a:cubicBezTo>
                        <a:pt x="789" y="393"/>
                        <a:pt x="777" y="380"/>
                        <a:pt x="782" y="367"/>
                      </a:cubicBezTo>
                      <a:cubicBezTo>
                        <a:pt x="768" y="376"/>
                        <a:pt x="775" y="404"/>
                        <a:pt x="785" y="415"/>
                      </a:cubicBezTo>
                      <a:cubicBezTo>
                        <a:pt x="799" y="431"/>
                        <a:pt x="820" y="434"/>
                        <a:pt x="843" y="439"/>
                      </a:cubicBezTo>
                      <a:cubicBezTo>
                        <a:pt x="855" y="442"/>
                        <a:pt x="870" y="450"/>
                        <a:pt x="881" y="468"/>
                      </a:cubicBezTo>
                      <a:close/>
                      <a:moveTo>
                        <a:pt x="743" y="205"/>
                      </a:moveTo>
                      <a:cubicBezTo>
                        <a:pt x="729" y="210"/>
                        <a:pt x="702" y="225"/>
                        <a:pt x="701" y="245"/>
                      </a:cubicBezTo>
                      <a:cubicBezTo>
                        <a:pt x="700" y="245"/>
                        <a:pt x="697" y="247"/>
                        <a:pt x="696" y="250"/>
                      </a:cubicBezTo>
                      <a:cubicBezTo>
                        <a:pt x="694" y="238"/>
                        <a:pt x="702" y="226"/>
                        <a:pt x="713" y="218"/>
                      </a:cubicBezTo>
                      <a:cubicBezTo>
                        <a:pt x="723" y="210"/>
                        <a:pt x="734" y="206"/>
                        <a:pt x="743" y="205"/>
                      </a:cubicBezTo>
                      <a:close/>
                      <a:moveTo>
                        <a:pt x="730" y="276"/>
                      </a:moveTo>
                      <a:cubicBezTo>
                        <a:pt x="728" y="277"/>
                        <a:pt x="727" y="281"/>
                        <a:pt x="729" y="284"/>
                      </a:cubicBezTo>
                      <a:cubicBezTo>
                        <a:pt x="730" y="287"/>
                        <a:pt x="734" y="288"/>
                        <a:pt x="737" y="286"/>
                      </a:cubicBezTo>
                      <a:cubicBezTo>
                        <a:pt x="740" y="284"/>
                        <a:pt x="741" y="280"/>
                        <a:pt x="739" y="277"/>
                      </a:cubicBezTo>
                      <a:cubicBezTo>
                        <a:pt x="737" y="275"/>
                        <a:pt x="733" y="274"/>
                        <a:pt x="730" y="276"/>
                      </a:cubicBezTo>
                      <a:close/>
                      <a:moveTo>
                        <a:pt x="716" y="264"/>
                      </a:moveTo>
                      <a:cubicBezTo>
                        <a:pt x="712" y="266"/>
                        <a:pt x="711" y="271"/>
                        <a:pt x="713" y="275"/>
                      </a:cubicBezTo>
                      <a:cubicBezTo>
                        <a:pt x="716" y="278"/>
                        <a:pt x="721" y="279"/>
                        <a:pt x="724" y="277"/>
                      </a:cubicBezTo>
                      <a:cubicBezTo>
                        <a:pt x="728" y="275"/>
                        <a:pt x="729" y="270"/>
                        <a:pt x="726" y="266"/>
                      </a:cubicBezTo>
                      <a:cubicBezTo>
                        <a:pt x="724" y="263"/>
                        <a:pt x="719" y="262"/>
                        <a:pt x="716" y="264"/>
                      </a:cubicBezTo>
                      <a:close/>
                      <a:moveTo>
                        <a:pt x="700" y="246"/>
                      </a:moveTo>
                      <a:cubicBezTo>
                        <a:pt x="696" y="249"/>
                        <a:pt x="694" y="256"/>
                        <a:pt x="697" y="260"/>
                      </a:cubicBezTo>
                      <a:cubicBezTo>
                        <a:pt x="700" y="265"/>
                        <a:pt x="707" y="267"/>
                        <a:pt x="711" y="263"/>
                      </a:cubicBezTo>
                      <a:cubicBezTo>
                        <a:pt x="716" y="260"/>
                        <a:pt x="718" y="254"/>
                        <a:pt x="714" y="249"/>
                      </a:cubicBezTo>
                      <a:cubicBezTo>
                        <a:pt x="711" y="245"/>
                        <a:pt x="705" y="243"/>
                        <a:pt x="700" y="246"/>
                      </a:cubicBezTo>
                      <a:close/>
                      <a:moveTo>
                        <a:pt x="721" y="171"/>
                      </a:moveTo>
                      <a:cubicBezTo>
                        <a:pt x="718" y="173"/>
                        <a:pt x="717" y="178"/>
                        <a:pt x="719" y="181"/>
                      </a:cubicBezTo>
                      <a:cubicBezTo>
                        <a:pt x="721" y="185"/>
                        <a:pt x="726" y="186"/>
                        <a:pt x="729" y="184"/>
                      </a:cubicBezTo>
                      <a:cubicBezTo>
                        <a:pt x="733" y="181"/>
                        <a:pt x="734" y="177"/>
                        <a:pt x="731" y="173"/>
                      </a:cubicBezTo>
                      <a:cubicBezTo>
                        <a:pt x="729" y="170"/>
                        <a:pt x="725" y="169"/>
                        <a:pt x="721" y="171"/>
                      </a:cubicBezTo>
                      <a:close/>
                      <a:moveTo>
                        <a:pt x="946" y="702"/>
                      </a:moveTo>
                      <a:cubicBezTo>
                        <a:pt x="954" y="701"/>
                        <a:pt x="962" y="690"/>
                        <a:pt x="956" y="683"/>
                      </a:cubicBezTo>
                      <a:cubicBezTo>
                        <a:pt x="958" y="677"/>
                        <a:pt x="965" y="674"/>
                        <a:pt x="972" y="676"/>
                      </a:cubicBezTo>
                      <a:cubicBezTo>
                        <a:pt x="982" y="678"/>
                        <a:pt x="990" y="691"/>
                        <a:pt x="988" y="701"/>
                      </a:cubicBezTo>
                      <a:cubicBezTo>
                        <a:pt x="1002" y="678"/>
                        <a:pt x="973" y="649"/>
                        <a:pt x="948" y="658"/>
                      </a:cubicBezTo>
                      <a:cubicBezTo>
                        <a:pt x="933" y="664"/>
                        <a:pt x="927" y="676"/>
                        <a:pt x="928" y="686"/>
                      </a:cubicBezTo>
                      <a:cubicBezTo>
                        <a:pt x="929" y="695"/>
                        <a:pt x="937" y="703"/>
                        <a:pt x="946" y="702"/>
                      </a:cubicBezTo>
                      <a:close/>
                      <a:moveTo>
                        <a:pt x="884" y="708"/>
                      </a:moveTo>
                      <a:cubicBezTo>
                        <a:pt x="894" y="686"/>
                        <a:pt x="914" y="681"/>
                        <a:pt x="921" y="673"/>
                      </a:cubicBezTo>
                      <a:cubicBezTo>
                        <a:pt x="930" y="664"/>
                        <a:pt x="920" y="654"/>
                        <a:pt x="908" y="661"/>
                      </a:cubicBezTo>
                      <a:cubicBezTo>
                        <a:pt x="895" y="670"/>
                        <a:pt x="887" y="690"/>
                        <a:pt x="884" y="708"/>
                      </a:cubicBezTo>
                      <a:close/>
                      <a:moveTo>
                        <a:pt x="899" y="620"/>
                      </a:moveTo>
                      <a:cubicBezTo>
                        <a:pt x="902" y="627"/>
                        <a:pt x="911" y="632"/>
                        <a:pt x="917" y="631"/>
                      </a:cubicBezTo>
                      <a:cubicBezTo>
                        <a:pt x="919" y="640"/>
                        <a:pt x="904" y="649"/>
                        <a:pt x="895" y="639"/>
                      </a:cubicBezTo>
                      <a:cubicBezTo>
                        <a:pt x="890" y="634"/>
                        <a:pt x="891" y="623"/>
                        <a:pt x="899" y="620"/>
                      </a:cubicBezTo>
                      <a:close/>
                      <a:moveTo>
                        <a:pt x="925" y="595"/>
                      </a:moveTo>
                      <a:cubicBezTo>
                        <a:pt x="920" y="597"/>
                        <a:pt x="918" y="602"/>
                        <a:pt x="920" y="606"/>
                      </a:cubicBezTo>
                      <a:cubicBezTo>
                        <a:pt x="923" y="614"/>
                        <a:pt x="934" y="612"/>
                        <a:pt x="936" y="605"/>
                      </a:cubicBezTo>
                      <a:cubicBezTo>
                        <a:pt x="937" y="600"/>
                        <a:pt x="935" y="596"/>
                        <a:pt x="940" y="590"/>
                      </a:cubicBezTo>
                      <a:cubicBezTo>
                        <a:pt x="933" y="595"/>
                        <a:pt x="930" y="593"/>
                        <a:pt x="925" y="595"/>
                      </a:cubicBezTo>
                      <a:close/>
                      <a:moveTo>
                        <a:pt x="850" y="626"/>
                      </a:moveTo>
                      <a:cubicBezTo>
                        <a:pt x="842" y="607"/>
                        <a:pt x="808" y="589"/>
                        <a:pt x="795" y="606"/>
                      </a:cubicBezTo>
                      <a:cubicBezTo>
                        <a:pt x="791" y="603"/>
                        <a:pt x="791" y="597"/>
                        <a:pt x="796" y="593"/>
                      </a:cubicBezTo>
                      <a:cubicBezTo>
                        <a:pt x="801" y="588"/>
                        <a:pt x="810" y="587"/>
                        <a:pt x="817" y="593"/>
                      </a:cubicBezTo>
                      <a:cubicBezTo>
                        <a:pt x="822" y="587"/>
                        <a:pt x="845" y="600"/>
                        <a:pt x="850" y="626"/>
                      </a:cubicBezTo>
                      <a:close/>
                      <a:moveTo>
                        <a:pt x="1066" y="822"/>
                      </a:moveTo>
                      <a:cubicBezTo>
                        <a:pt x="1068" y="810"/>
                        <a:pt x="1066" y="799"/>
                        <a:pt x="1058" y="791"/>
                      </a:cubicBezTo>
                      <a:cubicBezTo>
                        <a:pt x="1052" y="784"/>
                        <a:pt x="1043" y="781"/>
                        <a:pt x="1034" y="781"/>
                      </a:cubicBezTo>
                      <a:cubicBezTo>
                        <a:pt x="1030" y="781"/>
                        <a:pt x="1027" y="782"/>
                        <a:pt x="1023" y="783"/>
                      </a:cubicBezTo>
                      <a:cubicBezTo>
                        <a:pt x="1024" y="783"/>
                        <a:pt x="1025" y="783"/>
                        <a:pt x="1026" y="783"/>
                      </a:cubicBezTo>
                      <a:cubicBezTo>
                        <a:pt x="1035" y="783"/>
                        <a:pt x="1041" y="789"/>
                        <a:pt x="1042" y="797"/>
                      </a:cubicBezTo>
                      <a:cubicBezTo>
                        <a:pt x="1042" y="806"/>
                        <a:pt x="1035" y="812"/>
                        <a:pt x="1027" y="813"/>
                      </a:cubicBezTo>
                      <a:cubicBezTo>
                        <a:pt x="1015" y="813"/>
                        <a:pt x="1008" y="800"/>
                        <a:pt x="1014" y="790"/>
                      </a:cubicBezTo>
                      <a:cubicBezTo>
                        <a:pt x="1018" y="783"/>
                        <a:pt x="1026" y="779"/>
                        <a:pt x="1034" y="779"/>
                      </a:cubicBezTo>
                      <a:cubicBezTo>
                        <a:pt x="1044" y="778"/>
                        <a:pt x="1053" y="782"/>
                        <a:pt x="1060" y="788"/>
                      </a:cubicBezTo>
                      <a:cubicBezTo>
                        <a:pt x="1070" y="798"/>
                        <a:pt x="1073" y="810"/>
                        <a:pt x="1070" y="823"/>
                      </a:cubicBezTo>
                      <a:cubicBezTo>
                        <a:pt x="1068" y="833"/>
                        <a:pt x="1062" y="841"/>
                        <a:pt x="1055" y="846"/>
                      </a:cubicBezTo>
                      <a:cubicBezTo>
                        <a:pt x="1057" y="846"/>
                        <a:pt x="1060" y="845"/>
                        <a:pt x="1062" y="844"/>
                      </a:cubicBezTo>
                      <a:cubicBezTo>
                        <a:pt x="1072" y="842"/>
                        <a:pt x="1081" y="842"/>
                        <a:pt x="1091" y="842"/>
                      </a:cubicBezTo>
                      <a:cubicBezTo>
                        <a:pt x="1093" y="842"/>
                        <a:pt x="1096" y="842"/>
                        <a:pt x="1099" y="843"/>
                      </a:cubicBezTo>
                      <a:cubicBezTo>
                        <a:pt x="1103" y="843"/>
                        <a:pt x="1107" y="844"/>
                        <a:pt x="1112" y="845"/>
                      </a:cubicBezTo>
                      <a:cubicBezTo>
                        <a:pt x="1113" y="846"/>
                        <a:pt x="1126" y="851"/>
                        <a:pt x="1126" y="854"/>
                      </a:cubicBezTo>
                      <a:cubicBezTo>
                        <a:pt x="1124" y="854"/>
                        <a:pt x="1117" y="852"/>
                        <a:pt x="1115" y="851"/>
                      </a:cubicBezTo>
                      <a:cubicBezTo>
                        <a:pt x="1109" y="849"/>
                        <a:pt x="1104" y="848"/>
                        <a:pt x="1098" y="847"/>
                      </a:cubicBezTo>
                      <a:cubicBezTo>
                        <a:pt x="1095" y="847"/>
                        <a:pt x="1093" y="847"/>
                        <a:pt x="1090" y="847"/>
                      </a:cubicBezTo>
                      <a:cubicBezTo>
                        <a:pt x="1081" y="846"/>
                        <a:pt x="1073" y="847"/>
                        <a:pt x="1063" y="849"/>
                      </a:cubicBezTo>
                      <a:cubicBezTo>
                        <a:pt x="1063" y="849"/>
                        <a:pt x="1062" y="849"/>
                        <a:pt x="1060" y="849"/>
                      </a:cubicBezTo>
                      <a:cubicBezTo>
                        <a:pt x="1063" y="849"/>
                        <a:pt x="1066" y="850"/>
                        <a:pt x="1069" y="850"/>
                      </a:cubicBezTo>
                      <a:cubicBezTo>
                        <a:pt x="1077" y="851"/>
                        <a:pt x="1084" y="852"/>
                        <a:pt x="1092" y="856"/>
                      </a:cubicBezTo>
                      <a:cubicBezTo>
                        <a:pt x="1112" y="868"/>
                        <a:pt x="1113" y="889"/>
                        <a:pt x="1104" y="907"/>
                      </a:cubicBezTo>
                      <a:cubicBezTo>
                        <a:pt x="1097" y="922"/>
                        <a:pt x="1083" y="934"/>
                        <a:pt x="1066" y="936"/>
                      </a:cubicBezTo>
                      <a:cubicBezTo>
                        <a:pt x="1051" y="936"/>
                        <a:pt x="1039" y="929"/>
                        <a:pt x="1034" y="915"/>
                      </a:cubicBezTo>
                      <a:cubicBezTo>
                        <a:pt x="1032" y="909"/>
                        <a:pt x="1032" y="903"/>
                        <a:pt x="1033" y="896"/>
                      </a:cubicBezTo>
                      <a:cubicBezTo>
                        <a:pt x="1034" y="891"/>
                        <a:pt x="1037" y="887"/>
                        <a:pt x="1041" y="884"/>
                      </a:cubicBezTo>
                      <a:cubicBezTo>
                        <a:pt x="1047" y="880"/>
                        <a:pt x="1054" y="879"/>
                        <a:pt x="1060" y="882"/>
                      </a:cubicBezTo>
                      <a:cubicBezTo>
                        <a:pt x="1064" y="883"/>
                        <a:pt x="1066" y="886"/>
                        <a:pt x="1068" y="890"/>
                      </a:cubicBezTo>
                      <a:cubicBezTo>
                        <a:pt x="1069" y="894"/>
                        <a:pt x="1068" y="899"/>
                        <a:pt x="1066" y="903"/>
                      </a:cubicBezTo>
                      <a:cubicBezTo>
                        <a:pt x="1063" y="907"/>
                        <a:pt x="1058" y="910"/>
                        <a:pt x="1053" y="909"/>
                      </a:cubicBezTo>
                      <a:cubicBezTo>
                        <a:pt x="1048" y="908"/>
                        <a:pt x="1044" y="903"/>
                        <a:pt x="1044" y="898"/>
                      </a:cubicBezTo>
                      <a:cubicBezTo>
                        <a:pt x="1044" y="892"/>
                        <a:pt x="1049" y="886"/>
                        <a:pt x="1055" y="886"/>
                      </a:cubicBezTo>
                      <a:cubicBezTo>
                        <a:pt x="1061" y="886"/>
                        <a:pt x="1066" y="891"/>
                        <a:pt x="1066" y="897"/>
                      </a:cubicBezTo>
                      <a:cubicBezTo>
                        <a:pt x="1067" y="900"/>
                        <a:pt x="1066" y="902"/>
                        <a:pt x="1065" y="904"/>
                      </a:cubicBezTo>
                      <a:cubicBezTo>
                        <a:pt x="1065" y="903"/>
                        <a:pt x="1065" y="903"/>
                        <a:pt x="1066" y="903"/>
                      </a:cubicBezTo>
                      <a:cubicBezTo>
                        <a:pt x="1068" y="899"/>
                        <a:pt x="1069" y="894"/>
                        <a:pt x="1067" y="890"/>
                      </a:cubicBezTo>
                      <a:cubicBezTo>
                        <a:pt x="1066" y="886"/>
                        <a:pt x="1063" y="884"/>
                        <a:pt x="1059" y="883"/>
                      </a:cubicBezTo>
                      <a:cubicBezTo>
                        <a:pt x="1054" y="880"/>
                        <a:pt x="1047" y="881"/>
                        <a:pt x="1042" y="885"/>
                      </a:cubicBezTo>
                      <a:cubicBezTo>
                        <a:pt x="1038" y="888"/>
                        <a:pt x="1036" y="892"/>
                        <a:pt x="1034" y="897"/>
                      </a:cubicBezTo>
                      <a:cubicBezTo>
                        <a:pt x="1033" y="903"/>
                        <a:pt x="1034" y="908"/>
                        <a:pt x="1036" y="914"/>
                      </a:cubicBezTo>
                      <a:cubicBezTo>
                        <a:pt x="1041" y="927"/>
                        <a:pt x="1052" y="934"/>
                        <a:pt x="1065" y="933"/>
                      </a:cubicBezTo>
                      <a:cubicBezTo>
                        <a:pt x="1082" y="932"/>
                        <a:pt x="1095" y="919"/>
                        <a:pt x="1102" y="904"/>
                      </a:cubicBezTo>
                      <a:cubicBezTo>
                        <a:pt x="1109" y="888"/>
                        <a:pt x="1107" y="870"/>
                        <a:pt x="1090" y="860"/>
                      </a:cubicBezTo>
                      <a:cubicBezTo>
                        <a:pt x="1083" y="857"/>
                        <a:pt x="1076" y="856"/>
                        <a:pt x="1069" y="855"/>
                      </a:cubicBezTo>
                      <a:cubicBezTo>
                        <a:pt x="1064" y="854"/>
                        <a:pt x="1059" y="854"/>
                        <a:pt x="1054" y="854"/>
                      </a:cubicBezTo>
                      <a:cubicBezTo>
                        <a:pt x="1036" y="855"/>
                        <a:pt x="1021" y="861"/>
                        <a:pt x="1003" y="858"/>
                      </a:cubicBezTo>
                      <a:cubicBezTo>
                        <a:pt x="986" y="856"/>
                        <a:pt x="972" y="847"/>
                        <a:pt x="960" y="831"/>
                      </a:cubicBezTo>
                      <a:cubicBezTo>
                        <a:pt x="955" y="823"/>
                        <a:pt x="952" y="816"/>
                        <a:pt x="950" y="807"/>
                      </a:cubicBezTo>
                      <a:cubicBezTo>
                        <a:pt x="949" y="803"/>
                        <a:pt x="949" y="799"/>
                        <a:pt x="948" y="795"/>
                      </a:cubicBezTo>
                      <a:cubicBezTo>
                        <a:pt x="947" y="798"/>
                        <a:pt x="945" y="800"/>
                        <a:pt x="943" y="802"/>
                      </a:cubicBezTo>
                      <a:cubicBezTo>
                        <a:pt x="934" y="810"/>
                        <a:pt x="923" y="812"/>
                        <a:pt x="912" y="807"/>
                      </a:cubicBezTo>
                      <a:cubicBezTo>
                        <a:pt x="903" y="803"/>
                        <a:pt x="896" y="793"/>
                        <a:pt x="896" y="783"/>
                      </a:cubicBezTo>
                      <a:cubicBezTo>
                        <a:pt x="896" y="773"/>
                        <a:pt x="901" y="765"/>
                        <a:pt x="910" y="762"/>
                      </a:cubicBezTo>
                      <a:cubicBezTo>
                        <a:pt x="915" y="761"/>
                        <a:pt x="920" y="761"/>
                        <a:pt x="924" y="764"/>
                      </a:cubicBezTo>
                      <a:cubicBezTo>
                        <a:pt x="927" y="765"/>
                        <a:pt x="929" y="768"/>
                        <a:pt x="930" y="770"/>
                      </a:cubicBezTo>
                      <a:cubicBezTo>
                        <a:pt x="933" y="776"/>
                        <a:pt x="931" y="781"/>
                        <a:pt x="927" y="784"/>
                      </a:cubicBezTo>
                      <a:cubicBezTo>
                        <a:pt x="922" y="788"/>
                        <a:pt x="915" y="786"/>
                        <a:pt x="912" y="782"/>
                      </a:cubicBezTo>
                      <a:cubicBezTo>
                        <a:pt x="909" y="777"/>
                        <a:pt x="910" y="770"/>
                        <a:pt x="915" y="767"/>
                      </a:cubicBezTo>
                      <a:cubicBezTo>
                        <a:pt x="919" y="764"/>
                        <a:pt x="924" y="764"/>
                        <a:pt x="928" y="767"/>
                      </a:cubicBezTo>
                      <a:cubicBezTo>
                        <a:pt x="923" y="762"/>
                        <a:pt x="916" y="761"/>
                        <a:pt x="909" y="763"/>
                      </a:cubicBezTo>
                      <a:cubicBezTo>
                        <a:pt x="902" y="766"/>
                        <a:pt x="897" y="774"/>
                        <a:pt x="897" y="783"/>
                      </a:cubicBezTo>
                      <a:cubicBezTo>
                        <a:pt x="897" y="793"/>
                        <a:pt x="904" y="801"/>
                        <a:pt x="913" y="805"/>
                      </a:cubicBezTo>
                      <a:cubicBezTo>
                        <a:pt x="919" y="808"/>
                        <a:pt x="925" y="808"/>
                        <a:pt x="931" y="807"/>
                      </a:cubicBezTo>
                      <a:cubicBezTo>
                        <a:pt x="950" y="802"/>
                        <a:pt x="947" y="779"/>
                        <a:pt x="958" y="759"/>
                      </a:cubicBezTo>
                      <a:cubicBezTo>
                        <a:pt x="968" y="740"/>
                        <a:pt x="987" y="724"/>
                        <a:pt x="1007" y="715"/>
                      </a:cubicBezTo>
                      <a:cubicBezTo>
                        <a:pt x="982" y="731"/>
                        <a:pt x="960" y="750"/>
                        <a:pt x="953" y="780"/>
                      </a:cubicBezTo>
                      <a:cubicBezTo>
                        <a:pt x="952" y="790"/>
                        <a:pt x="952" y="797"/>
                        <a:pt x="954" y="806"/>
                      </a:cubicBezTo>
                      <a:cubicBezTo>
                        <a:pt x="956" y="814"/>
                        <a:pt x="959" y="821"/>
                        <a:pt x="964" y="828"/>
                      </a:cubicBezTo>
                      <a:cubicBezTo>
                        <a:pt x="980" y="850"/>
                        <a:pt x="1002" y="857"/>
                        <a:pt x="1026" y="853"/>
                      </a:cubicBezTo>
                      <a:cubicBezTo>
                        <a:pt x="1045" y="850"/>
                        <a:pt x="1061" y="841"/>
                        <a:pt x="1066" y="822"/>
                      </a:cubicBezTo>
                      <a:close/>
                      <a:moveTo>
                        <a:pt x="1258" y="900"/>
                      </a:moveTo>
                      <a:cubicBezTo>
                        <a:pt x="1255" y="901"/>
                        <a:pt x="1252" y="901"/>
                        <a:pt x="1251" y="898"/>
                      </a:cubicBezTo>
                      <a:cubicBezTo>
                        <a:pt x="1249" y="896"/>
                        <a:pt x="1250" y="893"/>
                        <a:pt x="1252" y="891"/>
                      </a:cubicBezTo>
                      <a:cubicBezTo>
                        <a:pt x="1254" y="890"/>
                        <a:pt x="1257" y="890"/>
                        <a:pt x="1259" y="893"/>
                      </a:cubicBezTo>
                      <a:cubicBezTo>
                        <a:pt x="1261" y="895"/>
                        <a:pt x="1260" y="898"/>
                        <a:pt x="1258" y="900"/>
                      </a:cubicBezTo>
                      <a:close/>
                      <a:moveTo>
                        <a:pt x="1209" y="826"/>
                      </a:moveTo>
                      <a:cubicBezTo>
                        <a:pt x="1201" y="836"/>
                        <a:pt x="1216" y="846"/>
                        <a:pt x="1220" y="849"/>
                      </a:cubicBezTo>
                      <a:cubicBezTo>
                        <a:pt x="1224" y="853"/>
                        <a:pt x="1225" y="855"/>
                        <a:pt x="1225" y="859"/>
                      </a:cubicBezTo>
                      <a:cubicBezTo>
                        <a:pt x="1228" y="855"/>
                        <a:pt x="1231" y="843"/>
                        <a:pt x="1230" y="837"/>
                      </a:cubicBezTo>
                      <a:cubicBezTo>
                        <a:pt x="1229" y="829"/>
                        <a:pt x="1223" y="822"/>
                        <a:pt x="1212" y="824"/>
                      </a:cubicBezTo>
                      <a:cubicBezTo>
                        <a:pt x="1216" y="826"/>
                        <a:pt x="1221" y="832"/>
                        <a:pt x="1221" y="837"/>
                      </a:cubicBezTo>
                      <a:cubicBezTo>
                        <a:pt x="1220" y="835"/>
                        <a:pt x="1215" y="829"/>
                        <a:pt x="1209" y="826"/>
                      </a:cubicBezTo>
                      <a:close/>
                      <a:moveTo>
                        <a:pt x="1217" y="752"/>
                      </a:moveTo>
                      <a:cubicBezTo>
                        <a:pt x="1220" y="751"/>
                        <a:pt x="1221" y="747"/>
                        <a:pt x="1221" y="744"/>
                      </a:cubicBezTo>
                      <a:cubicBezTo>
                        <a:pt x="1220" y="741"/>
                        <a:pt x="1217" y="740"/>
                        <a:pt x="1214" y="741"/>
                      </a:cubicBezTo>
                      <a:cubicBezTo>
                        <a:pt x="1210" y="742"/>
                        <a:pt x="1209" y="745"/>
                        <a:pt x="1210" y="748"/>
                      </a:cubicBezTo>
                      <a:cubicBezTo>
                        <a:pt x="1211" y="751"/>
                        <a:pt x="1214" y="752"/>
                        <a:pt x="1217" y="752"/>
                      </a:cubicBezTo>
                      <a:close/>
                      <a:moveTo>
                        <a:pt x="1227" y="765"/>
                      </a:moveTo>
                      <a:cubicBezTo>
                        <a:pt x="1231" y="764"/>
                        <a:pt x="1233" y="760"/>
                        <a:pt x="1232" y="757"/>
                      </a:cubicBezTo>
                      <a:cubicBezTo>
                        <a:pt x="1230" y="753"/>
                        <a:pt x="1226" y="751"/>
                        <a:pt x="1223" y="752"/>
                      </a:cubicBezTo>
                      <a:cubicBezTo>
                        <a:pt x="1219" y="753"/>
                        <a:pt x="1217" y="757"/>
                        <a:pt x="1218" y="761"/>
                      </a:cubicBezTo>
                      <a:cubicBezTo>
                        <a:pt x="1219" y="764"/>
                        <a:pt x="1223" y="767"/>
                        <a:pt x="1227" y="765"/>
                      </a:cubicBezTo>
                      <a:close/>
                      <a:moveTo>
                        <a:pt x="1236" y="785"/>
                      </a:moveTo>
                      <a:cubicBezTo>
                        <a:pt x="1241" y="784"/>
                        <a:pt x="1244" y="778"/>
                        <a:pt x="1242" y="773"/>
                      </a:cubicBezTo>
                      <a:cubicBezTo>
                        <a:pt x="1241" y="768"/>
                        <a:pt x="1235" y="766"/>
                        <a:pt x="1230" y="767"/>
                      </a:cubicBezTo>
                      <a:cubicBezTo>
                        <a:pt x="1225" y="769"/>
                        <a:pt x="1223" y="774"/>
                        <a:pt x="1224" y="779"/>
                      </a:cubicBezTo>
                      <a:cubicBezTo>
                        <a:pt x="1226" y="784"/>
                        <a:pt x="1231" y="787"/>
                        <a:pt x="1236" y="785"/>
                      </a:cubicBezTo>
                      <a:close/>
                      <a:moveTo>
                        <a:pt x="1270" y="874"/>
                      </a:moveTo>
                      <a:cubicBezTo>
                        <a:pt x="1266" y="877"/>
                        <a:pt x="1259" y="876"/>
                        <a:pt x="1256" y="871"/>
                      </a:cubicBezTo>
                      <a:cubicBezTo>
                        <a:pt x="1253" y="867"/>
                        <a:pt x="1254" y="860"/>
                        <a:pt x="1259" y="857"/>
                      </a:cubicBezTo>
                      <a:cubicBezTo>
                        <a:pt x="1263" y="854"/>
                        <a:pt x="1270" y="855"/>
                        <a:pt x="1273" y="860"/>
                      </a:cubicBezTo>
                      <a:cubicBezTo>
                        <a:pt x="1276" y="864"/>
                        <a:pt x="1275" y="871"/>
                        <a:pt x="1270" y="874"/>
                      </a:cubicBezTo>
                      <a:close/>
                      <a:moveTo>
                        <a:pt x="1266" y="890"/>
                      </a:moveTo>
                      <a:cubicBezTo>
                        <a:pt x="1263" y="892"/>
                        <a:pt x="1259" y="891"/>
                        <a:pt x="1257" y="888"/>
                      </a:cubicBezTo>
                      <a:cubicBezTo>
                        <a:pt x="1255" y="885"/>
                        <a:pt x="1256" y="881"/>
                        <a:pt x="1259" y="879"/>
                      </a:cubicBezTo>
                      <a:cubicBezTo>
                        <a:pt x="1262" y="877"/>
                        <a:pt x="1266" y="878"/>
                        <a:pt x="1268" y="881"/>
                      </a:cubicBezTo>
                      <a:cubicBezTo>
                        <a:pt x="1270" y="884"/>
                        <a:pt x="1269" y="888"/>
                        <a:pt x="1266" y="890"/>
                      </a:cubicBezTo>
                      <a:close/>
                      <a:moveTo>
                        <a:pt x="1097" y="933"/>
                      </a:moveTo>
                      <a:cubicBezTo>
                        <a:pt x="1082" y="935"/>
                        <a:pt x="1067" y="940"/>
                        <a:pt x="1058" y="950"/>
                      </a:cubicBezTo>
                      <a:cubicBezTo>
                        <a:pt x="1048" y="959"/>
                        <a:pt x="1044" y="974"/>
                        <a:pt x="1050" y="987"/>
                      </a:cubicBezTo>
                      <a:cubicBezTo>
                        <a:pt x="1053" y="994"/>
                        <a:pt x="1058" y="1001"/>
                        <a:pt x="1065" y="1005"/>
                      </a:cubicBezTo>
                      <a:cubicBezTo>
                        <a:pt x="1073" y="1009"/>
                        <a:pt x="1079" y="1011"/>
                        <a:pt x="1089" y="1012"/>
                      </a:cubicBezTo>
                      <a:cubicBezTo>
                        <a:pt x="1097" y="1012"/>
                        <a:pt x="1104" y="1011"/>
                        <a:pt x="1112" y="1008"/>
                      </a:cubicBezTo>
                      <a:cubicBezTo>
                        <a:pt x="1116" y="1006"/>
                        <a:pt x="1119" y="1005"/>
                        <a:pt x="1122" y="1003"/>
                      </a:cubicBezTo>
                      <a:cubicBezTo>
                        <a:pt x="1131" y="997"/>
                        <a:pt x="1137" y="991"/>
                        <a:pt x="1144" y="983"/>
                      </a:cubicBezTo>
                      <a:cubicBezTo>
                        <a:pt x="1152" y="971"/>
                        <a:pt x="1157" y="961"/>
                        <a:pt x="1158" y="946"/>
                      </a:cubicBezTo>
                      <a:cubicBezTo>
                        <a:pt x="1158" y="945"/>
                        <a:pt x="1159" y="944"/>
                        <a:pt x="1159" y="943"/>
                      </a:cubicBezTo>
                      <a:cubicBezTo>
                        <a:pt x="1164" y="952"/>
                        <a:pt x="1172" y="960"/>
                        <a:pt x="1180" y="965"/>
                      </a:cubicBezTo>
                      <a:cubicBezTo>
                        <a:pt x="1191" y="971"/>
                        <a:pt x="1204" y="974"/>
                        <a:pt x="1216" y="970"/>
                      </a:cubicBezTo>
                      <a:cubicBezTo>
                        <a:pt x="1221" y="968"/>
                        <a:pt x="1226" y="966"/>
                        <a:pt x="1230" y="961"/>
                      </a:cubicBezTo>
                      <a:cubicBezTo>
                        <a:pt x="1225" y="965"/>
                        <a:pt x="1220" y="967"/>
                        <a:pt x="1216" y="968"/>
                      </a:cubicBezTo>
                      <a:cubicBezTo>
                        <a:pt x="1204" y="971"/>
                        <a:pt x="1192" y="968"/>
                        <a:pt x="1182" y="962"/>
                      </a:cubicBezTo>
                      <a:cubicBezTo>
                        <a:pt x="1175" y="957"/>
                        <a:pt x="1170" y="951"/>
                        <a:pt x="1166" y="945"/>
                      </a:cubicBezTo>
                      <a:cubicBezTo>
                        <a:pt x="1158" y="932"/>
                        <a:pt x="1156" y="920"/>
                        <a:pt x="1149" y="907"/>
                      </a:cubicBezTo>
                      <a:cubicBezTo>
                        <a:pt x="1149" y="906"/>
                        <a:pt x="1149" y="906"/>
                        <a:pt x="1149" y="906"/>
                      </a:cubicBezTo>
                      <a:cubicBezTo>
                        <a:pt x="1145" y="899"/>
                        <a:pt x="1141" y="893"/>
                        <a:pt x="1135" y="887"/>
                      </a:cubicBezTo>
                      <a:cubicBezTo>
                        <a:pt x="1134" y="885"/>
                        <a:pt x="1120" y="872"/>
                        <a:pt x="1118" y="873"/>
                      </a:cubicBezTo>
                      <a:cubicBezTo>
                        <a:pt x="1118" y="874"/>
                        <a:pt x="1126" y="883"/>
                        <a:pt x="1128" y="885"/>
                      </a:cubicBezTo>
                      <a:cubicBezTo>
                        <a:pt x="1134" y="892"/>
                        <a:pt x="1140" y="900"/>
                        <a:pt x="1145" y="908"/>
                      </a:cubicBezTo>
                      <a:cubicBezTo>
                        <a:pt x="1145" y="909"/>
                        <a:pt x="1145" y="909"/>
                        <a:pt x="1145" y="909"/>
                      </a:cubicBezTo>
                      <a:cubicBezTo>
                        <a:pt x="1151" y="922"/>
                        <a:pt x="1155" y="932"/>
                        <a:pt x="1154" y="946"/>
                      </a:cubicBezTo>
                      <a:cubicBezTo>
                        <a:pt x="1153" y="961"/>
                        <a:pt x="1147" y="978"/>
                        <a:pt x="1133" y="987"/>
                      </a:cubicBezTo>
                      <a:cubicBezTo>
                        <a:pt x="1125" y="992"/>
                        <a:pt x="1111" y="994"/>
                        <a:pt x="1105" y="985"/>
                      </a:cubicBezTo>
                      <a:cubicBezTo>
                        <a:pt x="1103" y="982"/>
                        <a:pt x="1104" y="978"/>
                        <a:pt x="1106" y="976"/>
                      </a:cubicBezTo>
                      <a:cubicBezTo>
                        <a:pt x="1108" y="973"/>
                        <a:pt x="1111" y="972"/>
                        <a:pt x="1114" y="974"/>
                      </a:cubicBezTo>
                      <a:cubicBezTo>
                        <a:pt x="1116" y="975"/>
                        <a:pt x="1117" y="977"/>
                        <a:pt x="1118" y="979"/>
                      </a:cubicBezTo>
                      <a:cubicBezTo>
                        <a:pt x="1118" y="982"/>
                        <a:pt x="1116" y="984"/>
                        <a:pt x="1112" y="984"/>
                      </a:cubicBezTo>
                      <a:cubicBezTo>
                        <a:pt x="1111" y="983"/>
                        <a:pt x="1110" y="982"/>
                        <a:pt x="1109" y="980"/>
                      </a:cubicBezTo>
                      <a:cubicBezTo>
                        <a:pt x="1108" y="982"/>
                        <a:pt x="1109" y="985"/>
                        <a:pt x="1111" y="986"/>
                      </a:cubicBezTo>
                      <a:cubicBezTo>
                        <a:pt x="1114" y="988"/>
                        <a:pt x="1118" y="987"/>
                        <a:pt x="1120" y="985"/>
                      </a:cubicBezTo>
                      <a:cubicBezTo>
                        <a:pt x="1124" y="981"/>
                        <a:pt x="1124" y="974"/>
                        <a:pt x="1120" y="970"/>
                      </a:cubicBezTo>
                      <a:cubicBezTo>
                        <a:pt x="1117" y="967"/>
                        <a:pt x="1113" y="965"/>
                        <a:pt x="1109" y="965"/>
                      </a:cubicBezTo>
                      <a:cubicBezTo>
                        <a:pt x="1105" y="966"/>
                        <a:pt x="1101" y="968"/>
                        <a:pt x="1099" y="972"/>
                      </a:cubicBezTo>
                      <a:cubicBezTo>
                        <a:pt x="1096" y="976"/>
                        <a:pt x="1096" y="982"/>
                        <a:pt x="1099" y="987"/>
                      </a:cubicBezTo>
                      <a:cubicBezTo>
                        <a:pt x="1106" y="997"/>
                        <a:pt x="1121" y="997"/>
                        <a:pt x="1131" y="991"/>
                      </a:cubicBezTo>
                      <a:cubicBezTo>
                        <a:pt x="1134" y="989"/>
                        <a:pt x="1137" y="986"/>
                        <a:pt x="1139" y="983"/>
                      </a:cubicBezTo>
                      <a:cubicBezTo>
                        <a:pt x="1132" y="993"/>
                        <a:pt x="1123" y="1000"/>
                        <a:pt x="1111" y="1005"/>
                      </a:cubicBezTo>
                      <a:cubicBezTo>
                        <a:pt x="1104" y="1009"/>
                        <a:pt x="1097" y="1010"/>
                        <a:pt x="1089" y="1010"/>
                      </a:cubicBezTo>
                      <a:cubicBezTo>
                        <a:pt x="1080" y="1010"/>
                        <a:pt x="1073" y="1008"/>
                        <a:pt x="1066" y="1003"/>
                      </a:cubicBezTo>
                      <a:cubicBezTo>
                        <a:pt x="1062" y="1001"/>
                        <a:pt x="1059" y="999"/>
                        <a:pt x="1056" y="995"/>
                      </a:cubicBezTo>
                      <a:cubicBezTo>
                        <a:pt x="1056" y="995"/>
                        <a:pt x="1056" y="995"/>
                        <a:pt x="1056" y="995"/>
                      </a:cubicBezTo>
                      <a:cubicBezTo>
                        <a:pt x="1065" y="1003"/>
                        <a:pt x="1080" y="1001"/>
                        <a:pt x="1083" y="984"/>
                      </a:cubicBezTo>
                      <a:cubicBezTo>
                        <a:pt x="1084" y="971"/>
                        <a:pt x="1071" y="950"/>
                        <a:pt x="1097" y="933"/>
                      </a:cubicBezTo>
                      <a:close/>
                      <a:moveTo>
                        <a:pt x="1215" y="967"/>
                      </a:moveTo>
                      <a:cubicBezTo>
                        <a:pt x="1209" y="953"/>
                        <a:pt x="1229" y="947"/>
                        <a:pt x="1235" y="944"/>
                      </a:cubicBezTo>
                      <a:cubicBezTo>
                        <a:pt x="1241" y="941"/>
                        <a:pt x="1243" y="939"/>
                        <a:pt x="1245" y="934"/>
                      </a:cubicBezTo>
                      <a:cubicBezTo>
                        <a:pt x="1247" y="940"/>
                        <a:pt x="1245" y="955"/>
                        <a:pt x="1242" y="962"/>
                      </a:cubicBezTo>
                      <a:cubicBezTo>
                        <a:pt x="1238" y="971"/>
                        <a:pt x="1229" y="977"/>
                        <a:pt x="1217" y="971"/>
                      </a:cubicBezTo>
                      <a:cubicBezTo>
                        <a:pt x="1223" y="970"/>
                        <a:pt x="1230" y="964"/>
                        <a:pt x="1232" y="959"/>
                      </a:cubicBezTo>
                      <a:cubicBezTo>
                        <a:pt x="1230" y="961"/>
                        <a:pt x="1222" y="966"/>
                        <a:pt x="1215" y="967"/>
                      </a:cubicBezTo>
                      <a:close/>
                      <a:moveTo>
                        <a:pt x="1028" y="726"/>
                      </a:moveTo>
                      <a:cubicBezTo>
                        <a:pt x="1049" y="723"/>
                        <a:pt x="1062" y="726"/>
                        <a:pt x="1082" y="727"/>
                      </a:cubicBezTo>
                      <a:cubicBezTo>
                        <a:pt x="1092" y="727"/>
                        <a:pt x="1101" y="726"/>
                        <a:pt x="1108" y="719"/>
                      </a:cubicBezTo>
                      <a:cubicBezTo>
                        <a:pt x="1115" y="713"/>
                        <a:pt x="1118" y="705"/>
                        <a:pt x="1115" y="697"/>
                      </a:cubicBezTo>
                      <a:cubicBezTo>
                        <a:pt x="1113" y="690"/>
                        <a:pt x="1108" y="684"/>
                        <a:pt x="1101" y="683"/>
                      </a:cubicBezTo>
                      <a:cubicBezTo>
                        <a:pt x="1096" y="682"/>
                        <a:pt x="1092" y="683"/>
                        <a:pt x="1088" y="686"/>
                      </a:cubicBezTo>
                      <a:cubicBezTo>
                        <a:pt x="1084" y="690"/>
                        <a:pt x="1081" y="698"/>
                        <a:pt x="1086" y="702"/>
                      </a:cubicBezTo>
                      <a:cubicBezTo>
                        <a:pt x="1089" y="705"/>
                        <a:pt x="1094" y="706"/>
                        <a:pt x="1097" y="703"/>
                      </a:cubicBezTo>
                      <a:cubicBezTo>
                        <a:pt x="1101" y="701"/>
                        <a:pt x="1102" y="695"/>
                        <a:pt x="1099" y="692"/>
                      </a:cubicBezTo>
                      <a:cubicBezTo>
                        <a:pt x="1097" y="688"/>
                        <a:pt x="1091" y="687"/>
                        <a:pt x="1087" y="689"/>
                      </a:cubicBezTo>
                      <a:cubicBezTo>
                        <a:pt x="1087" y="690"/>
                        <a:pt x="1086" y="691"/>
                        <a:pt x="1085" y="691"/>
                      </a:cubicBezTo>
                      <a:cubicBezTo>
                        <a:pt x="1086" y="690"/>
                        <a:pt x="1088" y="688"/>
                        <a:pt x="1089" y="687"/>
                      </a:cubicBezTo>
                      <a:cubicBezTo>
                        <a:pt x="1093" y="685"/>
                        <a:pt x="1096" y="684"/>
                        <a:pt x="1100" y="685"/>
                      </a:cubicBezTo>
                      <a:cubicBezTo>
                        <a:pt x="1106" y="686"/>
                        <a:pt x="1111" y="691"/>
                        <a:pt x="1112" y="697"/>
                      </a:cubicBezTo>
                      <a:cubicBezTo>
                        <a:pt x="1114" y="705"/>
                        <a:pt x="1111" y="711"/>
                        <a:pt x="1106" y="716"/>
                      </a:cubicBezTo>
                      <a:cubicBezTo>
                        <a:pt x="1099" y="722"/>
                        <a:pt x="1091" y="723"/>
                        <a:pt x="1082" y="722"/>
                      </a:cubicBezTo>
                      <a:cubicBezTo>
                        <a:pt x="1062" y="722"/>
                        <a:pt x="1049" y="718"/>
                        <a:pt x="1027" y="721"/>
                      </a:cubicBezTo>
                      <a:cubicBezTo>
                        <a:pt x="1007" y="725"/>
                        <a:pt x="990" y="733"/>
                        <a:pt x="976" y="748"/>
                      </a:cubicBezTo>
                      <a:cubicBezTo>
                        <a:pt x="964" y="762"/>
                        <a:pt x="960" y="778"/>
                        <a:pt x="967" y="796"/>
                      </a:cubicBezTo>
                      <a:cubicBezTo>
                        <a:pt x="974" y="812"/>
                        <a:pt x="990" y="823"/>
                        <a:pt x="1007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0" y="818"/>
                        <a:pt x="993" y="810"/>
                        <a:pt x="993" y="800"/>
                      </a:cubicBezTo>
                      <a:cubicBezTo>
                        <a:pt x="992" y="783"/>
                        <a:pt x="1003" y="772"/>
                        <a:pt x="1019" y="770"/>
                      </a:cubicBezTo>
                      <a:cubicBezTo>
                        <a:pt x="1049" y="766"/>
                        <a:pt x="1045" y="730"/>
                        <a:pt x="1012" y="734"/>
                      </a:cubicBezTo>
                      <a:cubicBezTo>
                        <a:pt x="996" y="736"/>
                        <a:pt x="983" y="750"/>
                        <a:pt x="978" y="762"/>
                      </a:cubicBezTo>
                      <a:cubicBezTo>
                        <a:pt x="969" y="787"/>
                        <a:pt x="982" y="820"/>
                        <a:pt x="1007" y="822"/>
                      </a:cubicBezTo>
                      <a:cubicBezTo>
                        <a:pt x="991" y="821"/>
                        <a:pt x="976" y="810"/>
                        <a:pt x="970" y="795"/>
                      </a:cubicBezTo>
                      <a:cubicBezTo>
                        <a:pt x="964" y="778"/>
                        <a:pt x="968" y="764"/>
                        <a:pt x="980" y="751"/>
                      </a:cubicBezTo>
                      <a:cubicBezTo>
                        <a:pt x="993" y="737"/>
                        <a:pt x="1009" y="729"/>
                        <a:pt x="1028" y="726"/>
                      </a:cubicBezTo>
                      <a:close/>
                      <a:moveTo>
                        <a:pt x="1110" y="867"/>
                      </a:moveTo>
                      <a:cubicBezTo>
                        <a:pt x="1123" y="899"/>
                        <a:pt x="1108" y="924"/>
                        <a:pt x="1109" y="941"/>
                      </a:cubicBezTo>
                      <a:cubicBezTo>
                        <a:pt x="1110" y="959"/>
                        <a:pt x="1131" y="958"/>
                        <a:pt x="1135" y="939"/>
                      </a:cubicBezTo>
                      <a:cubicBezTo>
                        <a:pt x="1139" y="917"/>
                        <a:pt x="1127" y="888"/>
                        <a:pt x="1110" y="867"/>
                      </a:cubicBezTo>
                      <a:close/>
                      <a:moveTo>
                        <a:pt x="1080" y="836"/>
                      </a:moveTo>
                      <a:cubicBezTo>
                        <a:pt x="1096" y="830"/>
                        <a:pt x="1107" y="818"/>
                        <a:pt x="1112" y="804"/>
                      </a:cubicBezTo>
                      <a:cubicBezTo>
                        <a:pt x="1116" y="792"/>
                        <a:pt x="1115" y="776"/>
                        <a:pt x="1104" y="769"/>
                      </a:cubicBezTo>
                      <a:cubicBezTo>
                        <a:pt x="1107" y="764"/>
                        <a:pt x="1117" y="765"/>
                        <a:pt x="1122" y="771"/>
                      </a:cubicBezTo>
                      <a:cubicBezTo>
                        <a:pt x="1127" y="778"/>
                        <a:pt x="1128" y="791"/>
                        <a:pt x="1120" y="800"/>
                      </a:cubicBezTo>
                      <a:cubicBezTo>
                        <a:pt x="1128" y="807"/>
                        <a:pt x="1110" y="834"/>
                        <a:pt x="1080" y="836"/>
                      </a:cubicBezTo>
                      <a:close/>
                      <a:moveTo>
                        <a:pt x="945" y="807"/>
                      </a:moveTo>
                      <a:cubicBezTo>
                        <a:pt x="943" y="818"/>
                        <a:pt x="946" y="834"/>
                        <a:pt x="950" y="843"/>
                      </a:cubicBezTo>
                      <a:cubicBezTo>
                        <a:pt x="955" y="854"/>
                        <a:pt x="969" y="867"/>
                        <a:pt x="982" y="865"/>
                      </a:cubicBezTo>
                      <a:cubicBezTo>
                        <a:pt x="985" y="879"/>
                        <a:pt x="994" y="888"/>
                        <a:pt x="1002" y="895"/>
                      </a:cubicBezTo>
                      <a:cubicBezTo>
                        <a:pt x="1015" y="906"/>
                        <a:pt x="1027" y="920"/>
                        <a:pt x="1021" y="933"/>
                      </a:cubicBezTo>
                      <a:cubicBezTo>
                        <a:pt x="1035" y="921"/>
                        <a:pt x="1032" y="899"/>
                        <a:pt x="1024" y="886"/>
                      </a:cubicBezTo>
                      <a:cubicBezTo>
                        <a:pt x="1014" y="867"/>
                        <a:pt x="999" y="863"/>
                        <a:pt x="979" y="852"/>
                      </a:cubicBezTo>
                      <a:cubicBezTo>
                        <a:pt x="968" y="846"/>
                        <a:pt x="949" y="825"/>
                        <a:pt x="945" y="807"/>
                      </a:cubicBezTo>
                      <a:close/>
                      <a:moveTo>
                        <a:pt x="1070" y="836"/>
                      </a:moveTo>
                      <a:cubicBezTo>
                        <a:pt x="1083" y="833"/>
                        <a:pt x="1085" y="811"/>
                        <a:pt x="1081" y="798"/>
                      </a:cubicBezTo>
                      <a:cubicBezTo>
                        <a:pt x="1077" y="783"/>
                        <a:pt x="1067" y="767"/>
                        <a:pt x="1076" y="751"/>
                      </a:cubicBezTo>
                      <a:cubicBezTo>
                        <a:pt x="1080" y="743"/>
                        <a:pt x="1089" y="737"/>
                        <a:pt x="1099" y="738"/>
                      </a:cubicBezTo>
                      <a:cubicBezTo>
                        <a:pt x="1104" y="738"/>
                        <a:pt x="1109" y="741"/>
                        <a:pt x="1109" y="748"/>
                      </a:cubicBezTo>
                      <a:cubicBezTo>
                        <a:pt x="1106" y="744"/>
                        <a:pt x="1099" y="743"/>
                        <a:pt x="1094" y="747"/>
                      </a:cubicBezTo>
                      <a:cubicBezTo>
                        <a:pt x="1089" y="751"/>
                        <a:pt x="1088" y="759"/>
                        <a:pt x="1091" y="765"/>
                      </a:cubicBezTo>
                      <a:cubicBezTo>
                        <a:pt x="1097" y="778"/>
                        <a:pt x="1104" y="789"/>
                        <a:pt x="1104" y="803"/>
                      </a:cubicBezTo>
                      <a:cubicBezTo>
                        <a:pt x="1104" y="820"/>
                        <a:pt x="1090" y="837"/>
                        <a:pt x="1070" y="836"/>
                      </a:cubicBezTo>
                      <a:close/>
                      <a:moveTo>
                        <a:pt x="1192" y="899"/>
                      </a:moveTo>
                      <a:cubicBezTo>
                        <a:pt x="1199" y="913"/>
                        <a:pt x="1222" y="925"/>
                        <a:pt x="1238" y="924"/>
                      </a:cubicBezTo>
                      <a:cubicBezTo>
                        <a:pt x="1255" y="922"/>
                        <a:pt x="1259" y="906"/>
                        <a:pt x="1240" y="904"/>
                      </a:cubicBezTo>
                      <a:cubicBezTo>
                        <a:pt x="1226" y="902"/>
                        <a:pt x="1203" y="909"/>
                        <a:pt x="1192" y="899"/>
                      </a:cubicBezTo>
                      <a:close/>
                      <a:moveTo>
                        <a:pt x="1181" y="877"/>
                      </a:moveTo>
                      <a:cubicBezTo>
                        <a:pt x="1179" y="874"/>
                        <a:pt x="1177" y="872"/>
                        <a:pt x="1174" y="871"/>
                      </a:cubicBezTo>
                      <a:cubicBezTo>
                        <a:pt x="1170" y="870"/>
                        <a:pt x="1165" y="871"/>
                        <a:pt x="1162" y="875"/>
                      </a:cubicBezTo>
                      <a:cubicBezTo>
                        <a:pt x="1158" y="879"/>
                        <a:pt x="1160" y="885"/>
                        <a:pt x="1163" y="889"/>
                      </a:cubicBezTo>
                      <a:cubicBezTo>
                        <a:pt x="1168" y="895"/>
                        <a:pt x="1174" y="891"/>
                        <a:pt x="1179" y="891"/>
                      </a:cubicBezTo>
                      <a:cubicBezTo>
                        <a:pt x="1184" y="892"/>
                        <a:pt x="1189" y="898"/>
                        <a:pt x="1190" y="905"/>
                      </a:cubicBezTo>
                      <a:cubicBezTo>
                        <a:pt x="1191" y="914"/>
                        <a:pt x="1187" y="922"/>
                        <a:pt x="1179" y="925"/>
                      </a:cubicBezTo>
                      <a:cubicBezTo>
                        <a:pt x="1174" y="927"/>
                        <a:pt x="1168" y="927"/>
                        <a:pt x="1166" y="922"/>
                      </a:cubicBezTo>
                      <a:cubicBezTo>
                        <a:pt x="1171" y="923"/>
                        <a:pt x="1177" y="918"/>
                        <a:pt x="1174" y="911"/>
                      </a:cubicBezTo>
                      <a:cubicBezTo>
                        <a:pt x="1172" y="908"/>
                        <a:pt x="1165" y="903"/>
                        <a:pt x="1158" y="898"/>
                      </a:cubicBezTo>
                      <a:cubicBezTo>
                        <a:pt x="1151" y="893"/>
                        <a:pt x="1146" y="888"/>
                        <a:pt x="1144" y="881"/>
                      </a:cubicBezTo>
                      <a:cubicBezTo>
                        <a:pt x="1139" y="867"/>
                        <a:pt x="1149" y="852"/>
                        <a:pt x="1163" y="851"/>
                      </a:cubicBezTo>
                      <a:cubicBezTo>
                        <a:pt x="1171" y="850"/>
                        <a:pt x="1178" y="853"/>
                        <a:pt x="1183" y="858"/>
                      </a:cubicBezTo>
                      <a:cubicBezTo>
                        <a:pt x="1190" y="863"/>
                        <a:pt x="1202" y="879"/>
                        <a:pt x="1212" y="879"/>
                      </a:cubicBezTo>
                      <a:cubicBezTo>
                        <a:pt x="1219" y="879"/>
                        <a:pt x="1222" y="874"/>
                        <a:pt x="1221" y="870"/>
                      </a:cubicBezTo>
                      <a:cubicBezTo>
                        <a:pt x="1227" y="871"/>
                        <a:pt x="1229" y="879"/>
                        <a:pt x="1227" y="885"/>
                      </a:cubicBezTo>
                      <a:cubicBezTo>
                        <a:pt x="1222" y="896"/>
                        <a:pt x="1205" y="901"/>
                        <a:pt x="1192" y="893"/>
                      </a:cubicBezTo>
                      <a:cubicBezTo>
                        <a:pt x="1187" y="889"/>
                        <a:pt x="1184" y="884"/>
                        <a:pt x="1181" y="877"/>
                      </a:cubicBezTo>
                      <a:close/>
                      <a:moveTo>
                        <a:pt x="1178" y="877"/>
                      </a:moveTo>
                      <a:cubicBezTo>
                        <a:pt x="1176" y="873"/>
                        <a:pt x="1171" y="871"/>
                        <a:pt x="1166" y="873"/>
                      </a:cubicBezTo>
                      <a:cubicBezTo>
                        <a:pt x="1159" y="878"/>
                        <a:pt x="1163" y="889"/>
                        <a:pt x="1170" y="890"/>
                      </a:cubicBezTo>
                      <a:cubicBezTo>
                        <a:pt x="1176" y="891"/>
                        <a:pt x="1179" y="888"/>
                        <a:pt x="1186" y="892"/>
                      </a:cubicBezTo>
                      <a:cubicBezTo>
                        <a:pt x="1180" y="886"/>
                        <a:pt x="1182" y="883"/>
                        <a:pt x="1178" y="877"/>
                      </a:cubicBezTo>
                      <a:close/>
                      <a:moveTo>
                        <a:pt x="1149" y="854"/>
                      </a:moveTo>
                      <a:cubicBezTo>
                        <a:pt x="1142" y="858"/>
                        <a:pt x="1139" y="868"/>
                        <a:pt x="1140" y="874"/>
                      </a:cubicBezTo>
                      <a:cubicBezTo>
                        <a:pt x="1132" y="877"/>
                        <a:pt x="1120" y="863"/>
                        <a:pt x="1129" y="853"/>
                      </a:cubicBezTo>
                      <a:cubicBezTo>
                        <a:pt x="1134" y="846"/>
                        <a:pt x="1145" y="847"/>
                        <a:pt x="1149" y="854"/>
                      </a:cubicBezTo>
                      <a:close/>
                      <a:moveTo>
                        <a:pt x="918" y="985"/>
                      </a:moveTo>
                      <a:cubicBezTo>
                        <a:pt x="932" y="965"/>
                        <a:pt x="917" y="945"/>
                        <a:pt x="909" y="936"/>
                      </a:cubicBezTo>
                      <a:cubicBezTo>
                        <a:pt x="899" y="926"/>
                        <a:pt x="884" y="918"/>
                        <a:pt x="884" y="902"/>
                      </a:cubicBezTo>
                      <a:cubicBezTo>
                        <a:pt x="884" y="893"/>
                        <a:pt x="888" y="885"/>
                        <a:pt x="896" y="881"/>
                      </a:cubicBezTo>
                      <a:cubicBezTo>
                        <a:pt x="901" y="879"/>
                        <a:pt x="906" y="880"/>
                        <a:pt x="909" y="884"/>
                      </a:cubicBezTo>
                      <a:cubicBezTo>
                        <a:pt x="905" y="883"/>
                        <a:pt x="898" y="885"/>
                        <a:pt x="896" y="891"/>
                      </a:cubicBezTo>
                      <a:cubicBezTo>
                        <a:pt x="894" y="896"/>
                        <a:pt x="898" y="902"/>
                        <a:pt x="902" y="906"/>
                      </a:cubicBezTo>
                      <a:cubicBezTo>
                        <a:pt x="915" y="916"/>
                        <a:pt x="926" y="928"/>
                        <a:pt x="931" y="940"/>
                      </a:cubicBezTo>
                      <a:cubicBezTo>
                        <a:pt x="937" y="954"/>
                        <a:pt x="933" y="975"/>
                        <a:pt x="918" y="985"/>
                      </a:cubicBezTo>
                      <a:close/>
                      <a:moveTo>
                        <a:pt x="763" y="793"/>
                      </a:moveTo>
                      <a:cubicBezTo>
                        <a:pt x="761" y="791"/>
                        <a:pt x="760" y="789"/>
                        <a:pt x="760" y="787"/>
                      </a:cubicBezTo>
                      <a:cubicBezTo>
                        <a:pt x="761" y="784"/>
                        <a:pt x="762" y="781"/>
                        <a:pt x="766" y="779"/>
                      </a:cubicBezTo>
                      <a:cubicBezTo>
                        <a:pt x="770" y="778"/>
                        <a:pt x="774" y="780"/>
                        <a:pt x="776" y="783"/>
                      </a:cubicBezTo>
                      <a:cubicBezTo>
                        <a:pt x="779" y="788"/>
                        <a:pt x="775" y="791"/>
                        <a:pt x="774" y="795"/>
                      </a:cubicBezTo>
                      <a:cubicBezTo>
                        <a:pt x="773" y="799"/>
                        <a:pt x="776" y="804"/>
                        <a:pt x="781" y="806"/>
                      </a:cubicBezTo>
                      <a:cubicBezTo>
                        <a:pt x="787" y="809"/>
                        <a:pt x="794" y="808"/>
                        <a:pt x="798" y="803"/>
                      </a:cubicBezTo>
                      <a:cubicBezTo>
                        <a:pt x="800" y="800"/>
                        <a:pt x="801" y="796"/>
                        <a:pt x="798" y="793"/>
                      </a:cubicBezTo>
                      <a:cubicBezTo>
                        <a:pt x="798" y="797"/>
                        <a:pt x="793" y="800"/>
                        <a:pt x="789" y="796"/>
                      </a:cubicBezTo>
                      <a:cubicBezTo>
                        <a:pt x="787" y="794"/>
                        <a:pt x="786" y="788"/>
                        <a:pt x="784" y="782"/>
                      </a:cubicBezTo>
                      <a:cubicBezTo>
                        <a:pt x="782" y="776"/>
                        <a:pt x="779" y="771"/>
                        <a:pt x="774" y="768"/>
                      </a:cubicBezTo>
                      <a:cubicBezTo>
                        <a:pt x="766" y="762"/>
                        <a:pt x="753" y="765"/>
                        <a:pt x="749" y="775"/>
                      </a:cubicBezTo>
                      <a:cubicBezTo>
                        <a:pt x="746" y="780"/>
                        <a:pt x="747" y="786"/>
                        <a:pt x="749" y="791"/>
                      </a:cubicBezTo>
                      <a:cubicBezTo>
                        <a:pt x="751" y="796"/>
                        <a:pt x="760" y="809"/>
                        <a:pt x="758" y="816"/>
                      </a:cubicBezTo>
                      <a:cubicBezTo>
                        <a:pt x="756" y="821"/>
                        <a:pt x="752" y="822"/>
                        <a:pt x="749" y="820"/>
                      </a:cubicBezTo>
                      <a:cubicBezTo>
                        <a:pt x="748" y="825"/>
                        <a:pt x="754" y="828"/>
                        <a:pt x="758" y="828"/>
                      </a:cubicBezTo>
                      <a:cubicBezTo>
                        <a:pt x="767" y="826"/>
                        <a:pt x="775" y="816"/>
                        <a:pt x="772" y="805"/>
                      </a:cubicBezTo>
                      <a:cubicBezTo>
                        <a:pt x="771" y="800"/>
                        <a:pt x="768" y="797"/>
                        <a:pt x="763" y="793"/>
                      </a:cubicBezTo>
                      <a:close/>
                      <a:moveTo>
                        <a:pt x="789" y="638"/>
                      </a:moveTo>
                      <a:cubicBezTo>
                        <a:pt x="798" y="653"/>
                        <a:pt x="812" y="654"/>
                        <a:pt x="817" y="657"/>
                      </a:cubicBezTo>
                      <a:cubicBezTo>
                        <a:pt x="823" y="660"/>
                        <a:pt x="820" y="667"/>
                        <a:pt x="812" y="665"/>
                      </a:cubicBezTo>
                      <a:cubicBezTo>
                        <a:pt x="804" y="663"/>
                        <a:pt x="792" y="652"/>
                        <a:pt x="789" y="638"/>
                      </a:cubicBezTo>
                      <a:close/>
                      <a:moveTo>
                        <a:pt x="837" y="683"/>
                      </a:moveTo>
                      <a:cubicBezTo>
                        <a:pt x="836" y="684"/>
                        <a:pt x="834" y="684"/>
                        <a:pt x="833" y="683"/>
                      </a:cubicBezTo>
                      <a:cubicBezTo>
                        <a:pt x="832" y="682"/>
                        <a:pt x="831" y="680"/>
                        <a:pt x="831" y="678"/>
                      </a:cubicBezTo>
                      <a:cubicBezTo>
                        <a:pt x="831" y="675"/>
                        <a:pt x="834" y="674"/>
                        <a:pt x="836" y="674"/>
                      </a:cubicBezTo>
                      <a:cubicBezTo>
                        <a:pt x="839" y="674"/>
                        <a:pt x="840" y="677"/>
                        <a:pt x="841" y="678"/>
                      </a:cubicBezTo>
                      <a:cubicBezTo>
                        <a:pt x="843" y="680"/>
                        <a:pt x="846" y="680"/>
                        <a:pt x="849" y="678"/>
                      </a:cubicBezTo>
                      <a:cubicBezTo>
                        <a:pt x="852" y="675"/>
                        <a:pt x="853" y="672"/>
                        <a:pt x="852" y="668"/>
                      </a:cubicBezTo>
                      <a:cubicBezTo>
                        <a:pt x="851" y="666"/>
                        <a:pt x="849" y="664"/>
                        <a:pt x="847" y="665"/>
                      </a:cubicBezTo>
                      <a:cubicBezTo>
                        <a:pt x="849" y="666"/>
                        <a:pt x="849" y="670"/>
                        <a:pt x="846" y="671"/>
                      </a:cubicBezTo>
                      <a:cubicBezTo>
                        <a:pt x="844" y="671"/>
                        <a:pt x="841" y="670"/>
                        <a:pt x="837" y="670"/>
                      </a:cubicBezTo>
                      <a:cubicBezTo>
                        <a:pt x="834" y="669"/>
                        <a:pt x="830" y="669"/>
                        <a:pt x="827" y="670"/>
                      </a:cubicBezTo>
                      <a:cubicBezTo>
                        <a:pt x="822" y="673"/>
                        <a:pt x="820" y="681"/>
                        <a:pt x="824" y="686"/>
                      </a:cubicBezTo>
                      <a:cubicBezTo>
                        <a:pt x="826" y="688"/>
                        <a:pt x="829" y="689"/>
                        <a:pt x="832" y="690"/>
                      </a:cubicBezTo>
                      <a:cubicBezTo>
                        <a:pt x="835" y="690"/>
                        <a:pt x="844" y="689"/>
                        <a:pt x="847" y="692"/>
                      </a:cubicBezTo>
                      <a:cubicBezTo>
                        <a:pt x="850" y="695"/>
                        <a:pt x="849" y="697"/>
                        <a:pt x="847" y="698"/>
                      </a:cubicBezTo>
                      <a:cubicBezTo>
                        <a:pt x="849" y="700"/>
                        <a:pt x="853" y="698"/>
                        <a:pt x="854" y="695"/>
                      </a:cubicBezTo>
                      <a:cubicBezTo>
                        <a:pt x="855" y="690"/>
                        <a:pt x="852" y="684"/>
                        <a:pt x="846" y="682"/>
                      </a:cubicBezTo>
                      <a:cubicBezTo>
                        <a:pt x="843" y="681"/>
                        <a:pt x="841" y="682"/>
                        <a:pt x="837" y="683"/>
                      </a:cubicBezTo>
                      <a:close/>
                      <a:moveTo>
                        <a:pt x="837" y="682"/>
                      </a:moveTo>
                      <a:cubicBezTo>
                        <a:pt x="834" y="683"/>
                        <a:pt x="832" y="682"/>
                        <a:pt x="832" y="680"/>
                      </a:cubicBezTo>
                      <a:cubicBezTo>
                        <a:pt x="831" y="676"/>
                        <a:pt x="836" y="674"/>
                        <a:pt x="838" y="676"/>
                      </a:cubicBezTo>
                      <a:cubicBezTo>
                        <a:pt x="840" y="677"/>
                        <a:pt x="840" y="679"/>
                        <a:pt x="843" y="680"/>
                      </a:cubicBezTo>
                      <a:cubicBezTo>
                        <a:pt x="840" y="680"/>
                        <a:pt x="839" y="682"/>
                        <a:pt x="837" y="682"/>
                      </a:cubicBezTo>
                      <a:close/>
                      <a:moveTo>
                        <a:pt x="821" y="680"/>
                      </a:moveTo>
                      <a:cubicBezTo>
                        <a:pt x="820" y="677"/>
                        <a:pt x="822" y="673"/>
                        <a:pt x="824" y="671"/>
                      </a:cubicBezTo>
                      <a:cubicBezTo>
                        <a:pt x="823" y="668"/>
                        <a:pt x="815" y="668"/>
                        <a:pt x="814" y="674"/>
                      </a:cubicBezTo>
                      <a:cubicBezTo>
                        <a:pt x="814" y="678"/>
                        <a:pt x="817" y="681"/>
                        <a:pt x="821" y="680"/>
                      </a:cubicBezTo>
                      <a:close/>
                      <a:moveTo>
                        <a:pt x="813" y="673"/>
                      </a:moveTo>
                      <a:cubicBezTo>
                        <a:pt x="813" y="673"/>
                        <a:pt x="813" y="672"/>
                        <a:pt x="814" y="671"/>
                      </a:cubicBezTo>
                      <a:cubicBezTo>
                        <a:pt x="806" y="669"/>
                        <a:pt x="799" y="664"/>
                        <a:pt x="794" y="657"/>
                      </a:cubicBezTo>
                      <a:cubicBezTo>
                        <a:pt x="785" y="645"/>
                        <a:pt x="789" y="631"/>
                        <a:pt x="778" y="612"/>
                      </a:cubicBezTo>
                      <a:cubicBezTo>
                        <a:pt x="773" y="603"/>
                        <a:pt x="767" y="597"/>
                        <a:pt x="762" y="593"/>
                      </a:cubicBezTo>
                      <a:cubicBezTo>
                        <a:pt x="749" y="583"/>
                        <a:pt x="732" y="579"/>
                        <a:pt x="721" y="566"/>
                      </a:cubicBezTo>
                      <a:cubicBezTo>
                        <a:pt x="727" y="570"/>
                        <a:pt x="736" y="568"/>
                        <a:pt x="736" y="558"/>
                      </a:cubicBezTo>
                      <a:cubicBezTo>
                        <a:pt x="736" y="551"/>
                        <a:pt x="727" y="541"/>
                        <a:pt x="739" y="529"/>
                      </a:cubicBezTo>
                      <a:cubicBezTo>
                        <a:pt x="730" y="531"/>
                        <a:pt x="722" y="536"/>
                        <a:pt x="718" y="544"/>
                      </a:cubicBezTo>
                      <a:cubicBezTo>
                        <a:pt x="716" y="549"/>
                        <a:pt x="715" y="554"/>
                        <a:pt x="716" y="559"/>
                      </a:cubicBezTo>
                      <a:cubicBezTo>
                        <a:pt x="722" y="582"/>
                        <a:pt x="757" y="585"/>
                        <a:pt x="767" y="602"/>
                      </a:cubicBezTo>
                      <a:cubicBezTo>
                        <a:pt x="767" y="601"/>
                        <a:pt x="766" y="600"/>
                        <a:pt x="766" y="600"/>
                      </a:cubicBezTo>
                      <a:cubicBezTo>
                        <a:pt x="753" y="585"/>
                        <a:pt x="729" y="586"/>
                        <a:pt x="717" y="600"/>
                      </a:cubicBezTo>
                      <a:cubicBezTo>
                        <a:pt x="710" y="607"/>
                        <a:pt x="707" y="617"/>
                        <a:pt x="709" y="628"/>
                      </a:cubicBezTo>
                      <a:cubicBezTo>
                        <a:pt x="711" y="639"/>
                        <a:pt x="719" y="649"/>
                        <a:pt x="730" y="653"/>
                      </a:cubicBezTo>
                      <a:cubicBezTo>
                        <a:pt x="741" y="657"/>
                        <a:pt x="753" y="655"/>
                        <a:pt x="760" y="644"/>
                      </a:cubicBezTo>
                      <a:cubicBezTo>
                        <a:pt x="765" y="638"/>
                        <a:pt x="764" y="630"/>
                        <a:pt x="760" y="624"/>
                      </a:cubicBezTo>
                      <a:cubicBezTo>
                        <a:pt x="754" y="615"/>
                        <a:pt x="744" y="614"/>
                        <a:pt x="738" y="618"/>
                      </a:cubicBezTo>
                      <a:cubicBezTo>
                        <a:pt x="730" y="622"/>
                        <a:pt x="727" y="632"/>
                        <a:pt x="733" y="640"/>
                      </a:cubicBezTo>
                      <a:cubicBezTo>
                        <a:pt x="727" y="630"/>
                        <a:pt x="731" y="622"/>
                        <a:pt x="739" y="619"/>
                      </a:cubicBezTo>
                      <a:cubicBezTo>
                        <a:pt x="745" y="617"/>
                        <a:pt x="753" y="618"/>
                        <a:pt x="758" y="625"/>
                      </a:cubicBezTo>
                      <a:cubicBezTo>
                        <a:pt x="761" y="630"/>
                        <a:pt x="762" y="637"/>
                        <a:pt x="758" y="643"/>
                      </a:cubicBezTo>
                      <a:cubicBezTo>
                        <a:pt x="751" y="652"/>
                        <a:pt x="741" y="653"/>
                        <a:pt x="731" y="650"/>
                      </a:cubicBezTo>
                      <a:cubicBezTo>
                        <a:pt x="721" y="646"/>
                        <a:pt x="715" y="637"/>
                        <a:pt x="712" y="627"/>
                      </a:cubicBezTo>
                      <a:cubicBezTo>
                        <a:pt x="710" y="617"/>
                        <a:pt x="714" y="607"/>
                        <a:pt x="720" y="601"/>
                      </a:cubicBezTo>
                      <a:cubicBezTo>
                        <a:pt x="732" y="589"/>
                        <a:pt x="753" y="588"/>
                        <a:pt x="765" y="601"/>
                      </a:cubicBezTo>
                      <a:cubicBezTo>
                        <a:pt x="774" y="612"/>
                        <a:pt x="775" y="623"/>
                        <a:pt x="771" y="636"/>
                      </a:cubicBezTo>
                      <a:cubicBezTo>
                        <a:pt x="763" y="657"/>
                        <a:pt x="743" y="674"/>
                        <a:pt x="726" y="675"/>
                      </a:cubicBezTo>
                      <a:cubicBezTo>
                        <a:pt x="717" y="676"/>
                        <a:pt x="706" y="670"/>
                        <a:pt x="707" y="660"/>
                      </a:cubicBezTo>
                      <a:cubicBezTo>
                        <a:pt x="708" y="653"/>
                        <a:pt x="712" y="650"/>
                        <a:pt x="720" y="651"/>
                      </a:cubicBezTo>
                      <a:cubicBezTo>
                        <a:pt x="713" y="643"/>
                        <a:pt x="698" y="649"/>
                        <a:pt x="695" y="662"/>
                      </a:cubicBezTo>
                      <a:cubicBezTo>
                        <a:pt x="691" y="675"/>
                        <a:pt x="697" y="684"/>
                        <a:pt x="704" y="690"/>
                      </a:cubicBezTo>
                      <a:cubicBezTo>
                        <a:pt x="715" y="698"/>
                        <a:pt x="732" y="697"/>
                        <a:pt x="746" y="687"/>
                      </a:cubicBezTo>
                      <a:cubicBezTo>
                        <a:pt x="760" y="676"/>
                        <a:pt x="770" y="659"/>
                        <a:pt x="773" y="642"/>
                      </a:cubicBezTo>
                      <a:cubicBezTo>
                        <a:pt x="773" y="644"/>
                        <a:pt x="773" y="646"/>
                        <a:pt x="772" y="649"/>
                      </a:cubicBezTo>
                      <a:cubicBezTo>
                        <a:pt x="766" y="678"/>
                        <a:pt x="746" y="700"/>
                        <a:pt x="716" y="708"/>
                      </a:cubicBezTo>
                      <a:cubicBezTo>
                        <a:pt x="694" y="713"/>
                        <a:pt x="674" y="707"/>
                        <a:pt x="659" y="690"/>
                      </a:cubicBezTo>
                      <a:cubicBezTo>
                        <a:pt x="650" y="679"/>
                        <a:pt x="645" y="667"/>
                        <a:pt x="643" y="654"/>
                      </a:cubicBezTo>
                      <a:cubicBezTo>
                        <a:pt x="641" y="640"/>
                        <a:pt x="642" y="626"/>
                        <a:pt x="647" y="613"/>
                      </a:cubicBezTo>
                      <a:cubicBezTo>
                        <a:pt x="650" y="607"/>
                        <a:pt x="652" y="602"/>
                        <a:pt x="657" y="597"/>
                      </a:cubicBezTo>
                      <a:cubicBezTo>
                        <a:pt x="665" y="588"/>
                        <a:pt x="677" y="582"/>
                        <a:pt x="689" y="582"/>
                      </a:cubicBezTo>
                      <a:cubicBezTo>
                        <a:pt x="699" y="582"/>
                        <a:pt x="707" y="586"/>
                        <a:pt x="713" y="594"/>
                      </a:cubicBezTo>
                      <a:cubicBezTo>
                        <a:pt x="718" y="582"/>
                        <a:pt x="700" y="561"/>
                        <a:pt x="681" y="575"/>
                      </a:cubicBezTo>
                      <a:cubicBezTo>
                        <a:pt x="669" y="567"/>
                        <a:pt x="655" y="586"/>
                        <a:pt x="649" y="601"/>
                      </a:cubicBezTo>
                      <a:cubicBezTo>
                        <a:pt x="655" y="582"/>
                        <a:pt x="674" y="561"/>
                        <a:pt x="684" y="551"/>
                      </a:cubicBezTo>
                      <a:cubicBezTo>
                        <a:pt x="683" y="551"/>
                        <a:pt x="682" y="550"/>
                        <a:pt x="682" y="549"/>
                      </a:cubicBezTo>
                      <a:cubicBezTo>
                        <a:pt x="678" y="553"/>
                        <a:pt x="673" y="558"/>
                        <a:pt x="668" y="564"/>
                      </a:cubicBezTo>
                      <a:cubicBezTo>
                        <a:pt x="671" y="554"/>
                        <a:pt x="669" y="542"/>
                        <a:pt x="661" y="534"/>
                      </a:cubicBezTo>
                      <a:cubicBezTo>
                        <a:pt x="647" y="519"/>
                        <a:pt x="622" y="517"/>
                        <a:pt x="609" y="496"/>
                      </a:cubicBezTo>
                      <a:cubicBezTo>
                        <a:pt x="613" y="518"/>
                        <a:pt x="635" y="530"/>
                        <a:pt x="644" y="540"/>
                      </a:cubicBezTo>
                      <a:cubicBezTo>
                        <a:pt x="664" y="559"/>
                        <a:pt x="659" y="571"/>
                        <a:pt x="651" y="590"/>
                      </a:cubicBezTo>
                      <a:cubicBezTo>
                        <a:pt x="651" y="586"/>
                        <a:pt x="651" y="583"/>
                        <a:pt x="651" y="579"/>
                      </a:cubicBezTo>
                      <a:cubicBezTo>
                        <a:pt x="650" y="558"/>
                        <a:pt x="637" y="538"/>
                        <a:pt x="618" y="531"/>
                      </a:cubicBezTo>
                      <a:cubicBezTo>
                        <a:pt x="603" y="524"/>
                        <a:pt x="586" y="527"/>
                        <a:pt x="573" y="538"/>
                      </a:cubicBezTo>
                      <a:cubicBezTo>
                        <a:pt x="557" y="552"/>
                        <a:pt x="551" y="574"/>
                        <a:pt x="559" y="594"/>
                      </a:cubicBezTo>
                      <a:cubicBezTo>
                        <a:pt x="563" y="603"/>
                        <a:pt x="570" y="610"/>
                        <a:pt x="578" y="613"/>
                      </a:cubicBezTo>
                      <a:cubicBezTo>
                        <a:pt x="593" y="620"/>
                        <a:pt x="607" y="615"/>
                        <a:pt x="616" y="603"/>
                      </a:cubicBezTo>
                      <a:cubicBezTo>
                        <a:pt x="601" y="609"/>
                        <a:pt x="595" y="597"/>
                        <a:pt x="589" y="594"/>
                      </a:cubicBezTo>
                      <a:cubicBezTo>
                        <a:pt x="575" y="589"/>
                        <a:pt x="571" y="608"/>
                        <a:pt x="584" y="614"/>
                      </a:cubicBezTo>
                      <a:cubicBezTo>
                        <a:pt x="586" y="615"/>
                        <a:pt x="587" y="615"/>
                        <a:pt x="589" y="616"/>
                      </a:cubicBezTo>
                      <a:cubicBezTo>
                        <a:pt x="577" y="614"/>
                        <a:pt x="566" y="606"/>
                        <a:pt x="561" y="593"/>
                      </a:cubicBezTo>
                      <a:cubicBezTo>
                        <a:pt x="554" y="574"/>
                        <a:pt x="559" y="553"/>
                        <a:pt x="575" y="540"/>
                      </a:cubicBezTo>
                      <a:cubicBezTo>
                        <a:pt x="587" y="530"/>
                        <a:pt x="602" y="528"/>
                        <a:pt x="616" y="534"/>
                      </a:cubicBezTo>
                      <a:cubicBezTo>
                        <a:pt x="633" y="541"/>
                        <a:pt x="645" y="559"/>
                        <a:pt x="646" y="579"/>
                      </a:cubicBezTo>
                      <a:cubicBezTo>
                        <a:pt x="646" y="586"/>
                        <a:pt x="645" y="593"/>
                        <a:pt x="643" y="600"/>
                      </a:cubicBezTo>
                      <a:cubicBezTo>
                        <a:pt x="644" y="596"/>
                        <a:pt x="644" y="591"/>
                        <a:pt x="643" y="586"/>
                      </a:cubicBezTo>
                      <a:cubicBezTo>
                        <a:pt x="640" y="574"/>
                        <a:pt x="630" y="563"/>
                        <a:pt x="616" y="565"/>
                      </a:cubicBezTo>
                      <a:cubicBezTo>
                        <a:pt x="611" y="566"/>
                        <a:pt x="606" y="570"/>
                        <a:pt x="605" y="576"/>
                      </a:cubicBezTo>
                      <a:cubicBezTo>
                        <a:pt x="603" y="580"/>
                        <a:pt x="604" y="585"/>
                        <a:pt x="607" y="588"/>
                      </a:cubicBezTo>
                      <a:cubicBezTo>
                        <a:pt x="610" y="592"/>
                        <a:pt x="614" y="594"/>
                        <a:pt x="619" y="594"/>
                      </a:cubicBezTo>
                      <a:cubicBezTo>
                        <a:pt x="625" y="594"/>
                        <a:pt x="630" y="589"/>
                        <a:pt x="630" y="583"/>
                      </a:cubicBezTo>
                      <a:cubicBezTo>
                        <a:pt x="630" y="579"/>
                        <a:pt x="628" y="576"/>
                        <a:pt x="624" y="575"/>
                      </a:cubicBezTo>
                      <a:cubicBezTo>
                        <a:pt x="622" y="574"/>
                        <a:pt x="620" y="575"/>
                        <a:pt x="619" y="577"/>
                      </a:cubicBezTo>
                      <a:cubicBezTo>
                        <a:pt x="620" y="577"/>
                        <a:pt x="622" y="577"/>
                        <a:pt x="624" y="578"/>
                      </a:cubicBezTo>
                      <a:cubicBezTo>
                        <a:pt x="627" y="579"/>
                        <a:pt x="627" y="583"/>
                        <a:pt x="624" y="585"/>
                      </a:cubicBezTo>
                      <a:cubicBezTo>
                        <a:pt x="622" y="586"/>
                        <a:pt x="620" y="587"/>
                        <a:pt x="617" y="586"/>
                      </a:cubicBezTo>
                      <a:cubicBezTo>
                        <a:pt x="614" y="585"/>
                        <a:pt x="612" y="582"/>
                        <a:pt x="613" y="579"/>
                      </a:cubicBezTo>
                      <a:cubicBezTo>
                        <a:pt x="613" y="575"/>
                        <a:pt x="616" y="572"/>
                        <a:pt x="620" y="571"/>
                      </a:cubicBezTo>
                      <a:cubicBezTo>
                        <a:pt x="631" y="569"/>
                        <a:pt x="640" y="581"/>
                        <a:pt x="641" y="591"/>
                      </a:cubicBezTo>
                      <a:cubicBezTo>
                        <a:pt x="644" y="603"/>
                        <a:pt x="639" y="615"/>
                        <a:pt x="638" y="626"/>
                      </a:cubicBezTo>
                      <a:cubicBezTo>
                        <a:pt x="636" y="639"/>
                        <a:pt x="636" y="652"/>
                        <a:pt x="643" y="668"/>
                      </a:cubicBezTo>
                      <a:cubicBezTo>
                        <a:pt x="641" y="665"/>
                        <a:pt x="639" y="662"/>
                        <a:pt x="637" y="659"/>
                      </a:cubicBezTo>
                      <a:cubicBezTo>
                        <a:pt x="622" y="643"/>
                        <a:pt x="602" y="636"/>
                        <a:pt x="581" y="644"/>
                      </a:cubicBezTo>
                      <a:cubicBezTo>
                        <a:pt x="561" y="651"/>
                        <a:pt x="548" y="668"/>
                        <a:pt x="546" y="689"/>
                      </a:cubicBezTo>
                      <a:cubicBezTo>
                        <a:pt x="545" y="709"/>
                        <a:pt x="554" y="729"/>
                        <a:pt x="571" y="739"/>
                      </a:cubicBezTo>
                      <a:cubicBezTo>
                        <a:pt x="587" y="747"/>
                        <a:pt x="605" y="745"/>
                        <a:pt x="617" y="734"/>
                      </a:cubicBezTo>
                      <a:cubicBezTo>
                        <a:pt x="624" y="727"/>
                        <a:pt x="628" y="718"/>
                        <a:pt x="628" y="709"/>
                      </a:cubicBezTo>
                      <a:cubicBezTo>
                        <a:pt x="627" y="703"/>
                        <a:pt x="625" y="697"/>
                        <a:pt x="622" y="693"/>
                      </a:cubicBezTo>
                      <a:cubicBezTo>
                        <a:pt x="616" y="684"/>
                        <a:pt x="605" y="682"/>
                        <a:pt x="597" y="686"/>
                      </a:cubicBezTo>
                      <a:cubicBezTo>
                        <a:pt x="587" y="691"/>
                        <a:pt x="583" y="703"/>
                        <a:pt x="587" y="713"/>
                      </a:cubicBezTo>
                      <a:cubicBezTo>
                        <a:pt x="592" y="723"/>
                        <a:pt x="604" y="727"/>
                        <a:pt x="614" y="722"/>
                      </a:cubicBezTo>
                      <a:cubicBezTo>
                        <a:pt x="623" y="718"/>
                        <a:pt x="627" y="709"/>
                        <a:pt x="625" y="700"/>
                      </a:cubicBezTo>
                      <a:cubicBezTo>
                        <a:pt x="630" y="712"/>
                        <a:pt x="625" y="725"/>
                        <a:pt x="615" y="734"/>
                      </a:cubicBezTo>
                      <a:cubicBezTo>
                        <a:pt x="604" y="744"/>
                        <a:pt x="587" y="745"/>
                        <a:pt x="572" y="737"/>
                      </a:cubicBezTo>
                      <a:cubicBezTo>
                        <a:pt x="556" y="728"/>
                        <a:pt x="548" y="709"/>
                        <a:pt x="549" y="691"/>
                      </a:cubicBezTo>
                      <a:cubicBezTo>
                        <a:pt x="551" y="671"/>
                        <a:pt x="564" y="655"/>
                        <a:pt x="582" y="648"/>
                      </a:cubicBezTo>
                      <a:cubicBezTo>
                        <a:pt x="601" y="642"/>
                        <a:pt x="619" y="648"/>
                        <a:pt x="632" y="662"/>
                      </a:cubicBezTo>
                      <a:cubicBezTo>
                        <a:pt x="641" y="673"/>
                        <a:pt x="646" y="687"/>
                        <a:pt x="658" y="697"/>
                      </a:cubicBezTo>
                      <a:cubicBezTo>
                        <a:pt x="674" y="712"/>
                        <a:pt x="695" y="718"/>
                        <a:pt x="718" y="713"/>
                      </a:cubicBezTo>
                      <a:cubicBezTo>
                        <a:pt x="750" y="705"/>
                        <a:pt x="772" y="682"/>
                        <a:pt x="778" y="650"/>
                      </a:cubicBezTo>
                      <a:cubicBezTo>
                        <a:pt x="780" y="635"/>
                        <a:pt x="780" y="623"/>
                        <a:pt x="775" y="610"/>
                      </a:cubicBezTo>
                      <a:cubicBezTo>
                        <a:pt x="781" y="622"/>
                        <a:pt x="784" y="635"/>
                        <a:pt x="784" y="648"/>
                      </a:cubicBezTo>
                      <a:cubicBezTo>
                        <a:pt x="784" y="666"/>
                        <a:pt x="777" y="687"/>
                        <a:pt x="767" y="702"/>
                      </a:cubicBezTo>
                      <a:cubicBezTo>
                        <a:pt x="763" y="708"/>
                        <a:pt x="761" y="714"/>
                        <a:pt x="759" y="721"/>
                      </a:cubicBezTo>
                      <a:cubicBezTo>
                        <a:pt x="758" y="723"/>
                        <a:pt x="758" y="725"/>
                        <a:pt x="757" y="727"/>
                      </a:cubicBezTo>
                      <a:cubicBezTo>
                        <a:pt x="757" y="730"/>
                        <a:pt x="757" y="733"/>
                        <a:pt x="756" y="737"/>
                      </a:cubicBezTo>
                      <a:cubicBezTo>
                        <a:pt x="756" y="738"/>
                        <a:pt x="757" y="749"/>
                        <a:pt x="759" y="749"/>
                      </a:cubicBezTo>
                      <a:cubicBezTo>
                        <a:pt x="760" y="748"/>
                        <a:pt x="760" y="742"/>
                        <a:pt x="760" y="741"/>
                      </a:cubicBezTo>
                      <a:cubicBezTo>
                        <a:pt x="760" y="736"/>
                        <a:pt x="760" y="732"/>
                        <a:pt x="761" y="728"/>
                      </a:cubicBezTo>
                      <a:cubicBezTo>
                        <a:pt x="761" y="726"/>
                        <a:pt x="762" y="724"/>
                        <a:pt x="762" y="722"/>
                      </a:cubicBezTo>
                      <a:cubicBezTo>
                        <a:pt x="764" y="715"/>
                        <a:pt x="766" y="710"/>
                        <a:pt x="770" y="703"/>
                      </a:cubicBezTo>
                      <a:cubicBezTo>
                        <a:pt x="770" y="703"/>
                        <a:pt x="770" y="702"/>
                        <a:pt x="771" y="701"/>
                      </a:cubicBezTo>
                      <a:cubicBezTo>
                        <a:pt x="770" y="703"/>
                        <a:pt x="770" y="705"/>
                        <a:pt x="769" y="708"/>
                      </a:cubicBezTo>
                      <a:cubicBezTo>
                        <a:pt x="768" y="714"/>
                        <a:pt x="768" y="719"/>
                        <a:pt x="769" y="725"/>
                      </a:cubicBezTo>
                      <a:cubicBezTo>
                        <a:pt x="773" y="742"/>
                        <a:pt x="787" y="748"/>
                        <a:pt x="802" y="746"/>
                      </a:cubicBezTo>
                      <a:cubicBezTo>
                        <a:pt x="814" y="744"/>
                        <a:pt x="826" y="737"/>
                        <a:pt x="831" y="725"/>
                      </a:cubicBezTo>
                      <a:cubicBezTo>
                        <a:pt x="835" y="714"/>
                        <a:pt x="832" y="705"/>
                        <a:pt x="824" y="698"/>
                      </a:cubicBezTo>
                      <a:cubicBezTo>
                        <a:pt x="817" y="693"/>
                        <a:pt x="807" y="690"/>
                        <a:pt x="800" y="696"/>
                      </a:cubicBezTo>
                      <a:cubicBezTo>
                        <a:pt x="796" y="699"/>
                        <a:pt x="794" y="703"/>
                        <a:pt x="794" y="708"/>
                      </a:cubicBezTo>
                      <a:cubicBezTo>
                        <a:pt x="794" y="711"/>
                        <a:pt x="796" y="714"/>
                        <a:pt x="798" y="716"/>
                      </a:cubicBezTo>
                      <a:cubicBezTo>
                        <a:pt x="801" y="718"/>
                        <a:pt x="804" y="718"/>
                        <a:pt x="808" y="717"/>
                      </a:cubicBezTo>
                      <a:cubicBezTo>
                        <a:pt x="811" y="716"/>
                        <a:pt x="814" y="714"/>
                        <a:pt x="815" y="710"/>
                      </a:cubicBezTo>
                      <a:cubicBezTo>
                        <a:pt x="815" y="706"/>
                        <a:pt x="813" y="702"/>
                        <a:pt x="809" y="701"/>
                      </a:cubicBezTo>
                      <a:cubicBezTo>
                        <a:pt x="805" y="699"/>
                        <a:pt x="800" y="702"/>
                        <a:pt x="798" y="706"/>
                      </a:cubicBezTo>
                      <a:cubicBezTo>
                        <a:pt x="797" y="710"/>
                        <a:pt x="799" y="715"/>
                        <a:pt x="804" y="717"/>
                      </a:cubicBezTo>
                      <a:cubicBezTo>
                        <a:pt x="805" y="717"/>
                        <a:pt x="807" y="717"/>
                        <a:pt x="808" y="717"/>
                      </a:cubicBezTo>
                      <a:cubicBezTo>
                        <a:pt x="808" y="717"/>
                        <a:pt x="808" y="717"/>
                        <a:pt x="808" y="717"/>
                      </a:cubicBezTo>
                      <a:cubicBezTo>
                        <a:pt x="804" y="718"/>
                        <a:pt x="801" y="717"/>
                        <a:pt x="798" y="715"/>
                      </a:cubicBezTo>
                      <a:cubicBezTo>
                        <a:pt x="796" y="714"/>
                        <a:pt x="795" y="711"/>
                        <a:pt x="795" y="708"/>
                      </a:cubicBezTo>
                      <a:cubicBezTo>
                        <a:pt x="794" y="704"/>
                        <a:pt x="797" y="699"/>
                        <a:pt x="800" y="697"/>
                      </a:cubicBezTo>
                      <a:cubicBezTo>
                        <a:pt x="807" y="692"/>
                        <a:pt x="817" y="694"/>
                        <a:pt x="823" y="699"/>
                      </a:cubicBezTo>
                      <a:cubicBezTo>
                        <a:pt x="831" y="705"/>
                        <a:pt x="833" y="714"/>
                        <a:pt x="829" y="724"/>
                      </a:cubicBezTo>
                      <a:cubicBezTo>
                        <a:pt x="825" y="735"/>
                        <a:pt x="812" y="742"/>
                        <a:pt x="800" y="743"/>
                      </a:cubicBezTo>
                      <a:cubicBezTo>
                        <a:pt x="788" y="745"/>
                        <a:pt x="775" y="739"/>
                        <a:pt x="772" y="725"/>
                      </a:cubicBezTo>
                      <a:cubicBezTo>
                        <a:pt x="771" y="719"/>
                        <a:pt x="772" y="714"/>
                        <a:pt x="773" y="708"/>
                      </a:cubicBezTo>
                      <a:cubicBezTo>
                        <a:pt x="774" y="705"/>
                        <a:pt x="775" y="701"/>
                        <a:pt x="776" y="698"/>
                      </a:cubicBezTo>
                      <a:cubicBezTo>
                        <a:pt x="779" y="690"/>
                        <a:pt x="783" y="680"/>
                        <a:pt x="785" y="670"/>
                      </a:cubicBezTo>
                      <a:cubicBezTo>
                        <a:pt x="787" y="664"/>
                        <a:pt x="788" y="658"/>
                        <a:pt x="788" y="652"/>
                      </a:cubicBezTo>
                      <a:cubicBezTo>
                        <a:pt x="789" y="655"/>
                        <a:pt x="791" y="658"/>
                        <a:pt x="793" y="660"/>
                      </a:cubicBezTo>
                      <a:cubicBezTo>
                        <a:pt x="799" y="666"/>
                        <a:pt x="806" y="672"/>
                        <a:pt x="813" y="673"/>
                      </a:cubicBezTo>
                      <a:close/>
                      <a:moveTo>
                        <a:pt x="764" y="792"/>
                      </a:moveTo>
                      <a:cubicBezTo>
                        <a:pt x="761" y="789"/>
                        <a:pt x="761" y="785"/>
                        <a:pt x="764" y="782"/>
                      </a:cubicBezTo>
                      <a:cubicBezTo>
                        <a:pt x="769" y="778"/>
                        <a:pt x="776" y="783"/>
                        <a:pt x="775" y="788"/>
                      </a:cubicBezTo>
                      <a:cubicBezTo>
                        <a:pt x="774" y="793"/>
                        <a:pt x="771" y="794"/>
                        <a:pt x="773" y="800"/>
                      </a:cubicBezTo>
                      <a:cubicBezTo>
                        <a:pt x="770" y="795"/>
                        <a:pt x="767" y="795"/>
                        <a:pt x="764" y="792"/>
                      </a:cubicBezTo>
                      <a:close/>
                      <a:moveTo>
                        <a:pt x="763" y="706"/>
                      </a:moveTo>
                      <a:cubicBezTo>
                        <a:pt x="756" y="718"/>
                        <a:pt x="740" y="723"/>
                        <a:pt x="731" y="721"/>
                      </a:cubicBezTo>
                      <a:cubicBezTo>
                        <a:pt x="723" y="719"/>
                        <a:pt x="715" y="716"/>
                        <a:pt x="708" y="719"/>
                      </a:cubicBezTo>
                      <a:cubicBezTo>
                        <a:pt x="702" y="722"/>
                        <a:pt x="696" y="729"/>
                        <a:pt x="699" y="734"/>
                      </a:cubicBezTo>
                      <a:cubicBezTo>
                        <a:pt x="700" y="729"/>
                        <a:pt x="706" y="727"/>
                        <a:pt x="712" y="727"/>
                      </a:cubicBezTo>
                      <a:cubicBezTo>
                        <a:pt x="716" y="727"/>
                        <a:pt x="720" y="727"/>
                        <a:pt x="724" y="724"/>
                      </a:cubicBezTo>
                      <a:cubicBezTo>
                        <a:pt x="731" y="731"/>
                        <a:pt x="740" y="730"/>
                        <a:pt x="746" y="726"/>
                      </a:cubicBezTo>
                      <a:cubicBezTo>
                        <a:pt x="753" y="723"/>
                        <a:pt x="760" y="715"/>
                        <a:pt x="763" y="706"/>
                      </a:cubicBezTo>
                      <a:close/>
                      <a:moveTo>
                        <a:pt x="836" y="796"/>
                      </a:moveTo>
                      <a:cubicBezTo>
                        <a:pt x="855" y="804"/>
                        <a:pt x="854" y="824"/>
                        <a:pt x="857" y="832"/>
                      </a:cubicBezTo>
                      <a:cubicBezTo>
                        <a:pt x="861" y="844"/>
                        <a:pt x="872" y="840"/>
                        <a:pt x="870" y="827"/>
                      </a:cubicBezTo>
                      <a:cubicBezTo>
                        <a:pt x="868" y="815"/>
                        <a:pt x="855" y="799"/>
                        <a:pt x="836" y="796"/>
                      </a:cubicBezTo>
                      <a:close/>
                      <a:moveTo>
                        <a:pt x="754" y="766"/>
                      </a:moveTo>
                      <a:cubicBezTo>
                        <a:pt x="758" y="761"/>
                        <a:pt x="766" y="762"/>
                        <a:pt x="770" y="763"/>
                      </a:cubicBezTo>
                      <a:cubicBezTo>
                        <a:pt x="775" y="758"/>
                        <a:pt x="767" y="747"/>
                        <a:pt x="758" y="751"/>
                      </a:cubicBezTo>
                      <a:cubicBezTo>
                        <a:pt x="752" y="753"/>
                        <a:pt x="750" y="761"/>
                        <a:pt x="754" y="766"/>
                      </a:cubicBezTo>
                      <a:close/>
                      <a:moveTo>
                        <a:pt x="759" y="718"/>
                      </a:moveTo>
                      <a:cubicBezTo>
                        <a:pt x="745" y="738"/>
                        <a:pt x="719" y="737"/>
                        <a:pt x="711" y="739"/>
                      </a:cubicBezTo>
                      <a:cubicBezTo>
                        <a:pt x="696" y="744"/>
                        <a:pt x="702" y="761"/>
                        <a:pt x="719" y="756"/>
                      </a:cubicBezTo>
                      <a:cubicBezTo>
                        <a:pt x="730" y="754"/>
                        <a:pt x="749" y="743"/>
                        <a:pt x="759" y="718"/>
                      </a:cubicBezTo>
                      <a:close/>
                      <a:moveTo>
                        <a:pt x="822" y="746"/>
                      </a:moveTo>
                      <a:cubicBezTo>
                        <a:pt x="827" y="736"/>
                        <a:pt x="833" y="727"/>
                        <a:pt x="843" y="722"/>
                      </a:cubicBezTo>
                      <a:cubicBezTo>
                        <a:pt x="852" y="718"/>
                        <a:pt x="863" y="718"/>
                        <a:pt x="871" y="725"/>
                      </a:cubicBezTo>
                      <a:cubicBezTo>
                        <a:pt x="876" y="729"/>
                        <a:pt x="879" y="734"/>
                        <a:pt x="880" y="740"/>
                      </a:cubicBezTo>
                      <a:cubicBezTo>
                        <a:pt x="882" y="747"/>
                        <a:pt x="882" y="752"/>
                        <a:pt x="880" y="758"/>
                      </a:cubicBezTo>
                      <a:cubicBezTo>
                        <a:pt x="878" y="765"/>
                        <a:pt x="876" y="769"/>
                        <a:pt x="872" y="774"/>
                      </a:cubicBezTo>
                      <a:cubicBezTo>
                        <a:pt x="870" y="776"/>
                        <a:pt x="868" y="778"/>
                        <a:pt x="866" y="780"/>
                      </a:cubicBezTo>
                      <a:cubicBezTo>
                        <a:pt x="860" y="785"/>
                        <a:pt x="854" y="788"/>
                        <a:pt x="847" y="791"/>
                      </a:cubicBezTo>
                      <a:cubicBezTo>
                        <a:pt x="837" y="794"/>
                        <a:pt x="828" y="795"/>
                        <a:pt x="817" y="793"/>
                      </a:cubicBezTo>
                      <a:cubicBezTo>
                        <a:pt x="816" y="793"/>
                        <a:pt x="816" y="793"/>
                        <a:pt x="815" y="792"/>
                      </a:cubicBezTo>
                      <a:cubicBezTo>
                        <a:pt x="820" y="798"/>
                        <a:pt x="824" y="805"/>
                        <a:pt x="826" y="813"/>
                      </a:cubicBezTo>
                      <a:cubicBezTo>
                        <a:pt x="828" y="822"/>
                        <a:pt x="827" y="832"/>
                        <a:pt x="821" y="839"/>
                      </a:cubicBezTo>
                      <a:cubicBezTo>
                        <a:pt x="819" y="842"/>
                        <a:pt x="816" y="845"/>
                        <a:pt x="812" y="847"/>
                      </a:cubicBezTo>
                      <a:cubicBezTo>
                        <a:pt x="815" y="845"/>
                        <a:pt x="818" y="842"/>
                        <a:pt x="820" y="839"/>
                      </a:cubicBezTo>
                      <a:cubicBezTo>
                        <a:pt x="825" y="831"/>
                        <a:pt x="825" y="822"/>
                        <a:pt x="823" y="813"/>
                      </a:cubicBezTo>
                      <a:cubicBezTo>
                        <a:pt x="821" y="807"/>
                        <a:pt x="819" y="802"/>
                        <a:pt x="815" y="798"/>
                      </a:cubicBezTo>
                      <a:cubicBezTo>
                        <a:pt x="808" y="789"/>
                        <a:pt x="800" y="785"/>
                        <a:pt x="792" y="778"/>
                      </a:cubicBezTo>
                      <a:cubicBezTo>
                        <a:pt x="791" y="777"/>
                        <a:pt x="791" y="777"/>
                        <a:pt x="791" y="777"/>
                      </a:cubicBezTo>
                      <a:cubicBezTo>
                        <a:pt x="787" y="773"/>
                        <a:pt x="784" y="768"/>
                        <a:pt x="781" y="763"/>
                      </a:cubicBezTo>
                      <a:cubicBezTo>
                        <a:pt x="780" y="762"/>
                        <a:pt x="773" y="749"/>
                        <a:pt x="774" y="748"/>
                      </a:cubicBezTo>
                      <a:cubicBezTo>
                        <a:pt x="776" y="748"/>
                        <a:pt x="780" y="756"/>
                        <a:pt x="781" y="757"/>
                      </a:cubicBezTo>
                      <a:cubicBezTo>
                        <a:pt x="785" y="764"/>
                        <a:pt x="789" y="769"/>
                        <a:pt x="794" y="775"/>
                      </a:cubicBezTo>
                      <a:cubicBezTo>
                        <a:pt x="794" y="775"/>
                        <a:pt x="794" y="775"/>
                        <a:pt x="794" y="775"/>
                      </a:cubicBezTo>
                      <a:cubicBezTo>
                        <a:pt x="802" y="782"/>
                        <a:pt x="808" y="787"/>
                        <a:pt x="818" y="790"/>
                      </a:cubicBezTo>
                      <a:cubicBezTo>
                        <a:pt x="829" y="793"/>
                        <a:pt x="843" y="792"/>
                        <a:pt x="852" y="784"/>
                      </a:cubicBezTo>
                      <a:cubicBezTo>
                        <a:pt x="857" y="780"/>
                        <a:pt x="862" y="770"/>
                        <a:pt x="857" y="764"/>
                      </a:cubicBezTo>
                      <a:cubicBezTo>
                        <a:pt x="856" y="762"/>
                        <a:pt x="853" y="761"/>
                        <a:pt x="850" y="762"/>
                      </a:cubicBezTo>
                      <a:cubicBezTo>
                        <a:pt x="848" y="763"/>
                        <a:pt x="847" y="765"/>
                        <a:pt x="847" y="768"/>
                      </a:cubicBezTo>
                      <a:cubicBezTo>
                        <a:pt x="848" y="770"/>
                        <a:pt x="849" y="771"/>
                        <a:pt x="850" y="771"/>
                      </a:cubicBezTo>
                      <a:cubicBezTo>
                        <a:pt x="852" y="772"/>
                        <a:pt x="854" y="771"/>
                        <a:pt x="854" y="769"/>
                      </a:cubicBezTo>
                      <a:cubicBezTo>
                        <a:pt x="854" y="768"/>
                        <a:pt x="854" y="766"/>
                        <a:pt x="853" y="766"/>
                      </a:cubicBezTo>
                      <a:cubicBezTo>
                        <a:pt x="855" y="765"/>
                        <a:pt x="856" y="767"/>
                        <a:pt x="856" y="768"/>
                      </a:cubicBezTo>
                      <a:cubicBezTo>
                        <a:pt x="857" y="771"/>
                        <a:pt x="856" y="773"/>
                        <a:pt x="854" y="775"/>
                      </a:cubicBezTo>
                      <a:cubicBezTo>
                        <a:pt x="850" y="777"/>
                        <a:pt x="845" y="775"/>
                        <a:pt x="843" y="771"/>
                      </a:cubicBezTo>
                      <a:cubicBezTo>
                        <a:pt x="841" y="768"/>
                        <a:pt x="841" y="765"/>
                        <a:pt x="842" y="762"/>
                      </a:cubicBezTo>
                      <a:cubicBezTo>
                        <a:pt x="844" y="759"/>
                        <a:pt x="846" y="757"/>
                        <a:pt x="849" y="757"/>
                      </a:cubicBezTo>
                      <a:cubicBezTo>
                        <a:pt x="853" y="756"/>
                        <a:pt x="857" y="757"/>
                        <a:pt x="860" y="760"/>
                      </a:cubicBezTo>
                      <a:cubicBezTo>
                        <a:pt x="866" y="767"/>
                        <a:pt x="862" y="778"/>
                        <a:pt x="855" y="784"/>
                      </a:cubicBezTo>
                      <a:cubicBezTo>
                        <a:pt x="853" y="785"/>
                        <a:pt x="851" y="787"/>
                        <a:pt x="848" y="788"/>
                      </a:cubicBezTo>
                      <a:cubicBezTo>
                        <a:pt x="857" y="785"/>
                        <a:pt x="864" y="780"/>
                        <a:pt x="870" y="773"/>
                      </a:cubicBezTo>
                      <a:cubicBezTo>
                        <a:pt x="874" y="768"/>
                        <a:pt x="877" y="764"/>
                        <a:pt x="879" y="758"/>
                      </a:cubicBezTo>
                      <a:cubicBezTo>
                        <a:pt x="880" y="752"/>
                        <a:pt x="880" y="747"/>
                        <a:pt x="879" y="740"/>
                      </a:cubicBezTo>
                      <a:cubicBezTo>
                        <a:pt x="878" y="737"/>
                        <a:pt x="877" y="734"/>
                        <a:pt x="875" y="731"/>
                      </a:cubicBezTo>
                      <a:cubicBezTo>
                        <a:pt x="875" y="731"/>
                        <a:pt x="875" y="731"/>
                        <a:pt x="875" y="731"/>
                      </a:cubicBezTo>
                      <a:cubicBezTo>
                        <a:pt x="879" y="740"/>
                        <a:pt x="874" y="750"/>
                        <a:pt x="861" y="748"/>
                      </a:cubicBezTo>
                      <a:cubicBezTo>
                        <a:pt x="852" y="746"/>
                        <a:pt x="840" y="732"/>
                        <a:pt x="822" y="746"/>
                      </a:cubicBezTo>
                      <a:close/>
                      <a:moveTo>
                        <a:pt x="820" y="838"/>
                      </a:moveTo>
                      <a:cubicBezTo>
                        <a:pt x="811" y="830"/>
                        <a:pt x="802" y="844"/>
                        <a:pt x="798" y="847"/>
                      </a:cubicBezTo>
                      <a:cubicBezTo>
                        <a:pt x="795" y="850"/>
                        <a:pt x="793" y="852"/>
                        <a:pt x="789" y="851"/>
                      </a:cubicBezTo>
                      <a:cubicBezTo>
                        <a:pt x="793" y="854"/>
                        <a:pt x="804" y="857"/>
                        <a:pt x="810" y="856"/>
                      </a:cubicBezTo>
                      <a:cubicBezTo>
                        <a:pt x="817" y="855"/>
                        <a:pt x="823" y="850"/>
                        <a:pt x="822" y="841"/>
                      </a:cubicBezTo>
                      <a:cubicBezTo>
                        <a:pt x="819" y="844"/>
                        <a:pt x="814" y="848"/>
                        <a:pt x="810" y="848"/>
                      </a:cubicBezTo>
                      <a:cubicBezTo>
                        <a:pt x="812" y="847"/>
                        <a:pt x="817" y="843"/>
                        <a:pt x="820" y="838"/>
                      </a:cubicBezTo>
                      <a:close/>
                      <a:moveTo>
                        <a:pt x="772" y="741"/>
                      </a:moveTo>
                      <a:cubicBezTo>
                        <a:pt x="792" y="757"/>
                        <a:pt x="813" y="753"/>
                        <a:pt x="825" y="757"/>
                      </a:cubicBezTo>
                      <a:cubicBezTo>
                        <a:pt x="837" y="762"/>
                        <a:pt x="832" y="776"/>
                        <a:pt x="817" y="775"/>
                      </a:cubicBezTo>
                      <a:cubicBezTo>
                        <a:pt x="801" y="773"/>
                        <a:pt x="783" y="757"/>
                        <a:pt x="772" y="741"/>
                      </a:cubicBezTo>
                      <a:close/>
                      <a:moveTo>
                        <a:pt x="842" y="796"/>
                      </a:moveTo>
                      <a:cubicBezTo>
                        <a:pt x="862" y="795"/>
                        <a:pt x="893" y="771"/>
                        <a:pt x="883" y="752"/>
                      </a:cubicBezTo>
                      <a:cubicBezTo>
                        <a:pt x="886" y="749"/>
                        <a:pt x="893" y="753"/>
                        <a:pt x="895" y="759"/>
                      </a:cubicBezTo>
                      <a:cubicBezTo>
                        <a:pt x="896" y="765"/>
                        <a:pt x="894" y="774"/>
                        <a:pt x="885" y="778"/>
                      </a:cubicBezTo>
                      <a:cubicBezTo>
                        <a:pt x="888" y="783"/>
                        <a:pt x="878" y="792"/>
                        <a:pt x="864" y="796"/>
                      </a:cubicBezTo>
                      <a:cubicBezTo>
                        <a:pt x="872" y="797"/>
                        <a:pt x="881" y="802"/>
                        <a:pt x="887" y="807"/>
                      </a:cubicBezTo>
                      <a:cubicBezTo>
                        <a:pt x="895" y="814"/>
                        <a:pt x="902" y="823"/>
                        <a:pt x="904" y="833"/>
                      </a:cubicBezTo>
                      <a:cubicBezTo>
                        <a:pt x="907" y="843"/>
                        <a:pt x="905" y="854"/>
                        <a:pt x="897" y="861"/>
                      </a:cubicBezTo>
                      <a:cubicBezTo>
                        <a:pt x="892" y="866"/>
                        <a:pt x="884" y="869"/>
                        <a:pt x="877" y="866"/>
                      </a:cubicBezTo>
                      <a:cubicBezTo>
                        <a:pt x="871" y="864"/>
                        <a:pt x="867" y="858"/>
                        <a:pt x="867" y="852"/>
                      </a:cubicBezTo>
                      <a:cubicBezTo>
                        <a:pt x="867" y="845"/>
                        <a:pt x="870" y="839"/>
                        <a:pt x="874" y="834"/>
                      </a:cubicBezTo>
                      <a:cubicBezTo>
                        <a:pt x="871" y="848"/>
                        <a:pt x="882" y="850"/>
                        <a:pt x="885" y="854"/>
                      </a:cubicBezTo>
                      <a:cubicBezTo>
                        <a:pt x="890" y="860"/>
                        <a:pt x="886" y="865"/>
                        <a:pt x="881" y="866"/>
                      </a:cubicBezTo>
                      <a:cubicBezTo>
                        <a:pt x="881" y="866"/>
                        <a:pt x="881" y="866"/>
                        <a:pt x="881" y="866"/>
                      </a:cubicBezTo>
                      <a:cubicBezTo>
                        <a:pt x="886" y="867"/>
                        <a:pt x="891" y="864"/>
                        <a:pt x="896" y="860"/>
                      </a:cubicBezTo>
                      <a:cubicBezTo>
                        <a:pt x="902" y="854"/>
                        <a:pt x="905" y="846"/>
                        <a:pt x="903" y="836"/>
                      </a:cubicBezTo>
                      <a:cubicBezTo>
                        <a:pt x="903" y="838"/>
                        <a:pt x="903" y="841"/>
                        <a:pt x="902" y="843"/>
                      </a:cubicBezTo>
                      <a:cubicBezTo>
                        <a:pt x="900" y="847"/>
                        <a:pt x="896" y="851"/>
                        <a:pt x="891" y="850"/>
                      </a:cubicBezTo>
                      <a:cubicBezTo>
                        <a:pt x="889" y="850"/>
                        <a:pt x="887" y="848"/>
                        <a:pt x="887" y="845"/>
                      </a:cubicBezTo>
                      <a:cubicBezTo>
                        <a:pt x="886" y="843"/>
                        <a:pt x="886" y="842"/>
                        <a:pt x="888" y="840"/>
                      </a:cubicBezTo>
                      <a:cubicBezTo>
                        <a:pt x="889" y="839"/>
                        <a:pt x="891" y="838"/>
                        <a:pt x="893" y="838"/>
                      </a:cubicBezTo>
                      <a:cubicBezTo>
                        <a:pt x="895" y="838"/>
                        <a:pt x="897" y="840"/>
                        <a:pt x="897" y="843"/>
                      </a:cubicBezTo>
                      <a:cubicBezTo>
                        <a:pt x="897" y="844"/>
                        <a:pt x="896" y="845"/>
                        <a:pt x="895" y="846"/>
                      </a:cubicBezTo>
                      <a:cubicBezTo>
                        <a:pt x="894" y="846"/>
                        <a:pt x="893" y="846"/>
                        <a:pt x="893" y="845"/>
                      </a:cubicBezTo>
                      <a:cubicBezTo>
                        <a:pt x="893" y="845"/>
                        <a:pt x="894" y="845"/>
                        <a:pt x="895" y="845"/>
                      </a:cubicBezTo>
                      <a:cubicBezTo>
                        <a:pt x="896" y="844"/>
                        <a:pt x="896" y="842"/>
                        <a:pt x="895" y="842"/>
                      </a:cubicBezTo>
                      <a:cubicBezTo>
                        <a:pt x="894" y="841"/>
                        <a:pt x="893" y="841"/>
                        <a:pt x="892" y="841"/>
                      </a:cubicBezTo>
                      <a:cubicBezTo>
                        <a:pt x="891" y="842"/>
                        <a:pt x="890" y="843"/>
                        <a:pt x="890" y="844"/>
                      </a:cubicBezTo>
                      <a:cubicBezTo>
                        <a:pt x="890" y="846"/>
                        <a:pt x="891" y="847"/>
                        <a:pt x="893" y="847"/>
                      </a:cubicBezTo>
                      <a:cubicBezTo>
                        <a:pt x="897" y="848"/>
                        <a:pt x="901" y="843"/>
                        <a:pt x="902" y="839"/>
                      </a:cubicBezTo>
                      <a:cubicBezTo>
                        <a:pt x="903" y="833"/>
                        <a:pt x="899" y="825"/>
                        <a:pt x="896" y="820"/>
                      </a:cubicBezTo>
                      <a:cubicBezTo>
                        <a:pt x="886" y="805"/>
                        <a:pt x="872" y="798"/>
                        <a:pt x="857" y="797"/>
                      </a:cubicBezTo>
                      <a:cubicBezTo>
                        <a:pt x="852" y="797"/>
                        <a:pt x="847" y="797"/>
                        <a:pt x="842" y="796"/>
                      </a:cubicBezTo>
                      <a:close/>
                      <a:moveTo>
                        <a:pt x="822" y="798"/>
                      </a:moveTo>
                      <a:cubicBezTo>
                        <a:pt x="832" y="798"/>
                        <a:pt x="836" y="815"/>
                        <a:pt x="834" y="825"/>
                      </a:cubicBezTo>
                      <a:cubicBezTo>
                        <a:pt x="832" y="836"/>
                        <a:pt x="827" y="849"/>
                        <a:pt x="835" y="860"/>
                      </a:cubicBezTo>
                      <a:cubicBezTo>
                        <a:pt x="839" y="866"/>
                        <a:pt x="846" y="869"/>
                        <a:pt x="853" y="868"/>
                      </a:cubicBezTo>
                      <a:cubicBezTo>
                        <a:pt x="857" y="867"/>
                        <a:pt x="860" y="864"/>
                        <a:pt x="860" y="859"/>
                      </a:cubicBezTo>
                      <a:cubicBezTo>
                        <a:pt x="858" y="862"/>
                        <a:pt x="852" y="864"/>
                        <a:pt x="848" y="861"/>
                      </a:cubicBezTo>
                      <a:cubicBezTo>
                        <a:pt x="844" y="859"/>
                        <a:pt x="843" y="853"/>
                        <a:pt x="845" y="848"/>
                      </a:cubicBezTo>
                      <a:cubicBezTo>
                        <a:pt x="848" y="838"/>
                        <a:pt x="852" y="829"/>
                        <a:pt x="851" y="819"/>
                      </a:cubicBezTo>
                      <a:cubicBezTo>
                        <a:pt x="849" y="806"/>
                        <a:pt x="837" y="795"/>
                        <a:pt x="822" y="798"/>
                      </a:cubicBezTo>
                      <a:close/>
                      <a:moveTo>
                        <a:pt x="775" y="804"/>
                      </a:moveTo>
                      <a:cubicBezTo>
                        <a:pt x="776" y="815"/>
                        <a:pt x="786" y="829"/>
                        <a:pt x="796" y="832"/>
                      </a:cubicBezTo>
                      <a:cubicBezTo>
                        <a:pt x="807" y="836"/>
                        <a:pt x="814" y="828"/>
                        <a:pt x="803" y="821"/>
                      </a:cubicBezTo>
                      <a:cubicBezTo>
                        <a:pt x="794" y="816"/>
                        <a:pt x="779" y="814"/>
                        <a:pt x="775" y="804"/>
                      </a:cubicBezTo>
                      <a:close/>
                      <a:moveTo>
                        <a:pt x="635" y="654"/>
                      </a:moveTo>
                      <a:cubicBezTo>
                        <a:pt x="614" y="630"/>
                        <a:pt x="563" y="628"/>
                        <a:pt x="555" y="659"/>
                      </a:cubicBezTo>
                      <a:cubicBezTo>
                        <a:pt x="549" y="657"/>
                        <a:pt x="547" y="646"/>
                        <a:pt x="552" y="639"/>
                      </a:cubicBezTo>
                      <a:cubicBezTo>
                        <a:pt x="557" y="630"/>
                        <a:pt x="570" y="626"/>
                        <a:pt x="582" y="632"/>
                      </a:cubicBezTo>
                      <a:cubicBezTo>
                        <a:pt x="587" y="621"/>
                        <a:pt x="622" y="626"/>
                        <a:pt x="635" y="654"/>
                      </a:cubicBezTo>
                      <a:close/>
                      <a:moveTo>
                        <a:pt x="705" y="535"/>
                      </a:moveTo>
                      <a:cubicBezTo>
                        <a:pt x="708" y="536"/>
                        <a:pt x="709" y="539"/>
                        <a:pt x="708" y="541"/>
                      </a:cubicBezTo>
                      <a:cubicBezTo>
                        <a:pt x="706" y="544"/>
                        <a:pt x="703" y="545"/>
                        <a:pt x="701" y="544"/>
                      </a:cubicBezTo>
                      <a:cubicBezTo>
                        <a:pt x="698" y="542"/>
                        <a:pt x="697" y="539"/>
                        <a:pt x="699" y="537"/>
                      </a:cubicBezTo>
                      <a:cubicBezTo>
                        <a:pt x="700" y="534"/>
                        <a:pt x="703" y="533"/>
                        <a:pt x="705" y="535"/>
                      </a:cubicBezTo>
                      <a:close/>
                      <a:moveTo>
                        <a:pt x="715" y="537"/>
                      </a:moveTo>
                      <a:cubicBezTo>
                        <a:pt x="717" y="538"/>
                        <a:pt x="718" y="540"/>
                        <a:pt x="717" y="542"/>
                      </a:cubicBezTo>
                      <a:cubicBezTo>
                        <a:pt x="716" y="544"/>
                        <a:pt x="713" y="545"/>
                        <a:pt x="711" y="544"/>
                      </a:cubicBezTo>
                      <a:cubicBezTo>
                        <a:pt x="709" y="543"/>
                        <a:pt x="709" y="540"/>
                        <a:pt x="710" y="538"/>
                      </a:cubicBezTo>
                      <a:cubicBezTo>
                        <a:pt x="711" y="537"/>
                        <a:pt x="713" y="536"/>
                        <a:pt x="715" y="537"/>
                      </a:cubicBezTo>
                      <a:close/>
                      <a:moveTo>
                        <a:pt x="693" y="538"/>
                      </a:moveTo>
                      <a:cubicBezTo>
                        <a:pt x="697" y="540"/>
                        <a:pt x="699" y="544"/>
                        <a:pt x="697" y="548"/>
                      </a:cubicBezTo>
                      <a:cubicBezTo>
                        <a:pt x="695" y="552"/>
                        <a:pt x="690" y="553"/>
                        <a:pt x="686" y="551"/>
                      </a:cubicBezTo>
                      <a:cubicBezTo>
                        <a:pt x="683" y="549"/>
                        <a:pt x="681" y="545"/>
                        <a:pt x="683" y="541"/>
                      </a:cubicBezTo>
                      <a:cubicBezTo>
                        <a:pt x="685" y="537"/>
                        <a:pt x="690" y="536"/>
                        <a:pt x="693" y="538"/>
                      </a:cubicBezTo>
                      <a:close/>
                      <a:moveTo>
                        <a:pt x="731" y="698"/>
                      </a:moveTo>
                      <a:cubicBezTo>
                        <a:pt x="723" y="706"/>
                        <a:pt x="707" y="710"/>
                        <a:pt x="692" y="706"/>
                      </a:cubicBezTo>
                      <a:cubicBezTo>
                        <a:pt x="682" y="704"/>
                        <a:pt x="671" y="697"/>
                        <a:pt x="665" y="689"/>
                      </a:cubicBezTo>
                      <a:cubicBezTo>
                        <a:pt x="662" y="684"/>
                        <a:pt x="660" y="679"/>
                        <a:pt x="659" y="673"/>
                      </a:cubicBezTo>
                      <a:cubicBezTo>
                        <a:pt x="659" y="665"/>
                        <a:pt x="664" y="657"/>
                        <a:pt x="669" y="654"/>
                      </a:cubicBezTo>
                      <a:cubicBezTo>
                        <a:pt x="676" y="651"/>
                        <a:pt x="684" y="655"/>
                        <a:pt x="684" y="662"/>
                      </a:cubicBezTo>
                      <a:cubicBezTo>
                        <a:pt x="674" y="659"/>
                        <a:pt x="668" y="668"/>
                        <a:pt x="670" y="678"/>
                      </a:cubicBezTo>
                      <a:cubicBezTo>
                        <a:pt x="672" y="688"/>
                        <a:pt x="684" y="699"/>
                        <a:pt x="694" y="702"/>
                      </a:cubicBezTo>
                      <a:cubicBezTo>
                        <a:pt x="713" y="707"/>
                        <a:pt x="724" y="702"/>
                        <a:pt x="731" y="698"/>
                      </a:cubicBezTo>
                      <a:close/>
                      <a:moveTo>
                        <a:pt x="652" y="673"/>
                      </a:moveTo>
                      <a:cubicBezTo>
                        <a:pt x="637" y="643"/>
                        <a:pt x="648" y="604"/>
                        <a:pt x="670" y="592"/>
                      </a:cubicBezTo>
                      <a:cubicBezTo>
                        <a:pt x="694" y="580"/>
                        <a:pt x="704" y="601"/>
                        <a:pt x="683" y="612"/>
                      </a:cubicBezTo>
                      <a:cubicBezTo>
                        <a:pt x="673" y="617"/>
                        <a:pt x="642" y="641"/>
                        <a:pt x="652" y="673"/>
                      </a:cubicBezTo>
                      <a:close/>
                      <a:moveTo>
                        <a:pt x="906" y="973"/>
                      </a:moveTo>
                      <a:cubicBezTo>
                        <a:pt x="887" y="957"/>
                        <a:pt x="866" y="962"/>
                        <a:pt x="855" y="958"/>
                      </a:cubicBezTo>
                      <a:cubicBezTo>
                        <a:pt x="842" y="953"/>
                        <a:pt x="847" y="939"/>
                        <a:pt x="862" y="940"/>
                      </a:cubicBezTo>
                      <a:cubicBezTo>
                        <a:pt x="878" y="942"/>
                        <a:pt x="895" y="957"/>
                        <a:pt x="906" y="973"/>
                      </a:cubicBezTo>
                      <a:close/>
                      <a:moveTo>
                        <a:pt x="856" y="904"/>
                      </a:moveTo>
                      <a:cubicBezTo>
                        <a:pt x="858" y="905"/>
                        <a:pt x="860" y="906"/>
                        <a:pt x="862" y="908"/>
                      </a:cubicBezTo>
                      <a:cubicBezTo>
                        <a:pt x="863" y="910"/>
                        <a:pt x="863" y="913"/>
                        <a:pt x="861" y="916"/>
                      </a:cubicBezTo>
                      <a:cubicBezTo>
                        <a:pt x="859" y="920"/>
                        <a:pt x="855" y="920"/>
                        <a:pt x="852" y="919"/>
                      </a:cubicBezTo>
                      <a:cubicBezTo>
                        <a:pt x="847" y="916"/>
                        <a:pt x="848" y="912"/>
                        <a:pt x="847" y="909"/>
                      </a:cubicBezTo>
                      <a:cubicBezTo>
                        <a:pt x="845" y="905"/>
                        <a:pt x="840" y="903"/>
                        <a:pt x="835" y="904"/>
                      </a:cubicBezTo>
                      <a:cubicBezTo>
                        <a:pt x="829" y="905"/>
                        <a:pt x="825" y="909"/>
                        <a:pt x="824" y="916"/>
                      </a:cubicBezTo>
                      <a:cubicBezTo>
                        <a:pt x="824" y="919"/>
                        <a:pt x="825" y="923"/>
                        <a:pt x="829" y="923"/>
                      </a:cubicBezTo>
                      <a:cubicBezTo>
                        <a:pt x="827" y="920"/>
                        <a:pt x="829" y="915"/>
                        <a:pt x="834" y="916"/>
                      </a:cubicBezTo>
                      <a:cubicBezTo>
                        <a:pt x="837" y="917"/>
                        <a:pt x="842" y="920"/>
                        <a:pt x="846" y="924"/>
                      </a:cubicBezTo>
                      <a:cubicBezTo>
                        <a:pt x="851" y="927"/>
                        <a:pt x="856" y="930"/>
                        <a:pt x="861" y="930"/>
                      </a:cubicBezTo>
                      <a:cubicBezTo>
                        <a:pt x="871" y="930"/>
                        <a:pt x="879" y="920"/>
                        <a:pt x="877" y="911"/>
                      </a:cubicBezTo>
                      <a:cubicBezTo>
                        <a:pt x="876" y="905"/>
                        <a:pt x="872" y="902"/>
                        <a:pt x="868" y="899"/>
                      </a:cubicBezTo>
                      <a:cubicBezTo>
                        <a:pt x="864" y="895"/>
                        <a:pt x="851" y="890"/>
                        <a:pt x="848" y="884"/>
                      </a:cubicBezTo>
                      <a:cubicBezTo>
                        <a:pt x="847" y="879"/>
                        <a:pt x="849" y="876"/>
                        <a:pt x="853" y="876"/>
                      </a:cubicBezTo>
                      <a:cubicBezTo>
                        <a:pt x="851" y="872"/>
                        <a:pt x="845" y="872"/>
                        <a:pt x="841" y="875"/>
                      </a:cubicBezTo>
                      <a:cubicBezTo>
                        <a:pt x="835" y="881"/>
                        <a:pt x="835" y="893"/>
                        <a:pt x="843" y="900"/>
                      </a:cubicBezTo>
                      <a:cubicBezTo>
                        <a:pt x="846" y="903"/>
                        <a:pt x="850" y="904"/>
                        <a:pt x="856" y="904"/>
                      </a:cubicBezTo>
                      <a:close/>
                      <a:moveTo>
                        <a:pt x="839" y="902"/>
                      </a:moveTo>
                      <a:cubicBezTo>
                        <a:pt x="828" y="899"/>
                        <a:pt x="815" y="887"/>
                        <a:pt x="813" y="875"/>
                      </a:cubicBezTo>
                      <a:cubicBezTo>
                        <a:pt x="811" y="863"/>
                        <a:pt x="820" y="858"/>
                        <a:pt x="826" y="870"/>
                      </a:cubicBezTo>
                      <a:cubicBezTo>
                        <a:pt x="830" y="880"/>
                        <a:pt x="830" y="896"/>
                        <a:pt x="839" y="902"/>
                      </a:cubicBezTo>
                      <a:close/>
                      <a:moveTo>
                        <a:pt x="878" y="921"/>
                      </a:moveTo>
                      <a:cubicBezTo>
                        <a:pt x="877" y="926"/>
                        <a:pt x="870" y="931"/>
                        <a:pt x="866" y="931"/>
                      </a:cubicBezTo>
                      <a:cubicBezTo>
                        <a:pt x="866" y="937"/>
                        <a:pt x="878" y="942"/>
                        <a:pt x="883" y="934"/>
                      </a:cubicBezTo>
                      <a:cubicBezTo>
                        <a:pt x="886" y="929"/>
                        <a:pt x="884" y="922"/>
                        <a:pt x="878" y="921"/>
                      </a:cubicBezTo>
                      <a:close/>
                    </a:path>
                  </a:pathLst>
                </a:custGeom>
                <a:solidFill>
                  <a:srgbClr val="DBC9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" name="椭圆 13"/>
                <p:cNvSpPr/>
                <p:nvPr/>
              </p:nvSpPr>
              <p:spPr>
                <a:xfrm>
                  <a:off x="5800296" y="3133296"/>
                  <a:ext cx="591408" cy="591409"/>
                </a:xfrm>
                <a:prstGeom prst="ellipse">
                  <a:avLst/>
                </a:prstGeom>
                <a:solidFill>
                  <a:srgbClr val="5C4A4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3200" dirty="0">
                    <a:latin typeface="方正铁筋隶书简体" panose="03000509000000000000" pitchFamily="65" charset="-122"/>
                    <a:ea typeface="方正铁筋隶书简体" panose="03000509000000000000" pitchFamily="65" charset="-122"/>
                  </a:endParaRPr>
                </a:p>
              </p:txBody>
            </p:sp>
          </p:grpSp>
          <p:sp>
            <p:nvSpPr>
              <p:cNvPr id="12" name="KSO_Shape"/>
              <p:cNvSpPr/>
              <p:nvPr/>
            </p:nvSpPr>
            <p:spPr bwMode="auto">
              <a:xfrm>
                <a:off x="6910923" y="2306030"/>
                <a:ext cx="302677" cy="291074"/>
              </a:xfrm>
              <a:custGeom>
                <a:avLst/>
                <a:gdLst/>
                <a:ahLst/>
                <a:cxnLst/>
                <a:rect l="0" t="0" r="r" b="b"/>
                <a:pathLst>
                  <a:path w="2217738" h="2133600">
                    <a:moveTo>
                      <a:pt x="264726" y="2054225"/>
                    </a:moveTo>
                    <a:lnTo>
                      <a:pt x="1954996" y="2054225"/>
                    </a:lnTo>
                    <a:lnTo>
                      <a:pt x="1960156" y="2054622"/>
                    </a:lnTo>
                    <a:lnTo>
                      <a:pt x="1964920" y="2055019"/>
                    </a:lnTo>
                    <a:lnTo>
                      <a:pt x="1969286" y="2056210"/>
                    </a:lnTo>
                    <a:lnTo>
                      <a:pt x="1973653" y="2057400"/>
                    </a:lnTo>
                    <a:lnTo>
                      <a:pt x="1978019" y="2058988"/>
                    </a:lnTo>
                    <a:lnTo>
                      <a:pt x="1981989" y="2061369"/>
                    </a:lnTo>
                    <a:lnTo>
                      <a:pt x="1985959" y="2063353"/>
                    </a:lnTo>
                    <a:lnTo>
                      <a:pt x="1989134" y="2066131"/>
                    </a:lnTo>
                    <a:lnTo>
                      <a:pt x="1992310" y="2068910"/>
                    </a:lnTo>
                    <a:lnTo>
                      <a:pt x="1995089" y="2071688"/>
                    </a:lnTo>
                    <a:lnTo>
                      <a:pt x="1997470" y="2074863"/>
                    </a:lnTo>
                    <a:lnTo>
                      <a:pt x="1999455" y="2078435"/>
                    </a:lnTo>
                    <a:lnTo>
                      <a:pt x="2001440" y="2082403"/>
                    </a:lnTo>
                    <a:lnTo>
                      <a:pt x="2002631" y="2085975"/>
                    </a:lnTo>
                    <a:lnTo>
                      <a:pt x="2003028" y="2089944"/>
                    </a:lnTo>
                    <a:lnTo>
                      <a:pt x="2003425" y="2093913"/>
                    </a:lnTo>
                    <a:lnTo>
                      <a:pt x="2003028" y="2098278"/>
                    </a:lnTo>
                    <a:lnTo>
                      <a:pt x="2002631" y="2101850"/>
                    </a:lnTo>
                    <a:lnTo>
                      <a:pt x="2001440" y="2105819"/>
                    </a:lnTo>
                    <a:lnTo>
                      <a:pt x="1999455" y="2108994"/>
                    </a:lnTo>
                    <a:lnTo>
                      <a:pt x="1997470" y="2112566"/>
                    </a:lnTo>
                    <a:lnTo>
                      <a:pt x="1995089" y="2116138"/>
                    </a:lnTo>
                    <a:lnTo>
                      <a:pt x="1992310" y="2119313"/>
                    </a:lnTo>
                    <a:lnTo>
                      <a:pt x="1989134" y="2122091"/>
                    </a:lnTo>
                    <a:lnTo>
                      <a:pt x="1985959" y="2124472"/>
                    </a:lnTo>
                    <a:lnTo>
                      <a:pt x="1981989" y="2126853"/>
                    </a:lnTo>
                    <a:lnTo>
                      <a:pt x="1978019" y="2128838"/>
                    </a:lnTo>
                    <a:lnTo>
                      <a:pt x="1973653" y="2130822"/>
                    </a:lnTo>
                    <a:lnTo>
                      <a:pt x="1969286" y="2132013"/>
                    </a:lnTo>
                    <a:lnTo>
                      <a:pt x="1964920" y="2132806"/>
                    </a:lnTo>
                    <a:lnTo>
                      <a:pt x="1960156" y="2133203"/>
                    </a:lnTo>
                    <a:lnTo>
                      <a:pt x="1954996" y="2133600"/>
                    </a:lnTo>
                    <a:lnTo>
                      <a:pt x="264726" y="2133600"/>
                    </a:lnTo>
                    <a:lnTo>
                      <a:pt x="259566" y="2133203"/>
                    </a:lnTo>
                    <a:lnTo>
                      <a:pt x="254802" y="2132806"/>
                    </a:lnTo>
                    <a:lnTo>
                      <a:pt x="250436" y="2132013"/>
                    </a:lnTo>
                    <a:lnTo>
                      <a:pt x="246069" y="2130822"/>
                    </a:lnTo>
                    <a:lnTo>
                      <a:pt x="241306" y="2128838"/>
                    </a:lnTo>
                    <a:lnTo>
                      <a:pt x="237733" y="2126853"/>
                    </a:lnTo>
                    <a:lnTo>
                      <a:pt x="233763" y="2124472"/>
                    </a:lnTo>
                    <a:lnTo>
                      <a:pt x="230588" y="2122091"/>
                    </a:lnTo>
                    <a:lnTo>
                      <a:pt x="227015" y="2119313"/>
                    </a:lnTo>
                    <a:lnTo>
                      <a:pt x="224236" y="2116138"/>
                    </a:lnTo>
                    <a:lnTo>
                      <a:pt x="222251" y="2112566"/>
                    </a:lnTo>
                    <a:lnTo>
                      <a:pt x="219870" y="2108994"/>
                    </a:lnTo>
                    <a:lnTo>
                      <a:pt x="218282" y="2105819"/>
                    </a:lnTo>
                    <a:lnTo>
                      <a:pt x="217091" y="2101850"/>
                    </a:lnTo>
                    <a:lnTo>
                      <a:pt x="216297" y="2098278"/>
                    </a:lnTo>
                    <a:lnTo>
                      <a:pt x="215900" y="2093913"/>
                    </a:lnTo>
                    <a:lnTo>
                      <a:pt x="216297" y="2089944"/>
                    </a:lnTo>
                    <a:lnTo>
                      <a:pt x="217091" y="2085975"/>
                    </a:lnTo>
                    <a:lnTo>
                      <a:pt x="218282" y="2082403"/>
                    </a:lnTo>
                    <a:lnTo>
                      <a:pt x="219870" y="2078435"/>
                    </a:lnTo>
                    <a:lnTo>
                      <a:pt x="222251" y="2074863"/>
                    </a:lnTo>
                    <a:lnTo>
                      <a:pt x="224236" y="2071688"/>
                    </a:lnTo>
                    <a:lnTo>
                      <a:pt x="227015" y="2068910"/>
                    </a:lnTo>
                    <a:lnTo>
                      <a:pt x="230588" y="2066131"/>
                    </a:lnTo>
                    <a:lnTo>
                      <a:pt x="233763" y="2063353"/>
                    </a:lnTo>
                    <a:lnTo>
                      <a:pt x="237733" y="2061369"/>
                    </a:lnTo>
                    <a:lnTo>
                      <a:pt x="241306" y="2058988"/>
                    </a:lnTo>
                    <a:lnTo>
                      <a:pt x="246069" y="2057400"/>
                    </a:lnTo>
                    <a:lnTo>
                      <a:pt x="250436" y="2056210"/>
                    </a:lnTo>
                    <a:lnTo>
                      <a:pt x="254802" y="2055019"/>
                    </a:lnTo>
                    <a:lnTo>
                      <a:pt x="259566" y="2054622"/>
                    </a:lnTo>
                    <a:lnTo>
                      <a:pt x="264726" y="2054225"/>
                    </a:lnTo>
                    <a:close/>
                    <a:moveTo>
                      <a:pt x="259566" y="1952625"/>
                    </a:moveTo>
                    <a:lnTo>
                      <a:pt x="264726" y="1952625"/>
                    </a:lnTo>
                    <a:lnTo>
                      <a:pt x="1954996" y="1952625"/>
                    </a:lnTo>
                    <a:lnTo>
                      <a:pt x="1960156" y="1952625"/>
                    </a:lnTo>
                    <a:lnTo>
                      <a:pt x="1964920" y="1953423"/>
                    </a:lnTo>
                    <a:lnTo>
                      <a:pt x="1969286" y="1954220"/>
                    </a:lnTo>
                    <a:lnTo>
                      <a:pt x="1973653" y="1955417"/>
                    </a:lnTo>
                    <a:lnTo>
                      <a:pt x="1978019" y="1957411"/>
                    </a:lnTo>
                    <a:lnTo>
                      <a:pt x="1981989" y="1959007"/>
                    </a:lnTo>
                    <a:lnTo>
                      <a:pt x="1985959" y="1961799"/>
                    </a:lnTo>
                    <a:lnTo>
                      <a:pt x="1989134" y="1963793"/>
                    </a:lnTo>
                    <a:lnTo>
                      <a:pt x="1992310" y="1966984"/>
                    </a:lnTo>
                    <a:lnTo>
                      <a:pt x="1995089" y="1970175"/>
                    </a:lnTo>
                    <a:lnTo>
                      <a:pt x="1997470" y="1973366"/>
                    </a:lnTo>
                    <a:lnTo>
                      <a:pt x="1999455" y="1976956"/>
                    </a:lnTo>
                    <a:lnTo>
                      <a:pt x="2001440" y="1980147"/>
                    </a:lnTo>
                    <a:lnTo>
                      <a:pt x="2002631" y="1984136"/>
                    </a:lnTo>
                    <a:lnTo>
                      <a:pt x="2003028" y="1988124"/>
                    </a:lnTo>
                    <a:lnTo>
                      <a:pt x="2003425" y="1992113"/>
                    </a:lnTo>
                    <a:lnTo>
                      <a:pt x="2003028" y="1996501"/>
                    </a:lnTo>
                    <a:lnTo>
                      <a:pt x="2002631" y="2000489"/>
                    </a:lnTo>
                    <a:lnTo>
                      <a:pt x="2001440" y="2004079"/>
                    </a:lnTo>
                    <a:lnTo>
                      <a:pt x="1999455" y="2007669"/>
                    </a:lnTo>
                    <a:lnTo>
                      <a:pt x="1997470" y="2011259"/>
                    </a:lnTo>
                    <a:lnTo>
                      <a:pt x="1995089" y="2014848"/>
                    </a:lnTo>
                    <a:lnTo>
                      <a:pt x="1992310" y="2017641"/>
                    </a:lnTo>
                    <a:lnTo>
                      <a:pt x="1989134" y="2020433"/>
                    </a:lnTo>
                    <a:lnTo>
                      <a:pt x="1985959" y="2023225"/>
                    </a:lnTo>
                    <a:lnTo>
                      <a:pt x="1981989" y="2025219"/>
                    </a:lnTo>
                    <a:lnTo>
                      <a:pt x="1978019" y="2027612"/>
                    </a:lnTo>
                    <a:lnTo>
                      <a:pt x="1973653" y="2028809"/>
                    </a:lnTo>
                    <a:lnTo>
                      <a:pt x="1969286" y="2030006"/>
                    </a:lnTo>
                    <a:lnTo>
                      <a:pt x="1964920" y="2031601"/>
                    </a:lnTo>
                    <a:lnTo>
                      <a:pt x="1960156" y="2032000"/>
                    </a:lnTo>
                    <a:lnTo>
                      <a:pt x="1954996" y="2032000"/>
                    </a:lnTo>
                    <a:lnTo>
                      <a:pt x="264726" y="2032000"/>
                    </a:lnTo>
                    <a:lnTo>
                      <a:pt x="259566" y="2032000"/>
                    </a:lnTo>
                    <a:lnTo>
                      <a:pt x="254802" y="2031601"/>
                    </a:lnTo>
                    <a:lnTo>
                      <a:pt x="250436" y="2030006"/>
                    </a:lnTo>
                    <a:lnTo>
                      <a:pt x="246069" y="2028809"/>
                    </a:lnTo>
                    <a:lnTo>
                      <a:pt x="241306" y="2027612"/>
                    </a:lnTo>
                    <a:lnTo>
                      <a:pt x="237733" y="2025219"/>
                    </a:lnTo>
                    <a:lnTo>
                      <a:pt x="233763" y="2023225"/>
                    </a:lnTo>
                    <a:lnTo>
                      <a:pt x="230588" y="2020433"/>
                    </a:lnTo>
                    <a:lnTo>
                      <a:pt x="227015" y="2017641"/>
                    </a:lnTo>
                    <a:lnTo>
                      <a:pt x="224236" y="2014848"/>
                    </a:lnTo>
                    <a:lnTo>
                      <a:pt x="222251" y="2011259"/>
                    </a:lnTo>
                    <a:lnTo>
                      <a:pt x="219870" y="2007669"/>
                    </a:lnTo>
                    <a:lnTo>
                      <a:pt x="218282" y="2004079"/>
                    </a:lnTo>
                    <a:lnTo>
                      <a:pt x="217091" y="2000489"/>
                    </a:lnTo>
                    <a:lnTo>
                      <a:pt x="216297" y="1996501"/>
                    </a:lnTo>
                    <a:lnTo>
                      <a:pt x="215900" y="1992113"/>
                    </a:lnTo>
                    <a:lnTo>
                      <a:pt x="216297" y="1988124"/>
                    </a:lnTo>
                    <a:lnTo>
                      <a:pt x="217091" y="1984136"/>
                    </a:lnTo>
                    <a:lnTo>
                      <a:pt x="218282" y="1980147"/>
                    </a:lnTo>
                    <a:lnTo>
                      <a:pt x="219870" y="1976956"/>
                    </a:lnTo>
                    <a:lnTo>
                      <a:pt x="222251" y="1973366"/>
                    </a:lnTo>
                    <a:lnTo>
                      <a:pt x="224236" y="1970175"/>
                    </a:lnTo>
                    <a:lnTo>
                      <a:pt x="227015" y="1966984"/>
                    </a:lnTo>
                    <a:lnTo>
                      <a:pt x="230588" y="1963793"/>
                    </a:lnTo>
                    <a:lnTo>
                      <a:pt x="233763" y="1961799"/>
                    </a:lnTo>
                    <a:lnTo>
                      <a:pt x="237733" y="1959007"/>
                    </a:lnTo>
                    <a:lnTo>
                      <a:pt x="241306" y="1957411"/>
                    </a:lnTo>
                    <a:lnTo>
                      <a:pt x="246069" y="1955417"/>
                    </a:lnTo>
                    <a:lnTo>
                      <a:pt x="250436" y="1954220"/>
                    </a:lnTo>
                    <a:lnTo>
                      <a:pt x="254802" y="1953423"/>
                    </a:lnTo>
                    <a:lnTo>
                      <a:pt x="259566" y="1952625"/>
                    </a:lnTo>
                    <a:close/>
                    <a:moveTo>
                      <a:pt x="259566" y="1851025"/>
                    </a:moveTo>
                    <a:lnTo>
                      <a:pt x="264726" y="1851025"/>
                    </a:lnTo>
                    <a:lnTo>
                      <a:pt x="1954996" y="1851025"/>
                    </a:lnTo>
                    <a:lnTo>
                      <a:pt x="1960156" y="1851025"/>
                    </a:lnTo>
                    <a:lnTo>
                      <a:pt x="1964920" y="1851823"/>
                    </a:lnTo>
                    <a:lnTo>
                      <a:pt x="1969286" y="1853019"/>
                    </a:lnTo>
                    <a:lnTo>
                      <a:pt x="1973653" y="1854216"/>
                    </a:lnTo>
                    <a:lnTo>
                      <a:pt x="1978019" y="1855811"/>
                    </a:lnTo>
                    <a:lnTo>
                      <a:pt x="1981989" y="1857806"/>
                    </a:lnTo>
                    <a:lnTo>
                      <a:pt x="1985959" y="1860199"/>
                    </a:lnTo>
                    <a:lnTo>
                      <a:pt x="1989134" y="1862592"/>
                    </a:lnTo>
                    <a:lnTo>
                      <a:pt x="1992310" y="1865783"/>
                    </a:lnTo>
                    <a:lnTo>
                      <a:pt x="1995089" y="1868575"/>
                    </a:lnTo>
                    <a:lnTo>
                      <a:pt x="1997470" y="1871766"/>
                    </a:lnTo>
                    <a:lnTo>
                      <a:pt x="1999455" y="1875356"/>
                    </a:lnTo>
                    <a:lnTo>
                      <a:pt x="2001440" y="1878946"/>
                    </a:lnTo>
                    <a:lnTo>
                      <a:pt x="2002631" y="1882934"/>
                    </a:lnTo>
                    <a:lnTo>
                      <a:pt x="2003028" y="1886923"/>
                    </a:lnTo>
                    <a:lnTo>
                      <a:pt x="2003425" y="1890912"/>
                    </a:lnTo>
                    <a:lnTo>
                      <a:pt x="2003028" y="1895299"/>
                    </a:lnTo>
                    <a:lnTo>
                      <a:pt x="2002631" y="1898889"/>
                    </a:lnTo>
                    <a:lnTo>
                      <a:pt x="2001440" y="1902878"/>
                    </a:lnTo>
                    <a:lnTo>
                      <a:pt x="1999455" y="1906069"/>
                    </a:lnTo>
                    <a:lnTo>
                      <a:pt x="1997470" y="1909659"/>
                    </a:lnTo>
                    <a:lnTo>
                      <a:pt x="1995089" y="1913248"/>
                    </a:lnTo>
                    <a:lnTo>
                      <a:pt x="1992310" y="1916439"/>
                    </a:lnTo>
                    <a:lnTo>
                      <a:pt x="1989134" y="1918833"/>
                    </a:lnTo>
                    <a:lnTo>
                      <a:pt x="1985959" y="1921625"/>
                    </a:lnTo>
                    <a:lnTo>
                      <a:pt x="1981989" y="1924018"/>
                    </a:lnTo>
                    <a:lnTo>
                      <a:pt x="1978019" y="1926012"/>
                    </a:lnTo>
                    <a:lnTo>
                      <a:pt x="1973653" y="1927209"/>
                    </a:lnTo>
                    <a:lnTo>
                      <a:pt x="1969286" y="1928804"/>
                    </a:lnTo>
                    <a:lnTo>
                      <a:pt x="1964920" y="1930001"/>
                    </a:lnTo>
                    <a:lnTo>
                      <a:pt x="1960156" y="1930400"/>
                    </a:lnTo>
                    <a:lnTo>
                      <a:pt x="1954996" y="1930400"/>
                    </a:lnTo>
                    <a:lnTo>
                      <a:pt x="264726" y="1930400"/>
                    </a:lnTo>
                    <a:lnTo>
                      <a:pt x="259566" y="1930400"/>
                    </a:lnTo>
                    <a:lnTo>
                      <a:pt x="254802" y="1930001"/>
                    </a:lnTo>
                    <a:lnTo>
                      <a:pt x="250436" y="1928804"/>
                    </a:lnTo>
                    <a:lnTo>
                      <a:pt x="246069" y="1927209"/>
                    </a:lnTo>
                    <a:lnTo>
                      <a:pt x="241306" y="1926012"/>
                    </a:lnTo>
                    <a:lnTo>
                      <a:pt x="237733" y="1924018"/>
                    </a:lnTo>
                    <a:lnTo>
                      <a:pt x="233763" y="1921625"/>
                    </a:lnTo>
                    <a:lnTo>
                      <a:pt x="230588" y="1918833"/>
                    </a:lnTo>
                    <a:lnTo>
                      <a:pt x="227015" y="1916439"/>
                    </a:lnTo>
                    <a:lnTo>
                      <a:pt x="224236" y="1913248"/>
                    </a:lnTo>
                    <a:lnTo>
                      <a:pt x="222251" y="1909659"/>
                    </a:lnTo>
                    <a:lnTo>
                      <a:pt x="219870" y="1906069"/>
                    </a:lnTo>
                    <a:lnTo>
                      <a:pt x="218282" y="1902878"/>
                    </a:lnTo>
                    <a:lnTo>
                      <a:pt x="217091" y="1898889"/>
                    </a:lnTo>
                    <a:lnTo>
                      <a:pt x="216297" y="1895299"/>
                    </a:lnTo>
                    <a:lnTo>
                      <a:pt x="215900" y="1890912"/>
                    </a:lnTo>
                    <a:lnTo>
                      <a:pt x="216297" y="1886923"/>
                    </a:lnTo>
                    <a:lnTo>
                      <a:pt x="217091" y="1882934"/>
                    </a:lnTo>
                    <a:lnTo>
                      <a:pt x="218282" y="1878946"/>
                    </a:lnTo>
                    <a:lnTo>
                      <a:pt x="219870" y="1875356"/>
                    </a:lnTo>
                    <a:lnTo>
                      <a:pt x="222251" y="1871766"/>
                    </a:lnTo>
                    <a:lnTo>
                      <a:pt x="224236" y="1868575"/>
                    </a:lnTo>
                    <a:lnTo>
                      <a:pt x="227015" y="1865783"/>
                    </a:lnTo>
                    <a:lnTo>
                      <a:pt x="230588" y="1862592"/>
                    </a:lnTo>
                    <a:lnTo>
                      <a:pt x="233763" y="1860199"/>
                    </a:lnTo>
                    <a:lnTo>
                      <a:pt x="237733" y="1857806"/>
                    </a:lnTo>
                    <a:lnTo>
                      <a:pt x="241306" y="1855811"/>
                    </a:lnTo>
                    <a:lnTo>
                      <a:pt x="246069" y="1854216"/>
                    </a:lnTo>
                    <a:lnTo>
                      <a:pt x="250436" y="1853019"/>
                    </a:lnTo>
                    <a:lnTo>
                      <a:pt x="254802" y="1851823"/>
                    </a:lnTo>
                    <a:lnTo>
                      <a:pt x="259566" y="1851025"/>
                    </a:lnTo>
                    <a:close/>
                    <a:moveTo>
                      <a:pt x="558571" y="627063"/>
                    </a:moveTo>
                    <a:lnTo>
                      <a:pt x="563363" y="627063"/>
                    </a:lnTo>
                    <a:lnTo>
                      <a:pt x="568555" y="627063"/>
                    </a:lnTo>
                    <a:lnTo>
                      <a:pt x="573348" y="627461"/>
                    </a:lnTo>
                    <a:lnTo>
                      <a:pt x="578140" y="627858"/>
                    </a:lnTo>
                    <a:lnTo>
                      <a:pt x="582932" y="629449"/>
                    </a:lnTo>
                    <a:lnTo>
                      <a:pt x="591719" y="631835"/>
                    </a:lnTo>
                    <a:lnTo>
                      <a:pt x="600505" y="635413"/>
                    </a:lnTo>
                    <a:lnTo>
                      <a:pt x="608892" y="639787"/>
                    </a:lnTo>
                    <a:lnTo>
                      <a:pt x="616879" y="645354"/>
                    </a:lnTo>
                    <a:lnTo>
                      <a:pt x="624068" y="651318"/>
                    </a:lnTo>
                    <a:lnTo>
                      <a:pt x="631256" y="658475"/>
                    </a:lnTo>
                    <a:lnTo>
                      <a:pt x="637247" y="666030"/>
                    </a:lnTo>
                    <a:lnTo>
                      <a:pt x="642439" y="673584"/>
                    </a:lnTo>
                    <a:lnTo>
                      <a:pt x="647631" y="682730"/>
                    </a:lnTo>
                    <a:lnTo>
                      <a:pt x="651624" y="692272"/>
                    </a:lnTo>
                    <a:lnTo>
                      <a:pt x="654420" y="701815"/>
                    </a:lnTo>
                    <a:lnTo>
                      <a:pt x="656816" y="712153"/>
                    </a:lnTo>
                    <a:lnTo>
                      <a:pt x="658414" y="722491"/>
                    </a:lnTo>
                    <a:lnTo>
                      <a:pt x="658813" y="733625"/>
                    </a:lnTo>
                    <a:lnTo>
                      <a:pt x="658414" y="743962"/>
                    </a:lnTo>
                    <a:lnTo>
                      <a:pt x="656816" y="754698"/>
                    </a:lnTo>
                    <a:lnTo>
                      <a:pt x="654420" y="765036"/>
                    </a:lnTo>
                    <a:lnTo>
                      <a:pt x="651624" y="774976"/>
                    </a:lnTo>
                    <a:lnTo>
                      <a:pt x="647631" y="784122"/>
                    </a:lnTo>
                    <a:lnTo>
                      <a:pt x="642439" y="792869"/>
                    </a:lnTo>
                    <a:lnTo>
                      <a:pt x="637247" y="801219"/>
                    </a:lnTo>
                    <a:lnTo>
                      <a:pt x="631256" y="808774"/>
                    </a:lnTo>
                    <a:lnTo>
                      <a:pt x="624068" y="815533"/>
                    </a:lnTo>
                    <a:lnTo>
                      <a:pt x="616879" y="821498"/>
                    </a:lnTo>
                    <a:lnTo>
                      <a:pt x="608892" y="826667"/>
                    </a:lnTo>
                    <a:lnTo>
                      <a:pt x="600505" y="831438"/>
                    </a:lnTo>
                    <a:lnTo>
                      <a:pt x="591719" y="835017"/>
                    </a:lnTo>
                    <a:lnTo>
                      <a:pt x="582932" y="837800"/>
                    </a:lnTo>
                    <a:lnTo>
                      <a:pt x="578140" y="838595"/>
                    </a:lnTo>
                    <a:lnTo>
                      <a:pt x="573348" y="838993"/>
                    </a:lnTo>
                    <a:lnTo>
                      <a:pt x="568555" y="839390"/>
                    </a:lnTo>
                    <a:lnTo>
                      <a:pt x="563363" y="839788"/>
                    </a:lnTo>
                    <a:lnTo>
                      <a:pt x="558571" y="839390"/>
                    </a:lnTo>
                    <a:lnTo>
                      <a:pt x="553778" y="838993"/>
                    </a:lnTo>
                    <a:lnTo>
                      <a:pt x="548986" y="838595"/>
                    </a:lnTo>
                    <a:lnTo>
                      <a:pt x="544593" y="837800"/>
                    </a:lnTo>
                    <a:lnTo>
                      <a:pt x="535407" y="835017"/>
                    </a:lnTo>
                    <a:lnTo>
                      <a:pt x="526621" y="831438"/>
                    </a:lnTo>
                    <a:lnTo>
                      <a:pt x="518234" y="826667"/>
                    </a:lnTo>
                    <a:lnTo>
                      <a:pt x="510646" y="821498"/>
                    </a:lnTo>
                    <a:lnTo>
                      <a:pt x="503058" y="815533"/>
                    </a:lnTo>
                    <a:lnTo>
                      <a:pt x="496269" y="808774"/>
                    </a:lnTo>
                    <a:lnTo>
                      <a:pt x="492126" y="803549"/>
                    </a:lnTo>
                    <a:lnTo>
                      <a:pt x="492126" y="1749822"/>
                    </a:lnTo>
                    <a:lnTo>
                      <a:pt x="491728" y="1754982"/>
                    </a:lnTo>
                    <a:lnTo>
                      <a:pt x="491331" y="1760141"/>
                    </a:lnTo>
                    <a:lnTo>
                      <a:pt x="490138" y="1764904"/>
                    </a:lnTo>
                    <a:lnTo>
                      <a:pt x="488548" y="1769666"/>
                    </a:lnTo>
                    <a:lnTo>
                      <a:pt x="486957" y="1774825"/>
                    </a:lnTo>
                    <a:lnTo>
                      <a:pt x="484174" y="1778794"/>
                    </a:lnTo>
                    <a:lnTo>
                      <a:pt x="482186" y="1783160"/>
                    </a:lnTo>
                    <a:lnTo>
                      <a:pt x="479006" y="1786732"/>
                    </a:lnTo>
                    <a:lnTo>
                      <a:pt x="475825" y="1789907"/>
                    </a:lnTo>
                    <a:lnTo>
                      <a:pt x="472246" y="1793082"/>
                    </a:lnTo>
                    <a:lnTo>
                      <a:pt x="468271" y="1795860"/>
                    </a:lnTo>
                    <a:lnTo>
                      <a:pt x="464295" y="1797844"/>
                    </a:lnTo>
                    <a:lnTo>
                      <a:pt x="460716" y="1799828"/>
                    </a:lnTo>
                    <a:lnTo>
                      <a:pt x="455945" y="1801019"/>
                    </a:lnTo>
                    <a:lnTo>
                      <a:pt x="451572" y="1801416"/>
                    </a:lnTo>
                    <a:lnTo>
                      <a:pt x="446801" y="1801813"/>
                    </a:lnTo>
                    <a:lnTo>
                      <a:pt x="316391" y="1801813"/>
                    </a:lnTo>
                    <a:lnTo>
                      <a:pt x="312017" y="1801416"/>
                    </a:lnTo>
                    <a:lnTo>
                      <a:pt x="307644" y="1801019"/>
                    </a:lnTo>
                    <a:lnTo>
                      <a:pt x="303270" y="1799828"/>
                    </a:lnTo>
                    <a:lnTo>
                      <a:pt x="298499" y="1797844"/>
                    </a:lnTo>
                    <a:lnTo>
                      <a:pt x="294921" y="1795860"/>
                    </a:lnTo>
                    <a:lnTo>
                      <a:pt x="291343" y="1793082"/>
                    </a:lnTo>
                    <a:lnTo>
                      <a:pt x="287764" y="1789907"/>
                    </a:lnTo>
                    <a:lnTo>
                      <a:pt x="284584" y="1786732"/>
                    </a:lnTo>
                    <a:lnTo>
                      <a:pt x="281403" y="1783160"/>
                    </a:lnTo>
                    <a:lnTo>
                      <a:pt x="279017" y="1778794"/>
                    </a:lnTo>
                    <a:lnTo>
                      <a:pt x="276632" y="1774825"/>
                    </a:lnTo>
                    <a:lnTo>
                      <a:pt x="275041" y="1769666"/>
                    </a:lnTo>
                    <a:lnTo>
                      <a:pt x="273053" y="1764904"/>
                    </a:lnTo>
                    <a:lnTo>
                      <a:pt x="272258" y="1760141"/>
                    </a:lnTo>
                    <a:lnTo>
                      <a:pt x="271463" y="1754982"/>
                    </a:lnTo>
                    <a:lnTo>
                      <a:pt x="271463" y="1749822"/>
                    </a:lnTo>
                    <a:lnTo>
                      <a:pt x="271463" y="803989"/>
                    </a:lnTo>
                    <a:lnTo>
                      <a:pt x="267660" y="808774"/>
                    </a:lnTo>
                    <a:lnTo>
                      <a:pt x="260857" y="815533"/>
                    </a:lnTo>
                    <a:lnTo>
                      <a:pt x="253253" y="821498"/>
                    </a:lnTo>
                    <a:lnTo>
                      <a:pt x="245249" y="826667"/>
                    </a:lnTo>
                    <a:lnTo>
                      <a:pt x="237645" y="831438"/>
                    </a:lnTo>
                    <a:lnTo>
                      <a:pt x="228440" y="835017"/>
                    </a:lnTo>
                    <a:lnTo>
                      <a:pt x="219235" y="837800"/>
                    </a:lnTo>
                    <a:lnTo>
                      <a:pt x="214433" y="838595"/>
                    </a:lnTo>
                    <a:lnTo>
                      <a:pt x="210030" y="838993"/>
                    </a:lnTo>
                    <a:lnTo>
                      <a:pt x="205228" y="839390"/>
                    </a:lnTo>
                    <a:lnTo>
                      <a:pt x="200425" y="839788"/>
                    </a:lnTo>
                    <a:lnTo>
                      <a:pt x="195222" y="839390"/>
                    </a:lnTo>
                    <a:lnTo>
                      <a:pt x="190420" y="838993"/>
                    </a:lnTo>
                    <a:lnTo>
                      <a:pt x="185617" y="838595"/>
                    </a:lnTo>
                    <a:lnTo>
                      <a:pt x="180815" y="837800"/>
                    </a:lnTo>
                    <a:lnTo>
                      <a:pt x="171610" y="835017"/>
                    </a:lnTo>
                    <a:lnTo>
                      <a:pt x="163206" y="831438"/>
                    </a:lnTo>
                    <a:lnTo>
                      <a:pt x="154801" y="826667"/>
                    </a:lnTo>
                    <a:lnTo>
                      <a:pt x="146797" y="821498"/>
                    </a:lnTo>
                    <a:lnTo>
                      <a:pt x="139193" y="815533"/>
                    </a:lnTo>
                    <a:lnTo>
                      <a:pt x="132389" y="808774"/>
                    </a:lnTo>
                    <a:lnTo>
                      <a:pt x="126386" y="801219"/>
                    </a:lnTo>
                    <a:lnTo>
                      <a:pt x="121184" y="792869"/>
                    </a:lnTo>
                    <a:lnTo>
                      <a:pt x="115981" y="784122"/>
                    </a:lnTo>
                    <a:lnTo>
                      <a:pt x="112379" y="774976"/>
                    </a:lnTo>
                    <a:lnTo>
                      <a:pt x="109177" y="765036"/>
                    </a:lnTo>
                    <a:lnTo>
                      <a:pt x="106376" y="754698"/>
                    </a:lnTo>
                    <a:lnTo>
                      <a:pt x="105175" y="743962"/>
                    </a:lnTo>
                    <a:lnTo>
                      <a:pt x="104775" y="733625"/>
                    </a:lnTo>
                    <a:lnTo>
                      <a:pt x="105175" y="722491"/>
                    </a:lnTo>
                    <a:lnTo>
                      <a:pt x="106376" y="712153"/>
                    </a:lnTo>
                    <a:lnTo>
                      <a:pt x="109177" y="701815"/>
                    </a:lnTo>
                    <a:lnTo>
                      <a:pt x="112379" y="692273"/>
                    </a:lnTo>
                    <a:lnTo>
                      <a:pt x="115981" y="682730"/>
                    </a:lnTo>
                    <a:lnTo>
                      <a:pt x="121184" y="673585"/>
                    </a:lnTo>
                    <a:lnTo>
                      <a:pt x="126386" y="666030"/>
                    </a:lnTo>
                    <a:lnTo>
                      <a:pt x="132389" y="658475"/>
                    </a:lnTo>
                    <a:lnTo>
                      <a:pt x="139193" y="651318"/>
                    </a:lnTo>
                    <a:lnTo>
                      <a:pt x="146797" y="645354"/>
                    </a:lnTo>
                    <a:lnTo>
                      <a:pt x="154801" y="639787"/>
                    </a:lnTo>
                    <a:lnTo>
                      <a:pt x="163206" y="635413"/>
                    </a:lnTo>
                    <a:lnTo>
                      <a:pt x="171610" y="631835"/>
                    </a:lnTo>
                    <a:lnTo>
                      <a:pt x="180815" y="629449"/>
                    </a:lnTo>
                    <a:lnTo>
                      <a:pt x="185617" y="627859"/>
                    </a:lnTo>
                    <a:lnTo>
                      <a:pt x="190420" y="627461"/>
                    </a:lnTo>
                    <a:lnTo>
                      <a:pt x="195222" y="627063"/>
                    </a:lnTo>
                    <a:lnTo>
                      <a:pt x="197222" y="627063"/>
                    </a:lnTo>
                    <a:lnTo>
                      <a:pt x="200394" y="627063"/>
                    </a:lnTo>
                    <a:lnTo>
                      <a:pt x="200425" y="627063"/>
                    </a:lnTo>
                    <a:lnTo>
                      <a:pt x="205228" y="627063"/>
                    </a:lnTo>
                    <a:lnTo>
                      <a:pt x="558570" y="627063"/>
                    </a:lnTo>
                    <a:lnTo>
                      <a:pt x="558571" y="627063"/>
                    </a:lnTo>
                    <a:close/>
                    <a:moveTo>
                      <a:pt x="922944" y="627063"/>
                    </a:moveTo>
                    <a:lnTo>
                      <a:pt x="927696" y="627063"/>
                    </a:lnTo>
                    <a:lnTo>
                      <a:pt x="932449" y="627063"/>
                    </a:lnTo>
                    <a:lnTo>
                      <a:pt x="932450" y="627063"/>
                    </a:lnTo>
                    <a:lnTo>
                      <a:pt x="1286688" y="627063"/>
                    </a:lnTo>
                    <a:lnTo>
                      <a:pt x="1286689" y="627063"/>
                    </a:lnTo>
                    <a:lnTo>
                      <a:pt x="1291432" y="627063"/>
                    </a:lnTo>
                    <a:lnTo>
                      <a:pt x="1296174" y="627063"/>
                    </a:lnTo>
                    <a:lnTo>
                      <a:pt x="1300917" y="627461"/>
                    </a:lnTo>
                    <a:lnTo>
                      <a:pt x="1306054" y="627858"/>
                    </a:lnTo>
                    <a:lnTo>
                      <a:pt x="1310402" y="629449"/>
                    </a:lnTo>
                    <a:lnTo>
                      <a:pt x="1319492" y="631835"/>
                    </a:lnTo>
                    <a:lnTo>
                      <a:pt x="1328187" y="635413"/>
                    </a:lnTo>
                    <a:lnTo>
                      <a:pt x="1336486" y="639787"/>
                    </a:lnTo>
                    <a:lnTo>
                      <a:pt x="1343995" y="645353"/>
                    </a:lnTo>
                    <a:lnTo>
                      <a:pt x="1351504" y="651318"/>
                    </a:lnTo>
                    <a:lnTo>
                      <a:pt x="1357828" y="658475"/>
                    </a:lnTo>
                    <a:lnTo>
                      <a:pt x="1364151" y="666030"/>
                    </a:lnTo>
                    <a:lnTo>
                      <a:pt x="1369684" y="673584"/>
                    </a:lnTo>
                    <a:lnTo>
                      <a:pt x="1374427" y="682729"/>
                    </a:lnTo>
                    <a:lnTo>
                      <a:pt x="1378379" y="692272"/>
                    </a:lnTo>
                    <a:lnTo>
                      <a:pt x="1381541" y="701815"/>
                    </a:lnTo>
                    <a:lnTo>
                      <a:pt x="1383912" y="712153"/>
                    </a:lnTo>
                    <a:lnTo>
                      <a:pt x="1385493" y="722491"/>
                    </a:lnTo>
                    <a:lnTo>
                      <a:pt x="1385888" y="733624"/>
                    </a:lnTo>
                    <a:lnTo>
                      <a:pt x="1385493" y="743962"/>
                    </a:lnTo>
                    <a:lnTo>
                      <a:pt x="1383912" y="754698"/>
                    </a:lnTo>
                    <a:lnTo>
                      <a:pt x="1381541" y="765036"/>
                    </a:lnTo>
                    <a:lnTo>
                      <a:pt x="1378379" y="774976"/>
                    </a:lnTo>
                    <a:lnTo>
                      <a:pt x="1374427" y="784122"/>
                    </a:lnTo>
                    <a:lnTo>
                      <a:pt x="1369684" y="792869"/>
                    </a:lnTo>
                    <a:lnTo>
                      <a:pt x="1364151" y="801219"/>
                    </a:lnTo>
                    <a:lnTo>
                      <a:pt x="1357828" y="808774"/>
                    </a:lnTo>
                    <a:lnTo>
                      <a:pt x="1351504" y="815533"/>
                    </a:lnTo>
                    <a:lnTo>
                      <a:pt x="1343995" y="821498"/>
                    </a:lnTo>
                    <a:lnTo>
                      <a:pt x="1336486" y="826667"/>
                    </a:lnTo>
                    <a:lnTo>
                      <a:pt x="1328187" y="831438"/>
                    </a:lnTo>
                    <a:lnTo>
                      <a:pt x="1319492" y="835017"/>
                    </a:lnTo>
                    <a:lnTo>
                      <a:pt x="1310402" y="837800"/>
                    </a:lnTo>
                    <a:lnTo>
                      <a:pt x="1306054" y="838595"/>
                    </a:lnTo>
                    <a:lnTo>
                      <a:pt x="1300917" y="838993"/>
                    </a:lnTo>
                    <a:lnTo>
                      <a:pt x="1296174" y="839390"/>
                    </a:lnTo>
                    <a:lnTo>
                      <a:pt x="1291432" y="839788"/>
                    </a:lnTo>
                    <a:lnTo>
                      <a:pt x="1286689" y="839390"/>
                    </a:lnTo>
                    <a:lnTo>
                      <a:pt x="1281946" y="838993"/>
                    </a:lnTo>
                    <a:lnTo>
                      <a:pt x="1277204" y="838595"/>
                    </a:lnTo>
                    <a:lnTo>
                      <a:pt x="1272066" y="837800"/>
                    </a:lnTo>
                    <a:lnTo>
                      <a:pt x="1263371" y="835017"/>
                    </a:lnTo>
                    <a:lnTo>
                      <a:pt x="1254676" y="831438"/>
                    </a:lnTo>
                    <a:lnTo>
                      <a:pt x="1246377" y="826667"/>
                    </a:lnTo>
                    <a:lnTo>
                      <a:pt x="1238473" y="821498"/>
                    </a:lnTo>
                    <a:lnTo>
                      <a:pt x="1231754" y="815533"/>
                    </a:lnTo>
                    <a:lnTo>
                      <a:pt x="1224640" y="808774"/>
                    </a:lnTo>
                    <a:lnTo>
                      <a:pt x="1219201" y="802275"/>
                    </a:lnTo>
                    <a:lnTo>
                      <a:pt x="1219201" y="1749822"/>
                    </a:lnTo>
                    <a:lnTo>
                      <a:pt x="1218804" y="1754982"/>
                    </a:lnTo>
                    <a:lnTo>
                      <a:pt x="1218407" y="1760141"/>
                    </a:lnTo>
                    <a:lnTo>
                      <a:pt x="1216820" y="1764904"/>
                    </a:lnTo>
                    <a:lnTo>
                      <a:pt x="1215629" y="1769666"/>
                    </a:lnTo>
                    <a:lnTo>
                      <a:pt x="1213248" y="1774825"/>
                    </a:lnTo>
                    <a:lnTo>
                      <a:pt x="1211263" y="1778794"/>
                    </a:lnTo>
                    <a:lnTo>
                      <a:pt x="1208485" y="1783160"/>
                    </a:lnTo>
                    <a:lnTo>
                      <a:pt x="1206104" y="1786732"/>
                    </a:lnTo>
                    <a:lnTo>
                      <a:pt x="1202532" y="1789907"/>
                    </a:lnTo>
                    <a:lnTo>
                      <a:pt x="1198960" y="1793082"/>
                    </a:lnTo>
                    <a:lnTo>
                      <a:pt x="1195388" y="1795860"/>
                    </a:lnTo>
                    <a:lnTo>
                      <a:pt x="1191420" y="1797844"/>
                    </a:lnTo>
                    <a:lnTo>
                      <a:pt x="1187451" y="1799828"/>
                    </a:lnTo>
                    <a:lnTo>
                      <a:pt x="1183085" y="1801019"/>
                    </a:lnTo>
                    <a:lnTo>
                      <a:pt x="1178720" y="1801416"/>
                    </a:lnTo>
                    <a:lnTo>
                      <a:pt x="1173957" y="1801813"/>
                    </a:lnTo>
                    <a:lnTo>
                      <a:pt x="1043385" y="1801813"/>
                    </a:lnTo>
                    <a:lnTo>
                      <a:pt x="1038622" y="1801416"/>
                    </a:lnTo>
                    <a:lnTo>
                      <a:pt x="1034257" y="1801019"/>
                    </a:lnTo>
                    <a:lnTo>
                      <a:pt x="1030288" y="1799828"/>
                    </a:lnTo>
                    <a:lnTo>
                      <a:pt x="1025922" y="1797844"/>
                    </a:lnTo>
                    <a:lnTo>
                      <a:pt x="1021954" y="1795860"/>
                    </a:lnTo>
                    <a:lnTo>
                      <a:pt x="1018382" y="1793082"/>
                    </a:lnTo>
                    <a:lnTo>
                      <a:pt x="1015207" y="1789907"/>
                    </a:lnTo>
                    <a:lnTo>
                      <a:pt x="1012032" y="1786732"/>
                    </a:lnTo>
                    <a:lnTo>
                      <a:pt x="1008857" y="1783160"/>
                    </a:lnTo>
                    <a:lnTo>
                      <a:pt x="1006079" y="1778794"/>
                    </a:lnTo>
                    <a:lnTo>
                      <a:pt x="1004094" y="1774825"/>
                    </a:lnTo>
                    <a:lnTo>
                      <a:pt x="1002110" y="1769666"/>
                    </a:lnTo>
                    <a:lnTo>
                      <a:pt x="1000522" y="1764904"/>
                    </a:lnTo>
                    <a:lnTo>
                      <a:pt x="999729" y="1760141"/>
                    </a:lnTo>
                    <a:lnTo>
                      <a:pt x="998935" y="1754982"/>
                    </a:lnTo>
                    <a:lnTo>
                      <a:pt x="998538" y="1749822"/>
                    </a:lnTo>
                    <a:lnTo>
                      <a:pt x="998538" y="804112"/>
                    </a:lnTo>
                    <a:lnTo>
                      <a:pt x="994628" y="808774"/>
                    </a:lnTo>
                    <a:lnTo>
                      <a:pt x="987895" y="815533"/>
                    </a:lnTo>
                    <a:lnTo>
                      <a:pt x="980766" y="821498"/>
                    </a:lnTo>
                    <a:lnTo>
                      <a:pt x="972846" y="826667"/>
                    </a:lnTo>
                    <a:lnTo>
                      <a:pt x="964529" y="831438"/>
                    </a:lnTo>
                    <a:lnTo>
                      <a:pt x="955816" y="835017"/>
                    </a:lnTo>
                    <a:lnTo>
                      <a:pt x="947103" y="837800"/>
                    </a:lnTo>
                    <a:lnTo>
                      <a:pt x="942350" y="838595"/>
                    </a:lnTo>
                    <a:lnTo>
                      <a:pt x="937598" y="838993"/>
                    </a:lnTo>
                    <a:lnTo>
                      <a:pt x="932449" y="839390"/>
                    </a:lnTo>
                    <a:lnTo>
                      <a:pt x="927696" y="839788"/>
                    </a:lnTo>
                    <a:lnTo>
                      <a:pt x="922944" y="839390"/>
                    </a:lnTo>
                    <a:lnTo>
                      <a:pt x="918191" y="838993"/>
                    </a:lnTo>
                    <a:lnTo>
                      <a:pt x="913439" y="838595"/>
                    </a:lnTo>
                    <a:lnTo>
                      <a:pt x="909082" y="837800"/>
                    </a:lnTo>
                    <a:lnTo>
                      <a:pt x="899577" y="835017"/>
                    </a:lnTo>
                    <a:lnTo>
                      <a:pt x="890864" y="831438"/>
                    </a:lnTo>
                    <a:lnTo>
                      <a:pt x="882547" y="826667"/>
                    </a:lnTo>
                    <a:lnTo>
                      <a:pt x="875419" y="821498"/>
                    </a:lnTo>
                    <a:lnTo>
                      <a:pt x="867894" y="815533"/>
                    </a:lnTo>
                    <a:lnTo>
                      <a:pt x="861161" y="808774"/>
                    </a:lnTo>
                    <a:lnTo>
                      <a:pt x="855220" y="801219"/>
                    </a:lnTo>
                    <a:lnTo>
                      <a:pt x="849280" y="792869"/>
                    </a:lnTo>
                    <a:lnTo>
                      <a:pt x="844923" y="784122"/>
                    </a:lnTo>
                    <a:lnTo>
                      <a:pt x="840567" y="774976"/>
                    </a:lnTo>
                    <a:lnTo>
                      <a:pt x="837398" y="765036"/>
                    </a:lnTo>
                    <a:lnTo>
                      <a:pt x="835418" y="754698"/>
                    </a:lnTo>
                    <a:lnTo>
                      <a:pt x="834230" y="743962"/>
                    </a:lnTo>
                    <a:lnTo>
                      <a:pt x="833438" y="733625"/>
                    </a:lnTo>
                    <a:lnTo>
                      <a:pt x="834230" y="722491"/>
                    </a:lnTo>
                    <a:lnTo>
                      <a:pt x="835418" y="712153"/>
                    </a:lnTo>
                    <a:lnTo>
                      <a:pt x="837398" y="701815"/>
                    </a:lnTo>
                    <a:lnTo>
                      <a:pt x="840567" y="692272"/>
                    </a:lnTo>
                    <a:lnTo>
                      <a:pt x="844923" y="682729"/>
                    </a:lnTo>
                    <a:lnTo>
                      <a:pt x="849280" y="673584"/>
                    </a:lnTo>
                    <a:lnTo>
                      <a:pt x="855220" y="666030"/>
                    </a:lnTo>
                    <a:lnTo>
                      <a:pt x="861161" y="658475"/>
                    </a:lnTo>
                    <a:lnTo>
                      <a:pt x="867894" y="651318"/>
                    </a:lnTo>
                    <a:lnTo>
                      <a:pt x="875419" y="645354"/>
                    </a:lnTo>
                    <a:lnTo>
                      <a:pt x="882547" y="639787"/>
                    </a:lnTo>
                    <a:lnTo>
                      <a:pt x="890864" y="635413"/>
                    </a:lnTo>
                    <a:lnTo>
                      <a:pt x="899577" y="631835"/>
                    </a:lnTo>
                    <a:lnTo>
                      <a:pt x="909082" y="629449"/>
                    </a:lnTo>
                    <a:lnTo>
                      <a:pt x="913439" y="627858"/>
                    </a:lnTo>
                    <a:lnTo>
                      <a:pt x="918191" y="627461"/>
                    </a:lnTo>
                    <a:lnTo>
                      <a:pt x="922944" y="627063"/>
                    </a:lnTo>
                    <a:close/>
                    <a:moveTo>
                      <a:pt x="1650227" y="627063"/>
                    </a:moveTo>
                    <a:lnTo>
                      <a:pt x="1654970" y="627063"/>
                    </a:lnTo>
                    <a:lnTo>
                      <a:pt x="1659712" y="627063"/>
                    </a:lnTo>
                    <a:lnTo>
                      <a:pt x="1659713" y="627063"/>
                    </a:lnTo>
                    <a:lnTo>
                      <a:pt x="2013555" y="627063"/>
                    </a:lnTo>
                    <a:lnTo>
                      <a:pt x="2013556" y="627063"/>
                    </a:lnTo>
                    <a:lnTo>
                      <a:pt x="2018705" y="627063"/>
                    </a:lnTo>
                    <a:lnTo>
                      <a:pt x="2023457" y="627063"/>
                    </a:lnTo>
                    <a:lnTo>
                      <a:pt x="2028210" y="627461"/>
                    </a:lnTo>
                    <a:lnTo>
                      <a:pt x="2032566" y="627858"/>
                    </a:lnTo>
                    <a:lnTo>
                      <a:pt x="2037319" y="629449"/>
                    </a:lnTo>
                    <a:lnTo>
                      <a:pt x="2046824" y="631834"/>
                    </a:lnTo>
                    <a:lnTo>
                      <a:pt x="2055141" y="635413"/>
                    </a:lnTo>
                    <a:lnTo>
                      <a:pt x="2063458" y="639787"/>
                    </a:lnTo>
                    <a:lnTo>
                      <a:pt x="2071378" y="645353"/>
                    </a:lnTo>
                    <a:lnTo>
                      <a:pt x="2078507" y="651318"/>
                    </a:lnTo>
                    <a:lnTo>
                      <a:pt x="2085240" y="658475"/>
                    </a:lnTo>
                    <a:lnTo>
                      <a:pt x="2091181" y="666029"/>
                    </a:lnTo>
                    <a:lnTo>
                      <a:pt x="2096725" y="673584"/>
                    </a:lnTo>
                    <a:lnTo>
                      <a:pt x="2101478" y="682729"/>
                    </a:lnTo>
                    <a:lnTo>
                      <a:pt x="2105438" y="692272"/>
                    </a:lnTo>
                    <a:lnTo>
                      <a:pt x="2109003" y="701815"/>
                    </a:lnTo>
                    <a:lnTo>
                      <a:pt x="2110983" y="712153"/>
                    </a:lnTo>
                    <a:lnTo>
                      <a:pt x="2112567" y="722491"/>
                    </a:lnTo>
                    <a:lnTo>
                      <a:pt x="2112963" y="733624"/>
                    </a:lnTo>
                    <a:lnTo>
                      <a:pt x="2112567" y="743962"/>
                    </a:lnTo>
                    <a:lnTo>
                      <a:pt x="2110983" y="754698"/>
                    </a:lnTo>
                    <a:lnTo>
                      <a:pt x="2109003" y="765036"/>
                    </a:lnTo>
                    <a:lnTo>
                      <a:pt x="2105438" y="774976"/>
                    </a:lnTo>
                    <a:lnTo>
                      <a:pt x="2101478" y="784122"/>
                    </a:lnTo>
                    <a:lnTo>
                      <a:pt x="2096725" y="792869"/>
                    </a:lnTo>
                    <a:lnTo>
                      <a:pt x="2091181" y="801219"/>
                    </a:lnTo>
                    <a:lnTo>
                      <a:pt x="2085240" y="808774"/>
                    </a:lnTo>
                    <a:lnTo>
                      <a:pt x="2078507" y="815533"/>
                    </a:lnTo>
                    <a:lnTo>
                      <a:pt x="2071378" y="821498"/>
                    </a:lnTo>
                    <a:lnTo>
                      <a:pt x="2063458" y="826667"/>
                    </a:lnTo>
                    <a:lnTo>
                      <a:pt x="2055141" y="831438"/>
                    </a:lnTo>
                    <a:lnTo>
                      <a:pt x="2046824" y="835017"/>
                    </a:lnTo>
                    <a:lnTo>
                      <a:pt x="2037319" y="837800"/>
                    </a:lnTo>
                    <a:lnTo>
                      <a:pt x="2032566" y="838595"/>
                    </a:lnTo>
                    <a:lnTo>
                      <a:pt x="2028210" y="838993"/>
                    </a:lnTo>
                    <a:lnTo>
                      <a:pt x="2023457" y="839390"/>
                    </a:lnTo>
                    <a:lnTo>
                      <a:pt x="2018705" y="839788"/>
                    </a:lnTo>
                    <a:lnTo>
                      <a:pt x="2013556" y="839390"/>
                    </a:lnTo>
                    <a:lnTo>
                      <a:pt x="2008407" y="838993"/>
                    </a:lnTo>
                    <a:lnTo>
                      <a:pt x="2004051" y="838595"/>
                    </a:lnTo>
                    <a:lnTo>
                      <a:pt x="1999298" y="837800"/>
                    </a:lnTo>
                    <a:lnTo>
                      <a:pt x="1990189" y="835017"/>
                    </a:lnTo>
                    <a:lnTo>
                      <a:pt x="1981872" y="831438"/>
                    </a:lnTo>
                    <a:lnTo>
                      <a:pt x="1973556" y="826667"/>
                    </a:lnTo>
                    <a:lnTo>
                      <a:pt x="1965635" y="821498"/>
                    </a:lnTo>
                    <a:lnTo>
                      <a:pt x="1958110" y="815533"/>
                    </a:lnTo>
                    <a:lnTo>
                      <a:pt x="1951773" y="808774"/>
                    </a:lnTo>
                    <a:lnTo>
                      <a:pt x="1946276" y="802221"/>
                    </a:lnTo>
                    <a:lnTo>
                      <a:pt x="1946276" y="1749822"/>
                    </a:lnTo>
                    <a:lnTo>
                      <a:pt x="1946276" y="1754982"/>
                    </a:lnTo>
                    <a:lnTo>
                      <a:pt x="1945481" y="1760141"/>
                    </a:lnTo>
                    <a:lnTo>
                      <a:pt x="1944686" y="1764904"/>
                    </a:lnTo>
                    <a:lnTo>
                      <a:pt x="1943095" y="1769666"/>
                    </a:lnTo>
                    <a:lnTo>
                      <a:pt x="1941107" y="1774825"/>
                    </a:lnTo>
                    <a:lnTo>
                      <a:pt x="1939119" y="1778794"/>
                    </a:lnTo>
                    <a:lnTo>
                      <a:pt x="1936336" y="1783160"/>
                    </a:lnTo>
                    <a:lnTo>
                      <a:pt x="1933156" y="1786732"/>
                    </a:lnTo>
                    <a:lnTo>
                      <a:pt x="1930372" y="1789907"/>
                    </a:lnTo>
                    <a:lnTo>
                      <a:pt x="1926794" y="1793082"/>
                    </a:lnTo>
                    <a:lnTo>
                      <a:pt x="1923216" y="1795860"/>
                    </a:lnTo>
                    <a:lnTo>
                      <a:pt x="1919240" y="1797844"/>
                    </a:lnTo>
                    <a:lnTo>
                      <a:pt x="1914866" y="1799828"/>
                    </a:lnTo>
                    <a:lnTo>
                      <a:pt x="1910493" y="1801019"/>
                    </a:lnTo>
                    <a:lnTo>
                      <a:pt x="1906119" y="1801416"/>
                    </a:lnTo>
                    <a:lnTo>
                      <a:pt x="1901746" y="1801813"/>
                    </a:lnTo>
                    <a:lnTo>
                      <a:pt x="1770541" y="1801813"/>
                    </a:lnTo>
                    <a:lnTo>
                      <a:pt x="1766167" y="1801416"/>
                    </a:lnTo>
                    <a:lnTo>
                      <a:pt x="1761794" y="1801019"/>
                    </a:lnTo>
                    <a:lnTo>
                      <a:pt x="1757420" y="1799828"/>
                    </a:lnTo>
                    <a:lnTo>
                      <a:pt x="1753444" y="1797844"/>
                    </a:lnTo>
                    <a:lnTo>
                      <a:pt x="1749468" y="1795860"/>
                    </a:lnTo>
                    <a:lnTo>
                      <a:pt x="1745493" y="1793082"/>
                    </a:lnTo>
                    <a:lnTo>
                      <a:pt x="1741914" y="1789907"/>
                    </a:lnTo>
                    <a:lnTo>
                      <a:pt x="1738734" y="1786732"/>
                    </a:lnTo>
                    <a:lnTo>
                      <a:pt x="1735950" y="1783160"/>
                    </a:lnTo>
                    <a:lnTo>
                      <a:pt x="1733565" y="1778794"/>
                    </a:lnTo>
                    <a:lnTo>
                      <a:pt x="1731179" y="1774825"/>
                    </a:lnTo>
                    <a:lnTo>
                      <a:pt x="1729191" y="1769666"/>
                    </a:lnTo>
                    <a:lnTo>
                      <a:pt x="1727999" y="1764904"/>
                    </a:lnTo>
                    <a:lnTo>
                      <a:pt x="1726408" y="1760141"/>
                    </a:lnTo>
                    <a:lnTo>
                      <a:pt x="1726011" y="1754982"/>
                    </a:lnTo>
                    <a:lnTo>
                      <a:pt x="1725613" y="1749822"/>
                    </a:lnTo>
                    <a:lnTo>
                      <a:pt x="1725613" y="803700"/>
                    </a:lnTo>
                    <a:lnTo>
                      <a:pt x="1721366" y="808774"/>
                    </a:lnTo>
                    <a:lnTo>
                      <a:pt x="1714647" y="815533"/>
                    </a:lnTo>
                    <a:lnTo>
                      <a:pt x="1707928" y="821498"/>
                    </a:lnTo>
                    <a:lnTo>
                      <a:pt x="1700024" y="826667"/>
                    </a:lnTo>
                    <a:lnTo>
                      <a:pt x="1691725" y="831438"/>
                    </a:lnTo>
                    <a:lnTo>
                      <a:pt x="1683030" y="835017"/>
                    </a:lnTo>
                    <a:lnTo>
                      <a:pt x="1673940" y="837800"/>
                    </a:lnTo>
                    <a:lnTo>
                      <a:pt x="1669197" y="838595"/>
                    </a:lnTo>
                    <a:lnTo>
                      <a:pt x="1664455" y="838993"/>
                    </a:lnTo>
                    <a:lnTo>
                      <a:pt x="1659712" y="839390"/>
                    </a:lnTo>
                    <a:lnTo>
                      <a:pt x="1654970" y="839788"/>
                    </a:lnTo>
                    <a:lnTo>
                      <a:pt x="1650227" y="839390"/>
                    </a:lnTo>
                    <a:lnTo>
                      <a:pt x="1645484" y="838993"/>
                    </a:lnTo>
                    <a:lnTo>
                      <a:pt x="1640347" y="838595"/>
                    </a:lnTo>
                    <a:lnTo>
                      <a:pt x="1635604" y="837800"/>
                    </a:lnTo>
                    <a:lnTo>
                      <a:pt x="1626909" y="835017"/>
                    </a:lnTo>
                    <a:lnTo>
                      <a:pt x="1618214" y="831438"/>
                    </a:lnTo>
                    <a:lnTo>
                      <a:pt x="1609915" y="826667"/>
                    </a:lnTo>
                    <a:lnTo>
                      <a:pt x="1602011" y="821498"/>
                    </a:lnTo>
                    <a:lnTo>
                      <a:pt x="1594897" y="815533"/>
                    </a:lnTo>
                    <a:lnTo>
                      <a:pt x="1588178" y="808774"/>
                    </a:lnTo>
                    <a:lnTo>
                      <a:pt x="1581855" y="801219"/>
                    </a:lnTo>
                    <a:lnTo>
                      <a:pt x="1576717" y="792869"/>
                    </a:lnTo>
                    <a:lnTo>
                      <a:pt x="1571974" y="784122"/>
                    </a:lnTo>
                    <a:lnTo>
                      <a:pt x="1568022" y="774976"/>
                    </a:lnTo>
                    <a:lnTo>
                      <a:pt x="1564860" y="765036"/>
                    </a:lnTo>
                    <a:lnTo>
                      <a:pt x="1562094" y="754698"/>
                    </a:lnTo>
                    <a:lnTo>
                      <a:pt x="1560908" y="743962"/>
                    </a:lnTo>
                    <a:lnTo>
                      <a:pt x="1560513" y="733624"/>
                    </a:lnTo>
                    <a:lnTo>
                      <a:pt x="1560908" y="722491"/>
                    </a:lnTo>
                    <a:lnTo>
                      <a:pt x="1562094" y="712153"/>
                    </a:lnTo>
                    <a:lnTo>
                      <a:pt x="1564860" y="701815"/>
                    </a:lnTo>
                    <a:lnTo>
                      <a:pt x="1568022" y="692272"/>
                    </a:lnTo>
                    <a:lnTo>
                      <a:pt x="1571974" y="682729"/>
                    </a:lnTo>
                    <a:lnTo>
                      <a:pt x="1576717" y="673584"/>
                    </a:lnTo>
                    <a:lnTo>
                      <a:pt x="1581855" y="666029"/>
                    </a:lnTo>
                    <a:lnTo>
                      <a:pt x="1588178" y="658475"/>
                    </a:lnTo>
                    <a:lnTo>
                      <a:pt x="1594897" y="651318"/>
                    </a:lnTo>
                    <a:lnTo>
                      <a:pt x="1602011" y="645353"/>
                    </a:lnTo>
                    <a:lnTo>
                      <a:pt x="1609915" y="639787"/>
                    </a:lnTo>
                    <a:lnTo>
                      <a:pt x="1618214" y="635413"/>
                    </a:lnTo>
                    <a:lnTo>
                      <a:pt x="1626909" y="631834"/>
                    </a:lnTo>
                    <a:lnTo>
                      <a:pt x="1635604" y="629449"/>
                    </a:lnTo>
                    <a:lnTo>
                      <a:pt x="1640347" y="627858"/>
                    </a:lnTo>
                    <a:lnTo>
                      <a:pt x="1645484" y="627461"/>
                    </a:lnTo>
                    <a:lnTo>
                      <a:pt x="1650227" y="627063"/>
                    </a:lnTo>
                    <a:close/>
                    <a:moveTo>
                      <a:pt x="1109068" y="0"/>
                    </a:moveTo>
                    <a:lnTo>
                      <a:pt x="1663204" y="293093"/>
                    </a:lnTo>
                    <a:lnTo>
                      <a:pt x="2217738" y="585788"/>
                    </a:lnTo>
                    <a:lnTo>
                      <a:pt x="1109068" y="585788"/>
                    </a:lnTo>
                    <a:lnTo>
                      <a:pt x="0" y="585788"/>
                    </a:lnTo>
                    <a:lnTo>
                      <a:pt x="554534" y="293093"/>
                    </a:lnTo>
                    <a:lnTo>
                      <a:pt x="110906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>
                <a:scene3d>
                  <a:camera prst="orthographicFront"/>
                  <a:lightRig rig="threePt" dir="t"/>
                </a:scene3d>
                <a:sp3d>
                  <a:contourClr>
                    <a:srgbClr val="FFFFFF"/>
                  </a:contourClr>
                </a:sp3d>
              </a:bodyPr>
              <a:lstStyle>
                <a:defPPr>
                  <a:defRPr lang="zh-CN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0" name="矩形 3"/>
            <p:cNvSpPr>
              <a:spLocks noChangeArrowheads="1"/>
            </p:cNvSpPr>
            <p:nvPr/>
          </p:nvSpPr>
          <p:spPr bwMode="auto">
            <a:xfrm>
              <a:off x="7682732" y="2113911"/>
              <a:ext cx="4045621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</p:grpSp>
      <p:grpSp>
        <p:nvGrpSpPr>
          <p:cNvPr id="15" name="组合 14"/>
          <p:cNvGrpSpPr/>
          <p:nvPr/>
        </p:nvGrpSpPr>
        <p:grpSpPr>
          <a:xfrm>
            <a:off x="6660479" y="3544262"/>
            <a:ext cx="5183988" cy="1030135"/>
            <a:chOff x="6544365" y="1952787"/>
            <a:chExt cx="5183988" cy="1030135"/>
          </a:xfrm>
        </p:grpSpPr>
        <p:grpSp>
          <p:nvGrpSpPr>
            <p:cNvPr id="16" name="组合 15"/>
            <p:cNvGrpSpPr/>
            <p:nvPr/>
          </p:nvGrpSpPr>
          <p:grpSpPr>
            <a:xfrm>
              <a:off x="6544365" y="1952787"/>
              <a:ext cx="1030514" cy="1030135"/>
              <a:chOff x="6544365" y="1952787"/>
              <a:chExt cx="1030514" cy="1030135"/>
            </a:xfrm>
          </p:grpSpPr>
          <p:grpSp>
            <p:nvGrpSpPr>
              <p:cNvPr id="18" name="组合 17"/>
              <p:cNvGrpSpPr/>
              <p:nvPr/>
            </p:nvGrpSpPr>
            <p:grpSpPr>
              <a:xfrm>
                <a:off x="6544365" y="1952787"/>
                <a:ext cx="1030514" cy="1030135"/>
                <a:chOff x="5580743" y="2913933"/>
                <a:chExt cx="1030514" cy="1030135"/>
              </a:xfrm>
            </p:grpSpPr>
            <p:sp>
              <p:nvSpPr>
                <p:cNvPr id="20" name="Freeform 7"/>
                <p:cNvSpPr>
                  <a:spLocks noEditPoints="1"/>
                </p:cNvSpPr>
                <p:nvPr/>
              </p:nvSpPr>
              <p:spPr bwMode="auto">
                <a:xfrm>
                  <a:off x="5580743" y="2913933"/>
                  <a:ext cx="1030514" cy="1030135"/>
                </a:xfrm>
                <a:custGeom>
                  <a:avLst/>
                  <a:gdLst>
                    <a:gd name="T0" fmla="*/ 1074 w 2732"/>
                    <a:gd name="T1" fmla="*/ 640 h 2731"/>
                    <a:gd name="T2" fmla="*/ 946 w 2732"/>
                    <a:gd name="T3" fmla="*/ 257 h 2731"/>
                    <a:gd name="T4" fmla="*/ 1324 w 2732"/>
                    <a:gd name="T5" fmla="*/ 218 h 2731"/>
                    <a:gd name="T6" fmla="*/ 1473 w 2732"/>
                    <a:gd name="T7" fmla="*/ 610 h 2731"/>
                    <a:gd name="T8" fmla="*/ 1371 w 2732"/>
                    <a:gd name="T9" fmla="*/ 693 h 2731"/>
                    <a:gd name="T10" fmla="*/ 1246 w 2732"/>
                    <a:gd name="T11" fmla="*/ 503 h 2731"/>
                    <a:gd name="T12" fmla="*/ 1146 w 2732"/>
                    <a:gd name="T13" fmla="*/ 736 h 2731"/>
                    <a:gd name="T14" fmla="*/ 1765 w 2732"/>
                    <a:gd name="T15" fmla="*/ 524 h 2731"/>
                    <a:gd name="T16" fmla="*/ 1952 w 2732"/>
                    <a:gd name="T17" fmla="*/ 733 h 2731"/>
                    <a:gd name="T18" fmla="*/ 2102 w 2732"/>
                    <a:gd name="T19" fmla="*/ 374 h 2731"/>
                    <a:gd name="T20" fmla="*/ 1809 w 2732"/>
                    <a:gd name="T21" fmla="*/ 786 h 2731"/>
                    <a:gd name="T22" fmla="*/ 1648 w 2732"/>
                    <a:gd name="T23" fmla="*/ 640 h 2731"/>
                    <a:gd name="T24" fmla="*/ 2434 w 2732"/>
                    <a:gd name="T25" fmla="*/ 527 h 2731"/>
                    <a:gd name="T26" fmla="*/ 2528 w 2732"/>
                    <a:gd name="T27" fmla="*/ 941 h 2731"/>
                    <a:gd name="T28" fmla="*/ 2235 w 2732"/>
                    <a:gd name="T29" fmla="*/ 484 h 2731"/>
                    <a:gd name="T30" fmla="*/ 1916 w 2732"/>
                    <a:gd name="T31" fmla="*/ 1235 h 2731"/>
                    <a:gd name="T32" fmla="*/ 2083 w 2732"/>
                    <a:gd name="T33" fmla="*/ 582 h 2731"/>
                    <a:gd name="T34" fmla="*/ 2603 w 2732"/>
                    <a:gd name="T35" fmla="*/ 1033 h 2731"/>
                    <a:gd name="T36" fmla="*/ 2557 w 2732"/>
                    <a:gd name="T37" fmla="*/ 1247 h 2731"/>
                    <a:gd name="T38" fmla="*/ 2127 w 2732"/>
                    <a:gd name="T39" fmla="*/ 1376 h 2731"/>
                    <a:gd name="T40" fmla="*/ 1929 w 2732"/>
                    <a:gd name="T41" fmla="*/ 1413 h 2731"/>
                    <a:gd name="T42" fmla="*/ 2208 w 2732"/>
                    <a:gd name="T43" fmla="*/ 1253 h 2731"/>
                    <a:gd name="T44" fmla="*/ 2031 w 2732"/>
                    <a:gd name="T45" fmla="*/ 1142 h 2731"/>
                    <a:gd name="T46" fmla="*/ 2329 w 2732"/>
                    <a:gd name="T47" fmla="*/ 1836 h 2731"/>
                    <a:gd name="T48" fmla="*/ 2030 w 2732"/>
                    <a:gd name="T49" fmla="*/ 1855 h 2731"/>
                    <a:gd name="T50" fmla="*/ 2477 w 2732"/>
                    <a:gd name="T51" fmla="*/ 2021 h 2731"/>
                    <a:gd name="T52" fmla="*/ 1948 w 2732"/>
                    <a:gd name="T53" fmla="*/ 1657 h 2731"/>
                    <a:gd name="T54" fmla="*/ 2136 w 2732"/>
                    <a:gd name="T55" fmla="*/ 1603 h 2731"/>
                    <a:gd name="T56" fmla="*/ 1787 w 2732"/>
                    <a:gd name="T57" fmla="*/ 1927 h 2731"/>
                    <a:gd name="T58" fmla="*/ 1802 w 2732"/>
                    <a:gd name="T59" fmla="*/ 2411 h 2731"/>
                    <a:gd name="T60" fmla="*/ 2085 w 2732"/>
                    <a:gd name="T61" fmla="*/ 2313 h 2731"/>
                    <a:gd name="T62" fmla="*/ 1506 w 2732"/>
                    <a:gd name="T63" fmla="*/ 1872 h 2731"/>
                    <a:gd name="T64" fmla="*/ 1962 w 2732"/>
                    <a:gd name="T65" fmla="*/ 2023 h 2731"/>
                    <a:gd name="T66" fmla="*/ 1671 w 2732"/>
                    <a:gd name="T67" fmla="*/ 2482 h 2731"/>
                    <a:gd name="T68" fmla="*/ 1576 w 2732"/>
                    <a:gd name="T69" fmla="*/ 2524 h 2731"/>
                    <a:gd name="T70" fmla="*/ 1458 w 2732"/>
                    <a:gd name="T71" fmla="*/ 2275 h 2731"/>
                    <a:gd name="T72" fmla="*/ 1411 w 2732"/>
                    <a:gd name="T73" fmla="*/ 1931 h 2731"/>
                    <a:gd name="T74" fmla="*/ 1524 w 2732"/>
                    <a:gd name="T75" fmla="*/ 2380 h 2731"/>
                    <a:gd name="T76" fmla="*/ 1165 w 2732"/>
                    <a:gd name="T77" fmla="*/ 1732 h 2731"/>
                    <a:gd name="T78" fmla="*/ 765 w 2732"/>
                    <a:gd name="T79" fmla="*/ 2250 h 2731"/>
                    <a:gd name="T80" fmla="*/ 1039 w 2732"/>
                    <a:gd name="T81" fmla="*/ 2130 h 2731"/>
                    <a:gd name="T82" fmla="*/ 939 w 2732"/>
                    <a:gd name="T83" fmla="*/ 2284 h 2731"/>
                    <a:gd name="T84" fmla="*/ 1140 w 2732"/>
                    <a:gd name="T85" fmla="*/ 1915 h 2731"/>
                    <a:gd name="T86" fmla="*/ 1139 w 2732"/>
                    <a:gd name="T87" fmla="*/ 2031 h 2731"/>
                    <a:gd name="T88" fmla="*/ 893 w 2732"/>
                    <a:gd name="T89" fmla="*/ 1924 h 2731"/>
                    <a:gd name="T90" fmla="*/ 258 w 2732"/>
                    <a:gd name="T91" fmla="*/ 1777 h 2731"/>
                    <a:gd name="T92" fmla="*/ 448 w 2732"/>
                    <a:gd name="T93" fmla="*/ 1984 h 2731"/>
                    <a:gd name="T94" fmla="*/ 785 w 2732"/>
                    <a:gd name="T95" fmla="*/ 1495 h 2731"/>
                    <a:gd name="T96" fmla="*/ 717 w 2732"/>
                    <a:gd name="T97" fmla="*/ 1924 h 2731"/>
                    <a:gd name="T98" fmla="*/ 220 w 2732"/>
                    <a:gd name="T99" fmla="*/ 1712 h 2731"/>
                    <a:gd name="T100" fmla="*/ 154 w 2732"/>
                    <a:gd name="T101" fmla="*/ 1552 h 2731"/>
                    <a:gd name="T102" fmla="*/ 108 w 2732"/>
                    <a:gd name="T103" fmla="*/ 1506 h 2731"/>
                    <a:gd name="T104" fmla="*/ 834 w 2732"/>
                    <a:gd name="T105" fmla="*/ 1363 h 2731"/>
                    <a:gd name="T106" fmla="*/ 420 w 2732"/>
                    <a:gd name="T107" fmla="*/ 1519 h 2731"/>
                    <a:gd name="T108" fmla="*/ 255 w 2732"/>
                    <a:gd name="T109" fmla="*/ 1029 h 2731"/>
                    <a:gd name="T110" fmla="*/ 457 w 2732"/>
                    <a:gd name="T111" fmla="*/ 766 h 2731"/>
                    <a:gd name="T112" fmla="*/ 683 w 2732"/>
                    <a:gd name="T113" fmla="*/ 1051 h 2731"/>
                    <a:gd name="T114" fmla="*/ 646 w 2732"/>
                    <a:gd name="T115" fmla="*/ 801 h 2731"/>
                    <a:gd name="T116" fmla="*/ 807 w 2732"/>
                    <a:gd name="T117" fmla="*/ 978 h 2731"/>
                    <a:gd name="T118" fmla="*/ 698 w 2732"/>
                    <a:gd name="T119" fmla="*/ 1151 h 2731"/>
                    <a:gd name="T120" fmla="*/ 925 w 2732"/>
                    <a:gd name="T121" fmla="*/ 593 h 2731"/>
                    <a:gd name="T122" fmla="*/ 1055 w 2732"/>
                    <a:gd name="T123" fmla="*/ 846 h 2731"/>
                    <a:gd name="T124" fmla="*/ 681 w 2732"/>
                    <a:gd name="T125" fmla="*/ 575 h 27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732" h="2731">
                      <a:moveTo>
                        <a:pt x="856" y="906"/>
                      </a:moveTo>
                      <a:cubicBezTo>
                        <a:pt x="860" y="907"/>
                        <a:pt x="862" y="910"/>
                        <a:pt x="861" y="913"/>
                      </a:cubicBezTo>
                      <a:cubicBezTo>
                        <a:pt x="860" y="919"/>
                        <a:pt x="852" y="919"/>
                        <a:pt x="850" y="914"/>
                      </a:cubicBezTo>
                      <a:cubicBezTo>
                        <a:pt x="848" y="911"/>
                        <a:pt x="849" y="908"/>
                        <a:pt x="845" y="904"/>
                      </a:cubicBezTo>
                      <a:cubicBezTo>
                        <a:pt x="850" y="907"/>
                        <a:pt x="852" y="905"/>
                        <a:pt x="856" y="906"/>
                      </a:cubicBezTo>
                      <a:close/>
                      <a:moveTo>
                        <a:pt x="1154" y="713"/>
                      </a:moveTo>
                      <a:cubicBezTo>
                        <a:pt x="1157" y="715"/>
                        <a:pt x="1157" y="719"/>
                        <a:pt x="1155" y="722"/>
                      </a:cubicBezTo>
                      <a:cubicBezTo>
                        <a:pt x="1151" y="726"/>
                        <a:pt x="1144" y="722"/>
                        <a:pt x="1144" y="717"/>
                      </a:cubicBezTo>
                      <a:cubicBezTo>
                        <a:pt x="1145" y="713"/>
                        <a:pt x="1147" y="711"/>
                        <a:pt x="1145" y="706"/>
                      </a:cubicBezTo>
                      <a:cubicBezTo>
                        <a:pt x="1149" y="710"/>
                        <a:pt x="1151" y="710"/>
                        <a:pt x="1154" y="713"/>
                      </a:cubicBezTo>
                      <a:close/>
                      <a:moveTo>
                        <a:pt x="1346" y="930"/>
                      </a:moveTo>
                      <a:cubicBezTo>
                        <a:pt x="1330" y="951"/>
                        <a:pt x="1308" y="955"/>
                        <a:pt x="1290" y="950"/>
                      </a:cubicBezTo>
                      <a:cubicBezTo>
                        <a:pt x="1273" y="946"/>
                        <a:pt x="1268" y="933"/>
                        <a:pt x="1258" y="930"/>
                      </a:cubicBezTo>
                      <a:cubicBezTo>
                        <a:pt x="1254" y="929"/>
                        <a:pt x="1250" y="929"/>
                        <a:pt x="1246" y="931"/>
                      </a:cubicBezTo>
                      <a:cubicBezTo>
                        <a:pt x="1248" y="920"/>
                        <a:pt x="1261" y="915"/>
                        <a:pt x="1271" y="919"/>
                      </a:cubicBezTo>
                      <a:cubicBezTo>
                        <a:pt x="1284" y="924"/>
                        <a:pt x="1288" y="934"/>
                        <a:pt x="1303" y="938"/>
                      </a:cubicBezTo>
                      <a:cubicBezTo>
                        <a:pt x="1319" y="942"/>
                        <a:pt x="1334" y="939"/>
                        <a:pt x="1346" y="930"/>
                      </a:cubicBezTo>
                      <a:close/>
                      <a:moveTo>
                        <a:pt x="1396" y="903"/>
                      </a:moveTo>
                      <a:cubicBezTo>
                        <a:pt x="1384" y="925"/>
                        <a:pt x="1360" y="927"/>
                        <a:pt x="1349" y="932"/>
                      </a:cubicBezTo>
                      <a:cubicBezTo>
                        <a:pt x="1334" y="939"/>
                        <a:pt x="1339" y="952"/>
                        <a:pt x="1356" y="948"/>
                      </a:cubicBezTo>
                      <a:cubicBezTo>
                        <a:pt x="1374" y="944"/>
                        <a:pt x="1393" y="924"/>
                        <a:pt x="1396" y="903"/>
                      </a:cubicBezTo>
                      <a:close/>
                      <a:moveTo>
                        <a:pt x="1133" y="325"/>
                      </a:moveTo>
                      <a:cubicBezTo>
                        <a:pt x="1145" y="305"/>
                        <a:pt x="1139" y="279"/>
                        <a:pt x="1126" y="267"/>
                      </a:cubicBezTo>
                      <a:cubicBezTo>
                        <a:pt x="1114" y="256"/>
                        <a:pt x="1101" y="263"/>
                        <a:pt x="1114" y="277"/>
                      </a:cubicBezTo>
                      <a:cubicBezTo>
                        <a:pt x="1125" y="288"/>
                        <a:pt x="1139" y="301"/>
                        <a:pt x="1133" y="325"/>
                      </a:cubicBezTo>
                      <a:close/>
                      <a:moveTo>
                        <a:pt x="857" y="211"/>
                      </a:moveTo>
                      <a:cubicBezTo>
                        <a:pt x="865" y="196"/>
                        <a:pt x="889" y="182"/>
                        <a:pt x="907" y="183"/>
                      </a:cubicBezTo>
                      <a:cubicBezTo>
                        <a:pt x="925" y="183"/>
                        <a:pt x="928" y="199"/>
                        <a:pt x="908" y="202"/>
                      </a:cubicBezTo>
                      <a:cubicBezTo>
                        <a:pt x="892" y="205"/>
                        <a:pt x="872" y="197"/>
                        <a:pt x="857" y="211"/>
                      </a:cubicBezTo>
                      <a:close/>
                      <a:moveTo>
                        <a:pt x="1141" y="274"/>
                      </a:moveTo>
                      <a:cubicBezTo>
                        <a:pt x="1139" y="249"/>
                        <a:pt x="1120" y="240"/>
                        <a:pt x="1102" y="236"/>
                      </a:cubicBezTo>
                      <a:cubicBezTo>
                        <a:pt x="1091" y="233"/>
                        <a:pt x="1077" y="235"/>
                        <a:pt x="1069" y="227"/>
                      </a:cubicBezTo>
                      <a:cubicBezTo>
                        <a:pt x="1065" y="242"/>
                        <a:pt x="1097" y="245"/>
                        <a:pt x="1108" y="248"/>
                      </a:cubicBezTo>
                      <a:cubicBezTo>
                        <a:pt x="1124" y="251"/>
                        <a:pt x="1137" y="260"/>
                        <a:pt x="1141" y="274"/>
                      </a:cubicBezTo>
                      <a:close/>
                      <a:moveTo>
                        <a:pt x="987" y="257"/>
                      </a:moveTo>
                      <a:cubicBezTo>
                        <a:pt x="1006" y="275"/>
                        <a:pt x="1020" y="304"/>
                        <a:pt x="1016" y="321"/>
                      </a:cubicBezTo>
                      <a:cubicBezTo>
                        <a:pt x="1012" y="339"/>
                        <a:pt x="995" y="340"/>
                        <a:pt x="995" y="320"/>
                      </a:cubicBezTo>
                      <a:cubicBezTo>
                        <a:pt x="996" y="304"/>
                        <a:pt x="1001" y="279"/>
                        <a:pt x="987" y="257"/>
                      </a:cubicBezTo>
                      <a:close/>
                      <a:moveTo>
                        <a:pt x="916" y="126"/>
                      </a:moveTo>
                      <a:cubicBezTo>
                        <a:pt x="917" y="122"/>
                        <a:pt x="920" y="119"/>
                        <a:pt x="924" y="119"/>
                      </a:cubicBezTo>
                      <a:cubicBezTo>
                        <a:pt x="931" y="121"/>
                        <a:pt x="931" y="130"/>
                        <a:pt x="926" y="132"/>
                      </a:cubicBezTo>
                      <a:cubicBezTo>
                        <a:pt x="922" y="135"/>
                        <a:pt x="919" y="133"/>
                        <a:pt x="915" y="138"/>
                      </a:cubicBezTo>
                      <a:cubicBezTo>
                        <a:pt x="917" y="132"/>
                        <a:pt x="915" y="130"/>
                        <a:pt x="916" y="126"/>
                      </a:cubicBezTo>
                      <a:close/>
                      <a:moveTo>
                        <a:pt x="914" y="126"/>
                      </a:moveTo>
                      <a:cubicBezTo>
                        <a:pt x="914" y="123"/>
                        <a:pt x="916" y="121"/>
                        <a:pt x="918" y="120"/>
                      </a:cubicBezTo>
                      <a:cubicBezTo>
                        <a:pt x="920" y="118"/>
                        <a:pt x="924" y="117"/>
                        <a:pt x="927" y="119"/>
                      </a:cubicBezTo>
                      <a:cubicBezTo>
                        <a:pt x="931" y="122"/>
                        <a:pt x="932" y="126"/>
                        <a:pt x="931" y="130"/>
                      </a:cubicBezTo>
                      <a:cubicBezTo>
                        <a:pt x="928" y="136"/>
                        <a:pt x="923" y="134"/>
                        <a:pt x="920" y="136"/>
                      </a:cubicBezTo>
                      <a:cubicBezTo>
                        <a:pt x="916" y="138"/>
                        <a:pt x="914" y="144"/>
                        <a:pt x="916" y="149"/>
                      </a:cubicBezTo>
                      <a:cubicBezTo>
                        <a:pt x="917" y="156"/>
                        <a:pt x="922" y="161"/>
                        <a:pt x="929" y="161"/>
                      </a:cubicBezTo>
                      <a:cubicBezTo>
                        <a:pt x="933" y="161"/>
                        <a:pt x="937" y="159"/>
                        <a:pt x="938" y="154"/>
                      </a:cubicBezTo>
                      <a:cubicBezTo>
                        <a:pt x="934" y="157"/>
                        <a:pt x="928" y="155"/>
                        <a:pt x="929" y="149"/>
                      </a:cubicBezTo>
                      <a:cubicBezTo>
                        <a:pt x="929" y="146"/>
                        <a:pt x="933" y="141"/>
                        <a:pt x="937" y="135"/>
                      </a:cubicBezTo>
                      <a:cubicBezTo>
                        <a:pt x="940" y="130"/>
                        <a:pt x="943" y="124"/>
                        <a:pt x="942" y="118"/>
                      </a:cubicBezTo>
                      <a:cubicBezTo>
                        <a:pt x="942" y="107"/>
                        <a:pt x="930" y="99"/>
                        <a:pt x="919" y="102"/>
                      </a:cubicBezTo>
                      <a:cubicBezTo>
                        <a:pt x="913" y="104"/>
                        <a:pt x="910" y="108"/>
                        <a:pt x="907" y="113"/>
                      </a:cubicBezTo>
                      <a:cubicBezTo>
                        <a:pt x="904" y="118"/>
                        <a:pt x="899" y="133"/>
                        <a:pt x="892" y="137"/>
                      </a:cubicBezTo>
                      <a:cubicBezTo>
                        <a:pt x="887" y="139"/>
                        <a:pt x="883" y="136"/>
                        <a:pt x="882" y="132"/>
                      </a:cubicBezTo>
                      <a:cubicBezTo>
                        <a:pt x="879" y="135"/>
                        <a:pt x="879" y="141"/>
                        <a:pt x="883" y="145"/>
                      </a:cubicBezTo>
                      <a:cubicBezTo>
                        <a:pt x="890" y="151"/>
                        <a:pt x="903" y="151"/>
                        <a:pt x="911" y="141"/>
                      </a:cubicBezTo>
                      <a:cubicBezTo>
                        <a:pt x="913" y="137"/>
                        <a:pt x="914" y="132"/>
                        <a:pt x="914" y="126"/>
                      </a:cubicBezTo>
                      <a:close/>
                      <a:moveTo>
                        <a:pt x="912" y="145"/>
                      </a:moveTo>
                      <a:cubicBezTo>
                        <a:pt x="911" y="158"/>
                        <a:pt x="898" y="173"/>
                        <a:pt x="885" y="176"/>
                      </a:cubicBezTo>
                      <a:cubicBezTo>
                        <a:pt x="872" y="180"/>
                        <a:pt x="865" y="170"/>
                        <a:pt x="879" y="163"/>
                      </a:cubicBezTo>
                      <a:cubicBezTo>
                        <a:pt x="889" y="157"/>
                        <a:pt x="907" y="155"/>
                        <a:pt x="912" y="145"/>
                      </a:cubicBezTo>
                      <a:close/>
                      <a:moveTo>
                        <a:pt x="947" y="91"/>
                      </a:moveTo>
                      <a:cubicBezTo>
                        <a:pt x="948" y="91"/>
                        <a:pt x="949" y="93"/>
                        <a:pt x="950" y="94"/>
                      </a:cubicBezTo>
                      <a:cubicBezTo>
                        <a:pt x="955" y="85"/>
                        <a:pt x="968" y="72"/>
                        <a:pt x="984" y="64"/>
                      </a:cubicBezTo>
                      <a:cubicBezTo>
                        <a:pt x="980" y="67"/>
                        <a:pt x="977" y="71"/>
                        <a:pt x="975" y="75"/>
                      </a:cubicBezTo>
                      <a:cubicBezTo>
                        <a:pt x="959" y="104"/>
                        <a:pt x="976" y="120"/>
                        <a:pt x="976" y="147"/>
                      </a:cubicBezTo>
                      <a:cubicBezTo>
                        <a:pt x="975" y="156"/>
                        <a:pt x="969" y="166"/>
                        <a:pt x="957" y="164"/>
                      </a:cubicBezTo>
                      <a:cubicBezTo>
                        <a:pt x="951" y="163"/>
                        <a:pt x="947" y="158"/>
                        <a:pt x="946" y="153"/>
                      </a:cubicBezTo>
                      <a:cubicBezTo>
                        <a:pt x="945" y="149"/>
                        <a:pt x="945" y="146"/>
                        <a:pt x="948" y="143"/>
                      </a:cubicBezTo>
                      <a:cubicBezTo>
                        <a:pt x="949" y="141"/>
                        <a:pt x="950" y="140"/>
                        <a:pt x="951" y="139"/>
                      </a:cubicBezTo>
                      <a:cubicBezTo>
                        <a:pt x="951" y="140"/>
                        <a:pt x="951" y="139"/>
                        <a:pt x="950" y="141"/>
                      </a:cubicBezTo>
                      <a:cubicBezTo>
                        <a:pt x="948" y="143"/>
                        <a:pt x="948" y="150"/>
                        <a:pt x="952" y="152"/>
                      </a:cubicBezTo>
                      <a:cubicBezTo>
                        <a:pt x="955" y="154"/>
                        <a:pt x="960" y="153"/>
                        <a:pt x="963" y="150"/>
                      </a:cubicBezTo>
                      <a:cubicBezTo>
                        <a:pt x="965" y="147"/>
                        <a:pt x="964" y="142"/>
                        <a:pt x="961" y="140"/>
                      </a:cubicBezTo>
                      <a:cubicBezTo>
                        <a:pt x="957" y="135"/>
                        <a:pt x="950" y="137"/>
                        <a:pt x="946" y="142"/>
                      </a:cubicBezTo>
                      <a:cubicBezTo>
                        <a:pt x="944" y="145"/>
                        <a:pt x="943" y="149"/>
                        <a:pt x="944" y="153"/>
                      </a:cubicBezTo>
                      <a:cubicBezTo>
                        <a:pt x="945" y="160"/>
                        <a:pt x="950" y="165"/>
                        <a:pt x="956" y="167"/>
                      </a:cubicBezTo>
                      <a:cubicBezTo>
                        <a:pt x="971" y="170"/>
                        <a:pt x="978" y="159"/>
                        <a:pt x="979" y="147"/>
                      </a:cubicBezTo>
                      <a:cubicBezTo>
                        <a:pt x="979" y="120"/>
                        <a:pt x="961" y="103"/>
                        <a:pt x="980" y="75"/>
                      </a:cubicBezTo>
                      <a:cubicBezTo>
                        <a:pt x="988" y="63"/>
                        <a:pt x="1000" y="55"/>
                        <a:pt x="1016" y="55"/>
                      </a:cubicBezTo>
                      <a:cubicBezTo>
                        <a:pt x="1037" y="56"/>
                        <a:pt x="1056" y="71"/>
                        <a:pt x="1057" y="92"/>
                      </a:cubicBezTo>
                      <a:cubicBezTo>
                        <a:pt x="1055" y="69"/>
                        <a:pt x="1024" y="57"/>
                        <a:pt x="1002" y="66"/>
                      </a:cubicBezTo>
                      <a:cubicBezTo>
                        <a:pt x="991" y="70"/>
                        <a:pt x="978" y="82"/>
                        <a:pt x="976" y="97"/>
                      </a:cubicBezTo>
                      <a:cubicBezTo>
                        <a:pt x="973" y="127"/>
                        <a:pt x="1006" y="131"/>
                        <a:pt x="1009" y="103"/>
                      </a:cubicBezTo>
                      <a:cubicBezTo>
                        <a:pt x="1011" y="88"/>
                        <a:pt x="1021" y="78"/>
                        <a:pt x="1036" y="79"/>
                      </a:cubicBezTo>
                      <a:cubicBezTo>
                        <a:pt x="1046" y="80"/>
                        <a:pt x="1053" y="86"/>
                        <a:pt x="1057" y="92"/>
                      </a:cubicBezTo>
                      <a:cubicBezTo>
                        <a:pt x="1057" y="92"/>
                        <a:pt x="1057" y="92"/>
                        <a:pt x="1057" y="92"/>
                      </a:cubicBezTo>
                      <a:cubicBezTo>
                        <a:pt x="1057" y="92"/>
                        <a:pt x="1057" y="91"/>
                        <a:pt x="1057" y="90"/>
                      </a:cubicBezTo>
                      <a:cubicBezTo>
                        <a:pt x="1057" y="96"/>
                        <a:pt x="1058" y="101"/>
                        <a:pt x="1061" y="108"/>
                      </a:cubicBezTo>
                      <a:cubicBezTo>
                        <a:pt x="1065" y="121"/>
                        <a:pt x="1071" y="130"/>
                        <a:pt x="1082" y="138"/>
                      </a:cubicBezTo>
                      <a:cubicBezTo>
                        <a:pt x="1083" y="139"/>
                        <a:pt x="1083" y="139"/>
                        <a:pt x="1083" y="139"/>
                      </a:cubicBezTo>
                      <a:cubicBezTo>
                        <a:pt x="1070" y="137"/>
                        <a:pt x="1051" y="127"/>
                        <a:pt x="1045" y="117"/>
                      </a:cubicBezTo>
                      <a:cubicBezTo>
                        <a:pt x="1045" y="117"/>
                        <a:pt x="1044" y="117"/>
                        <a:pt x="1043" y="117"/>
                      </a:cubicBezTo>
                      <a:cubicBezTo>
                        <a:pt x="1048" y="127"/>
                        <a:pt x="1063" y="136"/>
                        <a:pt x="1076" y="140"/>
                      </a:cubicBezTo>
                      <a:cubicBezTo>
                        <a:pt x="1074" y="140"/>
                        <a:pt x="1072" y="141"/>
                        <a:pt x="1071" y="141"/>
                      </a:cubicBezTo>
                      <a:cubicBezTo>
                        <a:pt x="1070" y="141"/>
                        <a:pt x="1070" y="141"/>
                        <a:pt x="1070" y="141"/>
                      </a:cubicBezTo>
                      <a:cubicBezTo>
                        <a:pt x="1061" y="142"/>
                        <a:pt x="1053" y="145"/>
                        <a:pt x="1045" y="148"/>
                      </a:cubicBezTo>
                      <a:cubicBezTo>
                        <a:pt x="1036" y="151"/>
                        <a:pt x="1025" y="159"/>
                        <a:pt x="1016" y="157"/>
                      </a:cubicBezTo>
                      <a:cubicBezTo>
                        <a:pt x="1007" y="154"/>
                        <a:pt x="1001" y="148"/>
                        <a:pt x="1000" y="139"/>
                      </a:cubicBezTo>
                      <a:cubicBezTo>
                        <a:pt x="998" y="131"/>
                        <a:pt x="1001" y="122"/>
                        <a:pt x="1008" y="118"/>
                      </a:cubicBezTo>
                      <a:cubicBezTo>
                        <a:pt x="1014" y="114"/>
                        <a:pt x="1022" y="114"/>
                        <a:pt x="1027" y="118"/>
                      </a:cubicBezTo>
                      <a:cubicBezTo>
                        <a:pt x="1032" y="121"/>
                        <a:pt x="1034" y="127"/>
                        <a:pt x="1033" y="132"/>
                      </a:cubicBezTo>
                      <a:cubicBezTo>
                        <a:pt x="1033" y="128"/>
                        <a:pt x="1031" y="124"/>
                        <a:pt x="1027" y="123"/>
                      </a:cubicBezTo>
                      <a:cubicBezTo>
                        <a:pt x="1023" y="121"/>
                        <a:pt x="1017" y="123"/>
                        <a:pt x="1016" y="128"/>
                      </a:cubicBezTo>
                      <a:cubicBezTo>
                        <a:pt x="1014" y="132"/>
                        <a:pt x="1016" y="138"/>
                        <a:pt x="1021" y="139"/>
                      </a:cubicBezTo>
                      <a:cubicBezTo>
                        <a:pt x="1025" y="141"/>
                        <a:pt x="1029" y="140"/>
                        <a:pt x="1032" y="135"/>
                      </a:cubicBezTo>
                      <a:cubicBezTo>
                        <a:pt x="1033" y="133"/>
                        <a:pt x="1034" y="131"/>
                        <a:pt x="1034" y="128"/>
                      </a:cubicBezTo>
                      <a:cubicBezTo>
                        <a:pt x="1034" y="124"/>
                        <a:pt x="1031" y="120"/>
                        <a:pt x="1028" y="117"/>
                      </a:cubicBezTo>
                      <a:cubicBezTo>
                        <a:pt x="1022" y="113"/>
                        <a:pt x="1014" y="113"/>
                        <a:pt x="1008" y="117"/>
                      </a:cubicBezTo>
                      <a:cubicBezTo>
                        <a:pt x="1000" y="122"/>
                        <a:pt x="997" y="131"/>
                        <a:pt x="998" y="140"/>
                      </a:cubicBezTo>
                      <a:cubicBezTo>
                        <a:pt x="1000" y="149"/>
                        <a:pt x="1006" y="156"/>
                        <a:pt x="1015" y="159"/>
                      </a:cubicBezTo>
                      <a:cubicBezTo>
                        <a:pt x="1018" y="159"/>
                        <a:pt x="1020" y="160"/>
                        <a:pt x="1023" y="159"/>
                      </a:cubicBezTo>
                      <a:cubicBezTo>
                        <a:pt x="1022" y="160"/>
                        <a:pt x="1021" y="161"/>
                        <a:pt x="1020" y="162"/>
                      </a:cubicBezTo>
                      <a:cubicBezTo>
                        <a:pt x="1002" y="174"/>
                        <a:pt x="991" y="193"/>
                        <a:pt x="969" y="197"/>
                      </a:cubicBezTo>
                      <a:cubicBezTo>
                        <a:pt x="969" y="197"/>
                        <a:pt x="969" y="198"/>
                        <a:pt x="969" y="199"/>
                      </a:cubicBezTo>
                      <a:cubicBezTo>
                        <a:pt x="972" y="199"/>
                        <a:pt x="976" y="198"/>
                        <a:pt x="979" y="197"/>
                      </a:cubicBezTo>
                      <a:cubicBezTo>
                        <a:pt x="984" y="196"/>
                        <a:pt x="988" y="194"/>
                        <a:pt x="991" y="191"/>
                      </a:cubicBezTo>
                      <a:cubicBezTo>
                        <a:pt x="989" y="195"/>
                        <a:pt x="988" y="200"/>
                        <a:pt x="986" y="204"/>
                      </a:cubicBezTo>
                      <a:cubicBezTo>
                        <a:pt x="984" y="214"/>
                        <a:pt x="983" y="222"/>
                        <a:pt x="984" y="232"/>
                      </a:cubicBezTo>
                      <a:cubicBezTo>
                        <a:pt x="984" y="235"/>
                        <a:pt x="985" y="238"/>
                        <a:pt x="986" y="242"/>
                      </a:cubicBezTo>
                      <a:cubicBezTo>
                        <a:pt x="988" y="250"/>
                        <a:pt x="991" y="255"/>
                        <a:pt x="996" y="262"/>
                      </a:cubicBezTo>
                      <a:cubicBezTo>
                        <a:pt x="1002" y="268"/>
                        <a:pt x="1007" y="272"/>
                        <a:pt x="1015" y="275"/>
                      </a:cubicBezTo>
                      <a:cubicBezTo>
                        <a:pt x="1022" y="278"/>
                        <a:pt x="1030" y="278"/>
                        <a:pt x="1037" y="276"/>
                      </a:cubicBezTo>
                      <a:cubicBezTo>
                        <a:pt x="1050" y="273"/>
                        <a:pt x="1058" y="262"/>
                        <a:pt x="1060" y="249"/>
                      </a:cubicBezTo>
                      <a:cubicBezTo>
                        <a:pt x="1062" y="236"/>
                        <a:pt x="1058" y="223"/>
                        <a:pt x="1050" y="211"/>
                      </a:cubicBezTo>
                      <a:cubicBezTo>
                        <a:pt x="1052" y="240"/>
                        <a:pt x="1029" y="242"/>
                        <a:pt x="1021" y="250"/>
                      </a:cubicBezTo>
                      <a:cubicBezTo>
                        <a:pt x="1010" y="262"/>
                        <a:pt x="1017" y="274"/>
                        <a:pt x="1028" y="276"/>
                      </a:cubicBezTo>
                      <a:cubicBezTo>
                        <a:pt x="1028" y="276"/>
                        <a:pt x="1028" y="276"/>
                        <a:pt x="1028" y="276"/>
                      </a:cubicBezTo>
                      <a:cubicBezTo>
                        <a:pt x="1023" y="276"/>
                        <a:pt x="1020" y="276"/>
                        <a:pt x="1016" y="274"/>
                      </a:cubicBezTo>
                      <a:cubicBezTo>
                        <a:pt x="1008" y="271"/>
                        <a:pt x="1003" y="267"/>
                        <a:pt x="998" y="260"/>
                      </a:cubicBezTo>
                      <a:cubicBezTo>
                        <a:pt x="993" y="254"/>
                        <a:pt x="990" y="249"/>
                        <a:pt x="988" y="241"/>
                      </a:cubicBezTo>
                      <a:cubicBezTo>
                        <a:pt x="985" y="229"/>
                        <a:pt x="986" y="219"/>
                        <a:pt x="989" y="208"/>
                      </a:cubicBezTo>
                      <a:cubicBezTo>
                        <a:pt x="988" y="211"/>
                        <a:pt x="988" y="215"/>
                        <a:pt x="988" y="218"/>
                      </a:cubicBezTo>
                      <a:cubicBezTo>
                        <a:pt x="989" y="229"/>
                        <a:pt x="997" y="240"/>
                        <a:pt x="1009" y="240"/>
                      </a:cubicBezTo>
                      <a:cubicBezTo>
                        <a:pt x="1014" y="240"/>
                        <a:pt x="1019" y="236"/>
                        <a:pt x="1020" y="231"/>
                      </a:cubicBezTo>
                      <a:cubicBezTo>
                        <a:pt x="1022" y="227"/>
                        <a:pt x="1022" y="224"/>
                        <a:pt x="1019" y="220"/>
                      </a:cubicBezTo>
                      <a:cubicBezTo>
                        <a:pt x="1017" y="217"/>
                        <a:pt x="1013" y="215"/>
                        <a:pt x="1010" y="214"/>
                      </a:cubicBezTo>
                      <a:cubicBezTo>
                        <a:pt x="1004" y="214"/>
                        <a:pt x="999" y="217"/>
                        <a:pt x="999" y="223"/>
                      </a:cubicBezTo>
                      <a:cubicBezTo>
                        <a:pt x="998" y="226"/>
                        <a:pt x="1000" y="229"/>
                        <a:pt x="1003" y="230"/>
                      </a:cubicBezTo>
                      <a:cubicBezTo>
                        <a:pt x="1005" y="231"/>
                        <a:pt x="1007" y="230"/>
                        <a:pt x="1008" y="228"/>
                      </a:cubicBezTo>
                      <a:cubicBezTo>
                        <a:pt x="1007" y="229"/>
                        <a:pt x="1005" y="229"/>
                        <a:pt x="1004" y="228"/>
                      </a:cubicBezTo>
                      <a:cubicBezTo>
                        <a:pt x="1001" y="226"/>
                        <a:pt x="1002" y="223"/>
                        <a:pt x="1004" y="221"/>
                      </a:cubicBezTo>
                      <a:cubicBezTo>
                        <a:pt x="1006" y="220"/>
                        <a:pt x="1008" y="220"/>
                        <a:pt x="1010" y="221"/>
                      </a:cubicBezTo>
                      <a:cubicBezTo>
                        <a:pt x="1013" y="223"/>
                        <a:pt x="1014" y="225"/>
                        <a:pt x="1013" y="228"/>
                      </a:cubicBezTo>
                      <a:cubicBezTo>
                        <a:pt x="1013" y="231"/>
                        <a:pt x="1010" y="234"/>
                        <a:pt x="1007" y="234"/>
                      </a:cubicBezTo>
                      <a:cubicBezTo>
                        <a:pt x="997" y="234"/>
                        <a:pt x="990" y="223"/>
                        <a:pt x="990" y="215"/>
                      </a:cubicBezTo>
                      <a:cubicBezTo>
                        <a:pt x="988" y="186"/>
                        <a:pt x="1023" y="159"/>
                        <a:pt x="1050" y="149"/>
                      </a:cubicBezTo>
                      <a:cubicBezTo>
                        <a:pt x="1042" y="155"/>
                        <a:pt x="1036" y="162"/>
                        <a:pt x="1034" y="172"/>
                      </a:cubicBezTo>
                      <a:cubicBezTo>
                        <a:pt x="1032" y="176"/>
                        <a:pt x="1032" y="181"/>
                        <a:pt x="1033" y="187"/>
                      </a:cubicBezTo>
                      <a:cubicBezTo>
                        <a:pt x="1033" y="181"/>
                        <a:pt x="1034" y="176"/>
                        <a:pt x="1035" y="172"/>
                      </a:cubicBezTo>
                      <a:cubicBezTo>
                        <a:pt x="1039" y="161"/>
                        <a:pt x="1047" y="154"/>
                        <a:pt x="1058" y="149"/>
                      </a:cubicBezTo>
                      <a:cubicBezTo>
                        <a:pt x="1065" y="146"/>
                        <a:pt x="1072" y="144"/>
                        <a:pt x="1079" y="144"/>
                      </a:cubicBezTo>
                      <a:cubicBezTo>
                        <a:pt x="1093" y="145"/>
                        <a:pt x="1104" y="150"/>
                        <a:pt x="1117" y="151"/>
                      </a:cubicBezTo>
                      <a:cubicBezTo>
                        <a:pt x="1119" y="151"/>
                        <a:pt x="1119" y="151"/>
                        <a:pt x="1119" y="151"/>
                      </a:cubicBezTo>
                      <a:cubicBezTo>
                        <a:pt x="1126" y="152"/>
                        <a:pt x="1133" y="152"/>
                        <a:pt x="1141" y="151"/>
                      </a:cubicBezTo>
                      <a:cubicBezTo>
                        <a:pt x="1143" y="150"/>
                        <a:pt x="1161" y="147"/>
                        <a:pt x="1161" y="144"/>
                      </a:cubicBezTo>
                      <a:cubicBezTo>
                        <a:pt x="1160" y="144"/>
                        <a:pt x="1148" y="145"/>
                        <a:pt x="1146" y="146"/>
                      </a:cubicBezTo>
                      <a:cubicBezTo>
                        <a:pt x="1137" y="147"/>
                        <a:pt x="1129" y="148"/>
                        <a:pt x="1119" y="147"/>
                      </a:cubicBezTo>
                      <a:cubicBezTo>
                        <a:pt x="1119" y="147"/>
                        <a:pt x="1118" y="147"/>
                        <a:pt x="1118" y="147"/>
                      </a:cubicBezTo>
                      <a:cubicBezTo>
                        <a:pt x="1105" y="145"/>
                        <a:pt x="1095" y="143"/>
                        <a:pt x="1085" y="135"/>
                      </a:cubicBezTo>
                      <a:cubicBezTo>
                        <a:pt x="1073" y="126"/>
                        <a:pt x="1063" y="113"/>
                        <a:pt x="1063" y="97"/>
                      </a:cubicBezTo>
                      <a:cubicBezTo>
                        <a:pt x="1063" y="89"/>
                        <a:pt x="1069" y="77"/>
                        <a:pt x="1079" y="76"/>
                      </a:cubicBezTo>
                      <a:cubicBezTo>
                        <a:pt x="1082" y="76"/>
                        <a:pt x="1085" y="78"/>
                        <a:pt x="1086" y="82"/>
                      </a:cubicBezTo>
                      <a:cubicBezTo>
                        <a:pt x="1087" y="84"/>
                        <a:pt x="1086" y="87"/>
                        <a:pt x="1083" y="89"/>
                      </a:cubicBezTo>
                      <a:cubicBezTo>
                        <a:pt x="1081" y="90"/>
                        <a:pt x="1079" y="90"/>
                        <a:pt x="1078" y="89"/>
                      </a:cubicBezTo>
                      <a:cubicBezTo>
                        <a:pt x="1075" y="88"/>
                        <a:pt x="1074" y="85"/>
                        <a:pt x="1076" y="83"/>
                      </a:cubicBezTo>
                      <a:cubicBezTo>
                        <a:pt x="1077" y="82"/>
                        <a:pt x="1079" y="81"/>
                        <a:pt x="1081" y="82"/>
                      </a:cubicBezTo>
                      <a:cubicBezTo>
                        <a:pt x="1080" y="80"/>
                        <a:pt x="1077" y="79"/>
                        <a:pt x="1075" y="80"/>
                      </a:cubicBezTo>
                      <a:cubicBezTo>
                        <a:pt x="1072" y="82"/>
                        <a:pt x="1071" y="85"/>
                        <a:pt x="1072" y="88"/>
                      </a:cubicBezTo>
                      <a:cubicBezTo>
                        <a:pt x="1073" y="93"/>
                        <a:pt x="1078" y="97"/>
                        <a:pt x="1083" y="96"/>
                      </a:cubicBezTo>
                      <a:cubicBezTo>
                        <a:pt x="1087" y="95"/>
                        <a:pt x="1091" y="93"/>
                        <a:pt x="1093" y="89"/>
                      </a:cubicBezTo>
                      <a:cubicBezTo>
                        <a:pt x="1095" y="86"/>
                        <a:pt x="1095" y="82"/>
                        <a:pt x="1093" y="78"/>
                      </a:cubicBezTo>
                      <a:cubicBezTo>
                        <a:pt x="1091" y="74"/>
                        <a:pt x="1086" y="70"/>
                        <a:pt x="1081" y="70"/>
                      </a:cubicBezTo>
                      <a:cubicBezTo>
                        <a:pt x="1069" y="71"/>
                        <a:pt x="1061" y="82"/>
                        <a:pt x="1061" y="93"/>
                      </a:cubicBezTo>
                      <a:cubicBezTo>
                        <a:pt x="1061" y="97"/>
                        <a:pt x="1062" y="101"/>
                        <a:pt x="1063" y="104"/>
                      </a:cubicBezTo>
                      <a:cubicBezTo>
                        <a:pt x="1059" y="93"/>
                        <a:pt x="1058" y="83"/>
                        <a:pt x="1060" y="71"/>
                      </a:cubicBezTo>
                      <a:cubicBezTo>
                        <a:pt x="1061" y="63"/>
                        <a:pt x="1064" y="57"/>
                        <a:pt x="1068" y="50"/>
                      </a:cubicBezTo>
                      <a:cubicBezTo>
                        <a:pt x="1073" y="44"/>
                        <a:pt x="1078" y="40"/>
                        <a:pt x="1085" y="36"/>
                      </a:cubicBezTo>
                      <a:cubicBezTo>
                        <a:pt x="1089" y="34"/>
                        <a:pt x="1092" y="33"/>
                        <a:pt x="1097" y="32"/>
                      </a:cubicBezTo>
                      <a:cubicBezTo>
                        <a:pt x="1097" y="32"/>
                        <a:pt x="1097" y="32"/>
                        <a:pt x="1097" y="32"/>
                      </a:cubicBezTo>
                      <a:cubicBezTo>
                        <a:pt x="1086" y="36"/>
                        <a:pt x="1080" y="48"/>
                        <a:pt x="1092" y="59"/>
                      </a:cubicBezTo>
                      <a:cubicBezTo>
                        <a:pt x="1101" y="67"/>
                        <a:pt x="1124" y="67"/>
                        <a:pt x="1125" y="96"/>
                      </a:cubicBezTo>
                      <a:cubicBezTo>
                        <a:pt x="1131" y="84"/>
                        <a:pt x="1134" y="70"/>
                        <a:pt x="1132" y="57"/>
                      </a:cubicBezTo>
                      <a:cubicBezTo>
                        <a:pt x="1129" y="45"/>
                        <a:pt x="1119" y="34"/>
                        <a:pt x="1106" y="32"/>
                      </a:cubicBezTo>
                      <a:cubicBezTo>
                        <a:pt x="1099" y="30"/>
                        <a:pt x="1091" y="31"/>
                        <a:pt x="1084" y="34"/>
                      </a:cubicBezTo>
                      <a:cubicBezTo>
                        <a:pt x="1077" y="38"/>
                        <a:pt x="1072" y="42"/>
                        <a:pt x="1066" y="49"/>
                      </a:cubicBezTo>
                      <a:cubicBezTo>
                        <a:pt x="1062" y="56"/>
                        <a:pt x="1059" y="62"/>
                        <a:pt x="1058" y="70"/>
                      </a:cubicBezTo>
                      <a:cubicBezTo>
                        <a:pt x="1057" y="74"/>
                        <a:pt x="1057" y="77"/>
                        <a:pt x="1056" y="80"/>
                      </a:cubicBezTo>
                      <a:cubicBezTo>
                        <a:pt x="1056" y="82"/>
                        <a:pt x="1056" y="84"/>
                        <a:pt x="1056" y="86"/>
                      </a:cubicBezTo>
                      <a:cubicBezTo>
                        <a:pt x="1054" y="65"/>
                        <a:pt x="1034" y="52"/>
                        <a:pt x="1013" y="52"/>
                      </a:cubicBezTo>
                      <a:cubicBezTo>
                        <a:pt x="1013" y="52"/>
                        <a:pt x="1013" y="52"/>
                        <a:pt x="1013" y="52"/>
                      </a:cubicBezTo>
                      <a:cubicBezTo>
                        <a:pt x="1011" y="52"/>
                        <a:pt x="1010" y="52"/>
                        <a:pt x="1008" y="52"/>
                      </a:cubicBezTo>
                      <a:cubicBezTo>
                        <a:pt x="984" y="54"/>
                        <a:pt x="961" y="70"/>
                        <a:pt x="947" y="91"/>
                      </a:cubicBezTo>
                      <a:close/>
                      <a:moveTo>
                        <a:pt x="931" y="100"/>
                      </a:moveTo>
                      <a:cubicBezTo>
                        <a:pt x="937" y="101"/>
                        <a:pt x="942" y="108"/>
                        <a:pt x="943" y="112"/>
                      </a:cubicBezTo>
                      <a:cubicBezTo>
                        <a:pt x="950" y="112"/>
                        <a:pt x="954" y="99"/>
                        <a:pt x="945" y="94"/>
                      </a:cubicBezTo>
                      <a:cubicBezTo>
                        <a:pt x="940" y="90"/>
                        <a:pt x="931" y="94"/>
                        <a:pt x="931" y="100"/>
                      </a:cubicBezTo>
                      <a:close/>
                      <a:moveTo>
                        <a:pt x="935" y="88"/>
                      </a:moveTo>
                      <a:cubicBezTo>
                        <a:pt x="925" y="87"/>
                        <a:pt x="912" y="90"/>
                        <a:pt x="904" y="95"/>
                      </a:cubicBezTo>
                      <a:cubicBezTo>
                        <a:pt x="895" y="100"/>
                        <a:pt x="888" y="108"/>
                        <a:pt x="882" y="117"/>
                      </a:cubicBezTo>
                      <a:cubicBezTo>
                        <a:pt x="872" y="132"/>
                        <a:pt x="866" y="151"/>
                        <a:pt x="849" y="160"/>
                      </a:cubicBezTo>
                      <a:cubicBezTo>
                        <a:pt x="835" y="168"/>
                        <a:pt x="820" y="163"/>
                        <a:pt x="814" y="154"/>
                      </a:cubicBezTo>
                      <a:cubicBezTo>
                        <a:pt x="808" y="146"/>
                        <a:pt x="808" y="134"/>
                        <a:pt x="815" y="127"/>
                      </a:cubicBezTo>
                      <a:cubicBezTo>
                        <a:pt x="819" y="121"/>
                        <a:pt x="830" y="116"/>
                        <a:pt x="836" y="122"/>
                      </a:cubicBezTo>
                      <a:cubicBezTo>
                        <a:pt x="840" y="126"/>
                        <a:pt x="840" y="131"/>
                        <a:pt x="837" y="132"/>
                      </a:cubicBezTo>
                      <a:cubicBezTo>
                        <a:pt x="836" y="128"/>
                        <a:pt x="831" y="128"/>
                        <a:pt x="827" y="131"/>
                      </a:cubicBezTo>
                      <a:cubicBezTo>
                        <a:pt x="825" y="133"/>
                        <a:pt x="824" y="137"/>
                        <a:pt x="824" y="140"/>
                      </a:cubicBezTo>
                      <a:cubicBezTo>
                        <a:pt x="824" y="145"/>
                        <a:pt x="828" y="150"/>
                        <a:pt x="834" y="151"/>
                      </a:cubicBezTo>
                      <a:cubicBezTo>
                        <a:pt x="847" y="152"/>
                        <a:pt x="859" y="134"/>
                        <a:pt x="865" y="123"/>
                      </a:cubicBezTo>
                      <a:cubicBezTo>
                        <a:pt x="873" y="105"/>
                        <a:pt x="886" y="92"/>
                        <a:pt x="905" y="86"/>
                      </a:cubicBezTo>
                      <a:cubicBezTo>
                        <a:pt x="915" y="82"/>
                        <a:pt x="926" y="82"/>
                        <a:pt x="935" y="88"/>
                      </a:cubicBezTo>
                      <a:close/>
                      <a:moveTo>
                        <a:pt x="1137" y="64"/>
                      </a:moveTo>
                      <a:cubicBezTo>
                        <a:pt x="1137" y="49"/>
                        <a:pt x="1150" y="47"/>
                        <a:pt x="1160" y="43"/>
                      </a:cubicBezTo>
                      <a:cubicBezTo>
                        <a:pt x="1169" y="40"/>
                        <a:pt x="1178" y="32"/>
                        <a:pt x="1173" y="21"/>
                      </a:cubicBezTo>
                      <a:cubicBezTo>
                        <a:pt x="1163" y="28"/>
                        <a:pt x="1159" y="21"/>
                        <a:pt x="1147" y="25"/>
                      </a:cubicBezTo>
                      <a:cubicBezTo>
                        <a:pt x="1135" y="28"/>
                        <a:pt x="1127" y="45"/>
                        <a:pt x="1137" y="64"/>
                      </a:cubicBezTo>
                      <a:close/>
                      <a:moveTo>
                        <a:pt x="1225" y="50"/>
                      </a:moveTo>
                      <a:cubicBezTo>
                        <a:pt x="1207" y="24"/>
                        <a:pt x="1240" y="6"/>
                        <a:pt x="1257" y="11"/>
                      </a:cubicBezTo>
                      <a:cubicBezTo>
                        <a:pt x="1242" y="12"/>
                        <a:pt x="1222" y="35"/>
                        <a:pt x="1225" y="50"/>
                      </a:cubicBezTo>
                      <a:close/>
                      <a:moveTo>
                        <a:pt x="1233" y="67"/>
                      </a:moveTo>
                      <a:cubicBezTo>
                        <a:pt x="1214" y="71"/>
                        <a:pt x="1193" y="62"/>
                        <a:pt x="1185" y="48"/>
                      </a:cubicBezTo>
                      <a:cubicBezTo>
                        <a:pt x="1168" y="19"/>
                        <a:pt x="1201" y="1"/>
                        <a:pt x="1209" y="31"/>
                      </a:cubicBezTo>
                      <a:cubicBezTo>
                        <a:pt x="1214" y="47"/>
                        <a:pt x="1217" y="57"/>
                        <a:pt x="1233" y="67"/>
                      </a:cubicBezTo>
                      <a:close/>
                      <a:moveTo>
                        <a:pt x="1383" y="28"/>
                      </a:moveTo>
                      <a:cubicBezTo>
                        <a:pt x="1361" y="0"/>
                        <a:pt x="1330" y="2"/>
                        <a:pt x="1304" y="11"/>
                      </a:cubicBezTo>
                      <a:cubicBezTo>
                        <a:pt x="1290" y="16"/>
                        <a:pt x="1273" y="29"/>
                        <a:pt x="1258" y="24"/>
                      </a:cubicBezTo>
                      <a:cubicBezTo>
                        <a:pt x="1264" y="47"/>
                        <a:pt x="1307" y="26"/>
                        <a:pt x="1321" y="21"/>
                      </a:cubicBezTo>
                      <a:cubicBezTo>
                        <a:pt x="1344" y="13"/>
                        <a:pt x="1366" y="14"/>
                        <a:pt x="1383" y="28"/>
                      </a:cubicBezTo>
                      <a:close/>
                      <a:moveTo>
                        <a:pt x="1282" y="669"/>
                      </a:moveTo>
                      <a:cubicBezTo>
                        <a:pt x="1257" y="676"/>
                        <a:pt x="1251" y="712"/>
                        <a:pt x="1243" y="724"/>
                      </a:cubicBezTo>
                      <a:cubicBezTo>
                        <a:pt x="1231" y="743"/>
                        <a:pt x="1212" y="734"/>
                        <a:pt x="1221" y="713"/>
                      </a:cubicBezTo>
                      <a:cubicBezTo>
                        <a:pt x="1229" y="693"/>
                        <a:pt x="1257" y="670"/>
                        <a:pt x="1282" y="669"/>
                      </a:cubicBezTo>
                      <a:close/>
                      <a:moveTo>
                        <a:pt x="1226" y="810"/>
                      </a:moveTo>
                      <a:cubicBezTo>
                        <a:pt x="1258" y="812"/>
                        <a:pt x="1270" y="840"/>
                        <a:pt x="1283" y="849"/>
                      </a:cubicBezTo>
                      <a:cubicBezTo>
                        <a:pt x="1297" y="859"/>
                        <a:pt x="1308" y="846"/>
                        <a:pt x="1296" y="833"/>
                      </a:cubicBezTo>
                      <a:cubicBezTo>
                        <a:pt x="1280" y="815"/>
                        <a:pt x="1251" y="805"/>
                        <a:pt x="1226" y="810"/>
                      </a:cubicBezTo>
                      <a:close/>
                      <a:moveTo>
                        <a:pt x="1237" y="340"/>
                      </a:moveTo>
                      <a:cubicBezTo>
                        <a:pt x="1223" y="352"/>
                        <a:pt x="1226" y="366"/>
                        <a:pt x="1238" y="382"/>
                      </a:cubicBezTo>
                      <a:cubicBezTo>
                        <a:pt x="1248" y="395"/>
                        <a:pt x="1250" y="409"/>
                        <a:pt x="1240" y="417"/>
                      </a:cubicBezTo>
                      <a:cubicBezTo>
                        <a:pt x="1250" y="418"/>
                        <a:pt x="1260" y="408"/>
                        <a:pt x="1260" y="397"/>
                      </a:cubicBezTo>
                      <a:cubicBezTo>
                        <a:pt x="1259" y="381"/>
                        <a:pt x="1244" y="374"/>
                        <a:pt x="1237" y="360"/>
                      </a:cubicBezTo>
                      <a:cubicBezTo>
                        <a:pt x="1235" y="356"/>
                        <a:pt x="1233" y="348"/>
                        <a:pt x="1237" y="340"/>
                      </a:cubicBezTo>
                      <a:close/>
                      <a:moveTo>
                        <a:pt x="1242" y="768"/>
                      </a:moveTo>
                      <a:cubicBezTo>
                        <a:pt x="1239" y="761"/>
                        <a:pt x="1237" y="754"/>
                        <a:pt x="1239" y="748"/>
                      </a:cubicBezTo>
                      <a:cubicBezTo>
                        <a:pt x="1240" y="742"/>
                        <a:pt x="1246" y="736"/>
                        <a:pt x="1252" y="734"/>
                      </a:cubicBezTo>
                      <a:cubicBezTo>
                        <a:pt x="1260" y="733"/>
                        <a:pt x="1268" y="738"/>
                        <a:pt x="1272" y="744"/>
                      </a:cubicBezTo>
                      <a:cubicBezTo>
                        <a:pt x="1279" y="754"/>
                        <a:pt x="1278" y="766"/>
                        <a:pt x="1273" y="776"/>
                      </a:cubicBezTo>
                      <a:cubicBezTo>
                        <a:pt x="1269" y="785"/>
                        <a:pt x="1256" y="796"/>
                        <a:pt x="1247" y="801"/>
                      </a:cubicBezTo>
                      <a:cubicBezTo>
                        <a:pt x="1239" y="806"/>
                        <a:pt x="1228" y="809"/>
                        <a:pt x="1219" y="810"/>
                      </a:cubicBezTo>
                      <a:cubicBezTo>
                        <a:pt x="1224" y="811"/>
                        <a:pt x="1229" y="813"/>
                        <a:pt x="1235" y="816"/>
                      </a:cubicBezTo>
                      <a:cubicBezTo>
                        <a:pt x="1246" y="822"/>
                        <a:pt x="1253" y="830"/>
                        <a:pt x="1259" y="841"/>
                      </a:cubicBezTo>
                      <a:cubicBezTo>
                        <a:pt x="1261" y="846"/>
                        <a:pt x="1263" y="849"/>
                        <a:pt x="1264" y="853"/>
                      </a:cubicBezTo>
                      <a:cubicBezTo>
                        <a:pt x="1262" y="853"/>
                        <a:pt x="1261" y="853"/>
                        <a:pt x="1260" y="854"/>
                      </a:cubicBezTo>
                      <a:cubicBezTo>
                        <a:pt x="1259" y="850"/>
                        <a:pt x="1258" y="847"/>
                        <a:pt x="1256" y="843"/>
                      </a:cubicBezTo>
                      <a:cubicBezTo>
                        <a:pt x="1250" y="832"/>
                        <a:pt x="1244" y="826"/>
                        <a:pt x="1233" y="820"/>
                      </a:cubicBezTo>
                      <a:cubicBezTo>
                        <a:pt x="1218" y="813"/>
                        <a:pt x="1203" y="812"/>
                        <a:pt x="1188" y="815"/>
                      </a:cubicBezTo>
                      <a:cubicBezTo>
                        <a:pt x="1192" y="815"/>
                        <a:pt x="1196" y="816"/>
                        <a:pt x="1200" y="818"/>
                      </a:cubicBezTo>
                      <a:cubicBezTo>
                        <a:pt x="1200" y="818"/>
                        <a:pt x="1200" y="818"/>
                        <a:pt x="1200" y="818"/>
                      </a:cubicBezTo>
                      <a:cubicBezTo>
                        <a:pt x="1208" y="821"/>
                        <a:pt x="1215" y="826"/>
                        <a:pt x="1219" y="834"/>
                      </a:cubicBezTo>
                      <a:cubicBezTo>
                        <a:pt x="1213" y="827"/>
                        <a:pt x="1208" y="824"/>
                        <a:pt x="1199" y="820"/>
                      </a:cubicBezTo>
                      <a:cubicBezTo>
                        <a:pt x="1199" y="820"/>
                        <a:pt x="1199" y="820"/>
                        <a:pt x="1199" y="820"/>
                      </a:cubicBezTo>
                      <a:cubicBezTo>
                        <a:pt x="1182" y="814"/>
                        <a:pt x="1178" y="816"/>
                        <a:pt x="1161" y="821"/>
                      </a:cubicBezTo>
                      <a:cubicBezTo>
                        <a:pt x="1135" y="829"/>
                        <a:pt x="1109" y="840"/>
                        <a:pt x="1085" y="836"/>
                      </a:cubicBezTo>
                      <a:cubicBezTo>
                        <a:pt x="1101" y="836"/>
                        <a:pt x="1159" y="826"/>
                        <a:pt x="1159" y="804"/>
                      </a:cubicBezTo>
                      <a:cubicBezTo>
                        <a:pt x="1159" y="799"/>
                        <a:pt x="1155" y="794"/>
                        <a:pt x="1150" y="793"/>
                      </a:cubicBezTo>
                      <a:cubicBezTo>
                        <a:pt x="1147" y="793"/>
                        <a:pt x="1144" y="794"/>
                        <a:pt x="1142" y="797"/>
                      </a:cubicBezTo>
                      <a:cubicBezTo>
                        <a:pt x="1141" y="800"/>
                        <a:pt x="1142" y="804"/>
                        <a:pt x="1145" y="805"/>
                      </a:cubicBezTo>
                      <a:cubicBezTo>
                        <a:pt x="1148" y="806"/>
                        <a:pt x="1150" y="805"/>
                        <a:pt x="1152" y="803"/>
                      </a:cubicBezTo>
                      <a:cubicBezTo>
                        <a:pt x="1152" y="808"/>
                        <a:pt x="1143" y="811"/>
                        <a:pt x="1139" y="804"/>
                      </a:cubicBezTo>
                      <a:cubicBezTo>
                        <a:pt x="1137" y="800"/>
                        <a:pt x="1138" y="796"/>
                        <a:pt x="1141" y="793"/>
                      </a:cubicBezTo>
                      <a:cubicBezTo>
                        <a:pt x="1147" y="787"/>
                        <a:pt x="1155" y="789"/>
                        <a:pt x="1159" y="794"/>
                      </a:cubicBezTo>
                      <a:cubicBezTo>
                        <a:pt x="1163" y="799"/>
                        <a:pt x="1163" y="807"/>
                        <a:pt x="1160" y="813"/>
                      </a:cubicBezTo>
                      <a:cubicBezTo>
                        <a:pt x="1170" y="797"/>
                        <a:pt x="1167" y="766"/>
                        <a:pt x="1161" y="754"/>
                      </a:cubicBezTo>
                      <a:cubicBezTo>
                        <a:pt x="1162" y="754"/>
                        <a:pt x="1164" y="754"/>
                        <a:pt x="1165" y="753"/>
                      </a:cubicBezTo>
                      <a:cubicBezTo>
                        <a:pt x="1173" y="774"/>
                        <a:pt x="1172" y="804"/>
                        <a:pt x="1160" y="817"/>
                      </a:cubicBezTo>
                      <a:cubicBezTo>
                        <a:pt x="1185" y="810"/>
                        <a:pt x="1203" y="810"/>
                        <a:pt x="1218" y="803"/>
                      </a:cubicBezTo>
                      <a:cubicBezTo>
                        <a:pt x="1226" y="799"/>
                        <a:pt x="1232" y="794"/>
                        <a:pt x="1235" y="786"/>
                      </a:cubicBezTo>
                      <a:cubicBezTo>
                        <a:pt x="1236" y="786"/>
                        <a:pt x="1239" y="785"/>
                        <a:pt x="1240" y="783"/>
                      </a:cubicBezTo>
                      <a:cubicBezTo>
                        <a:pt x="1239" y="794"/>
                        <a:pt x="1229" y="803"/>
                        <a:pt x="1217" y="807"/>
                      </a:cubicBezTo>
                      <a:cubicBezTo>
                        <a:pt x="1217" y="807"/>
                        <a:pt x="1216" y="808"/>
                        <a:pt x="1215" y="808"/>
                      </a:cubicBezTo>
                      <a:cubicBezTo>
                        <a:pt x="1231" y="809"/>
                        <a:pt x="1249" y="800"/>
                        <a:pt x="1262" y="788"/>
                      </a:cubicBezTo>
                      <a:cubicBezTo>
                        <a:pt x="1267" y="783"/>
                        <a:pt x="1272" y="776"/>
                        <a:pt x="1272" y="769"/>
                      </a:cubicBezTo>
                      <a:cubicBezTo>
                        <a:pt x="1273" y="764"/>
                        <a:pt x="1270" y="758"/>
                        <a:pt x="1265" y="758"/>
                      </a:cubicBezTo>
                      <a:cubicBezTo>
                        <a:pt x="1263" y="758"/>
                        <a:pt x="1262" y="759"/>
                        <a:pt x="1261" y="761"/>
                      </a:cubicBezTo>
                      <a:cubicBezTo>
                        <a:pt x="1261" y="762"/>
                        <a:pt x="1261" y="763"/>
                        <a:pt x="1262" y="764"/>
                      </a:cubicBezTo>
                      <a:cubicBezTo>
                        <a:pt x="1264" y="765"/>
                        <a:pt x="1265" y="765"/>
                        <a:pt x="1265" y="764"/>
                      </a:cubicBezTo>
                      <a:cubicBezTo>
                        <a:pt x="1267" y="764"/>
                        <a:pt x="1267" y="762"/>
                        <a:pt x="1266" y="761"/>
                      </a:cubicBezTo>
                      <a:cubicBezTo>
                        <a:pt x="1265" y="761"/>
                        <a:pt x="1265" y="760"/>
                        <a:pt x="1264" y="761"/>
                      </a:cubicBezTo>
                      <a:cubicBezTo>
                        <a:pt x="1264" y="760"/>
                        <a:pt x="1266" y="760"/>
                        <a:pt x="1267" y="760"/>
                      </a:cubicBezTo>
                      <a:cubicBezTo>
                        <a:pt x="1268" y="761"/>
                        <a:pt x="1269" y="762"/>
                        <a:pt x="1268" y="764"/>
                      </a:cubicBezTo>
                      <a:cubicBezTo>
                        <a:pt x="1268" y="767"/>
                        <a:pt x="1265" y="768"/>
                        <a:pt x="1262" y="768"/>
                      </a:cubicBezTo>
                      <a:cubicBezTo>
                        <a:pt x="1260" y="767"/>
                        <a:pt x="1259" y="766"/>
                        <a:pt x="1258" y="764"/>
                      </a:cubicBezTo>
                      <a:cubicBezTo>
                        <a:pt x="1257" y="762"/>
                        <a:pt x="1257" y="761"/>
                        <a:pt x="1258" y="759"/>
                      </a:cubicBezTo>
                      <a:cubicBezTo>
                        <a:pt x="1259" y="756"/>
                        <a:pt x="1261" y="755"/>
                        <a:pt x="1264" y="755"/>
                      </a:cubicBezTo>
                      <a:cubicBezTo>
                        <a:pt x="1269" y="755"/>
                        <a:pt x="1272" y="760"/>
                        <a:pt x="1273" y="765"/>
                      </a:cubicBezTo>
                      <a:cubicBezTo>
                        <a:pt x="1274" y="767"/>
                        <a:pt x="1274" y="770"/>
                        <a:pt x="1273" y="772"/>
                      </a:cubicBezTo>
                      <a:cubicBezTo>
                        <a:pt x="1278" y="762"/>
                        <a:pt x="1276" y="753"/>
                        <a:pt x="1271" y="745"/>
                      </a:cubicBezTo>
                      <a:cubicBezTo>
                        <a:pt x="1267" y="740"/>
                        <a:pt x="1262" y="736"/>
                        <a:pt x="1256" y="736"/>
                      </a:cubicBezTo>
                      <a:cubicBezTo>
                        <a:pt x="1256" y="736"/>
                        <a:pt x="1256" y="736"/>
                        <a:pt x="1256" y="736"/>
                      </a:cubicBezTo>
                      <a:cubicBezTo>
                        <a:pt x="1262" y="738"/>
                        <a:pt x="1265" y="744"/>
                        <a:pt x="1259" y="749"/>
                      </a:cubicBezTo>
                      <a:cubicBezTo>
                        <a:pt x="1254" y="753"/>
                        <a:pt x="1242" y="753"/>
                        <a:pt x="1242" y="768"/>
                      </a:cubicBezTo>
                      <a:close/>
                      <a:moveTo>
                        <a:pt x="1069" y="615"/>
                      </a:moveTo>
                      <a:cubicBezTo>
                        <a:pt x="1072" y="614"/>
                        <a:pt x="1075" y="614"/>
                        <a:pt x="1078" y="614"/>
                      </a:cubicBezTo>
                      <a:cubicBezTo>
                        <a:pt x="1083" y="613"/>
                        <a:pt x="1088" y="609"/>
                        <a:pt x="1090" y="603"/>
                      </a:cubicBezTo>
                      <a:cubicBezTo>
                        <a:pt x="1093" y="594"/>
                        <a:pt x="1087" y="585"/>
                        <a:pt x="1078" y="581"/>
                      </a:cubicBezTo>
                      <a:cubicBezTo>
                        <a:pt x="1072" y="578"/>
                        <a:pt x="1067" y="577"/>
                        <a:pt x="1062" y="570"/>
                      </a:cubicBezTo>
                      <a:cubicBezTo>
                        <a:pt x="1058" y="565"/>
                        <a:pt x="1057" y="558"/>
                        <a:pt x="1060" y="552"/>
                      </a:cubicBezTo>
                      <a:cubicBezTo>
                        <a:pt x="1062" y="572"/>
                        <a:pt x="1077" y="568"/>
                        <a:pt x="1088" y="576"/>
                      </a:cubicBezTo>
                      <a:cubicBezTo>
                        <a:pt x="1094" y="580"/>
                        <a:pt x="1099" y="588"/>
                        <a:pt x="1099" y="595"/>
                      </a:cubicBezTo>
                      <a:cubicBezTo>
                        <a:pt x="1098" y="603"/>
                        <a:pt x="1092" y="613"/>
                        <a:pt x="1082" y="614"/>
                      </a:cubicBezTo>
                      <a:cubicBezTo>
                        <a:pt x="1082" y="614"/>
                        <a:pt x="1083" y="614"/>
                        <a:pt x="1084" y="615"/>
                      </a:cubicBezTo>
                      <a:cubicBezTo>
                        <a:pt x="1100" y="616"/>
                        <a:pt x="1112" y="624"/>
                        <a:pt x="1120" y="639"/>
                      </a:cubicBezTo>
                      <a:cubicBezTo>
                        <a:pt x="1121" y="642"/>
                        <a:pt x="1122" y="645"/>
                        <a:pt x="1123" y="648"/>
                      </a:cubicBezTo>
                      <a:cubicBezTo>
                        <a:pt x="1122" y="648"/>
                        <a:pt x="1121" y="648"/>
                        <a:pt x="1120" y="648"/>
                      </a:cubicBezTo>
                      <a:cubicBezTo>
                        <a:pt x="1119" y="645"/>
                        <a:pt x="1118" y="643"/>
                        <a:pt x="1117" y="640"/>
                      </a:cubicBezTo>
                      <a:cubicBezTo>
                        <a:pt x="1109" y="626"/>
                        <a:pt x="1099" y="620"/>
                        <a:pt x="1083" y="618"/>
                      </a:cubicBezTo>
                      <a:cubicBezTo>
                        <a:pt x="1081" y="618"/>
                        <a:pt x="1080" y="618"/>
                        <a:pt x="1078" y="618"/>
                      </a:cubicBezTo>
                      <a:cubicBezTo>
                        <a:pt x="1083" y="619"/>
                        <a:pt x="1088" y="622"/>
                        <a:pt x="1092" y="627"/>
                      </a:cubicBezTo>
                      <a:cubicBezTo>
                        <a:pt x="1095" y="630"/>
                        <a:pt x="1096" y="633"/>
                        <a:pt x="1097" y="636"/>
                      </a:cubicBezTo>
                      <a:cubicBezTo>
                        <a:pt x="1098" y="640"/>
                        <a:pt x="1099" y="643"/>
                        <a:pt x="1098" y="646"/>
                      </a:cubicBezTo>
                      <a:cubicBezTo>
                        <a:pt x="1097" y="655"/>
                        <a:pt x="1089" y="662"/>
                        <a:pt x="1080" y="660"/>
                      </a:cubicBezTo>
                      <a:cubicBezTo>
                        <a:pt x="1076" y="659"/>
                        <a:pt x="1073" y="657"/>
                        <a:pt x="1071" y="653"/>
                      </a:cubicBezTo>
                      <a:cubicBezTo>
                        <a:pt x="1070" y="652"/>
                        <a:pt x="1070" y="650"/>
                        <a:pt x="1070" y="648"/>
                      </a:cubicBezTo>
                      <a:cubicBezTo>
                        <a:pt x="1069" y="645"/>
                        <a:pt x="1071" y="642"/>
                        <a:pt x="1073" y="639"/>
                      </a:cubicBezTo>
                      <a:cubicBezTo>
                        <a:pt x="1074" y="638"/>
                        <a:pt x="1075" y="637"/>
                        <a:pt x="1076" y="637"/>
                      </a:cubicBezTo>
                      <a:cubicBezTo>
                        <a:pt x="1077" y="636"/>
                        <a:pt x="1078" y="636"/>
                        <a:pt x="1079" y="636"/>
                      </a:cubicBezTo>
                      <a:cubicBezTo>
                        <a:pt x="1082" y="636"/>
                        <a:pt x="1084" y="637"/>
                        <a:pt x="1086" y="640"/>
                      </a:cubicBezTo>
                      <a:cubicBezTo>
                        <a:pt x="1087" y="642"/>
                        <a:pt x="1087" y="643"/>
                        <a:pt x="1086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6" y="645"/>
                        <a:pt x="1086" y="645"/>
                        <a:pt x="1086" y="645"/>
                      </a:cubicBezTo>
                      <a:cubicBezTo>
                        <a:pt x="1087" y="643"/>
                        <a:pt x="1086" y="642"/>
                        <a:pt x="1085" y="640"/>
                      </a:cubicBezTo>
                      <a:cubicBezTo>
                        <a:pt x="1084" y="638"/>
                        <a:pt x="1082" y="637"/>
                        <a:pt x="1080" y="637"/>
                      </a:cubicBezTo>
                      <a:cubicBezTo>
                        <a:pt x="1079" y="637"/>
                        <a:pt x="1078" y="637"/>
                        <a:pt x="1077" y="638"/>
                      </a:cubicBezTo>
                      <a:cubicBezTo>
                        <a:pt x="1076" y="638"/>
                        <a:pt x="1075" y="639"/>
                        <a:pt x="1074" y="640"/>
                      </a:cubicBezTo>
                      <a:cubicBezTo>
                        <a:pt x="1072" y="642"/>
                        <a:pt x="1071" y="645"/>
                        <a:pt x="1071" y="648"/>
                      </a:cubicBezTo>
                      <a:cubicBezTo>
                        <a:pt x="1071" y="650"/>
                        <a:pt x="1072" y="651"/>
                        <a:pt x="1073" y="652"/>
                      </a:cubicBezTo>
                      <a:cubicBezTo>
                        <a:pt x="1075" y="655"/>
                        <a:pt x="1077" y="657"/>
                        <a:pt x="1080" y="657"/>
                      </a:cubicBezTo>
                      <a:cubicBezTo>
                        <a:pt x="1088" y="659"/>
                        <a:pt x="1094" y="653"/>
                        <a:pt x="1095" y="646"/>
                      </a:cubicBezTo>
                      <a:cubicBezTo>
                        <a:pt x="1095" y="643"/>
                        <a:pt x="1095" y="640"/>
                        <a:pt x="1094" y="637"/>
                      </a:cubicBezTo>
                      <a:cubicBezTo>
                        <a:pt x="1093" y="634"/>
                        <a:pt x="1092" y="632"/>
                        <a:pt x="1089" y="629"/>
                      </a:cubicBezTo>
                      <a:cubicBezTo>
                        <a:pt x="1087" y="627"/>
                        <a:pt x="1084" y="625"/>
                        <a:pt x="1081" y="623"/>
                      </a:cubicBezTo>
                      <a:cubicBezTo>
                        <a:pt x="1077" y="621"/>
                        <a:pt x="1072" y="620"/>
                        <a:pt x="1066" y="620"/>
                      </a:cubicBezTo>
                      <a:cubicBezTo>
                        <a:pt x="1056" y="619"/>
                        <a:pt x="1045" y="622"/>
                        <a:pt x="1037" y="627"/>
                      </a:cubicBezTo>
                      <a:cubicBezTo>
                        <a:pt x="1014" y="640"/>
                        <a:pt x="1006" y="669"/>
                        <a:pt x="997" y="693"/>
                      </a:cubicBezTo>
                      <a:cubicBezTo>
                        <a:pt x="999" y="689"/>
                        <a:pt x="1001" y="685"/>
                        <a:pt x="1003" y="682"/>
                      </a:cubicBezTo>
                      <a:cubicBezTo>
                        <a:pt x="1011" y="670"/>
                        <a:pt x="1029" y="661"/>
                        <a:pt x="1043" y="668"/>
                      </a:cubicBezTo>
                      <a:cubicBezTo>
                        <a:pt x="1052" y="672"/>
                        <a:pt x="1057" y="681"/>
                        <a:pt x="1068" y="678"/>
                      </a:cubicBezTo>
                      <a:cubicBezTo>
                        <a:pt x="1067" y="686"/>
                        <a:pt x="1056" y="693"/>
                        <a:pt x="1045" y="691"/>
                      </a:cubicBezTo>
                      <a:cubicBezTo>
                        <a:pt x="1033" y="688"/>
                        <a:pt x="1019" y="676"/>
                        <a:pt x="1007" y="686"/>
                      </a:cubicBezTo>
                      <a:cubicBezTo>
                        <a:pt x="1001" y="691"/>
                        <a:pt x="997" y="701"/>
                        <a:pt x="994" y="702"/>
                      </a:cubicBezTo>
                      <a:cubicBezTo>
                        <a:pt x="994" y="702"/>
                        <a:pt x="994" y="701"/>
                        <a:pt x="994" y="701"/>
                      </a:cubicBezTo>
                      <a:cubicBezTo>
                        <a:pt x="994" y="701"/>
                        <a:pt x="994" y="702"/>
                        <a:pt x="993" y="703"/>
                      </a:cubicBezTo>
                      <a:cubicBezTo>
                        <a:pt x="986" y="719"/>
                        <a:pt x="980" y="729"/>
                        <a:pt x="967" y="741"/>
                      </a:cubicBezTo>
                      <a:cubicBezTo>
                        <a:pt x="956" y="750"/>
                        <a:pt x="946" y="756"/>
                        <a:pt x="932" y="758"/>
                      </a:cubicBezTo>
                      <a:cubicBezTo>
                        <a:pt x="921" y="759"/>
                        <a:pt x="911" y="756"/>
                        <a:pt x="903" y="752"/>
                      </a:cubicBezTo>
                      <a:cubicBezTo>
                        <a:pt x="885" y="743"/>
                        <a:pt x="872" y="722"/>
                        <a:pt x="864" y="701"/>
                      </a:cubicBezTo>
                      <a:cubicBezTo>
                        <a:pt x="861" y="693"/>
                        <a:pt x="859" y="685"/>
                        <a:pt x="857" y="677"/>
                      </a:cubicBezTo>
                      <a:cubicBezTo>
                        <a:pt x="855" y="661"/>
                        <a:pt x="856" y="646"/>
                        <a:pt x="850" y="632"/>
                      </a:cubicBezTo>
                      <a:cubicBezTo>
                        <a:pt x="847" y="625"/>
                        <a:pt x="842" y="617"/>
                        <a:pt x="836" y="615"/>
                      </a:cubicBezTo>
                      <a:cubicBezTo>
                        <a:pt x="832" y="613"/>
                        <a:pt x="825" y="614"/>
                        <a:pt x="823" y="618"/>
                      </a:cubicBezTo>
                      <a:cubicBezTo>
                        <a:pt x="822" y="620"/>
                        <a:pt x="823" y="622"/>
                        <a:pt x="824" y="623"/>
                      </a:cubicBezTo>
                      <a:cubicBezTo>
                        <a:pt x="825" y="624"/>
                        <a:pt x="827" y="624"/>
                        <a:pt x="828" y="623"/>
                      </a:cubicBezTo>
                      <a:cubicBezTo>
                        <a:pt x="829" y="622"/>
                        <a:pt x="829" y="621"/>
                        <a:pt x="829" y="620"/>
                      </a:cubicBezTo>
                      <a:cubicBezTo>
                        <a:pt x="829" y="619"/>
                        <a:pt x="828" y="618"/>
                        <a:pt x="827" y="618"/>
                      </a:cubicBezTo>
                      <a:cubicBezTo>
                        <a:pt x="826" y="619"/>
                        <a:pt x="825" y="619"/>
                        <a:pt x="825" y="620"/>
                      </a:cubicBezTo>
                      <a:cubicBezTo>
                        <a:pt x="825" y="619"/>
                        <a:pt x="825" y="618"/>
                        <a:pt x="826" y="617"/>
                      </a:cubicBezTo>
                      <a:cubicBezTo>
                        <a:pt x="827" y="616"/>
                        <a:pt x="829" y="616"/>
                        <a:pt x="830" y="617"/>
                      </a:cubicBezTo>
                      <a:cubicBezTo>
                        <a:pt x="832" y="618"/>
                        <a:pt x="833" y="622"/>
                        <a:pt x="831" y="624"/>
                      </a:cubicBezTo>
                      <a:cubicBezTo>
                        <a:pt x="830" y="626"/>
                        <a:pt x="829" y="627"/>
                        <a:pt x="827" y="627"/>
                      </a:cubicBezTo>
                      <a:cubicBezTo>
                        <a:pt x="825" y="627"/>
                        <a:pt x="823" y="627"/>
                        <a:pt x="821" y="625"/>
                      </a:cubicBezTo>
                      <a:cubicBezTo>
                        <a:pt x="820" y="623"/>
                        <a:pt x="819" y="620"/>
                        <a:pt x="820" y="618"/>
                      </a:cubicBezTo>
                      <a:cubicBezTo>
                        <a:pt x="822" y="613"/>
                        <a:pt x="828" y="612"/>
                        <a:pt x="832" y="613"/>
                      </a:cubicBezTo>
                      <a:cubicBezTo>
                        <a:pt x="835" y="613"/>
                        <a:pt x="837" y="614"/>
                        <a:pt x="839" y="615"/>
                      </a:cubicBezTo>
                      <a:cubicBezTo>
                        <a:pt x="832" y="608"/>
                        <a:pt x="822" y="606"/>
                        <a:pt x="813" y="608"/>
                      </a:cubicBezTo>
                      <a:cubicBezTo>
                        <a:pt x="807" y="610"/>
                        <a:pt x="802" y="613"/>
                        <a:pt x="799" y="619"/>
                      </a:cubicBezTo>
                      <a:cubicBezTo>
                        <a:pt x="799" y="619"/>
                        <a:pt x="799" y="619"/>
                        <a:pt x="799" y="619"/>
                      </a:cubicBezTo>
                      <a:cubicBezTo>
                        <a:pt x="803" y="614"/>
                        <a:pt x="810" y="613"/>
                        <a:pt x="813" y="621"/>
                      </a:cubicBezTo>
                      <a:cubicBezTo>
                        <a:pt x="815" y="627"/>
                        <a:pt x="810" y="638"/>
                        <a:pt x="824" y="643"/>
                      </a:cubicBezTo>
                      <a:cubicBezTo>
                        <a:pt x="817" y="644"/>
                        <a:pt x="810" y="643"/>
                        <a:pt x="805" y="639"/>
                      </a:cubicBezTo>
                      <a:cubicBezTo>
                        <a:pt x="799" y="636"/>
                        <a:pt x="795" y="629"/>
                        <a:pt x="797" y="622"/>
                      </a:cubicBezTo>
                      <a:cubicBezTo>
                        <a:pt x="798" y="614"/>
                        <a:pt x="805" y="609"/>
                        <a:pt x="813" y="607"/>
                      </a:cubicBezTo>
                      <a:cubicBezTo>
                        <a:pt x="824" y="604"/>
                        <a:pt x="835" y="608"/>
                        <a:pt x="843" y="617"/>
                      </a:cubicBezTo>
                      <a:cubicBezTo>
                        <a:pt x="849" y="623"/>
                        <a:pt x="852" y="632"/>
                        <a:pt x="855" y="641"/>
                      </a:cubicBezTo>
                      <a:cubicBezTo>
                        <a:pt x="855" y="639"/>
                        <a:pt x="855" y="638"/>
                        <a:pt x="855" y="636"/>
                      </a:cubicBezTo>
                      <a:cubicBezTo>
                        <a:pt x="856" y="613"/>
                        <a:pt x="860" y="590"/>
                        <a:pt x="868" y="568"/>
                      </a:cubicBezTo>
                      <a:cubicBezTo>
                        <a:pt x="878" y="544"/>
                        <a:pt x="890" y="528"/>
                        <a:pt x="887" y="499"/>
                      </a:cubicBezTo>
                      <a:cubicBezTo>
                        <a:pt x="886" y="494"/>
                        <a:pt x="885" y="488"/>
                        <a:pt x="883" y="482"/>
                      </a:cubicBezTo>
                      <a:cubicBezTo>
                        <a:pt x="879" y="474"/>
                        <a:pt x="876" y="469"/>
                        <a:pt x="870" y="462"/>
                      </a:cubicBezTo>
                      <a:cubicBezTo>
                        <a:pt x="864" y="456"/>
                        <a:pt x="858" y="453"/>
                        <a:pt x="850" y="449"/>
                      </a:cubicBezTo>
                      <a:cubicBezTo>
                        <a:pt x="822" y="437"/>
                        <a:pt x="796" y="447"/>
                        <a:pt x="777" y="470"/>
                      </a:cubicBezTo>
                      <a:cubicBezTo>
                        <a:pt x="769" y="481"/>
                        <a:pt x="767" y="493"/>
                        <a:pt x="771" y="506"/>
                      </a:cubicBezTo>
                      <a:cubicBezTo>
                        <a:pt x="774" y="516"/>
                        <a:pt x="782" y="524"/>
                        <a:pt x="793" y="527"/>
                      </a:cubicBezTo>
                      <a:cubicBezTo>
                        <a:pt x="801" y="529"/>
                        <a:pt x="810" y="527"/>
                        <a:pt x="817" y="522"/>
                      </a:cubicBezTo>
                      <a:cubicBezTo>
                        <a:pt x="820" y="520"/>
                        <a:pt x="823" y="518"/>
                        <a:pt x="825" y="515"/>
                      </a:cubicBezTo>
                      <a:cubicBezTo>
                        <a:pt x="824" y="516"/>
                        <a:pt x="823" y="516"/>
                        <a:pt x="822" y="517"/>
                      </a:cubicBezTo>
                      <a:cubicBezTo>
                        <a:pt x="816" y="521"/>
                        <a:pt x="807" y="519"/>
                        <a:pt x="803" y="513"/>
                      </a:cubicBezTo>
                      <a:cubicBezTo>
                        <a:pt x="798" y="506"/>
                        <a:pt x="800" y="498"/>
                        <a:pt x="807" y="493"/>
                      </a:cubicBezTo>
                      <a:cubicBezTo>
                        <a:pt x="813" y="489"/>
                        <a:pt x="822" y="491"/>
                        <a:pt x="826" y="497"/>
                      </a:cubicBezTo>
                      <a:cubicBezTo>
                        <a:pt x="832" y="507"/>
                        <a:pt x="826" y="518"/>
                        <a:pt x="818" y="524"/>
                      </a:cubicBezTo>
                      <a:cubicBezTo>
                        <a:pt x="810" y="529"/>
                        <a:pt x="801" y="531"/>
                        <a:pt x="792" y="530"/>
                      </a:cubicBezTo>
                      <a:cubicBezTo>
                        <a:pt x="781" y="527"/>
                        <a:pt x="773" y="521"/>
                        <a:pt x="769" y="511"/>
                      </a:cubicBezTo>
                      <a:cubicBezTo>
                        <a:pt x="772" y="520"/>
                        <a:pt x="777" y="529"/>
                        <a:pt x="783" y="535"/>
                      </a:cubicBezTo>
                      <a:cubicBezTo>
                        <a:pt x="782" y="536"/>
                        <a:pt x="780" y="537"/>
                        <a:pt x="781" y="539"/>
                      </a:cubicBezTo>
                      <a:cubicBezTo>
                        <a:pt x="770" y="528"/>
                        <a:pt x="766" y="516"/>
                        <a:pt x="764" y="505"/>
                      </a:cubicBezTo>
                      <a:cubicBezTo>
                        <a:pt x="765" y="525"/>
                        <a:pt x="773" y="542"/>
                        <a:pt x="786" y="554"/>
                      </a:cubicBezTo>
                      <a:cubicBezTo>
                        <a:pt x="794" y="562"/>
                        <a:pt x="805" y="567"/>
                        <a:pt x="818" y="569"/>
                      </a:cubicBezTo>
                      <a:cubicBezTo>
                        <a:pt x="825" y="570"/>
                        <a:pt x="831" y="571"/>
                        <a:pt x="838" y="572"/>
                      </a:cubicBezTo>
                      <a:cubicBezTo>
                        <a:pt x="845" y="573"/>
                        <a:pt x="850" y="576"/>
                        <a:pt x="854" y="581"/>
                      </a:cubicBezTo>
                      <a:cubicBezTo>
                        <a:pt x="857" y="586"/>
                        <a:pt x="858" y="591"/>
                        <a:pt x="856" y="596"/>
                      </a:cubicBezTo>
                      <a:cubicBezTo>
                        <a:pt x="853" y="600"/>
                        <a:pt x="849" y="603"/>
                        <a:pt x="845" y="603"/>
                      </a:cubicBezTo>
                      <a:cubicBezTo>
                        <a:pt x="841" y="603"/>
                        <a:pt x="839" y="602"/>
                        <a:pt x="837" y="599"/>
                      </a:cubicBezTo>
                      <a:cubicBezTo>
                        <a:pt x="834" y="596"/>
                        <a:pt x="834" y="591"/>
                        <a:pt x="838" y="588"/>
                      </a:cubicBezTo>
                      <a:cubicBezTo>
                        <a:pt x="840" y="587"/>
                        <a:pt x="843" y="587"/>
                        <a:pt x="845" y="589"/>
                      </a:cubicBezTo>
                      <a:cubicBezTo>
                        <a:pt x="847" y="591"/>
                        <a:pt x="847" y="595"/>
                        <a:pt x="845" y="597"/>
                      </a:cubicBezTo>
                      <a:cubicBezTo>
                        <a:pt x="842" y="599"/>
                        <a:pt x="839" y="599"/>
                        <a:pt x="837" y="597"/>
                      </a:cubicBezTo>
                      <a:cubicBezTo>
                        <a:pt x="836" y="596"/>
                        <a:pt x="836" y="596"/>
                        <a:pt x="836" y="595"/>
                      </a:cubicBezTo>
                      <a:cubicBezTo>
                        <a:pt x="836" y="596"/>
                        <a:pt x="837" y="598"/>
                        <a:pt x="838" y="599"/>
                      </a:cubicBezTo>
                      <a:cubicBezTo>
                        <a:pt x="839" y="601"/>
                        <a:pt x="842" y="602"/>
                        <a:pt x="845" y="602"/>
                      </a:cubicBezTo>
                      <a:cubicBezTo>
                        <a:pt x="849" y="601"/>
                        <a:pt x="852" y="599"/>
                        <a:pt x="854" y="595"/>
                      </a:cubicBezTo>
                      <a:cubicBezTo>
                        <a:pt x="856" y="591"/>
                        <a:pt x="855" y="586"/>
                        <a:pt x="852" y="582"/>
                      </a:cubicBezTo>
                      <a:cubicBezTo>
                        <a:pt x="848" y="578"/>
                        <a:pt x="844" y="576"/>
                        <a:pt x="838" y="575"/>
                      </a:cubicBezTo>
                      <a:cubicBezTo>
                        <a:pt x="831" y="574"/>
                        <a:pt x="825" y="573"/>
                        <a:pt x="819" y="572"/>
                      </a:cubicBezTo>
                      <a:cubicBezTo>
                        <a:pt x="805" y="570"/>
                        <a:pt x="793" y="564"/>
                        <a:pt x="784" y="556"/>
                      </a:cubicBezTo>
                      <a:cubicBezTo>
                        <a:pt x="775" y="548"/>
                        <a:pt x="769" y="538"/>
                        <a:pt x="765" y="527"/>
                      </a:cubicBezTo>
                      <a:cubicBezTo>
                        <a:pt x="760" y="510"/>
                        <a:pt x="761" y="491"/>
                        <a:pt x="769" y="475"/>
                      </a:cubicBezTo>
                      <a:cubicBezTo>
                        <a:pt x="768" y="475"/>
                        <a:pt x="768" y="476"/>
                        <a:pt x="767" y="477"/>
                      </a:cubicBezTo>
                      <a:cubicBezTo>
                        <a:pt x="762" y="479"/>
                        <a:pt x="758" y="482"/>
                        <a:pt x="754" y="484"/>
                      </a:cubicBezTo>
                      <a:cubicBezTo>
                        <a:pt x="747" y="487"/>
                        <a:pt x="740" y="490"/>
                        <a:pt x="732" y="490"/>
                      </a:cubicBezTo>
                      <a:cubicBezTo>
                        <a:pt x="706" y="491"/>
                        <a:pt x="690" y="465"/>
                        <a:pt x="692" y="442"/>
                      </a:cubicBezTo>
                      <a:cubicBezTo>
                        <a:pt x="694" y="433"/>
                        <a:pt x="698" y="424"/>
                        <a:pt x="704" y="418"/>
                      </a:cubicBezTo>
                      <a:cubicBezTo>
                        <a:pt x="706" y="421"/>
                        <a:pt x="706" y="421"/>
                        <a:pt x="706" y="421"/>
                      </a:cubicBezTo>
                      <a:cubicBezTo>
                        <a:pt x="701" y="427"/>
                        <a:pt x="697" y="434"/>
                        <a:pt x="697" y="443"/>
                      </a:cubicBezTo>
                      <a:cubicBezTo>
                        <a:pt x="695" y="463"/>
                        <a:pt x="708" y="487"/>
                        <a:pt x="732" y="486"/>
                      </a:cubicBezTo>
                      <a:cubicBezTo>
                        <a:pt x="739" y="485"/>
                        <a:pt x="745" y="483"/>
                        <a:pt x="752" y="480"/>
                      </a:cubicBezTo>
                      <a:cubicBezTo>
                        <a:pt x="756" y="478"/>
                        <a:pt x="760" y="475"/>
                        <a:pt x="764" y="473"/>
                      </a:cubicBezTo>
                      <a:cubicBezTo>
                        <a:pt x="781" y="461"/>
                        <a:pt x="790" y="447"/>
                        <a:pt x="812" y="441"/>
                      </a:cubicBezTo>
                      <a:cubicBezTo>
                        <a:pt x="824" y="438"/>
                        <a:pt x="838" y="439"/>
                        <a:pt x="852" y="445"/>
                      </a:cubicBezTo>
                      <a:cubicBezTo>
                        <a:pt x="860" y="449"/>
                        <a:pt x="866" y="453"/>
                        <a:pt x="873" y="459"/>
                      </a:cubicBezTo>
                      <a:cubicBezTo>
                        <a:pt x="879" y="466"/>
                        <a:pt x="883" y="472"/>
                        <a:pt x="886" y="481"/>
                      </a:cubicBezTo>
                      <a:cubicBezTo>
                        <a:pt x="891" y="494"/>
                        <a:pt x="891" y="505"/>
                        <a:pt x="889" y="519"/>
                      </a:cubicBezTo>
                      <a:cubicBezTo>
                        <a:pt x="891" y="511"/>
                        <a:pt x="893" y="505"/>
                        <a:pt x="893" y="504"/>
                      </a:cubicBezTo>
                      <a:cubicBezTo>
                        <a:pt x="900" y="476"/>
                        <a:pt x="905" y="448"/>
                        <a:pt x="905" y="421"/>
                      </a:cubicBezTo>
                      <a:cubicBezTo>
                        <a:pt x="905" y="413"/>
                        <a:pt x="904" y="407"/>
                        <a:pt x="900" y="402"/>
                      </a:cubicBezTo>
                      <a:cubicBezTo>
                        <a:pt x="898" y="399"/>
                        <a:pt x="894" y="397"/>
                        <a:pt x="891" y="396"/>
                      </a:cubicBezTo>
                      <a:cubicBezTo>
                        <a:pt x="885" y="395"/>
                        <a:pt x="879" y="397"/>
                        <a:pt x="877" y="403"/>
                      </a:cubicBezTo>
                      <a:cubicBezTo>
                        <a:pt x="875" y="406"/>
                        <a:pt x="876" y="409"/>
                        <a:pt x="878" y="412"/>
                      </a:cubicBezTo>
                      <a:cubicBezTo>
                        <a:pt x="881" y="414"/>
                        <a:pt x="886" y="414"/>
                        <a:pt x="888" y="411"/>
                      </a:cubicBezTo>
                      <a:cubicBezTo>
                        <a:pt x="890" y="409"/>
                        <a:pt x="889" y="406"/>
                        <a:pt x="888" y="403"/>
                      </a:cubicBezTo>
                      <a:cubicBezTo>
                        <a:pt x="891" y="404"/>
                        <a:pt x="893" y="408"/>
                        <a:pt x="892" y="412"/>
                      </a:cubicBezTo>
                      <a:cubicBezTo>
                        <a:pt x="890" y="421"/>
                        <a:pt x="875" y="422"/>
                        <a:pt x="871" y="412"/>
                      </a:cubicBezTo>
                      <a:cubicBezTo>
                        <a:pt x="868" y="403"/>
                        <a:pt x="871" y="395"/>
                        <a:pt x="879" y="392"/>
                      </a:cubicBezTo>
                      <a:cubicBezTo>
                        <a:pt x="889" y="387"/>
                        <a:pt x="903" y="395"/>
                        <a:pt x="905" y="408"/>
                      </a:cubicBezTo>
                      <a:cubicBezTo>
                        <a:pt x="905" y="385"/>
                        <a:pt x="902" y="363"/>
                        <a:pt x="896" y="342"/>
                      </a:cubicBezTo>
                      <a:cubicBezTo>
                        <a:pt x="896" y="351"/>
                        <a:pt x="894" y="359"/>
                        <a:pt x="892" y="367"/>
                      </a:cubicBezTo>
                      <a:cubicBezTo>
                        <a:pt x="882" y="392"/>
                        <a:pt x="850" y="406"/>
                        <a:pt x="829" y="382"/>
                      </a:cubicBezTo>
                      <a:cubicBezTo>
                        <a:pt x="823" y="376"/>
                        <a:pt x="820" y="368"/>
                        <a:pt x="819" y="359"/>
                      </a:cubicBezTo>
                      <a:cubicBezTo>
                        <a:pt x="816" y="345"/>
                        <a:pt x="821" y="329"/>
                        <a:pt x="815" y="317"/>
                      </a:cubicBezTo>
                      <a:cubicBezTo>
                        <a:pt x="812" y="311"/>
                        <a:pt x="807" y="306"/>
                        <a:pt x="800" y="305"/>
                      </a:cubicBezTo>
                      <a:cubicBezTo>
                        <a:pt x="786" y="303"/>
                        <a:pt x="773" y="317"/>
                        <a:pt x="776" y="331"/>
                      </a:cubicBezTo>
                      <a:cubicBezTo>
                        <a:pt x="777" y="337"/>
                        <a:pt x="783" y="341"/>
                        <a:pt x="788" y="341"/>
                      </a:cubicBezTo>
                      <a:cubicBezTo>
                        <a:pt x="797" y="342"/>
                        <a:pt x="803" y="334"/>
                        <a:pt x="800" y="329"/>
                      </a:cubicBezTo>
                      <a:cubicBezTo>
                        <a:pt x="803" y="331"/>
                        <a:pt x="804" y="337"/>
                        <a:pt x="801" y="341"/>
                      </a:cubicBezTo>
                      <a:cubicBezTo>
                        <a:pt x="795" y="349"/>
                        <a:pt x="784" y="348"/>
                        <a:pt x="777" y="343"/>
                      </a:cubicBezTo>
                      <a:cubicBezTo>
                        <a:pt x="769" y="336"/>
                        <a:pt x="768" y="326"/>
                        <a:pt x="770" y="319"/>
                      </a:cubicBezTo>
                      <a:cubicBezTo>
                        <a:pt x="774" y="305"/>
                        <a:pt x="790" y="295"/>
                        <a:pt x="804" y="301"/>
                      </a:cubicBezTo>
                      <a:cubicBezTo>
                        <a:pt x="812" y="305"/>
                        <a:pt x="816" y="309"/>
                        <a:pt x="819" y="315"/>
                      </a:cubicBezTo>
                      <a:cubicBezTo>
                        <a:pt x="824" y="325"/>
                        <a:pt x="823" y="337"/>
                        <a:pt x="828" y="347"/>
                      </a:cubicBezTo>
                      <a:cubicBezTo>
                        <a:pt x="837" y="362"/>
                        <a:pt x="855" y="370"/>
                        <a:pt x="869" y="361"/>
                      </a:cubicBezTo>
                      <a:cubicBezTo>
                        <a:pt x="885" y="351"/>
                        <a:pt x="889" y="321"/>
                        <a:pt x="881" y="302"/>
                      </a:cubicBezTo>
                      <a:cubicBezTo>
                        <a:pt x="876" y="292"/>
                        <a:pt x="865" y="283"/>
                        <a:pt x="853" y="283"/>
                      </a:cubicBezTo>
                      <a:cubicBezTo>
                        <a:pt x="838" y="282"/>
                        <a:pt x="823" y="298"/>
                        <a:pt x="833" y="313"/>
                      </a:cubicBezTo>
                      <a:cubicBezTo>
                        <a:pt x="836" y="318"/>
                        <a:pt x="841" y="321"/>
                        <a:pt x="846" y="322"/>
                      </a:cubicBezTo>
                      <a:cubicBezTo>
                        <a:pt x="854" y="322"/>
                        <a:pt x="864" y="312"/>
                        <a:pt x="858" y="303"/>
                      </a:cubicBezTo>
                      <a:cubicBezTo>
                        <a:pt x="855" y="297"/>
                        <a:pt x="848" y="297"/>
                        <a:pt x="846" y="303"/>
                      </a:cubicBezTo>
                      <a:cubicBezTo>
                        <a:pt x="845" y="296"/>
                        <a:pt x="854" y="292"/>
                        <a:pt x="860" y="298"/>
                      </a:cubicBezTo>
                      <a:cubicBezTo>
                        <a:pt x="871" y="309"/>
                        <a:pt x="860" y="328"/>
                        <a:pt x="844" y="325"/>
                      </a:cubicBezTo>
                      <a:cubicBezTo>
                        <a:pt x="835" y="323"/>
                        <a:pt x="825" y="314"/>
                        <a:pt x="826" y="302"/>
                      </a:cubicBezTo>
                      <a:cubicBezTo>
                        <a:pt x="827" y="286"/>
                        <a:pt x="847" y="273"/>
                        <a:pt x="864" y="281"/>
                      </a:cubicBezTo>
                      <a:cubicBezTo>
                        <a:pt x="866" y="282"/>
                        <a:pt x="868" y="282"/>
                        <a:pt x="869" y="283"/>
                      </a:cubicBezTo>
                      <a:cubicBezTo>
                        <a:pt x="865" y="279"/>
                        <a:pt x="860" y="275"/>
                        <a:pt x="853" y="271"/>
                      </a:cubicBezTo>
                      <a:cubicBezTo>
                        <a:pt x="853" y="271"/>
                        <a:pt x="853" y="271"/>
                        <a:pt x="853" y="271"/>
                      </a:cubicBezTo>
                      <a:cubicBezTo>
                        <a:pt x="844" y="266"/>
                        <a:pt x="837" y="263"/>
                        <a:pt x="826" y="262"/>
                      </a:cubicBezTo>
                      <a:cubicBezTo>
                        <a:pt x="836" y="260"/>
                        <a:pt x="846" y="263"/>
                        <a:pt x="855" y="268"/>
                      </a:cubicBezTo>
                      <a:cubicBezTo>
                        <a:pt x="855" y="268"/>
                        <a:pt x="855" y="268"/>
                        <a:pt x="855" y="268"/>
                      </a:cubicBezTo>
                      <a:cubicBezTo>
                        <a:pt x="859" y="271"/>
                        <a:pt x="863" y="274"/>
                        <a:pt x="866" y="277"/>
                      </a:cubicBezTo>
                      <a:cubicBezTo>
                        <a:pt x="858" y="265"/>
                        <a:pt x="848" y="253"/>
                        <a:pt x="837" y="242"/>
                      </a:cubicBezTo>
                      <a:cubicBezTo>
                        <a:pt x="816" y="224"/>
                        <a:pt x="797" y="213"/>
                        <a:pt x="770" y="207"/>
                      </a:cubicBezTo>
                      <a:cubicBezTo>
                        <a:pt x="745" y="203"/>
                        <a:pt x="719" y="205"/>
                        <a:pt x="696" y="213"/>
                      </a:cubicBezTo>
                      <a:cubicBezTo>
                        <a:pt x="684" y="218"/>
                        <a:pt x="678" y="221"/>
                        <a:pt x="670" y="231"/>
                      </a:cubicBezTo>
                      <a:cubicBezTo>
                        <a:pt x="654" y="252"/>
                        <a:pt x="650" y="282"/>
                        <a:pt x="660" y="299"/>
                      </a:cubicBezTo>
                      <a:cubicBezTo>
                        <a:pt x="665" y="309"/>
                        <a:pt x="677" y="316"/>
                        <a:pt x="687" y="309"/>
                      </a:cubicBezTo>
                      <a:cubicBezTo>
                        <a:pt x="693" y="304"/>
                        <a:pt x="693" y="298"/>
                        <a:pt x="688" y="291"/>
                      </a:cubicBezTo>
                      <a:cubicBezTo>
                        <a:pt x="700" y="292"/>
                        <a:pt x="703" y="311"/>
                        <a:pt x="692" y="322"/>
                      </a:cubicBezTo>
                      <a:cubicBezTo>
                        <a:pt x="682" y="334"/>
                        <a:pt x="669" y="335"/>
                        <a:pt x="659" y="331"/>
                      </a:cubicBezTo>
                      <a:cubicBezTo>
                        <a:pt x="644" y="325"/>
                        <a:pt x="634" y="307"/>
                        <a:pt x="636" y="287"/>
                      </a:cubicBezTo>
                      <a:cubicBezTo>
                        <a:pt x="637" y="268"/>
                        <a:pt x="647" y="248"/>
                        <a:pt x="661" y="234"/>
                      </a:cubicBezTo>
                      <a:cubicBezTo>
                        <a:pt x="658" y="237"/>
                        <a:pt x="655" y="240"/>
                        <a:pt x="652" y="243"/>
                      </a:cubicBezTo>
                      <a:cubicBezTo>
                        <a:pt x="631" y="266"/>
                        <a:pt x="618" y="294"/>
                        <a:pt x="618" y="324"/>
                      </a:cubicBezTo>
                      <a:cubicBezTo>
                        <a:pt x="618" y="341"/>
                        <a:pt x="625" y="352"/>
                        <a:pt x="639" y="362"/>
                      </a:cubicBezTo>
                      <a:cubicBezTo>
                        <a:pt x="648" y="367"/>
                        <a:pt x="663" y="370"/>
                        <a:pt x="673" y="365"/>
                      </a:cubicBezTo>
                      <a:cubicBezTo>
                        <a:pt x="681" y="360"/>
                        <a:pt x="684" y="349"/>
                        <a:pt x="675" y="344"/>
                      </a:cubicBezTo>
                      <a:cubicBezTo>
                        <a:pt x="680" y="340"/>
                        <a:pt x="688" y="343"/>
                        <a:pt x="690" y="350"/>
                      </a:cubicBezTo>
                      <a:cubicBezTo>
                        <a:pt x="692" y="356"/>
                        <a:pt x="689" y="364"/>
                        <a:pt x="682" y="369"/>
                      </a:cubicBezTo>
                      <a:cubicBezTo>
                        <a:pt x="678" y="373"/>
                        <a:pt x="673" y="374"/>
                        <a:pt x="668" y="375"/>
                      </a:cubicBezTo>
                      <a:cubicBezTo>
                        <a:pt x="657" y="376"/>
                        <a:pt x="646" y="372"/>
                        <a:pt x="637" y="366"/>
                      </a:cubicBezTo>
                      <a:cubicBezTo>
                        <a:pt x="630" y="362"/>
                        <a:pt x="625" y="355"/>
                        <a:pt x="622" y="349"/>
                      </a:cubicBezTo>
                      <a:cubicBezTo>
                        <a:pt x="630" y="370"/>
                        <a:pt x="646" y="387"/>
                        <a:pt x="670" y="392"/>
                      </a:cubicBezTo>
                      <a:cubicBezTo>
                        <a:pt x="682" y="395"/>
                        <a:pt x="694" y="394"/>
                        <a:pt x="705" y="390"/>
                      </a:cubicBezTo>
                      <a:cubicBezTo>
                        <a:pt x="755" y="373"/>
                        <a:pt x="719" y="343"/>
                        <a:pt x="711" y="318"/>
                      </a:cubicBezTo>
                      <a:cubicBezTo>
                        <a:pt x="701" y="287"/>
                        <a:pt x="744" y="280"/>
                        <a:pt x="755" y="312"/>
                      </a:cubicBezTo>
                      <a:cubicBezTo>
                        <a:pt x="765" y="339"/>
                        <a:pt x="748" y="363"/>
                        <a:pt x="727" y="379"/>
                      </a:cubicBezTo>
                      <a:cubicBezTo>
                        <a:pt x="732" y="377"/>
                        <a:pt x="736" y="375"/>
                        <a:pt x="741" y="375"/>
                      </a:cubicBezTo>
                      <a:cubicBezTo>
                        <a:pt x="752" y="373"/>
                        <a:pt x="765" y="379"/>
                        <a:pt x="767" y="391"/>
                      </a:cubicBezTo>
                      <a:cubicBezTo>
                        <a:pt x="768" y="396"/>
                        <a:pt x="765" y="402"/>
                        <a:pt x="761" y="404"/>
                      </a:cubicBezTo>
                      <a:cubicBezTo>
                        <a:pt x="757" y="407"/>
                        <a:pt x="753" y="407"/>
                        <a:pt x="750" y="406"/>
                      </a:cubicBezTo>
                      <a:cubicBezTo>
                        <a:pt x="746" y="404"/>
                        <a:pt x="743" y="401"/>
                        <a:pt x="742" y="397"/>
                      </a:cubicBezTo>
                      <a:cubicBezTo>
                        <a:pt x="740" y="392"/>
                        <a:pt x="743" y="386"/>
                        <a:pt x="748" y="384"/>
                      </a:cubicBezTo>
                      <a:cubicBezTo>
                        <a:pt x="751" y="383"/>
                        <a:pt x="754" y="384"/>
                        <a:pt x="756" y="387"/>
                      </a:cubicBezTo>
                      <a:cubicBezTo>
                        <a:pt x="757" y="389"/>
                        <a:pt x="757" y="391"/>
                        <a:pt x="755" y="393"/>
                      </a:cubicBezTo>
                      <a:cubicBezTo>
                        <a:pt x="756" y="391"/>
                        <a:pt x="755" y="389"/>
                        <a:pt x="754" y="389"/>
                      </a:cubicBezTo>
                      <a:cubicBezTo>
                        <a:pt x="752" y="386"/>
                        <a:pt x="748" y="388"/>
                        <a:pt x="747" y="391"/>
                      </a:cubicBezTo>
                      <a:cubicBezTo>
                        <a:pt x="747" y="392"/>
                        <a:pt x="747" y="394"/>
                        <a:pt x="749" y="396"/>
                      </a:cubicBezTo>
                      <a:cubicBezTo>
                        <a:pt x="751" y="399"/>
                        <a:pt x="754" y="399"/>
                        <a:pt x="756" y="398"/>
                      </a:cubicBezTo>
                      <a:cubicBezTo>
                        <a:pt x="759" y="397"/>
                        <a:pt x="761" y="393"/>
                        <a:pt x="761" y="390"/>
                      </a:cubicBezTo>
                      <a:cubicBezTo>
                        <a:pt x="759" y="380"/>
                        <a:pt x="746" y="376"/>
                        <a:pt x="738" y="377"/>
                      </a:cubicBezTo>
                      <a:cubicBezTo>
                        <a:pt x="735" y="377"/>
                        <a:pt x="733" y="378"/>
                        <a:pt x="731" y="379"/>
                      </a:cubicBezTo>
                      <a:cubicBezTo>
                        <a:pt x="723" y="382"/>
                        <a:pt x="716" y="387"/>
                        <a:pt x="708" y="390"/>
                      </a:cubicBezTo>
                      <a:cubicBezTo>
                        <a:pt x="700" y="393"/>
                        <a:pt x="692" y="395"/>
                        <a:pt x="684" y="395"/>
                      </a:cubicBezTo>
                      <a:cubicBezTo>
                        <a:pt x="687" y="396"/>
                        <a:pt x="690" y="397"/>
                        <a:pt x="693" y="398"/>
                      </a:cubicBezTo>
                      <a:cubicBezTo>
                        <a:pt x="709" y="408"/>
                        <a:pt x="715" y="429"/>
                        <a:pt x="708" y="446"/>
                      </a:cubicBezTo>
                      <a:cubicBezTo>
                        <a:pt x="706" y="451"/>
                        <a:pt x="703" y="456"/>
                        <a:pt x="700" y="459"/>
                      </a:cubicBezTo>
                      <a:cubicBezTo>
                        <a:pt x="698" y="456"/>
                        <a:pt x="698" y="456"/>
                        <a:pt x="698" y="456"/>
                      </a:cubicBezTo>
                      <a:cubicBezTo>
                        <a:pt x="701" y="453"/>
                        <a:pt x="704" y="449"/>
                        <a:pt x="705" y="445"/>
                      </a:cubicBezTo>
                      <a:cubicBezTo>
                        <a:pt x="711" y="429"/>
                        <a:pt x="707" y="409"/>
                        <a:pt x="692" y="400"/>
                      </a:cubicBezTo>
                      <a:cubicBezTo>
                        <a:pt x="682" y="395"/>
                        <a:pt x="677" y="396"/>
                        <a:pt x="667" y="393"/>
                      </a:cubicBezTo>
                      <a:cubicBezTo>
                        <a:pt x="635" y="385"/>
                        <a:pt x="617" y="357"/>
                        <a:pt x="615" y="325"/>
                      </a:cubicBezTo>
                      <a:cubicBezTo>
                        <a:pt x="615" y="315"/>
                        <a:pt x="616" y="306"/>
                        <a:pt x="618" y="298"/>
                      </a:cubicBezTo>
                      <a:cubicBezTo>
                        <a:pt x="611" y="315"/>
                        <a:pt x="606" y="333"/>
                        <a:pt x="608" y="348"/>
                      </a:cubicBezTo>
                      <a:cubicBezTo>
                        <a:pt x="610" y="381"/>
                        <a:pt x="610" y="425"/>
                        <a:pt x="615" y="447"/>
                      </a:cubicBezTo>
                      <a:cubicBezTo>
                        <a:pt x="617" y="457"/>
                        <a:pt x="624" y="467"/>
                        <a:pt x="634" y="471"/>
                      </a:cubicBezTo>
                      <a:cubicBezTo>
                        <a:pt x="628" y="470"/>
                        <a:pt x="623" y="465"/>
                        <a:pt x="619" y="460"/>
                      </a:cubicBezTo>
                      <a:cubicBezTo>
                        <a:pt x="619" y="460"/>
                        <a:pt x="619" y="460"/>
                        <a:pt x="619" y="460"/>
                      </a:cubicBezTo>
                      <a:cubicBezTo>
                        <a:pt x="617" y="458"/>
                        <a:pt x="616" y="455"/>
                        <a:pt x="615" y="452"/>
                      </a:cubicBezTo>
                      <a:cubicBezTo>
                        <a:pt x="616" y="464"/>
                        <a:pt x="619" y="474"/>
                        <a:pt x="627" y="483"/>
                      </a:cubicBezTo>
                      <a:cubicBezTo>
                        <a:pt x="635" y="492"/>
                        <a:pt x="645" y="496"/>
                        <a:pt x="657" y="496"/>
                      </a:cubicBezTo>
                      <a:cubicBezTo>
                        <a:pt x="657" y="497"/>
                        <a:pt x="657" y="498"/>
                        <a:pt x="657" y="499"/>
                      </a:cubicBezTo>
                      <a:cubicBezTo>
                        <a:pt x="648" y="499"/>
                        <a:pt x="640" y="496"/>
                        <a:pt x="632" y="490"/>
                      </a:cubicBezTo>
                      <a:cubicBezTo>
                        <a:pt x="625" y="485"/>
                        <a:pt x="619" y="478"/>
                        <a:pt x="617" y="471"/>
                      </a:cubicBezTo>
                      <a:cubicBezTo>
                        <a:pt x="618" y="476"/>
                        <a:pt x="615" y="481"/>
                        <a:pt x="611" y="483"/>
                      </a:cubicBezTo>
                      <a:cubicBezTo>
                        <a:pt x="608" y="485"/>
                        <a:pt x="604" y="485"/>
                        <a:pt x="601" y="484"/>
                      </a:cubicBezTo>
                      <a:cubicBezTo>
                        <a:pt x="597" y="482"/>
                        <a:pt x="594" y="477"/>
                        <a:pt x="597" y="471"/>
                      </a:cubicBezTo>
                      <a:cubicBezTo>
                        <a:pt x="598" y="468"/>
                        <a:pt x="601" y="467"/>
                        <a:pt x="604" y="468"/>
                      </a:cubicBezTo>
                      <a:cubicBezTo>
                        <a:pt x="610" y="469"/>
                        <a:pt x="610" y="476"/>
                        <a:pt x="606" y="477"/>
                      </a:cubicBezTo>
                      <a:cubicBezTo>
                        <a:pt x="607" y="475"/>
                        <a:pt x="608" y="473"/>
                        <a:pt x="607" y="472"/>
                      </a:cubicBezTo>
                      <a:cubicBezTo>
                        <a:pt x="605" y="470"/>
                        <a:pt x="602" y="469"/>
                        <a:pt x="600" y="471"/>
                      </a:cubicBezTo>
                      <a:cubicBezTo>
                        <a:pt x="598" y="473"/>
                        <a:pt x="598" y="475"/>
                        <a:pt x="599" y="478"/>
                      </a:cubicBezTo>
                      <a:cubicBezTo>
                        <a:pt x="601" y="483"/>
                        <a:pt x="608" y="485"/>
                        <a:pt x="613" y="479"/>
                      </a:cubicBezTo>
                      <a:cubicBezTo>
                        <a:pt x="618" y="474"/>
                        <a:pt x="615" y="464"/>
                        <a:pt x="614" y="458"/>
                      </a:cubicBezTo>
                      <a:cubicBezTo>
                        <a:pt x="612" y="450"/>
                        <a:pt x="611" y="441"/>
                        <a:pt x="610" y="437"/>
                      </a:cubicBezTo>
                      <a:cubicBezTo>
                        <a:pt x="609" y="430"/>
                        <a:pt x="607" y="414"/>
                        <a:pt x="607" y="395"/>
                      </a:cubicBezTo>
                      <a:cubicBezTo>
                        <a:pt x="606" y="399"/>
                        <a:pt x="605" y="402"/>
                        <a:pt x="604" y="406"/>
                      </a:cubicBezTo>
                      <a:cubicBezTo>
                        <a:pt x="603" y="407"/>
                        <a:pt x="598" y="420"/>
                        <a:pt x="595" y="419"/>
                      </a:cubicBezTo>
                      <a:cubicBezTo>
                        <a:pt x="595" y="417"/>
                        <a:pt x="598" y="411"/>
                        <a:pt x="598" y="409"/>
                      </a:cubicBezTo>
                      <a:cubicBezTo>
                        <a:pt x="600" y="404"/>
                        <a:pt x="601" y="399"/>
                        <a:pt x="603" y="393"/>
                      </a:cubicBezTo>
                      <a:cubicBezTo>
                        <a:pt x="603" y="391"/>
                        <a:pt x="603" y="388"/>
                        <a:pt x="604" y="386"/>
                      </a:cubicBezTo>
                      <a:cubicBezTo>
                        <a:pt x="605" y="377"/>
                        <a:pt x="605" y="369"/>
                        <a:pt x="603" y="360"/>
                      </a:cubicBezTo>
                      <a:cubicBezTo>
                        <a:pt x="603" y="360"/>
                        <a:pt x="603" y="359"/>
                        <a:pt x="603" y="357"/>
                      </a:cubicBezTo>
                      <a:cubicBezTo>
                        <a:pt x="603" y="360"/>
                        <a:pt x="602" y="363"/>
                        <a:pt x="602" y="366"/>
                      </a:cubicBezTo>
                      <a:cubicBezTo>
                        <a:pt x="600" y="374"/>
                        <a:pt x="599" y="380"/>
                        <a:pt x="594" y="387"/>
                      </a:cubicBezTo>
                      <a:cubicBezTo>
                        <a:pt x="582" y="405"/>
                        <a:pt x="562" y="405"/>
                        <a:pt x="546" y="396"/>
                      </a:cubicBezTo>
                      <a:cubicBezTo>
                        <a:pt x="533" y="388"/>
                        <a:pt x="522" y="374"/>
                        <a:pt x="521" y="358"/>
                      </a:cubicBezTo>
                      <a:cubicBezTo>
                        <a:pt x="521" y="344"/>
                        <a:pt x="529" y="333"/>
                        <a:pt x="542" y="329"/>
                      </a:cubicBezTo>
                      <a:cubicBezTo>
                        <a:pt x="549" y="328"/>
                        <a:pt x="554" y="328"/>
                        <a:pt x="560" y="329"/>
                      </a:cubicBezTo>
                      <a:cubicBezTo>
                        <a:pt x="565" y="331"/>
                        <a:pt x="569" y="334"/>
                        <a:pt x="571" y="338"/>
                      </a:cubicBezTo>
                      <a:cubicBezTo>
                        <a:pt x="574" y="343"/>
                        <a:pt x="575" y="350"/>
                        <a:pt x="572" y="355"/>
                      </a:cubicBezTo>
                      <a:cubicBezTo>
                        <a:pt x="571" y="359"/>
                        <a:pt x="568" y="361"/>
                        <a:pt x="564" y="362"/>
                      </a:cubicBezTo>
                      <a:cubicBezTo>
                        <a:pt x="560" y="363"/>
                        <a:pt x="556" y="362"/>
                        <a:pt x="552" y="360"/>
                      </a:cubicBezTo>
                      <a:cubicBezTo>
                        <a:pt x="549" y="357"/>
                        <a:pt x="546" y="352"/>
                        <a:pt x="548" y="347"/>
                      </a:cubicBezTo>
                      <a:cubicBezTo>
                        <a:pt x="549" y="343"/>
                        <a:pt x="553" y="339"/>
                        <a:pt x="558" y="340"/>
                      </a:cubicBezTo>
                      <a:cubicBezTo>
                        <a:pt x="564" y="340"/>
                        <a:pt x="569" y="345"/>
                        <a:pt x="568" y="350"/>
                      </a:cubicBezTo>
                      <a:cubicBezTo>
                        <a:pt x="568" y="356"/>
                        <a:pt x="563" y="361"/>
                        <a:pt x="557" y="361"/>
                      </a:cubicBezTo>
                      <a:cubicBezTo>
                        <a:pt x="555" y="361"/>
                        <a:pt x="553" y="360"/>
                        <a:pt x="552" y="359"/>
                      </a:cubicBezTo>
                      <a:cubicBezTo>
                        <a:pt x="553" y="360"/>
                        <a:pt x="553" y="360"/>
                        <a:pt x="553" y="360"/>
                      </a:cubicBezTo>
                      <a:cubicBezTo>
                        <a:pt x="556" y="362"/>
                        <a:pt x="560" y="363"/>
                        <a:pt x="564" y="362"/>
                      </a:cubicBezTo>
                      <a:cubicBezTo>
                        <a:pt x="568" y="361"/>
                        <a:pt x="570" y="358"/>
                        <a:pt x="572" y="355"/>
                      </a:cubicBezTo>
                      <a:cubicBezTo>
                        <a:pt x="574" y="349"/>
                        <a:pt x="573" y="344"/>
                        <a:pt x="570" y="338"/>
                      </a:cubicBezTo>
                      <a:cubicBezTo>
                        <a:pt x="568" y="334"/>
                        <a:pt x="564" y="332"/>
                        <a:pt x="560" y="331"/>
                      </a:cubicBezTo>
                      <a:cubicBezTo>
                        <a:pt x="554" y="329"/>
                        <a:pt x="549" y="329"/>
                        <a:pt x="543" y="331"/>
                      </a:cubicBezTo>
                      <a:cubicBezTo>
                        <a:pt x="531" y="335"/>
                        <a:pt x="524" y="345"/>
                        <a:pt x="524" y="358"/>
                      </a:cubicBezTo>
                      <a:cubicBezTo>
                        <a:pt x="524" y="373"/>
                        <a:pt x="536" y="387"/>
                        <a:pt x="549" y="394"/>
                      </a:cubicBezTo>
                      <a:cubicBezTo>
                        <a:pt x="564" y="401"/>
                        <a:pt x="581" y="400"/>
                        <a:pt x="591" y="384"/>
                      </a:cubicBezTo>
                      <a:cubicBezTo>
                        <a:pt x="595" y="378"/>
                        <a:pt x="596" y="372"/>
                        <a:pt x="597" y="365"/>
                      </a:cubicBezTo>
                      <a:cubicBezTo>
                        <a:pt x="602" y="339"/>
                        <a:pt x="607" y="315"/>
                        <a:pt x="619" y="290"/>
                      </a:cubicBezTo>
                      <a:cubicBezTo>
                        <a:pt x="618" y="291"/>
                        <a:pt x="617" y="293"/>
                        <a:pt x="616" y="293"/>
                      </a:cubicBezTo>
                      <a:cubicBezTo>
                        <a:pt x="608" y="300"/>
                        <a:pt x="597" y="302"/>
                        <a:pt x="590" y="294"/>
                      </a:cubicBezTo>
                      <a:cubicBezTo>
                        <a:pt x="585" y="288"/>
                        <a:pt x="586" y="279"/>
                        <a:pt x="590" y="273"/>
                      </a:cubicBezTo>
                      <a:cubicBezTo>
                        <a:pt x="594" y="269"/>
                        <a:pt x="600" y="266"/>
                        <a:pt x="606" y="269"/>
                      </a:cubicBezTo>
                      <a:cubicBezTo>
                        <a:pt x="611" y="270"/>
                        <a:pt x="613" y="276"/>
                        <a:pt x="608" y="279"/>
                      </a:cubicBezTo>
                      <a:cubicBezTo>
                        <a:pt x="604" y="282"/>
                        <a:pt x="601" y="278"/>
                        <a:pt x="596" y="281"/>
                      </a:cubicBezTo>
                      <a:cubicBezTo>
                        <a:pt x="593" y="283"/>
                        <a:pt x="591" y="286"/>
                        <a:pt x="593" y="290"/>
                      </a:cubicBezTo>
                      <a:cubicBezTo>
                        <a:pt x="596" y="297"/>
                        <a:pt x="605" y="295"/>
                        <a:pt x="611" y="291"/>
                      </a:cubicBezTo>
                      <a:cubicBezTo>
                        <a:pt x="623" y="283"/>
                        <a:pt x="625" y="276"/>
                        <a:pt x="632" y="264"/>
                      </a:cubicBezTo>
                      <a:cubicBezTo>
                        <a:pt x="637" y="256"/>
                        <a:pt x="642" y="249"/>
                        <a:pt x="649" y="241"/>
                      </a:cubicBezTo>
                      <a:cubicBezTo>
                        <a:pt x="670" y="219"/>
                        <a:pt x="697" y="206"/>
                        <a:pt x="726" y="202"/>
                      </a:cubicBezTo>
                      <a:cubicBezTo>
                        <a:pt x="720" y="201"/>
                        <a:pt x="715" y="198"/>
                        <a:pt x="713" y="194"/>
                      </a:cubicBezTo>
                      <a:cubicBezTo>
                        <a:pt x="711" y="189"/>
                        <a:pt x="712" y="184"/>
                        <a:pt x="717" y="179"/>
                      </a:cubicBezTo>
                      <a:cubicBezTo>
                        <a:pt x="717" y="181"/>
                        <a:pt x="718" y="182"/>
                        <a:pt x="719" y="183"/>
                      </a:cubicBezTo>
                      <a:cubicBezTo>
                        <a:pt x="709" y="190"/>
                        <a:pt x="720" y="200"/>
                        <a:pt x="732" y="201"/>
                      </a:cubicBezTo>
                      <a:cubicBezTo>
                        <a:pt x="731" y="201"/>
                        <a:pt x="731" y="201"/>
                        <a:pt x="731" y="201"/>
                      </a:cubicBezTo>
                      <a:cubicBezTo>
                        <a:pt x="741" y="200"/>
                        <a:pt x="752" y="200"/>
                        <a:pt x="762" y="201"/>
                      </a:cubicBezTo>
                      <a:cubicBezTo>
                        <a:pt x="750" y="194"/>
                        <a:pt x="742" y="180"/>
                        <a:pt x="747" y="165"/>
                      </a:cubicBezTo>
                      <a:cubicBezTo>
                        <a:pt x="750" y="157"/>
                        <a:pt x="754" y="151"/>
                        <a:pt x="761" y="147"/>
                      </a:cubicBezTo>
                      <a:cubicBezTo>
                        <a:pt x="768" y="143"/>
                        <a:pt x="775" y="142"/>
                        <a:pt x="783" y="143"/>
                      </a:cubicBezTo>
                      <a:cubicBezTo>
                        <a:pt x="790" y="145"/>
                        <a:pt x="796" y="149"/>
                        <a:pt x="801" y="154"/>
                      </a:cubicBezTo>
                      <a:cubicBezTo>
                        <a:pt x="806" y="160"/>
                        <a:pt x="808" y="167"/>
                        <a:pt x="808" y="174"/>
                      </a:cubicBezTo>
                      <a:cubicBezTo>
                        <a:pt x="808" y="182"/>
                        <a:pt x="804" y="188"/>
                        <a:pt x="798" y="192"/>
                      </a:cubicBezTo>
                      <a:cubicBezTo>
                        <a:pt x="794" y="195"/>
                        <a:pt x="789" y="196"/>
                        <a:pt x="784" y="195"/>
                      </a:cubicBezTo>
                      <a:cubicBezTo>
                        <a:pt x="777" y="193"/>
                        <a:pt x="772" y="187"/>
                        <a:pt x="771" y="181"/>
                      </a:cubicBezTo>
                      <a:cubicBezTo>
                        <a:pt x="770" y="174"/>
                        <a:pt x="773" y="168"/>
                        <a:pt x="778" y="165"/>
                      </a:cubicBezTo>
                      <a:cubicBezTo>
                        <a:pt x="785" y="160"/>
                        <a:pt x="794" y="162"/>
                        <a:pt x="799" y="169"/>
                      </a:cubicBezTo>
                      <a:cubicBezTo>
                        <a:pt x="803" y="176"/>
                        <a:pt x="801" y="185"/>
                        <a:pt x="794" y="190"/>
                      </a:cubicBezTo>
                      <a:cubicBezTo>
                        <a:pt x="791" y="192"/>
                        <a:pt x="788" y="192"/>
                        <a:pt x="784" y="192"/>
                      </a:cubicBezTo>
                      <a:cubicBezTo>
                        <a:pt x="785" y="192"/>
                        <a:pt x="785" y="192"/>
                        <a:pt x="785" y="192"/>
                      </a:cubicBezTo>
                      <a:cubicBezTo>
                        <a:pt x="789" y="193"/>
                        <a:pt x="793" y="192"/>
                        <a:pt x="796" y="190"/>
                      </a:cubicBezTo>
                      <a:cubicBezTo>
                        <a:pt x="802" y="186"/>
                        <a:pt x="804" y="181"/>
                        <a:pt x="805" y="174"/>
                      </a:cubicBezTo>
                      <a:cubicBezTo>
                        <a:pt x="805" y="167"/>
                        <a:pt x="803" y="161"/>
                        <a:pt x="799" y="156"/>
                      </a:cubicBezTo>
                      <a:cubicBezTo>
                        <a:pt x="794" y="151"/>
                        <a:pt x="789" y="148"/>
                        <a:pt x="782" y="147"/>
                      </a:cubicBezTo>
                      <a:cubicBezTo>
                        <a:pt x="775" y="145"/>
                        <a:pt x="769" y="146"/>
                        <a:pt x="762" y="150"/>
                      </a:cubicBezTo>
                      <a:cubicBezTo>
                        <a:pt x="756" y="154"/>
                        <a:pt x="752" y="159"/>
                        <a:pt x="750" y="166"/>
                      </a:cubicBezTo>
                      <a:cubicBezTo>
                        <a:pt x="744" y="183"/>
                        <a:pt x="757" y="200"/>
                        <a:pt x="771" y="203"/>
                      </a:cubicBezTo>
                      <a:cubicBezTo>
                        <a:pt x="799" y="209"/>
                        <a:pt x="818" y="219"/>
                        <a:pt x="840" y="238"/>
                      </a:cubicBezTo>
                      <a:cubicBezTo>
                        <a:pt x="842" y="240"/>
                        <a:pt x="844" y="242"/>
                        <a:pt x="846" y="244"/>
                      </a:cubicBezTo>
                      <a:cubicBezTo>
                        <a:pt x="845" y="242"/>
                        <a:pt x="844" y="240"/>
                        <a:pt x="843" y="238"/>
                      </a:cubicBezTo>
                      <a:cubicBezTo>
                        <a:pt x="838" y="229"/>
                        <a:pt x="836" y="220"/>
                        <a:pt x="836" y="210"/>
                      </a:cubicBezTo>
                      <a:cubicBezTo>
                        <a:pt x="839" y="220"/>
                        <a:pt x="841" y="227"/>
                        <a:pt x="846" y="236"/>
                      </a:cubicBezTo>
                      <a:cubicBezTo>
                        <a:pt x="846" y="237"/>
                        <a:pt x="847" y="238"/>
                        <a:pt x="847" y="238"/>
                      </a:cubicBezTo>
                      <a:cubicBezTo>
                        <a:pt x="844" y="230"/>
                        <a:pt x="853" y="219"/>
                        <a:pt x="859" y="215"/>
                      </a:cubicBezTo>
                      <a:cubicBezTo>
                        <a:pt x="863" y="212"/>
                        <a:pt x="868" y="210"/>
                        <a:pt x="872" y="209"/>
                      </a:cubicBezTo>
                      <a:cubicBezTo>
                        <a:pt x="880" y="207"/>
                        <a:pt x="892" y="208"/>
                        <a:pt x="896" y="215"/>
                      </a:cubicBezTo>
                      <a:cubicBezTo>
                        <a:pt x="903" y="211"/>
                        <a:pt x="911" y="211"/>
                        <a:pt x="918" y="212"/>
                      </a:cubicBezTo>
                      <a:cubicBezTo>
                        <a:pt x="929" y="214"/>
                        <a:pt x="939" y="212"/>
                        <a:pt x="942" y="203"/>
                      </a:cubicBezTo>
                      <a:cubicBezTo>
                        <a:pt x="946" y="213"/>
                        <a:pt x="932" y="224"/>
                        <a:pt x="923" y="227"/>
                      </a:cubicBezTo>
                      <a:cubicBezTo>
                        <a:pt x="910" y="230"/>
                        <a:pt x="898" y="223"/>
                        <a:pt x="884" y="218"/>
                      </a:cubicBezTo>
                      <a:cubicBezTo>
                        <a:pt x="875" y="215"/>
                        <a:pt x="868" y="214"/>
                        <a:pt x="861" y="219"/>
                      </a:cubicBezTo>
                      <a:cubicBezTo>
                        <a:pt x="854" y="222"/>
                        <a:pt x="846" y="230"/>
                        <a:pt x="847" y="238"/>
                      </a:cubicBezTo>
                      <a:cubicBezTo>
                        <a:pt x="847" y="237"/>
                        <a:pt x="847" y="235"/>
                        <a:pt x="848" y="234"/>
                      </a:cubicBezTo>
                      <a:cubicBezTo>
                        <a:pt x="849" y="229"/>
                        <a:pt x="854" y="226"/>
                        <a:pt x="861" y="227"/>
                      </a:cubicBezTo>
                      <a:cubicBezTo>
                        <a:pt x="860" y="227"/>
                        <a:pt x="859" y="229"/>
                        <a:pt x="859" y="230"/>
                      </a:cubicBezTo>
                      <a:cubicBezTo>
                        <a:pt x="852" y="230"/>
                        <a:pt x="848" y="236"/>
                        <a:pt x="850" y="243"/>
                      </a:cubicBezTo>
                      <a:cubicBezTo>
                        <a:pt x="851" y="246"/>
                        <a:pt x="853" y="249"/>
                        <a:pt x="854" y="252"/>
                      </a:cubicBezTo>
                      <a:cubicBezTo>
                        <a:pt x="876" y="276"/>
                        <a:pt x="891" y="304"/>
                        <a:pt x="901" y="334"/>
                      </a:cubicBezTo>
                      <a:cubicBezTo>
                        <a:pt x="895" y="309"/>
                        <a:pt x="891" y="279"/>
                        <a:pt x="905" y="256"/>
                      </a:cubicBezTo>
                      <a:cubicBezTo>
                        <a:pt x="912" y="245"/>
                        <a:pt x="921" y="239"/>
                        <a:pt x="934" y="236"/>
                      </a:cubicBezTo>
                      <a:cubicBezTo>
                        <a:pt x="946" y="234"/>
                        <a:pt x="956" y="236"/>
                        <a:pt x="966" y="241"/>
                      </a:cubicBezTo>
                      <a:cubicBezTo>
                        <a:pt x="988" y="253"/>
                        <a:pt x="996" y="281"/>
                        <a:pt x="984" y="303"/>
                      </a:cubicBezTo>
                      <a:cubicBezTo>
                        <a:pt x="974" y="323"/>
                        <a:pt x="949" y="335"/>
                        <a:pt x="930" y="320"/>
                      </a:cubicBezTo>
                      <a:cubicBezTo>
                        <a:pt x="922" y="314"/>
                        <a:pt x="917" y="303"/>
                        <a:pt x="921" y="293"/>
                      </a:cubicBezTo>
                      <a:cubicBezTo>
                        <a:pt x="922" y="290"/>
                        <a:pt x="925" y="287"/>
                        <a:pt x="927" y="285"/>
                      </a:cubicBezTo>
                      <a:cubicBezTo>
                        <a:pt x="927" y="285"/>
                        <a:pt x="927" y="285"/>
                        <a:pt x="927" y="285"/>
                      </a:cubicBezTo>
                      <a:cubicBezTo>
                        <a:pt x="934" y="281"/>
                        <a:pt x="945" y="282"/>
                        <a:pt x="950" y="290"/>
                      </a:cubicBezTo>
                      <a:cubicBezTo>
                        <a:pt x="955" y="298"/>
                        <a:pt x="953" y="308"/>
                        <a:pt x="945" y="313"/>
                      </a:cubicBezTo>
                      <a:cubicBezTo>
                        <a:pt x="938" y="318"/>
                        <a:pt x="927" y="316"/>
                        <a:pt x="923" y="308"/>
                      </a:cubicBezTo>
                      <a:cubicBezTo>
                        <a:pt x="920" y="305"/>
                        <a:pt x="920" y="301"/>
                        <a:pt x="920" y="298"/>
                      </a:cubicBezTo>
                      <a:cubicBezTo>
                        <a:pt x="920" y="298"/>
                        <a:pt x="920" y="298"/>
                        <a:pt x="920" y="298"/>
                      </a:cubicBezTo>
                      <a:cubicBezTo>
                        <a:pt x="919" y="306"/>
                        <a:pt x="923" y="315"/>
                        <a:pt x="930" y="320"/>
                      </a:cubicBezTo>
                      <a:cubicBezTo>
                        <a:pt x="950" y="332"/>
                        <a:pt x="973" y="319"/>
                        <a:pt x="982" y="301"/>
                      </a:cubicBezTo>
                      <a:cubicBezTo>
                        <a:pt x="993" y="280"/>
                        <a:pt x="985" y="254"/>
                        <a:pt x="965" y="243"/>
                      </a:cubicBezTo>
                      <a:cubicBezTo>
                        <a:pt x="961" y="241"/>
                        <a:pt x="957" y="240"/>
                        <a:pt x="953" y="239"/>
                      </a:cubicBezTo>
                      <a:cubicBezTo>
                        <a:pt x="956" y="240"/>
                        <a:pt x="958" y="241"/>
                        <a:pt x="960" y="243"/>
                      </a:cubicBezTo>
                      <a:cubicBezTo>
                        <a:pt x="966" y="249"/>
                        <a:pt x="969" y="259"/>
                        <a:pt x="965" y="266"/>
                      </a:cubicBezTo>
                      <a:cubicBezTo>
                        <a:pt x="962" y="273"/>
                        <a:pt x="954" y="277"/>
                        <a:pt x="945" y="273"/>
                      </a:cubicBezTo>
                      <a:cubicBezTo>
                        <a:pt x="940" y="270"/>
                        <a:pt x="938" y="265"/>
                        <a:pt x="939" y="260"/>
                      </a:cubicBezTo>
                      <a:cubicBezTo>
                        <a:pt x="942" y="251"/>
                        <a:pt x="953" y="252"/>
                        <a:pt x="955" y="258"/>
                      </a:cubicBezTo>
                      <a:cubicBezTo>
                        <a:pt x="952" y="256"/>
                        <a:pt x="949" y="255"/>
                        <a:pt x="946" y="257"/>
                      </a:cubicBezTo>
                      <a:cubicBezTo>
                        <a:pt x="943" y="259"/>
                        <a:pt x="942" y="264"/>
                        <a:pt x="945" y="267"/>
                      </a:cubicBezTo>
                      <a:cubicBezTo>
                        <a:pt x="948" y="270"/>
                        <a:pt x="952" y="271"/>
                        <a:pt x="955" y="270"/>
                      </a:cubicBezTo>
                      <a:cubicBezTo>
                        <a:pt x="961" y="268"/>
                        <a:pt x="964" y="260"/>
                        <a:pt x="962" y="254"/>
                      </a:cubicBezTo>
                      <a:cubicBezTo>
                        <a:pt x="960" y="242"/>
                        <a:pt x="946" y="237"/>
                        <a:pt x="935" y="239"/>
                      </a:cubicBezTo>
                      <a:cubicBezTo>
                        <a:pt x="923" y="241"/>
                        <a:pt x="914" y="248"/>
                        <a:pt x="908" y="258"/>
                      </a:cubicBezTo>
                      <a:cubicBezTo>
                        <a:pt x="889" y="290"/>
                        <a:pt x="908" y="341"/>
                        <a:pt x="911" y="381"/>
                      </a:cubicBezTo>
                      <a:cubicBezTo>
                        <a:pt x="914" y="373"/>
                        <a:pt x="918" y="367"/>
                        <a:pt x="924" y="360"/>
                      </a:cubicBezTo>
                      <a:cubicBezTo>
                        <a:pt x="927" y="357"/>
                        <a:pt x="930" y="355"/>
                        <a:pt x="933" y="352"/>
                      </a:cubicBezTo>
                      <a:cubicBezTo>
                        <a:pt x="933" y="353"/>
                        <a:pt x="934" y="355"/>
                        <a:pt x="935" y="355"/>
                      </a:cubicBezTo>
                      <a:cubicBezTo>
                        <a:pt x="927" y="361"/>
                        <a:pt x="921" y="369"/>
                        <a:pt x="917" y="377"/>
                      </a:cubicBezTo>
                      <a:cubicBezTo>
                        <a:pt x="914" y="383"/>
                        <a:pt x="912" y="389"/>
                        <a:pt x="912" y="395"/>
                      </a:cubicBezTo>
                      <a:cubicBezTo>
                        <a:pt x="914" y="388"/>
                        <a:pt x="920" y="382"/>
                        <a:pt x="924" y="380"/>
                      </a:cubicBezTo>
                      <a:cubicBezTo>
                        <a:pt x="929" y="378"/>
                        <a:pt x="934" y="378"/>
                        <a:pt x="939" y="380"/>
                      </a:cubicBezTo>
                      <a:cubicBezTo>
                        <a:pt x="946" y="383"/>
                        <a:pt x="951" y="391"/>
                        <a:pt x="947" y="400"/>
                      </a:cubicBezTo>
                      <a:cubicBezTo>
                        <a:pt x="944" y="404"/>
                        <a:pt x="939" y="407"/>
                        <a:pt x="935" y="406"/>
                      </a:cubicBezTo>
                      <a:cubicBezTo>
                        <a:pt x="925" y="404"/>
                        <a:pt x="926" y="392"/>
                        <a:pt x="931" y="391"/>
                      </a:cubicBezTo>
                      <a:cubicBezTo>
                        <a:pt x="929" y="393"/>
                        <a:pt x="929" y="397"/>
                        <a:pt x="931" y="399"/>
                      </a:cubicBezTo>
                      <a:cubicBezTo>
                        <a:pt x="933" y="403"/>
                        <a:pt x="939" y="403"/>
                        <a:pt x="941" y="400"/>
                      </a:cubicBezTo>
                      <a:cubicBezTo>
                        <a:pt x="944" y="397"/>
                        <a:pt x="945" y="393"/>
                        <a:pt x="943" y="390"/>
                      </a:cubicBezTo>
                      <a:cubicBezTo>
                        <a:pt x="941" y="384"/>
                        <a:pt x="934" y="382"/>
                        <a:pt x="928" y="383"/>
                      </a:cubicBezTo>
                      <a:cubicBezTo>
                        <a:pt x="923" y="384"/>
                        <a:pt x="919" y="388"/>
                        <a:pt x="916" y="392"/>
                      </a:cubicBezTo>
                      <a:cubicBezTo>
                        <a:pt x="912" y="398"/>
                        <a:pt x="912" y="405"/>
                        <a:pt x="912" y="413"/>
                      </a:cubicBezTo>
                      <a:cubicBezTo>
                        <a:pt x="913" y="437"/>
                        <a:pt x="910" y="460"/>
                        <a:pt x="905" y="485"/>
                      </a:cubicBezTo>
                      <a:cubicBezTo>
                        <a:pt x="904" y="489"/>
                        <a:pt x="897" y="512"/>
                        <a:pt x="891" y="529"/>
                      </a:cubicBezTo>
                      <a:cubicBezTo>
                        <a:pt x="905" y="512"/>
                        <a:pt x="923" y="500"/>
                        <a:pt x="944" y="493"/>
                      </a:cubicBezTo>
                      <a:cubicBezTo>
                        <a:pt x="951" y="490"/>
                        <a:pt x="956" y="489"/>
                        <a:pt x="962" y="488"/>
                      </a:cubicBezTo>
                      <a:cubicBezTo>
                        <a:pt x="972" y="486"/>
                        <a:pt x="988" y="484"/>
                        <a:pt x="989" y="471"/>
                      </a:cubicBezTo>
                      <a:cubicBezTo>
                        <a:pt x="989" y="466"/>
                        <a:pt x="986" y="461"/>
                        <a:pt x="981" y="460"/>
                      </a:cubicBezTo>
                      <a:cubicBezTo>
                        <a:pt x="978" y="460"/>
                        <a:pt x="975" y="461"/>
                        <a:pt x="973" y="463"/>
                      </a:cubicBezTo>
                      <a:cubicBezTo>
                        <a:pt x="972" y="466"/>
                        <a:pt x="973" y="470"/>
                        <a:pt x="976" y="472"/>
                      </a:cubicBezTo>
                      <a:cubicBezTo>
                        <a:pt x="978" y="473"/>
                        <a:pt x="981" y="472"/>
                        <a:pt x="982" y="470"/>
                      </a:cubicBezTo>
                      <a:cubicBezTo>
                        <a:pt x="982" y="475"/>
                        <a:pt x="973" y="477"/>
                        <a:pt x="970" y="470"/>
                      </a:cubicBezTo>
                      <a:cubicBezTo>
                        <a:pt x="968" y="466"/>
                        <a:pt x="969" y="462"/>
                        <a:pt x="972" y="459"/>
                      </a:cubicBezTo>
                      <a:cubicBezTo>
                        <a:pt x="978" y="454"/>
                        <a:pt x="986" y="457"/>
                        <a:pt x="989" y="462"/>
                      </a:cubicBezTo>
                      <a:cubicBezTo>
                        <a:pt x="993" y="467"/>
                        <a:pt x="992" y="475"/>
                        <a:pt x="988" y="481"/>
                      </a:cubicBezTo>
                      <a:cubicBezTo>
                        <a:pt x="986" y="483"/>
                        <a:pt x="984" y="485"/>
                        <a:pt x="982" y="486"/>
                      </a:cubicBezTo>
                      <a:cubicBezTo>
                        <a:pt x="994" y="485"/>
                        <a:pt x="1004" y="485"/>
                        <a:pt x="1014" y="486"/>
                      </a:cubicBezTo>
                      <a:cubicBezTo>
                        <a:pt x="1031" y="488"/>
                        <a:pt x="1057" y="500"/>
                        <a:pt x="1071" y="497"/>
                      </a:cubicBezTo>
                      <a:cubicBezTo>
                        <a:pt x="1075" y="496"/>
                        <a:pt x="1077" y="495"/>
                        <a:pt x="1080" y="493"/>
                      </a:cubicBezTo>
                      <a:cubicBezTo>
                        <a:pt x="1085" y="489"/>
                        <a:pt x="1088" y="484"/>
                        <a:pt x="1089" y="479"/>
                      </a:cubicBezTo>
                      <a:cubicBezTo>
                        <a:pt x="1091" y="472"/>
                        <a:pt x="1090" y="465"/>
                        <a:pt x="1086" y="459"/>
                      </a:cubicBezTo>
                      <a:cubicBezTo>
                        <a:pt x="1082" y="453"/>
                        <a:pt x="1075" y="448"/>
                        <a:pt x="1068" y="446"/>
                      </a:cubicBezTo>
                      <a:cubicBezTo>
                        <a:pt x="1060" y="444"/>
                        <a:pt x="1053" y="445"/>
                        <a:pt x="1046" y="448"/>
                      </a:cubicBezTo>
                      <a:cubicBezTo>
                        <a:pt x="1039" y="452"/>
                        <a:pt x="1034" y="458"/>
                        <a:pt x="1034" y="466"/>
                      </a:cubicBezTo>
                      <a:cubicBezTo>
                        <a:pt x="1035" y="472"/>
                        <a:pt x="1037" y="477"/>
                        <a:pt x="1042" y="480"/>
                      </a:cubicBezTo>
                      <a:cubicBezTo>
                        <a:pt x="1041" y="479"/>
                        <a:pt x="1041" y="479"/>
                        <a:pt x="1041" y="479"/>
                      </a:cubicBezTo>
                      <a:cubicBezTo>
                        <a:pt x="1034" y="472"/>
                        <a:pt x="1041" y="462"/>
                        <a:pt x="1048" y="469"/>
                      </a:cubicBezTo>
                      <a:cubicBezTo>
                        <a:pt x="1051" y="472"/>
                        <a:pt x="1052" y="480"/>
                        <a:pt x="1063" y="479"/>
                      </a:cubicBezTo>
                      <a:cubicBezTo>
                        <a:pt x="1059" y="482"/>
                        <a:pt x="1055" y="483"/>
                        <a:pt x="1052" y="483"/>
                      </a:cubicBezTo>
                      <a:cubicBezTo>
                        <a:pt x="1050" y="483"/>
                        <a:pt x="1049" y="483"/>
                        <a:pt x="1047" y="483"/>
                      </a:cubicBezTo>
                      <a:cubicBezTo>
                        <a:pt x="1039" y="481"/>
                        <a:pt x="1034" y="474"/>
                        <a:pt x="1034" y="466"/>
                      </a:cubicBezTo>
                      <a:cubicBezTo>
                        <a:pt x="1033" y="458"/>
                        <a:pt x="1038" y="451"/>
                        <a:pt x="1045" y="447"/>
                      </a:cubicBezTo>
                      <a:cubicBezTo>
                        <a:pt x="1053" y="443"/>
                        <a:pt x="1060" y="442"/>
                        <a:pt x="1068" y="444"/>
                      </a:cubicBezTo>
                      <a:cubicBezTo>
                        <a:pt x="1076" y="446"/>
                        <a:pt x="1083" y="451"/>
                        <a:pt x="1088" y="458"/>
                      </a:cubicBezTo>
                      <a:cubicBezTo>
                        <a:pt x="1092" y="465"/>
                        <a:pt x="1094" y="472"/>
                        <a:pt x="1092" y="480"/>
                      </a:cubicBezTo>
                      <a:cubicBezTo>
                        <a:pt x="1090" y="486"/>
                        <a:pt x="1087" y="491"/>
                        <a:pt x="1082" y="495"/>
                      </a:cubicBezTo>
                      <a:cubicBezTo>
                        <a:pt x="1078" y="498"/>
                        <a:pt x="1076" y="499"/>
                        <a:pt x="1072" y="500"/>
                      </a:cubicBezTo>
                      <a:cubicBezTo>
                        <a:pt x="1072" y="500"/>
                        <a:pt x="1071" y="500"/>
                        <a:pt x="1071" y="501"/>
                      </a:cubicBezTo>
                      <a:cubicBezTo>
                        <a:pt x="1071" y="501"/>
                        <a:pt x="1072" y="501"/>
                        <a:pt x="1072" y="501"/>
                      </a:cubicBezTo>
                      <a:cubicBezTo>
                        <a:pt x="1073" y="501"/>
                        <a:pt x="1073" y="501"/>
                        <a:pt x="1073" y="501"/>
                      </a:cubicBezTo>
                      <a:cubicBezTo>
                        <a:pt x="1078" y="503"/>
                        <a:pt x="1083" y="505"/>
                        <a:pt x="1088" y="508"/>
                      </a:cubicBezTo>
                      <a:cubicBezTo>
                        <a:pt x="1100" y="515"/>
                        <a:pt x="1113" y="527"/>
                        <a:pt x="1114" y="542"/>
                      </a:cubicBezTo>
                      <a:cubicBezTo>
                        <a:pt x="1115" y="549"/>
                        <a:pt x="1113" y="554"/>
                        <a:pt x="1108" y="559"/>
                      </a:cubicBezTo>
                      <a:cubicBezTo>
                        <a:pt x="1107" y="560"/>
                        <a:pt x="1107" y="560"/>
                        <a:pt x="1107" y="560"/>
                      </a:cubicBezTo>
                      <a:cubicBezTo>
                        <a:pt x="1102" y="566"/>
                        <a:pt x="1096" y="569"/>
                        <a:pt x="1089" y="569"/>
                      </a:cubicBezTo>
                      <a:cubicBezTo>
                        <a:pt x="1082" y="570"/>
                        <a:pt x="1075" y="568"/>
                        <a:pt x="1070" y="564"/>
                      </a:cubicBezTo>
                      <a:cubicBezTo>
                        <a:pt x="1064" y="559"/>
                        <a:pt x="1060" y="553"/>
                        <a:pt x="1061" y="546"/>
                      </a:cubicBezTo>
                      <a:cubicBezTo>
                        <a:pt x="1061" y="540"/>
                        <a:pt x="1064" y="537"/>
                        <a:pt x="1068" y="534"/>
                      </a:cubicBezTo>
                      <a:cubicBezTo>
                        <a:pt x="1073" y="531"/>
                        <a:pt x="1078" y="530"/>
                        <a:pt x="1083" y="532"/>
                      </a:cubicBezTo>
                      <a:cubicBezTo>
                        <a:pt x="1086" y="533"/>
                        <a:pt x="1088" y="535"/>
                        <a:pt x="1090" y="537"/>
                      </a:cubicBezTo>
                      <a:cubicBezTo>
                        <a:pt x="1088" y="535"/>
                        <a:pt x="1086" y="533"/>
                        <a:pt x="1083" y="532"/>
                      </a:cubicBezTo>
                      <a:cubicBezTo>
                        <a:pt x="1078" y="530"/>
                        <a:pt x="1073" y="531"/>
                        <a:pt x="1068" y="534"/>
                      </a:cubicBezTo>
                      <a:cubicBezTo>
                        <a:pt x="1064" y="537"/>
                        <a:pt x="1062" y="541"/>
                        <a:pt x="1062" y="546"/>
                      </a:cubicBezTo>
                      <a:cubicBezTo>
                        <a:pt x="1062" y="553"/>
                        <a:pt x="1065" y="559"/>
                        <a:pt x="1071" y="563"/>
                      </a:cubicBezTo>
                      <a:cubicBezTo>
                        <a:pt x="1076" y="567"/>
                        <a:pt x="1082" y="568"/>
                        <a:pt x="1088" y="567"/>
                      </a:cubicBezTo>
                      <a:cubicBezTo>
                        <a:pt x="1096" y="566"/>
                        <a:pt x="1102" y="563"/>
                        <a:pt x="1106" y="557"/>
                      </a:cubicBezTo>
                      <a:cubicBezTo>
                        <a:pt x="1110" y="553"/>
                        <a:pt x="1112" y="548"/>
                        <a:pt x="1111" y="542"/>
                      </a:cubicBezTo>
                      <a:cubicBezTo>
                        <a:pt x="1110" y="528"/>
                        <a:pt x="1095" y="516"/>
                        <a:pt x="1083" y="510"/>
                      </a:cubicBezTo>
                      <a:cubicBezTo>
                        <a:pt x="1078" y="508"/>
                        <a:pt x="1070" y="505"/>
                        <a:pt x="1062" y="503"/>
                      </a:cubicBezTo>
                      <a:cubicBezTo>
                        <a:pt x="1063" y="503"/>
                        <a:pt x="1064" y="504"/>
                        <a:pt x="1065" y="505"/>
                      </a:cubicBezTo>
                      <a:cubicBezTo>
                        <a:pt x="1070" y="510"/>
                        <a:pt x="1071" y="518"/>
                        <a:pt x="1067" y="524"/>
                      </a:cubicBezTo>
                      <a:cubicBezTo>
                        <a:pt x="1064" y="529"/>
                        <a:pt x="1057" y="532"/>
                        <a:pt x="1050" y="527"/>
                      </a:cubicBezTo>
                      <a:cubicBezTo>
                        <a:pt x="1047" y="525"/>
                        <a:pt x="1046" y="520"/>
                        <a:pt x="1047" y="517"/>
                      </a:cubicBezTo>
                      <a:cubicBezTo>
                        <a:pt x="1050" y="509"/>
                        <a:pt x="1059" y="511"/>
                        <a:pt x="1060" y="516"/>
                      </a:cubicBezTo>
                      <a:cubicBezTo>
                        <a:pt x="1058" y="514"/>
                        <a:pt x="1055" y="514"/>
                        <a:pt x="1053" y="515"/>
                      </a:cubicBezTo>
                      <a:cubicBezTo>
                        <a:pt x="1050" y="516"/>
                        <a:pt x="1049" y="520"/>
                        <a:pt x="1051" y="523"/>
                      </a:cubicBezTo>
                      <a:cubicBezTo>
                        <a:pt x="1053" y="525"/>
                        <a:pt x="1056" y="526"/>
                        <a:pt x="1059" y="526"/>
                      </a:cubicBezTo>
                      <a:cubicBezTo>
                        <a:pt x="1064" y="525"/>
                        <a:pt x="1066" y="519"/>
                        <a:pt x="1066" y="514"/>
                      </a:cubicBezTo>
                      <a:cubicBezTo>
                        <a:pt x="1066" y="511"/>
                        <a:pt x="1063" y="507"/>
                        <a:pt x="1060" y="505"/>
                      </a:cubicBezTo>
                      <a:cubicBezTo>
                        <a:pt x="1050" y="495"/>
                        <a:pt x="1009" y="487"/>
                        <a:pt x="995" y="489"/>
                      </a:cubicBezTo>
                      <a:cubicBezTo>
                        <a:pt x="1009" y="492"/>
                        <a:pt x="1022" y="499"/>
                        <a:pt x="1033" y="511"/>
                      </a:cubicBezTo>
                      <a:cubicBezTo>
                        <a:pt x="1057" y="537"/>
                        <a:pt x="1066" y="585"/>
                        <a:pt x="1035" y="609"/>
                      </a:cubicBezTo>
                      <a:cubicBezTo>
                        <a:pt x="1025" y="616"/>
                        <a:pt x="1010" y="618"/>
                        <a:pt x="1000" y="610"/>
                      </a:cubicBezTo>
                      <a:cubicBezTo>
                        <a:pt x="992" y="603"/>
                        <a:pt x="989" y="593"/>
                        <a:pt x="994" y="584"/>
                      </a:cubicBezTo>
                      <a:cubicBezTo>
                        <a:pt x="999" y="575"/>
                        <a:pt x="1009" y="571"/>
                        <a:pt x="1018" y="573"/>
                      </a:cubicBezTo>
                      <a:cubicBezTo>
                        <a:pt x="1024" y="575"/>
                        <a:pt x="1028" y="579"/>
                        <a:pt x="1031" y="585"/>
                      </a:cubicBezTo>
                      <a:cubicBezTo>
                        <a:pt x="1031" y="587"/>
                        <a:pt x="1032" y="589"/>
                        <a:pt x="1032" y="591"/>
                      </a:cubicBezTo>
                      <a:cubicBezTo>
                        <a:pt x="1032" y="596"/>
                        <a:pt x="1029" y="601"/>
                        <a:pt x="1024" y="604"/>
                      </a:cubicBezTo>
                      <a:cubicBezTo>
                        <a:pt x="1017" y="609"/>
                        <a:pt x="1007" y="607"/>
                        <a:pt x="1003" y="599"/>
                      </a:cubicBezTo>
                      <a:cubicBezTo>
                        <a:pt x="998" y="592"/>
                        <a:pt x="1000" y="582"/>
                        <a:pt x="1007" y="578"/>
                      </a:cubicBezTo>
                      <a:cubicBezTo>
                        <a:pt x="1011" y="575"/>
                        <a:pt x="1016" y="575"/>
                        <a:pt x="1020" y="576"/>
                      </a:cubicBezTo>
                      <a:cubicBezTo>
                        <a:pt x="1019" y="575"/>
                        <a:pt x="1019" y="575"/>
                        <a:pt x="1018" y="575"/>
                      </a:cubicBezTo>
                      <a:cubicBezTo>
                        <a:pt x="1009" y="573"/>
                        <a:pt x="1001" y="577"/>
                        <a:pt x="996" y="585"/>
                      </a:cubicBezTo>
                      <a:cubicBezTo>
                        <a:pt x="993" y="593"/>
                        <a:pt x="995" y="602"/>
                        <a:pt x="1002" y="607"/>
                      </a:cubicBezTo>
                      <a:cubicBezTo>
                        <a:pt x="1011" y="614"/>
                        <a:pt x="1024" y="612"/>
                        <a:pt x="1033" y="606"/>
                      </a:cubicBezTo>
                      <a:cubicBezTo>
                        <a:pt x="1061" y="583"/>
                        <a:pt x="1051" y="538"/>
                        <a:pt x="1029" y="515"/>
                      </a:cubicBezTo>
                      <a:cubicBezTo>
                        <a:pt x="1006" y="492"/>
                        <a:pt x="976" y="488"/>
                        <a:pt x="946" y="498"/>
                      </a:cubicBezTo>
                      <a:cubicBezTo>
                        <a:pt x="885" y="520"/>
                        <a:pt x="862" y="581"/>
                        <a:pt x="859" y="641"/>
                      </a:cubicBezTo>
                      <a:cubicBezTo>
                        <a:pt x="859" y="663"/>
                        <a:pt x="860" y="680"/>
                        <a:pt x="867" y="701"/>
                      </a:cubicBezTo>
                      <a:cubicBezTo>
                        <a:pt x="875" y="721"/>
                        <a:pt x="887" y="742"/>
                        <a:pt x="904" y="751"/>
                      </a:cubicBezTo>
                      <a:cubicBezTo>
                        <a:pt x="904" y="751"/>
                        <a:pt x="904" y="751"/>
                        <a:pt x="904" y="751"/>
                      </a:cubicBezTo>
                      <a:cubicBezTo>
                        <a:pt x="893" y="744"/>
                        <a:pt x="885" y="731"/>
                        <a:pt x="881" y="719"/>
                      </a:cubicBezTo>
                      <a:cubicBezTo>
                        <a:pt x="874" y="696"/>
                        <a:pt x="879" y="661"/>
                        <a:pt x="894" y="642"/>
                      </a:cubicBezTo>
                      <a:cubicBezTo>
                        <a:pt x="895" y="643"/>
                        <a:pt x="897" y="645"/>
                        <a:pt x="898" y="645"/>
                      </a:cubicBezTo>
                      <a:cubicBezTo>
                        <a:pt x="883" y="664"/>
                        <a:pt x="879" y="695"/>
                        <a:pt x="885" y="718"/>
                      </a:cubicBezTo>
                      <a:cubicBezTo>
                        <a:pt x="889" y="733"/>
                        <a:pt x="901" y="752"/>
                        <a:pt x="918" y="754"/>
                      </a:cubicBezTo>
                      <a:cubicBezTo>
                        <a:pt x="923" y="754"/>
                        <a:pt x="927" y="754"/>
                        <a:pt x="932" y="751"/>
                      </a:cubicBezTo>
                      <a:cubicBezTo>
                        <a:pt x="936" y="749"/>
                        <a:pt x="939" y="746"/>
                        <a:pt x="941" y="741"/>
                      </a:cubicBezTo>
                      <a:cubicBezTo>
                        <a:pt x="942" y="736"/>
                        <a:pt x="942" y="732"/>
                        <a:pt x="940" y="728"/>
                      </a:cubicBezTo>
                      <a:cubicBezTo>
                        <a:pt x="938" y="724"/>
                        <a:pt x="935" y="722"/>
                        <a:pt x="930" y="721"/>
                      </a:cubicBezTo>
                      <a:cubicBezTo>
                        <a:pt x="926" y="720"/>
                        <a:pt x="923" y="721"/>
                        <a:pt x="920" y="724"/>
                      </a:cubicBezTo>
                      <a:cubicBezTo>
                        <a:pt x="919" y="726"/>
                        <a:pt x="918" y="727"/>
                        <a:pt x="918" y="729"/>
                      </a:cubicBezTo>
                      <a:cubicBezTo>
                        <a:pt x="918" y="730"/>
                        <a:pt x="918" y="732"/>
                        <a:pt x="920" y="734"/>
                      </a:cubicBezTo>
                      <a:cubicBezTo>
                        <a:pt x="920" y="735"/>
                        <a:pt x="921" y="735"/>
                        <a:pt x="923" y="736"/>
                      </a:cubicBezTo>
                      <a:cubicBezTo>
                        <a:pt x="924" y="736"/>
                        <a:pt x="925" y="736"/>
                        <a:pt x="926" y="735"/>
                      </a:cubicBezTo>
                      <a:cubicBezTo>
                        <a:pt x="925" y="736"/>
                        <a:pt x="924" y="736"/>
                        <a:pt x="923" y="736"/>
                      </a:cubicBezTo>
                      <a:cubicBezTo>
                        <a:pt x="921" y="735"/>
                        <a:pt x="920" y="735"/>
                        <a:pt x="919" y="734"/>
                      </a:cubicBezTo>
                      <a:cubicBezTo>
                        <a:pt x="918" y="732"/>
                        <a:pt x="918" y="731"/>
                        <a:pt x="918" y="729"/>
                      </a:cubicBezTo>
                      <a:cubicBezTo>
                        <a:pt x="918" y="727"/>
                        <a:pt x="918" y="725"/>
                        <a:pt x="920" y="724"/>
                      </a:cubicBezTo>
                      <a:cubicBezTo>
                        <a:pt x="922" y="721"/>
                        <a:pt x="926" y="720"/>
                        <a:pt x="930" y="720"/>
                      </a:cubicBezTo>
                      <a:cubicBezTo>
                        <a:pt x="935" y="721"/>
                        <a:pt x="938" y="724"/>
                        <a:pt x="941" y="728"/>
                      </a:cubicBezTo>
                      <a:cubicBezTo>
                        <a:pt x="943" y="732"/>
                        <a:pt x="944" y="737"/>
                        <a:pt x="942" y="741"/>
                      </a:cubicBezTo>
                      <a:cubicBezTo>
                        <a:pt x="941" y="746"/>
                        <a:pt x="937" y="750"/>
                        <a:pt x="933" y="753"/>
                      </a:cubicBezTo>
                      <a:cubicBezTo>
                        <a:pt x="930" y="755"/>
                        <a:pt x="927" y="755"/>
                        <a:pt x="924" y="756"/>
                      </a:cubicBezTo>
                      <a:cubicBezTo>
                        <a:pt x="926" y="756"/>
                        <a:pt x="929" y="756"/>
                        <a:pt x="931" y="755"/>
                      </a:cubicBezTo>
                      <a:cubicBezTo>
                        <a:pt x="945" y="753"/>
                        <a:pt x="954" y="747"/>
                        <a:pt x="965" y="738"/>
                      </a:cubicBezTo>
                      <a:cubicBezTo>
                        <a:pt x="977" y="727"/>
                        <a:pt x="983" y="716"/>
                        <a:pt x="989" y="701"/>
                      </a:cubicBezTo>
                      <a:cubicBezTo>
                        <a:pt x="1001" y="674"/>
                        <a:pt x="1007" y="639"/>
                        <a:pt x="1035" y="623"/>
                      </a:cubicBezTo>
                      <a:cubicBezTo>
                        <a:pt x="1039" y="621"/>
                        <a:pt x="1043" y="619"/>
                        <a:pt x="1048" y="618"/>
                      </a:cubicBezTo>
                      <a:cubicBezTo>
                        <a:pt x="1052" y="616"/>
                        <a:pt x="1059" y="616"/>
                        <a:pt x="1065" y="615"/>
                      </a:cubicBezTo>
                      <a:cubicBezTo>
                        <a:pt x="1077" y="611"/>
                        <a:pt x="1080" y="600"/>
                        <a:pt x="1076" y="593"/>
                      </a:cubicBezTo>
                      <a:cubicBezTo>
                        <a:pt x="1075" y="591"/>
                        <a:pt x="1072" y="589"/>
                        <a:pt x="1069" y="588"/>
                      </a:cubicBezTo>
                      <a:cubicBezTo>
                        <a:pt x="1066" y="588"/>
                        <a:pt x="1063" y="589"/>
                        <a:pt x="1061" y="592"/>
                      </a:cubicBezTo>
                      <a:cubicBezTo>
                        <a:pt x="1060" y="595"/>
                        <a:pt x="1061" y="599"/>
                        <a:pt x="1064" y="600"/>
                      </a:cubicBezTo>
                      <a:cubicBezTo>
                        <a:pt x="1066" y="601"/>
                        <a:pt x="1069" y="600"/>
                        <a:pt x="1071" y="598"/>
                      </a:cubicBezTo>
                      <a:cubicBezTo>
                        <a:pt x="1070" y="600"/>
                        <a:pt x="1067" y="602"/>
                        <a:pt x="1064" y="602"/>
                      </a:cubicBezTo>
                      <a:cubicBezTo>
                        <a:pt x="1062" y="601"/>
                        <a:pt x="1060" y="600"/>
                        <a:pt x="1059" y="597"/>
                      </a:cubicBezTo>
                      <a:cubicBezTo>
                        <a:pt x="1056" y="589"/>
                        <a:pt x="1065" y="584"/>
                        <a:pt x="1072" y="586"/>
                      </a:cubicBezTo>
                      <a:cubicBezTo>
                        <a:pt x="1076" y="587"/>
                        <a:pt x="1079" y="591"/>
                        <a:pt x="1080" y="596"/>
                      </a:cubicBezTo>
                      <a:cubicBezTo>
                        <a:pt x="1082" y="603"/>
                        <a:pt x="1078" y="611"/>
                        <a:pt x="1069" y="615"/>
                      </a:cubicBezTo>
                      <a:close/>
                      <a:moveTo>
                        <a:pt x="1118" y="682"/>
                      </a:moveTo>
                      <a:cubicBezTo>
                        <a:pt x="1116" y="683"/>
                        <a:pt x="1114" y="683"/>
                        <a:pt x="1113" y="681"/>
                      </a:cubicBezTo>
                      <a:cubicBezTo>
                        <a:pt x="1111" y="679"/>
                        <a:pt x="1112" y="677"/>
                        <a:pt x="1114" y="676"/>
                      </a:cubicBezTo>
                      <a:cubicBezTo>
                        <a:pt x="1115" y="675"/>
                        <a:pt x="1118" y="675"/>
                        <a:pt x="1119" y="677"/>
                      </a:cubicBezTo>
                      <a:cubicBezTo>
                        <a:pt x="1120" y="679"/>
                        <a:pt x="1120" y="681"/>
                        <a:pt x="1118" y="682"/>
                      </a:cubicBezTo>
                      <a:close/>
                      <a:moveTo>
                        <a:pt x="1127" y="663"/>
                      </a:moveTo>
                      <a:cubicBezTo>
                        <a:pt x="1124" y="665"/>
                        <a:pt x="1119" y="664"/>
                        <a:pt x="1117" y="661"/>
                      </a:cubicBezTo>
                      <a:cubicBezTo>
                        <a:pt x="1114" y="657"/>
                        <a:pt x="1115" y="653"/>
                        <a:pt x="1119" y="650"/>
                      </a:cubicBezTo>
                      <a:cubicBezTo>
                        <a:pt x="1122" y="648"/>
                        <a:pt x="1127" y="649"/>
                        <a:pt x="1129" y="652"/>
                      </a:cubicBezTo>
                      <a:cubicBezTo>
                        <a:pt x="1132" y="656"/>
                        <a:pt x="1131" y="661"/>
                        <a:pt x="1127" y="663"/>
                      </a:cubicBezTo>
                      <a:close/>
                      <a:moveTo>
                        <a:pt x="1124" y="675"/>
                      </a:moveTo>
                      <a:cubicBezTo>
                        <a:pt x="1122" y="676"/>
                        <a:pt x="1119" y="676"/>
                        <a:pt x="1117" y="674"/>
                      </a:cubicBezTo>
                      <a:cubicBezTo>
                        <a:pt x="1116" y="671"/>
                        <a:pt x="1117" y="668"/>
                        <a:pt x="1119" y="667"/>
                      </a:cubicBezTo>
                      <a:cubicBezTo>
                        <a:pt x="1121" y="665"/>
                        <a:pt x="1124" y="666"/>
                        <a:pt x="1126" y="668"/>
                      </a:cubicBezTo>
                      <a:cubicBezTo>
                        <a:pt x="1127" y="670"/>
                        <a:pt x="1127" y="673"/>
                        <a:pt x="1124" y="675"/>
                      </a:cubicBezTo>
                      <a:close/>
                      <a:moveTo>
                        <a:pt x="1370" y="476"/>
                      </a:moveTo>
                      <a:cubicBezTo>
                        <a:pt x="1367" y="476"/>
                        <a:pt x="1364" y="476"/>
                        <a:pt x="1361" y="478"/>
                      </a:cubicBezTo>
                      <a:cubicBezTo>
                        <a:pt x="1358" y="480"/>
                        <a:pt x="1356" y="484"/>
                        <a:pt x="1358" y="489"/>
                      </a:cubicBezTo>
                      <a:cubicBezTo>
                        <a:pt x="1359" y="494"/>
                        <a:pt x="1364" y="497"/>
                        <a:pt x="1368" y="497"/>
                      </a:cubicBezTo>
                      <a:cubicBezTo>
                        <a:pt x="1376" y="496"/>
                        <a:pt x="1376" y="490"/>
                        <a:pt x="1380" y="486"/>
                      </a:cubicBezTo>
                      <a:cubicBezTo>
                        <a:pt x="1383" y="482"/>
                        <a:pt x="1390" y="482"/>
                        <a:pt x="1397" y="486"/>
                      </a:cubicBezTo>
                      <a:cubicBezTo>
                        <a:pt x="1404" y="490"/>
                        <a:pt x="1408" y="498"/>
                        <a:pt x="1405" y="506"/>
                      </a:cubicBezTo>
                      <a:cubicBezTo>
                        <a:pt x="1404" y="511"/>
                        <a:pt x="1400" y="515"/>
                        <a:pt x="1395" y="513"/>
                      </a:cubicBezTo>
                      <a:cubicBezTo>
                        <a:pt x="1399" y="510"/>
                        <a:pt x="1399" y="503"/>
                        <a:pt x="1392" y="502"/>
                      </a:cubicBezTo>
                      <a:cubicBezTo>
                        <a:pt x="1388" y="501"/>
                        <a:pt x="1381" y="503"/>
                        <a:pt x="1373" y="506"/>
                      </a:cubicBezTo>
                      <a:cubicBezTo>
                        <a:pt x="1365" y="508"/>
                        <a:pt x="1358" y="509"/>
                        <a:pt x="1351" y="506"/>
                      </a:cubicBezTo>
                      <a:cubicBezTo>
                        <a:pt x="1338" y="502"/>
                        <a:pt x="1333" y="485"/>
                        <a:pt x="1340" y="474"/>
                      </a:cubicBezTo>
                      <a:cubicBezTo>
                        <a:pt x="1344" y="468"/>
                        <a:pt x="1351" y="465"/>
                        <a:pt x="1357" y="463"/>
                      </a:cubicBezTo>
                      <a:cubicBezTo>
                        <a:pt x="1364" y="461"/>
                        <a:pt x="1384" y="461"/>
                        <a:pt x="1390" y="454"/>
                      </a:cubicBezTo>
                      <a:cubicBezTo>
                        <a:pt x="1394" y="449"/>
                        <a:pt x="1392" y="443"/>
                        <a:pt x="1388" y="441"/>
                      </a:cubicBezTo>
                      <a:cubicBezTo>
                        <a:pt x="1392" y="437"/>
                        <a:pt x="1400" y="440"/>
                        <a:pt x="1403" y="446"/>
                      </a:cubicBezTo>
                      <a:cubicBezTo>
                        <a:pt x="1408" y="456"/>
                        <a:pt x="1402" y="472"/>
                        <a:pt x="1388" y="477"/>
                      </a:cubicBezTo>
                      <a:cubicBezTo>
                        <a:pt x="1383" y="479"/>
                        <a:pt x="1378" y="478"/>
                        <a:pt x="1370" y="476"/>
                      </a:cubicBezTo>
                      <a:close/>
                      <a:moveTo>
                        <a:pt x="939" y="197"/>
                      </a:moveTo>
                      <a:cubicBezTo>
                        <a:pt x="938" y="194"/>
                        <a:pt x="939" y="191"/>
                        <a:pt x="942" y="190"/>
                      </a:cubicBezTo>
                      <a:cubicBezTo>
                        <a:pt x="944" y="188"/>
                        <a:pt x="948" y="189"/>
                        <a:pt x="949" y="192"/>
                      </a:cubicBezTo>
                      <a:cubicBezTo>
                        <a:pt x="950" y="195"/>
                        <a:pt x="949" y="198"/>
                        <a:pt x="946" y="199"/>
                      </a:cubicBezTo>
                      <a:cubicBezTo>
                        <a:pt x="944" y="201"/>
                        <a:pt x="941" y="200"/>
                        <a:pt x="939" y="197"/>
                      </a:cubicBezTo>
                      <a:close/>
                      <a:moveTo>
                        <a:pt x="932" y="189"/>
                      </a:moveTo>
                      <a:cubicBezTo>
                        <a:pt x="931" y="187"/>
                        <a:pt x="932" y="184"/>
                        <a:pt x="934" y="183"/>
                      </a:cubicBezTo>
                      <a:cubicBezTo>
                        <a:pt x="936" y="182"/>
                        <a:pt x="939" y="183"/>
                        <a:pt x="940" y="185"/>
                      </a:cubicBezTo>
                      <a:cubicBezTo>
                        <a:pt x="941" y="187"/>
                        <a:pt x="940" y="190"/>
                        <a:pt x="938" y="191"/>
                      </a:cubicBezTo>
                      <a:cubicBezTo>
                        <a:pt x="936" y="192"/>
                        <a:pt x="933" y="191"/>
                        <a:pt x="932" y="189"/>
                      </a:cubicBezTo>
                      <a:close/>
                      <a:moveTo>
                        <a:pt x="952" y="202"/>
                      </a:moveTo>
                      <a:cubicBezTo>
                        <a:pt x="950" y="198"/>
                        <a:pt x="951" y="193"/>
                        <a:pt x="956" y="191"/>
                      </a:cubicBezTo>
                      <a:cubicBezTo>
                        <a:pt x="960" y="189"/>
                        <a:pt x="965" y="191"/>
                        <a:pt x="967" y="195"/>
                      </a:cubicBezTo>
                      <a:cubicBezTo>
                        <a:pt x="969" y="199"/>
                        <a:pt x="967" y="204"/>
                        <a:pt x="963" y="206"/>
                      </a:cubicBezTo>
                      <a:cubicBezTo>
                        <a:pt x="959" y="208"/>
                        <a:pt x="954" y="206"/>
                        <a:pt x="952" y="202"/>
                      </a:cubicBezTo>
                      <a:close/>
                      <a:moveTo>
                        <a:pt x="1258" y="469"/>
                      </a:moveTo>
                      <a:cubicBezTo>
                        <a:pt x="1251" y="466"/>
                        <a:pt x="1246" y="462"/>
                        <a:pt x="1243" y="456"/>
                      </a:cubicBezTo>
                      <a:cubicBezTo>
                        <a:pt x="1240" y="450"/>
                        <a:pt x="1240" y="442"/>
                        <a:pt x="1245" y="437"/>
                      </a:cubicBezTo>
                      <a:cubicBezTo>
                        <a:pt x="1250" y="431"/>
                        <a:pt x="1259" y="430"/>
                        <a:pt x="1267" y="432"/>
                      </a:cubicBezTo>
                      <a:cubicBezTo>
                        <a:pt x="1278" y="435"/>
                        <a:pt x="1285" y="444"/>
                        <a:pt x="1287" y="455"/>
                      </a:cubicBezTo>
                      <a:cubicBezTo>
                        <a:pt x="1289" y="464"/>
                        <a:pt x="1288" y="473"/>
                        <a:pt x="1286" y="482"/>
                      </a:cubicBezTo>
                      <a:cubicBezTo>
                        <a:pt x="1286" y="481"/>
                        <a:pt x="1287" y="480"/>
                        <a:pt x="1288" y="479"/>
                      </a:cubicBezTo>
                      <a:cubicBezTo>
                        <a:pt x="1300" y="459"/>
                        <a:pt x="1315" y="441"/>
                        <a:pt x="1334" y="427"/>
                      </a:cubicBezTo>
                      <a:cubicBezTo>
                        <a:pt x="1354" y="410"/>
                        <a:pt x="1372" y="403"/>
                        <a:pt x="1384" y="376"/>
                      </a:cubicBezTo>
                      <a:cubicBezTo>
                        <a:pt x="1386" y="371"/>
                        <a:pt x="1388" y="365"/>
                        <a:pt x="1389" y="359"/>
                      </a:cubicBezTo>
                      <a:cubicBezTo>
                        <a:pt x="1390" y="350"/>
                        <a:pt x="1390" y="344"/>
                        <a:pt x="1388" y="335"/>
                      </a:cubicBezTo>
                      <a:cubicBezTo>
                        <a:pt x="1385" y="327"/>
                        <a:pt x="1383" y="321"/>
                        <a:pt x="1378" y="314"/>
                      </a:cubicBezTo>
                      <a:cubicBezTo>
                        <a:pt x="1359" y="290"/>
                        <a:pt x="1332" y="285"/>
                        <a:pt x="1304" y="296"/>
                      </a:cubicBezTo>
                      <a:cubicBezTo>
                        <a:pt x="1292" y="301"/>
                        <a:pt x="1283" y="310"/>
                        <a:pt x="1280" y="323"/>
                      </a:cubicBezTo>
                      <a:cubicBezTo>
                        <a:pt x="1278" y="334"/>
                        <a:pt x="1281" y="345"/>
                        <a:pt x="1289" y="352"/>
                      </a:cubicBezTo>
                      <a:cubicBezTo>
                        <a:pt x="1295" y="358"/>
                        <a:pt x="1303" y="361"/>
                        <a:pt x="1312" y="361"/>
                      </a:cubicBezTo>
                      <a:cubicBezTo>
                        <a:pt x="1316" y="361"/>
                        <a:pt x="1319" y="360"/>
                        <a:pt x="1322" y="358"/>
                      </a:cubicBezTo>
                      <a:cubicBezTo>
                        <a:pt x="1321" y="359"/>
                        <a:pt x="1320" y="359"/>
                        <a:pt x="1319" y="359"/>
                      </a:cubicBezTo>
                      <a:cubicBezTo>
                        <a:pt x="1311" y="359"/>
                        <a:pt x="1305" y="353"/>
                        <a:pt x="1304" y="345"/>
                      </a:cubicBezTo>
                      <a:cubicBezTo>
                        <a:pt x="1304" y="338"/>
                        <a:pt x="1310" y="331"/>
                        <a:pt x="1318" y="331"/>
                      </a:cubicBezTo>
                      <a:cubicBezTo>
                        <a:pt x="1326" y="330"/>
                        <a:pt x="1332" y="336"/>
                        <a:pt x="1333" y="344"/>
                      </a:cubicBezTo>
                      <a:cubicBezTo>
                        <a:pt x="1333" y="355"/>
                        <a:pt x="1322" y="362"/>
                        <a:pt x="1312" y="363"/>
                      </a:cubicBezTo>
                      <a:cubicBezTo>
                        <a:pt x="1303" y="364"/>
                        <a:pt x="1294" y="361"/>
                        <a:pt x="1287" y="355"/>
                      </a:cubicBezTo>
                      <a:cubicBezTo>
                        <a:pt x="1279" y="347"/>
                        <a:pt x="1275" y="338"/>
                        <a:pt x="1276" y="327"/>
                      </a:cubicBezTo>
                      <a:cubicBezTo>
                        <a:pt x="1274" y="337"/>
                        <a:pt x="1274" y="347"/>
                        <a:pt x="1276" y="355"/>
                      </a:cubicBezTo>
                      <a:cubicBezTo>
                        <a:pt x="1275" y="355"/>
                        <a:pt x="1273" y="356"/>
                        <a:pt x="1272" y="357"/>
                      </a:cubicBezTo>
                      <a:cubicBezTo>
                        <a:pt x="1269" y="342"/>
                        <a:pt x="1271" y="329"/>
                        <a:pt x="1275" y="320"/>
                      </a:cubicBezTo>
                      <a:cubicBezTo>
                        <a:pt x="1265" y="338"/>
                        <a:pt x="1264" y="356"/>
                        <a:pt x="1269" y="373"/>
                      </a:cubicBezTo>
                      <a:cubicBezTo>
                        <a:pt x="1273" y="384"/>
                        <a:pt x="1279" y="393"/>
                        <a:pt x="1290" y="402"/>
                      </a:cubicBezTo>
                      <a:cubicBezTo>
                        <a:pt x="1295" y="406"/>
                        <a:pt x="1300" y="410"/>
                        <a:pt x="1306" y="415"/>
                      </a:cubicBezTo>
                      <a:cubicBezTo>
                        <a:pt x="1311" y="419"/>
                        <a:pt x="1314" y="424"/>
                        <a:pt x="1315" y="430"/>
                      </a:cubicBezTo>
                      <a:cubicBezTo>
                        <a:pt x="1315" y="436"/>
                        <a:pt x="1313" y="441"/>
                        <a:pt x="1309" y="444"/>
                      </a:cubicBezTo>
                      <a:cubicBezTo>
                        <a:pt x="1305" y="447"/>
                        <a:pt x="1300" y="447"/>
                        <a:pt x="1296" y="444"/>
                      </a:cubicBezTo>
                      <a:cubicBezTo>
                        <a:pt x="1293" y="443"/>
                        <a:pt x="1291" y="440"/>
                        <a:pt x="1291" y="437"/>
                      </a:cubicBezTo>
                      <a:cubicBezTo>
                        <a:pt x="1290" y="433"/>
                        <a:pt x="1293" y="429"/>
                        <a:pt x="1297" y="429"/>
                      </a:cubicBezTo>
                      <a:cubicBezTo>
                        <a:pt x="1300" y="428"/>
                        <a:pt x="1302" y="430"/>
                        <a:pt x="1303" y="433"/>
                      </a:cubicBezTo>
                      <a:cubicBezTo>
                        <a:pt x="1304" y="436"/>
                        <a:pt x="1302" y="439"/>
                        <a:pt x="1299" y="440"/>
                      </a:cubicBezTo>
                      <a:cubicBezTo>
                        <a:pt x="1296" y="440"/>
                        <a:pt x="1293" y="438"/>
                        <a:pt x="1292" y="435"/>
                      </a:cubicBezTo>
                      <a:cubicBezTo>
                        <a:pt x="1292" y="435"/>
                        <a:pt x="1292" y="434"/>
                        <a:pt x="1292" y="433"/>
                      </a:cubicBezTo>
                      <a:cubicBezTo>
                        <a:pt x="1292" y="435"/>
                        <a:pt x="1292" y="436"/>
                        <a:pt x="1292" y="437"/>
                      </a:cubicBezTo>
                      <a:cubicBezTo>
                        <a:pt x="1292" y="440"/>
                        <a:pt x="1294" y="442"/>
                        <a:pt x="1296" y="443"/>
                      </a:cubicBezTo>
                      <a:cubicBezTo>
                        <a:pt x="1300" y="445"/>
                        <a:pt x="1304" y="445"/>
                        <a:pt x="1308" y="442"/>
                      </a:cubicBezTo>
                      <a:cubicBezTo>
                        <a:pt x="1311" y="440"/>
                        <a:pt x="1313" y="435"/>
                        <a:pt x="1312" y="431"/>
                      </a:cubicBezTo>
                      <a:cubicBezTo>
                        <a:pt x="1312" y="425"/>
                        <a:pt x="1308" y="421"/>
                        <a:pt x="1304" y="417"/>
                      </a:cubicBezTo>
                      <a:cubicBezTo>
                        <a:pt x="1298" y="412"/>
                        <a:pt x="1293" y="409"/>
                        <a:pt x="1289" y="405"/>
                      </a:cubicBezTo>
                      <a:cubicBezTo>
                        <a:pt x="1278" y="397"/>
                        <a:pt x="1271" y="386"/>
                        <a:pt x="1267" y="374"/>
                      </a:cubicBezTo>
                      <a:cubicBezTo>
                        <a:pt x="1263" y="363"/>
                        <a:pt x="1262" y="351"/>
                        <a:pt x="1265" y="339"/>
                      </a:cubicBezTo>
                      <a:cubicBezTo>
                        <a:pt x="1268" y="322"/>
                        <a:pt x="1280" y="306"/>
                        <a:pt x="1295" y="296"/>
                      </a:cubicBezTo>
                      <a:cubicBezTo>
                        <a:pt x="1294" y="296"/>
                        <a:pt x="1292" y="296"/>
                        <a:pt x="1291" y="296"/>
                      </a:cubicBezTo>
                      <a:cubicBezTo>
                        <a:pt x="1286" y="297"/>
                        <a:pt x="1282" y="297"/>
                        <a:pt x="1277" y="296"/>
                      </a:cubicBezTo>
                      <a:cubicBezTo>
                        <a:pt x="1269" y="295"/>
                        <a:pt x="1262" y="294"/>
                        <a:pt x="1255" y="291"/>
                      </a:cubicBezTo>
                      <a:cubicBezTo>
                        <a:pt x="1231" y="278"/>
                        <a:pt x="1230" y="248"/>
                        <a:pt x="1244" y="229"/>
                      </a:cubicBezTo>
                      <a:cubicBezTo>
                        <a:pt x="1250" y="222"/>
                        <a:pt x="1258" y="216"/>
                        <a:pt x="1267" y="214"/>
                      </a:cubicBezTo>
                      <a:cubicBezTo>
                        <a:pt x="1266" y="217"/>
                        <a:pt x="1266" y="217"/>
                        <a:pt x="1266" y="217"/>
                      </a:cubicBezTo>
                      <a:cubicBezTo>
                        <a:pt x="1259" y="220"/>
                        <a:pt x="1252" y="225"/>
                        <a:pt x="1248" y="232"/>
                      </a:cubicBezTo>
                      <a:cubicBezTo>
                        <a:pt x="1236" y="249"/>
                        <a:pt x="1236" y="276"/>
                        <a:pt x="1257" y="287"/>
                      </a:cubicBezTo>
                      <a:cubicBezTo>
                        <a:pt x="1264" y="290"/>
                        <a:pt x="1270" y="291"/>
                        <a:pt x="1277" y="292"/>
                      </a:cubicBezTo>
                      <a:cubicBezTo>
                        <a:pt x="1282" y="292"/>
                        <a:pt x="1286" y="292"/>
                        <a:pt x="1291" y="291"/>
                      </a:cubicBezTo>
                      <a:cubicBezTo>
                        <a:pt x="1312" y="290"/>
                        <a:pt x="1326" y="282"/>
                        <a:pt x="1348" y="288"/>
                      </a:cubicBezTo>
                      <a:cubicBezTo>
                        <a:pt x="1361" y="291"/>
                        <a:pt x="1372" y="299"/>
                        <a:pt x="1381" y="311"/>
                      </a:cubicBezTo>
                      <a:cubicBezTo>
                        <a:pt x="1386" y="319"/>
                        <a:pt x="1389" y="325"/>
                        <a:pt x="1392" y="334"/>
                      </a:cubicBezTo>
                      <a:cubicBezTo>
                        <a:pt x="1394" y="343"/>
                        <a:pt x="1394" y="351"/>
                        <a:pt x="1393" y="360"/>
                      </a:cubicBezTo>
                      <a:cubicBezTo>
                        <a:pt x="1390" y="373"/>
                        <a:pt x="1385" y="383"/>
                        <a:pt x="1376" y="394"/>
                      </a:cubicBezTo>
                      <a:cubicBezTo>
                        <a:pt x="1382" y="389"/>
                        <a:pt x="1386" y="384"/>
                        <a:pt x="1388" y="383"/>
                      </a:cubicBezTo>
                      <a:cubicBezTo>
                        <a:pt x="1408" y="362"/>
                        <a:pt x="1425" y="340"/>
                        <a:pt x="1439" y="317"/>
                      </a:cubicBezTo>
                      <a:cubicBezTo>
                        <a:pt x="1443" y="310"/>
                        <a:pt x="1445" y="305"/>
                        <a:pt x="1444" y="299"/>
                      </a:cubicBezTo>
                      <a:cubicBezTo>
                        <a:pt x="1443" y="295"/>
                        <a:pt x="1442" y="291"/>
                        <a:pt x="1439" y="289"/>
                      </a:cubicBezTo>
                      <a:cubicBezTo>
                        <a:pt x="1435" y="285"/>
                        <a:pt x="1428" y="283"/>
                        <a:pt x="1424" y="287"/>
                      </a:cubicBezTo>
                      <a:cubicBezTo>
                        <a:pt x="1421" y="289"/>
                        <a:pt x="1420" y="292"/>
                        <a:pt x="1421" y="296"/>
                      </a:cubicBezTo>
                      <a:cubicBezTo>
                        <a:pt x="1422" y="299"/>
                        <a:pt x="1426" y="302"/>
                        <a:pt x="1429" y="300"/>
                      </a:cubicBezTo>
                      <a:cubicBezTo>
                        <a:pt x="1432" y="299"/>
                        <a:pt x="1433" y="296"/>
                        <a:pt x="1433" y="293"/>
                      </a:cubicBezTo>
                      <a:cubicBezTo>
                        <a:pt x="1435" y="295"/>
                        <a:pt x="1435" y="299"/>
                        <a:pt x="1432" y="302"/>
                      </a:cubicBezTo>
                      <a:cubicBezTo>
                        <a:pt x="1426" y="309"/>
                        <a:pt x="1412" y="303"/>
                        <a:pt x="1414" y="292"/>
                      </a:cubicBezTo>
                      <a:cubicBezTo>
                        <a:pt x="1415" y="283"/>
                        <a:pt x="1423" y="278"/>
                        <a:pt x="1431" y="279"/>
                      </a:cubicBezTo>
                      <a:cubicBezTo>
                        <a:pt x="1442" y="280"/>
                        <a:pt x="1450" y="293"/>
                        <a:pt x="1445" y="306"/>
                      </a:cubicBezTo>
                      <a:cubicBezTo>
                        <a:pt x="1456" y="286"/>
                        <a:pt x="1465" y="265"/>
                        <a:pt x="1471" y="244"/>
                      </a:cubicBezTo>
                      <a:cubicBezTo>
                        <a:pt x="1466" y="252"/>
                        <a:pt x="1461" y="258"/>
                        <a:pt x="1454" y="263"/>
                      </a:cubicBezTo>
                      <a:cubicBezTo>
                        <a:pt x="1433" y="280"/>
                        <a:pt x="1399" y="277"/>
                        <a:pt x="1392" y="245"/>
                      </a:cubicBezTo>
                      <a:cubicBezTo>
                        <a:pt x="1391" y="237"/>
                        <a:pt x="1392" y="229"/>
                        <a:pt x="1395" y="220"/>
                      </a:cubicBezTo>
                      <a:cubicBezTo>
                        <a:pt x="1400" y="207"/>
                        <a:pt x="1412" y="196"/>
                        <a:pt x="1413" y="182"/>
                      </a:cubicBezTo>
                      <a:cubicBezTo>
                        <a:pt x="1414" y="175"/>
                        <a:pt x="1411" y="169"/>
                        <a:pt x="1406" y="165"/>
                      </a:cubicBezTo>
                      <a:cubicBezTo>
                        <a:pt x="1395" y="156"/>
                        <a:pt x="1376" y="161"/>
                        <a:pt x="1372" y="174"/>
                      </a:cubicBezTo>
                      <a:cubicBezTo>
                        <a:pt x="1370" y="180"/>
                        <a:pt x="1373" y="187"/>
                        <a:pt x="1378" y="190"/>
                      </a:cubicBezTo>
                      <a:cubicBezTo>
                        <a:pt x="1385" y="194"/>
                        <a:pt x="1394" y="191"/>
                        <a:pt x="1394" y="185"/>
                      </a:cubicBezTo>
                      <a:cubicBezTo>
                        <a:pt x="1395" y="188"/>
                        <a:pt x="1394" y="194"/>
                        <a:pt x="1389" y="196"/>
                      </a:cubicBezTo>
                      <a:cubicBezTo>
                        <a:pt x="1380" y="200"/>
                        <a:pt x="1371" y="193"/>
                        <a:pt x="1368" y="185"/>
                      </a:cubicBezTo>
                      <a:cubicBezTo>
                        <a:pt x="1364" y="175"/>
                        <a:pt x="1368" y="167"/>
                        <a:pt x="1374" y="161"/>
                      </a:cubicBezTo>
                      <a:cubicBezTo>
                        <a:pt x="1384" y="151"/>
                        <a:pt x="1402" y="150"/>
                        <a:pt x="1412" y="163"/>
                      </a:cubicBezTo>
                      <a:cubicBezTo>
                        <a:pt x="1417" y="170"/>
                        <a:pt x="1418" y="176"/>
                        <a:pt x="1418" y="182"/>
                      </a:cubicBezTo>
                      <a:cubicBezTo>
                        <a:pt x="1417" y="194"/>
                        <a:pt x="1410" y="203"/>
                        <a:pt x="1410" y="214"/>
                      </a:cubicBezTo>
                      <a:cubicBezTo>
                        <a:pt x="1409" y="232"/>
                        <a:pt x="1421" y="248"/>
                        <a:pt x="1438" y="247"/>
                      </a:cubicBezTo>
                      <a:cubicBezTo>
                        <a:pt x="1457" y="246"/>
                        <a:pt x="1475" y="223"/>
                        <a:pt x="1477" y="202"/>
                      </a:cubicBezTo>
                      <a:cubicBezTo>
                        <a:pt x="1479" y="191"/>
                        <a:pt x="1473" y="178"/>
                        <a:pt x="1463" y="171"/>
                      </a:cubicBezTo>
                      <a:cubicBezTo>
                        <a:pt x="1450" y="163"/>
                        <a:pt x="1429" y="170"/>
                        <a:pt x="1430" y="188"/>
                      </a:cubicBezTo>
                      <a:cubicBezTo>
                        <a:pt x="1431" y="194"/>
                        <a:pt x="1433" y="198"/>
                        <a:pt x="1437" y="201"/>
                      </a:cubicBezTo>
                      <a:cubicBezTo>
                        <a:pt x="1444" y="206"/>
                        <a:pt x="1458" y="202"/>
                        <a:pt x="1458" y="191"/>
                      </a:cubicBezTo>
                      <a:cubicBezTo>
                        <a:pt x="1457" y="185"/>
                        <a:pt x="1451" y="181"/>
                        <a:pt x="1447" y="185"/>
                      </a:cubicBezTo>
                      <a:cubicBezTo>
                        <a:pt x="1449" y="178"/>
                        <a:pt x="1459" y="180"/>
                        <a:pt x="1461" y="188"/>
                      </a:cubicBezTo>
                      <a:cubicBezTo>
                        <a:pt x="1465" y="203"/>
                        <a:pt x="1446" y="214"/>
                        <a:pt x="1434" y="204"/>
                      </a:cubicBezTo>
                      <a:cubicBezTo>
                        <a:pt x="1427" y="197"/>
                        <a:pt x="1424" y="184"/>
                        <a:pt x="1430" y="174"/>
                      </a:cubicBezTo>
                      <a:cubicBezTo>
                        <a:pt x="1439" y="161"/>
                        <a:pt x="1462" y="160"/>
                        <a:pt x="1474" y="176"/>
                      </a:cubicBezTo>
                      <a:cubicBezTo>
                        <a:pt x="1475" y="177"/>
                        <a:pt x="1476" y="179"/>
                        <a:pt x="1477" y="180"/>
                      </a:cubicBezTo>
                      <a:cubicBezTo>
                        <a:pt x="1475" y="174"/>
                        <a:pt x="1473" y="168"/>
                        <a:pt x="1469" y="161"/>
                      </a:cubicBezTo>
                      <a:cubicBezTo>
                        <a:pt x="1469" y="161"/>
                        <a:pt x="1469" y="161"/>
                        <a:pt x="1469" y="161"/>
                      </a:cubicBezTo>
                      <a:cubicBezTo>
                        <a:pt x="1464" y="152"/>
                        <a:pt x="1459" y="147"/>
                        <a:pt x="1450" y="141"/>
                      </a:cubicBezTo>
                      <a:cubicBezTo>
                        <a:pt x="1460" y="144"/>
                        <a:pt x="1467" y="151"/>
                        <a:pt x="1472" y="160"/>
                      </a:cubicBezTo>
                      <a:cubicBezTo>
                        <a:pt x="1472" y="160"/>
                        <a:pt x="1472" y="160"/>
                        <a:pt x="1472" y="160"/>
                      </a:cubicBezTo>
                      <a:cubicBezTo>
                        <a:pt x="1474" y="164"/>
                        <a:pt x="1476" y="169"/>
                        <a:pt x="1478" y="173"/>
                      </a:cubicBezTo>
                      <a:cubicBezTo>
                        <a:pt x="1477" y="158"/>
                        <a:pt x="1474" y="143"/>
                        <a:pt x="1469" y="128"/>
                      </a:cubicBezTo>
                      <a:cubicBezTo>
                        <a:pt x="1460" y="102"/>
                        <a:pt x="1449" y="83"/>
                        <a:pt x="1429" y="65"/>
                      </a:cubicBezTo>
                      <a:cubicBezTo>
                        <a:pt x="1409" y="48"/>
                        <a:pt x="1386" y="37"/>
                        <a:pt x="1362" y="33"/>
                      </a:cubicBezTo>
                      <a:cubicBezTo>
                        <a:pt x="1349" y="31"/>
                        <a:pt x="1342" y="31"/>
                        <a:pt x="1330" y="35"/>
                      </a:cubicBezTo>
                      <a:cubicBezTo>
                        <a:pt x="1306" y="45"/>
                        <a:pt x="1288" y="69"/>
                        <a:pt x="1287" y="89"/>
                      </a:cubicBezTo>
                      <a:cubicBezTo>
                        <a:pt x="1287" y="101"/>
                        <a:pt x="1294" y="112"/>
                        <a:pt x="1306" y="111"/>
                      </a:cubicBezTo>
                      <a:cubicBezTo>
                        <a:pt x="1313" y="110"/>
                        <a:pt x="1317" y="104"/>
                        <a:pt x="1316" y="96"/>
                      </a:cubicBezTo>
                      <a:cubicBezTo>
                        <a:pt x="1326" y="103"/>
                        <a:pt x="1318" y="121"/>
                        <a:pt x="1304" y="125"/>
                      </a:cubicBezTo>
                      <a:cubicBezTo>
                        <a:pt x="1289" y="130"/>
                        <a:pt x="1278" y="124"/>
                        <a:pt x="1271" y="116"/>
                      </a:cubicBezTo>
                      <a:cubicBezTo>
                        <a:pt x="1261" y="104"/>
                        <a:pt x="1261" y="83"/>
                        <a:pt x="1273" y="67"/>
                      </a:cubicBezTo>
                      <a:cubicBezTo>
                        <a:pt x="1284" y="50"/>
                        <a:pt x="1302" y="38"/>
                        <a:pt x="1322" y="33"/>
                      </a:cubicBezTo>
                      <a:cubicBezTo>
                        <a:pt x="1317" y="34"/>
                        <a:pt x="1313" y="35"/>
                        <a:pt x="1308" y="36"/>
                      </a:cubicBezTo>
                      <a:cubicBezTo>
                        <a:pt x="1279" y="46"/>
                        <a:pt x="1254" y="63"/>
                        <a:pt x="1239" y="90"/>
                      </a:cubicBezTo>
                      <a:cubicBezTo>
                        <a:pt x="1231" y="105"/>
                        <a:pt x="1231" y="118"/>
                        <a:pt x="1238" y="133"/>
                      </a:cubicBezTo>
                      <a:cubicBezTo>
                        <a:pt x="1243" y="142"/>
                        <a:pt x="1255" y="152"/>
                        <a:pt x="1266" y="152"/>
                      </a:cubicBezTo>
                      <a:cubicBezTo>
                        <a:pt x="1276" y="152"/>
                        <a:pt x="1283" y="144"/>
                        <a:pt x="1278" y="135"/>
                      </a:cubicBezTo>
                      <a:cubicBezTo>
                        <a:pt x="1285" y="135"/>
                        <a:pt x="1290" y="141"/>
                        <a:pt x="1288" y="148"/>
                      </a:cubicBezTo>
                      <a:cubicBezTo>
                        <a:pt x="1287" y="154"/>
                        <a:pt x="1281" y="160"/>
                        <a:pt x="1272" y="161"/>
                      </a:cubicBezTo>
                      <a:cubicBezTo>
                        <a:pt x="1267" y="162"/>
                        <a:pt x="1261" y="161"/>
                        <a:pt x="1256" y="158"/>
                      </a:cubicBezTo>
                      <a:cubicBezTo>
                        <a:pt x="1247" y="154"/>
                        <a:pt x="1239" y="145"/>
                        <a:pt x="1234" y="136"/>
                      </a:cubicBezTo>
                      <a:cubicBezTo>
                        <a:pt x="1231" y="128"/>
                        <a:pt x="1230" y="120"/>
                        <a:pt x="1230" y="113"/>
                      </a:cubicBezTo>
                      <a:cubicBezTo>
                        <a:pt x="1226" y="135"/>
                        <a:pt x="1232" y="158"/>
                        <a:pt x="1250" y="175"/>
                      </a:cubicBezTo>
                      <a:cubicBezTo>
                        <a:pt x="1259" y="183"/>
                        <a:pt x="1270" y="188"/>
                        <a:pt x="1281" y="190"/>
                      </a:cubicBezTo>
                      <a:cubicBezTo>
                        <a:pt x="1334" y="201"/>
                        <a:pt x="1317" y="157"/>
                        <a:pt x="1322" y="131"/>
                      </a:cubicBezTo>
                      <a:cubicBezTo>
                        <a:pt x="1329" y="99"/>
                        <a:pt x="1370" y="115"/>
                        <a:pt x="1364" y="148"/>
                      </a:cubicBezTo>
                      <a:cubicBezTo>
                        <a:pt x="1359" y="176"/>
                        <a:pt x="1332" y="189"/>
                        <a:pt x="1306" y="192"/>
                      </a:cubicBezTo>
                      <a:cubicBezTo>
                        <a:pt x="1311" y="192"/>
                        <a:pt x="1316" y="193"/>
                        <a:pt x="1320" y="195"/>
                      </a:cubicBezTo>
                      <a:cubicBezTo>
                        <a:pt x="1330" y="200"/>
                        <a:pt x="1339" y="211"/>
                        <a:pt x="1334" y="222"/>
                      </a:cubicBezTo>
                      <a:cubicBezTo>
                        <a:pt x="1332" y="227"/>
                        <a:pt x="1327" y="230"/>
                        <a:pt x="1322" y="231"/>
                      </a:cubicBezTo>
                      <a:cubicBezTo>
                        <a:pt x="1318" y="231"/>
                        <a:pt x="1315" y="229"/>
                        <a:pt x="1312" y="226"/>
                      </a:cubicBezTo>
                      <a:cubicBezTo>
                        <a:pt x="1309" y="223"/>
                        <a:pt x="1308" y="219"/>
                        <a:pt x="1309" y="215"/>
                      </a:cubicBezTo>
                      <a:cubicBezTo>
                        <a:pt x="1311" y="210"/>
                        <a:pt x="1316" y="206"/>
                        <a:pt x="1321" y="207"/>
                      </a:cubicBezTo>
                      <a:cubicBezTo>
                        <a:pt x="1325" y="208"/>
                        <a:pt x="1327" y="210"/>
                        <a:pt x="1327" y="214"/>
                      </a:cubicBezTo>
                      <a:cubicBezTo>
                        <a:pt x="1327" y="216"/>
                        <a:pt x="1326" y="218"/>
                        <a:pt x="1324" y="218"/>
                      </a:cubicBezTo>
                      <a:cubicBezTo>
                        <a:pt x="1325" y="217"/>
                        <a:pt x="1325" y="215"/>
                        <a:pt x="1324" y="214"/>
                      </a:cubicBezTo>
                      <a:cubicBezTo>
                        <a:pt x="1323" y="211"/>
                        <a:pt x="1320" y="210"/>
                        <a:pt x="1318" y="212"/>
                      </a:cubicBezTo>
                      <a:cubicBezTo>
                        <a:pt x="1317" y="213"/>
                        <a:pt x="1316" y="215"/>
                        <a:pt x="1316" y="218"/>
                      </a:cubicBezTo>
                      <a:cubicBezTo>
                        <a:pt x="1316" y="221"/>
                        <a:pt x="1319" y="223"/>
                        <a:pt x="1322" y="223"/>
                      </a:cubicBezTo>
                      <a:cubicBezTo>
                        <a:pt x="1325" y="223"/>
                        <a:pt x="1328" y="221"/>
                        <a:pt x="1329" y="218"/>
                      </a:cubicBezTo>
                      <a:cubicBezTo>
                        <a:pt x="1333" y="209"/>
                        <a:pt x="1324" y="199"/>
                        <a:pt x="1316" y="196"/>
                      </a:cubicBezTo>
                      <a:cubicBezTo>
                        <a:pt x="1314" y="195"/>
                        <a:pt x="1312" y="194"/>
                        <a:pt x="1309" y="194"/>
                      </a:cubicBezTo>
                      <a:cubicBezTo>
                        <a:pt x="1301" y="192"/>
                        <a:pt x="1292" y="193"/>
                        <a:pt x="1284" y="192"/>
                      </a:cubicBezTo>
                      <a:cubicBezTo>
                        <a:pt x="1276" y="191"/>
                        <a:pt x="1268" y="188"/>
                        <a:pt x="1260" y="184"/>
                      </a:cubicBezTo>
                      <a:cubicBezTo>
                        <a:pt x="1263" y="186"/>
                        <a:pt x="1265" y="189"/>
                        <a:pt x="1266" y="191"/>
                      </a:cubicBezTo>
                      <a:cubicBezTo>
                        <a:pt x="1276" y="208"/>
                        <a:pt x="1270" y="229"/>
                        <a:pt x="1256" y="241"/>
                      </a:cubicBezTo>
                      <a:cubicBezTo>
                        <a:pt x="1252" y="244"/>
                        <a:pt x="1247" y="246"/>
                        <a:pt x="1242" y="248"/>
                      </a:cubicBezTo>
                      <a:cubicBezTo>
                        <a:pt x="1242" y="244"/>
                        <a:pt x="1242" y="244"/>
                        <a:pt x="1242" y="244"/>
                      </a:cubicBezTo>
                      <a:cubicBezTo>
                        <a:pt x="1247" y="243"/>
                        <a:pt x="1250" y="241"/>
                        <a:pt x="1254" y="238"/>
                      </a:cubicBezTo>
                      <a:cubicBezTo>
                        <a:pt x="1267" y="227"/>
                        <a:pt x="1273" y="208"/>
                        <a:pt x="1264" y="193"/>
                      </a:cubicBezTo>
                      <a:cubicBezTo>
                        <a:pt x="1259" y="183"/>
                        <a:pt x="1254" y="181"/>
                        <a:pt x="1247" y="174"/>
                      </a:cubicBezTo>
                      <a:cubicBezTo>
                        <a:pt x="1223" y="151"/>
                        <a:pt x="1221" y="118"/>
                        <a:pt x="1236" y="89"/>
                      </a:cubicBezTo>
                      <a:cubicBezTo>
                        <a:pt x="1241" y="80"/>
                        <a:pt x="1246" y="74"/>
                        <a:pt x="1252" y="67"/>
                      </a:cubicBezTo>
                      <a:cubicBezTo>
                        <a:pt x="1238" y="79"/>
                        <a:pt x="1224" y="92"/>
                        <a:pt x="1218" y="105"/>
                      </a:cubicBezTo>
                      <a:cubicBezTo>
                        <a:pt x="1203" y="135"/>
                        <a:pt x="1181" y="173"/>
                        <a:pt x="1175" y="195"/>
                      </a:cubicBezTo>
                      <a:cubicBezTo>
                        <a:pt x="1172" y="205"/>
                        <a:pt x="1173" y="216"/>
                        <a:pt x="1180" y="225"/>
                      </a:cubicBezTo>
                      <a:cubicBezTo>
                        <a:pt x="1175" y="221"/>
                        <a:pt x="1173" y="215"/>
                        <a:pt x="1172" y="208"/>
                      </a:cubicBezTo>
                      <a:cubicBezTo>
                        <a:pt x="1172" y="208"/>
                        <a:pt x="1172" y="208"/>
                        <a:pt x="1172" y="208"/>
                      </a:cubicBezTo>
                      <a:cubicBezTo>
                        <a:pt x="1172" y="205"/>
                        <a:pt x="1172" y="202"/>
                        <a:pt x="1172" y="199"/>
                      </a:cubicBezTo>
                      <a:cubicBezTo>
                        <a:pt x="1167" y="210"/>
                        <a:pt x="1165" y="221"/>
                        <a:pt x="1167" y="232"/>
                      </a:cubicBezTo>
                      <a:cubicBezTo>
                        <a:pt x="1170" y="244"/>
                        <a:pt x="1176" y="252"/>
                        <a:pt x="1186" y="258"/>
                      </a:cubicBezTo>
                      <a:cubicBezTo>
                        <a:pt x="1186" y="259"/>
                        <a:pt x="1186" y="260"/>
                        <a:pt x="1185" y="261"/>
                      </a:cubicBezTo>
                      <a:cubicBezTo>
                        <a:pt x="1178" y="256"/>
                        <a:pt x="1172" y="250"/>
                        <a:pt x="1168" y="240"/>
                      </a:cubicBezTo>
                      <a:cubicBezTo>
                        <a:pt x="1164" y="232"/>
                        <a:pt x="1163" y="223"/>
                        <a:pt x="1165" y="217"/>
                      </a:cubicBezTo>
                      <a:cubicBezTo>
                        <a:pt x="1163" y="221"/>
                        <a:pt x="1157" y="224"/>
                        <a:pt x="1153" y="224"/>
                      </a:cubicBezTo>
                      <a:cubicBezTo>
                        <a:pt x="1150" y="224"/>
                        <a:pt x="1147" y="222"/>
                        <a:pt x="1145" y="220"/>
                      </a:cubicBezTo>
                      <a:cubicBezTo>
                        <a:pt x="1142" y="216"/>
                        <a:pt x="1142" y="210"/>
                        <a:pt x="1147" y="207"/>
                      </a:cubicBezTo>
                      <a:cubicBezTo>
                        <a:pt x="1150" y="205"/>
                        <a:pt x="1153" y="205"/>
                        <a:pt x="1155" y="207"/>
                      </a:cubicBezTo>
                      <a:cubicBezTo>
                        <a:pt x="1160" y="211"/>
                        <a:pt x="1156" y="217"/>
                        <a:pt x="1152" y="216"/>
                      </a:cubicBezTo>
                      <a:cubicBezTo>
                        <a:pt x="1154" y="216"/>
                        <a:pt x="1155" y="214"/>
                        <a:pt x="1155" y="212"/>
                      </a:cubicBezTo>
                      <a:cubicBezTo>
                        <a:pt x="1155" y="209"/>
                        <a:pt x="1152" y="208"/>
                        <a:pt x="1150" y="208"/>
                      </a:cubicBezTo>
                      <a:cubicBezTo>
                        <a:pt x="1147" y="209"/>
                        <a:pt x="1146" y="211"/>
                        <a:pt x="1145" y="213"/>
                      </a:cubicBezTo>
                      <a:cubicBezTo>
                        <a:pt x="1145" y="218"/>
                        <a:pt x="1150" y="224"/>
                        <a:pt x="1157" y="222"/>
                      </a:cubicBezTo>
                      <a:cubicBezTo>
                        <a:pt x="1164" y="219"/>
                        <a:pt x="1166" y="209"/>
                        <a:pt x="1168" y="204"/>
                      </a:cubicBezTo>
                      <a:cubicBezTo>
                        <a:pt x="1171" y="196"/>
                        <a:pt x="1174" y="187"/>
                        <a:pt x="1176" y="183"/>
                      </a:cubicBezTo>
                      <a:cubicBezTo>
                        <a:pt x="1178" y="177"/>
                        <a:pt x="1184" y="162"/>
                        <a:pt x="1194" y="146"/>
                      </a:cubicBezTo>
                      <a:cubicBezTo>
                        <a:pt x="1191" y="149"/>
                        <a:pt x="1189" y="151"/>
                        <a:pt x="1186" y="154"/>
                      </a:cubicBezTo>
                      <a:cubicBezTo>
                        <a:pt x="1185" y="154"/>
                        <a:pt x="1174" y="162"/>
                        <a:pt x="1172" y="160"/>
                      </a:cubicBezTo>
                      <a:cubicBezTo>
                        <a:pt x="1172" y="159"/>
                        <a:pt x="1178" y="155"/>
                        <a:pt x="1179" y="154"/>
                      </a:cubicBezTo>
                      <a:cubicBezTo>
                        <a:pt x="1184" y="150"/>
                        <a:pt x="1187" y="146"/>
                        <a:pt x="1191" y="142"/>
                      </a:cubicBezTo>
                      <a:cubicBezTo>
                        <a:pt x="1193" y="140"/>
                        <a:pt x="1194" y="138"/>
                        <a:pt x="1196" y="136"/>
                      </a:cubicBezTo>
                      <a:cubicBezTo>
                        <a:pt x="1201" y="129"/>
                        <a:pt x="1205" y="122"/>
                        <a:pt x="1208" y="114"/>
                      </a:cubicBezTo>
                      <a:cubicBezTo>
                        <a:pt x="1208" y="113"/>
                        <a:pt x="1209" y="112"/>
                        <a:pt x="1209" y="111"/>
                      </a:cubicBezTo>
                      <a:cubicBezTo>
                        <a:pt x="1208" y="113"/>
                        <a:pt x="1206" y="115"/>
                        <a:pt x="1204" y="118"/>
                      </a:cubicBezTo>
                      <a:cubicBezTo>
                        <a:pt x="1199" y="124"/>
                        <a:pt x="1194" y="128"/>
                        <a:pt x="1187" y="132"/>
                      </a:cubicBezTo>
                      <a:cubicBezTo>
                        <a:pt x="1168" y="142"/>
                        <a:pt x="1150" y="132"/>
                        <a:pt x="1141" y="116"/>
                      </a:cubicBezTo>
                      <a:cubicBezTo>
                        <a:pt x="1133" y="102"/>
                        <a:pt x="1130" y="85"/>
                        <a:pt x="1138" y="71"/>
                      </a:cubicBezTo>
                      <a:cubicBezTo>
                        <a:pt x="1145" y="59"/>
                        <a:pt x="1157" y="53"/>
                        <a:pt x="1171" y="57"/>
                      </a:cubicBezTo>
                      <a:cubicBezTo>
                        <a:pt x="1177" y="58"/>
                        <a:pt x="1182" y="61"/>
                        <a:pt x="1186" y="65"/>
                      </a:cubicBezTo>
                      <a:cubicBezTo>
                        <a:pt x="1189" y="69"/>
                        <a:pt x="1191" y="73"/>
                        <a:pt x="1192" y="78"/>
                      </a:cubicBezTo>
                      <a:cubicBezTo>
                        <a:pt x="1192" y="85"/>
                        <a:pt x="1189" y="90"/>
                        <a:pt x="1184" y="94"/>
                      </a:cubicBezTo>
                      <a:cubicBezTo>
                        <a:pt x="1181" y="96"/>
                        <a:pt x="1177" y="97"/>
                        <a:pt x="1173" y="96"/>
                      </a:cubicBezTo>
                      <a:cubicBezTo>
                        <a:pt x="1169" y="95"/>
                        <a:pt x="1166" y="92"/>
                        <a:pt x="1164" y="88"/>
                      </a:cubicBezTo>
                      <a:cubicBezTo>
                        <a:pt x="1162" y="83"/>
                        <a:pt x="1163" y="78"/>
                        <a:pt x="1166" y="75"/>
                      </a:cubicBezTo>
                      <a:cubicBezTo>
                        <a:pt x="1170" y="71"/>
                        <a:pt x="1175" y="71"/>
                        <a:pt x="1179" y="73"/>
                      </a:cubicBezTo>
                      <a:cubicBezTo>
                        <a:pt x="1184" y="76"/>
                        <a:pt x="1186" y="83"/>
                        <a:pt x="1183" y="88"/>
                      </a:cubicBezTo>
                      <a:cubicBezTo>
                        <a:pt x="1180" y="93"/>
                        <a:pt x="1173" y="94"/>
                        <a:pt x="1168" y="91"/>
                      </a:cubicBezTo>
                      <a:cubicBezTo>
                        <a:pt x="1166" y="90"/>
                        <a:pt x="1165" y="88"/>
                        <a:pt x="1164" y="87"/>
                      </a:cubicBezTo>
                      <a:cubicBezTo>
                        <a:pt x="1164" y="87"/>
                        <a:pt x="1164" y="87"/>
                        <a:pt x="1165" y="88"/>
                      </a:cubicBezTo>
                      <a:cubicBezTo>
                        <a:pt x="1166" y="92"/>
                        <a:pt x="1169" y="94"/>
                        <a:pt x="1173" y="95"/>
                      </a:cubicBezTo>
                      <a:cubicBezTo>
                        <a:pt x="1177" y="96"/>
                        <a:pt x="1180" y="95"/>
                        <a:pt x="1183" y="93"/>
                      </a:cubicBezTo>
                      <a:cubicBezTo>
                        <a:pt x="1188" y="90"/>
                        <a:pt x="1191" y="84"/>
                        <a:pt x="1190" y="78"/>
                      </a:cubicBezTo>
                      <a:cubicBezTo>
                        <a:pt x="1190" y="74"/>
                        <a:pt x="1188" y="70"/>
                        <a:pt x="1185" y="66"/>
                      </a:cubicBezTo>
                      <a:cubicBezTo>
                        <a:pt x="1181" y="62"/>
                        <a:pt x="1176" y="60"/>
                        <a:pt x="1170" y="58"/>
                      </a:cubicBezTo>
                      <a:cubicBezTo>
                        <a:pt x="1158" y="56"/>
                        <a:pt x="1147" y="60"/>
                        <a:pt x="1140" y="72"/>
                      </a:cubicBezTo>
                      <a:cubicBezTo>
                        <a:pt x="1133" y="86"/>
                        <a:pt x="1136" y="103"/>
                        <a:pt x="1145" y="115"/>
                      </a:cubicBezTo>
                      <a:cubicBezTo>
                        <a:pt x="1153" y="129"/>
                        <a:pt x="1168" y="137"/>
                        <a:pt x="1185" y="128"/>
                      </a:cubicBezTo>
                      <a:cubicBezTo>
                        <a:pt x="1192" y="125"/>
                        <a:pt x="1196" y="120"/>
                        <a:pt x="1201" y="115"/>
                      </a:cubicBezTo>
                      <a:cubicBezTo>
                        <a:pt x="1217" y="94"/>
                        <a:pt x="1234" y="76"/>
                        <a:pt x="1256" y="61"/>
                      </a:cubicBezTo>
                      <a:cubicBezTo>
                        <a:pt x="1255" y="61"/>
                        <a:pt x="1254" y="62"/>
                        <a:pt x="1252" y="62"/>
                      </a:cubicBezTo>
                      <a:cubicBezTo>
                        <a:pt x="1242" y="64"/>
                        <a:pt x="1231" y="61"/>
                        <a:pt x="1230" y="49"/>
                      </a:cubicBezTo>
                      <a:cubicBezTo>
                        <a:pt x="1229" y="42"/>
                        <a:pt x="1233" y="35"/>
                        <a:pt x="1240" y="32"/>
                      </a:cubicBezTo>
                      <a:cubicBezTo>
                        <a:pt x="1246" y="30"/>
                        <a:pt x="1252" y="31"/>
                        <a:pt x="1256" y="36"/>
                      </a:cubicBezTo>
                      <a:cubicBezTo>
                        <a:pt x="1259" y="40"/>
                        <a:pt x="1258" y="45"/>
                        <a:pt x="1253" y="46"/>
                      </a:cubicBezTo>
                      <a:cubicBezTo>
                        <a:pt x="1248" y="46"/>
                        <a:pt x="1247" y="41"/>
                        <a:pt x="1242" y="41"/>
                      </a:cubicBezTo>
                      <a:cubicBezTo>
                        <a:pt x="1238" y="41"/>
                        <a:pt x="1235" y="43"/>
                        <a:pt x="1234" y="47"/>
                      </a:cubicBezTo>
                      <a:cubicBezTo>
                        <a:pt x="1234" y="55"/>
                        <a:pt x="1242" y="58"/>
                        <a:pt x="1249" y="58"/>
                      </a:cubicBezTo>
                      <a:cubicBezTo>
                        <a:pt x="1264" y="57"/>
                        <a:pt x="1269" y="52"/>
                        <a:pt x="1281" y="45"/>
                      </a:cubicBezTo>
                      <a:cubicBezTo>
                        <a:pt x="1289" y="40"/>
                        <a:pt x="1297" y="36"/>
                        <a:pt x="1307" y="33"/>
                      </a:cubicBezTo>
                      <a:cubicBezTo>
                        <a:pt x="1337" y="24"/>
                        <a:pt x="1367" y="27"/>
                        <a:pt x="1394" y="38"/>
                      </a:cubicBezTo>
                      <a:cubicBezTo>
                        <a:pt x="1389" y="35"/>
                        <a:pt x="1386" y="29"/>
                        <a:pt x="1387" y="24"/>
                      </a:cubicBezTo>
                      <a:cubicBezTo>
                        <a:pt x="1387" y="20"/>
                        <a:pt x="1390" y="15"/>
                        <a:pt x="1397" y="14"/>
                      </a:cubicBezTo>
                      <a:cubicBezTo>
                        <a:pt x="1396" y="15"/>
                        <a:pt x="1397" y="17"/>
                        <a:pt x="1397" y="18"/>
                      </a:cubicBezTo>
                      <a:cubicBezTo>
                        <a:pt x="1385" y="19"/>
                        <a:pt x="1389" y="34"/>
                        <a:pt x="1399" y="40"/>
                      </a:cubicBezTo>
                      <a:cubicBezTo>
                        <a:pt x="1399" y="40"/>
                        <a:pt x="1399" y="40"/>
                        <a:pt x="1399" y="40"/>
                      </a:cubicBezTo>
                      <a:cubicBezTo>
                        <a:pt x="1408" y="44"/>
                        <a:pt x="1417" y="49"/>
                        <a:pt x="1425" y="55"/>
                      </a:cubicBezTo>
                      <a:cubicBezTo>
                        <a:pt x="1419" y="43"/>
                        <a:pt x="1419" y="27"/>
                        <a:pt x="1430" y="16"/>
                      </a:cubicBezTo>
                      <a:cubicBezTo>
                        <a:pt x="1436" y="11"/>
                        <a:pt x="1443" y="8"/>
                        <a:pt x="1451" y="8"/>
                      </a:cubicBezTo>
                      <a:cubicBezTo>
                        <a:pt x="1459" y="8"/>
                        <a:pt x="1466" y="10"/>
                        <a:pt x="1472" y="16"/>
                      </a:cubicBezTo>
                      <a:cubicBezTo>
                        <a:pt x="1477" y="21"/>
                        <a:pt x="1481" y="27"/>
                        <a:pt x="1482" y="34"/>
                      </a:cubicBezTo>
                      <a:cubicBezTo>
                        <a:pt x="1484" y="42"/>
                        <a:pt x="1482" y="49"/>
                        <a:pt x="1478" y="55"/>
                      </a:cubicBezTo>
                      <a:cubicBezTo>
                        <a:pt x="1474" y="61"/>
                        <a:pt x="1468" y="65"/>
                        <a:pt x="1460" y="66"/>
                      </a:cubicBezTo>
                      <a:cubicBezTo>
                        <a:pt x="1455" y="66"/>
                        <a:pt x="1451" y="64"/>
                        <a:pt x="1448" y="61"/>
                      </a:cubicBezTo>
                      <a:cubicBezTo>
                        <a:pt x="1443" y="56"/>
                        <a:pt x="1441" y="49"/>
                        <a:pt x="1443" y="42"/>
                      </a:cubicBezTo>
                      <a:cubicBezTo>
                        <a:pt x="1445" y="36"/>
                        <a:pt x="1451" y="32"/>
                        <a:pt x="1457" y="32"/>
                      </a:cubicBezTo>
                      <a:cubicBezTo>
                        <a:pt x="1465" y="31"/>
                        <a:pt x="1472" y="38"/>
                        <a:pt x="1473" y="46"/>
                      </a:cubicBezTo>
                      <a:cubicBezTo>
                        <a:pt x="1473" y="54"/>
                        <a:pt x="1467" y="61"/>
                        <a:pt x="1459" y="62"/>
                      </a:cubicBezTo>
                      <a:cubicBezTo>
                        <a:pt x="1455" y="62"/>
                        <a:pt x="1452" y="60"/>
                        <a:pt x="1449" y="58"/>
                      </a:cubicBezTo>
                      <a:cubicBezTo>
                        <a:pt x="1449" y="59"/>
                        <a:pt x="1449" y="59"/>
                        <a:pt x="1449" y="59"/>
                      </a:cubicBezTo>
                      <a:cubicBezTo>
                        <a:pt x="1452" y="62"/>
                        <a:pt x="1456" y="63"/>
                        <a:pt x="1460" y="63"/>
                      </a:cubicBezTo>
                      <a:cubicBezTo>
                        <a:pt x="1467" y="62"/>
                        <a:pt x="1472" y="59"/>
                        <a:pt x="1476" y="53"/>
                      </a:cubicBezTo>
                      <a:cubicBezTo>
                        <a:pt x="1479" y="48"/>
                        <a:pt x="1480" y="41"/>
                        <a:pt x="1479" y="35"/>
                      </a:cubicBezTo>
                      <a:cubicBezTo>
                        <a:pt x="1478" y="28"/>
                        <a:pt x="1475" y="23"/>
                        <a:pt x="1470" y="18"/>
                      </a:cubicBezTo>
                      <a:cubicBezTo>
                        <a:pt x="1464" y="13"/>
                        <a:pt x="1458" y="11"/>
                        <a:pt x="1451" y="11"/>
                      </a:cubicBezTo>
                      <a:cubicBezTo>
                        <a:pt x="1444" y="11"/>
                        <a:pt x="1437" y="14"/>
                        <a:pt x="1432" y="18"/>
                      </a:cubicBezTo>
                      <a:cubicBezTo>
                        <a:pt x="1418" y="31"/>
                        <a:pt x="1421" y="51"/>
                        <a:pt x="1432" y="61"/>
                      </a:cubicBezTo>
                      <a:cubicBezTo>
                        <a:pt x="1453" y="80"/>
                        <a:pt x="1465" y="99"/>
                        <a:pt x="1474" y="126"/>
                      </a:cubicBezTo>
                      <a:cubicBezTo>
                        <a:pt x="1475" y="129"/>
                        <a:pt x="1476" y="131"/>
                        <a:pt x="1477" y="134"/>
                      </a:cubicBezTo>
                      <a:cubicBezTo>
                        <a:pt x="1477" y="132"/>
                        <a:pt x="1477" y="130"/>
                        <a:pt x="1477" y="127"/>
                      </a:cubicBezTo>
                      <a:cubicBezTo>
                        <a:pt x="1477" y="117"/>
                        <a:pt x="1479" y="108"/>
                        <a:pt x="1485" y="99"/>
                      </a:cubicBezTo>
                      <a:cubicBezTo>
                        <a:pt x="1482" y="110"/>
                        <a:pt x="1481" y="117"/>
                        <a:pt x="1480" y="128"/>
                      </a:cubicBezTo>
                      <a:cubicBezTo>
                        <a:pt x="1480" y="128"/>
                        <a:pt x="1480" y="129"/>
                        <a:pt x="1480" y="130"/>
                      </a:cubicBezTo>
                      <a:cubicBezTo>
                        <a:pt x="1482" y="122"/>
                        <a:pt x="1494" y="116"/>
                        <a:pt x="1503" y="116"/>
                      </a:cubicBezTo>
                      <a:cubicBezTo>
                        <a:pt x="1508" y="115"/>
                        <a:pt x="1513" y="116"/>
                        <a:pt x="1517" y="117"/>
                      </a:cubicBezTo>
                      <a:cubicBezTo>
                        <a:pt x="1524" y="119"/>
                        <a:pt x="1534" y="126"/>
                        <a:pt x="1534" y="134"/>
                      </a:cubicBezTo>
                      <a:cubicBezTo>
                        <a:pt x="1543" y="134"/>
                        <a:pt x="1549" y="139"/>
                        <a:pt x="1555" y="143"/>
                      </a:cubicBezTo>
                      <a:cubicBezTo>
                        <a:pt x="1563" y="150"/>
                        <a:pt x="1573" y="153"/>
                        <a:pt x="1580" y="147"/>
                      </a:cubicBezTo>
                      <a:cubicBezTo>
                        <a:pt x="1578" y="157"/>
                        <a:pt x="1561" y="160"/>
                        <a:pt x="1552" y="158"/>
                      </a:cubicBezTo>
                      <a:cubicBezTo>
                        <a:pt x="1539" y="154"/>
                        <a:pt x="1532" y="143"/>
                        <a:pt x="1522" y="131"/>
                      </a:cubicBezTo>
                      <a:cubicBezTo>
                        <a:pt x="1516" y="124"/>
                        <a:pt x="1510" y="120"/>
                        <a:pt x="1502" y="120"/>
                      </a:cubicBezTo>
                      <a:cubicBezTo>
                        <a:pt x="1494" y="120"/>
                        <a:pt x="1483" y="123"/>
                        <a:pt x="1480" y="130"/>
                      </a:cubicBezTo>
                      <a:cubicBezTo>
                        <a:pt x="1481" y="129"/>
                        <a:pt x="1482" y="127"/>
                        <a:pt x="1483" y="126"/>
                      </a:cubicBezTo>
                      <a:cubicBezTo>
                        <a:pt x="1487" y="123"/>
                        <a:pt x="1492" y="122"/>
                        <a:pt x="1498" y="127"/>
                      </a:cubicBezTo>
                      <a:cubicBezTo>
                        <a:pt x="1496" y="127"/>
                        <a:pt x="1495" y="128"/>
                        <a:pt x="1495" y="129"/>
                      </a:cubicBezTo>
                      <a:cubicBezTo>
                        <a:pt x="1488" y="125"/>
                        <a:pt x="1482" y="128"/>
                        <a:pt x="1481" y="136"/>
                      </a:cubicBezTo>
                      <a:cubicBezTo>
                        <a:pt x="1480" y="139"/>
                        <a:pt x="1479" y="142"/>
                        <a:pt x="1479" y="145"/>
                      </a:cubicBezTo>
                      <a:cubicBezTo>
                        <a:pt x="1486" y="177"/>
                        <a:pt x="1486" y="209"/>
                        <a:pt x="1479" y="240"/>
                      </a:cubicBezTo>
                      <a:cubicBezTo>
                        <a:pt x="1486" y="215"/>
                        <a:pt x="1498" y="187"/>
                        <a:pt x="1521" y="174"/>
                      </a:cubicBezTo>
                      <a:cubicBezTo>
                        <a:pt x="1533" y="168"/>
                        <a:pt x="1544" y="167"/>
                        <a:pt x="1557" y="172"/>
                      </a:cubicBezTo>
                      <a:cubicBezTo>
                        <a:pt x="1568" y="176"/>
                        <a:pt x="1576" y="182"/>
                        <a:pt x="1582" y="191"/>
                      </a:cubicBezTo>
                      <a:cubicBezTo>
                        <a:pt x="1595" y="213"/>
                        <a:pt x="1588" y="241"/>
                        <a:pt x="1567" y="255"/>
                      </a:cubicBezTo>
                      <a:cubicBezTo>
                        <a:pt x="1548" y="266"/>
                        <a:pt x="1520" y="265"/>
                        <a:pt x="1511" y="242"/>
                      </a:cubicBezTo>
                      <a:cubicBezTo>
                        <a:pt x="1507" y="232"/>
                        <a:pt x="1508" y="221"/>
                        <a:pt x="1517" y="214"/>
                      </a:cubicBezTo>
                      <a:cubicBezTo>
                        <a:pt x="1520" y="212"/>
                        <a:pt x="1523" y="211"/>
                        <a:pt x="1526" y="211"/>
                      </a:cubicBezTo>
                      <a:cubicBezTo>
                        <a:pt x="1526" y="211"/>
                        <a:pt x="1526" y="211"/>
                        <a:pt x="1526" y="211"/>
                      </a:cubicBezTo>
                      <a:cubicBezTo>
                        <a:pt x="1535" y="210"/>
                        <a:pt x="1543" y="217"/>
                        <a:pt x="1543" y="226"/>
                      </a:cubicBezTo>
                      <a:cubicBezTo>
                        <a:pt x="1544" y="235"/>
                        <a:pt x="1537" y="243"/>
                        <a:pt x="1528" y="244"/>
                      </a:cubicBezTo>
                      <a:cubicBezTo>
                        <a:pt x="1519" y="244"/>
                        <a:pt x="1511" y="237"/>
                        <a:pt x="1511" y="228"/>
                      </a:cubicBezTo>
                      <a:cubicBezTo>
                        <a:pt x="1510" y="224"/>
                        <a:pt x="1512" y="221"/>
                        <a:pt x="1514" y="218"/>
                      </a:cubicBezTo>
                      <a:cubicBezTo>
                        <a:pt x="1514" y="218"/>
                        <a:pt x="1514" y="218"/>
                        <a:pt x="1514" y="218"/>
                      </a:cubicBezTo>
                      <a:cubicBezTo>
                        <a:pt x="1508" y="225"/>
                        <a:pt x="1508" y="234"/>
                        <a:pt x="1512" y="242"/>
                      </a:cubicBezTo>
                      <a:cubicBezTo>
                        <a:pt x="1523" y="263"/>
                        <a:pt x="1548" y="263"/>
                        <a:pt x="1566" y="252"/>
                      </a:cubicBezTo>
                      <a:cubicBezTo>
                        <a:pt x="1586" y="240"/>
                        <a:pt x="1592" y="213"/>
                        <a:pt x="1580" y="193"/>
                      </a:cubicBezTo>
                      <a:cubicBezTo>
                        <a:pt x="1577" y="189"/>
                        <a:pt x="1575" y="186"/>
                        <a:pt x="1572" y="184"/>
                      </a:cubicBezTo>
                      <a:cubicBezTo>
                        <a:pt x="1573" y="186"/>
                        <a:pt x="1574" y="188"/>
                        <a:pt x="1575" y="191"/>
                      </a:cubicBezTo>
                      <a:cubicBezTo>
                        <a:pt x="1578" y="199"/>
                        <a:pt x="1575" y="208"/>
                        <a:pt x="1569" y="213"/>
                      </a:cubicBezTo>
                      <a:cubicBezTo>
                        <a:pt x="1562" y="217"/>
                        <a:pt x="1553" y="217"/>
                        <a:pt x="1548" y="209"/>
                      </a:cubicBezTo>
                      <a:cubicBezTo>
                        <a:pt x="1545" y="204"/>
                        <a:pt x="1546" y="199"/>
                        <a:pt x="1549" y="195"/>
                      </a:cubicBezTo>
                      <a:cubicBezTo>
                        <a:pt x="1556" y="188"/>
                        <a:pt x="1565" y="195"/>
                        <a:pt x="1564" y="201"/>
                      </a:cubicBezTo>
                      <a:cubicBezTo>
                        <a:pt x="1563" y="198"/>
                        <a:pt x="1560" y="195"/>
                        <a:pt x="1557" y="196"/>
                      </a:cubicBezTo>
                      <a:cubicBezTo>
                        <a:pt x="1553" y="196"/>
                        <a:pt x="1550" y="200"/>
                        <a:pt x="1551" y="204"/>
                      </a:cubicBezTo>
                      <a:cubicBezTo>
                        <a:pt x="1551" y="208"/>
                        <a:pt x="1554" y="211"/>
                        <a:pt x="1558" y="211"/>
                      </a:cubicBezTo>
                      <a:cubicBezTo>
                        <a:pt x="1564" y="212"/>
                        <a:pt x="1570" y="207"/>
                        <a:pt x="1572" y="202"/>
                      </a:cubicBezTo>
                      <a:cubicBezTo>
                        <a:pt x="1576" y="190"/>
                        <a:pt x="1567" y="178"/>
                        <a:pt x="1556" y="174"/>
                      </a:cubicBezTo>
                      <a:cubicBezTo>
                        <a:pt x="1544" y="171"/>
                        <a:pt x="1534" y="172"/>
                        <a:pt x="1523" y="177"/>
                      </a:cubicBezTo>
                      <a:cubicBezTo>
                        <a:pt x="1490" y="195"/>
                        <a:pt x="1481" y="249"/>
                        <a:pt x="1464" y="286"/>
                      </a:cubicBezTo>
                      <a:cubicBezTo>
                        <a:pt x="1470" y="280"/>
                        <a:pt x="1477" y="277"/>
                        <a:pt x="1486" y="274"/>
                      </a:cubicBezTo>
                      <a:cubicBezTo>
                        <a:pt x="1490" y="273"/>
                        <a:pt x="1494" y="272"/>
                        <a:pt x="1498" y="272"/>
                      </a:cubicBezTo>
                      <a:cubicBezTo>
                        <a:pt x="1497" y="273"/>
                        <a:pt x="1497" y="274"/>
                        <a:pt x="1498" y="275"/>
                      </a:cubicBezTo>
                      <a:cubicBezTo>
                        <a:pt x="1488" y="276"/>
                        <a:pt x="1479" y="280"/>
                        <a:pt x="1471" y="285"/>
                      </a:cubicBezTo>
                      <a:cubicBezTo>
                        <a:pt x="1465" y="289"/>
                        <a:pt x="1461" y="293"/>
                        <a:pt x="1458" y="298"/>
                      </a:cubicBezTo>
                      <a:cubicBezTo>
                        <a:pt x="1463" y="293"/>
                        <a:pt x="1471" y="291"/>
                        <a:pt x="1476" y="292"/>
                      </a:cubicBezTo>
                      <a:cubicBezTo>
                        <a:pt x="1481" y="292"/>
                        <a:pt x="1486" y="295"/>
                        <a:pt x="1489" y="298"/>
                      </a:cubicBezTo>
                      <a:cubicBezTo>
                        <a:pt x="1494" y="305"/>
                        <a:pt x="1494" y="314"/>
                        <a:pt x="1486" y="320"/>
                      </a:cubicBezTo>
                      <a:cubicBezTo>
                        <a:pt x="1481" y="323"/>
                        <a:pt x="1476" y="322"/>
                        <a:pt x="1472" y="319"/>
                      </a:cubicBezTo>
                      <a:cubicBezTo>
                        <a:pt x="1465" y="312"/>
                        <a:pt x="1471" y="303"/>
                        <a:pt x="1477" y="304"/>
                      </a:cubicBezTo>
                      <a:cubicBezTo>
                        <a:pt x="1474" y="305"/>
                        <a:pt x="1472" y="308"/>
                        <a:pt x="1472" y="311"/>
                      </a:cubicBezTo>
                      <a:cubicBezTo>
                        <a:pt x="1473" y="315"/>
                        <a:pt x="1477" y="318"/>
                        <a:pt x="1481" y="317"/>
                      </a:cubicBezTo>
                      <a:cubicBezTo>
                        <a:pt x="1485" y="316"/>
                        <a:pt x="1487" y="313"/>
                        <a:pt x="1488" y="309"/>
                      </a:cubicBezTo>
                      <a:cubicBezTo>
                        <a:pt x="1489" y="303"/>
                        <a:pt x="1483" y="298"/>
                        <a:pt x="1478" y="296"/>
                      </a:cubicBezTo>
                      <a:cubicBezTo>
                        <a:pt x="1473" y="294"/>
                        <a:pt x="1468" y="295"/>
                        <a:pt x="1463" y="298"/>
                      </a:cubicBezTo>
                      <a:cubicBezTo>
                        <a:pt x="1456" y="301"/>
                        <a:pt x="1454" y="307"/>
                        <a:pt x="1450" y="314"/>
                      </a:cubicBezTo>
                      <a:cubicBezTo>
                        <a:pt x="1438" y="334"/>
                        <a:pt x="1424" y="354"/>
                        <a:pt x="1407" y="372"/>
                      </a:cubicBezTo>
                      <a:cubicBezTo>
                        <a:pt x="1404" y="375"/>
                        <a:pt x="1387" y="392"/>
                        <a:pt x="1373" y="403"/>
                      </a:cubicBezTo>
                      <a:cubicBezTo>
                        <a:pt x="1394" y="396"/>
                        <a:pt x="1415" y="394"/>
                        <a:pt x="1437" y="399"/>
                      </a:cubicBezTo>
                      <a:cubicBezTo>
                        <a:pt x="1444" y="400"/>
                        <a:pt x="1449" y="402"/>
                        <a:pt x="1455" y="404"/>
                      </a:cubicBezTo>
                      <a:cubicBezTo>
                        <a:pt x="1464" y="407"/>
                        <a:pt x="1480" y="413"/>
                        <a:pt x="1486" y="403"/>
                      </a:cubicBezTo>
                      <a:cubicBezTo>
                        <a:pt x="1489" y="398"/>
                        <a:pt x="1489" y="392"/>
                        <a:pt x="1485" y="389"/>
                      </a:cubicBezTo>
                      <a:cubicBezTo>
                        <a:pt x="1483" y="387"/>
                        <a:pt x="1480" y="387"/>
                        <a:pt x="1477" y="388"/>
                      </a:cubicBezTo>
                      <a:cubicBezTo>
                        <a:pt x="1474" y="390"/>
                        <a:pt x="1473" y="394"/>
                        <a:pt x="1475" y="396"/>
                      </a:cubicBezTo>
                      <a:cubicBezTo>
                        <a:pt x="1476" y="398"/>
                        <a:pt x="1479" y="399"/>
                        <a:pt x="1481" y="398"/>
                      </a:cubicBezTo>
                      <a:cubicBezTo>
                        <a:pt x="1479" y="402"/>
                        <a:pt x="1470" y="400"/>
                        <a:pt x="1471" y="392"/>
                      </a:cubicBezTo>
                      <a:cubicBezTo>
                        <a:pt x="1471" y="388"/>
                        <a:pt x="1474" y="385"/>
                        <a:pt x="1478" y="384"/>
                      </a:cubicBezTo>
                      <a:cubicBezTo>
                        <a:pt x="1486" y="383"/>
                        <a:pt x="1491" y="388"/>
                        <a:pt x="1492" y="395"/>
                      </a:cubicBezTo>
                      <a:cubicBezTo>
                        <a:pt x="1492" y="401"/>
                        <a:pt x="1488" y="408"/>
                        <a:pt x="1481" y="410"/>
                      </a:cubicBezTo>
                      <a:cubicBezTo>
                        <a:pt x="1479" y="411"/>
                        <a:pt x="1476" y="412"/>
                        <a:pt x="1473" y="412"/>
                      </a:cubicBezTo>
                      <a:cubicBezTo>
                        <a:pt x="1484" y="417"/>
                        <a:pt x="1493" y="422"/>
                        <a:pt x="1500" y="428"/>
                      </a:cubicBezTo>
                      <a:cubicBezTo>
                        <a:pt x="1515" y="438"/>
                        <a:pt x="1531" y="462"/>
                        <a:pt x="1545" y="466"/>
                      </a:cubicBezTo>
                      <a:cubicBezTo>
                        <a:pt x="1548" y="467"/>
                        <a:pt x="1551" y="467"/>
                        <a:pt x="1554" y="467"/>
                      </a:cubicBezTo>
                      <a:cubicBezTo>
                        <a:pt x="1560" y="466"/>
                        <a:pt x="1566" y="463"/>
                        <a:pt x="1570" y="459"/>
                      </a:cubicBezTo>
                      <a:cubicBezTo>
                        <a:pt x="1575" y="454"/>
                        <a:pt x="1577" y="448"/>
                        <a:pt x="1577" y="441"/>
                      </a:cubicBezTo>
                      <a:cubicBezTo>
                        <a:pt x="1576" y="433"/>
                        <a:pt x="1573" y="426"/>
                        <a:pt x="1567" y="420"/>
                      </a:cubicBezTo>
                      <a:cubicBezTo>
                        <a:pt x="1562" y="414"/>
                        <a:pt x="1555" y="412"/>
                        <a:pt x="1548" y="411"/>
                      </a:cubicBezTo>
                      <a:cubicBezTo>
                        <a:pt x="1540" y="411"/>
                        <a:pt x="1533" y="414"/>
                        <a:pt x="1528" y="421"/>
                      </a:cubicBezTo>
                      <a:cubicBezTo>
                        <a:pt x="1526" y="426"/>
                        <a:pt x="1526" y="432"/>
                        <a:pt x="1528" y="437"/>
                      </a:cubicBezTo>
                      <a:cubicBezTo>
                        <a:pt x="1528" y="436"/>
                        <a:pt x="1528" y="436"/>
                        <a:pt x="1527" y="436"/>
                      </a:cubicBezTo>
                      <a:cubicBezTo>
                        <a:pt x="1525" y="426"/>
                        <a:pt x="1536" y="421"/>
                        <a:pt x="1539" y="430"/>
                      </a:cubicBezTo>
                      <a:cubicBezTo>
                        <a:pt x="1540" y="434"/>
                        <a:pt x="1536" y="442"/>
                        <a:pt x="1546" y="447"/>
                      </a:cubicBezTo>
                      <a:cubicBezTo>
                        <a:pt x="1542" y="447"/>
                        <a:pt x="1538" y="446"/>
                        <a:pt x="1535" y="444"/>
                      </a:cubicBezTo>
                      <a:cubicBezTo>
                        <a:pt x="1534" y="444"/>
                        <a:pt x="1532" y="443"/>
                        <a:pt x="1531" y="442"/>
                      </a:cubicBezTo>
                      <a:cubicBezTo>
                        <a:pt x="1525" y="436"/>
                        <a:pt x="1524" y="428"/>
                        <a:pt x="1528" y="421"/>
                      </a:cubicBezTo>
                      <a:cubicBezTo>
                        <a:pt x="1532" y="413"/>
                        <a:pt x="1539" y="410"/>
                        <a:pt x="1548" y="410"/>
                      </a:cubicBezTo>
                      <a:cubicBezTo>
                        <a:pt x="1556" y="410"/>
                        <a:pt x="1563" y="413"/>
                        <a:pt x="1569" y="419"/>
                      </a:cubicBezTo>
                      <a:cubicBezTo>
                        <a:pt x="1575" y="425"/>
                        <a:pt x="1578" y="433"/>
                        <a:pt x="1579" y="441"/>
                      </a:cubicBezTo>
                      <a:cubicBezTo>
                        <a:pt x="1579" y="449"/>
                        <a:pt x="1577" y="456"/>
                        <a:pt x="1571" y="462"/>
                      </a:cubicBezTo>
                      <a:cubicBezTo>
                        <a:pt x="1567" y="466"/>
                        <a:pt x="1561" y="469"/>
                        <a:pt x="1555" y="470"/>
                      </a:cubicBezTo>
                      <a:cubicBezTo>
                        <a:pt x="1551" y="470"/>
                        <a:pt x="1548" y="470"/>
                        <a:pt x="1544" y="469"/>
                      </a:cubicBezTo>
                      <a:cubicBezTo>
                        <a:pt x="1544" y="469"/>
                        <a:pt x="1543" y="469"/>
                        <a:pt x="1543" y="469"/>
                      </a:cubicBezTo>
                      <a:cubicBezTo>
                        <a:pt x="1544" y="470"/>
                        <a:pt x="1544" y="470"/>
                        <a:pt x="1544" y="470"/>
                      </a:cubicBezTo>
                      <a:cubicBezTo>
                        <a:pt x="1544" y="471"/>
                        <a:pt x="1544" y="471"/>
                        <a:pt x="1544" y="471"/>
                      </a:cubicBezTo>
                      <a:cubicBezTo>
                        <a:pt x="1548" y="475"/>
                        <a:pt x="1551" y="479"/>
                        <a:pt x="1554" y="484"/>
                      </a:cubicBezTo>
                      <a:cubicBezTo>
                        <a:pt x="1561" y="496"/>
                        <a:pt x="1566" y="513"/>
                        <a:pt x="1560" y="527"/>
                      </a:cubicBezTo>
                      <a:cubicBezTo>
                        <a:pt x="1557" y="532"/>
                        <a:pt x="1552" y="536"/>
                        <a:pt x="1546" y="538"/>
                      </a:cubicBezTo>
                      <a:cubicBezTo>
                        <a:pt x="1544" y="539"/>
                        <a:pt x="1544" y="539"/>
                        <a:pt x="1544" y="539"/>
                      </a:cubicBezTo>
                      <a:cubicBezTo>
                        <a:pt x="1537" y="541"/>
                        <a:pt x="1531" y="540"/>
                        <a:pt x="1524" y="537"/>
                      </a:cubicBezTo>
                      <a:cubicBezTo>
                        <a:pt x="1518" y="534"/>
                        <a:pt x="1513" y="530"/>
                        <a:pt x="1510" y="523"/>
                      </a:cubicBezTo>
                      <a:cubicBezTo>
                        <a:pt x="1507" y="516"/>
                        <a:pt x="1508" y="509"/>
                        <a:pt x="1512" y="503"/>
                      </a:cubicBezTo>
                      <a:cubicBezTo>
                        <a:pt x="1515" y="499"/>
                        <a:pt x="1519" y="497"/>
                        <a:pt x="1524" y="496"/>
                      </a:cubicBezTo>
                      <a:cubicBezTo>
                        <a:pt x="1529" y="496"/>
                        <a:pt x="1534" y="498"/>
                        <a:pt x="1538" y="503"/>
                      </a:cubicBezTo>
                      <a:cubicBezTo>
                        <a:pt x="1540" y="505"/>
                        <a:pt x="1541" y="507"/>
                        <a:pt x="1541" y="510"/>
                      </a:cubicBezTo>
                      <a:cubicBezTo>
                        <a:pt x="1540" y="507"/>
                        <a:pt x="1540" y="505"/>
                        <a:pt x="1538" y="503"/>
                      </a:cubicBezTo>
                      <a:cubicBezTo>
                        <a:pt x="1534" y="498"/>
                        <a:pt x="1529" y="497"/>
                        <a:pt x="1524" y="497"/>
                      </a:cubicBezTo>
                      <a:cubicBezTo>
                        <a:pt x="1519" y="497"/>
                        <a:pt x="1515" y="499"/>
                        <a:pt x="1513" y="504"/>
                      </a:cubicBezTo>
                      <a:cubicBezTo>
                        <a:pt x="1509" y="510"/>
                        <a:pt x="1509" y="516"/>
                        <a:pt x="1511" y="523"/>
                      </a:cubicBezTo>
                      <a:cubicBezTo>
                        <a:pt x="1514" y="529"/>
                        <a:pt x="1519" y="533"/>
                        <a:pt x="1525" y="536"/>
                      </a:cubicBezTo>
                      <a:cubicBezTo>
                        <a:pt x="1532" y="538"/>
                        <a:pt x="1538" y="538"/>
                        <a:pt x="1545" y="536"/>
                      </a:cubicBezTo>
                      <a:cubicBezTo>
                        <a:pt x="1551" y="534"/>
                        <a:pt x="1554" y="530"/>
                        <a:pt x="1557" y="525"/>
                      </a:cubicBezTo>
                      <a:cubicBezTo>
                        <a:pt x="1563" y="513"/>
                        <a:pt x="1556" y="494"/>
                        <a:pt x="1549" y="484"/>
                      </a:cubicBezTo>
                      <a:cubicBezTo>
                        <a:pt x="1545" y="478"/>
                        <a:pt x="1540" y="472"/>
                        <a:pt x="1535" y="467"/>
                      </a:cubicBezTo>
                      <a:cubicBezTo>
                        <a:pt x="1535" y="468"/>
                        <a:pt x="1535" y="469"/>
                        <a:pt x="1536" y="470"/>
                      </a:cubicBezTo>
                      <a:cubicBezTo>
                        <a:pt x="1537" y="477"/>
                        <a:pt x="1534" y="484"/>
                        <a:pt x="1528" y="487"/>
                      </a:cubicBezTo>
                      <a:cubicBezTo>
                        <a:pt x="1522" y="490"/>
                        <a:pt x="1515" y="489"/>
                        <a:pt x="1512" y="482"/>
                      </a:cubicBezTo>
                      <a:cubicBezTo>
                        <a:pt x="1510" y="478"/>
                        <a:pt x="1511" y="473"/>
                        <a:pt x="1514" y="471"/>
                      </a:cubicBezTo>
                      <a:cubicBezTo>
                        <a:pt x="1521" y="466"/>
                        <a:pt x="1527" y="473"/>
                        <a:pt x="1525" y="477"/>
                      </a:cubicBezTo>
                      <a:cubicBezTo>
                        <a:pt x="1525" y="474"/>
                        <a:pt x="1523" y="472"/>
                        <a:pt x="1520" y="472"/>
                      </a:cubicBezTo>
                      <a:cubicBezTo>
                        <a:pt x="1517" y="472"/>
                        <a:pt x="1514" y="475"/>
                        <a:pt x="1515" y="479"/>
                      </a:cubicBezTo>
                      <a:cubicBezTo>
                        <a:pt x="1515" y="481"/>
                        <a:pt x="1517" y="484"/>
                        <a:pt x="1520" y="485"/>
                      </a:cubicBezTo>
                      <a:cubicBezTo>
                        <a:pt x="1525" y="486"/>
                        <a:pt x="1530" y="483"/>
                        <a:pt x="1532" y="479"/>
                      </a:cubicBezTo>
                      <a:cubicBezTo>
                        <a:pt x="1533" y="475"/>
                        <a:pt x="1533" y="471"/>
                        <a:pt x="1532" y="467"/>
                      </a:cubicBezTo>
                      <a:cubicBezTo>
                        <a:pt x="1528" y="453"/>
                        <a:pt x="1496" y="427"/>
                        <a:pt x="1483" y="421"/>
                      </a:cubicBezTo>
                      <a:cubicBezTo>
                        <a:pt x="1493" y="431"/>
                        <a:pt x="1501" y="444"/>
                        <a:pt x="1505" y="459"/>
                      </a:cubicBezTo>
                      <a:cubicBezTo>
                        <a:pt x="1513" y="494"/>
                        <a:pt x="1497" y="540"/>
                        <a:pt x="1458" y="545"/>
                      </a:cubicBezTo>
                      <a:cubicBezTo>
                        <a:pt x="1445" y="546"/>
                        <a:pt x="1432" y="541"/>
                        <a:pt x="1427" y="528"/>
                      </a:cubicBezTo>
                      <a:cubicBezTo>
                        <a:pt x="1423" y="519"/>
                        <a:pt x="1426" y="508"/>
                        <a:pt x="1435" y="503"/>
                      </a:cubicBezTo>
                      <a:cubicBezTo>
                        <a:pt x="1444" y="498"/>
                        <a:pt x="1454" y="499"/>
                        <a:pt x="1461" y="506"/>
                      </a:cubicBezTo>
                      <a:cubicBezTo>
                        <a:pt x="1465" y="510"/>
                        <a:pt x="1467" y="516"/>
                        <a:pt x="1466" y="522"/>
                      </a:cubicBezTo>
                      <a:cubicBezTo>
                        <a:pt x="1465" y="524"/>
                        <a:pt x="1465" y="526"/>
                        <a:pt x="1464" y="528"/>
                      </a:cubicBezTo>
                      <a:cubicBezTo>
                        <a:pt x="1461" y="532"/>
                        <a:pt x="1456" y="535"/>
                        <a:pt x="1451" y="536"/>
                      </a:cubicBezTo>
                      <a:cubicBezTo>
                        <a:pt x="1442" y="536"/>
                        <a:pt x="1435" y="529"/>
                        <a:pt x="1434" y="521"/>
                      </a:cubicBezTo>
                      <a:cubicBezTo>
                        <a:pt x="1434" y="512"/>
                        <a:pt x="1441" y="504"/>
                        <a:pt x="1449" y="504"/>
                      </a:cubicBezTo>
                      <a:cubicBezTo>
                        <a:pt x="1454" y="504"/>
                        <a:pt x="1458" y="506"/>
                        <a:pt x="1461" y="509"/>
                      </a:cubicBezTo>
                      <a:cubicBezTo>
                        <a:pt x="1461" y="508"/>
                        <a:pt x="1460" y="508"/>
                        <a:pt x="1460" y="507"/>
                      </a:cubicBezTo>
                      <a:cubicBezTo>
                        <a:pt x="1453" y="501"/>
                        <a:pt x="1444" y="500"/>
                        <a:pt x="1436" y="505"/>
                      </a:cubicBezTo>
                      <a:cubicBezTo>
                        <a:pt x="1429" y="510"/>
                        <a:pt x="1427" y="519"/>
                        <a:pt x="1430" y="527"/>
                      </a:cubicBezTo>
                      <a:cubicBezTo>
                        <a:pt x="1434" y="538"/>
                        <a:pt x="1447" y="542"/>
                        <a:pt x="1457" y="541"/>
                      </a:cubicBezTo>
                      <a:cubicBezTo>
                        <a:pt x="1493" y="535"/>
                        <a:pt x="1507" y="492"/>
                        <a:pt x="1500" y="460"/>
                      </a:cubicBezTo>
                      <a:cubicBezTo>
                        <a:pt x="1491" y="429"/>
                        <a:pt x="1467" y="411"/>
                        <a:pt x="1436" y="404"/>
                      </a:cubicBezTo>
                      <a:cubicBezTo>
                        <a:pt x="1372" y="392"/>
                        <a:pt x="1321" y="434"/>
                        <a:pt x="1290" y="485"/>
                      </a:cubicBezTo>
                      <a:cubicBezTo>
                        <a:pt x="1278" y="503"/>
                        <a:pt x="1271" y="519"/>
                        <a:pt x="1266" y="541"/>
                      </a:cubicBezTo>
                      <a:cubicBezTo>
                        <a:pt x="1262" y="562"/>
                        <a:pt x="1263" y="586"/>
                        <a:pt x="1273" y="602"/>
                      </a:cubicBezTo>
                      <a:cubicBezTo>
                        <a:pt x="1273" y="602"/>
                        <a:pt x="1273" y="602"/>
                        <a:pt x="1273" y="602"/>
                      </a:cubicBezTo>
                      <a:cubicBezTo>
                        <a:pt x="1267" y="591"/>
                        <a:pt x="1267" y="575"/>
                        <a:pt x="1269" y="563"/>
                      </a:cubicBezTo>
                      <a:cubicBezTo>
                        <a:pt x="1274" y="540"/>
                        <a:pt x="1296" y="512"/>
                        <a:pt x="1319" y="503"/>
                      </a:cubicBezTo>
                      <a:cubicBezTo>
                        <a:pt x="1319" y="505"/>
                        <a:pt x="1320" y="507"/>
                        <a:pt x="1321" y="507"/>
                      </a:cubicBezTo>
                      <a:cubicBezTo>
                        <a:pt x="1299" y="516"/>
                        <a:pt x="1279" y="541"/>
                        <a:pt x="1273" y="564"/>
                      </a:cubicBezTo>
                      <a:cubicBezTo>
                        <a:pt x="1269" y="580"/>
                        <a:pt x="1271" y="602"/>
                        <a:pt x="1284" y="612"/>
                      </a:cubicBezTo>
                      <a:cubicBezTo>
                        <a:pt x="1288" y="615"/>
                        <a:pt x="1292" y="616"/>
                        <a:pt x="1297" y="617"/>
                      </a:cubicBezTo>
                      <a:cubicBezTo>
                        <a:pt x="1302" y="617"/>
                        <a:pt x="1306" y="615"/>
                        <a:pt x="1310" y="612"/>
                      </a:cubicBezTo>
                      <a:cubicBezTo>
                        <a:pt x="1313" y="609"/>
                        <a:pt x="1315" y="605"/>
                        <a:pt x="1315" y="601"/>
                      </a:cubicBezTo>
                      <a:cubicBezTo>
                        <a:pt x="1316" y="596"/>
                        <a:pt x="1314" y="593"/>
                        <a:pt x="1311" y="590"/>
                      </a:cubicBezTo>
                      <a:cubicBezTo>
                        <a:pt x="1308" y="587"/>
                        <a:pt x="1304" y="586"/>
                        <a:pt x="1300" y="587"/>
                      </a:cubicBezTo>
                      <a:cubicBezTo>
                        <a:pt x="1299" y="588"/>
                        <a:pt x="1297" y="589"/>
                        <a:pt x="1296" y="590"/>
                      </a:cubicBezTo>
                      <a:cubicBezTo>
                        <a:pt x="1295" y="592"/>
                        <a:pt x="1295" y="593"/>
                        <a:pt x="1295" y="595"/>
                      </a:cubicBezTo>
                      <a:cubicBezTo>
                        <a:pt x="1295" y="596"/>
                        <a:pt x="1296" y="598"/>
                        <a:pt x="1297" y="598"/>
                      </a:cubicBezTo>
                      <a:cubicBezTo>
                        <a:pt x="1298" y="599"/>
                        <a:pt x="1299" y="600"/>
                        <a:pt x="1300" y="599"/>
                      </a:cubicBezTo>
                      <a:cubicBezTo>
                        <a:pt x="1299" y="600"/>
                        <a:pt x="1298" y="599"/>
                        <a:pt x="1297" y="599"/>
                      </a:cubicBezTo>
                      <a:cubicBezTo>
                        <a:pt x="1296" y="598"/>
                        <a:pt x="1295" y="596"/>
                        <a:pt x="1295" y="595"/>
                      </a:cubicBezTo>
                      <a:cubicBezTo>
                        <a:pt x="1295" y="593"/>
                        <a:pt x="1295" y="592"/>
                        <a:pt x="1296" y="590"/>
                      </a:cubicBezTo>
                      <a:cubicBezTo>
                        <a:pt x="1297" y="588"/>
                        <a:pt x="1298" y="587"/>
                        <a:pt x="1300" y="587"/>
                      </a:cubicBezTo>
                      <a:cubicBezTo>
                        <a:pt x="1304" y="585"/>
                        <a:pt x="1308" y="586"/>
                        <a:pt x="1311" y="589"/>
                      </a:cubicBezTo>
                      <a:cubicBezTo>
                        <a:pt x="1315" y="592"/>
                        <a:pt x="1317" y="596"/>
                        <a:pt x="1317" y="601"/>
                      </a:cubicBezTo>
                      <a:cubicBezTo>
                        <a:pt x="1316" y="606"/>
                        <a:pt x="1315" y="610"/>
                        <a:pt x="1311" y="613"/>
                      </a:cubicBezTo>
                      <a:cubicBezTo>
                        <a:pt x="1307" y="617"/>
                        <a:pt x="1302" y="618"/>
                        <a:pt x="1297" y="618"/>
                      </a:cubicBezTo>
                      <a:cubicBezTo>
                        <a:pt x="1294" y="618"/>
                        <a:pt x="1291" y="618"/>
                        <a:pt x="1288" y="617"/>
                      </a:cubicBezTo>
                      <a:cubicBezTo>
                        <a:pt x="1290" y="618"/>
                        <a:pt x="1292" y="619"/>
                        <a:pt x="1294" y="620"/>
                      </a:cubicBezTo>
                      <a:cubicBezTo>
                        <a:pt x="1307" y="625"/>
                        <a:pt x="1319" y="624"/>
                        <a:pt x="1332" y="622"/>
                      </a:cubicBezTo>
                      <a:cubicBezTo>
                        <a:pt x="1348" y="618"/>
                        <a:pt x="1359" y="612"/>
                        <a:pt x="1372" y="602"/>
                      </a:cubicBezTo>
                      <a:cubicBezTo>
                        <a:pt x="1395" y="584"/>
                        <a:pt x="1419" y="557"/>
                        <a:pt x="1450" y="557"/>
                      </a:cubicBezTo>
                      <a:cubicBezTo>
                        <a:pt x="1455" y="557"/>
                        <a:pt x="1460" y="558"/>
                        <a:pt x="1465" y="559"/>
                      </a:cubicBezTo>
                      <a:cubicBezTo>
                        <a:pt x="1469" y="560"/>
                        <a:pt x="1475" y="563"/>
                        <a:pt x="1480" y="565"/>
                      </a:cubicBezTo>
                      <a:cubicBezTo>
                        <a:pt x="1493" y="568"/>
                        <a:pt x="1501" y="560"/>
                        <a:pt x="1501" y="552"/>
                      </a:cubicBezTo>
                      <a:cubicBezTo>
                        <a:pt x="1501" y="549"/>
                        <a:pt x="1499" y="546"/>
                        <a:pt x="1497" y="544"/>
                      </a:cubicBezTo>
                      <a:cubicBezTo>
                        <a:pt x="1495" y="542"/>
                        <a:pt x="1491" y="542"/>
                        <a:pt x="1489" y="543"/>
                      </a:cubicBezTo>
                      <a:cubicBezTo>
                        <a:pt x="1486" y="545"/>
                        <a:pt x="1485" y="549"/>
                        <a:pt x="1487" y="552"/>
                      </a:cubicBezTo>
                      <a:cubicBezTo>
                        <a:pt x="1489" y="554"/>
                        <a:pt x="1492" y="554"/>
                        <a:pt x="1494" y="553"/>
                      </a:cubicBezTo>
                      <a:cubicBezTo>
                        <a:pt x="1492" y="555"/>
                        <a:pt x="1488" y="555"/>
                        <a:pt x="1486" y="553"/>
                      </a:cubicBezTo>
                      <a:cubicBezTo>
                        <a:pt x="1485" y="552"/>
                        <a:pt x="1483" y="549"/>
                        <a:pt x="1484" y="547"/>
                      </a:cubicBezTo>
                      <a:cubicBezTo>
                        <a:pt x="1486" y="539"/>
                        <a:pt x="1496" y="538"/>
                        <a:pt x="1501" y="543"/>
                      </a:cubicBezTo>
                      <a:cubicBezTo>
                        <a:pt x="1504" y="547"/>
                        <a:pt x="1505" y="552"/>
                        <a:pt x="1503" y="557"/>
                      </a:cubicBezTo>
                      <a:cubicBezTo>
                        <a:pt x="1501" y="564"/>
                        <a:pt x="1494" y="568"/>
                        <a:pt x="1484" y="567"/>
                      </a:cubicBezTo>
                      <a:cubicBezTo>
                        <a:pt x="1487" y="568"/>
                        <a:pt x="1490" y="570"/>
                        <a:pt x="1492" y="571"/>
                      </a:cubicBezTo>
                      <a:cubicBezTo>
                        <a:pt x="1497" y="572"/>
                        <a:pt x="1504" y="571"/>
                        <a:pt x="1508" y="567"/>
                      </a:cubicBezTo>
                      <a:cubicBezTo>
                        <a:pt x="1516" y="561"/>
                        <a:pt x="1515" y="550"/>
                        <a:pt x="1509" y="542"/>
                      </a:cubicBezTo>
                      <a:cubicBezTo>
                        <a:pt x="1505" y="537"/>
                        <a:pt x="1501" y="533"/>
                        <a:pt x="1500" y="525"/>
                      </a:cubicBezTo>
                      <a:cubicBezTo>
                        <a:pt x="1500" y="518"/>
                        <a:pt x="1502" y="512"/>
                        <a:pt x="1508" y="508"/>
                      </a:cubicBezTo>
                      <a:cubicBezTo>
                        <a:pt x="1500" y="526"/>
                        <a:pt x="1514" y="530"/>
                        <a:pt x="1520" y="542"/>
                      </a:cubicBezTo>
                      <a:cubicBezTo>
                        <a:pt x="1523" y="550"/>
                        <a:pt x="1524" y="558"/>
                        <a:pt x="1520" y="565"/>
                      </a:cubicBezTo>
                      <a:cubicBezTo>
                        <a:pt x="1515" y="571"/>
                        <a:pt x="1505" y="577"/>
                        <a:pt x="1495" y="573"/>
                      </a:cubicBezTo>
                      <a:cubicBezTo>
                        <a:pt x="1496" y="573"/>
                        <a:pt x="1497" y="574"/>
                        <a:pt x="1497" y="574"/>
                      </a:cubicBezTo>
                      <a:cubicBezTo>
                        <a:pt x="1511" y="584"/>
                        <a:pt x="1517" y="596"/>
                        <a:pt x="1516" y="613"/>
                      </a:cubicBezTo>
                      <a:cubicBezTo>
                        <a:pt x="1516" y="616"/>
                        <a:pt x="1515" y="619"/>
                        <a:pt x="1514" y="622"/>
                      </a:cubicBezTo>
                      <a:cubicBezTo>
                        <a:pt x="1513" y="622"/>
                        <a:pt x="1512" y="621"/>
                        <a:pt x="1512" y="621"/>
                      </a:cubicBezTo>
                      <a:cubicBezTo>
                        <a:pt x="1513" y="619"/>
                        <a:pt x="1513" y="616"/>
                        <a:pt x="1513" y="613"/>
                      </a:cubicBezTo>
                      <a:cubicBezTo>
                        <a:pt x="1514" y="597"/>
                        <a:pt x="1507" y="586"/>
                        <a:pt x="1494" y="577"/>
                      </a:cubicBezTo>
                      <a:cubicBezTo>
                        <a:pt x="1493" y="576"/>
                        <a:pt x="1492" y="575"/>
                        <a:pt x="1490" y="574"/>
                      </a:cubicBezTo>
                      <a:cubicBezTo>
                        <a:pt x="1494" y="578"/>
                        <a:pt x="1497" y="583"/>
                        <a:pt x="1498" y="589"/>
                      </a:cubicBezTo>
                      <a:cubicBezTo>
                        <a:pt x="1499" y="593"/>
                        <a:pt x="1499" y="596"/>
                        <a:pt x="1498" y="600"/>
                      </a:cubicBezTo>
                      <a:cubicBezTo>
                        <a:pt x="1497" y="603"/>
                        <a:pt x="1496" y="606"/>
                        <a:pt x="1494" y="609"/>
                      </a:cubicBezTo>
                      <a:cubicBezTo>
                        <a:pt x="1488" y="616"/>
                        <a:pt x="1478" y="618"/>
                        <a:pt x="1471" y="611"/>
                      </a:cubicBezTo>
                      <a:cubicBezTo>
                        <a:pt x="1468" y="609"/>
                        <a:pt x="1467" y="605"/>
                        <a:pt x="1467" y="601"/>
                      </a:cubicBezTo>
                      <a:cubicBezTo>
                        <a:pt x="1467" y="599"/>
                        <a:pt x="1467" y="598"/>
                        <a:pt x="1468" y="596"/>
                      </a:cubicBezTo>
                      <a:cubicBezTo>
                        <a:pt x="1470" y="593"/>
                        <a:pt x="1472" y="591"/>
                        <a:pt x="1475" y="590"/>
                      </a:cubicBezTo>
                      <a:cubicBezTo>
                        <a:pt x="1477" y="590"/>
                        <a:pt x="1478" y="590"/>
                        <a:pt x="1480" y="590"/>
                      </a:cubicBezTo>
                      <a:cubicBezTo>
                        <a:pt x="1480" y="590"/>
                        <a:pt x="1481" y="590"/>
                        <a:pt x="1482" y="591"/>
                      </a:cubicBezTo>
                      <a:cubicBezTo>
                        <a:pt x="1485" y="592"/>
                        <a:pt x="1486" y="594"/>
                        <a:pt x="1486" y="597"/>
                      </a:cubicBezTo>
                      <a:cubicBezTo>
                        <a:pt x="1486" y="599"/>
                        <a:pt x="1485" y="601"/>
                        <a:pt x="1484" y="601"/>
                      </a:cubicBezTo>
                      <a:cubicBezTo>
                        <a:pt x="1483" y="601"/>
                        <a:pt x="1483" y="601"/>
                        <a:pt x="1483" y="601"/>
                      </a:cubicBezTo>
                      <a:cubicBezTo>
                        <a:pt x="1484" y="601"/>
                        <a:pt x="1484" y="601"/>
                        <a:pt x="1484" y="601"/>
                      </a:cubicBezTo>
                      <a:cubicBezTo>
                        <a:pt x="1485" y="601"/>
                        <a:pt x="1486" y="599"/>
                        <a:pt x="1486" y="597"/>
                      </a:cubicBezTo>
                      <a:cubicBezTo>
                        <a:pt x="1486" y="595"/>
                        <a:pt x="1484" y="593"/>
                        <a:pt x="1482" y="592"/>
                      </a:cubicBezTo>
                      <a:cubicBezTo>
                        <a:pt x="1481" y="591"/>
                        <a:pt x="1480" y="591"/>
                        <a:pt x="1479" y="591"/>
                      </a:cubicBezTo>
                      <a:cubicBezTo>
                        <a:pt x="1478" y="591"/>
                        <a:pt x="1477" y="591"/>
                        <a:pt x="1475" y="591"/>
                      </a:cubicBezTo>
                      <a:cubicBezTo>
                        <a:pt x="1473" y="592"/>
                        <a:pt x="1471" y="594"/>
                        <a:pt x="1469" y="597"/>
                      </a:cubicBezTo>
                      <a:cubicBezTo>
                        <a:pt x="1469" y="598"/>
                        <a:pt x="1469" y="600"/>
                        <a:pt x="1469" y="601"/>
                      </a:cubicBezTo>
                      <a:cubicBezTo>
                        <a:pt x="1469" y="605"/>
                        <a:pt x="1470" y="607"/>
                        <a:pt x="1473" y="610"/>
                      </a:cubicBezTo>
                      <a:cubicBezTo>
                        <a:pt x="1478" y="615"/>
                        <a:pt x="1486" y="613"/>
                        <a:pt x="1491" y="607"/>
                      </a:cubicBezTo>
                      <a:cubicBezTo>
                        <a:pt x="1493" y="604"/>
                        <a:pt x="1494" y="602"/>
                        <a:pt x="1495" y="599"/>
                      </a:cubicBezTo>
                      <a:cubicBezTo>
                        <a:pt x="1495" y="596"/>
                        <a:pt x="1495" y="593"/>
                        <a:pt x="1494" y="590"/>
                      </a:cubicBezTo>
                      <a:cubicBezTo>
                        <a:pt x="1494" y="586"/>
                        <a:pt x="1492" y="583"/>
                        <a:pt x="1490" y="581"/>
                      </a:cubicBezTo>
                      <a:cubicBezTo>
                        <a:pt x="1488" y="576"/>
                        <a:pt x="1484" y="573"/>
                        <a:pt x="1479" y="570"/>
                      </a:cubicBezTo>
                      <a:cubicBezTo>
                        <a:pt x="1471" y="565"/>
                        <a:pt x="1460" y="562"/>
                        <a:pt x="1450" y="561"/>
                      </a:cubicBezTo>
                      <a:cubicBezTo>
                        <a:pt x="1424" y="562"/>
                        <a:pt x="1403" y="583"/>
                        <a:pt x="1383" y="599"/>
                      </a:cubicBezTo>
                      <a:cubicBezTo>
                        <a:pt x="1386" y="596"/>
                        <a:pt x="1390" y="594"/>
                        <a:pt x="1394" y="592"/>
                      </a:cubicBezTo>
                      <a:cubicBezTo>
                        <a:pt x="1407" y="586"/>
                        <a:pt x="1426" y="587"/>
                        <a:pt x="1435" y="600"/>
                      </a:cubicBezTo>
                      <a:cubicBezTo>
                        <a:pt x="1440" y="608"/>
                        <a:pt x="1441" y="618"/>
                        <a:pt x="1451" y="621"/>
                      </a:cubicBezTo>
                      <a:cubicBezTo>
                        <a:pt x="1447" y="628"/>
                        <a:pt x="1434" y="629"/>
                        <a:pt x="1425" y="621"/>
                      </a:cubicBezTo>
                      <a:cubicBezTo>
                        <a:pt x="1416" y="613"/>
                        <a:pt x="1410" y="595"/>
                        <a:pt x="1395" y="598"/>
                      </a:cubicBezTo>
                      <a:cubicBezTo>
                        <a:pt x="1387" y="599"/>
                        <a:pt x="1379" y="605"/>
                        <a:pt x="1375" y="605"/>
                      </a:cubicBezTo>
                      <a:cubicBezTo>
                        <a:pt x="1376" y="604"/>
                        <a:pt x="1376" y="604"/>
                        <a:pt x="1376" y="604"/>
                      </a:cubicBezTo>
                      <a:cubicBezTo>
                        <a:pt x="1376" y="605"/>
                        <a:pt x="1375" y="605"/>
                        <a:pt x="1374" y="605"/>
                      </a:cubicBezTo>
                      <a:cubicBezTo>
                        <a:pt x="1361" y="615"/>
                        <a:pt x="1350" y="622"/>
                        <a:pt x="1333" y="625"/>
                      </a:cubicBezTo>
                      <a:cubicBezTo>
                        <a:pt x="1319" y="627"/>
                        <a:pt x="1307" y="627"/>
                        <a:pt x="1294" y="622"/>
                      </a:cubicBezTo>
                      <a:cubicBezTo>
                        <a:pt x="1284" y="618"/>
                        <a:pt x="1277" y="611"/>
                        <a:pt x="1271" y="603"/>
                      </a:cubicBezTo>
                      <a:cubicBezTo>
                        <a:pt x="1261" y="586"/>
                        <a:pt x="1260" y="562"/>
                        <a:pt x="1263" y="539"/>
                      </a:cubicBezTo>
                      <a:cubicBezTo>
                        <a:pt x="1265" y="531"/>
                        <a:pt x="1267" y="523"/>
                        <a:pt x="1270" y="515"/>
                      </a:cubicBezTo>
                      <a:cubicBezTo>
                        <a:pt x="1275" y="500"/>
                        <a:pt x="1284" y="488"/>
                        <a:pt x="1286" y="472"/>
                      </a:cubicBezTo>
                      <a:cubicBezTo>
                        <a:pt x="1287" y="465"/>
                        <a:pt x="1286" y="456"/>
                        <a:pt x="1282" y="450"/>
                      </a:cubicBezTo>
                      <a:cubicBezTo>
                        <a:pt x="1279" y="447"/>
                        <a:pt x="1273" y="444"/>
                        <a:pt x="1269" y="447"/>
                      </a:cubicBezTo>
                      <a:cubicBezTo>
                        <a:pt x="1268" y="448"/>
                        <a:pt x="1268" y="450"/>
                        <a:pt x="1268" y="451"/>
                      </a:cubicBezTo>
                      <a:cubicBezTo>
                        <a:pt x="1269" y="453"/>
                        <a:pt x="1270" y="454"/>
                        <a:pt x="1272" y="453"/>
                      </a:cubicBezTo>
                      <a:cubicBezTo>
                        <a:pt x="1273" y="453"/>
                        <a:pt x="1274" y="452"/>
                        <a:pt x="1274" y="452"/>
                      </a:cubicBezTo>
                      <a:cubicBezTo>
                        <a:pt x="1275" y="450"/>
                        <a:pt x="1274" y="449"/>
                        <a:pt x="1272" y="449"/>
                      </a:cubicBezTo>
                      <a:cubicBezTo>
                        <a:pt x="1272" y="449"/>
                        <a:pt x="1271" y="449"/>
                        <a:pt x="1270" y="450"/>
                      </a:cubicBezTo>
                      <a:cubicBezTo>
                        <a:pt x="1270" y="449"/>
                        <a:pt x="1271" y="448"/>
                        <a:pt x="1272" y="448"/>
                      </a:cubicBezTo>
                      <a:cubicBezTo>
                        <a:pt x="1274" y="447"/>
                        <a:pt x="1275" y="448"/>
                        <a:pt x="1276" y="449"/>
                      </a:cubicBezTo>
                      <a:cubicBezTo>
                        <a:pt x="1277" y="452"/>
                        <a:pt x="1276" y="455"/>
                        <a:pt x="1274" y="456"/>
                      </a:cubicBezTo>
                      <a:cubicBezTo>
                        <a:pt x="1272" y="457"/>
                        <a:pt x="1270" y="457"/>
                        <a:pt x="1268" y="456"/>
                      </a:cubicBezTo>
                      <a:cubicBezTo>
                        <a:pt x="1266" y="456"/>
                        <a:pt x="1265" y="454"/>
                        <a:pt x="1265" y="452"/>
                      </a:cubicBezTo>
                      <a:cubicBezTo>
                        <a:pt x="1264" y="450"/>
                        <a:pt x="1265" y="447"/>
                        <a:pt x="1267" y="445"/>
                      </a:cubicBezTo>
                      <a:cubicBezTo>
                        <a:pt x="1271" y="442"/>
                        <a:pt x="1277" y="444"/>
                        <a:pt x="1280" y="447"/>
                      </a:cubicBezTo>
                      <a:cubicBezTo>
                        <a:pt x="1282" y="448"/>
                        <a:pt x="1284" y="450"/>
                        <a:pt x="1285" y="453"/>
                      </a:cubicBezTo>
                      <a:cubicBezTo>
                        <a:pt x="1282" y="442"/>
                        <a:pt x="1275" y="436"/>
                        <a:pt x="1266" y="433"/>
                      </a:cubicBezTo>
                      <a:cubicBezTo>
                        <a:pt x="1260" y="432"/>
                        <a:pt x="1254" y="432"/>
                        <a:pt x="1249" y="435"/>
                      </a:cubicBezTo>
                      <a:cubicBezTo>
                        <a:pt x="1249" y="435"/>
                        <a:pt x="1249" y="435"/>
                        <a:pt x="1249" y="435"/>
                      </a:cubicBezTo>
                      <a:cubicBezTo>
                        <a:pt x="1254" y="433"/>
                        <a:pt x="1260" y="436"/>
                        <a:pt x="1259" y="444"/>
                      </a:cubicBezTo>
                      <a:cubicBezTo>
                        <a:pt x="1258" y="450"/>
                        <a:pt x="1249" y="458"/>
                        <a:pt x="1258" y="469"/>
                      </a:cubicBezTo>
                      <a:close/>
                      <a:moveTo>
                        <a:pt x="1225" y="108"/>
                      </a:moveTo>
                      <a:cubicBezTo>
                        <a:pt x="1215" y="135"/>
                        <a:pt x="1228" y="155"/>
                        <a:pt x="1227" y="168"/>
                      </a:cubicBezTo>
                      <a:cubicBezTo>
                        <a:pt x="1227" y="183"/>
                        <a:pt x="1210" y="183"/>
                        <a:pt x="1206" y="167"/>
                      </a:cubicBezTo>
                      <a:cubicBezTo>
                        <a:pt x="1203" y="149"/>
                        <a:pt x="1212" y="125"/>
                        <a:pt x="1225" y="108"/>
                      </a:cubicBezTo>
                      <a:close/>
                      <a:moveTo>
                        <a:pt x="1105" y="190"/>
                      </a:moveTo>
                      <a:cubicBezTo>
                        <a:pt x="1093" y="192"/>
                        <a:pt x="1067" y="184"/>
                        <a:pt x="1058" y="171"/>
                      </a:cubicBezTo>
                      <a:cubicBezTo>
                        <a:pt x="1048" y="158"/>
                        <a:pt x="1056" y="147"/>
                        <a:pt x="1069" y="160"/>
                      </a:cubicBezTo>
                      <a:cubicBezTo>
                        <a:pt x="1080" y="169"/>
                        <a:pt x="1091" y="188"/>
                        <a:pt x="1105" y="190"/>
                      </a:cubicBezTo>
                      <a:close/>
                      <a:moveTo>
                        <a:pt x="1220" y="265"/>
                      </a:moveTo>
                      <a:cubicBezTo>
                        <a:pt x="1221" y="264"/>
                        <a:pt x="1222" y="261"/>
                        <a:pt x="1220" y="260"/>
                      </a:cubicBezTo>
                      <a:cubicBezTo>
                        <a:pt x="1219" y="258"/>
                        <a:pt x="1216" y="258"/>
                        <a:pt x="1215" y="259"/>
                      </a:cubicBezTo>
                      <a:cubicBezTo>
                        <a:pt x="1213" y="261"/>
                        <a:pt x="1213" y="263"/>
                        <a:pt x="1214" y="265"/>
                      </a:cubicBezTo>
                      <a:cubicBezTo>
                        <a:pt x="1216" y="266"/>
                        <a:pt x="1218" y="267"/>
                        <a:pt x="1220" y="265"/>
                      </a:cubicBezTo>
                      <a:close/>
                      <a:moveTo>
                        <a:pt x="1176" y="217"/>
                      </a:moveTo>
                      <a:cubicBezTo>
                        <a:pt x="1185" y="213"/>
                        <a:pt x="1189" y="225"/>
                        <a:pt x="1191" y="229"/>
                      </a:cubicBezTo>
                      <a:cubicBezTo>
                        <a:pt x="1192" y="232"/>
                        <a:pt x="1194" y="233"/>
                        <a:pt x="1197" y="234"/>
                      </a:cubicBezTo>
                      <a:cubicBezTo>
                        <a:pt x="1193" y="235"/>
                        <a:pt x="1184" y="235"/>
                        <a:pt x="1180" y="233"/>
                      </a:cubicBezTo>
                      <a:cubicBezTo>
                        <a:pt x="1174" y="231"/>
                        <a:pt x="1171" y="225"/>
                        <a:pt x="1174" y="218"/>
                      </a:cubicBezTo>
                      <a:cubicBezTo>
                        <a:pt x="1175" y="222"/>
                        <a:pt x="1178" y="226"/>
                        <a:pt x="1182" y="227"/>
                      </a:cubicBezTo>
                      <a:cubicBezTo>
                        <a:pt x="1180" y="226"/>
                        <a:pt x="1177" y="221"/>
                        <a:pt x="1176" y="217"/>
                      </a:cubicBezTo>
                      <a:close/>
                      <a:moveTo>
                        <a:pt x="1199" y="269"/>
                      </a:moveTo>
                      <a:cubicBezTo>
                        <a:pt x="1202" y="267"/>
                        <a:pt x="1202" y="262"/>
                        <a:pt x="1200" y="259"/>
                      </a:cubicBezTo>
                      <a:cubicBezTo>
                        <a:pt x="1197" y="255"/>
                        <a:pt x="1192" y="255"/>
                        <a:pt x="1189" y="258"/>
                      </a:cubicBezTo>
                      <a:cubicBezTo>
                        <a:pt x="1186" y="261"/>
                        <a:pt x="1185" y="265"/>
                        <a:pt x="1188" y="268"/>
                      </a:cubicBezTo>
                      <a:cubicBezTo>
                        <a:pt x="1191" y="272"/>
                        <a:pt x="1196" y="272"/>
                        <a:pt x="1199" y="269"/>
                      </a:cubicBezTo>
                      <a:close/>
                      <a:moveTo>
                        <a:pt x="1211" y="270"/>
                      </a:moveTo>
                      <a:cubicBezTo>
                        <a:pt x="1213" y="268"/>
                        <a:pt x="1213" y="265"/>
                        <a:pt x="1212" y="263"/>
                      </a:cubicBezTo>
                      <a:cubicBezTo>
                        <a:pt x="1210" y="261"/>
                        <a:pt x="1207" y="260"/>
                        <a:pt x="1205" y="262"/>
                      </a:cubicBezTo>
                      <a:cubicBezTo>
                        <a:pt x="1203" y="264"/>
                        <a:pt x="1202" y="267"/>
                        <a:pt x="1204" y="269"/>
                      </a:cubicBezTo>
                      <a:cubicBezTo>
                        <a:pt x="1206" y="271"/>
                        <a:pt x="1209" y="271"/>
                        <a:pt x="1211" y="270"/>
                      </a:cubicBezTo>
                      <a:close/>
                      <a:moveTo>
                        <a:pt x="1125" y="192"/>
                      </a:moveTo>
                      <a:cubicBezTo>
                        <a:pt x="1128" y="192"/>
                        <a:pt x="1131" y="191"/>
                        <a:pt x="1134" y="189"/>
                      </a:cubicBezTo>
                      <a:cubicBezTo>
                        <a:pt x="1136" y="187"/>
                        <a:pt x="1138" y="183"/>
                        <a:pt x="1136" y="178"/>
                      </a:cubicBezTo>
                      <a:cubicBezTo>
                        <a:pt x="1135" y="173"/>
                        <a:pt x="1129" y="171"/>
                        <a:pt x="1125" y="171"/>
                      </a:cubicBezTo>
                      <a:cubicBezTo>
                        <a:pt x="1117" y="172"/>
                        <a:pt x="1118" y="179"/>
                        <a:pt x="1115" y="183"/>
                      </a:cubicBezTo>
                      <a:cubicBezTo>
                        <a:pt x="1112" y="187"/>
                        <a:pt x="1105" y="187"/>
                        <a:pt x="1098" y="184"/>
                      </a:cubicBezTo>
                      <a:cubicBezTo>
                        <a:pt x="1091" y="181"/>
                        <a:pt x="1087" y="173"/>
                        <a:pt x="1088" y="165"/>
                      </a:cubicBezTo>
                      <a:cubicBezTo>
                        <a:pt x="1089" y="160"/>
                        <a:pt x="1092" y="156"/>
                        <a:pt x="1098" y="157"/>
                      </a:cubicBezTo>
                      <a:cubicBezTo>
                        <a:pt x="1094" y="160"/>
                        <a:pt x="1095" y="168"/>
                        <a:pt x="1102" y="168"/>
                      </a:cubicBezTo>
                      <a:cubicBezTo>
                        <a:pt x="1105" y="169"/>
                        <a:pt x="1112" y="166"/>
                        <a:pt x="1120" y="163"/>
                      </a:cubicBezTo>
                      <a:cubicBezTo>
                        <a:pt x="1127" y="160"/>
                        <a:pt x="1135" y="159"/>
                        <a:pt x="1141" y="160"/>
                      </a:cubicBezTo>
                      <a:cubicBezTo>
                        <a:pt x="1154" y="164"/>
                        <a:pt x="1161" y="180"/>
                        <a:pt x="1155" y="192"/>
                      </a:cubicBezTo>
                      <a:cubicBezTo>
                        <a:pt x="1151" y="198"/>
                        <a:pt x="1145" y="201"/>
                        <a:pt x="1139" y="204"/>
                      </a:cubicBezTo>
                      <a:cubicBezTo>
                        <a:pt x="1132" y="206"/>
                        <a:pt x="1113" y="208"/>
                        <a:pt x="1107" y="215"/>
                      </a:cubicBezTo>
                      <a:cubicBezTo>
                        <a:pt x="1103" y="220"/>
                        <a:pt x="1106" y="226"/>
                        <a:pt x="1110" y="227"/>
                      </a:cubicBezTo>
                      <a:cubicBezTo>
                        <a:pt x="1106" y="231"/>
                        <a:pt x="1098" y="229"/>
                        <a:pt x="1095" y="224"/>
                      </a:cubicBezTo>
                      <a:cubicBezTo>
                        <a:pt x="1089" y="214"/>
                        <a:pt x="1094" y="198"/>
                        <a:pt x="1107" y="192"/>
                      </a:cubicBezTo>
                      <a:cubicBezTo>
                        <a:pt x="1112" y="190"/>
                        <a:pt x="1118" y="191"/>
                        <a:pt x="1125" y="192"/>
                      </a:cubicBezTo>
                      <a:close/>
                      <a:moveTo>
                        <a:pt x="1036" y="96"/>
                      </a:moveTo>
                      <a:cubicBezTo>
                        <a:pt x="1038" y="94"/>
                        <a:pt x="1040" y="94"/>
                        <a:pt x="1042" y="95"/>
                      </a:cubicBezTo>
                      <a:cubicBezTo>
                        <a:pt x="1044" y="97"/>
                        <a:pt x="1044" y="99"/>
                        <a:pt x="1042" y="101"/>
                      </a:cubicBezTo>
                      <a:cubicBezTo>
                        <a:pt x="1041" y="103"/>
                        <a:pt x="1038" y="103"/>
                        <a:pt x="1036" y="101"/>
                      </a:cubicBezTo>
                      <a:cubicBezTo>
                        <a:pt x="1035" y="100"/>
                        <a:pt x="1035" y="97"/>
                        <a:pt x="1036" y="96"/>
                      </a:cubicBezTo>
                      <a:close/>
                      <a:moveTo>
                        <a:pt x="1040" y="88"/>
                      </a:moveTo>
                      <a:cubicBezTo>
                        <a:pt x="1041" y="87"/>
                        <a:pt x="1043" y="87"/>
                        <a:pt x="1044" y="88"/>
                      </a:cubicBezTo>
                      <a:cubicBezTo>
                        <a:pt x="1046" y="89"/>
                        <a:pt x="1046" y="91"/>
                        <a:pt x="1045" y="93"/>
                      </a:cubicBezTo>
                      <a:cubicBezTo>
                        <a:pt x="1043" y="94"/>
                        <a:pt x="1041" y="94"/>
                        <a:pt x="1040" y="93"/>
                      </a:cubicBezTo>
                      <a:cubicBezTo>
                        <a:pt x="1039" y="92"/>
                        <a:pt x="1039" y="90"/>
                        <a:pt x="1040" y="88"/>
                      </a:cubicBezTo>
                      <a:close/>
                      <a:moveTo>
                        <a:pt x="1036" y="106"/>
                      </a:moveTo>
                      <a:cubicBezTo>
                        <a:pt x="1039" y="103"/>
                        <a:pt x="1043" y="103"/>
                        <a:pt x="1045" y="105"/>
                      </a:cubicBezTo>
                      <a:cubicBezTo>
                        <a:pt x="1048" y="108"/>
                        <a:pt x="1048" y="112"/>
                        <a:pt x="1046" y="114"/>
                      </a:cubicBezTo>
                      <a:cubicBezTo>
                        <a:pt x="1044" y="117"/>
                        <a:pt x="1039" y="117"/>
                        <a:pt x="1037" y="115"/>
                      </a:cubicBezTo>
                      <a:cubicBezTo>
                        <a:pt x="1034" y="113"/>
                        <a:pt x="1034" y="109"/>
                        <a:pt x="1036" y="106"/>
                      </a:cubicBezTo>
                      <a:close/>
                      <a:moveTo>
                        <a:pt x="1126" y="190"/>
                      </a:moveTo>
                      <a:cubicBezTo>
                        <a:pt x="1131" y="190"/>
                        <a:pt x="1135" y="187"/>
                        <a:pt x="1135" y="182"/>
                      </a:cubicBezTo>
                      <a:cubicBezTo>
                        <a:pt x="1136" y="174"/>
                        <a:pt x="1125" y="171"/>
                        <a:pt x="1121" y="176"/>
                      </a:cubicBezTo>
                      <a:cubicBezTo>
                        <a:pt x="1117" y="180"/>
                        <a:pt x="1118" y="185"/>
                        <a:pt x="1111" y="188"/>
                      </a:cubicBezTo>
                      <a:cubicBezTo>
                        <a:pt x="1118" y="186"/>
                        <a:pt x="1120" y="189"/>
                        <a:pt x="1126" y="190"/>
                      </a:cubicBezTo>
                      <a:close/>
                      <a:moveTo>
                        <a:pt x="1159" y="179"/>
                      </a:moveTo>
                      <a:cubicBezTo>
                        <a:pt x="1160" y="171"/>
                        <a:pt x="1154" y="163"/>
                        <a:pt x="1149" y="161"/>
                      </a:cubicBezTo>
                      <a:cubicBezTo>
                        <a:pt x="1150" y="153"/>
                        <a:pt x="1167" y="151"/>
                        <a:pt x="1171" y="163"/>
                      </a:cubicBezTo>
                      <a:cubicBezTo>
                        <a:pt x="1173" y="171"/>
                        <a:pt x="1167" y="179"/>
                        <a:pt x="1159" y="179"/>
                      </a:cubicBezTo>
                      <a:close/>
                      <a:moveTo>
                        <a:pt x="1037" y="172"/>
                      </a:moveTo>
                      <a:cubicBezTo>
                        <a:pt x="1051" y="175"/>
                        <a:pt x="1045" y="194"/>
                        <a:pt x="1044" y="200"/>
                      </a:cubicBezTo>
                      <a:cubicBezTo>
                        <a:pt x="1043" y="205"/>
                        <a:pt x="1044" y="209"/>
                        <a:pt x="1047" y="212"/>
                      </a:cubicBezTo>
                      <a:cubicBezTo>
                        <a:pt x="1042" y="211"/>
                        <a:pt x="1030" y="202"/>
                        <a:pt x="1026" y="196"/>
                      </a:cubicBezTo>
                      <a:cubicBezTo>
                        <a:pt x="1021" y="188"/>
                        <a:pt x="1022" y="178"/>
                        <a:pt x="1032" y="172"/>
                      </a:cubicBezTo>
                      <a:cubicBezTo>
                        <a:pt x="1030" y="177"/>
                        <a:pt x="1031" y="185"/>
                        <a:pt x="1034" y="189"/>
                      </a:cubicBezTo>
                      <a:cubicBezTo>
                        <a:pt x="1033" y="187"/>
                        <a:pt x="1034" y="178"/>
                        <a:pt x="1037" y="172"/>
                      </a:cubicBezTo>
                      <a:close/>
                      <a:moveTo>
                        <a:pt x="1170" y="141"/>
                      </a:moveTo>
                      <a:cubicBezTo>
                        <a:pt x="1137" y="135"/>
                        <a:pt x="1125" y="110"/>
                        <a:pt x="1112" y="102"/>
                      </a:cubicBezTo>
                      <a:cubicBezTo>
                        <a:pt x="1097" y="94"/>
                        <a:pt x="1087" y="111"/>
                        <a:pt x="1100" y="124"/>
                      </a:cubicBezTo>
                      <a:cubicBezTo>
                        <a:pt x="1115" y="138"/>
                        <a:pt x="1144" y="144"/>
                        <a:pt x="1170" y="141"/>
                      </a:cubicBezTo>
                      <a:close/>
                      <a:moveTo>
                        <a:pt x="1235" y="249"/>
                      </a:moveTo>
                      <a:cubicBezTo>
                        <a:pt x="1231" y="249"/>
                        <a:pt x="1228" y="249"/>
                        <a:pt x="1224" y="249"/>
                      </a:cubicBezTo>
                      <a:cubicBezTo>
                        <a:pt x="1213" y="247"/>
                        <a:pt x="1202" y="241"/>
                        <a:pt x="1195" y="230"/>
                      </a:cubicBezTo>
                      <a:cubicBezTo>
                        <a:pt x="1188" y="218"/>
                        <a:pt x="1189" y="200"/>
                        <a:pt x="1200" y="190"/>
                      </a:cubicBezTo>
                      <a:cubicBezTo>
                        <a:pt x="1205" y="186"/>
                        <a:pt x="1211" y="184"/>
                        <a:pt x="1217" y="185"/>
                      </a:cubicBezTo>
                      <a:cubicBezTo>
                        <a:pt x="1221" y="185"/>
                        <a:pt x="1225" y="186"/>
                        <a:pt x="1228" y="189"/>
                      </a:cubicBezTo>
                      <a:cubicBezTo>
                        <a:pt x="1231" y="193"/>
                        <a:pt x="1233" y="198"/>
                        <a:pt x="1231" y="203"/>
                      </a:cubicBezTo>
                      <a:cubicBezTo>
                        <a:pt x="1230" y="207"/>
                        <a:pt x="1228" y="210"/>
                        <a:pt x="1224" y="211"/>
                      </a:cubicBezTo>
                      <a:cubicBezTo>
                        <a:pt x="1218" y="214"/>
                        <a:pt x="1210" y="211"/>
                        <a:pt x="1207" y="205"/>
                      </a:cubicBezTo>
                      <a:cubicBezTo>
                        <a:pt x="1204" y="198"/>
                        <a:pt x="1207" y="191"/>
                        <a:pt x="1214" y="188"/>
                      </a:cubicBezTo>
                      <a:cubicBezTo>
                        <a:pt x="1219" y="186"/>
                        <a:pt x="1225" y="187"/>
                        <a:pt x="1229" y="191"/>
                      </a:cubicBezTo>
                      <a:cubicBezTo>
                        <a:pt x="1228" y="190"/>
                        <a:pt x="1228" y="190"/>
                        <a:pt x="1227" y="189"/>
                      </a:cubicBezTo>
                      <a:cubicBezTo>
                        <a:pt x="1224" y="187"/>
                        <a:pt x="1221" y="185"/>
                        <a:pt x="1217" y="185"/>
                      </a:cubicBezTo>
                      <a:cubicBezTo>
                        <a:pt x="1211" y="185"/>
                        <a:pt x="1205" y="187"/>
                        <a:pt x="1201" y="191"/>
                      </a:cubicBezTo>
                      <a:cubicBezTo>
                        <a:pt x="1190" y="201"/>
                        <a:pt x="1190" y="218"/>
                        <a:pt x="1197" y="229"/>
                      </a:cubicBezTo>
                      <a:cubicBezTo>
                        <a:pt x="1204" y="240"/>
                        <a:pt x="1215" y="246"/>
                        <a:pt x="1227" y="246"/>
                      </a:cubicBezTo>
                      <a:cubicBezTo>
                        <a:pt x="1230" y="247"/>
                        <a:pt x="1233" y="246"/>
                        <a:pt x="1235" y="246"/>
                      </a:cubicBezTo>
                      <a:lnTo>
                        <a:pt x="1235" y="249"/>
                      </a:lnTo>
                      <a:close/>
                      <a:moveTo>
                        <a:pt x="1272" y="213"/>
                      </a:moveTo>
                      <a:cubicBezTo>
                        <a:pt x="1287" y="211"/>
                        <a:pt x="1301" y="217"/>
                        <a:pt x="1308" y="233"/>
                      </a:cubicBezTo>
                      <a:cubicBezTo>
                        <a:pt x="1310" y="239"/>
                        <a:pt x="1311" y="244"/>
                        <a:pt x="1310" y="251"/>
                      </a:cubicBezTo>
                      <a:cubicBezTo>
                        <a:pt x="1308" y="256"/>
                        <a:pt x="1306" y="260"/>
                        <a:pt x="1302" y="263"/>
                      </a:cubicBezTo>
                      <a:cubicBezTo>
                        <a:pt x="1297" y="267"/>
                        <a:pt x="1291" y="268"/>
                        <a:pt x="1285" y="265"/>
                      </a:cubicBezTo>
                      <a:cubicBezTo>
                        <a:pt x="1281" y="264"/>
                        <a:pt x="1278" y="262"/>
                        <a:pt x="1277" y="258"/>
                      </a:cubicBezTo>
                      <a:cubicBezTo>
                        <a:pt x="1275" y="252"/>
                        <a:pt x="1276" y="247"/>
                        <a:pt x="1281" y="243"/>
                      </a:cubicBezTo>
                      <a:cubicBezTo>
                        <a:pt x="1282" y="241"/>
                        <a:pt x="1285" y="240"/>
                        <a:pt x="1288" y="240"/>
                      </a:cubicBezTo>
                      <a:cubicBezTo>
                        <a:pt x="1294" y="239"/>
                        <a:pt x="1299" y="244"/>
                        <a:pt x="1299" y="250"/>
                      </a:cubicBezTo>
                      <a:cubicBezTo>
                        <a:pt x="1299" y="256"/>
                        <a:pt x="1295" y="261"/>
                        <a:pt x="1289" y="261"/>
                      </a:cubicBezTo>
                      <a:cubicBezTo>
                        <a:pt x="1283" y="261"/>
                        <a:pt x="1278" y="257"/>
                        <a:pt x="1278" y="251"/>
                      </a:cubicBezTo>
                      <a:cubicBezTo>
                        <a:pt x="1278" y="249"/>
                        <a:pt x="1278" y="247"/>
                        <a:pt x="1279" y="246"/>
                      </a:cubicBezTo>
                      <a:cubicBezTo>
                        <a:pt x="1278" y="246"/>
                        <a:pt x="1278" y="246"/>
                        <a:pt x="1278" y="246"/>
                      </a:cubicBezTo>
                      <a:cubicBezTo>
                        <a:pt x="1276" y="250"/>
                        <a:pt x="1276" y="254"/>
                        <a:pt x="1277" y="258"/>
                      </a:cubicBezTo>
                      <a:cubicBezTo>
                        <a:pt x="1279" y="261"/>
                        <a:pt x="1281" y="263"/>
                        <a:pt x="1285" y="265"/>
                      </a:cubicBezTo>
                      <a:cubicBezTo>
                        <a:pt x="1291" y="267"/>
                        <a:pt x="1296" y="266"/>
                        <a:pt x="1301" y="262"/>
                      </a:cubicBezTo>
                      <a:cubicBezTo>
                        <a:pt x="1305" y="259"/>
                        <a:pt x="1307" y="255"/>
                        <a:pt x="1308" y="250"/>
                      </a:cubicBezTo>
                      <a:cubicBezTo>
                        <a:pt x="1309" y="244"/>
                        <a:pt x="1309" y="239"/>
                        <a:pt x="1306" y="234"/>
                      </a:cubicBezTo>
                      <a:cubicBezTo>
                        <a:pt x="1300" y="218"/>
                        <a:pt x="1285" y="213"/>
                        <a:pt x="1272" y="216"/>
                      </a:cubicBezTo>
                      <a:lnTo>
                        <a:pt x="1272" y="213"/>
                      </a:lnTo>
                      <a:close/>
                      <a:moveTo>
                        <a:pt x="1533" y="275"/>
                      </a:moveTo>
                      <a:cubicBezTo>
                        <a:pt x="1534" y="278"/>
                        <a:pt x="1533" y="282"/>
                        <a:pt x="1530" y="283"/>
                      </a:cubicBezTo>
                      <a:cubicBezTo>
                        <a:pt x="1526" y="285"/>
                        <a:pt x="1523" y="283"/>
                        <a:pt x="1521" y="280"/>
                      </a:cubicBezTo>
                      <a:cubicBezTo>
                        <a:pt x="1520" y="277"/>
                        <a:pt x="1521" y="273"/>
                        <a:pt x="1524" y="272"/>
                      </a:cubicBezTo>
                      <a:cubicBezTo>
                        <a:pt x="1527" y="270"/>
                        <a:pt x="1531" y="272"/>
                        <a:pt x="1533" y="275"/>
                      </a:cubicBezTo>
                      <a:close/>
                      <a:moveTo>
                        <a:pt x="1541" y="284"/>
                      </a:moveTo>
                      <a:cubicBezTo>
                        <a:pt x="1542" y="287"/>
                        <a:pt x="1541" y="290"/>
                        <a:pt x="1538" y="291"/>
                      </a:cubicBezTo>
                      <a:cubicBezTo>
                        <a:pt x="1536" y="292"/>
                        <a:pt x="1533" y="291"/>
                        <a:pt x="1532" y="289"/>
                      </a:cubicBezTo>
                      <a:cubicBezTo>
                        <a:pt x="1530" y="286"/>
                        <a:pt x="1532" y="283"/>
                        <a:pt x="1534" y="282"/>
                      </a:cubicBezTo>
                      <a:cubicBezTo>
                        <a:pt x="1536" y="281"/>
                        <a:pt x="1539" y="282"/>
                        <a:pt x="1541" y="284"/>
                      </a:cubicBezTo>
                      <a:close/>
                      <a:moveTo>
                        <a:pt x="1518" y="269"/>
                      </a:moveTo>
                      <a:cubicBezTo>
                        <a:pt x="1520" y="274"/>
                        <a:pt x="1518" y="279"/>
                        <a:pt x="1513" y="282"/>
                      </a:cubicBezTo>
                      <a:cubicBezTo>
                        <a:pt x="1508" y="284"/>
                        <a:pt x="1503" y="282"/>
                        <a:pt x="1500" y="277"/>
                      </a:cubicBezTo>
                      <a:cubicBezTo>
                        <a:pt x="1498" y="272"/>
                        <a:pt x="1500" y="266"/>
                        <a:pt x="1505" y="264"/>
                      </a:cubicBezTo>
                      <a:cubicBezTo>
                        <a:pt x="1510" y="262"/>
                        <a:pt x="1516" y="264"/>
                        <a:pt x="1518" y="269"/>
                      </a:cubicBezTo>
                      <a:close/>
                      <a:moveTo>
                        <a:pt x="1393" y="481"/>
                      </a:moveTo>
                      <a:cubicBezTo>
                        <a:pt x="1408" y="483"/>
                        <a:pt x="1430" y="473"/>
                        <a:pt x="1439" y="460"/>
                      </a:cubicBezTo>
                      <a:cubicBezTo>
                        <a:pt x="1448" y="446"/>
                        <a:pt x="1438" y="434"/>
                        <a:pt x="1425" y="447"/>
                      </a:cubicBezTo>
                      <a:cubicBezTo>
                        <a:pt x="1415" y="457"/>
                        <a:pt x="1407" y="478"/>
                        <a:pt x="1393" y="481"/>
                      </a:cubicBezTo>
                      <a:close/>
                      <a:moveTo>
                        <a:pt x="1287" y="300"/>
                      </a:moveTo>
                      <a:cubicBezTo>
                        <a:pt x="1263" y="306"/>
                        <a:pt x="1237" y="333"/>
                        <a:pt x="1240" y="352"/>
                      </a:cubicBezTo>
                      <a:cubicBezTo>
                        <a:pt x="1244" y="373"/>
                        <a:pt x="1264" y="369"/>
                        <a:pt x="1261" y="351"/>
                      </a:cubicBezTo>
                      <a:cubicBezTo>
                        <a:pt x="1260" y="342"/>
                        <a:pt x="1264" y="314"/>
                        <a:pt x="1287" y="300"/>
                      </a:cubicBezTo>
                      <a:close/>
                      <a:moveTo>
                        <a:pt x="1274" y="299"/>
                      </a:moveTo>
                      <a:cubicBezTo>
                        <a:pt x="1266" y="304"/>
                        <a:pt x="1256" y="303"/>
                        <a:pt x="1247" y="301"/>
                      </a:cubicBezTo>
                      <a:cubicBezTo>
                        <a:pt x="1228" y="295"/>
                        <a:pt x="1211" y="275"/>
                        <a:pt x="1193" y="279"/>
                      </a:cubicBezTo>
                      <a:cubicBezTo>
                        <a:pt x="1185" y="281"/>
                        <a:pt x="1178" y="287"/>
                        <a:pt x="1177" y="295"/>
                      </a:cubicBezTo>
                      <a:cubicBezTo>
                        <a:pt x="1176" y="300"/>
                        <a:pt x="1178" y="304"/>
                        <a:pt x="1183" y="306"/>
                      </a:cubicBezTo>
                      <a:cubicBezTo>
                        <a:pt x="1181" y="303"/>
                        <a:pt x="1182" y="296"/>
                        <a:pt x="1186" y="293"/>
                      </a:cubicBezTo>
                      <a:cubicBezTo>
                        <a:pt x="1190" y="290"/>
                        <a:pt x="1197" y="291"/>
                        <a:pt x="1202" y="295"/>
                      </a:cubicBezTo>
                      <a:cubicBezTo>
                        <a:pt x="1217" y="306"/>
                        <a:pt x="1230" y="320"/>
                        <a:pt x="1251" y="315"/>
                      </a:cubicBezTo>
                      <a:cubicBezTo>
                        <a:pt x="1259" y="313"/>
                        <a:pt x="1266" y="308"/>
                        <a:pt x="1274" y="299"/>
                      </a:cubicBezTo>
                      <a:close/>
                      <a:moveTo>
                        <a:pt x="1460" y="151"/>
                      </a:moveTo>
                      <a:cubicBezTo>
                        <a:pt x="1450" y="162"/>
                        <a:pt x="1437" y="146"/>
                        <a:pt x="1432" y="142"/>
                      </a:cubicBezTo>
                      <a:cubicBezTo>
                        <a:pt x="1427" y="139"/>
                        <a:pt x="1424" y="138"/>
                        <a:pt x="1420" y="139"/>
                      </a:cubicBezTo>
                      <a:cubicBezTo>
                        <a:pt x="1424" y="134"/>
                        <a:pt x="1437" y="129"/>
                        <a:pt x="1444" y="129"/>
                      </a:cubicBezTo>
                      <a:cubicBezTo>
                        <a:pt x="1454" y="129"/>
                        <a:pt x="1463" y="135"/>
                        <a:pt x="1463" y="147"/>
                      </a:cubicBezTo>
                      <a:cubicBezTo>
                        <a:pt x="1459" y="142"/>
                        <a:pt x="1452" y="139"/>
                        <a:pt x="1446" y="139"/>
                      </a:cubicBezTo>
                      <a:cubicBezTo>
                        <a:pt x="1449" y="140"/>
                        <a:pt x="1456" y="145"/>
                        <a:pt x="1460" y="151"/>
                      </a:cubicBezTo>
                      <a:close/>
                      <a:moveTo>
                        <a:pt x="1554" y="428"/>
                      </a:moveTo>
                      <a:cubicBezTo>
                        <a:pt x="1554" y="432"/>
                        <a:pt x="1556" y="436"/>
                        <a:pt x="1560" y="435"/>
                      </a:cubicBezTo>
                      <a:cubicBezTo>
                        <a:pt x="1562" y="434"/>
                        <a:pt x="1563" y="433"/>
                        <a:pt x="1562" y="431"/>
                      </a:cubicBezTo>
                      <a:cubicBezTo>
                        <a:pt x="1562" y="430"/>
                        <a:pt x="1561" y="430"/>
                        <a:pt x="1560" y="430"/>
                      </a:cubicBezTo>
                      <a:cubicBezTo>
                        <a:pt x="1560" y="429"/>
                        <a:pt x="1561" y="429"/>
                        <a:pt x="1562" y="428"/>
                      </a:cubicBezTo>
                      <a:cubicBezTo>
                        <a:pt x="1564" y="427"/>
                        <a:pt x="1567" y="429"/>
                        <a:pt x="1569" y="432"/>
                      </a:cubicBezTo>
                      <a:cubicBezTo>
                        <a:pt x="1570" y="434"/>
                        <a:pt x="1570" y="438"/>
                        <a:pt x="1567" y="440"/>
                      </a:cubicBezTo>
                      <a:cubicBezTo>
                        <a:pt x="1564" y="442"/>
                        <a:pt x="1560" y="443"/>
                        <a:pt x="1558" y="444"/>
                      </a:cubicBezTo>
                      <a:cubicBezTo>
                        <a:pt x="1555" y="447"/>
                        <a:pt x="1556" y="450"/>
                        <a:pt x="1558" y="453"/>
                      </a:cubicBezTo>
                      <a:cubicBezTo>
                        <a:pt x="1554" y="450"/>
                        <a:pt x="1553" y="450"/>
                        <a:pt x="1549" y="451"/>
                      </a:cubicBezTo>
                      <a:cubicBezTo>
                        <a:pt x="1546" y="452"/>
                        <a:pt x="1535" y="460"/>
                        <a:pt x="1527" y="450"/>
                      </a:cubicBezTo>
                      <a:cubicBezTo>
                        <a:pt x="1530" y="457"/>
                        <a:pt x="1537" y="461"/>
                        <a:pt x="1544" y="463"/>
                      </a:cubicBezTo>
                      <a:cubicBezTo>
                        <a:pt x="1552" y="464"/>
                        <a:pt x="1561" y="462"/>
                        <a:pt x="1566" y="457"/>
                      </a:cubicBezTo>
                      <a:cubicBezTo>
                        <a:pt x="1574" y="450"/>
                        <a:pt x="1576" y="437"/>
                        <a:pt x="1571" y="428"/>
                      </a:cubicBezTo>
                      <a:cubicBezTo>
                        <a:pt x="1568" y="424"/>
                        <a:pt x="1563" y="420"/>
                        <a:pt x="1558" y="422"/>
                      </a:cubicBezTo>
                      <a:cubicBezTo>
                        <a:pt x="1555" y="423"/>
                        <a:pt x="1554" y="425"/>
                        <a:pt x="1554" y="428"/>
                      </a:cubicBezTo>
                      <a:close/>
                      <a:moveTo>
                        <a:pt x="1537" y="472"/>
                      </a:moveTo>
                      <a:cubicBezTo>
                        <a:pt x="1547" y="490"/>
                        <a:pt x="1544" y="508"/>
                        <a:pt x="1544" y="519"/>
                      </a:cubicBezTo>
                      <a:cubicBezTo>
                        <a:pt x="1545" y="530"/>
                        <a:pt x="1555" y="531"/>
                        <a:pt x="1557" y="519"/>
                      </a:cubicBezTo>
                      <a:cubicBezTo>
                        <a:pt x="1559" y="505"/>
                        <a:pt x="1546" y="479"/>
                        <a:pt x="1537" y="472"/>
                      </a:cubicBezTo>
                      <a:close/>
                      <a:moveTo>
                        <a:pt x="1504" y="156"/>
                      </a:moveTo>
                      <a:cubicBezTo>
                        <a:pt x="1503" y="155"/>
                        <a:pt x="1500" y="155"/>
                        <a:pt x="1499" y="156"/>
                      </a:cubicBezTo>
                      <a:cubicBezTo>
                        <a:pt x="1497" y="158"/>
                        <a:pt x="1497" y="161"/>
                        <a:pt x="1499" y="162"/>
                      </a:cubicBezTo>
                      <a:cubicBezTo>
                        <a:pt x="1501" y="163"/>
                        <a:pt x="1503" y="163"/>
                        <a:pt x="1504" y="162"/>
                      </a:cubicBezTo>
                      <a:cubicBezTo>
                        <a:pt x="1506" y="160"/>
                        <a:pt x="1506" y="158"/>
                        <a:pt x="1504" y="156"/>
                      </a:cubicBezTo>
                      <a:close/>
                      <a:moveTo>
                        <a:pt x="1507" y="128"/>
                      </a:moveTo>
                      <a:cubicBezTo>
                        <a:pt x="1504" y="126"/>
                        <a:pt x="1499" y="126"/>
                        <a:pt x="1496" y="129"/>
                      </a:cubicBezTo>
                      <a:cubicBezTo>
                        <a:pt x="1494" y="132"/>
                        <a:pt x="1494" y="137"/>
                        <a:pt x="1497" y="139"/>
                      </a:cubicBezTo>
                      <a:cubicBezTo>
                        <a:pt x="1500" y="142"/>
                        <a:pt x="1504" y="142"/>
                        <a:pt x="1507" y="139"/>
                      </a:cubicBezTo>
                      <a:cubicBezTo>
                        <a:pt x="1510" y="136"/>
                        <a:pt x="1510" y="131"/>
                        <a:pt x="1507" y="128"/>
                      </a:cubicBezTo>
                      <a:close/>
                      <a:moveTo>
                        <a:pt x="1508" y="144"/>
                      </a:moveTo>
                      <a:cubicBezTo>
                        <a:pt x="1505" y="142"/>
                        <a:pt x="1502" y="142"/>
                        <a:pt x="1500" y="145"/>
                      </a:cubicBezTo>
                      <a:cubicBezTo>
                        <a:pt x="1498" y="147"/>
                        <a:pt x="1498" y="150"/>
                        <a:pt x="1500" y="152"/>
                      </a:cubicBezTo>
                      <a:cubicBezTo>
                        <a:pt x="1503" y="154"/>
                        <a:pt x="1506" y="154"/>
                        <a:pt x="1508" y="152"/>
                      </a:cubicBezTo>
                      <a:cubicBezTo>
                        <a:pt x="1510" y="150"/>
                        <a:pt x="1510" y="146"/>
                        <a:pt x="1508" y="144"/>
                      </a:cubicBezTo>
                      <a:close/>
                      <a:moveTo>
                        <a:pt x="1483" y="119"/>
                      </a:moveTo>
                      <a:cubicBezTo>
                        <a:pt x="1502" y="121"/>
                        <a:pt x="1502" y="95"/>
                        <a:pt x="1504" y="86"/>
                      </a:cubicBezTo>
                      <a:cubicBezTo>
                        <a:pt x="1505" y="79"/>
                        <a:pt x="1507" y="75"/>
                        <a:pt x="1512" y="72"/>
                      </a:cubicBezTo>
                      <a:cubicBezTo>
                        <a:pt x="1504" y="72"/>
                        <a:pt x="1487" y="78"/>
                        <a:pt x="1480" y="84"/>
                      </a:cubicBezTo>
                      <a:cubicBezTo>
                        <a:pt x="1470" y="93"/>
                        <a:pt x="1467" y="106"/>
                        <a:pt x="1478" y="117"/>
                      </a:cubicBezTo>
                      <a:cubicBezTo>
                        <a:pt x="1477" y="110"/>
                        <a:pt x="1481" y="100"/>
                        <a:pt x="1487" y="96"/>
                      </a:cubicBezTo>
                      <a:cubicBezTo>
                        <a:pt x="1485" y="99"/>
                        <a:pt x="1482" y="110"/>
                        <a:pt x="1483" y="119"/>
                      </a:cubicBezTo>
                      <a:close/>
                      <a:moveTo>
                        <a:pt x="1463" y="116"/>
                      </a:moveTo>
                      <a:cubicBezTo>
                        <a:pt x="1451" y="80"/>
                        <a:pt x="1404" y="59"/>
                        <a:pt x="1378" y="75"/>
                      </a:cubicBezTo>
                      <a:cubicBezTo>
                        <a:pt x="1356" y="88"/>
                        <a:pt x="1369" y="107"/>
                        <a:pt x="1390" y="99"/>
                      </a:cubicBezTo>
                      <a:cubicBezTo>
                        <a:pt x="1405" y="94"/>
                        <a:pt x="1442" y="83"/>
                        <a:pt x="1463" y="116"/>
                      </a:cubicBezTo>
                      <a:close/>
                      <a:moveTo>
                        <a:pt x="1294" y="383"/>
                      </a:moveTo>
                      <a:cubicBezTo>
                        <a:pt x="1292" y="384"/>
                        <a:pt x="1291" y="386"/>
                        <a:pt x="1292" y="389"/>
                      </a:cubicBezTo>
                      <a:cubicBezTo>
                        <a:pt x="1293" y="391"/>
                        <a:pt x="1295" y="392"/>
                        <a:pt x="1298" y="391"/>
                      </a:cubicBezTo>
                      <a:cubicBezTo>
                        <a:pt x="1300" y="390"/>
                        <a:pt x="1301" y="387"/>
                        <a:pt x="1300" y="385"/>
                      </a:cubicBezTo>
                      <a:cubicBezTo>
                        <a:pt x="1299" y="383"/>
                        <a:pt x="1297" y="382"/>
                        <a:pt x="1294" y="383"/>
                      </a:cubicBezTo>
                      <a:close/>
                      <a:moveTo>
                        <a:pt x="1285" y="372"/>
                      </a:moveTo>
                      <a:cubicBezTo>
                        <a:pt x="1282" y="374"/>
                        <a:pt x="1281" y="377"/>
                        <a:pt x="1282" y="380"/>
                      </a:cubicBezTo>
                      <a:cubicBezTo>
                        <a:pt x="1283" y="383"/>
                        <a:pt x="1286" y="384"/>
                        <a:pt x="1289" y="383"/>
                      </a:cubicBezTo>
                      <a:cubicBezTo>
                        <a:pt x="1292" y="382"/>
                        <a:pt x="1294" y="378"/>
                        <a:pt x="1292" y="375"/>
                      </a:cubicBezTo>
                      <a:cubicBezTo>
                        <a:pt x="1291" y="373"/>
                        <a:pt x="1288" y="371"/>
                        <a:pt x="1285" y="372"/>
                      </a:cubicBezTo>
                      <a:close/>
                      <a:moveTo>
                        <a:pt x="1276" y="357"/>
                      </a:moveTo>
                      <a:cubicBezTo>
                        <a:pt x="1272" y="359"/>
                        <a:pt x="1270" y="363"/>
                        <a:pt x="1272" y="367"/>
                      </a:cubicBezTo>
                      <a:cubicBezTo>
                        <a:pt x="1273" y="371"/>
                        <a:pt x="1278" y="373"/>
                        <a:pt x="1282" y="371"/>
                      </a:cubicBezTo>
                      <a:cubicBezTo>
                        <a:pt x="1286" y="370"/>
                        <a:pt x="1288" y="365"/>
                        <a:pt x="1286" y="361"/>
                      </a:cubicBezTo>
                      <a:cubicBezTo>
                        <a:pt x="1284" y="357"/>
                        <a:pt x="1280" y="356"/>
                        <a:pt x="1276" y="357"/>
                      </a:cubicBezTo>
                      <a:close/>
                      <a:moveTo>
                        <a:pt x="1333" y="332"/>
                      </a:moveTo>
                      <a:cubicBezTo>
                        <a:pt x="1340" y="336"/>
                        <a:pt x="1347" y="343"/>
                        <a:pt x="1348" y="353"/>
                      </a:cubicBezTo>
                      <a:cubicBezTo>
                        <a:pt x="1350" y="369"/>
                        <a:pt x="1339" y="380"/>
                        <a:pt x="1324" y="382"/>
                      </a:cubicBezTo>
                      <a:cubicBezTo>
                        <a:pt x="1296" y="387"/>
                        <a:pt x="1301" y="421"/>
                        <a:pt x="1332" y="416"/>
                      </a:cubicBezTo>
                      <a:cubicBezTo>
                        <a:pt x="1347" y="414"/>
                        <a:pt x="1359" y="400"/>
                        <a:pt x="1363" y="388"/>
                      </a:cubicBezTo>
                      <a:cubicBezTo>
                        <a:pt x="1371" y="365"/>
                        <a:pt x="1358" y="333"/>
                        <a:pt x="1333" y="332"/>
                      </a:cubicBezTo>
                      <a:close/>
                      <a:moveTo>
                        <a:pt x="1375" y="412"/>
                      </a:moveTo>
                      <a:cubicBezTo>
                        <a:pt x="1422" y="391"/>
                        <a:pt x="1487" y="419"/>
                        <a:pt x="1495" y="460"/>
                      </a:cubicBezTo>
                      <a:cubicBezTo>
                        <a:pt x="1502" y="493"/>
                        <a:pt x="1471" y="498"/>
                        <a:pt x="1459" y="470"/>
                      </a:cubicBezTo>
                      <a:cubicBezTo>
                        <a:pt x="1451" y="450"/>
                        <a:pt x="1428" y="402"/>
                        <a:pt x="1375" y="412"/>
                      </a:cubicBezTo>
                      <a:close/>
                      <a:moveTo>
                        <a:pt x="1385" y="397"/>
                      </a:moveTo>
                      <a:cubicBezTo>
                        <a:pt x="1419" y="363"/>
                        <a:pt x="1437" y="359"/>
                        <a:pt x="1472" y="349"/>
                      </a:cubicBezTo>
                      <a:cubicBezTo>
                        <a:pt x="1482" y="346"/>
                        <a:pt x="1491" y="339"/>
                        <a:pt x="1495" y="332"/>
                      </a:cubicBezTo>
                      <a:cubicBezTo>
                        <a:pt x="1501" y="322"/>
                        <a:pt x="1501" y="309"/>
                        <a:pt x="1499" y="301"/>
                      </a:cubicBezTo>
                      <a:cubicBezTo>
                        <a:pt x="1516" y="310"/>
                        <a:pt x="1513" y="336"/>
                        <a:pt x="1509" y="346"/>
                      </a:cubicBezTo>
                      <a:cubicBezTo>
                        <a:pt x="1501" y="365"/>
                        <a:pt x="1483" y="380"/>
                        <a:pt x="1462" y="385"/>
                      </a:cubicBezTo>
                      <a:cubicBezTo>
                        <a:pt x="1439" y="390"/>
                        <a:pt x="1408" y="389"/>
                        <a:pt x="1385" y="397"/>
                      </a:cubicBezTo>
                      <a:close/>
                      <a:moveTo>
                        <a:pt x="1394" y="346"/>
                      </a:moveTo>
                      <a:cubicBezTo>
                        <a:pt x="1399" y="336"/>
                        <a:pt x="1399" y="323"/>
                        <a:pt x="1397" y="313"/>
                      </a:cubicBezTo>
                      <a:cubicBezTo>
                        <a:pt x="1395" y="301"/>
                        <a:pt x="1386" y="285"/>
                        <a:pt x="1372" y="283"/>
                      </a:cubicBezTo>
                      <a:cubicBezTo>
                        <a:pt x="1374" y="269"/>
                        <a:pt x="1368" y="258"/>
                        <a:pt x="1362" y="249"/>
                      </a:cubicBezTo>
                      <a:cubicBezTo>
                        <a:pt x="1353" y="235"/>
                        <a:pt x="1349" y="218"/>
                        <a:pt x="1359" y="209"/>
                      </a:cubicBezTo>
                      <a:cubicBezTo>
                        <a:pt x="1342" y="210"/>
                        <a:pt x="1335" y="237"/>
                        <a:pt x="1338" y="252"/>
                      </a:cubicBezTo>
                      <a:cubicBezTo>
                        <a:pt x="1342" y="273"/>
                        <a:pt x="1359" y="286"/>
                        <a:pt x="1376" y="302"/>
                      </a:cubicBezTo>
                      <a:cubicBezTo>
                        <a:pt x="1385" y="311"/>
                        <a:pt x="1394" y="325"/>
                        <a:pt x="1394" y="346"/>
                      </a:cubicBezTo>
                      <a:close/>
                      <a:moveTo>
                        <a:pt x="1406" y="49"/>
                      </a:moveTo>
                      <a:cubicBezTo>
                        <a:pt x="1392" y="46"/>
                        <a:pt x="1361" y="46"/>
                        <a:pt x="1350" y="62"/>
                      </a:cubicBezTo>
                      <a:cubicBezTo>
                        <a:pt x="1349" y="62"/>
                        <a:pt x="1346" y="63"/>
                        <a:pt x="1344" y="64"/>
                      </a:cubicBezTo>
                      <a:cubicBezTo>
                        <a:pt x="1348" y="54"/>
                        <a:pt x="1360" y="47"/>
                        <a:pt x="1374" y="45"/>
                      </a:cubicBezTo>
                      <a:cubicBezTo>
                        <a:pt x="1387" y="44"/>
                        <a:pt x="1399" y="45"/>
                        <a:pt x="1406" y="49"/>
                      </a:cubicBezTo>
                      <a:close/>
                      <a:moveTo>
                        <a:pt x="1361" y="104"/>
                      </a:moveTo>
                      <a:cubicBezTo>
                        <a:pt x="1357" y="104"/>
                        <a:pt x="1354" y="107"/>
                        <a:pt x="1355" y="110"/>
                      </a:cubicBezTo>
                      <a:cubicBezTo>
                        <a:pt x="1355" y="114"/>
                        <a:pt x="1358" y="116"/>
                        <a:pt x="1361" y="116"/>
                      </a:cubicBezTo>
                      <a:cubicBezTo>
                        <a:pt x="1365" y="116"/>
                        <a:pt x="1367" y="113"/>
                        <a:pt x="1367" y="110"/>
                      </a:cubicBezTo>
                      <a:cubicBezTo>
                        <a:pt x="1367" y="106"/>
                        <a:pt x="1364" y="104"/>
                        <a:pt x="1361" y="104"/>
                      </a:cubicBezTo>
                      <a:close/>
                      <a:moveTo>
                        <a:pt x="1353" y="87"/>
                      </a:moveTo>
                      <a:cubicBezTo>
                        <a:pt x="1349" y="87"/>
                        <a:pt x="1346" y="91"/>
                        <a:pt x="1346" y="95"/>
                      </a:cubicBezTo>
                      <a:cubicBezTo>
                        <a:pt x="1346" y="99"/>
                        <a:pt x="1350" y="102"/>
                        <a:pt x="1354" y="102"/>
                      </a:cubicBezTo>
                      <a:cubicBezTo>
                        <a:pt x="1359" y="102"/>
                        <a:pt x="1362" y="98"/>
                        <a:pt x="1362" y="94"/>
                      </a:cubicBezTo>
                      <a:cubicBezTo>
                        <a:pt x="1361" y="90"/>
                        <a:pt x="1358" y="86"/>
                        <a:pt x="1353" y="87"/>
                      </a:cubicBezTo>
                      <a:close/>
                      <a:moveTo>
                        <a:pt x="1349" y="63"/>
                      </a:moveTo>
                      <a:cubicBezTo>
                        <a:pt x="1343" y="64"/>
                        <a:pt x="1339" y="69"/>
                        <a:pt x="1339" y="74"/>
                      </a:cubicBezTo>
                      <a:cubicBezTo>
                        <a:pt x="1340" y="80"/>
                        <a:pt x="1344" y="84"/>
                        <a:pt x="1350" y="84"/>
                      </a:cubicBezTo>
                      <a:cubicBezTo>
                        <a:pt x="1356" y="84"/>
                        <a:pt x="1360" y="79"/>
                        <a:pt x="1360" y="73"/>
                      </a:cubicBezTo>
                      <a:cubicBezTo>
                        <a:pt x="1360" y="68"/>
                        <a:pt x="1355" y="63"/>
                        <a:pt x="1349" y="63"/>
                      </a:cubicBezTo>
                      <a:close/>
                      <a:moveTo>
                        <a:pt x="1405" y="9"/>
                      </a:moveTo>
                      <a:cubicBezTo>
                        <a:pt x="1401" y="9"/>
                        <a:pt x="1398" y="13"/>
                        <a:pt x="1398" y="17"/>
                      </a:cubicBezTo>
                      <a:cubicBezTo>
                        <a:pt x="1398" y="21"/>
                        <a:pt x="1401" y="24"/>
                        <a:pt x="1406" y="24"/>
                      </a:cubicBezTo>
                      <a:cubicBezTo>
                        <a:pt x="1410" y="23"/>
                        <a:pt x="1413" y="20"/>
                        <a:pt x="1413" y="16"/>
                      </a:cubicBezTo>
                      <a:cubicBezTo>
                        <a:pt x="1412" y="12"/>
                        <a:pt x="1409" y="9"/>
                        <a:pt x="1405" y="9"/>
                      </a:cubicBezTo>
                      <a:close/>
                      <a:moveTo>
                        <a:pt x="1334" y="581"/>
                      </a:moveTo>
                      <a:cubicBezTo>
                        <a:pt x="1342" y="584"/>
                        <a:pt x="1354" y="578"/>
                        <a:pt x="1352" y="570"/>
                      </a:cubicBezTo>
                      <a:cubicBezTo>
                        <a:pt x="1357" y="566"/>
                        <a:pt x="1364" y="566"/>
                        <a:pt x="1369" y="571"/>
                      </a:cubicBezTo>
                      <a:cubicBezTo>
                        <a:pt x="1377" y="578"/>
                        <a:pt x="1378" y="593"/>
                        <a:pt x="1371" y="601"/>
                      </a:cubicBezTo>
                      <a:cubicBezTo>
                        <a:pt x="1395" y="589"/>
                        <a:pt x="1384" y="548"/>
                        <a:pt x="1357" y="544"/>
                      </a:cubicBezTo>
                      <a:cubicBezTo>
                        <a:pt x="1342" y="541"/>
                        <a:pt x="1331" y="549"/>
                        <a:pt x="1327" y="558"/>
                      </a:cubicBezTo>
                      <a:cubicBezTo>
                        <a:pt x="1323" y="567"/>
                        <a:pt x="1325" y="577"/>
                        <a:pt x="1334" y="581"/>
                      </a:cubicBezTo>
                      <a:close/>
                      <a:moveTo>
                        <a:pt x="1278" y="555"/>
                      </a:moveTo>
                      <a:cubicBezTo>
                        <a:pt x="1297" y="541"/>
                        <a:pt x="1316" y="547"/>
                        <a:pt x="1327" y="544"/>
                      </a:cubicBezTo>
                      <a:cubicBezTo>
                        <a:pt x="1339" y="540"/>
                        <a:pt x="1335" y="526"/>
                        <a:pt x="1322" y="527"/>
                      </a:cubicBezTo>
                      <a:cubicBezTo>
                        <a:pt x="1306" y="528"/>
                        <a:pt x="1289" y="541"/>
                        <a:pt x="1278" y="555"/>
                      </a:cubicBezTo>
                      <a:close/>
                      <a:moveTo>
                        <a:pt x="1334" y="487"/>
                      </a:moveTo>
                      <a:cubicBezTo>
                        <a:pt x="1333" y="494"/>
                        <a:pt x="1339" y="503"/>
                        <a:pt x="1344" y="505"/>
                      </a:cubicBezTo>
                      <a:cubicBezTo>
                        <a:pt x="1342" y="513"/>
                        <a:pt x="1324" y="514"/>
                        <a:pt x="1321" y="502"/>
                      </a:cubicBezTo>
                      <a:cubicBezTo>
                        <a:pt x="1319" y="494"/>
                        <a:pt x="1326" y="485"/>
                        <a:pt x="1334" y="487"/>
                      </a:cubicBezTo>
                      <a:close/>
                      <a:moveTo>
                        <a:pt x="1369" y="478"/>
                      </a:moveTo>
                      <a:cubicBezTo>
                        <a:pt x="1364" y="478"/>
                        <a:pt x="1359" y="480"/>
                        <a:pt x="1359" y="485"/>
                      </a:cubicBezTo>
                      <a:cubicBezTo>
                        <a:pt x="1358" y="493"/>
                        <a:pt x="1368" y="497"/>
                        <a:pt x="1373" y="492"/>
                      </a:cubicBezTo>
                      <a:cubicBezTo>
                        <a:pt x="1377" y="488"/>
                        <a:pt x="1377" y="484"/>
                        <a:pt x="1384" y="481"/>
                      </a:cubicBezTo>
                      <a:cubicBezTo>
                        <a:pt x="1376" y="482"/>
                        <a:pt x="1375" y="479"/>
                        <a:pt x="1369" y="478"/>
                      </a:cubicBezTo>
                      <a:close/>
                      <a:moveTo>
                        <a:pt x="1289" y="467"/>
                      </a:moveTo>
                      <a:cubicBezTo>
                        <a:pt x="1291" y="447"/>
                        <a:pt x="1270" y="414"/>
                        <a:pt x="1251" y="422"/>
                      </a:cubicBezTo>
                      <a:cubicBezTo>
                        <a:pt x="1249" y="418"/>
                        <a:pt x="1253" y="412"/>
                        <a:pt x="1259" y="411"/>
                      </a:cubicBezTo>
                      <a:cubicBezTo>
                        <a:pt x="1265" y="410"/>
                        <a:pt x="1274" y="414"/>
                        <a:pt x="1276" y="422"/>
                      </a:cubicBezTo>
                      <a:cubicBezTo>
                        <a:pt x="1284" y="419"/>
                        <a:pt x="1297" y="442"/>
                        <a:pt x="1289" y="467"/>
                      </a:cubicBezTo>
                      <a:close/>
                      <a:moveTo>
                        <a:pt x="1378" y="745"/>
                      </a:moveTo>
                      <a:cubicBezTo>
                        <a:pt x="1386" y="736"/>
                        <a:pt x="1390" y="725"/>
                        <a:pt x="1387" y="714"/>
                      </a:cubicBezTo>
                      <a:cubicBezTo>
                        <a:pt x="1384" y="705"/>
                        <a:pt x="1378" y="698"/>
                        <a:pt x="1371" y="693"/>
                      </a:cubicBezTo>
                      <a:cubicBezTo>
                        <a:pt x="1367" y="692"/>
                        <a:pt x="1364" y="690"/>
                        <a:pt x="1360" y="690"/>
                      </a:cubicBezTo>
                      <a:cubicBezTo>
                        <a:pt x="1361" y="690"/>
                        <a:pt x="1362" y="691"/>
                        <a:pt x="1363" y="691"/>
                      </a:cubicBezTo>
                      <a:cubicBezTo>
                        <a:pt x="1370" y="695"/>
                        <a:pt x="1373" y="704"/>
                        <a:pt x="1369" y="711"/>
                      </a:cubicBezTo>
                      <a:cubicBezTo>
                        <a:pt x="1365" y="719"/>
                        <a:pt x="1356" y="721"/>
                        <a:pt x="1349" y="717"/>
                      </a:cubicBezTo>
                      <a:cubicBezTo>
                        <a:pt x="1339" y="712"/>
                        <a:pt x="1339" y="697"/>
                        <a:pt x="1349" y="691"/>
                      </a:cubicBezTo>
                      <a:cubicBezTo>
                        <a:pt x="1355" y="687"/>
                        <a:pt x="1365" y="688"/>
                        <a:pt x="1372" y="691"/>
                      </a:cubicBezTo>
                      <a:cubicBezTo>
                        <a:pt x="1380" y="696"/>
                        <a:pt x="1387" y="704"/>
                        <a:pt x="1390" y="713"/>
                      </a:cubicBezTo>
                      <a:cubicBezTo>
                        <a:pt x="1393" y="726"/>
                        <a:pt x="1390" y="738"/>
                        <a:pt x="1381" y="747"/>
                      </a:cubicBezTo>
                      <a:cubicBezTo>
                        <a:pt x="1374" y="755"/>
                        <a:pt x="1366" y="759"/>
                        <a:pt x="1356" y="761"/>
                      </a:cubicBezTo>
                      <a:cubicBezTo>
                        <a:pt x="1358" y="761"/>
                        <a:pt x="1361" y="762"/>
                        <a:pt x="1364" y="763"/>
                      </a:cubicBezTo>
                      <a:cubicBezTo>
                        <a:pt x="1373" y="766"/>
                        <a:pt x="1381" y="769"/>
                        <a:pt x="1389" y="775"/>
                      </a:cubicBezTo>
                      <a:cubicBezTo>
                        <a:pt x="1392" y="776"/>
                        <a:pt x="1394" y="777"/>
                        <a:pt x="1396" y="779"/>
                      </a:cubicBezTo>
                      <a:cubicBezTo>
                        <a:pt x="1399" y="782"/>
                        <a:pt x="1403" y="785"/>
                        <a:pt x="1406" y="788"/>
                      </a:cubicBezTo>
                      <a:cubicBezTo>
                        <a:pt x="1407" y="789"/>
                        <a:pt x="1416" y="800"/>
                        <a:pt x="1414" y="802"/>
                      </a:cubicBezTo>
                      <a:cubicBezTo>
                        <a:pt x="1412" y="802"/>
                        <a:pt x="1407" y="796"/>
                        <a:pt x="1406" y="795"/>
                      </a:cubicBezTo>
                      <a:cubicBezTo>
                        <a:pt x="1402" y="790"/>
                        <a:pt x="1398" y="787"/>
                        <a:pt x="1393" y="783"/>
                      </a:cubicBezTo>
                      <a:cubicBezTo>
                        <a:pt x="1391" y="781"/>
                        <a:pt x="1389" y="780"/>
                        <a:pt x="1387" y="779"/>
                      </a:cubicBezTo>
                      <a:cubicBezTo>
                        <a:pt x="1379" y="773"/>
                        <a:pt x="1371" y="770"/>
                        <a:pt x="1362" y="767"/>
                      </a:cubicBezTo>
                      <a:cubicBezTo>
                        <a:pt x="1362" y="766"/>
                        <a:pt x="1361" y="766"/>
                        <a:pt x="1359" y="766"/>
                      </a:cubicBezTo>
                      <a:cubicBezTo>
                        <a:pt x="1362" y="767"/>
                        <a:pt x="1364" y="769"/>
                        <a:pt x="1367" y="771"/>
                      </a:cubicBezTo>
                      <a:cubicBezTo>
                        <a:pt x="1373" y="776"/>
                        <a:pt x="1378" y="780"/>
                        <a:pt x="1383" y="788"/>
                      </a:cubicBezTo>
                      <a:cubicBezTo>
                        <a:pt x="1395" y="808"/>
                        <a:pt x="1385" y="827"/>
                        <a:pt x="1368" y="838"/>
                      </a:cubicBezTo>
                      <a:cubicBezTo>
                        <a:pt x="1355" y="847"/>
                        <a:pt x="1336" y="851"/>
                        <a:pt x="1321" y="843"/>
                      </a:cubicBezTo>
                      <a:cubicBezTo>
                        <a:pt x="1308" y="837"/>
                        <a:pt x="1301" y="824"/>
                        <a:pt x="1304" y="810"/>
                      </a:cubicBezTo>
                      <a:cubicBezTo>
                        <a:pt x="1305" y="803"/>
                        <a:pt x="1307" y="798"/>
                        <a:pt x="1312" y="793"/>
                      </a:cubicBezTo>
                      <a:cubicBezTo>
                        <a:pt x="1316" y="789"/>
                        <a:pt x="1320" y="787"/>
                        <a:pt x="1326" y="786"/>
                      </a:cubicBezTo>
                      <a:cubicBezTo>
                        <a:pt x="1332" y="786"/>
                        <a:pt x="1338" y="788"/>
                        <a:pt x="1343" y="794"/>
                      </a:cubicBezTo>
                      <a:cubicBezTo>
                        <a:pt x="1345" y="797"/>
                        <a:pt x="1346" y="801"/>
                        <a:pt x="1345" y="805"/>
                      </a:cubicBezTo>
                      <a:cubicBezTo>
                        <a:pt x="1344" y="809"/>
                        <a:pt x="1342" y="813"/>
                        <a:pt x="1337" y="815"/>
                      </a:cubicBezTo>
                      <a:cubicBezTo>
                        <a:pt x="1333" y="817"/>
                        <a:pt x="1327" y="817"/>
                        <a:pt x="1323" y="813"/>
                      </a:cubicBezTo>
                      <a:cubicBezTo>
                        <a:pt x="1319" y="810"/>
                        <a:pt x="1318" y="804"/>
                        <a:pt x="1321" y="800"/>
                      </a:cubicBezTo>
                      <a:cubicBezTo>
                        <a:pt x="1324" y="794"/>
                        <a:pt x="1331" y="792"/>
                        <a:pt x="1336" y="795"/>
                      </a:cubicBezTo>
                      <a:cubicBezTo>
                        <a:pt x="1342" y="798"/>
                        <a:pt x="1344" y="805"/>
                        <a:pt x="1341" y="810"/>
                      </a:cubicBezTo>
                      <a:cubicBezTo>
                        <a:pt x="1340" y="812"/>
                        <a:pt x="1338" y="814"/>
                        <a:pt x="1336" y="815"/>
                      </a:cubicBezTo>
                      <a:cubicBezTo>
                        <a:pt x="1336" y="815"/>
                        <a:pt x="1337" y="815"/>
                        <a:pt x="1337" y="814"/>
                      </a:cubicBezTo>
                      <a:cubicBezTo>
                        <a:pt x="1341" y="812"/>
                        <a:pt x="1344" y="809"/>
                        <a:pt x="1345" y="805"/>
                      </a:cubicBezTo>
                      <a:cubicBezTo>
                        <a:pt x="1345" y="801"/>
                        <a:pt x="1344" y="797"/>
                        <a:pt x="1342" y="794"/>
                      </a:cubicBezTo>
                      <a:cubicBezTo>
                        <a:pt x="1338" y="789"/>
                        <a:pt x="1332" y="787"/>
                        <a:pt x="1326" y="787"/>
                      </a:cubicBezTo>
                      <a:cubicBezTo>
                        <a:pt x="1321" y="788"/>
                        <a:pt x="1317" y="790"/>
                        <a:pt x="1313" y="794"/>
                      </a:cubicBezTo>
                      <a:cubicBezTo>
                        <a:pt x="1309" y="799"/>
                        <a:pt x="1307" y="804"/>
                        <a:pt x="1306" y="810"/>
                      </a:cubicBezTo>
                      <a:cubicBezTo>
                        <a:pt x="1304" y="824"/>
                        <a:pt x="1309" y="835"/>
                        <a:pt x="1322" y="841"/>
                      </a:cubicBezTo>
                      <a:cubicBezTo>
                        <a:pt x="1337" y="848"/>
                        <a:pt x="1355" y="843"/>
                        <a:pt x="1368" y="834"/>
                      </a:cubicBezTo>
                      <a:cubicBezTo>
                        <a:pt x="1382" y="824"/>
                        <a:pt x="1389" y="807"/>
                        <a:pt x="1379" y="790"/>
                      </a:cubicBezTo>
                      <a:cubicBezTo>
                        <a:pt x="1375" y="783"/>
                        <a:pt x="1370" y="779"/>
                        <a:pt x="1364" y="775"/>
                      </a:cubicBezTo>
                      <a:cubicBezTo>
                        <a:pt x="1360" y="772"/>
                        <a:pt x="1356" y="769"/>
                        <a:pt x="1351" y="767"/>
                      </a:cubicBezTo>
                      <a:cubicBezTo>
                        <a:pt x="1335" y="759"/>
                        <a:pt x="1319" y="756"/>
                        <a:pt x="1305" y="745"/>
                      </a:cubicBezTo>
                      <a:cubicBezTo>
                        <a:pt x="1292" y="734"/>
                        <a:pt x="1284" y="719"/>
                        <a:pt x="1282" y="700"/>
                      </a:cubicBezTo>
                      <a:cubicBezTo>
                        <a:pt x="1281" y="690"/>
                        <a:pt x="1282" y="683"/>
                        <a:pt x="1285" y="673"/>
                      </a:cubicBezTo>
                      <a:cubicBezTo>
                        <a:pt x="1286" y="670"/>
                        <a:pt x="1288" y="666"/>
                        <a:pt x="1289" y="663"/>
                      </a:cubicBezTo>
                      <a:cubicBezTo>
                        <a:pt x="1287" y="665"/>
                        <a:pt x="1284" y="666"/>
                        <a:pt x="1281" y="666"/>
                      </a:cubicBezTo>
                      <a:cubicBezTo>
                        <a:pt x="1270" y="668"/>
                        <a:pt x="1259" y="664"/>
                        <a:pt x="1252" y="655"/>
                      </a:cubicBezTo>
                      <a:cubicBezTo>
                        <a:pt x="1246" y="647"/>
                        <a:pt x="1245" y="635"/>
                        <a:pt x="1250" y="626"/>
                      </a:cubicBezTo>
                      <a:cubicBezTo>
                        <a:pt x="1255" y="618"/>
                        <a:pt x="1264" y="613"/>
                        <a:pt x="1272" y="615"/>
                      </a:cubicBezTo>
                      <a:cubicBezTo>
                        <a:pt x="1278" y="616"/>
                        <a:pt x="1282" y="619"/>
                        <a:pt x="1284" y="624"/>
                      </a:cubicBezTo>
                      <a:cubicBezTo>
                        <a:pt x="1286" y="626"/>
                        <a:pt x="1286" y="629"/>
                        <a:pt x="1286" y="632"/>
                      </a:cubicBezTo>
                      <a:cubicBezTo>
                        <a:pt x="1286" y="638"/>
                        <a:pt x="1282" y="642"/>
                        <a:pt x="1276" y="643"/>
                      </a:cubicBezTo>
                      <a:cubicBezTo>
                        <a:pt x="1271" y="643"/>
                        <a:pt x="1265" y="639"/>
                        <a:pt x="1265" y="633"/>
                      </a:cubicBezTo>
                      <a:cubicBezTo>
                        <a:pt x="1264" y="627"/>
                        <a:pt x="1269" y="622"/>
                        <a:pt x="1274" y="621"/>
                      </a:cubicBezTo>
                      <a:cubicBezTo>
                        <a:pt x="1279" y="621"/>
                        <a:pt x="1284" y="624"/>
                        <a:pt x="1286" y="629"/>
                      </a:cubicBezTo>
                      <a:cubicBezTo>
                        <a:pt x="1284" y="622"/>
                        <a:pt x="1279" y="617"/>
                        <a:pt x="1272" y="616"/>
                      </a:cubicBezTo>
                      <a:cubicBezTo>
                        <a:pt x="1264" y="614"/>
                        <a:pt x="1256" y="619"/>
                        <a:pt x="1251" y="626"/>
                      </a:cubicBezTo>
                      <a:cubicBezTo>
                        <a:pt x="1246" y="635"/>
                        <a:pt x="1248" y="646"/>
                        <a:pt x="1254" y="654"/>
                      </a:cubicBezTo>
                      <a:cubicBezTo>
                        <a:pt x="1257" y="659"/>
                        <a:pt x="1262" y="662"/>
                        <a:pt x="1268" y="664"/>
                      </a:cubicBezTo>
                      <a:cubicBezTo>
                        <a:pt x="1287" y="669"/>
                        <a:pt x="1296" y="648"/>
                        <a:pt x="1315" y="637"/>
                      </a:cubicBezTo>
                      <a:cubicBezTo>
                        <a:pt x="1334" y="625"/>
                        <a:pt x="1359" y="620"/>
                        <a:pt x="1380" y="623"/>
                      </a:cubicBezTo>
                      <a:cubicBezTo>
                        <a:pt x="1351" y="624"/>
                        <a:pt x="1322" y="630"/>
                        <a:pt x="1301" y="653"/>
                      </a:cubicBezTo>
                      <a:cubicBezTo>
                        <a:pt x="1295" y="660"/>
                        <a:pt x="1292" y="666"/>
                        <a:pt x="1289" y="675"/>
                      </a:cubicBezTo>
                      <a:cubicBezTo>
                        <a:pt x="1287" y="683"/>
                        <a:pt x="1286" y="690"/>
                        <a:pt x="1287" y="699"/>
                      </a:cubicBezTo>
                      <a:cubicBezTo>
                        <a:pt x="1289" y="726"/>
                        <a:pt x="1305" y="744"/>
                        <a:pt x="1328" y="752"/>
                      </a:cubicBezTo>
                      <a:cubicBezTo>
                        <a:pt x="1346" y="758"/>
                        <a:pt x="1364" y="759"/>
                        <a:pt x="1378" y="745"/>
                      </a:cubicBezTo>
                      <a:close/>
                      <a:moveTo>
                        <a:pt x="1505" y="908"/>
                      </a:moveTo>
                      <a:cubicBezTo>
                        <a:pt x="1502" y="908"/>
                        <a:pt x="1500" y="906"/>
                        <a:pt x="1500" y="903"/>
                      </a:cubicBezTo>
                      <a:cubicBezTo>
                        <a:pt x="1499" y="901"/>
                        <a:pt x="1501" y="898"/>
                        <a:pt x="1504" y="898"/>
                      </a:cubicBezTo>
                      <a:cubicBezTo>
                        <a:pt x="1507" y="898"/>
                        <a:pt x="1510" y="900"/>
                        <a:pt x="1510" y="903"/>
                      </a:cubicBezTo>
                      <a:cubicBezTo>
                        <a:pt x="1510" y="905"/>
                        <a:pt x="1508" y="908"/>
                        <a:pt x="1505" y="908"/>
                      </a:cubicBezTo>
                      <a:close/>
                      <a:moveTo>
                        <a:pt x="1467" y="776"/>
                      </a:moveTo>
                      <a:cubicBezTo>
                        <a:pt x="1470" y="772"/>
                        <a:pt x="1470" y="765"/>
                        <a:pt x="1465" y="762"/>
                      </a:cubicBezTo>
                      <a:cubicBezTo>
                        <a:pt x="1463" y="760"/>
                        <a:pt x="1459" y="760"/>
                        <a:pt x="1457" y="761"/>
                      </a:cubicBezTo>
                      <a:cubicBezTo>
                        <a:pt x="1454" y="763"/>
                        <a:pt x="1453" y="768"/>
                        <a:pt x="1455" y="770"/>
                      </a:cubicBezTo>
                      <a:cubicBezTo>
                        <a:pt x="1456" y="772"/>
                        <a:pt x="1459" y="773"/>
                        <a:pt x="1462" y="772"/>
                      </a:cubicBezTo>
                      <a:cubicBezTo>
                        <a:pt x="1459" y="776"/>
                        <a:pt x="1450" y="774"/>
                        <a:pt x="1450" y="766"/>
                      </a:cubicBezTo>
                      <a:cubicBezTo>
                        <a:pt x="1450" y="762"/>
                        <a:pt x="1453" y="758"/>
                        <a:pt x="1458" y="757"/>
                      </a:cubicBezTo>
                      <a:cubicBezTo>
                        <a:pt x="1466" y="755"/>
                        <a:pt x="1471" y="761"/>
                        <a:pt x="1472" y="768"/>
                      </a:cubicBezTo>
                      <a:cubicBezTo>
                        <a:pt x="1473" y="774"/>
                        <a:pt x="1470" y="780"/>
                        <a:pt x="1464" y="784"/>
                      </a:cubicBezTo>
                      <a:cubicBezTo>
                        <a:pt x="1481" y="775"/>
                        <a:pt x="1493" y="747"/>
                        <a:pt x="1494" y="734"/>
                      </a:cubicBezTo>
                      <a:cubicBezTo>
                        <a:pt x="1495" y="734"/>
                        <a:pt x="1496" y="735"/>
                        <a:pt x="1498" y="735"/>
                      </a:cubicBezTo>
                      <a:cubicBezTo>
                        <a:pt x="1495" y="757"/>
                        <a:pt x="1479" y="782"/>
                        <a:pt x="1462" y="788"/>
                      </a:cubicBezTo>
                      <a:cubicBezTo>
                        <a:pt x="1487" y="794"/>
                        <a:pt x="1502" y="803"/>
                        <a:pt x="1519" y="804"/>
                      </a:cubicBezTo>
                      <a:cubicBezTo>
                        <a:pt x="1528" y="805"/>
                        <a:pt x="1536" y="803"/>
                        <a:pt x="1542" y="798"/>
                      </a:cubicBezTo>
                      <a:cubicBezTo>
                        <a:pt x="1543" y="799"/>
                        <a:pt x="1546" y="799"/>
                        <a:pt x="1548" y="798"/>
                      </a:cubicBezTo>
                      <a:cubicBezTo>
                        <a:pt x="1542" y="807"/>
                        <a:pt x="1529" y="810"/>
                        <a:pt x="1516" y="808"/>
                      </a:cubicBezTo>
                      <a:cubicBezTo>
                        <a:pt x="1516" y="808"/>
                        <a:pt x="1515" y="807"/>
                        <a:pt x="1514" y="807"/>
                      </a:cubicBezTo>
                      <a:cubicBezTo>
                        <a:pt x="1527" y="816"/>
                        <a:pt x="1547" y="818"/>
                        <a:pt x="1564" y="813"/>
                      </a:cubicBezTo>
                      <a:cubicBezTo>
                        <a:pt x="1571" y="811"/>
                        <a:pt x="1580" y="808"/>
                        <a:pt x="1583" y="802"/>
                      </a:cubicBezTo>
                      <a:cubicBezTo>
                        <a:pt x="1586" y="798"/>
                        <a:pt x="1586" y="792"/>
                        <a:pt x="1582" y="789"/>
                      </a:cubicBezTo>
                      <a:cubicBezTo>
                        <a:pt x="1581" y="788"/>
                        <a:pt x="1579" y="788"/>
                        <a:pt x="1578" y="789"/>
                      </a:cubicBezTo>
                      <a:cubicBezTo>
                        <a:pt x="1577" y="790"/>
                        <a:pt x="1576" y="792"/>
                        <a:pt x="1577" y="793"/>
                      </a:cubicBezTo>
                      <a:cubicBezTo>
                        <a:pt x="1578" y="794"/>
                        <a:pt x="1579" y="795"/>
                        <a:pt x="1579" y="795"/>
                      </a:cubicBezTo>
                      <a:cubicBezTo>
                        <a:pt x="1581" y="795"/>
                        <a:pt x="1582" y="794"/>
                        <a:pt x="1582" y="792"/>
                      </a:cubicBezTo>
                      <a:cubicBezTo>
                        <a:pt x="1581" y="792"/>
                        <a:pt x="1581" y="791"/>
                        <a:pt x="1580" y="791"/>
                      </a:cubicBezTo>
                      <a:cubicBezTo>
                        <a:pt x="1581" y="790"/>
                        <a:pt x="1582" y="791"/>
                        <a:pt x="1583" y="791"/>
                      </a:cubicBezTo>
                      <a:cubicBezTo>
                        <a:pt x="1583" y="793"/>
                        <a:pt x="1583" y="795"/>
                        <a:pt x="1582" y="796"/>
                      </a:cubicBezTo>
                      <a:cubicBezTo>
                        <a:pt x="1580" y="798"/>
                        <a:pt x="1577" y="798"/>
                        <a:pt x="1575" y="796"/>
                      </a:cubicBezTo>
                      <a:cubicBezTo>
                        <a:pt x="1574" y="795"/>
                        <a:pt x="1573" y="793"/>
                        <a:pt x="1573" y="791"/>
                      </a:cubicBezTo>
                      <a:cubicBezTo>
                        <a:pt x="1573" y="789"/>
                        <a:pt x="1574" y="787"/>
                        <a:pt x="1576" y="786"/>
                      </a:cubicBezTo>
                      <a:cubicBezTo>
                        <a:pt x="1578" y="785"/>
                        <a:pt x="1581" y="784"/>
                        <a:pt x="1583" y="786"/>
                      </a:cubicBezTo>
                      <a:cubicBezTo>
                        <a:pt x="1587" y="789"/>
                        <a:pt x="1588" y="794"/>
                        <a:pt x="1586" y="799"/>
                      </a:cubicBezTo>
                      <a:cubicBezTo>
                        <a:pt x="1585" y="801"/>
                        <a:pt x="1584" y="804"/>
                        <a:pt x="1582" y="805"/>
                      </a:cubicBezTo>
                      <a:cubicBezTo>
                        <a:pt x="1591" y="799"/>
                        <a:pt x="1594" y="790"/>
                        <a:pt x="1594" y="781"/>
                      </a:cubicBezTo>
                      <a:cubicBezTo>
                        <a:pt x="1593" y="775"/>
                        <a:pt x="1591" y="769"/>
                        <a:pt x="1586" y="765"/>
                      </a:cubicBezTo>
                      <a:cubicBezTo>
                        <a:pt x="1586" y="765"/>
                        <a:pt x="1586" y="765"/>
                        <a:pt x="1586" y="765"/>
                      </a:cubicBezTo>
                      <a:cubicBezTo>
                        <a:pt x="1590" y="770"/>
                        <a:pt x="1589" y="777"/>
                        <a:pt x="1581" y="778"/>
                      </a:cubicBezTo>
                      <a:cubicBezTo>
                        <a:pt x="1575" y="779"/>
                        <a:pt x="1565" y="773"/>
                        <a:pt x="1557" y="786"/>
                      </a:cubicBezTo>
                      <a:cubicBezTo>
                        <a:pt x="1558" y="779"/>
                        <a:pt x="1560" y="772"/>
                        <a:pt x="1564" y="767"/>
                      </a:cubicBezTo>
                      <a:cubicBezTo>
                        <a:pt x="1569" y="762"/>
                        <a:pt x="1577" y="760"/>
                        <a:pt x="1583" y="762"/>
                      </a:cubicBezTo>
                      <a:cubicBezTo>
                        <a:pt x="1590" y="765"/>
                        <a:pt x="1595" y="773"/>
                        <a:pt x="1595" y="781"/>
                      </a:cubicBezTo>
                      <a:cubicBezTo>
                        <a:pt x="1596" y="792"/>
                        <a:pt x="1590" y="802"/>
                        <a:pt x="1581" y="809"/>
                      </a:cubicBezTo>
                      <a:cubicBezTo>
                        <a:pt x="1572" y="814"/>
                        <a:pt x="1556" y="817"/>
                        <a:pt x="1545" y="817"/>
                      </a:cubicBezTo>
                      <a:cubicBezTo>
                        <a:pt x="1536" y="817"/>
                        <a:pt x="1524" y="815"/>
                        <a:pt x="1516" y="811"/>
                      </a:cubicBezTo>
                      <a:cubicBezTo>
                        <a:pt x="1520" y="814"/>
                        <a:pt x="1524" y="819"/>
                        <a:pt x="1527" y="824"/>
                      </a:cubicBezTo>
                      <a:cubicBezTo>
                        <a:pt x="1534" y="835"/>
                        <a:pt x="1536" y="845"/>
                        <a:pt x="1536" y="858"/>
                      </a:cubicBezTo>
                      <a:cubicBezTo>
                        <a:pt x="1535" y="863"/>
                        <a:pt x="1534" y="867"/>
                        <a:pt x="1533" y="871"/>
                      </a:cubicBezTo>
                      <a:cubicBezTo>
                        <a:pt x="1532" y="870"/>
                        <a:pt x="1531" y="870"/>
                        <a:pt x="1530" y="870"/>
                      </a:cubicBezTo>
                      <a:cubicBezTo>
                        <a:pt x="1531" y="866"/>
                        <a:pt x="1532" y="862"/>
                        <a:pt x="1532" y="858"/>
                      </a:cubicBezTo>
                      <a:cubicBezTo>
                        <a:pt x="1532" y="846"/>
                        <a:pt x="1530" y="837"/>
                        <a:pt x="1523" y="826"/>
                      </a:cubicBezTo>
                      <a:cubicBezTo>
                        <a:pt x="1514" y="813"/>
                        <a:pt x="1502" y="805"/>
                        <a:pt x="1487" y="800"/>
                      </a:cubicBezTo>
                      <a:cubicBezTo>
                        <a:pt x="1491" y="802"/>
                        <a:pt x="1494" y="805"/>
                        <a:pt x="1496" y="808"/>
                      </a:cubicBezTo>
                      <a:cubicBezTo>
                        <a:pt x="1496" y="808"/>
                        <a:pt x="1496" y="808"/>
                        <a:pt x="1496" y="808"/>
                      </a:cubicBezTo>
                      <a:cubicBezTo>
                        <a:pt x="1502" y="815"/>
                        <a:pt x="1506" y="823"/>
                        <a:pt x="1505" y="832"/>
                      </a:cubicBezTo>
                      <a:cubicBezTo>
                        <a:pt x="1503" y="823"/>
                        <a:pt x="1500" y="817"/>
                        <a:pt x="1494" y="810"/>
                      </a:cubicBezTo>
                      <a:cubicBezTo>
                        <a:pt x="1494" y="810"/>
                        <a:pt x="1494" y="810"/>
                        <a:pt x="1494" y="810"/>
                      </a:cubicBezTo>
                      <a:cubicBezTo>
                        <a:pt x="1482" y="796"/>
                        <a:pt x="1478" y="796"/>
                        <a:pt x="1461" y="792"/>
                      </a:cubicBezTo>
                      <a:cubicBezTo>
                        <a:pt x="1434" y="786"/>
                        <a:pt x="1406" y="782"/>
                        <a:pt x="1387" y="766"/>
                      </a:cubicBezTo>
                      <a:cubicBezTo>
                        <a:pt x="1401" y="775"/>
                        <a:pt x="1457" y="795"/>
                        <a:pt x="1467" y="776"/>
                      </a:cubicBezTo>
                      <a:close/>
                      <a:moveTo>
                        <a:pt x="1500" y="820"/>
                      </a:moveTo>
                      <a:cubicBezTo>
                        <a:pt x="1488" y="825"/>
                        <a:pt x="1496" y="840"/>
                        <a:pt x="1498" y="846"/>
                      </a:cubicBezTo>
                      <a:cubicBezTo>
                        <a:pt x="1499" y="850"/>
                        <a:pt x="1499" y="853"/>
                        <a:pt x="1497" y="857"/>
                      </a:cubicBezTo>
                      <a:cubicBezTo>
                        <a:pt x="1502" y="855"/>
                        <a:pt x="1510" y="845"/>
                        <a:pt x="1512" y="840"/>
                      </a:cubicBezTo>
                      <a:cubicBezTo>
                        <a:pt x="1516" y="832"/>
                        <a:pt x="1513" y="823"/>
                        <a:pt x="1504" y="820"/>
                      </a:cubicBezTo>
                      <a:cubicBezTo>
                        <a:pt x="1506" y="824"/>
                        <a:pt x="1507" y="831"/>
                        <a:pt x="1504" y="835"/>
                      </a:cubicBezTo>
                      <a:cubicBezTo>
                        <a:pt x="1505" y="833"/>
                        <a:pt x="1503" y="825"/>
                        <a:pt x="1500" y="820"/>
                      </a:cubicBezTo>
                      <a:close/>
                      <a:moveTo>
                        <a:pt x="1544" y="759"/>
                      </a:moveTo>
                      <a:cubicBezTo>
                        <a:pt x="1547" y="760"/>
                        <a:pt x="1550" y="758"/>
                        <a:pt x="1551" y="755"/>
                      </a:cubicBezTo>
                      <a:cubicBezTo>
                        <a:pt x="1551" y="752"/>
                        <a:pt x="1549" y="749"/>
                        <a:pt x="1546" y="748"/>
                      </a:cubicBezTo>
                      <a:cubicBezTo>
                        <a:pt x="1543" y="748"/>
                        <a:pt x="1540" y="749"/>
                        <a:pt x="1539" y="752"/>
                      </a:cubicBezTo>
                      <a:cubicBezTo>
                        <a:pt x="1539" y="756"/>
                        <a:pt x="1541" y="759"/>
                        <a:pt x="1544" y="759"/>
                      </a:cubicBezTo>
                      <a:close/>
                      <a:moveTo>
                        <a:pt x="1545" y="776"/>
                      </a:moveTo>
                      <a:cubicBezTo>
                        <a:pt x="1549" y="777"/>
                        <a:pt x="1553" y="775"/>
                        <a:pt x="1554" y="771"/>
                      </a:cubicBezTo>
                      <a:cubicBezTo>
                        <a:pt x="1555" y="767"/>
                        <a:pt x="1552" y="763"/>
                        <a:pt x="1549" y="763"/>
                      </a:cubicBezTo>
                      <a:cubicBezTo>
                        <a:pt x="1545" y="762"/>
                        <a:pt x="1541" y="764"/>
                        <a:pt x="1540" y="768"/>
                      </a:cubicBezTo>
                      <a:cubicBezTo>
                        <a:pt x="1539" y="772"/>
                        <a:pt x="1542" y="775"/>
                        <a:pt x="1545" y="776"/>
                      </a:cubicBezTo>
                      <a:close/>
                      <a:moveTo>
                        <a:pt x="1543" y="798"/>
                      </a:moveTo>
                      <a:cubicBezTo>
                        <a:pt x="1548" y="799"/>
                        <a:pt x="1554" y="796"/>
                        <a:pt x="1555" y="791"/>
                      </a:cubicBezTo>
                      <a:cubicBezTo>
                        <a:pt x="1556" y="786"/>
                        <a:pt x="1553" y="781"/>
                        <a:pt x="1548" y="780"/>
                      </a:cubicBezTo>
                      <a:cubicBezTo>
                        <a:pt x="1543" y="778"/>
                        <a:pt x="1538" y="781"/>
                        <a:pt x="1536" y="787"/>
                      </a:cubicBezTo>
                      <a:cubicBezTo>
                        <a:pt x="1535" y="792"/>
                        <a:pt x="1538" y="797"/>
                        <a:pt x="1543" y="798"/>
                      </a:cubicBezTo>
                      <a:close/>
                      <a:moveTo>
                        <a:pt x="1529" y="892"/>
                      </a:moveTo>
                      <a:cubicBezTo>
                        <a:pt x="1523" y="892"/>
                        <a:pt x="1518" y="888"/>
                        <a:pt x="1518" y="883"/>
                      </a:cubicBezTo>
                      <a:cubicBezTo>
                        <a:pt x="1517" y="877"/>
                        <a:pt x="1522" y="872"/>
                        <a:pt x="1527" y="872"/>
                      </a:cubicBezTo>
                      <a:cubicBezTo>
                        <a:pt x="1533" y="871"/>
                        <a:pt x="1538" y="875"/>
                        <a:pt x="1538" y="881"/>
                      </a:cubicBezTo>
                      <a:cubicBezTo>
                        <a:pt x="1539" y="887"/>
                        <a:pt x="1534" y="892"/>
                        <a:pt x="1529" y="892"/>
                      </a:cubicBezTo>
                      <a:close/>
                      <a:moveTo>
                        <a:pt x="1517" y="904"/>
                      </a:moveTo>
                      <a:cubicBezTo>
                        <a:pt x="1514" y="904"/>
                        <a:pt x="1511" y="902"/>
                        <a:pt x="1510" y="898"/>
                      </a:cubicBezTo>
                      <a:cubicBezTo>
                        <a:pt x="1510" y="894"/>
                        <a:pt x="1513" y="891"/>
                        <a:pt x="1516" y="891"/>
                      </a:cubicBezTo>
                      <a:cubicBezTo>
                        <a:pt x="1520" y="890"/>
                        <a:pt x="1523" y="893"/>
                        <a:pt x="1524" y="897"/>
                      </a:cubicBezTo>
                      <a:cubicBezTo>
                        <a:pt x="1524" y="900"/>
                        <a:pt x="1521" y="904"/>
                        <a:pt x="1517" y="904"/>
                      </a:cubicBezTo>
                      <a:close/>
                      <a:moveTo>
                        <a:pt x="1349" y="856"/>
                      </a:moveTo>
                      <a:cubicBezTo>
                        <a:pt x="1335" y="850"/>
                        <a:pt x="1320" y="847"/>
                        <a:pt x="1307" y="851"/>
                      </a:cubicBezTo>
                      <a:cubicBezTo>
                        <a:pt x="1294" y="855"/>
                        <a:pt x="1283" y="866"/>
                        <a:pt x="1281" y="880"/>
                      </a:cubicBezTo>
                      <a:cubicBezTo>
                        <a:pt x="1280" y="887"/>
                        <a:pt x="1282" y="896"/>
                        <a:pt x="1286" y="903"/>
                      </a:cubicBezTo>
                      <a:cubicBezTo>
                        <a:pt x="1290" y="911"/>
                        <a:pt x="1295" y="916"/>
                        <a:pt x="1303" y="921"/>
                      </a:cubicBezTo>
                      <a:cubicBezTo>
                        <a:pt x="1310" y="925"/>
                        <a:pt x="1317" y="927"/>
                        <a:pt x="1325" y="929"/>
                      </a:cubicBezTo>
                      <a:cubicBezTo>
                        <a:pt x="1329" y="929"/>
                        <a:pt x="1332" y="930"/>
                        <a:pt x="1336" y="929"/>
                      </a:cubicBezTo>
                      <a:cubicBezTo>
                        <a:pt x="1347" y="929"/>
                        <a:pt x="1355" y="927"/>
                        <a:pt x="1365" y="923"/>
                      </a:cubicBezTo>
                      <a:cubicBezTo>
                        <a:pt x="1378" y="917"/>
                        <a:pt x="1387" y="910"/>
                        <a:pt x="1396" y="898"/>
                      </a:cubicBezTo>
                      <a:cubicBezTo>
                        <a:pt x="1397" y="898"/>
                        <a:pt x="1397" y="897"/>
                        <a:pt x="1398" y="896"/>
                      </a:cubicBezTo>
                      <a:cubicBezTo>
                        <a:pt x="1397" y="906"/>
                        <a:pt x="1401" y="917"/>
                        <a:pt x="1405" y="926"/>
                      </a:cubicBezTo>
                      <a:cubicBezTo>
                        <a:pt x="1412" y="937"/>
                        <a:pt x="1422" y="945"/>
                        <a:pt x="1434" y="948"/>
                      </a:cubicBezTo>
                      <a:cubicBezTo>
                        <a:pt x="1439" y="949"/>
                        <a:pt x="1445" y="949"/>
                        <a:pt x="1451" y="947"/>
                      </a:cubicBezTo>
                      <a:cubicBezTo>
                        <a:pt x="1444" y="948"/>
                        <a:pt x="1439" y="947"/>
                        <a:pt x="1435" y="946"/>
                      </a:cubicBezTo>
                      <a:cubicBezTo>
                        <a:pt x="1423" y="943"/>
                        <a:pt x="1414" y="935"/>
                        <a:pt x="1409" y="924"/>
                      </a:cubicBezTo>
                      <a:cubicBezTo>
                        <a:pt x="1405" y="916"/>
                        <a:pt x="1403" y="909"/>
                        <a:pt x="1403" y="901"/>
                      </a:cubicBezTo>
                      <a:cubicBezTo>
                        <a:pt x="1402" y="886"/>
                        <a:pt x="1407" y="875"/>
                        <a:pt x="1408" y="860"/>
                      </a:cubicBezTo>
                      <a:cubicBezTo>
                        <a:pt x="1408" y="859"/>
                        <a:pt x="1408" y="859"/>
                        <a:pt x="1408" y="859"/>
                      </a:cubicBezTo>
                      <a:cubicBezTo>
                        <a:pt x="1408" y="851"/>
                        <a:pt x="1407" y="844"/>
                        <a:pt x="1406" y="836"/>
                      </a:cubicBezTo>
                      <a:cubicBezTo>
                        <a:pt x="1405" y="834"/>
                        <a:pt x="1400" y="815"/>
                        <a:pt x="1398" y="815"/>
                      </a:cubicBezTo>
                      <a:cubicBezTo>
                        <a:pt x="1397" y="816"/>
                        <a:pt x="1399" y="828"/>
                        <a:pt x="1400" y="830"/>
                      </a:cubicBezTo>
                      <a:cubicBezTo>
                        <a:pt x="1402" y="840"/>
                        <a:pt x="1403" y="849"/>
                        <a:pt x="1403" y="859"/>
                      </a:cubicBezTo>
                      <a:cubicBezTo>
                        <a:pt x="1403" y="859"/>
                        <a:pt x="1403" y="860"/>
                        <a:pt x="1403" y="860"/>
                      </a:cubicBezTo>
                      <a:cubicBezTo>
                        <a:pt x="1402" y="874"/>
                        <a:pt x="1400" y="884"/>
                        <a:pt x="1393" y="896"/>
                      </a:cubicBezTo>
                      <a:cubicBezTo>
                        <a:pt x="1384" y="909"/>
                        <a:pt x="1370" y="920"/>
                        <a:pt x="1353" y="921"/>
                      </a:cubicBezTo>
                      <a:cubicBezTo>
                        <a:pt x="1344" y="922"/>
                        <a:pt x="1331" y="916"/>
                        <a:pt x="1330" y="906"/>
                      </a:cubicBezTo>
                      <a:cubicBezTo>
                        <a:pt x="1330" y="902"/>
                        <a:pt x="1332" y="899"/>
                        <a:pt x="1336" y="898"/>
                      </a:cubicBezTo>
                      <a:cubicBezTo>
                        <a:pt x="1339" y="897"/>
                        <a:pt x="1342" y="898"/>
                        <a:pt x="1343" y="900"/>
                      </a:cubicBezTo>
                      <a:cubicBezTo>
                        <a:pt x="1345" y="903"/>
                        <a:pt x="1345" y="905"/>
                        <a:pt x="1344" y="907"/>
                      </a:cubicBezTo>
                      <a:cubicBezTo>
                        <a:pt x="1343" y="909"/>
                        <a:pt x="1340" y="910"/>
                        <a:pt x="1337" y="908"/>
                      </a:cubicBezTo>
                      <a:cubicBezTo>
                        <a:pt x="1336" y="907"/>
                        <a:pt x="1336" y="905"/>
                        <a:pt x="1336" y="904"/>
                      </a:cubicBezTo>
                      <a:cubicBezTo>
                        <a:pt x="1334" y="905"/>
                        <a:pt x="1334" y="907"/>
                        <a:pt x="1335" y="909"/>
                      </a:cubicBezTo>
                      <a:cubicBezTo>
                        <a:pt x="1336" y="912"/>
                        <a:pt x="1340" y="914"/>
                        <a:pt x="1343" y="913"/>
                      </a:cubicBezTo>
                      <a:cubicBezTo>
                        <a:pt x="1349" y="912"/>
                        <a:pt x="1352" y="906"/>
                        <a:pt x="1351" y="900"/>
                      </a:cubicBezTo>
                      <a:cubicBezTo>
                        <a:pt x="1350" y="896"/>
                        <a:pt x="1347" y="892"/>
                        <a:pt x="1343" y="890"/>
                      </a:cubicBezTo>
                      <a:cubicBezTo>
                        <a:pt x="1339" y="889"/>
                        <a:pt x="1335" y="889"/>
                        <a:pt x="1332" y="891"/>
                      </a:cubicBezTo>
                      <a:cubicBezTo>
                        <a:pt x="1327" y="894"/>
                        <a:pt x="1323" y="899"/>
                        <a:pt x="1324" y="904"/>
                      </a:cubicBezTo>
                      <a:cubicBezTo>
                        <a:pt x="1325" y="917"/>
                        <a:pt x="1338" y="924"/>
                        <a:pt x="1350" y="924"/>
                      </a:cubicBezTo>
                      <a:cubicBezTo>
                        <a:pt x="1353" y="923"/>
                        <a:pt x="1357" y="923"/>
                        <a:pt x="1361" y="921"/>
                      </a:cubicBezTo>
                      <a:cubicBezTo>
                        <a:pt x="1349" y="926"/>
                        <a:pt x="1339" y="928"/>
                        <a:pt x="1326" y="926"/>
                      </a:cubicBezTo>
                      <a:cubicBezTo>
                        <a:pt x="1317" y="925"/>
                        <a:pt x="1311" y="923"/>
                        <a:pt x="1304" y="919"/>
                      </a:cubicBezTo>
                      <a:cubicBezTo>
                        <a:pt x="1296" y="914"/>
                        <a:pt x="1292" y="910"/>
                        <a:pt x="1287" y="902"/>
                      </a:cubicBezTo>
                      <a:cubicBezTo>
                        <a:pt x="1285" y="898"/>
                        <a:pt x="1283" y="894"/>
                        <a:pt x="1283" y="890"/>
                      </a:cubicBezTo>
                      <a:cubicBezTo>
                        <a:pt x="1283" y="889"/>
                        <a:pt x="1283" y="889"/>
                        <a:pt x="1283" y="889"/>
                      </a:cubicBezTo>
                      <a:cubicBezTo>
                        <a:pt x="1287" y="901"/>
                        <a:pt x="1300" y="907"/>
                        <a:pt x="1311" y="893"/>
                      </a:cubicBezTo>
                      <a:cubicBezTo>
                        <a:pt x="1319" y="884"/>
                        <a:pt x="1318" y="859"/>
                        <a:pt x="1349" y="856"/>
                      </a:cubicBezTo>
                      <a:close/>
                      <a:moveTo>
                        <a:pt x="1434" y="945"/>
                      </a:moveTo>
                      <a:cubicBezTo>
                        <a:pt x="1436" y="930"/>
                        <a:pt x="1457" y="935"/>
                        <a:pt x="1464" y="935"/>
                      </a:cubicBezTo>
                      <a:cubicBezTo>
                        <a:pt x="1469" y="936"/>
                        <a:pt x="1473" y="935"/>
                        <a:pt x="1476" y="931"/>
                      </a:cubicBezTo>
                      <a:cubicBezTo>
                        <a:pt x="1475" y="937"/>
                        <a:pt x="1467" y="950"/>
                        <a:pt x="1461" y="954"/>
                      </a:cubicBezTo>
                      <a:cubicBezTo>
                        <a:pt x="1452" y="960"/>
                        <a:pt x="1441" y="960"/>
                        <a:pt x="1435" y="950"/>
                      </a:cubicBezTo>
                      <a:cubicBezTo>
                        <a:pt x="1440" y="951"/>
                        <a:pt x="1449" y="950"/>
                        <a:pt x="1453" y="946"/>
                      </a:cubicBezTo>
                      <a:cubicBezTo>
                        <a:pt x="1450" y="947"/>
                        <a:pt x="1441" y="948"/>
                        <a:pt x="1434" y="945"/>
                      </a:cubicBezTo>
                      <a:close/>
                      <a:moveTo>
                        <a:pt x="1393" y="643"/>
                      </a:moveTo>
                      <a:cubicBezTo>
                        <a:pt x="1412" y="651"/>
                        <a:pt x="1422" y="660"/>
                        <a:pt x="1439" y="671"/>
                      </a:cubicBezTo>
                      <a:cubicBezTo>
                        <a:pt x="1448" y="676"/>
                        <a:pt x="1456" y="679"/>
                        <a:pt x="1466" y="677"/>
                      </a:cubicBezTo>
                      <a:cubicBezTo>
                        <a:pt x="1475" y="675"/>
                        <a:pt x="1481" y="669"/>
                        <a:pt x="1483" y="661"/>
                      </a:cubicBezTo>
                      <a:cubicBezTo>
                        <a:pt x="1485" y="654"/>
                        <a:pt x="1483" y="647"/>
                        <a:pt x="1478" y="642"/>
                      </a:cubicBezTo>
                      <a:cubicBezTo>
                        <a:pt x="1474" y="639"/>
                        <a:pt x="1470" y="638"/>
                        <a:pt x="1465" y="638"/>
                      </a:cubicBezTo>
                      <a:cubicBezTo>
                        <a:pt x="1459" y="639"/>
                        <a:pt x="1453" y="645"/>
                        <a:pt x="1455" y="651"/>
                      </a:cubicBezTo>
                      <a:cubicBezTo>
                        <a:pt x="1456" y="655"/>
                        <a:pt x="1460" y="658"/>
                        <a:pt x="1464" y="658"/>
                      </a:cubicBezTo>
                      <a:cubicBezTo>
                        <a:pt x="1469" y="657"/>
                        <a:pt x="1472" y="653"/>
                        <a:pt x="1472" y="649"/>
                      </a:cubicBezTo>
                      <a:cubicBezTo>
                        <a:pt x="1472" y="644"/>
                        <a:pt x="1468" y="640"/>
                        <a:pt x="1463" y="641"/>
                      </a:cubicBezTo>
                      <a:cubicBezTo>
                        <a:pt x="1462" y="641"/>
                        <a:pt x="1461" y="641"/>
                        <a:pt x="1460" y="642"/>
                      </a:cubicBezTo>
                      <a:cubicBezTo>
                        <a:pt x="1462" y="641"/>
                        <a:pt x="1463" y="640"/>
                        <a:pt x="1465" y="640"/>
                      </a:cubicBezTo>
                      <a:cubicBezTo>
                        <a:pt x="1470" y="639"/>
                        <a:pt x="1473" y="640"/>
                        <a:pt x="1476" y="643"/>
                      </a:cubicBezTo>
                      <a:cubicBezTo>
                        <a:pt x="1481" y="648"/>
                        <a:pt x="1482" y="654"/>
                        <a:pt x="1480" y="660"/>
                      </a:cubicBezTo>
                      <a:cubicBezTo>
                        <a:pt x="1478" y="667"/>
                        <a:pt x="1472" y="671"/>
                        <a:pt x="1465" y="673"/>
                      </a:cubicBezTo>
                      <a:cubicBezTo>
                        <a:pt x="1457" y="674"/>
                        <a:pt x="1449" y="671"/>
                        <a:pt x="1442" y="667"/>
                      </a:cubicBezTo>
                      <a:cubicBezTo>
                        <a:pt x="1425" y="656"/>
                        <a:pt x="1415" y="646"/>
                        <a:pt x="1395" y="638"/>
                      </a:cubicBezTo>
                      <a:cubicBezTo>
                        <a:pt x="1376" y="631"/>
                        <a:pt x="1356" y="630"/>
                        <a:pt x="1337" y="636"/>
                      </a:cubicBezTo>
                      <a:cubicBezTo>
                        <a:pt x="1320" y="642"/>
                        <a:pt x="1308" y="654"/>
                        <a:pt x="1305" y="673"/>
                      </a:cubicBezTo>
                      <a:cubicBezTo>
                        <a:pt x="1304" y="690"/>
                        <a:pt x="1312" y="708"/>
                        <a:pt x="1327" y="716"/>
                      </a:cubicBezTo>
                      <a:cubicBezTo>
                        <a:pt x="1327" y="716"/>
                        <a:pt x="1327" y="716"/>
                        <a:pt x="1327" y="716"/>
                      </a:cubicBezTo>
                      <a:cubicBezTo>
                        <a:pt x="1323" y="709"/>
                        <a:pt x="1321" y="698"/>
                        <a:pt x="1326" y="689"/>
                      </a:cubicBezTo>
                      <a:cubicBezTo>
                        <a:pt x="1333" y="674"/>
                        <a:pt x="1348" y="670"/>
                        <a:pt x="1363" y="676"/>
                      </a:cubicBezTo>
                      <a:cubicBezTo>
                        <a:pt x="1391" y="688"/>
                        <a:pt x="1406" y="654"/>
                        <a:pt x="1375" y="641"/>
                      </a:cubicBezTo>
                      <a:cubicBezTo>
                        <a:pt x="1360" y="635"/>
                        <a:pt x="1342" y="641"/>
                        <a:pt x="1332" y="649"/>
                      </a:cubicBezTo>
                      <a:cubicBezTo>
                        <a:pt x="1312" y="666"/>
                        <a:pt x="1306" y="701"/>
                        <a:pt x="1327" y="715"/>
                      </a:cubicBezTo>
                      <a:cubicBezTo>
                        <a:pt x="1313" y="707"/>
                        <a:pt x="1306" y="690"/>
                        <a:pt x="1309" y="673"/>
                      </a:cubicBezTo>
                      <a:cubicBezTo>
                        <a:pt x="1311" y="656"/>
                        <a:pt x="1322" y="646"/>
                        <a:pt x="1339" y="640"/>
                      </a:cubicBezTo>
                      <a:cubicBezTo>
                        <a:pt x="1357" y="635"/>
                        <a:pt x="1375" y="636"/>
                        <a:pt x="1393" y="643"/>
                      </a:cubicBezTo>
                      <a:close/>
                      <a:moveTo>
                        <a:pt x="1394" y="806"/>
                      </a:moveTo>
                      <a:cubicBezTo>
                        <a:pt x="1389" y="840"/>
                        <a:pt x="1364" y="855"/>
                        <a:pt x="1356" y="869"/>
                      </a:cubicBezTo>
                      <a:cubicBezTo>
                        <a:pt x="1348" y="886"/>
                        <a:pt x="1366" y="895"/>
                        <a:pt x="1379" y="880"/>
                      </a:cubicBezTo>
                      <a:cubicBezTo>
                        <a:pt x="1394" y="863"/>
                        <a:pt x="1398" y="832"/>
                        <a:pt x="1394" y="806"/>
                      </a:cubicBezTo>
                      <a:close/>
                      <a:moveTo>
                        <a:pt x="1383" y="764"/>
                      </a:moveTo>
                      <a:cubicBezTo>
                        <a:pt x="1399" y="767"/>
                        <a:pt x="1415" y="762"/>
                        <a:pt x="1426" y="752"/>
                      </a:cubicBezTo>
                      <a:cubicBezTo>
                        <a:pt x="1436" y="744"/>
                        <a:pt x="1443" y="730"/>
                        <a:pt x="1437" y="718"/>
                      </a:cubicBezTo>
                      <a:cubicBezTo>
                        <a:pt x="1442" y="715"/>
                        <a:pt x="1450" y="721"/>
                        <a:pt x="1451" y="729"/>
                      </a:cubicBezTo>
                      <a:cubicBezTo>
                        <a:pt x="1453" y="738"/>
                        <a:pt x="1447" y="750"/>
                        <a:pt x="1436" y="753"/>
                      </a:cubicBezTo>
                      <a:cubicBezTo>
                        <a:pt x="1439" y="763"/>
                        <a:pt x="1410" y="778"/>
                        <a:pt x="1383" y="764"/>
                      </a:cubicBezTo>
                      <a:close/>
                      <a:moveTo>
                        <a:pt x="1281" y="671"/>
                      </a:moveTo>
                      <a:cubicBezTo>
                        <a:pt x="1274" y="680"/>
                        <a:pt x="1267" y="695"/>
                        <a:pt x="1267" y="705"/>
                      </a:cubicBezTo>
                      <a:cubicBezTo>
                        <a:pt x="1266" y="718"/>
                        <a:pt x="1271" y="736"/>
                        <a:pt x="1284" y="741"/>
                      </a:cubicBezTo>
                      <a:cubicBezTo>
                        <a:pt x="1279" y="754"/>
                        <a:pt x="1282" y="766"/>
                        <a:pt x="1286" y="777"/>
                      </a:cubicBezTo>
                      <a:cubicBezTo>
                        <a:pt x="1292" y="792"/>
                        <a:pt x="1295" y="810"/>
                        <a:pt x="1284" y="818"/>
                      </a:cubicBezTo>
                      <a:cubicBezTo>
                        <a:pt x="1301" y="815"/>
                        <a:pt x="1310" y="795"/>
                        <a:pt x="1310" y="779"/>
                      </a:cubicBezTo>
                      <a:cubicBezTo>
                        <a:pt x="1310" y="758"/>
                        <a:pt x="1300" y="747"/>
                        <a:pt x="1287" y="728"/>
                      </a:cubicBezTo>
                      <a:cubicBezTo>
                        <a:pt x="1281" y="717"/>
                        <a:pt x="1275" y="689"/>
                        <a:pt x="1281" y="671"/>
                      </a:cubicBezTo>
                      <a:close/>
                      <a:moveTo>
                        <a:pt x="1374" y="758"/>
                      </a:moveTo>
                      <a:cubicBezTo>
                        <a:pt x="1387" y="763"/>
                        <a:pt x="1400" y="745"/>
                        <a:pt x="1403" y="731"/>
                      </a:cubicBezTo>
                      <a:cubicBezTo>
                        <a:pt x="1407" y="716"/>
                        <a:pt x="1407" y="698"/>
                        <a:pt x="1422" y="688"/>
                      </a:cubicBezTo>
                      <a:cubicBezTo>
                        <a:pt x="1430" y="683"/>
                        <a:pt x="1440" y="683"/>
                        <a:pt x="1448" y="688"/>
                      </a:cubicBezTo>
                      <a:cubicBezTo>
                        <a:pt x="1453" y="691"/>
                        <a:pt x="1455" y="697"/>
                        <a:pt x="1453" y="702"/>
                      </a:cubicBezTo>
                      <a:cubicBezTo>
                        <a:pt x="1452" y="698"/>
                        <a:pt x="1446" y="693"/>
                        <a:pt x="1439" y="694"/>
                      </a:cubicBezTo>
                      <a:cubicBezTo>
                        <a:pt x="1433" y="695"/>
                        <a:pt x="1429" y="702"/>
                        <a:pt x="1428" y="708"/>
                      </a:cubicBezTo>
                      <a:cubicBezTo>
                        <a:pt x="1426" y="722"/>
                        <a:pt x="1427" y="736"/>
                        <a:pt x="1420" y="748"/>
                      </a:cubicBezTo>
                      <a:cubicBezTo>
                        <a:pt x="1412" y="762"/>
                        <a:pt x="1392" y="770"/>
                        <a:pt x="1374" y="758"/>
                      </a:cubicBezTo>
                      <a:close/>
                      <a:moveTo>
                        <a:pt x="1448" y="874"/>
                      </a:moveTo>
                      <a:cubicBezTo>
                        <a:pt x="1448" y="891"/>
                        <a:pt x="1461" y="912"/>
                        <a:pt x="1476" y="919"/>
                      </a:cubicBezTo>
                      <a:cubicBezTo>
                        <a:pt x="1492" y="926"/>
                        <a:pt x="1503" y="914"/>
                        <a:pt x="1488" y="903"/>
                      </a:cubicBezTo>
                      <a:cubicBezTo>
                        <a:pt x="1476" y="894"/>
                        <a:pt x="1453" y="888"/>
                        <a:pt x="1448" y="874"/>
                      </a:cubicBezTo>
                      <a:close/>
                      <a:moveTo>
                        <a:pt x="1450" y="850"/>
                      </a:moveTo>
                      <a:cubicBezTo>
                        <a:pt x="1450" y="846"/>
                        <a:pt x="1449" y="843"/>
                        <a:pt x="1447" y="841"/>
                      </a:cubicBezTo>
                      <a:cubicBezTo>
                        <a:pt x="1444" y="838"/>
                        <a:pt x="1439" y="837"/>
                        <a:pt x="1435" y="839"/>
                      </a:cubicBezTo>
                      <a:cubicBezTo>
                        <a:pt x="1429" y="841"/>
                        <a:pt x="1427" y="847"/>
                        <a:pt x="1428" y="851"/>
                      </a:cubicBezTo>
                      <a:cubicBezTo>
                        <a:pt x="1430" y="859"/>
                        <a:pt x="1437" y="858"/>
                        <a:pt x="1441" y="861"/>
                      </a:cubicBezTo>
                      <a:cubicBezTo>
                        <a:pt x="1446" y="864"/>
                        <a:pt x="1447" y="872"/>
                        <a:pt x="1444" y="879"/>
                      </a:cubicBezTo>
                      <a:cubicBezTo>
                        <a:pt x="1440" y="887"/>
                        <a:pt x="1433" y="892"/>
                        <a:pt x="1424" y="891"/>
                      </a:cubicBezTo>
                      <a:cubicBezTo>
                        <a:pt x="1419" y="890"/>
                        <a:pt x="1414" y="887"/>
                        <a:pt x="1415" y="881"/>
                      </a:cubicBezTo>
                      <a:cubicBezTo>
                        <a:pt x="1419" y="885"/>
                        <a:pt x="1426" y="883"/>
                        <a:pt x="1427" y="876"/>
                      </a:cubicBezTo>
                      <a:cubicBezTo>
                        <a:pt x="1427" y="872"/>
                        <a:pt x="1423" y="865"/>
                        <a:pt x="1420" y="857"/>
                      </a:cubicBezTo>
                      <a:cubicBezTo>
                        <a:pt x="1416" y="850"/>
                        <a:pt x="1414" y="842"/>
                        <a:pt x="1416" y="835"/>
                      </a:cubicBezTo>
                      <a:cubicBezTo>
                        <a:pt x="1419" y="821"/>
                        <a:pt x="1435" y="813"/>
                        <a:pt x="1448" y="819"/>
                      </a:cubicBezTo>
                      <a:cubicBezTo>
                        <a:pt x="1455" y="822"/>
                        <a:pt x="1459" y="828"/>
                        <a:pt x="1462" y="835"/>
                      </a:cubicBezTo>
                      <a:cubicBezTo>
                        <a:pt x="1465" y="842"/>
                        <a:pt x="1467" y="862"/>
                        <a:pt x="1476" y="867"/>
                      </a:cubicBezTo>
                      <a:cubicBezTo>
                        <a:pt x="1482" y="871"/>
                        <a:pt x="1487" y="868"/>
                        <a:pt x="1489" y="864"/>
                      </a:cubicBezTo>
                      <a:cubicBezTo>
                        <a:pt x="1493" y="867"/>
                        <a:pt x="1491" y="876"/>
                        <a:pt x="1486" y="880"/>
                      </a:cubicBezTo>
                      <a:cubicBezTo>
                        <a:pt x="1476" y="887"/>
                        <a:pt x="1459" y="883"/>
                        <a:pt x="1452" y="869"/>
                      </a:cubicBezTo>
                      <a:cubicBezTo>
                        <a:pt x="1449" y="864"/>
                        <a:pt x="1449" y="858"/>
                        <a:pt x="1450" y="850"/>
                      </a:cubicBezTo>
                      <a:close/>
                      <a:moveTo>
                        <a:pt x="1448" y="849"/>
                      </a:moveTo>
                      <a:cubicBezTo>
                        <a:pt x="1447" y="844"/>
                        <a:pt x="1444" y="840"/>
                        <a:pt x="1439" y="840"/>
                      </a:cubicBezTo>
                      <a:cubicBezTo>
                        <a:pt x="1430" y="840"/>
                        <a:pt x="1428" y="851"/>
                        <a:pt x="1434" y="856"/>
                      </a:cubicBezTo>
                      <a:cubicBezTo>
                        <a:pt x="1438" y="859"/>
                        <a:pt x="1443" y="858"/>
                        <a:pt x="1446" y="865"/>
                      </a:cubicBezTo>
                      <a:cubicBezTo>
                        <a:pt x="1445" y="857"/>
                        <a:pt x="1448" y="855"/>
                        <a:pt x="1448" y="849"/>
                      </a:cubicBezTo>
                      <a:close/>
                      <a:moveTo>
                        <a:pt x="1434" y="814"/>
                      </a:moveTo>
                      <a:cubicBezTo>
                        <a:pt x="1426" y="814"/>
                        <a:pt x="1418" y="821"/>
                        <a:pt x="1416" y="827"/>
                      </a:cubicBezTo>
                      <a:cubicBezTo>
                        <a:pt x="1407" y="826"/>
                        <a:pt x="1404" y="808"/>
                        <a:pt x="1417" y="803"/>
                      </a:cubicBezTo>
                      <a:cubicBezTo>
                        <a:pt x="1425" y="800"/>
                        <a:pt x="1434" y="806"/>
                        <a:pt x="1434" y="814"/>
                      </a:cubicBezTo>
                      <a:close/>
                      <a:moveTo>
                        <a:pt x="1168" y="812"/>
                      </a:moveTo>
                      <a:cubicBezTo>
                        <a:pt x="1190" y="802"/>
                        <a:pt x="1188" y="777"/>
                        <a:pt x="1184" y="765"/>
                      </a:cubicBezTo>
                      <a:cubicBezTo>
                        <a:pt x="1181" y="752"/>
                        <a:pt x="1173" y="737"/>
                        <a:pt x="1181" y="723"/>
                      </a:cubicBezTo>
                      <a:cubicBezTo>
                        <a:pt x="1185" y="716"/>
                        <a:pt x="1193" y="710"/>
                        <a:pt x="1201" y="711"/>
                      </a:cubicBezTo>
                      <a:cubicBezTo>
                        <a:pt x="1206" y="712"/>
                        <a:pt x="1210" y="715"/>
                        <a:pt x="1211" y="721"/>
                      </a:cubicBezTo>
                      <a:cubicBezTo>
                        <a:pt x="1208" y="717"/>
                        <a:pt x="1201" y="716"/>
                        <a:pt x="1197" y="720"/>
                      </a:cubicBezTo>
                      <a:cubicBezTo>
                        <a:pt x="1192" y="723"/>
                        <a:pt x="1192" y="730"/>
                        <a:pt x="1194" y="736"/>
                      </a:cubicBezTo>
                      <a:cubicBezTo>
                        <a:pt x="1200" y="751"/>
                        <a:pt x="1204" y="767"/>
                        <a:pt x="1202" y="780"/>
                      </a:cubicBezTo>
                      <a:cubicBezTo>
                        <a:pt x="1200" y="795"/>
                        <a:pt x="1186" y="811"/>
                        <a:pt x="1168" y="812"/>
                      </a:cubicBezTo>
                      <a:close/>
                      <a:moveTo>
                        <a:pt x="1130" y="569"/>
                      </a:moveTo>
                      <a:cubicBezTo>
                        <a:pt x="1129" y="566"/>
                        <a:pt x="1130" y="564"/>
                        <a:pt x="1131" y="562"/>
                      </a:cubicBezTo>
                      <a:cubicBezTo>
                        <a:pt x="1132" y="559"/>
                        <a:pt x="1136" y="557"/>
                        <a:pt x="1139" y="558"/>
                      </a:cubicBezTo>
                      <a:cubicBezTo>
                        <a:pt x="1144" y="559"/>
                        <a:pt x="1146" y="563"/>
                        <a:pt x="1146" y="566"/>
                      </a:cubicBezTo>
                      <a:cubicBezTo>
                        <a:pt x="1146" y="572"/>
                        <a:pt x="1141" y="573"/>
                        <a:pt x="1138" y="575"/>
                      </a:cubicBezTo>
                      <a:cubicBezTo>
                        <a:pt x="1135" y="579"/>
                        <a:pt x="1136" y="584"/>
                        <a:pt x="1139" y="589"/>
                      </a:cubicBezTo>
                      <a:cubicBezTo>
                        <a:pt x="1143" y="594"/>
                        <a:pt x="1149" y="596"/>
                        <a:pt x="1155" y="594"/>
                      </a:cubicBezTo>
                      <a:cubicBezTo>
                        <a:pt x="1159" y="593"/>
                        <a:pt x="1162" y="590"/>
                        <a:pt x="1161" y="586"/>
                      </a:cubicBezTo>
                      <a:cubicBezTo>
                        <a:pt x="1158" y="589"/>
                        <a:pt x="1153" y="589"/>
                        <a:pt x="1151" y="584"/>
                      </a:cubicBezTo>
                      <a:cubicBezTo>
                        <a:pt x="1150" y="581"/>
                        <a:pt x="1152" y="575"/>
                        <a:pt x="1153" y="569"/>
                      </a:cubicBezTo>
                      <a:cubicBezTo>
                        <a:pt x="1155" y="563"/>
                        <a:pt x="1155" y="557"/>
                        <a:pt x="1152" y="552"/>
                      </a:cubicBezTo>
                      <a:cubicBezTo>
                        <a:pt x="1148" y="542"/>
                        <a:pt x="1135" y="539"/>
                        <a:pt x="1127" y="546"/>
                      </a:cubicBezTo>
                      <a:cubicBezTo>
                        <a:pt x="1122" y="549"/>
                        <a:pt x="1120" y="554"/>
                        <a:pt x="1119" y="559"/>
                      </a:cubicBezTo>
                      <a:cubicBezTo>
                        <a:pt x="1118" y="565"/>
                        <a:pt x="1119" y="580"/>
                        <a:pt x="1114" y="585"/>
                      </a:cubicBezTo>
                      <a:cubicBezTo>
                        <a:pt x="1110" y="589"/>
                        <a:pt x="1106" y="588"/>
                        <a:pt x="1104" y="585"/>
                      </a:cubicBezTo>
                      <a:cubicBezTo>
                        <a:pt x="1101" y="588"/>
                        <a:pt x="1104" y="594"/>
                        <a:pt x="1109" y="596"/>
                      </a:cubicBezTo>
                      <a:cubicBezTo>
                        <a:pt x="1117" y="599"/>
                        <a:pt x="1129" y="594"/>
                        <a:pt x="1132" y="583"/>
                      </a:cubicBezTo>
                      <a:cubicBezTo>
                        <a:pt x="1133" y="579"/>
                        <a:pt x="1132" y="574"/>
                        <a:pt x="1130" y="569"/>
                      </a:cubicBezTo>
                      <a:close/>
                      <a:moveTo>
                        <a:pt x="1230" y="447"/>
                      </a:moveTo>
                      <a:cubicBezTo>
                        <a:pt x="1230" y="464"/>
                        <a:pt x="1242" y="472"/>
                        <a:pt x="1245" y="477"/>
                      </a:cubicBezTo>
                      <a:cubicBezTo>
                        <a:pt x="1249" y="484"/>
                        <a:pt x="1242" y="488"/>
                        <a:pt x="1237" y="482"/>
                      </a:cubicBezTo>
                      <a:cubicBezTo>
                        <a:pt x="1231" y="476"/>
                        <a:pt x="1226" y="461"/>
                        <a:pt x="1230" y="447"/>
                      </a:cubicBezTo>
                      <a:close/>
                      <a:moveTo>
                        <a:pt x="1249" y="510"/>
                      </a:moveTo>
                      <a:cubicBezTo>
                        <a:pt x="1248" y="510"/>
                        <a:pt x="1247" y="509"/>
                        <a:pt x="1246" y="508"/>
                      </a:cubicBezTo>
                      <a:cubicBezTo>
                        <a:pt x="1245" y="507"/>
                        <a:pt x="1245" y="504"/>
                        <a:pt x="1246" y="503"/>
                      </a:cubicBezTo>
                      <a:cubicBezTo>
                        <a:pt x="1248" y="501"/>
                        <a:pt x="1251" y="501"/>
                        <a:pt x="1252" y="502"/>
                      </a:cubicBezTo>
                      <a:cubicBezTo>
                        <a:pt x="1256" y="503"/>
                        <a:pt x="1254" y="506"/>
                        <a:pt x="1255" y="508"/>
                      </a:cubicBezTo>
                      <a:cubicBezTo>
                        <a:pt x="1256" y="510"/>
                        <a:pt x="1259" y="512"/>
                        <a:pt x="1262" y="511"/>
                      </a:cubicBezTo>
                      <a:cubicBezTo>
                        <a:pt x="1266" y="511"/>
                        <a:pt x="1269" y="508"/>
                        <a:pt x="1270" y="505"/>
                      </a:cubicBezTo>
                      <a:cubicBezTo>
                        <a:pt x="1270" y="502"/>
                        <a:pt x="1269" y="500"/>
                        <a:pt x="1267" y="500"/>
                      </a:cubicBezTo>
                      <a:cubicBezTo>
                        <a:pt x="1268" y="502"/>
                        <a:pt x="1266" y="505"/>
                        <a:pt x="1263" y="504"/>
                      </a:cubicBezTo>
                      <a:cubicBezTo>
                        <a:pt x="1261" y="504"/>
                        <a:pt x="1259" y="501"/>
                        <a:pt x="1256" y="499"/>
                      </a:cubicBezTo>
                      <a:cubicBezTo>
                        <a:pt x="1253" y="496"/>
                        <a:pt x="1250" y="495"/>
                        <a:pt x="1247" y="494"/>
                      </a:cubicBezTo>
                      <a:cubicBezTo>
                        <a:pt x="1241" y="494"/>
                        <a:pt x="1236" y="500"/>
                        <a:pt x="1236" y="506"/>
                      </a:cubicBezTo>
                      <a:cubicBezTo>
                        <a:pt x="1237" y="509"/>
                        <a:pt x="1239" y="512"/>
                        <a:pt x="1241" y="514"/>
                      </a:cubicBezTo>
                      <a:cubicBezTo>
                        <a:pt x="1244" y="516"/>
                        <a:pt x="1252" y="519"/>
                        <a:pt x="1253" y="523"/>
                      </a:cubicBezTo>
                      <a:cubicBezTo>
                        <a:pt x="1254" y="526"/>
                        <a:pt x="1252" y="528"/>
                        <a:pt x="1250" y="528"/>
                      </a:cubicBezTo>
                      <a:cubicBezTo>
                        <a:pt x="1251" y="531"/>
                        <a:pt x="1255" y="531"/>
                        <a:pt x="1257" y="529"/>
                      </a:cubicBezTo>
                      <a:cubicBezTo>
                        <a:pt x="1261" y="526"/>
                        <a:pt x="1262" y="518"/>
                        <a:pt x="1257" y="514"/>
                      </a:cubicBezTo>
                      <a:cubicBezTo>
                        <a:pt x="1255" y="512"/>
                        <a:pt x="1253" y="511"/>
                        <a:pt x="1249" y="510"/>
                      </a:cubicBezTo>
                      <a:close/>
                      <a:moveTo>
                        <a:pt x="1249" y="509"/>
                      </a:moveTo>
                      <a:cubicBezTo>
                        <a:pt x="1247" y="509"/>
                        <a:pt x="1246" y="507"/>
                        <a:pt x="1246" y="505"/>
                      </a:cubicBezTo>
                      <a:cubicBezTo>
                        <a:pt x="1247" y="501"/>
                        <a:pt x="1252" y="502"/>
                        <a:pt x="1254" y="504"/>
                      </a:cubicBezTo>
                      <a:cubicBezTo>
                        <a:pt x="1255" y="507"/>
                        <a:pt x="1254" y="509"/>
                        <a:pt x="1256" y="511"/>
                      </a:cubicBezTo>
                      <a:cubicBezTo>
                        <a:pt x="1253" y="509"/>
                        <a:pt x="1252" y="510"/>
                        <a:pt x="1249" y="509"/>
                      </a:cubicBezTo>
                      <a:close/>
                      <a:moveTo>
                        <a:pt x="1236" y="499"/>
                      </a:moveTo>
                      <a:cubicBezTo>
                        <a:pt x="1237" y="496"/>
                        <a:pt x="1241" y="494"/>
                        <a:pt x="1244" y="493"/>
                      </a:cubicBezTo>
                      <a:cubicBezTo>
                        <a:pt x="1244" y="490"/>
                        <a:pt x="1237" y="486"/>
                        <a:pt x="1234" y="491"/>
                      </a:cubicBezTo>
                      <a:cubicBezTo>
                        <a:pt x="1231" y="494"/>
                        <a:pt x="1233" y="498"/>
                        <a:pt x="1236" y="499"/>
                      </a:cubicBezTo>
                      <a:close/>
                      <a:moveTo>
                        <a:pt x="1233" y="490"/>
                      </a:moveTo>
                      <a:cubicBezTo>
                        <a:pt x="1233" y="489"/>
                        <a:pt x="1234" y="488"/>
                        <a:pt x="1235" y="488"/>
                      </a:cubicBezTo>
                      <a:cubicBezTo>
                        <a:pt x="1229" y="483"/>
                        <a:pt x="1226" y="474"/>
                        <a:pt x="1225" y="466"/>
                      </a:cubicBezTo>
                      <a:cubicBezTo>
                        <a:pt x="1223" y="451"/>
                        <a:pt x="1233" y="441"/>
                        <a:pt x="1234" y="419"/>
                      </a:cubicBezTo>
                      <a:cubicBezTo>
                        <a:pt x="1234" y="409"/>
                        <a:pt x="1232" y="400"/>
                        <a:pt x="1229" y="394"/>
                      </a:cubicBezTo>
                      <a:cubicBezTo>
                        <a:pt x="1223" y="380"/>
                        <a:pt x="1210" y="368"/>
                        <a:pt x="1208" y="351"/>
                      </a:cubicBezTo>
                      <a:cubicBezTo>
                        <a:pt x="1211" y="358"/>
                        <a:pt x="1219" y="360"/>
                        <a:pt x="1224" y="351"/>
                      </a:cubicBezTo>
                      <a:cubicBezTo>
                        <a:pt x="1228" y="345"/>
                        <a:pt x="1225" y="332"/>
                        <a:pt x="1241" y="328"/>
                      </a:cubicBezTo>
                      <a:cubicBezTo>
                        <a:pt x="1233" y="326"/>
                        <a:pt x="1223" y="326"/>
                        <a:pt x="1216" y="330"/>
                      </a:cubicBezTo>
                      <a:cubicBezTo>
                        <a:pt x="1211" y="333"/>
                        <a:pt x="1208" y="337"/>
                        <a:pt x="1207" y="342"/>
                      </a:cubicBezTo>
                      <a:cubicBezTo>
                        <a:pt x="1200" y="365"/>
                        <a:pt x="1229" y="385"/>
                        <a:pt x="1229" y="405"/>
                      </a:cubicBezTo>
                      <a:cubicBezTo>
                        <a:pt x="1229" y="404"/>
                        <a:pt x="1229" y="403"/>
                        <a:pt x="1229" y="402"/>
                      </a:cubicBezTo>
                      <a:cubicBezTo>
                        <a:pt x="1226" y="383"/>
                        <a:pt x="1204" y="372"/>
                        <a:pt x="1186" y="378"/>
                      </a:cubicBezTo>
                      <a:cubicBezTo>
                        <a:pt x="1177" y="381"/>
                        <a:pt x="1169" y="388"/>
                        <a:pt x="1166" y="398"/>
                      </a:cubicBezTo>
                      <a:cubicBezTo>
                        <a:pt x="1162" y="409"/>
                        <a:pt x="1164" y="421"/>
                        <a:pt x="1171" y="430"/>
                      </a:cubicBezTo>
                      <a:cubicBezTo>
                        <a:pt x="1179" y="440"/>
                        <a:pt x="1191" y="444"/>
                        <a:pt x="1202" y="438"/>
                      </a:cubicBezTo>
                      <a:cubicBezTo>
                        <a:pt x="1209" y="435"/>
                        <a:pt x="1213" y="428"/>
                        <a:pt x="1212" y="420"/>
                      </a:cubicBezTo>
                      <a:cubicBezTo>
                        <a:pt x="1211" y="410"/>
                        <a:pt x="1203" y="404"/>
                        <a:pt x="1196" y="404"/>
                      </a:cubicBezTo>
                      <a:cubicBezTo>
                        <a:pt x="1187" y="404"/>
                        <a:pt x="1179" y="411"/>
                        <a:pt x="1181" y="421"/>
                      </a:cubicBezTo>
                      <a:cubicBezTo>
                        <a:pt x="1180" y="410"/>
                        <a:pt x="1188" y="404"/>
                        <a:pt x="1197" y="406"/>
                      </a:cubicBezTo>
                      <a:cubicBezTo>
                        <a:pt x="1203" y="407"/>
                        <a:pt x="1209" y="412"/>
                        <a:pt x="1209" y="420"/>
                      </a:cubicBezTo>
                      <a:cubicBezTo>
                        <a:pt x="1210" y="427"/>
                        <a:pt x="1207" y="433"/>
                        <a:pt x="1201" y="435"/>
                      </a:cubicBezTo>
                      <a:cubicBezTo>
                        <a:pt x="1191" y="440"/>
                        <a:pt x="1181" y="436"/>
                        <a:pt x="1174" y="428"/>
                      </a:cubicBezTo>
                      <a:cubicBezTo>
                        <a:pt x="1167" y="420"/>
                        <a:pt x="1166" y="409"/>
                        <a:pt x="1169" y="399"/>
                      </a:cubicBezTo>
                      <a:cubicBezTo>
                        <a:pt x="1173" y="389"/>
                        <a:pt x="1180" y="383"/>
                        <a:pt x="1189" y="381"/>
                      </a:cubicBezTo>
                      <a:cubicBezTo>
                        <a:pt x="1205" y="376"/>
                        <a:pt x="1224" y="386"/>
                        <a:pt x="1227" y="403"/>
                      </a:cubicBezTo>
                      <a:cubicBezTo>
                        <a:pt x="1230" y="417"/>
                        <a:pt x="1226" y="427"/>
                        <a:pt x="1215" y="436"/>
                      </a:cubicBezTo>
                      <a:cubicBezTo>
                        <a:pt x="1198" y="451"/>
                        <a:pt x="1173" y="455"/>
                        <a:pt x="1157" y="448"/>
                      </a:cubicBezTo>
                      <a:cubicBezTo>
                        <a:pt x="1148" y="443"/>
                        <a:pt x="1142" y="434"/>
                        <a:pt x="1148" y="425"/>
                      </a:cubicBezTo>
                      <a:cubicBezTo>
                        <a:pt x="1152" y="420"/>
                        <a:pt x="1158" y="419"/>
                        <a:pt x="1164" y="423"/>
                      </a:cubicBezTo>
                      <a:cubicBezTo>
                        <a:pt x="1162" y="413"/>
                        <a:pt x="1146" y="411"/>
                        <a:pt x="1136" y="421"/>
                      </a:cubicBezTo>
                      <a:cubicBezTo>
                        <a:pt x="1127" y="430"/>
                        <a:pt x="1127" y="441"/>
                        <a:pt x="1131" y="449"/>
                      </a:cubicBezTo>
                      <a:cubicBezTo>
                        <a:pt x="1136" y="462"/>
                        <a:pt x="1152" y="470"/>
                        <a:pt x="1168" y="468"/>
                      </a:cubicBezTo>
                      <a:cubicBezTo>
                        <a:pt x="1186" y="466"/>
                        <a:pt x="1203" y="456"/>
                        <a:pt x="1214" y="442"/>
                      </a:cubicBezTo>
                      <a:cubicBezTo>
                        <a:pt x="1213" y="444"/>
                        <a:pt x="1212" y="446"/>
                        <a:pt x="1210" y="448"/>
                      </a:cubicBezTo>
                      <a:cubicBezTo>
                        <a:pt x="1190" y="470"/>
                        <a:pt x="1162" y="479"/>
                        <a:pt x="1132" y="471"/>
                      </a:cubicBezTo>
                      <a:cubicBezTo>
                        <a:pt x="1110" y="465"/>
                        <a:pt x="1096" y="449"/>
                        <a:pt x="1092" y="427"/>
                      </a:cubicBezTo>
                      <a:cubicBezTo>
                        <a:pt x="1090" y="413"/>
                        <a:pt x="1091" y="400"/>
                        <a:pt x="1096" y="388"/>
                      </a:cubicBezTo>
                      <a:cubicBezTo>
                        <a:pt x="1101" y="375"/>
                        <a:pt x="1109" y="363"/>
                        <a:pt x="1120" y="355"/>
                      </a:cubicBezTo>
                      <a:cubicBezTo>
                        <a:pt x="1125" y="350"/>
                        <a:pt x="1130" y="348"/>
                        <a:pt x="1136" y="346"/>
                      </a:cubicBezTo>
                      <a:cubicBezTo>
                        <a:pt x="1148" y="342"/>
                        <a:pt x="1161" y="342"/>
                        <a:pt x="1172" y="348"/>
                      </a:cubicBezTo>
                      <a:cubicBezTo>
                        <a:pt x="1180" y="354"/>
                        <a:pt x="1185" y="361"/>
                        <a:pt x="1186" y="371"/>
                      </a:cubicBezTo>
                      <a:cubicBezTo>
                        <a:pt x="1197" y="363"/>
                        <a:pt x="1191" y="336"/>
                        <a:pt x="1168" y="338"/>
                      </a:cubicBezTo>
                      <a:cubicBezTo>
                        <a:pt x="1161" y="326"/>
                        <a:pt x="1140" y="335"/>
                        <a:pt x="1128" y="345"/>
                      </a:cubicBezTo>
                      <a:cubicBezTo>
                        <a:pt x="1142" y="332"/>
                        <a:pt x="1169" y="323"/>
                        <a:pt x="1182" y="319"/>
                      </a:cubicBezTo>
                      <a:cubicBezTo>
                        <a:pt x="1182" y="319"/>
                        <a:pt x="1182" y="318"/>
                        <a:pt x="1182" y="317"/>
                      </a:cubicBezTo>
                      <a:cubicBezTo>
                        <a:pt x="1176" y="318"/>
                        <a:pt x="1169" y="320"/>
                        <a:pt x="1162" y="322"/>
                      </a:cubicBezTo>
                      <a:cubicBezTo>
                        <a:pt x="1170" y="315"/>
                        <a:pt x="1174" y="304"/>
                        <a:pt x="1171" y="293"/>
                      </a:cubicBezTo>
                      <a:cubicBezTo>
                        <a:pt x="1167" y="273"/>
                        <a:pt x="1146" y="259"/>
                        <a:pt x="1145" y="234"/>
                      </a:cubicBezTo>
                      <a:cubicBezTo>
                        <a:pt x="1137" y="255"/>
                        <a:pt x="1150" y="276"/>
                        <a:pt x="1154" y="290"/>
                      </a:cubicBezTo>
                      <a:cubicBezTo>
                        <a:pt x="1161" y="317"/>
                        <a:pt x="1151" y="324"/>
                        <a:pt x="1134" y="336"/>
                      </a:cubicBezTo>
                      <a:cubicBezTo>
                        <a:pt x="1136" y="333"/>
                        <a:pt x="1138" y="331"/>
                        <a:pt x="1140" y="327"/>
                      </a:cubicBezTo>
                      <a:cubicBezTo>
                        <a:pt x="1150" y="308"/>
                        <a:pt x="1148" y="285"/>
                        <a:pt x="1136" y="269"/>
                      </a:cubicBezTo>
                      <a:cubicBezTo>
                        <a:pt x="1125" y="255"/>
                        <a:pt x="1110" y="249"/>
                        <a:pt x="1093" y="252"/>
                      </a:cubicBezTo>
                      <a:cubicBezTo>
                        <a:pt x="1072" y="256"/>
                        <a:pt x="1056" y="273"/>
                        <a:pt x="1053" y="294"/>
                      </a:cubicBezTo>
                      <a:cubicBezTo>
                        <a:pt x="1052" y="304"/>
                        <a:pt x="1054" y="313"/>
                        <a:pt x="1059" y="320"/>
                      </a:cubicBezTo>
                      <a:cubicBezTo>
                        <a:pt x="1069" y="334"/>
                        <a:pt x="1084" y="336"/>
                        <a:pt x="1098" y="330"/>
                      </a:cubicBezTo>
                      <a:cubicBezTo>
                        <a:pt x="1081" y="328"/>
                        <a:pt x="1083" y="315"/>
                        <a:pt x="1078" y="309"/>
                      </a:cubicBezTo>
                      <a:cubicBezTo>
                        <a:pt x="1070" y="297"/>
                        <a:pt x="1056" y="312"/>
                        <a:pt x="1065" y="324"/>
                      </a:cubicBezTo>
                      <a:cubicBezTo>
                        <a:pt x="1066" y="325"/>
                        <a:pt x="1067" y="326"/>
                        <a:pt x="1068" y="328"/>
                      </a:cubicBezTo>
                      <a:cubicBezTo>
                        <a:pt x="1058" y="320"/>
                        <a:pt x="1053" y="307"/>
                        <a:pt x="1055" y="294"/>
                      </a:cubicBezTo>
                      <a:cubicBezTo>
                        <a:pt x="1058" y="274"/>
                        <a:pt x="1073" y="259"/>
                        <a:pt x="1094" y="255"/>
                      </a:cubicBezTo>
                      <a:cubicBezTo>
                        <a:pt x="1109" y="253"/>
                        <a:pt x="1123" y="259"/>
                        <a:pt x="1132" y="271"/>
                      </a:cubicBezTo>
                      <a:cubicBezTo>
                        <a:pt x="1144" y="286"/>
                        <a:pt x="1145" y="307"/>
                        <a:pt x="1136" y="324"/>
                      </a:cubicBezTo>
                      <a:cubicBezTo>
                        <a:pt x="1132" y="331"/>
                        <a:pt x="1128" y="336"/>
                        <a:pt x="1123" y="341"/>
                      </a:cubicBezTo>
                      <a:cubicBezTo>
                        <a:pt x="1126" y="338"/>
                        <a:pt x="1128" y="334"/>
                        <a:pt x="1129" y="329"/>
                      </a:cubicBezTo>
                      <a:cubicBezTo>
                        <a:pt x="1133" y="318"/>
                        <a:pt x="1130" y="302"/>
                        <a:pt x="1117" y="297"/>
                      </a:cubicBezTo>
                      <a:cubicBezTo>
                        <a:pt x="1112" y="295"/>
                        <a:pt x="1105" y="297"/>
                        <a:pt x="1101" y="301"/>
                      </a:cubicBezTo>
                      <a:cubicBezTo>
                        <a:pt x="1098" y="304"/>
                        <a:pt x="1097" y="309"/>
                        <a:pt x="1097" y="313"/>
                      </a:cubicBezTo>
                      <a:cubicBezTo>
                        <a:pt x="1098" y="317"/>
                        <a:pt x="1101" y="322"/>
                        <a:pt x="1105" y="324"/>
                      </a:cubicBezTo>
                      <a:cubicBezTo>
                        <a:pt x="1110" y="327"/>
                        <a:pt x="1117" y="325"/>
                        <a:pt x="1120" y="320"/>
                      </a:cubicBezTo>
                      <a:cubicBezTo>
                        <a:pt x="1122" y="317"/>
                        <a:pt x="1122" y="313"/>
                        <a:pt x="1119" y="310"/>
                      </a:cubicBezTo>
                      <a:cubicBezTo>
                        <a:pt x="1117" y="308"/>
                        <a:pt x="1115" y="308"/>
                        <a:pt x="1113" y="310"/>
                      </a:cubicBezTo>
                      <a:cubicBezTo>
                        <a:pt x="1115" y="310"/>
                        <a:pt x="1116" y="311"/>
                        <a:pt x="1117" y="312"/>
                      </a:cubicBezTo>
                      <a:cubicBezTo>
                        <a:pt x="1119" y="315"/>
                        <a:pt x="1117" y="318"/>
                        <a:pt x="1113" y="319"/>
                      </a:cubicBezTo>
                      <a:cubicBezTo>
                        <a:pt x="1112" y="319"/>
                        <a:pt x="1109" y="318"/>
                        <a:pt x="1107" y="316"/>
                      </a:cubicBezTo>
                      <a:cubicBezTo>
                        <a:pt x="1105" y="314"/>
                        <a:pt x="1105" y="310"/>
                        <a:pt x="1107" y="307"/>
                      </a:cubicBezTo>
                      <a:cubicBezTo>
                        <a:pt x="1109" y="304"/>
                        <a:pt x="1113" y="303"/>
                        <a:pt x="1117" y="305"/>
                      </a:cubicBezTo>
                      <a:cubicBezTo>
                        <a:pt x="1127" y="308"/>
                        <a:pt x="1129" y="324"/>
                        <a:pt x="1126" y="333"/>
                      </a:cubicBezTo>
                      <a:cubicBezTo>
                        <a:pt x="1122" y="344"/>
                        <a:pt x="1112" y="353"/>
                        <a:pt x="1105" y="361"/>
                      </a:cubicBezTo>
                      <a:cubicBezTo>
                        <a:pt x="1097" y="371"/>
                        <a:pt x="1091" y="383"/>
                        <a:pt x="1089" y="400"/>
                      </a:cubicBezTo>
                      <a:cubicBezTo>
                        <a:pt x="1089" y="397"/>
                        <a:pt x="1088" y="393"/>
                        <a:pt x="1088" y="390"/>
                      </a:cubicBezTo>
                      <a:cubicBezTo>
                        <a:pt x="1083" y="368"/>
                        <a:pt x="1069" y="352"/>
                        <a:pt x="1047" y="348"/>
                      </a:cubicBezTo>
                      <a:cubicBezTo>
                        <a:pt x="1026" y="345"/>
                        <a:pt x="1006" y="353"/>
                        <a:pt x="994" y="370"/>
                      </a:cubicBezTo>
                      <a:cubicBezTo>
                        <a:pt x="983" y="386"/>
                        <a:pt x="980" y="408"/>
                        <a:pt x="991" y="425"/>
                      </a:cubicBezTo>
                      <a:cubicBezTo>
                        <a:pt x="1001" y="441"/>
                        <a:pt x="1017" y="448"/>
                        <a:pt x="1033" y="444"/>
                      </a:cubicBezTo>
                      <a:cubicBezTo>
                        <a:pt x="1043" y="442"/>
                        <a:pt x="1051" y="436"/>
                        <a:pt x="1055" y="428"/>
                      </a:cubicBezTo>
                      <a:cubicBezTo>
                        <a:pt x="1057" y="423"/>
                        <a:pt x="1059" y="417"/>
                        <a:pt x="1058" y="411"/>
                      </a:cubicBezTo>
                      <a:cubicBezTo>
                        <a:pt x="1057" y="400"/>
                        <a:pt x="1049" y="393"/>
                        <a:pt x="1039" y="393"/>
                      </a:cubicBezTo>
                      <a:cubicBezTo>
                        <a:pt x="1028" y="392"/>
                        <a:pt x="1019" y="400"/>
                        <a:pt x="1018" y="411"/>
                      </a:cubicBezTo>
                      <a:cubicBezTo>
                        <a:pt x="1017" y="422"/>
                        <a:pt x="1025" y="432"/>
                        <a:pt x="1037" y="433"/>
                      </a:cubicBezTo>
                      <a:cubicBezTo>
                        <a:pt x="1046" y="433"/>
                        <a:pt x="1055" y="427"/>
                        <a:pt x="1057" y="419"/>
                      </a:cubicBezTo>
                      <a:cubicBezTo>
                        <a:pt x="1055" y="431"/>
                        <a:pt x="1045" y="441"/>
                        <a:pt x="1032" y="443"/>
                      </a:cubicBezTo>
                      <a:cubicBezTo>
                        <a:pt x="1017" y="446"/>
                        <a:pt x="1002" y="439"/>
                        <a:pt x="993" y="424"/>
                      </a:cubicBezTo>
                      <a:cubicBezTo>
                        <a:pt x="983" y="408"/>
                        <a:pt x="986" y="388"/>
                        <a:pt x="996" y="373"/>
                      </a:cubicBezTo>
                      <a:cubicBezTo>
                        <a:pt x="1007" y="356"/>
                        <a:pt x="1027" y="349"/>
                        <a:pt x="1046" y="352"/>
                      </a:cubicBezTo>
                      <a:cubicBezTo>
                        <a:pt x="1065" y="357"/>
                        <a:pt x="1078" y="370"/>
                        <a:pt x="1082" y="390"/>
                      </a:cubicBezTo>
                      <a:cubicBezTo>
                        <a:pt x="1084" y="404"/>
                        <a:pt x="1082" y="418"/>
                        <a:pt x="1087" y="433"/>
                      </a:cubicBezTo>
                      <a:cubicBezTo>
                        <a:pt x="1093" y="454"/>
                        <a:pt x="1109" y="469"/>
                        <a:pt x="1131" y="476"/>
                      </a:cubicBezTo>
                      <a:cubicBezTo>
                        <a:pt x="1162" y="485"/>
                        <a:pt x="1193" y="476"/>
                        <a:pt x="1215" y="451"/>
                      </a:cubicBezTo>
                      <a:cubicBezTo>
                        <a:pt x="1224" y="440"/>
                        <a:pt x="1230" y="429"/>
                        <a:pt x="1232" y="416"/>
                      </a:cubicBezTo>
                      <a:cubicBezTo>
                        <a:pt x="1232" y="429"/>
                        <a:pt x="1228" y="442"/>
                        <a:pt x="1221" y="453"/>
                      </a:cubicBezTo>
                      <a:cubicBezTo>
                        <a:pt x="1211" y="469"/>
                        <a:pt x="1195" y="483"/>
                        <a:pt x="1179" y="491"/>
                      </a:cubicBezTo>
                      <a:cubicBezTo>
                        <a:pt x="1173" y="495"/>
                        <a:pt x="1168" y="499"/>
                        <a:pt x="1162" y="504"/>
                      </a:cubicBezTo>
                      <a:cubicBezTo>
                        <a:pt x="1161" y="506"/>
                        <a:pt x="1159" y="507"/>
                        <a:pt x="1158" y="508"/>
                      </a:cubicBezTo>
                      <a:cubicBezTo>
                        <a:pt x="1156" y="511"/>
                        <a:pt x="1154" y="514"/>
                        <a:pt x="1152" y="516"/>
                      </a:cubicBezTo>
                      <a:cubicBezTo>
                        <a:pt x="1152" y="518"/>
                        <a:pt x="1147" y="527"/>
                        <a:pt x="1149" y="528"/>
                      </a:cubicBezTo>
                      <a:cubicBezTo>
                        <a:pt x="1150" y="528"/>
                        <a:pt x="1153" y="523"/>
                        <a:pt x="1153" y="522"/>
                      </a:cubicBezTo>
                      <a:cubicBezTo>
                        <a:pt x="1156" y="518"/>
                        <a:pt x="1158" y="514"/>
                        <a:pt x="1161" y="511"/>
                      </a:cubicBezTo>
                      <a:cubicBezTo>
                        <a:pt x="1162" y="509"/>
                        <a:pt x="1163" y="508"/>
                        <a:pt x="1165" y="507"/>
                      </a:cubicBezTo>
                      <a:cubicBezTo>
                        <a:pt x="1170" y="502"/>
                        <a:pt x="1174" y="498"/>
                        <a:pt x="1181" y="494"/>
                      </a:cubicBezTo>
                      <a:cubicBezTo>
                        <a:pt x="1181" y="494"/>
                        <a:pt x="1182" y="493"/>
                        <a:pt x="1183" y="493"/>
                      </a:cubicBezTo>
                      <a:cubicBezTo>
                        <a:pt x="1181" y="494"/>
                        <a:pt x="1180" y="496"/>
                        <a:pt x="1178" y="498"/>
                      </a:cubicBezTo>
                      <a:cubicBezTo>
                        <a:pt x="1174" y="502"/>
                        <a:pt x="1171" y="507"/>
                        <a:pt x="1169" y="513"/>
                      </a:cubicBezTo>
                      <a:cubicBezTo>
                        <a:pt x="1164" y="529"/>
                        <a:pt x="1174" y="541"/>
                        <a:pt x="1187" y="547"/>
                      </a:cubicBezTo>
                      <a:cubicBezTo>
                        <a:pt x="1199" y="551"/>
                        <a:pt x="1213" y="551"/>
                        <a:pt x="1223" y="543"/>
                      </a:cubicBezTo>
                      <a:cubicBezTo>
                        <a:pt x="1232" y="536"/>
                        <a:pt x="1234" y="526"/>
                        <a:pt x="1230" y="516"/>
                      </a:cubicBezTo>
                      <a:cubicBezTo>
                        <a:pt x="1227" y="509"/>
                        <a:pt x="1219" y="501"/>
                        <a:pt x="1210" y="503"/>
                      </a:cubicBezTo>
                      <a:cubicBezTo>
                        <a:pt x="1206" y="503"/>
                        <a:pt x="1201" y="506"/>
                        <a:pt x="1199" y="511"/>
                      </a:cubicBezTo>
                      <a:cubicBezTo>
                        <a:pt x="1198" y="513"/>
                        <a:pt x="1198" y="516"/>
                        <a:pt x="1199" y="519"/>
                      </a:cubicBezTo>
                      <a:cubicBezTo>
                        <a:pt x="1200" y="522"/>
                        <a:pt x="1203" y="524"/>
                        <a:pt x="1206" y="525"/>
                      </a:cubicBezTo>
                      <a:cubicBezTo>
                        <a:pt x="1210" y="526"/>
                        <a:pt x="1214" y="525"/>
                        <a:pt x="1216" y="522"/>
                      </a:cubicBezTo>
                      <a:cubicBezTo>
                        <a:pt x="1219" y="519"/>
                        <a:pt x="1219" y="514"/>
                        <a:pt x="1216" y="511"/>
                      </a:cubicBezTo>
                      <a:cubicBezTo>
                        <a:pt x="1213" y="508"/>
                        <a:pt x="1208" y="508"/>
                        <a:pt x="1204" y="511"/>
                      </a:cubicBezTo>
                      <a:cubicBezTo>
                        <a:pt x="1201" y="514"/>
                        <a:pt x="1200" y="519"/>
                        <a:pt x="1203" y="523"/>
                      </a:cubicBezTo>
                      <a:cubicBezTo>
                        <a:pt x="1204" y="524"/>
                        <a:pt x="1206" y="525"/>
                        <a:pt x="1207" y="525"/>
                      </a:cubicBezTo>
                      <a:cubicBezTo>
                        <a:pt x="1206" y="525"/>
                        <a:pt x="1206" y="525"/>
                        <a:pt x="1206" y="525"/>
                      </a:cubicBezTo>
                      <a:cubicBezTo>
                        <a:pt x="1203" y="524"/>
                        <a:pt x="1201" y="522"/>
                        <a:pt x="1199" y="519"/>
                      </a:cubicBezTo>
                      <a:cubicBezTo>
                        <a:pt x="1198" y="516"/>
                        <a:pt x="1199" y="514"/>
                        <a:pt x="1200" y="511"/>
                      </a:cubicBezTo>
                      <a:cubicBezTo>
                        <a:pt x="1202" y="507"/>
                        <a:pt x="1206" y="504"/>
                        <a:pt x="1211" y="503"/>
                      </a:cubicBezTo>
                      <a:cubicBezTo>
                        <a:pt x="1218" y="503"/>
                        <a:pt x="1226" y="510"/>
                        <a:pt x="1229" y="517"/>
                      </a:cubicBezTo>
                      <a:cubicBezTo>
                        <a:pt x="1232" y="526"/>
                        <a:pt x="1230" y="535"/>
                        <a:pt x="1222" y="542"/>
                      </a:cubicBezTo>
                      <a:cubicBezTo>
                        <a:pt x="1212" y="549"/>
                        <a:pt x="1198" y="549"/>
                        <a:pt x="1187" y="544"/>
                      </a:cubicBezTo>
                      <a:cubicBezTo>
                        <a:pt x="1176" y="539"/>
                        <a:pt x="1167" y="528"/>
                        <a:pt x="1172" y="514"/>
                      </a:cubicBezTo>
                      <a:cubicBezTo>
                        <a:pt x="1174" y="508"/>
                        <a:pt x="1177" y="504"/>
                        <a:pt x="1181" y="500"/>
                      </a:cubicBezTo>
                      <a:cubicBezTo>
                        <a:pt x="1183" y="497"/>
                        <a:pt x="1186" y="495"/>
                        <a:pt x="1189" y="493"/>
                      </a:cubicBezTo>
                      <a:cubicBezTo>
                        <a:pt x="1195" y="487"/>
                        <a:pt x="1204" y="480"/>
                        <a:pt x="1211" y="473"/>
                      </a:cubicBezTo>
                      <a:cubicBezTo>
                        <a:pt x="1215" y="469"/>
                        <a:pt x="1219" y="464"/>
                        <a:pt x="1222" y="459"/>
                      </a:cubicBezTo>
                      <a:cubicBezTo>
                        <a:pt x="1222" y="462"/>
                        <a:pt x="1222" y="465"/>
                        <a:pt x="1223" y="468"/>
                      </a:cubicBezTo>
                      <a:cubicBezTo>
                        <a:pt x="1224" y="477"/>
                        <a:pt x="1228" y="485"/>
                        <a:pt x="1233" y="490"/>
                      </a:cubicBezTo>
                      <a:close/>
                      <a:moveTo>
                        <a:pt x="1132" y="568"/>
                      </a:moveTo>
                      <a:cubicBezTo>
                        <a:pt x="1131" y="564"/>
                        <a:pt x="1133" y="560"/>
                        <a:pt x="1136" y="559"/>
                      </a:cubicBezTo>
                      <a:cubicBezTo>
                        <a:pt x="1143" y="558"/>
                        <a:pt x="1146" y="566"/>
                        <a:pt x="1143" y="570"/>
                      </a:cubicBezTo>
                      <a:cubicBezTo>
                        <a:pt x="1140" y="574"/>
                        <a:pt x="1136" y="573"/>
                        <a:pt x="1135" y="579"/>
                      </a:cubicBezTo>
                      <a:cubicBezTo>
                        <a:pt x="1135" y="573"/>
                        <a:pt x="1132" y="572"/>
                        <a:pt x="1132" y="568"/>
                      </a:cubicBezTo>
                      <a:close/>
                      <a:moveTo>
                        <a:pt x="1173" y="493"/>
                      </a:moveTo>
                      <a:cubicBezTo>
                        <a:pt x="1162" y="500"/>
                        <a:pt x="1145" y="497"/>
                        <a:pt x="1138" y="490"/>
                      </a:cubicBezTo>
                      <a:cubicBezTo>
                        <a:pt x="1132" y="484"/>
                        <a:pt x="1127" y="478"/>
                        <a:pt x="1119" y="477"/>
                      </a:cubicBezTo>
                      <a:cubicBezTo>
                        <a:pt x="1113" y="476"/>
                        <a:pt x="1104" y="479"/>
                        <a:pt x="1104" y="485"/>
                      </a:cubicBezTo>
                      <a:cubicBezTo>
                        <a:pt x="1107" y="481"/>
                        <a:pt x="1113" y="483"/>
                        <a:pt x="1118" y="486"/>
                      </a:cubicBezTo>
                      <a:cubicBezTo>
                        <a:pt x="1122" y="488"/>
                        <a:pt x="1126" y="490"/>
                        <a:pt x="1131" y="489"/>
                      </a:cubicBezTo>
                      <a:cubicBezTo>
                        <a:pt x="1133" y="499"/>
                        <a:pt x="1142" y="502"/>
                        <a:pt x="1149" y="502"/>
                      </a:cubicBezTo>
                      <a:cubicBezTo>
                        <a:pt x="1156" y="502"/>
                        <a:pt x="1167" y="499"/>
                        <a:pt x="1173" y="493"/>
                      </a:cubicBezTo>
                      <a:close/>
                      <a:moveTo>
                        <a:pt x="1191" y="607"/>
                      </a:moveTo>
                      <a:cubicBezTo>
                        <a:pt x="1204" y="624"/>
                        <a:pt x="1194" y="641"/>
                        <a:pt x="1192" y="649"/>
                      </a:cubicBezTo>
                      <a:cubicBezTo>
                        <a:pt x="1189" y="661"/>
                        <a:pt x="1201" y="663"/>
                        <a:pt x="1206" y="651"/>
                      </a:cubicBezTo>
                      <a:cubicBezTo>
                        <a:pt x="1210" y="640"/>
                        <a:pt x="1206" y="620"/>
                        <a:pt x="1191" y="607"/>
                      </a:cubicBezTo>
                      <a:close/>
                      <a:moveTo>
                        <a:pt x="1136" y="540"/>
                      </a:moveTo>
                      <a:cubicBezTo>
                        <a:pt x="1142" y="539"/>
                        <a:pt x="1149" y="543"/>
                        <a:pt x="1151" y="546"/>
                      </a:cubicBezTo>
                      <a:cubicBezTo>
                        <a:pt x="1157" y="544"/>
                        <a:pt x="1157" y="531"/>
                        <a:pt x="1147" y="529"/>
                      </a:cubicBezTo>
                      <a:cubicBezTo>
                        <a:pt x="1141" y="528"/>
                        <a:pt x="1134" y="534"/>
                        <a:pt x="1136" y="540"/>
                      </a:cubicBezTo>
                      <a:close/>
                      <a:moveTo>
                        <a:pt x="1164" y="501"/>
                      </a:moveTo>
                      <a:cubicBezTo>
                        <a:pt x="1142" y="512"/>
                        <a:pt x="1120" y="498"/>
                        <a:pt x="1112" y="496"/>
                      </a:cubicBezTo>
                      <a:cubicBezTo>
                        <a:pt x="1097" y="493"/>
                        <a:pt x="1093" y="510"/>
                        <a:pt x="1110" y="515"/>
                      </a:cubicBezTo>
                      <a:cubicBezTo>
                        <a:pt x="1121" y="518"/>
                        <a:pt x="1143" y="518"/>
                        <a:pt x="1164" y="501"/>
                      </a:cubicBezTo>
                      <a:close/>
                      <a:moveTo>
                        <a:pt x="1205" y="557"/>
                      </a:moveTo>
                      <a:cubicBezTo>
                        <a:pt x="1214" y="551"/>
                        <a:pt x="1224" y="546"/>
                        <a:pt x="1234" y="547"/>
                      </a:cubicBezTo>
                      <a:cubicBezTo>
                        <a:pt x="1244" y="548"/>
                        <a:pt x="1254" y="554"/>
                        <a:pt x="1258" y="563"/>
                      </a:cubicBezTo>
                      <a:cubicBezTo>
                        <a:pt x="1260" y="569"/>
                        <a:pt x="1260" y="575"/>
                        <a:pt x="1258" y="581"/>
                      </a:cubicBezTo>
                      <a:cubicBezTo>
                        <a:pt x="1256" y="587"/>
                        <a:pt x="1253" y="592"/>
                        <a:pt x="1249" y="597"/>
                      </a:cubicBezTo>
                      <a:cubicBezTo>
                        <a:pt x="1244" y="601"/>
                        <a:pt x="1240" y="604"/>
                        <a:pt x="1233" y="606"/>
                      </a:cubicBezTo>
                      <a:cubicBezTo>
                        <a:pt x="1231" y="607"/>
                        <a:pt x="1228" y="608"/>
                        <a:pt x="1225" y="609"/>
                      </a:cubicBezTo>
                      <a:cubicBezTo>
                        <a:pt x="1218" y="610"/>
                        <a:pt x="1212" y="610"/>
                        <a:pt x="1204" y="609"/>
                      </a:cubicBezTo>
                      <a:cubicBezTo>
                        <a:pt x="1193" y="606"/>
                        <a:pt x="1185" y="603"/>
                        <a:pt x="1177" y="595"/>
                      </a:cubicBezTo>
                      <a:cubicBezTo>
                        <a:pt x="1176" y="595"/>
                        <a:pt x="1176" y="594"/>
                        <a:pt x="1175" y="594"/>
                      </a:cubicBezTo>
                      <a:cubicBezTo>
                        <a:pt x="1177" y="601"/>
                        <a:pt x="1177" y="610"/>
                        <a:pt x="1174" y="617"/>
                      </a:cubicBezTo>
                      <a:cubicBezTo>
                        <a:pt x="1171" y="626"/>
                        <a:pt x="1166" y="634"/>
                        <a:pt x="1157" y="638"/>
                      </a:cubicBezTo>
                      <a:cubicBezTo>
                        <a:pt x="1154" y="639"/>
                        <a:pt x="1150" y="640"/>
                        <a:pt x="1145" y="640"/>
                      </a:cubicBezTo>
                      <a:cubicBezTo>
                        <a:pt x="1150" y="639"/>
                        <a:pt x="1153" y="638"/>
                        <a:pt x="1156" y="636"/>
                      </a:cubicBezTo>
                      <a:cubicBezTo>
                        <a:pt x="1164" y="632"/>
                        <a:pt x="1169" y="625"/>
                        <a:pt x="1172" y="616"/>
                      </a:cubicBezTo>
                      <a:cubicBezTo>
                        <a:pt x="1173" y="610"/>
                        <a:pt x="1174" y="604"/>
                        <a:pt x="1173" y="598"/>
                      </a:cubicBezTo>
                      <a:cubicBezTo>
                        <a:pt x="1171" y="588"/>
                        <a:pt x="1166" y="580"/>
                        <a:pt x="1163" y="570"/>
                      </a:cubicBezTo>
                      <a:cubicBezTo>
                        <a:pt x="1162" y="569"/>
                        <a:pt x="1162" y="569"/>
                        <a:pt x="1162" y="569"/>
                      </a:cubicBezTo>
                      <a:cubicBezTo>
                        <a:pt x="1161" y="563"/>
                        <a:pt x="1160" y="557"/>
                        <a:pt x="1160" y="551"/>
                      </a:cubicBezTo>
                      <a:cubicBezTo>
                        <a:pt x="1160" y="550"/>
                        <a:pt x="1161" y="535"/>
                        <a:pt x="1163" y="535"/>
                      </a:cubicBezTo>
                      <a:cubicBezTo>
                        <a:pt x="1163" y="536"/>
                        <a:pt x="1163" y="545"/>
                        <a:pt x="1163" y="546"/>
                      </a:cubicBezTo>
                      <a:cubicBezTo>
                        <a:pt x="1164" y="554"/>
                        <a:pt x="1164" y="560"/>
                        <a:pt x="1166" y="568"/>
                      </a:cubicBezTo>
                      <a:cubicBezTo>
                        <a:pt x="1166" y="569"/>
                        <a:pt x="1166" y="569"/>
                        <a:pt x="1166" y="569"/>
                      </a:cubicBezTo>
                      <a:cubicBezTo>
                        <a:pt x="1169" y="578"/>
                        <a:pt x="1172" y="586"/>
                        <a:pt x="1179" y="593"/>
                      </a:cubicBezTo>
                      <a:cubicBezTo>
                        <a:pt x="1188" y="601"/>
                        <a:pt x="1200" y="607"/>
                        <a:pt x="1212" y="605"/>
                      </a:cubicBezTo>
                      <a:cubicBezTo>
                        <a:pt x="1218" y="604"/>
                        <a:pt x="1227" y="598"/>
                        <a:pt x="1226" y="591"/>
                      </a:cubicBezTo>
                      <a:cubicBezTo>
                        <a:pt x="1226" y="588"/>
                        <a:pt x="1224" y="586"/>
                        <a:pt x="1221" y="585"/>
                      </a:cubicBezTo>
                      <a:cubicBezTo>
                        <a:pt x="1219" y="585"/>
                        <a:pt x="1217" y="586"/>
                        <a:pt x="1216" y="589"/>
                      </a:cubicBezTo>
                      <a:cubicBezTo>
                        <a:pt x="1215" y="590"/>
                        <a:pt x="1215" y="592"/>
                        <a:pt x="1216" y="593"/>
                      </a:cubicBezTo>
                      <a:cubicBezTo>
                        <a:pt x="1217" y="595"/>
                        <a:pt x="1220" y="595"/>
                        <a:pt x="1221" y="593"/>
                      </a:cubicBezTo>
                      <a:cubicBezTo>
                        <a:pt x="1222" y="592"/>
                        <a:pt x="1222" y="591"/>
                        <a:pt x="1222" y="590"/>
                      </a:cubicBezTo>
                      <a:cubicBezTo>
                        <a:pt x="1223" y="590"/>
                        <a:pt x="1224" y="592"/>
                        <a:pt x="1223" y="594"/>
                      </a:cubicBezTo>
                      <a:cubicBezTo>
                        <a:pt x="1223" y="596"/>
                        <a:pt x="1220" y="598"/>
                        <a:pt x="1218" y="598"/>
                      </a:cubicBezTo>
                      <a:cubicBezTo>
                        <a:pt x="1213" y="597"/>
                        <a:pt x="1210" y="594"/>
                        <a:pt x="1210" y="589"/>
                      </a:cubicBezTo>
                      <a:cubicBezTo>
                        <a:pt x="1210" y="586"/>
                        <a:pt x="1212" y="583"/>
                        <a:pt x="1214" y="581"/>
                      </a:cubicBezTo>
                      <a:cubicBezTo>
                        <a:pt x="1217" y="579"/>
                        <a:pt x="1220" y="579"/>
                        <a:pt x="1223" y="580"/>
                      </a:cubicBezTo>
                      <a:cubicBezTo>
                        <a:pt x="1227" y="581"/>
                        <a:pt x="1230" y="584"/>
                        <a:pt x="1230" y="588"/>
                      </a:cubicBezTo>
                      <a:cubicBezTo>
                        <a:pt x="1232" y="598"/>
                        <a:pt x="1223" y="605"/>
                        <a:pt x="1215" y="606"/>
                      </a:cubicBezTo>
                      <a:cubicBezTo>
                        <a:pt x="1212" y="607"/>
                        <a:pt x="1209" y="607"/>
                        <a:pt x="1206" y="607"/>
                      </a:cubicBezTo>
                      <a:cubicBezTo>
                        <a:pt x="1216" y="608"/>
                        <a:pt x="1223" y="608"/>
                        <a:pt x="1233" y="605"/>
                      </a:cubicBezTo>
                      <a:cubicBezTo>
                        <a:pt x="1239" y="602"/>
                        <a:pt x="1243" y="600"/>
                        <a:pt x="1248" y="596"/>
                      </a:cubicBezTo>
                      <a:cubicBezTo>
                        <a:pt x="1252" y="591"/>
                        <a:pt x="1255" y="587"/>
                        <a:pt x="1257" y="581"/>
                      </a:cubicBezTo>
                      <a:cubicBezTo>
                        <a:pt x="1258" y="577"/>
                        <a:pt x="1258" y="574"/>
                        <a:pt x="1258" y="571"/>
                      </a:cubicBezTo>
                      <a:cubicBezTo>
                        <a:pt x="1258" y="571"/>
                        <a:pt x="1258" y="571"/>
                        <a:pt x="1258" y="571"/>
                      </a:cubicBezTo>
                      <a:cubicBezTo>
                        <a:pt x="1257" y="580"/>
                        <a:pt x="1248" y="586"/>
                        <a:pt x="1238" y="578"/>
                      </a:cubicBezTo>
                      <a:cubicBezTo>
                        <a:pt x="1231" y="572"/>
                        <a:pt x="1228" y="554"/>
                        <a:pt x="1205" y="557"/>
                      </a:cubicBezTo>
                      <a:close/>
                      <a:moveTo>
                        <a:pt x="1157" y="635"/>
                      </a:moveTo>
                      <a:cubicBezTo>
                        <a:pt x="1152" y="625"/>
                        <a:pt x="1138" y="632"/>
                        <a:pt x="1134" y="633"/>
                      </a:cubicBezTo>
                      <a:cubicBezTo>
                        <a:pt x="1129" y="634"/>
                        <a:pt x="1127" y="634"/>
                        <a:pt x="1124" y="632"/>
                      </a:cubicBezTo>
                      <a:cubicBezTo>
                        <a:pt x="1125" y="636"/>
                        <a:pt x="1134" y="644"/>
                        <a:pt x="1139" y="646"/>
                      </a:cubicBezTo>
                      <a:cubicBezTo>
                        <a:pt x="1146" y="649"/>
                        <a:pt x="1154" y="648"/>
                        <a:pt x="1157" y="639"/>
                      </a:cubicBezTo>
                      <a:cubicBezTo>
                        <a:pt x="1153" y="641"/>
                        <a:pt x="1147" y="642"/>
                        <a:pt x="1143" y="639"/>
                      </a:cubicBezTo>
                      <a:cubicBezTo>
                        <a:pt x="1145" y="640"/>
                        <a:pt x="1152" y="638"/>
                        <a:pt x="1157" y="635"/>
                      </a:cubicBezTo>
                      <a:close/>
                      <a:moveTo>
                        <a:pt x="1164" y="528"/>
                      </a:moveTo>
                      <a:cubicBezTo>
                        <a:pt x="1173" y="552"/>
                        <a:pt x="1194" y="558"/>
                        <a:pt x="1201" y="568"/>
                      </a:cubicBezTo>
                      <a:cubicBezTo>
                        <a:pt x="1210" y="578"/>
                        <a:pt x="1198" y="589"/>
                        <a:pt x="1186" y="580"/>
                      </a:cubicBezTo>
                      <a:cubicBezTo>
                        <a:pt x="1173" y="570"/>
                        <a:pt x="1165" y="548"/>
                        <a:pt x="1164" y="528"/>
                      </a:cubicBezTo>
                      <a:close/>
                      <a:moveTo>
                        <a:pt x="1197" y="610"/>
                      </a:moveTo>
                      <a:cubicBezTo>
                        <a:pt x="1215" y="620"/>
                        <a:pt x="1254" y="614"/>
                        <a:pt x="1254" y="593"/>
                      </a:cubicBezTo>
                      <a:cubicBezTo>
                        <a:pt x="1259" y="592"/>
                        <a:pt x="1262" y="598"/>
                        <a:pt x="1261" y="604"/>
                      </a:cubicBezTo>
                      <a:cubicBezTo>
                        <a:pt x="1260" y="611"/>
                        <a:pt x="1253" y="617"/>
                        <a:pt x="1244" y="616"/>
                      </a:cubicBezTo>
                      <a:cubicBezTo>
                        <a:pt x="1243" y="622"/>
                        <a:pt x="1230" y="625"/>
                        <a:pt x="1216" y="621"/>
                      </a:cubicBezTo>
                      <a:cubicBezTo>
                        <a:pt x="1222" y="627"/>
                        <a:pt x="1228" y="635"/>
                        <a:pt x="1230" y="643"/>
                      </a:cubicBezTo>
                      <a:cubicBezTo>
                        <a:pt x="1233" y="653"/>
                        <a:pt x="1235" y="664"/>
                        <a:pt x="1232" y="673"/>
                      </a:cubicBezTo>
                      <a:cubicBezTo>
                        <a:pt x="1229" y="683"/>
                        <a:pt x="1222" y="692"/>
                        <a:pt x="1212" y="694"/>
                      </a:cubicBezTo>
                      <a:cubicBezTo>
                        <a:pt x="1205" y="696"/>
                        <a:pt x="1196" y="695"/>
                        <a:pt x="1192" y="689"/>
                      </a:cubicBezTo>
                      <a:cubicBezTo>
                        <a:pt x="1188" y="684"/>
                        <a:pt x="1188" y="676"/>
                        <a:pt x="1191" y="671"/>
                      </a:cubicBezTo>
                      <a:cubicBezTo>
                        <a:pt x="1194" y="666"/>
                        <a:pt x="1199" y="662"/>
                        <a:pt x="1205" y="659"/>
                      </a:cubicBezTo>
                      <a:cubicBezTo>
                        <a:pt x="1196" y="670"/>
                        <a:pt x="1205" y="677"/>
                        <a:pt x="1205" y="682"/>
                      </a:cubicBezTo>
                      <a:cubicBezTo>
                        <a:pt x="1206" y="690"/>
                        <a:pt x="1200" y="693"/>
                        <a:pt x="1195" y="690"/>
                      </a:cubicBezTo>
                      <a:cubicBezTo>
                        <a:pt x="1195" y="690"/>
                        <a:pt x="1195" y="690"/>
                        <a:pt x="1195" y="690"/>
                      </a:cubicBezTo>
                      <a:cubicBezTo>
                        <a:pt x="1200" y="694"/>
                        <a:pt x="1206" y="694"/>
                        <a:pt x="1211" y="693"/>
                      </a:cubicBezTo>
                      <a:cubicBezTo>
                        <a:pt x="1220" y="690"/>
                        <a:pt x="1227" y="685"/>
                        <a:pt x="1230" y="676"/>
                      </a:cubicBezTo>
                      <a:cubicBezTo>
                        <a:pt x="1229" y="678"/>
                        <a:pt x="1227" y="680"/>
                        <a:pt x="1225" y="681"/>
                      </a:cubicBezTo>
                      <a:cubicBezTo>
                        <a:pt x="1222" y="684"/>
                        <a:pt x="1217" y="685"/>
                        <a:pt x="1213" y="682"/>
                      </a:cubicBezTo>
                      <a:cubicBezTo>
                        <a:pt x="1211" y="680"/>
                        <a:pt x="1210" y="678"/>
                        <a:pt x="1211" y="675"/>
                      </a:cubicBezTo>
                      <a:cubicBezTo>
                        <a:pt x="1211" y="674"/>
                        <a:pt x="1213" y="672"/>
                        <a:pt x="1214" y="672"/>
                      </a:cubicBezTo>
                      <a:cubicBezTo>
                        <a:pt x="1216" y="671"/>
                        <a:pt x="1218" y="671"/>
                        <a:pt x="1220" y="672"/>
                      </a:cubicBezTo>
                      <a:cubicBezTo>
                        <a:pt x="1222" y="673"/>
                        <a:pt x="1223" y="676"/>
                        <a:pt x="1221" y="678"/>
                      </a:cubicBezTo>
                      <a:cubicBezTo>
                        <a:pt x="1221" y="680"/>
                        <a:pt x="1219" y="680"/>
                        <a:pt x="1218" y="680"/>
                      </a:cubicBezTo>
                      <a:cubicBezTo>
                        <a:pt x="1217" y="680"/>
                        <a:pt x="1216" y="679"/>
                        <a:pt x="1216" y="678"/>
                      </a:cubicBezTo>
                      <a:cubicBezTo>
                        <a:pt x="1217" y="678"/>
                        <a:pt x="1217" y="679"/>
                        <a:pt x="1218" y="679"/>
                      </a:cubicBezTo>
                      <a:cubicBezTo>
                        <a:pt x="1220" y="679"/>
                        <a:pt x="1220" y="677"/>
                        <a:pt x="1220" y="676"/>
                      </a:cubicBezTo>
                      <a:cubicBezTo>
                        <a:pt x="1219" y="675"/>
                        <a:pt x="1219" y="675"/>
                        <a:pt x="1217" y="675"/>
                      </a:cubicBezTo>
                      <a:cubicBezTo>
                        <a:pt x="1216" y="674"/>
                        <a:pt x="1215" y="675"/>
                        <a:pt x="1214" y="676"/>
                      </a:cubicBezTo>
                      <a:cubicBezTo>
                        <a:pt x="1214" y="678"/>
                        <a:pt x="1214" y="679"/>
                        <a:pt x="1215" y="680"/>
                      </a:cubicBezTo>
                      <a:cubicBezTo>
                        <a:pt x="1219" y="683"/>
                        <a:pt x="1225" y="681"/>
                        <a:pt x="1227" y="678"/>
                      </a:cubicBezTo>
                      <a:cubicBezTo>
                        <a:pt x="1232" y="673"/>
                        <a:pt x="1232" y="664"/>
                        <a:pt x="1232" y="658"/>
                      </a:cubicBezTo>
                      <a:cubicBezTo>
                        <a:pt x="1231" y="641"/>
                        <a:pt x="1222" y="627"/>
                        <a:pt x="1210" y="619"/>
                      </a:cubicBezTo>
                      <a:cubicBezTo>
                        <a:pt x="1205" y="616"/>
                        <a:pt x="1201" y="614"/>
                        <a:pt x="1197" y="610"/>
                      </a:cubicBezTo>
                      <a:close/>
                      <a:moveTo>
                        <a:pt x="1179" y="602"/>
                      </a:moveTo>
                      <a:cubicBezTo>
                        <a:pt x="1187" y="607"/>
                        <a:pt x="1182" y="623"/>
                        <a:pt x="1176" y="631"/>
                      </a:cubicBezTo>
                      <a:cubicBezTo>
                        <a:pt x="1169" y="640"/>
                        <a:pt x="1157" y="649"/>
                        <a:pt x="1159" y="662"/>
                      </a:cubicBezTo>
                      <a:cubicBezTo>
                        <a:pt x="1159" y="669"/>
                        <a:pt x="1164" y="676"/>
                        <a:pt x="1171" y="678"/>
                      </a:cubicBezTo>
                      <a:cubicBezTo>
                        <a:pt x="1175" y="679"/>
                        <a:pt x="1179" y="678"/>
                        <a:pt x="1181" y="674"/>
                      </a:cubicBezTo>
                      <a:cubicBezTo>
                        <a:pt x="1178" y="676"/>
                        <a:pt x="1172" y="674"/>
                        <a:pt x="1170" y="670"/>
                      </a:cubicBezTo>
                      <a:cubicBezTo>
                        <a:pt x="1168" y="666"/>
                        <a:pt x="1170" y="660"/>
                        <a:pt x="1173" y="657"/>
                      </a:cubicBezTo>
                      <a:cubicBezTo>
                        <a:pt x="1181" y="649"/>
                        <a:pt x="1189" y="644"/>
                        <a:pt x="1193" y="634"/>
                      </a:cubicBezTo>
                      <a:cubicBezTo>
                        <a:pt x="1198" y="623"/>
                        <a:pt x="1193" y="607"/>
                        <a:pt x="1179" y="602"/>
                      </a:cubicBezTo>
                      <a:close/>
                      <a:moveTo>
                        <a:pt x="1135" y="584"/>
                      </a:moveTo>
                      <a:cubicBezTo>
                        <a:pt x="1130" y="594"/>
                        <a:pt x="1132" y="611"/>
                        <a:pt x="1139" y="619"/>
                      </a:cubicBezTo>
                      <a:cubicBezTo>
                        <a:pt x="1147" y="628"/>
                        <a:pt x="1157" y="623"/>
                        <a:pt x="1150" y="612"/>
                      </a:cubicBezTo>
                      <a:cubicBezTo>
                        <a:pt x="1146" y="604"/>
                        <a:pt x="1134" y="594"/>
                        <a:pt x="1135" y="584"/>
                      </a:cubicBezTo>
                      <a:close/>
                      <a:moveTo>
                        <a:pt x="1088" y="384"/>
                      </a:moveTo>
                      <a:cubicBezTo>
                        <a:pt x="1083" y="352"/>
                        <a:pt x="1040" y="326"/>
                        <a:pt x="1017" y="348"/>
                      </a:cubicBezTo>
                      <a:cubicBezTo>
                        <a:pt x="1013" y="344"/>
                        <a:pt x="1016" y="333"/>
                        <a:pt x="1024" y="329"/>
                      </a:cubicBezTo>
                      <a:cubicBezTo>
                        <a:pt x="1033" y="324"/>
                        <a:pt x="1046" y="327"/>
                        <a:pt x="1053" y="339"/>
                      </a:cubicBezTo>
                      <a:cubicBezTo>
                        <a:pt x="1063" y="331"/>
                        <a:pt x="1091" y="353"/>
                        <a:pt x="1088" y="384"/>
                      </a:cubicBezTo>
                      <a:close/>
                      <a:moveTo>
                        <a:pt x="1209" y="316"/>
                      </a:moveTo>
                      <a:cubicBezTo>
                        <a:pt x="1211" y="318"/>
                        <a:pt x="1210" y="321"/>
                        <a:pt x="1208" y="323"/>
                      </a:cubicBezTo>
                      <a:cubicBezTo>
                        <a:pt x="1205" y="324"/>
                        <a:pt x="1202" y="324"/>
                        <a:pt x="1201" y="321"/>
                      </a:cubicBezTo>
                      <a:cubicBezTo>
                        <a:pt x="1199" y="319"/>
                        <a:pt x="1200" y="316"/>
                        <a:pt x="1202" y="314"/>
                      </a:cubicBezTo>
                      <a:cubicBezTo>
                        <a:pt x="1205" y="313"/>
                        <a:pt x="1208" y="313"/>
                        <a:pt x="1209" y="316"/>
                      </a:cubicBezTo>
                      <a:close/>
                      <a:moveTo>
                        <a:pt x="1216" y="322"/>
                      </a:moveTo>
                      <a:cubicBezTo>
                        <a:pt x="1218" y="324"/>
                        <a:pt x="1217" y="327"/>
                        <a:pt x="1215" y="328"/>
                      </a:cubicBezTo>
                      <a:cubicBezTo>
                        <a:pt x="1213" y="329"/>
                        <a:pt x="1211" y="328"/>
                        <a:pt x="1210" y="327"/>
                      </a:cubicBezTo>
                      <a:cubicBezTo>
                        <a:pt x="1209" y="325"/>
                        <a:pt x="1209" y="322"/>
                        <a:pt x="1211" y="321"/>
                      </a:cubicBezTo>
                      <a:cubicBezTo>
                        <a:pt x="1213" y="320"/>
                        <a:pt x="1215" y="321"/>
                        <a:pt x="1216" y="322"/>
                      </a:cubicBezTo>
                      <a:close/>
                      <a:moveTo>
                        <a:pt x="1197" y="312"/>
                      </a:moveTo>
                      <a:cubicBezTo>
                        <a:pt x="1200" y="316"/>
                        <a:pt x="1199" y="321"/>
                        <a:pt x="1195" y="323"/>
                      </a:cubicBezTo>
                      <a:cubicBezTo>
                        <a:pt x="1191" y="325"/>
                        <a:pt x="1187" y="324"/>
                        <a:pt x="1184" y="321"/>
                      </a:cubicBezTo>
                      <a:cubicBezTo>
                        <a:pt x="1182" y="317"/>
                        <a:pt x="1183" y="312"/>
                        <a:pt x="1187" y="310"/>
                      </a:cubicBezTo>
                      <a:cubicBezTo>
                        <a:pt x="1190" y="308"/>
                        <a:pt x="1195" y="309"/>
                        <a:pt x="1197" y="312"/>
                      </a:cubicBezTo>
                      <a:close/>
                      <a:moveTo>
                        <a:pt x="1150" y="470"/>
                      </a:moveTo>
                      <a:cubicBezTo>
                        <a:pt x="1139" y="473"/>
                        <a:pt x="1123" y="469"/>
                        <a:pt x="1112" y="458"/>
                      </a:cubicBezTo>
                      <a:cubicBezTo>
                        <a:pt x="1104" y="450"/>
                        <a:pt x="1098" y="439"/>
                        <a:pt x="1097" y="429"/>
                      </a:cubicBezTo>
                      <a:cubicBezTo>
                        <a:pt x="1097" y="423"/>
                        <a:pt x="1097" y="418"/>
                        <a:pt x="1100" y="413"/>
                      </a:cubicBezTo>
                      <a:cubicBezTo>
                        <a:pt x="1104" y="405"/>
                        <a:pt x="1112" y="401"/>
                        <a:pt x="1118" y="401"/>
                      </a:cubicBezTo>
                      <a:cubicBezTo>
                        <a:pt x="1126" y="402"/>
                        <a:pt x="1130" y="409"/>
                        <a:pt x="1127" y="415"/>
                      </a:cubicBezTo>
                      <a:cubicBezTo>
                        <a:pt x="1120" y="407"/>
                        <a:pt x="1110" y="412"/>
                        <a:pt x="1107" y="422"/>
                      </a:cubicBezTo>
                      <a:cubicBezTo>
                        <a:pt x="1103" y="432"/>
                        <a:pt x="1109" y="447"/>
                        <a:pt x="1116" y="455"/>
                      </a:cubicBezTo>
                      <a:cubicBezTo>
                        <a:pt x="1129" y="469"/>
                        <a:pt x="1142" y="470"/>
                        <a:pt x="1150" y="470"/>
                      </a:cubicBezTo>
                      <a:close/>
                      <a:moveTo>
                        <a:pt x="1094" y="409"/>
                      </a:moveTo>
                      <a:cubicBezTo>
                        <a:pt x="1096" y="375"/>
                        <a:pt x="1125" y="347"/>
                        <a:pt x="1150" y="348"/>
                      </a:cubicBezTo>
                      <a:cubicBezTo>
                        <a:pt x="1177" y="349"/>
                        <a:pt x="1175" y="372"/>
                        <a:pt x="1152" y="372"/>
                      </a:cubicBezTo>
                      <a:cubicBezTo>
                        <a:pt x="1139" y="371"/>
                        <a:pt x="1102" y="376"/>
                        <a:pt x="1094" y="409"/>
                      </a:cubicBezTo>
                      <a:close/>
                      <a:moveTo>
                        <a:pt x="1164" y="796"/>
                      </a:moveTo>
                      <a:cubicBezTo>
                        <a:pt x="1155" y="772"/>
                        <a:pt x="1135" y="766"/>
                        <a:pt x="1127" y="757"/>
                      </a:cubicBezTo>
                      <a:cubicBezTo>
                        <a:pt x="1119" y="747"/>
                        <a:pt x="1130" y="737"/>
                        <a:pt x="1142" y="745"/>
                      </a:cubicBezTo>
                      <a:cubicBezTo>
                        <a:pt x="1155" y="755"/>
                        <a:pt x="1163" y="777"/>
                        <a:pt x="1164" y="796"/>
                      </a:cubicBezTo>
                      <a:close/>
                      <a:moveTo>
                        <a:pt x="1155" y="711"/>
                      </a:moveTo>
                      <a:cubicBezTo>
                        <a:pt x="1157" y="713"/>
                        <a:pt x="1158" y="715"/>
                        <a:pt x="1158" y="717"/>
                      </a:cubicBezTo>
                      <a:cubicBezTo>
                        <a:pt x="1158" y="720"/>
                        <a:pt x="1157" y="723"/>
                        <a:pt x="1153" y="724"/>
                      </a:cubicBezTo>
                      <a:cubicBezTo>
                        <a:pt x="1150" y="726"/>
                        <a:pt x="1146" y="724"/>
                        <a:pt x="1144" y="722"/>
                      </a:cubicBezTo>
                      <a:cubicBezTo>
                        <a:pt x="1141" y="717"/>
                        <a:pt x="1144" y="714"/>
                        <a:pt x="1145" y="710"/>
                      </a:cubicBezTo>
                      <a:cubicBezTo>
                        <a:pt x="1146" y="706"/>
                        <a:pt x="1142" y="702"/>
                        <a:pt x="1137" y="701"/>
                      </a:cubicBezTo>
                      <a:cubicBezTo>
                        <a:pt x="1131" y="699"/>
                        <a:pt x="1125" y="700"/>
                        <a:pt x="1122" y="705"/>
                      </a:cubicBezTo>
                      <a:cubicBezTo>
                        <a:pt x="1120" y="708"/>
                        <a:pt x="1119" y="712"/>
                        <a:pt x="1122" y="714"/>
                      </a:cubicBezTo>
                      <a:cubicBezTo>
                        <a:pt x="1122" y="711"/>
                        <a:pt x="1126" y="707"/>
                        <a:pt x="1130" y="711"/>
                      </a:cubicBezTo>
                      <a:cubicBezTo>
                        <a:pt x="1132" y="712"/>
                        <a:pt x="1134" y="718"/>
                        <a:pt x="1137" y="723"/>
                      </a:cubicBezTo>
                      <a:cubicBezTo>
                        <a:pt x="1139" y="729"/>
                        <a:pt x="1142" y="733"/>
                        <a:pt x="1146" y="736"/>
                      </a:cubicBezTo>
                      <a:cubicBezTo>
                        <a:pt x="1155" y="741"/>
                        <a:pt x="1167" y="737"/>
                        <a:pt x="1170" y="727"/>
                      </a:cubicBezTo>
                      <a:cubicBezTo>
                        <a:pt x="1172" y="722"/>
                        <a:pt x="1170" y="717"/>
                        <a:pt x="1168" y="712"/>
                      </a:cubicBezTo>
                      <a:cubicBezTo>
                        <a:pt x="1166" y="707"/>
                        <a:pt x="1157" y="696"/>
                        <a:pt x="1158" y="690"/>
                      </a:cubicBezTo>
                      <a:cubicBezTo>
                        <a:pt x="1159" y="685"/>
                        <a:pt x="1163" y="683"/>
                        <a:pt x="1166" y="685"/>
                      </a:cubicBezTo>
                      <a:cubicBezTo>
                        <a:pt x="1167" y="681"/>
                        <a:pt x="1161" y="678"/>
                        <a:pt x="1157" y="679"/>
                      </a:cubicBezTo>
                      <a:cubicBezTo>
                        <a:pt x="1148" y="680"/>
                        <a:pt x="1142" y="691"/>
                        <a:pt x="1146" y="701"/>
                      </a:cubicBezTo>
                      <a:cubicBezTo>
                        <a:pt x="1147" y="705"/>
                        <a:pt x="1150" y="708"/>
                        <a:pt x="1155" y="711"/>
                      </a:cubicBezTo>
                      <a:close/>
                      <a:moveTo>
                        <a:pt x="1142" y="700"/>
                      </a:moveTo>
                      <a:cubicBezTo>
                        <a:pt x="1133" y="693"/>
                        <a:pt x="1129" y="676"/>
                        <a:pt x="1132" y="665"/>
                      </a:cubicBezTo>
                      <a:cubicBezTo>
                        <a:pt x="1136" y="653"/>
                        <a:pt x="1147" y="653"/>
                        <a:pt x="1146" y="666"/>
                      </a:cubicBezTo>
                      <a:cubicBezTo>
                        <a:pt x="1145" y="677"/>
                        <a:pt x="1137" y="691"/>
                        <a:pt x="1142" y="700"/>
                      </a:cubicBezTo>
                      <a:close/>
                      <a:moveTo>
                        <a:pt x="1166" y="736"/>
                      </a:moveTo>
                      <a:cubicBezTo>
                        <a:pt x="1162" y="741"/>
                        <a:pt x="1154" y="741"/>
                        <a:pt x="1151" y="740"/>
                      </a:cubicBezTo>
                      <a:cubicBezTo>
                        <a:pt x="1147" y="745"/>
                        <a:pt x="1155" y="755"/>
                        <a:pt x="1163" y="751"/>
                      </a:cubicBezTo>
                      <a:cubicBezTo>
                        <a:pt x="1168" y="748"/>
                        <a:pt x="1170" y="740"/>
                        <a:pt x="1166" y="736"/>
                      </a:cubicBezTo>
                      <a:close/>
                      <a:moveTo>
                        <a:pt x="1509" y="694"/>
                      </a:moveTo>
                      <a:cubicBezTo>
                        <a:pt x="1510" y="698"/>
                        <a:pt x="1509" y="702"/>
                        <a:pt x="1505" y="703"/>
                      </a:cubicBezTo>
                      <a:cubicBezTo>
                        <a:pt x="1499" y="704"/>
                        <a:pt x="1496" y="697"/>
                        <a:pt x="1498" y="693"/>
                      </a:cubicBezTo>
                      <a:cubicBezTo>
                        <a:pt x="1501" y="690"/>
                        <a:pt x="1504" y="689"/>
                        <a:pt x="1505" y="684"/>
                      </a:cubicBezTo>
                      <a:cubicBezTo>
                        <a:pt x="1505" y="690"/>
                        <a:pt x="1508" y="690"/>
                        <a:pt x="1509" y="694"/>
                      </a:cubicBezTo>
                      <a:close/>
                      <a:moveTo>
                        <a:pt x="1566" y="978"/>
                      </a:moveTo>
                      <a:cubicBezTo>
                        <a:pt x="1542" y="988"/>
                        <a:pt x="1521" y="981"/>
                        <a:pt x="1508" y="967"/>
                      </a:cubicBezTo>
                      <a:cubicBezTo>
                        <a:pt x="1496" y="956"/>
                        <a:pt x="1497" y="942"/>
                        <a:pt x="1490" y="934"/>
                      </a:cubicBezTo>
                      <a:cubicBezTo>
                        <a:pt x="1488" y="931"/>
                        <a:pt x="1484" y="930"/>
                        <a:pt x="1479" y="930"/>
                      </a:cubicBezTo>
                      <a:cubicBezTo>
                        <a:pt x="1487" y="921"/>
                        <a:pt x="1500" y="923"/>
                        <a:pt x="1507" y="931"/>
                      </a:cubicBezTo>
                      <a:cubicBezTo>
                        <a:pt x="1516" y="942"/>
                        <a:pt x="1514" y="954"/>
                        <a:pt x="1525" y="964"/>
                      </a:cubicBezTo>
                      <a:cubicBezTo>
                        <a:pt x="1537" y="975"/>
                        <a:pt x="1552" y="980"/>
                        <a:pt x="1566" y="978"/>
                      </a:cubicBezTo>
                      <a:close/>
                      <a:moveTo>
                        <a:pt x="1623" y="981"/>
                      </a:moveTo>
                      <a:cubicBezTo>
                        <a:pt x="1602" y="993"/>
                        <a:pt x="1580" y="983"/>
                        <a:pt x="1568" y="982"/>
                      </a:cubicBezTo>
                      <a:cubicBezTo>
                        <a:pt x="1552" y="980"/>
                        <a:pt x="1549" y="994"/>
                        <a:pt x="1566" y="999"/>
                      </a:cubicBezTo>
                      <a:cubicBezTo>
                        <a:pt x="1583" y="1005"/>
                        <a:pt x="1610" y="997"/>
                        <a:pt x="1623" y="981"/>
                      </a:cubicBezTo>
                      <a:close/>
                      <a:moveTo>
                        <a:pt x="1684" y="348"/>
                      </a:moveTo>
                      <a:cubicBezTo>
                        <a:pt x="1705" y="337"/>
                        <a:pt x="1712" y="311"/>
                        <a:pt x="1707" y="294"/>
                      </a:cubicBezTo>
                      <a:cubicBezTo>
                        <a:pt x="1703" y="279"/>
                        <a:pt x="1687" y="278"/>
                        <a:pt x="1692" y="297"/>
                      </a:cubicBezTo>
                      <a:cubicBezTo>
                        <a:pt x="1697" y="312"/>
                        <a:pt x="1701" y="330"/>
                        <a:pt x="1684" y="348"/>
                      </a:cubicBezTo>
                      <a:close/>
                      <a:moveTo>
                        <a:pt x="1502" y="111"/>
                      </a:moveTo>
                      <a:cubicBezTo>
                        <a:pt x="1517" y="102"/>
                        <a:pt x="1545" y="103"/>
                        <a:pt x="1560" y="112"/>
                      </a:cubicBezTo>
                      <a:cubicBezTo>
                        <a:pt x="1576" y="121"/>
                        <a:pt x="1570" y="136"/>
                        <a:pt x="1551" y="129"/>
                      </a:cubicBezTo>
                      <a:cubicBezTo>
                        <a:pt x="1536" y="124"/>
                        <a:pt x="1522" y="107"/>
                        <a:pt x="1502" y="111"/>
                      </a:cubicBezTo>
                      <a:close/>
                      <a:moveTo>
                        <a:pt x="1717" y="308"/>
                      </a:moveTo>
                      <a:cubicBezTo>
                        <a:pt x="1727" y="285"/>
                        <a:pt x="1716" y="268"/>
                        <a:pt x="1702" y="255"/>
                      </a:cubicBezTo>
                      <a:cubicBezTo>
                        <a:pt x="1694" y="248"/>
                        <a:pt x="1681" y="242"/>
                        <a:pt x="1679" y="231"/>
                      </a:cubicBezTo>
                      <a:cubicBezTo>
                        <a:pt x="1667" y="242"/>
                        <a:pt x="1693" y="261"/>
                        <a:pt x="1701" y="268"/>
                      </a:cubicBezTo>
                      <a:cubicBezTo>
                        <a:pt x="1714" y="280"/>
                        <a:pt x="1720" y="294"/>
                        <a:pt x="1717" y="308"/>
                      </a:cubicBezTo>
                      <a:close/>
                      <a:moveTo>
                        <a:pt x="1592" y="217"/>
                      </a:moveTo>
                      <a:cubicBezTo>
                        <a:pt x="1599" y="242"/>
                        <a:pt x="1598" y="273"/>
                        <a:pt x="1585" y="286"/>
                      </a:cubicBezTo>
                      <a:cubicBezTo>
                        <a:pt x="1573" y="300"/>
                        <a:pt x="1557" y="292"/>
                        <a:pt x="1568" y="275"/>
                      </a:cubicBezTo>
                      <a:cubicBezTo>
                        <a:pt x="1576" y="262"/>
                        <a:pt x="1593" y="242"/>
                        <a:pt x="1592" y="217"/>
                      </a:cubicBezTo>
                      <a:close/>
                      <a:moveTo>
                        <a:pt x="1596" y="67"/>
                      </a:moveTo>
                      <a:cubicBezTo>
                        <a:pt x="1599" y="64"/>
                        <a:pt x="1603" y="63"/>
                        <a:pt x="1606" y="65"/>
                      </a:cubicBezTo>
                      <a:cubicBezTo>
                        <a:pt x="1611" y="70"/>
                        <a:pt x="1607" y="78"/>
                        <a:pt x="1601" y="78"/>
                      </a:cubicBezTo>
                      <a:cubicBezTo>
                        <a:pt x="1597" y="78"/>
                        <a:pt x="1595" y="75"/>
                        <a:pt x="1589" y="77"/>
                      </a:cubicBezTo>
                      <a:cubicBezTo>
                        <a:pt x="1594" y="73"/>
                        <a:pt x="1593" y="71"/>
                        <a:pt x="1596" y="67"/>
                      </a:cubicBezTo>
                      <a:close/>
                      <a:moveTo>
                        <a:pt x="1594" y="66"/>
                      </a:moveTo>
                      <a:cubicBezTo>
                        <a:pt x="1596" y="64"/>
                        <a:pt x="1598" y="63"/>
                        <a:pt x="1600" y="62"/>
                      </a:cubicBezTo>
                      <a:cubicBezTo>
                        <a:pt x="1603" y="62"/>
                        <a:pt x="1607" y="63"/>
                        <a:pt x="1609" y="67"/>
                      </a:cubicBezTo>
                      <a:cubicBezTo>
                        <a:pt x="1611" y="71"/>
                        <a:pt x="1610" y="75"/>
                        <a:pt x="1607" y="78"/>
                      </a:cubicBezTo>
                      <a:cubicBezTo>
                        <a:pt x="1602" y="82"/>
                        <a:pt x="1598" y="78"/>
                        <a:pt x="1594" y="78"/>
                      </a:cubicBezTo>
                      <a:cubicBezTo>
                        <a:pt x="1590" y="77"/>
                        <a:pt x="1586" y="81"/>
                        <a:pt x="1584" y="87"/>
                      </a:cubicBezTo>
                      <a:cubicBezTo>
                        <a:pt x="1582" y="94"/>
                        <a:pt x="1584" y="100"/>
                        <a:pt x="1590" y="104"/>
                      </a:cubicBezTo>
                      <a:cubicBezTo>
                        <a:pt x="1593" y="106"/>
                        <a:pt x="1598" y="106"/>
                        <a:pt x="1600" y="103"/>
                      </a:cubicBezTo>
                      <a:cubicBezTo>
                        <a:pt x="1596" y="103"/>
                        <a:pt x="1592" y="98"/>
                        <a:pt x="1596" y="94"/>
                      </a:cubicBezTo>
                      <a:cubicBezTo>
                        <a:pt x="1597" y="91"/>
                        <a:pt x="1603" y="89"/>
                        <a:pt x="1609" y="86"/>
                      </a:cubicBezTo>
                      <a:cubicBezTo>
                        <a:pt x="1615" y="83"/>
                        <a:pt x="1620" y="79"/>
                        <a:pt x="1622" y="74"/>
                      </a:cubicBezTo>
                      <a:cubicBezTo>
                        <a:pt x="1628" y="64"/>
                        <a:pt x="1621" y="51"/>
                        <a:pt x="1611" y="48"/>
                      </a:cubicBezTo>
                      <a:cubicBezTo>
                        <a:pt x="1605" y="47"/>
                        <a:pt x="1599" y="49"/>
                        <a:pt x="1595" y="51"/>
                      </a:cubicBezTo>
                      <a:cubicBezTo>
                        <a:pt x="1589" y="54"/>
                        <a:pt x="1578" y="65"/>
                        <a:pt x="1570" y="64"/>
                      </a:cubicBezTo>
                      <a:cubicBezTo>
                        <a:pt x="1565" y="64"/>
                        <a:pt x="1562" y="59"/>
                        <a:pt x="1564" y="56"/>
                      </a:cubicBezTo>
                      <a:cubicBezTo>
                        <a:pt x="1559" y="56"/>
                        <a:pt x="1556" y="62"/>
                        <a:pt x="1558" y="67"/>
                      </a:cubicBezTo>
                      <a:cubicBezTo>
                        <a:pt x="1561" y="76"/>
                        <a:pt x="1573" y="82"/>
                        <a:pt x="1584" y="77"/>
                      </a:cubicBezTo>
                      <a:cubicBezTo>
                        <a:pt x="1588" y="75"/>
                        <a:pt x="1591" y="72"/>
                        <a:pt x="1594" y="66"/>
                      </a:cubicBezTo>
                      <a:close/>
                      <a:moveTo>
                        <a:pt x="1583" y="82"/>
                      </a:moveTo>
                      <a:cubicBezTo>
                        <a:pt x="1576" y="92"/>
                        <a:pt x="1557" y="99"/>
                        <a:pt x="1544" y="96"/>
                      </a:cubicBezTo>
                      <a:cubicBezTo>
                        <a:pt x="1531" y="92"/>
                        <a:pt x="1530" y="80"/>
                        <a:pt x="1545" y="80"/>
                      </a:cubicBezTo>
                      <a:cubicBezTo>
                        <a:pt x="1557" y="81"/>
                        <a:pt x="1574" y="88"/>
                        <a:pt x="1583" y="82"/>
                      </a:cubicBezTo>
                      <a:close/>
                      <a:moveTo>
                        <a:pt x="1640" y="52"/>
                      </a:moveTo>
                      <a:cubicBezTo>
                        <a:pt x="1641" y="53"/>
                        <a:pt x="1642" y="55"/>
                        <a:pt x="1641" y="56"/>
                      </a:cubicBezTo>
                      <a:cubicBezTo>
                        <a:pt x="1650" y="51"/>
                        <a:pt x="1668" y="47"/>
                        <a:pt x="1686" y="47"/>
                      </a:cubicBezTo>
                      <a:cubicBezTo>
                        <a:pt x="1681" y="48"/>
                        <a:pt x="1677" y="50"/>
                        <a:pt x="1673" y="53"/>
                      </a:cubicBezTo>
                      <a:cubicBezTo>
                        <a:pt x="1644" y="69"/>
                        <a:pt x="1651" y="92"/>
                        <a:pt x="1637" y="115"/>
                      </a:cubicBezTo>
                      <a:cubicBezTo>
                        <a:pt x="1632" y="123"/>
                        <a:pt x="1622" y="129"/>
                        <a:pt x="1613" y="121"/>
                      </a:cubicBezTo>
                      <a:cubicBezTo>
                        <a:pt x="1608" y="117"/>
                        <a:pt x="1607" y="111"/>
                        <a:pt x="1608" y="105"/>
                      </a:cubicBezTo>
                      <a:cubicBezTo>
                        <a:pt x="1609" y="102"/>
                        <a:pt x="1611" y="99"/>
                        <a:pt x="1615" y="97"/>
                      </a:cubicBezTo>
                      <a:cubicBezTo>
                        <a:pt x="1617" y="97"/>
                        <a:pt x="1618" y="96"/>
                        <a:pt x="1620" y="96"/>
                      </a:cubicBezTo>
                      <a:cubicBezTo>
                        <a:pt x="1619" y="96"/>
                        <a:pt x="1620" y="96"/>
                        <a:pt x="1618" y="97"/>
                      </a:cubicBezTo>
                      <a:cubicBezTo>
                        <a:pt x="1615" y="98"/>
                        <a:pt x="1612" y="104"/>
                        <a:pt x="1614" y="108"/>
                      </a:cubicBezTo>
                      <a:cubicBezTo>
                        <a:pt x="1616" y="111"/>
                        <a:pt x="1621" y="113"/>
                        <a:pt x="1624" y="111"/>
                      </a:cubicBezTo>
                      <a:cubicBezTo>
                        <a:pt x="1628" y="109"/>
                        <a:pt x="1629" y="106"/>
                        <a:pt x="1628" y="102"/>
                      </a:cubicBezTo>
                      <a:cubicBezTo>
                        <a:pt x="1627" y="96"/>
                        <a:pt x="1620" y="94"/>
                        <a:pt x="1615" y="96"/>
                      </a:cubicBezTo>
                      <a:cubicBezTo>
                        <a:pt x="1610" y="98"/>
                        <a:pt x="1608" y="101"/>
                        <a:pt x="1606" y="105"/>
                      </a:cubicBezTo>
                      <a:cubicBezTo>
                        <a:pt x="1604" y="111"/>
                        <a:pt x="1606" y="118"/>
                        <a:pt x="1611" y="123"/>
                      </a:cubicBezTo>
                      <a:cubicBezTo>
                        <a:pt x="1622" y="133"/>
                        <a:pt x="1633" y="127"/>
                        <a:pt x="1640" y="117"/>
                      </a:cubicBezTo>
                      <a:cubicBezTo>
                        <a:pt x="1654" y="93"/>
                        <a:pt x="1646" y="70"/>
                        <a:pt x="1677" y="55"/>
                      </a:cubicBezTo>
                      <a:cubicBezTo>
                        <a:pt x="1689" y="49"/>
                        <a:pt x="1704" y="47"/>
                        <a:pt x="1718" y="56"/>
                      </a:cubicBezTo>
                      <a:cubicBezTo>
                        <a:pt x="1736" y="67"/>
                        <a:pt x="1745" y="89"/>
                        <a:pt x="1735" y="108"/>
                      </a:cubicBezTo>
                      <a:cubicBezTo>
                        <a:pt x="1745" y="87"/>
                        <a:pt x="1724" y="62"/>
                        <a:pt x="1700" y="58"/>
                      </a:cubicBezTo>
                      <a:cubicBezTo>
                        <a:pt x="1688" y="56"/>
                        <a:pt x="1672" y="60"/>
                        <a:pt x="1663" y="72"/>
                      </a:cubicBezTo>
                      <a:cubicBezTo>
                        <a:pt x="1645" y="96"/>
                        <a:pt x="1671" y="116"/>
                        <a:pt x="1688" y="94"/>
                      </a:cubicBezTo>
                      <a:cubicBezTo>
                        <a:pt x="1697" y="82"/>
                        <a:pt x="1711" y="78"/>
                        <a:pt x="1724" y="87"/>
                      </a:cubicBezTo>
                      <a:cubicBezTo>
                        <a:pt x="1732" y="92"/>
                        <a:pt x="1735" y="101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7"/>
                        <a:pt x="1736" y="106"/>
                      </a:cubicBezTo>
                      <a:cubicBezTo>
                        <a:pt x="1733" y="112"/>
                        <a:pt x="1732" y="117"/>
                        <a:pt x="1730" y="123"/>
                      </a:cubicBezTo>
                      <a:cubicBezTo>
                        <a:pt x="1728" y="137"/>
                        <a:pt x="1729" y="148"/>
                        <a:pt x="1734" y="161"/>
                      </a:cubicBezTo>
                      <a:cubicBezTo>
                        <a:pt x="1734" y="162"/>
                        <a:pt x="1734" y="162"/>
                        <a:pt x="1734" y="162"/>
                      </a:cubicBezTo>
                      <a:cubicBezTo>
                        <a:pt x="1724" y="154"/>
                        <a:pt x="1713" y="135"/>
                        <a:pt x="1713" y="124"/>
                      </a:cubicBezTo>
                      <a:cubicBezTo>
                        <a:pt x="1712" y="124"/>
                        <a:pt x="1711" y="124"/>
                        <a:pt x="1711" y="123"/>
                      </a:cubicBezTo>
                      <a:cubicBezTo>
                        <a:pt x="1710" y="134"/>
                        <a:pt x="1718" y="150"/>
                        <a:pt x="1727" y="159"/>
                      </a:cubicBezTo>
                      <a:cubicBezTo>
                        <a:pt x="1726" y="159"/>
                        <a:pt x="1724" y="158"/>
                        <a:pt x="1722" y="157"/>
                      </a:cubicBezTo>
                      <a:cubicBezTo>
                        <a:pt x="1722" y="157"/>
                        <a:pt x="1722" y="157"/>
                        <a:pt x="1722" y="157"/>
                      </a:cubicBezTo>
                      <a:cubicBezTo>
                        <a:pt x="1714" y="154"/>
                        <a:pt x="1705" y="152"/>
                        <a:pt x="1697" y="151"/>
                      </a:cubicBezTo>
                      <a:cubicBezTo>
                        <a:pt x="1687" y="149"/>
                        <a:pt x="1674" y="150"/>
                        <a:pt x="1667" y="144"/>
                      </a:cubicBezTo>
                      <a:cubicBezTo>
                        <a:pt x="1661" y="137"/>
                        <a:pt x="1659" y="129"/>
                        <a:pt x="1662" y="120"/>
                      </a:cubicBezTo>
                      <a:cubicBezTo>
                        <a:pt x="1665" y="113"/>
                        <a:pt x="1672" y="107"/>
                        <a:pt x="1680" y="106"/>
                      </a:cubicBezTo>
                      <a:cubicBezTo>
                        <a:pt x="1687" y="106"/>
                        <a:pt x="1694" y="109"/>
                        <a:pt x="1697" y="116"/>
                      </a:cubicBezTo>
                      <a:cubicBezTo>
                        <a:pt x="1699" y="121"/>
                        <a:pt x="1698" y="127"/>
                        <a:pt x="1694" y="131"/>
                      </a:cubicBezTo>
                      <a:cubicBezTo>
                        <a:pt x="1697" y="128"/>
                        <a:pt x="1697" y="123"/>
                        <a:pt x="1694" y="120"/>
                      </a:cubicBezTo>
                      <a:cubicBezTo>
                        <a:pt x="1691" y="116"/>
                        <a:pt x="1685" y="115"/>
                        <a:pt x="1681" y="119"/>
                      </a:cubicBezTo>
                      <a:cubicBezTo>
                        <a:pt x="1678" y="122"/>
                        <a:pt x="1677" y="127"/>
                        <a:pt x="1680" y="131"/>
                      </a:cubicBezTo>
                      <a:cubicBezTo>
                        <a:pt x="1683" y="134"/>
                        <a:pt x="1687" y="136"/>
                        <a:pt x="1692" y="133"/>
                      </a:cubicBezTo>
                      <a:cubicBezTo>
                        <a:pt x="1694" y="132"/>
                        <a:pt x="1696" y="130"/>
                        <a:pt x="1697" y="128"/>
                      </a:cubicBezTo>
                      <a:cubicBezTo>
                        <a:pt x="1699" y="124"/>
                        <a:pt x="1699" y="120"/>
                        <a:pt x="1697" y="116"/>
                      </a:cubicBezTo>
                      <a:cubicBezTo>
                        <a:pt x="1695" y="109"/>
                        <a:pt x="1688" y="105"/>
                        <a:pt x="1680" y="105"/>
                      </a:cubicBezTo>
                      <a:cubicBezTo>
                        <a:pt x="1671" y="106"/>
                        <a:pt x="1664" y="112"/>
                        <a:pt x="1660" y="120"/>
                      </a:cubicBezTo>
                      <a:cubicBezTo>
                        <a:pt x="1657" y="129"/>
                        <a:pt x="1659" y="138"/>
                        <a:pt x="1666" y="145"/>
                      </a:cubicBezTo>
                      <a:cubicBezTo>
                        <a:pt x="1668" y="147"/>
                        <a:pt x="1670" y="149"/>
                        <a:pt x="1672" y="150"/>
                      </a:cubicBezTo>
                      <a:cubicBezTo>
                        <a:pt x="1671" y="150"/>
                        <a:pt x="1669" y="150"/>
                        <a:pt x="1668" y="150"/>
                      </a:cubicBezTo>
                      <a:cubicBezTo>
                        <a:pt x="1647" y="152"/>
                        <a:pt x="1628" y="163"/>
                        <a:pt x="1607" y="155"/>
                      </a:cubicBezTo>
                      <a:cubicBezTo>
                        <a:pt x="1607" y="155"/>
                        <a:pt x="1606" y="156"/>
                        <a:pt x="1605" y="157"/>
                      </a:cubicBezTo>
                      <a:cubicBezTo>
                        <a:pt x="1608" y="158"/>
                        <a:pt x="1612" y="159"/>
                        <a:pt x="1615" y="160"/>
                      </a:cubicBezTo>
                      <a:cubicBezTo>
                        <a:pt x="1620" y="161"/>
                        <a:pt x="1624" y="162"/>
                        <a:pt x="1628" y="161"/>
                      </a:cubicBezTo>
                      <a:cubicBezTo>
                        <a:pt x="1625" y="164"/>
                        <a:pt x="1621" y="167"/>
                        <a:pt x="1618" y="170"/>
                      </a:cubicBezTo>
                      <a:cubicBezTo>
                        <a:pt x="1611" y="177"/>
                        <a:pt x="1606" y="184"/>
                        <a:pt x="1602" y="193"/>
                      </a:cubicBezTo>
                      <a:cubicBezTo>
                        <a:pt x="1601" y="196"/>
                        <a:pt x="1600" y="199"/>
                        <a:pt x="1599" y="202"/>
                      </a:cubicBezTo>
                      <a:cubicBezTo>
                        <a:pt x="1597" y="210"/>
                        <a:pt x="1596" y="217"/>
                        <a:pt x="1598" y="225"/>
                      </a:cubicBezTo>
                      <a:cubicBezTo>
                        <a:pt x="1599" y="233"/>
                        <a:pt x="1602" y="239"/>
                        <a:pt x="1607" y="246"/>
                      </a:cubicBezTo>
                      <a:cubicBezTo>
                        <a:pt x="1612" y="252"/>
                        <a:pt x="1619" y="256"/>
                        <a:pt x="1626" y="258"/>
                      </a:cubicBezTo>
                      <a:cubicBezTo>
                        <a:pt x="1638" y="261"/>
                        <a:pt x="1652" y="256"/>
                        <a:pt x="1659" y="246"/>
                      </a:cubicBezTo>
                      <a:cubicBezTo>
                        <a:pt x="1667" y="236"/>
                        <a:pt x="1670" y="222"/>
                        <a:pt x="1670" y="208"/>
                      </a:cubicBezTo>
                      <a:cubicBezTo>
                        <a:pt x="1657" y="234"/>
                        <a:pt x="1636" y="224"/>
                        <a:pt x="1625" y="227"/>
                      </a:cubicBezTo>
                      <a:cubicBezTo>
                        <a:pt x="1609" y="232"/>
                        <a:pt x="1609" y="245"/>
                        <a:pt x="1618" y="253"/>
                      </a:cubicBezTo>
                      <a:cubicBezTo>
                        <a:pt x="1618" y="253"/>
                        <a:pt x="1618" y="253"/>
                        <a:pt x="1618" y="253"/>
                      </a:cubicBezTo>
                      <a:cubicBezTo>
                        <a:pt x="1614" y="251"/>
                        <a:pt x="1611" y="249"/>
                        <a:pt x="1608" y="245"/>
                      </a:cubicBezTo>
                      <a:cubicBezTo>
                        <a:pt x="1603" y="238"/>
                        <a:pt x="1601" y="233"/>
                        <a:pt x="1600" y="225"/>
                      </a:cubicBezTo>
                      <a:cubicBezTo>
                        <a:pt x="1599" y="217"/>
                        <a:pt x="1599" y="211"/>
                        <a:pt x="1601" y="203"/>
                      </a:cubicBezTo>
                      <a:cubicBezTo>
                        <a:pt x="1605" y="191"/>
                        <a:pt x="1610" y="183"/>
                        <a:pt x="1618" y="174"/>
                      </a:cubicBezTo>
                      <a:cubicBezTo>
                        <a:pt x="1616" y="177"/>
                        <a:pt x="1614" y="180"/>
                        <a:pt x="1612" y="183"/>
                      </a:cubicBezTo>
                      <a:cubicBezTo>
                        <a:pt x="1608" y="193"/>
                        <a:pt x="1609" y="207"/>
                        <a:pt x="1620" y="212"/>
                      </a:cubicBezTo>
                      <a:cubicBezTo>
                        <a:pt x="1624" y="215"/>
                        <a:pt x="1630" y="214"/>
                        <a:pt x="1634" y="210"/>
                      </a:cubicBezTo>
                      <a:cubicBezTo>
                        <a:pt x="1637" y="208"/>
                        <a:pt x="1639" y="204"/>
                        <a:pt x="1638" y="201"/>
                      </a:cubicBezTo>
                      <a:cubicBezTo>
                        <a:pt x="1638" y="197"/>
                        <a:pt x="1636" y="193"/>
                        <a:pt x="1633" y="190"/>
                      </a:cubicBezTo>
                      <a:cubicBezTo>
                        <a:pt x="1628" y="187"/>
                        <a:pt x="1622" y="188"/>
                        <a:pt x="1619" y="192"/>
                      </a:cubicBezTo>
                      <a:cubicBezTo>
                        <a:pt x="1617" y="195"/>
                        <a:pt x="1617" y="198"/>
                        <a:pt x="1619" y="201"/>
                      </a:cubicBezTo>
                      <a:cubicBezTo>
                        <a:pt x="1621" y="203"/>
                        <a:pt x="1623" y="203"/>
                        <a:pt x="1624" y="202"/>
                      </a:cubicBezTo>
                      <a:cubicBezTo>
                        <a:pt x="1623" y="202"/>
                        <a:pt x="1622" y="201"/>
                        <a:pt x="1621" y="199"/>
                      </a:cubicBezTo>
                      <a:cubicBezTo>
                        <a:pt x="1620" y="196"/>
                        <a:pt x="1622" y="194"/>
                        <a:pt x="1625" y="194"/>
                      </a:cubicBezTo>
                      <a:cubicBezTo>
                        <a:pt x="1627" y="194"/>
                        <a:pt x="1628" y="195"/>
                        <a:pt x="1630" y="197"/>
                      </a:cubicBezTo>
                      <a:cubicBezTo>
                        <a:pt x="1632" y="199"/>
                        <a:pt x="1631" y="202"/>
                        <a:pt x="1629" y="204"/>
                      </a:cubicBezTo>
                      <a:cubicBezTo>
                        <a:pt x="1627" y="207"/>
                        <a:pt x="1623" y="207"/>
                        <a:pt x="1620" y="206"/>
                      </a:cubicBezTo>
                      <a:cubicBezTo>
                        <a:pt x="1612" y="202"/>
                        <a:pt x="1612" y="188"/>
                        <a:pt x="1615" y="181"/>
                      </a:cubicBezTo>
                      <a:cubicBezTo>
                        <a:pt x="1628" y="155"/>
                        <a:pt x="1672" y="150"/>
                        <a:pt x="1701" y="155"/>
                      </a:cubicBezTo>
                      <a:cubicBezTo>
                        <a:pt x="1691" y="155"/>
                        <a:pt x="1682" y="159"/>
                        <a:pt x="1675" y="165"/>
                      </a:cubicBezTo>
                      <a:cubicBezTo>
                        <a:pt x="1672" y="169"/>
                        <a:pt x="1669" y="173"/>
                        <a:pt x="1667" y="179"/>
                      </a:cubicBezTo>
                      <a:cubicBezTo>
                        <a:pt x="1670" y="174"/>
                        <a:pt x="1673" y="170"/>
                        <a:pt x="1676" y="167"/>
                      </a:cubicBezTo>
                      <a:cubicBezTo>
                        <a:pt x="1685" y="159"/>
                        <a:pt x="1696" y="157"/>
                        <a:pt x="1707" y="158"/>
                      </a:cubicBezTo>
                      <a:cubicBezTo>
                        <a:pt x="1716" y="159"/>
                        <a:pt x="1722" y="161"/>
                        <a:pt x="1728" y="165"/>
                      </a:cubicBezTo>
                      <a:cubicBezTo>
                        <a:pt x="1740" y="172"/>
                        <a:pt x="1747" y="182"/>
                        <a:pt x="1758" y="190"/>
                      </a:cubicBezTo>
                      <a:cubicBezTo>
                        <a:pt x="1759" y="191"/>
                        <a:pt x="1759" y="191"/>
                        <a:pt x="1759" y="191"/>
                      </a:cubicBezTo>
                      <a:cubicBezTo>
                        <a:pt x="1765" y="195"/>
                        <a:pt x="1771" y="198"/>
                        <a:pt x="1778" y="201"/>
                      </a:cubicBezTo>
                      <a:cubicBezTo>
                        <a:pt x="1780" y="202"/>
                        <a:pt x="1797" y="208"/>
                        <a:pt x="1799" y="206"/>
                      </a:cubicBezTo>
                      <a:cubicBezTo>
                        <a:pt x="1798" y="204"/>
                        <a:pt x="1788" y="200"/>
                        <a:pt x="1786" y="200"/>
                      </a:cubicBezTo>
                      <a:cubicBezTo>
                        <a:pt x="1777" y="196"/>
                        <a:pt x="1769" y="192"/>
                        <a:pt x="1761" y="187"/>
                      </a:cubicBezTo>
                      <a:cubicBezTo>
                        <a:pt x="1760" y="186"/>
                        <a:pt x="1760" y="186"/>
                        <a:pt x="1760" y="186"/>
                      </a:cubicBezTo>
                      <a:cubicBezTo>
                        <a:pt x="1750" y="179"/>
                        <a:pt x="1743" y="171"/>
                        <a:pt x="1737" y="160"/>
                      </a:cubicBezTo>
                      <a:cubicBezTo>
                        <a:pt x="1732" y="146"/>
                        <a:pt x="1730" y="129"/>
                        <a:pt x="1738" y="116"/>
                      </a:cubicBezTo>
                      <a:cubicBezTo>
                        <a:pt x="1742" y="108"/>
                        <a:pt x="1753" y="101"/>
                        <a:pt x="1762" y="106"/>
                      </a:cubicBezTo>
                      <a:cubicBezTo>
                        <a:pt x="1765" y="107"/>
                        <a:pt x="1766" y="111"/>
                        <a:pt x="1766" y="114"/>
                      </a:cubicBezTo>
                      <a:cubicBezTo>
                        <a:pt x="1765" y="117"/>
                        <a:pt x="1763" y="119"/>
                        <a:pt x="1760" y="119"/>
                      </a:cubicBezTo>
                      <a:cubicBezTo>
                        <a:pt x="1757" y="119"/>
                        <a:pt x="1755" y="117"/>
                        <a:pt x="1754" y="116"/>
                      </a:cubicBezTo>
                      <a:cubicBezTo>
                        <a:pt x="1753" y="114"/>
                        <a:pt x="1754" y="111"/>
                        <a:pt x="1757" y="110"/>
                      </a:cubicBezTo>
                      <a:cubicBezTo>
                        <a:pt x="1758" y="110"/>
                        <a:pt x="1760" y="110"/>
                        <a:pt x="1761" y="111"/>
                      </a:cubicBezTo>
                      <a:cubicBezTo>
                        <a:pt x="1761" y="109"/>
                        <a:pt x="1759" y="108"/>
                        <a:pt x="1757" y="107"/>
                      </a:cubicBezTo>
                      <a:cubicBezTo>
                        <a:pt x="1754" y="107"/>
                        <a:pt x="1751" y="109"/>
                        <a:pt x="1750" y="112"/>
                      </a:cubicBezTo>
                      <a:cubicBezTo>
                        <a:pt x="1748" y="117"/>
                        <a:pt x="1751" y="123"/>
                        <a:pt x="1756" y="125"/>
                      </a:cubicBezTo>
                      <a:cubicBezTo>
                        <a:pt x="1760" y="126"/>
                        <a:pt x="1764" y="126"/>
                        <a:pt x="1767" y="124"/>
                      </a:cubicBezTo>
                      <a:cubicBezTo>
                        <a:pt x="1771" y="122"/>
                        <a:pt x="1773" y="118"/>
                        <a:pt x="1773" y="114"/>
                      </a:cubicBezTo>
                      <a:cubicBezTo>
                        <a:pt x="1774" y="109"/>
                        <a:pt x="1771" y="104"/>
                        <a:pt x="1766" y="101"/>
                      </a:cubicBezTo>
                      <a:cubicBezTo>
                        <a:pt x="1756" y="96"/>
                        <a:pt x="1744" y="102"/>
                        <a:pt x="1738" y="112"/>
                      </a:cubicBezTo>
                      <a:cubicBezTo>
                        <a:pt x="1736" y="115"/>
                        <a:pt x="1735" y="118"/>
                        <a:pt x="1734" y="122"/>
                      </a:cubicBezTo>
                      <a:cubicBezTo>
                        <a:pt x="1736" y="110"/>
                        <a:pt x="1741" y="101"/>
                        <a:pt x="1748" y="91"/>
                      </a:cubicBezTo>
                      <a:cubicBezTo>
                        <a:pt x="1754" y="85"/>
                        <a:pt x="1758" y="81"/>
                        <a:pt x="1765" y="78"/>
                      </a:cubicBezTo>
                      <a:cubicBezTo>
                        <a:pt x="1773" y="74"/>
                        <a:pt x="1779" y="73"/>
                        <a:pt x="1788" y="73"/>
                      </a:cubicBezTo>
                      <a:cubicBezTo>
                        <a:pt x="1792" y="74"/>
                        <a:pt x="1795" y="75"/>
                        <a:pt x="1799" y="76"/>
                      </a:cubicBezTo>
                      <a:cubicBezTo>
                        <a:pt x="1800" y="76"/>
                        <a:pt x="1800" y="76"/>
                        <a:pt x="1800" y="76"/>
                      </a:cubicBezTo>
                      <a:cubicBezTo>
                        <a:pt x="1788" y="74"/>
                        <a:pt x="1777" y="82"/>
                        <a:pt x="1782" y="97"/>
                      </a:cubicBezTo>
                      <a:cubicBezTo>
                        <a:pt x="1785" y="108"/>
                        <a:pt x="1806" y="120"/>
                        <a:pt x="1791" y="146"/>
                      </a:cubicBezTo>
                      <a:cubicBezTo>
                        <a:pt x="1803" y="138"/>
                        <a:pt x="1813" y="128"/>
                        <a:pt x="1817" y="115"/>
                      </a:cubicBezTo>
                      <a:cubicBezTo>
                        <a:pt x="1821" y="103"/>
                        <a:pt x="1818" y="89"/>
                        <a:pt x="1808" y="81"/>
                      </a:cubicBezTo>
                      <a:cubicBezTo>
                        <a:pt x="1802" y="76"/>
                        <a:pt x="1795" y="73"/>
                        <a:pt x="1788" y="72"/>
                      </a:cubicBezTo>
                      <a:cubicBezTo>
                        <a:pt x="1779" y="72"/>
                        <a:pt x="1773" y="73"/>
                        <a:pt x="1765" y="76"/>
                      </a:cubicBezTo>
                      <a:cubicBezTo>
                        <a:pt x="1757" y="80"/>
                        <a:pt x="1752" y="84"/>
                        <a:pt x="1747" y="90"/>
                      </a:cubicBezTo>
                      <a:cubicBezTo>
                        <a:pt x="1744" y="92"/>
                        <a:pt x="1742" y="95"/>
                        <a:pt x="1740" y="98"/>
                      </a:cubicBezTo>
                      <a:cubicBezTo>
                        <a:pt x="1739" y="99"/>
                        <a:pt x="1739" y="101"/>
                        <a:pt x="1738" y="102"/>
                      </a:cubicBezTo>
                      <a:cubicBezTo>
                        <a:pt x="1746" y="83"/>
                        <a:pt x="1735" y="62"/>
                        <a:pt x="1717" y="52"/>
                      </a:cubicBezTo>
                      <a:cubicBezTo>
                        <a:pt x="1716" y="51"/>
                        <a:pt x="1714" y="50"/>
                        <a:pt x="1712" y="49"/>
                      </a:cubicBezTo>
                      <a:cubicBezTo>
                        <a:pt x="1691" y="39"/>
                        <a:pt x="1663" y="41"/>
                        <a:pt x="1640" y="52"/>
                      </a:cubicBezTo>
                      <a:close/>
                      <a:moveTo>
                        <a:pt x="1621" y="52"/>
                      </a:moveTo>
                      <a:cubicBezTo>
                        <a:pt x="1626" y="56"/>
                        <a:pt x="1628" y="65"/>
                        <a:pt x="1626" y="69"/>
                      </a:cubicBezTo>
                      <a:cubicBezTo>
                        <a:pt x="1632" y="72"/>
                        <a:pt x="1643" y="63"/>
                        <a:pt x="1638" y="54"/>
                      </a:cubicBezTo>
                      <a:cubicBezTo>
                        <a:pt x="1634" y="48"/>
                        <a:pt x="1625" y="47"/>
                        <a:pt x="1621" y="52"/>
                      </a:cubicBezTo>
                      <a:close/>
                      <a:moveTo>
                        <a:pt x="1631" y="43"/>
                      </a:moveTo>
                      <a:cubicBezTo>
                        <a:pt x="1623" y="38"/>
                        <a:pt x="1611" y="34"/>
                        <a:pt x="1601" y="34"/>
                      </a:cubicBezTo>
                      <a:cubicBezTo>
                        <a:pt x="1591" y="34"/>
                        <a:pt x="1581" y="38"/>
                        <a:pt x="1571" y="42"/>
                      </a:cubicBezTo>
                      <a:cubicBezTo>
                        <a:pt x="1555" y="51"/>
                        <a:pt x="1540" y="64"/>
                        <a:pt x="1521" y="63"/>
                      </a:cubicBezTo>
                      <a:cubicBezTo>
                        <a:pt x="1505" y="63"/>
                        <a:pt x="1494" y="51"/>
                        <a:pt x="1493" y="40"/>
                      </a:cubicBezTo>
                      <a:cubicBezTo>
                        <a:pt x="1493" y="31"/>
                        <a:pt x="1498" y="20"/>
                        <a:pt x="1508" y="17"/>
                      </a:cubicBezTo>
                      <a:cubicBezTo>
                        <a:pt x="1515" y="15"/>
                        <a:pt x="1527" y="16"/>
                        <a:pt x="1529" y="24"/>
                      </a:cubicBezTo>
                      <a:cubicBezTo>
                        <a:pt x="1530" y="29"/>
                        <a:pt x="1528" y="33"/>
                        <a:pt x="1525" y="33"/>
                      </a:cubicBezTo>
                      <a:cubicBezTo>
                        <a:pt x="1526" y="29"/>
                        <a:pt x="1522" y="26"/>
                        <a:pt x="1517" y="27"/>
                      </a:cubicBezTo>
                      <a:cubicBezTo>
                        <a:pt x="1514" y="28"/>
                        <a:pt x="1511" y="30"/>
                        <a:pt x="1509" y="33"/>
                      </a:cubicBezTo>
                      <a:cubicBezTo>
                        <a:pt x="1507" y="38"/>
                        <a:pt x="1508" y="44"/>
                        <a:pt x="1513" y="48"/>
                      </a:cubicBezTo>
                      <a:cubicBezTo>
                        <a:pt x="1523" y="55"/>
                        <a:pt x="1542" y="46"/>
                        <a:pt x="1553" y="39"/>
                      </a:cubicBezTo>
                      <a:cubicBezTo>
                        <a:pt x="1569" y="28"/>
                        <a:pt x="1587" y="23"/>
                        <a:pt x="1606" y="27"/>
                      </a:cubicBezTo>
                      <a:cubicBezTo>
                        <a:pt x="1617" y="29"/>
                        <a:pt x="1627" y="34"/>
                        <a:pt x="1631" y="43"/>
                      </a:cubicBezTo>
                      <a:close/>
                      <a:moveTo>
                        <a:pt x="1818" y="124"/>
                      </a:moveTo>
                      <a:cubicBezTo>
                        <a:pt x="1825" y="111"/>
                        <a:pt x="1838" y="116"/>
                        <a:pt x="1848" y="118"/>
                      </a:cubicBezTo>
                      <a:cubicBezTo>
                        <a:pt x="1858" y="119"/>
                        <a:pt x="1870" y="116"/>
                        <a:pt x="1872" y="105"/>
                      </a:cubicBezTo>
                      <a:cubicBezTo>
                        <a:pt x="1859" y="106"/>
                        <a:pt x="1859" y="98"/>
                        <a:pt x="1847" y="95"/>
                      </a:cubicBezTo>
                      <a:cubicBezTo>
                        <a:pt x="1835" y="92"/>
                        <a:pt x="1819" y="103"/>
                        <a:pt x="1818" y="124"/>
                      </a:cubicBezTo>
                      <a:close/>
                      <a:moveTo>
                        <a:pt x="1902" y="156"/>
                      </a:moveTo>
                      <a:cubicBezTo>
                        <a:pt x="1899" y="125"/>
                        <a:pt x="1936" y="125"/>
                        <a:pt x="1949" y="138"/>
                      </a:cubicBezTo>
                      <a:cubicBezTo>
                        <a:pt x="1935" y="132"/>
                        <a:pt x="1907" y="142"/>
                        <a:pt x="1902" y="156"/>
                      </a:cubicBezTo>
                      <a:close/>
                      <a:moveTo>
                        <a:pt x="1900" y="174"/>
                      </a:moveTo>
                      <a:cubicBezTo>
                        <a:pt x="1882" y="169"/>
                        <a:pt x="1868" y="150"/>
                        <a:pt x="1868" y="135"/>
                      </a:cubicBezTo>
                      <a:cubicBezTo>
                        <a:pt x="1868" y="100"/>
                        <a:pt x="1905" y="101"/>
                        <a:pt x="1898" y="132"/>
                      </a:cubicBezTo>
                      <a:cubicBezTo>
                        <a:pt x="1893" y="148"/>
                        <a:pt x="1891" y="158"/>
                        <a:pt x="1900" y="174"/>
                      </a:cubicBezTo>
                      <a:close/>
                      <a:moveTo>
                        <a:pt x="2049" y="215"/>
                      </a:moveTo>
                      <a:cubicBezTo>
                        <a:pt x="2045" y="180"/>
                        <a:pt x="2017" y="167"/>
                        <a:pt x="1990" y="162"/>
                      </a:cubicBezTo>
                      <a:cubicBezTo>
                        <a:pt x="1975" y="159"/>
                        <a:pt x="1954" y="162"/>
                        <a:pt x="1943" y="150"/>
                      </a:cubicBezTo>
                      <a:cubicBezTo>
                        <a:pt x="1937" y="173"/>
                        <a:pt x="1984" y="176"/>
                        <a:pt x="1999" y="179"/>
                      </a:cubicBezTo>
                      <a:cubicBezTo>
                        <a:pt x="2023" y="183"/>
                        <a:pt x="2042" y="196"/>
                        <a:pt x="2049" y="215"/>
                      </a:cubicBezTo>
                      <a:close/>
                      <a:moveTo>
                        <a:pt x="1641" y="720"/>
                      </a:moveTo>
                      <a:cubicBezTo>
                        <a:pt x="1616" y="714"/>
                        <a:pt x="1593" y="742"/>
                        <a:pt x="1580" y="749"/>
                      </a:cubicBezTo>
                      <a:cubicBezTo>
                        <a:pt x="1560" y="758"/>
                        <a:pt x="1548" y="741"/>
                        <a:pt x="1567" y="728"/>
                      </a:cubicBezTo>
                      <a:cubicBezTo>
                        <a:pt x="1584" y="715"/>
                        <a:pt x="1619" y="709"/>
                        <a:pt x="1641" y="720"/>
                      </a:cubicBezTo>
                      <a:close/>
                      <a:moveTo>
                        <a:pt x="1522" y="814"/>
                      </a:moveTo>
                      <a:cubicBezTo>
                        <a:pt x="1550" y="832"/>
                        <a:pt x="1545" y="863"/>
                        <a:pt x="1552" y="877"/>
                      </a:cubicBezTo>
                      <a:cubicBezTo>
                        <a:pt x="1560" y="892"/>
                        <a:pt x="1575" y="887"/>
                        <a:pt x="1572" y="869"/>
                      </a:cubicBezTo>
                      <a:cubicBezTo>
                        <a:pt x="1567" y="846"/>
                        <a:pt x="1547" y="823"/>
                        <a:pt x="1522" y="814"/>
                      </a:cubicBezTo>
                      <a:close/>
                      <a:moveTo>
                        <a:pt x="1767" y="413"/>
                      </a:moveTo>
                      <a:cubicBezTo>
                        <a:pt x="1749" y="417"/>
                        <a:pt x="1744" y="430"/>
                        <a:pt x="1747" y="450"/>
                      </a:cubicBezTo>
                      <a:cubicBezTo>
                        <a:pt x="1749" y="466"/>
                        <a:pt x="1743" y="479"/>
                        <a:pt x="1731" y="482"/>
                      </a:cubicBezTo>
                      <a:cubicBezTo>
                        <a:pt x="1739" y="487"/>
                        <a:pt x="1753" y="484"/>
                        <a:pt x="1758" y="474"/>
                      </a:cubicBezTo>
                      <a:cubicBezTo>
                        <a:pt x="1766" y="460"/>
                        <a:pt x="1756" y="446"/>
                        <a:pt x="1757" y="430"/>
                      </a:cubicBezTo>
                      <a:cubicBezTo>
                        <a:pt x="1757" y="425"/>
                        <a:pt x="1760" y="418"/>
                        <a:pt x="1767" y="413"/>
                      </a:cubicBezTo>
                      <a:close/>
                      <a:moveTo>
                        <a:pt x="1493" y="650"/>
                      </a:moveTo>
                      <a:cubicBezTo>
                        <a:pt x="1491" y="650"/>
                        <a:pt x="1489" y="648"/>
                        <a:pt x="1489" y="646"/>
                      </a:cubicBezTo>
                      <a:cubicBezTo>
                        <a:pt x="1489" y="644"/>
                        <a:pt x="1490" y="642"/>
                        <a:pt x="1492" y="642"/>
                      </a:cubicBezTo>
                      <a:cubicBezTo>
                        <a:pt x="1494" y="642"/>
                        <a:pt x="1496" y="644"/>
                        <a:pt x="1496" y="646"/>
                      </a:cubicBezTo>
                      <a:cubicBezTo>
                        <a:pt x="1496" y="648"/>
                        <a:pt x="1495" y="650"/>
                        <a:pt x="1493" y="650"/>
                      </a:cubicBezTo>
                      <a:close/>
                      <a:moveTo>
                        <a:pt x="1510" y="638"/>
                      </a:moveTo>
                      <a:cubicBezTo>
                        <a:pt x="1506" y="638"/>
                        <a:pt x="1503" y="635"/>
                        <a:pt x="1502" y="631"/>
                      </a:cubicBezTo>
                      <a:cubicBezTo>
                        <a:pt x="1502" y="627"/>
                        <a:pt x="1505" y="623"/>
                        <a:pt x="1510" y="623"/>
                      </a:cubicBezTo>
                      <a:cubicBezTo>
                        <a:pt x="1514" y="622"/>
                        <a:pt x="1517" y="626"/>
                        <a:pt x="1518" y="630"/>
                      </a:cubicBezTo>
                      <a:cubicBezTo>
                        <a:pt x="1518" y="634"/>
                        <a:pt x="1515" y="638"/>
                        <a:pt x="1510" y="638"/>
                      </a:cubicBezTo>
                      <a:close/>
                      <a:moveTo>
                        <a:pt x="1502" y="647"/>
                      </a:moveTo>
                      <a:cubicBezTo>
                        <a:pt x="1499" y="647"/>
                        <a:pt x="1497" y="645"/>
                        <a:pt x="1497" y="642"/>
                      </a:cubicBezTo>
                      <a:cubicBezTo>
                        <a:pt x="1497" y="639"/>
                        <a:pt x="1499" y="637"/>
                        <a:pt x="1501" y="637"/>
                      </a:cubicBezTo>
                      <a:cubicBezTo>
                        <a:pt x="1504" y="637"/>
                        <a:pt x="1506" y="639"/>
                        <a:pt x="1507" y="641"/>
                      </a:cubicBezTo>
                      <a:cubicBezTo>
                        <a:pt x="1507" y="644"/>
                        <a:pt x="1505" y="647"/>
                        <a:pt x="1502" y="647"/>
                      </a:cubicBezTo>
                      <a:close/>
                      <a:moveTo>
                        <a:pt x="1814" y="598"/>
                      </a:moveTo>
                      <a:cubicBezTo>
                        <a:pt x="1812" y="595"/>
                        <a:pt x="1809" y="594"/>
                        <a:pt x="1806" y="595"/>
                      </a:cubicBezTo>
                      <a:cubicBezTo>
                        <a:pt x="1802" y="595"/>
                        <a:pt x="1798" y="598"/>
                        <a:pt x="1797" y="602"/>
                      </a:cubicBezTo>
                      <a:cubicBezTo>
                        <a:pt x="1795" y="608"/>
                        <a:pt x="1799" y="612"/>
                        <a:pt x="1802" y="614"/>
                      </a:cubicBezTo>
                      <a:cubicBezTo>
                        <a:pt x="1810" y="618"/>
                        <a:pt x="1813" y="612"/>
                        <a:pt x="1818" y="611"/>
                      </a:cubicBezTo>
                      <a:cubicBezTo>
                        <a:pt x="1823" y="609"/>
                        <a:pt x="1829" y="613"/>
                        <a:pt x="1832" y="619"/>
                      </a:cubicBezTo>
                      <a:cubicBezTo>
                        <a:pt x="1836" y="626"/>
                        <a:pt x="1836" y="635"/>
                        <a:pt x="1830" y="641"/>
                      </a:cubicBezTo>
                      <a:cubicBezTo>
                        <a:pt x="1827" y="644"/>
                        <a:pt x="1821" y="646"/>
                        <a:pt x="1817" y="642"/>
                      </a:cubicBezTo>
                      <a:cubicBezTo>
                        <a:pt x="1822" y="642"/>
                        <a:pt x="1826" y="635"/>
                        <a:pt x="1820" y="630"/>
                      </a:cubicBezTo>
                      <a:cubicBezTo>
                        <a:pt x="1818" y="628"/>
                        <a:pt x="1810" y="626"/>
                        <a:pt x="1802" y="625"/>
                      </a:cubicBezTo>
                      <a:cubicBezTo>
                        <a:pt x="1794" y="623"/>
                        <a:pt x="1787" y="620"/>
                        <a:pt x="1783" y="614"/>
                      </a:cubicBezTo>
                      <a:cubicBezTo>
                        <a:pt x="1774" y="604"/>
                        <a:pt x="1778" y="587"/>
                        <a:pt x="1789" y="581"/>
                      </a:cubicBezTo>
                      <a:cubicBezTo>
                        <a:pt x="1796" y="577"/>
                        <a:pt x="1803" y="578"/>
                        <a:pt x="1810" y="579"/>
                      </a:cubicBezTo>
                      <a:cubicBezTo>
                        <a:pt x="1817" y="581"/>
                        <a:pt x="1834" y="591"/>
                        <a:pt x="1842" y="588"/>
                      </a:cubicBezTo>
                      <a:cubicBezTo>
                        <a:pt x="1849" y="586"/>
                        <a:pt x="1850" y="580"/>
                        <a:pt x="1847" y="576"/>
                      </a:cubicBezTo>
                      <a:cubicBezTo>
                        <a:pt x="1853" y="575"/>
                        <a:pt x="1858" y="582"/>
                        <a:pt x="1858" y="588"/>
                      </a:cubicBezTo>
                      <a:cubicBezTo>
                        <a:pt x="1857" y="599"/>
                        <a:pt x="1844" y="610"/>
                        <a:pt x="1830" y="607"/>
                      </a:cubicBezTo>
                      <a:cubicBezTo>
                        <a:pt x="1824" y="606"/>
                        <a:pt x="1820" y="603"/>
                        <a:pt x="1814" y="598"/>
                      </a:cubicBezTo>
                      <a:close/>
                      <a:moveTo>
                        <a:pt x="1581" y="140"/>
                      </a:moveTo>
                      <a:cubicBezTo>
                        <a:pt x="1581" y="137"/>
                        <a:pt x="1583" y="135"/>
                        <a:pt x="1586" y="135"/>
                      </a:cubicBezTo>
                      <a:cubicBezTo>
                        <a:pt x="1589" y="135"/>
                        <a:pt x="1592" y="138"/>
                        <a:pt x="1591" y="141"/>
                      </a:cubicBezTo>
                      <a:cubicBezTo>
                        <a:pt x="1591" y="144"/>
                        <a:pt x="1589" y="146"/>
                        <a:pt x="1586" y="146"/>
                      </a:cubicBezTo>
                      <a:cubicBezTo>
                        <a:pt x="1583" y="146"/>
                        <a:pt x="1580" y="143"/>
                        <a:pt x="1581" y="140"/>
                      </a:cubicBezTo>
                      <a:close/>
                      <a:moveTo>
                        <a:pt x="1579" y="130"/>
                      </a:moveTo>
                      <a:cubicBezTo>
                        <a:pt x="1579" y="127"/>
                        <a:pt x="1581" y="126"/>
                        <a:pt x="1583" y="126"/>
                      </a:cubicBezTo>
                      <a:cubicBezTo>
                        <a:pt x="1586" y="126"/>
                        <a:pt x="1587" y="128"/>
                        <a:pt x="1587" y="130"/>
                      </a:cubicBezTo>
                      <a:cubicBezTo>
                        <a:pt x="1587" y="133"/>
                        <a:pt x="1585" y="134"/>
                        <a:pt x="1583" y="134"/>
                      </a:cubicBezTo>
                      <a:cubicBezTo>
                        <a:pt x="1580" y="134"/>
                        <a:pt x="1579" y="132"/>
                        <a:pt x="1579" y="130"/>
                      </a:cubicBezTo>
                      <a:close/>
                      <a:moveTo>
                        <a:pt x="1589" y="151"/>
                      </a:moveTo>
                      <a:cubicBezTo>
                        <a:pt x="1589" y="146"/>
                        <a:pt x="1593" y="143"/>
                        <a:pt x="1598" y="143"/>
                      </a:cubicBezTo>
                      <a:cubicBezTo>
                        <a:pt x="1602" y="143"/>
                        <a:pt x="1606" y="147"/>
                        <a:pt x="1606" y="152"/>
                      </a:cubicBezTo>
                      <a:cubicBezTo>
                        <a:pt x="1605" y="157"/>
                        <a:pt x="1601" y="160"/>
                        <a:pt x="1597" y="160"/>
                      </a:cubicBezTo>
                      <a:cubicBezTo>
                        <a:pt x="1592" y="159"/>
                        <a:pt x="1589" y="155"/>
                        <a:pt x="1589" y="151"/>
                      </a:cubicBezTo>
                      <a:close/>
                      <a:moveTo>
                        <a:pt x="1720" y="535"/>
                      </a:moveTo>
                      <a:cubicBezTo>
                        <a:pt x="1716" y="530"/>
                        <a:pt x="1714" y="523"/>
                        <a:pt x="1714" y="516"/>
                      </a:cubicBezTo>
                      <a:cubicBezTo>
                        <a:pt x="1714" y="510"/>
                        <a:pt x="1719" y="503"/>
                        <a:pt x="1725" y="501"/>
                      </a:cubicBezTo>
                      <a:cubicBezTo>
                        <a:pt x="1733" y="498"/>
                        <a:pt x="1741" y="502"/>
                        <a:pt x="1747" y="507"/>
                      </a:cubicBezTo>
                      <a:cubicBezTo>
                        <a:pt x="1755" y="516"/>
                        <a:pt x="1756" y="527"/>
                        <a:pt x="1753" y="538"/>
                      </a:cubicBezTo>
                      <a:cubicBezTo>
                        <a:pt x="1750" y="546"/>
                        <a:pt x="1745" y="554"/>
                        <a:pt x="1738" y="561"/>
                      </a:cubicBezTo>
                      <a:cubicBezTo>
                        <a:pt x="1739" y="560"/>
                        <a:pt x="1740" y="559"/>
                        <a:pt x="1742" y="559"/>
                      </a:cubicBezTo>
                      <a:cubicBezTo>
                        <a:pt x="1762" y="547"/>
                        <a:pt x="1784" y="540"/>
                        <a:pt x="1807" y="536"/>
                      </a:cubicBezTo>
                      <a:cubicBezTo>
                        <a:pt x="1834" y="532"/>
                        <a:pt x="1853" y="535"/>
                        <a:pt x="1876" y="518"/>
                      </a:cubicBezTo>
                      <a:cubicBezTo>
                        <a:pt x="1881" y="514"/>
                        <a:pt x="1885" y="511"/>
                        <a:pt x="1889" y="506"/>
                      </a:cubicBezTo>
                      <a:cubicBezTo>
                        <a:pt x="1894" y="499"/>
                        <a:pt x="1897" y="493"/>
                        <a:pt x="1900" y="484"/>
                      </a:cubicBezTo>
                      <a:cubicBezTo>
                        <a:pt x="1902" y="476"/>
                        <a:pt x="1903" y="469"/>
                        <a:pt x="1902" y="461"/>
                      </a:cubicBezTo>
                      <a:cubicBezTo>
                        <a:pt x="1898" y="430"/>
                        <a:pt x="1876" y="413"/>
                        <a:pt x="1847" y="408"/>
                      </a:cubicBezTo>
                      <a:cubicBezTo>
                        <a:pt x="1834" y="407"/>
                        <a:pt x="1822" y="410"/>
                        <a:pt x="1813" y="420"/>
                      </a:cubicBezTo>
                      <a:cubicBezTo>
                        <a:pt x="1806" y="429"/>
                        <a:pt x="1802" y="439"/>
                        <a:pt x="1806" y="450"/>
                      </a:cubicBezTo>
                      <a:cubicBezTo>
                        <a:pt x="1808" y="458"/>
                        <a:pt x="1814" y="465"/>
                        <a:pt x="1822" y="469"/>
                      </a:cubicBezTo>
                      <a:cubicBezTo>
                        <a:pt x="1825" y="470"/>
                        <a:pt x="1828" y="471"/>
                        <a:pt x="1832" y="472"/>
                      </a:cubicBezTo>
                      <a:cubicBezTo>
                        <a:pt x="1831" y="471"/>
                        <a:pt x="1830" y="471"/>
                        <a:pt x="1829" y="470"/>
                      </a:cubicBezTo>
                      <a:cubicBezTo>
                        <a:pt x="1822" y="467"/>
                        <a:pt x="1819" y="458"/>
                        <a:pt x="1823" y="451"/>
                      </a:cubicBezTo>
                      <a:cubicBezTo>
                        <a:pt x="1826" y="445"/>
                        <a:pt x="1835" y="442"/>
                        <a:pt x="1842" y="445"/>
                      </a:cubicBezTo>
                      <a:cubicBezTo>
                        <a:pt x="1849" y="449"/>
                        <a:pt x="1851" y="457"/>
                        <a:pt x="1848" y="464"/>
                      </a:cubicBezTo>
                      <a:cubicBezTo>
                        <a:pt x="1843" y="474"/>
                        <a:pt x="1830" y="475"/>
                        <a:pt x="1821" y="471"/>
                      </a:cubicBezTo>
                      <a:cubicBezTo>
                        <a:pt x="1812" y="467"/>
                        <a:pt x="1806" y="460"/>
                        <a:pt x="1803" y="451"/>
                      </a:cubicBezTo>
                      <a:cubicBezTo>
                        <a:pt x="1799" y="440"/>
                        <a:pt x="1801" y="430"/>
                        <a:pt x="1807" y="421"/>
                      </a:cubicBezTo>
                      <a:cubicBezTo>
                        <a:pt x="1801" y="429"/>
                        <a:pt x="1796" y="438"/>
                        <a:pt x="1793" y="445"/>
                      </a:cubicBezTo>
                      <a:cubicBezTo>
                        <a:pt x="1792" y="445"/>
                        <a:pt x="1790" y="445"/>
                        <a:pt x="1789" y="446"/>
                      </a:cubicBezTo>
                      <a:cubicBezTo>
                        <a:pt x="1793" y="431"/>
                        <a:pt x="1802" y="421"/>
                        <a:pt x="1810" y="415"/>
                      </a:cubicBezTo>
                      <a:cubicBezTo>
                        <a:pt x="1793" y="425"/>
                        <a:pt x="1782" y="440"/>
                        <a:pt x="1778" y="458"/>
                      </a:cubicBezTo>
                      <a:cubicBezTo>
                        <a:pt x="1776" y="469"/>
                        <a:pt x="1777" y="480"/>
                        <a:pt x="1782" y="493"/>
                      </a:cubicBezTo>
                      <a:cubicBezTo>
                        <a:pt x="1784" y="499"/>
                        <a:pt x="1787" y="505"/>
                        <a:pt x="1789" y="512"/>
                      </a:cubicBezTo>
                      <a:cubicBezTo>
                        <a:pt x="1791" y="518"/>
                        <a:pt x="1792" y="524"/>
                        <a:pt x="1789" y="530"/>
                      </a:cubicBezTo>
                      <a:cubicBezTo>
                        <a:pt x="1787" y="535"/>
                        <a:pt x="1783" y="539"/>
                        <a:pt x="1777" y="539"/>
                      </a:cubicBezTo>
                      <a:cubicBezTo>
                        <a:pt x="1772" y="539"/>
                        <a:pt x="1768" y="537"/>
                        <a:pt x="1766" y="533"/>
                      </a:cubicBezTo>
                      <a:cubicBezTo>
                        <a:pt x="1764" y="530"/>
                        <a:pt x="1764" y="527"/>
                        <a:pt x="1765" y="524"/>
                      </a:cubicBezTo>
                      <a:cubicBezTo>
                        <a:pt x="1767" y="521"/>
                        <a:pt x="1771" y="517"/>
                        <a:pt x="1775" y="520"/>
                      </a:cubicBezTo>
                      <a:cubicBezTo>
                        <a:pt x="1777" y="521"/>
                        <a:pt x="1778" y="524"/>
                        <a:pt x="1778" y="526"/>
                      </a:cubicBezTo>
                      <a:cubicBezTo>
                        <a:pt x="1777" y="529"/>
                        <a:pt x="1774" y="531"/>
                        <a:pt x="1771" y="530"/>
                      </a:cubicBezTo>
                      <a:cubicBezTo>
                        <a:pt x="1768" y="529"/>
                        <a:pt x="1766" y="526"/>
                        <a:pt x="1767" y="523"/>
                      </a:cubicBezTo>
                      <a:cubicBezTo>
                        <a:pt x="1767" y="522"/>
                        <a:pt x="1767" y="522"/>
                        <a:pt x="1768" y="521"/>
                      </a:cubicBezTo>
                      <a:cubicBezTo>
                        <a:pt x="1767" y="522"/>
                        <a:pt x="1766" y="523"/>
                        <a:pt x="1766" y="525"/>
                      </a:cubicBezTo>
                      <a:cubicBezTo>
                        <a:pt x="1765" y="527"/>
                        <a:pt x="1765" y="530"/>
                        <a:pt x="1767" y="532"/>
                      </a:cubicBezTo>
                      <a:cubicBezTo>
                        <a:pt x="1769" y="535"/>
                        <a:pt x="1773" y="537"/>
                        <a:pt x="1777" y="537"/>
                      </a:cubicBezTo>
                      <a:cubicBezTo>
                        <a:pt x="1782" y="537"/>
                        <a:pt x="1785" y="533"/>
                        <a:pt x="1787" y="529"/>
                      </a:cubicBezTo>
                      <a:cubicBezTo>
                        <a:pt x="1789" y="524"/>
                        <a:pt x="1788" y="519"/>
                        <a:pt x="1786" y="513"/>
                      </a:cubicBezTo>
                      <a:cubicBezTo>
                        <a:pt x="1784" y="506"/>
                        <a:pt x="1781" y="501"/>
                        <a:pt x="1779" y="495"/>
                      </a:cubicBezTo>
                      <a:cubicBezTo>
                        <a:pt x="1774" y="482"/>
                        <a:pt x="1773" y="469"/>
                        <a:pt x="1776" y="457"/>
                      </a:cubicBezTo>
                      <a:cubicBezTo>
                        <a:pt x="1778" y="446"/>
                        <a:pt x="1784" y="435"/>
                        <a:pt x="1791" y="426"/>
                      </a:cubicBezTo>
                      <a:cubicBezTo>
                        <a:pt x="1803" y="413"/>
                        <a:pt x="1821" y="405"/>
                        <a:pt x="1839" y="404"/>
                      </a:cubicBezTo>
                      <a:cubicBezTo>
                        <a:pt x="1838" y="403"/>
                        <a:pt x="1837" y="403"/>
                        <a:pt x="1836" y="402"/>
                      </a:cubicBezTo>
                      <a:cubicBezTo>
                        <a:pt x="1831" y="400"/>
                        <a:pt x="1827" y="398"/>
                        <a:pt x="1823" y="395"/>
                      </a:cubicBezTo>
                      <a:cubicBezTo>
                        <a:pt x="1817" y="390"/>
                        <a:pt x="1812" y="386"/>
                        <a:pt x="1807" y="379"/>
                      </a:cubicBezTo>
                      <a:cubicBezTo>
                        <a:pt x="1793" y="356"/>
                        <a:pt x="1808" y="330"/>
                        <a:pt x="1829" y="321"/>
                      </a:cubicBezTo>
                      <a:cubicBezTo>
                        <a:pt x="1838" y="317"/>
                        <a:pt x="1847" y="317"/>
                        <a:pt x="1856" y="319"/>
                      </a:cubicBezTo>
                      <a:cubicBezTo>
                        <a:pt x="1854" y="321"/>
                        <a:pt x="1854" y="321"/>
                        <a:pt x="1854" y="321"/>
                      </a:cubicBezTo>
                      <a:cubicBezTo>
                        <a:pt x="1846" y="320"/>
                        <a:pt x="1838" y="321"/>
                        <a:pt x="1830" y="324"/>
                      </a:cubicBezTo>
                      <a:cubicBezTo>
                        <a:pt x="1811" y="333"/>
                        <a:pt x="1798" y="357"/>
                        <a:pt x="1811" y="377"/>
                      </a:cubicBezTo>
                      <a:cubicBezTo>
                        <a:pt x="1815" y="383"/>
                        <a:pt x="1820" y="387"/>
                        <a:pt x="1826" y="391"/>
                      </a:cubicBezTo>
                      <a:cubicBezTo>
                        <a:pt x="1830" y="394"/>
                        <a:pt x="1834" y="396"/>
                        <a:pt x="1838" y="398"/>
                      </a:cubicBezTo>
                      <a:cubicBezTo>
                        <a:pt x="1857" y="407"/>
                        <a:pt x="1873" y="407"/>
                        <a:pt x="1889" y="423"/>
                      </a:cubicBezTo>
                      <a:cubicBezTo>
                        <a:pt x="1898" y="433"/>
                        <a:pt x="1904" y="445"/>
                        <a:pt x="1906" y="460"/>
                      </a:cubicBezTo>
                      <a:cubicBezTo>
                        <a:pt x="1907" y="469"/>
                        <a:pt x="1906" y="477"/>
                        <a:pt x="1904" y="485"/>
                      </a:cubicBezTo>
                      <a:cubicBezTo>
                        <a:pt x="1901" y="494"/>
                        <a:pt x="1898" y="501"/>
                        <a:pt x="1892" y="508"/>
                      </a:cubicBezTo>
                      <a:cubicBezTo>
                        <a:pt x="1883" y="518"/>
                        <a:pt x="1873" y="525"/>
                        <a:pt x="1861" y="529"/>
                      </a:cubicBezTo>
                      <a:cubicBezTo>
                        <a:pt x="1868" y="528"/>
                        <a:pt x="1874" y="526"/>
                        <a:pt x="1876" y="526"/>
                      </a:cubicBezTo>
                      <a:cubicBezTo>
                        <a:pt x="1904" y="518"/>
                        <a:pt x="1930" y="507"/>
                        <a:pt x="1954" y="494"/>
                      </a:cubicBezTo>
                      <a:cubicBezTo>
                        <a:pt x="1960" y="490"/>
                        <a:pt x="1965" y="486"/>
                        <a:pt x="1967" y="481"/>
                      </a:cubicBezTo>
                      <a:cubicBezTo>
                        <a:pt x="1968" y="477"/>
                        <a:pt x="1969" y="473"/>
                        <a:pt x="1968" y="470"/>
                      </a:cubicBezTo>
                      <a:cubicBezTo>
                        <a:pt x="1966" y="464"/>
                        <a:pt x="1961" y="459"/>
                        <a:pt x="1955" y="460"/>
                      </a:cubicBezTo>
                      <a:cubicBezTo>
                        <a:pt x="1952" y="461"/>
                        <a:pt x="1949" y="463"/>
                        <a:pt x="1948" y="466"/>
                      </a:cubicBezTo>
                      <a:cubicBezTo>
                        <a:pt x="1947" y="470"/>
                        <a:pt x="1950" y="474"/>
                        <a:pt x="1954" y="475"/>
                      </a:cubicBezTo>
                      <a:cubicBezTo>
                        <a:pt x="1956" y="475"/>
                        <a:pt x="1959" y="473"/>
                        <a:pt x="1960" y="470"/>
                      </a:cubicBezTo>
                      <a:cubicBezTo>
                        <a:pt x="1961" y="473"/>
                        <a:pt x="1959" y="477"/>
                        <a:pt x="1955" y="478"/>
                      </a:cubicBezTo>
                      <a:cubicBezTo>
                        <a:pt x="1946" y="481"/>
                        <a:pt x="1937" y="469"/>
                        <a:pt x="1944" y="460"/>
                      </a:cubicBezTo>
                      <a:cubicBezTo>
                        <a:pt x="1950" y="453"/>
                        <a:pt x="1959" y="452"/>
                        <a:pt x="1965" y="457"/>
                      </a:cubicBezTo>
                      <a:cubicBezTo>
                        <a:pt x="1975" y="464"/>
                        <a:pt x="1975" y="479"/>
                        <a:pt x="1965" y="488"/>
                      </a:cubicBezTo>
                      <a:cubicBezTo>
                        <a:pt x="1984" y="476"/>
                        <a:pt x="2002" y="462"/>
                        <a:pt x="2017" y="447"/>
                      </a:cubicBezTo>
                      <a:cubicBezTo>
                        <a:pt x="2009" y="451"/>
                        <a:pt x="2001" y="454"/>
                        <a:pt x="1994" y="455"/>
                      </a:cubicBezTo>
                      <a:cubicBezTo>
                        <a:pt x="1967" y="460"/>
                        <a:pt x="1939" y="439"/>
                        <a:pt x="1949" y="409"/>
                      </a:cubicBezTo>
                      <a:cubicBezTo>
                        <a:pt x="1952" y="401"/>
                        <a:pt x="1957" y="394"/>
                        <a:pt x="1964" y="388"/>
                      </a:cubicBezTo>
                      <a:cubicBezTo>
                        <a:pt x="1975" y="379"/>
                        <a:pt x="1991" y="376"/>
                        <a:pt x="1999" y="364"/>
                      </a:cubicBezTo>
                      <a:cubicBezTo>
                        <a:pt x="2002" y="359"/>
                        <a:pt x="2003" y="352"/>
                        <a:pt x="2001" y="346"/>
                      </a:cubicBezTo>
                      <a:cubicBezTo>
                        <a:pt x="1996" y="332"/>
                        <a:pt x="1977" y="328"/>
                        <a:pt x="1967" y="337"/>
                      </a:cubicBezTo>
                      <a:cubicBezTo>
                        <a:pt x="1962" y="341"/>
                        <a:pt x="1961" y="349"/>
                        <a:pt x="1964" y="353"/>
                      </a:cubicBezTo>
                      <a:cubicBezTo>
                        <a:pt x="1968" y="361"/>
                        <a:pt x="1977" y="362"/>
                        <a:pt x="1981" y="357"/>
                      </a:cubicBezTo>
                      <a:cubicBezTo>
                        <a:pt x="1980" y="361"/>
                        <a:pt x="1976" y="365"/>
                        <a:pt x="1970" y="364"/>
                      </a:cubicBezTo>
                      <a:cubicBezTo>
                        <a:pt x="1961" y="363"/>
                        <a:pt x="1956" y="353"/>
                        <a:pt x="1957" y="344"/>
                      </a:cubicBezTo>
                      <a:cubicBezTo>
                        <a:pt x="1959" y="334"/>
                        <a:pt x="1967" y="328"/>
                        <a:pt x="1975" y="327"/>
                      </a:cubicBezTo>
                      <a:cubicBezTo>
                        <a:pt x="1989" y="323"/>
                        <a:pt x="2005" y="331"/>
                        <a:pt x="2007" y="347"/>
                      </a:cubicBezTo>
                      <a:cubicBezTo>
                        <a:pt x="2008" y="355"/>
                        <a:pt x="2006" y="361"/>
                        <a:pt x="2002" y="367"/>
                      </a:cubicBezTo>
                      <a:cubicBezTo>
                        <a:pt x="1996" y="376"/>
                        <a:pt x="1985" y="381"/>
                        <a:pt x="1979" y="391"/>
                      </a:cubicBezTo>
                      <a:cubicBezTo>
                        <a:pt x="1970" y="406"/>
                        <a:pt x="1972" y="425"/>
                        <a:pt x="1987" y="433"/>
                      </a:cubicBezTo>
                      <a:cubicBezTo>
                        <a:pt x="2004" y="442"/>
                        <a:pt x="2032" y="431"/>
                        <a:pt x="2044" y="414"/>
                      </a:cubicBezTo>
                      <a:cubicBezTo>
                        <a:pt x="2051" y="405"/>
                        <a:pt x="2053" y="390"/>
                        <a:pt x="2047" y="380"/>
                      </a:cubicBezTo>
                      <a:cubicBezTo>
                        <a:pt x="2040" y="367"/>
                        <a:pt x="2019" y="362"/>
                        <a:pt x="2010" y="378"/>
                      </a:cubicBezTo>
                      <a:cubicBezTo>
                        <a:pt x="2008" y="383"/>
                        <a:pt x="2008" y="389"/>
                        <a:pt x="2010" y="393"/>
                      </a:cubicBezTo>
                      <a:cubicBezTo>
                        <a:pt x="2013" y="401"/>
                        <a:pt x="2028" y="404"/>
                        <a:pt x="2032" y="395"/>
                      </a:cubicBezTo>
                      <a:cubicBezTo>
                        <a:pt x="2035" y="389"/>
                        <a:pt x="2032" y="383"/>
                        <a:pt x="2026" y="384"/>
                      </a:cubicBezTo>
                      <a:cubicBezTo>
                        <a:pt x="2032" y="379"/>
                        <a:pt x="2040" y="385"/>
                        <a:pt x="2037" y="394"/>
                      </a:cubicBezTo>
                      <a:cubicBezTo>
                        <a:pt x="2033" y="409"/>
                        <a:pt x="2011" y="409"/>
                        <a:pt x="2006" y="393"/>
                      </a:cubicBezTo>
                      <a:cubicBezTo>
                        <a:pt x="2003" y="384"/>
                        <a:pt x="2006" y="371"/>
                        <a:pt x="2017" y="366"/>
                      </a:cubicBezTo>
                      <a:cubicBezTo>
                        <a:pt x="2031" y="359"/>
                        <a:pt x="2052" y="370"/>
                        <a:pt x="2054" y="389"/>
                      </a:cubicBezTo>
                      <a:cubicBezTo>
                        <a:pt x="2055" y="391"/>
                        <a:pt x="2055" y="393"/>
                        <a:pt x="2055" y="395"/>
                      </a:cubicBezTo>
                      <a:cubicBezTo>
                        <a:pt x="2056" y="388"/>
                        <a:pt x="2057" y="382"/>
                        <a:pt x="2057" y="374"/>
                      </a:cubicBezTo>
                      <a:cubicBezTo>
                        <a:pt x="2057" y="374"/>
                        <a:pt x="2057" y="374"/>
                        <a:pt x="2057" y="374"/>
                      </a:cubicBezTo>
                      <a:cubicBezTo>
                        <a:pt x="2057" y="364"/>
                        <a:pt x="2056" y="357"/>
                        <a:pt x="2051" y="347"/>
                      </a:cubicBezTo>
                      <a:cubicBezTo>
                        <a:pt x="2058" y="354"/>
                        <a:pt x="2060" y="364"/>
                        <a:pt x="2061" y="374"/>
                      </a:cubicBezTo>
                      <a:cubicBezTo>
                        <a:pt x="2061" y="374"/>
                        <a:pt x="2061" y="374"/>
                        <a:pt x="2061" y="374"/>
                      </a:cubicBezTo>
                      <a:cubicBezTo>
                        <a:pt x="2061" y="379"/>
                        <a:pt x="2060" y="384"/>
                        <a:pt x="2059" y="389"/>
                      </a:cubicBezTo>
                      <a:cubicBezTo>
                        <a:pt x="2065" y="375"/>
                        <a:pt x="2071" y="361"/>
                        <a:pt x="2074" y="345"/>
                      </a:cubicBezTo>
                      <a:cubicBezTo>
                        <a:pt x="2079" y="318"/>
                        <a:pt x="2079" y="297"/>
                        <a:pt x="2071" y="270"/>
                      </a:cubicBezTo>
                      <a:cubicBezTo>
                        <a:pt x="2062" y="246"/>
                        <a:pt x="2048" y="225"/>
                        <a:pt x="2029" y="209"/>
                      </a:cubicBezTo>
                      <a:cubicBezTo>
                        <a:pt x="2019" y="202"/>
                        <a:pt x="2013" y="198"/>
                        <a:pt x="2000" y="196"/>
                      </a:cubicBezTo>
                      <a:cubicBezTo>
                        <a:pt x="1974" y="192"/>
                        <a:pt x="1947" y="204"/>
                        <a:pt x="1936" y="221"/>
                      </a:cubicBezTo>
                      <a:cubicBezTo>
                        <a:pt x="1930" y="231"/>
                        <a:pt x="1930" y="244"/>
                        <a:pt x="1941" y="249"/>
                      </a:cubicBezTo>
                      <a:cubicBezTo>
                        <a:pt x="1948" y="252"/>
                        <a:pt x="1954" y="249"/>
                        <a:pt x="1958" y="241"/>
                      </a:cubicBezTo>
                      <a:cubicBezTo>
                        <a:pt x="1962" y="252"/>
                        <a:pt x="1947" y="264"/>
                        <a:pt x="1932" y="261"/>
                      </a:cubicBezTo>
                      <a:cubicBezTo>
                        <a:pt x="1917" y="257"/>
                        <a:pt x="1910" y="247"/>
                        <a:pt x="1909" y="236"/>
                      </a:cubicBezTo>
                      <a:cubicBezTo>
                        <a:pt x="1906" y="220"/>
                        <a:pt x="1917" y="202"/>
                        <a:pt x="1934" y="194"/>
                      </a:cubicBezTo>
                      <a:cubicBezTo>
                        <a:pt x="1952" y="186"/>
                        <a:pt x="1974" y="184"/>
                        <a:pt x="1994" y="190"/>
                      </a:cubicBezTo>
                      <a:cubicBezTo>
                        <a:pt x="1990" y="188"/>
                        <a:pt x="1985" y="187"/>
                        <a:pt x="1981" y="186"/>
                      </a:cubicBezTo>
                      <a:cubicBezTo>
                        <a:pt x="1951" y="179"/>
                        <a:pt x="1920" y="182"/>
                        <a:pt x="1893" y="197"/>
                      </a:cubicBezTo>
                      <a:cubicBezTo>
                        <a:pt x="1879" y="206"/>
                        <a:pt x="1873" y="217"/>
                        <a:pt x="1872" y="234"/>
                      </a:cubicBezTo>
                      <a:cubicBezTo>
                        <a:pt x="1871" y="244"/>
                        <a:pt x="1877" y="259"/>
                        <a:pt x="1886" y="265"/>
                      </a:cubicBezTo>
                      <a:cubicBezTo>
                        <a:pt x="1894" y="270"/>
                        <a:pt x="1905" y="267"/>
                        <a:pt x="1905" y="256"/>
                      </a:cubicBezTo>
                      <a:cubicBezTo>
                        <a:pt x="1911" y="259"/>
                        <a:pt x="1912" y="267"/>
                        <a:pt x="1907" y="272"/>
                      </a:cubicBezTo>
                      <a:cubicBezTo>
                        <a:pt x="1903" y="277"/>
                        <a:pt x="1895" y="279"/>
                        <a:pt x="1887" y="276"/>
                      </a:cubicBezTo>
                      <a:cubicBezTo>
                        <a:pt x="1882" y="274"/>
                        <a:pt x="1878" y="270"/>
                        <a:pt x="1875" y="265"/>
                      </a:cubicBezTo>
                      <a:cubicBezTo>
                        <a:pt x="1869" y="257"/>
                        <a:pt x="1866" y="245"/>
                        <a:pt x="1867" y="235"/>
                      </a:cubicBezTo>
                      <a:cubicBezTo>
                        <a:pt x="1868" y="227"/>
                        <a:pt x="1870" y="219"/>
                        <a:pt x="1874" y="213"/>
                      </a:cubicBezTo>
                      <a:cubicBezTo>
                        <a:pt x="1860" y="230"/>
                        <a:pt x="1853" y="253"/>
                        <a:pt x="1861" y="277"/>
                      </a:cubicBezTo>
                      <a:cubicBezTo>
                        <a:pt x="1865" y="288"/>
                        <a:pt x="1871" y="298"/>
                        <a:pt x="1880" y="305"/>
                      </a:cubicBezTo>
                      <a:cubicBezTo>
                        <a:pt x="1920" y="341"/>
                        <a:pt x="1928" y="294"/>
                        <a:pt x="1945" y="275"/>
                      </a:cubicBezTo>
                      <a:cubicBezTo>
                        <a:pt x="1968" y="250"/>
                        <a:pt x="1995" y="284"/>
                        <a:pt x="1973" y="310"/>
                      </a:cubicBezTo>
                      <a:cubicBezTo>
                        <a:pt x="1955" y="332"/>
                        <a:pt x="1925" y="330"/>
                        <a:pt x="1901" y="319"/>
                      </a:cubicBezTo>
                      <a:cubicBezTo>
                        <a:pt x="1905" y="322"/>
                        <a:pt x="1909" y="325"/>
                        <a:pt x="1911" y="329"/>
                      </a:cubicBezTo>
                      <a:cubicBezTo>
                        <a:pt x="1918" y="338"/>
                        <a:pt x="1919" y="352"/>
                        <a:pt x="1910" y="360"/>
                      </a:cubicBezTo>
                      <a:cubicBezTo>
                        <a:pt x="1906" y="363"/>
                        <a:pt x="1900" y="363"/>
                        <a:pt x="1895" y="361"/>
                      </a:cubicBezTo>
                      <a:cubicBezTo>
                        <a:pt x="1892" y="359"/>
                        <a:pt x="1889" y="356"/>
                        <a:pt x="1889" y="352"/>
                      </a:cubicBezTo>
                      <a:cubicBezTo>
                        <a:pt x="1888" y="348"/>
                        <a:pt x="1889" y="344"/>
                        <a:pt x="1892" y="341"/>
                      </a:cubicBezTo>
                      <a:cubicBezTo>
                        <a:pt x="1896" y="337"/>
                        <a:pt x="1902" y="336"/>
                        <a:pt x="1907" y="340"/>
                      </a:cubicBezTo>
                      <a:cubicBezTo>
                        <a:pt x="1909" y="342"/>
                        <a:pt x="1910" y="345"/>
                        <a:pt x="1908" y="348"/>
                      </a:cubicBezTo>
                      <a:cubicBezTo>
                        <a:pt x="1907" y="350"/>
                        <a:pt x="1905" y="351"/>
                        <a:pt x="1903" y="350"/>
                      </a:cubicBezTo>
                      <a:cubicBezTo>
                        <a:pt x="1905" y="350"/>
                        <a:pt x="1906" y="349"/>
                        <a:pt x="1906" y="347"/>
                      </a:cubicBezTo>
                      <a:cubicBezTo>
                        <a:pt x="1906" y="344"/>
                        <a:pt x="1904" y="342"/>
                        <a:pt x="1901" y="343"/>
                      </a:cubicBezTo>
                      <a:cubicBezTo>
                        <a:pt x="1899" y="343"/>
                        <a:pt x="1898" y="344"/>
                        <a:pt x="1897" y="347"/>
                      </a:cubicBezTo>
                      <a:cubicBezTo>
                        <a:pt x="1895" y="349"/>
                        <a:pt x="1896" y="352"/>
                        <a:pt x="1899" y="354"/>
                      </a:cubicBezTo>
                      <a:cubicBezTo>
                        <a:pt x="1902" y="356"/>
                        <a:pt x="1905" y="356"/>
                        <a:pt x="1908" y="354"/>
                      </a:cubicBezTo>
                      <a:cubicBezTo>
                        <a:pt x="1916" y="348"/>
                        <a:pt x="1913" y="334"/>
                        <a:pt x="1908" y="327"/>
                      </a:cubicBezTo>
                      <a:cubicBezTo>
                        <a:pt x="1906" y="326"/>
                        <a:pt x="1905" y="324"/>
                        <a:pt x="1903" y="322"/>
                      </a:cubicBezTo>
                      <a:cubicBezTo>
                        <a:pt x="1897" y="317"/>
                        <a:pt x="1888" y="313"/>
                        <a:pt x="1882" y="308"/>
                      </a:cubicBezTo>
                      <a:cubicBezTo>
                        <a:pt x="1875" y="303"/>
                        <a:pt x="1870" y="297"/>
                        <a:pt x="1865" y="290"/>
                      </a:cubicBezTo>
                      <a:cubicBezTo>
                        <a:pt x="1866" y="293"/>
                        <a:pt x="1867" y="296"/>
                        <a:pt x="1867" y="299"/>
                      </a:cubicBezTo>
                      <a:cubicBezTo>
                        <a:pt x="1867" y="318"/>
                        <a:pt x="1851" y="334"/>
                        <a:pt x="1833" y="337"/>
                      </a:cubicBezTo>
                      <a:cubicBezTo>
                        <a:pt x="1828" y="337"/>
                        <a:pt x="1822" y="337"/>
                        <a:pt x="1817" y="335"/>
                      </a:cubicBezTo>
                      <a:cubicBezTo>
                        <a:pt x="1820" y="333"/>
                        <a:pt x="1820" y="333"/>
                        <a:pt x="1820" y="333"/>
                      </a:cubicBezTo>
                      <a:cubicBezTo>
                        <a:pt x="1824" y="334"/>
                        <a:pt x="1828" y="334"/>
                        <a:pt x="1832" y="333"/>
                      </a:cubicBezTo>
                      <a:cubicBezTo>
                        <a:pt x="1850" y="330"/>
                        <a:pt x="1864" y="317"/>
                        <a:pt x="1864" y="299"/>
                      </a:cubicBezTo>
                      <a:cubicBezTo>
                        <a:pt x="1864" y="288"/>
                        <a:pt x="1861" y="284"/>
                        <a:pt x="1858" y="274"/>
                      </a:cubicBezTo>
                      <a:cubicBezTo>
                        <a:pt x="1850" y="242"/>
                        <a:pt x="1865" y="212"/>
                        <a:pt x="1892" y="195"/>
                      </a:cubicBezTo>
                      <a:cubicBezTo>
                        <a:pt x="1901" y="190"/>
                        <a:pt x="1908" y="187"/>
                        <a:pt x="1917" y="184"/>
                      </a:cubicBezTo>
                      <a:cubicBezTo>
                        <a:pt x="1898" y="187"/>
                        <a:pt x="1880" y="192"/>
                        <a:pt x="1868" y="200"/>
                      </a:cubicBezTo>
                      <a:cubicBezTo>
                        <a:pt x="1840" y="219"/>
                        <a:pt x="1802" y="241"/>
                        <a:pt x="1786" y="256"/>
                      </a:cubicBezTo>
                      <a:cubicBezTo>
                        <a:pt x="1778" y="263"/>
                        <a:pt x="1773" y="274"/>
                        <a:pt x="1775" y="285"/>
                      </a:cubicBezTo>
                      <a:cubicBezTo>
                        <a:pt x="1772" y="279"/>
                        <a:pt x="1774" y="272"/>
                        <a:pt x="1776" y="266"/>
                      </a:cubicBezTo>
                      <a:cubicBezTo>
                        <a:pt x="1776" y="266"/>
                        <a:pt x="1776" y="266"/>
                        <a:pt x="1776" y="266"/>
                      </a:cubicBezTo>
                      <a:cubicBezTo>
                        <a:pt x="1778" y="264"/>
                        <a:pt x="1779" y="261"/>
                        <a:pt x="1781" y="259"/>
                      </a:cubicBezTo>
                      <a:cubicBezTo>
                        <a:pt x="1772" y="265"/>
                        <a:pt x="1764" y="274"/>
                        <a:pt x="1760" y="285"/>
                      </a:cubicBezTo>
                      <a:cubicBezTo>
                        <a:pt x="1757" y="296"/>
                        <a:pt x="1758" y="307"/>
                        <a:pt x="1764" y="317"/>
                      </a:cubicBezTo>
                      <a:cubicBezTo>
                        <a:pt x="1763" y="317"/>
                        <a:pt x="1763" y="318"/>
                        <a:pt x="1762" y="319"/>
                      </a:cubicBezTo>
                      <a:cubicBezTo>
                        <a:pt x="1758" y="311"/>
                        <a:pt x="1755" y="302"/>
                        <a:pt x="1757" y="292"/>
                      </a:cubicBezTo>
                      <a:cubicBezTo>
                        <a:pt x="1758" y="283"/>
                        <a:pt x="1761" y="275"/>
                        <a:pt x="1766" y="270"/>
                      </a:cubicBezTo>
                      <a:cubicBezTo>
                        <a:pt x="1762" y="273"/>
                        <a:pt x="1756" y="273"/>
                        <a:pt x="1752" y="271"/>
                      </a:cubicBezTo>
                      <a:cubicBezTo>
                        <a:pt x="1749" y="269"/>
                        <a:pt x="1747" y="266"/>
                        <a:pt x="1747" y="263"/>
                      </a:cubicBezTo>
                      <a:cubicBezTo>
                        <a:pt x="1747" y="258"/>
                        <a:pt x="1750" y="253"/>
                        <a:pt x="1756" y="252"/>
                      </a:cubicBezTo>
                      <a:cubicBezTo>
                        <a:pt x="1759" y="252"/>
                        <a:pt x="1762" y="254"/>
                        <a:pt x="1763" y="257"/>
                      </a:cubicBezTo>
                      <a:cubicBezTo>
                        <a:pt x="1764" y="263"/>
                        <a:pt x="1758" y="266"/>
                        <a:pt x="1755" y="263"/>
                      </a:cubicBezTo>
                      <a:cubicBezTo>
                        <a:pt x="1757" y="264"/>
                        <a:pt x="1759" y="263"/>
                        <a:pt x="1760" y="261"/>
                      </a:cubicBezTo>
                      <a:cubicBezTo>
                        <a:pt x="1761" y="259"/>
                        <a:pt x="1760" y="256"/>
                        <a:pt x="1757" y="255"/>
                      </a:cubicBezTo>
                      <a:cubicBezTo>
                        <a:pt x="1755" y="255"/>
                        <a:pt x="1753" y="256"/>
                        <a:pt x="1751" y="257"/>
                      </a:cubicBezTo>
                      <a:cubicBezTo>
                        <a:pt x="1748" y="262"/>
                        <a:pt x="1749" y="269"/>
                        <a:pt x="1757" y="271"/>
                      </a:cubicBezTo>
                      <a:cubicBezTo>
                        <a:pt x="1764" y="272"/>
                        <a:pt x="1771" y="264"/>
                        <a:pt x="1776" y="261"/>
                      </a:cubicBezTo>
                      <a:cubicBezTo>
                        <a:pt x="1782" y="255"/>
                        <a:pt x="1789" y="249"/>
                        <a:pt x="1792" y="247"/>
                      </a:cubicBezTo>
                      <a:cubicBezTo>
                        <a:pt x="1797" y="242"/>
                        <a:pt x="1810" y="233"/>
                        <a:pt x="1826" y="223"/>
                      </a:cubicBezTo>
                      <a:cubicBezTo>
                        <a:pt x="1823" y="224"/>
                        <a:pt x="1820" y="225"/>
                        <a:pt x="1816" y="226"/>
                      </a:cubicBezTo>
                      <a:cubicBezTo>
                        <a:pt x="1814" y="226"/>
                        <a:pt x="1801" y="227"/>
                        <a:pt x="1801" y="225"/>
                      </a:cubicBezTo>
                      <a:cubicBezTo>
                        <a:pt x="1801" y="224"/>
                        <a:pt x="1809" y="223"/>
                        <a:pt x="1810" y="223"/>
                      </a:cubicBezTo>
                      <a:cubicBezTo>
                        <a:pt x="1816" y="222"/>
                        <a:pt x="1821" y="220"/>
                        <a:pt x="1826" y="218"/>
                      </a:cubicBezTo>
                      <a:cubicBezTo>
                        <a:pt x="1829" y="217"/>
                        <a:pt x="1831" y="217"/>
                        <a:pt x="1833" y="216"/>
                      </a:cubicBezTo>
                      <a:cubicBezTo>
                        <a:pt x="1841" y="212"/>
                        <a:pt x="1848" y="208"/>
                        <a:pt x="1855" y="203"/>
                      </a:cubicBezTo>
                      <a:cubicBezTo>
                        <a:pt x="1855" y="202"/>
                        <a:pt x="1856" y="202"/>
                        <a:pt x="1858" y="201"/>
                      </a:cubicBezTo>
                      <a:cubicBezTo>
                        <a:pt x="1855" y="202"/>
                        <a:pt x="1852" y="203"/>
                        <a:pt x="1850" y="204"/>
                      </a:cubicBezTo>
                      <a:cubicBezTo>
                        <a:pt x="1842" y="207"/>
                        <a:pt x="1836" y="208"/>
                        <a:pt x="1828" y="208"/>
                      </a:cubicBezTo>
                      <a:cubicBezTo>
                        <a:pt x="1806" y="207"/>
                        <a:pt x="1796" y="189"/>
                        <a:pt x="1796" y="171"/>
                      </a:cubicBezTo>
                      <a:cubicBezTo>
                        <a:pt x="1796" y="155"/>
                        <a:pt x="1802" y="139"/>
                        <a:pt x="1816" y="130"/>
                      </a:cubicBezTo>
                      <a:cubicBezTo>
                        <a:pt x="1828" y="123"/>
                        <a:pt x="1841" y="125"/>
                        <a:pt x="1851" y="134"/>
                      </a:cubicBezTo>
                      <a:cubicBezTo>
                        <a:pt x="1856" y="139"/>
                        <a:pt x="1859" y="143"/>
                        <a:pt x="1860" y="150"/>
                      </a:cubicBezTo>
                      <a:cubicBezTo>
                        <a:pt x="1861" y="155"/>
                        <a:pt x="1861" y="159"/>
                        <a:pt x="1858" y="164"/>
                      </a:cubicBezTo>
                      <a:cubicBezTo>
                        <a:pt x="1855" y="169"/>
                        <a:pt x="1850" y="173"/>
                        <a:pt x="1844" y="173"/>
                      </a:cubicBezTo>
                      <a:cubicBezTo>
                        <a:pt x="1840" y="173"/>
                        <a:pt x="1837" y="172"/>
                        <a:pt x="1834" y="170"/>
                      </a:cubicBezTo>
                      <a:cubicBezTo>
                        <a:pt x="1831" y="167"/>
                        <a:pt x="1830" y="163"/>
                        <a:pt x="1830" y="158"/>
                      </a:cubicBezTo>
                      <a:cubicBezTo>
                        <a:pt x="1831" y="153"/>
                        <a:pt x="1834" y="149"/>
                        <a:pt x="1838" y="148"/>
                      </a:cubicBezTo>
                      <a:cubicBezTo>
                        <a:pt x="1843" y="147"/>
                        <a:pt x="1848" y="149"/>
                        <a:pt x="1850" y="153"/>
                      </a:cubicBezTo>
                      <a:cubicBezTo>
                        <a:pt x="1853" y="158"/>
                        <a:pt x="1851" y="165"/>
                        <a:pt x="1846" y="167"/>
                      </a:cubicBezTo>
                      <a:cubicBezTo>
                        <a:pt x="1841" y="170"/>
                        <a:pt x="1835" y="168"/>
                        <a:pt x="1832" y="163"/>
                      </a:cubicBezTo>
                      <a:cubicBezTo>
                        <a:pt x="1831" y="161"/>
                        <a:pt x="1830" y="159"/>
                        <a:pt x="1831" y="157"/>
                      </a:cubicBezTo>
                      <a:cubicBezTo>
                        <a:pt x="1831" y="157"/>
                        <a:pt x="1830" y="158"/>
                        <a:pt x="1830" y="158"/>
                      </a:cubicBezTo>
                      <a:cubicBezTo>
                        <a:pt x="1830" y="163"/>
                        <a:pt x="1831" y="166"/>
                        <a:pt x="1834" y="169"/>
                      </a:cubicBezTo>
                      <a:cubicBezTo>
                        <a:pt x="1837" y="172"/>
                        <a:pt x="1840" y="173"/>
                        <a:pt x="1844" y="172"/>
                      </a:cubicBezTo>
                      <a:cubicBezTo>
                        <a:pt x="1850" y="172"/>
                        <a:pt x="1855" y="168"/>
                        <a:pt x="1858" y="163"/>
                      </a:cubicBezTo>
                      <a:cubicBezTo>
                        <a:pt x="1860" y="159"/>
                        <a:pt x="1860" y="155"/>
                        <a:pt x="1859" y="150"/>
                      </a:cubicBezTo>
                      <a:cubicBezTo>
                        <a:pt x="1857" y="144"/>
                        <a:pt x="1855" y="140"/>
                        <a:pt x="1850" y="136"/>
                      </a:cubicBezTo>
                      <a:cubicBezTo>
                        <a:pt x="1841" y="127"/>
                        <a:pt x="1829" y="126"/>
                        <a:pt x="1817" y="132"/>
                      </a:cubicBezTo>
                      <a:cubicBezTo>
                        <a:pt x="1804" y="141"/>
                        <a:pt x="1798" y="157"/>
                        <a:pt x="1799" y="172"/>
                      </a:cubicBezTo>
                      <a:cubicBezTo>
                        <a:pt x="1800" y="188"/>
                        <a:pt x="1809" y="203"/>
                        <a:pt x="1828" y="204"/>
                      </a:cubicBezTo>
                      <a:cubicBezTo>
                        <a:pt x="1835" y="204"/>
                        <a:pt x="1841" y="202"/>
                        <a:pt x="1848" y="200"/>
                      </a:cubicBezTo>
                      <a:cubicBezTo>
                        <a:pt x="1873" y="190"/>
                        <a:pt x="1896" y="183"/>
                        <a:pt x="1923" y="181"/>
                      </a:cubicBezTo>
                      <a:cubicBezTo>
                        <a:pt x="1922" y="181"/>
                        <a:pt x="1920" y="180"/>
                        <a:pt x="1919" y="180"/>
                      </a:cubicBezTo>
                      <a:cubicBezTo>
                        <a:pt x="1910" y="176"/>
                        <a:pt x="1902" y="168"/>
                        <a:pt x="1906" y="158"/>
                      </a:cubicBezTo>
                      <a:cubicBezTo>
                        <a:pt x="1909" y="150"/>
                        <a:pt x="1916" y="147"/>
                        <a:pt x="1924" y="148"/>
                      </a:cubicBezTo>
                      <a:cubicBezTo>
                        <a:pt x="1930" y="149"/>
                        <a:pt x="1935" y="153"/>
                        <a:pt x="1936" y="159"/>
                      </a:cubicBezTo>
                      <a:cubicBezTo>
                        <a:pt x="1937" y="164"/>
                        <a:pt x="1933" y="169"/>
                        <a:pt x="1928" y="166"/>
                      </a:cubicBezTo>
                      <a:cubicBezTo>
                        <a:pt x="1923" y="164"/>
                        <a:pt x="1925" y="159"/>
                        <a:pt x="1921" y="157"/>
                      </a:cubicBezTo>
                      <a:cubicBezTo>
                        <a:pt x="1917" y="155"/>
                        <a:pt x="1913" y="154"/>
                        <a:pt x="1911" y="158"/>
                      </a:cubicBezTo>
                      <a:cubicBezTo>
                        <a:pt x="1907" y="165"/>
                        <a:pt x="1913" y="172"/>
                        <a:pt x="1919" y="175"/>
                      </a:cubicBezTo>
                      <a:cubicBezTo>
                        <a:pt x="1932" y="181"/>
                        <a:pt x="1939" y="179"/>
                        <a:pt x="1953" y="179"/>
                      </a:cubicBezTo>
                      <a:cubicBezTo>
                        <a:pt x="1962" y="179"/>
                        <a:pt x="1971" y="180"/>
                        <a:pt x="1981" y="182"/>
                      </a:cubicBezTo>
                      <a:cubicBezTo>
                        <a:pt x="2011" y="189"/>
                        <a:pt x="2036" y="206"/>
                        <a:pt x="2054" y="230"/>
                      </a:cubicBezTo>
                      <a:cubicBezTo>
                        <a:pt x="2051" y="225"/>
                        <a:pt x="2052" y="218"/>
                        <a:pt x="2054" y="214"/>
                      </a:cubicBezTo>
                      <a:cubicBezTo>
                        <a:pt x="2057" y="210"/>
                        <a:pt x="2062" y="208"/>
                        <a:pt x="2069" y="211"/>
                      </a:cubicBezTo>
                      <a:cubicBezTo>
                        <a:pt x="2067" y="211"/>
                        <a:pt x="2067" y="213"/>
                        <a:pt x="2067" y="214"/>
                      </a:cubicBezTo>
                      <a:cubicBezTo>
                        <a:pt x="2056" y="209"/>
                        <a:pt x="2052" y="224"/>
                        <a:pt x="2057" y="234"/>
                      </a:cubicBezTo>
                      <a:cubicBezTo>
                        <a:pt x="2057" y="234"/>
                        <a:pt x="2057" y="234"/>
                        <a:pt x="2057" y="234"/>
                      </a:cubicBezTo>
                      <a:cubicBezTo>
                        <a:pt x="2063" y="242"/>
                        <a:pt x="2068" y="251"/>
                        <a:pt x="2072" y="260"/>
                      </a:cubicBezTo>
                      <a:cubicBezTo>
                        <a:pt x="2073" y="247"/>
                        <a:pt x="2081" y="233"/>
                        <a:pt x="2096" y="229"/>
                      </a:cubicBezTo>
                      <a:cubicBezTo>
                        <a:pt x="2104" y="228"/>
                        <a:pt x="2111" y="229"/>
                        <a:pt x="2118" y="232"/>
                      </a:cubicBezTo>
                      <a:cubicBezTo>
                        <a:pt x="2125" y="236"/>
                        <a:pt x="2130" y="242"/>
                        <a:pt x="2133" y="250"/>
                      </a:cubicBezTo>
                      <a:cubicBezTo>
                        <a:pt x="2135" y="257"/>
                        <a:pt x="2135" y="264"/>
                        <a:pt x="2132" y="271"/>
                      </a:cubicBezTo>
                      <a:cubicBezTo>
                        <a:pt x="2130" y="278"/>
                        <a:pt x="2125" y="283"/>
                        <a:pt x="2119" y="287"/>
                      </a:cubicBezTo>
                      <a:cubicBezTo>
                        <a:pt x="2112" y="290"/>
                        <a:pt x="2105" y="291"/>
                        <a:pt x="2098" y="287"/>
                      </a:cubicBezTo>
                      <a:cubicBezTo>
                        <a:pt x="2093" y="285"/>
                        <a:pt x="2090" y="281"/>
                        <a:pt x="2089" y="276"/>
                      </a:cubicBezTo>
                      <a:cubicBezTo>
                        <a:pt x="2087" y="270"/>
                        <a:pt x="2089" y="263"/>
                        <a:pt x="2095" y="258"/>
                      </a:cubicBezTo>
                      <a:cubicBezTo>
                        <a:pt x="2099" y="254"/>
                        <a:pt x="2106" y="254"/>
                        <a:pt x="2112" y="256"/>
                      </a:cubicBezTo>
                      <a:cubicBezTo>
                        <a:pt x="2119" y="260"/>
                        <a:pt x="2122" y="269"/>
                        <a:pt x="2118" y="276"/>
                      </a:cubicBezTo>
                      <a:cubicBezTo>
                        <a:pt x="2115" y="284"/>
                        <a:pt x="2106" y="286"/>
                        <a:pt x="2098" y="283"/>
                      </a:cubicBezTo>
                      <a:cubicBezTo>
                        <a:pt x="2095" y="281"/>
                        <a:pt x="2093" y="278"/>
                        <a:pt x="2091" y="275"/>
                      </a:cubicBezTo>
                      <a:cubicBezTo>
                        <a:pt x="2091" y="276"/>
                        <a:pt x="2091" y="276"/>
                        <a:pt x="2091" y="276"/>
                      </a:cubicBezTo>
                      <a:cubicBezTo>
                        <a:pt x="2093" y="280"/>
                        <a:pt x="2095" y="283"/>
                        <a:pt x="2099" y="285"/>
                      </a:cubicBezTo>
                      <a:cubicBezTo>
                        <a:pt x="2105" y="287"/>
                        <a:pt x="2111" y="287"/>
                        <a:pt x="2117" y="284"/>
                      </a:cubicBezTo>
                      <a:cubicBezTo>
                        <a:pt x="2123" y="281"/>
                        <a:pt x="2127" y="276"/>
                        <a:pt x="2129" y="270"/>
                      </a:cubicBezTo>
                      <a:cubicBezTo>
                        <a:pt x="2131" y="263"/>
                        <a:pt x="2131" y="257"/>
                        <a:pt x="2129" y="251"/>
                      </a:cubicBezTo>
                      <a:cubicBezTo>
                        <a:pt x="2127" y="244"/>
                        <a:pt x="2123" y="239"/>
                        <a:pt x="2117" y="235"/>
                      </a:cubicBezTo>
                      <a:cubicBezTo>
                        <a:pt x="2110" y="232"/>
                        <a:pt x="2104" y="231"/>
                        <a:pt x="2097" y="232"/>
                      </a:cubicBezTo>
                      <a:cubicBezTo>
                        <a:pt x="2079" y="236"/>
                        <a:pt x="2071" y="255"/>
                        <a:pt x="2075" y="269"/>
                      </a:cubicBezTo>
                      <a:cubicBezTo>
                        <a:pt x="2084" y="296"/>
                        <a:pt x="2085" y="318"/>
                        <a:pt x="2080" y="346"/>
                      </a:cubicBezTo>
                      <a:cubicBezTo>
                        <a:pt x="2079" y="349"/>
                        <a:pt x="2078" y="352"/>
                        <a:pt x="2078" y="355"/>
                      </a:cubicBezTo>
                      <a:cubicBezTo>
                        <a:pt x="2079" y="353"/>
                        <a:pt x="2080" y="351"/>
                        <a:pt x="2081" y="349"/>
                      </a:cubicBezTo>
                      <a:cubicBezTo>
                        <a:pt x="2087" y="340"/>
                        <a:pt x="2093" y="334"/>
                        <a:pt x="2102" y="329"/>
                      </a:cubicBezTo>
                      <a:cubicBezTo>
                        <a:pt x="2095" y="336"/>
                        <a:pt x="2090" y="342"/>
                        <a:pt x="2084" y="351"/>
                      </a:cubicBezTo>
                      <a:cubicBezTo>
                        <a:pt x="2083" y="351"/>
                        <a:pt x="2083" y="352"/>
                        <a:pt x="2082" y="353"/>
                      </a:cubicBezTo>
                      <a:cubicBezTo>
                        <a:pt x="2088" y="346"/>
                        <a:pt x="2102" y="348"/>
                        <a:pt x="2109" y="352"/>
                      </a:cubicBezTo>
                      <a:cubicBezTo>
                        <a:pt x="2114" y="354"/>
                        <a:pt x="2118" y="357"/>
                        <a:pt x="2121" y="360"/>
                      </a:cubicBezTo>
                      <a:cubicBezTo>
                        <a:pt x="2126" y="365"/>
                        <a:pt x="2131" y="376"/>
                        <a:pt x="2127" y="384"/>
                      </a:cubicBezTo>
                      <a:cubicBezTo>
                        <a:pt x="2135" y="388"/>
                        <a:pt x="2138" y="395"/>
                        <a:pt x="2141" y="402"/>
                      </a:cubicBezTo>
                      <a:cubicBezTo>
                        <a:pt x="2145" y="411"/>
                        <a:pt x="2152" y="419"/>
                        <a:pt x="2160" y="417"/>
                      </a:cubicBezTo>
                      <a:cubicBezTo>
                        <a:pt x="2154" y="426"/>
                        <a:pt x="2137" y="419"/>
                        <a:pt x="2131" y="413"/>
                      </a:cubicBezTo>
                      <a:cubicBezTo>
                        <a:pt x="2121" y="403"/>
                        <a:pt x="2121" y="389"/>
                        <a:pt x="2119" y="375"/>
                      </a:cubicBezTo>
                      <a:cubicBezTo>
                        <a:pt x="2117" y="365"/>
                        <a:pt x="2114" y="359"/>
                        <a:pt x="2106" y="355"/>
                      </a:cubicBezTo>
                      <a:cubicBezTo>
                        <a:pt x="2100" y="351"/>
                        <a:pt x="2089" y="348"/>
                        <a:pt x="2082" y="353"/>
                      </a:cubicBezTo>
                      <a:cubicBezTo>
                        <a:pt x="2084" y="352"/>
                        <a:pt x="2085" y="351"/>
                        <a:pt x="2087" y="351"/>
                      </a:cubicBezTo>
                      <a:cubicBezTo>
                        <a:pt x="2092" y="350"/>
                        <a:pt x="2097" y="352"/>
                        <a:pt x="2099" y="359"/>
                      </a:cubicBezTo>
                      <a:cubicBezTo>
                        <a:pt x="2098" y="358"/>
                        <a:pt x="2096" y="359"/>
                        <a:pt x="2096" y="359"/>
                      </a:cubicBezTo>
                      <a:cubicBezTo>
                        <a:pt x="2092" y="353"/>
                        <a:pt x="2085" y="352"/>
                        <a:pt x="2080" y="358"/>
                      </a:cubicBezTo>
                      <a:cubicBezTo>
                        <a:pt x="2078" y="360"/>
                        <a:pt x="2076" y="363"/>
                        <a:pt x="2074" y="366"/>
                      </a:cubicBezTo>
                      <a:cubicBezTo>
                        <a:pt x="2064" y="397"/>
                        <a:pt x="2048" y="424"/>
                        <a:pt x="2026" y="447"/>
                      </a:cubicBezTo>
                      <a:cubicBezTo>
                        <a:pt x="2045" y="429"/>
                        <a:pt x="2069" y="411"/>
                        <a:pt x="2096" y="412"/>
                      </a:cubicBezTo>
                      <a:cubicBezTo>
                        <a:pt x="2109" y="412"/>
                        <a:pt x="2120" y="417"/>
                        <a:pt x="2128" y="427"/>
                      </a:cubicBezTo>
                      <a:cubicBezTo>
                        <a:pt x="2136" y="436"/>
                        <a:pt x="2140" y="446"/>
                        <a:pt x="2140" y="457"/>
                      </a:cubicBezTo>
                      <a:cubicBezTo>
                        <a:pt x="2140" y="482"/>
                        <a:pt x="2120" y="503"/>
                        <a:pt x="2095" y="504"/>
                      </a:cubicBezTo>
                      <a:cubicBezTo>
                        <a:pt x="2073" y="505"/>
                        <a:pt x="2050" y="490"/>
                        <a:pt x="2053" y="465"/>
                      </a:cubicBezTo>
                      <a:cubicBezTo>
                        <a:pt x="2055" y="455"/>
                        <a:pt x="2062" y="445"/>
                        <a:pt x="2072" y="444"/>
                      </a:cubicBezTo>
                      <a:cubicBezTo>
                        <a:pt x="2076" y="444"/>
                        <a:pt x="2079" y="444"/>
                        <a:pt x="2082" y="446"/>
                      </a:cubicBezTo>
                      <a:cubicBezTo>
                        <a:pt x="2082" y="446"/>
                        <a:pt x="2082" y="446"/>
                        <a:pt x="2082" y="446"/>
                      </a:cubicBezTo>
                      <a:cubicBezTo>
                        <a:pt x="2089" y="450"/>
                        <a:pt x="2094" y="459"/>
                        <a:pt x="2089" y="468"/>
                      </a:cubicBezTo>
                      <a:cubicBezTo>
                        <a:pt x="2085" y="476"/>
                        <a:pt x="2075" y="479"/>
                        <a:pt x="2067" y="475"/>
                      </a:cubicBezTo>
                      <a:cubicBezTo>
                        <a:pt x="2059" y="471"/>
                        <a:pt x="2056" y="461"/>
                        <a:pt x="2060" y="453"/>
                      </a:cubicBezTo>
                      <a:cubicBezTo>
                        <a:pt x="2062" y="449"/>
                        <a:pt x="2065" y="447"/>
                        <a:pt x="2068" y="445"/>
                      </a:cubicBezTo>
                      <a:cubicBezTo>
                        <a:pt x="2068" y="445"/>
                        <a:pt x="2068" y="445"/>
                        <a:pt x="2068" y="445"/>
                      </a:cubicBezTo>
                      <a:cubicBezTo>
                        <a:pt x="2060" y="449"/>
                        <a:pt x="2055" y="457"/>
                        <a:pt x="2054" y="465"/>
                      </a:cubicBezTo>
                      <a:cubicBezTo>
                        <a:pt x="2053" y="489"/>
                        <a:pt x="2075" y="502"/>
                        <a:pt x="2096" y="501"/>
                      </a:cubicBezTo>
                      <a:cubicBezTo>
                        <a:pt x="2119" y="500"/>
                        <a:pt x="2138" y="480"/>
                        <a:pt x="2137" y="457"/>
                      </a:cubicBezTo>
                      <a:cubicBezTo>
                        <a:pt x="2137" y="453"/>
                        <a:pt x="2136" y="449"/>
                        <a:pt x="2135" y="445"/>
                      </a:cubicBezTo>
                      <a:cubicBezTo>
                        <a:pt x="2135" y="448"/>
                        <a:pt x="2135" y="450"/>
                        <a:pt x="2135" y="453"/>
                      </a:cubicBezTo>
                      <a:cubicBezTo>
                        <a:pt x="2133" y="461"/>
                        <a:pt x="2126" y="468"/>
                        <a:pt x="2118" y="469"/>
                      </a:cubicBezTo>
                      <a:cubicBezTo>
                        <a:pt x="2110" y="469"/>
                        <a:pt x="2102" y="464"/>
                        <a:pt x="2102" y="455"/>
                      </a:cubicBezTo>
                      <a:cubicBezTo>
                        <a:pt x="2102" y="449"/>
                        <a:pt x="2105" y="445"/>
                        <a:pt x="2110" y="444"/>
                      </a:cubicBezTo>
                      <a:cubicBezTo>
                        <a:pt x="2119" y="441"/>
                        <a:pt x="2124" y="452"/>
                        <a:pt x="2120" y="456"/>
                      </a:cubicBezTo>
                      <a:cubicBezTo>
                        <a:pt x="2120" y="452"/>
                        <a:pt x="2119" y="449"/>
                        <a:pt x="2116" y="448"/>
                      </a:cubicBezTo>
                      <a:cubicBezTo>
                        <a:pt x="2112" y="446"/>
                        <a:pt x="2108" y="448"/>
                        <a:pt x="2106" y="452"/>
                      </a:cubicBezTo>
                      <a:cubicBezTo>
                        <a:pt x="2105" y="456"/>
                        <a:pt x="2107" y="460"/>
                        <a:pt x="2109" y="462"/>
                      </a:cubicBezTo>
                      <a:cubicBezTo>
                        <a:pt x="2114" y="466"/>
                        <a:pt x="2122" y="465"/>
                        <a:pt x="2126" y="461"/>
                      </a:cubicBezTo>
                      <a:cubicBezTo>
                        <a:pt x="2136" y="452"/>
                        <a:pt x="2134" y="438"/>
                        <a:pt x="2126" y="429"/>
                      </a:cubicBezTo>
                      <a:cubicBezTo>
                        <a:pt x="2118" y="420"/>
                        <a:pt x="2108" y="416"/>
                        <a:pt x="2096" y="415"/>
                      </a:cubicBezTo>
                      <a:cubicBezTo>
                        <a:pt x="2059" y="414"/>
                        <a:pt x="2024" y="457"/>
                        <a:pt x="1991" y="480"/>
                      </a:cubicBezTo>
                      <a:cubicBezTo>
                        <a:pt x="1999" y="478"/>
                        <a:pt x="2006" y="478"/>
                        <a:pt x="2016" y="480"/>
                      </a:cubicBezTo>
                      <a:cubicBezTo>
                        <a:pt x="2020" y="481"/>
                        <a:pt x="2023" y="483"/>
                        <a:pt x="2027" y="484"/>
                      </a:cubicBezTo>
                      <a:cubicBezTo>
                        <a:pt x="2026" y="485"/>
                        <a:pt x="2025" y="486"/>
                        <a:pt x="2025" y="487"/>
                      </a:cubicBezTo>
                      <a:cubicBezTo>
                        <a:pt x="2016" y="483"/>
                        <a:pt x="2007" y="482"/>
                        <a:pt x="1997" y="482"/>
                      </a:cubicBezTo>
                      <a:cubicBezTo>
                        <a:pt x="1990" y="483"/>
                        <a:pt x="1984" y="485"/>
                        <a:pt x="1979" y="487"/>
                      </a:cubicBezTo>
                      <a:cubicBezTo>
                        <a:pt x="1986" y="486"/>
                        <a:pt x="1994" y="488"/>
                        <a:pt x="1998" y="491"/>
                      </a:cubicBezTo>
                      <a:cubicBezTo>
                        <a:pt x="2002" y="494"/>
                        <a:pt x="2005" y="498"/>
                        <a:pt x="2006" y="503"/>
                      </a:cubicBezTo>
                      <a:cubicBezTo>
                        <a:pt x="2007" y="511"/>
                        <a:pt x="2002" y="519"/>
                        <a:pt x="1993" y="520"/>
                      </a:cubicBezTo>
                      <a:cubicBezTo>
                        <a:pt x="1987" y="520"/>
                        <a:pt x="1983" y="517"/>
                        <a:pt x="1981" y="512"/>
                      </a:cubicBezTo>
                      <a:cubicBezTo>
                        <a:pt x="1978" y="503"/>
                        <a:pt x="1989" y="498"/>
                        <a:pt x="1993" y="502"/>
                      </a:cubicBezTo>
                      <a:cubicBezTo>
                        <a:pt x="1990" y="501"/>
                        <a:pt x="1986" y="503"/>
                        <a:pt x="1985" y="506"/>
                      </a:cubicBezTo>
                      <a:cubicBezTo>
                        <a:pt x="1983" y="509"/>
                        <a:pt x="1986" y="514"/>
                        <a:pt x="1990" y="515"/>
                      </a:cubicBezTo>
                      <a:cubicBezTo>
                        <a:pt x="1994" y="516"/>
                        <a:pt x="1997" y="515"/>
                        <a:pt x="2000" y="512"/>
                      </a:cubicBezTo>
                      <a:cubicBezTo>
                        <a:pt x="2004" y="507"/>
                        <a:pt x="2002" y="499"/>
                        <a:pt x="1997" y="495"/>
                      </a:cubicBezTo>
                      <a:cubicBezTo>
                        <a:pt x="1994" y="492"/>
                        <a:pt x="1989" y="490"/>
                        <a:pt x="1984" y="489"/>
                      </a:cubicBezTo>
                      <a:cubicBezTo>
                        <a:pt x="1976" y="489"/>
                        <a:pt x="1971" y="492"/>
                        <a:pt x="1964" y="497"/>
                      </a:cubicBezTo>
                      <a:cubicBezTo>
                        <a:pt x="1944" y="509"/>
                        <a:pt x="1922" y="518"/>
                        <a:pt x="1898" y="526"/>
                      </a:cubicBezTo>
                      <a:cubicBezTo>
                        <a:pt x="1894" y="527"/>
                        <a:pt x="1871" y="533"/>
                        <a:pt x="1853" y="536"/>
                      </a:cubicBezTo>
                      <a:cubicBezTo>
                        <a:pt x="1874" y="540"/>
                        <a:pt x="1894" y="549"/>
                        <a:pt x="1911" y="564"/>
                      </a:cubicBezTo>
                      <a:cubicBezTo>
                        <a:pt x="1916" y="568"/>
                        <a:pt x="1920" y="573"/>
                        <a:pt x="1924" y="577"/>
                      </a:cubicBezTo>
                      <a:cubicBezTo>
                        <a:pt x="1930" y="585"/>
                        <a:pt x="1940" y="598"/>
                        <a:pt x="1952" y="592"/>
                      </a:cubicBezTo>
                      <a:cubicBezTo>
                        <a:pt x="1956" y="590"/>
                        <a:pt x="1959" y="584"/>
                        <a:pt x="1957" y="580"/>
                      </a:cubicBezTo>
                      <a:cubicBezTo>
                        <a:pt x="1956" y="577"/>
                        <a:pt x="1954" y="575"/>
                        <a:pt x="1951" y="575"/>
                      </a:cubicBezTo>
                      <a:cubicBezTo>
                        <a:pt x="1947" y="574"/>
                        <a:pt x="1944" y="577"/>
                        <a:pt x="1945" y="581"/>
                      </a:cubicBezTo>
                      <a:cubicBezTo>
                        <a:pt x="1945" y="583"/>
                        <a:pt x="1947" y="585"/>
                        <a:pt x="1950" y="585"/>
                      </a:cubicBezTo>
                      <a:cubicBezTo>
                        <a:pt x="1945" y="588"/>
                        <a:pt x="1939" y="581"/>
                        <a:pt x="1943" y="575"/>
                      </a:cubicBezTo>
                      <a:cubicBezTo>
                        <a:pt x="1946" y="572"/>
                        <a:pt x="1950" y="570"/>
                        <a:pt x="1954" y="572"/>
                      </a:cubicBezTo>
                      <a:cubicBezTo>
                        <a:pt x="1961" y="575"/>
                        <a:pt x="1963" y="582"/>
                        <a:pt x="1960" y="588"/>
                      </a:cubicBezTo>
                      <a:cubicBezTo>
                        <a:pt x="1957" y="594"/>
                        <a:pt x="1950" y="597"/>
                        <a:pt x="1943" y="596"/>
                      </a:cubicBezTo>
                      <a:cubicBezTo>
                        <a:pt x="1941" y="596"/>
                        <a:pt x="1938" y="595"/>
                        <a:pt x="1935" y="593"/>
                      </a:cubicBezTo>
                      <a:cubicBezTo>
                        <a:pt x="1942" y="603"/>
                        <a:pt x="1947" y="612"/>
                        <a:pt x="1951" y="621"/>
                      </a:cubicBezTo>
                      <a:cubicBezTo>
                        <a:pt x="1958" y="637"/>
                        <a:pt x="1961" y="665"/>
                        <a:pt x="1971" y="676"/>
                      </a:cubicBezTo>
                      <a:cubicBezTo>
                        <a:pt x="1973" y="679"/>
                        <a:pt x="1975" y="680"/>
                        <a:pt x="1978" y="681"/>
                      </a:cubicBezTo>
                      <a:cubicBezTo>
                        <a:pt x="1984" y="684"/>
                        <a:pt x="1990" y="684"/>
                        <a:pt x="1996" y="683"/>
                      </a:cubicBezTo>
                      <a:cubicBezTo>
                        <a:pt x="2002" y="681"/>
                        <a:pt x="2007" y="676"/>
                        <a:pt x="2011" y="670"/>
                      </a:cubicBezTo>
                      <a:cubicBezTo>
                        <a:pt x="2014" y="663"/>
                        <a:pt x="2015" y="655"/>
                        <a:pt x="2013" y="647"/>
                      </a:cubicBezTo>
                      <a:cubicBezTo>
                        <a:pt x="2011" y="640"/>
                        <a:pt x="2007" y="634"/>
                        <a:pt x="2000" y="630"/>
                      </a:cubicBezTo>
                      <a:cubicBezTo>
                        <a:pt x="1994" y="626"/>
                        <a:pt x="1986" y="625"/>
                        <a:pt x="1979" y="629"/>
                      </a:cubicBezTo>
                      <a:cubicBezTo>
                        <a:pt x="1974" y="632"/>
                        <a:pt x="1971" y="637"/>
                        <a:pt x="1970" y="642"/>
                      </a:cubicBezTo>
                      <a:cubicBezTo>
                        <a:pt x="1971" y="642"/>
                        <a:pt x="1971" y="641"/>
                        <a:pt x="1971" y="641"/>
                      </a:cubicBezTo>
                      <a:cubicBezTo>
                        <a:pt x="1973" y="632"/>
                        <a:pt x="1986" y="632"/>
                        <a:pt x="1984" y="642"/>
                      </a:cubicBezTo>
                      <a:cubicBezTo>
                        <a:pt x="1983" y="646"/>
                        <a:pt x="1975" y="651"/>
                        <a:pt x="1981" y="660"/>
                      </a:cubicBezTo>
                      <a:cubicBezTo>
                        <a:pt x="1978" y="658"/>
                        <a:pt x="1975" y="655"/>
                        <a:pt x="1973" y="652"/>
                      </a:cubicBezTo>
                      <a:cubicBezTo>
                        <a:pt x="1972" y="651"/>
                        <a:pt x="1971" y="650"/>
                        <a:pt x="1971" y="648"/>
                      </a:cubicBezTo>
                      <a:cubicBezTo>
                        <a:pt x="1968" y="641"/>
                        <a:pt x="1972" y="633"/>
                        <a:pt x="1978" y="628"/>
                      </a:cubicBezTo>
                      <a:cubicBezTo>
                        <a:pt x="1986" y="624"/>
                        <a:pt x="1994" y="625"/>
                        <a:pt x="2001" y="629"/>
                      </a:cubicBezTo>
                      <a:cubicBezTo>
                        <a:pt x="2008" y="633"/>
                        <a:pt x="2013" y="639"/>
                        <a:pt x="2015" y="647"/>
                      </a:cubicBezTo>
                      <a:cubicBezTo>
                        <a:pt x="2017" y="655"/>
                        <a:pt x="2016" y="664"/>
                        <a:pt x="2013" y="671"/>
                      </a:cubicBezTo>
                      <a:cubicBezTo>
                        <a:pt x="2009" y="678"/>
                        <a:pt x="2003" y="683"/>
                        <a:pt x="1996" y="685"/>
                      </a:cubicBezTo>
                      <a:cubicBezTo>
                        <a:pt x="1990" y="687"/>
                        <a:pt x="1983" y="687"/>
                        <a:pt x="1977" y="684"/>
                      </a:cubicBezTo>
                      <a:cubicBezTo>
                        <a:pt x="1973" y="683"/>
                        <a:pt x="1971" y="681"/>
                        <a:pt x="1968" y="678"/>
                      </a:cubicBezTo>
                      <a:cubicBezTo>
                        <a:pt x="1967" y="678"/>
                        <a:pt x="1967" y="678"/>
                        <a:pt x="1967" y="678"/>
                      </a:cubicBezTo>
                      <a:cubicBezTo>
                        <a:pt x="1967" y="678"/>
                        <a:pt x="1968" y="678"/>
                        <a:pt x="1968" y="679"/>
                      </a:cubicBezTo>
                      <a:cubicBezTo>
                        <a:pt x="1968" y="680"/>
                        <a:pt x="1968" y="680"/>
                        <a:pt x="1968" y="680"/>
                      </a:cubicBezTo>
                      <a:cubicBezTo>
                        <a:pt x="1969" y="685"/>
                        <a:pt x="1969" y="691"/>
                        <a:pt x="1969" y="696"/>
                      </a:cubicBezTo>
                      <a:cubicBezTo>
                        <a:pt x="1969" y="710"/>
                        <a:pt x="1966" y="728"/>
                        <a:pt x="1953" y="736"/>
                      </a:cubicBezTo>
                      <a:cubicBezTo>
                        <a:pt x="1948" y="740"/>
                        <a:pt x="1942" y="740"/>
                        <a:pt x="1936" y="739"/>
                      </a:cubicBezTo>
                      <a:cubicBezTo>
                        <a:pt x="1934" y="739"/>
                        <a:pt x="1934" y="739"/>
                        <a:pt x="1934" y="739"/>
                      </a:cubicBezTo>
                      <a:cubicBezTo>
                        <a:pt x="1927" y="737"/>
                        <a:pt x="1921" y="733"/>
                        <a:pt x="1917" y="727"/>
                      </a:cubicBezTo>
                      <a:cubicBezTo>
                        <a:pt x="1913" y="722"/>
                        <a:pt x="1911" y="715"/>
                        <a:pt x="1912" y="708"/>
                      </a:cubicBezTo>
                      <a:cubicBezTo>
                        <a:pt x="1913" y="701"/>
                        <a:pt x="1917" y="695"/>
                        <a:pt x="1923" y="692"/>
                      </a:cubicBezTo>
                      <a:cubicBezTo>
                        <a:pt x="1928" y="689"/>
                        <a:pt x="1933" y="690"/>
                        <a:pt x="1937" y="692"/>
                      </a:cubicBezTo>
                      <a:cubicBezTo>
                        <a:pt x="1942" y="694"/>
                        <a:pt x="1945" y="699"/>
                        <a:pt x="1946" y="704"/>
                      </a:cubicBezTo>
                      <a:cubicBezTo>
                        <a:pt x="1947" y="707"/>
                        <a:pt x="1946" y="710"/>
                        <a:pt x="1945" y="712"/>
                      </a:cubicBezTo>
                      <a:cubicBezTo>
                        <a:pt x="1946" y="710"/>
                        <a:pt x="1947" y="707"/>
                        <a:pt x="1946" y="704"/>
                      </a:cubicBezTo>
                      <a:cubicBezTo>
                        <a:pt x="1945" y="699"/>
                        <a:pt x="1942" y="695"/>
                        <a:pt x="1937" y="692"/>
                      </a:cubicBezTo>
                      <a:cubicBezTo>
                        <a:pt x="1932" y="690"/>
                        <a:pt x="1928" y="690"/>
                        <a:pt x="1924" y="692"/>
                      </a:cubicBezTo>
                      <a:cubicBezTo>
                        <a:pt x="1918" y="696"/>
                        <a:pt x="1914" y="702"/>
                        <a:pt x="1913" y="709"/>
                      </a:cubicBezTo>
                      <a:cubicBezTo>
                        <a:pt x="1913" y="715"/>
                        <a:pt x="1914" y="721"/>
                        <a:pt x="1918" y="726"/>
                      </a:cubicBezTo>
                      <a:cubicBezTo>
                        <a:pt x="1923" y="732"/>
                        <a:pt x="1929" y="735"/>
                        <a:pt x="1936" y="737"/>
                      </a:cubicBezTo>
                      <a:cubicBezTo>
                        <a:pt x="1942" y="738"/>
                        <a:pt x="1947" y="737"/>
                        <a:pt x="1952" y="733"/>
                      </a:cubicBezTo>
                      <a:cubicBezTo>
                        <a:pt x="1963" y="725"/>
                        <a:pt x="1966" y="706"/>
                        <a:pt x="1965" y="693"/>
                      </a:cubicBezTo>
                      <a:cubicBezTo>
                        <a:pt x="1965" y="687"/>
                        <a:pt x="1963" y="679"/>
                        <a:pt x="1961" y="671"/>
                      </a:cubicBezTo>
                      <a:cubicBezTo>
                        <a:pt x="1961" y="673"/>
                        <a:pt x="1961" y="674"/>
                        <a:pt x="1961" y="675"/>
                      </a:cubicBezTo>
                      <a:cubicBezTo>
                        <a:pt x="1958" y="682"/>
                        <a:pt x="1952" y="686"/>
                        <a:pt x="1945" y="686"/>
                      </a:cubicBezTo>
                      <a:cubicBezTo>
                        <a:pt x="1939" y="686"/>
                        <a:pt x="1933" y="681"/>
                        <a:pt x="1934" y="673"/>
                      </a:cubicBezTo>
                      <a:cubicBezTo>
                        <a:pt x="1935" y="669"/>
                        <a:pt x="1938" y="666"/>
                        <a:pt x="1942" y="665"/>
                      </a:cubicBezTo>
                      <a:cubicBezTo>
                        <a:pt x="1949" y="664"/>
                        <a:pt x="1952" y="673"/>
                        <a:pt x="1948" y="676"/>
                      </a:cubicBezTo>
                      <a:cubicBezTo>
                        <a:pt x="1949" y="673"/>
                        <a:pt x="1948" y="671"/>
                        <a:pt x="1946" y="669"/>
                      </a:cubicBezTo>
                      <a:cubicBezTo>
                        <a:pt x="1943" y="667"/>
                        <a:pt x="1939" y="669"/>
                        <a:pt x="1938" y="672"/>
                      </a:cubicBezTo>
                      <a:cubicBezTo>
                        <a:pt x="1937" y="674"/>
                        <a:pt x="1937" y="678"/>
                        <a:pt x="1939" y="680"/>
                      </a:cubicBezTo>
                      <a:cubicBezTo>
                        <a:pt x="1943" y="684"/>
                        <a:pt x="1949" y="683"/>
                        <a:pt x="1953" y="680"/>
                      </a:cubicBezTo>
                      <a:cubicBezTo>
                        <a:pt x="1956" y="678"/>
                        <a:pt x="1957" y="674"/>
                        <a:pt x="1958" y="670"/>
                      </a:cubicBezTo>
                      <a:cubicBezTo>
                        <a:pt x="1962" y="656"/>
                        <a:pt x="1948" y="617"/>
                        <a:pt x="1939" y="607"/>
                      </a:cubicBezTo>
                      <a:cubicBezTo>
                        <a:pt x="1944" y="620"/>
                        <a:pt x="1944" y="635"/>
                        <a:pt x="1940" y="650"/>
                      </a:cubicBezTo>
                      <a:cubicBezTo>
                        <a:pt x="1929" y="684"/>
                        <a:pt x="1892" y="716"/>
                        <a:pt x="1856" y="701"/>
                      </a:cubicBezTo>
                      <a:cubicBezTo>
                        <a:pt x="1844" y="696"/>
                        <a:pt x="1835" y="684"/>
                        <a:pt x="1837" y="671"/>
                      </a:cubicBezTo>
                      <a:cubicBezTo>
                        <a:pt x="1839" y="661"/>
                        <a:pt x="1847" y="653"/>
                        <a:pt x="1857" y="653"/>
                      </a:cubicBezTo>
                      <a:cubicBezTo>
                        <a:pt x="1867" y="653"/>
                        <a:pt x="1875" y="659"/>
                        <a:pt x="1878" y="669"/>
                      </a:cubicBezTo>
                      <a:cubicBezTo>
                        <a:pt x="1879" y="674"/>
                        <a:pt x="1878" y="680"/>
                        <a:pt x="1874" y="685"/>
                      </a:cubicBezTo>
                      <a:cubicBezTo>
                        <a:pt x="1873" y="687"/>
                        <a:pt x="1871" y="688"/>
                        <a:pt x="1870" y="689"/>
                      </a:cubicBezTo>
                      <a:cubicBezTo>
                        <a:pt x="1865" y="691"/>
                        <a:pt x="1859" y="692"/>
                        <a:pt x="1854" y="689"/>
                      </a:cubicBezTo>
                      <a:cubicBezTo>
                        <a:pt x="1847" y="685"/>
                        <a:pt x="1844" y="676"/>
                        <a:pt x="1848" y="668"/>
                      </a:cubicBezTo>
                      <a:cubicBezTo>
                        <a:pt x="1852" y="660"/>
                        <a:pt x="1861" y="657"/>
                        <a:pt x="1869" y="661"/>
                      </a:cubicBezTo>
                      <a:cubicBezTo>
                        <a:pt x="1873" y="663"/>
                        <a:pt x="1876" y="667"/>
                        <a:pt x="1877" y="671"/>
                      </a:cubicBezTo>
                      <a:cubicBezTo>
                        <a:pt x="1877" y="671"/>
                        <a:pt x="1877" y="670"/>
                        <a:pt x="1876" y="669"/>
                      </a:cubicBezTo>
                      <a:cubicBezTo>
                        <a:pt x="1874" y="660"/>
                        <a:pt x="1866" y="655"/>
                        <a:pt x="1857" y="655"/>
                      </a:cubicBezTo>
                      <a:cubicBezTo>
                        <a:pt x="1848" y="656"/>
                        <a:pt x="1842" y="663"/>
                        <a:pt x="1840" y="672"/>
                      </a:cubicBezTo>
                      <a:cubicBezTo>
                        <a:pt x="1839" y="683"/>
                        <a:pt x="1847" y="693"/>
                        <a:pt x="1857" y="697"/>
                      </a:cubicBezTo>
                      <a:cubicBezTo>
                        <a:pt x="1891" y="710"/>
                        <a:pt x="1925" y="679"/>
                        <a:pt x="1934" y="649"/>
                      </a:cubicBezTo>
                      <a:cubicBezTo>
                        <a:pt x="1943" y="617"/>
                        <a:pt x="1930" y="589"/>
                        <a:pt x="1907" y="568"/>
                      </a:cubicBezTo>
                      <a:cubicBezTo>
                        <a:pt x="1858" y="526"/>
                        <a:pt x="1793" y="537"/>
                        <a:pt x="1740" y="565"/>
                      </a:cubicBezTo>
                      <a:cubicBezTo>
                        <a:pt x="1721" y="575"/>
                        <a:pt x="1707" y="585"/>
                        <a:pt x="1692" y="601"/>
                      </a:cubicBezTo>
                      <a:cubicBezTo>
                        <a:pt x="1678" y="618"/>
                        <a:pt x="1667" y="639"/>
                        <a:pt x="1667" y="658"/>
                      </a:cubicBezTo>
                      <a:cubicBezTo>
                        <a:pt x="1667" y="658"/>
                        <a:pt x="1667" y="658"/>
                        <a:pt x="1667" y="658"/>
                      </a:cubicBezTo>
                      <a:cubicBezTo>
                        <a:pt x="1668" y="645"/>
                        <a:pt x="1675" y="632"/>
                        <a:pt x="1683" y="623"/>
                      </a:cubicBezTo>
                      <a:cubicBezTo>
                        <a:pt x="1700" y="605"/>
                        <a:pt x="1732" y="591"/>
                        <a:pt x="1757" y="595"/>
                      </a:cubicBezTo>
                      <a:cubicBezTo>
                        <a:pt x="1756" y="597"/>
                        <a:pt x="1756" y="599"/>
                        <a:pt x="1756" y="600"/>
                      </a:cubicBezTo>
                      <a:cubicBezTo>
                        <a:pt x="1732" y="597"/>
                        <a:pt x="1703" y="608"/>
                        <a:pt x="1686" y="625"/>
                      </a:cubicBezTo>
                      <a:cubicBezTo>
                        <a:pt x="1675" y="637"/>
                        <a:pt x="1665" y="656"/>
                        <a:pt x="1672" y="672"/>
                      </a:cubicBezTo>
                      <a:cubicBezTo>
                        <a:pt x="1674" y="677"/>
                        <a:pt x="1676" y="680"/>
                        <a:pt x="1681" y="683"/>
                      </a:cubicBezTo>
                      <a:cubicBezTo>
                        <a:pt x="1685" y="685"/>
                        <a:pt x="1689" y="686"/>
                        <a:pt x="1694" y="685"/>
                      </a:cubicBezTo>
                      <a:cubicBezTo>
                        <a:pt x="1699" y="684"/>
                        <a:pt x="1702" y="682"/>
                        <a:pt x="1705" y="678"/>
                      </a:cubicBezTo>
                      <a:cubicBezTo>
                        <a:pt x="1707" y="674"/>
                        <a:pt x="1708" y="670"/>
                        <a:pt x="1706" y="666"/>
                      </a:cubicBezTo>
                      <a:cubicBezTo>
                        <a:pt x="1705" y="662"/>
                        <a:pt x="1702" y="660"/>
                        <a:pt x="1698" y="659"/>
                      </a:cubicBezTo>
                      <a:cubicBezTo>
                        <a:pt x="1696" y="658"/>
                        <a:pt x="1695" y="659"/>
                        <a:pt x="1693" y="659"/>
                      </a:cubicBezTo>
                      <a:cubicBezTo>
                        <a:pt x="1692" y="660"/>
                        <a:pt x="1691" y="661"/>
                        <a:pt x="1690" y="663"/>
                      </a:cubicBezTo>
                      <a:cubicBezTo>
                        <a:pt x="1689" y="664"/>
                        <a:pt x="1689" y="665"/>
                        <a:pt x="1690" y="667"/>
                      </a:cubicBezTo>
                      <a:cubicBezTo>
                        <a:pt x="1690" y="668"/>
                        <a:pt x="1691" y="669"/>
                        <a:pt x="1692" y="669"/>
                      </a:cubicBezTo>
                      <a:cubicBezTo>
                        <a:pt x="1691" y="669"/>
                        <a:pt x="1690" y="668"/>
                        <a:pt x="1689" y="667"/>
                      </a:cubicBezTo>
                      <a:cubicBezTo>
                        <a:pt x="1689" y="665"/>
                        <a:pt x="1689" y="664"/>
                        <a:pt x="1690" y="663"/>
                      </a:cubicBezTo>
                      <a:cubicBezTo>
                        <a:pt x="1691" y="661"/>
                        <a:pt x="1692" y="660"/>
                        <a:pt x="1693" y="659"/>
                      </a:cubicBezTo>
                      <a:cubicBezTo>
                        <a:pt x="1695" y="658"/>
                        <a:pt x="1696" y="658"/>
                        <a:pt x="1698" y="658"/>
                      </a:cubicBezTo>
                      <a:cubicBezTo>
                        <a:pt x="1702" y="659"/>
                        <a:pt x="1705" y="662"/>
                        <a:pt x="1707" y="666"/>
                      </a:cubicBezTo>
                      <a:cubicBezTo>
                        <a:pt x="1709" y="670"/>
                        <a:pt x="1708" y="675"/>
                        <a:pt x="1705" y="679"/>
                      </a:cubicBezTo>
                      <a:cubicBezTo>
                        <a:pt x="1703" y="683"/>
                        <a:pt x="1699" y="685"/>
                        <a:pt x="1695" y="687"/>
                      </a:cubicBezTo>
                      <a:cubicBezTo>
                        <a:pt x="1689" y="688"/>
                        <a:pt x="1684" y="687"/>
                        <a:pt x="1680" y="684"/>
                      </a:cubicBezTo>
                      <a:cubicBezTo>
                        <a:pt x="1677" y="682"/>
                        <a:pt x="1675" y="680"/>
                        <a:pt x="1673" y="678"/>
                      </a:cubicBezTo>
                      <a:cubicBezTo>
                        <a:pt x="1674" y="680"/>
                        <a:pt x="1675" y="682"/>
                        <a:pt x="1677" y="684"/>
                      </a:cubicBezTo>
                      <a:cubicBezTo>
                        <a:pt x="1686" y="695"/>
                        <a:pt x="1696" y="700"/>
                        <a:pt x="1709" y="704"/>
                      </a:cubicBezTo>
                      <a:cubicBezTo>
                        <a:pt x="1725" y="709"/>
                        <a:pt x="1736" y="709"/>
                        <a:pt x="1753" y="707"/>
                      </a:cubicBezTo>
                      <a:cubicBezTo>
                        <a:pt x="1782" y="703"/>
                        <a:pt x="1816" y="692"/>
                        <a:pt x="1843" y="708"/>
                      </a:cubicBezTo>
                      <a:cubicBezTo>
                        <a:pt x="1847" y="710"/>
                        <a:pt x="1851" y="713"/>
                        <a:pt x="1855" y="717"/>
                      </a:cubicBezTo>
                      <a:cubicBezTo>
                        <a:pt x="1858" y="720"/>
                        <a:pt x="1861" y="725"/>
                        <a:pt x="1866" y="729"/>
                      </a:cubicBezTo>
                      <a:cubicBezTo>
                        <a:pt x="1875" y="738"/>
                        <a:pt x="1886" y="735"/>
                        <a:pt x="1890" y="729"/>
                      </a:cubicBezTo>
                      <a:cubicBezTo>
                        <a:pt x="1891" y="726"/>
                        <a:pt x="1892" y="722"/>
                        <a:pt x="1890" y="720"/>
                      </a:cubicBezTo>
                      <a:cubicBezTo>
                        <a:pt x="1889" y="717"/>
                        <a:pt x="1886" y="715"/>
                        <a:pt x="1883" y="715"/>
                      </a:cubicBezTo>
                      <a:cubicBezTo>
                        <a:pt x="1880" y="715"/>
                        <a:pt x="1877" y="718"/>
                        <a:pt x="1878" y="722"/>
                      </a:cubicBezTo>
                      <a:cubicBezTo>
                        <a:pt x="1878" y="724"/>
                        <a:pt x="1881" y="726"/>
                        <a:pt x="1883" y="726"/>
                      </a:cubicBezTo>
                      <a:cubicBezTo>
                        <a:pt x="1880" y="727"/>
                        <a:pt x="1877" y="725"/>
                        <a:pt x="1876" y="722"/>
                      </a:cubicBezTo>
                      <a:cubicBezTo>
                        <a:pt x="1875" y="720"/>
                        <a:pt x="1876" y="717"/>
                        <a:pt x="1878" y="716"/>
                      </a:cubicBezTo>
                      <a:cubicBezTo>
                        <a:pt x="1883" y="710"/>
                        <a:pt x="1893" y="714"/>
                        <a:pt x="1894" y="721"/>
                      </a:cubicBezTo>
                      <a:cubicBezTo>
                        <a:pt x="1895" y="725"/>
                        <a:pt x="1893" y="730"/>
                        <a:pt x="1889" y="734"/>
                      </a:cubicBezTo>
                      <a:cubicBezTo>
                        <a:pt x="1884" y="739"/>
                        <a:pt x="1875" y="739"/>
                        <a:pt x="1868" y="733"/>
                      </a:cubicBezTo>
                      <a:cubicBezTo>
                        <a:pt x="1869" y="736"/>
                        <a:pt x="1871" y="738"/>
                        <a:pt x="1872" y="741"/>
                      </a:cubicBezTo>
                      <a:cubicBezTo>
                        <a:pt x="1876" y="744"/>
                        <a:pt x="1882" y="747"/>
                        <a:pt x="1888" y="746"/>
                      </a:cubicBezTo>
                      <a:cubicBezTo>
                        <a:pt x="1898" y="744"/>
                        <a:pt x="1903" y="734"/>
                        <a:pt x="1902" y="724"/>
                      </a:cubicBezTo>
                      <a:cubicBezTo>
                        <a:pt x="1901" y="718"/>
                        <a:pt x="1899" y="712"/>
                        <a:pt x="1903" y="705"/>
                      </a:cubicBezTo>
                      <a:cubicBezTo>
                        <a:pt x="1905" y="699"/>
                        <a:pt x="1910" y="695"/>
                        <a:pt x="1917" y="694"/>
                      </a:cubicBezTo>
                      <a:cubicBezTo>
                        <a:pt x="1901" y="705"/>
                        <a:pt x="1912" y="716"/>
                        <a:pt x="1911" y="730"/>
                      </a:cubicBezTo>
                      <a:cubicBezTo>
                        <a:pt x="1910" y="738"/>
                        <a:pt x="1906" y="746"/>
                        <a:pt x="1899" y="749"/>
                      </a:cubicBezTo>
                      <a:cubicBezTo>
                        <a:pt x="1893" y="752"/>
                        <a:pt x="1881" y="752"/>
                        <a:pt x="1874" y="744"/>
                      </a:cubicBezTo>
                      <a:cubicBezTo>
                        <a:pt x="1875" y="745"/>
                        <a:pt x="1875" y="745"/>
                        <a:pt x="1875" y="746"/>
                      </a:cubicBezTo>
                      <a:cubicBezTo>
                        <a:pt x="1882" y="761"/>
                        <a:pt x="1881" y="775"/>
                        <a:pt x="1872" y="789"/>
                      </a:cubicBezTo>
                      <a:cubicBezTo>
                        <a:pt x="1870" y="792"/>
                        <a:pt x="1868" y="794"/>
                        <a:pt x="1866" y="796"/>
                      </a:cubicBezTo>
                      <a:cubicBezTo>
                        <a:pt x="1865" y="795"/>
                        <a:pt x="1865" y="794"/>
                        <a:pt x="1864" y="794"/>
                      </a:cubicBezTo>
                      <a:cubicBezTo>
                        <a:pt x="1866" y="792"/>
                        <a:pt x="1868" y="790"/>
                        <a:pt x="1870" y="787"/>
                      </a:cubicBezTo>
                      <a:cubicBezTo>
                        <a:pt x="1878" y="774"/>
                        <a:pt x="1878" y="761"/>
                        <a:pt x="1872" y="747"/>
                      </a:cubicBezTo>
                      <a:cubicBezTo>
                        <a:pt x="1871" y="745"/>
                        <a:pt x="1870" y="744"/>
                        <a:pt x="1869" y="742"/>
                      </a:cubicBezTo>
                      <a:cubicBezTo>
                        <a:pt x="1871" y="748"/>
                        <a:pt x="1870" y="754"/>
                        <a:pt x="1869" y="759"/>
                      </a:cubicBezTo>
                      <a:cubicBezTo>
                        <a:pt x="1867" y="763"/>
                        <a:pt x="1866" y="766"/>
                        <a:pt x="1863" y="769"/>
                      </a:cubicBezTo>
                      <a:cubicBezTo>
                        <a:pt x="1860" y="771"/>
                        <a:pt x="1858" y="773"/>
                        <a:pt x="1855" y="774"/>
                      </a:cubicBezTo>
                      <a:cubicBezTo>
                        <a:pt x="1846" y="777"/>
                        <a:pt x="1836" y="774"/>
                        <a:pt x="1834" y="765"/>
                      </a:cubicBezTo>
                      <a:cubicBezTo>
                        <a:pt x="1833" y="761"/>
                        <a:pt x="1833" y="758"/>
                        <a:pt x="1835" y="754"/>
                      </a:cubicBezTo>
                      <a:cubicBezTo>
                        <a:pt x="1836" y="752"/>
                        <a:pt x="1837" y="751"/>
                        <a:pt x="1839" y="750"/>
                      </a:cubicBezTo>
                      <a:cubicBezTo>
                        <a:pt x="1842" y="749"/>
                        <a:pt x="1845" y="748"/>
                        <a:pt x="1848" y="749"/>
                      </a:cubicBezTo>
                      <a:cubicBezTo>
                        <a:pt x="1850" y="749"/>
                        <a:pt x="1851" y="750"/>
                        <a:pt x="1852" y="751"/>
                      </a:cubicBezTo>
                      <a:cubicBezTo>
                        <a:pt x="1853" y="751"/>
                        <a:pt x="1853" y="752"/>
                        <a:pt x="1854" y="753"/>
                      </a:cubicBezTo>
                      <a:cubicBezTo>
                        <a:pt x="1855" y="755"/>
                        <a:pt x="1856" y="758"/>
                        <a:pt x="1854" y="760"/>
                      </a:cubicBezTo>
                      <a:cubicBezTo>
                        <a:pt x="1853" y="762"/>
                        <a:pt x="1852" y="763"/>
                        <a:pt x="1850" y="763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50" y="763"/>
                        <a:pt x="1850" y="763"/>
                        <a:pt x="1850" y="763"/>
                      </a:cubicBezTo>
                      <a:cubicBezTo>
                        <a:pt x="1852" y="763"/>
                        <a:pt x="1853" y="762"/>
                        <a:pt x="1854" y="760"/>
                      </a:cubicBezTo>
                      <a:cubicBezTo>
                        <a:pt x="1855" y="758"/>
                        <a:pt x="1855" y="756"/>
                        <a:pt x="1854" y="754"/>
                      </a:cubicBezTo>
                      <a:cubicBezTo>
                        <a:pt x="1853" y="753"/>
                        <a:pt x="1852" y="752"/>
                        <a:pt x="1851" y="751"/>
                      </a:cubicBezTo>
                      <a:cubicBezTo>
                        <a:pt x="1850" y="751"/>
                        <a:pt x="1849" y="750"/>
                        <a:pt x="1848" y="750"/>
                      </a:cubicBezTo>
                      <a:cubicBezTo>
                        <a:pt x="1845" y="749"/>
                        <a:pt x="1842" y="750"/>
                        <a:pt x="1840" y="752"/>
                      </a:cubicBezTo>
                      <a:cubicBezTo>
                        <a:pt x="1839" y="753"/>
                        <a:pt x="1838" y="754"/>
                        <a:pt x="1837" y="755"/>
                      </a:cubicBezTo>
                      <a:cubicBezTo>
                        <a:pt x="1835" y="758"/>
                        <a:pt x="1835" y="761"/>
                        <a:pt x="1836" y="764"/>
                      </a:cubicBezTo>
                      <a:cubicBezTo>
                        <a:pt x="1839" y="772"/>
                        <a:pt x="1847" y="774"/>
                        <a:pt x="1853" y="771"/>
                      </a:cubicBezTo>
                      <a:cubicBezTo>
                        <a:pt x="1856" y="770"/>
                        <a:pt x="1858" y="768"/>
                        <a:pt x="1860" y="766"/>
                      </a:cubicBezTo>
                      <a:cubicBezTo>
                        <a:pt x="1863" y="764"/>
                        <a:pt x="1864" y="761"/>
                        <a:pt x="1865" y="758"/>
                      </a:cubicBezTo>
                      <a:cubicBezTo>
                        <a:pt x="1866" y="755"/>
                        <a:pt x="1866" y="751"/>
                        <a:pt x="1866" y="748"/>
                      </a:cubicBezTo>
                      <a:cubicBezTo>
                        <a:pt x="1866" y="743"/>
                        <a:pt x="1864" y="738"/>
                        <a:pt x="1862" y="733"/>
                      </a:cubicBezTo>
                      <a:cubicBezTo>
                        <a:pt x="1857" y="724"/>
                        <a:pt x="1849" y="716"/>
                        <a:pt x="1841" y="712"/>
                      </a:cubicBezTo>
                      <a:cubicBezTo>
                        <a:pt x="1818" y="699"/>
                        <a:pt x="1789" y="706"/>
                        <a:pt x="1764" y="710"/>
                      </a:cubicBezTo>
                      <a:cubicBezTo>
                        <a:pt x="1768" y="710"/>
                        <a:pt x="1773" y="709"/>
                        <a:pt x="1777" y="710"/>
                      </a:cubicBezTo>
                      <a:cubicBezTo>
                        <a:pt x="1791" y="711"/>
                        <a:pt x="1807" y="722"/>
                        <a:pt x="1808" y="737"/>
                      </a:cubicBezTo>
                      <a:cubicBezTo>
                        <a:pt x="1809" y="747"/>
                        <a:pt x="1805" y="756"/>
                        <a:pt x="1812" y="764"/>
                      </a:cubicBezTo>
                      <a:cubicBezTo>
                        <a:pt x="1805" y="767"/>
                        <a:pt x="1793" y="761"/>
                        <a:pt x="1790" y="750"/>
                      </a:cubicBezTo>
                      <a:cubicBezTo>
                        <a:pt x="1786" y="739"/>
                        <a:pt x="1790" y="720"/>
                        <a:pt x="1775" y="715"/>
                      </a:cubicBezTo>
                      <a:cubicBezTo>
                        <a:pt x="1767" y="712"/>
                        <a:pt x="1757" y="714"/>
                        <a:pt x="1754" y="712"/>
                      </a:cubicBezTo>
                      <a:cubicBezTo>
                        <a:pt x="1755" y="712"/>
                        <a:pt x="1755" y="711"/>
                        <a:pt x="1756" y="711"/>
                      </a:cubicBezTo>
                      <a:cubicBezTo>
                        <a:pt x="1755" y="711"/>
                        <a:pt x="1754" y="712"/>
                        <a:pt x="1753" y="712"/>
                      </a:cubicBezTo>
                      <a:cubicBezTo>
                        <a:pt x="1736" y="713"/>
                        <a:pt x="1724" y="713"/>
                        <a:pt x="1708" y="708"/>
                      </a:cubicBezTo>
                      <a:cubicBezTo>
                        <a:pt x="1694" y="703"/>
                        <a:pt x="1684" y="697"/>
                        <a:pt x="1675" y="686"/>
                      </a:cubicBezTo>
                      <a:cubicBezTo>
                        <a:pt x="1669" y="677"/>
                        <a:pt x="1666" y="667"/>
                        <a:pt x="1665" y="658"/>
                      </a:cubicBezTo>
                      <a:cubicBezTo>
                        <a:pt x="1665" y="638"/>
                        <a:pt x="1676" y="616"/>
                        <a:pt x="1690" y="599"/>
                      </a:cubicBezTo>
                      <a:cubicBezTo>
                        <a:pt x="1696" y="592"/>
                        <a:pt x="1702" y="586"/>
                        <a:pt x="1708" y="581"/>
                      </a:cubicBezTo>
                      <a:cubicBezTo>
                        <a:pt x="1720" y="571"/>
                        <a:pt x="1734" y="565"/>
                        <a:pt x="1743" y="552"/>
                      </a:cubicBezTo>
                      <a:cubicBezTo>
                        <a:pt x="1747" y="546"/>
                        <a:pt x="1752" y="538"/>
                        <a:pt x="1751" y="531"/>
                      </a:cubicBezTo>
                      <a:cubicBezTo>
                        <a:pt x="1750" y="527"/>
                        <a:pt x="1746" y="521"/>
                        <a:pt x="1742" y="522"/>
                      </a:cubicBezTo>
                      <a:cubicBezTo>
                        <a:pt x="1740" y="522"/>
                        <a:pt x="1739" y="523"/>
                        <a:pt x="1738" y="525"/>
                      </a:cubicBezTo>
                      <a:cubicBezTo>
                        <a:pt x="1738" y="527"/>
                        <a:pt x="1739" y="528"/>
                        <a:pt x="1740" y="528"/>
                      </a:cubicBezTo>
                      <a:cubicBezTo>
                        <a:pt x="1742" y="529"/>
                        <a:pt x="1743" y="529"/>
                        <a:pt x="1743" y="528"/>
                      </a:cubicBezTo>
                      <a:cubicBezTo>
                        <a:pt x="1744" y="527"/>
                        <a:pt x="1745" y="526"/>
                        <a:pt x="1743" y="525"/>
                      </a:cubicBezTo>
                      <a:cubicBezTo>
                        <a:pt x="1743" y="525"/>
                        <a:pt x="1742" y="524"/>
                        <a:pt x="1741" y="525"/>
                      </a:cubicBezTo>
                      <a:cubicBezTo>
                        <a:pt x="1741" y="524"/>
                        <a:pt x="1743" y="523"/>
                        <a:pt x="1744" y="524"/>
                      </a:cubicBezTo>
                      <a:cubicBezTo>
                        <a:pt x="1745" y="524"/>
                        <a:pt x="1746" y="526"/>
                        <a:pt x="1746" y="527"/>
                      </a:cubicBezTo>
                      <a:cubicBezTo>
                        <a:pt x="1746" y="530"/>
                        <a:pt x="1744" y="532"/>
                        <a:pt x="1741" y="532"/>
                      </a:cubicBezTo>
                      <a:cubicBezTo>
                        <a:pt x="1739" y="532"/>
                        <a:pt x="1737" y="531"/>
                        <a:pt x="1736" y="529"/>
                      </a:cubicBezTo>
                      <a:cubicBezTo>
                        <a:pt x="1734" y="528"/>
                        <a:pt x="1734" y="526"/>
                        <a:pt x="1735" y="524"/>
                      </a:cubicBezTo>
                      <a:cubicBezTo>
                        <a:pt x="1735" y="521"/>
                        <a:pt x="1738" y="519"/>
                        <a:pt x="1740" y="519"/>
                      </a:cubicBezTo>
                      <a:cubicBezTo>
                        <a:pt x="1746" y="518"/>
                        <a:pt x="1749" y="523"/>
                        <a:pt x="1751" y="527"/>
                      </a:cubicBezTo>
                      <a:cubicBezTo>
                        <a:pt x="1752" y="529"/>
                        <a:pt x="1752" y="532"/>
                        <a:pt x="1752" y="534"/>
                      </a:cubicBezTo>
                      <a:cubicBezTo>
                        <a:pt x="1755" y="524"/>
                        <a:pt x="1752" y="515"/>
                        <a:pt x="1745" y="508"/>
                      </a:cubicBezTo>
                      <a:cubicBezTo>
                        <a:pt x="1741" y="504"/>
                        <a:pt x="1736" y="501"/>
                        <a:pt x="1729" y="501"/>
                      </a:cubicBezTo>
                      <a:cubicBezTo>
                        <a:pt x="1729" y="501"/>
                        <a:pt x="1729" y="501"/>
                        <a:pt x="1729" y="501"/>
                      </a:cubicBezTo>
                      <a:cubicBezTo>
                        <a:pt x="1735" y="502"/>
                        <a:pt x="1739" y="508"/>
                        <a:pt x="1734" y="514"/>
                      </a:cubicBezTo>
                      <a:cubicBezTo>
                        <a:pt x="1730" y="519"/>
                        <a:pt x="1718" y="521"/>
                        <a:pt x="1720" y="535"/>
                      </a:cubicBezTo>
                      <a:close/>
                      <a:moveTo>
                        <a:pt x="1873" y="206"/>
                      </a:moveTo>
                      <a:cubicBezTo>
                        <a:pt x="1851" y="224"/>
                        <a:pt x="1851" y="248"/>
                        <a:pt x="1844" y="259"/>
                      </a:cubicBezTo>
                      <a:cubicBezTo>
                        <a:pt x="1837" y="272"/>
                        <a:pt x="1822" y="263"/>
                        <a:pt x="1827" y="248"/>
                      </a:cubicBezTo>
                      <a:cubicBezTo>
                        <a:pt x="1833" y="231"/>
                        <a:pt x="1853" y="215"/>
                        <a:pt x="1873" y="206"/>
                      </a:cubicBezTo>
                      <a:close/>
                      <a:moveTo>
                        <a:pt x="1728" y="217"/>
                      </a:moveTo>
                      <a:cubicBezTo>
                        <a:pt x="1716" y="213"/>
                        <a:pt x="1698" y="193"/>
                        <a:pt x="1696" y="177"/>
                      </a:cubicBezTo>
                      <a:cubicBezTo>
                        <a:pt x="1694" y="161"/>
                        <a:pt x="1707" y="156"/>
                        <a:pt x="1712" y="173"/>
                      </a:cubicBezTo>
                      <a:cubicBezTo>
                        <a:pt x="1716" y="186"/>
                        <a:pt x="1717" y="208"/>
                        <a:pt x="1728" y="217"/>
                      </a:cubicBezTo>
                      <a:close/>
                      <a:moveTo>
                        <a:pt x="1789" y="340"/>
                      </a:moveTo>
                      <a:cubicBezTo>
                        <a:pt x="1792" y="339"/>
                        <a:pt x="1793" y="337"/>
                        <a:pt x="1793" y="335"/>
                      </a:cubicBezTo>
                      <a:cubicBezTo>
                        <a:pt x="1792" y="333"/>
                        <a:pt x="1790" y="332"/>
                        <a:pt x="1788" y="332"/>
                      </a:cubicBezTo>
                      <a:cubicBezTo>
                        <a:pt x="1786" y="333"/>
                        <a:pt x="1785" y="335"/>
                        <a:pt x="1785" y="337"/>
                      </a:cubicBezTo>
                      <a:cubicBezTo>
                        <a:pt x="1785" y="339"/>
                        <a:pt x="1787" y="340"/>
                        <a:pt x="1789" y="340"/>
                      </a:cubicBezTo>
                      <a:close/>
                      <a:moveTo>
                        <a:pt x="1776" y="276"/>
                      </a:moveTo>
                      <a:cubicBezTo>
                        <a:pt x="1786" y="277"/>
                        <a:pt x="1783" y="289"/>
                        <a:pt x="1783" y="294"/>
                      </a:cubicBezTo>
                      <a:cubicBezTo>
                        <a:pt x="1783" y="297"/>
                        <a:pt x="1783" y="299"/>
                        <a:pt x="1785" y="301"/>
                      </a:cubicBezTo>
                      <a:cubicBezTo>
                        <a:pt x="1782" y="301"/>
                        <a:pt x="1774" y="296"/>
                        <a:pt x="1771" y="292"/>
                      </a:cubicBezTo>
                      <a:cubicBezTo>
                        <a:pt x="1767" y="287"/>
                        <a:pt x="1767" y="281"/>
                        <a:pt x="1773" y="276"/>
                      </a:cubicBezTo>
                      <a:cubicBezTo>
                        <a:pt x="1772" y="280"/>
                        <a:pt x="1773" y="285"/>
                        <a:pt x="1776" y="287"/>
                      </a:cubicBezTo>
                      <a:cubicBezTo>
                        <a:pt x="1775" y="286"/>
                        <a:pt x="1775" y="280"/>
                        <a:pt x="1776" y="276"/>
                      </a:cubicBezTo>
                      <a:close/>
                      <a:moveTo>
                        <a:pt x="1769" y="333"/>
                      </a:moveTo>
                      <a:cubicBezTo>
                        <a:pt x="1773" y="332"/>
                        <a:pt x="1776" y="328"/>
                        <a:pt x="1775" y="324"/>
                      </a:cubicBezTo>
                      <a:cubicBezTo>
                        <a:pt x="1775" y="320"/>
                        <a:pt x="1771" y="317"/>
                        <a:pt x="1767" y="318"/>
                      </a:cubicBezTo>
                      <a:cubicBezTo>
                        <a:pt x="1762" y="319"/>
                        <a:pt x="1760" y="323"/>
                        <a:pt x="1760" y="327"/>
                      </a:cubicBezTo>
                      <a:cubicBezTo>
                        <a:pt x="1761" y="331"/>
                        <a:pt x="1765" y="334"/>
                        <a:pt x="1769" y="333"/>
                      </a:cubicBezTo>
                      <a:close/>
                      <a:moveTo>
                        <a:pt x="1780" y="339"/>
                      </a:moveTo>
                      <a:cubicBezTo>
                        <a:pt x="1783" y="339"/>
                        <a:pt x="1784" y="336"/>
                        <a:pt x="1784" y="333"/>
                      </a:cubicBezTo>
                      <a:cubicBezTo>
                        <a:pt x="1783" y="331"/>
                        <a:pt x="1781" y="329"/>
                        <a:pt x="1778" y="329"/>
                      </a:cubicBezTo>
                      <a:cubicBezTo>
                        <a:pt x="1775" y="330"/>
                        <a:pt x="1774" y="332"/>
                        <a:pt x="1774" y="335"/>
                      </a:cubicBezTo>
                      <a:cubicBezTo>
                        <a:pt x="1775" y="338"/>
                        <a:pt x="1777" y="340"/>
                        <a:pt x="1780" y="339"/>
                      </a:cubicBezTo>
                      <a:close/>
                      <a:moveTo>
                        <a:pt x="1744" y="228"/>
                      </a:moveTo>
                      <a:cubicBezTo>
                        <a:pt x="1747" y="231"/>
                        <a:pt x="1750" y="231"/>
                        <a:pt x="1753" y="231"/>
                      </a:cubicBezTo>
                      <a:cubicBezTo>
                        <a:pt x="1756" y="230"/>
                        <a:pt x="1760" y="227"/>
                        <a:pt x="1761" y="222"/>
                      </a:cubicBezTo>
                      <a:cubicBezTo>
                        <a:pt x="1762" y="217"/>
                        <a:pt x="1758" y="213"/>
                        <a:pt x="1754" y="211"/>
                      </a:cubicBezTo>
                      <a:cubicBezTo>
                        <a:pt x="1747" y="208"/>
                        <a:pt x="1744" y="214"/>
                        <a:pt x="1740" y="216"/>
                      </a:cubicBezTo>
                      <a:cubicBezTo>
                        <a:pt x="1735" y="218"/>
                        <a:pt x="1729" y="215"/>
                        <a:pt x="1725" y="209"/>
                      </a:cubicBezTo>
                      <a:cubicBezTo>
                        <a:pt x="1720" y="202"/>
                        <a:pt x="1720" y="193"/>
                        <a:pt x="1725" y="187"/>
                      </a:cubicBezTo>
                      <a:cubicBezTo>
                        <a:pt x="1728" y="183"/>
                        <a:pt x="1734" y="181"/>
                        <a:pt x="1738" y="185"/>
                      </a:cubicBezTo>
                      <a:cubicBezTo>
                        <a:pt x="1733" y="186"/>
                        <a:pt x="1730" y="193"/>
                        <a:pt x="1736" y="197"/>
                      </a:cubicBezTo>
                      <a:cubicBezTo>
                        <a:pt x="1739" y="199"/>
                        <a:pt x="1746" y="200"/>
                        <a:pt x="1754" y="201"/>
                      </a:cubicBezTo>
                      <a:cubicBezTo>
                        <a:pt x="1762" y="202"/>
                        <a:pt x="1769" y="205"/>
                        <a:pt x="1774" y="210"/>
                      </a:cubicBezTo>
                      <a:cubicBezTo>
                        <a:pt x="1783" y="219"/>
                        <a:pt x="1781" y="236"/>
                        <a:pt x="1770" y="243"/>
                      </a:cubicBezTo>
                      <a:cubicBezTo>
                        <a:pt x="1763" y="247"/>
                        <a:pt x="1757" y="247"/>
                        <a:pt x="1750" y="246"/>
                      </a:cubicBezTo>
                      <a:cubicBezTo>
                        <a:pt x="1743" y="244"/>
                        <a:pt x="1726" y="236"/>
                        <a:pt x="1717" y="240"/>
                      </a:cubicBezTo>
                      <a:cubicBezTo>
                        <a:pt x="1711" y="243"/>
                        <a:pt x="1710" y="248"/>
                        <a:pt x="1713" y="252"/>
                      </a:cubicBezTo>
                      <a:cubicBezTo>
                        <a:pt x="1708" y="253"/>
                        <a:pt x="1702" y="247"/>
                        <a:pt x="1702" y="241"/>
                      </a:cubicBezTo>
                      <a:cubicBezTo>
                        <a:pt x="1702" y="230"/>
                        <a:pt x="1714" y="219"/>
                        <a:pt x="1728" y="220"/>
                      </a:cubicBezTo>
                      <a:cubicBezTo>
                        <a:pt x="1734" y="221"/>
                        <a:pt x="1738" y="224"/>
                        <a:pt x="1744" y="228"/>
                      </a:cubicBezTo>
                      <a:close/>
                      <a:moveTo>
                        <a:pt x="1715" y="101"/>
                      </a:moveTo>
                      <a:cubicBezTo>
                        <a:pt x="1717" y="100"/>
                        <a:pt x="1720" y="101"/>
                        <a:pt x="1721" y="103"/>
                      </a:cubicBezTo>
                      <a:cubicBezTo>
                        <a:pt x="1721" y="106"/>
                        <a:pt x="1720" y="108"/>
                        <a:pt x="1718" y="109"/>
                      </a:cubicBezTo>
                      <a:cubicBezTo>
                        <a:pt x="1716" y="110"/>
                        <a:pt x="1713" y="108"/>
                        <a:pt x="1713" y="106"/>
                      </a:cubicBezTo>
                      <a:cubicBezTo>
                        <a:pt x="1712" y="104"/>
                        <a:pt x="1713" y="102"/>
                        <a:pt x="1715" y="101"/>
                      </a:cubicBezTo>
                      <a:close/>
                      <a:moveTo>
                        <a:pt x="1722" y="96"/>
                      </a:moveTo>
                      <a:cubicBezTo>
                        <a:pt x="1724" y="96"/>
                        <a:pt x="1726" y="97"/>
                        <a:pt x="1726" y="98"/>
                      </a:cubicBezTo>
                      <a:cubicBezTo>
                        <a:pt x="1727" y="100"/>
                        <a:pt x="1726" y="102"/>
                        <a:pt x="1724" y="103"/>
                      </a:cubicBezTo>
                      <a:cubicBezTo>
                        <a:pt x="1722" y="103"/>
                        <a:pt x="1721" y="102"/>
                        <a:pt x="1720" y="100"/>
                      </a:cubicBezTo>
                      <a:cubicBezTo>
                        <a:pt x="1719" y="99"/>
                        <a:pt x="1720" y="97"/>
                        <a:pt x="1722" y="96"/>
                      </a:cubicBezTo>
                      <a:close/>
                      <a:moveTo>
                        <a:pt x="1710" y="110"/>
                      </a:moveTo>
                      <a:cubicBezTo>
                        <a:pt x="1713" y="109"/>
                        <a:pt x="1717" y="111"/>
                        <a:pt x="1718" y="114"/>
                      </a:cubicBezTo>
                      <a:cubicBezTo>
                        <a:pt x="1719" y="117"/>
                        <a:pt x="1718" y="121"/>
                        <a:pt x="1714" y="122"/>
                      </a:cubicBezTo>
                      <a:cubicBezTo>
                        <a:pt x="1711" y="123"/>
                        <a:pt x="1707" y="121"/>
                        <a:pt x="1706" y="118"/>
                      </a:cubicBezTo>
                      <a:cubicBezTo>
                        <a:pt x="1705" y="115"/>
                        <a:pt x="1707" y="111"/>
                        <a:pt x="1710" y="110"/>
                      </a:cubicBezTo>
                      <a:close/>
                      <a:moveTo>
                        <a:pt x="1746" y="227"/>
                      </a:moveTo>
                      <a:cubicBezTo>
                        <a:pt x="1750" y="230"/>
                        <a:pt x="1755" y="229"/>
                        <a:pt x="1758" y="225"/>
                      </a:cubicBezTo>
                      <a:cubicBezTo>
                        <a:pt x="1762" y="218"/>
                        <a:pt x="1754" y="211"/>
                        <a:pt x="1748" y="213"/>
                      </a:cubicBezTo>
                      <a:cubicBezTo>
                        <a:pt x="1743" y="215"/>
                        <a:pt x="1741" y="219"/>
                        <a:pt x="1734" y="218"/>
                      </a:cubicBezTo>
                      <a:cubicBezTo>
                        <a:pt x="1741" y="221"/>
                        <a:pt x="1741" y="224"/>
                        <a:pt x="1746" y="227"/>
                      </a:cubicBezTo>
                      <a:close/>
                      <a:moveTo>
                        <a:pt x="1780" y="235"/>
                      </a:moveTo>
                      <a:cubicBezTo>
                        <a:pt x="1785" y="228"/>
                        <a:pt x="1783" y="218"/>
                        <a:pt x="1780" y="214"/>
                      </a:cubicBezTo>
                      <a:cubicBezTo>
                        <a:pt x="1785" y="208"/>
                        <a:pt x="1801" y="215"/>
                        <a:pt x="1798" y="227"/>
                      </a:cubicBezTo>
                      <a:cubicBezTo>
                        <a:pt x="1797" y="234"/>
                        <a:pt x="1787" y="239"/>
                        <a:pt x="1780" y="235"/>
                      </a:cubicBezTo>
                      <a:close/>
                      <a:moveTo>
                        <a:pt x="1678" y="167"/>
                      </a:moveTo>
                      <a:cubicBezTo>
                        <a:pt x="1688" y="177"/>
                        <a:pt x="1674" y="190"/>
                        <a:pt x="1670" y="195"/>
                      </a:cubicBezTo>
                      <a:cubicBezTo>
                        <a:pt x="1667" y="200"/>
                        <a:pt x="1665" y="203"/>
                        <a:pt x="1666" y="207"/>
                      </a:cubicBezTo>
                      <a:cubicBezTo>
                        <a:pt x="1662" y="203"/>
                        <a:pt x="1657" y="190"/>
                        <a:pt x="1656" y="183"/>
                      </a:cubicBezTo>
                      <a:cubicBezTo>
                        <a:pt x="1656" y="174"/>
                        <a:pt x="1662" y="165"/>
                        <a:pt x="1673" y="165"/>
                      </a:cubicBezTo>
                      <a:cubicBezTo>
                        <a:pt x="1669" y="168"/>
                        <a:pt x="1666" y="176"/>
                        <a:pt x="1667" y="181"/>
                      </a:cubicBezTo>
                      <a:cubicBezTo>
                        <a:pt x="1667" y="178"/>
                        <a:pt x="1672" y="171"/>
                        <a:pt x="1678" y="167"/>
                      </a:cubicBezTo>
                      <a:close/>
                      <a:moveTo>
                        <a:pt x="1808" y="207"/>
                      </a:moveTo>
                      <a:cubicBezTo>
                        <a:pt x="1783" y="186"/>
                        <a:pt x="1785" y="158"/>
                        <a:pt x="1778" y="145"/>
                      </a:cubicBezTo>
                      <a:cubicBezTo>
                        <a:pt x="1769" y="130"/>
                        <a:pt x="1752" y="139"/>
                        <a:pt x="1757" y="157"/>
                      </a:cubicBezTo>
                      <a:cubicBezTo>
                        <a:pt x="1763" y="177"/>
                        <a:pt x="1785" y="197"/>
                        <a:pt x="1808" y="207"/>
                      </a:cubicBezTo>
                      <a:close/>
                      <a:moveTo>
                        <a:pt x="1811" y="333"/>
                      </a:moveTo>
                      <a:cubicBezTo>
                        <a:pt x="1807" y="332"/>
                        <a:pt x="1804" y="330"/>
                        <a:pt x="1802" y="328"/>
                      </a:cubicBezTo>
                      <a:cubicBezTo>
                        <a:pt x="1792" y="321"/>
                        <a:pt x="1786" y="310"/>
                        <a:pt x="1786" y="297"/>
                      </a:cubicBezTo>
                      <a:cubicBezTo>
                        <a:pt x="1786" y="283"/>
                        <a:pt x="1795" y="268"/>
                        <a:pt x="1810" y="265"/>
                      </a:cubicBezTo>
                      <a:cubicBezTo>
                        <a:pt x="1816" y="264"/>
                        <a:pt x="1822" y="265"/>
                        <a:pt x="1827" y="268"/>
                      </a:cubicBezTo>
                      <a:cubicBezTo>
                        <a:pt x="1831" y="271"/>
                        <a:pt x="1833" y="274"/>
                        <a:pt x="1834" y="278"/>
                      </a:cubicBezTo>
                      <a:cubicBezTo>
                        <a:pt x="1836" y="283"/>
                        <a:pt x="1834" y="288"/>
                        <a:pt x="1831" y="292"/>
                      </a:cubicBezTo>
                      <a:cubicBezTo>
                        <a:pt x="1828" y="294"/>
                        <a:pt x="1824" y="296"/>
                        <a:pt x="1820" y="295"/>
                      </a:cubicBezTo>
                      <a:cubicBezTo>
                        <a:pt x="1813" y="294"/>
                        <a:pt x="1808" y="288"/>
                        <a:pt x="1809" y="281"/>
                      </a:cubicBezTo>
                      <a:cubicBezTo>
                        <a:pt x="1810" y="274"/>
                        <a:pt x="1816" y="269"/>
                        <a:pt x="1823" y="270"/>
                      </a:cubicBezTo>
                      <a:cubicBezTo>
                        <a:pt x="1829" y="270"/>
                        <a:pt x="1833" y="275"/>
                        <a:pt x="1834" y="280"/>
                      </a:cubicBezTo>
                      <a:cubicBezTo>
                        <a:pt x="1834" y="279"/>
                        <a:pt x="1834" y="279"/>
                        <a:pt x="1834" y="278"/>
                      </a:cubicBezTo>
                      <a:cubicBezTo>
                        <a:pt x="1833" y="274"/>
                        <a:pt x="1830" y="271"/>
                        <a:pt x="1827" y="269"/>
                      </a:cubicBezTo>
                      <a:cubicBezTo>
                        <a:pt x="1822" y="266"/>
                        <a:pt x="1816" y="265"/>
                        <a:pt x="1810" y="266"/>
                      </a:cubicBezTo>
                      <a:cubicBezTo>
                        <a:pt x="1796" y="269"/>
                        <a:pt x="1787" y="283"/>
                        <a:pt x="1788" y="297"/>
                      </a:cubicBezTo>
                      <a:cubicBezTo>
                        <a:pt x="1788" y="310"/>
                        <a:pt x="1795" y="320"/>
                        <a:pt x="1805" y="327"/>
                      </a:cubicBezTo>
                      <a:cubicBezTo>
                        <a:pt x="1807" y="329"/>
                        <a:pt x="1810" y="330"/>
                        <a:pt x="1813" y="331"/>
                      </a:cubicBezTo>
                      <a:lnTo>
                        <a:pt x="1811" y="333"/>
                      </a:lnTo>
                      <a:close/>
                      <a:moveTo>
                        <a:pt x="1861" y="320"/>
                      </a:moveTo>
                      <a:cubicBezTo>
                        <a:pt x="1875" y="326"/>
                        <a:pt x="1884" y="338"/>
                        <a:pt x="1882" y="356"/>
                      </a:cubicBezTo>
                      <a:cubicBezTo>
                        <a:pt x="1881" y="362"/>
                        <a:pt x="1879" y="367"/>
                        <a:pt x="1875" y="372"/>
                      </a:cubicBezTo>
                      <a:cubicBezTo>
                        <a:pt x="1871" y="376"/>
                        <a:pt x="1867" y="378"/>
                        <a:pt x="1862" y="379"/>
                      </a:cubicBezTo>
                      <a:cubicBezTo>
                        <a:pt x="1855" y="379"/>
                        <a:pt x="1850" y="377"/>
                        <a:pt x="1845" y="372"/>
                      </a:cubicBezTo>
                      <a:cubicBezTo>
                        <a:pt x="1843" y="369"/>
                        <a:pt x="1842" y="366"/>
                        <a:pt x="1842" y="362"/>
                      </a:cubicBezTo>
                      <a:cubicBezTo>
                        <a:pt x="1844" y="356"/>
                        <a:pt x="1848" y="352"/>
                        <a:pt x="1853" y="351"/>
                      </a:cubicBezTo>
                      <a:cubicBezTo>
                        <a:pt x="1856" y="350"/>
                        <a:pt x="1859" y="350"/>
                        <a:pt x="1861" y="351"/>
                      </a:cubicBezTo>
                      <a:cubicBezTo>
                        <a:pt x="1866" y="354"/>
                        <a:pt x="1869" y="361"/>
                        <a:pt x="1866" y="366"/>
                      </a:cubicBezTo>
                      <a:cubicBezTo>
                        <a:pt x="1863" y="371"/>
                        <a:pt x="1857" y="373"/>
                        <a:pt x="1851" y="371"/>
                      </a:cubicBezTo>
                      <a:cubicBezTo>
                        <a:pt x="1846" y="368"/>
                        <a:pt x="1844" y="361"/>
                        <a:pt x="1847" y="356"/>
                      </a:cubicBezTo>
                      <a:cubicBezTo>
                        <a:pt x="1848" y="354"/>
                        <a:pt x="1849" y="353"/>
                        <a:pt x="1850" y="352"/>
                      </a:cubicBezTo>
                      <a:cubicBezTo>
                        <a:pt x="1850" y="352"/>
                        <a:pt x="1850" y="352"/>
                        <a:pt x="1850" y="352"/>
                      </a:cubicBezTo>
                      <a:cubicBezTo>
                        <a:pt x="1846" y="354"/>
                        <a:pt x="1844" y="358"/>
                        <a:pt x="1843" y="362"/>
                      </a:cubicBezTo>
                      <a:cubicBezTo>
                        <a:pt x="1843" y="366"/>
                        <a:pt x="1844" y="369"/>
                        <a:pt x="1846" y="372"/>
                      </a:cubicBezTo>
                      <a:cubicBezTo>
                        <a:pt x="1850" y="376"/>
                        <a:pt x="1856" y="378"/>
                        <a:pt x="1862" y="378"/>
                      </a:cubicBezTo>
                      <a:cubicBezTo>
                        <a:pt x="1867" y="377"/>
                        <a:pt x="1870" y="375"/>
                        <a:pt x="1874" y="371"/>
                      </a:cubicBezTo>
                      <a:cubicBezTo>
                        <a:pt x="1878" y="366"/>
                        <a:pt x="1879" y="362"/>
                        <a:pt x="1880" y="356"/>
                      </a:cubicBezTo>
                      <a:cubicBezTo>
                        <a:pt x="1882" y="338"/>
                        <a:pt x="1872" y="327"/>
                        <a:pt x="1859" y="323"/>
                      </a:cubicBezTo>
                      <a:lnTo>
                        <a:pt x="1861" y="320"/>
                      </a:lnTo>
                      <a:close/>
                      <a:moveTo>
                        <a:pt x="2056" y="504"/>
                      </a:moveTo>
                      <a:cubicBezTo>
                        <a:pt x="2055" y="508"/>
                        <a:pt x="2052" y="511"/>
                        <a:pt x="2049" y="510"/>
                      </a:cubicBezTo>
                      <a:cubicBezTo>
                        <a:pt x="2045" y="510"/>
                        <a:pt x="2043" y="507"/>
                        <a:pt x="2043" y="503"/>
                      </a:cubicBezTo>
                      <a:cubicBezTo>
                        <a:pt x="2043" y="500"/>
                        <a:pt x="2046" y="497"/>
                        <a:pt x="2050" y="498"/>
                      </a:cubicBezTo>
                      <a:cubicBezTo>
                        <a:pt x="2053" y="498"/>
                        <a:pt x="2056" y="501"/>
                        <a:pt x="2056" y="504"/>
                      </a:cubicBezTo>
                      <a:close/>
                      <a:moveTo>
                        <a:pt x="2058" y="517"/>
                      </a:moveTo>
                      <a:cubicBezTo>
                        <a:pt x="2057" y="519"/>
                        <a:pt x="2055" y="521"/>
                        <a:pt x="2052" y="521"/>
                      </a:cubicBezTo>
                      <a:cubicBezTo>
                        <a:pt x="2050" y="521"/>
                        <a:pt x="2048" y="519"/>
                        <a:pt x="2048" y="516"/>
                      </a:cubicBezTo>
                      <a:cubicBezTo>
                        <a:pt x="2048" y="513"/>
                        <a:pt x="2050" y="511"/>
                        <a:pt x="2053" y="511"/>
                      </a:cubicBezTo>
                      <a:cubicBezTo>
                        <a:pt x="2056" y="512"/>
                        <a:pt x="2058" y="514"/>
                        <a:pt x="2058" y="517"/>
                      </a:cubicBezTo>
                      <a:close/>
                      <a:moveTo>
                        <a:pt x="2046" y="492"/>
                      </a:moveTo>
                      <a:cubicBezTo>
                        <a:pt x="2046" y="497"/>
                        <a:pt x="2041" y="501"/>
                        <a:pt x="2035" y="501"/>
                      </a:cubicBezTo>
                      <a:cubicBezTo>
                        <a:pt x="2030" y="500"/>
                        <a:pt x="2026" y="496"/>
                        <a:pt x="2027" y="490"/>
                      </a:cubicBezTo>
                      <a:cubicBezTo>
                        <a:pt x="2027" y="485"/>
                        <a:pt x="2032" y="481"/>
                        <a:pt x="2037" y="481"/>
                      </a:cubicBezTo>
                      <a:cubicBezTo>
                        <a:pt x="2043" y="482"/>
                        <a:pt x="2047" y="486"/>
                        <a:pt x="2046" y="492"/>
                      </a:cubicBezTo>
                      <a:close/>
                      <a:moveTo>
                        <a:pt x="1832" y="613"/>
                      </a:moveTo>
                      <a:cubicBezTo>
                        <a:pt x="1844" y="623"/>
                        <a:pt x="1868" y="625"/>
                        <a:pt x="1882" y="618"/>
                      </a:cubicBezTo>
                      <a:cubicBezTo>
                        <a:pt x="1897" y="610"/>
                        <a:pt x="1894" y="595"/>
                        <a:pt x="1876" y="600"/>
                      </a:cubicBezTo>
                      <a:cubicBezTo>
                        <a:pt x="1863" y="604"/>
                        <a:pt x="1845" y="617"/>
                        <a:pt x="1832" y="613"/>
                      </a:cubicBezTo>
                      <a:close/>
                      <a:moveTo>
                        <a:pt x="1831" y="403"/>
                      </a:moveTo>
                      <a:cubicBezTo>
                        <a:pt x="1806" y="397"/>
                        <a:pt x="1771" y="407"/>
                        <a:pt x="1764" y="425"/>
                      </a:cubicBezTo>
                      <a:cubicBezTo>
                        <a:pt x="1756" y="445"/>
                        <a:pt x="1776" y="452"/>
                        <a:pt x="1782" y="435"/>
                      </a:cubicBezTo>
                      <a:cubicBezTo>
                        <a:pt x="1786" y="426"/>
                        <a:pt x="1803" y="404"/>
                        <a:pt x="1831" y="403"/>
                      </a:cubicBezTo>
                      <a:close/>
                      <a:moveTo>
                        <a:pt x="1820" y="396"/>
                      </a:moveTo>
                      <a:cubicBezTo>
                        <a:pt x="1810" y="396"/>
                        <a:pt x="1802" y="391"/>
                        <a:pt x="1796" y="384"/>
                      </a:cubicBezTo>
                      <a:cubicBezTo>
                        <a:pt x="1782" y="370"/>
                        <a:pt x="1777" y="343"/>
                        <a:pt x="1760" y="338"/>
                      </a:cubicBezTo>
                      <a:cubicBezTo>
                        <a:pt x="1752" y="336"/>
                        <a:pt x="1743" y="338"/>
                        <a:pt x="1738" y="344"/>
                      </a:cubicBezTo>
                      <a:cubicBezTo>
                        <a:pt x="1735" y="348"/>
                        <a:pt x="1734" y="353"/>
                        <a:pt x="1737" y="357"/>
                      </a:cubicBezTo>
                      <a:cubicBezTo>
                        <a:pt x="1737" y="353"/>
                        <a:pt x="1741" y="347"/>
                        <a:pt x="1746" y="347"/>
                      </a:cubicBezTo>
                      <a:cubicBezTo>
                        <a:pt x="1752" y="346"/>
                        <a:pt x="1757" y="351"/>
                        <a:pt x="1759" y="356"/>
                      </a:cubicBezTo>
                      <a:cubicBezTo>
                        <a:pt x="1766" y="374"/>
                        <a:pt x="1771" y="392"/>
                        <a:pt x="1792" y="398"/>
                      </a:cubicBezTo>
                      <a:cubicBezTo>
                        <a:pt x="1800" y="401"/>
                        <a:pt x="1808" y="400"/>
                        <a:pt x="1820" y="396"/>
                      </a:cubicBezTo>
                      <a:close/>
                      <a:moveTo>
                        <a:pt x="2055" y="361"/>
                      </a:moveTo>
                      <a:cubicBezTo>
                        <a:pt x="2041" y="365"/>
                        <a:pt x="2037" y="345"/>
                        <a:pt x="2034" y="339"/>
                      </a:cubicBezTo>
                      <a:cubicBezTo>
                        <a:pt x="2032" y="334"/>
                        <a:pt x="2030" y="331"/>
                        <a:pt x="2026" y="330"/>
                      </a:cubicBezTo>
                      <a:cubicBezTo>
                        <a:pt x="2031" y="328"/>
                        <a:pt x="2046" y="331"/>
                        <a:pt x="2052" y="334"/>
                      </a:cubicBezTo>
                      <a:cubicBezTo>
                        <a:pt x="2061" y="339"/>
                        <a:pt x="2065" y="348"/>
                        <a:pt x="2059" y="358"/>
                      </a:cubicBezTo>
                      <a:cubicBezTo>
                        <a:pt x="2058" y="353"/>
                        <a:pt x="2054" y="346"/>
                        <a:pt x="2048" y="344"/>
                      </a:cubicBezTo>
                      <a:cubicBezTo>
                        <a:pt x="2050" y="346"/>
                        <a:pt x="2055" y="354"/>
                        <a:pt x="2055" y="361"/>
                      </a:cubicBezTo>
                      <a:close/>
                      <a:moveTo>
                        <a:pt x="1997" y="648"/>
                      </a:moveTo>
                      <a:cubicBezTo>
                        <a:pt x="1996" y="651"/>
                        <a:pt x="1996" y="656"/>
                        <a:pt x="2000" y="657"/>
                      </a:cubicBezTo>
                      <a:cubicBezTo>
                        <a:pt x="2001" y="657"/>
                        <a:pt x="2003" y="656"/>
                        <a:pt x="2003" y="655"/>
                      </a:cubicBezTo>
                      <a:cubicBezTo>
                        <a:pt x="2004" y="653"/>
                        <a:pt x="2002" y="653"/>
                        <a:pt x="2002" y="653"/>
                      </a:cubicBezTo>
                      <a:cubicBezTo>
                        <a:pt x="2002" y="652"/>
                        <a:pt x="2003" y="652"/>
                        <a:pt x="2004" y="652"/>
                      </a:cubicBezTo>
                      <a:cubicBezTo>
                        <a:pt x="2007" y="652"/>
                        <a:pt x="2009" y="655"/>
                        <a:pt x="2009" y="658"/>
                      </a:cubicBezTo>
                      <a:cubicBezTo>
                        <a:pt x="2009" y="661"/>
                        <a:pt x="2006" y="665"/>
                        <a:pt x="2003" y="665"/>
                      </a:cubicBezTo>
                      <a:cubicBezTo>
                        <a:pt x="1999" y="665"/>
                        <a:pt x="1995" y="664"/>
                        <a:pt x="1993" y="664"/>
                      </a:cubicBezTo>
                      <a:cubicBezTo>
                        <a:pt x="1989" y="665"/>
                        <a:pt x="1988" y="668"/>
                        <a:pt x="1988" y="671"/>
                      </a:cubicBezTo>
                      <a:cubicBezTo>
                        <a:pt x="1986" y="666"/>
                        <a:pt x="1986" y="666"/>
                        <a:pt x="1982" y="665"/>
                      </a:cubicBezTo>
                      <a:cubicBezTo>
                        <a:pt x="1978" y="665"/>
                        <a:pt x="1966" y="666"/>
                        <a:pt x="1964" y="653"/>
                      </a:cubicBezTo>
                      <a:cubicBezTo>
                        <a:pt x="1963" y="661"/>
                        <a:pt x="1967" y="668"/>
                        <a:pt x="1972" y="673"/>
                      </a:cubicBezTo>
                      <a:cubicBezTo>
                        <a:pt x="1978" y="678"/>
                        <a:pt x="1987" y="680"/>
                        <a:pt x="1994" y="679"/>
                      </a:cubicBezTo>
                      <a:cubicBezTo>
                        <a:pt x="2003" y="677"/>
                        <a:pt x="2012" y="666"/>
                        <a:pt x="2012" y="656"/>
                      </a:cubicBezTo>
                      <a:cubicBezTo>
                        <a:pt x="2012" y="651"/>
                        <a:pt x="2009" y="645"/>
                        <a:pt x="2003" y="645"/>
                      </a:cubicBezTo>
                      <a:cubicBezTo>
                        <a:pt x="2001" y="644"/>
                        <a:pt x="1999" y="645"/>
                        <a:pt x="1997" y="648"/>
                      </a:cubicBezTo>
                      <a:close/>
                      <a:moveTo>
                        <a:pt x="1961" y="677"/>
                      </a:moveTo>
                      <a:cubicBezTo>
                        <a:pt x="1961" y="698"/>
                        <a:pt x="1948" y="712"/>
                        <a:pt x="1944" y="721"/>
                      </a:cubicBezTo>
                      <a:cubicBezTo>
                        <a:pt x="1939" y="732"/>
                        <a:pt x="1947" y="737"/>
                        <a:pt x="1955" y="728"/>
                      </a:cubicBezTo>
                      <a:cubicBezTo>
                        <a:pt x="1964" y="717"/>
                        <a:pt x="1965" y="688"/>
                        <a:pt x="1961" y="677"/>
                      </a:cubicBezTo>
                      <a:close/>
                      <a:moveTo>
                        <a:pt x="2090" y="388"/>
                      </a:moveTo>
                      <a:cubicBezTo>
                        <a:pt x="2090" y="385"/>
                        <a:pt x="2087" y="384"/>
                        <a:pt x="2085" y="385"/>
                      </a:cubicBezTo>
                      <a:cubicBezTo>
                        <a:pt x="2083" y="386"/>
                        <a:pt x="2082" y="388"/>
                        <a:pt x="2083" y="390"/>
                      </a:cubicBezTo>
                      <a:cubicBezTo>
                        <a:pt x="2083" y="392"/>
                        <a:pt x="2086" y="393"/>
                        <a:pt x="2088" y="392"/>
                      </a:cubicBezTo>
                      <a:cubicBezTo>
                        <a:pt x="2090" y="392"/>
                        <a:pt x="2091" y="390"/>
                        <a:pt x="2090" y="388"/>
                      </a:cubicBezTo>
                      <a:close/>
                      <a:moveTo>
                        <a:pt x="2106" y="365"/>
                      </a:moveTo>
                      <a:cubicBezTo>
                        <a:pt x="2105" y="361"/>
                        <a:pt x="2101" y="359"/>
                        <a:pt x="2097" y="360"/>
                      </a:cubicBezTo>
                      <a:cubicBezTo>
                        <a:pt x="2093" y="361"/>
                        <a:pt x="2091" y="365"/>
                        <a:pt x="2092" y="369"/>
                      </a:cubicBezTo>
                      <a:cubicBezTo>
                        <a:pt x="2093" y="373"/>
                        <a:pt x="2098" y="375"/>
                        <a:pt x="2102" y="374"/>
                      </a:cubicBezTo>
                      <a:cubicBezTo>
                        <a:pt x="2105" y="373"/>
                        <a:pt x="2108" y="369"/>
                        <a:pt x="2106" y="365"/>
                      </a:cubicBezTo>
                      <a:close/>
                      <a:moveTo>
                        <a:pt x="2099" y="379"/>
                      </a:moveTo>
                      <a:cubicBezTo>
                        <a:pt x="2098" y="376"/>
                        <a:pt x="2095" y="374"/>
                        <a:pt x="2093" y="375"/>
                      </a:cubicBezTo>
                      <a:cubicBezTo>
                        <a:pt x="2090" y="376"/>
                        <a:pt x="2088" y="379"/>
                        <a:pt x="2089" y="382"/>
                      </a:cubicBezTo>
                      <a:cubicBezTo>
                        <a:pt x="2090" y="385"/>
                        <a:pt x="2093" y="386"/>
                        <a:pt x="2096" y="386"/>
                      </a:cubicBezTo>
                      <a:cubicBezTo>
                        <a:pt x="2099" y="385"/>
                        <a:pt x="2100" y="382"/>
                        <a:pt x="2099" y="379"/>
                      </a:cubicBezTo>
                      <a:close/>
                      <a:moveTo>
                        <a:pt x="2091" y="345"/>
                      </a:moveTo>
                      <a:cubicBezTo>
                        <a:pt x="2107" y="356"/>
                        <a:pt x="2119" y="333"/>
                        <a:pt x="2125" y="327"/>
                      </a:cubicBezTo>
                      <a:cubicBezTo>
                        <a:pt x="2129" y="321"/>
                        <a:pt x="2133" y="319"/>
                        <a:pt x="2139" y="319"/>
                      </a:cubicBezTo>
                      <a:cubicBezTo>
                        <a:pt x="2133" y="314"/>
                        <a:pt x="2114" y="311"/>
                        <a:pt x="2105" y="313"/>
                      </a:cubicBezTo>
                      <a:cubicBezTo>
                        <a:pt x="2093" y="315"/>
                        <a:pt x="2083" y="325"/>
                        <a:pt x="2087" y="340"/>
                      </a:cubicBezTo>
                      <a:cubicBezTo>
                        <a:pt x="2090" y="334"/>
                        <a:pt x="2098" y="327"/>
                        <a:pt x="2106" y="327"/>
                      </a:cubicBezTo>
                      <a:cubicBezTo>
                        <a:pt x="2102" y="329"/>
                        <a:pt x="2094" y="336"/>
                        <a:pt x="2091" y="345"/>
                      </a:cubicBezTo>
                      <a:close/>
                      <a:moveTo>
                        <a:pt x="2075" y="332"/>
                      </a:moveTo>
                      <a:cubicBezTo>
                        <a:pt x="2082" y="295"/>
                        <a:pt x="2052" y="253"/>
                        <a:pt x="2021" y="254"/>
                      </a:cubicBezTo>
                      <a:cubicBezTo>
                        <a:pt x="1996" y="255"/>
                        <a:pt x="1998" y="277"/>
                        <a:pt x="2020" y="281"/>
                      </a:cubicBezTo>
                      <a:cubicBezTo>
                        <a:pt x="2036" y="284"/>
                        <a:pt x="2074" y="293"/>
                        <a:pt x="2075" y="332"/>
                      </a:cubicBezTo>
                      <a:close/>
                      <a:moveTo>
                        <a:pt x="1795" y="479"/>
                      </a:moveTo>
                      <a:cubicBezTo>
                        <a:pt x="1793" y="478"/>
                        <a:pt x="1790" y="480"/>
                        <a:pt x="1790" y="483"/>
                      </a:cubicBezTo>
                      <a:cubicBezTo>
                        <a:pt x="1790" y="485"/>
                        <a:pt x="1792" y="487"/>
                        <a:pt x="1794" y="488"/>
                      </a:cubicBezTo>
                      <a:cubicBezTo>
                        <a:pt x="1797" y="488"/>
                        <a:pt x="1799" y="486"/>
                        <a:pt x="1799" y="484"/>
                      </a:cubicBezTo>
                      <a:cubicBezTo>
                        <a:pt x="1799" y="481"/>
                        <a:pt x="1798" y="479"/>
                        <a:pt x="1795" y="479"/>
                      </a:cubicBezTo>
                      <a:close/>
                      <a:moveTo>
                        <a:pt x="1792" y="465"/>
                      </a:moveTo>
                      <a:cubicBezTo>
                        <a:pt x="1789" y="465"/>
                        <a:pt x="1786" y="467"/>
                        <a:pt x="1786" y="470"/>
                      </a:cubicBezTo>
                      <a:cubicBezTo>
                        <a:pt x="1785" y="473"/>
                        <a:pt x="1788" y="476"/>
                        <a:pt x="1791" y="476"/>
                      </a:cubicBezTo>
                      <a:cubicBezTo>
                        <a:pt x="1794" y="477"/>
                        <a:pt x="1797" y="475"/>
                        <a:pt x="1797" y="471"/>
                      </a:cubicBezTo>
                      <a:cubicBezTo>
                        <a:pt x="1798" y="468"/>
                        <a:pt x="1795" y="465"/>
                        <a:pt x="1792" y="465"/>
                      </a:cubicBezTo>
                      <a:close/>
                      <a:moveTo>
                        <a:pt x="1792" y="447"/>
                      </a:moveTo>
                      <a:cubicBezTo>
                        <a:pt x="1788" y="447"/>
                        <a:pt x="1784" y="450"/>
                        <a:pt x="1784" y="454"/>
                      </a:cubicBezTo>
                      <a:cubicBezTo>
                        <a:pt x="1783" y="458"/>
                        <a:pt x="1786" y="462"/>
                        <a:pt x="1790" y="463"/>
                      </a:cubicBezTo>
                      <a:cubicBezTo>
                        <a:pt x="1794" y="463"/>
                        <a:pt x="1798" y="460"/>
                        <a:pt x="1799" y="456"/>
                      </a:cubicBezTo>
                      <a:cubicBezTo>
                        <a:pt x="1799" y="452"/>
                        <a:pt x="1796" y="448"/>
                        <a:pt x="1792" y="447"/>
                      </a:cubicBezTo>
                      <a:close/>
                      <a:moveTo>
                        <a:pt x="1855" y="454"/>
                      </a:moveTo>
                      <a:cubicBezTo>
                        <a:pt x="1859" y="461"/>
                        <a:pt x="1861" y="471"/>
                        <a:pt x="1857" y="480"/>
                      </a:cubicBezTo>
                      <a:cubicBezTo>
                        <a:pt x="1850" y="494"/>
                        <a:pt x="1836" y="499"/>
                        <a:pt x="1821" y="493"/>
                      </a:cubicBezTo>
                      <a:cubicBezTo>
                        <a:pt x="1794" y="483"/>
                        <a:pt x="1782" y="515"/>
                        <a:pt x="1811" y="526"/>
                      </a:cubicBezTo>
                      <a:cubicBezTo>
                        <a:pt x="1826" y="532"/>
                        <a:pt x="1843" y="526"/>
                        <a:pt x="1852" y="518"/>
                      </a:cubicBezTo>
                      <a:cubicBezTo>
                        <a:pt x="1871" y="501"/>
                        <a:pt x="1876" y="467"/>
                        <a:pt x="1855" y="454"/>
                      </a:cubicBezTo>
                      <a:close/>
                      <a:moveTo>
                        <a:pt x="1851" y="545"/>
                      </a:moveTo>
                      <a:cubicBezTo>
                        <a:pt x="1901" y="550"/>
                        <a:pt x="1944" y="606"/>
                        <a:pt x="1931" y="646"/>
                      </a:cubicBezTo>
                      <a:cubicBezTo>
                        <a:pt x="1920" y="678"/>
                        <a:pt x="1891" y="667"/>
                        <a:pt x="1895" y="636"/>
                      </a:cubicBezTo>
                      <a:cubicBezTo>
                        <a:pt x="1898" y="615"/>
                        <a:pt x="1901" y="562"/>
                        <a:pt x="1851" y="545"/>
                      </a:cubicBezTo>
                      <a:close/>
                      <a:moveTo>
                        <a:pt x="1867" y="537"/>
                      </a:moveTo>
                      <a:cubicBezTo>
                        <a:pt x="1913" y="524"/>
                        <a:pt x="1931" y="530"/>
                        <a:pt x="1966" y="538"/>
                      </a:cubicBezTo>
                      <a:cubicBezTo>
                        <a:pt x="1976" y="541"/>
                        <a:pt x="1987" y="539"/>
                        <a:pt x="1995" y="535"/>
                      </a:cubicBezTo>
                      <a:cubicBezTo>
                        <a:pt x="2005" y="529"/>
                        <a:pt x="2011" y="518"/>
                        <a:pt x="2013" y="510"/>
                      </a:cubicBezTo>
                      <a:cubicBezTo>
                        <a:pt x="2024" y="526"/>
                        <a:pt x="2008" y="548"/>
                        <a:pt x="1999" y="554"/>
                      </a:cubicBezTo>
                      <a:cubicBezTo>
                        <a:pt x="1983" y="567"/>
                        <a:pt x="1960" y="570"/>
                        <a:pt x="1939" y="564"/>
                      </a:cubicBezTo>
                      <a:cubicBezTo>
                        <a:pt x="1917" y="557"/>
                        <a:pt x="1891" y="541"/>
                        <a:pt x="1867" y="537"/>
                      </a:cubicBezTo>
                      <a:close/>
                      <a:moveTo>
                        <a:pt x="1900" y="497"/>
                      </a:moveTo>
                      <a:cubicBezTo>
                        <a:pt x="1909" y="491"/>
                        <a:pt x="1916" y="479"/>
                        <a:pt x="1919" y="470"/>
                      </a:cubicBezTo>
                      <a:cubicBezTo>
                        <a:pt x="1924" y="458"/>
                        <a:pt x="1923" y="439"/>
                        <a:pt x="1913" y="431"/>
                      </a:cubicBezTo>
                      <a:cubicBezTo>
                        <a:pt x="1921" y="420"/>
                        <a:pt x="1921" y="408"/>
                        <a:pt x="1921" y="396"/>
                      </a:cubicBezTo>
                      <a:cubicBezTo>
                        <a:pt x="1920" y="380"/>
                        <a:pt x="1925" y="363"/>
                        <a:pt x="1939" y="361"/>
                      </a:cubicBezTo>
                      <a:cubicBezTo>
                        <a:pt x="1923" y="353"/>
                        <a:pt x="1903" y="373"/>
                        <a:pt x="1898" y="387"/>
                      </a:cubicBezTo>
                      <a:cubicBezTo>
                        <a:pt x="1891" y="407"/>
                        <a:pt x="1900" y="427"/>
                        <a:pt x="1906" y="449"/>
                      </a:cubicBezTo>
                      <a:cubicBezTo>
                        <a:pt x="1910" y="462"/>
                        <a:pt x="1911" y="478"/>
                        <a:pt x="1900" y="497"/>
                      </a:cubicBezTo>
                      <a:close/>
                      <a:moveTo>
                        <a:pt x="2059" y="246"/>
                      </a:moveTo>
                      <a:cubicBezTo>
                        <a:pt x="2048" y="237"/>
                        <a:pt x="2022" y="221"/>
                        <a:pt x="2004" y="229"/>
                      </a:cubicBezTo>
                      <a:cubicBezTo>
                        <a:pt x="2003" y="228"/>
                        <a:pt x="2000" y="227"/>
                        <a:pt x="1997" y="228"/>
                      </a:cubicBezTo>
                      <a:cubicBezTo>
                        <a:pt x="2006" y="220"/>
                        <a:pt x="2021" y="221"/>
                        <a:pt x="2033" y="226"/>
                      </a:cubicBezTo>
                      <a:cubicBezTo>
                        <a:pt x="2045" y="231"/>
                        <a:pt x="2054" y="239"/>
                        <a:pt x="2059" y="246"/>
                      </a:cubicBezTo>
                      <a:close/>
                      <a:moveTo>
                        <a:pt x="1992" y="270"/>
                      </a:moveTo>
                      <a:cubicBezTo>
                        <a:pt x="1989" y="269"/>
                        <a:pt x="1985" y="270"/>
                        <a:pt x="1984" y="273"/>
                      </a:cubicBezTo>
                      <a:cubicBezTo>
                        <a:pt x="1982" y="276"/>
                        <a:pt x="1983" y="280"/>
                        <a:pt x="1986" y="281"/>
                      </a:cubicBezTo>
                      <a:cubicBezTo>
                        <a:pt x="1989" y="283"/>
                        <a:pt x="1993" y="282"/>
                        <a:pt x="1995" y="279"/>
                      </a:cubicBezTo>
                      <a:cubicBezTo>
                        <a:pt x="1996" y="276"/>
                        <a:pt x="1995" y="272"/>
                        <a:pt x="1992" y="270"/>
                      </a:cubicBezTo>
                      <a:close/>
                      <a:moveTo>
                        <a:pt x="1995" y="252"/>
                      </a:moveTo>
                      <a:cubicBezTo>
                        <a:pt x="1991" y="250"/>
                        <a:pt x="1986" y="251"/>
                        <a:pt x="1984" y="255"/>
                      </a:cubicBezTo>
                      <a:cubicBezTo>
                        <a:pt x="1982" y="259"/>
                        <a:pt x="1984" y="264"/>
                        <a:pt x="1988" y="266"/>
                      </a:cubicBezTo>
                      <a:cubicBezTo>
                        <a:pt x="1991" y="268"/>
                        <a:pt x="1996" y="266"/>
                        <a:pt x="1998" y="262"/>
                      </a:cubicBezTo>
                      <a:cubicBezTo>
                        <a:pt x="2000" y="258"/>
                        <a:pt x="1998" y="254"/>
                        <a:pt x="1995" y="252"/>
                      </a:cubicBezTo>
                      <a:close/>
                      <a:moveTo>
                        <a:pt x="2002" y="230"/>
                      </a:moveTo>
                      <a:cubicBezTo>
                        <a:pt x="1997" y="227"/>
                        <a:pt x="1991" y="229"/>
                        <a:pt x="1988" y="234"/>
                      </a:cubicBezTo>
                      <a:cubicBezTo>
                        <a:pt x="1986" y="239"/>
                        <a:pt x="1988" y="245"/>
                        <a:pt x="1993" y="248"/>
                      </a:cubicBezTo>
                      <a:cubicBezTo>
                        <a:pt x="1998" y="250"/>
                        <a:pt x="2004" y="248"/>
                        <a:pt x="2007" y="243"/>
                      </a:cubicBezTo>
                      <a:cubicBezTo>
                        <a:pt x="2009" y="238"/>
                        <a:pt x="2007" y="232"/>
                        <a:pt x="2002" y="230"/>
                      </a:cubicBezTo>
                      <a:close/>
                      <a:moveTo>
                        <a:pt x="2078" y="210"/>
                      </a:moveTo>
                      <a:cubicBezTo>
                        <a:pt x="2074" y="208"/>
                        <a:pt x="2070" y="210"/>
                        <a:pt x="2068" y="213"/>
                      </a:cubicBezTo>
                      <a:cubicBezTo>
                        <a:pt x="2066" y="217"/>
                        <a:pt x="2067" y="221"/>
                        <a:pt x="2071" y="223"/>
                      </a:cubicBezTo>
                      <a:cubicBezTo>
                        <a:pt x="2075" y="225"/>
                        <a:pt x="2079" y="224"/>
                        <a:pt x="2081" y="220"/>
                      </a:cubicBezTo>
                      <a:cubicBezTo>
                        <a:pt x="2083" y="216"/>
                        <a:pt x="2081" y="212"/>
                        <a:pt x="2078" y="210"/>
                      </a:cubicBezTo>
                      <a:close/>
                      <a:moveTo>
                        <a:pt x="1731" y="670"/>
                      </a:moveTo>
                      <a:cubicBezTo>
                        <a:pt x="1736" y="676"/>
                        <a:pt x="1749" y="678"/>
                        <a:pt x="1752" y="669"/>
                      </a:cubicBezTo>
                      <a:cubicBezTo>
                        <a:pt x="1758" y="669"/>
                        <a:pt x="1764" y="673"/>
                        <a:pt x="1766" y="679"/>
                      </a:cubicBezTo>
                      <a:cubicBezTo>
                        <a:pt x="1769" y="689"/>
                        <a:pt x="1762" y="703"/>
                        <a:pt x="1752" y="706"/>
                      </a:cubicBezTo>
                      <a:cubicBezTo>
                        <a:pt x="1779" y="707"/>
                        <a:pt x="1790" y="667"/>
                        <a:pt x="1769" y="650"/>
                      </a:cubicBezTo>
                      <a:cubicBezTo>
                        <a:pt x="1757" y="640"/>
                        <a:pt x="1744" y="641"/>
                        <a:pt x="1736" y="647"/>
                      </a:cubicBezTo>
                      <a:cubicBezTo>
                        <a:pt x="1728" y="652"/>
                        <a:pt x="1725" y="663"/>
                        <a:pt x="1731" y="670"/>
                      </a:cubicBezTo>
                      <a:close/>
                      <a:moveTo>
                        <a:pt x="1695" y="620"/>
                      </a:moveTo>
                      <a:cubicBezTo>
                        <a:pt x="1718" y="617"/>
                        <a:pt x="1732" y="632"/>
                        <a:pt x="1743" y="635"/>
                      </a:cubicBezTo>
                      <a:cubicBezTo>
                        <a:pt x="1755" y="638"/>
                        <a:pt x="1759" y="624"/>
                        <a:pt x="1747" y="617"/>
                      </a:cubicBezTo>
                      <a:cubicBezTo>
                        <a:pt x="1733" y="610"/>
                        <a:pt x="1712" y="613"/>
                        <a:pt x="1695" y="620"/>
                      </a:cubicBezTo>
                      <a:close/>
                      <a:moveTo>
                        <a:pt x="1778" y="589"/>
                      </a:moveTo>
                      <a:cubicBezTo>
                        <a:pt x="1773" y="595"/>
                        <a:pt x="1774" y="605"/>
                        <a:pt x="1777" y="610"/>
                      </a:cubicBezTo>
                      <a:cubicBezTo>
                        <a:pt x="1771" y="615"/>
                        <a:pt x="1756" y="607"/>
                        <a:pt x="1759" y="595"/>
                      </a:cubicBezTo>
                      <a:cubicBezTo>
                        <a:pt x="1762" y="587"/>
                        <a:pt x="1772" y="583"/>
                        <a:pt x="1778" y="589"/>
                      </a:cubicBezTo>
                      <a:close/>
                      <a:moveTo>
                        <a:pt x="1812" y="599"/>
                      </a:moveTo>
                      <a:cubicBezTo>
                        <a:pt x="1808" y="596"/>
                        <a:pt x="1803" y="596"/>
                        <a:pt x="1800" y="600"/>
                      </a:cubicBezTo>
                      <a:cubicBezTo>
                        <a:pt x="1795" y="606"/>
                        <a:pt x="1802" y="614"/>
                        <a:pt x="1809" y="613"/>
                      </a:cubicBezTo>
                      <a:cubicBezTo>
                        <a:pt x="1815" y="611"/>
                        <a:pt x="1816" y="607"/>
                        <a:pt x="1824" y="609"/>
                      </a:cubicBezTo>
                      <a:cubicBezTo>
                        <a:pt x="1817" y="606"/>
                        <a:pt x="1817" y="602"/>
                        <a:pt x="1812" y="599"/>
                      </a:cubicBezTo>
                      <a:close/>
                      <a:moveTo>
                        <a:pt x="1749" y="549"/>
                      </a:moveTo>
                      <a:cubicBezTo>
                        <a:pt x="1760" y="532"/>
                        <a:pt x="1759" y="494"/>
                        <a:pt x="1738" y="491"/>
                      </a:cubicBezTo>
                      <a:cubicBezTo>
                        <a:pt x="1738" y="487"/>
                        <a:pt x="1744" y="484"/>
                        <a:pt x="1750" y="486"/>
                      </a:cubicBezTo>
                      <a:cubicBezTo>
                        <a:pt x="1756" y="488"/>
                        <a:pt x="1762" y="495"/>
                        <a:pt x="1760" y="504"/>
                      </a:cubicBezTo>
                      <a:cubicBezTo>
                        <a:pt x="1768" y="505"/>
                        <a:pt x="1768" y="531"/>
                        <a:pt x="1749" y="549"/>
                      </a:cubicBezTo>
                      <a:close/>
                      <a:moveTo>
                        <a:pt x="1687" y="834"/>
                      </a:moveTo>
                      <a:cubicBezTo>
                        <a:pt x="1698" y="830"/>
                        <a:pt x="1706" y="823"/>
                        <a:pt x="1710" y="812"/>
                      </a:cubicBezTo>
                      <a:cubicBezTo>
                        <a:pt x="1712" y="803"/>
                        <a:pt x="1710" y="794"/>
                        <a:pt x="1706" y="786"/>
                      </a:cubicBezTo>
                      <a:cubicBezTo>
                        <a:pt x="1704" y="782"/>
                        <a:pt x="1702" y="780"/>
                        <a:pt x="1698" y="778"/>
                      </a:cubicBezTo>
                      <a:cubicBezTo>
                        <a:pt x="1699" y="779"/>
                        <a:pt x="1700" y="779"/>
                        <a:pt x="1701" y="780"/>
                      </a:cubicBezTo>
                      <a:cubicBezTo>
                        <a:pt x="1705" y="787"/>
                        <a:pt x="1703" y="796"/>
                        <a:pt x="1696" y="801"/>
                      </a:cubicBezTo>
                      <a:cubicBezTo>
                        <a:pt x="1689" y="805"/>
                        <a:pt x="1680" y="803"/>
                        <a:pt x="1675" y="796"/>
                      </a:cubicBezTo>
                      <a:cubicBezTo>
                        <a:pt x="1669" y="786"/>
                        <a:pt x="1677" y="773"/>
                        <a:pt x="1688" y="773"/>
                      </a:cubicBezTo>
                      <a:cubicBezTo>
                        <a:pt x="1696" y="773"/>
                        <a:pt x="1704" y="778"/>
                        <a:pt x="1708" y="785"/>
                      </a:cubicBezTo>
                      <a:cubicBezTo>
                        <a:pt x="1713" y="793"/>
                        <a:pt x="1715" y="803"/>
                        <a:pt x="1713" y="812"/>
                      </a:cubicBezTo>
                      <a:cubicBezTo>
                        <a:pt x="1710" y="825"/>
                        <a:pt x="1701" y="834"/>
                        <a:pt x="1688" y="838"/>
                      </a:cubicBezTo>
                      <a:cubicBezTo>
                        <a:pt x="1678" y="841"/>
                        <a:pt x="1669" y="840"/>
                        <a:pt x="1660" y="837"/>
                      </a:cubicBezTo>
                      <a:cubicBezTo>
                        <a:pt x="1662" y="838"/>
                        <a:pt x="1663" y="840"/>
                        <a:pt x="1665" y="842"/>
                      </a:cubicBezTo>
                      <a:cubicBezTo>
                        <a:pt x="1672" y="850"/>
                        <a:pt x="1677" y="857"/>
                        <a:pt x="1682" y="865"/>
                      </a:cubicBezTo>
                      <a:cubicBezTo>
                        <a:pt x="1683" y="868"/>
                        <a:pt x="1684" y="870"/>
                        <a:pt x="1685" y="873"/>
                      </a:cubicBezTo>
                      <a:cubicBezTo>
                        <a:pt x="1687" y="877"/>
                        <a:pt x="1688" y="881"/>
                        <a:pt x="1689" y="885"/>
                      </a:cubicBezTo>
                      <a:cubicBezTo>
                        <a:pt x="1689" y="887"/>
                        <a:pt x="1692" y="901"/>
                        <a:pt x="1689" y="902"/>
                      </a:cubicBezTo>
                      <a:cubicBezTo>
                        <a:pt x="1688" y="901"/>
                        <a:pt x="1686" y="893"/>
                        <a:pt x="1686" y="892"/>
                      </a:cubicBezTo>
                      <a:cubicBezTo>
                        <a:pt x="1685" y="886"/>
                        <a:pt x="1683" y="880"/>
                        <a:pt x="1680" y="875"/>
                      </a:cubicBezTo>
                      <a:cubicBezTo>
                        <a:pt x="1679" y="872"/>
                        <a:pt x="1678" y="870"/>
                        <a:pt x="1677" y="868"/>
                      </a:cubicBezTo>
                      <a:cubicBezTo>
                        <a:pt x="1673" y="859"/>
                        <a:pt x="1669" y="852"/>
                        <a:pt x="1662" y="845"/>
                      </a:cubicBezTo>
                      <a:cubicBezTo>
                        <a:pt x="1662" y="845"/>
                        <a:pt x="1661" y="844"/>
                        <a:pt x="1660" y="843"/>
                      </a:cubicBezTo>
                      <a:cubicBezTo>
                        <a:pt x="1661" y="845"/>
                        <a:pt x="1663" y="848"/>
                        <a:pt x="1664" y="851"/>
                      </a:cubicBezTo>
                      <a:cubicBezTo>
                        <a:pt x="1667" y="859"/>
                        <a:pt x="1669" y="865"/>
                        <a:pt x="1670" y="874"/>
                      </a:cubicBezTo>
                      <a:cubicBezTo>
                        <a:pt x="1670" y="897"/>
                        <a:pt x="1652" y="908"/>
                        <a:pt x="1632" y="910"/>
                      </a:cubicBezTo>
                      <a:cubicBezTo>
                        <a:pt x="1615" y="911"/>
                        <a:pt x="1598" y="905"/>
                        <a:pt x="1588" y="891"/>
                      </a:cubicBezTo>
                      <a:cubicBezTo>
                        <a:pt x="1580" y="878"/>
                        <a:pt x="1581" y="865"/>
                        <a:pt x="1590" y="853"/>
                      </a:cubicBezTo>
                      <a:cubicBezTo>
                        <a:pt x="1595" y="848"/>
                        <a:pt x="1599" y="845"/>
                        <a:pt x="1606" y="843"/>
                      </a:cubicBezTo>
                      <a:cubicBezTo>
                        <a:pt x="1611" y="841"/>
                        <a:pt x="1616" y="842"/>
                        <a:pt x="1621" y="844"/>
                      </a:cubicBezTo>
                      <a:cubicBezTo>
                        <a:pt x="1627" y="847"/>
                        <a:pt x="1631" y="852"/>
                        <a:pt x="1632" y="859"/>
                      </a:cubicBezTo>
                      <a:cubicBezTo>
                        <a:pt x="1632" y="863"/>
                        <a:pt x="1631" y="866"/>
                        <a:pt x="1629" y="870"/>
                      </a:cubicBezTo>
                      <a:cubicBezTo>
                        <a:pt x="1625" y="873"/>
                        <a:pt x="1621" y="875"/>
                        <a:pt x="1617" y="874"/>
                      </a:cubicBezTo>
                      <a:cubicBezTo>
                        <a:pt x="1611" y="874"/>
                        <a:pt x="1607" y="871"/>
                        <a:pt x="1605" y="866"/>
                      </a:cubicBezTo>
                      <a:cubicBezTo>
                        <a:pt x="1603" y="861"/>
                        <a:pt x="1605" y="856"/>
                        <a:pt x="1610" y="853"/>
                      </a:cubicBezTo>
                      <a:cubicBezTo>
                        <a:pt x="1615" y="850"/>
                        <a:pt x="1622" y="851"/>
                        <a:pt x="1625" y="857"/>
                      </a:cubicBezTo>
                      <a:cubicBezTo>
                        <a:pt x="1629" y="862"/>
                        <a:pt x="1627" y="869"/>
                        <a:pt x="1622" y="872"/>
                      </a:cubicBezTo>
                      <a:cubicBezTo>
                        <a:pt x="1620" y="873"/>
                        <a:pt x="1617" y="874"/>
                        <a:pt x="1615" y="874"/>
                      </a:cubicBezTo>
                      <a:cubicBezTo>
                        <a:pt x="1616" y="874"/>
                        <a:pt x="1616" y="874"/>
                        <a:pt x="1617" y="874"/>
                      </a:cubicBezTo>
                      <a:cubicBezTo>
                        <a:pt x="1621" y="874"/>
                        <a:pt x="1625" y="873"/>
                        <a:pt x="1628" y="869"/>
                      </a:cubicBezTo>
                      <a:cubicBezTo>
                        <a:pt x="1631" y="866"/>
                        <a:pt x="1631" y="863"/>
                        <a:pt x="1631" y="859"/>
                      </a:cubicBezTo>
                      <a:cubicBezTo>
                        <a:pt x="1630" y="853"/>
                        <a:pt x="1626" y="848"/>
                        <a:pt x="1620" y="845"/>
                      </a:cubicBezTo>
                      <a:cubicBezTo>
                        <a:pt x="1615" y="843"/>
                        <a:pt x="1611" y="843"/>
                        <a:pt x="1606" y="844"/>
                      </a:cubicBezTo>
                      <a:cubicBezTo>
                        <a:pt x="1600" y="846"/>
                        <a:pt x="1596" y="849"/>
                        <a:pt x="1591" y="854"/>
                      </a:cubicBezTo>
                      <a:cubicBezTo>
                        <a:pt x="1583" y="865"/>
                        <a:pt x="1582" y="878"/>
                        <a:pt x="1590" y="889"/>
                      </a:cubicBezTo>
                      <a:cubicBezTo>
                        <a:pt x="1599" y="903"/>
                        <a:pt x="1618" y="908"/>
                        <a:pt x="1633" y="906"/>
                      </a:cubicBezTo>
                      <a:cubicBezTo>
                        <a:pt x="1650" y="904"/>
                        <a:pt x="1665" y="894"/>
                        <a:pt x="1665" y="874"/>
                      </a:cubicBezTo>
                      <a:cubicBezTo>
                        <a:pt x="1665" y="866"/>
                        <a:pt x="1663" y="860"/>
                        <a:pt x="1659" y="853"/>
                      </a:cubicBezTo>
                      <a:cubicBezTo>
                        <a:pt x="1657" y="848"/>
                        <a:pt x="1655" y="844"/>
                        <a:pt x="1652" y="840"/>
                      </a:cubicBezTo>
                      <a:cubicBezTo>
                        <a:pt x="1643" y="825"/>
                        <a:pt x="1630" y="815"/>
                        <a:pt x="1624" y="798"/>
                      </a:cubicBezTo>
                      <a:cubicBezTo>
                        <a:pt x="1617" y="782"/>
                        <a:pt x="1618" y="765"/>
                        <a:pt x="1626" y="747"/>
                      </a:cubicBezTo>
                      <a:cubicBezTo>
                        <a:pt x="1630" y="738"/>
                        <a:pt x="1635" y="732"/>
                        <a:pt x="1642" y="726"/>
                      </a:cubicBezTo>
                      <a:cubicBezTo>
                        <a:pt x="1645" y="723"/>
                        <a:pt x="1648" y="721"/>
                        <a:pt x="1651" y="719"/>
                      </a:cubicBezTo>
                      <a:cubicBezTo>
                        <a:pt x="1648" y="719"/>
                        <a:pt x="1645" y="719"/>
                        <a:pt x="1642" y="718"/>
                      </a:cubicBezTo>
                      <a:cubicBezTo>
                        <a:pt x="1631" y="714"/>
                        <a:pt x="1624" y="705"/>
                        <a:pt x="1623" y="694"/>
                      </a:cubicBezTo>
                      <a:cubicBezTo>
                        <a:pt x="1622" y="683"/>
                        <a:pt x="1626" y="672"/>
                        <a:pt x="1636" y="667"/>
                      </a:cubicBezTo>
                      <a:cubicBezTo>
                        <a:pt x="1644" y="663"/>
                        <a:pt x="1654" y="663"/>
                        <a:pt x="1660" y="669"/>
                      </a:cubicBezTo>
                      <a:cubicBezTo>
                        <a:pt x="1664" y="673"/>
                        <a:pt x="1666" y="677"/>
                        <a:pt x="1666" y="682"/>
                      </a:cubicBezTo>
                      <a:cubicBezTo>
                        <a:pt x="1666" y="685"/>
                        <a:pt x="1665" y="688"/>
                        <a:pt x="1663" y="691"/>
                      </a:cubicBezTo>
                      <a:cubicBezTo>
                        <a:pt x="1660" y="696"/>
                        <a:pt x="1655" y="697"/>
                        <a:pt x="1650" y="695"/>
                      </a:cubicBezTo>
                      <a:cubicBezTo>
                        <a:pt x="1644" y="692"/>
                        <a:pt x="1642" y="686"/>
                        <a:pt x="1645" y="681"/>
                      </a:cubicBezTo>
                      <a:cubicBezTo>
                        <a:pt x="1647" y="675"/>
                        <a:pt x="1653" y="673"/>
                        <a:pt x="1659" y="675"/>
                      </a:cubicBezTo>
                      <a:cubicBezTo>
                        <a:pt x="1663" y="677"/>
                        <a:pt x="1666" y="682"/>
                        <a:pt x="1665" y="687"/>
                      </a:cubicBezTo>
                      <a:cubicBezTo>
                        <a:pt x="1667" y="681"/>
                        <a:pt x="1665" y="674"/>
                        <a:pt x="1659" y="669"/>
                      </a:cubicBezTo>
                      <a:cubicBezTo>
                        <a:pt x="1653" y="664"/>
                        <a:pt x="1644" y="664"/>
                        <a:pt x="1636" y="668"/>
                      </a:cubicBezTo>
                      <a:cubicBezTo>
                        <a:pt x="1628" y="673"/>
                        <a:pt x="1624" y="683"/>
                        <a:pt x="1625" y="693"/>
                      </a:cubicBezTo>
                      <a:cubicBezTo>
                        <a:pt x="1625" y="699"/>
                        <a:pt x="1628" y="705"/>
                        <a:pt x="1632" y="709"/>
                      </a:cubicBezTo>
                      <a:cubicBezTo>
                        <a:pt x="1646" y="723"/>
                        <a:pt x="1664" y="709"/>
                        <a:pt x="1686" y="709"/>
                      </a:cubicBezTo>
                      <a:cubicBezTo>
                        <a:pt x="1709" y="708"/>
                        <a:pt x="1732" y="717"/>
                        <a:pt x="1749" y="730"/>
                      </a:cubicBezTo>
                      <a:cubicBezTo>
                        <a:pt x="1724" y="716"/>
                        <a:pt x="1695" y="706"/>
                        <a:pt x="1666" y="716"/>
                      </a:cubicBezTo>
                      <a:cubicBezTo>
                        <a:pt x="1658" y="719"/>
                        <a:pt x="1652" y="723"/>
                        <a:pt x="1645" y="729"/>
                      </a:cubicBezTo>
                      <a:cubicBezTo>
                        <a:pt x="1638" y="735"/>
                        <a:pt x="1634" y="741"/>
                        <a:pt x="1630" y="749"/>
                      </a:cubicBezTo>
                      <a:cubicBezTo>
                        <a:pt x="1619" y="774"/>
                        <a:pt x="1624" y="797"/>
                        <a:pt x="1640" y="815"/>
                      </a:cubicBezTo>
                      <a:cubicBezTo>
                        <a:pt x="1652" y="830"/>
                        <a:pt x="1667" y="839"/>
                        <a:pt x="1687" y="834"/>
                      </a:cubicBezTo>
                      <a:close/>
                      <a:moveTo>
                        <a:pt x="1715" y="1039"/>
                      </a:moveTo>
                      <a:cubicBezTo>
                        <a:pt x="1712" y="1038"/>
                        <a:pt x="1711" y="1035"/>
                        <a:pt x="1713" y="1032"/>
                      </a:cubicBezTo>
                      <a:cubicBezTo>
                        <a:pt x="1714" y="1030"/>
                        <a:pt x="1717" y="1029"/>
                        <a:pt x="1720" y="1030"/>
                      </a:cubicBezTo>
                      <a:cubicBezTo>
                        <a:pt x="1722" y="1031"/>
                        <a:pt x="1723" y="1034"/>
                        <a:pt x="1722" y="1037"/>
                      </a:cubicBezTo>
                      <a:cubicBezTo>
                        <a:pt x="1721" y="1039"/>
                        <a:pt x="1718" y="1040"/>
                        <a:pt x="1715" y="1039"/>
                      </a:cubicBezTo>
                      <a:close/>
                      <a:moveTo>
                        <a:pt x="1748" y="906"/>
                      </a:moveTo>
                      <a:cubicBezTo>
                        <a:pt x="1753" y="903"/>
                        <a:pt x="1756" y="897"/>
                        <a:pt x="1754" y="892"/>
                      </a:cubicBezTo>
                      <a:cubicBezTo>
                        <a:pt x="1752" y="890"/>
                        <a:pt x="1749" y="888"/>
                        <a:pt x="1746" y="888"/>
                      </a:cubicBezTo>
                      <a:cubicBezTo>
                        <a:pt x="1743" y="888"/>
                        <a:pt x="1740" y="891"/>
                        <a:pt x="1741" y="895"/>
                      </a:cubicBezTo>
                      <a:cubicBezTo>
                        <a:pt x="1741" y="897"/>
                        <a:pt x="1743" y="899"/>
                        <a:pt x="1746" y="899"/>
                      </a:cubicBezTo>
                      <a:cubicBezTo>
                        <a:pt x="1742" y="902"/>
                        <a:pt x="1735" y="895"/>
                        <a:pt x="1739" y="888"/>
                      </a:cubicBezTo>
                      <a:cubicBezTo>
                        <a:pt x="1741" y="885"/>
                        <a:pt x="1745" y="883"/>
                        <a:pt x="1750" y="885"/>
                      </a:cubicBezTo>
                      <a:cubicBezTo>
                        <a:pt x="1757" y="887"/>
                        <a:pt x="1759" y="895"/>
                        <a:pt x="1757" y="901"/>
                      </a:cubicBezTo>
                      <a:cubicBezTo>
                        <a:pt x="1755" y="907"/>
                        <a:pt x="1748" y="911"/>
                        <a:pt x="1742" y="911"/>
                      </a:cubicBezTo>
                      <a:cubicBezTo>
                        <a:pt x="1761" y="912"/>
                        <a:pt x="1785" y="894"/>
                        <a:pt x="1793" y="882"/>
                      </a:cubicBezTo>
                      <a:cubicBezTo>
                        <a:pt x="1793" y="883"/>
                        <a:pt x="1794" y="885"/>
                        <a:pt x="1795" y="885"/>
                      </a:cubicBezTo>
                      <a:cubicBezTo>
                        <a:pt x="1782" y="903"/>
                        <a:pt x="1755" y="917"/>
                        <a:pt x="1738" y="913"/>
                      </a:cubicBezTo>
                      <a:cubicBezTo>
                        <a:pt x="1757" y="931"/>
                        <a:pt x="1765" y="947"/>
                        <a:pt x="1779" y="956"/>
                      </a:cubicBezTo>
                      <a:cubicBezTo>
                        <a:pt x="1786" y="961"/>
                        <a:pt x="1794" y="964"/>
                        <a:pt x="1802" y="962"/>
                      </a:cubicBezTo>
                      <a:cubicBezTo>
                        <a:pt x="1802" y="964"/>
                        <a:pt x="1805" y="965"/>
                        <a:pt x="1807" y="965"/>
                      </a:cubicBezTo>
                      <a:cubicBezTo>
                        <a:pt x="1798" y="970"/>
                        <a:pt x="1785" y="966"/>
                        <a:pt x="1775" y="958"/>
                      </a:cubicBezTo>
                      <a:cubicBezTo>
                        <a:pt x="1774" y="957"/>
                        <a:pt x="1774" y="957"/>
                        <a:pt x="1773" y="956"/>
                      </a:cubicBezTo>
                      <a:cubicBezTo>
                        <a:pt x="1780" y="970"/>
                        <a:pt x="1797" y="982"/>
                        <a:pt x="1814" y="986"/>
                      </a:cubicBezTo>
                      <a:cubicBezTo>
                        <a:pt x="1821" y="988"/>
                        <a:pt x="1830" y="990"/>
                        <a:pt x="1836" y="986"/>
                      </a:cubicBezTo>
                      <a:cubicBezTo>
                        <a:pt x="1840" y="984"/>
                        <a:pt x="1844" y="979"/>
                        <a:pt x="1841" y="974"/>
                      </a:cubicBezTo>
                      <a:cubicBezTo>
                        <a:pt x="1841" y="973"/>
                        <a:pt x="1839" y="972"/>
                        <a:pt x="1837" y="972"/>
                      </a:cubicBezTo>
                      <a:cubicBezTo>
                        <a:pt x="1836" y="973"/>
                        <a:pt x="1835" y="974"/>
                        <a:pt x="1835" y="975"/>
                      </a:cubicBezTo>
                      <a:cubicBezTo>
                        <a:pt x="1835" y="977"/>
                        <a:pt x="1835" y="978"/>
                        <a:pt x="1836" y="978"/>
                      </a:cubicBezTo>
                      <a:cubicBezTo>
                        <a:pt x="1837" y="979"/>
                        <a:pt x="1839" y="978"/>
                        <a:pt x="1839" y="977"/>
                      </a:cubicBezTo>
                      <a:cubicBezTo>
                        <a:pt x="1839" y="976"/>
                        <a:pt x="1839" y="975"/>
                        <a:pt x="1839" y="975"/>
                      </a:cubicBezTo>
                      <a:cubicBezTo>
                        <a:pt x="1840" y="975"/>
                        <a:pt x="1840" y="976"/>
                        <a:pt x="1841" y="977"/>
                      </a:cubicBezTo>
                      <a:cubicBezTo>
                        <a:pt x="1841" y="978"/>
                        <a:pt x="1840" y="980"/>
                        <a:pt x="1838" y="980"/>
                      </a:cubicBezTo>
                      <a:cubicBezTo>
                        <a:pt x="1835" y="981"/>
                        <a:pt x="1833" y="980"/>
                        <a:pt x="1832" y="977"/>
                      </a:cubicBezTo>
                      <a:cubicBezTo>
                        <a:pt x="1831" y="975"/>
                        <a:pt x="1831" y="973"/>
                        <a:pt x="1832" y="971"/>
                      </a:cubicBezTo>
                      <a:cubicBezTo>
                        <a:pt x="1834" y="970"/>
                        <a:pt x="1835" y="969"/>
                        <a:pt x="1837" y="969"/>
                      </a:cubicBezTo>
                      <a:cubicBezTo>
                        <a:pt x="1840" y="968"/>
                        <a:pt x="1842" y="970"/>
                        <a:pt x="1844" y="972"/>
                      </a:cubicBezTo>
                      <a:cubicBezTo>
                        <a:pt x="1846" y="977"/>
                        <a:pt x="1844" y="982"/>
                        <a:pt x="1840" y="985"/>
                      </a:cubicBezTo>
                      <a:cubicBezTo>
                        <a:pt x="1838" y="987"/>
                        <a:pt x="1836" y="988"/>
                        <a:pt x="1833" y="989"/>
                      </a:cubicBezTo>
                      <a:cubicBezTo>
                        <a:pt x="1844" y="988"/>
                        <a:pt x="1851" y="981"/>
                        <a:pt x="1855" y="973"/>
                      </a:cubicBezTo>
                      <a:cubicBezTo>
                        <a:pt x="1858" y="967"/>
                        <a:pt x="1859" y="961"/>
                        <a:pt x="1856" y="956"/>
                      </a:cubicBezTo>
                      <a:cubicBezTo>
                        <a:pt x="1856" y="956"/>
                        <a:pt x="1856" y="956"/>
                        <a:pt x="1856" y="956"/>
                      </a:cubicBezTo>
                      <a:cubicBezTo>
                        <a:pt x="1858" y="961"/>
                        <a:pt x="1854" y="967"/>
                        <a:pt x="1846" y="964"/>
                      </a:cubicBezTo>
                      <a:cubicBezTo>
                        <a:pt x="1840" y="963"/>
                        <a:pt x="1835" y="952"/>
                        <a:pt x="1822" y="959"/>
                      </a:cubicBezTo>
                      <a:cubicBezTo>
                        <a:pt x="1825" y="953"/>
                        <a:pt x="1831" y="948"/>
                        <a:pt x="1837" y="947"/>
                      </a:cubicBezTo>
                      <a:cubicBezTo>
                        <a:pt x="1843" y="945"/>
                        <a:pt x="1851" y="946"/>
                        <a:pt x="1855" y="951"/>
                      </a:cubicBezTo>
                      <a:cubicBezTo>
                        <a:pt x="1861" y="958"/>
                        <a:pt x="1860" y="967"/>
                        <a:pt x="1857" y="974"/>
                      </a:cubicBezTo>
                      <a:cubicBezTo>
                        <a:pt x="1852" y="984"/>
                        <a:pt x="1841" y="990"/>
                        <a:pt x="1830" y="991"/>
                      </a:cubicBezTo>
                      <a:cubicBezTo>
                        <a:pt x="1820" y="991"/>
                        <a:pt x="1805" y="986"/>
                        <a:pt x="1795" y="980"/>
                      </a:cubicBezTo>
                      <a:cubicBezTo>
                        <a:pt x="1787" y="976"/>
                        <a:pt x="1778" y="968"/>
                        <a:pt x="1773" y="960"/>
                      </a:cubicBezTo>
                      <a:cubicBezTo>
                        <a:pt x="1775" y="966"/>
                        <a:pt x="1776" y="971"/>
                        <a:pt x="1776" y="977"/>
                      </a:cubicBezTo>
                      <a:cubicBezTo>
                        <a:pt x="1777" y="991"/>
                        <a:pt x="1774" y="1000"/>
                        <a:pt x="1766" y="1011"/>
                      </a:cubicBezTo>
                      <a:cubicBezTo>
                        <a:pt x="1764" y="1015"/>
                        <a:pt x="1761" y="1018"/>
                        <a:pt x="1758" y="1021"/>
                      </a:cubicBezTo>
                      <a:cubicBezTo>
                        <a:pt x="1758" y="1020"/>
                        <a:pt x="1757" y="1019"/>
                        <a:pt x="1756" y="1018"/>
                      </a:cubicBezTo>
                      <a:cubicBezTo>
                        <a:pt x="1759" y="1016"/>
                        <a:pt x="1761" y="1013"/>
                        <a:pt x="1763" y="1009"/>
                      </a:cubicBezTo>
                      <a:cubicBezTo>
                        <a:pt x="1770" y="999"/>
                        <a:pt x="1772" y="990"/>
                        <a:pt x="1772" y="977"/>
                      </a:cubicBezTo>
                      <a:cubicBezTo>
                        <a:pt x="1771" y="961"/>
                        <a:pt x="1764" y="948"/>
                        <a:pt x="1754" y="936"/>
                      </a:cubicBezTo>
                      <a:cubicBezTo>
                        <a:pt x="1756" y="940"/>
                        <a:pt x="1757" y="944"/>
                        <a:pt x="1757" y="948"/>
                      </a:cubicBezTo>
                      <a:cubicBezTo>
                        <a:pt x="1757" y="948"/>
                        <a:pt x="1757" y="948"/>
                        <a:pt x="1757" y="948"/>
                      </a:cubicBezTo>
                      <a:cubicBezTo>
                        <a:pt x="1759" y="957"/>
                        <a:pt x="1758" y="965"/>
                        <a:pt x="1753" y="973"/>
                      </a:cubicBezTo>
                      <a:cubicBezTo>
                        <a:pt x="1756" y="964"/>
                        <a:pt x="1756" y="958"/>
                        <a:pt x="1755" y="949"/>
                      </a:cubicBezTo>
                      <a:cubicBezTo>
                        <a:pt x="1755" y="949"/>
                        <a:pt x="1755" y="949"/>
                        <a:pt x="1755" y="949"/>
                      </a:cubicBezTo>
                      <a:cubicBezTo>
                        <a:pt x="1751" y="931"/>
                        <a:pt x="1748" y="928"/>
                        <a:pt x="1735" y="916"/>
                      </a:cubicBezTo>
                      <a:cubicBezTo>
                        <a:pt x="1715" y="898"/>
                        <a:pt x="1693" y="880"/>
                        <a:pt x="1684" y="857"/>
                      </a:cubicBezTo>
                      <a:cubicBezTo>
                        <a:pt x="1692" y="871"/>
                        <a:pt x="1730" y="917"/>
                        <a:pt x="1748" y="906"/>
                      </a:cubicBezTo>
                      <a:close/>
                      <a:moveTo>
                        <a:pt x="1754" y="960"/>
                      </a:moveTo>
                      <a:cubicBezTo>
                        <a:pt x="1742" y="959"/>
                        <a:pt x="1741" y="976"/>
                        <a:pt x="1740" y="981"/>
                      </a:cubicBezTo>
                      <a:cubicBezTo>
                        <a:pt x="1739" y="986"/>
                        <a:pt x="1737" y="989"/>
                        <a:pt x="1734" y="991"/>
                      </a:cubicBezTo>
                      <a:cubicBezTo>
                        <a:pt x="1739" y="991"/>
                        <a:pt x="1751" y="987"/>
                        <a:pt x="1756" y="983"/>
                      </a:cubicBezTo>
                      <a:cubicBezTo>
                        <a:pt x="1762" y="978"/>
                        <a:pt x="1765" y="970"/>
                        <a:pt x="1758" y="962"/>
                      </a:cubicBezTo>
                      <a:cubicBezTo>
                        <a:pt x="1758" y="967"/>
                        <a:pt x="1755" y="973"/>
                        <a:pt x="1751" y="976"/>
                      </a:cubicBezTo>
                      <a:cubicBezTo>
                        <a:pt x="1753" y="973"/>
                        <a:pt x="1755" y="966"/>
                        <a:pt x="1754" y="960"/>
                      </a:cubicBezTo>
                      <a:close/>
                      <a:moveTo>
                        <a:pt x="1823" y="930"/>
                      </a:moveTo>
                      <a:cubicBezTo>
                        <a:pt x="1825" y="932"/>
                        <a:pt x="1829" y="932"/>
                        <a:pt x="1831" y="929"/>
                      </a:cubicBezTo>
                      <a:cubicBezTo>
                        <a:pt x="1833" y="927"/>
                        <a:pt x="1833" y="923"/>
                        <a:pt x="1831" y="921"/>
                      </a:cubicBezTo>
                      <a:cubicBezTo>
                        <a:pt x="1828" y="919"/>
                        <a:pt x="1825" y="919"/>
                        <a:pt x="1823" y="921"/>
                      </a:cubicBezTo>
                      <a:cubicBezTo>
                        <a:pt x="1821" y="924"/>
                        <a:pt x="1821" y="927"/>
                        <a:pt x="1823" y="930"/>
                      </a:cubicBezTo>
                      <a:close/>
                      <a:moveTo>
                        <a:pt x="1816" y="945"/>
                      </a:moveTo>
                      <a:cubicBezTo>
                        <a:pt x="1819" y="948"/>
                        <a:pt x="1823" y="948"/>
                        <a:pt x="1826" y="945"/>
                      </a:cubicBezTo>
                      <a:cubicBezTo>
                        <a:pt x="1829" y="942"/>
                        <a:pt x="1828" y="937"/>
                        <a:pt x="1826" y="935"/>
                      </a:cubicBezTo>
                      <a:cubicBezTo>
                        <a:pt x="1823" y="932"/>
                        <a:pt x="1818" y="932"/>
                        <a:pt x="1816" y="935"/>
                      </a:cubicBezTo>
                      <a:cubicBezTo>
                        <a:pt x="1813" y="938"/>
                        <a:pt x="1813" y="942"/>
                        <a:pt x="1816" y="945"/>
                      </a:cubicBezTo>
                      <a:close/>
                      <a:moveTo>
                        <a:pt x="1803" y="963"/>
                      </a:moveTo>
                      <a:cubicBezTo>
                        <a:pt x="1807" y="966"/>
                        <a:pt x="1813" y="966"/>
                        <a:pt x="1817" y="962"/>
                      </a:cubicBezTo>
                      <a:cubicBezTo>
                        <a:pt x="1820" y="959"/>
                        <a:pt x="1820" y="953"/>
                        <a:pt x="1816" y="949"/>
                      </a:cubicBezTo>
                      <a:cubicBezTo>
                        <a:pt x="1813" y="946"/>
                        <a:pt x="1807" y="946"/>
                        <a:pt x="1803" y="949"/>
                      </a:cubicBezTo>
                      <a:cubicBezTo>
                        <a:pt x="1799" y="953"/>
                        <a:pt x="1800" y="959"/>
                        <a:pt x="1803" y="963"/>
                      </a:cubicBezTo>
                      <a:close/>
                      <a:moveTo>
                        <a:pt x="1744" y="1037"/>
                      </a:moveTo>
                      <a:cubicBezTo>
                        <a:pt x="1739" y="1034"/>
                        <a:pt x="1736" y="1028"/>
                        <a:pt x="1739" y="1023"/>
                      </a:cubicBezTo>
                      <a:cubicBezTo>
                        <a:pt x="1741" y="1018"/>
                        <a:pt x="1747" y="1016"/>
                        <a:pt x="1753" y="1018"/>
                      </a:cubicBezTo>
                      <a:cubicBezTo>
                        <a:pt x="1758" y="1021"/>
                        <a:pt x="1760" y="1027"/>
                        <a:pt x="1757" y="1032"/>
                      </a:cubicBezTo>
                      <a:cubicBezTo>
                        <a:pt x="1755" y="1037"/>
                        <a:pt x="1749" y="1039"/>
                        <a:pt x="1744" y="1037"/>
                      </a:cubicBezTo>
                      <a:close/>
                      <a:moveTo>
                        <a:pt x="1728" y="1042"/>
                      </a:moveTo>
                      <a:cubicBezTo>
                        <a:pt x="1725" y="1040"/>
                        <a:pt x="1723" y="1036"/>
                        <a:pt x="1725" y="1033"/>
                      </a:cubicBezTo>
                      <a:cubicBezTo>
                        <a:pt x="1726" y="1029"/>
                        <a:pt x="1730" y="1028"/>
                        <a:pt x="1734" y="1030"/>
                      </a:cubicBezTo>
                      <a:cubicBezTo>
                        <a:pt x="1737" y="1031"/>
                        <a:pt x="1738" y="1035"/>
                        <a:pt x="1737" y="1038"/>
                      </a:cubicBezTo>
                      <a:cubicBezTo>
                        <a:pt x="1735" y="1042"/>
                        <a:pt x="1731" y="1043"/>
                        <a:pt x="1728" y="1042"/>
                      </a:cubicBezTo>
                      <a:close/>
                      <a:moveTo>
                        <a:pt x="1606" y="916"/>
                      </a:moveTo>
                      <a:cubicBezTo>
                        <a:pt x="1597" y="904"/>
                        <a:pt x="1585" y="894"/>
                        <a:pt x="1572" y="891"/>
                      </a:cubicBezTo>
                      <a:cubicBezTo>
                        <a:pt x="1559" y="888"/>
                        <a:pt x="1544" y="891"/>
                        <a:pt x="1536" y="902"/>
                      </a:cubicBezTo>
                      <a:cubicBezTo>
                        <a:pt x="1531" y="909"/>
                        <a:pt x="1528" y="917"/>
                        <a:pt x="1528" y="925"/>
                      </a:cubicBezTo>
                      <a:cubicBezTo>
                        <a:pt x="1528" y="934"/>
                        <a:pt x="1529" y="941"/>
                        <a:pt x="1533" y="949"/>
                      </a:cubicBezTo>
                      <a:cubicBezTo>
                        <a:pt x="1538" y="956"/>
                        <a:pt x="1542" y="962"/>
                        <a:pt x="1549" y="967"/>
                      </a:cubicBezTo>
                      <a:cubicBezTo>
                        <a:pt x="1552" y="969"/>
                        <a:pt x="1555" y="971"/>
                        <a:pt x="1558" y="973"/>
                      </a:cubicBezTo>
                      <a:cubicBezTo>
                        <a:pt x="1567" y="978"/>
                        <a:pt x="1575" y="981"/>
                        <a:pt x="1586" y="982"/>
                      </a:cubicBezTo>
                      <a:cubicBezTo>
                        <a:pt x="1600" y="984"/>
                        <a:pt x="1612" y="982"/>
                        <a:pt x="1626" y="976"/>
                      </a:cubicBezTo>
                      <a:cubicBezTo>
                        <a:pt x="1626" y="976"/>
                        <a:pt x="1627" y="975"/>
                        <a:pt x="1628" y="975"/>
                      </a:cubicBezTo>
                      <a:cubicBezTo>
                        <a:pt x="1623" y="984"/>
                        <a:pt x="1620" y="994"/>
                        <a:pt x="1620" y="1005"/>
                      </a:cubicBezTo>
                      <a:cubicBezTo>
                        <a:pt x="1620" y="1017"/>
                        <a:pt x="1624" y="1030"/>
                        <a:pt x="1634" y="1038"/>
                      </a:cubicBezTo>
                      <a:cubicBezTo>
                        <a:pt x="1637" y="1042"/>
                        <a:pt x="1642" y="1044"/>
                        <a:pt x="1648" y="1046"/>
                      </a:cubicBezTo>
                      <a:cubicBezTo>
                        <a:pt x="1643" y="1043"/>
                        <a:pt x="1638" y="1040"/>
                        <a:pt x="1635" y="1037"/>
                      </a:cubicBezTo>
                      <a:cubicBezTo>
                        <a:pt x="1627" y="1028"/>
                        <a:pt x="1623" y="1017"/>
                        <a:pt x="1624" y="1005"/>
                      </a:cubicBezTo>
                      <a:cubicBezTo>
                        <a:pt x="1624" y="996"/>
                        <a:pt x="1626" y="989"/>
                        <a:pt x="1630" y="982"/>
                      </a:cubicBezTo>
                      <a:cubicBezTo>
                        <a:pt x="1637" y="969"/>
                        <a:pt x="1646" y="961"/>
                        <a:pt x="1654" y="949"/>
                      </a:cubicBezTo>
                      <a:cubicBezTo>
                        <a:pt x="1655" y="948"/>
                        <a:pt x="1655" y="948"/>
                        <a:pt x="1655" y="948"/>
                      </a:cubicBezTo>
                      <a:cubicBezTo>
                        <a:pt x="1659" y="941"/>
                        <a:pt x="1662" y="934"/>
                        <a:pt x="1665" y="927"/>
                      </a:cubicBezTo>
                      <a:cubicBezTo>
                        <a:pt x="1666" y="925"/>
                        <a:pt x="1671" y="906"/>
                        <a:pt x="1669" y="905"/>
                      </a:cubicBezTo>
                      <a:cubicBezTo>
                        <a:pt x="1667" y="905"/>
                        <a:pt x="1664" y="917"/>
                        <a:pt x="1663" y="919"/>
                      </a:cubicBezTo>
                      <a:cubicBezTo>
                        <a:pt x="1660" y="928"/>
                        <a:pt x="1656" y="937"/>
                        <a:pt x="1651" y="945"/>
                      </a:cubicBezTo>
                      <a:cubicBezTo>
                        <a:pt x="1650" y="946"/>
                        <a:pt x="1650" y="946"/>
                        <a:pt x="1650" y="946"/>
                      </a:cubicBezTo>
                      <a:cubicBezTo>
                        <a:pt x="1643" y="958"/>
                        <a:pt x="1636" y="966"/>
                        <a:pt x="1624" y="972"/>
                      </a:cubicBezTo>
                      <a:cubicBezTo>
                        <a:pt x="1609" y="979"/>
                        <a:pt x="1592" y="982"/>
                        <a:pt x="1577" y="975"/>
                      </a:cubicBezTo>
                      <a:cubicBezTo>
                        <a:pt x="1569" y="971"/>
                        <a:pt x="1560" y="959"/>
                        <a:pt x="1565" y="950"/>
                      </a:cubicBezTo>
                      <a:cubicBezTo>
                        <a:pt x="1566" y="947"/>
                        <a:pt x="1570" y="945"/>
                        <a:pt x="1573" y="945"/>
                      </a:cubicBezTo>
                      <a:cubicBezTo>
                        <a:pt x="1577" y="946"/>
                        <a:pt x="1579" y="948"/>
                        <a:pt x="1579" y="952"/>
                      </a:cubicBezTo>
                      <a:cubicBezTo>
                        <a:pt x="1579" y="954"/>
                        <a:pt x="1578" y="956"/>
                        <a:pt x="1577" y="957"/>
                      </a:cubicBezTo>
                      <a:cubicBezTo>
                        <a:pt x="1574" y="959"/>
                        <a:pt x="1571" y="958"/>
                        <a:pt x="1570" y="955"/>
                      </a:cubicBezTo>
                      <a:cubicBezTo>
                        <a:pt x="1569" y="954"/>
                        <a:pt x="1570" y="952"/>
                        <a:pt x="1571" y="951"/>
                      </a:cubicBezTo>
                      <a:cubicBezTo>
                        <a:pt x="1569" y="951"/>
                        <a:pt x="1567" y="953"/>
                        <a:pt x="1567" y="955"/>
                      </a:cubicBezTo>
                      <a:cubicBezTo>
                        <a:pt x="1567" y="958"/>
                        <a:pt x="1569" y="961"/>
                        <a:pt x="1573" y="962"/>
                      </a:cubicBezTo>
                      <a:cubicBezTo>
                        <a:pt x="1578" y="964"/>
                        <a:pt x="1584" y="960"/>
                        <a:pt x="1586" y="955"/>
                      </a:cubicBezTo>
                      <a:cubicBezTo>
                        <a:pt x="1587" y="951"/>
                        <a:pt x="1586" y="946"/>
                        <a:pt x="1584" y="943"/>
                      </a:cubicBezTo>
                      <a:cubicBezTo>
                        <a:pt x="1581" y="939"/>
                        <a:pt x="1578" y="938"/>
                        <a:pt x="1573" y="937"/>
                      </a:cubicBezTo>
                      <a:cubicBezTo>
                        <a:pt x="1568" y="937"/>
                        <a:pt x="1562" y="940"/>
                        <a:pt x="1560" y="945"/>
                      </a:cubicBezTo>
                      <a:cubicBezTo>
                        <a:pt x="1555" y="957"/>
                        <a:pt x="1562" y="969"/>
                        <a:pt x="1573" y="975"/>
                      </a:cubicBezTo>
                      <a:cubicBezTo>
                        <a:pt x="1576" y="976"/>
                        <a:pt x="1580" y="978"/>
                        <a:pt x="1584" y="978"/>
                      </a:cubicBezTo>
                      <a:cubicBezTo>
                        <a:pt x="1571" y="977"/>
                        <a:pt x="1561" y="973"/>
                        <a:pt x="1551" y="965"/>
                      </a:cubicBezTo>
                      <a:cubicBezTo>
                        <a:pt x="1544" y="960"/>
                        <a:pt x="1539" y="955"/>
                        <a:pt x="1535" y="948"/>
                      </a:cubicBezTo>
                      <a:cubicBezTo>
                        <a:pt x="1531" y="940"/>
                        <a:pt x="1529" y="933"/>
                        <a:pt x="1529" y="925"/>
                      </a:cubicBezTo>
                      <a:cubicBezTo>
                        <a:pt x="1529" y="920"/>
                        <a:pt x="1530" y="916"/>
                        <a:pt x="1532" y="912"/>
                      </a:cubicBezTo>
                      <a:cubicBezTo>
                        <a:pt x="1532" y="912"/>
                        <a:pt x="1532" y="912"/>
                        <a:pt x="1532" y="912"/>
                      </a:cubicBezTo>
                      <a:cubicBezTo>
                        <a:pt x="1530" y="924"/>
                        <a:pt x="1539" y="936"/>
                        <a:pt x="1555" y="929"/>
                      </a:cubicBezTo>
                      <a:cubicBezTo>
                        <a:pt x="1566" y="925"/>
                        <a:pt x="1578" y="902"/>
                        <a:pt x="1606" y="916"/>
                      </a:cubicBezTo>
                      <a:close/>
                      <a:moveTo>
                        <a:pt x="1635" y="1035"/>
                      </a:moveTo>
                      <a:cubicBezTo>
                        <a:pt x="1645" y="1023"/>
                        <a:pt x="1660" y="1038"/>
                        <a:pt x="1666" y="1042"/>
                      </a:cubicBezTo>
                      <a:cubicBezTo>
                        <a:pt x="1670" y="1045"/>
                        <a:pt x="1674" y="1046"/>
                        <a:pt x="1679" y="1045"/>
                      </a:cubicBezTo>
                      <a:cubicBezTo>
                        <a:pt x="1675" y="1049"/>
                        <a:pt x="1661" y="1056"/>
                        <a:pt x="1654" y="1057"/>
                      </a:cubicBezTo>
                      <a:cubicBezTo>
                        <a:pt x="1643" y="1058"/>
                        <a:pt x="1634" y="1052"/>
                        <a:pt x="1633" y="1040"/>
                      </a:cubicBezTo>
                      <a:cubicBezTo>
                        <a:pt x="1637" y="1044"/>
                        <a:pt x="1645" y="1047"/>
                        <a:pt x="1651" y="1046"/>
                      </a:cubicBezTo>
                      <a:cubicBezTo>
                        <a:pt x="1648" y="1045"/>
                        <a:pt x="1640" y="1041"/>
                        <a:pt x="1635" y="1035"/>
                      </a:cubicBezTo>
                      <a:close/>
                      <a:moveTo>
                        <a:pt x="1750" y="753"/>
                      </a:moveTo>
                      <a:cubicBezTo>
                        <a:pt x="1763" y="770"/>
                        <a:pt x="1767" y="783"/>
                        <a:pt x="1777" y="801"/>
                      </a:cubicBezTo>
                      <a:cubicBezTo>
                        <a:pt x="1782" y="809"/>
                        <a:pt x="1787" y="816"/>
                        <a:pt x="1797" y="819"/>
                      </a:cubicBezTo>
                      <a:cubicBezTo>
                        <a:pt x="1805" y="822"/>
                        <a:pt x="1814" y="820"/>
                        <a:pt x="1820" y="814"/>
                      </a:cubicBezTo>
                      <a:cubicBezTo>
                        <a:pt x="1825" y="809"/>
                        <a:pt x="1827" y="802"/>
                        <a:pt x="1825" y="795"/>
                      </a:cubicBezTo>
                      <a:cubicBezTo>
                        <a:pt x="1823" y="790"/>
                        <a:pt x="1820" y="787"/>
                        <a:pt x="1815" y="785"/>
                      </a:cubicBezTo>
                      <a:cubicBezTo>
                        <a:pt x="1810" y="783"/>
                        <a:pt x="1802" y="785"/>
                        <a:pt x="1800" y="792"/>
                      </a:cubicBezTo>
                      <a:cubicBezTo>
                        <a:pt x="1799" y="796"/>
                        <a:pt x="1801" y="800"/>
                        <a:pt x="1805" y="802"/>
                      </a:cubicBezTo>
                      <a:cubicBezTo>
                        <a:pt x="1809" y="804"/>
                        <a:pt x="1814" y="802"/>
                        <a:pt x="1816" y="798"/>
                      </a:cubicBezTo>
                      <a:cubicBezTo>
                        <a:pt x="1818" y="794"/>
                        <a:pt x="1816" y="788"/>
                        <a:pt x="1812" y="786"/>
                      </a:cubicBezTo>
                      <a:cubicBezTo>
                        <a:pt x="1811" y="786"/>
                        <a:pt x="1810" y="786"/>
                        <a:pt x="1809" y="786"/>
                      </a:cubicBezTo>
                      <a:cubicBezTo>
                        <a:pt x="1811" y="786"/>
                        <a:pt x="1813" y="786"/>
                        <a:pt x="1815" y="787"/>
                      </a:cubicBezTo>
                      <a:cubicBezTo>
                        <a:pt x="1819" y="789"/>
                        <a:pt x="1821" y="791"/>
                        <a:pt x="1823" y="795"/>
                      </a:cubicBezTo>
                      <a:cubicBezTo>
                        <a:pt x="1824" y="801"/>
                        <a:pt x="1822" y="808"/>
                        <a:pt x="1818" y="812"/>
                      </a:cubicBezTo>
                      <a:cubicBezTo>
                        <a:pt x="1812" y="817"/>
                        <a:pt x="1805" y="818"/>
                        <a:pt x="1798" y="816"/>
                      </a:cubicBezTo>
                      <a:cubicBezTo>
                        <a:pt x="1790" y="812"/>
                        <a:pt x="1785" y="806"/>
                        <a:pt x="1781" y="798"/>
                      </a:cubicBezTo>
                      <a:cubicBezTo>
                        <a:pt x="1771" y="780"/>
                        <a:pt x="1768" y="767"/>
                        <a:pt x="1754" y="750"/>
                      </a:cubicBezTo>
                      <a:cubicBezTo>
                        <a:pt x="1742" y="735"/>
                        <a:pt x="1726" y="724"/>
                        <a:pt x="1706" y="719"/>
                      </a:cubicBezTo>
                      <a:cubicBezTo>
                        <a:pt x="1688" y="716"/>
                        <a:pt x="1671" y="721"/>
                        <a:pt x="1660" y="736"/>
                      </a:cubicBezTo>
                      <a:cubicBezTo>
                        <a:pt x="1650" y="750"/>
                        <a:pt x="1648" y="769"/>
                        <a:pt x="1657" y="783"/>
                      </a:cubicBezTo>
                      <a:cubicBezTo>
                        <a:pt x="1657" y="783"/>
                        <a:pt x="1657" y="783"/>
                        <a:pt x="1657" y="783"/>
                      </a:cubicBezTo>
                      <a:cubicBezTo>
                        <a:pt x="1657" y="775"/>
                        <a:pt x="1661" y="765"/>
                        <a:pt x="1669" y="760"/>
                      </a:cubicBezTo>
                      <a:cubicBezTo>
                        <a:pt x="1683" y="750"/>
                        <a:pt x="1698" y="754"/>
                        <a:pt x="1708" y="767"/>
                      </a:cubicBezTo>
                      <a:cubicBezTo>
                        <a:pt x="1727" y="791"/>
                        <a:pt x="1756" y="770"/>
                        <a:pt x="1736" y="743"/>
                      </a:cubicBezTo>
                      <a:cubicBezTo>
                        <a:pt x="1726" y="730"/>
                        <a:pt x="1708" y="726"/>
                        <a:pt x="1695" y="728"/>
                      </a:cubicBezTo>
                      <a:cubicBezTo>
                        <a:pt x="1669" y="733"/>
                        <a:pt x="1646" y="760"/>
                        <a:pt x="1657" y="783"/>
                      </a:cubicBezTo>
                      <a:cubicBezTo>
                        <a:pt x="1650" y="769"/>
                        <a:pt x="1652" y="751"/>
                        <a:pt x="1662" y="737"/>
                      </a:cubicBezTo>
                      <a:cubicBezTo>
                        <a:pt x="1673" y="724"/>
                        <a:pt x="1688" y="720"/>
                        <a:pt x="1705" y="724"/>
                      </a:cubicBezTo>
                      <a:cubicBezTo>
                        <a:pt x="1723" y="728"/>
                        <a:pt x="1738" y="739"/>
                        <a:pt x="1750" y="753"/>
                      </a:cubicBezTo>
                      <a:close/>
                      <a:moveTo>
                        <a:pt x="1670" y="895"/>
                      </a:moveTo>
                      <a:cubicBezTo>
                        <a:pt x="1648" y="922"/>
                        <a:pt x="1619" y="922"/>
                        <a:pt x="1605" y="931"/>
                      </a:cubicBezTo>
                      <a:cubicBezTo>
                        <a:pt x="1590" y="941"/>
                        <a:pt x="1601" y="959"/>
                        <a:pt x="1620" y="952"/>
                      </a:cubicBezTo>
                      <a:cubicBezTo>
                        <a:pt x="1641" y="945"/>
                        <a:pt x="1660" y="920"/>
                        <a:pt x="1670" y="895"/>
                      </a:cubicBezTo>
                      <a:close/>
                      <a:moveTo>
                        <a:pt x="1681" y="854"/>
                      </a:moveTo>
                      <a:cubicBezTo>
                        <a:pt x="1694" y="864"/>
                        <a:pt x="1710" y="868"/>
                        <a:pt x="1725" y="865"/>
                      </a:cubicBezTo>
                      <a:cubicBezTo>
                        <a:pt x="1738" y="862"/>
                        <a:pt x="1750" y="853"/>
                        <a:pt x="1751" y="840"/>
                      </a:cubicBezTo>
                      <a:cubicBezTo>
                        <a:pt x="1757" y="841"/>
                        <a:pt x="1761" y="849"/>
                        <a:pt x="1758" y="857"/>
                      </a:cubicBezTo>
                      <a:cubicBezTo>
                        <a:pt x="1755" y="865"/>
                        <a:pt x="1744" y="873"/>
                        <a:pt x="1733" y="870"/>
                      </a:cubicBezTo>
                      <a:cubicBezTo>
                        <a:pt x="1730" y="881"/>
                        <a:pt x="1698" y="878"/>
                        <a:pt x="1681" y="854"/>
                      </a:cubicBezTo>
                      <a:close/>
                      <a:moveTo>
                        <a:pt x="1639" y="722"/>
                      </a:moveTo>
                      <a:cubicBezTo>
                        <a:pt x="1629" y="726"/>
                        <a:pt x="1616" y="736"/>
                        <a:pt x="1610" y="744"/>
                      </a:cubicBezTo>
                      <a:cubicBezTo>
                        <a:pt x="1603" y="755"/>
                        <a:pt x="1599" y="773"/>
                        <a:pt x="1607" y="784"/>
                      </a:cubicBezTo>
                      <a:cubicBezTo>
                        <a:pt x="1596" y="792"/>
                        <a:pt x="1593" y="804"/>
                        <a:pt x="1591" y="816"/>
                      </a:cubicBezTo>
                      <a:cubicBezTo>
                        <a:pt x="1588" y="832"/>
                        <a:pt x="1582" y="849"/>
                        <a:pt x="1568" y="851"/>
                      </a:cubicBezTo>
                      <a:cubicBezTo>
                        <a:pt x="1585" y="857"/>
                        <a:pt x="1603" y="843"/>
                        <a:pt x="1611" y="830"/>
                      </a:cubicBezTo>
                      <a:cubicBezTo>
                        <a:pt x="1621" y="811"/>
                        <a:pt x="1618" y="797"/>
                        <a:pt x="1617" y="774"/>
                      </a:cubicBezTo>
                      <a:cubicBezTo>
                        <a:pt x="1616" y="761"/>
                        <a:pt x="1625" y="734"/>
                        <a:pt x="1639" y="722"/>
                      </a:cubicBezTo>
                      <a:close/>
                      <a:moveTo>
                        <a:pt x="1677" y="844"/>
                      </a:moveTo>
                      <a:cubicBezTo>
                        <a:pt x="1685" y="855"/>
                        <a:pt x="1706" y="845"/>
                        <a:pt x="1715" y="835"/>
                      </a:cubicBezTo>
                      <a:cubicBezTo>
                        <a:pt x="1726" y="824"/>
                        <a:pt x="1735" y="808"/>
                        <a:pt x="1753" y="807"/>
                      </a:cubicBezTo>
                      <a:cubicBezTo>
                        <a:pt x="1762" y="807"/>
                        <a:pt x="1772" y="811"/>
                        <a:pt x="1776" y="820"/>
                      </a:cubicBezTo>
                      <a:cubicBezTo>
                        <a:pt x="1778" y="825"/>
                        <a:pt x="1778" y="831"/>
                        <a:pt x="1773" y="835"/>
                      </a:cubicBezTo>
                      <a:cubicBezTo>
                        <a:pt x="1774" y="830"/>
                        <a:pt x="1771" y="823"/>
                        <a:pt x="1765" y="821"/>
                      </a:cubicBezTo>
                      <a:cubicBezTo>
                        <a:pt x="1759" y="818"/>
                        <a:pt x="1752" y="822"/>
                        <a:pt x="1748" y="828"/>
                      </a:cubicBezTo>
                      <a:cubicBezTo>
                        <a:pt x="1740" y="839"/>
                        <a:pt x="1734" y="851"/>
                        <a:pt x="1722" y="858"/>
                      </a:cubicBezTo>
                      <a:cubicBezTo>
                        <a:pt x="1707" y="866"/>
                        <a:pt x="1686" y="863"/>
                        <a:pt x="1677" y="844"/>
                      </a:cubicBezTo>
                      <a:close/>
                      <a:moveTo>
                        <a:pt x="1683" y="981"/>
                      </a:moveTo>
                      <a:cubicBezTo>
                        <a:pt x="1674" y="995"/>
                        <a:pt x="1675" y="1020"/>
                        <a:pt x="1685" y="1034"/>
                      </a:cubicBezTo>
                      <a:cubicBezTo>
                        <a:pt x="1695" y="1048"/>
                        <a:pt x="1710" y="1044"/>
                        <a:pt x="1703" y="1026"/>
                      </a:cubicBezTo>
                      <a:cubicBezTo>
                        <a:pt x="1697" y="1013"/>
                        <a:pt x="1680" y="996"/>
                        <a:pt x="1683" y="981"/>
                      </a:cubicBezTo>
                      <a:close/>
                      <a:moveTo>
                        <a:pt x="1696" y="961"/>
                      </a:moveTo>
                      <a:cubicBezTo>
                        <a:pt x="1698" y="958"/>
                        <a:pt x="1699" y="955"/>
                        <a:pt x="1698" y="952"/>
                      </a:cubicBezTo>
                      <a:cubicBezTo>
                        <a:pt x="1697" y="948"/>
                        <a:pt x="1694" y="944"/>
                        <a:pt x="1689" y="944"/>
                      </a:cubicBezTo>
                      <a:cubicBezTo>
                        <a:pt x="1683" y="943"/>
                        <a:pt x="1679" y="947"/>
                        <a:pt x="1677" y="951"/>
                      </a:cubicBezTo>
                      <a:cubicBezTo>
                        <a:pt x="1675" y="959"/>
                        <a:pt x="1681" y="962"/>
                        <a:pt x="1683" y="966"/>
                      </a:cubicBezTo>
                      <a:cubicBezTo>
                        <a:pt x="1686" y="972"/>
                        <a:pt x="1683" y="978"/>
                        <a:pt x="1676" y="983"/>
                      </a:cubicBezTo>
                      <a:cubicBezTo>
                        <a:pt x="1670" y="988"/>
                        <a:pt x="1661" y="989"/>
                        <a:pt x="1653" y="983"/>
                      </a:cubicBezTo>
                      <a:cubicBezTo>
                        <a:pt x="1649" y="980"/>
                        <a:pt x="1647" y="975"/>
                        <a:pt x="1650" y="971"/>
                      </a:cubicBezTo>
                      <a:cubicBezTo>
                        <a:pt x="1652" y="976"/>
                        <a:pt x="1659" y="978"/>
                        <a:pt x="1663" y="972"/>
                      </a:cubicBezTo>
                      <a:cubicBezTo>
                        <a:pt x="1665" y="969"/>
                        <a:pt x="1666" y="961"/>
                        <a:pt x="1666" y="952"/>
                      </a:cubicBezTo>
                      <a:cubicBezTo>
                        <a:pt x="1667" y="944"/>
                        <a:pt x="1670" y="936"/>
                        <a:pt x="1674" y="931"/>
                      </a:cubicBezTo>
                      <a:cubicBezTo>
                        <a:pt x="1684" y="920"/>
                        <a:pt x="1702" y="922"/>
                        <a:pt x="1710" y="933"/>
                      </a:cubicBezTo>
                      <a:cubicBezTo>
                        <a:pt x="1715" y="939"/>
                        <a:pt x="1715" y="947"/>
                        <a:pt x="1714" y="954"/>
                      </a:cubicBezTo>
                      <a:cubicBezTo>
                        <a:pt x="1713" y="962"/>
                        <a:pt x="1706" y="980"/>
                        <a:pt x="1710" y="989"/>
                      </a:cubicBezTo>
                      <a:cubicBezTo>
                        <a:pt x="1713" y="995"/>
                        <a:pt x="1720" y="996"/>
                        <a:pt x="1723" y="993"/>
                      </a:cubicBezTo>
                      <a:cubicBezTo>
                        <a:pt x="1725" y="998"/>
                        <a:pt x="1719" y="1004"/>
                        <a:pt x="1712" y="1005"/>
                      </a:cubicBezTo>
                      <a:cubicBezTo>
                        <a:pt x="1700" y="1006"/>
                        <a:pt x="1688" y="994"/>
                        <a:pt x="1688" y="978"/>
                      </a:cubicBezTo>
                      <a:cubicBezTo>
                        <a:pt x="1689" y="973"/>
                        <a:pt x="1692" y="968"/>
                        <a:pt x="1696" y="961"/>
                      </a:cubicBezTo>
                      <a:close/>
                      <a:moveTo>
                        <a:pt x="1695" y="959"/>
                      </a:moveTo>
                      <a:cubicBezTo>
                        <a:pt x="1697" y="955"/>
                        <a:pt x="1697" y="949"/>
                        <a:pt x="1692" y="947"/>
                      </a:cubicBezTo>
                      <a:cubicBezTo>
                        <a:pt x="1684" y="942"/>
                        <a:pt x="1677" y="951"/>
                        <a:pt x="1680" y="958"/>
                      </a:cubicBezTo>
                      <a:cubicBezTo>
                        <a:pt x="1682" y="963"/>
                        <a:pt x="1686" y="965"/>
                        <a:pt x="1686" y="973"/>
                      </a:cubicBezTo>
                      <a:cubicBezTo>
                        <a:pt x="1688" y="965"/>
                        <a:pt x="1692" y="965"/>
                        <a:pt x="1695" y="959"/>
                      </a:cubicBezTo>
                      <a:close/>
                      <a:moveTo>
                        <a:pt x="1700" y="922"/>
                      </a:moveTo>
                      <a:cubicBezTo>
                        <a:pt x="1694" y="918"/>
                        <a:pt x="1683" y="920"/>
                        <a:pt x="1679" y="924"/>
                      </a:cubicBezTo>
                      <a:cubicBezTo>
                        <a:pt x="1672" y="919"/>
                        <a:pt x="1678" y="902"/>
                        <a:pt x="1691" y="904"/>
                      </a:cubicBezTo>
                      <a:cubicBezTo>
                        <a:pt x="1699" y="905"/>
                        <a:pt x="1705" y="915"/>
                        <a:pt x="1700" y="922"/>
                      </a:cubicBezTo>
                      <a:close/>
                      <a:moveTo>
                        <a:pt x="1471" y="787"/>
                      </a:moveTo>
                      <a:cubicBezTo>
                        <a:pt x="1496" y="790"/>
                        <a:pt x="1506" y="767"/>
                        <a:pt x="1509" y="755"/>
                      </a:cubicBezTo>
                      <a:cubicBezTo>
                        <a:pt x="1513" y="741"/>
                        <a:pt x="1513" y="725"/>
                        <a:pt x="1527" y="716"/>
                      </a:cubicBezTo>
                      <a:cubicBezTo>
                        <a:pt x="1534" y="712"/>
                        <a:pt x="1543" y="712"/>
                        <a:pt x="1550" y="717"/>
                      </a:cubicBezTo>
                      <a:cubicBezTo>
                        <a:pt x="1554" y="720"/>
                        <a:pt x="1556" y="725"/>
                        <a:pt x="1554" y="730"/>
                      </a:cubicBezTo>
                      <a:cubicBezTo>
                        <a:pt x="1553" y="726"/>
                        <a:pt x="1548" y="721"/>
                        <a:pt x="1542" y="722"/>
                      </a:cubicBezTo>
                      <a:cubicBezTo>
                        <a:pt x="1537" y="723"/>
                        <a:pt x="1533" y="728"/>
                        <a:pt x="1532" y="735"/>
                      </a:cubicBezTo>
                      <a:cubicBezTo>
                        <a:pt x="1530" y="750"/>
                        <a:pt x="1525" y="766"/>
                        <a:pt x="1517" y="777"/>
                      </a:cubicBezTo>
                      <a:cubicBezTo>
                        <a:pt x="1507" y="788"/>
                        <a:pt x="1488" y="796"/>
                        <a:pt x="1471" y="787"/>
                      </a:cubicBezTo>
                      <a:close/>
                      <a:moveTo>
                        <a:pt x="1560" y="558"/>
                      </a:moveTo>
                      <a:cubicBezTo>
                        <a:pt x="1561" y="555"/>
                        <a:pt x="1562" y="553"/>
                        <a:pt x="1564" y="552"/>
                      </a:cubicBezTo>
                      <a:cubicBezTo>
                        <a:pt x="1567" y="551"/>
                        <a:pt x="1570" y="551"/>
                        <a:pt x="1573" y="553"/>
                      </a:cubicBezTo>
                      <a:cubicBezTo>
                        <a:pt x="1577" y="556"/>
                        <a:pt x="1577" y="560"/>
                        <a:pt x="1575" y="563"/>
                      </a:cubicBezTo>
                      <a:cubicBezTo>
                        <a:pt x="1572" y="569"/>
                        <a:pt x="1567" y="566"/>
                        <a:pt x="1564" y="568"/>
                      </a:cubicBezTo>
                      <a:cubicBezTo>
                        <a:pt x="1560" y="569"/>
                        <a:pt x="1557" y="574"/>
                        <a:pt x="1558" y="579"/>
                      </a:cubicBezTo>
                      <a:cubicBezTo>
                        <a:pt x="1559" y="586"/>
                        <a:pt x="1563" y="591"/>
                        <a:pt x="1569" y="592"/>
                      </a:cubicBezTo>
                      <a:cubicBezTo>
                        <a:pt x="1573" y="593"/>
                        <a:pt x="1577" y="592"/>
                        <a:pt x="1578" y="588"/>
                      </a:cubicBezTo>
                      <a:cubicBezTo>
                        <a:pt x="1574" y="589"/>
                        <a:pt x="1569" y="587"/>
                        <a:pt x="1571" y="581"/>
                      </a:cubicBezTo>
                      <a:cubicBezTo>
                        <a:pt x="1571" y="579"/>
                        <a:pt x="1576" y="574"/>
                        <a:pt x="1580" y="570"/>
                      </a:cubicBezTo>
                      <a:cubicBezTo>
                        <a:pt x="1584" y="565"/>
                        <a:pt x="1587" y="560"/>
                        <a:pt x="1588" y="555"/>
                      </a:cubicBezTo>
                      <a:cubicBezTo>
                        <a:pt x="1589" y="544"/>
                        <a:pt x="1579" y="535"/>
                        <a:pt x="1569" y="536"/>
                      </a:cubicBezTo>
                      <a:cubicBezTo>
                        <a:pt x="1563" y="537"/>
                        <a:pt x="1559" y="540"/>
                        <a:pt x="1555" y="544"/>
                      </a:cubicBezTo>
                      <a:cubicBezTo>
                        <a:pt x="1551" y="548"/>
                        <a:pt x="1545" y="562"/>
                        <a:pt x="1538" y="564"/>
                      </a:cubicBezTo>
                      <a:cubicBezTo>
                        <a:pt x="1533" y="565"/>
                        <a:pt x="1529" y="562"/>
                        <a:pt x="1529" y="559"/>
                      </a:cubicBezTo>
                      <a:cubicBezTo>
                        <a:pt x="1525" y="560"/>
                        <a:pt x="1525" y="567"/>
                        <a:pt x="1528" y="571"/>
                      </a:cubicBezTo>
                      <a:cubicBezTo>
                        <a:pt x="1533" y="578"/>
                        <a:pt x="1546" y="579"/>
                        <a:pt x="1555" y="571"/>
                      </a:cubicBezTo>
                      <a:cubicBezTo>
                        <a:pt x="1558" y="568"/>
                        <a:pt x="1559" y="563"/>
                        <a:pt x="1560" y="558"/>
                      </a:cubicBezTo>
                      <a:close/>
                      <a:moveTo>
                        <a:pt x="1707" y="502"/>
                      </a:moveTo>
                      <a:cubicBezTo>
                        <a:pt x="1699" y="517"/>
                        <a:pt x="1705" y="530"/>
                        <a:pt x="1705" y="536"/>
                      </a:cubicBezTo>
                      <a:cubicBezTo>
                        <a:pt x="1705" y="543"/>
                        <a:pt x="1697" y="543"/>
                        <a:pt x="1696" y="536"/>
                      </a:cubicBezTo>
                      <a:cubicBezTo>
                        <a:pt x="1694" y="528"/>
                        <a:pt x="1697" y="512"/>
                        <a:pt x="1707" y="502"/>
                      </a:cubicBezTo>
                      <a:close/>
                      <a:moveTo>
                        <a:pt x="1692" y="567"/>
                      </a:moveTo>
                      <a:cubicBezTo>
                        <a:pt x="1691" y="566"/>
                        <a:pt x="1691" y="564"/>
                        <a:pt x="1691" y="563"/>
                      </a:cubicBezTo>
                      <a:cubicBezTo>
                        <a:pt x="1691" y="561"/>
                        <a:pt x="1692" y="559"/>
                        <a:pt x="1694" y="559"/>
                      </a:cubicBezTo>
                      <a:cubicBezTo>
                        <a:pt x="1696" y="558"/>
                        <a:pt x="1699" y="559"/>
                        <a:pt x="1700" y="561"/>
                      </a:cubicBezTo>
                      <a:cubicBezTo>
                        <a:pt x="1701" y="564"/>
                        <a:pt x="1699" y="565"/>
                        <a:pt x="1699" y="568"/>
                      </a:cubicBezTo>
                      <a:cubicBezTo>
                        <a:pt x="1698" y="570"/>
                        <a:pt x="1700" y="573"/>
                        <a:pt x="1703" y="574"/>
                      </a:cubicBezTo>
                      <a:cubicBezTo>
                        <a:pt x="1707" y="575"/>
                        <a:pt x="1710" y="575"/>
                        <a:pt x="1713" y="572"/>
                      </a:cubicBezTo>
                      <a:cubicBezTo>
                        <a:pt x="1714" y="570"/>
                        <a:pt x="1715" y="568"/>
                        <a:pt x="1713" y="566"/>
                      </a:cubicBezTo>
                      <a:cubicBezTo>
                        <a:pt x="1713" y="568"/>
                        <a:pt x="1710" y="570"/>
                        <a:pt x="1708" y="568"/>
                      </a:cubicBezTo>
                      <a:cubicBezTo>
                        <a:pt x="1706" y="567"/>
                        <a:pt x="1705" y="563"/>
                        <a:pt x="1704" y="560"/>
                      </a:cubicBezTo>
                      <a:cubicBezTo>
                        <a:pt x="1703" y="556"/>
                        <a:pt x="1701" y="553"/>
                        <a:pt x="1699" y="552"/>
                      </a:cubicBezTo>
                      <a:cubicBezTo>
                        <a:pt x="1693" y="548"/>
                        <a:pt x="1686" y="551"/>
                        <a:pt x="1684" y="556"/>
                      </a:cubicBezTo>
                      <a:cubicBezTo>
                        <a:pt x="1682" y="559"/>
                        <a:pt x="1683" y="563"/>
                        <a:pt x="1684" y="565"/>
                      </a:cubicBezTo>
                      <a:cubicBezTo>
                        <a:pt x="1685" y="569"/>
                        <a:pt x="1690" y="576"/>
                        <a:pt x="1689" y="580"/>
                      </a:cubicBezTo>
                      <a:cubicBezTo>
                        <a:pt x="1689" y="583"/>
                        <a:pt x="1686" y="584"/>
                        <a:pt x="1684" y="583"/>
                      </a:cubicBezTo>
                      <a:cubicBezTo>
                        <a:pt x="1684" y="585"/>
                        <a:pt x="1687" y="587"/>
                        <a:pt x="1690" y="587"/>
                      </a:cubicBezTo>
                      <a:cubicBezTo>
                        <a:pt x="1695" y="586"/>
                        <a:pt x="1699" y="580"/>
                        <a:pt x="1698" y="573"/>
                      </a:cubicBezTo>
                      <a:cubicBezTo>
                        <a:pt x="1697" y="571"/>
                        <a:pt x="1695" y="569"/>
                        <a:pt x="1692" y="567"/>
                      </a:cubicBezTo>
                      <a:close/>
                      <a:moveTo>
                        <a:pt x="1693" y="566"/>
                      </a:moveTo>
                      <a:cubicBezTo>
                        <a:pt x="1691" y="564"/>
                        <a:pt x="1691" y="562"/>
                        <a:pt x="1693" y="560"/>
                      </a:cubicBezTo>
                      <a:cubicBezTo>
                        <a:pt x="1696" y="558"/>
                        <a:pt x="1700" y="561"/>
                        <a:pt x="1699" y="564"/>
                      </a:cubicBezTo>
                      <a:cubicBezTo>
                        <a:pt x="1699" y="566"/>
                        <a:pt x="1697" y="567"/>
                        <a:pt x="1698" y="571"/>
                      </a:cubicBezTo>
                      <a:cubicBezTo>
                        <a:pt x="1696" y="567"/>
                        <a:pt x="1695" y="568"/>
                        <a:pt x="1693" y="566"/>
                      </a:cubicBezTo>
                      <a:close/>
                      <a:moveTo>
                        <a:pt x="1687" y="551"/>
                      </a:moveTo>
                      <a:cubicBezTo>
                        <a:pt x="1689" y="548"/>
                        <a:pt x="1694" y="548"/>
                        <a:pt x="1696" y="549"/>
                      </a:cubicBezTo>
                      <a:cubicBezTo>
                        <a:pt x="1699" y="546"/>
                        <a:pt x="1694" y="540"/>
                        <a:pt x="1689" y="542"/>
                      </a:cubicBezTo>
                      <a:cubicBezTo>
                        <a:pt x="1685" y="543"/>
                        <a:pt x="1684" y="548"/>
                        <a:pt x="1687" y="551"/>
                      </a:cubicBezTo>
                      <a:close/>
                      <a:moveTo>
                        <a:pt x="1689" y="541"/>
                      </a:moveTo>
                      <a:cubicBezTo>
                        <a:pt x="1689" y="540"/>
                        <a:pt x="1690" y="540"/>
                        <a:pt x="1691" y="540"/>
                      </a:cubicBezTo>
                      <a:cubicBezTo>
                        <a:pt x="1689" y="533"/>
                        <a:pt x="1690" y="524"/>
                        <a:pt x="1694" y="516"/>
                      </a:cubicBezTo>
                      <a:cubicBezTo>
                        <a:pt x="1700" y="502"/>
                        <a:pt x="1713" y="499"/>
                        <a:pt x="1725" y="480"/>
                      </a:cubicBezTo>
                      <a:cubicBezTo>
                        <a:pt x="1730" y="471"/>
                        <a:pt x="1732" y="463"/>
                        <a:pt x="1733" y="456"/>
                      </a:cubicBezTo>
                      <a:cubicBezTo>
                        <a:pt x="1735" y="441"/>
                        <a:pt x="1730" y="423"/>
                        <a:pt x="1736" y="408"/>
                      </a:cubicBezTo>
                      <a:cubicBezTo>
                        <a:pt x="1735" y="415"/>
                        <a:pt x="1741" y="422"/>
                        <a:pt x="1750" y="417"/>
                      </a:cubicBezTo>
                      <a:cubicBezTo>
                        <a:pt x="1756" y="413"/>
                        <a:pt x="1760" y="400"/>
                        <a:pt x="1777" y="405"/>
                      </a:cubicBezTo>
                      <a:cubicBezTo>
                        <a:pt x="1770" y="398"/>
                        <a:pt x="1762" y="394"/>
                        <a:pt x="1754" y="394"/>
                      </a:cubicBezTo>
                      <a:cubicBezTo>
                        <a:pt x="1748" y="394"/>
                        <a:pt x="1744" y="396"/>
                        <a:pt x="1740" y="400"/>
                      </a:cubicBezTo>
                      <a:cubicBezTo>
                        <a:pt x="1722" y="417"/>
                        <a:pt x="1738" y="448"/>
                        <a:pt x="1728" y="466"/>
                      </a:cubicBezTo>
                      <a:cubicBezTo>
                        <a:pt x="1728" y="465"/>
                        <a:pt x="1729" y="464"/>
                        <a:pt x="1729" y="463"/>
                      </a:cubicBezTo>
                      <a:cubicBezTo>
                        <a:pt x="1736" y="445"/>
                        <a:pt x="1723" y="425"/>
                        <a:pt x="1704" y="421"/>
                      </a:cubicBezTo>
                      <a:cubicBezTo>
                        <a:pt x="1695" y="419"/>
                        <a:pt x="1685" y="421"/>
                        <a:pt x="1676" y="428"/>
                      </a:cubicBezTo>
                      <a:cubicBezTo>
                        <a:pt x="1667" y="436"/>
                        <a:pt x="1663" y="447"/>
                        <a:pt x="1665" y="458"/>
                      </a:cubicBezTo>
                      <a:cubicBezTo>
                        <a:pt x="1667" y="470"/>
                        <a:pt x="1675" y="480"/>
                        <a:pt x="1688" y="481"/>
                      </a:cubicBezTo>
                      <a:cubicBezTo>
                        <a:pt x="1695" y="481"/>
                        <a:pt x="1702" y="477"/>
                        <a:pt x="1705" y="470"/>
                      </a:cubicBezTo>
                      <a:cubicBezTo>
                        <a:pt x="1710" y="460"/>
                        <a:pt x="1706" y="452"/>
                        <a:pt x="1699" y="448"/>
                      </a:cubicBezTo>
                      <a:cubicBezTo>
                        <a:pt x="1692" y="443"/>
                        <a:pt x="1682" y="445"/>
                        <a:pt x="1678" y="455"/>
                      </a:cubicBezTo>
                      <a:cubicBezTo>
                        <a:pt x="1683" y="445"/>
                        <a:pt x="1692" y="444"/>
                        <a:pt x="1699" y="450"/>
                      </a:cubicBezTo>
                      <a:cubicBezTo>
                        <a:pt x="1704" y="454"/>
                        <a:pt x="1707" y="461"/>
                        <a:pt x="1703" y="469"/>
                      </a:cubicBezTo>
                      <a:cubicBezTo>
                        <a:pt x="1700" y="474"/>
                        <a:pt x="1694" y="478"/>
                        <a:pt x="1688" y="478"/>
                      </a:cubicBezTo>
                      <a:cubicBezTo>
                        <a:pt x="1677" y="477"/>
                        <a:pt x="1670" y="468"/>
                        <a:pt x="1668" y="458"/>
                      </a:cubicBezTo>
                      <a:cubicBezTo>
                        <a:pt x="1666" y="447"/>
                        <a:pt x="1671" y="438"/>
                        <a:pt x="1678" y="430"/>
                      </a:cubicBezTo>
                      <a:cubicBezTo>
                        <a:pt x="1687" y="423"/>
                        <a:pt x="1696" y="422"/>
                        <a:pt x="1705" y="424"/>
                      </a:cubicBezTo>
                      <a:cubicBezTo>
                        <a:pt x="1722" y="429"/>
                        <a:pt x="1733" y="446"/>
                        <a:pt x="1727" y="463"/>
                      </a:cubicBezTo>
                      <a:cubicBezTo>
                        <a:pt x="1723" y="476"/>
                        <a:pt x="1713" y="483"/>
                        <a:pt x="1700" y="486"/>
                      </a:cubicBezTo>
                      <a:cubicBezTo>
                        <a:pt x="1678" y="490"/>
                        <a:pt x="1654" y="481"/>
                        <a:pt x="1644" y="466"/>
                      </a:cubicBezTo>
                      <a:cubicBezTo>
                        <a:pt x="1639" y="458"/>
                        <a:pt x="1638" y="447"/>
                        <a:pt x="1648" y="442"/>
                      </a:cubicBezTo>
                      <a:cubicBezTo>
                        <a:pt x="1654" y="440"/>
                        <a:pt x="1659" y="442"/>
                        <a:pt x="1662" y="448"/>
                      </a:cubicBezTo>
                      <a:cubicBezTo>
                        <a:pt x="1665" y="439"/>
                        <a:pt x="1652" y="429"/>
                        <a:pt x="1640" y="433"/>
                      </a:cubicBezTo>
                      <a:cubicBezTo>
                        <a:pt x="1627" y="436"/>
                        <a:pt x="1621" y="445"/>
                        <a:pt x="1620" y="454"/>
                      </a:cubicBezTo>
                      <a:cubicBezTo>
                        <a:pt x="1619" y="468"/>
                        <a:pt x="1628" y="483"/>
                        <a:pt x="1644" y="489"/>
                      </a:cubicBezTo>
                      <a:cubicBezTo>
                        <a:pt x="1660" y="496"/>
                        <a:pt x="1679" y="496"/>
                        <a:pt x="1696" y="490"/>
                      </a:cubicBezTo>
                      <a:cubicBezTo>
                        <a:pt x="1694" y="491"/>
                        <a:pt x="1692" y="492"/>
                        <a:pt x="1690" y="493"/>
                      </a:cubicBezTo>
                      <a:cubicBezTo>
                        <a:pt x="1661" y="502"/>
                        <a:pt x="1632" y="496"/>
                        <a:pt x="1611" y="474"/>
                      </a:cubicBezTo>
                      <a:cubicBezTo>
                        <a:pt x="1595" y="458"/>
                        <a:pt x="1590" y="437"/>
                        <a:pt x="1598" y="416"/>
                      </a:cubicBezTo>
                      <a:cubicBezTo>
                        <a:pt x="1603" y="403"/>
                        <a:pt x="1611" y="392"/>
                        <a:pt x="1621" y="384"/>
                      </a:cubicBezTo>
                      <a:cubicBezTo>
                        <a:pt x="1632" y="376"/>
                        <a:pt x="1644" y="369"/>
                        <a:pt x="1658" y="367"/>
                      </a:cubicBezTo>
                      <a:cubicBezTo>
                        <a:pt x="1665" y="366"/>
                        <a:pt x="1670" y="366"/>
                        <a:pt x="1677" y="367"/>
                      </a:cubicBezTo>
                      <a:cubicBezTo>
                        <a:pt x="1689" y="370"/>
                        <a:pt x="1700" y="377"/>
                        <a:pt x="1706" y="388"/>
                      </a:cubicBezTo>
                      <a:cubicBezTo>
                        <a:pt x="1711" y="396"/>
                        <a:pt x="1711" y="405"/>
                        <a:pt x="1707" y="414"/>
                      </a:cubicBezTo>
                      <a:cubicBezTo>
                        <a:pt x="1720" y="413"/>
                        <a:pt x="1729" y="387"/>
                        <a:pt x="1708" y="377"/>
                      </a:cubicBezTo>
                      <a:cubicBezTo>
                        <a:pt x="1709" y="363"/>
                        <a:pt x="1685" y="360"/>
                        <a:pt x="1670" y="362"/>
                      </a:cubicBezTo>
                      <a:cubicBezTo>
                        <a:pt x="1689" y="358"/>
                        <a:pt x="1717" y="364"/>
                        <a:pt x="1730" y="368"/>
                      </a:cubicBezTo>
                      <a:cubicBezTo>
                        <a:pt x="1730" y="367"/>
                        <a:pt x="1730" y="366"/>
                        <a:pt x="1731" y="365"/>
                      </a:cubicBezTo>
                      <a:cubicBezTo>
                        <a:pt x="1725" y="364"/>
                        <a:pt x="1719" y="362"/>
                        <a:pt x="1711" y="360"/>
                      </a:cubicBezTo>
                      <a:cubicBezTo>
                        <a:pt x="1721" y="358"/>
                        <a:pt x="1730" y="350"/>
                        <a:pt x="1734" y="339"/>
                      </a:cubicBezTo>
                      <a:cubicBezTo>
                        <a:pt x="1739" y="320"/>
                        <a:pt x="1728" y="297"/>
                        <a:pt x="1740" y="275"/>
                      </a:cubicBezTo>
                      <a:cubicBezTo>
                        <a:pt x="1723" y="290"/>
                        <a:pt x="1724" y="315"/>
                        <a:pt x="1720" y="328"/>
                      </a:cubicBezTo>
                      <a:cubicBezTo>
                        <a:pt x="1713" y="355"/>
                        <a:pt x="1700" y="356"/>
                        <a:pt x="1680" y="358"/>
                      </a:cubicBezTo>
                      <a:cubicBezTo>
                        <a:pt x="1683" y="357"/>
                        <a:pt x="1686" y="355"/>
                        <a:pt x="1689" y="354"/>
                      </a:cubicBezTo>
                      <a:cubicBezTo>
                        <a:pt x="1707" y="342"/>
                        <a:pt x="1718" y="321"/>
                        <a:pt x="1715" y="301"/>
                      </a:cubicBezTo>
                      <a:cubicBezTo>
                        <a:pt x="1713" y="284"/>
                        <a:pt x="1702" y="271"/>
                        <a:pt x="1686" y="265"/>
                      </a:cubicBezTo>
                      <a:cubicBezTo>
                        <a:pt x="1666" y="258"/>
                        <a:pt x="1644" y="264"/>
                        <a:pt x="1631" y="281"/>
                      </a:cubicBezTo>
                      <a:cubicBezTo>
                        <a:pt x="1625" y="289"/>
                        <a:pt x="1622" y="298"/>
                        <a:pt x="1623" y="307"/>
                      </a:cubicBezTo>
                      <a:cubicBezTo>
                        <a:pt x="1625" y="324"/>
                        <a:pt x="1636" y="333"/>
                        <a:pt x="1652" y="335"/>
                      </a:cubicBezTo>
                      <a:cubicBezTo>
                        <a:pt x="1638" y="325"/>
                        <a:pt x="1646" y="314"/>
                        <a:pt x="1645" y="307"/>
                      </a:cubicBezTo>
                      <a:cubicBezTo>
                        <a:pt x="1643" y="292"/>
                        <a:pt x="1625" y="298"/>
                        <a:pt x="1626" y="313"/>
                      </a:cubicBezTo>
                      <a:cubicBezTo>
                        <a:pt x="1626" y="315"/>
                        <a:pt x="1626" y="316"/>
                        <a:pt x="1627" y="318"/>
                      </a:cubicBezTo>
                      <a:cubicBezTo>
                        <a:pt x="1622" y="306"/>
                        <a:pt x="1624" y="293"/>
                        <a:pt x="1632" y="282"/>
                      </a:cubicBezTo>
                      <a:cubicBezTo>
                        <a:pt x="1645" y="266"/>
                        <a:pt x="1666" y="261"/>
                        <a:pt x="1685" y="268"/>
                      </a:cubicBezTo>
                      <a:cubicBezTo>
                        <a:pt x="1699" y="273"/>
                        <a:pt x="1709" y="286"/>
                        <a:pt x="1711" y="301"/>
                      </a:cubicBezTo>
                      <a:cubicBezTo>
                        <a:pt x="1713" y="319"/>
                        <a:pt x="1704" y="338"/>
                        <a:pt x="1687" y="348"/>
                      </a:cubicBezTo>
                      <a:cubicBezTo>
                        <a:pt x="1681" y="352"/>
                        <a:pt x="1674" y="355"/>
                        <a:pt x="1667" y="357"/>
                      </a:cubicBezTo>
                      <a:cubicBezTo>
                        <a:pt x="1672" y="355"/>
                        <a:pt x="1676" y="353"/>
                        <a:pt x="1679" y="350"/>
                      </a:cubicBezTo>
                      <a:cubicBezTo>
                        <a:pt x="1688" y="342"/>
                        <a:pt x="1693" y="327"/>
                        <a:pt x="1685" y="316"/>
                      </a:cubicBezTo>
                      <a:cubicBezTo>
                        <a:pt x="1681" y="312"/>
                        <a:pt x="1674" y="310"/>
                        <a:pt x="1669" y="312"/>
                      </a:cubicBezTo>
                      <a:cubicBezTo>
                        <a:pt x="1665" y="313"/>
                        <a:pt x="1661" y="316"/>
                        <a:pt x="1659" y="320"/>
                      </a:cubicBezTo>
                      <a:cubicBezTo>
                        <a:pt x="1658" y="324"/>
                        <a:pt x="1658" y="329"/>
                        <a:pt x="1661" y="333"/>
                      </a:cubicBezTo>
                      <a:cubicBezTo>
                        <a:pt x="1664" y="338"/>
                        <a:pt x="1671" y="340"/>
                        <a:pt x="1676" y="337"/>
                      </a:cubicBezTo>
                      <a:cubicBezTo>
                        <a:pt x="1679" y="335"/>
                        <a:pt x="1681" y="332"/>
                        <a:pt x="1680" y="328"/>
                      </a:cubicBezTo>
                      <a:cubicBezTo>
                        <a:pt x="1679" y="326"/>
                        <a:pt x="1677" y="324"/>
                        <a:pt x="1675" y="325"/>
                      </a:cubicBezTo>
                      <a:cubicBezTo>
                        <a:pt x="1676" y="326"/>
                        <a:pt x="1677" y="327"/>
                        <a:pt x="1677" y="329"/>
                      </a:cubicBezTo>
                      <a:cubicBezTo>
                        <a:pt x="1677" y="332"/>
                        <a:pt x="1674" y="334"/>
                        <a:pt x="1671" y="333"/>
                      </a:cubicBezTo>
                      <a:cubicBezTo>
                        <a:pt x="1669" y="332"/>
                        <a:pt x="1667" y="330"/>
                        <a:pt x="1667" y="328"/>
                      </a:cubicBezTo>
                      <a:cubicBezTo>
                        <a:pt x="1666" y="324"/>
                        <a:pt x="1668" y="321"/>
                        <a:pt x="1671" y="320"/>
                      </a:cubicBezTo>
                      <a:cubicBezTo>
                        <a:pt x="1674" y="318"/>
                        <a:pt x="1678" y="319"/>
                        <a:pt x="1681" y="322"/>
                      </a:cubicBezTo>
                      <a:cubicBezTo>
                        <a:pt x="1688" y="331"/>
                        <a:pt x="1682" y="345"/>
                        <a:pt x="1674" y="351"/>
                      </a:cubicBezTo>
                      <a:cubicBezTo>
                        <a:pt x="1665" y="359"/>
                        <a:pt x="1652" y="361"/>
                        <a:pt x="1642" y="365"/>
                      </a:cubicBezTo>
                      <a:cubicBezTo>
                        <a:pt x="1630" y="370"/>
                        <a:pt x="1619" y="377"/>
                        <a:pt x="1609" y="391"/>
                      </a:cubicBezTo>
                      <a:cubicBezTo>
                        <a:pt x="1610" y="388"/>
                        <a:pt x="1612" y="385"/>
                        <a:pt x="1613" y="381"/>
                      </a:cubicBezTo>
                      <a:cubicBezTo>
                        <a:pt x="1620" y="360"/>
                        <a:pt x="1615" y="340"/>
                        <a:pt x="1598" y="325"/>
                      </a:cubicBezTo>
                      <a:cubicBezTo>
                        <a:pt x="1582" y="312"/>
                        <a:pt x="1560" y="308"/>
                        <a:pt x="1541" y="318"/>
                      </a:cubicBezTo>
                      <a:cubicBezTo>
                        <a:pt x="1524" y="326"/>
                        <a:pt x="1511" y="344"/>
                        <a:pt x="1511" y="364"/>
                      </a:cubicBezTo>
                      <a:cubicBezTo>
                        <a:pt x="1512" y="382"/>
                        <a:pt x="1523" y="397"/>
                        <a:pt x="1538" y="401"/>
                      </a:cubicBezTo>
                      <a:cubicBezTo>
                        <a:pt x="1548" y="404"/>
                        <a:pt x="1558" y="403"/>
                        <a:pt x="1566" y="398"/>
                      </a:cubicBezTo>
                      <a:cubicBezTo>
                        <a:pt x="1570" y="395"/>
                        <a:pt x="1574" y="390"/>
                        <a:pt x="1576" y="385"/>
                      </a:cubicBezTo>
                      <a:cubicBezTo>
                        <a:pt x="1581" y="375"/>
                        <a:pt x="1578" y="365"/>
                        <a:pt x="1570" y="360"/>
                      </a:cubicBezTo>
                      <a:cubicBezTo>
                        <a:pt x="1560" y="354"/>
                        <a:pt x="1548" y="356"/>
                        <a:pt x="1542" y="365"/>
                      </a:cubicBezTo>
                      <a:cubicBezTo>
                        <a:pt x="1535" y="374"/>
                        <a:pt x="1538" y="387"/>
                        <a:pt x="1547" y="393"/>
                      </a:cubicBezTo>
                      <a:cubicBezTo>
                        <a:pt x="1555" y="398"/>
                        <a:pt x="1565" y="397"/>
                        <a:pt x="1572" y="391"/>
                      </a:cubicBezTo>
                      <a:cubicBezTo>
                        <a:pt x="1564" y="401"/>
                        <a:pt x="1550" y="404"/>
                        <a:pt x="1537" y="400"/>
                      </a:cubicBezTo>
                      <a:cubicBezTo>
                        <a:pt x="1523" y="395"/>
                        <a:pt x="1514" y="381"/>
                        <a:pt x="1513" y="364"/>
                      </a:cubicBezTo>
                      <a:cubicBezTo>
                        <a:pt x="1513" y="345"/>
                        <a:pt x="1526" y="329"/>
                        <a:pt x="1542" y="321"/>
                      </a:cubicBezTo>
                      <a:cubicBezTo>
                        <a:pt x="1560" y="312"/>
                        <a:pt x="1580" y="316"/>
                        <a:pt x="1595" y="328"/>
                      </a:cubicBezTo>
                      <a:cubicBezTo>
                        <a:pt x="1610" y="342"/>
                        <a:pt x="1614" y="360"/>
                        <a:pt x="1608" y="378"/>
                      </a:cubicBezTo>
                      <a:cubicBezTo>
                        <a:pt x="1603" y="392"/>
                        <a:pt x="1594" y="403"/>
                        <a:pt x="1591" y="419"/>
                      </a:cubicBezTo>
                      <a:cubicBezTo>
                        <a:pt x="1586" y="440"/>
                        <a:pt x="1591" y="460"/>
                        <a:pt x="1607" y="478"/>
                      </a:cubicBezTo>
                      <a:cubicBezTo>
                        <a:pt x="1630" y="502"/>
                        <a:pt x="1661" y="509"/>
                        <a:pt x="1692" y="498"/>
                      </a:cubicBezTo>
                      <a:cubicBezTo>
                        <a:pt x="1706" y="493"/>
                        <a:pt x="1716" y="487"/>
                        <a:pt x="1724" y="476"/>
                      </a:cubicBezTo>
                      <a:cubicBezTo>
                        <a:pt x="1718" y="487"/>
                        <a:pt x="1708" y="496"/>
                        <a:pt x="1696" y="503"/>
                      </a:cubicBezTo>
                      <a:cubicBezTo>
                        <a:pt x="1680" y="512"/>
                        <a:pt x="1659" y="516"/>
                        <a:pt x="1641" y="515"/>
                      </a:cubicBezTo>
                      <a:cubicBezTo>
                        <a:pt x="1634" y="515"/>
                        <a:pt x="1627" y="516"/>
                        <a:pt x="1620" y="518"/>
                      </a:cubicBezTo>
                      <a:cubicBezTo>
                        <a:pt x="1618" y="518"/>
                        <a:pt x="1616" y="519"/>
                        <a:pt x="1615" y="519"/>
                      </a:cubicBezTo>
                      <a:cubicBezTo>
                        <a:pt x="1611" y="521"/>
                        <a:pt x="1608" y="522"/>
                        <a:pt x="1606" y="524"/>
                      </a:cubicBezTo>
                      <a:cubicBezTo>
                        <a:pt x="1604" y="524"/>
                        <a:pt x="1596" y="530"/>
                        <a:pt x="1597" y="532"/>
                      </a:cubicBezTo>
                      <a:cubicBezTo>
                        <a:pt x="1598" y="532"/>
                        <a:pt x="1603" y="529"/>
                        <a:pt x="1604" y="528"/>
                      </a:cubicBezTo>
                      <a:cubicBezTo>
                        <a:pt x="1608" y="526"/>
                        <a:pt x="1611" y="524"/>
                        <a:pt x="1616" y="523"/>
                      </a:cubicBezTo>
                      <a:cubicBezTo>
                        <a:pt x="1618" y="522"/>
                        <a:pt x="1619" y="522"/>
                        <a:pt x="1621" y="521"/>
                      </a:cubicBezTo>
                      <a:cubicBezTo>
                        <a:pt x="1628" y="519"/>
                        <a:pt x="1634" y="518"/>
                        <a:pt x="1641" y="518"/>
                      </a:cubicBezTo>
                      <a:cubicBezTo>
                        <a:pt x="1642" y="518"/>
                        <a:pt x="1642" y="518"/>
                        <a:pt x="1644" y="518"/>
                      </a:cubicBezTo>
                      <a:cubicBezTo>
                        <a:pt x="1642" y="519"/>
                        <a:pt x="1639" y="519"/>
                        <a:pt x="1637" y="520"/>
                      </a:cubicBezTo>
                      <a:cubicBezTo>
                        <a:pt x="1631" y="522"/>
                        <a:pt x="1627" y="524"/>
                        <a:pt x="1622" y="528"/>
                      </a:cubicBezTo>
                      <a:cubicBezTo>
                        <a:pt x="1609" y="540"/>
                        <a:pt x="1611" y="556"/>
                        <a:pt x="1621" y="567"/>
                      </a:cubicBezTo>
                      <a:cubicBezTo>
                        <a:pt x="1628" y="577"/>
                        <a:pt x="1641" y="584"/>
                        <a:pt x="1653" y="582"/>
                      </a:cubicBezTo>
                      <a:cubicBezTo>
                        <a:pt x="1664" y="580"/>
                        <a:pt x="1671" y="573"/>
                        <a:pt x="1673" y="562"/>
                      </a:cubicBezTo>
                      <a:cubicBezTo>
                        <a:pt x="1674" y="554"/>
                        <a:pt x="1671" y="544"/>
                        <a:pt x="1663" y="541"/>
                      </a:cubicBezTo>
                      <a:cubicBezTo>
                        <a:pt x="1658" y="539"/>
                        <a:pt x="1653" y="539"/>
                        <a:pt x="1649" y="542"/>
                      </a:cubicBezTo>
                      <a:cubicBezTo>
                        <a:pt x="1647" y="544"/>
                        <a:pt x="1645" y="546"/>
                        <a:pt x="1645" y="549"/>
                      </a:cubicBezTo>
                      <a:cubicBezTo>
                        <a:pt x="1644" y="553"/>
                        <a:pt x="1645" y="556"/>
                        <a:pt x="1648" y="558"/>
                      </a:cubicBezTo>
                      <a:cubicBezTo>
                        <a:pt x="1651" y="561"/>
                        <a:pt x="1655" y="562"/>
                        <a:pt x="1658" y="560"/>
                      </a:cubicBezTo>
                      <a:cubicBezTo>
                        <a:pt x="1662" y="559"/>
                        <a:pt x="1664" y="555"/>
                        <a:pt x="1663" y="551"/>
                      </a:cubicBezTo>
                      <a:cubicBezTo>
                        <a:pt x="1662" y="546"/>
                        <a:pt x="1658" y="544"/>
                        <a:pt x="1653" y="544"/>
                      </a:cubicBezTo>
                      <a:cubicBezTo>
                        <a:pt x="1649" y="545"/>
                        <a:pt x="1646" y="550"/>
                        <a:pt x="1647" y="554"/>
                      </a:cubicBezTo>
                      <a:cubicBezTo>
                        <a:pt x="1647" y="556"/>
                        <a:pt x="1648" y="557"/>
                        <a:pt x="1649" y="559"/>
                      </a:cubicBezTo>
                      <a:cubicBezTo>
                        <a:pt x="1648" y="558"/>
                        <a:pt x="1648" y="558"/>
                        <a:pt x="1648" y="558"/>
                      </a:cubicBezTo>
                      <a:cubicBezTo>
                        <a:pt x="1646" y="555"/>
                        <a:pt x="1645" y="552"/>
                        <a:pt x="1645" y="549"/>
                      </a:cubicBezTo>
                      <a:cubicBezTo>
                        <a:pt x="1645" y="546"/>
                        <a:pt x="1647" y="544"/>
                        <a:pt x="1649" y="542"/>
                      </a:cubicBezTo>
                      <a:cubicBezTo>
                        <a:pt x="1653" y="540"/>
                        <a:pt x="1658" y="540"/>
                        <a:pt x="1662" y="541"/>
                      </a:cubicBezTo>
                      <a:cubicBezTo>
                        <a:pt x="1669" y="545"/>
                        <a:pt x="1673" y="555"/>
                        <a:pt x="1672" y="562"/>
                      </a:cubicBezTo>
                      <a:cubicBezTo>
                        <a:pt x="1670" y="572"/>
                        <a:pt x="1663" y="579"/>
                        <a:pt x="1653" y="580"/>
                      </a:cubicBezTo>
                      <a:cubicBezTo>
                        <a:pt x="1641" y="582"/>
                        <a:pt x="1629" y="574"/>
                        <a:pt x="1622" y="565"/>
                      </a:cubicBezTo>
                      <a:cubicBezTo>
                        <a:pt x="1614" y="554"/>
                        <a:pt x="1613" y="541"/>
                        <a:pt x="1624" y="531"/>
                      </a:cubicBezTo>
                      <a:cubicBezTo>
                        <a:pt x="1628" y="527"/>
                        <a:pt x="1633" y="525"/>
                        <a:pt x="1638" y="524"/>
                      </a:cubicBezTo>
                      <a:cubicBezTo>
                        <a:pt x="1642" y="522"/>
                        <a:pt x="1645" y="522"/>
                        <a:pt x="1649" y="521"/>
                      </a:cubicBezTo>
                      <a:cubicBezTo>
                        <a:pt x="1657" y="520"/>
                        <a:pt x="1668" y="518"/>
                        <a:pt x="1678" y="515"/>
                      </a:cubicBezTo>
                      <a:cubicBezTo>
                        <a:pt x="1684" y="514"/>
                        <a:pt x="1689" y="511"/>
                        <a:pt x="1695" y="508"/>
                      </a:cubicBezTo>
                      <a:cubicBezTo>
                        <a:pt x="1693" y="511"/>
                        <a:pt x="1691" y="514"/>
                        <a:pt x="1690" y="517"/>
                      </a:cubicBezTo>
                      <a:cubicBezTo>
                        <a:pt x="1688" y="525"/>
                        <a:pt x="1687" y="534"/>
                        <a:pt x="1689" y="541"/>
                      </a:cubicBezTo>
                      <a:close/>
                      <a:moveTo>
                        <a:pt x="1562" y="558"/>
                      </a:moveTo>
                      <a:cubicBezTo>
                        <a:pt x="1563" y="554"/>
                        <a:pt x="1567" y="551"/>
                        <a:pt x="1570" y="553"/>
                      </a:cubicBezTo>
                      <a:cubicBezTo>
                        <a:pt x="1576" y="555"/>
                        <a:pt x="1575" y="563"/>
                        <a:pt x="1570" y="565"/>
                      </a:cubicBezTo>
                      <a:cubicBezTo>
                        <a:pt x="1566" y="567"/>
                        <a:pt x="1563" y="565"/>
                        <a:pt x="1559" y="569"/>
                      </a:cubicBezTo>
                      <a:cubicBezTo>
                        <a:pt x="1562" y="564"/>
                        <a:pt x="1560" y="562"/>
                        <a:pt x="1562" y="558"/>
                      </a:cubicBezTo>
                      <a:close/>
                      <a:moveTo>
                        <a:pt x="1635" y="514"/>
                      </a:moveTo>
                      <a:cubicBezTo>
                        <a:pt x="1622" y="514"/>
                        <a:pt x="1609" y="503"/>
                        <a:pt x="1606" y="493"/>
                      </a:cubicBezTo>
                      <a:cubicBezTo>
                        <a:pt x="1604" y="485"/>
                        <a:pt x="1603" y="478"/>
                        <a:pt x="1597" y="473"/>
                      </a:cubicBezTo>
                      <a:cubicBezTo>
                        <a:pt x="1592" y="469"/>
                        <a:pt x="1582" y="467"/>
                        <a:pt x="1579" y="472"/>
                      </a:cubicBezTo>
                      <a:cubicBezTo>
                        <a:pt x="1584" y="470"/>
                        <a:pt x="1589" y="475"/>
                        <a:pt x="1592" y="480"/>
                      </a:cubicBezTo>
                      <a:cubicBezTo>
                        <a:pt x="1594" y="483"/>
                        <a:pt x="1596" y="487"/>
                        <a:pt x="1601" y="489"/>
                      </a:cubicBezTo>
                      <a:cubicBezTo>
                        <a:pt x="1597" y="499"/>
                        <a:pt x="1603" y="506"/>
                        <a:pt x="1609" y="509"/>
                      </a:cubicBezTo>
                      <a:cubicBezTo>
                        <a:pt x="1616" y="513"/>
                        <a:pt x="1627" y="516"/>
                        <a:pt x="1635" y="514"/>
                      </a:cubicBezTo>
                      <a:close/>
                      <a:moveTo>
                        <a:pt x="1594" y="622"/>
                      </a:moveTo>
                      <a:cubicBezTo>
                        <a:pt x="1596" y="642"/>
                        <a:pt x="1579" y="652"/>
                        <a:pt x="1574" y="658"/>
                      </a:cubicBezTo>
                      <a:cubicBezTo>
                        <a:pt x="1565" y="668"/>
                        <a:pt x="1574" y="675"/>
                        <a:pt x="1585" y="667"/>
                      </a:cubicBezTo>
                      <a:cubicBezTo>
                        <a:pt x="1593" y="660"/>
                        <a:pt x="1601" y="640"/>
                        <a:pt x="1594" y="622"/>
                      </a:cubicBezTo>
                      <a:close/>
                      <a:moveTo>
                        <a:pt x="1579" y="536"/>
                      </a:moveTo>
                      <a:cubicBezTo>
                        <a:pt x="1585" y="538"/>
                        <a:pt x="1589" y="545"/>
                        <a:pt x="1589" y="549"/>
                      </a:cubicBezTo>
                      <a:cubicBezTo>
                        <a:pt x="1596" y="550"/>
                        <a:pt x="1602" y="538"/>
                        <a:pt x="1594" y="532"/>
                      </a:cubicBezTo>
                      <a:cubicBezTo>
                        <a:pt x="1589" y="528"/>
                        <a:pt x="1581" y="530"/>
                        <a:pt x="1579" y="536"/>
                      </a:cubicBezTo>
                      <a:close/>
                      <a:moveTo>
                        <a:pt x="1623" y="516"/>
                      </a:moveTo>
                      <a:cubicBezTo>
                        <a:pt x="1599" y="514"/>
                        <a:pt x="1587" y="491"/>
                        <a:pt x="1581" y="486"/>
                      </a:cubicBezTo>
                      <a:cubicBezTo>
                        <a:pt x="1569" y="475"/>
                        <a:pt x="1558" y="488"/>
                        <a:pt x="1570" y="501"/>
                      </a:cubicBezTo>
                      <a:cubicBezTo>
                        <a:pt x="1577" y="509"/>
                        <a:pt x="1597" y="520"/>
                        <a:pt x="1623" y="516"/>
                      </a:cubicBezTo>
                      <a:close/>
                      <a:moveTo>
                        <a:pt x="1630" y="585"/>
                      </a:moveTo>
                      <a:cubicBezTo>
                        <a:pt x="1641" y="584"/>
                        <a:pt x="1653" y="585"/>
                        <a:pt x="1661" y="591"/>
                      </a:cubicBezTo>
                      <a:cubicBezTo>
                        <a:pt x="1670" y="597"/>
                        <a:pt x="1675" y="607"/>
                        <a:pt x="1673" y="617"/>
                      </a:cubicBezTo>
                      <a:cubicBezTo>
                        <a:pt x="1672" y="623"/>
                        <a:pt x="1669" y="628"/>
                        <a:pt x="1665" y="632"/>
                      </a:cubicBezTo>
                      <a:cubicBezTo>
                        <a:pt x="1660" y="637"/>
                        <a:pt x="1655" y="639"/>
                        <a:pt x="1649" y="641"/>
                      </a:cubicBezTo>
                      <a:cubicBezTo>
                        <a:pt x="1642" y="643"/>
                        <a:pt x="1637" y="643"/>
                        <a:pt x="1631" y="642"/>
                      </a:cubicBezTo>
                      <a:cubicBezTo>
                        <a:pt x="1628" y="641"/>
                        <a:pt x="1625" y="641"/>
                        <a:pt x="1623" y="640"/>
                      </a:cubicBezTo>
                      <a:cubicBezTo>
                        <a:pt x="1615" y="637"/>
                        <a:pt x="1610" y="634"/>
                        <a:pt x="1604" y="629"/>
                      </a:cubicBezTo>
                      <a:cubicBezTo>
                        <a:pt x="1596" y="622"/>
                        <a:pt x="1591" y="615"/>
                        <a:pt x="1587" y="604"/>
                      </a:cubicBezTo>
                      <a:cubicBezTo>
                        <a:pt x="1587" y="603"/>
                        <a:pt x="1587" y="603"/>
                        <a:pt x="1587" y="602"/>
                      </a:cubicBezTo>
                      <a:cubicBezTo>
                        <a:pt x="1585" y="609"/>
                        <a:pt x="1580" y="616"/>
                        <a:pt x="1574" y="621"/>
                      </a:cubicBezTo>
                      <a:cubicBezTo>
                        <a:pt x="1567" y="628"/>
                        <a:pt x="1558" y="632"/>
                        <a:pt x="1549" y="631"/>
                      </a:cubicBezTo>
                      <a:cubicBezTo>
                        <a:pt x="1545" y="631"/>
                        <a:pt x="1541" y="629"/>
                        <a:pt x="1537" y="626"/>
                      </a:cubicBezTo>
                      <a:cubicBezTo>
                        <a:pt x="1542" y="629"/>
                        <a:pt x="1546" y="629"/>
                        <a:pt x="1549" y="629"/>
                      </a:cubicBezTo>
                      <a:cubicBezTo>
                        <a:pt x="1558" y="630"/>
                        <a:pt x="1566" y="626"/>
                        <a:pt x="1573" y="620"/>
                      </a:cubicBezTo>
                      <a:cubicBezTo>
                        <a:pt x="1577" y="615"/>
                        <a:pt x="1580" y="610"/>
                        <a:pt x="1582" y="605"/>
                      </a:cubicBezTo>
                      <a:cubicBezTo>
                        <a:pt x="1586" y="594"/>
                        <a:pt x="1585" y="585"/>
                        <a:pt x="1588" y="575"/>
                      </a:cubicBezTo>
                      <a:cubicBezTo>
                        <a:pt x="1588" y="574"/>
                        <a:pt x="1588" y="574"/>
                        <a:pt x="1588" y="574"/>
                      </a:cubicBezTo>
                      <a:cubicBezTo>
                        <a:pt x="1590" y="568"/>
                        <a:pt x="1592" y="563"/>
                        <a:pt x="1595" y="558"/>
                      </a:cubicBezTo>
                      <a:cubicBezTo>
                        <a:pt x="1596" y="556"/>
                        <a:pt x="1603" y="544"/>
                        <a:pt x="1605" y="544"/>
                      </a:cubicBezTo>
                      <a:cubicBezTo>
                        <a:pt x="1605" y="546"/>
                        <a:pt x="1601" y="553"/>
                        <a:pt x="1600" y="555"/>
                      </a:cubicBezTo>
                      <a:cubicBezTo>
                        <a:pt x="1597" y="561"/>
                        <a:pt x="1594" y="567"/>
                        <a:pt x="1591" y="575"/>
                      </a:cubicBezTo>
                      <a:cubicBezTo>
                        <a:pt x="1591" y="576"/>
                        <a:pt x="1591" y="576"/>
                        <a:pt x="1591" y="576"/>
                      </a:cubicBezTo>
                      <a:cubicBezTo>
                        <a:pt x="1589" y="585"/>
                        <a:pt x="1588" y="593"/>
                        <a:pt x="1590" y="603"/>
                      </a:cubicBezTo>
                      <a:cubicBezTo>
                        <a:pt x="1594" y="615"/>
                        <a:pt x="1601" y="626"/>
                        <a:pt x="1612" y="630"/>
                      </a:cubicBezTo>
                      <a:cubicBezTo>
                        <a:pt x="1619" y="633"/>
                        <a:pt x="1629" y="632"/>
                        <a:pt x="1632" y="624"/>
                      </a:cubicBezTo>
                      <a:cubicBezTo>
                        <a:pt x="1633" y="622"/>
                        <a:pt x="1632" y="619"/>
                        <a:pt x="1630" y="618"/>
                      </a:cubicBezTo>
                      <a:cubicBezTo>
                        <a:pt x="1628" y="616"/>
                        <a:pt x="1626" y="616"/>
                        <a:pt x="1624" y="618"/>
                      </a:cubicBezTo>
                      <a:cubicBezTo>
                        <a:pt x="1623" y="619"/>
                        <a:pt x="1622" y="620"/>
                        <a:pt x="1622" y="622"/>
                      </a:cubicBezTo>
                      <a:cubicBezTo>
                        <a:pt x="1622" y="624"/>
                        <a:pt x="1625" y="626"/>
                        <a:pt x="1627" y="624"/>
                      </a:cubicBezTo>
                      <a:cubicBezTo>
                        <a:pt x="1628" y="624"/>
                        <a:pt x="1629" y="623"/>
                        <a:pt x="1629" y="622"/>
                      </a:cubicBezTo>
                      <a:cubicBezTo>
                        <a:pt x="1630" y="623"/>
                        <a:pt x="1630" y="625"/>
                        <a:pt x="1628" y="626"/>
                      </a:cubicBezTo>
                      <a:cubicBezTo>
                        <a:pt x="1626" y="628"/>
                        <a:pt x="1624" y="628"/>
                        <a:pt x="1621" y="626"/>
                      </a:cubicBezTo>
                      <a:cubicBezTo>
                        <a:pt x="1618" y="624"/>
                        <a:pt x="1617" y="619"/>
                        <a:pt x="1619" y="616"/>
                      </a:cubicBezTo>
                      <a:cubicBezTo>
                        <a:pt x="1621" y="613"/>
                        <a:pt x="1624" y="611"/>
                        <a:pt x="1627" y="611"/>
                      </a:cubicBezTo>
                      <a:cubicBezTo>
                        <a:pt x="1630" y="610"/>
                        <a:pt x="1633" y="611"/>
                        <a:pt x="1635" y="614"/>
                      </a:cubicBezTo>
                      <a:cubicBezTo>
                        <a:pt x="1638" y="616"/>
                        <a:pt x="1639" y="621"/>
                        <a:pt x="1637" y="625"/>
                      </a:cubicBezTo>
                      <a:cubicBezTo>
                        <a:pt x="1634" y="633"/>
                        <a:pt x="1623" y="636"/>
                        <a:pt x="1615" y="633"/>
                      </a:cubicBezTo>
                      <a:cubicBezTo>
                        <a:pt x="1612" y="632"/>
                        <a:pt x="1609" y="630"/>
                        <a:pt x="1607" y="628"/>
                      </a:cubicBezTo>
                      <a:cubicBezTo>
                        <a:pt x="1614" y="634"/>
                        <a:pt x="1621" y="638"/>
                        <a:pt x="1631" y="640"/>
                      </a:cubicBezTo>
                      <a:cubicBezTo>
                        <a:pt x="1637" y="641"/>
                        <a:pt x="1642" y="641"/>
                        <a:pt x="1648" y="640"/>
                      </a:cubicBezTo>
                      <a:cubicBezTo>
                        <a:pt x="1655" y="638"/>
                        <a:pt x="1659" y="636"/>
                        <a:pt x="1664" y="631"/>
                      </a:cubicBezTo>
                      <a:cubicBezTo>
                        <a:pt x="1667" y="629"/>
                        <a:pt x="1668" y="627"/>
                        <a:pt x="1670" y="624"/>
                      </a:cubicBezTo>
                      <a:cubicBezTo>
                        <a:pt x="1670" y="624"/>
                        <a:pt x="1670" y="624"/>
                        <a:pt x="1670" y="624"/>
                      </a:cubicBezTo>
                      <a:cubicBezTo>
                        <a:pt x="1664" y="631"/>
                        <a:pt x="1653" y="632"/>
                        <a:pt x="1649" y="620"/>
                      </a:cubicBezTo>
                      <a:cubicBezTo>
                        <a:pt x="1645" y="611"/>
                        <a:pt x="1652" y="594"/>
                        <a:pt x="1630" y="585"/>
                      </a:cubicBezTo>
                      <a:close/>
                      <a:moveTo>
                        <a:pt x="1550" y="629"/>
                      </a:moveTo>
                      <a:cubicBezTo>
                        <a:pt x="1552" y="617"/>
                        <a:pt x="1536" y="616"/>
                        <a:pt x="1531" y="615"/>
                      </a:cubicBezTo>
                      <a:cubicBezTo>
                        <a:pt x="1527" y="614"/>
                        <a:pt x="1524" y="612"/>
                        <a:pt x="1523" y="609"/>
                      </a:cubicBezTo>
                      <a:cubicBezTo>
                        <a:pt x="1522" y="614"/>
                        <a:pt x="1525" y="625"/>
                        <a:pt x="1529" y="629"/>
                      </a:cubicBezTo>
                      <a:cubicBezTo>
                        <a:pt x="1533" y="635"/>
                        <a:pt x="1541" y="638"/>
                        <a:pt x="1548" y="632"/>
                      </a:cubicBezTo>
                      <a:cubicBezTo>
                        <a:pt x="1544" y="632"/>
                        <a:pt x="1538" y="629"/>
                        <a:pt x="1536" y="625"/>
                      </a:cubicBezTo>
                      <a:cubicBezTo>
                        <a:pt x="1538" y="627"/>
                        <a:pt x="1544" y="629"/>
                        <a:pt x="1550" y="629"/>
                      </a:cubicBezTo>
                      <a:close/>
                      <a:moveTo>
                        <a:pt x="1610" y="539"/>
                      </a:moveTo>
                      <a:cubicBezTo>
                        <a:pt x="1606" y="565"/>
                        <a:pt x="1620" y="581"/>
                        <a:pt x="1622" y="592"/>
                      </a:cubicBezTo>
                      <a:cubicBezTo>
                        <a:pt x="1625" y="606"/>
                        <a:pt x="1609" y="609"/>
                        <a:pt x="1603" y="595"/>
                      </a:cubicBezTo>
                      <a:cubicBezTo>
                        <a:pt x="1597" y="580"/>
                        <a:pt x="1601" y="557"/>
                        <a:pt x="1610" y="539"/>
                      </a:cubicBezTo>
                      <a:close/>
                      <a:moveTo>
                        <a:pt x="1597" y="627"/>
                      </a:moveTo>
                      <a:cubicBezTo>
                        <a:pt x="1608" y="644"/>
                        <a:pt x="1644" y="659"/>
                        <a:pt x="1656" y="640"/>
                      </a:cubicBezTo>
                      <a:cubicBezTo>
                        <a:pt x="1660" y="642"/>
                        <a:pt x="1660" y="649"/>
                        <a:pt x="1656" y="654"/>
                      </a:cubicBezTo>
                      <a:cubicBezTo>
                        <a:pt x="1651" y="659"/>
                        <a:pt x="1642" y="661"/>
                        <a:pt x="1635" y="656"/>
                      </a:cubicBezTo>
                      <a:cubicBezTo>
                        <a:pt x="1631" y="660"/>
                        <a:pt x="1619" y="657"/>
                        <a:pt x="1608" y="646"/>
                      </a:cubicBezTo>
                      <a:cubicBezTo>
                        <a:pt x="1611" y="654"/>
                        <a:pt x="1612" y="664"/>
                        <a:pt x="1610" y="672"/>
                      </a:cubicBezTo>
                      <a:cubicBezTo>
                        <a:pt x="1608" y="682"/>
                        <a:pt x="1603" y="692"/>
                        <a:pt x="1596" y="699"/>
                      </a:cubicBezTo>
                      <a:cubicBezTo>
                        <a:pt x="1589" y="707"/>
                        <a:pt x="1579" y="710"/>
                        <a:pt x="1568" y="707"/>
                      </a:cubicBezTo>
                      <a:cubicBezTo>
                        <a:pt x="1561" y="705"/>
                        <a:pt x="1554" y="700"/>
                        <a:pt x="1553" y="692"/>
                      </a:cubicBezTo>
                      <a:cubicBezTo>
                        <a:pt x="1552" y="686"/>
                        <a:pt x="1556" y="680"/>
                        <a:pt x="1561" y="676"/>
                      </a:cubicBezTo>
                      <a:cubicBezTo>
                        <a:pt x="1567" y="673"/>
                        <a:pt x="1573" y="673"/>
                        <a:pt x="1580" y="674"/>
                      </a:cubicBezTo>
                      <a:cubicBezTo>
                        <a:pt x="1567" y="678"/>
                        <a:pt x="1571" y="689"/>
                        <a:pt x="1568" y="694"/>
                      </a:cubicBezTo>
                      <a:cubicBezTo>
                        <a:pt x="1565" y="701"/>
                        <a:pt x="1559" y="700"/>
                        <a:pt x="1556" y="696"/>
                      </a:cubicBezTo>
                      <a:cubicBezTo>
                        <a:pt x="1556" y="696"/>
                        <a:pt x="1556" y="696"/>
                        <a:pt x="1556" y="696"/>
                      </a:cubicBezTo>
                      <a:cubicBezTo>
                        <a:pt x="1558" y="701"/>
                        <a:pt x="1563" y="704"/>
                        <a:pt x="1568" y="706"/>
                      </a:cubicBezTo>
                      <a:cubicBezTo>
                        <a:pt x="1577" y="708"/>
                        <a:pt x="1586" y="707"/>
                        <a:pt x="1593" y="700"/>
                      </a:cubicBezTo>
                      <a:cubicBezTo>
                        <a:pt x="1591" y="702"/>
                        <a:pt x="1589" y="702"/>
                        <a:pt x="1587" y="703"/>
                      </a:cubicBezTo>
                      <a:cubicBezTo>
                        <a:pt x="1582" y="703"/>
                        <a:pt x="1577" y="702"/>
                        <a:pt x="1575" y="697"/>
                      </a:cubicBezTo>
                      <a:cubicBezTo>
                        <a:pt x="1574" y="695"/>
                        <a:pt x="1575" y="692"/>
                        <a:pt x="1577" y="690"/>
                      </a:cubicBezTo>
                      <a:cubicBezTo>
                        <a:pt x="1578" y="689"/>
                        <a:pt x="1580" y="688"/>
                        <a:pt x="1582" y="689"/>
                      </a:cubicBezTo>
                      <a:cubicBezTo>
                        <a:pt x="1583" y="689"/>
                        <a:pt x="1585" y="690"/>
                        <a:pt x="1586" y="692"/>
                      </a:cubicBezTo>
                      <a:cubicBezTo>
                        <a:pt x="1587" y="694"/>
                        <a:pt x="1587" y="697"/>
                        <a:pt x="1584" y="698"/>
                      </a:cubicBezTo>
                      <a:cubicBezTo>
                        <a:pt x="1583" y="699"/>
                        <a:pt x="1581" y="699"/>
                        <a:pt x="1580" y="698"/>
                      </a:cubicBezTo>
                      <a:cubicBezTo>
                        <a:pt x="1580" y="697"/>
                        <a:pt x="1579" y="696"/>
                        <a:pt x="1580" y="695"/>
                      </a:cubicBezTo>
                      <a:cubicBezTo>
                        <a:pt x="1580" y="696"/>
                        <a:pt x="1581" y="697"/>
                        <a:pt x="1581" y="697"/>
                      </a:cubicBezTo>
                      <a:cubicBezTo>
                        <a:pt x="1582" y="698"/>
                        <a:pt x="1584" y="697"/>
                        <a:pt x="1584" y="695"/>
                      </a:cubicBezTo>
                      <a:cubicBezTo>
                        <a:pt x="1584" y="695"/>
                        <a:pt x="1584" y="694"/>
                        <a:pt x="1583" y="693"/>
                      </a:cubicBezTo>
                      <a:cubicBezTo>
                        <a:pt x="1582" y="692"/>
                        <a:pt x="1580" y="692"/>
                        <a:pt x="1579" y="693"/>
                      </a:cubicBezTo>
                      <a:cubicBezTo>
                        <a:pt x="1578" y="694"/>
                        <a:pt x="1577" y="695"/>
                        <a:pt x="1578" y="697"/>
                      </a:cubicBezTo>
                      <a:cubicBezTo>
                        <a:pt x="1580" y="701"/>
                        <a:pt x="1586" y="702"/>
                        <a:pt x="1590" y="701"/>
                      </a:cubicBezTo>
                      <a:cubicBezTo>
                        <a:pt x="1596" y="698"/>
                        <a:pt x="1601" y="691"/>
                        <a:pt x="1604" y="685"/>
                      </a:cubicBezTo>
                      <a:cubicBezTo>
                        <a:pt x="1611" y="670"/>
                        <a:pt x="1611" y="654"/>
                        <a:pt x="1604" y="641"/>
                      </a:cubicBezTo>
                      <a:cubicBezTo>
                        <a:pt x="1601" y="637"/>
                        <a:pt x="1599" y="632"/>
                        <a:pt x="1597" y="627"/>
                      </a:cubicBezTo>
                      <a:close/>
                      <a:moveTo>
                        <a:pt x="1585" y="611"/>
                      </a:moveTo>
                      <a:cubicBezTo>
                        <a:pt x="1590" y="620"/>
                        <a:pt x="1578" y="631"/>
                        <a:pt x="1568" y="635"/>
                      </a:cubicBezTo>
                      <a:cubicBezTo>
                        <a:pt x="1558" y="639"/>
                        <a:pt x="1544" y="641"/>
                        <a:pt x="1538" y="653"/>
                      </a:cubicBezTo>
                      <a:cubicBezTo>
                        <a:pt x="1535" y="659"/>
                        <a:pt x="1536" y="667"/>
                        <a:pt x="1541" y="672"/>
                      </a:cubicBezTo>
                      <a:cubicBezTo>
                        <a:pt x="1543" y="675"/>
                        <a:pt x="1548" y="677"/>
                        <a:pt x="1552" y="674"/>
                      </a:cubicBezTo>
                      <a:cubicBezTo>
                        <a:pt x="1548" y="674"/>
                        <a:pt x="1544" y="670"/>
                        <a:pt x="1544" y="665"/>
                      </a:cubicBezTo>
                      <a:cubicBezTo>
                        <a:pt x="1544" y="661"/>
                        <a:pt x="1549" y="657"/>
                        <a:pt x="1554" y="655"/>
                      </a:cubicBezTo>
                      <a:cubicBezTo>
                        <a:pt x="1564" y="653"/>
                        <a:pt x="1574" y="652"/>
                        <a:pt x="1582" y="646"/>
                      </a:cubicBezTo>
                      <a:cubicBezTo>
                        <a:pt x="1592" y="638"/>
                        <a:pt x="1596" y="623"/>
                        <a:pt x="1585" y="611"/>
                      </a:cubicBezTo>
                      <a:close/>
                      <a:moveTo>
                        <a:pt x="1556" y="573"/>
                      </a:moveTo>
                      <a:cubicBezTo>
                        <a:pt x="1547" y="579"/>
                        <a:pt x="1541" y="595"/>
                        <a:pt x="1543" y="606"/>
                      </a:cubicBezTo>
                      <a:cubicBezTo>
                        <a:pt x="1545" y="617"/>
                        <a:pt x="1556" y="618"/>
                        <a:pt x="1556" y="606"/>
                      </a:cubicBezTo>
                      <a:cubicBezTo>
                        <a:pt x="1556" y="596"/>
                        <a:pt x="1550" y="581"/>
                        <a:pt x="1556" y="573"/>
                      </a:cubicBezTo>
                      <a:close/>
                      <a:moveTo>
                        <a:pt x="1616" y="377"/>
                      </a:moveTo>
                      <a:cubicBezTo>
                        <a:pt x="1627" y="347"/>
                        <a:pt x="1603" y="302"/>
                        <a:pt x="1573" y="310"/>
                      </a:cubicBezTo>
                      <a:cubicBezTo>
                        <a:pt x="1571" y="304"/>
                        <a:pt x="1579" y="297"/>
                        <a:pt x="1588" y="297"/>
                      </a:cubicBezTo>
                      <a:cubicBezTo>
                        <a:pt x="1598" y="297"/>
                        <a:pt x="1608" y="307"/>
                        <a:pt x="1609" y="320"/>
                      </a:cubicBezTo>
                      <a:cubicBezTo>
                        <a:pt x="1621" y="318"/>
                        <a:pt x="1634" y="351"/>
                        <a:pt x="1616" y="377"/>
                      </a:cubicBezTo>
                      <a:close/>
                      <a:moveTo>
                        <a:pt x="1755" y="378"/>
                      </a:moveTo>
                      <a:cubicBezTo>
                        <a:pt x="1755" y="381"/>
                        <a:pt x="1753" y="383"/>
                        <a:pt x="1750" y="383"/>
                      </a:cubicBezTo>
                      <a:cubicBezTo>
                        <a:pt x="1748" y="384"/>
                        <a:pt x="1745" y="381"/>
                        <a:pt x="1745" y="379"/>
                      </a:cubicBezTo>
                      <a:cubicBezTo>
                        <a:pt x="1745" y="376"/>
                        <a:pt x="1747" y="374"/>
                        <a:pt x="1750" y="373"/>
                      </a:cubicBezTo>
                      <a:cubicBezTo>
                        <a:pt x="1753" y="373"/>
                        <a:pt x="1755" y="375"/>
                        <a:pt x="1755" y="378"/>
                      </a:cubicBezTo>
                      <a:close/>
                      <a:moveTo>
                        <a:pt x="1758" y="388"/>
                      </a:moveTo>
                      <a:cubicBezTo>
                        <a:pt x="1758" y="390"/>
                        <a:pt x="1756" y="392"/>
                        <a:pt x="1754" y="392"/>
                      </a:cubicBezTo>
                      <a:cubicBezTo>
                        <a:pt x="1752" y="392"/>
                        <a:pt x="1750" y="390"/>
                        <a:pt x="1750" y="388"/>
                      </a:cubicBezTo>
                      <a:cubicBezTo>
                        <a:pt x="1750" y="386"/>
                        <a:pt x="1752" y="384"/>
                        <a:pt x="1754" y="384"/>
                      </a:cubicBezTo>
                      <a:cubicBezTo>
                        <a:pt x="1756" y="384"/>
                        <a:pt x="1758" y="385"/>
                        <a:pt x="1758" y="388"/>
                      </a:cubicBezTo>
                      <a:close/>
                      <a:moveTo>
                        <a:pt x="1746" y="369"/>
                      </a:moveTo>
                      <a:cubicBezTo>
                        <a:pt x="1747" y="374"/>
                        <a:pt x="1743" y="377"/>
                        <a:pt x="1739" y="377"/>
                      </a:cubicBezTo>
                      <a:cubicBezTo>
                        <a:pt x="1735" y="378"/>
                        <a:pt x="1731" y="374"/>
                        <a:pt x="1731" y="370"/>
                      </a:cubicBezTo>
                      <a:cubicBezTo>
                        <a:pt x="1731" y="366"/>
                        <a:pt x="1734" y="362"/>
                        <a:pt x="1738" y="362"/>
                      </a:cubicBezTo>
                      <a:cubicBezTo>
                        <a:pt x="1743" y="362"/>
                        <a:pt x="1746" y="365"/>
                        <a:pt x="1746" y="369"/>
                      </a:cubicBezTo>
                      <a:close/>
                      <a:moveTo>
                        <a:pt x="1626" y="482"/>
                      </a:moveTo>
                      <a:cubicBezTo>
                        <a:pt x="1616" y="479"/>
                        <a:pt x="1604" y="468"/>
                        <a:pt x="1600" y="453"/>
                      </a:cubicBezTo>
                      <a:cubicBezTo>
                        <a:pt x="1597" y="442"/>
                        <a:pt x="1597" y="430"/>
                        <a:pt x="1602" y="420"/>
                      </a:cubicBezTo>
                      <a:cubicBezTo>
                        <a:pt x="1604" y="415"/>
                        <a:pt x="1607" y="411"/>
                        <a:pt x="1612" y="408"/>
                      </a:cubicBezTo>
                      <a:cubicBezTo>
                        <a:pt x="1619" y="403"/>
                        <a:pt x="1628" y="403"/>
                        <a:pt x="1633" y="407"/>
                      </a:cubicBezTo>
                      <a:cubicBezTo>
                        <a:pt x="1639" y="411"/>
                        <a:pt x="1640" y="420"/>
                        <a:pt x="1634" y="423"/>
                      </a:cubicBezTo>
                      <a:cubicBezTo>
                        <a:pt x="1632" y="413"/>
                        <a:pt x="1621" y="412"/>
                        <a:pt x="1613" y="419"/>
                      </a:cubicBezTo>
                      <a:cubicBezTo>
                        <a:pt x="1605" y="426"/>
                        <a:pt x="1603" y="442"/>
                        <a:pt x="1605" y="452"/>
                      </a:cubicBezTo>
                      <a:cubicBezTo>
                        <a:pt x="1610" y="471"/>
                        <a:pt x="1620" y="478"/>
                        <a:pt x="1626" y="482"/>
                      </a:cubicBezTo>
                      <a:close/>
                      <a:moveTo>
                        <a:pt x="1608" y="402"/>
                      </a:moveTo>
                      <a:cubicBezTo>
                        <a:pt x="1627" y="373"/>
                        <a:pt x="1667" y="363"/>
                        <a:pt x="1688" y="376"/>
                      </a:cubicBezTo>
                      <a:cubicBezTo>
                        <a:pt x="1711" y="391"/>
                        <a:pt x="1697" y="410"/>
                        <a:pt x="1677" y="398"/>
                      </a:cubicBezTo>
                      <a:cubicBezTo>
                        <a:pt x="1667" y="391"/>
                        <a:pt x="1631" y="377"/>
                        <a:pt x="1608" y="402"/>
                      </a:cubicBezTo>
                      <a:close/>
                      <a:moveTo>
                        <a:pt x="1475" y="772"/>
                      </a:moveTo>
                      <a:cubicBezTo>
                        <a:pt x="1480" y="746"/>
                        <a:pt x="1465" y="731"/>
                        <a:pt x="1463" y="719"/>
                      </a:cubicBezTo>
                      <a:cubicBezTo>
                        <a:pt x="1461" y="706"/>
                        <a:pt x="1476" y="703"/>
                        <a:pt x="1482" y="717"/>
                      </a:cubicBezTo>
                      <a:cubicBezTo>
                        <a:pt x="1488" y="731"/>
                        <a:pt x="1484" y="754"/>
                        <a:pt x="1475" y="772"/>
                      </a:cubicBezTo>
                      <a:close/>
                      <a:moveTo>
                        <a:pt x="1510" y="693"/>
                      </a:moveTo>
                      <a:cubicBezTo>
                        <a:pt x="1511" y="696"/>
                        <a:pt x="1511" y="698"/>
                        <a:pt x="1510" y="700"/>
                      </a:cubicBezTo>
                      <a:cubicBezTo>
                        <a:pt x="1509" y="702"/>
                        <a:pt x="1506" y="704"/>
                        <a:pt x="1502" y="704"/>
                      </a:cubicBezTo>
                      <a:cubicBezTo>
                        <a:pt x="1498" y="704"/>
                        <a:pt x="1496" y="700"/>
                        <a:pt x="1496" y="697"/>
                      </a:cubicBezTo>
                      <a:cubicBezTo>
                        <a:pt x="1495" y="691"/>
                        <a:pt x="1500" y="690"/>
                        <a:pt x="1502" y="688"/>
                      </a:cubicBezTo>
                      <a:cubicBezTo>
                        <a:pt x="1505" y="685"/>
                        <a:pt x="1504" y="679"/>
                        <a:pt x="1500" y="675"/>
                      </a:cubicBezTo>
                      <a:cubicBezTo>
                        <a:pt x="1496" y="671"/>
                        <a:pt x="1490" y="669"/>
                        <a:pt x="1485" y="671"/>
                      </a:cubicBezTo>
                      <a:cubicBezTo>
                        <a:pt x="1481" y="673"/>
                        <a:pt x="1479" y="676"/>
                        <a:pt x="1480" y="680"/>
                      </a:cubicBezTo>
                      <a:cubicBezTo>
                        <a:pt x="1482" y="676"/>
                        <a:pt x="1488" y="676"/>
                        <a:pt x="1489" y="681"/>
                      </a:cubicBezTo>
                      <a:cubicBezTo>
                        <a:pt x="1490" y="683"/>
                        <a:pt x="1489" y="689"/>
                        <a:pt x="1489" y="695"/>
                      </a:cubicBezTo>
                      <a:cubicBezTo>
                        <a:pt x="1488" y="701"/>
                        <a:pt x="1488" y="706"/>
                        <a:pt x="1491" y="711"/>
                      </a:cubicBezTo>
                      <a:cubicBezTo>
                        <a:pt x="1496" y="719"/>
                        <a:pt x="1508" y="721"/>
                        <a:pt x="1515" y="715"/>
                      </a:cubicBezTo>
                      <a:cubicBezTo>
                        <a:pt x="1519" y="711"/>
                        <a:pt x="1521" y="706"/>
                        <a:pt x="1521" y="701"/>
                      </a:cubicBezTo>
                      <a:cubicBezTo>
                        <a:pt x="1522" y="696"/>
                        <a:pt x="1520" y="682"/>
                        <a:pt x="1524" y="677"/>
                      </a:cubicBezTo>
                      <a:cubicBezTo>
                        <a:pt x="1527" y="673"/>
                        <a:pt x="1532" y="673"/>
                        <a:pt x="1533" y="676"/>
                      </a:cubicBezTo>
                      <a:cubicBezTo>
                        <a:pt x="1536" y="673"/>
                        <a:pt x="1532" y="668"/>
                        <a:pt x="1528" y="666"/>
                      </a:cubicBezTo>
                      <a:cubicBezTo>
                        <a:pt x="1520" y="664"/>
                        <a:pt x="1509" y="670"/>
                        <a:pt x="1507" y="680"/>
                      </a:cubicBezTo>
                      <a:cubicBezTo>
                        <a:pt x="1507" y="684"/>
                        <a:pt x="1508" y="688"/>
                        <a:pt x="1510" y="693"/>
                      </a:cubicBezTo>
                      <a:close/>
                      <a:moveTo>
                        <a:pt x="1504" y="678"/>
                      </a:moveTo>
                      <a:cubicBezTo>
                        <a:pt x="1501" y="667"/>
                        <a:pt x="1505" y="650"/>
                        <a:pt x="1514" y="642"/>
                      </a:cubicBezTo>
                      <a:cubicBezTo>
                        <a:pt x="1523" y="634"/>
                        <a:pt x="1533" y="639"/>
                        <a:pt x="1525" y="650"/>
                      </a:cubicBezTo>
                      <a:cubicBezTo>
                        <a:pt x="1519" y="658"/>
                        <a:pt x="1505" y="667"/>
                        <a:pt x="1504" y="678"/>
                      </a:cubicBezTo>
                      <a:close/>
                      <a:moveTo>
                        <a:pt x="1507" y="721"/>
                      </a:moveTo>
                      <a:cubicBezTo>
                        <a:pt x="1502" y="722"/>
                        <a:pt x="1495" y="719"/>
                        <a:pt x="1492" y="716"/>
                      </a:cubicBezTo>
                      <a:cubicBezTo>
                        <a:pt x="1487" y="718"/>
                        <a:pt x="1488" y="731"/>
                        <a:pt x="1498" y="732"/>
                      </a:cubicBezTo>
                      <a:cubicBezTo>
                        <a:pt x="1504" y="732"/>
                        <a:pt x="1509" y="726"/>
                        <a:pt x="1507" y="721"/>
                      </a:cubicBezTo>
                      <a:close/>
                      <a:moveTo>
                        <a:pt x="1825" y="856"/>
                      </a:moveTo>
                      <a:cubicBezTo>
                        <a:pt x="1824" y="860"/>
                        <a:pt x="1821" y="862"/>
                        <a:pt x="1818" y="861"/>
                      </a:cubicBezTo>
                      <a:cubicBezTo>
                        <a:pt x="1812" y="860"/>
                        <a:pt x="1812" y="852"/>
                        <a:pt x="1817" y="849"/>
                      </a:cubicBezTo>
                      <a:cubicBezTo>
                        <a:pt x="1821" y="848"/>
                        <a:pt x="1823" y="849"/>
                        <a:pt x="1827" y="845"/>
                      </a:cubicBezTo>
                      <a:cubicBezTo>
                        <a:pt x="1825" y="850"/>
                        <a:pt x="1826" y="852"/>
                        <a:pt x="1825" y="856"/>
                      </a:cubicBezTo>
                      <a:close/>
                      <a:moveTo>
                        <a:pt x="1733" y="1130"/>
                      </a:moveTo>
                      <a:cubicBezTo>
                        <a:pt x="1707" y="1127"/>
                        <a:pt x="1693" y="1110"/>
                        <a:pt x="1688" y="1092"/>
                      </a:cubicBezTo>
                      <a:cubicBezTo>
                        <a:pt x="1683" y="1076"/>
                        <a:pt x="1691" y="1065"/>
                        <a:pt x="1689" y="1054"/>
                      </a:cubicBezTo>
                      <a:cubicBezTo>
                        <a:pt x="1688" y="1051"/>
                        <a:pt x="1686" y="1047"/>
                        <a:pt x="1682" y="1045"/>
                      </a:cubicBezTo>
                      <a:cubicBezTo>
                        <a:pt x="1693" y="1041"/>
                        <a:pt x="1704" y="1049"/>
                        <a:pt x="1705" y="1060"/>
                      </a:cubicBezTo>
                      <a:cubicBezTo>
                        <a:pt x="1707" y="1074"/>
                        <a:pt x="1700" y="1083"/>
                        <a:pt x="1705" y="1098"/>
                      </a:cubicBezTo>
                      <a:cubicBezTo>
                        <a:pt x="1709" y="1113"/>
                        <a:pt x="1720" y="1125"/>
                        <a:pt x="1733" y="1130"/>
                      </a:cubicBezTo>
                      <a:close/>
                      <a:moveTo>
                        <a:pt x="1781" y="1161"/>
                      </a:moveTo>
                      <a:cubicBezTo>
                        <a:pt x="1756" y="1161"/>
                        <a:pt x="1743" y="1141"/>
                        <a:pt x="1733" y="1134"/>
                      </a:cubicBezTo>
                      <a:cubicBezTo>
                        <a:pt x="1719" y="1125"/>
                        <a:pt x="1711" y="1135"/>
                        <a:pt x="1723" y="1148"/>
                      </a:cubicBezTo>
                      <a:cubicBezTo>
                        <a:pt x="1735" y="1162"/>
                        <a:pt x="1762" y="1169"/>
                        <a:pt x="1781" y="1161"/>
                      </a:cubicBezTo>
                      <a:close/>
                      <a:moveTo>
                        <a:pt x="2150" y="644"/>
                      </a:moveTo>
                      <a:cubicBezTo>
                        <a:pt x="2174" y="644"/>
                        <a:pt x="2193" y="626"/>
                        <a:pt x="2197" y="608"/>
                      </a:cubicBezTo>
                      <a:cubicBezTo>
                        <a:pt x="2201" y="593"/>
                        <a:pt x="2188" y="585"/>
                        <a:pt x="2183" y="603"/>
                      </a:cubicBezTo>
                      <a:cubicBezTo>
                        <a:pt x="2179" y="618"/>
                        <a:pt x="2174" y="637"/>
                        <a:pt x="2150" y="644"/>
                      </a:cubicBezTo>
                      <a:close/>
                      <a:moveTo>
                        <a:pt x="2111" y="347"/>
                      </a:moveTo>
                      <a:cubicBezTo>
                        <a:pt x="2128" y="347"/>
                        <a:pt x="2152" y="361"/>
                        <a:pt x="2161" y="377"/>
                      </a:cubicBezTo>
                      <a:cubicBezTo>
                        <a:pt x="2169" y="393"/>
                        <a:pt x="2157" y="403"/>
                        <a:pt x="2144" y="387"/>
                      </a:cubicBezTo>
                      <a:cubicBezTo>
                        <a:pt x="2134" y="375"/>
                        <a:pt x="2131" y="354"/>
                        <a:pt x="2111" y="347"/>
                      </a:cubicBezTo>
                      <a:close/>
                      <a:moveTo>
                        <a:pt x="2199" y="625"/>
                      </a:moveTo>
                      <a:cubicBezTo>
                        <a:pt x="2219" y="611"/>
                        <a:pt x="2218" y="590"/>
                        <a:pt x="2212" y="572"/>
                      </a:cubicBezTo>
                      <a:cubicBezTo>
                        <a:pt x="2209" y="562"/>
                        <a:pt x="2200" y="550"/>
                        <a:pt x="2204" y="540"/>
                      </a:cubicBezTo>
                      <a:cubicBezTo>
                        <a:pt x="2188" y="543"/>
                        <a:pt x="2202" y="573"/>
                        <a:pt x="2205" y="583"/>
                      </a:cubicBezTo>
                      <a:cubicBezTo>
                        <a:pt x="2210" y="599"/>
                        <a:pt x="2209" y="614"/>
                        <a:pt x="2199" y="625"/>
                      </a:cubicBezTo>
                      <a:close/>
                      <a:moveTo>
                        <a:pt x="2136" y="484"/>
                      </a:moveTo>
                      <a:cubicBezTo>
                        <a:pt x="2130" y="509"/>
                        <a:pt x="2113" y="535"/>
                        <a:pt x="2095" y="541"/>
                      </a:cubicBezTo>
                      <a:cubicBezTo>
                        <a:pt x="2078" y="546"/>
                        <a:pt x="2068" y="532"/>
                        <a:pt x="2086" y="522"/>
                      </a:cubicBezTo>
                      <a:cubicBezTo>
                        <a:pt x="2100" y="515"/>
                        <a:pt x="2124" y="506"/>
                        <a:pt x="2136" y="484"/>
                      </a:cubicBezTo>
                      <a:close/>
                      <a:moveTo>
                        <a:pt x="2214" y="356"/>
                      </a:moveTo>
                      <a:cubicBezTo>
                        <a:pt x="2218" y="355"/>
                        <a:pt x="2222" y="356"/>
                        <a:pt x="2224" y="360"/>
                      </a:cubicBezTo>
                      <a:cubicBezTo>
                        <a:pt x="2226" y="366"/>
                        <a:pt x="2219" y="371"/>
                        <a:pt x="2214" y="368"/>
                      </a:cubicBezTo>
                      <a:cubicBezTo>
                        <a:pt x="2210" y="366"/>
                        <a:pt x="2209" y="362"/>
                        <a:pt x="2203" y="361"/>
                      </a:cubicBezTo>
                      <a:cubicBezTo>
                        <a:pt x="2209" y="361"/>
                        <a:pt x="2210" y="358"/>
                        <a:pt x="2214" y="356"/>
                      </a:cubicBezTo>
                      <a:close/>
                      <a:moveTo>
                        <a:pt x="2213" y="355"/>
                      </a:moveTo>
                      <a:cubicBezTo>
                        <a:pt x="2216" y="354"/>
                        <a:pt x="2218" y="353"/>
                        <a:pt x="2221" y="354"/>
                      </a:cubicBezTo>
                      <a:cubicBezTo>
                        <a:pt x="2223" y="356"/>
                        <a:pt x="2226" y="359"/>
                        <a:pt x="2226" y="363"/>
                      </a:cubicBezTo>
                      <a:cubicBezTo>
                        <a:pt x="2226" y="367"/>
                        <a:pt x="2222" y="370"/>
                        <a:pt x="2219" y="371"/>
                      </a:cubicBezTo>
                      <a:cubicBezTo>
                        <a:pt x="2212" y="372"/>
                        <a:pt x="2211" y="367"/>
                        <a:pt x="2208" y="364"/>
                      </a:cubicBezTo>
                      <a:cubicBezTo>
                        <a:pt x="2204" y="362"/>
                        <a:pt x="2198" y="363"/>
                        <a:pt x="2194" y="367"/>
                      </a:cubicBezTo>
                      <a:cubicBezTo>
                        <a:pt x="2189" y="372"/>
                        <a:pt x="2188" y="379"/>
                        <a:pt x="2191" y="385"/>
                      </a:cubicBezTo>
                      <a:cubicBezTo>
                        <a:pt x="2193" y="389"/>
                        <a:pt x="2196" y="391"/>
                        <a:pt x="2200" y="389"/>
                      </a:cubicBezTo>
                      <a:cubicBezTo>
                        <a:pt x="2197" y="387"/>
                        <a:pt x="2196" y="382"/>
                        <a:pt x="2201" y="379"/>
                      </a:cubicBezTo>
                      <a:cubicBezTo>
                        <a:pt x="2204" y="378"/>
                        <a:pt x="2210" y="378"/>
                        <a:pt x="2216" y="379"/>
                      </a:cubicBezTo>
                      <a:cubicBezTo>
                        <a:pt x="2223" y="379"/>
                        <a:pt x="2229" y="378"/>
                        <a:pt x="2234" y="375"/>
                      </a:cubicBezTo>
                      <a:cubicBezTo>
                        <a:pt x="2243" y="369"/>
                        <a:pt x="2244" y="355"/>
                        <a:pt x="2237" y="347"/>
                      </a:cubicBezTo>
                      <a:cubicBezTo>
                        <a:pt x="2232" y="343"/>
                        <a:pt x="2227" y="342"/>
                        <a:pt x="2221" y="342"/>
                      </a:cubicBezTo>
                      <a:cubicBezTo>
                        <a:pt x="2215" y="342"/>
                        <a:pt x="2199" y="345"/>
                        <a:pt x="2193" y="341"/>
                      </a:cubicBezTo>
                      <a:cubicBezTo>
                        <a:pt x="2189" y="338"/>
                        <a:pt x="2189" y="333"/>
                        <a:pt x="2192" y="330"/>
                      </a:cubicBezTo>
                      <a:cubicBezTo>
                        <a:pt x="2188" y="328"/>
                        <a:pt x="2183" y="332"/>
                        <a:pt x="2181" y="337"/>
                      </a:cubicBezTo>
                      <a:cubicBezTo>
                        <a:pt x="2179" y="346"/>
                        <a:pt x="2187" y="358"/>
                        <a:pt x="2199" y="359"/>
                      </a:cubicBezTo>
                      <a:cubicBezTo>
                        <a:pt x="2203" y="359"/>
                        <a:pt x="2208" y="357"/>
                        <a:pt x="2213" y="355"/>
                      </a:cubicBezTo>
                      <a:close/>
                      <a:moveTo>
                        <a:pt x="2196" y="363"/>
                      </a:moveTo>
                      <a:cubicBezTo>
                        <a:pt x="2184" y="368"/>
                        <a:pt x="2165" y="364"/>
                        <a:pt x="2155" y="355"/>
                      </a:cubicBezTo>
                      <a:cubicBezTo>
                        <a:pt x="2146" y="346"/>
                        <a:pt x="2151" y="334"/>
                        <a:pt x="2164" y="342"/>
                      </a:cubicBezTo>
                      <a:cubicBezTo>
                        <a:pt x="2173" y="348"/>
                        <a:pt x="2184" y="363"/>
                        <a:pt x="2196" y="363"/>
                      </a:cubicBezTo>
                      <a:close/>
                      <a:moveTo>
                        <a:pt x="2260" y="365"/>
                      </a:moveTo>
                      <a:cubicBezTo>
                        <a:pt x="2261" y="367"/>
                        <a:pt x="2260" y="368"/>
                        <a:pt x="2259" y="369"/>
                      </a:cubicBezTo>
                      <a:cubicBezTo>
                        <a:pt x="2270" y="369"/>
                        <a:pt x="2287" y="375"/>
                        <a:pt x="2302" y="384"/>
                      </a:cubicBezTo>
                      <a:cubicBezTo>
                        <a:pt x="2297" y="383"/>
                        <a:pt x="2293" y="382"/>
                        <a:pt x="2288" y="382"/>
                      </a:cubicBezTo>
                      <a:cubicBezTo>
                        <a:pt x="2255" y="382"/>
                        <a:pt x="2250" y="405"/>
                        <a:pt x="2226" y="418"/>
                      </a:cubicBezTo>
                      <a:cubicBezTo>
                        <a:pt x="2218" y="423"/>
                        <a:pt x="2206" y="422"/>
                        <a:pt x="2202" y="411"/>
                      </a:cubicBezTo>
                      <a:cubicBezTo>
                        <a:pt x="2200" y="405"/>
                        <a:pt x="2202" y="399"/>
                        <a:pt x="2206" y="395"/>
                      </a:cubicBezTo>
                      <a:cubicBezTo>
                        <a:pt x="2209" y="393"/>
                        <a:pt x="2212" y="392"/>
                        <a:pt x="2216" y="392"/>
                      </a:cubicBezTo>
                      <a:cubicBezTo>
                        <a:pt x="2217" y="392"/>
                        <a:pt x="2219" y="393"/>
                        <a:pt x="2221" y="394"/>
                      </a:cubicBezTo>
                      <a:cubicBezTo>
                        <a:pt x="2220" y="393"/>
                        <a:pt x="2221" y="393"/>
                        <a:pt x="2218" y="393"/>
                      </a:cubicBezTo>
                      <a:cubicBezTo>
                        <a:pt x="2215" y="393"/>
                        <a:pt x="2210" y="396"/>
                        <a:pt x="2210" y="400"/>
                      </a:cubicBezTo>
                      <a:cubicBezTo>
                        <a:pt x="2209" y="404"/>
                        <a:pt x="2213" y="408"/>
                        <a:pt x="2217" y="408"/>
                      </a:cubicBezTo>
                      <a:cubicBezTo>
                        <a:pt x="2221" y="409"/>
                        <a:pt x="2224" y="406"/>
                        <a:pt x="2225" y="403"/>
                      </a:cubicBezTo>
                      <a:cubicBezTo>
                        <a:pt x="2227" y="397"/>
                        <a:pt x="2221" y="392"/>
                        <a:pt x="2216" y="391"/>
                      </a:cubicBezTo>
                      <a:cubicBezTo>
                        <a:pt x="2211" y="390"/>
                        <a:pt x="2208" y="391"/>
                        <a:pt x="2204" y="394"/>
                      </a:cubicBezTo>
                      <a:cubicBezTo>
                        <a:pt x="2199" y="398"/>
                        <a:pt x="2198" y="405"/>
                        <a:pt x="2199" y="411"/>
                      </a:cubicBezTo>
                      <a:cubicBezTo>
                        <a:pt x="2204" y="426"/>
                        <a:pt x="2217" y="427"/>
                        <a:pt x="2227" y="421"/>
                      </a:cubicBezTo>
                      <a:cubicBezTo>
                        <a:pt x="2251" y="407"/>
                        <a:pt x="2257" y="384"/>
                        <a:pt x="2291" y="386"/>
                      </a:cubicBezTo>
                      <a:cubicBezTo>
                        <a:pt x="2304" y="387"/>
                        <a:pt x="2318" y="393"/>
                        <a:pt x="2326" y="408"/>
                      </a:cubicBezTo>
                      <a:cubicBezTo>
                        <a:pt x="2335" y="426"/>
                        <a:pt x="2332" y="450"/>
                        <a:pt x="2314" y="461"/>
                      </a:cubicBezTo>
                      <a:cubicBezTo>
                        <a:pt x="2333" y="448"/>
                        <a:pt x="2328" y="416"/>
                        <a:pt x="2309" y="401"/>
                      </a:cubicBezTo>
                      <a:cubicBezTo>
                        <a:pt x="2300" y="393"/>
                        <a:pt x="2283" y="388"/>
                        <a:pt x="2270" y="394"/>
                      </a:cubicBezTo>
                      <a:cubicBezTo>
                        <a:pt x="2242" y="406"/>
                        <a:pt x="2255" y="436"/>
                        <a:pt x="2281" y="425"/>
                      </a:cubicBezTo>
                      <a:cubicBezTo>
                        <a:pt x="2294" y="420"/>
                        <a:pt x="2308" y="423"/>
                        <a:pt x="2315" y="437"/>
                      </a:cubicBezTo>
                      <a:cubicBezTo>
                        <a:pt x="2319" y="445"/>
                        <a:pt x="2318" y="455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5" y="460"/>
                        <a:pt x="2316" y="460"/>
                      </a:cubicBezTo>
                      <a:cubicBezTo>
                        <a:pt x="2311" y="463"/>
                        <a:pt x="2307" y="467"/>
                        <a:pt x="2303" y="472"/>
                      </a:cubicBezTo>
                      <a:cubicBezTo>
                        <a:pt x="2294" y="483"/>
                        <a:pt x="2289" y="493"/>
                        <a:pt x="2287" y="507"/>
                      </a:cubicBezTo>
                      <a:cubicBezTo>
                        <a:pt x="2287" y="507"/>
                        <a:pt x="2287" y="507"/>
                        <a:pt x="2287" y="507"/>
                      </a:cubicBezTo>
                      <a:cubicBezTo>
                        <a:pt x="2282" y="496"/>
                        <a:pt x="2281" y="474"/>
                        <a:pt x="2287" y="464"/>
                      </a:cubicBezTo>
                      <a:cubicBezTo>
                        <a:pt x="2287" y="463"/>
                        <a:pt x="2286" y="463"/>
                        <a:pt x="2285" y="462"/>
                      </a:cubicBezTo>
                      <a:cubicBezTo>
                        <a:pt x="2280" y="471"/>
                        <a:pt x="2279" y="489"/>
                        <a:pt x="2282" y="502"/>
                      </a:cubicBezTo>
                      <a:cubicBezTo>
                        <a:pt x="2281" y="500"/>
                        <a:pt x="2280" y="499"/>
                        <a:pt x="2279" y="498"/>
                      </a:cubicBezTo>
                      <a:cubicBezTo>
                        <a:pt x="2278" y="497"/>
                        <a:pt x="2278" y="497"/>
                        <a:pt x="2278" y="497"/>
                      </a:cubicBezTo>
                      <a:cubicBezTo>
                        <a:pt x="2273" y="490"/>
                        <a:pt x="2267" y="484"/>
                        <a:pt x="2260" y="479"/>
                      </a:cubicBezTo>
                      <a:cubicBezTo>
                        <a:pt x="2252" y="473"/>
                        <a:pt x="2240" y="467"/>
                        <a:pt x="2238" y="458"/>
                      </a:cubicBezTo>
                      <a:cubicBezTo>
                        <a:pt x="2235" y="449"/>
                        <a:pt x="2238" y="441"/>
                        <a:pt x="2245" y="435"/>
                      </a:cubicBezTo>
                      <a:cubicBezTo>
                        <a:pt x="2251" y="430"/>
                        <a:pt x="2260" y="428"/>
                        <a:pt x="2267" y="432"/>
                      </a:cubicBezTo>
                      <a:cubicBezTo>
                        <a:pt x="2274" y="435"/>
                        <a:pt x="2278" y="442"/>
                        <a:pt x="2277" y="448"/>
                      </a:cubicBezTo>
                      <a:cubicBezTo>
                        <a:pt x="2277" y="454"/>
                        <a:pt x="2273" y="459"/>
                        <a:pt x="2267" y="461"/>
                      </a:cubicBezTo>
                      <a:cubicBezTo>
                        <a:pt x="2271" y="459"/>
                        <a:pt x="2273" y="455"/>
                        <a:pt x="2273" y="451"/>
                      </a:cubicBezTo>
                      <a:cubicBezTo>
                        <a:pt x="2272" y="446"/>
                        <a:pt x="2267" y="443"/>
                        <a:pt x="2263" y="443"/>
                      </a:cubicBezTo>
                      <a:cubicBezTo>
                        <a:pt x="2258" y="444"/>
                        <a:pt x="2254" y="449"/>
                        <a:pt x="2255" y="454"/>
                      </a:cubicBezTo>
                      <a:cubicBezTo>
                        <a:pt x="2256" y="458"/>
                        <a:pt x="2259" y="461"/>
                        <a:pt x="2264" y="461"/>
                      </a:cubicBezTo>
                      <a:cubicBezTo>
                        <a:pt x="2267" y="461"/>
                        <a:pt x="2269" y="461"/>
                        <a:pt x="2271" y="459"/>
                      </a:cubicBezTo>
                      <a:cubicBezTo>
                        <a:pt x="2275" y="457"/>
                        <a:pt x="2277" y="453"/>
                        <a:pt x="2278" y="449"/>
                      </a:cubicBezTo>
                      <a:cubicBezTo>
                        <a:pt x="2279" y="442"/>
                        <a:pt x="2275" y="435"/>
                        <a:pt x="2268" y="431"/>
                      </a:cubicBezTo>
                      <a:cubicBezTo>
                        <a:pt x="2260" y="427"/>
                        <a:pt x="2250" y="429"/>
                        <a:pt x="2244" y="434"/>
                      </a:cubicBezTo>
                      <a:cubicBezTo>
                        <a:pt x="2236" y="440"/>
                        <a:pt x="2233" y="449"/>
                        <a:pt x="2236" y="459"/>
                      </a:cubicBezTo>
                      <a:cubicBezTo>
                        <a:pt x="2236" y="461"/>
                        <a:pt x="2237" y="464"/>
                        <a:pt x="2239" y="466"/>
                      </a:cubicBezTo>
                      <a:cubicBezTo>
                        <a:pt x="2238" y="465"/>
                        <a:pt x="2236" y="464"/>
                        <a:pt x="2235" y="464"/>
                      </a:cubicBezTo>
                      <a:cubicBezTo>
                        <a:pt x="2216" y="455"/>
                        <a:pt x="2194" y="455"/>
                        <a:pt x="2180" y="437"/>
                      </a:cubicBezTo>
                      <a:cubicBezTo>
                        <a:pt x="2179" y="438"/>
                        <a:pt x="2178" y="438"/>
                        <a:pt x="2177" y="439"/>
                      </a:cubicBezTo>
                      <a:cubicBezTo>
                        <a:pt x="2179" y="441"/>
                        <a:pt x="2182" y="444"/>
                        <a:pt x="2184" y="446"/>
                      </a:cubicBezTo>
                      <a:cubicBezTo>
                        <a:pt x="2188" y="450"/>
                        <a:pt x="2191" y="452"/>
                        <a:pt x="2195" y="454"/>
                      </a:cubicBezTo>
                      <a:cubicBezTo>
                        <a:pt x="2191" y="454"/>
                        <a:pt x="2186" y="455"/>
                        <a:pt x="2182" y="456"/>
                      </a:cubicBezTo>
                      <a:cubicBezTo>
                        <a:pt x="2172" y="459"/>
                        <a:pt x="2165" y="462"/>
                        <a:pt x="2157" y="468"/>
                      </a:cubicBezTo>
                      <a:cubicBezTo>
                        <a:pt x="2154" y="470"/>
                        <a:pt x="2152" y="472"/>
                        <a:pt x="2149" y="475"/>
                      </a:cubicBezTo>
                      <a:cubicBezTo>
                        <a:pt x="2143" y="481"/>
                        <a:pt x="2140" y="486"/>
                        <a:pt x="2137" y="494"/>
                      </a:cubicBezTo>
                      <a:cubicBezTo>
                        <a:pt x="2134" y="502"/>
                        <a:pt x="2134" y="508"/>
                        <a:pt x="2135" y="517"/>
                      </a:cubicBezTo>
                      <a:cubicBezTo>
                        <a:pt x="2136" y="524"/>
                        <a:pt x="2139" y="531"/>
                        <a:pt x="2145" y="536"/>
                      </a:cubicBezTo>
                      <a:cubicBezTo>
                        <a:pt x="2154" y="546"/>
                        <a:pt x="2168" y="547"/>
                        <a:pt x="2180" y="543"/>
                      </a:cubicBezTo>
                      <a:cubicBezTo>
                        <a:pt x="2192" y="538"/>
                        <a:pt x="2202" y="527"/>
                        <a:pt x="2208" y="515"/>
                      </a:cubicBezTo>
                      <a:cubicBezTo>
                        <a:pt x="2184" y="531"/>
                        <a:pt x="2171" y="512"/>
                        <a:pt x="2159" y="509"/>
                      </a:cubicBezTo>
                      <a:cubicBezTo>
                        <a:pt x="2143" y="505"/>
                        <a:pt x="2137" y="517"/>
                        <a:pt x="2140" y="528"/>
                      </a:cubicBezTo>
                      <a:cubicBezTo>
                        <a:pt x="2140" y="528"/>
                        <a:pt x="2140" y="528"/>
                        <a:pt x="2140" y="528"/>
                      </a:cubicBezTo>
                      <a:cubicBezTo>
                        <a:pt x="2138" y="524"/>
                        <a:pt x="2137" y="521"/>
                        <a:pt x="2136" y="517"/>
                      </a:cubicBezTo>
                      <a:cubicBezTo>
                        <a:pt x="2135" y="508"/>
                        <a:pt x="2136" y="502"/>
                        <a:pt x="2139" y="494"/>
                      </a:cubicBezTo>
                      <a:cubicBezTo>
                        <a:pt x="2142" y="487"/>
                        <a:pt x="2145" y="482"/>
                        <a:pt x="2151" y="476"/>
                      </a:cubicBezTo>
                      <a:cubicBezTo>
                        <a:pt x="2160" y="468"/>
                        <a:pt x="2168" y="463"/>
                        <a:pt x="2180" y="460"/>
                      </a:cubicBezTo>
                      <a:cubicBezTo>
                        <a:pt x="2177" y="461"/>
                        <a:pt x="2173" y="463"/>
                        <a:pt x="2170" y="465"/>
                      </a:cubicBezTo>
                      <a:cubicBezTo>
                        <a:pt x="2161" y="471"/>
                        <a:pt x="2156" y="484"/>
                        <a:pt x="2162" y="494"/>
                      </a:cubicBezTo>
                      <a:cubicBezTo>
                        <a:pt x="2165" y="498"/>
                        <a:pt x="2170" y="500"/>
                        <a:pt x="2176" y="499"/>
                      </a:cubicBezTo>
                      <a:cubicBezTo>
                        <a:pt x="2179" y="499"/>
                        <a:pt x="2183" y="496"/>
                        <a:pt x="2184" y="493"/>
                      </a:cubicBezTo>
                      <a:cubicBezTo>
                        <a:pt x="2186" y="489"/>
                        <a:pt x="2186" y="485"/>
                        <a:pt x="2185" y="481"/>
                      </a:cubicBezTo>
                      <a:cubicBezTo>
                        <a:pt x="2182" y="477"/>
                        <a:pt x="2177" y="474"/>
                        <a:pt x="2172" y="476"/>
                      </a:cubicBezTo>
                      <a:cubicBezTo>
                        <a:pt x="2169" y="477"/>
                        <a:pt x="2167" y="480"/>
                        <a:pt x="2167" y="484"/>
                      </a:cubicBezTo>
                      <a:cubicBezTo>
                        <a:pt x="2168" y="486"/>
                        <a:pt x="2169" y="487"/>
                        <a:pt x="2172" y="487"/>
                      </a:cubicBezTo>
                      <a:cubicBezTo>
                        <a:pt x="2170" y="486"/>
                        <a:pt x="2170" y="485"/>
                        <a:pt x="2170" y="483"/>
                      </a:cubicBezTo>
                      <a:cubicBezTo>
                        <a:pt x="2170" y="480"/>
                        <a:pt x="2174" y="479"/>
                        <a:pt x="2176" y="480"/>
                      </a:cubicBezTo>
                      <a:cubicBezTo>
                        <a:pt x="2177" y="481"/>
                        <a:pt x="2179" y="483"/>
                        <a:pt x="2179" y="485"/>
                      </a:cubicBezTo>
                      <a:cubicBezTo>
                        <a:pt x="2179" y="488"/>
                        <a:pt x="2177" y="491"/>
                        <a:pt x="2175" y="492"/>
                      </a:cubicBezTo>
                      <a:cubicBezTo>
                        <a:pt x="2171" y="493"/>
                        <a:pt x="2168" y="491"/>
                        <a:pt x="2166" y="489"/>
                      </a:cubicBezTo>
                      <a:cubicBezTo>
                        <a:pt x="2161" y="481"/>
                        <a:pt x="2167" y="469"/>
                        <a:pt x="2174" y="464"/>
                      </a:cubicBezTo>
                      <a:cubicBezTo>
                        <a:pt x="2199" y="448"/>
                        <a:pt x="2239" y="466"/>
                        <a:pt x="2261" y="484"/>
                      </a:cubicBezTo>
                      <a:cubicBezTo>
                        <a:pt x="2253" y="480"/>
                        <a:pt x="2243" y="478"/>
                        <a:pt x="2234" y="481"/>
                      </a:cubicBezTo>
                      <a:cubicBezTo>
                        <a:pt x="2229" y="482"/>
                        <a:pt x="2224" y="484"/>
                        <a:pt x="2220" y="489"/>
                      </a:cubicBezTo>
                      <a:cubicBezTo>
                        <a:pt x="2225" y="485"/>
                        <a:pt x="2230" y="484"/>
                        <a:pt x="2234" y="483"/>
                      </a:cubicBezTo>
                      <a:cubicBezTo>
                        <a:pt x="2245" y="481"/>
                        <a:pt x="2256" y="484"/>
                        <a:pt x="2265" y="490"/>
                      </a:cubicBezTo>
                      <a:cubicBezTo>
                        <a:pt x="2272" y="495"/>
                        <a:pt x="2277" y="501"/>
                        <a:pt x="2280" y="507"/>
                      </a:cubicBezTo>
                      <a:cubicBezTo>
                        <a:pt x="2287" y="519"/>
                        <a:pt x="2288" y="531"/>
                        <a:pt x="2293" y="543"/>
                      </a:cubicBezTo>
                      <a:cubicBezTo>
                        <a:pt x="2294" y="544"/>
                        <a:pt x="2294" y="544"/>
                        <a:pt x="2294" y="544"/>
                      </a:cubicBezTo>
                      <a:cubicBezTo>
                        <a:pt x="2297" y="551"/>
                        <a:pt x="2300" y="557"/>
                        <a:pt x="2305" y="563"/>
                      </a:cubicBezTo>
                      <a:cubicBezTo>
                        <a:pt x="2307" y="565"/>
                        <a:pt x="2319" y="579"/>
                        <a:pt x="2321" y="578"/>
                      </a:cubicBezTo>
                      <a:cubicBezTo>
                        <a:pt x="2321" y="576"/>
                        <a:pt x="2314" y="567"/>
                        <a:pt x="2312" y="566"/>
                      </a:cubicBezTo>
                      <a:cubicBezTo>
                        <a:pt x="2307" y="558"/>
                        <a:pt x="2302" y="551"/>
                        <a:pt x="2298" y="542"/>
                      </a:cubicBezTo>
                      <a:cubicBezTo>
                        <a:pt x="2297" y="541"/>
                        <a:pt x="2297" y="541"/>
                        <a:pt x="2297" y="541"/>
                      </a:cubicBezTo>
                      <a:cubicBezTo>
                        <a:pt x="2292" y="530"/>
                        <a:pt x="2289" y="520"/>
                        <a:pt x="2291" y="507"/>
                      </a:cubicBezTo>
                      <a:cubicBezTo>
                        <a:pt x="2293" y="492"/>
                        <a:pt x="2300" y="477"/>
                        <a:pt x="2313" y="469"/>
                      </a:cubicBezTo>
                      <a:cubicBezTo>
                        <a:pt x="2320" y="465"/>
                        <a:pt x="2334" y="464"/>
                        <a:pt x="2339" y="472"/>
                      </a:cubicBezTo>
                      <a:cubicBezTo>
                        <a:pt x="2340" y="475"/>
                        <a:pt x="2340" y="479"/>
                        <a:pt x="2338" y="481"/>
                      </a:cubicBezTo>
                      <a:cubicBezTo>
                        <a:pt x="2336" y="484"/>
                        <a:pt x="2333" y="484"/>
                        <a:pt x="2330" y="483"/>
                      </a:cubicBezTo>
                      <a:cubicBezTo>
                        <a:pt x="2328" y="481"/>
                        <a:pt x="2327" y="479"/>
                        <a:pt x="2327" y="478"/>
                      </a:cubicBezTo>
                      <a:cubicBezTo>
                        <a:pt x="2327" y="475"/>
                        <a:pt x="2329" y="473"/>
                        <a:pt x="2332" y="474"/>
                      </a:cubicBezTo>
                      <a:cubicBezTo>
                        <a:pt x="2333" y="474"/>
                        <a:pt x="2335" y="475"/>
                        <a:pt x="2335" y="477"/>
                      </a:cubicBezTo>
                      <a:cubicBezTo>
                        <a:pt x="2336" y="475"/>
                        <a:pt x="2335" y="473"/>
                        <a:pt x="2334" y="471"/>
                      </a:cubicBezTo>
                      <a:cubicBezTo>
                        <a:pt x="2331" y="470"/>
                        <a:pt x="2327" y="470"/>
                        <a:pt x="2325" y="472"/>
                      </a:cubicBezTo>
                      <a:cubicBezTo>
                        <a:pt x="2321" y="476"/>
                        <a:pt x="2321" y="482"/>
                        <a:pt x="2324" y="486"/>
                      </a:cubicBezTo>
                      <a:cubicBezTo>
                        <a:pt x="2327" y="489"/>
                        <a:pt x="2331" y="491"/>
                        <a:pt x="2335" y="491"/>
                      </a:cubicBezTo>
                      <a:cubicBezTo>
                        <a:pt x="2338" y="491"/>
                        <a:pt x="2342" y="489"/>
                        <a:pt x="2344" y="486"/>
                      </a:cubicBezTo>
                      <a:cubicBezTo>
                        <a:pt x="2347" y="481"/>
                        <a:pt x="2348" y="476"/>
                        <a:pt x="2345" y="471"/>
                      </a:cubicBezTo>
                      <a:cubicBezTo>
                        <a:pt x="2339" y="461"/>
                        <a:pt x="2325" y="460"/>
                        <a:pt x="2315" y="466"/>
                      </a:cubicBezTo>
                      <a:cubicBezTo>
                        <a:pt x="2312" y="468"/>
                        <a:pt x="2309" y="470"/>
                        <a:pt x="2307" y="472"/>
                      </a:cubicBezTo>
                      <a:cubicBezTo>
                        <a:pt x="2315" y="463"/>
                        <a:pt x="2323" y="458"/>
                        <a:pt x="2334" y="453"/>
                      </a:cubicBezTo>
                      <a:cubicBezTo>
                        <a:pt x="2342" y="451"/>
                        <a:pt x="2348" y="450"/>
                        <a:pt x="2356" y="450"/>
                      </a:cubicBezTo>
                      <a:cubicBezTo>
                        <a:pt x="2364" y="451"/>
                        <a:pt x="2370" y="453"/>
                        <a:pt x="2377" y="457"/>
                      </a:cubicBezTo>
                      <a:cubicBezTo>
                        <a:pt x="2381" y="460"/>
                        <a:pt x="2383" y="462"/>
                        <a:pt x="2386" y="466"/>
                      </a:cubicBezTo>
                      <a:cubicBezTo>
                        <a:pt x="2386" y="466"/>
                        <a:pt x="2386" y="466"/>
                        <a:pt x="2386" y="466"/>
                      </a:cubicBezTo>
                      <a:cubicBezTo>
                        <a:pt x="2377" y="458"/>
                        <a:pt x="2364" y="459"/>
                        <a:pt x="2360" y="475"/>
                      </a:cubicBezTo>
                      <a:cubicBezTo>
                        <a:pt x="2358" y="487"/>
                        <a:pt x="2369" y="507"/>
                        <a:pt x="2344" y="522"/>
                      </a:cubicBezTo>
                      <a:cubicBezTo>
                        <a:pt x="2358" y="521"/>
                        <a:pt x="2372" y="517"/>
                        <a:pt x="2382" y="509"/>
                      </a:cubicBezTo>
                      <a:cubicBezTo>
                        <a:pt x="2391" y="500"/>
                        <a:pt x="2396" y="486"/>
                        <a:pt x="2391" y="474"/>
                      </a:cubicBezTo>
                      <a:cubicBezTo>
                        <a:pt x="2389" y="467"/>
                        <a:pt x="2384" y="460"/>
                        <a:pt x="2378" y="456"/>
                      </a:cubicBezTo>
                      <a:cubicBezTo>
                        <a:pt x="2371" y="452"/>
                        <a:pt x="2365" y="449"/>
                        <a:pt x="2356" y="448"/>
                      </a:cubicBezTo>
                      <a:cubicBezTo>
                        <a:pt x="2348" y="448"/>
                        <a:pt x="2341" y="448"/>
                        <a:pt x="2333" y="451"/>
                      </a:cubicBezTo>
                      <a:cubicBezTo>
                        <a:pt x="2330" y="452"/>
                        <a:pt x="2327" y="453"/>
                        <a:pt x="2324" y="455"/>
                      </a:cubicBezTo>
                      <a:cubicBezTo>
                        <a:pt x="2322" y="456"/>
                        <a:pt x="2321" y="457"/>
                        <a:pt x="2320" y="458"/>
                      </a:cubicBezTo>
                      <a:cubicBezTo>
                        <a:pt x="2337" y="445"/>
                        <a:pt x="2337" y="422"/>
                        <a:pt x="2327" y="403"/>
                      </a:cubicBezTo>
                      <a:cubicBezTo>
                        <a:pt x="2326" y="402"/>
                        <a:pt x="2325" y="400"/>
                        <a:pt x="2324" y="399"/>
                      </a:cubicBezTo>
                      <a:cubicBezTo>
                        <a:pt x="2310" y="379"/>
                        <a:pt x="2285" y="367"/>
                        <a:pt x="2260" y="365"/>
                      </a:cubicBezTo>
                      <a:close/>
                      <a:moveTo>
                        <a:pt x="2244" y="356"/>
                      </a:moveTo>
                      <a:cubicBezTo>
                        <a:pt x="2246" y="362"/>
                        <a:pt x="2243" y="370"/>
                        <a:pt x="2240" y="373"/>
                      </a:cubicBezTo>
                      <a:cubicBezTo>
                        <a:pt x="2243" y="379"/>
                        <a:pt x="2257" y="376"/>
                        <a:pt x="2257" y="366"/>
                      </a:cubicBezTo>
                      <a:cubicBezTo>
                        <a:pt x="2257" y="359"/>
                        <a:pt x="2250" y="353"/>
                        <a:pt x="2244" y="356"/>
                      </a:cubicBezTo>
                      <a:close/>
                      <a:moveTo>
                        <a:pt x="2257" y="353"/>
                      </a:moveTo>
                      <a:cubicBezTo>
                        <a:pt x="2253" y="344"/>
                        <a:pt x="2243" y="335"/>
                        <a:pt x="2235" y="330"/>
                      </a:cubicBezTo>
                      <a:cubicBezTo>
                        <a:pt x="2226" y="325"/>
                        <a:pt x="2216" y="323"/>
                        <a:pt x="2205" y="323"/>
                      </a:cubicBezTo>
                      <a:cubicBezTo>
                        <a:pt x="2187" y="321"/>
                        <a:pt x="2168" y="325"/>
                        <a:pt x="2151" y="315"/>
                      </a:cubicBezTo>
                      <a:cubicBezTo>
                        <a:pt x="2138" y="307"/>
                        <a:pt x="2134" y="291"/>
                        <a:pt x="2139" y="282"/>
                      </a:cubicBezTo>
                      <a:cubicBezTo>
                        <a:pt x="2143" y="273"/>
                        <a:pt x="2153" y="267"/>
                        <a:pt x="2163" y="269"/>
                      </a:cubicBezTo>
                      <a:cubicBezTo>
                        <a:pt x="2170" y="270"/>
                        <a:pt x="2180" y="277"/>
                        <a:pt x="2178" y="286"/>
                      </a:cubicBezTo>
                      <a:cubicBezTo>
                        <a:pt x="2176" y="290"/>
                        <a:pt x="2172" y="293"/>
                        <a:pt x="2170" y="291"/>
                      </a:cubicBezTo>
                      <a:cubicBezTo>
                        <a:pt x="2173" y="288"/>
                        <a:pt x="2170" y="284"/>
                        <a:pt x="2166" y="282"/>
                      </a:cubicBezTo>
                      <a:cubicBezTo>
                        <a:pt x="2163" y="281"/>
                        <a:pt x="2159" y="282"/>
                        <a:pt x="2156" y="283"/>
                      </a:cubicBezTo>
                      <a:cubicBezTo>
                        <a:pt x="2152" y="286"/>
                        <a:pt x="2149" y="292"/>
                        <a:pt x="2152" y="297"/>
                      </a:cubicBezTo>
                      <a:cubicBezTo>
                        <a:pt x="2157" y="310"/>
                        <a:pt x="2179" y="311"/>
                        <a:pt x="2191" y="310"/>
                      </a:cubicBezTo>
                      <a:cubicBezTo>
                        <a:pt x="2211" y="309"/>
                        <a:pt x="2228" y="313"/>
                        <a:pt x="2243" y="326"/>
                      </a:cubicBezTo>
                      <a:cubicBezTo>
                        <a:pt x="2251" y="333"/>
                        <a:pt x="2257" y="343"/>
                        <a:pt x="2257" y="353"/>
                      </a:cubicBezTo>
                      <a:close/>
                      <a:moveTo>
                        <a:pt x="2379" y="516"/>
                      </a:moveTo>
                      <a:cubicBezTo>
                        <a:pt x="2391" y="509"/>
                        <a:pt x="2400" y="519"/>
                        <a:pt x="2408" y="526"/>
                      </a:cubicBezTo>
                      <a:cubicBezTo>
                        <a:pt x="2415" y="533"/>
                        <a:pt x="2427" y="536"/>
                        <a:pt x="2434" y="527"/>
                      </a:cubicBezTo>
                      <a:cubicBezTo>
                        <a:pt x="2422" y="521"/>
                        <a:pt x="2427" y="514"/>
                        <a:pt x="2418" y="506"/>
                      </a:cubicBezTo>
                      <a:cubicBezTo>
                        <a:pt x="2409" y="497"/>
                        <a:pt x="2390" y="498"/>
                        <a:pt x="2379" y="516"/>
                      </a:cubicBezTo>
                      <a:close/>
                      <a:moveTo>
                        <a:pt x="2434" y="586"/>
                      </a:moveTo>
                      <a:cubicBezTo>
                        <a:pt x="2448" y="557"/>
                        <a:pt x="2480" y="576"/>
                        <a:pt x="2485" y="594"/>
                      </a:cubicBezTo>
                      <a:cubicBezTo>
                        <a:pt x="2476" y="581"/>
                        <a:pt x="2446" y="576"/>
                        <a:pt x="2434" y="586"/>
                      </a:cubicBezTo>
                      <a:close/>
                      <a:moveTo>
                        <a:pt x="2424" y="601"/>
                      </a:moveTo>
                      <a:cubicBezTo>
                        <a:pt x="2411" y="587"/>
                        <a:pt x="2409" y="564"/>
                        <a:pt x="2416" y="551"/>
                      </a:cubicBezTo>
                      <a:cubicBezTo>
                        <a:pt x="2433" y="521"/>
                        <a:pt x="2465" y="540"/>
                        <a:pt x="2443" y="563"/>
                      </a:cubicBezTo>
                      <a:cubicBezTo>
                        <a:pt x="2431" y="575"/>
                        <a:pt x="2424" y="583"/>
                        <a:pt x="2424" y="601"/>
                      </a:cubicBezTo>
                      <a:close/>
                      <a:moveTo>
                        <a:pt x="2533" y="711"/>
                      </a:moveTo>
                      <a:cubicBezTo>
                        <a:pt x="2546" y="678"/>
                        <a:pt x="2529" y="653"/>
                        <a:pt x="2508" y="635"/>
                      </a:cubicBezTo>
                      <a:cubicBezTo>
                        <a:pt x="2496" y="625"/>
                        <a:pt x="2477" y="617"/>
                        <a:pt x="2473" y="602"/>
                      </a:cubicBezTo>
                      <a:cubicBezTo>
                        <a:pt x="2457" y="619"/>
                        <a:pt x="2496" y="645"/>
                        <a:pt x="2508" y="655"/>
                      </a:cubicBezTo>
                      <a:cubicBezTo>
                        <a:pt x="2526" y="671"/>
                        <a:pt x="2536" y="690"/>
                        <a:pt x="2533" y="711"/>
                      </a:cubicBezTo>
                      <a:close/>
                      <a:moveTo>
                        <a:pt x="1927" y="944"/>
                      </a:moveTo>
                      <a:cubicBezTo>
                        <a:pt x="1908" y="927"/>
                        <a:pt x="1874" y="939"/>
                        <a:pt x="1860" y="938"/>
                      </a:cubicBezTo>
                      <a:cubicBezTo>
                        <a:pt x="1838" y="937"/>
                        <a:pt x="1836" y="916"/>
                        <a:pt x="1859" y="914"/>
                      </a:cubicBezTo>
                      <a:cubicBezTo>
                        <a:pt x="1880" y="911"/>
                        <a:pt x="1914" y="924"/>
                        <a:pt x="1927" y="944"/>
                      </a:cubicBezTo>
                      <a:close/>
                      <a:moveTo>
                        <a:pt x="1777" y="967"/>
                      </a:moveTo>
                      <a:cubicBezTo>
                        <a:pt x="1792" y="996"/>
                        <a:pt x="1773" y="1020"/>
                        <a:pt x="1772" y="1035"/>
                      </a:cubicBezTo>
                      <a:cubicBezTo>
                        <a:pt x="1770" y="1052"/>
                        <a:pt x="1787" y="1056"/>
                        <a:pt x="1792" y="1039"/>
                      </a:cubicBezTo>
                      <a:cubicBezTo>
                        <a:pt x="1800" y="1016"/>
                        <a:pt x="1794" y="986"/>
                        <a:pt x="1777" y="967"/>
                      </a:cubicBezTo>
                      <a:close/>
                      <a:moveTo>
                        <a:pt x="2190" y="741"/>
                      </a:moveTo>
                      <a:cubicBezTo>
                        <a:pt x="2172" y="735"/>
                        <a:pt x="2161" y="745"/>
                        <a:pt x="2153" y="763"/>
                      </a:cubicBezTo>
                      <a:cubicBezTo>
                        <a:pt x="2147" y="778"/>
                        <a:pt x="2136" y="787"/>
                        <a:pt x="2124" y="783"/>
                      </a:cubicBezTo>
                      <a:cubicBezTo>
                        <a:pt x="2128" y="791"/>
                        <a:pt x="2142" y="796"/>
                        <a:pt x="2152" y="790"/>
                      </a:cubicBezTo>
                      <a:cubicBezTo>
                        <a:pt x="2165" y="781"/>
                        <a:pt x="2163" y="764"/>
                        <a:pt x="2172" y="751"/>
                      </a:cubicBezTo>
                      <a:cubicBezTo>
                        <a:pt x="2175" y="747"/>
                        <a:pt x="2181" y="742"/>
                        <a:pt x="2190" y="741"/>
                      </a:cubicBezTo>
                      <a:close/>
                      <a:moveTo>
                        <a:pt x="1834" y="809"/>
                      </a:moveTo>
                      <a:cubicBezTo>
                        <a:pt x="1832" y="808"/>
                        <a:pt x="1831" y="806"/>
                        <a:pt x="1832" y="804"/>
                      </a:cubicBezTo>
                      <a:cubicBezTo>
                        <a:pt x="1833" y="802"/>
                        <a:pt x="1835" y="801"/>
                        <a:pt x="1837" y="802"/>
                      </a:cubicBezTo>
                      <a:cubicBezTo>
                        <a:pt x="1839" y="803"/>
                        <a:pt x="1840" y="805"/>
                        <a:pt x="1839" y="807"/>
                      </a:cubicBezTo>
                      <a:cubicBezTo>
                        <a:pt x="1838" y="809"/>
                        <a:pt x="1836" y="810"/>
                        <a:pt x="1834" y="809"/>
                      </a:cubicBezTo>
                      <a:close/>
                      <a:moveTo>
                        <a:pt x="1855" y="808"/>
                      </a:moveTo>
                      <a:cubicBezTo>
                        <a:pt x="1851" y="806"/>
                        <a:pt x="1850" y="801"/>
                        <a:pt x="1851" y="798"/>
                      </a:cubicBezTo>
                      <a:cubicBezTo>
                        <a:pt x="1853" y="794"/>
                        <a:pt x="1858" y="792"/>
                        <a:pt x="1862" y="794"/>
                      </a:cubicBezTo>
                      <a:cubicBezTo>
                        <a:pt x="1865" y="796"/>
                        <a:pt x="1867" y="801"/>
                        <a:pt x="1865" y="804"/>
                      </a:cubicBezTo>
                      <a:cubicBezTo>
                        <a:pt x="1863" y="808"/>
                        <a:pt x="1859" y="810"/>
                        <a:pt x="1855" y="808"/>
                      </a:cubicBezTo>
                      <a:close/>
                      <a:moveTo>
                        <a:pt x="1843" y="811"/>
                      </a:moveTo>
                      <a:cubicBezTo>
                        <a:pt x="1841" y="810"/>
                        <a:pt x="1840" y="807"/>
                        <a:pt x="1841" y="804"/>
                      </a:cubicBezTo>
                      <a:cubicBezTo>
                        <a:pt x="1842" y="802"/>
                        <a:pt x="1845" y="801"/>
                        <a:pt x="1847" y="802"/>
                      </a:cubicBezTo>
                      <a:cubicBezTo>
                        <a:pt x="1850" y="803"/>
                        <a:pt x="1851" y="806"/>
                        <a:pt x="1850" y="809"/>
                      </a:cubicBezTo>
                      <a:cubicBezTo>
                        <a:pt x="1848" y="811"/>
                        <a:pt x="1846" y="812"/>
                        <a:pt x="1843" y="811"/>
                      </a:cubicBezTo>
                      <a:close/>
                      <a:moveTo>
                        <a:pt x="2138" y="925"/>
                      </a:moveTo>
                      <a:cubicBezTo>
                        <a:pt x="2137" y="921"/>
                        <a:pt x="2135" y="919"/>
                        <a:pt x="2132" y="918"/>
                      </a:cubicBezTo>
                      <a:cubicBezTo>
                        <a:pt x="2129" y="916"/>
                        <a:pt x="2124" y="917"/>
                        <a:pt x="2121" y="920"/>
                      </a:cubicBezTo>
                      <a:cubicBezTo>
                        <a:pt x="2117" y="924"/>
                        <a:pt x="2117" y="930"/>
                        <a:pt x="2119" y="933"/>
                      </a:cubicBezTo>
                      <a:cubicBezTo>
                        <a:pt x="2124" y="940"/>
                        <a:pt x="2130" y="937"/>
                        <a:pt x="2134" y="938"/>
                      </a:cubicBezTo>
                      <a:cubicBezTo>
                        <a:pt x="2140" y="939"/>
                        <a:pt x="2143" y="945"/>
                        <a:pt x="2143" y="952"/>
                      </a:cubicBezTo>
                      <a:cubicBezTo>
                        <a:pt x="2143" y="961"/>
                        <a:pt x="2138" y="968"/>
                        <a:pt x="2130" y="970"/>
                      </a:cubicBezTo>
                      <a:cubicBezTo>
                        <a:pt x="2125" y="971"/>
                        <a:pt x="2120" y="970"/>
                        <a:pt x="2118" y="965"/>
                      </a:cubicBezTo>
                      <a:cubicBezTo>
                        <a:pt x="2123" y="967"/>
                        <a:pt x="2129" y="963"/>
                        <a:pt x="2127" y="956"/>
                      </a:cubicBezTo>
                      <a:cubicBezTo>
                        <a:pt x="2126" y="953"/>
                        <a:pt x="2120" y="948"/>
                        <a:pt x="2114" y="942"/>
                      </a:cubicBezTo>
                      <a:cubicBezTo>
                        <a:pt x="2108" y="936"/>
                        <a:pt x="2104" y="930"/>
                        <a:pt x="2103" y="924"/>
                      </a:cubicBezTo>
                      <a:cubicBezTo>
                        <a:pt x="2100" y="910"/>
                        <a:pt x="2112" y="897"/>
                        <a:pt x="2125" y="898"/>
                      </a:cubicBezTo>
                      <a:cubicBezTo>
                        <a:pt x="2133" y="898"/>
                        <a:pt x="2138" y="902"/>
                        <a:pt x="2143" y="907"/>
                      </a:cubicBezTo>
                      <a:cubicBezTo>
                        <a:pt x="2148" y="912"/>
                        <a:pt x="2158" y="929"/>
                        <a:pt x="2167" y="931"/>
                      </a:cubicBezTo>
                      <a:cubicBezTo>
                        <a:pt x="2174" y="932"/>
                        <a:pt x="2178" y="927"/>
                        <a:pt x="2177" y="923"/>
                      </a:cubicBezTo>
                      <a:cubicBezTo>
                        <a:pt x="2183" y="924"/>
                        <a:pt x="2184" y="933"/>
                        <a:pt x="2181" y="938"/>
                      </a:cubicBezTo>
                      <a:cubicBezTo>
                        <a:pt x="2174" y="948"/>
                        <a:pt x="2158" y="950"/>
                        <a:pt x="2147" y="941"/>
                      </a:cubicBezTo>
                      <a:cubicBezTo>
                        <a:pt x="2142" y="937"/>
                        <a:pt x="2140" y="932"/>
                        <a:pt x="2138" y="925"/>
                      </a:cubicBezTo>
                      <a:close/>
                      <a:moveTo>
                        <a:pt x="2165" y="412"/>
                      </a:moveTo>
                      <a:cubicBezTo>
                        <a:pt x="2166" y="409"/>
                        <a:pt x="2170" y="409"/>
                        <a:pt x="2172" y="410"/>
                      </a:cubicBezTo>
                      <a:cubicBezTo>
                        <a:pt x="2175" y="412"/>
                        <a:pt x="2175" y="415"/>
                        <a:pt x="2173" y="418"/>
                      </a:cubicBezTo>
                      <a:cubicBezTo>
                        <a:pt x="2172" y="420"/>
                        <a:pt x="2168" y="421"/>
                        <a:pt x="2166" y="419"/>
                      </a:cubicBezTo>
                      <a:cubicBezTo>
                        <a:pt x="2163" y="418"/>
                        <a:pt x="2163" y="414"/>
                        <a:pt x="2165" y="412"/>
                      </a:cubicBezTo>
                      <a:close/>
                      <a:moveTo>
                        <a:pt x="2168" y="402"/>
                      </a:moveTo>
                      <a:cubicBezTo>
                        <a:pt x="2169" y="400"/>
                        <a:pt x="2172" y="399"/>
                        <a:pt x="2174" y="401"/>
                      </a:cubicBezTo>
                      <a:cubicBezTo>
                        <a:pt x="2176" y="402"/>
                        <a:pt x="2176" y="405"/>
                        <a:pt x="2175" y="407"/>
                      </a:cubicBezTo>
                      <a:cubicBezTo>
                        <a:pt x="2174" y="408"/>
                        <a:pt x="2171" y="409"/>
                        <a:pt x="2169" y="408"/>
                      </a:cubicBezTo>
                      <a:cubicBezTo>
                        <a:pt x="2167" y="406"/>
                        <a:pt x="2167" y="404"/>
                        <a:pt x="2168" y="402"/>
                      </a:cubicBezTo>
                      <a:close/>
                      <a:moveTo>
                        <a:pt x="2166" y="425"/>
                      </a:moveTo>
                      <a:cubicBezTo>
                        <a:pt x="2169" y="421"/>
                        <a:pt x="2174" y="420"/>
                        <a:pt x="2178" y="423"/>
                      </a:cubicBezTo>
                      <a:cubicBezTo>
                        <a:pt x="2182" y="425"/>
                        <a:pt x="2183" y="431"/>
                        <a:pt x="2180" y="434"/>
                      </a:cubicBezTo>
                      <a:cubicBezTo>
                        <a:pt x="2178" y="438"/>
                        <a:pt x="2172" y="439"/>
                        <a:pt x="2169" y="437"/>
                      </a:cubicBezTo>
                      <a:cubicBezTo>
                        <a:pt x="2165" y="434"/>
                        <a:pt x="2164" y="429"/>
                        <a:pt x="2166" y="425"/>
                      </a:cubicBezTo>
                      <a:close/>
                      <a:moveTo>
                        <a:pt x="2088" y="824"/>
                      </a:moveTo>
                      <a:cubicBezTo>
                        <a:pt x="2087" y="817"/>
                        <a:pt x="2088" y="810"/>
                        <a:pt x="2092" y="804"/>
                      </a:cubicBezTo>
                      <a:cubicBezTo>
                        <a:pt x="2096" y="799"/>
                        <a:pt x="2103" y="795"/>
                        <a:pt x="2109" y="796"/>
                      </a:cubicBezTo>
                      <a:cubicBezTo>
                        <a:pt x="2117" y="798"/>
                        <a:pt x="2123" y="805"/>
                        <a:pt x="2125" y="813"/>
                      </a:cubicBezTo>
                      <a:cubicBezTo>
                        <a:pt x="2127" y="824"/>
                        <a:pt x="2123" y="835"/>
                        <a:pt x="2115" y="842"/>
                      </a:cubicBezTo>
                      <a:cubicBezTo>
                        <a:pt x="2108" y="848"/>
                        <a:pt x="2099" y="852"/>
                        <a:pt x="2091" y="855"/>
                      </a:cubicBezTo>
                      <a:cubicBezTo>
                        <a:pt x="2092" y="855"/>
                        <a:pt x="2093" y="855"/>
                        <a:pt x="2095" y="855"/>
                      </a:cubicBezTo>
                      <a:cubicBezTo>
                        <a:pt x="2118" y="855"/>
                        <a:pt x="2141" y="860"/>
                        <a:pt x="2163" y="868"/>
                      </a:cubicBezTo>
                      <a:cubicBezTo>
                        <a:pt x="2188" y="878"/>
                        <a:pt x="2203" y="890"/>
                        <a:pt x="2232" y="887"/>
                      </a:cubicBezTo>
                      <a:cubicBezTo>
                        <a:pt x="2237" y="886"/>
                        <a:pt x="2243" y="885"/>
                        <a:pt x="2249" y="882"/>
                      </a:cubicBezTo>
                      <a:cubicBezTo>
                        <a:pt x="2257" y="879"/>
                        <a:pt x="2263" y="875"/>
                        <a:pt x="2269" y="869"/>
                      </a:cubicBezTo>
                      <a:cubicBezTo>
                        <a:pt x="2275" y="863"/>
                        <a:pt x="2279" y="858"/>
                        <a:pt x="2282" y="850"/>
                      </a:cubicBezTo>
                      <a:cubicBezTo>
                        <a:pt x="2294" y="821"/>
                        <a:pt x="2284" y="796"/>
                        <a:pt x="2261" y="777"/>
                      </a:cubicBezTo>
                      <a:cubicBezTo>
                        <a:pt x="2250" y="769"/>
                        <a:pt x="2238" y="766"/>
                        <a:pt x="2226" y="770"/>
                      </a:cubicBezTo>
                      <a:cubicBezTo>
                        <a:pt x="2215" y="774"/>
                        <a:pt x="2207" y="781"/>
                        <a:pt x="2205" y="792"/>
                      </a:cubicBezTo>
                      <a:cubicBezTo>
                        <a:pt x="2203" y="801"/>
                        <a:pt x="2204" y="809"/>
                        <a:pt x="2209" y="817"/>
                      </a:cubicBezTo>
                      <a:cubicBezTo>
                        <a:pt x="2211" y="820"/>
                        <a:pt x="2213" y="822"/>
                        <a:pt x="2216" y="824"/>
                      </a:cubicBezTo>
                      <a:cubicBezTo>
                        <a:pt x="2216" y="824"/>
                        <a:pt x="2215" y="823"/>
                        <a:pt x="2214" y="822"/>
                      </a:cubicBezTo>
                      <a:cubicBezTo>
                        <a:pt x="2210" y="815"/>
                        <a:pt x="2212" y="807"/>
                        <a:pt x="2218" y="802"/>
                      </a:cubicBezTo>
                      <a:cubicBezTo>
                        <a:pt x="2225" y="798"/>
                        <a:pt x="2234" y="800"/>
                        <a:pt x="2238" y="806"/>
                      </a:cubicBezTo>
                      <a:cubicBezTo>
                        <a:pt x="2242" y="813"/>
                        <a:pt x="2240" y="822"/>
                        <a:pt x="2234" y="826"/>
                      </a:cubicBezTo>
                      <a:cubicBezTo>
                        <a:pt x="2224" y="832"/>
                        <a:pt x="2213" y="826"/>
                        <a:pt x="2207" y="818"/>
                      </a:cubicBezTo>
                      <a:cubicBezTo>
                        <a:pt x="2202" y="810"/>
                        <a:pt x="2200" y="801"/>
                        <a:pt x="2202" y="792"/>
                      </a:cubicBezTo>
                      <a:cubicBezTo>
                        <a:pt x="2204" y="781"/>
                        <a:pt x="2211" y="773"/>
                        <a:pt x="2220" y="769"/>
                      </a:cubicBezTo>
                      <a:cubicBezTo>
                        <a:pt x="2211" y="772"/>
                        <a:pt x="2202" y="777"/>
                        <a:pt x="2196" y="782"/>
                      </a:cubicBezTo>
                      <a:cubicBezTo>
                        <a:pt x="2196" y="782"/>
                        <a:pt x="2194" y="780"/>
                        <a:pt x="2192" y="780"/>
                      </a:cubicBezTo>
                      <a:cubicBezTo>
                        <a:pt x="2203" y="770"/>
                        <a:pt x="2216" y="765"/>
                        <a:pt x="2226" y="764"/>
                      </a:cubicBezTo>
                      <a:cubicBezTo>
                        <a:pt x="2206" y="765"/>
                        <a:pt x="2189" y="772"/>
                        <a:pt x="2177" y="786"/>
                      </a:cubicBezTo>
                      <a:cubicBezTo>
                        <a:pt x="2170" y="794"/>
                        <a:pt x="2165" y="805"/>
                        <a:pt x="2162" y="818"/>
                      </a:cubicBezTo>
                      <a:cubicBezTo>
                        <a:pt x="2161" y="824"/>
                        <a:pt x="2160" y="831"/>
                        <a:pt x="2159" y="838"/>
                      </a:cubicBezTo>
                      <a:cubicBezTo>
                        <a:pt x="2158" y="845"/>
                        <a:pt x="2156" y="850"/>
                        <a:pt x="2150" y="854"/>
                      </a:cubicBezTo>
                      <a:cubicBezTo>
                        <a:pt x="2146" y="857"/>
                        <a:pt x="2140" y="858"/>
                        <a:pt x="2135" y="855"/>
                      </a:cubicBezTo>
                      <a:cubicBezTo>
                        <a:pt x="2131" y="853"/>
                        <a:pt x="2128" y="849"/>
                        <a:pt x="2128" y="844"/>
                      </a:cubicBezTo>
                      <a:cubicBezTo>
                        <a:pt x="2128" y="841"/>
                        <a:pt x="2130" y="839"/>
                        <a:pt x="2132" y="837"/>
                      </a:cubicBezTo>
                      <a:cubicBezTo>
                        <a:pt x="2135" y="834"/>
                        <a:pt x="2141" y="834"/>
                        <a:pt x="2143" y="838"/>
                      </a:cubicBezTo>
                      <a:cubicBezTo>
                        <a:pt x="2144" y="840"/>
                        <a:pt x="2144" y="843"/>
                        <a:pt x="2142" y="845"/>
                      </a:cubicBezTo>
                      <a:cubicBezTo>
                        <a:pt x="2140" y="847"/>
                        <a:pt x="2136" y="847"/>
                        <a:pt x="2134" y="844"/>
                      </a:cubicBezTo>
                      <a:cubicBezTo>
                        <a:pt x="2132" y="842"/>
                        <a:pt x="2132" y="839"/>
                        <a:pt x="2134" y="837"/>
                      </a:cubicBezTo>
                      <a:cubicBezTo>
                        <a:pt x="2135" y="836"/>
                        <a:pt x="2135" y="836"/>
                        <a:pt x="2136" y="835"/>
                      </a:cubicBezTo>
                      <a:cubicBezTo>
                        <a:pt x="2135" y="836"/>
                        <a:pt x="2134" y="836"/>
                        <a:pt x="2133" y="837"/>
                      </a:cubicBezTo>
                      <a:cubicBezTo>
                        <a:pt x="2131" y="839"/>
                        <a:pt x="2130" y="841"/>
                        <a:pt x="2130" y="844"/>
                      </a:cubicBezTo>
                      <a:cubicBezTo>
                        <a:pt x="2130" y="848"/>
                        <a:pt x="2132" y="852"/>
                        <a:pt x="2136" y="854"/>
                      </a:cubicBezTo>
                      <a:cubicBezTo>
                        <a:pt x="2140" y="856"/>
                        <a:pt x="2145" y="855"/>
                        <a:pt x="2149" y="852"/>
                      </a:cubicBezTo>
                      <a:cubicBezTo>
                        <a:pt x="2153" y="848"/>
                        <a:pt x="2155" y="843"/>
                        <a:pt x="2156" y="838"/>
                      </a:cubicBezTo>
                      <a:cubicBezTo>
                        <a:pt x="2157" y="830"/>
                        <a:pt x="2158" y="825"/>
                        <a:pt x="2159" y="818"/>
                      </a:cubicBezTo>
                      <a:cubicBezTo>
                        <a:pt x="2161" y="805"/>
                        <a:pt x="2167" y="793"/>
                        <a:pt x="2175" y="784"/>
                      </a:cubicBezTo>
                      <a:cubicBezTo>
                        <a:pt x="2183" y="775"/>
                        <a:pt x="2193" y="769"/>
                        <a:pt x="2204" y="765"/>
                      </a:cubicBezTo>
                      <a:cubicBezTo>
                        <a:pt x="2221" y="759"/>
                        <a:pt x="2240" y="761"/>
                        <a:pt x="2257" y="769"/>
                      </a:cubicBezTo>
                      <a:cubicBezTo>
                        <a:pt x="2256" y="768"/>
                        <a:pt x="2255" y="767"/>
                        <a:pt x="2255" y="766"/>
                      </a:cubicBezTo>
                      <a:cubicBezTo>
                        <a:pt x="2252" y="762"/>
                        <a:pt x="2249" y="758"/>
                        <a:pt x="2247" y="754"/>
                      </a:cubicBezTo>
                      <a:cubicBezTo>
                        <a:pt x="2244" y="746"/>
                        <a:pt x="2242" y="740"/>
                        <a:pt x="2241" y="732"/>
                      </a:cubicBezTo>
                      <a:cubicBezTo>
                        <a:pt x="2240" y="705"/>
                        <a:pt x="2266" y="689"/>
                        <a:pt x="2289" y="692"/>
                      </a:cubicBezTo>
                      <a:cubicBezTo>
                        <a:pt x="2299" y="693"/>
                        <a:pt x="2307" y="698"/>
                        <a:pt x="2314" y="704"/>
                      </a:cubicBezTo>
                      <a:cubicBezTo>
                        <a:pt x="2311" y="705"/>
                        <a:pt x="2311" y="705"/>
                        <a:pt x="2311" y="705"/>
                      </a:cubicBezTo>
                      <a:cubicBezTo>
                        <a:pt x="2305" y="700"/>
                        <a:pt x="2297" y="697"/>
                        <a:pt x="2289" y="696"/>
                      </a:cubicBezTo>
                      <a:cubicBezTo>
                        <a:pt x="2268" y="694"/>
                        <a:pt x="2244" y="708"/>
                        <a:pt x="2245" y="732"/>
                      </a:cubicBezTo>
                      <a:cubicBezTo>
                        <a:pt x="2246" y="739"/>
                        <a:pt x="2248" y="745"/>
                        <a:pt x="2251" y="752"/>
                      </a:cubicBezTo>
                      <a:cubicBezTo>
                        <a:pt x="2253" y="756"/>
                        <a:pt x="2256" y="760"/>
                        <a:pt x="2258" y="764"/>
                      </a:cubicBezTo>
                      <a:cubicBezTo>
                        <a:pt x="2270" y="781"/>
                        <a:pt x="2284" y="790"/>
                        <a:pt x="2290" y="811"/>
                      </a:cubicBezTo>
                      <a:cubicBezTo>
                        <a:pt x="2293" y="824"/>
                        <a:pt x="2292" y="838"/>
                        <a:pt x="2286" y="852"/>
                      </a:cubicBezTo>
                      <a:cubicBezTo>
                        <a:pt x="2283" y="860"/>
                        <a:pt x="2278" y="866"/>
                        <a:pt x="2272" y="872"/>
                      </a:cubicBezTo>
                      <a:cubicBezTo>
                        <a:pt x="2265" y="879"/>
                        <a:pt x="2259" y="883"/>
                        <a:pt x="2250" y="886"/>
                      </a:cubicBezTo>
                      <a:cubicBezTo>
                        <a:pt x="2237" y="890"/>
                        <a:pt x="2226" y="891"/>
                        <a:pt x="2213" y="889"/>
                      </a:cubicBezTo>
                      <a:cubicBezTo>
                        <a:pt x="2220" y="891"/>
                        <a:pt x="2226" y="893"/>
                        <a:pt x="2228" y="893"/>
                      </a:cubicBezTo>
                      <a:cubicBezTo>
                        <a:pt x="2256" y="900"/>
                        <a:pt x="2283" y="904"/>
                        <a:pt x="2311" y="905"/>
                      </a:cubicBezTo>
                      <a:cubicBezTo>
                        <a:pt x="2318" y="905"/>
                        <a:pt x="2324" y="904"/>
                        <a:pt x="2329" y="900"/>
                      </a:cubicBezTo>
                      <a:cubicBezTo>
                        <a:pt x="2332" y="897"/>
                        <a:pt x="2334" y="894"/>
                        <a:pt x="2335" y="891"/>
                      </a:cubicBezTo>
                      <a:cubicBezTo>
                        <a:pt x="2336" y="885"/>
                        <a:pt x="2334" y="878"/>
                        <a:pt x="2329" y="876"/>
                      </a:cubicBezTo>
                      <a:cubicBezTo>
                        <a:pt x="2326" y="875"/>
                        <a:pt x="2322" y="876"/>
                        <a:pt x="2320" y="878"/>
                      </a:cubicBezTo>
                      <a:cubicBezTo>
                        <a:pt x="2317" y="881"/>
                        <a:pt x="2317" y="886"/>
                        <a:pt x="2320" y="888"/>
                      </a:cubicBezTo>
                      <a:cubicBezTo>
                        <a:pt x="2322" y="889"/>
                        <a:pt x="2326" y="889"/>
                        <a:pt x="2328" y="887"/>
                      </a:cubicBezTo>
                      <a:cubicBezTo>
                        <a:pt x="2327" y="890"/>
                        <a:pt x="2323" y="892"/>
                        <a:pt x="2320" y="891"/>
                      </a:cubicBezTo>
                      <a:cubicBezTo>
                        <a:pt x="2310" y="889"/>
                        <a:pt x="2309" y="875"/>
                        <a:pt x="2320" y="871"/>
                      </a:cubicBezTo>
                      <a:cubicBezTo>
                        <a:pt x="2328" y="867"/>
                        <a:pt x="2336" y="871"/>
                        <a:pt x="2339" y="879"/>
                      </a:cubicBezTo>
                      <a:cubicBezTo>
                        <a:pt x="2344" y="889"/>
                        <a:pt x="2336" y="902"/>
                        <a:pt x="2323" y="905"/>
                      </a:cubicBezTo>
                      <a:cubicBezTo>
                        <a:pt x="2346" y="904"/>
                        <a:pt x="2368" y="901"/>
                        <a:pt x="2389" y="896"/>
                      </a:cubicBezTo>
                      <a:cubicBezTo>
                        <a:pt x="2380" y="896"/>
                        <a:pt x="2372" y="894"/>
                        <a:pt x="2365" y="891"/>
                      </a:cubicBezTo>
                      <a:cubicBezTo>
                        <a:pt x="2339" y="881"/>
                        <a:pt x="2325" y="850"/>
                        <a:pt x="2349" y="829"/>
                      </a:cubicBezTo>
                      <a:cubicBezTo>
                        <a:pt x="2355" y="823"/>
                        <a:pt x="2364" y="820"/>
                        <a:pt x="2372" y="819"/>
                      </a:cubicBezTo>
                      <a:cubicBezTo>
                        <a:pt x="2386" y="816"/>
                        <a:pt x="2402" y="821"/>
                        <a:pt x="2415" y="815"/>
                      </a:cubicBezTo>
                      <a:cubicBezTo>
                        <a:pt x="2420" y="812"/>
                        <a:pt x="2425" y="806"/>
                        <a:pt x="2426" y="800"/>
                      </a:cubicBezTo>
                      <a:cubicBezTo>
                        <a:pt x="2428" y="786"/>
                        <a:pt x="2414" y="773"/>
                        <a:pt x="2400" y="775"/>
                      </a:cubicBezTo>
                      <a:cubicBezTo>
                        <a:pt x="2395" y="776"/>
                        <a:pt x="2390" y="783"/>
                        <a:pt x="2390" y="788"/>
                      </a:cubicBezTo>
                      <a:cubicBezTo>
                        <a:pt x="2390" y="796"/>
                        <a:pt x="2397" y="802"/>
                        <a:pt x="2403" y="800"/>
                      </a:cubicBezTo>
                      <a:cubicBezTo>
                        <a:pt x="2400" y="802"/>
                        <a:pt x="2395" y="804"/>
                        <a:pt x="2390" y="801"/>
                      </a:cubicBezTo>
                      <a:cubicBezTo>
                        <a:pt x="2382" y="795"/>
                        <a:pt x="2383" y="783"/>
                        <a:pt x="2389" y="777"/>
                      </a:cubicBezTo>
                      <a:cubicBezTo>
                        <a:pt x="2395" y="769"/>
                        <a:pt x="2405" y="768"/>
                        <a:pt x="2413" y="770"/>
                      </a:cubicBezTo>
                      <a:cubicBezTo>
                        <a:pt x="2427" y="774"/>
                        <a:pt x="2436" y="789"/>
                        <a:pt x="2430" y="804"/>
                      </a:cubicBezTo>
                      <a:cubicBezTo>
                        <a:pt x="2427" y="812"/>
                        <a:pt x="2422" y="816"/>
                        <a:pt x="2416" y="819"/>
                      </a:cubicBezTo>
                      <a:cubicBezTo>
                        <a:pt x="2406" y="824"/>
                        <a:pt x="2394" y="822"/>
                        <a:pt x="2385" y="828"/>
                      </a:cubicBezTo>
                      <a:cubicBezTo>
                        <a:pt x="2369" y="837"/>
                        <a:pt x="2361" y="854"/>
                        <a:pt x="2370" y="869"/>
                      </a:cubicBezTo>
                      <a:cubicBezTo>
                        <a:pt x="2381" y="885"/>
                        <a:pt x="2410" y="889"/>
                        <a:pt x="2429" y="881"/>
                      </a:cubicBezTo>
                      <a:cubicBezTo>
                        <a:pt x="2439" y="876"/>
                        <a:pt x="2448" y="864"/>
                        <a:pt x="2449" y="853"/>
                      </a:cubicBezTo>
                      <a:cubicBezTo>
                        <a:pt x="2449" y="838"/>
                        <a:pt x="2433" y="823"/>
                        <a:pt x="2418" y="833"/>
                      </a:cubicBezTo>
                      <a:cubicBezTo>
                        <a:pt x="2413" y="836"/>
                        <a:pt x="2410" y="840"/>
                        <a:pt x="2410" y="845"/>
                      </a:cubicBezTo>
                      <a:cubicBezTo>
                        <a:pt x="2409" y="854"/>
                        <a:pt x="2420" y="864"/>
                        <a:pt x="2429" y="858"/>
                      </a:cubicBezTo>
                      <a:cubicBezTo>
                        <a:pt x="2434" y="855"/>
                        <a:pt x="2434" y="847"/>
                        <a:pt x="2429" y="846"/>
                      </a:cubicBezTo>
                      <a:cubicBezTo>
                        <a:pt x="2436" y="844"/>
                        <a:pt x="2439" y="853"/>
                        <a:pt x="2433" y="860"/>
                      </a:cubicBezTo>
                      <a:cubicBezTo>
                        <a:pt x="2422" y="871"/>
                        <a:pt x="2403" y="860"/>
                        <a:pt x="2406" y="844"/>
                      </a:cubicBezTo>
                      <a:cubicBezTo>
                        <a:pt x="2408" y="834"/>
                        <a:pt x="2418" y="825"/>
                        <a:pt x="2429" y="826"/>
                      </a:cubicBezTo>
                      <a:cubicBezTo>
                        <a:pt x="2445" y="827"/>
                        <a:pt x="2458" y="847"/>
                        <a:pt x="2450" y="864"/>
                      </a:cubicBezTo>
                      <a:cubicBezTo>
                        <a:pt x="2450" y="866"/>
                        <a:pt x="2449" y="868"/>
                        <a:pt x="2448" y="869"/>
                      </a:cubicBezTo>
                      <a:cubicBezTo>
                        <a:pt x="2452" y="864"/>
                        <a:pt x="2456" y="860"/>
                        <a:pt x="2460" y="853"/>
                      </a:cubicBezTo>
                      <a:cubicBezTo>
                        <a:pt x="2460" y="853"/>
                        <a:pt x="2460" y="853"/>
                        <a:pt x="2460" y="853"/>
                      </a:cubicBezTo>
                      <a:cubicBezTo>
                        <a:pt x="2465" y="844"/>
                        <a:pt x="2468" y="837"/>
                        <a:pt x="2469" y="826"/>
                      </a:cubicBezTo>
                      <a:cubicBezTo>
                        <a:pt x="2471" y="836"/>
                        <a:pt x="2468" y="846"/>
                        <a:pt x="2463" y="855"/>
                      </a:cubicBezTo>
                      <a:cubicBezTo>
                        <a:pt x="2463" y="855"/>
                        <a:pt x="2463" y="855"/>
                        <a:pt x="2463" y="855"/>
                      </a:cubicBezTo>
                      <a:cubicBezTo>
                        <a:pt x="2461" y="859"/>
                        <a:pt x="2458" y="863"/>
                        <a:pt x="2454" y="866"/>
                      </a:cubicBezTo>
                      <a:cubicBezTo>
                        <a:pt x="2467" y="858"/>
                        <a:pt x="2478" y="848"/>
                        <a:pt x="2489" y="836"/>
                      </a:cubicBezTo>
                      <a:cubicBezTo>
                        <a:pt x="2507" y="815"/>
                        <a:pt x="2518" y="797"/>
                        <a:pt x="2524" y="770"/>
                      </a:cubicBezTo>
                      <a:cubicBezTo>
                        <a:pt x="2529" y="744"/>
                        <a:pt x="2527" y="719"/>
                        <a:pt x="2518" y="696"/>
                      </a:cubicBezTo>
                      <a:cubicBezTo>
                        <a:pt x="2513" y="684"/>
                        <a:pt x="2510" y="678"/>
                        <a:pt x="2500" y="670"/>
                      </a:cubicBezTo>
                      <a:cubicBezTo>
                        <a:pt x="2480" y="654"/>
                        <a:pt x="2449" y="650"/>
                        <a:pt x="2432" y="659"/>
                      </a:cubicBezTo>
                      <a:cubicBezTo>
                        <a:pt x="2422" y="665"/>
                        <a:pt x="2415" y="677"/>
                        <a:pt x="2423" y="686"/>
                      </a:cubicBezTo>
                      <a:cubicBezTo>
                        <a:pt x="2427" y="692"/>
                        <a:pt x="2434" y="693"/>
                        <a:pt x="2441" y="688"/>
                      </a:cubicBezTo>
                      <a:cubicBezTo>
                        <a:pt x="2439" y="700"/>
                        <a:pt x="2420" y="702"/>
                        <a:pt x="2409" y="692"/>
                      </a:cubicBezTo>
                      <a:cubicBezTo>
                        <a:pt x="2398" y="681"/>
                        <a:pt x="2397" y="669"/>
                        <a:pt x="2401" y="659"/>
                      </a:cubicBezTo>
                      <a:cubicBezTo>
                        <a:pt x="2406" y="644"/>
                        <a:pt x="2424" y="634"/>
                        <a:pt x="2444" y="635"/>
                      </a:cubicBezTo>
                      <a:cubicBezTo>
                        <a:pt x="2464" y="637"/>
                        <a:pt x="2483" y="647"/>
                        <a:pt x="2497" y="661"/>
                      </a:cubicBezTo>
                      <a:cubicBezTo>
                        <a:pt x="2495" y="658"/>
                        <a:pt x="2492" y="654"/>
                        <a:pt x="2488" y="651"/>
                      </a:cubicBezTo>
                      <a:cubicBezTo>
                        <a:pt x="2466" y="631"/>
                        <a:pt x="2438" y="618"/>
                        <a:pt x="2407" y="618"/>
                      </a:cubicBezTo>
                      <a:cubicBezTo>
                        <a:pt x="2390" y="618"/>
                        <a:pt x="2379" y="625"/>
                        <a:pt x="2370" y="639"/>
                      </a:cubicBezTo>
                      <a:cubicBezTo>
                        <a:pt x="2364" y="647"/>
                        <a:pt x="2362" y="663"/>
                        <a:pt x="2367" y="672"/>
                      </a:cubicBezTo>
                      <a:cubicBezTo>
                        <a:pt x="2371" y="681"/>
                        <a:pt x="2382" y="684"/>
                        <a:pt x="2387" y="675"/>
                      </a:cubicBezTo>
                      <a:cubicBezTo>
                        <a:pt x="2391" y="680"/>
                        <a:pt x="2388" y="688"/>
                        <a:pt x="2381" y="690"/>
                      </a:cubicBezTo>
                      <a:cubicBezTo>
                        <a:pt x="2376" y="692"/>
                        <a:pt x="2367" y="689"/>
                        <a:pt x="2362" y="682"/>
                      </a:cubicBezTo>
                      <a:cubicBezTo>
                        <a:pt x="2359" y="678"/>
                        <a:pt x="2357" y="673"/>
                        <a:pt x="2356" y="667"/>
                      </a:cubicBezTo>
                      <a:cubicBezTo>
                        <a:pt x="2356" y="657"/>
                        <a:pt x="2359" y="646"/>
                        <a:pt x="2365" y="637"/>
                      </a:cubicBezTo>
                      <a:cubicBezTo>
                        <a:pt x="2370" y="630"/>
                        <a:pt x="2376" y="625"/>
                        <a:pt x="2382" y="622"/>
                      </a:cubicBezTo>
                      <a:cubicBezTo>
                        <a:pt x="2361" y="629"/>
                        <a:pt x="2344" y="646"/>
                        <a:pt x="2339" y="670"/>
                      </a:cubicBezTo>
                      <a:cubicBezTo>
                        <a:pt x="2337" y="682"/>
                        <a:pt x="2338" y="693"/>
                        <a:pt x="2341" y="704"/>
                      </a:cubicBezTo>
                      <a:cubicBezTo>
                        <a:pt x="2358" y="755"/>
                        <a:pt x="2388" y="719"/>
                        <a:pt x="2413" y="711"/>
                      </a:cubicBezTo>
                      <a:cubicBezTo>
                        <a:pt x="2445" y="701"/>
                        <a:pt x="2451" y="744"/>
                        <a:pt x="2420" y="755"/>
                      </a:cubicBezTo>
                      <a:cubicBezTo>
                        <a:pt x="2392" y="765"/>
                        <a:pt x="2368" y="748"/>
                        <a:pt x="2352" y="727"/>
                      </a:cubicBezTo>
                      <a:cubicBezTo>
                        <a:pt x="2354" y="731"/>
                        <a:pt x="2356" y="736"/>
                        <a:pt x="2357" y="741"/>
                      </a:cubicBezTo>
                      <a:cubicBezTo>
                        <a:pt x="2358" y="752"/>
                        <a:pt x="2352" y="765"/>
                        <a:pt x="2340" y="767"/>
                      </a:cubicBezTo>
                      <a:cubicBezTo>
                        <a:pt x="2335" y="768"/>
                        <a:pt x="2330" y="765"/>
                        <a:pt x="2327" y="760"/>
                      </a:cubicBezTo>
                      <a:cubicBezTo>
                        <a:pt x="2325" y="757"/>
                        <a:pt x="2324" y="753"/>
                        <a:pt x="2325" y="749"/>
                      </a:cubicBezTo>
                      <a:cubicBezTo>
                        <a:pt x="2327" y="746"/>
                        <a:pt x="2330" y="742"/>
                        <a:pt x="2334" y="741"/>
                      </a:cubicBezTo>
                      <a:cubicBezTo>
                        <a:pt x="2339" y="740"/>
                        <a:pt x="2345" y="742"/>
                        <a:pt x="2347" y="748"/>
                      </a:cubicBezTo>
                      <a:cubicBezTo>
                        <a:pt x="2348" y="751"/>
                        <a:pt x="2347" y="754"/>
                        <a:pt x="2344" y="756"/>
                      </a:cubicBezTo>
                      <a:cubicBezTo>
                        <a:pt x="2342" y="757"/>
                        <a:pt x="2340" y="757"/>
                        <a:pt x="2339" y="755"/>
                      </a:cubicBezTo>
                      <a:cubicBezTo>
                        <a:pt x="2340" y="755"/>
                        <a:pt x="2342" y="755"/>
                        <a:pt x="2343" y="754"/>
                      </a:cubicBezTo>
                      <a:cubicBezTo>
                        <a:pt x="2345" y="751"/>
                        <a:pt x="2343" y="748"/>
                        <a:pt x="2341" y="747"/>
                      </a:cubicBezTo>
                      <a:cubicBezTo>
                        <a:pt x="2339" y="747"/>
                        <a:pt x="2337" y="747"/>
                        <a:pt x="2335" y="748"/>
                      </a:cubicBezTo>
                      <a:cubicBezTo>
                        <a:pt x="2333" y="750"/>
                        <a:pt x="2332" y="753"/>
                        <a:pt x="2333" y="756"/>
                      </a:cubicBezTo>
                      <a:cubicBezTo>
                        <a:pt x="2334" y="759"/>
                        <a:pt x="2338" y="761"/>
                        <a:pt x="2341" y="760"/>
                      </a:cubicBezTo>
                      <a:cubicBezTo>
                        <a:pt x="2351" y="759"/>
                        <a:pt x="2355" y="746"/>
                        <a:pt x="2354" y="737"/>
                      </a:cubicBezTo>
                      <a:cubicBezTo>
                        <a:pt x="2354" y="735"/>
                        <a:pt x="2353" y="733"/>
                        <a:pt x="2352" y="731"/>
                      </a:cubicBezTo>
                      <a:cubicBezTo>
                        <a:pt x="2350" y="723"/>
                        <a:pt x="2344" y="716"/>
                        <a:pt x="2341" y="708"/>
                      </a:cubicBezTo>
                      <a:cubicBezTo>
                        <a:pt x="2338" y="700"/>
                        <a:pt x="2336" y="692"/>
                        <a:pt x="2336" y="684"/>
                      </a:cubicBezTo>
                      <a:cubicBezTo>
                        <a:pt x="2335" y="687"/>
                        <a:pt x="2334" y="690"/>
                        <a:pt x="2333" y="693"/>
                      </a:cubicBezTo>
                      <a:cubicBezTo>
                        <a:pt x="2323" y="709"/>
                        <a:pt x="2302" y="715"/>
                        <a:pt x="2285" y="708"/>
                      </a:cubicBezTo>
                      <a:cubicBezTo>
                        <a:pt x="2280" y="706"/>
                        <a:pt x="2276" y="703"/>
                        <a:pt x="2272" y="699"/>
                      </a:cubicBezTo>
                      <a:cubicBezTo>
                        <a:pt x="2275" y="698"/>
                        <a:pt x="2275" y="698"/>
                        <a:pt x="2275" y="698"/>
                      </a:cubicBezTo>
                      <a:cubicBezTo>
                        <a:pt x="2278" y="701"/>
                        <a:pt x="2282" y="703"/>
                        <a:pt x="2286" y="705"/>
                      </a:cubicBezTo>
                      <a:cubicBezTo>
                        <a:pt x="2302" y="711"/>
                        <a:pt x="2322" y="707"/>
                        <a:pt x="2331" y="691"/>
                      </a:cubicBezTo>
                      <a:cubicBezTo>
                        <a:pt x="2336" y="682"/>
                        <a:pt x="2336" y="676"/>
                        <a:pt x="2338" y="667"/>
                      </a:cubicBezTo>
                      <a:cubicBezTo>
                        <a:pt x="2346" y="635"/>
                        <a:pt x="2374" y="616"/>
                        <a:pt x="2407" y="615"/>
                      </a:cubicBezTo>
                      <a:cubicBezTo>
                        <a:pt x="2416" y="615"/>
                        <a:pt x="2425" y="616"/>
                        <a:pt x="2433" y="618"/>
                      </a:cubicBezTo>
                      <a:cubicBezTo>
                        <a:pt x="2416" y="611"/>
                        <a:pt x="2398" y="606"/>
                        <a:pt x="2383" y="607"/>
                      </a:cubicBezTo>
                      <a:cubicBezTo>
                        <a:pt x="2350" y="610"/>
                        <a:pt x="2306" y="610"/>
                        <a:pt x="2284" y="615"/>
                      </a:cubicBezTo>
                      <a:cubicBezTo>
                        <a:pt x="2274" y="617"/>
                        <a:pt x="2264" y="624"/>
                        <a:pt x="2260" y="634"/>
                      </a:cubicBezTo>
                      <a:cubicBezTo>
                        <a:pt x="2261" y="628"/>
                        <a:pt x="2266" y="623"/>
                        <a:pt x="2271" y="619"/>
                      </a:cubicBezTo>
                      <a:cubicBezTo>
                        <a:pt x="2271" y="619"/>
                        <a:pt x="2271" y="619"/>
                        <a:pt x="2271" y="619"/>
                      </a:cubicBezTo>
                      <a:cubicBezTo>
                        <a:pt x="2273" y="617"/>
                        <a:pt x="2276" y="616"/>
                        <a:pt x="2279" y="615"/>
                      </a:cubicBezTo>
                      <a:cubicBezTo>
                        <a:pt x="2267" y="616"/>
                        <a:pt x="2257" y="619"/>
                        <a:pt x="2248" y="627"/>
                      </a:cubicBezTo>
                      <a:cubicBezTo>
                        <a:pt x="2239" y="635"/>
                        <a:pt x="2235" y="645"/>
                        <a:pt x="2235" y="657"/>
                      </a:cubicBezTo>
                      <a:cubicBezTo>
                        <a:pt x="2234" y="656"/>
                        <a:pt x="2233" y="657"/>
                        <a:pt x="2232" y="657"/>
                      </a:cubicBezTo>
                      <a:cubicBezTo>
                        <a:pt x="2232" y="648"/>
                        <a:pt x="2235" y="639"/>
                        <a:pt x="2241" y="631"/>
                      </a:cubicBezTo>
                      <a:cubicBezTo>
                        <a:pt x="2246" y="624"/>
                        <a:pt x="2254" y="619"/>
                        <a:pt x="2260" y="617"/>
                      </a:cubicBezTo>
                      <a:cubicBezTo>
                        <a:pt x="2256" y="618"/>
                        <a:pt x="2250" y="615"/>
                        <a:pt x="2248" y="611"/>
                      </a:cubicBezTo>
                      <a:cubicBezTo>
                        <a:pt x="2246" y="607"/>
                        <a:pt x="2246" y="604"/>
                        <a:pt x="2247" y="601"/>
                      </a:cubicBezTo>
                      <a:cubicBezTo>
                        <a:pt x="2250" y="597"/>
                        <a:pt x="2255" y="594"/>
                        <a:pt x="2260" y="596"/>
                      </a:cubicBezTo>
                      <a:cubicBezTo>
                        <a:pt x="2263" y="598"/>
                        <a:pt x="2264" y="601"/>
                        <a:pt x="2264" y="604"/>
                      </a:cubicBezTo>
                      <a:cubicBezTo>
                        <a:pt x="2262" y="610"/>
                        <a:pt x="2255" y="610"/>
                        <a:pt x="2254" y="606"/>
                      </a:cubicBezTo>
                      <a:cubicBezTo>
                        <a:pt x="2256" y="607"/>
                        <a:pt x="2258" y="607"/>
                        <a:pt x="2259" y="606"/>
                      </a:cubicBezTo>
                      <a:cubicBezTo>
                        <a:pt x="2262" y="605"/>
                        <a:pt x="2262" y="602"/>
                        <a:pt x="2260" y="600"/>
                      </a:cubicBezTo>
                      <a:cubicBezTo>
                        <a:pt x="2258" y="598"/>
                        <a:pt x="2256" y="598"/>
                        <a:pt x="2254" y="598"/>
                      </a:cubicBezTo>
                      <a:cubicBezTo>
                        <a:pt x="2249" y="600"/>
                        <a:pt x="2246" y="608"/>
                        <a:pt x="2252" y="613"/>
                      </a:cubicBezTo>
                      <a:cubicBezTo>
                        <a:pt x="2258" y="618"/>
                        <a:pt x="2267" y="615"/>
                        <a:pt x="2273" y="614"/>
                      </a:cubicBezTo>
                      <a:cubicBezTo>
                        <a:pt x="2281" y="612"/>
                        <a:pt x="2290" y="610"/>
                        <a:pt x="2295" y="610"/>
                      </a:cubicBezTo>
                      <a:cubicBezTo>
                        <a:pt x="2301" y="609"/>
                        <a:pt x="2317" y="607"/>
                        <a:pt x="2336" y="607"/>
                      </a:cubicBezTo>
                      <a:cubicBezTo>
                        <a:pt x="2332" y="606"/>
                        <a:pt x="2329" y="605"/>
                        <a:pt x="2325" y="604"/>
                      </a:cubicBezTo>
                      <a:cubicBezTo>
                        <a:pt x="2324" y="603"/>
                        <a:pt x="2312" y="597"/>
                        <a:pt x="2313" y="595"/>
                      </a:cubicBezTo>
                      <a:cubicBezTo>
                        <a:pt x="2314" y="594"/>
                        <a:pt x="2321" y="597"/>
                        <a:pt x="2322" y="598"/>
                      </a:cubicBezTo>
                      <a:cubicBezTo>
                        <a:pt x="2328" y="600"/>
                        <a:pt x="2333" y="601"/>
                        <a:pt x="2338" y="602"/>
                      </a:cubicBezTo>
                      <a:cubicBezTo>
                        <a:pt x="2341" y="603"/>
                        <a:pt x="2343" y="603"/>
                        <a:pt x="2345" y="603"/>
                      </a:cubicBezTo>
                      <a:cubicBezTo>
                        <a:pt x="2354" y="604"/>
                        <a:pt x="2362" y="604"/>
                        <a:pt x="2371" y="603"/>
                      </a:cubicBezTo>
                      <a:cubicBezTo>
                        <a:pt x="2371" y="603"/>
                        <a:pt x="2373" y="603"/>
                        <a:pt x="2374" y="603"/>
                      </a:cubicBezTo>
                      <a:cubicBezTo>
                        <a:pt x="2371" y="602"/>
                        <a:pt x="2369" y="602"/>
                        <a:pt x="2366" y="602"/>
                      </a:cubicBezTo>
                      <a:cubicBezTo>
                        <a:pt x="2358" y="600"/>
                        <a:pt x="2352" y="598"/>
                        <a:pt x="2345" y="594"/>
                      </a:cubicBezTo>
                      <a:cubicBezTo>
                        <a:pt x="2326" y="582"/>
                        <a:pt x="2326" y="562"/>
                        <a:pt x="2336" y="546"/>
                      </a:cubicBezTo>
                      <a:cubicBezTo>
                        <a:pt x="2343" y="532"/>
                        <a:pt x="2357" y="521"/>
                        <a:pt x="2373" y="521"/>
                      </a:cubicBezTo>
                      <a:cubicBezTo>
                        <a:pt x="2387" y="521"/>
                        <a:pt x="2398" y="529"/>
                        <a:pt x="2402" y="542"/>
                      </a:cubicBezTo>
                      <a:cubicBezTo>
                        <a:pt x="2404" y="548"/>
                        <a:pt x="2404" y="554"/>
                        <a:pt x="2402" y="560"/>
                      </a:cubicBezTo>
                      <a:cubicBezTo>
                        <a:pt x="2400" y="565"/>
                        <a:pt x="2398" y="568"/>
                        <a:pt x="2393" y="571"/>
                      </a:cubicBezTo>
                      <a:cubicBezTo>
                        <a:pt x="2388" y="574"/>
                        <a:pt x="2382" y="575"/>
                        <a:pt x="2376" y="572"/>
                      </a:cubicBezTo>
                      <a:cubicBezTo>
                        <a:pt x="2373" y="570"/>
                        <a:pt x="2370" y="568"/>
                        <a:pt x="2369" y="564"/>
                      </a:cubicBezTo>
                      <a:cubicBezTo>
                        <a:pt x="2368" y="560"/>
                        <a:pt x="2369" y="556"/>
                        <a:pt x="2371" y="552"/>
                      </a:cubicBezTo>
                      <a:cubicBezTo>
                        <a:pt x="2374" y="548"/>
                        <a:pt x="2379" y="546"/>
                        <a:pt x="2384" y="547"/>
                      </a:cubicBezTo>
                      <a:cubicBezTo>
                        <a:pt x="2389" y="549"/>
                        <a:pt x="2392" y="553"/>
                        <a:pt x="2392" y="558"/>
                      </a:cubicBezTo>
                      <a:cubicBezTo>
                        <a:pt x="2392" y="564"/>
                        <a:pt x="2387" y="568"/>
                        <a:pt x="2381" y="568"/>
                      </a:cubicBezTo>
                      <a:cubicBezTo>
                        <a:pt x="2375" y="568"/>
                        <a:pt x="2370" y="563"/>
                        <a:pt x="2371" y="557"/>
                      </a:cubicBezTo>
                      <a:cubicBezTo>
                        <a:pt x="2371" y="555"/>
                        <a:pt x="2371" y="553"/>
                        <a:pt x="2373" y="551"/>
                      </a:cubicBezTo>
                      <a:cubicBezTo>
                        <a:pt x="2372" y="552"/>
                        <a:pt x="2372" y="552"/>
                        <a:pt x="2372" y="552"/>
                      </a:cubicBezTo>
                      <a:cubicBezTo>
                        <a:pt x="2369" y="556"/>
                        <a:pt x="2368" y="560"/>
                        <a:pt x="2370" y="564"/>
                      </a:cubicBezTo>
                      <a:cubicBezTo>
                        <a:pt x="2371" y="567"/>
                        <a:pt x="2373" y="570"/>
                        <a:pt x="2376" y="571"/>
                      </a:cubicBezTo>
                      <a:cubicBezTo>
                        <a:pt x="2382" y="574"/>
                        <a:pt x="2388" y="573"/>
                        <a:pt x="2393" y="570"/>
                      </a:cubicBezTo>
                      <a:cubicBezTo>
                        <a:pt x="2397" y="568"/>
                        <a:pt x="2399" y="564"/>
                        <a:pt x="2401" y="559"/>
                      </a:cubicBezTo>
                      <a:cubicBezTo>
                        <a:pt x="2402" y="553"/>
                        <a:pt x="2402" y="549"/>
                        <a:pt x="2400" y="543"/>
                      </a:cubicBezTo>
                      <a:cubicBezTo>
                        <a:pt x="2396" y="530"/>
                        <a:pt x="2386" y="523"/>
                        <a:pt x="2373" y="523"/>
                      </a:cubicBezTo>
                      <a:cubicBezTo>
                        <a:pt x="2358" y="524"/>
                        <a:pt x="2345" y="536"/>
                        <a:pt x="2338" y="549"/>
                      </a:cubicBezTo>
                      <a:cubicBezTo>
                        <a:pt x="2330" y="563"/>
                        <a:pt x="2331" y="580"/>
                        <a:pt x="2347" y="591"/>
                      </a:cubicBezTo>
                      <a:cubicBezTo>
                        <a:pt x="2353" y="594"/>
                        <a:pt x="2359" y="596"/>
                        <a:pt x="2366" y="597"/>
                      </a:cubicBezTo>
                      <a:cubicBezTo>
                        <a:pt x="2393" y="601"/>
                        <a:pt x="2416" y="607"/>
                        <a:pt x="2441" y="619"/>
                      </a:cubicBezTo>
                      <a:cubicBezTo>
                        <a:pt x="2440" y="618"/>
                        <a:pt x="2439" y="616"/>
                        <a:pt x="2438" y="615"/>
                      </a:cubicBezTo>
                      <a:cubicBezTo>
                        <a:pt x="2432" y="608"/>
                        <a:pt x="2429" y="597"/>
                        <a:pt x="2438" y="590"/>
                      </a:cubicBezTo>
                      <a:cubicBezTo>
                        <a:pt x="2444" y="585"/>
                        <a:pt x="2452" y="585"/>
                        <a:pt x="2458" y="590"/>
                      </a:cubicBezTo>
                      <a:cubicBezTo>
                        <a:pt x="2463" y="594"/>
                        <a:pt x="2465" y="600"/>
                        <a:pt x="2463" y="606"/>
                      </a:cubicBezTo>
                      <a:cubicBezTo>
                        <a:pt x="2461" y="610"/>
                        <a:pt x="2455" y="612"/>
                        <a:pt x="2452" y="608"/>
                      </a:cubicBezTo>
                      <a:cubicBezTo>
                        <a:pt x="2450" y="603"/>
                        <a:pt x="2453" y="601"/>
                        <a:pt x="2451" y="596"/>
                      </a:cubicBezTo>
                      <a:cubicBezTo>
                        <a:pt x="2449" y="593"/>
                        <a:pt x="2446" y="591"/>
                        <a:pt x="2442" y="593"/>
                      </a:cubicBezTo>
                      <a:cubicBezTo>
                        <a:pt x="2435" y="596"/>
                        <a:pt x="2436" y="605"/>
                        <a:pt x="2440" y="611"/>
                      </a:cubicBezTo>
                      <a:cubicBezTo>
                        <a:pt x="2448" y="623"/>
                        <a:pt x="2455" y="625"/>
                        <a:pt x="2467" y="632"/>
                      </a:cubicBezTo>
                      <a:cubicBezTo>
                        <a:pt x="2475" y="636"/>
                        <a:pt x="2483" y="642"/>
                        <a:pt x="2491" y="649"/>
                      </a:cubicBezTo>
                      <a:cubicBezTo>
                        <a:pt x="2513" y="670"/>
                        <a:pt x="2526" y="697"/>
                        <a:pt x="2530" y="726"/>
                      </a:cubicBezTo>
                      <a:cubicBezTo>
                        <a:pt x="2530" y="720"/>
                        <a:pt x="2533" y="715"/>
                        <a:pt x="2538" y="713"/>
                      </a:cubicBezTo>
                      <a:cubicBezTo>
                        <a:pt x="2542" y="711"/>
                        <a:pt x="2547" y="712"/>
                        <a:pt x="2552" y="717"/>
                      </a:cubicBezTo>
                      <a:cubicBezTo>
                        <a:pt x="2551" y="717"/>
                        <a:pt x="2549" y="718"/>
                        <a:pt x="2548" y="719"/>
                      </a:cubicBezTo>
                      <a:cubicBezTo>
                        <a:pt x="2542" y="709"/>
                        <a:pt x="2531" y="720"/>
                        <a:pt x="2530" y="732"/>
                      </a:cubicBezTo>
                      <a:cubicBezTo>
                        <a:pt x="2530" y="731"/>
                        <a:pt x="2530" y="731"/>
                        <a:pt x="2530" y="731"/>
                      </a:cubicBezTo>
                      <a:cubicBezTo>
                        <a:pt x="2531" y="741"/>
                        <a:pt x="2531" y="751"/>
                        <a:pt x="2530" y="762"/>
                      </a:cubicBezTo>
                      <a:cubicBezTo>
                        <a:pt x="2538" y="750"/>
                        <a:pt x="2551" y="742"/>
                        <a:pt x="2566" y="747"/>
                      </a:cubicBezTo>
                      <a:cubicBezTo>
                        <a:pt x="2574" y="749"/>
                        <a:pt x="2580" y="754"/>
                        <a:pt x="2584" y="760"/>
                      </a:cubicBezTo>
                      <a:cubicBezTo>
                        <a:pt x="2588" y="767"/>
                        <a:pt x="2589" y="774"/>
                        <a:pt x="2588" y="782"/>
                      </a:cubicBezTo>
                      <a:cubicBezTo>
                        <a:pt x="2586" y="790"/>
                        <a:pt x="2583" y="796"/>
                        <a:pt x="2577" y="801"/>
                      </a:cubicBezTo>
                      <a:cubicBezTo>
                        <a:pt x="2571" y="806"/>
                        <a:pt x="2565" y="808"/>
                        <a:pt x="2557" y="808"/>
                      </a:cubicBezTo>
                      <a:cubicBezTo>
                        <a:pt x="2549" y="807"/>
                        <a:pt x="2543" y="804"/>
                        <a:pt x="2539" y="798"/>
                      </a:cubicBezTo>
                      <a:cubicBezTo>
                        <a:pt x="2536" y="793"/>
                        <a:pt x="2535" y="789"/>
                        <a:pt x="2537" y="784"/>
                      </a:cubicBezTo>
                      <a:cubicBezTo>
                        <a:pt x="2538" y="777"/>
                        <a:pt x="2544" y="772"/>
                        <a:pt x="2551" y="771"/>
                      </a:cubicBezTo>
                      <a:cubicBezTo>
                        <a:pt x="2557" y="770"/>
                        <a:pt x="2563" y="773"/>
                        <a:pt x="2566" y="778"/>
                      </a:cubicBezTo>
                      <a:cubicBezTo>
                        <a:pt x="2571" y="785"/>
                        <a:pt x="2569" y="794"/>
                        <a:pt x="2562" y="798"/>
                      </a:cubicBezTo>
                      <a:cubicBezTo>
                        <a:pt x="2555" y="803"/>
                        <a:pt x="2546" y="801"/>
                        <a:pt x="2542" y="794"/>
                      </a:cubicBezTo>
                      <a:cubicBezTo>
                        <a:pt x="2539" y="791"/>
                        <a:pt x="2539" y="787"/>
                        <a:pt x="2539" y="784"/>
                      </a:cubicBezTo>
                      <a:cubicBezTo>
                        <a:pt x="2539" y="785"/>
                        <a:pt x="2539" y="785"/>
                        <a:pt x="2539" y="785"/>
                      </a:cubicBezTo>
                      <a:cubicBezTo>
                        <a:pt x="2538" y="789"/>
                        <a:pt x="2539" y="792"/>
                        <a:pt x="2541" y="796"/>
                      </a:cubicBezTo>
                      <a:cubicBezTo>
                        <a:pt x="2545" y="802"/>
                        <a:pt x="2550" y="804"/>
                        <a:pt x="2557" y="804"/>
                      </a:cubicBezTo>
                      <a:cubicBezTo>
                        <a:pt x="2564" y="805"/>
                        <a:pt x="2570" y="802"/>
                        <a:pt x="2575" y="798"/>
                      </a:cubicBezTo>
                      <a:cubicBezTo>
                        <a:pt x="2580" y="794"/>
                        <a:pt x="2583" y="788"/>
                        <a:pt x="2585" y="782"/>
                      </a:cubicBezTo>
                      <a:cubicBezTo>
                        <a:pt x="2586" y="775"/>
                        <a:pt x="2585" y="768"/>
                        <a:pt x="2581" y="762"/>
                      </a:cubicBezTo>
                      <a:cubicBezTo>
                        <a:pt x="2578" y="756"/>
                        <a:pt x="2572" y="752"/>
                        <a:pt x="2566" y="749"/>
                      </a:cubicBezTo>
                      <a:cubicBezTo>
                        <a:pt x="2548" y="744"/>
                        <a:pt x="2532" y="757"/>
                        <a:pt x="2529" y="771"/>
                      </a:cubicBezTo>
                      <a:cubicBezTo>
                        <a:pt x="2522" y="799"/>
                        <a:pt x="2512" y="818"/>
                        <a:pt x="2493" y="840"/>
                      </a:cubicBezTo>
                      <a:cubicBezTo>
                        <a:pt x="2492" y="842"/>
                        <a:pt x="2490" y="844"/>
                        <a:pt x="2488" y="846"/>
                      </a:cubicBezTo>
                      <a:cubicBezTo>
                        <a:pt x="2490" y="845"/>
                        <a:pt x="2491" y="844"/>
                        <a:pt x="2493" y="843"/>
                      </a:cubicBezTo>
                      <a:cubicBezTo>
                        <a:pt x="2503" y="838"/>
                        <a:pt x="2511" y="835"/>
                        <a:pt x="2522" y="835"/>
                      </a:cubicBezTo>
                      <a:cubicBezTo>
                        <a:pt x="2512" y="838"/>
                        <a:pt x="2505" y="841"/>
                        <a:pt x="2495" y="846"/>
                      </a:cubicBezTo>
                      <a:cubicBezTo>
                        <a:pt x="2494" y="846"/>
                        <a:pt x="2494" y="846"/>
                        <a:pt x="2493" y="847"/>
                      </a:cubicBezTo>
                      <a:cubicBezTo>
                        <a:pt x="2501" y="844"/>
                        <a:pt x="2512" y="852"/>
                        <a:pt x="2517" y="859"/>
                      </a:cubicBezTo>
                      <a:cubicBezTo>
                        <a:pt x="2519" y="863"/>
                        <a:pt x="2521" y="868"/>
                        <a:pt x="2522" y="872"/>
                      </a:cubicBezTo>
                      <a:cubicBezTo>
                        <a:pt x="2524" y="880"/>
                        <a:pt x="2523" y="891"/>
                        <a:pt x="2516" y="896"/>
                      </a:cubicBezTo>
                      <a:cubicBezTo>
                        <a:pt x="2521" y="903"/>
                        <a:pt x="2520" y="911"/>
                        <a:pt x="2519" y="918"/>
                      </a:cubicBezTo>
                      <a:cubicBezTo>
                        <a:pt x="2518" y="928"/>
                        <a:pt x="2520" y="939"/>
                        <a:pt x="2528" y="941"/>
                      </a:cubicBezTo>
                      <a:cubicBezTo>
                        <a:pt x="2518" y="946"/>
                        <a:pt x="2507" y="932"/>
                        <a:pt x="2505" y="923"/>
                      </a:cubicBezTo>
                      <a:cubicBezTo>
                        <a:pt x="2501" y="910"/>
                        <a:pt x="2508" y="898"/>
                        <a:pt x="2513" y="884"/>
                      </a:cubicBezTo>
                      <a:cubicBezTo>
                        <a:pt x="2517" y="875"/>
                        <a:pt x="2517" y="868"/>
                        <a:pt x="2513" y="860"/>
                      </a:cubicBezTo>
                      <a:cubicBezTo>
                        <a:pt x="2509" y="854"/>
                        <a:pt x="2501" y="846"/>
                        <a:pt x="2493" y="847"/>
                      </a:cubicBezTo>
                      <a:cubicBezTo>
                        <a:pt x="2494" y="847"/>
                        <a:pt x="2496" y="847"/>
                        <a:pt x="2498" y="847"/>
                      </a:cubicBezTo>
                      <a:cubicBezTo>
                        <a:pt x="2502" y="849"/>
                        <a:pt x="2505" y="853"/>
                        <a:pt x="2505" y="860"/>
                      </a:cubicBezTo>
                      <a:cubicBezTo>
                        <a:pt x="2504" y="859"/>
                        <a:pt x="2502" y="859"/>
                        <a:pt x="2501" y="859"/>
                      </a:cubicBezTo>
                      <a:cubicBezTo>
                        <a:pt x="2501" y="851"/>
                        <a:pt x="2495" y="848"/>
                        <a:pt x="2488" y="850"/>
                      </a:cubicBezTo>
                      <a:cubicBezTo>
                        <a:pt x="2485" y="851"/>
                        <a:pt x="2482" y="852"/>
                        <a:pt x="2479" y="854"/>
                      </a:cubicBezTo>
                      <a:cubicBezTo>
                        <a:pt x="2455" y="876"/>
                        <a:pt x="2427" y="891"/>
                        <a:pt x="2397" y="900"/>
                      </a:cubicBezTo>
                      <a:cubicBezTo>
                        <a:pt x="2422" y="894"/>
                        <a:pt x="2453" y="890"/>
                        <a:pt x="2475" y="905"/>
                      </a:cubicBezTo>
                      <a:cubicBezTo>
                        <a:pt x="2486" y="912"/>
                        <a:pt x="2493" y="921"/>
                        <a:pt x="2495" y="934"/>
                      </a:cubicBezTo>
                      <a:cubicBezTo>
                        <a:pt x="2497" y="945"/>
                        <a:pt x="2496" y="956"/>
                        <a:pt x="2491" y="965"/>
                      </a:cubicBezTo>
                      <a:cubicBezTo>
                        <a:pt x="2478" y="988"/>
                        <a:pt x="2450" y="996"/>
                        <a:pt x="2428" y="984"/>
                      </a:cubicBezTo>
                      <a:cubicBezTo>
                        <a:pt x="2409" y="974"/>
                        <a:pt x="2396" y="949"/>
                        <a:pt x="2411" y="929"/>
                      </a:cubicBezTo>
                      <a:cubicBezTo>
                        <a:pt x="2418" y="921"/>
                        <a:pt x="2428" y="917"/>
                        <a:pt x="2438" y="921"/>
                      </a:cubicBezTo>
                      <a:cubicBezTo>
                        <a:pt x="2441" y="922"/>
                        <a:pt x="2444" y="924"/>
                        <a:pt x="2446" y="927"/>
                      </a:cubicBezTo>
                      <a:cubicBezTo>
                        <a:pt x="2446" y="927"/>
                        <a:pt x="2446" y="927"/>
                        <a:pt x="2446" y="927"/>
                      </a:cubicBezTo>
                      <a:cubicBezTo>
                        <a:pt x="2450" y="934"/>
                        <a:pt x="2449" y="944"/>
                        <a:pt x="2441" y="950"/>
                      </a:cubicBezTo>
                      <a:cubicBezTo>
                        <a:pt x="2433" y="955"/>
                        <a:pt x="2423" y="952"/>
                        <a:pt x="2418" y="945"/>
                      </a:cubicBezTo>
                      <a:cubicBezTo>
                        <a:pt x="2414" y="937"/>
                        <a:pt x="2416" y="927"/>
                        <a:pt x="2423" y="922"/>
                      </a:cubicBezTo>
                      <a:cubicBezTo>
                        <a:pt x="2426" y="920"/>
                        <a:pt x="2430" y="919"/>
                        <a:pt x="2434" y="920"/>
                      </a:cubicBezTo>
                      <a:cubicBezTo>
                        <a:pt x="2434" y="920"/>
                        <a:pt x="2434" y="920"/>
                        <a:pt x="2434" y="920"/>
                      </a:cubicBezTo>
                      <a:cubicBezTo>
                        <a:pt x="2425" y="919"/>
                        <a:pt x="2417" y="923"/>
                        <a:pt x="2412" y="930"/>
                      </a:cubicBezTo>
                      <a:cubicBezTo>
                        <a:pt x="2399" y="950"/>
                        <a:pt x="2412" y="972"/>
                        <a:pt x="2430" y="982"/>
                      </a:cubicBezTo>
                      <a:cubicBezTo>
                        <a:pt x="2451" y="993"/>
                        <a:pt x="2477" y="985"/>
                        <a:pt x="2488" y="964"/>
                      </a:cubicBezTo>
                      <a:cubicBezTo>
                        <a:pt x="2490" y="961"/>
                        <a:pt x="2492" y="957"/>
                        <a:pt x="2492" y="953"/>
                      </a:cubicBezTo>
                      <a:cubicBezTo>
                        <a:pt x="2491" y="955"/>
                        <a:pt x="2490" y="958"/>
                        <a:pt x="2488" y="959"/>
                      </a:cubicBezTo>
                      <a:cubicBezTo>
                        <a:pt x="2482" y="966"/>
                        <a:pt x="2473" y="968"/>
                        <a:pt x="2465" y="965"/>
                      </a:cubicBezTo>
                      <a:cubicBezTo>
                        <a:pt x="2458" y="962"/>
                        <a:pt x="2454" y="953"/>
                        <a:pt x="2458" y="945"/>
                      </a:cubicBezTo>
                      <a:cubicBezTo>
                        <a:pt x="2461" y="940"/>
                        <a:pt x="2466" y="938"/>
                        <a:pt x="2471" y="939"/>
                      </a:cubicBezTo>
                      <a:cubicBezTo>
                        <a:pt x="2480" y="942"/>
                        <a:pt x="2479" y="953"/>
                        <a:pt x="2474" y="954"/>
                      </a:cubicBezTo>
                      <a:cubicBezTo>
                        <a:pt x="2476" y="952"/>
                        <a:pt x="2476" y="948"/>
                        <a:pt x="2474" y="946"/>
                      </a:cubicBezTo>
                      <a:cubicBezTo>
                        <a:pt x="2472" y="942"/>
                        <a:pt x="2467" y="942"/>
                        <a:pt x="2464" y="945"/>
                      </a:cubicBezTo>
                      <a:cubicBezTo>
                        <a:pt x="2461" y="948"/>
                        <a:pt x="2460" y="951"/>
                        <a:pt x="2461" y="955"/>
                      </a:cubicBezTo>
                      <a:cubicBezTo>
                        <a:pt x="2464" y="961"/>
                        <a:pt x="2471" y="963"/>
                        <a:pt x="2477" y="962"/>
                      </a:cubicBezTo>
                      <a:cubicBezTo>
                        <a:pt x="2489" y="960"/>
                        <a:pt x="2494" y="946"/>
                        <a:pt x="2492" y="935"/>
                      </a:cubicBezTo>
                      <a:cubicBezTo>
                        <a:pt x="2490" y="923"/>
                        <a:pt x="2484" y="914"/>
                        <a:pt x="2473" y="907"/>
                      </a:cubicBezTo>
                      <a:cubicBezTo>
                        <a:pt x="2442" y="888"/>
                        <a:pt x="2390" y="907"/>
                        <a:pt x="2350" y="911"/>
                      </a:cubicBezTo>
                      <a:cubicBezTo>
                        <a:pt x="2358" y="913"/>
                        <a:pt x="2364" y="917"/>
                        <a:pt x="2371" y="924"/>
                      </a:cubicBezTo>
                      <a:cubicBezTo>
                        <a:pt x="2374" y="927"/>
                        <a:pt x="2377" y="930"/>
                        <a:pt x="2379" y="933"/>
                      </a:cubicBezTo>
                      <a:cubicBezTo>
                        <a:pt x="2378" y="933"/>
                        <a:pt x="2377" y="934"/>
                        <a:pt x="2376" y="934"/>
                      </a:cubicBezTo>
                      <a:cubicBezTo>
                        <a:pt x="2370" y="927"/>
                        <a:pt x="2363" y="920"/>
                        <a:pt x="2354" y="916"/>
                      </a:cubicBezTo>
                      <a:cubicBezTo>
                        <a:pt x="2348" y="914"/>
                        <a:pt x="2342" y="912"/>
                        <a:pt x="2336" y="912"/>
                      </a:cubicBezTo>
                      <a:cubicBezTo>
                        <a:pt x="2343" y="914"/>
                        <a:pt x="2349" y="920"/>
                        <a:pt x="2351" y="924"/>
                      </a:cubicBezTo>
                      <a:cubicBezTo>
                        <a:pt x="2353" y="929"/>
                        <a:pt x="2353" y="934"/>
                        <a:pt x="2351" y="939"/>
                      </a:cubicBezTo>
                      <a:cubicBezTo>
                        <a:pt x="2348" y="946"/>
                        <a:pt x="2340" y="951"/>
                        <a:pt x="2331" y="946"/>
                      </a:cubicBezTo>
                      <a:cubicBezTo>
                        <a:pt x="2327" y="944"/>
                        <a:pt x="2324" y="939"/>
                        <a:pt x="2326" y="934"/>
                      </a:cubicBezTo>
                      <a:cubicBezTo>
                        <a:pt x="2328" y="925"/>
                        <a:pt x="2339" y="925"/>
                        <a:pt x="2340" y="931"/>
                      </a:cubicBezTo>
                      <a:cubicBezTo>
                        <a:pt x="2338" y="929"/>
                        <a:pt x="2334" y="929"/>
                        <a:pt x="2332" y="931"/>
                      </a:cubicBezTo>
                      <a:cubicBezTo>
                        <a:pt x="2329" y="933"/>
                        <a:pt x="2329" y="938"/>
                        <a:pt x="2332" y="941"/>
                      </a:cubicBezTo>
                      <a:cubicBezTo>
                        <a:pt x="2334" y="944"/>
                        <a:pt x="2338" y="944"/>
                        <a:pt x="2341" y="943"/>
                      </a:cubicBezTo>
                      <a:cubicBezTo>
                        <a:pt x="2347" y="941"/>
                        <a:pt x="2349" y="933"/>
                        <a:pt x="2348" y="927"/>
                      </a:cubicBezTo>
                      <a:cubicBezTo>
                        <a:pt x="2347" y="923"/>
                        <a:pt x="2343" y="919"/>
                        <a:pt x="2339" y="916"/>
                      </a:cubicBezTo>
                      <a:cubicBezTo>
                        <a:pt x="2333" y="912"/>
                        <a:pt x="2327" y="912"/>
                        <a:pt x="2319" y="912"/>
                      </a:cubicBezTo>
                      <a:cubicBezTo>
                        <a:pt x="2295" y="912"/>
                        <a:pt x="2271" y="910"/>
                        <a:pt x="2247" y="905"/>
                      </a:cubicBezTo>
                      <a:cubicBezTo>
                        <a:pt x="2242" y="904"/>
                        <a:pt x="2220" y="897"/>
                        <a:pt x="2203" y="891"/>
                      </a:cubicBezTo>
                      <a:cubicBezTo>
                        <a:pt x="2219" y="905"/>
                        <a:pt x="2231" y="923"/>
                        <a:pt x="2239" y="944"/>
                      </a:cubicBezTo>
                      <a:cubicBezTo>
                        <a:pt x="2241" y="950"/>
                        <a:pt x="2242" y="956"/>
                        <a:pt x="2243" y="962"/>
                      </a:cubicBezTo>
                      <a:cubicBezTo>
                        <a:pt x="2245" y="971"/>
                        <a:pt x="2247" y="988"/>
                        <a:pt x="2260" y="989"/>
                      </a:cubicBezTo>
                      <a:cubicBezTo>
                        <a:pt x="2265" y="989"/>
                        <a:pt x="2270" y="986"/>
                        <a:pt x="2271" y="981"/>
                      </a:cubicBezTo>
                      <a:cubicBezTo>
                        <a:pt x="2271" y="978"/>
                        <a:pt x="2270" y="975"/>
                        <a:pt x="2268" y="973"/>
                      </a:cubicBezTo>
                      <a:cubicBezTo>
                        <a:pt x="2265" y="971"/>
                        <a:pt x="2261" y="972"/>
                        <a:pt x="2260" y="975"/>
                      </a:cubicBezTo>
                      <a:cubicBezTo>
                        <a:pt x="2259" y="978"/>
                        <a:pt x="2259" y="980"/>
                        <a:pt x="2261" y="982"/>
                      </a:cubicBezTo>
                      <a:cubicBezTo>
                        <a:pt x="2257" y="982"/>
                        <a:pt x="2254" y="973"/>
                        <a:pt x="2261" y="970"/>
                      </a:cubicBezTo>
                      <a:cubicBezTo>
                        <a:pt x="2265" y="968"/>
                        <a:pt x="2269" y="969"/>
                        <a:pt x="2272" y="972"/>
                      </a:cubicBezTo>
                      <a:cubicBezTo>
                        <a:pt x="2277" y="978"/>
                        <a:pt x="2275" y="985"/>
                        <a:pt x="2269" y="989"/>
                      </a:cubicBezTo>
                      <a:cubicBezTo>
                        <a:pt x="2264" y="993"/>
                        <a:pt x="2256" y="992"/>
                        <a:pt x="2251" y="988"/>
                      </a:cubicBezTo>
                      <a:cubicBezTo>
                        <a:pt x="2248" y="986"/>
                        <a:pt x="2246" y="984"/>
                        <a:pt x="2245" y="981"/>
                      </a:cubicBezTo>
                      <a:cubicBezTo>
                        <a:pt x="2246" y="993"/>
                        <a:pt x="2246" y="1004"/>
                        <a:pt x="2245" y="1013"/>
                      </a:cubicBezTo>
                      <a:cubicBezTo>
                        <a:pt x="2243" y="1031"/>
                        <a:pt x="2231" y="1057"/>
                        <a:pt x="2234" y="1071"/>
                      </a:cubicBezTo>
                      <a:cubicBezTo>
                        <a:pt x="2235" y="1074"/>
                        <a:pt x="2236" y="1077"/>
                        <a:pt x="2238" y="1079"/>
                      </a:cubicBezTo>
                      <a:cubicBezTo>
                        <a:pt x="2242" y="1084"/>
                        <a:pt x="2247" y="1088"/>
                        <a:pt x="2253" y="1089"/>
                      </a:cubicBezTo>
                      <a:cubicBezTo>
                        <a:pt x="2260" y="1091"/>
                        <a:pt x="2266" y="1089"/>
                        <a:pt x="2272" y="1086"/>
                      </a:cubicBezTo>
                      <a:cubicBezTo>
                        <a:pt x="2278" y="1082"/>
                        <a:pt x="2283" y="1075"/>
                        <a:pt x="2286" y="1067"/>
                      </a:cubicBezTo>
                      <a:cubicBezTo>
                        <a:pt x="2288" y="1060"/>
                        <a:pt x="2287" y="1053"/>
                        <a:pt x="2283" y="1046"/>
                      </a:cubicBezTo>
                      <a:cubicBezTo>
                        <a:pt x="2279" y="1039"/>
                        <a:pt x="2273" y="1034"/>
                        <a:pt x="2265" y="1034"/>
                      </a:cubicBezTo>
                      <a:cubicBezTo>
                        <a:pt x="2259" y="1035"/>
                        <a:pt x="2254" y="1037"/>
                        <a:pt x="2251" y="1041"/>
                      </a:cubicBezTo>
                      <a:cubicBezTo>
                        <a:pt x="2252" y="1041"/>
                        <a:pt x="2252" y="1041"/>
                        <a:pt x="2252" y="1041"/>
                      </a:cubicBezTo>
                      <a:cubicBezTo>
                        <a:pt x="2259" y="1034"/>
                        <a:pt x="2269" y="1041"/>
                        <a:pt x="2263" y="1048"/>
                      </a:cubicBezTo>
                      <a:cubicBezTo>
                        <a:pt x="2260" y="1051"/>
                        <a:pt x="2251" y="1051"/>
                        <a:pt x="2252" y="1062"/>
                      </a:cubicBezTo>
                      <a:cubicBezTo>
                        <a:pt x="2250" y="1059"/>
                        <a:pt x="2248" y="1055"/>
                        <a:pt x="2248" y="1051"/>
                      </a:cubicBezTo>
                      <a:cubicBezTo>
                        <a:pt x="2248" y="1050"/>
                        <a:pt x="2248" y="1048"/>
                        <a:pt x="2248" y="1047"/>
                      </a:cubicBezTo>
                      <a:cubicBezTo>
                        <a:pt x="2250" y="1039"/>
                        <a:pt x="2257" y="1034"/>
                        <a:pt x="2265" y="1033"/>
                      </a:cubicBezTo>
                      <a:cubicBezTo>
                        <a:pt x="2274" y="1033"/>
                        <a:pt x="2280" y="1038"/>
                        <a:pt x="2284" y="1045"/>
                      </a:cubicBezTo>
                      <a:cubicBezTo>
                        <a:pt x="2288" y="1052"/>
                        <a:pt x="2289" y="1060"/>
                        <a:pt x="2287" y="1068"/>
                      </a:cubicBezTo>
                      <a:cubicBezTo>
                        <a:pt x="2285" y="1076"/>
                        <a:pt x="2280" y="1083"/>
                        <a:pt x="2273" y="1088"/>
                      </a:cubicBezTo>
                      <a:cubicBezTo>
                        <a:pt x="2266" y="1092"/>
                        <a:pt x="2259" y="1093"/>
                        <a:pt x="2251" y="1091"/>
                      </a:cubicBezTo>
                      <a:cubicBezTo>
                        <a:pt x="2245" y="1090"/>
                        <a:pt x="2240" y="1086"/>
                        <a:pt x="2236" y="1081"/>
                      </a:cubicBezTo>
                      <a:cubicBezTo>
                        <a:pt x="2233" y="1078"/>
                        <a:pt x="2232" y="1076"/>
                        <a:pt x="2231" y="1072"/>
                      </a:cubicBezTo>
                      <a:cubicBezTo>
                        <a:pt x="2231" y="1071"/>
                        <a:pt x="2231" y="1071"/>
                        <a:pt x="2231" y="1071"/>
                      </a:cubicBezTo>
                      <a:cubicBezTo>
                        <a:pt x="2231" y="1071"/>
                        <a:pt x="2230" y="1071"/>
                        <a:pt x="2230" y="1072"/>
                      </a:cubicBezTo>
                      <a:cubicBezTo>
                        <a:pt x="2230" y="1073"/>
                        <a:pt x="2230" y="1073"/>
                        <a:pt x="2230" y="1073"/>
                      </a:cubicBezTo>
                      <a:cubicBezTo>
                        <a:pt x="2228" y="1078"/>
                        <a:pt x="2226" y="1083"/>
                        <a:pt x="2223" y="1088"/>
                      </a:cubicBezTo>
                      <a:cubicBezTo>
                        <a:pt x="2216" y="1100"/>
                        <a:pt x="2204" y="1113"/>
                        <a:pt x="2189" y="1114"/>
                      </a:cubicBezTo>
                      <a:cubicBezTo>
                        <a:pt x="2183" y="1114"/>
                        <a:pt x="2177" y="1112"/>
                        <a:pt x="2172" y="1108"/>
                      </a:cubicBezTo>
                      <a:cubicBezTo>
                        <a:pt x="2171" y="1107"/>
                        <a:pt x="2171" y="1107"/>
                        <a:pt x="2171" y="1107"/>
                      </a:cubicBezTo>
                      <a:cubicBezTo>
                        <a:pt x="2166" y="1102"/>
                        <a:pt x="2163" y="1096"/>
                        <a:pt x="2162" y="1088"/>
                      </a:cubicBezTo>
                      <a:cubicBezTo>
                        <a:pt x="2161" y="1081"/>
                        <a:pt x="2163" y="1075"/>
                        <a:pt x="2167" y="1069"/>
                      </a:cubicBezTo>
                      <a:cubicBezTo>
                        <a:pt x="2172" y="1064"/>
                        <a:pt x="2178" y="1060"/>
                        <a:pt x="2186" y="1061"/>
                      </a:cubicBezTo>
                      <a:cubicBezTo>
                        <a:pt x="2191" y="1061"/>
                        <a:pt x="2195" y="1063"/>
                        <a:pt x="2197" y="1068"/>
                      </a:cubicBezTo>
                      <a:cubicBezTo>
                        <a:pt x="2200" y="1072"/>
                        <a:pt x="2201" y="1078"/>
                        <a:pt x="2199" y="1083"/>
                      </a:cubicBezTo>
                      <a:cubicBezTo>
                        <a:pt x="2198" y="1086"/>
                        <a:pt x="2197" y="1088"/>
                        <a:pt x="2194" y="1089"/>
                      </a:cubicBezTo>
                      <a:cubicBezTo>
                        <a:pt x="2196" y="1088"/>
                        <a:pt x="2198" y="1086"/>
                        <a:pt x="2199" y="1083"/>
                      </a:cubicBezTo>
                      <a:cubicBezTo>
                        <a:pt x="2201" y="1078"/>
                        <a:pt x="2200" y="1073"/>
                        <a:pt x="2197" y="1068"/>
                      </a:cubicBezTo>
                      <a:cubicBezTo>
                        <a:pt x="2194" y="1064"/>
                        <a:pt x="2191" y="1062"/>
                        <a:pt x="2186" y="1062"/>
                      </a:cubicBezTo>
                      <a:cubicBezTo>
                        <a:pt x="2179" y="1061"/>
                        <a:pt x="2173" y="1065"/>
                        <a:pt x="2168" y="1070"/>
                      </a:cubicBezTo>
                      <a:cubicBezTo>
                        <a:pt x="2165" y="1076"/>
                        <a:pt x="2163" y="1082"/>
                        <a:pt x="2164" y="1088"/>
                      </a:cubicBezTo>
                      <a:cubicBezTo>
                        <a:pt x="2165" y="1096"/>
                        <a:pt x="2168" y="1101"/>
                        <a:pt x="2174" y="1106"/>
                      </a:cubicBezTo>
                      <a:cubicBezTo>
                        <a:pt x="2179" y="1110"/>
                        <a:pt x="2183" y="1111"/>
                        <a:pt x="2189" y="1111"/>
                      </a:cubicBezTo>
                      <a:cubicBezTo>
                        <a:pt x="2203" y="1110"/>
                        <a:pt x="2215" y="1095"/>
                        <a:pt x="2221" y="1083"/>
                      </a:cubicBezTo>
                      <a:cubicBezTo>
                        <a:pt x="2224" y="1077"/>
                        <a:pt x="2226" y="1070"/>
                        <a:pt x="2229" y="1062"/>
                      </a:cubicBezTo>
                      <a:cubicBezTo>
                        <a:pt x="2228" y="1063"/>
                        <a:pt x="2227" y="1064"/>
                        <a:pt x="2226" y="1065"/>
                      </a:cubicBezTo>
                      <a:cubicBezTo>
                        <a:pt x="2221" y="1069"/>
                        <a:pt x="2213" y="1070"/>
                        <a:pt x="2208" y="1067"/>
                      </a:cubicBezTo>
                      <a:cubicBezTo>
                        <a:pt x="2202" y="1063"/>
                        <a:pt x="2199" y="1056"/>
                        <a:pt x="2204" y="1050"/>
                      </a:cubicBezTo>
                      <a:cubicBezTo>
                        <a:pt x="2207" y="1047"/>
                        <a:pt x="2211" y="1046"/>
                        <a:pt x="2215" y="1047"/>
                      </a:cubicBezTo>
                      <a:cubicBezTo>
                        <a:pt x="2222" y="1050"/>
                        <a:pt x="2220" y="1059"/>
                        <a:pt x="2215" y="1059"/>
                      </a:cubicBezTo>
                      <a:cubicBezTo>
                        <a:pt x="2217" y="1058"/>
                        <a:pt x="2218" y="1055"/>
                        <a:pt x="2217" y="1053"/>
                      </a:cubicBezTo>
                      <a:cubicBezTo>
                        <a:pt x="2215" y="1050"/>
                        <a:pt x="2211" y="1049"/>
                        <a:pt x="2208" y="1051"/>
                      </a:cubicBezTo>
                      <a:cubicBezTo>
                        <a:pt x="2206" y="1053"/>
                        <a:pt x="2205" y="1056"/>
                        <a:pt x="2205" y="1058"/>
                      </a:cubicBezTo>
                      <a:cubicBezTo>
                        <a:pt x="2206" y="1064"/>
                        <a:pt x="2212" y="1066"/>
                        <a:pt x="2217" y="1066"/>
                      </a:cubicBezTo>
                      <a:cubicBezTo>
                        <a:pt x="2221" y="1065"/>
                        <a:pt x="2224" y="1063"/>
                        <a:pt x="2227" y="1060"/>
                      </a:cubicBezTo>
                      <a:cubicBezTo>
                        <a:pt x="2237" y="1050"/>
                        <a:pt x="2244" y="1009"/>
                        <a:pt x="2242" y="995"/>
                      </a:cubicBezTo>
                      <a:cubicBezTo>
                        <a:pt x="2239" y="1009"/>
                        <a:pt x="2232" y="1022"/>
                        <a:pt x="2220" y="1033"/>
                      </a:cubicBezTo>
                      <a:cubicBezTo>
                        <a:pt x="2194" y="1057"/>
                        <a:pt x="2146" y="1066"/>
                        <a:pt x="2122" y="1035"/>
                      </a:cubicBezTo>
                      <a:cubicBezTo>
                        <a:pt x="2115" y="1025"/>
                        <a:pt x="2113" y="1010"/>
                        <a:pt x="2121" y="1000"/>
                      </a:cubicBezTo>
                      <a:cubicBezTo>
                        <a:pt x="2128" y="992"/>
                        <a:pt x="2138" y="989"/>
                        <a:pt x="2148" y="994"/>
                      </a:cubicBezTo>
                      <a:cubicBezTo>
                        <a:pt x="2156" y="999"/>
                        <a:pt x="2160" y="1008"/>
                        <a:pt x="2158" y="1018"/>
                      </a:cubicBezTo>
                      <a:cubicBezTo>
                        <a:pt x="2156" y="1024"/>
                        <a:pt x="2152" y="1028"/>
                        <a:pt x="2147" y="1030"/>
                      </a:cubicBezTo>
                      <a:cubicBezTo>
                        <a:pt x="2144" y="1031"/>
                        <a:pt x="2143" y="1031"/>
                        <a:pt x="2140" y="1031"/>
                      </a:cubicBezTo>
                      <a:cubicBezTo>
                        <a:pt x="2135" y="1031"/>
                        <a:pt x="2130" y="1029"/>
                        <a:pt x="2127" y="1024"/>
                      </a:cubicBezTo>
                      <a:cubicBezTo>
                        <a:pt x="2122" y="1017"/>
                        <a:pt x="2124" y="1007"/>
                        <a:pt x="2132" y="1002"/>
                      </a:cubicBezTo>
                      <a:cubicBezTo>
                        <a:pt x="2139" y="998"/>
                        <a:pt x="2149" y="1000"/>
                        <a:pt x="2154" y="1007"/>
                      </a:cubicBezTo>
                      <a:cubicBezTo>
                        <a:pt x="2156" y="1011"/>
                        <a:pt x="2157" y="1016"/>
                        <a:pt x="2155" y="1020"/>
                      </a:cubicBezTo>
                      <a:cubicBezTo>
                        <a:pt x="2156" y="1019"/>
                        <a:pt x="2156" y="1018"/>
                        <a:pt x="2156" y="1018"/>
                      </a:cubicBezTo>
                      <a:cubicBezTo>
                        <a:pt x="2158" y="1009"/>
                        <a:pt x="2154" y="1001"/>
                        <a:pt x="2146" y="996"/>
                      </a:cubicBezTo>
                      <a:cubicBezTo>
                        <a:pt x="2138" y="992"/>
                        <a:pt x="2129" y="995"/>
                        <a:pt x="2124" y="1002"/>
                      </a:cubicBezTo>
                      <a:cubicBezTo>
                        <a:pt x="2117" y="1011"/>
                        <a:pt x="2119" y="1024"/>
                        <a:pt x="2126" y="1033"/>
                      </a:cubicBezTo>
                      <a:cubicBezTo>
                        <a:pt x="2148" y="1061"/>
                        <a:pt x="2193" y="1051"/>
                        <a:pt x="2217" y="1029"/>
                      </a:cubicBezTo>
                      <a:cubicBezTo>
                        <a:pt x="2239" y="1006"/>
                        <a:pt x="2243" y="976"/>
                        <a:pt x="2233" y="945"/>
                      </a:cubicBezTo>
                      <a:cubicBezTo>
                        <a:pt x="2212" y="884"/>
                        <a:pt x="2150" y="861"/>
                        <a:pt x="2090" y="859"/>
                      </a:cubicBezTo>
                      <a:cubicBezTo>
                        <a:pt x="2069" y="858"/>
                        <a:pt x="2051" y="860"/>
                        <a:pt x="2031" y="867"/>
                      </a:cubicBezTo>
                      <a:cubicBezTo>
                        <a:pt x="2010" y="874"/>
                        <a:pt x="1990" y="887"/>
                        <a:pt x="1981" y="903"/>
                      </a:cubicBezTo>
                      <a:cubicBezTo>
                        <a:pt x="1980" y="904"/>
                        <a:pt x="1980" y="904"/>
                        <a:pt x="1980" y="904"/>
                      </a:cubicBezTo>
                      <a:cubicBezTo>
                        <a:pt x="1988" y="893"/>
                        <a:pt x="2001" y="885"/>
                        <a:pt x="2012" y="881"/>
                      </a:cubicBezTo>
                      <a:cubicBezTo>
                        <a:pt x="2035" y="874"/>
                        <a:pt x="2070" y="879"/>
                        <a:pt x="2090" y="894"/>
                      </a:cubicBezTo>
                      <a:cubicBezTo>
                        <a:pt x="2088" y="895"/>
                        <a:pt x="2087" y="897"/>
                        <a:pt x="2087" y="898"/>
                      </a:cubicBezTo>
                      <a:cubicBezTo>
                        <a:pt x="2068" y="883"/>
                        <a:pt x="2036" y="879"/>
                        <a:pt x="2013" y="885"/>
                      </a:cubicBezTo>
                      <a:cubicBezTo>
                        <a:pt x="1998" y="889"/>
                        <a:pt x="1980" y="901"/>
                        <a:pt x="1977" y="918"/>
                      </a:cubicBezTo>
                      <a:cubicBezTo>
                        <a:pt x="1977" y="923"/>
                        <a:pt x="1978" y="927"/>
                        <a:pt x="1980" y="932"/>
                      </a:cubicBezTo>
                      <a:cubicBezTo>
                        <a:pt x="1982" y="936"/>
                        <a:pt x="1986" y="939"/>
                        <a:pt x="1991" y="941"/>
                      </a:cubicBezTo>
                      <a:cubicBezTo>
                        <a:pt x="1995" y="942"/>
                        <a:pt x="1999" y="942"/>
                        <a:pt x="2003" y="940"/>
                      </a:cubicBezTo>
                      <a:cubicBezTo>
                        <a:pt x="2007" y="937"/>
                        <a:pt x="2009" y="934"/>
                        <a:pt x="2010" y="930"/>
                      </a:cubicBezTo>
                      <a:cubicBezTo>
                        <a:pt x="2011" y="926"/>
                        <a:pt x="2010" y="922"/>
                        <a:pt x="2007" y="920"/>
                      </a:cubicBezTo>
                      <a:cubicBezTo>
                        <a:pt x="2006" y="919"/>
                        <a:pt x="2004" y="918"/>
                        <a:pt x="2003" y="918"/>
                      </a:cubicBezTo>
                      <a:cubicBezTo>
                        <a:pt x="2001" y="918"/>
                        <a:pt x="1999" y="918"/>
                        <a:pt x="1998" y="919"/>
                      </a:cubicBezTo>
                      <a:cubicBezTo>
                        <a:pt x="1997" y="920"/>
                        <a:pt x="1996" y="921"/>
                        <a:pt x="1996" y="922"/>
                      </a:cubicBezTo>
                      <a:cubicBezTo>
                        <a:pt x="1995" y="924"/>
                        <a:pt x="1996" y="925"/>
                        <a:pt x="1996" y="925"/>
                      </a:cubicBezTo>
                      <a:cubicBezTo>
                        <a:pt x="1995" y="925"/>
                        <a:pt x="1995" y="924"/>
                        <a:pt x="1995" y="922"/>
                      </a:cubicBezTo>
                      <a:cubicBezTo>
                        <a:pt x="1996" y="921"/>
                        <a:pt x="1997" y="920"/>
                        <a:pt x="1998" y="919"/>
                      </a:cubicBezTo>
                      <a:cubicBezTo>
                        <a:pt x="1999" y="918"/>
                        <a:pt x="2001" y="917"/>
                        <a:pt x="2003" y="917"/>
                      </a:cubicBezTo>
                      <a:cubicBezTo>
                        <a:pt x="2004" y="918"/>
                        <a:pt x="2006" y="918"/>
                        <a:pt x="2007" y="919"/>
                      </a:cubicBezTo>
                      <a:cubicBezTo>
                        <a:pt x="2011" y="922"/>
                        <a:pt x="2012" y="926"/>
                        <a:pt x="2011" y="930"/>
                      </a:cubicBezTo>
                      <a:cubicBezTo>
                        <a:pt x="2010" y="935"/>
                        <a:pt x="2008" y="938"/>
                        <a:pt x="2003" y="940"/>
                      </a:cubicBezTo>
                      <a:cubicBezTo>
                        <a:pt x="1999" y="943"/>
                        <a:pt x="1995" y="943"/>
                        <a:pt x="1990" y="942"/>
                      </a:cubicBezTo>
                      <a:cubicBezTo>
                        <a:pt x="1985" y="940"/>
                        <a:pt x="1981" y="937"/>
                        <a:pt x="1978" y="932"/>
                      </a:cubicBezTo>
                      <a:cubicBezTo>
                        <a:pt x="1977" y="929"/>
                        <a:pt x="1976" y="927"/>
                        <a:pt x="1975" y="924"/>
                      </a:cubicBezTo>
                      <a:cubicBezTo>
                        <a:pt x="1975" y="926"/>
                        <a:pt x="1975" y="928"/>
                        <a:pt x="1976" y="931"/>
                      </a:cubicBezTo>
                      <a:cubicBezTo>
                        <a:pt x="1978" y="944"/>
                        <a:pt x="1984" y="954"/>
                        <a:pt x="1993" y="964"/>
                      </a:cubicBezTo>
                      <a:cubicBezTo>
                        <a:pt x="2005" y="977"/>
                        <a:pt x="2015" y="982"/>
                        <a:pt x="2030" y="989"/>
                      </a:cubicBezTo>
                      <a:cubicBezTo>
                        <a:pt x="2058" y="1000"/>
                        <a:pt x="2092" y="1007"/>
                        <a:pt x="2108" y="1035"/>
                      </a:cubicBezTo>
                      <a:cubicBezTo>
                        <a:pt x="2111" y="1039"/>
                        <a:pt x="2112" y="1043"/>
                        <a:pt x="2114" y="1048"/>
                      </a:cubicBezTo>
                      <a:cubicBezTo>
                        <a:pt x="2115" y="1052"/>
                        <a:pt x="2115" y="1059"/>
                        <a:pt x="2117" y="1064"/>
                      </a:cubicBezTo>
                      <a:cubicBezTo>
                        <a:pt x="2120" y="1077"/>
                        <a:pt x="2131" y="1080"/>
                        <a:pt x="2138" y="1076"/>
                      </a:cubicBezTo>
                      <a:cubicBezTo>
                        <a:pt x="2141" y="1074"/>
                        <a:pt x="2143" y="1071"/>
                        <a:pt x="2143" y="1068"/>
                      </a:cubicBezTo>
                      <a:cubicBezTo>
                        <a:pt x="2143" y="1065"/>
                        <a:pt x="2142" y="1063"/>
                        <a:pt x="2139" y="1061"/>
                      </a:cubicBezTo>
                      <a:cubicBezTo>
                        <a:pt x="2136" y="1060"/>
                        <a:pt x="2132" y="1061"/>
                        <a:pt x="2131" y="1064"/>
                      </a:cubicBezTo>
                      <a:cubicBezTo>
                        <a:pt x="2130" y="1066"/>
                        <a:pt x="2131" y="1069"/>
                        <a:pt x="2133" y="1070"/>
                      </a:cubicBezTo>
                      <a:cubicBezTo>
                        <a:pt x="2131" y="1070"/>
                        <a:pt x="2129" y="1066"/>
                        <a:pt x="2129" y="1064"/>
                      </a:cubicBezTo>
                      <a:cubicBezTo>
                        <a:pt x="2130" y="1062"/>
                        <a:pt x="2132" y="1059"/>
                        <a:pt x="2134" y="1059"/>
                      </a:cubicBezTo>
                      <a:cubicBezTo>
                        <a:pt x="2142" y="1056"/>
                        <a:pt x="2148" y="1065"/>
                        <a:pt x="2145" y="1071"/>
                      </a:cubicBezTo>
                      <a:cubicBezTo>
                        <a:pt x="2144" y="1076"/>
                        <a:pt x="2140" y="1079"/>
                        <a:pt x="2135" y="1080"/>
                      </a:cubicBezTo>
                      <a:cubicBezTo>
                        <a:pt x="2128" y="1082"/>
                        <a:pt x="2120" y="1077"/>
                        <a:pt x="2116" y="1069"/>
                      </a:cubicBezTo>
                      <a:cubicBezTo>
                        <a:pt x="2117" y="1072"/>
                        <a:pt x="2117" y="1075"/>
                        <a:pt x="2117" y="1078"/>
                      </a:cubicBezTo>
                      <a:cubicBezTo>
                        <a:pt x="2118" y="1082"/>
                        <a:pt x="2122" y="1088"/>
                        <a:pt x="2128" y="1090"/>
                      </a:cubicBezTo>
                      <a:cubicBezTo>
                        <a:pt x="2137" y="1093"/>
                        <a:pt x="2147" y="1087"/>
                        <a:pt x="2151" y="1078"/>
                      </a:cubicBezTo>
                      <a:cubicBezTo>
                        <a:pt x="2153" y="1072"/>
                        <a:pt x="2154" y="1066"/>
                        <a:pt x="2161" y="1062"/>
                      </a:cubicBezTo>
                      <a:cubicBezTo>
                        <a:pt x="2166" y="1058"/>
                        <a:pt x="2173" y="1057"/>
                        <a:pt x="2179" y="1060"/>
                      </a:cubicBezTo>
                      <a:cubicBezTo>
                        <a:pt x="2160" y="1062"/>
                        <a:pt x="2163" y="1076"/>
                        <a:pt x="2156" y="1087"/>
                      </a:cubicBezTo>
                      <a:cubicBezTo>
                        <a:pt x="2151" y="1094"/>
                        <a:pt x="2144" y="1099"/>
                        <a:pt x="2136" y="1098"/>
                      </a:cubicBezTo>
                      <a:cubicBezTo>
                        <a:pt x="2129" y="1098"/>
                        <a:pt x="2119" y="1092"/>
                        <a:pt x="2117" y="1081"/>
                      </a:cubicBezTo>
                      <a:cubicBezTo>
                        <a:pt x="2117" y="1082"/>
                        <a:pt x="2117" y="1083"/>
                        <a:pt x="2117" y="1084"/>
                      </a:cubicBezTo>
                      <a:cubicBezTo>
                        <a:pt x="2115" y="1100"/>
                        <a:pt x="2107" y="1112"/>
                        <a:pt x="2092" y="1119"/>
                      </a:cubicBezTo>
                      <a:cubicBezTo>
                        <a:pt x="2089" y="1121"/>
                        <a:pt x="2086" y="1122"/>
                        <a:pt x="2084" y="1122"/>
                      </a:cubicBezTo>
                      <a:cubicBezTo>
                        <a:pt x="2084" y="1122"/>
                        <a:pt x="2083" y="1120"/>
                        <a:pt x="2083" y="1120"/>
                      </a:cubicBezTo>
                      <a:cubicBezTo>
                        <a:pt x="2086" y="1119"/>
                        <a:pt x="2088" y="1118"/>
                        <a:pt x="2091" y="1117"/>
                      </a:cubicBezTo>
                      <a:cubicBezTo>
                        <a:pt x="2106" y="1109"/>
                        <a:pt x="2112" y="1098"/>
                        <a:pt x="2113" y="1083"/>
                      </a:cubicBezTo>
                      <a:cubicBezTo>
                        <a:pt x="2113" y="1081"/>
                        <a:pt x="2113" y="1079"/>
                        <a:pt x="2114" y="1078"/>
                      </a:cubicBezTo>
                      <a:cubicBezTo>
                        <a:pt x="2112" y="1083"/>
                        <a:pt x="2109" y="1088"/>
                        <a:pt x="2104" y="1092"/>
                      </a:cubicBezTo>
                      <a:cubicBezTo>
                        <a:pt x="2101" y="1094"/>
                        <a:pt x="2099" y="1096"/>
                        <a:pt x="2095" y="1097"/>
                      </a:cubicBezTo>
                      <a:cubicBezTo>
                        <a:pt x="2091" y="1098"/>
                        <a:pt x="2088" y="1098"/>
                        <a:pt x="2085" y="1098"/>
                      </a:cubicBezTo>
                      <a:cubicBezTo>
                        <a:pt x="2076" y="1096"/>
                        <a:pt x="2069" y="1089"/>
                        <a:pt x="2071" y="1079"/>
                      </a:cubicBezTo>
                      <a:cubicBezTo>
                        <a:pt x="2072" y="1076"/>
                        <a:pt x="2075" y="1073"/>
                        <a:pt x="2078" y="1071"/>
                      </a:cubicBezTo>
                      <a:cubicBezTo>
                        <a:pt x="2080" y="1070"/>
                        <a:pt x="2081" y="1069"/>
                        <a:pt x="2083" y="1069"/>
                      </a:cubicBezTo>
                      <a:cubicBezTo>
                        <a:pt x="2086" y="1069"/>
                        <a:pt x="2089" y="1070"/>
                        <a:pt x="2092" y="1072"/>
                      </a:cubicBezTo>
                      <a:cubicBezTo>
                        <a:pt x="2093" y="1074"/>
                        <a:pt x="2094" y="1075"/>
                        <a:pt x="2094" y="1076"/>
                      </a:cubicBezTo>
                      <a:cubicBezTo>
                        <a:pt x="2095" y="1077"/>
                        <a:pt x="2095" y="1078"/>
                        <a:pt x="2095" y="1079"/>
                      </a:cubicBezTo>
                      <a:cubicBezTo>
                        <a:pt x="2095" y="1082"/>
                        <a:pt x="2094" y="1084"/>
                        <a:pt x="2091" y="1086"/>
                      </a:cubicBezTo>
                      <a:cubicBezTo>
                        <a:pt x="2090" y="1086"/>
                        <a:pt x="2088" y="1087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7" y="1085"/>
                        <a:pt x="2087" y="1085"/>
                        <a:pt x="2087" y="1085"/>
                      </a:cubicBezTo>
                      <a:cubicBezTo>
                        <a:pt x="2088" y="1086"/>
                        <a:pt x="2089" y="1086"/>
                        <a:pt x="2091" y="1085"/>
                      </a:cubicBezTo>
                      <a:cubicBezTo>
                        <a:pt x="2093" y="1084"/>
                        <a:pt x="2094" y="1082"/>
                        <a:pt x="2094" y="1080"/>
                      </a:cubicBezTo>
                      <a:cubicBezTo>
                        <a:pt x="2094" y="1079"/>
                        <a:pt x="2094" y="1078"/>
                        <a:pt x="2093" y="1077"/>
                      </a:cubicBezTo>
                      <a:cubicBezTo>
                        <a:pt x="2093" y="1075"/>
                        <a:pt x="2092" y="1074"/>
                        <a:pt x="2091" y="1073"/>
                      </a:cubicBezTo>
                      <a:cubicBezTo>
                        <a:pt x="2089" y="1072"/>
                        <a:pt x="2086" y="1071"/>
                        <a:pt x="2083" y="1071"/>
                      </a:cubicBezTo>
                      <a:cubicBezTo>
                        <a:pt x="2082" y="1071"/>
                        <a:pt x="2080" y="1072"/>
                        <a:pt x="2079" y="1073"/>
                      </a:cubicBezTo>
                      <a:cubicBezTo>
                        <a:pt x="2076" y="1074"/>
                        <a:pt x="2075" y="1077"/>
                        <a:pt x="2074" y="1080"/>
                      </a:cubicBezTo>
                      <a:cubicBezTo>
                        <a:pt x="2072" y="1088"/>
                        <a:pt x="2078" y="1094"/>
                        <a:pt x="2085" y="1095"/>
                      </a:cubicBezTo>
                      <a:cubicBezTo>
                        <a:pt x="2088" y="1095"/>
                        <a:pt x="2091" y="1095"/>
                        <a:pt x="2094" y="1094"/>
                      </a:cubicBezTo>
                      <a:cubicBezTo>
                        <a:pt x="2097" y="1093"/>
                        <a:pt x="2099" y="1091"/>
                        <a:pt x="2102" y="1089"/>
                      </a:cubicBezTo>
                      <a:cubicBezTo>
                        <a:pt x="2104" y="1087"/>
                        <a:pt x="2106" y="1084"/>
                        <a:pt x="2108" y="1081"/>
                      </a:cubicBezTo>
                      <a:cubicBezTo>
                        <a:pt x="2110" y="1077"/>
                        <a:pt x="2111" y="1071"/>
                        <a:pt x="2111" y="1066"/>
                      </a:cubicBezTo>
                      <a:cubicBezTo>
                        <a:pt x="2112" y="1056"/>
                        <a:pt x="2109" y="1045"/>
                        <a:pt x="2104" y="1037"/>
                      </a:cubicBezTo>
                      <a:cubicBezTo>
                        <a:pt x="2091" y="1014"/>
                        <a:pt x="2062" y="1006"/>
                        <a:pt x="2038" y="997"/>
                      </a:cubicBezTo>
                      <a:cubicBezTo>
                        <a:pt x="2042" y="999"/>
                        <a:pt x="2046" y="1001"/>
                        <a:pt x="2050" y="1003"/>
                      </a:cubicBezTo>
                      <a:cubicBezTo>
                        <a:pt x="2062" y="1011"/>
                        <a:pt x="2070" y="1029"/>
                        <a:pt x="2063" y="1042"/>
                      </a:cubicBezTo>
                      <a:cubicBezTo>
                        <a:pt x="2059" y="1051"/>
                        <a:pt x="2051" y="1057"/>
                        <a:pt x="2053" y="1067"/>
                      </a:cubicBezTo>
                      <a:cubicBezTo>
                        <a:pt x="2045" y="1067"/>
                        <a:pt x="2038" y="1056"/>
                        <a:pt x="2040" y="1045"/>
                      </a:cubicBezTo>
                      <a:cubicBezTo>
                        <a:pt x="2043" y="1032"/>
                        <a:pt x="2055" y="1019"/>
                        <a:pt x="2045" y="1007"/>
                      </a:cubicBezTo>
                      <a:cubicBezTo>
                        <a:pt x="2040" y="1000"/>
                        <a:pt x="2031" y="997"/>
                        <a:pt x="2029" y="993"/>
                      </a:cubicBezTo>
                      <a:cubicBezTo>
                        <a:pt x="2030" y="994"/>
                        <a:pt x="2030" y="994"/>
                        <a:pt x="2030" y="994"/>
                      </a:cubicBezTo>
                      <a:cubicBezTo>
                        <a:pt x="2030" y="994"/>
                        <a:pt x="2029" y="993"/>
                        <a:pt x="2028" y="993"/>
                      </a:cubicBezTo>
                      <a:cubicBezTo>
                        <a:pt x="2013" y="986"/>
                        <a:pt x="2002" y="980"/>
                        <a:pt x="1991" y="967"/>
                      </a:cubicBezTo>
                      <a:cubicBezTo>
                        <a:pt x="1982" y="956"/>
                        <a:pt x="1975" y="946"/>
                        <a:pt x="1973" y="931"/>
                      </a:cubicBezTo>
                      <a:cubicBezTo>
                        <a:pt x="1973" y="921"/>
                        <a:pt x="1975" y="911"/>
                        <a:pt x="1979" y="902"/>
                      </a:cubicBezTo>
                      <a:cubicBezTo>
                        <a:pt x="1989" y="885"/>
                        <a:pt x="2009" y="872"/>
                        <a:pt x="2030" y="864"/>
                      </a:cubicBezTo>
                      <a:cubicBezTo>
                        <a:pt x="2038" y="861"/>
                        <a:pt x="2046" y="859"/>
                        <a:pt x="2055" y="857"/>
                      </a:cubicBezTo>
                      <a:cubicBezTo>
                        <a:pt x="2070" y="854"/>
                        <a:pt x="2085" y="856"/>
                        <a:pt x="2100" y="850"/>
                      </a:cubicBezTo>
                      <a:cubicBezTo>
                        <a:pt x="2106" y="847"/>
                        <a:pt x="2114" y="842"/>
                        <a:pt x="2116" y="835"/>
                      </a:cubicBezTo>
                      <a:cubicBezTo>
                        <a:pt x="2118" y="831"/>
                        <a:pt x="2118" y="825"/>
                        <a:pt x="2113" y="823"/>
                      </a:cubicBezTo>
                      <a:cubicBezTo>
                        <a:pt x="2111" y="822"/>
                        <a:pt x="2110" y="823"/>
                        <a:pt x="2109" y="824"/>
                      </a:cubicBezTo>
                      <a:cubicBezTo>
                        <a:pt x="2108" y="825"/>
                        <a:pt x="2108" y="827"/>
                        <a:pt x="2109" y="828"/>
                      </a:cubicBezTo>
                      <a:cubicBezTo>
                        <a:pt x="2109" y="829"/>
                        <a:pt x="2110" y="829"/>
                        <a:pt x="2111" y="829"/>
                      </a:cubicBezTo>
                      <a:cubicBezTo>
                        <a:pt x="2113" y="829"/>
                        <a:pt x="2114" y="828"/>
                        <a:pt x="2113" y="826"/>
                      </a:cubicBezTo>
                      <a:cubicBezTo>
                        <a:pt x="2113" y="826"/>
                        <a:pt x="2112" y="825"/>
                        <a:pt x="2111" y="825"/>
                      </a:cubicBezTo>
                      <a:cubicBezTo>
                        <a:pt x="2112" y="824"/>
                        <a:pt x="2113" y="825"/>
                        <a:pt x="2114" y="825"/>
                      </a:cubicBezTo>
                      <a:cubicBezTo>
                        <a:pt x="2115" y="827"/>
                        <a:pt x="2115" y="828"/>
                        <a:pt x="2114" y="830"/>
                      </a:cubicBezTo>
                      <a:cubicBezTo>
                        <a:pt x="2113" y="832"/>
                        <a:pt x="2110" y="833"/>
                        <a:pt x="2107" y="831"/>
                      </a:cubicBezTo>
                      <a:cubicBezTo>
                        <a:pt x="2106" y="830"/>
                        <a:pt x="2104" y="828"/>
                        <a:pt x="2104" y="826"/>
                      </a:cubicBezTo>
                      <a:cubicBezTo>
                        <a:pt x="2104" y="824"/>
                        <a:pt x="2105" y="822"/>
                        <a:pt x="2106" y="821"/>
                      </a:cubicBezTo>
                      <a:cubicBezTo>
                        <a:pt x="2108" y="819"/>
                        <a:pt x="2111" y="819"/>
                        <a:pt x="2113" y="820"/>
                      </a:cubicBezTo>
                      <a:cubicBezTo>
                        <a:pt x="2118" y="822"/>
                        <a:pt x="2119" y="827"/>
                        <a:pt x="2119" y="832"/>
                      </a:cubicBezTo>
                      <a:cubicBezTo>
                        <a:pt x="2118" y="835"/>
                        <a:pt x="2117" y="837"/>
                        <a:pt x="2116" y="839"/>
                      </a:cubicBezTo>
                      <a:cubicBezTo>
                        <a:pt x="2123" y="831"/>
                        <a:pt x="2125" y="822"/>
                        <a:pt x="2123" y="813"/>
                      </a:cubicBezTo>
                      <a:cubicBezTo>
                        <a:pt x="2121" y="807"/>
                        <a:pt x="2118" y="802"/>
                        <a:pt x="2113" y="799"/>
                      </a:cubicBezTo>
                      <a:cubicBezTo>
                        <a:pt x="2113" y="799"/>
                        <a:pt x="2113" y="799"/>
                        <a:pt x="2113" y="799"/>
                      </a:cubicBezTo>
                      <a:cubicBezTo>
                        <a:pt x="2117" y="803"/>
                        <a:pt x="2118" y="810"/>
                        <a:pt x="2110" y="812"/>
                      </a:cubicBezTo>
                      <a:cubicBezTo>
                        <a:pt x="2105" y="815"/>
                        <a:pt x="2094" y="810"/>
                        <a:pt x="2088" y="824"/>
                      </a:cubicBezTo>
                      <a:close/>
                      <a:moveTo>
                        <a:pt x="2385" y="615"/>
                      </a:moveTo>
                      <a:cubicBezTo>
                        <a:pt x="2357" y="620"/>
                        <a:pt x="2345" y="641"/>
                        <a:pt x="2333" y="647"/>
                      </a:cubicBezTo>
                      <a:cubicBezTo>
                        <a:pt x="2320" y="654"/>
                        <a:pt x="2312" y="639"/>
                        <a:pt x="2324" y="628"/>
                      </a:cubicBezTo>
                      <a:cubicBezTo>
                        <a:pt x="2337" y="616"/>
                        <a:pt x="2363" y="612"/>
                        <a:pt x="2385" y="615"/>
                      </a:cubicBezTo>
                      <a:close/>
                      <a:moveTo>
                        <a:pt x="2254" y="552"/>
                      </a:moveTo>
                      <a:cubicBezTo>
                        <a:pt x="2246" y="543"/>
                        <a:pt x="2240" y="516"/>
                        <a:pt x="2246" y="501"/>
                      </a:cubicBezTo>
                      <a:cubicBezTo>
                        <a:pt x="2253" y="486"/>
                        <a:pt x="2266" y="488"/>
                        <a:pt x="2262" y="506"/>
                      </a:cubicBezTo>
                      <a:cubicBezTo>
                        <a:pt x="2259" y="519"/>
                        <a:pt x="2248" y="539"/>
                        <a:pt x="2254" y="552"/>
                      </a:cubicBezTo>
                      <a:close/>
                      <a:moveTo>
                        <a:pt x="2246" y="689"/>
                      </a:moveTo>
                      <a:cubicBezTo>
                        <a:pt x="2248" y="690"/>
                        <a:pt x="2250" y="689"/>
                        <a:pt x="2250" y="687"/>
                      </a:cubicBezTo>
                      <a:cubicBezTo>
                        <a:pt x="2251" y="685"/>
                        <a:pt x="2250" y="682"/>
                        <a:pt x="2248" y="682"/>
                      </a:cubicBezTo>
                      <a:cubicBezTo>
                        <a:pt x="2246" y="681"/>
                        <a:pt x="2244" y="682"/>
                        <a:pt x="2243" y="684"/>
                      </a:cubicBezTo>
                      <a:cubicBezTo>
                        <a:pt x="2243" y="686"/>
                        <a:pt x="2244" y="688"/>
                        <a:pt x="2246" y="689"/>
                      </a:cubicBezTo>
                      <a:close/>
                      <a:moveTo>
                        <a:pt x="2266" y="627"/>
                      </a:moveTo>
                      <a:cubicBezTo>
                        <a:pt x="2274" y="633"/>
                        <a:pt x="2265" y="642"/>
                        <a:pt x="2263" y="646"/>
                      </a:cubicBezTo>
                      <a:cubicBezTo>
                        <a:pt x="2261" y="649"/>
                        <a:pt x="2260" y="651"/>
                        <a:pt x="2261" y="654"/>
                      </a:cubicBezTo>
                      <a:cubicBezTo>
                        <a:pt x="2258" y="651"/>
                        <a:pt x="2254" y="643"/>
                        <a:pt x="2253" y="639"/>
                      </a:cubicBezTo>
                      <a:cubicBezTo>
                        <a:pt x="2252" y="632"/>
                        <a:pt x="2256" y="626"/>
                        <a:pt x="2263" y="626"/>
                      </a:cubicBezTo>
                      <a:cubicBezTo>
                        <a:pt x="2261" y="628"/>
                        <a:pt x="2259" y="633"/>
                        <a:pt x="2260" y="637"/>
                      </a:cubicBezTo>
                      <a:cubicBezTo>
                        <a:pt x="2260" y="635"/>
                        <a:pt x="2263" y="630"/>
                        <a:pt x="2266" y="627"/>
                      </a:cubicBezTo>
                      <a:close/>
                      <a:moveTo>
                        <a:pt x="2232" y="673"/>
                      </a:moveTo>
                      <a:cubicBezTo>
                        <a:pt x="2236" y="674"/>
                        <a:pt x="2240" y="672"/>
                        <a:pt x="2241" y="668"/>
                      </a:cubicBezTo>
                      <a:cubicBezTo>
                        <a:pt x="2243" y="664"/>
                        <a:pt x="2241" y="660"/>
                        <a:pt x="2237" y="659"/>
                      </a:cubicBezTo>
                      <a:cubicBezTo>
                        <a:pt x="2233" y="657"/>
                        <a:pt x="2228" y="659"/>
                        <a:pt x="2227" y="663"/>
                      </a:cubicBezTo>
                      <a:cubicBezTo>
                        <a:pt x="2226" y="667"/>
                        <a:pt x="2228" y="672"/>
                        <a:pt x="2232" y="673"/>
                      </a:cubicBezTo>
                      <a:close/>
                      <a:moveTo>
                        <a:pt x="2238" y="684"/>
                      </a:moveTo>
                      <a:cubicBezTo>
                        <a:pt x="2240" y="685"/>
                        <a:pt x="2243" y="683"/>
                        <a:pt x="2244" y="681"/>
                      </a:cubicBezTo>
                      <a:cubicBezTo>
                        <a:pt x="2245" y="678"/>
                        <a:pt x="2243" y="675"/>
                        <a:pt x="2241" y="674"/>
                      </a:cubicBezTo>
                      <a:cubicBezTo>
                        <a:pt x="2238" y="673"/>
                        <a:pt x="2235" y="675"/>
                        <a:pt x="2235" y="677"/>
                      </a:cubicBezTo>
                      <a:cubicBezTo>
                        <a:pt x="2234" y="680"/>
                        <a:pt x="2235" y="683"/>
                        <a:pt x="2238" y="684"/>
                      </a:cubicBezTo>
                      <a:close/>
                      <a:moveTo>
                        <a:pt x="2262" y="570"/>
                      </a:moveTo>
                      <a:cubicBezTo>
                        <a:pt x="2263" y="573"/>
                        <a:pt x="2266" y="575"/>
                        <a:pt x="2268" y="576"/>
                      </a:cubicBezTo>
                      <a:cubicBezTo>
                        <a:pt x="2272" y="577"/>
                        <a:pt x="2276" y="577"/>
                        <a:pt x="2279" y="573"/>
                      </a:cubicBezTo>
                      <a:cubicBezTo>
                        <a:pt x="2283" y="569"/>
                        <a:pt x="2282" y="563"/>
                        <a:pt x="2280" y="560"/>
                      </a:cubicBezTo>
                      <a:cubicBezTo>
                        <a:pt x="2275" y="554"/>
                        <a:pt x="2269" y="558"/>
                        <a:pt x="2265" y="557"/>
                      </a:cubicBezTo>
                      <a:cubicBezTo>
                        <a:pt x="2259" y="556"/>
                        <a:pt x="2255" y="550"/>
                        <a:pt x="2255" y="543"/>
                      </a:cubicBezTo>
                      <a:cubicBezTo>
                        <a:pt x="2255" y="535"/>
                        <a:pt x="2259" y="528"/>
                        <a:pt x="2266" y="525"/>
                      </a:cubicBezTo>
                      <a:cubicBezTo>
                        <a:pt x="2271" y="523"/>
                        <a:pt x="2276" y="524"/>
                        <a:pt x="2278" y="529"/>
                      </a:cubicBezTo>
                      <a:cubicBezTo>
                        <a:pt x="2274" y="527"/>
                        <a:pt x="2268" y="532"/>
                        <a:pt x="2270" y="538"/>
                      </a:cubicBezTo>
                      <a:cubicBezTo>
                        <a:pt x="2272" y="542"/>
                        <a:pt x="2278" y="546"/>
                        <a:pt x="2284" y="551"/>
                      </a:cubicBezTo>
                      <a:cubicBezTo>
                        <a:pt x="2290" y="556"/>
                        <a:pt x="2295" y="562"/>
                        <a:pt x="2297" y="568"/>
                      </a:cubicBezTo>
                      <a:cubicBezTo>
                        <a:pt x="2300" y="582"/>
                        <a:pt x="2290" y="595"/>
                        <a:pt x="2277" y="596"/>
                      </a:cubicBezTo>
                      <a:cubicBezTo>
                        <a:pt x="2269" y="596"/>
                        <a:pt x="2264" y="592"/>
                        <a:pt x="2258" y="588"/>
                      </a:cubicBezTo>
                      <a:cubicBezTo>
                        <a:pt x="2253" y="583"/>
                        <a:pt x="2242" y="567"/>
                        <a:pt x="2233" y="566"/>
                      </a:cubicBezTo>
                      <a:cubicBezTo>
                        <a:pt x="2226" y="566"/>
                        <a:pt x="2223" y="570"/>
                        <a:pt x="2223" y="575"/>
                      </a:cubicBezTo>
                      <a:cubicBezTo>
                        <a:pt x="2218" y="574"/>
                        <a:pt x="2216" y="566"/>
                        <a:pt x="2219" y="560"/>
                      </a:cubicBezTo>
                      <a:cubicBezTo>
                        <a:pt x="2225" y="550"/>
                        <a:pt x="2241" y="546"/>
                        <a:pt x="2252" y="555"/>
                      </a:cubicBezTo>
                      <a:cubicBezTo>
                        <a:pt x="2257" y="558"/>
                        <a:pt x="2259" y="563"/>
                        <a:pt x="2262" y="570"/>
                      </a:cubicBezTo>
                      <a:close/>
                      <a:moveTo>
                        <a:pt x="2301" y="445"/>
                      </a:moveTo>
                      <a:cubicBezTo>
                        <a:pt x="2303" y="445"/>
                        <a:pt x="2304" y="448"/>
                        <a:pt x="2304" y="450"/>
                      </a:cubicBezTo>
                      <a:cubicBezTo>
                        <a:pt x="2304" y="452"/>
                        <a:pt x="2301" y="454"/>
                        <a:pt x="2299" y="453"/>
                      </a:cubicBezTo>
                      <a:cubicBezTo>
                        <a:pt x="2297" y="453"/>
                        <a:pt x="2295" y="451"/>
                        <a:pt x="2296" y="448"/>
                      </a:cubicBezTo>
                      <a:cubicBezTo>
                        <a:pt x="2296" y="446"/>
                        <a:pt x="2298" y="445"/>
                        <a:pt x="2301" y="445"/>
                      </a:cubicBezTo>
                      <a:close/>
                      <a:moveTo>
                        <a:pt x="2309" y="445"/>
                      </a:moveTo>
                      <a:cubicBezTo>
                        <a:pt x="2311" y="445"/>
                        <a:pt x="2312" y="447"/>
                        <a:pt x="2311" y="448"/>
                      </a:cubicBezTo>
                      <a:cubicBezTo>
                        <a:pt x="2311" y="450"/>
                        <a:pt x="2309" y="451"/>
                        <a:pt x="2308" y="451"/>
                      </a:cubicBezTo>
                      <a:cubicBezTo>
                        <a:pt x="2306" y="451"/>
                        <a:pt x="2305" y="449"/>
                        <a:pt x="2305" y="447"/>
                      </a:cubicBezTo>
                      <a:cubicBezTo>
                        <a:pt x="2305" y="445"/>
                        <a:pt x="2307" y="444"/>
                        <a:pt x="2309" y="445"/>
                      </a:cubicBezTo>
                      <a:close/>
                      <a:moveTo>
                        <a:pt x="2292" y="450"/>
                      </a:moveTo>
                      <a:cubicBezTo>
                        <a:pt x="2295" y="451"/>
                        <a:pt x="2298" y="454"/>
                        <a:pt x="2297" y="458"/>
                      </a:cubicBezTo>
                      <a:cubicBezTo>
                        <a:pt x="2296" y="461"/>
                        <a:pt x="2293" y="464"/>
                        <a:pt x="2289" y="463"/>
                      </a:cubicBezTo>
                      <a:cubicBezTo>
                        <a:pt x="2286" y="462"/>
                        <a:pt x="2284" y="459"/>
                        <a:pt x="2284" y="455"/>
                      </a:cubicBezTo>
                      <a:cubicBezTo>
                        <a:pt x="2285" y="452"/>
                        <a:pt x="2288" y="450"/>
                        <a:pt x="2292" y="450"/>
                      </a:cubicBezTo>
                      <a:close/>
                      <a:moveTo>
                        <a:pt x="2264" y="570"/>
                      </a:moveTo>
                      <a:cubicBezTo>
                        <a:pt x="2267" y="574"/>
                        <a:pt x="2271" y="576"/>
                        <a:pt x="2275" y="574"/>
                      </a:cubicBezTo>
                      <a:cubicBezTo>
                        <a:pt x="2283" y="570"/>
                        <a:pt x="2280" y="560"/>
                        <a:pt x="2273" y="559"/>
                      </a:cubicBezTo>
                      <a:cubicBezTo>
                        <a:pt x="2268" y="557"/>
                        <a:pt x="2264" y="560"/>
                        <a:pt x="2258" y="556"/>
                      </a:cubicBezTo>
                      <a:cubicBezTo>
                        <a:pt x="2263" y="562"/>
                        <a:pt x="2261" y="565"/>
                        <a:pt x="2264" y="570"/>
                      </a:cubicBezTo>
                      <a:close/>
                      <a:moveTo>
                        <a:pt x="2290" y="593"/>
                      </a:moveTo>
                      <a:cubicBezTo>
                        <a:pt x="2297" y="590"/>
                        <a:pt x="2301" y="581"/>
                        <a:pt x="2300" y="575"/>
                      </a:cubicBezTo>
                      <a:cubicBezTo>
                        <a:pt x="2308" y="573"/>
                        <a:pt x="2318" y="586"/>
                        <a:pt x="2310" y="596"/>
                      </a:cubicBezTo>
                      <a:cubicBezTo>
                        <a:pt x="2304" y="601"/>
                        <a:pt x="2294" y="601"/>
                        <a:pt x="2290" y="593"/>
                      </a:cubicBezTo>
                      <a:close/>
                      <a:moveTo>
                        <a:pt x="2235" y="484"/>
                      </a:moveTo>
                      <a:cubicBezTo>
                        <a:pt x="2239" y="497"/>
                        <a:pt x="2220" y="502"/>
                        <a:pt x="2214" y="504"/>
                      </a:cubicBezTo>
                      <a:cubicBezTo>
                        <a:pt x="2209" y="506"/>
                        <a:pt x="2207" y="509"/>
                        <a:pt x="2205" y="513"/>
                      </a:cubicBezTo>
                      <a:cubicBezTo>
                        <a:pt x="2204" y="507"/>
                        <a:pt x="2205" y="493"/>
                        <a:pt x="2209" y="487"/>
                      </a:cubicBezTo>
                      <a:cubicBezTo>
                        <a:pt x="2213" y="478"/>
                        <a:pt x="2222" y="474"/>
                        <a:pt x="2233" y="480"/>
                      </a:cubicBezTo>
                      <a:cubicBezTo>
                        <a:pt x="2227" y="481"/>
                        <a:pt x="2220" y="485"/>
                        <a:pt x="2219" y="491"/>
                      </a:cubicBezTo>
                      <a:cubicBezTo>
                        <a:pt x="2221" y="488"/>
                        <a:pt x="2228" y="484"/>
                        <a:pt x="2235" y="484"/>
                      </a:cubicBezTo>
                      <a:close/>
                      <a:moveTo>
                        <a:pt x="2328" y="584"/>
                      </a:moveTo>
                      <a:cubicBezTo>
                        <a:pt x="2317" y="552"/>
                        <a:pt x="2333" y="530"/>
                        <a:pt x="2333" y="514"/>
                      </a:cubicBezTo>
                      <a:cubicBezTo>
                        <a:pt x="2333" y="497"/>
                        <a:pt x="2313" y="496"/>
                        <a:pt x="2309" y="515"/>
                      </a:cubicBezTo>
                      <a:cubicBezTo>
                        <a:pt x="2303" y="535"/>
                        <a:pt x="2313" y="563"/>
                        <a:pt x="2328" y="584"/>
                      </a:cubicBezTo>
                      <a:close/>
                      <a:moveTo>
                        <a:pt x="2267" y="694"/>
                      </a:moveTo>
                      <a:cubicBezTo>
                        <a:pt x="2265" y="691"/>
                        <a:pt x="2263" y="688"/>
                        <a:pt x="2262" y="685"/>
                      </a:cubicBezTo>
                      <a:cubicBezTo>
                        <a:pt x="2258" y="674"/>
                        <a:pt x="2258" y="661"/>
                        <a:pt x="2264" y="650"/>
                      </a:cubicBezTo>
                      <a:cubicBezTo>
                        <a:pt x="2271" y="638"/>
                        <a:pt x="2287" y="630"/>
                        <a:pt x="2301" y="635"/>
                      </a:cubicBezTo>
                      <a:cubicBezTo>
                        <a:pt x="2306" y="637"/>
                        <a:pt x="2311" y="641"/>
                        <a:pt x="2314" y="646"/>
                      </a:cubicBezTo>
                      <a:cubicBezTo>
                        <a:pt x="2316" y="650"/>
                        <a:pt x="2317" y="654"/>
                        <a:pt x="2315" y="658"/>
                      </a:cubicBezTo>
                      <a:cubicBezTo>
                        <a:pt x="2314" y="663"/>
                        <a:pt x="2310" y="667"/>
                        <a:pt x="2305" y="668"/>
                      </a:cubicBezTo>
                      <a:cubicBezTo>
                        <a:pt x="2301" y="669"/>
                        <a:pt x="2297" y="668"/>
                        <a:pt x="2294" y="666"/>
                      </a:cubicBezTo>
                      <a:cubicBezTo>
                        <a:pt x="2289" y="662"/>
                        <a:pt x="2288" y="654"/>
                        <a:pt x="2292" y="648"/>
                      </a:cubicBezTo>
                      <a:cubicBezTo>
                        <a:pt x="2296" y="642"/>
                        <a:pt x="2304" y="641"/>
                        <a:pt x="2310" y="645"/>
                      </a:cubicBezTo>
                      <a:cubicBezTo>
                        <a:pt x="2314" y="649"/>
                        <a:pt x="2316" y="654"/>
                        <a:pt x="2314" y="659"/>
                      </a:cubicBezTo>
                      <a:cubicBezTo>
                        <a:pt x="2315" y="659"/>
                        <a:pt x="2315" y="658"/>
                        <a:pt x="2315" y="658"/>
                      </a:cubicBezTo>
                      <a:cubicBezTo>
                        <a:pt x="2316" y="654"/>
                        <a:pt x="2315" y="650"/>
                        <a:pt x="2313" y="646"/>
                      </a:cubicBezTo>
                      <a:cubicBezTo>
                        <a:pt x="2311" y="641"/>
                        <a:pt x="2306" y="637"/>
                        <a:pt x="2300" y="636"/>
                      </a:cubicBezTo>
                      <a:cubicBezTo>
                        <a:pt x="2287" y="631"/>
                        <a:pt x="2272" y="639"/>
                        <a:pt x="2265" y="651"/>
                      </a:cubicBezTo>
                      <a:cubicBezTo>
                        <a:pt x="2259" y="662"/>
                        <a:pt x="2260" y="675"/>
                        <a:pt x="2265" y="686"/>
                      </a:cubicBezTo>
                      <a:cubicBezTo>
                        <a:pt x="2267" y="688"/>
                        <a:pt x="2268" y="691"/>
                        <a:pt x="2270" y="693"/>
                      </a:cubicBezTo>
                      <a:lnTo>
                        <a:pt x="2267" y="694"/>
                      </a:lnTo>
                      <a:close/>
                      <a:moveTo>
                        <a:pt x="2317" y="708"/>
                      </a:moveTo>
                      <a:cubicBezTo>
                        <a:pt x="2326" y="720"/>
                        <a:pt x="2329" y="735"/>
                        <a:pt x="2318" y="749"/>
                      </a:cubicBezTo>
                      <a:cubicBezTo>
                        <a:pt x="2314" y="754"/>
                        <a:pt x="2309" y="757"/>
                        <a:pt x="2303" y="759"/>
                      </a:cubicBezTo>
                      <a:cubicBezTo>
                        <a:pt x="2298" y="761"/>
                        <a:pt x="2294" y="761"/>
                        <a:pt x="2289" y="759"/>
                      </a:cubicBezTo>
                      <a:cubicBezTo>
                        <a:pt x="2283" y="756"/>
                        <a:pt x="2279" y="751"/>
                        <a:pt x="2278" y="745"/>
                      </a:cubicBezTo>
                      <a:cubicBezTo>
                        <a:pt x="2277" y="741"/>
                        <a:pt x="2278" y="738"/>
                        <a:pt x="2280" y="735"/>
                      </a:cubicBezTo>
                      <a:cubicBezTo>
                        <a:pt x="2284" y="730"/>
                        <a:pt x="2290" y="729"/>
                        <a:pt x="2296" y="730"/>
                      </a:cubicBezTo>
                      <a:cubicBezTo>
                        <a:pt x="2298" y="731"/>
                        <a:pt x="2300" y="733"/>
                        <a:pt x="2302" y="735"/>
                      </a:cubicBezTo>
                      <a:cubicBezTo>
                        <a:pt x="2305" y="740"/>
                        <a:pt x="2304" y="747"/>
                        <a:pt x="2299" y="750"/>
                      </a:cubicBezTo>
                      <a:cubicBezTo>
                        <a:pt x="2294" y="753"/>
                        <a:pt x="2287" y="752"/>
                        <a:pt x="2284" y="747"/>
                      </a:cubicBezTo>
                      <a:cubicBezTo>
                        <a:pt x="2281" y="742"/>
                        <a:pt x="2282" y="735"/>
                        <a:pt x="2287" y="732"/>
                      </a:cubicBezTo>
                      <a:cubicBezTo>
                        <a:pt x="2289" y="731"/>
                        <a:pt x="2290" y="730"/>
                        <a:pt x="2292" y="730"/>
                      </a:cubicBezTo>
                      <a:cubicBezTo>
                        <a:pt x="2292" y="730"/>
                        <a:pt x="2292" y="730"/>
                        <a:pt x="2292" y="730"/>
                      </a:cubicBezTo>
                      <a:cubicBezTo>
                        <a:pt x="2287" y="730"/>
                        <a:pt x="2284" y="732"/>
                        <a:pt x="2281" y="735"/>
                      </a:cubicBezTo>
                      <a:cubicBezTo>
                        <a:pt x="2279" y="738"/>
                        <a:pt x="2278" y="741"/>
                        <a:pt x="2279" y="745"/>
                      </a:cubicBezTo>
                      <a:cubicBezTo>
                        <a:pt x="2280" y="751"/>
                        <a:pt x="2284" y="755"/>
                        <a:pt x="2289" y="758"/>
                      </a:cubicBezTo>
                      <a:cubicBezTo>
                        <a:pt x="2294" y="760"/>
                        <a:pt x="2298" y="760"/>
                        <a:pt x="2303" y="758"/>
                      </a:cubicBezTo>
                      <a:cubicBezTo>
                        <a:pt x="2309" y="756"/>
                        <a:pt x="2313" y="753"/>
                        <a:pt x="2316" y="748"/>
                      </a:cubicBezTo>
                      <a:cubicBezTo>
                        <a:pt x="2327" y="734"/>
                        <a:pt x="2324" y="719"/>
                        <a:pt x="2315" y="709"/>
                      </a:cubicBezTo>
                      <a:lnTo>
                        <a:pt x="2317" y="708"/>
                      </a:lnTo>
                      <a:close/>
                      <a:moveTo>
                        <a:pt x="2394" y="965"/>
                      </a:moveTo>
                      <a:cubicBezTo>
                        <a:pt x="2392" y="968"/>
                        <a:pt x="2388" y="968"/>
                        <a:pt x="2385" y="966"/>
                      </a:cubicBezTo>
                      <a:cubicBezTo>
                        <a:pt x="2382" y="964"/>
                        <a:pt x="2381" y="960"/>
                        <a:pt x="2383" y="957"/>
                      </a:cubicBezTo>
                      <a:cubicBezTo>
                        <a:pt x="2385" y="955"/>
                        <a:pt x="2389" y="954"/>
                        <a:pt x="2392" y="956"/>
                      </a:cubicBezTo>
                      <a:cubicBezTo>
                        <a:pt x="2395" y="958"/>
                        <a:pt x="2396" y="962"/>
                        <a:pt x="2394" y="965"/>
                      </a:cubicBezTo>
                      <a:close/>
                      <a:moveTo>
                        <a:pt x="2389" y="976"/>
                      </a:moveTo>
                      <a:cubicBezTo>
                        <a:pt x="2388" y="979"/>
                        <a:pt x="2385" y="979"/>
                        <a:pt x="2382" y="978"/>
                      </a:cubicBezTo>
                      <a:cubicBezTo>
                        <a:pt x="2380" y="976"/>
                        <a:pt x="2380" y="973"/>
                        <a:pt x="2381" y="971"/>
                      </a:cubicBezTo>
                      <a:cubicBezTo>
                        <a:pt x="2383" y="968"/>
                        <a:pt x="2386" y="968"/>
                        <a:pt x="2388" y="970"/>
                      </a:cubicBezTo>
                      <a:cubicBezTo>
                        <a:pt x="2390" y="971"/>
                        <a:pt x="2391" y="974"/>
                        <a:pt x="2389" y="976"/>
                      </a:cubicBezTo>
                      <a:close/>
                      <a:moveTo>
                        <a:pt x="2392" y="949"/>
                      </a:moveTo>
                      <a:cubicBezTo>
                        <a:pt x="2389" y="953"/>
                        <a:pt x="2383" y="955"/>
                        <a:pt x="2378" y="951"/>
                      </a:cubicBezTo>
                      <a:cubicBezTo>
                        <a:pt x="2374" y="948"/>
                        <a:pt x="2373" y="942"/>
                        <a:pt x="2376" y="938"/>
                      </a:cubicBezTo>
                      <a:cubicBezTo>
                        <a:pt x="2379" y="933"/>
                        <a:pt x="2385" y="932"/>
                        <a:pt x="2389" y="935"/>
                      </a:cubicBezTo>
                      <a:cubicBezTo>
                        <a:pt x="2394" y="939"/>
                        <a:pt x="2395" y="945"/>
                        <a:pt x="2392" y="949"/>
                      </a:cubicBezTo>
                      <a:close/>
                      <a:moveTo>
                        <a:pt x="2146" y="946"/>
                      </a:moveTo>
                      <a:cubicBezTo>
                        <a:pt x="2151" y="961"/>
                        <a:pt x="2171" y="975"/>
                        <a:pt x="2187" y="976"/>
                      </a:cubicBezTo>
                      <a:cubicBezTo>
                        <a:pt x="2203" y="977"/>
                        <a:pt x="2209" y="962"/>
                        <a:pt x="2191" y="958"/>
                      </a:cubicBezTo>
                      <a:cubicBezTo>
                        <a:pt x="2177" y="954"/>
                        <a:pt x="2155" y="957"/>
                        <a:pt x="2146" y="946"/>
                      </a:cubicBezTo>
                      <a:close/>
                      <a:moveTo>
                        <a:pt x="2250" y="764"/>
                      </a:moveTo>
                      <a:cubicBezTo>
                        <a:pt x="2232" y="747"/>
                        <a:pt x="2196" y="738"/>
                        <a:pt x="2180" y="750"/>
                      </a:cubicBezTo>
                      <a:cubicBezTo>
                        <a:pt x="2164" y="764"/>
                        <a:pt x="2178" y="779"/>
                        <a:pt x="2192" y="768"/>
                      </a:cubicBezTo>
                      <a:cubicBezTo>
                        <a:pt x="2199" y="762"/>
                        <a:pt x="2225" y="752"/>
                        <a:pt x="2250" y="764"/>
                      </a:cubicBezTo>
                      <a:close/>
                      <a:moveTo>
                        <a:pt x="2244" y="753"/>
                      </a:moveTo>
                      <a:cubicBezTo>
                        <a:pt x="2235" y="748"/>
                        <a:pt x="2231" y="739"/>
                        <a:pt x="2229" y="731"/>
                      </a:cubicBezTo>
                      <a:cubicBezTo>
                        <a:pt x="2224" y="711"/>
                        <a:pt x="2233" y="686"/>
                        <a:pt x="2220" y="673"/>
                      </a:cubicBezTo>
                      <a:cubicBezTo>
                        <a:pt x="2215" y="667"/>
                        <a:pt x="2206" y="664"/>
                        <a:pt x="2198" y="667"/>
                      </a:cubicBezTo>
                      <a:cubicBezTo>
                        <a:pt x="2194" y="669"/>
                        <a:pt x="2191" y="673"/>
                        <a:pt x="2192" y="678"/>
                      </a:cubicBezTo>
                      <a:cubicBezTo>
                        <a:pt x="2193" y="674"/>
                        <a:pt x="2200" y="671"/>
                        <a:pt x="2205" y="674"/>
                      </a:cubicBezTo>
                      <a:cubicBezTo>
                        <a:pt x="2210" y="676"/>
                        <a:pt x="2212" y="682"/>
                        <a:pt x="2211" y="688"/>
                      </a:cubicBezTo>
                      <a:cubicBezTo>
                        <a:pt x="2209" y="707"/>
                        <a:pt x="2204" y="725"/>
                        <a:pt x="2218" y="741"/>
                      </a:cubicBezTo>
                      <a:cubicBezTo>
                        <a:pt x="2224" y="747"/>
                        <a:pt x="2232" y="751"/>
                        <a:pt x="2244" y="753"/>
                      </a:cubicBezTo>
                      <a:close/>
                      <a:moveTo>
                        <a:pt x="2465" y="840"/>
                      </a:moveTo>
                      <a:cubicBezTo>
                        <a:pt x="2451" y="837"/>
                        <a:pt x="2457" y="818"/>
                        <a:pt x="2458" y="811"/>
                      </a:cubicBezTo>
                      <a:cubicBezTo>
                        <a:pt x="2459" y="806"/>
                        <a:pt x="2458" y="802"/>
                        <a:pt x="2455" y="799"/>
                      </a:cubicBezTo>
                      <a:cubicBezTo>
                        <a:pt x="2461" y="800"/>
                        <a:pt x="2472" y="809"/>
                        <a:pt x="2476" y="815"/>
                      </a:cubicBezTo>
                      <a:cubicBezTo>
                        <a:pt x="2481" y="824"/>
                        <a:pt x="2480" y="834"/>
                        <a:pt x="2470" y="840"/>
                      </a:cubicBezTo>
                      <a:cubicBezTo>
                        <a:pt x="2472" y="835"/>
                        <a:pt x="2471" y="826"/>
                        <a:pt x="2468" y="822"/>
                      </a:cubicBezTo>
                      <a:cubicBezTo>
                        <a:pt x="2468" y="825"/>
                        <a:pt x="2468" y="834"/>
                        <a:pt x="2465" y="840"/>
                      </a:cubicBezTo>
                      <a:close/>
                      <a:moveTo>
                        <a:pt x="2271" y="1060"/>
                      </a:moveTo>
                      <a:cubicBezTo>
                        <a:pt x="2268" y="1062"/>
                        <a:pt x="2266" y="1066"/>
                        <a:pt x="2269" y="1069"/>
                      </a:cubicBezTo>
                      <a:cubicBezTo>
                        <a:pt x="2270" y="1070"/>
                        <a:pt x="2272" y="1070"/>
                        <a:pt x="2273" y="1069"/>
                      </a:cubicBezTo>
                      <a:cubicBezTo>
                        <a:pt x="2274" y="1068"/>
                        <a:pt x="2273" y="1066"/>
                        <a:pt x="2273" y="1066"/>
                      </a:cubicBezTo>
                      <a:cubicBezTo>
                        <a:pt x="2274" y="1066"/>
                        <a:pt x="2275" y="1066"/>
                        <a:pt x="2275" y="1067"/>
                      </a:cubicBezTo>
                      <a:cubicBezTo>
                        <a:pt x="2277" y="1068"/>
                        <a:pt x="2278" y="1072"/>
                        <a:pt x="2276" y="1074"/>
                      </a:cubicBezTo>
                      <a:cubicBezTo>
                        <a:pt x="2275" y="1077"/>
                        <a:pt x="2271" y="1079"/>
                        <a:pt x="2268" y="1077"/>
                      </a:cubicBezTo>
                      <a:cubicBezTo>
                        <a:pt x="2265" y="1076"/>
                        <a:pt x="2262" y="1072"/>
                        <a:pt x="2260" y="1072"/>
                      </a:cubicBezTo>
                      <a:cubicBezTo>
                        <a:pt x="2256" y="1070"/>
                        <a:pt x="2253" y="1073"/>
                        <a:pt x="2252" y="1075"/>
                      </a:cubicBezTo>
                      <a:cubicBezTo>
                        <a:pt x="2253" y="1070"/>
                        <a:pt x="2253" y="1070"/>
                        <a:pt x="2249" y="1067"/>
                      </a:cubicBezTo>
                      <a:cubicBezTo>
                        <a:pt x="2247" y="1065"/>
                        <a:pt x="2235" y="1059"/>
                        <a:pt x="2240" y="1048"/>
                      </a:cubicBezTo>
                      <a:cubicBezTo>
                        <a:pt x="2235" y="1054"/>
                        <a:pt x="2235" y="1062"/>
                        <a:pt x="2237" y="1069"/>
                      </a:cubicBezTo>
                      <a:cubicBezTo>
                        <a:pt x="2240" y="1076"/>
                        <a:pt x="2246" y="1083"/>
                        <a:pt x="2253" y="1085"/>
                      </a:cubicBezTo>
                      <a:cubicBezTo>
                        <a:pt x="2262" y="1088"/>
                        <a:pt x="2275" y="1083"/>
                        <a:pt x="2280" y="1074"/>
                      </a:cubicBezTo>
                      <a:cubicBezTo>
                        <a:pt x="2282" y="1070"/>
                        <a:pt x="2283" y="1063"/>
                        <a:pt x="2279" y="1060"/>
                      </a:cubicBezTo>
                      <a:cubicBezTo>
                        <a:pt x="2277" y="1059"/>
                        <a:pt x="2274" y="1058"/>
                        <a:pt x="2271" y="1060"/>
                      </a:cubicBezTo>
                      <a:close/>
                      <a:moveTo>
                        <a:pt x="2226" y="1067"/>
                      </a:moveTo>
                      <a:cubicBezTo>
                        <a:pt x="2215" y="1085"/>
                        <a:pt x="2197" y="1091"/>
                        <a:pt x="2188" y="1097"/>
                      </a:cubicBezTo>
                      <a:cubicBezTo>
                        <a:pt x="2179" y="1103"/>
                        <a:pt x="2183" y="1112"/>
                        <a:pt x="2195" y="1108"/>
                      </a:cubicBezTo>
                      <a:cubicBezTo>
                        <a:pt x="2208" y="1103"/>
                        <a:pt x="2224" y="1078"/>
                        <a:pt x="2226" y="1067"/>
                      </a:cubicBezTo>
                      <a:close/>
                      <a:moveTo>
                        <a:pt x="2482" y="881"/>
                      </a:moveTo>
                      <a:cubicBezTo>
                        <a:pt x="2483" y="879"/>
                        <a:pt x="2481" y="877"/>
                        <a:pt x="2479" y="876"/>
                      </a:cubicBezTo>
                      <a:cubicBezTo>
                        <a:pt x="2477" y="876"/>
                        <a:pt x="2475" y="877"/>
                        <a:pt x="2475" y="879"/>
                      </a:cubicBezTo>
                      <a:cubicBezTo>
                        <a:pt x="2474" y="881"/>
                        <a:pt x="2475" y="883"/>
                        <a:pt x="2478" y="884"/>
                      </a:cubicBezTo>
                      <a:cubicBezTo>
                        <a:pt x="2480" y="884"/>
                        <a:pt x="2482" y="883"/>
                        <a:pt x="2482" y="881"/>
                      </a:cubicBezTo>
                      <a:close/>
                      <a:moveTo>
                        <a:pt x="2508" y="869"/>
                      </a:moveTo>
                      <a:cubicBezTo>
                        <a:pt x="2508" y="865"/>
                        <a:pt x="2506" y="861"/>
                        <a:pt x="2502" y="860"/>
                      </a:cubicBezTo>
                      <a:cubicBezTo>
                        <a:pt x="2498" y="859"/>
                        <a:pt x="2494" y="862"/>
                        <a:pt x="2493" y="866"/>
                      </a:cubicBezTo>
                      <a:cubicBezTo>
                        <a:pt x="2492" y="870"/>
                        <a:pt x="2495" y="874"/>
                        <a:pt x="2499" y="875"/>
                      </a:cubicBezTo>
                      <a:cubicBezTo>
                        <a:pt x="2503" y="876"/>
                        <a:pt x="2507" y="873"/>
                        <a:pt x="2508" y="869"/>
                      </a:cubicBezTo>
                      <a:close/>
                      <a:moveTo>
                        <a:pt x="2494" y="878"/>
                      </a:moveTo>
                      <a:cubicBezTo>
                        <a:pt x="2495" y="875"/>
                        <a:pt x="2493" y="872"/>
                        <a:pt x="2490" y="871"/>
                      </a:cubicBezTo>
                      <a:cubicBezTo>
                        <a:pt x="2487" y="871"/>
                        <a:pt x="2484" y="873"/>
                        <a:pt x="2484" y="875"/>
                      </a:cubicBezTo>
                      <a:cubicBezTo>
                        <a:pt x="2483" y="878"/>
                        <a:pt x="2485" y="881"/>
                        <a:pt x="2488" y="882"/>
                      </a:cubicBezTo>
                      <a:cubicBezTo>
                        <a:pt x="2491" y="882"/>
                        <a:pt x="2494" y="881"/>
                        <a:pt x="2494" y="878"/>
                      </a:cubicBezTo>
                      <a:close/>
                      <a:moveTo>
                        <a:pt x="2504" y="844"/>
                      </a:moveTo>
                      <a:cubicBezTo>
                        <a:pt x="2512" y="861"/>
                        <a:pt x="2534" y="848"/>
                        <a:pt x="2542" y="845"/>
                      </a:cubicBezTo>
                      <a:cubicBezTo>
                        <a:pt x="2549" y="843"/>
                        <a:pt x="2554" y="843"/>
                        <a:pt x="2559" y="846"/>
                      </a:cubicBezTo>
                      <a:cubicBezTo>
                        <a:pt x="2555" y="839"/>
                        <a:pt x="2541" y="827"/>
                        <a:pt x="2532" y="824"/>
                      </a:cubicBezTo>
                      <a:cubicBezTo>
                        <a:pt x="2520" y="819"/>
                        <a:pt x="2507" y="823"/>
                        <a:pt x="2503" y="838"/>
                      </a:cubicBezTo>
                      <a:cubicBezTo>
                        <a:pt x="2509" y="834"/>
                        <a:pt x="2519" y="833"/>
                        <a:pt x="2526" y="836"/>
                      </a:cubicBezTo>
                      <a:cubicBezTo>
                        <a:pt x="2522" y="836"/>
                        <a:pt x="2511" y="838"/>
                        <a:pt x="2504" y="844"/>
                      </a:cubicBezTo>
                      <a:close/>
                      <a:moveTo>
                        <a:pt x="2497" y="825"/>
                      </a:moveTo>
                      <a:cubicBezTo>
                        <a:pt x="2521" y="797"/>
                        <a:pt x="2516" y="746"/>
                        <a:pt x="2489" y="731"/>
                      </a:cubicBezTo>
                      <a:cubicBezTo>
                        <a:pt x="2467" y="719"/>
                        <a:pt x="2457" y="739"/>
                        <a:pt x="2475" y="754"/>
                      </a:cubicBezTo>
                      <a:cubicBezTo>
                        <a:pt x="2487" y="764"/>
                        <a:pt x="2515" y="790"/>
                        <a:pt x="2497" y="825"/>
                      </a:cubicBezTo>
                      <a:close/>
                      <a:moveTo>
                        <a:pt x="2181" y="812"/>
                      </a:moveTo>
                      <a:cubicBezTo>
                        <a:pt x="2179" y="811"/>
                        <a:pt x="2176" y="811"/>
                        <a:pt x="2175" y="813"/>
                      </a:cubicBezTo>
                      <a:cubicBezTo>
                        <a:pt x="2173" y="815"/>
                        <a:pt x="2174" y="818"/>
                        <a:pt x="2176" y="819"/>
                      </a:cubicBezTo>
                      <a:cubicBezTo>
                        <a:pt x="2178" y="821"/>
                        <a:pt x="2180" y="821"/>
                        <a:pt x="2182" y="819"/>
                      </a:cubicBezTo>
                      <a:cubicBezTo>
                        <a:pt x="2184" y="817"/>
                        <a:pt x="2183" y="814"/>
                        <a:pt x="2181" y="812"/>
                      </a:cubicBezTo>
                      <a:close/>
                      <a:moveTo>
                        <a:pt x="2185" y="799"/>
                      </a:moveTo>
                      <a:cubicBezTo>
                        <a:pt x="2183" y="797"/>
                        <a:pt x="2179" y="798"/>
                        <a:pt x="2177" y="800"/>
                      </a:cubicBezTo>
                      <a:cubicBezTo>
                        <a:pt x="2175" y="803"/>
                        <a:pt x="2176" y="806"/>
                        <a:pt x="2178" y="808"/>
                      </a:cubicBezTo>
                      <a:cubicBezTo>
                        <a:pt x="2181" y="810"/>
                        <a:pt x="2185" y="809"/>
                        <a:pt x="2186" y="807"/>
                      </a:cubicBezTo>
                      <a:cubicBezTo>
                        <a:pt x="2188" y="804"/>
                        <a:pt x="2188" y="801"/>
                        <a:pt x="2185" y="799"/>
                      </a:cubicBezTo>
                      <a:close/>
                      <a:moveTo>
                        <a:pt x="2194" y="784"/>
                      </a:moveTo>
                      <a:cubicBezTo>
                        <a:pt x="2191" y="781"/>
                        <a:pt x="2186" y="782"/>
                        <a:pt x="2183" y="785"/>
                      </a:cubicBezTo>
                      <a:cubicBezTo>
                        <a:pt x="2181" y="788"/>
                        <a:pt x="2181" y="793"/>
                        <a:pt x="2185" y="796"/>
                      </a:cubicBezTo>
                      <a:cubicBezTo>
                        <a:pt x="2188" y="798"/>
                        <a:pt x="2193" y="798"/>
                        <a:pt x="2195" y="794"/>
                      </a:cubicBezTo>
                      <a:cubicBezTo>
                        <a:pt x="2198" y="791"/>
                        <a:pt x="2197" y="786"/>
                        <a:pt x="2194" y="784"/>
                      </a:cubicBezTo>
                      <a:close/>
                      <a:moveTo>
                        <a:pt x="2245" y="821"/>
                      </a:moveTo>
                      <a:cubicBezTo>
                        <a:pt x="2245" y="828"/>
                        <a:pt x="2242" y="838"/>
                        <a:pt x="2234" y="844"/>
                      </a:cubicBezTo>
                      <a:cubicBezTo>
                        <a:pt x="2221" y="853"/>
                        <a:pt x="2206" y="850"/>
                        <a:pt x="2197" y="838"/>
                      </a:cubicBezTo>
                      <a:cubicBezTo>
                        <a:pt x="2178" y="815"/>
                        <a:pt x="2151" y="837"/>
                        <a:pt x="2171" y="861"/>
                      </a:cubicBezTo>
                      <a:cubicBezTo>
                        <a:pt x="2181" y="874"/>
                        <a:pt x="2198" y="877"/>
                        <a:pt x="2211" y="874"/>
                      </a:cubicBezTo>
                      <a:cubicBezTo>
                        <a:pt x="2235" y="870"/>
                        <a:pt x="2257" y="843"/>
                        <a:pt x="2245" y="821"/>
                      </a:cubicBezTo>
                      <a:close/>
                      <a:moveTo>
                        <a:pt x="2196" y="897"/>
                      </a:moveTo>
                      <a:cubicBezTo>
                        <a:pt x="2237" y="927"/>
                        <a:pt x="2246" y="997"/>
                        <a:pt x="2215" y="1025"/>
                      </a:cubicBezTo>
                      <a:cubicBezTo>
                        <a:pt x="2189" y="1047"/>
                        <a:pt x="2170" y="1023"/>
                        <a:pt x="2188" y="999"/>
                      </a:cubicBezTo>
                      <a:cubicBezTo>
                        <a:pt x="2201" y="982"/>
                        <a:pt x="2231" y="938"/>
                        <a:pt x="2196" y="897"/>
                      </a:cubicBezTo>
                      <a:close/>
                      <a:moveTo>
                        <a:pt x="2214" y="898"/>
                      </a:moveTo>
                      <a:cubicBezTo>
                        <a:pt x="2261" y="910"/>
                        <a:pt x="2273" y="924"/>
                        <a:pt x="2299" y="949"/>
                      </a:cubicBezTo>
                      <a:cubicBezTo>
                        <a:pt x="2307" y="957"/>
                        <a:pt x="2317" y="961"/>
                        <a:pt x="2325" y="961"/>
                      </a:cubicBezTo>
                      <a:cubicBezTo>
                        <a:pt x="2337" y="961"/>
                        <a:pt x="2349" y="955"/>
                        <a:pt x="2354" y="949"/>
                      </a:cubicBezTo>
                      <a:cubicBezTo>
                        <a:pt x="2355" y="968"/>
                        <a:pt x="2331" y="978"/>
                        <a:pt x="2320" y="980"/>
                      </a:cubicBezTo>
                      <a:cubicBezTo>
                        <a:pt x="2300" y="983"/>
                        <a:pt x="2278" y="974"/>
                        <a:pt x="2263" y="958"/>
                      </a:cubicBezTo>
                      <a:cubicBezTo>
                        <a:pt x="2247" y="941"/>
                        <a:pt x="2233" y="914"/>
                        <a:pt x="2214" y="898"/>
                      </a:cubicBezTo>
                      <a:close/>
                      <a:moveTo>
                        <a:pt x="2263" y="881"/>
                      </a:moveTo>
                      <a:cubicBezTo>
                        <a:pt x="2274" y="880"/>
                        <a:pt x="2285" y="873"/>
                        <a:pt x="2293" y="867"/>
                      </a:cubicBezTo>
                      <a:cubicBezTo>
                        <a:pt x="2303" y="859"/>
                        <a:pt x="2312" y="842"/>
                        <a:pt x="2307" y="830"/>
                      </a:cubicBezTo>
                      <a:cubicBezTo>
                        <a:pt x="2319" y="824"/>
                        <a:pt x="2326" y="814"/>
                        <a:pt x="2331" y="803"/>
                      </a:cubicBezTo>
                      <a:cubicBezTo>
                        <a:pt x="2338" y="789"/>
                        <a:pt x="2351" y="777"/>
                        <a:pt x="2364" y="782"/>
                      </a:cubicBezTo>
                      <a:cubicBezTo>
                        <a:pt x="2355" y="767"/>
                        <a:pt x="2327" y="775"/>
                        <a:pt x="2316" y="785"/>
                      </a:cubicBezTo>
                      <a:cubicBezTo>
                        <a:pt x="2300" y="798"/>
                        <a:pt x="2298" y="820"/>
                        <a:pt x="2292" y="842"/>
                      </a:cubicBezTo>
                      <a:cubicBezTo>
                        <a:pt x="2289" y="855"/>
                        <a:pt x="2281" y="870"/>
                        <a:pt x="2263" y="881"/>
                      </a:cubicBezTo>
                      <a:close/>
                      <a:moveTo>
                        <a:pt x="2526" y="743"/>
                      </a:moveTo>
                      <a:cubicBezTo>
                        <a:pt x="2521" y="729"/>
                        <a:pt x="2506" y="702"/>
                        <a:pt x="2487" y="701"/>
                      </a:cubicBezTo>
                      <a:cubicBezTo>
                        <a:pt x="2486" y="699"/>
                        <a:pt x="2484" y="697"/>
                        <a:pt x="2482" y="696"/>
                      </a:cubicBezTo>
                      <a:cubicBezTo>
                        <a:pt x="2493" y="694"/>
                        <a:pt x="2505" y="701"/>
                        <a:pt x="2514" y="713"/>
                      </a:cubicBezTo>
                      <a:cubicBezTo>
                        <a:pt x="2521" y="723"/>
                        <a:pt x="2526" y="734"/>
                        <a:pt x="2526" y="743"/>
                      </a:cubicBezTo>
                      <a:close/>
                      <a:moveTo>
                        <a:pt x="2456" y="730"/>
                      </a:moveTo>
                      <a:cubicBezTo>
                        <a:pt x="2454" y="727"/>
                        <a:pt x="2450" y="726"/>
                        <a:pt x="2447" y="728"/>
                      </a:cubicBezTo>
                      <a:cubicBezTo>
                        <a:pt x="2444" y="730"/>
                        <a:pt x="2443" y="734"/>
                        <a:pt x="2445" y="737"/>
                      </a:cubicBezTo>
                      <a:cubicBezTo>
                        <a:pt x="2447" y="740"/>
                        <a:pt x="2451" y="741"/>
                        <a:pt x="2454" y="739"/>
                      </a:cubicBezTo>
                      <a:cubicBezTo>
                        <a:pt x="2457" y="737"/>
                        <a:pt x="2458" y="733"/>
                        <a:pt x="2456" y="730"/>
                      </a:cubicBezTo>
                      <a:close/>
                      <a:moveTo>
                        <a:pt x="2467" y="715"/>
                      </a:moveTo>
                      <a:cubicBezTo>
                        <a:pt x="2465" y="712"/>
                        <a:pt x="2460" y="711"/>
                        <a:pt x="2456" y="713"/>
                      </a:cubicBezTo>
                      <a:cubicBezTo>
                        <a:pt x="2453" y="716"/>
                        <a:pt x="2452" y="720"/>
                        <a:pt x="2454" y="724"/>
                      </a:cubicBezTo>
                      <a:cubicBezTo>
                        <a:pt x="2456" y="727"/>
                        <a:pt x="2461" y="728"/>
                        <a:pt x="2465" y="726"/>
                      </a:cubicBezTo>
                      <a:cubicBezTo>
                        <a:pt x="2468" y="724"/>
                        <a:pt x="2469" y="719"/>
                        <a:pt x="2467" y="715"/>
                      </a:cubicBezTo>
                      <a:close/>
                      <a:moveTo>
                        <a:pt x="2485" y="700"/>
                      </a:moveTo>
                      <a:cubicBezTo>
                        <a:pt x="2482" y="695"/>
                        <a:pt x="2476" y="694"/>
                        <a:pt x="2471" y="697"/>
                      </a:cubicBezTo>
                      <a:cubicBezTo>
                        <a:pt x="2466" y="700"/>
                        <a:pt x="2465" y="706"/>
                        <a:pt x="2468" y="711"/>
                      </a:cubicBezTo>
                      <a:cubicBezTo>
                        <a:pt x="2471" y="716"/>
                        <a:pt x="2477" y="717"/>
                        <a:pt x="2482" y="714"/>
                      </a:cubicBezTo>
                      <a:cubicBezTo>
                        <a:pt x="2487" y="711"/>
                        <a:pt x="2488" y="705"/>
                        <a:pt x="2485" y="700"/>
                      </a:cubicBezTo>
                      <a:close/>
                      <a:moveTo>
                        <a:pt x="2560" y="721"/>
                      </a:moveTo>
                      <a:cubicBezTo>
                        <a:pt x="2558" y="718"/>
                        <a:pt x="2553" y="717"/>
                        <a:pt x="2550" y="719"/>
                      </a:cubicBezTo>
                      <a:cubicBezTo>
                        <a:pt x="2546" y="721"/>
                        <a:pt x="2545" y="726"/>
                        <a:pt x="2548" y="729"/>
                      </a:cubicBezTo>
                      <a:cubicBezTo>
                        <a:pt x="2550" y="732"/>
                        <a:pt x="2554" y="733"/>
                        <a:pt x="2558" y="731"/>
                      </a:cubicBezTo>
                      <a:cubicBezTo>
                        <a:pt x="2561" y="729"/>
                        <a:pt x="2562" y="724"/>
                        <a:pt x="2560" y="721"/>
                      </a:cubicBezTo>
                      <a:close/>
                      <a:moveTo>
                        <a:pt x="2029" y="946"/>
                      </a:moveTo>
                      <a:cubicBezTo>
                        <a:pt x="2031" y="954"/>
                        <a:pt x="2042" y="962"/>
                        <a:pt x="2048" y="956"/>
                      </a:cubicBezTo>
                      <a:cubicBezTo>
                        <a:pt x="2054" y="958"/>
                        <a:pt x="2057" y="965"/>
                        <a:pt x="2056" y="971"/>
                      </a:cubicBezTo>
                      <a:cubicBezTo>
                        <a:pt x="2053" y="982"/>
                        <a:pt x="2041" y="990"/>
                        <a:pt x="2030" y="988"/>
                      </a:cubicBezTo>
                      <a:cubicBezTo>
                        <a:pt x="2053" y="1002"/>
                        <a:pt x="2083" y="973"/>
                        <a:pt x="2073" y="947"/>
                      </a:cubicBezTo>
                      <a:cubicBezTo>
                        <a:pt x="2068" y="933"/>
                        <a:pt x="2056" y="927"/>
                        <a:pt x="2046" y="928"/>
                      </a:cubicBezTo>
                      <a:cubicBezTo>
                        <a:pt x="2036" y="929"/>
                        <a:pt x="2028" y="936"/>
                        <a:pt x="2029" y="946"/>
                      </a:cubicBezTo>
                      <a:close/>
                      <a:moveTo>
                        <a:pt x="2023" y="884"/>
                      </a:moveTo>
                      <a:cubicBezTo>
                        <a:pt x="2045" y="894"/>
                        <a:pt x="2050" y="913"/>
                        <a:pt x="2058" y="921"/>
                      </a:cubicBezTo>
                      <a:cubicBezTo>
                        <a:pt x="2067" y="930"/>
                        <a:pt x="2077" y="920"/>
                        <a:pt x="2070" y="908"/>
                      </a:cubicBezTo>
                      <a:cubicBezTo>
                        <a:pt x="2061" y="895"/>
                        <a:pt x="2042" y="887"/>
                        <a:pt x="2023" y="884"/>
                      </a:cubicBezTo>
                      <a:close/>
                      <a:moveTo>
                        <a:pt x="2111" y="899"/>
                      </a:moveTo>
                      <a:cubicBezTo>
                        <a:pt x="2104" y="902"/>
                        <a:pt x="2100" y="911"/>
                        <a:pt x="2100" y="916"/>
                      </a:cubicBezTo>
                      <a:cubicBezTo>
                        <a:pt x="2092" y="919"/>
                        <a:pt x="2082" y="904"/>
                        <a:pt x="2092" y="895"/>
                      </a:cubicBezTo>
                      <a:cubicBezTo>
                        <a:pt x="2098" y="890"/>
                        <a:pt x="2108" y="891"/>
                        <a:pt x="2111" y="899"/>
                      </a:cubicBezTo>
                      <a:close/>
                      <a:moveTo>
                        <a:pt x="2136" y="925"/>
                      </a:moveTo>
                      <a:cubicBezTo>
                        <a:pt x="2134" y="920"/>
                        <a:pt x="2129" y="917"/>
                        <a:pt x="2125" y="919"/>
                      </a:cubicBezTo>
                      <a:cubicBezTo>
                        <a:pt x="2117" y="923"/>
                        <a:pt x="2119" y="933"/>
                        <a:pt x="2126" y="935"/>
                      </a:cubicBezTo>
                      <a:cubicBezTo>
                        <a:pt x="2131" y="937"/>
                        <a:pt x="2135" y="934"/>
                        <a:pt x="2141" y="939"/>
                      </a:cubicBezTo>
                      <a:cubicBezTo>
                        <a:pt x="2136" y="933"/>
                        <a:pt x="2138" y="930"/>
                        <a:pt x="2136" y="925"/>
                      </a:cubicBezTo>
                      <a:close/>
                      <a:moveTo>
                        <a:pt x="2106" y="850"/>
                      </a:moveTo>
                      <a:cubicBezTo>
                        <a:pt x="2124" y="841"/>
                        <a:pt x="2142" y="807"/>
                        <a:pt x="2125" y="794"/>
                      </a:cubicBezTo>
                      <a:cubicBezTo>
                        <a:pt x="2128" y="791"/>
                        <a:pt x="2135" y="791"/>
                        <a:pt x="2139" y="796"/>
                      </a:cubicBezTo>
                      <a:cubicBezTo>
                        <a:pt x="2143" y="800"/>
                        <a:pt x="2144" y="810"/>
                        <a:pt x="2138" y="816"/>
                      </a:cubicBezTo>
                      <a:cubicBezTo>
                        <a:pt x="2144" y="822"/>
                        <a:pt x="2132" y="844"/>
                        <a:pt x="2106" y="850"/>
                      </a:cubicBezTo>
                      <a:close/>
                      <a:moveTo>
                        <a:pt x="1910" y="1066"/>
                      </a:moveTo>
                      <a:cubicBezTo>
                        <a:pt x="1921" y="1068"/>
                        <a:pt x="1932" y="1066"/>
                        <a:pt x="1941" y="1058"/>
                      </a:cubicBezTo>
                      <a:cubicBezTo>
                        <a:pt x="1947" y="1051"/>
                        <a:pt x="1950" y="1043"/>
                        <a:pt x="1950" y="1034"/>
                      </a:cubicBezTo>
                      <a:cubicBezTo>
                        <a:pt x="1950" y="1030"/>
                        <a:pt x="1949" y="1026"/>
                        <a:pt x="1948" y="1023"/>
                      </a:cubicBezTo>
                      <a:cubicBezTo>
                        <a:pt x="1948" y="1024"/>
                        <a:pt x="1948" y="1025"/>
                        <a:pt x="1948" y="1026"/>
                      </a:cubicBezTo>
                      <a:cubicBezTo>
                        <a:pt x="1948" y="1034"/>
                        <a:pt x="1942" y="1041"/>
                        <a:pt x="1934" y="1041"/>
                      </a:cubicBezTo>
                      <a:cubicBezTo>
                        <a:pt x="1926" y="1041"/>
                        <a:pt x="1919" y="1035"/>
                        <a:pt x="1919" y="1027"/>
                      </a:cubicBezTo>
                      <a:cubicBezTo>
                        <a:pt x="1918" y="1015"/>
                        <a:pt x="1931" y="1008"/>
                        <a:pt x="1941" y="1014"/>
                      </a:cubicBezTo>
                      <a:cubicBezTo>
                        <a:pt x="1948" y="1017"/>
                        <a:pt x="1952" y="1026"/>
                        <a:pt x="1952" y="1034"/>
                      </a:cubicBezTo>
                      <a:cubicBezTo>
                        <a:pt x="1953" y="1043"/>
                        <a:pt x="1950" y="1053"/>
                        <a:pt x="1943" y="1060"/>
                      </a:cubicBezTo>
                      <a:cubicBezTo>
                        <a:pt x="1934" y="1070"/>
                        <a:pt x="1922" y="1072"/>
                        <a:pt x="1909" y="1070"/>
                      </a:cubicBezTo>
                      <a:cubicBezTo>
                        <a:pt x="1899" y="1067"/>
                        <a:pt x="1891" y="1062"/>
                        <a:pt x="1885" y="1055"/>
                      </a:cubicBezTo>
                      <a:cubicBezTo>
                        <a:pt x="1885" y="1057"/>
                        <a:pt x="1886" y="1059"/>
                        <a:pt x="1887" y="1062"/>
                      </a:cubicBezTo>
                      <a:cubicBezTo>
                        <a:pt x="1889" y="1072"/>
                        <a:pt x="1890" y="1080"/>
                        <a:pt x="1889" y="1090"/>
                      </a:cubicBezTo>
                      <a:cubicBezTo>
                        <a:pt x="1889" y="1093"/>
                        <a:pt x="1889" y="1096"/>
                        <a:pt x="1889" y="1098"/>
                      </a:cubicBezTo>
                      <a:cubicBezTo>
                        <a:pt x="1888" y="1103"/>
                        <a:pt x="1887" y="1107"/>
                        <a:pt x="1886" y="1111"/>
                      </a:cubicBezTo>
                      <a:cubicBezTo>
                        <a:pt x="1885" y="1113"/>
                        <a:pt x="1880" y="1126"/>
                        <a:pt x="1878" y="1125"/>
                      </a:cubicBezTo>
                      <a:cubicBezTo>
                        <a:pt x="1877" y="1124"/>
                        <a:pt x="1880" y="1117"/>
                        <a:pt x="1880" y="1115"/>
                      </a:cubicBezTo>
                      <a:cubicBezTo>
                        <a:pt x="1882" y="1109"/>
                        <a:pt x="1883" y="1104"/>
                        <a:pt x="1884" y="1098"/>
                      </a:cubicBezTo>
                      <a:cubicBezTo>
                        <a:pt x="1884" y="1095"/>
                        <a:pt x="1884" y="1093"/>
                        <a:pt x="1884" y="1090"/>
                      </a:cubicBezTo>
                      <a:cubicBezTo>
                        <a:pt x="1885" y="1081"/>
                        <a:pt x="1885" y="1073"/>
                        <a:pt x="1883" y="1063"/>
                      </a:cubicBezTo>
                      <a:cubicBezTo>
                        <a:pt x="1883" y="1063"/>
                        <a:pt x="1882" y="1061"/>
                        <a:pt x="1882" y="1060"/>
                      </a:cubicBezTo>
                      <a:cubicBezTo>
                        <a:pt x="1882" y="1063"/>
                        <a:pt x="1882" y="1066"/>
                        <a:pt x="1881" y="1069"/>
                      </a:cubicBezTo>
                      <a:cubicBezTo>
                        <a:pt x="1880" y="1077"/>
                        <a:pt x="1879" y="1084"/>
                        <a:pt x="1875" y="1091"/>
                      </a:cubicBezTo>
                      <a:cubicBezTo>
                        <a:pt x="1863" y="1112"/>
                        <a:pt x="1842" y="1113"/>
                        <a:pt x="1824" y="1104"/>
                      </a:cubicBezTo>
                      <a:cubicBezTo>
                        <a:pt x="1809" y="1097"/>
                        <a:pt x="1797" y="1083"/>
                        <a:pt x="1795" y="1065"/>
                      </a:cubicBezTo>
                      <a:cubicBezTo>
                        <a:pt x="1795" y="1051"/>
                        <a:pt x="1802" y="1039"/>
                        <a:pt x="1816" y="1034"/>
                      </a:cubicBezTo>
                      <a:cubicBezTo>
                        <a:pt x="1823" y="1032"/>
                        <a:pt x="1828" y="1031"/>
                        <a:pt x="1835" y="1033"/>
                      </a:cubicBezTo>
                      <a:cubicBezTo>
                        <a:pt x="1840" y="1034"/>
                        <a:pt x="1844" y="1037"/>
                        <a:pt x="1847" y="1041"/>
                      </a:cubicBezTo>
                      <a:cubicBezTo>
                        <a:pt x="1851" y="1047"/>
                        <a:pt x="1852" y="1053"/>
                        <a:pt x="1849" y="1060"/>
                      </a:cubicBezTo>
                      <a:cubicBezTo>
                        <a:pt x="1848" y="1063"/>
                        <a:pt x="1845" y="1066"/>
                        <a:pt x="1841" y="1067"/>
                      </a:cubicBezTo>
                      <a:cubicBezTo>
                        <a:pt x="1837" y="1069"/>
                        <a:pt x="1832" y="1068"/>
                        <a:pt x="1829" y="1066"/>
                      </a:cubicBezTo>
                      <a:cubicBezTo>
                        <a:pt x="1824" y="1063"/>
                        <a:pt x="1822" y="1058"/>
                        <a:pt x="1823" y="1053"/>
                      </a:cubicBezTo>
                      <a:cubicBezTo>
                        <a:pt x="1824" y="1048"/>
                        <a:pt x="1828" y="1044"/>
                        <a:pt x="1833" y="1044"/>
                      </a:cubicBezTo>
                      <a:cubicBezTo>
                        <a:pt x="1840" y="1044"/>
                        <a:pt x="1845" y="1049"/>
                        <a:pt x="1845" y="1055"/>
                      </a:cubicBezTo>
                      <a:cubicBezTo>
                        <a:pt x="1845" y="1061"/>
                        <a:pt x="1840" y="1066"/>
                        <a:pt x="1834" y="1066"/>
                      </a:cubicBezTo>
                      <a:cubicBezTo>
                        <a:pt x="1832" y="1066"/>
                        <a:pt x="1829" y="1066"/>
                        <a:pt x="1828" y="1064"/>
                      </a:cubicBezTo>
                      <a:cubicBezTo>
                        <a:pt x="1828" y="1065"/>
                        <a:pt x="1828" y="1065"/>
                        <a:pt x="1829" y="1065"/>
                      </a:cubicBezTo>
                      <a:cubicBezTo>
                        <a:pt x="1833" y="1068"/>
                        <a:pt x="1837" y="1068"/>
                        <a:pt x="1841" y="1067"/>
                      </a:cubicBezTo>
                      <a:cubicBezTo>
                        <a:pt x="1845" y="1065"/>
                        <a:pt x="1847" y="1063"/>
                        <a:pt x="1849" y="1059"/>
                      </a:cubicBezTo>
                      <a:cubicBezTo>
                        <a:pt x="1851" y="1053"/>
                        <a:pt x="1850" y="1047"/>
                        <a:pt x="1846" y="1042"/>
                      </a:cubicBezTo>
                      <a:cubicBezTo>
                        <a:pt x="1843" y="1038"/>
                        <a:pt x="1839" y="1035"/>
                        <a:pt x="1834" y="1034"/>
                      </a:cubicBezTo>
                      <a:cubicBezTo>
                        <a:pt x="1828" y="1033"/>
                        <a:pt x="1823" y="1033"/>
                        <a:pt x="1817" y="1036"/>
                      </a:cubicBezTo>
                      <a:cubicBezTo>
                        <a:pt x="1804" y="1041"/>
                        <a:pt x="1797" y="1051"/>
                        <a:pt x="1798" y="1065"/>
                      </a:cubicBezTo>
                      <a:cubicBezTo>
                        <a:pt x="1799" y="1082"/>
                        <a:pt x="1813" y="1095"/>
                        <a:pt x="1827" y="1102"/>
                      </a:cubicBezTo>
                      <a:cubicBezTo>
                        <a:pt x="1843" y="1108"/>
                        <a:pt x="1861" y="1107"/>
                        <a:pt x="1871" y="1089"/>
                      </a:cubicBezTo>
                      <a:cubicBezTo>
                        <a:pt x="1874" y="1082"/>
                        <a:pt x="1876" y="1076"/>
                        <a:pt x="1877" y="1068"/>
                      </a:cubicBezTo>
                      <a:cubicBezTo>
                        <a:pt x="1877" y="1063"/>
                        <a:pt x="1877" y="1059"/>
                        <a:pt x="1877" y="1054"/>
                      </a:cubicBezTo>
                      <a:cubicBezTo>
                        <a:pt x="1876" y="1036"/>
                        <a:pt x="1870" y="1021"/>
                        <a:pt x="1873" y="1003"/>
                      </a:cubicBezTo>
                      <a:cubicBezTo>
                        <a:pt x="1875" y="986"/>
                        <a:pt x="1884" y="971"/>
                        <a:pt x="1901" y="960"/>
                      </a:cubicBezTo>
                      <a:cubicBezTo>
                        <a:pt x="1909" y="955"/>
                        <a:pt x="1915" y="952"/>
                        <a:pt x="1925" y="950"/>
                      </a:cubicBezTo>
                      <a:cubicBezTo>
                        <a:pt x="1929" y="949"/>
                        <a:pt x="1932" y="948"/>
                        <a:pt x="1936" y="948"/>
                      </a:cubicBezTo>
                      <a:cubicBezTo>
                        <a:pt x="1933" y="947"/>
                        <a:pt x="1931" y="945"/>
                        <a:pt x="1929" y="942"/>
                      </a:cubicBezTo>
                      <a:cubicBezTo>
                        <a:pt x="1922" y="934"/>
                        <a:pt x="1920" y="922"/>
                        <a:pt x="1924" y="912"/>
                      </a:cubicBezTo>
                      <a:cubicBezTo>
                        <a:pt x="1929" y="903"/>
                        <a:pt x="1938" y="895"/>
                        <a:pt x="1949" y="895"/>
                      </a:cubicBezTo>
                      <a:cubicBezTo>
                        <a:pt x="1958" y="896"/>
                        <a:pt x="1966" y="901"/>
                        <a:pt x="1969" y="909"/>
                      </a:cubicBezTo>
                      <a:cubicBezTo>
                        <a:pt x="1970" y="914"/>
                        <a:pt x="1970" y="920"/>
                        <a:pt x="1967" y="924"/>
                      </a:cubicBezTo>
                      <a:cubicBezTo>
                        <a:pt x="1966" y="927"/>
                        <a:pt x="1963" y="929"/>
                        <a:pt x="1961" y="930"/>
                      </a:cubicBezTo>
                      <a:cubicBezTo>
                        <a:pt x="1956" y="933"/>
                        <a:pt x="1950" y="931"/>
                        <a:pt x="1947" y="927"/>
                      </a:cubicBezTo>
                      <a:cubicBezTo>
                        <a:pt x="1944" y="922"/>
                        <a:pt x="1945" y="915"/>
                        <a:pt x="1950" y="912"/>
                      </a:cubicBezTo>
                      <a:cubicBezTo>
                        <a:pt x="1954" y="908"/>
                        <a:pt x="1961" y="909"/>
                        <a:pt x="1965" y="914"/>
                      </a:cubicBezTo>
                      <a:cubicBezTo>
                        <a:pt x="1968" y="918"/>
                        <a:pt x="1967" y="924"/>
                        <a:pt x="1964" y="928"/>
                      </a:cubicBezTo>
                      <a:cubicBezTo>
                        <a:pt x="1969" y="923"/>
                        <a:pt x="1970" y="916"/>
                        <a:pt x="1968" y="909"/>
                      </a:cubicBezTo>
                      <a:cubicBezTo>
                        <a:pt x="1965" y="902"/>
                        <a:pt x="1958" y="897"/>
                        <a:pt x="1949" y="897"/>
                      </a:cubicBezTo>
                      <a:cubicBezTo>
                        <a:pt x="1939" y="897"/>
                        <a:pt x="1930" y="904"/>
                        <a:pt x="1926" y="913"/>
                      </a:cubicBezTo>
                      <a:cubicBezTo>
                        <a:pt x="1924" y="918"/>
                        <a:pt x="1923" y="925"/>
                        <a:pt x="1925" y="930"/>
                      </a:cubicBezTo>
                      <a:cubicBezTo>
                        <a:pt x="1930" y="949"/>
                        <a:pt x="1952" y="947"/>
                        <a:pt x="1972" y="957"/>
                      </a:cubicBezTo>
                      <a:cubicBezTo>
                        <a:pt x="1991" y="968"/>
                        <a:pt x="2008" y="987"/>
                        <a:pt x="2016" y="1007"/>
                      </a:cubicBezTo>
                      <a:cubicBezTo>
                        <a:pt x="2001" y="982"/>
                        <a:pt x="1981" y="959"/>
                        <a:pt x="1951" y="953"/>
                      </a:cubicBezTo>
                      <a:cubicBezTo>
                        <a:pt x="1942" y="952"/>
                        <a:pt x="1935" y="952"/>
                        <a:pt x="1926" y="954"/>
                      </a:cubicBezTo>
                      <a:cubicBezTo>
                        <a:pt x="1917" y="956"/>
                        <a:pt x="1911" y="959"/>
                        <a:pt x="1903" y="964"/>
                      </a:cubicBezTo>
                      <a:cubicBezTo>
                        <a:pt x="1881" y="980"/>
                        <a:pt x="1874" y="1002"/>
                        <a:pt x="1878" y="1026"/>
                      </a:cubicBezTo>
                      <a:cubicBezTo>
                        <a:pt x="1882" y="1045"/>
                        <a:pt x="1890" y="1061"/>
                        <a:pt x="1910" y="1066"/>
                      </a:cubicBezTo>
                      <a:close/>
                      <a:moveTo>
                        <a:pt x="1831" y="1258"/>
                      </a:moveTo>
                      <a:cubicBezTo>
                        <a:pt x="1830" y="1255"/>
                        <a:pt x="1830" y="1252"/>
                        <a:pt x="1833" y="1250"/>
                      </a:cubicBezTo>
                      <a:cubicBezTo>
                        <a:pt x="1835" y="1249"/>
                        <a:pt x="1838" y="1249"/>
                        <a:pt x="1840" y="1252"/>
                      </a:cubicBezTo>
                      <a:cubicBezTo>
                        <a:pt x="1842" y="1254"/>
                        <a:pt x="1841" y="1257"/>
                        <a:pt x="1839" y="1259"/>
                      </a:cubicBezTo>
                      <a:cubicBezTo>
                        <a:pt x="1836" y="1260"/>
                        <a:pt x="1833" y="1260"/>
                        <a:pt x="1831" y="1258"/>
                      </a:cubicBezTo>
                      <a:close/>
                      <a:moveTo>
                        <a:pt x="1927" y="1159"/>
                      </a:moveTo>
                      <a:cubicBezTo>
                        <a:pt x="1932" y="1158"/>
                        <a:pt x="1938" y="1155"/>
                        <a:pt x="1938" y="1150"/>
                      </a:cubicBezTo>
                      <a:cubicBezTo>
                        <a:pt x="1938" y="1147"/>
                        <a:pt x="1937" y="1144"/>
                        <a:pt x="1934" y="1142"/>
                      </a:cubicBezTo>
                      <a:cubicBezTo>
                        <a:pt x="1931" y="1140"/>
                        <a:pt x="1927" y="1142"/>
                        <a:pt x="1926" y="1145"/>
                      </a:cubicBezTo>
                      <a:cubicBezTo>
                        <a:pt x="1925" y="1147"/>
                        <a:pt x="1926" y="1150"/>
                        <a:pt x="1928" y="1152"/>
                      </a:cubicBezTo>
                      <a:cubicBezTo>
                        <a:pt x="1923" y="1152"/>
                        <a:pt x="1920" y="1143"/>
                        <a:pt x="1927" y="1139"/>
                      </a:cubicBezTo>
                      <a:cubicBezTo>
                        <a:pt x="1931" y="1137"/>
                        <a:pt x="1936" y="1138"/>
                        <a:pt x="1939" y="1141"/>
                      </a:cubicBezTo>
                      <a:cubicBezTo>
                        <a:pt x="1944" y="1147"/>
                        <a:pt x="1942" y="1155"/>
                        <a:pt x="1937" y="1159"/>
                      </a:cubicBezTo>
                      <a:cubicBezTo>
                        <a:pt x="1932" y="1163"/>
                        <a:pt x="1925" y="1163"/>
                        <a:pt x="1919" y="1160"/>
                      </a:cubicBezTo>
                      <a:cubicBezTo>
                        <a:pt x="1935" y="1170"/>
                        <a:pt x="1965" y="1167"/>
                        <a:pt x="1977" y="1161"/>
                      </a:cubicBezTo>
                      <a:cubicBezTo>
                        <a:pt x="1977" y="1162"/>
                        <a:pt x="1977" y="1163"/>
                        <a:pt x="1978" y="1164"/>
                      </a:cubicBezTo>
                      <a:cubicBezTo>
                        <a:pt x="1957" y="1173"/>
                        <a:pt x="1927" y="1172"/>
                        <a:pt x="1914" y="1160"/>
                      </a:cubicBezTo>
                      <a:cubicBezTo>
                        <a:pt x="1922" y="1185"/>
                        <a:pt x="1921" y="1202"/>
                        <a:pt x="1929" y="1218"/>
                      </a:cubicBezTo>
                      <a:cubicBezTo>
                        <a:pt x="1932" y="1225"/>
                        <a:pt x="1938" y="1232"/>
                        <a:pt x="1945" y="1235"/>
                      </a:cubicBezTo>
                      <a:cubicBezTo>
                        <a:pt x="1945" y="1236"/>
                        <a:pt x="1946" y="1238"/>
                        <a:pt x="1948" y="1240"/>
                      </a:cubicBezTo>
                      <a:cubicBezTo>
                        <a:pt x="1938" y="1239"/>
                        <a:pt x="1929" y="1229"/>
                        <a:pt x="1924" y="1217"/>
                      </a:cubicBezTo>
                      <a:cubicBezTo>
                        <a:pt x="1924" y="1216"/>
                        <a:pt x="1924" y="1216"/>
                        <a:pt x="1923" y="1215"/>
                      </a:cubicBezTo>
                      <a:cubicBezTo>
                        <a:pt x="1923" y="1230"/>
                        <a:pt x="1931" y="1249"/>
                        <a:pt x="1944" y="1261"/>
                      </a:cubicBezTo>
                      <a:cubicBezTo>
                        <a:pt x="1948" y="1266"/>
                        <a:pt x="1956" y="1272"/>
                        <a:pt x="1963" y="1272"/>
                      </a:cubicBezTo>
                      <a:cubicBezTo>
                        <a:pt x="1967" y="1272"/>
                        <a:pt x="1973" y="1269"/>
                        <a:pt x="1973" y="1265"/>
                      </a:cubicBezTo>
                      <a:cubicBezTo>
                        <a:pt x="1973" y="1263"/>
                        <a:pt x="1972" y="1261"/>
                        <a:pt x="1971" y="1261"/>
                      </a:cubicBezTo>
                      <a:cubicBezTo>
                        <a:pt x="1969" y="1260"/>
                        <a:pt x="1968" y="1261"/>
                        <a:pt x="1967" y="1262"/>
                      </a:cubicBezTo>
                      <a:cubicBezTo>
                        <a:pt x="1966" y="1263"/>
                        <a:pt x="1966" y="1264"/>
                        <a:pt x="1967" y="1265"/>
                      </a:cubicBezTo>
                      <a:cubicBezTo>
                        <a:pt x="1967" y="1266"/>
                        <a:pt x="1969" y="1267"/>
                        <a:pt x="1970" y="1266"/>
                      </a:cubicBezTo>
                      <a:cubicBezTo>
                        <a:pt x="1971" y="1265"/>
                        <a:pt x="1971" y="1264"/>
                        <a:pt x="1971" y="1264"/>
                      </a:cubicBezTo>
                      <a:cubicBezTo>
                        <a:pt x="1972" y="1264"/>
                        <a:pt x="1972" y="1265"/>
                        <a:pt x="1971" y="1266"/>
                      </a:cubicBezTo>
                      <a:cubicBezTo>
                        <a:pt x="1971" y="1268"/>
                        <a:pt x="1969" y="1268"/>
                        <a:pt x="1967" y="1268"/>
                      </a:cubicBezTo>
                      <a:cubicBezTo>
                        <a:pt x="1965" y="1268"/>
                        <a:pt x="1963" y="1265"/>
                        <a:pt x="1964" y="1262"/>
                      </a:cubicBezTo>
                      <a:cubicBezTo>
                        <a:pt x="1964" y="1260"/>
                        <a:pt x="1965" y="1258"/>
                        <a:pt x="1967" y="1257"/>
                      </a:cubicBezTo>
                      <a:cubicBezTo>
                        <a:pt x="1969" y="1257"/>
                        <a:pt x="1971" y="1257"/>
                        <a:pt x="1972" y="1258"/>
                      </a:cubicBezTo>
                      <a:cubicBezTo>
                        <a:pt x="1975" y="1259"/>
                        <a:pt x="1976" y="1261"/>
                        <a:pt x="1976" y="1264"/>
                      </a:cubicBezTo>
                      <a:cubicBezTo>
                        <a:pt x="1976" y="1269"/>
                        <a:pt x="1971" y="1272"/>
                        <a:pt x="1966" y="1273"/>
                      </a:cubicBezTo>
                      <a:cubicBezTo>
                        <a:pt x="1964" y="1274"/>
                        <a:pt x="1961" y="1274"/>
                        <a:pt x="1959" y="1273"/>
                      </a:cubicBezTo>
                      <a:cubicBezTo>
                        <a:pt x="1969" y="1277"/>
                        <a:pt x="1978" y="1275"/>
                        <a:pt x="1986" y="1270"/>
                      </a:cubicBezTo>
                      <a:cubicBezTo>
                        <a:pt x="1991" y="1267"/>
                        <a:pt x="1995" y="1262"/>
                        <a:pt x="1996" y="1256"/>
                      </a:cubicBezTo>
                      <a:cubicBezTo>
                        <a:pt x="1996" y="1256"/>
                        <a:pt x="1996" y="1256"/>
                        <a:pt x="1996" y="1256"/>
                      </a:cubicBezTo>
                      <a:cubicBezTo>
                        <a:pt x="1994" y="1261"/>
                        <a:pt x="1987" y="1264"/>
                        <a:pt x="1982" y="1258"/>
                      </a:cubicBezTo>
                      <a:cubicBezTo>
                        <a:pt x="1978" y="1254"/>
                        <a:pt x="1978" y="1242"/>
                        <a:pt x="1964" y="1241"/>
                      </a:cubicBezTo>
                      <a:cubicBezTo>
                        <a:pt x="1970" y="1238"/>
                        <a:pt x="1977" y="1237"/>
                        <a:pt x="1983" y="1238"/>
                      </a:cubicBezTo>
                      <a:cubicBezTo>
                        <a:pt x="1990" y="1240"/>
                        <a:pt x="1996" y="1245"/>
                        <a:pt x="1997" y="1252"/>
                      </a:cubicBezTo>
                      <a:cubicBezTo>
                        <a:pt x="1998" y="1260"/>
                        <a:pt x="1993" y="1267"/>
                        <a:pt x="1987" y="1272"/>
                      </a:cubicBezTo>
                      <a:cubicBezTo>
                        <a:pt x="1977" y="1278"/>
                        <a:pt x="1966" y="1278"/>
                        <a:pt x="1955" y="1273"/>
                      </a:cubicBezTo>
                      <a:cubicBezTo>
                        <a:pt x="1946" y="1268"/>
                        <a:pt x="1936" y="1256"/>
                        <a:pt x="1930" y="1247"/>
                      </a:cubicBezTo>
                      <a:cubicBezTo>
                        <a:pt x="1925" y="1239"/>
                        <a:pt x="1922" y="1227"/>
                        <a:pt x="1921" y="1218"/>
                      </a:cubicBezTo>
                      <a:cubicBezTo>
                        <a:pt x="1920" y="1224"/>
                        <a:pt x="1918" y="1229"/>
                        <a:pt x="1916" y="1235"/>
                      </a:cubicBezTo>
                      <a:cubicBezTo>
                        <a:pt x="1909" y="1246"/>
                        <a:pt x="1902" y="1253"/>
                        <a:pt x="1890" y="1259"/>
                      </a:cubicBezTo>
                      <a:cubicBezTo>
                        <a:pt x="1886" y="1261"/>
                        <a:pt x="1882" y="1262"/>
                        <a:pt x="1878" y="1263"/>
                      </a:cubicBezTo>
                      <a:cubicBezTo>
                        <a:pt x="1878" y="1262"/>
                        <a:pt x="1878" y="1261"/>
                        <a:pt x="1877" y="1260"/>
                      </a:cubicBezTo>
                      <a:cubicBezTo>
                        <a:pt x="1881" y="1259"/>
                        <a:pt x="1884" y="1258"/>
                        <a:pt x="1888" y="1256"/>
                      </a:cubicBezTo>
                      <a:cubicBezTo>
                        <a:pt x="1899" y="1250"/>
                        <a:pt x="1906" y="1243"/>
                        <a:pt x="1911" y="1232"/>
                      </a:cubicBezTo>
                      <a:cubicBezTo>
                        <a:pt x="1918" y="1218"/>
                        <a:pt x="1919" y="1203"/>
                        <a:pt x="1917" y="1188"/>
                      </a:cubicBezTo>
                      <a:cubicBezTo>
                        <a:pt x="1916" y="1192"/>
                        <a:pt x="1915" y="1196"/>
                        <a:pt x="1914" y="1200"/>
                      </a:cubicBezTo>
                      <a:cubicBezTo>
                        <a:pt x="1914" y="1200"/>
                        <a:pt x="1914" y="1200"/>
                        <a:pt x="1914" y="1200"/>
                      </a:cubicBezTo>
                      <a:cubicBezTo>
                        <a:pt x="1910" y="1208"/>
                        <a:pt x="1906" y="1215"/>
                        <a:pt x="1898" y="1219"/>
                      </a:cubicBezTo>
                      <a:cubicBezTo>
                        <a:pt x="1904" y="1213"/>
                        <a:pt x="1907" y="1207"/>
                        <a:pt x="1911" y="1199"/>
                      </a:cubicBezTo>
                      <a:cubicBezTo>
                        <a:pt x="1911" y="1199"/>
                        <a:pt x="1911" y="1199"/>
                        <a:pt x="1911" y="1199"/>
                      </a:cubicBezTo>
                      <a:cubicBezTo>
                        <a:pt x="1917" y="1182"/>
                        <a:pt x="1915" y="1178"/>
                        <a:pt x="1910" y="1161"/>
                      </a:cubicBezTo>
                      <a:cubicBezTo>
                        <a:pt x="1902" y="1135"/>
                        <a:pt x="1892" y="1109"/>
                        <a:pt x="1895" y="1084"/>
                      </a:cubicBezTo>
                      <a:cubicBezTo>
                        <a:pt x="1895" y="1101"/>
                        <a:pt x="1905" y="1159"/>
                        <a:pt x="1927" y="1159"/>
                      </a:cubicBezTo>
                      <a:close/>
                      <a:moveTo>
                        <a:pt x="1905" y="1209"/>
                      </a:moveTo>
                      <a:cubicBezTo>
                        <a:pt x="1895" y="1201"/>
                        <a:pt x="1886" y="1216"/>
                        <a:pt x="1882" y="1220"/>
                      </a:cubicBezTo>
                      <a:cubicBezTo>
                        <a:pt x="1879" y="1223"/>
                        <a:pt x="1876" y="1225"/>
                        <a:pt x="1872" y="1225"/>
                      </a:cubicBezTo>
                      <a:cubicBezTo>
                        <a:pt x="1876" y="1228"/>
                        <a:pt x="1888" y="1230"/>
                        <a:pt x="1894" y="1230"/>
                      </a:cubicBezTo>
                      <a:cubicBezTo>
                        <a:pt x="1903" y="1228"/>
                        <a:pt x="1909" y="1222"/>
                        <a:pt x="1907" y="1212"/>
                      </a:cubicBezTo>
                      <a:cubicBezTo>
                        <a:pt x="1905" y="1216"/>
                        <a:pt x="1899" y="1220"/>
                        <a:pt x="1894" y="1220"/>
                      </a:cubicBezTo>
                      <a:cubicBezTo>
                        <a:pt x="1897" y="1219"/>
                        <a:pt x="1902" y="1215"/>
                        <a:pt x="1905" y="1209"/>
                      </a:cubicBezTo>
                      <a:close/>
                      <a:moveTo>
                        <a:pt x="1980" y="1217"/>
                      </a:moveTo>
                      <a:cubicBezTo>
                        <a:pt x="1981" y="1220"/>
                        <a:pt x="1984" y="1221"/>
                        <a:pt x="1987" y="1220"/>
                      </a:cubicBezTo>
                      <a:cubicBezTo>
                        <a:pt x="1990" y="1219"/>
                        <a:pt x="1991" y="1216"/>
                        <a:pt x="1991" y="1213"/>
                      </a:cubicBezTo>
                      <a:cubicBezTo>
                        <a:pt x="1990" y="1210"/>
                        <a:pt x="1986" y="1209"/>
                        <a:pt x="1983" y="1209"/>
                      </a:cubicBezTo>
                      <a:cubicBezTo>
                        <a:pt x="1980" y="1210"/>
                        <a:pt x="1979" y="1214"/>
                        <a:pt x="1980" y="1217"/>
                      </a:cubicBezTo>
                      <a:close/>
                      <a:moveTo>
                        <a:pt x="1966" y="1227"/>
                      </a:moveTo>
                      <a:cubicBezTo>
                        <a:pt x="1967" y="1230"/>
                        <a:pt x="1971" y="1232"/>
                        <a:pt x="1975" y="1231"/>
                      </a:cubicBezTo>
                      <a:cubicBezTo>
                        <a:pt x="1978" y="1230"/>
                        <a:pt x="1980" y="1226"/>
                        <a:pt x="1979" y="1222"/>
                      </a:cubicBezTo>
                      <a:cubicBezTo>
                        <a:pt x="1978" y="1219"/>
                        <a:pt x="1974" y="1217"/>
                        <a:pt x="1971" y="1218"/>
                      </a:cubicBezTo>
                      <a:cubicBezTo>
                        <a:pt x="1967" y="1219"/>
                        <a:pt x="1965" y="1223"/>
                        <a:pt x="1966" y="1227"/>
                      </a:cubicBezTo>
                      <a:close/>
                      <a:moveTo>
                        <a:pt x="1946" y="1236"/>
                      </a:moveTo>
                      <a:cubicBezTo>
                        <a:pt x="1948" y="1241"/>
                        <a:pt x="1953" y="1243"/>
                        <a:pt x="1958" y="1242"/>
                      </a:cubicBezTo>
                      <a:cubicBezTo>
                        <a:pt x="1963" y="1240"/>
                        <a:pt x="1966" y="1235"/>
                        <a:pt x="1964" y="1230"/>
                      </a:cubicBezTo>
                      <a:cubicBezTo>
                        <a:pt x="1963" y="1225"/>
                        <a:pt x="1957" y="1222"/>
                        <a:pt x="1952" y="1224"/>
                      </a:cubicBezTo>
                      <a:cubicBezTo>
                        <a:pt x="1948" y="1225"/>
                        <a:pt x="1945" y="1231"/>
                        <a:pt x="1946" y="1236"/>
                      </a:cubicBezTo>
                      <a:close/>
                      <a:moveTo>
                        <a:pt x="1857" y="1270"/>
                      </a:moveTo>
                      <a:cubicBezTo>
                        <a:pt x="1854" y="1265"/>
                        <a:pt x="1855" y="1259"/>
                        <a:pt x="1860" y="1256"/>
                      </a:cubicBezTo>
                      <a:cubicBezTo>
                        <a:pt x="1865" y="1253"/>
                        <a:pt x="1871" y="1254"/>
                        <a:pt x="1874" y="1258"/>
                      </a:cubicBezTo>
                      <a:cubicBezTo>
                        <a:pt x="1877" y="1263"/>
                        <a:pt x="1876" y="1269"/>
                        <a:pt x="1872" y="1273"/>
                      </a:cubicBezTo>
                      <a:cubicBezTo>
                        <a:pt x="1867" y="1276"/>
                        <a:pt x="1861" y="1275"/>
                        <a:pt x="1857" y="1270"/>
                      </a:cubicBezTo>
                      <a:close/>
                      <a:moveTo>
                        <a:pt x="1841" y="1266"/>
                      </a:moveTo>
                      <a:cubicBezTo>
                        <a:pt x="1839" y="1263"/>
                        <a:pt x="1840" y="1259"/>
                        <a:pt x="1843" y="1257"/>
                      </a:cubicBezTo>
                      <a:cubicBezTo>
                        <a:pt x="1846" y="1255"/>
                        <a:pt x="1850" y="1256"/>
                        <a:pt x="1852" y="1259"/>
                      </a:cubicBezTo>
                      <a:cubicBezTo>
                        <a:pt x="1854" y="1262"/>
                        <a:pt x="1854" y="1266"/>
                        <a:pt x="1851" y="1268"/>
                      </a:cubicBezTo>
                      <a:cubicBezTo>
                        <a:pt x="1847" y="1270"/>
                        <a:pt x="1843" y="1269"/>
                        <a:pt x="1841" y="1266"/>
                      </a:cubicBezTo>
                      <a:close/>
                      <a:moveTo>
                        <a:pt x="1798" y="1096"/>
                      </a:moveTo>
                      <a:cubicBezTo>
                        <a:pt x="1797" y="1082"/>
                        <a:pt x="1792" y="1067"/>
                        <a:pt x="1782" y="1058"/>
                      </a:cubicBezTo>
                      <a:cubicBezTo>
                        <a:pt x="1772" y="1048"/>
                        <a:pt x="1757" y="1044"/>
                        <a:pt x="1744" y="1049"/>
                      </a:cubicBezTo>
                      <a:cubicBezTo>
                        <a:pt x="1737" y="1052"/>
                        <a:pt x="1731" y="1058"/>
                        <a:pt x="1726" y="1065"/>
                      </a:cubicBezTo>
                      <a:cubicBezTo>
                        <a:pt x="1722" y="1073"/>
                        <a:pt x="1720" y="1079"/>
                        <a:pt x="1719" y="1088"/>
                      </a:cubicBezTo>
                      <a:cubicBezTo>
                        <a:pt x="1719" y="1097"/>
                        <a:pt x="1720" y="1104"/>
                        <a:pt x="1724" y="1112"/>
                      </a:cubicBezTo>
                      <a:cubicBezTo>
                        <a:pt x="1725" y="1116"/>
                        <a:pt x="1727" y="1119"/>
                        <a:pt x="1729" y="1122"/>
                      </a:cubicBezTo>
                      <a:cubicBezTo>
                        <a:pt x="1734" y="1131"/>
                        <a:pt x="1740" y="1137"/>
                        <a:pt x="1748" y="1143"/>
                      </a:cubicBezTo>
                      <a:cubicBezTo>
                        <a:pt x="1760" y="1152"/>
                        <a:pt x="1771" y="1157"/>
                        <a:pt x="1785" y="1158"/>
                      </a:cubicBezTo>
                      <a:cubicBezTo>
                        <a:pt x="1786" y="1158"/>
                        <a:pt x="1787" y="1158"/>
                        <a:pt x="1788" y="1158"/>
                      </a:cubicBezTo>
                      <a:cubicBezTo>
                        <a:pt x="1779" y="1163"/>
                        <a:pt x="1772" y="1171"/>
                        <a:pt x="1766" y="1180"/>
                      </a:cubicBezTo>
                      <a:cubicBezTo>
                        <a:pt x="1760" y="1191"/>
                        <a:pt x="1758" y="1204"/>
                        <a:pt x="1761" y="1216"/>
                      </a:cubicBezTo>
                      <a:cubicBezTo>
                        <a:pt x="1763" y="1221"/>
                        <a:pt x="1766" y="1226"/>
                        <a:pt x="1770" y="1230"/>
                      </a:cubicBezTo>
                      <a:cubicBezTo>
                        <a:pt x="1767" y="1225"/>
                        <a:pt x="1764" y="1220"/>
                        <a:pt x="1763" y="1216"/>
                      </a:cubicBezTo>
                      <a:cubicBezTo>
                        <a:pt x="1760" y="1204"/>
                        <a:pt x="1763" y="1192"/>
                        <a:pt x="1770" y="1182"/>
                      </a:cubicBezTo>
                      <a:cubicBezTo>
                        <a:pt x="1774" y="1174"/>
                        <a:pt x="1780" y="1169"/>
                        <a:pt x="1786" y="1165"/>
                      </a:cubicBezTo>
                      <a:cubicBezTo>
                        <a:pt x="1799" y="1157"/>
                        <a:pt x="1811" y="1156"/>
                        <a:pt x="1824" y="1149"/>
                      </a:cubicBezTo>
                      <a:cubicBezTo>
                        <a:pt x="1825" y="1149"/>
                        <a:pt x="1825" y="1149"/>
                        <a:pt x="1825" y="1149"/>
                      </a:cubicBezTo>
                      <a:cubicBezTo>
                        <a:pt x="1832" y="1145"/>
                        <a:pt x="1838" y="1141"/>
                        <a:pt x="1844" y="1135"/>
                      </a:cubicBezTo>
                      <a:cubicBezTo>
                        <a:pt x="1846" y="1134"/>
                        <a:pt x="1860" y="1120"/>
                        <a:pt x="1859" y="1118"/>
                      </a:cubicBezTo>
                      <a:cubicBezTo>
                        <a:pt x="1857" y="1118"/>
                        <a:pt x="1848" y="1126"/>
                        <a:pt x="1847" y="1127"/>
                      </a:cubicBezTo>
                      <a:cubicBezTo>
                        <a:pt x="1839" y="1134"/>
                        <a:pt x="1832" y="1139"/>
                        <a:pt x="1823" y="1144"/>
                      </a:cubicBezTo>
                      <a:cubicBezTo>
                        <a:pt x="1822" y="1145"/>
                        <a:pt x="1822" y="1145"/>
                        <a:pt x="1822" y="1145"/>
                      </a:cubicBezTo>
                      <a:cubicBezTo>
                        <a:pt x="1810" y="1151"/>
                        <a:pt x="1799" y="1154"/>
                        <a:pt x="1786" y="1154"/>
                      </a:cubicBezTo>
                      <a:cubicBezTo>
                        <a:pt x="1770" y="1153"/>
                        <a:pt x="1753" y="1146"/>
                        <a:pt x="1744" y="1133"/>
                      </a:cubicBezTo>
                      <a:cubicBezTo>
                        <a:pt x="1739" y="1125"/>
                        <a:pt x="1738" y="1111"/>
                        <a:pt x="1746" y="1105"/>
                      </a:cubicBezTo>
                      <a:cubicBezTo>
                        <a:pt x="1749" y="1103"/>
                        <a:pt x="1753" y="1103"/>
                        <a:pt x="1756" y="1106"/>
                      </a:cubicBezTo>
                      <a:cubicBezTo>
                        <a:pt x="1758" y="1108"/>
                        <a:pt x="1759" y="1111"/>
                        <a:pt x="1757" y="1114"/>
                      </a:cubicBezTo>
                      <a:cubicBezTo>
                        <a:pt x="1756" y="1116"/>
                        <a:pt x="1754" y="1117"/>
                        <a:pt x="1752" y="1117"/>
                      </a:cubicBezTo>
                      <a:cubicBezTo>
                        <a:pt x="1749" y="1118"/>
                        <a:pt x="1747" y="1115"/>
                        <a:pt x="1748" y="1112"/>
                      </a:cubicBezTo>
                      <a:cubicBezTo>
                        <a:pt x="1748" y="1111"/>
                        <a:pt x="1749" y="1109"/>
                        <a:pt x="1751" y="1109"/>
                      </a:cubicBezTo>
                      <a:cubicBezTo>
                        <a:pt x="1749" y="1108"/>
                        <a:pt x="1747" y="1109"/>
                        <a:pt x="1745" y="1111"/>
                      </a:cubicBezTo>
                      <a:cubicBezTo>
                        <a:pt x="1744" y="1114"/>
                        <a:pt x="1744" y="1117"/>
                        <a:pt x="1746" y="1120"/>
                      </a:cubicBezTo>
                      <a:cubicBezTo>
                        <a:pt x="1750" y="1124"/>
                        <a:pt x="1757" y="1124"/>
                        <a:pt x="1761" y="1120"/>
                      </a:cubicBezTo>
                      <a:cubicBezTo>
                        <a:pt x="1764" y="1117"/>
                        <a:pt x="1766" y="1113"/>
                        <a:pt x="1766" y="1108"/>
                      </a:cubicBezTo>
                      <a:cubicBezTo>
                        <a:pt x="1765" y="1104"/>
                        <a:pt x="1763" y="1101"/>
                        <a:pt x="1760" y="1099"/>
                      </a:cubicBezTo>
                      <a:cubicBezTo>
                        <a:pt x="1755" y="1096"/>
                        <a:pt x="1749" y="1096"/>
                        <a:pt x="1744" y="1099"/>
                      </a:cubicBezTo>
                      <a:cubicBezTo>
                        <a:pt x="1734" y="1106"/>
                        <a:pt x="1734" y="1121"/>
                        <a:pt x="1740" y="1131"/>
                      </a:cubicBezTo>
                      <a:cubicBezTo>
                        <a:pt x="1742" y="1134"/>
                        <a:pt x="1745" y="1137"/>
                        <a:pt x="1748" y="1139"/>
                      </a:cubicBezTo>
                      <a:cubicBezTo>
                        <a:pt x="1738" y="1131"/>
                        <a:pt x="1731" y="1123"/>
                        <a:pt x="1726" y="1111"/>
                      </a:cubicBezTo>
                      <a:cubicBezTo>
                        <a:pt x="1723" y="1103"/>
                        <a:pt x="1721" y="1097"/>
                        <a:pt x="1721" y="1088"/>
                      </a:cubicBezTo>
                      <a:cubicBezTo>
                        <a:pt x="1722" y="1080"/>
                        <a:pt x="1724" y="1073"/>
                        <a:pt x="1728" y="1065"/>
                      </a:cubicBezTo>
                      <a:cubicBezTo>
                        <a:pt x="1730" y="1061"/>
                        <a:pt x="1733" y="1059"/>
                        <a:pt x="1736" y="1056"/>
                      </a:cubicBezTo>
                      <a:cubicBezTo>
                        <a:pt x="1736" y="1055"/>
                        <a:pt x="1736" y="1055"/>
                        <a:pt x="1736" y="1055"/>
                      </a:cubicBezTo>
                      <a:cubicBezTo>
                        <a:pt x="1729" y="1065"/>
                        <a:pt x="1730" y="1080"/>
                        <a:pt x="1747" y="1082"/>
                      </a:cubicBezTo>
                      <a:cubicBezTo>
                        <a:pt x="1760" y="1084"/>
                        <a:pt x="1781" y="1070"/>
                        <a:pt x="1798" y="1096"/>
                      </a:cubicBezTo>
                      <a:close/>
                      <a:moveTo>
                        <a:pt x="1764" y="1214"/>
                      </a:moveTo>
                      <a:cubicBezTo>
                        <a:pt x="1779" y="1209"/>
                        <a:pt x="1784" y="1229"/>
                        <a:pt x="1787" y="1235"/>
                      </a:cubicBezTo>
                      <a:cubicBezTo>
                        <a:pt x="1790" y="1240"/>
                        <a:pt x="1793" y="1243"/>
                        <a:pt x="1797" y="1244"/>
                      </a:cubicBezTo>
                      <a:cubicBezTo>
                        <a:pt x="1791" y="1246"/>
                        <a:pt x="1776" y="1245"/>
                        <a:pt x="1769" y="1242"/>
                      </a:cubicBezTo>
                      <a:cubicBezTo>
                        <a:pt x="1760" y="1238"/>
                        <a:pt x="1754" y="1228"/>
                        <a:pt x="1760" y="1217"/>
                      </a:cubicBezTo>
                      <a:cubicBezTo>
                        <a:pt x="1762" y="1223"/>
                        <a:pt x="1767" y="1230"/>
                        <a:pt x="1773" y="1231"/>
                      </a:cubicBezTo>
                      <a:cubicBezTo>
                        <a:pt x="1770" y="1229"/>
                        <a:pt x="1765" y="1222"/>
                        <a:pt x="1764" y="1214"/>
                      </a:cubicBezTo>
                      <a:close/>
                      <a:moveTo>
                        <a:pt x="2005" y="1028"/>
                      </a:moveTo>
                      <a:cubicBezTo>
                        <a:pt x="2008" y="1048"/>
                        <a:pt x="2005" y="1062"/>
                        <a:pt x="2004" y="1082"/>
                      </a:cubicBezTo>
                      <a:cubicBezTo>
                        <a:pt x="2004" y="1092"/>
                        <a:pt x="2006" y="1100"/>
                        <a:pt x="2013" y="1108"/>
                      </a:cubicBezTo>
                      <a:cubicBezTo>
                        <a:pt x="2018" y="1114"/>
                        <a:pt x="2026" y="1117"/>
                        <a:pt x="2035" y="1115"/>
                      </a:cubicBezTo>
                      <a:cubicBezTo>
                        <a:pt x="2042" y="1113"/>
                        <a:pt x="2047" y="1108"/>
                        <a:pt x="2048" y="1101"/>
                      </a:cubicBezTo>
                      <a:cubicBezTo>
                        <a:pt x="2049" y="1096"/>
                        <a:pt x="2048" y="1092"/>
                        <a:pt x="2045" y="1088"/>
                      </a:cubicBezTo>
                      <a:cubicBezTo>
                        <a:pt x="2041" y="1083"/>
                        <a:pt x="2033" y="1081"/>
                        <a:pt x="2029" y="1086"/>
                      </a:cubicBezTo>
                      <a:cubicBezTo>
                        <a:pt x="2026" y="1089"/>
                        <a:pt x="2025" y="1093"/>
                        <a:pt x="2028" y="1097"/>
                      </a:cubicBezTo>
                      <a:cubicBezTo>
                        <a:pt x="2030" y="1101"/>
                        <a:pt x="2036" y="1102"/>
                        <a:pt x="2040" y="1099"/>
                      </a:cubicBezTo>
                      <a:cubicBezTo>
                        <a:pt x="2044" y="1096"/>
                        <a:pt x="2045" y="1091"/>
                        <a:pt x="2042" y="1087"/>
                      </a:cubicBezTo>
                      <a:cubicBezTo>
                        <a:pt x="2041" y="1086"/>
                        <a:pt x="2041" y="1086"/>
                        <a:pt x="2040" y="1085"/>
                      </a:cubicBezTo>
                      <a:cubicBezTo>
                        <a:pt x="2041" y="1086"/>
                        <a:pt x="2043" y="1087"/>
                        <a:pt x="2044" y="1089"/>
                      </a:cubicBezTo>
                      <a:cubicBezTo>
                        <a:pt x="2047" y="1092"/>
                        <a:pt x="2047" y="1096"/>
                        <a:pt x="2046" y="1100"/>
                      </a:cubicBezTo>
                      <a:cubicBezTo>
                        <a:pt x="2045" y="1106"/>
                        <a:pt x="2040" y="1111"/>
                        <a:pt x="2034" y="1112"/>
                      </a:cubicBezTo>
                      <a:cubicBezTo>
                        <a:pt x="2027" y="1114"/>
                        <a:pt x="2020" y="1111"/>
                        <a:pt x="2015" y="1105"/>
                      </a:cubicBezTo>
                      <a:cubicBezTo>
                        <a:pt x="2010" y="1099"/>
                        <a:pt x="2009" y="1091"/>
                        <a:pt x="2009" y="1082"/>
                      </a:cubicBezTo>
                      <a:cubicBezTo>
                        <a:pt x="2010" y="1062"/>
                        <a:pt x="2013" y="1048"/>
                        <a:pt x="2010" y="1027"/>
                      </a:cubicBezTo>
                      <a:cubicBezTo>
                        <a:pt x="2007" y="1007"/>
                        <a:pt x="1998" y="990"/>
                        <a:pt x="1983" y="976"/>
                      </a:cubicBezTo>
                      <a:cubicBezTo>
                        <a:pt x="1969" y="964"/>
                        <a:pt x="1953" y="960"/>
                        <a:pt x="1935" y="967"/>
                      </a:cubicBezTo>
                      <a:cubicBezTo>
                        <a:pt x="1920" y="974"/>
                        <a:pt x="1908" y="990"/>
                        <a:pt x="1909" y="1007"/>
                      </a:cubicBezTo>
                      <a:cubicBezTo>
                        <a:pt x="1909" y="1007"/>
                        <a:pt x="1909" y="1007"/>
                        <a:pt x="1909" y="1007"/>
                      </a:cubicBezTo>
                      <a:cubicBezTo>
                        <a:pt x="1913" y="1000"/>
                        <a:pt x="1921" y="993"/>
                        <a:pt x="1932" y="993"/>
                      </a:cubicBezTo>
                      <a:cubicBezTo>
                        <a:pt x="1949" y="991"/>
                        <a:pt x="1960" y="1002"/>
                        <a:pt x="1962" y="1019"/>
                      </a:cubicBezTo>
                      <a:cubicBezTo>
                        <a:pt x="1965" y="1049"/>
                        <a:pt x="2001" y="1044"/>
                        <a:pt x="1997" y="1012"/>
                      </a:cubicBezTo>
                      <a:cubicBezTo>
                        <a:pt x="1995" y="995"/>
                        <a:pt x="1982" y="983"/>
                        <a:pt x="1969" y="978"/>
                      </a:cubicBezTo>
                      <a:cubicBezTo>
                        <a:pt x="1945" y="969"/>
                        <a:pt x="1911" y="981"/>
                        <a:pt x="1909" y="1007"/>
                      </a:cubicBezTo>
                      <a:cubicBezTo>
                        <a:pt x="1910" y="990"/>
                        <a:pt x="1921" y="976"/>
                        <a:pt x="1937" y="970"/>
                      </a:cubicBezTo>
                      <a:cubicBezTo>
                        <a:pt x="1953" y="964"/>
                        <a:pt x="1968" y="968"/>
                        <a:pt x="1980" y="979"/>
                      </a:cubicBezTo>
                      <a:cubicBezTo>
                        <a:pt x="1994" y="992"/>
                        <a:pt x="2002" y="1009"/>
                        <a:pt x="2005" y="1028"/>
                      </a:cubicBezTo>
                      <a:close/>
                      <a:moveTo>
                        <a:pt x="1864" y="1110"/>
                      </a:moveTo>
                      <a:cubicBezTo>
                        <a:pt x="1832" y="1123"/>
                        <a:pt x="1807" y="1108"/>
                        <a:pt x="1791" y="1109"/>
                      </a:cubicBezTo>
                      <a:cubicBezTo>
                        <a:pt x="1772" y="1110"/>
                        <a:pt x="1773" y="1131"/>
                        <a:pt x="1793" y="1135"/>
                      </a:cubicBezTo>
                      <a:cubicBezTo>
                        <a:pt x="1814" y="1139"/>
                        <a:pt x="1843" y="1127"/>
                        <a:pt x="1864" y="1110"/>
                      </a:cubicBezTo>
                      <a:close/>
                      <a:moveTo>
                        <a:pt x="1895" y="1080"/>
                      </a:moveTo>
                      <a:cubicBezTo>
                        <a:pt x="1901" y="1095"/>
                        <a:pt x="1913" y="1106"/>
                        <a:pt x="1927" y="1111"/>
                      </a:cubicBezTo>
                      <a:cubicBezTo>
                        <a:pt x="1939" y="1116"/>
                        <a:pt x="1955" y="1114"/>
                        <a:pt x="1962" y="1104"/>
                      </a:cubicBezTo>
                      <a:cubicBezTo>
                        <a:pt x="1967" y="1107"/>
                        <a:pt x="1966" y="1116"/>
                        <a:pt x="1960" y="1122"/>
                      </a:cubicBezTo>
                      <a:cubicBezTo>
                        <a:pt x="1953" y="1127"/>
                        <a:pt x="1940" y="1128"/>
                        <a:pt x="1931" y="1120"/>
                      </a:cubicBezTo>
                      <a:cubicBezTo>
                        <a:pt x="1924" y="1128"/>
                        <a:pt x="1897" y="1110"/>
                        <a:pt x="1895" y="1080"/>
                      </a:cubicBezTo>
                      <a:close/>
                      <a:moveTo>
                        <a:pt x="1924" y="945"/>
                      </a:moveTo>
                      <a:cubicBezTo>
                        <a:pt x="1913" y="943"/>
                        <a:pt x="1897" y="945"/>
                        <a:pt x="1888" y="950"/>
                      </a:cubicBezTo>
                      <a:cubicBezTo>
                        <a:pt x="1877" y="955"/>
                        <a:pt x="1864" y="969"/>
                        <a:pt x="1866" y="982"/>
                      </a:cubicBezTo>
                      <a:cubicBezTo>
                        <a:pt x="1852" y="984"/>
                        <a:pt x="1843" y="993"/>
                        <a:pt x="1836" y="1002"/>
                      </a:cubicBezTo>
                      <a:cubicBezTo>
                        <a:pt x="1825" y="1015"/>
                        <a:pt x="1811" y="1027"/>
                        <a:pt x="1799" y="1021"/>
                      </a:cubicBezTo>
                      <a:cubicBezTo>
                        <a:pt x="1810" y="1034"/>
                        <a:pt x="1832" y="1032"/>
                        <a:pt x="1846" y="1024"/>
                      </a:cubicBezTo>
                      <a:cubicBezTo>
                        <a:pt x="1864" y="1013"/>
                        <a:pt x="1868" y="999"/>
                        <a:pt x="1879" y="979"/>
                      </a:cubicBezTo>
                      <a:cubicBezTo>
                        <a:pt x="1885" y="967"/>
                        <a:pt x="1907" y="948"/>
                        <a:pt x="1924" y="945"/>
                      </a:cubicBezTo>
                      <a:close/>
                      <a:moveTo>
                        <a:pt x="1896" y="1069"/>
                      </a:moveTo>
                      <a:cubicBezTo>
                        <a:pt x="1898" y="1083"/>
                        <a:pt x="1920" y="1085"/>
                        <a:pt x="1934" y="1081"/>
                      </a:cubicBezTo>
                      <a:cubicBezTo>
                        <a:pt x="1948" y="1077"/>
                        <a:pt x="1965" y="1067"/>
                        <a:pt x="1980" y="1076"/>
                      </a:cubicBezTo>
                      <a:cubicBezTo>
                        <a:pt x="1989" y="1080"/>
                        <a:pt x="1995" y="1089"/>
                        <a:pt x="1994" y="1098"/>
                      </a:cubicBezTo>
                      <a:cubicBezTo>
                        <a:pt x="1993" y="1104"/>
                        <a:pt x="1990" y="1109"/>
                        <a:pt x="1984" y="1109"/>
                      </a:cubicBezTo>
                      <a:cubicBezTo>
                        <a:pt x="1987" y="1106"/>
                        <a:pt x="1988" y="1098"/>
                        <a:pt x="1984" y="1093"/>
                      </a:cubicBezTo>
                      <a:cubicBezTo>
                        <a:pt x="1980" y="1089"/>
                        <a:pt x="1972" y="1088"/>
                        <a:pt x="1966" y="1091"/>
                      </a:cubicBezTo>
                      <a:cubicBezTo>
                        <a:pt x="1953" y="1096"/>
                        <a:pt x="1942" y="1104"/>
                        <a:pt x="1928" y="1104"/>
                      </a:cubicBezTo>
                      <a:cubicBezTo>
                        <a:pt x="1911" y="1104"/>
                        <a:pt x="1894" y="1090"/>
                        <a:pt x="1896" y="1069"/>
                      </a:cubicBezTo>
                      <a:close/>
                      <a:moveTo>
                        <a:pt x="1833" y="1191"/>
                      </a:moveTo>
                      <a:cubicBezTo>
                        <a:pt x="1818" y="1199"/>
                        <a:pt x="1806" y="1221"/>
                        <a:pt x="1808" y="1238"/>
                      </a:cubicBezTo>
                      <a:cubicBezTo>
                        <a:pt x="1809" y="1255"/>
                        <a:pt x="1825" y="1259"/>
                        <a:pt x="1827" y="1240"/>
                      </a:cubicBezTo>
                      <a:cubicBezTo>
                        <a:pt x="1829" y="1225"/>
                        <a:pt x="1823" y="1203"/>
                        <a:pt x="1833" y="1191"/>
                      </a:cubicBezTo>
                      <a:close/>
                      <a:moveTo>
                        <a:pt x="1854" y="1180"/>
                      </a:moveTo>
                      <a:cubicBezTo>
                        <a:pt x="1857" y="1179"/>
                        <a:pt x="1860" y="1176"/>
                        <a:pt x="1860" y="1173"/>
                      </a:cubicBezTo>
                      <a:cubicBezTo>
                        <a:pt x="1861" y="1170"/>
                        <a:pt x="1860" y="1165"/>
                        <a:pt x="1856" y="1162"/>
                      </a:cubicBezTo>
                      <a:cubicBezTo>
                        <a:pt x="1852" y="1158"/>
                        <a:pt x="1846" y="1159"/>
                        <a:pt x="1843" y="1162"/>
                      </a:cubicBezTo>
                      <a:cubicBezTo>
                        <a:pt x="1836" y="1168"/>
                        <a:pt x="1840" y="1173"/>
                        <a:pt x="1840" y="1179"/>
                      </a:cubicBezTo>
                      <a:cubicBezTo>
                        <a:pt x="1840" y="1184"/>
                        <a:pt x="1834" y="1189"/>
                        <a:pt x="1826" y="1190"/>
                      </a:cubicBezTo>
                      <a:cubicBezTo>
                        <a:pt x="1818" y="1191"/>
                        <a:pt x="1809" y="1187"/>
                        <a:pt x="1806" y="1179"/>
                      </a:cubicBezTo>
                      <a:cubicBezTo>
                        <a:pt x="1804" y="1174"/>
                        <a:pt x="1804" y="1168"/>
                        <a:pt x="1810" y="1166"/>
                      </a:cubicBezTo>
                      <a:cubicBezTo>
                        <a:pt x="1808" y="1171"/>
                        <a:pt x="1813" y="1177"/>
                        <a:pt x="1820" y="1173"/>
                      </a:cubicBezTo>
                      <a:cubicBezTo>
                        <a:pt x="1823" y="1172"/>
                        <a:pt x="1828" y="1165"/>
                        <a:pt x="1833" y="1158"/>
                      </a:cubicBezTo>
                      <a:cubicBezTo>
                        <a:pt x="1838" y="1151"/>
                        <a:pt x="1843" y="1146"/>
                        <a:pt x="1850" y="1143"/>
                      </a:cubicBezTo>
                      <a:cubicBezTo>
                        <a:pt x="1864" y="1139"/>
                        <a:pt x="1879" y="1149"/>
                        <a:pt x="1880" y="1163"/>
                      </a:cubicBezTo>
                      <a:cubicBezTo>
                        <a:pt x="1881" y="1171"/>
                        <a:pt x="1878" y="1178"/>
                        <a:pt x="1873" y="1183"/>
                      </a:cubicBezTo>
                      <a:cubicBezTo>
                        <a:pt x="1869" y="1189"/>
                        <a:pt x="1853" y="1202"/>
                        <a:pt x="1852" y="1212"/>
                      </a:cubicBezTo>
                      <a:cubicBezTo>
                        <a:pt x="1852" y="1219"/>
                        <a:pt x="1857" y="1222"/>
                        <a:pt x="1862" y="1221"/>
                      </a:cubicBezTo>
                      <a:cubicBezTo>
                        <a:pt x="1861" y="1227"/>
                        <a:pt x="1852" y="1229"/>
                        <a:pt x="1846" y="1226"/>
                      </a:cubicBezTo>
                      <a:cubicBezTo>
                        <a:pt x="1836" y="1221"/>
                        <a:pt x="1830" y="1205"/>
                        <a:pt x="1839" y="1192"/>
                      </a:cubicBezTo>
                      <a:cubicBezTo>
                        <a:pt x="1842" y="1187"/>
                        <a:pt x="1847" y="1184"/>
                        <a:pt x="1854" y="1180"/>
                      </a:cubicBezTo>
                      <a:close/>
                      <a:moveTo>
                        <a:pt x="1854" y="1178"/>
                      </a:moveTo>
                      <a:cubicBezTo>
                        <a:pt x="1858" y="1175"/>
                        <a:pt x="1860" y="1170"/>
                        <a:pt x="1858" y="1166"/>
                      </a:cubicBezTo>
                      <a:cubicBezTo>
                        <a:pt x="1853" y="1158"/>
                        <a:pt x="1843" y="1162"/>
                        <a:pt x="1841" y="1169"/>
                      </a:cubicBezTo>
                      <a:cubicBezTo>
                        <a:pt x="1841" y="1175"/>
                        <a:pt x="1844" y="1179"/>
                        <a:pt x="1839" y="1185"/>
                      </a:cubicBezTo>
                      <a:cubicBezTo>
                        <a:pt x="1845" y="1180"/>
                        <a:pt x="1849" y="1181"/>
                        <a:pt x="1854" y="1178"/>
                      </a:cubicBezTo>
                      <a:close/>
                      <a:moveTo>
                        <a:pt x="1877" y="1149"/>
                      </a:moveTo>
                      <a:cubicBezTo>
                        <a:pt x="1873" y="1142"/>
                        <a:pt x="1863" y="1139"/>
                        <a:pt x="1857" y="1140"/>
                      </a:cubicBezTo>
                      <a:cubicBezTo>
                        <a:pt x="1854" y="1131"/>
                        <a:pt x="1868" y="1120"/>
                        <a:pt x="1878" y="1128"/>
                      </a:cubicBezTo>
                      <a:cubicBezTo>
                        <a:pt x="1885" y="1134"/>
                        <a:pt x="1885" y="1145"/>
                        <a:pt x="1877" y="1149"/>
                      </a:cubicBezTo>
                      <a:close/>
                      <a:moveTo>
                        <a:pt x="1746" y="918"/>
                      </a:moveTo>
                      <a:cubicBezTo>
                        <a:pt x="1766" y="932"/>
                        <a:pt x="1786" y="917"/>
                        <a:pt x="1795" y="908"/>
                      </a:cubicBezTo>
                      <a:cubicBezTo>
                        <a:pt x="1805" y="898"/>
                        <a:pt x="1814" y="884"/>
                        <a:pt x="1830" y="884"/>
                      </a:cubicBezTo>
                      <a:cubicBezTo>
                        <a:pt x="1838" y="884"/>
                        <a:pt x="1847" y="888"/>
                        <a:pt x="1850" y="896"/>
                      </a:cubicBezTo>
                      <a:cubicBezTo>
                        <a:pt x="1852" y="901"/>
                        <a:pt x="1851" y="906"/>
                        <a:pt x="1847" y="909"/>
                      </a:cubicBezTo>
                      <a:cubicBezTo>
                        <a:pt x="1848" y="905"/>
                        <a:pt x="1846" y="898"/>
                        <a:pt x="1840" y="896"/>
                      </a:cubicBezTo>
                      <a:cubicBezTo>
                        <a:pt x="1835" y="894"/>
                        <a:pt x="1829" y="897"/>
                        <a:pt x="1825" y="902"/>
                      </a:cubicBezTo>
                      <a:cubicBezTo>
                        <a:pt x="1815" y="915"/>
                        <a:pt x="1804" y="926"/>
                        <a:pt x="1791" y="931"/>
                      </a:cubicBezTo>
                      <a:cubicBezTo>
                        <a:pt x="1777" y="936"/>
                        <a:pt x="1756" y="933"/>
                        <a:pt x="1746" y="918"/>
                      </a:cubicBezTo>
                      <a:close/>
                      <a:moveTo>
                        <a:pt x="1938" y="763"/>
                      </a:moveTo>
                      <a:cubicBezTo>
                        <a:pt x="1940" y="761"/>
                        <a:pt x="1942" y="760"/>
                        <a:pt x="1944" y="760"/>
                      </a:cubicBezTo>
                      <a:cubicBezTo>
                        <a:pt x="1947" y="760"/>
                        <a:pt x="1950" y="762"/>
                        <a:pt x="1952" y="766"/>
                      </a:cubicBezTo>
                      <a:cubicBezTo>
                        <a:pt x="1953" y="770"/>
                        <a:pt x="1951" y="774"/>
                        <a:pt x="1948" y="775"/>
                      </a:cubicBezTo>
                      <a:cubicBezTo>
                        <a:pt x="1943" y="779"/>
                        <a:pt x="1940" y="774"/>
                        <a:pt x="1936" y="774"/>
                      </a:cubicBezTo>
                      <a:cubicBezTo>
                        <a:pt x="1932" y="773"/>
                        <a:pt x="1928" y="776"/>
                        <a:pt x="1925" y="781"/>
                      </a:cubicBezTo>
                      <a:cubicBezTo>
                        <a:pt x="1923" y="787"/>
                        <a:pt x="1923" y="793"/>
                        <a:pt x="1928" y="798"/>
                      </a:cubicBezTo>
                      <a:cubicBezTo>
                        <a:pt x="1931" y="800"/>
                        <a:pt x="1936" y="801"/>
                        <a:pt x="1938" y="798"/>
                      </a:cubicBezTo>
                      <a:cubicBezTo>
                        <a:pt x="1934" y="798"/>
                        <a:pt x="1931" y="793"/>
                        <a:pt x="1935" y="789"/>
                      </a:cubicBezTo>
                      <a:cubicBezTo>
                        <a:pt x="1937" y="787"/>
                        <a:pt x="1943" y="785"/>
                        <a:pt x="1949" y="783"/>
                      </a:cubicBezTo>
                      <a:cubicBezTo>
                        <a:pt x="1955" y="781"/>
                        <a:pt x="1960" y="779"/>
                        <a:pt x="1963" y="774"/>
                      </a:cubicBezTo>
                      <a:cubicBezTo>
                        <a:pt x="1970" y="765"/>
                        <a:pt x="1966" y="752"/>
                        <a:pt x="1956" y="748"/>
                      </a:cubicBezTo>
                      <a:cubicBezTo>
                        <a:pt x="1951" y="746"/>
                        <a:pt x="1945" y="747"/>
                        <a:pt x="1940" y="749"/>
                      </a:cubicBezTo>
                      <a:cubicBezTo>
                        <a:pt x="1935" y="751"/>
                        <a:pt x="1923" y="759"/>
                        <a:pt x="1915" y="757"/>
                      </a:cubicBezTo>
                      <a:cubicBezTo>
                        <a:pt x="1910" y="756"/>
                        <a:pt x="1909" y="752"/>
                        <a:pt x="1911" y="749"/>
                      </a:cubicBezTo>
                      <a:cubicBezTo>
                        <a:pt x="1907" y="748"/>
                        <a:pt x="1903" y="753"/>
                        <a:pt x="1904" y="758"/>
                      </a:cubicBezTo>
                      <a:cubicBezTo>
                        <a:pt x="1905" y="767"/>
                        <a:pt x="1915" y="775"/>
                        <a:pt x="1927" y="772"/>
                      </a:cubicBezTo>
                      <a:cubicBezTo>
                        <a:pt x="1931" y="771"/>
                        <a:pt x="1934" y="767"/>
                        <a:pt x="1938" y="763"/>
                      </a:cubicBezTo>
                      <a:close/>
                      <a:moveTo>
                        <a:pt x="2093" y="789"/>
                      </a:moveTo>
                      <a:cubicBezTo>
                        <a:pt x="2078" y="797"/>
                        <a:pt x="2078" y="812"/>
                        <a:pt x="2075" y="817"/>
                      </a:cubicBezTo>
                      <a:cubicBezTo>
                        <a:pt x="2071" y="823"/>
                        <a:pt x="2064" y="819"/>
                        <a:pt x="2066" y="812"/>
                      </a:cubicBezTo>
                      <a:cubicBezTo>
                        <a:pt x="2069" y="804"/>
                        <a:pt x="2079" y="792"/>
                        <a:pt x="2093" y="789"/>
                      </a:cubicBezTo>
                      <a:close/>
                      <a:moveTo>
                        <a:pt x="2048" y="837"/>
                      </a:moveTo>
                      <a:cubicBezTo>
                        <a:pt x="2048" y="836"/>
                        <a:pt x="2048" y="834"/>
                        <a:pt x="2048" y="833"/>
                      </a:cubicBezTo>
                      <a:cubicBezTo>
                        <a:pt x="2049" y="832"/>
                        <a:pt x="2051" y="830"/>
                        <a:pt x="2053" y="831"/>
                      </a:cubicBezTo>
                      <a:cubicBezTo>
                        <a:pt x="2056" y="831"/>
                        <a:pt x="2057" y="833"/>
                        <a:pt x="2057" y="835"/>
                      </a:cubicBezTo>
                      <a:cubicBezTo>
                        <a:pt x="2057" y="839"/>
                        <a:pt x="2054" y="839"/>
                        <a:pt x="2053" y="841"/>
                      </a:cubicBezTo>
                      <a:cubicBezTo>
                        <a:pt x="2051" y="843"/>
                        <a:pt x="2052" y="846"/>
                        <a:pt x="2054" y="849"/>
                      </a:cubicBezTo>
                      <a:cubicBezTo>
                        <a:pt x="2056" y="852"/>
                        <a:pt x="2060" y="853"/>
                        <a:pt x="2063" y="852"/>
                      </a:cubicBezTo>
                      <a:cubicBezTo>
                        <a:pt x="2065" y="851"/>
                        <a:pt x="2067" y="849"/>
                        <a:pt x="2066" y="847"/>
                      </a:cubicBezTo>
                      <a:cubicBezTo>
                        <a:pt x="2065" y="849"/>
                        <a:pt x="2061" y="849"/>
                        <a:pt x="2061" y="846"/>
                      </a:cubicBezTo>
                      <a:cubicBezTo>
                        <a:pt x="2060" y="844"/>
                        <a:pt x="2061" y="841"/>
                        <a:pt x="2062" y="837"/>
                      </a:cubicBezTo>
                      <a:cubicBezTo>
                        <a:pt x="2062" y="833"/>
                        <a:pt x="2062" y="830"/>
                        <a:pt x="2061" y="827"/>
                      </a:cubicBezTo>
                      <a:cubicBezTo>
                        <a:pt x="2058" y="821"/>
                        <a:pt x="2050" y="820"/>
                        <a:pt x="2046" y="824"/>
                      </a:cubicBezTo>
                      <a:cubicBezTo>
                        <a:pt x="2043" y="826"/>
                        <a:pt x="2042" y="829"/>
                        <a:pt x="2041" y="832"/>
                      </a:cubicBezTo>
                      <a:cubicBezTo>
                        <a:pt x="2041" y="835"/>
                        <a:pt x="2042" y="844"/>
                        <a:pt x="2039" y="847"/>
                      </a:cubicBezTo>
                      <a:cubicBezTo>
                        <a:pt x="2037" y="849"/>
                        <a:pt x="2034" y="849"/>
                        <a:pt x="2033" y="847"/>
                      </a:cubicBezTo>
                      <a:cubicBezTo>
                        <a:pt x="2031" y="849"/>
                        <a:pt x="2033" y="852"/>
                        <a:pt x="2036" y="853"/>
                      </a:cubicBezTo>
                      <a:cubicBezTo>
                        <a:pt x="2041" y="855"/>
                        <a:pt x="2048" y="852"/>
                        <a:pt x="2049" y="845"/>
                      </a:cubicBezTo>
                      <a:cubicBezTo>
                        <a:pt x="2050" y="843"/>
                        <a:pt x="2049" y="840"/>
                        <a:pt x="2048" y="837"/>
                      </a:cubicBezTo>
                      <a:close/>
                      <a:moveTo>
                        <a:pt x="2049" y="836"/>
                      </a:moveTo>
                      <a:cubicBezTo>
                        <a:pt x="2048" y="834"/>
                        <a:pt x="2049" y="832"/>
                        <a:pt x="2052" y="832"/>
                      </a:cubicBezTo>
                      <a:cubicBezTo>
                        <a:pt x="2055" y="831"/>
                        <a:pt x="2057" y="835"/>
                        <a:pt x="2055" y="838"/>
                      </a:cubicBezTo>
                      <a:cubicBezTo>
                        <a:pt x="2054" y="840"/>
                        <a:pt x="2052" y="840"/>
                        <a:pt x="2051" y="843"/>
                      </a:cubicBezTo>
                      <a:cubicBezTo>
                        <a:pt x="2051" y="840"/>
                        <a:pt x="2049" y="839"/>
                        <a:pt x="2049" y="836"/>
                      </a:cubicBezTo>
                      <a:close/>
                      <a:moveTo>
                        <a:pt x="2051" y="820"/>
                      </a:moveTo>
                      <a:cubicBezTo>
                        <a:pt x="2055" y="819"/>
                        <a:pt x="2059" y="822"/>
                        <a:pt x="2060" y="824"/>
                      </a:cubicBezTo>
                      <a:cubicBezTo>
                        <a:pt x="2064" y="822"/>
                        <a:pt x="2063" y="814"/>
                        <a:pt x="2057" y="814"/>
                      </a:cubicBezTo>
                      <a:cubicBezTo>
                        <a:pt x="2054" y="813"/>
                        <a:pt x="2050" y="817"/>
                        <a:pt x="2051" y="820"/>
                      </a:cubicBezTo>
                      <a:close/>
                      <a:moveTo>
                        <a:pt x="2058" y="813"/>
                      </a:moveTo>
                      <a:cubicBezTo>
                        <a:pt x="2059" y="813"/>
                        <a:pt x="2060" y="813"/>
                        <a:pt x="2060" y="813"/>
                      </a:cubicBezTo>
                      <a:cubicBezTo>
                        <a:pt x="2062" y="806"/>
                        <a:pt x="2068" y="799"/>
                        <a:pt x="2074" y="794"/>
                      </a:cubicBezTo>
                      <a:cubicBezTo>
                        <a:pt x="2086" y="785"/>
                        <a:pt x="2100" y="788"/>
                        <a:pt x="2119" y="778"/>
                      </a:cubicBezTo>
                      <a:cubicBezTo>
                        <a:pt x="2128" y="773"/>
                        <a:pt x="2135" y="767"/>
                        <a:pt x="2138" y="762"/>
                      </a:cubicBezTo>
                      <a:cubicBezTo>
                        <a:pt x="2148" y="749"/>
                        <a:pt x="2152" y="732"/>
                        <a:pt x="2166" y="721"/>
                      </a:cubicBezTo>
                      <a:cubicBezTo>
                        <a:pt x="2161" y="727"/>
                        <a:pt x="2163" y="736"/>
                        <a:pt x="2173" y="736"/>
                      </a:cubicBezTo>
                      <a:cubicBezTo>
                        <a:pt x="2180" y="736"/>
                        <a:pt x="2190" y="726"/>
                        <a:pt x="2202" y="739"/>
                      </a:cubicBezTo>
                      <a:cubicBezTo>
                        <a:pt x="2200" y="730"/>
                        <a:pt x="2195" y="722"/>
                        <a:pt x="2188" y="718"/>
                      </a:cubicBezTo>
                      <a:cubicBezTo>
                        <a:pt x="2183" y="715"/>
                        <a:pt x="2178" y="715"/>
                        <a:pt x="2173" y="716"/>
                      </a:cubicBezTo>
                      <a:cubicBezTo>
                        <a:pt x="2149" y="722"/>
                        <a:pt x="2146" y="757"/>
                        <a:pt x="2129" y="767"/>
                      </a:cubicBezTo>
                      <a:cubicBezTo>
                        <a:pt x="2130" y="767"/>
                        <a:pt x="2131" y="766"/>
                        <a:pt x="2131" y="766"/>
                      </a:cubicBezTo>
                      <a:cubicBezTo>
                        <a:pt x="2147" y="753"/>
                        <a:pt x="2145" y="729"/>
                        <a:pt x="2131" y="716"/>
                      </a:cubicBezTo>
                      <a:cubicBezTo>
                        <a:pt x="2124" y="710"/>
                        <a:pt x="2114" y="707"/>
                        <a:pt x="2103" y="709"/>
                      </a:cubicBezTo>
                      <a:cubicBezTo>
                        <a:pt x="2092" y="711"/>
                        <a:pt x="2082" y="718"/>
                        <a:pt x="2078" y="729"/>
                      </a:cubicBezTo>
                      <a:cubicBezTo>
                        <a:pt x="2074" y="741"/>
                        <a:pt x="2076" y="753"/>
                        <a:pt x="2087" y="760"/>
                      </a:cubicBezTo>
                      <a:cubicBezTo>
                        <a:pt x="2093" y="764"/>
                        <a:pt x="2101" y="764"/>
                        <a:pt x="2108" y="760"/>
                      </a:cubicBezTo>
                      <a:cubicBezTo>
                        <a:pt x="2116" y="754"/>
                        <a:pt x="2117" y="744"/>
                        <a:pt x="2113" y="737"/>
                      </a:cubicBezTo>
                      <a:cubicBezTo>
                        <a:pt x="2109" y="730"/>
                        <a:pt x="2099" y="727"/>
                        <a:pt x="2091" y="733"/>
                      </a:cubicBezTo>
                      <a:cubicBezTo>
                        <a:pt x="2101" y="727"/>
                        <a:pt x="2109" y="731"/>
                        <a:pt x="2112" y="739"/>
                      </a:cubicBezTo>
                      <a:cubicBezTo>
                        <a:pt x="2115" y="745"/>
                        <a:pt x="2113" y="753"/>
                        <a:pt x="2106" y="757"/>
                      </a:cubicBezTo>
                      <a:cubicBezTo>
                        <a:pt x="2101" y="761"/>
                        <a:pt x="2094" y="761"/>
                        <a:pt x="2089" y="757"/>
                      </a:cubicBezTo>
                      <a:cubicBezTo>
                        <a:pt x="2080" y="751"/>
                        <a:pt x="2078" y="741"/>
                        <a:pt x="2082" y="731"/>
                      </a:cubicBezTo>
                      <a:cubicBezTo>
                        <a:pt x="2085" y="721"/>
                        <a:pt x="2094" y="714"/>
                        <a:pt x="2104" y="712"/>
                      </a:cubicBezTo>
                      <a:cubicBezTo>
                        <a:pt x="2115" y="710"/>
                        <a:pt x="2124" y="714"/>
                        <a:pt x="2130" y="720"/>
                      </a:cubicBezTo>
                      <a:cubicBezTo>
                        <a:pt x="2142" y="732"/>
                        <a:pt x="2143" y="753"/>
                        <a:pt x="2130" y="764"/>
                      </a:cubicBezTo>
                      <a:cubicBezTo>
                        <a:pt x="2120" y="774"/>
                        <a:pt x="2108" y="775"/>
                        <a:pt x="2095" y="771"/>
                      </a:cubicBezTo>
                      <a:cubicBezTo>
                        <a:pt x="2074" y="763"/>
                        <a:pt x="2058" y="743"/>
                        <a:pt x="2056" y="726"/>
                      </a:cubicBezTo>
                      <a:cubicBezTo>
                        <a:pt x="2056" y="716"/>
                        <a:pt x="2061" y="706"/>
                        <a:pt x="2072" y="707"/>
                      </a:cubicBezTo>
                      <a:cubicBezTo>
                        <a:pt x="2078" y="708"/>
                        <a:pt x="2081" y="712"/>
                        <a:pt x="2081" y="719"/>
                      </a:cubicBezTo>
                      <a:cubicBezTo>
                        <a:pt x="2089" y="713"/>
                        <a:pt x="2082" y="698"/>
                        <a:pt x="2069" y="694"/>
                      </a:cubicBezTo>
                      <a:cubicBezTo>
                        <a:pt x="2057" y="691"/>
                        <a:pt x="2047" y="696"/>
                        <a:pt x="2042" y="704"/>
                      </a:cubicBezTo>
                      <a:cubicBezTo>
                        <a:pt x="2034" y="715"/>
                        <a:pt x="2034" y="732"/>
                        <a:pt x="2045" y="746"/>
                      </a:cubicBezTo>
                      <a:cubicBezTo>
                        <a:pt x="2055" y="760"/>
                        <a:pt x="2072" y="770"/>
                        <a:pt x="2090" y="773"/>
                      </a:cubicBezTo>
                      <a:cubicBezTo>
                        <a:pt x="2087" y="773"/>
                        <a:pt x="2085" y="772"/>
                        <a:pt x="2083" y="772"/>
                      </a:cubicBezTo>
                      <a:cubicBezTo>
                        <a:pt x="2053" y="765"/>
                        <a:pt x="2031" y="746"/>
                        <a:pt x="2024" y="716"/>
                      </a:cubicBezTo>
                      <a:cubicBezTo>
                        <a:pt x="2018" y="694"/>
                        <a:pt x="2024" y="674"/>
                        <a:pt x="2041" y="659"/>
                      </a:cubicBezTo>
                      <a:cubicBezTo>
                        <a:pt x="2052" y="650"/>
                        <a:pt x="2064" y="645"/>
                        <a:pt x="2077" y="643"/>
                      </a:cubicBezTo>
                      <a:cubicBezTo>
                        <a:pt x="2091" y="641"/>
                        <a:pt x="2105" y="642"/>
                        <a:pt x="2118" y="647"/>
                      </a:cubicBezTo>
                      <a:cubicBezTo>
                        <a:pt x="2124" y="649"/>
                        <a:pt x="2129" y="652"/>
                        <a:pt x="2134" y="657"/>
                      </a:cubicBezTo>
                      <a:cubicBezTo>
                        <a:pt x="2143" y="665"/>
                        <a:pt x="2149" y="676"/>
                        <a:pt x="2149" y="689"/>
                      </a:cubicBezTo>
                      <a:cubicBezTo>
                        <a:pt x="2149" y="699"/>
                        <a:pt x="2145" y="707"/>
                        <a:pt x="2137" y="712"/>
                      </a:cubicBezTo>
                      <a:cubicBezTo>
                        <a:pt x="2149" y="718"/>
                        <a:pt x="2170" y="700"/>
                        <a:pt x="2157" y="681"/>
                      </a:cubicBezTo>
                      <a:cubicBezTo>
                        <a:pt x="2164" y="669"/>
                        <a:pt x="2145" y="655"/>
                        <a:pt x="2131" y="649"/>
                      </a:cubicBezTo>
                      <a:cubicBezTo>
                        <a:pt x="2149" y="655"/>
                        <a:pt x="2170" y="674"/>
                        <a:pt x="2180" y="683"/>
                      </a:cubicBezTo>
                      <a:cubicBezTo>
                        <a:pt x="2180" y="683"/>
                        <a:pt x="2181" y="682"/>
                        <a:pt x="2182" y="682"/>
                      </a:cubicBezTo>
                      <a:cubicBezTo>
                        <a:pt x="2178" y="678"/>
                        <a:pt x="2173" y="673"/>
                        <a:pt x="2167" y="667"/>
                      </a:cubicBezTo>
                      <a:cubicBezTo>
                        <a:pt x="2177" y="670"/>
                        <a:pt x="2189" y="669"/>
                        <a:pt x="2197" y="661"/>
                      </a:cubicBezTo>
                      <a:cubicBezTo>
                        <a:pt x="2212" y="647"/>
                        <a:pt x="2214" y="622"/>
                        <a:pt x="2235" y="608"/>
                      </a:cubicBezTo>
                      <a:cubicBezTo>
                        <a:pt x="2213" y="612"/>
                        <a:pt x="2201" y="634"/>
                        <a:pt x="2191" y="644"/>
                      </a:cubicBezTo>
                      <a:cubicBezTo>
                        <a:pt x="2172" y="664"/>
                        <a:pt x="2160" y="659"/>
                        <a:pt x="2141" y="650"/>
                      </a:cubicBezTo>
                      <a:cubicBezTo>
                        <a:pt x="2145" y="651"/>
                        <a:pt x="2148" y="651"/>
                        <a:pt x="2152" y="651"/>
                      </a:cubicBezTo>
                      <a:cubicBezTo>
                        <a:pt x="2173" y="650"/>
                        <a:pt x="2193" y="637"/>
                        <a:pt x="2201" y="618"/>
                      </a:cubicBezTo>
                      <a:cubicBezTo>
                        <a:pt x="2207" y="602"/>
                        <a:pt x="2204" y="586"/>
                        <a:pt x="2194" y="573"/>
                      </a:cubicBezTo>
                      <a:cubicBezTo>
                        <a:pt x="2179" y="556"/>
                        <a:pt x="2158" y="551"/>
                        <a:pt x="2137" y="559"/>
                      </a:cubicBezTo>
                      <a:cubicBezTo>
                        <a:pt x="2129" y="563"/>
                        <a:pt x="2122" y="570"/>
                        <a:pt x="2118" y="578"/>
                      </a:cubicBezTo>
                      <a:cubicBezTo>
                        <a:pt x="2111" y="593"/>
                        <a:pt x="2116" y="606"/>
                        <a:pt x="2129" y="616"/>
                      </a:cubicBezTo>
                      <a:cubicBezTo>
                        <a:pt x="2122" y="601"/>
                        <a:pt x="2134" y="595"/>
                        <a:pt x="2137" y="589"/>
                      </a:cubicBezTo>
                      <a:cubicBezTo>
                        <a:pt x="2143" y="575"/>
                        <a:pt x="2124" y="570"/>
                        <a:pt x="2117" y="584"/>
                      </a:cubicBezTo>
                      <a:cubicBezTo>
                        <a:pt x="2117" y="585"/>
                        <a:pt x="2116" y="587"/>
                        <a:pt x="2116" y="588"/>
                      </a:cubicBezTo>
                      <a:cubicBezTo>
                        <a:pt x="2117" y="576"/>
                        <a:pt x="2126" y="566"/>
                        <a:pt x="2138" y="561"/>
                      </a:cubicBezTo>
                      <a:cubicBezTo>
                        <a:pt x="2157" y="553"/>
                        <a:pt x="2178" y="559"/>
                        <a:pt x="2191" y="574"/>
                      </a:cubicBezTo>
                      <a:cubicBezTo>
                        <a:pt x="2201" y="586"/>
                        <a:pt x="2203" y="602"/>
                        <a:pt x="2197" y="616"/>
                      </a:cubicBezTo>
                      <a:cubicBezTo>
                        <a:pt x="2190" y="633"/>
                        <a:pt x="2172" y="645"/>
                        <a:pt x="2153" y="645"/>
                      </a:cubicBezTo>
                      <a:cubicBezTo>
                        <a:pt x="2145" y="646"/>
                        <a:pt x="2138" y="645"/>
                        <a:pt x="2131" y="643"/>
                      </a:cubicBezTo>
                      <a:cubicBezTo>
                        <a:pt x="2136" y="644"/>
                        <a:pt x="2140" y="644"/>
                        <a:pt x="2145" y="643"/>
                      </a:cubicBezTo>
                      <a:cubicBezTo>
                        <a:pt x="2157" y="640"/>
                        <a:pt x="2169" y="629"/>
                        <a:pt x="2167" y="616"/>
                      </a:cubicBezTo>
                      <a:cubicBezTo>
                        <a:pt x="2166" y="610"/>
                        <a:pt x="2161" y="606"/>
                        <a:pt x="2155" y="604"/>
                      </a:cubicBezTo>
                      <a:cubicBezTo>
                        <a:pt x="2151" y="603"/>
                        <a:pt x="2147" y="604"/>
                        <a:pt x="2143" y="607"/>
                      </a:cubicBezTo>
                      <a:cubicBezTo>
                        <a:pt x="2139" y="609"/>
                        <a:pt x="2137" y="614"/>
                        <a:pt x="2138" y="619"/>
                      </a:cubicBezTo>
                      <a:cubicBezTo>
                        <a:pt x="2138" y="625"/>
                        <a:pt x="2142" y="630"/>
                        <a:pt x="2149" y="630"/>
                      </a:cubicBezTo>
                      <a:cubicBezTo>
                        <a:pt x="2152" y="630"/>
                        <a:pt x="2156" y="628"/>
                        <a:pt x="2156" y="624"/>
                      </a:cubicBezTo>
                      <a:cubicBezTo>
                        <a:pt x="2157" y="622"/>
                        <a:pt x="2156" y="619"/>
                        <a:pt x="2154" y="619"/>
                      </a:cubicBezTo>
                      <a:cubicBezTo>
                        <a:pt x="2155" y="620"/>
                        <a:pt x="2154" y="622"/>
                        <a:pt x="2154" y="624"/>
                      </a:cubicBezTo>
                      <a:cubicBezTo>
                        <a:pt x="2152" y="626"/>
                        <a:pt x="2148" y="626"/>
                        <a:pt x="2146" y="624"/>
                      </a:cubicBezTo>
                      <a:cubicBezTo>
                        <a:pt x="2145" y="622"/>
                        <a:pt x="2145" y="620"/>
                        <a:pt x="2145" y="617"/>
                      </a:cubicBezTo>
                      <a:cubicBezTo>
                        <a:pt x="2146" y="614"/>
                        <a:pt x="2149" y="612"/>
                        <a:pt x="2153" y="612"/>
                      </a:cubicBezTo>
                      <a:cubicBezTo>
                        <a:pt x="2157" y="613"/>
                        <a:pt x="2160" y="616"/>
                        <a:pt x="2160" y="620"/>
                      </a:cubicBezTo>
                      <a:cubicBezTo>
                        <a:pt x="2162" y="630"/>
                        <a:pt x="2150" y="640"/>
                        <a:pt x="2140" y="641"/>
                      </a:cubicBezTo>
                      <a:cubicBezTo>
                        <a:pt x="2129" y="643"/>
                        <a:pt x="2116" y="639"/>
                        <a:pt x="2105" y="637"/>
                      </a:cubicBezTo>
                      <a:cubicBezTo>
                        <a:pt x="2092" y="636"/>
                        <a:pt x="2079" y="636"/>
                        <a:pt x="2063" y="643"/>
                      </a:cubicBezTo>
                      <a:cubicBezTo>
                        <a:pt x="2066" y="641"/>
                        <a:pt x="2069" y="639"/>
                        <a:pt x="2072" y="637"/>
                      </a:cubicBezTo>
                      <a:cubicBezTo>
                        <a:pt x="2088" y="622"/>
                        <a:pt x="2095" y="602"/>
                        <a:pt x="2088" y="581"/>
                      </a:cubicBezTo>
                      <a:cubicBezTo>
                        <a:pt x="2080" y="561"/>
                        <a:pt x="2063" y="547"/>
                        <a:pt x="2042" y="546"/>
                      </a:cubicBezTo>
                      <a:cubicBezTo>
                        <a:pt x="2022" y="544"/>
                        <a:pt x="2002" y="553"/>
                        <a:pt x="1992" y="571"/>
                      </a:cubicBezTo>
                      <a:cubicBezTo>
                        <a:pt x="1984" y="587"/>
                        <a:pt x="1986" y="605"/>
                        <a:pt x="1997" y="616"/>
                      </a:cubicBezTo>
                      <a:cubicBezTo>
                        <a:pt x="2004" y="624"/>
                        <a:pt x="2013" y="628"/>
                        <a:pt x="2023" y="627"/>
                      </a:cubicBezTo>
                      <a:cubicBezTo>
                        <a:pt x="2028" y="627"/>
                        <a:pt x="2034" y="625"/>
                        <a:pt x="2038" y="622"/>
                      </a:cubicBezTo>
                      <a:cubicBezTo>
                        <a:pt x="2047" y="616"/>
                        <a:pt x="2049" y="605"/>
                        <a:pt x="2045" y="596"/>
                      </a:cubicBezTo>
                      <a:cubicBezTo>
                        <a:pt x="2040" y="586"/>
                        <a:pt x="2028" y="582"/>
                        <a:pt x="2018" y="587"/>
                      </a:cubicBezTo>
                      <a:cubicBezTo>
                        <a:pt x="2008" y="592"/>
                        <a:pt x="2004" y="604"/>
                        <a:pt x="2009" y="614"/>
                      </a:cubicBezTo>
                      <a:cubicBezTo>
                        <a:pt x="2013" y="623"/>
                        <a:pt x="2023" y="627"/>
                        <a:pt x="2032" y="625"/>
                      </a:cubicBezTo>
                      <a:cubicBezTo>
                        <a:pt x="2019" y="629"/>
                        <a:pt x="2006" y="625"/>
                        <a:pt x="1997" y="615"/>
                      </a:cubicBezTo>
                      <a:cubicBezTo>
                        <a:pt x="1988" y="604"/>
                        <a:pt x="1986" y="587"/>
                        <a:pt x="1994" y="572"/>
                      </a:cubicBezTo>
                      <a:cubicBezTo>
                        <a:pt x="2004" y="556"/>
                        <a:pt x="2023" y="548"/>
                        <a:pt x="2041" y="549"/>
                      </a:cubicBezTo>
                      <a:cubicBezTo>
                        <a:pt x="2061" y="551"/>
                        <a:pt x="2076" y="564"/>
                        <a:pt x="2083" y="582"/>
                      </a:cubicBezTo>
                      <a:cubicBezTo>
                        <a:pt x="2089" y="601"/>
                        <a:pt x="2084" y="619"/>
                        <a:pt x="2069" y="632"/>
                      </a:cubicBezTo>
                      <a:cubicBezTo>
                        <a:pt x="2058" y="641"/>
                        <a:pt x="2045" y="646"/>
                        <a:pt x="2034" y="658"/>
                      </a:cubicBezTo>
                      <a:cubicBezTo>
                        <a:pt x="2019" y="674"/>
                        <a:pt x="2014" y="694"/>
                        <a:pt x="2019" y="717"/>
                      </a:cubicBezTo>
                      <a:cubicBezTo>
                        <a:pt x="2026" y="749"/>
                        <a:pt x="2050" y="772"/>
                        <a:pt x="2082" y="778"/>
                      </a:cubicBezTo>
                      <a:cubicBezTo>
                        <a:pt x="2096" y="780"/>
                        <a:pt x="2109" y="780"/>
                        <a:pt x="2121" y="775"/>
                      </a:cubicBezTo>
                      <a:cubicBezTo>
                        <a:pt x="2110" y="781"/>
                        <a:pt x="2097" y="784"/>
                        <a:pt x="2083" y="784"/>
                      </a:cubicBezTo>
                      <a:cubicBezTo>
                        <a:pt x="2065" y="783"/>
                        <a:pt x="2045" y="776"/>
                        <a:pt x="2029" y="767"/>
                      </a:cubicBezTo>
                      <a:cubicBezTo>
                        <a:pt x="2023" y="763"/>
                        <a:pt x="2017" y="761"/>
                        <a:pt x="2010" y="759"/>
                      </a:cubicBezTo>
                      <a:cubicBezTo>
                        <a:pt x="2008" y="758"/>
                        <a:pt x="2006" y="758"/>
                        <a:pt x="2004" y="757"/>
                      </a:cubicBezTo>
                      <a:cubicBezTo>
                        <a:pt x="2001" y="757"/>
                        <a:pt x="1998" y="756"/>
                        <a:pt x="1994" y="756"/>
                      </a:cubicBezTo>
                      <a:cubicBezTo>
                        <a:pt x="1993" y="756"/>
                        <a:pt x="1982" y="757"/>
                        <a:pt x="1983" y="759"/>
                      </a:cubicBezTo>
                      <a:cubicBezTo>
                        <a:pt x="1983" y="760"/>
                        <a:pt x="1989" y="759"/>
                        <a:pt x="1990" y="759"/>
                      </a:cubicBezTo>
                      <a:cubicBezTo>
                        <a:pt x="1995" y="760"/>
                        <a:pt x="1999" y="760"/>
                        <a:pt x="2004" y="761"/>
                      </a:cubicBezTo>
                      <a:cubicBezTo>
                        <a:pt x="2005" y="761"/>
                        <a:pt x="2007" y="762"/>
                        <a:pt x="2009" y="762"/>
                      </a:cubicBezTo>
                      <a:cubicBezTo>
                        <a:pt x="2016" y="764"/>
                        <a:pt x="2022" y="766"/>
                        <a:pt x="2028" y="769"/>
                      </a:cubicBezTo>
                      <a:cubicBezTo>
                        <a:pt x="2028" y="770"/>
                        <a:pt x="2029" y="770"/>
                        <a:pt x="2030" y="771"/>
                      </a:cubicBezTo>
                      <a:cubicBezTo>
                        <a:pt x="2028" y="770"/>
                        <a:pt x="2026" y="770"/>
                        <a:pt x="2024" y="769"/>
                      </a:cubicBezTo>
                      <a:cubicBezTo>
                        <a:pt x="2017" y="768"/>
                        <a:pt x="2012" y="768"/>
                        <a:pt x="2006" y="769"/>
                      </a:cubicBezTo>
                      <a:cubicBezTo>
                        <a:pt x="1989" y="772"/>
                        <a:pt x="1983" y="787"/>
                        <a:pt x="1986" y="802"/>
                      </a:cubicBezTo>
                      <a:cubicBezTo>
                        <a:pt x="1987" y="814"/>
                        <a:pt x="1995" y="826"/>
                        <a:pt x="2006" y="831"/>
                      </a:cubicBezTo>
                      <a:cubicBezTo>
                        <a:pt x="2017" y="835"/>
                        <a:pt x="2027" y="832"/>
                        <a:pt x="2034" y="823"/>
                      </a:cubicBezTo>
                      <a:cubicBezTo>
                        <a:pt x="2038" y="817"/>
                        <a:pt x="2041" y="807"/>
                        <a:pt x="2035" y="800"/>
                      </a:cubicBezTo>
                      <a:cubicBezTo>
                        <a:pt x="2032" y="796"/>
                        <a:pt x="2028" y="794"/>
                        <a:pt x="2023" y="794"/>
                      </a:cubicBezTo>
                      <a:cubicBezTo>
                        <a:pt x="2020" y="794"/>
                        <a:pt x="2017" y="795"/>
                        <a:pt x="2015" y="798"/>
                      </a:cubicBezTo>
                      <a:cubicBezTo>
                        <a:pt x="2013" y="801"/>
                        <a:pt x="2013" y="804"/>
                        <a:pt x="2014" y="807"/>
                      </a:cubicBezTo>
                      <a:cubicBezTo>
                        <a:pt x="2015" y="811"/>
                        <a:pt x="2018" y="814"/>
                        <a:pt x="2022" y="814"/>
                      </a:cubicBezTo>
                      <a:cubicBezTo>
                        <a:pt x="2025" y="815"/>
                        <a:pt x="2029" y="813"/>
                        <a:pt x="2030" y="809"/>
                      </a:cubicBezTo>
                      <a:cubicBezTo>
                        <a:pt x="2032" y="804"/>
                        <a:pt x="2030" y="800"/>
                        <a:pt x="2025" y="798"/>
                      </a:cubicBezTo>
                      <a:cubicBezTo>
                        <a:pt x="2021" y="797"/>
                        <a:pt x="2016" y="799"/>
                        <a:pt x="2015" y="803"/>
                      </a:cubicBezTo>
                      <a:cubicBezTo>
                        <a:pt x="2014" y="805"/>
                        <a:pt x="2014" y="807"/>
                        <a:pt x="2014" y="808"/>
                      </a:cubicBezTo>
                      <a:cubicBezTo>
                        <a:pt x="2014" y="807"/>
                        <a:pt x="2014" y="807"/>
                        <a:pt x="2014" y="807"/>
                      </a:cubicBezTo>
                      <a:cubicBezTo>
                        <a:pt x="2013" y="804"/>
                        <a:pt x="2014" y="801"/>
                        <a:pt x="2016" y="798"/>
                      </a:cubicBezTo>
                      <a:cubicBezTo>
                        <a:pt x="2018" y="796"/>
                        <a:pt x="2020" y="795"/>
                        <a:pt x="2023" y="794"/>
                      </a:cubicBezTo>
                      <a:cubicBezTo>
                        <a:pt x="2028" y="794"/>
                        <a:pt x="2032" y="796"/>
                        <a:pt x="2035" y="800"/>
                      </a:cubicBezTo>
                      <a:cubicBezTo>
                        <a:pt x="2039" y="806"/>
                        <a:pt x="2037" y="817"/>
                        <a:pt x="2032" y="822"/>
                      </a:cubicBezTo>
                      <a:cubicBezTo>
                        <a:pt x="2026" y="830"/>
                        <a:pt x="2017" y="833"/>
                        <a:pt x="2007" y="829"/>
                      </a:cubicBezTo>
                      <a:cubicBezTo>
                        <a:pt x="1996" y="824"/>
                        <a:pt x="1989" y="812"/>
                        <a:pt x="1988" y="800"/>
                      </a:cubicBezTo>
                      <a:cubicBezTo>
                        <a:pt x="1987" y="787"/>
                        <a:pt x="1992" y="775"/>
                        <a:pt x="2007" y="772"/>
                      </a:cubicBezTo>
                      <a:cubicBezTo>
                        <a:pt x="2012" y="771"/>
                        <a:pt x="2017" y="771"/>
                        <a:pt x="2023" y="773"/>
                      </a:cubicBezTo>
                      <a:cubicBezTo>
                        <a:pt x="2026" y="773"/>
                        <a:pt x="2030" y="774"/>
                        <a:pt x="2033" y="776"/>
                      </a:cubicBezTo>
                      <a:cubicBezTo>
                        <a:pt x="2041" y="779"/>
                        <a:pt x="2051" y="783"/>
                        <a:pt x="2061" y="785"/>
                      </a:cubicBezTo>
                      <a:cubicBezTo>
                        <a:pt x="2067" y="787"/>
                        <a:pt x="2073" y="788"/>
                        <a:pt x="2079" y="788"/>
                      </a:cubicBezTo>
                      <a:cubicBezTo>
                        <a:pt x="2076" y="789"/>
                        <a:pt x="2074" y="791"/>
                        <a:pt x="2071" y="793"/>
                      </a:cubicBezTo>
                      <a:cubicBezTo>
                        <a:pt x="2065" y="799"/>
                        <a:pt x="2060" y="806"/>
                        <a:pt x="2058" y="813"/>
                      </a:cubicBezTo>
                      <a:close/>
                      <a:moveTo>
                        <a:pt x="1940" y="764"/>
                      </a:moveTo>
                      <a:cubicBezTo>
                        <a:pt x="1943" y="761"/>
                        <a:pt x="1947" y="761"/>
                        <a:pt x="1949" y="764"/>
                      </a:cubicBezTo>
                      <a:cubicBezTo>
                        <a:pt x="1953" y="769"/>
                        <a:pt x="1948" y="775"/>
                        <a:pt x="1943" y="775"/>
                      </a:cubicBezTo>
                      <a:cubicBezTo>
                        <a:pt x="1939" y="774"/>
                        <a:pt x="1937" y="771"/>
                        <a:pt x="1931" y="773"/>
                      </a:cubicBezTo>
                      <a:cubicBezTo>
                        <a:pt x="1937" y="769"/>
                        <a:pt x="1936" y="767"/>
                        <a:pt x="1940" y="764"/>
                      </a:cubicBezTo>
                      <a:close/>
                      <a:moveTo>
                        <a:pt x="2025" y="762"/>
                      </a:moveTo>
                      <a:cubicBezTo>
                        <a:pt x="2013" y="756"/>
                        <a:pt x="2008" y="740"/>
                        <a:pt x="2010" y="731"/>
                      </a:cubicBezTo>
                      <a:cubicBezTo>
                        <a:pt x="2012" y="722"/>
                        <a:pt x="2015" y="715"/>
                        <a:pt x="2012" y="708"/>
                      </a:cubicBezTo>
                      <a:cubicBezTo>
                        <a:pt x="2010" y="702"/>
                        <a:pt x="2002" y="696"/>
                        <a:pt x="1997" y="699"/>
                      </a:cubicBezTo>
                      <a:cubicBezTo>
                        <a:pt x="2002" y="699"/>
                        <a:pt x="2004" y="705"/>
                        <a:pt x="2004" y="711"/>
                      </a:cubicBezTo>
                      <a:cubicBezTo>
                        <a:pt x="2004" y="716"/>
                        <a:pt x="2004" y="720"/>
                        <a:pt x="2008" y="724"/>
                      </a:cubicBezTo>
                      <a:cubicBezTo>
                        <a:pt x="2000" y="731"/>
                        <a:pt x="2001" y="740"/>
                        <a:pt x="2005" y="746"/>
                      </a:cubicBezTo>
                      <a:cubicBezTo>
                        <a:pt x="2009" y="753"/>
                        <a:pt x="2016" y="760"/>
                        <a:pt x="2025" y="762"/>
                      </a:cubicBezTo>
                      <a:close/>
                      <a:moveTo>
                        <a:pt x="1935" y="835"/>
                      </a:moveTo>
                      <a:cubicBezTo>
                        <a:pt x="1927" y="854"/>
                        <a:pt x="1907" y="854"/>
                        <a:pt x="1899" y="857"/>
                      </a:cubicBezTo>
                      <a:cubicBezTo>
                        <a:pt x="1887" y="861"/>
                        <a:pt x="1892" y="872"/>
                        <a:pt x="1905" y="870"/>
                      </a:cubicBezTo>
                      <a:cubicBezTo>
                        <a:pt x="1916" y="868"/>
                        <a:pt x="1932" y="855"/>
                        <a:pt x="1935" y="835"/>
                      </a:cubicBezTo>
                      <a:close/>
                      <a:moveTo>
                        <a:pt x="1966" y="754"/>
                      </a:moveTo>
                      <a:cubicBezTo>
                        <a:pt x="1970" y="758"/>
                        <a:pt x="1970" y="766"/>
                        <a:pt x="1968" y="770"/>
                      </a:cubicBezTo>
                      <a:cubicBezTo>
                        <a:pt x="1973" y="774"/>
                        <a:pt x="1984" y="767"/>
                        <a:pt x="1981" y="758"/>
                      </a:cubicBezTo>
                      <a:cubicBezTo>
                        <a:pt x="1978" y="752"/>
                        <a:pt x="1970" y="749"/>
                        <a:pt x="1966" y="754"/>
                      </a:cubicBezTo>
                      <a:close/>
                      <a:moveTo>
                        <a:pt x="2014" y="759"/>
                      </a:moveTo>
                      <a:cubicBezTo>
                        <a:pt x="1993" y="745"/>
                        <a:pt x="1995" y="719"/>
                        <a:pt x="1992" y="711"/>
                      </a:cubicBezTo>
                      <a:cubicBezTo>
                        <a:pt x="1987" y="696"/>
                        <a:pt x="1971" y="702"/>
                        <a:pt x="1975" y="719"/>
                      </a:cubicBezTo>
                      <a:cubicBezTo>
                        <a:pt x="1978" y="729"/>
                        <a:pt x="1988" y="749"/>
                        <a:pt x="2014" y="759"/>
                      </a:cubicBezTo>
                      <a:close/>
                      <a:moveTo>
                        <a:pt x="1985" y="822"/>
                      </a:moveTo>
                      <a:cubicBezTo>
                        <a:pt x="1995" y="826"/>
                        <a:pt x="2004" y="833"/>
                        <a:pt x="2009" y="842"/>
                      </a:cubicBezTo>
                      <a:cubicBezTo>
                        <a:pt x="2013" y="851"/>
                        <a:pt x="2013" y="863"/>
                        <a:pt x="2006" y="871"/>
                      </a:cubicBezTo>
                      <a:cubicBezTo>
                        <a:pt x="2002" y="875"/>
                        <a:pt x="1997" y="879"/>
                        <a:pt x="1991" y="880"/>
                      </a:cubicBezTo>
                      <a:cubicBezTo>
                        <a:pt x="1985" y="881"/>
                        <a:pt x="1980" y="881"/>
                        <a:pt x="1973" y="880"/>
                      </a:cubicBezTo>
                      <a:cubicBezTo>
                        <a:pt x="1967" y="878"/>
                        <a:pt x="1962" y="875"/>
                        <a:pt x="1957" y="871"/>
                      </a:cubicBezTo>
                      <a:cubicBezTo>
                        <a:pt x="1955" y="869"/>
                        <a:pt x="1953" y="868"/>
                        <a:pt x="1951" y="866"/>
                      </a:cubicBezTo>
                      <a:cubicBezTo>
                        <a:pt x="1946" y="860"/>
                        <a:pt x="1943" y="854"/>
                        <a:pt x="1940" y="847"/>
                      </a:cubicBezTo>
                      <a:cubicBezTo>
                        <a:pt x="1937" y="836"/>
                        <a:pt x="1936" y="828"/>
                        <a:pt x="1938" y="817"/>
                      </a:cubicBezTo>
                      <a:cubicBezTo>
                        <a:pt x="1938" y="816"/>
                        <a:pt x="1939" y="815"/>
                        <a:pt x="1939" y="815"/>
                      </a:cubicBezTo>
                      <a:cubicBezTo>
                        <a:pt x="1933" y="820"/>
                        <a:pt x="1926" y="824"/>
                        <a:pt x="1918" y="825"/>
                      </a:cubicBezTo>
                      <a:cubicBezTo>
                        <a:pt x="1909" y="827"/>
                        <a:pt x="1900" y="826"/>
                        <a:pt x="1892" y="821"/>
                      </a:cubicBezTo>
                      <a:cubicBezTo>
                        <a:pt x="1889" y="819"/>
                        <a:pt x="1886" y="816"/>
                        <a:pt x="1884" y="811"/>
                      </a:cubicBezTo>
                      <a:cubicBezTo>
                        <a:pt x="1887" y="815"/>
                        <a:pt x="1890" y="818"/>
                        <a:pt x="1893" y="820"/>
                      </a:cubicBezTo>
                      <a:cubicBezTo>
                        <a:pt x="1900" y="824"/>
                        <a:pt x="1909" y="825"/>
                        <a:pt x="1918" y="823"/>
                      </a:cubicBezTo>
                      <a:cubicBezTo>
                        <a:pt x="1924" y="821"/>
                        <a:pt x="1929" y="818"/>
                        <a:pt x="1933" y="815"/>
                      </a:cubicBezTo>
                      <a:cubicBezTo>
                        <a:pt x="1942" y="808"/>
                        <a:pt x="1946" y="799"/>
                        <a:pt x="1953" y="792"/>
                      </a:cubicBezTo>
                      <a:cubicBezTo>
                        <a:pt x="1954" y="791"/>
                        <a:pt x="1954" y="791"/>
                        <a:pt x="1954" y="791"/>
                      </a:cubicBezTo>
                      <a:cubicBezTo>
                        <a:pt x="1958" y="787"/>
                        <a:pt x="1963" y="783"/>
                        <a:pt x="1968" y="780"/>
                      </a:cubicBezTo>
                      <a:cubicBezTo>
                        <a:pt x="1969" y="780"/>
                        <a:pt x="1982" y="773"/>
                        <a:pt x="1984" y="774"/>
                      </a:cubicBezTo>
                      <a:cubicBezTo>
                        <a:pt x="1983" y="775"/>
                        <a:pt x="1975" y="780"/>
                        <a:pt x="1974" y="781"/>
                      </a:cubicBezTo>
                      <a:cubicBezTo>
                        <a:pt x="1968" y="785"/>
                        <a:pt x="1962" y="788"/>
                        <a:pt x="1957" y="794"/>
                      </a:cubicBezTo>
                      <a:cubicBezTo>
                        <a:pt x="1956" y="794"/>
                        <a:pt x="1956" y="794"/>
                        <a:pt x="1956" y="794"/>
                      </a:cubicBezTo>
                      <a:cubicBezTo>
                        <a:pt x="1949" y="801"/>
                        <a:pt x="1944" y="808"/>
                        <a:pt x="1941" y="818"/>
                      </a:cubicBezTo>
                      <a:cubicBezTo>
                        <a:pt x="1939" y="829"/>
                        <a:pt x="1939" y="842"/>
                        <a:pt x="1947" y="852"/>
                      </a:cubicBezTo>
                      <a:cubicBezTo>
                        <a:pt x="1951" y="857"/>
                        <a:pt x="1961" y="862"/>
                        <a:pt x="1967" y="857"/>
                      </a:cubicBezTo>
                      <a:cubicBezTo>
                        <a:pt x="1969" y="855"/>
                        <a:pt x="1970" y="853"/>
                        <a:pt x="1969" y="850"/>
                      </a:cubicBezTo>
                      <a:cubicBezTo>
                        <a:pt x="1968" y="848"/>
                        <a:pt x="1966" y="847"/>
                        <a:pt x="1964" y="847"/>
                      </a:cubicBezTo>
                      <a:cubicBezTo>
                        <a:pt x="1962" y="847"/>
                        <a:pt x="1960" y="848"/>
                        <a:pt x="1960" y="850"/>
                      </a:cubicBezTo>
                      <a:cubicBezTo>
                        <a:pt x="1959" y="852"/>
                        <a:pt x="1960" y="854"/>
                        <a:pt x="1962" y="854"/>
                      </a:cubicBezTo>
                      <a:cubicBezTo>
                        <a:pt x="1963" y="854"/>
                        <a:pt x="1965" y="854"/>
                        <a:pt x="1965" y="853"/>
                      </a:cubicBezTo>
                      <a:cubicBezTo>
                        <a:pt x="1966" y="854"/>
                        <a:pt x="1965" y="856"/>
                        <a:pt x="1963" y="856"/>
                      </a:cubicBezTo>
                      <a:cubicBezTo>
                        <a:pt x="1960" y="857"/>
                        <a:pt x="1958" y="856"/>
                        <a:pt x="1957" y="853"/>
                      </a:cubicBezTo>
                      <a:cubicBezTo>
                        <a:pt x="1955" y="850"/>
                        <a:pt x="1956" y="845"/>
                        <a:pt x="1960" y="843"/>
                      </a:cubicBezTo>
                      <a:cubicBezTo>
                        <a:pt x="1963" y="841"/>
                        <a:pt x="1966" y="841"/>
                        <a:pt x="1969" y="842"/>
                      </a:cubicBezTo>
                      <a:cubicBezTo>
                        <a:pt x="1972" y="843"/>
                        <a:pt x="1974" y="846"/>
                        <a:pt x="1975" y="849"/>
                      </a:cubicBezTo>
                      <a:cubicBezTo>
                        <a:pt x="1976" y="853"/>
                        <a:pt x="1974" y="857"/>
                        <a:pt x="1971" y="860"/>
                      </a:cubicBezTo>
                      <a:cubicBezTo>
                        <a:pt x="1964" y="865"/>
                        <a:pt x="1953" y="862"/>
                        <a:pt x="1948" y="855"/>
                      </a:cubicBezTo>
                      <a:cubicBezTo>
                        <a:pt x="1946" y="853"/>
                        <a:pt x="1944" y="851"/>
                        <a:pt x="1943" y="848"/>
                      </a:cubicBezTo>
                      <a:cubicBezTo>
                        <a:pt x="1947" y="857"/>
                        <a:pt x="1951" y="863"/>
                        <a:pt x="1958" y="870"/>
                      </a:cubicBezTo>
                      <a:cubicBezTo>
                        <a:pt x="1963" y="874"/>
                        <a:pt x="1967" y="876"/>
                        <a:pt x="1973" y="878"/>
                      </a:cubicBezTo>
                      <a:cubicBezTo>
                        <a:pt x="1980" y="880"/>
                        <a:pt x="1985" y="880"/>
                        <a:pt x="1991" y="879"/>
                      </a:cubicBezTo>
                      <a:cubicBezTo>
                        <a:pt x="1995" y="878"/>
                        <a:pt x="1997" y="877"/>
                        <a:pt x="2000" y="875"/>
                      </a:cubicBezTo>
                      <a:cubicBezTo>
                        <a:pt x="2000" y="875"/>
                        <a:pt x="2000" y="875"/>
                        <a:pt x="2000" y="875"/>
                      </a:cubicBezTo>
                      <a:cubicBezTo>
                        <a:pt x="1992" y="878"/>
                        <a:pt x="1982" y="874"/>
                        <a:pt x="1984" y="861"/>
                      </a:cubicBezTo>
                      <a:cubicBezTo>
                        <a:pt x="1985" y="852"/>
                        <a:pt x="2000" y="840"/>
                        <a:pt x="1985" y="822"/>
                      </a:cubicBezTo>
                      <a:close/>
                      <a:moveTo>
                        <a:pt x="1894" y="819"/>
                      </a:moveTo>
                      <a:cubicBezTo>
                        <a:pt x="1901" y="810"/>
                        <a:pt x="1888" y="802"/>
                        <a:pt x="1884" y="798"/>
                      </a:cubicBezTo>
                      <a:cubicBezTo>
                        <a:pt x="1881" y="795"/>
                        <a:pt x="1880" y="793"/>
                        <a:pt x="1880" y="789"/>
                      </a:cubicBezTo>
                      <a:cubicBezTo>
                        <a:pt x="1877" y="793"/>
                        <a:pt x="1874" y="804"/>
                        <a:pt x="1875" y="809"/>
                      </a:cubicBezTo>
                      <a:cubicBezTo>
                        <a:pt x="1876" y="817"/>
                        <a:pt x="1881" y="823"/>
                        <a:pt x="1891" y="822"/>
                      </a:cubicBezTo>
                      <a:cubicBezTo>
                        <a:pt x="1887" y="819"/>
                        <a:pt x="1883" y="814"/>
                        <a:pt x="1883" y="809"/>
                      </a:cubicBezTo>
                      <a:cubicBezTo>
                        <a:pt x="1884" y="812"/>
                        <a:pt x="1889" y="817"/>
                        <a:pt x="1894" y="819"/>
                      </a:cubicBezTo>
                      <a:close/>
                      <a:moveTo>
                        <a:pt x="1990" y="772"/>
                      </a:moveTo>
                      <a:cubicBezTo>
                        <a:pt x="1974" y="792"/>
                        <a:pt x="1979" y="813"/>
                        <a:pt x="1974" y="824"/>
                      </a:cubicBezTo>
                      <a:cubicBezTo>
                        <a:pt x="1970" y="837"/>
                        <a:pt x="1955" y="832"/>
                        <a:pt x="1957" y="817"/>
                      </a:cubicBezTo>
                      <a:cubicBezTo>
                        <a:pt x="1959" y="801"/>
                        <a:pt x="1974" y="783"/>
                        <a:pt x="1990" y="772"/>
                      </a:cubicBezTo>
                      <a:close/>
                      <a:moveTo>
                        <a:pt x="1936" y="841"/>
                      </a:moveTo>
                      <a:cubicBezTo>
                        <a:pt x="1936" y="862"/>
                        <a:pt x="1960" y="893"/>
                        <a:pt x="1979" y="883"/>
                      </a:cubicBezTo>
                      <a:cubicBezTo>
                        <a:pt x="1982" y="886"/>
                        <a:pt x="1978" y="892"/>
                        <a:pt x="1973" y="894"/>
                      </a:cubicBezTo>
                      <a:cubicBezTo>
                        <a:pt x="1966" y="896"/>
                        <a:pt x="1957" y="893"/>
                        <a:pt x="1953" y="885"/>
                      </a:cubicBezTo>
                      <a:cubicBezTo>
                        <a:pt x="1948" y="888"/>
                        <a:pt x="1939" y="878"/>
                        <a:pt x="1936" y="863"/>
                      </a:cubicBezTo>
                      <a:cubicBezTo>
                        <a:pt x="1934" y="872"/>
                        <a:pt x="1930" y="881"/>
                        <a:pt x="1924" y="887"/>
                      </a:cubicBezTo>
                      <a:cubicBezTo>
                        <a:pt x="1917" y="894"/>
                        <a:pt x="1908" y="901"/>
                        <a:pt x="1899" y="904"/>
                      </a:cubicBezTo>
                      <a:cubicBezTo>
                        <a:pt x="1888" y="906"/>
                        <a:pt x="1878" y="904"/>
                        <a:pt x="1870" y="897"/>
                      </a:cubicBezTo>
                      <a:cubicBezTo>
                        <a:pt x="1865" y="891"/>
                        <a:pt x="1862" y="883"/>
                        <a:pt x="1865" y="876"/>
                      </a:cubicBezTo>
                      <a:cubicBezTo>
                        <a:pt x="1867" y="871"/>
                        <a:pt x="1874" y="867"/>
                        <a:pt x="1880" y="867"/>
                      </a:cubicBezTo>
                      <a:cubicBezTo>
                        <a:pt x="1886" y="866"/>
                        <a:pt x="1892" y="869"/>
                        <a:pt x="1897" y="873"/>
                      </a:cubicBezTo>
                      <a:cubicBezTo>
                        <a:pt x="1884" y="871"/>
                        <a:pt x="1882" y="882"/>
                        <a:pt x="1877" y="885"/>
                      </a:cubicBezTo>
                      <a:cubicBezTo>
                        <a:pt x="1871" y="890"/>
                        <a:pt x="1866" y="886"/>
                        <a:pt x="1865" y="880"/>
                      </a:cubicBezTo>
                      <a:cubicBezTo>
                        <a:pt x="1865" y="880"/>
                        <a:pt x="1865" y="880"/>
                        <a:pt x="1865" y="880"/>
                      </a:cubicBezTo>
                      <a:cubicBezTo>
                        <a:pt x="1865" y="886"/>
                        <a:pt x="1867" y="891"/>
                        <a:pt x="1871" y="895"/>
                      </a:cubicBezTo>
                      <a:cubicBezTo>
                        <a:pt x="1877" y="902"/>
                        <a:pt x="1885" y="905"/>
                        <a:pt x="1895" y="903"/>
                      </a:cubicBezTo>
                      <a:cubicBezTo>
                        <a:pt x="1893" y="903"/>
                        <a:pt x="1891" y="903"/>
                        <a:pt x="1888" y="902"/>
                      </a:cubicBezTo>
                      <a:cubicBezTo>
                        <a:pt x="1884" y="900"/>
                        <a:pt x="1880" y="896"/>
                        <a:pt x="1881" y="891"/>
                      </a:cubicBezTo>
                      <a:cubicBezTo>
                        <a:pt x="1882" y="889"/>
                        <a:pt x="1884" y="887"/>
                        <a:pt x="1886" y="886"/>
                      </a:cubicBezTo>
                      <a:cubicBezTo>
                        <a:pt x="1888" y="886"/>
                        <a:pt x="1890" y="886"/>
                        <a:pt x="1891" y="887"/>
                      </a:cubicBezTo>
                      <a:cubicBezTo>
                        <a:pt x="1892" y="888"/>
                        <a:pt x="1893" y="890"/>
                        <a:pt x="1893" y="892"/>
                      </a:cubicBezTo>
                      <a:cubicBezTo>
                        <a:pt x="1893" y="895"/>
                        <a:pt x="1891" y="897"/>
                        <a:pt x="1889" y="897"/>
                      </a:cubicBezTo>
                      <a:cubicBezTo>
                        <a:pt x="1887" y="897"/>
                        <a:pt x="1886" y="896"/>
                        <a:pt x="1885" y="894"/>
                      </a:cubicBezTo>
                      <a:cubicBezTo>
                        <a:pt x="1885" y="894"/>
                        <a:pt x="1886" y="893"/>
                        <a:pt x="1887" y="892"/>
                      </a:cubicBezTo>
                      <a:cubicBezTo>
                        <a:pt x="1886" y="893"/>
                        <a:pt x="1886" y="894"/>
                        <a:pt x="1887" y="894"/>
                      </a:cubicBezTo>
                      <a:cubicBezTo>
                        <a:pt x="1887" y="896"/>
                        <a:pt x="1889" y="895"/>
                        <a:pt x="1890" y="894"/>
                      </a:cubicBezTo>
                      <a:cubicBezTo>
                        <a:pt x="1890" y="894"/>
                        <a:pt x="1890" y="893"/>
                        <a:pt x="1890" y="892"/>
                      </a:cubicBezTo>
                      <a:cubicBezTo>
                        <a:pt x="1890" y="890"/>
                        <a:pt x="1888" y="890"/>
                        <a:pt x="1887" y="890"/>
                      </a:cubicBezTo>
                      <a:cubicBezTo>
                        <a:pt x="1885" y="890"/>
                        <a:pt x="1884" y="891"/>
                        <a:pt x="1884" y="893"/>
                      </a:cubicBezTo>
                      <a:cubicBezTo>
                        <a:pt x="1883" y="897"/>
                        <a:pt x="1888" y="901"/>
                        <a:pt x="1892" y="902"/>
                      </a:cubicBezTo>
                      <a:cubicBezTo>
                        <a:pt x="1899" y="903"/>
                        <a:pt x="1906" y="899"/>
                        <a:pt x="1912" y="895"/>
                      </a:cubicBezTo>
                      <a:cubicBezTo>
                        <a:pt x="1926" y="886"/>
                        <a:pt x="1934" y="872"/>
                        <a:pt x="1935" y="857"/>
                      </a:cubicBezTo>
                      <a:cubicBezTo>
                        <a:pt x="1934" y="852"/>
                        <a:pt x="1934" y="847"/>
                        <a:pt x="1936" y="841"/>
                      </a:cubicBezTo>
                      <a:close/>
                      <a:moveTo>
                        <a:pt x="1933" y="822"/>
                      </a:moveTo>
                      <a:cubicBezTo>
                        <a:pt x="1933" y="832"/>
                        <a:pt x="1917" y="836"/>
                        <a:pt x="1907" y="834"/>
                      </a:cubicBezTo>
                      <a:cubicBezTo>
                        <a:pt x="1895" y="832"/>
                        <a:pt x="1882" y="827"/>
                        <a:pt x="1871" y="834"/>
                      </a:cubicBezTo>
                      <a:cubicBezTo>
                        <a:pt x="1866" y="839"/>
                        <a:pt x="1862" y="846"/>
                        <a:pt x="1864" y="853"/>
                      </a:cubicBezTo>
                      <a:cubicBezTo>
                        <a:pt x="1865" y="857"/>
                        <a:pt x="1868" y="860"/>
                        <a:pt x="1872" y="860"/>
                      </a:cubicBezTo>
                      <a:cubicBezTo>
                        <a:pt x="1869" y="858"/>
                        <a:pt x="1868" y="852"/>
                        <a:pt x="1870" y="848"/>
                      </a:cubicBezTo>
                      <a:cubicBezTo>
                        <a:pt x="1873" y="844"/>
                        <a:pt x="1879" y="843"/>
                        <a:pt x="1884" y="844"/>
                      </a:cubicBezTo>
                      <a:cubicBezTo>
                        <a:pt x="1894" y="847"/>
                        <a:pt x="1903" y="852"/>
                        <a:pt x="1913" y="850"/>
                      </a:cubicBezTo>
                      <a:cubicBezTo>
                        <a:pt x="1925" y="849"/>
                        <a:pt x="1936" y="837"/>
                        <a:pt x="1933" y="822"/>
                      </a:cubicBezTo>
                      <a:close/>
                      <a:moveTo>
                        <a:pt x="1927" y="775"/>
                      </a:moveTo>
                      <a:cubicBezTo>
                        <a:pt x="1916" y="775"/>
                        <a:pt x="1903" y="786"/>
                        <a:pt x="1899" y="796"/>
                      </a:cubicBezTo>
                      <a:cubicBezTo>
                        <a:pt x="1895" y="807"/>
                        <a:pt x="1904" y="813"/>
                        <a:pt x="1910" y="802"/>
                      </a:cubicBezTo>
                      <a:cubicBezTo>
                        <a:pt x="1915" y="794"/>
                        <a:pt x="1918" y="779"/>
                        <a:pt x="1927" y="775"/>
                      </a:cubicBezTo>
                      <a:close/>
                      <a:moveTo>
                        <a:pt x="2077" y="635"/>
                      </a:moveTo>
                      <a:cubicBezTo>
                        <a:pt x="2101" y="614"/>
                        <a:pt x="2103" y="563"/>
                        <a:pt x="2073" y="555"/>
                      </a:cubicBezTo>
                      <a:cubicBezTo>
                        <a:pt x="2074" y="549"/>
                        <a:pt x="2085" y="546"/>
                        <a:pt x="2093" y="551"/>
                      </a:cubicBezTo>
                      <a:cubicBezTo>
                        <a:pt x="2101" y="556"/>
                        <a:pt x="2105" y="569"/>
                        <a:pt x="2099" y="582"/>
                      </a:cubicBezTo>
                      <a:cubicBezTo>
                        <a:pt x="2110" y="586"/>
                        <a:pt x="2105" y="621"/>
                        <a:pt x="2077" y="635"/>
                      </a:cubicBezTo>
                      <a:close/>
                      <a:moveTo>
                        <a:pt x="2197" y="705"/>
                      </a:moveTo>
                      <a:cubicBezTo>
                        <a:pt x="2195" y="708"/>
                        <a:pt x="2192" y="709"/>
                        <a:pt x="2190" y="707"/>
                      </a:cubicBezTo>
                      <a:cubicBezTo>
                        <a:pt x="2187" y="706"/>
                        <a:pt x="2186" y="703"/>
                        <a:pt x="2188" y="701"/>
                      </a:cubicBezTo>
                      <a:cubicBezTo>
                        <a:pt x="2189" y="698"/>
                        <a:pt x="2192" y="697"/>
                        <a:pt x="2194" y="698"/>
                      </a:cubicBezTo>
                      <a:cubicBezTo>
                        <a:pt x="2197" y="700"/>
                        <a:pt x="2198" y="703"/>
                        <a:pt x="2197" y="705"/>
                      </a:cubicBezTo>
                      <a:close/>
                      <a:moveTo>
                        <a:pt x="2194" y="715"/>
                      </a:moveTo>
                      <a:cubicBezTo>
                        <a:pt x="2193" y="717"/>
                        <a:pt x="2191" y="717"/>
                        <a:pt x="2189" y="716"/>
                      </a:cubicBezTo>
                      <a:cubicBezTo>
                        <a:pt x="2187" y="715"/>
                        <a:pt x="2187" y="713"/>
                        <a:pt x="2187" y="711"/>
                      </a:cubicBezTo>
                      <a:cubicBezTo>
                        <a:pt x="2188" y="709"/>
                        <a:pt x="2191" y="708"/>
                        <a:pt x="2193" y="709"/>
                      </a:cubicBezTo>
                      <a:cubicBezTo>
                        <a:pt x="2195" y="710"/>
                        <a:pt x="2195" y="713"/>
                        <a:pt x="2194" y="715"/>
                      </a:cubicBezTo>
                      <a:close/>
                      <a:moveTo>
                        <a:pt x="2193" y="693"/>
                      </a:moveTo>
                      <a:cubicBezTo>
                        <a:pt x="2192" y="697"/>
                        <a:pt x="2187" y="698"/>
                        <a:pt x="2183" y="696"/>
                      </a:cubicBezTo>
                      <a:cubicBezTo>
                        <a:pt x="2179" y="694"/>
                        <a:pt x="2178" y="690"/>
                        <a:pt x="2180" y="686"/>
                      </a:cubicBezTo>
                      <a:cubicBezTo>
                        <a:pt x="2182" y="682"/>
                        <a:pt x="2186" y="681"/>
                        <a:pt x="2190" y="683"/>
                      </a:cubicBezTo>
                      <a:cubicBezTo>
                        <a:pt x="2194" y="685"/>
                        <a:pt x="2195" y="689"/>
                        <a:pt x="2193" y="693"/>
                      </a:cubicBezTo>
                      <a:close/>
                      <a:moveTo>
                        <a:pt x="2033" y="731"/>
                      </a:moveTo>
                      <a:cubicBezTo>
                        <a:pt x="2025" y="723"/>
                        <a:pt x="2021" y="707"/>
                        <a:pt x="2025" y="692"/>
                      </a:cubicBezTo>
                      <a:cubicBezTo>
                        <a:pt x="2028" y="681"/>
                        <a:pt x="2034" y="671"/>
                        <a:pt x="2043" y="665"/>
                      </a:cubicBezTo>
                      <a:cubicBezTo>
                        <a:pt x="2047" y="661"/>
                        <a:pt x="2052" y="659"/>
                        <a:pt x="2058" y="659"/>
                      </a:cubicBezTo>
                      <a:cubicBezTo>
                        <a:pt x="2067" y="659"/>
                        <a:pt x="2074" y="663"/>
                        <a:pt x="2077" y="669"/>
                      </a:cubicBezTo>
                      <a:cubicBezTo>
                        <a:pt x="2080" y="676"/>
                        <a:pt x="2076" y="683"/>
                        <a:pt x="2069" y="684"/>
                      </a:cubicBezTo>
                      <a:cubicBezTo>
                        <a:pt x="2073" y="674"/>
                        <a:pt x="2063" y="667"/>
                        <a:pt x="2053" y="669"/>
                      </a:cubicBezTo>
                      <a:cubicBezTo>
                        <a:pt x="2043" y="672"/>
                        <a:pt x="2033" y="684"/>
                        <a:pt x="2030" y="694"/>
                      </a:cubicBezTo>
                      <a:cubicBezTo>
                        <a:pt x="2024" y="712"/>
                        <a:pt x="2030" y="724"/>
                        <a:pt x="2033" y="731"/>
                      </a:cubicBezTo>
                      <a:close/>
                      <a:moveTo>
                        <a:pt x="2058" y="652"/>
                      </a:moveTo>
                      <a:cubicBezTo>
                        <a:pt x="2088" y="637"/>
                        <a:pt x="2128" y="648"/>
                        <a:pt x="2139" y="670"/>
                      </a:cubicBezTo>
                      <a:cubicBezTo>
                        <a:pt x="2152" y="694"/>
                        <a:pt x="2130" y="704"/>
                        <a:pt x="2119" y="683"/>
                      </a:cubicBezTo>
                      <a:cubicBezTo>
                        <a:pt x="2114" y="672"/>
                        <a:pt x="2090" y="642"/>
                        <a:pt x="2058" y="652"/>
                      </a:cubicBezTo>
                      <a:close/>
                      <a:moveTo>
                        <a:pt x="1758" y="906"/>
                      </a:moveTo>
                      <a:cubicBezTo>
                        <a:pt x="1774" y="886"/>
                        <a:pt x="1769" y="866"/>
                        <a:pt x="1773" y="855"/>
                      </a:cubicBezTo>
                      <a:cubicBezTo>
                        <a:pt x="1778" y="842"/>
                        <a:pt x="1793" y="847"/>
                        <a:pt x="1791" y="862"/>
                      </a:cubicBezTo>
                      <a:cubicBezTo>
                        <a:pt x="1789" y="878"/>
                        <a:pt x="1774" y="895"/>
                        <a:pt x="1758" y="906"/>
                      </a:cubicBezTo>
                      <a:close/>
                      <a:moveTo>
                        <a:pt x="1827" y="856"/>
                      </a:moveTo>
                      <a:cubicBezTo>
                        <a:pt x="1826" y="858"/>
                        <a:pt x="1825" y="860"/>
                        <a:pt x="1823" y="861"/>
                      </a:cubicBezTo>
                      <a:cubicBezTo>
                        <a:pt x="1821" y="863"/>
                        <a:pt x="1818" y="863"/>
                        <a:pt x="1815" y="861"/>
                      </a:cubicBezTo>
                      <a:cubicBezTo>
                        <a:pt x="1811" y="859"/>
                        <a:pt x="1811" y="854"/>
                        <a:pt x="1812" y="852"/>
                      </a:cubicBezTo>
                      <a:cubicBezTo>
                        <a:pt x="1815" y="846"/>
                        <a:pt x="1819" y="848"/>
                        <a:pt x="1823" y="847"/>
                      </a:cubicBezTo>
                      <a:cubicBezTo>
                        <a:pt x="1826" y="845"/>
                        <a:pt x="1828" y="840"/>
                        <a:pt x="1827" y="835"/>
                      </a:cubicBezTo>
                      <a:cubicBezTo>
                        <a:pt x="1826" y="829"/>
                        <a:pt x="1822" y="824"/>
                        <a:pt x="1816" y="824"/>
                      </a:cubicBezTo>
                      <a:cubicBezTo>
                        <a:pt x="1812" y="823"/>
                        <a:pt x="1808" y="825"/>
                        <a:pt x="1808" y="829"/>
                      </a:cubicBezTo>
                      <a:cubicBezTo>
                        <a:pt x="1811" y="827"/>
                        <a:pt x="1816" y="829"/>
                        <a:pt x="1815" y="834"/>
                      </a:cubicBezTo>
                      <a:cubicBezTo>
                        <a:pt x="1815" y="837"/>
                        <a:pt x="1811" y="841"/>
                        <a:pt x="1807" y="846"/>
                      </a:cubicBezTo>
                      <a:cubicBezTo>
                        <a:pt x="1804" y="851"/>
                        <a:pt x="1801" y="856"/>
                        <a:pt x="1801" y="861"/>
                      </a:cubicBezTo>
                      <a:cubicBezTo>
                        <a:pt x="1801" y="871"/>
                        <a:pt x="1811" y="879"/>
                        <a:pt x="1821" y="877"/>
                      </a:cubicBezTo>
                      <a:cubicBezTo>
                        <a:pt x="1826" y="876"/>
                        <a:pt x="1830" y="872"/>
                        <a:pt x="1833" y="868"/>
                      </a:cubicBezTo>
                      <a:cubicBezTo>
                        <a:pt x="1836" y="864"/>
                        <a:pt x="1841" y="850"/>
                        <a:pt x="1847" y="848"/>
                      </a:cubicBezTo>
                      <a:cubicBezTo>
                        <a:pt x="1852" y="846"/>
                        <a:pt x="1855" y="849"/>
                        <a:pt x="1856" y="852"/>
                      </a:cubicBezTo>
                      <a:cubicBezTo>
                        <a:pt x="1859" y="851"/>
                        <a:pt x="1859" y="844"/>
                        <a:pt x="1856" y="841"/>
                      </a:cubicBezTo>
                      <a:cubicBezTo>
                        <a:pt x="1850" y="835"/>
                        <a:pt x="1838" y="835"/>
                        <a:pt x="1831" y="843"/>
                      </a:cubicBezTo>
                      <a:cubicBezTo>
                        <a:pt x="1828" y="846"/>
                        <a:pt x="1828" y="850"/>
                        <a:pt x="1827" y="856"/>
                      </a:cubicBezTo>
                      <a:close/>
                      <a:moveTo>
                        <a:pt x="1830" y="839"/>
                      </a:moveTo>
                      <a:cubicBezTo>
                        <a:pt x="1832" y="828"/>
                        <a:pt x="1844" y="815"/>
                        <a:pt x="1856" y="813"/>
                      </a:cubicBezTo>
                      <a:cubicBezTo>
                        <a:pt x="1868" y="810"/>
                        <a:pt x="1874" y="820"/>
                        <a:pt x="1861" y="825"/>
                      </a:cubicBezTo>
                      <a:cubicBezTo>
                        <a:pt x="1852" y="830"/>
                        <a:pt x="1835" y="830"/>
                        <a:pt x="1830" y="839"/>
                      </a:cubicBezTo>
                      <a:close/>
                      <a:moveTo>
                        <a:pt x="1810" y="878"/>
                      </a:moveTo>
                      <a:cubicBezTo>
                        <a:pt x="1805" y="876"/>
                        <a:pt x="1801" y="870"/>
                        <a:pt x="1800" y="866"/>
                      </a:cubicBezTo>
                      <a:cubicBezTo>
                        <a:pt x="1794" y="866"/>
                        <a:pt x="1789" y="877"/>
                        <a:pt x="1797" y="883"/>
                      </a:cubicBezTo>
                      <a:cubicBezTo>
                        <a:pt x="1802" y="886"/>
                        <a:pt x="1809" y="883"/>
                        <a:pt x="1810" y="878"/>
                      </a:cubicBezTo>
                      <a:close/>
                      <a:moveTo>
                        <a:pt x="2018" y="1154"/>
                      </a:moveTo>
                      <a:cubicBezTo>
                        <a:pt x="2016" y="1157"/>
                        <a:pt x="2012" y="1157"/>
                        <a:pt x="2009" y="1155"/>
                      </a:cubicBezTo>
                      <a:cubicBezTo>
                        <a:pt x="2005" y="1150"/>
                        <a:pt x="2009" y="1144"/>
                        <a:pt x="2014" y="1144"/>
                      </a:cubicBezTo>
                      <a:cubicBezTo>
                        <a:pt x="2019" y="1144"/>
                        <a:pt x="2020" y="1147"/>
                        <a:pt x="2026" y="1145"/>
                      </a:cubicBezTo>
                      <a:cubicBezTo>
                        <a:pt x="2021" y="1148"/>
                        <a:pt x="2021" y="1151"/>
                        <a:pt x="2018" y="1154"/>
                      </a:cubicBezTo>
                      <a:close/>
                      <a:moveTo>
                        <a:pt x="1801" y="1345"/>
                      </a:moveTo>
                      <a:cubicBezTo>
                        <a:pt x="1781" y="1329"/>
                        <a:pt x="1777" y="1307"/>
                        <a:pt x="1781" y="1289"/>
                      </a:cubicBezTo>
                      <a:cubicBezTo>
                        <a:pt x="1786" y="1273"/>
                        <a:pt x="1798" y="1268"/>
                        <a:pt x="1801" y="1258"/>
                      </a:cubicBezTo>
                      <a:cubicBezTo>
                        <a:pt x="1803" y="1254"/>
                        <a:pt x="1802" y="1250"/>
                        <a:pt x="1800" y="1246"/>
                      </a:cubicBezTo>
                      <a:cubicBezTo>
                        <a:pt x="1811" y="1248"/>
                        <a:pt x="1817" y="1260"/>
                        <a:pt x="1812" y="1271"/>
                      </a:cubicBezTo>
                      <a:cubicBezTo>
                        <a:pt x="1807" y="1284"/>
                        <a:pt x="1797" y="1288"/>
                        <a:pt x="1793" y="1303"/>
                      </a:cubicBezTo>
                      <a:cubicBezTo>
                        <a:pt x="1790" y="1318"/>
                        <a:pt x="1793" y="1334"/>
                        <a:pt x="1801" y="1345"/>
                      </a:cubicBezTo>
                      <a:close/>
                      <a:moveTo>
                        <a:pt x="1828" y="1396"/>
                      </a:moveTo>
                      <a:cubicBezTo>
                        <a:pt x="1806" y="1384"/>
                        <a:pt x="1804" y="1359"/>
                        <a:pt x="1799" y="1349"/>
                      </a:cubicBezTo>
                      <a:cubicBezTo>
                        <a:pt x="1792" y="1334"/>
                        <a:pt x="1780" y="1338"/>
                        <a:pt x="1783" y="1356"/>
                      </a:cubicBezTo>
                      <a:cubicBezTo>
                        <a:pt x="1787" y="1374"/>
                        <a:pt x="1807" y="1393"/>
                        <a:pt x="1828" y="1396"/>
                      </a:cubicBezTo>
                      <a:close/>
                      <a:moveTo>
                        <a:pt x="2406" y="1133"/>
                      </a:moveTo>
                      <a:cubicBezTo>
                        <a:pt x="2426" y="1145"/>
                        <a:pt x="2452" y="1138"/>
                        <a:pt x="2464" y="1125"/>
                      </a:cubicBezTo>
                      <a:cubicBezTo>
                        <a:pt x="2475" y="1114"/>
                        <a:pt x="2468" y="1100"/>
                        <a:pt x="2455" y="1114"/>
                      </a:cubicBezTo>
                      <a:cubicBezTo>
                        <a:pt x="2444" y="1125"/>
                        <a:pt x="2430" y="1138"/>
                        <a:pt x="2406" y="1133"/>
                      </a:cubicBezTo>
                      <a:close/>
                      <a:moveTo>
                        <a:pt x="2520" y="856"/>
                      </a:moveTo>
                      <a:cubicBezTo>
                        <a:pt x="2535" y="865"/>
                        <a:pt x="2549" y="889"/>
                        <a:pt x="2548" y="907"/>
                      </a:cubicBezTo>
                      <a:cubicBezTo>
                        <a:pt x="2548" y="925"/>
                        <a:pt x="2533" y="928"/>
                        <a:pt x="2529" y="908"/>
                      </a:cubicBezTo>
                      <a:cubicBezTo>
                        <a:pt x="2526" y="892"/>
                        <a:pt x="2534" y="872"/>
                        <a:pt x="2520" y="856"/>
                      </a:cubicBezTo>
                      <a:close/>
                      <a:moveTo>
                        <a:pt x="2458" y="1141"/>
                      </a:moveTo>
                      <a:cubicBezTo>
                        <a:pt x="2482" y="1139"/>
                        <a:pt x="2492" y="1120"/>
                        <a:pt x="2496" y="1101"/>
                      </a:cubicBezTo>
                      <a:cubicBezTo>
                        <a:pt x="2498" y="1091"/>
                        <a:pt x="2496" y="1076"/>
                        <a:pt x="2505" y="1069"/>
                      </a:cubicBezTo>
                      <a:cubicBezTo>
                        <a:pt x="2489" y="1065"/>
                        <a:pt x="2486" y="1097"/>
                        <a:pt x="2484" y="1107"/>
                      </a:cubicBezTo>
                      <a:cubicBezTo>
                        <a:pt x="2480" y="1124"/>
                        <a:pt x="2471" y="1136"/>
                        <a:pt x="2458" y="1141"/>
                      </a:cubicBezTo>
                      <a:close/>
                      <a:moveTo>
                        <a:pt x="2474" y="987"/>
                      </a:moveTo>
                      <a:cubicBezTo>
                        <a:pt x="2456" y="1006"/>
                        <a:pt x="2428" y="1020"/>
                        <a:pt x="2410" y="1016"/>
                      </a:cubicBezTo>
                      <a:cubicBezTo>
                        <a:pt x="2392" y="1012"/>
                        <a:pt x="2391" y="994"/>
                        <a:pt x="2411" y="995"/>
                      </a:cubicBezTo>
                      <a:cubicBezTo>
                        <a:pt x="2427" y="996"/>
                        <a:pt x="2453" y="1000"/>
                        <a:pt x="2474" y="987"/>
                      </a:cubicBezTo>
                      <a:close/>
                      <a:moveTo>
                        <a:pt x="2605" y="916"/>
                      </a:moveTo>
                      <a:cubicBezTo>
                        <a:pt x="2610" y="916"/>
                        <a:pt x="2612" y="920"/>
                        <a:pt x="2612" y="924"/>
                      </a:cubicBezTo>
                      <a:cubicBezTo>
                        <a:pt x="2611" y="930"/>
                        <a:pt x="2602" y="930"/>
                        <a:pt x="2599" y="926"/>
                      </a:cubicBezTo>
                      <a:cubicBezTo>
                        <a:pt x="2597" y="922"/>
                        <a:pt x="2598" y="918"/>
                        <a:pt x="2593" y="915"/>
                      </a:cubicBezTo>
                      <a:cubicBezTo>
                        <a:pt x="2599" y="917"/>
                        <a:pt x="2601" y="915"/>
                        <a:pt x="2605" y="916"/>
                      </a:cubicBezTo>
                      <a:close/>
                      <a:moveTo>
                        <a:pt x="2605" y="914"/>
                      </a:moveTo>
                      <a:cubicBezTo>
                        <a:pt x="2608" y="914"/>
                        <a:pt x="2610" y="915"/>
                        <a:pt x="2612" y="917"/>
                      </a:cubicBezTo>
                      <a:cubicBezTo>
                        <a:pt x="2613" y="920"/>
                        <a:pt x="2614" y="923"/>
                        <a:pt x="2612" y="927"/>
                      </a:cubicBezTo>
                      <a:cubicBezTo>
                        <a:pt x="2610" y="931"/>
                        <a:pt x="2605" y="932"/>
                        <a:pt x="2602" y="930"/>
                      </a:cubicBezTo>
                      <a:cubicBezTo>
                        <a:pt x="2596" y="928"/>
                        <a:pt x="2597" y="923"/>
                        <a:pt x="2595" y="919"/>
                      </a:cubicBezTo>
                      <a:cubicBezTo>
                        <a:pt x="2593" y="915"/>
                        <a:pt x="2588" y="914"/>
                        <a:pt x="2582" y="915"/>
                      </a:cubicBezTo>
                      <a:cubicBezTo>
                        <a:pt x="2575" y="917"/>
                        <a:pt x="2571" y="922"/>
                        <a:pt x="2570" y="929"/>
                      </a:cubicBezTo>
                      <a:cubicBezTo>
                        <a:pt x="2570" y="933"/>
                        <a:pt x="2572" y="937"/>
                        <a:pt x="2577" y="937"/>
                      </a:cubicBezTo>
                      <a:cubicBezTo>
                        <a:pt x="2574" y="934"/>
                        <a:pt x="2576" y="928"/>
                        <a:pt x="2582" y="929"/>
                      </a:cubicBezTo>
                      <a:cubicBezTo>
                        <a:pt x="2585" y="929"/>
                        <a:pt x="2590" y="933"/>
                        <a:pt x="2596" y="936"/>
                      </a:cubicBezTo>
                      <a:cubicBezTo>
                        <a:pt x="2601" y="940"/>
                        <a:pt x="2607" y="942"/>
                        <a:pt x="2613" y="942"/>
                      </a:cubicBezTo>
                      <a:cubicBezTo>
                        <a:pt x="2624" y="941"/>
                        <a:pt x="2632" y="930"/>
                        <a:pt x="2629" y="919"/>
                      </a:cubicBezTo>
                      <a:cubicBezTo>
                        <a:pt x="2627" y="913"/>
                        <a:pt x="2623" y="909"/>
                        <a:pt x="2618" y="906"/>
                      </a:cubicBezTo>
                      <a:cubicBezTo>
                        <a:pt x="2613" y="903"/>
                        <a:pt x="2598" y="899"/>
                        <a:pt x="2595" y="892"/>
                      </a:cubicBezTo>
                      <a:cubicBezTo>
                        <a:pt x="2592" y="887"/>
                        <a:pt x="2595" y="883"/>
                        <a:pt x="2599" y="882"/>
                      </a:cubicBezTo>
                      <a:cubicBezTo>
                        <a:pt x="2597" y="878"/>
                        <a:pt x="2590" y="879"/>
                        <a:pt x="2586" y="883"/>
                      </a:cubicBezTo>
                      <a:cubicBezTo>
                        <a:pt x="2580" y="890"/>
                        <a:pt x="2581" y="903"/>
                        <a:pt x="2591" y="910"/>
                      </a:cubicBezTo>
                      <a:cubicBezTo>
                        <a:pt x="2594" y="913"/>
                        <a:pt x="2599" y="913"/>
                        <a:pt x="2605" y="914"/>
                      </a:cubicBezTo>
                      <a:close/>
                      <a:moveTo>
                        <a:pt x="2586" y="912"/>
                      </a:moveTo>
                      <a:cubicBezTo>
                        <a:pt x="2573" y="911"/>
                        <a:pt x="2558" y="898"/>
                        <a:pt x="2555" y="885"/>
                      </a:cubicBezTo>
                      <a:cubicBezTo>
                        <a:pt x="2551" y="872"/>
                        <a:pt x="2562" y="865"/>
                        <a:pt x="2569" y="878"/>
                      </a:cubicBezTo>
                      <a:cubicBezTo>
                        <a:pt x="2574" y="888"/>
                        <a:pt x="2576" y="907"/>
                        <a:pt x="2586" y="912"/>
                      </a:cubicBezTo>
                      <a:close/>
                      <a:moveTo>
                        <a:pt x="2641" y="947"/>
                      </a:moveTo>
                      <a:cubicBezTo>
                        <a:pt x="2640" y="948"/>
                        <a:pt x="2639" y="949"/>
                        <a:pt x="2638" y="949"/>
                      </a:cubicBezTo>
                      <a:cubicBezTo>
                        <a:pt x="2647" y="955"/>
                        <a:pt x="2659" y="968"/>
                        <a:pt x="2667" y="983"/>
                      </a:cubicBezTo>
                      <a:cubicBezTo>
                        <a:pt x="2664" y="980"/>
                        <a:pt x="2660" y="977"/>
                        <a:pt x="2656" y="975"/>
                      </a:cubicBezTo>
                      <a:cubicBezTo>
                        <a:pt x="2627" y="959"/>
                        <a:pt x="2611" y="976"/>
                        <a:pt x="2585" y="975"/>
                      </a:cubicBezTo>
                      <a:cubicBezTo>
                        <a:pt x="2575" y="975"/>
                        <a:pt x="2565" y="969"/>
                        <a:pt x="2567" y="957"/>
                      </a:cubicBezTo>
                      <a:cubicBezTo>
                        <a:pt x="2569" y="951"/>
                        <a:pt x="2573" y="947"/>
                        <a:pt x="2578" y="945"/>
                      </a:cubicBezTo>
                      <a:cubicBezTo>
                        <a:pt x="2582" y="944"/>
                        <a:pt x="2585" y="945"/>
                        <a:pt x="2589" y="947"/>
                      </a:cubicBezTo>
                      <a:cubicBezTo>
                        <a:pt x="2590" y="948"/>
                        <a:pt x="2591" y="950"/>
                        <a:pt x="2592" y="951"/>
                      </a:cubicBezTo>
                      <a:cubicBezTo>
                        <a:pt x="2592" y="950"/>
                        <a:pt x="2592" y="951"/>
                        <a:pt x="2590" y="949"/>
                      </a:cubicBezTo>
                      <a:cubicBezTo>
                        <a:pt x="2588" y="948"/>
                        <a:pt x="2582" y="948"/>
                        <a:pt x="2579" y="951"/>
                      </a:cubicBezTo>
                      <a:cubicBezTo>
                        <a:pt x="2577" y="955"/>
                        <a:pt x="2578" y="960"/>
                        <a:pt x="2581" y="962"/>
                      </a:cubicBezTo>
                      <a:cubicBezTo>
                        <a:pt x="2585" y="965"/>
                        <a:pt x="2589" y="964"/>
                        <a:pt x="2591" y="961"/>
                      </a:cubicBezTo>
                      <a:cubicBezTo>
                        <a:pt x="2596" y="957"/>
                        <a:pt x="2594" y="950"/>
                        <a:pt x="2589" y="946"/>
                      </a:cubicBezTo>
                      <a:cubicBezTo>
                        <a:pt x="2586" y="944"/>
                        <a:pt x="2582" y="943"/>
                        <a:pt x="2578" y="943"/>
                      </a:cubicBezTo>
                      <a:cubicBezTo>
                        <a:pt x="2571" y="945"/>
                        <a:pt x="2566" y="950"/>
                        <a:pt x="2565" y="956"/>
                      </a:cubicBezTo>
                      <a:cubicBezTo>
                        <a:pt x="2561" y="971"/>
                        <a:pt x="2572" y="978"/>
                        <a:pt x="2584" y="978"/>
                      </a:cubicBezTo>
                      <a:cubicBezTo>
                        <a:pt x="2612" y="979"/>
                        <a:pt x="2628" y="961"/>
                        <a:pt x="2656" y="980"/>
                      </a:cubicBezTo>
                      <a:cubicBezTo>
                        <a:pt x="2668" y="987"/>
                        <a:pt x="2677" y="1000"/>
                        <a:pt x="2676" y="1016"/>
                      </a:cubicBezTo>
                      <a:cubicBezTo>
                        <a:pt x="2675" y="1037"/>
                        <a:pt x="2661" y="1055"/>
                        <a:pt x="2639" y="1056"/>
                      </a:cubicBezTo>
                      <a:cubicBezTo>
                        <a:pt x="2663" y="1055"/>
                        <a:pt x="2674" y="1024"/>
                        <a:pt x="2665" y="1002"/>
                      </a:cubicBezTo>
                      <a:cubicBezTo>
                        <a:pt x="2661" y="990"/>
                        <a:pt x="2649" y="978"/>
                        <a:pt x="2634" y="976"/>
                      </a:cubicBezTo>
                      <a:cubicBezTo>
                        <a:pt x="2604" y="972"/>
                        <a:pt x="2601" y="1005"/>
                        <a:pt x="2628" y="1009"/>
                      </a:cubicBezTo>
                      <a:cubicBezTo>
                        <a:pt x="2643" y="1011"/>
                        <a:pt x="2653" y="1021"/>
                        <a:pt x="2652" y="1036"/>
                      </a:cubicBezTo>
                      <a:cubicBezTo>
                        <a:pt x="2652" y="1045"/>
                        <a:pt x="2645" y="1053"/>
                        <a:pt x="2639" y="1056"/>
                      </a:cubicBezTo>
                      <a:cubicBezTo>
                        <a:pt x="2640" y="1056"/>
                        <a:pt x="2641" y="1056"/>
                        <a:pt x="2641" y="1056"/>
                      </a:cubicBezTo>
                      <a:cubicBezTo>
                        <a:pt x="2635" y="1057"/>
                        <a:pt x="2630" y="1058"/>
                        <a:pt x="2624" y="1060"/>
                      </a:cubicBezTo>
                      <a:cubicBezTo>
                        <a:pt x="2611" y="1065"/>
                        <a:pt x="2602" y="1071"/>
                        <a:pt x="2593" y="1082"/>
                      </a:cubicBezTo>
                      <a:cubicBezTo>
                        <a:pt x="2592" y="1083"/>
                        <a:pt x="2592" y="1083"/>
                        <a:pt x="2592" y="1083"/>
                      </a:cubicBezTo>
                      <a:cubicBezTo>
                        <a:pt x="2594" y="1070"/>
                        <a:pt x="2605" y="1051"/>
                        <a:pt x="2615" y="1045"/>
                      </a:cubicBezTo>
                      <a:cubicBezTo>
                        <a:pt x="2614" y="1045"/>
                        <a:pt x="2614" y="1044"/>
                        <a:pt x="2614" y="1043"/>
                      </a:cubicBezTo>
                      <a:cubicBezTo>
                        <a:pt x="2604" y="1048"/>
                        <a:pt x="2595" y="1063"/>
                        <a:pt x="2591" y="1075"/>
                      </a:cubicBezTo>
                      <a:cubicBezTo>
                        <a:pt x="2591" y="1074"/>
                        <a:pt x="2591" y="1072"/>
                        <a:pt x="2590" y="1070"/>
                      </a:cubicBezTo>
                      <a:cubicBezTo>
                        <a:pt x="2590" y="1070"/>
                        <a:pt x="2590" y="1070"/>
                        <a:pt x="2590" y="1070"/>
                      </a:cubicBezTo>
                      <a:cubicBezTo>
                        <a:pt x="2589" y="1061"/>
                        <a:pt x="2587" y="1053"/>
                        <a:pt x="2584" y="1045"/>
                      </a:cubicBezTo>
                      <a:cubicBezTo>
                        <a:pt x="2580" y="1036"/>
                        <a:pt x="2572" y="1025"/>
                        <a:pt x="2574" y="1015"/>
                      </a:cubicBezTo>
                      <a:cubicBezTo>
                        <a:pt x="2577" y="1007"/>
                        <a:pt x="2583" y="1001"/>
                        <a:pt x="2592" y="999"/>
                      </a:cubicBezTo>
                      <a:cubicBezTo>
                        <a:pt x="2600" y="998"/>
                        <a:pt x="2609" y="1001"/>
                        <a:pt x="2613" y="1008"/>
                      </a:cubicBezTo>
                      <a:cubicBezTo>
                        <a:pt x="2618" y="1014"/>
                        <a:pt x="2618" y="1022"/>
                        <a:pt x="2614" y="1027"/>
                      </a:cubicBezTo>
                      <a:cubicBezTo>
                        <a:pt x="2610" y="1032"/>
                        <a:pt x="2604" y="1034"/>
                        <a:pt x="2599" y="1033"/>
                      </a:cubicBezTo>
                      <a:cubicBezTo>
                        <a:pt x="2603" y="1033"/>
                        <a:pt x="2607" y="1031"/>
                        <a:pt x="2609" y="1027"/>
                      </a:cubicBezTo>
                      <a:cubicBezTo>
                        <a:pt x="2610" y="1022"/>
                        <a:pt x="2608" y="1017"/>
                        <a:pt x="2603" y="1015"/>
                      </a:cubicBezTo>
                      <a:cubicBezTo>
                        <a:pt x="2599" y="1014"/>
                        <a:pt x="2594" y="1016"/>
                        <a:pt x="2592" y="1021"/>
                      </a:cubicBezTo>
                      <a:cubicBezTo>
                        <a:pt x="2590" y="1024"/>
                        <a:pt x="2592" y="1029"/>
                        <a:pt x="2596" y="1032"/>
                      </a:cubicBezTo>
                      <a:cubicBezTo>
                        <a:pt x="2598" y="1033"/>
                        <a:pt x="2601" y="1033"/>
                        <a:pt x="2603" y="1033"/>
                      </a:cubicBezTo>
                      <a:cubicBezTo>
                        <a:pt x="2607" y="1033"/>
                        <a:pt x="2611" y="1031"/>
                        <a:pt x="2614" y="1028"/>
                      </a:cubicBezTo>
                      <a:cubicBezTo>
                        <a:pt x="2618" y="1022"/>
                        <a:pt x="2618" y="1014"/>
                        <a:pt x="2614" y="1007"/>
                      </a:cubicBezTo>
                      <a:cubicBezTo>
                        <a:pt x="2609" y="1000"/>
                        <a:pt x="2600" y="997"/>
                        <a:pt x="2592" y="998"/>
                      </a:cubicBezTo>
                      <a:cubicBezTo>
                        <a:pt x="2582" y="999"/>
                        <a:pt x="2575" y="1006"/>
                        <a:pt x="2573" y="1015"/>
                      </a:cubicBezTo>
                      <a:cubicBezTo>
                        <a:pt x="2572" y="1018"/>
                        <a:pt x="2572" y="1020"/>
                        <a:pt x="2572" y="1023"/>
                      </a:cubicBezTo>
                      <a:cubicBezTo>
                        <a:pt x="2571" y="1022"/>
                        <a:pt x="2570" y="1020"/>
                        <a:pt x="2570" y="1019"/>
                      </a:cubicBezTo>
                      <a:cubicBezTo>
                        <a:pt x="2557" y="1002"/>
                        <a:pt x="2538" y="991"/>
                        <a:pt x="2535" y="969"/>
                      </a:cubicBezTo>
                      <a:cubicBezTo>
                        <a:pt x="2534" y="969"/>
                        <a:pt x="2533" y="969"/>
                        <a:pt x="2532" y="969"/>
                      </a:cubicBezTo>
                      <a:cubicBezTo>
                        <a:pt x="2532" y="972"/>
                        <a:pt x="2533" y="975"/>
                        <a:pt x="2534" y="979"/>
                      </a:cubicBezTo>
                      <a:cubicBezTo>
                        <a:pt x="2536" y="983"/>
                        <a:pt x="2537" y="987"/>
                        <a:pt x="2540" y="991"/>
                      </a:cubicBezTo>
                      <a:cubicBezTo>
                        <a:pt x="2536" y="989"/>
                        <a:pt x="2532" y="987"/>
                        <a:pt x="2527" y="986"/>
                      </a:cubicBezTo>
                      <a:cubicBezTo>
                        <a:pt x="2517" y="984"/>
                        <a:pt x="2510" y="983"/>
                        <a:pt x="2500" y="984"/>
                      </a:cubicBezTo>
                      <a:cubicBezTo>
                        <a:pt x="2496" y="984"/>
                        <a:pt x="2493" y="985"/>
                        <a:pt x="2490" y="986"/>
                      </a:cubicBezTo>
                      <a:cubicBezTo>
                        <a:pt x="2482" y="988"/>
                        <a:pt x="2476" y="991"/>
                        <a:pt x="2470" y="996"/>
                      </a:cubicBezTo>
                      <a:cubicBezTo>
                        <a:pt x="2463" y="1002"/>
                        <a:pt x="2459" y="1007"/>
                        <a:pt x="2456" y="1015"/>
                      </a:cubicBezTo>
                      <a:cubicBezTo>
                        <a:pt x="2453" y="1022"/>
                        <a:pt x="2453" y="1030"/>
                        <a:pt x="2455" y="1037"/>
                      </a:cubicBezTo>
                      <a:cubicBezTo>
                        <a:pt x="2458" y="1050"/>
                        <a:pt x="2470" y="1058"/>
                        <a:pt x="2482" y="1060"/>
                      </a:cubicBezTo>
                      <a:cubicBezTo>
                        <a:pt x="2495" y="1062"/>
                        <a:pt x="2509" y="1057"/>
                        <a:pt x="2521" y="1050"/>
                      </a:cubicBezTo>
                      <a:cubicBezTo>
                        <a:pt x="2491" y="1052"/>
                        <a:pt x="2490" y="1029"/>
                        <a:pt x="2481" y="1020"/>
                      </a:cubicBezTo>
                      <a:cubicBezTo>
                        <a:pt x="2469" y="1009"/>
                        <a:pt x="2457" y="1016"/>
                        <a:pt x="2455" y="1028"/>
                      </a:cubicBezTo>
                      <a:cubicBezTo>
                        <a:pt x="2455" y="1027"/>
                        <a:pt x="2455" y="1027"/>
                        <a:pt x="2455" y="1027"/>
                      </a:cubicBezTo>
                      <a:cubicBezTo>
                        <a:pt x="2455" y="1023"/>
                        <a:pt x="2456" y="1020"/>
                        <a:pt x="2457" y="1015"/>
                      </a:cubicBezTo>
                      <a:cubicBezTo>
                        <a:pt x="2461" y="1008"/>
                        <a:pt x="2464" y="1003"/>
                        <a:pt x="2471" y="998"/>
                      </a:cubicBezTo>
                      <a:cubicBezTo>
                        <a:pt x="2477" y="993"/>
                        <a:pt x="2483" y="990"/>
                        <a:pt x="2490" y="988"/>
                      </a:cubicBezTo>
                      <a:cubicBezTo>
                        <a:pt x="2502" y="985"/>
                        <a:pt x="2512" y="985"/>
                        <a:pt x="2524" y="988"/>
                      </a:cubicBezTo>
                      <a:cubicBezTo>
                        <a:pt x="2520" y="988"/>
                        <a:pt x="2516" y="987"/>
                        <a:pt x="2513" y="988"/>
                      </a:cubicBezTo>
                      <a:cubicBezTo>
                        <a:pt x="2502" y="989"/>
                        <a:pt x="2491" y="997"/>
                        <a:pt x="2491" y="1009"/>
                      </a:cubicBezTo>
                      <a:cubicBezTo>
                        <a:pt x="2492" y="1014"/>
                        <a:pt x="2495" y="1018"/>
                        <a:pt x="2500" y="1020"/>
                      </a:cubicBezTo>
                      <a:cubicBezTo>
                        <a:pt x="2504" y="1022"/>
                        <a:pt x="2508" y="1021"/>
                        <a:pt x="2511" y="1019"/>
                      </a:cubicBezTo>
                      <a:cubicBezTo>
                        <a:pt x="2514" y="1017"/>
                        <a:pt x="2517" y="1013"/>
                        <a:pt x="2517" y="1009"/>
                      </a:cubicBezTo>
                      <a:cubicBezTo>
                        <a:pt x="2517" y="1004"/>
                        <a:pt x="2514" y="999"/>
                        <a:pt x="2508" y="998"/>
                      </a:cubicBezTo>
                      <a:cubicBezTo>
                        <a:pt x="2505" y="998"/>
                        <a:pt x="2502" y="1000"/>
                        <a:pt x="2501" y="1003"/>
                      </a:cubicBezTo>
                      <a:cubicBezTo>
                        <a:pt x="2500" y="1005"/>
                        <a:pt x="2501" y="1007"/>
                        <a:pt x="2503" y="1008"/>
                      </a:cubicBezTo>
                      <a:cubicBezTo>
                        <a:pt x="2502" y="1006"/>
                        <a:pt x="2503" y="1005"/>
                        <a:pt x="2503" y="1004"/>
                      </a:cubicBezTo>
                      <a:cubicBezTo>
                        <a:pt x="2505" y="1001"/>
                        <a:pt x="2509" y="1002"/>
                        <a:pt x="2510" y="1004"/>
                      </a:cubicBezTo>
                      <a:cubicBezTo>
                        <a:pt x="2511" y="1006"/>
                        <a:pt x="2511" y="1008"/>
                        <a:pt x="2510" y="1010"/>
                      </a:cubicBezTo>
                      <a:cubicBezTo>
                        <a:pt x="2509" y="1013"/>
                        <a:pt x="2506" y="1014"/>
                        <a:pt x="2503" y="1013"/>
                      </a:cubicBezTo>
                      <a:cubicBezTo>
                        <a:pt x="2500" y="1013"/>
                        <a:pt x="2497" y="1010"/>
                        <a:pt x="2497" y="1006"/>
                      </a:cubicBezTo>
                      <a:cubicBezTo>
                        <a:pt x="2497" y="997"/>
                        <a:pt x="2508" y="990"/>
                        <a:pt x="2517" y="989"/>
                      </a:cubicBezTo>
                      <a:cubicBezTo>
                        <a:pt x="2546" y="987"/>
                        <a:pt x="2572" y="1023"/>
                        <a:pt x="2582" y="1050"/>
                      </a:cubicBezTo>
                      <a:cubicBezTo>
                        <a:pt x="2576" y="1042"/>
                        <a:pt x="2569" y="1036"/>
                        <a:pt x="2560" y="1033"/>
                      </a:cubicBezTo>
                      <a:cubicBezTo>
                        <a:pt x="2555" y="1032"/>
                        <a:pt x="2550" y="1032"/>
                        <a:pt x="2544" y="1033"/>
                      </a:cubicBezTo>
                      <a:cubicBezTo>
                        <a:pt x="2550" y="1033"/>
                        <a:pt x="2555" y="1034"/>
                        <a:pt x="2559" y="1035"/>
                      </a:cubicBezTo>
                      <a:cubicBezTo>
                        <a:pt x="2570" y="1039"/>
                        <a:pt x="2578" y="1047"/>
                        <a:pt x="2582" y="1057"/>
                      </a:cubicBezTo>
                      <a:cubicBezTo>
                        <a:pt x="2586" y="1065"/>
                        <a:pt x="2587" y="1072"/>
                        <a:pt x="2587" y="1079"/>
                      </a:cubicBezTo>
                      <a:cubicBezTo>
                        <a:pt x="2587" y="1093"/>
                        <a:pt x="2582" y="1104"/>
                        <a:pt x="2580" y="1117"/>
                      </a:cubicBezTo>
                      <a:cubicBezTo>
                        <a:pt x="2580" y="1118"/>
                        <a:pt x="2580" y="1118"/>
                        <a:pt x="2580" y="1118"/>
                      </a:cubicBezTo>
                      <a:cubicBezTo>
                        <a:pt x="2579" y="1126"/>
                        <a:pt x="2579" y="1133"/>
                        <a:pt x="2580" y="1140"/>
                      </a:cubicBezTo>
                      <a:cubicBezTo>
                        <a:pt x="2581" y="1143"/>
                        <a:pt x="2584" y="1160"/>
                        <a:pt x="2587" y="1161"/>
                      </a:cubicBezTo>
                      <a:cubicBezTo>
                        <a:pt x="2588" y="1159"/>
                        <a:pt x="2586" y="1148"/>
                        <a:pt x="2585" y="1146"/>
                      </a:cubicBezTo>
                      <a:cubicBezTo>
                        <a:pt x="2584" y="1137"/>
                        <a:pt x="2584" y="1128"/>
                        <a:pt x="2584" y="1119"/>
                      </a:cubicBezTo>
                      <a:cubicBezTo>
                        <a:pt x="2584" y="1118"/>
                        <a:pt x="2584" y="1118"/>
                        <a:pt x="2584" y="1118"/>
                      </a:cubicBezTo>
                      <a:cubicBezTo>
                        <a:pt x="2586" y="1105"/>
                        <a:pt x="2588" y="1095"/>
                        <a:pt x="2596" y="1084"/>
                      </a:cubicBezTo>
                      <a:cubicBezTo>
                        <a:pt x="2605" y="1073"/>
                        <a:pt x="2619" y="1063"/>
                        <a:pt x="2634" y="1063"/>
                      </a:cubicBezTo>
                      <a:cubicBezTo>
                        <a:pt x="2643" y="1063"/>
                        <a:pt x="2655" y="1069"/>
                        <a:pt x="2655" y="1079"/>
                      </a:cubicBezTo>
                      <a:cubicBezTo>
                        <a:pt x="2655" y="1082"/>
                        <a:pt x="2653" y="1085"/>
                        <a:pt x="2650" y="1086"/>
                      </a:cubicBezTo>
                      <a:cubicBezTo>
                        <a:pt x="2647" y="1087"/>
                        <a:pt x="2644" y="1086"/>
                        <a:pt x="2642" y="1083"/>
                      </a:cubicBezTo>
                      <a:cubicBezTo>
                        <a:pt x="2641" y="1081"/>
                        <a:pt x="2641" y="1079"/>
                        <a:pt x="2642" y="1077"/>
                      </a:cubicBezTo>
                      <a:cubicBezTo>
                        <a:pt x="2643" y="1075"/>
                        <a:pt x="2647" y="1074"/>
                        <a:pt x="2649" y="1076"/>
                      </a:cubicBezTo>
                      <a:cubicBezTo>
                        <a:pt x="2649" y="1077"/>
                        <a:pt x="2650" y="1079"/>
                        <a:pt x="2649" y="1080"/>
                      </a:cubicBezTo>
                      <a:cubicBezTo>
                        <a:pt x="2651" y="1079"/>
                        <a:pt x="2652" y="1077"/>
                        <a:pt x="2651" y="1075"/>
                      </a:cubicBezTo>
                      <a:cubicBezTo>
                        <a:pt x="2650" y="1072"/>
                        <a:pt x="2646" y="1071"/>
                        <a:pt x="2643" y="1071"/>
                      </a:cubicBezTo>
                      <a:cubicBezTo>
                        <a:pt x="2638" y="1072"/>
                        <a:pt x="2635" y="1078"/>
                        <a:pt x="2635" y="1083"/>
                      </a:cubicBezTo>
                      <a:cubicBezTo>
                        <a:pt x="2636" y="1087"/>
                        <a:pt x="2639" y="1091"/>
                        <a:pt x="2642" y="1092"/>
                      </a:cubicBezTo>
                      <a:cubicBezTo>
                        <a:pt x="2646" y="1094"/>
                        <a:pt x="2650" y="1094"/>
                        <a:pt x="2653" y="1093"/>
                      </a:cubicBezTo>
                      <a:cubicBezTo>
                        <a:pt x="2658" y="1090"/>
                        <a:pt x="2661" y="1086"/>
                        <a:pt x="2661" y="1080"/>
                      </a:cubicBezTo>
                      <a:cubicBezTo>
                        <a:pt x="2661" y="1069"/>
                        <a:pt x="2649" y="1061"/>
                        <a:pt x="2638" y="1061"/>
                      </a:cubicBezTo>
                      <a:cubicBezTo>
                        <a:pt x="2634" y="1061"/>
                        <a:pt x="2631" y="1061"/>
                        <a:pt x="2627" y="1062"/>
                      </a:cubicBezTo>
                      <a:cubicBezTo>
                        <a:pt x="2638" y="1059"/>
                        <a:pt x="2648" y="1058"/>
                        <a:pt x="2661" y="1060"/>
                      </a:cubicBezTo>
                      <a:cubicBezTo>
                        <a:pt x="2668" y="1061"/>
                        <a:pt x="2674" y="1063"/>
                        <a:pt x="2681" y="1068"/>
                      </a:cubicBezTo>
                      <a:cubicBezTo>
                        <a:pt x="2688" y="1073"/>
                        <a:pt x="2692" y="1077"/>
                        <a:pt x="2696" y="1085"/>
                      </a:cubicBezTo>
                      <a:cubicBezTo>
                        <a:pt x="2698" y="1089"/>
                        <a:pt x="2698" y="1092"/>
                        <a:pt x="2699" y="1097"/>
                      </a:cubicBezTo>
                      <a:cubicBezTo>
                        <a:pt x="2699" y="1097"/>
                        <a:pt x="2699" y="1097"/>
                        <a:pt x="2699" y="1097"/>
                      </a:cubicBezTo>
                      <a:cubicBezTo>
                        <a:pt x="2695" y="1086"/>
                        <a:pt x="2683" y="1079"/>
                        <a:pt x="2672" y="1092"/>
                      </a:cubicBezTo>
                      <a:cubicBezTo>
                        <a:pt x="2664" y="1100"/>
                        <a:pt x="2664" y="1124"/>
                        <a:pt x="2635" y="1124"/>
                      </a:cubicBezTo>
                      <a:cubicBezTo>
                        <a:pt x="2647" y="1131"/>
                        <a:pt x="2661" y="1134"/>
                        <a:pt x="2674" y="1131"/>
                      </a:cubicBezTo>
                      <a:cubicBezTo>
                        <a:pt x="2686" y="1128"/>
                        <a:pt x="2697" y="1119"/>
                        <a:pt x="2700" y="1106"/>
                      </a:cubicBezTo>
                      <a:cubicBezTo>
                        <a:pt x="2701" y="1099"/>
                        <a:pt x="2700" y="1091"/>
                        <a:pt x="2697" y="1084"/>
                      </a:cubicBezTo>
                      <a:cubicBezTo>
                        <a:pt x="2693" y="1076"/>
                        <a:pt x="2689" y="1071"/>
                        <a:pt x="2682" y="1066"/>
                      </a:cubicBezTo>
                      <a:cubicBezTo>
                        <a:pt x="2675" y="1061"/>
                        <a:pt x="2669" y="1059"/>
                        <a:pt x="2661" y="1057"/>
                      </a:cubicBezTo>
                      <a:cubicBezTo>
                        <a:pt x="2658" y="1057"/>
                        <a:pt x="2654" y="1056"/>
                        <a:pt x="2651" y="1056"/>
                      </a:cubicBezTo>
                      <a:cubicBezTo>
                        <a:pt x="2649" y="1056"/>
                        <a:pt x="2647" y="1056"/>
                        <a:pt x="2646" y="1056"/>
                      </a:cubicBezTo>
                      <a:cubicBezTo>
                        <a:pt x="2667" y="1054"/>
                        <a:pt x="2679" y="1034"/>
                        <a:pt x="2679" y="1013"/>
                      </a:cubicBezTo>
                      <a:cubicBezTo>
                        <a:pt x="2679" y="1011"/>
                        <a:pt x="2679" y="1009"/>
                        <a:pt x="2679" y="1007"/>
                      </a:cubicBezTo>
                      <a:cubicBezTo>
                        <a:pt x="2677" y="984"/>
                        <a:pt x="2662" y="960"/>
                        <a:pt x="2641" y="947"/>
                      </a:cubicBezTo>
                      <a:close/>
                      <a:moveTo>
                        <a:pt x="2631" y="930"/>
                      </a:moveTo>
                      <a:cubicBezTo>
                        <a:pt x="2630" y="937"/>
                        <a:pt x="2623" y="942"/>
                        <a:pt x="2619" y="943"/>
                      </a:cubicBezTo>
                      <a:cubicBezTo>
                        <a:pt x="2619" y="950"/>
                        <a:pt x="2632" y="954"/>
                        <a:pt x="2638" y="945"/>
                      </a:cubicBezTo>
                      <a:cubicBezTo>
                        <a:pt x="2641" y="939"/>
                        <a:pt x="2637" y="931"/>
                        <a:pt x="2631" y="930"/>
                      </a:cubicBezTo>
                      <a:close/>
                      <a:moveTo>
                        <a:pt x="2643" y="935"/>
                      </a:moveTo>
                      <a:cubicBezTo>
                        <a:pt x="2644" y="924"/>
                        <a:pt x="2641" y="912"/>
                        <a:pt x="2636" y="904"/>
                      </a:cubicBezTo>
                      <a:cubicBezTo>
                        <a:pt x="2631" y="895"/>
                        <a:pt x="2623" y="888"/>
                        <a:pt x="2614" y="882"/>
                      </a:cubicBezTo>
                      <a:cubicBezTo>
                        <a:pt x="2599" y="872"/>
                        <a:pt x="2580" y="866"/>
                        <a:pt x="2571" y="849"/>
                      </a:cubicBezTo>
                      <a:cubicBezTo>
                        <a:pt x="2563" y="835"/>
                        <a:pt x="2568" y="820"/>
                        <a:pt x="2577" y="813"/>
                      </a:cubicBezTo>
                      <a:cubicBezTo>
                        <a:pt x="2585" y="808"/>
                        <a:pt x="2597" y="808"/>
                        <a:pt x="2605" y="814"/>
                      </a:cubicBezTo>
                      <a:cubicBezTo>
                        <a:pt x="2610" y="819"/>
                        <a:pt x="2615" y="830"/>
                        <a:pt x="2609" y="836"/>
                      </a:cubicBezTo>
                      <a:cubicBezTo>
                        <a:pt x="2606" y="839"/>
                        <a:pt x="2601" y="840"/>
                        <a:pt x="2599" y="837"/>
                      </a:cubicBezTo>
                      <a:cubicBezTo>
                        <a:pt x="2603" y="836"/>
                        <a:pt x="2604" y="831"/>
                        <a:pt x="2600" y="827"/>
                      </a:cubicBezTo>
                      <a:cubicBezTo>
                        <a:pt x="2598" y="825"/>
                        <a:pt x="2594" y="823"/>
                        <a:pt x="2591" y="824"/>
                      </a:cubicBezTo>
                      <a:cubicBezTo>
                        <a:pt x="2586" y="824"/>
                        <a:pt x="2581" y="828"/>
                        <a:pt x="2581" y="834"/>
                      </a:cubicBezTo>
                      <a:cubicBezTo>
                        <a:pt x="2579" y="847"/>
                        <a:pt x="2597" y="859"/>
                        <a:pt x="2608" y="864"/>
                      </a:cubicBezTo>
                      <a:cubicBezTo>
                        <a:pt x="2626" y="873"/>
                        <a:pt x="2639" y="886"/>
                        <a:pt x="2645" y="904"/>
                      </a:cubicBezTo>
                      <a:cubicBezTo>
                        <a:pt x="2649" y="915"/>
                        <a:pt x="2649" y="925"/>
                        <a:pt x="2643" y="935"/>
                      </a:cubicBezTo>
                      <a:close/>
                      <a:moveTo>
                        <a:pt x="2667" y="1137"/>
                      </a:moveTo>
                      <a:cubicBezTo>
                        <a:pt x="2682" y="1136"/>
                        <a:pt x="2684" y="1150"/>
                        <a:pt x="2688" y="1159"/>
                      </a:cubicBezTo>
                      <a:cubicBezTo>
                        <a:pt x="2691" y="1169"/>
                        <a:pt x="2700" y="1178"/>
                        <a:pt x="2711" y="1173"/>
                      </a:cubicBezTo>
                      <a:cubicBezTo>
                        <a:pt x="2703" y="1163"/>
                        <a:pt x="2710" y="1159"/>
                        <a:pt x="2707" y="1147"/>
                      </a:cubicBezTo>
                      <a:cubicBezTo>
                        <a:pt x="2703" y="1135"/>
                        <a:pt x="2686" y="1127"/>
                        <a:pt x="2667" y="1137"/>
                      </a:cubicBezTo>
                      <a:close/>
                      <a:moveTo>
                        <a:pt x="2681" y="1225"/>
                      </a:moveTo>
                      <a:cubicBezTo>
                        <a:pt x="2707" y="1207"/>
                        <a:pt x="2726" y="1239"/>
                        <a:pt x="2720" y="1257"/>
                      </a:cubicBezTo>
                      <a:cubicBezTo>
                        <a:pt x="2719" y="1241"/>
                        <a:pt x="2696" y="1222"/>
                        <a:pt x="2681" y="1225"/>
                      </a:cubicBezTo>
                      <a:close/>
                      <a:moveTo>
                        <a:pt x="2664" y="1232"/>
                      </a:moveTo>
                      <a:cubicBezTo>
                        <a:pt x="2660" y="1214"/>
                        <a:pt x="2670" y="1193"/>
                        <a:pt x="2683" y="1185"/>
                      </a:cubicBezTo>
                      <a:cubicBezTo>
                        <a:pt x="2713" y="1168"/>
                        <a:pt x="2731" y="1201"/>
                        <a:pt x="2700" y="1209"/>
                      </a:cubicBezTo>
                      <a:cubicBezTo>
                        <a:pt x="2684" y="1214"/>
                        <a:pt x="2674" y="1217"/>
                        <a:pt x="2664" y="1232"/>
                      </a:cubicBezTo>
                      <a:close/>
                      <a:moveTo>
                        <a:pt x="2704" y="1382"/>
                      </a:moveTo>
                      <a:cubicBezTo>
                        <a:pt x="2732" y="1361"/>
                        <a:pt x="2729" y="1330"/>
                        <a:pt x="2720" y="1304"/>
                      </a:cubicBezTo>
                      <a:cubicBezTo>
                        <a:pt x="2715" y="1290"/>
                        <a:pt x="2702" y="1273"/>
                        <a:pt x="2707" y="1258"/>
                      </a:cubicBezTo>
                      <a:cubicBezTo>
                        <a:pt x="2684" y="1264"/>
                        <a:pt x="2705" y="1306"/>
                        <a:pt x="2710" y="1321"/>
                      </a:cubicBezTo>
                      <a:cubicBezTo>
                        <a:pt x="2718" y="1344"/>
                        <a:pt x="2717" y="1366"/>
                        <a:pt x="2704" y="1382"/>
                      </a:cubicBezTo>
                      <a:close/>
                      <a:moveTo>
                        <a:pt x="2062" y="1281"/>
                      </a:moveTo>
                      <a:cubicBezTo>
                        <a:pt x="2055" y="1257"/>
                        <a:pt x="2019" y="1251"/>
                        <a:pt x="2007" y="1243"/>
                      </a:cubicBezTo>
                      <a:cubicBezTo>
                        <a:pt x="1989" y="1230"/>
                        <a:pt x="1998" y="1212"/>
                        <a:pt x="2019" y="1221"/>
                      </a:cubicBezTo>
                      <a:cubicBezTo>
                        <a:pt x="2039" y="1229"/>
                        <a:pt x="2061" y="1257"/>
                        <a:pt x="2062" y="1281"/>
                      </a:cubicBezTo>
                      <a:close/>
                      <a:moveTo>
                        <a:pt x="1921" y="1226"/>
                      </a:moveTo>
                      <a:cubicBezTo>
                        <a:pt x="1920" y="1258"/>
                        <a:pt x="1891" y="1270"/>
                        <a:pt x="1882" y="1283"/>
                      </a:cubicBezTo>
                      <a:cubicBezTo>
                        <a:pt x="1873" y="1297"/>
                        <a:pt x="1885" y="1308"/>
                        <a:pt x="1899" y="1296"/>
                      </a:cubicBezTo>
                      <a:cubicBezTo>
                        <a:pt x="1916" y="1280"/>
                        <a:pt x="1926" y="1251"/>
                        <a:pt x="1921" y="1226"/>
                      </a:cubicBezTo>
                      <a:close/>
                      <a:moveTo>
                        <a:pt x="2391" y="1237"/>
                      </a:moveTo>
                      <a:cubicBezTo>
                        <a:pt x="2379" y="1223"/>
                        <a:pt x="2365" y="1226"/>
                        <a:pt x="2349" y="1238"/>
                      </a:cubicBezTo>
                      <a:cubicBezTo>
                        <a:pt x="2336" y="1248"/>
                        <a:pt x="2322" y="1249"/>
                        <a:pt x="2314" y="1240"/>
                      </a:cubicBezTo>
                      <a:cubicBezTo>
                        <a:pt x="2313" y="1250"/>
                        <a:pt x="2323" y="1260"/>
                        <a:pt x="2334" y="1260"/>
                      </a:cubicBezTo>
                      <a:cubicBezTo>
                        <a:pt x="2350" y="1259"/>
                        <a:pt x="2357" y="1243"/>
                        <a:pt x="2371" y="1236"/>
                      </a:cubicBezTo>
                      <a:cubicBezTo>
                        <a:pt x="2376" y="1234"/>
                        <a:pt x="2384" y="1233"/>
                        <a:pt x="2391" y="1237"/>
                      </a:cubicBezTo>
                      <a:close/>
                      <a:moveTo>
                        <a:pt x="2049" y="1118"/>
                      </a:moveTo>
                      <a:cubicBezTo>
                        <a:pt x="2048" y="1116"/>
                        <a:pt x="2048" y="1113"/>
                        <a:pt x="2050" y="1112"/>
                      </a:cubicBezTo>
                      <a:cubicBezTo>
                        <a:pt x="2052" y="1111"/>
                        <a:pt x="2054" y="1112"/>
                        <a:pt x="2056" y="1113"/>
                      </a:cubicBezTo>
                      <a:cubicBezTo>
                        <a:pt x="2057" y="1115"/>
                        <a:pt x="2056" y="1117"/>
                        <a:pt x="2054" y="1119"/>
                      </a:cubicBezTo>
                      <a:cubicBezTo>
                        <a:pt x="2053" y="1120"/>
                        <a:pt x="2050" y="1119"/>
                        <a:pt x="2049" y="1118"/>
                      </a:cubicBezTo>
                      <a:close/>
                      <a:moveTo>
                        <a:pt x="2068" y="1127"/>
                      </a:moveTo>
                      <a:cubicBezTo>
                        <a:pt x="2066" y="1124"/>
                        <a:pt x="2067" y="1119"/>
                        <a:pt x="2070" y="1117"/>
                      </a:cubicBezTo>
                      <a:cubicBezTo>
                        <a:pt x="2074" y="1114"/>
                        <a:pt x="2079" y="1115"/>
                        <a:pt x="2081" y="1119"/>
                      </a:cubicBezTo>
                      <a:cubicBezTo>
                        <a:pt x="2083" y="1122"/>
                        <a:pt x="2082" y="1127"/>
                        <a:pt x="2079" y="1129"/>
                      </a:cubicBezTo>
                      <a:cubicBezTo>
                        <a:pt x="2075" y="1131"/>
                        <a:pt x="2071" y="1131"/>
                        <a:pt x="2068" y="1127"/>
                      </a:cubicBezTo>
                      <a:close/>
                      <a:moveTo>
                        <a:pt x="2056" y="1124"/>
                      </a:moveTo>
                      <a:cubicBezTo>
                        <a:pt x="2055" y="1122"/>
                        <a:pt x="2055" y="1119"/>
                        <a:pt x="2058" y="1117"/>
                      </a:cubicBezTo>
                      <a:cubicBezTo>
                        <a:pt x="2060" y="1116"/>
                        <a:pt x="2063" y="1116"/>
                        <a:pt x="2065" y="1119"/>
                      </a:cubicBezTo>
                      <a:cubicBezTo>
                        <a:pt x="2066" y="1121"/>
                        <a:pt x="2065" y="1124"/>
                        <a:pt x="2063" y="1125"/>
                      </a:cubicBezTo>
                      <a:cubicBezTo>
                        <a:pt x="2061" y="1127"/>
                        <a:pt x="2058" y="1126"/>
                        <a:pt x="2056" y="1124"/>
                      </a:cubicBezTo>
                      <a:close/>
                      <a:moveTo>
                        <a:pt x="2255" y="1370"/>
                      </a:moveTo>
                      <a:cubicBezTo>
                        <a:pt x="2256" y="1366"/>
                        <a:pt x="2255" y="1363"/>
                        <a:pt x="2253" y="1361"/>
                      </a:cubicBezTo>
                      <a:cubicBezTo>
                        <a:pt x="2251" y="1358"/>
                        <a:pt x="2247" y="1356"/>
                        <a:pt x="2242" y="1357"/>
                      </a:cubicBezTo>
                      <a:cubicBezTo>
                        <a:pt x="2237" y="1359"/>
                        <a:pt x="2234" y="1364"/>
                        <a:pt x="2235" y="1368"/>
                      </a:cubicBezTo>
                      <a:cubicBezTo>
                        <a:pt x="2235" y="1376"/>
                        <a:pt x="2242" y="1376"/>
                        <a:pt x="2245" y="1379"/>
                      </a:cubicBezTo>
                      <a:cubicBezTo>
                        <a:pt x="2249" y="1383"/>
                        <a:pt x="2249" y="1390"/>
                        <a:pt x="2246" y="1396"/>
                      </a:cubicBezTo>
                      <a:cubicBezTo>
                        <a:pt x="2241" y="1403"/>
                        <a:pt x="2234" y="1407"/>
                        <a:pt x="2225" y="1405"/>
                      </a:cubicBezTo>
                      <a:cubicBezTo>
                        <a:pt x="2221" y="1404"/>
                        <a:pt x="2217" y="1400"/>
                        <a:pt x="2218" y="1395"/>
                      </a:cubicBezTo>
                      <a:cubicBezTo>
                        <a:pt x="2221" y="1399"/>
                        <a:pt x="2228" y="1399"/>
                        <a:pt x="2230" y="1392"/>
                      </a:cubicBezTo>
                      <a:cubicBezTo>
                        <a:pt x="2230" y="1388"/>
                        <a:pt x="2228" y="1381"/>
                        <a:pt x="2226" y="1373"/>
                      </a:cubicBezTo>
                      <a:cubicBezTo>
                        <a:pt x="2223" y="1365"/>
                        <a:pt x="2222" y="1358"/>
                        <a:pt x="2225" y="1351"/>
                      </a:cubicBezTo>
                      <a:cubicBezTo>
                        <a:pt x="2230" y="1338"/>
                        <a:pt x="2246" y="1333"/>
                        <a:pt x="2257" y="1340"/>
                      </a:cubicBezTo>
                      <a:cubicBezTo>
                        <a:pt x="2264" y="1344"/>
                        <a:pt x="2267" y="1350"/>
                        <a:pt x="2268" y="1357"/>
                      </a:cubicBezTo>
                      <a:cubicBezTo>
                        <a:pt x="2270" y="1364"/>
                        <a:pt x="2270" y="1383"/>
                        <a:pt x="2277" y="1390"/>
                      </a:cubicBezTo>
                      <a:cubicBezTo>
                        <a:pt x="2282" y="1394"/>
                        <a:pt x="2288" y="1392"/>
                        <a:pt x="2290" y="1388"/>
                      </a:cubicBezTo>
                      <a:cubicBezTo>
                        <a:pt x="2294" y="1392"/>
                        <a:pt x="2291" y="1400"/>
                        <a:pt x="2285" y="1403"/>
                      </a:cubicBezTo>
                      <a:cubicBezTo>
                        <a:pt x="2275" y="1408"/>
                        <a:pt x="2259" y="1402"/>
                        <a:pt x="2254" y="1388"/>
                      </a:cubicBezTo>
                      <a:cubicBezTo>
                        <a:pt x="2252" y="1383"/>
                        <a:pt x="2253" y="1377"/>
                        <a:pt x="2255" y="1370"/>
                      </a:cubicBezTo>
                      <a:close/>
                      <a:moveTo>
                        <a:pt x="2534" y="939"/>
                      </a:moveTo>
                      <a:cubicBezTo>
                        <a:pt x="2537" y="938"/>
                        <a:pt x="2540" y="939"/>
                        <a:pt x="2542" y="941"/>
                      </a:cubicBezTo>
                      <a:cubicBezTo>
                        <a:pt x="2543" y="944"/>
                        <a:pt x="2542" y="947"/>
                        <a:pt x="2539" y="949"/>
                      </a:cubicBezTo>
                      <a:cubicBezTo>
                        <a:pt x="2536" y="950"/>
                        <a:pt x="2533" y="949"/>
                        <a:pt x="2532" y="946"/>
                      </a:cubicBezTo>
                      <a:cubicBezTo>
                        <a:pt x="2531" y="943"/>
                        <a:pt x="2532" y="940"/>
                        <a:pt x="2534" y="939"/>
                      </a:cubicBezTo>
                      <a:close/>
                      <a:moveTo>
                        <a:pt x="2542" y="932"/>
                      </a:moveTo>
                      <a:cubicBezTo>
                        <a:pt x="2545" y="931"/>
                        <a:pt x="2547" y="932"/>
                        <a:pt x="2548" y="934"/>
                      </a:cubicBezTo>
                      <a:cubicBezTo>
                        <a:pt x="2549" y="936"/>
                        <a:pt x="2548" y="939"/>
                        <a:pt x="2546" y="940"/>
                      </a:cubicBezTo>
                      <a:cubicBezTo>
                        <a:pt x="2544" y="941"/>
                        <a:pt x="2541" y="940"/>
                        <a:pt x="2540" y="938"/>
                      </a:cubicBezTo>
                      <a:cubicBezTo>
                        <a:pt x="2539" y="936"/>
                        <a:pt x="2540" y="933"/>
                        <a:pt x="2542" y="932"/>
                      </a:cubicBezTo>
                      <a:close/>
                      <a:moveTo>
                        <a:pt x="2529" y="951"/>
                      </a:moveTo>
                      <a:cubicBezTo>
                        <a:pt x="2533" y="949"/>
                        <a:pt x="2538" y="951"/>
                        <a:pt x="2540" y="955"/>
                      </a:cubicBezTo>
                      <a:cubicBezTo>
                        <a:pt x="2542" y="959"/>
                        <a:pt x="2541" y="964"/>
                        <a:pt x="2537" y="966"/>
                      </a:cubicBezTo>
                      <a:cubicBezTo>
                        <a:pt x="2532" y="968"/>
                        <a:pt x="2527" y="967"/>
                        <a:pt x="2525" y="963"/>
                      </a:cubicBezTo>
                      <a:cubicBezTo>
                        <a:pt x="2523" y="958"/>
                        <a:pt x="2525" y="953"/>
                        <a:pt x="2529" y="951"/>
                      </a:cubicBezTo>
                      <a:close/>
                      <a:moveTo>
                        <a:pt x="2262" y="1258"/>
                      </a:moveTo>
                      <a:cubicBezTo>
                        <a:pt x="2265" y="1251"/>
                        <a:pt x="2269" y="1245"/>
                        <a:pt x="2275" y="1243"/>
                      </a:cubicBezTo>
                      <a:cubicBezTo>
                        <a:pt x="2281" y="1240"/>
                        <a:pt x="2289" y="1240"/>
                        <a:pt x="2294" y="1244"/>
                      </a:cubicBezTo>
                      <a:cubicBezTo>
                        <a:pt x="2300" y="1250"/>
                        <a:pt x="2301" y="1259"/>
                        <a:pt x="2299" y="1266"/>
                      </a:cubicBezTo>
                      <a:cubicBezTo>
                        <a:pt x="2296" y="1277"/>
                        <a:pt x="2287" y="1284"/>
                        <a:pt x="2276" y="1287"/>
                      </a:cubicBezTo>
                      <a:cubicBezTo>
                        <a:pt x="2268" y="1289"/>
                        <a:pt x="2258" y="1288"/>
                        <a:pt x="2249" y="1285"/>
                      </a:cubicBezTo>
                      <a:cubicBezTo>
                        <a:pt x="2250" y="1286"/>
                        <a:pt x="2251" y="1287"/>
                        <a:pt x="2253" y="1288"/>
                      </a:cubicBezTo>
                      <a:cubicBezTo>
                        <a:pt x="2273" y="1300"/>
                        <a:pt x="2290" y="1315"/>
                        <a:pt x="2305" y="1333"/>
                      </a:cubicBezTo>
                      <a:cubicBezTo>
                        <a:pt x="2321" y="1354"/>
                        <a:pt x="2329" y="1372"/>
                        <a:pt x="2355" y="1384"/>
                      </a:cubicBezTo>
                      <a:cubicBezTo>
                        <a:pt x="2360" y="1386"/>
                        <a:pt x="2366" y="1388"/>
                        <a:pt x="2372" y="1389"/>
                      </a:cubicBezTo>
                      <a:cubicBezTo>
                        <a:pt x="2381" y="1390"/>
                        <a:pt x="2387" y="1390"/>
                        <a:pt x="2396" y="1387"/>
                      </a:cubicBezTo>
                      <a:cubicBezTo>
                        <a:pt x="2404" y="1385"/>
                        <a:pt x="2410" y="1382"/>
                        <a:pt x="2417" y="1377"/>
                      </a:cubicBezTo>
                      <a:cubicBezTo>
                        <a:pt x="2442" y="1358"/>
                        <a:pt x="2446" y="1331"/>
                        <a:pt x="2435" y="1303"/>
                      </a:cubicBezTo>
                      <a:cubicBezTo>
                        <a:pt x="2430" y="1291"/>
                        <a:pt x="2421" y="1283"/>
                        <a:pt x="2408" y="1280"/>
                      </a:cubicBezTo>
                      <a:cubicBezTo>
                        <a:pt x="2397" y="1278"/>
                        <a:pt x="2387" y="1280"/>
                        <a:pt x="2379" y="1289"/>
                      </a:cubicBezTo>
                      <a:cubicBezTo>
                        <a:pt x="2373" y="1295"/>
                        <a:pt x="2370" y="1303"/>
                        <a:pt x="2370" y="1312"/>
                      </a:cubicBezTo>
                      <a:cubicBezTo>
                        <a:pt x="2371" y="1316"/>
                        <a:pt x="2371" y="1319"/>
                        <a:pt x="2373" y="1322"/>
                      </a:cubicBezTo>
                      <a:cubicBezTo>
                        <a:pt x="2373" y="1321"/>
                        <a:pt x="2372" y="1320"/>
                        <a:pt x="2372" y="1319"/>
                      </a:cubicBezTo>
                      <a:cubicBezTo>
                        <a:pt x="2372" y="1311"/>
                        <a:pt x="2378" y="1305"/>
                        <a:pt x="2386" y="1304"/>
                      </a:cubicBezTo>
                      <a:cubicBezTo>
                        <a:pt x="2394" y="1304"/>
                        <a:pt x="2400" y="1310"/>
                        <a:pt x="2401" y="1317"/>
                      </a:cubicBezTo>
                      <a:cubicBezTo>
                        <a:pt x="2401" y="1325"/>
                        <a:pt x="2395" y="1332"/>
                        <a:pt x="2387" y="1332"/>
                      </a:cubicBezTo>
                      <a:cubicBezTo>
                        <a:pt x="2376" y="1333"/>
                        <a:pt x="2369" y="1322"/>
                        <a:pt x="2368" y="1312"/>
                      </a:cubicBezTo>
                      <a:cubicBezTo>
                        <a:pt x="2368" y="1303"/>
                        <a:pt x="2370" y="1294"/>
                        <a:pt x="2376" y="1286"/>
                      </a:cubicBezTo>
                      <a:cubicBezTo>
                        <a:pt x="2384" y="1278"/>
                        <a:pt x="2394" y="1275"/>
                        <a:pt x="2404" y="1276"/>
                      </a:cubicBezTo>
                      <a:cubicBezTo>
                        <a:pt x="2394" y="1274"/>
                        <a:pt x="2384" y="1274"/>
                        <a:pt x="2376" y="1276"/>
                      </a:cubicBezTo>
                      <a:cubicBezTo>
                        <a:pt x="2376" y="1275"/>
                        <a:pt x="2376" y="1273"/>
                        <a:pt x="2374" y="1272"/>
                      </a:cubicBezTo>
                      <a:cubicBezTo>
                        <a:pt x="2389" y="1268"/>
                        <a:pt x="2402" y="1271"/>
                        <a:pt x="2411" y="1275"/>
                      </a:cubicBezTo>
                      <a:cubicBezTo>
                        <a:pt x="2394" y="1265"/>
                        <a:pt x="2375" y="1263"/>
                        <a:pt x="2358" y="1269"/>
                      </a:cubicBezTo>
                      <a:cubicBezTo>
                        <a:pt x="2348" y="1273"/>
                        <a:pt x="2338" y="1279"/>
                        <a:pt x="2329" y="1289"/>
                      </a:cubicBezTo>
                      <a:cubicBezTo>
                        <a:pt x="2325" y="1294"/>
                        <a:pt x="2321" y="1300"/>
                        <a:pt x="2316" y="1305"/>
                      </a:cubicBezTo>
                      <a:cubicBezTo>
                        <a:pt x="2312" y="1310"/>
                        <a:pt x="2308" y="1314"/>
                        <a:pt x="2301" y="1315"/>
                      </a:cubicBezTo>
                      <a:cubicBezTo>
                        <a:pt x="2295" y="1315"/>
                        <a:pt x="2290" y="1313"/>
                        <a:pt x="2287" y="1308"/>
                      </a:cubicBezTo>
                      <a:cubicBezTo>
                        <a:pt x="2285" y="1304"/>
                        <a:pt x="2284" y="1299"/>
                        <a:pt x="2287" y="1295"/>
                      </a:cubicBezTo>
                      <a:cubicBezTo>
                        <a:pt x="2288" y="1293"/>
                        <a:pt x="2291" y="1291"/>
                        <a:pt x="2294" y="1291"/>
                      </a:cubicBezTo>
                      <a:cubicBezTo>
                        <a:pt x="2298" y="1290"/>
                        <a:pt x="2303" y="1292"/>
                        <a:pt x="2303" y="1297"/>
                      </a:cubicBezTo>
                      <a:cubicBezTo>
                        <a:pt x="2303" y="1299"/>
                        <a:pt x="2301" y="1302"/>
                        <a:pt x="2298" y="1303"/>
                      </a:cubicBezTo>
                      <a:cubicBezTo>
                        <a:pt x="2295" y="1303"/>
                        <a:pt x="2292" y="1301"/>
                        <a:pt x="2292" y="1298"/>
                      </a:cubicBezTo>
                      <a:cubicBezTo>
                        <a:pt x="2291" y="1295"/>
                        <a:pt x="2293" y="1292"/>
                        <a:pt x="2296" y="1292"/>
                      </a:cubicBezTo>
                      <a:cubicBezTo>
                        <a:pt x="2296" y="1292"/>
                        <a:pt x="2297" y="1292"/>
                        <a:pt x="2298" y="1292"/>
                      </a:cubicBezTo>
                      <a:cubicBezTo>
                        <a:pt x="2297" y="1291"/>
                        <a:pt x="2295" y="1291"/>
                        <a:pt x="2294" y="1292"/>
                      </a:cubicBezTo>
                      <a:cubicBezTo>
                        <a:pt x="2291" y="1292"/>
                        <a:pt x="2289" y="1294"/>
                        <a:pt x="2288" y="1296"/>
                      </a:cubicBezTo>
                      <a:cubicBezTo>
                        <a:pt x="2286" y="1300"/>
                        <a:pt x="2287" y="1304"/>
                        <a:pt x="2289" y="1307"/>
                      </a:cubicBezTo>
                      <a:cubicBezTo>
                        <a:pt x="2292" y="1311"/>
                        <a:pt x="2296" y="1313"/>
                        <a:pt x="2301" y="1312"/>
                      </a:cubicBezTo>
                      <a:cubicBezTo>
                        <a:pt x="2307" y="1311"/>
                        <a:pt x="2311" y="1308"/>
                        <a:pt x="2314" y="1304"/>
                      </a:cubicBezTo>
                      <a:cubicBezTo>
                        <a:pt x="2319" y="1298"/>
                        <a:pt x="2322" y="1293"/>
                        <a:pt x="2326" y="1288"/>
                      </a:cubicBezTo>
                      <a:cubicBezTo>
                        <a:pt x="2335" y="1278"/>
                        <a:pt x="2346" y="1270"/>
                        <a:pt x="2357" y="1266"/>
                      </a:cubicBezTo>
                      <a:cubicBezTo>
                        <a:pt x="2369" y="1263"/>
                        <a:pt x="2380" y="1262"/>
                        <a:pt x="2392" y="1265"/>
                      </a:cubicBezTo>
                      <a:cubicBezTo>
                        <a:pt x="2409" y="1268"/>
                        <a:pt x="2425" y="1279"/>
                        <a:pt x="2435" y="1294"/>
                      </a:cubicBezTo>
                      <a:cubicBezTo>
                        <a:pt x="2435" y="1293"/>
                        <a:pt x="2435" y="1292"/>
                        <a:pt x="2435" y="1291"/>
                      </a:cubicBezTo>
                      <a:cubicBezTo>
                        <a:pt x="2435" y="1286"/>
                        <a:pt x="2435" y="1281"/>
                        <a:pt x="2435" y="1276"/>
                      </a:cubicBezTo>
                      <a:cubicBezTo>
                        <a:pt x="2436" y="1268"/>
                        <a:pt x="2437" y="1262"/>
                        <a:pt x="2441" y="1255"/>
                      </a:cubicBezTo>
                      <a:cubicBezTo>
                        <a:pt x="2453" y="1231"/>
                        <a:pt x="2484" y="1230"/>
                        <a:pt x="2502" y="1244"/>
                      </a:cubicBezTo>
                      <a:cubicBezTo>
                        <a:pt x="2510" y="1250"/>
                        <a:pt x="2515" y="1258"/>
                        <a:pt x="2517" y="1267"/>
                      </a:cubicBezTo>
                      <a:cubicBezTo>
                        <a:pt x="2514" y="1266"/>
                        <a:pt x="2514" y="1266"/>
                        <a:pt x="2514" y="1266"/>
                      </a:cubicBezTo>
                      <a:cubicBezTo>
                        <a:pt x="2511" y="1259"/>
                        <a:pt x="2506" y="1252"/>
                        <a:pt x="2500" y="1247"/>
                      </a:cubicBezTo>
                      <a:cubicBezTo>
                        <a:pt x="2483" y="1235"/>
                        <a:pt x="2455" y="1235"/>
                        <a:pt x="2444" y="1256"/>
                      </a:cubicBezTo>
                      <a:cubicBezTo>
                        <a:pt x="2441" y="1263"/>
                        <a:pt x="2440" y="1269"/>
                        <a:pt x="2440" y="1277"/>
                      </a:cubicBezTo>
                      <a:cubicBezTo>
                        <a:pt x="2439" y="1281"/>
                        <a:pt x="2439" y="1286"/>
                        <a:pt x="2440" y="1291"/>
                      </a:cubicBezTo>
                      <a:cubicBezTo>
                        <a:pt x="2441" y="1312"/>
                        <a:pt x="2449" y="1326"/>
                        <a:pt x="2443" y="1348"/>
                      </a:cubicBezTo>
                      <a:cubicBezTo>
                        <a:pt x="2440" y="1360"/>
                        <a:pt x="2432" y="1372"/>
                        <a:pt x="2420" y="1381"/>
                      </a:cubicBezTo>
                      <a:cubicBezTo>
                        <a:pt x="2412" y="1386"/>
                        <a:pt x="2406" y="1389"/>
                        <a:pt x="2397" y="1391"/>
                      </a:cubicBezTo>
                      <a:cubicBezTo>
                        <a:pt x="2388" y="1394"/>
                        <a:pt x="2381" y="1394"/>
                        <a:pt x="2371" y="1392"/>
                      </a:cubicBezTo>
                      <a:cubicBezTo>
                        <a:pt x="2358" y="1390"/>
                        <a:pt x="2348" y="1385"/>
                        <a:pt x="2338" y="1376"/>
                      </a:cubicBezTo>
                      <a:cubicBezTo>
                        <a:pt x="2343" y="1382"/>
                        <a:pt x="2347" y="1386"/>
                        <a:pt x="2348" y="1387"/>
                      </a:cubicBezTo>
                      <a:cubicBezTo>
                        <a:pt x="2369" y="1407"/>
                        <a:pt x="2391" y="1425"/>
                        <a:pt x="2414" y="1439"/>
                      </a:cubicBezTo>
                      <a:cubicBezTo>
                        <a:pt x="2421" y="1443"/>
                        <a:pt x="2427" y="1445"/>
                        <a:pt x="2433" y="1444"/>
                      </a:cubicBezTo>
                      <a:cubicBezTo>
                        <a:pt x="2437" y="1443"/>
                        <a:pt x="2440" y="1441"/>
                        <a:pt x="2443" y="1439"/>
                      </a:cubicBezTo>
                      <a:cubicBezTo>
                        <a:pt x="2446" y="1435"/>
                        <a:pt x="2448" y="1428"/>
                        <a:pt x="2444" y="1423"/>
                      </a:cubicBezTo>
                      <a:cubicBezTo>
                        <a:pt x="2442" y="1421"/>
                        <a:pt x="2439" y="1419"/>
                        <a:pt x="2436" y="1420"/>
                      </a:cubicBezTo>
                      <a:cubicBezTo>
                        <a:pt x="2432" y="1421"/>
                        <a:pt x="2430" y="1426"/>
                        <a:pt x="2431" y="1429"/>
                      </a:cubicBezTo>
                      <a:cubicBezTo>
                        <a:pt x="2432" y="1431"/>
                        <a:pt x="2435" y="1433"/>
                        <a:pt x="2438" y="1432"/>
                      </a:cubicBezTo>
                      <a:cubicBezTo>
                        <a:pt x="2436" y="1435"/>
                        <a:pt x="2432" y="1435"/>
                        <a:pt x="2429" y="1432"/>
                      </a:cubicBezTo>
                      <a:cubicBezTo>
                        <a:pt x="2422" y="1425"/>
                        <a:pt x="2428" y="1412"/>
                        <a:pt x="2439" y="1414"/>
                      </a:cubicBezTo>
                      <a:cubicBezTo>
                        <a:pt x="2448" y="1415"/>
                        <a:pt x="2453" y="1422"/>
                        <a:pt x="2452" y="1431"/>
                      </a:cubicBezTo>
                      <a:cubicBezTo>
                        <a:pt x="2451" y="1442"/>
                        <a:pt x="2438" y="1450"/>
                        <a:pt x="2425" y="1445"/>
                      </a:cubicBezTo>
                      <a:cubicBezTo>
                        <a:pt x="2445" y="1456"/>
                        <a:pt x="2466" y="1465"/>
                        <a:pt x="2487" y="1470"/>
                      </a:cubicBezTo>
                      <a:cubicBezTo>
                        <a:pt x="2479" y="1466"/>
                        <a:pt x="2473" y="1460"/>
                        <a:pt x="2468" y="1454"/>
                      </a:cubicBezTo>
                      <a:cubicBezTo>
                        <a:pt x="2451" y="1433"/>
                        <a:pt x="2454" y="1399"/>
                        <a:pt x="2486" y="1392"/>
                      </a:cubicBezTo>
                      <a:cubicBezTo>
                        <a:pt x="2494" y="1391"/>
                        <a:pt x="2503" y="1392"/>
                        <a:pt x="2511" y="1395"/>
                      </a:cubicBezTo>
                      <a:cubicBezTo>
                        <a:pt x="2524" y="1400"/>
                        <a:pt x="2536" y="1412"/>
                        <a:pt x="2549" y="1413"/>
                      </a:cubicBezTo>
                      <a:cubicBezTo>
                        <a:pt x="2556" y="1414"/>
                        <a:pt x="2562" y="1411"/>
                        <a:pt x="2567" y="1406"/>
                      </a:cubicBezTo>
                      <a:cubicBezTo>
                        <a:pt x="2576" y="1395"/>
                        <a:pt x="2570" y="1376"/>
                        <a:pt x="2557" y="1372"/>
                      </a:cubicBezTo>
                      <a:cubicBezTo>
                        <a:pt x="2551" y="1370"/>
                        <a:pt x="2544" y="1373"/>
                        <a:pt x="2541" y="1378"/>
                      </a:cubicBezTo>
                      <a:cubicBezTo>
                        <a:pt x="2537" y="1385"/>
                        <a:pt x="2540" y="1393"/>
                        <a:pt x="2547" y="1394"/>
                      </a:cubicBezTo>
                      <a:cubicBezTo>
                        <a:pt x="2543" y="1395"/>
                        <a:pt x="2538" y="1393"/>
                        <a:pt x="2535" y="1388"/>
                      </a:cubicBezTo>
                      <a:cubicBezTo>
                        <a:pt x="2532" y="1380"/>
                        <a:pt x="2538" y="1370"/>
                        <a:pt x="2546" y="1367"/>
                      </a:cubicBezTo>
                      <a:cubicBezTo>
                        <a:pt x="2556" y="1364"/>
                        <a:pt x="2565" y="1368"/>
                        <a:pt x="2570" y="1373"/>
                      </a:cubicBezTo>
                      <a:cubicBezTo>
                        <a:pt x="2580" y="1384"/>
                        <a:pt x="2581" y="1402"/>
                        <a:pt x="2568" y="1411"/>
                      </a:cubicBezTo>
                      <a:cubicBezTo>
                        <a:pt x="2561" y="1416"/>
                        <a:pt x="2555" y="1418"/>
                        <a:pt x="2549" y="1417"/>
                      </a:cubicBezTo>
                      <a:cubicBezTo>
                        <a:pt x="2538" y="1416"/>
                        <a:pt x="2528" y="1409"/>
                        <a:pt x="2517" y="1409"/>
                      </a:cubicBezTo>
                      <a:cubicBezTo>
                        <a:pt x="2499" y="1409"/>
                        <a:pt x="2483" y="1420"/>
                        <a:pt x="2484" y="1437"/>
                      </a:cubicBezTo>
                      <a:cubicBezTo>
                        <a:pt x="2485" y="1456"/>
                        <a:pt x="2509" y="1475"/>
                        <a:pt x="2529" y="1477"/>
                      </a:cubicBezTo>
                      <a:cubicBezTo>
                        <a:pt x="2540" y="1478"/>
                        <a:pt x="2554" y="1473"/>
                        <a:pt x="2560" y="1463"/>
                      </a:cubicBezTo>
                      <a:cubicBezTo>
                        <a:pt x="2568" y="1450"/>
                        <a:pt x="2561" y="1429"/>
                        <a:pt x="2543" y="1430"/>
                      </a:cubicBezTo>
                      <a:cubicBezTo>
                        <a:pt x="2538" y="1430"/>
                        <a:pt x="2533" y="1433"/>
                        <a:pt x="2530" y="1437"/>
                      </a:cubicBezTo>
                      <a:cubicBezTo>
                        <a:pt x="2525" y="1444"/>
                        <a:pt x="2529" y="1458"/>
                        <a:pt x="2540" y="1457"/>
                      </a:cubicBezTo>
                      <a:cubicBezTo>
                        <a:pt x="2546" y="1457"/>
                        <a:pt x="2550" y="1451"/>
                        <a:pt x="2546" y="1447"/>
                      </a:cubicBezTo>
                      <a:cubicBezTo>
                        <a:pt x="2553" y="1449"/>
                        <a:pt x="2552" y="1459"/>
                        <a:pt x="2543" y="1461"/>
                      </a:cubicBezTo>
                      <a:cubicBezTo>
                        <a:pt x="2528" y="1465"/>
                        <a:pt x="2517" y="1446"/>
                        <a:pt x="2528" y="1434"/>
                      </a:cubicBezTo>
                      <a:cubicBezTo>
                        <a:pt x="2534" y="1427"/>
                        <a:pt x="2547" y="1423"/>
                        <a:pt x="2557" y="1430"/>
                      </a:cubicBezTo>
                      <a:cubicBezTo>
                        <a:pt x="2570" y="1439"/>
                        <a:pt x="2571" y="1462"/>
                        <a:pt x="2556" y="1474"/>
                      </a:cubicBezTo>
                      <a:cubicBezTo>
                        <a:pt x="2554" y="1475"/>
                        <a:pt x="2553" y="1476"/>
                        <a:pt x="2551" y="1477"/>
                      </a:cubicBezTo>
                      <a:cubicBezTo>
                        <a:pt x="2557" y="1475"/>
                        <a:pt x="2563" y="1473"/>
                        <a:pt x="2570" y="1469"/>
                      </a:cubicBezTo>
                      <a:cubicBezTo>
                        <a:pt x="2570" y="1469"/>
                        <a:pt x="2570" y="1469"/>
                        <a:pt x="2570" y="1469"/>
                      </a:cubicBezTo>
                      <a:cubicBezTo>
                        <a:pt x="2579" y="1463"/>
                        <a:pt x="2584" y="1459"/>
                        <a:pt x="2591" y="1450"/>
                      </a:cubicBezTo>
                      <a:cubicBezTo>
                        <a:pt x="2588" y="1460"/>
                        <a:pt x="2580" y="1466"/>
                        <a:pt x="2572" y="1472"/>
                      </a:cubicBezTo>
                      <a:cubicBezTo>
                        <a:pt x="2572" y="1472"/>
                        <a:pt x="2572" y="1472"/>
                        <a:pt x="2572" y="1472"/>
                      </a:cubicBezTo>
                      <a:cubicBezTo>
                        <a:pt x="2567" y="1474"/>
                        <a:pt x="2563" y="1476"/>
                        <a:pt x="2558" y="1477"/>
                      </a:cubicBezTo>
                      <a:cubicBezTo>
                        <a:pt x="2573" y="1476"/>
                        <a:pt x="2588" y="1474"/>
                        <a:pt x="2603" y="1469"/>
                      </a:cubicBezTo>
                      <a:cubicBezTo>
                        <a:pt x="2630" y="1460"/>
                        <a:pt x="2648" y="1449"/>
                        <a:pt x="2667" y="1429"/>
                      </a:cubicBezTo>
                      <a:cubicBezTo>
                        <a:pt x="2683" y="1409"/>
                        <a:pt x="2694" y="1386"/>
                        <a:pt x="2698" y="1361"/>
                      </a:cubicBezTo>
                      <a:cubicBezTo>
                        <a:pt x="2700" y="1349"/>
                        <a:pt x="2701" y="1342"/>
                        <a:pt x="2696" y="1330"/>
                      </a:cubicBezTo>
                      <a:cubicBezTo>
                        <a:pt x="2686" y="1306"/>
                        <a:pt x="2662" y="1288"/>
                        <a:pt x="2642" y="1287"/>
                      </a:cubicBezTo>
                      <a:cubicBezTo>
                        <a:pt x="2631" y="1287"/>
                        <a:pt x="2619" y="1293"/>
                        <a:pt x="2621" y="1306"/>
                      </a:cubicBezTo>
                      <a:cubicBezTo>
                        <a:pt x="2622" y="1313"/>
                        <a:pt x="2627" y="1317"/>
                        <a:pt x="2635" y="1316"/>
                      </a:cubicBezTo>
                      <a:cubicBezTo>
                        <a:pt x="2628" y="1325"/>
                        <a:pt x="2610" y="1318"/>
                        <a:pt x="2606" y="1304"/>
                      </a:cubicBezTo>
                      <a:cubicBezTo>
                        <a:pt x="2601" y="1289"/>
                        <a:pt x="2607" y="1277"/>
                        <a:pt x="2615" y="1271"/>
                      </a:cubicBezTo>
                      <a:cubicBezTo>
                        <a:pt x="2628" y="1261"/>
                        <a:pt x="2648" y="1261"/>
                        <a:pt x="2665" y="1272"/>
                      </a:cubicBezTo>
                      <a:cubicBezTo>
                        <a:pt x="2681" y="1284"/>
                        <a:pt x="2693" y="1302"/>
                        <a:pt x="2698" y="1321"/>
                      </a:cubicBezTo>
                      <a:cubicBezTo>
                        <a:pt x="2697" y="1317"/>
                        <a:pt x="2696" y="1313"/>
                        <a:pt x="2695" y="1308"/>
                      </a:cubicBezTo>
                      <a:cubicBezTo>
                        <a:pt x="2686" y="1279"/>
                        <a:pt x="2668" y="1254"/>
                        <a:pt x="2641" y="1238"/>
                      </a:cubicBezTo>
                      <a:cubicBezTo>
                        <a:pt x="2627" y="1231"/>
                        <a:pt x="2614" y="1230"/>
                        <a:pt x="2599" y="1238"/>
                      </a:cubicBezTo>
                      <a:cubicBezTo>
                        <a:pt x="2590" y="1243"/>
                        <a:pt x="2579" y="1255"/>
                        <a:pt x="2579" y="1266"/>
                      </a:cubicBezTo>
                      <a:cubicBezTo>
                        <a:pt x="2579" y="1275"/>
                        <a:pt x="2587" y="1283"/>
                        <a:pt x="2596" y="1278"/>
                      </a:cubicBezTo>
                      <a:cubicBezTo>
                        <a:pt x="2597" y="1284"/>
                        <a:pt x="2590" y="1290"/>
                        <a:pt x="2583" y="1288"/>
                      </a:cubicBezTo>
                      <a:cubicBezTo>
                        <a:pt x="2577" y="1287"/>
                        <a:pt x="2571" y="1280"/>
                        <a:pt x="2570" y="1272"/>
                      </a:cubicBezTo>
                      <a:cubicBezTo>
                        <a:pt x="2569" y="1267"/>
                        <a:pt x="2570" y="1261"/>
                        <a:pt x="2573" y="1256"/>
                      </a:cubicBezTo>
                      <a:cubicBezTo>
                        <a:pt x="2577" y="1247"/>
                        <a:pt x="2586" y="1239"/>
                        <a:pt x="2596" y="1234"/>
                      </a:cubicBezTo>
                      <a:cubicBezTo>
                        <a:pt x="2603" y="1231"/>
                        <a:pt x="2611" y="1229"/>
                        <a:pt x="2618" y="1230"/>
                      </a:cubicBezTo>
                      <a:cubicBezTo>
                        <a:pt x="2596" y="1226"/>
                        <a:pt x="2573" y="1232"/>
                        <a:pt x="2556" y="1250"/>
                      </a:cubicBezTo>
                      <a:cubicBezTo>
                        <a:pt x="2548" y="1259"/>
                        <a:pt x="2543" y="1269"/>
                        <a:pt x="2541" y="1281"/>
                      </a:cubicBezTo>
                      <a:cubicBezTo>
                        <a:pt x="2531" y="1333"/>
                        <a:pt x="2575" y="1317"/>
                        <a:pt x="2600" y="1322"/>
                      </a:cubicBezTo>
                      <a:cubicBezTo>
                        <a:pt x="2633" y="1329"/>
                        <a:pt x="2617" y="1370"/>
                        <a:pt x="2584" y="1364"/>
                      </a:cubicBezTo>
                      <a:cubicBezTo>
                        <a:pt x="2555" y="1359"/>
                        <a:pt x="2542" y="1332"/>
                        <a:pt x="2539" y="1306"/>
                      </a:cubicBezTo>
                      <a:cubicBezTo>
                        <a:pt x="2539" y="1311"/>
                        <a:pt x="2538" y="1316"/>
                        <a:pt x="2536" y="1320"/>
                      </a:cubicBezTo>
                      <a:cubicBezTo>
                        <a:pt x="2532" y="1330"/>
                        <a:pt x="2520" y="1338"/>
                        <a:pt x="2509" y="1334"/>
                      </a:cubicBezTo>
                      <a:cubicBezTo>
                        <a:pt x="2504" y="1332"/>
                        <a:pt x="2501" y="1327"/>
                        <a:pt x="2501" y="1322"/>
                      </a:cubicBezTo>
                      <a:cubicBezTo>
                        <a:pt x="2500" y="1318"/>
                        <a:pt x="2502" y="1314"/>
                        <a:pt x="2505" y="1312"/>
                      </a:cubicBezTo>
                      <a:cubicBezTo>
                        <a:pt x="2508" y="1309"/>
                        <a:pt x="2513" y="1308"/>
                        <a:pt x="2516" y="1309"/>
                      </a:cubicBezTo>
                      <a:cubicBezTo>
                        <a:pt x="2522" y="1310"/>
                        <a:pt x="2525" y="1316"/>
                        <a:pt x="2524" y="1321"/>
                      </a:cubicBezTo>
                      <a:cubicBezTo>
                        <a:pt x="2524" y="1324"/>
                        <a:pt x="2521" y="1327"/>
                        <a:pt x="2518" y="1327"/>
                      </a:cubicBezTo>
                      <a:cubicBezTo>
                        <a:pt x="2516" y="1327"/>
                        <a:pt x="2514" y="1326"/>
                        <a:pt x="2513" y="1323"/>
                      </a:cubicBezTo>
                      <a:cubicBezTo>
                        <a:pt x="2515" y="1324"/>
                        <a:pt x="2516" y="1325"/>
                        <a:pt x="2518" y="1324"/>
                      </a:cubicBezTo>
                      <a:cubicBezTo>
                        <a:pt x="2521" y="1323"/>
                        <a:pt x="2521" y="1320"/>
                        <a:pt x="2519" y="1317"/>
                      </a:cubicBezTo>
                      <a:cubicBezTo>
                        <a:pt x="2518" y="1316"/>
                        <a:pt x="2516" y="1315"/>
                        <a:pt x="2514" y="1316"/>
                      </a:cubicBezTo>
                      <a:cubicBezTo>
                        <a:pt x="2511" y="1316"/>
                        <a:pt x="2509" y="1318"/>
                        <a:pt x="2508" y="1321"/>
                      </a:cubicBezTo>
                      <a:cubicBezTo>
                        <a:pt x="2508" y="1325"/>
                        <a:pt x="2510" y="1328"/>
                        <a:pt x="2513" y="1329"/>
                      </a:cubicBezTo>
                      <a:cubicBezTo>
                        <a:pt x="2522" y="1333"/>
                        <a:pt x="2532" y="1324"/>
                        <a:pt x="2536" y="1316"/>
                      </a:cubicBezTo>
                      <a:cubicBezTo>
                        <a:pt x="2537" y="1314"/>
                        <a:pt x="2537" y="1311"/>
                        <a:pt x="2538" y="1309"/>
                      </a:cubicBezTo>
                      <a:cubicBezTo>
                        <a:pt x="2539" y="1301"/>
                        <a:pt x="2538" y="1292"/>
                        <a:pt x="2539" y="1284"/>
                      </a:cubicBezTo>
                      <a:cubicBezTo>
                        <a:pt x="2541" y="1275"/>
                        <a:pt x="2543" y="1268"/>
                        <a:pt x="2547" y="1260"/>
                      </a:cubicBezTo>
                      <a:cubicBezTo>
                        <a:pt x="2545" y="1263"/>
                        <a:pt x="2542" y="1265"/>
                        <a:pt x="2540" y="1266"/>
                      </a:cubicBezTo>
                      <a:cubicBezTo>
                        <a:pt x="2523" y="1276"/>
                        <a:pt x="2502" y="1270"/>
                        <a:pt x="2490" y="1256"/>
                      </a:cubicBezTo>
                      <a:cubicBezTo>
                        <a:pt x="2487" y="1251"/>
                        <a:pt x="2485" y="1247"/>
                        <a:pt x="2484" y="1242"/>
                      </a:cubicBezTo>
                      <a:cubicBezTo>
                        <a:pt x="2487" y="1242"/>
                        <a:pt x="2487" y="1242"/>
                        <a:pt x="2487" y="1242"/>
                      </a:cubicBezTo>
                      <a:cubicBezTo>
                        <a:pt x="2488" y="1246"/>
                        <a:pt x="2490" y="1250"/>
                        <a:pt x="2493" y="1254"/>
                      </a:cubicBezTo>
                      <a:cubicBezTo>
                        <a:pt x="2504" y="1267"/>
                        <a:pt x="2523" y="1273"/>
                        <a:pt x="2539" y="1264"/>
                      </a:cubicBezTo>
                      <a:cubicBezTo>
                        <a:pt x="2548" y="1259"/>
                        <a:pt x="2550" y="1254"/>
                        <a:pt x="2557" y="1247"/>
                      </a:cubicBezTo>
                      <a:cubicBezTo>
                        <a:pt x="2580" y="1223"/>
                        <a:pt x="2614" y="1221"/>
                        <a:pt x="2642" y="1236"/>
                      </a:cubicBezTo>
                      <a:cubicBezTo>
                        <a:pt x="2651" y="1241"/>
                        <a:pt x="2658" y="1246"/>
                        <a:pt x="2664" y="1252"/>
                      </a:cubicBezTo>
                      <a:cubicBezTo>
                        <a:pt x="2653" y="1237"/>
                        <a:pt x="2640" y="1224"/>
                        <a:pt x="2626" y="1217"/>
                      </a:cubicBezTo>
                      <a:cubicBezTo>
                        <a:pt x="2596" y="1203"/>
                        <a:pt x="2558" y="1181"/>
                        <a:pt x="2537" y="1175"/>
                      </a:cubicBezTo>
                      <a:cubicBezTo>
                        <a:pt x="2527" y="1172"/>
                        <a:pt x="2515" y="1173"/>
                        <a:pt x="2506" y="1179"/>
                      </a:cubicBezTo>
                      <a:cubicBezTo>
                        <a:pt x="2510" y="1174"/>
                        <a:pt x="2516" y="1172"/>
                        <a:pt x="2523" y="1172"/>
                      </a:cubicBezTo>
                      <a:cubicBezTo>
                        <a:pt x="2523" y="1172"/>
                        <a:pt x="2523" y="1172"/>
                        <a:pt x="2523" y="1172"/>
                      </a:cubicBezTo>
                      <a:cubicBezTo>
                        <a:pt x="2526" y="1171"/>
                        <a:pt x="2529" y="1171"/>
                        <a:pt x="2532" y="1172"/>
                      </a:cubicBezTo>
                      <a:cubicBezTo>
                        <a:pt x="2522" y="1167"/>
                        <a:pt x="2511" y="1165"/>
                        <a:pt x="2499" y="1167"/>
                      </a:cubicBezTo>
                      <a:cubicBezTo>
                        <a:pt x="2488" y="1170"/>
                        <a:pt x="2479" y="1176"/>
                        <a:pt x="2473" y="1186"/>
                      </a:cubicBezTo>
                      <a:cubicBezTo>
                        <a:pt x="2472" y="1186"/>
                        <a:pt x="2471" y="1185"/>
                        <a:pt x="2471" y="1185"/>
                      </a:cubicBezTo>
                      <a:cubicBezTo>
                        <a:pt x="2475" y="1178"/>
                        <a:pt x="2481" y="1171"/>
                        <a:pt x="2491" y="1167"/>
                      </a:cubicBezTo>
                      <a:cubicBezTo>
                        <a:pt x="2499" y="1164"/>
                        <a:pt x="2508" y="1163"/>
                        <a:pt x="2515" y="1165"/>
                      </a:cubicBezTo>
                      <a:cubicBezTo>
                        <a:pt x="2510" y="1163"/>
                        <a:pt x="2507" y="1157"/>
                        <a:pt x="2507" y="1153"/>
                      </a:cubicBezTo>
                      <a:cubicBezTo>
                        <a:pt x="2507" y="1149"/>
                        <a:pt x="2509" y="1146"/>
                        <a:pt x="2512" y="1144"/>
                      </a:cubicBezTo>
                      <a:cubicBezTo>
                        <a:pt x="2516" y="1141"/>
                        <a:pt x="2521" y="1141"/>
                        <a:pt x="2525" y="1147"/>
                      </a:cubicBezTo>
                      <a:cubicBezTo>
                        <a:pt x="2526" y="1149"/>
                        <a:pt x="2526" y="1153"/>
                        <a:pt x="2524" y="1155"/>
                      </a:cubicBezTo>
                      <a:cubicBezTo>
                        <a:pt x="2520" y="1159"/>
                        <a:pt x="2514" y="1156"/>
                        <a:pt x="2515" y="1152"/>
                      </a:cubicBezTo>
                      <a:cubicBezTo>
                        <a:pt x="2516" y="1154"/>
                        <a:pt x="2517" y="1155"/>
                        <a:pt x="2519" y="1155"/>
                      </a:cubicBezTo>
                      <a:cubicBezTo>
                        <a:pt x="2522" y="1155"/>
                        <a:pt x="2524" y="1152"/>
                        <a:pt x="2523" y="1149"/>
                      </a:cubicBezTo>
                      <a:cubicBezTo>
                        <a:pt x="2522" y="1147"/>
                        <a:pt x="2520" y="1146"/>
                        <a:pt x="2518" y="1145"/>
                      </a:cubicBezTo>
                      <a:cubicBezTo>
                        <a:pt x="2513" y="1144"/>
                        <a:pt x="2507" y="1150"/>
                        <a:pt x="2510" y="1157"/>
                      </a:cubicBezTo>
                      <a:cubicBezTo>
                        <a:pt x="2512" y="1164"/>
                        <a:pt x="2522" y="1166"/>
                        <a:pt x="2528" y="1168"/>
                      </a:cubicBezTo>
                      <a:cubicBezTo>
                        <a:pt x="2535" y="1171"/>
                        <a:pt x="2544" y="1174"/>
                        <a:pt x="2548" y="1175"/>
                      </a:cubicBezTo>
                      <a:cubicBezTo>
                        <a:pt x="2554" y="1178"/>
                        <a:pt x="2569" y="1184"/>
                        <a:pt x="2585" y="1193"/>
                      </a:cubicBezTo>
                      <a:cubicBezTo>
                        <a:pt x="2583" y="1191"/>
                        <a:pt x="2580" y="1188"/>
                        <a:pt x="2578" y="1185"/>
                      </a:cubicBezTo>
                      <a:cubicBezTo>
                        <a:pt x="2577" y="1184"/>
                        <a:pt x="2569" y="1173"/>
                        <a:pt x="2571" y="1172"/>
                      </a:cubicBezTo>
                      <a:cubicBezTo>
                        <a:pt x="2572" y="1172"/>
                        <a:pt x="2577" y="1178"/>
                        <a:pt x="2578" y="1179"/>
                      </a:cubicBezTo>
                      <a:cubicBezTo>
                        <a:pt x="2581" y="1183"/>
                        <a:pt x="2585" y="1187"/>
                        <a:pt x="2590" y="1191"/>
                      </a:cubicBezTo>
                      <a:cubicBezTo>
                        <a:pt x="2591" y="1192"/>
                        <a:pt x="2593" y="1194"/>
                        <a:pt x="2595" y="1195"/>
                      </a:cubicBezTo>
                      <a:cubicBezTo>
                        <a:pt x="2602" y="1201"/>
                        <a:pt x="2609" y="1204"/>
                        <a:pt x="2617" y="1208"/>
                      </a:cubicBezTo>
                      <a:cubicBezTo>
                        <a:pt x="2618" y="1208"/>
                        <a:pt x="2619" y="1208"/>
                        <a:pt x="2620" y="1209"/>
                      </a:cubicBezTo>
                      <a:cubicBezTo>
                        <a:pt x="2618" y="1207"/>
                        <a:pt x="2616" y="1206"/>
                        <a:pt x="2614" y="1204"/>
                      </a:cubicBezTo>
                      <a:cubicBezTo>
                        <a:pt x="2607" y="1199"/>
                        <a:pt x="2603" y="1194"/>
                        <a:pt x="2599" y="1187"/>
                      </a:cubicBezTo>
                      <a:cubicBezTo>
                        <a:pt x="2589" y="1167"/>
                        <a:pt x="2599" y="1150"/>
                        <a:pt x="2615" y="1141"/>
                      </a:cubicBezTo>
                      <a:cubicBezTo>
                        <a:pt x="2629" y="1133"/>
                        <a:pt x="2646" y="1130"/>
                        <a:pt x="2661" y="1138"/>
                      </a:cubicBezTo>
                      <a:cubicBezTo>
                        <a:pt x="2673" y="1145"/>
                        <a:pt x="2678" y="1157"/>
                        <a:pt x="2675" y="1171"/>
                      </a:cubicBezTo>
                      <a:cubicBezTo>
                        <a:pt x="2673" y="1177"/>
                        <a:pt x="2671" y="1181"/>
                        <a:pt x="2666" y="1186"/>
                      </a:cubicBezTo>
                      <a:cubicBezTo>
                        <a:pt x="2662" y="1189"/>
                        <a:pt x="2658" y="1191"/>
                        <a:pt x="2653" y="1191"/>
                      </a:cubicBezTo>
                      <a:cubicBezTo>
                        <a:pt x="2647" y="1191"/>
                        <a:pt x="2641" y="1189"/>
                        <a:pt x="2637" y="1184"/>
                      </a:cubicBezTo>
                      <a:cubicBezTo>
                        <a:pt x="2635" y="1180"/>
                        <a:pt x="2634" y="1177"/>
                        <a:pt x="2635" y="1173"/>
                      </a:cubicBezTo>
                      <a:cubicBezTo>
                        <a:pt x="2637" y="1169"/>
                        <a:pt x="2639" y="1166"/>
                        <a:pt x="2643" y="1164"/>
                      </a:cubicBezTo>
                      <a:cubicBezTo>
                        <a:pt x="2648" y="1162"/>
                        <a:pt x="2653" y="1162"/>
                        <a:pt x="2657" y="1166"/>
                      </a:cubicBezTo>
                      <a:cubicBezTo>
                        <a:pt x="2660" y="1169"/>
                        <a:pt x="2661" y="1175"/>
                        <a:pt x="2658" y="1179"/>
                      </a:cubicBezTo>
                      <a:cubicBezTo>
                        <a:pt x="2655" y="1184"/>
                        <a:pt x="2648" y="1186"/>
                        <a:pt x="2643" y="1182"/>
                      </a:cubicBezTo>
                      <a:cubicBezTo>
                        <a:pt x="2638" y="1179"/>
                        <a:pt x="2637" y="1173"/>
                        <a:pt x="2640" y="1168"/>
                      </a:cubicBezTo>
                      <a:cubicBezTo>
                        <a:pt x="2641" y="1166"/>
                        <a:pt x="2643" y="1165"/>
                        <a:pt x="2645" y="1164"/>
                      </a:cubicBezTo>
                      <a:cubicBezTo>
                        <a:pt x="2644" y="1164"/>
                        <a:pt x="2644" y="1164"/>
                        <a:pt x="2644" y="1164"/>
                      </a:cubicBezTo>
                      <a:cubicBezTo>
                        <a:pt x="2640" y="1166"/>
                        <a:pt x="2637" y="1169"/>
                        <a:pt x="2636" y="1173"/>
                      </a:cubicBezTo>
                      <a:cubicBezTo>
                        <a:pt x="2635" y="1177"/>
                        <a:pt x="2636" y="1180"/>
                        <a:pt x="2638" y="1183"/>
                      </a:cubicBezTo>
                      <a:cubicBezTo>
                        <a:pt x="2642" y="1188"/>
                        <a:pt x="2647" y="1190"/>
                        <a:pt x="2653" y="1190"/>
                      </a:cubicBezTo>
                      <a:cubicBezTo>
                        <a:pt x="2658" y="1190"/>
                        <a:pt x="2661" y="1188"/>
                        <a:pt x="2665" y="1185"/>
                      </a:cubicBezTo>
                      <a:cubicBezTo>
                        <a:pt x="2669" y="1181"/>
                        <a:pt x="2672" y="1176"/>
                        <a:pt x="2673" y="1170"/>
                      </a:cubicBezTo>
                      <a:cubicBezTo>
                        <a:pt x="2676" y="1157"/>
                        <a:pt x="2671" y="1147"/>
                        <a:pt x="2660" y="1140"/>
                      </a:cubicBezTo>
                      <a:cubicBezTo>
                        <a:pt x="2646" y="1133"/>
                        <a:pt x="2628" y="1136"/>
                        <a:pt x="2616" y="1144"/>
                      </a:cubicBezTo>
                      <a:cubicBezTo>
                        <a:pt x="2602" y="1153"/>
                        <a:pt x="2594" y="1168"/>
                        <a:pt x="2603" y="1185"/>
                      </a:cubicBezTo>
                      <a:cubicBezTo>
                        <a:pt x="2607" y="1191"/>
                        <a:pt x="2611" y="1196"/>
                        <a:pt x="2616" y="1200"/>
                      </a:cubicBezTo>
                      <a:cubicBezTo>
                        <a:pt x="2637" y="1217"/>
                        <a:pt x="2655" y="1233"/>
                        <a:pt x="2670" y="1256"/>
                      </a:cubicBezTo>
                      <a:cubicBezTo>
                        <a:pt x="2670" y="1255"/>
                        <a:pt x="2669" y="1253"/>
                        <a:pt x="2669" y="1252"/>
                      </a:cubicBezTo>
                      <a:cubicBezTo>
                        <a:pt x="2668" y="1242"/>
                        <a:pt x="2671" y="1231"/>
                        <a:pt x="2682" y="1229"/>
                      </a:cubicBezTo>
                      <a:cubicBezTo>
                        <a:pt x="2690" y="1228"/>
                        <a:pt x="2697" y="1233"/>
                        <a:pt x="2699" y="1240"/>
                      </a:cubicBezTo>
                      <a:cubicBezTo>
                        <a:pt x="2701" y="1246"/>
                        <a:pt x="2701" y="1252"/>
                        <a:pt x="2695" y="1256"/>
                      </a:cubicBezTo>
                      <a:cubicBezTo>
                        <a:pt x="2692" y="1259"/>
                        <a:pt x="2686" y="1258"/>
                        <a:pt x="2686" y="1253"/>
                      </a:cubicBezTo>
                      <a:cubicBezTo>
                        <a:pt x="2685" y="1247"/>
                        <a:pt x="2690" y="1247"/>
                        <a:pt x="2690" y="1242"/>
                      </a:cubicBezTo>
                      <a:cubicBezTo>
                        <a:pt x="2690" y="1238"/>
                        <a:pt x="2688" y="1234"/>
                        <a:pt x="2684" y="1234"/>
                      </a:cubicBezTo>
                      <a:cubicBezTo>
                        <a:pt x="2676" y="1234"/>
                        <a:pt x="2673" y="1242"/>
                        <a:pt x="2673" y="1249"/>
                      </a:cubicBezTo>
                      <a:cubicBezTo>
                        <a:pt x="2674" y="1263"/>
                        <a:pt x="2680" y="1269"/>
                        <a:pt x="2686" y="1281"/>
                      </a:cubicBezTo>
                      <a:cubicBezTo>
                        <a:pt x="2691" y="1289"/>
                        <a:pt x="2695" y="1297"/>
                        <a:pt x="2698" y="1307"/>
                      </a:cubicBezTo>
                      <a:cubicBezTo>
                        <a:pt x="2707" y="1336"/>
                        <a:pt x="2705" y="1366"/>
                        <a:pt x="2693" y="1394"/>
                      </a:cubicBezTo>
                      <a:cubicBezTo>
                        <a:pt x="2697" y="1389"/>
                        <a:pt x="2702" y="1386"/>
                        <a:pt x="2707" y="1386"/>
                      </a:cubicBezTo>
                      <a:cubicBezTo>
                        <a:pt x="2712" y="1387"/>
                        <a:pt x="2716" y="1390"/>
                        <a:pt x="2717" y="1397"/>
                      </a:cubicBezTo>
                      <a:cubicBezTo>
                        <a:pt x="2716" y="1396"/>
                        <a:pt x="2714" y="1396"/>
                        <a:pt x="2713" y="1397"/>
                      </a:cubicBezTo>
                      <a:cubicBezTo>
                        <a:pt x="2712" y="1385"/>
                        <a:pt x="2698" y="1389"/>
                        <a:pt x="2691" y="1399"/>
                      </a:cubicBezTo>
                      <a:cubicBezTo>
                        <a:pt x="2691" y="1398"/>
                        <a:pt x="2691" y="1398"/>
                        <a:pt x="2691" y="1398"/>
                      </a:cubicBezTo>
                      <a:cubicBezTo>
                        <a:pt x="2687" y="1408"/>
                        <a:pt x="2682" y="1416"/>
                        <a:pt x="2676" y="1425"/>
                      </a:cubicBezTo>
                      <a:cubicBezTo>
                        <a:pt x="2688" y="1418"/>
                        <a:pt x="2704" y="1419"/>
                        <a:pt x="2715" y="1430"/>
                      </a:cubicBezTo>
                      <a:cubicBezTo>
                        <a:pt x="2720" y="1436"/>
                        <a:pt x="2723" y="1443"/>
                        <a:pt x="2723" y="1451"/>
                      </a:cubicBezTo>
                      <a:cubicBezTo>
                        <a:pt x="2723" y="1459"/>
                        <a:pt x="2721" y="1465"/>
                        <a:pt x="2716" y="1472"/>
                      </a:cubicBezTo>
                      <a:cubicBezTo>
                        <a:pt x="2710" y="1477"/>
                        <a:pt x="2704" y="1481"/>
                        <a:pt x="2697" y="1482"/>
                      </a:cubicBezTo>
                      <a:cubicBezTo>
                        <a:pt x="2690" y="1483"/>
                        <a:pt x="2683" y="1482"/>
                        <a:pt x="2676" y="1478"/>
                      </a:cubicBezTo>
                      <a:cubicBezTo>
                        <a:pt x="2670" y="1474"/>
                        <a:pt x="2666" y="1468"/>
                        <a:pt x="2666" y="1460"/>
                      </a:cubicBezTo>
                      <a:cubicBezTo>
                        <a:pt x="2665" y="1455"/>
                        <a:pt x="2667" y="1451"/>
                        <a:pt x="2670" y="1447"/>
                      </a:cubicBezTo>
                      <a:cubicBezTo>
                        <a:pt x="2675" y="1442"/>
                        <a:pt x="2683" y="1441"/>
                        <a:pt x="2689" y="1443"/>
                      </a:cubicBezTo>
                      <a:cubicBezTo>
                        <a:pt x="2695" y="1445"/>
                        <a:pt x="2699" y="1451"/>
                        <a:pt x="2699" y="1457"/>
                      </a:cubicBezTo>
                      <a:cubicBezTo>
                        <a:pt x="2700" y="1465"/>
                        <a:pt x="2693" y="1472"/>
                        <a:pt x="2685" y="1473"/>
                      </a:cubicBezTo>
                      <a:cubicBezTo>
                        <a:pt x="2677" y="1473"/>
                        <a:pt x="2670" y="1467"/>
                        <a:pt x="2670" y="1459"/>
                      </a:cubicBezTo>
                      <a:cubicBezTo>
                        <a:pt x="2670" y="1455"/>
                        <a:pt x="2671" y="1451"/>
                        <a:pt x="2673" y="1449"/>
                      </a:cubicBezTo>
                      <a:cubicBezTo>
                        <a:pt x="2672" y="1449"/>
                        <a:pt x="2672" y="1449"/>
                        <a:pt x="2672" y="1449"/>
                      </a:cubicBezTo>
                      <a:cubicBezTo>
                        <a:pt x="2670" y="1452"/>
                        <a:pt x="2668" y="1456"/>
                        <a:pt x="2669" y="1460"/>
                      </a:cubicBezTo>
                      <a:cubicBezTo>
                        <a:pt x="2669" y="1467"/>
                        <a:pt x="2672" y="1472"/>
                        <a:pt x="2678" y="1475"/>
                      </a:cubicBezTo>
                      <a:cubicBezTo>
                        <a:pt x="2684" y="1479"/>
                        <a:pt x="2690" y="1480"/>
                        <a:pt x="2696" y="1479"/>
                      </a:cubicBezTo>
                      <a:cubicBezTo>
                        <a:pt x="2703" y="1477"/>
                        <a:pt x="2708" y="1474"/>
                        <a:pt x="2713" y="1469"/>
                      </a:cubicBezTo>
                      <a:cubicBezTo>
                        <a:pt x="2718" y="1464"/>
                        <a:pt x="2720" y="1458"/>
                        <a:pt x="2720" y="1451"/>
                      </a:cubicBezTo>
                      <a:cubicBezTo>
                        <a:pt x="2720" y="1443"/>
                        <a:pt x="2717" y="1437"/>
                        <a:pt x="2713" y="1432"/>
                      </a:cubicBezTo>
                      <a:cubicBezTo>
                        <a:pt x="2701" y="1418"/>
                        <a:pt x="2680" y="1421"/>
                        <a:pt x="2670" y="1432"/>
                      </a:cubicBezTo>
                      <a:cubicBezTo>
                        <a:pt x="2651" y="1453"/>
                        <a:pt x="2632" y="1464"/>
                        <a:pt x="2605" y="1474"/>
                      </a:cubicBezTo>
                      <a:cubicBezTo>
                        <a:pt x="2602" y="1475"/>
                        <a:pt x="2600" y="1476"/>
                        <a:pt x="2597" y="1476"/>
                      </a:cubicBezTo>
                      <a:cubicBezTo>
                        <a:pt x="2599" y="1476"/>
                        <a:pt x="2602" y="1476"/>
                        <a:pt x="2604" y="1476"/>
                      </a:cubicBezTo>
                      <a:cubicBezTo>
                        <a:pt x="2614" y="1477"/>
                        <a:pt x="2623" y="1479"/>
                        <a:pt x="2632" y="1484"/>
                      </a:cubicBezTo>
                      <a:cubicBezTo>
                        <a:pt x="2622" y="1482"/>
                        <a:pt x="2614" y="1480"/>
                        <a:pt x="2604" y="1480"/>
                      </a:cubicBezTo>
                      <a:cubicBezTo>
                        <a:pt x="2603" y="1480"/>
                        <a:pt x="2602" y="1480"/>
                        <a:pt x="2601" y="1480"/>
                      </a:cubicBezTo>
                      <a:cubicBezTo>
                        <a:pt x="2610" y="1481"/>
                        <a:pt x="2615" y="1494"/>
                        <a:pt x="2616" y="1502"/>
                      </a:cubicBezTo>
                      <a:cubicBezTo>
                        <a:pt x="2616" y="1507"/>
                        <a:pt x="2615" y="1512"/>
                        <a:pt x="2614" y="1516"/>
                      </a:cubicBezTo>
                      <a:cubicBezTo>
                        <a:pt x="2612" y="1524"/>
                        <a:pt x="2605" y="1534"/>
                        <a:pt x="2597" y="1534"/>
                      </a:cubicBezTo>
                      <a:cubicBezTo>
                        <a:pt x="2597" y="1543"/>
                        <a:pt x="2593" y="1549"/>
                        <a:pt x="2588" y="1555"/>
                      </a:cubicBezTo>
                      <a:cubicBezTo>
                        <a:pt x="2582" y="1563"/>
                        <a:pt x="2578" y="1573"/>
                        <a:pt x="2585" y="1580"/>
                      </a:cubicBezTo>
                      <a:cubicBezTo>
                        <a:pt x="2574" y="1578"/>
                        <a:pt x="2571" y="1560"/>
                        <a:pt x="2573" y="1551"/>
                      </a:cubicBezTo>
                      <a:cubicBezTo>
                        <a:pt x="2577" y="1539"/>
                        <a:pt x="2589" y="1531"/>
                        <a:pt x="2600" y="1522"/>
                      </a:cubicBezTo>
                      <a:cubicBezTo>
                        <a:pt x="2608" y="1516"/>
                        <a:pt x="2611" y="1510"/>
                        <a:pt x="2612" y="1501"/>
                      </a:cubicBezTo>
                      <a:cubicBezTo>
                        <a:pt x="2612" y="1494"/>
                        <a:pt x="2609" y="1483"/>
                        <a:pt x="2601" y="1480"/>
                      </a:cubicBezTo>
                      <a:cubicBezTo>
                        <a:pt x="2603" y="1481"/>
                        <a:pt x="2604" y="1482"/>
                        <a:pt x="2605" y="1483"/>
                      </a:cubicBezTo>
                      <a:cubicBezTo>
                        <a:pt x="2608" y="1486"/>
                        <a:pt x="2609" y="1492"/>
                        <a:pt x="2605" y="1497"/>
                      </a:cubicBezTo>
                      <a:cubicBezTo>
                        <a:pt x="2605" y="1496"/>
                        <a:pt x="2603" y="1495"/>
                        <a:pt x="2602" y="1495"/>
                      </a:cubicBezTo>
                      <a:cubicBezTo>
                        <a:pt x="2606" y="1488"/>
                        <a:pt x="2603" y="1482"/>
                        <a:pt x="2596" y="1480"/>
                      </a:cubicBezTo>
                      <a:cubicBezTo>
                        <a:pt x="2592" y="1479"/>
                        <a:pt x="2589" y="1479"/>
                        <a:pt x="2586" y="1479"/>
                      </a:cubicBezTo>
                      <a:cubicBezTo>
                        <a:pt x="2554" y="1486"/>
                        <a:pt x="2522" y="1485"/>
                        <a:pt x="2492" y="1478"/>
                      </a:cubicBezTo>
                      <a:cubicBezTo>
                        <a:pt x="2516" y="1486"/>
                        <a:pt x="2545" y="1498"/>
                        <a:pt x="2557" y="1521"/>
                      </a:cubicBezTo>
                      <a:cubicBezTo>
                        <a:pt x="2563" y="1533"/>
                        <a:pt x="2564" y="1544"/>
                        <a:pt x="2560" y="1557"/>
                      </a:cubicBezTo>
                      <a:cubicBezTo>
                        <a:pt x="2556" y="1567"/>
                        <a:pt x="2549" y="1576"/>
                        <a:pt x="2540" y="1581"/>
                      </a:cubicBezTo>
                      <a:cubicBezTo>
                        <a:pt x="2518" y="1595"/>
                        <a:pt x="2490" y="1588"/>
                        <a:pt x="2477" y="1567"/>
                      </a:cubicBezTo>
                      <a:cubicBezTo>
                        <a:pt x="2465" y="1548"/>
                        <a:pt x="2466" y="1520"/>
                        <a:pt x="2490" y="1511"/>
                      </a:cubicBezTo>
                      <a:cubicBezTo>
                        <a:pt x="2499" y="1507"/>
                        <a:pt x="2511" y="1508"/>
                        <a:pt x="2517" y="1517"/>
                      </a:cubicBezTo>
                      <a:cubicBezTo>
                        <a:pt x="2519" y="1519"/>
                        <a:pt x="2520" y="1523"/>
                        <a:pt x="2520" y="1526"/>
                      </a:cubicBezTo>
                      <a:cubicBezTo>
                        <a:pt x="2520" y="1526"/>
                        <a:pt x="2520" y="1526"/>
                        <a:pt x="2520" y="1526"/>
                      </a:cubicBezTo>
                      <a:cubicBezTo>
                        <a:pt x="2521" y="1534"/>
                        <a:pt x="2515" y="1543"/>
                        <a:pt x="2505" y="1543"/>
                      </a:cubicBezTo>
                      <a:cubicBezTo>
                        <a:pt x="2496" y="1544"/>
                        <a:pt x="2488" y="1537"/>
                        <a:pt x="2488" y="1528"/>
                      </a:cubicBezTo>
                      <a:cubicBezTo>
                        <a:pt x="2487" y="1519"/>
                        <a:pt x="2494" y="1511"/>
                        <a:pt x="2503" y="1510"/>
                      </a:cubicBezTo>
                      <a:cubicBezTo>
                        <a:pt x="2507" y="1510"/>
                        <a:pt x="2511" y="1511"/>
                        <a:pt x="2514" y="1513"/>
                      </a:cubicBezTo>
                      <a:cubicBezTo>
                        <a:pt x="2514" y="1513"/>
                        <a:pt x="2514" y="1513"/>
                        <a:pt x="2514" y="1513"/>
                      </a:cubicBezTo>
                      <a:cubicBezTo>
                        <a:pt x="2506" y="1508"/>
                        <a:pt x="2497" y="1508"/>
                        <a:pt x="2489" y="1511"/>
                      </a:cubicBezTo>
                      <a:cubicBezTo>
                        <a:pt x="2468" y="1522"/>
                        <a:pt x="2468" y="1548"/>
                        <a:pt x="2479" y="1566"/>
                      </a:cubicBezTo>
                      <a:cubicBezTo>
                        <a:pt x="2492" y="1585"/>
                        <a:pt x="2518" y="1592"/>
                        <a:pt x="2539" y="1579"/>
                      </a:cubicBezTo>
                      <a:cubicBezTo>
                        <a:pt x="2542" y="1577"/>
                        <a:pt x="2545" y="1575"/>
                        <a:pt x="2548" y="1572"/>
                      </a:cubicBezTo>
                      <a:cubicBezTo>
                        <a:pt x="2546" y="1573"/>
                        <a:pt x="2543" y="1574"/>
                        <a:pt x="2541" y="1575"/>
                      </a:cubicBezTo>
                      <a:cubicBezTo>
                        <a:pt x="2533" y="1578"/>
                        <a:pt x="2523" y="1575"/>
                        <a:pt x="2518" y="1569"/>
                      </a:cubicBezTo>
                      <a:cubicBezTo>
                        <a:pt x="2514" y="1562"/>
                        <a:pt x="2514" y="1553"/>
                        <a:pt x="2522" y="1547"/>
                      </a:cubicBezTo>
                      <a:cubicBezTo>
                        <a:pt x="2527" y="1545"/>
                        <a:pt x="2533" y="1546"/>
                        <a:pt x="2536" y="1549"/>
                      </a:cubicBezTo>
                      <a:cubicBezTo>
                        <a:pt x="2543" y="1556"/>
                        <a:pt x="2536" y="1565"/>
                        <a:pt x="2531" y="1563"/>
                      </a:cubicBezTo>
                      <a:cubicBezTo>
                        <a:pt x="2534" y="1562"/>
                        <a:pt x="2536" y="1559"/>
                        <a:pt x="2536" y="1557"/>
                      </a:cubicBezTo>
                      <a:cubicBezTo>
                        <a:pt x="2535" y="1552"/>
                        <a:pt x="2531" y="1549"/>
                        <a:pt x="2527" y="1550"/>
                      </a:cubicBezTo>
                      <a:cubicBezTo>
                        <a:pt x="2523" y="1551"/>
                        <a:pt x="2521" y="1554"/>
                        <a:pt x="2520" y="1558"/>
                      </a:cubicBezTo>
                      <a:cubicBezTo>
                        <a:pt x="2519" y="1564"/>
                        <a:pt x="2524" y="1570"/>
                        <a:pt x="2530" y="1572"/>
                      </a:cubicBezTo>
                      <a:cubicBezTo>
                        <a:pt x="2542" y="1576"/>
                        <a:pt x="2553" y="1567"/>
                        <a:pt x="2557" y="1556"/>
                      </a:cubicBezTo>
                      <a:cubicBezTo>
                        <a:pt x="2561" y="1544"/>
                        <a:pt x="2559" y="1534"/>
                        <a:pt x="2554" y="1523"/>
                      </a:cubicBezTo>
                      <a:cubicBezTo>
                        <a:pt x="2536" y="1490"/>
                        <a:pt x="2482" y="1481"/>
                        <a:pt x="2445" y="1464"/>
                      </a:cubicBezTo>
                      <a:cubicBezTo>
                        <a:pt x="2451" y="1470"/>
                        <a:pt x="2455" y="1477"/>
                        <a:pt x="2457" y="1486"/>
                      </a:cubicBezTo>
                      <a:cubicBezTo>
                        <a:pt x="2458" y="1490"/>
                        <a:pt x="2459" y="1494"/>
                        <a:pt x="2459" y="1497"/>
                      </a:cubicBezTo>
                      <a:cubicBezTo>
                        <a:pt x="2458" y="1497"/>
                        <a:pt x="2457" y="1497"/>
                        <a:pt x="2456" y="1497"/>
                      </a:cubicBezTo>
                      <a:cubicBezTo>
                        <a:pt x="2455" y="1488"/>
                        <a:pt x="2452" y="1478"/>
                        <a:pt x="2446" y="1471"/>
                      </a:cubicBezTo>
                      <a:cubicBezTo>
                        <a:pt x="2442" y="1465"/>
                        <a:pt x="2438" y="1461"/>
                        <a:pt x="2433" y="1458"/>
                      </a:cubicBezTo>
                      <a:cubicBezTo>
                        <a:pt x="2438" y="1463"/>
                        <a:pt x="2440" y="1471"/>
                        <a:pt x="2440" y="1476"/>
                      </a:cubicBezTo>
                      <a:cubicBezTo>
                        <a:pt x="2439" y="1481"/>
                        <a:pt x="2437" y="1486"/>
                        <a:pt x="2433" y="1489"/>
                      </a:cubicBezTo>
                      <a:cubicBezTo>
                        <a:pt x="2426" y="1493"/>
                        <a:pt x="2417" y="1494"/>
                        <a:pt x="2412" y="1485"/>
                      </a:cubicBezTo>
                      <a:cubicBezTo>
                        <a:pt x="2409" y="1481"/>
                        <a:pt x="2409" y="1475"/>
                        <a:pt x="2413" y="1472"/>
                      </a:cubicBezTo>
                      <a:cubicBezTo>
                        <a:pt x="2419" y="1465"/>
                        <a:pt x="2429" y="1471"/>
                        <a:pt x="2427" y="1477"/>
                      </a:cubicBezTo>
                      <a:cubicBezTo>
                        <a:pt x="2426" y="1474"/>
                        <a:pt x="2423" y="1472"/>
                        <a:pt x="2420" y="1472"/>
                      </a:cubicBezTo>
                      <a:cubicBezTo>
                        <a:pt x="2416" y="1472"/>
                        <a:pt x="2413" y="1477"/>
                        <a:pt x="2414" y="1481"/>
                      </a:cubicBezTo>
                      <a:cubicBezTo>
                        <a:pt x="2415" y="1484"/>
                        <a:pt x="2418" y="1487"/>
                        <a:pt x="2422" y="1488"/>
                      </a:cubicBezTo>
                      <a:cubicBezTo>
                        <a:pt x="2428" y="1488"/>
                        <a:pt x="2434" y="1483"/>
                        <a:pt x="2436" y="1477"/>
                      </a:cubicBezTo>
                      <a:cubicBezTo>
                        <a:pt x="2437" y="1473"/>
                        <a:pt x="2436" y="1467"/>
                        <a:pt x="2434" y="1463"/>
                      </a:cubicBezTo>
                      <a:cubicBezTo>
                        <a:pt x="2430" y="1456"/>
                        <a:pt x="2425" y="1453"/>
                        <a:pt x="2418" y="1449"/>
                      </a:cubicBezTo>
                      <a:cubicBezTo>
                        <a:pt x="2397" y="1438"/>
                        <a:pt x="2378" y="1423"/>
                        <a:pt x="2359" y="1407"/>
                      </a:cubicBezTo>
                      <a:cubicBezTo>
                        <a:pt x="2356" y="1404"/>
                        <a:pt x="2339" y="1387"/>
                        <a:pt x="2328" y="1373"/>
                      </a:cubicBezTo>
                      <a:cubicBezTo>
                        <a:pt x="2335" y="1393"/>
                        <a:pt x="2337" y="1415"/>
                        <a:pt x="2333" y="1437"/>
                      </a:cubicBezTo>
                      <a:cubicBezTo>
                        <a:pt x="2331" y="1444"/>
                        <a:pt x="2329" y="1449"/>
                        <a:pt x="2327" y="1454"/>
                      </a:cubicBezTo>
                      <a:cubicBezTo>
                        <a:pt x="2324" y="1464"/>
                        <a:pt x="2318" y="1479"/>
                        <a:pt x="2329" y="1486"/>
                      </a:cubicBezTo>
                      <a:cubicBezTo>
                        <a:pt x="2333" y="1489"/>
                        <a:pt x="2339" y="1489"/>
                        <a:pt x="2342" y="1485"/>
                      </a:cubicBezTo>
                      <a:cubicBezTo>
                        <a:pt x="2344" y="1482"/>
                        <a:pt x="2344" y="1479"/>
                        <a:pt x="2343" y="1477"/>
                      </a:cubicBezTo>
                      <a:cubicBezTo>
                        <a:pt x="2342" y="1474"/>
                        <a:pt x="2338" y="1473"/>
                        <a:pt x="2335" y="1475"/>
                      </a:cubicBezTo>
                      <a:cubicBezTo>
                        <a:pt x="2333" y="1476"/>
                        <a:pt x="2332" y="1479"/>
                        <a:pt x="2333" y="1481"/>
                      </a:cubicBezTo>
                      <a:cubicBezTo>
                        <a:pt x="2329" y="1479"/>
                        <a:pt x="2332" y="1470"/>
                        <a:pt x="2339" y="1470"/>
                      </a:cubicBezTo>
                      <a:cubicBezTo>
                        <a:pt x="2343" y="1471"/>
                        <a:pt x="2347" y="1474"/>
                        <a:pt x="2347" y="1478"/>
                      </a:cubicBezTo>
                      <a:cubicBezTo>
                        <a:pt x="2348" y="1486"/>
                        <a:pt x="2343" y="1491"/>
                        <a:pt x="2336" y="1491"/>
                      </a:cubicBezTo>
                      <a:cubicBezTo>
                        <a:pt x="2330" y="1492"/>
                        <a:pt x="2324" y="1487"/>
                        <a:pt x="2321" y="1481"/>
                      </a:cubicBezTo>
                      <a:cubicBezTo>
                        <a:pt x="2320" y="1478"/>
                        <a:pt x="2319" y="1475"/>
                        <a:pt x="2319" y="1472"/>
                      </a:cubicBezTo>
                      <a:cubicBezTo>
                        <a:pt x="2314" y="1484"/>
                        <a:pt x="2309" y="1492"/>
                        <a:pt x="2304" y="1500"/>
                      </a:cubicBezTo>
                      <a:cubicBezTo>
                        <a:pt x="2293" y="1514"/>
                        <a:pt x="2270" y="1531"/>
                        <a:pt x="2265" y="1545"/>
                      </a:cubicBezTo>
                      <a:cubicBezTo>
                        <a:pt x="2264" y="1548"/>
                        <a:pt x="2264" y="1551"/>
                        <a:pt x="2264" y="1554"/>
                      </a:cubicBezTo>
                      <a:cubicBezTo>
                        <a:pt x="2265" y="1560"/>
                        <a:pt x="2268" y="1565"/>
                        <a:pt x="2272" y="1570"/>
                      </a:cubicBezTo>
                      <a:cubicBezTo>
                        <a:pt x="2277" y="1574"/>
                        <a:pt x="2283" y="1576"/>
                        <a:pt x="2290" y="1576"/>
                      </a:cubicBezTo>
                      <a:cubicBezTo>
                        <a:pt x="2298" y="1576"/>
                        <a:pt x="2306" y="1573"/>
                        <a:pt x="2311" y="1567"/>
                      </a:cubicBezTo>
                      <a:cubicBezTo>
                        <a:pt x="2317" y="1562"/>
                        <a:pt x="2320" y="1555"/>
                        <a:pt x="2320" y="1547"/>
                      </a:cubicBezTo>
                      <a:cubicBezTo>
                        <a:pt x="2320" y="1539"/>
                        <a:pt x="2317" y="1532"/>
                        <a:pt x="2310" y="1528"/>
                      </a:cubicBezTo>
                      <a:cubicBezTo>
                        <a:pt x="2305" y="1526"/>
                        <a:pt x="2299" y="1525"/>
                        <a:pt x="2295" y="1528"/>
                      </a:cubicBezTo>
                      <a:cubicBezTo>
                        <a:pt x="2295" y="1527"/>
                        <a:pt x="2295" y="1527"/>
                        <a:pt x="2296" y="1527"/>
                      </a:cubicBezTo>
                      <a:cubicBezTo>
                        <a:pt x="2305" y="1525"/>
                        <a:pt x="2311" y="1536"/>
                        <a:pt x="2301" y="1539"/>
                      </a:cubicBezTo>
                      <a:cubicBezTo>
                        <a:pt x="2297" y="1540"/>
                        <a:pt x="2289" y="1536"/>
                        <a:pt x="2285" y="1546"/>
                      </a:cubicBezTo>
                      <a:cubicBezTo>
                        <a:pt x="2285" y="1542"/>
                        <a:pt x="2285" y="1538"/>
                        <a:pt x="2287" y="1535"/>
                      </a:cubicBezTo>
                      <a:cubicBezTo>
                        <a:pt x="2287" y="1533"/>
                        <a:pt x="2288" y="1532"/>
                        <a:pt x="2289" y="1531"/>
                      </a:cubicBezTo>
                      <a:cubicBezTo>
                        <a:pt x="2295" y="1525"/>
                        <a:pt x="2303" y="1524"/>
                        <a:pt x="2311" y="1528"/>
                      </a:cubicBezTo>
                      <a:cubicBezTo>
                        <a:pt x="2318" y="1532"/>
                        <a:pt x="2321" y="1539"/>
                        <a:pt x="2321" y="1547"/>
                      </a:cubicBezTo>
                      <a:cubicBezTo>
                        <a:pt x="2321" y="1556"/>
                        <a:pt x="2318" y="1563"/>
                        <a:pt x="2313" y="1568"/>
                      </a:cubicBezTo>
                      <a:cubicBezTo>
                        <a:pt x="2307" y="1574"/>
                        <a:pt x="2299" y="1578"/>
                        <a:pt x="2290" y="1579"/>
                      </a:cubicBezTo>
                      <a:cubicBezTo>
                        <a:pt x="2282" y="1579"/>
                        <a:pt x="2275" y="1576"/>
                        <a:pt x="2270" y="1571"/>
                      </a:cubicBezTo>
                      <a:cubicBezTo>
                        <a:pt x="2265" y="1567"/>
                        <a:pt x="2262" y="1561"/>
                        <a:pt x="2261" y="1554"/>
                      </a:cubicBezTo>
                      <a:cubicBezTo>
                        <a:pt x="2261" y="1551"/>
                        <a:pt x="2261" y="1548"/>
                        <a:pt x="2262" y="1544"/>
                      </a:cubicBezTo>
                      <a:cubicBezTo>
                        <a:pt x="2262" y="1543"/>
                        <a:pt x="2262" y="1543"/>
                        <a:pt x="2262" y="1543"/>
                      </a:cubicBezTo>
                      <a:cubicBezTo>
                        <a:pt x="2261" y="1543"/>
                        <a:pt x="2261" y="1543"/>
                        <a:pt x="2261" y="1543"/>
                      </a:cubicBezTo>
                      <a:cubicBezTo>
                        <a:pt x="2261" y="1544"/>
                        <a:pt x="2261" y="1544"/>
                        <a:pt x="2261" y="1544"/>
                      </a:cubicBezTo>
                      <a:cubicBezTo>
                        <a:pt x="2257" y="1547"/>
                        <a:pt x="2252" y="1551"/>
                        <a:pt x="2247" y="1554"/>
                      </a:cubicBezTo>
                      <a:cubicBezTo>
                        <a:pt x="2235" y="1560"/>
                        <a:pt x="2218" y="1566"/>
                        <a:pt x="2205" y="1560"/>
                      </a:cubicBezTo>
                      <a:cubicBezTo>
                        <a:pt x="2199" y="1557"/>
                        <a:pt x="2195" y="1552"/>
                        <a:pt x="2193" y="1546"/>
                      </a:cubicBezTo>
                      <a:cubicBezTo>
                        <a:pt x="2192" y="1544"/>
                        <a:pt x="2192" y="1544"/>
                        <a:pt x="2192" y="1544"/>
                      </a:cubicBezTo>
                      <a:cubicBezTo>
                        <a:pt x="2190" y="1537"/>
                        <a:pt x="2191" y="1530"/>
                        <a:pt x="2194" y="1524"/>
                      </a:cubicBezTo>
                      <a:cubicBezTo>
                        <a:pt x="2197" y="1517"/>
                        <a:pt x="2201" y="1512"/>
                        <a:pt x="2208" y="1510"/>
                      </a:cubicBezTo>
                      <a:cubicBezTo>
                        <a:pt x="2215" y="1507"/>
                        <a:pt x="2222" y="1507"/>
                        <a:pt x="2228" y="1512"/>
                      </a:cubicBezTo>
                      <a:cubicBezTo>
                        <a:pt x="2232" y="1515"/>
                        <a:pt x="2235" y="1518"/>
                        <a:pt x="2235" y="1524"/>
                      </a:cubicBezTo>
                      <a:cubicBezTo>
                        <a:pt x="2235" y="1529"/>
                        <a:pt x="2233" y="1534"/>
                        <a:pt x="2229" y="1538"/>
                      </a:cubicBezTo>
                      <a:cubicBezTo>
                        <a:pt x="2226" y="1540"/>
                        <a:pt x="2224" y="1540"/>
                        <a:pt x="2221" y="1541"/>
                      </a:cubicBezTo>
                      <a:cubicBezTo>
                        <a:pt x="2224" y="1540"/>
                        <a:pt x="2226" y="1539"/>
                        <a:pt x="2229" y="1538"/>
                      </a:cubicBezTo>
                      <a:cubicBezTo>
                        <a:pt x="2233" y="1534"/>
                        <a:pt x="2235" y="1529"/>
                        <a:pt x="2234" y="1524"/>
                      </a:cubicBezTo>
                      <a:cubicBezTo>
                        <a:pt x="2234" y="1519"/>
                        <a:pt x="2232" y="1515"/>
                        <a:pt x="2228" y="1512"/>
                      </a:cubicBezTo>
                      <a:cubicBezTo>
                        <a:pt x="2222" y="1509"/>
                        <a:pt x="2215" y="1508"/>
                        <a:pt x="2208" y="1511"/>
                      </a:cubicBezTo>
                      <a:cubicBezTo>
                        <a:pt x="2202" y="1514"/>
                        <a:pt x="2198" y="1518"/>
                        <a:pt x="2196" y="1524"/>
                      </a:cubicBezTo>
                      <a:cubicBezTo>
                        <a:pt x="2193" y="1531"/>
                        <a:pt x="2193" y="1538"/>
                        <a:pt x="2195" y="1545"/>
                      </a:cubicBezTo>
                      <a:cubicBezTo>
                        <a:pt x="2198" y="1550"/>
                        <a:pt x="2201" y="1554"/>
                        <a:pt x="2206" y="1557"/>
                      </a:cubicBezTo>
                      <a:cubicBezTo>
                        <a:pt x="2219" y="1563"/>
                        <a:pt x="2237" y="1556"/>
                        <a:pt x="2247" y="1549"/>
                      </a:cubicBezTo>
                      <a:cubicBezTo>
                        <a:pt x="2253" y="1545"/>
                        <a:pt x="2259" y="1540"/>
                        <a:pt x="2265" y="1534"/>
                      </a:cubicBezTo>
                      <a:cubicBezTo>
                        <a:pt x="2264" y="1535"/>
                        <a:pt x="2262" y="1535"/>
                        <a:pt x="2261" y="1535"/>
                      </a:cubicBezTo>
                      <a:cubicBezTo>
                        <a:pt x="2254" y="1537"/>
                        <a:pt x="2247" y="1534"/>
                        <a:pt x="2244" y="1528"/>
                      </a:cubicBezTo>
                      <a:cubicBezTo>
                        <a:pt x="2241" y="1522"/>
                        <a:pt x="2242" y="1515"/>
                        <a:pt x="2249" y="1512"/>
                      </a:cubicBezTo>
                      <a:cubicBezTo>
                        <a:pt x="2253" y="1510"/>
                        <a:pt x="2258" y="1511"/>
                        <a:pt x="2260" y="1514"/>
                      </a:cubicBezTo>
                      <a:cubicBezTo>
                        <a:pt x="2265" y="1520"/>
                        <a:pt x="2259" y="1527"/>
                        <a:pt x="2254" y="1525"/>
                      </a:cubicBezTo>
                      <a:cubicBezTo>
                        <a:pt x="2257" y="1525"/>
                        <a:pt x="2259" y="1522"/>
                        <a:pt x="2259" y="1520"/>
                      </a:cubicBezTo>
                      <a:cubicBezTo>
                        <a:pt x="2259" y="1517"/>
                        <a:pt x="2256" y="1514"/>
                        <a:pt x="2253" y="1514"/>
                      </a:cubicBezTo>
                      <a:cubicBezTo>
                        <a:pt x="2250" y="1515"/>
                        <a:pt x="2247" y="1517"/>
                        <a:pt x="2246" y="1519"/>
                      </a:cubicBezTo>
                      <a:cubicBezTo>
                        <a:pt x="2245" y="1524"/>
                        <a:pt x="2248" y="1529"/>
                        <a:pt x="2253" y="1532"/>
                      </a:cubicBezTo>
                      <a:cubicBezTo>
                        <a:pt x="2256" y="1533"/>
                        <a:pt x="2260" y="1532"/>
                        <a:pt x="2264" y="1531"/>
                      </a:cubicBezTo>
                      <a:cubicBezTo>
                        <a:pt x="2278" y="1527"/>
                        <a:pt x="2305" y="1495"/>
                        <a:pt x="2310" y="1483"/>
                      </a:cubicBezTo>
                      <a:cubicBezTo>
                        <a:pt x="2300" y="1493"/>
                        <a:pt x="2288" y="1501"/>
                        <a:pt x="2272" y="1505"/>
                      </a:cubicBezTo>
                      <a:cubicBezTo>
                        <a:pt x="2238" y="1513"/>
                        <a:pt x="2192" y="1496"/>
                        <a:pt x="2186" y="1458"/>
                      </a:cubicBezTo>
                      <a:cubicBezTo>
                        <a:pt x="2185" y="1445"/>
                        <a:pt x="2191" y="1431"/>
                        <a:pt x="2203" y="1426"/>
                      </a:cubicBezTo>
                      <a:cubicBezTo>
                        <a:pt x="2213" y="1423"/>
                        <a:pt x="2223" y="1426"/>
                        <a:pt x="2229" y="1435"/>
                      </a:cubicBezTo>
                      <a:cubicBezTo>
                        <a:pt x="2234" y="1443"/>
                        <a:pt x="2232" y="1453"/>
                        <a:pt x="2225" y="1461"/>
                      </a:cubicBezTo>
                      <a:cubicBezTo>
                        <a:pt x="2221" y="1465"/>
                        <a:pt x="2215" y="1466"/>
                        <a:pt x="2210" y="1466"/>
                      </a:cubicBezTo>
                      <a:cubicBezTo>
                        <a:pt x="2207" y="1465"/>
                        <a:pt x="2205" y="1465"/>
                        <a:pt x="2204" y="1464"/>
                      </a:cubicBezTo>
                      <a:cubicBezTo>
                        <a:pt x="2199" y="1461"/>
                        <a:pt x="2196" y="1456"/>
                        <a:pt x="2196" y="1451"/>
                      </a:cubicBezTo>
                      <a:cubicBezTo>
                        <a:pt x="2195" y="1442"/>
                        <a:pt x="2202" y="1435"/>
                        <a:pt x="2211" y="1434"/>
                      </a:cubicBezTo>
                      <a:cubicBezTo>
                        <a:pt x="2219" y="1434"/>
                        <a:pt x="2227" y="1440"/>
                        <a:pt x="2227" y="1449"/>
                      </a:cubicBezTo>
                      <a:cubicBezTo>
                        <a:pt x="2227" y="1454"/>
                        <a:pt x="2226" y="1458"/>
                        <a:pt x="2222" y="1461"/>
                      </a:cubicBezTo>
                      <a:cubicBezTo>
                        <a:pt x="2223" y="1461"/>
                        <a:pt x="2224" y="1460"/>
                        <a:pt x="2224" y="1460"/>
                      </a:cubicBezTo>
                      <a:cubicBezTo>
                        <a:pt x="2230" y="1453"/>
                        <a:pt x="2231" y="1444"/>
                        <a:pt x="2226" y="1436"/>
                      </a:cubicBezTo>
                      <a:cubicBezTo>
                        <a:pt x="2221" y="1429"/>
                        <a:pt x="2212" y="1427"/>
                        <a:pt x="2204" y="1430"/>
                      </a:cubicBezTo>
                      <a:cubicBezTo>
                        <a:pt x="2194" y="1434"/>
                        <a:pt x="2189" y="1446"/>
                        <a:pt x="2190" y="1457"/>
                      </a:cubicBezTo>
                      <a:cubicBezTo>
                        <a:pt x="2196" y="1493"/>
                        <a:pt x="2239" y="1507"/>
                        <a:pt x="2271" y="1500"/>
                      </a:cubicBezTo>
                      <a:cubicBezTo>
                        <a:pt x="2302" y="1491"/>
                        <a:pt x="2320" y="1466"/>
                        <a:pt x="2327" y="1435"/>
                      </a:cubicBezTo>
                      <a:cubicBezTo>
                        <a:pt x="2339" y="1372"/>
                        <a:pt x="2297" y="1321"/>
                        <a:pt x="2246" y="1289"/>
                      </a:cubicBezTo>
                      <a:cubicBezTo>
                        <a:pt x="2228" y="1278"/>
                        <a:pt x="2212" y="1270"/>
                        <a:pt x="2191" y="1266"/>
                      </a:cubicBezTo>
                      <a:cubicBezTo>
                        <a:pt x="2169" y="1262"/>
                        <a:pt x="2145" y="1263"/>
                        <a:pt x="2129" y="1273"/>
                      </a:cubicBezTo>
                      <a:cubicBezTo>
                        <a:pt x="2129" y="1273"/>
                        <a:pt x="2129" y="1273"/>
                        <a:pt x="2129" y="1273"/>
                      </a:cubicBezTo>
                      <a:cubicBezTo>
                        <a:pt x="2141" y="1267"/>
                        <a:pt x="2156" y="1267"/>
                        <a:pt x="2168" y="1269"/>
                      </a:cubicBezTo>
                      <a:cubicBezTo>
                        <a:pt x="2192" y="1274"/>
                        <a:pt x="2219" y="1296"/>
                        <a:pt x="2228" y="1319"/>
                      </a:cubicBezTo>
                      <a:cubicBezTo>
                        <a:pt x="2227" y="1319"/>
                        <a:pt x="2225" y="1320"/>
                        <a:pt x="2224" y="1321"/>
                      </a:cubicBezTo>
                      <a:cubicBezTo>
                        <a:pt x="2215" y="1299"/>
                        <a:pt x="2190" y="1279"/>
                        <a:pt x="2167" y="1273"/>
                      </a:cubicBezTo>
                      <a:cubicBezTo>
                        <a:pt x="2152" y="1269"/>
                        <a:pt x="2129" y="1270"/>
                        <a:pt x="2119" y="1284"/>
                      </a:cubicBezTo>
                      <a:cubicBezTo>
                        <a:pt x="2116" y="1288"/>
                        <a:pt x="2115" y="1292"/>
                        <a:pt x="2115" y="1297"/>
                      </a:cubicBezTo>
                      <a:cubicBezTo>
                        <a:pt x="2114" y="1302"/>
                        <a:pt x="2116" y="1306"/>
                        <a:pt x="2119" y="1310"/>
                      </a:cubicBezTo>
                      <a:cubicBezTo>
                        <a:pt x="2122" y="1313"/>
                        <a:pt x="2126" y="1315"/>
                        <a:pt x="2131" y="1315"/>
                      </a:cubicBezTo>
                      <a:cubicBezTo>
                        <a:pt x="2135" y="1315"/>
                        <a:pt x="2139" y="1314"/>
                        <a:pt x="2142" y="1311"/>
                      </a:cubicBezTo>
                      <a:cubicBezTo>
                        <a:pt x="2144" y="1308"/>
                        <a:pt x="2145" y="1304"/>
                        <a:pt x="2144" y="1300"/>
                      </a:cubicBezTo>
                      <a:cubicBezTo>
                        <a:pt x="2143" y="1298"/>
                        <a:pt x="2143" y="1297"/>
                        <a:pt x="2141" y="1296"/>
                      </a:cubicBezTo>
                      <a:cubicBezTo>
                        <a:pt x="2140" y="1295"/>
                        <a:pt x="2138" y="1295"/>
                        <a:pt x="2136" y="1295"/>
                      </a:cubicBezTo>
                      <a:cubicBezTo>
                        <a:pt x="2135" y="1295"/>
                        <a:pt x="2134" y="1296"/>
                        <a:pt x="2133" y="1297"/>
                      </a:cubicBezTo>
                      <a:cubicBezTo>
                        <a:pt x="2132" y="1297"/>
                        <a:pt x="2132" y="1299"/>
                        <a:pt x="2132" y="1300"/>
                      </a:cubicBezTo>
                      <a:cubicBezTo>
                        <a:pt x="2132" y="1298"/>
                        <a:pt x="2132" y="1297"/>
                        <a:pt x="2133" y="1296"/>
                      </a:cubicBezTo>
                      <a:cubicBezTo>
                        <a:pt x="2134" y="1296"/>
                        <a:pt x="2135" y="1295"/>
                        <a:pt x="2136" y="1295"/>
                      </a:cubicBezTo>
                      <a:cubicBezTo>
                        <a:pt x="2138" y="1295"/>
                        <a:pt x="2140" y="1295"/>
                        <a:pt x="2141" y="1296"/>
                      </a:cubicBezTo>
                      <a:cubicBezTo>
                        <a:pt x="2143" y="1297"/>
                        <a:pt x="2144" y="1298"/>
                        <a:pt x="2144" y="1300"/>
                      </a:cubicBezTo>
                      <a:cubicBezTo>
                        <a:pt x="2146" y="1304"/>
                        <a:pt x="2145" y="1308"/>
                        <a:pt x="2142" y="1311"/>
                      </a:cubicBezTo>
                      <a:cubicBezTo>
                        <a:pt x="2139" y="1315"/>
                        <a:pt x="2135" y="1316"/>
                        <a:pt x="2130" y="1316"/>
                      </a:cubicBezTo>
                      <a:cubicBezTo>
                        <a:pt x="2126" y="1316"/>
                        <a:pt x="2122" y="1314"/>
                        <a:pt x="2118" y="1311"/>
                      </a:cubicBezTo>
                      <a:cubicBezTo>
                        <a:pt x="2114" y="1307"/>
                        <a:pt x="2113" y="1302"/>
                        <a:pt x="2113" y="1297"/>
                      </a:cubicBezTo>
                      <a:cubicBezTo>
                        <a:pt x="2113" y="1293"/>
                        <a:pt x="2113" y="1290"/>
                        <a:pt x="2115" y="1288"/>
                      </a:cubicBezTo>
                      <a:cubicBezTo>
                        <a:pt x="2113" y="1290"/>
                        <a:pt x="2112" y="1292"/>
                        <a:pt x="2111" y="1294"/>
                      </a:cubicBezTo>
                      <a:cubicBezTo>
                        <a:pt x="2107" y="1307"/>
                        <a:pt x="2107" y="1319"/>
                        <a:pt x="2110" y="1332"/>
                      </a:cubicBezTo>
                      <a:cubicBezTo>
                        <a:pt x="2113" y="1348"/>
                        <a:pt x="2120" y="1358"/>
                        <a:pt x="2129" y="1372"/>
                      </a:cubicBezTo>
                      <a:cubicBezTo>
                        <a:pt x="2147" y="1395"/>
                        <a:pt x="2174" y="1418"/>
                        <a:pt x="2174" y="1450"/>
                      </a:cubicBezTo>
                      <a:cubicBezTo>
                        <a:pt x="2174" y="1455"/>
                        <a:pt x="2174" y="1460"/>
                        <a:pt x="2172" y="1464"/>
                      </a:cubicBezTo>
                      <a:cubicBezTo>
                        <a:pt x="2171" y="1469"/>
                        <a:pt x="2168" y="1474"/>
                        <a:pt x="2167" y="1480"/>
                      </a:cubicBezTo>
                      <a:cubicBezTo>
                        <a:pt x="2164" y="1493"/>
                        <a:pt x="2172" y="1501"/>
                        <a:pt x="2179" y="1501"/>
                      </a:cubicBezTo>
                      <a:cubicBezTo>
                        <a:pt x="2182" y="1501"/>
                        <a:pt x="2186" y="1499"/>
                        <a:pt x="2187" y="1497"/>
                      </a:cubicBezTo>
                      <a:cubicBezTo>
                        <a:pt x="2189" y="1494"/>
                        <a:pt x="2189" y="1491"/>
                        <a:pt x="2188" y="1489"/>
                      </a:cubicBezTo>
                      <a:cubicBezTo>
                        <a:pt x="2186" y="1486"/>
                        <a:pt x="2182" y="1485"/>
                        <a:pt x="2179" y="1487"/>
                      </a:cubicBezTo>
                      <a:cubicBezTo>
                        <a:pt x="2178" y="1489"/>
                        <a:pt x="2177" y="1491"/>
                        <a:pt x="2178" y="1494"/>
                      </a:cubicBezTo>
                      <a:cubicBezTo>
                        <a:pt x="2176" y="1492"/>
                        <a:pt x="2176" y="1488"/>
                        <a:pt x="2178" y="1486"/>
                      </a:cubicBezTo>
                      <a:cubicBezTo>
                        <a:pt x="2179" y="1484"/>
                        <a:pt x="2182" y="1483"/>
                        <a:pt x="2185" y="1484"/>
                      </a:cubicBezTo>
                      <a:cubicBezTo>
                        <a:pt x="2192" y="1486"/>
                        <a:pt x="2193" y="1496"/>
                        <a:pt x="2188" y="1501"/>
                      </a:cubicBezTo>
                      <a:cubicBezTo>
                        <a:pt x="2184" y="1503"/>
                        <a:pt x="2179" y="1504"/>
                        <a:pt x="2175" y="1503"/>
                      </a:cubicBezTo>
                      <a:cubicBezTo>
                        <a:pt x="2168" y="1501"/>
                        <a:pt x="2163" y="1493"/>
                        <a:pt x="2164" y="1484"/>
                      </a:cubicBezTo>
                      <a:cubicBezTo>
                        <a:pt x="2163" y="1487"/>
                        <a:pt x="2162" y="1489"/>
                        <a:pt x="2160" y="1492"/>
                      </a:cubicBezTo>
                      <a:cubicBezTo>
                        <a:pt x="2159" y="1497"/>
                        <a:pt x="2160" y="1503"/>
                        <a:pt x="2164" y="1508"/>
                      </a:cubicBezTo>
                      <a:cubicBezTo>
                        <a:pt x="2170" y="1515"/>
                        <a:pt x="2181" y="1515"/>
                        <a:pt x="2189" y="1509"/>
                      </a:cubicBezTo>
                      <a:cubicBezTo>
                        <a:pt x="2194" y="1505"/>
                        <a:pt x="2198" y="1501"/>
                        <a:pt x="2206" y="1500"/>
                      </a:cubicBezTo>
                      <a:cubicBezTo>
                        <a:pt x="2213" y="1500"/>
                        <a:pt x="2219" y="1502"/>
                        <a:pt x="2223" y="1508"/>
                      </a:cubicBezTo>
                      <a:cubicBezTo>
                        <a:pt x="2205" y="1499"/>
                        <a:pt x="2201" y="1514"/>
                        <a:pt x="2189" y="1520"/>
                      </a:cubicBezTo>
                      <a:cubicBezTo>
                        <a:pt x="2181" y="1523"/>
                        <a:pt x="2173" y="1524"/>
                        <a:pt x="2167" y="1519"/>
                      </a:cubicBezTo>
                      <a:cubicBezTo>
                        <a:pt x="2160" y="1515"/>
                        <a:pt x="2155" y="1505"/>
                        <a:pt x="2158" y="1495"/>
                      </a:cubicBezTo>
                      <a:cubicBezTo>
                        <a:pt x="2158" y="1496"/>
                        <a:pt x="2157" y="1496"/>
                        <a:pt x="2157" y="1497"/>
                      </a:cubicBezTo>
                      <a:cubicBezTo>
                        <a:pt x="2148" y="1510"/>
                        <a:pt x="2135" y="1517"/>
                        <a:pt x="2118" y="1516"/>
                      </a:cubicBezTo>
                      <a:cubicBezTo>
                        <a:pt x="2115" y="1515"/>
                        <a:pt x="2112" y="1515"/>
                        <a:pt x="2109" y="1514"/>
                      </a:cubicBezTo>
                      <a:cubicBezTo>
                        <a:pt x="2109" y="1513"/>
                        <a:pt x="2110" y="1512"/>
                        <a:pt x="2110" y="1512"/>
                      </a:cubicBezTo>
                      <a:cubicBezTo>
                        <a:pt x="2112" y="1512"/>
                        <a:pt x="2115" y="1513"/>
                        <a:pt x="2118" y="1513"/>
                      </a:cubicBezTo>
                      <a:cubicBezTo>
                        <a:pt x="2135" y="1513"/>
                        <a:pt x="2145" y="1507"/>
                        <a:pt x="2155" y="1494"/>
                      </a:cubicBezTo>
                      <a:cubicBezTo>
                        <a:pt x="2155" y="1493"/>
                        <a:pt x="2156" y="1491"/>
                        <a:pt x="2157" y="1490"/>
                      </a:cubicBezTo>
                      <a:cubicBezTo>
                        <a:pt x="2153" y="1494"/>
                        <a:pt x="2148" y="1497"/>
                        <a:pt x="2142" y="1498"/>
                      </a:cubicBezTo>
                      <a:cubicBezTo>
                        <a:pt x="2138" y="1499"/>
                        <a:pt x="2135" y="1499"/>
                        <a:pt x="2131" y="1498"/>
                      </a:cubicBezTo>
                      <a:cubicBezTo>
                        <a:pt x="2128" y="1497"/>
                        <a:pt x="2125" y="1496"/>
                        <a:pt x="2122" y="1493"/>
                      </a:cubicBezTo>
                      <a:cubicBezTo>
                        <a:pt x="2115" y="1488"/>
                        <a:pt x="2113" y="1477"/>
                        <a:pt x="2120" y="1471"/>
                      </a:cubicBezTo>
                      <a:cubicBezTo>
                        <a:pt x="2123" y="1468"/>
                        <a:pt x="2126" y="1466"/>
                        <a:pt x="2130" y="1466"/>
                      </a:cubicBezTo>
                      <a:cubicBezTo>
                        <a:pt x="2132" y="1466"/>
                        <a:pt x="2133" y="1467"/>
                        <a:pt x="2135" y="1468"/>
                      </a:cubicBezTo>
                      <a:cubicBezTo>
                        <a:pt x="2138" y="1469"/>
                        <a:pt x="2140" y="1472"/>
                        <a:pt x="2141" y="1475"/>
                      </a:cubicBezTo>
                      <a:cubicBezTo>
                        <a:pt x="2142" y="1476"/>
                        <a:pt x="2142" y="1478"/>
                        <a:pt x="2141" y="1479"/>
                      </a:cubicBezTo>
                      <a:cubicBezTo>
                        <a:pt x="2141" y="1480"/>
                        <a:pt x="2141" y="1481"/>
                        <a:pt x="2141" y="1482"/>
                      </a:cubicBezTo>
                      <a:cubicBezTo>
                        <a:pt x="2139" y="1484"/>
                        <a:pt x="2137" y="1486"/>
                        <a:pt x="2134" y="1486"/>
                      </a:cubicBezTo>
                      <a:cubicBezTo>
                        <a:pt x="2132" y="1486"/>
                        <a:pt x="2131" y="1485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1" y="1485"/>
                        <a:pt x="2132" y="1485"/>
                        <a:pt x="2134" y="1485"/>
                      </a:cubicBezTo>
                      <a:cubicBezTo>
                        <a:pt x="2136" y="1485"/>
                        <a:pt x="2138" y="1484"/>
                        <a:pt x="2139" y="1482"/>
                      </a:cubicBezTo>
                      <a:cubicBezTo>
                        <a:pt x="2140" y="1481"/>
                        <a:pt x="2140" y="1480"/>
                        <a:pt x="2140" y="1479"/>
                      </a:cubicBezTo>
                      <a:cubicBezTo>
                        <a:pt x="2141" y="1478"/>
                        <a:pt x="2140" y="1477"/>
                        <a:pt x="2140" y="1475"/>
                      </a:cubicBezTo>
                      <a:cubicBezTo>
                        <a:pt x="2139" y="1473"/>
                        <a:pt x="2137" y="1471"/>
                        <a:pt x="2134" y="1469"/>
                      </a:cubicBezTo>
                      <a:cubicBezTo>
                        <a:pt x="2133" y="1469"/>
                        <a:pt x="2132" y="1468"/>
                        <a:pt x="2130" y="1468"/>
                      </a:cubicBezTo>
                      <a:cubicBezTo>
                        <a:pt x="2127" y="1469"/>
                        <a:pt x="2124" y="1470"/>
                        <a:pt x="2122" y="1472"/>
                      </a:cubicBezTo>
                      <a:cubicBezTo>
                        <a:pt x="2117" y="1478"/>
                        <a:pt x="2118" y="1486"/>
                        <a:pt x="2124" y="1491"/>
                      </a:cubicBezTo>
                      <a:cubicBezTo>
                        <a:pt x="2127" y="1493"/>
                        <a:pt x="2129" y="1494"/>
                        <a:pt x="2132" y="1494"/>
                      </a:cubicBezTo>
                      <a:cubicBezTo>
                        <a:pt x="2136" y="1495"/>
                        <a:pt x="2138" y="1495"/>
                        <a:pt x="2142" y="1494"/>
                      </a:cubicBezTo>
                      <a:cubicBezTo>
                        <a:pt x="2145" y="1493"/>
                        <a:pt x="2148" y="1492"/>
                        <a:pt x="2151" y="1490"/>
                      </a:cubicBezTo>
                      <a:cubicBezTo>
                        <a:pt x="2155" y="1487"/>
                        <a:pt x="2158" y="1484"/>
                        <a:pt x="2161" y="1479"/>
                      </a:cubicBezTo>
                      <a:cubicBezTo>
                        <a:pt x="2167" y="1470"/>
                        <a:pt x="2170" y="1460"/>
                        <a:pt x="2170" y="1450"/>
                      </a:cubicBezTo>
                      <a:cubicBezTo>
                        <a:pt x="2170" y="1424"/>
                        <a:pt x="2149" y="1403"/>
                        <a:pt x="2132" y="1382"/>
                      </a:cubicBezTo>
                      <a:cubicBezTo>
                        <a:pt x="2135" y="1386"/>
                        <a:pt x="2138" y="1390"/>
                        <a:pt x="2139" y="1394"/>
                      </a:cubicBezTo>
                      <a:cubicBezTo>
                        <a:pt x="2146" y="1407"/>
                        <a:pt x="2144" y="1426"/>
                        <a:pt x="2131" y="1434"/>
                      </a:cubicBezTo>
                      <a:cubicBezTo>
                        <a:pt x="2123" y="1440"/>
                        <a:pt x="2113" y="1441"/>
                        <a:pt x="2110" y="1451"/>
                      </a:cubicBezTo>
                      <a:cubicBezTo>
                        <a:pt x="2103" y="1447"/>
                        <a:pt x="2103" y="1434"/>
                        <a:pt x="2110" y="1425"/>
                      </a:cubicBezTo>
                      <a:cubicBezTo>
                        <a:pt x="2119" y="1416"/>
                        <a:pt x="2136" y="1410"/>
                        <a:pt x="2134" y="1395"/>
                      </a:cubicBezTo>
                      <a:cubicBezTo>
                        <a:pt x="2132" y="1386"/>
                        <a:pt x="2126" y="1379"/>
                        <a:pt x="2126" y="1375"/>
                      </a:cubicBezTo>
                      <a:cubicBezTo>
                        <a:pt x="2127" y="1376"/>
                        <a:pt x="2127" y="1376"/>
                        <a:pt x="2127" y="1376"/>
                      </a:cubicBezTo>
                      <a:cubicBezTo>
                        <a:pt x="2127" y="1375"/>
                        <a:pt x="2126" y="1375"/>
                        <a:pt x="2126" y="1374"/>
                      </a:cubicBezTo>
                      <a:cubicBezTo>
                        <a:pt x="2116" y="1360"/>
                        <a:pt x="2110" y="1350"/>
                        <a:pt x="2106" y="1333"/>
                      </a:cubicBezTo>
                      <a:cubicBezTo>
                        <a:pt x="2104" y="1319"/>
                        <a:pt x="2104" y="1307"/>
                        <a:pt x="2109" y="1293"/>
                      </a:cubicBezTo>
                      <a:cubicBezTo>
                        <a:pt x="2114" y="1284"/>
                        <a:pt x="2120" y="1276"/>
                        <a:pt x="2129" y="1271"/>
                      </a:cubicBezTo>
                      <a:cubicBezTo>
                        <a:pt x="2145" y="1261"/>
                        <a:pt x="2170" y="1259"/>
                        <a:pt x="2192" y="1263"/>
                      </a:cubicBezTo>
                      <a:cubicBezTo>
                        <a:pt x="2200" y="1265"/>
                        <a:pt x="2209" y="1267"/>
                        <a:pt x="2217" y="1270"/>
                      </a:cubicBezTo>
                      <a:cubicBezTo>
                        <a:pt x="2231" y="1275"/>
                        <a:pt x="2244" y="1284"/>
                        <a:pt x="2259" y="1286"/>
                      </a:cubicBezTo>
                      <a:cubicBezTo>
                        <a:pt x="2266" y="1286"/>
                        <a:pt x="2275" y="1286"/>
                        <a:pt x="2281" y="1282"/>
                      </a:cubicBezTo>
                      <a:cubicBezTo>
                        <a:pt x="2284" y="1279"/>
                        <a:pt x="2287" y="1273"/>
                        <a:pt x="2284" y="1269"/>
                      </a:cubicBezTo>
                      <a:cubicBezTo>
                        <a:pt x="2283" y="1268"/>
                        <a:pt x="2281" y="1267"/>
                        <a:pt x="2280" y="1268"/>
                      </a:cubicBezTo>
                      <a:cubicBezTo>
                        <a:pt x="2278" y="1269"/>
                        <a:pt x="2278" y="1270"/>
                        <a:pt x="2278" y="1271"/>
                      </a:cubicBezTo>
                      <a:cubicBezTo>
                        <a:pt x="2278" y="1273"/>
                        <a:pt x="2279" y="1273"/>
                        <a:pt x="2280" y="1274"/>
                      </a:cubicBezTo>
                      <a:cubicBezTo>
                        <a:pt x="2281" y="1274"/>
                        <a:pt x="2282" y="1274"/>
                        <a:pt x="2282" y="1272"/>
                      </a:cubicBezTo>
                      <a:cubicBezTo>
                        <a:pt x="2282" y="1271"/>
                        <a:pt x="2282" y="1271"/>
                        <a:pt x="2282" y="1270"/>
                      </a:cubicBezTo>
                      <a:cubicBezTo>
                        <a:pt x="2283" y="1270"/>
                        <a:pt x="2283" y="1271"/>
                        <a:pt x="2284" y="1272"/>
                      </a:cubicBezTo>
                      <a:cubicBezTo>
                        <a:pt x="2284" y="1273"/>
                        <a:pt x="2283" y="1275"/>
                        <a:pt x="2282" y="1276"/>
                      </a:cubicBezTo>
                      <a:cubicBezTo>
                        <a:pt x="2279" y="1277"/>
                        <a:pt x="2276" y="1276"/>
                        <a:pt x="2275" y="1274"/>
                      </a:cubicBezTo>
                      <a:cubicBezTo>
                        <a:pt x="2274" y="1272"/>
                        <a:pt x="2274" y="1270"/>
                        <a:pt x="2275" y="1268"/>
                      </a:cubicBezTo>
                      <a:cubicBezTo>
                        <a:pt x="2276" y="1266"/>
                        <a:pt x="2277" y="1265"/>
                        <a:pt x="2279" y="1264"/>
                      </a:cubicBezTo>
                      <a:cubicBezTo>
                        <a:pt x="2282" y="1264"/>
                        <a:pt x="2284" y="1264"/>
                        <a:pt x="2286" y="1267"/>
                      </a:cubicBezTo>
                      <a:cubicBezTo>
                        <a:pt x="2289" y="1271"/>
                        <a:pt x="2288" y="1276"/>
                        <a:pt x="2284" y="1280"/>
                      </a:cubicBezTo>
                      <a:cubicBezTo>
                        <a:pt x="2283" y="1282"/>
                        <a:pt x="2281" y="1284"/>
                        <a:pt x="2279" y="1285"/>
                      </a:cubicBezTo>
                      <a:cubicBezTo>
                        <a:pt x="2289" y="1282"/>
                        <a:pt x="2295" y="1275"/>
                        <a:pt x="2298" y="1265"/>
                      </a:cubicBezTo>
                      <a:cubicBezTo>
                        <a:pt x="2299" y="1259"/>
                        <a:pt x="2299" y="1254"/>
                        <a:pt x="2296" y="1248"/>
                      </a:cubicBezTo>
                      <a:cubicBezTo>
                        <a:pt x="2296" y="1248"/>
                        <a:pt x="2296" y="1248"/>
                        <a:pt x="2296" y="1248"/>
                      </a:cubicBezTo>
                      <a:cubicBezTo>
                        <a:pt x="2298" y="1254"/>
                        <a:pt x="2295" y="1260"/>
                        <a:pt x="2287" y="1259"/>
                      </a:cubicBezTo>
                      <a:cubicBezTo>
                        <a:pt x="2281" y="1258"/>
                        <a:pt x="2274" y="1248"/>
                        <a:pt x="2262" y="1258"/>
                      </a:cubicBezTo>
                      <a:close/>
                      <a:moveTo>
                        <a:pt x="2623" y="1225"/>
                      </a:moveTo>
                      <a:cubicBezTo>
                        <a:pt x="2597" y="1215"/>
                        <a:pt x="2576" y="1227"/>
                        <a:pt x="2563" y="1227"/>
                      </a:cubicBezTo>
                      <a:cubicBezTo>
                        <a:pt x="2548" y="1227"/>
                        <a:pt x="2548" y="1209"/>
                        <a:pt x="2564" y="1206"/>
                      </a:cubicBezTo>
                      <a:cubicBezTo>
                        <a:pt x="2582" y="1202"/>
                        <a:pt x="2606" y="1212"/>
                        <a:pt x="2623" y="1225"/>
                      </a:cubicBezTo>
                      <a:close/>
                      <a:moveTo>
                        <a:pt x="2542" y="1105"/>
                      </a:moveTo>
                      <a:cubicBezTo>
                        <a:pt x="2539" y="1093"/>
                        <a:pt x="2548" y="1067"/>
                        <a:pt x="2560" y="1057"/>
                      </a:cubicBezTo>
                      <a:cubicBezTo>
                        <a:pt x="2573" y="1048"/>
                        <a:pt x="2584" y="1056"/>
                        <a:pt x="2572" y="1069"/>
                      </a:cubicBezTo>
                      <a:cubicBezTo>
                        <a:pt x="2562" y="1079"/>
                        <a:pt x="2543" y="1091"/>
                        <a:pt x="2542" y="1105"/>
                      </a:cubicBezTo>
                      <a:close/>
                      <a:moveTo>
                        <a:pt x="2466" y="1220"/>
                      </a:moveTo>
                      <a:cubicBezTo>
                        <a:pt x="2467" y="1221"/>
                        <a:pt x="2470" y="1221"/>
                        <a:pt x="2471" y="1220"/>
                      </a:cubicBezTo>
                      <a:cubicBezTo>
                        <a:pt x="2473" y="1219"/>
                        <a:pt x="2473" y="1216"/>
                        <a:pt x="2472" y="1215"/>
                      </a:cubicBezTo>
                      <a:cubicBezTo>
                        <a:pt x="2470" y="1213"/>
                        <a:pt x="2468" y="1213"/>
                        <a:pt x="2466" y="1214"/>
                      </a:cubicBezTo>
                      <a:cubicBezTo>
                        <a:pt x="2465" y="1216"/>
                        <a:pt x="2465" y="1218"/>
                        <a:pt x="2466" y="1220"/>
                      </a:cubicBezTo>
                      <a:close/>
                      <a:moveTo>
                        <a:pt x="2515" y="1176"/>
                      </a:moveTo>
                      <a:cubicBezTo>
                        <a:pt x="2518" y="1185"/>
                        <a:pt x="2506" y="1189"/>
                        <a:pt x="2502" y="1191"/>
                      </a:cubicBezTo>
                      <a:cubicBezTo>
                        <a:pt x="2499" y="1192"/>
                        <a:pt x="2498" y="1194"/>
                        <a:pt x="2497" y="1197"/>
                      </a:cubicBezTo>
                      <a:cubicBezTo>
                        <a:pt x="2496" y="1193"/>
                        <a:pt x="2496" y="1184"/>
                        <a:pt x="2498" y="1180"/>
                      </a:cubicBezTo>
                      <a:cubicBezTo>
                        <a:pt x="2500" y="1174"/>
                        <a:pt x="2506" y="1170"/>
                        <a:pt x="2513" y="1174"/>
                      </a:cubicBezTo>
                      <a:cubicBezTo>
                        <a:pt x="2509" y="1175"/>
                        <a:pt x="2505" y="1178"/>
                        <a:pt x="2504" y="1182"/>
                      </a:cubicBezTo>
                      <a:cubicBezTo>
                        <a:pt x="2506" y="1180"/>
                        <a:pt x="2510" y="1177"/>
                        <a:pt x="2515" y="1176"/>
                      </a:cubicBezTo>
                      <a:close/>
                      <a:moveTo>
                        <a:pt x="2462" y="1199"/>
                      </a:moveTo>
                      <a:cubicBezTo>
                        <a:pt x="2465" y="1202"/>
                        <a:pt x="2469" y="1202"/>
                        <a:pt x="2473" y="1199"/>
                      </a:cubicBezTo>
                      <a:cubicBezTo>
                        <a:pt x="2476" y="1197"/>
                        <a:pt x="2476" y="1192"/>
                        <a:pt x="2473" y="1189"/>
                      </a:cubicBezTo>
                      <a:cubicBezTo>
                        <a:pt x="2471" y="1186"/>
                        <a:pt x="2466" y="1185"/>
                        <a:pt x="2463" y="1188"/>
                      </a:cubicBezTo>
                      <a:cubicBezTo>
                        <a:pt x="2460" y="1191"/>
                        <a:pt x="2459" y="1195"/>
                        <a:pt x="2462" y="1199"/>
                      </a:cubicBezTo>
                      <a:close/>
                      <a:moveTo>
                        <a:pt x="2462" y="1211"/>
                      </a:moveTo>
                      <a:cubicBezTo>
                        <a:pt x="2463" y="1213"/>
                        <a:pt x="2467" y="1213"/>
                        <a:pt x="2469" y="1211"/>
                      </a:cubicBezTo>
                      <a:cubicBezTo>
                        <a:pt x="2471" y="1210"/>
                        <a:pt x="2471" y="1207"/>
                        <a:pt x="2469" y="1204"/>
                      </a:cubicBezTo>
                      <a:cubicBezTo>
                        <a:pt x="2467" y="1202"/>
                        <a:pt x="2464" y="1202"/>
                        <a:pt x="2462" y="1204"/>
                      </a:cubicBezTo>
                      <a:cubicBezTo>
                        <a:pt x="2460" y="1206"/>
                        <a:pt x="2460" y="1209"/>
                        <a:pt x="2462" y="1211"/>
                      </a:cubicBezTo>
                      <a:close/>
                      <a:moveTo>
                        <a:pt x="2540" y="1125"/>
                      </a:moveTo>
                      <a:cubicBezTo>
                        <a:pt x="2539" y="1128"/>
                        <a:pt x="2540" y="1131"/>
                        <a:pt x="2542" y="1133"/>
                      </a:cubicBezTo>
                      <a:cubicBezTo>
                        <a:pt x="2544" y="1136"/>
                        <a:pt x="2549" y="1138"/>
                        <a:pt x="2553" y="1136"/>
                      </a:cubicBezTo>
                      <a:cubicBezTo>
                        <a:pt x="2558" y="1134"/>
                        <a:pt x="2561" y="1129"/>
                        <a:pt x="2560" y="1125"/>
                      </a:cubicBezTo>
                      <a:cubicBezTo>
                        <a:pt x="2559" y="1117"/>
                        <a:pt x="2552" y="1118"/>
                        <a:pt x="2548" y="1115"/>
                      </a:cubicBezTo>
                      <a:cubicBezTo>
                        <a:pt x="2544" y="1111"/>
                        <a:pt x="2544" y="1104"/>
                        <a:pt x="2547" y="1098"/>
                      </a:cubicBezTo>
                      <a:cubicBezTo>
                        <a:pt x="2551" y="1091"/>
                        <a:pt x="2558" y="1086"/>
                        <a:pt x="2566" y="1088"/>
                      </a:cubicBezTo>
                      <a:cubicBezTo>
                        <a:pt x="2571" y="1089"/>
                        <a:pt x="2575" y="1092"/>
                        <a:pt x="2574" y="1097"/>
                      </a:cubicBezTo>
                      <a:cubicBezTo>
                        <a:pt x="2571" y="1094"/>
                        <a:pt x="2564" y="1095"/>
                        <a:pt x="2563" y="1101"/>
                      </a:cubicBezTo>
                      <a:cubicBezTo>
                        <a:pt x="2562" y="1105"/>
                        <a:pt x="2566" y="1112"/>
                        <a:pt x="2568" y="1119"/>
                      </a:cubicBezTo>
                      <a:cubicBezTo>
                        <a:pt x="2571" y="1127"/>
                        <a:pt x="2573" y="1134"/>
                        <a:pt x="2571" y="1141"/>
                      </a:cubicBezTo>
                      <a:cubicBezTo>
                        <a:pt x="2567" y="1154"/>
                        <a:pt x="2551" y="1160"/>
                        <a:pt x="2540" y="1154"/>
                      </a:cubicBezTo>
                      <a:cubicBezTo>
                        <a:pt x="2533" y="1151"/>
                        <a:pt x="2530" y="1145"/>
                        <a:pt x="2528" y="1139"/>
                      </a:cubicBezTo>
                      <a:cubicBezTo>
                        <a:pt x="2525" y="1132"/>
                        <a:pt x="2524" y="1113"/>
                        <a:pt x="2516" y="1107"/>
                      </a:cubicBezTo>
                      <a:cubicBezTo>
                        <a:pt x="2511" y="1103"/>
                        <a:pt x="2505" y="1105"/>
                        <a:pt x="2504" y="1109"/>
                      </a:cubicBezTo>
                      <a:cubicBezTo>
                        <a:pt x="2500" y="1106"/>
                        <a:pt x="2502" y="1098"/>
                        <a:pt x="2508" y="1095"/>
                      </a:cubicBezTo>
                      <a:cubicBezTo>
                        <a:pt x="2517" y="1089"/>
                        <a:pt x="2533" y="1093"/>
                        <a:pt x="2539" y="1107"/>
                      </a:cubicBezTo>
                      <a:cubicBezTo>
                        <a:pt x="2541" y="1112"/>
                        <a:pt x="2541" y="1117"/>
                        <a:pt x="2540" y="1125"/>
                      </a:cubicBezTo>
                      <a:close/>
                      <a:moveTo>
                        <a:pt x="2636" y="1036"/>
                      </a:moveTo>
                      <a:cubicBezTo>
                        <a:pt x="2637" y="1037"/>
                        <a:pt x="2638" y="1040"/>
                        <a:pt x="2636" y="1042"/>
                      </a:cubicBezTo>
                      <a:cubicBezTo>
                        <a:pt x="2635" y="1043"/>
                        <a:pt x="2632" y="1044"/>
                        <a:pt x="2630" y="1042"/>
                      </a:cubicBezTo>
                      <a:cubicBezTo>
                        <a:pt x="2628" y="1041"/>
                        <a:pt x="2628" y="1038"/>
                        <a:pt x="2630" y="1036"/>
                      </a:cubicBezTo>
                      <a:cubicBezTo>
                        <a:pt x="2631" y="1034"/>
                        <a:pt x="2634" y="1034"/>
                        <a:pt x="2636" y="1036"/>
                      </a:cubicBezTo>
                      <a:close/>
                      <a:moveTo>
                        <a:pt x="2643" y="1040"/>
                      </a:moveTo>
                      <a:cubicBezTo>
                        <a:pt x="2644" y="1041"/>
                        <a:pt x="2645" y="1043"/>
                        <a:pt x="2643" y="1044"/>
                      </a:cubicBezTo>
                      <a:cubicBezTo>
                        <a:pt x="2642" y="1045"/>
                        <a:pt x="2640" y="1046"/>
                        <a:pt x="2639" y="1044"/>
                      </a:cubicBezTo>
                      <a:cubicBezTo>
                        <a:pt x="2637" y="1043"/>
                        <a:pt x="2637" y="1041"/>
                        <a:pt x="2638" y="1040"/>
                      </a:cubicBezTo>
                      <a:cubicBezTo>
                        <a:pt x="2640" y="1038"/>
                        <a:pt x="2642" y="1038"/>
                        <a:pt x="2643" y="1040"/>
                      </a:cubicBezTo>
                      <a:close/>
                      <a:moveTo>
                        <a:pt x="2625" y="1036"/>
                      </a:moveTo>
                      <a:cubicBezTo>
                        <a:pt x="2628" y="1038"/>
                        <a:pt x="2628" y="1042"/>
                        <a:pt x="2626" y="1045"/>
                      </a:cubicBezTo>
                      <a:cubicBezTo>
                        <a:pt x="2624" y="1048"/>
                        <a:pt x="2619" y="1048"/>
                        <a:pt x="2617" y="1046"/>
                      </a:cubicBezTo>
                      <a:cubicBezTo>
                        <a:pt x="2614" y="1043"/>
                        <a:pt x="2614" y="1039"/>
                        <a:pt x="2616" y="1037"/>
                      </a:cubicBezTo>
                      <a:cubicBezTo>
                        <a:pt x="2619" y="1034"/>
                        <a:pt x="2623" y="1034"/>
                        <a:pt x="2625" y="1036"/>
                      </a:cubicBezTo>
                      <a:close/>
                      <a:moveTo>
                        <a:pt x="2542" y="1126"/>
                      </a:moveTo>
                      <a:cubicBezTo>
                        <a:pt x="2542" y="1131"/>
                        <a:pt x="2544" y="1135"/>
                        <a:pt x="2549" y="1135"/>
                      </a:cubicBezTo>
                      <a:cubicBezTo>
                        <a:pt x="2558" y="1135"/>
                        <a:pt x="2560" y="1125"/>
                        <a:pt x="2555" y="1120"/>
                      </a:cubicBezTo>
                      <a:cubicBezTo>
                        <a:pt x="2551" y="1117"/>
                        <a:pt x="2547" y="1117"/>
                        <a:pt x="2544" y="1111"/>
                      </a:cubicBezTo>
                      <a:cubicBezTo>
                        <a:pt x="2545" y="1118"/>
                        <a:pt x="2542" y="1120"/>
                        <a:pt x="2542" y="1126"/>
                      </a:cubicBezTo>
                      <a:close/>
                      <a:moveTo>
                        <a:pt x="2553" y="1159"/>
                      </a:moveTo>
                      <a:cubicBezTo>
                        <a:pt x="2560" y="1160"/>
                        <a:pt x="2568" y="1153"/>
                        <a:pt x="2570" y="1148"/>
                      </a:cubicBezTo>
                      <a:cubicBezTo>
                        <a:pt x="2578" y="1150"/>
                        <a:pt x="2580" y="1167"/>
                        <a:pt x="2568" y="1171"/>
                      </a:cubicBezTo>
                      <a:cubicBezTo>
                        <a:pt x="2561" y="1173"/>
                        <a:pt x="2552" y="1167"/>
                        <a:pt x="2553" y="1159"/>
                      </a:cubicBezTo>
                      <a:close/>
                      <a:moveTo>
                        <a:pt x="2559" y="1036"/>
                      </a:moveTo>
                      <a:cubicBezTo>
                        <a:pt x="2556" y="1051"/>
                        <a:pt x="2538" y="1045"/>
                        <a:pt x="2531" y="1044"/>
                      </a:cubicBezTo>
                      <a:cubicBezTo>
                        <a:pt x="2526" y="1043"/>
                        <a:pt x="2522" y="1044"/>
                        <a:pt x="2519" y="1047"/>
                      </a:cubicBezTo>
                      <a:cubicBezTo>
                        <a:pt x="2520" y="1041"/>
                        <a:pt x="2529" y="1030"/>
                        <a:pt x="2535" y="1026"/>
                      </a:cubicBezTo>
                      <a:cubicBezTo>
                        <a:pt x="2543" y="1021"/>
                        <a:pt x="2553" y="1021"/>
                        <a:pt x="2559" y="1032"/>
                      </a:cubicBezTo>
                      <a:cubicBezTo>
                        <a:pt x="2554" y="1030"/>
                        <a:pt x="2546" y="1031"/>
                        <a:pt x="2542" y="1034"/>
                      </a:cubicBezTo>
                      <a:cubicBezTo>
                        <a:pt x="2545" y="1033"/>
                        <a:pt x="2553" y="1033"/>
                        <a:pt x="2559" y="1036"/>
                      </a:cubicBezTo>
                      <a:close/>
                      <a:moveTo>
                        <a:pt x="2590" y="1169"/>
                      </a:moveTo>
                      <a:cubicBezTo>
                        <a:pt x="2596" y="1137"/>
                        <a:pt x="2621" y="1125"/>
                        <a:pt x="2629" y="1112"/>
                      </a:cubicBezTo>
                      <a:cubicBezTo>
                        <a:pt x="2638" y="1097"/>
                        <a:pt x="2621" y="1086"/>
                        <a:pt x="2608" y="1100"/>
                      </a:cubicBezTo>
                      <a:cubicBezTo>
                        <a:pt x="2593" y="1115"/>
                        <a:pt x="2588" y="1144"/>
                        <a:pt x="2590" y="1169"/>
                      </a:cubicBezTo>
                      <a:close/>
                      <a:moveTo>
                        <a:pt x="2482" y="1235"/>
                      </a:moveTo>
                      <a:cubicBezTo>
                        <a:pt x="2482" y="1231"/>
                        <a:pt x="2482" y="1228"/>
                        <a:pt x="2482" y="1224"/>
                      </a:cubicBezTo>
                      <a:cubicBezTo>
                        <a:pt x="2484" y="1212"/>
                        <a:pt x="2490" y="1201"/>
                        <a:pt x="2501" y="1195"/>
                      </a:cubicBezTo>
                      <a:cubicBezTo>
                        <a:pt x="2513" y="1188"/>
                        <a:pt x="2531" y="1189"/>
                        <a:pt x="2541" y="1200"/>
                      </a:cubicBezTo>
                      <a:cubicBezTo>
                        <a:pt x="2545" y="1205"/>
                        <a:pt x="2547" y="1211"/>
                        <a:pt x="2547" y="1217"/>
                      </a:cubicBezTo>
                      <a:cubicBezTo>
                        <a:pt x="2547" y="1221"/>
                        <a:pt x="2545" y="1224"/>
                        <a:pt x="2542" y="1227"/>
                      </a:cubicBezTo>
                      <a:cubicBezTo>
                        <a:pt x="2538" y="1231"/>
                        <a:pt x="2533" y="1233"/>
                        <a:pt x="2528" y="1231"/>
                      </a:cubicBezTo>
                      <a:cubicBezTo>
                        <a:pt x="2524" y="1230"/>
                        <a:pt x="2521" y="1227"/>
                        <a:pt x="2520" y="1224"/>
                      </a:cubicBezTo>
                      <a:cubicBezTo>
                        <a:pt x="2517" y="1217"/>
                        <a:pt x="2520" y="1210"/>
                        <a:pt x="2527" y="1207"/>
                      </a:cubicBezTo>
                      <a:cubicBezTo>
                        <a:pt x="2533" y="1204"/>
                        <a:pt x="2541" y="1207"/>
                        <a:pt x="2543" y="1214"/>
                      </a:cubicBezTo>
                      <a:cubicBezTo>
                        <a:pt x="2546" y="1219"/>
                        <a:pt x="2544" y="1225"/>
                        <a:pt x="2540" y="1228"/>
                      </a:cubicBezTo>
                      <a:cubicBezTo>
                        <a:pt x="2541" y="1228"/>
                        <a:pt x="2541" y="1228"/>
                        <a:pt x="2542" y="1227"/>
                      </a:cubicBezTo>
                      <a:cubicBezTo>
                        <a:pt x="2545" y="1224"/>
                        <a:pt x="2546" y="1221"/>
                        <a:pt x="2546" y="1217"/>
                      </a:cubicBezTo>
                      <a:cubicBezTo>
                        <a:pt x="2546" y="1211"/>
                        <a:pt x="2544" y="1205"/>
                        <a:pt x="2540" y="1201"/>
                      </a:cubicBezTo>
                      <a:cubicBezTo>
                        <a:pt x="2531" y="1190"/>
                        <a:pt x="2514" y="1190"/>
                        <a:pt x="2502" y="1197"/>
                      </a:cubicBezTo>
                      <a:cubicBezTo>
                        <a:pt x="2491" y="1203"/>
                        <a:pt x="2486" y="1215"/>
                        <a:pt x="2485" y="1227"/>
                      </a:cubicBezTo>
                      <a:cubicBezTo>
                        <a:pt x="2485" y="1230"/>
                        <a:pt x="2485" y="1232"/>
                        <a:pt x="2485" y="1235"/>
                      </a:cubicBezTo>
                      <a:lnTo>
                        <a:pt x="2482" y="1235"/>
                      </a:lnTo>
                      <a:close/>
                      <a:moveTo>
                        <a:pt x="2518" y="1272"/>
                      </a:moveTo>
                      <a:cubicBezTo>
                        <a:pt x="2520" y="1286"/>
                        <a:pt x="2515" y="1301"/>
                        <a:pt x="2498" y="1308"/>
                      </a:cubicBezTo>
                      <a:cubicBezTo>
                        <a:pt x="2492" y="1310"/>
                        <a:pt x="2487" y="1311"/>
                        <a:pt x="2481" y="1309"/>
                      </a:cubicBezTo>
                      <a:cubicBezTo>
                        <a:pt x="2476" y="1308"/>
                        <a:pt x="2472" y="1306"/>
                        <a:pt x="2468" y="1302"/>
                      </a:cubicBezTo>
                      <a:cubicBezTo>
                        <a:pt x="2465" y="1297"/>
                        <a:pt x="2464" y="1290"/>
                        <a:pt x="2466" y="1284"/>
                      </a:cubicBezTo>
                      <a:cubicBezTo>
                        <a:pt x="2467" y="1281"/>
                        <a:pt x="2470" y="1278"/>
                        <a:pt x="2473" y="1276"/>
                      </a:cubicBezTo>
                      <a:cubicBezTo>
                        <a:pt x="2479" y="1275"/>
                        <a:pt x="2485" y="1276"/>
                        <a:pt x="2489" y="1280"/>
                      </a:cubicBezTo>
                      <a:cubicBezTo>
                        <a:pt x="2490" y="1282"/>
                        <a:pt x="2492" y="1285"/>
                        <a:pt x="2492" y="1288"/>
                      </a:cubicBezTo>
                      <a:cubicBezTo>
                        <a:pt x="2492" y="1293"/>
                        <a:pt x="2487" y="1299"/>
                        <a:pt x="2482" y="1299"/>
                      </a:cubicBezTo>
                      <a:cubicBezTo>
                        <a:pt x="2476" y="1299"/>
                        <a:pt x="2471" y="1295"/>
                        <a:pt x="2470" y="1289"/>
                      </a:cubicBezTo>
                      <a:cubicBezTo>
                        <a:pt x="2470" y="1283"/>
                        <a:pt x="2475" y="1278"/>
                        <a:pt x="2480" y="1277"/>
                      </a:cubicBezTo>
                      <a:cubicBezTo>
                        <a:pt x="2482" y="1277"/>
                        <a:pt x="2484" y="1278"/>
                        <a:pt x="2486" y="1278"/>
                      </a:cubicBezTo>
                      <a:cubicBezTo>
                        <a:pt x="2485" y="1278"/>
                        <a:pt x="2485" y="1278"/>
                        <a:pt x="2485" y="1278"/>
                      </a:cubicBezTo>
                      <a:cubicBezTo>
                        <a:pt x="2482" y="1276"/>
                        <a:pt x="2478" y="1276"/>
                        <a:pt x="2474" y="1277"/>
                      </a:cubicBezTo>
                      <a:cubicBezTo>
                        <a:pt x="2470" y="1278"/>
                        <a:pt x="2468" y="1281"/>
                        <a:pt x="2467" y="1285"/>
                      </a:cubicBezTo>
                      <a:cubicBezTo>
                        <a:pt x="2465" y="1290"/>
                        <a:pt x="2466" y="1296"/>
                        <a:pt x="2469" y="1301"/>
                      </a:cubicBezTo>
                      <a:cubicBezTo>
                        <a:pt x="2472" y="1305"/>
                        <a:pt x="2476" y="1307"/>
                        <a:pt x="2481" y="1308"/>
                      </a:cubicBezTo>
                      <a:cubicBezTo>
                        <a:pt x="2487" y="1309"/>
                        <a:pt x="2492" y="1308"/>
                        <a:pt x="2498" y="1306"/>
                      </a:cubicBezTo>
                      <a:cubicBezTo>
                        <a:pt x="2514" y="1299"/>
                        <a:pt x="2519" y="1285"/>
                        <a:pt x="2516" y="1272"/>
                      </a:cubicBezTo>
                      <a:lnTo>
                        <a:pt x="2518" y="1272"/>
                      </a:lnTo>
                      <a:close/>
                      <a:moveTo>
                        <a:pt x="2456" y="1532"/>
                      </a:moveTo>
                      <a:cubicBezTo>
                        <a:pt x="2453" y="1534"/>
                        <a:pt x="2449" y="1533"/>
                        <a:pt x="2448" y="1529"/>
                      </a:cubicBezTo>
                      <a:cubicBezTo>
                        <a:pt x="2446" y="1526"/>
                        <a:pt x="2448" y="1522"/>
                        <a:pt x="2451" y="1521"/>
                      </a:cubicBezTo>
                      <a:cubicBezTo>
                        <a:pt x="2454" y="1519"/>
                        <a:pt x="2458" y="1521"/>
                        <a:pt x="2459" y="1524"/>
                      </a:cubicBezTo>
                      <a:cubicBezTo>
                        <a:pt x="2461" y="1527"/>
                        <a:pt x="2460" y="1531"/>
                        <a:pt x="2456" y="1532"/>
                      </a:cubicBezTo>
                      <a:close/>
                      <a:moveTo>
                        <a:pt x="2447" y="1540"/>
                      </a:moveTo>
                      <a:cubicBezTo>
                        <a:pt x="2444" y="1541"/>
                        <a:pt x="2441" y="1540"/>
                        <a:pt x="2440" y="1538"/>
                      </a:cubicBezTo>
                      <a:cubicBezTo>
                        <a:pt x="2439" y="1535"/>
                        <a:pt x="2440" y="1533"/>
                        <a:pt x="2443" y="1531"/>
                      </a:cubicBezTo>
                      <a:cubicBezTo>
                        <a:pt x="2445" y="1530"/>
                        <a:pt x="2448" y="1531"/>
                        <a:pt x="2449" y="1534"/>
                      </a:cubicBezTo>
                      <a:cubicBezTo>
                        <a:pt x="2450" y="1536"/>
                        <a:pt x="2449" y="1539"/>
                        <a:pt x="2447" y="1540"/>
                      </a:cubicBezTo>
                      <a:close/>
                      <a:moveTo>
                        <a:pt x="2463" y="1518"/>
                      </a:moveTo>
                      <a:cubicBezTo>
                        <a:pt x="2458" y="1520"/>
                        <a:pt x="2452" y="1518"/>
                        <a:pt x="2450" y="1513"/>
                      </a:cubicBezTo>
                      <a:cubicBezTo>
                        <a:pt x="2447" y="1508"/>
                        <a:pt x="2449" y="1502"/>
                        <a:pt x="2454" y="1500"/>
                      </a:cubicBezTo>
                      <a:cubicBezTo>
                        <a:pt x="2459" y="1498"/>
                        <a:pt x="2465" y="1500"/>
                        <a:pt x="2467" y="1505"/>
                      </a:cubicBezTo>
                      <a:cubicBezTo>
                        <a:pt x="2470" y="1510"/>
                        <a:pt x="2467" y="1516"/>
                        <a:pt x="2463" y="1518"/>
                      </a:cubicBezTo>
                      <a:close/>
                      <a:moveTo>
                        <a:pt x="2251" y="1392"/>
                      </a:moveTo>
                      <a:cubicBezTo>
                        <a:pt x="2248" y="1408"/>
                        <a:pt x="2258" y="1430"/>
                        <a:pt x="2271" y="1439"/>
                      </a:cubicBezTo>
                      <a:cubicBezTo>
                        <a:pt x="2285" y="1448"/>
                        <a:pt x="2297" y="1438"/>
                        <a:pt x="2284" y="1425"/>
                      </a:cubicBezTo>
                      <a:cubicBezTo>
                        <a:pt x="2274" y="1415"/>
                        <a:pt x="2253" y="1407"/>
                        <a:pt x="2251" y="1392"/>
                      </a:cubicBezTo>
                      <a:close/>
                      <a:moveTo>
                        <a:pt x="2432" y="1287"/>
                      </a:moveTo>
                      <a:cubicBezTo>
                        <a:pt x="2425" y="1263"/>
                        <a:pt x="2398" y="1237"/>
                        <a:pt x="2379" y="1240"/>
                      </a:cubicBezTo>
                      <a:cubicBezTo>
                        <a:pt x="2358" y="1243"/>
                        <a:pt x="2362" y="1264"/>
                        <a:pt x="2380" y="1261"/>
                      </a:cubicBezTo>
                      <a:cubicBezTo>
                        <a:pt x="2389" y="1260"/>
                        <a:pt x="2417" y="1264"/>
                        <a:pt x="2432" y="1287"/>
                      </a:cubicBezTo>
                      <a:close/>
                      <a:moveTo>
                        <a:pt x="2433" y="1274"/>
                      </a:moveTo>
                      <a:cubicBezTo>
                        <a:pt x="2427" y="1266"/>
                        <a:pt x="2428" y="1256"/>
                        <a:pt x="2430" y="1247"/>
                      </a:cubicBezTo>
                      <a:cubicBezTo>
                        <a:pt x="2436" y="1228"/>
                        <a:pt x="2457" y="1211"/>
                        <a:pt x="2452" y="1193"/>
                      </a:cubicBezTo>
                      <a:cubicBezTo>
                        <a:pt x="2450" y="1185"/>
                        <a:pt x="2444" y="1178"/>
                        <a:pt x="2436" y="1177"/>
                      </a:cubicBezTo>
                      <a:cubicBezTo>
                        <a:pt x="2431" y="1176"/>
                        <a:pt x="2427" y="1178"/>
                        <a:pt x="2425" y="1183"/>
                      </a:cubicBezTo>
                      <a:cubicBezTo>
                        <a:pt x="2428" y="1181"/>
                        <a:pt x="2435" y="1181"/>
                        <a:pt x="2438" y="1186"/>
                      </a:cubicBezTo>
                      <a:cubicBezTo>
                        <a:pt x="2441" y="1190"/>
                        <a:pt x="2440" y="1197"/>
                        <a:pt x="2436" y="1202"/>
                      </a:cubicBezTo>
                      <a:cubicBezTo>
                        <a:pt x="2425" y="1217"/>
                        <a:pt x="2412" y="1230"/>
                        <a:pt x="2416" y="1251"/>
                      </a:cubicBezTo>
                      <a:cubicBezTo>
                        <a:pt x="2418" y="1259"/>
                        <a:pt x="2423" y="1266"/>
                        <a:pt x="2433" y="1274"/>
                      </a:cubicBezTo>
                      <a:close/>
                      <a:moveTo>
                        <a:pt x="2580" y="1460"/>
                      </a:moveTo>
                      <a:cubicBezTo>
                        <a:pt x="2570" y="1450"/>
                        <a:pt x="2585" y="1437"/>
                        <a:pt x="2589" y="1431"/>
                      </a:cubicBezTo>
                      <a:cubicBezTo>
                        <a:pt x="2592" y="1427"/>
                        <a:pt x="2594" y="1424"/>
                        <a:pt x="2593" y="1419"/>
                      </a:cubicBezTo>
                      <a:cubicBezTo>
                        <a:pt x="2597" y="1423"/>
                        <a:pt x="2602" y="1437"/>
                        <a:pt x="2602" y="1444"/>
                      </a:cubicBezTo>
                      <a:cubicBezTo>
                        <a:pt x="2602" y="1454"/>
                        <a:pt x="2597" y="1463"/>
                        <a:pt x="2585" y="1462"/>
                      </a:cubicBezTo>
                      <a:cubicBezTo>
                        <a:pt x="2589" y="1459"/>
                        <a:pt x="2593" y="1451"/>
                        <a:pt x="2592" y="1446"/>
                      </a:cubicBezTo>
                      <a:cubicBezTo>
                        <a:pt x="2591" y="1449"/>
                        <a:pt x="2586" y="1456"/>
                        <a:pt x="2580" y="1460"/>
                      </a:cubicBezTo>
                      <a:close/>
                      <a:moveTo>
                        <a:pt x="2303" y="1554"/>
                      </a:moveTo>
                      <a:cubicBezTo>
                        <a:pt x="2299" y="1554"/>
                        <a:pt x="2296" y="1556"/>
                        <a:pt x="2297" y="1560"/>
                      </a:cubicBezTo>
                      <a:cubicBezTo>
                        <a:pt x="2297" y="1562"/>
                        <a:pt x="2299" y="1563"/>
                        <a:pt x="2300" y="1562"/>
                      </a:cubicBezTo>
                      <a:cubicBezTo>
                        <a:pt x="2301" y="1562"/>
                        <a:pt x="2301" y="1560"/>
                        <a:pt x="2301" y="1560"/>
                      </a:cubicBezTo>
                      <a:cubicBezTo>
                        <a:pt x="2302" y="1560"/>
                        <a:pt x="2303" y="1561"/>
                        <a:pt x="2303" y="1562"/>
                      </a:cubicBezTo>
                      <a:cubicBezTo>
                        <a:pt x="2304" y="1564"/>
                        <a:pt x="2303" y="1567"/>
                        <a:pt x="2300" y="1569"/>
                      </a:cubicBezTo>
                      <a:cubicBezTo>
                        <a:pt x="2297" y="1570"/>
                        <a:pt x="2293" y="1570"/>
                        <a:pt x="2291" y="1567"/>
                      </a:cubicBezTo>
                      <a:cubicBezTo>
                        <a:pt x="2289" y="1564"/>
                        <a:pt x="2288" y="1560"/>
                        <a:pt x="2287" y="1558"/>
                      </a:cubicBezTo>
                      <a:cubicBezTo>
                        <a:pt x="2285" y="1555"/>
                        <a:pt x="2281" y="1556"/>
                        <a:pt x="2279" y="1557"/>
                      </a:cubicBezTo>
                      <a:cubicBezTo>
                        <a:pt x="2281" y="1553"/>
                        <a:pt x="2282" y="1553"/>
                        <a:pt x="2280" y="1549"/>
                      </a:cubicBezTo>
                      <a:cubicBezTo>
                        <a:pt x="2279" y="1545"/>
                        <a:pt x="2272" y="1535"/>
                        <a:pt x="2282" y="1527"/>
                      </a:cubicBezTo>
                      <a:cubicBezTo>
                        <a:pt x="2274" y="1530"/>
                        <a:pt x="2270" y="1537"/>
                        <a:pt x="2269" y="1544"/>
                      </a:cubicBezTo>
                      <a:cubicBezTo>
                        <a:pt x="2267" y="1552"/>
                        <a:pt x="2270" y="1561"/>
                        <a:pt x="2274" y="1566"/>
                      </a:cubicBezTo>
                      <a:cubicBezTo>
                        <a:pt x="2281" y="1573"/>
                        <a:pt x="2295" y="1576"/>
                        <a:pt x="2303" y="1570"/>
                      </a:cubicBezTo>
                      <a:cubicBezTo>
                        <a:pt x="2307" y="1568"/>
                        <a:pt x="2311" y="1562"/>
                        <a:pt x="2309" y="1557"/>
                      </a:cubicBezTo>
                      <a:cubicBezTo>
                        <a:pt x="2308" y="1555"/>
                        <a:pt x="2306" y="1554"/>
                        <a:pt x="2303" y="1554"/>
                      </a:cubicBezTo>
                      <a:close/>
                      <a:moveTo>
                        <a:pt x="2260" y="1537"/>
                      </a:moveTo>
                      <a:cubicBezTo>
                        <a:pt x="2241" y="1547"/>
                        <a:pt x="2223" y="1543"/>
                        <a:pt x="2213" y="1544"/>
                      </a:cubicBezTo>
                      <a:cubicBezTo>
                        <a:pt x="2201" y="1545"/>
                        <a:pt x="2200" y="1555"/>
                        <a:pt x="2213" y="1557"/>
                      </a:cubicBezTo>
                      <a:cubicBezTo>
                        <a:pt x="2226" y="1559"/>
                        <a:pt x="2253" y="1546"/>
                        <a:pt x="2260" y="1537"/>
                      </a:cubicBezTo>
                      <a:close/>
                      <a:moveTo>
                        <a:pt x="2575" y="1504"/>
                      </a:moveTo>
                      <a:cubicBezTo>
                        <a:pt x="2576" y="1502"/>
                        <a:pt x="2576" y="1500"/>
                        <a:pt x="2575" y="1498"/>
                      </a:cubicBezTo>
                      <a:cubicBezTo>
                        <a:pt x="2573" y="1497"/>
                        <a:pt x="2571" y="1497"/>
                        <a:pt x="2569" y="1499"/>
                      </a:cubicBezTo>
                      <a:cubicBezTo>
                        <a:pt x="2568" y="1500"/>
                        <a:pt x="2568" y="1503"/>
                        <a:pt x="2569" y="1504"/>
                      </a:cubicBezTo>
                      <a:cubicBezTo>
                        <a:pt x="2571" y="1506"/>
                        <a:pt x="2574" y="1506"/>
                        <a:pt x="2575" y="1504"/>
                      </a:cubicBezTo>
                      <a:close/>
                      <a:moveTo>
                        <a:pt x="2603" y="1506"/>
                      </a:moveTo>
                      <a:cubicBezTo>
                        <a:pt x="2606" y="1503"/>
                        <a:pt x="2605" y="1499"/>
                        <a:pt x="2602" y="1496"/>
                      </a:cubicBezTo>
                      <a:cubicBezTo>
                        <a:pt x="2599" y="1493"/>
                        <a:pt x="2595" y="1493"/>
                        <a:pt x="2592" y="1496"/>
                      </a:cubicBezTo>
                      <a:cubicBezTo>
                        <a:pt x="2589" y="1499"/>
                        <a:pt x="2589" y="1504"/>
                        <a:pt x="2592" y="1507"/>
                      </a:cubicBezTo>
                      <a:cubicBezTo>
                        <a:pt x="2595" y="1510"/>
                        <a:pt x="2600" y="1509"/>
                        <a:pt x="2603" y="1506"/>
                      </a:cubicBezTo>
                      <a:close/>
                      <a:moveTo>
                        <a:pt x="2587" y="1507"/>
                      </a:moveTo>
                      <a:cubicBezTo>
                        <a:pt x="2589" y="1505"/>
                        <a:pt x="2589" y="1502"/>
                        <a:pt x="2587" y="1500"/>
                      </a:cubicBezTo>
                      <a:cubicBezTo>
                        <a:pt x="2584" y="1498"/>
                        <a:pt x="2581" y="1498"/>
                        <a:pt x="2579" y="1500"/>
                      </a:cubicBezTo>
                      <a:cubicBezTo>
                        <a:pt x="2577" y="1502"/>
                        <a:pt x="2577" y="1506"/>
                        <a:pt x="2579" y="1508"/>
                      </a:cubicBezTo>
                      <a:cubicBezTo>
                        <a:pt x="2582" y="1510"/>
                        <a:pt x="2585" y="1510"/>
                        <a:pt x="2587" y="1507"/>
                      </a:cubicBezTo>
                      <a:close/>
                      <a:moveTo>
                        <a:pt x="2612" y="1483"/>
                      </a:moveTo>
                      <a:cubicBezTo>
                        <a:pt x="2611" y="1502"/>
                        <a:pt x="2636" y="1502"/>
                        <a:pt x="2645" y="1503"/>
                      </a:cubicBezTo>
                      <a:cubicBezTo>
                        <a:pt x="2652" y="1505"/>
                        <a:pt x="2656" y="1507"/>
                        <a:pt x="2659" y="1512"/>
                      </a:cubicBezTo>
                      <a:cubicBezTo>
                        <a:pt x="2659" y="1504"/>
                        <a:pt x="2653" y="1486"/>
                        <a:pt x="2647" y="1479"/>
                      </a:cubicBezTo>
                      <a:cubicBezTo>
                        <a:pt x="2639" y="1470"/>
                        <a:pt x="2625" y="1467"/>
                        <a:pt x="2614" y="1477"/>
                      </a:cubicBezTo>
                      <a:cubicBezTo>
                        <a:pt x="2621" y="1477"/>
                        <a:pt x="2631" y="1481"/>
                        <a:pt x="2635" y="1487"/>
                      </a:cubicBezTo>
                      <a:cubicBezTo>
                        <a:pt x="2632" y="1485"/>
                        <a:pt x="2621" y="1482"/>
                        <a:pt x="2612" y="1483"/>
                      </a:cubicBezTo>
                      <a:close/>
                      <a:moveTo>
                        <a:pt x="2615" y="1463"/>
                      </a:moveTo>
                      <a:cubicBezTo>
                        <a:pt x="2651" y="1451"/>
                        <a:pt x="2672" y="1404"/>
                        <a:pt x="2656" y="1378"/>
                      </a:cubicBezTo>
                      <a:cubicBezTo>
                        <a:pt x="2643" y="1356"/>
                        <a:pt x="2624" y="1369"/>
                        <a:pt x="2632" y="1390"/>
                      </a:cubicBezTo>
                      <a:cubicBezTo>
                        <a:pt x="2637" y="1405"/>
                        <a:pt x="2649" y="1442"/>
                        <a:pt x="2615" y="1463"/>
                      </a:cubicBezTo>
                      <a:close/>
                      <a:moveTo>
                        <a:pt x="2349" y="1294"/>
                      </a:moveTo>
                      <a:cubicBezTo>
                        <a:pt x="2348" y="1292"/>
                        <a:pt x="2345" y="1290"/>
                        <a:pt x="2343" y="1291"/>
                      </a:cubicBezTo>
                      <a:cubicBezTo>
                        <a:pt x="2340" y="1292"/>
                        <a:pt x="2339" y="1295"/>
                        <a:pt x="2340" y="1298"/>
                      </a:cubicBezTo>
                      <a:cubicBezTo>
                        <a:pt x="2341" y="1300"/>
                        <a:pt x="2344" y="1301"/>
                        <a:pt x="2346" y="1300"/>
                      </a:cubicBezTo>
                      <a:cubicBezTo>
                        <a:pt x="2348" y="1299"/>
                        <a:pt x="2350" y="1296"/>
                        <a:pt x="2349" y="1294"/>
                      </a:cubicBezTo>
                      <a:close/>
                      <a:moveTo>
                        <a:pt x="2359" y="1285"/>
                      </a:moveTo>
                      <a:cubicBezTo>
                        <a:pt x="2358" y="1282"/>
                        <a:pt x="2354" y="1280"/>
                        <a:pt x="2351" y="1282"/>
                      </a:cubicBezTo>
                      <a:cubicBezTo>
                        <a:pt x="2348" y="1283"/>
                        <a:pt x="2347" y="1286"/>
                        <a:pt x="2348" y="1289"/>
                      </a:cubicBezTo>
                      <a:cubicBezTo>
                        <a:pt x="2350" y="1292"/>
                        <a:pt x="2353" y="1293"/>
                        <a:pt x="2356" y="1292"/>
                      </a:cubicBezTo>
                      <a:cubicBezTo>
                        <a:pt x="2359" y="1291"/>
                        <a:pt x="2360" y="1288"/>
                        <a:pt x="2359" y="1285"/>
                      </a:cubicBezTo>
                      <a:close/>
                      <a:moveTo>
                        <a:pt x="2374" y="1276"/>
                      </a:moveTo>
                      <a:cubicBezTo>
                        <a:pt x="2372" y="1272"/>
                        <a:pt x="2368" y="1270"/>
                        <a:pt x="2364" y="1272"/>
                      </a:cubicBezTo>
                      <a:cubicBezTo>
                        <a:pt x="2360" y="1273"/>
                        <a:pt x="2358" y="1278"/>
                        <a:pt x="2360" y="1282"/>
                      </a:cubicBezTo>
                      <a:cubicBezTo>
                        <a:pt x="2362" y="1285"/>
                        <a:pt x="2366" y="1287"/>
                        <a:pt x="2370" y="1286"/>
                      </a:cubicBezTo>
                      <a:cubicBezTo>
                        <a:pt x="2374" y="1284"/>
                        <a:pt x="2376" y="1280"/>
                        <a:pt x="2374" y="1276"/>
                      </a:cubicBezTo>
                      <a:close/>
                      <a:moveTo>
                        <a:pt x="2399" y="1333"/>
                      </a:moveTo>
                      <a:cubicBezTo>
                        <a:pt x="2396" y="1340"/>
                        <a:pt x="2388" y="1347"/>
                        <a:pt x="2378" y="1348"/>
                      </a:cubicBezTo>
                      <a:cubicBezTo>
                        <a:pt x="2362" y="1349"/>
                        <a:pt x="2352" y="1339"/>
                        <a:pt x="2349" y="1324"/>
                      </a:cubicBezTo>
                      <a:cubicBezTo>
                        <a:pt x="2345" y="1295"/>
                        <a:pt x="2310" y="1300"/>
                        <a:pt x="2315" y="1332"/>
                      </a:cubicBezTo>
                      <a:cubicBezTo>
                        <a:pt x="2317" y="1347"/>
                        <a:pt x="2331" y="1359"/>
                        <a:pt x="2343" y="1363"/>
                      </a:cubicBezTo>
                      <a:cubicBezTo>
                        <a:pt x="2367" y="1371"/>
                        <a:pt x="2399" y="1358"/>
                        <a:pt x="2399" y="1333"/>
                      </a:cubicBezTo>
                      <a:close/>
                      <a:moveTo>
                        <a:pt x="2319" y="1375"/>
                      </a:moveTo>
                      <a:cubicBezTo>
                        <a:pt x="2340" y="1422"/>
                        <a:pt x="2312" y="1487"/>
                        <a:pt x="2271" y="1495"/>
                      </a:cubicBezTo>
                      <a:cubicBezTo>
                        <a:pt x="2238" y="1502"/>
                        <a:pt x="2233" y="1471"/>
                        <a:pt x="2262" y="1459"/>
                      </a:cubicBezTo>
                      <a:cubicBezTo>
                        <a:pt x="2281" y="1451"/>
                        <a:pt x="2329" y="1428"/>
                        <a:pt x="2319" y="1375"/>
                      </a:cubicBezTo>
                      <a:close/>
                      <a:moveTo>
                        <a:pt x="2334" y="1385"/>
                      </a:moveTo>
                      <a:cubicBezTo>
                        <a:pt x="2369" y="1419"/>
                        <a:pt x="2372" y="1437"/>
                        <a:pt x="2382" y="1472"/>
                      </a:cubicBezTo>
                      <a:cubicBezTo>
                        <a:pt x="2385" y="1482"/>
                        <a:pt x="2392" y="1491"/>
                        <a:pt x="2399" y="1495"/>
                      </a:cubicBezTo>
                      <a:cubicBezTo>
                        <a:pt x="2410" y="1501"/>
                        <a:pt x="2422" y="1501"/>
                        <a:pt x="2430" y="1498"/>
                      </a:cubicBezTo>
                      <a:cubicBezTo>
                        <a:pt x="2422" y="1516"/>
                        <a:pt x="2395" y="1512"/>
                        <a:pt x="2385" y="1509"/>
                      </a:cubicBezTo>
                      <a:cubicBezTo>
                        <a:pt x="2366" y="1501"/>
                        <a:pt x="2351" y="1482"/>
                        <a:pt x="2347" y="1461"/>
                      </a:cubicBezTo>
                      <a:cubicBezTo>
                        <a:pt x="2341" y="1439"/>
                        <a:pt x="2343" y="1408"/>
                        <a:pt x="2334" y="1385"/>
                      </a:cubicBezTo>
                      <a:close/>
                      <a:moveTo>
                        <a:pt x="2385" y="1394"/>
                      </a:moveTo>
                      <a:cubicBezTo>
                        <a:pt x="2395" y="1399"/>
                        <a:pt x="2409" y="1399"/>
                        <a:pt x="2418" y="1397"/>
                      </a:cubicBezTo>
                      <a:cubicBezTo>
                        <a:pt x="2430" y="1395"/>
                        <a:pt x="2447" y="1385"/>
                        <a:pt x="2448" y="1372"/>
                      </a:cubicBezTo>
                      <a:cubicBezTo>
                        <a:pt x="2462" y="1374"/>
                        <a:pt x="2473" y="1368"/>
                        <a:pt x="2483" y="1361"/>
                      </a:cubicBezTo>
                      <a:cubicBezTo>
                        <a:pt x="2496" y="1352"/>
                        <a:pt x="2513" y="1348"/>
                        <a:pt x="2522" y="1359"/>
                      </a:cubicBezTo>
                      <a:cubicBezTo>
                        <a:pt x="2522" y="1342"/>
                        <a:pt x="2494" y="1335"/>
                        <a:pt x="2479" y="1338"/>
                      </a:cubicBezTo>
                      <a:cubicBezTo>
                        <a:pt x="2459" y="1342"/>
                        <a:pt x="2446" y="1359"/>
                        <a:pt x="2430" y="1376"/>
                      </a:cubicBezTo>
                      <a:cubicBezTo>
                        <a:pt x="2421" y="1385"/>
                        <a:pt x="2407" y="1394"/>
                        <a:pt x="2385" y="1394"/>
                      </a:cubicBezTo>
                      <a:close/>
                      <a:moveTo>
                        <a:pt x="2682" y="1406"/>
                      </a:moveTo>
                      <a:cubicBezTo>
                        <a:pt x="2685" y="1392"/>
                        <a:pt x="2685" y="1361"/>
                        <a:pt x="2669" y="1350"/>
                      </a:cubicBezTo>
                      <a:cubicBezTo>
                        <a:pt x="2669" y="1349"/>
                        <a:pt x="2669" y="1346"/>
                        <a:pt x="2667" y="1344"/>
                      </a:cubicBezTo>
                      <a:cubicBezTo>
                        <a:pt x="2678" y="1347"/>
                        <a:pt x="2685" y="1360"/>
                        <a:pt x="2686" y="1374"/>
                      </a:cubicBezTo>
                      <a:cubicBezTo>
                        <a:pt x="2688" y="1386"/>
                        <a:pt x="2686" y="1399"/>
                        <a:pt x="2682" y="1406"/>
                      </a:cubicBezTo>
                      <a:close/>
                      <a:moveTo>
                        <a:pt x="2627" y="1360"/>
                      </a:moveTo>
                      <a:cubicBezTo>
                        <a:pt x="2627" y="1357"/>
                        <a:pt x="2624" y="1354"/>
                        <a:pt x="2621" y="1354"/>
                      </a:cubicBezTo>
                      <a:cubicBezTo>
                        <a:pt x="2617" y="1355"/>
                        <a:pt x="2615" y="1357"/>
                        <a:pt x="2615" y="1361"/>
                      </a:cubicBezTo>
                      <a:cubicBezTo>
                        <a:pt x="2615" y="1364"/>
                        <a:pt x="2618" y="1367"/>
                        <a:pt x="2621" y="1367"/>
                      </a:cubicBezTo>
                      <a:cubicBezTo>
                        <a:pt x="2625" y="1367"/>
                        <a:pt x="2627" y="1364"/>
                        <a:pt x="2627" y="1360"/>
                      </a:cubicBezTo>
                      <a:close/>
                      <a:moveTo>
                        <a:pt x="2645" y="1353"/>
                      </a:moveTo>
                      <a:cubicBezTo>
                        <a:pt x="2644" y="1349"/>
                        <a:pt x="2641" y="1346"/>
                        <a:pt x="2636" y="1346"/>
                      </a:cubicBezTo>
                      <a:cubicBezTo>
                        <a:pt x="2632" y="1346"/>
                        <a:pt x="2629" y="1350"/>
                        <a:pt x="2629" y="1354"/>
                      </a:cubicBezTo>
                      <a:cubicBezTo>
                        <a:pt x="2629" y="1358"/>
                        <a:pt x="2633" y="1362"/>
                        <a:pt x="2637" y="1361"/>
                      </a:cubicBezTo>
                      <a:cubicBezTo>
                        <a:pt x="2642" y="1361"/>
                        <a:pt x="2645" y="1357"/>
                        <a:pt x="2645" y="1353"/>
                      </a:cubicBezTo>
                      <a:close/>
                      <a:moveTo>
                        <a:pt x="2668" y="1349"/>
                      </a:moveTo>
                      <a:cubicBezTo>
                        <a:pt x="2667" y="1343"/>
                        <a:pt x="2663" y="1339"/>
                        <a:pt x="2657" y="1339"/>
                      </a:cubicBezTo>
                      <a:cubicBezTo>
                        <a:pt x="2651" y="1339"/>
                        <a:pt x="2647" y="1344"/>
                        <a:pt x="2647" y="1350"/>
                      </a:cubicBezTo>
                      <a:cubicBezTo>
                        <a:pt x="2648" y="1355"/>
                        <a:pt x="2652" y="1360"/>
                        <a:pt x="2658" y="1360"/>
                      </a:cubicBezTo>
                      <a:cubicBezTo>
                        <a:pt x="2664" y="1359"/>
                        <a:pt x="2668" y="1354"/>
                        <a:pt x="2668" y="1349"/>
                      </a:cubicBezTo>
                      <a:close/>
                      <a:moveTo>
                        <a:pt x="2722" y="1405"/>
                      </a:moveTo>
                      <a:cubicBezTo>
                        <a:pt x="2722" y="1400"/>
                        <a:pt x="2719" y="1397"/>
                        <a:pt x="2715" y="1398"/>
                      </a:cubicBezTo>
                      <a:cubicBezTo>
                        <a:pt x="2710" y="1398"/>
                        <a:pt x="2707" y="1401"/>
                        <a:pt x="2708" y="1405"/>
                      </a:cubicBezTo>
                      <a:cubicBezTo>
                        <a:pt x="2708" y="1409"/>
                        <a:pt x="2711" y="1412"/>
                        <a:pt x="2715" y="1412"/>
                      </a:cubicBezTo>
                      <a:cubicBezTo>
                        <a:pt x="2719" y="1412"/>
                        <a:pt x="2722" y="1409"/>
                        <a:pt x="2722" y="1405"/>
                      </a:cubicBezTo>
                      <a:close/>
                      <a:moveTo>
                        <a:pt x="2150" y="1334"/>
                      </a:moveTo>
                      <a:cubicBezTo>
                        <a:pt x="2147" y="1341"/>
                        <a:pt x="2153" y="1354"/>
                        <a:pt x="2162" y="1352"/>
                      </a:cubicBezTo>
                      <a:cubicBezTo>
                        <a:pt x="2165" y="1357"/>
                        <a:pt x="2165" y="1364"/>
                        <a:pt x="2160" y="1369"/>
                      </a:cubicBezTo>
                      <a:cubicBezTo>
                        <a:pt x="2153" y="1377"/>
                        <a:pt x="2138" y="1378"/>
                        <a:pt x="2130" y="1371"/>
                      </a:cubicBezTo>
                      <a:cubicBezTo>
                        <a:pt x="2143" y="1394"/>
                        <a:pt x="2183" y="1384"/>
                        <a:pt x="2187" y="1357"/>
                      </a:cubicBezTo>
                      <a:cubicBezTo>
                        <a:pt x="2190" y="1342"/>
                        <a:pt x="2183" y="1331"/>
                        <a:pt x="2173" y="1327"/>
                      </a:cubicBezTo>
                      <a:cubicBezTo>
                        <a:pt x="2165" y="1323"/>
                        <a:pt x="2154" y="1325"/>
                        <a:pt x="2150" y="1334"/>
                      </a:cubicBezTo>
                      <a:close/>
                      <a:moveTo>
                        <a:pt x="2176" y="1277"/>
                      </a:moveTo>
                      <a:cubicBezTo>
                        <a:pt x="2190" y="1297"/>
                        <a:pt x="2184" y="1316"/>
                        <a:pt x="2187" y="1327"/>
                      </a:cubicBezTo>
                      <a:cubicBezTo>
                        <a:pt x="2191" y="1339"/>
                        <a:pt x="2205" y="1335"/>
                        <a:pt x="2204" y="1321"/>
                      </a:cubicBezTo>
                      <a:cubicBezTo>
                        <a:pt x="2203" y="1306"/>
                        <a:pt x="2191" y="1289"/>
                        <a:pt x="2176" y="1277"/>
                      </a:cubicBezTo>
                      <a:close/>
                      <a:moveTo>
                        <a:pt x="2245" y="1334"/>
                      </a:moveTo>
                      <a:cubicBezTo>
                        <a:pt x="2237" y="1333"/>
                        <a:pt x="2229" y="1339"/>
                        <a:pt x="2226" y="1344"/>
                      </a:cubicBezTo>
                      <a:cubicBezTo>
                        <a:pt x="2218" y="1341"/>
                        <a:pt x="2217" y="1324"/>
                        <a:pt x="2230" y="1321"/>
                      </a:cubicBezTo>
                      <a:cubicBezTo>
                        <a:pt x="2238" y="1319"/>
                        <a:pt x="2246" y="1326"/>
                        <a:pt x="2245" y="1334"/>
                      </a:cubicBezTo>
                      <a:close/>
                      <a:moveTo>
                        <a:pt x="2253" y="1369"/>
                      </a:moveTo>
                      <a:cubicBezTo>
                        <a:pt x="2254" y="1364"/>
                        <a:pt x="2251" y="1359"/>
                        <a:pt x="2246" y="1359"/>
                      </a:cubicBezTo>
                      <a:cubicBezTo>
                        <a:pt x="2238" y="1358"/>
                        <a:pt x="2235" y="1368"/>
                        <a:pt x="2239" y="1373"/>
                      </a:cubicBezTo>
                      <a:cubicBezTo>
                        <a:pt x="2243" y="1377"/>
                        <a:pt x="2247" y="1377"/>
                        <a:pt x="2250" y="1384"/>
                      </a:cubicBezTo>
                      <a:cubicBezTo>
                        <a:pt x="2249" y="1376"/>
                        <a:pt x="2252" y="1375"/>
                        <a:pt x="2253" y="1369"/>
                      </a:cubicBezTo>
                      <a:close/>
                      <a:moveTo>
                        <a:pt x="2264" y="1289"/>
                      </a:moveTo>
                      <a:cubicBezTo>
                        <a:pt x="2285" y="1291"/>
                        <a:pt x="2317" y="1270"/>
                        <a:pt x="2309" y="1251"/>
                      </a:cubicBezTo>
                      <a:cubicBezTo>
                        <a:pt x="2313" y="1249"/>
                        <a:pt x="2319" y="1253"/>
                        <a:pt x="2320" y="1258"/>
                      </a:cubicBezTo>
                      <a:cubicBezTo>
                        <a:pt x="2321" y="1265"/>
                        <a:pt x="2317" y="1274"/>
                        <a:pt x="2309" y="1276"/>
                      </a:cubicBezTo>
                      <a:cubicBezTo>
                        <a:pt x="2312" y="1284"/>
                        <a:pt x="2289" y="1297"/>
                        <a:pt x="2264" y="1289"/>
                      </a:cubicBezTo>
                      <a:close/>
                      <a:moveTo>
                        <a:pt x="1987" y="1378"/>
                      </a:moveTo>
                      <a:cubicBezTo>
                        <a:pt x="1995" y="1386"/>
                        <a:pt x="2006" y="1389"/>
                        <a:pt x="2017" y="1386"/>
                      </a:cubicBezTo>
                      <a:cubicBezTo>
                        <a:pt x="2026" y="1384"/>
                        <a:pt x="2033" y="1378"/>
                        <a:pt x="2038" y="1370"/>
                      </a:cubicBezTo>
                      <a:cubicBezTo>
                        <a:pt x="2040" y="1367"/>
                        <a:pt x="2041" y="1364"/>
                        <a:pt x="2041" y="1360"/>
                      </a:cubicBezTo>
                      <a:cubicBezTo>
                        <a:pt x="2041" y="1361"/>
                        <a:pt x="2040" y="1362"/>
                        <a:pt x="2040" y="1363"/>
                      </a:cubicBezTo>
                      <a:cubicBezTo>
                        <a:pt x="2036" y="1370"/>
                        <a:pt x="2027" y="1373"/>
                        <a:pt x="2020" y="1369"/>
                      </a:cubicBezTo>
                      <a:cubicBezTo>
                        <a:pt x="2013" y="1365"/>
                        <a:pt x="2010" y="1356"/>
                        <a:pt x="2014" y="1349"/>
                      </a:cubicBezTo>
                      <a:cubicBezTo>
                        <a:pt x="2020" y="1338"/>
                        <a:pt x="2034" y="1339"/>
                        <a:pt x="2040" y="1348"/>
                      </a:cubicBezTo>
                      <a:cubicBezTo>
                        <a:pt x="2044" y="1355"/>
                        <a:pt x="2043" y="1364"/>
                        <a:pt x="2040" y="1371"/>
                      </a:cubicBezTo>
                      <a:cubicBezTo>
                        <a:pt x="2035" y="1380"/>
                        <a:pt x="2028" y="1387"/>
                        <a:pt x="2018" y="1390"/>
                      </a:cubicBezTo>
                      <a:cubicBezTo>
                        <a:pt x="2006" y="1393"/>
                        <a:pt x="1994" y="1390"/>
                        <a:pt x="1984" y="1381"/>
                      </a:cubicBezTo>
                      <a:cubicBezTo>
                        <a:pt x="1976" y="1374"/>
                        <a:pt x="1972" y="1365"/>
                        <a:pt x="1971" y="1356"/>
                      </a:cubicBezTo>
                      <a:cubicBezTo>
                        <a:pt x="1970" y="1358"/>
                        <a:pt x="1969" y="1361"/>
                        <a:pt x="1969" y="1363"/>
                      </a:cubicBezTo>
                      <a:cubicBezTo>
                        <a:pt x="1966" y="1373"/>
                        <a:pt x="1962" y="1381"/>
                        <a:pt x="1957" y="1389"/>
                      </a:cubicBezTo>
                      <a:cubicBezTo>
                        <a:pt x="1955" y="1391"/>
                        <a:pt x="1954" y="1393"/>
                        <a:pt x="1952" y="1396"/>
                      </a:cubicBezTo>
                      <a:cubicBezTo>
                        <a:pt x="1949" y="1399"/>
                        <a:pt x="1947" y="1402"/>
                        <a:pt x="1943" y="1405"/>
                      </a:cubicBezTo>
                      <a:cubicBezTo>
                        <a:pt x="1942" y="1406"/>
                        <a:pt x="1931" y="1416"/>
                        <a:pt x="1929" y="1413"/>
                      </a:cubicBezTo>
                      <a:cubicBezTo>
                        <a:pt x="1929" y="1412"/>
                        <a:pt x="1935" y="1407"/>
                        <a:pt x="1936" y="1406"/>
                      </a:cubicBezTo>
                      <a:cubicBezTo>
                        <a:pt x="1941" y="1402"/>
                        <a:pt x="1945" y="1397"/>
                        <a:pt x="1948" y="1393"/>
                      </a:cubicBezTo>
                      <a:cubicBezTo>
                        <a:pt x="1950" y="1391"/>
                        <a:pt x="1951" y="1388"/>
                        <a:pt x="1953" y="1386"/>
                      </a:cubicBezTo>
                      <a:cubicBezTo>
                        <a:pt x="1958" y="1378"/>
                        <a:pt x="1962" y="1371"/>
                        <a:pt x="1965" y="1362"/>
                      </a:cubicBezTo>
                      <a:cubicBezTo>
                        <a:pt x="1965" y="1362"/>
                        <a:pt x="1965" y="1360"/>
                        <a:pt x="1966" y="1359"/>
                      </a:cubicBezTo>
                      <a:cubicBezTo>
                        <a:pt x="1964" y="1361"/>
                        <a:pt x="1963" y="1364"/>
                        <a:pt x="1961" y="1366"/>
                      </a:cubicBezTo>
                      <a:cubicBezTo>
                        <a:pt x="1956" y="1373"/>
                        <a:pt x="1951" y="1378"/>
                        <a:pt x="1944" y="1383"/>
                      </a:cubicBezTo>
                      <a:cubicBezTo>
                        <a:pt x="1923" y="1394"/>
                        <a:pt x="1905" y="1385"/>
                        <a:pt x="1894" y="1368"/>
                      </a:cubicBezTo>
                      <a:cubicBezTo>
                        <a:pt x="1884" y="1354"/>
                        <a:pt x="1881" y="1336"/>
                        <a:pt x="1888" y="1320"/>
                      </a:cubicBezTo>
                      <a:cubicBezTo>
                        <a:pt x="1895" y="1307"/>
                        <a:pt x="1907" y="1301"/>
                        <a:pt x="1922" y="1304"/>
                      </a:cubicBezTo>
                      <a:cubicBezTo>
                        <a:pt x="1928" y="1305"/>
                        <a:pt x="1933" y="1307"/>
                        <a:pt x="1938" y="1312"/>
                      </a:cubicBezTo>
                      <a:cubicBezTo>
                        <a:pt x="1942" y="1316"/>
                        <a:pt x="1944" y="1320"/>
                        <a:pt x="1945" y="1325"/>
                      </a:cubicBezTo>
                      <a:cubicBezTo>
                        <a:pt x="1945" y="1332"/>
                        <a:pt x="1943" y="1338"/>
                        <a:pt x="1938" y="1342"/>
                      </a:cubicBezTo>
                      <a:cubicBezTo>
                        <a:pt x="1934" y="1345"/>
                        <a:pt x="1931" y="1346"/>
                        <a:pt x="1927" y="1345"/>
                      </a:cubicBezTo>
                      <a:cubicBezTo>
                        <a:pt x="1922" y="1344"/>
                        <a:pt x="1919" y="1341"/>
                        <a:pt x="1916" y="1337"/>
                      </a:cubicBezTo>
                      <a:cubicBezTo>
                        <a:pt x="1914" y="1332"/>
                        <a:pt x="1914" y="1327"/>
                        <a:pt x="1918" y="1323"/>
                      </a:cubicBezTo>
                      <a:cubicBezTo>
                        <a:pt x="1921" y="1319"/>
                        <a:pt x="1927" y="1318"/>
                        <a:pt x="1932" y="1321"/>
                      </a:cubicBezTo>
                      <a:cubicBezTo>
                        <a:pt x="1937" y="1324"/>
                        <a:pt x="1939" y="1331"/>
                        <a:pt x="1936" y="1336"/>
                      </a:cubicBezTo>
                      <a:cubicBezTo>
                        <a:pt x="1933" y="1341"/>
                        <a:pt x="1926" y="1343"/>
                        <a:pt x="1921" y="1340"/>
                      </a:cubicBezTo>
                      <a:cubicBezTo>
                        <a:pt x="1919" y="1339"/>
                        <a:pt x="1917" y="1338"/>
                        <a:pt x="1916" y="1336"/>
                      </a:cubicBezTo>
                      <a:cubicBezTo>
                        <a:pt x="1916" y="1336"/>
                        <a:pt x="1917" y="1337"/>
                        <a:pt x="1917" y="1337"/>
                      </a:cubicBezTo>
                      <a:cubicBezTo>
                        <a:pt x="1919" y="1341"/>
                        <a:pt x="1922" y="1344"/>
                        <a:pt x="1927" y="1345"/>
                      </a:cubicBezTo>
                      <a:cubicBezTo>
                        <a:pt x="1931" y="1345"/>
                        <a:pt x="1934" y="1344"/>
                        <a:pt x="1937" y="1342"/>
                      </a:cubicBezTo>
                      <a:cubicBezTo>
                        <a:pt x="1942" y="1338"/>
                        <a:pt x="1944" y="1332"/>
                        <a:pt x="1944" y="1326"/>
                      </a:cubicBezTo>
                      <a:cubicBezTo>
                        <a:pt x="1943" y="1320"/>
                        <a:pt x="1941" y="1316"/>
                        <a:pt x="1937" y="1313"/>
                      </a:cubicBezTo>
                      <a:cubicBezTo>
                        <a:pt x="1932" y="1309"/>
                        <a:pt x="1928" y="1306"/>
                        <a:pt x="1921" y="1305"/>
                      </a:cubicBezTo>
                      <a:cubicBezTo>
                        <a:pt x="1908" y="1303"/>
                        <a:pt x="1896" y="1309"/>
                        <a:pt x="1890" y="1322"/>
                      </a:cubicBezTo>
                      <a:cubicBezTo>
                        <a:pt x="1883" y="1337"/>
                        <a:pt x="1888" y="1355"/>
                        <a:pt x="1897" y="1368"/>
                      </a:cubicBezTo>
                      <a:cubicBezTo>
                        <a:pt x="1908" y="1381"/>
                        <a:pt x="1924" y="1389"/>
                        <a:pt x="1941" y="1379"/>
                      </a:cubicBezTo>
                      <a:cubicBezTo>
                        <a:pt x="1948" y="1375"/>
                        <a:pt x="1952" y="1370"/>
                        <a:pt x="1957" y="1363"/>
                      </a:cubicBezTo>
                      <a:cubicBezTo>
                        <a:pt x="1960" y="1359"/>
                        <a:pt x="1962" y="1355"/>
                        <a:pt x="1964" y="1351"/>
                      </a:cubicBezTo>
                      <a:cubicBezTo>
                        <a:pt x="1972" y="1335"/>
                        <a:pt x="1975" y="1319"/>
                        <a:pt x="1986" y="1305"/>
                      </a:cubicBezTo>
                      <a:cubicBezTo>
                        <a:pt x="1997" y="1292"/>
                        <a:pt x="2012" y="1283"/>
                        <a:pt x="2032" y="1282"/>
                      </a:cubicBezTo>
                      <a:cubicBezTo>
                        <a:pt x="2041" y="1281"/>
                        <a:pt x="2049" y="1282"/>
                        <a:pt x="2058" y="1285"/>
                      </a:cubicBezTo>
                      <a:cubicBezTo>
                        <a:pt x="2062" y="1286"/>
                        <a:pt x="2065" y="1287"/>
                        <a:pt x="2068" y="1289"/>
                      </a:cubicBezTo>
                      <a:cubicBezTo>
                        <a:pt x="2067" y="1287"/>
                        <a:pt x="2066" y="1284"/>
                        <a:pt x="2065" y="1281"/>
                      </a:cubicBezTo>
                      <a:cubicBezTo>
                        <a:pt x="2063" y="1270"/>
                        <a:pt x="2067" y="1259"/>
                        <a:pt x="2076" y="1252"/>
                      </a:cubicBezTo>
                      <a:cubicBezTo>
                        <a:pt x="2085" y="1246"/>
                        <a:pt x="2096" y="1245"/>
                        <a:pt x="2106" y="1250"/>
                      </a:cubicBezTo>
                      <a:cubicBezTo>
                        <a:pt x="2114" y="1255"/>
                        <a:pt x="2118" y="1264"/>
                        <a:pt x="2116" y="1272"/>
                      </a:cubicBezTo>
                      <a:cubicBezTo>
                        <a:pt x="2115" y="1277"/>
                        <a:pt x="2112" y="1282"/>
                        <a:pt x="2107" y="1284"/>
                      </a:cubicBezTo>
                      <a:cubicBezTo>
                        <a:pt x="2105" y="1285"/>
                        <a:pt x="2102" y="1286"/>
                        <a:pt x="2099" y="1286"/>
                      </a:cubicBezTo>
                      <a:cubicBezTo>
                        <a:pt x="2093" y="1285"/>
                        <a:pt x="2089" y="1281"/>
                        <a:pt x="2089" y="1276"/>
                      </a:cubicBezTo>
                      <a:cubicBezTo>
                        <a:pt x="2088" y="1270"/>
                        <a:pt x="2092" y="1265"/>
                        <a:pt x="2098" y="1264"/>
                      </a:cubicBezTo>
                      <a:cubicBezTo>
                        <a:pt x="2104" y="1264"/>
                        <a:pt x="2109" y="1268"/>
                        <a:pt x="2110" y="1274"/>
                      </a:cubicBezTo>
                      <a:cubicBezTo>
                        <a:pt x="2110" y="1279"/>
                        <a:pt x="2107" y="1284"/>
                        <a:pt x="2103" y="1285"/>
                      </a:cubicBezTo>
                      <a:cubicBezTo>
                        <a:pt x="2109" y="1284"/>
                        <a:pt x="2114" y="1278"/>
                        <a:pt x="2115" y="1271"/>
                      </a:cubicBezTo>
                      <a:cubicBezTo>
                        <a:pt x="2117" y="1264"/>
                        <a:pt x="2113" y="1256"/>
                        <a:pt x="2105" y="1251"/>
                      </a:cubicBezTo>
                      <a:cubicBezTo>
                        <a:pt x="2096" y="1246"/>
                        <a:pt x="2085" y="1248"/>
                        <a:pt x="2078" y="1253"/>
                      </a:cubicBezTo>
                      <a:cubicBezTo>
                        <a:pt x="2072" y="1257"/>
                        <a:pt x="2069" y="1262"/>
                        <a:pt x="2067" y="1268"/>
                      </a:cubicBezTo>
                      <a:cubicBezTo>
                        <a:pt x="2062" y="1287"/>
                        <a:pt x="2083" y="1296"/>
                        <a:pt x="2095" y="1315"/>
                      </a:cubicBezTo>
                      <a:cubicBezTo>
                        <a:pt x="2106" y="1334"/>
                        <a:pt x="2111" y="1358"/>
                        <a:pt x="2108" y="1380"/>
                      </a:cubicBezTo>
                      <a:cubicBezTo>
                        <a:pt x="2108" y="1350"/>
                        <a:pt x="2101" y="1321"/>
                        <a:pt x="2079" y="1301"/>
                      </a:cubicBezTo>
                      <a:cubicBezTo>
                        <a:pt x="2071" y="1295"/>
                        <a:pt x="2065" y="1292"/>
                        <a:pt x="2056" y="1289"/>
                      </a:cubicBezTo>
                      <a:cubicBezTo>
                        <a:pt x="2048" y="1286"/>
                        <a:pt x="2041" y="1286"/>
                        <a:pt x="2032" y="1286"/>
                      </a:cubicBezTo>
                      <a:cubicBezTo>
                        <a:pt x="2005" y="1289"/>
                        <a:pt x="1987" y="1305"/>
                        <a:pt x="1979" y="1328"/>
                      </a:cubicBezTo>
                      <a:cubicBezTo>
                        <a:pt x="1973" y="1346"/>
                        <a:pt x="1972" y="1364"/>
                        <a:pt x="1987" y="1378"/>
                      </a:cubicBezTo>
                      <a:close/>
                      <a:moveTo>
                        <a:pt x="1823" y="1505"/>
                      </a:moveTo>
                      <a:cubicBezTo>
                        <a:pt x="1823" y="1502"/>
                        <a:pt x="1825" y="1500"/>
                        <a:pt x="1828" y="1499"/>
                      </a:cubicBezTo>
                      <a:cubicBezTo>
                        <a:pt x="1831" y="1499"/>
                        <a:pt x="1833" y="1501"/>
                        <a:pt x="1833" y="1504"/>
                      </a:cubicBezTo>
                      <a:cubicBezTo>
                        <a:pt x="1834" y="1507"/>
                        <a:pt x="1831" y="1509"/>
                        <a:pt x="1829" y="1510"/>
                      </a:cubicBezTo>
                      <a:cubicBezTo>
                        <a:pt x="1826" y="1510"/>
                        <a:pt x="1823" y="1508"/>
                        <a:pt x="1823" y="1505"/>
                      </a:cubicBezTo>
                      <a:close/>
                      <a:moveTo>
                        <a:pt x="1955" y="1467"/>
                      </a:moveTo>
                      <a:cubicBezTo>
                        <a:pt x="1960" y="1469"/>
                        <a:pt x="1966" y="1469"/>
                        <a:pt x="1969" y="1465"/>
                      </a:cubicBezTo>
                      <a:cubicBezTo>
                        <a:pt x="1971" y="1462"/>
                        <a:pt x="1971" y="1459"/>
                        <a:pt x="1970" y="1456"/>
                      </a:cubicBezTo>
                      <a:cubicBezTo>
                        <a:pt x="1968" y="1453"/>
                        <a:pt x="1964" y="1452"/>
                        <a:pt x="1961" y="1455"/>
                      </a:cubicBezTo>
                      <a:cubicBezTo>
                        <a:pt x="1959" y="1456"/>
                        <a:pt x="1959" y="1459"/>
                        <a:pt x="1960" y="1462"/>
                      </a:cubicBezTo>
                      <a:cubicBezTo>
                        <a:pt x="1955" y="1459"/>
                        <a:pt x="1957" y="1450"/>
                        <a:pt x="1965" y="1450"/>
                      </a:cubicBezTo>
                      <a:cubicBezTo>
                        <a:pt x="1969" y="1450"/>
                        <a:pt x="1973" y="1453"/>
                        <a:pt x="1974" y="1457"/>
                      </a:cubicBezTo>
                      <a:cubicBezTo>
                        <a:pt x="1976" y="1465"/>
                        <a:pt x="1970" y="1471"/>
                        <a:pt x="1964" y="1472"/>
                      </a:cubicBezTo>
                      <a:cubicBezTo>
                        <a:pt x="1957" y="1473"/>
                        <a:pt x="1951" y="1469"/>
                        <a:pt x="1948" y="1464"/>
                      </a:cubicBezTo>
                      <a:cubicBezTo>
                        <a:pt x="1956" y="1480"/>
                        <a:pt x="1984" y="1493"/>
                        <a:pt x="1998" y="1494"/>
                      </a:cubicBezTo>
                      <a:cubicBezTo>
                        <a:pt x="1997" y="1495"/>
                        <a:pt x="1996" y="1496"/>
                        <a:pt x="1996" y="1497"/>
                      </a:cubicBezTo>
                      <a:cubicBezTo>
                        <a:pt x="1974" y="1495"/>
                        <a:pt x="1949" y="1479"/>
                        <a:pt x="1944" y="1462"/>
                      </a:cubicBezTo>
                      <a:cubicBezTo>
                        <a:pt x="1937" y="1487"/>
                        <a:pt x="1928" y="1502"/>
                        <a:pt x="1927" y="1519"/>
                      </a:cubicBezTo>
                      <a:cubicBezTo>
                        <a:pt x="1927" y="1527"/>
                        <a:pt x="1928" y="1536"/>
                        <a:pt x="1933" y="1542"/>
                      </a:cubicBezTo>
                      <a:cubicBezTo>
                        <a:pt x="1932" y="1543"/>
                        <a:pt x="1932" y="1546"/>
                        <a:pt x="1933" y="1548"/>
                      </a:cubicBezTo>
                      <a:cubicBezTo>
                        <a:pt x="1924" y="1542"/>
                        <a:pt x="1921" y="1529"/>
                        <a:pt x="1924" y="1516"/>
                      </a:cubicBezTo>
                      <a:cubicBezTo>
                        <a:pt x="1924" y="1515"/>
                        <a:pt x="1924" y="1515"/>
                        <a:pt x="1924" y="1514"/>
                      </a:cubicBezTo>
                      <a:cubicBezTo>
                        <a:pt x="1916" y="1527"/>
                        <a:pt x="1914" y="1547"/>
                        <a:pt x="1918" y="1564"/>
                      </a:cubicBezTo>
                      <a:cubicBezTo>
                        <a:pt x="1920" y="1571"/>
                        <a:pt x="1923" y="1579"/>
                        <a:pt x="1929" y="1583"/>
                      </a:cubicBezTo>
                      <a:cubicBezTo>
                        <a:pt x="1933" y="1585"/>
                        <a:pt x="1940" y="1586"/>
                        <a:pt x="1942" y="1582"/>
                      </a:cubicBezTo>
                      <a:cubicBezTo>
                        <a:pt x="1943" y="1580"/>
                        <a:pt x="1943" y="1579"/>
                        <a:pt x="1942" y="1577"/>
                      </a:cubicBezTo>
                      <a:cubicBezTo>
                        <a:pt x="1941" y="1576"/>
                        <a:pt x="1939" y="1576"/>
                        <a:pt x="1938" y="1577"/>
                      </a:cubicBezTo>
                      <a:cubicBezTo>
                        <a:pt x="1937" y="1577"/>
                        <a:pt x="1937" y="1578"/>
                        <a:pt x="1936" y="1579"/>
                      </a:cubicBezTo>
                      <a:cubicBezTo>
                        <a:pt x="1936" y="1581"/>
                        <a:pt x="1938" y="1582"/>
                        <a:pt x="1939" y="1581"/>
                      </a:cubicBezTo>
                      <a:cubicBezTo>
                        <a:pt x="1940" y="1581"/>
                        <a:pt x="1940" y="1580"/>
                        <a:pt x="1940" y="1580"/>
                      </a:cubicBezTo>
                      <a:cubicBezTo>
                        <a:pt x="1941" y="1581"/>
                        <a:pt x="1941" y="1582"/>
                        <a:pt x="1940" y="1582"/>
                      </a:cubicBezTo>
                      <a:cubicBezTo>
                        <a:pt x="1938" y="1583"/>
                        <a:pt x="1937" y="1583"/>
                        <a:pt x="1935" y="1582"/>
                      </a:cubicBezTo>
                      <a:cubicBezTo>
                        <a:pt x="1933" y="1580"/>
                        <a:pt x="1933" y="1577"/>
                        <a:pt x="1935" y="1575"/>
                      </a:cubicBezTo>
                      <a:cubicBezTo>
                        <a:pt x="1936" y="1573"/>
                        <a:pt x="1938" y="1572"/>
                        <a:pt x="1940" y="1573"/>
                      </a:cubicBezTo>
                      <a:cubicBezTo>
                        <a:pt x="1942" y="1573"/>
                        <a:pt x="1944" y="1574"/>
                        <a:pt x="1945" y="1575"/>
                      </a:cubicBezTo>
                      <a:cubicBezTo>
                        <a:pt x="1947" y="1578"/>
                        <a:pt x="1947" y="1580"/>
                        <a:pt x="1945" y="1583"/>
                      </a:cubicBezTo>
                      <a:cubicBezTo>
                        <a:pt x="1942" y="1587"/>
                        <a:pt x="1937" y="1587"/>
                        <a:pt x="1932" y="1586"/>
                      </a:cubicBezTo>
                      <a:cubicBezTo>
                        <a:pt x="1930" y="1585"/>
                        <a:pt x="1928" y="1584"/>
                        <a:pt x="1926" y="1582"/>
                      </a:cubicBezTo>
                      <a:cubicBezTo>
                        <a:pt x="1932" y="1591"/>
                        <a:pt x="1941" y="1594"/>
                        <a:pt x="1951" y="1593"/>
                      </a:cubicBezTo>
                      <a:cubicBezTo>
                        <a:pt x="1957" y="1593"/>
                        <a:pt x="1962" y="1590"/>
                        <a:pt x="1966" y="1586"/>
                      </a:cubicBezTo>
                      <a:cubicBezTo>
                        <a:pt x="1966" y="1586"/>
                        <a:pt x="1966" y="1586"/>
                        <a:pt x="1966" y="1586"/>
                      </a:cubicBezTo>
                      <a:cubicBezTo>
                        <a:pt x="1962" y="1589"/>
                        <a:pt x="1955" y="1589"/>
                        <a:pt x="1953" y="1581"/>
                      </a:cubicBezTo>
                      <a:cubicBezTo>
                        <a:pt x="1952" y="1575"/>
                        <a:pt x="1958" y="1565"/>
                        <a:pt x="1946" y="1557"/>
                      </a:cubicBezTo>
                      <a:cubicBezTo>
                        <a:pt x="1953" y="1558"/>
                        <a:pt x="1960" y="1560"/>
                        <a:pt x="1964" y="1564"/>
                      </a:cubicBezTo>
                      <a:cubicBezTo>
                        <a:pt x="1969" y="1569"/>
                        <a:pt x="1971" y="1576"/>
                        <a:pt x="1969" y="1582"/>
                      </a:cubicBezTo>
                      <a:cubicBezTo>
                        <a:pt x="1966" y="1590"/>
                        <a:pt x="1958" y="1594"/>
                        <a:pt x="1950" y="1595"/>
                      </a:cubicBezTo>
                      <a:cubicBezTo>
                        <a:pt x="1939" y="1596"/>
                        <a:pt x="1929" y="1590"/>
                        <a:pt x="1923" y="1580"/>
                      </a:cubicBezTo>
                      <a:cubicBezTo>
                        <a:pt x="1917" y="1572"/>
                        <a:pt x="1914" y="1556"/>
                        <a:pt x="1914" y="1545"/>
                      </a:cubicBezTo>
                      <a:cubicBezTo>
                        <a:pt x="1914" y="1536"/>
                        <a:pt x="1917" y="1524"/>
                        <a:pt x="1921" y="1516"/>
                      </a:cubicBezTo>
                      <a:cubicBezTo>
                        <a:pt x="1917" y="1520"/>
                        <a:pt x="1912" y="1524"/>
                        <a:pt x="1907" y="1527"/>
                      </a:cubicBezTo>
                      <a:cubicBezTo>
                        <a:pt x="1896" y="1534"/>
                        <a:pt x="1886" y="1536"/>
                        <a:pt x="1873" y="1535"/>
                      </a:cubicBezTo>
                      <a:cubicBezTo>
                        <a:pt x="1868" y="1535"/>
                        <a:pt x="1864" y="1534"/>
                        <a:pt x="1860" y="1533"/>
                      </a:cubicBezTo>
                      <a:cubicBezTo>
                        <a:pt x="1861" y="1532"/>
                        <a:pt x="1862" y="1531"/>
                        <a:pt x="1861" y="1530"/>
                      </a:cubicBezTo>
                      <a:cubicBezTo>
                        <a:pt x="1865" y="1531"/>
                        <a:pt x="1869" y="1531"/>
                        <a:pt x="1873" y="1532"/>
                      </a:cubicBezTo>
                      <a:cubicBezTo>
                        <a:pt x="1885" y="1532"/>
                        <a:pt x="1894" y="1530"/>
                        <a:pt x="1905" y="1523"/>
                      </a:cubicBezTo>
                      <a:cubicBezTo>
                        <a:pt x="1918" y="1514"/>
                        <a:pt x="1926" y="1501"/>
                        <a:pt x="1932" y="1487"/>
                      </a:cubicBezTo>
                      <a:cubicBezTo>
                        <a:pt x="1929" y="1490"/>
                        <a:pt x="1926" y="1493"/>
                        <a:pt x="1923" y="1496"/>
                      </a:cubicBezTo>
                      <a:cubicBezTo>
                        <a:pt x="1923" y="1496"/>
                        <a:pt x="1923" y="1496"/>
                        <a:pt x="1923" y="1496"/>
                      </a:cubicBezTo>
                      <a:cubicBezTo>
                        <a:pt x="1916" y="1501"/>
                        <a:pt x="1909" y="1505"/>
                        <a:pt x="1900" y="1505"/>
                      </a:cubicBezTo>
                      <a:cubicBezTo>
                        <a:pt x="1908" y="1502"/>
                        <a:pt x="1914" y="1499"/>
                        <a:pt x="1921" y="1494"/>
                      </a:cubicBezTo>
                      <a:cubicBezTo>
                        <a:pt x="1921" y="1494"/>
                        <a:pt x="1921" y="1494"/>
                        <a:pt x="1921" y="1494"/>
                      </a:cubicBezTo>
                      <a:cubicBezTo>
                        <a:pt x="1935" y="1482"/>
                        <a:pt x="1935" y="1478"/>
                        <a:pt x="1939" y="1461"/>
                      </a:cubicBezTo>
                      <a:cubicBezTo>
                        <a:pt x="1945" y="1434"/>
                        <a:pt x="1949" y="1406"/>
                        <a:pt x="1965" y="1387"/>
                      </a:cubicBezTo>
                      <a:cubicBezTo>
                        <a:pt x="1957" y="1401"/>
                        <a:pt x="1936" y="1456"/>
                        <a:pt x="1955" y="1467"/>
                      </a:cubicBezTo>
                      <a:close/>
                      <a:moveTo>
                        <a:pt x="1911" y="1500"/>
                      </a:moveTo>
                      <a:cubicBezTo>
                        <a:pt x="1906" y="1488"/>
                        <a:pt x="1891" y="1496"/>
                        <a:pt x="1885" y="1497"/>
                      </a:cubicBezTo>
                      <a:cubicBezTo>
                        <a:pt x="1881" y="1499"/>
                        <a:pt x="1878" y="1499"/>
                        <a:pt x="1874" y="1497"/>
                      </a:cubicBezTo>
                      <a:cubicBezTo>
                        <a:pt x="1877" y="1501"/>
                        <a:pt x="1886" y="1510"/>
                        <a:pt x="1892" y="1512"/>
                      </a:cubicBezTo>
                      <a:cubicBezTo>
                        <a:pt x="1899" y="1515"/>
                        <a:pt x="1908" y="1513"/>
                        <a:pt x="1911" y="1503"/>
                      </a:cubicBezTo>
                      <a:cubicBezTo>
                        <a:pt x="1907" y="1506"/>
                        <a:pt x="1900" y="1507"/>
                        <a:pt x="1896" y="1504"/>
                      </a:cubicBezTo>
                      <a:cubicBezTo>
                        <a:pt x="1899" y="1504"/>
                        <a:pt x="1906" y="1503"/>
                        <a:pt x="1911" y="1500"/>
                      </a:cubicBezTo>
                      <a:close/>
                      <a:moveTo>
                        <a:pt x="1972" y="1543"/>
                      </a:moveTo>
                      <a:cubicBezTo>
                        <a:pt x="1971" y="1546"/>
                        <a:pt x="1973" y="1550"/>
                        <a:pt x="1976" y="1550"/>
                      </a:cubicBezTo>
                      <a:cubicBezTo>
                        <a:pt x="1979" y="1551"/>
                        <a:pt x="1982" y="1549"/>
                        <a:pt x="1983" y="1546"/>
                      </a:cubicBezTo>
                      <a:cubicBezTo>
                        <a:pt x="1984" y="1543"/>
                        <a:pt x="1982" y="1540"/>
                        <a:pt x="1979" y="1539"/>
                      </a:cubicBezTo>
                      <a:cubicBezTo>
                        <a:pt x="1976" y="1538"/>
                        <a:pt x="1973" y="1540"/>
                        <a:pt x="1972" y="1543"/>
                      </a:cubicBezTo>
                      <a:close/>
                      <a:moveTo>
                        <a:pt x="1955" y="1545"/>
                      </a:moveTo>
                      <a:cubicBezTo>
                        <a:pt x="1954" y="1549"/>
                        <a:pt x="1956" y="1553"/>
                        <a:pt x="1960" y="1554"/>
                      </a:cubicBezTo>
                      <a:cubicBezTo>
                        <a:pt x="1964" y="1555"/>
                        <a:pt x="1968" y="1552"/>
                        <a:pt x="1969" y="1548"/>
                      </a:cubicBezTo>
                      <a:cubicBezTo>
                        <a:pt x="1970" y="1545"/>
                        <a:pt x="1967" y="1541"/>
                        <a:pt x="1963" y="1540"/>
                      </a:cubicBezTo>
                      <a:cubicBezTo>
                        <a:pt x="1960" y="1539"/>
                        <a:pt x="1956" y="1541"/>
                        <a:pt x="1955" y="1545"/>
                      </a:cubicBezTo>
                      <a:close/>
                      <a:moveTo>
                        <a:pt x="1933" y="1543"/>
                      </a:moveTo>
                      <a:cubicBezTo>
                        <a:pt x="1932" y="1548"/>
                        <a:pt x="1935" y="1553"/>
                        <a:pt x="1940" y="1554"/>
                      </a:cubicBezTo>
                      <a:cubicBezTo>
                        <a:pt x="1945" y="1556"/>
                        <a:pt x="1950" y="1553"/>
                        <a:pt x="1952" y="1547"/>
                      </a:cubicBezTo>
                      <a:cubicBezTo>
                        <a:pt x="1953" y="1542"/>
                        <a:pt x="1950" y="1537"/>
                        <a:pt x="1945" y="1536"/>
                      </a:cubicBezTo>
                      <a:cubicBezTo>
                        <a:pt x="1940" y="1535"/>
                        <a:pt x="1935" y="1538"/>
                        <a:pt x="1933" y="1543"/>
                      </a:cubicBezTo>
                      <a:close/>
                      <a:moveTo>
                        <a:pt x="1839" y="1529"/>
                      </a:moveTo>
                      <a:cubicBezTo>
                        <a:pt x="1839" y="1523"/>
                        <a:pt x="1843" y="1518"/>
                        <a:pt x="1849" y="1518"/>
                      </a:cubicBezTo>
                      <a:cubicBezTo>
                        <a:pt x="1854" y="1517"/>
                        <a:pt x="1859" y="1521"/>
                        <a:pt x="1860" y="1527"/>
                      </a:cubicBezTo>
                      <a:cubicBezTo>
                        <a:pt x="1860" y="1533"/>
                        <a:pt x="1856" y="1537"/>
                        <a:pt x="1850" y="1538"/>
                      </a:cubicBezTo>
                      <a:cubicBezTo>
                        <a:pt x="1845" y="1538"/>
                        <a:pt x="1840" y="1534"/>
                        <a:pt x="1839" y="1529"/>
                      </a:cubicBezTo>
                      <a:close/>
                      <a:moveTo>
                        <a:pt x="1827" y="1517"/>
                      </a:moveTo>
                      <a:cubicBezTo>
                        <a:pt x="1827" y="1513"/>
                        <a:pt x="1830" y="1510"/>
                        <a:pt x="1833" y="1510"/>
                      </a:cubicBezTo>
                      <a:cubicBezTo>
                        <a:pt x="1837" y="1510"/>
                        <a:pt x="1840" y="1512"/>
                        <a:pt x="1841" y="1516"/>
                      </a:cubicBezTo>
                      <a:cubicBezTo>
                        <a:pt x="1841" y="1520"/>
                        <a:pt x="1838" y="1523"/>
                        <a:pt x="1834" y="1523"/>
                      </a:cubicBezTo>
                      <a:cubicBezTo>
                        <a:pt x="1831" y="1524"/>
                        <a:pt x="1828" y="1521"/>
                        <a:pt x="1827" y="1517"/>
                      </a:cubicBezTo>
                      <a:close/>
                      <a:moveTo>
                        <a:pt x="1875" y="1349"/>
                      </a:moveTo>
                      <a:cubicBezTo>
                        <a:pt x="1881" y="1335"/>
                        <a:pt x="1884" y="1320"/>
                        <a:pt x="1880" y="1307"/>
                      </a:cubicBezTo>
                      <a:cubicBezTo>
                        <a:pt x="1876" y="1294"/>
                        <a:pt x="1865" y="1283"/>
                        <a:pt x="1852" y="1281"/>
                      </a:cubicBezTo>
                      <a:cubicBezTo>
                        <a:pt x="1844" y="1280"/>
                        <a:pt x="1835" y="1282"/>
                        <a:pt x="1829" y="1285"/>
                      </a:cubicBezTo>
                      <a:cubicBezTo>
                        <a:pt x="1821" y="1290"/>
                        <a:pt x="1816" y="1295"/>
                        <a:pt x="1811" y="1302"/>
                      </a:cubicBezTo>
                      <a:cubicBezTo>
                        <a:pt x="1806" y="1310"/>
                        <a:pt x="1804" y="1316"/>
                        <a:pt x="1802" y="1325"/>
                      </a:cubicBezTo>
                      <a:cubicBezTo>
                        <a:pt x="1802" y="1329"/>
                        <a:pt x="1802" y="1332"/>
                        <a:pt x="1802" y="1336"/>
                      </a:cubicBezTo>
                      <a:cubicBezTo>
                        <a:pt x="1802" y="1346"/>
                        <a:pt x="1804" y="1355"/>
                        <a:pt x="1808" y="1364"/>
                      </a:cubicBezTo>
                      <a:cubicBezTo>
                        <a:pt x="1814" y="1378"/>
                        <a:pt x="1821" y="1387"/>
                        <a:pt x="1833" y="1396"/>
                      </a:cubicBezTo>
                      <a:cubicBezTo>
                        <a:pt x="1834" y="1396"/>
                        <a:pt x="1835" y="1397"/>
                        <a:pt x="1835" y="1397"/>
                      </a:cubicBezTo>
                      <a:cubicBezTo>
                        <a:pt x="1825" y="1397"/>
                        <a:pt x="1814" y="1400"/>
                        <a:pt x="1805" y="1405"/>
                      </a:cubicBezTo>
                      <a:cubicBezTo>
                        <a:pt x="1795" y="1412"/>
                        <a:pt x="1786" y="1421"/>
                        <a:pt x="1783" y="1434"/>
                      </a:cubicBezTo>
                      <a:cubicBezTo>
                        <a:pt x="1782" y="1439"/>
                        <a:pt x="1782" y="1444"/>
                        <a:pt x="1784" y="1450"/>
                      </a:cubicBezTo>
                      <a:cubicBezTo>
                        <a:pt x="1783" y="1444"/>
                        <a:pt x="1784" y="1439"/>
                        <a:pt x="1785" y="1434"/>
                      </a:cubicBezTo>
                      <a:cubicBezTo>
                        <a:pt x="1788" y="1423"/>
                        <a:pt x="1797" y="1414"/>
                        <a:pt x="1807" y="1408"/>
                      </a:cubicBezTo>
                      <a:cubicBezTo>
                        <a:pt x="1815" y="1404"/>
                        <a:pt x="1822" y="1403"/>
                        <a:pt x="1830" y="1402"/>
                      </a:cubicBezTo>
                      <a:cubicBezTo>
                        <a:pt x="1845" y="1402"/>
                        <a:pt x="1856" y="1406"/>
                        <a:pt x="1871" y="1407"/>
                      </a:cubicBezTo>
                      <a:cubicBezTo>
                        <a:pt x="1872" y="1407"/>
                        <a:pt x="1872" y="1407"/>
                        <a:pt x="1872" y="1407"/>
                      </a:cubicBezTo>
                      <a:cubicBezTo>
                        <a:pt x="1880" y="1408"/>
                        <a:pt x="1887" y="1407"/>
                        <a:pt x="1895" y="1405"/>
                      </a:cubicBezTo>
                      <a:cubicBezTo>
                        <a:pt x="1898" y="1405"/>
                        <a:pt x="1916" y="1400"/>
                        <a:pt x="1916" y="1397"/>
                      </a:cubicBezTo>
                      <a:cubicBezTo>
                        <a:pt x="1915" y="1396"/>
                        <a:pt x="1903" y="1399"/>
                        <a:pt x="1901" y="1400"/>
                      </a:cubicBezTo>
                      <a:cubicBezTo>
                        <a:pt x="1891" y="1401"/>
                        <a:pt x="1882" y="1403"/>
                        <a:pt x="1872" y="1402"/>
                      </a:cubicBezTo>
                      <a:cubicBezTo>
                        <a:pt x="1872" y="1402"/>
                        <a:pt x="1871" y="1402"/>
                        <a:pt x="1871" y="1402"/>
                      </a:cubicBezTo>
                      <a:cubicBezTo>
                        <a:pt x="1857" y="1402"/>
                        <a:pt x="1847" y="1400"/>
                        <a:pt x="1835" y="1392"/>
                      </a:cubicBezTo>
                      <a:cubicBezTo>
                        <a:pt x="1822" y="1383"/>
                        <a:pt x="1811" y="1369"/>
                        <a:pt x="1810" y="1353"/>
                      </a:cubicBezTo>
                      <a:cubicBezTo>
                        <a:pt x="1809" y="1344"/>
                        <a:pt x="1815" y="1331"/>
                        <a:pt x="1825" y="1330"/>
                      </a:cubicBezTo>
                      <a:cubicBezTo>
                        <a:pt x="1829" y="1330"/>
                        <a:pt x="1832" y="1332"/>
                        <a:pt x="1833" y="1335"/>
                      </a:cubicBezTo>
                      <a:cubicBezTo>
                        <a:pt x="1834" y="1338"/>
                        <a:pt x="1833" y="1341"/>
                        <a:pt x="1831" y="1343"/>
                      </a:cubicBezTo>
                      <a:cubicBezTo>
                        <a:pt x="1828" y="1345"/>
                        <a:pt x="1826" y="1345"/>
                        <a:pt x="1825" y="1344"/>
                      </a:cubicBezTo>
                      <a:cubicBezTo>
                        <a:pt x="1822" y="1343"/>
                        <a:pt x="1821" y="1339"/>
                        <a:pt x="1823" y="1337"/>
                      </a:cubicBezTo>
                      <a:cubicBezTo>
                        <a:pt x="1824" y="1336"/>
                        <a:pt x="1826" y="1335"/>
                        <a:pt x="1827" y="1336"/>
                      </a:cubicBezTo>
                      <a:cubicBezTo>
                        <a:pt x="1826" y="1334"/>
                        <a:pt x="1824" y="1333"/>
                        <a:pt x="1822" y="1335"/>
                      </a:cubicBezTo>
                      <a:cubicBezTo>
                        <a:pt x="1819" y="1336"/>
                        <a:pt x="1817" y="1340"/>
                        <a:pt x="1818" y="1343"/>
                      </a:cubicBezTo>
                      <a:cubicBezTo>
                        <a:pt x="1820" y="1349"/>
                        <a:pt x="1826" y="1352"/>
                        <a:pt x="1831" y="1351"/>
                      </a:cubicBezTo>
                      <a:cubicBezTo>
                        <a:pt x="1835" y="1350"/>
                        <a:pt x="1839" y="1347"/>
                        <a:pt x="1841" y="1343"/>
                      </a:cubicBezTo>
                      <a:cubicBezTo>
                        <a:pt x="1842" y="1339"/>
                        <a:pt x="1842" y="1335"/>
                        <a:pt x="1840" y="1331"/>
                      </a:cubicBezTo>
                      <a:cubicBezTo>
                        <a:pt x="1838" y="1326"/>
                        <a:pt x="1832" y="1323"/>
                        <a:pt x="1827" y="1324"/>
                      </a:cubicBezTo>
                      <a:cubicBezTo>
                        <a:pt x="1814" y="1325"/>
                        <a:pt x="1807" y="1338"/>
                        <a:pt x="1808" y="1349"/>
                      </a:cubicBezTo>
                      <a:cubicBezTo>
                        <a:pt x="1808" y="1353"/>
                        <a:pt x="1809" y="1357"/>
                        <a:pt x="1810" y="1361"/>
                      </a:cubicBezTo>
                      <a:cubicBezTo>
                        <a:pt x="1805" y="1349"/>
                        <a:pt x="1804" y="1338"/>
                        <a:pt x="1805" y="1325"/>
                      </a:cubicBezTo>
                      <a:cubicBezTo>
                        <a:pt x="1806" y="1317"/>
                        <a:pt x="1808" y="1311"/>
                        <a:pt x="1812" y="1303"/>
                      </a:cubicBezTo>
                      <a:cubicBezTo>
                        <a:pt x="1817" y="1296"/>
                        <a:pt x="1822" y="1291"/>
                        <a:pt x="1829" y="1287"/>
                      </a:cubicBezTo>
                      <a:cubicBezTo>
                        <a:pt x="1833" y="1284"/>
                        <a:pt x="1837" y="1283"/>
                        <a:pt x="1842" y="1282"/>
                      </a:cubicBezTo>
                      <a:cubicBezTo>
                        <a:pt x="1842" y="1282"/>
                        <a:pt x="1842" y="1282"/>
                        <a:pt x="1842" y="1282"/>
                      </a:cubicBezTo>
                      <a:cubicBezTo>
                        <a:pt x="1830" y="1287"/>
                        <a:pt x="1825" y="1300"/>
                        <a:pt x="1838" y="1311"/>
                      </a:cubicBezTo>
                      <a:cubicBezTo>
                        <a:pt x="1848" y="1319"/>
                        <a:pt x="1873" y="1318"/>
                        <a:pt x="1875" y="1349"/>
                      </a:cubicBezTo>
                      <a:close/>
                      <a:moveTo>
                        <a:pt x="1786" y="1434"/>
                      </a:moveTo>
                      <a:cubicBezTo>
                        <a:pt x="1802" y="1436"/>
                        <a:pt x="1796" y="1457"/>
                        <a:pt x="1796" y="1463"/>
                      </a:cubicBezTo>
                      <a:cubicBezTo>
                        <a:pt x="1796" y="1469"/>
                        <a:pt x="1797" y="1473"/>
                        <a:pt x="1800" y="1476"/>
                      </a:cubicBezTo>
                      <a:cubicBezTo>
                        <a:pt x="1794" y="1475"/>
                        <a:pt x="1781" y="1466"/>
                        <a:pt x="1777" y="1460"/>
                      </a:cubicBezTo>
                      <a:cubicBezTo>
                        <a:pt x="1771" y="1452"/>
                        <a:pt x="1771" y="1441"/>
                        <a:pt x="1781" y="1434"/>
                      </a:cubicBezTo>
                      <a:cubicBezTo>
                        <a:pt x="1780" y="1440"/>
                        <a:pt x="1781" y="1448"/>
                        <a:pt x="1785" y="1453"/>
                      </a:cubicBezTo>
                      <a:cubicBezTo>
                        <a:pt x="1784" y="1450"/>
                        <a:pt x="1783" y="1441"/>
                        <a:pt x="1786" y="1434"/>
                      </a:cubicBezTo>
                      <a:close/>
                      <a:moveTo>
                        <a:pt x="2088" y="1392"/>
                      </a:moveTo>
                      <a:cubicBezTo>
                        <a:pt x="2081" y="1412"/>
                        <a:pt x="2071" y="1422"/>
                        <a:pt x="2061" y="1439"/>
                      </a:cubicBezTo>
                      <a:cubicBezTo>
                        <a:pt x="2056" y="1448"/>
                        <a:pt x="2053" y="1456"/>
                        <a:pt x="2055" y="1466"/>
                      </a:cubicBezTo>
                      <a:cubicBezTo>
                        <a:pt x="2057" y="1474"/>
                        <a:pt x="2062" y="1481"/>
                        <a:pt x="2070" y="1483"/>
                      </a:cubicBezTo>
                      <a:cubicBezTo>
                        <a:pt x="2077" y="1485"/>
                        <a:pt x="2085" y="1483"/>
                        <a:pt x="2089" y="1478"/>
                      </a:cubicBezTo>
                      <a:cubicBezTo>
                        <a:pt x="2093" y="1474"/>
                        <a:pt x="2094" y="1470"/>
                        <a:pt x="2093" y="1465"/>
                      </a:cubicBezTo>
                      <a:cubicBezTo>
                        <a:pt x="2092" y="1459"/>
                        <a:pt x="2086" y="1453"/>
                        <a:pt x="2080" y="1455"/>
                      </a:cubicBezTo>
                      <a:cubicBezTo>
                        <a:pt x="2076" y="1456"/>
                        <a:pt x="2073" y="1460"/>
                        <a:pt x="2073" y="1464"/>
                      </a:cubicBezTo>
                      <a:cubicBezTo>
                        <a:pt x="2074" y="1469"/>
                        <a:pt x="2078" y="1472"/>
                        <a:pt x="2083" y="1472"/>
                      </a:cubicBezTo>
                      <a:cubicBezTo>
                        <a:pt x="2087" y="1471"/>
                        <a:pt x="2091" y="1467"/>
                        <a:pt x="2090" y="1463"/>
                      </a:cubicBezTo>
                      <a:cubicBezTo>
                        <a:pt x="2090" y="1462"/>
                        <a:pt x="2090" y="1461"/>
                        <a:pt x="2090" y="1460"/>
                      </a:cubicBezTo>
                      <a:cubicBezTo>
                        <a:pt x="2091" y="1461"/>
                        <a:pt x="2091" y="1463"/>
                        <a:pt x="2092" y="1465"/>
                      </a:cubicBezTo>
                      <a:cubicBezTo>
                        <a:pt x="2092" y="1469"/>
                        <a:pt x="2091" y="1473"/>
                        <a:pt x="2088" y="1476"/>
                      </a:cubicBezTo>
                      <a:cubicBezTo>
                        <a:pt x="2083" y="1480"/>
                        <a:pt x="2077" y="1482"/>
                        <a:pt x="2071" y="1480"/>
                      </a:cubicBezTo>
                      <a:cubicBezTo>
                        <a:pt x="2064" y="1478"/>
                        <a:pt x="2060" y="1472"/>
                        <a:pt x="2058" y="1465"/>
                      </a:cubicBezTo>
                      <a:cubicBezTo>
                        <a:pt x="2057" y="1456"/>
                        <a:pt x="2060" y="1449"/>
                        <a:pt x="2064" y="1441"/>
                      </a:cubicBezTo>
                      <a:cubicBezTo>
                        <a:pt x="2075" y="1424"/>
                        <a:pt x="2085" y="1414"/>
                        <a:pt x="2093" y="1394"/>
                      </a:cubicBezTo>
                      <a:cubicBezTo>
                        <a:pt x="2100" y="1376"/>
                        <a:pt x="2102" y="1356"/>
                        <a:pt x="2095" y="1337"/>
                      </a:cubicBezTo>
                      <a:cubicBezTo>
                        <a:pt x="2089" y="1320"/>
                        <a:pt x="2077" y="1308"/>
                        <a:pt x="2058" y="1305"/>
                      </a:cubicBezTo>
                      <a:cubicBezTo>
                        <a:pt x="2041" y="1304"/>
                        <a:pt x="2024" y="1311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23" y="1323"/>
                        <a:pt x="2033" y="1321"/>
                        <a:pt x="2042" y="1325"/>
                      </a:cubicBezTo>
                      <a:cubicBezTo>
                        <a:pt x="2057" y="1333"/>
                        <a:pt x="2061" y="1348"/>
                        <a:pt x="2055" y="1363"/>
                      </a:cubicBezTo>
                      <a:cubicBezTo>
                        <a:pt x="2044" y="1391"/>
                        <a:pt x="2077" y="1405"/>
                        <a:pt x="2090" y="1375"/>
                      </a:cubicBezTo>
                      <a:cubicBezTo>
                        <a:pt x="2096" y="1360"/>
                        <a:pt x="2090" y="1342"/>
                        <a:pt x="2082" y="1332"/>
                      </a:cubicBezTo>
                      <a:cubicBezTo>
                        <a:pt x="2065" y="1312"/>
                        <a:pt x="2030" y="1305"/>
                        <a:pt x="2016" y="1327"/>
                      </a:cubicBezTo>
                      <a:cubicBezTo>
                        <a:pt x="2025" y="1313"/>
                        <a:pt x="2041" y="1306"/>
                        <a:pt x="2058" y="1308"/>
                      </a:cubicBezTo>
                      <a:cubicBezTo>
                        <a:pt x="2075" y="1311"/>
                        <a:pt x="2086" y="1322"/>
                        <a:pt x="2091" y="1338"/>
                      </a:cubicBezTo>
                      <a:cubicBezTo>
                        <a:pt x="2097" y="1357"/>
                        <a:pt x="2095" y="1375"/>
                        <a:pt x="2088" y="1392"/>
                      </a:cubicBezTo>
                      <a:close/>
                      <a:moveTo>
                        <a:pt x="1925" y="1394"/>
                      </a:moveTo>
                      <a:cubicBezTo>
                        <a:pt x="1891" y="1389"/>
                        <a:pt x="1877" y="1363"/>
                        <a:pt x="1862" y="1356"/>
                      </a:cubicBezTo>
                      <a:cubicBezTo>
                        <a:pt x="1846" y="1347"/>
                        <a:pt x="1836" y="1366"/>
                        <a:pt x="1851" y="1379"/>
                      </a:cubicBezTo>
                      <a:cubicBezTo>
                        <a:pt x="1868" y="1393"/>
                        <a:pt x="1899" y="1398"/>
                        <a:pt x="1925" y="1394"/>
                      </a:cubicBezTo>
                      <a:close/>
                      <a:moveTo>
                        <a:pt x="1967" y="1383"/>
                      </a:moveTo>
                      <a:cubicBezTo>
                        <a:pt x="1964" y="1399"/>
                        <a:pt x="1969" y="1415"/>
                        <a:pt x="1979" y="1426"/>
                      </a:cubicBezTo>
                      <a:cubicBezTo>
                        <a:pt x="1988" y="1436"/>
                        <a:pt x="2002" y="1443"/>
                        <a:pt x="2013" y="1437"/>
                      </a:cubicBezTo>
                      <a:cubicBezTo>
                        <a:pt x="2016" y="1442"/>
                        <a:pt x="2010" y="1450"/>
                        <a:pt x="2002" y="1451"/>
                      </a:cubicBezTo>
                      <a:cubicBezTo>
                        <a:pt x="1994" y="1453"/>
                        <a:pt x="1982" y="1447"/>
                        <a:pt x="1979" y="1435"/>
                      </a:cubicBezTo>
                      <a:cubicBezTo>
                        <a:pt x="1968" y="1439"/>
                        <a:pt x="1954" y="1410"/>
                        <a:pt x="1967" y="1383"/>
                      </a:cubicBezTo>
                      <a:close/>
                      <a:moveTo>
                        <a:pt x="2060" y="1281"/>
                      </a:moveTo>
                      <a:cubicBezTo>
                        <a:pt x="2051" y="1273"/>
                        <a:pt x="2036" y="1267"/>
                        <a:pt x="2026" y="1267"/>
                      </a:cubicBezTo>
                      <a:cubicBezTo>
                        <a:pt x="2013" y="1266"/>
                        <a:pt x="1995" y="1271"/>
                        <a:pt x="1990" y="1284"/>
                      </a:cubicBezTo>
                      <a:cubicBezTo>
                        <a:pt x="1977" y="1279"/>
                        <a:pt x="1965" y="1282"/>
                        <a:pt x="1955" y="1286"/>
                      </a:cubicBezTo>
                      <a:cubicBezTo>
                        <a:pt x="1939" y="1291"/>
                        <a:pt x="1921" y="1295"/>
                        <a:pt x="1913" y="1284"/>
                      </a:cubicBezTo>
                      <a:cubicBezTo>
                        <a:pt x="1916" y="1301"/>
                        <a:pt x="1936" y="1310"/>
                        <a:pt x="1952" y="1310"/>
                      </a:cubicBezTo>
                      <a:cubicBezTo>
                        <a:pt x="1973" y="1310"/>
                        <a:pt x="1984" y="1299"/>
                        <a:pt x="2004" y="1287"/>
                      </a:cubicBezTo>
                      <a:cubicBezTo>
                        <a:pt x="2014" y="1280"/>
                        <a:pt x="2043" y="1275"/>
                        <a:pt x="2060" y="1281"/>
                      </a:cubicBezTo>
                      <a:close/>
                      <a:moveTo>
                        <a:pt x="1973" y="1374"/>
                      </a:moveTo>
                      <a:cubicBezTo>
                        <a:pt x="1968" y="1387"/>
                        <a:pt x="1986" y="1400"/>
                        <a:pt x="2000" y="1403"/>
                      </a:cubicBezTo>
                      <a:cubicBezTo>
                        <a:pt x="2015" y="1407"/>
                        <a:pt x="2034" y="1406"/>
                        <a:pt x="2043" y="1422"/>
                      </a:cubicBezTo>
                      <a:cubicBezTo>
                        <a:pt x="2048" y="1430"/>
                        <a:pt x="2049" y="1440"/>
                        <a:pt x="2043" y="1448"/>
                      </a:cubicBezTo>
                      <a:cubicBezTo>
                        <a:pt x="2040" y="1453"/>
                        <a:pt x="2035" y="1455"/>
                        <a:pt x="2029" y="1452"/>
                      </a:cubicBezTo>
                      <a:cubicBezTo>
                        <a:pt x="2033" y="1452"/>
                        <a:pt x="2039" y="1445"/>
                        <a:pt x="2037" y="1439"/>
                      </a:cubicBezTo>
                      <a:cubicBezTo>
                        <a:pt x="2036" y="1433"/>
                        <a:pt x="2030" y="1429"/>
                        <a:pt x="2023" y="1428"/>
                      </a:cubicBezTo>
                      <a:cubicBezTo>
                        <a:pt x="2009" y="1426"/>
                        <a:pt x="1996" y="1427"/>
                        <a:pt x="1984" y="1420"/>
                      </a:cubicBezTo>
                      <a:cubicBezTo>
                        <a:pt x="1969" y="1412"/>
                        <a:pt x="1961" y="1391"/>
                        <a:pt x="1973" y="1374"/>
                      </a:cubicBezTo>
                      <a:close/>
                      <a:moveTo>
                        <a:pt x="1857" y="1448"/>
                      </a:moveTo>
                      <a:cubicBezTo>
                        <a:pt x="1841" y="1448"/>
                        <a:pt x="1819" y="1461"/>
                        <a:pt x="1812" y="1476"/>
                      </a:cubicBezTo>
                      <a:cubicBezTo>
                        <a:pt x="1805" y="1492"/>
                        <a:pt x="1817" y="1503"/>
                        <a:pt x="1828" y="1487"/>
                      </a:cubicBezTo>
                      <a:cubicBezTo>
                        <a:pt x="1837" y="1476"/>
                        <a:pt x="1843" y="1453"/>
                        <a:pt x="1857" y="1448"/>
                      </a:cubicBezTo>
                      <a:close/>
                      <a:moveTo>
                        <a:pt x="1881" y="1449"/>
                      </a:moveTo>
                      <a:cubicBezTo>
                        <a:pt x="1885" y="1450"/>
                        <a:pt x="1888" y="1449"/>
                        <a:pt x="1890" y="1447"/>
                      </a:cubicBezTo>
                      <a:cubicBezTo>
                        <a:pt x="1893" y="1444"/>
                        <a:pt x="1894" y="1439"/>
                        <a:pt x="1893" y="1434"/>
                      </a:cubicBezTo>
                      <a:cubicBezTo>
                        <a:pt x="1890" y="1429"/>
                        <a:pt x="1885" y="1427"/>
                        <a:pt x="1880" y="1428"/>
                      </a:cubicBezTo>
                      <a:cubicBezTo>
                        <a:pt x="1872" y="1430"/>
                        <a:pt x="1873" y="1437"/>
                        <a:pt x="1870" y="1441"/>
                      </a:cubicBezTo>
                      <a:cubicBezTo>
                        <a:pt x="1867" y="1445"/>
                        <a:pt x="1859" y="1446"/>
                        <a:pt x="1852" y="1443"/>
                      </a:cubicBezTo>
                      <a:cubicBezTo>
                        <a:pt x="1844" y="1440"/>
                        <a:pt x="1839" y="1433"/>
                        <a:pt x="1840" y="1424"/>
                      </a:cubicBezTo>
                      <a:cubicBezTo>
                        <a:pt x="1841" y="1419"/>
                        <a:pt x="1844" y="1414"/>
                        <a:pt x="1850" y="1414"/>
                      </a:cubicBezTo>
                      <a:cubicBezTo>
                        <a:pt x="1846" y="1418"/>
                        <a:pt x="1848" y="1426"/>
                        <a:pt x="1855" y="1426"/>
                      </a:cubicBezTo>
                      <a:cubicBezTo>
                        <a:pt x="1859" y="1427"/>
                        <a:pt x="1866" y="1423"/>
                        <a:pt x="1874" y="1419"/>
                      </a:cubicBezTo>
                      <a:cubicBezTo>
                        <a:pt x="1882" y="1416"/>
                        <a:pt x="1889" y="1414"/>
                        <a:pt x="1896" y="1416"/>
                      </a:cubicBezTo>
                      <a:cubicBezTo>
                        <a:pt x="1911" y="1419"/>
                        <a:pt x="1918" y="1435"/>
                        <a:pt x="1913" y="1448"/>
                      </a:cubicBezTo>
                      <a:cubicBezTo>
                        <a:pt x="1909" y="1455"/>
                        <a:pt x="1903" y="1459"/>
                        <a:pt x="1897" y="1461"/>
                      </a:cubicBezTo>
                      <a:cubicBezTo>
                        <a:pt x="1889" y="1465"/>
                        <a:pt x="1869" y="1467"/>
                        <a:pt x="1864" y="1475"/>
                      </a:cubicBezTo>
                      <a:cubicBezTo>
                        <a:pt x="1860" y="1481"/>
                        <a:pt x="1863" y="1487"/>
                        <a:pt x="1867" y="1488"/>
                      </a:cubicBezTo>
                      <a:cubicBezTo>
                        <a:pt x="1864" y="1493"/>
                        <a:pt x="1855" y="1491"/>
                        <a:pt x="1852" y="1485"/>
                      </a:cubicBezTo>
                      <a:cubicBezTo>
                        <a:pt x="1845" y="1475"/>
                        <a:pt x="1848" y="1458"/>
                        <a:pt x="1862" y="1451"/>
                      </a:cubicBezTo>
                      <a:cubicBezTo>
                        <a:pt x="1867" y="1449"/>
                        <a:pt x="1873" y="1449"/>
                        <a:pt x="1881" y="1449"/>
                      </a:cubicBezTo>
                      <a:close/>
                      <a:moveTo>
                        <a:pt x="1882" y="1447"/>
                      </a:moveTo>
                      <a:cubicBezTo>
                        <a:pt x="1887" y="1447"/>
                        <a:pt x="1892" y="1444"/>
                        <a:pt x="1892" y="1439"/>
                      </a:cubicBezTo>
                      <a:cubicBezTo>
                        <a:pt x="1891" y="1430"/>
                        <a:pt x="1880" y="1428"/>
                        <a:pt x="1876" y="1434"/>
                      </a:cubicBezTo>
                      <a:cubicBezTo>
                        <a:pt x="1872" y="1438"/>
                        <a:pt x="1873" y="1443"/>
                        <a:pt x="1866" y="1446"/>
                      </a:cubicBezTo>
                      <a:cubicBezTo>
                        <a:pt x="1874" y="1444"/>
                        <a:pt x="1876" y="1448"/>
                        <a:pt x="1882" y="1447"/>
                      </a:cubicBezTo>
                      <a:close/>
                      <a:moveTo>
                        <a:pt x="1917" y="1434"/>
                      </a:moveTo>
                      <a:cubicBezTo>
                        <a:pt x="1917" y="1426"/>
                        <a:pt x="1910" y="1418"/>
                        <a:pt x="1904" y="1416"/>
                      </a:cubicBezTo>
                      <a:cubicBezTo>
                        <a:pt x="1906" y="1407"/>
                        <a:pt x="1924" y="1404"/>
                        <a:pt x="1928" y="1416"/>
                      </a:cubicBezTo>
                      <a:cubicBezTo>
                        <a:pt x="1931" y="1424"/>
                        <a:pt x="1925" y="1434"/>
                        <a:pt x="1917" y="1434"/>
                      </a:cubicBezTo>
                      <a:close/>
                      <a:moveTo>
                        <a:pt x="1919" y="1168"/>
                      </a:moveTo>
                      <a:cubicBezTo>
                        <a:pt x="1929" y="1190"/>
                        <a:pt x="1954" y="1187"/>
                        <a:pt x="1966" y="1184"/>
                      </a:cubicBezTo>
                      <a:cubicBezTo>
                        <a:pt x="1980" y="1181"/>
                        <a:pt x="1994" y="1172"/>
                        <a:pt x="2008" y="1180"/>
                      </a:cubicBezTo>
                      <a:cubicBezTo>
                        <a:pt x="2016" y="1184"/>
                        <a:pt x="2021" y="1192"/>
                        <a:pt x="2020" y="1201"/>
                      </a:cubicBezTo>
                      <a:cubicBezTo>
                        <a:pt x="2019" y="1206"/>
                        <a:pt x="2016" y="1210"/>
                        <a:pt x="2011" y="1211"/>
                      </a:cubicBezTo>
                      <a:cubicBezTo>
                        <a:pt x="2014" y="1208"/>
                        <a:pt x="2015" y="1201"/>
                        <a:pt x="2012" y="1196"/>
                      </a:cubicBezTo>
                      <a:cubicBezTo>
                        <a:pt x="2008" y="1192"/>
                        <a:pt x="2001" y="1192"/>
                        <a:pt x="1995" y="1194"/>
                      </a:cubicBezTo>
                      <a:cubicBezTo>
                        <a:pt x="1980" y="1200"/>
                        <a:pt x="1965" y="1204"/>
                        <a:pt x="1951" y="1202"/>
                      </a:cubicBezTo>
                      <a:cubicBezTo>
                        <a:pt x="1936" y="1199"/>
                        <a:pt x="1920" y="1186"/>
                        <a:pt x="1919" y="1168"/>
                      </a:cubicBezTo>
                      <a:close/>
                      <a:moveTo>
                        <a:pt x="2163" y="1130"/>
                      </a:moveTo>
                      <a:cubicBezTo>
                        <a:pt x="2165" y="1129"/>
                        <a:pt x="2168" y="1129"/>
                        <a:pt x="2170" y="1131"/>
                      </a:cubicBezTo>
                      <a:cubicBezTo>
                        <a:pt x="2172" y="1132"/>
                        <a:pt x="2174" y="1135"/>
                        <a:pt x="2173" y="1139"/>
                      </a:cubicBezTo>
                      <a:cubicBezTo>
                        <a:pt x="2172" y="1143"/>
                        <a:pt x="2169" y="1146"/>
                        <a:pt x="2165" y="1146"/>
                      </a:cubicBezTo>
                      <a:cubicBezTo>
                        <a:pt x="2159" y="1146"/>
                        <a:pt x="2159" y="1141"/>
                        <a:pt x="2156" y="1138"/>
                      </a:cubicBezTo>
                      <a:cubicBezTo>
                        <a:pt x="2153" y="1135"/>
                        <a:pt x="2147" y="1136"/>
                        <a:pt x="2143" y="1139"/>
                      </a:cubicBezTo>
                      <a:cubicBezTo>
                        <a:pt x="2137" y="1143"/>
                        <a:pt x="2135" y="1149"/>
                        <a:pt x="2137" y="1155"/>
                      </a:cubicBezTo>
                      <a:cubicBezTo>
                        <a:pt x="2138" y="1159"/>
                        <a:pt x="2141" y="1162"/>
                        <a:pt x="2145" y="1160"/>
                      </a:cubicBezTo>
                      <a:cubicBezTo>
                        <a:pt x="2142" y="1158"/>
                        <a:pt x="2142" y="1152"/>
                        <a:pt x="2147" y="1151"/>
                      </a:cubicBezTo>
                      <a:cubicBezTo>
                        <a:pt x="2150" y="1150"/>
                        <a:pt x="2156" y="1152"/>
                        <a:pt x="2162" y="1153"/>
                      </a:cubicBezTo>
                      <a:cubicBezTo>
                        <a:pt x="2168" y="1154"/>
                        <a:pt x="2174" y="1154"/>
                        <a:pt x="2179" y="1152"/>
                      </a:cubicBezTo>
                      <a:cubicBezTo>
                        <a:pt x="2189" y="1148"/>
                        <a:pt x="2192" y="1135"/>
                        <a:pt x="2186" y="1126"/>
                      </a:cubicBezTo>
                      <a:cubicBezTo>
                        <a:pt x="2182" y="1122"/>
                        <a:pt x="2177" y="1120"/>
                        <a:pt x="2172" y="1119"/>
                      </a:cubicBezTo>
                      <a:cubicBezTo>
                        <a:pt x="2166" y="1118"/>
                        <a:pt x="2151" y="1119"/>
                        <a:pt x="2146" y="1114"/>
                      </a:cubicBezTo>
                      <a:cubicBezTo>
                        <a:pt x="2142" y="1110"/>
                        <a:pt x="2143" y="1105"/>
                        <a:pt x="2146" y="1104"/>
                      </a:cubicBezTo>
                      <a:cubicBezTo>
                        <a:pt x="2143" y="1101"/>
                        <a:pt x="2137" y="1104"/>
                        <a:pt x="2135" y="1108"/>
                      </a:cubicBezTo>
                      <a:cubicBezTo>
                        <a:pt x="2132" y="1117"/>
                        <a:pt x="2137" y="1129"/>
                        <a:pt x="2148" y="1132"/>
                      </a:cubicBezTo>
                      <a:cubicBezTo>
                        <a:pt x="2153" y="1133"/>
                        <a:pt x="2157" y="1132"/>
                        <a:pt x="2163" y="1130"/>
                      </a:cubicBezTo>
                      <a:close/>
                      <a:moveTo>
                        <a:pt x="2284" y="1230"/>
                      </a:moveTo>
                      <a:cubicBezTo>
                        <a:pt x="2267" y="1230"/>
                        <a:pt x="2259" y="1242"/>
                        <a:pt x="2254" y="1245"/>
                      </a:cubicBezTo>
                      <a:cubicBezTo>
                        <a:pt x="2248" y="1249"/>
                        <a:pt x="2244" y="1242"/>
                        <a:pt x="2249" y="1236"/>
                      </a:cubicBezTo>
                      <a:cubicBezTo>
                        <a:pt x="2255" y="1231"/>
                        <a:pt x="2271" y="1225"/>
                        <a:pt x="2284" y="1230"/>
                      </a:cubicBezTo>
                      <a:close/>
                      <a:moveTo>
                        <a:pt x="2221" y="1249"/>
                      </a:moveTo>
                      <a:cubicBezTo>
                        <a:pt x="2221" y="1247"/>
                        <a:pt x="2222" y="1246"/>
                        <a:pt x="2223" y="1246"/>
                      </a:cubicBezTo>
                      <a:cubicBezTo>
                        <a:pt x="2225" y="1245"/>
                        <a:pt x="2227" y="1245"/>
                        <a:pt x="2229" y="1246"/>
                      </a:cubicBezTo>
                      <a:cubicBezTo>
                        <a:pt x="2231" y="1248"/>
                        <a:pt x="2231" y="1250"/>
                        <a:pt x="2230" y="1252"/>
                      </a:cubicBezTo>
                      <a:cubicBezTo>
                        <a:pt x="2228" y="1255"/>
                        <a:pt x="2225" y="1254"/>
                        <a:pt x="2223" y="1255"/>
                      </a:cubicBezTo>
                      <a:cubicBezTo>
                        <a:pt x="2221" y="1256"/>
                        <a:pt x="2219" y="1259"/>
                        <a:pt x="2220" y="1262"/>
                      </a:cubicBezTo>
                      <a:cubicBezTo>
                        <a:pt x="2220" y="1266"/>
                        <a:pt x="2223" y="1269"/>
                        <a:pt x="2227" y="1269"/>
                      </a:cubicBezTo>
                      <a:cubicBezTo>
                        <a:pt x="2229" y="1270"/>
                        <a:pt x="2231" y="1269"/>
                        <a:pt x="2232" y="1266"/>
                      </a:cubicBezTo>
                      <a:cubicBezTo>
                        <a:pt x="2230" y="1267"/>
                        <a:pt x="2227" y="1266"/>
                        <a:pt x="2227" y="1263"/>
                      </a:cubicBezTo>
                      <a:cubicBezTo>
                        <a:pt x="2228" y="1261"/>
                        <a:pt x="2230" y="1259"/>
                        <a:pt x="2233" y="1256"/>
                      </a:cubicBezTo>
                      <a:cubicBezTo>
                        <a:pt x="2235" y="1253"/>
                        <a:pt x="2237" y="1250"/>
                        <a:pt x="2237" y="1247"/>
                      </a:cubicBezTo>
                      <a:cubicBezTo>
                        <a:pt x="2237" y="1241"/>
                        <a:pt x="2232" y="1235"/>
                        <a:pt x="2225" y="1236"/>
                      </a:cubicBezTo>
                      <a:cubicBezTo>
                        <a:pt x="2222" y="1237"/>
                        <a:pt x="2220" y="1239"/>
                        <a:pt x="2218" y="1241"/>
                      </a:cubicBezTo>
                      <a:cubicBezTo>
                        <a:pt x="2216" y="1244"/>
                        <a:pt x="2212" y="1252"/>
                        <a:pt x="2208" y="1253"/>
                      </a:cubicBezTo>
                      <a:cubicBezTo>
                        <a:pt x="2205" y="1254"/>
                        <a:pt x="2203" y="1252"/>
                        <a:pt x="2203" y="1250"/>
                      </a:cubicBezTo>
                      <a:cubicBezTo>
                        <a:pt x="2201" y="1251"/>
                        <a:pt x="2200" y="1255"/>
                        <a:pt x="2202" y="1257"/>
                      </a:cubicBezTo>
                      <a:cubicBezTo>
                        <a:pt x="2205" y="1261"/>
                        <a:pt x="2213" y="1262"/>
                        <a:pt x="2218" y="1257"/>
                      </a:cubicBezTo>
                      <a:cubicBezTo>
                        <a:pt x="2220" y="1255"/>
                        <a:pt x="2220" y="1252"/>
                        <a:pt x="2221" y="1249"/>
                      </a:cubicBezTo>
                      <a:close/>
                      <a:moveTo>
                        <a:pt x="2222" y="1249"/>
                      </a:moveTo>
                      <a:cubicBezTo>
                        <a:pt x="2223" y="1247"/>
                        <a:pt x="2225" y="1245"/>
                        <a:pt x="2227" y="1246"/>
                      </a:cubicBezTo>
                      <a:cubicBezTo>
                        <a:pt x="2230" y="1247"/>
                        <a:pt x="2230" y="1252"/>
                        <a:pt x="2227" y="1253"/>
                      </a:cubicBezTo>
                      <a:cubicBezTo>
                        <a:pt x="2224" y="1254"/>
                        <a:pt x="2223" y="1253"/>
                        <a:pt x="2220" y="1256"/>
                      </a:cubicBezTo>
                      <a:cubicBezTo>
                        <a:pt x="2222" y="1253"/>
                        <a:pt x="2221" y="1251"/>
                        <a:pt x="2222" y="1249"/>
                      </a:cubicBezTo>
                      <a:close/>
                      <a:moveTo>
                        <a:pt x="2232" y="1236"/>
                      </a:moveTo>
                      <a:cubicBezTo>
                        <a:pt x="2235" y="1237"/>
                        <a:pt x="2238" y="1241"/>
                        <a:pt x="2238" y="1244"/>
                      </a:cubicBezTo>
                      <a:cubicBezTo>
                        <a:pt x="2242" y="1244"/>
                        <a:pt x="2245" y="1237"/>
                        <a:pt x="2241" y="1233"/>
                      </a:cubicBezTo>
                      <a:cubicBezTo>
                        <a:pt x="2238" y="1231"/>
                        <a:pt x="2233" y="1232"/>
                        <a:pt x="2232" y="1236"/>
                      </a:cubicBezTo>
                      <a:close/>
                      <a:moveTo>
                        <a:pt x="2241" y="1233"/>
                      </a:moveTo>
                      <a:cubicBezTo>
                        <a:pt x="2242" y="1233"/>
                        <a:pt x="2243" y="1234"/>
                        <a:pt x="2243" y="1235"/>
                      </a:cubicBezTo>
                      <a:cubicBezTo>
                        <a:pt x="2249" y="1229"/>
                        <a:pt x="2257" y="1226"/>
                        <a:pt x="2265" y="1225"/>
                      </a:cubicBezTo>
                      <a:cubicBezTo>
                        <a:pt x="2280" y="1223"/>
                        <a:pt x="2290" y="1233"/>
                        <a:pt x="2312" y="1234"/>
                      </a:cubicBezTo>
                      <a:cubicBezTo>
                        <a:pt x="2322" y="1234"/>
                        <a:pt x="2331" y="1232"/>
                        <a:pt x="2337" y="1229"/>
                      </a:cubicBezTo>
                      <a:cubicBezTo>
                        <a:pt x="2351" y="1223"/>
                        <a:pt x="2364" y="1210"/>
                        <a:pt x="2381" y="1207"/>
                      </a:cubicBezTo>
                      <a:cubicBezTo>
                        <a:pt x="2374" y="1210"/>
                        <a:pt x="2371" y="1219"/>
                        <a:pt x="2380" y="1224"/>
                      </a:cubicBezTo>
                      <a:cubicBezTo>
                        <a:pt x="2386" y="1227"/>
                        <a:pt x="2399" y="1224"/>
                        <a:pt x="2404" y="1241"/>
                      </a:cubicBezTo>
                      <a:cubicBezTo>
                        <a:pt x="2406" y="1232"/>
                        <a:pt x="2406" y="1223"/>
                        <a:pt x="2401" y="1216"/>
                      </a:cubicBezTo>
                      <a:cubicBezTo>
                        <a:pt x="2398" y="1211"/>
                        <a:pt x="2394" y="1208"/>
                        <a:pt x="2389" y="1207"/>
                      </a:cubicBezTo>
                      <a:cubicBezTo>
                        <a:pt x="2366" y="1200"/>
                        <a:pt x="2346" y="1229"/>
                        <a:pt x="2326" y="1229"/>
                      </a:cubicBezTo>
                      <a:cubicBezTo>
                        <a:pt x="2327" y="1229"/>
                        <a:pt x="2328" y="1229"/>
                        <a:pt x="2329" y="1229"/>
                      </a:cubicBezTo>
                      <a:cubicBezTo>
                        <a:pt x="2348" y="1225"/>
                        <a:pt x="2359" y="1204"/>
                        <a:pt x="2353" y="1186"/>
                      </a:cubicBezTo>
                      <a:cubicBezTo>
                        <a:pt x="2350" y="1177"/>
                        <a:pt x="2343" y="1169"/>
                        <a:pt x="2333" y="1165"/>
                      </a:cubicBezTo>
                      <a:cubicBezTo>
                        <a:pt x="2322" y="1162"/>
                        <a:pt x="2310" y="1163"/>
                        <a:pt x="2301" y="1171"/>
                      </a:cubicBezTo>
                      <a:cubicBezTo>
                        <a:pt x="2292" y="1179"/>
                        <a:pt x="2288" y="1190"/>
                        <a:pt x="2293" y="1202"/>
                      </a:cubicBezTo>
                      <a:cubicBezTo>
                        <a:pt x="2296" y="1209"/>
                        <a:pt x="2304" y="1212"/>
                        <a:pt x="2311" y="1212"/>
                      </a:cubicBezTo>
                      <a:cubicBezTo>
                        <a:pt x="2321" y="1211"/>
                        <a:pt x="2327" y="1203"/>
                        <a:pt x="2327" y="1195"/>
                      </a:cubicBezTo>
                      <a:cubicBezTo>
                        <a:pt x="2328" y="1187"/>
                        <a:pt x="2320" y="1179"/>
                        <a:pt x="2310" y="1181"/>
                      </a:cubicBezTo>
                      <a:cubicBezTo>
                        <a:pt x="2322" y="1180"/>
                        <a:pt x="2327" y="1188"/>
                        <a:pt x="2325" y="1196"/>
                      </a:cubicBezTo>
                      <a:cubicBezTo>
                        <a:pt x="2325" y="1203"/>
                        <a:pt x="2320" y="1209"/>
                        <a:pt x="2311" y="1209"/>
                      </a:cubicBezTo>
                      <a:cubicBezTo>
                        <a:pt x="2305" y="1210"/>
                        <a:pt x="2298" y="1206"/>
                        <a:pt x="2296" y="1200"/>
                      </a:cubicBezTo>
                      <a:cubicBezTo>
                        <a:pt x="2291" y="1190"/>
                        <a:pt x="2295" y="1180"/>
                        <a:pt x="2303" y="1174"/>
                      </a:cubicBezTo>
                      <a:cubicBezTo>
                        <a:pt x="2311" y="1167"/>
                        <a:pt x="2322" y="1166"/>
                        <a:pt x="2332" y="1169"/>
                      </a:cubicBezTo>
                      <a:cubicBezTo>
                        <a:pt x="2342" y="1172"/>
                        <a:pt x="2348" y="1180"/>
                        <a:pt x="2351" y="1189"/>
                      </a:cubicBezTo>
                      <a:cubicBezTo>
                        <a:pt x="2355" y="1205"/>
                        <a:pt x="2345" y="1223"/>
                        <a:pt x="2329" y="1227"/>
                      </a:cubicBezTo>
                      <a:cubicBezTo>
                        <a:pt x="2314" y="1230"/>
                        <a:pt x="2304" y="1225"/>
                        <a:pt x="2295" y="1215"/>
                      </a:cubicBezTo>
                      <a:cubicBezTo>
                        <a:pt x="2280" y="1198"/>
                        <a:pt x="2276" y="1172"/>
                        <a:pt x="2284" y="1157"/>
                      </a:cubicBezTo>
                      <a:cubicBezTo>
                        <a:pt x="2288" y="1148"/>
                        <a:pt x="2298" y="1142"/>
                        <a:pt x="2306" y="1148"/>
                      </a:cubicBezTo>
                      <a:cubicBezTo>
                        <a:pt x="2312" y="1152"/>
                        <a:pt x="2312" y="1157"/>
                        <a:pt x="2308" y="1163"/>
                      </a:cubicBezTo>
                      <a:cubicBezTo>
                        <a:pt x="2318" y="1162"/>
                        <a:pt x="2320" y="1145"/>
                        <a:pt x="2311" y="1136"/>
                      </a:cubicBezTo>
                      <a:cubicBezTo>
                        <a:pt x="2301" y="1127"/>
                        <a:pt x="2290" y="1127"/>
                        <a:pt x="2282" y="1130"/>
                      </a:cubicBezTo>
                      <a:cubicBezTo>
                        <a:pt x="2270" y="1136"/>
                        <a:pt x="2261" y="1151"/>
                        <a:pt x="2264" y="1168"/>
                      </a:cubicBezTo>
                      <a:cubicBezTo>
                        <a:pt x="2266" y="1185"/>
                        <a:pt x="2275" y="1202"/>
                        <a:pt x="2289" y="1214"/>
                      </a:cubicBezTo>
                      <a:cubicBezTo>
                        <a:pt x="2287" y="1213"/>
                        <a:pt x="2285" y="1211"/>
                        <a:pt x="2283" y="1210"/>
                      </a:cubicBezTo>
                      <a:cubicBezTo>
                        <a:pt x="2261" y="1189"/>
                        <a:pt x="2252" y="1162"/>
                        <a:pt x="2260" y="1132"/>
                      </a:cubicBezTo>
                      <a:cubicBezTo>
                        <a:pt x="2267" y="1110"/>
                        <a:pt x="2282" y="1096"/>
                        <a:pt x="2304" y="1092"/>
                      </a:cubicBezTo>
                      <a:cubicBezTo>
                        <a:pt x="2318" y="1089"/>
                        <a:pt x="2331" y="1091"/>
                        <a:pt x="2343" y="1096"/>
                      </a:cubicBezTo>
                      <a:cubicBezTo>
                        <a:pt x="2356" y="1101"/>
                        <a:pt x="2368" y="1109"/>
                        <a:pt x="2377" y="1119"/>
                      </a:cubicBezTo>
                      <a:cubicBezTo>
                        <a:pt x="2381" y="1125"/>
                        <a:pt x="2383" y="1129"/>
                        <a:pt x="2386" y="1136"/>
                      </a:cubicBezTo>
                      <a:cubicBezTo>
                        <a:pt x="2389" y="1148"/>
                        <a:pt x="2389" y="1160"/>
                        <a:pt x="2383" y="1171"/>
                      </a:cubicBezTo>
                      <a:cubicBezTo>
                        <a:pt x="2378" y="1180"/>
                        <a:pt x="2370" y="1185"/>
                        <a:pt x="2360" y="1185"/>
                      </a:cubicBezTo>
                      <a:cubicBezTo>
                        <a:pt x="2368" y="1196"/>
                        <a:pt x="2395" y="1191"/>
                        <a:pt x="2393" y="1168"/>
                      </a:cubicBezTo>
                      <a:cubicBezTo>
                        <a:pt x="2405" y="1161"/>
                        <a:pt x="2396" y="1140"/>
                        <a:pt x="2386" y="1127"/>
                      </a:cubicBezTo>
                      <a:cubicBezTo>
                        <a:pt x="2400" y="1142"/>
                        <a:pt x="2408" y="1169"/>
                        <a:pt x="2412" y="1182"/>
                      </a:cubicBezTo>
                      <a:cubicBezTo>
                        <a:pt x="2412" y="1182"/>
                        <a:pt x="2413" y="1181"/>
                        <a:pt x="2414" y="1182"/>
                      </a:cubicBezTo>
                      <a:cubicBezTo>
                        <a:pt x="2413" y="1176"/>
                        <a:pt x="2411" y="1169"/>
                        <a:pt x="2409" y="1162"/>
                      </a:cubicBezTo>
                      <a:cubicBezTo>
                        <a:pt x="2416" y="1169"/>
                        <a:pt x="2427" y="1174"/>
                        <a:pt x="2438" y="1171"/>
                      </a:cubicBezTo>
                      <a:cubicBezTo>
                        <a:pt x="2458" y="1167"/>
                        <a:pt x="2472" y="1145"/>
                        <a:pt x="2497" y="1144"/>
                      </a:cubicBezTo>
                      <a:cubicBezTo>
                        <a:pt x="2476" y="1137"/>
                        <a:pt x="2455" y="1150"/>
                        <a:pt x="2441" y="1154"/>
                      </a:cubicBezTo>
                      <a:cubicBezTo>
                        <a:pt x="2415" y="1161"/>
                        <a:pt x="2407" y="1150"/>
                        <a:pt x="2395" y="1134"/>
                      </a:cubicBezTo>
                      <a:cubicBezTo>
                        <a:pt x="2398" y="1136"/>
                        <a:pt x="2401" y="1138"/>
                        <a:pt x="2404" y="1140"/>
                      </a:cubicBezTo>
                      <a:cubicBezTo>
                        <a:pt x="2423" y="1150"/>
                        <a:pt x="2446" y="1148"/>
                        <a:pt x="2463" y="1136"/>
                      </a:cubicBezTo>
                      <a:cubicBezTo>
                        <a:pt x="2476" y="1125"/>
                        <a:pt x="2482" y="1109"/>
                        <a:pt x="2479" y="1093"/>
                      </a:cubicBezTo>
                      <a:cubicBezTo>
                        <a:pt x="2475" y="1071"/>
                        <a:pt x="2459" y="1056"/>
                        <a:pt x="2437" y="1053"/>
                      </a:cubicBezTo>
                      <a:cubicBezTo>
                        <a:pt x="2428" y="1052"/>
                        <a:pt x="2418" y="1054"/>
                        <a:pt x="2411" y="1059"/>
                      </a:cubicBezTo>
                      <a:cubicBezTo>
                        <a:pt x="2397" y="1069"/>
                        <a:pt x="2396" y="1083"/>
                        <a:pt x="2401" y="1098"/>
                      </a:cubicBezTo>
                      <a:cubicBezTo>
                        <a:pt x="2403" y="1081"/>
                        <a:pt x="2416" y="1082"/>
                        <a:pt x="2422" y="1078"/>
                      </a:cubicBezTo>
                      <a:cubicBezTo>
                        <a:pt x="2434" y="1069"/>
                        <a:pt x="2420" y="1056"/>
                        <a:pt x="2407" y="1064"/>
                      </a:cubicBezTo>
                      <a:cubicBezTo>
                        <a:pt x="2406" y="1065"/>
                        <a:pt x="2405" y="1066"/>
                        <a:pt x="2404" y="1068"/>
                      </a:cubicBezTo>
                      <a:cubicBezTo>
                        <a:pt x="2411" y="1058"/>
                        <a:pt x="2424" y="1053"/>
                        <a:pt x="2437" y="1054"/>
                      </a:cubicBezTo>
                      <a:cubicBezTo>
                        <a:pt x="2457" y="1058"/>
                        <a:pt x="2473" y="1073"/>
                        <a:pt x="2476" y="1093"/>
                      </a:cubicBezTo>
                      <a:cubicBezTo>
                        <a:pt x="2479" y="1108"/>
                        <a:pt x="2473" y="1123"/>
                        <a:pt x="2461" y="1132"/>
                      </a:cubicBezTo>
                      <a:cubicBezTo>
                        <a:pt x="2446" y="1143"/>
                        <a:pt x="2424" y="1144"/>
                        <a:pt x="2407" y="1135"/>
                      </a:cubicBezTo>
                      <a:cubicBezTo>
                        <a:pt x="2401" y="1132"/>
                        <a:pt x="2395" y="1127"/>
                        <a:pt x="2390" y="1123"/>
                      </a:cubicBezTo>
                      <a:cubicBezTo>
                        <a:pt x="2393" y="1125"/>
                        <a:pt x="2398" y="1128"/>
                        <a:pt x="2402" y="1129"/>
                      </a:cubicBezTo>
                      <a:cubicBezTo>
                        <a:pt x="2414" y="1133"/>
                        <a:pt x="2429" y="1129"/>
                        <a:pt x="2434" y="1117"/>
                      </a:cubicBezTo>
                      <a:cubicBezTo>
                        <a:pt x="2436" y="1111"/>
                        <a:pt x="2434" y="1105"/>
                        <a:pt x="2430" y="1101"/>
                      </a:cubicBezTo>
                      <a:cubicBezTo>
                        <a:pt x="2427" y="1098"/>
                        <a:pt x="2423" y="1096"/>
                        <a:pt x="2418" y="1097"/>
                      </a:cubicBezTo>
                      <a:cubicBezTo>
                        <a:pt x="2414" y="1098"/>
                        <a:pt x="2410" y="1101"/>
                        <a:pt x="2408" y="1105"/>
                      </a:cubicBezTo>
                      <a:cubicBezTo>
                        <a:pt x="2405" y="1110"/>
                        <a:pt x="2406" y="1117"/>
                        <a:pt x="2412" y="1120"/>
                      </a:cubicBezTo>
                      <a:cubicBezTo>
                        <a:pt x="2415" y="1122"/>
                        <a:pt x="2419" y="1121"/>
                        <a:pt x="2421" y="1119"/>
                      </a:cubicBezTo>
                      <a:cubicBezTo>
                        <a:pt x="2423" y="1117"/>
                        <a:pt x="2423" y="1114"/>
                        <a:pt x="2422" y="1113"/>
                      </a:cubicBezTo>
                      <a:cubicBezTo>
                        <a:pt x="2422" y="1114"/>
                        <a:pt x="2420" y="1116"/>
                        <a:pt x="2419" y="1117"/>
                      </a:cubicBezTo>
                      <a:cubicBezTo>
                        <a:pt x="2416" y="1119"/>
                        <a:pt x="2413" y="1116"/>
                        <a:pt x="2412" y="1113"/>
                      </a:cubicBezTo>
                      <a:cubicBezTo>
                        <a:pt x="2412" y="1111"/>
                        <a:pt x="2413" y="1109"/>
                        <a:pt x="2415" y="1107"/>
                      </a:cubicBezTo>
                      <a:cubicBezTo>
                        <a:pt x="2418" y="1105"/>
                        <a:pt x="2421" y="1105"/>
                        <a:pt x="2424" y="1107"/>
                      </a:cubicBezTo>
                      <a:cubicBezTo>
                        <a:pt x="2427" y="1109"/>
                        <a:pt x="2428" y="1113"/>
                        <a:pt x="2427" y="1117"/>
                      </a:cubicBezTo>
                      <a:cubicBezTo>
                        <a:pt x="2423" y="1127"/>
                        <a:pt x="2408" y="1129"/>
                        <a:pt x="2399" y="1126"/>
                      </a:cubicBezTo>
                      <a:cubicBezTo>
                        <a:pt x="2387" y="1121"/>
                        <a:pt x="2379" y="1111"/>
                        <a:pt x="2370" y="1105"/>
                      </a:cubicBezTo>
                      <a:cubicBezTo>
                        <a:pt x="2360" y="1097"/>
                        <a:pt x="2348" y="1090"/>
                        <a:pt x="2331" y="1089"/>
                      </a:cubicBezTo>
                      <a:cubicBezTo>
                        <a:pt x="2335" y="1088"/>
                        <a:pt x="2338" y="1088"/>
                        <a:pt x="2342" y="1087"/>
                      </a:cubicBezTo>
                      <a:cubicBezTo>
                        <a:pt x="2363" y="1083"/>
                        <a:pt x="2379" y="1069"/>
                        <a:pt x="2383" y="1047"/>
                      </a:cubicBezTo>
                      <a:cubicBezTo>
                        <a:pt x="2386" y="1026"/>
                        <a:pt x="2379" y="1006"/>
                        <a:pt x="2361" y="994"/>
                      </a:cubicBezTo>
                      <a:cubicBezTo>
                        <a:pt x="2345" y="983"/>
                        <a:pt x="2323" y="980"/>
                        <a:pt x="2306" y="991"/>
                      </a:cubicBezTo>
                      <a:cubicBezTo>
                        <a:pt x="2291" y="1001"/>
                        <a:pt x="2283" y="1017"/>
                        <a:pt x="2287" y="1032"/>
                      </a:cubicBezTo>
                      <a:cubicBezTo>
                        <a:pt x="2289" y="1042"/>
                        <a:pt x="2295" y="1051"/>
                        <a:pt x="2304" y="1055"/>
                      </a:cubicBezTo>
                      <a:cubicBezTo>
                        <a:pt x="2309" y="1057"/>
                        <a:pt x="2314" y="1058"/>
                        <a:pt x="2320" y="1058"/>
                      </a:cubicBezTo>
                      <a:cubicBezTo>
                        <a:pt x="2331" y="1057"/>
                        <a:pt x="2338" y="1049"/>
                        <a:pt x="2339" y="1039"/>
                      </a:cubicBezTo>
                      <a:cubicBezTo>
                        <a:pt x="2339" y="1028"/>
                        <a:pt x="2331" y="1018"/>
                        <a:pt x="2320" y="1018"/>
                      </a:cubicBezTo>
                      <a:cubicBezTo>
                        <a:pt x="2309" y="1017"/>
                        <a:pt x="2299" y="1025"/>
                        <a:pt x="2298" y="1036"/>
                      </a:cubicBezTo>
                      <a:cubicBezTo>
                        <a:pt x="2298" y="1046"/>
                        <a:pt x="2304" y="1054"/>
                        <a:pt x="2313" y="1057"/>
                      </a:cubicBezTo>
                      <a:cubicBezTo>
                        <a:pt x="2300" y="1055"/>
                        <a:pt x="2291" y="1044"/>
                        <a:pt x="2288" y="1031"/>
                      </a:cubicBezTo>
                      <a:cubicBezTo>
                        <a:pt x="2285" y="1017"/>
                        <a:pt x="2293" y="1002"/>
                        <a:pt x="2307" y="992"/>
                      </a:cubicBezTo>
                      <a:cubicBezTo>
                        <a:pt x="2323" y="983"/>
                        <a:pt x="2343" y="986"/>
                        <a:pt x="2358" y="996"/>
                      </a:cubicBezTo>
                      <a:cubicBezTo>
                        <a:pt x="2375" y="1007"/>
                        <a:pt x="2382" y="1026"/>
                        <a:pt x="2379" y="1046"/>
                      </a:cubicBezTo>
                      <a:cubicBezTo>
                        <a:pt x="2375" y="1065"/>
                        <a:pt x="2361" y="1078"/>
                        <a:pt x="2342" y="1082"/>
                      </a:cubicBezTo>
                      <a:cubicBezTo>
                        <a:pt x="2328" y="1084"/>
                        <a:pt x="2313" y="1082"/>
                        <a:pt x="2298" y="1087"/>
                      </a:cubicBezTo>
                      <a:cubicBezTo>
                        <a:pt x="2278" y="1093"/>
                        <a:pt x="2262" y="1108"/>
                        <a:pt x="2255" y="1131"/>
                      </a:cubicBezTo>
                      <a:cubicBezTo>
                        <a:pt x="2246" y="1162"/>
                        <a:pt x="2255" y="1193"/>
                        <a:pt x="2280" y="1214"/>
                      </a:cubicBezTo>
                      <a:cubicBezTo>
                        <a:pt x="2291" y="1224"/>
                        <a:pt x="2302" y="1230"/>
                        <a:pt x="2315" y="1231"/>
                      </a:cubicBezTo>
                      <a:cubicBezTo>
                        <a:pt x="2302" y="1231"/>
                        <a:pt x="2289" y="1227"/>
                        <a:pt x="2278" y="1221"/>
                      </a:cubicBezTo>
                      <a:cubicBezTo>
                        <a:pt x="2263" y="1211"/>
                        <a:pt x="2248" y="1195"/>
                        <a:pt x="2240" y="1179"/>
                      </a:cubicBezTo>
                      <a:cubicBezTo>
                        <a:pt x="2236" y="1172"/>
                        <a:pt x="2232" y="1167"/>
                        <a:pt x="2227" y="1162"/>
                      </a:cubicBezTo>
                      <a:cubicBezTo>
                        <a:pt x="2226" y="1161"/>
                        <a:pt x="2224" y="1159"/>
                        <a:pt x="2223" y="1158"/>
                      </a:cubicBezTo>
                      <a:cubicBezTo>
                        <a:pt x="2220" y="1156"/>
                        <a:pt x="2218" y="1154"/>
                        <a:pt x="2215" y="1152"/>
                      </a:cubicBezTo>
                      <a:cubicBezTo>
                        <a:pt x="2214" y="1152"/>
                        <a:pt x="2204" y="1147"/>
                        <a:pt x="2203" y="1149"/>
                      </a:cubicBezTo>
                      <a:cubicBezTo>
                        <a:pt x="2203" y="1150"/>
                        <a:pt x="2209" y="1152"/>
                        <a:pt x="2210" y="1153"/>
                      </a:cubicBezTo>
                      <a:cubicBezTo>
                        <a:pt x="2214" y="1155"/>
                        <a:pt x="2217" y="1158"/>
                        <a:pt x="2220" y="1161"/>
                      </a:cubicBezTo>
                      <a:cubicBezTo>
                        <a:pt x="2222" y="1162"/>
                        <a:pt x="2223" y="1163"/>
                        <a:pt x="2225" y="1165"/>
                      </a:cubicBezTo>
                      <a:cubicBezTo>
                        <a:pt x="2230" y="1170"/>
                        <a:pt x="2233" y="1174"/>
                        <a:pt x="2237" y="1180"/>
                      </a:cubicBezTo>
                      <a:cubicBezTo>
                        <a:pt x="2237" y="1181"/>
                        <a:pt x="2238" y="1182"/>
                        <a:pt x="2239" y="1183"/>
                      </a:cubicBezTo>
                      <a:cubicBezTo>
                        <a:pt x="2237" y="1181"/>
                        <a:pt x="2235" y="1179"/>
                        <a:pt x="2234" y="1178"/>
                      </a:cubicBezTo>
                      <a:cubicBezTo>
                        <a:pt x="2229" y="1174"/>
                        <a:pt x="2225" y="1171"/>
                        <a:pt x="2219" y="1169"/>
                      </a:cubicBezTo>
                      <a:cubicBezTo>
                        <a:pt x="2202" y="1163"/>
                        <a:pt x="2190" y="1173"/>
                        <a:pt x="2184" y="1187"/>
                      </a:cubicBezTo>
                      <a:cubicBezTo>
                        <a:pt x="2180" y="1199"/>
                        <a:pt x="2180" y="1213"/>
                        <a:pt x="2188" y="1223"/>
                      </a:cubicBezTo>
                      <a:cubicBezTo>
                        <a:pt x="2195" y="1231"/>
                        <a:pt x="2205" y="1234"/>
                        <a:pt x="2215" y="1230"/>
                      </a:cubicBezTo>
                      <a:cubicBezTo>
                        <a:pt x="2223" y="1226"/>
                        <a:pt x="2230" y="1219"/>
                        <a:pt x="2229" y="1210"/>
                      </a:cubicBezTo>
                      <a:cubicBezTo>
                        <a:pt x="2228" y="1205"/>
                        <a:pt x="2225" y="1201"/>
                        <a:pt x="2221" y="1199"/>
                      </a:cubicBezTo>
                      <a:cubicBezTo>
                        <a:pt x="2218" y="1198"/>
                        <a:pt x="2215" y="1198"/>
                        <a:pt x="2212" y="1199"/>
                      </a:cubicBezTo>
                      <a:cubicBezTo>
                        <a:pt x="2209" y="1200"/>
                        <a:pt x="2207" y="1203"/>
                        <a:pt x="2206" y="1206"/>
                      </a:cubicBezTo>
                      <a:cubicBezTo>
                        <a:pt x="2205" y="1210"/>
                        <a:pt x="2206" y="1214"/>
                        <a:pt x="2209" y="1216"/>
                      </a:cubicBezTo>
                      <a:cubicBezTo>
                        <a:pt x="2212" y="1218"/>
                        <a:pt x="2217" y="1218"/>
                        <a:pt x="2220" y="1216"/>
                      </a:cubicBezTo>
                      <a:cubicBezTo>
                        <a:pt x="2223" y="1213"/>
                        <a:pt x="2224" y="1207"/>
                        <a:pt x="2221" y="1204"/>
                      </a:cubicBezTo>
                      <a:cubicBezTo>
                        <a:pt x="2218" y="1200"/>
                        <a:pt x="2212" y="1200"/>
                        <a:pt x="2209" y="1203"/>
                      </a:cubicBezTo>
                      <a:cubicBezTo>
                        <a:pt x="2207" y="1204"/>
                        <a:pt x="2207" y="1206"/>
                        <a:pt x="2206" y="1207"/>
                      </a:cubicBezTo>
                      <a:cubicBezTo>
                        <a:pt x="2206" y="1206"/>
                        <a:pt x="2206" y="1206"/>
                        <a:pt x="2206" y="1206"/>
                      </a:cubicBezTo>
                      <a:cubicBezTo>
                        <a:pt x="2207" y="1203"/>
                        <a:pt x="2209" y="1200"/>
                        <a:pt x="2212" y="1199"/>
                      </a:cubicBezTo>
                      <a:cubicBezTo>
                        <a:pt x="2215" y="1198"/>
                        <a:pt x="2218" y="1198"/>
                        <a:pt x="2220" y="1200"/>
                      </a:cubicBezTo>
                      <a:cubicBezTo>
                        <a:pt x="2225" y="1202"/>
                        <a:pt x="2227" y="1206"/>
                        <a:pt x="2228" y="1210"/>
                      </a:cubicBezTo>
                      <a:cubicBezTo>
                        <a:pt x="2229" y="1218"/>
                        <a:pt x="2221" y="1226"/>
                        <a:pt x="2215" y="1229"/>
                      </a:cubicBezTo>
                      <a:cubicBezTo>
                        <a:pt x="2205" y="1232"/>
                        <a:pt x="2196" y="1230"/>
                        <a:pt x="2189" y="1222"/>
                      </a:cubicBezTo>
                      <a:cubicBezTo>
                        <a:pt x="2182" y="1212"/>
                        <a:pt x="2182" y="1198"/>
                        <a:pt x="2187" y="1187"/>
                      </a:cubicBezTo>
                      <a:cubicBezTo>
                        <a:pt x="2193" y="1175"/>
                        <a:pt x="2203" y="1167"/>
                        <a:pt x="2218" y="1172"/>
                      </a:cubicBezTo>
                      <a:cubicBezTo>
                        <a:pt x="2223" y="1174"/>
                        <a:pt x="2227" y="1177"/>
                        <a:pt x="2231" y="1181"/>
                      </a:cubicBezTo>
                      <a:cubicBezTo>
                        <a:pt x="2234" y="1183"/>
                        <a:pt x="2236" y="1186"/>
                        <a:pt x="2239" y="1188"/>
                      </a:cubicBezTo>
                      <a:cubicBezTo>
                        <a:pt x="2244" y="1195"/>
                        <a:pt x="2251" y="1203"/>
                        <a:pt x="2258" y="1210"/>
                      </a:cubicBezTo>
                      <a:cubicBezTo>
                        <a:pt x="2262" y="1215"/>
                        <a:pt x="2267" y="1219"/>
                        <a:pt x="2273" y="1222"/>
                      </a:cubicBezTo>
                      <a:cubicBezTo>
                        <a:pt x="2269" y="1222"/>
                        <a:pt x="2266" y="1222"/>
                        <a:pt x="2263" y="1222"/>
                      </a:cubicBezTo>
                      <a:cubicBezTo>
                        <a:pt x="2255" y="1224"/>
                        <a:pt x="2247" y="1228"/>
                        <a:pt x="2241" y="1233"/>
                      </a:cubicBezTo>
                      <a:close/>
                      <a:moveTo>
                        <a:pt x="2164" y="1131"/>
                      </a:moveTo>
                      <a:cubicBezTo>
                        <a:pt x="2167" y="1131"/>
                        <a:pt x="2171" y="1132"/>
                        <a:pt x="2172" y="1136"/>
                      </a:cubicBezTo>
                      <a:cubicBezTo>
                        <a:pt x="2173" y="1143"/>
                        <a:pt x="2165" y="1146"/>
                        <a:pt x="2161" y="1142"/>
                      </a:cubicBezTo>
                      <a:cubicBezTo>
                        <a:pt x="2158" y="1140"/>
                        <a:pt x="2158" y="1136"/>
                        <a:pt x="2152" y="1135"/>
                      </a:cubicBezTo>
                      <a:cubicBezTo>
                        <a:pt x="2158" y="1135"/>
                        <a:pt x="2159" y="1132"/>
                        <a:pt x="2164" y="1131"/>
                      </a:cubicBezTo>
                      <a:close/>
                      <a:moveTo>
                        <a:pt x="2238" y="1173"/>
                      </a:moveTo>
                      <a:cubicBezTo>
                        <a:pt x="2231" y="1161"/>
                        <a:pt x="2235" y="1145"/>
                        <a:pt x="2241" y="1138"/>
                      </a:cubicBezTo>
                      <a:cubicBezTo>
                        <a:pt x="2247" y="1132"/>
                        <a:pt x="2253" y="1127"/>
                        <a:pt x="2254" y="1119"/>
                      </a:cubicBezTo>
                      <a:cubicBezTo>
                        <a:pt x="2255" y="1113"/>
                        <a:pt x="2252" y="1104"/>
                        <a:pt x="2246" y="1104"/>
                      </a:cubicBezTo>
                      <a:cubicBezTo>
                        <a:pt x="2250" y="1107"/>
                        <a:pt x="2249" y="1113"/>
                        <a:pt x="2246" y="1118"/>
                      </a:cubicBezTo>
                      <a:cubicBezTo>
                        <a:pt x="2244" y="1122"/>
                        <a:pt x="2241" y="1126"/>
                        <a:pt x="2242" y="1131"/>
                      </a:cubicBezTo>
                      <a:cubicBezTo>
                        <a:pt x="2232" y="1133"/>
                        <a:pt x="2229" y="1141"/>
                        <a:pt x="2229" y="1148"/>
                      </a:cubicBezTo>
                      <a:cubicBezTo>
                        <a:pt x="2229" y="1156"/>
                        <a:pt x="2232" y="1167"/>
                        <a:pt x="2238" y="1173"/>
                      </a:cubicBezTo>
                      <a:close/>
                      <a:moveTo>
                        <a:pt x="2124" y="1191"/>
                      </a:moveTo>
                      <a:cubicBezTo>
                        <a:pt x="2107" y="1203"/>
                        <a:pt x="2091" y="1193"/>
                        <a:pt x="2082" y="1192"/>
                      </a:cubicBezTo>
                      <a:cubicBezTo>
                        <a:pt x="2070" y="1189"/>
                        <a:pt x="2068" y="1201"/>
                        <a:pt x="2080" y="1206"/>
                      </a:cubicBezTo>
                      <a:cubicBezTo>
                        <a:pt x="2091" y="1210"/>
                        <a:pt x="2111" y="1206"/>
                        <a:pt x="2124" y="1191"/>
                      </a:cubicBezTo>
                      <a:close/>
                      <a:moveTo>
                        <a:pt x="2191" y="1136"/>
                      </a:moveTo>
                      <a:cubicBezTo>
                        <a:pt x="2193" y="1142"/>
                        <a:pt x="2188" y="1149"/>
                        <a:pt x="2185" y="1151"/>
                      </a:cubicBezTo>
                      <a:cubicBezTo>
                        <a:pt x="2187" y="1157"/>
                        <a:pt x="2201" y="1156"/>
                        <a:pt x="2202" y="1147"/>
                      </a:cubicBezTo>
                      <a:cubicBezTo>
                        <a:pt x="2203" y="1140"/>
                        <a:pt x="2197" y="1134"/>
                        <a:pt x="2191" y="1136"/>
                      </a:cubicBezTo>
                      <a:close/>
                      <a:moveTo>
                        <a:pt x="2230" y="1164"/>
                      </a:moveTo>
                      <a:cubicBezTo>
                        <a:pt x="2219" y="1142"/>
                        <a:pt x="2234" y="1120"/>
                        <a:pt x="2235" y="1112"/>
                      </a:cubicBezTo>
                      <a:cubicBezTo>
                        <a:pt x="2239" y="1097"/>
                        <a:pt x="2221" y="1093"/>
                        <a:pt x="2217" y="1110"/>
                      </a:cubicBezTo>
                      <a:cubicBezTo>
                        <a:pt x="2214" y="1120"/>
                        <a:pt x="2213" y="1143"/>
                        <a:pt x="2230" y="1164"/>
                      </a:cubicBezTo>
                      <a:close/>
                      <a:moveTo>
                        <a:pt x="2174" y="1204"/>
                      </a:moveTo>
                      <a:cubicBezTo>
                        <a:pt x="2180" y="1213"/>
                        <a:pt x="2185" y="1224"/>
                        <a:pt x="2184" y="1234"/>
                      </a:cubicBezTo>
                      <a:cubicBezTo>
                        <a:pt x="2184" y="1244"/>
                        <a:pt x="2178" y="1254"/>
                        <a:pt x="2168" y="1257"/>
                      </a:cubicBezTo>
                      <a:cubicBezTo>
                        <a:pt x="2162" y="1259"/>
                        <a:pt x="2156" y="1259"/>
                        <a:pt x="2150" y="1258"/>
                      </a:cubicBezTo>
                      <a:cubicBezTo>
                        <a:pt x="2144" y="1256"/>
                        <a:pt x="2139" y="1253"/>
                        <a:pt x="2134" y="1248"/>
                      </a:cubicBezTo>
                      <a:cubicBezTo>
                        <a:pt x="2130" y="1244"/>
                        <a:pt x="2127" y="1239"/>
                        <a:pt x="2125" y="1233"/>
                      </a:cubicBezTo>
                      <a:cubicBezTo>
                        <a:pt x="2124" y="1230"/>
                        <a:pt x="2123" y="1228"/>
                        <a:pt x="2123" y="1225"/>
                      </a:cubicBezTo>
                      <a:cubicBezTo>
                        <a:pt x="2121" y="1218"/>
                        <a:pt x="2121" y="1211"/>
                        <a:pt x="2123" y="1204"/>
                      </a:cubicBezTo>
                      <a:cubicBezTo>
                        <a:pt x="2125" y="1193"/>
                        <a:pt x="2128" y="1185"/>
                        <a:pt x="2136" y="1177"/>
                      </a:cubicBezTo>
                      <a:cubicBezTo>
                        <a:pt x="2136" y="1176"/>
                        <a:pt x="2137" y="1176"/>
                        <a:pt x="2137" y="1175"/>
                      </a:cubicBezTo>
                      <a:cubicBezTo>
                        <a:pt x="2130" y="1177"/>
                        <a:pt x="2122" y="1176"/>
                        <a:pt x="2114" y="1174"/>
                      </a:cubicBezTo>
                      <a:cubicBezTo>
                        <a:pt x="2106" y="1171"/>
                        <a:pt x="2098" y="1165"/>
                        <a:pt x="2094" y="1157"/>
                      </a:cubicBezTo>
                      <a:cubicBezTo>
                        <a:pt x="2092" y="1154"/>
                        <a:pt x="2091" y="1149"/>
                        <a:pt x="2092" y="1145"/>
                      </a:cubicBezTo>
                      <a:cubicBezTo>
                        <a:pt x="2092" y="1149"/>
                        <a:pt x="2093" y="1153"/>
                        <a:pt x="2095" y="1156"/>
                      </a:cubicBezTo>
                      <a:cubicBezTo>
                        <a:pt x="2099" y="1164"/>
                        <a:pt x="2106" y="1169"/>
                        <a:pt x="2115" y="1172"/>
                      </a:cubicBezTo>
                      <a:cubicBezTo>
                        <a:pt x="2122" y="1173"/>
                        <a:pt x="2127" y="1173"/>
                        <a:pt x="2133" y="1172"/>
                      </a:cubicBezTo>
                      <a:cubicBezTo>
                        <a:pt x="2144" y="1170"/>
                        <a:pt x="2151" y="1165"/>
                        <a:pt x="2162" y="1162"/>
                      </a:cubicBezTo>
                      <a:cubicBezTo>
                        <a:pt x="2163" y="1162"/>
                        <a:pt x="2163" y="1162"/>
                        <a:pt x="2163" y="1162"/>
                      </a:cubicBezTo>
                      <a:cubicBezTo>
                        <a:pt x="2168" y="1161"/>
                        <a:pt x="2174" y="1160"/>
                        <a:pt x="2180" y="1160"/>
                      </a:cubicBezTo>
                      <a:cubicBezTo>
                        <a:pt x="2182" y="1160"/>
                        <a:pt x="2196" y="1160"/>
                        <a:pt x="2196" y="1162"/>
                      </a:cubicBezTo>
                      <a:cubicBezTo>
                        <a:pt x="2196" y="1163"/>
                        <a:pt x="2187" y="1163"/>
                        <a:pt x="2185" y="1163"/>
                      </a:cubicBezTo>
                      <a:cubicBezTo>
                        <a:pt x="2177" y="1163"/>
                        <a:pt x="2171" y="1164"/>
                        <a:pt x="2163" y="1166"/>
                      </a:cubicBezTo>
                      <a:cubicBezTo>
                        <a:pt x="2163" y="1166"/>
                        <a:pt x="2163" y="1166"/>
                        <a:pt x="2163" y="1166"/>
                      </a:cubicBezTo>
                      <a:cubicBezTo>
                        <a:pt x="2153" y="1168"/>
                        <a:pt x="2145" y="1172"/>
                        <a:pt x="2138" y="1179"/>
                      </a:cubicBezTo>
                      <a:cubicBezTo>
                        <a:pt x="2130" y="1187"/>
                        <a:pt x="2124" y="1199"/>
                        <a:pt x="2126" y="1211"/>
                      </a:cubicBezTo>
                      <a:cubicBezTo>
                        <a:pt x="2127" y="1218"/>
                        <a:pt x="2133" y="1227"/>
                        <a:pt x="2141" y="1226"/>
                      </a:cubicBezTo>
                      <a:cubicBezTo>
                        <a:pt x="2143" y="1225"/>
                        <a:pt x="2145" y="1223"/>
                        <a:pt x="2146" y="1221"/>
                      </a:cubicBezTo>
                      <a:cubicBezTo>
                        <a:pt x="2146" y="1218"/>
                        <a:pt x="2145" y="1216"/>
                        <a:pt x="2143" y="1215"/>
                      </a:cubicBezTo>
                      <a:cubicBezTo>
                        <a:pt x="2141" y="1215"/>
                        <a:pt x="2139" y="1215"/>
                        <a:pt x="2138" y="1216"/>
                      </a:cubicBezTo>
                      <a:cubicBezTo>
                        <a:pt x="2136" y="1217"/>
                        <a:pt x="2136" y="1220"/>
                        <a:pt x="2138" y="1221"/>
                      </a:cubicBezTo>
                      <a:cubicBezTo>
                        <a:pt x="2139" y="1222"/>
                        <a:pt x="2140" y="1222"/>
                        <a:pt x="2141" y="1221"/>
                      </a:cubicBezTo>
                      <a:cubicBezTo>
                        <a:pt x="2141" y="1223"/>
                        <a:pt x="2139" y="1223"/>
                        <a:pt x="2138" y="1223"/>
                      </a:cubicBezTo>
                      <a:cubicBezTo>
                        <a:pt x="2135" y="1222"/>
                        <a:pt x="2134" y="1220"/>
                        <a:pt x="2134" y="1217"/>
                      </a:cubicBezTo>
                      <a:cubicBezTo>
                        <a:pt x="2134" y="1213"/>
                        <a:pt x="2138" y="1210"/>
                        <a:pt x="2142" y="1210"/>
                      </a:cubicBezTo>
                      <a:cubicBezTo>
                        <a:pt x="2145" y="1210"/>
                        <a:pt x="2148" y="1211"/>
                        <a:pt x="2150" y="1214"/>
                      </a:cubicBezTo>
                      <a:cubicBezTo>
                        <a:pt x="2152" y="1216"/>
                        <a:pt x="2152" y="1220"/>
                        <a:pt x="2152" y="1222"/>
                      </a:cubicBezTo>
                      <a:cubicBezTo>
                        <a:pt x="2150" y="1226"/>
                        <a:pt x="2147" y="1230"/>
                        <a:pt x="2143" y="1230"/>
                      </a:cubicBezTo>
                      <a:cubicBezTo>
                        <a:pt x="2134" y="1231"/>
                        <a:pt x="2126" y="1223"/>
                        <a:pt x="2125" y="1215"/>
                      </a:cubicBezTo>
                      <a:cubicBezTo>
                        <a:pt x="2124" y="1212"/>
                        <a:pt x="2124" y="1209"/>
                        <a:pt x="2125" y="1206"/>
                      </a:cubicBezTo>
                      <a:cubicBezTo>
                        <a:pt x="2123" y="1215"/>
                        <a:pt x="2124" y="1223"/>
                        <a:pt x="2127" y="1232"/>
                      </a:cubicBezTo>
                      <a:cubicBezTo>
                        <a:pt x="2129" y="1238"/>
                        <a:pt x="2131" y="1243"/>
                        <a:pt x="2136" y="1247"/>
                      </a:cubicBezTo>
                      <a:cubicBezTo>
                        <a:pt x="2140" y="1252"/>
                        <a:pt x="2144" y="1255"/>
                        <a:pt x="2151" y="1257"/>
                      </a:cubicBezTo>
                      <a:cubicBezTo>
                        <a:pt x="2154" y="1258"/>
                        <a:pt x="2157" y="1258"/>
                        <a:pt x="2160" y="1258"/>
                      </a:cubicBezTo>
                      <a:cubicBezTo>
                        <a:pt x="2160" y="1258"/>
                        <a:pt x="2160" y="1258"/>
                        <a:pt x="2160" y="1258"/>
                      </a:cubicBezTo>
                      <a:cubicBezTo>
                        <a:pt x="2151" y="1257"/>
                        <a:pt x="2145" y="1248"/>
                        <a:pt x="2153" y="1238"/>
                      </a:cubicBezTo>
                      <a:cubicBezTo>
                        <a:pt x="2159" y="1230"/>
                        <a:pt x="2177" y="1227"/>
                        <a:pt x="2174" y="1204"/>
                      </a:cubicBezTo>
                      <a:close/>
                      <a:moveTo>
                        <a:pt x="2096" y="1156"/>
                      </a:moveTo>
                      <a:cubicBezTo>
                        <a:pt x="2107" y="1152"/>
                        <a:pt x="2100" y="1138"/>
                        <a:pt x="2098" y="1133"/>
                      </a:cubicBezTo>
                      <a:cubicBezTo>
                        <a:pt x="2097" y="1129"/>
                        <a:pt x="2097" y="1126"/>
                        <a:pt x="2099" y="1123"/>
                      </a:cubicBezTo>
                      <a:cubicBezTo>
                        <a:pt x="2095" y="1125"/>
                        <a:pt x="2087" y="1133"/>
                        <a:pt x="2085" y="1139"/>
                      </a:cubicBezTo>
                      <a:cubicBezTo>
                        <a:pt x="2082" y="1145"/>
                        <a:pt x="2084" y="1153"/>
                        <a:pt x="2092" y="1157"/>
                      </a:cubicBezTo>
                      <a:cubicBezTo>
                        <a:pt x="2090" y="1153"/>
                        <a:pt x="2090" y="1147"/>
                        <a:pt x="2092" y="1143"/>
                      </a:cubicBezTo>
                      <a:cubicBezTo>
                        <a:pt x="2092" y="1145"/>
                        <a:pt x="2093" y="1152"/>
                        <a:pt x="2096" y="1156"/>
                      </a:cubicBezTo>
                      <a:close/>
                      <a:moveTo>
                        <a:pt x="2204" y="1164"/>
                      </a:moveTo>
                      <a:cubicBezTo>
                        <a:pt x="2179" y="1173"/>
                        <a:pt x="2173" y="1193"/>
                        <a:pt x="2163" y="1201"/>
                      </a:cubicBezTo>
                      <a:cubicBezTo>
                        <a:pt x="2153" y="1210"/>
                        <a:pt x="2143" y="1198"/>
                        <a:pt x="2152" y="1186"/>
                      </a:cubicBezTo>
                      <a:cubicBezTo>
                        <a:pt x="2162" y="1173"/>
                        <a:pt x="2184" y="1165"/>
                        <a:pt x="2204" y="1164"/>
                      </a:cubicBezTo>
                      <a:close/>
                      <a:moveTo>
                        <a:pt x="2121" y="1196"/>
                      </a:moveTo>
                      <a:cubicBezTo>
                        <a:pt x="2111" y="1215"/>
                        <a:pt x="2117" y="1253"/>
                        <a:pt x="2139" y="1254"/>
                      </a:cubicBezTo>
                      <a:cubicBezTo>
                        <a:pt x="2139" y="1258"/>
                        <a:pt x="2133" y="1262"/>
                        <a:pt x="2127" y="1261"/>
                      </a:cubicBezTo>
                      <a:cubicBezTo>
                        <a:pt x="2121" y="1259"/>
                        <a:pt x="2114" y="1252"/>
                        <a:pt x="2115" y="1243"/>
                      </a:cubicBezTo>
                      <a:cubicBezTo>
                        <a:pt x="2109" y="1243"/>
                        <a:pt x="2106" y="1230"/>
                        <a:pt x="2110" y="1216"/>
                      </a:cubicBezTo>
                      <a:cubicBezTo>
                        <a:pt x="2104" y="1222"/>
                        <a:pt x="2096" y="1227"/>
                        <a:pt x="2088" y="1230"/>
                      </a:cubicBezTo>
                      <a:cubicBezTo>
                        <a:pt x="2079" y="1233"/>
                        <a:pt x="2067" y="1235"/>
                        <a:pt x="2058" y="1232"/>
                      </a:cubicBezTo>
                      <a:cubicBezTo>
                        <a:pt x="2048" y="1229"/>
                        <a:pt x="2040" y="1222"/>
                        <a:pt x="2037" y="1212"/>
                      </a:cubicBezTo>
                      <a:cubicBezTo>
                        <a:pt x="2035" y="1205"/>
                        <a:pt x="2037" y="1196"/>
                        <a:pt x="2043" y="1191"/>
                      </a:cubicBezTo>
                      <a:cubicBezTo>
                        <a:pt x="2047" y="1188"/>
                        <a:pt x="2055" y="1188"/>
                        <a:pt x="2060" y="1190"/>
                      </a:cubicBezTo>
                      <a:cubicBezTo>
                        <a:pt x="2066" y="1193"/>
                        <a:pt x="2070" y="1199"/>
                        <a:pt x="2072" y="1205"/>
                      </a:cubicBezTo>
                      <a:cubicBezTo>
                        <a:pt x="2061" y="1196"/>
                        <a:pt x="2054" y="1204"/>
                        <a:pt x="2049" y="1205"/>
                      </a:cubicBezTo>
                      <a:cubicBezTo>
                        <a:pt x="2041" y="1206"/>
                        <a:pt x="2039" y="1200"/>
                        <a:pt x="2041" y="1195"/>
                      </a:cubicBezTo>
                      <a:cubicBezTo>
                        <a:pt x="2041" y="1195"/>
                        <a:pt x="2041" y="1195"/>
                        <a:pt x="2041" y="1195"/>
                      </a:cubicBezTo>
                      <a:cubicBezTo>
                        <a:pt x="2038" y="1200"/>
                        <a:pt x="2037" y="1205"/>
                        <a:pt x="2038" y="1211"/>
                      </a:cubicBezTo>
                      <a:cubicBezTo>
                        <a:pt x="2041" y="1220"/>
                        <a:pt x="2046" y="1227"/>
                        <a:pt x="2055" y="1230"/>
                      </a:cubicBezTo>
                      <a:cubicBezTo>
                        <a:pt x="2053" y="1229"/>
                        <a:pt x="2052" y="1227"/>
                        <a:pt x="2050" y="1225"/>
                      </a:cubicBezTo>
                      <a:cubicBezTo>
                        <a:pt x="2048" y="1222"/>
                        <a:pt x="2046" y="1216"/>
                        <a:pt x="2049" y="1213"/>
                      </a:cubicBezTo>
                      <a:cubicBezTo>
                        <a:pt x="2051" y="1211"/>
                        <a:pt x="2054" y="1210"/>
                        <a:pt x="2056" y="1211"/>
                      </a:cubicBezTo>
                      <a:cubicBezTo>
                        <a:pt x="2058" y="1211"/>
                        <a:pt x="2059" y="1212"/>
                        <a:pt x="2060" y="1214"/>
                      </a:cubicBezTo>
                      <a:cubicBezTo>
                        <a:pt x="2060" y="1216"/>
                        <a:pt x="2060" y="1218"/>
                        <a:pt x="2059" y="1219"/>
                      </a:cubicBezTo>
                      <a:cubicBezTo>
                        <a:pt x="2058" y="1222"/>
                        <a:pt x="2055" y="1222"/>
                        <a:pt x="2053" y="1221"/>
                      </a:cubicBezTo>
                      <a:cubicBezTo>
                        <a:pt x="2051" y="1220"/>
                        <a:pt x="2051" y="1219"/>
                        <a:pt x="2051" y="1217"/>
                      </a:cubicBezTo>
                      <a:cubicBezTo>
                        <a:pt x="2052" y="1216"/>
                        <a:pt x="2052" y="1216"/>
                        <a:pt x="2053" y="1216"/>
                      </a:cubicBezTo>
                      <a:cubicBezTo>
                        <a:pt x="2053" y="1216"/>
                        <a:pt x="2052" y="1217"/>
                        <a:pt x="2052" y="1218"/>
                      </a:cubicBezTo>
                      <a:cubicBezTo>
                        <a:pt x="2052" y="1219"/>
                        <a:pt x="2054" y="1220"/>
                        <a:pt x="2055" y="1219"/>
                      </a:cubicBezTo>
                      <a:cubicBezTo>
                        <a:pt x="2056" y="1219"/>
                        <a:pt x="2056" y="1218"/>
                        <a:pt x="2057" y="1217"/>
                      </a:cubicBezTo>
                      <a:cubicBezTo>
                        <a:pt x="2057" y="1216"/>
                        <a:pt x="2056" y="1215"/>
                        <a:pt x="2055" y="1214"/>
                      </a:cubicBezTo>
                      <a:cubicBezTo>
                        <a:pt x="2054" y="1213"/>
                        <a:pt x="2052" y="1214"/>
                        <a:pt x="2051" y="1215"/>
                      </a:cubicBezTo>
                      <a:cubicBezTo>
                        <a:pt x="2048" y="1219"/>
                        <a:pt x="2050" y="1224"/>
                        <a:pt x="2053" y="1227"/>
                      </a:cubicBezTo>
                      <a:cubicBezTo>
                        <a:pt x="2059" y="1231"/>
                        <a:pt x="2067" y="1232"/>
                        <a:pt x="2074" y="1231"/>
                      </a:cubicBezTo>
                      <a:cubicBezTo>
                        <a:pt x="2090" y="1230"/>
                        <a:pt x="2104" y="1222"/>
                        <a:pt x="2113" y="1210"/>
                      </a:cubicBezTo>
                      <a:cubicBezTo>
                        <a:pt x="2115" y="1205"/>
                        <a:pt x="2118" y="1201"/>
                        <a:pt x="2121" y="1196"/>
                      </a:cubicBezTo>
                      <a:close/>
                      <a:moveTo>
                        <a:pt x="2129" y="1178"/>
                      </a:moveTo>
                      <a:cubicBezTo>
                        <a:pt x="2124" y="1187"/>
                        <a:pt x="2108" y="1182"/>
                        <a:pt x="2100" y="1176"/>
                      </a:cubicBezTo>
                      <a:cubicBezTo>
                        <a:pt x="2091" y="1168"/>
                        <a:pt x="2082" y="1157"/>
                        <a:pt x="2069" y="1158"/>
                      </a:cubicBezTo>
                      <a:cubicBezTo>
                        <a:pt x="2062" y="1159"/>
                        <a:pt x="2056" y="1163"/>
                        <a:pt x="2053" y="1170"/>
                      </a:cubicBezTo>
                      <a:cubicBezTo>
                        <a:pt x="2052" y="1174"/>
                        <a:pt x="2053" y="1179"/>
                        <a:pt x="2057" y="1181"/>
                      </a:cubicBezTo>
                      <a:cubicBezTo>
                        <a:pt x="2056" y="1178"/>
                        <a:pt x="2057" y="1172"/>
                        <a:pt x="2061" y="1170"/>
                      </a:cubicBezTo>
                      <a:cubicBezTo>
                        <a:pt x="2065" y="1168"/>
                        <a:pt x="2071" y="1169"/>
                        <a:pt x="2075" y="1173"/>
                      </a:cubicBezTo>
                      <a:cubicBezTo>
                        <a:pt x="2082" y="1181"/>
                        <a:pt x="2088" y="1189"/>
                        <a:pt x="2097" y="1193"/>
                      </a:cubicBezTo>
                      <a:cubicBezTo>
                        <a:pt x="2109" y="1198"/>
                        <a:pt x="2124" y="1193"/>
                        <a:pt x="2129" y="1178"/>
                      </a:cubicBezTo>
                      <a:close/>
                      <a:moveTo>
                        <a:pt x="2147" y="1134"/>
                      </a:moveTo>
                      <a:cubicBezTo>
                        <a:pt x="2137" y="1130"/>
                        <a:pt x="2121" y="1132"/>
                        <a:pt x="2112" y="1139"/>
                      </a:cubicBezTo>
                      <a:cubicBezTo>
                        <a:pt x="2104" y="1146"/>
                        <a:pt x="2108" y="1156"/>
                        <a:pt x="2119" y="1150"/>
                      </a:cubicBezTo>
                      <a:cubicBezTo>
                        <a:pt x="2127" y="1145"/>
                        <a:pt x="2137" y="1133"/>
                        <a:pt x="2147" y="1134"/>
                      </a:cubicBezTo>
                      <a:close/>
                      <a:moveTo>
                        <a:pt x="2347" y="1088"/>
                      </a:moveTo>
                      <a:cubicBezTo>
                        <a:pt x="2379" y="1082"/>
                        <a:pt x="2405" y="1039"/>
                        <a:pt x="2383" y="1017"/>
                      </a:cubicBezTo>
                      <a:cubicBezTo>
                        <a:pt x="2388" y="1013"/>
                        <a:pt x="2398" y="1016"/>
                        <a:pt x="2402" y="1024"/>
                      </a:cubicBezTo>
                      <a:cubicBezTo>
                        <a:pt x="2407" y="1032"/>
                        <a:pt x="2404" y="1046"/>
                        <a:pt x="2393" y="1053"/>
                      </a:cubicBezTo>
                      <a:cubicBezTo>
                        <a:pt x="2400" y="1063"/>
                        <a:pt x="2378" y="1091"/>
                        <a:pt x="2347" y="1088"/>
                      </a:cubicBezTo>
                      <a:close/>
                      <a:moveTo>
                        <a:pt x="2415" y="1209"/>
                      </a:moveTo>
                      <a:cubicBezTo>
                        <a:pt x="2413" y="1211"/>
                        <a:pt x="2410" y="1210"/>
                        <a:pt x="2409" y="1208"/>
                      </a:cubicBezTo>
                      <a:cubicBezTo>
                        <a:pt x="2407" y="1205"/>
                        <a:pt x="2408" y="1202"/>
                        <a:pt x="2410" y="1201"/>
                      </a:cubicBezTo>
                      <a:cubicBezTo>
                        <a:pt x="2412" y="1199"/>
                        <a:pt x="2415" y="1200"/>
                        <a:pt x="2417" y="1202"/>
                      </a:cubicBezTo>
                      <a:cubicBezTo>
                        <a:pt x="2418" y="1204"/>
                        <a:pt x="2418" y="1208"/>
                        <a:pt x="2415" y="1209"/>
                      </a:cubicBezTo>
                      <a:close/>
                      <a:moveTo>
                        <a:pt x="2409" y="1216"/>
                      </a:moveTo>
                      <a:cubicBezTo>
                        <a:pt x="2407" y="1217"/>
                        <a:pt x="2405" y="1217"/>
                        <a:pt x="2403" y="1215"/>
                      </a:cubicBezTo>
                      <a:cubicBezTo>
                        <a:pt x="2402" y="1213"/>
                        <a:pt x="2403" y="1211"/>
                        <a:pt x="2405" y="1210"/>
                      </a:cubicBezTo>
                      <a:cubicBezTo>
                        <a:pt x="2406" y="1209"/>
                        <a:pt x="2409" y="1209"/>
                        <a:pt x="2410" y="1211"/>
                      </a:cubicBezTo>
                      <a:cubicBezTo>
                        <a:pt x="2411" y="1213"/>
                        <a:pt x="2411" y="1215"/>
                        <a:pt x="2409" y="1216"/>
                      </a:cubicBezTo>
                      <a:close/>
                      <a:moveTo>
                        <a:pt x="2419" y="1197"/>
                      </a:moveTo>
                      <a:cubicBezTo>
                        <a:pt x="2415" y="1199"/>
                        <a:pt x="2410" y="1198"/>
                        <a:pt x="2408" y="1195"/>
                      </a:cubicBezTo>
                      <a:cubicBezTo>
                        <a:pt x="2406" y="1191"/>
                        <a:pt x="2407" y="1186"/>
                        <a:pt x="2410" y="1184"/>
                      </a:cubicBezTo>
                      <a:cubicBezTo>
                        <a:pt x="2414" y="1182"/>
                        <a:pt x="2419" y="1183"/>
                        <a:pt x="2421" y="1186"/>
                      </a:cubicBezTo>
                      <a:cubicBezTo>
                        <a:pt x="2423" y="1190"/>
                        <a:pt x="2422" y="1195"/>
                        <a:pt x="2419" y="1197"/>
                      </a:cubicBezTo>
                      <a:close/>
                      <a:moveTo>
                        <a:pt x="2261" y="1149"/>
                      </a:moveTo>
                      <a:cubicBezTo>
                        <a:pt x="2259" y="1138"/>
                        <a:pt x="2263" y="1123"/>
                        <a:pt x="2273" y="1112"/>
                      </a:cubicBezTo>
                      <a:cubicBezTo>
                        <a:pt x="2281" y="1104"/>
                        <a:pt x="2292" y="1098"/>
                        <a:pt x="2302" y="1097"/>
                      </a:cubicBezTo>
                      <a:cubicBezTo>
                        <a:pt x="2308" y="1096"/>
                        <a:pt x="2314" y="1097"/>
                        <a:pt x="2318" y="1100"/>
                      </a:cubicBezTo>
                      <a:cubicBezTo>
                        <a:pt x="2326" y="1104"/>
                        <a:pt x="2331" y="1112"/>
                        <a:pt x="2330" y="1118"/>
                      </a:cubicBezTo>
                      <a:cubicBezTo>
                        <a:pt x="2329" y="1125"/>
                        <a:pt x="2322" y="1130"/>
                        <a:pt x="2316" y="1127"/>
                      </a:cubicBezTo>
                      <a:cubicBezTo>
                        <a:pt x="2324" y="1120"/>
                        <a:pt x="2319" y="1110"/>
                        <a:pt x="2309" y="1106"/>
                      </a:cubicBezTo>
                      <a:cubicBezTo>
                        <a:pt x="2299" y="1103"/>
                        <a:pt x="2284" y="1109"/>
                        <a:pt x="2276" y="1116"/>
                      </a:cubicBezTo>
                      <a:cubicBezTo>
                        <a:pt x="2263" y="1129"/>
                        <a:pt x="2261" y="1142"/>
                        <a:pt x="2261" y="1149"/>
                      </a:cubicBezTo>
                      <a:close/>
                      <a:moveTo>
                        <a:pt x="2322" y="1094"/>
                      </a:moveTo>
                      <a:cubicBezTo>
                        <a:pt x="2356" y="1096"/>
                        <a:pt x="2384" y="1125"/>
                        <a:pt x="2383" y="1150"/>
                      </a:cubicBezTo>
                      <a:cubicBezTo>
                        <a:pt x="2382" y="1177"/>
                        <a:pt x="2359" y="1175"/>
                        <a:pt x="2360" y="1151"/>
                      </a:cubicBezTo>
                      <a:cubicBezTo>
                        <a:pt x="2360" y="1139"/>
                        <a:pt x="2355" y="1101"/>
                        <a:pt x="2322" y="1094"/>
                      </a:cubicBezTo>
                      <a:close/>
                      <a:moveTo>
                        <a:pt x="1935" y="1164"/>
                      </a:moveTo>
                      <a:cubicBezTo>
                        <a:pt x="1959" y="1155"/>
                        <a:pt x="1965" y="1134"/>
                        <a:pt x="1974" y="1127"/>
                      </a:cubicBezTo>
                      <a:cubicBezTo>
                        <a:pt x="1985" y="1118"/>
                        <a:pt x="1995" y="1130"/>
                        <a:pt x="1986" y="1142"/>
                      </a:cubicBezTo>
                      <a:cubicBezTo>
                        <a:pt x="1976" y="1155"/>
                        <a:pt x="1955" y="1162"/>
                        <a:pt x="1935" y="1164"/>
                      </a:cubicBezTo>
                      <a:close/>
                      <a:moveTo>
                        <a:pt x="2020" y="1155"/>
                      </a:moveTo>
                      <a:cubicBezTo>
                        <a:pt x="2018" y="1157"/>
                        <a:pt x="2016" y="1158"/>
                        <a:pt x="2014" y="1158"/>
                      </a:cubicBezTo>
                      <a:cubicBezTo>
                        <a:pt x="2012" y="1158"/>
                        <a:pt x="2008" y="1156"/>
                        <a:pt x="2007" y="1153"/>
                      </a:cubicBezTo>
                      <a:cubicBezTo>
                        <a:pt x="2005" y="1149"/>
                        <a:pt x="2007" y="1146"/>
                        <a:pt x="2009" y="1144"/>
                      </a:cubicBezTo>
                      <a:cubicBezTo>
                        <a:pt x="2014" y="1140"/>
                        <a:pt x="2017" y="1144"/>
                        <a:pt x="2021" y="1145"/>
                      </a:cubicBezTo>
                      <a:cubicBezTo>
                        <a:pt x="2025" y="1145"/>
                        <a:pt x="2029" y="1142"/>
                        <a:pt x="2031" y="1137"/>
                      </a:cubicBezTo>
                      <a:cubicBezTo>
                        <a:pt x="2033" y="1131"/>
                        <a:pt x="2031" y="1125"/>
                        <a:pt x="2026" y="1121"/>
                      </a:cubicBezTo>
                      <a:cubicBezTo>
                        <a:pt x="2023" y="1119"/>
                        <a:pt x="2019" y="1119"/>
                        <a:pt x="2017" y="1122"/>
                      </a:cubicBezTo>
                      <a:cubicBezTo>
                        <a:pt x="2021" y="1122"/>
                        <a:pt x="2024" y="1126"/>
                        <a:pt x="2021" y="1130"/>
                      </a:cubicBezTo>
                      <a:cubicBezTo>
                        <a:pt x="2019" y="1132"/>
                        <a:pt x="2013" y="1134"/>
                        <a:pt x="2008" y="1136"/>
                      </a:cubicBezTo>
                      <a:cubicBezTo>
                        <a:pt x="2003" y="1139"/>
                        <a:pt x="1998" y="1142"/>
                        <a:pt x="1995" y="1146"/>
                      </a:cubicBezTo>
                      <a:cubicBezTo>
                        <a:pt x="1990" y="1155"/>
                        <a:pt x="1995" y="1167"/>
                        <a:pt x="2004" y="1170"/>
                      </a:cubicBezTo>
                      <a:cubicBezTo>
                        <a:pt x="2009" y="1171"/>
                        <a:pt x="2014" y="1170"/>
                        <a:pt x="2019" y="1168"/>
                      </a:cubicBezTo>
                      <a:cubicBezTo>
                        <a:pt x="2024" y="1166"/>
                        <a:pt x="2035" y="1157"/>
                        <a:pt x="2042" y="1158"/>
                      </a:cubicBezTo>
                      <a:cubicBezTo>
                        <a:pt x="2046" y="1159"/>
                        <a:pt x="2048" y="1163"/>
                        <a:pt x="2047" y="1166"/>
                      </a:cubicBezTo>
                      <a:cubicBezTo>
                        <a:pt x="2051" y="1166"/>
                        <a:pt x="2054" y="1161"/>
                        <a:pt x="2053" y="1156"/>
                      </a:cubicBezTo>
                      <a:cubicBezTo>
                        <a:pt x="2051" y="1148"/>
                        <a:pt x="2040" y="1142"/>
                        <a:pt x="2030" y="1146"/>
                      </a:cubicBezTo>
                      <a:cubicBezTo>
                        <a:pt x="2026" y="1147"/>
                        <a:pt x="2023" y="1150"/>
                        <a:pt x="2020" y="1155"/>
                      </a:cubicBezTo>
                      <a:close/>
                      <a:moveTo>
                        <a:pt x="2031" y="1142"/>
                      </a:moveTo>
                      <a:cubicBezTo>
                        <a:pt x="2038" y="1133"/>
                        <a:pt x="2055" y="1128"/>
                        <a:pt x="2067" y="1132"/>
                      </a:cubicBezTo>
                      <a:cubicBezTo>
                        <a:pt x="2078" y="1136"/>
                        <a:pt x="2078" y="1147"/>
                        <a:pt x="2065" y="1146"/>
                      </a:cubicBezTo>
                      <a:cubicBezTo>
                        <a:pt x="2055" y="1144"/>
                        <a:pt x="2040" y="1136"/>
                        <a:pt x="2031" y="1142"/>
                      </a:cubicBezTo>
                      <a:close/>
                      <a:moveTo>
                        <a:pt x="1995" y="1165"/>
                      </a:moveTo>
                      <a:cubicBezTo>
                        <a:pt x="1991" y="1162"/>
                        <a:pt x="1990" y="1154"/>
                        <a:pt x="1992" y="1150"/>
                      </a:cubicBezTo>
                      <a:cubicBezTo>
                        <a:pt x="1987" y="1147"/>
                        <a:pt x="1976" y="1155"/>
                        <a:pt x="1981" y="1163"/>
                      </a:cubicBezTo>
                      <a:cubicBezTo>
                        <a:pt x="1983" y="1168"/>
                        <a:pt x="1991" y="1170"/>
                        <a:pt x="1995" y="1165"/>
                      </a:cubicBezTo>
                      <a:close/>
                      <a:moveTo>
                        <a:pt x="2037" y="1509"/>
                      </a:moveTo>
                      <a:cubicBezTo>
                        <a:pt x="2033" y="1510"/>
                        <a:pt x="2030" y="1508"/>
                        <a:pt x="2029" y="1505"/>
                      </a:cubicBezTo>
                      <a:cubicBezTo>
                        <a:pt x="2027" y="1499"/>
                        <a:pt x="2034" y="1495"/>
                        <a:pt x="2038" y="1498"/>
                      </a:cubicBezTo>
                      <a:cubicBezTo>
                        <a:pt x="2042" y="1500"/>
                        <a:pt x="2042" y="1504"/>
                        <a:pt x="2047" y="1505"/>
                      </a:cubicBezTo>
                      <a:cubicBezTo>
                        <a:pt x="2042" y="1505"/>
                        <a:pt x="2041" y="1508"/>
                        <a:pt x="2037" y="1509"/>
                      </a:cubicBezTo>
                      <a:close/>
                      <a:moveTo>
                        <a:pt x="1753" y="1566"/>
                      </a:moveTo>
                      <a:cubicBezTo>
                        <a:pt x="1743" y="1542"/>
                        <a:pt x="1751" y="1521"/>
                        <a:pt x="1764" y="1507"/>
                      </a:cubicBezTo>
                      <a:cubicBezTo>
                        <a:pt x="1776" y="1496"/>
                        <a:pt x="1789" y="1497"/>
                        <a:pt x="1797" y="1490"/>
                      </a:cubicBezTo>
                      <a:cubicBezTo>
                        <a:pt x="1800" y="1487"/>
                        <a:pt x="1802" y="1484"/>
                        <a:pt x="1802" y="1479"/>
                      </a:cubicBezTo>
                      <a:cubicBezTo>
                        <a:pt x="1810" y="1487"/>
                        <a:pt x="1809" y="1500"/>
                        <a:pt x="1800" y="1507"/>
                      </a:cubicBezTo>
                      <a:cubicBezTo>
                        <a:pt x="1789" y="1516"/>
                        <a:pt x="1778" y="1514"/>
                        <a:pt x="1767" y="1525"/>
                      </a:cubicBezTo>
                      <a:cubicBezTo>
                        <a:pt x="1756" y="1537"/>
                        <a:pt x="1751" y="1552"/>
                        <a:pt x="1753" y="1566"/>
                      </a:cubicBezTo>
                      <a:close/>
                      <a:moveTo>
                        <a:pt x="1751" y="1623"/>
                      </a:moveTo>
                      <a:cubicBezTo>
                        <a:pt x="1738" y="1602"/>
                        <a:pt x="1749" y="1580"/>
                        <a:pt x="1750" y="1568"/>
                      </a:cubicBezTo>
                      <a:cubicBezTo>
                        <a:pt x="1751" y="1551"/>
                        <a:pt x="1738" y="1549"/>
                        <a:pt x="1732" y="1566"/>
                      </a:cubicBezTo>
                      <a:cubicBezTo>
                        <a:pt x="1727" y="1583"/>
                        <a:pt x="1734" y="1610"/>
                        <a:pt x="1751" y="1623"/>
                      </a:cubicBezTo>
                      <a:close/>
                      <a:moveTo>
                        <a:pt x="2383" y="1684"/>
                      </a:moveTo>
                      <a:cubicBezTo>
                        <a:pt x="2394" y="1705"/>
                        <a:pt x="2420" y="1712"/>
                        <a:pt x="2437" y="1707"/>
                      </a:cubicBezTo>
                      <a:cubicBezTo>
                        <a:pt x="2452" y="1702"/>
                        <a:pt x="2453" y="1687"/>
                        <a:pt x="2435" y="1692"/>
                      </a:cubicBezTo>
                      <a:cubicBezTo>
                        <a:pt x="2419" y="1696"/>
                        <a:pt x="2401" y="1701"/>
                        <a:pt x="2383" y="1684"/>
                      </a:cubicBezTo>
                      <a:close/>
                      <a:moveTo>
                        <a:pt x="2620" y="1502"/>
                      </a:moveTo>
                      <a:cubicBezTo>
                        <a:pt x="2629" y="1517"/>
                        <a:pt x="2629" y="1544"/>
                        <a:pt x="2619" y="1560"/>
                      </a:cubicBezTo>
                      <a:cubicBezTo>
                        <a:pt x="2610" y="1575"/>
                        <a:pt x="2595" y="1570"/>
                        <a:pt x="2602" y="1551"/>
                      </a:cubicBezTo>
                      <a:cubicBezTo>
                        <a:pt x="2607" y="1536"/>
                        <a:pt x="2624" y="1522"/>
                        <a:pt x="2620" y="1502"/>
                      </a:cubicBezTo>
                      <a:close/>
                      <a:moveTo>
                        <a:pt x="2424" y="1717"/>
                      </a:moveTo>
                      <a:cubicBezTo>
                        <a:pt x="2446" y="1727"/>
                        <a:pt x="2464" y="1716"/>
                        <a:pt x="2476" y="1702"/>
                      </a:cubicBezTo>
                      <a:cubicBezTo>
                        <a:pt x="2483" y="1694"/>
                        <a:pt x="2489" y="1680"/>
                        <a:pt x="2500" y="1678"/>
                      </a:cubicBezTo>
                      <a:cubicBezTo>
                        <a:pt x="2489" y="1666"/>
                        <a:pt x="2470" y="1693"/>
                        <a:pt x="2463" y="1701"/>
                      </a:cubicBezTo>
                      <a:cubicBezTo>
                        <a:pt x="2452" y="1713"/>
                        <a:pt x="2438" y="1720"/>
                        <a:pt x="2424" y="1717"/>
                      </a:cubicBezTo>
                      <a:close/>
                      <a:moveTo>
                        <a:pt x="2515" y="1592"/>
                      </a:moveTo>
                      <a:cubicBezTo>
                        <a:pt x="2490" y="1599"/>
                        <a:pt x="2458" y="1597"/>
                        <a:pt x="2445" y="1585"/>
                      </a:cubicBezTo>
                      <a:cubicBezTo>
                        <a:pt x="2432" y="1573"/>
                        <a:pt x="2439" y="1557"/>
                        <a:pt x="2456" y="1568"/>
                      </a:cubicBezTo>
                      <a:cubicBezTo>
                        <a:pt x="2470" y="1576"/>
                        <a:pt x="2490" y="1593"/>
                        <a:pt x="2515" y="1592"/>
                      </a:cubicBezTo>
                      <a:close/>
                      <a:moveTo>
                        <a:pt x="2664" y="1596"/>
                      </a:moveTo>
                      <a:cubicBezTo>
                        <a:pt x="2667" y="1599"/>
                        <a:pt x="2668" y="1603"/>
                        <a:pt x="2666" y="1606"/>
                      </a:cubicBezTo>
                      <a:cubicBezTo>
                        <a:pt x="2661" y="1611"/>
                        <a:pt x="2654" y="1607"/>
                        <a:pt x="2654" y="1601"/>
                      </a:cubicBezTo>
                      <a:cubicBezTo>
                        <a:pt x="2654" y="1597"/>
                        <a:pt x="2656" y="1594"/>
                        <a:pt x="2654" y="1589"/>
                      </a:cubicBezTo>
                      <a:cubicBezTo>
                        <a:pt x="2658" y="1594"/>
                        <a:pt x="2661" y="1593"/>
                        <a:pt x="2664" y="1596"/>
                      </a:cubicBezTo>
                      <a:close/>
                      <a:moveTo>
                        <a:pt x="2665" y="1594"/>
                      </a:moveTo>
                      <a:cubicBezTo>
                        <a:pt x="2667" y="1596"/>
                        <a:pt x="2668" y="1598"/>
                        <a:pt x="2669" y="1600"/>
                      </a:cubicBezTo>
                      <a:cubicBezTo>
                        <a:pt x="2669" y="1603"/>
                        <a:pt x="2668" y="1607"/>
                        <a:pt x="2664" y="1609"/>
                      </a:cubicBezTo>
                      <a:cubicBezTo>
                        <a:pt x="2660" y="1611"/>
                        <a:pt x="2656" y="1609"/>
                        <a:pt x="2654" y="1607"/>
                      </a:cubicBezTo>
                      <a:cubicBezTo>
                        <a:pt x="2650" y="1602"/>
                        <a:pt x="2653" y="1598"/>
                        <a:pt x="2654" y="1594"/>
                      </a:cubicBezTo>
                      <a:cubicBezTo>
                        <a:pt x="2654" y="1590"/>
                        <a:pt x="2650" y="1585"/>
                        <a:pt x="2644" y="1584"/>
                      </a:cubicBezTo>
                      <a:cubicBezTo>
                        <a:pt x="2638" y="1582"/>
                        <a:pt x="2631" y="1584"/>
                        <a:pt x="2627" y="1590"/>
                      </a:cubicBezTo>
                      <a:cubicBezTo>
                        <a:pt x="2625" y="1593"/>
                        <a:pt x="2625" y="1598"/>
                        <a:pt x="2629" y="1600"/>
                      </a:cubicBezTo>
                      <a:cubicBezTo>
                        <a:pt x="2628" y="1596"/>
                        <a:pt x="2633" y="1592"/>
                        <a:pt x="2637" y="1595"/>
                      </a:cubicBezTo>
                      <a:cubicBezTo>
                        <a:pt x="2640" y="1597"/>
                        <a:pt x="2643" y="1603"/>
                        <a:pt x="2646" y="1609"/>
                      </a:cubicBezTo>
                      <a:cubicBezTo>
                        <a:pt x="2649" y="1615"/>
                        <a:pt x="2652" y="1620"/>
                        <a:pt x="2657" y="1622"/>
                      </a:cubicBezTo>
                      <a:cubicBezTo>
                        <a:pt x="2668" y="1627"/>
                        <a:pt x="2680" y="1621"/>
                        <a:pt x="2683" y="1611"/>
                      </a:cubicBezTo>
                      <a:cubicBezTo>
                        <a:pt x="2684" y="1605"/>
                        <a:pt x="2683" y="1599"/>
                        <a:pt x="2680" y="1594"/>
                      </a:cubicBezTo>
                      <a:cubicBezTo>
                        <a:pt x="2677" y="1589"/>
                        <a:pt x="2666" y="1577"/>
                        <a:pt x="2667" y="1570"/>
                      </a:cubicBezTo>
                      <a:cubicBezTo>
                        <a:pt x="2667" y="1564"/>
                        <a:pt x="2672" y="1562"/>
                        <a:pt x="2675" y="1564"/>
                      </a:cubicBezTo>
                      <a:cubicBezTo>
                        <a:pt x="2675" y="1559"/>
                        <a:pt x="2669" y="1556"/>
                        <a:pt x="2664" y="1558"/>
                      </a:cubicBezTo>
                      <a:cubicBezTo>
                        <a:pt x="2655" y="1560"/>
                        <a:pt x="2649" y="1573"/>
                        <a:pt x="2654" y="1584"/>
                      </a:cubicBezTo>
                      <a:cubicBezTo>
                        <a:pt x="2656" y="1588"/>
                        <a:pt x="2660" y="1591"/>
                        <a:pt x="2665" y="1594"/>
                      </a:cubicBezTo>
                      <a:close/>
                      <a:moveTo>
                        <a:pt x="2649" y="1583"/>
                      </a:moveTo>
                      <a:cubicBezTo>
                        <a:pt x="2639" y="1575"/>
                        <a:pt x="2633" y="1557"/>
                        <a:pt x="2636" y="1544"/>
                      </a:cubicBezTo>
                      <a:cubicBezTo>
                        <a:pt x="2639" y="1531"/>
                        <a:pt x="2652" y="1530"/>
                        <a:pt x="2651" y="1545"/>
                      </a:cubicBezTo>
                      <a:cubicBezTo>
                        <a:pt x="2651" y="1556"/>
                        <a:pt x="2643" y="1573"/>
                        <a:pt x="2649" y="1583"/>
                      </a:cubicBezTo>
                      <a:close/>
                      <a:moveTo>
                        <a:pt x="2679" y="1640"/>
                      </a:moveTo>
                      <a:cubicBezTo>
                        <a:pt x="2678" y="1641"/>
                        <a:pt x="2676" y="1641"/>
                        <a:pt x="2675" y="1641"/>
                      </a:cubicBezTo>
                      <a:cubicBezTo>
                        <a:pt x="2680" y="1650"/>
                        <a:pt x="2684" y="1668"/>
                        <a:pt x="2684" y="1685"/>
                      </a:cubicBezTo>
                      <a:cubicBezTo>
                        <a:pt x="2683" y="1681"/>
                        <a:pt x="2681" y="1676"/>
                        <a:pt x="2678" y="1672"/>
                      </a:cubicBezTo>
                      <a:cubicBezTo>
                        <a:pt x="2662" y="1644"/>
                        <a:pt x="2639" y="1651"/>
                        <a:pt x="2616" y="1637"/>
                      </a:cubicBezTo>
                      <a:cubicBezTo>
                        <a:pt x="2608" y="1632"/>
                        <a:pt x="2603" y="1621"/>
                        <a:pt x="2611" y="1612"/>
                      </a:cubicBezTo>
                      <a:cubicBezTo>
                        <a:pt x="2615" y="1608"/>
                        <a:pt x="2620" y="1606"/>
                        <a:pt x="2626" y="1608"/>
                      </a:cubicBezTo>
                      <a:cubicBezTo>
                        <a:pt x="2630" y="1609"/>
                        <a:pt x="2632" y="1611"/>
                        <a:pt x="2634" y="1615"/>
                      </a:cubicBezTo>
                      <a:cubicBezTo>
                        <a:pt x="2635" y="1616"/>
                        <a:pt x="2635" y="1618"/>
                        <a:pt x="2635" y="1620"/>
                      </a:cubicBezTo>
                      <a:cubicBezTo>
                        <a:pt x="2635" y="1619"/>
                        <a:pt x="2635" y="1620"/>
                        <a:pt x="2634" y="1617"/>
                      </a:cubicBezTo>
                      <a:cubicBezTo>
                        <a:pt x="2633" y="1615"/>
                        <a:pt x="2628" y="1612"/>
                        <a:pt x="2624" y="1614"/>
                      </a:cubicBezTo>
                      <a:cubicBezTo>
                        <a:pt x="2620" y="1616"/>
                        <a:pt x="2618" y="1620"/>
                        <a:pt x="2620" y="1624"/>
                      </a:cubicBezTo>
                      <a:cubicBezTo>
                        <a:pt x="2622" y="1628"/>
                        <a:pt x="2626" y="1629"/>
                        <a:pt x="2629" y="1628"/>
                      </a:cubicBezTo>
                      <a:cubicBezTo>
                        <a:pt x="2635" y="1627"/>
                        <a:pt x="2637" y="1620"/>
                        <a:pt x="2635" y="1614"/>
                      </a:cubicBezTo>
                      <a:cubicBezTo>
                        <a:pt x="2633" y="1610"/>
                        <a:pt x="2631" y="1607"/>
                        <a:pt x="2626" y="1606"/>
                      </a:cubicBezTo>
                      <a:cubicBezTo>
                        <a:pt x="2620" y="1604"/>
                        <a:pt x="2613" y="1606"/>
                        <a:pt x="2609" y="1610"/>
                      </a:cubicBezTo>
                      <a:cubicBezTo>
                        <a:pt x="2598" y="1622"/>
                        <a:pt x="2604" y="1633"/>
                        <a:pt x="2614" y="1639"/>
                      </a:cubicBezTo>
                      <a:cubicBezTo>
                        <a:pt x="2638" y="1653"/>
                        <a:pt x="2661" y="1646"/>
                        <a:pt x="2676" y="1677"/>
                      </a:cubicBezTo>
                      <a:cubicBezTo>
                        <a:pt x="2682" y="1689"/>
                        <a:pt x="2684" y="1704"/>
                        <a:pt x="2675" y="1718"/>
                      </a:cubicBezTo>
                      <a:cubicBezTo>
                        <a:pt x="2664" y="1736"/>
                        <a:pt x="2642" y="1744"/>
                        <a:pt x="2623" y="1734"/>
                      </a:cubicBezTo>
                      <a:cubicBezTo>
                        <a:pt x="2644" y="1745"/>
                        <a:pt x="2669" y="1724"/>
                        <a:pt x="2673" y="1700"/>
                      </a:cubicBezTo>
                      <a:cubicBezTo>
                        <a:pt x="2675" y="1688"/>
                        <a:pt x="2671" y="1671"/>
                        <a:pt x="2659" y="1662"/>
                      </a:cubicBezTo>
                      <a:cubicBezTo>
                        <a:pt x="2635" y="1644"/>
                        <a:pt x="2615" y="1671"/>
                        <a:pt x="2637" y="1688"/>
                      </a:cubicBezTo>
                      <a:cubicBezTo>
                        <a:pt x="2649" y="1697"/>
                        <a:pt x="2653" y="1710"/>
                        <a:pt x="2645" y="1723"/>
                      </a:cubicBezTo>
                      <a:cubicBezTo>
                        <a:pt x="2639" y="1731"/>
                        <a:pt x="2630" y="1734"/>
                        <a:pt x="2623" y="1734"/>
                      </a:cubicBezTo>
                      <a:cubicBezTo>
                        <a:pt x="2624" y="1735"/>
                        <a:pt x="2624" y="1735"/>
                        <a:pt x="2625" y="1736"/>
                      </a:cubicBezTo>
                      <a:cubicBezTo>
                        <a:pt x="2620" y="1733"/>
                        <a:pt x="2614" y="1732"/>
                        <a:pt x="2608" y="1730"/>
                      </a:cubicBezTo>
                      <a:cubicBezTo>
                        <a:pt x="2594" y="1728"/>
                        <a:pt x="2583" y="1729"/>
                        <a:pt x="2570" y="1734"/>
                      </a:cubicBezTo>
                      <a:cubicBezTo>
                        <a:pt x="2569" y="1734"/>
                        <a:pt x="2569" y="1734"/>
                        <a:pt x="2569" y="1734"/>
                      </a:cubicBezTo>
                      <a:cubicBezTo>
                        <a:pt x="2577" y="1724"/>
                        <a:pt x="2596" y="1713"/>
                        <a:pt x="2608" y="1712"/>
                      </a:cubicBezTo>
                      <a:cubicBezTo>
                        <a:pt x="2607" y="1712"/>
                        <a:pt x="2607" y="1711"/>
                        <a:pt x="2608" y="1710"/>
                      </a:cubicBezTo>
                      <a:cubicBezTo>
                        <a:pt x="2597" y="1710"/>
                        <a:pt x="2582" y="1718"/>
                        <a:pt x="2572" y="1727"/>
                      </a:cubicBezTo>
                      <a:cubicBezTo>
                        <a:pt x="2573" y="1725"/>
                        <a:pt x="2573" y="1724"/>
                        <a:pt x="2574" y="1722"/>
                      </a:cubicBezTo>
                      <a:cubicBezTo>
                        <a:pt x="2574" y="1722"/>
                        <a:pt x="2574" y="1722"/>
                        <a:pt x="2574" y="1722"/>
                      </a:cubicBezTo>
                      <a:cubicBezTo>
                        <a:pt x="2577" y="1713"/>
                        <a:pt x="2579" y="1705"/>
                        <a:pt x="2581" y="1697"/>
                      </a:cubicBezTo>
                      <a:cubicBezTo>
                        <a:pt x="2582" y="1687"/>
                        <a:pt x="2581" y="1674"/>
                        <a:pt x="2588" y="1667"/>
                      </a:cubicBezTo>
                      <a:cubicBezTo>
                        <a:pt x="2594" y="1661"/>
                        <a:pt x="2603" y="1658"/>
                        <a:pt x="2611" y="1662"/>
                      </a:cubicBezTo>
                      <a:cubicBezTo>
                        <a:pt x="2618" y="1665"/>
                        <a:pt x="2625" y="1671"/>
                        <a:pt x="2625" y="1680"/>
                      </a:cubicBezTo>
                      <a:cubicBezTo>
                        <a:pt x="2625" y="1687"/>
                        <a:pt x="2622" y="1694"/>
                        <a:pt x="2616" y="1696"/>
                      </a:cubicBezTo>
                      <a:cubicBezTo>
                        <a:pt x="2610" y="1699"/>
                        <a:pt x="2604" y="1698"/>
                        <a:pt x="2600" y="1694"/>
                      </a:cubicBezTo>
                      <a:cubicBezTo>
                        <a:pt x="2603" y="1696"/>
                        <a:pt x="2608" y="1696"/>
                        <a:pt x="2611" y="1694"/>
                      </a:cubicBezTo>
                      <a:cubicBezTo>
                        <a:pt x="2615" y="1691"/>
                        <a:pt x="2616" y="1685"/>
                        <a:pt x="2613" y="1681"/>
                      </a:cubicBezTo>
                      <a:cubicBezTo>
                        <a:pt x="2610" y="1677"/>
                        <a:pt x="2604" y="1677"/>
                        <a:pt x="2600" y="1680"/>
                      </a:cubicBezTo>
                      <a:cubicBezTo>
                        <a:pt x="2597" y="1682"/>
                        <a:pt x="2596" y="1687"/>
                        <a:pt x="2598" y="1691"/>
                      </a:cubicBezTo>
                      <a:cubicBezTo>
                        <a:pt x="2599" y="1693"/>
                        <a:pt x="2601" y="1695"/>
                        <a:pt x="2603" y="1696"/>
                      </a:cubicBezTo>
                      <a:cubicBezTo>
                        <a:pt x="2607" y="1698"/>
                        <a:pt x="2611" y="1699"/>
                        <a:pt x="2616" y="1697"/>
                      </a:cubicBezTo>
                      <a:cubicBezTo>
                        <a:pt x="2622" y="1694"/>
                        <a:pt x="2626" y="1688"/>
                        <a:pt x="2626" y="1680"/>
                      </a:cubicBezTo>
                      <a:cubicBezTo>
                        <a:pt x="2626" y="1671"/>
                        <a:pt x="2619" y="1663"/>
                        <a:pt x="2611" y="1660"/>
                      </a:cubicBezTo>
                      <a:cubicBezTo>
                        <a:pt x="2602" y="1657"/>
                        <a:pt x="2593" y="1659"/>
                        <a:pt x="2586" y="1665"/>
                      </a:cubicBezTo>
                      <a:cubicBezTo>
                        <a:pt x="2584" y="1667"/>
                        <a:pt x="2583" y="1669"/>
                        <a:pt x="2582" y="1672"/>
                      </a:cubicBezTo>
                      <a:cubicBezTo>
                        <a:pt x="2582" y="1670"/>
                        <a:pt x="2581" y="1669"/>
                        <a:pt x="2581" y="1668"/>
                      </a:cubicBezTo>
                      <a:cubicBezTo>
                        <a:pt x="2579" y="1647"/>
                        <a:pt x="2568" y="1627"/>
                        <a:pt x="2577" y="1606"/>
                      </a:cubicBezTo>
                      <a:cubicBezTo>
                        <a:pt x="2576" y="1606"/>
                        <a:pt x="2575" y="1606"/>
                        <a:pt x="2574" y="1605"/>
                      </a:cubicBezTo>
                      <a:cubicBezTo>
                        <a:pt x="2573" y="1608"/>
                        <a:pt x="2572" y="1611"/>
                        <a:pt x="2571" y="1615"/>
                      </a:cubicBezTo>
                      <a:cubicBezTo>
                        <a:pt x="2570" y="1620"/>
                        <a:pt x="2570" y="1624"/>
                        <a:pt x="2570" y="1628"/>
                      </a:cubicBezTo>
                      <a:cubicBezTo>
                        <a:pt x="2567" y="1624"/>
                        <a:pt x="2565" y="1621"/>
                        <a:pt x="2561" y="1617"/>
                      </a:cubicBezTo>
                      <a:cubicBezTo>
                        <a:pt x="2554" y="1610"/>
                        <a:pt x="2548" y="1606"/>
                        <a:pt x="2539" y="1602"/>
                      </a:cubicBezTo>
                      <a:cubicBezTo>
                        <a:pt x="2535" y="1601"/>
                        <a:pt x="2532" y="1599"/>
                        <a:pt x="2529" y="1599"/>
                      </a:cubicBezTo>
                      <a:cubicBezTo>
                        <a:pt x="2521" y="1597"/>
                        <a:pt x="2515" y="1596"/>
                        <a:pt x="2506" y="1597"/>
                      </a:cubicBezTo>
                      <a:cubicBezTo>
                        <a:pt x="2498" y="1599"/>
                        <a:pt x="2492" y="1602"/>
                        <a:pt x="2485" y="1607"/>
                      </a:cubicBezTo>
                      <a:cubicBezTo>
                        <a:pt x="2480" y="1612"/>
                        <a:pt x="2475" y="1618"/>
                        <a:pt x="2473" y="1626"/>
                      </a:cubicBezTo>
                      <a:cubicBezTo>
                        <a:pt x="2470" y="1638"/>
                        <a:pt x="2475" y="1651"/>
                        <a:pt x="2485" y="1659"/>
                      </a:cubicBezTo>
                      <a:cubicBezTo>
                        <a:pt x="2495" y="1667"/>
                        <a:pt x="2510" y="1670"/>
                        <a:pt x="2523" y="1670"/>
                      </a:cubicBezTo>
                      <a:cubicBezTo>
                        <a:pt x="2497" y="1657"/>
                        <a:pt x="2508" y="1636"/>
                        <a:pt x="2504" y="1624"/>
                      </a:cubicBezTo>
                      <a:cubicBezTo>
                        <a:pt x="2500" y="1609"/>
                        <a:pt x="2486" y="1609"/>
                        <a:pt x="2478" y="1617"/>
                      </a:cubicBezTo>
                      <a:cubicBezTo>
                        <a:pt x="2478" y="1617"/>
                        <a:pt x="2478" y="1617"/>
                        <a:pt x="2478" y="1617"/>
                      </a:cubicBezTo>
                      <a:cubicBezTo>
                        <a:pt x="2480" y="1614"/>
                        <a:pt x="2483" y="1611"/>
                        <a:pt x="2486" y="1608"/>
                      </a:cubicBezTo>
                      <a:cubicBezTo>
                        <a:pt x="2493" y="1603"/>
                        <a:pt x="2499" y="1601"/>
                        <a:pt x="2507" y="1599"/>
                      </a:cubicBezTo>
                      <a:cubicBezTo>
                        <a:pt x="2515" y="1598"/>
                        <a:pt x="2521" y="1599"/>
                        <a:pt x="2528" y="1601"/>
                      </a:cubicBezTo>
                      <a:cubicBezTo>
                        <a:pt x="2540" y="1604"/>
                        <a:pt x="2549" y="1610"/>
                        <a:pt x="2557" y="1618"/>
                      </a:cubicBezTo>
                      <a:cubicBezTo>
                        <a:pt x="2554" y="1615"/>
                        <a:pt x="2551" y="1613"/>
                        <a:pt x="2548" y="1612"/>
                      </a:cubicBezTo>
                      <a:cubicBezTo>
                        <a:pt x="2538" y="1607"/>
                        <a:pt x="2524" y="1609"/>
                        <a:pt x="2519" y="1619"/>
                      </a:cubicBezTo>
                      <a:cubicBezTo>
                        <a:pt x="2517" y="1624"/>
                        <a:pt x="2518" y="1630"/>
                        <a:pt x="2521" y="1634"/>
                      </a:cubicBezTo>
                      <a:cubicBezTo>
                        <a:pt x="2523" y="1637"/>
                        <a:pt x="2527" y="1638"/>
                        <a:pt x="2531" y="1638"/>
                      </a:cubicBezTo>
                      <a:cubicBezTo>
                        <a:pt x="2535" y="1638"/>
                        <a:pt x="2539" y="1636"/>
                        <a:pt x="2541" y="1633"/>
                      </a:cubicBezTo>
                      <a:cubicBezTo>
                        <a:pt x="2544" y="1628"/>
                        <a:pt x="2543" y="1622"/>
                        <a:pt x="2539" y="1619"/>
                      </a:cubicBezTo>
                      <a:cubicBezTo>
                        <a:pt x="2536" y="1617"/>
                        <a:pt x="2533" y="1617"/>
                        <a:pt x="2530" y="1619"/>
                      </a:cubicBezTo>
                      <a:cubicBezTo>
                        <a:pt x="2529" y="1620"/>
                        <a:pt x="2528" y="1622"/>
                        <a:pt x="2529" y="1624"/>
                      </a:cubicBezTo>
                      <a:cubicBezTo>
                        <a:pt x="2529" y="1623"/>
                        <a:pt x="2531" y="1621"/>
                        <a:pt x="2532" y="1621"/>
                      </a:cubicBezTo>
                      <a:cubicBezTo>
                        <a:pt x="2535" y="1620"/>
                        <a:pt x="2537" y="1622"/>
                        <a:pt x="2537" y="1625"/>
                      </a:cubicBezTo>
                      <a:cubicBezTo>
                        <a:pt x="2537" y="1626"/>
                        <a:pt x="2537" y="1628"/>
                        <a:pt x="2534" y="1630"/>
                      </a:cubicBezTo>
                      <a:cubicBezTo>
                        <a:pt x="2532" y="1631"/>
                        <a:pt x="2529" y="1631"/>
                        <a:pt x="2527" y="1629"/>
                      </a:cubicBezTo>
                      <a:cubicBezTo>
                        <a:pt x="2524" y="1627"/>
                        <a:pt x="2524" y="1623"/>
                        <a:pt x="2525" y="1620"/>
                      </a:cubicBezTo>
                      <a:cubicBezTo>
                        <a:pt x="2530" y="1612"/>
                        <a:pt x="2543" y="1611"/>
                        <a:pt x="2551" y="1615"/>
                      </a:cubicBezTo>
                      <a:cubicBezTo>
                        <a:pt x="2577" y="1628"/>
                        <a:pt x="2581" y="1672"/>
                        <a:pt x="2577" y="1700"/>
                      </a:cubicBezTo>
                      <a:cubicBezTo>
                        <a:pt x="2576" y="1691"/>
                        <a:pt x="2573" y="1682"/>
                        <a:pt x="2566" y="1675"/>
                      </a:cubicBezTo>
                      <a:cubicBezTo>
                        <a:pt x="2563" y="1671"/>
                        <a:pt x="2558" y="1668"/>
                        <a:pt x="2552" y="1667"/>
                      </a:cubicBezTo>
                      <a:cubicBezTo>
                        <a:pt x="2558" y="1669"/>
                        <a:pt x="2562" y="1673"/>
                        <a:pt x="2564" y="1676"/>
                      </a:cubicBezTo>
                      <a:cubicBezTo>
                        <a:pt x="2572" y="1685"/>
                        <a:pt x="2574" y="1696"/>
                        <a:pt x="2573" y="1707"/>
                      </a:cubicBezTo>
                      <a:cubicBezTo>
                        <a:pt x="2572" y="1715"/>
                        <a:pt x="2570" y="1722"/>
                        <a:pt x="2566" y="1728"/>
                      </a:cubicBezTo>
                      <a:cubicBezTo>
                        <a:pt x="2559" y="1740"/>
                        <a:pt x="2550" y="1747"/>
                        <a:pt x="2541" y="1758"/>
                      </a:cubicBezTo>
                      <a:cubicBezTo>
                        <a:pt x="2541" y="1758"/>
                        <a:pt x="2541" y="1758"/>
                        <a:pt x="2541" y="1758"/>
                      </a:cubicBezTo>
                      <a:cubicBezTo>
                        <a:pt x="2536" y="1765"/>
                        <a:pt x="2533" y="1771"/>
                        <a:pt x="2530" y="1778"/>
                      </a:cubicBezTo>
                      <a:cubicBezTo>
                        <a:pt x="2530" y="1780"/>
                        <a:pt x="2524" y="1797"/>
                        <a:pt x="2526" y="1799"/>
                      </a:cubicBezTo>
                      <a:cubicBezTo>
                        <a:pt x="2527" y="1798"/>
                        <a:pt x="2531" y="1787"/>
                        <a:pt x="2532" y="1785"/>
                      </a:cubicBezTo>
                      <a:cubicBezTo>
                        <a:pt x="2535" y="1777"/>
                        <a:pt x="2539" y="1769"/>
                        <a:pt x="2544" y="1761"/>
                      </a:cubicBezTo>
                      <a:cubicBezTo>
                        <a:pt x="2545" y="1760"/>
                        <a:pt x="2545" y="1760"/>
                        <a:pt x="2545" y="1760"/>
                      </a:cubicBezTo>
                      <a:cubicBezTo>
                        <a:pt x="2553" y="1750"/>
                        <a:pt x="2560" y="1743"/>
                        <a:pt x="2572" y="1737"/>
                      </a:cubicBezTo>
                      <a:cubicBezTo>
                        <a:pt x="2585" y="1731"/>
                        <a:pt x="2602" y="1730"/>
                        <a:pt x="2616" y="1738"/>
                      </a:cubicBezTo>
                      <a:cubicBezTo>
                        <a:pt x="2623" y="1742"/>
                        <a:pt x="2630" y="1753"/>
                        <a:pt x="2626" y="1762"/>
                      </a:cubicBezTo>
                      <a:cubicBezTo>
                        <a:pt x="2624" y="1765"/>
                        <a:pt x="2621" y="1766"/>
                        <a:pt x="2617" y="1765"/>
                      </a:cubicBezTo>
                      <a:cubicBezTo>
                        <a:pt x="2615" y="1765"/>
                        <a:pt x="2613" y="1762"/>
                        <a:pt x="2613" y="1759"/>
                      </a:cubicBezTo>
                      <a:cubicBezTo>
                        <a:pt x="2613" y="1757"/>
                        <a:pt x="2614" y="1755"/>
                        <a:pt x="2615" y="1754"/>
                      </a:cubicBezTo>
                      <a:cubicBezTo>
                        <a:pt x="2617" y="1752"/>
                        <a:pt x="2621" y="1753"/>
                        <a:pt x="2621" y="1756"/>
                      </a:cubicBezTo>
                      <a:cubicBezTo>
                        <a:pt x="2622" y="1758"/>
                        <a:pt x="2621" y="1759"/>
                        <a:pt x="2620" y="1760"/>
                      </a:cubicBezTo>
                      <a:cubicBezTo>
                        <a:pt x="2622" y="1761"/>
                        <a:pt x="2624" y="1759"/>
                        <a:pt x="2624" y="1757"/>
                      </a:cubicBezTo>
                      <a:cubicBezTo>
                        <a:pt x="2624" y="1753"/>
                        <a:pt x="2622" y="1750"/>
                        <a:pt x="2619" y="1749"/>
                      </a:cubicBezTo>
                      <a:cubicBezTo>
                        <a:pt x="2614" y="1748"/>
                        <a:pt x="2608" y="1751"/>
                        <a:pt x="2607" y="1756"/>
                      </a:cubicBezTo>
                      <a:cubicBezTo>
                        <a:pt x="2605" y="1759"/>
                        <a:pt x="2605" y="1764"/>
                        <a:pt x="2608" y="1767"/>
                      </a:cubicBezTo>
                      <a:cubicBezTo>
                        <a:pt x="2610" y="1771"/>
                        <a:pt x="2613" y="1772"/>
                        <a:pt x="2617" y="1773"/>
                      </a:cubicBezTo>
                      <a:cubicBezTo>
                        <a:pt x="2622" y="1773"/>
                        <a:pt x="2627" y="1771"/>
                        <a:pt x="2630" y="1766"/>
                      </a:cubicBezTo>
                      <a:cubicBezTo>
                        <a:pt x="2636" y="1756"/>
                        <a:pt x="2629" y="1744"/>
                        <a:pt x="2620" y="1738"/>
                      </a:cubicBezTo>
                      <a:cubicBezTo>
                        <a:pt x="2617" y="1736"/>
                        <a:pt x="2613" y="1735"/>
                        <a:pt x="2610" y="1734"/>
                      </a:cubicBezTo>
                      <a:cubicBezTo>
                        <a:pt x="2621" y="1736"/>
                        <a:pt x="2630" y="1740"/>
                        <a:pt x="2640" y="1748"/>
                      </a:cubicBezTo>
                      <a:cubicBezTo>
                        <a:pt x="2646" y="1753"/>
                        <a:pt x="2650" y="1758"/>
                        <a:pt x="2653" y="1765"/>
                      </a:cubicBezTo>
                      <a:cubicBezTo>
                        <a:pt x="2657" y="1773"/>
                        <a:pt x="2658" y="1779"/>
                        <a:pt x="2658" y="1787"/>
                      </a:cubicBezTo>
                      <a:cubicBezTo>
                        <a:pt x="2657" y="1792"/>
                        <a:pt x="2657" y="1795"/>
                        <a:pt x="2655" y="1799"/>
                      </a:cubicBezTo>
                      <a:cubicBezTo>
                        <a:pt x="2655" y="1799"/>
                        <a:pt x="2655" y="1799"/>
                        <a:pt x="2655" y="1799"/>
                      </a:cubicBezTo>
                      <a:cubicBezTo>
                        <a:pt x="2657" y="1788"/>
                        <a:pt x="2650" y="1776"/>
                        <a:pt x="2634" y="1781"/>
                      </a:cubicBezTo>
                      <a:cubicBezTo>
                        <a:pt x="2623" y="1785"/>
                        <a:pt x="2611" y="1805"/>
                        <a:pt x="2585" y="1791"/>
                      </a:cubicBezTo>
                      <a:cubicBezTo>
                        <a:pt x="2593" y="1803"/>
                        <a:pt x="2603" y="1813"/>
                        <a:pt x="2616" y="1817"/>
                      </a:cubicBezTo>
                      <a:cubicBezTo>
                        <a:pt x="2628" y="1820"/>
                        <a:pt x="2642" y="1818"/>
                        <a:pt x="2651" y="1808"/>
                      </a:cubicBezTo>
                      <a:cubicBezTo>
                        <a:pt x="2656" y="1802"/>
                        <a:pt x="2659" y="1795"/>
                        <a:pt x="2659" y="1787"/>
                      </a:cubicBezTo>
                      <a:cubicBezTo>
                        <a:pt x="2660" y="1779"/>
                        <a:pt x="2659" y="1772"/>
                        <a:pt x="2655" y="1764"/>
                      </a:cubicBezTo>
                      <a:cubicBezTo>
                        <a:pt x="2652" y="1757"/>
                        <a:pt x="2648" y="1752"/>
                        <a:pt x="2642" y="1746"/>
                      </a:cubicBezTo>
                      <a:cubicBezTo>
                        <a:pt x="2639" y="1744"/>
                        <a:pt x="2636" y="1742"/>
                        <a:pt x="2633" y="1740"/>
                      </a:cubicBezTo>
                      <a:cubicBezTo>
                        <a:pt x="2632" y="1739"/>
                        <a:pt x="2630" y="1738"/>
                        <a:pt x="2629" y="1738"/>
                      </a:cubicBezTo>
                      <a:cubicBezTo>
                        <a:pt x="2648" y="1746"/>
                        <a:pt x="2669" y="1735"/>
                        <a:pt x="2680" y="1717"/>
                      </a:cubicBezTo>
                      <a:cubicBezTo>
                        <a:pt x="2681" y="1715"/>
                        <a:pt x="2681" y="1714"/>
                        <a:pt x="2682" y="1712"/>
                      </a:cubicBezTo>
                      <a:cubicBezTo>
                        <a:pt x="2692" y="1691"/>
                        <a:pt x="2691" y="1663"/>
                        <a:pt x="2679" y="1640"/>
                      </a:cubicBezTo>
                      <a:close/>
                      <a:moveTo>
                        <a:pt x="2679" y="1621"/>
                      </a:moveTo>
                      <a:cubicBezTo>
                        <a:pt x="2675" y="1626"/>
                        <a:pt x="2667" y="1627"/>
                        <a:pt x="2662" y="1626"/>
                      </a:cubicBezTo>
                      <a:cubicBezTo>
                        <a:pt x="2659" y="1632"/>
                        <a:pt x="2668" y="1643"/>
                        <a:pt x="2677" y="1637"/>
                      </a:cubicBezTo>
                      <a:cubicBezTo>
                        <a:pt x="2683" y="1634"/>
                        <a:pt x="2684" y="1625"/>
                        <a:pt x="2679" y="1621"/>
                      </a:cubicBezTo>
                      <a:close/>
                      <a:moveTo>
                        <a:pt x="2688" y="1631"/>
                      </a:moveTo>
                      <a:cubicBezTo>
                        <a:pt x="2694" y="1623"/>
                        <a:pt x="2697" y="1610"/>
                        <a:pt x="2697" y="1601"/>
                      </a:cubicBezTo>
                      <a:cubicBezTo>
                        <a:pt x="2697" y="1591"/>
                        <a:pt x="2693" y="1580"/>
                        <a:pt x="2689" y="1571"/>
                      </a:cubicBezTo>
                      <a:cubicBezTo>
                        <a:pt x="2681" y="1555"/>
                        <a:pt x="2668" y="1540"/>
                        <a:pt x="2668" y="1521"/>
                      </a:cubicBezTo>
                      <a:cubicBezTo>
                        <a:pt x="2668" y="1505"/>
                        <a:pt x="2680" y="1494"/>
                        <a:pt x="2691" y="1493"/>
                      </a:cubicBezTo>
                      <a:cubicBezTo>
                        <a:pt x="2700" y="1492"/>
                        <a:pt x="2711" y="1498"/>
                        <a:pt x="2714" y="1508"/>
                      </a:cubicBezTo>
                      <a:cubicBezTo>
                        <a:pt x="2717" y="1515"/>
                        <a:pt x="2715" y="1526"/>
                        <a:pt x="2707" y="1529"/>
                      </a:cubicBezTo>
                      <a:cubicBezTo>
                        <a:pt x="2703" y="1530"/>
                        <a:pt x="2698" y="1528"/>
                        <a:pt x="2698" y="1525"/>
                      </a:cubicBezTo>
                      <a:cubicBezTo>
                        <a:pt x="2702" y="1525"/>
                        <a:pt x="2705" y="1521"/>
                        <a:pt x="2704" y="1516"/>
                      </a:cubicBezTo>
                      <a:cubicBezTo>
                        <a:pt x="2704" y="1514"/>
                        <a:pt x="2701" y="1510"/>
                        <a:pt x="2698" y="1509"/>
                      </a:cubicBezTo>
                      <a:cubicBezTo>
                        <a:pt x="2693" y="1507"/>
                        <a:pt x="2687" y="1508"/>
                        <a:pt x="2684" y="1512"/>
                      </a:cubicBezTo>
                      <a:cubicBezTo>
                        <a:pt x="2676" y="1523"/>
                        <a:pt x="2686" y="1542"/>
                        <a:pt x="2693" y="1553"/>
                      </a:cubicBezTo>
                      <a:cubicBezTo>
                        <a:pt x="2703" y="1569"/>
                        <a:pt x="2708" y="1587"/>
                        <a:pt x="2704" y="1606"/>
                      </a:cubicBezTo>
                      <a:cubicBezTo>
                        <a:pt x="2702" y="1617"/>
                        <a:pt x="2697" y="1626"/>
                        <a:pt x="2688" y="1631"/>
                      </a:cubicBezTo>
                      <a:close/>
                      <a:moveTo>
                        <a:pt x="2607" y="1818"/>
                      </a:moveTo>
                      <a:cubicBezTo>
                        <a:pt x="2620" y="1825"/>
                        <a:pt x="2616" y="1838"/>
                        <a:pt x="2614" y="1848"/>
                      </a:cubicBezTo>
                      <a:cubicBezTo>
                        <a:pt x="2612" y="1858"/>
                        <a:pt x="2615" y="1870"/>
                        <a:pt x="2627" y="1871"/>
                      </a:cubicBezTo>
                      <a:cubicBezTo>
                        <a:pt x="2625" y="1858"/>
                        <a:pt x="2633" y="1859"/>
                        <a:pt x="2636" y="1846"/>
                      </a:cubicBezTo>
                      <a:cubicBezTo>
                        <a:pt x="2639" y="1835"/>
                        <a:pt x="2629" y="1819"/>
                        <a:pt x="2607" y="1818"/>
                      </a:cubicBezTo>
                      <a:close/>
                      <a:moveTo>
                        <a:pt x="2575" y="1901"/>
                      </a:moveTo>
                      <a:cubicBezTo>
                        <a:pt x="2607" y="1899"/>
                        <a:pt x="2607" y="1936"/>
                        <a:pt x="2593" y="1949"/>
                      </a:cubicBezTo>
                      <a:cubicBezTo>
                        <a:pt x="2600" y="1935"/>
                        <a:pt x="2590" y="1907"/>
                        <a:pt x="2575" y="1901"/>
                      </a:cubicBezTo>
                      <a:close/>
                      <a:moveTo>
                        <a:pt x="2557" y="1900"/>
                      </a:moveTo>
                      <a:cubicBezTo>
                        <a:pt x="2563" y="1881"/>
                        <a:pt x="2581" y="1868"/>
                        <a:pt x="2597" y="1868"/>
                      </a:cubicBezTo>
                      <a:cubicBezTo>
                        <a:pt x="2631" y="1868"/>
                        <a:pt x="2630" y="1905"/>
                        <a:pt x="2599" y="1897"/>
                      </a:cubicBezTo>
                      <a:cubicBezTo>
                        <a:pt x="2583" y="1893"/>
                        <a:pt x="2573" y="1891"/>
                        <a:pt x="2557" y="1900"/>
                      </a:cubicBezTo>
                      <a:close/>
                      <a:moveTo>
                        <a:pt x="2516" y="2049"/>
                      </a:moveTo>
                      <a:cubicBezTo>
                        <a:pt x="2551" y="2044"/>
                        <a:pt x="2564" y="2017"/>
                        <a:pt x="2569" y="1990"/>
                      </a:cubicBezTo>
                      <a:cubicBezTo>
                        <a:pt x="2572" y="1975"/>
                        <a:pt x="2569" y="1954"/>
                        <a:pt x="2581" y="1943"/>
                      </a:cubicBezTo>
                      <a:cubicBezTo>
                        <a:pt x="2558" y="1937"/>
                        <a:pt x="2555" y="1984"/>
                        <a:pt x="2552" y="1999"/>
                      </a:cubicBezTo>
                      <a:cubicBezTo>
                        <a:pt x="2548" y="2023"/>
                        <a:pt x="2536" y="2042"/>
                        <a:pt x="2516" y="2049"/>
                      </a:cubicBezTo>
                      <a:close/>
                      <a:moveTo>
                        <a:pt x="2011" y="1641"/>
                      </a:moveTo>
                      <a:cubicBezTo>
                        <a:pt x="2017" y="1616"/>
                        <a:pt x="1989" y="1593"/>
                        <a:pt x="1983" y="1580"/>
                      </a:cubicBezTo>
                      <a:cubicBezTo>
                        <a:pt x="1973" y="1560"/>
                        <a:pt x="1990" y="1548"/>
                        <a:pt x="2004" y="1566"/>
                      </a:cubicBezTo>
                      <a:cubicBezTo>
                        <a:pt x="2017" y="1584"/>
                        <a:pt x="2022" y="1619"/>
                        <a:pt x="2011" y="1641"/>
                      </a:cubicBezTo>
                      <a:close/>
                      <a:moveTo>
                        <a:pt x="1917" y="1522"/>
                      </a:moveTo>
                      <a:cubicBezTo>
                        <a:pt x="1899" y="1550"/>
                        <a:pt x="1869" y="1545"/>
                        <a:pt x="1854" y="1552"/>
                      </a:cubicBezTo>
                      <a:cubicBezTo>
                        <a:pt x="1839" y="1559"/>
                        <a:pt x="1844" y="1575"/>
                        <a:pt x="1862" y="1572"/>
                      </a:cubicBezTo>
                      <a:cubicBezTo>
                        <a:pt x="1885" y="1567"/>
                        <a:pt x="1908" y="1546"/>
                        <a:pt x="1917" y="1522"/>
                      </a:cubicBezTo>
                      <a:close/>
                      <a:moveTo>
                        <a:pt x="2318" y="1767"/>
                      </a:moveTo>
                      <a:cubicBezTo>
                        <a:pt x="2314" y="1748"/>
                        <a:pt x="2301" y="1744"/>
                        <a:pt x="2281" y="1747"/>
                      </a:cubicBezTo>
                      <a:cubicBezTo>
                        <a:pt x="2265" y="1749"/>
                        <a:pt x="2252" y="1743"/>
                        <a:pt x="2250" y="1731"/>
                      </a:cubicBezTo>
                      <a:cubicBezTo>
                        <a:pt x="2244" y="1739"/>
                        <a:pt x="2247" y="1753"/>
                        <a:pt x="2257" y="1758"/>
                      </a:cubicBezTo>
                      <a:cubicBezTo>
                        <a:pt x="2271" y="1765"/>
                        <a:pt x="2285" y="1755"/>
                        <a:pt x="2301" y="1757"/>
                      </a:cubicBezTo>
                      <a:cubicBezTo>
                        <a:pt x="2306" y="1757"/>
                        <a:pt x="2313" y="1760"/>
                        <a:pt x="2318" y="1767"/>
                      </a:cubicBezTo>
                      <a:close/>
                      <a:moveTo>
                        <a:pt x="2082" y="1492"/>
                      </a:moveTo>
                      <a:cubicBezTo>
                        <a:pt x="2081" y="1490"/>
                        <a:pt x="2083" y="1489"/>
                        <a:pt x="2085" y="1488"/>
                      </a:cubicBezTo>
                      <a:cubicBezTo>
                        <a:pt x="2087" y="1488"/>
                        <a:pt x="2089" y="1490"/>
                        <a:pt x="2089" y="1492"/>
                      </a:cubicBezTo>
                      <a:cubicBezTo>
                        <a:pt x="2089" y="1494"/>
                        <a:pt x="2088" y="1496"/>
                        <a:pt x="2086" y="1496"/>
                      </a:cubicBezTo>
                      <a:cubicBezTo>
                        <a:pt x="2084" y="1496"/>
                        <a:pt x="2082" y="1495"/>
                        <a:pt x="2082" y="1492"/>
                      </a:cubicBezTo>
                      <a:close/>
                      <a:moveTo>
                        <a:pt x="2093" y="1510"/>
                      </a:moveTo>
                      <a:cubicBezTo>
                        <a:pt x="2093" y="1506"/>
                        <a:pt x="2096" y="1502"/>
                        <a:pt x="2100" y="1502"/>
                      </a:cubicBezTo>
                      <a:cubicBezTo>
                        <a:pt x="2105" y="1502"/>
                        <a:pt x="2108" y="1505"/>
                        <a:pt x="2108" y="1509"/>
                      </a:cubicBezTo>
                      <a:cubicBezTo>
                        <a:pt x="2109" y="1513"/>
                        <a:pt x="2106" y="1517"/>
                        <a:pt x="2101" y="1517"/>
                      </a:cubicBezTo>
                      <a:cubicBezTo>
                        <a:pt x="2097" y="1518"/>
                        <a:pt x="2094" y="1514"/>
                        <a:pt x="2093" y="1510"/>
                      </a:cubicBezTo>
                      <a:close/>
                      <a:moveTo>
                        <a:pt x="2085" y="1502"/>
                      </a:moveTo>
                      <a:cubicBezTo>
                        <a:pt x="2084" y="1499"/>
                        <a:pt x="2086" y="1497"/>
                        <a:pt x="2089" y="1496"/>
                      </a:cubicBezTo>
                      <a:cubicBezTo>
                        <a:pt x="2092" y="1496"/>
                        <a:pt x="2094" y="1498"/>
                        <a:pt x="2094" y="1501"/>
                      </a:cubicBezTo>
                      <a:cubicBezTo>
                        <a:pt x="2095" y="1504"/>
                        <a:pt x="2093" y="1506"/>
                        <a:pt x="2090" y="1506"/>
                      </a:cubicBezTo>
                      <a:cubicBezTo>
                        <a:pt x="2087" y="1506"/>
                        <a:pt x="2085" y="1504"/>
                        <a:pt x="2085" y="1502"/>
                      </a:cubicBezTo>
                      <a:close/>
                      <a:moveTo>
                        <a:pt x="2134" y="1814"/>
                      </a:moveTo>
                      <a:cubicBezTo>
                        <a:pt x="2136" y="1811"/>
                        <a:pt x="2137" y="1808"/>
                        <a:pt x="2137" y="1805"/>
                      </a:cubicBezTo>
                      <a:cubicBezTo>
                        <a:pt x="2136" y="1802"/>
                        <a:pt x="2134" y="1798"/>
                        <a:pt x="2129" y="1797"/>
                      </a:cubicBezTo>
                      <a:cubicBezTo>
                        <a:pt x="2124" y="1795"/>
                        <a:pt x="2119" y="1798"/>
                        <a:pt x="2117" y="1802"/>
                      </a:cubicBezTo>
                      <a:cubicBezTo>
                        <a:pt x="2113" y="1809"/>
                        <a:pt x="2119" y="1813"/>
                        <a:pt x="2121" y="1817"/>
                      </a:cubicBezTo>
                      <a:cubicBezTo>
                        <a:pt x="2122" y="1822"/>
                        <a:pt x="2118" y="1829"/>
                        <a:pt x="2112" y="1832"/>
                      </a:cubicBezTo>
                      <a:cubicBezTo>
                        <a:pt x="2105" y="1836"/>
                        <a:pt x="2096" y="1836"/>
                        <a:pt x="2090" y="1830"/>
                      </a:cubicBezTo>
                      <a:cubicBezTo>
                        <a:pt x="2087" y="1826"/>
                        <a:pt x="2085" y="1821"/>
                        <a:pt x="2089" y="1817"/>
                      </a:cubicBezTo>
                      <a:cubicBezTo>
                        <a:pt x="2090" y="1822"/>
                        <a:pt x="2096" y="1825"/>
                        <a:pt x="2101" y="1820"/>
                      </a:cubicBezTo>
                      <a:cubicBezTo>
                        <a:pt x="2103" y="1817"/>
                        <a:pt x="2105" y="1810"/>
                        <a:pt x="2107" y="1802"/>
                      </a:cubicBezTo>
                      <a:cubicBezTo>
                        <a:pt x="2109" y="1794"/>
                        <a:pt x="2112" y="1787"/>
                        <a:pt x="2117" y="1783"/>
                      </a:cubicBezTo>
                      <a:cubicBezTo>
                        <a:pt x="2128" y="1774"/>
                        <a:pt x="2144" y="1777"/>
                        <a:pt x="2151" y="1789"/>
                      </a:cubicBezTo>
                      <a:cubicBezTo>
                        <a:pt x="2154" y="1796"/>
                        <a:pt x="2154" y="1803"/>
                        <a:pt x="2152" y="1809"/>
                      </a:cubicBezTo>
                      <a:cubicBezTo>
                        <a:pt x="2150" y="1817"/>
                        <a:pt x="2140" y="1833"/>
                        <a:pt x="2143" y="1842"/>
                      </a:cubicBezTo>
                      <a:cubicBezTo>
                        <a:pt x="2145" y="1849"/>
                        <a:pt x="2151" y="1850"/>
                        <a:pt x="2155" y="1847"/>
                      </a:cubicBezTo>
                      <a:cubicBezTo>
                        <a:pt x="2156" y="1852"/>
                        <a:pt x="2150" y="1858"/>
                        <a:pt x="2143" y="1857"/>
                      </a:cubicBezTo>
                      <a:cubicBezTo>
                        <a:pt x="2132" y="1857"/>
                        <a:pt x="2121" y="1844"/>
                        <a:pt x="2124" y="1829"/>
                      </a:cubicBezTo>
                      <a:cubicBezTo>
                        <a:pt x="2125" y="1824"/>
                        <a:pt x="2129" y="1820"/>
                        <a:pt x="2134" y="1814"/>
                      </a:cubicBezTo>
                      <a:close/>
                      <a:moveTo>
                        <a:pt x="2591" y="1580"/>
                      </a:moveTo>
                      <a:cubicBezTo>
                        <a:pt x="2594" y="1581"/>
                        <a:pt x="2596" y="1583"/>
                        <a:pt x="2596" y="1586"/>
                      </a:cubicBezTo>
                      <a:cubicBezTo>
                        <a:pt x="2596" y="1589"/>
                        <a:pt x="2593" y="1591"/>
                        <a:pt x="2590" y="1591"/>
                      </a:cubicBezTo>
                      <a:cubicBezTo>
                        <a:pt x="2587" y="1591"/>
                        <a:pt x="2585" y="1588"/>
                        <a:pt x="2585" y="1585"/>
                      </a:cubicBezTo>
                      <a:cubicBezTo>
                        <a:pt x="2585" y="1582"/>
                        <a:pt x="2588" y="1580"/>
                        <a:pt x="2591" y="1580"/>
                      </a:cubicBezTo>
                      <a:close/>
                      <a:moveTo>
                        <a:pt x="2601" y="1578"/>
                      </a:moveTo>
                      <a:cubicBezTo>
                        <a:pt x="2604" y="1579"/>
                        <a:pt x="2606" y="1581"/>
                        <a:pt x="2605" y="1583"/>
                      </a:cubicBezTo>
                      <a:cubicBezTo>
                        <a:pt x="2605" y="1585"/>
                        <a:pt x="2603" y="1587"/>
                        <a:pt x="2601" y="1587"/>
                      </a:cubicBezTo>
                      <a:cubicBezTo>
                        <a:pt x="2599" y="1587"/>
                        <a:pt x="2597" y="1585"/>
                        <a:pt x="2597" y="1582"/>
                      </a:cubicBezTo>
                      <a:cubicBezTo>
                        <a:pt x="2597" y="1580"/>
                        <a:pt x="2599" y="1578"/>
                        <a:pt x="2601" y="1578"/>
                      </a:cubicBezTo>
                      <a:close/>
                      <a:moveTo>
                        <a:pt x="2580" y="1589"/>
                      </a:moveTo>
                      <a:cubicBezTo>
                        <a:pt x="2585" y="1589"/>
                        <a:pt x="2588" y="1593"/>
                        <a:pt x="2588" y="1598"/>
                      </a:cubicBezTo>
                      <a:cubicBezTo>
                        <a:pt x="2588" y="1602"/>
                        <a:pt x="2584" y="1606"/>
                        <a:pt x="2579" y="1605"/>
                      </a:cubicBezTo>
                      <a:cubicBezTo>
                        <a:pt x="2575" y="1605"/>
                        <a:pt x="2571" y="1601"/>
                        <a:pt x="2572" y="1596"/>
                      </a:cubicBezTo>
                      <a:cubicBezTo>
                        <a:pt x="2572" y="1592"/>
                        <a:pt x="2576" y="1588"/>
                        <a:pt x="2580" y="1589"/>
                      </a:cubicBezTo>
                      <a:close/>
                      <a:moveTo>
                        <a:pt x="2196" y="1720"/>
                      </a:moveTo>
                      <a:cubicBezTo>
                        <a:pt x="2202" y="1716"/>
                        <a:pt x="2208" y="1713"/>
                        <a:pt x="2215" y="1714"/>
                      </a:cubicBezTo>
                      <a:cubicBezTo>
                        <a:pt x="2221" y="1714"/>
                        <a:pt x="2228" y="1719"/>
                        <a:pt x="2230" y="1725"/>
                      </a:cubicBezTo>
                      <a:cubicBezTo>
                        <a:pt x="2233" y="1732"/>
                        <a:pt x="2229" y="1741"/>
                        <a:pt x="2224" y="1746"/>
                      </a:cubicBezTo>
                      <a:cubicBezTo>
                        <a:pt x="2215" y="1754"/>
                        <a:pt x="2204" y="1756"/>
                        <a:pt x="2193" y="1753"/>
                      </a:cubicBezTo>
                      <a:cubicBezTo>
                        <a:pt x="2185" y="1750"/>
                        <a:pt x="2177" y="1744"/>
                        <a:pt x="2171" y="1738"/>
                      </a:cubicBezTo>
                      <a:cubicBezTo>
                        <a:pt x="2171" y="1739"/>
                        <a:pt x="2172" y="1740"/>
                        <a:pt x="2173" y="1741"/>
                      </a:cubicBezTo>
                      <a:cubicBezTo>
                        <a:pt x="2184" y="1762"/>
                        <a:pt x="2191" y="1784"/>
                        <a:pt x="2195" y="1807"/>
                      </a:cubicBezTo>
                      <a:cubicBezTo>
                        <a:pt x="2199" y="1834"/>
                        <a:pt x="2196" y="1853"/>
                        <a:pt x="2213" y="1876"/>
                      </a:cubicBezTo>
                      <a:cubicBezTo>
                        <a:pt x="2217" y="1881"/>
                        <a:pt x="2221" y="1885"/>
                        <a:pt x="2226" y="1889"/>
                      </a:cubicBezTo>
                      <a:cubicBezTo>
                        <a:pt x="2233" y="1894"/>
                        <a:pt x="2239" y="1897"/>
                        <a:pt x="2247" y="1900"/>
                      </a:cubicBezTo>
                      <a:cubicBezTo>
                        <a:pt x="2255" y="1902"/>
                        <a:pt x="2262" y="1902"/>
                        <a:pt x="2270" y="1901"/>
                      </a:cubicBezTo>
                      <a:cubicBezTo>
                        <a:pt x="2301" y="1897"/>
                        <a:pt x="2318" y="1876"/>
                        <a:pt x="2323" y="1846"/>
                      </a:cubicBezTo>
                      <a:cubicBezTo>
                        <a:pt x="2324" y="1833"/>
                        <a:pt x="2321" y="1822"/>
                        <a:pt x="2311" y="1813"/>
                      </a:cubicBezTo>
                      <a:cubicBezTo>
                        <a:pt x="2303" y="1805"/>
                        <a:pt x="2292" y="1802"/>
                        <a:pt x="2282" y="1805"/>
                      </a:cubicBezTo>
                      <a:cubicBezTo>
                        <a:pt x="2273" y="1808"/>
                        <a:pt x="2267" y="1814"/>
                        <a:pt x="2263" y="1821"/>
                      </a:cubicBezTo>
                      <a:cubicBezTo>
                        <a:pt x="2261" y="1825"/>
                        <a:pt x="2260" y="1828"/>
                        <a:pt x="2260" y="1832"/>
                      </a:cubicBezTo>
                      <a:cubicBezTo>
                        <a:pt x="2260" y="1831"/>
                        <a:pt x="2260" y="1829"/>
                        <a:pt x="2261" y="1828"/>
                      </a:cubicBezTo>
                      <a:cubicBezTo>
                        <a:pt x="2264" y="1822"/>
                        <a:pt x="2273" y="1819"/>
                        <a:pt x="2280" y="1822"/>
                      </a:cubicBezTo>
                      <a:cubicBezTo>
                        <a:pt x="2287" y="1826"/>
                        <a:pt x="2289" y="1834"/>
                        <a:pt x="2286" y="1841"/>
                      </a:cubicBezTo>
                      <a:cubicBezTo>
                        <a:pt x="2282" y="1848"/>
                        <a:pt x="2274" y="1851"/>
                        <a:pt x="2267" y="1847"/>
                      </a:cubicBezTo>
                      <a:cubicBezTo>
                        <a:pt x="2257" y="1842"/>
                        <a:pt x="2257" y="1829"/>
                        <a:pt x="2261" y="1820"/>
                      </a:cubicBezTo>
                      <a:cubicBezTo>
                        <a:pt x="2265" y="1812"/>
                        <a:pt x="2272" y="1806"/>
                        <a:pt x="2281" y="1802"/>
                      </a:cubicBezTo>
                      <a:cubicBezTo>
                        <a:pt x="2291" y="1799"/>
                        <a:pt x="2301" y="1801"/>
                        <a:pt x="2310" y="1807"/>
                      </a:cubicBezTo>
                      <a:cubicBezTo>
                        <a:pt x="2302" y="1800"/>
                        <a:pt x="2294" y="1796"/>
                        <a:pt x="2286" y="1793"/>
                      </a:cubicBezTo>
                      <a:cubicBezTo>
                        <a:pt x="2286" y="1792"/>
                        <a:pt x="2287" y="1790"/>
                        <a:pt x="2286" y="1788"/>
                      </a:cubicBezTo>
                      <a:cubicBezTo>
                        <a:pt x="2300" y="1793"/>
                        <a:pt x="2310" y="1801"/>
                        <a:pt x="2317" y="1810"/>
                      </a:cubicBezTo>
                      <a:cubicBezTo>
                        <a:pt x="2306" y="1793"/>
                        <a:pt x="2291" y="1782"/>
                        <a:pt x="2273" y="1778"/>
                      </a:cubicBezTo>
                      <a:cubicBezTo>
                        <a:pt x="2263" y="1776"/>
                        <a:pt x="2251" y="1777"/>
                        <a:pt x="2238" y="1781"/>
                      </a:cubicBezTo>
                      <a:cubicBezTo>
                        <a:pt x="2232" y="1784"/>
                        <a:pt x="2226" y="1786"/>
                        <a:pt x="2219" y="1789"/>
                      </a:cubicBezTo>
                      <a:cubicBezTo>
                        <a:pt x="2213" y="1791"/>
                        <a:pt x="2207" y="1792"/>
                        <a:pt x="2201" y="1789"/>
                      </a:cubicBezTo>
                      <a:cubicBezTo>
                        <a:pt x="2196" y="1787"/>
                        <a:pt x="2193" y="1782"/>
                        <a:pt x="2192" y="1777"/>
                      </a:cubicBezTo>
                      <a:cubicBezTo>
                        <a:pt x="2192" y="1772"/>
                        <a:pt x="2194" y="1768"/>
                        <a:pt x="2198" y="1765"/>
                      </a:cubicBezTo>
                      <a:cubicBezTo>
                        <a:pt x="2201" y="1764"/>
                        <a:pt x="2204" y="1764"/>
                        <a:pt x="2207" y="1765"/>
                      </a:cubicBezTo>
                      <a:cubicBezTo>
                        <a:pt x="2211" y="1766"/>
                        <a:pt x="2214" y="1771"/>
                        <a:pt x="2212" y="1775"/>
                      </a:cubicBezTo>
                      <a:cubicBezTo>
                        <a:pt x="2210" y="1777"/>
                        <a:pt x="2208" y="1778"/>
                        <a:pt x="2205" y="1777"/>
                      </a:cubicBezTo>
                      <a:cubicBezTo>
                        <a:pt x="2202" y="1776"/>
                        <a:pt x="2200" y="1773"/>
                        <a:pt x="2201" y="1770"/>
                      </a:cubicBezTo>
                      <a:cubicBezTo>
                        <a:pt x="2202" y="1767"/>
                        <a:pt x="2205" y="1766"/>
                        <a:pt x="2208" y="1767"/>
                      </a:cubicBezTo>
                      <a:cubicBezTo>
                        <a:pt x="2209" y="1767"/>
                        <a:pt x="2209" y="1767"/>
                        <a:pt x="2210" y="1768"/>
                      </a:cubicBezTo>
                      <a:cubicBezTo>
                        <a:pt x="2209" y="1767"/>
                        <a:pt x="2208" y="1766"/>
                        <a:pt x="2207" y="1766"/>
                      </a:cubicBezTo>
                      <a:cubicBezTo>
                        <a:pt x="2204" y="1765"/>
                        <a:pt x="2202" y="1765"/>
                        <a:pt x="2199" y="1767"/>
                      </a:cubicBezTo>
                      <a:cubicBezTo>
                        <a:pt x="2196" y="1769"/>
                        <a:pt x="2194" y="1773"/>
                        <a:pt x="2194" y="1777"/>
                      </a:cubicBezTo>
                      <a:cubicBezTo>
                        <a:pt x="2195" y="1781"/>
                        <a:pt x="2198" y="1785"/>
                        <a:pt x="2202" y="1787"/>
                      </a:cubicBezTo>
                      <a:cubicBezTo>
                        <a:pt x="2208" y="1789"/>
                        <a:pt x="2213" y="1788"/>
                        <a:pt x="2218" y="1786"/>
                      </a:cubicBezTo>
                      <a:cubicBezTo>
                        <a:pt x="2225" y="1784"/>
                        <a:pt x="2230" y="1781"/>
                        <a:pt x="2236" y="1779"/>
                      </a:cubicBezTo>
                      <a:cubicBezTo>
                        <a:pt x="2249" y="1774"/>
                        <a:pt x="2262" y="1773"/>
                        <a:pt x="2274" y="1776"/>
                      </a:cubicBezTo>
                      <a:cubicBezTo>
                        <a:pt x="2286" y="1778"/>
                        <a:pt x="2296" y="1783"/>
                        <a:pt x="2305" y="1791"/>
                      </a:cubicBezTo>
                      <a:cubicBezTo>
                        <a:pt x="2318" y="1803"/>
                        <a:pt x="2327" y="1821"/>
                        <a:pt x="2328" y="1839"/>
                      </a:cubicBezTo>
                      <a:cubicBezTo>
                        <a:pt x="2328" y="1838"/>
                        <a:pt x="2329" y="1837"/>
                        <a:pt x="2329" y="1836"/>
                      </a:cubicBezTo>
                      <a:cubicBezTo>
                        <a:pt x="2331" y="1831"/>
                        <a:pt x="2333" y="1827"/>
                        <a:pt x="2336" y="1823"/>
                      </a:cubicBezTo>
                      <a:cubicBezTo>
                        <a:pt x="2341" y="1816"/>
                        <a:pt x="2345" y="1811"/>
                        <a:pt x="2352" y="1807"/>
                      </a:cubicBezTo>
                      <a:cubicBezTo>
                        <a:pt x="2375" y="1793"/>
                        <a:pt x="2402" y="1807"/>
                        <a:pt x="2411" y="1829"/>
                      </a:cubicBezTo>
                      <a:cubicBezTo>
                        <a:pt x="2414" y="1837"/>
                        <a:pt x="2415" y="1847"/>
                        <a:pt x="2412" y="1856"/>
                      </a:cubicBezTo>
                      <a:cubicBezTo>
                        <a:pt x="2410" y="1854"/>
                        <a:pt x="2410" y="1854"/>
                        <a:pt x="2410" y="1854"/>
                      </a:cubicBezTo>
                      <a:cubicBezTo>
                        <a:pt x="2411" y="1846"/>
                        <a:pt x="2410" y="1838"/>
                        <a:pt x="2407" y="1830"/>
                      </a:cubicBezTo>
                      <a:cubicBezTo>
                        <a:pt x="2398" y="1811"/>
                        <a:pt x="2374" y="1798"/>
                        <a:pt x="2354" y="1810"/>
                      </a:cubicBezTo>
                      <a:cubicBezTo>
                        <a:pt x="2348" y="1815"/>
                        <a:pt x="2344" y="1819"/>
                        <a:pt x="2340" y="1826"/>
                      </a:cubicBezTo>
                      <a:cubicBezTo>
                        <a:pt x="2338" y="1829"/>
                        <a:pt x="2335" y="1833"/>
                        <a:pt x="2333" y="1838"/>
                      </a:cubicBezTo>
                      <a:cubicBezTo>
                        <a:pt x="2324" y="1857"/>
                        <a:pt x="2324" y="1873"/>
                        <a:pt x="2308" y="1889"/>
                      </a:cubicBezTo>
                      <a:cubicBezTo>
                        <a:pt x="2299" y="1898"/>
                        <a:pt x="2286" y="1904"/>
                        <a:pt x="2271" y="1906"/>
                      </a:cubicBezTo>
                      <a:cubicBezTo>
                        <a:pt x="2262" y="1907"/>
                        <a:pt x="2255" y="1906"/>
                        <a:pt x="2246" y="1904"/>
                      </a:cubicBezTo>
                      <a:cubicBezTo>
                        <a:pt x="2237" y="1901"/>
                        <a:pt x="2231" y="1898"/>
                        <a:pt x="2223" y="1892"/>
                      </a:cubicBezTo>
                      <a:cubicBezTo>
                        <a:pt x="2213" y="1882"/>
                        <a:pt x="2207" y="1873"/>
                        <a:pt x="2202" y="1861"/>
                      </a:cubicBezTo>
                      <a:cubicBezTo>
                        <a:pt x="2204" y="1868"/>
                        <a:pt x="2205" y="1874"/>
                        <a:pt x="2206" y="1876"/>
                      </a:cubicBezTo>
                      <a:cubicBezTo>
                        <a:pt x="2214" y="1903"/>
                        <a:pt x="2224" y="1929"/>
                        <a:pt x="2237" y="1953"/>
                      </a:cubicBezTo>
                      <a:cubicBezTo>
                        <a:pt x="2241" y="1960"/>
                        <a:pt x="2245" y="1964"/>
                        <a:pt x="2251" y="1967"/>
                      </a:cubicBezTo>
                      <a:cubicBezTo>
                        <a:pt x="2254" y="1968"/>
                        <a:pt x="2258" y="1968"/>
                        <a:pt x="2262" y="1967"/>
                      </a:cubicBezTo>
                      <a:cubicBezTo>
                        <a:pt x="2267" y="1966"/>
                        <a:pt x="2272" y="1961"/>
                        <a:pt x="2271" y="1955"/>
                      </a:cubicBezTo>
                      <a:cubicBezTo>
                        <a:pt x="2270" y="1952"/>
                        <a:pt x="2268" y="1949"/>
                        <a:pt x="2265" y="1948"/>
                      </a:cubicBezTo>
                      <a:cubicBezTo>
                        <a:pt x="2261" y="1947"/>
                        <a:pt x="2257" y="1949"/>
                        <a:pt x="2257" y="1953"/>
                      </a:cubicBezTo>
                      <a:cubicBezTo>
                        <a:pt x="2256" y="1956"/>
                        <a:pt x="2258" y="1959"/>
                        <a:pt x="2261" y="1960"/>
                      </a:cubicBezTo>
                      <a:cubicBezTo>
                        <a:pt x="2258" y="1961"/>
                        <a:pt x="2254" y="1958"/>
                        <a:pt x="2253" y="1955"/>
                      </a:cubicBezTo>
                      <a:cubicBezTo>
                        <a:pt x="2250" y="1945"/>
                        <a:pt x="2262" y="1937"/>
                        <a:pt x="2271" y="1944"/>
                      </a:cubicBezTo>
                      <a:cubicBezTo>
                        <a:pt x="2278" y="1950"/>
                        <a:pt x="2279" y="1958"/>
                        <a:pt x="2274" y="1965"/>
                      </a:cubicBezTo>
                      <a:cubicBezTo>
                        <a:pt x="2268" y="1974"/>
                        <a:pt x="2252" y="1975"/>
                        <a:pt x="2243" y="1964"/>
                      </a:cubicBezTo>
                      <a:cubicBezTo>
                        <a:pt x="2255" y="1984"/>
                        <a:pt x="2269" y="2002"/>
                        <a:pt x="2284" y="2017"/>
                      </a:cubicBezTo>
                      <a:cubicBezTo>
                        <a:pt x="2280" y="2009"/>
                        <a:pt x="2277" y="2001"/>
                        <a:pt x="2276" y="1993"/>
                      </a:cubicBezTo>
                      <a:cubicBezTo>
                        <a:pt x="2272" y="1966"/>
                        <a:pt x="2292" y="1939"/>
                        <a:pt x="2322" y="1949"/>
                      </a:cubicBezTo>
                      <a:cubicBezTo>
                        <a:pt x="2330" y="1951"/>
                        <a:pt x="2337" y="1957"/>
                        <a:pt x="2343" y="1964"/>
                      </a:cubicBezTo>
                      <a:cubicBezTo>
                        <a:pt x="2352" y="1975"/>
                        <a:pt x="2356" y="1991"/>
                        <a:pt x="2367" y="1998"/>
                      </a:cubicBezTo>
                      <a:cubicBezTo>
                        <a:pt x="2372" y="2002"/>
                        <a:pt x="2379" y="2003"/>
                        <a:pt x="2386" y="2001"/>
                      </a:cubicBezTo>
                      <a:cubicBezTo>
                        <a:pt x="2399" y="1996"/>
                        <a:pt x="2403" y="1977"/>
                        <a:pt x="2394" y="1966"/>
                      </a:cubicBezTo>
                      <a:cubicBezTo>
                        <a:pt x="2390" y="1962"/>
                        <a:pt x="2383" y="1961"/>
                        <a:pt x="2378" y="1964"/>
                      </a:cubicBezTo>
                      <a:cubicBezTo>
                        <a:pt x="2371" y="1968"/>
                        <a:pt x="2369" y="1977"/>
                        <a:pt x="2374" y="1981"/>
                      </a:cubicBezTo>
                      <a:cubicBezTo>
                        <a:pt x="2371" y="1980"/>
                        <a:pt x="2367" y="1976"/>
                        <a:pt x="2367" y="1970"/>
                      </a:cubicBezTo>
                      <a:cubicBezTo>
                        <a:pt x="2368" y="1961"/>
                        <a:pt x="2379" y="1956"/>
                        <a:pt x="2387" y="1957"/>
                      </a:cubicBezTo>
                      <a:cubicBezTo>
                        <a:pt x="2397" y="1959"/>
                        <a:pt x="2403" y="1967"/>
                        <a:pt x="2405" y="1974"/>
                      </a:cubicBezTo>
                      <a:cubicBezTo>
                        <a:pt x="2408" y="1989"/>
                        <a:pt x="2400" y="2005"/>
                        <a:pt x="2384" y="2006"/>
                      </a:cubicBezTo>
                      <a:cubicBezTo>
                        <a:pt x="2376" y="2007"/>
                        <a:pt x="2370" y="2006"/>
                        <a:pt x="2365" y="2002"/>
                      </a:cubicBezTo>
                      <a:cubicBezTo>
                        <a:pt x="2355" y="1996"/>
                        <a:pt x="2350" y="1985"/>
                        <a:pt x="2341" y="1979"/>
                      </a:cubicBezTo>
                      <a:cubicBezTo>
                        <a:pt x="2325" y="1970"/>
                        <a:pt x="2306" y="1972"/>
                        <a:pt x="2298" y="1987"/>
                      </a:cubicBezTo>
                      <a:cubicBezTo>
                        <a:pt x="2290" y="2004"/>
                        <a:pt x="2301" y="2032"/>
                        <a:pt x="2317" y="2044"/>
                      </a:cubicBezTo>
                      <a:cubicBezTo>
                        <a:pt x="2326" y="2050"/>
                        <a:pt x="2341" y="2052"/>
                        <a:pt x="2351" y="2047"/>
                      </a:cubicBezTo>
                      <a:cubicBezTo>
                        <a:pt x="2365" y="2040"/>
                        <a:pt x="2369" y="2018"/>
                        <a:pt x="2353" y="2010"/>
                      </a:cubicBezTo>
                      <a:cubicBezTo>
                        <a:pt x="2348" y="2008"/>
                        <a:pt x="2343" y="2007"/>
                        <a:pt x="2338" y="2010"/>
                      </a:cubicBezTo>
                      <a:cubicBezTo>
                        <a:pt x="2330" y="2013"/>
                        <a:pt x="2327" y="2027"/>
                        <a:pt x="2337" y="2032"/>
                      </a:cubicBezTo>
                      <a:cubicBezTo>
                        <a:pt x="2342" y="2035"/>
                        <a:pt x="2348" y="2032"/>
                        <a:pt x="2347" y="2026"/>
                      </a:cubicBezTo>
                      <a:cubicBezTo>
                        <a:pt x="2352" y="2032"/>
                        <a:pt x="2346" y="2039"/>
                        <a:pt x="2338" y="2037"/>
                      </a:cubicBezTo>
                      <a:cubicBezTo>
                        <a:pt x="2323" y="2033"/>
                        <a:pt x="2322" y="2011"/>
                        <a:pt x="2338" y="2006"/>
                      </a:cubicBezTo>
                      <a:cubicBezTo>
                        <a:pt x="2347" y="2003"/>
                        <a:pt x="2360" y="2006"/>
                        <a:pt x="2365" y="2017"/>
                      </a:cubicBezTo>
                      <a:cubicBezTo>
                        <a:pt x="2372" y="2031"/>
                        <a:pt x="2361" y="2052"/>
                        <a:pt x="2342" y="2054"/>
                      </a:cubicBezTo>
                      <a:cubicBezTo>
                        <a:pt x="2340" y="2054"/>
                        <a:pt x="2339" y="2054"/>
                        <a:pt x="2337" y="2054"/>
                      </a:cubicBezTo>
                      <a:cubicBezTo>
                        <a:pt x="2343" y="2056"/>
                        <a:pt x="2349" y="2057"/>
                        <a:pt x="2357" y="2057"/>
                      </a:cubicBezTo>
                      <a:cubicBezTo>
                        <a:pt x="2357" y="2057"/>
                        <a:pt x="2357" y="2057"/>
                        <a:pt x="2357" y="2057"/>
                      </a:cubicBezTo>
                      <a:cubicBezTo>
                        <a:pt x="2368" y="2057"/>
                        <a:pt x="2375" y="2055"/>
                        <a:pt x="2384" y="2051"/>
                      </a:cubicBezTo>
                      <a:cubicBezTo>
                        <a:pt x="2377" y="2058"/>
                        <a:pt x="2367" y="2060"/>
                        <a:pt x="2357" y="2060"/>
                      </a:cubicBezTo>
                      <a:cubicBezTo>
                        <a:pt x="2357" y="2060"/>
                        <a:pt x="2357" y="2060"/>
                        <a:pt x="2357" y="2060"/>
                      </a:cubicBezTo>
                      <a:cubicBezTo>
                        <a:pt x="2352" y="2060"/>
                        <a:pt x="2347" y="2060"/>
                        <a:pt x="2342" y="2058"/>
                      </a:cubicBezTo>
                      <a:cubicBezTo>
                        <a:pt x="2356" y="2065"/>
                        <a:pt x="2370" y="2070"/>
                        <a:pt x="2386" y="2074"/>
                      </a:cubicBezTo>
                      <a:cubicBezTo>
                        <a:pt x="2413" y="2079"/>
                        <a:pt x="2434" y="2079"/>
                        <a:pt x="2461" y="2071"/>
                      </a:cubicBezTo>
                      <a:cubicBezTo>
                        <a:pt x="2485" y="2062"/>
                        <a:pt x="2506" y="2047"/>
                        <a:pt x="2522" y="2028"/>
                      </a:cubicBezTo>
                      <a:cubicBezTo>
                        <a:pt x="2530" y="2019"/>
                        <a:pt x="2534" y="2012"/>
                        <a:pt x="2535" y="2000"/>
                      </a:cubicBezTo>
                      <a:cubicBezTo>
                        <a:pt x="2539" y="1974"/>
                        <a:pt x="2527" y="1946"/>
                        <a:pt x="2510" y="1936"/>
                      </a:cubicBezTo>
                      <a:cubicBezTo>
                        <a:pt x="2501" y="1930"/>
                        <a:pt x="2487" y="1930"/>
                        <a:pt x="2482" y="1941"/>
                      </a:cubicBezTo>
                      <a:cubicBezTo>
                        <a:pt x="2479" y="1948"/>
                        <a:pt x="2482" y="1954"/>
                        <a:pt x="2490" y="1957"/>
                      </a:cubicBezTo>
                      <a:cubicBezTo>
                        <a:pt x="2479" y="1962"/>
                        <a:pt x="2467" y="1947"/>
                        <a:pt x="2471" y="1932"/>
                      </a:cubicBezTo>
                      <a:cubicBezTo>
                        <a:pt x="2474" y="1917"/>
                        <a:pt x="2485" y="1910"/>
                        <a:pt x="2495" y="1908"/>
                      </a:cubicBezTo>
                      <a:cubicBezTo>
                        <a:pt x="2511" y="1906"/>
                        <a:pt x="2529" y="1916"/>
                        <a:pt x="2537" y="1934"/>
                      </a:cubicBezTo>
                      <a:cubicBezTo>
                        <a:pt x="2545" y="1952"/>
                        <a:pt x="2547" y="1974"/>
                        <a:pt x="2542" y="1993"/>
                      </a:cubicBezTo>
                      <a:cubicBezTo>
                        <a:pt x="2543" y="1989"/>
                        <a:pt x="2544" y="1985"/>
                        <a:pt x="2545" y="1980"/>
                      </a:cubicBezTo>
                      <a:cubicBezTo>
                        <a:pt x="2552" y="1951"/>
                        <a:pt x="2549" y="1920"/>
                        <a:pt x="2534" y="1893"/>
                      </a:cubicBezTo>
                      <a:cubicBezTo>
                        <a:pt x="2525" y="1879"/>
                        <a:pt x="2514" y="1872"/>
                        <a:pt x="2497" y="1872"/>
                      </a:cubicBezTo>
                      <a:cubicBezTo>
                        <a:pt x="2487" y="1871"/>
                        <a:pt x="2472" y="1877"/>
                        <a:pt x="2467" y="1886"/>
                      </a:cubicBezTo>
                      <a:cubicBezTo>
                        <a:pt x="2462" y="1894"/>
                        <a:pt x="2465" y="1905"/>
                        <a:pt x="2475" y="1905"/>
                      </a:cubicBezTo>
                      <a:cubicBezTo>
                        <a:pt x="2472" y="1911"/>
                        <a:pt x="2464" y="1912"/>
                        <a:pt x="2459" y="1907"/>
                      </a:cubicBezTo>
                      <a:cubicBezTo>
                        <a:pt x="2454" y="1903"/>
                        <a:pt x="2452" y="1895"/>
                        <a:pt x="2456" y="1887"/>
                      </a:cubicBezTo>
                      <a:cubicBezTo>
                        <a:pt x="2458" y="1882"/>
                        <a:pt x="2461" y="1878"/>
                        <a:pt x="2466" y="1874"/>
                      </a:cubicBezTo>
                      <a:cubicBezTo>
                        <a:pt x="2474" y="1868"/>
                        <a:pt x="2486" y="1866"/>
                        <a:pt x="2497" y="1867"/>
                      </a:cubicBezTo>
                      <a:cubicBezTo>
                        <a:pt x="2505" y="1867"/>
                        <a:pt x="2512" y="1870"/>
                        <a:pt x="2518" y="1874"/>
                      </a:cubicBezTo>
                      <a:cubicBezTo>
                        <a:pt x="2501" y="1859"/>
                        <a:pt x="2478" y="1853"/>
                        <a:pt x="2455" y="1861"/>
                      </a:cubicBezTo>
                      <a:cubicBezTo>
                        <a:pt x="2443" y="1865"/>
                        <a:pt x="2434" y="1871"/>
                        <a:pt x="2426" y="1880"/>
                      </a:cubicBezTo>
                      <a:cubicBezTo>
                        <a:pt x="2391" y="1920"/>
                        <a:pt x="2437" y="1928"/>
                        <a:pt x="2456" y="1945"/>
                      </a:cubicBezTo>
                      <a:cubicBezTo>
                        <a:pt x="2481" y="1967"/>
                        <a:pt x="2447" y="1995"/>
                        <a:pt x="2421" y="1973"/>
                      </a:cubicBezTo>
                      <a:cubicBezTo>
                        <a:pt x="2399" y="1954"/>
                        <a:pt x="2402" y="1925"/>
                        <a:pt x="2412" y="1901"/>
                      </a:cubicBezTo>
                      <a:cubicBezTo>
                        <a:pt x="2409" y="1905"/>
                        <a:pt x="2406" y="1908"/>
                        <a:pt x="2402" y="1911"/>
                      </a:cubicBezTo>
                      <a:cubicBezTo>
                        <a:pt x="2393" y="1918"/>
                        <a:pt x="2379" y="1919"/>
                        <a:pt x="2371" y="1910"/>
                      </a:cubicBezTo>
                      <a:cubicBezTo>
                        <a:pt x="2368" y="1906"/>
                        <a:pt x="2368" y="1900"/>
                        <a:pt x="2370" y="1895"/>
                      </a:cubicBezTo>
                      <a:cubicBezTo>
                        <a:pt x="2372" y="1892"/>
                        <a:pt x="2375" y="1889"/>
                        <a:pt x="2379" y="1889"/>
                      </a:cubicBezTo>
                      <a:cubicBezTo>
                        <a:pt x="2383" y="1888"/>
                        <a:pt x="2388" y="1889"/>
                        <a:pt x="2390" y="1892"/>
                      </a:cubicBezTo>
                      <a:cubicBezTo>
                        <a:pt x="2394" y="1896"/>
                        <a:pt x="2395" y="1902"/>
                        <a:pt x="2391" y="1906"/>
                      </a:cubicBezTo>
                      <a:cubicBezTo>
                        <a:pt x="2389" y="1909"/>
                        <a:pt x="2386" y="1909"/>
                        <a:pt x="2383" y="1908"/>
                      </a:cubicBezTo>
                      <a:cubicBezTo>
                        <a:pt x="2381" y="1907"/>
                        <a:pt x="2380" y="1905"/>
                        <a:pt x="2381" y="1903"/>
                      </a:cubicBezTo>
                      <a:cubicBezTo>
                        <a:pt x="2381" y="1904"/>
                        <a:pt x="2383" y="1905"/>
                        <a:pt x="2384" y="1906"/>
                      </a:cubicBezTo>
                      <a:cubicBezTo>
                        <a:pt x="2387" y="1906"/>
                        <a:pt x="2389" y="1904"/>
                        <a:pt x="2389" y="1901"/>
                      </a:cubicBezTo>
                      <a:cubicBezTo>
                        <a:pt x="2388" y="1899"/>
                        <a:pt x="2387" y="1897"/>
                        <a:pt x="2385" y="1896"/>
                      </a:cubicBezTo>
                      <a:cubicBezTo>
                        <a:pt x="2382" y="1895"/>
                        <a:pt x="2379" y="1896"/>
                        <a:pt x="2377" y="1898"/>
                      </a:cubicBezTo>
                      <a:cubicBezTo>
                        <a:pt x="2375" y="1901"/>
                        <a:pt x="2375" y="1905"/>
                        <a:pt x="2378" y="1908"/>
                      </a:cubicBezTo>
                      <a:cubicBezTo>
                        <a:pt x="2384" y="1915"/>
                        <a:pt x="2397" y="1913"/>
                        <a:pt x="2404" y="1907"/>
                      </a:cubicBezTo>
                      <a:cubicBezTo>
                        <a:pt x="2406" y="1906"/>
                        <a:pt x="2407" y="1904"/>
                        <a:pt x="2409" y="1903"/>
                      </a:cubicBezTo>
                      <a:cubicBezTo>
                        <a:pt x="2414" y="1896"/>
                        <a:pt x="2418" y="1888"/>
                        <a:pt x="2423" y="1882"/>
                      </a:cubicBezTo>
                      <a:cubicBezTo>
                        <a:pt x="2428" y="1875"/>
                        <a:pt x="2434" y="1869"/>
                        <a:pt x="2442" y="1865"/>
                      </a:cubicBezTo>
                      <a:cubicBezTo>
                        <a:pt x="2438" y="1866"/>
                        <a:pt x="2435" y="1867"/>
                        <a:pt x="2432" y="1867"/>
                      </a:cubicBezTo>
                      <a:cubicBezTo>
                        <a:pt x="2413" y="1866"/>
                        <a:pt x="2398" y="1851"/>
                        <a:pt x="2395" y="1833"/>
                      </a:cubicBezTo>
                      <a:cubicBezTo>
                        <a:pt x="2394" y="1827"/>
                        <a:pt x="2394" y="1822"/>
                        <a:pt x="2396" y="1817"/>
                      </a:cubicBezTo>
                      <a:cubicBezTo>
                        <a:pt x="2398" y="1819"/>
                        <a:pt x="2398" y="1819"/>
                        <a:pt x="2398" y="1819"/>
                      </a:cubicBezTo>
                      <a:cubicBezTo>
                        <a:pt x="2397" y="1823"/>
                        <a:pt x="2397" y="1828"/>
                        <a:pt x="2398" y="1832"/>
                      </a:cubicBezTo>
                      <a:cubicBezTo>
                        <a:pt x="2401" y="1849"/>
                        <a:pt x="2414" y="1864"/>
                        <a:pt x="2432" y="1864"/>
                      </a:cubicBezTo>
                      <a:cubicBezTo>
                        <a:pt x="2443" y="1864"/>
                        <a:pt x="2448" y="1861"/>
                        <a:pt x="2457" y="1858"/>
                      </a:cubicBezTo>
                      <a:cubicBezTo>
                        <a:pt x="2489" y="1849"/>
                        <a:pt x="2519" y="1864"/>
                        <a:pt x="2536" y="1892"/>
                      </a:cubicBezTo>
                      <a:cubicBezTo>
                        <a:pt x="2541" y="1900"/>
                        <a:pt x="2544" y="1908"/>
                        <a:pt x="2547" y="1916"/>
                      </a:cubicBezTo>
                      <a:cubicBezTo>
                        <a:pt x="2544" y="1898"/>
                        <a:pt x="2540" y="1880"/>
                        <a:pt x="2531" y="1867"/>
                      </a:cubicBezTo>
                      <a:cubicBezTo>
                        <a:pt x="2512" y="1840"/>
                        <a:pt x="2491" y="1802"/>
                        <a:pt x="2475" y="1786"/>
                      </a:cubicBezTo>
                      <a:cubicBezTo>
                        <a:pt x="2468" y="1778"/>
                        <a:pt x="2457" y="1773"/>
                        <a:pt x="2446" y="1774"/>
                      </a:cubicBezTo>
                      <a:cubicBezTo>
                        <a:pt x="2453" y="1772"/>
                        <a:pt x="2459" y="1774"/>
                        <a:pt x="2465" y="1776"/>
                      </a:cubicBezTo>
                      <a:cubicBezTo>
                        <a:pt x="2465" y="1776"/>
                        <a:pt x="2465" y="1776"/>
                        <a:pt x="2465" y="1776"/>
                      </a:cubicBezTo>
                      <a:cubicBezTo>
                        <a:pt x="2468" y="1777"/>
                        <a:pt x="2470" y="1779"/>
                        <a:pt x="2473" y="1781"/>
                      </a:cubicBezTo>
                      <a:cubicBezTo>
                        <a:pt x="2466" y="1772"/>
                        <a:pt x="2458" y="1764"/>
                        <a:pt x="2446" y="1760"/>
                      </a:cubicBezTo>
                      <a:cubicBezTo>
                        <a:pt x="2435" y="1757"/>
                        <a:pt x="2424" y="1758"/>
                        <a:pt x="2414" y="1764"/>
                      </a:cubicBezTo>
                      <a:cubicBezTo>
                        <a:pt x="2414" y="1763"/>
                        <a:pt x="2413" y="1762"/>
                        <a:pt x="2413" y="1762"/>
                      </a:cubicBezTo>
                      <a:cubicBezTo>
                        <a:pt x="2420" y="1757"/>
                        <a:pt x="2429" y="1755"/>
                        <a:pt x="2439" y="1756"/>
                      </a:cubicBezTo>
                      <a:cubicBezTo>
                        <a:pt x="2448" y="1758"/>
                        <a:pt x="2456" y="1761"/>
                        <a:pt x="2461" y="1766"/>
                      </a:cubicBezTo>
                      <a:cubicBezTo>
                        <a:pt x="2458" y="1762"/>
                        <a:pt x="2458" y="1756"/>
                        <a:pt x="2461" y="1752"/>
                      </a:cubicBezTo>
                      <a:cubicBezTo>
                        <a:pt x="2463" y="1749"/>
                        <a:pt x="2465" y="1747"/>
                        <a:pt x="2469" y="1747"/>
                      </a:cubicBezTo>
                      <a:cubicBezTo>
                        <a:pt x="2474" y="1746"/>
                        <a:pt x="2479" y="1749"/>
                        <a:pt x="2479" y="1755"/>
                      </a:cubicBezTo>
                      <a:cubicBezTo>
                        <a:pt x="2479" y="1759"/>
                        <a:pt x="2477" y="1761"/>
                        <a:pt x="2474" y="1762"/>
                      </a:cubicBezTo>
                      <a:cubicBezTo>
                        <a:pt x="2468" y="1764"/>
                        <a:pt x="2465" y="1758"/>
                        <a:pt x="2468" y="1755"/>
                      </a:cubicBezTo>
                      <a:cubicBezTo>
                        <a:pt x="2467" y="1757"/>
                        <a:pt x="2468" y="1759"/>
                        <a:pt x="2470" y="1760"/>
                      </a:cubicBezTo>
                      <a:cubicBezTo>
                        <a:pt x="2472" y="1761"/>
                        <a:pt x="2475" y="1759"/>
                        <a:pt x="2476" y="1757"/>
                      </a:cubicBezTo>
                      <a:cubicBezTo>
                        <a:pt x="2477" y="1755"/>
                        <a:pt x="2476" y="1752"/>
                        <a:pt x="2474" y="1751"/>
                      </a:cubicBezTo>
                      <a:cubicBezTo>
                        <a:pt x="2470" y="1748"/>
                        <a:pt x="2462" y="1749"/>
                        <a:pt x="2461" y="1757"/>
                      </a:cubicBezTo>
                      <a:cubicBezTo>
                        <a:pt x="2459" y="1764"/>
                        <a:pt x="2467" y="1771"/>
                        <a:pt x="2471" y="1775"/>
                      </a:cubicBezTo>
                      <a:cubicBezTo>
                        <a:pt x="2476" y="1782"/>
                        <a:pt x="2482" y="1789"/>
                        <a:pt x="2485" y="1792"/>
                      </a:cubicBezTo>
                      <a:cubicBezTo>
                        <a:pt x="2489" y="1797"/>
                        <a:pt x="2499" y="1810"/>
                        <a:pt x="2508" y="1826"/>
                      </a:cubicBezTo>
                      <a:cubicBezTo>
                        <a:pt x="2507" y="1823"/>
                        <a:pt x="2506" y="1819"/>
                        <a:pt x="2505" y="1816"/>
                      </a:cubicBezTo>
                      <a:cubicBezTo>
                        <a:pt x="2505" y="1814"/>
                        <a:pt x="2504" y="1801"/>
                        <a:pt x="2506" y="1800"/>
                      </a:cubicBezTo>
                      <a:cubicBezTo>
                        <a:pt x="2508" y="1801"/>
                        <a:pt x="2508" y="1808"/>
                        <a:pt x="2509" y="1810"/>
                      </a:cubicBezTo>
                      <a:cubicBezTo>
                        <a:pt x="2510" y="1816"/>
                        <a:pt x="2511" y="1821"/>
                        <a:pt x="2513" y="1826"/>
                      </a:cubicBezTo>
                      <a:cubicBezTo>
                        <a:pt x="2514" y="1828"/>
                        <a:pt x="2515" y="1831"/>
                        <a:pt x="2516" y="1833"/>
                      </a:cubicBezTo>
                      <a:cubicBezTo>
                        <a:pt x="2519" y="1841"/>
                        <a:pt x="2523" y="1848"/>
                        <a:pt x="2528" y="1855"/>
                      </a:cubicBezTo>
                      <a:cubicBezTo>
                        <a:pt x="2529" y="1855"/>
                        <a:pt x="2530" y="1856"/>
                        <a:pt x="2531" y="1857"/>
                      </a:cubicBezTo>
                      <a:cubicBezTo>
                        <a:pt x="2529" y="1855"/>
                        <a:pt x="2528" y="1852"/>
                        <a:pt x="2527" y="1849"/>
                      </a:cubicBezTo>
                      <a:cubicBezTo>
                        <a:pt x="2524" y="1842"/>
                        <a:pt x="2523" y="1836"/>
                        <a:pt x="2523" y="1828"/>
                      </a:cubicBezTo>
                      <a:cubicBezTo>
                        <a:pt x="2524" y="1806"/>
                        <a:pt x="2542" y="1796"/>
                        <a:pt x="2560" y="1796"/>
                      </a:cubicBezTo>
                      <a:cubicBezTo>
                        <a:pt x="2576" y="1796"/>
                        <a:pt x="2592" y="1802"/>
                        <a:pt x="2601" y="1816"/>
                      </a:cubicBezTo>
                      <a:cubicBezTo>
                        <a:pt x="2608" y="1828"/>
                        <a:pt x="2606" y="1841"/>
                        <a:pt x="2597" y="1851"/>
                      </a:cubicBezTo>
                      <a:cubicBezTo>
                        <a:pt x="2592" y="1856"/>
                        <a:pt x="2588" y="1858"/>
                        <a:pt x="2582" y="1860"/>
                      </a:cubicBezTo>
                      <a:cubicBezTo>
                        <a:pt x="2577" y="1861"/>
                        <a:pt x="2572" y="1861"/>
                        <a:pt x="2568" y="1858"/>
                      </a:cubicBezTo>
                      <a:cubicBezTo>
                        <a:pt x="2562" y="1855"/>
                        <a:pt x="2559" y="1850"/>
                        <a:pt x="2558" y="1844"/>
                      </a:cubicBezTo>
                      <a:cubicBezTo>
                        <a:pt x="2558" y="1840"/>
                        <a:pt x="2559" y="1836"/>
                        <a:pt x="2561" y="1834"/>
                      </a:cubicBezTo>
                      <a:cubicBezTo>
                        <a:pt x="2565" y="1831"/>
                        <a:pt x="2569" y="1829"/>
                        <a:pt x="2573" y="1830"/>
                      </a:cubicBezTo>
                      <a:cubicBezTo>
                        <a:pt x="2578" y="1831"/>
                        <a:pt x="2582" y="1833"/>
                        <a:pt x="2583" y="1838"/>
                      </a:cubicBezTo>
                      <a:cubicBezTo>
                        <a:pt x="2585" y="1843"/>
                        <a:pt x="2583" y="1848"/>
                        <a:pt x="2578" y="1850"/>
                      </a:cubicBezTo>
                      <a:cubicBezTo>
                        <a:pt x="2573" y="1853"/>
                        <a:pt x="2567" y="1851"/>
                        <a:pt x="2564" y="1846"/>
                      </a:cubicBezTo>
                      <a:cubicBezTo>
                        <a:pt x="2561" y="1841"/>
                        <a:pt x="2563" y="1834"/>
                        <a:pt x="2568" y="1832"/>
                      </a:cubicBezTo>
                      <a:cubicBezTo>
                        <a:pt x="2570" y="1830"/>
                        <a:pt x="2572" y="1830"/>
                        <a:pt x="2574" y="1830"/>
                      </a:cubicBezTo>
                      <a:cubicBezTo>
                        <a:pt x="2574" y="1830"/>
                        <a:pt x="2573" y="1830"/>
                        <a:pt x="2573" y="1830"/>
                      </a:cubicBezTo>
                      <a:cubicBezTo>
                        <a:pt x="2569" y="1830"/>
                        <a:pt x="2565" y="1831"/>
                        <a:pt x="2562" y="1834"/>
                      </a:cubicBezTo>
                      <a:cubicBezTo>
                        <a:pt x="2559" y="1837"/>
                        <a:pt x="2558" y="1840"/>
                        <a:pt x="2559" y="1844"/>
                      </a:cubicBezTo>
                      <a:cubicBezTo>
                        <a:pt x="2559" y="1850"/>
                        <a:pt x="2563" y="1854"/>
                        <a:pt x="2568" y="1857"/>
                      </a:cubicBezTo>
                      <a:cubicBezTo>
                        <a:pt x="2572" y="1859"/>
                        <a:pt x="2577" y="1860"/>
                        <a:pt x="2581" y="1859"/>
                      </a:cubicBezTo>
                      <a:cubicBezTo>
                        <a:pt x="2587" y="1857"/>
                        <a:pt x="2591" y="1854"/>
                        <a:pt x="2596" y="1850"/>
                      </a:cubicBezTo>
                      <a:cubicBezTo>
                        <a:pt x="2604" y="1840"/>
                        <a:pt x="2605" y="1828"/>
                        <a:pt x="2599" y="1817"/>
                      </a:cubicBezTo>
                      <a:cubicBezTo>
                        <a:pt x="2591" y="1804"/>
                        <a:pt x="2574" y="1798"/>
                        <a:pt x="2559" y="1799"/>
                      </a:cubicBezTo>
                      <a:cubicBezTo>
                        <a:pt x="2543" y="1800"/>
                        <a:pt x="2528" y="1809"/>
                        <a:pt x="2527" y="1828"/>
                      </a:cubicBezTo>
                      <a:cubicBezTo>
                        <a:pt x="2527" y="1835"/>
                        <a:pt x="2529" y="1841"/>
                        <a:pt x="2531" y="1848"/>
                      </a:cubicBezTo>
                      <a:cubicBezTo>
                        <a:pt x="2541" y="1873"/>
                        <a:pt x="2548" y="1896"/>
                        <a:pt x="2550" y="1923"/>
                      </a:cubicBezTo>
                      <a:cubicBezTo>
                        <a:pt x="2551" y="1922"/>
                        <a:pt x="2551" y="1920"/>
                        <a:pt x="2551" y="1919"/>
                      </a:cubicBezTo>
                      <a:cubicBezTo>
                        <a:pt x="2555" y="1910"/>
                        <a:pt x="2563" y="1902"/>
                        <a:pt x="2574" y="1906"/>
                      </a:cubicBezTo>
                      <a:cubicBezTo>
                        <a:pt x="2581" y="1909"/>
                        <a:pt x="2585" y="1916"/>
                        <a:pt x="2583" y="1924"/>
                      </a:cubicBezTo>
                      <a:cubicBezTo>
                        <a:pt x="2582" y="1930"/>
                        <a:pt x="2578" y="1935"/>
                        <a:pt x="2572" y="1936"/>
                      </a:cubicBezTo>
                      <a:cubicBezTo>
                        <a:pt x="2567" y="1936"/>
                        <a:pt x="2563" y="1933"/>
                        <a:pt x="2565" y="1928"/>
                      </a:cubicBezTo>
                      <a:cubicBezTo>
                        <a:pt x="2568" y="1923"/>
                        <a:pt x="2572" y="1925"/>
                        <a:pt x="2575" y="1920"/>
                      </a:cubicBezTo>
                      <a:cubicBezTo>
                        <a:pt x="2577" y="1917"/>
                        <a:pt x="2577" y="1913"/>
                        <a:pt x="2573" y="1911"/>
                      </a:cubicBezTo>
                      <a:cubicBezTo>
                        <a:pt x="2566" y="1906"/>
                        <a:pt x="2559" y="1912"/>
                        <a:pt x="2556" y="1918"/>
                      </a:cubicBezTo>
                      <a:cubicBezTo>
                        <a:pt x="2550" y="1931"/>
                        <a:pt x="2552" y="1939"/>
                        <a:pt x="2552" y="1952"/>
                      </a:cubicBezTo>
                      <a:cubicBezTo>
                        <a:pt x="2552" y="1962"/>
                        <a:pt x="2551" y="1971"/>
                        <a:pt x="2549" y="1981"/>
                      </a:cubicBezTo>
                      <a:cubicBezTo>
                        <a:pt x="2542" y="2011"/>
                        <a:pt x="2525" y="2036"/>
                        <a:pt x="2502" y="2054"/>
                      </a:cubicBezTo>
                      <a:cubicBezTo>
                        <a:pt x="2507" y="2051"/>
                        <a:pt x="2513" y="2051"/>
                        <a:pt x="2517" y="2054"/>
                      </a:cubicBezTo>
                      <a:cubicBezTo>
                        <a:pt x="2521" y="2057"/>
                        <a:pt x="2523" y="2062"/>
                        <a:pt x="2520" y="2068"/>
                      </a:cubicBezTo>
                      <a:cubicBezTo>
                        <a:pt x="2520" y="2067"/>
                        <a:pt x="2518" y="2066"/>
                        <a:pt x="2517" y="2066"/>
                      </a:cubicBezTo>
                      <a:cubicBezTo>
                        <a:pt x="2522" y="2056"/>
                        <a:pt x="2507" y="2052"/>
                        <a:pt x="2497" y="2057"/>
                      </a:cubicBezTo>
                      <a:cubicBezTo>
                        <a:pt x="2497" y="2057"/>
                        <a:pt x="2497" y="2057"/>
                        <a:pt x="2497" y="2057"/>
                      </a:cubicBezTo>
                      <a:cubicBezTo>
                        <a:pt x="2489" y="2063"/>
                        <a:pt x="2480" y="2068"/>
                        <a:pt x="2471" y="2072"/>
                      </a:cubicBezTo>
                      <a:cubicBezTo>
                        <a:pt x="2485" y="2073"/>
                        <a:pt x="2498" y="2081"/>
                        <a:pt x="2502" y="2096"/>
                      </a:cubicBezTo>
                      <a:cubicBezTo>
                        <a:pt x="2503" y="2104"/>
                        <a:pt x="2503" y="2111"/>
                        <a:pt x="2499" y="2118"/>
                      </a:cubicBezTo>
                      <a:cubicBezTo>
                        <a:pt x="2495" y="2125"/>
                        <a:pt x="2489" y="2130"/>
                        <a:pt x="2482" y="2132"/>
                      </a:cubicBezTo>
                      <a:cubicBezTo>
                        <a:pt x="2474" y="2135"/>
                        <a:pt x="2467" y="2135"/>
                        <a:pt x="2460" y="2132"/>
                      </a:cubicBezTo>
                      <a:cubicBezTo>
                        <a:pt x="2453" y="2130"/>
                        <a:pt x="2448" y="2125"/>
                        <a:pt x="2445" y="2118"/>
                      </a:cubicBezTo>
                      <a:cubicBezTo>
                        <a:pt x="2441" y="2111"/>
                        <a:pt x="2441" y="2105"/>
                        <a:pt x="2444" y="2097"/>
                      </a:cubicBezTo>
                      <a:cubicBezTo>
                        <a:pt x="2446" y="2093"/>
                        <a:pt x="2450" y="2090"/>
                        <a:pt x="2455" y="2089"/>
                      </a:cubicBezTo>
                      <a:cubicBezTo>
                        <a:pt x="2462" y="2087"/>
                        <a:pt x="2469" y="2089"/>
                        <a:pt x="2473" y="2094"/>
                      </a:cubicBezTo>
                      <a:cubicBezTo>
                        <a:pt x="2477" y="2099"/>
                        <a:pt x="2478" y="2106"/>
                        <a:pt x="2475" y="2112"/>
                      </a:cubicBezTo>
                      <a:cubicBezTo>
                        <a:pt x="2471" y="2119"/>
                        <a:pt x="2462" y="2122"/>
                        <a:pt x="2455" y="2118"/>
                      </a:cubicBezTo>
                      <a:cubicBezTo>
                        <a:pt x="2448" y="2114"/>
                        <a:pt x="2445" y="2105"/>
                        <a:pt x="2449" y="2098"/>
                      </a:cubicBezTo>
                      <a:cubicBezTo>
                        <a:pt x="2450" y="2095"/>
                        <a:pt x="2453" y="2092"/>
                        <a:pt x="2456" y="2091"/>
                      </a:cubicBezTo>
                      <a:cubicBezTo>
                        <a:pt x="2456" y="2091"/>
                        <a:pt x="2456" y="2091"/>
                        <a:pt x="2456" y="2091"/>
                      </a:cubicBezTo>
                      <a:cubicBezTo>
                        <a:pt x="2451" y="2093"/>
                        <a:pt x="2449" y="2095"/>
                        <a:pt x="2447" y="2099"/>
                      </a:cubicBezTo>
                      <a:cubicBezTo>
                        <a:pt x="2444" y="2105"/>
                        <a:pt x="2444" y="2111"/>
                        <a:pt x="2447" y="2117"/>
                      </a:cubicBezTo>
                      <a:cubicBezTo>
                        <a:pt x="2451" y="2123"/>
                        <a:pt x="2455" y="2127"/>
                        <a:pt x="2461" y="2129"/>
                      </a:cubicBezTo>
                      <a:cubicBezTo>
                        <a:pt x="2468" y="2131"/>
                        <a:pt x="2474" y="2131"/>
                        <a:pt x="2481" y="2129"/>
                      </a:cubicBezTo>
                      <a:cubicBezTo>
                        <a:pt x="2488" y="2127"/>
                        <a:pt x="2493" y="2123"/>
                        <a:pt x="2496" y="2116"/>
                      </a:cubicBezTo>
                      <a:cubicBezTo>
                        <a:pt x="2500" y="2110"/>
                        <a:pt x="2500" y="2103"/>
                        <a:pt x="2499" y="2096"/>
                      </a:cubicBezTo>
                      <a:cubicBezTo>
                        <a:pt x="2495" y="2079"/>
                        <a:pt x="2476" y="2071"/>
                        <a:pt x="2462" y="2075"/>
                      </a:cubicBezTo>
                      <a:cubicBezTo>
                        <a:pt x="2435" y="2084"/>
                        <a:pt x="2413" y="2084"/>
                        <a:pt x="2385" y="2079"/>
                      </a:cubicBezTo>
                      <a:cubicBezTo>
                        <a:pt x="2382" y="2079"/>
                        <a:pt x="2379" y="2078"/>
                        <a:pt x="2377" y="2077"/>
                      </a:cubicBezTo>
                      <a:cubicBezTo>
                        <a:pt x="2379" y="2078"/>
                        <a:pt x="2381" y="2079"/>
                        <a:pt x="2382" y="2081"/>
                      </a:cubicBezTo>
                      <a:cubicBezTo>
                        <a:pt x="2391" y="2086"/>
                        <a:pt x="2397" y="2093"/>
                        <a:pt x="2403" y="2102"/>
                      </a:cubicBezTo>
                      <a:cubicBezTo>
                        <a:pt x="2395" y="2094"/>
                        <a:pt x="2390" y="2089"/>
                        <a:pt x="2381" y="2083"/>
                      </a:cubicBezTo>
                      <a:cubicBezTo>
                        <a:pt x="2380" y="2083"/>
                        <a:pt x="2379" y="2083"/>
                        <a:pt x="2379" y="2082"/>
                      </a:cubicBezTo>
                      <a:cubicBezTo>
                        <a:pt x="2385" y="2088"/>
                        <a:pt x="2383" y="2101"/>
                        <a:pt x="2380" y="2109"/>
                      </a:cubicBezTo>
                      <a:cubicBezTo>
                        <a:pt x="2378" y="2113"/>
                        <a:pt x="2374" y="2117"/>
                        <a:pt x="2371" y="2120"/>
                      </a:cubicBezTo>
                      <a:cubicBezTo>
                        <a:pt x="2366" y="2126"/>
                        <a:pt x="2355" y="2131"/>
                        <a:pt x="2348" y="2127"/>
                      </a:cubicBezTo>
                      <a:cubicBezTo>
                        <a:pt x="2344" y="2135"/>
                        <a:pt x="2336" y="2138"/>
                        <a:pt x="2330" y="2141"/>
                      </a:cubicBezTo>
                      <a:cubicBezTo>
                        <a:pt x="2320" y="2144"/>
                        <a:pt x="2312" y="2152"/>
                        <a:pt x="2314" y="2160"/>
                      </a:cubicBezTo>
                      <a:cubicBezTo>
                        <a:pt x="2306" y="2154"/>
                        <a:pt x="2312" y="2137"/>
                        <a:pt x="2319" y="2130"/>
                      </a:cubicBezTo>
                      <a:cubicBezTo>
                        <a:pt x="2328" y="2121"/>
                        <a:pt x="2342" y="2121"/>
                        <a:pt x="2356" y="2118"/>
                      </a:cubicBezTo>
                      <a:cubicBezTo>
                        <a:pt x="2366" y="2117"/>
                        <a:pt x="2372" y="2113"/>
                        <a:pt x="2377" y="2106"/>
                      </a:cubicBezTo>
                      <a:cubicBezTo>
                        <a:pt x="2381" y="2100"/>
                        <a:pt x="2383" y="2089"/>
                        <a:pt x="2379" y="2082"/>
                      </a:cubicBezTo>
                      <a:cubicBezTo>
                        <a:pt x="2379" y="2084"/>
                        <a:pt x="2380" y="2085"/>
                        <a:pt x="2380" y="2087"/>
                      </a:cubicBezTo>
                      <a:cubicBezTo>
                        <a:pt x="2381" y="2091"/>
                        <a:pt x="2379" y="2096"/>
                        <a:pt x="2373" y="2099"/>
                      </a:cubicBezTo>
                      <a:cubicBezTo>
                        <a:pt x="2373" y="2098"/>
                        <a:pt x="2372" y="2096"/>
                        <a:pt x="2372" y="2095"/>
                      </a:cubicBezTo>
                      <a:cubicBezTo>
                        <a:pt x="2379" y="2092"/>
                        <a:pt x="2379" y="2085"/>
                        <a:pt x="2373" y="2080"/>
                      </a:cubicBezTo>
                      <a:cubicBezTo>
                        <a:pt x="2371" y="2077"/>
                        <a:pt x="2368" y="2076"/>
                        <a:pt x="2366" y="2074"/>
                      </a:cubicBezTo>
                      <a:cubicBezTo>
                        <a:pt x="2335" y="2064"/>
                        <a:pt x="2308" y="2048"/>
                        <a:pt x="2284" y="2026"/>
                      </a:cubicBezTo>
                      <a:cubicBezTo>
                        <a:pt x="2302" y="2045"/>
                        <a:pt x="2321" y="2069"/>
                        <a:pt x="2320" y="2096"/>
                      </a:cubicBezTo>
                      <a:cubicBezTo>
                        <a:pt x="2319" y="2109"/>
                        <a:pt x="2314" y="2119"/>
                        <a:pt x="2304" y="2128"/>
                      </a:cubicBezTo>
                      <a:cubicBezTo>
                        <a:pt x="2295" y="2135"/>
                        <a:pt x="2285" y="2139"/>
                        <a:pt x="2275" y="2140"/>
                      </a:cubicBezTo>
                      <a:cubicBezTo>
                        <a:pt x="2249" y="2140"/>
                        <a:pt x="2228" y="2120"/>
                        <a:pt x="2227" y="2095"/>
                      </a:cubicBezTo>
                      <a:cubicBezTo>
                        <a:pt x="2227" y="2073"/>
                        <a:pt x="2241" y="2050"/>
                        <a:pt x="2266" y="2053"/>
                      </a:cubicBezTo>
                      <a:cubicBezTo>
                        <a:pt x="2276" y="2054"/>
                        <a:pt x="2286" y="2061"/>
                        <a:pt x="2287" y="2072"/>
                      </a:cubicBezTo>
                      <a:cubicBezTo>
                        <a:pt x="2288" y="2075"/>
                        <a:pt x="2287" y="2079"/>
                        <a:pt x="2285" y="2082"/>
                      </a:cubicBezTo>
                      <a:cubicBezTo>
                        <a:pt x="2285" y="2082"/>
                        <a:pt x="2285" y="2082"/>
                        <a:pt x="2285" y="2082"/>
                      </a:cubicBezTo>
                      <a:cubicBezTo>
                        <a:pt x="2282" y="2089"/>
                        <a:pt x="2272" y="2093"/>
                        <a:pt x="2263" y="2089"/>
                      </a:cubicBezTo>
                      <a:cubicBezTo>
                        <a:pt x="2255" y="2085"/>
                        <a:pt x="2252" y="2075"/>
                        <a:pt x="2256" y="2067"/>
                      </a:cubicBezTo>
                      <a:cubicBezTo>
                        <a:pt x="2260" y="2059"/>
                        <a:pt x="2270" y="2056"/>
                        <a:pt x="2278" y="2060"/>
                      </a:cubicBezTo>
                      <a:cubicBezTo>
                        <a:pt x="2282" y="2061"/>
                        <a:pt x="2284" y="2064"/>
                        <a:pt x="2286" y="2068"/>
                      </a:cubicBezTo>
                      <a:cubicBezTo>
                        <a:pt x="2286" y="2068"/>
                        <a:pt x="2286" y="2068"/>
                        <a:pt x="2286" y="2068"/>
                      </a:cubicBezTo>
                      <a:cubicBezTo>
                        <a:pt x="2282" y="2059"/>
                        <a:pt x="2274" y="2055"/>
                        <a:pt x="2266" y="2054"/>
                      </a:cubicBezTo>
                      <a:cubicBezTo>
                        <a:pt x="2242" y="2053"/>
                        <a:pt x="2229" y="2075"/>
                        <a:pt x="2230" y="2096"/>
                      </a:cubicBezTo>
                      <a:cubicBezTo>
                        <a:pt x="2231" y="2119"/>
                        <a:pt x="2251" y="2138"/>
                        <a:pt x="2274" y="2137"/>
                      </a:cubicBezTo>
                      <a:cubicBezTo>
                        <a:pt x="2279" y="2137"/>
                        <a:pt x="2282" y="2136"/>
                        <a:pt x="2286" y="2135"/>
                      </a:cubicBezTo>
                      <a:cubicBezTo>
                        <a:pt x="2284" y="2135"/>
                        <a:pt x="2281" y="2135"/>
                        <a:pt x="2279" y="2134"/>
                      </a:cubicBezTo>
                      <a:cubicBezTo>
                        <a:pt x="2270" y="2133"/>
                        <a:pt x="2263" y="2126"/>
                        <a:pt x="2262" y="2118"/>
                      </a:cubicBezTo>
                      <a:cubicBezTo>
                        <a:pt x="2262" y="2110"/>
                        <a:pt x="2267" y="2102"/>
                        <a:pt x="2276" y="2101"/>
                      </a:cubicBezTo>
                      <a:cubicBezTo>
                        <a:pt x="2282" y="2101"/>
                        <a:pt x="2286" y="2105"/>
                        <a:pt x="2287" y="2109"/>
                      </a:cubicBezTo>
                      <a:cubicBezTo>
                        <a:pt x="2290" y="2119"/>
                        <a:pt x="2280" y="2124"/>
                        <a:pt x="2276" y="2119"/>
                      </a:cubicBezTo>
                      <a:cubicBezTo>
                        <a:pt x="2279" y="2120"/>
                        <a:pt x="2282" y="2118"/>
                        <a:pt x="2283" y="2116"/>
                      </a:cubicBezTo>
                      <a:cubicBezTo>
                        <a:pt x="2285" y="2112"/>
                        <a:pt x="2283" y="2107"/>
                        <a:pt x="2279" y="2106"/>
                      </a:cubicBezTo>
                      <a:cubicBezTo>
                        <a:pt x="2275" y="2105"/>
                        <a:pt x="2272" y="2106"/>
                        <a:pt x="2269" y="2109"/>
                      </a:cubicBezTo>
                      <a:cubicBezTo>
                        <a:pt x="2265" y="2114"/>
                        <a:pt x="2267" y="2121"/>
                        <a:pt x="2271" y="2126"/>
                      </a:cubicBezTo>
                      <a:cubicBezTo>
                        <a:pt x="2279" y="2136"/>
                        <a:pt x="2293" y="2133"/>
                        <a:pt x="2302" y="2126"/>
                      </a:cubicBezTo>
                      <a:cubicBezTo>
                        <a:pt x="2311" y="2117"/>
                        <a:pt x="2315" y="2108"/>
                        <a:pt x="2316" y="2096"/>
                      </a:cubicBezTo>
                      <a:cubicBezTo>
                        <a:pt x="2317" y="2059"/>
                        <a:pt x="2275" y="2023"/>
                        <a:pt x="2251" y="1991"/>
                      </a:cubicBezTo>
                      <a:cubicBezTo>
                        <a:pt x="2253" y="1999"/>
                        <a:pt x="2253" y="2006"/>
                        <a:pt x="2251" y="2015"/>
                      </a:cubicBezTo>
                      <a:cubicBezTo>
                        <a:pt x="2250" y="2019"/>
                        <a:pt x="2249" y="2023"/>
                        <a:pt x="2247" y="2027"/>
                      </a:cubicBezTo>
                      <a:cubicBezTo>
                        <a:pt x="2246" y="2026"/>
                        <a:pt x="2245" y="2025"/>
                        <a:pt x="2244" y="2025"/>
                      </a:cubicBezTo>
                      <a:cubicBezTo>
                        <a:pt x="2248" y="2016"/>
                        <a:pt x="2250" y="2006"/>
                        <a:pt x="2249" y="1997"/>
                      </a:cubicBezTo>
                      <a:cubicBezTo>
                        <a:pt x="2248" y="1990"/>
                        <a:pt x="2246" y="1984"/>
                        <a:pt x="2244" y="1979"/>
                      </a:cubicBezTo>
                      <a:cubicBezTo>
                        <a:pt x="2245" y="1986"/>
                        <a:pt x="2243" y="1994"/>
                        <a:pt x="2240" y="1998"/>
                      </a:cubicBezTo>
                      <a:cubicBezTo>
                        <a:pt x="2237" y="2002"/>
                        <a:pt x="2233" y="2005"/>
                        <a:pt x="2228" y="2006"/>
                      </a:cubicBezTo>
                      <a:cubicBezTo>
                        <a:pt x="2220" y="2007"/>
                        <a:pt x="2212" y="2002"/>
                        <a:pt x="2211" y="1992"/>
                      </a:cubicBezTo>
                      <a:cubicBezTo>
                        <a:pt x="2211" y="1987"/>
                        <a:pt x="2214" y="1982"/>
                        <a:pt x="2219" y="1981"/>
                      </a:cubicBezTo>
                      <a:cubicBezTo>
                        <a:pt x="2228" y="1978"/>
                        <a:pt x="2234" y="1988"/>
                        <a:pt x="2229" y="1992"/>
                      </a:cubicBezTo>
                      <a:cubicBezTo>
                        <a:pt x="2230" y="1989"/>
                        <a:pt x="2228" y="1986"/>
                        <a:pt x="2226" y="1985"/>
                      </a:cubicBezTo>
                      <a:cubicBezTo>
                        <a:pt x="2222" y="1983"/>
                        <a:pt x="2217" y="1986"/>
                        <a:pt x="2216" y="1990"/>
                      </a:cubicBezTo>
                      <a:cubicBezTo>
                        <a:pt x="2215" y="1993"/>
                        <a:pt x="2217" y="1997"/>
                        <a:pt x="2219" y="1999"/>
                      </a:cubicBezTo>
                      <a:cubicBezTo>
                        <a:pt x="2224" y="2003"/>
                        <a:pt x="2232" y="2001"/>
                        <a:pt x="2236" y="1997"/>
                      </a:cubicBezTo>
                      <a:cubicBezTo>
                        <a:pt x="2240" y="1994"/>
                        <a:pt x="2241" y="1989"/>
                        <a:pt x="2242" y="1984"/>
                      </a:cubicBezTo>
                      <a:cubicBezTo>
                        <a:pt x="2242" y="1976"/>
                        <a:pt x="2239" y="1971"/>
                        <a:pt x="2235" y="1964"/>
                      </a:cubicBezTo>
                      <a:cubicBezTo>
                        <a:pt x="2223" y="1943"/>
                        <a:pt x="2213" y="1922"/>
                        <a:pt x="2205" y="1898"/>
                      </a:cubicBezTo>
                      <a:cubicBezTo>
                        <a:pt x="2204" y="1894"/>
                        <a:pt x="2198" y="1871"/>
                        <a:pt x="2195" y="1853"/>
                      </a:cubicBezTo>
                      <a:cubicBezTo>
                        <a:pt x="2191" y="1874"/>
                        <a:pt x="2182" y="1894"/>
                        <a:pt x="2168" y="1910"/>
                      </a:cubicBezTo>
                      <a:cubicBezTo>
                        <a:pt x="2163" y="1916"/>
                        <a:pt x="2158" y="1920"/>
                        <a:pt x="2154" y="1923"/>
                      </a:cubicBezTo>
                      <a:cubicBezTo>
                        <a:pt x="2147" y="1930"/>
                        <a:pt x="2133" y="1940"/>
                        <a:pt x="2139" y="1951"/>
                      </a:cubicBezTo>
                      <a:cubicBezTo>
                        <a:pt x="2142" y="1956"/>
                        <a:pt x="2147" y="1959"/>
                        <a:pt x="2152" y="1957"/>
                      </a:cubicBezTo>
                      <a:cubicBezTo>
                        <a:pt x="2154" y="1956"/>
                        <a:pt x="2156" y="1953"/>
                        <a:pt x="2157" y="1951"/>
                      </a:cubicBezTo>
                      <a:cubicBezTo>
                        <a:pt x="2157" y="1947"/>
                        <a:pt x="2154" y="1944"/>
                        <a:pt x="2150" y="1945"/>
                      </a:cubicBezTo>
                      <a:cubicBezTo>
                        <a:pt x="2148" y="1945"/>
                        <a:pt x="2146" y="1947"/>
                        <a:pt x="2146" y="1949"/>
                      </a:cubicBezTo>
                      <a:cubicBezTo>
                        <a:pt x="2144" y="1945"/>
                        <a:pt x="2150" y="1939"/>
                        <a:pt x="2156" y="1943"/>
                      </a:cubicBezTo>
                      <a:cubicBezTo>
                        <a:pt x="2160" y="1945"/>
                        <a:pt x="2161" y="1950"/>
                        <a:pt x="2159" y="1954"/>
                      </a:cubicBezTo>
                      <a:cubicBezTo>
                        <a:pt x="2157" y="1961"/>
                        <a:pt x="2149" y="1962"/>
                        <a:pt x="2143" y="1960"/>
                      </a:cubicBezTo>
                      <a:cubicBezTo>
                        <a:pt x="2138" y="1957"/>
                        <a:pt x="2134" y="1950"/>
                        <a:pt x="2135" y="1943"/>
                      </a:cubicBezTo>
                      <a:cubicBezTo>
                        <a:pt x="2136" y="1940"/>
                        <a:pt x="2137" y="1937"/>
                        <a:pt x="2138" y="1935"/>
                      </a:cubicBezTo>
                      <a:cubicBezTo>
                        <a:pt x="2128" y="1942"/>
                        <a:pt x="2119" y="1947"/>
                        <a:pt x="2111" y="1951"/>
                      </a:cubicBezTo>
                      <a:cubicBezTo>
                        <a:pt x="2094" y="1958"/>
                        <a:pt x="2066" y="1961"/>
                        <a:pt x="2055" y="1970"/>
                      </a:cubicBezTo>
                      <a:cubicBezTo>
                        <a:pt x="2053" y="1973"/>
                        <a:pt x="2051" y="1975"/>
                        <a:pt x="2050" y="1978"/>
                      </a:cubicBezTo>
                      <a:cubicBezTo>
                        <a:pt x="2047" y="1984"/>
                        <a:pt x="2047" y="1990"/>
                        <a:pt x="2049" y="1995"/>
                      </a:cubicBezTo>
                      <a:cubicBezTo>
                        <a:pt x="2051" y="2002"/>
                        <a:pt x="2055" y="2007"/>
                        <a:pt x="2061" y="2010"/>
                      </a:cubicBezTo>
                      <a:cubicBezTo>
                        <a:pt x="2068" y="2014"/>
                        <a:pt x="2076" y="2015"/>
                        <a:pt x="2084" y="2013"/>
                      </a:cubicBezTo>
                      <a:cubicBezTo>
                        <a:pt x="2091" y="2011"/>
                        <a:pt x="2097" y="2007"/>
                        <a:pt x="2101" y="2000"/>
                      </a:cubicBezTo>
                      <a:cubicBezTo>
                        <a:pt x="2105" y="1993"/>
                        <a:pt x="2106" y="1986"/>
                        <a:pt x="2102" y="1979"/>
                      </a:cubicBezTo>
                      <a:cubicBezTo>
                        <a:pt x="2099" y="1974"/>
                        <a:pt x="2094" y="1971"/>
                        <a:pt x="2089" y="1970"/>
                      </a:cubicBezTo>
                      <a:cubicBezTo>
                        <a:pt x="2089" y="1970"/>
                        <a:pt x="2090" y="1970"/>
                        <a:pt x="2090" y="1971"/>
                      </a:cubicBezTo>
                      <a:cubicBezTo>
                        <a:pt x="2100" y="1973"/>
                        <a:pt x="2099" y="1986"/>
                        <a:pt x="2090" y="1983"/>
                      </a:cubicBezTo>
                      <a:cubicBezTo>
                        <a:pt x="2085" y="1982"/>
                        <a:pt x="2080" y="1975"/>
                        <a:pt x="2071" y="1981"/>
                      </a:cubicBezTo>
                      <a:cubicBezTo>
                        <a:pt x="2073" y="1978"/>
                        <a:pt x="2076" y="1975"/>
                        <a:pt x="2079" y="1972"/>
                      </a:cubicBezTo>
                      <a:cubicBezTo>
                        <a:pt x="2080" y="1972"/>
                        <a:pt x="2081" y="1971"/>
                        <a:pt x="2083" y="1970"/>
                      </a:cubicBezTo>
                      <a:cubicBezTo>
                        <a:pt x="2091" y="1968"/>
                        <a:pt x="2098" y="1972"/>
                        <a:pt x="2103" y="1978"/>
                      </a:cubicBezTo>
                      <a:cubicBezTo>
                        <a:pt x="2107" y="1986"/>
                        <a:pt x="2106" y="1993"/>
                        <a:pt x="2102" y="2001"/>
                      </a:cubicBezTo>
                      <a:cubicBezTo>
                        <a:pt x="2098" y="2008"/>
                        <a:pt x="2092" y="2012"/>
                        <a:pt x="2084" y="2015"/>
                      </a:cubicBezTo>
                      <a:cubicBezTo>
                        <a:pt x="2076" y="2017"/>
                        <a:pt x="2067" y="2016"/>
                        <a:pt x="2060" y="2012"/>
                      </a:cubicBezTo>
                      <a:cubicBezTo>
                        <a:pt x="2053" y="2009"/>
                        <a:pt x="2048" y="2003"/>
                        <a:pt x="2046" y="1995"/>
                      </a:cubicBezTo>
                      <a:cubicBezTo>
                        <a:pt x="2044" y="1989"/>
                        <a:pt x="2044" y="1983"/>
                        <a:pt x="2047" y="1977"/>
                      </a:cubicBezTo>
                      <a:cubicBezTo>
                        <a:pt x="2048" y="1973"/>
                        <a:pt x="2050" y="1971"/>
                        <a:pt x="2053" y="1968"/>
                      </a:cubicBezTo>
                      <a:cubicBezTo>
                        <a:pt x="2054" y="1967"/>
                        <a:pt x="2054" y="1967"/>
                        <a:pt x="2054" y="1967"/>
                      </a:cubicBezTo>
                      <a:cubicBezTo>
                        <a:pt x="2053" y="1967"/>
                        <a:pt x="2053" y="1967"/>
                        <a:pt x="2053" y="1967"/>
                      </a:cubicBezTo>
                      <a:cubicBezTo>
                        <a:pt x="2052" y="1968"/>
                        <a:pt x="2052" y="1968"/>
                        <a:pt x="2052" y="1968"/>
                      </a:cubicBezTo>
                      <a:cubicBezTo>
                        <a:pt x="2046" y="1968"/>
                        <a:pt x="2041" y="1969"/>
                        <a:pt x="2035" y="1969"/>
                      </a:cubicBezTo>
                      <a:cubicBezTo>
                        <a:pt x="2021" y="1969"/>
                        <a:pt x="2003" y="1965"/>
                        <a:pt x="1995" y="1953"/>
                      </a:cubicBezTo>
                      <a:cubicBezTo>
                        <a:pt x="1992" y="1947"/>
                        <a:pt x="1991" y="1942"/>
                        <a:pt x="1992" y="1935"/>
                      </a:cubicBezTo>
                      <a:cubicBezTo>
                        <a:pt x="1992" y="1933"/>
                        <a:pt x="1992" y="1933"/>
                        <a:pt x="1992" y="1933"/>
                      </a:cubicBezTo>
                      <a:cubicBezTo>
                        <a:pt x="1994" y="1926"/>
                        <a:pt x="1998" y="1921"/>
                        <a:pt x="2004" y="1916"/>
                      </a:cubicBezTo>
                      <a:cubicBezTo>
                        <a:pt x="2010" y="1912"/>
                        <a:pt x="2016" y="1911"/>
                        <a:pt x="2023" y="1911"/>
                      </a:cubicBezTo>
                      <a:cubicBezTo>
                        <a:pt x="2030" y="1913"/>
                        <a:pt x="2036" y="1916"/>
                        <a:pt x="2040" y="1923"/>
                      </a:cubicBezTo>
                      <a:cubicBezTo>
                        <a:pt x="2042" y="1928"/>
                        <a:pt x="2042" y="1932"/>
                        <a:pt x="2039" y="1937"/>
                      </a:cubicBezTo>
                      <a:cubicBezTo>
                        <a:pt x="2037" y="1942"/>
                        <a:pt x="2033" y="1945"/>
                        <a:pt x="2027" y="1946"/>
                      </a:cubicBezTo>
                      <a:cubicBezTo>
                        <a:pt x="2024" y="1946"/>
                        <a:pt x="2022" y="1946"/>
                        <a:pt x="2019" y="1945"/>
                      </a:cubicBezTo>
                      <a:cubicBezTo>
                        <a:pt x="2022" y="1946"/>
                        <a:pt x="2024" y="1946"/>
                        <a:pt x="2027" y="1946"/>
                      </a:cubicBezTo>
                      <a:cubicBezTo>
                        <a:pt x="2032" y="1945"/>
                        <a:pt x="2036" y="1942"/>
                        <a:pt x="2039" y="1937"/>
                      </a:cubicBezTo>
                      <a:cubicBezTo>
                        <a:pt x="2041" y="1932"/>
                        <a:pt x="2041" y="1928"/>
                        <a:pt x="2039" y="1924"/>
                      </a:cubicBezTo>
                      <a:cubicBezTo>
                        <a:pt x="2036" y="1917"/>
                        <a:pt x="2030" y="1914"/>
                        <a:pt x="2023" y="1913"/>
                      </a:cubicBezTo>
                      <a:cubicBezTo>
                        <a:pt x="2016" y="1912"/>
                        <a:pt x="2010" y="1914"/>
                        <a:pt x="2005" y="1918"/>
                      </a:cubicBezTo>
                      <a:cubicBezTo>
                        <a:pt x="1999" y="1923"/>
                        <a:pt x="1996" y="1928"/>
                        <a:pt x="1995" y="1936"/>
                      </a:cubicBezTo>
                      <a:cubicBezTo>
                        <a:pt x="1994" y="1941"/>
                        <a:pt x="1995" y="1946"/>
                        <a:pt x="1998" y="1951"/>
                      </a:cubicBezTo>
                      <a:cubicBezTo>
                        <a:pt x="2006" y="1963"/>
                        <a:pt x="2025" y="1966"/>
                        <a:pt x="2038" y="1965"/>
                      </a:cubicBezTo>
                      <a:cubicBezTo>
                        <a:pt x="2044" y="1964"/>
                        <a:pt x="2052" y="1963"/>
                        <a:pt x="2060" y="1961"/>
                      </a:cubicBezTo>
                      <a:cubicBezTo>
                        <a:pt x="2059" y="1961"/>
                        <a:pt x="2057" y="1961"/>
                        <a:pt x="2056" y="1960"/>
                      </a:cubicBezTo>
                      <a:cubicBezTo>
                        <a:pt x="2050" y="1958"/>
                        <a:pt x="2045" y="1952"/>
                        <a:pt x="2045" y="1945"/>
                      </a:cubicBezTo>
                      <a:cubicBezTo>
                        <a:pt x="2046" y="1939"/>
                        <a:pt x="2050" y="1933"/>
                        <a:pt x="2058" y="1934"/>
                      </a:cubicBezTo>
                      <a:cubicBezTo>
                        <a:pt x="2062" y="1934"/>
                        <a:pt x="2065" y="1938"/>
                        <a:pt x="2066" y="1941"/>
                      </a:cubicBezTo>
                      <a:cubicBezTo>
                        <a:pt x="2067" y="1949"/>
                        <a:pt x="2058" y="1952"/>
                        <a:pt x="2056" y="1948"/>
                      </a:cubicBezTo>
                      <a:cubicBezTo>
                        <a:pt x="2058" y="1949"/>
                        <a:pt x="2061" y="1948"/>
                        <a:pt x="2062" y="1946"/>
                      </a:cubicBezTo>
                      <a:cubicBezTo>
                        <a:pt x="2064" y="1943"/>
                        <a:pt x="2063" y="1939"/>
                        <a:pt x="2060" y="1938"/>
                      </a:cubicBezTo>
                      <a:cubicBezTo>
                        <a:pt x="2057" y="1937"/>
                        <a:pt x="2054" y="1937"/>
                        <a:pt x="2052" y="1939"/>
                      </a:cubicBezTo>
                      <a:cubicBezTo>
                        <a:pt x="2048" y="1943"/>
                        <a:pt x="2048" y="1949"/>
                        <a:pt x="2051" y="1953"/>
                      </a:cubicBezTo>
                      <a:cubicBezTo>
                        <a:pt x="2053" y="1956"/>
                        <a:pt x="2057" y="1957"/>
                        <a:pt x="2061" y="1958"/>
                      </a:cubicBezTo>
                      <a:cubicBezTo>
                        <a:pt x="2075" y="1962"/>
                        <a:pt x="2114" y="1947"/>
                        <a:pt x="2125" y="1939"/>
                      </a:cubicBezTo>
                      <a:cubicBezTo>
                        <a:pt x="2111" y="1943"/>
                        <a:pt x="2096" y="1944"/>
                        <a:pt x="2081" y="1940"/>
                      </a:cubicBezTo>
                      <a:cubicBezTo>
                        <a:pt x="2047" y="1929"/>
                        <a:pt x="2015" y="1892"/>
                        <a:pt x="2030" y="1855"/>
                      </a:cubicBezTo>
                      <a:cubicBezTo>
                        <a:pt x="2035" y="1844"/>
                        <a:pt x="2047" y="1835"/>
                        <a:pt x="2060" y="1837"/>
                      </a:cubicBezTo>
                      <a:cubicBezTo>
                        <a:pt x="2070" y="1839"/>
                        <a:pt x="2078" y="1846"/>
                        <a:pt x="2078" y="1857"/>
                      </a:cubicBezTo>
                      <a:cubicBezTo>
                        <a:pt x="2078" y="1867"/>
                        <a:pt x="2072" y="1875"/>
                        <a:pt x="2063" y="1878"/>
                      </a:cubicBezTo>
                      <a:cubicBezTo>
                        <a:pt x="2057" y="1879"/>
                        <a:pt x="2051" y="1878"/>
                        <a:pt x="2046" y="1874"/>
                      </a:cubicBezTo>
                      <a:cubicBezTo>
                        <a:pt x="2045" y="1873"/>
                        <a:pt x="2043" y="1871"/>
                        <a:pt x="2042" y="1869"/>
                      </a:cubicBezTo>
                      <a:cubicBezTo>
                        <a:pt x="2040" y="1865"/>
                        <a:pt x="2039" y="1859"/>
                        <a:pt x="2042" y="1854"/>
                      </a:cubicBezTo>
                      <a:cubicBezTo>
                        <a:pt x="2046" y="1846"/>
                        <a:pt x="2055" y="1843"/>
                        <a:pt x="2063" y="1847"/>
                      </a:cubicBezTo>
                      <a:cubicBezTo>
                        <a:pt x="2071" y="1851"/>
                        <a:pt x="2074" y="1861"/>
                        <a:pt x="2070" y="1869"/>
                      </a:cubicBezTo>
                      <a:cubicBezTo>
                        <a:pt x="2068" y="1873"/>
                        <a:pt x="2064" y="1876"/>
                        <a:pt x="2060" y="1877"/>
                      </a:cubicBezTo>
                      <a:cubicBezTo>
                        <a:pt x="2061" y="1877"/>
                        <a:pt x="2061" y="1876"/>
                        <a:pt x="2062" y="1876"/>
                      </a:cubicBezTo>
                      <a:cubicBezTo>
                        <a:pt x="2071" y="1873"/>
                        <a:pt x="2076" y="1866"/>
                        <a:pt x="2076" y="1857"/>
                      </a:cubicBezTo>
                      <a:cubicBezTo>
                        <a:pt x="2075" y="1848"/>
                        <a:pt x="2068" y="1842"/>
                        <a:pt x="2060" y="1840"/>
                      </a:cubicBezTo>
                      <a:cubicBezTo>
                        <a:pt x="2048" y="1839"/>
                        <a:pt x="2038" y="1847"/>
                        <a:pt x="2034" y="1857"/>
                      </a:cubicBezTo>
                      <a:cubicBezTo>
                        <a:pt x="2021" y="1891"/>
                        <a:pt x="2052" y="1925"/>
                        <a:pt x="2082" y="1934"/>
                      </a:cubicBezTo>
                      <a:cubicBezTo>
                        <a:pt x="2114" y="1942"/>
                        <a:pt x="2142" y="1930"/>
                        <a:pt x="2163" y="1907"/>
                      </a:cubicBezTo>
                      <a:cubicBezTo>
                        <a:pt x="2205" y="1857"/>
                        <a:pt x="2195" y="1793"/>
                        <a:pt x="2167" y="1740"/>
                      </a:cubicBezTo>
                      <a:cubicBezTo>
                        <a:pt x="2156" y="1721"/>
                        <a:pt x="2146" y="1706"/>
                        <a:pt x="2130" y="1692"/>
                      </a:cubicBezTo>
                      <a:cubicBezTo>
                        <a:pt x="2113" y="1678"/>
                        <a:pt x="2092" y="1666"/>
                        <a:pt x="2073" y="1667"/>
                      </a:cubicBezTo>
                      <a:cubicBezTo>
                        <a:pt x="2073" y="1667"/>
                        <a:pt x="2073" y="1667"/>
                        <a:pt x="2073" y="1667"/>
                      </a:cubicBezTo>
                      <a:cubicBezTo>
                        <a:pt x="2086" y="1668"/>
                        <a:pt x="2100" y="1675"/>
                        <a:pt x="2109" y="1683"/>
                      </a:cubicBezTo>
                      <a:cubicBezTo>
                        <a:pt x="2127" y="1699"/>
                        <a:pt x="2140" y="1732"/>
                        <a:pt x="2136" y="1757"/>
                      </a:cubicBezTo>
                      <a:cubicBezTo>
                        <a:pt x="2135" y="1755"/>
                        <a:pt x="2132" y="1755"/>
                        <a:pt x="2131" y="1756"/>
                      </a:cubicBezTo>
                      <a:cubicBezTo>
                        <a:pt x="2135" y="1732"/>
                        <a:pt x="2123" y="1703"/>
                        <a:pt x="2106" y="1686"/>
                      </a:cubicBezTo>
                      <a:cubicBezTo>
                        <a:pt x="2095" y="1675"/>
                        <a:pt x="2075" y="1665"/>
                        <a:pt x="2059" y="1671"/>
                      </a:cubicBezTo>
                      <a:cubicBezTo>
                        <a:pt x="2054" y="1674"/>
                        <a:pt x="2051" y="1676"/>
                        <a:pt x="2049" y="1680"/>
                      </a:cubicBezTo>
                      <a:cubicBezTo>
                        <a:pt x="2046" y="1685"/>
                        <a:pt x="2045" y="1689"/>
                        <a:pt x="2046" y="1694"/>
                      </a:cubicBezTo>
                      <a:cubicBezTo>
                        <a:pt x="2047" y="1698"/>
                        <a:pt x="2050" y="1702"/>
                        <a:pt x="2053" y="1704"/>
                      </a:cubicBezTo>
                      <a:cubicBezTo>
                        <a:pt x="2057" y="1707"/>
                        <a:pt x="2061" y="1707"/>
                        <a:pt x="2065" y="1706"/>
                      </a:cubicBezTo>
                      <a:cubicBezTo>
                        <a:pt x="2069" y="1705"/>
                        <a:pt x="2072" y="1702"/>
                        <a:pt x="2072" y="1698"/>
                      </a:cubicBezTo>
                      <a:cubicBezTo>
                        <a:pt x="2073" y="1696"/>
                        <a:pt x="2073" y="1695"/>
                        <a:pt x="2072" y="1693"/>
                      </a:cubicBezTo>
                      <a:cubicBezTo>
                        <a:pt x="2071" y="1692"/>
                        <a:pt x="2070" y="1690"/>
                        <a:pt x="2068" y="1690"/>
                      </a:cubicBezTo>
                      <a:cubicBezTo>
                        <a:pt x="2067" y="1689"/>
                        <a:pt x="2066" y="1689"/>
                        <a:pt x="2064" y="1689"/>
                      </a:cubicBezTo>
                      <a:cubicBezTo>
                        <a:pt x="2063" y="1690"/>
                        <a:pt x="2063" y="1690"/>
                        <a:pt x="2062" y="1692"/>
                      </a:cubicBezTo>
                      <a:cubicBezTo>
                        <a:pt x="2062" y="1690"/>
                        <a:pt x="2063" y="1690"/>
                        <a:pt x="2064" y="1689"/>
                      </a:cubicBezTo>
                      <a:cubicBezTo>
                        <a:pt x="2066" y="1689"/>
                        <a:pt x="2067" y="1689"/>
                        <a:pt x="2068" y="1690"/>
                      </a:cubicBezTo>
                      <a:cubicBezTo>
                        <a:pt x="2070" y="1690"/>
                        <a:pt x="2071" y="1691"/>
                        <a:pt x="2072" y="1693"/>
                      </a:cubicBezTo>
                      <a:cubicBezTo>
                        <a:pt x="2073" y="1695"/>
                        <a:pt x="2073" y="1696"/>
                        <a:pt x="2073" y="1698"/>
                      </a:cubicBezTo>
                      <a:cubicBezTo>
                        <a:pt x="2072" y="1702"/>
                        <a:pt x="2069" y="1705"/>
                        <a:pt x="2065" y="1707"/>
                      </a:cubicBezTo>
                      <a:cubicBezTo>
                        <a:pt x="2061" y="1708"/>
                        <a:pt x="2057" y="1708"/>
                        <a:pt x="2053" y="1705"/>
                      </a:cubicBezTo>
                      <a:cubicBezTo>
                        <a:pt x="2049" y="1703"/>
                        <a:pt x="2046" y="1699"/>
                        <a:pt x="2045" y="1694"/>
                      </a:cubicBezTo>
                      <a:cubicBezTo>
                        <a:pt x="2043" y="1689"/>
                        <a:pt x="2044" y="1684"/>
                        <a:pt x="2047" y="1679"/>
                      </a:cubicBezTo>
                      <a:cubicBezTo>
                        <a:pt x="2049" y="1677"/>
                        <a:pt x="2051" y="1674"/>
                        <a:pt x="2053" y="1672"/>
                      </a:cubicBezTo>
                      <a:cubicBezTo>
                        <a:pt x="2051" y="1674"/>
                        <a:pt x="2049" y="1675"/>
                        <a:pt x="2047" y="1677"/>
                      </a:cubicBezTo>
                      <a:cubicBezTo>
                        <a:pt x="2037" y="1685"/>
                        <a:pt x="2031" y="1696"/>
                        <a:pt x="2027" y="1708"/>
                      </a:cubicBezTo>
                      <a:cubicBezTo>
                        <a:pt x="2022" y="1724"/>
                        <a:pt x="2022" y="1736"/>
                        <a:pt x="2024" y="1753"/>
                      </a:cubicBezTo>
                      <a:cubicBezTo>
                        <a:pt x="2028" y="1782"/>
                        <a:pt x="2039" y="1816"/>
                        <a:pt x="2024" y="1843"/>
                      </a:cubicBezTo>
                      <a:cubicBezTo>
                        <a:pt x="2021" y="1847"/>
                        <a:pt x="2018" y="1851"/>
                        <a:pt x="2015" y="1854"/>
                      </a:cubicBezTo>
                      <a:cubicBezTo>
                        <a:pt x="2012" y="1858"/>
                        <a:pt x="2006" y="1861"/>
                        <a:pt x="2002" y="1865"/>
                      </a:cubicBezTo>
                      <a:cubicBezTo>
                        <a:pt x="1993" y="1875"/>
                        <a:pt x="1996" y="1886"/>
                        <a:pt x="2002" y="1889"/>
                      </a:cubicBezTo>
                      <a:cubicBezTo>
                        <a:pt x="2005" y="1891"/>
                        <a:pt x="2009" y="1891"/>
                        <a:pt x="2012" y="1890"/>
                      </a:cubicBezTo>
                      <a:cubicBezTo>
                        <a:pt x="2014" y="1889"/>
                        <a:pt x="2016" y="1886"/>
                        <a:pt x="2016" y="1883"/>
                      </a:cubicBezTo>
                      <a:cubicBezTo>
                        <a:pt x="2016" y="1880"/>
                        <a:pt x="2013" y="1877"/>
                        <a:pt x="2010" y="1878"/>
                      </a:cubicBezTo>
                      <a:cubicBezTo>
                        <a:pt x="2007" y="1878"/>
                        <a:pt x="2005" y="1880"/>
                        <a:pt x="2005" y="1883"/>
                      </a:cubicBezTo>
                      <a:cubicBezTo>
                        <a:pt x="2004" y="1880"/>
                        <a:pt x="2006" y="1877"/>
                        <a:pt x="2009" y="1876"/>
                      </a:cubicBezTo>
                      <a:cubicBezTo>
                        <a:pt x="2011" y="1875"/>
                        <a:pt x="2014" y="1876"/>
                        <a:pt x="2016" y="1877"/>
                      </a:cubicBezTo>
                      <a:cubicBezTo>
                        <a:pt x="2022" y="1883"/>
                        <a:pt x="2017" y="1892"/>
                        <a:pt x="2010" y="1894"/>
                      </a:cubicBezTo>
                      <a:cubicBezTo>
                        <a:pt x="2006" y="1894"/>
                        <a:pt x="2001" y="1893"/>
                        <a:pt x="1998" y="1889"/>
                      </a:cubicBezTo>
                      <a:cubicBezTo>
                        <a:pt x="1993" y="1884"/>
                        <a:pt x="1992" y="1875"/>
                        <a:pt x="1998" y="1867"/>
                      </a:cubicBezTo>
                      <a:cubicBezTo>
                        <a:pt x="1996" y="1869"/>
                        <a:pt x="1993" y="1871"/>
                        <a:pt x="1990" y="1872"/>
                      </a:cubicBezTo>
                      <a:cubicBezTo>
                        <a:pt x="1987" y="1876"/>
                        <a:pt x="1985" y="1882"/>
                        <a:pt x="1986" y="1888"/>
                      </a:cubicBezTo>
                      <a:cubicBezTo>
                        <a:pt x="1987" y="1898"/>
                        <a:pt x="1997" y="1902"/>
                        <a:pt x="2007" y="1901"/>
                      </a:cubicBezTo>
                      <a:cubicBezTo>
                        <a:pt x="2014" y="1901"/>
                        <a:pt x="2019" y="1899"/>
                        <a:pt x="2027" y="1902"/>
                      </a:cubicBezTo>
                      <a:cubicBezTo>
                        <a:pt x="2032" y="1905"/>
                        <a:pt x="2036" y="1910"/>
                        <a:pt x="2037" y="1917"/>
                      </a:cubicBezTo>
                      <a:cubicBezTo>
                        <a:pt x="2026" y="1901"/>
                        <a:pt x="2015" y="1912"/>
                        <a:pt x="2002" y="1911"/>
                      </a:cubicBezTo>
                      <a:cubicBezTo>
                        <a:pt x="1993" y="1910"/>
                        <a:pt x="1986" y="1906"/>
                        <a:pt x="1982" y="1899"/>
                      </a:cubicBezTo>
                      <a:cubicBezTo>
                        <a:pt x="1979" y="1892"/>
                        <a:pt x="1979" y="1880"/>
                        <a:pt x="1987" y="1874"/>
                      </a:cubicBezTo>
                      <a:cubicBezTo>
                        <a:pt x="1987" y="1874"/>
                        <a:pt x="1986" y="1875"/>
                        <a:pt x="1985" y="1875"/>
                      </a:cubicBezTo>
                      <a:cubicBezTo>
                        <a:pt x="1970" y="1882"/>
                        <a:pt x="1956" y="1881"/>
                        <a:pt x="1942" y="1872"/>
                      </a:cubicBezTo>
                      <a:cubicBezTo>
                        <a:pt x="1940" y="1870"/>
                        <a:pt x="1937" y="1868"/>
                        <a:pt x="1935" y="1866"/>
                      </a:cubicBezTo>
                      <a:cubicBezTo>
                        <a:pt x="1936" y="1865"/>
                        <a:pt x="1937" y="1865"/>
                        <a:pt x="1937" y="1864"/>
                      </a:cubicBezTo>
                      <a:cubicBezTo>
                        <a:pt x="1939" y="1866"/>
                        <a:pt x="1941" y="1868"/>
                        <a:pt x="1944" y="1869"/>
                      </a:cubicBezTo>
                      <a:cubicBezTo>
                        <a:pt x="1958" y="1878"/>
                        <a:pt x="1970" y="1878"/>
                        <a:pt x="1984" y="1871"/>
                      </a:cubicBezTo>
                      <a:cubicBezTo>
                        <a:pt x="1986" y="1871"/>
                        <a:pt x="1987" y="1870"/>
                        <a:pt x="1989" y="1869"/>
                      </a:cubicBezTo>
                      <a:cubicBezTo>
                        <a:pt x="1983" y="1870"/>
                        <a:pt x="1978" y="1870"/>
                        <a:pt x="1972" y="1868"/>
                      </a:cubicBezTo>
                      <a:cubicBezTo>
                        <a:pt x="1968" y="1867"/>
                        <a:pt x="1966" y="1865"/>
                        <a:pt x="1963" y="1863"/>
                      </a:cubicBezTo>
                      <a:cubicBezTo>
                        <a:pt x="1960" y="1860"/>
                        <a:pt x="1958" y="1858"/>
                        <a:pt x="1957" y="1854"/>
                      </a:cubicBezTo>
                      <a:cubicBezTo>
                        <a:pt x="1954" y="1846"/>
                        <a:pt x="1957" y="1836"/>
                        <a:pt x="1966" y="1834"/>
                      </a:cubicBezTo>
                      <a:cubicBezTo>
                        <a:pt x="1970" y="1833"/>
                        <a:pt x="1974" y="1833"/>
                        <a:pt x="1977" y="1835"/>
                      </a:cubicBezTo>
                      <a:cubicBezTo>
                        <a:pt x="1979" y="1836"/>
                        <a:pt x="1980" y="1837"/>
                        <a:pt x="1981" y="1839"/>
                      </a:cubicBezTo>
                      <a:cubicBezTo>
                        <a:pt x="1983" y="1842"/>
                        <a:pt x="1983" y="1845"/>
                        <a:pt x="1983" y="1848"/>
                      </a:cubicBezTo>
                      <a:cubicBezTo>
                        <a:pt x="1982" y="1849"/>
                        <a:pt x="1982" y="1851"/>
                        <a:pt x="1981" y="1852"/>
                      </a:cubicBezTo>
                      <a:cubicBezTo>
                        <a:pt x="1980" y="1853"/>
                        <a:pt x="1979" y="1853"/>
                        <a:pt x="1979" y="1854"/>
                      </a:cubicBezTo>
                      <a:cubicBezTo>
                        <a:pt x="1976" y="1855"/>
                        <a:pt x="1973" y="1855"/>
                        <a:pt x="1971" y="1854"/>
                      </a:cubicBezTo>
                      <a:cubicBezTo>
                        <a:pt x="1969" y="1853"/>
                        <a:pt x="1968" y="1851"/>
                        <a:pt x="1969" y="1850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50"/>
                        <a:pt x="1969" y="1850"/>
                        <a:pt x="1969" y="1850"/>
                      </a:cubicBezTo>
                      <a:cubicBezTo>
                        <a:pt x="1969" y="1851"/>
                        <a:pt x="1970" y="1853"/>
                        <a:pt x="1971" y="1853"/>
                      </a:cubicBezTo>
                      <a:cubicBezTo>
                        <a:pt x="1973" y="1855"/>
                        <a:pt x="1976" y="1854"/>
                        <a:pt x="1978" y="1853"/>
                      </a:cubicBezTo>
                      <a:cubicBezTo>
                        <a:pt x="1978" y="1853"/>
                        <a:pt x="1979" y="1852"/>
                        <a:pt x="1980" y="1851"/>
                      </a:cubicBezTo>
                      <a:cubicBezTo>
                        <a:pt x="1981" y="1850"/>
                        <a:pt x="1981" y="1849"/>
                        <a:pt x="1981" y="1848"/>
                      </a:cubicBezTo>
                      <a:cubicBezTo>
                        <a:pt x="1982" y="1845"/>
                        <a:pt x="1981" y="1842"/>
                        <a:pt x="1980" y="1840"/>
                      </a:cubicBezTo>
                      <a:cubicBezTo>
                        <a:pt x="1979" y="1838"/>
                        <a:pt x="1978" y="1837"/>
                        <a:pt x="1976" y="1837"/>
                      </a:cubicBezTo>
                      <a:cubicBezTo>
                        <a:pt x="1973" y="1835"/>
                        <a:pt x="1970" y="1835"/>
                        <a:pt x="1967" y="1836"/>
                      </a:cubicBezTo>
                      <a:cubicBezTo>
                        <a:pt x="1960" y="1838"/>
                        <a:pt x="1957" y="1846"/>
                        <a:pt x="1960" y="1853"/>
                      </a:cubicBezTo>
                      <a:cubicBezTo>
                        <a:pt x="1961" y="1856"/>
                        <a:pt x="1963" y="1858"/>
                        <a:pt x="1965" y="1860"/>
                      </a:cubicBezTo>
                      <a:cubicBezTo>
                        <a:pt x="1968" y="1862"/>
                        <a:pt x="1970" y="1864"/>
                        <a:pt x="1973" y="1865"/>
                      </a:cubicBezTo>
                      <a:cubicBezTo>
                        <a:pt x="1976" y="1866"/>
                        <a:pt x="1980" y="1866"/>
                        <a:pt x="1983" y="1866"/>
                      </a:cubicBezTo>
                      <a:cubicBezTo>
                        <a:pt x="1988" y="1866"/>
                        <a:pt x="1993" y="1864"/>
                        <a:pt x="1998" y="1862"/>
                      </a:cubicBezTo>
                      <a:cubicBezTo>
                        <a:pt x="2007" y="1857"/>
                        <a:pt x="2015" y="1849"/>
                        <a:pt x="2020" y="1841"/>
                      </a:cubicBezTo>
                      <a:cubicBezTo>
                        <a:pt x="2033" y="1818"/>
                        <a:pt x="2025" y="1789"/>
                        <a:pt x="2021" y="1763"/>
                      </a:cubicBezTo>
                      <a:cubicBezTo>
                        <a:pt x="2022" y="1768"/>
                        <a:pt x="2022" y="1773"/>
                        <a:pt x="2022" y="1777"/>
                      </a:cubicBezTo>
                      <a:cubicBezTo>
                        <a:pt x="2021" y="1791"/>
                        <a:pt x="2010" y="1807"/>
                        <a:pt x="1994" y="1808"/>
                      </a:cubicBezTo>
                      <a:cubicBezTo>
                        <a:pt x="1984" y="1809"/>
                        <a:pt x="1975" y="1804"/>
                        <a:pt x="1968" y="1812"/>
                      </a:cubicBezTo>
                      <a:cubicBezTo>
                        <a:pt x="1964" y="1805"/>
                        <a:pt x="1970" y="1793"/>
                        <a:pt x="1981" y="1789"/>
                      </a:cubicBezTo>
                      <a:cubicBezTo>
                        <a:pt x="1993" y="1785"/>
                        <a:pt x="2011" y="1789"/>
                        <a:pt x="2016" y="1775"/>
                      </a:cubicBezTo>
                      <a:cubicBezTo>
                        <a:pt x="2019" y="1767"/>
                        <a:pt x="2017" y="1757"/>
                        <a:pt x="2020" y="1754"/>
                      </a:cubicBezTo>
                      <a:cubicBezTo>
                        <a:pt x="2020" y="1754"/>
                        <a:pt x="2020" y="1755"/>
                        <a:pt x="2020" y="1755"/>
                      </a:cubicBezTo>
                      <a:cubicBezTo>
                        <a:pt x="2020" y="1755"/>
                        <a:pt x="2020" y="1754"/>
                        <a:pt x="2020" y="1753"/>
                      </a:cubicBezTo>
                      <a:cubicBezTo>
                        <a:pt x="2018" y="1736"/>
                        <a:pt x="2018" y="1724"/>
                        <a:pt x="2023" y="1707"/>
                      </a:cubicBezTo>
                      <a:cubicBezTo>
                        <a:pt x="2028" y="1694"/>
                        <a:pt x="2034" y="1684"/>
                        <a:pt x="2046" y="1675"/>
                      </a:cubicBezTo>
                      <a:cubicBezTo>
                        <a:pt x="2055" y="1668"/>
                        <a:pt x="2064" y="1666"/>
                        <a:pt x="2074" y="1665"/>
                      </a:cubicBezTo>
                      <a:cubicBezTo>
                        <a:pt x="2093" y="1664"/>
                        <a:pt x="2115" y="1676"/>
                        <a:pt x="2132" y="1690"/>
                      </a:cubicBezTo>
                      <a:cubicBezTo>
                        <a:pt x="2139" y="1695"/>
                        <a:pt x="2145" y="1701"/>
                        <a:pt x="2150" y="1708"/>
                      </a:cubicBezTo>
                      <a:cubicBezTo>
                        <a:pt x="2161" y="1720"/>
                        <a:pt x="2167" y="1734"/>
                        <a:pt x="2179" y="1743"/>
                      </a:cubicBezTo>
                      <a:cubicBezTo>
                        <a:pt x="2185" y="1747"/>
                        <a:pt x="2193" y="1752"/>
                        <a:pt x="2200" y="1751"/>
                      </a:cubicBezTo>
                      <a:cubicBezTo>
                        <a:pt x="2204" y="1750"/>
                        <a:pt x="2210" y="1746"/>
                        <a:pt x="2209" y="1741"/>
                      </a:cubicBezTo>
                      <a:cubicBezTo>
                        <a:pt x="2209" y="1740"/>
                        <a:pt x="2208" y="1738"/>
                        <a:pt x="2206" y="1738"/>
                      </a:cubicBezTo>
                      <a:cubicBezTo>
                        <a:pt x="2205" y="1738"/>
                        <a:pt x="2203" y="1739"/>
                        <a:pt x="2203" y="1740"/>
                      </a:cubicBezTo>
                      <a:cubicBezTo>
                        <a:pt x="2202" y="1741"/>
                        <a:pt x="2203" y="1742"/>
                        <a:pt x="2203" y="1743"/>
                      </a:cubicBezTo>
                      <a:cubicBezTo>
                        <a:pt x="2204" y="1744"/>
                        <a:pt x="2205" y="1744"/>
                        <a:pt x="2206" y="1743"/>
                      </a:cubicBezTo>
                      <a:cubicBezTo>
                        <a:pt x="2207" y="1742"/>
                        <a:pt x="2207" y="1742"/>
                        <a:pt x="2206" y="1741"/>
                      </a:cubicBezTo>
                      <a:cubicBezTo>
                        <a:pt x="2208" y="1741"/>
                        <a:pt x="2208" y="1742"/>
                        <a:pt x="2208" y="1743"/>
                      </a:cubicBezTo>
                      <a:cubicBezTo>
                        <a:pt x="2207" y="1745"/>
                        <a:pt x="2206" y="1746"/>
                        <a:pt x="2204" y="1746"/>
                      </a:cubicBezTo>
                      <a:cubicBezTo>
                        <a:pt x="2201" y="1746"/>
                        <a:pt x="2199" y="1743"/>
                        <a:pt x="2199" y="1741"/>
                      </a:cubicBezTo>
                      <a:cubicBezTo>
                        <a:pt x="2199" y="1739"/>
                        <a:pt x="2200" y="1737"/>
                        <a:pt x="2202" y="1735"/>
                      </a:cubicBezTo>
                      <a:cubicBezTo>
                        <a:pt x="2203" y="1734"/>
                        <a:pt x="2205" y="1734"/>
                        <a:pt x="2207" y="1734"/>
                      </a:cubicBezTo>
                      <a:cubicBezTo>
                        <a:pt x="2210" y="1735"/>
                        <a:pt x="2212" y="1737"/>
                        <a:pt x="2212" y="1740"/>
                      </a:cubicBezTo>
                      <a:cubicBezTo>
                        <a:pt x="2213" y="1745"/>
                        <a:pt x="2209" y="1749"/>
                        <a:pt x="2204" y="1751"/>
                      </a:cubicBezTo>
                      <a:cubicBezTo>
                        <a:pt x="2202" y="1752"/>
                        <a:pt x="2199" y="1752"/>
                        <a:pt x="2197" y="1752"/>
                      </a:cubicBezTo>
                      <a:cubicBezTo>
                        <a:pt x="2207" y="1755"/>
                        <a:pt x="2216" y="1751"/>
                        <a:pt x="2223" y="1745"/>
                      </a:cubicBezTo>
                      <a:cubicBezTo>
                        <a:pt x="2227" y="1741"/>
                        <a:pt x="2230" y="1735"/>
                        <a:pt x="2230" y="1729"/>
                      </a:cubicBezTo>
                      <a:cubicBezTo>
                        <a:pt x="2230" y="1729"/>
                        <a:pt x="2230" y="1729"/>
                        <a:pt x="2230" y="1729"/>
                      </a:cubicBezTo>
                      <a:cubicBezTo>
                        <a:pt x="2229" y="1735"/>
                        <a:pt x="2223" y="1739"/>
                        <a:pt x="2217" y="1734"/>
                      </a:cubicBezTo>
                      <a:cubicBezTo>
                        <a:pt x="2212" y="1730"/>
                        <a:pt x="2211" y="1718"/>
                        <a:pt x="2196" y="1720"/>
                      </a:cubicBezTo>
                      <a:close/>
                      <a:moveTo>
                        <a:pt x="2525" y="1873"/>
                      </a:moveTo>
                      <a:cubicBezTo>
                        <a:pt x="2507" y="1851"/>
                        <a:pt x="2483" y="1851"/>
                        <a:pt x="2472" y="1844"/>
                      </a:cubicBezTo>
                      <a:cubicBezTo>
                        <a:pt x="2459" y="1836"/>
                        <a:pt x="2468" y="1821"/>
                        <a:pt x="2483" y="1827"/>
                      </a:cubicBezTo>
                      <a:cubicBezTo>
                        <a:pt x="2501" y="1832"/>
                        <a:pt x="2517" y="1852"/>
                        <a:pt x="2525" y="1873"/>
                      </a:cubicBezTo>
                      <a:close/>
                      <a:moveTo>
                        <a:pt x="2514" y="1728"/>
                      </a:moveTo>
                      <a:cubicBezTo>
                        <a:pt x="2518" y="1716"/>
                        <a:pt x="2539" y="1698"/>
                        <a:pt x="2554" y="1696"/>
                      </a:cubicBezTo>
                      <a:cubicBezTo>
                        <a:pt x="2570" y="1694"/>
                        <a:pt x="2576" y="1706"/>
                        <a:pt x="2558" y="1712"/>
                      </a:cubicBezTo>
                      <a:cubicBezTo>
                        <a:pt x="2545" y="1716"/>
                        <a:pt x="2523" y="1716"/>
                        <a:pt x="2514" y="1728"/>
                      </a:cubicBezTo>
                      <a:close/>
                      <a:moveTo>
                        <a:pt x="2392" y="1789"/>
                      </a:moveTo>
                      <a:cubicBezTo>
                        <a:pt x="2392" y="1791"/>
                        <a:pt x="2394" y="1793"/>
                        <a:pt x="2396" y="1792"/>
                      </a:cubicBezTo>
                      <a:cubicBezTo>
                        <a:pt x="2398" y="1792"/>
                        <a:pt x="2399" y="1790"/>
                        <a:pt x="2399" y="1788"/>
                      </a:cubicBezTo>
                      <a:cubicBezTo>
                        <a:pt x="2399" y="1786"/>
                        <a:pt x="2397" y="1784"/>
                        <a:pt x="2395" y="1785"/>
                      </a:cubicBezTo>
                      <a:cubicBezTo>
                        <a:pt x="2392" y="1785"/>
                        <a:pt x="2391" y="1787"/>
                        <a:pt x="2392" y="1789"/>
                      </a:cubicBezTo>
                      <a:close/>
                      <a:moveTo>
                        <a:pt x="2455" y="1776"/>
                      </a:moveTo>
                      <a:cubicBezTo>
                        <a:pt x="2454" y="1785"/>
                        <a:pt x="2442" y="1782"/>
                        <a:pt x="2438" y="1782"/>
                      </a:cubicBezTo>
                      <a:cubicBezTo>
                        <a:pt x="2434" y="1782"/>
                        <a:pt x="2432" y="1783"/>
                        <a:pt x="2430" y="1785"/>
                      </a:cubicBezTo>
                      <a:cubicBezTo>
                        <a:pt x="2431" y="1781"/>
                        <a:pt x="2436" y="1773"/>
                        <a:pt x="2439" y="1771"/>
                      </a:cubicBezTo>
                      <a:cubicBezTo>
                        <a:pt x="2444" y="1767"/>
                        <a:pt x="2451" y="1767"/>
                        <a:pt x="2455" y="1773"/>
                      </a:cubicBezTo>
                      <a:cubicBezTo>
                        <a:pt x="2452" y="1772"/>
                        <a:pt x="2446" y="1773"/>
                        <a:pt x="2444" y="1775"/>
                      </a:cubicBezTo>
                      <a:cubicBezTo>
                        <a:pt x="2446" y="1775"/>
                        <a:pt x="2451" y="1774"/>
                        <a:pt x="2455" y="1776"/>
                      </a:cubicBezTo>
                      <a:close/>
                      <a:moveTo>
                        <a:pt x="2399" y="1769"/>
                      </a:moveTo>
                      <a:cubicBezTo>
                        <a:pt x="2399" y="1773"/>
                        <a:pt x="2403" y="1776"/>
                        <a:pt x="2407" y="1775"/>
                      </a:cubicBezTo>
                      <a:cubicBezTo>
                        <a:pt x="2411" y="1774"/>
                        <a:pt x="2414" y="1770"/>
                        <a:pt x="2413" y="1766"/>
                      </a:cubicBezTo>
                      <a:cubicBezTo>
                        <a:pt x="2413" y="1762"/>
                        <a:pt x="2409" y="1759"/>
                        <a:pt x="2405" y="1760"/>
                      </a:cubicBezTo>
                      <a:cubicBezTo>
                        <a:pt x="2400" y="1761"/>
                        <a:pt x="2398" y="1765"/>
                        <a:pt x="2399" y="1769"/>
                      </a:cubicBezTo>
                      <a:close/>
                      <a:moveTo>
                        <a:pt x="2392" y="1780"/>
                      </a:moveTo>
                      <a:cubicBezTo>
                        <a:pt x="2393" y="1782"/>
                        <a:pt x="2395" y="1784"/>
                        <a:pt x="2398" y="1784"/>
                      </a:cubicBezTo>
                      <a:cubicBezTo>
                        <a:pt x="2401" y="1783"/>
                        <a:pt x="2402" y="1780"/>
                        <a:pt x="2402" y="1778"/>
                      </a:cubicBezTo>
                      <a:cubicBezTo>
                        <a:pt x="2401" y="1775"/>
                        <a:pt x="2399" y="1773"/>
                        <a:pt x="2396" y="1774"/>
                      </a:cubicBezTo>
                      <a:cubicBezTo>
                        <a:pt x="2393" y="1774"/>
                        <a:pt x="2392" y="1777"/>
                        <a:pt x="2392" y="1780"/>
                      </a:cubicBezTo>
                      <a:close/>
                      <a:moveTo>
                        <a:pt x="2503" y="1744"/>
                      </a:moveTo>
                      <a:cubicBezTo>
                        <a:pt x="2501" y="1747"/>
                        <a:pt x="2500" y="1750"/>
                        <a:pt x="2501" y="1752"/>
                      </a:cubicBezTo>
                      <a:cubicBezTo>
                        <a:pt x="2501" y="1756"/>
                        <a:pt x="2504" y="1760"/>
                        <a:pt x="2509" y="1761"/>
                      </a:cubicBezTo>
                      <a:cubicBezTo>
                        <a:pt x="2514" y="1762"/>
                        <a:pt x="2519" y="1758"/>
                        <a:pt x="2520" y="1754"/>
                      </a:cubicBezTo>
                      <a:cubicBezTo>
                        <a:pt x="2523" y="1747"/>
                        <a:pt x="2517" y="1744"/>
                        <a:pt x="2515" y="1740"/>
                      </a:cubicBezTo>
                      <a:cubicBezTo>
                        <a:pt x="2513" y="1735"/>
                        <a:pt x="2517" y="1728"/>
                        <a:pt x="2523" y="1724"/>
                      </a:cubicBezTo>
                      <a:cubicBezTo>
                        <a:pt x="2529" y="1720"/>
                        <a:pt x="2538" y="1720"/>
                        <a:pt x="2544" y="1725"/>
                      </a:cubicBezTo>
                      <a:cubicBezTo>
                        <a:pt x="2548" y="1728"/>
                        <a:pt x="2550" y="1733"/>
                        <a:pt x="2546" y="1738"/>
                      </a:cubicBezTo>
                      <a:cubicBezTo>
                        <a:pt x="2545" y="1733"/>
                        <a:pt x="2539" y="1730"/>
                        <a:pt x="2535" y="1735"/>
                      </a:cubicBezTo>
                      <a:cubicBezTo>
                        <a:pt x="2532" y="1738"/>
                        <a:pt x="2532" y="1746"/>
                        <a:pt x="2530" y="1754"/>
                      </a:cubicBezTo>
                      <a:cubicBezTo>
                        <a:pt x="2529" y="1762"/>
                        <a:pt x="2527" y="1769"/>
                        <a:pt x="2522" y="1773"/>
                      </a:cubicBezTo>
                      <a:cubicBezTo>
                        <a:pt x="2512" y="1783"/>
                        <a:pt x="2495" y="1781"/>
                        <a:pt x="2488" y="1770"/>
                      </a:cubicBezTo>
                      <a:cubicBezTo>
                        <a:pt x="2484" y="1763"/>
                        <a:pt x="2484" y="1756"/>
                        <a:pt x="2485" y="1750"/>
                      </a:cubicBezTo>
                      <a:cubicBezTo>
                        <a:pt x="2487" y="1743"/>
                        <a:pt x="2495" y="1725"/>
                        <a:pt x="2491" y="1717"/>
                      </a:cubicBezTo>
                      <a:cubicBezTo>
                        <a:pt x="2489" y="1711"/>
                        <a:pt x="2483" y="1710"/>
                        <a:pt x="2479" y="1713"/>
                      </a:cubicBezTo>
                      <a:cubicBezTo>
                        <a:pt x="2478" y="1708"/>
                        <a:pt x="2484" y="1702"/>
                        <a:pt x="2490" y="1702"/>
                      </a:cubicBezTo>
                      <a:cubicBezTo>
                        <a:pt x="2501" y="1702"/>
                        <a:pt x="2513" y="1713"/>
                        <a:pt x="2511" y="1728"/>
                      </a:cubicBezTo>
                      <a:cubicBezTo>
                        <a:pt x="2511" y="1734"/>
                        <a:pt x="2507" y="1738"/>
                        <a:pt x="2503" y="1744"/>
                      </a:cubicBezTo>
                      <a:close/>
                      <a:moveTo>
                        <a:pt x="2630" y="1715"/>
                      </a:moveTo>
                      <a:cubicBezTo>
                        <a:pt x="2631" y="1717"/>
                        <a:pt x="2630" y="1720"/>
                        <a:pt x="2628" y="1720"/>
                      </a:cubicBezTo>
                      <a:cubicBezTo>
                        <a:pt x="2626" y="1721"/>
                        <a:pt x="2623" y="1720"/>
                        <a:pt x="2622" y="1718"/>
                      </a:cubicBezTo>
                      <a:cubicBezTo>
                        <a:pt x="2622" y="1715"/>
                        <a:pt x="2623" y="1713"/>
                        <a:pt x="2625" y="1712"/>
                      </a:cubicBezTo>
                      <a:cubicBezTo>
                        <a:pt x="2627" y="1712"/>
                        <a:pt x="2630" y="1713"/>
                        <a:pt x="2630" y="1715"/>
                      </a:cubicBezTo>
                      <a:close/>
                      <a:moveTo>
                        <a:pt x="2635" y="1722"/>
                      </a:moveTo>
                      <a:cubicBezTo>
                        <a:pt x="2635" y="1724"/>
                        <a:pt x="2635" y="1725"/>
                        <a:pt x="2633" y="1726"/>
                      </a:cubicBezTo>
                      <a:cubicBezTo>
                        <a:pt x="2631" y="1727"/>
                        <a:pt x="2629" y="1726"/>
                        <a:pt x="2629" y="1724"/>
                      </a:cubicBezTo>
                      <a:cubicBezTo>
                        <a:pt x="2628" y="1722"/>
                        <a:pt x="2629" y="1720"/>
                        <a:pt x="2631" y="1720"/>
                      </a:cubicBezTo>
                      <a:cubicBezTo>
                        <a:pt x="2632" y="1719"/>
                        <a:pt x="2634" y="1720"/>
                        <a:pt x="2635" y="1722"/>
                      </a:cubicBezTo>
                      <a:close/>
                      <a:moveTo>
                        <a:pt x="2621" y="1710"/>
                      </a:moveTo>
                      <a:cubicBezTo>
                        <a:pt x="2622" y="1713"/>
                        <a:pt x="2621" y="1717"/>
                        <a:pt x="2617" y="1718"/>
                      </a:cubicBezTo>
                      <a:cubicBezTo>
                        <a:pt x="2614" y="1719"/>
                        <a:pt x="2610" y="1717"/>
                        <a:pt x="2609" y="1714"/>
                      </a:cubicBezTo>
                      <a:cubicBezTo>
                        <a:pt x="2608" y="1711"/>
                        <a:pt x="2610" y="1707"/>
                        <a:pt x="2613" y="1706"/>
                      </a:cubicBezTo>
                      <a:cubicBezTo>
                        <a:pt x="2617" y="1705"/>
                        <a:pt x="2620" y="1707"/>
                        <a:pt x="2621" y="1710"/>
                      </a:cubicBezTo>
                      <a:close/>
                      <a:moveTo>
                        <a:pt x="2504" y="1746"/>
                      </a:moveTo>
                      <a:cubicBezTo>
                        <a:pt x="2501" y="1750"/>
                        <a:pt x="2502" y="1755"/>
                        <a:pt x="2506" y="1758"/>
                      </a:cubicBezTo>
                      <a:cubicBezTo>
                        <a:pt x="2513" y="1762"/>
                        <a:pt x="2520" y="1754"/>
                        <a:pt x="2518" y="1748"/>
                      </a:cubicBezTo>
                      <a:cubicBezTo>
                        <a:pt x="2516" y="1743"/>
                        <a:pt x="2512" y="1741"/>
                        <a:pt x="2513" y="1734"/>
                      </a:cubicBezTo>
                      <a:cubicBezTo>
                        <a:pt x="2510" y="1741"/>
                        <a:pt x="2507" y="1741"/>
                        <a:pt x="2504" y="1746"/>
                      </a:cubicBezTo>
                      <a:close/>
                      <a:moveTo>
                        <a:pt x="2497" y="1780"/>
                      </a:moveTo>
                      <a:cubicBezTo>
                        <a:pt x="2503" y="1785"/>
                        <a:pt x="2513" y="1783"/>
                        <a:pt x="2517" y="1780"/>
                      </a:cubicBezTo>
                      <a:cubicBezTo>
                        <a:pt x="2524" y="1785"/>
                        <a:pt x="2517" y="1801"/>
                        <a:pt x="2504" y="1798"/>
                      </a:cubicBezTo>
                      <a:cubicBezTo>
                        <a:pt x="2497" y="1796"/>
                        <a:pt x="2492" y="1787"/>
                        <a:pt x="2497" y="1780"/>
                      </a:cubicBezTo>
                      <a:close/>
                      <a:moveTo>
                        <a:pt x="2564" y="1677"/>
                      </a:moveTo>
                      <a:cubicBezTo>
                        <a:pt x="2554" y="1688"/>
                        <a:pt x="2541" y="1674"/>
                        <a:pt x="2536" y="1670"/>
                      </a:cubicBezTo>
                      <a:cubicBezTo>
                        <a:pt x="2532" y="1666"/>
                        <a:pt x="2528" y="1665"/>
                        <a:pt x="2524" y="1666"/>
                      </a:cubicBezTo>
                      <a:cubicBezTo>
                        <a:pt x="2528" y="1662"/>
                        <a:pt x="2541" y="1656"/>
                        <a:pt x="2548" y="1656"/>
                      </a:cubicBezTo>
                      <a:cubicBezTo>
                        <a:pt x="2558" y="1656"/>
                        <a:pt x="2566" y="1661"/>
                        <a:pt x="2566" y="1673"/>
                      </a:cubicBezTo>
                      <a:cubicBezTo>
                        <a:pt x="2563" y="1669"/>
                        <a:pt x="2555" y="1666"/>
                        <a:pt x="2550" y="1667"/>
                      </a:cubicBezTo>
                      <a:cubicBezTo>
                        <a:pt x="2553" y="1667"/>
                        <a:pt x="2560" y="1672"/>
                        <a:pt x="2564" y="1677"/>
                      </a:cubicBezTo>
                      <a:close/>
                      <a:moveTo>
                        <a:pt x="2524" y="1808"/>
                      </a:moveTo>
                      <a:cubicBezTo>
                        <a:pt x="2546" y="1783"/>
                        <a:pt x="2573" y="1785"/>
                        <a:pt x="2586" y="1777"/>
                      </a:cubicBezTo>
                      <a:cubicBezTo>
                        <a:pt x="2602" y="1769"/>
                        <a:pt x="2592" y="1751"/>
                        <a:pt x="2574" y="1757"/>
                      </a:cubicBezTo>
                      <a:cubicBezTo>
                        <a:pt x="2554" y="1762"/>
                        <a:pt x="2535" y="1785"/>
                        <a:pt x="2524" y="1808"/>
                      </a:cubicBezTo>
                      <a:close/>
                      <a:moveTo>
                        <a:pt x="2398" y="1810"/>
                      </a:moveTo>
                      <a:cubicBezTo>
                        <a:pt x="2400" y="1807"/>
                        <a:pt x="2401" y="1804"/>
                        <a:pt x="2403" y="1801"/>
                      </a:cubicBezTo>
                      <a:cubicBezTo>
                        <a:pt x="2411" y="1792"/>
                        <a:pt x="2422" y="1786"/>
                        <a:pt x="2434" y="1785"/>
                      </a:cubicBezTo>
                      <a:cubicBezTo>
                        <a:pt x="2449" y="1786"/>
                        <a:pt x="2463" y="1795"/>
                        <a:pt x="2466" y="1810"/>
                      </a:cubicBezTo>
                      <a:cubicBezTo>
                        <a:pt x="2467" y="1816"/>
                        <a:pt x="2466" y="1822"/>
                        <a:pt x="2463" y="1827"/>
                      </a:cubicBezTo>
                      <a:cubicBezTo>
                        <a:pt x="2461" y="1831"/>
                        <a:pt x="2458" y="1833"/>
                        <a:pt x="2454" y="1834"/>
                      </a:cubicBezTo>
                      <a:cubicBezTo>
                        <a:pt x="2448" y="1835"/>
                        <a:pt x="2443" y="1834"/>
                        <a:pt x="2439" y="1830"/>
                      </a:cubicBezTo>
                      <a:cubicBezTo>
                        <a:pt x="2437" y="1828"/>
                        <a:pt x="2436" y="1824"/>
                        <a:pt x="2436" y="1820"/>
                      </a:cubicBezTo>
                      <a:cubicBezTo>
                        <a:pt x="2437" y="1813"/>
                        <a:pt x="2443" y="1808"/>
                        <a:pt x="2450" y="1809"/>
                      </a:cubicBezTo>
                      <a:cubicBezTo>
                        <a:pt x="2457" y="1809"/>
                        <a:pt x="2462" y="1816"/>
                        <a:pt x="2462" y="1823"/>
                      </a:cubicBezTo>
                      <a:cubicBezTo>
                        <a:pt x="2461" y="1829"/>
                        <a:pt x="2457" y="1833"/>
                        <a:pt x="2451" y="1834"/>
                      </a:cubicBezTo>
                      <a:cubicBezTo>
                        <a:pt x="2452" y="1834"/>
                        <a:pt x="2453" y="1834"/>
                        <a:pt x="2453" y="1834"/>
                      </a:cubicBezTo>
                      <a:cubicBezTo>
                        <a:pt x="2457" y="1832"/>
                        <a:pt x="2460" y="1830"/>
                        <a:pt x="2462" y="1827"/>
                      </a:cubicBezTo>
                      <a:cubicBezTo>
                        <a:pt x="2465" y="1822"/>
                        <a:pt x="2466" y="1816"/>
                        <a:pt x="2465" y="1810"/>
                      </a:cubicBezTo>
                      <a:cubicBezTo>
                        <a:pt x="2462" y="1796"/>
                        <a:pt x="2448" y="1787"/>
                        <a:pt x="2434" y="1787"/>
                      </a:cubicBezTo>
                      <a:cubicBezTo>
                        <a:pt x="2422" y="1788"/>
                        <a:pt x="2411" y="1795"/>
                        <a:pt x="2404" y="1805"/>
                      </a:cubicBezTo>
                      <a:cubicBezTo>
                        <a:pt x="2403" y="1807"/>
                        <a:pt x="2401" y="1810"/>
                        <a:pt x="2400" y="1812"/>
                      </a:cubicBezTo>
                      <a:lnTo>
                        <a:pt x="2398" y="1810"/>
                      </a:lnTo>
                      <a:close/>
                      <a:moveTo>
                        <a:pt x="2411" y="1861"/>
                      </a:moveTo>
                      <a:cubicBezTo>
                        <a:pt x="2405" y="1874"/>
                        <a:pt x="2393" y="1884"/>
                        <a:pt x="2375" y="1882"/>
                      </a:cubicBezTo>
                      <a:cubicBezTo>
                        <a:pt x="2369" y="1881"/>
                        <a:pt x="2364" y="1879"/>
                        <a:pt x="2359" y="1874"/>
                      </a:cubicBezTo>
                      <a:cubicBezTo>
                        <a:pt x="2355" y="1871"/>
                        <a:pt x="2353" y="1867"/>
                        <a:pt x="2353" y="1862"/>
                      </a:cubicBezTo>
                      <a:cubicBezTo>
                        <a:pt x="2352" y="1855"/>
                        <a:pt x="2354" y="1849"/>
                        <a:pt x="2359" y="1845"/>
                      </a:cubicBezTo>
                      <a:cubicBezTo>
                        <a:pt x="2362" y="1843"/>
                        <a:pt x="2365" y="1842"/>
                        <a:pt x="2369" y="1842"/>
                      </a:cubicBezTo>
                      <a:cubicBezTo>
                        <a:pt x="2375" y="1843"/>
                        <a:pt x="2379" y="1848"/>
                        <a:pt x="2381" y="1853"/>
                      </a:cubicBezTo>
                      <a:cubicBezTo>
                        <a:pt x="2381" y="1856"/>
                        <a:pt x="2381" y="1858"/>
                        <a:pt x="2380" y="1861"/>
                      </a:cubicBezTo>
                      <a:cubicBezTo>
                        <a:pt x="2377" y="1866"/>
                        <a:pt x="2371" y="1868"/>
                        <a:pt x="2365" y="1866"/>
                      </a:cubicBezTo>
                      <a:cubicBezTo>
                        <a:pt x="2360" y="1863"/>
                        <a:pt x="2358" y="1856"/>
                        <a:pt x="2361" y="1851"/>
                      </a:cubicBezTo>
                      <a:cubicBezTo>
                        <a:pt x="2363" y="1846"/>
                        <a:pt x="2370" y="1844"/>
                        <a:pt x="2375" y="1846"/>
                      </a:cubicBezTo>
                      <a:cubicBezTo>
                        <a:pt x="2377" y="1847"/>
                        <a:pt x="2378" y="1849"/>
                        <a:pt x="2379" y="1850"/>
                      </a:cubicBezTo>
                      <a:cubicBezTo>
                        <a:pt x="2379" y="1850"/>
                        <a:pt x="2379" y="1850"/>
                        <a:pt x="2379" y="1850"/>
                      </a:cubicBezTo>
                      <a:cubicBezTo>
                        <a:pt x="2377" y="1846"/>
                        <a:pt x="2374" y="1844"/>
                        <a:pt x="2369" y="1843"/>
                      </a:cubicBezTo>
                      <a:cubicBezTo>
                        <a:pt x="2366" y="1842"/>
                        <a:pt x="2362" y="1843"/>
                        <a:pt x="2360" y="1846"/>
                      </a:cubicBezTo>
                      <a:cubicBezTo>
                        <a:pt x="2355" y="1850"/>
                        <a:pt x="2353" y="1855"/>
                        <a:pt x="2354" y="1861"/>
                      </a:cubicBezTo>
                      <a:cubicBezTo>
                        <a:pt x="2354" y="1866"/>
                        <a:pt x="2357" y="1870"/>
                        <a:pt x="2360" y="1873"/>
                      </a:cubicBezTo>
                      <a:cubicBezTo>
                        <a:pt x="2365" y="1877"/>
                        <a:pt x="2370" y="1879"/>
                        <a:pt x="2376" y="1880"/>
                      </a:cubicBezTo>
                      <a:cubicBezTo>
                        <a:pt x="2393" y="1882"/>
                        <a:pt x="2404" y="1872"/>
                        <a:pt x="2409" y="1859"/>
                      </a:cubicBezTo>
                      <a:lnTo>
                        <a:pt x="2411" y="1861"/>
                      </a:lnTo>
                      <a:close/>
                      <a:moveTo>
                        <a:pt x="2227" y="2055"/>
                      </a:moveTo>
                      <a:cubicBezTo>
                        <a:pt x="2223" y="2055"/>
                        <a:pt x="2221" y="2052"/>
                        <a:pt x="2221" y="2048"/>
                      </a:cubicBezTo>
                      <a:cubicBezTo>
                        <a:pt x="2221" y="2045"/>
                        <a:pt x="2224" y="2042"/>
                        <a:pt x="2228" y="2043"/>
                      </a:cubicBezTo>
                      <a:cubicBezTo>
                        <a:pt x="2231" y="2043"/>
                        <a:pt x="2234" y="2046"/>
                        <a:pt x="2234" y="2050"/>
                      </a:cubicBezTo>
                      <a:cubicBezTo>
                        <a:pt x="2233" y="2053"/>
                        <a:pt x="2230" y="2056"/>
                        <a:pt x="2227" y="2055"/>
                      </a:cubicBezTo>
                      <a:close/>
                      <a:moveTo>
                        <a:pt x="2215" y="2057"/>
                      </a:moveTo>
                      <a:cubicBezTo>
                        <a:pt x="2212" y="2057"/>
                        <a:pt x="2210" y="2055"/>
                        <a:pt x="2210" y="2052"/>
                      </a:cubicBezTo>
                      <a:cubicBezTo>
                        <a:pt x="2210" y="2049"/>
                        <a:pt x="2213" y="2047"/>
                        <a:pt x="2215" y="2048"/>
                      </a:cubicBezTo>
                      <a:cubicBezTo>
                        <a:pt x="2218" y="2048"/>
                        <a:pt x="2220" y="2050"/>
                        <a:pt x="2220" y="2053"/>
                      </a:cubicBezTo>
                      <a:cubicBezTo>
                        <a:pt x="2220" y="2056"/>
                        <a:pt x="2217" y="2058"/>
                        <a:pt x="2215" y="2057"/>
                      </a:cubicBezTo>
                      <a:close/>
                      <a:moveTo>
                        <a:pt x="2239" y="2046"/>
                      </a:moveTo>
                      <a:cubicBezTo>
                        <a:pt x="2234" y="2045"/>
                        <a:pt x="2230" y="2041"/>
                        <a:pt x="2230" y="2035"/>
                      </a:cubicBezTo>
                      <a:cubicBezTo>
                        <a:pt x="2231" y="2030"/>
                        <a:pt x="2236" y="2026"/>
                        <a:pt x="2241" y="2026"/>
                      </a:cubicBezTo>
                      <a:cubicBezTo>
                        <a:pt x="2246" y="2027"/>
                        <a:pt x="2250" y="2032"/>
                        <a:pt x="2250" y="2037"/>
                      </a:cubicBezTo>
                      <a:cubicBezTo>
                        <a:pt x="2250" y="2042"/>
                        <a:pt x="2245" y="2046"/>
                        <a:pt x="2239" y="2046"/>
                      </a:cubicBezTo>
                      <a:close/>
                      <a:moveTo>
                        <a:pt x="2119" y="1831"/>
                      </a:moveTo>
                      <a:cubicBezTo>
                        <a:pt x="2108" y="1844"/>
                        <a:pt x="2106" y="1867"/>
                        <a:pt x="2114" y="1882"/>
                      </a:cubicBezTo>
                      <a:cubicBezTo>
                        <a:pt x="2121" y="1896"/>
                        <a:pt x="2136" y="1894"/>
                        <a:pt x="2131" y="1876"/>
                      </a:cubicBezTo>
                      <a:cubicBezTo>
                        <a:pt x="2128" y="1863"/>
                        <a:pt x="2114" y="1845"/>
                        <a:pt x="2119" y="1831"/>
                      </a:cubicBezTo>
                      <a:close/>
                      <a:moveTo>
                        <a:pt x="2328" y="1830"/>
                      </a:moveTo>
                      <a:cubicBezTo>
                        <a:pt x="2334" y="1806"/>
                        <a:pt x="2324" y="1770"/>
                        <a:pt x="2306" y="1763"/>
                      </a:cubicBezTo>
                      <a:cubicBezTo>
                        <a:pt x="2286" y="1756"/>
                        <a:pt x="2279" y="1776"/>
                        <a:pt x="2296" y="1782"/>
                      </a:cubicBezTo>
                      <a:cubicBezTo>
                        <a:pt x="2305" y="1786"/>
                        <a:pt x="2327" y="1803"/>
                        <a:pt x="2328" y="1830"/>
                      </a:cubicBezTo>
                      <a:close/>
                      <a:moveTo>
                        <a:pt x="2336" y="1819"/>
                      </a:moveTo>
                      <a:cubicBezTo>
                        <a:pt x="2335" y="1810"/>
                        <a:pt x="2340" y="1802"/>
                        <a:pt x="2347" y="1795"/>
                      </a:cubicBezTo>
                      <a:cubicBezTo>
                        <a:pt x="2361" y="1782"/>
                        <a:pt x="2388" y="1777"/>
                        <a:pt x="2393" y="1759"/>
                      </a:cubicBezTo>
                      <a:cubicBezTo>
                        <a:pt x="2395" y="1752"/>
                        <a:pt x="2393" y="1743"/>
                        <a:pt x="2387" y="1737"/>
                      </a:cubicBezTo>
                      <a:cubicBezTo>
                        <a:pt x="2383" y="1734"/>
                        <a:pt x="2378" y="1734"/>
                        <a:pt x="2374" y="1737"/>
                      </a:cubicBezTo>
                      <a:cubicBezTo>
                        <a:pt x="2378" y="1737"/>
                        <a:pt x="2384" y="1741"/>
                        <a:pt x="2384" y="1746"/>
                      </a:cubicBezTo>
                      <a:cubicBezTo>
                        <a:pt x="2385" y="1751"/>
                        <a:pt x="2380" y="1757"/>
                        <a:pt x="2375" y="1759"/>
                      </a:cubicBezTo>
                      <a:cubicBezTo>
                        <a:pt x="2357" y="1766"/>
                        <a:pt x="2339" y="1771"/>
                        <a:pt x="2333" y="1791"/>
                      </a:cubicBezTo>
                      <a:cubicBezTo>
                        <a:pt x="2331" y="1799"/>
                        <a:pt x="2331" y="1808"/>
                        <a:pt x="2336" y="1819"/>
                      </a:cubicBezTo>
                      <a:close/>
                      <a:moveTo>
                        <a:pt x="2370" y="2055"/>
                      </a:moveTo>
                      <a:cubicBezTo>
                        <a:pt x="2366" y="2040"/>
                        <a:pt x="2386" y="2037"/>
                        <a:pt x="2392" y="2034"/>
                      </a:cubicBezTo>
                      <a:cubicBezTo>
                        <a:pt x="2397" y="2032"/>
                        <a:pt x="2400" y="2030"/>
                        <a:pt x="2401" y="2026"/>
                      </a:cubicBezTo>
                      <a:cubicBezTo>
                        <a:pt x="2403" y="2031"/>
                        <a:pt x="2401" y="2046"/>
                        <a:pt x="2397" y="2052"/>
                      </a:cubicBezTo>
                      <a:cubicBezTo>
                        <a:pt x="2393" y="2060"/>
                        <a:pt x="2383" y="2065"/>
                        <a:pt x="2373" y="2059"/>
                      </a:cubicBezTo>
                      <a:cubicBezTo>
                        <a:pt x="2378" y="2058"/>
                        <a:pt x="2385" y="2053"/>
                        <a:pt x="2387" y="2048"/>
                      </a:cubicBezTo>
                      <a:cubicBezTo>
                        <a:pt x="2385" y="2050"/>
                        <a:pt x="2378" y="2054"/>
                        <a:pt x="2370" y="2055"/>
                      </a:cubicBezTo>
                      <a:close/>
                      <a:moveTo>
                        <a:pt x="2083" y="1997"/>
                      </a:moveTo>
                      <a:cubicBezTo>
                        <a:pt x="2080" y="1995"/>
                        <a:pt x="2076" y="1996"/>
                        <a:pt x="2075" y="1999"/>
                      </a:cubicBezTo>
                      <a:cubicBezTo>
                        <a:pt x="2074" y="2001"/>
                        <a:pt x="2075" y="2003"/>
                        <a:pt x="2076" y="2003"/>
                      </a:cubicBezTo>
                      <a:cubicBezTo>
                        <a:pt x="2078" y="2003"/>
                        <a:pt x="2079" y="2002"/>
                        <a:pt x="2078" y="2001"/>
                      </a:cubicBezTo>
                      <a:cubicBezTo>
                        <a:pt x="2079" y="2002"/>
                        <a:pt x="2079" y="2003"/>
                        <a:pt x="2079" y="2004"/>
                      </a:cubicBezTo>
                      <a:cubicBezTo>
                        <a:pt x="2079" y="2006"/>
                        <a:pt x="2076" y="2009"/>
                        <a:pt x="2073" y="2008"/>
                      </a:cubicBezTo>
                      <a:cubicBezTo>
                        <a:pt x="2070" y="2008"/>
                        <a:pt x="2066" y="2006"/>
                        <a:pt x="2066" y="2003"/>
                      </a:cubicBezTo>
                      <a:cubicBezTo>
                        <a:pt x="2066" y="1999"/>
                        <a:pt x="2068" y="1995"/>
                        <a:pt x="2067" y="1993"/>
                      </a:cubicBezTo>
                      <a:cubicBezTo>
                        <a:pt x="2067" y="1989"/>
                        <a:pt x="2063" y="1988"/>
                        <a:pt x="2060" y="1988"/>
                      </a:cubicBezTo>
                      <a:cubicBezTo>
                        <a:pt x="2065" y="1986"/>
                        <a:pt x="2065" y="1986"/>
                        <a:pt x="2066" y="1982"/>
                      </a:cubicBezTo>
                      <a:cubicBezTo>
                        <a:pt x="2067" y="1978"/>
                        <a:pt x="2065" y="1965"/>
                        <a:pt x="2078" y="1964"/>
                      </a:cubicBezTo>
                      <a:cubicBezTo>
                        <a:pt x="2070" y="1962"/>
                        <a:pt x="2063" y="1966"/>
                        <a:pt x="2058" y="1972"/>
                      </a:cubicBezTo>
                      <a:cubicBezTo>
                        <a:pt x="2053" y="1978"/>
                        <a:pt x="2051" y="1986"/>
                        <a:pt x="2052" y="1993"/>
                      </a:cubicBezTo>
                      <a:cubicBezTo>
                        <a:pt x="2054" y="2003"/>
                        <a:pt x="2065" y="2012"/>
                        <a:pt x="2075" y="2012"/>
                      </a:cubicBezTo>
                      <a:cubicBezTo>
                        <a:pt x="2080" y="2012"/>
                        <a:pt x="2086" y="2009"/>
                        <a:pt x="2087" y="2003"/>
                      </a:cubicBezTo>
                      <a:cubicBezTo>
                        <a:pt x="2087" y="2001"/>
                        <a:pt x="2086" y="1998"/>
                        <a:pt x="2083" y="1997"/>
                      </a:cubicBezTo>
                      <a:close/>
                      <a:moveTo>
                        <a:pt x="2054" y="1961"/>
                      </a:moveTo>
                      <a:cubicBezTo>
                        <a:pt x="2033" y="1960"/>
                        <a:pt x="2019" y="1948"/>
                        <a:pt x="2010" y="1944"/>
                      </a:cubicBezTo>
                      <a:cubicBezTo>
                        <a:pt x="2000" y="1938"/>
                        <a:pt x="1994" y="1947"/>
                        <a:pt x="2003" y="1955"/>
                      </a:cubicBezTo>
                      <a:cubicBezTo>
                        <a:pt x="2014" y="1964"/>
                        <a:pt x="2044" y="1965"/>
                        <a:pt x="2054" y="1961"/>
                      </a:cubicBezTo>
                      <a:close/>
                      <a:moveTo>
                        <a:pt x="2344" y="2090"/>
                      </a:moveTo>
                      <a:cubicBezTo>
                        <a:pt x="2346" y="2089"/>
                        <a:pt x="2347" y="2087"/>
                        <a:pt x="2346" y="2085"/>
                      </a:cubicBezTo>
                      <a:cubicBezTo>
                        <a:pt x="2346" y="2083"/>
                        <a:pt x="2343" y="2082"/>
                        <a:pt x="2341" y="2083"/>
                      </a:cubicBezTo>
                      <a:cubicBezTo>
                        <a:pt x="2339" y="2083"/>
                        <a:pt x="2338" y="2085"/>
                        <a:pt x="2339" y="2087"/>
                      </a:cubicBezTo>
                      <a:cubicBezTo>
                        <a:pt x="2339" y="2090"/>
                        <a:pt x="2342" y="2091"/>
                        <a:pt x="2344" y="2090"/>
                      </a:cubicBezTo>
                      <a:close/>
                      <a:moveTo>
                        <a:pt x="2367" y="2106"/>
                      </a:moveTo>
                      <a:cubicBezTo>
                        <a:pt x="2370" y="2105"/>
                        <a:pt x="2373" y="2101"/>
                        <a:pt x="2371" y="2097"/>
                      </a:cubicBezTo>
                      <a:cubicBezTo>
                        <a:pt x="2370" y="2093"/>
                        <a:pt x="2366" y="2091"/>
                        <a:pt x="2362" y="2092"/>
                      </a:cubicBezTo>
                      <a:cubicBezTo>
                        <a:pt x="2358" y="2093"/>
                        <a:pt x="2356" y="2097"/>
                        <a:pt x="2357" y="2101"/>
                      </a:cubicBezTo>
                      <a:cubicBezTo>
                        <a:pt x="2359" y="2105"/>
                        <a:pt x="2363" y="2107"/>
                        <a:pt x="2367" y="2106"/>
                      </a:cubicBezTo>
                      <a:close/>
                      <a:moveTo>
                        <a:pt x="2352" y="2099"/>
                      </a:moveTo>
                      <a:cubicBezTo>
                        <a:pt x="2355" y="2098"/>
                        <a:pt x="2357" y="2095"/>
                        <a:pt x="2356" y="2092"/>
                      </a:cubicBezTo>
                      <a:cubicBezTo>
                        <a:pt x="2355" y="2089"/>
                        <a:pt x="2352" y="2088"/>
                        <a:pt x="2349" y="2089"/>
                      </a:cubicBezTo>
                      <a:cubicBezTo>
                        <a:pt x="2346" y="2090"/>
                        <a:pt x="2345" y="2093"/>
                        <a:pt x="2346" y="2095"/>
                      </a:cubicBezTo>
                      <a:cubicBezTo>
                        <a:pt x="2347" y="2098"/>
                        <a:pt x="2350" y="2100"/>
                        <a:pt x="2352" y="2099"/>
                      </a:cubicBezTo>
                      <a:close/>
                      <a:moveTo>
                        <a:pt x="2386" y="2090"/>
                      </a:moveTo>
                      <a:cubicBezTo>
                        <a:pt x="2375" y="2106"/>
                        <a:pt x="2398" y="2119"/>
                        <a:pt x="2405" y="2124"/>
                      </a:cubicBezTo>
                      <a:cubicBezTo>
                        <a:pt x="2410" y="2129"/>
                        <a:pt x="2413" y="2133"/>
                        <a:pt x="2413" y="2139"/>
                      </a:cubicBezTo>
                      <a:cubicBezTo>
                        <a:pt x="2417" y="2132"/>
                        <a:pt x="2420" y="2114"/>
                        <a:pt x="2418" y="2105"/>
                      </a:cubicBezTo>
                      <a:cubicBezTo>
                        <a:pt x="2416" y="2092"/>
                        <a:pt x="2406" y="2083"/>
                        <a:pt x="2391" y="2086"/>
                      </a:cubicBezTo>
                      <a:cubicBezTo>
                        <a:pt x="2397" y="2090"/>
                        <a:pt x="2404" y="2098"/>
                        <a:pt x="2404" y="2106"/>
                      </a:cubicBezTo>
                      <a:cubicBezTo>
                        <a:pt x="2403" y="2102"/>
                        <a:pt x="2395" y="2094"/>
                        <a:pt x="2386" y="2090"/>
                      </a:cubicBezTo>
                      <a:close/>
                      <a:moveTo>
                        <a:pt x="2399" y="2075"/>
                      </a:moveTo>
                      <a:cubicBezTo>
                        <a:pt x="2436" y="2082"/>
                        <a:pt x="2478" y="2052"/>
                        <a:pt x="2477" y="2021"/>
                      </a:cubicBezTo>
                      <a:cubicBezTo>
                        <a:pt x="2476" y="1996"/>
                        <a:pt x="2454" y="1998"/>
                        <a:pt x="2450" y="2020"/>
                      </a:cubicBezTo>
                      <a:cubicBezTo>
                        <a:pt x="2447" y="2035"/>
                        <a:pt x="2438" y="2073"/>
                        <a:pt x="2399" y="2075"/>
                      </a:cubicBezTo>
                      <a:close/>
                      <a:moveTo>
                        <a:pt x="2253" y="1795"/>
                      </a:moveTo>
                      <a:cubicBezTo>
                        <a:pt x="2253" y="1792"/>
                        <a:pt x="2251" y="1790"/>
                        <a:pt x="2249" y="1790"/>
                      </a:cubicBezTo>
                      <a:cubicBezTo>
                        <a:pt x="2246" y="1789"/>
                        <a:pt x="2244" y="1791"/>
                        <a:pt x="2244" y="1794"/>
                      </a:cubicBezTo>
                      <a:cubicBezTo>
                        <a:pt x="2243" y="1796"/>
                        <a:pt x="2245" y="1799"/>
                        <a:pt x="2248" y="1799"/>
                      </a:cubicBezTo>
                      <a:cubicBezTo>
                        <a:pt x="2250" y="1799"/>
                        <a:pt x="2252" y="1797"/>
                        <a:pt x="2253" y="1795"/>
                      </a:cubicBezTo>
                      <a:close/>
                      <a:moveTo>
                        <a:pt x="2266" y="1792"/>
                      </a:moveTo>
                      <a:cubicBezTo>
                        <a:pt x="2267" y="1789"/>
                        <a:pt x="2264" y="1786"/>
                        <a:pt x="2261" y="1786"/>
                      </a:cubicBezTo>
                      <a:cubicBezTo>
                        <a:pt x="2258" y="1785"/>
                        <a:pt x="2255" y="1787"/>
                        <a:pt x="2255" y="1791"/>
                      </a:cubicBezTo>
                      <a:cubicBezTo>
                        <a:pt x="2254" y="1794"/>
                        <a:pt x="2257" y="1797"/>
                        <a:pt x="2260" y="1797"/>
                      </a:cubicBezTo>
                      <a:cubicBezTo>
                        <a:pt x="2263" y="1797"/>
                        <a:pt x="2266" y="1795"/>
                        <a:pt x="2266" y="1792"/>
                      </a:cubicBezTo>
                      <a:close/>
                      <a:moveTo>
                        <a:pt x="2284" y="1792"/>
                      </a:moveTo>
                      <a:cubicBezTo>
                        <a:pt x="2284" y="1788"/>
                        <a:pt x="2281" y="1784"/>
                        <a:pt x="2277" y="1783"/>
                      </a:cubicBezTo>
                      <a:cubicBezTo>
                        <a:pt x="2273" y="1783"/>
                        <a:pt x="2269" y="1786"/>
                        <a:pt x="2269" y="1790"/>
                      </a:cubicBezTo>
                      <a:cubicBezTo>
                        <a:pt x="2268" y="1794"/>
                        <a:pt x="2271" y="1798"/>
                        <a:pt x="2275" y="1798"/>
                      </a:cubicBezTo>
                      <a:cubicBezTo>
                        <a:pt x="2279" y="1799"/>
                        <a:pt x="2283" y="1796"/>
                        <a:pt x="2284" y="1792"/>
                      </a:cubicBezTo>
                      <a:close/>
                      <a:moveTo>
                        <a:pt x="2277" y="1854"/>
                      </a:moveTo>
                      <a:cubicBezTo>
                        <a:pt x="2270" y="1858"/>
                        <a:pt x="2261" y="1861"/>
                        <a:pt x="2252" y="1857"/>
                      </a:cubicBezTo>
                      <a:cubicBezTo>
                        <a:pt x="2237" y="1850"/>
                        <a:pt x="2233" y="1836"/>
                        <a:pt x="2238" y="1821"/>
                      </a:cubicBezTo>
                      <a:cubicBezTo>
                        <a:pt x="2249" y="1794"/>
                        <a:pt x="2216" y="1781"/>
                        <a:pt x="2205" y="1811"/>
                      </a:cubicBezTo>
                      <a:cubicBezTo>
                        <a:pt x="2199" y="1825"/>
                        <a:pt x="2205" y="1842"/>
                        <a:pt x="2214" y="1852"/>
                      </a:cubicBezTo>
                      <a:cubicBezTo>
                        <a:pt x="2230" y="1871"/>
                        <a:pt x="2264" y="1875"/>
                        <a:pt x="2277" y="1854"/>
                      </a:cubicBezTo>
                      <a:close/>
                      <a:moveTo>
                        <a:pt x="2187" y="1850"/>
                      </a:moveTo>
                      <a:cubicBezTo>
                        <a:pt x="2181" y="1901"/>
                        <a:pt x="2125" y="1944"/>
                        <a:pt x="2085" y="1930"/>
                      </a:cubicBezTo>
                      <a:cubicBezTo>
                        <a:pt x="2053" y="1919"/>
                        <a:pt x="2064" y="1891"/>
                        <a:pt x="2095" y="1895"/>
                      </a:cubicBezTo>
                      <a:cubicBezTo>
                        <a:pt x="2116" y="1897"/>
                        <a:pt x="2169" y="1901"/>
                        <a:pt x="2187" y="1850"/>
                      </a:cubicBezTo>
                      <a:close/>
                      <a:moveTo>
                        <a:pt x="2195" y="1866"/>
                      </a:moveTo>
                      <a:cubicBezTo>
                        <a:pt x="2208" y="1913"/>
                        <a:pt x="2202" y="1930"/>
                        <a:pt x="2193" y="1966"/>
                      </a:cubicBezTo>
                      <a:cubicBezTo>
                        <a:pt x="2190" y="1976"/>
                        <a:pt x="2192" y="1987"/>
                        <a:pt x="2196" y="1994"/>
                      </a:cubicBezTo>
                      <a:cubicBezTo>
                        <a:pt x="2202" y="2005"/>
                        <a:pt x="2213" y="2011"/>
                        <a:pt x="2221" y="2013"/>
                      </a:cubicBezTo>
                      <a:cubicBezTo>
                        <a:pt x="2205" y="2024"/>
                        <a:pt x="2184" y="2007"/>
                        <a:pt x="2177" y="1999"/>
                      </a:cubicBezTo>
                      <a:cubicBezTo>
                        <a:pt x="2164" y="1983"/>
                        <a:pt x="2161" y="1959"/>
                        <a:pt x="2167" y="1939"/>
                      </a:cubicBezTo>
                      <a:cubicBezTo>
                        <a:pt x="2174" y="1917"/>
                        <a:pt x="2190" y="1891"/>
                        <a:pt x="2195" y="1866"/>
                      </a:cubicBezTo>
                      <a:close/>
                      <a:moveTo>
                        <a:pt x="2234" y="1900"/>
                      </a:moveTo>
                      <a:cubicBezTo>
                        <a:pt x="2240" y="1909"/>
                        <a:pt x="2252" y="1916"/>
                        <a:pt x="2261" y="1919"/>
                      </a:cubicBezTo>
                      <a:cubicBezTo>
                        <a:pt x="2273" y="1923"/>
                        <a:pt x="2292" y="1923"/>
                        <a:pt x="2300" y="1913"/>
                      </a:cubicBezTo>
                      <a:cubicBezTo>
                        <a:pt x="2311" y="1921"/>
                        <a:pt x="2324" y="1921"/>
                        <a:pt x="2335" y="1920"/>
                      </a:cubicBezTo>
                      <a:cubicBezTo>
                        <a:pt x="2352" y="1919"/>
                        <a:pt x="2368" y="1924"/>
                        <a:pt x="2371" y="1938"/>
                      </a:cubicBezTo>
                      <a:cubicBezTo>
                        <a:pt x="2379" y="1923"/>
                        <a:pt x="2358" y="1903"/>
                        <a:pt x="2344" y="1898"/>
                      </a:cubicBezTo>
                      <a:cubicBezTo>
                        <a:pt x="2324" y="1891"/>
                        <a:pt x="2304" y="1900"/>
                        <a:pt x="2282" y="1906"/>
                      </a:cubicBezTo>
                      <a:cubicBezTo>
                        <a:pt x="2270" y="1910"/>
                        <a:pt x="2253" y="1910"/>
                        <a:pt x="2234" y="1900"/>
                      </a:cubicBezTo>
                      <a:close/>
                      <a:moveTo>
                        <a:pt x="2485" y="2059"/>
                      </a:moveTo>
                      <a:cubicBezTo>
                        <a:pt x="2495" y="2048"/>
                        <a:pt x="2511" y="2021"/>
                        <a:pt x="2502" y="2004"/>
                      </a:cubicBezTo>
                      <a:cubicBezTo>
                        <a:pt x="2503" y="2003"/>
                        <a:pt x="2504" y="2000"/>
                        <a:pt x="2503" y="1997"/>
                      </a:cubicBezTo>
                      <a:cubicBezTo>
                        <a:pt x="2511" y="2006"/>
                        <a:pt x="2511" y="2020"/>
                        <a:pt x="2505" y="2033"/>
                      </a:cubicBezTo>
                      <a:cubicBezTo>
                        <a:pt x="2500" y="2045"/>
                        <a:pt x="2492" y="2054"/>
                        <a:pt x="2485" y="2059"/>
                      </a:cubicBezTo>
                      <a:close/>
                      <a:moveTo>
                        <a:pt x="2461" y="1992"/>
                      </a:moveTo>
                      <a:cubicBezTo>
                        <a:pt x="2462" y="1989"/>
                        <a:pt x="2461" y="1985"/>
                        <a:pt x="2458" y="1983"/>
                      </a:cubicBezTo>
                      <a:cubicBezTo>
                        <a:pt x="2455" y="1982"/>
                        <a:pt x="2451" y="1983"/>
                        <a:pt x="2450" y="1986"/>
                      </a:cubicBezTo>
                      <a:cubicBezTo>
                        <a:pt x="2448" y="1989"/>
                        <a:pt x="2450" y="1993"/>
                        <a:pt x="2453" y="1994"/>
                      </a:cubicBezTo>
                      <a:cubicBezTo>
                        <a:pt x="2456" y="1996"/>
                        <a:pt x="2459" y="1995"/>
                        <a:pt x="2461" y="1992"/>
                      </a:cubicBezTo>
                      <a:close/>
                      <a:moveTo>
                        <a:pt x="2479" y="1994"/>
                      </a:moveTo>
                      <a:cubicBezTo>
                        <a:pt x="2481" y="1990"/>
                        <a:pt x="2480" y="1986"/>
                        <a:pt x="2476" y="1984"/>
                      </a:cubicBezTo>
                      <a:cubicBezTo>
                        <a:pt x="2472" y="1982"/>
                        <a:pt x="2468" y="1983"/>
                        <a:pt x="2466" y="1987"/>
                      </a:cubicBezTo>
                      <a:cubicBezTo>
                        <a:pt x="2464" y="1991"/>
                        <a:pt x="2465" y="1996"/>
                        <a:pt x="2469" y="1998"/>
                      </a:cubicBezTo>
                      <a:cubicBezTo>
                        <a:pt x="2473" y="2000"/>
                        <a:pt x="2477" y="1998"/>
                        <a:pt x="2479" y="1994"/>
                      </a:cubicBezTo>
                      <a:close/>
                      <a:moveTo>
                        <a:pt x="2502" y="2002"/>
                      </a:moveTo>
                      <a:cubicBezTo>
                        <a:pt x="2504" y="1997"/>
                        <a:pt x="2502" y="1991"/>
                        <a:pt x="2497" y="1988"/>
                      </a:cubicBezTo>
                      <a:cubicBezTo>
                        <a:pt x="2492" y="1986"/>
                        <a:pt x="2486" y="1988"/>
                        <a:pt x="2483" y="1993"/>
                      </a:cubicBezTo>
                      <a:cubicBezTo>
                        <a:pt x="2481" y="1998"/>
                        <a:pt x="2483" y="2004"/>
                        <a:pt x="2488" y="2006"/>
                      </a:cubicBezTo>
                      <a:cubicBezTo>
                        <a:pt x="2493" y="2009"/>
                        <a:pt x="2499" y="2007"/>
                        <a:pt x="2502" y="2002"/>
                      </a:cubicBezTo>
                      <a:close/>
                      <a:moveTo>
                        <a:pt x="2521" y="2078"/>
                      </a:moveTo>
                      <a:cubicBezTo>
                        <a:pt x="2523" y="2074"/>
                        <a:pt x="2521" y="2070"/>
                        <a:pt x="2518" y="2068"/>
                      </a:cubicBezTo>
                      <a:cubicBezTo>
                        <a:pt x="2514" y="2066"/>
                        <a:pt x="2510" y="2067"/>
                        <a:pt x="2508" y="2071"/>
                      </a:cubicBezTo>
                      <a:cubicBezTo>
                        <a:pt x="2506" y="2074"/>
                        <a:pt x="2507" y="2079"/>
                        <a:pt x="2511" y="2081"/>
                      </a:cubicBezTo>
                      <a:cubicBezTo>
                        <a:pt x="2515" y="2083"/>
                        <a:pt x="2519" y="2081"/>
                        <a:pt x="2521" y="2078"/>
                      </a:cubicBezTo>
                      <a:close/>
                      <a:moveTo>
                        <a:pt x="2061" y="1730"/>
                      </a:moveTo>
                      <a:cubicBezTo>
                        <a:pt x="2055" y="1736"/>
                        <a:pt x="2054" y="1749"/>
                        <a:pt x="2062" y="1752"/>
                      </a:cubicBezTo>
                      <a:cubicBezTo>
                        <a:pt x="2063" y="1758"/>
                        <a:pt x="2059" y="1764"/>
                        <a:pt x="2052" y="1766"/>
                      </a:cubicBezTo>
                      <a:cubicBezTo>
                        <a:pt x="2042" y="1769"/>
                        <a:pt x="2029" y="1762"/>
                        <a:pt x="2025" y="1752"/>
                      </a:cubicBezTo>
                      <a:cubicBezTo>
                        <a:pt x="2024" y="1779"/>
                        <a:pt x="2064" y="1790"/>
                        <a:pt x="2081" y="1769"/>
                      </a:cubicBezTo>
                      <a:cubicBezTo>
                        <a:pt x="2091" y="1757"/>
                        <a:pt x="2091" y="1744"/>
                        <a:pt x="2084" y="1736"/>
                      </a:cubicBezTo>
                      <a:cubicBezTo>
                        <a:pt x="2079" y="1728"/>
                        <a:pt x="2068" y="1724"/>
                        <a:pt x="2061" y="1730"/>
                      </a:cubicBezTo>
                      <a:close/>
                      <a:moveTo>
                        <a:pt x="2111" y="1694"/>
                      </a:moveTo>
                      <a:cubicBezTo>
                        <a:pt x="2114" y="1718"/>
                        <a:pt x="2099" y="1732"/>
                        <a:pt x="2097" y="1743"/>
                      </a:cubicBezTo>
                      <a:cubicBezTo>
                        <a:pt x="2094" y="1755"/>
                        <a:pt x="2108" y="1759"/>
                        <a:pt x="2114" y="1746"/>
                      </a:cubicBezTo>
                      <a:cubicBezTo>
                        <a:pt x="2121" y="1733"/>
                        <a:pt x="2119" y="1711"/>
                        <a:pt x="2111" y="1694"/>
                      </a:cubicBezTo>
                      <a:close/>
                      <a:moveTo>
                        <a:pt x="2143" y="1778"/>
                      </a:moveTo>
                      <a:cubicBezTo>
                        <a:pt x="2137" y="1773"/>
                        <a:pt x="2126" y="1774"/>
                        <a:pt x="2122" y="1777"/>
                      </a:cubicBezTo>
                      <a:cubicBezTo>
                        <a:pt x="2116" y="1771"/>
                        <a:pt x="2124" y="1755"/>
                        <a:pt x="2136" y="1759"/>
                      </a:cubicBezTo>
                      <a:cubicBezTo>
                        <a:pt x="2144" y="1761"/>
                        <a:pt x="2148" y="1772"/>
                        <a:pt x="2143" y="1778"/>
                      </a:cubicBezTo>
                      <a:close/>
                      <a:moveTo>
                        <a:pt x="2133" y="1812"/>
                      </a:moveTo>
                      <a:cubicBezTo>
                        <a:pt x="2136" y="1808"/>
                        <a:pt x="2136" y="1803"/>
                        <a:pt x="2132" y="1800"/>
                      </a:cubicBezTo>
                      <a:cubicBezTo>
                        <a:pt x="2125" y="1795"/>
                        <a:pt x="2117" y="1802"/>
                        <a:pt x="2118" y="1809"/>
                      </a:cubicBezTo>
                      <a:cubicBezTo>
                        <a:pt x="2120" y="1814"/>
                        <a:pt x="2124" y="1816"/>
                        <a:pt x="2122" y="1824"/>
                      </a:cubicBezTo>
                      <a:cubicBezTo>
                        <a:pt x="2126" y="1816"/>
                        <a:pt x="2129" y="1817"/>
                        <a:pt x="2133" y="1812"/>
                      </a:cubicBezTo>
                      <a:close/>
                      <a:moveTo>
                        <a:pt x="2182" y="1748"/>
                      </a:moveTo>
                      <a:cubicBezTo>
                        <a:pt x="2199" y="1760"/>
                        <a:pt x="2237" y="1759"/>
                        <a:pt x="2240" y="1738"/>
                      </a:cubicBezTo>
                      <a:cubicBezTo>
                        <a:pt x="2245" y="1738"/>
                        <a:pt x="2248" y="1744"/>
                        <a:pt x="2246" y="1750"/>
                      </a:cubicBezTo>
                      <a:cubicBezTo>
                        <a:pt x="2244" y="1756"/>
                        <a:pt x="2236" y="1762"/>
                        <a:pt x="2227" y="1760"/>
                      </a:cubicBezTo>
                      <a:cubicBezTo>
                        <a:pt x="2226" y="1768"/>
                        <a:pt x="2200" y="1768"/>
                        <a:pt x="2182" y="1748"/>
                      </a:cubicBezTo>
                      <a:close/>
                      <a:moveTo>
                        <a:pt x="1897" y="1687"/>
                      </a:moveTo>
                      <a:cubicBezTo>
                        <a:pt x="1901" y="1698"/>
                        <a:pt x="1908" y="1706"/>
                        <a:pt x="1920" y="1709"/>
                      </a:cubicBezTo>
                      <a:cubicBezTo>
                        <a:pt x="1928" y="1712"/>
                        <a:pt x="1937" y="1710"/>
                        <a:pt x="1945" y="1706"/>
                      </a:cubicBezTo>
                      <a:cubicBezTo>
                        <a:pt x="1949" y="1704"/>
                        <a:pt x="1951" y="1701"/>
                        <a:pt x="1954" y="1698"/>
                      </a:cubicBezTo>
                      <a:cubicBezTo>
                        <a:pt x="1953" y="1699"/>
                        <a:pt x="1952" y="1700"/>
                        <a:pt x="1951" y="1700"/>
                      </a:cubicBezTo>
                      <a:cubicBezTo>
                        <a:pt x="1944" y="1705"/>
                        <a:pt x="1935" y="1702"/>
                        <a:pt x="1931" y="1695"/>
                      </a:cubicBezTo>
                      <a:cubicBezTo>
                        <a:pt x="1926" y="1688"/>
                        <a:pt x="1929" y="1679"/>
                        <a:pt x="1935" y="1675"/>
                      </a:cubicBezTo>
                      <a:cubicBezTo>
                        <a:pt x="1946" y="1669"/>
                        <a:pt x="1958" y="1676"/>
                        <a:pt x="1958" y="1688"/>
                      </a:cubicBezTo>
                      <a:cubicBezTo>
                        <a:pt x="1958" y="1696"/>
                        <a:pt x="1953" y="1703"/>
                        <a:pt x="1947" y="1708"/>
                      </a:cubicBezTo>
                      <a:cubicBezTo>
                        <a:pt x="1938" y="1713"/>
                        <a:pt x="1928" y="1715"/>
                        <a:pt x="1919" y="1713"/>
                      </a:cubicBezTo>
                      <a:cubicBezTo>
                        <a:pt x="1906" y="1709"/>
                        <a:pt x="1898" y="1700"/>
                        <a:pt x="1893" y="1688"/>
                      </a:cubicBezTo>
                      <a:cubicBezTo>
                        <a:pt x="1890" y="1678"/>
                        <a:pt x="1891" y="1668"/>
                        <a:pt x="1894" y="1660"/>
                      </a:cubicBezTo>
                      <a:cubicBezTo>
                        <a:pt x="1893" y="1661"/>
                        <a:pt x="1891" y="1663"/>
                        <a:pt x="1889" y="1665"/>
                      </a:cubicBezTo>
                      <a:cubicBezTo>
                        <a:pt x="1882" y="1672"/>
                        <a:pt x="1875" y="1677"/>
                        <a:pt x="1866" y="1681"/>
                      </a:cubicBezTo>
                      <a:cubicBezTo>
                        <a:pt x="1863" y="1683"/>
                        <a:pt x="1861" y="1684"/>
                        <a:pt x="1859" y="1685"/>
                      </a:cubicBezTo>
                      <a:cubicBezTo>
                        <a:pt x="1854" y="1686"/>
                        <a:pt x="1850" y="1688"/>
                        <a:pt x="1846" y="1689"/>
                      </a:cubicBezTo>
                      <a:cubicBezTo>
                        <a:pt x="1844" y="1689"/>
                        <a:pt x="1830" y="1691"/>
                        <a:pt x="1830" y="1689"/>
                      </a:cubicBezTo>
                      <a:cubicBezTo>
                        <a:pt x="1830" y="1687"/>
                        <a:pt x="1838" y="1686"/>
                        <a:pt x="1840" y="1686"/>
                      </a:cubicBezTo>
                      <a:cubicBezTo>
                        <a:pt x="1846" y="1684"/>
                        <a:pt x="1851" y="1683"/>
                        <a:pt x="1857" y="1680"/>
                      </a:cubicBezTo>
                      <a:cubicBezTo>
                        <a:pt x="1859" y="1679"/>
                        <a:pt x="1861" y="1678"/>
                        <a:pt x="1864" y="1677"/>
                      </a:cubicBezTo>
                      <a:cubicBezTo>
                        <a:pt x="1872" y="1673"/>
                        <a:pt x="1879" y="1668"/>
                        <a:pt x="1886" y="1662"/>
                      </a:cubicBezTo>
                      <a:cubicBezTo>
                        <a:pt x="1887" y="1662"/>
                        <a:pt x="1887" y="1661"/>
                        <a:pt x="1889" y="1660"/>
                      </a:cubicBezTo>
                      <a:cubicBezTo>
                        <a:pt x="1886" y="1661"/>
                        <a:pt x="1883" y="1662"/>
                        <a:pt x="1881" y="1664"/>
                      </a:cubicBezTo>
                      <a:cubicBezTo>
                        <a:pt x="1873" y="1667"/>
                        <a:pt x="1866" y="1669"/>
                        <a:pt x="1858" y="1669"/>
                      </a:cubicBezTo>
                      <a:cubicBezTo>
                        <a:pt x="1834" y="1669"/>
                        <a:pt x="1823" y="1651"/>
                        <a:pt x="1822" y="1632"/>
                      </a:cubicBezTo>
                      <a:cubicBezTo>
                        <a:pt x="1820" y="1615"/>
                        <a:pt x="1826" y="1597"/>
                        <a:pt x="1840" y="1588"/>
                      </a:cubicBezTo>
                      <a:cubicBezTo>
                        <a:pt x="1853" y="1580"/>
                        <a:pt x="1867" y="1580"/>
                        <a:pt x="1878" y="1590"/>
                      </a:cubicBezTo>
                      <a:cubicBezTo>
                        <a:pt x="1883" y="1594"/>
                        <a:pt x="1886" y="1599"/>
                        <a:pt x="1888" y="1605"/>
                      </a:cubicBezTo>
                      <a:cubicBezTo>
                        <a:pt x="1890" y="1611"/>
                        <a:pt x="1890" y="1615"/>
                        <a:pt x="1887" y="1620"/>
                      </a:cubicBezTo>
                      <a:cubicBezTo>
                        <a:pt x="1884" y="1626"/>
                        <a:pt x="1879" y="1630"/>
                        <a:pt x="1873" y="1631"/>
                      </a:cubicBezTo>
                      <a:cubicBezTo>
                        <a:pt x="1868" y="1632"/>
                        <a:pt x="1865" y="1631"/>
                        <a:pt x="1862" y="1628"/>
                      </a:cubicBezTo>
                      <a:cubicBezTo>
                        <a:pt x="1858" y="1625"/>
                        <a:pt x="1857" y="1621"/>
                        <a:pt x="1857" y="1616"/>
                      </a:cubicBezTo>
                      <a:cubicBezTo>
                        <a:pt x="1857" y="1611"/>
                        <a:pt x="1860" y="1606"/>
                        <a:pt x="1865" y="1605"/>
                      </a:cubicBezTo>
                      <a:cubicBezTo>
                        <a:pt x="1870" y="1603"/>
                        <a:pt x="1875" y="1605"/>
                        <a:pt x="1878" y="1610"/>
                      </a:cubicBezTo>
                      <a:cubicBezTo>
                        <a:pt x="1881" y="1615"/>
                        <a:pt x="1880" y="1622"/>
                        <a:pt x="1874" y="1625"/>
                      </a:cubicBezTo>
                      <a:cubicBezTo>
                        <a:pt x="1869" y="1628"/>
                        <a:pt x="1862" y="1627"/>
                        <a:pt x="1859" y="1621"/>
                      </a:cubicBezTo>
                      <a:cubicBezTo>
                        <a:pt x="1858" y="1619"/>
                        <a:pt x="1857" y="1617"/>
                        <a:pt x="1857" y="1615"/>
                      </a:cubicBezTo>
                      <a:cubicBezTo>
                        <a:pt x="1857" y="1615"/>
                        <a:pt x="1857" y="1616"/>
                        <a:pt x="1857" y="1616"/>
                      </a:cubicBezTo>
                      <a:cubicBezTo>
                        <a:pt x="1857" y="1621"/>
                        <a:pt x="1859" y="1625"/>
                        <a:pt x="1862" y="1628"/>
                      </a:cubicBezTo>
                      <a:cubicBezTo>
                        <a:pt x="1865" y="1630"/>
                        <a:pt x="1869" y="1631"/>
                        <a:pt x="1872" y="1631"/>
                      </a:cubicBezTo>
                      <a:cubicBezTo>
                        <a:pt x="1879" y="1630"/>
                        <a:pt x="1884" y="1626"/>
                        <a:pt x="1886" y="1620"/>
                      </a:cubicBezTo>
                      <a:cubicBezTo>
                        <a:pt x="1888" y="1615"/>
                        <a:pt x="1888" y="1611"/>
                        <a:pt x="1887" y="1606"/>
                      </a:cubicBezTo>
                      <a:cubicBezTo>
                        <a:pt x="1885" y="1600"/>
                        <a:pt x="1882" y="1595"/>
                        <a:pt x="1877" y="1591"/>
                      </a:cubicBezTo>
                      <a:cubicBezTo>
                        <a:pt x="1866" y="1583"/>
                        <a:pt x="1853" y="1582"/>
                        <a:pt x="1842" y="1590"/>
                      </a:cubicBezTo>
                      <a:cubicBezTo>
                        <a:pt x="1828" y="1599"/>
                        <a:pt x="1823" y="1617"/>
                        <a:pt x="1825" y="1633"/>
                      </a:cubicBezTo>
                      <a:cubicBezTo>
                        <a:pt x="1827" y="1650"/>
                        <a:pt x="1837" y="1665"/>
                        <a:pt x="1857" y="1665"/>
                      </a:cubicBezTo>
                      <a:cubicBezTo>
                        <a:pt x="1865" y="1664"/>
                        <a:pt x="1871" y="1662"/>
                        <a:pt x="1879" y="1659"/>
                      </a:cubicBezTo>
                      <a:cubicBezTo>
                        <a:pt x="1883" y="1657"/>
                        <a:pt x="1887" y="1655"/>
                        <a:pt x="1891" y="1652"/>
                      </a:cubicBezTo>
                      <a:cubicBezTo>
                        <a:pt x="1906" y="1643"/>
                        <a:pt x="1917" y="1630"/>
                        <a:pt x="1933" y="1623"/>
                      </a:cubicBezTo>
                      <a:cubicBezTo>
                        <a:pt x="1949" y="1617"/>
                        <a:pt x="1966" y="1618"/>
                        <a:pt x="1984" y="1626"/>
                      </a:cubicBezTo>
                      <a:cubicBezTo>
                        <a:pt x="1993" y="1630"/>
                        <a:pt x="1999" y="1635"/>
                        <a:pt x="2005" y="1642"/>
                      </a:cubicBezTo>
                      <a:cubicBezTo>
                        <a:pt x="2008" y="1645"/>
                        <a:pt x="2010" y="1648"/>
                        <a:pt x="2012" y="1651"/>
                      </a:cubicBezTo>
                      <a:cubicBezTo>
                        <a:pt x="2012" y="1648"/>
                        <a:pt x="2013" y="1645"/>
                        <a:pt x="2014" y="1642"/>
                      </a:cubicBezTo>
                      <a:cubicBezTo>
                        <a:pt x="2017" y="1631"/>
                        <a:pt x="2026" y="1624"/>
                        <a:pt x="2038" y="1623"/>
                      </a:cubicBezTo>
                      <a:cubicBezTo>
                        <a:pt x="2048" y="1622"/>
                        <a:pt x="2059" y="1626"/>
                        <a:pt x="2064" y="1635"/>
                      </a:cubicBezTo>
                      <a:cubicBezTo>
                        <a:pt x="2069" y="1644"/>
                        <a:pt x="2068" y="1653"/>
                        <a:pt x="2062" y="1660"/>
                      </a:cubicBezTo>
                      <a:cubicBezTo>
                        <a:pt x="2059" y="1664"/>
                        <a:pt x="2054" y="1666"/>
                        <a:pt x="2049" y="1666"/>
                      </a:cubicBezTo>
                      <a:cubicBezTo>
                        <a:pt x="2046" y="1666"/>
                        <a:pt x="2043" y="1665"/>
                        <a:pt x="2040" y="1663"/>
                      </a:cubicBezTo>
                      <a:cubicBezTo>
                        <a:pt x="2036" y="1660"/>
                        <a:pt x="2034" y="1654"/>
                        <a:pt x="2036" y="1650"/>
                      </a:cubicBezTo>
                      <a:cubicBezTo>
                        <a:pt x="2039" y="1644"/>
                        <a:pt x="2045" y="1642"/>
                        <a:pt x="2051" y="1644"/>
                      </a:cubicBezTo>
                      <a:cubicBezTo>
                        <a:pt x="2056" y="1647"/>
                        <a:pt x="2058" y="1653"/>
                        <a:pt x="2056" y="1659"/>
                      </a:cubicBezTo>
                      <a:cubicBezTo>
                        <a:pt x="2054" y="1663"/>
                        <a:pt x="2049" y="1666"/>
                        <a:pt x="2044" y="1665"/>
                      </a:cubicBezTo>
                      <a:cubicBezTo>
                        <a:pt x="2051" y="1667"/>
                        <a:pt x="2058" y="1664"/>
                        <a:pt x="2062" y="1659"/>
                      </a:cubicBezTo>
                      <a:cubicBezTo>
                        <a:pt x="2067" y="1653"/>
                        <a:pt x="2068" y="1644"/>
                        <a:pt x="2063" y="1636"/>
                      </a:cubicBezTo>
                      <a:cubicBezTo>
                        <a:pt x="2058" y="1627"/>
                        <a:pt x="2048" y="1623"/>
                        <a:pt x="2038" y="1624"/>
                      </a:cubicBezTo>
                      <a:cubicBezTo>
                        <a:pt x="2032" y="1625"/>
                        <a:pt x="2026" y="1628"/>
                        <a:pt x="2022" y="1632"/>
                      </a:cubicBezTo>
                      <a:cubicBezTo>
                        <a:pt x="2008" y="1646"/>
                        <a:pt x="2022" y="1664"/>
                        <a:pt x="2022" y="1686"/>
                      </a:cubicBezTo>
                      <a:cubicBezTo>
                        <a:pt x="2023" y="1709"/>
                        <a:pt x="2015" y="1732"/>
                        <a:pt x="2001" y="1749"/>
                      </a:cubicBezTo>
                      <a:cubicBezTo>
                        <a:pt x="2016" y="1723"/>
                        <a:pt x="2025" y="1695"/>
                        <a:pt x="2015" y="1666"/>
                      </a:cubicBezTo>
                      <a:cubicBezTo>
                        <a:pt x="2012" y="1657"/>
                        <a:pt x="2008" y="1651"/>
                        <a:pt x="2002" y="1645"/>
                      </a:cubicBezTo>
                      <a:cubicBezTo>
                        <a:pt x="1996" y="1638"/>
                        <a:pt x="1990" y="1634"/>
                        <a:pt x="1982" y="1630"/>
                      </a:cubicBezTo>
                      <a:cubicBezTo>
                        <a:pt x="1958" y="1619"/>
                        <a:pt x="1935" y="1624"/>
                        <a:pt x="1916" y="1640"/>
                      </a:cubicBezTo>
                      <a:cubicBezTo>
                        <a:pt x="1901" y="1652"/>
                        <a:pt x="1892" y="1667"/>
                        <a:pt x="1897" y="1687"/>
                      </a:cubicBezTo>
                      <a:close/>
                      <a:moveTo>
                        <a:pt x="1692" y="1715"/>
                      </a:moveTo>
                      <a:cubicBezTo>
                        <a:pt x="1693" y="1712"/>
                        <a:pt x="1696" y="1711"/>
                        <a:pt x="1699" y="1712"/>
                      </a:cubicBezTo>
                      <a:cubicBezTo>
                        <a:pt x="1702" y="1714"/>
                        <a:pt x="1703" y="1717"/>
                        <a:pt x="1701" y="1719"/>
                      </a:cubicBezTo>
                      <a:cubicBezTo>
                        <a:pt x="1700" y="1722"/>
                        <a:pt x="1697" y="1723"/>
                        <a:pt x="1695" y="1722"/>
                      </a:cubicBezTo>
                      <a:cubicBezTo>
                        <a:pt x="1692" y="1720"/>
                        <a:pt x="1691" y="1717"/>
                        <a:pt x="1692" y="1715"/>
                      </a:cubicBezTo>
                      <a:close/>
                      <a:moveTo>
                        <a:pt x="1825" y="1748"/>
                      </a:moveTo>
                      <a:cubicBezTo>
                        <a:pt x="1828" y="1752"/>
                        <a:pt x="1834" y="1756"/>
                        <a:pt x="1839" y="1753"/>
                      </a:cubicBezTo>
                      <a:cubicBezTo>
                        <a:pt x="1842" y="1752"/>
                        <a:pt x="1843" y="1749"/>
                        <a:pt x="1843" y="1746"/>
                      </a:cubicBezTo>
                      <a:cubicBezTo>
                        <a:pt x="1843" y="1743"/>
                        <a:pt x="1840" y="1740"/>
                        <a:pt x="1837" y="1740"/>
                      </a:cubicBezTo>
                      <a:cubicBezTo>
                        <a:pt x="1834" y="1741"/>
                        <a:pt x="1832" y="1743"/>
                        <a:pt x="1832" y="1746"/>
                      </a:cubicBezTo>
                      <a:cubicBezTo>
                        <a:pt x="1829" y="1741"/>
                        <a:pt x="1836" y="1734"/>
                        <a:pt x="1843" y="1739"/>
                      </a:cubicBezTo>
                      <a:cubicBezTo>
                        <a:pt x="1846" y="1741"/>
                        <a:pt x="1848" y="1745"/>
                        <a:pt x="1847" y="1749"/>
                      </a:cubicBezTo>
                      <a:cubicBezTo>
                        <a:pt x="1844" y="1757"/>
                        <a:pt x="1837" y="1759"/>
                        <a:pt x="1830" y="1757"/>
                      </a:cubicBezTo>
                      <a:cubicBezTo>
                        <a:pt x="1824" y="1755"/>
                        <a:pt x="1821" y="1748"/>
                        <a:pt x="1821" y="1741"/>
                      </a:cubicBezTo>
                      <a:cubicBezTo>
                        <a:pt x="1820" y="1760"/>
                        <a:pt x="1838" y="1785"/>
                        <a:pt x="1849" y="1793"/>
                      </a:cubicBezTo>
                      <a:cubicBezTo>
                        <a:pt x="1848" y="1793"/>
                        <a:pt x="1846" y="1794"/>
                        <a:pt x="1846" y="1795"/>
                      </a:cubicBezTo>
                      <a:cubicBezTo>
                        <a:pt x="1828" y="1782"/>
                        <a:pt x="1814" y="1755"/>
                        <a:pt x="1818" y="1738"/>
                      </a:cubicBezTo>
                      <a:cubicBezTo>
                        <a:pt x="1800" y="1756"/>
                        <a:pt x="1785" y="1765"/>
                        <a:pt x="1775" y="1779"/>
                      </a:cubicBezTo>
                      <a:cubicBezTo>
                        <a:pt x="1770" y="1786"/>
                        <a:pt x="1767" y="1794"/>
                        <a:pt x="1769" y="1802"/>
                      </a:cubicBezTo>
                      <a:cubicBezTo>
                        <a:pt x="1768" y="1802"/>
                        <a:pt x="1766" y="1805"/>
                        <a:pt x="1766" y="1807"/>
                      </a:cubicBezTo>
                      <a:cubicBezTo>
                        <a:pt x="1761" y="1798"/>
                        <a:pt x="1765" y="1785"/>
                        <a:pt x="1773" y="1775"/>
                      </a:cubicBezTo>
                      <a:cubicBezTo>
                        <a:pt x="1774" y="1774"/>
                        <a:pt x="1775" y="1774"/>
                        <a:pt x="1775" y="1773"/>
                      </a:cubicBezTo>
                      <a:cubicBezTo>
                        <a:pt x="1761" y="1780"/>
                        <a:pt x="1749" y="1797"/>
                        <a:pt x="1745" y="1814"/>
                      </a:cubicBezTo>
                      <a:cubicBezTo>
                        <a:pt x="1743" y="1821"/>
                        <a:pt x="1742" y="1830"/>
                        <a:pt x="1745" y="1836"/>
                      </a:cubicBezTo>
                      <a:cubicBezTo>
                        <a:pt x="1747" y="1840"/>
                        <a:pt x="1753" y="1843"/>
                        <a:pt x="1757" y="1841"/>
                      </a:cubicBezTo>
                      <a:cubicBezTo>
                        <a:pt x="1758" y="1840"/>
                        <a:pt x="1759" y="1839"/>
                        <a:pt x="1759" y="1837"/>
                      </a:cubicBezTo>
                      <a:cubicBezTo>
                        <a:pt x="1758" y="1836"/>
                        <a:pt x="1757" y="1835"/>
                        <a:pt x="1756" y="1835"/>
                      </a:cubicBezTo>
                      <a:cubicBezTo>
                        <a:pt x="1755" y="1835"/>
                        <a:pt x="1754" y="1835"/>
                        <a:pt x="1753" y="1836"/>
                      </a:cubicBezTo>
                      <a:cubicBezTo>
                        <a:pt x="1752" y="1837"/>
                        <a:pt x="1753" y="1839"/>
                        <a:pt x="1754" y="1839"/>
                      </a:cubicBezTo>
                      <a:cubicBezTo>
                        <a:pt x="1755" y="1839"/>
                        <a:pt x="1756" y="1839"/>
                        <a:pt x="1756" y="1838"/>
                      </a:cubicBezTo>
                      <a:cubicBezTo>
                        <a:pt x="1756" y="1839"/>
                        <a:pt x="1756" y="1840"/>
                        <a:pt x="1754" y="1840"/>
                      </a:cubicBezTo>
                      <a:cubicBezTo>
                        <a:pt x="1753" y="1840"/>
                        <a:pt x="1751" y="1839"/>
                        <a:pt x="1751" y="1838"/>
                      </a:cubicBezTo>
                      <a:cubicBezTo>
                        <a:pt x="1750" y="1835"/>
                        <a:pt x="1752" y="1832"/>
                        <a:pt x="1754" y="1832"/>
                      </a:cubicBezTo>
                      <a:cubicBezTo>
                        <a:pt x="1756" y="1831"/>
                        <a:pt x="1758" y="1831"/>
                        <a:pt x="1760" y="1832"/>
                      </a:cubicBezTo>
                      <a:cubicBezTo>
                        <a:pt x="1762" y="1833"/>
                        <a:pt x="1762" y="1835"/>
                        <a:pt x="1763" y="1837"/>
                      </a:cubicBezTo>
                      <a:cubicBezTo>
                        <a:pt x="1763" y="1840"/>
                        <a:pt x="1762" y="1842"/>
                        <a:pt x="1759" y="1843"/>
                      </a:cubicBezTo>
                      <a:cubicBezTo>
                        <a:pt x="1754" y="1846"/>
                        <a:pt x="1749" y="1843"/>
                        <a:pt x="1746" y="1840"/>
                      </a:cubicBezTo>
                      <a:cubicBezTo>
                        <a:pt x="1745" y="1838"/>
                        <a:pt x="1743" y="1835"/>
                        <a:pt x="1743" y="1833"/>
                      </a:cubicBezTo>
                      <a:cubicBezTo>
                        <a:pt x="1744" y="1844"/>
                        <a:pt x="1750" y="1851"/>
                        <a:pt x="1758" y="1855"/>
                      </a:cubicBezTo>
                      <a:cubicBezTo>
                        <a:pt x="1764" y="1858"/>
                        <a:pt x="1770" y="1859"/>
                        <a:pt x="1775" y="1856"/>
                      </a:cubicBezTo>
                      <a:cubicBezTo>
                        <a:pt x="1776" y="1856"/>
                        <a:pt x="1776" y="1856"/>
                        <a:pt x="1776" y="1856"/>
                      </a:cubicBezTo>
                      <a:cubicBezTo>
                        <a:pt x="1770" y="1857"/>
                        <a:pt x="1764" y="1853"/>
                        <a:pt x="1767" y="1846"/>
                      </a:cubicBezTo>
                      <a:cubicBezTo>
                        <a:pt x="1769" y="1840"/>
                        <a:pt x="1779" y="1834"/>
                        <a:pt x="1772" y="1821"/>
                      </a:cubicBezTo>
                      <a:cubicBezTo>
                        <a:pt x="1778" y="1825"/>
                        <a:pt x="1783" y="1831"/>
                        <a:pt x="1785" y="1837"/>
                      </a:cubicBezTo>
                      <a:cubicBezTo>
                        <a:pt x="1786" y="1843"/>
                        <a:pt x="1785" y="1851"/>
                        <a:pt x="1780" y="1855"/>
                      </a:cubicBezTo>
                      <a:cubicBezTo>
                        <a:pt x="1774" y="1860"/>
                        <a:pt x="1764" y="1860"/>
                        <a:pt x="1757" y="1857"/>
                      </a:cubicBezTo>
                      <a:cubicBezTo>
                        <a:pt x="1747" y="1851"/>
                        <a:pt x="1741" y="1841"/>
                        <a:pt x="1741" y="1830"/>
                      </a:cubicBezTo>
                      <a:cubicBezTo>
                        <a:pt x="1740" y="1820"/>
                        <a:pt x="1745" y="1804"/>
                        <a:pt x="1751" y="1795"/>
                      </a:cubicBezTo>
                      <a:cubicBezTo>
                        <a:pt x="1755" y="1787"/>
                        <a:pt x="1764" y="1778"/>
                        <a:pt x="1771" y="1773"/>
                      </a:cubicBezTo>
                      <a:cubicBezTo>
                        <a:pt x="1766" y="1775"/>
                        <a:pt x="1760" y="1776"/>
                        <a:pt x="1754" y="1776"/>
                      </a:cubicBezTo>
                      <a:cubicBezTo>
                        <a:pt x="1741" y="1776"/>
                        <a:pt x="1731" y="1773"/>
                        <a:pt x="1720" y="1766"/>
                      </a:cubicBezTo>
                      <a:cubicBezTo>
                        <a:pt x="1716" y="1763"/>
                        <a:pt x="1713" y="1761"/>
                        <a:pt x="1710" y="1758"/>
                      </a:cubicBezTo>
                      <a:cubicBezTo>
                        <a:pt x="1711" y="1757"/>
                        <a:pt x="1712" y="1757"/>
                        <a:pt x="1713" y="1756"/>
                      </a:cubicBezTo>
                      <a:cubicBezTo>
                        <a:pt x="1716" y="1758"/>
                        <a:pt x="1719" y="1761"/>
                        <a:pt x="1722" y="1763"/>
                      </a:cubicBezTo>
                      <a:cubicBezTo>
                        <a:pt x="1732" y="1769"/>
                        <a:pt x="1741" y="1772"/>
                        <a:pt x="1754" y="1772"/>
                      </a:cubicBezTo>
                      <a:cubicBezTo>
                        <a:pt x="1770" y="1770"/>
                        <a:pt x="1783" y="1763"/>
                        <a:pt x="1795" y="1754"/>
                      </a:cubicBezTo>
                      <a:cubicBezTo>
                        <a:pt x="1791" y="1755"/>
                        <a:pt x="1787" y="1756"/>
                        <a:pt x="1783" y="1757"/>
                      </a:cubicBezTo>
                      <a:cubicBezTo>
                        <a:pt x="1783" y="1757"/>
                        <a:pt x="1783" y="1757"/>
                        <a:pt x="1783" y="1757"/>
                      </a:cubicBezTo>
                      <a:cubicBezTo>
                        <a:pt x="1775" y="1758"/>
                        <a:pt x="1766" y="1758"/>
                        <a:pt x="1759" y="1753"/>
                      </a:cubicBezTo>
                      <a:cubicBezTo>
                        <a:pt x="1767" y="1755"/>
                        <a:pt x="1774" y="1756"/>
                        <a:pt x="1783" y="1754"/>
                      </a:cubicBezTo>
                      <a:cubicBezTo>
                        <a:pt x="1783" y="1754"/>
                        <a:pt x="1783" y="1754"/>
                        <a:pt x="1783" y="1754"/>
                      </a:cubicBezTo>
                      <a:cubicBezTo>
                        <a:pt x="1800" y="1751"/>
                        <a:pt x="1803" y="1747"/>
                        <a:pt x="1815" y="1735"/>
                      </a:cubicBezTo>
                      <a:cubicBezTo>
                        <a:pt x="1833" y="1715"/>
                        <a:pt x="1851" y="1693"/>
                        <a:pt x="1874" y="1684"/>
                      </a:cubicBezTo>
                      <a:cubicBezTo>
                        <a:pt x="1860" y="1692"/>
                        <a:pt x="1814" y="1729"/>
                        <a:pt x="1825" y="1748"/>
                      </a:cubicBezTo>
                      <a:close/>
                      <a:moveTo>
                        <a:pt x="1771" y="1754"/>
                      </a:moveTo>
                      <a:cubicBezTo>
                        <a:pt x="1773" y="1742"/>
                        <a:pt x="1755" y="1741"/>
                        <a:pt x="1750" y="1740"/>
                      </a:cubicBezTo>
                      <a:cubicBezTo>
                        <a:pt x="1745" y="1739"/>
                        <a:pt x="1743" y="1737"/>
                        <a:pt x="1741" y="1733"/>
                      </a:cubicBezTo>
                      <a:cubicBezTo>
                        <a:pt x="1740" y="1739"/>
                        <a:pt x="1744" y="1751"/>
                        <a:pt x="1748" y="1755"/>
                      </a:cubicBezTo>
                      <a:cubicBezTo>
                        <a:pt x="1753" y="1762"/>
                        <a:pt x="1761" y="1765"/>
                        <a:pt x="1769" y="1758"/>
                      </a:cubicBezTo>
                      <a:cubicBezTo>
                        <a:pt x="1765" y="1758"/>
                        <a:pt x="1758" y="1755"/>
                        <a:pt x="1756" y="1751"/>
                      </a:cubicBezTo>
                      <a:cubicBezTo>
                        <a:pt x="1758" y="1752"/>
                        <a:pt x="1765" y="1755"/>
                        <a:pt x="1771" y="1754"/>
                      </a:cubicBezTo>
                      <a:close/>
                      <a:moveTo>
                        <a:pt x="1802" y="1823"/>
                      </a:moveTo>
                      <a:cubicBezTo>
                        <a:pt x="1800" y="1825"/>
                        <a:pt x="1800" y="1829"/>
                        <a:pt x="1802" y="1831"/>
                      </a:cubicBezTo>
                      <a:cubicBezTo>
                        <a:pt x="1804" y="1833"/>
                        <a:pt x="1808" y="1833"/>
                        <a:pt x="1810" y="1830"/>
                      </a:cubicBezTo>
                      <a:cubicBezTo>
                        <a:pt x="1812" y="1828"/>
                        <a:pt x="1812" y="1825"/>
                        <a:pt x="1810" y="1822"/>
                      </a:cubicBezTo>
                      <a:cubicBezTo>
                        <a:pt x="1807" y="1820"/>
                        <a:pt x="1804" y="1820"/>
                        <a:pt x="1802" y="1823"/>
                      </a:cubicBezTo>
                      <a:close/>
                      <a:moveTo>
                        <a:pt x="1786" y="1816"/>
                      </a:moveTo>
                      <a:cubicBezTo>
                        <a:pt x="1783" y="1819"/>
                        <a:pt x="1784" y="1823"/>
                        <a:pt x="1786" y="1826"/>
                      </a:cubicBezTo>
                      <a:cubicBezTo>
                        <a:pt x="1789" y="1828"/>
                        <a:pt x="1794" y="1828"/>
                        <a:pt x="1796" y="1825"/>
                      </a:cubicBezTo>
                      <a:cubicBezTo>
                        <a:pt x="1799" y="1823"/>
                        <a:pt x="1799" y="1818"/>
                        <a:pt x="1796" y="1815"/>
                      </a:cubicBezTo>
                      <a:cubicBezTo>
                        <a:pt x="1793" y="1813"/>
                        <a:pt x="1789" y="1813"/>
                        <a:pt x="1786" y="1816"/>
                      </a:cubicBezTo>
                      <a:close/>
                      <a:moveTo>
                        <a:pt x="1768" y="1803"/>
                      </a:moveTo>
                      <a:cubicBezTo>
                        <a:pt x="1765" y="1807"/>
                        <a:pt x="1765" y="1813"/>
                        <a:pt x="1769" y="1816"/>
                      </a:cubicBezTo>
                      <a:cubicBezTo>
                        <a:pt x="1773" y="1820"/>
                        <a:pt x="1779" y="1820"/>
                        <a:pt x="1782" y="1816"/>
                      </a:cubicBezTo>
                      <a:cubicBezTo>
                        <a:pt x="1786" y="1812"/>
                        <a:pt x="1786" y="1806"/>
                        <a:pt x="1782" y="1803"/>
                      </a:cubicBezTo>
                      <a:cubicBezTo>
                        <a:pt x="1778" y="1799"/>
                        <a:pt x="1772" y="1799"/>
                        <a:pt x="1768" y="1803"/>
                      </a:cubicBezTo>
                      <a:close/>
                      <a:moveTo>
                        <a:pt x="1694" y="1743"/>
                      </a:moveTo>
                      <a:cubicBezTo>
                        <a:pt x="1697" y="1738"/>
                        <a:pt x="1703" y="1736"/>
                        <a:pt x="1708" y="1739"/>
                      </a:cubicBezTo>
                      <a:cubicBezTo>
                        <a:pt x="1713" y="1741"/>
                        <a:pt x="1715" y="1747"/>
                        <a:pt x="1713" y="1752"/>
                      </a:cubicBezTo>
                      <a:cubicBezTo>
                        <a:pt x="1710" y="1757"/>
                        <a:pt x="1704" y="1760"/>
                        <a:pt x="1699" y="1757"/>
                      </a:cubicBezTo>
                      <a:cubicBezTo>
                        <a:pt x="1694" y="1755"/>
                        <a:pt x="1692" y="1749"/>
                        <a:pt x="1694" y="1743"/>
                      </a:cubicBezTo>
                      <a:close/>
                      <a:moveTo>
                        <a:pt x="1690" y="1728"/>
                      </a:moveTo>
                      <a:cubicBezTo>
                        <a:pt x="1691" y="1724"/>
                        <a:pt x="1695" y="1723"/>
                        <a:pt x="1698" y="1724"/>
                      </a:cubicBezTo>
                      <a:cubicBezTo>
                        <a:pt x="1702" y="1726"/>
                        <a:pt x="1703" y="1730"/>
                        <a:pt x="1702" y="1733"/>
                      </a:cubicBezTo>
                      <a:cubicBezTo>
                        <a:pt x="1700" y="1737"/>
                        <a:pt x="1696" y="1738"/>
                        <a:pt x="1693" y="1736"/>
                      </a:cubicBezTo>
                      <a:cubicBezTo>
                        <a:pt x="1689" y="1735"/>
                        <a:pt x="1688" y="1731"/>
                        <a:pt x="1690" y="1728"/>
                      </a:cubicBezTo>
                      <a:close/>
                      <a:moveTo>
                        <a:pt x="1815" y="1606"/>
                      </a:moveTo>
                      <a:cubicBezTo>
                        <a:pt x="1827" y="1597"/>
                        <a:pt x="1837" y="1585"/>
                        <a:pt x="1840" y="1572"/>
                      </a:cubicBezTo>
                      <a:cubicBezTo>
                        <a:pt x="1844" y="1559"/>
                        <a:pt x="1840" y="1544"/>
                        <a:pt x="1829" y="1535"/>
                      </a:cubicBezTo>
                      <a:cubicBezTo>
                        <a:pt x="1823" y="1530"/>
                        <a:pt x="1814" y="1528"/>
                        <a:pt x="1807" y="1527"/>
                      </a:cubicBezTo>
                      <a:cubicBezTo>
                        <a:pt x="1797" y="1528"/>
                        <a:pt x="1791" y="1529"/>
                        <a:pt x="1783" y="1533"/>
                      </a:cubicBezTo>
                      <a:cubicBezTo>
                        <a:pt x="1775" y="1537"/>
                        <a:pt x="1770" y="1542"/>
                        <a:pt x="1764" y="1549"/>
                      </a:cubicBezTo>
                      <a:cubicBezTo>
                        <a:pt x="1762" y="1552"/>
                        <a:pt x="1760" y="1555"/>
                        <a:pt x="1758" y="1558"/>
                      </a:cubicBezTo>
                      <a:cubicBezTo>
                        <a:pt x="1753" y="1567"/>
                        <a:pt x="1751" y="1575"/>
                        <a:pt x="1749" y="1586"/>
                      </a:cubicBezTo>
                      <a:cubicBezTo>
                        <a:pt x="1748" y="1600"/>
                        <a:pt x="1749" y="1612"/>
                        <a:pt x="1755" y="1625"/>
                      </a:cubicBezTo>
                      <a:cubicBezTo>
                        <a:pt x="1756" y="1626"/>
                        <a:pt x="1756" y="1627"/>
                        <a:pt x="1757" y="1628"/>
                      </a:cubicBezTo>
                      <a:cubicBezTo>
                        <a:pt x="1748" y="1623"/>
                        <a:pt x="1737" y="1620"/>
                        <a:pt x="1727" y="1620"/>
                      </a:cubicBezTo>
                      <a:cubicBezTo>
                        <a:pt x="1714" y="1620"/>
                        <a:pt x="1702" y="1624"/>
                        <a:pt x="1693" y="1633"/>
                      </a:cubicBezTo>
                      <a:cubicBezTo>
                        <a:pt x="1690" y="1637"/>
                        <a:pt x="1687" y="1642"/>
                        <a:pt x="1685" y="1648"/>
                      </a:cubicBezTo>
                      <a:cubicBezTo>
                        <a:pt x="1688" y="1642"/>
                        <a:pt x="1691" y="1638"/>
                        <a:pt x="1694" y="1635"/>
                      </a:cubicBezTo>
                      <a:cubicBezTo>
                        <a:pt x="1703" y="1626"/>
                        <a:pt x="1714" y="1623"/>
                        <a:pt x="1727" y="1623"/>
                      </a:cubicBezTo>
                      <a:cubicBezTo>
                        <a:pt x="1736" y="1624"/>
                        <a:pt x="1743" y="1626"/>
                        <a:pt x="1749" y="1630"/>
                      </a:cubicBezTo>
                      <a:cubicBezTo>
                        <a:pt x="1763" y="1636"/>
                        <a:pt x="1770" y="1646"/>
                        <a:pt x="1782" y="1654"/>
                      </a:cubicBezTo>
                      <a:cubicBezTo>
                        <a:pt x="1783" y="1655"/>
                        <a:pt x="1783" y="1655"/>
                        <a:pt x="1783" y="1655"/>
                      </a:cubicBezTo>
                      <a:cubicBezTo>
                        <a:pt x="1790" y="1659"/>
                        <a:pt x="1797" y="1662"/>
                        <a:pt x="1805" y="1665"/>
                      </a:cubicBezTo>
                      <a:cubicBezTo>
                        <a:pt x="1807" y="1665"/>
                        <a:pt x="1825" y="1671"/>
                        <a:pt x="1827" y="1668"/>
                      </a:cubicBezTo>
                      <a:cubicBezTo>
                        <a:pt x="1826" y="1667"/>
                        <a:pt x="1814" y="1663"/>
                        <a:pt x="1812" y="1663"/>
                      </a:cubicBezTo>
                      <a:cubicBezTo>
                        <a:pt x="1803" y="1659"/>
                        <a:pt x="1795" y="1656"/>
                        <a:pt x="1786" y="1651"/>
                      </a:cubicBezTo>
                      <a:cubicBezTo>
                        <a:pt x="1785" y="1650"/>
                        <a:pt x="1785" y="1650"/>
                        <a:pt x="1785" y="1650"/>
                      </a:cubicBezTo>
                      <a:cubicBezTo>
                        <a:pt x="1773" y="1643"/>
                        <a:pt x="1765" y="1636"/>
                        <a:pt x="1759" y="1623"/>
                      </a:cubicBezTo>
                      <a:cubicBezTo>
                        <a:pt x="1752" y="1609"/>
                        <a:pt x="1749" y="1592"/>
                        <a:pt x="1757" y="1577"/>
                      </a:cubicBezTo>
                      <a:cubicBezTo>
                        <a:pt x="1761" y="1569"/>
                        <a:pt x="1772" y="1560"/>
                        <a:pt x="1781" y="1565"/>
                      </a:cubicBezTo>
                      <a:cubicBezTo>
                        <a:pt x="1785" y="1566"/>
                        <a:pt x="1786" y="1570"/>
                        <a:pt x="1786" y="1573"/>
                      </a:cubicBezTo>
                      <a:cubicBezTo>
                        <a:pt x="1785" y="1576"/>
                        <a:pt x="1783" y="1578"/>
                        <a:pt x="1780" y="1579"/>
                      </a:cubicBezTo>
                      <a:cubicBezTo>
                        <a:pt x="1777" y="1579"/>
                        <a:pt x="1775" y="1578"/>
                        <a:pt x="1774" y="1576"/>
                      </a:cubicBezTo>
                      <a:cubicBezTo>
                        <a:pt x="1772" y="1574"/>
                        <a:pt x="1773" y="1570"/>
                        <a:pt x="1776" y="1570"/>
                      </a:cubicBezTo>
                      <a:cubicBezTo>
                        <a:pt x="1777" y="1569"/>
                        <a:pt x="1779" y="1569"/>
                        <a:pt x="1780" y="1571"/>
                      </a:cubicBezTo>
                      <a:cubicBezTo>
                        <a:pt x="1780" y="1568"/>
                        <a:pt x="1779" y="1567"/>
                        <a:pt x="1776" y="1567"/>
                      </a:cubicBezTo>
                      <a:cubicBezTo>
                        <a:pt x="1773" y="1567"/>
                        <a:pt x="1770" y="1569"/>
                        <a:pt x="1769" y="1572"/>
                      </a:cubicBezTo>
                      <a:cubicBezTo>
                        <a:pt x="1767" y="1578"/>
                        <a:pt x="1771" y="1584"/>
                        <a:pt x="1776" y="1585"/>
                      </a:cubicBezTo>
                      <a:cubicBezTo>
                        <a:pt x="1780" y="1587"/>
                        <a:pt x="1785" y="1586"/>
                        <a:pt x="1788" y="1583"/>
                      </a:cubicBezTo>
                      <a:cubicBezTo>
                        <a:pt x="1792" y="1581"/>
                        <a:pt x="1794" y="1577"/>
                        <a:pt x="1794" y="1573"/>
                      </a:cubicBezTo>
                      <a:cubicBezTo>
                        <a:pt x="1794" y="1568"/>
                        <a:pt x="1791" y="1562"/>
                        <a:pt x="1786" y="1560"/>
                      </a:cubicBezTo>
                      <a:cubicBezTo>
                        <a:pt x="1775" y="1554"/>
                        <a:pt x="1762" y="1562"/>
                        <a:pt x="1757" y="1572"/>
                      </a:cubicBezTo>
                      <a:cubicBezTo>
                        <a:pt x="1755" y="1576"/>
                        <a:pt x="1754" y="1580"/>
                        <a:pt x="1753" y="1583"/>
                      </a:cubicBezTo>
                      <a:cubicBezTo>
                        <a:pt x="1755" y="1571"/>
                        <a:pt x="1759" y="1561"/>
                        <a:pt x="1766" y="1550"/>
                      </a:cubicBezTo>
                      <a:cubicBezTo>
                        <a:pt x="1771" y="1544"/>
                        <a:pt x="1776" y="1539"/>
                        <a:pt x="1783" y="1535"/>
                      </a:cubicBezTo>
                      <a:cubicBezTo>
                        <a:pt x="1791" y="1531"/>
                        <a:pt x="1798" y="1529"/>
                        <a:pt x="1807" y="1529"/>
                      </a:cubicBezTo>
                      <a:cubicBezTo>
                        <a:pt x="1811" y="1529"/>
                        <a:pt x="1815" y="1530"/>
                        <a:pt x="1819" y="1531"/>
                      </a:cubicBezTo>
                      <a:cubicBezTo>
                        <a:pt x="1820" y="1532"/>
                        <a:pt x="1820" y="1532"/>
                        <a:pt x="1820" y="1532"/>
                      </a:cubicBezTo>
                      <a:cubicBezTo>
                        <a:pt x="1807" y="1529"/>
                        <a:pt x="1796" y="1538"/>
                        <a:pt x="1802" y="1554"/>
                      </a:cubicBezTo>
                      <a:cubicBezTo>
                        <a:pt x="1806" y="1566"/>
                        <a:pt x="1829" y="1577"/>
                        <a:pt x="1815" y="1606"/>
                      </a:cubicBezTo>
                      <a:close/>
                      <a:moveTo>
                        <a:pt x="1696" y="1635"/>
                      </a:moveTo>
                      <a:cubicBezTo>
                        <a:pt x="1708" y="1645"/>
                        <a:pt x="1693" y="1660"/>
                        <a:pt x="1689" y="1665"/>
                      </a:cubicBezTo>
                      <a:cubicBezTo>
                        <a:pt x="1686" y="1670"/>
                        <a:pt x="1685" y="1674"/>
                        <a:pt x="1686" y="1679"/>
                      </a:cubicBezTo>
                      <a:cubicBezTo>
                        <a:pt x="1682" y="1674"/>
                        <a:pt x="1675" y="1661"/>
                        <a:pt x="1674" y="1653"/>
                      </a:cubicBezTo>
                      <a:cubicBezTo>
                        <a:pt x="1673" y="1643"/>
                        <a:pt x="1679" y="1634"/>
                        <a:pt x="1691" y="1633"/>
                      </a:cubicBezTo>
                      <a:cubicBezTo>
                        <a:pt x="1687" y="1637"/>
                        <a:pt x="1684" y="1645"/>
                        <a:pt x="1685" y="1651"/>
                      </a:cubicBezTo>
                      <a:cubicBezTo>
                        <a:pt x="1686" y="1648"/>
                        <a:pt x="1690" y="1639"/>
                        <a:pt x="1696" y="1635"/>
                      </a:cubicBezTo>
                      <a:close/>
                      <a:moveTo>
                        <a:pt x="1978" y="1750"/>
                      </a:moveTo>
                      <a:cubicBezTo>
                        <a:pt x="1961" y="1763"/>
                        <a:pt x="1948" y="1767"/>
                        <a:pt x="1931" y="1777"/>
                      </a:cubicBezTo>
                      <a:cubicBezTo>
                        <a:pt x="1922" y="1782"/>
                        <a:pt x="1915" y="1787"/>
                        <a:pt x="1912" y="1797"/>
                      </a:cubicBezTo>
                      <a:cubicBezTo>
                        <a:pt x="1910" y="1805"/>
                        <a:pt x="1911" y="1813"/>
                        <a:pt x="1917" y="1820"/>
                      </a:cubicBezTo>
                      <a:cubicBezTo>
                        <a:pt x="1922" y="1825"/>
                        <a:pt x="1930" y="1827"/>
                        <a:pt x="1936" y="1824"/>
                      </a:cubicBezTo>
                      <a:cubicBezTo>
                        <a:pt x="1941" y="1823"/>
                        <a:pt x="1944" y="1820"/>
                        <a:pt x="1946" y="1815"/>
                      </a:cubicBezTo>
                      <a:cubicBezTo>
                        <a:pt x="1948" y="1809"/>
                        <a:pt x="1946" y="1801"/>
                        <a:pt x="1939" y="1800"/>
                      </a:cubicBezTo>
                      <a:cubicBezTo>
                        <a:pt x="1935" y="1799"/>
                        <a:pt x="1931" y="1801"/>
                        <a:pt x="1929" y="1805"/>
                      </a:cubicBezTo>
                      <a:cubicBezTo>
                        <a:pt x="1927" y="1809"/>
                        <a:pt x="1929" y="1814"/>
                        <a:pt x="1933" y="1816"/>
                      </a:cubicBezTo>
                      <a:cubicBezTo>
                        <a:pt x="1938" y="1818"/>
                        <a:pt x="1943" y="1816"/>
                        <a:pt x="1945" y="1812"/>
                      </a:cubicBezTo>
                      <a:cubicBezTo>
                        <a:pt x="1945" y="1811"/>
                        <a:pt x="1946" y="1810"/>
                        <a:pt x="1946" y="1809"/>
                      </a:cubicBezTo>
                      <a:cubicBezTo>
                        <a:pt x="1946" y="1811"/>
                        <a:pt x="1945" y="1813"/>
                        <a:pt x="1945" y="1815"/>
                      </a:cubicBezTo>
                      <a:cubicBezTo>
                        <a:pt x="1943" y="1819"/>
                        <a:pt x="1940" y="1821"/>
                        <a:pt x="1936" y="1822"/>
                      </a:cubicBezTo>
                      <a:cubicBezTo>
                        <a:pt x="1930" y="1824"/>
                        <a:pt x="1923" y="1822"/>
                        <a:pt x="1919" y="1818"/>
                      </a:cubicBezTo>
                      <a:cubicBezTo>
                        <a:pt x="1914" y="1812"/>
                        <a:pt x="1913" y="1805"/>
                        <a:pt x="1916" y="1798"/>
                      </a:cubicBezTo>
                      <a:cubicBezTo>
                        <a:pt x="1919" y="1790"/>
                        <a:pt x="1925" y="1785"/>
                        <a:pt x="1933" y="1781"/>
                      </a:cubicBezTo>
                      <a:cubicBezTo>
                        <a:pt x="1951" y="1771"/>
                        <a:pt x="1964" y="1767"/>
                        <a:pt x="1981" y="1754"/>
                      </a:cubicBezTo>
                      <a:cubicBezTo>
                        <a:pt x="1997" y="1741"/>
                        <a:pt x="2008" y="1725"/>
                        <a:pt x="2012" y="1706"/>
                      </a:cubicBezTo>
                      <a:cubicBezTo>
                        <a:pt x="2015" y="1687"/>
                        <a:pt x="2011" y="1671"/>
                        <a:pt x="1996" y="1660"/>
                      </a:cubicBezTo>
                      <a:cubicBezTo>
                        <a:pt x="1982" y="1650"/>
                        <a:pt x="1962" y="1648"/>
                        <a:pt x="1948" y="1657"/>
                      </a:cubicBezTo>
                      <a:cubicBezTo>
                        <a:pt x="1948" y="1657"/>
                        <a:pt x="1948" y="1657"/>
                        <a:pt x="1948" y="1657"/>
                      </a:cubicBezTo>
                      <a:cubicBezTo>
                        <a:pt x="1956" y="1657"/>
                        <a:pt x="1966" y="1660"/>
                        <a:pt x="1972" y="1669"/>
                      </a:cubicBezTo>
                      <a:cubicBezTo>
                        <a:pt x="1981" y="1683"/>
                        <a:pt x="1977" y="1698"/>
                        <a:pt x="1964" y="1708"/>
                      </a:cubicBezTo>
                      <a:cubicBezTo>
                        <a:pt x="1940" y="1726"/>
                        <a:pt x="1962" y="1756"/>
                        <a:pt x="1988" y="1736"/>
                      </a:cubicBezTo>
                      <a:cubicBezTo>
                        <a:pt x="2001" y="1726"/>
                        <a:pt x="2005" y="1707"/>
                        <a:pt x="2003" y="1694"/>
                      </a:cubicBezTo>
                      <a:cubicBezTo>
                        <a:pt x="1999" y="1669"/>
                        <a:pt x="1971" y="1646"/>
                        <a:pt x="1948" y="1657"/>
                      </a:cubicBezTo>
                      <a:cubicBezTo>
                        <a:pt x="1963" y="1649"/>
                        <a:pt x="1981" y="1652"/>
                        <a:pt x="1994" y="1662"/>
                      </a:cubicBezTo>
                      <a:cubicBezTo>
                        <a:pt x="2007" y="1673"/>
                        <a:pt x="2011" y="1688"/>
                        <a:pt x="2008" y="1705"/>
                      </a:cubicBezTo>
                      <a:cubicBezTo>
                        <a:pt x="2003" y="1723"/>
                        <a:pt x="1993" y="1738"/>
                        <a:pt x="1978" y="1750"/>
                      </a:cubicBezTo>
                      <a:close/>
                      <a:moveTo>
                        <a:pt x="1836" y="1670"/>
                      </a:moveTo>
                      <a:cubicBezTo>
                        <a:pt x="1809" y="1648"/>
                        <a:pt x="1809" y="1619"/>
                        <a:pt x="1800" y="1605"/>
                      </a:cubicBezTo>
                      <a:cubicBezTo>
                        <a:pt x="1791" y="1590"/>
                        <a:pt x="1773" y="1601"/>
                        <a:pt x="1779" y="1620"/>
                      </a:cubicBezTo>
                      <a:cubicBezTo>
                        <a:pt x="1787" y="1641"/>
                        <a:pt x="1811" y="1660"/>
                        <a:pt x="1836" y="1670"/>
                      </a:cubicBezTo>
                      <a:close/>
                      <a:moveTo>
                        <a:pt x="1877" y="1681"/>
                      </a:moveTo>
                      <a:cubicBezTo>
                        <a:pt x="1867" y="1694"/>
                        <a:pt x="1864" y="1710"/>
                        <a:pt x="1866" y="1724"/>
                      </a:cubicBezTo>
                      <a:cubicBezTo>
                        <a:pt x="1869" y="1737"/>
                        <a:pt x="1878" y="1750"/>
                        <a:pt x="1891" y="1751"/>
                      </a:cubicBezTo>
                      <a:cubicBezTo>
                        <a:pt x="1890" y="1757"/>
                        <a:pt x="1882" y="1761"/>
                        <a:pt x="1874" y="1758"/>
                      </a:cubicBezTo>
                      <a:cubicBezTo>
                        <a:pt x="1866" y="1755"/>
                        <a:pt x="1858" y="1744"/>
                        <a:pt x="1862" y="1732"/>
                      </a:cubicBezTo>
                      <a:cubicBezTo>
                        <a:pt x="1851" y="1730"/>
                        <a:pt x="1853" y="1698"/>
                        <a:pt x="1877" y="1681"/>
                      </a:cubicBezTo>
                      <a:close/>
                      <a:moveTo>
                        <a:pt x="2009" y="1639"/>
                      </a:moveTo>
                      <a:cubicBezTo>
                        <a:pt x="2006" y="1628"/>
                        <a:pt x="1995" y="1615"/>
                        <a:pt x="1987" y="1610"/>
                      </a:cubicBezTo>
                      <a:cubicBezTo>
                        <a:pt x="1977" y="1603"/>
                        <a:pt x="1958" y="1599"/>
                        <a:pt x="1948" y="1607"/>
                      </a:cubicBezTo>
                      <a:cubicBezTo>
                        <a:pt x="1939" y="1596"/>
                        <a:pt x="1927" y="1593"/>
                        <a:pt x="1915" y="1591"/>
                      </a:cubicBezTo>
                      <a:cubicBezTo>
                        <a:pt x="1899" y="1588"/>
                        <a:pt x="1882" y="1582"/>
                        <a:pt x="1881" y="1568"/>
                      </a:cubicBezTo>
                      <a:cubicBezTo>
                        <a:pt x="1875" y="1584"/>
                        <a:pt x="1888" y="1603"/>
                        <a:pt x="1901" y="1610"/>
                      </a:cubicBezTo>
                      <a:cubicBezTo>
                        <a:pt x="1920" y="1621"/>
                        <a:pt x="1934" y="1617"/>
                        <a:pt x="1957" y="1617"/>
                      </a:cubicBezTo>
                      <a:cubicBezTo>
                        <a:pt x="1970" y="1616"/>
                        <a:pt x="1997" y="1625"/>
                        <a:pt x="2009" y="1639"/>
                      </a:cubicBezTo>
                      <a:close/>
                      <a:moveTo>
                        <a:pt x="1887" y="1676"/>
                      </a:moveTo>
                      <a:cubicBezTo>
                        <a:pt x="1877" y="1685"/>
                        <a:pt x="1886" y="1705"/>
                        <a:pt x="1896" y="1715"/>
                      </a:cubicBezTo>
                      <a:cubicBezTo>
                        <a:pt x="1907" y="1726"/>
                        <a:pt x="1924" y="1735"/>
                        <a:pt x="1924" y="1753"/>
                      </a:cubicBezTo>
                      <a:cubicBezTo>
                        <a:pt x="1924" y="1762"/>
                        <a:pt x="1920" y="1772"/>
                        <a:pt x="1911" y="1776"/>
                      </a:cubicBezTo>
                      <a:cubicBezTo>
                        <a:pt x="1906" y="1778"/>
                        <a:pt x="1900" y="1777"/>
                        <a:pt x="1897" y="1772"/>
                      </a:cubicBezTo>
                      <a:cubicBezTo>
                        <a:pt x="1901" y="1774"/>
                        <a:pt x="1908" y="1771"/>
                        <a:pt x="1911" y="1765"/>
                      </a:cubicBezTo>
                      <a:cubicBezTo>
                        <a:pt x="1913" y="1759"/>
                        <a:pt x="1909" y="1752"/>
                        <a:pt x="1904" y="1748"/>
                      </a:cubicBezTo>
                      <a:cubicBezTo>
                        <a:pt x="1892" y="1739"/>
                        <a:pt x="1880" y="1734"/>
                        <a:pt x="1874" y="1722"/>
                      </a:cubicBezTo>
                      <a:cubicBezTo>
                        <a:pt x="1865" y="1707"/>
                        <a:pt x="1868" y="1686"/>
                        <a:pt x="1887" y="1676"/>
                      </a:cubicBezTo>
                      <a:close/>
                      <a:moveTo>
                        <a:pt x="1750" y="1683"/>
                      </a:moveTo>
                      <a:cubicBezTo>
                        <a:pt x="1736" y="1674"/>
                        <a:pt x="1711" y="1675"/>
                        <a:pt x="1697" y="1685"/>
                      </a:cubicBezTo>
                      <a:cubicBezTo>
                        <a:pt x="1683" y="1694"/>
                        <a:pt x="1688" y="1710"/>
                        <a:pt x="1705" y="1702"/>
                      </a:cubicBezTo>
                      <a:cubicBezTo>
                        <a:pt x="1719" y="1696"/>
                        <a:pt x="1735" y="1680"/>
                        <a:pt x="1750" y="1683"/>
                      </a:cubicBezTo>
                      <a:close/>
                      <a:moveTo>
                        <a:pt x="1770" y="1696"/>
                      </a:moveTo>
                      <a:cubicBezTo>
                        <a:pt x="1773" y="1698"/>
                        <a:pt x="1776" y="1699"/>
                        <a:pt x="1779" y="1698"/>
                      </a:cubicBezTo>
                      <a:cubicBezTo>
                        <a:pt x="1783" y="1697"/>
                        <a:pt x="1787" y="1694"/>
                        <a:pt x="1787" y="1689"/>
                      </a:cubicBezTo>
                      <a:cubicBezTo>
                        <a:pt x="1788" y="1683"/>
                        <a:pt x="1784" y="1678"/>
                        <a:pt x="1780" y="1677"/>
                      </a:cubicBezTo>
                      <a:cubicBezTo>
                        <a:pt x="1772" y="1674"/>
                        <a:pt x="1769" y="1681"/>
                        <a:pt x="1765" y="1683"/>
                      </a:cubicBezTo>
                      <a:cubicBezTo>
                        <a:pt x="1760" y="1685"/>
                        <a:pt x="1753" y="1682"/>
                        <a:pt x="1748" y="1676"/>
                      </a:cubicBezTo>
                      <a:cubicBezTo>
                        <a:pt x="1743" y="1669"/>
                        <a:pt x="1742" y="1660"/>
                        <a:pt x="1748" y="1653"/>
                      </a:cubicBezTo>
                      <a:cubicBezTo>
                        <a:pt x="1751" y="1649"/>
                        <a:pt x="1756" y="1647"/>
                        <a:pt x="1761" y="1650"/>
                      </a:cubicBezTo>
                      <a:cubicBezTo>
                        <a:pt x="1756" y="1652"/>
                        <a:pt x="1753" y="1659"/>
                        <a:pt x="1759" y="1663"/>
                      </a:cubicBezTo>
                      <a:cubicBezTo>
                        <a:pt x="1762" y="1665"/>
                        <a:pt x="1771" y="1665"/>
                        <a:pt x="1779" y="1666"/>
                      </a:cubicBezTo>
                      <a:cubicBezTo>
                        <a:pt x="1787" y="1667"/>
                        <a:pt x="1795" y="1669"/>
                        <a:pt x="1800" y="1674"/>
                      </a:cubicBezTo>
                      <a:cubicBezTo>
                        <a:pt x="1811" y="1684"/>
                        <a:pt x="1810" y="1702"/>
                        <a:pt x="1798" y="1710"/>
                      </a:cubicBezTo>
                      <a:cubicBezTo>
                        <a:pt x="1792" y="1715"/>
                        <a:pt x="1785" y="1715"/>
                        <a:pt x="1777" y="1714"/>
                      </a:cubicBezTo>
                      <a:cubicBezTo>
                        <a:pt x="1770" y="1713"/>
                        <a:pt x="1751" y="1705"/>
                        <a:pt x="1742" y="1710"/>
                      </a:cubicBezTo>
                      <a:cubicBezTo>
                        <a:pt x="1736" y="1713"/>
                        <a:pt x="1735" y="1719"/>
                        <a:pt x="1739" y="1723"/>
                      </a:cubicBezTo>
                      <a:cubicBezTo>
                        <a:pt x="1733" y="1725"/>
                        <a:pt x="1727" y="1719"/>
                        <a:pt x="1727" y="1712"/>
                      </a:cubicBezTo>
                      <a:cubicBezTo>
                        <a:pt x="1726" y="1700"/>
                        <a:pt x="1737" y="1687"/>
                        <a:pt x="1753" y="1688"/>
                      </a:cubicBezTo>
                      <a:cubicBezTo>
                        <a:pt x="1759" y="1688"/>
                        <a:pt x="1764" y="1692"/>
                        <a:pt x="1770" y="1696"/>
                      </a:cubicBezTo>
                      <a:close/>
                      <a:moveTo>
                        <a:pt x="1772" y="1695"/>
                      </a:moveTo>
                      <a:cubicBezTo>
                        <a:pt x="1777" y="1697"/>
                        <a:pt x="1782" y="1696"/>
                        <a:pt x="1785" y="1692"/>
                      </a:cubicBezTo>
                      <a:cubicBezTo>
                        <a:pt x="1789" y="1684"/>
                        <a:pt x="1780" y="1677"/>
                        <a:pt x="1773" y="1679"/>
                      </a:cubicBezTo>
                      <a:cubicBezTo>
                        <a:pt x="1768" y="1682"/>
                        <a:pt x="1767" y="1686"/>
                        <a:pt x="1759" y="1686"/>
                      </a:cubicBezTo>
                      <a:cubicBezTo>
                        <a:pt x="1766" y="1688"/>
                        <a:pt x="1767" y="1692"/>
                        <a:pt x="1772" y="1695"/>
                      </a:cubicBezTo>
                      <a:close/>
                      <a:moveTo>
                        <a:pt x="1809" y="1700"/>
                      </a:moveTo>
                      <a:cubicBezTo>
                        <a:pt x="1813" y="1693"/>
                        <a:pt x="1811" y="1683"/>
                        <a:pt x="1807" y="1678"/>
                      </a:cubicBezTo>
                      <a:cubicBezTo>
                        <a:pt x="1813" y="1671"/>
                        <a:pt x="1830" y="1678"/>
                        <a:pt x="1827" y="1691"/>
                      </a:cubicBezTo>
                      <a:cubicBezTo>
                        <a:pt x="1826" y="1699"/>
                        <a:pt x="1816" y="1705"/>
                        <a:pt x="1809" y="1700"/>
                      </a:cubicBezTo>
                      <a:close/>
                      <a:moveTo>
                        <a:pt x="1944" y="1471"/>
                      </a:moveTo>
                      <a:cubicBezTo>
                        <a:pt x="1942" y="1495"/>
                        <a:pt x="1964" y="1505"/>
                        <a:pt x="1976" y="1509"/>
                      </a:cubicBezTo>
                      <a:cubicBezTo>
                        <a:pt x="1990" y="1512"/>
                        <a:pt x="2007" y="1513"/>
                        <a:pt x="2015" y="1526"/>
                      </a:cubicBezTo>
                      <a:cubicBezTo>
                        <a:pt x="2019" y="1534"/>
                        <a:pt x="2020" y="1543"/>
                        <a:pt x="2014" y="1550"/>
                      </a:cubicBezTo>
                      <a:cubicBezTo>
                        <a:pt x="2011" y="1554"/>
                        <a:pt x="2007" y="1556"/>
                        <a:pt x="2002" y="1554"/>
                      </a:cubicBezTo>
                      <a:cubicBezTo>
                        <a:pt x="2006" y="1553"/>
                        <a:pt x="2010" y="1548"/>
                        <a:pt x="2010" y="1542"/>
                      </a:cubicBezTo>
                      <a:cubicBezTo>
                        <a:pt x="2009" y="1536"/>
                        <a:pt x="2003" y="1532"/>
                        <a:pt x="1997" y="1532"/>
                      </a:cubicBezTo>
                      <a:cubicBezTo>
                        <a:pt x="1981" y="1529"/>
                        <a:pt x="1965" y="1525"/>
                        <a:pt x="1955" y="1516"/>
                      </a:cubicBezTo>
                      <a:cubicBezTo>
                        <a:pt x="1943" y="1507"/>
                        <a:pt x="1936" y="1487"/>
                        <a:pt x="1944" y="1471"/>
                      </a:cubicBezTo>
                      <a:close/>
                      <a:moveTo>
                        <a:pt x="2174" y="1560"/>
                      </a:moveTo>
                      <a:cubicBezTo>
                        <a:pt x="2176" y="1561"/>
                        <a:pt x="2178" y="1562"/>
                        <a:pt x="2179" y="1564"/>
                      </a:cubicBezTo>
                      <a:cubicBezTo>
                        <a:pt x="2181" y="1567"/>
                        <a:pt x="2181" y="1570"/>
                        <a:pt x="2178" y="1573"/>
                      </a:cubicBezTo>
                      <a:cubicBezTo>
                        <a:pt x="2175" y="1576"/>
                        <a:pt x="2171" y="1577"/>
                        <a:pt x="2168" y="1575"/>
                      </a:cubicBezTo>
                      <a:cubicBezTo>
                        <a:pt x="2163" y="1572"/>
                        <a:pt x="2165" y="1567"/>
                        <a:pt x="2164" y="1564"/>
                      </a:cubicBezTo>
                      <a:cubicBezTo>
                        <a:pt x="2162" y="1559"/>
                        <a:pt x="2157" y="1557"/>
                        <a:pt x="2152" y="1558"/>
                      </a:cubicBezTo>
                      <a:cubicBezTo>
                        <a:pt x="2145" y="1558"/>
                        <a:pt x="2140" y="1562"/>
                        <a:pt x="2139" y="1569"/>
                      </a:cubicBezTo>
                      <a:cubicBezTo>
                        <a:pt x="2138" y="1573"/>
                        <a:pt x="2139" y="1577"/>
                        <a:pt x="2144" y="1578"/>
                      </a:cubicBezTo>
                      <a:cubicBezTo>
                        <a:pt x="2142" y="1574"/>
                        <a:pt x="2144" y="1569"/>
                        <a:pt x="2150" y="1570"/>
                      </a:cubicBezTo>
                      <a:cubicBezTo>
                        <a:pt x="2153" y="1571"/>
                        <a:pt x="2157" y="1575"/>
                        <a:pt x="2162" y="1580"/>
                      </a:cubicBezTo>
                      <a:cubicBezTo>
                        <a:pt x="2166" y="1584"/>
                        <a:pt x="2171" y="1587"/>
                        <a:pt x="2177" y="1587"/>
                      </a:cubicBezTo>
                      <a:cubicBezTo>
                        <a:pt x="2187" y="1588"/>
                        <a:pt x="2197" y="1579"/>
                        <a:pt x="2195" y="1568"/>
                      </a:cubicBezTo>
                      <a:cubicBezTo>
                        <a:pt x="2195" y="1562"/>
                        <a:pt x="2191" y="1558"/>
                        <a:pt x="2187" y="1555"/>
                      </a:cubicBezTo>
                      <a:cubicBezTo>
                        <a:pt x="2183" y="1551"/>
                        <a:pt x="2169" y="1545"/>
                        <a:pt x="2167" y="1538"/>
                      </a:cubicBezTo>
                      <a:cubicBezTo>
                        <a:pt x="2166" y="1532"/>
                        <a:pt x="2169" y="1529"/>
                        <a:pt x="2172" y="1529"/>
                      </a:cubicBezTo>
                      <a:cubicBezTo>
                        <a:pt x="2171" y="1525"/>
                        <a:pt x="2164" y="1525"/>
                        <a:pt x="2161" y="1528"/>
                      </a:cubicBezTo>
                      <a:cubicBezTo>
                        <a:pt x="2154" y="1533"/>
                        <a:pt x="2152" y="1546"/>
                        <a:pt x="2160" y="1554"/>
                      </a:cubicBezTo>
                      <a:cubicBezTo>
                        <a:pt x="2164" y="1557"/>
                        <a:pt x="2168" y="1558"/>
                        <a:pt x="2174" y="1560"/>
                      </a:cubicBezTo>
                      <a:close/>
                      <a:moveTo>
                        <a:pt x="2229" y="1707"/>
                      </a:moveTo>
                      <a:cubicBezTo>
                        <a:pt x="2214" y="1698"/>
                        <a:pt x="2201" y="1705"/>
                        <a:pt x="2195" y="1705"/>
                      </a:cubicBezTo>
                      <a:cubicBezTo>
                        <a:pt x="2188" y="1705"/>
                        <a:pt x="2188" y="1697"/>
                        <a:pt x="2195" y="1695"/>
                      </a:cubicBezTo>
                      <a:cubicBezTo>
                        <a:pt x="2204" y="1693"/>
                        <a:pt x="2219" y="1697"/>
                        <a:pt x="2229" y="1707"/>
                      </a:cubicBezTo>
                      <a:close/>
                      <a:moveTo>
                        <a:pt x="2165" y="1692"/>
                      </a:moveTo>
                      <a:cubicBezTo>
                        <a:pt x="2166" y="1691"/>
                        <a:pt x="2167" y="1690"/>
                        <a:pt x="2168" y="1690"/>
                      </a:cubicBezTo>
                      <a:cubicBezTo>
                        <a:pt x="2170" y="1690"/>
                        <a:pt x="2172" y="1691"/>
                        <a:pt x="2173" y="1694"/>
                      </a:cubicBezTo>
                      <a:cubicBezTo>
                        <a:pt x="2174" y="1696"/>
                        <a:pt x="2172" y="1698"/>
                        <a:pt x="2171" y="1699"/>
                      </a:cubicBezTo>
                      <a:cubicBezTo>
                        <a:pt x="2168" y="1701"/>
                        <a:pt x="2166" y="1699"/>
                        <a:pt x="2164" y="1698"/>
                      </a:cubicBezTo>
                      <a:cubicBezTo>
                        <a:pt x="2161" y="1698"/>
                        <a:pt x="2159" y="1700"/>
                        <a:pt x="2157" y="1703"/>
                      </a:cubicBezTo>
                      <a:cubicBezTo>
                        <a:pt x="2156" y="1706"/>
                        <a:pt x="2156" y="1710"/>
                        <a:pt x="2159" y="1713"/>
                      </a:cubicBezTo>
                      <a:cubicBezTo>
                        <a:pt x="2161" y="1714"/>
                        <a:pt x="2164" y="1715"/>
                        <a:pt x="2165" y="1713"/>
                      </a:cubicBezTo>
                      <a:cubicBezTo>
                        <a:pt x="2163" y="1713"/>
                        <a:pt x="2161" y="1710"/>
                        <a:pt x="2163" y="1707"/>
                      </a:cubicBezTo>
                      <a:cubicBezTo>
                        <a:pt x="2164" y="1706"/>
                        <a:pt x="2168" y="1705"/>
                        <a:pt x="2171" y="1704"/>
                      </a:cubicBezTo>
                      <a:cubicBezTo>
                        <a:pt x="2175" y="1703"/>
                        <a:pt x="2178" y="1701"/>
                        <a:pt x="2180" y="1698"/>
                      </a:cubicBezTo>
                      <a:cubicBezTo>
                        <a:pt x="2183" y="1693"/>
                        <a:pt x="2181" y="1686"/>
                        <a:pt x="2175" y="1683"/>
                      </a:cubicBezTo>
                      <a:cubicBezTo>
                        <a:pt x="2172" y="1682"/>
                        <a:pt x="2169" y="1683"/>
                        <a:pt x="2166" y="1684"/>
                      </a:cubicBezTo>
                      <a:cubicBezTo>
                        <a:pt x="2163" y="1685"/>
                        <a:pt x="2155" y="1690"/>
                        <a:pt x="2151" y="1689"/>
                      </a:cubicBezTo>
                      <a:cubicBezTo>
                        <a:pt x="2148" y="1688"/>
                        <a:pt x="2147" y="1686"/>
                        <a:pt x="2148" y="1684"/>
                      </a:cubicBezTo>
                      <a:cubicBezTo>
                        <a:pt x="2146" y="1684"/>
                        <a:pt x="2144" y="1687"/>
                        <a:pt x="2144" y="1690"/>
                      </a:cubicBezTo>
                      <a:cubicBezTo>
                        <a:pt x="2145" y="1695"/>
                        <a:pt x="2151" y="1699"/>
                        <a:pt x="2158" y="1697"/>
                      </a:cubicBezTo>
                      <a:cubicBezTo>
                        <a:pt x="2160" y="1697"/>
                        <a:pt x="2162" y="1695"/>
                        <a:pt x="2165" y="1692"/>
                      </a:cubicBezTo>
                      <a:close/>
                      <a:moveTo>
                        <a:pt x="2165" y="1693"/>
                      </a:moveTo>
                      <a:cubicBezTo>
                        <a:pt x="2167" y="1691"/>
                        <a:pt x="2170" y="1691"/>
                        <a:pt x="2171" y="1692"/>
                      </a:cubicBezTo>
                      <a:cubicBezTo>
                        <a:pt x="2174" y="1695"/>
                        <a:pt x="2171" y="1699"/>
                        <a:pt x="2168" y="1699"/>
                      </a:cubicBezTo>
                      <a:cubicBezTo>
                        <a:pt x="2165" y="1699"/>
                        <a:pt x="2164" y="1697"/>
                        <a:pt x="2161" y="1698"/>
                      </a:cubicBezTo>
                      <a:cubicBezTo>
                        <a:pt x="2164" y="1696"/>
                        <a:pt x="2163" y="1694"/>
                        <a:pt x="2165" y="1693"/>
                      </a:cubicBezTo>
                      <a:close/>
                      <a:moveTo>
                        <a:pt x="2181" y="1686"/>
                      </a:moveTo>
                      <a:cubicBezTo>
                        <a:pt x="2183" y="1689"/>
                        <a:pt x="2183" y="1694"/>
                        <a:pt x="2182" y="1696"/>
                      </a:cubicBezTo>
                      <a:cubicBezTo>
                        <a:pt x="2185" y="1698"/>
                        <a:pt x="2192" y="1694"/>
                        <a:pt x="2189" y="1688"/>
                      </a:cubicBezTo>
                      <a:cubicBezTo>
                        <a:pt x="2188" y="1685"/>
                        <a:pt x="2183" y="1684"/>
                        <a:pt x="2181" y="1686"/>
                      </a:cubicBezTo>
                      <a:close/>
                      <a:moveTo>
                        <a:pt x="2190" y="1688"/>
                      </a:moveTo>
                      <a:cubicBezTo>
                        <a:pt x="2191" y="1689"/>
                        <a:pt x="2191" y="1690"/>
                        <a:pt x="2191" y="1691"/>
                      </a:cubicBezTo>
                      <a:cubicBezTo>
                        <a:pt x="2198" y="1689"/>
                        <a:pt x="2207" y="1690"/>
                        <a:pt x="2215" y="1693"/>
                      </a:cubicBezTo>
                      <a:cubicBezTo>
                        <a:pt x="2229" y="1699"/>
                        <a:pt x="2233" y="1713"/>
                        <a:pt x="2251" y="1724"/>
                      </a:cubicBezTo>
                      <a:cubicBezTo>
                        <a:pt x="2260" y="1730"/>
                        <a:pt x="2268" y="1732"/>
                        <a:pt x="2275" y="1733"/>
                      </a:cubicBezTo>
                      <a:cubicBezTo>
                        <a:pt x="2291" y="1735"/>
                        <a:pt x="2308" y="1729"/>
                        <a:pt x="2324" y="1736"/>
                      </a:cubicBezTo>
                      <a:cubicBezTo>
                        <a:pt x="2316" y="1735"/>
                        <a:pt x="2309" y="1741"/>
                        <a:pt x="2315" y="1750"/>
                      </a:cubicBezTo>
                      <a:cubicBezTo>
                        <a:pt x="2318" y="1756"/>
                        <a:pt x="2331" y="1760"/>
                        <a:pt x="2327" y="1777"/>
                      </a:cubicBezTo>
                      <a:cubicBezTo>
                        <a:pt x="2333" y="1770"/>
                        <a:pt x="2338" y="1762"/>
                        <a:pt x="2337" y="1754"/>
                      </a:cubicBezTo>
                      <a:cubicBezTo>
                        <a:pt x="2337" y="1748"/>
                        <a:pt x="2335" y="1743"/>
                        <a:pt x="2331" y="1740"/>
                      </a:cubicBezTo>
                      <a:cubicBezTo>
                        <a:pt x="2315" y="1722"/>
                        <a:pt x="2283" y="1737"/>
                        <a:pt x="2266" y="1727"/>
                      </a:cubicBezTo>
                      <a:cubicBezTo>
                        <a:pt x="2266" y="1728"/>
                        <a:pt x="2267" y="1728"/>
                        <a:pt x="2268" y="1729"/>
                      </a:cubicBezTo>
                      <a:cubicBezTo>
                        <a:pt x="2287" y="1735"/>
                        <a:pt x="2307" y="1722"/>
                        <a:pt x="2311" y="1704"/>
                      </a:cubicBezTo>
                      <a:cubicBezTo>
                        <a:pt x="2313" y="1694"/>
                        <a:pt x="2311" y="1684"/>
                        <a:pt x="2303" y="1676"/>
                      </a:cubicBezTo>
                      <a:cubicBezTo>
                        <a:pt x="2296" y="1667"/>
                        <a:pt x="2284" y="1662"/>
                        <a:pt x="2273" y="1665"/>
                      </a:cubicBezTo>
                      <a:cubicBezTo>
                        <a:pt x="2261" y="1667"/>
                        <a:pt x="2252" y="1675"/>
                        <a:pt x="2251" y="1687"/>
                      </a:cubicBezTo>
                      <a:cubicBezTo>
                        <a:pt x="2250" y="1695"/>
                        <a:pt x="2255" y="1702"/>
                        <a:pt x="2261" y="1705"/>
                      </a:cubicBezTo>
                      <a:cubicBezTo>
                        <a:pt x="2271" y="1709"/>
                        <a:pt x="2279" y="1705"/>
                        <a:pt x="2284" y="1699"/>
                      </a:cubicBezTo>
                      <a:cubicBezTo>
                        <a:pt x="2288" y="1691"/>
                        <a:pt x="2286" y="1681"/>
                        <a:pt x="2276" y="1678"/>
                      </a:cubicBezTo>
                      <a:cubicBezTo>
                        <a:pt x="2286" y="1683"/>
                        <a:pt x="2287" y="1692"/>
                        <a:pt x="2281" y="1699"/>
                      </a:cubicBezTo>
                      <a:cubicBezTo>
                        <a:pt x="2277" y="1704"/>
                        <a:pt x="2270" y="1706"/>
                        <a:pt x="2263" y="1703"/>
                      </a:cubicBezTo>
                      <a:cubicBezTo>
                        <a:pt x="2257" y="1700"/>
                        <a:pt x="2253" y="1694"/>
                        <a:pt x="2254" y="1687"/>
                      </a:cubicBezTo>
                      <a:cubicBezTo>
                        <a:pt x="2255" y="1677"/>
                        <a:pt x="2263" y="1670"/>
                        <a:pt x="2273" y="1668"/>
                      </a:cubicBezTo>
                      <a:cubicBezTo>
                        <a:pt x="2284" y="1666"/>
                        <a:pt x="2294" y="1670"/>
                        <a:pt x="2301" y="1678"/>
                      </a:cubicBezTo>
                      <a:cubicBezTo>
                        <a:pt x="2308" y="1686"/>
                        <a:pt x="2309" y="1696"/>
                        <a:pt x="2307" y="1705"/>
                      </a:cubicBezTo>
                      <a:cubicBezTo>
                        <a:pt x="2302" y="1721"/>
                        <a:pt x="2285" y="1732"/>
                        <a:pt x="2269" y="1727"/>
                      </a:cubicBezTo>
                      <a:cubicBezTo>
                        <a:pt x="2255" y="1722"/>
                        <a:pt x="2248" y="1713"/>
                        <a:pt x="2246" y="1700"/>
                      </a:cubicBezTo>
                      <a:cubicBezTo>
                        <a:pt x="2241" y="1678"/>
                        <a:pt x="2251" y="1653"/>
                        <a:pt x="2265" y="1644"/>
                      </a:cubicBezTo>
                      <a:cubicBezTo>
                        <a:pt x="2273" y="1638"/>
                        <a:pt x="2285" y="1638"/>
                        <a:pt x="2289" y="1648"/>
                      </a:cubicBezTo>
                      <a:cubicBezTo>
                        <a:pt x="2292" y="1653"/>
                        <a:pt x="2289" y="1658"/>
                        <a:pt x="2283" y="1662"/>
                      </a:cubicBezTo>
                      <a:cubicBezTo>
                        <a:pt x="2292" y="1665"/>
                        <a:pt x="2302" y="1652"/>
                        <a:pt x="2299" y="1639"/>
                      </a:cubicBezTo>
                      <a:cubicBezTo>
                        <a:pt x="2295" y="1627"/>
                        <a:pt x="2286" y="1621"/>
                        <a:pt x="2277" y="1620"/>
                      </a:cubicBezTo>
                      <a:cubicBezTo>
                        <a:pt x="2263" y="1619"/>
                        <a:pt x="2248" y="1628"/>
                        <a:pt x="2242" y="1643"/>
                      </a:cubicBezTo>
                      <a:cubicBezTo>
                        <a:pt x="2235" y="1660"/>
                        <a:pt x="2235" y="1679"/>
                        <a:pt x="2241" y="1696"/>
                      </a:cubicBezTo>
                      <a:cubicBezTo>
                        <a:pt x="2240" y="1694"/>
                        <a:pt x="2239" y="1692"/>
                        <a:pt x="2238" y="1689"/>
                      </a:cubicBezTo>
                      <a:cubicBezTo>
                        <a:pt x="2229" y="1661"/>
                        <a:pt x="2235" y="1632"/>
                        <a:pt x="2257" y="1610"/>
                      </a:cubicBezTo>
                      <a:cubicBezTo>
                        <a:pt x="2274" y="1595"/>
                        <a:pt x="2294" y="1590"/>
                        <a:pt x="2315" y="1597"/>
                      </a:cubicBezTo>
                      <a:cubicBezTo>
                        <a:pt x="2329" y="1603"/>
                        <a:pt x="2339" y="1610"/>
                        <a:pt x="2347" y="1621"/>
                      </a:cubicBezTo>
                      <a:cubicBezTo>
                        <a:pt x="2356" y="1631"/>
                        <a:pt x="2362" y="1644"/>
                        <a:pt x="2364" y="1658"/>
                      </a:cubicBezTo>
                      <a:cubicBezTo>
                        <a:pt x="2365" y="1664"/>
                        <a:pt x="2365" y="1670"/>
                        <a:pt x="2364" y="1676"/>
                      </a:cubicBezTo>
                      <a:cubicBezTo>
                        <a:pt x="2361" y="1689"/>
                        <a:pt x="2354" y="1700"/>
                        <a:pt x="2344" y="1706"/>
                      </a:cubicBezTo>
                      <a:cubicBezTo>
                        <a:pt x="2335" y="1711"/>
                        <a:pt x="2326" y="1711"/>
                        <a:pt x="2317" y="1707"/>
                      </a:cubicBezTo>
                      <a:cubicBezTo>
                        <a:pt x="2318" y="1720"/>
                        <a:pt x="2344" y="1729"/>
                        <a:pt x="2354" y="1708"/>
                      </a:cubicBezTo>
                      <a:cubicBezTo>
                        <a:pt x="2368" y="1708"/>
                        <a:pt x="2371" y="1685"/>
                        <a:pt x="2369" y="1670"/>
                      </a:cubicBezTo>
                      <a:cubicBezTo>
                        <a:pt x="2373" y="1689"/>
                        <a:pt x="2367" y="1717"/>
                        <a:pt x="2364" y="1730"/>
                      </a:cubicBezTo>
                      <a:cubicBezTo>
                        <a:pt x="2364" y="1729"/>
                        <a:pt x="2365" y="1730"/>
                        <a:pt x="2366" y="1730"/>
                      </a:cubicBezTo>
                      <a:cubicBezTo>
                        <a:pt x="2367" y="1725"/>
                        <a:pt x="2370" y="1718"/>
                        <a:pt x="2371" y="1711"/>
                      </a:cubicBezTo>
                      <a:cubicBezTo>
                        <a:pt x="2374" y="1721"/>
                        <a:pt x="2381" y="1730"/>
                        <a:pt x="2392" y="1733"/>
                      </a:cubicBezTo>
                      <a:cubicBezTo>
                        <a:pt x="2411" y="1739"/>
                        <a:pt x="2434" y="1728"/>
                        <a:pt x="2456" y="1740"/>
                      </a:cubicBezTo>
                      <a:cubicBezTo>
                        <a:pt x="2441" y="1723"/>
                        <a:pt x="2417" y="1723"/>
                        <a:pt x="2403" y="1720"/>
                      </a:cubicBezTo>
                      <a:cubicBezTo>
                        <a:pt x="2376" y="1713"/>
                        <a:pt x="2375" y="1700"/>
                        <a:pt x="2373" y="1680"/>
                      </a:cubicBezTo>
                      <a:cubicBezTo>
                        <a:pt x="2374" y="1683"/>
                        <a:pt x="2376" y="1686"/>
                        <a:pt x="2378" y="1689"/>
                      </a:cubicBezTo>
                      <a:cubicBezTo>
                        <a:pt x="2389" y="1707"/>
                        <a:pt x="2410" y="1718"/>
                        <a:pt x="2431" y="1715"/>
                      </a:cubicBezTo>
                      <a:cubicBezTo>
                        <a:pt x="2447" y="1712"/>
                        <a:pt x="2460" y="1702"/>
                        <a:pt x="2466" y="1686"/>
                      </a:cubicBezTo>
                      <a:cubicBezTo>
                        <a:pt x="2473" y="1665"/>
                        <a:pt x="2467" y="1644"/>
                        <a:pt x="2450" y="1630"/>
                      </a:cubicBezTo>
                      <a:cubicBezTo>
                        <a:pt x="2442" y="1625"/>
                        <a:pt x="2433" y="1622"/>
                        <a:pt x="2424" y="1623"/>
                      </a:cubicBezTo>
                      <a:cubicBezTo>
                        <a:pt x="2407" y="1624"/>
                        <a:pt x="2399" y="1636"/>
                        <a:pt x="2396" y="1651"/>
                      </a:cubicBezTo>
                      <a:cubicBezTo>
                        <a:pt x="2406" y="1638"/>
                        <a:pt x="2417" y="1646"/>
                        <a:pt x="2424" y="1645"/>
                      </a:cubicBezTo>
                      <a:cubicBezTo>
                        <a:pt x="2439" y="1643"/>
                        <a:pt x="2433" y="1624"/>
                        <a:pt x="2418" y="1626"/>
                      </a:cubicBezTo>
                      <a:cubicBezTo>
                        <a:pt x="2417" y="1626"/>
                        <a:pt x="2415" y="1626"/>
                        <a:pt x="2414" y="1626"/>
                      </a:cubicBezTo>
                      <a:cubicBezTo>
                        <a:pt x="2425" y="1621"/>
                        <a:pt x="2438" y="1624"/>
                        <a:pt x="2449" y="1632"/>
                      </a:cubicBezTo>
                      <a:cubicBezTo>
                        <a:pt x="2465" y="1645"/>
                        <a:pt x="2471" y="1665"/>
                        <a:pt x="2464" y="1685"/>
                      </a:cubicBezTo>
                      <a:cubicBezTo>
                        <a:pt x="2458" y="1699"/>
                        <a:pt x="2446" y="1709"/>
                        <a:pt x="2431" y="1711"/>
                      </a:cubicBezTo>
                      <a:cubicBezTo>
                        <a:pt x="2412" y="1713"/>
                        <a:pt x="2393" y="1703"/>
                        <a:pt x="2383" y="1687"/>
                      </a:cubicBezTo>
                      <a:cubicBezTo>
                        <a:pt x="2379" y="1681"/>
                        <a:pt x="2376" y="1674"/>
                        <a:pt x="2374" y="1667"/>
                      </a:cubicBezTo>
                      <a:cubicBezTo>
                        <a:pt x="2376" y="1671"/>
                        <a:pt x="2378" y="1675"/>
                        <a:pt x="2381" y="1679"/>
                      </a:cubicBezTo>
                      <a:cubicBezTo>
                        <a:pt x="2390" y="1688"/>
                        <a:pt x="2405" y="1693"/>
                        <a:pt x="2415" y="1684"/>
                      </a:cubicBezTo>
                      <a:cubicBezTo>
                        <a:pt x="2420" y="1681"/>
                        <a:pt x="2421" y="1674"/>
                        <a:pt x="2420" y="1669"/>
                      </a:cubicBezTo>
                      <a:cubicBezTo>
                        <a:pt x="2419" y="1664"/>
                        <a:pt x="2416" y="1661"/>
                        <a:pt x="2411" y="1659"/>
                      </a:cubicBezTo>
                      <a:cubicBezTo>
                        <a:pt x="2407" y="1658"/>
                        <a:pt x="2402" y="1658"/>
                        <a:pt x="2398" y="1660"/>
                      </a:cubicBezTo>
                      <a:cubicBezTo>
                        <a:pt x="2393" y="1664"/>
                        <a:pt x="2391" y="1670"/>
                        <a:pt x="2394" y="1676"/>
                      </a:cubicBezTo>
                      <a:cubicBezTo>
                        <a:pt x="2396" y="1679"/>
                        <a:pt x="2400" y="1681"/>
                        <a:pt x="2403" y="1680"/>
                      </a:cubicBezTo>
                      <a:cubicBezTo>
                        <a:pt x="2405" y="1679"/>
                        <a:pt x="2407" y="1677"/>
                        <a:pt x="2406" y="1675"/>
                      </a:cubicBezTo>
                      <a:cubicBezTo>
                        <a:pt x="2406" y="1676"/>
                        <a:pt x="2404" y="1677"/>
                        <a:pt x="2402" y="1677"/>
                      </a:cubicBezTo>
                      <a:cubicBezTo>
                        <a:pt x="2399" y="1677"/>
                        <a:pt x="2397" y="1673"/>
                        <a:pt x="2398" y="1670"/>
                      </a:cubicBezTo>
                      <a:cubicBezTo>
                        <a:pt x="2399" y="1669"/>
                        <a:pt x="2401" y="1667"/>
                        <a:pt x="2404" y="1667"/>
                      </a:cubicBezTo>
                      <a:cubicBezTo>
                        <a:pt x="2407" y="1666"/>
                        <a:pt x="2410" y="1668"/>
                        <a:pt x="2411" y="1671"/>
                      </a:cubicBezTo>
                      <a:cubicBezTo>
                        <a:pt x="2413" y="1674"/>
                        <a:pt x="2412" y="1678"/>
                        <a:pt x="2409" y="1681"/>
                      </a:cubicBezTo>
                      <a:cubicBezTo>
                        <a:pt x="2400" y="1687"/>
                        <a:pt x="2386" y="1681"/>
                        <a:pt x="2380" y="1674"/>
                      </a:cubicBezTo>
                      <a:cubicBezTo>
                        <a:pt x="2373" y="1665"/>
                        <a:pt x="2370" y="1652"/>
                        <a:pt x="2366" y="1642"/>
                      </a:cubicBezTo>
                      <a:cubicBezTo>
                        <a:pt x="2361" y="1630"/>
                        <a:pt x="2354" y="1618"/>
                        <a:pt x="2340" y="1609"/>
                      </a:cubicBezTo>
                      <a:cubicBezTo>
                        <a:pt x="2343" y="1610"/>
                        <a:pt x="2346" y="1611"/>
                        <a:pt x="2350" y="1613"/>
                      </a:cubicBezTo>
                      <a:cubicBezTo>
                        <a:pt x="2371" y="1620"/>
                        <a:pt x="2391" y="1615"/>
                        <a:pt x="2406" y="1598"/>
                      </a:cubicBezTo>
                      <a:cubicBezTo>
                        <a:pt x="2420" y="1582"/>
                        <a:pt x="2423" y="1560"/>
                        <a:pt x="2414" y="1541"/>
                      </a:cubicBezTo>
                      <a:cubicBezTo>
                        <a:pt x="2405" y="1524"/>
                        <a:pt x="2387" y="1510"/>
                        <a:pt x="2367" y="1511"/>
                      </a:cubicBezTo>
                      <a:cubicBezTo>
                        <a:pt x="2349" y="1512"/>
                        <a:pt x="2335" y="1522"/>
                        <a:pt x="2330" y="1538"/>
                      </a:cubicBezTo>
                      <a:cubicBezTo>
                        <a:pt x="2327" y="1547"/>
                        <a:pt x="2328" y="1557"/>
                        <a:pt x="2333" y="1565"/>
                      </a:cubicBezTo>
                      <a:cubicBezTo>
                        <a:pt x="2336" y="1570"/>
                        <a:pt x="2341" y="1574"/>
                        <a:pt x="2346" y="1576"/>
                      </a:cubicBezTo>
                      <a:cubicBezTo>
                        <a:pt x="2356" y="1581"/>
                        <a:pt x="2366" y="1577"/>
                        <a:pt x="2371" y="1569"/>
                      </a:cubicBezTo>
                      <a:cubicBezTo>
                        <a:pt x="2378" y="1560"/>
                        <a:pt x="2375" y="1548"/>
                        <a:pt x="2366" y="1541"/>
                      </a:cubicBezTo>
                      <a:cubicBezTo>
                        <a:pt x="2357" y="1535"/>
                        <a:pt x="2344" y="1538"/>
                        <a:pt x="2338" y="1547"/>
                      </a:cubicBezTo>
                      <a:cubicBezTo>
                        <a:pt x="2333" y="1555"/>
                        <a:pt x="2334" y="1565"/>
                        <a:pt x="2340" y="1572"/>
                      </a:cubicBezTo>
                      <a:cubicBezTo>
                        <a:pt x="2330" y="1563"/>
                        <a:pt x="2327" y="1550"/>
                        <a:pt x="2332" y="1537"/>
                      </a:cubicBezTo>
                      <a:cubicBezTo>
                        <a:pt x="2336" y="1523"/>
                        <a:pt x="2350" y="1514"/>
                        <a:pt x="2367" y="1513"/>
                      </a:cubicBezTo>
                      <a:cubicBezTo>
                        <a:pt x="2386" y="1513"/>
                        <a:pt x="2402" y="1525"/>
                        <a:pt x="2410" y="1542"/>
                      </a:cubicBezTo>
                      <a:cubicBezTo>
                        <a:pt x="2419" y="1560"/>
                        <a:pt x="2416" y="1580"/>
                        <a:pt x="2403" y="1595"/>
                      </a:cubicBezTo>
                      <a:cubicBezTo>
                        <a:pt x="2390" y="1610"/>
                        <a:pt x="2371" y="1614"/>
                        <a:pt x="2353" y="1608"/>
                      </a:cubicBezTo>
                      <a:cubicBezTo>
                        <a:pt x="2339" y="1603"/>
                        <a:pt x="2328" y="1594"/>
                        <a:pt x="2313" y="1590"/>
                      </a:cubicBezTo>
                      <a:cubicBezTo>
                        <a:pt x="2292" y="1586"/>
                        <a:pt x="2271" y="1591"/>
                        <a:pt x="2254" y="1607"/>
                      </a:cubicBezTo>
                      <a:cubicBezTo>
                        <a:pt x="2230" y="1629"/>
                        <a:pt x="2222" y="1661"/>
                        <a:pt x="2233" y="1692"/>
                      </a:cubicBezTo>
                      <a:cubicBezTo>
                        <a:pt x="2238" y="1705"/>
                        <a:pt x="2244" y="1716"/>
                        <a:pt x="2255" y="1724"/>
                      </a:cubicBezTo>
                      <a:cubicBezTo>
                        <a:pt x="2244" y="1718"/>
                        <a:pt x="2235" y="1708"/>
                        <a:pt x="2228" y="1696"/>
                      </a:cubicBezTo>
                      <a:cubicBezTo>
                        <a:pt x="2220" y="1680"/>
                        <a:pt x="2215" y="1659"/>
                        <a:pt x="2216" y="1641"/>
                      </a:cubicBezTo>
                      <a:cubicBezTo>
                        <a:pt x="2216" y="1633"/>
                        <a:pt x="2215" y="1627"/>
                        <a:pt x="2214" y="1620"/>
                      </a:cubicBezTo>
                      <a:cubicBezTo>
                        <a:pt x="2213" y="1618"/>
                        <a:pt x="2212" y="1616"/>
                        <a:pt x="2212" y="1614"/>
                      </a:cubicBezTo>
                      <a:cubicBezTo>
                        <a:pt x="2211" y="1611"/>
                        <a:pt x="2209" y="1608"/>
                        <a:pt x="2208" y="1605"/>
                      </a:cubicBezTo>
                      <a:cubicBezTo>
                        <a:pt x="2207" y="1604"/>
                        <a:pt x="2201" y="1595"/>
                        <a:pt x="2199" y="1596"/>
                      </a:cubicBezTo>
                      <a:cubicBezTo>
                        <a:pt x="2199" y="1597"/>
                        <a:pt x="2202" y="1602"/>
                        <a:pt x="2203" y="1603"/>
                      </a:cubicBezTo>
                      <a:cubicBezTo>
                        <a:pt x="2205" y="1607"/>
                        <a:pt x="2207" y="1611"/>
                        <a:pt x="2208" y="1616"/>
                      </a:cubicBezTo>
                      <a:cubicBezTo>
                        <a:pt x="2209" y="1617"/>
                        <a:pt x="2209" y="1619"/>
                        <a:pt x="2210" y="1621"/>
                      </a:cubicBezTo>
                      <a:cubicBezTo>
                        <a:pt x="2212" y="1628"/>
                        <a:pt x="2213" y="1634"/>
                        <a:pt x="2213" y="1641"/>
                      </a:cubicBezTo>
                      <a:cubicBezTo>
                        <a:pt x="2213" y="1641"/>
                        <a:pt x="2213" y="1642"/>
                        <a:pt x="2213" y="1644"/>
                      </a:cubicBezTo>
                      <a:cubicBezTo>
                        <a:pt x="2212" y="1641"/>
                        <a:pt x="2212" y="1639"/>
                        <a:pt x="2211" y="1637"/>
                      </a:cubicBezTo>
                      <a:cubicBezTo>
                        <a:pt x="2209" y="1631"/>
                        <a:pt x="2207" y="1626"/>
                        <a:pt x="2203" y="1621"/>
                      </a:cubicBezTo>
                      <a:cubicBezTo>
                        <a:pt x="2191" y="1609"/>
                        <a:pt x="2175" y="1611"/>
                        <a:pt x="2164" y="1620"/>
                      </a:cubicBezTo>
                      <a:cubicBezTo>
                        <a:pt x="2154" y="1628"/>
                        <a:pt x="2147" y="1640"/>
                        <a:pt x="2149" y="1653"/>
                      </a:cubicBezTo>
                      <a:cubicBezTo>
                        <a:pt x="2151" y="1664"/>
                        <a:pt x="2158" y="1671"/>
                        <a:pt x="2169" y="1673"/>
                      </a:cubicBezTo>
                      <a:cubicBezTo>
                        <a:pt x="2177" y="1674"/>
                        <a:pt x="2187" y="1671"/>
                        <a:pt x="2191" y="1662"/>
                      </a:cubicBezTo>
                      <a:cubicBezTo>
                        <a:pt x="2192" y="1658"/>
                        <a:pt x="2192" y="1653"/>
                        <a:pt x="2189" y="1649"/>
                      </a:cubicBezTo>
                      <a:cubicBezTo>
                        <a:pt x="2188" y="1646"/>
                        <a:pt x="2185" y="1645"/>
                        <a:pt x="2182" y="1644"/>
                      </a:cubicBezTo>
                      <a:cubicBezTo>
                        <a:pt x="2179" y="1644"/>
                        <a:pt x="2176" y="1645"/>
                        <a:pt x="2173" y="1648"/>
                      </a:cubicBezTo>
                      <a:cubicBezTo>
                        <a:pt x="2171" y="1651"/>
                        <a:pt x="2169" y="1654"/>
                        <a:pt x="2171" y="1658"/>
                      </a:cubicBezTo>
                      <a:cubicBezTo>
                        <a:pt x="2173" y="1661"/>
                        <a:pt x="2176" y="1664"/>
                        <a:pt x="2180" y="1663"/>
                      </a:cubicBezTo>
                      <a:cubicBezTo>
                        <a:pt x="2185" y="1662"/>
                        <a:pt x="2188" y="1657"/>
                        <a:pt x="2187" y="1653"/>
                      </a:cubicBezTo>
                      <a:cubicBezTo>
                        <a:pt x="2186" y="1648"/>
                        <a:pt x="2182" y="1645"/>
                        <a:pt x="2177" y="1646"/>
                      </a:cubicBezTo>
                      <a:cubicBezTo>
                        <a:pt x="2175" y="1647"/>
                        <a:pt x="2174" y="1647"/>
                        <a:pt x="2173" y="1649"/>
                      </a:cubicBezTo>
                      <a:cubicBezTo>
                        <a:pt x="2173" y="1648"/>
                        <a:pt x="2173" y="1648"/>
                        <a:pt x="2173" y="1648"/>
                      </a:cubicBezTo>
                      <a:cubicBezTo>
                        <a:pt x="2176" y="1645"/>
                        <a:pt x="2179" y="1644"/>
                        <a:pt x="2182" y="1645"/>
                      </a:cubicBezTo>
                      <a:cubicBezTo>
                        <a:pt x="2185" y="1645"/>
                        <a:pt x="2187" y="1647"/>
                        <a:pt x="2189" y="1649"/>
                      </a:cubicBezTo>
                      <a:cubicBezTo>
                        <a:pt x="2191" y="1653"/>
                        <a:pt x="2192" y="1658"/>
                        <a:pt x="2190" y="1662"/>
                      </a:cubicBezTo>
                      <a:cubicBezTo>
                        <a:pt x="2187" y="1669"/>
                        <a:pt x="2177" y="1672"/>
                        <a:pt x="2169" y="1671"/>
                      </a:cubicBezTo>
                      <a:cubicBezTo>
                        <a:pt x="2159" y="1670"/>
                        <a:pt x="2152" y="1663"/>
                        <a:pt x="2151" y="1653"/>
                      </a:cubicBezTo>
                      <a:cubicBezTo>
                        <a:pt x="2149" y="1641"/>
                        <a:pt x="2157" y="1629"/>
                        <a:pt x="2167" y="1622"/>
                      </a:cubicBezTo>
                      <a:cubicBezTo>
                        <a:pt x="2177" y="1614"/>
                        <a:pt x="2190" y="1612"/>
                        <a:pt x="2200" y="1624"/>
                      </a:cubicBezTo>
                      <a:cubicBezTo>
                        <a:pt x="2204" y="1628"/>
                        <a:pt x="2206" y="1633"/>
                        <a:pt x="2208" y="1638"/>
                      </a:cubicBezTo>
                      <a:cubicBezTo>
                        <a:pt x="2209" y="1642"/>
                        <a:pt x="2210" y="1645"/>
                        <a:pt x="2210" y="1649"/>
                      </a:cubicBezTo>
                      <a:cubicBezTo>
                        <a:pt x="2212" y="1657"/>
                        <a:pt x="2213" y="1668"/>
                        <a:pt x="2216" y="1677"/>
                      </a:cubicBezTo>
                      <a:cubicBezTo>
                        <a:pt x="2218" y="1683"/>
                        <a:pt x="2220" y="1689"/>
                        <a:pt x="2223" y="1695"/>
                      </a:cubicBezTo>
                      <a:cubicBezTo>
                        <a:pt x="2220" y="1693"/>
                        <a:pt x="2217" y="1691"/>
                        <a:pt x="2214" y="1690"/>
                      </a:cubicBezTo>
                      <a:cubicBezTo>
                        <a:pt x="2206" y="1687"/>
                        <a:pt x="2197" y="1687"/>
                        <a:pt x="2190" y="1688"/>
                      </a:cubicBezTo>
                      <a:close/>
                      <a:moveTo>
                        <a:pt x="2174" y="1562"/>
                      </a:moveTo>
                      <a:cubicBezTo>
                        <a:pt x="2177" y="1563"/>
                        <a:pt x="2180" y="1566"/>
                        <a:pt x="2179" y="1570"/>
                      </a:cubicBezTo>
                      <a:cubicBezTo>
                        <a:pt x="2176" y="1576"/>
                        <a:pt x="2168" y="1575"/>
                        <a:pt x="2166" y="1570"/>
                      </a:cubicBezTo>
                      <a:cubicBezTo>
                        <a:pt x="2164" y="1566"/>
                        <a:pt x="2166" y="1563"/>
                        <a:pt x="2162" y="1559"/>
                      </a:cubicBezTo>
                      <a:cubicBezTo>
                        <a:pt x="2167" y="1562"/>
                        <a:pt x="2169" y="1560"/>
                        <a:pt x="2174" y="1562"/>
                      </a:cubicBezTo>
                      <a:close/>
                      <a:moveTo>
                        <a:pt x="2218" y="1635"/>
                      </a:moveTo>
                      <a:cubicBezTo>
                        <a:pt x="2217" y="1622"/>
                        <a:pt x="2228" y="1609"/>
                        <a:pt x="2238" y="1606"/>
                      </a:cubicBezTo>
                      <a:cubicBezTo>
                        <a:pt x="2246" y="1604"/>
                        <a:pt x="2254" y="1602"/>
                        <a:pt x="2259" y="1596"/>
                      </a:cubicBezTo>
                      <a:cubicBezTo>
                        <a:pt x="2263" y="1591"/>
                        <a:pt x="2264" y="1582"/>
                        <a:pt x="2259" y="1579"/>
                      </a:cubicBezTo>
                      <a:cubicBezTo>
                        <a:pt x="2261" y="1584"/>
                        <a:pt x="2257" y="1588"/>
                        <a:pt x="2251" y="1591"/>
                      </a:cubicBezTo>
                      <a:cubicBezTo>
                        <a:pt x="2248" y="1593"/>
                        <a:pt x="2244" y="1596"/>
                        <a:pt x="2242" y="1601"/>
                      </a:cubicBezTo>
                      <a:cubicBezTo>
                        <a:pt x="2233" y="1597"/>
                        <a:pt x="2225" y="1603"/>
                        <a:pt x="2222" y="1609"/>
                      </a:cubicBezTo>
                      <a:cubicBezTo>
                        <a:pt x="2218" y="1616"/>
                        <a:pt x="2215" y="1626"/>
                        <a:pt x="2218" y="1635"/>
                      </a:cubicBezTo>
                      <a:close/>
                      <a:moveTo>
                        <a:pt x="2110" y="1593"/>
                      </a:moveTo>
                      <a:cubicBezTo>
                        <a:pt x="2089" y="1596"/>
                        <a:pt x="2080" y="1579"/>
                        <a:pt x="2073" y="1573"/>
                      </a:cubicBezTo>
                      <a:cubicBezTo>
                        <a:pt x="2064" y="1565"/>
                        <a:pt x="2056" y="1574"/>
                        <a:pt x="2064" y="1584"/>
                      </a:cubicBezTo>
                      <a:cubicBezTo>
                        <a:pt x="2072" y="1593"/>
                        <a:pt x="2091" y="1600"/>
                        <a:pt x="2110" y="1593"/>
                      </a:cubicBezTo>
                      <a:close/>
                      <a:moveTo>
                        <a:pt x="2195" y="1579"/>
                      </a:moveTo>
                      <a:cubicBezTo>
                        <a:pt x="2194" y="1585"/>
                        <a:pt x="2187" y="1589"/>
                        <a:pt x="2182" y="1589"/>
                      </a:cubicBezTo>
                      <a:cubicBezTo>
                        <a:pt x="2181" y="1596"/>
                        <a:pt x="2193" y="1602"/>
                        <a:pt x="2200" y="1594"/>
                      </a:cubicBezTo>
                      <a:cubicBezTo>
                        <a:pt x="2203" y="1589"/>
                        <a:pt x="2201" y="1581"/>
                        <a:pt x="2195" y="1579"/>
                      </a:cubicBezTo>
                      <a:close/>
                      <a:moveTo>
                        <a:pt x="2215" y="1623"/>
                      </a:moveTo>
                      <a:cubicBezTo>
                        <a:pt x="2217" y="1598"/>
                        <a:pt x="2240" y="1587"/>
                        <a:pt x="2246" y="1581"/>
                      </a:cubicBezTo>
                      <a:cubicBezTo>
                        <a:pt x="2256" y="1569"/>
                        <a:pt x="2243" y="1557"/>
                        <a:pt x="2230" y="1570"/>
                      </a:cubicBezTo>
                      <a:cubicBezTo>
                        <a:pt x="2223" y="1577"/>
                        <a:pt x="2211" y="1597"/>
                        <a:pt x="2215" y="1623"/>
                      </a:cubicBezTo>
                      <a:close/>
                      <a:moveTo>
                        <a:pt x="2146" y="1630"/>
                      </a:moveTo>
                      <a:cubicBezTo>
                        <a:pt x="2147" y="1641"/>
                        <a:pt x="2146" y="1652"/>
                        <a:pt x="2140" y="1661"/>
                      </a:cubicBezTo>
                      <a:cubicBezTo>
                        <a:pt x="2135" y="1669"/>
                        <a:pt x="2125" y="1675"/>
                        <a:pt x="2114" y="1673"/>
                      </a:cubicBezTo>
                      <a:cubicBezTo>
                        <a:pt x="2109" y="1672"/>
                        <a:pt x="2103" y="1669"/>
                        <a:pt x="2099" y="1665"/>
                      </a:cubicBezTo>
                      <a:cubicBezTo>
                        <a:pt x="2094" y="1659"/>
                        <a:pt x="2092" y="1655"/>
                        <a:pt x="2090" y="1648"/>
                      </a:cubicBezTo>
                      <a:cubicBezTo>
                        <a:pt x="2088" y="1642"/>
                        <a:pt x="2088" y="1637"/>
                        <a:pt x="2089" y="1630"/>
                      </a:cubicBezTo>
                      <a:cubicBezTo>
                        <a:pt x="2090" y="1628"/>
                        <a:pt x="2091" y="1625"/>
                        <a:pt x="2091" y="1623"/>
                      </a:cubicBezTo>
                      <a:cubicBezTo>
                        <a:pt x="2094" y="1615"/>
                        <a:pt x="2097" y="1610"/>
                        <a:pt x="2102" y="1604"/>
                      </a:cubicBezTo>
                      <a:cubicBezTo>
                        <a:pt x="2109" y="1595"/>
                        <a:pt x="2117" y="1590"/>
                        <a:pt x="2127" y="1587"/>
                      </a:cubicBezTo>
                      <a:cubicBezTo>
                        <a:pt x="2128" y="1587"/>
                        <a:pt x="2129" y="1587"/>
                        <a:pt x="2129" y="1586"/>
                      </a:cubicBezTo>
                      <a:cubicBezTo>
                        <a:pt x="2122" y="1584"/>
                        <a:pt x="2115" y="1580"/>
                        <a:pt x="2110" y="1574"/>
                      </a:cubicBezTo>
                      <a:cubicBezTo>
                        <a:pt x="2104" y="1567"/>
                        <a:pt x="2100" y="1558"/>
                        <a:pt x="2100" y="1549"/>
                      </a:cubicBezTo>
                      <a:cubicBezTo>
                        <a:pt x="2101" y="1545"/>
                        <a:pt x="2102" y="1541"/>
                        <a:pt x="2105" y="1537"/>
                      </a:cubicBezTo>
                      <a:cubicBezTo>
                        <a:pt x="2103" y="1541"/>
                        <a:pt x="2102" y="1545"/>
                        <a:pt x="2102" y="1549"/>
                      </a:cubicBezTo>
                      <a:cubicBezTo>
                        <a:pt x="2102" y="1558"/>
                        <a:pt x="2105" y="1566"/>
                        <a:pt x="2112" y="1572"/>
                      </a:cubicBezTo>
                      <a:cubicBezTo>
                        <a:pt x="2116" y="1577"/>
                        <a:pt x="2121" y="1580"/>
                        <a:pt x="2127" y="1582"/>
                      </a:cubicBezTo>
                      <a:cubicBezTo>
                        <a:pt x="2137" y="1586"/>
                        <a:pt x="2146" y="1585"/>
                        <a:pt x="2157" y="1587"/>
                      </a:cubicBezTo>
                      <a:cubicBezTo>
                        <a:pt x="2158" y="1588"/>
                        <a:pt x="2158" y="1588"/>
                        <a:pt x="2158" y="1588"/>
                      </a:cubicBezTo>
                      <a:cubicBezTo>
                        <a:pt x="2163" y="1589"/>
                        <a:pt x="2168" y="1592"/>
                        <a:pt x="2174" y="1594"/>
                      </a:cubicBezTo>
                      <a:cubicBezTo>
                        <a:pt x="2175" y="1595"/>
                        <a:pt x="2187" y="1603"/>
                        <a:pt x="2187" y="1605"/>
                      </a:cubicBezTo>
                      <a:cubicBezTo>
                        <a:pt x="2186" y="1605"/>
                        <a:pt x="2178" y="1601"/>
                        <a:pt x="2177" y="1600"/>
                      </a:cubicBezTo>
                      <a:cubicBezTo>
                        <a:pt x="2170" y="1596"/>
                        <a:pt x="2164" y="1593"/>
                        <a:pt x="2156" y="1591"/>
                      </a:cubicBezTo>
                      <a:cubicBezTo>
                        <a:pt x="2156" y="1591"/>
                        <a:pt x="2156" y="1591"/>
                        <a:pt x="2156" y="1591"/>
                      </a:cubicBezTo>
                      <a:cubicBezTo>
                        <a:pt x="2146" y="1588"/>
                        <a:pt x="2138" y="1588"/>
                        <a:pt x="2128" y="1590"/>
                      </a:cubicBezTo>
                      <a:cubicBezTo>
                        <a:pt x="2117" y="1593"/>
                        <a:pt x="2106" y="1601"/>
                        <a:pt x="2101" y="1612"/>
                      </a:cubicBezTo>
                      <a:cubicBezTo>
                        <a:pt x="2099" y="1618"/>
                        <a:pt x="2100" y="1629"/>
                        <a:pt x="2107" y="1632"/>
                      </a:cubicBezTo>
                      <a:cubicBezTo>
                        <a:pt x="2109" y="1633"/>
                        <a:pt x="2112" y="1632"/>
                        <a:pt x="2114" y="1630"/>
                      </a:cubicBezTo>
                      <a:cubicBezTo>
                        <a:pt x="2115" y="1628"/>
                        <a:pt x="2115" y="1626"/>
                        <a:pt x="2114" y="1624"/>
                      </a:cubicBezTo>
                      <a:cubicBezTo>
                        <a:pt x="2112" y="1622"/>
                        <a:pt x="2111" y="1622"/>
                        <a:pt x="2110" y="1622"/>
                      </a:cubicBezTo>
                      <a:cubicBezTo>
                        <a:pt x="2107" y="1622"/>
                        <a:pt x="2106" y="1624"/>
                        <a:pt x="2107" y="1627"/>
                      </a:cubicBezTo>
                      <a:cubicBezTo>
                        <a:pt x="2107" y="1628"/>
                        <a:pt x="2108" y="1628"/>
                        <a:pt x="2110" y="1628"/>
                      </a:cubicBezTo>
                      <a:cubicBezTo>
                        <a:pt x="2108" y="1630"/>
                        <a:pt x="2107" y="1629"/>
                        <a:pt x="2105" y="1628"/>
                      </a:cubicBezTo>
                      <a:cubicBezTo>
                        <a:pt x="2104" y="1626"/>
                        <a:pt x="2103" y="1623"/>
                        <a:pt x="2105" y="1621"/>
                      </a:cubicBezTo>
                      <a:cubicBezTo>
                        <a:pt x="2107" y="1618"/>
                        <a:pt x="2112" y="1617"/>
                        <a:pt x="2116" y="1619"/>
                      </a:cubicBezTo>
                      <a:cubicBezTo>
                        <a:pt x="2118" y="1620"/>
                        <a:pt x="2120" y="1623"/>
                        <a:pt x="2121" y="1626"/>
                      </a:cubicBezTo>
                      <a:cubicBezTo>
                        <a:pt x="2121" y="1629"/>
                        <a:pt x="2120" y="1632"/>
                        <a:pt x="2118" y="1635"/>
                      </a:cubicBezTo>
                      <a:cubicBezTo>
                        <a:pt x="2115" y="1637"/>
                        <a:pt x="2110" y="1639"/>
                        <a:pt x="2106" y="1637"/>
                      </a:cubicBezTo>
                      <a:cubicBezTo>
                        <a:pt x="2098" y="1633"/>
                        <a:pt x="2096" y="1623"/>
                        <a:pt x="2099" y="1614"/>
                      </a:cubicBezTo>
                      <a:cubicBezTo>
                        <a:pt x="2100" y="1612"/>
                        <a:pt x="2101" y="1609"/>
                        <a:pt x="2103" y="1607"/>
                      </a:cubicBezTo>
                      <a:cubicBezTo>
                        <a:pt x="2097" y="1614"/>
                        <a:pt x="2093" y="1621"/>
                        <a:pt x="2091" y="1631"/>
                      </a:cubicBezTo>
                      <a:cubicBezTo>
                        <a:pt x="2090" y="1637"/>
                        <a:pt x="2090" y="1642"/>
                        <a:pt x="2091" y="1648"/>
                      </a:cubicBezTo>
                      <a:cubicBezTo>
                        <a:pt x="2093" y="1654"/>
                        <a:pt x="2095" y="1659"/>
                        <a:pt x="2100" y="1664"/>
                      </a:cubicBezTo>
                      <a:cubicBezTo>
                        <a:pt x="2102" y="1666"/>
                        <a:pt x="2105" y="1668"/>
                        <a:pt x="2108" y="1670"/>
                      </a:cubicBezTo>
                      <a:cubicBezTo>
                        <a:pt x="2108" y="1670"/>
                        <a:pt x="2108" y="1670"/>
                        <a:pt x="2108" y="1670"/>
                      </a:cubicBezTo>
                      <a:cubicBezTo>
                        <a:pt x="2100" y="1664"/>
                        <a:pt x="2099" y="1653"/>
                        <a:pt x="2111" y="1648"/>
                      </a:cubicBezTo>
                      <a:cubicBezTo>
                        <a:pt x="2120" y="1645"/>
                        <a:pt x="2138" y="1652"/>
                        <a:pt x="2146" y="1630"/>
                      </a:cubicBezTo>
                      <a:close/>
                      <a:moveTo>
                        <a:pt x="2103" y="1549"/>
                      </a:moveTo>
                      <a:cubicBezTo>
                        <a:pt x="2114" y="1551"/>
                        <a:pt x="2115" y="1536"/>
                        <a:pt x="2116" y="1531"/>
                      </a:cubicBezTo>
                      <a:cubicBezTo>
                        <a:pt x="2117" y="1527"/>
                        <a:pt x="2119" y="1524"/>
                        <a:pt x="2122" y="1523"/>
                      </a:cubicBezTo>
                      <a:cubicBezTo>
                        <a:pt x="2117" y="1522"/>
                        <a:pt x="2106" y="1525"/>
                        <a:pt x="2102" y="1528"/>
                      </a:cubicBezTo>
                      <a:cubicBezTo>
                        <a:pt x="2096" y="1533"/>
                        <a:pt x="2093" y="1541"/>
                        <a:pt x="2099" y="1548"/>
                      </a:cubicBezTo>
                      <a:cubicBezTo>
                        <a:pt x="2099" y="1544"/>
                        <a:pt x="2102" y="1538"/>
                        <a:pt x="2106" y="1536"/>
                      </a:cubicBezTo>
                      <a:cubicBezTo>
                        <a:pt x="2105" y="1538"/>
                        <a:pt x="2102" y="1544"/>
                        <a:pt x="2103" y="1549"/>
                      </a:cubicBezTo>
                      <a:close/>
                      <a:moveTo>
                        <a:pt x="2192" y="1610"/>
                      </a:moveTo>
                      <a:cubicBezTo>
                        <a:pt x="2167" y="1605"/>
                        <a:pt x="2151" y="1620"/>
                        <a:pt x="2139" y="1622"/>
                      </a:cubicBezTo>
                      <a:cubicBezTo>
                        <a:pt x="2125" y="1624"/>
                        <a:pt x="2122" y="1609"/>
                        <a:pt x="2136" y="1603"/>
                      </a:cubicBezTo>
                      <a:cubicBezTo>
                        <a:pt x="2151" y="1597"/>
                        <a:pt x="2174" y="1601"/>
                        <a:pt x="2192" y="1610"/>
                      </a:cubicBezTo>
                      <a:close/>
                      <a:moveTo>
                        <a:pt x="2105" y="1597"/>
                      </a:moveTo>
                      <a:cubicBezTo>
                        <a:pt x="2087" y="1607"/>
                        <a:pt x="2072" y="1644"/>
                        <a:pt x="2091" y="1655"/>
                      </a:cubicBezTo>
                      <a:cubicBezTo>
                        <a:pt x="2089" y="1659"/>
                        <a:pt x="2082" y="1660"/>
                        <a:pt x="2077" y="1655"/>
                      </a:cubicBezTo>
                      <a:cubicBezTo>
                        <a:pt x="2073" y="1651"/>
                        <a:pt x="2070" y="1641"/>
                        <a:pt x="2076" y="1634"/>
                      </a:cubicBezTo>
                      <a:cubicBezTo>
                        <a:pt x="2071" y="1631"/>
                        <a:pt x="2074" y="1618"/>
                        <a:pt x="2086" y="1608"/>
                      </a:cubicBezTo>
                      <a:cubicBezTo>
                        <a:pt x="2077" y="1611"/>
                        <a:pt x="2068" y="1611"/>
                        <a:pt x="2059" y="1609"/>
                      </a:cubicBezTo>
                      <a:cubicBezTo>
                        <a:pt x="2049" y="1607"/>
                        <a:pt x="2039" y="1603"/>
                        <a:pt x="2032" y="1596"/>
                      </a:cubicBezTo>
                      <a:cubicBezTo>
                        <a:pt x="2025" y="1589"/>
                        <a:pt x="2021" y="1578"/>
                        <a:pt x="2024" y="1568"/>
                      </a:cubicBezTo>
                      <a:cubicBezTo>
                        <a:pt x="2026" y="1561"/>
                        <a:pt x="2031" y="1554"/>
                        <a:pt x="2039" y="1553"/>
                      </a:cubicBezTo>
                      <a:cubicBezTo>
                        <a:pt x="2045" y="1552"/>
                        <a:pt x="2052" y="1556"/>
                        <a:pt x="2055" y="1561"/>
                      </a:cubicBezTo>
                      <a:cubicBezTo>
                        <a:pt x="2058" y="1566"/>
                        <a:pt x="2059" y="1573"/>
                        <a:pt x="2058" y="1580"/>
                      </a:cubicBezTo>
                      <a:cubicBezTo>
                        <a:pt x="2053" y="1567"/>
                        <a:pt x="2043" y="1570"/>
                        <a:pt x="2037" y="1568"/>
                      </a:cubicBezTo>
                      <a:cubicBezTo>
                        <a:pt x="2030" y="1565"/>
                        <a:pt x="2031" y="1559"/>
                        <a:pt x="2036" y="1555"/>
                      </a:cubicBezTo>
                      <a:cubicBezTo>
                        <a:pt x="2036" y="1555"/>
                        <a:pt x="2036" y="1555"/>
                        <a:pt x="2036" y="1555"/>
                      </a:cubicBezTo>
                      <a:cubicBezTo>
                        <a:pt x="2030" y="1558"/>
                        <a:pt x="2027" y="1562"/>
                        <a:pt x="2026" y="1568"/>
                      </a:cubicBezTo>
                      <a:cubicBezTo>
                        <a:pt x="2023" y="1577"/>
                        <a:pt x="2024" y="1585"/>
                        <a:pt x="2031" y="1593"/>
                      </a:cubicBezTo>
                      <a:cubicBezTo>
                        <a:pt x="2030" y="1591"/>
                        <a:pt x="2029" y="1588"/>
                        <a:pt x="2029" y="1586"/>
                      </a:cubicBezTo>
                      <a:cubicBezTo>
                        <a:pt x="2028" y="1582"/>
                        <a:pt x="2029" y="1577"/>
                        <a:pt x="2034" y="1575"/>
                      </a:cubicBezTo>
                      <a:cubicBezTo>
                        <a:pt x="2037" y="1574"/>
                        <a:pt x="2039" y="1575"/>
                        <a:pt x="2041" y="1576"/>
                      </a:cubicBezTo>
                      <a:cubicBezTo>
                        <a:pt x="2042" y="1578"/>
                        <a:pt x="2043" y="1579"/>
                        <a:pt x="2042" y="1581"/>
                      </a:cubicBezTo>
                      <a:cubicBezTo>
                        <a:pt x="2042" y="1583"/>
                        <a:pt x="2041" y="1585"/>
                        <a:pt x="2039" y="1586"/>
                      </a:cubicBezTo>
                      <a:cubicBezTo>
                        <a:pt x="2037" y="1587"/>
                        <a:pt x="2034" y="1586"/>
                        <a:pt x="2033" y="1584"/>
                      </a:cubicBezTo>
                      <a:cubicBezTo>
                        <a:pt x="2032" y="1583"/>
                        <a:pt x="2032" y="1581"/>
                        <a:pt x="2033" y="1580"/>
                      </a:cubicBezTo>
                      <a:cubicBezTo>
                        <a:pt x="2034" y="1579"/>
                        <a:pt x="2035" y="1579"/>
                        <a:pt x="2036" y="1580"/>
                      </a:cubicBezTo>
                      <a:cubicBezTo>
                        <a:pt x="2035" y="1580"/>
                        <a:pt x="2035" y="1580"/>
                        <a:pt x="2034" y="1581"/>
                      </a:cubicBezTo>
                      <a:cubicBezTo>
                        <a:pt x="2034" y="1582"/>
                        <a:pt x="2034" y="1584"/>
                        <a:pt x="2036" y="1584"/>
                      </a:cubicBezTo>
                      <a:cubicBezTo>
                        <a:pt x="2037" y="1584"/>
                        <a:pt x="2037" y="1583"/>
                        <a:pt x="2038" y="1583"/>
                      </a:cubicBezTo>
                      <a:cubicBezTo>
                        <a:pt x="2039" y="1582"/>
                        <a:pt x="2039" y="1580"/>
                        <a:pt x="2038" y="1579"/>
                      </a:cubicBezTo>
                      <a:cubicBezTo>
                        <a:pt x="2037" y="1578"/>
                        <a:pt x="2036" y="1577"/>
                        <a:pt x="2034" y="1578"/>
                      </a:cubicBezTo>
                      <a:cubicBezTo>
                        <a:pt x="2030" y="1579"/>
                        <a:pt x="2029" y="1586"/>
                        <a:pt x="2031" y="1589"/>
                      </a:cubicBezTo>
                      <a:cubicBezTo>
                        <a:pt x="2033" y="1596"/>
                        <a:pt x="2040" y="1600"/>
                        <a:pt x="2046" y="1603"/>
                      </a:cubicBezTo>
                      <a:cubicBezTo>
                        <a:pt x="2061" y="1611"/>
                        <a:pt x="2077" y="1610"/>
                        <a:pt x="2091" y="1604"/>
                      </a:cubicBezTo>
                      <a:cubicBezTo>
                        <a:pt x="2095" y="1601"/>
                        <a:pt x="2099" y="1599"/>
                        <a:pt x="2105" y="1597"/>
                      </a:cubicBezTo>
                      <a:close/>
                      <a:moveTo>
                        <a:pt x="2120" y="1585"/>
                      </a:moveTo>
                      <a:cubicBezTo>
                        <a:pt x="2111" y="1590"/>
                        <a:pt x="2100" y="1578"/>
                        <a:pt x="2096" y="1568"/>
                      </a:cubicBezTo>
                      <a:cubicBezTo>
                        <a:pt x="2092" y="1557"/>
                        <a:pt x="2091" y="1543"/>
                        <a:pt x="2078" y="1538"/>
                      </a:cubicBezTo>
                      <a:cubicBezTo>
                        <a:pt x="2072" y="1535"/>
                        <a:pt x="2064" y="1535"/>
                        <a:pt x="2059" y="1540"/>
                      </a:cubicBezTo>
                      <a:cubicBezTo>
                        <a:pt x="2056" y="1543"/>
                        <a:pt x="2055" y="1547"/>
                        <a:pt x="2057" y="1551"/>
                      </a:cubicBezTo>
                      <a:cubicBezTo>
                        <a:pt x="2057" y="1548"/>
                        <a:pt x="2061" y="1543"/>
                        <a:pt x="2066" y="1544"/>
                      </a:cubicBezTo>
                      <a:cubicBezTo>
                        <a:pt x="2071" y="1544"/>
                        <a:pt x="2075" y="1548"/>
                        <a:pt x="2076" y="1553"/>
                      </a:cubicBezTo>
                      <a:cubicBezTo>
                        <a:pt x="2078" y="1564"/>
                        <a:pt x="2079" y="1573"/>
                        <a:pt x="2085" y="1582"/>
                      </a:cubicBezTo>
                      <a:cubicBezTo>
                        <a:pt x="2093" y="1592"/>
                        <a:pt x="2109" y="1596"/>
                        <a:pt x="2120" y="1585"/>
                      </a:cubicBezTo>
                      <a:close/>
                      <a:moveTo>
                        <a:pt x="2158" y="1556"/>
                      </a:moveTo>
                      <a:cubicBezTo>
                        <a:pt x="2152" y="1547"/>
                        <a:pt x="2136" y="1541"/>
                        <a:pt x="2126" y="1543"/>
                      </a:cubicBezTo>
                      <a:cubicBezTo>
                        <a:pt x="2114" y="1545"/>
                        <a:pt x="2113" y="1555"/>
                        <a:pt x="2126" y="1555"/>
                      </a:cubicBezTo>
                      <a:cubicBezTo>
                        <a:pt x="2135" y="1556"/>
                        <a:pt x="2150" y="1550"/>
                        <a:pt x="2158" y="1556"/>
                      </a:cubicBezTo>
                      <a:close/>
                      <a:moveTo>
                        <a:pt x="2354" y="1616"/>
                      </a:moveTo>
                      <a:cubicBezTo>
                        <a:pt x="2385" y="1627"/>
                        <a:pt x="2429" y="1603"/>
                        <a:pt x="2421" y="1572"/>
                      </a:cubicBezTo>
                      <a:cubicBezTo>
                        <a:pt x="2427" y="1571"/>
                        <a:pt x="2435" y="1579"/>
                        <a:pt x="2434" y="1588"/>
                      </a:cubicBezTo>
                      <a:cubicBezTo>
                        <a:pt x="2434" y="1598"/>
                        <a:pt x="2425" y="1607"/>
                        <a:pt x="2411" y="1608"/>
                      </a:cubicBezTo>
                      <a:cubicBezTo>
                        <a:pt x="2413" y="1621"/>
                        <a:pt x="2380" y="1634"/>
                        <a:pt x="2354" y="1616"/>
                      </a:cubicBezTo>
                      <a:close/>
                      <a:moveTo>
                        <a:pt x="2353" y="1755"/>
                      </a:moveTo>
                      <a:cubicBezTo>
                        <a:pt x="2350" y="1755"/>
                        <a:pt x="2348" y="1753"/>
                        <a:pt x="2348" y="1750"/>
                      </a:cubicBezTo>
                      <a:cubicBezTo>
                        <a:pt x="2348" y="1747"/>
                        <a:pt x="2350" y="1745"/>
                        <a:pt x="2353" y="1745"/>
                      </a:cubicBezTo>
                      <a:cubicBezTo>
                        <a:pt x="2355" y="1745"/>
                        <a:pt x="2358" y="1747"/>
                        <a:pt x="2358" y="1750"/>
                      </a:cubicBezTo>
                      <a:cubicBezTo>
                        <a:pt x="2358" y="1752"/>
                        <a:pt x="2356" y="1755"/>
                        <a:pt x="2353" y="1755"/>
                      </a:cubicBezTo>
                      <a:close/>
                      <a:moveTo>
                        <a:pt x="2344" y="1758"/>
                      </a:moveTo>
                      <a:cubicBezTo>
                        <a:pt x="2342" y="1758"/>
                        <a:pt x="2340" y="1756"/>
                        <a:pt x="2340" y="1754"/>
                      </a:cubicBezTo>
                      <a:cubicBezTo>
                        <a:pt x="2340" y="1752"/>
                        <a:pt x="2341" y="1750"/>
                        <a:pt x="2343" y="1750"/>
                      </a:cubicBezTo>
                      <a:cubicBezTo>
                        <a:pt x="2345" y="1750"/>
                        <a:pt x="2347" y="1752"/>
                        <a:pt x="2347" y="1754"/>
                      </a:cubicBezTo>
                      <a:cubicBezTo>
                        <a:pt x="2347" y="1756"/>
                        <a:pt x="2346" y="1758"/>
                        <a:pt x="2344" y="1758"/>
                      </a:cubicBezTo>
                      <a:close/>
                      <a:moveTo>
                        <a:pt x="2362" y="1746"/>
                      </a:moveTo>
                      <a:cubicBezTo>
                        <a:pt x="2358" y="1746"/>
                        <a:pt x="2354" y="1743"/>
                        <a:pt x="2354" y="1739"/>
                      </a:cubicBezTo>
                      <a:cubicBezTo>
                        <a:pt x="2354" y="1735"/>
                        <a:pt x="2357" y="1731"/>
                        <a:pt x="2361" y="1731"/>
                      </a:cubicBezTo>
                      <a:cubicBezTo>
                        <a:pt x="2365" y="1731"/>
                        <a:pt x="2369" y="1734"/>
                        <a:pt x="2369" y="1738"/>
                      </a:cubicBezTo>
                      <a:cubicBezTo>
                        <a:pt x="2369" y="1742"/>
                        <a:pt x="2366" y="1746"/>
                        <a:pt x="2362" y="1746"/>
                      </a:cubicBezTo>
                      <a:close/>
                      <a:moveTo>
                        <a:pt x="2249" y="1626"/>
                      </a:moveTo>
                      <a:cubicBezTo>
                        <a:pt x="2252" y="1615"/>
                        <a:pt x="2264" y="1604"/>
                        <a:pt x="2278" y="1600"/>
                      </a:cubicBezTo>
                      <a:cubicBezTo>
                        <a:pt x="2289" y="1597"/>
                        <a:pt x="2301" y="1597"/>
                        <a:pt x="2311" y="1601"/>
                      </a:cubicBezTo>
                      <a:cubicBezTo>
                        <a:pt x="2316" y="1604"/>
                        <a:pt x="2321" y="1607"/>
                        <a:pt x="2324" y="1612"/>
                      </a:cubicBezTo>
                      <a:cubicBezTo>
                        <a:pt x="2328" y="1619"/>
                        <a:pt x="2328" y="1628"/>
                        <a:pt x="2325" y="1633"/>
                      </a:cubicBezTo>
                      <a:cubicBezTo>
                        <a:pt x="2320" y="1639"/>
                        <a:pt x="2312" y="1639"/>
                        <a:pt x="2308" y="1634"/>
                      </a:cubicBezTo>
                      <a:cubicBezTo>
                        <a:pt x="2318" y="1632"/>
                        <a:pt x="2319" y="1620"/>
                        <a:pt x="2312" y="1613"/>
                      </a:cubicBezTo>
                      <a:cubicBezTo>
                        <a:pt x="2305" y="1605"/>
                        <a:pt x="2289" y="1602"/>
                        <a:pt x="2279" y="1605"/>
                      </a:cubicBezTo>
                      <a:cubicBezTo>
                        <a:pt x="2261" y="1609"/>
                        <a:pt x="2253" y="1620"/>
                        <a:pt x="2249" y="1626"/>
                      </a:cubicBezTo>
                      <a:close/>
                      <a:moveTo>
                        <a:pt x="2330" y="1608"/>
                      </a:moveTo>
                      <a:cubicBezTo>
                        <a:pt x="2358" y="1627"/>
                        <a:pt x="2368" y="1666"/>
                        <a:pt x="2355" y="1688"/>
                      </a:cubicBezTo>
                      <a:cubicBezTo>
                        <a:pt x="2340" y="1710"/>
                        <a:pt x="2321" y="1697"/>
                        <a:pt x="2334" y="1677"/>
                      </a:cubicBezTo>
                      <a:cubicBezTo>
                        <a:pt x="2340" y="1667"/>
                        <a:pt x="2354" y="1631"/>
                        <a:pt x="2330" y="1608"/>
                      </a:cubicBezTo>
                      <a:close/>
                      <a:moveTo>
                        <a:pt x="1960" y="1475"/>
                      </a:moveTo>
                      <a:cubicBezTo>
                        <a:pt x="1985" y="1480"/>
                        <a:pt x="2000" y="1465"/>
                        <a:pt x="2012" y="1463"/>
                      </a:cubicBezTo>
                      <a:cubicBezTo>
                        <a:pt x="2025" y="1461"/>
                        <a:pt x="2028" y="1476"/>
                        <a:pt x="2015" y="1482"/>
                      </a:cubicBezTo>
                      <a:cubicBezTo>
                        <a:pt x="2000" y="1488"/>
                        <a:pt x="1977" y="1484"/>
                        <a:pt x="1960" y="1475"/>
                      </a:cubicBezTo>
                      <a:close/>
                      <a:moveTo>
                        <a:pt x="2038" y="1510"/>
                      </a:moveTo>
                      <a:cubicBezTo>
                        <a:pt x="2035" y="1511"/>
                        <a:pt x="2033" y="1511"/>
                        <a:pt x="2031" y="1510"/>
                      </a:cubicBezTo>
                      <a:cubicBezTo>
                        <a:pt x="2029" y="1509"/>
                        <a:pt x="2027" y="1506"/>
                        <a:pt x="2027" y="1502"/>
                      </a:cubicBezTo>
                      <a:cubicBezTo>
                        <a:pt x="2028" y="1498"/>
                        <a:pt x="2031" y="1496"/>
                        <a:pt x="2034" y="1495"/>
                      </a:cubicBezTo>
                      <a:cubicBezTo>
                        <a:pt x="2040" y="1495"/>
                        <a:pt x="2041" y="1500"/>
                        <a:pt x="2044" y="1502"/>
                      </a:cubicBezTo>
                      <a:cubicBezTo>
                        <a:pt x="2047" y="1504"/>
                        <a:pt x="2052" y="1503"/>
                        <a:pt x="2056" y="1500"/>
                      </a:cubicBezTo>
                      <a:cubicBezTo>
                        <a:pt x="2060" y="1496"/>
                        <a:pt x="2062" y="1490"/>
                        <a:pt x="2060" y="1484"/>
                      </a:cubicBezTo>
                      <a:cubicBezTo>
                        <a:pt x="2058" y="1481"/>
                        <a:pt x="2055" y="1478"/>
                        <a:pt x="2052" y="1480"/>
                      </a:cubicBezTo>
                      <a:cubicBezTo>
                        <a:pt x="2055" y="1482"/>
                        <a:pt x="2055" y="1487"/>
                        <a:pt x="2051" y="1489"/>
                      </a:cubicBezTo>
                      <a:cubicBezTo>
                        <a:pt x="2048" y="1490"/>
                        <a:pt x="2042" y="1489"/>
                        <a:pt x="2037" y="1488"/>
                      </a:cubicBezTo>
                      <a:cubicBezTo>
                        <a:pt x="2031" y="1488"/>
                        <a:pt x="2025" y="1488"/>
                        <a:pt x="2021" y="1490"/>
                      </a:cubicBezTo>
                      <a:cubicBezTo>
                        <a:pt x="2012" y="1495"/>
                        <a:pt x="2010" y="1508"/>
                        <a:pt x="2016" y="1515"/>
                      </a:cubicBezTo>
                      <a:cubicBezTo>
                        <a:pt x="2020" y="1519"/>
                        <a:pt x="2025" y="1521"/>
                        <a:pt x="2030" y="1521"/>
                      </a:cubicBezTo>
                      <a:cubicBezTo>
                        <a:pt x="2035" y="1522"/>
                        <a:pt x="2049" y="1519"/>
                        <a:pt x="2055" y="1524"/>
                      </a:cubicBezTo>
                      <a:cubicBezTo>
                        <a:pt x="2058" y="1527"/>
                        <a:pt x="2058" y="1531"/>
                        <a:pt x="2055" y="1533"/>
                      </a:cubicBezTo>
                      <a:cubicBezTo>
                        <a:pt x="2058" y="1535"/>
                        <a:pt x="2064" y="1532"/>
                        <a:pt x="2065" y="1528"/>
                      </a:cubicBezTo>
                      <a:cubicBezTo>
                        <a:pt x="2068" y="1520"/>
                        <a:pt x="2062" y="1509"/>
                        <a:pt x="2051" y="1507"/>
                      </a:cubicBezTo>
                      <a:cubicBezTo>
                        <a:pt x="2047" y="1506"/>
                        <a:pt x="2043" y="1508"/>
                        <a:pt x="2038" y="1510"/>
                      </a:cubicBezTo>
                      <a:close/>
                      <a:moveTo>
                        <a:pt x="2054" y="1504"/>
                      </a:moveTo>
                      <a:cubicBezTo>
                        <a:pt x="2065" y="1500"/>
                        <a:pt x="2082" y="1505"/>
                        <a:pt x="2090" y="1514"/>
                      </a:cubicBezTo>
                      <a:cubicBezTo>
                        <a:pt x="2098" y="1523"/>
                        <a:pt x="2092" y="1533"/>
                        <a:pt x="2081" y="1525"/>
                      </a:cubicBezTo>
                      <a:cubicBezTo>
                        <a:pt x="2073" y="1518"/>
                        <a:pt x="2064" y="1504"/>
                        <a:pt x="2054" y="1504"/>
                      </a:cubicBezTo>
                      <a:close/>
                      <a:moveTo>
                        <a:pt x="2011" y="1507"/>
                      </a:moveTo>
                      <a:cubicBezTo>
                        <a:pt x="2009" y="1501"/>
                        <a:pt x="2012" y="1495"/>
                        <a:pt x="2015" y="1492"/>
                      </a:cubicBezTo>
                      <a:cubicBezTo>
                        <a:pt x="2013" y="1486"/>
                        <a:pt x="2000" y="1488"/>
                        <a:pt x="1999" y="1497"/>
                      </a:cubicBezTo>
                      <a:cubicBezTo>
                        <a:pt x="1999" y="1503"/>
                        <a:pt x="2005" y="1509"/>
                        <a:pt x="2011" y="1507"/>
                      </a:cubicBezTo>
                      <a:close/>
                      <a:moveTo>
                        <a:pt x="1875" y="1825"/>
                      </a:moveTo>
                      <a:cubicBezTo>
                        <a:pt x="1872" y="1824"/>
                        <a:pt x="1869" y="1821"/>
                        <a:pt x="1870" y="1818"/>
                      </a:cubicBezTo>
                      <a:cubicBezTo>
                        <a:pt x="1872" y="1812"/>
                        <a:pt x="1880" y="1812"/>
                        <a:pt x="1882" y="1817"/>
                      </a:cubicBezTo>
                      <a:cubicBezTo>
                        <a:pt x="1884" y="1820"/>
                        <a:pt x="1882" y="1823"/>
                        <a:pt x="1886" y="1827"/>
                      </a:cubicBezTo>
                      <a:cubicBezTo>
                        <a:pt x="1881" y="1824"/>
                        <a:pt x="1879" y="1826"/>
                        <a:pt x="1875" y="1825"/>
                      </a:cubicBezTo>
                      <a:close/>
                      <a:moveTo>
                        <a:pt x="1601" y="1733"/>
                      </a:moveTo>
                      <a:cubicBezTo>
                        <a:pt x="1604" y="1707"/>
                        <a:pt x="1621" y="1692"/>
                        <a:pt x="1639" y="1687"/>
                      </a:cubicBezTo>
                      <a:cubicBezTo>
                        <a:pt x="1656" y="1683"/>
                        <a:pt x="1667" y="1691"/>
                        <a:pt x="1677" y="1689"/>
                      </a:cubicBezTo>
                      <a:cubicBezTo>
                        <a:pt x="1681" y="1688"/>
                        <a:pt x="1684" y="1686"/>
                        <a:pt x="1687" y="1682"/>
                      </a:cubicBezTo>
                      <a:cubicBezTo>
                        <a:pt x="1690" y="1693"/>
                        <a:pt x="1682" y="1703"/>
                        <a:pt x="1671" y="1705"/>
                      </a:cubicBezTo>
                      <a:cubicBezTo>
                        <a:pt x="1657" y="1707"/>
                        <a:pt x="1648" y="1700"/>
                        <a:pt x="1634" y="1705"/>
                      </a:cubicBezTo>
                      <a:cubicBezTo>
                        <a:pt x="1619" y="1709"/>
                        <a:pt x="1606" y="1720"/>
                        <a:pt x="1601" y="1733"/>
                      </a:cubicBezTo>
                      <a:close/>
                      <a:moveTo>
                        <a:pt x="1570" y="1781"/>
                      </a:moveTo>
                      <a:cubicBezTo>
                        <a:pt x="1570" y="1756"/>
                        <a:pt x="1590" y="1742"/>
                        <a:pt x="1597" y="1732"/>
                      </a:cubicBezTo>
                      <a:cubicBezTo>
                        <a:pt x="1606" y="1719"/>
                        <a:pt x="1596" y="1710"/>
                        <a:pt x="1583" y="1722"/>
                      </a:cubicBezTo>
                      <a:cubicBezTo>
                        <a:pt x="1569" y="1734"/>
                        <a:pt x="1562" y="1762"/>
                        <a:pt x="1570" y="1781"/>
                      </a:cubicBezTo>
                      <a:close/>
                      <a:moveTo>
                        <a:pt x="2088" y="2150"/>
                      </a:moveTo>
                      <a:cubicBezTo>
                        <a:pt x="2087" y="2174"/>
                        <a:pt x="2106" y="2193"/>
                        <a:pt x="2123" y="2197"/>
                      </a:cubicBezTo>
                      <a:cubicBezTo>
                        <a:pt x="2138" y="2201"/>
                        <a:pt x="2147" y="2188"/>
                        <a:pt x="2128" y="2183"/>
                      </a:cubicBezTo>
                      <a:cubicBezTo>
                        <a:pt x="2113" y="2179"/>
                        <a:pt x="2095" y="2174"/>
                        <a:pt x="2088" y="2150"/>
                      </a:cubicBezTo>
                      <a:close/>
                      <a:moveTo>
                        <a:pt x="2384" y="2110"/>
                      </a:moveTo>
                      <a:cubicBezTo>
                        <a:pt x="2384" y="2128"/>
                        <a:pt x="2370" y="2152"/>
                        <a:pt x="2354" y="2160"/>
                      </a:cubicBezTo>
                      <a:cubicBezTo>
                        <a:pt x="2338" y="2169"/>
                        <a:pt x="2328" y="2157"/>
                        <a:pt x="2344" y="2144"/>
                      </a:cubicBezTo>
                      <a:cubicBezTo>
                        <a:pt x="2356" y="2134"/>
                        <a:pt x="2378" y="2130"/>
                        <a:pt x="2384" y="2110"/>
                      </a:cubicBezTo>
                      <a:close/>
                      <a:moveTo>
                        <a:pt x="2106" y="2199"/>
                      </a:moveTo>
                      <a:cubicBezTo>
                        <a:pt x="2120" y="2219"/>
                        <a:pt x="2142" y="2218"/>
                        <a:pt x="2160" y="2212"/>
                      </a:cubicBezTo>
                      <a:cubicBezTo>
                        <a:pt x="2170" y="2209"/>
                        <a:pt x="2181" y="2200"/>
                        <a:pt x="2192" y="2204"/>
                      </a:cubicBezTo>
                      <a:cubicBezTo>
                        <a:pt x="2188" y="2188"/>
                        <a:pt x="2158" y="2201"/>
                        <a:pt x="2148" y="2205"/>
                      </a:cubicBezTo>
                      <a:cubicBezTo>
                        <a:pt x="2132" y="2210"/>
                        <a:pt x="2117" y="2208"/>
                        <a:pt x="2106" y="2199"/>
                      </a:cubicBezTo>
                      <a:close/>
                      <a:moveTo>
                        <a:pt x="2248" y="2136"/>
                      </a:moveTo>
                      <a:cubicBezTo>
                        <a:pt x="2222" y="2130"/>
                        <a:pt x="2196" y="2112"/>
                        <a:pt x="2191" y="2095"/>
                      </a:cubicBezTo>
                      <a:cubicBezTo>
                        <a:pt x="2185" y="2078"/>
                        <a:pt x="2200" y="2068"/>
                        <a:pt x="2209" y="2086"/>
                      </a:cubicBezTo>
                      <a:cubicBezTo>
                        <a:pt x="2217" y="2100"/>
                        <a:pt x="2225" y="2124"/>
                        <a:pt x="2248" y="2136"/>
                      </a:cubicBezTo>
                      <a:close/>
                      <a:moveTo>
                        <a:pt x="2375" y="2214"/>
                      </a:moveTo>
                      <a:cubicBezTo>
                        <a:pt x="2377" y="2218"/>
                        <a:pt x="2375" y="2222"/>
                        <a:pt x="2372" y="2224"/>
                      </a:cubicBezTo>
                      <a:cubicBezTo>
                        <a:pt x="2365" y="2226"/>
                        <a:pt x="2360" y="2218"/>
                        <a:pt x="2363" y="2213"/>
                      </a:cubicBezTo>
                      <a:cubicBezTo>
                        <a:pt x="2366" y="2209"/>
                        <a:pt x="2369" y="2209"/>
                        <a:pt x="2370" y="2203"/>
                      </a:cubicBezTo>
                      <a:cubicBezTo>
                        <a:pt x="2371" y="2209"/>
                        <a:pt x="2374" y="2210"/>
                        <a:pt x="2375" y="2214"/>
                      </a:cubicBezTo>
                      <a:close/>
                      <a:moveTo>
                        <a:pt x="2376" y="2213"/>
                      </a:moveTo>
                      <a:cubicBezTo>
                        <a:pt x="2378" y="2216"/>
                        <a:pt x="2378" y="2218"/>
                        <a:pt x="2377" y="2220"/>
                      </a:cubicBezTo>
                      <a:cubicBezTo>
                        <a:pt x="2376" y="2223"/>
                        <a:pt x="2373" y="2226"/>
                        <a:pt x="2369" y="2225"/>
                      </a:cubicBezTo>
                      <a:cubicBezTo>
                        <a:pt x="2364" y="2225"/>
                        <a:pt x="2361" y="2222"/>
                        <a:pt x="2360" y="2218"/>
                      </a:cubicBezTo>
                      <a:cubicBezTo>
                        <a:pt x="2359" y="2212"/>
                        <a:pt x="2365" y="2211"/>
                        <a:pt x="2367" y="2207"/>
                      </a:cubicBezTo>
                      <a:cubicBezTo>
                        <a:pt x="2369" y="2204"/>
                        <a:pt x="2368" y="2198"/>
                        <a:pt x="2364" y="2194"/>
                      </a:cubicBezTo>
                      <a:cubicBezTo>
                        <a:pt x="2359" y="2189"/>
                        <a:pt x="2352" y="2187"/>
                        <a:pt x="2346" y="2191"/>
                      </a:cubicBezTo>
                      <a:cubicBezTo>
                        <a:pt x="2343" y="2192"/>
                        <a:pt x="2340" y="2196"/>
                        <a:pt x="2342" y="2200"/>
                      </a:cubicBezTo>
                      <a:cubicBezTo>
                        <a:pt x="2344" y="2196"/>
                        <a:pt x="2350" y="2195"/>
                        <a:pt x="2352" y="2201"/>
                      </a:cubicBezTo>
                      <a:cubicBezTo>
                        <a:pt x="2353" y="2203"/>
                        <a:pt x="2353" y="2210"/>
                        <a:pt x="2352" y="2216"/>
                      </a:cubicBezTo>
                      <a:cubicBezTo>
                        <a:pt x="2352" y="2223"/>
                        <a:pt x="2353" y="2229"/>
                        <a:pt x="2356" y="2234"/>
                      </a:cubicBezTo>
                      <a:cubicBezTo>
                        <a:pt x="2362" y="2243"/>
                        <a:pt x="2376" y="2244"/>
                        <a:pt x="2384" y="2236"/>
                      </a:cubicBezTo>
                      <a:cubicBezTo>
                        <a:pt x="2388" y="2232"/>
                        <a:pt x="2389" y="2226"/>
                        <a:pt x="2390" y="2221"/>
                      </a:cubicBezTo>
                      <a:cubicBezTo>
                        <a:pt x="2390" y="2215"/>
                        <a:pt x="2386" y="2199"/>
                        <a:pt x="2390" y="2193"/>
                      </a:cubicBezTo>
                      <a:cubicBezTo>
                        <a:pt x="2394" y="2189"/>
                        <a:pt x="2399" y="2189"/>
                        <a:pt x="2401" y="2192"/>
                      </a:cubicBezTo>
                      <a:cubicBezTo>
                        <a:pt x="2403" y="2188"/>
                        <a:pt x="2399" y="2182"/>
                        <a:pt x="2394" y="2181"/>
                      </a:cubicBezTo>
                      <a:cubicBezTo>
                        <a:pt x="2385" y="2179"/>
                        <a:pt x="2374" y="2187"/>
                        <a:pt x="2372" y="2199"/>
                      </a:cubicBezTo>
                      <a:cubicBezTo>
                        <a:pt x="2372" y="2203"/>
                        <a:pt x="2374" y="2207"/>
                        <a:pt x="2376" y="2213"/>
                      </a:cubicBezTo>
                      <a:close/>
                      <a:moveTo>
                        <a:pt x="2369" y="2196"/>
                      </a:moveTo>
                      <a:cubicBezTo>
                        <a:pt x="2364" y="2184"/>
                        <a:pt x="2367" y="2165"/>
                        <a:pt x="2376" y="2155"/>
                      </a:cubicBezTo>
                      <a:cubicBezTo>
                        <a:pt x="2386" y="2145"/>
                        <a:pt x="2397" y="2151"/>
                        <a:pt x="2389" y="2164"/>
                      </a:cubicBezTo>
                      <a:cubicBezTo>
                        <a:pt x="2383" y="2173"/>
                        <a:pt x="2368" y="2184"/>
                        <a:pt x="2369" y="2196"/>
                      </a:cubicBezTo>
                      <a:close/>
                      <a:moveTo>
                        <a:pt x="2366" y="2260"/>
                      </a:moveTo>
                      <a:cubicBezTo>
                        <a:pt x="2365" y="2260"/>
                        <a:pt x="2363" y="2260"/>
                        <a:pt x="2362" y="2259"/>
                      </a:cubicBezTo>
                      <a:cubicBezTo>
                        <a:pt x="2362" y="2269"/>
                        <a:pt x="2357" y="2287"/>
                        <a:pt x="2347" y="2302"/>
                      </a:cubicBezTo>
                      <a:cubicBezTo>
                        <a:pt x="2349" y="2297"/>
                        <a:pt x="2349" y="2292"/>
                        <a:pt x="2349" y="2288"/>
                      </a:cubicBezTo>
                      <a:cubicBezTo>
                        <a:pt x="2349" y="2255"/>
                        <a:pt x="2326" y="2249"/>
                        <a:pt x="2313" y="2226"/>
                      </a:cubicBezTo>
                      <a:cubicBezTo>
                        <a:pt x="2308" y="2217"/>
                        <a:pt x="2309" y="2206"/>
                        <a:pt x="2321" y="2202"/>
                      </a:cubicBezTo>
                      <a:cubicBezTo>
                        <a:pt x="2326" y="2200"/>
                        <a:pt x="2332" y="2201"/>
                        <a:pt x="2336" y="2205"/>
                      </a:cubicBezTo>
                      <a:cubicBezTo>
                        <a:pt x="2339" y="2208"/>
                        <a:pt x="2340" y="2212"/>
                        <a:pt x="2339" y="2215"/>
                      </a:cubicBezTo>
                      <a:cubicBezTo>
                        <a:pt x="2339" y="2217"/>
                        <a:pt x="2339" y="2219"/>
                        <a:pt x="2338" y="2220"/>
                      </a:cubicBezTo>
                      <a:cubicBezTo>
                        <a:pt x="2338" y="2220"/>
                        <a:pt x="2338" y="2220"/>
                        <a:pt x="2338" y="2218"/>
                      </a:cubicBezTo>
                      <a:cubicBezTo>
                        <a:pt x="2339" y="2215"/>
                        <a:pt x="2335" y="2210"/>
                        <a:pt x="2331" y="2209"/>
                      </a:cubicBezTo>
                      <a:cubicBezTo>
                        <a:pt x="2327" y="2209"/>
                        <a:pt x="2323" y="2213"/>
                        <a:pt x="2323" y="2217"/>
                      </a:cubicBezTo>
                      <a:cubicBezTo>
                        <a:pt x="2322" y="2221"/>
                        <a:pt x="2325" y="2224"/>
                        <a:pt x="2329" y="2225"/>
                      </a:cubicBezTo>
                      <a:cubicBezTo>
                        <a:pt x="2335" y="2227"/>
                        <a:pt x="2340" y="2221"/>
                        <a:pt x="2341" y="2216"/>
                      </a:cubicBezTo>
                      <a:cubicBezTo>
                        <a:pt x="2341" y="2211"/>
                        <a:pt x="2340" y="2207"/>
                        <a:pt x="2337" y="2204"/>
                      </a:cubicBezTo>
                      <a:cubicBezTo>
                        <a:pt x="2333" y="2199"/>
                        <a:pt x="2326" y="2197"/>
                        <a:pt x="2320" y="2199"/>
                      </a:cubicBezTo>
                      <a:cubicBezTo>
                        <a:pt x="2305" y="2203"/>
                        <a:pt x="2304" y="2216"/>
                        <a:pt x="2310" y="2227"/>
                      </a:cubicBezTo>
                      <a:cubicBezTo>
                        <a:pt x="2324" y="2251"/>
                        <a:pt x="2347" y="2256"/>
                        <a:pt x="2345" y="2290"/>
                      </a:cubicBezTo>
                      <a:cubicBezTo>
                        <a:pt x="2344" y="2304"/>
                        <a:pt x="2338" y="2318"/>
                        <a:pt x="2323" y="2326"/>
                      </a:cubicBezTo>
                      <a:cubicBezTo>
                        <a:pt x="2305" y="2335"/>
                        <a:pt x="2282" y="2332"/>
                        <a:pt x="2270" y="2313"/>
                      </a:cubicBezTo>
                      <a:cubicBezTo>
                        <a:pt x="2283" y="2333"/>
                        <a:pt x="2316" y="2327"/>
                        <a:pt x="2331" y="2309"/>
                      </a:cubicBezTo>
                      <a:cubicBezTo>
                        <a:pt x="2338" y="2300"/>
                        <a:pt x="2343" y="2283"/>
                        <a:pt x="2337" y="2269"/>
                      </a:cubicBezTo>
                      <a:cubicBezTo>
                        <a:pt x="2325" y="2242"/>
                        <a:pt x="2295" y="2255"/>
                        <a:pt x="2306" y="2280"/>
                      </a:cubicBezTo>
                      <a:cubicBezTo>
                        <a:pt x="2312" y="2294"/>
                        <a:pt x="2308" y="2308"/>
                        <a:pt x="2294" y="2315"/>
                      </a:cubicBezTo>
                      <a:cubicBezTo>
                        <a:pt x="2286" y="2319"/>
                        <a:pt x="2276" y="2317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4"/>
                        <a:pt x="2271" y="2315"/>
                        <a:pt x="2271" y="2316"/>
                      </a:cubicBezTo>
                      <a:cubicBezTo>
                        <a:pt x="2268" y="2311"/>
                        <a:pt x="2264" y="2307"/>
                        <a:pt x="2259" y="2302"/>
                      </a:cubicBezTo>
                      <a:cubicBezTo>
                        <a:pt x="2248" y="2293"/>
                        <a:pt x="2238" y="2289"/>
                        <a:pt x="2225" y="2286"/>
                      </a:cubicBezTo>
                      <a:cubicBezTo>
                        <a:pt x="2224" y="2286"/>
                        <a:pt x="2224" y="2286"/>
                        <a:pt x="2224" y="2286"/>
                      </a:cubicBezTo>
                      <a:cubicBezTo>
                        <a:pt x="2236" y="2282"/>
                        <a:pt x="2258" y="2281"/>
                        <a:pt x="2268" y="2287"/>
                      </a:cubicBezTo>
                      <a:cubicBezTo>
                        <a:pt x="2268" y="2286"/>
                        <a:pt x="2268" y="2286"/>
                        <a:pt x="2269" y="2285"/>
                      </a:cubicBezTo>
                      <a:cubicBezTo>
                        <a:pt x="2260" y="2280"/>
                        <a:pt x="2242" y="2279"/>
                        <a:pt x="2230" y="2282"/>
                      </a:cubicBezTo>
                      <a:cubicBezTo>
                        <a:pt x="2231" y="2281"/>
                        <a:pt x="2232" y="2279"/>
                        <a:pt x="2234" y="2278"/>
                      </a:cubicBezTo>
                      <a:cubicBezTo>
                        <a:pt x="2234" y="2278"/>
                        <a:pt x="2234" y="2278"/>
                        <a:pt x="2234" y="2278"/>
                      </a:cubicBezTo>
                      <a:cubicBezTo>
                        <a:pt x="2241" y="2272"/>
                        <a:pt x="2247" y="2266"/>
                        <a:pt x="2252" y="2260"/>
                      </a:cubicBezTo>
                      <a:cubicBezTo>
                        <a:pt x="2258" y="2252"/>
                        <a:pt x="2264" y="2240"/>
                        <a:pt x="2273" y="2237"/>
                      </a:cubicBezTo>
                      <a:cubicBezTo>
                        <a:pt x="2282" y="2235"/>
                        <a:pt x="2290" y="2238"/>
                        <a:pt x="2296" y="2245"/>
                      </a:cubicBezTo>
                      <a:cubicBezTo>
                        <a:pt x="2301" y="2251"/>
                        <a:pt x="2303" y="2260"/>
                        <a:pt x="2299" y="2267"/>
                      </a:cubicBezTo>
                      <a:cubicBezTo>
                        <a:pt x="2296" y="2274"/>
                        <a:pt x="2289" y="2278"/>
                        <a:pt x="2283" y="2277"/>
                      </a:cubicBezTo>
                      <a:cubicBezTo>
                        <a:pt x="2277" y="2276"/>
                        <a:pt x="2272" y="2273"/>
                        <a:pt x="2271" y="2267"/>
                      </a:cubicBezTo>
                      <a:cubicBezTo>
                        <a:pt x="2272" y="2271"/>
                        <a:pt x="2276" y="2273"/>
                        <a:pt x="2280" y="2273"/>
                      </a:cubicBezTo>
                      <a:cubicBezTo>
                        <a:pt x="2285" y="2272"/>
                        <a:pt x="2289" y="2267"/>
                        <a:pt x="2288" y="2262"/>
                      </a:cubicBezTo>
                      <a:cubicBezTo>
                        <a:pt x="2287" y="2257"/>
                        <a:pt x="2282" y="2254"/>
                        <a:pt x="2278" y="2255"/>
                      </a:cubicBezTo>
                      <a:cubicBezTo>
                        <a:pt x="2273" y="2255"/>
                        <a:pt x="2270" y="2259"/>
                        <a:pt x="2270" y="2264"/>
                      </a:cubicBezTo>
                      <a:cubicBezTo>
                        <a:pt x="2270" y="2266"/>
                        <a:pt x="2271" y="2269"/>
                        <a:pt x="2272" y="2271"/>
                      </a:cubicBezTo>
                      <a:cubicBezTo>
                        <a:pt x="2274" y="2274"/>
                        <a:pt x="2278" y="2277"/>
                        <a:pt x="2282" y="2278"/>
                      </a:cubicBezTo>
                      <a:cubicBezTo>
                        <a:pt x="2289" y="2279"/>
                        <a:pt x="2296" y="2275"/>
                        <a:pt x="2300" y="2268"/>
                      </a:cubicBezTo>
                      <a:cubicBezTo>
                        <a:pt x="2304" y="2260"/>
                        <a:pt x="2302" y="2250"/>
                        <a:pt x="2297" y="2243"/>
                      </a:cubicBezTo>
                      <a:cubicBezTo>
                        <a:pt x="2291" y="2236"/>
                        <a:pt x="2282" y="2233"/>
                        <a:pt x="2273" y="2235"/>
                      </a:cubicBezTo>
                      <a:cubicBezTo>
                        <a:pt x="2270" y="2236"/>
                        <a:pt x="2268" y="2237"/>
                        <a:pt x="2266" y="2239"/>
                      </a:cubicBezTo>
                      <a:cubicBezTo>
                        <a:pt x="2266" y="2237"/>
                        <a:pt x="2267" y="2236"/>
                        <a:pt x="2267" y="2235"/>
                      </a:cubicBezTo>
                      <a:cubicBezTo>
                        <a:pt x="2276" y="2216"/>
                        <a:pt x="2276" y="2193"/>
                        <a:pt x="2294" y="2179"/>
                      </a:cubicBezTo>
                      <a:cubicBezTo>
                        <a:pt x="2293" y="2179"/>
                        <a:pt x="2293" y="2178"/>
                        <a:pt x="2293" y="2177"/>
                      </a:cubicBezTo>
                      <a:cubicBezTo>
                        <a:pt x="2290" y="2179"/>
                        <a:pt x="2287" y="2181"/>
                        <a:pt x="2285" y="2184"/>
                      </a:cubicBezTo>
                      <a:cubicBezTo>
                        <a:pt x="2281" y="2188"/>
                        <a:pt x="2279" y="2191"/>
                        <a:pt x="2277" y="2195"/>
                      </a:cubicBezTo>
                      <a:cubicBezTo>
                        <a:pt x="2277" y="2191"/>
                        <a:pt x="2276" y="2186"/>
                        <a:pt x="2275" y="2181"/>
                      </a:cubicBezTo>
                      <a:cubicBezTo>
                        <a:pt x="2272" y="2172"/>
                        <a:pt x="2269" y="2165"/>
                        <a:pt x="2263" y="2157"/>
                      </a:cubicBezTo>
                      <a:cubicBezTo>
                        <a:pt x="2261" y="2154"/>
                        <a:pt x="2259" y="2151"/>
                        <a:pt x="2257" y="2149"/>
                      </a:cubicBezTo>
                      <a:cubicBezTo>
                        <a:pt x="2251" y="2143"/>
                        <a:pt x="2245" y="2140"/>
                        <a:pt x="2238" y="2137"/>
                      </a:cubicBezTo>
                      <a:cubicBezTo>
                        <a:pt x="2229" y="2134"/>
                        <a:pt x="2223" y="2133"/>
                        <a:pt x="2214" y="2134"/>
                      </a:cubicBezTo>
                      <a:cubicBezTo>
                        <a:pt x="2207" y="2136"/>
                        <a:pt x="2200" y="2139"/>
                        <a:pt x="2195" y="2144"/>
                      </a:cubicBezTo>
                      <a:cubicBezTo>
                        <a:pt x="2186" y="2154"/>
                        <a:pt x="2184" y="2168"/>
                        <a:pt x="2189" y="2180"/>
                      </a:cubicBezTo>
                      <a:cubicBezTo>
                        <a:pt x="2193" y="2192"/>
                        <a:pt x="2204" y="2201"/>
                        <a:pt x="2216" y="2208"/>
                      </a:cubicBezTo>
                      <a:cubicBezTo>
                        <a:pt x="2200" y="2184"/>
                        <a:pt x="2219" y="2170"/>
                        <a:pt x="2222" y="2159"/>
                      </a:cubicBezTo>
                      <a:cubicBezTo>
                        <a:pt x="2226" y="2143"/>
                        <a:pt x="2214" y="2136"/>
                        <a:pt x="2203" y="2140"/>
                      </a:cubicBezTo>
                      <a:cubicBezTo>
                        <a:pt x="2203" y="2140"/>
                        <a:pt x="2203" y="2140"/>
                        <a:pt x="2203" y="2140"/>
                      </a:cubicBezTo>
                      <a:cubicBezTo>
                        <a:pt x="2207" y="2138"/>
                        <a:pt x="2210" y="2136"/>
                        <a:pt x="2215" y="2136"/>
                      </a:cubicBezTo>
                      <a:cubicBezTo>
                        <a:pt x="2223" y="2135"/>
                        <a:pt x="2229" y="2136"/>
                        <a:pt x="2237" y="2138"/>
                      </a:cubicBezTo>
                      <a:cubicBezTo>
                        <a:pt x="2244" y="2141"/>
                        <a:pt x="2249" y="2145"/>
                        <a:pt x="2255" y="2151"/>
                      </a:cubicBezTo>
                      <a:cubicBezTo>
                        <a:pt x="2263" y="2160"/>
                        <a:pt x="2268" y="2168"/>
                        <a:pt x="2271" y="2180"/>
                      </a:cubicBezTo>
                      <a:cubicBezTo>
                        <a:pt x="2270" y="2176"/>
                        <a:pt x="2269" y="2173"/>
                        <a:pt x="2267" y="2170"/>
                      </a:cubicBezTo>
                      <a:cubicBezTo>
                        <a:pt x="2260" y="2161"/>
                        <a:pt x="2247" y="2156"/>
                        <a:pt x="2238" y="2162"/>
                      </a:cubicBezTo>
                      <a:cubicBezTo>
                        <a:pt x="2233" y="2165"/>
                        <a:pt x="2231" y="2170"/>
                        <a:pt x="2232" y="2175"/>
                      </a:cubicBezTo>
                      <a:cubicBezTo>
                        <a:pt x="2233" y="2179"/>
                        <a:pt x="2235" y="2182"/>
                        <a:pt x="2238" y="2184"/>
                      </a:cubicBezTo>
                      <a:cubicBezTo>
                        <a:pt x="2242" y="2186"/>
                        <a:pt x="2246" y="2186"/>
                        <a:pt x="2250" y="2184"/>
                      </a:cubicBezTo>
                      <a:cubicBezTo>
                        <a:pt x="2255" y="2182"/>
                        <a:pt x="2257" y="2176"/>
                        <a:pt x="2255" y="2171"/>
                      </a:cubicBezTo>
                      <a:cubicBezTo>
                        <a:pt x="2254" y="2168"/>
                        <a:pt x="2251" y="2167"/>
                        <a:pt x="2248" y="2167"/>
                      </a:cubicBezTo>
                      <a:cubicBezTo>
                        <a:pt x="2245" y="2168"/>
                        <a:pt x="2244" y="2169"/>
                        <a:pt x="2244" y="2171"/>
                      </a:cubicBezTo>
                      <a:cubicBezTo>
                        <a:pt x="2245" y="2170"/>
                        <a:pt x="2247" y="2170"/>
                        <a:pt x="2248" y="2170"/>
                      </a:cubicBezTo>
                      <a:cubicBezTo>
                        <a:pt x="2251" y="2170"/>
                        <a:pt x="2252" y="2173"/>
                        <a:pt x="2251" y="2176"/>
                      </a:cubicBezTo>
                      <a:cubicBezTo>
                        <a:pt x="2250" y="2177"/>
                        <a:pt x="2248" y="2178"/>
                        <a:pt x="2246" y="2179"/>
                      </a:cubicBezTo>
                      <a:cubicBezTo>
                        <a:pt x="2243" y="2179"/>
                        <a:pt x="2240" y="2177"/>
                        <a:pt x="2239" y="2174"/>
                      </a:cubicBezTo>
                      <a:cubicBezTo>
                        <a:pt x="2238" y="2171"/>
                        <a:pt x="2240" y="2168"/>
                        <a:pt x="2243" y="2166"/>
                      </a:cubicBezTo>
                      <a:cubicBezTo>
                        <a:pt x="2251" y="2161"/>
                        <a:pt x="2262" y="2167"/>
                        <a:pt x="2267" y="2174"/>
                      </a:cubicBezTo>
                      <a:cubicBezTo>
                        <a:pt x="2283" y="2198"/>
                        <a:pt x="2265" y="2239"/>
                        <a:pt x="2247" y="2261"/>
                      </a:cubicBezTo>
                      <a:cubicBezTo>
                        <a:pt x="2251" y="2252"/>
                        <a:pt x="2253" y="2243"/>
                        <a:pt x="2250" y="2233"/>
                      </a:cubicBezTo>
                      <a:cubicBezTo>
                        <a:pt x="2249" y="2229"/>
                        <a:pt x="2247" y="2224"/>
                        <a:pt x="2243" y="2220"/>
                      </a:cubicBezTo>
                      <a:cubicBezTo>
                        <a:pt x="2246" y="2225"/>
                        <a:pt x="2248" y="2230"/>
                        <a:pt x="2249" y="2234"/>
                      </a:cubicBezTo>
                      <a:cubicBezTo>
                        <a:pt x="2251" y="2245"/>
                        <a:pt x="2247" y="2256"/>
                        <a:pt x="2241" y="2265"/>
                      </a:cubicBezTo>
                      <a:cubicBezTo>
                        <a:pt x="2236" y="2272"/>
                        <a:pt x="2230" y="2276"/>
                        <a:pt x="2224" y="2280"/>
                      </a:cubicBezTo>
                      <a:cubicBezTo>
                        <a:pt x="2212" y="2287"/>
                        <a:pt x="2200" y="2287"/>
                        <a:pt x="2188" y="2293"/>
                      </a:cubicBezTo>
                      <a:cubicBezTo>
                        <a:pt x="2187" y="2293"/>
                        <a:pt x="2187" y="2293"/>
                        <a:pt x="2187" y="2293"/>
                      </a:cubicBezTo>
                      <a:cubicBezTo>
                        <a:pt x="2180" y="2297"/>
                        <a:pt x="2174" y="2300"/>
                        <a:pt x="2168" y="2305"/>
                      </a:cubicBezTo>
                      <a:cubicBezTo>
                        <a:pt x="2166" y="2306"/>
                        <a:pt x="2153" y="2318"/>
                        <a:pt x="2154" y="2320"/>
                      </a:cubicBezTo>
                      <a:cubicBezTo>
                        <a:pt x="2155" y="2321"/>
                        <a:pt x="2164" y="2313"/>
                        <a:pt x="2165" y="2312"/>
                      </a:cubicBezTo>
                      <a:cubicBezTo>
                        <a:pt x="2173" y="2306"/>
                        <a:pt x="2180" y="2302"/>
                        <a:pt x="2189" y="2297"/>
                      </a:cubicBezTo>
                      <a:cubicBezTo>
                        <a:pt x="2190" y="2297"/>
                        <a:pt x="2190" y="2297"/>
                        <a:pt x="2190" y="2297"/>
                      </a:cubicBezTo>
                      <a:cubicBezTo>
                        <a:pt x="2201" y="2292"/>
                        <a:pt x="2211" y="2289"/>
                        <a:pt x="2224" y="2290"/>
                      </a:cubicBezTo>
                      <a:cubicBezTo>
                        <a:pt x="2239" y="2292"/>
                        <a:pt x="2254" y="2299"/>
                        <a:pt x="2262" y="2313"/>
                      </a:cubicBezTo>
                      <a:cubicBezTo>
                        <a:pt x="2266" y="2320"/>
                        <a:pt x="2267" y="2333"/>
                        <a:pt x="2259" y="2338"/>
                      </a:cubicBezTo>
                      <a:cubicBezTo>
                        <a:pt x="2256" y="2340"/>
                        <a:pt x="2252" y="2340"/>
                        <a:pt x="2250" y="2338"/>
                      </a:cubicBezTo>
                      <a:cubicBezTo>
                        <a:pt x="2248" y="2335"/>
                        <a:pt x="2247" y="2333"/>
                        <a:pt x="2249" y="2330"/>
                      </a:cubicBezTo>
                      <a:cubicBezTo>
                        <a:pt x="2250" y="2328"/>
                        <a:pt x="2252" y="2327"/>
                        <a:pt x="2253" y="2327"/>
                      </a:cubicBezTo>
                      <a:cubicBezTo>
                        <a:pt x="2256" y="2326"/>
                        <a:pt x="2259" y="2329"/>
                        <a:pt x="2258" y="2332"/>
                      </a:cubicBezTo>
                      <a:cubicBezTo>
                        <a:pt x="2257" y="2333"/>
                        <a:pt x="2256" y="2334"/>
                        <a:pt x="2255" y="2335"/>
                      </a:cubicBezTo>
                      <a:cubicBezTo>
                        <a:pt x="2256" y="2336"/>
                        <a:pt x="2259" y="2335"/>
                        <a:pt x="2260" y="2333"/>
                      </a:cubicBezTo>
                      <a:cubicBezTo>
                        <a:pt x="2262" y="2331"/>
                        <a:pt x="2261" y="2327"/>
                        <a:pt x="2259" y="2325"/>
                      </a:cubicBezTo>
                      <a:cubicBezTo>
                        <a:pt x="2256" y="2321"/>
                        <a:pt x="2249" y="2320"/>
                        <a:pt x="2245" y="2324"/>
                      </a:cubicBezTo>
                      <a:cubicBezTo>
                        <a:pt x="2242" y="2326"/>
                        <a:pt x="2240" y="2330"/>
                        <a:pt x="2240" y="2334"/>
                      </a:cubicBezTo>
                      <a:cubicBezTo>
                        <a:pt x="2241" y="2338"/>
                        <a:pt x="2243" y="2342"/>
                        <a:pt x="2246" y="2344"/>
                      </a:cubicBezTo>
                      <a:cubicBezTo>
                        <a:pt x="2250" y="2347"/>
                        <a:pt x="2256" y="2347"/>
                        <a:pt x="2260" y="2345"/>
                      </a:cubicBezTo>
                      <a:cubicBezTo>
                        <a:pt x="2270" y="2339"/>
                        <a:pt x="2271" y="2325"/>
                        <a:pt x="2265" y="2315"/>
                      </a:cubicBezTo>
                      <a:cubicBezTo>
                        <a:pt x="2264" y="2312"/>
                        <a:pt x="2261" y="2309"/>
                        <a:pt x="2259" y="2306"/>
                      </a:cubicBezTo>
                      <a:cubicBezTo>
                        <a:pt x="2268" y="2314"/>
                        <a:pt x="2274" y="2322"/>
                        <a:pt x="2278" y="2334"/>
                      </a:cubicBezTo>
                      <a:cubicBezTo>
                        <a:pt x="2281" y="2341"/>
                        <a:pt x="2282" y="2348"/>
                        <a:pt x="2281" y="2356"/>
                      </a:cubicBezTo>
                      <a:cubicBezTo>
                        <a:pt x="2280" y="2364"/>
                        <a:pt x="2278" y="2370"/>
                        <a:pt x="2274" y="2377"/>
                      </a:cubicBezTo>
                      <a:cubicBezTo>
                        <a:pt x="2271" y="2380"/>
                        <a:pt x="2269" y="2383"/>
                        <a:pt x="2265" y="2386"/>
                      </a:cubicBezTo>
                      <a:cubicBezTo>
                        <a:pt x="2265" y="2386"/>
                        <a:pt x="2265" y="2386"/>
                        <a:pt x="2265" y="2386"/>
                      </a:cubicBezTo>
                      <a:cubicBezTo>
                        <a:pt x="2273" y="2377"/>
                        <a:pt x="2272" y="2363"/>
                        <a:pt x="2256" y="2360"/>
                      </a:cubicBezTo>
                      <a:cubicBezTo>
                        <a:pt x="2245" y="2357"/>
                        <a:pt x="2224" y="2369"/>
                        <a:pt x="2209" y="2344"/>
                      </a:cubicBezTo>
                      <a:cubicBezTo>
                        <a:pt x="2210" y="2358"/>
                        <a:pt x="2214" y="2372"/>
                        <a:pt x="2223" y="2381"/>
                      </a:cubicBezTo>
                      <a:cubicBezTo>
                        <a:pt x="2231" y="2391"/>
                        <a:pt x="2245" y="2395"/>
                        <a:pt x="2257" y="2391"/>
                      </a:cubicBezTo>
                      <a:cubicBezTo>
                        <a:pt x="2264" y="2389"/>
                        <a:pt x="2271" y="2384"/>
                        <a:pt x="2275" y="2378"/>
                      </a:cubicBezTo>
                      <a:cubicBezTo>
                        <a:pt x="2280" y="2370"/>
                        <a:pt x="2282" y="2364"/>
                        <a:pt x="2283" y="2356"/>
                      </a:cubicBezTo>
                      <a:cubicBezTo>
                        <a:pt x="2284" y="2347"/>
                        <a:pt x="2283" y="2341"/>
                        <a:pt x="2280" y="2333"/>
                      </a:cubicBezTo>
                      <a:cubicBezTo>
                        <a:pt x="2279" y="2330"/>
                        <a:pt x="2278" y="2327"/>
                        <a:pt x="2276" y="2324"/>
                      </a:cubicBezTo>
                      <a:cubicBezTo>
                        <a:pt x="2275" y="2322"/>
                        <a:pt x="2274" y="2321"/>
                        <a:pt x="2274" y="2319"/>
                      </a:cubicBezTo>
                      <a:cubicBezTo>
                        <a:pt x="2286" y="2336"/>
                        <a:pt x="2310" y="2337"/>
                        <a:pt x="2328" y="2327"/>
                      </a:cubicBezTo>
                      <a:cubicBezTo>
                        <a:pt x="2329" y="2326"/>
                        <a:pt x="2331" y="2325"/>
                        <a:pt x="2332" y="2324"/>
                      </a:cubicBezTo>
                      <a:cubicBezTo>
                        <a:pt x="2352" y="2310"/>
                        <a:pt x="2365" y="2285"/>
                        <a:pt x="2366" y="2260"/>
                      </a:cubicBezTo>
                      <a:close/>
                      <a:moveTo>
                        <a:pt x="2375" y="2243"/>
                      </a:moveTo>
                      <a:cubicBezTo>
                        <a:pt x="2369" y="2246"/>
                        <a:pt x="2361" y="2243"/>
                        <a:pt x="2358" y="2239"/>
                      </a:cubicBezTo>
                      <a:cubicBezTo>
                        <a:pt x="2352" y="2243"/>
                        <a:pt x="2355" y="2257"/>
                        <a:pt x="2366" y="2257"/>
                      </a:cubicBezTo>
                      <a:cubicBezTo>
                        <a:pt x="2372" y="2257"/>
                        <a:pt x="2378" y="2250"/>
                        <a:pt x="2375" y="2243"/>
                      </a:cubicBezTo>
                      <a:close/>
                      <a:moveTo>
                        <a:pt x="2378" y="2257"/>
                      </a:moveTo>
                      <a:cubicBezTo>
                        <a:pt x="2387" y="2252"/>
                        <a:pt x="2396" y="2243"/>
                        <a:pt x="2401" y="2235"/>
                      </a:cubicBezTo>
                      <a:cubicBezTo>
                        <a:pt x="2406" y="2226"/>
                        <a:pt x="2408" y="2215"/>
                        <a:pt x="2409" y="2205"/>
                      </a:cubicBezTo>
                      <a:cubicBezTo>
                        <a:pt x="2410" y="2187"/>
                        <a:pt x="2406" y="2167"/>
                        <a:pt x="2416" y="2151"/>
                      </a:cubicBezTo>
                      <a:cubicBezTo>
                        <a:pt x="2424" y="2138"/>
                        <a:pt x="2440" y="2134"/>
                        <a:pt x="2450" y="2139"/>
                      </a:cubicBezTo>
                      <a:cubicBezTo>
                        <a:pt x="2458" y="2143"/>
                        <a:pt x="2464" y="2153"/>
                        <a:pt x="2462" y="2163"/>
                      </a:cubicBezTo>
                      <a:cubicBezTo>
                        <a:pt x="2461" y="2170"/>
                        <a:pt x="2454" y="2179"/>
                        <a:pt x="2446" y="2177"/>
                      </a:cubicBezTo>
                      <a:cubicBezTo>
                        <a:pt x="2441" y="2176"/>
                        <a:pt x="2438" y="2172"/>
                        <a:pt x="2440" y="2170"/>
                      </a:cubicBezTo>
                      <a:cubicBezTo>
                        <a:pt x="2443" y="2172"/>
                        <a:pt x="2448" y="2170"/>
                        <a:pt x="2449" y="2165"/>
                      </a:cubicBezTo>
                      <a:cubicBezTo>
                        <a:pt x="2450" y="2163"/>
                        <a:pt x="2450" y="2159"/>
                        <a:pt x="2448" y="2156"/>
                      </a:cubicBezTo>
                      <a:cubicBezTo>
                        <a:pt x="2445" y="2151"/>
                        <a:pt x="2439" y="2149"/>
                        <a:pt x="2434" y="2152"/>
                      </a:cubicBezTo>
                      <a:cubicBezTo>
                        <a:pt x="2422" y="2157"/>
                        <a:pt x="2420" y="2178"/>
                        <a:pt x="2421" y="2191"/>
                      </a:cubicBezTo>
                      <a:cubicBezTo>
                        <a:pt x="2422" y="2210"/>
                        <a:pt x="2418" y="2228"/>
                        <a:pt x="2405" y="2243"/>
                      </a:cubicBezTo>
                      <a:cubicBezTo>
                        <a:pt x="2398" y="2251"/>
                        <a:pt x="2389" y="2257"/>
                        <a:pt x="2378" y="2257"/>
                      </a:cubicBezTo>
                      <a:close/>
                      <a:moveTo>
                        <a:pt x="2215" y="2378"/>
                      </a:moveTo>
                      <a:cubicBezTo>
                        <a:pt x="2222" y="2391"/>
                        <a:pt x="2212" y="2400"/>
                        <a:pt x="2205" y="2407"/>
                      </a:cubicBezTo>
                      <a:cubicBezTo>
                        <a:pt x="2199" y="2415"/>
                        <a:pt x="2195" y="2427"/>
                        <a:pt x="2205" y="2434"/>
                      </a:cubicBezTo>
                      <a:cubicBezTo>
                        <a:pt x="2210" y="2422"/>
                        <a:pt x="2217" y="2426"/>
                        <a:pt x="2226" y="2417"/>
                      </a:cubicBezTo>
                      <a:cubicBezTo>
                        <a:pt x="2234" y="2409"/>
                        <a:pt x="2233" y="2390"/>
                        <a:pt x="2215" y="2378"/>
                      </a:cubicBezTo>
                      <a:close/>
                      <a:moveTo>
                        <a:pt x="2145" y="2434"/>
                      </a:moveTo>
                      <a:cubicBezTo>
                        <a:pt x="2174" y="2448"/>
                        <a:pt x="2155" y="2480"/>
                        <a:pt x="2137" y="2484"/>
                      </a:cubicBezTo>
                      <a:cubicBezTo>
                        <a:pt x="2150" y="2475"/>
                        <a:pt x="2155" y="2446"/>
                        <a:pt x="2145" y="2434"/>
                      </a:cubicBezTo>
                      <a:close/>
                      <a:moveTo>
                        <a:pt x="2130" y="2424"/>
                      </a:moveTo>
                      <a:cubicBezTo>
                        <a:pt x="2144" y="2411"/>
                        <a:pt x="2167" y="2408"/>
                        <a:pt x="2181" y="2416"/>
                      </a:cubicBezTo>
                      <a:cubicBezTo>
                        <a:pt x="2211" y="2433"/>
                        <a:pt x="2191" y="2465"/>
                        <a:pt x="2168" y="2443"/>
                      </a:cubicBezTo>
                      <a:cubicBezTo>
                        <a:pt x="2156" y="2431"/>
                        <a:pt x="2148" y="2424"/>
                        <a:pt x="2130" y="2424"/>
                      </a:cubicBezTo>
                      <a:close/>
                      <a:moveTo>
                        <a:pt x="2020" y="2532"/>
                      </a:moveTo>
                      <a:cubicBezTo>
                        <a:pt x="2053" y="2546"/>
                        <a:pt x="2078" y="2529"/>
                        <a:pt x="2096" y="2508"/>
                      </a:cubicBezTo>
                      <a:cubicBezTo>
                        <a:pt x="2106" y="2496"/>
                        <a:pt x="2114" y="2476"/>
                        <a:pt x="2130" y="2473"/>
                      </a:cubicBezTo>
                      <a:cubicBezTo>
                        <a:pt x="2113" y="2456"/>
                        <a:pt x="2087" y="2496"/>
                        <a:pt x="2077" y="2507"/>
                      </a:cubicBezTo>
                      <a:cubicBezTo>
                        <a:pt x="2061" y="2526"/>
                        <a:pt x="2041" y="2536"/>
                        <a:pt x="2020" y="2532"/>
                      </a:cubicBezTo>
                      <a:close/>
                      <a:moveTo>
                        <a:pt x="1787" y="1927"/>
                      </a:moveTo>
                      <a:cubicBezTo>
                        <a:pt x="1805" y="1908"/>
                        <a:pt x="1792" y="1874"/>
                        <a:pt x="1793" y="1860"/>
                      </a:cubicBezTo>
                      <a:cubicBezTo>
                        <a:pt x="1794" y="1837"/>
                        <a:pt x="1815" y="1836"/>
                        <a:pt x="1818" y="1858"/>
                      </a:cubicBezTo>
                      <a:cubicBezTo>
                        <a:pt x="1820" y="1880"/>
                        <a:pt x="1807" y="1913"/>
                        <a:pt x="1787" y="1927"/>
                      </a:cubicBezTo>
                      <a:close/>
                      <a:moveTo>
                        <a:pt x="1765" y="1777"/>
                      </a:moveTo>
                      <a:cubicBezTo>
                        <a:pt x="1736" y="1792"/>
                        <a:pt x="1712" y="1772"/>
                        <a:pt x="1696" y="1771"/>
                      </a:cubicBezTo>
                      <a:cubicBezTo>
                        <a:pt x="1679" y="1770"/>
                        <a:pt x="1675" y="1786"/>
                        <a:pt x="1693" y="1792"/>
                      </a:cubicBezTo>
                      <a:cubicBezTo>
                        <a:pt x="1715" y="1800"/>
                        <a:pt x="1745" y="1793"/>
                        <a:pt x="1765" y="1777"/>
                      </a:cubicBezTo>
                      <a:close/>
                      <a:moveTo>
                        <a:pt x="1990" y="2189"/>
                      </a:moveTo>
                      <a:cubicBezTo>
                        <a:pt x="1996" y="2171"/>
                        <a:pt x="1987" y="2161"/>
                        <a:pt x="1968" y="2153"/>
                      </a:cubicBezTo>
                      <a:cubicBezTo>
                        <a:pt x="1953" y="2147"/>
                        <a:pt x="1944" y="2135"/>
                        <a:pt x="1948" y="2124"/>
                      </a:cubicBezTo>
                      <a:cubicBezTo>
                        <a:pt x="1940" y="2128"/>
                        <a:pt x="1936" y="2142"/>
                        <a:pt x="1942" y="2151"/>
                      </a:cubicBezTo>
                      <a:cubicBezTo>
                        <a:pt x="1950" y="2165"/>
                        <a:pt x="1967" y="2163"/>
                        <a:pt x="1980" y="2172"/>
                      </a:cubicBezTo>
                      <a:cubicBezTo>
                        <a:pt x="1984" y="2175"/>
                        <a:pt x="1989" y="2181"/>
                        <a:pt x="1990" y="2189"/>
                      </a:cubicBezTo>
                      <a:close/>
                      <a:moveTo>
                        <a:pt x="1922" y="1833"/>
                      </a:moveTo>
                      <a:cubicBezTo>
                        <a:pt x="1923" y="1831"/>
                        <a:pt x="1925" y="1831"/>
                        <a:pt x="1927" y="1832"/>
                      </a:cubicBezTo>
                      <a:cubicBezTo>
                        <a:pt x="1929" y="1833"/>
                        <a:pt x="1930" y="1835"/>
                        <a:pt x="1929" y="1837"/>
                      </a:cubicBezTo>
                      <a:cubicBezTo>
                        <a:pt x="1928" y="1839"/>
                        <a:pt x="1926" y="1839"/>
                        <a:pt x="1924" y="1839"/>
                      </a:cubicBezTo>
                      <a:cubicBezTo>
                        <a:pt x="1922" y="1838"/>
                        <a:pt x="1921" y="1835"/>
                        <a:pt x="1922" y="1833"/>
                      </a:cubicBezTo>
                      <a:close/>
                      <a:moveTo>
                        <a:pt x="1923" y="1855"/>
                      </a:moveTo>
                      <a:cubicBezTo>
                        <a:pt x="1925" y="1851"/>
                        <a:pt x="1930" y="1849"/>
                        <a:pt x="1934" y="1851"/>
                      </a:cubicBezTo>
                      <a:cubicBezTo>
                        <a:pt x="1937" y="1853"/>
                        <a:pt x="1939" y="1858"/>
                        <a:pt x="1937" y="1861"/>
                      </a:cubicBezTo>
                      <a:cubicBezTo>
                        <a:pt x="1935" y="1865"/>
                        <a:pt x="1931" y="1867"/>
                        <a:pt x="1927" y="1865"/>
                      </a:cubicBezTo>
                      <a:cubicBezTo>
                        <a:pt x="1923" y="1863"/>
                        <a:pt x="1922" y="1858"/>
                        <a:pt x="1923" y="1855"/>
                      </a:cubicBezTo>
                      <a:close/>
                      <a:moveTo>
                        <a:pt x="1920" y="1843"/>
                      </a:moveTo>
                      <a:cubicBezTo>
                        <a:pt x="1921" y="1840"/>
                        <a:pt x="1924" y="1839"/>
                        <a:pt x="1927" y="1841"/>
                      </a:cubicBezTo>
                      <a:cubicBezTo>
                        <a:pt x="1929" y="1842"/>
                        <a:pt x="1930" y="1845"/>
                        <a:pt x="1929" y="1847"/>
                      </a:cubicBezTo>
                      <a:cubicBezTo>
                        <a:pt x="1928" y="1850"/>
                        <a:pt x="1925" y="1851"/>
                        <a:pt x="1922" y="1849"/>
                      </a:cubicBezTo>
                      <a:cubicBezTo>
                        <a:pt x="1920" y="1848"/>
                        <a:pt x="1919" y="1845"/>
                        <a:pt x="1920" y="1843"/>
                      </a:cubicBezTo>
                      <a:close/>
                      <a:moveTo>
                        <a:pt x="1807" y="2138"/>
                      </a:moveTo>
                      <a:cubicBezTo>
                        <a:pt x="1810" y="2137"/>
                        <a:pt x="1812" y="2135"/>
                        <a:pt x="1813" y="2132"/>
                      </a:cubicBezTo>
                      <a:cubicBezTo>
                        <a:pt x="1815" y="2129"/>
                        <a:pt x="1815" y="2124"/>
                        <a:pt x="1811" y="2120"/>
                      </a:cubicBezTo>
                      <a:cubicBezTo>
                        <a:pt x="1807" y="2116"/>
                        <a:pt x="1801" y="2117"/>
                        <a:pt x="1798" y="2119"/>
                      </a:cubicBezTo>
                      <a:cubicBezTo>
                        <a:pt x="1791" y="2124"/>
                        <a:pt x="1795" y="2129"/>
                        <a:pt x="1794" y="2134"/>
                      </a:cubicBezTo>
                      <a:cubicBezTo>
                        <a:pt x="1792" y="2139"/>
                        <a:pt x="1786" y="2143"/>
                        <a:pt x="1779" y="2143"/>
                      </a:cubicBezTo>
                      <a:cubicBezTo>
                        <a:pt x="1771" y="2143"/>
                        <a:pt x="1763" y="2138"/>
                        <a:pt x="1761" y="2130"/>
                      </a:cubicBezTo>
                      <a:cubicBezTo>
                        <a:pt x="1760" y="2125"/>
                        <a:pt x="1761" y="2120"/>
                        <a:pt x="1766" y="2118"/>
                      </a:cubicBezTo>
                      <a:cubicBezTo>
                        <a:pt x="1764" y="2123"/>
                        <a:pt x="1768" y="2129"/>
                        <a:pt x="1775" y="2127"/>
                      </a:cubicBezTo>
                      <a:cubicBezTo>
                        <a:pt x="1779" y="2126"/>
                        <a:pt x="1784" y="2120"/>
                        <a:pt x="1789" y="2114"/>
                      </a:cubicBezTo>
                      <a:cubicBezTo>
                        <a:pt x="1795" y="2108"/>
                        <a:pt x="1801" y="2103"/>
                        <a:pt x="1808" y="2102"/>
                      </a:cubicBezTo>
                      <a:cubicBezTo>
                        <a:pt x="1821" y="2100"/>
                        <a:pt x="1834" y="2111"/>
                        <a:pt x="1834" y="2125"/>
                      </a:cubicBezTo>
                      <a:cubicBezTo>
                        <a:pt x="1833" y="2132"/>
                        <a:pt x="1829" y="2138"/>
                        <a:pt x="1825" y="2143"/>
                      </a:cubicBezTo>
                      <a:cubicBezTo>
                        <a:pt x="1819" y="2148"/>
                        <a:pt x="1802" y="2158"/>
                        <a:pt x="1801" y="2167"/>
                      </a:cubicBezTo>
                      <a:cubicBezTo>
                        <a:pt x="1799" y="2174"/>
                        <a:pt x="1804" y="2178"/>
                        <a:pt x="1808" y="2177"/>
                      </a:cubicBezTo>
                      <a:cubicBezTo>
                        <a:pt x="1807" y="2182"/>
                        <a:pt x="1799" y="2184"/>
                        <a:pt x="1793" y="2180"/>
                      </a:cubicBezTo>
                      <a:cubicBezTo>
                        <a:pt x="1784" y="2174"/>
                        <a:pt x="1781" y="2158"/>
                        <a:pt x="1790" y="2146"/>
                      </a:cubicBezTo>
                      <a:cubicBezTo>
                        <a:pt x="1794" y="2142"/>
                        <a:pt x="1799" y="2140"/>
                        <a:pt x="1807" y="2138"/>
                      </a:cubicBezTo>
                      <a:close/>
                      <a:moveTo>
                        <a:pt x="2319" y="2164"/>
                      </a:moveTo>
                      <a:cubicBezTo>
                        <a:pt x="2322" y="2166"/>
                        <a:pt x="2323" y="2169"/>
                        <a:pt x="2321" y="2172"/>
                      </a:cubicBezTo>
                      <a:cubicBezTo>
                        <a:pt x="2319" y="2174"/>
                        <a:pt x="2316" y="2175"/>
                        <a:pt x="2313" y="2173"/>
                      </a:cubicBezTo>
                      <a:cubicBezTo>
                        <a:pt x="2311" y="2172"/>
                        <a:pt x="2310" y="2168"/>
                        <a:pt x="2312" y="2166"/>
                      </a:cubicBezTo>
                      <a:cubicBezTo>
                        <a:pt x="2314" y="2163"/>
                        <a:pt x="2317" y="2163"/>
                        <a:pt x="2319" y="2164"/>
                      </a:cubicBezTo>
                      <a:close/>
                      <a:moveTo>
                        <a:pt x="2329" y="2168"/>
                      </a:moveTo>
                      <a:cubicBezTo>
                        <a:pt x="2331" y="2169"/>
                        <a:pt x="2332" y="2172"/>
                        <a:pt x="2331" y="2174"/>
                      </a:cubicBezTo>
                      <a:cubicBezTo>
                        <a:pt x="2329" y="2176"/>
                        <a:pt x="2327" y="2176"/>
                        <a:pt x="2325" y="2175"/>
                      </a:cubicBezTo>
                      <a:cubicBezTo>
                        <a:pt x="2323" y="2173"/>
                        <a:pt x="2322" y="2171"/>
                        <a:pt x="2324" y="2169"/>
                      </a:cubicBezTo>
                      <a:cubicBezTo>
                        <a:pt x="2325" y="2167"/>
                        <a:pt x="2327" y="2167"/>
                        <a:pt x="2329" y="2168"/>
                      </a:cubicBezTo>
                      <a:close/>
                      <a:moveTo>
                        <a:pt x="2306" y="2166"/>
                      </a:moveTo>
                      <a:cubicBezTo>
                        <a:pt x="2310" y="2169"/>
                        <a:pt x="2311" y="2174"/>
                        <a:pt x="2308" y="2178"/>
                      </a:cubicBezTo>
                      <a:cubicBezTo>
                        <a:pt x="2306" y="2181"/>
                        <a:pt x="2301" y="2182"/>
                        <a:pt x="2297" y="2180"/>
                      </a:cubicBezTo>
                      <a:cubicBezTo>
                        <a:pt x="2293" y="2177"/>
                        <a:pt x="2292" y="2172"/>
                        <a:pt x="2295" y="2168"/>
                      </a:cubicBezTo>
                      <a:cubicBezTo>
                        <a:pt x="2297" y="2165"/>
                        <a:pt x="2302" y="2164"/>
                        <a:pt x="2306" y="2166"/>
                      </a:cubicBezTo>
                      <a:close/>
                      <a:moveTo>
                        <a:pt x="1907" y="2088"/>
                      </a:moveTo>
                      <a:cubicBezTo>
                        <a:pt x="1914" y="2087"/>
                        <a:pt x="1922" y="2088"/>
                        <a:pt x="1927" y="2092"/>
                      </a:cubicBezTo>
                      <a:cubicBezTo>
                        <a:pt x="1932" y="2095"/>
                        <a:pt x="1936" y="2102"/>
                        <a:pt x="1935" y="2109"/>
                      </a:cubicBezTo>
                      <a:cubicBezTo>
                        <a:pt x="1933" y="2117"/>
                        <a:pt x="1926" y="2122"/>
                        <a:pt x="1918" y="2124"/>
                      </a:cubicBezTo>
                      <a:cubicBezTo>
                        <a:pt x="1907" y="2127"/>
                        <a:pt x="1896" y="2123"/>
                        <a:pt x="1889" y="2114"/>
                      </a:cubicBezTo>
                      <a:cubicBezTo>
                        <a:pt x="1883" y="2108"/>
                        <a:pt x="1879" y="2099"/>
                        <a:pt x="1877" y="2090"/>
                      </a:cubicBezTo>
                      <a:cubicBezTo>
                        <a:pt x="1877" y="2092"/>
                        <a:pt x="1877" y="2093"/>
                        <a:pt x="1877" y="2095"/>
                      </a:cubicBezTo>
                      <a:cubicBezTo>
                        <a:pt x="1876" y="2118"/>
                        <a:pt x="1871" y="2141"/>
                        <a:pt x="1863" y="2163"/>
                      </a:cubicBezTo>
                      <a:cubicBezTo>
                        <a:pt x="1853" y="2187"/>
                        <a:pt x="1841" y="2203"/>
                        <a:pt x="1845" y="2232"/>
                      </a:cubicBezTo>
                      <a:cubicBezTo>
                        <a:pt x="1845" y="2237"/>
                        <a:pt x="1847" y="2243"/>
                        <a:pt x="1849" y="2249"/>
                      </a:cubicBezTo>
                      <a:cubicBezTo>
                        <a:pt x="1852" y="2257"/>
                        <a:pt x="1856" y="2262"/>
                        <a:pt x="1862" y="2269"/>
                      </a:cubicBezTo>
                      <a:cubicBezTo>
                        <a:pt x="1868" y="2275"/>
                        <a:pt x="1873" y="2278"/>
                        <a:pt x="1881" y="2282"/>
                      </a:cubicBezTo>
                      <a:cubicBezTo>
                        <a:pt x="1910" y="2294"/>
                        <a:pt x="1936" y="2284"/>
                        <a:pt x="1954" y="2261"/>
                      </a:cubicBezTo>
                      <a:cubicBezTo>
                        <a:pt x="1962" y="2250"/>
                        <a:pt x="1965" y="2238"/>
                        <a:pt x="1961" y="2225"/>
                      </a:cubicBezTo>
                      <a:cubicBezTo>
                        <a:pt x="1957" y="2215"/>
                        <a:pt x="1950" y="2207"/>
                        <a:pt x="1939" y="2204"/>
                      </a:cubicBezTo>
                      <a:cubicBezTo>
                        <a:pt x="1930" y="2202"/>
                        <a:pt x="1922" y="2204"/>
                        <a:pt x="1914" y="2209"/>
                      </a:cubicBezTo>
                      <a:cubicBezTo>
                        <a:pt x="1911" y="2211"/>
                        <a:pt x="1909" y="2213"/>
                        <a:pt x="1907" y="2216"/>
                      </a:cubicBezTo>
                      <a:cubicBezTo>
                        <a:pt x="1908" y="2215"/>
                        <a:pt x="1908" y="2215"/>
                        <a:pt x="1909" y="2214"/>
                      </a:cubicBezTo>
                      <a:cubicBezTo>
                        <a:pt x="1916" y="2210"/>
                        <a:pt x="1925" y="2212"/>
                        <a:pt x="1929" y="2218"/>
                      </a:cubicBezTo>
                      <a:cubicBezTo>
                        <a:pt x="1933" y="2225"/>
                        <a:pt x="1931" y="2233"/>
                        <a:pt x="1925" y="2238"/>
                      </a:cubicBezTo>
                      <a:cubicBezTo>
                        <a:pt x="1918" y="2242"/>
                        <a:pt x="1909" y="2240"/>
                        <a:pt x="1905" y="2233"/>
                      </a:cubicBezTo>
                      <a:cubicBezTo>
                        <a:pt x="1899" y="2224"/>
                        <a:pt x="1905" y="2213"/>
                        <a:pt x="1913" y="2207"/>
                      </a:cubicBezTo>
                      <a:cubicBezTo>
                        <a:pt x="1921" y="2202"/>
                        <a:pt x="1930" y="2200"/>
                        <a:pt x="1940" y="2201"/>
                      </a:cubicBezTo>
                      <a:cubicBezTo>
                        <a:pt x="1950" y="2204"/>
                        <a:pt x="1958" y="2210"/>
                        <a:pt x="1963" y="2220"/>
                      </a:cubicBezTo>
                      <a:cubicBezTo>
                        <a:pt x="1959" y="2211"/>
                        <a:pt x="1954" y="2202"/>
                        <a:pt x="1949" y="2196"/>
                      </a:cubicBezTo>
                      <a:cubicBezTo>
                        <a:pt x="1950" y="2195"/>
                        <a:pt x="1951" y="2194"/>
                        <a:pt x="1951" y="2192"/>
                      </a:cubicBezTo>
                      <a:cubicBezTo>
                        <a:pt x="1961" y="2203"/>
                        <a:pt x="1966" y="2215"/>
                        <a:pt x="1967" y="2225"/>
                      </a:cubicBezTo>
                      <a:cubicBezTo>
                        <a:pt x="1967" y="2206"/>
                        <a:pt x="1959" y="2189"/>
                        <a:pt x="1945" y="2177"/>
                      </a:cubicBezTo>
                      <a:cubicBezTo>
                        <a:pt x="1937" y="2169"/>
                        <a:pt x="1927" y="2164"/>
                        <a:pt x="1914" y="2162"/>
                      </a:cubicBezTo>
                      <a:cubicBezTo>
                        <a:pt x="1907" y="2161"/>
                        <a:pt x="1901" y="2160"/>
                        <a:pt x="1893" y="2159"/>
                      </a:cubicBezTo>
                      <a:cubicBezTo>
                        <a:pt x="1887" y="2157"/>
                        <a:pt x="1881" y="2155"/>
                        <a:pt x="1877" y="2150"/>
                      </a:cubicBezTo>
                      <a:cubicBezTo>
                        <a:pt x="1874" y="2145"/>
                        <a:pt x="1873" y="2140"/>
                        <a:pt x="1876" y="2135"/>
                      </a:cubicBezTo>
                      <a:cubicBezTo>
                        <a:pt x="1878" y="2131"/>
                        <a:pt x="1882" y="2128"/>
                        <a:pt x="1887" y="2128"/>
                      </a:cubicBezTo>
                      <a:cubicBezTo>
                        <a:pt x="1890" y="2128"/>
                        <a:pt x="1893" y="2129"/>
                        <a:pt x="1895" y="2132"/>
                      </a:cubicBezTo>
                      <a:cubicBezTo>
                        <a:pt x="1897" y="2135"/>
                        <a:pt x="1898" y="2140"/>
                        <a:pt x="1894" y="2143"/>
                      </a:cubicBezTo>
                      <a:cubicBezTo>
                        <a:pt x="1891" y="2144"/>
                        <a:pt x="1888" y="2144"/>
                        <a:pt x="1887" y="2142"/>
                      </a:cubicBezTo>
                      <a:cubicBezTo>
                        <a:pt x="1884" y="2140"/>
                        <a:pt x="1885" y="2136"/>
                        <a:pt x="1887" y="2134"/>
                      </a:cubicBezTo>
                      <a:cubicBezTo>
                        <a:pt x="1889" y="2132"/>
                        <a:pt x="1893" y="2132"/>
                        <a:pt x="1895" y="2134"/>
                      </a:cubicBezTo>
                      <a:cubicBezTo>
                        <a:pt x="1895" y="2135"/>
                        <a:pt x="1895" y="2135"/>
                        <a:pt x="1896" y="2136"/>
                      </a:cubicBezTo>
                      <a:cubicBezTo>
                        <a:pt x="1895" y="2135"/>
                        <a:pt x="1895" y="2133"/>
                        <a:pt x="1894" y="2132"/>
                      </a:cubicBezTo>
                      <a:cubicBezTo>
                        <a:pt x="1892" y="2130"/>
                        <a:pt x="1890" y="2129"/>
                        <a:pt x="1887" y="2129"/>
                      </a:cubicBezTo>
                      <a:cubicBezTo>
                        <a:pt x="1883" y="2130"/>
                        <a:pt x="1879" y="2132"/>
                        <a:pt x="1878" y="2136"/>
                      </a:cubicBezTo>
                      <a:cubicBezTo>
                        <a:pt x="1876" y="2140"/>
                        <a:pt x="1877" y="2145"/>
                        <a:pt x="1879" y="2149"/>
                      </a:cubicBezTo>
                      <a:cubicBezTo>
                        <a:pt x="1883" y="2153"/>
                        <a:pt x="1888" y="2155"/>
                        <a:pt x="1894" y="2156"/>
                      </a:cubicBezTo>
                      <a:cubicBezTo>
                        <a:pt x="1901" y="2157"/>
                        <a:pt x="1907" y="2158"/>
                        <a:pt x="1913" y="2159"/>
                      </a:cubicBezTo>
                      <a:cubicBezTo>
                        <a:pt x="1926" y="2161"/>
                        <a:pt x="1938" y="2167"/>
                        <a:pt x="1947" y="2175"/>
                      </a:cubicBezTo>
                      <a:cubicBezTo>
                        <a:pt x="1956" y="2183"/>
                        <a:pt x="1963" y="2193"/>
                        <a:pt x="1966" y="2204"/>
                      </a:cubicBezTo>
                      <a:cubicBezTo>
                        <a:pt x="1972" y="2221"/>
                        <a:pt x="1970" y="2240"/>
                        <a:pt x="1962" y="2256"/>
                      </a:cubicBezTo>
                      <a:cubicBezTo>
                        <a:pt x="1963" y="2256"/>
                        <a:pt x="1964" y="2255"/>
                        <a:pt x="1965" y="2254"/>
                      </a:cubicBezTo>
                      <a:cubicBezTo>
                        <a:pt x="1969" y="2251"/>
                        <a:pt x="1973" y="2249"/>
                        <a:pt x="1978" y="2247"/>
                      </a:cubicBezTo>
                      <a:cubicBezTo>
                        <a:pt x="1985" y="2244"/>
                        <a:pt x="1991" y="2241"/>
                        <a:pt x="1999" y="2241"/>
                      </a:cubicBezTo>
                      <a:cubicBezTo>
                        <a:pt x="2026" y="2240"/>
                        <a:pt x="2042" y="2266"/>
                        <a:pt x="2039" y="2289"/>
                      </a:cubicBezTo>
                      <a:cubicBezTo>
                        <a:pt x="2038" y="2298"/>
                        <a:pt x="2033" y="2307"/>
                        <a:pt x="2027" y="2313"/>
                      </a:cubicBezTo>
                      <a:cubicBezTo>
                        <a:pt x="2026" y="2310"/>
                        <a:pt x="2026" y="2310"/>
                        <a:pt x="2026" y="2310"/>
                      </a:cubicBezTo>
                      <a:cubicBezTo>
                        <a:pt x="2031" y="2304"/>
                        <a:pt x="2034" y="2297"/>
                        <a:pt x="2035" y="2288"/>
                      </a:cubicBezTo>
                      <a:cubicBezTo>
                        <a:pt x="2037" y="2268"/>
                        <a:pt x="2023" y="2244"/>
                        <a:pt x="2000" y="2245"/>
                      </a:cubicBezTo>
                      <a:cubicBezTo>
                        <a:pt x="1992" y="2246"/>
                        <a:pt x="1986" y="2248"/>
                        <a:pt x="1980" y="2251"/>
                      </a:cubicBezTo>
                      <a:cubicBezTo>
                        <a:pt x="1975" y="2253"/>
                        <a:pt x="1971" y="2256"/>
                        <a:pt x="1968" y="2258"/>
                      </a:cubicBezTo>
                      <a:cubicBezTo>
                        <a:pt x="1950" y="2270"/>
                        <a:pt x="1942" y="2284"/>
                        <a:pt x="1920" y="2290"/>
                      </a:cubicBezTo>
                      <a:cubicBezTo>
                        <a:pt x="1907" y="2293"/>
                        <a:pt x="1894" y="2292"/>
                        <a:pt x="1879" y="2286"/>
                      </a:cubicBezTo>
                      <a:cubicBezTo>
                        <a:pt x="1871" y="2282"/>
                        <a:pt x="1865" y="2278"/>
                        <a:pt x="1859" y="2272"/>
                      </a:cubicBezTo>
                      <a:cubicBezTo>
                        <a:pt x="1853" y="2265"/>
                        <a:pt x="1849" y="2259"/>
                        <a:pt x="1845" y="2250"/>
                      </a:cubicBezTo>
                      <a:cubicBezTo>
                        <a:pt x="1841" y="2237"/>
                        <a:pt x="1840" y="2226"/>
                        <a:pt x="1842" y="2212"/>
                      </a:cubicBezTo>
                      <a:cubicBezTo>
                        <a:pt x="1840" y="2220"/>
                        <a:pt x="1838" y="2226"/>
                        <a:pt x="1838" y="2227"/>
                      </a:cubicBezTo>
                      <a:cubicBezTo>
                        <a:pt x="1831" y="2255"/>
                        <a:pt x="1827" y="2283"/>
                        <a:pt x="1826" y="2310"/>
                      </a:cubicBezTo>
                      <a:cubicBezTo>
                        <a:pt x="1826" y="2318"/>
                        <a:pt x="1828" y="2324"/>
                        <a:pt x="1832" y="2329"/>
                      </a:cubicBezTo>
                      <a:cubicBezTo>
                        <a:pt x="1834" y="2332"/>
                        <a:pt x="1837" y="2334"/>
                        <a:pt x="1841" y="2335"/>
                      </a:cubicBezTo>
                      <a:cubicBezTo>
                        <a:pt x="1846" y="2336"/>
                        <a:pt x="1853" y="2334"/>
                        <a:pt x="1855" y="2328"/>
                      </a:cubicBezTo>
                      <a:cubicBezTo>
                        <a:pt x="1856" y="2325"/>
                        <a:pt x="1856" y="2322"/>
                        <a:pt x="1853" y="2319"/>
                      </a:cubicBezTo>
                      <a:cubicBezTo>
                        <a:pt x="1850" y="2317"/>
                        <a:pt x="1846" y="2317"/>
                        <a:pt x="1843" y="2320"/>
                      </a:cubicBezTo>
                      <a:cubicBezTo>
                        <a:pt x="1842" y="2322"/>
                        <a:pt x="1842" y="2325"/>
                        <a:pt x="1844" y="2328"/>
                      </a:cubicBezTo>
                      <a:cubicBezTo>
                        <a:pt x="1841" y="2327"/>
                        <a:pt x="1839" y="2323"/>
                        <a:pt x="1840" y="2319"/>
                      </a:cubicBezTo>
                      <a:cubicBezTo>
                        <a:pt x="1842" y="2310"/>
                        <a:pt x="1856" y="2309"/>
                        <a:pt x="1861" y="2319"/>
                      </a:cubicBezTo>
                      <a:cubicBezTo>
                        <a:pt x="1864" y="2328"/>
                        <a:pt x="1860" y="2336"/>
                        <a:pt x="1853" y="2339"/>
                      </a:cubicBezTo>
                      <a:cubicBezTo>
                        <a:pt x="1842" y="2344"/>
                        <a:pt x="1829" y="2336"/>
                        <a:pt x="1826" y="2323"/>
                      </a:cubicBezTo>
                      <a:cubicBezTo>
                        <a:pt x="1827" y="2346"/>
                        <a:pt x="1830" y="2368"/>
                        <a:pt x="1836" y="2389"/>
                      </a:cubicBezTo>
                      <a:cubicBezTo>
                        <a:pt x="1836" y="2380"/>
                        <a:pt x="1837" y="2372"/>
                        <a:pt x="1840" y="2364"/>
                      </a:cubicBezTo>
                      <a:cubicBezTo>
                        <a:pt x="1850" y="2339"/>
                        <a:pt x="1881" y="2325"/>
                        <a:pt x="1903" y="2349"/>
                      </a:cubicBezTo>
                      <a:cubicBezTo>
                        <a:pt x="1908" y="2355"/>
                        <a:pt x="1911" y="2363"/>
                        <a:pt x="1913" y="2372"/>
                      </a:cubicBezTo>
                      <a:cubicBezTo>
                        <a:pt x="1915" y="2386"/>
                        <a:pt x="1911" y="2402"/>
                        <a:pt x="1916" y="2414"/>
                      </a:cubicBezTo>
                      <a:cubicBezTo>
                        <a:pt x="1919" y="2420"/>
                        <a:pt x="1925" y="2425"/>
                        <a:pt x="1931" y="2426"/>
                      </a:cubicBezTo>
                      <a:cubicBezTo>
                        <a:pt x="1945" y="2428"/>
                        <a:pt x="1959" y="2414"/>
                        <a:pt x="1956" y="2400"/>
                      </a:cubicBezTo>
                      <a:cubicBezTo>
                        <a:pt x="1955" y="2394"/>
                        <a:pt x="1949" y="2390"/>
                        <a:pt x="1943" y="2390"/>
                      </a:cubicBezTo>
                      <a:cubicBezTo>
                        <a:pt x="1935" y="2389"/>
                        <a:pt x="1929" y="2397"/>
                        <a:pt x="1932" y="2402"/>
                      </a:cubicBezTo>
                      <a:cubicBezTo>
                        <a:pt x="1929" y="2400"/>
                        <a:pt x="1927" y="2394"/>
                        <a:pt x="1931" y="2390"/>
                      </a:cubicBezTo>
                      <a:cubicBezTo>
                        <a:pt x="1936" y="2382"/>
                        <a:pt x="1948" y="2383"/>
                        <a:pt x="1954" y="2388"/>
                      </a:cubicBezTo>
                      <a:cubicBezTo>
                        <a:pt x="1963" y="2395"/>
                        <a:pt x="1963" y="2405"/>
                        <a:pt x="1961" y="2412"/>
                      </a:cubicBezTo>
                      <a:cubicBezTo>
                        <a:pt x="1957" y="2426"/>
                        <a:pt x="1942" y="2436"/>
                        <a:pt x="1927" y="2430"/>
                      </a:cubicBezTo>
                      <a:cubicBezTo>
                        <a:pt x="1920" y="2426"/>
                        <a:pt x="1915" y="2422"/>
                        <a:pt x="1913" y="2416"/>
                      </a:cubicBezTo>
                      <a:cubicBezTo>
                        <a:pt x="1907" y="2406"/>
                        <a:pt x="1909" y="2394"/>
                        <a:pt x="1903" y="2384"/>
                      </a:cubicBezTo>
                      <a:cubicBezTo>
                        <a:pt x="1894" y="2369"/>
                        <a:pt x="1877" y="2361"/>
                        <a:pt x="1863" y="2370"/>
                      </a:cubicBezTo>
                      <a:cubicBezTo>
                        <a:pt x="1847" y="2380"/>
                        <a:pt x="1842" y="2410"/>
                        <a:pt x="1851" y="2429"/>
                      </a:cubicBezTo>
                      <a:cubicBezTo>
                        <a:pt x="1855" y="2439"/>
                        <a:pt x="1867" y="2448"/>
                        <a:pt x="1878" y="2448"/>
                      </a:cubicBezTo>
                      <a:cubicBezTo>
                        <a:pt x="1894" y="2449"/>
                        <a:pt x="1908" y="2433"/>
                        <a:pt x="1899" y="2418"/>
                      </a:cubicBezTo>
                      <a:cubicBezTo>
                        <a:pt x="1895" y="2413"/>
                        <a:pt x="1891" y="2410"/>
                        <a:pt x="1886" y="2409"/>
                      </a:cubicBezTo>
                      <a:cubicBezTo>
                        <a:pt x="1877" y="2409"/>
                        <a:pt x="1867" y="2419"/>
                        <a:pt x="1873" y="2428"/>
                      </a:cubicBezTo>
                      <a:cubicBezTo>
                        <a:pt x="1877" y="2434"/>
                        <a:pt x="1884" y="2434"/>
                        <a:pt x="1885" y="2428"/>
                      </a:cubicBezTo>
                      <a:cubicBezTo>
                        <a:pt x="1887" y="2435"/>
                        <a:pt x="1878" y="2439"/>
                        <a:pt x="1872" y="2433"/>
                      </a:cubicBezTo>
                      <a:cubicBezTo>
                        <a:pt x="1861" y="2422"/>
                        <a:pt x="1872" y="2403"/>
                        <a:pt x="1887" y="2406"/>
                      </a:cubicBezTo>
                      <a:cubicBezTo>
                        <a:pt x="1897" y="2408"/>
                        <a:pt x="1906" y="2417"/>
                        <a:pt x="1906" y="2429"/>
                      </a:cubicBezTo>
                      <a:cubicBezTo>
                        <a:pt x="1905" y="2445"/>
                        <a:pt x="1885" y="2458"/>
                        <a:pt x="1867" y="2450"/>
                      </a:cubicBezTo>
                      <a:cubicBezTo>
                        <a:pt x="1865" y="2449"/>
                        <a:pt x="1864" y="2449"/>
                        <a:pt x="1862" y="2448"/>
                      </a:cubicBezTo>
                      <a:cubicBezTo>
                        <a:pt x="1867" y="2452"/>
                        <a:pt x="1872" y="2456"/>
                        <a:pt x="1878" y="2460"/>
                      </a:cubicBezTo>
                      <a:cubicBezTo>
                        <a:pt x="1878" y="2460"/>
                        <a:pt x="1878" y="2460"/>
                        <a:pt x="1878" y="2460"/>
                      </a:cubicBezTo>
                      <a:cubicBezTo>
                        <a:pt x="1888" y="2465"/>
                        <a:pt x="1895" y="2467"/>
                        <a:pt x="1905" y="2468"/>
                      </a:cubicBezTo>
                      <a:cubicBezTo>
                        <a:pt x="1895" y="2471"/>
                        <a:pt x="1885" y="2468"/>
                        <a:pt x="1877" y="2463"/>
                      </a:cubicBezTo>
                      <a:cubicBezTo>
                        <a:pt x="1877" y="2463"/>
                        <a:pt x="1877" y="2463"/>
                        <a:pt x="1877" y="2463"/>
                      </a:cubicBezTo>
                      <a:cubicBezTo>
                        <a:pt x="1872" y="2460"/>
                        <a:pt x="1868" y="2457"/>
                        <a:pt x="1865" y="2454"/>
                      </a:cubicBezTo>
                      <a:cubicBezTo>
                        <a:pt x="1873" y="2466"/>
                        <a:pt x="1883" y="2478"/>
                        <a:pt x="1895" y="2489"/>
                      </a:cubicBezTo>
                      <a:cubicBezTo>
                        <a:pt x="1916" y="2507"/>
                        <a:pt x="1935" y="2517"/>
                        <a:pt x="1962" y="2524"/>
                      </a:cubicBezTo>
                      <a:cubicBezTo>
                        <a:pt x="1987" y="2528"/>
                        <a:pt x="2013" y="2526"/>
                        <a:pt x="2036" y="2518"/>
                      </a:cubicBezTo>
                      <a:cubicBezTo>
                        <a:pt x="2047" y="2513"/>
                        <a:pt x="2054" y="2510"/>
                        <a:pt x="2062" y="2500"/>
                      </a:cubicBezTo>
                      <a:cubicBezTo>
                        <a:pt x="2078" y="2479"/>
                        <a:pt x="2081" y="2449"/>
                        <a:pt x="2072" y="2432"/>
                      </a:cubicBezTo>
                      <a:cubicBezTo>
                        <a:pt x="2067" y="2422"/>
                        <a:pt x="2055" y="2415"/>
                        <a:pt x="2045" y="2422"/>
                      </a:cubicBezTo>
                      <a:cubicBezTo>
                        <a:pt x="2039" y="2427"/>
                        <a:pt x="2038" y="2433"/>
                        <a:pt x="2044" y="2440"/>
                      </a:cubicBezTo>
                      <a:cubicBezTo>
                        <a:pt x="2032" y="2439"/>
                        <a:pt x="2029" y="2420"/>
                        <a:pt x="2039" y="2409"/>
                      </a:cubicBezTo>
                      <a:cubicBezTo>
                        <a:pt x="2050" y="2397"/>
                        <a:pt x="2063" y="2396"/>
                        <a:pt x="2073" y="2400"/>
                      </a:cubicBezTo>
                      <a:cubicBezTo>
                        <a:pt x="2087" y="2406"/>
                        <a:pt x="2098" y="2424"/>
                        <a:pt x="2096" y="2444"/>
                      </a:cubicBezTo>
                      <a:cubicBezTo>
                        <a:pt x="2094" y="2463"/>
                        <a:pt x="2084" y="2483"/>
                        <a:pt x="2070" y="2497"/>
                      </a:cubicBezTo>
                      <a:cubicBezTo>
                        <a:pt x="2073" y="2494"/>
                        <a:pt x="2077" y="2491"/>
                        <a:pt x="2080" y="2488"/>
                      </a:cubicBezTo>
                      <a:cubicBezTo>
                        <a:pt x="2100" y="2465"/>
                        <a:pt x="2113" y="2437"/>
                        <a:pt x="2114" y="2406"/>
                      </a:cubicBezTo>
                      <a:cubicBezTo>
                        <a:pt x="2113" y="2390"/>
                        <a:pt x="2107" y="2379"/>
                        <a:pt x="2092" y="2369"/>
                      </a:cubicBezTo>
                      <a:cubicBezTo>
                        <a:pt x="2084" y="2364"/>
                        <a:pt x="2068" y="2361"/>
                        <a:pt x="2059" y="2366"/>
                      </a:cubicBezTo>
                      <a:cubicBezTo>
                        <a:pt x="2050" y="2371"/>
                        <a:pt x="2048" y="2382"/>
                        <a:pt x="2057" y="2387"/>
                      </a:cubicBezTo>
                      <a:cubicBezTo>
                        <a:pt x="2051" y="2391"/>
                        <a:pt x="2044" y="2388"/>
                        <a:pt x="2041" y="2381"/>
                      </a:cubicBezTo>
                      <a:cubicBezTo>
                        <a:pt x="2040" y="2375"/>
                        <a:pt x="2042" y="2367"/>
                        <a:pt x="2049" y="2362"/>
                      </a:cubicBezTo>
                      <a:cubicBezTo>
                        <a:pt x="2053" y="2358"/>
                        <a:pt x="2058" y="2357"/>
                        <a:pt x="2064" y="2356"/>
                      </a:cubicBezTo>
                      <a:cubicBezTo>
                        <a:pt x="2074" y="2355"/>
                        <a:pt x="2086" y="2359"/>
                        <a:pt x="2095" y="2365"/>
                      </a:cubicBezTo>
                      <a:cubicBezTo>
                        <a:pt x="2101" y="2369"/>
                        <a:pt x="2106" y="2376"/>
                        <a:pt x="2109" y="2382"/>
                      </a:cubicBezTo>
                      <a:cubicBezTo>
                        <a:pt x="2102" y="2361"/>
                        <a:pt x="2085" y="2344"/>
                        <a:pt x="2061" y="2339"/>
                      </a:cubicBezTo>
                      <a:cubicBezTo>
                        <a:pt x="2049" y="2336"/>
                        <a:pt x="2038" y="2337"/>
                        <a:pt x="2027" y="2341"/>
                      </a:cubicBezTo>
                      <a:cubicBezTo>
                        <a:pt x="1976" y="2358"/>
                        <a:pt x="2012" y="2388"/>
                        <a:pt x="2020" y="2413"/>
                      </a:cubicBezTo>
                      <a:cubicBezTo>
                        <a:pt x="2031" y="2444"/>
                        <a:pt x="1988" y="2451"/>
                        <a:pt x="1976" y="2419"/>
                      </a:cubicBezTo>
                      <a:cubicBezTo>
                        <a:pt x="1966" y="2392"/>
                        <a:pt x="1983" y="2368"/>
                        <a:pt x="2004" y="2352"/>
                      </a:cubicBezTo>
                      <a:cubicBezTo>
                        <a:pt x="2000" y="2354"/>
                        <a:pt x="1995" y="2356"/>
                        <a:pt x="1990" y="2356"/>
                      </a:cubicBezTo>
                      <a:cubicBezTo>
                        <a:pt x="1979" y="2358"/>
                        <a:pt x="1966" y="2352"/>
                        <a:pt x="1965" y="2340"/>
                      </a:cubicBezTo>
                      <a:cubicBezTo>
                        <a:pt x="1964" y="2335"/>
                        <a:pt x="1966" y="2329"/>
                        <a:pt x="1971" y="2326"/>
                      </a:cubicBezTo>
                      <a:cubicBezTo>
                        <a:pt x="1974" y="2324"/>
                        <a:pt x="1978" y="2324"/>
                        <a:pt x="1982" y="2325"/>
                      </a:cubicBezTo>
                      <a:cubicBezTo>
                        <a:pt x="1986" y="2327"/>
                        <a:pt x="1989" y="2330"/>
                        <a:pt x="1990" y="2334"/>
                      </a:cubicBezTo>
                      <a:cubicBezTo>
                        <a:pt x="1991" y="2339"/>
                        <a:pt x="1989" y="2345"/>
                        <a:pt x="1984" y="2347"/>
                      </a:cubicBezTo>
                      <a:cubicBezTo>
                        <a:pt x="1980" y="2348"/>
                        <a:pt x="1977" y="2347"/>
                        <a:pt x="1975" y="2344"/>
                      </a:cubicBezTo>
                      <a:cubicBezTo>
                        <a:pt x="1974" y="2342"/>
                        <a:pt x="1974" y="2340"/>
                        <a:pt x="1976" y="2338"/>
                      </a:cubicBezTo>
                      <a:cubicBezTo>
                        <a:pt x="1976" y="2340"/>
                        <a:pt x="1977" y="2341"/>
                        <a:pt x="1978" y="2342"/>
                      </a:cubicBezTo>
                      <a:cubicBezTo>
                        <a:pt x="1980" y="2344"/>
                        <a:pt x="1983" y="2343"/>
                        <a:pt x="1984" y="2340"/>
                      </a:cubicBezTo>
                      <a:cubicBezTo>
                        <a:pt x="1985" y="2339"/>
                        <a:pt x="1984" y="2337"/>
                        <a:pt x="1983" y="2335"/>
                      </a:cubicBezTo>
                      <a:cubicBezTo>
                        <a:pt x="1981" y="2332"/>
                        <a:pt x="1978" y="2332"/>
                        <a:pt x="1975" y="2333"/>
                      </a:cubicBezTo>
                      <a:cubicBezTo>
                        <a:pt x="1972" y="2334"/>
                        <a:pt x="1970" y="2337"/>
                        <a:pt x="1971" y="2341"/>
                      </a:cubicBezTo>
                      <a:cubicBezTo>
                        <a:pt x="1972" y="2351"/>
                        <a:pt x="1985" y="2355"/>
                        <a:pt x="1994" y="2354"/>
                      </a:cubicBezTo>
                      <a:cubicBezTo>
                        <a:pt x="1996" y="2354"/>
                        <a:pt x="1998" y="2353"/>
                        <a:pt x="2001" y="2352"/>
                      </a:cubicBezTo>
                      <a:cubicBezTo>
                        <a:pt x="2008" y="2349"/>
                        <a:pt x="2016" y="2344"/>
                        <a:pt x="2023" y="2341"/>
                      </a:cubicBezTo>
                      <a:cubicBezTo>
                        <a:pt x="2031" y="2338"/>
                        <a:pt x="2039" y="2336"/>
                        <a:pt x="2048" y="2336"/>
                      </a:cubicBezTo>
                      <a:cubicBezTo>
                        <a:pt x="2044" y="2335"/>
                        <a:pt x="2041" y="2334"/>
                        <a:pt x="2039" y="2333"/>
                      </a:cubicBezTo>
                      <a:cubicBezTo>
                        <a:pt x="2022" y="2323"/>
                        <a:pt x="2017" y="2302"/>
                        <a:pt x="2023" y="2285"/>
                      </a:cubicBezTo>
                      <a:cubicBezTo>
                        <a:pt x="2025" y="2280"/>
                        <a:pt x="2028" y="2275"/>
                        <a:pt x="2032" y="2272"/>
                      </a:cubicBezTo>
                      <a:cubicBezTo>
                        <a:pt x="2033" y="2275"/>
                        <a:pt x="2033" y="2275"/>
                        <a:pt x="2033" y="2275"/>
                      </a:cubicBezTo>
                      <a:cubicBezTo>
                        <a:pt x="2030" y="2278"/>
                        <a:pt x="2028" y="2282"/>
                        <a:pt x="2026" y="2286"/>
                      </a:cubicBezTo>
                      <a:cubicBezTo>
                        <a:pt x="2020" y="2302"/>
                        <a:pt x="2025" y="2322"/>
                        <a:pt x="2040" y="2331"/>
                      </a:cubicBezTo>
                      <a:cubicBezTo>
                        <a:pt x="2050" y="2336"/>
                        <a:pt x="2055" y="2335"/>
                        <a:pt x="2065" y="2338"/>
                      </a:cubicBezTo>
                      <a:cubicBezTo>
                        <a:pt x="2097" y="2346"/>
                        <a:pt x="2115" y="2374"/>
                        <a:pt x="2116" y="2406"/>
                      </a:cubicBezTo>
                      <a:cubicBezTo>
                        <a:pt x="2116" y="2416"/>
                        <a:pt x="2115" y="2425"/>
                        <a:pt x="2113" y="2433"/>
                      </a:cubicBezTo>
                      <a:cubicBezTo>
                        <a:pt x="2120" y="2416"/>
                        <a:pt x="2125" y="2398"/>
                        <a:pt x="2124" y="2383"/>
                      </a:cubicBezTo>
                      <a:cubicBezTo>
                        <a:pt x="2122" y="2350"/>
                        <a:pt x="2122" y="2306"/>
                        <a:pt x="2116" y="2284"/>
                      </a:cubicBezTo>
                      <a:cubicBezTo>
                        <a:pt x="2114" y="2274"/>
                        <a:pt x="2107" y="2264"/>
                        <a:pt x="2097" y="2260"/>
                      </a:cubicBezTo>
                      <a:cubicBezTo>
                        <a:pt x="2104" y="2261"/>
                        <a:pt x="2108" y="2265"/>
                        <a:pt x="2112" y="2271"/>
                      </a:cubicBezTo>
                      <a:cubicBezTo>
                        <a:pt x="2112" y="2271"/>
                        <a:pt x="2112" y="2271"/>
                        <a:pt x="2112" y="2271"/>
                      </a:cubicBezTo>
                      <a:cubicBezTo>
                        <a:pt x="2114" y="2273"/>
                        <a:pt x="2116" y="2276"/>
                        <a:pt x="2117" y="2279"/>
                      </a:cubicBezTo>
                      <a:cubicBezTo>
                        <a:pt x="2115" y="2267"/>
                        <a:pt x="2112" y="2257"/>
                        <a:pt x="2104" y="2248"/>
                      </a:cubicBezTo>
                      <a:cubicBezTo>
                        <a:pt x="2096" y="2239"/>
                        <a:pt x="2086" y="2235"/>
                        <a:pt x="2075" y="2235"/>
                      </a:cubicBezTo>
                      <a:cubicBezTo>
                        <a:pt x="2075" y="2234"/>
                        <a:pt x="2075" y="2233"/>
                        <a:pt x="2074" y="2232"/>
                      </a:cubicBezTo>
                      <a:cubicBezTo>
                        <a:pt x="2083" y="2232"/>
                        <a:pt x="2092" y="2235"/>
                        <a:pt x="2100" y="2241"/>
                      </a:cubicBezTo>
                      <a:cubicBezTo>
                        <a:pt x="2107" y="2246"/>
                        <a:pt x="2113" y="2253"/>
                        <a:pt x="2114" y="2260"/>
                      </a:cubicBezTo>
                      <a:cubicBezTo>
                        <a:pt x="2114" y="2255"/>
                        <a:pt x="2117" y="2249"/>
                        <a:pt x="2121" y="2248"/>
                      </a:cubicBezTo>
                      <a:cubicBezTo>
                        <a:pt x="2124" y="2246"/>
                        <a:pt x="2127" y="2246"/>
                        <a:pt x="2130" y="2247"/>
                      </a:cubicBezTo>
                      <a:cubicBezTo>
                        <a:pt x="2135" y="2249"/>
                        <a:pt x="2138" y="2254"/>
                        <a:pt x="2135" y="2260"/>
                      </a:cubicBezTo>
                      <a:cubicBezTo>
                        <a:pt x="2133" y="2263"/>
                        <a:pt x="2130" y="2264"/>
                        <a:pt x="2127" y="2263"/>
                      </a:cubicBezTo>
                      <a:cubicBezTo>
                        <a:pt x="2121" y="2262"/>
                        <a:pt x="2122" y="2255"/>
                        <a:pt x="2125" y="2254"/>
                      </a:cubicBezTo>
                      <a:cubicBezTo>
                        <a:pt x="2124" y="2255"/>
                        <a:pt x="2124" y="2258"/>
                        <a:pt x="2125" y="2259"/>
                      </a:cubicBezTo>
                      <a:cubicBezTo>
                        <a:pt x="2126" y="2261"/>
                        <a:pt x="2130" y="2261"/>
                        <a:pt x="2131" y="2260"/>
                      </a:cubicBezTo>
                      <a:cubicBezTo>
                        <a:pt x="2133" y="2258"/>
                        <a:pt x="2134" y="2256"/>
                        <a:pt x="2133" y="2253"/>
                      </a:cubicBezTo>
                      <a:cubicBezTo>
                        <a:pt x="2131" y="2248"/>
                        <a:pt x="2123" y="2246"/>
                        <a:pt x="2118" y="2252"/>
                      </a:cubicBezTo>
                      <a:cubicBezTo>
                        <a:pt x="2114" y="2257"/>
                        <a:pt x="2117" y="2267"/>
                        <a:pt x="2118" y="2273"/>
                      </a:cubicBezTo>
                      <a:cubicBezTo>
                        <a:pt x="2119" y="2281"/>
                        <a:pt x="2121" y="2290"/>
                        <a:pt x="2122" y="2294"/>
                      </a:cubicBezTo>
                      <a:cubicBezTo>
                        <a:pt x="2122" y="2301"/>
                        <a:pt x="2125" y="2317"/>
                        <a:pt x="2125" y="2336"/>
                      </a:cubicBezTo>
                      <a:cubicBezTo>
                        <a:pt x="2125" y="2332"/>
                        <a:pt x="2126" y="2329"/>
                        <a:pt x="2128" y="2325"/>
                      </a:cubicBezTo>
                      <a:cubicBezTo>
                        <a:pt x="2128" y="2324"/>
                        <a:pt x="2134" y="2311"/>
                        <a:pt x="2136" y="2312"/>
                      </a:cubicBezTo>
                      <a:cubicBezTo>
                        <a:pt x="2137" y="2314"/>
                        <a:pt x="2134" y="2320"/>
                        <a:pt x="2133" y="2322"/>
                      </a:cubicBezTo>
                      <a:cubicBezTo>
                        <a:pt x="2131" y="2327"/>
                        <a:pt x="2130" y="2332"/>
                        <a:pt x="2129" y="2338"/>
                      </a:cubicBezTo>
                      <a:cubicBezTo>
                        <a:pt x="2129" y="2340"/>
                        <a:pt x="2128" y="2343"/>
                        <a:pt x="2128" y="2345"/>
                      </a:cubicBezTo>
                      <a:cubicBezTo>
                        <a:pt x="2127" y="2354"/>
                        <a:pt x="2127" y="2362"/>
                        <a:pt x="2128" y="2371"/>
                      </a:cubicBezTo>
                      <a:cubicBezTo>
                        <a:pt x="2128" y="2371"/>
                        <a:pt x="2128" y="2372"/>
                        <a:pt x="2129" y="2374"/>
                      </a:cubicBezTo>
                      <a:cubicBezTo>
                        <a:pt x="2129" y="2371"/>
                        <a:pt x="2129" y="2368"/>
                        <a:pt x="2130" y="2365"/>
                      </a:cubicBezTo>
                      <a:cubicBezTo>
                        <a:pt x="2131" y="2357"/>
                        <a:pt x="2133" y="2351"/>
                        <a:pt x="2137" y="2344"/>
                      </a:cubicBezTo>
                      <a:cubicBezTo>
                        <a:pt x="2149" y="2326"/>
                        <a:pt x="2169" y="2326"/>
                        <a:pt x="2185" y="2335"/>
                      </a:cubicBezTo>
                      <a:cubicBezTo>
                        <a:pt x="2199" y="2343"/>
                        <a:pt x="2210" y="2357"/>
                        <a:pt x="2210" y="2373"/>
                      </a:cubicBezTo>
                      <a:cubicBezTo>
                        <a:pt x="2210" y="2387"/>
                        <a:pt x="2202" y="2398"/>
                        <a:pt x="2189" y="2402"/>
                      </a:cubicBezTo>
                      <a:cubicBezTo>
                        <a:pt x="2183" y="2403"/>
                        <a:pt x="2178" y="2403"/>
                        <a:pt x="2171" y="2402"/>
                      </a:cubicBezTo>
                      <a:cubicBezTo>
                        <a:pt x="2167" y="2400"/>
                        <a:pt x="2163" y="2397"/>
                        <a:pt x="2160" y="2393"/>
                      </a:cubicBezTo>
                      <a:cubicBezTo>
                        <a:pt x="2157" y="2388"/>
                        <a:pt x="2156" y="2381"/>
                        <a:pt x="2159" y="2376"/>
                      </a:cubicBezTo>
                      <a:cubicBezTo>
                        <a:pt x="2161" y="2372"/>
                        <a:pt x="2163" y="2370"/>
                        <a:pt x="2167" y="2369"/>
                      </a:cubicBezTo>
                      <a:cubicBezTo>
                        <a:pt x="2171" y="2368"/>
                        <a:pt x="2176" y="2369"/>
                        <a:pt x="2179" y="2371"/>
                      </a:cubicBezTo>
                      <a:cubicBezTo>
                        <a:pt x="2183" y="2374"/>
                        <a:pt x="2185" y="2379"/>
                        <a:pt x="2184" y="2384"/>
                      </a:cubicBezTo>
                      <a:cubicBezTo>
                        <a:pt x="2183" y="2388"/>
                        <a:pt x="2178" y="2392"/>
                        <a:pt x="2173" y="2391"/>
                      </a:cubicBezTo>
                      <a:cubicBezTo>
                        <a:pt x="2167" y="2391"/>
                        <a:pt x="2163" y="2386"/>
                        <a:pt x="2163" y="2380"/>
                      </a:cubicBezTo>
                      <a:cubicBezTo>
                        <a:pt x="2163" y="2375"/>
                        <a:pt x="2168" y="2370"/>
                        <a:pt x="2174" y="2370"/>
                      </a:cubicBezTo>
                      <a:cubicBezTo>
                        <a:pt x="2176" y="2370"/>
                        <a:pt x="2178" y="2371"/>
                        <a:pt x="2180" y="2372"/>
                      </a:cubicBezTo>
                      <a:cubicBezTo>
                        <a:pt x="2179" y="2371"/>
                        <a:pt x="2179" y="2371"/>
                        <a:pt x="2179" y="2371"/>
                      </a:cubicBezTo>
                      <a:cubicBezTo>
                        <a:pt x="2175" y="2369"/>
                        <a:pt x="2171" y="2368"/>
                        <a:pt x="2167" y="2369"/>
                      </a:cubicBezTo>
                      <a:cubicBezTo>
                        <a:pt x="2164" y="2370"/>
                        <a:pt x="2161" y="2373"/>
                        <a:pt x="2160" y="2376"/>
                      </a:cubicBezTo>
                      <a:cubicBezTo>
                        <a:pt x="2157" y="2382"/>
                        <a:pt x="2158" y="2387"/>
                        <a:pt x="2161" y="2393"/>
                      </a:cubicBezTo>
                      <a:cubicBezTo>
                        <a:pt x="2164" y="2397"/>
                        <a:pt x="2167" y="2399"/>
                        <a:pt x="2172" y="2400"/>
                      </a:cubicBezTo>
                      <a:cubicBezTo>
                        <a:pt x="2178" y="2402"/>
                        <a:pt x="2183" y="2402"/>
                        <a:pt x="2189" y="2400"/>
                      </a:cubicBezTo>
                      <a:cubicBezTo>
                        <a:pt x="2201" y="2396"/>
                        <a:pt x="2208" y="2386"/>
                        <a:pt x="2208" y="2373"/>
                      </a:cubicBezTo>
                      <a:cubicBezTo>
                        <a:pt x="2207" y="2358"/>
                        <a:pt x="2196" y="2344"/>
                        <a:pt x="2182" y="2337"/>
                      </a:cubicBezTo>
                      <a:cubicBezTo>
                        <a:pt x="2168" y="2330"/>
                        <a:pt x="2151" y="2331"/>
                        <a:pt x="2141" y="2347"/>
                      </a:cubicBezTo>
                      <a:cubicBezTo>
                        <a:pt x="2137" y="2353"/>
                        <a:pt x="2135" y="2359"/>
                        <a:pt x="2134" y="2366"/>
                      </a:cubicBezTo>
                      <a:cubicBezTo>
                        <a:pt x="2130" y="2392"/>
                        <a:pt x="2125" y="2416"/>
                        <a:pt x="2113" y="2441"/>
                      </a:cubicBezTo>
                      <a:cubicBezTo>
                        <a:pt x="2114" y="2440"/>
                        <a:pt x="2115" y="2438"/>
                        <a:pt x="2116" y="2437"/>
                      </a:cubicBezTo>
                      <a:cubicBezTo>
                        <a:pt x="2123" y="2431"/>
                        <a:pt x="2135" y="2428"/>
                        <a:pt x="2142" y="2437"/>
                      </a:cubicBezTo>
                      <a:cubicBezTo>
                        <a:pt x="2146" y="2443"/>
                        <a:pt x="2146" y="2452"/>
                        <a:pt x="2141" y="2458"/>
                      </a:cubicBezTo>
                      <a:cubicBezTo>
                        <a:pt x="2137" y="2462"/>
                        <a:pt x="2131" y="2465"/>
                        <a:pt x="2125" y="2462"/>
                      </a:cubicBezTo>
                      <a:cubicBezTo>
                        <a:pt x="2121" y="2461"/>
                        <a:pt x="2119" y="2455"/>
                        <a:pt x="2123" y="2452"/>
                      </a:cubicBezTo>
                      <a:cubicBezTo>
                        <a:pt x="2128" y="2449"/>
                        <a:pt x="2130" y="2453"/>
                        <a:pt x="2135" y="2450"/>
                      </a:cubicBezTo>
                      <a:cubicBezTo>
                        <a:pt x="2139" y="2448"/>
                        <a:pt x="2141" y="2445"/>
                        <a:pt x="2139" y="2441"/>
                      </a:cubicBezTo>
                      <a:cubicBezTo>
                        <a:pt x="2135" y="2434"/>
                        <a:pt x="2126" y="2436"/>
                        <a:pt x="2120" y="2440"/>
                      </a:cubicBezTo>
                      <a:cubicBezTo>
                        <a:pt x="2108" y="2448"/>
                        <a:pt x="2106" y="2455"/>
                        <a:pt x="2099" y="2467"/>
                      </a:cubicBezTo>
                      <a:cubicBezTo>
                        <a:pt x="2095" y="2475"/>
                        <a:pt x="2089" y="2482"/>
                        <a:pt x="2082" y="2490"/>
                      </a:cubicBezTo>
                      <a:cubicBezTo>
                        <a:pt x="2062" y="2512"/>
                        <a:pt x="2034" y="2525"/>
                        <a:pt x="2005" y="2529"/>
                      </a:cubicBezTo>
                      <a:cubicBezTo>
                        <a:pt x="2011" y="2530"/>
                        <a:pt x="2016" y="2533"/>
                        <a:pt x="2018" y="2537"/>
                      </a:cubicBezTo>
                      <a:cubicBezTo>
                        <a:pt x="2020" y="2542"/>
                        <a:pt x="2020" y="2547"/>
                        <a:pt x="2014" y="2552"/>
                      </a:cubicBezTo>
                      <a:cubicBezTo>
                        <a:pt x="2015" y="2550"/>
                        <a:pt x="2013" y="2549"/>
                        <a:pt x="2012" y="2548"/>
                      </a:cubicBezTo>
                      <a:cubicBezTo>
                        <a:pt x="2022" y="2541"/>
                        <a:pt x="2011" y="2531"/>
                        <a:pt x="2000" y="2530"/>
                      </a:cubicBezTo>
                      <a:cubicBezTo>
                        <a:pt x="2000" y="2530"/>
                        <a:pt x="2000" y="2530"/>
                        <a:pt x="2000" y="2530"/>
                      </a:cubicBezTo>
                      <a:cubicBezTo>
                        <a:pt x="1990" y="2531"/>
                        <a:pt x="1980" y="2531"/>
                        <a:pt x="1970" y="2530"/>
                      </a:cubicBezTo>
                      <a:cubicBezTo>
                        <a:pt x="1981" y="2537"/>
                        <a:pt x="1989" y="2551"/>
                        <a:pt x="1984" y="2566"/>
                      </a:cubicBezTo>
                      <a:cubicBezTo>
                        <a:pt x="1982" y="2574"/>
                        <a:pt x="1978" y="2580"/>
                        <a:pt x="1971" y="2584"/>
                      </a:cubicBezTo>
                      <a:cubicBezTo>
                        <a:pt x="1964" y="2588"/>
                        <a:pt x="1957" y="2589"/>
                        <a:pt x="1949" y="2588"/>
                      </a:cubicBezTo>
                      <a:cubicBezTo>
                        <a:pt x="1941" y="2586"/>
                        <a:pt x="1935" y="2582"/>
                        <a:pt x="1930" y="2577"/>
                      </a:cubicBezTo>
                      <a:cubicBezTo>
                        <a:pt x="1926" y="2571"/>
                        <a:pt x="1923" y="2564"/>
                        <a:pt x="1924" y="2557"/>
                      </a:cubicBezTo>
                      <a:cubicBezTo>
                        <a:pt x="1924" y="2549"/>
                        <a:pt x="1927" y="2543"/>
                        <a:pt x="1934" y="2539"/>
                      </a:cubicBezTo>
                      <a:cubicBezTo>
                        <a:pt x="1938" y="2536"/>
                        <a:pt x="1942" y="2535"/>
                        <a:pt x="1947" y="2536"/>
                      </a:cubicBezTo>
                      <a:cubicBezTo>
                        <a:pt x="1954" y="2538"/>
                        <a:pt x="1959" y="2543"/>
                        <a:pt x="1960" y="2550"/>
                      </a:cubicBezTo>
                      <a:cubicBezTo>
                        <a:pt x="1961" y="2557"/>
                        <a:pt x="1958" y="2563"/>
                        <a:pt x="1953" y="2566"/>
                      </a:cubicBezTo>
                      <a:cubicBezTo>
                        <a:pt x="1946" y="2571"/>
                        <a:pt x="1937" y="2569"/>
                        <a:pt x="1933" y="2562"/>
                      </a:cubicBezTo>
                      <a:cubicBezTo>
                        <a:pt x="1928" y="2555"/>
                        <a:pt x="1930" y="2546"/>
                        <a:pt x="1937" y="2541"/>
                      </a:cubicBezTo>
                      <a:cubicBezTo>
                        <a:pt x="1940" y="2539"/>
                        <a:pt x="1944" y="2539"/>
                        <a:pt x="1947" y="2539"/>
                      </a:cubicBezTo>
                      <a:cubicBezTo>
                        <a:pt x="1947" y="2539"/>
                        <a:pt x="1947" y="2539"/>
                        <a:pt x="1947" y="2539"/>
                      </a:cubicBezTo>
                      <a:cubicBezTo>
                        <a:pt x="1943" y="2538"/>
                        <a:pt x="1939" y="2539"/>
                        <a:pt x="1935" y="2541"/>
                      </a:cubicBezTo>
                      <a:cubicBezTo>
                        <a:pt x="1930" y="2545"/>
                        <a:pt x="1927" y="2550"/>
                        <a:pt x="1927" y="2557"/>
                      </a:cubicBezTo>
                      <a:cubicBezTo>
                        <a:pt x="1927" y="2564"/>
                        <a:pt x="1929" y="2569"/>
                        <a:pt x="1933" y="2574"/>
                      </a:cubicBezTo>
                      <a:cubicBezTo>
                        <a:pt x="1937" y="2580"/>
                        <a:pt x="1943" y="2583"/>
                        <a:pt x="1949" y="2584"/>
                      </a:cubicBezTo>
                      <a:cubicBezTo>
                        <a:pt x="1957" y="2586"/>
                        <a:pt x="1963" y="2585"/>
                        <a:pt x="1969" y="2581"/>
                      </a:cubicBezTo>
                      <a:cubicBezTo>
                        <a:pt x="1975" y="2577"/>
                        <a:pt x="1979" y="2572"/>
                        <a:pt x="1982" y="2565"/>
                      </a:cubicBezTo>
                      <a:cubicBezTo>
                        <a:pt x="1988" y="2548"/>
                        <a:pt x="1975" y="2531"/>
                        <a:pt x="1961" y="2528"/>
                      </a:cubicBezTo>
                      <a:cubicBezTo>
                        <a:pt x="1933" y="2522"/>
                        <a:pt x="1913" y="2512"/>
                        <a:pt x="1891" y="2493"/>
                      </a:cubicBezTo>
                      <a:cubicBezTo>
                        <a:pt x="1889" y="2491"/>
                        <a:pt x="1887" y="2489"/>
                        <a:pt x="1885" y="2487"/>
                      </a:cubicBezTo>
                      <a:cubicBezTo>
                        <a:pt x="1887" y="2489"/>
                        <a:pt x="1888" y="2491"/>
                        <a:pt x="1889" y="2493"/>
                      </a:cubicBezTo>
                      <a:cubicBezTo>
                        <a:pt x="1893" y="2502"/>
                        <a:pt x="1896" y="2511"/>
                        <a:pt x="1896" y="2521"/>
                      </a:cubicBezTo>
                      <a:cubicBezTo>
                        <a:pt x="1893" y="2511"/>
                        <a:pt x="1891" y="2504"/>
                        <a:pt x="1886" y="2495"/>
                      </a:cubicBezTo>
                      <a:cubicBezTo>
                        <a:pt x="1885" y="2494"/>
                        <a:pt x="1885" y="2493"/>
                        <a:pt x="1885" y="2493"/>
                      </a:cubicBezTo>
                      <a:cubicBezTo>
                        <a:pt x="1887" y="2501"/>
                        <a:pt x="1879" y="2512"/>
                        <a:pt x="1872" y="2516"/>
                      </a:cubicBezTo>
                      <a:cubicBezTo>
                        <a:pt x="1868" y="2519"/>
                        <a:pt x="1863" y="2521"/>
                        <a:pt x="1859" y="2522"/>
                      </a:cubicBezTo>
                      <a:cubicBezTo>
                        <a:pt x="1852" y="2524"/>
                        <a:pt x="1840" y="2523"/>
                        <a:pt x="1835" y="2516"/>
                      </a:cubicBezTo>
                      <a:cubicBezTo>
                        <a:pt x="1828" y="2520"/>
                        <a:pt x="1820" y="2520"/>
                        <a:pt x="1813" y="2519"/>
                      </a:cubicBezTo>
                      <a:cubicBezTo>
                        <a:pt x="1803" y="2517"/>
                        <a:pt x="1792" y="2519"/>
                        <a:pt x="1790" y="2528"/>
                      </a:cubicBezTo>
                      <a:cubicBezTo>
                        <a:pt x="1786" y="2518"/>
                        <a:pt x="1800" y="2507"/>
                        <a:pt x="1809" y="2504"/>
                      </a:cubicBezTo>
                      <a:cubicBezTo>
                        <a:pt x="1821" y="2501"/>
                        <a:pt x="1834" y="2507"/>
                        <a:pt x="1847" y="2513"/>
                      </a:cubicBezTo>
                      <a:cubicBezTo>
                        <a:pt x="1856" y="2516"/>
                        <a:pt x="1863" y="2517"/>
                        <a:pt x="1871" y="2512"/>
                      </a:cubicBezTo>
                      <a:cubicBezTo>
                        <a:pt x="1878" y="2509"/>
                        <a:pt x="1885" y="2501"/>
                        <a:pt x="1885" y="2493"/>
                      </a:cubicBezTo>
                      <a:cubicBezTo>
                        <a:pt x="1885" y="2494"/>
                        <a:pt x="1884" y="2496"/>
                        <a:pt x="1884" y="2497"/>
                      </a:cubicBezTo>
                      <a:cubicBezTo>
                        <a:pt x="1882" y="2502"/>
                        <a:pt x="1878" y="2505"/>
                        <a:pt x="1871" y="2504"/>
                      </a:cubicBezTo>
                      <a:cubicBezTo>
                        <a:pt x="1872" y="2504"/>
                        <a:pt x="1872" y="2502"/>
                        <a:pt x="1872" y="2501"/>
                      </a:cubicBezTo>
                      <a:cubicBezTo>
                        <a:pt x="1880" y="2501"/>
                        <a:pt x="1884" y="2495"/>
                        <a:pt x="1881" y="2488"/>
                      </a:cubicBezTo>
                      <a:cubicBezTo>
                        <a:pt x="1880" y="2484"/>
                        <a:pt x="1879" y="2482"/>
                        <a:pt x="1877" y="2479"/>
                      </a:cubicBezTo>
                      <a:cubicBezTo>
                        <a:pt x="1855" y="2455"/>
                        <a:pt x="1840" y="2427"/>
                        <a:pt x="1831" y="2397"/>
                      </a:cubicBezTo>
                      <a:cubicBezTo>
                        <a:pt x="1837" y="2422"/>
                        <a:pt x="1841" y="2452"/>
                        <a:pt x="1827" y="2475"/>
                      </a:cubicBezTo>
                      <a:cubicBezTo>
                        <a:pt x="1819" y="2486"/>
                        <a:pt x="1810" y="2492"/>
                        <a:pt x="1797" y="2495"/>
                      </a:cubicBezTo>
                      <a:cubicBezTo>
                        <a:pt x="1786" y="2497"/>
                        <a:pt x="1775" y="2495"/>
                        <a:pt x="1766" y="2490"/>
                      </a:cubicBezTo>
                      <a:cubicBezTo>
                        <a:pt x="1743" y="2478"/>
                        <a:pt x="1735" y="2450"/>
                        <a:pt x="1747" y="2428"/>
                      </a:cubicBezTo>
                      <a:cubicBezTo>
                        <a:pt x="1758" y="2408"/>
                        <a:pt x="1782" y="2396"/>
                        <a:pt x="1802" y="2411"/>
                      </a:cubicBezTo>
                      <a:cubicBezTo>
                        <a:pt x="1810" y="2417"/>
                        <a:pt x="1815" y="2428"/>
                        <a:pt x="1811" y="2438"/>
                      </a:cubicBezTo>
                      <a:cubicBezTo>
                        <a:pt x="1809" y="2441"/>
                        <a:pt x="1807" y="2444"/>
                        <a:pt x="1804" y="2446"/>
                      </a:cubicBezTo>
                      <a:cubicBezTo>
                        <a:pt x="1804" y="2446"/>
                        <a:pt x="1804" y="2446"/>
                        <a:pt x="1804" y="2446"/>
                      </a:cubicBezTo>
                      <a:cubicBezTo>
                        <a:pt x="1797" y="2450"/>
                        <a:pt x="1787" y="2449"/>
                        <a:pt x="1782" y="2441"/>
                      </a:cubicBezTo>
                      <a:cubicBezTo>
                        <a:pt x="1777" y="2433"/>
                        <a:pt x="1779" y="2423"/>
                        <a:pt x="1786" y="2418"/>
                      </a:cubicBezTo>
                      <a:cubicBezTo>
                        <a:pt x="1794" y="2413"/>
                        <a:pt x="1804" y="2415"/>
                        <a:pt x="1809" y="2423"/>
                      </a:cubicBezTo>
                      <a:cubicBezTo>
                        <a:pt x="1811" y="2426"/>
                        <a:pt x="1812" y="2430"/>
                        <a:pt x="1812" y="2433"/>
                      </a:cubicBezTo>
                      <a:cubicBezTo>
                        <a:pt x="1812" y="2433"/>
                        <a:pt x="1812" y="2433"/>
                        <a:pt x="1812" y="2433"/>
                      </a:cubicBezTo>
                      <a:cubicBezTo>
                        <a:pt x="1813" y="2425"/>
                        <a:pt x="1808" y="2416"/>
                        <a:pt x="1801" y="2411"/>
                      </a:cubicBezTo>
                      <a:cubicBezTo>
                        <a:pt x="1781" y="2399"/>
                        <a:pt x="1759" y="2412"/>
                        <a:pt x="1749" y="2430"/>
                      </a:cubicBezTo>
                      <a:cubicBezTo>
                        <a:pt x="1738" y="2451"/>
                        <a:pt x="1746" y="2477"/>
                        <a:pt x="1767" y="2488"/>
                      </a:cubicBezTo>
                      <a:cubicBezTo>
                        <a:pt x="1771" y="2490"/>
                        <a:pt x="1774" y="2491"/>
                        <a:pt x="1778" y="2492"/>
                      </a:cubicBezTo>
                      <a:cubicBezTo>
                        <a:pt x="1776" y="2491"/>
                        <a:pt x="1774" y="2489"/>
                        <a:pt x="1772" y="2488"/>
                      </a:cubicBezTo>
                      <a:cubicBezTo>
                        <a:pt x="1765" y="2482"/>
                        <a:pt x="1763" y="2472"/>
                        <a:pt x="1766" y="2465"/>
                      </a:cubicBezTo>
                      <a:cubicBezTo>
                        <a:pt x="1770" y="2458"/>
                        <a:pt x="1778" y="2454"/>
                        <a:pt x="1786" y="2458"/>
                      </a:cubicBezTo>
                      <a:cubicBezTo>
                        <a:pt x="1791" y="2461"/>
                        <a:pt x="1793" y="2466"/>
                        <a:pt x="1792" y="2471"/>
                      </a:cubicBezTo>
                      <a:cubicBezTo>
                        <a:pt x="1789" y="2480"/>
                        <a:pt x="1778" y="2479"/>
                        <a:pt x="1777" y="2473"/>
                      </a:cubicBezTo>
                      <a:cubicBezTo>
                        <a:pt x="1779" y="2475"/>
                        <a:pt x="1783" y="2476"/>
                        <a:pt x="1785" y="2474"/>
                      </a:cubicBezTo>
                      <a:cubicBezTo>
                        <a:pt x="1789" y="2472"/>
                        <a:pt x="1789" y="2467"/>
                        <a:pt x="1786" y="2464"/>
                      </a:cubicBezTo>
                      <a:cubicBezTo>
                        <a:pt x="1784" y="2461"/>
                        <a:pt x="1780" y="2460"/>
                        <a:pt x="1776" y="2461"/>
                      </a:cubicBezTo>
                      <a:cubicBezTo>
                        <a:pt x="1770" y="2463"/>
                        <a:pt x="1768" y="2471"/>
                        <a:pt x="1769" y="2477"/>
                      </a:cubicBezTo>
                      <a:cubicBezTo>
                        <a:pt x="1771" y="2489"/>
                        <a:pt x="1785" y="2494"/>
                        <a:pt x="1797" y="2492"/>
                      </a:cubicBezTo>
                      <a:cubicBezTo>
                        <a:pt x="1809" y="2490"/>
                        <a:pt x="1817" y="2483"/>
                        <a:pt x="1824" y="2473"/>
                      </a:cubicBezTo>
                      <a:cubicBezTo>
                        <a:pt x="1843" y="2441"/>
                        <a:pt x="1824" y="2390"/>
                        <a:pt x="1820" y="2350"/>
                      </a:cubicBezTo>
                      <a:cubicBezTo>
                        <a:pt x="1818" y="2358"/>
                        <a:pt x="1814" y="2364"/>
                        <a:pt x="1808" y="2371"/>
                      </a:cubicBezTo>
                      <a:cubicBezTo>
                        <a:pt x="1805" y="2374"/>
                        <a:pt x="1801" y="2376"/>
                        <a:pt x="1798" y="2379"/>
                      </a:cubicBezTo>
                      <a:cubicBezTo>
                        <a:pt x="1798" y="2378"/>
                        <a:pt x="1797" y="2376"/>
                        <a:pt x="1797" y="2376"/>
                      </a:cubicBezTo>
                      <a:cubicBezTo>
                        <a:pt x="1804" y="2370"/>
                        <a:pt x="1811" y="2362"/>
                        <a:pt x="1815" y="2353"/>
                      </a:cubicBezTo>
                      <a:cubicBezTo>
                        <a:pt x="1818" y="2348"/>
                        <a:pt x="1819" y="2342"/>
                        <a:pt x="1820" y="2336"/>
                      </a:cubicBezTo>
                      <a:cubicBezTo>
                        <a:pt x="1817" y="2343"/>
                        <a:pt x="1812" y="2349"/>
                        <a:pt x="1807" y="2351"/>
                      </a:cubicBezTo>
                      <a:cubicBezTo>
                        <a:pt x="1802" y="2353"/>
                        <a:pt x="1797" y="2353"/>
                        <a:pt x="1793" y="2351"/>
                      </a:cubicBezTo>
                      <a:cubicBezTo>
                        <a:pt x="1785" y="2348"/>
                        <a:pt x="1780" y="2340"/>
                        <a:pt x="1785" y="2331"/>
                      </a:cubicBezTo>
                      <a:cubicBezTo>
                        <a:pt x="1787" y="2327"/>
                        <a:pt x="1792" y="2324"/>
                        <a:pt x="1797" y="2325"/>
                      </a:cubicBezTo>
                      <a:cubicBezTo>
                        <a:pt x="1806" y="2327"/>
                        <a:pt x="1806" y="2339"/>
                        <a:pt x="1800" y="2340"/>
                      </a:cubicBezTo>
                      <a:cubicBezTo>
                        <a:pt x="1802" y="2338"/>
                        <a:pt x="1802" y="2334"/>
                        <a:pt x="1801" y="2332"/>
                      </a:cubicBezTo>
                      <a:cubicBezTo>
                        <a:pt x="1798" y="2328"/>
                        <a:pt x="1793" y="2328"/>
                        <a:pt x="1790" y="2331"/>
                      </a:cubicBezTo>
                      <a:cubicBezTo>
                        <a:pt x="1787" y="2334"/>
                        <a:pt x="1787" y="2338"/>
                        <a:pt x="1788" y="2341"/>
                      </a:cubicBezTo>
                      <a:cubicBezTo>
                        <a:pt x="1791" y="2347"/>
                        <a:pt x="1798" y="2349"/>
                        <a:pt x="1804" y="2348"/>
                      </a:cubicBezTo>
                      <a:cubicBezTo>
                        <a:pt x="1808" y="2347"/>
                        <a:pt x="1812" y="2343"/>
                        <a:pt x="1815" y="2339"/>
                      </a:cubicBezTo>
                      <a:cubicBezTo>
                        <a:pt x="1820" y="2333"/>
                        <a:pt x="1819" y="2326"/>
                        <a:pt x="1819" y="2318"/>
                      </a:cubicBezTo>
                      <a:cubicBezTo>
                        <a:pt x="1819" y="2294"/>
                        <a:pt x="1821" y="2271"/>
                        <a:pt x="1827" y="2246"/>
                      </a:cubicBezTo>
                      <a:cubicBezTo>
                        <a:pt x="1828" y="2242"/>
                        <a:pt x="1834" y="2219"/>
                        <a:pt x="1840" y="2202"/>
                      </a:cubicBezTo>
                      <a:cubicBezTo>
                        <a:pt x="1826" y="2219"/>
                        <a:pt x="1809" y="2231"/>
                        <a:pt x="1788" y="2238"/>
                      </a:cubicBezTo>
                      <a:cubicBezTo>
                        <a:pt x="1781" y="2241"/>
                        <a:pt x="1775" y="2242"/>
                        <a:pt x="1770" y="2243"/>
                      </a:cubicBezTo>
                      <a:cubicBezTo>
                        <a:pt x="1760" y="2245"/>
                        <a:pt x="1743" y="2247"/>
                        <a:pt x="1743" y="2260"/>
                      </a:cubicBezTo>
                      <a:cubicBezTo>
                        <a:pt x="1743" y="2265"/>
                        <a:pt x="1746" y="2270"/>
                        <a:pt x="1751" y="2271"/>
                      </a:cubicBezTo>
                      <a:cubicBezTo>
                        <a:pt x="1754" y="2271"/>
                        <a:pt x="1757" y="2270"/>
                        <a:pt x="1758" y="2268"/>
                      </a:cubicBezTo>
                      <a:cubicBezTo>
                        <a:pt x="1760" y="2265"/>
                        <a:pt x="1759" y="2261"/>
                        <a:pt x="1756" y="2259"/>
                      </a:cubicBezTo>
                      <a:cubicBezTo>
                        <a:pt x="1754" y="2258"/>
                        <a:pt x="1751" y="2259"/>
                        <a:pt x="1749" y="2261"/>
                      </a:cubicBezTo>
                      <a:cubicBezTo>
                        <a:pt x="1749" y="2256"/>
                        <a:pt x="1758" y="2254"/>
                        <a:pt x="1762" y="2261"/>
                      </a:cubicBezTo>
                      <a:cubicBezTo>
                        <a:pt x="1763" y="2265"/>
                        <a:pt x="1762" y="2269"/>
                        <a:pt x="1759" y="2272"/>
                      </a:cubicBezTo>
                      <a:cubicBezTo>
                        <a:pt x="1753" y="2277"/>
                        <a:pt x="1746" y="2274"/>
                        <a:pt x="1742" y="2269"/>
                      </a:cubicBezTo>
                      <a:cubicBezTo>
                        <a:pt x="1738" y="2264"/>
                        <a:pt x="1739" y="2256"/>
                        <a:pt x="1743" y="2250"/>
                      </a:cubicBezTo>
                      <a:cubicBezTo>
                        <a:pt x="1745" y="2248"/>
                        <a:pt x="1747" y="2246"/>
                        <a:pt x="1750" y="2245"/>
                      </a:cubicBezTo>
                      <a:cubicBezTo>
                        <a:pt x="1738" y="2246"/>
                        <a:pt x="1728" y="2246"/>
                        <a:pt x="1718" y="2245"/>
                      </a:cubicBezTo>
                      <a:cubicBezTo>
                        <a:pt x="1700" y="2243"/>
                        <a:pt x="1675" y="2231"/>
                        <a:pt x="1660" y="2234"/>
                      </a:cubicBezTo>
                      <a:cubicBezTo>
                        <a:pt x="1657" y="2235"/>
                        <a:pt x="1655" y="2236"/>
                        <a:pt x="1652" y="2238"/>
                      </a:cubicBezTo>
                      <a:cubicBezTo>
                        <a:pt x="1647" y="2242"/>
                        <a:pt x="1644" y="2247"/>
                        <a:pt x="1642" y="2252"/>
                      </a:cubicBezTo>
                      <a:cubicBezTo>
                        <a:pt x="1641" y="2259"/>
                        <a:pt x="1642" y="2266"/>
                        <a:pt x="1645" y="2271"/>
                      </a:cubicBezTo>
                      <a:cubicBezTo>
                        <a:pt x="1650" y="2278"/>
                        <a:pt x="1656" y="2283"/>
                        <a:pt x="1664" y="2285"/>
                      </a:cubicBezTo>
                      <a:cubicBezTo>
                        <a:pt x="1671" y="2287"/>
                        <a:pt x="1679" y="2286"/>
                        <a:pt x="1685" y="2283"/>
                      </a:cubicBezTo>
                      <a:cubicBezTo>
                        <a:pt x="1692" y="2279"/>
                        <a:pt x="1697" y="2273"/>
                        <a:pt x="1697" y="2265"/>
                      </a:cubicBezTo>
                      <a:cubicBezTo>
                        <a:pt x="1697" y="2259"/>
                        <a:pt x="1694" y="2254"/>
                        <a:pt x="1690" y="2251"/>
                      </a:cubicBezTo>
                      <a:cubicBezTo>
                        <a:pt x="1691" y="2252"/>
                        <a:pt x="1691" y="2252"/>
                        <a:pt x="1691" y="2252"/>
                      </a:cubicBezTo>
                      <a:cubicBezTo>
                        <a:pt x="1698" y="2259"/>
                        <a:pt x="1691" y="2269"/>
                        <a:pt x="1684" y="2262"/>
                      </a:cubicBezTo>
                      <a:cubicBezTo>
                        <a:pt x="1680" y="2259"/>
                        <a:pt x="1680" y="2251"/>
                        <a:pt x="1669" y="2252"/>
                      </a:cubicBezTo>
                      <a:cubicBezTo>
                        <a:pt x="1672" y="2249"/>
                        <a:pt x="1676" y="2248"/>
                        <a:pt x="1680" y="2248"/>
                      </a:cubicBezTo>
                      <a:cubicBezTo>
                        <a:pt x="1681" y="2248"/>
                        <a:pt x="1683" y="2248"/>
                        <a:pt x="1684" y="2248"/>
                      </a:cubicBezTo>
                      <a:cubicBezTo>
                        <a:pt x="1692" y="2250"/>
                        <a:pt x="1697" y="2257"/>
                        <a:pt x="1698" y="2265"/>
                      </a:cubicBezTo>
                      <a:cubicBezTo>
                        <a:pt x="1698" y="2273"/>
                        <a:pt x="1693" y="2280"/>
                        <a:pt x="1686" y="2284"/>
                      </a:cubicBezTo>
                      <a:cubicBezTo>
                        <a:pt x="1679" y="2288"/>
                        <a:pt x="1671" y="2289"/>
                        <a:pt x="1663" y="2287"/>
                      </a:cubicBezTo>
                      <a:cubicBezTo>
                        <a:pt x="1655" y="2285"/>
                        <a:pt x="1648" y="2280"/>
                        <a:pt x="1643" y="2273"/>
                      </a:cubicBezTo>
                      <a:cubicBezTo>
                        <a:pt x="1639" y="2266"/>
                        <a:pt x="1638" y="2259"/>
                        <a:pt x="1640" y="2251"/>
                      </a:cubicBezTo>
                      <a:cubicBezTo>
                        <a:pt x="1641" y="2245"/>
                        <a:pt x="1645" y="2240"/>
                        <a:pt x="1650" y="2236"/>
                      </a:cubicBezTo>
                      <a:cubicBezTo>
                        <a:pt x="1653" y="2233"/>
                        <a:pt x="1656" y="2232"/>
                        <a:pt x="1660" y="2231"/>
                      </a:cubicBezTo>
                      <a:cubicBezTo>
                        <a:pt x="1660" y="2231"/>
                        <a:pt x="1660" y="2231"/>
                        <a:pt x="1661" y="2230"/>
                      </a:cubicBezTo>
                      <a:cubicBezTo>
                        <a:pt x="1660" y="2230"/>
                        <a:pt x="1660" y="2230"/>
                        <a:pt x="1660" y="2230"/>
                      </a:cubicBezTo>
                      <a:cubicBezTo>
                        <a:pt x="1659" y="2230"/>
                        <a:pt x="1659" y="2230"/>
                        <a:pt x="1659" y="2230"/>
                      </a:cubicBezTo>
                      <a:cubicBezTo>
                        <a:pt x="1654" y="2228"/>
                        <a:pt x="1648" y="2226"/>
                        <a:pt x="1643" y="2223"/>
                      </a:cubicBezTo>
                      <a:cubicBezTo>
                        <a:pt x="1632" y="2216"/>
                        <a:pt x="1618" y="2204"/>
                        <a:pt x="1617" y="2189"/>
                      </a:cubicBezTo>
                      <a:cubicBezTo>
                        <a:pt x="1617" y="2182"/>
                        <a:pt x="1619" y="2177"/>
                        <a:pt x="1623" y="2172"/>
                      </a:cubicBezTo>
                      <a:cubicBezTo>
                        <a:pt x="1624" y="2171"/>
                        <a:pt x="1624" y="2171"/>
                        <a:pt x="1624" y="2171"/>
                      </a:cubicBezTo>
                      <a:cubicBezTo>
                        <a:pt x="1630" y="2165"/>
                        <a:pt x="1636" y="2162"/>
                        <a:pt x="1643" y="2162"/>
                      </a:cubicBezTo>
                      <a:cubicBezTo>
                        <a:pt x="1650" y="2161"/>
                        <a:pt x="1656" y="2163"/>
                        <a:pt x="1662" y="2167"/>
                      </a:cubicBezTo>
                      <a:cubicBezTo>
                        <a:pt x="1668" y="2172"/>
                        <a:pt x="1671" y="2178"/>
                        <a:pt x="1671" y="2185"/>
                      </a:cubicBezTo>
                      <a:cubicBezTo>
                        <a:pt x="1670" y="2191"/>
                        <a:pt x="1668" y="2194"/>
                        <a:pt x="1663" y="2197"/>
                      </a:cubicBezTo>
                      <a:cubicBezTo>
                        <a:pt x="1659" y="2200"/>
                        <a:pt x="1653" y="2201"/>
                        <a:pt x="1648" y="2199"/>
                      </a:cubicBezTo>
                      <a:cubicBezTo>
                        <a:pt x="1645" y="2198"/>
                        <a:pt x="1644" y="2196"/>
                        <a:pt x="1642" y="2194"/>
                      </a:cubicBezTo>
                      <a:cubicBezTo>
                        <a:pt x="1644" y="2196"/>
                        <a:pt x="1645" y="2198"/>
                        <a:pt x="1648" y="2199"/>
                      </a:cubicBezTo>
                      <a:cubicBezTo>
                        <a:pt x="1653" y="2201"/>
                        <a:pt x="1659" y="2200"/>
                        <a:pt x="1663" y="2197"/>
                      </a:cubicBezTo>
                      <a:cubicBezTo>
                        <a:pt x="1667" y="2194"/>
                        <a:pt x="1669" y="2190"/>
                        <a:pt x="1670" y="2185"/>
                      </a:cubicBezTo>
                      <a:cubicBezTo>
                        <a:pt x="1670" y="2178"/>
                        <a:pt x="1667" y="2172"/>
                        <a:pt x="1661" y="2168"/>
                      </a:cubicBezTo>
                      <a:cubicBezTo>
                        <a:pt x="1656" y="2164"/>
                        <a:pt x="1650" y="2163"/>
                        <a:pt x="1643" y="2164"/>
                      </a:cubicBezTo>
                      <a:cubicBezTo>
                        <a:pt x="1636" y="2165"/>
                        <a:pt x="1630" y="2168"/>
                        <a:pt x="1625" y="2174"/>
                      </a:cubicBezTo>
                      <a:cubicBezTo>
                        <a:pt x="1622" y="2178"/>
                        <a:pt x="1620" y="2183"/>
                        <a:pt x="1620" y="2189"/>
                      </a:cubicBezTo>
                      <a:cubicBezTo>
                        <a:pt x="1622" y="2203"/>
                        <a:pt x="1637" y="2215"/>
                        <a:pt x="1648" y="2221"/>
                      </a:cubicBezTo>
                      <a:cubicBezTo>
                        <a:pt x="1654" y="2223"/>
                        <a:pt x="1662" y="2226"/>
                        <a:pt x="1669" y="2228"/>
                      </a:cubicBezTo>
                      <a:cubicBezTo>
                        <a:pt x="1668" y="2228"/>
                        <a:pt x="1667" y="2227"/>
                        <a:pt x="1666" y="2226"/>
                      </a:cubicBezTo>
                      <a:cubicBezTo>
                        <a:pt x="1662" y="2221"/>
                        <a:pt x="1661" y="2213"/>
                        <a:pt x="1664" y="2207"/>
                      </a:cubicBezTo>
                      <a:cubicBezTo>
                        <a:pt x="1668" y="2202"/>
                        <a:pt x="1675" y="2199"/>
                        <a:pt x="1681" y="2204"/>
                      </a:cubicBezTo>
                      <a:cubicBezTo>
                        <a:pt x="1685" y="2206"/>
                        <a:pt x="1686" y="2211"/>
                        <a:pt x="1684" y="2214"/>
                      </a:cubicBezTo>
                      <a:cubicBezTo>
                        <a:pt x="1681" y="2221"/>
                        <a:pt x="1672" y="2220"/>
                        <a:pt x="1672" y="2215"/>
                      </a:cubicBezTo>
                      <a:cubicBezTo>
                        <a:pt x="1674" y="2217"/>
                        <a:pt x="1676" y="2217"/>
                        <a:pt x="1678" y="2216"/>
                      </a:cubicBezTo>
                      <a:cubicBezTo>
                        <a:pt x="1682" y="2215"/>
                        <a:pt x="1682" y="2211"/>
                        <a:pt x="1680" y="2208"/>
                      </a:cubicBezTo>
                      <a:cubicBezTo>
                        <a:pt x="1679" y="2206"/>
                        <a:pt x="1676" y="2205"/>
                        <a:pt x="1673" y="2205"/>
                      </a:cubicBezTo>
                      <a:cubicBezTo>
                        <a:pt x="1668" y="2206"/>
                        <a:pt x="1665" y="2212"/>
                        <a:pt x="1665" y="2217"/>
                      </a:cubicBezTo>
                      <a:cubicBezTo>
                        <a:pt x="1666" y="2220"/>
                        <a:pt x="1669" y="2224"/>
                        <a:pt x="1671" y="2226"/>
                      </a:cubicBezTo>
                      <a:cubicBezTo>
                        <a:pt x="1682" y="2236"/>
                        <a:pt x="1723" y="2244"/>
                        <a:pt x="1736" y="2242"/>
                      </a:cubicBezTo>
                      <a:cubicBezTo>
                        <a:pt x="1722" y="2239"/>
                        <a:pt x="1709" y="2232"/>
                        <a:pt x="1698" y="2220"/>
                      </a:cubicBezTo>
                      <a:cubicBezTo>
                        <a:pt x="1674" y="2194"/>
                        <a:pt x="1665" y="2146"/>
                        <a:pt x="1696" y="2122"/>
                      </a:cubicBezTo>
                      <a:cubicBezTo>
                        <a:pt x="1706" y="2115"/>
                        <a:pt x="1721" y="2113"/>
                        <a:pt x="1732" y="2121"/>
                      </a:cubicBezTo>
                      <a:cubicBezTo>
                        <a:pt x="1739" y="2128"/>
                        <a:pt x="1742" y="2138"/>
                        <a:pt x="1737" y="2147"/>
                      </a:cubicBezTo>
                      <a:cubicBezTo>
                        <a:pt x="1732" y="2156"/>
                        <a:pt x="1723" y="2160"/>
                        <a:pt x="1713" y="2158"/>
                      </a:cubicBezTo>
                      <a:cubicBezTo>
                        <a:pt x="1707" y="2156"/>
                        <a:pt x="1703" y="2152"/>
                        <a:pt x="1701" y="2146"/>
                      </a:cubicBezTo>
                      <a:cubicBezTo>
                        <a:pt x="1700" y="2144"/>
                        <a:pt x="1700" y="2142"/>
                        <a:pt x="1700" y="2140"/>
                      </a:cubicBezTo>
                      <a:cubicBezTo>
                        <a:pt x="1700" y="2135"/>
                        <a:pt x="1702" y="2130"/>
                        <a:pt x="1707" y="2127"/>
                      </a:cubicBezTo>
                      <a:cubicBezTo>
                        <a:pt x="1714" y="2122"/>
                        <a:pt x="1724" y="2124"/>
                        <a:pt x="1729" y="2131"/>
                      </a:cubicBezTo>
                      <a:cubicBezTo>
                        <a:pt x="1734" y="2139"/>
                        <a:pt x="1731" y="2149"/>
                        <a:pt x="1724" y="2153"/>
                      </a:cubicBezTo>
                      <a:cubicBezTo>
                        <a:pt x="1720" y="2156"/>
                        <a:pt x="1716" y="2156"/>
                        <a:pt x="1711" y="2155"/>
                      </a:cubicBezTo>
                      <a:cubicBezTo>
                        <a:pt x="1712" y="2156"/>
                        <a:pt x="1713" y="2156"/>
                        <a:pt x="1714" y="2156"/>
                      </a:cubicBezTo>
                      <a:cubicBezTo>
                        <a:pt x="1722" y="2158"/>
                        <a:pt x="1731" y="2154"/>
                        <a:pt x="1735" y="2146"/>
                      </a:cubicBezTo>
                      <a:cubicBezTo>
                        <a:pt x="1739" y="2138"/>
                        <a:pt x="1736" y="2129"/>
                        <a:pt x="1729" y="2124"/>
                      </a:cubicBezTo>
                      <a:cubicBezTo>
                        <a:pt x="1720" y="2117"/>
                        <a:pt x="1707" y="2119"/>
                        <a:pt x="1699" y="2125"/>
                      </a:cubicBezTo>
                      <a:cubicBezTo>
                        <a:pt x="1671" y="2148"/>
                        <a:pt x="1680" y="2193"/>
                        <a:pt x="1702" y="2216"/>
                      </a:cubicBezTo>
                      <a:cubicBezTo>
                        <a:pt x="1726" y="2239"/>
                        <a:pt x="1756" y="2243"/>
                        <a:pt x="1786" y="2233"/>
                      </a:cubicBezTo>
                      <a:cubicBezTo>
                        <a:pt x="1847" y="2211"/>
                        <a:pt x="1870" y="2150"/>
                        <a:pt x="1872" y="2090"/>
                      </a:cubicBezTo>
                      <a:cubicBezTo>
                        <a:pt x="1873" y="2068"/>
                        <a:pt x="1871" y="2051"/>
                        <a:pt x="1864" y="2030"/>
                      </a:cubicBezTo>
                      <a:cubicBezTo>
                        <a:pt x="1857" y="2010"/>
                        <a:pt x="1845" y="1989"/>
                        <a:pt x="1828" y="1980"/>
                      </a:cubicBezTo>
                      <a:cubicBezTo>
                        <a:pt x="1827" y="1980"/>
                        <a:pt x="1827" y="1980"/>
                        <a:pt x="1827" y="1980"/>
                      </a:cubicBezTo>
                      <a:cubicBezTo>
                        <a:pt x="1838" y="1987"/>
                        <a:pt x="1847" y="2000"/>
                        <a:pt x="1850" y="2012"/>
                      </a:cubicBezTo>
                      <a:cubicBezTo>
                        <a:pt x="1858" y="2035"/>
                        <a:pt x="1853" y="2070"/>
                        <a:pt x="1837" y="2089"/>
                      </a:cubicBezTo>
                      <a:cubicBezTo>
                        <a:pt x="1837" y="2088"/>
                        <a:pt x="1835" y="2086"/>
                        <a:pt x="1833" y="2086"/>
                      </a:cubicBezTo>
                      <a:cubicBezTo>
                        <a:pt x="1848" y="2067"/>
                        <a:pt x="1853" y="2036"/>
                        <a:pt x="1846" y="2013"/>
                      </a:cubicBezTo>
                      <a:cubicBezTo>
                        <a:pt x="1842" y="1998"/>
                        <a:pt x="1830" y="1979"/>
                        <a:pt x="1813" y="1977"/>
                      </a:cubicBezTo>
                      <a:cubicBezTo>
                        <a:pt x="1808" y="1977"/>
                        <a:pt x="1804" y="1977"/>
                        <a:pt x="1800" y="1980"/>
                      </a:cubicBezTo>
                      <a:cubicBezTo>
                        <a:pt x="1795" y="1982"/>
                        <a:pt x="1792" y="1985"/>
                        <a:pt x="1791" y="1990"/>
                      </a:cubicBezTo>
                      <a:cubicBezTo>
                        <a:pt x="1789" y="1995"/>
                        <a:pt x="1790" y="1999"/>
                        <a:pt x="1792" y="2003"/>
                      </a:cubicBezTo>
                      <a:cubicBezTo>
                        <a:pt x="1794" y="2007"/>
                        <a:pt x="1797" y="2009"/>
                        <a:pt x="1801" y="2010"/>
                      </a:cubicBezTo>
                      <a:cubicBezTo>
                        <a:pt x="1805" y="2011"/>
                        <a:pt x="1809" y="2010"/>
                        <a:pt x="1812" y="2007"/>
                      </a:cubicBezTo>
                      <a:cubicBezTo>
                        <a:pt x="1813" y="2005"/>
                        <a:pt x="1813" y="2004"/>
                        <a:pt x="1813" y="2002"/>
                      </a:cubicBezTo>
                      <a:cubicBezTo>
                        <a:pt x="1814" y="2000"/>
                        <a:pt x="1813" y="1999"/>
                        <a:pt x="1812" y="1997"/>
                      </a:cubicBezTo>
                      <a:cubicBezTo>
                        <a:pt x="1811" y="1996"/>
                        <a:pt x="1810" y="1996"/>
                        <a:pt x="1809" y="1995"/>
                      </a:cubicBezTo>
                      <a:cubicBezTo>
                        <a:pt x="1808" y="1995"/>
                        <a:pt x="1807" y="1995"/>
                        <a:pt x="1806" y="1996"/>
                      </a:cubicBezTo>
                      <a:cubicBezTo>
                        <a:pt x="1807" y="1995"/>
                        <a:pt x="1808" y="1995"/>
                        <a:pt x="1809" y="1995"/>
                      </a:cubicBezTo>
                      <a:cubicBezTo>
                        <a:pt x="1810" y="1996"/>
                        <a:pt x="1811" y="1996"/>
                        <a:pt x="1812" y="1997"/>
                      </a:cubicBezTo>
                      <a:cubicBezTo>
                        <a:pt x="1813" y="1999"/>
                        <a:pt x="1814" y="2000"/>
                        <a:pt x="1814" y="2002"/>
                      </a:cubicBezTo>
                      <a:cubicBezTo>
                        <a:pt x="1814" y="2004"/>
                        <a:pt x="1813" y="2006"/>
                        <a:pt x="1812" y="2007"/>
                      </a:cubicBezTo>
                      <a:cubicBezTo>
                        <a:pt x="1809" y="2010"/>
                        <a:pt x="1805" y="2011"/>
                        <a:pt x="1801" y="2011"/>
                      </a:cubicBezTo>
                      <a:cubicBezTo>
                        <a:pt x="1796" y="2010"/>
                        <a:pt x="1793" y="2007"/>
                        <a:pt x="1791" y="2003"/>
                      </a:cubicBezTo>
                      <a:cubicBezTo>
                        <a:pt x="1789" y="1999"/>
                        <a:pt x="1788" y="1994"/>
                        <a:pt x="1789" y="1990"/>
                      </a:cubicBezTo>
                      <a:cubicBezTo>
                        <a:pt x="1791" y="1985"/>
                        <a:pt x="1794" y="1981"/>
                        <a:pt x="1799" y="1978"/>
                      </a:cubicBezTo>
                      <a:cubicBezTo>
                        <a:pt x="1802" y="1976"/>
                        <a:pt x="1805" y="1975"/>
                        <a:pt x="1808" y="1975"/>
                      </a:cubicBezTo>
                      <a:cubicBezTo>
                        <a:pt x="1805" y="1975"/>
                        <a:pt x="1803" y="1975"/>
                        <a:pt x="1800" y="1975"/>
                      </a:cubicBezTo>
                      <a:cubicBezTo>
                        <a:pt x="1787" y="1978"/>
                        <a:pt x="1777" y="1984"/>
                        <a:pt x="1767" y="1993"/>
                      </a:cubicBezTo>
                      <a:cubicBezTo>
                        <a:pt x="1755" y="2004"/>
                        <a:pt x="1749" y="2015"/>
                        <a:pt x="1742" y="2030"/>
                      </a:cubicBezTo>
                      <a:cubicBezTo>
                        <a:pt x="1731" y="2057"/>
                        <a:pt x="1724" y="2092"/>
                        <a:pt x="1697" y="2108"/>
                      </a:cubicBezTo>
                      <a:cubicBezTo>
                        <a:pt x="1693" y="2110"/>
                        <a:pt x="1688" y="2112"/>
                        <a:pt x="1683" y="2113"/>
                      </a:cubicBezTo>
                      <a:cubicBezTo>
                        <a:pt x="1679" y="2115"/>
                        <a:pt x="1673" y="2115"/>
                        <a:pt x="1667" y="2116"/>
                      </a:cubicBezTo>
                      <a:cubicBezTo>
                        <a:pt x="1654" y="2120"/>
                        <a:pt x="1651" y="2131"/>
                        <a:pt x="1655" y="2138"/>
                      </a:cubicBezTo>
                      <a:cubicBezTo>
                        <a:pt x="1657" y="2140"/>
                        <a:pt x="1660" y="2142"/>
                        <a:pt x="1663" y="2143"/>
                      </a:cubicBezTo>
                      <a:cubicBezTo>
                        <a:pt x="1666" y="2143"/>
                        <a:pt x="1669" y="2142"/>
                        <a:pt x="1670" y="2139"/>
                      </a:cubicBezTo>
                      <a:cubicBezTo>
                        <a:pt x="1672" y="2136"/>
                        <a:pt x="1670" y="2132"/>
                        <a:pt x="1667" y="2131"/>
                      </a:cubicBezTo>
                      <a:cubicBezTo>
                        <a:pt x="1665" y="2130"/>
                        <a:pt x="1662" y="2131"/>
                        <a:pt x="1661" y="2133"/>
                      </a:cubicBezTo>
                      <a:cubicBezTo>
                        <a:pt x="1661" y="2131"/>
                        <a:pt x="1665" y="2129"/>
                        <a:pt x="1668" y="2129"/>
                      </a:cubicBezTo>
                      <a:cubicBezTo>
                        <a:pt x="1670" y="2129"/>
                        <a:pt x="1672" y="2131"/>
                        <a:pt x="1673" y="2134"/>
                      </a:cubicBezTo>
                      <a:cubicBezTo>
                        <a:pt x="1675" y="2142"/>
                        <a:pt x="1666" y="2147"/>
                        <a:pt x="1660" y="2145"/>
                      </a:cubicBezTo>
                      <a:cubicBezTo>
                        <a:pt x="1656" y="2144"/>
                        <a:pt x="1652" y="2140"/>
                        <a:pt x="1651" y="2135"/>
                      </a:cubicBezTo>
                      <a:cubicBezTo>
                        <a:pt x="1650" y="2128"/>
                        <a:pt x="1654" y="2120"/>
                        <a:pt x="1662" y="2116"/>
                      </a:cubicBezTo>
                      <a:cubicBezTo>
                        <a:pt x="1659" y="2117"/>
                        <a:pt x="1656" y="2117"/>
                        <a:pt x="1653" y="2117"/>
                      </a:cubicBezTo>
                      <a:cubicBezTo>
                        <a:pt x="1649" y="2118"/>
                        <a:pt x="1643" y="2122"/>
                        <a:pt x="1641" y="2128"/>
                      </a:cubicBezTo>
                      <a:cubicBezTo>
                        <a:pt x="1638" y="2137"/>
                        <a:pt x="1644" y="2146"/>
                        <a:pt x="1654" y="2150"/>
                      </a:cubicBezTo>
                      <a:cubicBezTo>
                        <a:pt x="1659" y="2153"/>
                        <a:pt x="1665" y="2154"/>
                        <a:pt x="1670" y="2161"/>
                      </a:cubicBezTo>
                      <a:cubicBezTo>
                        <a:pt x="1673" y="2166"/>
                        <a:pt x="1674" y="2173"/>
                        <a:pt x="1671" y="2179"/>
                      </a:cubicBezTo>
                      <a:cubicBezTo>
                        <a:pt x="1670" y="2159"/>
                        <a:pt x="1655" y="2163"/>
                        <a:pt x="1644" y="2155"/>
                      </a:cubicBezTo>
                      <a:cubicBezTo>
                        <a:pt x="1637" y="2151"/>
                        <a:pt x="1632" y="2143"/>
                        <a:pt x="1633" y="2136"/>
                      </a:cubicBezTo>
                      <a:cubicBezTo>
                        <a:pt x="1633" y="2128"/>
                        <a:pt x="1640" y="2118"/>
                        <a:pt x="1650" y="2117"/>
                      </a:cubicBezTo>
                      <a:cubicBezTo>
                        <a:pt x="1649" y="2117"/>
                        <a:pt x="1648" y="2117"/>
                        <a:pt x="1648" y="2116"/>
                      </a:cubicBezTo>
                      <a:cubicBezTo>
                        <a:pt x="1631" y="2115"/>
                        <a:pt x="1619" y="2107"/>
                        <a:pt x="1612" y="2092"/>
                      </a:cubicBezTo>
                      <a:cubicBezTo>
                        <a:pt x="1611" y="2089"/>
                        <a:pt x="1610" y="2086"/>
                        <a:pt x="1609" y="2083"/>
                      </a:cubicBezTo>
                      <a:cubicBezTo>
                        <a:pt x="1610" y="2083"/>
                        <a:pt x="1611" y="2083"/>
                        <a:pt x="1611" y="2083"/>
                      </a:cubicBezTo>
                      <a:cubicBezTo>
                        <a:pt x="1612" y="2086"/>
                        <a:pt x="1613" y="2088"/>
                        <a:pt x="1614" y="2091"/>
                      </a:cubicBezTo>
                      <a:cubicBezTo>
                        <a:pt x="1622" y="2105"/>
                        <a:pt x="1633" y="2111"/>
                        <a:pt x="1649" y="2113"/>
                      </a:cubicBezTo>
                      <a:cubicBezTo>
                        <a:pt x="1650" y="2113"/>
                        <a:pt x="1652" y="2113"/>
                        <a:pt x="1654" y="2113"/>
                      </a:cubicBezTo>
                      <a:cubicBezTo>
                        <a:pt x="1648" y="2112"/>
                        <a:pt x="1643" y="2109"/>
                        <a:pt x="1639" y="2104"/>
                      </a:cubicBezTo>
                      <a:cubicBezTo>
                        <a:pt x="1637" y="2101"/>
                        <a:pt x="1635" y="2098"/>
                        <a:pt x="1634" y="2095"/>
                      </a:cubicBezTo>
                      <a:cubicBezTo>
                        <a:pt x="1633" y="2091"/>
                        <a:pt x="1633" y="2088"/>
                        <a:pt x="1633" y="2084"/>
                      </a:cubicBezTo>
                      <a:cubicBezTo>
                        <a:pt x="1635" y="2076"/>
                        <a:pt x="1643" y="2069"/>
                        <a:pt x="1652" y="2071"/>
                      </a:cubicBezTo>
                      <a:cubicBezTo>
                        <a:pt x="1655" y="2072"/>
                        <a:pt x="1658" y="2074"/>
                        <a:pt x="1660" y="2078"/>
                      </a:cubicBezTo>
                      <a:cubicBezTo>
                        <a:pt x="1661" y="2079"/>
                        <a:pt x="1662" y="2081"/>
                        <a:pt x="1662" y="2083"/>
                      </a:cubicBezTo>
                      <a:cubicBezTo>
                        <a:pt x="1662" y="2086"/>
                        <a:pt x="1661" y="2089"/>
                        <a:pt x="1659" y="2092"/>
                      </a:cubicBezTo>
                      <a:cubicBezTo>
                        <a:pt x="1658" y="2093"/>
                        <a:pt x="1657" y="2094"/>
                        <a:pt x="1655" y="2094"/>
                      </a:cubicBezTo>
                      <a:cubicBezTo>
                        <a:pt x="1654" y="2094"/>
                        <a:pt x="1653" y="2095"/>
                        <a:pt x="1652" y="2095"/>
                      </a:cubicBezTo>
                      <a:cubicBezTo>
                        <a:pt x="1650" y="2095"/>
                        <a:pt x="1647" y="2094"/>
                        <a:pt x="1646" y="2091"/>
                      </a:cubicBezTo>
                      <a:cubicBezTo>
                        <a:pt x="1645" y="2089"/>
                        <a:pt x="1645" y="2088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5" y="2088"/>
                        <a:pt x="1645" y="2089"/>
                        <a:pt x="1646" y="2091"/>
                      </a:cubicBezTo>
                      <a:cubicBezTo>
                        <a:pt x="1647" y="2093"/>
                        <a:pt x="1649" y="2094"/>
                        <a:pt x="1652" y="2094"/>
                      </a:cubicBezTo>
                      <a:cubicBezTo>
                        <a:pt x="1653" y="2094"/>
                        <a:pt x="1654" y="2094"/>
                        <a:pt x="1655" y="2093"/>
                      </a:cubicBezTo>
                      <a:cubicBezTo>
                        <a:pt x="1656" y="2093"/>
                        <a:pt x="1657" y="2092"/>
                        <a:pt x="1658" y="2091"/>
                      </a:cubicBezTo>
                      <a:cubicBezTo>
                        <a:pt x="1660" y="2089"/>
                        <a:pt x="1660" y="2086"/>
                        <a:pt x="1660" y="2083"/>
                      </a:cubicBezTo>
                      <a:cubicBezTo>
                        <a:pt x="1660" y="2081"/>
                        <a:pt x="1660" y="2080"/>
                        <a:pt x="1659" y="2079"/>
                      </a:cubicBezTo>
                      <a:cubicBezTo>
                        <a:pt x="1657" y="2076"/>
                        <a:pt x="1654" y="2074"/>
                        <a:pt x="1651" y="2074"/>
                      </a:cubicBezTo>
                      <a:cubicBezTo>
                        <a:pt x="1644" y="2072"/>
                        <a:pt x="1638" y="2078"/>
                        <a:pt x="1636" y="2085"/>
                      </a:cubicBezTo>
                      <a:cubicBezTo>
                        <a:pt x="1636" y="2088"/>
                        <a:pt x="1636" y="2091"/>
                        <a:pt x="1637" y="2094"/>
                      </a:cubicBezTo>
                      <a:cubicBezTo>
                        <a:pt x="1639" y="2097"/>
                        <a:pt x="1640" y="2099"/>
                        <a:pt x="1642" y="2102"/>
                      </a:cubicBezTo>
                      <a:cubicBezTo>
                        <a:pt x="1644" y="2104"/>
                        <a:pt x="1647" y="2106"/>
                        <a:pt x="1650" y="2108"/>
                      </a:cubicBezTo>
                      <a:cubicBezTo>
                        <a:pt x="1655" y="2110"/>
                        <a:pt x="1660" y="2111"/>
                        <a:pt x="1665" y="2111"/>
                      </a:cubicBezTo>
                      <a:cubicBezTo>
                        <a:pt x="1675" y="2112"/>
                        <a:pt x="1686" y="2109"/>
                        <a:pt x="1694" y="2104"/>
                      </a:cubicBezTo>
                      <a:cubicBezTo>
                        <a:pt x="1717" y="2091"/>
                        <a:pt x="1725" y="2062"/>
                        <a:pt x="1734" y="2038"/>
                      </a:cubicBezTo>
                      <a:cubicBezTo>
                        <a:pt x="1732" y="2042"/>
                        <a:pt x="1730" y="2046"/>
                        <a:pt x="1728" y="2049"/>
                      </a:cubicBezTo>
                      <a:cubicBezTo>
                        <a:pt x="1720" y="2061"/>
                        <a:pt x="1703" y="2070"/>
                        <a:pt x="1689" y="2063"/>
                      </a:cubicBezTo>
                      <a:cubicBezTo>
                        <a:pt x="1680" y="2059"/>
                        <a:pt x="1674" y="2050"/>
                        <a:pt x="1664" y="2053"/>
                      </a:cubicBezTo>
                      <a:cubicBezTo>
                        <a:pt x="1664" y="2045"/>
                        <a:pt x="1675" y="2038"/>
                        <a:pt x="1687" y="2040"/>
                      </a:cubicBezTo>
                      <a:cubicBezTo>
                        <a:pt x="1699" y="2043"/>
                        <a:pt x="1713" y="2055"/>
                        <a:pt x="1725" y="2045"/>
                      </a:cubicBezTo>
                      <a:cubicBezTo>
                        <a:pt x="1731" y="2040"/>
                        <a:pt x="1734" y="2030"/>
                        <a:pt x="1738" y="2029"/>
                      </a:cubicBezTo>
                      <a:cubicBezTo>
                        <a:pt x="1738" y="2029"/>
                        <a:pt x="1737" y="2030"/>
                        <a:pt x="1737" y="2030"/>
                      </a:cubicBezTo>
                      <a:cubicBezTo>
                        <a:pt x="1738" y="2029"/>
                        <a:pt x="1738" y="2029"/>
                        <a:pt x="1738" y="2028"/>
                      </a:cubicBezTo>
                      <a:cubicBezTo>
                        <a:pt x="1745" y="2012"/>
                        <a:pt x="1751" y="2002"/>
                        <a:pt x="1764" y="1990"/>
                      </a:cubicBezTo>
                      <a:cubicBezTo>
                        <a:pt x="1775" y="1981"/>
                        <a:pt x="1786" y="1975"/>
                        <a:pt x="1800" y="1973"/>
                      </a:cubicBezTo>
                      <a:cubicBezTo>
                        <a:pt x="1811" y="1972"/>
                        <a:pt x="1820" y="1974"/>
                        <a:pt x="1829" y="1979"/>
                      </a:cubicBezTo>
                      <a:cubicBezTo>
                        <a:pt x="1846" y="1988"/>
                        <a:pt x="1860" y="2009"/>
                        <a:pt x="1867" y="2030"/>
                      </a:cubicBezTo>
                      <a:cubicBezTo>
                        <a:pt x="1870" y="2038"/>
                        <a:pt x="1873" y="2046"/>
                        <a:pt x="1874" y="2054"/>
                      </a:cubicBezTo>
                      <a:cubicBezTo>
                        <a:pt x="1877" y="2070"/>
                        <a:pt x="1875" y="2085"/>
                        <a:pt x="1882" y="2099"/>
                      </a:cubicBezTo>
                      <a:cubicBezTo>
                        <a:pt x="1884" y="2106"/>
                        <a:pt x="1889" y="2114"/>
                        <a:pt x="1896" y="2116"/>
                      </a:cubicBezTo>
                      <a:cubicBezTo>
                        <a:pt x="1900" y="2118"/>
                        <a:pt x="1906" y="2117"/>
                        <a:pt x="1908" y="2113"/>
                      </a:cubicBezTo>
                      <a:cubicBezTo>
                        <a:pt x="1909" y="2111"/>
                        <a:pt x="1909" y="2109"/>
                        <a:pt x="1907" y="2108"/>
                      </a:cubicBezTo>
                      <a:cubicBezTo>
                        <a:pt x="1906" y="2107"/>
                        <a:pt x="1905" y="2107"/>
                        <a:pt x="1903" y="2108"/>
                      </a:cubicBezTo>
                      <a:cubicBezTo>
                        <a:pt x="1902" y="2109"/>
                        <a:pt x="1902" y="2110"/>
                        <a:pt x="1902" y="2111"/>
                      </a:cubicBezTo>
                      <a:cubicBezTo>
                        <a:pt x="1902" y="2112"/>
                        <a:pt x="1904" y="2113"/>
                        <a:pt x="1905" y="2113"/>
                      </a:cubicBezTo>
                      <a:cubicBezTo>
                        <a:pt x="1906" y="2112"/>
                        <a:pt x="1906" y="2112"/>
                        <a:pt x="1906" y="2111"/>
                      </a:cubicBezTo>
                      <a:cubicBezTo>
                        <a:pt x="1907" y="2112"/>
                        <a:pt x="1907" y="2113"/>
                        <a:pt x="1906" y="2114"/>
                      </a:cubicBezTo>
                      <a:cubicBezTo>
                        <a:pt x="1905" y="2115"/>
                        <a:pt x="1903" y="2115"/>
                        <a:pt x="1902" y="2114"/>
                      </a:cubicBezTo>
                      <a:cubicBezTo>
                        <a:pt x="1899" y="2113"/>
                        <a:pt x="1899" y="2109"/>
                        <a:pt x="1900" y="2107"/>
                      </a:cubicBezTo>
                      <a:cubicBezTo>
                        <a:pt x="1901" y="2105"/>
                        <a:pt x="1903" y="2104"/>
                        <a:pt x="1905" y="2104"/>
                      </a:cubicBezTo>
                      <a:cubicBezTo>
                        <a:pt x="1907" y="2104"/>
                        <a:pt x="1909" y="2104"/>
                        <a:pt x="1910" y="2106"/>
                      </a:cubicBezTo>
                      <a:cubicBezTo>
                        <a:pt x="1912" y="2108"/>
                        <a:pt x="1913" y="2111"/>
                        <a:pt x="1912" y="2113"/>
                      </a:cubicBezTo>
                      <a:cubicBezTo>
                        <a:pt x="1909" y="2118"/>
                        <a:pt x="1904" y="2119"/>
                        <a:pt x="1899" y="2118"/>
                      </a:cubicBezTo>
                      <a:cubicBezTo>
                        <a:pt x="1897" y="2118"/>
                        <a:pt x="1894" y="2117"/>
                        <a:pt x="1892" y="2116"/>
                      </a:cubicBezTo>
                      <a:cubicBezTo>
                        <a:pt x="1900" y="2123"/>
                        <a:pt x="1909" y="2125"/>
                        <a:pt x="1918" y="2123"/>
                      </a:cubicBezTo>
                      <a:cubicBezTo>
                        <a:pt x="1924" y="2121"/>
                        <a:pt x="1929" y="2118"/>
                        <a:pt x="1932" y="2112"/>
                      </a:cubicBezTo>
                      <a:cubicBezTo>
                        <a:pt x="1932" y="2112"/>
                        <a:pt x="1932" y="2112"/>
                        <a:pt x="1932" y="2112"/>
                      </a:cubicBezTo>
                      <a:cubicBezTo>
                        <a:pt x="1929" y="2117"/>
                        <a:pt x="1922" y="2118"/>
                        <a:pt x="1919" y="2110"/>
                      </a:cubicBezTo>
                      <a:cubicBezTo>
                        <a:pt x="1917" y="2104"/>
                        <a:pt x="1921" y="2093"/>
                        <a:pt x="1907" y="2088"/>
                      </a:cubicBezTo>
                      <a:close/>
                      <a:moveTo>
                        <a:pt x="2116" y="2384"/>
                      </a:moveTo>
                      <a:cubicBezTo>
                        <a:pt x="2112" y="2356"/>
                        <a:pt x="2091" y="2345"/>
                        <a:pt x="2084" y="2333"/>
                      </a:cubicBezTo>
                      <a:cubicBezTo>
                        <a:pt x="2077" y="2320"/>
                        <a:pt x="2092" y="2311"/>
                        <a:pt x="2103" y="2324"/>
                      </a:cubicBezTo>
                      <a:cubicBezTo>
                        <a:pt x="2115" y="2337"/>
                        <a:pt x="2119" y="2363"/>
                        <a:pt x="2116" y="2384"/>
                      </a:cubicBezTo>
                      <a:close/>
                      <a:moveTo>
                        <a:pt x="2179" y="2254"/>
                      </a:moveTo>
                      <a:cubicBezTo>
                        <a:pt x="2189" y="2245"/>
                        <a:pt x="2215" y="2240"/>
                        <a:pt x="2230" y="2246"/>
                      </a:cubicBezTo>
                      <a:cubicBezTo>
                        <a:pt x="2245" y="2252"/>
                        <a:pt x="2243" y="2266"/>
                        <a:pt x="2225" y="2262"/>
                      </a:cubicBezTo>
                      <a:cubicBezTo>
                        <a:pt x="2212" y="2259"/>
                        <a:pt x="2192" y="2248"/>
                        <a:pt x="2179" y="2254"/>
                      </a:cubicBezTo>
                      <a:close/>
                      <a:moveTo>
                        <a:pt x="2042" y="2245"/>
                      </a:moveTo>
                      <a:cubicBezTo>
                        <a:pt x="2042" y="2247"/>
                        <a:pt x="2043" y="2250"/>
                        <a:pt x="2045" y="2250"/>
                      </a:cubicBezTo>
                      <a:cubicBezTo>
                        <a:pt x="2047" y="2251"/>
                        <a:pt x="2049" y="2250"/>
                        <a:pt x="2049" y="2248"/>
                      </a:cubicBezTo>
                      <a:cubicBezTo>
                        <a:pt x="2050" y="2246"/>
                        <a:pt x="2049" y="2244"/>
                        <a:pt x="2047" y="2243"/>
                      </a:cubicBezTo>
                      <a:cubicBezTo>
                        <a:pt x="2045" y="2242"/>
                        <a:pt x="2043" y="2243"/>
                        <a:pt x="2042" y="2245"/>
                      </a:cubicBezTo>
                      <a:close/>
                      <a:moveTo>
                        <a:pt x="2104" y="2266"/>
                      </a:moveTo>
                      <a:cubicBezTo>
                        <a:pt x="2099" y="2273"/>
                        <a:pt x="2089" y="2265"/>
                        <a:pt x="2086" y="2262"/>
                      </a:cubicBezTo>
                      <a:cubicBezTo>
                        <a:pt x="2083" y="2261"/>
                        <a:pt x="2080" y="2260"/>
                        <a:pt x="2078" y="2261"/>
                      </a:cubicBezTo>
                      <a:cubicBezTo>
                        <a:pt x="2080" y="2258"/>
                        <a:pt x="2088" y="2254"/>
                        <a:pt x="2093" y="2253"/>
                      </a:cubicBezTo>
                      <a:cubicBezTo>
                        <a:pt x="2099" y="2252"/>
                        <a:pt x="2105" y="2255"/>
                        <a:pt x="2105" y="2263"/>
                      </a:cubicBezTo>
                      <a:cubicBezTo>
                        <a:pt x="2103" y="2261"/>
                        <a:pt x="2098" y="2259"/>
                        <a:pt x="2094" y="2260"/>
                      </a:cubicBezTo>
                      <a:cubicBezTo>
                        <a:pt x="2096" y="2260"/>
                        <a:pt x="2101" y="2262"/>
                        <a:pt x="2104" y="2266"/>
                      </a:cubicBezTo>
                      <a:close/>
                      <a:moveTo>
                        <a:pt x="2058" y="2231"/>
                      </a:moveTo>
                      <a:cubicBezTo>
                        <a:pt x="2057" y="2235"/>
                        <a:pt x="2059" y="2240"/>
                        <a:pt x="2063" y="2241"/>
                      </a:cubicBezTo>
                      <a:cubicBezTo>
                        <a:pt x="2067" y="2242"/>
                        <a:pt x="2071" y="2240"/>
                        <a:pt x="2073" y="2236"/>
                      </a:cubicBezTo>
                      <a:cubicBezTo>
                        <a:pt x="2074" y="2232"/>
                        <a:pt x="2072" y="2228"/>
                        <a:pt x="2068" y="2227"/>
                      </a:cubicBezTo>
                      <a:cubicBezTo>
                        <a:pt x="2064" y="2225"/>
                        <a:pt x="2060" y="2227"/>
                        <a:pt x="2058" y="2231"/>
                      </a:cubicBezTo>
                      <a:close/>
                      <a:moveTo>
                        <a:pt x="2048" y="2237"/>
                      </a:moveTo>
                      <a:cubicBezTo>
                        <a:pt x="2047" y="2240"/>
                        <a:pt x="2048" y="2243"/>
                        <a:pt x="2051" y="2244"/>
                      </a:cubicBezTo>
                      <a:cubicBezTo>
                        <a:pt x="2053" y="2244"/>
                        <a:pt x="2056" y="2243"/>
                        <a:pt x="2057" y="2241"/>
                      </a:cubicBezTo>
                      <a:cubicBezTo>
                        <a:pt x="2058" y="2238"/>
                        <a:pt x="2056" y="2235"/>
                        <a:pt x="2054" y="2234"/>
                      </a:cubicBezTo>
                      <a:cubicBezTo>
                        <a:pt x="2051" y="2233"/>
                        <a:pt x="2048" y="2235"/>
                        <a:pt x="2048" y="2237"/>
                      </a:cubicBezTo>
                      <a:close/>
                      <a:moveTo>
                        <a:pt x="2161" y="2262"/>
                      </a:moveTo>
                      <a:cubicBezTo>
                        <a:pt x="2158" y="2263"/>
                        <a:pt x="2156" y="2265"/>
                        <a:pt x="2155" y="2268"/>
                      </a:cubicBezTo>
                      <a:cubicBezTo>
                        <a:pt x="2154" y="2271"/>
                        <a:pt x="2154" y="2276"/>
                        <a:pt x="2158" y="2279"/>
                      </a:cubicBezTo>
                      <a:cubicBezTo>
                        <a:pt x="2162" y="2283"/>
                        <a:pt x="2168" y="2282"/>
                        <a:pt x="2171" y="2279"/>
                      </a:cubicBezTo>
                      <a:cubicBezTo>
                        <a:pt x="2177" y="2275"/>
                        <a:pt x="2174" y="2269"/>
                        <a:pt x="2174" y="2264"/>
                      </a:cubicBezTo>
                      <a:cubicBezTo>
                        <a:pt x="2175" y="2259"/>
                        <a:pt x="2181" y="2255"/>
                        <a:pt x="2188" y="2255"/>
                      </a:cubicBezTo>
                      <a:cubicBezTo>
                        <a:pt x="2196" y="2254"/>
                        <a:pt x="2204" y="2258"/>
                        <a:pt x="2206" y="2266"/>
                      </a:cubicBezTo>
                      <a:cubicBezTo>
                        <a:pt x="2208" y="2271"/>
                        <a:pt x="2207" y="2276"/>
                        <a:pt x="2202" y="2278"/>
                      </a:cubicBezTo>
                      <a:cubicBezTo>
                        <a:pt x="2204" y="2273"/>
                        <a:pt x="2199" y="2267"/>
                        <a:pt x="2193" y="2270"/>
                      </a:cubicBezTo>
                      <a:cubicBezTo>
                        <a:pt x="2190" y="2272"/>
                        <a:pt x="2185" y="2278"/>
                        <a:pt x="2180" y="2284"/>
                      </a:cubicBezTo>
                      <a:cubicBezTo>
                        <a:pt x="2175" y="2290"/>
                        <a:pt x="2169" y="2295"/>
                        <a:pt x="2163" y="2297"/>
                      </a:cubicBezTo>
                      <a:cubicBezTo>
                        <a:pt x="2150" y="2300"/>
                        <a:pt x="2136" y="2290"/>
                        <a:pt x="2136" y="2277"/>
                      </a:cubicBezTo>
                      <a:cubicBezTo>
                        <a:pt x="2135" y="2269"/>
                        <a:pt x="2139" y="2263"/>
                        <a:pt x="2143" y="2258"/>
                      </a:cubicBezTo>
                      <a:cubicBezTo>
                        <a:pt x="2148" y="2253"/>
                        <a:pt x="2164" y="2242"/>
                        <a:pt x="2165" y="2233"/>
                      </a:cubicBezTo>
                      <a:cubicBezTo>
                        <a:pt x="2166" y="2226"/>
                        <a:pt x="2161" y="2222"/>
                        <a:pt x="2157" y="2223"/>
                      </a:cubicBezTo>
                      <a:cubicBezTo>
                        <a:pt x="2158" y="2218"/>
                        <a:pt x="2166" y="2216"/>
                        <a:pt x="2171" y="2219"/>
                      </a:cubicBezTo>
                      <a:cubicBezTo>
                        <a:pt x="2181" y="2224"/>
                        <a:pt x="2185" y="2240"/>
                        <a:pt x="2176" y="2252"/>
                      </a:cubicBezTo>
                      <a:cubicBezTo>
                        <a:pt x="2173" y="2257"/>
                        <a:pt x="2168" y="2259"/>
                        <a:pt x="2161" y="2262"/>
                      </a:cubicBezTo>
                      <a:close/>
                      <a:moveTo>
                        <a:pt x="2286" y="2300"/>
                      </a:moveTo>
                      <a:cubicBezTo>
                        <a:pt x="2286" y="2303"/>
                        <a:pt x="2284" y="2304"/>
                        <a:pt x="2281" y="2304"/>
                      </a:cubicBezTo>
                      <a:cubicBezTo>
                        <a:pt x="2279" y="2303"/>
                        <a:pt x="2278" y="2301"/>
                        <a:pt x="2278" y="2299"/>
                      </a:cubicBezTo>
                      <a:cubicBezTo>
                        <a:pt x="2278" y="2297"/>
                        <a:pt x="2281" y="2295"/>
                        <a:pt x="2283" y="2296"/>
                      </a:cubicBezTo>
                      <a:cubicBezTo>
                        <a:pt x="2285" y="2296"/>
                        <a:pt x="2287" y="2298"/>
                        <a:pt x="2286" y="2300"/>
                      </a:cubicBezTo>
                      <a:close/>
                      <a:moveTo>
                        <a:pt x="2287" y="2309"/>
                      </a:moveTo>
                      <a:cubicBezTo>
                        <a:pt x="2286" y="2310"/>
                        <a:pt x="2285" y="2312"/>
                        <a:pt x="2283" y="2311"/>
                      </a:cubicBezTo>
                      <a:cubicBezTo>
                        <a:pt x="2281" y="2311"/>
                        <a:pt x="2280" y="2309"/>
                        <a:pt x="2280" y="2307"/>
                      </a:cubicBezTo>
                      <a:cubicBezTo>
                        <a:pt x="2281" y="2306"/>
                        <a:pt x="2282" y="2304"/>
                        <a:pt x="2284" y="2305"/>
                      </a:cubicBezTo>
                      <a:cubicBezTo>
                        <a:pt x="2286" y="2305"/>
                        <a:pt x="2287" y="2307"/>
                        <a:pt x="2287" y="2309"/>
                      </a:cubicBezTo>
                      <a:close/>
                      <a:moveTo>
                        <a:pt x="2281" y="2292"/>
                      </a:moveTo>
                      <a:cubicBezTo>
                        <a:pt x="2280" y="2295"/>
                        <a:pt x="2277" y="2297"/>
                        <a:pt x="2273" y="2297"/>
                      </a:cubicBezTo>
                      <a:cubicBezTo>
                        <a:pt x="2270" y="2296"/>
                        <a:pt x="2268" y="2292"/>
                        <a:pt x="2268" y="2289"/>
                      </a:cubicBezTo>
                      <a:cubicBezTo>
                        <a:pt x="2269" y="2286"/>
                        <a:pt x="2272" y="2283"/>
                        <a:pt x="2276" y="2284"/>
                      </a:cubicBezTo>
                      <a:cubicBezTo>
                        <a:pt x="2279" y="2285"/>
                        <a:pt x="2282" y="2288"/>
                        <a:pt x="2281" y="2292"/>
                      </a:cubicBezTo>
                      <a:close/>
                      <a:moveTo>
                        <a:pt x="2161" y="2264"/>
                      </a:moveTo>
                      <a:cubicBezTo>
                        <a:pt x="2157" y="2266"/>
                        <a:pt x="2155" y="2271"/>
                        <a:pt x="2157" y="2275"/>
                      </a:cubicBezTo>
                      <a:cubicBezTo>
                        <a:pt x="2161" y="2283"/>
                        <a:pt x="2171" y="2279"/>
                        <a:pt x="2173" y="2273"/>
                      </a:cubicBezTo>
                      <a:cubicBezTo>
                        <a:pt x="2174" y="2267"/>
                        <a:pt x="2171" y="2264"/>
                        <a:pt x="2175" y="2258"/>
                      </a:cubicBezTo>
                      <a:cubicBezTo>
                        <a:pt x="2169" y="2263"/>
                        <a:pt x="2166" y="2261"/>
                        <a:pt x="2161" y="2264"/>
                      </a:cubicBezTo>
                      <a:close/>
                      <a:moveTo>
                        <a:pt x="2138" y="2290"/>
                      </a:moveTo>
                      <a:cubicBezTo>
                        <a:pt x="2141" y="2297"/>
                        <a:pt x="2151" y="2301"/>
                        <a:pt x="2156" y="2300"/>
                      </a:cubicBezTo>
                      <a:cubicBezTo>
                        <a:pt x="2159" y="2308"/>
                        <a:pt x="2145" y="2318"/>
                        <a:pt x="2136" y="2310"/>
                      </a:cubicBezTo>
                      <a:cubicBezTo>
                        <a:pt x="2130" y="2304"/>
                        <a:pt x="2131" y="2293"/>
                        <a:pt x="2138" y="2290"/>
                      </a:cubicBezTo>
                      <a:close/>
                      <a:moveTo>
                        <a:pt x="2248" y="2235"/>
                      </a:moveTo>
                      <a:cubicBezTo>
                        <a:pt x="2234" y="2239"/>
                        <a:pt x="2230" y="2220"/>
                        <a:pt x="2227" y="2214"/>
                      </a:cubicBezTo>
                      <a:cubicBezTo>
                        <a:pt x="2225" y="2209"/>
                        <a:pt x="2223" y="2206"/>
                        <a:pt x="2218" y="2205"/>
                      </a:cubicBezTo>
                      <a:cubicBezTo>
                        <a:pt x="2224" y="2203"/>
                        <a:pt x="2238" y="2205"/>
                        <a:pt x="2244" y="2208"/>
                      </a:cubicBezTo>
                      <a:cubicBezTo>
                        <a:pt x="2253" y="2213"/>
                        <a:pt x="2258" y="2222"/>
                        <a:pt x="2252" y="2232"/>
                      </a:cubicBezTo>
                      <a:cubicBezTo>
                        <a:pt x="2251" y="2227"/>
                        <a:pt x="2246" y="2220"/>
                        <a:pt x="2241" y="2218"/>
                      </a:cubicBezTo>
                      <a:cubicBezTo>
                        <a:pt x="2243" y="2220"/>
                        <a:pt x="2247" y="2228"/>
                        <a:pt x="2248" y="2235"/>
                      </a:cubicBezTo>
                      <a:close/>
                      <a:moveTo>
                        <a:pt x="2148" y="2328"/>
                      </a:moveTo>
                      <a:cubicBezTo>
                        <a:pt x="2179" y="2317"/>
                        <a:pt x="2202" y="2332"/>
                        <a:pt x="2217" y="2332"/>
                      </a:cubicBezTo>
                      <a:cubicBezTo>
                        <a:pt x="2234" y="2333"/>
                        <a:pt x="2235" y="2313"/>
                        <a:pt x="2217" y="2308"/>
                      </a:cubicBezTo>
                      <a:cubicBezTo>
                        <a:pt x="2196" y="2303"/>
                        <a:pt x="2168" y="2313"/>
                        <a:pt x="2148" y="2328"/>
                      </a:cubicBezTo>
                      <a:close/>
                      <a:moveTo>
                        <a:pt x="2037" y="2267"/>
                      </a:moveTo>
                      <a:cubicBezTo>
                        <a:pt x="2040" y="2265"/>
                        <a:pt x="2043" y="2263"/>
                        <a:pt x="2046" y="2262"/>
                      </a:cubicBezTo>
                      <a:cubicBezTo>
                        <a:pt x="2057" y="2257"/>
                        <a:pt x="2070" y="2257"/>
                        <a:pt x="2081" y="2263"/>
                      </a:cubicBezTo>
                      <a:cubicBezTo>
                        <a:pt x="2093" y="2271"/>
                        <a:pt x="2102" y="2286"/>
                        <a:pt x="2097" y="2300"/>
                      </a:cubicBezTo>
                      <a:cubicBezTo>
                        <a:pt x="2095" y="2306"/>
                        <a:pt x="2091" y="2311"/>
                        <a:pt x="2085" y="2314"/>
                      </a:cubicBezTo>
                      <a:cubicBezTo>
                        <a:pt x="2081" y="2316"/>
                        <a:pt x="2078" y="2316"/>
                        <a:pt x="2073" y="2315"/>
                      </a:cubicBezTo>
                      <a:cubicBezTo>
                        <a:pt x="2068" y="2314"/>
                        <a:pt x="2064" y="2310"/>
                        <a:pt x="2063" y="2305"/>
                      </a:cubicBezTo>
                      <a:cubicBezTo>
                        <a:pt x="2062" y="2301"/>
                        <a:pt x="2063" y="2297"/>
                        <a:pt x="2065" y="2294"/>
                      </a:cubicBezTo>
                      <a:cubicBezTo>
                        <a:pt x="2070" y="2289"/>
                        <a:pt x="2078" y="2287"/>
                        <a:pt x="2083" y="2292"/>
                      </a:cubicBezTo>
                      <a:cubicBezTo>
                        <a:pt x="2089" y="2296"/>
                        <a:pt x="2090" y="2304"/>
                        <a:pt x="2086" y="2310"/>
                      </a:cubicBezTo>
                      <a:cubicBezTo>
                        <a:pt x="2083" y="2314"/>
                        <a:pt x="2077" y="2316"/>
                        <a:pt x="2072" y="2314"/>
                      </a:cubicBezTo>
                      <a:cubicBezTo>
                        <a:pt x="2072" y="2314"/>
                        <a:pt x="2073" y="2315"/>
                        <a:pt x="2074" y="2315"/>
                      </a:cubicBezTo>
                      <a:cubicBezTo>
                        <a:pt x="2078" y="2316"/>
                        <a:pt x="2081" y="2315"/>
                        <a:pt x="2085" y="2313"/>
                      </a:cubicBezTo>
                      <a:cubicBezTo>
                        <a:pt x="2090" y="2310"/>
                        <a:pt x="2094" y="2306"/>
                        <a:pt x="2096" y="2300"/>
                      </a:cubicBezTo>
                      <a:cubicBezTo>
                        <a:pt x="2100" y="2287"/>
                        <a:pt x="2092" y="2272"/>
                        <a:pt x="2080" y="2265"/>
                      </a:cubicBezTo>
                      <a:cubicBezTo>
                        <a:pt x="2069" y="2259"/>
                        <a:pt x="2056" y="2260"/>
                        <a:pt x="2045" y="2265"/>
                      </a:cubicBezTo>
                      <a:cubicBezTo>
                        <a:pt x="2043" y="2266"/>
                        <a:pt x="2041" y="2268"/>
                        <a:pt x="2038" y="2270"/>
                      </a:cubicBezTo>
                      <a:lnTo>
                        <a:pt x="2037" y="2267"/>
                      </a:lnTo>
                      <a:close/>
                      <a:moveTo>
                        <a:pt x="2023" y="2317"/>
                      </a:moveTo>
                      <a:cubicBezTo>
                        <a:pt x="2012" y="2326"/>
                        <a:pt x="1996" y="2328"/>
                        <a:pt x="1982" y="2317"/>
                      </a:cubicBezTo>
                      <a:cubicBezTo>
                        <a:pt x="1977" y="2313"/>
                        <a:pt x="1974" y="2309"/>
                        <a:pt x="1972" y="2303"/>
                      </a:cubicBezTo>
                      <a:cubicBezTo>
                        <a:pt x="1970" y="2298"/>
                        <a:pt x="1970" y="2293"/>
                        <a:pt x="1972" y="2288"/>
                      </a:cubicBezTo>
                      <a:cubicBezTo>
                        <a:pt x="1975" y="2283"/>
                        <a:pt x="1980" y="2279"/>
                        <a:pt x="1986" y="2278"/>
                      </a:cubicBezTo>
                      <a:cubicBezTo>
                        <a:pt x="1990" y="2277"/>
                        <a:pt x="1993" y="2278"/>
                        <a:pt x="1997" y="2280"/>
                      </a:cubicBezTo>
                      <a:cubicBezTo>
                        <a:pt x="2001" y="2284"/>
                        <a:pt x="2003" y="2290"/>
                        <a:pt x="2001" y="2295"/>
                      </a:cubicBezTo>
                      <a:cubicBezTo>
                        <a:pt x="2000" y="2298"/>
                        <a:pt x="1999" y="2300"/>
                        <a:pt x="1996" y="2302"/>
                      </a:cubicBezTo>
                      <a:cubicBezTo>
                        <a:pt x="1991" y="2305"/>
                        <a:pt x="1985" y="2303"/>
                        <a:pt x="1981" y="2298"/>
                      </a:cubicBezTo>
                      <a:cubicBezTo>
                        <a:pt x="1978" y="2293"/>
                        <a:pt x="1980" y="2287"/>
                        <a:pt x="1985" y="2284"/>
                      </a:cubicBezTo>
                      <a:cubicBezTo>
                        <a:pt x="1990" y="2280"/>
                        <a:pt x="1996" y="2282"/>
                        <a:pt x="1999" y="2287"/>
                      </a:cubicBezTo>
                      <a:cubicBezTo>
                        <a:pt x="2000" y="2288"/>
                        <a:pt x="2001" y="2290"/>
                        <a:pt x="2001" y="2292"/>
                      </a:cubicBezTo>
                      <a:cubicBezTo>
                        <a:pt x="2001" y="2291"/>
                        <a:pt x="2001" y="2291"/>
                        <a:pt x="2001" y="2291"/>
                      </a:cubicBezTo>
                      <a:cubicBezTo>
                        <a:pt x="2001" y="2287"/>
                        <a:pt x="2000" y="2283"/>
                        <a:pt x="1996" y="2281"/>
                      </a:cubicBezTo>
                      <a:cubicBezTo>
                        <a:pt x="1993" y="2278"/>
                        <a:pt x="1990" y="2278"/>
                        <a:pt x="1986" y="2278"/>
                      </a:cubicBezTo>
                      <a:cubicBezTo>
                        <a:pt x="1980" y="2280"/>
                        <a:pt x="1976" y="2283"/>
                        <a:pt x="1973" y="2289"/>
                      </a:cubicBezTo>
                      <a:cubicBezTo>
                        <a:pt x="1971" y="2294"/>
                        <a:pt x="1972" y="2298"/>
                        <a:pt x="1973" y="2302"/>
                      </a:cubicBezTo>
                      <a:cubicBezTo>
                        <a:pt x="1975" y="2308"/>
                        <a:pt x="1978" y="2312"/>
                        <a:pt x="1983" y="2316"/>
                      </a:cubicBezTo>
                      <a:cubicBezTo>
                        <a:pt x="1997" y="2326"/>
                        <a:pt x="2012" y="2324"/>
                        <a:pt x="2022" y="2314"/>
                      </a:cubicBezTo>
                      <a:lnTo>
                        <a:pt x="2023" y="2317"/>
                      </a:lnTo>
                      <a:close/>
                      <a:moveTo>
                        <a:pt x="1767" y="2393"/>
                      </a:moveTo>
                      <a:cubicBezTo>
                        <a:pt x="1764" y="2391"/>
                        <a:pt x="1763" y="2387"/>
                        <a:pt x="1765" y="2385"/>
                      </a:cubicBezTo>
                      <a:cubicBezTo>
                        <a:pt x="1767" y="2382"/>
                        <a:pt x="1771" y="2381"/>
                        <a:pt x="1774" y="2383"/>
                      </a:cubicBezTo>
                      <a:cubicBezTo>
                        <a:pt x="1777" y="2385"/>
                        <a:pt x="1777" y="2389"/>
                        <a:pt x="1775" y="2392"/>
                      </a:cubicBezTo>
                      <a:cubicBezTo>
                        <a:pt x="1773" y="2395"/>
                        <a:pt x="1769" y="2395"/>
                        <a:pt x="1767" y="2393"/>
                      </a:cubicBezTo>
                      <a:close/>
                      <a:moveTo>
                        <a:pt x="1755" y="2389"/>
                      </a:moveTo>
                      <a:cubicBezTo>
                        <a:pt x="1753" y="2388"/>
                        <a:pt x="1752" y="2384"/>
                        <a:pt x="1754" y="2382"/>
                      </a:cubicBezTo>
                      <a:cubicBezTo>
                        <a:pt x="1755" y="2380"/>
                        <a:pt x="1758" y="2379"/>
                        <a:pt x="1761" y="2381"/>
                      </a:cubicBezTo>
                      <a:cubicBezTo>
                        <a:pt x="1763" y="2383"/>
                        <a:pt x="1763" y="2386"/>
                        <a:pt x="1762" y="2388"/>
                      </a:cubicBezTo>
                      <a:cubicBezTo>
                        <a:pt x="1760" y="2390"/>
                        <a:pt x="1757" y="2391"/>
                        <a:pt x="1755" y="2389"/>
                      </a:cubicBezTo>
                      <a:close/>
                      <a:moveTo>
                        <a:pt x="1782" y="2391"/>
                      </a:moveTo>
                      <a:cubicBezTo>
                        <a:pt x="1778" y="2388"/>
                        <a:pt x="1777" y="2382"/>
                        <a:pt x="1780" y="2378"/>
                      </a:cubicBezTo>
                      <a:cubicBezTo>
                        <a:pt x="1783" y="2373"/>
                        <a:pt x="1789" y="2372"/>
                        <a:pt x="1793" y="2375"/>
                      </a:cubicBezTo>
                      <a:cubicBezTo>
                        <a:pt x="1798" y="2379"/>
                        <a:pt x="1799" y="2385"/>
                        <a:pt x="1796" y="2389"/>
                      </a:cubicBezTo>
                      <a:cubicBezTo>
                        <a:pt x="1793" y="2393"/>
                        <a:pt x="1787" y="2395"/>
                        <a:pt x="1782" y="2391"/>
                      </a:cubicBezTo>
                      <a:close/>
                      <a:moveTo>
                        <a:pt x="1785" y="2145"/>
                      </a:moveTo>
                      <a:cubicBezTo>
                        <a:pt x="1770" y="2151"/>
                        <a:pt x="1756" y="2170"/>
                        <a:pt x="1755" y="2186"/>
                      </a:cubicBezTo>
                      <a:cubicBezTo>
                        <a:pt x="1754" y="2203"/>
                        <a:pt x="1769" y="2208"/>
                        <a:pt x="1773" y="2191"/>
                      </a:cubicBezTo>
                      <a:cubicBezTo>
                        <a:pt x="1777" y="2177"/>
                        <a:pt x="1774" y="2155"/>
                        <a:pt x="1785" y="2145"/>
                      </a:cubicBezTo>
                      <a:close/>
                      <a:moveTo>
                        <a:pt x="1967" y="2249"/>
                      </a:moveTo>
                      <a:cubicBezTo>
                        <a:pt x="1984" y="2231"/>
                        <a:pt x="1993" y="2195"/>
                        <a:pt x="1981" y="2180"/>
                      </a:cubicBezTo>
                      <a:cubicBezTo>
                        <a:pt x="1968" y="2164"/>
                        <a:pt x="1952" y="2177"/>
                        <a:pt x="1963" y="2192"/>
                      </a:cubicBezTo>
                      <a:cubicBezTo>
                        <a:pt x="1969" y="2199"/>
                        <a:pt x="1980" y="2225"/>
                        <a:pt x="1967" y="2249"/>
                      </a:cubicBezTo>
                      <a:close/>
                      <a:moveTo>
                        <a:pt x="1979" y="2243"/>
                      </a:moveTo>
                      <a:cubicBezTo>
                        <a:pt x="1983" y="2235"/>
                        <a:pt x="1992" y="2231"/>
                        <a:pt x="2001" y="2228"/>
                      </a:cubicBezTo>
                      <a:cubicBezTo>
                        <a:pt x="2020" y="2224"/>
                        <a:pt x="2045" y="2233"/>
                        <a:pt x="2058" y="2220"/>
                      </a:cubicBezTo>
                      <a:cubicBezTo>
                        <a:pt x="2064" y="2215"/>
                        <a:pt x="2067" y="2206"/>
                        <a:pt x="2064" y="2198"/>
                      </a:cubicBezTo>
                      <a:cubicBezTo>
                        <a:pt x="2062" y="2194"/>
                        <a:pt x="2059" y="2191"/>
                        <a:pt x="2053" y="2192"/>
                      </a:cubicBezTo>
                      <a:cubicBezTo>
                        <a:pt x="2057" y="2193"/>
                        <a:pt x="2060" y="2199"/>
                        <a:pt x="2058" y="2205"/>
                      </a:cubicBezTo>
                      <a:cubicBezTo>
                        <a:pt x="2055" y="2209"/>
                        <a:pt x="2049" y="2212"/>
                        <a:pt x="2043" y="2211"/>
                      </a:cubicBezTo>
                      <a:cubicBezTo>
                        <a:pt x="2024" y="2208"/>
                        <a:pt x="2006" y="2203"/>
                        <a:pt x="1990" y="2218"/>
                      </a:cubicBezTo>
                      <a:cubicBezTo>
                        <a:pt x="1984" y="2224"/>
                        <a:pt x="1981" y="2232"/>
                        <a:pt x="1979" y="2243"/>
                      </a:cubicBezTo>
                      <a:close/>
                      <a:moveTo>
                        <a:pt x="1891" y="2465"/>
                      </a:moveTo>
                      <a:cubicBezTo>
                        <a:pt x="1895" y="2450"/>
                        <a:pt x="1914" y="2457"/>
                        <a:pt x="1920" y="2458"/>
                      </a:cubicBezTo>
                      <a:cubicBezTo>
                        <a:pt x="1926" y="2459"/>
                        <a:pt x="1929" y="2458"/>
                        <a:pt x="1933" y="2455"/>
                      </a:cubicBezTo>
                      <a:cubicBezTo>
                        <a:pt x="1931" y="2461"/>
                        <a:pt x="1922" y="2472"/>
                        <a:pt x="1916" y="2476"/>
                      </a:cubicBezTo>
                      <a:cubicBezTo>
                        <a:pt x="1908" y="2481"/>
                        <a:pt x="1897" y="2480"/>
                        <a:pt x="1891" y="2469"/>
                      </a:cubicBezTo>
                      <a:cubicBezTo>
                        <a:pt x="1896" y="2471"/>
                        <a:pt x="1905" y="2471"/>
                        <a:pt x="1909" y="2467"/>
                      </a:cubicBezTo>
                      <a:cubicBezTo>
                        <a:pt x="1906" y="2468"/>
                        <a:pt x="1898" y="2468"/>
                        <a:pt x="1891" y="2465"/>
                      </a:cubicBezTo>
                      <a:close/>
                      <a:moveTo>
                        <a:pt x="1671" y="2271"/>
                      </a:moveTo>
                      <a:cubicBezTo>
                        <a:pt x="1670" y="2268"/>
                        <a:pt x="1666" y="2266"/>
                        <a:pt x="1663" y="2269"/>
                      </a:cubicBezTo>
                      <a:cubicBezTo>
                        <a:pt x="1661" y="2270"/>
                        <a:pt x="1662" y="2272"/>
                        <a:pt x="1662" y="2273"/>
                      </a:cubicBezTo>
                      <a:cubicBezTo>
                        <a:pt x="1664" y="2274"/>
                        <a:pt x="1665" y="2273"/>
                        <a:pt x="1665" y="2272"/>
                      </a:cubicBezTo>
                      <a:cubicBezTo>
                        <a:pt x="1665" y="2274"/>
                        <a:pt x="1665" y="2274"/>
                        <a:pt x="1665" y="2275"/>
                      </a:cubicBezTo>
                      <a:cubicBezTo>
                        <a:pt x="1663" y="2277"/>
                        <a:pt x="1660" y="2278"/>
                        <a:pt x="1657" y="2276"/>
                      </a:cubicBezTo>
                      <a:cubicBezTo>
                        <a:pt x="1654" y="2274"/>
                        <a:pt x="1652" y="2271"/>
                        <a:pt x="1654" y="2267"/>
                      </a:cubicBezTo>
                      <a:cubicBezTo>
                        <a:pt x="1655" y="2264"/>
                        <a:pt x="1659" y="2262"/>
                        <a:pt x="1660" y="2259"/>
                      </a:cubicBezTo>
                      <a:cubicBezTo>
                        <a:pt x="1661" y="2256"/>
                        <a:pt x="1658" y="2253"/>
                        <a:pt x="1656" y="2252"/>
                      </a:cubicBezTo>
                      <a:cubicBezTo>
                        <a:pt x="1661" y="2252"/>
                        <a:pt x="1662" y="2252"/>
                        <a:pt x="1664" y="2249"/>
                      </a:cubicBezTo>
                      <a:cubicBezTo>
                        <a:pt x="1667" y="2246"/>
                        <a:pt x="1672" y="2235"/>
                        <a:pt x="1684" y="2240"/>
                      </a:cubicBezTo>
                      <a:cubicBezTo>
                        <a:pt x="1677" y="2235"/>
                        <a:pt x="1669" y="2235"/>
                        <a:pt x="1663" y="2237"/>
                      </a:cubicBezTo>
                      <a:cubicBezTo>
                        <a:pt x="1655" y="2239"/>
                        <a:pt x="1649" y="2246"/>
                        <a:pt x="1646" y="2253"/>
                      </a:cubicBezTo>
                      <a:cubicBezTo>
                        <a:pt x="1643" y="2262"/>
                        <a:pt x="1648" y="2275"/>
                        <a:pt x="1657" y="2280"/>
                      </a:cubicBezTo>
                      <a:cubicBezTo>
                        <a:pt x="1661" y="2282"/>
                        <a:pt x="1668" y="2283"/>
                        <a:pt x="1671" y="2278"/>
                      </a:cubicBezTo>
                      <a:cubicBezTo>
                        <a:pt x="1673" y="2276"/>
                        <a:pt x="1673" y="2274"/>
                        <a:pt x="1671" y="2271"/>
                      </a:cubicBezTo>
                      <a:close/>
                      <a:moveTo>
                        <a:pt x="1664" y="2226"/>
                      </a:moveTo>
                      <a:cubicBezTo>
                        <a:pt x="1646" y="2214"/>
                        <a:pt x="1640" y="2197"/>
                        <a:pt x="1635" y="2188"/>
                      </a:cubicBezTo>
                      <a:cubicBezTo>
                        <a:pt x="1628" y="2179"/>
                        <a:pt x="1619" y="2183"/>
                        <a:pt x="1623" y="2194"/>
                      </a:cubicBezTo>
                      <a:cubicBezTo>
                        <a:pt x="1628" y="2208"/>
                        <a:pt x="1653" y="2224"/>
                        <a:pt x="1664" y="2226"/>
                      </a:cubicBezTo>
                      <a:close/>
                      <a:moveTo>
                        <a:pt x="1850" y="2482"/>
                      </a:moveTo>
                      <a:cubicBezTo>
                        <a:pt x="1853" y="2482"/>
                        <a:pt x="1855" y="2481"/>
                        <a:pt x="1855" y="2479"/>
                      </a:cubicBezTo>
                      <a:cubicBezTo>
                        <a:pt x="1856" y="2477"/>
                        <a:pt x="1854" y="2475"/>
                        <a:pt x="1852" y="2474"/>
                      </a:cubicBezTo>
                      <a:cubicBezTo>
                        <a:pt x="1850" y="2474"/>
                        <a:pt x="1848" y="2475"/>
                        <a:pt x="1847" y="2477"/>
                      </a:cubicBezTo>
                      <a:cubicBezTo>
                        <a:pt x="1847" y="2479"/>
                        <a:pt x="1848" y="2481"/>
                        <a:pt x="1850" y="2482"/>
                      </a:cubicBezTo>
                      <a:close/>
                      <a:moveTo>
                        <a:pt x="1862" y="2507"/>
                      </a:moveTo>
                      <a:cubicBezTo>
                        <a:pt x="1866" y="2508"/>
                        <a:pt x="1870" y="2506"/>
                        <a:pt x="1871" y="2502"/>
                      </a:cubicBezTo>
                      <a:cubicBezTo>
                        <a:pt x="1872" y="2498"/>
                        <a:pt x="1869" y="2494"/>
                        <a:pt x="1865" y="2493"/>
                      </a:cubicBezTo>
                      <a:cubicBezTo>
                        <a:pt x="1861" y="2492"/>
                        <a:pt x="1857" y="2494"/>
                        <a:pt x="1857" y="2498"/>
                      </a:cubicBezTo>
                      <a:cubicBezTo>
                        <a:pt x="1856" y="2502"/>
                        <a:pt x="1858" y="2506"/>
                        <a:pt x="1862" y="2507"/>
                      </a:cubicBezTo>
                      <a:close/>
                      <a:moveTo>
                        <a:pt x="1853" y="2494"/>
                      </a:moveTo>
                      <a:cubicBezTo>
                        <a:pt x="1856" y="2495"/>
                        <a:pt x="1859" y="2493"/>
                        <a:pt x="1860" y="2490"/>
                      </a:cubicBezTo>
                      <a:cubicBezTo>
                        <a:pt x="1861" y="2487"/>
                        <a:pt x="1859" y="2484"/>
                        <a:pt x="1856" y="2484"/>
                      </a:cubicBezTo>
                      <a:cubicBezTo>
                        <a:pt x="1853" y="2483"/>
                        <a:pt x="1850" y="2485"/>
                        <a:pt x="1849" y="2488"/>
                      </a:cubicBezTo>
                      <a:cubicBezTo>
                        <a:pt x="1849" y="2491"/>
                        <a:pt x="1851" y="2493"/>
                        <a:pt x="1853" y="2494"/>
                      </a:cubicBezTo>
                      <a:close/>
                      <a:moveTo>
                        <a:pt x="1887" y="2504"/>
                      </a:moveTo>
                      <a:cubicBezTo>
                        <a:pt x="1870" y="2512"/>
                        <a:pt x="1883" y="2534"/>
                        <a:pt x="1886" y="2542"/>
                      </a:cubicBezTo>
                      <a:cubicBezTo>
                        <a:pt x="1888" y="2549"/>
                        <a:pt x="1889" y="2554"/>
                        <a:pt x="1886" y="2559"/>
                      </a:cubicBezTo>
                      <a:cubicBezTo>
                        <a:pt x="1892" y="2555"/>
                        <a:pt x="1905" y="2541"/>
                        <a:pt x="1908" y="2532"/>
                      </a:cubicBezTo>
                      <a:cubicBezTo>
                        <a:pt x="1912" y="2520"/>
                        <a:pt x="1908" y="2507"/>
                        <a:pt x="1893" y="2502"/>
                      </a:cubicBezTo>
                      <a:cubicBezTo>
                        <a:pt x="1897" y="2508"/>
                        <a:pt x="1899" y="2519"/>
                        <a:pt x="1895" y="2526"/>
                      </a:cubicBezTo>
                      <a:cubicBezTo>
                        <a:pt x="1896" y="2522"/>
                        <a:pt x="1893" y="2511"/>
                        <a:pt x="1887" y="2504"/>
                      </a:cubicBezTo>
                      <a:close/>
                      <a:moveTo>
                        <a:pt x="1906" y="2496"/>
                      </a:moveTo>
                      <a:cubicBezTo>
                        <a:pt x="1934" y="2521"/>
                        <a:pt x="1986" y="2516"/>
                        <a:pt x="2000" y="2489"/>
                      </a:cubicBezTo>
                      <a:cubicBezTo>
                        <a:pt x="2012" y="2467"/>
                        <a:pt x="1992" y="2457"/>
                        <a:pt x="1977" y="2474"/>
                      </a:cubicBezTo>
                      <a:cubicBezTo>
                        <a:pt x="1967" y="2486"/>
                        <a:pt x="1941" y="2515"/>
                        <a:pt x="1906" y="2496"/>
                      </a:cubicBezTo>
                      <a:close/>
                      <a:moveTo>
                        <a:pt x="1919" y="2181"/>
                      </a:moveTo>
                      <a:cubicBezTo>
                        <a:pt x="1921" y="2179"/>
                        <a:pt x="1920" y="2176"/>
                        <a:pt x="1918" y="2174"/>
                      </a:cubicBezTo>
                      <a:cubicBezTo>
                        <a:pt x="1916" y="2173"/>
                        <a:pt x="1913" y="2173"/>
                        <a:pt x="1912" y="2175"/>
                      </a:cubicBezTo>
                      <a:cubicBezTo>
                        <a:pt x="1910" y="2177"/>
                        <a:pt x="1911" y="2180"/>
                        <a:pt x="1913" y="2182"/>
                      </a:cubicBezTo>
                      <a:cubicBezTo>
                        <a:pt x="1915" y="2183"/>
                        <a:pt x="1918" y="2183"/>
                        <a:pt x="1919" y="2181"/>
                      </a:cubicBezTo>
                      <a:close/>
                      <a:moveTo>
                        <a:pt x="1932" y="2185"/>
                      </a:moveTo>
                      <a:cubicBezTo>
                        <a:pt x="1934" y="2183"/>
                        <a:pt x="1934" y="2179"/>
                        <a:pt x="1931" y="2177"/>
                      </a:cubicBezTo>
                      <a:cubicBezTo>
                        <a:pt x="1929" y="2175"/>
                        <a:pt x="1925" y="2176"/>
                        <a:pt x="1923" y="2178"/>
                      </a:cubicBezTo>
                      <a:cubicBezTo>
                        <a:pt x="1921" y="2181"/>
                        <a:pt x="1922" y="2184"/>
                        <a:pt x="1924" y="2186"/>
                      </a:cubicBezTo>
                      <a:cubicBezTo>
                        <a:pt x="1927" y="2188"/>
                        <a:pt x="1930" y="2188"/>
                        <a:pt x="1932" y="2185"/>
                      </a:cubicBezTo>
                      <a:close/>
                      <a:moveTo>
                        <a:pt x="1948" y="2194"/>
                      </a:moveTo>
                      <a:cubicBezTo>
                        <a:pt x="1950" y="2190"/>
                        <a:pt x="1950" y="2186"/>
                        <a:pt x="1946" y="2183"/>
                      </a:cubicBezTo>
                      <a:cubicBezTo>
                        <a:pt x="1943" y="2180"/>
                        <a:pt x="1938" y="2181"/>
                        <a:pt x="1935" y="2184"/>
                      </a:cubicBezTo>
                      <a:cubicBezTo>
                        <a:pt x="1933" y="2188"/>
                        <a:pt x="1934" y="2193"/>
                        <a:pt x="1937" y="2195"/>
                      </a:cubicBezTo>
                      <a:cubicBezTo>
                        <a:pt x="1940" y="2198"/>
                        <a:pt x="1945" y="2197"/>
                        <a:pt x="1948" y="2194"/>
                      </a:cubicBezTo>
                      <a:close/>
                      <a:moveTo>
                        <a:pt x="1910" y="2244"/>
                      </a:moveTo>
                      <a:cubicBezTo>
                        <a:pt x="1903" y="2245"/>
                        <a:pt x="1893" y="2242"/>
                        <a:pt x="1887" y="2234"/>
                      </a:cubicBezTo>
                      <a:cubicBezTo>
                        <a:pt x="1878" y="2221"/>
                        <a:pt x="1881" y="2206"/>
                        <a:pt x="1894" y="2196"/>
                      </a:cubicBezTo>
                      <a:cubicBezTo>
                        <a:pt x="1916" y="2178"/>
                        <a:pt x="1894" y="2151"/>
                        <a:pt x="1870" y="2171"/>
                      </a:cubicBezTo>
                      <a:cubicBezTo>
                        <a:pt x="1858" y="2180"/>
                        <a:pt x="1854" y="2198"/>
                        <a:pt x="1857" y="2211"/>
                      </a:cubicBezTo>
                      <a:cubicBezTo>
                        <a:pt x="1862" y="2235"/>
                        <a:pt x="1889" y="2256"/>
                        <a:pt x="1910" y="2244"/>
                      </a:cubicBezTo>
                      <a:close/>
                      <a:moveTo>
                        <a:pt x="1834" y="2196"/>
                      </a:moveTo>
                      <a:cubicBezTo>
                        <a:pt x="1804" y="2237"/>
                        <a:pt x="1734" y="2246"/>
                        <a:pt x="1706" y="2214"/>
                      </a:cubicBezTo>
                      <a:cubicBezTo>
                        <a:pt x="1684" y="2189"/>
                        <a:pt x="1708" y="2170"/>
                        <a:pt x="1733" y="2188"/>
                      </a:cubicBezTo>
                      <a:cubicBezTo>
                        <a:pt x="1750" y="2201"/>
                        <a:pt x="1793" y="2231"/>
                        <a:pt x="1834" y="2196"/>
                      </a:cubicBezTo>
                      <a:close/>
                      <a:moveTo>
                        <a:pt x="1833" y="2214"/>
                      </a:moveTo>
                      <a:cubicBezTo>
                        <a:pt x="1821" y="2261"/>
                        <a:pt x="1807" y="2273"/>
                        <a:pt x="1782" y="2299"/>
                      </a:cubicBezTo>
                      <a:cubicBezTo>
                        <a:pt x="1775" y="2307"/>
                        <a:pt x="1770" y="2317"/>
                        <a:pt x="1770" y="2325"/>
                      </a:cubicBezTo>
                      <a:cubicBezTo>
                        <a:pt x="1771" y="2337"/>
                        <a:pt x="1777" y="2348"/>
                        <a:pt x="1783" y="2353"/>
                      </a:cubicBezTo>
                      <a:cubicBezTo>
                        <a:pt x="1763" y="2355"/>
                        <a:pt x="1753" y="2330"/>
                        <a:pt x="1751" y="2320"/>
                      </a:cubicBezTo>
                      <a:cubicBezTo>
                        <a:pt x="1748" y="2300"/>
                        <a:pt x="1757" y="2277"/>
                        <a:pt x="1773" y="2263"/>
                      </a:cubicBezTo>
                      <a:cubicBezTo>
                        <a:pt x="1790" y="2247"/>
                        <a:pt x="1817" y="2233"/>
                        <a:pt x="1833" y="2214"/>
                      </a:cubicBezTo>
                      <a:close/>
                      <a:moveTo>
                        <a:pt x="1851" y="2263"/>
                      </a:moveTo>
                      <a:cubicBezTo>
                        <a:pt x="1851" y="2274"/>
                        <a:pt x="1858" y="2285"/>
                        <a:pt x="1865" y="2293"/>
                      </a:cubicBezTo>
                      <a:cubicBezTo>
                        <a:pt x="1873" y="2302"/>
                        <a:pt x="1889" y="2311"/>
                        <a:pt x="1901" y="2306"/>
                      </a:cubicBezTo>
                      <a:cubicBezTo>
                        <a:pt x="1907" y="2319"/>
                        <a:pt x="1918" y="2325"/>
                        <a:pt x="1928" y="2331"/>
                      </a:cubicBezTo>
                      <a:cubicBezTo>
                        <a:pt x="1942" y="2338"/>
                        <a:pt x="1954" y="2351"/>
                        <a:pt x="1950" y="2364"/>
                      </a:cubicBezTo>
                      <a:cubicBezTo>
                        <a:pt x="1964" y="2355"/>
                        <a:pt x="1956" y="2327"/>
                        <a:pt x="1947" y="2316"/>
                      </a:cubicBezTo>
                      <a:cubicBezTo>
                        <a:pt x="1933" y="2300"/>
                        <a:pt x="1911" y="2297"/>
                        <a:pt x="1889" y="2292"/>
                      </a:cubicBezTo>
                      <a:cubicBezTo>
                        <a:pt x="1877" y="2289"/>
                        <a:pt x="1862" y="2281"/>
                        <a:pt x="1851" y="2263"/>
                      </a:cubicBezTo>
                      <a:close/>
                      <a:moveTo>
                        <a:pt x="1989" y="2526"/>
                      </a:moveTo>
                      <a:cubicBezTo>
                        <a:pt x="2002" y="2521"/>
                        <a:pt x="2029" y="2506"/>
                        <a:pt x="2031" y="2486"/>
                      </a:cubicBezTo>
                      <a:cubicBezTo>
                        <a:pt x="2032" y="2486"/>
                        <a:pt x="2034" y="2484"/>
                        <a:pt x="2035" y="2481"/>
                      </a:cubicBezTo>
                      <a:cubicBezTo>
                        <a:pt x="2037" y="2493"/>
                        <a:pt x="2030" y="2505"/>
                        <a:pt x="2019" y="2513"/>
                      </a:cubicBezTo>
                      <a:cubicBezTo>
                        <a:pt x="2009" y="2521"/>
                        <a:pt x="1997" y="2525"/>
                        <a:pt x="1989" y="2526"/>
                      </a:cubicBezTo>
                      <a:close/>
                      <a:moveTo>
                        <a:pt x="2001" y="2455"/>
                      </a:moveTo>
                      <a:cubicBezTo>
                        <a:pt x="2004" y="2454"/>
                        <a:pt x="2005" y="2450"/>
                        <a:pt x="2003" y="2447"/>
                      </a:cubicBezTo>
                      <a:cubicBezTo>
                        <a:pt x="2001" y="2444"/>
                        <a:pt x="1997" y="2443"/>
                        <a:pt x="1994" y="2445"/>
                      </a:cubicBezTo>
                      <a:cubicBezTo>
                        <a:pt x="1991" y="2447"/>
                        <a:pt x="1991" y="2451"/>
                        <a:pt x="1992" y="2454"/>
                      </a:cubicBezTo>
                      <a:cubicBezTo>
                        <a:pt x="1994" y="2456"/>
                        <a:pt x="1998" y="2457"/>
                        <a:pt x="2001" y="2455"/>
                      </a:cubicBezTo>
                      <a:close/>
                      <a:moveTo>
                        <a:pt x="2016" y="2467"/>
                      </a:moveTo>
                      <a:cubicBezTo>
                        <a:pt x="2019" y="2465"/>
                        <a:pt x="2020" y="2460"/>
                        <a:pt x="2018" y="2456"/>
                      </a:cubicBezTo>
                      <a:cubicBezTo>
                        <a:pt x="2016" y="2453"/>
                        <a:pt x="2011" y="2452"/>
                        <a:pt x="2007" y="2454"/>
                      </a:cubicBezTo>
                      <a:cubicBezTo>
                        <a:pt x="2004" y="2456"/>
                        <a:pt x="2003" y="2461"/>
                        <a:pt x="2005" y="2465"/>
                      </a:cubicBezTo>
                      <a:cubicBezTo>
                        <a:pt x="2007" y="2468"/>
                        <a:pt x="2012" y="2469"/>
                        <a:pt x="2016" y="2467"/>
                      </a:cubicBezTo>
                      <a:close/>
                      <a:moveTo>
                        <a:pt x="2031" y="2485"/>
                      </a:moveTo>
                      <a:cubicBezTo>
                        <a:pt x="2036" y="2482"/>
                        <a:pt x="2037" y="2475"/>
                        <a:pt x="2034" y="2471"/>
                      </a:cubicBezTo>
                      <a:cubicBezTo>
                        <a:pt x="2031" y="2466"/>
                        <a:pt x="2025" y="2464"/>
                        <a:pt x="2020" y="2467"/>
                      </a:cubicBezTo>
                      <a:cubicBezTo>
                        <a:pt x="2015" y="2471"/>
                        <a:pt x="2014" y="2477"/>
                        <a:pt x="2017" y="2482"/>
                      </a:cubicBezTo>
                      <a:cubicBezTo>
                        <a:pt x="2020" y="2486"/>
                        <a:pt x="2026" y="2488"/>
                        <a:pt x="2031" y="2485"/>
                      </a:cubicBezTo>
                      <a:close/>
                      <a:moveTo>
                        <a:pt x="2010" y="2560"/>
                      </a:moveTo>
                      <a:cubicBezTo>
                        <a:pt x="2014" y="2558"/>
                        <a:pt x="2015" y="2553"/>
                        <a:pt x="2012" y="2550"/>
                      </a:cubicBezTo>
                      <a:cubicBezTo>
                        <a:pt x="2010" y="2546"/>
                        <a:pt x="2006" y="2545"/>
                        <a:pt x="2002" y="2547"/>
                      </a:cubicBezTo>
                      <a:cubicBezTo>
                        <a:pt x="1999" y="2550"/>
                        <a:pt x="1998" y="2554"/>
                        <a:pt x="2000" y="2558"/>
                      </a:cubicBezTo>
                      <a:cubicBezTo>
                        <a:pt x="2002" y="2561"/>
                        <a:pt x="2007" y="2562"/>
                        <a:pt x="2010" y="2560"/>
                      </a:cubicBezTo>
                      <a:close/>
                      <a:moveTo>
                        <a:pt x="1785" y="2029"/>
                      </a:moveTo>
                      <a:cubicBezTo>
                        <a:pt x="1777" y="2030"/>
                        <a:pt x="1770" y="2041"/>
                        <a:pt x="1775" y="2048"/>
                      </a:cubicBezTo>
                      <a:cubicBezTo>
                        <a:pt x="1773" y="2053"/>
                        <a:pt x="1767" y="2057"/>
                        <a:pt x="1760" y="2055"/>
                      </a:cubicBezTo>
                      <a:cubicBezTo>
                        <a:pt x="1750" y="2053"/>
                        <a:pt x="1741" y="2040"/>
                        <a:pt x="1744" y="2030"/>
                      </a:cubicBezTo>
                      <a:cubicBezTo>
                        <a:pt x="1729" y="2053"/>
                        <a:pt x="1758" y="2082"/>
                        <a:pt x="1784" y="2073"/>
                      </a:cubicBezTo>
                      <a:cubicBezTo>
                        <a:pt x="1798" y="2067"/>
                        <a:pt x="1804" y="2055"/>
                        <a:pt x="1803" y="2045"/>
                      </a:cubicBezTo>
                      <a:cubicBezTo>
                        <a:pt x="1802" y="2036"/>
                        <a:pt x="1795" y="2028"/>
                        <a:pt x="1785" y="2029"/>
                      </a:cubicBezTo>
                      <a:close/>
                      <a:moveTo>
                        <a:pt x="1847" y="2023"/>
                      </a:moveTo>
                      <a:cubicBezTo>
                        <a:pt x="1837" y="2045"/>
                        <a:pt x="1818" y="2050"/>
                        <a:pt x="1810" y="2058"/>
                      </a:cubicBezTo>
                      <a:cubicBezTo>
                        <a:pt x="1801" y="2067"/>
                        <a:pt x="1812" y="2077"/>
                        <a:pt x="1823" y="2069"/>
                      </a:cubicBezTo>
                      <a:cubicBezTo>
                        <a:pt x="1836" y="2061"/>
                        <a:pt x="1845" y="2041"/>
                        <a:pt x="1847" y="2023"/>
                      </a:cubicBezTo>
                      <a:close/>
                      <a:moveTo>
                        <a:pt x="1832" y="2111"/>
                      </a:moveTo>
                      <a:cubicBezTo>
                        <a:pt x="1830" y="2104"/>
                        <a:pt x="1820" y="2099"/>
                        <a:pt x="1815" y="2100"/>
                      </a:cubicBezTo>
                      <a:cubicBezTo>
                        <a:pt x="1813" y="2091"/>
                        <a:pt x="1828" y="2082"/>
                        <a:pt x="1836" y="2092"/>
                      </a:cubicBezTo>
                      <a:cubicBezTo>
                        <a:pt x="1842" y="2097"/>
                        <a:pt x="1840" y="2108"/>
                        <a:pt x="1832" y="2111"/>
                      </a:cubicBezTo>
                      <a:close/>
                      <a:moveTo>
                        <a:pt x="1807" y="2136"/>
                      </a:moveTo>
                      <a:cubicBezTo>
                        <a:pt x="1811" y="2134"/>
                        <a:pt x="1814" y="2129"/>
                        <a:pt x="1812" y="2125"/>
                      </a:cubicBezTo>
                      <a:cubicBezTo>
                        <a:pt x="1808" y="2117"/>
                        <a:pt x="1798" y="2119"/>
                        <a:pt x="1796" y="2126"/>
                      </a:cubicBezTo>
                      <a:cubicBezTo>
                        <a:pt x="1794" y="2131"/>
                        <a:pt x="1797" y="2135"/>
                        <a:pt x="1792" y="2140"/>
                      </a:cubicBezTo>
                      <a:cubicBezTo>
                        <a:pt x="1798" y="2136"/>
                        <a:pt x="1801" y="2138"/>
                        <a:pt x="1807" y="2136"/>
                      </a:cubicBezTo>
                      <a:close/>
                      <a:moveTo>
                        <a:pt x="1882" y="2105"/>
                      </a:moveTo>
                      <a:cubicBezTo>
                        <a:pt x="1890" y="2124"/>
                        <a:pt x="1924" y="2142"/>
                        <a:pt x="1937" y="2125"/>
                      </a:cubicBezTo>
                      <a:cubicBezTo>
                        <a:pt x="1941" y="2128"/>
                        <a:pt x="1940" y="2134"/>
                        <a:pt x="1936" y="2138"/>
                      </a:cubicBezTo>
                      <a:cubicBezTo>
                        <a:pt x="1931" y="2143"/>
                        <a:pt x="1921" y="2144"/>
                        <a:pt x="1915" y="2138"/>
                      </a:cubicBezTo>
                      <a:cubicBezTo>
                        <a:pt x="1910" y="2144"/>
                        <a:pt x="1887" y="2131"/>
                        <a:pt x="1882" y="2105"/>
                      </a:cubicBezTo>
                      <a:close/>
                      <a:moveTo>
                        <a:pt x="1666" y="1909"/>
                      </a:moveTo>
                      <a:cubicBezTo>
                        <a:pt x="1663" y="1921"/>
                        <a:pt x="1665" y="1932"/>
                        <a:pt x="1673" y="1940"/>
                      </a:cubicBezTo>
                      <a:cubicBezTo>
                        <a:pt x="1680" y="1947"/>
                        <a:pt x="1689" y="1950"/>
                        <a:pt x="1698" y="1950"/>
                      </a:cubicBezTo>
                      <a:cubicBezTo>
                        <a:pt x="1702" y="1950"/>
                        <a:pt x="1705" y="1949"/>
                        <a:pt x="1708" y="1947"/>
                      </a:cubicBezTo>
                      <a:cubicBezTo>
                        <a:pt x="1707" y="1948"/>
                        <a:pt x="1706" y="1948"/>
                        <a:pt x="1705" y="1948"/>
                      </a:cubicBezTo>
                      <a:cubicBezTo>
                        <a:pt x="1697" y="1948"/>
                        <a:pt x="1690" y="1942"/>
                        <a:pt x="1690" y="1934"/>
                      </a:cubicBezTo>
                      <a:cubicBezTo>
                        <a:pt x="1690" y="1925"/>
                        <a:pt x="1696" y="1919"/>
                        <a:pt x="1704" y="1918"/>
                      </a:cubicBezTo>
                      <a:cubicBezTo>
                        <a:pt x="1716" y="1918"/>
                        <a:pt x="1723" y="1931"/>
                        <a:pt x="1718" y="1941"/>
                      </a:cubicBezTo>
                      <a:cubicBezTo>
                        <a:pt x="1714" y="1948"/>
                        <a:pt x="1705" y="1952"/>
                        <a:pt x="1698" y="1952"/>
                      </a:cubicBezTo>
                      <a:cubicBezTo>
                        <a:pt x="1688" y="1953"/>
                        <a:pt x="1678" y="1949"/>
                        <a:pt x="1671" y="1943"/>
                      </a:cubicBezTo>
                      <a:cubicBezTo>
                        <a:pt x="1662" y="1933"/>
                        <a:pt x="1659" y="1921"/>
                        <a:pt x="1661" y="1908"/>
                      </a:cubicBezTo>
                      <a:cubicBezTo>
                        <a:pt x="1664" y="1898"/>
                        <a:pt x="1669" y="1890"/>
                        <a:pt x="1676" y="1885"/>
                      </a:cubicBezTo>
                      <a:cubicBezTo>
                        <a:pt x="1674" y="1885"/>
                        <a:pt x="1672" y="1886"/>
                        <a:pt x="1669" y="1887"/>
                      </a:cubicBezTo>
                      <a:cubicBezTo>
                        <a:pt x="1659" y="1889"/>
                        <a:pt x="1651" y="1889"/>
                        <a:pt x="1641" y="1889"/>
                      </a:cubicBezTo>
                      <a:cubicBezTo>
                        <a:pt x="1638" y="1889"/>
                        <a:pt x="1636" y="1889"/>
                        <a:pt x="1633" y="1888"/>
                      </a:cubicBezTo>
                      <a:cubicBezTo>
                        <a:pt x="1628" y="1888"/>
                        <a:pt x="1624" y="1887"/>
                        <a:pt x="1620" y="1886"/>
                      </a:cubicBezTo>
                      <a:cubicBezTo>
                        <a:pt x="1618" y="1885"/>
                        <a:pt x="1605" y="1880"/>
                        <a:pt x="1606" y="1877"/>
                      </a:cubicBezTo>
                      <a:cubicBezTo>
                        <a:pt x="1607" y="1877"/>
                        <a:pt x="1614" y="1879"/>
                        <a:pt x="1616" y="1880"/>
                      </a:cubicBezTo>
                      <a:cubicBezTo>
                        <a:pt x="1622" y="1882"/>
                        <a:pt x="1627" y="1883"/>
                        <a:pt x="1634" y="1883"/>
                      </a:cubicBezTo>
                      <a:cubicBezTo>
                        <a:pt x="1636" y="1884"/>
                        <a:pt x="1639" y="1884"/>
                        <a:pt x="1641" y="1884"/>
                      </a:cubicBezTo>
                      <a:cubicBezTo>
                        <a:pt x="1651" y="1885"/>
                        <a:pt x="1659" y="1884"/>
                        <a:pt x="1668" y="1882"/>
                      </a:cubicBezTo>
                      <a:cubicBezTo>
                        <a:pt x="1669" y="1882"/>
                        <a:pt x="1670" y="1882"/>
                        <a:pt x="1672" y="1882"/>
                      </a:cubicBezTo>
                      <a:cubicBezTo>
                        <a:pt x="1669" y="1882"/>
                        <a:pt x="1666" y="1881"/>
                        <a:pt x="1662" y="1881"/>
                      </a:cubicBezTo>
                      <a:cubicBezTo>
                        <a:pt x="1654" y="1880"/>
                        <a:pt x="1647" y="1878"/>
                        <a:pt x="1640" y="1875"/>
                      </a:cubicBezTo>
                      <a:cubicBezTo>
                        <a:pt x="1620" y="1863"/>
                        <a:pt x="1619" y="1842"/>
                        <a:pt x="1627" y="1824"/>
                      </a:cubicBezTo>
                      <a:cubicBezTo>
                        <a:pt x="1635" y="1809"/>
                        <a:pt x="1649" y="1797"/>
                        <a:pt x="1666" y="1795"/>
                      </a:cubicBezTo>
                      <a:cubicBezTo>
                        <a:pt x="1681" y="1794"/>
                        <a:pt x="1692" y="1802"/>
                        <a:pt x="1697" y="1816"/>
                      </a:cubicBezTo>
                      <a:cubicBezTo>
                        <a:pt x="1699" y="1822"/>
                        <a:pt x="1700" y="1828"/>
                        <a:pt x="1698" y="1834"/>
                      </a:cubicBezTo>
                      <a:cubicBezTo>
                        <a:pt x="1697" y="1840"/>
                        <a:pt x="1695" y="1844"/>
                        <a:pt x="1690" y="1847"/>
                      </a:cubicBezTo>
                      <a:cubicBezTo>
                        <a:pt x="1684" y="1851"/>
                        <a:pt x="1678" y="1852"/>
                        <a:pt x="1672" y="1849"/>
                      </a:cubicBezTo>
                      <a:cubicBezTo>
                        <a:pt x="1668" y="1847"/>
                        <a:pt x="1665" y="1845"/>
                        <a:pt x="1664" y="1841"/>
                      </a:cubicBezTo>
                      <a:cubicBezTo>
                        <a:pt x="1662" y="1837"/>
                        <a:pt x="1663" y="1832"/>
                        <a:pt x="1666" y="1828"/>
                      </a:cubicBezTo>
                      <a:cubicBezTo>
                        <a:pt x="1669" y="1824"/>
                        <a:pt x="1673" y="1821"/>
                        <a:pt x="1679" y="1822"/>
                      </a:cubicBezTo>
                      <a:cubicBezTo>
                        <a:pt x="1684" y="1823"/>
                        <a:pt x="1687" y="1828"/>
                        <a:pt x="1688" y="1833"/>
                      </a:cubicBezTo>
                      <a:cubicBezTo>
                        <a:pt x="1688" y="1839"/>
                        <a:pt x="1683" y="1845"/>
                        <a:pt x="1677" y="1845"/>
                      </a:cubicBezTo>
                      <a:cubicBezTo>
                        <a:pt x="1670" y="1845"/>
                        <a:pt x="1665" y="1840"/>
                        <a:pt x="1665" y="1834"/>
                      </a:cubicBezTo>
                      <a:cubicBezTo>
                        <a:pt x="1665" y="1831"/>
                        <a:pt x="1666" y="1829"/>
                        <a:pt x="1667" y="1827"/>
                      </a:cubicBezTo>
                      <a:cubicBezTo>
                        <a:pt x="1667" y="1828"/>
                        <a:pt x="1666" y="1828"/>
                        <a:pt x="1666" y="1828"/>
                      </a:cubicBezTo>
                      <a:cubicBezTo>
                        <a:pt x="1664" y="1832"/>
                        <a:pt x="1663" y="1837"/>
                        <a:pt x="1664" y="1841"/>
                      </a:cubicBezTo>
                      <a:cubicBezTo>
                        <a:pt x="1666" y="1845"/>
                        <a:pt x="1668" y="1847"/>
                        <a:pt x="1672" y="1848"/>
                      </a:cubicBezTo>
                      <a:cubicBezTo>
                        <a:pt x="1678" y="1851"/>
                        <a:pt x="1684" y="1850"/>
                        <a:pt x="1689" y="1846"/>
                      </a:cubicBezTo>
                      <a:cubicBezTo>
                        <a:pt x="1694" y="1843"/>
                        <a:pt x="1696" y="1839"/>
                        <a:pt x="1697" y="1834"/>
                      </a:cubicBezTo>
                      <a:cubicBezTo>
                        <a:pt x="1698" y="1828"/>
                        <a:pt x="1698" y="1823"/>
                        <a:pt x="1696" y="1817"/>
                      </a:cubicBezTo>
                      <a:cubicBezTo>
                        <a:pt x="1691" y="1804"/>
                        <a:pt x="1680" y="1797"/>
                        <a:pt x="1666" y="1798"/>
                      </a:cubicBezTo>
                      <a:cubicBezTo>
                        <a:pt x="1649" y="1799"/>
                        <a:pt x="1636" y="1812"/>
                        <a:pt x="1630" y="1827"/>
                      </a:cubicBezTo>
                      <a:cubicBezTo>
                        <a:pt x="1623" y="1843"/>
                        <a:pt x="1624" y="1861"/>
                        <a:pt x="1642" y="1871"/>
                      </a:cubicBezTo>
                      <a:cubicBezTo>
                        <a:pt x="1649" y="1874"/>
                        <a:pt x="1655" y="1875"/>
                        <a:pt x="1663" y="1876"/>
                      </a:cubicBezTo>
                      <a:cubicBezTo>
                        <a:pt x="1668" y="1877"/>
                        <a:pt x="1673" y="1877"/>
                        <a:pt x="1678" y="1877"/>
                      </a:cubicBezTo>
                      <a:cubicBezTo>
                        <a:pt x="1695" y="1876"/>
                        <a:pt x="1711" y="1870"/>
                        <a:pt x="1728" y="1873"/>
                      </a:cubicBezTo>
                      <a:cubicBezTo>
                        <a:pt x="1745" y="1875"/>
                        <a:pt x="1760" y="1884"/>
                        <a:pt x="1771" y="1900"/>
                      </a:cubicBezTo>
                      <a:cubicBezTo>
                        <a:pt x="1777" y="1908"/>
                        <a:pt x="1780" y="1915"/>
                        <a:pt x="1782" y="1924"/>
                      </a:cubicBezTo>
                      <a:cubicBezTo>
                        <a:pt x="1782" y="1928"/>
                        <a:pt x="1783" y="1932"/>
                        <a:pt x="1783" y="1936"/>
                      </a:cubicBezTo>
                      <a:cubicBezTo>
                        <a:pt x="1785" y="1933"/>
                        <a:pt x="1786" y="1931"/>
                        <a:pt x="1789" y="1929"/>
                      </a:cubicBezTo>
                      <a:cubicBezTo>
                        <a:pt x="1797" y="1921"/>
                        <a:pt x="1809" y="1919"/>
                        <a:pt x="1819" y="1924"/>
                      </a:cubicBezTo>
                      <a:cubicBezTo>
                        <a:pt x="1828" y="1928"/>
                        <a:pt x="1836" y="1938"/>
                        <a:pt x="1836" y="1948"/>
                      </a:cubicBezTo>
                      <a:cubicBezTo>
                        <a:pt x="1835" y="1958"/>
                        <a:pt x="1830" y="1966"/>
                        <a:pt x="1822" y="1969"/>
                      </a:cubicBezTo>
                      <a:cubicBezTo>
                        <a:pt x="1817" y="1970"/>
                        <a:pt x="1811" y="1970"/>
                        <a:pt x="1807" y="1967"/>
                      </a:cubicBezTo>
                      <a:cubicBezTo>
                        <a:pt x="1805" y="1966"/>
                        <a:pt x="1802" y="1963"/>
                        <a:pt x="1801" y="1961"/>
                      </a:cubicBezTo>
                      <a:cubicBezTo>
                        <a:pt x="1799" y="1955"/>
                        <a:pt x="1800" y="1950"/>
                        <a:pt x="1805" y="1947"/>
                      </a:cubicBezTo>
                      <a:cubicBezTo>
                        <a:pt x="1809" y="1943"/>
                        <a:pt x="1816" y="1945"/>
                        <a:pt x="1819" y="1949"/>
                      </a:cubicBezTo>
                      <a:cubicBezTo>
                        <a:pt x="1823" y="1954"/>
                        <a:pt x="1822" y="1961"/>
                        <a:pt x="1817" y="1964"/>
                      </a:cubicBezTo>
                      <a:cubicBezTo>
                        <a:pt x="1813" y="1967"/>
                        <a:pt x="1807" y="1967"/>
                        <a:pt x="1804" y="1964"/>
                      </a:cubicBezTo>
                      <a:cubicBezTo>
                        <a:pt x="1808" y="1969"/>
                        <a:pt x="1815" y="1970"/>
                        <a:pt x="1822" y="1968"/>
                      </a:cubicBezTo>
                      <a:cubicBezTo>
                        <a:pt x="1830" y="1965"/>
                        <a:pt x="1834" y="1957"/>
                        <a:pt x="1835" y="1948"/>
                      </a:cubicBezTo>
                      <a:cubicBezTo>
                        <a:pt x="1834" y="1938"/>
                        <a:pt x="1828" y="1930"/>
                        <a:pt x="1819" y="1926"/>
                      </a:cubicBezTo>
                      <a:cubicBezTo>
                        <a:pt x="1813" y="1923"/>
                        <a:pt x="1807" y="1923"/>
                        <a:pt x="1801" y="1924"/>
                      </a:cubicBezTo>
                      <a:cubicBezTo>
                        <a:pt x="1782" y="1929"/>
                        <a:pt x="1785" y="1952"/>
                        <a:pt x="1774" y="1972"/>
                      </a:cubicBezTo>
                      <a:cubicBezTo>
                        <a:pt x="1763" y="1991"/>
                        <a:pt x="1745" y="2007"/>
                        <a:pt x="1724" y="2016"/>
                      </a:cubicBezTo>
                      <a:cubicBezTo>
                        <a:pt x="1750" y="2000"/>
                        <a:pt x="1772" y="1981"/>
                        <a:pt x="1778" y="1950"/>
                      </a:cubicBezTo>
                      <a:cubicBezTo>
                        <a:pt x="1780" y="1941"/>
                        <a:pt x="1779" y="1934"/>
                        <a:pt x="1777" y="1925"/>
                      </a:cubicBezTo>
                      <a:cubicBezTo>
                        <a:pt x="1775" y="1917"/>
                        <a:pt x="1773" y="1910"/>
                        <a:pt x="1768" y="1903"/>
                      </a:cubicBezTo>
                      <a:cubicBezTo>
                        <a:pt x="1752" y="1881"/>
                        <a:pt x="1729" y="1874"/>
                        <a:pt x="1705" y="1878"/>
                      </a:cubicBezTo>
                      <a:cubicBezTo>
                        <a:pt x="1686" y="1881"/>
                        <a:pt x="1671" y="1890"/>
                        <a:pt x="1666" y="1909"/>
                      </a:cubicBezTo>
                      <a:close/>
                      <a:moveTo>
                        <a:pt x="1474" y="1831"/>
                      </a:moveTo>
                      <a:cubicBezTo>
                        <a:pt x="1476" y="1830"/>
                        <a:pt x="1479" y="1830"/>
                        <a:pt x="1481" y="1833"/>
                      </a:cubicBezTo>
                      <a:cubicBezTo>
                        <a:pt x="1483" y="1835"/>
                        <a:pt x="1482" y="1838"/>
                        <a:pt x="1480" y="1840"/>
                      </a:cubicBezTo>
                      <a:cubicBezTo>
                        <a:pt x="1477" y="1841"/>
                        <a:pt x="1474" y="1841"/>
                        <a:pt x="1472" y="1838"/>
                      </a:cubicBezTo>
                      <a:cubicBezTo>
                        <a:pt x="1471" y="1836"/>
                        <a:pt x="1471" y="1833"/>
                        <a:pt x="1474" y="1831"/>
                      </a:cubicBezTo>
                      <a:close/>
                      <a:moveTo>
                        <a:pt x="1573" y="1927"/>
                      </a:moveTo>
                      <a:cubicBezTo>
                        <a:pt x="1573" y="1932"/>
                        <a:pt x="1576" y="1937"/>
                        <a:pt x="1581" y="1938"/>
                      </a:cubicBezTo>
                      <a:cubicBezTo>
                        <a:pt x="1585" y="1938"/>
                        <a:pt x="1588" y="1937"/>
                        <a:pt x="1589" y="1934"/>
                      </a:cubicBezTo>
                      <a:cubicBezTo>
                        <a:pt x="1591" y="1931"/>
                        <a:pt x="1590" y="1927"/>
                        <a:pt x="1586" y="1926"/>
                      </a:cubicBezTo>
                      <a:cubicBezTo>
                        <a:pt x="1584" y="1925"/>
                        <a:pt x="1581" y="1926"/>
                        <a:pt x="1580" y="1928"/>
                      </a:cubicBezTo>
                      <a:cubicBezTo>
                        <a:pt x="1579" y="1923"/>
                        <a:pt x="1588" y="1920"/>
                        <a:pt x="1592" y="1927"/>
                      </a:cubicBezTo>
                      <a:cubicBezTo>
                        <a:pt x="1594" y="1931"/>
                        <a:pt x="1594" y="1935"/>
                        <a:pt x="1590" y="1938"/>
                      </a:cubicBezTo>
                      <a:cubicBezTo>
                        <a:pt x="1584" y="1944"/>
                        <a:pt x="1577" y="1942"/>
                        <a:pt x="1572" y="1937"/>
                      </a:cubicBezTo>
                      <a:cubicBezTo>
                        <a:pt x="1568" y="1932"/>
                        <a:pt x="1568" y="1924"/>
                        <a:pt x="1572" y="1918"/>
                      </a:cubicBezTo>
                      <a:cubicBezTo>
                        <a:pt x="1561" y="1934"/>
                        <a:pt x="1565" y="1965"/>
                        <a:pt x="1570" y="1977"/>
                      </a:cubicBezTo>
                      <a:cubicBezTo>
                        <a:pt x="1570" y="1977"/>
                        <a:pt x="1568" y="1977"/>
                        <a:pt x="1567" y="1978"/>
                      </a:cubicBezTo>
                      <a:cubicBezTo>
                        <a:pt x="1558" y="1957"/>
                        <a:pt x="1559" y="1927"/>
                        <a:pt x="1571" y="1914"/>
                      </a:cubicBezTo>
                      <a:cubicBezTo>
                        <a:pt x="1546" y="1921"/>
                        <a:pt x="1529" y="1921"/>
                        <a:pt x="1514" y="1928"/>
                      </a:cubicBezTo>
                      <a:cubicBezTo>
                        <a:pt x="1506" y="1932"/>
                        <a:pt x="1499" y="1937"/>
                        <a:pt x="1497" y="1945"/>
                      </a:cubicBezTo>
                      <a:cubicBezTo>
                        <a:pt x="1495" y="1945"/>
                        <a:pt x="1493" y="1946"/>
                        <a:pt x="1491" y="1948"/>
                      </a:cubicBezTo>
                      <a:cubicBezTo>
                        <a:pt x="1492" y="1937"/>
                        <a:pt x="1502" y="1928"/>
                        <a:pt x="1514" y="1924"/>
                      </a:cubicBezTo>
                      <a:cubicBezTo>
                        <a:pt x="1515" y="1924"/>
                        <a:pt x="1516" y="1923"/>
                        <a:pt x="1516" y="1923"/>
                      </a:cubicBezTo>
                      <a:cubicBezTo>
                        <a:pt x="1501" y="1922"/>
                        <a:pt x="1482" y="1931"/>
                        <a:pt x="1470" y="1943"/>
                      </a:cubicBezTo>
                      <a:cubicBezTo>
                        <a:pt x="1465" y="1948"/>
                        <a:pt x="1459" y="1955"/>
                        <a:pt x="1459" y="1962"/>
                      </a:cubicBezTo>
                      <a:cubicBezTo>
                        <a:pt x="1459" y="1967"/>
                        <a:pt x="1462" y="1973"/>
                        <a:pt x="1467" y="1973"/>
                      </a:cubicBezTo>
                      <a:cubicBezTo>
                        <a:pt x="1468" y="1973"/>
                        <a:pt x="1470" y="1972"/>
                        <a:pt x="1470" y="1970"/>
                      </a:cubicBezTo>
                      <a:cubicBezTo>
                        <a:pt x="1471" y="1969"/>
                        <a:pt x="1470" y="1968"/>
                        <a:pt x="1469" y="1967"/>
                      </a:cubicBezTo>
                      <a:cubicBezTo>
                        <a:pt x="1468" y="1966"/>
                        <a:pt x="1467" y="1966"/>
                        <a:pt x="1466" y="1967"/>
                      </a:cubicBezTo>
                      <a:cubicBezTo>
                        <a:pt x="1465" y="1967"/>
                        <a:pt x="1464" y="1969"/>
                        <a:pt x="1465" y="1970"/>
                      </a:cubicBezTo>
                      <a:cubicBezTo>
                        <a:pt x="1466" y="1970"/>
                        <a:pt x="1467" y="1971"/>
                        <a:pt x="1468" y="1970"/>
                      </a:cubicBezTo>
                      <a:cubicBezTo>
                        <a:pt x="1467" y="1971"/>
                        <a:pt x="1466" y="1971"/>
                        <a:pt x="1465" y="1971"/>
                      </a:cubicBezTo>
                      <a:cubicBezTo>
                        <a:pt x="1463" y="1970"/>
                        <a:pt x="1463" y="1969"/>
                        <a:pt x="1463" y="1967"/>
                      </a:cubicBezTo>
                      <a:cubicBezTo>
                        <a:pt x="1464" y="1964"/>
                        <a:pt x="1466" y="1963"/>
                        <a:pt x="1469" y="1963"/>
                      </a:cubicBezTo>
                      <a:cubicBezTo>
                        <a:pt x="1471" y="1964"/>
                        <a:pt x="1473" y="1965"/>
                        <a:pt x="1474" y="1967"/>
                      </a:cubicBezTo>
                      <a:cubicBezTo>
                        <a:pt x="1475" y="1968"/>
                        <a:pt x="1475" y="1970"/>
                        <a:pt x="1474" y="1972"/>
                      </a:cubicBezTo>
                      <a:cubicBezTo>
                        <a:pt x="1473" y="1975"/>
                        <a:pt x="1470" y="1976"/>
                        <a:pt x="1468" y="1976"/>
                      </a:cubicBezTo>
                      <a:cubicBezTo>
                        <a:pt x="1462" y="1976"/>
                        <a:pt x="1459" y="1971"/>
                        <a:pt x="1458" y="1966"/>
                      </a:cubicBezTo>
                      <a:cubicBezTo>
                        <a:pt x="1458" y="1964"/>
                        <a:pt x="1458" y="1961"/>
                        <a:pt x="1458" y="1959"/>
                      </a:cubicBezTo>
                      <a:cubicBezTo>
                        <a:pt x="1454" y="1969"/>
                        <a:pt x="1456" y="1978"/>
                        <a:pt x="1461" y="1986"/>
                      </a:cubicBezTo>
                      <a:cubicBezTo>
                        <a:pt x="1464" y="1991"/>
                        <a:pt x="1469" y="1995"/>
                        <a:pt x="1475" y="1995"/>
                      </a:cubicBezTo>
                      <a:cubicBezTo>
                        <a:pt x="1475" y="1995"/>
                        <a:pt x="1475" y="1995"/>
                        <a:pt x="1475" y="1995"/>
                      </a:cubicBezTo>
                      <a:cubicBezTo>
                        <a:pt x="1470" y="1993"/>
                        <a:pt x="1467" y="1987"/>
                        <a:pt x="1473" y="1982"/>
                      </a:cubicBezTo>
                      <a:cubicBezTo>
                        <a:pt x="1477" y="1978"/>
                        <a:pt x="1489" y="1978"/>
                        <a:pt x="1490" y="1963"/>
                      </a:cubicBezTo>
                      <a:cubicBezTo>
                        <a:pt x="1493" y="1970"/>
                        <a:pt x="1494" y="1977"/>
                        <a:pt x="1493" y="1983"/>
                      </a:cubicBezTo>
                      <a:cubicBezTo>
                        <a:pt x="1491" y="1989"/>
                        <a:pt x="1486" y="1995"/>
                        <a:pt x="1480" y="1997"/>
                      </a:cubicBezTo>
                      <a:cubicBezTo>
                        <a:pt x="1471" y="1998"/>
                        <a:pt x="1464" y="1993"/>
                        <a:pt x="1459" y="1987"/>
                      </a:cubicBezTo>
                      <a:cubicBezTo>
                        <a:pt x="1453" y="1977"/>
                        <a:pt x="1453" y="1965"/>
                        <a:pt x="1458" y="1955"/>
                      </a:cubicBezTo>
                      <a:cubicBezTo>
                        <a:pt x="1463" y="1946"/>
                        <a:pt x="1475" y="1935"/>
                        <a:pt x="1485" y="1930"/>
                      </a:cubicBezTo>
                      <a:cubicBezTo>
                        <a:pt x="1493" y="1925"/>
                        <a:pt x="1504" y="1922"/>
                        <a:pt x="1513" y="1921"/>
                      </a:cubicBezTo>
                      <a:cubicBezTo>
                        <a:pt x="1507" y="1920"/>
                        <a:pt x="1502" y="1918"/>
                        <a:pt x="1497" y="1915"/>
                      </a:cubicBezTo>
                      <a:cubicBezTo>
                        <a:pt x="1485" y="1909"/>
                        <a:pt x="1478" y="1901"/>
                        <a:pt x="1472" y="1890"/>
                      </a:cubicBezTo>
                      <a:cubicBezTo>
                        <a:pt x="1470" y="1885"/>
                        <a:pt x="1469" y="1882"/>
                        <a:pt x="1468" y="1878"/>
                      </a:cubicBezTo>
                      <a:cubicBezTo>
                        <a:pt x="1469" y="1878"/>
                        <a:pt x="1471" y="1878"/>
                        <a:pt x="1471" y="1877"/>
                      </a:cubicBezTo>
                      <a:cubicBezTo>
                        <a:pt x="1472" y="1881"/>
                        <a:pt x="1474" y="1884"/>
                        <a:pt x="1475" y="1888"/>
                      </a:cubicBezTo>
                      <a:cubicBezTo>
                        <a:pt x="1481" y="1899"/>
                        <a:pt x="1488" y="1905"/>
                        <a:pt x="1499" y="1911"/>
                      </a:cubicBezTo>
                      <a:cubicBezTo>
                        <a:pt x="1513" y="1918"/>
                        <a:pt x="1528" y="1919"/>
                        <a:pt x="1543" y="1916"/>
                      </a:cubicBezTo>
                      <a:cubicBezTo>
                        <a:pt x="1539" y="1916"/>
                        <a:pt x="1535" y="1915"/>
                        <a:pt x="1531" y="1913"/>
                      </a:cubicBezTo>
                      <a:cubicBezTo>
                        <a:pt x="1531" y="1913"/>
                        <a:pt x="1531" y="1913"/>
                        <a:pt x="1531" y="1913"/>
                      </a:cubicBezTo>
                      <a:cubicBezTo>
                        <a:pt x="1523" y="1910"/>
                        <a:pt x="1516" y="1905"/>
                        <a:pt x="1512" y="1897"/>
                      </a:cubicBezTo>
                      <a:cubicBezTo>
                        <a:pt x="1519" y="1904"/>
                        <a:pt x="1524" y="1907"/>
                        <a:pt x="1532" y="1911"/>
                      </a:cubicBezTo>
                      <a:cubicBezTo>
                        <a:pt x="1532" y="1911"/>
                        <a:pt x="1532" y="1911"/>
                        <a:pt x="1532" y="1911"/>
                      </a:cubicBezTo>
                      <a:cubicBezTo>
                        <a:pt x="1549" y="1917"/>
                        <a:pt x="1553" y="1915"/>
                        <a:pt x="1570" y="1910"/>
                      </a:cubicBezTo>
                      <a:cubicBezTo>
                        <a:pt x="1596" y="1902"/>
                        <a:pt x="1622" y="1891"/>
                        <a:pt x="1647" y="1895"/>
                      </a:cubicBezTo>
                      <a:cubicBezTo>
                        <a:pt x="1631" y="1895"/>
                        <a:pt x="1572" y="1905"/>
                        <a:pt x="1573" y="1927"/>
                      </a:cubicBezTo>
                      <a:close/>
                      <a:moveTo>
                        <a:pt x="1522" y="1905"/>
                      </a:moveTo>
                      <a:cubicBezTo>
                        <a:pt x="1530" y="1895"/>
                        <a:pt x="1515" y="1885"/>
                        <a:pt x="1511" y="1881"/>
                      </a:cubicBezTo>
                      <a:cubicBezTo>
                        <a:pt x="1508" y="1878"/>
                        <a:pt x="1506" y="1876"/>
                        <a:pt x="1506" y="1872"/>
                      </a:cubicBezTo>
                      <a:cubicBezTo>
                        <a:pt x="1504" y="1876"/>
                        <a:pt x="1501" y="1888"/>
                        <a:pt x="1502" y="1894"/>
                      </a:cubicBezTo>
                      <a:cubicBezTo>
                        <a:pt x="1503" y="1902"/>
                        <a:pt x="1509" y="1909"/>
                        <a:pt x="1519" y="1907"/>
                      </a:cubicBezTo>
                      <a:cubicBezTo>
                        <a:pt x="1515" y="1905"/>
                        <a:pt x="1511" y="1899"/>
                        <a:pt x="1511" y="1894"/>
                      </a:cubicBezTo>
                      <a:cubicBezTo>
                        <a:pt x="1512" y="1896"/>
                        <a:pt x="1517" y="1902"/>
                        <a:pt x="1522" y="1905"/>
                      </a:cubicBezTo>
                      <a:close/>
                      <a:moveTo>
                        <a:pt x="1515" y="1979"/>
                      </a:moveTo>
                      <a:cubicBezTo>
                        <a:pt x="1512" y="1980"/>
                        <a:pt x="1510" y="1983"/>
                        <a:pt x="1511" y="1986"/>
                      </a:cubicBezTo>
                      <a:cubicBezTo>
                        <a:pt x="1512" y="1989"/>
                        <a:pt x="1515" y="1991"/>
                        <a:pt x="1518" y="1990"/>
                      </a:cubicBezTo>
                      <a:cubicBezTo>
                        <a:pt x="1521" y="1989"/>
                        <a:pt x="1523" y="1986"/>
                        <a:pt x="1522" y="1983"/>
                      </a:cubicBezTo>
                      <a:cubicBezTo>
                        <a:pt x="1521" y="1980"/>
                        <a:pt x="1518" y="1979"/>
                        <a:pt x="1515" y="1979"/>
                      </a:cubicBezTo>
                      <a:close/>
                      <a:moveTo>
                        <a:pt x="1505" y="1966"/>
                      </a:moveTo>
                      <a:cubicBezTo>
                        <a:pt x="1501" y="1967"/>
                        <a:pt x="1499" y="1971"/>
                        <a:pt x="1500" y="1974"/>
                      </a:cubicBezTo>
                      <a:cubicBezTo>
                        <a:pt x="1501" y="1978"/>
                        <a:pt x="1505" y="1980"/>
                        <a:pt x="1509" y="1979"/>
                      </a:cubicBezTo>
                      <a:cubicBezTo>
                        <a:pt x="1513" y="1978"/>
                        <a:pt x="1515" y="1974"/>
                        <a:pt x="1513" y="1970"/>
                      </a:cubicBezTo>
                      <a:cubicBezTo>
                        <a:pt x="1512" y="1967"/>
                        <a:pt x="1508" y="1964"/>
                        <a:pt x="1505" y="1966"/>
                      </a:cubicBezTo>
                      <a:close/>
                      <a:moveTo>
                        <a:pt x="1496" y="1946"/>
                      </a:moveTo>
                      <a:cubicBezTo>
                        <a:pt x="1491" y="1947"/>
                        <a:pt x="1488" y="1953"/>
                        <a:pt x="1489" y="1958"/>
                      </a:cubicBezTo>
                      <a:cubicBezTo>
                        <a:pt x="1491" y="1963"/>
                        <a:pt x="1496" y="1965"/>
                        <a:pt x="1501" y="1964"/>
                      </a:cubicBezTo>
                      <a:cubicBezTo>
                        <a:pt x="1506" y="1962"/>
                        <a:pt x="1509" y="1957"/>
                        <a:pt x="1507" y="1952"/>
                      </a:cubicBezTo>
                      <a:cubicBezTo>
                        <a:pt x="1506" y="1947"/>
                        <a:pt x="1501" y="1944"/>
                        <a:pt x="1496" y="1946"/>
                      </a:cubicBezTo>
                      <a:close/>
                      <a:moveTo>
                        <a:pt x="1461" y="1857"/>
                      </a:moveTo>
                      <a:cubicBezTo>
                        <a:pt x="1466" y="1854"/>
                        <a:pt x="1472" y="1855"/>
                        <a:pt x="1476" y="1860"/>
                      </a:cubicBezTo>
                      <a:cubicBezTo>
                        <a:pt x="1479" y="1864"/>
                        <a:pt x="1478" y="1871"/>
                        <a:pt x="1473" y="1874"/>
                      </a:cubicBezTo>
                      <a:cubicBezTo>
                        <a:pt x="1468" y="1877"/>
                        <a:pt x="1462" y="1876"/>
                        <a:pt x="1459" y="1871"/>
                      </a:cubicBezTo>
                      <a:cubicBezTo>
                        <a:pt x="1455" y="1867"/>
                        <a:pt x="1457" y="1860"/>
                        <a:pt x="1461" y="1857"/>
                      </a:cubicBezTo>
                      <a:close/>
                      <a:moveTo>
                        <a:pt x="1465" y="1841"/>
                      </a:moveTo>
                      <a:cubicBezTo>
                        <a:pt x="1468" y="1839"/>
                        <a:pt x="1472" y="1840"/>
                        <a:pt x="1474" y="1843"/>
                      </a:cubicBezTo>
                      <a:cubicBezTo>
                        <a:pt x="1476" y="1846"/>
                        <a:pt x="1476" y="1850"/>
                        <a:pt x="1473" y="1852"/>
                      </a:cubicBezTo>
                      <a:cubicBezTo>
                        <a:pt x="1470" y="1854"/>
                        <a:pt x="1466" y="1853"/>
                        <a:pt x="1463" y="1850"/>
                      </a:cubicBezTo>
                      <a:cubicBezTo>
                        <a:pt x="1461" y="1847"/>
                        <a:pt x="1462" y="1843"/>
                        <a:pt x="1465" y="1841"/>
                      </a:cubicBezTo>
                      <a:close/>
                      <a:moveTo>
                        <a:pt x="1635" y="1798"/>
                      </a:moveTo>
                      <a:cubicBezTo>
                        <a:pt x="1650" y="1796"/>
                        <a:pt x="1664" y="1791"/>
                        <a:pt x="1674" y="1781"/>
                      </a:cubicBezTo>
                      <a:cubicBezTo>
                        <a:pt x="1683" y="1772"/>
                        <a:pt x="1687" y="1757"/>
                        <a:pt x="1682" y="1744"/>
                      </a:cubicBezTo>
                      <a:cubicBezTo>
                        <a:pt x="1679" y="1737"/>
                        <a:pt x="1673" y="1730"/>
                        <a:pt x="1667" y="1726"/>
                      </a:cubicBezTo>
                      <a:cubicBezTo>
                        <a:pt x="1659" y="1722"/>
                        <a:pt x="1652" y="1720"/>
                        <a:pt x="1643" y="1719"/>
                      </a:cubicBezTo>
                      <a:cubicBezTo>
                        <a:pt x="1634" y="1719"/>
                        <a:pt x="1627" y="1720"/>
                        <a:pt x="1619" y="1723"/>
                      </a:cubicBezTo>
                      <a:cubicBezTo>
                        <a:pt x="1616" y="1725"/>
                        <a:pt x="1613" y="1726"/>
                        <a:pt x="1609" y="1728"/>
                      </a:cubicBezTo>
                      <a:cubicBezTo>
                        <a:pt x="1600" y="1734"/>
                        <a:pt x="1594" y="1739"/>
                        <a:pt x="1588" y="1748"/>
                      </a:cubicBezTo>
                      <a:cubicBezTo>
                        <a:pt x="1579" y="1760"/>
                        <a:pt x="1574" y="1770"/>
                        <a:pt x="1573" y="1785"/>
                      </a:cubicBezTo>
                      <a:cubicBezTo>
                        <a:pt x="1573" y="1786"/>
                        <a:pt x="1573" y="1787"/>
                        <a:pt x="1573" y="1788"/>
                      </a:cubicBezTo>
                      <a:cubicBezTo>
                        <a:pt x="1568" y="1779"/>
                        <a:pt x="1560" y="1771"/>
                        <a:pt x="1551" y="1766"/>
                      </a:cubicBezTo>
                      <a:cubicBezTo>
                        <a:pt x="1540" y="1760"/>
                        <a:pt x="1527" y="1757"/>
                        <a:pt x="1515" y="1761"/>
                      </a:cubicBezTo>
                      <a:cubicBezTo>
                        <a:pt x="1511" y="1763"/>
                        <a:pt x="1506" y="1765"/>
                        <a:pt x="1501" y="1770"/>
                      </a:cubicBezTo>
                      <a:cubicBezTo>
                        <a:pt x="1506" y="1766"/>
                        <a:pt x="1511" y="1764"/>
                        <a:pt x="1516" y="1763"/>
                      </a:cubicBezTo>
                      <a:cubicBezTo>
                        <a:pt x="1528" y="1760"/>
                        <a:pt x="1539" y="1763"/>
                        <a:pt x="1549" y="1769"/>
                      </a:cubicBezTo>
                      <a:cubicBezTo>
                        <a:pt x="1557" y="1774"/>
                        <a:pt x="1562" y="1780"/>
                        <a:pt x="1566" y="1786"/>
                      </a:cubicBezTo>
                      <a:cubicBezTo>
                        <a:pt x="1574" y="1799"/>
                        <a:pt x="1576" y="1811"/>
                        <a:pt x="1582" y="1824"/>
                      </a:cubicBezTo>
                      <a:cubicBezTo>
                        <a:pt x="1583" y="1825"/>
                        <a:pt x="1583" y="1825"/>
                        <a:pt x="1583" y="1825"/>
                      </a:cubicBezTo>
                      <a:cubicBezTo>
                        <a:pt x="1587" y="1832"/>
                        <a:pt x="1591" y="1838"/>
                        <a:pt x="1596" y="1844"/>
                      </a:cubicBezTo>
                      <a:cubicBezTo>
                        <a:pt x="1598" y="1846"/>
                        <a:pt x="1611" y="1859"/>
                        <a:pt x="1613" y="1858"/>
                      </a:cubicBezTo>
                      <a:cubicBezTo>
                        <a:pt x="1614" y="1857"/>
                        <a:pt x="1605" y="1848"/>
                        <a:pt x="1604" y="1846"/>
                      </a:cubicBezTo>
                      <a:cubicBezTo>
                        <a:pt x="1597" y="1839"/>
                        <a:pt x="1592" y="1831"/>
                        <a:pt x="1587" y="1823"/>
                      </a:cubicBezTo>
                      <a:cubicBezTo>
                        <a:pt x="1586" y="1821"/>
                        <a:pt x="1586" y="1821"/>
                        <a:pt x="1586" y="1821"/>
                      </a:cubicBezTo>
                      <a:cubicBezTo>
                        <a:pt x="1580" y="1809"/>
                        <a:pt x="1577" y="1799"/>
                        <a:pt x="1577" y="1785"/>
                      </a:cubicBezTo>
                      <a:cubicBezTo>
                        <a:pt x="1578" y="1770"/>
                        <a:pt x="1585" y="1753"/>
                        <a:pt x="1599" y="1744"/>
                      </a:cubicBezTo>
                      <a:cubicBezTo>
                        <a:pt x="1606" y="1739"/>
                        <a:pt x="1620" y="1737"/>
                        <a:pt x="1626" y="1746"/>
                      </a:cubicBezTo>
                      <a:cubicBezTo>
                        <a:pt x="1628" y="1749"/>
                        <a:pt x="1628" y="1753"/>
                        <a:pt x="1626" y="1755"/>
                      </a:cubicBezTo>
                      <a:cubicBezTo>
                        <a:pt x="1624" y="1758"/>
                        <a:pt x="1621" y="1758"/>
                        <a:pt x="1618" y="1757"/>
                      </a:cubicBezTo>
                      <a:cubicBezTo>
                        <a:pt x="1615" y="1756"/>
                        <a:pt x="1614" y="1754"/>
                        <a:pt x="1614" y="1752"/>
                      </a:cubicBezTo>
                      <a:cubicBezTo>
                        <a:pt x="1613" y="1749"/>
                        <a:pt x="1616" y="1746"/>
                        <a:pt x="1619" y="1747"/>
                      </a:cubicBezTo>
                      <a:cubicBezTo>
                        <a:pt x="1620" y="1748"/>
                        <a:pt x="1622" y="1749"/>
                        <a:pt x="1622" y="1750"/>
                      </a:cubicBezTo>
                      <a:cubicBezTo>
                        <a:pt x="1623" y="1749"/>
                        <a:pt x="1623" y="1746"/>
                        <a:pt x="1621" y="1745"/>
                      </a:cubicBezTo>
                      <a:cubicBezTo>
                        <a:pt x="1618" y="1743"/>
                        <a:pt x="1614" y="1744"/>
                        <a:pt x="1611" y="1746"/>
                      </a:cubicBezTo>
                      <a:cubicBezTo>
                        <a:pt x="1607" y="1750"/>
                        <a:pt x="1608" y="1757"/>
                        <a:pt x="1611" y="1761"/>
                      </a:cubicBezTo>
                      <a:cubicBezTo>
                        <a:pt x="1614" y="1764"/>
                        <a:pt x="1619" y="1766"/>
                        <a:pt x="1623" y="1766"/>
                      </a:cubicBezTo>
                      <a:cubicBezTo>
                        <a:pt x="1627" y="1765"/>
                        <a:pt x="1630" y="1763"/>
                        <a:pt x="1633" y="1759"/>
                      </a:cubicBezTo>
                      <a:cubicBezTo>
                        <a:pt x="1635" y="1755"/>
                        <a:pt x="1636" y="1749"/>
                        <a:pt x="1633" y="1744"/>
                      </a:cubicBezTo>
                      <a:cubicBezTo>
                        <a:pt x="1625" y="1734"/>
                        <a:pt x="1611" y="1734"/>
                        <a:pt x="1601" y="1740"/>
                      </a:cubicBezTo>
                      <a:cubicBezTo>
                        <a:pt x="1597" y="1742"/>
                        <a:pt x="1595" y="1745"/>
                        <a:pt x="1592" y="1748"/>
                      </a:cubicBezTo>
                      <a:cubicBezTo>
                        <a:pt x="1600" y="1738"/>
                        <a:pt x="1608" y="1731"/>
                        <a:pt x="1620" y="1726"/>
                      </a:cubicBezTo>
                      <a:cubicBezTo>
                        <a:pt x="1628" y="1722"/>
                        <a:pt x="1634" y="1721"/>
                        <a:pt x="1643" y="1721"/>
                      </a:cubicBezTo>
                      <a:cubicBezTo>
                        <a:pt x="1652" y="1721"/>
                        <a:pt x="1658" y="1723"/>
                        <a:pt x="1666" y="1728"/>
                      </a:cubicBezTo>
                      <a:cubicBezTo>
                        <a:pt x="1670" y="1730"/>
                        <a:pt x="1673" y="1732"/>
                        <a:pt x="1676" y="1736"/>
                      </a:cubicBezTo>
                      <a:cubicBezTo>
                        <a:pt x="1676" y="1736"/>
                        <a:pt x="1676" y="1736"/>
                        <a:pt x="1676" y="1736"/>
                      </a:cubicBezTo>
                      <a:cubicBezTo>
                        <a:pt x="1666" y="1728"/>
                        <a:pt x="1652" y="1730"/>
                        <a:pt x="1649" y="1747"/>
                      </a:cubicBezTo>
                      <a:cubicBezTo>
                        <a:pt x="1647" y="1760"/>
                        <a:pt x="1661" y="1781"/>
                        <a:pt x="1635" y="1798"/>
                      </a:cubicBezTo>
                      <a:close/>
                      <a:moveTo>
                        <a:pt x="1517" y="1764"/>
                      </a:moveTo>
                      <a:cubicBezTo>
                        <a:pt x="1522" y="1778"/>
                        <a:pt x="1502" y="1784"/>
                        <a:pt x="1496" y="1787"/>
                      </a:cubicBezTo>
                      <a:cubicBezTo>
                        <a:pt x="1491" y="1790"/>
                        <a:pt x="1488" y="1792"/>
                        <a:pt x="1487" y="1797"/>
                      </a:cubicBezTo>
                      <a:cubicBezTo>
                        <a:pt x="1485" y="1791"/>
                        <a:pt x="1486" y="1776"/>
                        <a:pt x="1489" y="1769"/>
                      </a:cubicBezTo>
                      <a:cubicBezTo>
                        <a:pt x="1493" y="1760"/>
                        <a:pt x="1503" y="1754"/>
                        <a:pt x="1514" y="1760"/>
                      </a:cubicBezTo>
                      <a:cubicBezTo>
                        <a:pt x="1508" y="1761"/>
                        <a:pt x="1501" y="1767"/>
                        <a:pt x="1500" y="1772"/>
                      </a:cubicBezTo>
                      <a:cubicBezTo>
                        <a:pt x="1502" y="1770"/>
                        <a:pt x="1509" y="1765"/>
                        <a:pt x="1517" y="1764"/>
                      </a:cubicBezTo>
                      <a:close/>
                      <a:moveTo>
                        <a:pt x="1704" y="2005"/>
                      </a:moveTo>
                      <a:cubicBezTo>
                        <a:pt x="1683" y="2008"/>
                        <a:pt x="1669" y="2005"/>
                        <a:pt x="1649" y="2004"/>
                      </a:cubicBezTo>
                      <a:cubicBezTo>
                        <a:pt x="1640" y="2004"/>
                        <a:pt x="1631" y="2005"/>
                        <a:pt x="1623" y="2012"/>
                      </a:cubicBezTo>
                      <a:cubicBezTo>
                        <a:pt x="1617" y="2018"/>
                        <a:pt x="1614" y="2026"/>
                        <a:pt x="1616" y="2034"/>
                      </a:cubicBezTo>
                      <a:cubicBezTo>
                        <a:pt x="1618" y="2041"/>
                        <a:pt x="1623" y="2047"/>
                        <a:pt x="1631" y="2048"/>
                      </a:cubicBezTo>
                      <a:cubicBezTo>
                        <a:pt x="1635" y="2049"/>
                        <a:pt x="1639" y="2048"/>
                        <a:pt x="1643" y="2045"/>
                      </a:cubicBezTo>
                      <a:cubicBezTo>
                        <a:pt x="1648" y="2041"/>
                        <a:pt x="1650" y="2033"/>
                        <a:pt x="1645" y="2029"/>
                      </a:cubicBezTo>
                      <a:cubicBezTo>
                        <a:pt x="1642" y="2026"/>
                        <a:pt x="1638" y="2025"/>
                        <a:pt x="1634" y="2028"/>
                      </a:cubicBezTo>
                      <a:cubicBezTo>
                        <a:pt x="1630" y="2030"/>
                        <a:pt x="1629" y="2036"/>
                        <a:pt x="1632" y="2039"/>
                      </a:cubicBezTo>
                      <a:cubicBezTo>
                        <a:pt x="1635" y="2043"/>
                        <a:pt x="1640" y="2044"/>
                        <a:pt x="1644" y="2042"/>
                      </a:cubicBezTo>
                      <a:cubicBezTo>
                        <a:pt x="1645" y="2041"/>
                        <a:pt x="1646" y="2040"/>
                        <a:pt x="1646" y="2040"/>
                      </a:cubicBezTo>
                      <a:cubicBezTo>
                        <a:pt x="1645" y="2041"/>
                        <a:pt x="1644" y="2043"/>
                        <a:pt x="1642" y="2044"/>
                      </a:cubicBezTo>
                      <a:cubicBezTo>
                        <a:pt x="1639" y="2046"/>
                        <a:pt x="1635" y="2047"/>
                        <a:pt x="1631" y="2046"/>
                      </a:cubicBezTo>
                      <a:cubicBezTo>
                        <a:pt x="1625" y="2045"/>
                        <a:pt x="1620" y="2040"/>
                        <a:pt x="1619" y="2034"/>
                      </a:cubicBezTo>
                      <a:cubicBezTo>
                        <a:pt x="1617" y="2026"/>
                        <a:pt x="1620" y="2020"/>
                        <a:pt x="1626" y="2015"/>
                      </a:cubicBezTo>
                      <a:cubicBezTo>
                        <a:pt x="1633" y="2009"/>
                        <a:pt x="1641" y="2008"/>
                        <a:pt x="1649" y="2009"/>
                      </a:cubicBezTo>
                      <a:cubicBezTo>
                        <a:pt x="1670" y="2009"/>
                        <a:pt x="1683" y="2013"/>
                        <a:pt x="1704" y="2010"/>
                      </a:cubicBezTo>
                      <a:cubicBezTo>
                        <a:pt x="1724" y="2006"/>
                        <a:pt x="1742" y="1998"/>
                        <a:pt x="1755" y="1983"/>
                      </a:cubicBezTo>
                      <a:cubicBezTo>
                        <a:pt x="1767" y="1969"/>
                        <a:pt x="1771" y="1953"/>
                        <a:pt x="1764" y="1935"/>
                      </a:cubicBezTo>
                      <a:cubicBezTo>
                        <a:pt x="1757" y="1919"/>
                        <a:pt x="1741" y="1908"/>
                        <a:pt x="1724" y="1909"/>
                      </a:cubicBezTo>
                      <a:cubicBezTo>
                        <a:pt x="1724" y="1909"/>
                        <a:pt x="1724" y="1909"/>
                        <a:pt x="1724" y="1909"/>
                      </a:cubicBezTo>
                      <a:cubicBezTo>
                        <a:pt x="1731" y="1913"/>
                        <a:pt x="1738" y="1921"/>
                        <a:pt x="1739" y="1931"/>
                      </a:cubicBezTo>
                      <a:cubicBezTo>
                        <a:pt x="1740" y="1948"/>
                        <a:pt x="1729" y="1959"/>
                        <a:pt x="1713" y="1961"/>
                      </a:cubicBezTo>
                      <a:cubicBezTo>
                        <a:pt x="1683" y="1965"/>
                        <a:pt x="1687" y="2001"/>
                        <a:pt x="1720" y="1997"/>
                      </a:cubicBezTo>
                      <a:cubicBezTo>
                        <a:pt x="1736" y="1995"/>
                        <a:pt x="1749" y="1981"/>
                        <a:pt x="1753" y="1969"/>
                      </a:cubicBezTo>
                      <a:cubicBezTo>
                        <a:pt x="1762" y="1944"/>
                        <a:pt x="1750" y="1911"/>
                        <a:pt x="1724" y="1909"/>
                      </a:cubicBezTo>
                      <a:cubicBezTo>
                        <a:pt x="1741" y="1910"/>
                        <a:pt x="1755" y="1921"/>
                        <a:pt x="1761" y="1936"/>
                      </a:cubicBezTo>
                      <a:cubicBezTo>
                        <a:pt x="1767" y="1953"/>
                        <a:pt x="1763" y="1967"/>
                        <a:pt x="1752" y="1980"/>
                      </a:cubicBezTo>
                      <a:cubicBezTo>
                        <a:pt x="1739" y="1994"/>
                        <a:pt x="1722" y="2002"/>
                        <a:pt x="1704" y="2005"/>
                      </a:cubicBezTo>
                      <a:close/>
                      <a:moveTo>
                        <a:pt x="1621" y="1864"/>
                      </a:moveTo>
                      <a:cubicBezTo>
                        <a:pt x="1608" y="1832"/>
                        <a:pt x="1623" y="1807"/>
                        <a:pt x="1622" y="1790"/>
                      </a:cubicBezTo>
                      <a:cubicBezTo>
                        <a:pt x="1622" y="1772"/>
                        <a:pt x="1600" y="1773"/>
                        <a:pt x="1597" y="1792"/>
                      </a:cubicBezTo>
                      <a:cubicBezTo>
                        <a:pt x="1593" y="1814"/>
                        <a:pt x="1605" y="1843"/>
                        <a:pt x="1621" y="1864"/>
                      </a:cubicBezTo>
                      <a:close/>
                      <a:moveTo>
                        <a:pt x="1651" y="1895"/>
                      </a:moveTo>
                      <a:cubicBezTo>
                        <a:pt x="1636" y="1901"/>
                        <a:pt x="1625" y="1912"/>
                        <a:pt x="1620" y="1927"/>
                      </a:cubicBezTo>
                      <a:cubicBezTo>
                        <a:pt x="1616" y="1939"/>
                        <a:pt x="1617" y="1955"/>
                        <a:pt x="1628" y="1962"/>
                      </a:cubicBezTo>
                      <a:cubicBezTo>
                        <a:pt x="1624" y="1967"/>
                        <a:pt x="1615" y="1966"/>
                        <a:pt x="1610" y="1960"/>
                      </a:cubicBezTo>
                      <a:cubicBezTo>
                        <a:pt x="1604" y="1953"/>
                        <a:pt x="1603" y="1940"/>
                        <a:pt x="1612" y="1931"/>
                      </a:cubicBezTo>
                      <a:cubicBezTo>
                        <a:pt x="1603" y="1924"/>
                        <a:pt x="1622" y="1897"/>
                        <a:pt x="1651" y="1895"/>
                      </a:cubicBezTo>
                      <a:close/>
                      <a:moveTo>
                        <a:pt x="1786" y="1924"/>
                      </a:moveTo>
                      <a:cubicBezTo>
                        <a:pt x="1788" y="1913"/>
                        <a:pt x="1786" y="1897"/>
                        <a:pt x="1782" y="1888"/>
                      </a:cubicBezTo>
                      <a:cubicBezTo>
                        <a:pt x="1776" y="1877"/>
                        <a:pt x="1762" y="1864"/>
                        <a:pt x="1749" y="1866"/>
                      </a:cubicBezTo>
                      <a:cubicBezTo>
                        <a:pt x="1747" y="1852"/>
                        <a:pt x="1738" y="1843"/>
                        <a:pt x="1729" y="1836"/>
                      </a:cubicBezTo>
                      <a:cubicBezTo>
                        <a:pt x="1717" y="1825"/>
                        <a:pt x="1705" y="1811"/>
                        <a:pt x="1710" y="1798"/>
                      </a:cubicBezTo>
                      <a:cubicBezTo>
                        <a:pt x="1697" y="1809"/>
                        <a:pt x="1699" y="1832"/>
                        <a:pt x="1707" y="1845"/>
                      </a:cubicBezTo>
                      <a:cubicBezTo>
                        <a:pt x="1718" y="1864"/>
                        <a:pt x="1732" y="1868"/>
                        <a:pt x="1753" y="1879"/>
                      </a:cubicBezTo>
                      <a:cubicBezTo>
                        <a:pt x="1764" y="1885"/>
                        <a:pt x="1783" y="1906"/>
                        <a:pt x="1786" y="1924"/>
                      </a:cubicBezTo>
                      <a:close/>
                      <a:moveTo>
                        <a:pt x="1662" y="1895"/>
                      </a:moveTo>
                      <a:cubicBezTo>
                        <a:pt x="1648" y="1898"/>
                        <a:pt x="1647" y="1920"/>
                        <a:pt x="1650" y="1933"/>
                      </a:cubicBezTo>
                      <a:cubicBezTo>
                        <a:pt x="1655" y="1948"/>
                        <a:pt x="1664" y="1964"/>
                        <a:pt x="1656" y="1980"/>
                      </a:cubicBezTo>
                      <a:cubicBezTo>
                        <a:pt x="1651" y="1988"/>
                        <a:pt x="1642" y="1994"/>
                        <a:pt x="1633" y="1993"/>
                      </a:cubicBezTo>
                      <a:cubicBezTo>
                        <a:pt x="1627" y="1993"/>
                        <a:pt x="1623" y="1989"/>
                        <a:pt x="1622" y="1983"/>
                      </a:cubicBezTo>
                      <a:cubicBezTo>
                        <a:pt x="1625" y="1987"/>
                        <a:pt x="1633" y="1988"/>
                        <a:pt x="1638" y="1984"/>
                      </a:cubicBezTo>
                      <a:cubicBezTo>
                        <a:pt x="1643" y="1980"/>
                        <a:pt x="1643" y="1972"/>
                        <a:pt x="1640" y="1966"/>
                      </a:cubicBezTo>
                      <a:cubicBezTo>
                        <a:pt x="1635" y="1953"/>
                        <a:pt x="1627" y="1942"/>
                        <a:pt x="1627" y="1928"/>
                      </a:cubicBezTo>
                      <a:cubicBezTo>
                        <a:pt x="1627" y="1911"/>
                        <a:pt x="1641" y="1894"/>
                        <a:pt x="1662" y="1895"/>
                      </a:cubicBezTo>
                      <a:close/>
                      <a:moveTo>
                        <a:pt x="1540" y="1832"/>
                      </a:moveTo>
                      <a:cubicBezTo>
                        <a:pt x="1532" y="1818"/>
                        <a:pt x="1510" y="1806"/>
                        <a:pt x="1493" y="1807"/>
                      </a:cubicBezTo>
                      <a:cubicBezTo>
                        <a:pt x="1476" y="1809"/>
                        <a:pt x="1472" y="1825"/>
                        <a:pt x="1491" y="1827"/>
                      </a:cubicBezTo>
                      <a:cubicBezTo>
                        <a:pt x="1506" y="1829"/>
                        <a:pt x="1529" y="1822"/>
                        <a:pt x="1540" y="1832"/>
                      </a:cubicBezTo>
                      <a:close/>
                      <a:moveTo>
                        <a:pt x="1551" y="1854"/>
                      </a:moveTo>
                      <a:cubicBezTo>
                        <a:pt x="1552" y="1857"/>
                        <a:pt x="1555" y="1859"/>
                        <a:pt x="1558" y="1860"/>
                      </a:cubicBezTo>
                      <a:cubicBezTo>
                        <a:pt x="1561" y="1861"/>
                        <a:pt x="1566" y="1860"/>
                        <a:pt x="1569" y="1856"/>
                      </a:cubicBezTo>
                      <a:cubicBezTo>
                        <a:pt x="1573" y="1852"/>
                        <a:pt x="1572" y="1846"/>
                        <a:pt x="1569" y="1842"/>
                      </a:cubicBezTo>
                      <a:cubicBezTo>
                        <a:pt x="1563" y="1836"/>
                        <a:pt x="1558" y="1840"/>
                        <a:pt x="1553" y="1840"/>
                      </a:cubicBezTo>
                      <a:cubicBezTo>
                        <a:pt x="1547" y="1839"/>
                        <a:pt x="1543" y="1833"/>
                        <a:pt x="1542" y="1826"/>
                      </a:cubicBezTo>
                      <a:cubicBezTo>
                        <a:pt x="1541" y="1817"/>
                        <a:pt x="1544" y="1809"/>
                        <a:pt x="1553" y="1806"/>
                      </a:cubicBezTo>
                      <a:cubicBezTo>
                        <a:pt x="1557" y="1804"/>
                        <a:pt x="1563" y="1804"/>
                        <a:pt x="1565" y="1809"/>
                      </a:cubicBezTo>
                      <a:cubicBezTo>
                        <a:pt x="1560" y="1808"/>
                        <a:pt x="1554" y="1813"/>
                        <a:pt x="1558" y="1820"/>
                      </a:cubicBezTo>
                      <a:cubicBezTo>
                        <a:pt x="1559" y="1823"/>
                        <a:pt x="1566" y="1828"/>
                        <a:pt x="1573" y="1833"/>
                      </a:cubicBezTo>
                      <a:cubicBezTo>
                        <a:pt x="1580" y="1838"/>
                        <a:pt x="1586" y="1843"/>
                        <a:pt x="1588" y="1850"/>
                      </a:cubicBezTo>
                      <a:cubicBezTo>
                        <a:pt x="1592" y="1864"/>
                        <a:pt x="1582" y="1879"/>
                        <a:pt x="1568" y="1880"/>
                      </a:cubicBezTo>
                      <a:cubicBezTo>
                        <a:pt x="1560" y="1881"/>
                        <a:pt x="1554" y="1878"/>
                        <a:pt x="1548" y="1873"/>
                      </a:cubicBezTo>
                      <a:cubicBezTo>
                        <a:pt x="1542" y="1868"/>
                        <a:pt x="1529" y="1852"/>
                        <a:pt x="1520" y="1852"/>
                      </a:cubicBezTo>
                      <a:cubicBezTo>
                        <a:pt x="1513" y="1852"/>
                        <a:pt x="1509" y="1857"/>
                        <a:pt x="1510" y="1861"/>
                      </a:cubicBezTo>
                      <a:cubicBezTo>
                        <a:pt x="1505" y="1860"/>
                        <a:pt x="1502" y="1852"/>
                        <a:pt x="1505" y="1846"/>
                      </a:cubicBezTo>
                      <a:cubicBezTo>
                        <a:pt x="1510" y="1835"/>
                        <a:pt x="1527" y="1830"/>
                        <a:pt x="1540" y="1838"/>
                      </a:cubicBezTo>
                      <a:cubicBezTo>
                        <a:pt x="1545" y="1841"/>
                        <a:pt x="1547" y="1847"/>
                        <a:pt x="1551" y="1854"/>
                      </a:cubicBezTo>
                      <a:close/>
                      <a:moveTo>
                        <a:pt x="1553" y="1854"/>
                      </a:moveTo>
                      <a:cubicBezTo>
                        <a:pt x="1556" y="1858"/>
                        <a:pt x="1561" y="1860"/>
                        <a:pt x="1565" y="1857"/>
                      </a:cubicBezTo>
                      <a:cubicBezTo>
                        <a:pt x="1573" y="1853"/>
                        <a:pt x="1569" y="1842"/>
                        <a:pt x="1562" y="1841"/>
                      </a:cubicBezTo>
                      <a:cubicBezTo>
                        <a:pt x="1556" y="1840"/>
                        <a:pt x="1553" y="1843"/>
                        <a:pt x="1546" y="1839"/>
                      </a:cubicBezTo>
                      <a:cubicBezTo>
                        <a:pt x="1551" y="1845"/>
                        <a:pt x="1550" y="1848"/>
                        <a:pt x="1553" y="1854"/>
                      </a:cubicBezTo>
                      <a:close/>
                      <a:moveTo>
                        <a:pt x="1582" y="1877"/>
                      </a:moveTo>
                      <a:cubicBezTo>
                        <a:pt x="1589" y="1873"/>
                        <a:pt x="1593" y="1863"/>
                        <a:pt x="1592" y="1857"/>
                      </a:cubicBezTo>
                      <a:cubicBezTo>
                        <a:pt x="1600" y="1854"/>
                        <a:pt x="1611" y="1868"/>
                        <a:pt x="1603" y="1878"/>
                      </a:cubicBezTo>
                      <a:cubicBezTo>
                        <a:pt x="1598" y="1885"/>
                        <a:pt x="1586" y="1884"/>
                        <a:pt x="1582" y="1877"/>
                      </a:cubicBezTo>
                      <a:close/>
                      <a:moveTo>
                        <a:pt x="1814" y="1746"/>
                      </a:moveTo>
                      <a:cubicBezTo>
                        <a:pt x="1799" y="1766"/>
                        <a:pt x="1814" y="1786"/>
                        <a:pt x="1823" y="1795"/>
                      </a:cubicBezTo>
                      <a:cubicBezTo>
                        <a:pt x="1833" y="1805"/>
                        <a:pt x="1847" y="1813"/>
                        <a:pt x="1847" y="1829"/>
                      </a:cubicBezTo>
                      <a:cubicBezTo>
                        <a:pt x="1847" y="1838"/>
                        <a:pt x="1843" y="1846"/>
                        <a:pt x="1835" y="1850"/>
                      </a:cubicBezTo>
                      <a:cubicBezTo>
                        <a:pt x="1831" y="1852"/>
                        <a:pt x="1825" y="1851"/>
                        <a:pt x="1822" y="1847"/>
                      </a:cubicBezTo>
                      <a:cubicBezTo>
                        <a:pt x="1826" y="1848"/>
                        <a:pt x="1833" y="1846"/>
                        <a:pt x="1835" y="1840"/>
                      </a:cubicBezTo>
                      <a:cubicBezTo>
                        <a:pt x="1837" y="1835"/>
                        <a:pt x="1834" y="1829"/>
                        <a:pt x="1829" y="1825"/>
                      </a:cubicBezTo>
                      <a:cubicBezTo>
                        <a:pt x="1816" y="1815"/>
                        <a:pt x="1805" y="1803"/>
                        <a:pt x="1800" y="1791"/>
                      </a:cubicBezTo>
                      <a:cubicBezTo>
                        <a:pt x="1795" y="1777"/>
                        <a:pt x="1798" y="1756"/>
                        <a:pt x="1814" y="1746"/>
                      </a:cubicBezTo>
                      <a:close/>
                      <a:moveTo>
                        <a:pt x="1968" y="1938"/>
                      </a:moveTo>
                      <a:cubicBezTo>
                        <a:pt x="1970" y="1940"/>
                        <a:pt x="1971" y="1942"/>
                        <a:pt x="1971" y="1944"/>
                      </a:cubicBezTo>
                      <a:cubicBezTo>
                        <a:pt x="1971" y="1947"/>
                        <a:pt x="1969" y="1950"/>
                        <a:pt x="1966" y="1952"/>
                      </a:cubicBezTo>
                      <a:cubicBezTo>
                        <a:pt x="1961" y="1953"/>
                        <a:pt x="1958" y="1951"/>
                        <a:pt x="1956" y="1948"/>
                      </a:cubicBezTo>
                      <a:cubicBezTo>
                        <a:pt x="1953" y="1943"/>
                        <a:pt x="1957" y="1940"/>
                        <a:pt x="1958" y="1936"/>
                      </a:cubicBezTo>
                      <a:cubicBezTo>
                        <a:pt x="1959" y="1932"/>
                        <a:pt x="1955" y="1927"/>
                        <a:pt x="1950" y="1925"/>
                      </a:cubicBezTo>
                      <a:cubicBezTo>
                        <a:pt x="1944" y="1922"/>
                        <a:pt x="1938" y="1923"/>
                        <a:pt x="1933" y="1928"/>
                      </a:cubicBezTo>
                      <a:cubicBezTo>
                        <a:pt x="1931" y="1931"/>
                        <a:pt x="1930" y="1935"/>
                        <a:pt x="1933" y="1938"/>
                      </a:cubicBezTo>
                      <a:cubicBezTo>
                        <a:pt x="1933" y="1934"/>
                        <a:pt x="1938" y="1931"/>
                        <a:pt x="1942" y="1935"/>
                      </a:cubicBezTo>
                      <a:cubicBezTo>
                        <a:pt x="1944" y="1937"/>
                        <a:pt x="1946" y="1943"/>
                        <a:pt x="1948" y="1949"/>
                      </a:cubicBezTo>
                      <a:cubicBezTo>
                        <a:pt x="1950" y="1955"/>
                        <a:pt x="1953" y="1960"/>
                        <a:pt x="1957" y="1963"/>
                      </a:cubicBezTo>
                      <a:cubicBezTo>
                        <a:pt x="1966" y="1969"/>
                        <a:pt x="1979" y="1966"/>
                        <a:pt x="1983" y="1956"/>
                      </a:cubicBezTo>
                      <a:cubicBezTo>
                        <a:pt x="1985" y="1951"/>
                        <a:pt x="1984" y="1945"/>
                        <a:pt x="1982" y="1940"/>
                      </a:cubicBezTo>
                      <a:cubicBezTo>
                        <a:pt x="1981" y="1935"/>
                        <a:pt x="1972" y="1922"/>
                        <a:pt x="1974" y="1915"/>
                      </a:cubicBezTo>
                      <a:cubicBezTo>
                        <a:pt x="1975" y="1910"/>
                        <a:pt x="1980" y="1909"/>
                        <a:pt x="1983" y="1911"/>
                      </a:cubicBezTo>
                      <a:cubicBezTo>
                        <a:pt x="1983" y="1906"/>
                        <a:pt x="1978" y="1903"/>
                        <a:pt x="1973" y="1903"/>
                      </a:cubicBezTo>
                      <a:cubicBezTo>
                        <a:pt x="1964" y="1905"/>
                        <a:pt x="1957" y="1915"/>
                        <a:pt x="1960" y="1926"/>
                      </a:cubicBezTo>
                      <a:cubicBezTo>
                        <a:pt x="1961" y="1931"/>
                        <a:pt x="1964" y="1934"/>
                        <a:pt x="1968" y="1938"/>
                      </a:cubicBezTo>
                      <a:close/>
                      <a:moveTo>
                        <a:pt x="1943" y="2093"/>
                      </a:moveTo>
                      <a:cubicBezTo>
                        <a:pt x="1934" y="2078"/>
                        <a:pt x="1919" y="2077"/>
                        <a:pt x="1914" y="2074"/>
                      </a:cubicBezTo>
                      <a:cubicBezTo>
                        <a:pt x="1908" y="2071"/>
                        <a:pt x="1912" y="2064"/>
                        <a:pt x="1919" y="2066"/>
                      </a:cubicBezTo>
                      <a:cubicBezTo>
                        <a:pt x="1927" y="2068"/>
                        <a:pt x="1939" y="2079"/>
                        <a:pt x="1943" y="2093"/>
                      </a:cubicBezTo>
                      <a:close/>
                      <a:moveTo>
                        <a:pt x="1894" y="2048"/>
                      </a:moveTo>
                      <a:cubicBezTo>
                        <a:pt x="1896" y="2047"/>
                        <a:pt x="1897" y="2047"/>
                        <a:pt x="1898" y="2048"/>
                      </a:cubicBezTo>
                      <a:cubicBezTo>
                        <a:pt x="1900" y="2049"/>
                        <a:pt x="1901" y="2051"/>
                        <a:pt x="1900" y="2053"/>
                      </a:cubicBezTo>
                      <a:cubicBezTo>
                        <a:pt x="1900" y="2056"/>
                        <a:pt x="1898" y="2057"/>
                        <a:pt x="1896" y="2057"/>
                      </a:cubicBezTo>
                      <a:cubicBezTo>
                        <a:pt x="1892" y="2057"/>
                        <a:pt x="1892" y="2054"/>
                        <a:pt x="1890" y="2053"/>
                      </a:cubicBezTo>
                      <a:cubicBezTo>
                        <a:pt x="1888" y="2051"/>
                        <a:pt x="1885" y="2051"/>
                        <a:pt x="1883" y="2053"/>
                      </a:cubicBezTo>
                      <a:cubicBezTo>
                        <a:pt x="1880" y="2056"/>
                        <a:pt x="1878" y="2059"/>
                        <a:pt x="1879" y="2063"/>
                      </a:cubicBezTo>
                      <a:cubicBezTo>
                        <a:pt x="1880" y="2065"/>
                        <a:pt x="1882" y="2067"/>
                        <a:pt x="1885" y="2066"/>
                      </a:cubicBezTo>
                      <a:cubicBezTo>
                        <a:pt x="1883" y="2065"/>
                        <a:pt x="1882" y="2061"/>
                        <a:pt x="1885" y="2060"/>
                      </a:cubicBezTo>
                      <a:cubicBezTo>
                        <a:pt x="1887" y="2060"/>
                        <a:pt x="1891" y="2061"/>
                        <a:pt x="1894" y="2061"/>
                      </a:cubicBezTo>
                      <a:cubicBezTo>
                        <a:pt x="1898" y="2062"/>
                        <a:pt x="1901" y="2062"/>
                        <a:pt x="1904" y="2061"/>
                      </a:cubicBezTo>
                      <a:cubicBezTo>
                        <a:pt x="1910" y="2058"/>
                        <a:pt x="1911" y="2050"/>
                        <a:pt x="1908" y="2045"/>
                      </a:cubicBezTo>
                      <a:cubicBezTo>
                        <a:pt x="1905" y="2043"/>
                        <a:pt x="1903" y="2042"/>
                        <a:pt x="1899" y="2041"/>
                      </a:cubicBezTo>
                      <a:cubicBezTo>
                        <a:pt x="1896" y="2041"/>
                        <a:pt x="1887" y="2042"/>
                        <a:pt x="1884" y="2039"/>
                      </a:cubicBezTo>
                      <a:cubicBezTo>
                        <a:pt x="1882" y="2036"/>
                        <a:pt x="1882" y="2034"/>
                        <a:pt x="1884" y="2033"/>
                      </a:cubicBezTo>
                      <a:cubicBezTo>
                        <a:pt x="1882" y="2031"/>
                        <a:pt x="1879" y="2033"/>
                        <a:pt x="1878" y="2036"/>
                      </a:cubicBezTo>
                      <a:cubicBezTo>
                        <a:pt x="1876" y="2041"/>
                        <a:pt x="1879" y="2047"/>
                        <a:pt x="1886" y="2049"/>
                      </a:cubicBezTo>
                      <a:cubicBezTo>
                        <a:pt x="1888" y="2050"/>
                        <a:pt x="1891" y="2049"/>
                        <a:pt x="1894" y="2048"/>
                      </a:cubicBezTo>
                      <a:close/>
                      <a:moveTo>
                        <a:pt x="1895" y="2049"/>
                      </a:moveTo>
                      <a:cubicBezTo>
                        <a:pt x="1897" y="2048"/>
                        <a:pt x="1899" y="2049"/>
                        <a:pt x="1900" y="2051"/>
                      </a:cubicBezTo>
                      <a:cubicBezTo>
                        <a:pt x="1900" y="2055"/>
                        <a:pt x="1896" y="2057"/>
                        <a:pt x="1893" y="2055"/>
                      </a:cubicBezTo>
                      <a:cubicBezTo>
                        <a:pt x="1891" y="2054"/>
                        <a:pt x="1891" y="2052"/>
                        <a:pt x="1888" y="2051"/>
                      </a:cubicBezTo>
                      <a:cubicBezTo>
                        <a:pt x="1892" y="2051"/>
                        <a:pt x="1892" y="2049"/>
                        <a:pt x="1895" y="2049"/>
                      </a:cubicBezTo>
                      <a:close/>
                      <a:moveTo>
                        <a:pt x="1911" y="2051"/>
                      </a:moveTo>
                      <a:cubicBezTo>
                        <a:pt x="1912" y="2054"/>
                        <a:pt x="1910" y="2058"/>
                        <a:pt x="1907" y="2060"/>
                      </a:cubicBezTo>
                      <a:cubicBezTo>
                        <a:pt x="1909" y="2063"/>
                        <a:pt x="1917" y="2063"/>
                        <a:pt x="1918" y="2057"/>
                      </a:cubicBezTo>
                      <a:cubicBezTo>
                        <a:pt x="1918" y="2053"/>
                        <a:pt x="1914" y="2050"/>
                        <a:pt x="1911" y="2051"/>
                      </a:cubicBezTo>
                      <a:close/>
                      <a:moveTo>
                        <a:pt x="1919" y="2058"/>
                      </a:moveTo>
                      <a:cubicBezTo>
                        <a:pt x="1919" y="2058"/>
                        <a:pt x="1918" y="2059"/>
                        <a:pt x="1918" y="2060"/>
                      </a:cubicBezTo>
                      <a:cubicBezTo>
                        <a:pt x="1925" y="2062"/>
                        <a:pt x="1932" y="2067"/>
                        <a:pt x="1937" y="2074"/>
                      </a:cubicBezTo>
                      <a:cubicBezTo>
                        <a:pt x="1946" y="2086"/>
                        <a:pt x="1943" y="2100"/>
                        <a:pt x="1953" y="2119"/>
                      </a:cubicBezTo>
                      <a:cubicBezTo>
                        <a:pt x="1958" y="2128"/>
                        <a:pt x="1964" y="2134"/>
                        <a:pt x="1970" y="2138"/>
                      </a:cubicBezTo>
                      <a:cubicBezTo>
                        <a:pt x="1982" y="2148"/>
                        <a:pt x="2000" y="2152"/>
                        <a:pt x="2010" y="2165"/>
                      </a:cubicBezTo>
                      <a:cubicBezTo>
                        <a:pt x="2004" y="2161"/>
                        <a:pt x="1995" y="2163"/>
                        <a:pt x="1995" y="2173"/>
                      </a:cubicBezTo>
                      <a:cubicBezTo>
                        <a:pt x="1995" y="2180"/>
                        <a:pt x="2005" y="2190"/>
                        <a:pt x="1992" y="2202"/>
                      </a:cubicBezTo>
                      <a:cubicBezTo>
                        <a:pt x="2001" y="2199"/>
                        <a:pt x="2009" y="2195"/>
                        <a:pt x="2013" y="2187"/>
                      </a:cubicBezTo>
                      <a:cubicBezTo>
                        <a:pt x="2016" y="2182"/>
                        <a:pt x="2016" y="2177"/>
                        <a:pt x="2015" y="2172"/>
                      </a:cubicBezTo>
                      <a:cubicBezTo>
                        <a:pt x="2009" y="2149"/>
                        <a:pt x="1974" y="2146"/>
                        <a:pt x="1964" y="2129"/>
                      </a:cubicBezTo>
                      <a:cubicBezTo>
                        <a:pt x="1965" y="2130"/>
                        <a:pt x="1965" y="2131"/>
                        <a:pt x="1966" y="2131"/>
                      </a:cubicBezTo>
                      <a:cubicBezTo>
                        <a:pt x="1978" y="2146"/>
                        <a:pt x="2002" y="2145"/>
                        <a:pt x="2015" y="2131"/>
                      </a:cubicBezTo>
                      <a:cubicBezTo>
                        <a:pt x="2021" y="2124"/>
                        <a:pt x="2025" y="2114"/>
                        <a:pt x="2023" y="2103"/>
                      </a:cubicBezTo>
                      <a:cubicBezTo>
                        <a:pt x="2020" y="2092"/>
                        <a:pt x="2013" y="2082"/>
                        <a:pt x="2002" y="2078"/>
                      </a:cubicBezTo>
                      <a:cubicBezTo>
                        <a:pt x="1990" y="2074"/>
                        <a:pt x="1978" y="2076"/>
                        <a:pt x="1971" y="2087"/>
                      </a:cubicBezTo>
                      <a:cubicBezTo>
                        <a:pt x="1967" y="2093"/>
                        <a:pt x="1967" y="2101"/>
                        <a:pt x="1972" y="2107"/>
                      </a:cubicBezTo>
                      <a:cubicBezTo>
                        <a:pt x="1978" y="2116"/>
                        <a:pt x="1987" y="2117"/>
                        <a:pt x="1994" y="2113"/>
                      </a:cubicBezTo>
                      <a:cubicBezTo>
                        <a:pt x="2002" y="2109"/>
                        <a:pt x="2005" y="2099"/>
                        <a:pt x="1998" y="2091"/>
                      </a:cubicBezTo>
                      <a:cubicBezTo>
                        <a:pt x="2004" y="2101"/>
                        <a:pt x="2000" y="2109"/>
                        <a:pt x="1992" y="2112"/>
                      </a:cubicBezTo>
                      <a:cubicBezTo>
                        <a:pt x="1986" y="2114"/>
                        <a:pt x="1979" y="2113"/>
                        <a:pt x="1974" y="2106"/>
                      </a:cubicBezTo>
                      <a:cubicBezTo>
                        <a:pt x="1970" y="2101"/>
                        <a:pt x="1970" y="2094"/>
                        <a:pt x="1974" y="2088"/>
                      </a:cubicBezTo>
                      <a:cubicBezTo>
                        <a:pt x="1980" y="2079"/>
                        <a:pt x="1991" y="2078"/>
                        <a:pt x="2001" y="2081"/>
                      </a:cubicBezTo>
                      <a:cubicBezTo>
                        <a:pt x="2010" y="2085"/>
                        <a:pt x="2017" y="2094"/>
                        <a:pt x="2019" y="2104"/>
                      </a:cubicBezTo>
                      <a:cubicBezTo>
                        <a:pt x="2021" y="2114"/>
                        <a:pt x="2018" y="2124"/>
                        <a:pt x="2011" y="2130"/>
                      </a:cubicBezTo>
                      <a:cubicBezTo>
                        <a:pt x="1999" y="2142"/>
                        <a:pt x="1979" y="2143"/>
                        <a:pt x="1967" y="2130"/>
                      </a:cubicBezTo>
                      <a:cubicBezTo>
                        <a:pt x="1958" y="2119"/>
                        <a:pt x="1956" y="2108"/>
                        <a:pt x="1961" y="2095"/>
                      </a:cubicBezTo>
                      <a:cubicBezTo>
                        <a:pt x="1968" y="2074"/>
                        <a:pt x="1988" y="2057"/>
                        <a:pt x="2005" y="2056"/>
                      </a:cubicBezTo>
                      <a:cubicBezTo>
                        <a:pt x="2015" y="2055"/>
                        <a:pt x="2025" y="2061"/>
                        <a:pt x="2024" y="2071"/>
                      </a:cubicBezTo>
                      <a:cubicBezTo>
                        <a:pt x="2024" y="2078"/>
                        <a:pt x="2019" y="2081"/>
                        <a:pt x="2012" y="2080"/>
                      </a:cubicBezTo>
                      <a:cubicBezTo>
                        <a:pt x="2018" y="2088"/>
                        <a:pt x="2034" y="2082"/>
                        <a:pt x="2037" y="2069"/>
                      </a:cubicBezTo>
                      <a:cubicBezTo>
                        <a:pt x="2040" y="2056"/>
                        <a:pt x="2035" y="2047"/>
                        <a:pt x="2027" y="2041"/>
                      </a:cubicBezTo>
                      <a:cubicBezTo>
                        <a:pt x="2017" y="2033"/>
                        <a:pt x="1999" y="2034"/>
                        <a:pt x="1986" y="2044"/>
                      </a:cubicBezTo>
                      <a:cubicBezTo>
                        <a:pt x="1972" y="2055"/>
                        <a:pt x="1962" y="2072"/>
                        <a:pt x="1958" y="2089"/>
                      </a:cubicBezTo>
                      <a:cubicBezTo>
                        <a:pt x="1959" y="2087"/>
                        <a:pt x="1959" y="2085"/>
                        <a:pt x="1959" y="2082"/>
                      </a:cubicBezTo>
                      <a:cubicBezTo>
                        <a:pt x="1966" y="2053"/>
                        <a:pt x="1985" y="2031"/>
                        <a:pt x="2015" y="2023"/>
                      </a:cubicBezTo>
                      <a:cubicBezTo>
                        <a:pt x="2037" y="2018"/>
                        <a:pt x="2057" y="2024"/>
                        <a:pt x="2072" y="2041"/>
                      </a:cubicBezTo>
                      <a:cubicBezTo>
                        <a:pt x="2081" y="2052"/>
                        <a:pt x="2086" y="2064"/>
                        <a:pt x="2088" y="2077"/>
                      </a:cubicBezTo>
                      <a:cubicBezTo>
                        <a:pt x="2090" y="2091"/>
                        <a:pt x="2089" y="2105"/>
                        <a:pt x="2084" y="2118"/>
                      </a:cubicBezTo>
                      <a:cubicBezTo>
                        <a:pt x="2082" y="2124"/>
                        <a:pt x="2079" y="2129"/>
                        <a:pt x="2075" y="2134"/>
                      </a:cubicBezTo>
                      <a:cubicBezTo>
                        <a:pt x="2066" y="2143"/>
                        <a:pt x="2055" y="2149"/>
                        <a:pt x="2042" y="2149"/>
                      </a:cubicBezTo>
                      <a:cubicBezTo>
                        <a:pt x="2032" y="2149"/>
                        <a:pt x="2025" y="2145"/>
                        <a:pt x="2019" y="2137"/>
                      </a:cubicBezTo>
                      <a:cubicBezTo>
                        <a:pt x="2013" y="2149"/>
                        <a:pt x="2031" y="2170"/>
                        <a:pt x="2051" y="2156"/>
                      </a:cubicBezTo>
                      <a:cubicBezTo>
                        <a:pt x="2063" y="2164"/>
                        <a:pt x="2076" y="2145"/>
                        <a:pt x="2082" y="2130"/>
                      </a:cubicBezTo>
                      <a:cubicBezTo>
                        <a:pt x="2076" y="2149"/>
                        <a:pt x="2057" y="2170"/>
                        <a:pt x="2048" y="2180"/>
                      </a:cubicBezTo>
                      <a:cubicBezTo>
                        <a:pt x="2048" y="2180"/>
                        <a:pt x="2049" y="2181"/>
                        <a:pt x="2049" y="2182"/>
                      </a:cubicBezTo>
                      <a:cubicBezTo>
                        <a:pt x="2053" y="2178"/>
                        <a:pt x="2059" y="2173"/>
                        <a:pt x="2064" y="2167"/>
                      </a:cubicBezTo>
                      <a:cubicBezTo>
                        <a:pt x="2061" y="2177"/>
                        <a:pt x="2063" y="2189"/>
                        <a:pt x="2070" y="2197"/>
                      </a:cubicBezTo>
                      <a:cubicBezTo>
                        <a:pt x="2084" y="2212"/>
                        <a:pt x="2110" y="2214"/>
                        <a:pt x="2123" y="2235"/>
                      </a:cubicBezTo>
                      <a:cubicBezTo>
                        <a:pt x="2119" y="2213"/>
                        <a:pt x="2097" y="2201"/>
                        <a:pt x="2087" y="2191"/>
                      </a:cubicBezTo>
                      <a:cubicBezTo>
                        <a:pt x="2067" y="2172"/>
                        <a:pt x="2073" y="2160"/>
                        <a:pt x="2081" y="2141"/>
                      </a:cubicBezTo>
                      <a:cubicBezTo>
                        <a:pt x="2080" y="2145"/>
                        <a:pt x="2080" y="2148"/>
                        <a:pt x="2080" y="2152"/>
                      </a:cubicBezTo>
                      <a:cubicBezTo>
                        <a:pt x="2081" y="2173"/>
                        <a:pt x="2094" y="2193"/>
                        <a:pt x="2113" y="2200"/>
                      </a:cubicBezTo>
                      <a:cubicBezTo>
                        <a:pt x="2129" y="2207"/>
                        <a:pt x="2146" y="2204"/>
                        <a:pt x="2159" y="2193"/>
                      </a:cubicBezTo>
                      <a:cubicBezTo>
                        <a:pt x="2175" y="2179"/>
                        <a:pt x="2180" y="2157"/>
                        <a:pt x="2172" y="2137"/>
                      </a:cubicBezTo>
                      <a:cubicBezTo>
                        <a:pt x="2168" y="2128"/>
                        <a:pt x="2162" y="2121"/>
                        <a:pt x="2154" y="2118"/>
                      </a:cubicBezTo>
                      <a:cubicBezTo>
                        <a:pt x="2139" y="2111"/>
                        <a:pt x="2125" y="2116"/>
                        <a:pt x="2115" y="2128"/>
                      </a:cubicBezTo>
                      <a:cubicBezTo>
                        <a:pt x="2131" y="2122"/>
                        <a:pt x="2136" y="2134"/>
                        <a:pt x="2143" y="2137"/>
                      </a:cubicBezTo>
                      <a:cubicBezTo>
                        <a:pt x="2156" y="2142"/>
                        <a:pt x="2161" y="2123"/>
                        <a:pt x="2147" y="2117"/>
                      </a:cubicBezTo>
                      <a:cubicBezTo>
                        <a:pt x="2146" y="2116"/>
                        <a:pt x="2144" y="2116"/>
                        <a:pt x="2143" y="2115"/>
                      </a:cubicBezTo>
                      <a:cubicBezTo>
                        <a:pt x="2155" y="2117"/>
                        <a:pt x="2166" y="2125"/>
                        <a:pt x="2171" y="2138"/>
                      </a:cubicBezTo>
                      <a:cubicBezTo>
                        <a:pt x="2178" y="2157"/>
                        <a:pt x="2173" y="2178"/>
                        <a:pt x="2157" y="2191"/>
                      </a:cubicBezTo>
                      <a:cubicBezTo>
                        <a:pt x="2145" y="2201"/>
                        <a:pt x="2129" y="2203"/>
                        <a:pt x="2115" y="2197"/>
                      </a:cubicBezTo>
                      <a:cubicBezTo>
                        <a:pt x="2098" y="2190"/>
                        <a:pt x="2086" y="2172"/>
                        <a:pt x="2086" y="2152"/>
                      </a:cubicBezTo>
                      <a:cubicBezTo>
                        <a:pt x="2086" y="2145"/>
                        <a:pt x="2087" y="2138"/>
                        <a:pt x="2088" y="2131"/>
                      </a:cubicBezTo>
                      <a:cubicBezTo>
                        <a:pt x="2088" y="2135"/>
                        <a:pt x="2088" y="2140"/>
                        <a:pt x="2089" y="2145"/>
                      </a:cubicBezTo>
                      <a:cubicBezTo>
                        <a:pt x="2091" y="2157"/>
                        <a:pt x="2102" y="2168"/>
                        <a:pt x="2115" y="2166"/>
                      </a:cubicBezTo>
                      <a:cubicBezTo>
                        <a:pt x="2121" y="2165"/>
                        <a:pt x="2125" y="2161"/>
                        <a:pt x="2127" y="2155"/>
                      </a:cubicBezTo>
                      <a:cubicBezTo>
                        <a:pt x="2128" y="2151"/>
                        <a:pt x="2127" y="2146"/>
                        <a:pt x="2125" y="2143"/>
                      </a:cubicBezTo>
                      <a:cubicBezTo>
                        <a:pt x="2122" y="2139"/>
                        <a:pt x="2117" y="2137"/>
                        <a:pt x="2113" y="2137"/>
                      </a:cubicBezTo>
                      <a:cubicBezTo>
                        <a:pt x="2107" y="2137"/>
                        <a:pt x="2101" y="2142"/>
                        <a:pt x="2101" y="2148"/>
                      </a:cubicBezTo>
                      <a:cubicBezTo>
                        <a:pt x="2101" y="2152"/>
                        <a:pt x="2104" y="2155"/>
                        <a:pt x="2107" y="2156"/>
                      </a:cubicBezTo>
                      <a:cubicBezTo>
                        <a:pt x="2109" y="2157"/>
                        <a:pt x="2112" y="2156"/>
                        <a:pt x="2113" y="2154"/>
                      </a:cubicBezTo>
                      <a:cubicBezTo>
                        <a:pt x="2111" y="2154"/>
                        <a:pt x="2109" y="2154"/>
                        <a:pt x="2108" y="2153"/>
                      </a:cubicBezTo>
                      <a:cubicBezTo>
                        <a:pt x="2105" y="2152"/>
                        <a:pt x="2105" y="2148"/>
                        <a:pt x="2108" y="2146"/>
                      </a:cubicBezTo>
                      <a:cubicBezTo>
                        <a:pt x="2109" y="2145"/>
                        <a:pt x="2111" y="2144"/>
                        <a:pt x="2114" y="2145"/>
                      </a:cubicBezTo>
                      <a:cubicBezTo>
                        <a:pt x="2117" y="2146"/>
                        <a:pt x="2119" y="2149"/>
                        <a:pt x="2119" y="2152"/>
                      </a:cubicBezTo>
                      <a:cubicBezTo>
                        <a:pt x="2118" y="2156"/>
                        <a:pt x="2115" y="2159"/>
                        <a:pt x="2112" y="2160"/>
                      </a:cubicBezTo>
                      <a:cubicBezTo>
                        <a:pt x="2101" y="2162"/>
                        <a:pt x="2092" y="2149"/>
                        <a:pt x="2090" y="2140"/>
                      </a:cubicBezTo>
                      <a:cubicBezTo>
                        <a:pt x="2088" y="2128"/>
                        <a:pt x="2092" y="2116"/>
                        <a:pt x="2094" y="2105"/>
                      </a:cubicBezTo>
                      <a:cubicBezTo>
                        <a:pt x="2096" y="2092"/>
                        <a:pt x="2095" y="2079"/>
                        <a:pt x="2088" y="2063"/>
                      </a:cubicBezTo>
                      <a:cubicBezTo>
                        <a:pt x="2090" y="2066"/>
                        <a:pt x="2092" y="2069"/>
                        <a:pt x="2095" y="2072"/>
                      </a:cubicBezTo>
                      <a:cubicBezTo>
                        <a:pt x="2109" y="2088"/>
                        <a:pt x="2129" y="2095"/>
                        <a:pt x="2151" y="2087"/>
                      </a:cubicBezTo>
                      <a:cubicBezTo>
                        <a:pt x="2170" y="2080"/>
                        <a:pt x="2184" y="2063"/>
                        <a:pt x="2185" y="2041"/>
                      </a:cubicBezTo>
                      <a:cubicBezTo>
                        <a:pt x="2187" y="2022"/>
                        <a:pt x="2178" y="2002"/>
                        <a:pt x="2161" y="1992"/>
                      </a:cubicBezTo>
                      <a:cubicBezTo>
                        <a:pt x="2144" y="1984"/>
                        <a:pt x="2126" y="1986"/>
                        <a:pt x="2115" y="1997"/>
                      </a:cubicBezTo>
                      <a:cubicBezTo>
                        <a:pt x="2107" y="2004"/>
                        <a:pt x="2103" y="2013"/>
                        <a:pt x="2104" y="2022"/>
                      </a:cubicBezTo>
                      <a:cubicBezTo>
                        <a:pt x="2104" y="2028"/>
                        <a:pt x="2106" y="2034"/>
                        <a:pt x="2109" y="2038"/>
                      </a:cubicBezTo>
                      <a:cubicBezTo>
                        <a:pt x="2116" y="2047"/>
                        <a:pt x="2126" y="2049"/>
                        <a:pt x="2135" y="2045"/>
                      </a:cubicBezTo>
                      <a:cubicBezTo>
                        <a:pt x="2145" y="2040"/>
                        <a:pt x="2149" y="2028"/>
                        <a:pt x="2144" y="2018"/>
                      </a:cubicBezTo>
                      <a:cubicBezTo>
                        <a:pt x="2139" y="2008"/>
                        <a:pt x="2127" y="2004"/>
                        <a:pt x="2117" y="2009"/>
                      </a:cubicBezTo>
                      <a:cubicBezTo>
                        <a:pt x="2109" y="2013"/>
                        <a:pt x="2104" y="2022"/>
                        <a:pt x="2106" y="2031"/>
                      </a:cubicBezTo>
                      <a:cubicBezTo>
                        <a:pt x="2102" y="2019"/>
                        <a:pt x="2106" y="2006"/>
                        <a:pt x="2116" y="1997"/>
                      </a:cubicBezTo>
                      <a:cubicBezTo>
                        <a:pt x="2128" y="1987"/>
                        <a:pt x="2144" y="1986"/>
                        <a:pt x="2159" y="1994"/>
                      </a:cubicBezTo>
                      <a:cubicBezTo>
                        <a:pt x="2176" y="2003"/>
                        <a:pt x="2183" y="2022"/>
                        <a:pt x="2182" y="2040"/>
                      </a:cubicBezTo>
                      <a:cubicBezTo>
                        <a:pt x="2181" y="2060"/>
                        <a:pt x="2168" y="2076"/>
                        <a:pt x="2149" y="2083"/>
                      </a:cubicBezTo>
                      <a:cubicBezTo>
                        <a:pt x="2130" y="2089"/>
                        <a:pt x="2112" y="2083"/>
                        <a:pt x="2100" y="2069"/>
                      </a:cubicBezTo>
                      <a:cubicBezTo>
                        <a:pt x="2090" y="2058"/>
                        <a:pt x="2085" y="2044"/>
                        <a:pt x="2073" y="2034"/>
                      </a:cubicBezTo>
                      <a:cubicBezTo>
                        <a:pt x="2058" y="2019"/>
                        <a:pt x="2037" y="2013"/>
                        <a:pt x="2014" y="2018"/>
                      </a:cubicBezTo>
                      <a:cubicBezTo>
                        <a:pt x="1982" y="2026"/>
                        <a:pt x="1960" y="2049"/>
                        <a:pt x="1954" y="2081"/>
                      </a:cubicBezTo>
                      <a:cubicBezTo>
                        <a:pt x="1951" y="2096"/>
                        <a:pt x="1951" y="2108"/>
                        <a:pt x="1957" y="2121"/>
                      </a:cubicBezTo>
                      <a:cubicBezTo>
                        <a:pt x="1950" y="2109"/>
                        <a:pt x="1947" y="2096"/>
                        <a:pt x="1948" y="2083"/>
                      </a:cubicBezTo>
                      <a:cubicBezTo>
                        <a:pt x="1948" y="2065"/>
                        <a:pt x="1955" y="2044"/>
                        <a:pt x="1965" y="2029"/>
                      </a:cubicBezTo>
                      <a:cubicBezTo>
                        <a:pt x="1968" y="2023"/>
                        <a:pt x="1971" y="2017"/>
                        <a:pt x="1973" y="2010"/>
                      </a:cubicBezTo>
                      <a:cubicBezTo>
                        <a:pt x="1973" y="2008"/>
                        <a:pt x="1974" y="2006"/>
                        <a:pt x="1974" y="2004"/>
                      </a:cubicBezTo>
                      <a:cubicBezTo>
                        <a:pt x="1975" y="2001"/>
                        <a:pt x="1975" y="1998"/>
                        <a:pt x="1975" y="1994"/>
                      </a:cubicBezTo>
                      <a:cubicBezTo>
                        <a:pt x="1975" y="1993"/>
                        <a:pt x="1974" y="1982"/>
                        <a:pt x="1972" y="1982"/>
                      </a:cubicBezTo>
                      <a:cubicBezTo>
                        <a:pt x="1971" y="1983"/>
                        <a:pt x="1972" y="1989"/>
                        <a:pt x="1972" y="1990"/>
                      </a:cubicBezTo>
                      <a:cubicBezTo>
                        <a:pt x="1972" y="1995"/>
                        <a:pt x="1971" y="1999"/>
                        <a:pt x="1970" y="2003"/>
                      </a:cubicBezTo>
                      <a:cubicBezTo>
                        <a:pt x="1970" y="2005"/>
                        <a:pt x="1970" y="2007"/>
                        <a:pt x="1969" y="2009"/>
                      </a:cubicBezTo>
                      <a:cubicBezTo>
                        <a:pt x="1967" y="2016"/>
                        <a:pt x="1965" y="2021"/>
                        <a:pt x="1962" y="2028"/>
                      </a:cubicBezTo>
                      <a:cubicBezTo>
                        <a:pt x="1962" y="2028"/>
                        <a:pt x="1961" y="2029"/>
                        <a:pt x="1960" y="2030"/>
                      </a:cubicBezTo>
                      <a:cubicBezTo>
                        <a:pt x="1961" y="2028"/>
                        <a:pt x="1962" y="2026"/>
                        <a:pt x="1962" y="2023"/>
                      </a:cubicBezTo>
                      <a:cubicBezTo>
                        <a:pt x="1963" y="2017"/>
                        <a:pt x="1964" y="2012"/>
                        <a:pt x="1963" y="2006"/>
                      </a:cubicBezTo>
                      <a:cubicBezTo>
                        <a:pt x="1959" y="1989"/>
                        <a:pt x="1944" y="1983"/>
                        <a:pt x="1930" y="1985"/>
                      </a:cubicBezTo>
                      <a:cubicBezTo>
                        <a:pt x="1917" y="1987"/>
                        <a:pt x="1905" y="1994"/>
                        <a:pt x="1900" y="2006"/>
                      </a:cubicBezTo>
                      <a:cubicBezTo>
                        <a:pt x="1897" y="2017"/>
                        <a:pt x="1899" y="2026"/>
                        <a:pt x="1908" y="2033"/>
                      </a:cubicBezTo>
                      <a:cubicBezTo>
                        <a:pt x="1915" y="2038"/>
                        <a:pt x="1925" y="2041"/>
                        <a:pt x="1932" y="2035"/>
                      </a:cubicBezTo>
                      <a:cubicBezTo>
                        <a:pt x="1936" y="2032"/>
                        <a:pt x="1938" y="2028"/>
                        <a:pt x="1937" y="2023"/>
                      </a:cubicBezTo>
                      <a:cubicBezTo>
                        <a:pt x="1937" y="2020"/>
                        <a:pt x="1936" y="2017"/>
                        <a:pt x="1933" y="2015"/>
                      </a:cubicBezTo>
                      <a:cubicBezTo>
                        <a:pt x="1931" y="2013"/>
                        <a:pt x="1927" y="2013"/>
                        <a:pt x="1924" y="2014"/>
                      </a:cubicBezTo>
                      <a:cubicBezTo>
                        <a:pt x="1920" y="2015"/>
                        <a:pt x="1917" y="2017"/>
                        <a:pt x="1917" y="2021"/>
                      </a:cubicBezTo>
                      <a:cubicBezTo>
                        <a:pt x="1916" y="2025"/>
                        <a:pt x="1919" y="2029"/>
                        <a:pt x="1922" y="2030"/>
                      </a:cubicBezTo>
                      <a:cubicBezTo>
                        <a:pt x="1927" y="2032"/>
                        <a:pt x="1932" y="2029"/>
                        <a:pt x="1933" y="2025"/>
                      </a:cubicBezTo>
                      <a:cubicBezTo>
                        <a:pt x="1935" y="2021"/>
                        <a:pt x="1932" y="2016"/>
                        <a:pt x="1928" y="2014"/>
                      </a:cubicBezTo>
                      <a:cubicBezTo>
                        <a:pt x="1926" y="2014"/>
                        <a:pt x="1925" y="2014"/>
                        <a:pt x="1923" y="2014"/>
                      </a:cubicBezTo>
                      <a:cubicBezTo>
                        <a:pt x="1924" y="2014"/>
                        <a:pt x="1924" y="2014"/>
                        <a:pt x="1924" y="2014"/>
                      </a:cubicBezTo>
                      <a:cubicBezTo>
                        <a:pt x="1927" y="2013"/>
                        <a:pt x="1930" y="2013"/>
                        <a:pt x="1933" y="2016"/>
                      </a:cubicBezTo>
                      <a:cubicBezTo>
                        <a:pt x="1935" y="2017"/>
                        <a:pt x="1937" y="2020"/>
                        <a:pt x="1937" y="2023"/>
                      </a:cubicBezTo>
                      <a:cubicBezTo>
                        <a:pt x="1937" y="2027"/>
                        <a:pt x="1935" y="2032"/>
                        <a:pt x="1931" y="2034"/>
                      </a:cubicBezTo>
                      <a:cubicBezTo>
                        <a:pt x="1925" y="2039"/>
                        <a:pt x="1915" y="2037"/>
                        <a:pt x="1909" y="2032"/>
                      </a:cubicBezTo>
                      <a:cubicBezTo>
                        <a:pt x="1901" y="2026"/>
                        <a:pt x="1898" y="2017"/>
                        <a:pt x="1902" y="2007"/>
                      </a:cubicBezTo>
                      <a:cubicBezTo>
                        <a:pt x="1907" y="1995"/>
                        <a:pt x="1919" y="1989"/>
                        <a:pt x="1931" y="1988"/>
                      </a:cubicBezTo>
                      <a:cubicBezTo>
                        <a:pt x="1944" y="1986"/>
                        <a:pt x="1956" y="1992"/>
                        <a:pt x="1959" y="2006"/>
                      </a:cubicBezTo>
                      <a:cubicBezTo>
                        <a:pt x="1960" y="2012"/>
                        <a:pt x="1960" y="2017"/>
                        <a:pt x="1959" y="2023"/>
                      </a:cubicBezTo>
                      <a:cubicBezTo>
                        <a:pt x="1958" y="2026"/>
                        <a:pt x="1957" y="2030"/>
                        <a:pt x="1956" y="2033"/>
                      </a:cubicBezTo>
                      <a:cubicBezTo>
                        <a:pt x="1953" y="2041"/>
                        <a:pt x="1949" y="2051"/>
                        <a:pt x="1946" y="2061"/>
                      </a:cubicBezTo>
                      <a:cubicBezTo>
                        <a:pt x="1944" y="2067"/>
                        <a:pt x="1944" y="2073"/>
                        <a:pt x="1943" y="2079"/>
                      </a:cubicBezTo>
                      <a:cubicBezTo>
                        <a:pt x="1942" y="2076"/>
                        <a:pt x="1940" y="2073"/>
                        <a:pt x="1938" y="2071"/>
                      </a:cubicBezTo>
                      <a:cubicBezTo>
                        <a:pt x="1933" y="2065"/>
                        <a:pt x="1925" y="2059"/>
                        <a:pt x="1919" y="2058"/>
                      </a:cubicBezTo>
                      <a:close/>
                      <a:moveTo>
                        <a:pt x="1967" y="1939"/>
                      </a:moveTo>
                      <a:cubicBezTo>
                        <a:pt x="1970" y="1942"/>
                        <a:pt x="1970" y="1946"/>
                        <a:pt x="1967" y="1949"/>
                      </a:cubicBezTo>
                      <a:cubicBezTo>
                        <a:pt x="1962" y="1953"/>
                        <a:pt x="1956" y="1948"/>
                        <a:pt x="1957" y="1943"/>
                      </a:cubicBezTo>
                      <a:cubicBezTo>
                        <a:pt x="1957" y="1938"/>
                        <a:pt x="1960" y="1937"/>
                        <a:pt x="1959" y="1931"/>
                      </a:cubicBezTo>
                      <a:cubicBezTo>
                        <a:pt x="1962" y="1936"/>
                        <a:pt x="1964" y="1936"/>
                        <a:pt x="1967" y="1939"/>
                      </a:cubicBezTo>
                      <a:close/>
                      <a:moveTo>
                        <a:pt x="1969" y="2025"/>
                      </a:moveTo>
                      <a:cubicBezTo>
                        <a:pt x="1975" y="2013"/>
                        <a:pt x="1991" y="2008"/>
                        <a:pt x="2001" y="2010"/>
                      </a:cubicBezTo>
                      <a:cubicBezTo>
                        <a:pt x="2009" y="2012"/>
                        <a:pt x="2016" y="2015"/>
                        <a:pt x="2024" y="2012"/>
                      </a:cubicBezTo>
                      <a:cubicBezTo>
                        <a:pt x="2030" y="2009"/>
                        <a:pt x="2036" y="2002"/>
                        <a:pt x="2033" y="1997"/>
                      </a:cubicBezTo>
                      <a:cubicBezTo>
                        <a:pt x="2032" y="2002"/>
                        <a:pt x="2026" y="2004"/>
                        <a:pt x="2020" y="2004"/>
                      </a:cubicBezTo>
                      <a:cubicBezTo>
                        <a:pt x="2016" y="2004"/>
                        <a:pt x="2011" y="2004"/>
                        <a:pt x="2007" y="2007"/>
                      </a:cubicBezTo>
                      <a:cubicBezTo>
                        <a:pt x="2001" y="2000"/>
                        <a:pt x="1991" y="2001"/>
                        <a:pt x="1985" y="2005"/>
                      </a:cubicBezTo>
                      <a:cubicBezTo>
                        <a:pt x="1979" y="2008"/>
                        <a:pt x="1971" y="2016"/>
                        <a:pt x="1969" y="2025"/>
                      </a:cubicBezTo>
                      <a:close/>
                      <a:moveTo>
                        <a:pt x="1896" y="1935"/>
                      </a:moveTo>
                      <a:cubicBezTo>
                        <a:pt x="1877" y="1927"/>
                        <a:pt x="1877" y="1907"/>
                        <a:pt x="1875" y="1899"/>
                      </a:cubicBezTo>
                      <a:cubicBezTo>
                        <a:pt x="1870" y="1887"/>
                        <a:pt x="1859" y="1891"/>
                        <a:pt x="1861" y="1904"/>
                      </a:cubicBezTo>
                      <a:cubicBezTo>
                        <a:pt x="1863" y="1916"/>
                        <a:pt x="1877" y="1932"/>
                        <a:pt x="1896" y="1935"/>
                      </a:cubicBezTo>
                      <a:close/>
                      <a:moveTo>
                        <a:pt x="1977" y="1965"/>
                      </a:moveTo>
                      <a:cubicBezTo>
                        <a:pt x="1973" y="1970"/>
                        <a:pt x="1965" y="1969"/>
                        <a:pt x="1961" y="1968"/>
                      </a:cubicBezTo>
                      <a:cubicBezTo>
                        <a:pt x="1957" y="1973"/>
                        <a:pt x="1964" y="1984"/>
                        <a:pt x="1974" y="1980"/>
                      </a:cubicBezTo>
                      <a:cubicBezTo>
                        <a:pt x="1979" y="1978"/>
                        <a:pt x="1982" y="1970"/>
                        <a:pt x="1977" y="1965"/>
                      </a:cubicBezTo>
                      <a:close/>
                      <a:moveTo>
                        <a:pt x="1973" y="2013"/>
                      </a:moveTo>
                      <a:cubicBezTo>
                        <a:pt x="1986" y="1993"/>
                        <a:pt x="2013" y="1994"/>
                        <a:pt x="2020" y="1992"/>
                      </a:cubicBezTo>
                      <a:cubicBezTo>
                        <a:pt x="2035" y="1987"/>
                        <a:pt x="2029" y="1970"/>
                        <a:pt x="2013" y="1975"/>
                      </a:cubicBezTo>
                      <a:cubicBezTo>
                        <a:pt x="2002" y="1977"/>
                        <a:pt x="1982" y="1988"/>
                        <a:pt x="1973" y="2013"/>
                      </a:cubicBezTo>
                      <a:close/>
                      <a:moveTo>
                        <a:pt x="1909" y="1985"/>
                      </a:moveTo>
                      <a:cubicBezTo>
                        <a:pt x="1905" y="1995"/>
                        <a:pt x="1898" y="2004"/>
                        <a:pt x="1889" y="2009"/>
                      </a:cubicBezTo>
                      <a:cubicBezTo>
                        <a:pt x="1880" y="2013"/>
                        <a:pt x="1868" y="2013"/>
                        <a:pt x="1860" y="2006"/>
                      </a:cubicBezTo>
                      <a:cubicBezTo>
                        <a:pt x="1856" y="2002"/>
                        <a:pt x="1853" y="1997"/>
                        <a:pt x="1851" y="1991"/>
                      </a:cubicBezTo>
                      <a:cubicBezTo>
                        <a:pt x="1850" y="1984"/>
                        <a:pt x="1850" y="1979"/>
                        <a:pt x="1852" y="1973"/>
                      </a:cubicBezTo>
                      <a:cubicBezTo>
                        <a:pt x="1853" y="1966"/>
                        <a:pt x="1856" y="1962"/>
                        <a:pt x="1860" y="1957"/>
                      </a:cubicBezTo>
                      <a:cubicBezTo>
                        <a:pt x="1862" y="1955"/>
                        <a:pt x="1864" y="1953"/>
                        <a:pt x="1866" y="1951"/>
                      </a:cubicBezTo>
                      <a:cubicBezTo>
                        <a:pt x="1872" y="1946"/>
                        <a:pt x="1877" y="1943"/>
                        <a:pt x="1884" y="1940"/>
                      </a:cubicBezTo>
                      <a:cubicBezTo>
                        <a:pt x="1895" y="1937"/>
                        <a:pt x="1903" y="1936"/>
                        <a:pt x="1914" y="1938"/>
                      </a:cubicBezTo>
                      <a:cubicBezTo>
                        <a:pt x="1915" y="1938"/>
                        <a:pt x="1916" y="1938"/>
                        <a:pt x="1916" y="1939"/>
                      </a:cubicBezTo>
                      <a:cubicBezTo>
                        <a:pt x="1911" y="1933"/>
                        <a:pt x="1908" y="1926"/>
                        <a:pt x="1906" y="1918"/>
                      </a:cubicBezTo>
                      <a:cubicBezTo>
                        <a:pt x="1904" y="1909"/>
                        <a:pt x="1905" y="1899"/>
                        <a:pt x="1910" y="1891"/>
                      </a:cubicBezTo>
                      <a:cubicBezTo>
                        <a:pt x="1912" y="1889"/>
                        <a:pt x="1915" y="1886"/>
                        <a:pt x="1920" y="1884"/>
                      </a:cubicBezTo>
                      <a:cubicBezTo>
                        <a:pt x="1916" y="1886"/>
                        <a:pt x="1913" y="1889"/>
                        <a:pt x="1912" y="1892"/>
                      </a:cubicBezTo>
                      <a:cubicBezTo>
                        <a:pt x="1907" y="1900"/>
                        <a:pt x="1906" y="1909"/>
                        <a:pt x="1908" y="1918"/>
                      </a:cubicBezTo>
                      <a:cubicBezTo>
                        <a:pt x="1910" y="1924"/>
                        <a:pt x="1913" y="1929"/>
                        <a:pt x="1917" y="1933"/>
                      </a:cubicBezTo>
                      <a:cubicBezTo>
                        <a:pt x="1924" y="1942"/>
                        <a:pt x="1932" y="1946"/>
                        <a:pt x="1940" y="1953"/>
                      </a:cubicBezTo>
                      <a:cubicBezTo>
                        <a:pt x="1940" y="1954"/>
                        <a:pt x="1940" y="1954"/>
                        <a:pt x="1940" y="1954"/>
                      </a:cubicBezTo>
                      <a:cubicBezTo>
                        <a:pt x="1945" y="1958"/>
                        <a:pt x="1948" y="1963"/>
                        <a:pt x="1951" y="1968"/>
                      </a:cubicBezTo>
                      <a:cubicBezTo>
                        <a:pt x="1952" y="1969"/>
                        <a:pt x="1958" y="1982"/>
                        <a:pt x="1957" y="1983"/>
                      </a:cubicBezTo>
                      <a:cubicBezTo>
                        <a:pt x="1956" y="1983"/>
                        <a:pt x="1952" y="1975"/>
                        <a:pt x="1951" y="1974"/>
                      </a:cubicBezTo>
                      <a:cubicBezTo>
                        <a:pt x="1947" y="1967"/>
                        <a:pt x="1943" y="1962"/>
                        <a:pt x="1938" y="1956"/>
                      </a:cubicBezTo>
                      <a:cubicBezTo>
                        <a:pt x="1937" y="1956"/>
                        <a:pt x="1937" y="1956"/>
                        <a:pt x="1937" y="1956"/>
                      </a:cubicBezTo>
                      <a:cubicBezTo>
                        <a:pt x="1930" y="1949"/>
                        <a:pt x="1923" y="1944"/>
                        <a:pt x="1914" y="1941"/>
                      </a:cubicBezTo>
                      <a:cubicBezTo>
                        <a:pt x="1902" y="1938"/>
                        <a:pt x="1889" y="1939"/>
                        <a:pt x="1879" y="1947"/>
                      </a:cubicBezTo>
                      <a:cubicBezTo>
                        <a:pt x="1874" y="1951"/>
                        <a:pt x="1870" y="1961"/>
                        <a:pt x="1874" y="1967"/>
                      </a:cubicBezTo>
                      <a:cubicBezTo>
                        <a:pt x="1876" y="1969"/>
                        <a:pt x="1879" y="1970"/>
                        <a:pt x="1881" y="1969"/>
                      </a:cubicBezTo>
                      <a:cubicBezTo>
                        <a:pt x="1883" y="1968"/>
                        <a:pt x="1885" y="1966"/>
                        <a:pt x="1884" y="1963"/>
                      </a:cubicBezTo>
                      <a:cubicBezTo>
                        <a:pt x="1884" y="1961"/>
                        <a:pt x="1883" y="1960"/>
                        <a:pt x="1882" y="1960"/>
                      </a:cubicBezTo>
                      <a:cubicBezTo>
                        <a:pt x="1880" y="1959"/>
                        <a:pt x="1877" y="1960"/>
                        <a:pt x="1877" y="1962"/>
                      </a:cubicBezTo>
                      <a:cubicBezTo>
                        <a:pt x="1877" y="1963"/>
                        <a:pt x="1878" y="1965"/>
                        <a:pt x="1879" y="1965"/>
                      </a:cubicBezTo>
                      <a:cubicBezTo>
                        <a:pt x="1877" y="1966"/>
                        <a:pt x="1875" y="1964"/>
                        <a:pt x="1875" y="1963"/>
                      </a:cubicBezTo>
                      <a:cubicBezTo>
                        <a:pt x="1874" y="1960"/>
                        <a:pt x="1876" y="1958"/>
                        <a:pt x="1878" y="1956"/>
                      </a:cubicBezTo>
                      <a:cubicBezTo>
                        <a:pt x="1882" y="1954"/>
                        <a:pt x="1886" y="1956"/>
                        <a:pt x="1889" y="1960"/>
                      </a:cubicBezTo>
                      <a:cubicBezTo>
                        <a:pt x="1890" y="1962"/>
                        <a:pt x="1890" y="1966"/>
                        <a:pt x="1889" y="1969"/>
                      </a:cubicBezTo>
                      <a:cubicBezTo>
                        <a:pt x="1888" y="1972"/>
                        <a:pt x="1885" y="1974"/>
                        <a:pt x="1882" y="1974"/>
                      </a:cubicBezTo>
                      <a:cubicBezTo>
                        <a:pt x="1878" y="1975"/>
                        <a:pt x="1874" y="1974"/>
                        <a:pt x="1872" y="1971"/>
                      </a:cubicBezTo>
                      <a:cubicBezTo>
                        <a:pt x="1866" y="1964"/>
                        <a:pt x="1869" y="1953"/>
                        <a:pt x="1876" y="1947"/>
                      </a:cubicBezTo>
                      <a:cubicBezTo>
                        <a:pt x="1878" y="1946"/>
                        <a:pt x="1881" y="1944"/>
                        <a:pt x="1883" y="1943"/>
                      </a:cubicBezTo>
                      <a:cubicBezTo>
                        <a:pt x="1875" y="1946"/>
                        <a:pt x="1868" y="1951"/>
                        <a:pt x="1861" y="1958"/>
                      </a:cubicBezTo>
                      <a:cubicBezTo>
                        <a:pt x="1857" y="1963"/>
                        <a:pt x="1855" y="1967"/>
                        <a:pt x="1853" y="1973"/>
                      </a:cubicBezTo>
                      <a:cubicBezTo>
                        <a:pt x="1851" y="1979"/>
                        <a:pt x="1851" y="1984"/>
                        <a:pt x="1852" y="1991"/>
                      </a:cubicBezTo>
                      <a:cubicBezTo>
                        <a:pt x="1853" y="1994"/>
                        <a:pt x="1854" y="1997"/>
                        <a:pt x="1856" y="2000"/>
                      </a:cubicBezTo>
                      <a:cubicBezTo>
                        <a:pt x="1856" y="2000"/>
                        <a:pt x="1856" y="2000"/>
                        <a:pt x="1856" y="2000"/>
                      </a:cubicBezTo>
                      <a:cubicBezTo>
                        <a:pt x="1853" y="1991"/>
                        <a:pt x="1857" y="1981"/>
                        <a:pt x="1870" y="1983"/>
                      </a:cubicBezTo>
                      <a:cubicBezTo>
                        <a:pt x="1879" y="1985"/>
                        <a:pt x="1891" y="1999"/>
                        <a:pt x="1909" y="1985"/>
                      </a:cubicBezTo>
                      <a:close/>
                      <a:moveTo>
                        <a:pt x="1912" y="1893"/>
                      </a:moveTo>
                      <a:cubicBezTo>
                        <a:pt x="1921" y="1901"/>
                        <a:pt x="1930" y="1887"/>
                        <a:pt x="1933" y="1884"/>
                      </a:cubicBezTo>
                      <a:cubicBezTo>
                        <a:pt x="1936" y="1881"/>
                        <a:pt x="1939" y="1879"/>
                        <a:pt x="1942" y="1880"/>
                      </a:cubicBezTo>
                      <a:cubicBezTo>
                        <a:pt x="1938" y="1877"/>
                        <a:pt x="1927" y="1874"/>
                        <a:pt x="1922" y="1875"/>
                      </a:cubicBezTo>
                      <a:cubicBezTo>
                        <a:pt x="1914" y="1876"/>
                        <a:pt x="1908" y="1881"/>
                        <a:pt x="1910" y="1890"/>
                      </a:cubicBezTo>
                      <a:cubicBezTo>
                        <a:pt x="1912" y="1887"/>
                        <a:pt x="1917" y="1883"/>
                        <a:pt x="1922" y="1883"/>
                      </a:cubicBezTo>
                      <a:cubicBezTo>
                        <a:pt x="1920" y="1884"/>
                        <a:pt x="1914" y="1888"/>
                        <a:pt x="1912" y="1893"/>
                      </a:cubicBezTo>
                      <a:close/>
                      <a:moveTo>
                        <a:pt x="1959" y="1990"/>
                      </a:moveTo>
                      <a:cubicBezTo>
                        <a:pt x="1939" y="1974"/>
                        <a:pt x="1918" y="1978"/>
                        <a:pt x="1907" y="1974"/>
                      </a:cubicBezTo>
                      <a:cubicBezTo>
                        <a:pt x="1894" y="1969"/>
                        <a:pt x="1899" y="1955"/>
                        <a:pt x="1914" y="1956"/>
                      </a:cubicBezTo>
                      <a:cubicBezTo>
                        <a:pt x="1931" y="1958"/>
                        <a:pt x="1948" y="1974"/>
                        <a:pt x="1959" y="1990"/>
                      </a:cubicBezTo>
                      <a:close/>
                      <a:moveTo>
                        <a:pt x="1890" y="1935"/>
                      </a:moveTo>
                      <a:cubicBezTo>
                        <a:pt x="1869" y="1936"/>
                        <a:pt x="1839" y="1960"/>
                        <a:pt x="1849" y="1979"/>
                      </a:cubicBezTo>
                      <a:cubicBezTo>
                        <a:pt x="1845" y="1981"/>
                        <a:pt x="1839" y="1978"/>
                        <a:pt x="1837" y="1972"/>
                      </a:cubicBezTo>
                      <a:cubicBezTo>
                        <a:pt x="1835" y="1966"/>
                        <a:pt x="1838" y="1957"/>
                        <a:pt x="1846" y="1953"/>
                      </a:cubicBezTo>
                      <a:cubicBezTo>
                        <a:pt x="1843" y="1948"/>
                        <a:pt x="1853" y="1939"/>
                        <a:pt x="1868" y="1935"/>
                      </a:cubicBezTo>
                      <a:cubicBezTo>
                        <a:pt x="1859" y="1934"/>
                        <a:pt x="1851" y="1929"/>
                        <a:pt x="1844" y="1923"/>
                      </a:cubicBezTo>
                      <a:cubicBezTo>
                        <a:pt x="1837" y="1917"/>
                        <a:pt x="1830" y="1908"/>
                        <a:pt x="1828" y="1898"/>
                      </a:cubicBezTo>
                      <a:cubicBezTo>
                        <a:pt x="1825" y="1888"/>
                        <a:pt x="1827" y="1877"/>
                        <a:pt x="1834" y="1870"/>
                      </a:cubicBezTo>
                      <a:cubicBezTo>
                        <a:pt x="1840" y="1865"/>
                        <a:pt x="1848" y="1862"/>
                        <a:pt x="1855" y="1865"/>
                      </a:cubicBezTo>
                      <a:cubicBezTo>
                        <a:pt x="1861" y="1867"/>
                        <a:pt x="1864" y="1873"/>
                        <a:pt x="1865" y="1879"/>
                      </a:cubicBezTo>
                      <a:cubicBezTo>
                        <a:pt x="1865" y="1886"/>
                        <a:pt x="1862" y="1892"/>
                        <a:pt x="1858" y="1897"/>
                      </a:cubicBezTo>
                      <a:cubicBezTo>
                        <a:pt x="1860" y="1883"/>
                        <a:pt x="1849" y="1881"/>
                        <a:pt x="1846" y="1877"/>
                      </a:cubicBezTo>
                      <a:cubicBezTo>
                        <a:pt x="1842" y="1871"/>
                        <a:pt x="1845" y="1866"/>
                        <a:pt x="1851" y="1865"/>
                      </a:cubicBezTo>
                      <a:cubicBezTo>
                        <a:pt x="1851" y="1865"/>
                        <a:pt x="1851" y="1865"/>
                        <a:pt x="1851" y="1865"/>
                      </a:cubicBezTo>
                      <a:cubicBezTo>
                        <a:pt x="1845" y="1864"/>
                        <a:pt x="1840" y="1867"/>
                        <a:pt x="1836" y="1871"/>
                      </a:cubicBezTo>
                      <a:cubicBezTo>
                        <a:pt x="1830" y="1877"/>
                        <a:pt x="1826" y="1885"/>
                        <a:pt x="1828" y="1895"/>
                      </a:cubicBezTo>
                      <a:cubicBezTo>
                        <a:pt x="1828" y="1893"/>
                        <a:pt x="1829" y="1890"/>
                        <a:pt x="1830" y="1888"/>
                      </a:cubicBezTo>
                      <a:cubicBezTo>
                        <a:pt x="1831" y="1884"/>
                        <a:pt x="1835" y="1880"/>
                        <a:pt x="1840" y="1881"/>
                      </a:cubicBezTo>
                      <a:cubicBezTo>
                        <a:pt x="1842" y="1881"/>
                        <a:pt x="1844" y="1883"/>
                        <a:pt x="1845" y="1886"/>
                      </a:cubicBezTo>
                      <a:cubicBezTo>
                        <a:pt x="1845" y="1887"/>
                        <a:pt x="1845" y="1889"/>
                        <a:pt x="1844" y="1891"/>
                      </a:cubicBezTo>
                      <a:cubicBezTo>
                        <a:pt x="1843" y="1892"/>
                        <a:pt x="1841" y="1893"/>
                        <a:pt x="1839" y="1893"/>
                      </a:cubicBezTo>
                      <a:cubicBezTo>
                        <a:pt x="1836" y="1893"/>
                        <a:pt x="1834" y="1891"/>
                        <a:pt x="1834" y="1888"/>
                      </a:cubicBezTo>
                      <a:cubicBezTo>
                        <a:pt x="1834" y="1887"/>
                        <a:pt x="1835" y="1886"/>
                        <a:pt x="1837" y="1885"/>
                      </a:cubicBezTo>
                      <a:cubicBezTo>
                        <a:pt x="1838" y="1885"/>
                        <a:pt x="1839" y="1885"/>
                        <a:pt x="1839" y="1886"/>
                      </a:cubicBezTo>
                      <a:cubicBezTo>
                        <a:pt x="1838" y="1886"/>
                        <a:pt x="1838" y="1886"/>
                        <a:pt x="1837" y="1886"/>
                      </a:cubicBezTo>
                      <a:cubicBezTo>
                        <a:pt x="1836" y="1887"/>
                        <a:pt x="1836" y="1889"/>
                        <a:pt x="1837" y="1889"/>
                      </a:cubicBezTo>
                      <a:cubicBezTo>
                        <a:pt x="1838" y="1890"/>
                        <a:pt x="1838" y="1890"/>
                        <a:pt x="1840" y="1890"/>
                      </a:cubicBezTo>
                      <a:cubicBezTo>
                        <a:pt x="1841" y="1889"/>
                        <a:pt x="1842" y="1888"/>
                        <a:pt x="1842" y="1887"/>
                      </a:cubicBezTo>
                      <a:cubicBezTo>
                        <a:pt x="1841" y="1885"/>
                        <a:pt x="1840" y="1884"/>
                        <a:pt x="1839" y="1884"/>
                      </a:cubicBezTo>
                      <a:cubicBezTo>
                        <a:pt x="1834" y="1883"/>
                        <a:pt x="1830" y="1888"/>
                        <a:pt x="1830" y="1892"/>
                      </a:cubicBezTo>
                      <a:cubicBezTo>
                        <a:pt x="1828" y="1898"/>
                        <a:pt x="1832" y="1906"/>
                        <a:pt x="1836" y="1911"/>
                      </a:cubicBezTo>
                      <a:cubicBezTo>
                        <a:pt x="1845" y="1926"/>
                        <a:pt x="1860" y="1933"/>
                        <a:pt x="1874" y="1934"/>
                      </a:cubicBezTo>
                      <a:cubicBezTo>
                        <a:pt x="1879" y="1934"/>
                        <a:pt x="1884" y="1934"/>
                        <a:pt x="1890" y="1935"/>
                      </a:cubicBezTo>
                      <a:close/>
                      <a:moveTo>
                        <a:pt x="1909" y="1933"/>
                      </a:moveTo>
                      <a:cubicBezTo>
                        <a:pt x="1899" y="1933"/>
                        <a:pt x="1896" y="1916"/>
                        <a:pt x="1897" y="1906"/>
                      </a:cubicBezTo>
                      <a:cubicBezTo>
                        <a:pt x="1899" y="1895"/>
                        <a:pt x="1905" y="1882"/>
                        <a:pt x="1897" y="1871"/>
                      </a:cubicBezTo>
                      <a:cubicBezTo>
                        <a:pt x="1893" y="1865"/>
                        <a:pt x="1886" y="1862"/>
                        <a:pt x="1879" y="1863"/>
                      </a:cubicBezTo>
                      <a:cubicBezTo>
                        <a:pt x="1875" y="1864"/>
                        <a:pt x="1871" y="1867"/>
                        <a:pt x="1871" y="1872"/>
                      </a:cubicBezTo>
                      <a:cubicBezTo>
                        <a:pt x="1873" y="1869"/>
                        <a:pt x="1879" y="1867"/>
                        <a:pt x="1883" y="1870"/>
                      </a:cubicBezTo>
                      <a:cubicBezTo>
                        <a:pt x="1887" y="1872"/>
                        <a:pt x="1888" y="1878"/>
                        <a:pt x="1887" y="1883"/>
                      </a:cubicBezTo>
                      <a:cubicBezTo>
                        <a:pt x="1884" y="1893"/>
                        <a:pt x="1880" y="1902"/>
                        <a:pt x="1881" y="1912"/>
                      </a:cubicBezTo>
                      <a:cubicBezTo>
                        <a:pt x="1882" y="1925"/>
                        <a:pt x="1894" y="1936"/>
                        <a:pt x="1909" y="1933"/>
                      </a:cubicBezTo>
                      <a:close/>
                      <a:moveTo>
                        <a:pt x="1957" y="1927"/>
                      </a:moveTo>
                      <a:cubicBezTo>
                        <a:pt x="1956" y="1916"/>
                        <a:pt x="1946" y="1902"/>
                        <a:pt x="1935" y="1899"/>
                      </a:cubicBezTo>
                      <a:cubicBezTo>
                        <a:pt x="1925" y="1895"/>
                        <a:pt x="1918" y="1903"/>
                        <a:pt x="1929" y="1910"/>
                      </a:cubicBezTo>
                      <a:cubicBezTo>
                        <a:pt x="1937" y="1915"/>
                        <a:pt x="1953" y="1917"/>
                        <a:pt x="1957" y="1927"/>
                      </a:cubicBezTo>
                      <a:close/>
                      <a:moveTo>
                        <a:pt x="2097" y="2076"/>
                      </a:moveTo>
                      <a:cubicBezTo>
                        <a:pt x="2118" y="2101"/>
                        <a:pt x="2168" y="2103"/>
                        <a:pt x="2176" y="2072"/>
                      </a:cubicBezTo>
                      <a:cubicBezTo>
                        <a:pt x="2182" y="2074"/>
                        <a:pt x="2185" y="2084"/>
                        <a:pt x="2180" y="2092"/>
                      </a:cubicBezTo>
                      <a:cubicBezTo>
                        <a:pt x="2175" y="2101"/>
                        <a:pt x="2162" y="2105"/>
                        <a:pt x="2150" y="2099"/>
                      </a:cubicBezTo>
                      <a:cubicBezTo>
                        <a:pt x="2145" y="2110"/>
                        <a:pt x="2110" y="2105"/>
                        <a:pt x="2097" y="2076"/>
                      </a:cubicBezTo>
                      <a:close/>
                      <a:moveTo>
                        <a:pt x="2026" y="2196"/>
                      </a:moveTo>
                      <a:cubicBezTo>
                        <a:pt x="2024" y="2195"/>
                        <a:pt x="2023" y="2192"/>
                        <a:pt x="2024" y="2190"/>
                      </a:cubicBezTo>
                      <a:cubicBezTo>
                        <a:pt x="2025" y="2187"/>
                        <a:pt x="2028" y="2186"/>
                        <a:pt x="2031" y="2187"/>
                      </a:cubicBezTo>
                      <a:cubicBezTo>
                        <a:pt x="2033" y="2189"/>
                        <a:pt x="2034" y="2192"/>
                        <a:pt x="2033" y="2194"/>
                      </a:cubicBezTo>
                      <a:cubicBezTo>
                        <a:pt x="2032" y="2197"/>
                        <a:pt x="2029" y="2198"/>
                        <a:pt x="2026" y="2196"/>
                      </a:cubicBezTo>
                      <a:close/>
                      <a:moveTo>
                        <a:pt x="2017" y="2194"/>
                      </a:moveTo>
                      <a:cubicBezTo>
                        <a:pt x="2015" y="2193"/>
                        <a:pt x="2014" y="2191"/>
                        <a:pt x="2015" y="2189"/>
                      </a:cubicBezTo>
                      <a:cubicBezTo>
                        <a:pt x="2016" y="2187"/>
                        <a:pt x="2018" y="2186"/>
                        <a:pt x="2020" y="2187"/>
                      </a:cubicBezTo>
                      <a:cubicBezTo>
                        <a:pt x="2022" y="2188"/>
                        <a:pt x="2023" y="2191"/>
                        <a:pt x="2022" y="2192"/>
                      </a:cubicBezTo>
                      <a:cubicBezTo>
                        <a:pt x="2021" y="2194"/>
                        <a:pt x="2018" y="2195"/>
                        <a:pt x="2017" y="2194"/>
                      </a:cubicBezTo>
                      <a:close/>
                      <a:moveTo>
                        <a:pt x="2038" y="2193"/>
                      </a:moveTo>
                      <a:cubicBezTo>
                        <a:pt x="2034" y="2191"/>
                        <a:pt x="2033" y="2187"/>
                        <a:pt x="2035" y="2183"/>
                      </a:cubicBezTo>
                      <a:cubicBezTo>
                        <a:pt x="2037" y="2179"/>
                        <a:pt x="2041" y="2178"/>
                        <a:pt x="2045" y="2180"/>
                      </a:cubicBezTo>
                      <a:cubicBezTo>
                        <a:pt x="2049" y="2182"/>
                        <a:pt x="2050" y="2186"/>
                        <a:pt x="2048" y="2190"/>
                      </a:cubicBezTo>
                      <a:cubicBezTo>
                        <a:pt x="2046" y="2194"/>
                        <a:pt x="2042" y="2195"/>
                        <a:pt x="2038" y="2193"/>
                      </a:cubicBezTo>
                      <a:close/>
                      <a:moveTo>
                        <a:pt x="2001" y="2033"/>
                      </a:moveTo>
                      <a:cubicBezTo>
                        <a:pt x="2009" y="2025"/>
                        <a:pt x="2024" y="2021"/>
                        <a:pt x="2039" y="2025"/>
                      </a:cubicBezTo>
                      <a:cubicBezTo>
                        <a:pt x="2050" y="2027"/>
                        <a:pt x="2060" y="2034"/>
                        <a:pt x="2066" y="2042"/>
                      </a:cubicBezTo>
                      <a:cubicBezTo>
                        <a:pt x="2070" y="2047"/>
                        <a:pt x="2072" y="2052"/>
                        <a:pt x="2072" y="2058"/>
                      </a:cubicBezTo>
                      <a:cubicBezTo>
                        <a:pt x="2073" y="2066"/>
                        <a:pt x="2068" y="2074"/>
                        <a:pt x="2062" y="2077"/>
                      </a:cubicBezTo>
                      <a:cubicBezTo>
                        <a:pt x="2055" y="2080"/>
                        <a:pt x="2048" y="2076"/>
                        <a:pt x="2048" y="2069"/>
                      </a:cubicBezTo>
                      <a:cubicBezTo>
                        <a:pt x="2057" y="2072"/>
                        <a:pt x="2064" y="2063"/>
                        <a:pt x="2062" y="2053"/>
                      </a:cubicBezTo>
                      <a:cubicBezTo>
                        <a:pt x="2060" y="2043"/>
                        <a:pt x="2047" y="2032"/>
                        <a:pt x="2037" y="2029"/>
                      </a:cubicBezTo>
                      <a:cubicBezTo>
                        <a:pt x="2019" y="2024"/>
                        <a:pt x="2007" y="2029"/>
                        <a:pt x="2001" y="2033"/>
                      </a:cubicBezTo>
                      <a:close/>
                      <a:moveTo>
                        <a:pt x="2079" y="2058"/>
                      </a:moveTo>
                      <a:cubicBezTo>
                        <a:pt x="2095" y="2088"/>
                        <a:pt x="2084" y="2127"/>
                        <a:pt x="2061" y="2139"/>
                      </a:cubicBezTo>
                      <a:cubicBezTo>
                        <a:pt x="2037" y="2151"/>
                        <a:pt x="2028" y="2130"/>
                        <a:pt x="2048" y="2119"/>
                      </a:cubicBezTo>
                      <a:cubicBezTo>
                        <a:pt x="2059" y="2113"/>
                        <a:pt x="2089" y="2090"/>
                        <a:pt x="2079" y="2058"/>
                      </a:cubicBezTo>
                      <a:close/>
                      <a:moveTo>
                        <a:pt x="1825" y="1758"/>
                      </a:moveTo>
                      <a:cubicBezTo>
                        <a:pt x="1845" y="1774"/>
                        <a:pt x="1866" y="1769"/>
                        <a:pt x="1877" y="1773"/>
                      </a:cubicBezTo>
                      <a:cubicBezTo>
                        <a:pt x="1889" y="1778"/>
                        <a:pt x="1884" y="1792"/>
                        <a:pt x="1870" y="1791"/>
                      </a:cubicBezTo>
                      <a:cubicBezTo>
                        <a:pt x="1854" y="1789"/>
                        <a:pt x="1836" y="1774"/>
                        <a:pt x="1825" y="1758"/>
                      </a:cubicBezTo>
                      <a:close/>
                      <a:moveTo>
                        <a:pt x="1876" y="1827"/>
                      </a:moveTo>
                      <a:cubicBezTo>
                        <a:pt x="1873" y="1826"/>
                        <a:pt x="1871" y="1825"/>
                        <a:pt x="1870" y="1823"/>
                      </a:cubicBezTo>
                      <a:cubicBezTo>
                        <a:pt x="1868" y="1821"/>
                        <a:pt x="1868" y="1817"/>
                        <a:pt x="1870" y="1815"/>
                      </a:cubicBezTo>
                      <a:cubicBezTo>
                        <a:pt x="1873" y="1811"/>
                        <a:pt x="1877" y="1811"/>
                        <a:pt x="1880" y="1812"/>
                      </a:cubicBezTo>
                      <a:cubicBezTo>
                        <a:pt x="1885" y="1815"/>
                        <a:pt x="1883" y="1819"/>
                        <a:pt x="1885" y="1822"/>
                      </a:cubicBezTo>
                      <a:cubicBezTo>
                        <a:pt x="1886" y="1826"/>
                        <a:pt x="1891" y="1828"/>
                        <a:pt x="1896" y="1827"/>
                      </a:cubicBezTo>
                      <a:cubicBezTo>
                        <a:pt x="1902" y="1826"/>
                        <a:pt x="1907" y="1822"/>
                        <a:pt x="1907" y="1815"/>
                      </a:cubicBezTo>
                      <a:cubicBezTo>
                        <a:pt x="1908" y="1812"/>
                        <a:pt x="1906" y="1808"/>
                        <a:pt x="1902" y="1808"/>
                      </a:cubicBezTo>
                      <a:cubicBezTo>
                        <a:pt x="1904" y="1811"/>
                        <a:pt x="1902" y="1816"/>
                        <a:pt x="1897" y="1815"/>
                      </a:cubicBezTo>
                      <a:cubicBezTo>
                        <a:pt x="1894" y="1814"/>
                        <a:pt x="1890" y="1811"/>
                        <a:pt x="1885" y="1807"/>
                      </a:cubicBezTo>
                      <a:cubicBezTo>
                        <a:pt x="1881" y="1804"/>
                        <a:pt x="1876" y="1801"/>
                        <a:pt x="1871" y="1801"/>
                      </a:cubicBezTo>
                      <a:cubicBezTo>
                        <a:pt x="1860" y="1801"/>
                        <a:pt x="1852" y="1811"/>
                        <a:pt x="1854" y="1820"/>
                      </a:cubicBezTo>
                      <a:cubicBezTo>
                        <a:pt x="1856" y="1826"/>
                        <a:pt x="1859" y="1829"/>
                        <a:pt x="1863" y="1832"/>
                      </a:cubicBezTo>
                      <a:cubicBezTo>
                        <a:pt x="1868" y="1836"/>
                        <a:pt x="1881" y="1841"/>
                        <a:pt x="1883" y="1847"/>
                      </a:cubicBezTo>
                      <a:cubicBezTo>
                        <a:pt x="1885" y="1852"/>
                        <a:pt x="1882" y="1855"/>
                        <a:pt x="1879" y="1855"/>
                      </a:cubicBezTo>
                      <a:cubicBezTo>
                        <a:pt x="1881" y="1859"/>
                        <a:pt x="1887" y="1859"/>
                        <a:pt x="1890" y="1856"/>
                      </a:cubicBezTo>
                      <a:cubicBezTo>
                        <a:pt x="1896" y="1850"/>
                        <a:pt x="1897" y="1838"/>
                        <a:pt x="1888" y="1831"/>
                      </a:cubicBezTo>
                      <a:cubicBezTo>
                        <a:pt x="1885" y="1828"/>
                        <a:pt x="1881" y="1827"/>
                        <a:pt x="1876" y="1827"/>
                      </a:cubicBezTo>
                      <a:close/>
                      <a:moveTo>
                        <a:pt x="1892" y="1829"/>
                      </a:moveTo>
                      <a:cubicBezTo>
                        <a:pt x="1904" y="1832"/>
                        <a:pt x="1916" y="1844"/>
                        <a:pt x="1918" y="1856"/>
                      </a:cubicBezTo>
                      <a:cubicBezTo>
                        <a:pt x="1921" y="1867"/>
                        <a:pt x="1911" y="1873"/>
                        <a:pt x="1906" y="1861"/>
                      </a:cubicBezTo>
                      <a:cubicBezTo>
                        <a:pt x="1902" y="1851"/>
                        <a:pt x="1901" y="1835"/>
                        <a:pt x="1892" y="1829"/>
                      </a:cubicBezTo>
                      <a:close/>
                      <a:moveTo>
                        <a:pt x="1854" y="1810"/>
                      </a:moveTo>
                      <a:cubicBezTo>
                        <a:pt x="1855" y="1805"/>
                        <a:pt x="1861" y="1800"/>
                        <a:pt x="1865" y="1800"/>
                      </a:cubicBezTo>
                      <a:cubicBezTo>
                        <a:pt x="1866" y="1794"/>
                        <a:pt x="1854" y="1789"/>
                        <a:pt x="1849" y="1797"/>
                      </a:cubicBezTo>
                      <a:cubicBezTo>
                        <a:pt x="1845" y="1801"/>
                        <a:pt x="1848" y="1809"/>
                        <a:pt x="1854" y="1810"/>
                      </a:cubicBezTo>
                      <a:close/>
                      <a:moveTo>
                        <a:pt x="1577" y="2018"/>
                      </a:moveTo>
                      <a:cubicBezTo>
                        <a:pt x="1575" y="2016"/>
                        <a:pt x="1574" y="2012"/>
                        <a:pt x="1577" y="2009"/>
                      </a:cubicBezTo>
                      <a:cubicBezTo>
                        <a:pt x="1581" y="2005"/>
                        <a:pt x="1587" y="2009"/>
                        <a:pt x="1587" y="2014"/>
                      </a:cubicBezTo>
                      <a:cubicBezTo>
                        <a:pt x="1587" y="2018"/>
                        <a:pt x="1584" y="2020"/>
                        <a:pt x="1586" y="2025"/>
                      </a:cubicBezTo>
                      <a:cubicBezTo>
                        <a:pt x="1583" y="2021"/>
                        <a:pt x="1580" y="2021"/>
                        <a:pt x="1577" y="2018"/>
                      </a:cubicBezTo>
                      <a:close/>
                      <a:moveTo>
                        <a:pt x="1386" y="1801"/>
                      </a:moveTo>
                      <a:cubicBezTo>
                        <a:pt x="1402" y="1780"/>
                        <a:pt x="1424" y="1776"/>
                        <a:pt x="1442" y="1781"/>
                      </a:cubicBezTo>
                      <a:cubicBezTo>
                        <a:pt x="1458" y="1785"/>
                        <a:pt x="1464" y="1798"/>
                        <a:pt x="1474" y="1801"/>
                      </a:cubicBezTo>
                      <a:cubicBezTo>
                        <a:pt x="1477" y="1802"/>
                        <a:pt x="1481" y="1802"/>
                        <a:pt x="1486" y="1800"/>
                      </a:cubicBezTo>
                      <a:cubicBezTo>
                        <a:pt x="1483" y="1811"/>
                        <a:pt x="1471" y="1816"/>
                        <a:pt x="1460" y="1812"/>
                      </a:cubicBezTo>
                      <a:cubicBezTo>
                        <a:pt x="1447" y="1807"/>
                        <a:pt x="1443" y="1797"/>
                        <a:pt x="1428" y="1793"/>
                      </a:cubicBezTo>
                      <a:cubicBezTo>
                        <a:pt x="1413" y="1789"/>
                        <a:pt x="1397" y="1792"/>
                        <a:pt x="1386" y="1801"/>
                      </a:cubicBezTo>
                      <a:close/>
                      <a:moveTo>
                        <a:pt x="1335" y="1828"/>
                      </a:moveTo>
                      <a:cubicBezTo>
                        <a:pt x="1348" y="1806"/>
                        <a:pt x="1372" y="1804"/>
                        <a:pt x="1383" y="1799"/>
                      </a:cubicBezTo>
                      <a:cubicBezTo>
                        <a:pt x="1397" y="1792"/>
                        <a:pt x="1393" y="1779"/>
                        <a:pt x="1375" y="1783"/>
                      </a:cubicBezTo>
                      <a:cubicBezTo>
                        <a:pt x="1358" y="1787"/>
                        <a:pt x="1338" y="1807"/>
                        <a:pt x="1335" y="1828"/>
                      </a:cubicBezTo>
                      <a:close/>
                      <a:moveTo>
                        <a:pt x="1598" y="2406"/>
                      </a:moveTo>
                      <a:cubicBezTo>
                        <a:pt x="1586" y="2426"/>
                        <a:pt x="1593" y="2452"/>
                        <a:pt x="1606" y="2464"/>
                      </a:cubicBezTo>
                      <a:cubicBezTo>
                        <a:pt x="1617" y="2475"/>
                        <a:pt x="1631" y="2468"/>
                        <a:pt x="1617" y="2454"/>
                      </a:cubicBezTo>
                      <a:cubicBezTo>
                        <a:pt x="1606" y="2443"/>
                        <a:pt x="1593" y="2430"/>
                        <a:pt x="1598" y="2406"/>
                      </a:cubicBezTo>
                      <a:close/>
                      <a:moveTo>
                        <a:pt x="1875" y="2520"/>
                      </a:moveTo>
                      <a:cubicBezTo>
                        <a:pt x="1866" y="2535"/>
                        <a:pt x="1842" y="2549"/>
                        <a:pt x="1824" y="2548"/>
                      </a:cubicBezTo>
                      <a:cubicBezTo>
                        <a:pt x="1806" y="2548"/>
                        <a:pt x="1803" y="2532"/>
                        <a:pt x="1824" y="2529"/>
                      </a:cubicBezTo>
                      <a:cubicBezTo>
                        <a:pt x="1839" y="2526"/>
                        <a:pt x="1860" y="2534"/>
                        <a:pt x="1875" y="2520"/>
                      </a:cubicBezTo>
                      <a:close/>
                      <a:moveTo>
                        <a:pt x="1590" y="2457"/>
                      </a:moveTo>
                      <a:cubicBezTo>
                        <a:pt x="1593" y="2482"/>
                        <a:pt x="1612" y="2491"/>
                        <a:pt x="1630" y="2495"/>
                      </a:cubicBezTo>
                      <a:cubicBezTo>
                        <a:pt x="1640" y="2498"/>
                        <a:pt x="1655" y="2496"/>
                        <a:pt x="1662" y="2504"/>
                      </a:cubicBezTo>
                      <a:cubicBezTo>
                        <a:pt x="1667" y="2489"/>
                        <a:pt x="1634" y="2486"/>
                        <a:pt x="1624" y="2483"/>
                      </a:cubicBezTo>
                      <a:cubicBezTo>
                        <a:pt x="1607" y="2480"/>
                        <a:pt x="1595" y="2471"/>
                        <a:pt x="1590" y="2457"/>
                      </a:cubicBezTo>
                      <a:close/>
                      <a:moveTo>
                        <a:pt x="1744" y="2474"/>
                      </a:moveTo>
                      <a:cubicBezTo>
                        <a:pt x="1725" y="2456"/>
                        <a:pt x="1711" y="2427"/>
                        <a:pt x="1715" y="2410"/>
                      </a:cubicBezTo>
                      <a:cubicBezTo>
                        <a:pt x="1719" y="2392"/>
                        <a:pt x="1737" y="2391"/>
                        <a:pt x="1736" y="2411"/>
                      </a:cubicBezTo>
                      <a:cubicBezTo>
                        <a:pt x="1736" y="2427"/>
                        <a:pt x="1731" y="2452"/>
                        <a:pt x="1744" y="2474"/>
                      </a:cubicBezTo>
                      <a:close/>
                      <a:moveTo>
                        <a:pt x="1816" y="2605"/>
                      </a:moveTo>
                      <a:cubicBezTo>
                        <a:pt x="1815" y="2609"/>
                        <a:pt x="1812" y="2612"/>
                        <a:pt x="1808" y="2612"/>
                      </a:cubicBezTo>
                      <a:cubicBezTo>
                        <a:pt x="1801" y="2610"/>
                        <a:pt x="1801" y="2601"/>
                        <a:pt x="1806" y="2599"/>
                      </a:cubicBezTo>
                      <a:cubicBezTo>
                        <a:pt x="1810" y="2596"/>
                        <a:pt x="1813" y="2598"/>
                        <a:pt x="1817" y="2593"/>
                      </a:cubicBezTo>
                      <a:cubicBezTo>
                        <a:pt x="1814" y="2599"/>
                        <a:pt x="1816" y="2600"/>
                        <a:pt x="1816" y="2605"/>
                      </a:cubicBezTo>
                      <a:close/>
                      <a:moveTo>
                        <a:pt x="1817" y="2605"/>
                      </a:moveTo>
                      <a:cubicBezTo>
                        <a:pt x="1817" y="2608"/>
                        <a:pt x="1816" y="2610"/>
                        <a:pt x="1814" y="2611"/>
                      </a:cubicBezTo>
                      <a:cubicBezTo>
                        <a:pt x="1812" y="2613"/>
                        <a:pt x="1808" y="2614"/>
                        <a:pt x="1804" y="2612"/>
                      </a:cubicBezTo>
                      <a:cubicBezTo>
                        <a:pt x="1800" y="2609"/>
                        <a:pt x="1800" y="2605"/>
                        <a:pt x="1801" y="2601"/>
                      </a:cubicBezTo>
                      <a:cubicBezTo>
                        <a:pt x="1803" y="2595"/>
                        <a:pt x="1808" y="2597"/>
                        <a:pt x="1812" y="2595"/>
                      </a:cubicBezTo>
                      <a:cubicBezTo>
                        <a:pt x="1816" y="2593"/>
                        <a:pt x="1817" y="2587"/>
                        <a:pt x="1816" y="2582"/>
                      </a:cubicBezTo>
                      <a:cubicBezTo>
                        <a:pt x="1814" y="2575"/>
                        <a:pt x="1809" y="2570"/>
                        <a:pt x="1802" y="2570"/>
                      </a:cubicBezTo>
                      <a:cubicBezTo>
                        <a:pt x="1798" y="2570"/>
                        <a:pt x="1794" y="2572"/>
                        <a:pt x="1794" y="2577"/>
                      </a:cubicBezTo>
                      <a:cubicBezTo>
                        <a:pt x="1797" y="2574"/>
                        <a:pt x="1803" y="2576"/>
                        <a:pt x="1802" y="2582"/>
                      </a:cubicBezTo>
                      <a:cubicBezTo>
                        <a:pt x="1802" y="2585"/>
                        <a:pt x="1798" y="2590"/>
                        <a:pt x="1795" y="2596"/>
                      </a:cubicBezTo>
                      <a:cubicBezTo>
                        <a:pt x="1791" y="2601"/>
                        <a:pt x="1789" y="2607"/>
                        <a:pt x="1789" y="2613"/>
                      </a:cubicBezTo>
                      <a:cubicBezTo>
                        <a:pt x="1790" y="2624"/>
                        <a:pt x="1802" y="2632"/>
                        <a:pt x="1812" y="2629"/>
                      </a:cubicBezTo>
                      <a:cubicBezTo>
                        <a:pt x="1818" y="2627"/>
                        <a:pt x="1822" y="2623"/>
                        <a:pt x="1825" y="2618"/>
                      </a:cubicBezTo>
                      <a:cubicBezTo>
                        <a:pt x="1828" y="2613"/>
                        <a:pt x="1832" y="2598"/>
                        <a:pt x="1839" y="2594"/>
                      </a:cubicBezTo>
                      <a:cubicBezTo>
                        <a:pt x="1844" y="2592"/>
                        <a:pt x="1849" y="2595"/>
                        <a:pt x="1849" y="2599"/>
                      </a:cubicBezTo>
                      <a:cubicBezTo>
                        <a:pt x="1853" y="2596"/>
                        <a:pt x="1852" y="2590"/>
                        <a:pt x="1849" y="2586"/>
                      </a:cubicBezTo>
                      <a:cubicBezTo>
                        <a:pt x="1842" y="2580"/>
                        <a:pt x="1828" y="2580"/>
                        <a:pt x="1821" y="2590"/>
                      </a:cubicBezTo>
                      <a:cubicBezTo>
                        <a:pt x="1818" y="2594"/>
                        <a:pt x="1818" y="2599"/>
                        <a:pt x="1817" y="2605"/>
                      </a:cubicBezTo>
                      <a:close/>
                      <a:moveTo>
                        <a:pt x="1819" y="2586"/>
                      </a:moveTo>
                      <a:cubicBezTo>
                        <a:pt x="1821" y="2573"/>
                        <a:pt x="1834" y="2558"/>
                        <a:pt x="1846" y="2555"/>
                      </a:cubicBezTo>
                      <a:cubicBezTo>
                        <a:pt x="1859" y="2551"/>
                        <a:pt x="1866" y="2561"/>
                        <a:pt x="1853" y="2568"/>
                      </a:cubicBezTo>
                      <a:cubicBezTo>
                        <a:pt x="1843" y="2574"/>
                        <a:pt x="1824" y="2575"/>
                        <a:pt x="1819" y="2586"/>
                      </a:cubicBezTo>
                      <a:close/>
                      <a:moveTo>
                        <a:pt x="1785" y="2640"/>
                      </a:moveTo>
                      <a:cubicBezTo>
                        <a:pt x="1783" y="2640"/>
                        <a:pt x="1782" y="2638"/>
                        <a:pt x="1782" y="2637"/>
                      </a:cubicBezTo>
                      <a:cubicBezTo>
                        <a:pt x="1777" y="2646"/>
                        <a:pt x="1763" y="2659"/>
                        <a:pt x="1748" y="2667"/>
                      </a:cubicBezTo>
                      <a:cubicBezTo>
                        <a:pt x="1751" y="2664"/>
                        <a:pt x="1754" y="2660"/>
                        <a:pt x="1756" y="2656"/>
                      </a:cubicBezTo>
                      <a:cubicBezTo>
                        <a:pt x="1773" y="2627"/>
                        <a:pt x="1755" y="2611"/>
                        <a:pt x="1756" y="2584"/>
                      </a:cubicBezTo>
                      <a:cubicBezTo>
                        <a:pt x="1756" y="2575"/>
                        <a:pt x="1762" y="2565"/>
                        <a:pt x="1775" y="2567"/>
                      </a:cubicBezTo>
                      <a:cubicBezTo>
                        <a:pt x="1780" y="2568"/>
                        <a:pt x="1784" y="2572"/>
                        <a:pt x="1786" y="2578"/>
                      </a:cubicBezTo>
                      <a:cubicBezTo>
                        <a:pt x="1787" y="2582"/>
                        <a:pt x="1786" y="2585"/>
                        <a:pt x="1784" y="2588"/>
                      </a:cubicBezTo>
                      <a:cubicBezTo>
                        <a:pt x="1783" y="2590"/>
                        <a:pt x="1782" y="2591"/>
                        <a:pt x="1780" y="2592"/>
                      </a:cubicBezTo>
                      <a:cubicBezTo>
                        <a:pt x="1781" y="2591"/>
                        <a:pt x="1780" y="2592"/>
                        <a:pt x="1782" y="2590"/>
                      </a:cubicBezTo>
                      <a:cubicBezTo>
                        <a:pt x="1783" y="2588"/>
                        <a:pt x="1783" y="2581"/>
                        <a:pt x="1780" y="2579"/>
                      </a:cubicBezTo>
                      <a:cubicBezTo>
                        <a:pt x="1776" y="2577"/>
                        <a:pt x="1771" y="2578"/>
                        <a:pt x="1769" y="2581"/>
                      </a:cubicBezTo>
                      <a:cubicBezTo>
                        <a:pt x="1767" y="2584"/>
                        <a:pt x="1767" y="2588"/>
                        <a:pt x="1770" y="2591"/>
                      </a:cubicBezTo>
                      <a:cubicBezTo>
                        <a:pt x="1774" y="2596"/>
                        <a:pt x="1781" y="2594"/>
                        <a:pt x="1785" y="2589"/>
                      </a:cubicBezTo>
                      <a:cubicBezTo>
                        <a:pt x="1788" y="2586"/>
                        <a:pt x="1789" y="2582"/>
                        <a:pt x="1788" y="2578"/>
                      </a:cubicBezTo>
                      <a:cubicBezTo>
                        <a:pt x="1787" y="2571"/>
                        <a:pt x="1782" y="2566"/>
                        <a:pt x="1775" y="2564"/>
                      </a:cubicBezTo>
                      <a:cubicBezTo>
                        <a:pt x="1760" y="2561"/>
                        <a:pt x="1753" y="2572"/>
                        <a:pt x="1753" y="2584"/>
                      </a:cubicBezTo>
                      <a:cubicBezTo>
                        <a:pt x="1753" y="2611"/>
                        <a:pt x="1770" y="2628"/>
                        <a:pt x="1751" y="2656"/>
                      </a:cubicBezTo>
                      <a:cubicBezTo>
                        <a:pt x="1744" y="2668"/>
                        <a:pt x="1732" y="2676"/>
                        <a:pt x="1715" y="2676"/>
                      </a:cubicBezTo>
                      <a:cubicBezTo>
                        <a:pt x="1694" y="2675"/>
                        <a:pt x="1676" y="2660"/>
                        <a:pt x="1675" y="2639"/>
                      </a:cubicBezTo>
                      <a:cubicBezTo>
                        <a:pt x="1676" y="2662"/>
                        <a:pt x="1707" y="2674"/>
                        <a:pt x="1730" y="2665"/>
                      </a:cubicBezTo>
                      <a:cubicBezTo>
                        <a:pt x="1741" y="2661"/>
                        <a:pt x="1754" y="2649"/>
                        <a:pt x="1755" y="2634"/>
                      </a:cubicBezTo>
                      <a:cubicBezTo>
                        <a:pt x="1759" y="2604"/>
                        <a:pt x="1726" y="2600"/>
                        <a:pt x="1722" y="2628"/>
                      </a:cubicBezTo>
                      <a:cubicBezTo>
                        <a:pt x="1721" y="2643"/>
                        <a:pt x="1711" y="2653"/>
                        <a:pt x="1695" y="2652"/>
                      </a:cubicBezTo>
                      <a:cubicBezTo>
                        <a:pt x="1686" y="2651"/>
                        <a:pt x="1678" y="2645"/>
                        <a:pt x="1675" y="2639"/>
                      </a:cubicBezTo>
                      <a:cubicBezTo>
                        <a:pt x="1675" y="2639"/>
                        <a:pt x="1675" y="2640"/>
                        <a:pt x="1675" y="2641"/>
                      </a:cubicBezTo>
                      <a:cubicBezTo>
                        <a:pt x="1674" y="2635"/>
                        <a:pt x="1673" y="2630"/>
                        <a:pt x="1671" y="2623"/>
                      </a:cubicBezTo>
                      <a:cubicBezTo>
                        <a:pt x="1666" y="2610"/>
                        <a:pt x="1660" y="2601"/>
                        <a:pt x="1649" y="2593"/>
                      </a:cubicBezTo>
                      <a:cubicBezTo>
                        <a:pt x="1649" y="2592"/>
                        <a:pt x="1649" y="2592"/>
                        <a:pt x="1649" y="2592"/>
                      </a:cubicBezTo>
                      <a:cubicBezTo>
                        <a:pt x="1661" y="2594"/>
                        <a:pt x="1680" y="2604"/>
                        <a:pt x="1686" y="2614"/>
                      </a:cubicBezTo>
                      <a:cubicBezTo>
                        <a:pt x="1687" y="2614"/>
                        <a:pt x="1687" y="2614"/>
                        <a:pt x="1688" y="2614"/>
                      </a:cubicBezTo>
                      <a:cubicBezTo>
                        <a:pt x="1683" y="2604"/>
                        <a:pt x="1668" y="2595"/>
                        <a:pt x="1656" y="2591"/>
                      </a:cubicBezTo>
                      <a:cubicBezTo>
                        <a:pt x="1658" y="2591"/>
                        <a:pt x="1659" y="2590"/>
                        <a:pt x="1661" y="2590"/>
                      </a:cubicBezTo>
                      <a:cubicBezTo>
                        <a:pt x="1661" y="2590"/>
                        <a:pt x="1661" y="2590"/>
                        <a:pt x="1661" y="2590"/>
                      </a:cubicBezTo>
                      <a:cubicBezTo>
                        <a:pt x="1670" y="2589"/>
                        <a:pt x="1679" y="2586"/>
                        <a:pt x="1686" y="2583"/>
                      </a:cubicBezTo>
                      <a:cubicBezTo>
                        <a:pt x="1696" y="2580"/>
                        <a:pt x="1706" y="2572"/>
                        <a:pt x="1716" y="2574"/>
                      </a:cubicBezTo>
                      <a:cubicBezTo>
                        <a:pt x="1724" y="2577"/>
                        <a:pt x="1730" y="2583"/>
                        <a:pt x="1732" y="2592"/>
                      </a:cubicBezTo>
                      <a:cubicBezTo>
                        <a:pt x="1733" y="2600"/>
                        <a:pt x="1730" y="2609"/>
                        <a:pt x="1723" y="2613"/>
                      </a:cubicBezTo>
                      <a:cubicBezTo>
                        <a:pt x="1717" y="2617"/>
                        <a:pt x="1710" y="2617"/>
                        <a:pt x="1704" y="2613"/>
                      </a:cubicBezTo>
                      <a:cubicBezTo>
                        <a:pt x="1699" y="2610"/>
                        <a:pt x="1697" y="2604"/>
                        <a:pt x="1699" y="2599"/>
                      </a:cubicBezTo>
                      <a:cubicBezTo>
                        <a:pt x="1698" y="2603"/>
                        <a:pt x="1700" y="2607"/>
                        <a:pt x="1704" y="2608"/>
                      </a:cubicBezTo>
                      <a:cubicBezTo>
                        <a:pt x="1709" y="2610"/>
                        <a:pt x="1714" y="2608"/>
                        <a:pt x="1716" y="2603"/>
                      </a:cubicBezTo>
                      <a:cubicBezTo>
                        <a:pt x="1718" y="2599"/>
                        <a:pt x="1715" y="2593"/>
                        <a:pt x="1711" y="2592"/>
                      </a:cubicBezTo>
                      <a:cubicBezTo>
                        <a:pt x="1707" y="2590"/>
                        <a:pt x="1702" y="2591"/>
                        <a:pt x="1700" y="2596"/>
                      </a:cubicBezTo>
                      <a:cubicBezTo>
                        <a:pt x="1698" y="2598"/>
                        <a:pt x="1698" y="2600"/>
                        <a:pt x="1698" y="2603"/>
                      </a:cubicBezTo>
                      <a:cubicBezTo>
                        <a:pt x="1698" y="2607"/>
                        <a:pt x="1700" y="2611"/>
                        <a:pt x="1704" y="2614"/>
                      </a:cubicBezTo>
                      <a:cubicBezTo>
                        <a:pt x="1709" y="2618"/>
                        <a:pt x="1717" y="2618"/>
                        <a:pt x="1724" y="2614"/>
                      </a:cubicBezTo>
                      <a:cubicBezTo>
                        <a:pt x="1731" y="2609"/>
                        <a:pt x="1735" y="2600"/>
                        <a:pt x="1733" y="2591"/>
                      </a:cubicBezTo>
                      <a:cubicBezTo>
                        <a:pt x="1732" y="2582"/>
                        <a:pt x="1725" y="2575"/>
                        <a:pt x="1716" y="2572"/>
                      </a:cubicBezTo>
                      <a:cubicBezTo>
                        <a:pt x="1714" y="2572"/>
                        <a:pt x="1711" y="2571"/>
                        <a:pt x="1709" y="2572"/>
                      </a:cubicBezTo>
                      <a:cubicBezTo>
                        <a:pt x="1710" y="2571"/>
                        <a:pt x="1711" y="2570"/>
                        <a:pt x="1712" y="2569"/>
                      </a:cubicBezTo>
                      <a:cubicBezTo>
                        <a:pt x="1729" y="2557"/>
                        <a:pt x="1740" y="2538"/>
                        <a:pt x="1763" y="2534"/>
                      </a:cubicBezTo>
                      <a:cubicBezTo>
                        <a:pt x="1762" y="2534"/>
                        <a:pt x="1762" y="2533"/>
                        <a:pt x="1762" y="2532"/>
                      </a:cubicBezTo>
                      <a:cubicBezTo>
                        <a:pt x="1759" y="2532"/>
                        <a:pt x="1756" y="2533"/>
                        <a:pt x="1752" y="2534"/>
                      </a:cubicBezTo>
                      <a:cubicBezTo>
                        <a:pt x="1748" y="2535"/>
                        <a:pt x="1744" y="2537"/>
                        <a:pt x="1740" y="2540"/>
                      </a:cubicBezTo>
                      <a:cubicBezTo>
                        <a:pt x="1742" y="2536"/>
                        <a:pt x="1744" y="2531"/>
                        <a:pt x="1745" y="2527"/>
                      </a:cubicBezTo>
                      <a:cubicBezTo>
                        <a:pt x="1748" y="2517"/>
                        <a:pt x="1748" y="2509"/>
                        <a:pt x="1747" y="2499"/>
                      </a:cubicBezTo>
                      <a:cubicBezTo>
                        <a:pt x="1747" y="2496"/>
                        <a:pt x="1746" y="2493"/>
                        <a:pt x="1745" y="2489"/>
                      </a:cubicBezTo>
                      <a:cubicBezTo>
                        <a:pt x="1743" y="2481"/>
                        <a:pt x="1740" y="2476"/>
                        <a:pt x="1735" y="2469"/>
                      </a:cubicBezTo>
                      <a:cubicBezTo>
                        <a:pt x="1730" y="2463"/>
                        <a:pt x="1724" y="2459"/>
                        <a:pt x="1716" y="2456"/>
                      </a:cubicBezTo>
                      <a:cubicBezTo>
                        <a:pt x="1709" y="2453"/>
                        <a:pt x="1701" y="2453"/>
                        <a:pt x="1694" y="2455"/>
                      </a:cubicBezTo>
                      <a:cubicBezTo>
                        <a:pt x="1682" y="2458"/>
                        <a:pt x="1673" y="2469"/>
                        <a:pt x="1671" y="2482"/>
                      </a:cubicBezTo>
                      <a:cubicBezTo>
                        <a:pt x="1669" y="2495"/>
                        <a:pt x="1674" y="2508"/>
                        <a:pt x="1681" y="2520"/>
                      </a:cubicBezTo>
                      <a:cubicBezTo>
                        <a:pt x="1679" y="2491"/>
                        <a:pt x="1703" y="2489"/>
                        <a:pt x="1711" y="2481"/>
                      </a:cubicBezTo>
                      <a:cubicBezTo>
                        <a:pt x="1722" y="2469"/>
                        <a:pt x="1715" y="2457"/>
                        <a:pt x="1704" y="2455"/>
                      </a:cubicBezTo>
                      <a:cubicBezTo>
                        <a:pt x="1704" y="2455"/>
                        <a:pt x="1704" y="2455"/>
                        <a:pt x="1704" y="2455"/>
                      </a:cubicBezTo>
                      <a:cubicBezTo>
                        <a:pt x="1708" y="2455"/>
                        <a:pt x="1712" y="2455"/>
                        <a:pt x="1716" y="2457"/>
                      </a:cubicBezTo>
                      <a:cubicBezTo>
                        <a:pt x="1723" y="2460"/>
                        <a:pt x="1728" y="2464"/>
                        <a:pt x="1734" y="2470"/>
                      </a:cubicBezTo>
                      <a:cubicBezTo>
                        <a:pt x="1739" y="2477"/>
                        <a:pt x="1741" y="2482"/>
                        <a:pt x="1743" y="2490"/>
                      </a:cubicBezTo>
                      <a:cubicBezTo>
                        <a:pt x="1746" y="2502"/>
                        <a:pt x="1746" y="2512"/>
                        <a:pt x="1743" y="2523"/>
                      </a:cubicBezTo>
                      <a:cubicBezTo>
                        <a:pt x="1744" y="2520"/>
                        <a:pt x="1744" y="2516"/>
                        <a:pt x="1744" y="2513"/>
                      </a:cubicBezTo>
                      <a:cubicBezTo>
                        <a:pt x="1743" y="2502"/>
                        <a:pt x="1734" y="2491"/>
                        <a:pt x="1723" y="2491"/>
                      </a:cubicBezTo>
                      <a:cubicBezTo>
                        <a:pt x="1717" y="2491"/>
                        <a:pt x="1713" y="2495"/>
                        <a:pt x="1711" y="2500"/>
                      </a:cubicBezTo>
                      <a:cubicBezTo>
                        <a:pt x="1710" y="2504"/>
                        <a:pt x="1710" y="2507"/>
                        <a:pt x="1712" y="2511"/>
                      </a:cubicBezTo>
                      <a:cubicBezTo>
                        <a:pt x="1714" y="2514"/>
                        <a:pt x="1718" y="2516"/>
                        <a:pt x="1722" y="2517"/>
                      </a:cubicBezTo>
                      <a:cubicBezTo>
                        <a:pt x="1727" y="2517"/>
                        <a:pt x="1732" y="2513"/>
                        <a:pt x="1733" y="2508"/>
                      </a:cubicBezTo>
                      <a:cubicBezTo>
                        <a:pt x="1733" y="2505"/>
                        <a:pt x="1732" y="2502"/>
                        <a:pt x="1729" y="2501"/>
                      </a:cubicBezTo>
                      <a:cubicBezTo>
                        <a:pt x="1727" y="2500"/>
                        <a:pt x="1724" y="2501"/>
                        <a:pt x="1724" y="2503"/>
                      </a:cubicBezTo>
                      <a:cubicBezTo>
                        <a:pt x="1725" y="2502"/>
                        <a:pt x="1727" y="2502"/>
                        <a:pt x="1728" y="2503"/>
                      </a:cubicBezTo>
                      <a:cubicBezTo>
                        <a:pt x="1730" y="2505"/>
                        <a:pt x="1730" y="2508"/>
                        <a:pt x="1727" y="2510"/>
                      </a:cubicBezTo>
                      <a:cubicBezTo>
                        <a:pt x="1726" y="2511"/>
                        <a:pt x="1724" y="2511"/>
                        <a:pt x="1721" y="2510"/>
                      </a:cubicBezTo>
                      <a:cubicBezTo>
                        <a:pt x="1719" y="2508"/>
                        <a:pt x="1717" y="2506"/>
                        <a:pt x="1718" y="2503"/>
                      </a:cubicBezTo>
                      <a:cubicBezTo>
                        <a:pt x="1719" y="2500"/>
                        <a:pt x="1722" y="2497"/>
                        <a:pt x="1725" y="2497"/>
                      </a:cubicBezTo>
                      <a:cubicBezTo>
                        <a:pt x="1735" y="2496"/>
                        <a:pt x="1741" y="2508"/>
                        <a:pt x="1742" y="2516"/>
                      </a:cubicBezTo>
                      <a:cubicBezTo>
                        <a:pt x="1744" y="2545"/>
                        <a:pt x="1708" y="2572"/>
                        <a:pt x="1681" y="2582"/>
                      </a:cubicBezTo>
                      <a:cubicBezTo>
                        <a:pt x="1689" y="2576"/>
                        <a:pt x="1695" y="2569"/>
                        <a:pt x="1698" y="2559"/>
                      </a:cubicBezTo>
                      <a:cubicBezTo>
                        <a:pt x="1699" y="2555"/>
                        <a:pt x="1700" y="2550"/>
                        <a:pt x="1698" y="2544"/>
                      </a:cubicBezTo>
                      <a:cubicBezTo>
                        <a:pt x="1698" y="2550"/>
                        <a:pt x="1698" y="2555"/>
                        <a:pt x="1696" y="2559"/>
                      </a:cubicBezTo>
                      <a:cubicBezTo>
                        <a:pt x="1692" y="2570"/>
                        <a:pt x="1684" y="2577"/>
                        <a:pt x="1674" y="2582"/>
                      </a:cubicBezTo>
                      <a:cubicBezTo>
                        <a:pt x="1666" y="2585"/>
                        <a:pt x="1659" y="2587"/>
                        <a:pt x="1652" y="2586"/>
                      </a:cubicBezTo>
                      <a:cubicBezTo>
                        <a:pt x="1638" y="2586"/>
                        <a:pt x="1628" y="2581"/>
                        <a:pt x="1614" y="2580"/>
                      </a:cubicBezTo>
                      <a:cubicBezTo>
                        <a:pt x="1613" y="2580"/>
                        <a:pt x="1613" y="2580"/>
                        <a:pt x="1613" y="2580"/>
                      </a:cubicBezTo>
                      <a:cubicBezTo>
                        <a:pt x="1605" y="2579"/>
                        <a:pt x="1598" y="2579"/>
                        <a:pt x="1591" y="2580"/>
                      </a:cubicBezTo>
                      <a:cubicBezTo>
                        <a:pt x="1589" y="2581"/>
                        <a:pt x="1571" y="2584"/>
                        <a:pt x="1571" y="2587"/>
                      </a:cubicBezTo>
                      <a:cubicBezTo>
                        <a:pt x="1572" y="2587"/>
                        <a:pt x="1583" y="2585"/>
                        <a:pt x="1585" y="2585"/>
                      </a:cubicBezTo>
                      <a:cubicBezTo>
                        <a:pt x="1594" y="2584"/>
                        <a:pt x="1603" y="2583"/>
                        <a:pt x="1612" y="2584"/>
                      </a:cubicBezTo>
                      <a:cubicBezTo>
                        <a:pt x="1613" y="2584"/>
                        <a:pt x="1613" y="2584"/>
                        <a:pt x="1614" y="2584"/>
                      </a:cubicBezTo>
                      <a:cubicBezTo>
                        <a:pt x="1626" y="2586"/>
                        <a:pt x="1636" y="2588"/>
                        <a:pt x="1647" y="2596"/>
                      </a:cubicBezTo>
                      <a:cubicBezTo>
                        <a:pt x="1659" y="2605"/>
                        <a:pt x="1668" y="2618"/>
                        <a:pt x="1668" y="2634"/>
                      </a:cubicBezTo>
                      <a:cubicBezTo>
                        <a:pt x="1668" y="2642"/>
                        <a:pt x="1662" y="2654"/>
                        <a:pt x="1653" y="2655"/>
                      </a:cubicBezTo>
                      <a:cubicBezTo>
                        <a:pt x="1649" y="2655"/>
                        <a:pt x="1646" y="2653"/>
                        <a:pt x="1645" y="2649"/>
                      </a:cubicBezTo>
                      <a:cubicBezTo>
                        <a:pt x="1645" y="2646"/>
                        <a:pt x="1646" y="2644"/>
                        <a:pt x="1648" y="2642"/>
                      </a:cubicBezTo>
                      <a:cubicBezTo>
                        <a:pt x="1650" y="2641"/>
                        <a:pt x="1652" y="2641"/>
                        <a:pt x="1654" y="2642"/>
                      </a:cubicBezTo>
                      <a:cubicBezTo>
                        <a:pt x="1657" y="2643"/>
                        <a:pt x="1657" y="2646"/>
                        <a:pt x="1655" y="2648"/>
                      </a:cubicBezTo>
                      <a:cubicBezTo>
                        <a:pt x="1654" y="2649"/>
                        <a:pt x="1652" y="2650"/>
                        <a:pt x="1651" y="2649"/>
                      </a:cubicBezTo>
                      <a:cubicBezTo>
                        <a:pt x="1652" y="2651"/>
                        <a:pt x="1654" y="2652"/>
                        <a:pt x="1656" y="2651"/>
                      </a:cubicBezTo>
                      <a:cubicBezTo>
                        <a:pt x="1659" y="2649"/>
                        <a:pt x="1661" y="2646"/>
                        <a:pt x="1660" y="2643"/>
                      </a:cubicBezTo>
                      <a:cubicBezTo>
                        <a:pt x="1659" y="2638"/>
                        <a:pt x="1654" y="2634"/>
                        <a:pt x="1648" y="2635"/>
                      </a:cubicBezTo>
                      <a:cubicBezTo>
                        <a:pt x="1644" y="2636"/>
                        <a:pt x="1641" y="2638"/>
                        <a:pt x="1639" y="2642"/>
                      </a:cubicBezTo>
                      <a:cubicBezTo>
                        <a:pt x="1637" y="2645"/>
                        <a:pt x="1637" y="2649"/>
                        <a:pt x="1639" y="2653"/>
                      </a:cubicBezTo>
                      <a:cubicBezTo>
                        <a:pt x="1641" y="2657"/>
                        <a:pt x="1646" y="2661"/>
                        <a:pt x="1651" y="2661"/>
                      </a:cubicBezTo>
                      <a:cubicBezTo>
                        <a:pt x="1663" y="2660"/>
                        <a:pt x="1670" y="2649"/>
                        <a:pt x="1670" y="2638"/>
                      </a:cubicBezTo>
                      <a:cubicBezTo>
                        <a:pt x="1670" y="2634"/>
                        <a:pt x="1670" y="2630"/>
                        <a:pt x="1669" y="2627"/>
                      </a:cubicBezTo>
                      <a:cubicBezTo>
                        <a:pt x="1673" y="2638"/>
                        <a:pt x="1673" y="2648"/>
                        <a:pt x="1672" y="2660"/>
                      </a:cubicBezTo>
                      <a:cubicBezTo>
                        <a:pt x="1670" y="2668"/>
                        <a:pt x="1668" y="2674"/>
                        <a:pt x="1663" y="2681"/>
                      </a:cubicBezTo>
                      <a:cubicBezTo>
                        <a:pt x="1659" y="2687"/>
                        <a:pt x="1654" y="2691"/>
                        <a:pt x="1647" y="2695"/>
                      </a:cubicBezTo>
                      <a:cubicBezTo>
                        <a:pt x="1643" y="2697"/>
                        <a:pt x="1639" y="2698"/>
                        <a:pt x="1635" y="2699"/>
                      </a:cubicBezTo>
                      <a:cubicBezTo>
                        <a:pt x="1635" y="2699"/>
                        <a:pt x="1635" y="2699"/>
                        <a:pt x="1635" y="2699"/>
                      </a:cubicBezTo>
                      <a:cubicBezTo>
                        <a:pt x="1646" y="2695"/>
                        <a:pt x="1652" y="2683"/>
                        <a:pt x="1640" y="2672"/>
                      </a:cubicBezTo>
                      <a:cubicBezTo>
                        <a:pt x="1631" y="2664"/>
                        <a:pt x="1607" y="2664"/>
                        <a:pt x="1607" y="2635"/>
                      </a:cubicBezTo>
                      <a:cubicBezTo>
                        <a:pt x="1601" y="2647"/>
                        <a:pt x="1597" y="2661"/>
                        <a:pt x="1600" y="2674"/>
                      </a:cubicBezTo>
                      <a:cubicBezTo>
                        <a:pt x="1603" y="2686"/>
                        <a:pt x="1612" y="2697"/>
                        <a:pt x="1625" y="2699"/>
                      </a:cubicBezTo>
                      <a:cubicBezTo>
                        <a:pt x="1632" y="2701"/>
                        <a:pt x="1640" y="2700"/>
                        <a:pt x="1647" y="2697"/>
                      </a:cubicBezTo>
                      <a:cubicBezTo>
                        <a:pt x="1655" y="2693"/>
                        <a:pt x="1660" y="2689"/>
                        <a:pt x="1665" y="2682"/>
                      </a:cubicBezTo>
                      <a:cubicBezTo>
                        <a:pt x="1670" y="2675"/>
                        <a:pt x="1672" y="2669"/>
                        <a:pt x="1674" y="2661"/>
                      </a:cubicBezTo>
                      <a:cubicBezTo>
                        <a:pt x="1675" y="2657"/>
                        <a:pt x="1675" y="2654"/>
                        <a:pt x="1675" y="2650"/>
                      </a:cubicBezTo>
                      <a:cubicBezTo>
                        <a:pt x="1675" y="2649"/>
                        <a:pt x="1675" y="2647"/>
                        <a:pt x="1675" y="2645"/>
                      </a:cubicBezTo>
                      <a:cubicBezTo>
                        <a:pt x="1678" y="2666"/>
                        <a:pt x="1697" y="2679"/>
                        <a:pt x="1718" y="2679"/>
                      </a:cubicBezTo>
                      <a:cubicBezTo>
                        <a:pt x="1720" y="2679"/>
                        <a:pt x="1722" y="2679"/>
                        <a:pt x="1724" y="2679"/>
                      </a:cubicBezTo>
                      <a:cubicBezTo>
                        <a:pt x="1747" y="2677"/>
                        <a:pt x="1771" y="2661"/>
                        <a:pt x="1785" y="2640"/>
                      </a:cubicBezTo>
                      <a:close/>
                      <a:moveTo>
                        <a:pt x="1801" y="2631"/>
                      </a:moveTo>
                      <a:cubicBezTo>
                        <a:pt x="1795" y="2630"/>
                        <a:pt x="1789" y="2623"/>
                        <a:pt x="1788" y="2619"/>
                      </a:cubicBezTo>
                      <a:cubicBezTo>
                        <a:pt x="1782" y="2619"/>
                        <a:pt x="1777" y="2632"/>
                        <a:pt x="1786" y="2637"/>
                      </a:cubicBezTo>
                      <a:cubicBezTo>
                        <a:pt x="1792" y="2640"/>
                        <a:pt x="1800" y="2637"/>
                        <a:pt x="1801" y="2631"/>
                      </a:cubicBezTo>
                      <a:close/>
                      <a:moveTo>
                        <a:pt x="1797" y="2643"/>
                      </a:moveTo>
                      <a:cubicBezTo>
                        <a:pt x="1807" y="2644"/>
                        <a:pt x="1819" y="2641"/>
                        <a:pt x="1828" y="2636"/>
                      </a:cubicBezTo>
                      <a:cubicBezTo>
                        <a:pt x="1836" y="2631"/>
                        <a:pt x="1843" y="2623"/>
                        <a:pt x="1849" y="2614"/>
                      </a:cubicBezTo>
                      <a:cubicBezTo>
                        <a:pt x="1859" y="2599"/>
                        <a:pt x="1866" y="2580"/>
                        <a:pt x="1882" y="2571"/>
                      </a:cubicBezTo>
                      <a:cubicBezTo>
                        <a:pt x="1896" y="2563"/>
                        <a:pt x="1912" y="2568"/>
                        <a:pt x="1918" y="2577"/>
                      </a:cubicBezTo>
                      <a:cubicBezTo>
                        <a:pt x="1923" y="2585"/>
                        <a:pt x="1923" y="2597"/>
                        <a:pt x="1917" y="2604"/>
                      </a:cubicBezTo>
                      <a:cubicBezTo>
                        <a:pt x="1912" y="2610"/>
                        <a:pt x="1901" y="2614"/>
                        <a:pt x="1895" y="2609"/>
                      </a:cubicBezTo>
                      <a:cubicBezTo>
                        <a:pt x="1892" y="2605"/>
                        <a:pt x="1891" y="2600"/>
                        <a:pt x="1894" y="2599"/>
                      </a:cubicBezTo>
                      <a:cubicBezTo>
                        <a:pt x="1896" y="2603"/>
                        <a:pt x="1900" y="2603"/>
                        <a:pt x="1904" y="2600"/>
                      </a:cubicBezTo>
                      <a:cubicBezTo>
                        <a:pt x="1907" y="2598"/>
                        <a:pt x="1908" y="2594"/>
                        <a:pt x="1908" y="2591"/>
                      </a:cubicBezTo>
                      <a:cubicBezTo>
                        <a:pt x="1907" y="2586"/>
                        <a:pt x="1903" y="2581"/>
                        <a:pt x="1898" y="2580"/>
                      </a:cubicBezTo>
                      <a:cubicBezTo>
                        <a:pt x="1884" y="2579"/>
                        <a:pt x="1873" y="2597"/>
                        <a:pt x="1867" y="2608"/>
                      </a:cubicBezTo>
                      <a:cubicBezTo>
                        <a:pt x="1858" y="2626"/>
                        <a:pt x="1845" y="2639"/>
                        <a:pt x="1827" y="2645"/>
                      </a:cubicBezTo>
                      <a:cubicBezTo>
                        <a:pt x="1817" y="2649"/>
                        <a:pt x="1806" y="2649"/>
                        <a:pt x="1797" y="2643"/>
                      </a:cubicBezTo>
                      <a:close/>
                      <a:moveTo>
                        <a:pt x="1595" y="2667"/>
                      </a:moveTo>
                      <a:cubicBezTo>
                        <a:pt x="1595" y="2682"/>
                        <a:pt x="1581" y="2684"/>
                        <a:pt x="1572" y="2688"/>
                      </a:cubicBezTo>
                      <a:cubicBezTo>
                        <a:pt x="1562" y="2691"/>
                        <a:pt x="1554" y="2699"/>
                        <a:pt x="1558" y="2710"/>
                      </a:cubicBezTo>
                      <a:cubicBezTo>
                        <a:pt x="1569" y="2703"/>
                        <a:pt x="1573" y="2710"/>
                        <a:pt x="1585" y="2706"/>
                      </a:cubicBezTo>
                      <a:cubicBezTo>
                        <a:pt x="1596" y="2703"/>
                        <a:pt x="1604" y="2686"/>
                        <a:pt x="1595" y="2667"/>
                      </a:cubicBezTo>
                      <a:close/>
                      <a:moveTo>
                        <a:pt x="1506" y="2681"/>
                      </a:moveTo>
                      <a:cubicBezTo>
                        <a:pt x="1525" y="2707"/>
                        <a:pt x="1492" y="2725"/>
                        <a:pt x="1474" y="2720"/>
                      </a:cubicBezTo>
                      <a:cubicBezTo>
                        <a:pt x="1490" y="2719"/>
                        <a:pt x="1509" y="2696"/>
                        <a:pt x="1506" y="2681"/>
                      </a:cubicBezTo>
                      <a:close/>
                      <a:moveTo>
                        <a:pt x="1499" y="2664"/>
                      </a:moveTo>
                      <a:cubicBezTo>
                        <a:pt x="1518" y="2660"/>
                        <a:pt x="1538" y="2669"/>
                        <a:pt x="1546" y="2683"/>
                      </a:cubicBezTo>
                      <a:cubicBezTo>
                        <a:pt x="1564" y="2712"/>
                        <a:pt x="1531" y="2730"/>
                        <a:pt x="1522" y="2700"/>
                      </a:cubicBezTo>
                      <a:cubicBezTo>
                        <a:pt x="1517" y="2684"/>
                        <a:pt x="1514" y="2674"/>
                        <a:pt x="1499" y="2664"/>
                      </a:cubicBezTo>
                      <a:close/>
                      <a:moveTo>
                        <a:pt x="1349" y="2703"/>
                      </a:moveTo>
                      <a:cubicBezTo>
                        <a:pt x="1370" y="2731"/>
                        <a:pt x="1401" y="2729"/>
                        <a:pt x="1427" y="2720"/>
                      </a:cubicBezTo>
                      <a:cubicBezTo>
                        <a:pt x="1441" y="2715"/>
                        <a:pt x="1458" y="2702"/>
                        <a:pt x="1473" y="2707"/>
                      </a:cubicBezTo>
                      <a:cubicBezTo>
                        <a:pt x="1467" y="2684"/>
                        <a:pt x="1425" y="2705"/>
                        <a:pt x="1410" y="2710"/>
                      </a:cubicBezTo>
                      <a:cubicBezTo>
                        <a:pt x="1387" y="2718"/>
                        <a:pt x="1365" y="2717"/>
                        <a:pt x="1349" y="2703"/>
                      </a:cubicBezTo>
                      <a:close/>
                      <a:moveTo>
                        <a:pt x="1450" y="2062"/>
                      </a:moveTo>
                      <a:cubicBezTo>
                        <a:pt x="1475" y="2055"/>
                        <a:pt x="1481" y="2019"/>
                        <a:pt x="1489" y="2007"/>
                      </a:cubicBezTo>
                      <a:cubicBezTo>
                        <a:pt x="1501" y="1988"/>
                        <a:pt x="1520" y="1997"/>
                        <a:pt x="1511" y="2018"/>
                      </a:cubicBezTo>
                      <a:cubicBezTo>
                        <a:pt x="1502" y="2038"/>
                        <a:pt x="1474" y="2061"/>
                        <a:pt x="1450" y="2062"/>
                      </a:cubicBezTo>
                      <a:close/>
                      <a:moveTo>
                        <a:pt x="1506" y="1921"/>
                      </a:moveTo>
                      <a:cubicBezTo>
                        <a:pt x="1473" y="1919"/>
                        <a:pt x="1462" y="1891"/>
                        <a:pt x="1449" y="1882"/>
                      </a:cubicBezTo>
                      <a:cubicBezTo>
                        <a:pt x="1435" y="1872"/>
                        <a:pt x="1423" y="1885"/>
                        <a:pt x="1435" y="1898"/>
                      </a:cubicBezTo>
                      <a:cubicBezTo>
                        <a:pt x="1451" y="1916"/>
                        <a:pt x="1480" y="1926"/>
                        <a:pt x="1506" y="1921"/>
                      </a:cubicBezTo>
                      <a:close/>
                      <a:moveTo>
                        <a:pt x="1494" y="2391"/>
                      </a:moveTo>
                      <a:cubicBezTo>
                        <a:pt x="1509" y="2379"/>
                        <a:pt x="1506" y="2365"/>
                        <a:pt x="1493" y="2349"/>
                      </a:cubicBezTo>
                      <a:cubicBezTo>
                        <a:pt x="1484" y="2336"/>
                        <a:pt x="1482" y="2322"/>
                        <a:pt x="1491" y="2314"/>
                      </a:cubicBezTo>
                      <a:cubicBezTo>
                        <a:pt x="1482" y="2313"/>
                        <a:pt x="1471" y="2323"/>
                        <a:pt x="1472" y="2334"/>
                      </a:cubicBezTo>
                      <a:cubicBezTo>
                        <a:pt x="1472" y="2350"/>
                        <a:pt x="1488" y="2357"/>
                        <a:pt x="1495" y="2371"/>
                      </a:cubicBezTo>
                      <a:cubicBezTo>
                        <a:pt x="1497" y="2375"/>
                        <a:pt x="1498" y="2383"/>
                        <a:pt x="1494" y="2391"/>
                      </a:cubicBezTo>
                      <a:close/>
                      <a:moveTo>
                        <a:pt x="1614" y="2049"/>
                      </a:moveTo>
                      <a:cubicBezTo>
                        <a:pt x="1615" y="2048"/>
                        <a:pt x="1618" y="2048"/>
                        <a:pt x="1619" y="2050"/>
                      </a:cubicBezTo>
                      <a:cubicBezTo>
                        <a:pt x="1620" y="2052"/>
                        <a:pt x="1620" y="2054"/>
                        <a:pt x="1618" y="2055"/>
                      </a:cubicBezTo>
                      <a:cubicBezTo>
                        <a:pt x="1616" y="2056"/>
                        <a:pt x="1614" y="2056"/>
                        <a:pt x="1613" y="2054"/>
                      </a:cubicBezTo>
                      <a:cubicBezTo>
                        <a:pt x="1611" y="2052"/>
                        <a:pt x="1612" y="2050"/>
                        <a:pt x="1614" y="2049"/>
                      </a:cubicBezTo>
                      <a:close/>
                      <a:moveTo>
                        <a:pt x="1604" y="2068"/>
                      </a:moveTo>
                      <a:cubicBezTo>
                        <a:pt x="1608" y="2066"/>
                        <a:pt x="1612" y="2067"/>
                        <a:pt x="1615" y="2070"/>
                      </a:cubicBezTo>
                      <a:cubicBezTo>
                        <a:pt x="1617" y="2074"/>
                        <a:pt x="1616" y="2078"/>
                        <a:pt x="1613" y="2081"/>
                      </a:cubicBezTo>
                      <a:cubicBezTo>
                        <a:pt x="1609" y="2083"/>
                        <a:pt x="1604" y="2082"/>
                        <a:pt x="1602" y="2079"/>
                      </a:cubicBezTo>
                      <a:cubicBezTo>
                        <a:pt x="1600" y="2075"/>
                        <a:pt x="1601" y="2070"/>
                        <a:pt x="1604" y="2068"/>
                      </a:cubicBezTo>
                      <a:close/>
                      <a:moveTo>
                        <a:pt x="1607" y="2056"/>
                      </a:moveTo>
                      <a:cubicBezTo>
                        <a:pt x="1609" y="2055"/>
                        <a:pt x="1613" y="2055"/>
                        <a:pt x="1614" y="2057"/>
                      </a:cubicBezTo>
                      <a:cubicBezTo>
                        <a:pt x="1616" y="2060"/>
                        <a:pt x="1615" y="2063"/>
                        <a:pt x="1613" y="2064"/>
                      </a:cubicBezTo>
                      <a:cubicBezTo>
                        <a:pt x="1610" y="2066"/>
                        <a:pt x="1607" y="2065"/>
                        <a:pt x="1606" y="2063"/>
                      </a:cubicBezTo>
                      <a:cubicBezTo>
                        <a:pt x="1604" y="2061"/>
                        <a:pt x="1605" y="2058"/>
                        <a:pt x="1607" y="2056"/>
                      </a:cubicBezTo>
                      <a:close/>
                      <a:moveTo>
                        <a:pt x="1361" y="2255"/>
                      </a:moveTo>
                      <a:cubicBezTo>
                        <a:pt x="1365" y="2255"/>
                        <a:pt x="1368" y="2255"/>
                        <a:pt x="1370" y="2253"/>
                      </a:cubicBezTo>
                      <a:cubicBezTo>
                        <a:pt x="1373" y="2251"/>
                        <a:pt x="1375" y="2247"/>
                        <a:pt x="1374" y="2242"/>
                      </a:cubicBezTo>
                      <a:cubicBezTo>
                        <a:pt x="1373" y="2237"/>
                        <a:pt x="1367" y="2234"/>
                        <a:pt x="1363" y="2234"/>
                      </a:cubicBezTo>
                      <a:cubicBezTo>
                        <a:pt x="1355" y="2235"/>
                        <a:pt x="1355" y="2241"/>
                        <a:pt x="1352" y="2245"/>
                      </a:cubicBezTo>
                      <a:cubicBezTo>
                        <a:pt x="1348" y="2249"/>
                        <a:pt x="1341" y="2249"/>
                        <a:pt x="1335" y="2245"/>
                      </a:cubicBezTo>
                      <a:cubicBezTo>
                        <a:pt x="1328" y="2241"/>
                        <a:pt x="1324" y="2233"/>
                        <a:pt x="1326" y="2225"/>
                      </a:cubicBezTo>
                      <a:cubicBezTo>
                        <a:pt x="1327" y="2220"/>
                        <a:pt x="1331" y="2216"/>
                        <a:pt x="1336" y="2218"/>
                      </a:cubicBezTo>
                      <a:cubicBezTo>
                        <a:pt x="1332" y="2221"/>
                        <a:pt x="1333" y="2228"/>
                        <a:pt x="1340" y="2229"/>
                      </a:cubicBezTo>
                      <a:cubicBezTo>
                        <a:pt x="1343" y="2230"/>
                        <a:pt x="1351" y="2228"/>
                        <a:pt x="1358" y="2225"/>
                      </a:cubicBezTo>
                      <a:cubicBezTo>
                        <a:pt x="1366" y="2223"/>
                        <a:pt x="1374" y="2222"/>
                        <a:pt x="1380" y="2225"/>
                      </a:cubicBezTo>
                      <a:cubicBezTo>
                        <a:pt x="1393" y="2229"/>
                        <a:pt x="1398" y="2246"/>
                        <a:pt x="1391" y="2257"/>
                      </a:cubicBezTo>
                      <a:cubicBezTo>
                        <a:pt x="1387" y="2263"/>
                        <a:pt x="1381" y="2266"/>
                        <a:pt x="1374" y="2268"/>
                      </a:cubicBezTo>
                      <a:cubicBezTo>
                        <a:pt x="1367" y="2270"/>
                        <a:pt x="1348" y="2270"/>
                        <a:pt x="1342" y="2277"/>
                      </a:cubicBezTo>
                      <a:cubicBezTo>
                        <a:pt x="1337" y="2282"/>
                        <a:pt x="1339" y="2288"/>
                        <a:pt x="1343" y="2290"/>
                      </a:cubicBezTo>
                      <a:cubicBezTo>
                        <a:pt x="1339" y="2294"/>
                        <a:pt x="1331" y="2290"/>
                        <a:pt x="1329" y="2285"/>
                      </a:cubicBezTo>
                      <a:cubicBezTo>
                        <a:pt x="1323" y="2275"/>
                        <a:pt x="1329" y="2259"/>
                        <a:pt x="1343" y="2254"/>
                      </a:cubicBezTo>
                      <a:cubicBezTo>
                        <a:pt x="1348" y="2252"/>
                        <a:pt x="1354" y="2253"/>
                        <a:pt x="1361" y="2255"/>
                      </a:cubicBezTo>
                      <a:close/>
                      <a:moveTo>
                        <a:pt x="1792" y="2534"/>
                      </a:moveTo>
                      <a:cubicBezTo>
                        <a:pt x="1794" y="2537"/>
                        <a:pt x="1792" y="2540"/>
                        <a:pt x="1790" y="2541"/>
                      </a:cubicBezTo>
                      <a:cubicBezTo>
                        <a:pt x="1787" y="2543"/>
                        <a:pt x="1784" y="2542"/>
                        <a:pt x="1783" y="2539"/>
                      </a:cubicBezTo>
                      <a:cubicBezTo>
                        <a:pt x="1781" y="2536"/>
                        <a:pt x="1782" y="2533"/>
                        <a:pt x="1785" y="2532"/>
                      </a:cubicBezTo>
                      <a:cubicBezTo>
                        <a:pt x="1788" y="2530"/>
                        <a:pt x="1791" y="2531"/>
                        <a:pt x="1792" y="2534"/>
                      </a:cubicBezTo>
                      <a:close/>
                      <a:moveTo>
                        <a:pt x="1799" y="2542"/>
                      </a:moveTo>
                      <a:cubicBezTo>
                        <a:pt x="1800" y="2544"/>
                        <a:pt x="1799" y="2547"/>
                        <a:pt x="1797" y="2548"/>
                      </a:cubicBezTo>
                      <a:cubicBezTo>
                        <a:pt x="1795" y="2549"/>
                        <a:pt x="1793" y="2548"/>
                        <a:pt x="1792" y="2546"/>
                      </a:cubicBezTo>
                      <a:cubicBezTo>
                        <a:pt x="1791" y="2544"/>
                        <a:pt x="1791" y="2541"/>
                        <a:pt x="1794" y="2540"/>
                      </a:cubicBezTo>
                      <a:cubicBezTo>
                        <a:pt x="1796" y="2539"/>
                        <a:pt x="1798" y="2540"/>
                        <a:pt x="1799" y="2542"/>
                      </a:cubicBezTo>
                      <a:close/>
                      <a:moveTo>
                        <a:pt x="1780" y="2529"/>
                      </a:moveTo>
                      <a:cubicBezTo>
                        <a:pt x="1782" y="2533"/>
                        <a:pt x="1780" y="2538"/>
                        <a:pt x="1776" y="2540"/>
                      </a:cubicBezTo>
                      <a:cubicBezTo>
                        <a:pt x="1772" y="2542"/>
                        <a:pt x="1767" y="2540"/>
                        <a:pt x="1765" y="2536"/>
                      </a:cubicBezTo>
                      <a:cubicBezTo>
                        <a:pt x="1763" y="2532"/>
                        <a:pt x="1765" y="2527"/>
                        <a:pt x="1769" y="2525"/>
                      </a:cubicBezTo>
                      <a:cubicBezTo>
                        <a:pt x="1773" y="2523"/>
                        <a:pt x="1778" y="2525"/>
                        <a:pt x="1780" y="2529"/>
                      </a:cubicBezTo>
                      <a:close/>
                      <a:moveTo>
                        <a:pt x="1474" y="2262"/>
                      </a:moveTo>
                      <a:cubicBezTo>
                        <a:pt x="1480" y="2265"/>
                        <a:pt x="1486" y="2269"/>
                        <a:pt x="1489" y="2275"/>
                      </a:cubicBezTo>
                      <a:cubicBezTo>
                        <a:pt x="1491" y="2281"/>
                        <a:pt x="1491" y="2289"/>
                        <a:pt x="1487" y="2294"/>
                      </a:cubicBezTo>
                      <a:cubicBezTo>
                        <a:pt x="1482" y="2300"/>
                        <a:pt x="1473" y="2301"/>
                        <a:pt x="1465" y="2299"/>
                      </a:cubicBezTo>
                      <a:cubicBezTo>
                        <a:pt x="1454" y="2296"/>
                        <a:pt x="1447" y="2287"/>
                        <a:pt x="1444" y="2276"/>
                      </a:cubicBezTo>
                      <a:cubicBezTo>
                        <a:pt x="1442" y="2267"/>
                        <a:pt x="1443" y="2258"/>
                        <a:pt x="1446" y="2249"/>
                      </a:cubicBezTo>
                      <a:cubicBezTo>
                        <a:pt x="1445" y="2250"/>
                        <a:pt x="1444" y="2251"/>
                        <a:pt x="1444" y="2252"/>
                      </a:cubicBezTo>
                      <a:cubicBezTo>
                        <a:pt x="1431" y="2272"/>
                        <a:pt x="1416" y="2290"/>
                        <a:pt x="1398" y="2304"/>
                      </a:cubicBezTo>
                      <a:cubicBezTo>
                        <a:pt x="1377" y="2321"/>
                        <a:pt x="1359" y="2328"/>
                        <a:pt x="1347" y="2355"/>
                      </a:cubicBezTo>
                      <a:cubicBezTo>
                        <a:pt x="1345" y="2360"/>
                        <a:pt x="1344" y="2366"/>
                        <a:pt x="1343" y="2372"/>
                      </a:cubicBezTo>
                      <a:cubicBezTo>
                        <a:pt x="1341" y="2380"/>
                        <a:pt x="1342" y="2387"/>
                        <a:pt x="1344" y="2396"/>
                      </a:cubicBezTo>
                      <a:cubicBezTo>
                        <a:pt x="1346" y="2404"/>
                        <a:pt x="1349" y="2410"/>
                        <a:pt x="1354" y="2417"/>
                      </a:cubicBezTo>
                      <a:cubicBezTo>
                        <a:pt x="1373" y="2441"/>
                        <a:pt x="1400" y="2446"/>
                        <a:pt x="1428" y="2435"/>
                      </a:cubicBezTo>
                      <a:cubicBezTo>
                        <a:pt x="1440" y="2430"/>
                        <a:pt x="1448" y="2421"/>
                        <a:pt x="1451" y="2408"/>
                      </a:cubicBezTo>
                      <a:cubicBezTo>
                        <a:pt x="1453" y="2397"/>
                        <a:pt x="1451" y="2386"/>
                        <a:pt x="1443" y="2379"/>
                      </a:cubicBezTo>
                      <a:cubicBezTo>
                        <a:pt x="1436" y="2373"/>
                        <a:pt x="1428" y="2370"/>
                        <a:pt x="1419" y="2370"/>
                      </a:cubicBezTo>
                      <a:cubicBezTo>
                        <a:pt x="1415" y="2370"/>
                        <a:pt x="1412" y="2371"/>
                        <a:pt x="1409" y="2373"/>
                      </a:cubicBezTo>
                      <a:cubicBezTo>
                        <a:pt x="1410" y="2372"/>
                        <a:pt x="1411" y="2372"/>
                        <a:pt x="1412" y="2372"/>
                      </a:cubicBezTo>
                      <a:cubicBezTo>
                        <a:pt x="1420" y="2372"/>
                        <a:pt x="1427" y="2378"/>
                        <a:pt x="1427" y="2385"/>
                      </a:cubicBezTo>
                      <a:cubicBezTo>
                        <a:pt x="1428" y="2393"/>
                        <a:pt x="1422" y="2400"/>
                        <a:pt x="1414" y="2400"/>
                      </a:cubicBezTo>
                      <a:cubicBezTo>
                        <a:pt x="1406" y="2401"/>
                        <a:pt x="1399" y="2395"/>
                        <a:pt x="1399" y="2387"/>
                      </a:cubicBezTo>
                      <a:cubicBezTo>
                        <a:pt x="1398" y="2376"/>
                        <a:pt x="1409" y="2369"/>
                        <a:pt x="1419" y="2368"/>
                      </a:cubicBezTo>
                      <a:cubicBezTo>
                        <a:pt x="1429" y="2367"/>
                        <a:pt x="1438" y="2370"/>
                        <a:pt x="1445" y="2376"/>
                      </a:cubicBezTo>
                      <a:cubicBezTo>
                        <a:pt x="1453" y="2384"/>
                        <a:pt x="1456" y="2393"/>
                        <a:pt x="1456" y="2404"/>
                      </a:cubicBezTo>
                      <a:cubicBezTo>
                        <a:pt x="1457" y="2394"/>
                        <a:pt x="1457" y="2384"/>
                        <a:pt x="1455" y="2376"/>
                      </a:cubicBezTo>
                      <a:cubicBezTo>
                        <a:pt x="1456" y="2376"/>
                        <a:pt x="1459" y="2375"/>
                        <a:pt x="1459" y="2374"/>
                      </a:cubicBezTo>
                      <a:cubicBezTo>
                        <a:pt x="1463" y="2389"/>
                        <a:pt x="1460" y="2401"/>
                        <a:pt x="1457" y="2411"/>
                      </a:cubicBezTo>
                      <a:cubicBezTo>
                        <a:pt x="1466" y="2393"/>
                        <a:pt x="1468" y="2375"/>
                        <a:pt x="1462" y="2358"/>
                      </a:cubicBezTo>
                      <a:cubicBezTo>
                        <a:pt x="1459" y="2347"/>
                        <a:pt x="1452" y="2338"/>
                        <a:pt x="1442" y="2329"/>
                      </a:cubicBezTo>
                      <a:cubicBezTo>
                        <a:pt x="1437" y="2325"/>
                        <a:pt x="1432" y="2321"/>
                        <a:pt x="1426" y="2316"/>
                      </a:cubicBezTo>
                      <a:cubicBezTo>
                        <a:pt x="1421" y="2312"/>
                        <a:pt x="1417" y="2307"/>
                        <a:pt x="1417" y="2301"/>
                      </a:cubicBezTo>
                      <a:cubicBezTo>
                        <a:pt x="1416" y="2295"/>
                        <a:pt x="1418" y="2290"/>
                        <a:pt x="1423" y="2287"/>
                      </a:cubicBezTo>
                      <a:cubicBezTo>
                        <a:pt x="1427" y="2284"/>
                        <a:pt x="1432" y="2284"/>
                        <a:pt x="1436" y="2287"/>
                      </a:cubicBezTo>
                      <a:cubicBezTo>
                        <a:pt x="1439" y="2288"/>
                        <a:pt x="1440" y="2291"/>
                        <a:pt x="1441" y="2294"/>
                      </a:cubicBezTo>
                      <a:cubicBezTo>
                        <a:pt x="1441" y="2298"/>
                        <a:pt x="1439" y="2302"/>
                        <a:pt x="1434" y="2302"/>
                      </a:cubicBezTo>
                      <a:cubicBezTo>
                        <a:pt x="1432" y="2303"/>
                        <a:pt x="1429" y="2301"/>
                        <a:pt x="1429" y="2298"/>
                      </a:cubicBezTo>
                      <a:cubicBezTo>
                        <a:pt x="1428" y="2295"/>
                        <a:pt x="1430" y="2292"/>
                        <a:pt x="1433" y="2291"/>
                      </a:cubicBezTo>
                      <a:cubicBezTo>
                        <a:pt x="1436" y="2291"/>
                        <a:pt x="1439" y="2293"/>
                        <a:pt x="1439" y="2296"/>
                      </a:cubicBezTo>
                      <a:cubicBezTo>
                        <a:pt x="1440" y="2296"/>
                        <a:pt x="1440" y="2297"/>
                        <a:pt x="1440" y="2298"/>
                      </a:cubicBezTo>
                      <a:cubicBezTo>
                        <a:pt x="1440" y="2296"/>
                        <a:pt x="1440" y="2295"/>
                        <a:pt x="1440" y="2294"/>
                      </a:cubicBezTo>
                      <a:cubicBezTo>
                        <a:pt x="1439" y="2291"/>
                        <a:pt x="1438" y="2289"/>
                        <a:pt x="1435" y="2288"/>
                      </a:cubicBezTo>
                      <a:cubicBezTo>
                        <a:pt x="1432" y="2286"/>
                        <a:pt x="1427" y="2286"/>
                        <a:pt x="1424" y="2289"/>
                      </a:cubicBezTo>
                      <a:cubicBezTo>
                        <a:pt x="1420" y="2291"/>
                        <a:pt x="1419" y="2296"/>
                        <a:pt x="1419" y="2300"/>
                      </a:cubicBezTo>
                      <a:cubicBezTo>
                        <a:pt x="1420" y="2306"/>
                        <a:pt x="1423" y="2310"/>
                        <a:pt x="1428" y="2314"/>
                      </a:cubicBezTo>
                      <a:cubicBezTo>
                        <a:pt x="1433" y="2319"/>
                        <a:pt x="1438" y="2322"/>
                        <a:pt x="1443" y="2326"/>
                      </a:cubicBezTo>
                      <a:cubicBezTo>
                        <a:pt x="1454" y="2334"/>
                        <a:pt x="1461" y="2345"/>
                        <a:pt x="1465" y="2357"/>
                      </a:cubicBezTo>
                      <a:cubicBezTo>
                        <a:pt x="1468" y="2368"/>
                        <a:pt x="1469" y="2380"/>
                        <a:pt x="1467" y="2392"/>
                      </a:cubicBezTo>
                      <a:cubicBezTo>
                        <a:pt x="1463" y="2409"/>
                        <a:pt x="1452" y="2425"/>
                        <a:pt x="1437" y="2435"/>
                      </a:cubicBezTo>
                      <a:cubicBezTo>
                        <a:pt x="1438" y="2435"/>
                        <a:pt x="1439" y="2435"/>
                        <a:pt x="1440" y="2435"/>
                      </a:cubicBezTo>
                      <a:cubicBezTo>
                        <a:pt x="1445" y="2434"/>
                        <a:pt x="1450" y="2434"/>
                        <a:pt x="1455" y="2435"/>
                      </a:cubicBezTo>
                      <a:cubicBezTo>
                        <a:pt x="1463" y="2435"/>
                        <a:pt x="1469" y="2437"/>
                        <a:pt x="1477" y="2440"/>
                      </a:cubicBezTo>
                      <a:cubicBezTo>
                        <a:pt x="1500" y="2453"/>
                        <a:pt x="1501" y="2483"/>
                        <a:pt x="1487" y="2502"/>
                      </a:cubicBezTo>
                      <a:cubicBezTo>
                        <a:pt x="1481" y="2509"/>
                        <a:pt x="1473" y="2515"/>
                        <a:pt x="1464" y="2517"/>
                      </a:cubicBezTo>
                      <a:cubicBezTo>
                        <a:pt x="1465" y="2514"/>
                        <a:pt x="1465" y="2514"/>
                        <a:pt x="1465" y="2514"/>
                      </a:cubicBezTo>
                      <a:cubicBezTo>
                        <a:pt x="1472" y="2511"/>
                        <a:pt x="1479" y="2506"/>
                        <a:pt x="1484" y="2499"/>
                      </a:cubicBezTo>
                      <a:cubicBezTo>
                        <a:pt x="1496" y="2482"/>
                        <a:pt x="1496" y="2455"/>
                        <a:pt x="1475" y="2444"/>
                      </a:cubicBezTo>
                      <a:cubicBezTo>
                        <a:pt x="1468" y="2441"/>
                        <a:pt x="1462" y="2440"/>
                        <a:pt x="1455" y="2439"/>
                      </a:cubicBezTo>
                      <a:cubicBezTo>
                        <a:pt x="1450" y="2439"/>
                        <a:pt x="1445" y="2439"/>
                        <a:pt x="1441" y="2440"/>
                      </a:cubicBezTo>
                      <a:cubicBezTo>
                        <a:pt x="1420" y="2441"/>
                        <a:pt x="1405" y="2449"/>
                        <a:pt x="1383" y="2443"/>
                      </a:cubicBezTo>
                      <a:cubicBezTo>
                        <a:pt x="1371" y="2440"/>
                        <a:pt x="1360" y="2432"/>
                        <a:pt x="1350" y="2420"/>
                      </a:cubicBezTo>
                      <a:cubicBezTo>
                        <a:pt x="1345" y="2412"/>
                        <a:pt x="1342" y="2406"/>
                        <a:pt x="1340" y="2397"/>
                      </a:cubicBezTo>
                      <a:cubicBezTo>
                        <a:pt x="1338" y="2388"/>
                        <a:pt x="1337" y="2380"/>
                        <a:pt x="1339" y="2371"/>
                      </a:cubicBezTo>
                      <a:cubicBezTo>
                        <a:pt x="1342" y="2357"/>
                        <a:pt x="1347" y="2348"/>
                        <a:pt x="1355" y="2337"/>
                      </a:cubicBezTo>
                      <a:cubicBezTo>
                        <a:pt x="1350" y="2342"/>
                        <a:pt x="1345" y="2347"/>
                        <a:pt x="1344" y="2348"/>
                      </a:cubicBezTo>
                      <a:cubicBezTo>
                        <a:pt x="1324" y="2369"/>
                        <a:pt x="1307" y="2391"/>
                        <a:pt x="1292" y="2414"/>
                      </a:cubicBezTo>
                      <a:cubicBezTo>
                        <a:pt x="1288" y="2421"/>
                        <a:pt x="1287" y="2426"/>
                        <a:pt x="1288" y="2432"/>
                      </a:cubicBezTo>
                      <a:cubicBezTo>
                        <a:pt x="1288" y="2436"/>
                        <a:pt x="1290" y="2440"/>
                        <a:pt x="1292" y="2442"/>
                      </a:cubicBezTo>
                      <a:cubicBezTo>
                        <a:pt x="1297" y="2446"/>
                        <a:pt x="1303" y="2448"/>
                        <a:pt x="1308" y="2444"/>
                      </a:cubicBezTo>
                      <a:cubicBezTo>
                        <a:pt x="1310" y="2442"/>
                        <a:pt x="1312" y="2439"/>
                        <a:pt x="1311" y="2435"/>
                      </a:cubicBezTo>
                      <a:cubicBezTo>
                        <a:pt x="1310" y="2432"/>
                        <a:pt x="1306" y="2429"/>
                        <a:pt x="1302" y="2431"/>
                      </a:cubicBezTo>
                      <a:cubicBezTo>
                        <a:pt x="1300" y="2432"/>
                        <a:pt x="1298" y="2435"/>
                        <a:pt x="1299" y="2438"/>
                      </a:cubicBezTo>
                      <a:cubicBezTo>
                        <a:pt x="1297" y="2436"/>
                        <a:pt x="1297" y="2432"/>
                        <a:pt x="1299" y="2429"/>
                      </a:cubicBezTo>
                      <a:cubicBezTo>
                        <a:pt x="1306" y="2422"/>
                        <a:pt x="1319" y="2428"/>
                        <a:pt x="1317" y="2439"/>
                      </a:cubicBezTo>
                      <a:cubicBezTo>
                        <a:pt x="1316" y="2448"/>
                        <a:pt x="1309" y="2453"/>
                        <a:pt x="1301" y="2452"/>
                      </a:cubicBezTo>
                      <a:cubicBezTo>
                        <a:pt x="1289" y="2451"/>
                        <a:pt x="1282" y="2438"/>
                        <a:pt x="1286" y="2425"/>
                      </a:cubicBezTo>
                      <a:cubicBezTo>
                        <a:pt x="1275" y="2445"/>
                        <a:pt x="1266" y="2466"/>
                        <a:pt x="1261" y="2487"/>
                      </a:cubicBezTo>
                      <a:cubicBezTo>
                        <a:pt x="1265" y="2479"/>
                        <a:pt x="1271" y="2472"/>
                        <a:pt x="1277" y="2468"/>
                      </a:cubicBezTo>
                      <a:cubicBezTo>
                        <a:pt x="1298" y="2451"/>
                        <a:pt x="1332" y="2454"/>
                        <a:pt x="1339" y="2485"/>
                      </a:cubicBezTo>
                      <a:cubicBezTo>
                        <a:pt x="1341" y="2494"/>
                        <a:pt x="1339" y="2502"/>
                        <a:pt x="1336" y="2511"/>
                      </a:cubicBezTo>
                      <a:cubicBezTo>
                        <a:pt x="1331" y="2524"/>
                        <a:pt x="1319" y="2535"/>
                        <a:pt x="1318" y="2549"/>
                      </a:cubicBezTo>
                      <a:cubicBezTo>
                        <a:pt x="1318" y="2556"/>
                        <a:pt x="1320" y="2562"/>
                        <a:pt x="1325" y="2566"/>
                      </a:cubicBezTo>
                      <a:cubicBezTo>
                        <a:pt x="1336" y="2575"/>
                        <a:pt x="1355" y="2570"/>
                        <a:pt x="1360" y="2557"/>
                      </a:cubicBezTo>
                      <a:cubicBezTo>
                        <a:pt x="1362" y="2551"/>
                        <a:pt x="1358" y="2544"/>
                        <a:pt x="1354" y="2541"/>
                      </a:cubicBezTo>
                      <a:cubicBezTo>
                        <a:pt x="1347" y="2537"/>
                        <a:pt x="1338" y="2540"/>
                        <a:pt x="1337" y="2546"/>
                      </a:cubicBezTo>
                      <a:cubicBezTo>
                        <a:pt x="1336" y="2543"/>
                        <a:pt x="1338" y="2537"/>
                        <a:pt x="1343" y="2535"/>
                      </a:cubicBezTo>
                      <a:cubicBezTo>
                        <a:pt x="1352" y="2531"/>
                        <a:pt x="1361" y="2538"/>
                        <a:pt x="1364" y="2546"/>
                      </a:cubicBezTo>
                      <a:cubicBezTo>
                        <a:pt x="1368" y="2556"/>
                        <a:pt x="1363" y="2564"/>
                        <a:pt x="1358" y="2570"/>
                      </a:cubicBezTo>
                      <a:cubicBezTo>
                        <a:pt x="1347" y="2580"/>
                        <a:pt x="1329" y="2581"/>
                        <a:pt x="1320" y="2568"/>
                      </a:cubicBezTo>
                      <a:cubicBezTo>
                        <a:pt x="1315" y="2561"/>
                        <a:pt x="1313" y="2555"/>
                        <a:pt x="1314" y="2549"/>
                      </a:cubicBezTo>
                      <a:cubicBezTo>
                        <a:pt x="1315" y="2537"/>
                        <a:pt x="1322" y="2528"/>
                        <a:pt x="1322" y="2517"/>
                      </a:cubicBezTo>
                      <a:cubicBezTo>
                        <a:pt x="1322" y="2498"/>
                        <a:pt x="1311" y="2483"/>
                        <a:pt x="1294" y="2484"/>
                      </a:cubicBezTo>
                      <a:cubicBezTo>
                        <a:pt x="1275" y="2485"/>
                        <a:pt x="1256" y="2508"/>
                        <a:pt x="1254" y="2528"/>
                      </a:cubicBezTo>
                      <a:cubicBezTo>
                        <a:pt x="1253" y="2540"/>
                        <a:pt x="1258" y="2553"/>
                        <a:pt x="1268" y="2560"/>
                      </a:cubicBezTo>
                      <a:cubicBezTo>
                        <a:pt x="1281" y="2568"/>
                        <a:pt x="1302" y="2561"/>
                        <a:pt x="1301" y="2543"/>
                      </a:cubicBezTo>
                      <a:cubicBezTo>
                        <a:pt x="1301" y="2537"/>
                        <a:pt x="1298" y="2533"/>
                        <a:pt x="1294" y="2530"/>
                      </a:cubicBezTo>
                      <a:cubicBezTo>
                        <a:pt x="1287" y="2525"/>
                        <a:pt x="1273" y="2529"/>
                        <a:pt x="1274" y="2540"/>
                      </a:cubicBezTo>
                      <a:cubicBezTo>
                        <a:pt x="1274" y="2546"/>
                        <a:pt x="1280" y="2550"/>
                        <a:pt x="1284" y="2546"/>
                      </a:cubicBezTo>
                      <a:cubicBezTo>
                        <a:pt x="1282" y="2553"/>
                        <a:pt x="1272" y="2551"/>
                        <a:pt x="1270" y="2543"/>
                      </a:cubicBezTo>
                      <a:cubicBezTo>
                        <a:pt x="1266" y="2528"/>
                        <a:pt x="1285" y="2517"/>
                        <a:pt x="1297" y="2527"/>
                      </a:cubicBezTo>
                      <a:cubicBezTo>
                        <a:pt x="1304" y="2534"/>
                        <a:pt x="1308" y="2547"/>
                        <a:pt x="1301" y="2557"/>
                      </a:cubicBezTo>
                      <a:cubicBezTo>
                        <a:pt x="1293" y="2570"/>
                        <a:pt x="1269" y="2571"/>
                        <a:pt x="1258" y="2555"/>
                      </a:cubicBezTo>
                      <a:cubicBezTo>
                        <a:pt x="1256" y="2554"/>
                        <a:pt x="1255" y="2552"/>
                        <a:pt x="1255" y="2551"/>
                      </a:cubicBezTo>
                      <a:cubicBezTo>
                        <a:pt x="1256" y="2557"/>
                        <a:pt x="1259" y="2563"/>
                        <a:pt x="1262" y="2570"/>
                      </a:cubicBezTo>
                      <a:cubicBezTo>
                        <a:pt x="1262" y="2570"/>
                        <a:pt x="1262" y="2570"/>
                        <a:pt x="1262" y="2570"/>
                      </a:cubicBezTo>
                      <a:cubicBezTo>
                        <a:pt x="1268" y="2579"/>
                        <a:pt x="1273" y="2584"/>
                        <a:pt x="1281" y="2590"/>
                      </a:cubicBezTo>
                      <a:cubicBezTo>
                        <a:pt x="1271" y="2587"/>
                        <a:pt x="1265" y="2580"/>
                        <a:pt x="1260" y="2571"/>
                      </a:cubicBezTo>
                      <a:cubicBezTo>
                        <a:pt x="1259" y="2571"/>
                        <a:pt x="1259" y="2571"/>
                        <a:pt x="1259" y="2571"/>
                      </a:cubicBezTo>
                      <a:cubicBezTo>
                        <a:pt x="1257" y="2567"/>
                        <a:pt x="1255" y="2562"/>
                        <a:pt x="1254" y="2558"/>
                      </a:cubicBezTo>
                      <a:cubicBezTo>
                        <a:pt x="1255" y="2573"/>
                        <a:pt x="1258" y="2588"/>
                        <a:pt x="1262" y="2603"/>
                      </a:cubicBezTo>
                      <a:cubicBezTo>
                        <a:pt x="1271" y="2629"/>
                        <a:pt x="1282" y="2648"/>
                        <a:pt x="1303" y="2666"/>
                      </a:cubicBezTo>
                      <a:cubicBezTo>
                        <a:pt x="1322" y="2683"/>
                        <a:pt x="1345" y="2694"/>
                        <a:pt x="1370" y="2698"/>
                      </a:cubicBezTo>
                      <a:cubicBezTo>
                        <a:pt x="1382" y="2700"/>
                        <a:pt x="1389" y="2700"/>
                        <a:pt x="1401" y="2696"/>
                      </a:cubicBezTo>
                      <a:cubicBezTo>
                        <a:pt x="1425" y="2686"/>
                        <a:pt x="1444" y="2662"/>
                        <a:pt x="1444" y="2642"/>
                      </a:cubicBezTo>
                      <a:cubicBezTo>
                        <a:pt x="1445" y="2630"/>
                        <a:pt x="1438" y="2619"/>
                        <a:pt x="1425" y="2620"/>
                      </a:cubicBezTo>
                      <a:cubicBezTo>
                        <a:pt x="1418" y="2621"/>
                        <a:pt x="1414" y="2627"/>
                        <a:pt x="1415" y="2635"/>
                      </a:cubicBezTo>
                      <a:cubicBezTo>
                        <a:pt x="1406" y="2628"/>
                        <a:pt x="1413" y="2610"/>
                        <a:pt x="1427" y="2606"/>
                      </a:cubicBezTo>
                      <a:cubicBezTo>
                        <a:pt x="1442" y="2601"/>
                        <a:pt x="1454" y="2607"/>
                        <a:pt x="1460" y="2615"/>
                      </a:cubicBezTo>
                      <a:cubicBezTo>
                        <a:pt x="1470" y="2627"/>
                        <a:pt x="1470" y="2648"/>
                        <a:pt x="1459" y="2664"/>
                      </a:cubicBezTo>
                      <a:cubicBezTo>
                        <a:pt x="1448" y="2680"/>
                        <a:pt x="1429" y="2693"/>
                        <a:pt x="1410" y="2698"/>
                      </a:cubicBezTo>
                      <a:cubicBezTo>
                        <a:pt x="1414" y="2697"/>
                        <a:pt x="1419" y="2696"/>
                        <a:pt x="1423" y="2695"/>
                      </a:cubicBezTo>
                      <a:cubicBezTo>
                        <a:pt x="1452" y="2685"/>
                        <a:pt x="1477" y="2668"/>
                        <a:pt x="1493" y="2641"/>
                      </a:cubicBezTo>
                      <a:cubicBezTo>
                        <a:pt x="1501" y="2626"/>
                        <a:pt x="1501" y="2613"/>
                        <a:pt x="1493" y="2598"/>
                      </a:cubicBezTo>
                      <a:cubicBezTo>
                        <a:pt x="1488" y="2589"/>
                        <a:pt x="1476" y="2579"/>
                        <a:pt x="1466" y="2579"/>
                      </a:cubicBezTo>
                      <a:cubicBezTo>
                        <a:pt x="1456" y="2579"/>
                        <a:pt x="1448" y="2587"/>
                        <a:pt x="1453" y="2596"/>
                      </a:cubicBezTo>
                      <a:cubicBezTo>
                        <a:pt x="1447" y="2596"/>
                        <a:pt x="1442" y="2590"/>
                        <a:pt x="1443" y="2583"/>
                      </a:cubicBezTo>
                      <a:cubicBezTo>
                        <a:pt x="1444" y="2577"/>
                        <a:pt x="1451" y="2571"/>
                        <a:pt x="1459" y="2570"/>
                      </a:cubicBezTo>
                      <a:cubicBezTo>
                        <a:pt x="1465" y="2569"/>
                        <a:pt x="1470" y="2570"/>
                        <a:pt x="1475" y="2573"/>
                      </a:cubicBezTo>
                      <a:cubicBezTo>
                        <a:pt x="1484" y="2577"/>
                        <a:pt x="1493" y="2586"/>
                        <a:pt x="1497" y="2595"/>
                      </a:cubicBezTo>
                      <a:cubicBezTo>
                        <a:pt x="1501" y="2603"/>
                        <a:pt x="1502" y="2611"/>
                        <a:pt x="1501" y="2618"/>
                      </a:cubicBezTo>
                      <a:cubicBezTo>
                        <a:pt x="1506" y="2595"/>
                        <a:pt x="1500" y="2573"/>
                        <a:pt x="1481" y="2556"/>
                      </a:cubicBezTo>
                      <a:cubicBezTo>
                        <a:pt x="1472" y="2548"/>
                        <a:pt x="1462" y="2543"/>
                        <a:pt x="1451" y="2541"/>
                      </a:cubicBezTo>
                      <a:cubicBezTo>
                        <a:pt x="1398" y="2530"/>
                        <a:pt x="1415" y="2574"/>
                        <a:pt x="1409" y="2600"/>
                      </a:cubicBezTo>
                      <a:cubicBezTo>
                        <a:pt x="1402" y="2632"/>
                        <a:pt x="1362" y="2616"/>
                        <a:pt x="1367" y="2583"/>
                      </a:cubicBezTo>
                      <a:cubicBezTo>
                        <a:pt x="1372" y="2555"/>
                        <a:pt x="1399" y="2542"/>
                        <a:pt x="1425" y="2539"/>
                      </a:cubicBezTo>
                      <a:cubicBezTo>
                        <a:pt x="1420" y="2539"/>
                        <a:pt x="1416" y="2538"/>
                        <a:pt x="1411" y="2536"/>
                      </a:cubicBezTo>
                      <a:cubicBezTo>
                        <a:pt x="1401" y="2531"/>
                        <a:pt x="1393" y="2520"/>
                        <a:pt x="1397" y="2509"/>
                      </a:cubicBezTo>
                      <a:cubicBezTo>
                        <a:pt x="1399" y="2504"/>
                        <a:pt x="1404" y="2501"/>
                        <a:pt x="1409" y="2500"/>
                      </a:cubicBezTo>
                      <a:cubicBezTo>
                        <a:pt x="1413" y="2500"/>
                        <a:pt x="1417" y="2502"/>
                        <a:pt x="1420" y="2505"/>
                      </a:cubicBezTo>
                      <a:cubicBezTo>
                        <a:pt x="1422" y="2508"/>
                        <a:pt x="1423" y="2512"/>
                        <a:pt x="1422" y="2516"/>
                      </a:cubicBezTo>
                      <a:cubicBezTo>
                        <a:pt x="1421" y="2521"/>
                        <a:pt x="1416" y="2525"/>
                        <a:pt x="1410" y="2524"/>
                      </a:cubicBezTo>
                      <a:cubicBezTo>
                        <a:pt x="1407" y="2523"/>
                        <a:pt x="1405" y="2521"/>
                        <a:pt x="1405" y="2517"/>
                      </a:cubicBezTo>
                      <a:cubicBezTo>
                        <a:pt x="1404" y="2515"/>
                        <a:pt x="1406" y="2513"/>
                        <a:pt x="1408" y="2513"/>
                      </a:cubicBezTo>
                      <a:cubicBezTo>
                        <a:pt x="1407" y="2514"/>
                        <a:pt x="1407" y="2516"/>
                        <a:pt x="1407" y="2517"/>
                      </a:cubicBezTo>
                      <a:cubicBezTo>
                        <a:pt x="1408" y="2520"/>
                        <a:pt x="1412" y="2521"/>
                        <a:pt x="1414" y="2519"/>
                      </a:cubicBezTo>
                      <a:cubicBezTo>
                        <a:pt x="1415" y="2518"/>
                        <a:pt x="1416" y="2516"/>
                        <a:pt x="1415" y="2513"/>
                      </a:cubicBezTo>
                      <a:cubicBezTo>
                        <a:pt x="1415" y="2510"/>
                        <a:pt x="1413" y="2508"/>
                        <a:pt x="1410" y="2508"/>
                      </a:cubicBezTo>
                      <a:cubicBezTo>
                        <a:pt x="1407" y="2508"/>
                        <a:pt x="1403" y="2510"/>
                        <a:pt x="1402" y="2513"/>
                      </a:cubicBezTo>
                      <a:cubicBezTo>
                        <a:pt x="1399" y="2522"/>
                        <a:pt x="1408" y="2532"/>
                        <a:pt x="1415" y="2535"/>
                      </a:cubicBezTo>
                      <a:cubicBezTo>
                        <a:pt x="1418" y="2536"/>
                        <a:pt x="1420" y="2537"/>
                        <a:pt x="1422" y="2537"/>
                      </a:cubicBezTo>
                      <a:cubicBezTo>
                        <a:pt x="1430" y="2539"/>
                        <a:pt x="1439" y="2538"/>
                        <a:pt x="1447" y="2539"/>
                      </a:cubicBezTo>
                      <a:cubicBezTo>
                        <a:pt x="1456" y="2540"/>
                        <a:pt x="1464" y="2543"/>
                        <a:pt x="1471" y="2547"/>
                      </a:cubicBezTo>
                      <a:cubicBezTo>
                        <a:pt x="1469" y="2545"/>
                        <a:pt x="1466" y="2542"/>
                        <a:pt x="1465" y="2540"/>
                      </a:cubicBezTo>
                      <a:cubicBezTo>
                        <a:pt x="1456" y="2523"/>
                        <a:pt x="1461" y="2502"/>
                        <a:pt x="1476" y="2490"/>
                      </a:cubicBezTo>
                      <a:cubicBezTo>
                        <a:pt x="1480" y="2487"/>
                        <a:pt x="1485" y="2485"/>
                        <a:pt x="1490" y="2483"/>
                      </a:cubicBezTo>
                      <a:cubicBezTo>
                        <a:pt x="1489" y="2487"/>
                        <a:pt x="1489" y="2487"/>
                        <a:pt x="1489" y="2487"/>
                      </a:cubicBezTo>
                      <a:cubicBezTo>
                        <a:pt x="1485" y="2488"/>
                        <a:pt x="1481" y="2490"/>
                        <a:pt x="1478" y="2493"/>
                      </a:cubicBezTo>
                      <a:cubicBezTo>
                        <a:pt x="1464" y="2504"/>
                        <a:pt x="1458" y="2523"/>
                        <a:pt x="1467" y="2538"/>
                      </a:cubicBezTo>
                      <a:cubicBezTo>
                        <a:pt x="1473" y="2548"/>
                        <a:pt x="1478" y="2550"/>
                        <a:pt x="1485" y="2557"/>
                      </a:cubicBezTo>
                      <a:cubicBezTo>
                        <a:pt x="1508" y="2580"/>
                        <a:pt x="1510" y="2613"/>
                        <a:pt x="1495" y="2642"/>
                      </a:cubicBezTo>
                      <a:cubicBezTo>
                        <a:pt x="1490" y="2651"/>
                        <a:pt x="1485" y="2657"/>
                        <a:pt x="1479" y="2664"/>
                      </a:cubicBezTo>
                      <a:cubicBezTo>
                        <a:pt x="1494" y="2652"/>
                        <a:pt x="1507" y="2639"/>
                        <a:pt x="1514" y="2626"/>
                      </a:cubicBezTo>
                      <a:cubicBezTo>
                        <a:pt x="1528" y="2596"/>
                        <a:pt x="1550" y="2558"/>
                        <a:pt x="1557" y="2536"/>
                      </a:cubicBezTo>
                      <a:cubicBezTo>
                        <a:pt x="1560" y="2526"/>
                        <a:pt x="1558" y="2514"/>
                        <a:pt x="1552" y="2506"/>
                      </a:cubicBezTo>
                      <a:cubicBezTo>
                        <a:pt x="1557" y="2510"/>
                        <a:pt x="1559" y="2516"/>
                        <a:pt x="1560" y="2523"/>
                      </a:cubicBezTo>
                      <a:cubicBezTo>
                        <a:pt x="1560" y="2523"/>
                        <a:pt x="1560" y="2523"/>
                        <a:pt x="1560" y="2523"/>
                      </a:cubicBezTo>
                      <a:cubicBezTo>
                        <a:pt x="1560" y="2526"/>
                        <a:pt x="1560" y="2529"/>
                        <a:pt x="1560" y="2532"/>
                      </a:cubicBezTo>
                      <a:cubicBezTo>
                        <a:pt x="1564" y="2521"/>
                        <a:pt x="1567" y="2510"/>
                        <a:pt x="1564" y="2499"/>
                      </a:cubicBezTo>
                      <a:cubicBezTo>
                        <a:pt x="1561" y="2487"/>
                        <a:pt x="1555" y="2479"/>
                        <a:pt x="1545" y="2473"/>
                      </a:cubicBezTo>
                      <a:cubicBezTo>
                        <a:pt x="1545" y="2472"/>
                        <a:pt x="1546" y="2471"/>
                        <a:pt x="1546" y="2470"/>
                      </a:cubicBezTo>
                      <a:cubicBezTo>
                        <a:pt x="1554" y="2475"/>
                        <a:pt x="1560" y="2481"/>
                        <a:pt x="1564" y="2491"/>
                      </a:cubicBezTo>
                      <a:cubicBezTo>
                        <a:pt x="1567" y="2499"/>
                        <a:pt x="1569" y="2508"/>
                        <a:pt x="1567" y="2514"/>
                      </a:cubicBezTo>
                      <a:cubicBezTo>
                        <a:pt x="1569" y="2510"/>
                        <a:pt x="1574" y="2507"/>
                        <a:pt x="1579" y="2507"/>
                      </a:cubicBezTo>
                      <a:cubicBezTo>
                        <a:pt x="1582" y="2507"/>
                        <a:pt x="1585" y="2509"/>
                        <a:pt x="1587" y="2511"/>
                      </a:cubicBezTo>
                      <a:cubicBezTo>
                        <a:pt x="1590" y="2515"/>
                        <a:pt x="1590" y="2521"/>
                        <a:pt x="1585" y="2524"/>
                      </a:cubicBezTo>
                      <a:cubicBezTo>
                        <a:pt x="1582" y="2526"/>
                        <a:pt x="1578" y="2526"/>
                        <a:pt x="1576" y="2524"/>
                      </a:cubicBezTo>
                      <a:cubicBezTo>
                        <a:pt x="1572" y="2520"/>
                        <a:pt x="1576" y="2514"/>
                        <a:pt x="1579" y="2515"/>
                      </a:cubicBezTo>
                      <a:cubicBezTo>
                        <a:pt x="1577" y="2515"/>
                        <a:pt x="1576" y="2517"/>
                        <a:pt x="1576" y="2519"/>
                      </a:cubicBezTo>
                      <a:cubicBezTo>
                        <a:pt x="1576" y="2522"/>
                        <a:pt x="1579" y="2523"/>
                        <a:pt x="1582" y="2523"/>
                      </a:cubicBezTo>
                      <a:cubicBezTo>
                        <a:pt x="1584" y="2522"/>
                        <a:pt x="1586" y="2520"/>
                        <a:pt x="1586" y="2518"/>
                      </a:cubicBezTo>
                      <a:cubicBezTo>
                        <a:pt x="1587" y="2513"/>
                        <a:pt x="1582" y="2507"/>
                        <a:pt x="1574" y="2509"/>
                      </a:cubicBezTo>
                      <a:cubicBezTo>
                        <a:pt x="1568" y="2512"/>
                        <a:pt x="1565" y="2522"/>
                        <a:pt x="1563" y="2527"/>
                      </a:cubicBezTo>
                      <a:cubicBezTo>
                        <a:pt x="1560" y="2535"/>
                        <a:pt x="1557" y="2544"/>
                        <a:pt x="1556" y="2548"/>
                      </a:cubicBezTo>
                      <a:cubicBezTo>
                        <a:pt x="1553" y="2554"/>
                        <a:pt x="1548" y="2569"/>
                        <a:pt x="1538" y="2585"/>
                      </a:cubicBezTo>
                      <a:cubicBezTo>
                        <a:pt x="1540" y="2582"/>
                        <a:pt x="1543" y="2580"/>
                        <a:pt x="1546" y="2577"/>
                      </a:cubicBezTo>
                      <a:cubicBezTo>
                        <a:pt x="1547" y="2577"/>
                        <a:pt x="1558" y="2569"/>
                        <a:pt x="1560" y="2571"/>
                      </a:cubicBezTo>
                      <a:cubicBezTo>
                        <a:pt x="1559" y="2572"/>
                        <a:pt x="1554" y="2576"/>
                        <a:pt x="1552" y="2577"/>
                      </a:cubicBezTo>
                      <a:cubicBezTo>
                        <a:pt x="1548" y="2581"/>
                        <a:pt x="1544" y="2585"/>
                        <a:pt x="1540" y="2589"/>
                      </a:cubicBezTo>
                      <a:cubicBezTo>
                        <a:pt x="1539" y="2591"/>
                        <a:pt x="1537" y="2593"/>
                        <a:pt x="1536" y="2595"/>
                      </a:cubicBezTo>
                      <a:cubicBezTo>
                        <a:pt x="1531" y="2602"/>
                        <a:pt x="1527" y="2609"/>
                        <a:pt x="1523" y="2617"/>
                      </a:cubicBezTo>
                      <a:cubicBezTo>
                        <a:pt x="1523" y="2618"/>
                        <a:pt x="1523" y="2619"/>
                        <a:pt x="1522" y="2620"/>
                      </a:cubicBezTo>
                      <a:cubicBezTo>
                        <a:pt x="1524" y="2618"/>
                        <a:pt x="1525" y="2616"/>
                        <a:pt x="1527" y="2613"/>
                      </a:cubicBezTo>
                      <a:cubicBezTo>
                        <a:pt x="1532" y="2607"/>
                        <a:pt x="1537" y="2603"/>
                        <a:pt x="1544" y="2599"/>
                      </a:cubicBezTo>
                      <a:cubicBezTo>
                        <a:pt x="1564" y="2589"/>
                        <a:pt x="1581" y="2599"/>
                        <a:pt x="1590" y="2615"/>
                      </a:cubicBezTo>
                      <a:cubicBezTo>
                        <a:pt x="1598" y="2629"/>
                        <a:pt x="1601" y="2646"/>
                        <a:pt x="1593" y="2660"/>
                      </a:cubicBezTo>
                      <a:cubicBezTo>
                        <a:pt x="1586" y="2672"/>
                        <a:pt x="1574" y="2678"/>
                        <a:pt x="1561" y="2674"/>
                      </a:cubicBezTo>
                      <a:cubicBezTo>
                        <a:pt x="1554" y="2673"/>
                        <a:pt x="1550" y="2670"/>
                        <a:pt x="1545" y="2666"/>
                      </a:cubicBezTo>
                      <a:cubicBezTo>
                        <a:pt x="1542" y="2662"/>
                        <a:pt x="1540" y="2658"/>
                        <a:pt x="1540" y="2653"/>
                      </a:cubicBezTo>
                      <a:cubicBezTo>
                        <a:pt x="1540" y="2646"/>
                        <a:pt x="1543" y="2641"/>
                        <a:pt x="1548" y="2637"/>
                      </a:cubicBezTo>
                      <a:cubicBezTo>
                        <a:pt x="1551" y="2635"/>
                        <a:pt x="1554" y="2634"/>
                        <a:pt x="1558" y="2635"/>
                      </a:cubicBezTo>
                      <a:cubicBezTo>
                        <a:pt x="1562" y="2636"/>
                        <a:pt x="1566" y="2639"/>
                        <a:pt x="1567" y="2643"/>
                      </a:cubicBezTo>
                      <a:cubicBezTo>
                        <a:pt x="1569" y="2648"/>
                        <a:pt x="1569" y="2653"/>
                        <a:pt x="1565" y="2656"/>
                      </a:cubicBezTo>
                      <a:cubicBezTo>
                        <a:pt x="1562" y="2660"/>
                        <a:pt x="1556" y="2660"/>
                        <a:pt x="1552" y="2658"/>
                      </a:cubicBezTo>
                      <a:cubicBezTo>
                        <a:pt x="1547" y="2655"/>
                        <a:pt x="1546" y="2648"/>
                        <a:pt x="1549" y="2643"/>
                      </a:cubicBezTo>
                      <a:cubicBezTo>
                        <a:pt x="1552" y="2638"/>
                        <a:pt x="1558" y="2637"/>
                        <a:pt x="1563" y="2640"/>
                      </a:cubicBezTo>
                      <a:cubicBezTo>
                        <a:pt x="1565" y="2641"/>
                        <a:pt x="1567" y="2643"/>
                        <a:pt x="1567" y="2644"/>
                      </a:cubicBezTo>
                      <a:cubicBezTo>
                        <a:pt x="1567" y="2644"/>
                        <a:pt x="1567" y="2644"/>
                        <a:pt x="1567" y="2643"/>
                      </a:cubicBezTo>
                      <a:cubicBezTo>
                        <a:pt x="1565" y="2639"/>
                        <a:pt x="1562" y="2637"/>
                        <a:pt x="1558" y="2636"/>
                      </a:cubicBezTo>
                      <a:cubicBezTo>
                        <a:pt x="1554" y="2635"/>
                        <a:pt x="1551" y="2636"/>
                        <a:pt x="1548" y="2638"/>
                      </a:cubicBezTo>
                      <a:cubicBezTo>
                        <a:pt x="1543" y="2641"/>
                        <a:pt x="1541" y="2647"/>
                        <a:pt x="1541" y="2653"/>
                      </a:cubicBezTo>
                      <a:cubicBezTo>
                        <a:pt x="1541" y="2657"/>
                        <a:pt x="1543" y="2661"/>
                        <a:pt x="1546" y="2665"/>
                      </a:cubicBezTo>
                      <a:cubicBezTo>
                        <a:pt x="1551" y="2669"/>
                        <a:pt x="1555" y="2671"/>
                        <a:pt x="1561" y="2673"/>
                      </a:cubicBezTo>
                      <a:cubicBezTo>
                        <a:pt x="1574" y="2675"/>
                        <a:pt x="1585" y="2671"/>
                        <a:pt x="1591" y="2659"/>
                      </a:cubicBezTo>
                      <a:cubicBezTo>
                        <a:pt x="1599" y="2645"/>
                        <a:pt x="1595" y="2628"/>
                        <a:pt x="1587" y="2616"/>
                      </a:cubicBezTo>
                      <a:cubicBezTo>
                        <a:pt x="1578" y="2602"/>
                        <a:pt x="1563" y="2594"/>
                        <a:pt x="1546" y="2603"/>
                      </a:cubicBezTo>
                      <a:cubicBezTo>
                        <a:pt x="1540" y="2606"/>
                        <a:pt x="1536" y="2610"/>
                        <a:pt x="1531" y="2616"/>
                      </a:cubicBezTo>
                      <a:cubicBezTo>
                        <a:pt x="1514" y="2637"/>
                        <a:pt x="1498" y="2655"/>
                        <a:pt x="1475" y="2670"/>
                      </a:cubicBezTo>
                      <a:cubicBezTo>
                        <a:pt x="1476" y="2670"/>
                        <a:pt x="1478" y="2669"/>
                        <a:pt x="1479" y="2669"/>
                      </a:cubicBezTo>
                      <a:cubicBezTo>
                        <a:pt x="1489" y="2667"/>
                        <a:pt x="1500" y="2670"/>
                        <a:pt x="1502" y="2682"/>
                      </a:cubicBezTo>
                      <a:cubicBezTo>
                        <a:pt x="1503" y="2689"/>
                        <a:pt x="1498" y="2696"/>
                        <a:pt x="1491" y="2699"/>
                      </a:cubicBezTo>
                      <a:cubicBezTo>
                        <a:pt x="1486" y="2701"/>
                        <a:pt x="1479" y="2700"/>
                        <a:pt x="1475" y="2695"/>
                      </a:cubicBezTo>
                      <a:cubicBezTo>
                        <a:pt x="1472" y="2691"/>
                        <a:pt x="1473" y="2686"/>
                        <a:pt x="1478" y="2685"/>
                      </a:cubicBezTo>
                      <a:cubicBezTo>
                        <a:pt x="1484" y="2685"/>
                        <a:pt x="1484" y="2690"/>
                        <a:pt x="1490" y="2690"/>
                      </a:cubicBezTo>
                      <a:cubicBezTo>
                        <a:pt x="1494" y="2690"/>
                        <a:pt x="1497" y="2688"/>
                        <a:pt x="1497" y="2684"/>
                      </a:cubicBezTo>
                      <a:cubicBezTo>
                        <a:pt x="1498" y="2676"/>
                        <a:pt x="1489" y="2673"/>
                        <a:pt x="1482" y="2673"/>
                      </a:cubicBezTo>
                      <a:cubicBezTo>
                        <a:pt x="1468" y="2674"/>
                        <a:pt x="1462" y="2679"/>
                        <a:pt x="1451" y="2686"/>
                      </a:cubicBezTo>
                      <a:cubicBezTo>
                        <a:pt x="1442" y="2691"/>
                        <a:pt x="1434" y="2695"/>
                        <a:pt x="1424" y="2698"/>
                      </a:cubicBezTo>
                      <a:cubicBezTo>
                        <a:pt x="1395" y="2707"/>
                        <a:pt x="1365" y="2704"/>
                        <a:pt x="1338" y="2693"/>
                      </a:cubicBezTo>
                      <a:cubicBezTo>
                        <a:pt x="1343" y="2696"/>
                        <a:pt x="1345" y="2702"/>
                        <a:pt x="1345" y="2707"/>
                      </a:cubicBezTo>
                      <a:cubicBezTo>
                        <a:pt x="1345" y="2711"/>
                        <a:pt x="1341" y="2716"/>
                        <a:pt x="1334" y="2717"/>
                      </a:cubicBezTo>
                      <a:cubicBezTo>
                        <a:pt x="1335" y="2716"/>
                        <a:pt x="1335" y="2714"/>
                        <a:pt x="1334" y="2713"/>
                      </a:cubicBezTo>
                      <a:cubicBezTo>
                        <a:pt x="1346" y="2712"/>
                        <a:pt x="1342" y="2697"/>
                        <a:pt x="1332" y="2691"/>
                      </a:cubicBezTo>
                      <a:cubicBezTo>
                        <a:pt x="1333" y="2691"/>
                        <a:pt x="1333" y="2691"/>
                        <a:pt x="1333" y="2691"/>
                      </a:cubicBezTo>
                      <a:cubicBezTo>
                        <a:pt x="1324" y="2687"/>
                        <a:pt x="1315" y="2682"/>
                        <a:pt x="1307" y="2676"/>
                      </a:cubicBezTo>
                      <a:cubicBezTo>
                        <a:pt x="1313" y="2688"/>
                        <a:pt x="1313" y="2704"/>
                        <a:pt x="1301" y="2715"/>
                      </a:cubicBezTo>
                      <a:cubicBezTo>
                        <a:pt x="1295" y="2720"/>
                        <a:pt x="1289" y="2723"/>
                        <a:pt x="1281" y="2723"/>
                      </a:cubicBezTo>
                      <a:cubicBezTo>
                        <a:pt x="1273" y="2723"/>
                        <a:pt x="1266" y="2721"/>
                        <a:pt x="1260" y="2715"/>
                      </a:cubicBezTo>
                      <a:cubicBezTo>
                        <a:pt x="1254" y="2710"/>
                        <a:pt x="1251" y="2704"/>
                        <a:pt x="1249" y="2697"/>
                      </a:cubicBezTo>
                      <a:cubicBezTo>
                        <a:pt x="1248" y="2689"/>
                        <a:pt x="1249" y="2682"/>
                        <a:pt x="1253" y="2676"/>
                      </a:cubicBezTo>
                      <a:cubicBezTo>
                        <a:pt x="1257" y="2670"/>
                        <a:pt x="1263" y="2666"/>
                        <a:pt x="1271" y="2665"/>
                      </a:cubicBezTo>
                      <a:cubicBezTo>
                        <a:pt x="1276" y="2665"/>
                        <a:pt x="1280" y="2667"/>
                        <a:pt x="1284" y="2670"/>
                      </a:cubicBezTo>
                      <a:cubicBezTo>
                        <a:pt x="1289" y="2675"/>
                        <a:pt x="1291" y="2682"/>
                        <a:pt x="1288" y="2689"/>
                      </a:cubicBezTo>
                      <a:cubicBezTo>
                        <a:pt x="1286" y="2695"/>
                        <a:pt x="1280" y="2699"/>
                        <a:pt x="1274" y="2699"/>
                      </a:cubicBezTo>
                      <a:cubicBezTo>
                        <a:pt x="1266" y="2699"/>
                        <a:pt x="1259" y="2693"/>
                        <a:pt x="1259" y="2685"/>
                      </a:cubicBezTo>
                      <a:cubicBezTo>
                        <a:pt x="1258" y="2677"/>
                        <a:pt x="1265" y="2670"/>
                        <a:pt x="1273" y="2669"/>
                      </a:cubicBezTo>
                      <a:cubicBezTo>
                        <a:pt x="1276" y="2669"/>
                        <a:pt x="1280" y="2670"/>
                        <a:pt x="1283" y="2673"/>
                      </a:cubicBezTo>
                      <a:cubicBezTo>
                        <a:pt x="1282" y="2672"/>
                        <a:pt x="1282" y="2672"/>
                        <a:pt x="1282" y="2672"/>
                      </a:cubicBezTo>
                      <a:cubicBezTo>
                        <a:pt x="1279" y="2669"/>
                        <a:pt x="1275" y="2668"/>
                        <a:pt x="1271" y="2668"/>
                      </a:cubicBezTo>
                      <a:cubicBezTo>
                        <a:pt x="1264" y="2669"/>
                        <a:pt x="1259" y="2672"/>
                        <a:pt x="1256" y="2678"/>
                      </a:cubicBezTo>
                      <a:cubicBezTo>
                        <a:pt x="1253" y="2683"/>
                        <a:pt x="1251" y="2690"/>
                        <a:pt x="1252" y="2696"/>
                      </a:cubicBezTo>
                      <a:cubicBezTo>
                        <a:pt x="1254" y="2703"/>
                        <a:pt x="1257" y="2708"/>
                        <a:pt x="1262" y="2713"/>
                      </a:cubicBezTo>
                      <a:cubicBezTo>
                        <a:pt x="1267" y="2718"/>
                        <a:pt x="1273" y="2720"/>
                        <a:pt x="1281" y="2720"/>
                      </a:cubicBezTo>
                      <a:cubicBezTo>
                        <a:pt x="1288" y="2720"/>
                        <a:pt x="1294" y="2717"/>
                        <a:pt x="1299" y="2713"/>
                      </a:cubicBezTo>
                      <a:cubicBezTo>
                        <a:pt x="1313" y="2700"/>
                        <a:pt x="1310" y="2679"/>
                        <a:pt x="1300" y="2670"/>
                      </a:cubicBezTo>
                      <a:cubicBezTo>
                        <a:pt x="1278" y="2651"/>
                        <a:pt x="1267" y="2632"/>
                        <a:pt x="1257" y="2605"/>
                      </a:cubicBezTo>
                      <a:cubicBezTo>
                        <a:pt x="1256" y="2602"/>
                        <a:pt x="1255" y="2600"/>
                        <a:pt x="1255" y="2597"/>
                      </a:cubicBezTo>
                      <a:cubicBezTo>
                        <a:pt x="1255" y="2599"/>
                        <a:pt x="1255" y="2601"/>
                        <a:pt x="1255" y="2604"/>
                      </a:cubicBezTo>
                      <a:cubicBezTo>
                        <a:pt x="1254" y="2614"/>
                        <a:pt x="1252" y="2623"/>
                        <a:pt x="1247" y="2632"/>
                      </a:cubicBezTo>
                      <a:cubicBezTo>
                        <a:pt x="1249" y="2621"/>
                        <a:pt x="1251" y="2614"/>
                        <a:pt x="1251" y="2603"/>
                      </a:cubicBezTo>
                      <a:cubicBezTo>
                        <a:pt x="1251" y="2603"/>
                        <a:pt x="1251" y="2602"/>
                        <a:pt x="1252" y="2601"/>
                      </a:cubicBezTo>
                      <a:cubicBezTo>
                        <a:pt x="1250" y="2609"/>
                        <a:pt x="1237" y="2615"/>
                        <a:pt x="1229" y="2615"/>
                      </a:cubicBezTo>
                      <a:cubicBezTo>
                        <a:pt x="1224" y="2616"/>
                        <a:pt x="1219" y="2615"/>
                        <a:pt x="1215" y="2614"/>
                      </a:cubicBezTo>
                      <a:cubicBezTo>
                        <a:pt x="1207" y="2612"/>
                        <a:pt x="1198" y="2605"/>
                        <a:pt x="1197" y="2596"/>
                      </a:cubicBezTo>
                      <a:cubicBezTo>
                        <a:pt x="1189" y="2597"/>
                        <a:pt x="1182" y="2592"/>
                        <a:pt x="1176" y="2588"/>
                      </a:cubicBezTo>
                      <a:cubicBezTo>
                        <a:pt x="1168" y="2581"/>
                        <a:pt x="1158" y="2578"/>
                        <a:pt x="1152" y="2584"/>
                      </a:cubicBezTo>
                      <a:cubicBezTo>
                        <a:pt x="1153" y="2574"/>
                        <a:pt x="1171" y="2571"/>
                        <a:pt x="1180" y="2573"/>
                      </a:cubicBezTo>
                      <a:cubicBezTo>
                        <a:pt x="1193" y="2577"/>
                        <a:pt x="1200" y="2588"/>
                        <a:pt x="1209" y="2600"/>
                      </a:cubicBezTo>
                      <a:cubicBezTo>
                        <a:pt x="1215" y="2607"/>
                        <a:pt x="1221" y="2611"/>
                        <a:pt x="1230" y="2611"/>
                      </a:cubicBezTo>
                      <a:cubicBezTo>
                        <a:pt x="1237" y="2611"/>
                        <a:pt x="1248" y="2608"/>
                        <a:pt x="1252" y="2601"/>
                      </a:cubicBezTo>
                      <a:cubicBezTo>
                        <a:pt x="1251" y="2602"/>
                        <a:pt x="1250" y="2604"/>
                        <a:pt x="1248" y="2605"/>
                      </a:cubicBezTo>
                      <a:cubicBezTo>
                        <a:pt x="1245" y="2608"/>
                        <a:pt x="1239" y="2609"/>
                        <a:pt x="1234" y="2604"/>
                      </a:cubicBezTo>
                      <a:cubicBezTo>
                        <a:pt x="1235" y="2604"/>
                        <a:pt x="1236" y="2603"/>
                        <a:pt x="1237" y="2602"/>
                      </a:cubicBezTo>
                      <a:cubicBezTo>
                        <a:pt x="1243" y="2606"/>
                        <a:pt x="1249" y="2603"/>
                        <a:pt x="1251" y="2595"/>
                      </a:cubicBezTo>
                      <a:cubicBezTo>
                        <a:pt x="1252" y="2592"/>
                        <a:pt x="1252" y="2589"/>
                        <a:pt x="1252" y="2586"/>
                      </a:cubicBezTo>
                      <a:cubicBezTo>
                        <a:pt x="1245" y="2554"/>
                        <a:pt x="1246" y="2522"/>
                        <a:pt x="1253" y="2491"/>
                      </a:cubicBezTo>
                      <a:cubicBezTo>
                        <a:pt x="1245" y="2516"/>
                        <a:pt x="1234" y="2544"/>
                        <a:pt x="1210" y="2557"/>
                      </a:cubicBezTo>
                      <a:cubicBezTo>
                        <a:pt x="1198" y="2563"/>
                        <a:pt x="1187" y="2564"/>
                        <a:pt x="1175" y="2559"/>
                      </a:cubicBezTo>
                      <a:cubicBezTo>
                        <a:pt x="1164" y="2555"/>
                        <a:pt x="1155" y="2549"/>
                        <a:pt x="1150" y="2540"/>
                      </a:cubicBezTo>
                      <a:cubicBezTo>
                        <a:pt x="1136" y="2518"/>
                        <a:pt x="1143" y="2490"/>
                        <a:pt x="1165" y="2476"/>
                      </a:cubicBezTo>
                      <a:cubicBezTo>
                        <a:pt x="1184" y="2465"/>
                        <a:pt x="1211" y="2466"/>
                        <a:pt x="1221" y="2489"/>
                      </a:cubicBezTo>
                      <a:cubicBezTo>
                        <a:pt x="1224" y="2499"/>
                        <a:pt x="1223" y="2510"/>
                        <a:pt x="1215" y="2517"/>
                      </a:cubicBezTo>
                      <a:cubicBezTo>
                        <a:pt x="1212" y="2519"/>
                        <a:pt x="1209" y="2520"/>
                        <a:pt x="1205" y="2520"/>
                      </a:cubicBezTo>
                      <a:cubicBezTo>
                        <a:pt x="1205" y="2520"/>
                        <a:pt x="1205" y="2520"/>
                        <a:pt x="1205" y="2520"/>
                      </a:cubicBezTo>
                      <a:cubicBezTo>
                        <a:pt x="1197" y="2521"/>
                        <a:pt x="1189" y="2514"/>
                        <a:pt x="1188" y="2505"/>
                      </a:cubicBezTo>
                      <a:cubicBezTo>
                        <a:pt x="1188" y="2496"/>
                        <a:pt x="1195" y="2488"/>
                        <a:pt x="1204" y="2487"/>
                      </a:cubicBezTo>
                      <a:cubicBezTo>
                        <a:pt x="1213" y="2487"/>
                        <a:pt x="1220" y="2494"/>
                        <a:pt x="1221" y="2503"/>
                      </a:cubicBezTo>
                      <a:cubicBezTo>
                        <a:pt x="1221" y="2507"/>
                        <a:pt x="1220" y="2510"/>
                        <a:pt x="1218" y="2513"/>
                      </a:cubicBezTo>
                      <a:cubicBezTo>
                        <a:pt x="1218" y="2513"/>
                        <a:pt x="1218" y="2513"/>
                        <a:pt x="1218" y="2513"/>
                      </a:cubicBezTo>
                      <a:cubicBezTo>
                        <a:pt x="1223" y="2506"/>
                        <a:pt x="1223" y="2497"/>
                        <a:pt x="1220" y="2489"/>
                      </a:cubicBezTo>
                      <a:cubicBezTo>
                        <a:pt x="1209" y="2468"/>
                        <a:pt x="1183" y="2468"/>
                        <a:pt x="1166" y="2479"/>
                      </a:cubicBezTo>
                      <a:cubicBezTo>
                        <a:pt x="1146" y="2491"/>
                        <a:pt x="1139" y="2518"/>
                        <a:pt x="1152" y="2538"/>
                      </a:cubicBezTo>
                      <a:cubicBezTo>
                        <a:pt x="1154" y="2542"/>
                        <a:pt x="1157" y="2545"/>
                        <a:pt x="1160" y="2547"/>
                      </a:cubicBezTo>
                      <a:cubicBezTo>
                        <a:pt x="1158" y="2545"/>
                        <a:pt x="1157" y="2543"/>
                        <a:pt x="1156" y="2540"/>
                      </a:cubicBezTo>
                      <a:cubicBezTo>
                        <a:pt x="1154" y="2532"/>
                        <a:pt x="1156" y="2523"/>
                        <a:pt x="1163" y="2518"/>
                      </a:cubicBezTo>
                      <a:cubicBezTo>
                        <a:pt x="1169" y="2514"/>
                        <a:pt x="1179" y="2514"/>
                        <a:pt x="1184" y="2522"/>
                      </a:cubicBezTo>
                      <a:cubicBezTo>
                        <a:pt x="1186" y="2527"/>
                        <a:pt x="1186" y="2532"/>
                        <a:pt x="1182" y="2536"/>
                      </a:cubicBezTo>
                      <a:cubicBezTo>
                        <a:pt x="1175" y="2543"/>
                        <a:pt x="1166" y="2536"/>
                        <a:pt x="1168" y="2530"/>
                      </a:cubicBezTo>
                      <a:cubicBezTo>
                        <a:pt x="1169" y="2533"/>
                        <a:pt x="1172" y="2536"/>
                        <a:pt x="1175" y="2535"/>
                      </a:cubicBezTo>
                      <a:cubicBezTo>
                        <a:pt x="1179" y="2535"/>
                        <a:pt x="1182" y="2531"/>
                        <a:pt x="1181" y="2527"/>
                      </a:cubicBezTo>
                      <a:cubicBezTo>
                        <a:pt x="1180" y="2523"/>
                        <a:pt x="1177" y="2520"/>
                        <a:pt x="1174" y="2520"/>
                      </a:cubicBezTo>
                      <a:cubicBezTo>
                        <a:pt x="1167" y="2519"/>
                        <a:pt x="1162" y="2524"/>
                        <a:pt x="1160" y="2529"/>
                      </a:cubicBezTo>
                      <a:cubicBezTo>
                        <a:pt x="1155" y="2541"/>
                        <a:pt x="1165" y="2553"/>
                        <a:pt x="1176" y="2557"/>
                      </a:cubicBezTo>
                      <a:cubicBezTo>
                        <a:pt x="1187" y="2560"/>
                        <a:pt x="1198" y="2559"/>
                        <a:pt x="1209" y="2554"/>
                      </a:cubicBezTo>
                      <a:cubicBezTo>
                        <a:pt x="1241" y="2536"/>
                        <a:pt x="1250" y="2482"/>
                        <a:pt x="1267" y="2445"/>
                      </a:cubicBezTo>
                      <a:cubicBezTo>
                        <a:pt x="1261" y="2451"/>
                        <a:pt x="1255" y="2454"/>
                        <a:pt x="1246" y="2457"/>
                      </a:cubicBezTo>
                      <a:cubicBezTo>
                        <a:pt x="1242" y="2458"/>
                        <a:pt x="1238" y="2459"/>
                        <a:pt x="1234" y="2459"/>
                      </a:cubicBezTo>
                      <a:cubicBezTo>
                        <a:pt x="1234" y="2458"/>
                        <a:pt x="1234" y="2457"/>
                        <a:pt x="1234" y="2456"/>
                      </a:cubicBezTo>
                      <a:cubicBezTo>
                        <a:pt x="1243" y="2455"/>
                        <a:pt x="1253" y="2451"/>
                        <a:pt x="1261" y="2446"/>
                      </a:cubicBezTo>
                      <a:cubicBezTo>
                        <a:pt x="1266" y="2442"/>
                        <a:pt x="1270" y="2438"/>
                        <a:pt x="1274" y="2433"/>
                      </a:cubicBezTo>
                      <a:cubicBezTo>
                        <a:pt x="1268" y="2438"/>
                        <a:pt x="1260" y="2440"/>
                        <a:pt x="1255" y="2439"/>
                      </a:cubicBezTo>
                      <a:cubicBezTo>
                        <a:pt x="1250" y="2439"/>
                        <a:pt x="1245" y="2436"/>
                        <a:pt x="1243" y="2433"/>
                      </a:cubicBezTo>
                      <a:cubicBezTo>
                        <a:pt x="1238" y="2426"/>
                        <a:pt x="1238" y="2417"/>
                        <a:pt x="1246" y="2411"/>
                      </a:cubicBezTo>
                      <a:cubicBezTo>
                        <a:pt x="1250" y="2408"/>
                        <a:pt x="1256" y="2409"/>
                        <a:pt x="1259" y="2412"/>
                      </a:cubicBezTo>
                      <a:cubicBezTo>
                        <a:pt x="1266" y="2419"/>
                        <a:pt x="1260" y="2428"/>
                        <a:pt x="1255" y="2427"/>
                      </a:cubicBezTo>
                      <a:cubicBezTo>
                        <a:pt x="1258" y="2426"/>
                        <a:pt x="1260" y="2423"/>
                        <a:pt x="1259" y="2420"/>
                      </a:cubicBezTo>
                      <a:cubicBezTo>
                        <a:pt x="1259" y="2416"/>
                        <a:pt x="1254" y="2413"/>
                        <a:pt x="1250" y="2414"/>
                      </a:cubicBezTo>
                      <a:cubicBezTo>
                        <a:pt x="1247" y="2415"/>
                        <a:pt x="1244" y="2418"/>
                        <a:pt x="1244" y="2422"/>
                      </a:cubicBezTo>
                      <a:cubicBezTo>
                        <a:pt x="1243" y="2428"/>
                        <a:pt x="1248" y="2433"/>
                        <a:pt x="1254" y="2435"/>
                      </a:cubicBezTo>
                      <a:cubicBezTo>
                        <a:pt x="1258" y="2437"/>
                        <a:pt x="1264" y="2436"/>
                        <a:pt x="1268" y="2433"/>
                      </a:cubicBezTo>
                      <a:cubicBezTo>
                        <a:pt x="1275" y="2430"/>
                        <a:pt x="1278" y="2424"/>
                        <a:pt x="1282" y="2417"/>
                      </a:cubicBezTo>
                      <a:cubicBezTo>
                        <a:pt x="1294" y="2397"/>
                        <a:pt x="1308" y="2377"/>
                        <a:pt x="1325" y="2359"/>
                      </a:cubicBezTo>
                      <a:cubicBezTo>
                        <a:pt x="1327" y="2356"/>
                        <a:pt x="1344" y="2339"/>
                        <a:pt x="1358" y="2328"/>
                      </a:cubicBezTo>
                      <a:cubicBezTo>
                        <a:pt x="1338" y="2335"/>
                        <a:pt x="1316" y="2337"/>
                        <a:pt x="1295" y="2332"/>
                      </a:cubicBezTo>
                      <a:cubicBezTo>
                        <a:pt x="1288" y="2331"/>
                        <a:pt x="1282" y="2329"/>
                        <a:pt x="1277" y="2327"/>
                      </a:cubicBezTo>
                      <a:cubicBezTo>
                        <a:pt x="1268" y="2324"/>
                        <a:pt x="1252" y="2318"/>
                        <a:pt x="1245" y="2328"/>
                      </a:cubicBezTo>
                      <a:cubicBezTo>
                        <a:pt x="1243" y="2333"/>
                        <a:pt x="1242" y="2339"/>
                        <a:pt x="1246" y="2342"/>
                      </a:cubicBezTo>
                      <a:cubicBezTo>
                        <a:pt x="1249" y="2344"/>
                        <a:pt x="1252" y="2344"/>
                        <a:pt x="1255" y="2343"/>
                      </a:cubicBezTo>
                      <a:cubicBezTo>
                        <a:pt x="1258" y="2341"/>
                        <a:pt x="1259" y="2337"/>
                        <a:pt x="1257" y="2335"/>
                      </a:cubicBezTo>
                      <a:cubicBezTo>
                        <a:pt x="1255" y="2333"/>
                        <a:pt x="1252" y="2332"/>
                        <a:pt x="1250" y="2333"/>
                      </a:cubicBezTo>
                      <a:cubicBezTo>
                        <a:pt x="1253" y="2329"/>
                        <a:pt x="1261" y="2331"/>
                        <a:pt x="1261" y="2339"/>
                      </a:cubicBezTo>
                      <a:cubicBezTo>
                        <a:pt x="1260" y="2343"/>
                        <a:pt x="1257" y="2346"/>
                        <a:pt x="1253" y="2347"/>
                      </a:cubicBezTo>
                      <a:cubicBezTo>
                        <a:pt x="1246" y="2348"/>
                        <a:pt x="1241" y="2343"/>
                        <a:pt x="1240" y="2336"/>
                      </a:cubicBezTo>
                      <a:cubicBezTo>
                        <a:pt x="1239" y="2330"/>
                        <a:pt x="1244" y="2323"/>
                        <a:pt x="1250" y="2321"/>
                      </a:cubicBezTo>
                      <a:cubicBezTo>
                        <a:pt x="1253" y="2320"/>
                        <a:pt x="1256" y="2319"/>
                        <a:pt x="1259" y="2319"/>
                      </a:cubicBezTo>
                      <a:cubicBezTo>
                        <a:pt x="1248" y="2314"/>
                        <a:pt x="1239" y="2309"/>
                        <a:pt x="1231" y="2303"/>
                      </a:cubicBezTo>
                      <a:cubicBezTo>
                        <a:pt x="1217" y="2293"/>
                        <a:pt x="1200" y="2269"/>
                        <a:pt x="1187" y="2265"/>
                      </a:cubicBezTo>
                      <a:cubicBezTo>
                        <a:pt x="1183" y="2264"/>
                        <a:pt x="1181" y="2264"/>
                        <a:pt x="1177" y="2264"/>
                      </a:cubicBezTo>
                      <a:cubicBezTo>
                        <a:pt x="1171" y="2265"/>
                        <a:pt x="1166" y="2268"/>
                        <a:pt x="1162" y="2272"/>
                      </a:cubicBezTo>
                      <a:cubicBezTo>
                        <a:pt x="1157" y="2277"/>
                        <a:pt x="1155" y="2283"/>
                        <a:pt x="1155" y="2290"/>
                      </a:cubicBezTo>
                      <a:cubicBezTo>
                        <a:pt x="1155" y="2298"/>
                        <a:pt x="1159" y="2305"/>
                        <a:pt x="1164" y="2311"/>
                      </a:cubicBezTo>
                      <a:cubicBezTo>
                        <a:pt x="1170" y="2317"/>
                        <a:pt x="1176" y="2319"/>
                        <a:pt x="1184" y="2320"/>
                      </a:cubicBezTo>
                      <a:cubicBezTo>
                        <a:pt x="1192" y="2320"/>
                        <a:pt x="1199" y="2317"/>
                        <a:pt x="1203" y="2310"/>
                      </a:cubicBezTo>
                      <a:cubicBezTo>
                        <a:pt x="1206" y="2305"/>
                        <a:pt x="1206" y="2299"/>
                        <a:pt x="1204" y="2294"/>
                      </a:cubicBezTo>
                      <a:cubicBezTo>
                        <a:pt x="1204" y="2295"/>
                        <a:pt x="1204" y="2295"/>
                        <a:pt x="1204" y="2295"/>
                      </a:cubicBezTo>
                      <a:cubicBezTo>
                        <a:pt x="1207" y="2305"/>
                        <a:pt x="1195" y="2310"/>
                        <a:pt x="1193" y="2301"/>
                      </a:cubicBezTo>
                      <a:cubicBezTo>
                        <a:pt x="1191" y="2297"/>
                        <a:pt x="1195" y="2289"/>
                        <a:pt x="1185" y="2284"/>
                      </a:cubicBezTo>
                      <a:cubicBezTo>
                        <a:pt x="1189" y="2284"/>
                        <a:pt x="1193" y="2285"/>
                        <a:pt x="1197" y="2287"/>
                      </a:cubicBezTo>
                      <a:cubicBezTo>
                        <a:pt x="1198" y="2287"/>
                        <a:pt x="1199" y="2288"/>
                        <a:pt x="1200" y="2289"/>
                      </a:cubicBezTo>
                      <a:cubicBezTo>
                        <a:pt x="1206" y="2295"/>
                        <a:pt x="1207" y="2303"/>
                        <a:pt x="1204" y="2310"/>
                      </a:cubicBezTo>
                      <a:cubicBezTo>
                        <a:pt x="1200" y="2318"/>
                        <a:pt x="1192" y="2321"/>
                        <a:pt x="1184" y="2321"/>
                      </a:cubicBezTo>
                      <a:cubicBezTo>
                        <a:pt x="1176" y="2321"/>
                        <a:pt x="1169" y="2318"/>
                        <a:pt x="1163" y="2312"/>
                      </a:cubicBezTo>
                      <a:cubicBezTo>
                        <a:pt x="1157" y="2306"/>
                        <a:pt x="1153" y="2298"/>
                        <a:pt x="1153" y="2290"/>
                      </a:cubicBezTo>
                      <a:cubicBezTo>
                        <a:pt x="1152" y="2282"/>
                        <a:pt x="1155" y="2275"/>
                        <a:pt x="1160" y="2269"/>
                      </a:cubicBezTo>
                      <a:cubicBezTo>
                        <a:pt x="1165" y="2265"/>
                        <a:pt x="1170" y="2262"/>
                        <a:pt x="1177" y="2261"/>
                      </a:cubicBezTo>
                      <a:cubicBezTo>
                        <a:pt x="1181" y="2261"/>
                        <a:pt x="1184" y="2261"/>
                        <a:pt x="1188" y="2262"/>
                      </a:cubicBezTo>
                      <a:cubicBezTo>
                        <a:pt x="1188" y="2262"/>
                        <a:pt x="1188" y="2262"/>
                        <a:pt x="1189" y="2262"/>
                      </a:cubicBezTo>
                      <a:cubicBezTo>
                        <a:pt x="1188" y="2261"/>
                        <a:pt x="1188" y="2261"/>
                        <a:pt x="1188" y="2261"/>
                      </a:cubicBezTo>
                      <a:cubicBezTo>
                        <a:pt x="1187" y="2260"/>
                        <a:pt x="1187" y="2260"/>
                        <a:pt x="1187" y="2260"/>
                      </a:cubicBezTo>
                      <a:cubicBezTo>
                        <a:pt x="1184" y="2256"/>
                        <a:pt x="1180" y="2252"/>
                        <a:pt x="1178" y="2247"/>
                      </a:cubicBezTo>
                      <a:cubicBezTo>
                        <a:pt x="1171" y="2235"/>
                        <a:pt x="1165" y="2218"/>
                        <a:pt x="1172" y="2204"/>
                      </a:cubicBezTo>
                      <a:cubicBezTo>
                        <a:pt x="1175" y="2199"/>
                        <a:pt x="1179" y="2195"/>
                        <a:pt x="1185" y="2193"/>
                      </a:cubicBezTo>
                      <a:cubicBezTo>
                        <a:pt x="1187" y="2192"/>
                        <a:pt x="1187" y="2192"/>
                        <a:pt x="1187" y="2192"/>
                      </a:cubicBezTo>
                      <a:cubicBezTo>
                        <a:pt x="1194" y="2190"/>
                        <a:pt x="1201" y="2191"/>
                        <a:pt x="1208" y="2194"/>
                      </a:cubicBezTo>
                      <a:cubicBezTo>
                        <a:pt x="1214" y="2197"/>
                        <a:pt x="1219" y="2201"/>
                        <a:pt x="1222" y="2208"/>
                      </a:cubicBezTo>
                      <a:cubicBezTo>
                        <a:pt x="1224" y="2214"/>
                        <a:pt x="1224" y="2222"/>
                        <a:pt x="1220" y="2228"/>
                      </a:cubicBezTo>
                      <a:cubicBezTo>
                        <a:pt x="1217" y="2232"/>
                        <a:pt x="1213" y="2234"/>
                        <a:pt x="1208" y="2235"/>
                      </a:cubicBezTo>
                      <a:cubicBezTo>
                        <a:pt x="1202" y="2235"/>
                        <a:pt x="1197" y="2233"/>
                        <a:pt x="1194" y="2228"/>
                      </a:cubicBezTo>
                      <a:cubicBezTo>
                        <a:pt x="1192" y="2226"/>
                        <a:pt x="1191" y="2224"/>
                        <a:pt x="1191" y="2221"/>
                      </a:cubicBezTo>
                      <a:cubicBezTo>
                        <a:pt x="1191" y="2224"/>
                        <a:pt x="1192" y="2226"/>
                        <a:pt x="1194" y="2228"/>
                      </a:cubicBezTo>
                      <a:cubicBezTo>
                        <a:pt x="1197" y="2232"/>
                        <a:pt x="1202" y="2234"/>
                        <a:pt x="1208" y="2234"/>
                      </a:cubicBezTo>
                      <a:cubicBezTo>
                        <a:pt x="1213" y="2234"/>
                        <a:pt x="1216" y="2231"/>
                        <a:pt x="1219" y="2227"/>
                      </a:cubicBezTo>
                      <a:cubicBezTo>
                        <a:pt x="1223" y="2221"/>
                        <a:pt x="1223" y="2215"/>
                        <a:pt x="1220" y="2208"/>
                      </a:cubicBezTo>
                      <a:cubicBezTo>
                        <a:pt x="1217" y="2202"/>
                        <a:pt x="1213" y="2198"/>
                        <a:pt x="1207" y="2195"/>
                      </a:cubicBezTo>
                      <a:cubicBezTo>
                        <a:pt x="1200" y="2193"/>
                        <a:pt x="1193" y="2193"/>
                        <a:pt x="1186" y="2195"/>
                      </a:cubicBezTo>
                      <a:cubicBezTo>
                        <a:pt x="1181" y="2197"/>
                        <a:pt x="1177" y="2201"/>
                        <a:pt x="1174" y="2206"/>
                      </a:cubicBezTo>
                      <a:cubicBezTo>
                        <a:pt x="1169" y="2218"/>
                        <a:pt x="1176" y="2236"/>
                        <a:pt x="1183" y="2247"/>
                      </a:cubicBezTo>
                      <a:cubicBezTo>
                        <a:pt x="1186" y="2253"/>
                        <a:pt x="1192" y="2259"/>
                        <a:pt x="1197" y="2264"/>
                      </a:cubicBezTo>
                      <a:cubicBezTo>
                        <a:pt x="1196" y="2263"/>
                        <a:pt x="1196" y="2262"/>
                        <a:pt x="1196" y="2261"/>
                      </a:cubicBezTo>
                      <a:cubicBezTo>
                        <a:pt x="1195" y="2254"/>
                        <a:pt x="1198" y="2247"/>
                        <a:pt x="1203" y="2244"/>
                      </a:cubicBezTo>
                      <a:cubicBezTo>
                        <a:pt x="1209" y="2241"/>
                        <a:pt x="1217" y="2242"/>
                        <a:pt x="1220" y="2249"/>
                      </a:cubicBezTo>
                      <a:cubicBezTo>
                        <a:pt x="1221" y="2253"/>
                        <a:pt x="1220" y="2257"/>
                        <a:pt x="1217" y="2260"/>
                      </a:cubicBezTo>
                      <a:cubicBezTo>
                        <a:pt x="1211" y="2265"/>
                        <a:pt x="1204" y="2258"/>
                        <a:pt x="1206" y="2254"/>
                      </a:cubicBezTo>
                      <a:cubicBezTo>
                        <a:pt x="1207" y="2257"/>
                        <a:pt x="1209" y="2259"/>
                        <a:pt x="1211" y="2259"/>
                      </a:cubicBezTo>
                      <a:cubicBezTo>
                        <a:pt x="1215" y="2259"/>
                        <a:pt x="1217" y="2256"/>
                        <a:pt x="1217" y="2252"/>
                      </a:cubicBezTo>
                      <a:cubicBezTo>
                        <a:pt x="1217" y="2250"/>
                        <a:pt x="1215" y="2247"/>
                        <a:pt x="1212" y="2246"/>
                      </a:cubicBezTo>
                      <a:cubicBezTo>
                        <a:pt x="1207" y="2245"/>
                        <a:pt x="1202" y="2248"/>
                        <a:pt x="1200" y="2252"/>
                      </a:cubicBezTo>
                      <a:cubicBezTo>
                        <a:pt x="1198" y="2256"/>
                        <a:pt x="1199" y="2260"/>
                        <a:pt x="1200" y="2264"/>
                      </a:cubicBezTo>
                      <a:cubicBezTo>
                        <a:pt x="1204" y="2278"/>
                        <a:pt x="1236" y="2304"/>
                        <a:pt x="1248" y="2310"/>
                      </a:cubicBezTo>
                      <a:cubicBezTo>
                        <a:pt x="1238" y="2300"/>
                        <a:pt x="1230" y="2287"/>
                        <a:pt x="1226" y="2272"/>
                      </a:cubicBezTo>
                      <a:cubicBezTo>
                        <a:pt x="1219" y="2237"/>
                        <a:pt x="1235" y="2191"/>
                        <a:pt x="1274" y="2186"/>
                      </a:cubicBezTo>
                      <a:cubicBezTo>
                        <a:pt x="1286" y="2185"/>
                        <a:pt x="1300" y="2190"/>
                        <a:pt x="1305" y="2203"/>
                      </a:cubicBezTo>
                      <a:cubicBezTo>
                        <a:pt x="1308" y="2212"/>
                        <a:pt x="1305" y="2223"/>
                        <a:pt x="1297" y="2228"/>
                      </a:cubicBezTo>
                      <a:cubicBezTo>
                        <a:pt x="1288" y="2233"/>
                        <a:pt x="1278" y="2232"/>
                        <a:pt x="1271" y="2225"/>
                      </a:cubicBezTo>
                      <a:cubicBezTo>
                        <a:pt x="1267" y="2221"/>
                        <a:pt x="1265" y="2215"/>
                        <a:pt x="1266" y="2209"/>
                      </a:cubicBezTo>
                      <a:cubicBezTo>
                        <a:pt x="1266" y="2207"/>
                        <a:pt x="1267" y="2205"/>
                        <a:pt x="1268" y="2203"/>
                      </a:cubicBezTo>
                      <a:cubicBezTo>
                        <a:pt x="1270" y="2199"/>
                        <a:pt x="1275" y="2196"/>
                        <a:pt x="1281" y="2195"/>
                      </a:cubicBezTo>
                      <a:cubicBezTo>
                        <a:pt x="1289" y="2195"/>
                        <a:pt x="1297" y="2202"/>
                        <a:pt x="1297" y="2210"/>
                      </a:cubicBezTo>
                      <a:cubicBezTo>
                        <a:pt x="1298" y="2219"/>
                        <a:pt x="1291" y="2226"/>
                        <a:pt x="1282" y="2227"/>
                      </a:cubicBezTo>
                      <a:cubicBezTo>
                        <a:pt x="1278" y="2227"/>
                        <a:pt x="1273" y="2225"/>
                        <a:pt x="1270" y="2222"/>
                      </a:cubicBezTo>
                      <a:cubicBezTo>
                        <a:pt x="1271" y="2223"/>
                        <a:pt x="1271" y="2223"/>
                        <a:pt x="1272" y="2224"/>
                      </a:cubicBezTo>
                      <a:cubicBezTo>
                        <a:pt x="1278" y="2230"/>
                        <a:pt x="1287" y="2231"/>
                        <a:pt x="1295" y="2226"/>
                      </a:cubicBezTo>
                      <a:cubicBezTo>
                        <a:pt x="1303" y="2221"/>
                        <a:pt x="1305" y="2212"/>
                        <a:pt x="1302" y="2204"/>
                      </a:cubicBezTo>
                      <a:cubicBezTo>
                        <a:pt x="1297" y="2193"/>
                        <a:pt x="1285" y="2189"/>
                        <a:pt x="1274" y="2190"/>
                      </a:cubicBezTo>
                      <a:cubicBezTo>
                        <a:pt x="1238" y="2196"/>
                        <a:pt x="1225" y="2239"/>
                        <a:pt x="1232" y="2270"/>
                      </a:cubicBezTo>
                      <a:cubicBezTo>
                        <a:pt x="1240" y="2302"/>
                        <a:pt x="1265" y="2320"/>
                        <a:pt x="1296" y="2327"/>
                      </a:cubicBezTo>
                      <a:cubicBezTo>
                        <a:pt x="1359" y="2339"/>
                        <a:pt x="1410" y="2297"/>
                        <a:pt x="1442" y="2246"/>
                      </a:cubicBezTo>
                      <a:cubicBezTo>
                        <a:pt x="1453" y="2228"/>
                        <a:pt x="1461" y="2212"/>
                        <a:pt x="1465" y="2190"/>
                      </a:cubicBezTo>
                      <a:cubicBezTo>
                        <a:pt x="1469" y="2169"/>
                        <a:pt x="1469" y="2145"/>
                        <a:pt x="1459" y="2129"/>
                      </a:cubicBezTo>
                      <a:cubicBezTo>
                        <a:pt x="1458" y="2129"/>
                        <a:pt x="1458" y="2129"/>
                        <a:pt x="1458" y="2129"/>
                      </a:cubicBezTo>
                      <a:cubicBezTo>
                        <a:pt x="1464" y="2140"/>
                        <a:pt x="1465" y="2156"/>
                        <a:pt x="1462" y="2168"/>
                      </a:cubicBezTo>
                      <a:cubicBezTo>
                        <a:pt x="1457" y="2191"/>
                        <a:pt x="1435" y="2219"/>
                        <a:pt x="1412" y="2228"/>
                      </a:cubicBezTo>
                      <a:cubicBezTo>
                        <a:pt x="1412" y="2226"/>
                        <a:pt x="1411" y="2224"/>
                        <a:pt x="1410" y="2224"/>
                      </a:cubicBezTo>
                      <a:cubicBezTo>
                        <a:pt x="1433" y="2215"/>
                        <a:pt x="1452" y="2190"/>
                        <a:pt x="1458" y="2167"/>
                      </a:cubicBezTo>
                      <a:cubicBezTo>
                        <a:pt x="1462" y="2151"/>
                        <a:pt x="1461" y="2129"/>
                        <a:pt x="1447" y="2119"/>
                      </a:cubicBezTo>
                      <a:cubicBezTo>
                        <a:pt x="1443" y="2116"/>
                        <a:pt x="1439" y="2115"/>
                        <a:pt x="1434" y="2114"/>
                      </a:cubicBezTo>
                      <a:cubicBezTo>
                        <a:pt x="1429" y="2114"/>
                        <a:pt x="1425" y="2116"/>
                        <a:pt x="1421" y="2119"/>
                      </a:cubicBezTo>
                      <a:cubicBezTo>
                        <a:pt x="1418" y="2122"/>
                        <a:pt x="1416" y="2126"/>
                        <a:pt x="1416" y="2130"/>
                      </a:cubicBezTo>
                      <a:cubicBezTo>
                        <a:pt x="1416" y="2135"/>
                        <a:pt x="1417" y="2138"/>
                        <a:pt x="1421" y="2141"/>
                      </a:cubicBezTo>
                      <a:cubicBezTo>
                        <a:pt x="1424" y="2144"/>
                        <a:pt x="1427" y="2145"/>
                        <a:pt x="1431" y="2144"/>
                      </a:cubicBezTo>
                      <a:cubicBezTo>
                        <a:pt x="1433" y="2143"/>
                        <a:pt x="1434" y="2142"/>
                        <a:pt x="1435" y="2141"/>
                      </a:cubicBezTo>
                      <a:cubicBezTo>
                        <a:pt x="1436" y="2139"/>
                        <a:pt x="1436" y="2138"/>
                        <a:pt x="1436" y="2136"/>
                      </a:cubicBezTo>
                      <a:cubicBezTo>
                        <a:pt x="1436" y="2135"/>
                        <a:pt x="1436" y="2133"/>
                        <a:pt x="1435" y="2133"/>
                      </a:cubicBezTo>
                      <a:cubicBezTo>
                        <a:pt x="1434" y="2132"/>
                        <a:pt x="1433" y="2131"/>
                        <a:pt x="1431" y="2132"/>
                      </a:cubicBezTo>
                      <a:cubicBezTo>
                        <a:pt x="1433" y="2131"/>
                        <a:pt x="1434" y="2132"/>
                        <a:pt x="1435" y="2132"/>
                      </a:cubicBezTo>
                      <a:cubicBezTo>
                        <a:pt x="1436" y="2133"/>
                        <a:pt x="1436" y="2135"/>
                        <a:pt x="1436" y="2136"/>
                      </a:cubicBezTo>
                      <a:cubicBezTo>
                        <a:pt x="1437" y="2138"/>
                        <a:pt x="1436" y="2139"/>
                        <a:pt x="1435" y="2141"/>
                      </a:cubicBezTo>
                      <a:cubicBezTo>
                        <a:pt x="1434" y="2143"/>
                        <a:pt x="1433" y="2143"/>
                        <a:pt x="1431" y="2144"/>
                      </a:cubicBezTo>
                      <a:cubicBezTo>
                        <a:pt x="1427" y="2146"/>
                        <a:pt x="1423" y="2145"/>
                        <a:pt x="1420" y="2142"/>
                      </a:cubicBezTo>
                      <a:cubicBezTo>
                        <a:pt x="1416" y="2139"/>
                        <a:pt x="1415" y="2135"/>
                        <a:pt x="1415" y="2130"/>
                      </a:cubicBezTo>
                      <a:cubicBezTo>
                        <a:pt x="1415" y="2125"/>
                        <a:pt x="1417" y="2121"/>
                        <a:pt x="1420" y="2118"/>
                      </a:cubicBezTo>
                      <a:cubicBezTo>
                        <a:pt x="1424" y="2114"/>
                        <a:pt x="1429" y="2113"/>
                        <a:pt x="1435" y="2113"/>
                      </a:cubicBezTo>
                      <a:cubicBezTo>
                        <a:pt x="1438" y="2113"/>
                        <a:pt x="1441" y="2113"/>
                        <a:pt x="1444" y="2114"/>
                      </a:cubicBezTo>
                      <a:cubicBezTo>
                        <a:pt x="1442" y="2113"/>
                        <a:pt x="1439" y="2112"/>
                        <a:pt x="1437" y="2111"/>
                      </a:cubicBezTo>
                      <a:cubicBezTo>
                        <a:pt x="1424" y="2106"/>
                        <a:pt x="1413" y="2107"/>
                        <a:pt x="1399" y="2109"/>
                      </a:cubicBezTo>
                      <a:cubicBezTo>
                        <a:pt x="1383" y="2113"/>
                        <a:pt x="1373" y="2119"/>
                        <a:pt x="1360" y="2129"/>
                      </a:cubicBezTo>
                      <a:cubicBezTo>
                        <a:pt x="1336" y="2147"/>
                        <a:pt x="1313" y="2174"/>
                        <a:pt x="1281" y="2174"/>
                      </a:cubicBezTo>
                      <a:cubicBezTo>
                        <a:pt x="1276" y="2174"/>
                        <a:pt x="1272" y="2173"/>
                        <a:pt x="1267" y="2172"/>
                      </a:cubicBezTo>
                      <a:cubicBezTo>
                        <a:pt x="1263" y="2171"/>
                        <a:pt x="1257" y="2168"/>
                        <a:pt x="1251" y="2166"/>
                      </a:cubicBezTo>
                      <a:cubicBezTo>
                        <a:pt x="1238" y="2163"/>
                        <a:pt x="1230" y="2171"/>
                        <a:pt x="1230" y="2179"/>
                      </a:cubicBezTo>
                      <a:cubicBezTo>
                        <a:pt x="1230" y="2182"/>
                        <a:pt x="1232" y="2185"/>
                        <a:pt x="1234" y="2187"/>
                      </a:cubicBezTo>
                      <a:cubicBezTo>
                        <a:pt x="1237" y="2189"/>
                        <a:pt x="1240" y="2189"/>
                        <a:pt x="1243" y="2187"/>
                      </a:cubicBezTo>
                      <a:cubicBezTo>
                        <a:pt x="1245" y="2186"/>
                        <a:pt x="1246" y="2182"/>
                        <a:pt x="1244" y="2179"/>
                      </a:cubicBezTo>
                      <a:cubicBezTo>
                        <a:pt x="1243" y="2177"/>
                        <a:pt x="1240" y="2177"/>
                        <a:pt x="1238" y="2178"/>
                      </a:cubicBezTo>
                      <a:cubicBezTo>
                        <a:pt x="1239" y="2176"/>
                        <a:pt x="1243" y="2176"/>
                        <a:pt x="1245" y="2178"/>
                      </a:cubicBezTo>
                      <a:cubicBezTo>
                        <a:pt x="1247" y="2179"/>
                        <a:pt x="1248" y="2182"/>
                        <a:pt x="1247" y="2184"/>
                      </a:cubicBezTo>
                      <a:cubicBezTo>
                        <a:pt x="1246" y="2192"/>
                        <a:pt x="1235" y="2193"/>
                        <a:pt x="1231" y="2188"/>
                      </a:cubicBezTo>
                      <a:cubicBezTo>
                        <a:pt x="1228" y="2184"/>
                        <a:pt x="1227" y="2179"/>
                        <a:pt x="1228" y="2174"/>
                      </a:cubicBezTo>
                      <a:cubicBezTo>
                        <a:pt x="1230" y="2167"/>
                        <a:pt x="1238" y="2163"/>
                        <a:pt x="1247" y="2164"/>
                      </a:cubicBezTo>
                      <a:cubicBezTo>
                        <a:pt x="1244" y="2163"/>
                        <a:pt x="1242" y="2161"/>
                        <a:pt x="1239" y="2160"/>
                      </a:cubicBezTo>
                      <a:cubicBezTo>
                        <a:pt x="1235" y="2159"/>
                        <a:pt x="1228" y="2160"/>
                        <a:pt x="1223" y="2164"/>
                      </a:cubicBezTo>
                      <a:cubicBezTo>
                        <a:pt x="1216" y="2170"/>
                        <a:pt x="1217" y="2181"/>
                        <a:pt x="1223" y="2189"/>
                      </a:cubicBezTo>
                      <a:cubicBezTo>
                        <a:pt x="1226" y="2194"/>
                        <a:pt x="1231" y="2198"/>
                        <a:pt x="1231" y="2206"/>
                      </a:cubicBezTo>
                      <a:cubicBezTo>
                        <a:pt x="1232" y="2213"/>
                        <a:pt x="1229" y="2219"/>
                        <a:pt x="1224" y="2223"/>
                      </a:cubicBezTo>
                      <a:cubicBezTo>
                        <a:pt x="1232" y="2205"/>
                        <a:pt x="1217" y="2201"/>
                        <a:pt x="1212" y="2189"/>
                      </a:cubicBezTo>
                      <a:cubicBezTo>
                        <a:pt x="1208" y="2181"/>
                        <a:pt x="1208" y="2173"/>
                        <a:pt x="1212" y="2166"/>
                      </a:cubicBezTo>
                      <a:cubicBezTo>
                        <a:pt x="1216" y="2160"/>
                        <a:pt x="1227" y="2154"/>
                        <a:pt x="1236" y="2158"/>
                      </a:cubicBezTo>
                      <a:cubicBezTo>
                        <a:pt x="1236" y="2158"/>
                        <a:pt x="1235" y="2157"/>
                        <a:pt x="1234" y="2157"/>
                      </a:cubicBezTo>
                      <a:cubicBezTo>
                        <a:pt x="1221" y="2147"/>
                        <a:pt x="1214" y="2135"/>
                        <a:pt x="1216" y="2118"/>
                      </a:cubicBezTo>
                      <a:cubicBezTo>
                        <a:pt x="1216" y="2115"/>
                        <a:pt x="1217" y="2112"/>
                        <a:pt x="1217" y="2109"/>
                      </a:cubicBezTo>
                      <a:cubicBezTo>
                        <a:pt x="1218" y="2109"/>
                        <a:pt x="1219" y="2110"/>
                        <a:pt x="1220" y="2110"/>
                      </a:cubicBezTo>
                      <a:cubicBezTo>
                        <a:pt x="1219" y="2112"/>
                        <a:pt x="1219" y="2115"/>
                        <a:pt x="1218" y="2118"/>
                      </a:cubicBezTo>
                      <a:cubicBezTo>
                        <a:pt x="1218" y="2134"/>
                        <a:pt x="1224" y="2145"/>
                        <a:pt x="1237" y="2154"/>
                      </a:cubicBezTo>
                      <a:cubicBezTo>
                        <a:pt x="1238" y="2155"/>
                        <a:pt x="1240" y="2156"/>
                        <a:pt x="1241" y="2157"/>
                      </a:cubicBezTo>
                      <a:cubicBezTo>
                        <a:pt x="1237" y="2153"/>
                        <a:pt x="1235" y="2148"/>
                        <a:pt x="1233" y="2142"/>
                      </a:cubicBezTo>
                      <a:cubicBezTo>
                        <a:pt x="1233" y="2138"/>
                        <a:pt x="1233" y="2135"/>
                        <a:pt x="1234" y="2131"/>
                      </a:cubicBezTo>
                      <a:cubicBezTo>
                        <a:pt x="1234" y="2128"/>
                        <a:pt x="1236" y="2125"/>
                        <a:pt x="1238" y="2122"/>
                      </a:cubicBezTo>
                      <a:cubicBezTo>
                        <a:pt x="1244" y="2115"/>
                        <a:pt x="1254" y="2113"/>
                        <a:pt x="1261" y="2120"/>
                      </a:cubicBezTo>
                      <a:cubicBezTo>
                        <a:pt x="1263" y="2122"/>
                        <a:pt x="1265" y="2126"/>
                        <a:pt x="1265" y="2130"/>
                      </a:cubicBezTo>
                      <a:cubicBezTo>
                        <a:pt x="1265" y="2132"/>
                        <a:pt x="1265" y="2133"/>
                        <a:pt x="1264" y="2135"/>
                      </a:cubicBezTo>
                      <a:cubicBezTo>
                        <a:pt x="1262" y="2138"/>
                        <a:pt x="1260" y="2140"/>
                        <a:pt x="1256" y="2141"/>
                      </a:cubicBezTo>
                      <a:cubicBezTo>
                        <a:pt x="1255" y="2141"/>
                        <a:pt x="1254" y="2141"/>
                        <a:pt x="1252" y="2141"/>
                      </a:cubicBezTo>
                      <a:cubicBezTo>
                        <a:pt x="1251" y="2141"/>
                        <a:pt x="1250" y="2141"/>
                        <a:pt x="1249" y="2140"/>
                      </a:cubicBezTo>
                      <a:cubicBezTo>
                        <a:pt x="1247" y="2139"/>
                        <a:pt x="1245" y="2137"/>
                        <a:pt x="1245" y="2134"/>
                      </a:cubicBezTo>
                      <a:cubicBezTo>
                        <a:pt x="1246" y="2132"/>
                        <a:pt x="1246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6" y="2130"/>
                        <a:pt x="1246" y="2132"/>
                        <a:pt x="1246" y="2134"/>
                      </a:cubicBezTo>
                      <a:cubicBezTo>
                        <a:pt x="1246" y="2136"/>
                        <a:pt x="1247" y="2138"/>
                        <a:pt x="1249" y="2139"/>
                      </a:cubicBezTo>
                      <a:cubicBezTo>
                        <a:pt x="1250" y="2140"/>
                        <a:pt x="1251" y="2140"/>
                        <a:pt x="1252" y="2140"/>
                      </a:cubicBezTo>
                      <a:cubicBezTo>
                        <a:pt x="1254" y="2140"/>
                        <a:pt x="1255" y="2140"/>
                        <a:pt x="1256" y="2140"/>
                      </a:cubicBezTo>
                      <a:cubicBezTo>
                        <a:pt x="1259" y="2139"/>
                        <a:pt x="1261" y="2137"/>
                        <a:pt x="1262" y="2134"/>
                      </a:cubicBezTo>
                      <a:cubicBezTo>
                        <a:pt x="1263" y="2133"/>
                        <a:pt x="1263" y="2131"/>
                        <a:pt x="1263" y="2130"/>
                      </a:cubicBezTo>
                      <a:cubicBezTo>
                        <a:pt x="1263" y="2126"/>
                        <a:pt x="1261" y="2124"/>
                        <a:pt x="1259" y="2121"/>
                      </a:cubicBezTo>
                      <a:cubicBezTo>
                        <a:pt x="1253" y="2116"/>
                        <a:pt x="1245" y="2118"/>
                        <a:pt x="1240" y="2124"/>
                      </a:cubicBezTo>
                      <a:cubicBezTo>
                        <a:pt x="1239" y="2126"/>
                        <a:pt x="1238" y="2129"/>
                        <a:pt x="1237" y="2132"/>
                      </a:cubicBezTo>
                      <a:cubicBezTo>
                        <a:pt x="1236" y="2135"/>
                        <a:pt x="1236" y="2138"/>
                        <a:pt x="1237" y="2141"/>
                      </a:cubicBezTo>
                      <a:cubicBezTo>
                        <a:pt x="1238" y="2145"/>
                        <a:pt x="1239" y="2148"/>
                        <a:pt x="1241" y="2150"/>
                      </a:cubicBezTo>
                      <a:cubicBezTo>
                        <a:pt x="1244" y="2155"/>
                        <a:pt x="1248" y="2158"/>
                        <a:pt x="1252" y="2161"/>
                      </a:cubicBezTo>
                      <a:cubicBezTo>
                        <a:pt x="1261" y="2166"/>
                        <a:pt x="1272" y="2169"/>
                        <a:pt x="1281" y="2170"/>
                      </a:cubicBezTo>
                      <a:cubicBezTo>
                        <a:pt x="1307" y="2169"/>
                        <a:pt x="1329" y="2148"/>
                        <a:pt x="1349" y="2132"/>
                      </a:cubicBezTo>
                      <a:cubicBezTo>
                        <a:pt x="1345" y="2135"/>
                        <a:pt x="1341" y="2137"/>
                        <a:pt x="1338" y="2139"/>
                      </a:cubicBezTo>
                      <a:cubicBezTo>
                        <a:pt x="1325" y="2145"/>
                        <a:pt x="1305" y="2144"/>
                        <a:pt x="1297" y="2131"/>
                      </a:cubicBezTo>
                      <a:cubicBezTo>
                        <a:pt x="1291" y="2123"/>
                        <a:pt x="1291" y="2113"/>
                        <a:pt x="1280" y="2110"/>
                      </a:cubicBezTo>
                      <a:cubicBezTo>
                        <a:pt x="1284" y="2103"/>
                        <a:pt x="1297" y="2102"/>
                        <a:pt x="1306" y="2110"/>
                      </a:cubicBezTo>
                      <a:cubicBezTo>
                        <a:pt x="1316" y="2118"/>
                        <a:pt x="1321" y="2136"/>
                        <a:pt x="1337" y="2133"/>
                      </a:cubicBezTo>
                      <a:cubicBezTo>
                        <a:pt x="1345" y="2132"/>
                        <a:pt x="1352" y="2126"/>
                        <a:pt x="1356" y="2126"/>
                      </a:cubicBezTo>
                      <a:cubicBezTo>
                        <a:pt x="1355" y="2127"/>
                        <a:pt x="1355" y="2127"/>
                        <a:pt x="1355" y="2127"/>
                      </a:cubicBezTo>
                      <a:cubicBezTo>
                        <a:pt x="1356" y="2126"/>
                        <a:pt x="1356" y="2126"/>
                        <a:pt x="1357" y="2126"/>
                      </a:cubicBezTo>
                      <a:cubicBezTo>
                        <a:pt x="1371" y="2116"/>
                        <a:pt x="1382" y="2109"/>
                        <a:pt x="1399" y="2106"/>
                      </a:cubicBezTo>
                      <a:cubicBezTo>
                        <a:pt x="1413" y="2104"/>
                        <a:pt x="1425" y="2103"/>
                        <a:pt x="1438" y="2109"/>
                      </a:cubicBezTo>
                      <a:cubicBezTo>
                        <a:pt x="1448" y="2113"/>
                        <a:pt x="1455" y="2120"/>
                        <a:pt x="1460" y="2128"/>
                      </a:cubicBezTo>
                      <a:cubicBezTo>
                        <a:pt x="1471" y="2145"/>
                        <a:pt x="1472" y="2169"/>
                        <a:pt x="1468" y="2192"/>
                      </a:cubicBezTo>
                      <a:cubicBezTo>
                        <a:pt x="1467" y="2200"/>
                        <a:pt x="1464" y="2208"/>
                        <a:pt x="1462" y="2216"/>
                      </a:cubicBezTo>
                      <a:cubicBezTo>
                        <a:pt x="1456" y="2231"/>
                        <a:pt x="1447" y="2243"/>
                        <a:pt x="1446" y="2259"/>
                      </a:cubicBezTo>
                      <a:cubicBezTo>
                        <a:pt x="1445" y="2266"/>
                        <a:pt x="1445" y="2275"/>
                        <a:pt x="1449" y="2281"/>
                      </a:cubicBezTo>
                      <a:cubicBezTo>
                        <a:pt x="1452" y="2284"/>
                        <a:pt x="1458" y="2287"/>
                        <a:pt x="1462" y="2284"/>
                      </a:cubicBezTo>
                      <a:cubicBezTo>
                        <a:pt x="1463" y="2283"/>
                        <a:pt x="1464" y="2281"/>
                        <a:pt x="1463" y="2280"/>
                      </a:cubicBezTo>
                      <a:cubicBezTo>
                        <a:pt x="1463" y="2278"/>
                        <a:pt x="1461" y="2277"/>
                        <a:pt x="1460" y="2278"/>
                      </a:cubicBezTo>
                      <a:cubicBezTo>
                        <a:pt x="1459" y="2278"/>
                        <a:pt x="1458" y="2279"/>
                        <a:pt x="1457" y="2279"/>
                      </a:cubicBezTo>
                      <a:cubicBezTo>
                        <a:pt x="1457" y="2281"/>
                        <a:pt x="1458" y="2282"/>
                        <a:pt x="1459" y="2282"/>
                      </a:cubicBezTo>
                      <a:cubicBezTo>
                        <a:pt x="1460" y="2282"/>
                        <a:pt x="1461" y="2282"/>
                        <a:pt x="1461" y="2281"/>
                      </a:cubicBezTo>
                      <a:cubicBezTo>
                        <a:pt x="1461" y="2282"/>
                        <a:pt x="1461" y="2283"/>
                        <a:pt x="1459" y="2283"/>
                      </a:cubicBezTo>
                      <a:cubicBezTo>
                        <a:pt x="1458" y="2284"/>
                        <a:pt x="1456" y="2283"/>
                        <a:pt x="1456" y="2282"/>
                      </a:cubicBezTo>
                      <a:cubicBezTo>
                        <a:pt x="1454" y="2279"/>
                        <a:pt x="1455" y="2276"/>
                        <a:pt x="1458" y="2275"/>
                      </a:cubicBezTo>
                      <a:cubicBezTo>
                        <a:pt x="1459" y="2274"/>
                        <a:pt x="1462" y="2274"/>
                        <a:pt x="1463" y="2275"/>
                      </a:cubicBezTo>
                      <a:cubicBezTo>
                        <a:pt x="1465" y="2275"/>
                        <a:pt x="1467" y="2277"/>
                        <a:pt x="1467" y="2279"/>
                      </a:cubicBezTo>
                      <a:cubicBezTo>
                        <a:pt x="1468" y="2281"/>
                        <a:pt x="1467" y="2284"/>
                        <a:pt x="1465" y="2286"/>
                      </a:cubicBezTo>
                      <a:cubicBezTo>
                        <a:pt x="1460" y="2289"/>
                        <a:pt x="1455" y="2287"/>
                        <a:pt x="1451" y="2284"/>
                      </a:cubicBezTo>
                      <a:cubicBezTo>
                        <a:pt x="1449" y="2283"/>
                        <a:pt x="1448" y="2281"/>
                        <a:pt x="1447" y="2278"/>
                      </a:cubicBezTo>
                      <a:cubicBezTo>
                        <a:pt x="1449" y="2289"/>
                        <a:pt x="1457" y="2295"/>
                        <a:pt x="1466" y="2298"/>
                      </a:cubicBezTo>
                      <a:cubicBezTo>
                        <a:pt x="1472" y="2299"/>
                        <a:pt x="1478" y="2299"/>
                        <a:pt x="1483" y="2296"/>
                      </a:cubicBezTo>
                      <a:cubicBezTo>
                        <a:pt x="1483" y="2296"/>
                        <a:pt x="1483" y="2296"/>
                        <a:pt x="1483" y="2296"/>
                      </a:cubicBezTo>
                      <a:cubicBezTo>
                        <a:pt x="1477" y="2298"/>
                        <a:pt x="1471" y="2295"/>
                        <a:pt x="1473" y="2287"/>
                      </a:cubicBezTo>
                      <a:cubicBezTo>
                        <a:pt x="1473" y="2281"/>
                        <a:pt x="1483" y="2273"/>
                        <a:pt x="1474" y="2262"/>
                      </a:cubicBezTo>
                      <a:close/>
                      <a:moveTo>
                        <a:pt x="1506" y="2623"/>
                      </a:moveTo>
                      <a:cubicBezTo>
                        <a:pt x="1516" y="2596"/>
                        <a:pt x="1504" y="2576"/>
                        <a:pt x="1504" y="2563"/>
                      </a:cubicBezTo>
                      <a:cubicBezTo>
                        <a:pt x="1505" y="2548"/>
                        <a:pt x="1522" y="2548"/>
                        <a:pt x="1525" y="2564"/>
                      </a:cubicBezTo>
                      <a:cubicBezTo>
                        <a:pt x="1529" y="2582"/>
                        <a:pt x="1520" y="2606"/>
                        <a:pt x="1506" y="2623"/>
                      </a:cubicBezTo>
                      <a:close/>
                      <a:moveTo>
                        <a:pt x="1626" y="2541"/>
                      </a:moveTo>
                      <a:cubicBezTo>
                        <a:pt x="1638" y="2539"/>
                        <a:pt x="1665" y="2547"/>
                        <a:pt x="1674" y="2560"/>
                      </a:cubicBezTo>
                      <a:cubicBezTo>
                        <a:pt x="1683" y="2573"/>
                        <a:pt x="1676" y="2584"/>
                        <a:pt x="1662" y="2571"/>
                      </a:cubicBezTo>
                      <a:cubicBezTo>
                        <a:pt x="1652" y="2562"/>
                        <a:pt x="1640" y="2543"/>
                        <a:pt x="1626" y="2541"/>
                      </a:cubicBezTo>
                      <a:close/>
                      <a:moveTo>
                        <a:pt x="1512" y="2466"/>
                      </a:moveTo>
                      <a:cubicBezTo>
                        <a:pt x="1510" y="2467"/>
                        <a:pt x="1510" y="2470"/>
                        <a:pt x="1511" y="2471"/>
                      </a:cubicBezTo>
                      <a:cubicBezTo>
                        <a:pt x="1513" y="2473"/>
                        <a:pt x="1515" y="2473"/>
                        <a:pt x="1517" y="2472"/>
                      </a:cubicBezTo>
                      <a:cubicBezTo>
                        <a:pt x="1518" y="2470"/>
                        <a:pt x="1518" y="2468"/>
                        <a:pt x="1517" y="2466"/>
                      </a:cubicBezTo>
                      <a:cubicBezTo>
                        <a:pt x="1516" y="2465"/>
                        <a:pt x="1513" y="2464"/>
                        <a:pt x="1512" y="2466"/>
                      </a:cubicBezTo>
                      <a:close/>
                      <a:moveTo>
                        <a:pt x="1555" y="2514"/>
                      </a:moveTo>
                      <a:cubicBezTo>
                        <a:pt x="1546" y="2518"/>
                        <a:pt x="1543" y="2506"/>
                        <a:pt x="1541" y="2502"/>
                      </a:cubicBezTo>
                      <a:cubicBezTo>
                        <a:pt x="1539" y="2499"/>
                        <a:pt x="1537" y="2497"/>
                        <a:pt x="1535" y="2497"/>
                      </a:cubicBezTo>
                      <a:cubicBezTo>
                        <a:pt x="1538" y="2496"/>
                        <a:pt x="1547" y="2496"/>
                        <a:pt x="1552" y="2498"/>
                      </a:cubicBezTo>
                      <a:cubicBezTo>
                        <a:pt x="1557" y="2500"/>
                        <a:pt x="1561" y="2506"/>
                        <a:pt x="1558" y="2513"/>
                      </a:cubicBezTo>
                      <a:cubicBezTo>
                        <a:pt x="1557" y="2509"/>
                        <a:pt x="1553" y="2505"/>
                        <a:pt x="1550" y="2504"/>
                      </a:cubicBezTo>
                      <a:cubicBezTo>
                        <a:pt x="1551" y="2505"/>
                        <a:pt x="1554" y="2510"/>
                        <a:pt x="1555" y="2514"/>
                      </a:cubicBezTo>
                      <a:close/>
                      <a:moveTo>
                        <a:pt x="1533" y="2462"/>
                      </a:moveTo>
                      <a:cubicBezTo>
                        <a:pt x="1529" y="2464"/>
                        <a:pt x="1529" y="2469"/>
                        <a:pt x="1532" y="2472"/>
                      </a:cubicBezTo>
                      <a:cubicBezTo>
                        <a:pt x="1535" y="2476"/>
                        <a:pt x="1539" y="2476"/>
                        <a:pt x="1542" y="2473"/>
                      </a:cubicBezTo>
                      <a:cubicBezTo>
                        <a:pt x="1546" y="2470"/>
                        <a:pt x="1546" y="2466"/>
                        <a:pt x="1543" y="2462"/>
                      </a:cubicBezTo>
                      <a:cubicBezTo>
                        <a:pt x="1541" y="2459"/>
                        <a:pt x="1536" y="2459"/>
                        <a:pt x="1533" y="2462"/>
                      </a:cubicBezTo>
                      <a:close/>
                      <a:moveTo>
                        <a:pt x="1520" y="2461"/>
                      </a:moveTo>
                      <a:cubicBezTo>
                        <a:pt x="1518" y="2463"/>
                        <a:pt x="1518" y="2466"/>
                        <a:pt x="1520" y="2468"/>
                      </a:cubicBezTo>
                      <a:cubicBezTo>
                        <a:pt x="1522" y="2470"/>
                        <a:pt x="1525" y="2471"/>
                        <a:pt x="1527" y="2469"/>
                      </a:cubicBezTo>
                      <a:cubicBezTo>
                        <a:pt x="1529" y="2467"/>
                        <a:pt x="1529" y="2464"/>
                        <a:pt x="1527" y="2462"/>
                      </a:cubicBezTo>
                      <a:cubicBezTo>
                        <a:pt x="1525" y="2460"/>
                        <a:pt x="1522" y="2460"/>
                        <a:pt x="1520" y="2461"/>
                      </a:cubicBezTo>
                      <a:close/>
                      <a:moveTo>
                        <a:pt x="1606" y="2539"/>
                      </a:moveTo>
                      <a:cubicBezTo>
                        <a:pt x="1603" y="2539"/>
                        <a:pt x="1600" y="2540"/>
                        <a:pt x="1598" y="2542"/>
                      </a:cubicBezTo>
                      <a:cubicBezTo>
                        <a:pt x="1595" y="2544"/>
                        <a:pt x="1594" y="2548"/>
                        <a:pt x="1595" y="2553"/>
                      </a:cubicBezTo>
                      <a:cubicBezTo>
                        <a:pt x="1597" y="2558"/>
                        <a:pt x="1602" y="2560"/>
                        <a:pt x="1606" y="2560"/>
                      </a:cubicBezTo>
                      <a:cubicBezTo>
                        <a:pt x="1614" y="2559"/>
                        <a:pt x="1614" y="2552"/>
                        <a:pt x="1617" y="2548"/>
                      </a:cubicBezTo>
                      <a:cubicBezTo>
                        <a:pt x="1620" y="2544"/>
                        <a:pt x="1627" y="2544"/>
                        <a:pt x="1633" y="2547"/>
                      </a:cubicBezTo>
                      <a:cubicBezTo>
                        <a:pt x="1641" y="2550"/>
                        <a:pt x="1645" y="2558"/>
                        <a:pt x="1643" y="2566"/>
                      </a:cubicBezTo>
                      <a:cubicBezTo>
                        <a:pt x="1643" y="2571"/>
                        <a:pt x="1639" y="2575"/>
                        <a:pt x="1634" y="2574"/>
                      </a:cubicBezTo>
                      <a:cubicBezTo>
                        <a:pt x="1638" y="2571"/>
                        <a:pt x="1637" y="2563"/>
                        <a:pt x="1630" y="2563"/>
                      </a:cubicBezTo>
                      <a:cubicBezTo>
                        <a:pt x="1626" y="2562"/>
                        <a:pt x="1619" y="2565"/>
                        <a:pt x="1612" y="2568"/>
                      </a:cubicBezTo>
                      <a:cubicBezTo>
                        <a:pt x="1604" y="2571"/>
                        <a:pt x="1597" y="2572"/>
                        <a:pt x="1590" y="2571"/>
                      </a:cubicBezTo>
                      <a:cubicBezTo>
                        <a:pt x="1577" y="2567"/>
                        <a:pt x="1571" y="2551"/>
                        <a:pt x="1577" y="2539"/>
                      </a:cubicBezTo>
                      <a:cubicBezTo>
                        <a:pt x="1580" y="2533"/>
                        <a:pt x="1586" y="2530"/>
                        <a:pt x="1593" y="2527"/>
                      </a:cubicBezTo>
                      <a:cubicBezTo>
                        <a:pt x="1600" y="2525"/>
                        <a:pt x="1619" y="2523"/>
                        <a:pt x="1624" y="2516"/>
                      </a:cubicBezTo>
                      <a:cubicBezTo>
                        <a:pt x="1628" y="2511"/>
                        <a:pt x="1626" y="2505"/>
                        <a:pt x="1622" y="2504"/>
                      </a:cubicBezTo>
                      <a:cubicBezTo>
                        <a:pt x="1625" y="2500"/>
                        <a:pt x="1633" y="2502"/>
                        <a:pt x="1636" y="2507"/>
                      </a:cubicBezTo>
                      <a:cubicBezTo>
                        <a:pt x="1642" y="2517"/>
                        <a:pt x="1638" y="2533"/>
                        <a:pt x="1625" y="2539"/>
                      </a:cubicBezTo>
                      <a:cubicBezTo>
                        <a:pt x="1619" y="2541"/>
                        <a:pt x="1614" y="2540"/>
                        <a:pt x="1606" y="2539"/>
                      </a:cubicBezTo>
                      <a:close/>
                      <a:moveTo>
                        <a:pt x="1695" y="2635"/>
                      </a:moveTo>
                      <a:cubicBezTo>
                        <a:pt x="1694" y="2637"/>
                        <a:pt x="1691" y="2637"/>
                        <a:pt x="1690" y="2636"/>
                      </a:cubicBezTo>
                      <a:cubicBezTo>
                        <a:pt x="1688" y="2634"/>
                        <a:pt x="1688" y="2632"/>
                        <a:pt x="1689" y="2630"/>
                      </a:cubicBezTo>
                      <a:cubicBezTo>
                        <a:pt x="1691" y="2628"/>
                        <a:pt x="1693" y="2628"/>
                        <a:pt x="1695" y="2630"/>
                      </a:cubicBezTo>
                      <a:cubicBezTo>
                        <a:pt x="1697" y="2631"/>
                        <a:pt x="1697" y="2634"/>
                        <a:pt x="1695" y="2635"/>
                      </a:cubicBezTo>
                      <a:close/>
                      <a:moveTo>
                        <a:pt x="1692" y="2643"/>
                      </a:moveTo>
                      <a:cubicBezTo>
                        <a:pt x="1691" y="2644"/>
                        <a:pt x="1688" y="2644"/>
                        <a:pt x="1687" y="2643"/>
                      </a:cubicBezTo>
                      <a:cubicBezTo>
                        <a:pt x="1686" y="2642"/>
                        <a:pt x="1686" y="2640"/>
                        <a:pt x="1687" y="2638"/>
                      </a:cubicBezTo>
                      <a:cubicBezTo>
                        <a:pt x="1688" y="2637"/>
                        <a:pt x="1690" y="2637"/>
                        <a:pt x="1691" y="2638"/>
                      </a:cubicBezTo>
                      <a:cubicBezTo>
                        <a:pt x="1693" y="2639"/>
                        <a:pt x="1693" y="2641"/>
                        <a:pt x="1692" y="2643"/>
                      </a:cubicBezTo>
                      <a:close/>
                      <a:moveTo>
                        <a:pt x="1695" y="2625"/>
                      </a:moveTo>
                      <a:cubicBezTo>
                        <a:pt x="1693" y="2628"/>
                        <a:pt x="1689" y="2628"/>
                        <a:pt x="1686" y="2626"/>
                      </a:cubicBezTo>
                      <a:cubicBezTo>
                        <a:pt x="1684" y="2623"/>
                        <a:pt x="1683" y="2619"/>
                        <a:pt x="1686" y="2617"/>
                      </a:cubicBezTo>
                      <a:cubicBezTo>
                        <a:pt x="1688" y="2614"/>
                        <a:pt x="1692" y="2614"/>
                        <a:pt x="1695" y="2616"/>
                      </a:cubicBezTo>
                      <a:cubicBezTo>
                        <a:pt x="1697" y="2618"/>
                        <a:pt x="1698" y="2622"/>
                        <a:pt x="1695" y="2625"/>
                      </a:cubicBezTo>
                      <a:close/>
                      <a:moveTo>
                        <a:pt x="1606" y="2541"/>
                      </a:moveTo>
                      <a:cubicBezTo>
                        <a:pt x="1601" y="2541"/>
                        <a:pt x="1596" y="2544"/>
                        <a:pt x="1596" y="2549"/>
                      </a:cubicBezTo>
                      <a:cubicBezTo>
                        <a:pt x="1596" y="2557"/>
                        <a:pt x="1606" y="2560"/>
                        <a:pt x="1611" y="2555"/>
                      </a:cubicBezTo>
                      <a:cubicBezTo>
                        <a:pt x="1615" y="2551"/>
                        <a:pt x="1614" y="2546"/>
                        <a:pt x="1621" y="2543"/>
                      </a:cubicBezTo>
                      <a:cubicBezTo>
                        <a:pt x="1613" y="2545"/>
                        <a:pt x="1611" y="2542"/>
                        <a:pt x="1606" y="2541"/>
                      </a:cubicBezTo>
                      <a:close/>
                      <a:moveTo>
                        <a:pt x="1572" y="2552"/>
                      </a:moveTo>
                      <a:cubicBezTo>
                        <a:pt x="1571" y="2560"/>
                        <a:pt x="1578" y="2568"/>
                        <a:pt x="1583" y="2570"/>
                      </a:cubicBezTo>
                      <a:cubicBezTo>
                        <a:pt x="1581" y="2578"/>
                        <a:pt x="1564" y="2580"/>
                        <a:pt x="1560" y="2568"/>
                      </a:cubicBezTo>
                      <a:cubicBezTo>
                        <a:pt x="1558" y="2560"/>
                        <a:pt x="1564" y="2551"/>
                        <a:pt x="1572" y="2552"/>
                      </a:cubicBezTo>
                      <a:close/>
                      <a:moveTo>
                        <a:pt x="1695" y="2559"/>
                      </a:moveTo>
                      <a:cubicBezTo>
                        <a:pt x="1681" y="2556"/>
                        <a:pt x="1687" y="2537"/>
                        <a:pt x="1687" y="2531"/>
                      </a:cubicBezTo>
                      <a:cubicBezTo>
                        <a:pt x="1688" y="2526"/>
                        <a:pt x="1687" y="2522"/>
                        <a:pt x="1684" y="2519"/>
                      </a:cubicBezTo>
                      <a:cubicBezTo>
                        <a:pt x="1690" y="2520"/>
                        <a:pt x="1701" y="2529"/>
                        <a:pt x="1705" y="2535"/>
                      </a:cubicBezTo>
                      <a:cubicBezTo>
                        <a:pt x="1710" y="2543"/>
                        <a:pt x="1710" y="2553"/>
                        <a:pt x="1700" y="2559"/>
                      </a:cubicBezTo>
                      <a:cubicBezTo>
                        <a:pt x="1701" y="2554"/>
                        <a:pt x="1701" y="2546"/>
                        <a:pt x="1697" y="2541"/>
                      </a:cubicBezTo>
                      <a:cubicBezTo>
                        <a:pt x="1698" y="2544"/>
                        <a:pt x="1698" y="2553"/>
                        <a:pt x="1695" y="2559"/>
                      </a:cubicBezTo>
                      <a:close/>
                      <a:moveTo>
                        <a:pt x="1562" y="2590"/>
                      </a:moveTo>
                      <a:cubicBezTo>
                        <a:pt x="1594" y="2596"/>
                        <a:pt x="1606" y="2621"/>
                        <a:pt x="1619" y="2629"/>
                      </a:cubicBezTo>
                      <a:cubicBezTo>
                        <a:pt x="1634" y="2637"/>
                        <a:pt x="1645" y="2620"/>
                        <a:pt x="1631" y="2607"/>
                      </a:cubicBezTo>
                      <a:cubicBezTo>
                        <a:pt x="1616" y="2593"/>
                        <a:pt x="1587" y="2587"/>
                        <a:pt x="1562" y="2590"/>
                      </a:cubicBezTo>
                      <a:close/>
                      <a:moveTo>
                        <a:pt x="1497" y="2482"/>
                      </a:moveTo>
                      <a:cubicBezTo>
                        <a:pt x="1500" y="2482"/>
                        <a:pt x="1504" y="2482"/>
                        <a:pt x="1507" y="2482"/>
                      </a:cubicBezTo>
                      <a:cubicBezTo>
                        <a:pt x="1519" y="2484"/>
                        <a:pt x="1530" y="2490"/>
                        <a:pt x="1536" y="2501"/>
                      </a:cubicBezTo>
                      <a:cubicBezTo>
                        <a:pt x="1543" y="2513"/>
                        <a:pt x="1543" y="2531"/>
                        <a:pt x="1531" y="2541"/>
                      </a:cubicBezTo>
                      <a:cubicBezTo>
                        <a:pt x="1527" y="2545"/>
                        <a:pt x="1521" y="2547"/>
                        <a:pt x="1515" y="2546"/>
                      </a:cubicBezTo>
                      <a:cubicBezTo>
                        <a:pt x="1510" y="2546"/>
                        <a:pt x="1507" y="2545"/>
                        <a:pt x="1504" y="2542"/>
                      </a:cubicBezTo>
                      <a:cubicBezTo>
                        <a:pt x="1500" y="2538"/>
                        <a:pt x="1499" y="2533"/>
                        <a:pt x="1500" y="2528"/>
                      </a:cubicBezTo>
                      <a:cubicBezTo>
                        <a:pt x="1501" y="2524"/>
                        <a:pt x="1504" y="2521"/>
                        <a:pt x="1507" y="2520"/>
                      </a:cubicBezTo>
                      <a:cubicBezTo>
                        <a:pt x="1514" y="2517"/>
                        <a:pt x="1521" y="2520"/>
                        <a:pt x="1524" y="2526"/>
                      </a:cubicBezTo>
                      <a:cubicBezTo>
                        <a:pt x="1527" y="2533"/>
                        <a:pt x="1524" y="2540"/>
                        <a:pt x="1518" y="2543"/>
                      </a:cubicBezTo>
                      <a:cubicBezTo>
                        <a:pt x="1512" y="2545"/>
                        <a:pt x="1506" y="2544"/>
                        <a:pt x="1503" y="2540"/>
                      </a:cubicBezTo>
                      <a:cubicBezTo>
                        <a:pt x="1503" y="2541"/>
                        <a:pt x="1504" y="2541"/>
                        <a:pt x="1504" y="2541"/>
                      </a:cubicBezTo>
                      <a:cubicBezTo>
                        <a:pt x="1507" y="2544"/>
                        <a:pt x="1511" y="2546"/>
                        <a:pt x="1515" y="2546"/>
                      </a:cubicBezTo>
                      <a:cubicBezTo>
                        <a:pt x="1521" y="2546"/>
                        <a:pt x="1526" y="2544"/>
                        <a:pt x="1531" y="2540"/>
                      </a:cubicBezTo>
                      <a:cubicBezTo>
                        <a:pt x="1541" y="2530"/>
                        <a:pt x="1542" y="2513"/>
                        <a:pt x="1535" y="2502"/>
                      </a:cubicBezTo>
                      <a:cubicBezTo>
                        <a:pt x="1528" y="2491"/>
                        <a:pt x="1516" y="2485"/>
                        <a:pt x="1505" y="2485"/>
                      </a:cubicBezTo>
                      <a:cubicBezTo>
                        <a:pt x="1502" y="2484"/>
                        <a:pt x="1499" y="2484"/>
                        <a:pt x="1496" y="2485"/>
                      </a:cubicBezTo>
                      <a:lnTo>
                        <a:pt x="1497" y="2482"/>
                      </a:lnTo>
                      <a:close/>
                      <a:moveTo>
                        <a:pt x="1459" y="2518"/>
                      </a:moveTo>
                      <a:cubicBezTo>
                        <a:pt x="1445" y="2520"/>
                        <a:pt x="1430" y="2514"/>
                        <a:pt x="1423" y="2498"/>
                      </a:cubicBezTo>
                      <a:cubicBezTo>
                        <a:pt x="1421" y="2492"/>
                        <a:pt x="1421" y="2487"/>
                        <a:pt x="1422" y="2480"/>
                      </a:cubicBezTo>
                      <a:cubicBezTo>
                        <a:pt x="1423" y="2475"/>
                        <a:pt x="1425" y="2471"/>
                        <a:pt x="1430" y="2468"/>
                      </a:cubicBezTo>
                      <a:cubicBezTo>
                        <a:pt x="1435" y="2464"/>
                        <a:pt x="1441" y="2463"/>
                        <a:pt x="1447" y="2466"/>
                      </a:cubicBezTo>
                      <a:cubicBezTo>
                        <a:pt x="1451" y="2467"/>
                        <a:pt x="1453" y="2469"/>
                        <a:pt x="1455" y="2473"/>
                      </a:cubicBezTo>
                      <a:cubicBezTo>
                        <a:pt x="1457" y="2479"/>
                        <a:pt x="1455" y="2484"/>
                        <a:pt x="1451" y="2488"/>
                      </a:cubicBezTo>
                      <a:cubicBezTo>
                        <a:pt x="1449" y="2490"/>
                        <a:pt x="1447" y="2491"/>
                        <a:pt x="1444" y="2491"/>
                      </a:cubicBezTo>
                      <a:cubicBezTo>
                        <a:pt x="1438" y="2492"/>
                        <a:pt x="1433" y="2487"/>
                        <a:pt x="1432" y="2481"/>
                      </a:cubicBezTo>
                      <a:cubicBezTo>
                        <a:pt x="1432" y="2475"/>
                        <a:pt x="1437" y="2470"/>
                        <a:pt x="1443" y="2470"/>
                      </a:cubicBezTo>
                      <a:cubicBezTo>
                        <a:pt x="1449" y="2470"/>
                        <a:pt x="1454" y="2474"/>
                        <a:pt x="1454" y="2480"/>
                      </a:cubicBezTo>
                      <a:cubicBezTo>
                        <a:pt x="1454" y="2482"/>
                        <a:pt x="1454" y="2484"/>
                        <a:pt x="1453" y="2485"/>
                      </a:cubicBezTo>
                      <a:cubicBezTo>
                        <a:pt x="1453" y="2485"/>
                        <a:pt x="1453" y="2485"/>
                        <a:pt x="1453" y="2485"/>
                      </a:cubicBezTo>
                      <a:cubicBezTo>
                        <a:pt x="1455" y="2481"/>
                        <a:pt x="1456" y="2477"/>
                        <a:pt x="1454" y="2473"/>
                      </a:cubicBezTo>
                      <a:cubicBezTo>
                        <a:pt x="1453" y="2470"/>
                        <a:pt x="1450" y="2468"/>
                        <a:pt x="1447" y="2466"/>
                      </a:cubicBezTo>
                      <a:cubicBezTo>
                        <a:pt x="1441" y="2464"/>
                        <a:pt x="1435" y="2465"/>
                        <a:pt x="1430" y="2469"/>
                      </a:cubicBezTo>
                      <a:cubicBezTo>
                        <a:pt x="1426" y="2472"/>
                        <a:pt x="1424" y="2476"/>
                        <a:pt x="1423" y="2481"/>
                      </a:cubicBezTo>
                      <a:cubicBezTo>
                        <a:pt x="1422" y="2487"/>
                        <a:pt x="1423" y="2492"/>
                        <a:pt x="1425" y="2497"/>
                      </a:cubicBezTo>
                      <a:cubicBezTo>
                        <a:pt x="1432" y="2513"/>
                        <a:pt x="1446" y="2518"/>
                        <a:pt x="1460" y="2515"/>
                      </a:cubicBezTo>
                      <a:lnTo>
                        <a:pt x="1459" y="2518"/>
                      </a:lnTo>
                      <a:close/>
                      <a:moveTo>
                        <a:pt x="1199" y="2456"/>
                      </a:moveTo>
                      <a:cubicBezTo>
                        <a:pt x="1197" y="2453"/>
                        <a:pt x="1199" y="2449"/>
                        <a:pt x="1202" y="2448"/>
                      </a:cubicBezTo>
                      <a:cubicBezTo>
                        <a:pt x="1205" y="2446"/>
                        <a:pt x="1209" y="2448"/>
                        <a:pt x="1210" y="2451"/>
                      </a:cubicBezTo>
                      <a:cubicBezTo>
                        <a:pt x="1212" y="2454"/>
                        <a:pt x="1210" y="2458"/>
                        <a:pt x="1207" y="2459"/>
                      </a:cubicBezTo>
                      <a:cubicBezTo>
                        <a:pt x="1204" y="2461"/>
                        <a:pt x="1200" y="2459"/>
                        <a:pt x="1199" y="2456"/>
                      </a:cubicBezTo>
                      <a:close/>
                      <a:moveTo>
                        <a:pt x="1191" y="2447"/>
                      </a:moveTo>
                      <a:cubicBezTo>
                        <a:pt x="1190" y="2444"/>
                        <a:pt x="1191" y="2441"/>
                        <a:pt x="1193" y="2440"/>
                      </a:cubicBezTo>
                      <a:cubicBezTo>
                        <a:pt x="1196" y="2439"/>
                        <a:pt x="1199" y="2440"/>
                        <a:pt x="1200" y="2442"/>
                      </a:cubicBezTo>
                      <a:cubicBezTo>
                        <a:pt x="1201" y="2445"/>
                        <a:pt x="1200" y="2448"/>
                        <a:pt x="1197" y="2449"/>
                      </a:cubicBezTo>
                      <a:cubicBezTo>
                        <a:pt x="1195" y="2450"/>
                        <a:pt x="1192" y="2449"/>
                        <a:pt x="1191" y="2447"/>
                      </a:cubicBezTo>
                      <a:close/>
                      <a:moveTo>
                        <a:pt x="1213" y="2462"/>
                      </a:moveTo>
                      <a:cubicBezTo>
                        <a:pt x="1211" y="2457"/>
                        <a:pt x="1213" y="2452"/>
                        <a:pt x="1218" y="2449"/>
                      </a:cubicBezTo>
                      <a:cubicBezTo>
                        <a:pt x="1223" y="2447"/>
                        <a:pt x="1229" y="2449"/>
                        <a:pt x="1231" y="2454"/>
                      </a:cubicBezTo>
                      <a:cubicBezTo>
                        <a:pt x="1233" y="2459"/>
                        <a:pt x="1231" y="2465"/>
                        <a:pt x="1226" y="2467"/>
                      </a:cubicBezTo>
                      <a:cubicBezTo>
                        <a:pt x="1222" y="2469"/>
                        <a:pt x="1216" y="2467"/>
                        <a:pt x="1213" y="2462"/>
                      </a:cubicBezTo>
                      <a:close/>
                      <a:moveTo>
                        <a:pt x="1339" y="2250"/>
                      </a:moveTo>
                      <a:cubicBezTo>
                        <a:pt x="1323" y="2248"/>
                        <a:pt x="1301" y="2258"/>
                        <a:pt x="1293" y="2271"/>
                      </a:cubicBezTo>
                      <a:cubicBezTo>
                        <a:pt x="1284" y="2285"/>
                        <a:pt x="1294" y="2297"/>
                        <a:pt x="1306" y="2284"/>
                      </a:cubicBezTo>
                      <a:cubicBezTo>
                        <a:pt x="1316" y="2274"/>
                        <a:pt x="1325" y="2253"/>
                        <a:pt x="1339" y="2250"/>
                      </a:cubicBezTo>
                      <a:close/>
                      <a:moveTo>
                        <a:pt x="1444" y="2431"/>
                      </a:moveTo>
                      <a:cubicBezTo>
                        <a:pt x="1469" y="2425"/>
                        <a:pt x="1494" y="2398"/>
                        <a:pt x="1491" y="2379"/>
                      </a:cubicBezTo>
                      <a:cubicBezTo>
                        <a:pt x="1488" y="2358"/>
                        <a:pt x="1467" y="2362"/>
                        <a:pt x="1470" y="2380"/>
                      </a:cubicBezTo>
                      <a:cubicBezTo>
                        <a:pt x="1472" y="2389"/>
                        <a:pt x="1468" y="2417"/>
                        <a:pt x="1444" y="2431"/>
                      </a:cubicBezTo>
                      <a:close/>
                      <a:moveTo>
                        <a:pt x="1458" y="2432"/>
                      </a:moveTo>
                      <a:cubicBezTo>
                        <a:pt x="1466" y="2427"/>
                        <a:pt x="1475" y="2428"/>
                        <a:pt x="1484" y="2430"/>
                      </a:cubicBezTo>
                      <a:cubicBezTo>
                        <a:pt x="1503" y="2436"/>
                        <a:pt x="1520" y="2456"/>
                        <a:pt x="1538" y="2452"/>
                      </a:cubicBezTo>
                      <a:cubicBezTo>
                        <a:pt x="1546" y="2450"/>
                        <a:pt x="1553" y="2444"/>
                        <a:pt x="1554" y="2436"/>
                      </a:cubicBezTo>
                      <a:cubicBezTo>
                        <a:pt x="1555" y="2431"/>
                        <a:pt x="1553" y="2427"/>
                        <a:pt x="1548" y="2425"/>
                      </a:cubicBezTo>
                      <a:cubicBezTo>
                        <a:pt x="1550" y="2428"/>
                        <a:pt x="1550" y="2435"/>
                        <a:pt x="1545" y="2438"/>
                      </a:cubicBezTo>
                      <a:cubicBezTo>
                        <a:pt x="1541" y="2441"/>
                        <a:pt x="1534" y="2440"/>
                        <a:pt x="1530" y="2436"/>
                      </a:cubicBezTo>
                      <a:cubicBezTo>
                        <a:pt x="1515" y="2425"/>
                        <a:pt x="1501" y="2411"/>
                        <a:pt x="1481" y="2416"/>
                      </a:cubicBezTo>
                      <a:cubicBezTo>
                        <a:pt x="1472" y="2418"/>
                        <a:pt x="1465" y="2423"/>
                        <a:pt x="1458" y="2432"/>
                      </a:cubicBezTo>
                      <a:close/>
                      <a:moveTo>
                        <a:pt x="1271" y="2580"/>
                      </a:moveTo>
                      <a:cubicBezTo>
                        <a:pt x="1281" y="2569"/>
                        <a:pt x="1295" y="2585"/>
                        <a:pt x="1300" y="2589"/>
                      </a:cubicBezTo>
                      <a:cubicBezTo>
                        <a:pt x="1304" y="2592"/>
                        <a:pt x="1307" y="2593"/>
                        <a:pt x="1312" y="2592"/>
                      </a:cubicBezTo>
                      <a:cubicBezTo>
                        <a:pt x="1308" y="2597"/>
                        <a:pt x="1294" y="2602"/>
                        <a:pt x="1287" y="2602"/>
                      </a:cubicBezTo>
                      <a:cubicBezTo>
                        <a:pt x="1277" y="2602"/>
                        <a:pt x="1269" y="2596"/>
                        <a:pt x="1269" y="2584"/>
                      </a:cubicBezTo>
                      <a:cubicBezTo>
                        <a:pt x="1272" y="2588"/>
                        <a:pt x="1280" y="2592"/>
                        <a:pt x="1285" y="2591"/>
                      </a:cubicBezTo>
                      <a:cubicBezTo>
                        <a:pt x="1282" y="2591"/>
                        <a:pt x="1275" y="2586"/>
                        <a:pt x="1271" y="2580"/>
                      </a:cubicBezTo>
                      <a:close/>
                      <a:moveTo>
                        <a:pt x="1178" y="2303"/>
                      </a:moveTo>
                      <a:cubicBezTo>
                        <a:pt x="1178" y="2299"/>
                        <a:pt x="1175" y="2295"/>
                        <a:pt x="1171" y="2296"/>
                      </a:cubicBezTo>
                      <a:cubicBezTo>
                        <a:pt x="1169" y="2297"/>
                        <a:pt x="1169" y="2298"/>
                        <a:pt x="1169" y="2300"/>
                      </a:cubicBezTo>
                      <a:cubicBezTo>
                        <a:pt x="1169" y="2301"/>
                        <a:pt x="1171" y="2301"/>
                        <a:pt x="1171" y="2301"/>
                      </a:cubicBezTo>
                      <a:cubicBezTo>
                        <a:pt x="1171" y="2302"/>
                        <a:pt x="1171" y="2302"/>
                        <a:pt x="1170" y="2303"/>
                      </a:cubicBezTo>
                      <a:cubicBezTo>
                        <a:pt x="1167" y="2304"/>
                        <a:pt x="1164" y="2302"/>
                        <a:pt x="1163" y="2299"/>
                      </a:cubicBezTo>
                      <a:cubicBezTo>
                        <a:pt x="1161" y="2297"/>
                        <a:pt x="1161" y="2293"/>
                        <a:pt x="1164" y="2291"/>
                      </a:cubicBezTo>
                      <a:cubicBezTo>
                        <a:pt x="1167" y="2289"/>
                        <a:pt x="1171" y="2288"/>
                        <a:pt x="1173" y="2287"/>
                      </a:cubicBezTo>
                      <a:cubicBezTo>
                        <a:pt x="1176" y="2284"/>
                        <a:pt x="1175" y="2281"/>
                        <a:pt x="1174" y="2278"/>
                      </a:cubicBezTo>
                      <a:cubicBezTo>
                        <a:pt x="1178" y="2281"/>
                        <a:pt x="1178" y="2281"/>
                        <a:pt x="1182" y="2280"/>
                      </a:cubicBezTo>
                      <a:cubicBezTo>
                        <a:pt x="1186" y="2279"/>
                        <a:pt x="1196" y="2271"/>
                        <a:pt x="1204" y="2281"/>
                      </a:cubicBezTo>
                      <a:cubicBezTo>
                        <a:pt x="1201" y="2274"/>
                        <a:pt x="1194" y="2270"/>
                        <a:pt x="1187" y="2268"/>
                      </a:cubicBezTo>
                      <a:cubicBezTo>
                        <a:pt x="1179" y="2267"/>
                        <a:pt x="1171" y="2269"/>
                        <a:pt x="1165" y="2274"/>
                      </a:cubicBezTo>
                      <a:cubicBezTo>
                        <a:pt x="1158" y="2281"/>
                        <a:pt x="1156" y="2294"/>
                        <a:pt x="1161" y="2303"/>
                      </a:cubicBezTo>
                      <a:cubicBezTo>
                        <a:pt x="1163" y="2307"/>
                        <a:pt x="1169" y="2311"/>
                        <a:pt x="1174" y="2309"/>
                      </a:cubicBezTo>
                      <a:cubicBezTo>
                        <a:pt x="1176" y="2308"/>
                        <a:pt x="1178" y="2306"/>
                        <a:pt x="1178" y="2303"/>
                      </a:cubicBezTo>
                      <a:close/>
                      <a:moveTo>
                        <a:pt x="1194" y="2259"/>
                      </a:moveTo>
                      <a:cubicBezTo>
                        <a:pt x="1184" y="2241"/>
                        <a:pt x="1188" y="2223"/>
                        <a:pt x="1187" y="2212"/>
                      </a:cubicBezTo>
                      <a:cubicBezTo>
                        <a:pt x="1187" y="2201"/>
                        <a:pt x="1177" y="2200"/>
                        <a:pt x="1174" y="2212"/>
                      </a:cubicBezTo>
                      <a:cubicBezTo>
                        <a:pt x="1172" y="2226"/>
                        <a:pt x="1186" y="2252"/>
                        <a:pt x="1194" y="2259"/>
                      </a:cubicBezTo>
                      <a:close/>
                      <a:moveTo>
                        <a:pt x="1227" y="2575"/>
                      </a:moveTo>
                      <a:cubicBezTo>
                        <a:pt x="1229" y="2576"/>
                        <a:pt x="1231" y="2576"/>
                        <a:pt x="1233" y="2574"/>
                      </a:cubicBezTo>
                      <a:cubicBezTo>
                        <a:pt x="1234" y="2573"/>
                        <a:pt x="1234" y="2570"/>
                        <a:pt x="1233" y="2569"/>
                      </a:cubicBezTo>
                      <a:cubicBezTo>
                        <a:pt x="1231" y="2568"/>
                        <a:pt x="1229" y="2568"/>
                        <a:pt x="1227" y="2569"/>
                      </a:cubicBezTo>
                      <a:cubicBezTo>
                        <a:pt x="1226" y="2571"/>
                        <a:pt x="1226" y="2573"/>
                        <a:pt x="1227" y="2575"/>
                      </a:cubicBezTo>
                      <a:close/>
                      <a:moveTo>
                        <a:pt x="1225" y="2603"/>
                      </a:moveTo>
                      <a:cubicBezTo>
                        <a:pt x="1228" y="2605"/>
                        <a:pt x="1232" y="2605"/>
                        <a:pt x="1235" y="2602"/>
                      </a:cubicBezTo>
                      <a:cubicBezTo>
                        <a:pt x="1238" y="2599"/>
                        <a:pt x="1238" y="2594"/>
                        <a:pt x="1235" y="2592"/>
                      </a:cubicBezTo>
                      <a:cubicBezTo>
                        <a:pt x="1232" y="2589"/>
                        <a:pt x="1227" y="2589"/>
                        <a:pt x="1224" y="2592"/>
                      </a:cubicBezTo>
                      <a:cubicBezTo>
                        <a:pt x="1222" y="2595"/>
                        <a:pt x="1222" y="2600"/>
                        <a:pt x="1225" y="2603"/>
                      </a:cubicBezTo>
                      <a:close/>
                      <a:moveTo>
                        <a:pt x="1224" y="2587"/>
                      </a:moveTo>
                      <a:cubicBezTo>
                        <a:pt x="1226" y="2589"/>
                        <a:pt x="1229" y="2589"/>
                        <a:pt x="1231" y="2586"/>
                      </a:cubicBezTo>
                      <a:cubicBezTo>
                        <a:pt x="1233" y="2584"/>
                        <a:pt x="1233" y="2581"/>
                        <a:pt x="1231" y="2579"/>
                      </a:cubicBezTo>
                      <a:cubicBezTo>
                        <a:pt x="1229" y="2577"/>
                        <a:pt x="1226" y="2577"/>
                        <a:pt x="1224" y="2579"/>
                      </a:cubicBezTo>
                      <a:cubicBezTo>
                        <a:pt x="1222" y="2581"/>
                        <a:pt x="1222" y="2585"/>
                        <a:pt x="1224" y="2587"/>
                      </a:cubicBezTo>
                      <a:close/>
                      <a:moveTo>
                        <a:pt x="1248" y="2612"/>
                      </a:moveTo>
                      <a:cubicBezTo>
                        <a:pt x="1229" y="2610"/>
                        <a:pt x="1229" y="2636"/>
                        <a:pt x="1228" y="2645"/>
                      </a:cubicBezTo>
                      <a:cubicBezTo>
                        <a:pt x="1227" y="2652"/>
                        <a:pt x="1224" y="2656"/>
                        <a:pt x="1219" y="2659"/>
                      </a:cubicBezTo>
                      <a:cubicBezTo>
                        <a:pt x="1227" y="2659"/>
                        <a:pt x="1245" y="2653"/>
                        <a:pt x="1252" y="2647"/>
                      </a:cubicBezTo>
                      <a:cubicBezTo>
                        <a:pt x="1261" y="2638"/>
                        <a:pt x="1265" y="2625"/>
                        <a:pt x="1254" y="2614"/>
                      </a:cubicBezTo>
                      <a:cubicBezTo>
                        <a:pt x="1254" y="2621"/>
                        <a:pt x="1250" y="2631"/>
                        <a:pt x="1244" y="2635"/>
                      </a:cubicBezTo>
                      <a:cubicBezTo>
                        <a:pt x="1246" y="2632"/>
                        <a:pt x="1250" y="2621"/>
                        <a:pt x="1248" y="2612"/>
                      </a:cubicBezTo>
                      <a:close/>
                      <a:moveTo>
                        <a:pt x="1268" y="2615"/>
                      </a:moveTo>
                      <a:cubicBezTo>
                        <a:pt x="1280" y="2651"/>
                        <a:pt x="1327" y="2672"/>
                        <a:pt x="1354" y="2656"/>
                      </a:cubicBezTo>
                      <a:cubicBezTo>
                        <a:pt x="1375" y="2643"/>
                        <a:pt x="1362" y="2624"/>
                        <a:pt x="1341" y="2632"/>
                      </a:cubicBezTo>
                      <a:cubicBezTo>
                        <a:pt x="1326" y="2637"/>
                        <a:pt x="1289" y="2648"/>
                        <a:pt x="1268" y="2615"/>
                      </a:cubicBezTo>
                      <a:close/>
                      <a:moveTo>
                        <a:pt x="1437" y="2348"/>
                      </a:moveTo>
                      <a:cubicBezTo>
                        <a:pt x="1440" y="2347"/>
                        <a:pt x="1441" y="2345"/>
                        <a:pt x="1440" y="2342"/>
                      </a:cubicBezTo>
                      <a:cubicBezTo>
                        <a:pt x="1439" y="2340"/>
                        <a:pt x="1436" y="2339"/>
                        <a:pt x="1434" y="2340"/>
                      </a:cubicBezTo>
                      <a:cubicBezTo>
                        <a:pt x="1431" y="2341"/>
                        <a:pt x="1430" y="2343"/>
                        <a:pt x="1431" y="2346"/>
                      </a:cubicBezTo>
                      <a:cubicBezTo>
                        <a:pt x="1432" y="2348"/>
                        <a:pt x="1435" y="2349"/>
                        <a:pt x="1437" y="2348"/>
                      </a:cubicBezTo>
                      <a:close/>
                      <a:moveTo>
                        <a:pt x="1447" y="2359"/>
                      </a:moveTo>
                      <a:cubicBezTo>
                        <a:pt x="1450" y="2357"/>
                        <a:pt x="1451" y="2354"/>
                        <a:pt x="1450" y="2351"/>
                      </a:cubicBezTo>
                      <a:cubicBezTo>
                        <a:pt x="1448" y="2348"/>
                        <a:pt x="1445" y="2347"/>
                        <a:pt x="1442" y="2348"/>
                      </a:cubicBezTo>
                      <a:cubicBezTo>
                        <a:pt x="1439" y="2349"/>
                        <a:pt x="1438" y="2353"/>
                        <a:pt x="1439" y="2356"/>
                      </a:cubicBezTo>
                      <a:cubicBezTo>
                        <a:pt x="1440" y="2358"/>
                        <a:pt x="1444" y="2360"/>
                        <a:pt x="1447" y="2359"/>
                      </a:cubicBezTo>
                      <a:close/>
                      <a:moveTo>
                        <a:pt x="1456" y="2374"/>
                      </a:moveTo>
                      <a:cubicBezTo>
                        <a:pt x="1459" y="2372"/>
                        <a:pt x="1461" y="2368"/>
                        <a:pt x="1460" y="2364"/>
                      </a:cubicBezTo>
                      <a:cubicBezTo>
                        <a:pt x="1458" y="2360"/>
                        <a:pt x="1454" y="2358"/>
                        <a:pt x="1450" y="2360"/>
                      </a:cubicBezTo>
                      <a:cubicBezTo>
                        <a:pt x="1446" y="2361"/>
                        <a:pt x="1444" y="2366"/>
                        <a:pt x="1446" y="2370"/>
                      </a:cubicBezTo>
                      <a:cubicBezTo>
                        <a:pt x="1447" y="2374"/>
                        <a:pt x="1452" y="2375"/>
                        <a:pt x="1456" y="2374"/>
                      </a:cubicBezTo>
                      <a:close/>
                      <a:moveTo>
                        <a:pt x="1398" y="2399"/>
                      </a:moveTo>
                      <a:cubicBezTo>
                        <a:pt x="1391" y="2395"/>
                        <a:pt x="1384" y="2388"/>
                        <a:pt x="1383" y="2378"/>
                      </a:cubicBezTo>
                      <a:cubicBezTo>
                        <a:pt x="1382" y="2362"/>
                        <a:pt x="1392" y="2351"/>
                        <a:pt x="1407" y="2349"/>
                      </a:cubicBezTo>
                      <a:cubicBezTo>
                        <a:pt x="1436" y="2344"/>
                        <a:pt x="1431" y="2310"/>
                        <a:pt x="1400" y="2315"/>
                      </a:cubicBezTo>
                      <a:cubicBezTo>
                        <a:pt x="1384" y="2317"/>
                        <a:pt x="1373" y="2331"/>
                        <a:pt x="1368" y="2343"/>
                      </a:cubicBezTo>
                      <a:cubicBezTo>
                        <a:pt x="1360" y="2366"/>
                        <a:pt x="1373" y="2398"/>
                        <a:pt x="1398" y="2399"/>
                      </a:cubicBezTo>
                      <a:close/>
                      <a:moveTo>
                        <a:pt x="1356" y="2319"/>
                      </a:moveTo>
                      <a:cubicBezTo>
                        <a:pt x="1310" y="2340"/>
                        <a:pt x="1245" y="2312"/>
                        <a:pt x="1236" y="2271"/>
                      </a:cubicBezTo>
                      <a:cubicBezTo>
                        <a:pt x="1230" y="2238"/>
                        <a:pt x="1260" y="2233"/>
                        <a:pt x="1272" y="2261"/>
                      </a:cubicBezTo>
                      <a:cubicBezTo>
                        <a:pt x="1280" y="2281"/>
                        <a:pt x="1303" y="2329"/>
                        <a:pt x="1356" y="2319"/>
                      </a:cubicBezTo>
                      <a:close/>
                      <a:moveTo>
                        <a:pt x="1346" y="2334"/>
                      </a:moveTo>
                      <a:cubicBezTo>
                        <a:pt x="1313" y="2368"/>
                        <a:pt x="1295" y="2372"/>
                        <a:pt x="1259" y="2382"/>
                      </a:cubicBezTo>
                      <a:cubicBezTo>
                        <a:pt x="1249" y="2385"/>
                        <a:pt x="1241" y="2392"/>
                        <a:pt x="1236" y="2399"/>
                      </a:cubicBezTo>
                      <a:cubicBezTo>
                        <a:pt x="1231" y="2409"/>
                        <a:pt x="1230" y="2422"/>
                        <a:pt x="1233" y="2430"/>
                      </a:cubicBezTo>
                      <a:cubicBezTo>
                        <a:pt x="1215" y="2421"/>
                        <a:pt x="1219" y="2395"/>
                        <a:pt x="1223" y="2385"/>
                      </a:cubicBezTo>
                      <a:cubicBezTo>
                        <a:pt x="1230" y="2366"/>
                        <a:pt x="1249" y="2351"/>
                        <a:pt x="1270" y="2346"/>
                      </a:cubicBezTo>
                      <a:cubicBezTo>
                        <a:pt x="1293" y="2341"/>
                        <a:pt x="1323" y="2342"/>
                        <a:pt x="1346" y="2334"/>
                      </a:cubicBezTo>
                      <a:close/>
                      <a:moveTo>
                        <a:pt x="1337" y="2385"/>
                      </a:moveTo>
                      <a:cubicBezTo>
                        <a:pt x="1332" y="2395"/>
                        <a:pt x="1332" y="2408"/>
                        <a:pt x="1334" y="2418"/>
                      </a:cubicBezTo>
                      <a:cubicBezTo>
                        <a:pt x="1336" y="2430"/>
                        <a:pt x="1346" y="2446"/>
                        <a:pt x="1359" y="2448"/>
                      </a:cubicBezTo>
                      <a:cubicBezTo>
                        <a:pt x="1357" y="2462"/>
                        <a:pt x="1364" y="2473"/>
                        <a:pt x="1370" y="2482"/>
                      </a:cubicBezTo>
                      <a:cubicBezTo>
                        <a:pt x="1379" y="2496"/>
                        <a:pt x="1383" y="2513"/>
                        <a:pt x="1372" y="2522"/>
                      </a:cubicBezTo>
                      <a:cubicBezTo>
                        <a:pt x="1389" y="2521"/>
                        <a:pt x="1396" y="2494"/>
                        <a:pt x="1394" y="2479"/>
                      </a:cubicBezTo>
                      <a:cubicBezTo>
                        <a:pt x="1390" y="2458"/>
                        <a:pt x="1372" y="2445"/>
                        <a:pt x="1356" y="2429"/>
                      </a:cubicBezTo>
                      <a:cubicBezTo>
                        <a:pt x="1346" y="2420"/>
                        <a:pt x="1337" y="2406"/>
                        <a:pt x="1337" y="2385"/>
                      </a:cubicBezTo>
                      <a:close/>
                      <a:moveTo>
                        <a:pt x="1325" y="2682"/>
                      </a:moveTo>
                      <a:cubicBezTo>
                        <a:pt x="1339" y="2684"/>
                        <a:pt x="1370" y="2685"/>
                        <a:pt x="1381" y="2669"/>
                      </a:cubicBezTo>
                      <a:cubicBezTo>
                        <a:pt x="1382" y="2669"/>
                        <a:pt x="1386" y="2668"/>
                        <a:pt x="1387" y="2666"/>
                      </a:cubicBezTo>
                      <a:cubicBezTo>
                        <a:pt x="1384" y="2677"/>
                        <a:pt x="1371" y="2684"/>
                        <a:pt x="1357" y="2686"/>
                      </a:cubicBezTo>
                      <a:cubicBezTo>
                        <a:pt x="1345" y="2687"/>
                        <a:pt x="1333" y="2686"/>
                        <a:pt x="1325" y="2682"/>
                      </a:cubicBezTo>
                      <a:close/>
                      <a:moveTo>
                        <a:pt x="1371" y="2627"/>
                      </a:moveTo>
                      <a:cubicBezTo>
                        <a:pt x="1374" y="2627"/>
                        <a:pt x="1377" y="2624"/>
                        <a:pt x="1377" y="2621"/>
                      </a:cubicBezTo>
                      <a:cubicBezTo>
                        <a:pt x="1377" y="2617"/>
                        <a:pt x="1374" y="2615"/>
                        <a:pt x="1370" y="2615"/>
                      </a:cubicBezTo>
                      <a:cubicBezTo>
                        <a:pt x="1367" y="2615"/>
                        <a:pt x="1364" y="2618"/>
                        <a:pt x="1364" y="2621"/>
                      </a:cubicBezTo>
                      <a:cubicBezTo>
                        <a:pt x="1365" y="2625"/>
                        <a:pt x="1368" y="2627"/>
                        <a:pt x="1371" y="2627"/>
                      </a:cubicBezTo>
                      <a:close/>
                      <a:moveTo>
                        <a:pt x="1378" y="2644"/>
                      </a:moveTo>
                      <a:cubicBezTo>
                        <a:pt x="1382" y="2644"/>
                        <a:pt x="1386" y="2640"/>
                        <a:pt x="1385" y="2636"/>
                      </a:cubicBezTo>
                      <a:cubicBezTo>
                        <a:pt x="1385" y="2632"/>
                        <a:pt x="1381" y="2629"/>
                        <a:pt x="1377" y="2629"/>
                      </a:cubicBezTo>
                      <a:cubicBezTo>
                        <a:pt x="1373" y="2629"/>
                        <a:pt x="1370" y="2633"/>
                        <a:pt x="1370" y="2637"/>
                      </a:cubicBezTo>
                      <a:cubicBezTo>
                        <a:pt x="1370" y="2641"/>
                        <a:pt x="1374" y="2645"/>
                        <a:pt x="1378" y="2644"/>
                      </a:cubicBezTo>
                      <a:close/>
                      <a:moveTo>
                        <a:pt x="1382" y="2667"/>
                      </a:moveTo>
                      <a:cubicBezTo>
                        <a:pt x="1388" y="2667"/>
                        <a:pt x="1392" y="2662"/>
                        <a:pt x="1392" y="2657"/>
                      </a:cubicBezTo>
                      <a:cubicBezTo>
                        <a:pt x="1392" y="2651"/>
                        <a:pt x="1387" y="2647"/>
                        <a:pt x="1381" y="2647"/>
                      </a:cubicBezTo>
                      <a:cubicBezTo>
                        <a:pt x="1376" y="2647"/>
                        <a:pt x="1371" y="2652"/>
                        <a:pt x="1372" y="2658"/>
                      </a:cubicBezTo>
                      <a:cubicBezTo>
                        <a:pt x="1372" y="2663"/>
                        <a:pt x="1377" y="2668"/>
                        <a:pt x="1382" y="2667"/>
                      </a:cubicBezTo>
                      <a:close/>
                      <a:moveTo>
                        <a:pt x="1327" y="2722"/>
                      </a:moveTo>
                      <a:cubicBezTo>
                        <a:pt x="1331" y="2722"/>
                        <a:pt x="1334" y="2718"/>
                        <a:pt x="1334" y="2714"/>
                      </a:cubicBezTo>
                      <a:cubicBezTo>
                        <a:pt x="1333" y="2710"/>
                        <a:pt x="1330" y="2707"/>
                        <a:pt x="1326" y="2707"/>
                      </a:cubicBezTo>
                      <a:cubicBezTo>
                        <a:pt x="1322" y="2708"/>
                        <a:pt x="1319" y="2711"/>
                        <a:pt x="1319" y="2715"/>
                      </a:cubicBezTo>
                      <a:cubicBezTo>
                        <a:pt x="1319" y="2719"/>
                        <a:pt x="1323" y="2722"/>
                        <a:pt x="1327" y="2722"/>
                      </a:cubicBezTo>
                      <a:close/>
                      <a:moveTo>
                        <a:pt x="1397" y="2150"/>
                      </a:moveTo>
                      <a:cubicBezTo>
                        <a:pt x="1390" y="2147"/>
                        <a:pt x="1378" y="2153"/>
                        <a:pt x="1379" y="2161"/>
                      </a:cubicBezTo>
                      <a:cubicBezTo>
                        <a:pt x="1374" y="2165"/>
                        <a:pt x="1367" y="2165"/>
                        <a:pt x="1362" y="2160"/>
                      </a:cubicBezTo>
                      <a:cubicBezTo>
                        <a:pt x="1354" y="2153"/>
                        <a:pt x="1354" y="2138"/>
                        <a:pt x="1361" y="2130"/>
                      </a:cubicBezTo>
                      <a:cubicBezTo>
                        <a:pt x="1337" y="2142"/>
                        <a:pt x="1347" y="2183"/>
                        <a:pt x="1374" y="2187"/>
                      </a:cubicBezTo>
                      <a:cubicBezTo>
                        <a:pt x="1389" y="2190"/>
                        <a:pt x="1401" y="2182"/>
                        <a:pt x="1405" y="2173"/>
                      </a:cubicBezTo>
                      <a:cubicBezTo>
                        <a:pt x="1408" y="2164"/>
                        <a:pt x="1406" y="2154"/>
                        <a:pt x="1397" y="2150"/>
                      </a:cubicBezTo>
                      <a:close/>
                      <a:moveTo>
                        <a:pt x="1454" y="2176"/>
                      </a:moveTo>
                      <a:cubicBezTo>
                        <a:pt x="1434" y="2190"/>
                        <a:pt x="1415" y="2184"/>
                        <a:pt x="1404" y="2187"/>
                      </a:cubicBezTo>
                      <a:cubicBezTo>
                        <a:pt x="1392" y="2191"/>
                        <a:pt x="1396" y="2205"/>
                        <a:pt x="1410" y="2204"/>
                      </a:cubicBezTo>
                      <a:cubicBezTo>
                        <a:pt x="1425" y="2203"/>
                        <a:pt x="1443" y="2190"/>
                        <a:pt x="1454" y="2176"/>
                      </a:cubicBezTo>
                      <a:close/>
                      <a:moveTo>
                        <a:pt x="1397" y="2244"/>
                      </a:moveTo>
                      <a:cubicBezTo>
                        <a:pt x="1398" y="2237"/>
                        <a:pt x="1392" y="2228"/>
                        <a:pt x="1388" y="2226"/>
                      </a:cubicBezTo>
                      <a:cubicBezTo>
                        <a:pt x="1390" y="2218"/>
                        <a:pt x="1407" y="2217"/>
                        <a:pt x="1410" y="2229"/>
                      </a:cubicBezTo>
                      <a:cubicBezTo>
                        <a:pt x="1412" y="2237"/>
                        <a:pt x="1405" y="2246"/>
                        <a:pt x="1397" y="2244"/>
                      </a:cubicBezTo>
                      <a:close/>
                      <a:moveTo>
                        <a:pt x="1362" y="2253"/>
                      </a:moveTo>
                      <a:cubicBezTo>
                        <a:pt x="1368" y="2253"/>
                        <a:pt x="1372" y="2251"/>
                        <a:pt x="1373" y="2246"/>
                      </a:cubicBezTo>
                      <a:cubicBezTo>
                        <a:pt x="1374" y="2237"/>
                        <a:pt x="1363" y="2234"/>
                        <a:pt x="1358" y="2239"/>
                      </a:cubicBezTo>
                      <a:cubicBezTo>
                        <a:pt x="1354" y="2243"/>
                        <a:pt x="1355" y="2247"/>
                        <a:pt x="1347" y="2250"/>
                      </a:cubicBezTo>
                      <a:cubicBezTo>
                        <a:pt x="1355" y="2249"/>
                        <a:pt x="1357" y="2252"/>
                        <a:pt x="1362" y="2253"/>
                      </a:cubicBezTo>
                      <a:close/>
                      <a:moveTo>
                        <a:pt x="1443" y="2264"/>
                      </a:moveTo>
                      <a:cubicBezTo>
                        <a:pt x="1440" y="2284"/>
                        <a:pt x="1461" y="2317"/>
                        <a:pt x="1481" y="2309"/>
                      </a:cubicBezTo>
                      <a:cubicBezTo>
                        <a:pt x="1483" y="2313"/>
                        <a:pt x="1479" y="2319"/>
                        <a:pt x="1473" y="2320"/>
                      </a:cubicBezTo>
                      <a:cubicBezTo>
                        <a:pt x="1467" y="2321"/>
                        <a:pt x="1458" y="2317"/>
                        <a:pt x="1455" y="2309"/>
                      </a:cubicBezTo>
                      <a:cubicBezTo>
                        <a:pt x="1448" y="2312"/>
                        <a:pt x="1434" y="2289"/>
                        <a:pt x="1443" y="2264"/>
                      </a:cubicBezTo>
                      <a:close/>
                      <a:moveTo>
                        <a:pt x="1353" y="1986"/>
                      </a:moveTo>
                      <a:cubicBezTo>
                        <a:pt x="1345" y="1995"/>
                        <a:pt x="1342" y="2006"/>
                        <a:pt x="1345" y="2017"/>
                      </a:cubicBezTo>
                      <a:cubicBezTo>
                        <a:pt x="1347" y="2026"/>
                        <a:pt x="1353" y="2033"/>
                        <a:pt x="1361" y="2038"/>
                      </a:cubicBezTo>
                      <a:cubicBezTo>
                        <a:pt x="1364" y="2039"/>
                        <a:pt x="1368" y="2041"/>
                        <a:pt x="1372" y="2041"/>
                      </a:cubicBezTo>
                      <a:cubicBezTo>
                        <a:pt x="1370" y="2041"/>
                        <a:pt x="1369" y="2040"/>
                        <a:pt x="1368" y="2040"/>
                      </a:cubicBezTo>
                      <a:cubicBezTo>
                        <a:pt x="1361" y="2036"/>
                        <a:pt x="1359" y="2027"/>
                        <a:pt x="1362" y="2020"/>
                      </a:cubicBezTo>
                      <a:cubicBezTo>
                        <a:pt x="1366" y="2012"/>
                        <a:pt x="1375" y="2010"/>
                        <a:pt x="1383" y="2014"/>
                      </a:cubicBezTo>
                      <a:cubicBezTo>
                        <a:pt x="1393" y="2019"/>
                        <a:pt x="1392" y="2034"/>
                        <a:pt x="1383" y="2040"/>
                      </a:cubicBezTo>
                      <a:cubicBezTo>
                        <a:pt x="1376" y="2044"/>
                        <a:pt x="1367" y="2043"/>
                        <a:pt x="1360" y="2040"/>
                      </a:cubicBezTo>
                      <a:cubicBezTo>
                        <a:pt x="1351" y="2035"/>
                        <a:pt x="1345" y="2027"/>
                        <a:pt x="1342" y="2018"/>
                      </a:cubicBezTo>
                      <a:cubicBezTo>
                        <a:pt x="1338" y="2005"/>
                        <a:pt x="1342" y="1993"/>
                        <a:pt x="1350" y="1984"/>
                      </a:cubicBezTo>
                      <a:cubicBezTo>
                        <a:pt x="1357" y="1976"/>
                        <a:pt x="1366" y="1972"/>
                        <a:pt x="1375" y="1970"/>
                      </a:cubicBezTo>
                      <a:cubicBezTo>
                        <a:pt x="1373" y="1970"/>
                        <a:pt x="1371" y="1969"/>
                        <a:pt x="1368" y="1968"/>
                      </a:cubicBezTo>
                      <a:cubicBezTo>
                        <a:pt x="1358" y="1965"/>
                        <a:pt x="1351" y="1962"/>
                        <a:pt x="1342" y="1956"/>
                      </a:cubicBezTo>
                      <a:cubicBezTo>
                        <a:pt x="1340" y="1955"/>
                        <a:pt x="1338" y="1954"/>
                        <a:pt x="1336" y="1952"/>
                      </a:cubicBezTo>
                      <a:cubicBezTo>
                        <a:pt x="1332" y="1949"/>
                        <a:pt x="1329" y="1946"/>
                        <a:pt x="1326" y="1943"/>
                      </a:cubicBezTo>
                      <a:cubicBezTo>
                        <a:pt x="1325" y="1942"/>
                        <a:pt x="1316" y="1931"/>
                        <a:pt x="1318" y="1929"/>
                      </a:cubicBezTo>
                      <a:cubicBezTo>
                        <a:pt x="1319" y="1929"/>
                        <a:pt x="1324" y="1935"/>
                        <a:pt x="1325" y="1936"/>
                      </a:cubicBezTo>
                      <a:cubicBezTo>
                        <a:pt x="1330" y="1941"/>
                        <a:pt x="1334" y="1944"/>
                        <a:pt x="1339" y="1948"/>
                      </a:cubicBezTo>
                      <a:cubicBezTo>
                        <a:pt x="1341" y="1950"/>
                        <a:pt x="1343" y="1951"/>
                        <a:pt x="1345" y="1952"/>
                      </a:cubicBezTo>
                      <a:cubicBezTo>
                        <a:pt x="1353" y="1958"/>
                        <a:pt x="1360" y="1961"/>
                        <a:pt x="1369" y="1964"/>
                      </a:cubicBezTo>
                      <a:cubicBezTo>
                        <a:pt x="1370" y="1965"/>
                        <a:pt x="1371" y="1965"/>
                        <a:pt x="1373" y="1965"/>
                      </a:cubicBezTo>
                      <a:cubicBezTo>
                        <a:pt x="1370" y="1964"/>
                        <a:pt x="1367" y="1962"/>
                        <a:pt x="1365" y="1960"/>
                      </a:cubicBezTo>
                      <a:cubicBezTo>
                        <a:pt x="1358" y="1955"/>
                        <a:pt x="1353" y="1951"/>
                        <a:pt x="1349" y="1943"/>
                      </a:cubicBezTo>
                      <a:cubicBezTo>
                        <a:pt x="1337" y="1923"/>
                        <a:pt x="1347" y="1904"/>
                        <a:pt x="1363" y="1893"/>
                      </a:cubicBezTo>
                      <a:cubicBezTo>
                        <a:pt x="1377" y="1884"/>
                        <a:pt x="1395" y="1880"/>
                        <a:pt x="1411" y="1888"/>
                      </a:cubicBezTo>
                      <a:cubicBezTo>
                        <a:pt x="1424" y="1894"/>
                        <a:pt x="1430" y="1907"/>
                        <a:pt x="1428" y="1921"/>
                      </a:cubicBezTo>
                      <a:cubicBezTo>
                        <a:pt x="1426" y="1928"/>
                        <a:pt x="1424" y="1933"/>
                        <a:pt x="1419" y="1938"/>
                      </a:cubicBezTo>
                      <a:cubicBezTo>
                        <a:pt x="1416" y="1942"/>
                        <a:pt x="1411" y="1944"/>
                        <a:pt x="1406" y="1945"/>
                      </a:cubicBezTo>
                      <a:cubicBezTo>
                        <a:pt x="1399" y="1945"/>
                        <a:pt x="1393" y="1943"/>
                        <a:pt x="1389" y="1937"/>
                      </a:cubicBezTo>
                      <a:cubicBezTo>
                        <a:pt x="1386" y="1934"/>
                        <a:pt x="1385" y="1930"/>
                        <a:pt x="1386" y="1926"/>
                      </a:cubicBezTo>
                      <a:cubicBezTo>
                        <a:pt x="1387" y="1922"/>
                        <a:pt x="1390" y="1918"/>
                        <a:pt x="1394" y="1916"/>
                      </a:cubicBezTo>
                      <a:cubicBezTo>
                        <a:pt x="1399" y="1914"/>
                        <a:pt x="1404" y="1914"/>
                        <a:pt x="1408" y="1918"/>
                      </a:cubicBezTo>
                      <a:cubicBezTo>
                        <a:pt x="1412" y="1921"/>
                        <a:pt x="1413" y="1927"/>
                        <a:pt x="1411" y="1931"/>
                      </a:cubicBezTo>
                      <a:cubicBezTo>
                        <a:pt x="1408" y="1937"/>
                        <a:pt x="1401" y="1939"/>
                        <a:pt x="1395" y="1936"/>
                      </a:cubicBezTo>
                      <a:cubicBezTo>
                        <a:pt x="1390" y="1933"/>
                        <a:pt x="1388" y="1926"/>
                        <a:pt x="1391" y="1921"/>
                      </a:cubicBezTo>
                      <a:cubicBezTo>
                        <a:pt x="1392" y="1919"/>
                        <a:pt x="1394" y="1917"/>
                        <a:pt x="1396" y="1916"/>
                      </a:cubicBezTo>
                      <a:cubicBezTo>
                        <a:pt x="1395" y="1916"/>
                        <a:pt x="1395" y="1916"/>
                        <a:pt x="1394" y="1917"/>
                      </a:cubicBezTo>
                      <a:cubicBezTo>
                        <a:pt x="1390" y="1919"/>
                        <a:pt x="1388" y="1922"/>
                        <a:pt x="1387" y="1926"/>
                      </a:cubicBezTo>
                      <a:cubicBezTo>
                        <a:pt x="1386" y="1930"/>
                        <a:pt x="1387" y="1934"/>
                        <a:pt x="1390" y="1937"/>
                      </a:cubicBezTo>
                      <a:cubicBezTo>
                        <a:pt x="1394" y="1942"/>
                        <a:pt x="1399" y="1944"/>
                        <a:pt x="1406" y="1943"/>
                      </a:cubicBezTo>
                      <a:cubicBezTo>
                        <a:pt x="1411" y="1943"/>
                        <a:pt x="1415" y="1941"/>
                        <a:pt x="1418" y="1937"/>
                      </a:cubicBezTo>
                      <a:cubicBezTo>
                        <a:pt x="1423" y="1932"/>
                        <a:pt x="1425" y="1927"/>
                        <a:pt x="1426" y="1921"/>
                      </a:cubicBezTo>
                      <a:cubicBezTo>
                        <a:pt x="1428" y="1907"/>
                        <a:pt x="1422" y="1896"/>
                        <a:pt x="1410" y="1890"/>
                      </a:cubicBezTo>
                      <a:cubicBezTo>
                        <a:pt x="1395" y="1883"/>
                        <a:pt x="1376" y="1888"/>
                        <a:pt x="1364" y="1897"/>
                      </a:cubicBezTo>
                      <a:cubicBezTo>
                        <a:pt x="1350" y="1907"/>
                        <a:pt x="1342" y="1924"/>
                        <a:pt x="1352" y="1941"/>
                      </a:cubicBezTo>
                      <a:cubicBezTo>
                        <a:pt x="1357" y="1948"/>
                        <a:pt x="1361" y="1952"/>
                        <a:pt x="1368" y="1956"/>
                      </a:cubicBezTo>
                      <a:cubicBezTo>
                        <a:pt x="1372" y="1959"/>
                        <a:pt x="1376" y="1962"/>
                        <a:pt x="1380" y="1964"/>
                      </a:cubicBezTo>
                      <a:cubicBezTo>
                        <a:pt x="1396" y="1972"/>
                        <a:pt x="1412" y="1975"/>
                        <a:pt x="1426" y="1986"/>
                      </a:cubicBezTo>
                      <a:cubicBezTo>
                        <a:pt x="1439" y="1996"/>
                        <a:pt x="1448" y="2012"/>
                        <a:pt x="1450" y="2031"/>
                      </a:cubicBezTo>
                      <a:cubicBezTo>
                        <a:pt x="1450" y="2041"/>
                        <a:pt x="1449" y="2048"/>
                        <a:pt x="1446" y="2058"/>
                      </a:cubicBezTo>
                      <a:cubicBezTo>
                        <a:pt x="1445" y="2061"/>
                        <a:pt x="1444" y="2065"/>
                        <a:pt x="1442" y="2068"/>
                      </a:cubicBezTo>
                      <a:cubicBezTo>
                        <a:pt x="1445" y="2066"/>
                        <a:pt x="1447" y="2065"/>
                        <a:pt x="1451" y="2065"/>
                      </a:cubicBezTo>
                      <a:cubicBezTo>
                        <a:pt x="1462" y="2063"/>
                        <a:pt x="1472" y="2067"/>
                        <a:pt x="1479" y="2076"/>
                      </a:cubicBezTo>
                      <a:cubicBezTo>
                        <a:pt x="1485" y="2084"/>
                        <a:pt x="1487" y="2096"/>
                        <a:pt x="1481" y="2105"/>
                      </a:cubicBezTo>
                      <a:cubicBezTo>
                        <a:pt x="1476" y="2113"/>
                        <a:pt x="1468" y="2118"/>
                        <a:pt x="1459" y="2116"/>
                      </a:cubicBezTo>
                      <a:cubicBezTo>
                        <a:pt x="1454" y="2115"/>
                        <a:pt x="1450" y="2112"/>
                        <a:pt x="1447" y="2107"/>
                      </a:cubicBezTo>
                      <a:cubicBezTo>
                        <a:pt x="1446" y="2105"/>
                        <a:pt x="1445" y="2102"/>
                        <a:pt x="1445" y="2099"/>
                      </a:cubicBezTo>
                      <a:cubicBezTo>
                        <a:pt x="1446" y="2093"/>
                        <a:pt x="1450" y="2089"/>
                        <a:pt x="1455" y="2088"/>
                      </a:cubicBezTo>
                      <a:cubicBezTo>
                        <a:pt x="1461" y="2088"/>
                        <a:pt x="1466" y="2092"/>
                        <a:pt x="1467" y="2098"/>
                      </a:cubicBezTo>
                      <a:cubicBezTo>
                        <a:pt x="1467" y="2104"/>
                        <a:pt x="1463" y="2109"/>
                        <a:pt x="1457" y="2110"/>
                      </a:cubicBezTo>
                      <a:cubicBezTo>
                        <a:pt x="1452" y="2110"/>
                        <a:pt x="1447" y="2107"/>
                        <a:pt x="1446" y="2102"/>
                      </a:cubicBezTo>
                      <a:cubicBezTo>
                        <a:pt x="1447" y="2109"/>
                        <a:pt x="1453" y="2114"/>
                        <a:pt x="1460" y="2115"/>
                      </a:cubicBezTo>
                      <a:cubicBezTo>
                        <a:pt x="1468" y="2117"/>
                        <a:pt x="1476" y="2112"/>
                        <a:pt x="1480" y="2105"/>
                      </a:cubicBezTo>
                      <a:cubicBezTo>
                        <a:pt x="1485" y="2096"/>
                        <a:pt x="1483" y="2085"/>
                        <a:pt x="1478" y="2077"/>
                      </a:cubicBezTo>
                      <a:cubicBezTo>
                        <a:pt x="1474" y="2072"/>
                        <a:pt x="1469" y="2069"/>
                        <a:pt x="1463" y="2067"/>
                      </a:cubicBezTo>
                      <a:cubicBezTo>
                        <a:pt x="1444" y="2062"/>
                        <a:pt x="1435" y="2083"/>
                        <a:pt x="1416" y="2094"/>
                      </a:cubicBezTo>
                      <a:cubicBezTo>
                        <a:pt x="1397" y="2106"/>
                        <a:pt x="1373" y="2111"/>
                        <a:pt x="1351" y="2108"/>
                      </a:cubicBezTo>
                      <a:cubicBezTo>
                        <a:pt x="1381" y="2107"/>
                        <a:pt x="1410" y="2101"/>
                        <a:pt x="1430" y="2078"/>
                      </a:cubicBezTo>
                      <a:cubicBezTo>
                        <a:pt x="1436" y="2071"/>
                        <a:pt x="1439" y="2065"/>
                        <a:pt x="1442" y="2056"/>
                      </a:cubicBezTo>
                      <a:cubicBezTo>
                        <a:pt x="1445" y="2048"/>
                        <a:pt x="1446" y="2041"/>
                        <a:pt x="1445" y="2032"/>
                      </a:cubicBezTo>
                      <a:cubicBezTo>
                        <a:pt x="1442" y="2005"/>
                        <a:pt x="1427" y="1987"/>
                        <a:pt x="1403" y="1979"/>
                      </a:cubicBezTo>
                      <a:cubicBezTo>
                        <a:pt x="1386" y="1973"/>
                        <a:pt x="1368" y="1972"/>
                        <a:pt x="1353" y="1986"/>
                      </a:cubicBezTo>
                      <a:close/>
                      <a:moveTo>
                        <a:pt x="1226" y="1823"/>
                      </a:moveTo>
                      <a:cubicBezTo>
                        <a:pt x="1229" y="1823"/>
                        <a:pt x="1232" y="1825"/>
                        <a:pt x="1232" y="1828"/>
                      </a:cubicBezTo>
                      <a:cubicBezTo>
                        <a:pt x="1232" y="1830"/>
                        <a:pt x="1230" y="1833"/>
                        <a:pt x="1227" y="1833"/>
                      </a:cubicBezTo>
                      <a:cubicBezTo>
                        <a:pt x="1224" y="1833"/>
                        <a:pt x="1222" y="1831"/>
                        <a:pt x="1222" y="1828"/>
                      </a:cubicBezTo>
                      <a:cubicBezTo>
                        <a:pt x="1221" y="1825"/>
                        <a:pt x="1224" y="1823"/>
                        <a:pt x="1226" y="1823"/>
                      </a:cubicBezTo>
                      <a:close/>
                      <a:moveTo>
                        <a:pt x="1264" y="1955"/>
                      </a:moveTo>
                      <a:cubicBezTo>
                        <a:pt x="1262" y="1959"/>
                        <a:pt x="1262" y="1966"/>
                        <a:pt x="1266" y="1969"/>
                      </a:cubicBezTo>
                      <a:cubicBezTo>
                        <a:pt x="1269" y="1971"/>
                        <a:pt x="1272" y="1971"/>
                        <a:pt x="1275" y="1970"/>
                      </a:cubicBezTo>
                      <a:cubicBezTo>
                        <a:pt x="1278" y="1968"/>
                        <a:pt x="1279" y="1963"/>
                        <a:pt x="1277" y="1961"/>
                      </a:cubicBezTo>
                      <a:cubicBezTo>
                        <a:pt x="1275" y="1959"/>
                        <a:pt x="1272" y="1958"/>
                        <a:pt x="1270" y="1959"/>
                      </a:cubicBezTo>
                      <a:cubicBezTo>
                        <a:pt x="1272" y="1955"/>
                        <a:pt x="1281" y="1957"/>
                        <a:pt x="1281" y="1965"/>
                      </a:cubicBezTo>
                      <a:cubicBezTo>
                        <a:pt x="1281" y="1969"/>
                        <a:pt x="1278" y="1973"/>
                        <a:pt x="1274" y="1974"/>
                      </a:cubicBezTo>
                      <a:cubicBezTo>
                        <a:pt x="1266" y="1976"/>
                        <a:pt x="1260" y="1970"/>
                        <a:pt x="1259" y="1963"/>
                      </a:cubicBezTo>
                      <a:cubicBezTo>
                        <a:pt x="1258" y="1957"/>
                        <a:pt x="1262" y="1951"/>
                        <a:pt x="1268" y="1947"/>
                      </a:cubicBezTo>
                      <a:cubicBezTo>
                        <a:pt x="1251" y="1956"/>
                        <a:pt x="1238" y="1984"/>
                        <a:pt x="1237" y="1997"/>
                      </a:cubicBezTo>
                      <a:cubicBezTo>
                        <a:pt x="1237" y="1997"/>
                        <a:pt x="1235" y="1996"/>
                        <a:pt x="1234" y="1996"/>
                      </a:cubicBezTo>
                      <a:cubicBezTo>
                        <a:pt x="1237" y="1974"/>
                        <a:pt x="1253" y="1949"/>
                        <a:pt x="1269" y="1943"/>
                      </a:cubicBezTo>
                      <a:cubicBezTo>
                        <a:pt x="1244" y="1937"/>
                        <a:pt x="1229" y="1928"/>
                        <a:pt x="1212" y="1927"/>
                      </a:cubicBezTo>
                      <a:cubicBezTo>
                        <a:pt x="1204" y="1926"/>
                        <a:pt x="1195" y="1928"/>
                        <a:pt x="1190" y="1933"/>
                      </a:cubicBezTo>
                      <a:cubicBezTo>
                        <a:pt x="1188" y="1932"/>
                        <a:pt x="1186" y="1932"/>
                        <a:pt x="1183" y="1933"/>
                      </a:cubicBezTo>
                      <a:cubicBezTo>
                        <a:pt x="1189" y="1924"/>
                        <a:pt x="1202" y="1921"/>
                        <a:pt x="1215" y="1923"/>
                      </a:cubicBezTo>
                      <a:cubicBezTo>
                        <a:pt x="1216" y="1923"/>
                        <a:pt x="1217" y="1924"/>
                        <a:pt x="1217" y="1924"/>
                      </a:cubicBezTo>
                      <a:cubicBezTo>
                        <a:pt x="1204" y="1915"/>
                        <a:pt x="1184" y="1913"/>
                        <a:pt x="1167" y="1918"/>
                      </a:cubicBezTo>
                      <a:cubicBezTo>
                        <a:pt x="1160" y="1920"/>
                        <a:pt x="1152" y="1923"/>
                        <a:pt x="1148" y="1929"/>
                      </a:cubicBezTo>
                      <a:cubicBezTo>
                        <a:pt x="1146" y="1933"/>
                        <a:pt x="1145" y="1939"/>
                        <a:pt x="1149" y="1942"/>
                      </a:cubicBezTo>
                      <a:cubicBezTo>
                        <a:pt x="1151" y="1943"/>
                        <a:pt x="1153" y="1943"/>
                        <a:pt x="1154" y="1942"/>
                      </a:cubicBezTo>
                      <a:cubicBezTo>
                        <a:pt x="1155" y="1941"/>
                        <a:pt x="1155" y="1939"/>
                        <a:pt x="1155" y="1938"/>
                      </a:cubicBezTo>
                      <a:cubicBezTo>
                        <a:pt x="1154" y="1937"/>
                        <a:pt x="1153" y="1936"/>
                        <a:pt x="1152" y="1936"/>
                      </a:cubicBezTo>
                      <a:cubicBezTo>
                        <a:pt x="1151" y="1936"/>
                        <a:pt x="1150" y="1937"/>
                        <a:pt x="1150" y="1939"/>
                      </a:cubicBezTo>
                      <a:cubicBezTo>
                        <a:pt x="1150" y="1939"/>
                        <a:pt x="1151" y="1940"/>
                        <a:pt x="1152" y="1940"/>
                      </a:cubicBezTo>
                      <a:cubicBezTo>
                        <a:pt x="1151" y="1941"/>
                        <a:pt x="1150" y="1940"/>
                        <a:pt x="1149" y="1940"/>
                      </a:cubicBezTo>
                      <a:cubicBezTo>
                        <a:pt x="1148" y="1938"/>
                        <a:pt x="1148" y="1936"/>
                        <a:pt x="1149" y="1935"/>
                      </a:cubicBezTo>
                      <a:cubicBezTo>
                        <a:pt x="1151" y="1933"/>
                        <a:pt x="1154" y="1933"/>
                        <a:pt x="1156" y="1935"/>
                      </a:cubicBezTo>
                      <a:cubicBezTo>
                        <a:pt x="1158" y="1936"/>
                        <a:pt x="1159" y="1938"/>
                        <a:pt x="1159" y="1940"/>
                      </a:cubicBezTo>
                      <a:cubicBezTo>
                        <a:pt x="1159" y="1942"/>
                        <a:pt x="1158" y="1944"/>
                        <a:pt x="1156" y="1945"/>
                      </a:cubicBezTo>
                      <a:cubicBezTo>
                        <a:pt x="1154" y="1946"/>
                        <a:pt x="1151" y="1947"/>
                        <a:pt x="1149" y="1945"/>
                      </a:cubicBezTo>
                      <a:cubicBezTo>
                        <a:pt x="1144" y="1942"/>
                        <a:pt x="1144" y="1937"/>
                        <a:pt x="1145" y="1932"/>
                      </a:cubicBezTo>
                      <a:cubicBezTo>
                        <a:pt x="1146" y="1930"/>
                        <a:pt x="1147" y="1927"/>
                        <a:pt x="1149" y="1926"/>
                      </a:cubicBezTo>
                      <a:cubicBezTo>
                        <a:pt x="1141" y="1932"/>
                        <a:pt x="1138" y="1941"/>
                        <a:pt x="1138" y="1950"/>
                      </a:cubicBezTo>
                      <a:cubicBezTo>
                        <a:pt x="1138" y="1956"/>
                        <a:pt x="1141" y="1962"/>
                        <a:pt x="1146" y="1966"/>
                      </a:cubicBezTo>
                      <a:cubicBezTo>
                        <a:pt x="1146" y="1966"/>
                        <a:pt x="1146" y="1966"/>
                        <a:pt x="1146" y="1966"/>
                      </a:cubicBezTo>
                      <a:cubicBezTo>
                        <a:pt x="1142" y="1961"/>
                        <a:pt x="1142" y="1954"/>
                        <a:pt x="1150" y="1953"/>
                      </a:cubicBezTo>
                      <a:cubicBezTo>
                        <a:pt x="1156" y="1952"/>
                        <a:pt x="1166" y="1958"/>
                        <a:pt x="1174" y="1945"/>
                      </a:cubicBezTo>
                      <a:cubicBezTo>
                        <a:pt x="1174" y="1952"/>
                        <a:pt x="1172" y="1959"/>
                        <a:pt x="1167" y="1964"/>
                      </a:cubicBezTo>
                      <a:cubicBezTo>
                        <a:pt x="1163" y="1969"/>
                        <a:pt x="1155" y="1971"/>
                        <a:pt x="1149" y="1969"/>
                      </a:cubicBezTo>
                      <a:cubicBezTo>
                        <a:pt x="1141" y="1966"/>
                        <a:pt x="1137" y="1958"/>
                        <a:pt x="1136" y="1950"/>
                      </a:cubicBezTo>
                      <a:cubicBezTo>
                        <a:pt x="1135" y="1939"/>
                        <a:pt x="1142" y="1929"/>
                        <a:pt x="1151" y="1922"/>
                      </a:cubicBezTo>
                      <a:cubicBezTo>
                        <a:pt x="1160" y="1917"/>
                        <a:pt x="1176" y="1914"/>
                        <a:pt x="1186" y="1914"/>
                      </a:cubicBezTo>
                      <a:cubicBezTo>
                        <a:pt x="1196" y="1914"/>
                        <a:pt x="1207" y="1916"/>
                        <a:pt x="1215" y="1920"/>
                      </a:cubicBezTo>
                      <a:cubicBezTo>
                        <a:pt x="1211" y="1917"/>
                        <a:pt x="1207" y="1912"/>
                        <a:pt x="1204" y="1907"/>
                      </a:cubicBezTo>
                      <a:cubicBezTo>
                        <a:pt x="1197" y="1896"/>
                        <a:pt x="1195" y="1886"/>
                        <a:pt x="1196" y="1873"/>
                      </a:cubicBezTo>
                      <a:cubicBezTo>
                        <a:pt x="1196" y="1868"/>
                        <a:pt x="1197" y="1864"/>
                        <a:pt x="1198" y="1860"/>
                      </a:cubicBezTo>
                      <a:cubicBezTo>
                        <a:pt x="1199" y="1861"/>
                        <a:pt x="1200" y="1861"/>
                        <a:pt x="1201" y="1861"/>
                      </a:cubicBezTo>
                      <a:cubicBezTo>
                        <a:pt x="1200" y="1865"/>
                        <a:pt x="1200" y="1869"/>
                        <a:pt x="1200" y="1873"/>
                      </a:cubicBezTo>
                      <a:cubicBezTo>
                        <a:pt x="1199" y="1885"/>
                        <a:pt x="1202" y="1894"/>
                        <a:pt x="1208" y="1905"/>
                      </a:cubicBezTo>
                      <a:cubicBezTo>
                        <a:pt x="1217" y="1918"/>
                        <a:pt x="1230" y="1926"/>
                        <a:pt x="1244" y="1931"/>
                      </a:cubicBezTo>
                      <a:cubicBezTo>
                        <a:pt x="1241" y="1929"/>
                        <a:pt x="1238" y="1926"/>
                        <a:pt x="1235" y="1923"/>
                      </a:cubicBezTo>
                      <a:cubicBezTo>
                        <a:pt x="1235" y="1923"/>
                        <a:pt x="1235" y="1923"/>
                        <a:pt x="1235" y="1923"/>
                      </a:cubicBezTo>
                      <a:cubicBezTo>
                        <a:pt x="1230" y="1916"/>
                        <a:pt x="1226" y="1908"/>
                        <a:pt x="1227" y="1899"/>
                      </a:cubicBezTo>
                      <a:cubicBezTo>
                        <a:pt x="1229" y="1908"/>
                        <a:pt x="1232" y="1914"/>
                        <a:pt x="1237" y="1921"/>
                      </a:cubicBezTo>
                      <a:cubicBezTo>
                        <a:pt x="1238" y="1921"/>
                        <a:pt x="1238" y="1921"/>
                        <a:pt x="1238" y="1921"/>
                      </a:cubicBezTo>
                      <a:cubicBezTo>
                        <a:pt x="1249" y="1935"/>
                        <a:pt x="1254" y="1935"/>
                        <a:pt x="1271" y="1939"/>
                      </a:cubicBezTo>
                      <a:cubicBezTo>
                        <a:pt x="1297" y="1945"/>
                        <a:pt x="1325" y="1949"/>
                        <a:pt x="1344" y="1965"/>
                      </a:cubicBezTo>
                      <a:cubicBezTo>
                        <a:pt x="1330" y="1956"/>
                        <a:pt x="1275" y="1936"/>
                        <a:pt x="1264" y="1955"/>
                      </a:cubicBezTo>
                      <a:close/>
                      <a:moveTo>
                        <a:pt x="1232" y="1911"/>
                      </a:moveTo>
                      <a:cubicBezTo>
                        <a:pt x="1244" y="1906"/>
                        <a:pt x="1235" y="1891"/>
                        <a:pt x="1234" y="1885"/>
                      </a:cubicBezTo>
                      <a:cubicBezTo>
                        <a:pt x="1232" y="1881"/>
                        <a:pt x="1232" y="1878"/>
                        <a:pt x="1235" y="1874"/>
                      </a:cubicBezTo>
                      <a:cubicBezTo>
                        <a:pt x="1230" y="1876"/>
                        <a:pt x="1221" y="1886"/>
                        <a:pt x="1219" y="1891"/>
                      </a:cubicBezTo>
                      <a:cubicBezTo>
                        <a:pt x="1216" y="1899"/>
                        <a:pt x="1218" y="1908"/>
                        <a:pt x="1228" y="1911"/>
                      </a:cubicBezTo>
                      <a:cubicBezTo>
                        <a:pt x="1225" y="1907"/>
                        <a:pt x="1225" y="1900"/>
                        <a:pt x="1227" y="1896"/>
                      </a:cubicBezTo>
                      <a:cubicBezTo>
                        <a:pt x="1227" y="1898"/>
                        <a:pt x="1228" y="1906"/>
                        <a:pt x="1232" y="1911"/>
                      </a:cubicBezTo>
                      <a:close/>
                      <a:moveTo>
                        <a:pt x="1188" y="1972"/>
                      </a:moveTo>
                      <a:cubicBezTo>
                        <a:pt x="1185" y="1971"/>
                        <a:pt x="1182" y="1973"/>
                        <a:pt x="1181" y="1976"/>
                      </a:cubicBezTo>
                      <a:cubicBezTo>
                        <a:pt x="1180" y="1979"/>
                        <a:pt x="1182" y="1982"/>
                        <a:pt x="1185" y="1983"/>
                      </a:cubicBezTo>
                      <a:cubicBezTo>
                        <a:pt x="1188" y="1983"/>
                        <a:pt x="1191" y="1982"/>
                        <a:pt x="1192" y="1978"/>
                      </a:cubicBezTo>
                      <a:cubicBezTo>
                        <a:pt x="1193" y="1975"/>
                        <a:pt x="1191" y="1972"/>
                        <a:pt x="1188" y="1972"/>
                      </a:cubicBezTo>
                      <a:close/>
                      <a:moveTo>
                        <a:pt x="1186" y="1955"/>
                      </a:moveTo>
                      <a:cubicBezTo>
                        <a:pt x="1182" y="1954"/>
                        <a:pt x="1178" y="1956"/>
                        <a:pt x="1178" y="1960"/>
                      </a:cubicBezTo>
                      <a:cubicBezTo>
                        <a:pt x="1177" y="1964"/>
                        <a:pt x="1179" y="1968"/>
                        <a:pt x="1183" y="1968"/>
                      </a:cubicBezTo>
                      <a:cubicBezTo>
                        <a:pt x="1187" y="1969"/>
                        <a:pt x="1190" y="1967"/>
                        <a:pt x="1191" y="1963"/>
                      </a:cubicBezTo>
                      <a:cubicBezTo>
                        <a:pt x="1192" y="1959"/>
                        <a:pt x="1190" y="1956"/>
                        <a:pt x="1186" y="1955"/>
                      </a:cubicBezTo>
                      <a:close/>
                      <a:moveTo>
                        <a:pt x="1188" y="1933"/>
                      </a:moveTo>
                      <a:cubicBezTo>
                        <a:pt x="1183" y="1932"/>
                        <a:pt x="1178" y="1935"/>
                        <a:pt x="1177" y="1940"/>
                      </a:cubicBezTo>
                      <a:cubicBezTo>
                        <a:pt x="1176" y="1945"/>
                        <a:pt x="1179" y="1950"/>
                        <a:pt x="1184" y="1951"/>
                      </a:cubicBezTo>
                      <a:cubicBezTo>
                        <a:pt x="1189" y="1953"/>
                        <a:pt x="1194" y="1949"/>
                        <a:pt x="1195" y="1944"/>
                      </a:cubicBezTo>
                      <a:cubicBezTo>
                        <a:pt x="1196" y="1939"/>
                        <a:pt x="1193" y="1934"/>
                        <a:pt x="1188" y="1933"/>
                      </a:cubicBezTo>
                      <a:close/>
                      <a:moveTo>
                        <a:pt x="1203" y="1839"/>
                      </a:moveTo>
                      <a:cubicBezTo>
                        <a:pt x="1208" y="1839"/>
                        <a:pt x="1213" y="1843"/>
                        <a:pt x="1214" y="1848"/>
                      </a:cubicBezTo>
                      <a:cubicBezTo>
                        <a:pt x="1214" y="1854"/>
                        <a:pt x="1210" y="1859"/>
                        <a:pt x="1204" y="1859"/>
                      </a:cubicBezTo>
                      <a:cubicBezTo>
                        <a:pt x="1199" y="1860"/>
                        <a:pt x="1194" y="1856"/>
                        <a:pt x="1193" y="1850"/>
                      </a:cubicBezTo>
                      <a:cubicBezTo>
                        <a:pt x="1193" y="1844"/>
                        <a:pt x="1197" y="1839"/>
                        <a:pt x="1203" y="1839"/>
                      </a:cubicBezTo>
                      <a:close/>
                      <a:moveTo>
                        <a:pt x="1214" y="1827"/>
                      </a:moveTo>
                      <a:cubicBezTo>
                        <a:pt x="1218" y="1827"/>
                        <a:pt x="1221" y="1829"/>
                        <a:pt x="1221" y="1833"/>
                      </a:cubicBezTo>
                      <a:cubicBezTo>
                        <a:pt x="1222" y="1837"/>
                        <a:pt x="1219" y="1840"/>
                        <a:pt x="1215" y="1840"/>
                      </a:cubicBezTo>
                      <a:cubicBezTo>
                        <a:pt x="1211" y="1841"/>
                        <a:pt x="1208" y="1838"/>
                        <a:pt x="1208" y="1834"/>
                      </a:cubicBezTo>
                      <a:cubicBezTo>
                        <a:pt x="1208" y="1831"/>
                        <a:pt x="1210" y="1827"/>
                        <a:pt x="1214" y="1827"/>
                      </a:cubicBezTo>
                      <a:close/>
                      <a:moveTo>
                        <a:pt x="1383" y="1875"/>
                      </a:moveTo>
                      <a:cubicBezTo>
                        <a:pt x="1396" y="1881"/>
                        <a:pt x="1411" y="1884"/>
                        <a:pt x="1424" y="1880"/>
                      </a:cubicBezTo>
                      <a:cubicBezTo>
                        <a:pt x="1438" y="1876"/>
                        <a:pt x="1448" y="1865"/>
                        <a:pt x="1450" y="1851"/>
                      </a:cubicBezTo>
                      <a:cubicBezTo>
                        <a:pt x="1451" y="1844"/>
                        <a:pt x="1450" y="1835"/>
                        <a:pt x="1446" y="1828"/>
                      </a:cubicBezTo>
                      <a:cubicBezTo>
                        <a:pt x="1441" y="1820"/>
                        <a:pt x="1437" y="1815"/>
                        <a:pt x="1429" y="1810"/>
                      </a:cubicBezTo>
                      <a:cubicBezTo>
                        <a:pt x="1421" y="1806"/>
                        <a:pt x="1415" y="1803"/>
                        <a:pt x="1406" y="1802"/>
                      </a:cubicBezTo>
                      <a:cubicBezTo>
                        <a:pt x="1402" y="1802"/>
                        <a:pt x="1399" y="1801"/>
                        <a:pt x="1395" y="1802"/>
                      </a:cubicBezTo>
                      <a:cubicBezTo>
                        <a:pt x="1385" y="1802"/>
                        <a:pt x="1377" y="1804"/>
                        <a:pt x="1367" y="1808"/>
                      </a:cubicBezTo>
                      <a:cubicBezTo>
                        <a:pt x="1353" y="1814"/>
                        <a:pt x="1344" y="1821"/>
                        <a:pt x="1335" y="1833"/>
                      </a:cubicBezTo>
                      <a:cubicBezTo>
                        <a:pt x="1335" y="1833"/>
                        <a:pt x="1334" y="1834"/>
                        <a:pt x="1334" y="1835"/>
                      </a:cubicBezTo>
                      <a:cubicBezTo>
                        <a:pt x="1334" y="1825"/>
                        <a:pt x="1331" y="1814"/>
                        <a:pt x="1326" y="1805"/>
                      </a:cubicBezTo>
                      <a:cubicBezTo>
                        <a:pt x="1320" y="1794"/>
                        <a:pt x="1310" y="1786"/>
                        <a:pt x="1297" y="1783"/>
                      </a:cubicBezTo>
                      <a:cubicBezTo>
                        <a:pt x="1293" y="1782"/>
                        <a:pt x="1287" y="1782"/>
                        <a:pt x="1281" y="1784"/>
                      </a:cubicBezTo>
                      <a:cubicBezTo>
                        <a:pt x="1287" y="1783"/>
                        <a:pt x="1292" y="1784"/>
                        <a:pt x="1297" y="1785"/>
                      </a:cubicBezTo>
                      <a:cubicBezTo>
                        <a:pt x="1309" y="1788"/>
                        <a:pt x="1317" y="1796"/>
                        <a:pt x="1323" y="1807"/>
                      </a:cubicBezTo>
                      <a:cubicBezTo>
                        <a:pt x="1327" y="1815"/>
                        <a:pt x="1329" y="1822"/>
                        <a:pt x="1329" y="1830"/>
                      </a:cubicBezTo>
                      <a:cubicBezTo>
                        <a:pt x="1329" y="1845"/>
                        <a:pt x="1325" y="1856"/>
                        <a:pt x="1324" y="1871"/>
                      </a:cubicBezTo>
                      <a:cubicBezTo>
                        <a:pt x="1324" y="1872"/>
                        <a:pt x="1324" y="1872"/>
                        <a:pt x="1324" y="1872"/>
                      </a:cubicBezTo>
                      <a:cubicBezTo>
                        <a:pt x="1324" y="1880"/>
                        <a:pt x="1324" y="1887"/>
                        <a:pt x="1326" y="1895"/>
                      </a:cubicBezTo>
                      <a:cubicBezTo>
                        <a:pt x="1326" y="1897"/>
                        <a:pt x="1331" y="1916"/>
                        <a:pt x="1334" y="1916"/>
                      </a:cubicBezTo>
                      <a:cubicBezTo>
                        <a:pt x="1335" y="1915"/>
                        <a:pt x="1332" y="1903"/>
                        <a:pt x="1332" y="1901"/>
                      </a:cubicBezTo>
                      <a:cubicBezTo>
                        <a:pt x="1330" y="1891"/>
                        <a:pt x="1329" y="1882"/>
                        <a:pt x="1329" y="1872"/>
                      </a:cubicBezTo>
                      <a:cubicBezTo>
                        <a:pt x="1329" y="1872"/>
                        <a:pt x="1329" y="1871"/>
                        <a:pt x="1329" y="1871"/>
                      </a:cubicBezTo>
                      <a:cubicBezTo>
                        <a:pt x="1329" y="1857"/>
                        <a:pt x="1332" y="1847"/>
                        <a:pt x="1339" y="1835"/>
                      </a:cubicBezTo>
                      <a:cubicBezTo>
                        <a:pt x="1348" y="1822"/>
                        <a:pt x="1362" y="1811"/>
                        <a:pt x="1378" y="1810"/>
                      </a:cubicBezTo>
                      <a:cubicBezTo>
                        <a:pt x="1387" y="1809"/>
                        <a:pt x="1400" y="1815"/>
                        <a:pt x="1401" y="1825"/>
                      </a:cubicBezTo>
                      <a:cubicBezTo>
                        <a:pt x="1401" y="1829"/>
                        <a:pt x="1399" y="1832"/>
                        <a:pt x="1396" y="1833"/>
                      </a:cubicBezTo>
                      <a:cubicBezTo>
                        <a:pt x="1393" y="1834"/>
                        <a:pt x="1390" y="1833"/>
                        <a:pt x="1388" y="1831"/>
                      </a:cubicBezTo>
                      <a:cubicBezTo>
                        <a:pt x="1387" y="1828"/>
                        <a:pt x="1387" y="1826"/>
                        <a:pt x="1387" y="1824"/>
                      </a:cubicBezTo>
                      <a:cubicBezTo>
                        <a:pt x="1388" y="1822"/>
                        <a:pt x="1392" y="1821"/>
                        <a:pt x="1394" y="1823"/>
                      </a:cubicBezTo>
                      <a:cubicBezTo>
                        <a:pt x="1395" y="1824"/>
                        <a:pt x="1396" y="1826"/>
                        <a:pt x="1395" y="1827"/>
                      </a:cubicBezTo>
                      <a:cubicBezTo>
                        <a:pt x="1397" y="1826"/>
                        <a:pt x="1398" y="1824"/>
                        <a:pt x="1397" y="1822"/>
                      </a:cubicBezTo>
                      <a:cubicBezTo>
                        <a:pt x="1395" y="1819"/>
                        <a:pt x="1392" y="1817"/>
                        <a:pt x="1388" y="1818"/>
                      </a:cubicBezTo>
                      <a:cubicBezTo>
                        <a:pt x="1383" y="1819"/>
                        <a:pt x="1379" y="1825"/>
                        <a:pt x="1381" y="1831"/>
                      </a:cubicBezTo>
                      <a:cubicBezTo>
                        <a:pt x="1382" y="1835"/>
                        <a:pt x="1384" y="1839"/>
                        <a:pt x="1388" y="1841"/>
                      </a:cubicBezTo>
                      <a:cubicBezTo>
                        <a:pt x="1392" y="1842"/>
                        <a:pt x="1396" y="1842"/>
                        <a:pt x="1400" y="1840"/>
                      </a:cubicBezTo>
                      <a:cubicBezTo>
                        <a:pt x="1405" y="1837"/>
                        <a:pt x="1408" y="1832"/>
                        <a:pt x="1408" y="1827"/>
                      </a:cubicBezTo>
                      <a:cubicBezTo>
                        <a:pt x="1407" y="1814"/>
                        <a:pt x="1394" y="1807"/>
                        <a:pt x="1382" y="1807"/>
                      </a:cubicBezTo>
                      <a:cubicBezTo>
                        <a:pt x="1378" y="1808"/>
                        <a:pt x="1374" y="1808"/>
                        <a:pt x="1371" y="1810"/>
                      </a:cubicBezTo>
                      <a:cubicBezTo>
                        <a:pt x="1382" y="1805"/>
                        <a:pt x="1393" y="1803"/>
                        <a:pt x="1406" y="1805"/>
                      </a:cubicBezTo>
                      <a:cubicBezTo>
                        <a:pt x="1414" y="1806"/>
                        <a:pt x="1421" y="1808"/>
                        <a:pt x="1428" y="1812"/>
                      </a:cubicBezTo>
                      <a:cubicBezTo>
                        <a:pt x="1435" y="1817"/>
                        <a:pt x="1440" y="1821"/>
                        <a:pt x="1445" y="1829"/>
                      </a:cubicBezTo>
                      <a:cubicBezTo>
                        <a:pt x="1447" y="1833"/>
                        <a:pt x="1448" y="1837"/>
                        <a:pt x="1449" y="1841"/>
                      </a:cubicBezTo>
                      <a:cubicBezTo>
                        <a:pt x="1449" y="1842"/>
                        <a:pt x="1449" y="1842"/>
                        <a:pt x="1449" y="1842"/>
                      </a:cubicBezTo>
                      <a:cubicBezTo>
                        <a:pt x="1445" y="1830"/>
                        <a:pt x="1431" y="1824"/>
                        <a:pt x="1420" y="1838"/>
                      </a:cubicBezTo>
                      <a:cubicBezTo>
                        <a:pt x="1412" y="1847"/>
                        <a:pt x="1414" y="1872"/>
                        <a:pt x="1383" y="1875"/>
                      </a:cubicBezTo>
                      <a:close/>
                      <a:moveTo>
                        <a:pt x="1297" y="1786"/>
                      </a:moveTo>
                      <a:cubicBezTo>
                        <a:pt x="1295" y="1801"/>
                        <a:pt x="1275" y="1796"/>
                        <a:pt x="1268" y="1796"/>
                      </a:cubicBezTo>
                      <a:cubicBezTo>
                        <a:pt x="1262" y="1795"/>
                        <a:pt x="1258" y="1796"/>
                        <a:pt x="1255" y="1800"/>
                      </a:cubicBezTo>
                      <a:cubicBezTo>
                        <a:pt x="1256" y="1794"/>
                        <a:pt x="1265" y="1781"/>
                        <a:pt x="1271" y="1777"/>
                      </a:cubicBezTo>
                      <a:cubicBezTo>
                        <a:pt x="1279" y="1771"/>
                        <a:pt x="1290" y="1771"/>
                        <a:pt x="1297" y="1781"/>
                      </a:cubicBezTo>
                      <a:cubicBezTo>
                        <a:pt x="1291" y="1780"/>
                        <a:pt x="1283" y="1781"/>
                        <a:pt x="1278" y="1785"/>
                      </a:cubicBezTo>
                      <a:cubicBezTo>
                        <a:pt x="1281" y="1784"/>
                        <a:pt x="1291" y="1783"/>
                        <a:pt x="1297" y="1786"/>
                      </a:cubicBezTo>
                      <a:close/>
                      <a:moveTo>
                        <a:pt x="1339" y="2088"/>
                      </a:moveTo>
                      <a:cubicBezTo>
                        <a:pt x="1319" y="2080"/>
                        <a:pt x="1309" y="2071"/>
                        <a:pt x="1292" y="2060"/>
                      </a:cubicBezTo>
                      <a:cubicBezTo>
                        <a:pt x="1284" y="2055"/>
                        <a:pt x="1275" y="2052"/>
                        <a:pt x="1265" y="2054"/>
                      </a:cubicBezTo>
                      <a:cubicBezTo>
                        <a:pt x="1257" y="2056"/>
                        <a:pt x="1250" y="2062"/>
                        <a:pt x="1248" y="2070"/>
                      </a:cubicBezTo>
                      <a:cubicBezTo>
                        <a:pt x="1246" y="2077"/>
                        <a:pt x="1248" y="2084"/>
                        <a:pt x="1254" y="2089"/>
                      </a:cubicBezTo>
                      <a:cubicBezTo>
                        <a:pt x="1257" y="2092"/>
                        <a:pt x="1262" y="2093"/>
                        <a:pt x="1266" y="2093"/>
                      </a:cubicBezTo>
                      <a:cubicBezTo>
                        <a:pt x="1272" y="2092"/>
                        <a:pt x="1278" y="2086"/>
                        <a:pt x="1276" y="2080"/>
                      </a:cubicBezTo>
                      <a:cubicBezTo>
                        <a:pt x="1275" y="2076"/>
                        <a:pt x="1272" y="2073"/>
                        <a:pt x="1267" y="2073"/>
                      </a:cubicBezTo>
                      <a:cubicBezTo>
                        <a:pt x="1263" y="2073"/>
                        <a:pt x="1259" y="2078"/>
                        <a:pt x="1259" y="2082"/>
                      </a:cubicBezTo>
                      <a:cubicBezTo>
                        <a:pt x="1260" y="2087"/>
                        <a:pt x="1264" y="2091"/>
                        <a:pt x="1269" y="2090"/>
                      </a:cubicBezTo>
                      <a:cubicBezTo>
                        <a:pt x="1270" y="2090"/>
                        <a:pt x="1271" y="2090"/>
                        <a:pt x="1272" y="2089"/>
                      </a:cubicBezTo>
                      <a:cubicBezTo>
                        <a:pt x="1270" y="2090"/>
                        <a:pt x="1268" y="2091"/>
                        <a:pt x="1266" y="2091"/>
                      </a:cubicBezTo>
                      <a:cubicBezTo>
                        <a:pt x="1262" y="2092"/>
                        <a:pt x="1258" y="2091"/>
                        <a:pt x="1255" y="2088"/>
                      </a:cubicBezTo>
                      <a:cubicBezTo>
                        <a:pt x="1251" y="2083"/>
                        <a:pt x="1249" y="2077"/>
                        <a:pt x="1251" y="2071"/>
                      </a:cubicBezTo>
                      <a:cubicBezTo>
                        <a:pt x="1253" y="2064"/>
                        <a:pt x="1259" y="2060"/>
                        <a:pt x="1266" y="2058"/>
                      </a:cubicBezTo>
                      <a:cubicBezTo>
                        <a:pt x="1275" y="2057"/>
                        <a:pt x="1282" y="2060"/>
                        <a:pt x="1290" y="2064"/>
                      </a:cubicBezTo>
                      <a:cubicBezTo>
                        <a:pt x="1307" y="2075"/>
                        <a:pt x="1317" y="2085"/>
                        <a:pt x="1337" y="2093"/>
                      </a:cubicBezTo>
                      <a:cubicBezTo>
                        <a:pt x="1356" y="2100"/>
                        <a:pt x="1375" y="2101"/>
                        <a:pt x="1394" y="2095"/>
                      </a:cubicBezTo>
                      <a:cubicBezTo>
                        <a:pt x="1412" y="2089"/>
                        <a:pt x="1424" y="2077"/>
                        <a:pt x="1426" y="2058"/>
                      </a:cubicBezTo>
                      <a:cubicBezTo>
                        <a:pt x="1428" y="2041"/>
                        <a:pt x="1420" y="2023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8" y="2022"/>
                        <a:pt x="1410" y="2033"/>
                        <a:pt x="1406" y="2042"/>
                      </a:cubicBezTo>
                      <a:cubicBezTo>
                        <a:pt x="1398" y="2057"/>
                        <a:pt x="1383" y="2061"/>
                        <a:pt x="1368" y="2055"/>
                      </a:cubicBezTo>
                      <a:cubicBezTo>
                        <a:pt x="1340" y="2043"/>
                        <a:pt x="1326" y="2077"/>
                        <a:pt x="1356" y="2090"/>
                      </a:cubicBezTo>
                      <a:cubicBezTo>
                        <a:pt x="1371" y="2096"/>
                        <a:pt x="1389" y="2090"/>
                        <a:pt x="1400" y="2082"/>
                      </a:cubicBezTo>
                      <a:cubicBezTo>
                        <a:pt x="1420" y="2065"/>
                        <a:pt x="1426" y="2030"/>
                        <a:pt x="1404" y="2015"/>
                      </a:cubicBezTo>
                      <a:cubicBezTo>
                        <a:pt x="1418" y="2024"/>
                        <a:pt x="1425" y="2041"/>
                        <a:pt x="1423" y="2058"/>
                      </a:cubicBezTo>
                      <a:cubicBezTo>
                        <a:pt x="1420" y="2075"/>
                        <a:pt x="1409" y="2085"/>
                        <a:pt x="1393" y="2091"/>
                      </a:cubicBezTo>
                      <a:cubicBezTo>
                        <a:pt x="1375" y="2096"/>
                        <a:pt x="1356" y="2095"/>
                        <a:pt x="1339" y="2088"/>
                      </a:cubicBezTo>
                      <a:close/>
                      <a:moveTo>
                        <a:pt x="1338" y="1925"/>
                      </a:moveTo>
                      <a:cubicBezTo>
                        <a:pt x="1343" y="1891"/>
                        <a:pt x="1368" y="1876"/>
                        <a:pt x="1375" y="1862"/>
                      </a:cubicBezTo>
                      <a:cubicBezTo>
                        <a:pt x="1384" y="1845"/>
                        <a:pt x="1365" y="1836"/>
                        <a:pt x="1352" y="1851"/>
                      </a:cubicBezTo>
                      <a:cubicBezTo>
                        <a:pt x="1338" y="1867"/>
                        <a:pt x="1334" y="1899"/>
                        <a:pt x="1338" y="1925"/>
                      </a:cubicBezTo>
                      <a:close/>
                      <a:moveTo>
                        <a:pt x="1348" y="1966"/>
                      </a:moveTo>
                      <a:cubicBezTo>
                        <a:pt x="1332" y="1964"/>
                        <a:pt x="1317" y="1969"/>
                        <a:pt x="1305" y="1979"/>
                      </a:cubicBezTo>
                      <a:cubicBezTo>
                        <a:pt x="1295" y="1987"/>
                        <a:pt x="1289" y="2001"/>
                        <a:pt x="1294" y="2013"/>
                      </a:cubicBezTo>
                      <a:cubicBezTo>
                        <a:pt x="1289" y="2016"/>
                        <a:pt x="1281" y="2010"/>
                        <a:pt x="1280" y="2002"/>
                      </a:cubicBezTo>
                      <a:cubicBezTo>
                        <a:pt x="1279" y="1993"/>
                        <a:pt x="1284" y="1981"/>
                        <a:pt x="1296" y="1978"/>
                      </a:cubicBezTo>
                      <a:cubicBezTo>
                        <a:pt x="1292" y="1968"/>
                        <a:pt x="1322" y="1953"/>
                        <a:pt x="1348" y="1966"/>
                      </a:cubicBezTo>
                      <a:close/>
                      <a:moveTo>
                        <a:pt x="1451" y="2060"/>
                      </a:moveTo>
                      <a:cubicBezTo>
                        <a:pt x="1458" y="2051"/>
                        <a:pt x="1464" y="2036"/>
                        <a:pt x="1465" y="2026"/>
                      </a:cubicBezTo>
                      <a:cubicBezTo>
                        <a:pt x="1466" y="2013"/>
                        <a:pt x="1460" y="1995"/>
                        <a:pt x="1448" y="1990"/>
                      </a:cubicBezTo>
                      <a:cubicBezTo>
                        <a:pt x="1453" y="1977"/>
                        <a:pt x="1449" y="1965"/>
                        <a:pt x="1445" y="1954"/>
                      </a:cubicBezTo>
                      <a:cubicBezTo>
                        <a:pt x="1440" y="1939"/>
                        <a:pt x="1436" y="1921"/>
                        <a:pt x="1448" y="1913"/>
                      </a:cubicBezTo>
                      <a:cubicBezTo>
                        <a:pt x="1431" y="1916"/>
                        <a:pt x="1422" y="1936"/>
                        <a:pt x="1422" y="1952"/>
                      </a:cubicBezTo>
                      <a:cubicBezTo>
                        <a:pt x="1422" y="1973"/>
                        <a:pt x="1432" y="1984"/>
                        <a:pt x="1444" y="2003"/>
                      </a:cubicBezTo>
                      <a:cubicBezTo>
                        <a:pt x="1451" y="2014"/>
                        <a:pt x="1457" y="2042"/>
                        <a:pt x="1451" y="2060"/>
                      </a:cubicBezTo>
                      <a:close/>
                      <a:moveTo>
                        <a:pt x="1357" y="1973"/>
                      </a:moveTo>
                      <a:cubicBezTo>
                        <a:pt x="1344" y="1968"/>
                        <a:pt x="1332" y="1986"/>
                        <a:pt x="1328" y="2000"/>
                      </a:cubicBezTo>
                      <a:cubicBezTo>
                        <a:pt x="1325" y="2015"/>
                        <a:pt x="1325" y="2033"/>
                        <a:pt x="1310" y="2043"/>
                      </a:cubicBezTo>
                      <a:cubicBezTo>
                        <a:pt x="1302" y="2048"/>
                        <a:pt x="1291" y="2048"/>
                        <a:pt x="1283" y="2043"/>
                      </a:cubicBezTo>
                      <a:cubicBezTo>
                        <a:pt x="1279" y="2040"/>
                        <a:pt x="1276" y="2034"/>
                        <a:pt x="1279" y="2029"/>
                      </a:cubicBezTo>
                      <a:cubicBezTo>
                        <a:pt x="1280" y="2033"/>
                        <a:pt x="1286" y="2038"/>
                        <a:pt x="1292" y="2037"/>
                      </a:cubicBezTo>
                      <a:cubicBezTo>
                        <a:pt x="1298" y="2036"/>
                        <a:pt x="1303" y="2029"/>
                        <a:pt x="1303" y="2023"/>
                      </a:cubicBezTo>
                      <a:cubicBezTo>
                        <a:pt x="1305" y="2009"/>
                        <a:pt x="1304" y="1995"/>
                        <a:pt x="1311" y="1983"/>
                      </a:cubicBezTo>
                      <a:cubicBezTo>
                        <a:pt x="1319" y="1969"/>
                        <a:pt x="1340" y="1961"/>
                        <a:pt x="1357" y="1973"/>
                      </a:cubicBezTo>
                      <a:close/>
                      <a:moveTo>
                        <a:pt x="1283" y="1857"/>
                      </a:moveTo>
                      <a:cubicBezTo>
                        <a:pt x="1284" y="1840"/>
                        <a:pt x="1270" y="1819"/>
                        <a:pt x="1255" y="1812"/>
                      </a:cubicBezTo>
                      <a:cubicBezTo>
                        <a:pt x="1239" y="1805"/>
                        <a:pt x="1228" y="1817"/>
                        <a:pt x="1244" y="1828"/>
                      </a:cubicBezTo>
                      <a:cubicBezTo>
                        <a:pt x="1256" y="1837"/>
                        <a:pt x="1278" y="1843"/>
                        <a:pt x="1283" y="1857"/>
                      </a:cubicBezTo>
                      <a:close/>
                      <a:moveTo>
                        <a:pt x="1282" y="1881"/>
                      </a:moveTo>
                      <a:cubicBezTo>
                        <a:pt x="1282" y="1885"/>
                        <a:pt x="1283" y="1888"/>
                        <a:pt x="1285" y="1890"/>
                      </a:cubicBezTo>
                      <a:cubicBezTo>
                        <a:pt x="1287" y="1893"/>
                        <a:pt x="1292" y="1894"/>
                        <a:pt x="1297" y="1892"/>
                      </a:cubicBezTo>
                      <a:cubicBezTo>
                        <a:pt x="1302" y="1890"/>
                        <a:pt x="1304" y="1884"/>
                        <a:pt x="1303" y="1880"/>
                      </a:cubicBezTo>
                      <a:cubicBezTo>
                        <a:pt x="1302" y="1872"/>
                        <a:pt x="1295" y="1873"/>
                        <a:pt x="1290" y="1870"/>
                      </a:cubicBezTo>
                      <a:cubicBezTo>
                        <a:pt x="1286" y="1867"/>
                        <a:pt x="1285" y="1859"/>
                        <a:pt x="1288" y="1852"/>
                      </a:cubicBezTo>
                      <a:cubicBezTo>
                        <a:pt x="1291" y="1844"/>
                        <a:pt x="1299" y="1839"/>
                        <a:pt x="1308" y="1840"/>
                      </a:cubicBezTo>
                      <a:cubicBezTo>
                        <a:pt x="1313" y="1841"/>
                        <a:pt x="1317" y="1844"/>
                        <a:pt x="1317" y="1850"/>
                      </a:cubicBezTo>
                      <a:cubicBezTo>
                        <a:pt x="1313" y="1846"/>
                        <a:pt x="1305" y="1848"/>
                        <a:pt x="1305" y="1855"/>
                      </a:cubicBezTo>
                      <a:cubicBezTo>
                        <a:pt x="1305" y="1859"/>
                        <a:pt x="1308" y="1866"/>
                        <a:pt x="1312" y="1874"/>
                      </a:cubicBezTo>
                      <a:cubicBezTo>
                        <a:pt x="1315" y="1881"/>
                        <a:pt x="1317" y="1889"/>
                        <a:pt x="1316" y="1896"/>
                      </a:cubicBezTo>
                      <a:cubicBezTo>
                        <a:pt x="1313" y="1910"/>
                        <a:pt x="1296" y="1918"/>
                        <a:pt x="1284" y="1912"/>
                      </a:cubicBezTo>
                      <a:cubicBezTo>
                        <a:pt x="1276" y="1909"/>
                        <a:pt x="1272" y="1903"/>
                        <a:pt x="1270" y="1896"/>
                      </a:cubicBezTo>
                      <a:cubicBezTo>
                        <a:pt x="1267" y="1889"/>
                        <a:pt x="1264" y="1869"/>
                        <a:pt x="1256" y="1864"/>
                      </a:cubicBezTo>
                      <a:cubicBezTo>
                        <a:pt x="1250" y="1860"/>
                        <a:pt x="1244" y="1863"/>
                        <a:pt x="1243" y="1867"/>
                      </a:cubicBezTo>
                      <a:cubicBezTo>
                        <a:pt x="1238" y="1864"/>
                        <a:pt x="1241" y="1855"/>
                        <a:pt x="1246" y="1851"/>
                      </a:cubicBezTo>
                      <a:cubicBezTo>
                        <a:pt x="1256" y="1844"/>
                        <a:pt x="1273" y="1848"/>
                        <a:pt x="1280" y="1862"/>
                      </a:cubicBezTo>
                      <a:cubicBezTo>
                        <a:pt x="1283" y="1867"/>
                        <a:pt x="1282" y="1873"/>
                        <a:pt x="1282" y="1881"/>
                      </a:cubicBezTo>
                      <a:close/>
                      <a:moveTo>
                        <a:pt x="1284" y="1882"/>
                      </a:moveTo>
                      <a:cubicBezTo>
                        <a:pt x="1284" y="1887"/>
                        <a:pt x="1287" y="1891"/>
                        <a:pt x="1293" y="1891"/>
                      </a:cubicBezTo>
                      <a:cubicBezTo>
                        <a:pt x="1301" y="1891"/>
                        <a:pt x="1303" y="1880"/>
                        <a:pt x="1298" y="1875"/>
                      </a:cubicBezTo>
                      <a:cubicBezTo>
                        <a:pt x="1293" y="1872"/>
                        <a:pt x="1289" y="1873"/>
                        <a:pt x="1285" y="1866"/>
                      </a:cubicBezTo>
                      <a:cubicBezTo>
                        <a:pt x="1287" y="1874"/>
                        <a:pt x="1284" y="1876"/>
                        <a:pt x="1284" y="1882"/>
                      </a:cubicBezTo>
                      <a:close/>
                      <a:moveTo>
                        <a:pt x="1298" y="1917"/>
                      </a:moveTo>
                      <a:cubicBezTo>
                        <a:pt x="1306" y="1917"/>
                        <a:pt x="1313" y="1910"/>
                        <a:pt x="1316" y="1904"/>
                      </a:cubicBezTo>
                      <a:cubicBezTo>
                        <a:pt x="1324" y="1905"/>
                        <a:pt x="1327" y="1923"/>
                        <a:pt x="1315" y="1928"/>
                      </a:cubicBezTo>
                      <a:cubicBezTo>
                        <a:pt x="1307" y="1931"/>
                        <a:pt x="1297" y="1925"/>
                        <a:pt x="1298" y="1917"/>
                      </a:cubicBezTo>
                      <a:close/>
                      <a:moveTo>
                        <a:pt x="1564" y="1919"/>
                      </a:moveTo>
                      <a:cubicBezTo>
                        <a:pt x="1541" y="1929"/>
                        <a:pt x="1544" y="1954"/>
                        <a:pt x="1547" y="1966"/>
                      </a:cubicBezTo>
                      <a:cubicBezTo>
                        <a:pt x="1551" y="1979"/>
                        <a:pt x="1559" y="1994"/>
                        <a:pt x="1551" y="2008"/>
                      </a:cubicBezTo>
                      <a:cubicBezTo>
                        <a:pt x="1547" y="2015"/>
                        <a:pt x="1539" y="2021"/>
                        <a:pt x="1530" y="2020"/>
                      </a:cubicBezTo>
                      <a:cubicBezTo>
                        <a:pt x="1525" y="2019"/>
                        <a:pt x="1521" y="2016"/>
                        <a:pt x="1521" y="2010"/>
                      </a:cubicBezTo>
                      <a:cubicBezTo>
                        <a:pt x="1523" y="2014"/>
                        <a:pt x="1530" y="2015"/>
                        <a:pt x="1535" y="2011"/>
                      </a:cubicBezTo>
                      <a:cubicBezTo>
                        <a:pt x="1539" y="2008"/>
                        <a:pt x="1540" y="2001"/>
                        <a:pt x="1537" y="1995"/>
                      </a:cubicBezTo>
                      <a:cubicBezTo>
                        <a:pt x="1531" y="1980"/>
                        <a:pt x="1527" y="1964"/>
                        <a:pt x="1530" y="1951"/>
                      </a:cubicBezTo>
                      <a:cubicBezTo>
                        <a:pt x="1532" y="1936"/>
                        <a:pt x="1545" y="1920"/>
                        <a:pt x="1564" y="1919"/>
                      </a:cubicBezTo>
                      <a:close/>
                      <a:moveTo>
                        <a:pt x="1601" y="2162"/>
                      </a:moveTo>
                      <a:cubicBezTo>
                        <a:pt x="1602" y="2165"/>
                        <a:pt x="1602" y="2167"/>
                        <a:pt x="1601" y="2169"/>
                      </a:cubicBezTo>
                      <a:cubicBezTo>
                        <a:pt x="1599" y="2172"/>
                        <a:pt x="1596" y="2174"/>
                        <a:pt x="1592" y="2173"/>
                      </a:cubicBezTo>
                      <a:cubicBezTo>
                        <a:pt x="1588" y="2172"/>
                        <a:pt x="1586" y="2168"/>
                        <a:pt x="1586" y="2165"/>
                      </a:cubicBezTo>
                      <a:cubicBezTo>
                        <a:pt x="1585" y="2159"/>
                        <a:pt x="1591" y="2158"/>
                        <a:pt x="1593" y="2156"/>
                      </a:cubicBezTo>
                      <a:cubicBezTo>
                        <a:pt x="1596" y="2152"/>
                        <a:pt x="1596" y="2147"/>
                        <a:pt x="1592" y="2142"/>
                      </a:cubicBezTo>
                      <a:cubicBezTo>
                        <a:pt x="1588" y="2137"/>
                        <a:pt x="1582" y="2134"/>
                        <a:pt x="1576" y="2137"/>
                      </a:cubicBezTo>
                      <a:cubicBezTo>
                        <a:pt x="1573" y="2138"/>
                        <a:pt x="1569" y="2141"/>
                        <a:pt x="1571" y="2145"/>
                      </a:cubicBezTo>
                      <a:cubicBezTo>
                        <a:pt x="1573" y="2142"/>
                        <a:pt x="1579" y="2142"/>
                        <a:pt x="1580" y="2147"/>
                      </a:cubicBezTo>
                      <a:cubicBezTo>
                        <a:pt x="1581" y="2150"/>
                        <a:pt x="1579" y="2156"/>
                        <a:pt x="1578" y="2162"/>
                      </a:cubicBezTo>
                      <a:cubicBezTo>
                        <a:pt x="1577" y="2168"/>
                        <a:pt x="1577" y="2174"/>
                        <a:pt x="1579" y="2179"/>
                      </a:cubicBezTo>
                      <a:cubicBezTo>
                        <a:pt x="1584" y="2189"/>
                        <a:pt x="1597" y="2192"/>
                        <a:pt x="1605" y="2185"/>
                      </a:cubicBezTo>
                      <a:cubicBezTo>
                        <a:pt x="1610" y="2182"/>
                        <a:pt x="1612" y="2177"/>
                        <a:pt x="1612" y="2172"/>
                      </a:cubicBezTo>
                      <a:cubicBezTo>
                        <a:pt x="1614" y="2166"/>
                        <a:pt x="1612" y="2151"/>
                        <a:pt x="1617" y="2146"/>
                      </a:cubicBezTo>
                      <a:cubicBezTo>
                        <a:pt x="1621" y="2142"/>
                        <a:pt x="1626" y="2143"/>
                        <a:pt x="1627" y="2146"/>
                      </a:cubicBezTo>
                      <a:cubicBezTo>
                        <a:pt x="1630" y="2143"/>
                        <a:pt x="1627" y="2137"/>
                        <a:pt x="1623" y="2135"/>
                      </a:cubicBezTo>
                      <a:cubicBezTo>
                        <a:pt x="1614" y="2132"/>
                        <a:pt x="1603" y="2137"/>
                        <a:pt x="1600" y="2148"/>
                      </a:cubicBezTo>
                      <a:cubicBezTo>
                        <a:pt x="1598" y="2152"/>
                        <a:pt x="1600" y="2157"/>
                        <a:pt x="1601" y="2162"/>
                      </a:cubicBezTo>
                      <a:close/>
                      <a:moveTo>
                        <a:pt x="1502" y="2284"/>
                      </a:moveTo>
                      <a:cubicBezTo>
                        <a:pt x="1501" y="2267"/>
                        <a:pt x="1489" y="2259"/>
                        <a:pt x="1486" y="2254"/>
                      </a:cubicBezTo>
                      <a:cubicBezTo>
                        <a:pt x="1483" y="2247"/>
                        <a:pt x="1490" y="2243"/>
                        <a:pt x="1495" y="2249"/>
                      </a:cubicBezTo>
                      <a:cubicBezTo>
                        <a:pt x="1501" y="2255"/>
                        <a:pt x="1506" y="2270"/>
                        <a:pt x="1502" y="2284"/>
                      </a:cubicBezTo>
                      <a:close/>
                      <a:moveTo>
                        <a:pt x="1482" y="2221"/>
                      </a:moveTo>
                      <a:cubicBezTo>
                        <a:pt x="1484" y="2221"/>
                        <a:pt x="1485" y="2222"/>
                        <a:pt x="1486" y="2223"/>
                      </a:cubicBezTo>
                      <a:cubicBezTo>
                        <a:pt x="1486" y="2224"/>
                        <a:pt x="1486" y="2227"/>
                        <a:pt x="1485" y="2228"/>
                      </a:cubicBezTo>
                      <a:cubicBezTo>
                        <a:pt x="1483" y="2230"/>
                        <a:pt x="1481" y="2230"/>
                        <a:pt x="1479" y="2229"/>
                      </a:cubicBezTo>
                      <a:cubicBezTo>
                        <a:pt x="1476" y="2228"/>
                        <a:pt x="1477" y="2225"/>
                        <a:pt x="1476" y="2223"/>
                      </a:cubicBezTo>
                      <a:cubicBezTo>
                        <a:pt x="1476" y="2220"/>
                        <a:pt x="1473" y="2219"/>
                        <a:pt x="1469" y="2220"/>
                      </a:cubicBezTo>
                      <a:cubicBezTo>
                        <a:pt x="1466" y="2220"/>
                        <a:pt x="1463" y="2222"/>
                        <a:pt x="1462" y="2226"/>
                      </a:cubicBezTo>
                      <a:cubicBezTo>
                        <a:pt x="1462" y="2229"/>
                        <a:pt x="1462" y="2231"/>
                        <a:pt x="1465" y="2231"/>
                      </a:cubicBezTo>
                      <a:cubicBezTo>
                        <a:pt x="1464" y="2229"/>
                        <a:pt x="1465" y="2226"/>
                        <a:pt x="1468" y="2227"/>
                      </a:cubicBezTo>
                      <a:cubicBezTo>
                        <a:pt x="1470" y="2227"/>
                        <a:pt x="1473" y="2230"/>
                        <a:pt x="1475" y="2232"/>
                      </a:cubicBezTo>
                      <a:cubicBezTo>
                        <a:pt x="1478" y="2235"/>
                        <a:pt x="1481" y="2236"/>
                        <a:pt x="1484" y="2237"/>
                      </a:cubicBezTo>
                      <a:cubicBezTo>
                        <a:pt x="1491" y="2237"/>
                        <a:pt x="1496" y="2231"/>
                        <a:pt x="1495" y="2225"/>
                      </a:cubicBezTo>
                      <a:cubicBezTo>
                        <a:pt x="1495" y="2222"/>
                        <a:pt x="1493" y="2219"/>
                        <a:pt x="1490" y="2217"/>
                      </a:cubicBezTo>
                      <a:cubicBezTo>
                        <a:pt x="1487" y="2215"/>
                        <a:pt x="1479" y="2212"/>
                        <a:pt x="1478" y="2208"/>
                      </a:cubicBezTo>
                      <a:cubicBezTo>
                        <a:pt x="1477" y="2205"/>
                        <a:pt x="1479" y="2203"/>
                        <a:pt x="1481" y="2203"/>
                      </a:cubicBezTo>
                      <a:cubicBezTo>
                        <a:pt x="1480" y="2200"/>
                        <a:pt x="1476" y="2200"/>
                        <a:pt x="1474" y="2202"/>
                      </a:cubicBezTo>
                      <a:cubicBezTo>
                        <a:pt x="1470" y="2205"/>
                        <a:pt x="1470" y="2213"/>
                        <a:pt x="1474" y="2217"/>
                      </a:cubicBezTo>
                      <a:cubicBezTo>
                        <a:pt x="1476" y="2219"/>
                        <a:pt x="1479" y="2220"/>
                        <a:pt x="1482" y="2221"/>
                      </a:cubicBezTo>
                      <a:close/>
                      <a:moveTo>
                        <a:pt x="1482" y="2222"/>
                      </a:moveTo>
                      <a:cubicBezTo>
                        <a:pt x="1485" y="2222"/>
                        <a:pt x="1486" y="2224"/>
                        <a:pt x="1485" y="2226"/>
                      </a:cubicBezTo>
                      <a:cubicBezTo>
                        <a:pt x="1484" y="2230"/>
                        <a:pt x="1479" y="2229"/>
                        <a:pt x="1478" y="2227"/>
                      </a:cubicBezTo>
                      <a:cubicBezTo>
                        <a:pt x="1477" y="2224"/>
                        <a:pt x="1478" y="2222"/>
                        <a:pt x="1475" y="2220"/>
                      </a:cubicBezTo>
                      <a:cubicBezTo>
                        <a:pt x="1479" y="2222"/>
                        <a:pt x="1480" y="2221"/>
                        <a:pt x="1482" y="2222"/>
                      </a:cubicBezTo>
                      <a:close/>
                      <a:moveTo>
                        <a:pt x="1495" y="2232"/>
                      </a:moveTo>
                      <a:cubicBezTo>
                        <a:pt x="1494" y="2235"/>
                        <a:pt x="1490" y="2237"/>
                        <a:pt x="1488" y="2238"/>
                      </a:cubicBezTo>
                      <a:cubicBezTo>
                        <a:pt x="1487" y="2241"/>
                        <a:pt x="1494" y="2245"/>
                        <a:pt x="1498" y="2240"/>
                      </a:cubicBezTo>
                      <a:cubicBezTo>
                        <a:pt x="1500" y="2237"/>
                        <a:pt x="1499" y="2232"/>
                        <a:pt x="1495" y="2232"/>
                      </a:cubicBezTo>
                      <a:close/>
                      <a:moveTo>
                        <a:pt x="1498" y="2241"/>
                      </a:moveTo>
                      <a:cubicBezTo>
                        <a:pt x="1498" y="2242"/>
                        <a:pt x="1497" y="2243"/>
                        <a:pt x="1497" y="2243"/>
                      </a:cubicBezTo>
                      <a:cubicBezTo>
                        <a:pt x="1502" y="2248"/>
                        <a:pt x="1506" y="2257"/>
                        <a:pt x="1507" y="2265"/>
                      </a:cubicBezTo>
                      <a:cubicBezTo>
                        <a:pt x="1508" y="2280"/>
                        <a:pt x="1498" y="2290"/>
                        <a:pt x="1498" y="2312"/>
                      </a:cubicBezTo>
                      <a:cubicBezTo>
                        <a:pt x="1497" y="2322"/>
                        <a:pt x="1500" y="2331"/>
                        <a:pt x="1502" y="2336"/>
                      </a:cubicBezTo>
                      <a:cubicBezTo>
                        <a:pt x="1509" y="2351"/>
                        <a:pt x="1522" y="2363"/>
                        <a:pt x="1524" y="2380"/>
                      </a:cubicBezTo>
                      <a:cubicBezTo>
                        <a:pt x="1521" y="2373"/>
                        <a:pt x="1512" y="2371"/>
                        <a:pt x="1507" y="2380"/>
                      </a:cubicBezTo>
                      <a:cubicBezTo>
                        <a:pt x="1504" y="2386"/>
                        <a:pt x="1507" y="2399"/>
                        <a:pt x="1490" y="2403"/>
                      </a:cubicBezTo>
                      <a:cubicBezTo>
                        <a:pt x="1499" y="2405"/>
                        <a:pt x="1508" y="2405"/>
                        <a:pt x="1515" y="2401"/>
                      </a:cubicBezTo>
                      <a:cubicBezTo>
                        <a:pt x="1520" y="2398"/>
                        <a:pt x="1523" y="2394"/>
                        <a:pt x="1525" y="2389"/>
                      </a:cubicBezTo>
                      <a:cubicBezTo>
                        <a:pt x="1531" y="2366"/>
                        <a:pt x="1502" y="2346"/>
                        <a:pt x="1502" y="2326"/>
                      </a:cubicBezTo>
                      <a:cubicBezTo>
                        <a:pt x="1502" y="2327"/>
                        <a:pt x="1502" y="2328"/>
                        <a:pt x="1502" y="2329"/>
                      </a:cubicBezTo>
                      <a:cubicBezTo>
                        <a:pt x="1506" y="2348"/>
                        <a:pt x="1527" y="2359"/>
                        <a:pt x="1545" y="2353"/>
                      </a:cubicBezTo>
                      <a:cubicBezTo>
                        <a:pt x="1554" y="2350"/>
                        <a:pt x="1562" y="2343"/>
                        <a:pt x="1566" y="2333"/>
                      </a:cubicBezTo>
                      <a:cubicBezTo>
                        <a:pt x="1569" y="2322"/>
                        <a:pt x="1568" y="2310"/>
                        <a:pt x="1560" y="2301"/>
                      </a:cubicBezTo>
                      <a:cubicBezTo>
                        <a:pt x="1552" y="2291"/>
                        <a:pt x="1541" y="2287"/>
                        <a:pt x="1530" y="2293"/>
                      </a:cubicBezTo>
                      <a:cubicBezTo>
                        <a:pt x="1523" y="2296"/>
                        <a:pt x="1519" y="2303"/>
                        <a:pt x="1520" y="2311"/>
                      </a:cubicBezTo>
                      <a:cubicBezTo>
                        <a:pt x="1521" y="2321"/>
                        <a:pt x="1528" y="2327"/>
                        <a:pt x="1536" y="2327"/>
                      </a:cubicBezTo>
                      <a:cubicBezTo>
                        <a:pt x="1545" y="2327"/>
                        <a:pt x="1552" y="2320"/>
                        <a:pt x="1550" y="2310"/>
                      </a:cubicBezTo>
                      <a:cubicBezTo>
                        <a:pt x="1551" y="2321"/>
                        <a:pt x="1543" y="2327"/>
                        <a:pt x="1535" y="2325"/>
                      </a:cubicBezTo>
                      <a:cubicBezTo>
                        <a:pt x="1528" y="2324"/>
                        <a:pt x="1523" y="2319"/>
                        <a:pt x="1522" y="2311"/>
                      </a:cubicBezTo>
                      <a:cubicBezTo>
                        <a:pt x="1522" y="2304"/>
                        <a:pt x="1525" y="2298"/>
                        <a:pt x="1531" y="2295"/>
                      </a:cubicBezTo>
                      <a:cubicBezTo>
                        <a:pt x="1541" y="2291"/>
                        <a:pt x="1551" y="2295"/>
                        <a:pt x="1558" y="2303"/>
                      </a:cubicBezTo>
                      <a:cubicBezTo>
                        <a:pt x="1564" y="2311"/>
                        <a:pt x="1566" y="2322"/>
                        <a:pt x="1562" y="2332"/>
                      </a:cubicBezTo>
                      <a:cubicBezTo>
                        <a:pt x="1559" y="2342"/>
                        <a:pt x="1551" y="2348"/>
                        <a:pt x="1542" y="2350"/>
                      </a:cubicBezTo>
                      <a:cubicBezTo>
                        <a:pt x="1526" y="2355"/>
                        <a:pt x="1508" y="2345"/>
                        <a:pt x="1504" y="2328"/>
                      </a:cubicBezTo>
                      <a:cubicBezTo>
                        <a:pt x="1501" y="2314"/>
                        <a:pt x="1506" y="2304"/>
                        <a:pt x="1516" y="2295"/>
                      </a:cubicBezTo>
                      <a:cubicBezTo>
                        <a:pt x="1533" y="2280"/>
                        <a:pt x="1559" y="2276"/>
                        <a:pt x="1574" y="2283"/>
                      </a:cubicBezTo>
                      <a:cubicBezTo>
                        <a:pt x="1583" y="2287"/>
                        <a:pt x="1589" y="2297"/>
                        <a:pt x="1583" y="2306"/>
                      </a:cubicBezTo>
                      <a:cubicBezTo>
                        <a:pt x="1579" y="2311"/>
                        <a:pt x="1574" y="2312"/>
                        <a:pt x="1568" y="2308"/>
                      </a:cubicBezTo>
                      <a:cubicBezTo>
                        <a:pt x="1570" y="2318"/>
                        <a:pt x="1586" y="2320"/>
                        <a:pt x="1595" y="2310"/>
                      </a:cubicBezTo>
                      <a:cubicBezTo>
                        <a:pt x="1604" y="2301"/>
                        <a:pt x="1605" y="2290"/>
                        <a:pt x="1601" y="2282"/>
                      </a:cubicBezTo>
                      <a:cubicBezTo>
                        <a:pt x="1595" y="2269"/>
                        <a:pt x="1580" y="2261"/>
                        <a:pt x="1563" y="2263"/>
                      </a:cubicBezTo>
                      <a:cubicBezTo>
                        <a:pt x="1546" y="2265"/>
                        <a:pt x="1529" y="2275"/>
                        <a:pt x="1517" y="2289"/>
                      </a:cubicBezTo>
                      <a:cubicBezTo>
                        <a:pt x="1518" y="2287"/>
                        <a:pt x="1520" y="2285"/>
                        <a:pt x="1521" y="2283"/>
                      </a:cubicBezTo>
                      <a:cubicBezTo>
                        <a:pt x="1542" y="2261"/>
                        <a:pt x="1569" y="2252"/>
                        <a:pt x="1599" y="2260"/>
                      </a:cubicBezTo>
                      <a:cubicBezTo>
                        <a:pt x="1621" y="2266"/>
                        <a:pt x="1635" y="2282"/>
                        <a:pt x="1640" y="2304"/>
                      </a:cubicBezTo>
                      <a:cubicBezTo>
                        <a:pt x="1642" y="2318"/>
                        <a:pt x="1640" y="2331"/>
                        <a:pt x="1635" y="2343"/>
                      </a:cubicBezTo>
                      <a:cubicBezTo>
                        <a:pt x="1631" y="2356"/>
                        <a:pt x="1622" y="2368"/>
                        <a:pt x="1612" y="2376"/>
                      </a:cubicBezTo>
                      <a:cubicBezTo>
                        <a:pt x="1607" y="2381"/>
                        <a:pt x="1602" y="2383"/>
                        <a:pt x="1595" y="2385"/>
                      </a:cubicBezTo>
                      <a:cubicBezTo>
                        <a:pt x="1584" y="2389"/>
                        <a:pt x="1571" y="2389"/>
                        <a:pt x="1560" y="2383"/>
                      </a:cubicBezTo>
                      <a:cubicBezTo>
                        <a:pt x="1551" y="2377"/>
                        <a:pt x="1547" y="2370"/>
                        <a:pt x="1546" y="2360"/>
                      </a:cubicBezTo>
                      <a:cubicBezTo>
                        <a:pt x="1535" y="2368"/>
                        <a:pt x="1540" y="2395"/>
                        <a:pt x="1563" y="2393"/>
                      </a:cubicBezTo>
                      <a:cubicBezTo>
                        <a:pt x="1570" y="2405"/>
                        <a:pt x="1592" y="2396"/>
                        <a:pt x="1604" y="2386"/>
                      </a:cubicBezTo>
                      <a:cubicBezTo>
                        <a:pt x="1589" y="2399"/>
                        <a:pt x="1562" y="2408"/>
                        <a:pt x="1549" y="2412"/>
                      </a:cubicBezTo>
                      <a:cubicBezTo>
                        <a:pt x="1550" y="2412"/>
                        <a:pt x="1550" y="2413"/>
                        <a:pt x="1550" y="2414"/>
                      </a:cubicBezTo>
                      <a:cubicBezTo>
                        <a:pt x="1555" y="2413"/>
                        <a:pt x="1562" y="2411"/>
                        <a:pt x="1570" y="2409"/>
                      </a:cubicBezTo>
                      <a:cubicBezTo>
                        <a:pt x="1562" y="2416"/>
                        <a:pt x="1558" y="2427"/>
                        <a:pt x="1560" y="2438"/>
                      </a:cubicBezTo>
                      <a:cubicBezTo>
                        <a:pt x="1565" y="2457"/>
                        <a:pt x="1586" y="2472"/>
                        <a:pt x="1587" y="2497"/>
                      </a:cubicBezTo>
                      <a:cubicBezTo>
                        <a:pt x="1594" y="2476"/>
                        <a:pt x="1581" y="2455"/>
                        <a:pt x="1578" y="2441"/>
                      </a:cubicBezTo>
                      <a:cubicBezTo>
                        <a:pt x="1570" y="2414"/>
                        <a:pt x="1581" y="2407"/>
                        <a:pt x="1597" y="2395"/>
                      </a:cubicBezTo>
                      <a:cubicBezTo>
                        <a:pt x="1595" y="2398"/>
                        <a:pt x="1593" y="2400"/>
                        <a:pt x="1592" y="2404"/>
                      </a:cubicBezTo>
                      <a:cubicBezTo>
                        <a:pt x="1582" y="2423"/>
                        <a:pt x="1583" y="2446"/>
                        <a:pt x="1596" y="2462"/>
                      </a:cubicBezTo>
                      <a:cubicBezTo>
                        <a:pt x="1606" y="2476"/>
                        <a:pt x="1622" y="2482"/>
                        <a:pt x="1638" y="2479"/>
                      </a:cubicBezTo>
                      <a:cubicBezTo>
                        <a:pt x="1660" y="2475"/>
                        <a:pt x="1675" y="2458"/>
                        <a:pt x="1678" y="2437"/>
                      </a:cubicBezTo>
                      <a:cubicBezTo>
                        <a:pt x="1679" y="2427"/>
                        <a:pt x="1677" y="2418"/>
                        <a:pt x="1672" y="2411"/>
                      </a:cubicBezTo>
                      <a:cubicBezTo>
                        <a:pt x="1662" y="2397"/>
                        <a:pt x="1648" y="2395"/>
                        <a:pt x="1633" y="2401"/>
                      </a:cubicBezTo>
                      <a:cubicBezTo>
                        <a:pt x="1650" y="2403"/>
                        <a:pt x="1649" y="2416"/>
                        <a:pt x="1653" y="2422"/>
                      </a:cubicBezTo>
                      <a:cubicBezTo>
                        <a:pt x="1662" y="2434"/>
                        <a:pt x="1675" y="2419"/>
                        <a:pt x="1667" y="2407"/>
                      </a:cubicBezTo>
                      <a:cubicBezTo>
                        <a:pt x="1666" y="2406"/>
                        <a:pt x="1665" y="2405"/>
                        <a:pt x="1664" y="2403"/>
                      </a:cubicBezTo>
                      <a:cubicBezTo>
                        <a:pt x="1674" y="2411"/>
                        <a:pt x="1679" y="2424"/>
                        <a:pt x="1677" y="2437"/>
                      </a:cubicBezTo>
                      <a:cubicBezTo>
                        <a:pt x="1673" y="2457"/>
                        <a:pt x="1658" y="2472"/>
                        <a:pt x="1638" y="2476"/>
                      </a:cubicBezTo>
                      <a:cubicBezTo>
                        <a:pt x="1623" y="2478"/>
                        <a:pt x="1608" y="2472"/>
                        <a:pt x="1599" y="2460"/>
                      </a:cubicBezTo>
                      <a:cubicBezTo>
                        <a:pt x="1588" y="2445"/>
                        <a:pt x="1587" y="2424"/>
                        <a:pt x="1596" y="2407"/>
                      </a:cubicBezTo>
                      <a:cubicBezTo>
                        <a:pt x="1599" y="2400"/>
                        <a:pt x="1604" y="2395"/>
                        <a:pt x="1609" y="2390"/>
                      </a:cubicBezTo>
                      <a:cubicBezTo>
                        <a:pt x="1606" y="2393"/>
                        <a:pt x="1604" y="2397"/>
                        <a:pt x="1602" y="2402"/>
                      </a:cubicBezTo>
                      <a:cubicBezTo>
                        <a:pt x="1598" y="2413"/>
                        <a:pt x="1602" y="2429"/>
                        <a:pt x="1614" y="2434"/>
                      </a:cubicBezTo>
                      <a:cubicBezTo>
                        <a:pt x="1620" y="2436"/>
                        <a:pt x="1626" y="2434"/>
                        <a:pt x="1630" y="2430"/>
                      </a:cubicBezTo>
                      <a:cubicBezTo>
                        <a:pt x="1633" y="2427"/>
                        <a:pt x="1635" y="2422"/>
                        <a:pt x="1634" y="2418"/>
                      </a:cubicBezTo>
                      <a:cubicBezTo>
                        <a:pt x="1634" y="2414"/>
                        <a:pt x="1631" y="2409"/>
                        <a:pt x="1627" y="2407"/>
                      </a:cubicBezTo>
                      <a:cubicBezTo>
                        <a:pt x="1621" y="2404"/>
                        <a:pt x="1614" y="2406"/>
                        <a:pt x="1611" y="2411"/>
                      </a:cubicBezTo>
                      <a:cubicBezTo>
                        <a:pt x="1609" y="2414"/>
                        <a:pt x="1610" y="2418"/>
                        <a:pt x="1612" y="2421"/>
                      </a:cubicBezTo>
                      <a:cubicBezTo>
                        <a:pt x="1614" y="2423"/>
                        <a:pt x="1617" y="2423"/>
                        <a:pt x="1618" y="2421"/>
                      </a:cubicBezTo>
                      <a:cubicBezTo>
                        <a:pt x="1617" y="2421"/>
                        <a:pt x="1615" y="2420"/>
                        <a:pt x="1614" y="2419"/>
                      </a:cubicBezTo>
                      <a:cubicBezTo>
                        <a:pt x="1613" y="2416"/>
                        <a:pt x="1615" y="2413"/>
                        <a:pt x="1618" y="2412"/>
                      </a:cubicBezTo>
                      <a:cubicBezTo>
                        <a:pt x="1620" y="2412"/>
                        <a:pt x="1622" y="2413"/>
                        <a:pt x="1624" y="2415"/>
                      </a:cubicBezTo>
                      <a:cubicBezTo>
                        <a:pt x="1626" y="2417"/>
                        <a:pt x="1626" y="2421"/>
                        <a:pt x="1624" y="2424"/>
                      </a:cubicBezTo>
                      <a:cubicBezTo>
                        <a:pt x="1622" y="2427"/>
                        <a:pt x="1618" y="2428"/>
                        <a:pt x="1615" y="2426"/>
                      </a:cubicBezTo>
                      <a:cubicBezTo>
                        <a:pt x="1604" y="2423"/>
                        <a:pt x="1602" y="2407"/>
                        <a:pt x="1606" y="2398"/>
                      </a:cubicBezTo>
                      <a:cubicBezTo>
                        <a:pt x="1610" y="2387"/>
                        <a:pt x="1620" y="2378"/>
                        <a:pt x="1627" y="2370"/>
                      </a:cubicBezTo>
                      <a:cubicBezTo>
                        <a:pt x="1634" y="2360"/>
                        <a:pt x="1641" y="2348"/>
                        <a:pt x="1643" y="2331"/>
                      </a:cubicBezTo>
                      <a:cubicBezTo>
                        <a:pt x="1643" y="2334"/>
                        <a:pt x="1643" y="2338"/>
                        <a:pt x="1644" y="2341"/>
                      </a:cubicBezTo>
                      <a:cubicBezTo>
                        <a:pt x="1648" y="2363"/>
                        <a:pt x="1662" y="2379"/>
                        <a:pt x="1685" y="2383"/>
                      </a:cubicBezTo>
                      <a:cubicBezTo>
                        <a:pt x="1705" y="2386"/>
                        <a:pt x="1726" y="2378"/>
                        <a:pt x="1738" y="2361"/>
                      </a:cubicBezTo>
                      <a:cubicBezTo>
                        <a:pt x="1749" y="2345"/>
                        <a:pt x="1751" y="2323"/>
                        <a:pt x="1741" y="2306"/>
                      </a:cubicBezTo>
                      <a:cubicBezTo>
                        <a:pt x="1731" y="2290"/>
                        <a:pt x="1714" y="2283"/>
                        <a:pt x="1699" y="2287"/>
                      </a:cubicBezTo>
                      <a:cubicBezTo>
                        <a:pt x="1689" y="2289"/>
                        <a:pt x="1681" y="2295"/>
                        <a:pt x="1676" y="2303"/>
                      </a:cubicBezTo>
                      <a:cubicBezTo>
                        <a:pt x="1674" y="2308"/>
                        <a:pt x="1673" y="2314"/>
                        <a:pt x="1673" y="2320"/>
                      </a:cubicBezTo>
                      <a:cubicBezTo>
                        <a:pt x="1675" y="2331"/>
                        <a:pt x="1682" y="2338"/>
                        <a:pt x="1692" y="2338"/>
                      </a:cubicBezTo>
                      <a:cubicBezTo>
                        <a:pt x="1703" y="2339"/>
                        <a:pt x="1713" y="2331"/>
                        <a:pt x="1714" y="2320"/>
                      </a:cubicBezTo>
                      <a:cubicBezTo>
                        <a:pt x="1714" y="2309"/>
                        <a:pt x="1706" y="2299"/>
                        <a:pt x="1695" y="2298"/>
                      </a:cubicBezTo>
                      <a:cubicBezTo>
                        <a:pt x="1685" y="2298"/>
                        <a:pt x="1677" y="2304"/>
                        <a:pt x="1674" y="2312"/>
                      </a:cubicBezTo>
                      <a:cubicBezTo>
                        <a:pt x="1676" y="2300"/>
                        <a:pt x="1687" y="2290"/>
                        <a:pt x="1700" y="2288"/>
                      </a:cubicBezTo>
                      <a:cubicBezTo>
                        <a:pt x="1715" y="2285"/>
                        <a:pt x="1730" y="2292"/>
                        <a:pt x="1739" y="2307"/>
                      </a:cubicBezTo>
                      <a:cubicBezTo>
                        <a:pt x="1748" y="2323"/>
                        <a:pt x="1745" y="2343"/>
                        <a:pt x="1735" y="2358"/>
                      </a:cubicBezTo>
                      <a:cubicBezTo>
                        <a:pt x="1724" y="2375"/>
                        <a:pt x="1705" y="2382"/>
                        <a:pt x="1685" y="2379"/>
                      </a:cubicBezTo>
                      <a:cubicBezTo>
                        <a:pt x="1666" y="2374"/>
                        <a:pt x="1653" y="2361"/>
                        <a:pt x="1650" y="2341"/>
                      </a:cubicBezTo>
                      <a:cubicBezTo>
                        <a:pt x="1647" y="2327"/>
                        <a:pt x="1649" y="2313"/>
                        <a:pt x="1644" y="2298"/>
                      </a:cubicBezTo>
                      <a:cubicBezTo>
                        <a:pt x="1638" y="2277"/>
                        <a:pt x="1623" y="2262"/>
                        <a:pt x="1601" y="2255"/>
                      </a:cubicBezTo>
                      <a:cubicBezTo>
                        <a:pt x="1569" y="2246"/>
                        <a:pt x="1538" y="2255"/>
                        <a:pt x="1517" y="2279"/>
                      </a:cubicBezTo>
                      <a:cubicBezTo>
                        <a:pt x="1507" y="2291"/>
                        <a:pt x="1501" y="2302"/>
                        <a:pt x="1500" y="2315"/>
                      </a:cubicBezTo>
                      <a:cubicBezTo>
                        <a:pt x="1500" y="2302"/>
                        <a:pt x="1504" y="2289"/>
                        <a:pt x="1511" y="2278"/>
                      </a:cubicBezTo>
                      <a:cubicBezTo>
                        <a:pt x="1520" y="2262"/>
                        <a:pt x="1537" y="2248"/>
                        <a:pt x="1552" y="2240"/>
                      </a:cubicBezTo>
                      <a:cubicBezTo>
                        <a:pt x="1559" y="2236"/>
                        <a:pt x="1564" y="2232"/>
                        <a:pt x="1569" y="2227"/>
                      </a:cubicBezTo>
                      <a:cubicBezTo>
                        <a:pt x="1571" y="2225"/>
                        <a:pt x="1572" y="2224"/>
                        <a:pt x="1573" y="2223"/>
                      </a:cubicBezTo>
                      <a:cubicBezTo>
                        <a:pt x="1575" y="2220"/>
                        <a:pt x="1577" y="2217"/>
                        <a:pt x="1579" y="2215"/>
                      </a:cubicBezTo>
                      <a:cubicBezTo>
                        <a:pt x="1580" y="2213"/>
                        <a:pt x="1584" y="2204"/>
                        <a:pt x="1583" y="2203"/>
                      </a:cubicBezTo>
                      <a:cubicBezTo>
                        <a:pt x="1582" y="2203"/>
                        <a:pt x="1579" y="2208"/>
                        <a:pt x="1578" y="2209"/>
                      </a:cubicBezTo>
                      <a:cubicBezTo>
                        <a:pt x="1576" y="2213"/>
                        <a:pt x="1573" y="2217"/>
                        <a:pt x="1570" y="2220"/>
                      </a:cubicBezTo>
                      <a:cubicBezTo>
                        <a:pt x="1569" y="2222"/>
                        <a:pt x="1568" y="2223"/>
                        <a:pt x="1567" y="2224"/>
                      </a:cubicBezTo>
                      <a:cubicBezTo>
                        <a:pt x="1562" y="2229"/>
                        <a:pt x="1557" y="2233"/>
                        <a:pt x="1551" y="2237"/>
                      </a:cubicBezTo>
                      <a:cubicBezTo>
                        <a:pt x="1551" y="2237"/>
                        <a:pt x="1550" y="2238"/>
                        <a:pt x="1549" y="2238"/>
                      </a:cubicBezTo>
                      <a:cubicBezTo>
                        <a:pt x="1550" y="2237"/>
                        <a:pt x="1552" y="2235"/>
                        <a:pt x="1553" y="2233"/>
                      </a:cubicBezTo>
                      <a:cubicBezTo>
                        <a:pt x="1557" y="2229"/>
                        <a:pt x="1560" y="2224"/>
                        <a:pt x="1563" y="2218"/>
                      </a:cubicBezTo>
                      <a:cubicBezTo>
                        <a:pt x="1568" y="2202"/>
                        <a:pt x="1558" y="2190"/>
                        <a:pt x="1544" y="2184"/>
                      </a:cubicBezTo>
                      <a:cubicBezTo>
                        <a:pt x="1532" y="2180"/>
                        <a:pt x="1519" y="2180"/>
                        <a:pt x="1508" y="2188"/>
                      </a:cubicBezTo>
                      <a:cubicBezTo>
                        <a:pt x="1500" y="2195"/>
                        <a:pt x="1497" y="2205"/>
                        <a:pt x="1501" y="2215"/>
                      </a:cubicBezTo>
                      <a:cubicBezTo>
                        <a:pt x="1505" y="2222"/>
                        <a:pt x="1512" y="2229"/>
                        <a:pt x="1521" y="2228"/>
                      </a:cubicBezTo>
                      <a:cubicBezTo>
                        <a:pt x="1526" y="2228"/>
                        <a:pt x="1530" y="2225"/>
                        <a:pt x="1532" y="2220"/>
                      </a:cubicBezTo>
                      <a:cubicBezTo>
                        <a:pt x="1533" y="2218"/>
                        <a:pt x="1534" y="2215"/>
                        <a:pt x="1533" y="2212"/>
                      </a:cubicBezTo>
                      <a:cubicBezTo>
                        <a:pt x="1531" y="2209"/>
                        <a:pt x="1528" y="2207"/>
                        <a:pt x="1525" y="2206"/>
                      </a:cubicBezTo>
                      <a:cubicBezTo>
                        <a:pt x="1521" y="2205"/>
                        <a:pt x="1517" y="2206"/>
                        <a:pt x="1515" y="2209"/>
                      </a:cubicBezTo>
                      <a:cubicBezTo>
                        <a:pt x="1513" y="2212"/>
                        <a:pt x="1513" y="2216"/>
                        <a:pt x="1516" y="2219"/>
                      </a:cubicBezTo>
                      <a:cubicBezTo>
                        <a:pt x="1519" y="2223"/>
                        <a:pt x="1524" y="2223"/>
                        <a:pt x="1527" y="2220"/>
                      </a:cubicBezTo>
                      <a:cubicBezTo>
                        <a:pt x="1531" y="2217"/>
                        <a:pt x="1531" y="2212"/>
                        <a:pt x="1528" y="2208"/>
                      </a:cubicBezTo>
                      <a:cubicBezTo>
                        <a:pt x="1527" y="2207"/>
                        <a:pt x="1526" y="2206"/>
                        <a:pt x="1524" y="2206"/>
                      </a:cubicBezTo>
                      <a:cubicBezTo>
                        <a:pt x="1525" y="2206"/>
                        <a:pt x="1525" y="2206"/>
                        <a:pt x="1525" y="2206"/>
                      </a:cubicBezTo>
                      <a:cubicBezTo>
                        <a:pt x="1528" y="2207"/>
                        <a:pt x="1531" y="2209"/>
                        <a:pt x="1532" y="2212"/>
                      </a:cubicBezTo>
                      <a:cubicBezTo>
                        <a:pt x="1533" y="2215"/>
                        <a:pt x="1533" y="2217"/>
                        <a:pt x="1532" y="2220"/>
                      </a:cubicBezTo>
                      <a:cubicBezTo>
                        <a:pt x="1530" y="2224"/>
                        <a:pt x="1526" y="2227"/>
                        <a:pt x="1521" y="2228"/>
                      </a:cubicBezTo>
                      <a:cubicBezTo>
                        <a:pt x="1513" y="2228"/>
                        <a:pt x="1506" y="2221"/>
                        <a:pt x="1503" y="2214"/>
                      </a:cubicBezTo>
                      <a:cubicBezTo>
                        <a:pt x="1499" y="2205"/>
                        <a:pt x="1501" y="2196"/>
                        <a:pt x="1510" y="2189"/>
                      </a:cubicBezTo>
                      <a:cubicBezTo>
                        <a:pt x="1519" y="2182"/>
                        <a:pt x="1533" y="2182"/>
                        <a:pt x="1544" y="2187"/>
                      </a:cubicBezTo>
                      <a:cubicBezTo>
                        <a:pt x="1556" y="2192"/>
                        <a:pt x="1564" y="2203"/>
                        <a:pt x="1559" y="2217"/>
                      </a:cubicBezTo>
                      <a:cubicBezTo>
                        <a:pt x="1557" y="2223"/>
                        <a:pt x="1555" y="2227"/>
                        <a:pt x="1551" y="2231"/>
                      </a:cubicBezTo>
                      <a:cubicBezTo>
                        <a:pt x="1548" y="2234"/>
                        <a:pt x="1546" y="2236"/>
                        <a:pt x="1543" y="2238"/>
                      </a:cubicBezTo>
                      <a:cubicBezTo>
                        <a:pt x="1536" y="2244"/>
                        <a:pt x="1528" y="2250"/>
                        <a:pt x="1521" y="2258"/>
                      </a:cubicBezTo>
                      <a:cubicBezTo>
                        <a:pt x="1516" y="2262"/>
                        <a:pt x="1513" y="2267"/>
                        <a:pt x="1509" y="2272"/>
                      </a:cubicBezTo>
                      <a:cubicBezTo>
                        <a:pt x="1510" y="2269"/>
                        <a:pt x="1509" y="2266"/>
                        <a:pt x="1509" y="2263"/>
                      </a:cubicBezTo>
                      <a:cubicBezTo>
                        <a:pt x="1507" y="2254"/>
                        <a:pt x="1503" y="2246"/>
                        <a:pt x="1498" y="2241"/>
                      </a:cubicBezTo>
                      <a:close/>
                      <a:moveTo>
                        <a:pt x="1600" y="2163"/>
                      </a:moveTo>
                      <a:cubicBezTo>
                        <a:pt x="1601" y="2167"/>
                        <a:pt x="1599" y="2171"/>
                        <a:pt x="1595" y="2172"/>
                      </a:cubicBezTo>
                      <a:cubicBezTo>
                        <a:pt x="1589" y="2173"/>
                        <a:pt x="1586" y="2165"/>
                        <a:pt x="1589" y="2161"/>
                      </a:cubicBezTo>
                      <a:cubicBezTo>
                        <a:pt x="1592" y="2157"/>
                        <a:pt x="1595" y="2157"/>
                        <a:pt x="1597" y="2152"/>
                      </a:cubicBezTo>
                      <a:cubicBezTo>
                        <a:pt x="1597" y="2158"/>
                        <a:pt x="1599" y="2159"/>
                        <a:pt x="1600" y="2163"/>
                      </a:cubicBezTo>
                      <a:close/>
                      <a:moveTo>
                        <a:pt x="1559" y="2238"/>
                      </a:moveTo>
                      <a:cubicBezTo>
                        <a:pt x="1570" y="2231"/>
                        <a:pt x="1586" y="2234"/>
                        <a:pt x="1593" y="2241"/>
                      </a:cubicBezTo>
                      <a:cubicBezTo>
                        <a:pt x="1600" y="2247"/>
                        <a:pt x="1605" y="2253"/>
                        <a:pt x="1612" y="2254"/>
                      </a:cubicBezTo>
                      <a:cubicBezTo>
                        <a:pt x="1619" y="2255"/>
                        <a:pt x="1628" y="2252"/>
                        <a:pt x="1628" y="2246"/>
                      </a:cubicBezTo>
                      <a:cubicBezTo>
                        <a:pt x="1624" y="2250"/>
                        <a:pt x="1618" y="2248"/>
                        <a:pt x="1613" y="2245"/>
                      </a:cubicBezTo>
                      <a:cubicBezTo>
                        <a:pt x="1609" y="2243"/>
                        <a:pt x="1605" y="2241"/>
                        <a:pt x="1600" y="2242"/>
                      </a:cubicBezTo>
                      <a:cubicBezTo>
                        <a:pt x="1599" y="2232"/>
                        <a:pt x="1590" y="2229"/>
                        <a:pt x="1583" y="2229"/>
                      </a:cubicBezTo>
                      <a:cubicBezTo>
                        <a:pt x="1575" y="2229"/>
                        <a:pt x="1565" y="2232"/>
                        <a:pt x="1559" y="2238"/>
                      </a:cubicBezTo>
                      <a:close/>
                      <a:moveTo>
                        <a:pt x="1540" y="2124"/>
                      </a:moveTo>
                      <a:cubicBezTo>
                        <a:pt x="1528" y="2107"/>
                        <a:pt x="1538" y="2090"/>
                        <a:pt x="1540" y="2082"/>
                      </a:cubicBezTo>
                      <a:cubicBezTo>
                        <a:pt x="1542" y="2070"/>
                        <a:pt x="1530" y="2068"/>
                        <a:pt x="1526" y="2080"/>
                      </a:cubicBezTo>
                      <a:cubicBezTo>
                        <a:pt x="1522" y="2091"/>
                        <a:pt x="1525" y="2111"/>
                        <a:pt x="1540" y="2124"/>
                      </a:cubicBezTo>
                      <a:close/>
                      <a:moveTo>
                        <a:pt x="1596" y="2191"/>
                      </a:moveTo>
                      <a:cubicBezTo>
                        <a:pt x="1590" y="2192"/>
                        <a:pt x="1583" y="2188"/>
                        <a:pt x="1580" y="2185"/>
                      </a:cubicBezTo>
                      <a:cubicBezTo>
                        <a:pt x="1574" y="2187"/>
                        <a:pt x="1575" y="2200"/>
                        <a:pt x="1585" y="2202"/>
                      </a:cubicBezTo>
                      <a:cubicBezTo>
                        <a:pt x="1591" y="2203"/>
                        <a:pt x="1597" y="2197"/>
                        <a:pt x="1596" y="2191"/>
                      </a:cubicBezTo>
                      <a:close/>
                      <a:moveTo>
                        <a:pt x="1567" y="2230"/>
                      </a:moveTo>
                      <a:cubicBezTo>
                        <a:pt x="1590" y="2219"/>
                        <a:pt x="1611" y="2233"/>
                        <a:pt x="1619" y="2235"/>
                      </a:cubicBezTo>
                      <a:cubicBezTo>
                        <a:pt x="1635" y="2238"/>
                        <a:pt x="1638" y="2221"/>
                        <a:pt x="1621" y="2216"/>
                      </a:cubicBezTo>
                      <a:cubicBezTo>
                        <a:pt x="1611" y="2213"/>
                        <a:pt x="1588" y="2213"/>
                        <a:pt x="1567" y="2230"/>
                      </a:cubicBezTo>
                      <a:close/>
                      <a:moveTo>
                        <a:pt x="1527" y="2174"/>
                      </a:moveTo>
                      <a:cubicBezTo>
                        <a:pt x="1518" y="2180"/>
                        <a:pt x="1507" y="2185"/>
                        <a:pt x="1497" y="2184"/>
                      </a:cubicBezTo>
                      <a:cubicBezTo>
                        <a:pt x="1487" y="2183"/>
                        <a:pt x="1477" y="2177"/>
                        <a:pt x="1474" y="2168"/>
                      </a:cubicBezTo>
                      <a:cubicBezTo>
                        <a:pt x="1472" y="2162"/>
                        <a:pt x="1472" y="2156"/>
                        <a:pt x="1473" y="2150"/>
                      </a:cubicBezTo>
                      <a:cubicBezTo>
                        <a:pt x="1476" y="2143"/>
                        <a:pt x="1478" y="2139"/>
                        <a:pt x="1483" y="2134"/>
                      </a:cubicBezTo>
                      <a:cubicBezTo>
                        <a:pt x="1488" y="2130"/>
                        <a:pt x="1492" y="2127"/>
                        <a:pt x="1498" y="2125"/>
                      </a:cubicBezTo>
                      <a:cubicBezTo>
                        <a:pt x="1501" y="2124"/>
                        <a:pt x="1503" y="2123"/>
                        <a:pt x="1506" y="2122"/>
                      </a:cubicBezTo>
                      <a:cubicBezTo>
                        <a:pt x="1514" y="2121"/>
                        <a:pt x="1520" y="2121"/>
                        <a:pt x="1528" y="2122"/>
                      </a:cubicBezTo>
                      <a:cubicBezTo>
                        <a:pt x="1538" y="2125"/>
                        <a:pt x="1546" y="2128"/>
                        <a:pt x="1555" y="2136"/>
                      </a:cubicBezTo>
                      <a:cubicBezTo>
                        <a:pt x="1555" y="2136"/>
                        <a:pt x="1556" y="2137"/>
                        <a:pt x="1556" y="2137"/>
                      </a:cubicBezTo>
                      <a:cubicBezTo>
                        <a:pt x="1554" y="2130"/>
                        <a:pt x="1555" y="2121"/>
                        <a:pt x="1557" y="2114"/>
                      </a:cubicBezTo>
                      <a:cubicBezTo>
                        <a:pt x="1560" y="2105"/>
                        <a:pt x="1566" y="2097"/>
                        <a:pt x="1574" y="2093"/>
                      </a:cubicBezTo>
                      <a:cubicBezTo>
                        <a:pt x="1578" y="2092"/>
                        <a:pt x="1582" y="2091"/>
                        <a:pt x="1587" y="2091"/>
                      </a:cubicBezTo>
                      <a:cubicBezTo>
                        <a:pt x="1582" y="2092"/>
                        <a:pt x="1578" y="2093"/>
                        <a:pt x="1575" y="2095"/>
                      </a:cubicBezTo>
                      <a:cubicBezTo>
                        <a:pt x="1567" y="2099"/>
                        <a:pt x="1562" y="2106"/>
                        <a:pt x="1560" y="2115"/>
                      </a:cubicBezTo>
                      <a:cubicBezTo>
                        <a:pt x="1558" y="2121"/>
                        <a:pt x="1558" y="2127"/>
                        <a:pt x="1559" y="2133"/>
                      </a:cubicBezTo>
                      <a:cubicBezTo>
                        <a:pt x="1561" y="2143"/>
                        <a:pt x="1566" y="2151"/>
                        <a:pt x="1569" y="2161"/>
                      </a:cubicBezTo>
                      <a:cubicBezTo>
                        <a:pt x="1569" y="2162"/>
                        <a:pt x="1569" y="2162"/>
                        <a:pt x="1569" y="2162"/>
                      </a:cubicBezTo>
                      <a:cubicBezTo>
                        <a:pt x="1571" y="2168"/>
                        <a:pt x="1571" y="2174"/>
                        <a:pt x="1571" y="2180"/>
                      </a:cubicBezTo>
                      <a:cubicBezTo>
                        <a:pt x="1571" y="2181"/>
                        <a:pt x="1571" y="2196"/>
                        <a:pt x="1569" y="2196"/>
                      </a:cubicBezTo>
                      <a:cubicBezTo>
                        <a:pt x="1568" y="2195"/>
                        <a:pt x="1568" y="2186"/>
                        <a:pt x="1568" y="2185"/>
                      </a:cubicBezTo>
                      <a:cubicBezTo>
                        <a:pt x="1568" y="2177"/>
                        <a:pt x="1567" y="2171"/>
                        <a:pt x="1566" y="2163"/>
                      </a:cubicBezTo>
                      <a:cubicBezTo>
                        <a:pt x="1565" y="2162"/>
                        <a:pt x="1565" y="2162"/>
                        <a:pt x="1565" y="2162"/>
                      </a:cubicBezTo>
                      <a:cubicBezTo>
                        <a:pt x="1563" y="2152"/>
                        <a:pt x="1559" y="2145"/>
                        <a:pt x="1552" y="2138"/>
                      </a:cubicBezTo>
                      <a:cubicBezTo>
                        <a:pt x="1544" y="2130"/>
                        <a:pt x="1532" y="2124"/>
                        <a:pt x="1520" y="2126"/>
                      </a:cubicBezTo>
                      <a:cubicBezTo>
                        <a:pt x="1513" y="2127"/>
                        <a:pt x="1504" y="2133"/>
                        <a:pt x="1506" y="2140"/>
                      </a:cubicBezTo>
                      <a:cubicBezTo>
                        <a:pt x="1506" y="2143"/>
                        <a:pt x="1508" y="2145"/>
                        <a:pt x="1511" y="2146"/>
                      </a:cubicBezTo>
                      <a:cubicBezTo>
                        <a:pt x="1513" y="2146"/>
                        <a:pt x="1515" y="2145"/>
                        <a:pt x="1516" y="2142"/>
                      </a:cubicBezTo>
                      <a:cubicBezTo>
                        <a:pt x="1516" y="2141"/>
                        <a:pt x="1516" y="2139"/>
                        <a:pt x="1515" y="2138"/>
                      </a:cubicBezTo>
                      <a:cubicBezTo>
                        <a:pt x="1514" y="2136"/>
                        <a:pt x="1511" y="2136"/>
                        <a:pt x="1510" y="2138"/>
                      </a:cubicBezTo>
                      <a:cubicBezTo>
                        <a:pt x="1510" y="2139"/>
                        <a:pt x="1509" y="2140"/>
                        <a:pt x="1510" y="2141"/>
                      </a:cubicBezTo>
                      <a:cubicBezTo>
                        <a:pt x="1508" y="2141"/>
                        <a:pt x="1508" y="2139"/>
                        <a:pt x="1508" y="2137"/>
                      </a:cubicBezTo>
                      <a:cubicBezTo>
                        <a:pt x="1509" y="2135"/>
                        <a:pt x="1511" y="2133"/>
                        <a:pt x="1514" y="2133"/>
                      </a:cubicBezTo>
                      <a:cubicBezTo>
                        <a:pt x="1518" y="2134"/>
                        <a:pt x="1521" y="2137"/>
                        <a:pt x="1521" y="2142"/>
                      </a:cubicBezTo>
                      <a:cubicBezTo>
                        <a:pt x="1521" y="2145"/>
                        <a:pt x="1520" y="2148"/>
                        <a:pt x="1517" y="2150"/>
                      </a:cubicBezTo>
                      <a:cubicBezTo>
                        <a:pt x="1515" y="2152"/>
                        <a:pt x="1512" y="2152"/>
                        <a:pt x="1509" y="2151"/>
                      </a:cubicBezTo>
                      <a:cubicBezTo>
                        <a:pt x="1505" y="2150"/>
                        <a:pt x="1502" y="2147"/>
                        <a:pt x="1501" y="2143"/>
                      </a:cubicBezTo>
                      <a:cubicBezTo>
                        <a:pt x="1500" y="2133"/>
                        <a:pt x="1508" y="2126"/>
                        <a:pt x="1517" y="2125"/>
                      </a:cubicBezTo>
                      <a:cubicBezTo>
                        <a:pt x="1519" y="2124"/>
                        <a:pt x="1522" y="2124"/>
                        <a:pt x="1525" y="2124"/>
                      </a:cubicBezTo>
                      <a:cubicBezTo>
                        <a:pt x="1516" y="2123"/>
                        <a:pt x="1508" y="2123"/>
                        <a:pt x="1499" y="2126"/>
                      </a:cubicBezTo>
                      <a:cubicBezTo>
                        <a:pt x="1493" y="2129"/>
                        <a:pt x="1489" y="2131"/>
                        <a:pt x="1484" y="2135"/>
                      </a:cubicBezTo>
                      <a:cubicBezTo>
                        <a:pt x="1479" y="2140"/>
                        <a:pt x="1477" y="2144"/>
                        <a:pt x="1474" y="2150"/>
                      </a:cubicBezTo>
                      <a:cubicBezTo>
                        <a:pt x="1473" y="2154"/>
                        <a:pt x="1473" y="2157"/>
                        <a:pt x="1473" y="2160"/>
                      </a:cubicBezTo>
                      <a:cubicBezTo>
                        <a:pt x="1473" y="2160"/>
                        <a:pt x="1473" y="2160"/>
                        <a:pt x="1473" y="2160"/>
                      </a:cubicBezTo>
                      <a:cubicBezTo>
                        <a:pt x="1475" y="2151"/>
                        <a:pt x="1484" y="2145"/>
                        <a:pt x="1494" y="2153"/>
                      </a:cubicBezTo>
                      <a:cubicBezTo>
                        <a:pt x="1501" y="2159"/>
                        <a:pt x="1504" y="2177"/>
                        <a:pt x="1527" y="2174"/>
                      </a:cubicBezTo>
                      <a:close/>
                      <a:moveTo>
                        <a:pt x="1575" y="2096"/>
                      </a:moveTo>
                      <a:cubicBezTo>
                        <a:pt x="1579" y="2106"/>
                        <a:pt x="1593" y="2099"/>
                        <a:pt x="1598" y="2098"/>
                      </a:cubicBezTo>
                      <a:cubicBezTo>
                        <a:pt x="1602" y="2097"/>
                        <a:pt x="1605" y="2097"/>
                        <a:pt x="1608" y="2099"/>
                      </a:cubicBezTo>
                      <a:cubicBezTo>
                        <a:pt x="1606" y="2095"/>
                        <a:pt x="1598" y="2087"/>
                        <a:pt x="1593" y="2085"/>
                      </a:cubicBezTo>
                      <a:cubicBezTo>
                        <a:pt x="1586" y="2082"/>
                        <a:pt x="1578" y="2083"/>
                        <a:pt x="1574" y="2092"/>
                      </a:cubicBezTo>
                      <a:cubicBezTo>
                        <a:pt x="1578" y="2090"/>
                        <a:pt x="1585" y="2089"/>
                        <a:pt x="1588" y="2092"/>
                      </a:cubicBezTo>
                      <a:cubicBezTo>
                        <a:pt x="1586" y="2091"/>
                        <a:pt x="1579" y="2093"/>
                        <a:pt x="1575" y="2096"/>
                      </a:cubicBezTo>
                      <a:close/>
                      <a:moveTo>
                        <a:pt x="1568" y="2203"/>
                      </a:moveTo>
                      <a:cubicBezTo>
                        <a:pt x="1559" y="2179"/>
                        <a:pt x="1538" y="2173"/>
                        <a:pt x="1530" y="2163"/>
                      </a:cubicBezTo>
                      <a:cubicBezTo>
                        <a:pt x="1521" y="2153"/>
                        <a:pt x="1533" y="2142"/>
                        <a:pt x="1545" y="2151"/>
                      </a:cubicBezTo>
                      <a:cubicBezTo>
                        <a:pt x="1558" y="2161"/>
                        <a:pt x="1566" y="2183"/>
                        <a:pt x="1568" y="2203"/>
                      </a:cubicBezTo>
                      <a:close/>
                      <a:moveTo>
                        <a:pt x="1535" y="2121"/>
                      </a:moveTo>
                      <a:cubicBezTo>
                        <a:pt x="1517" y="2111"/>
                        <a:pt x="1478" y="2117"/>
                        <a:pt x="1477" y="2138"/>
                      </a:cubicBezTo>
                      <a:cubicBezTo>
                        <a:pt x="1473" y="2139"/>
                        <a:pt x="1469" y="2133"/>
                        <a:pt x="1470" y="2127"/>
                      </a:cubicBezTo>
                      <a:cubicBezTo>
                        <a:pt x="1472" y="2120"/>
                        <a:pt x="1479" y="2114"/>
                        <a:pt x="1488" y="2115"/>
                      </a:cubicBezTo>
                      <a:cubicBezTo>
                        <a:pt x="1488" y="2109"/>
                        <a:pt x="1501" y="2106"/>
                        <a:pt x="1516" y="2110"/>
                      </a:cubicBezTo>
                      <a:cubicBezTo>
                        <a:pt x="1509" y="2104"/>
                        <a:pt x="1504" y="2096"/>
                        <a:pt x="1501" y="2088"/>
                      </a:cubicBezTo>
                      <a:cubicBezTo>
                        <a:pt x="1498" y="2078"/>
                        <a:pt x="1497" y="2067"/>
                        <a:pt x="1499" y="2058"/>
                      </a:cubicBezTo>
                      <a:cubicBezTo>
                        <a:pt x="1502" y="2048"/>
                        <a:pt x="1509" y="2039"/>
                        <a:pt x="1520" y="2037"/>
                      </a:cubicBezTo>
                      <a:cubicBezTo>
                        <a:pt x="1527" y="2035"/>
                        <a:pt x="1535" y="2036"/>
                        <a:pt x="1540" y="2042"/>
                      </a:cubicBezTo>
                      <a:cubicBezTo>
                        <a:pt x="1544" y="2047"/>
                        <a:pt x="1544" y="2055"/>
                        <a:pt x="1541" y="2060"/>
                      </a:cubicBezTo>
                      <a:cubicBezTo>
                        <a:pt x="1538" y="2065"/>
                        <a:pt x="1532" y="2069"/>
                        <a:pt x="1526" y="2072"/>
                      </a:cubicBezTo>
                      <a:cubicBezTo>
                        <a:pt x="1535" y="2061"/>
                        <a:pt x="1527" y="2054"/>
                        <a:pt x="1526" y="2048"/>
                      </a:cubicBezTo>
                      <a:cubicBezTo>
                        <a:pt x="1525" y="2041"/>
                        <a:pt x="1531" y="2038"/>
                        <a:pt x="1536" y="2041"/>
                      </a:cubicBezTo>
                      <a:cubicBezTo>
                        <a:pt x="1536" y="2041"/>
                        <a:pt x="1536" y="2041"/>
                        <a:pt x="1536" y="2041"/>
                      </a:cubicBezTo>
                      <a:cubicBezTo>
                        <a:pt x="1531" y="2037"/>
                        <a:pt x="1526" y="2037"/>
                        <a:pt x="1520" y="2038"/>
                      </a:cubicBezTo>
                      <a:cubicBezTo>
                        <a:pt x="1512" y="2041"/>
                        <a:pt x="1505" y="2046"/>
                        <a:pt x="1502" y="2055"/>
                      </a:cubicBezTo>
                      <a:cubicBezTo>
                        <a:pt x="1503" y="2053"/>
                        <a:pt x="1504" y="2051"/>
                        <a:pt x="1506" y="2050"/>
                      </a:cubicBezTo>
                      <a:cubicBezTo>
                        <a:pt x="1510" y="2047"/>
                        <a:pt x="1515" y="2046"/>
                        <a:pt x="1519" y="2049"/>
                      </a:cubicBezTo>
                      <a:cubicBezTo>
                        <a:pt x="1521" y="2051"/>
                        <a:pt x="1521" y="2053"/>
                        <a:pt x="1521" y="2056"/>
                      </a:cubicBezTo>
                      <a:cubicBezTo>
                        <a:pt x="1520" y="2057"/>
                        <a:pt x="1519" y="2059"/>
                        <a:pt x="1517" y="2059"/>
                      </a:cubicBezTo>
                      <a:cubicBezTo>
                        <a:pt x="1515" y="2060"/>
                        <a:pt x="1513" y="2060"/>
                        <a:pt x="1512" y="2059"/>
                      </a:cubicBezTo>
                      <a:cubicBezTo>
                        <a:pt x="1510" y="2058"/>
                        <a:pt x="1509" y="2055"/>
                        <a:pt x="1510" y="2053"/>
                      </a:cubicBezTo>
                      <a:cubicBezTo>
                        <a:pt x="1511" y="2051"/>
                        <a:pt x="1512" y="2051"/>
                        <a:pt x="1514" y="2051"/>
                      </a:cubicBezTo>
                      <a:cubicBezTo>
                        <a:pt x="1515" y="2051"/>
                        <a:pt x="1515" y="2052"/>
                        <a:pt x="1515" y="2053"/>
                      </a:cubicBezTo>
                      <a:cubicBezTo>
                        <a:pt x="1515" y="2053"/>
                        <a:pt x="1514" y="2052"/>
                        <a:pt x="1513" y="2052"/>
                      </a:cubicBezTo>
                      <a:cubicBezTo>
                        <a:pt x="1512" y="2052"/>
                        <a:pt x="1511" y="2054"/>
                        <a:pt x="1512" y="2055"/>
                      </a:cubicBezTo>
                      <a:cubicBezTo>
                        <a:pt x="1512" y="2056"/>
                        <a:pt x="1513" y="2056"/>
                        <a:pt x="1514" y="2056"/>
                      </a:cubicBezTo>
                      <a:cubicBezTo>
                        <a:pt x="1515" y="2057"/>
                        <a:pt x="1517" y="2056"/>
                        <a:pt x="1517" y="2055"/>
                      </a:cubicBezTo>
                      <a:cubicBezTo>
                        <a:pt x="1518" y="2053"/>
                        <a:pt x="1517" y="2052"/>
                        <a:pt x="1516" y="2051"/>
                      </a:cubicBezTo>
                      <a:cubicBezTo>
                        <a:pt x="1513" y="2048"/>
                        <a:pt x="1507" y="2050"/>
                        <a:pt x="1504" y="2053"/>
                      </a:cubicBezTo>
                      <a:cubicBezTo>
                        <a:pt x="1500" y="2058"/>
                        <a:pt x="1499" y="2067"/>
                        <a:pt x="1500" y="2073"/>
                      </a:cubicBezTo>
                      <a:cubicBezTo>
                        <a:pt x="1501" y="2090"/>
                        <a:pt x="1510" y="2104"/>
                        <a:pt x="1522" y="2112"/>
                      </a:cubicBezTo>
                      <a:cubicBezTo>
                        <a:pt x="1526" y="2114"/>
                        <a:pt x="1531" y="2117"/>
                        <a:pt x="1535" y="2121"/>
                      </a:cubicBezTo>
                      <a:close/>
                      <a:moveTo>
                        <a:pt x="1553" y="2129"/>
                      </a:moveTo>
                      <a:cubicBezTo>
                        <a:pt x="1544" y="2124"/>
                        <a:pt x="1549" y="2108"/>
                        <a:pt x="1556" y="2100"/>
                      </a:cubicBezTo>
                      <a:cubicBezTo>
                        <a:pt x="1563" y="2091"/>
                        <a:pt x="1574" y="2082"/>
                        <a:pt x="1573" y="2069"/>
                      </a:cubicBezTo>
                      <a:cubicBezTo>
                        <a:pt x="1572" y="2062"/>
                        <a:pt x="1568" y="2055"/>
                        <a:pt x="1561" y="2053"/>
                      </a:cubicBezTo>
                      <a:cubicBezTo>
                        <a:pt x="1557" y="2052"/>
                        <a:pt x="1553" y="2053"/>
                        <a:pt x="1550" y="2057"/>
                      </a:cubicBezTo>
                      <a:cubicBezTo>
                        <a:pt x="1554" y="2055"/>
                        <a:pt x="1559" y="2057"/>
                        <a:pt x="1562" y="2061"/>
                      </a:cubicBezTo>
                      <a:cubicBezTo>
                        <a:pt x="1564" y="2065"/>
                        <a:pt x="1562" y="2071"/>
                        <a:pt x="1558" y="2074"/>
                      </a:cubicBezTo>
                      <a:cubicBezTo>
                        <a:pt x="1551" y="2082"/>
                        <a:pt x="1542" y="2087"/>
                        <a:pt x="1538" y="2097"/>
                      </a:cubicBezTo>
                      <a:cubicBezTo>
                        <a:pt x="1533" y="2108"/>
                        <a:pt x="1538" y="2124"/>
                        <a:pt x="1553" y="2129"/>
                      </a:cubicBezTo>
                      <a:close/>
                      <a:moveTo>
                        <a:pt x="1597" y="2147"/>
                      </a:moveTo>
                      <a:cubicBezTo>
                        <a:pt x="1602" y="2137"/>
                        <a:pt x="1600" y="2120"/>
                        <a:pt x="1592" y="2112"/>
                      </a:cubicBezTo>
                      <a:cubicBezTo>
                        <a:pt x="1585" y="2103"/>
                        <a:pt x="1575" y="2107"/>
                        <a:pt x="1581" y="2119"/>
                      </a:cubicBezTo>
                      <a:cubicBezTo>
                        <a:pt x="1586" y="2127"/>
                        <a:pt x="1598" y="2137"/>
                        <a:pt x="1597" y="2147"/>
                      </a:cubicBezTo>
                      <a:close/>
                      <a:moveTo>
                        <a:pt x="1643" y="2347"/>
                      </a:moveTo>
                      <a:cubicBezTo>
                        <a:pt x="1649" y="2379"/>
                        <a:pt x="1692" y="2405"/>
                        <a:pt x="1714" y="2383"/>
                      </a:cubicBezTo>
                      <a:cubicBezTo>
                        <a:pt x="1719" y="2387"/>
                        <a:pt x="1716" y="2398"/>
                        <a:pt x="1707" y="2402"/>
                      </a:cubicBezTo>
                      <a:cubicBezTo>
                        <a:pt x="1699" y="2407"/>
                        <a:pt x="1686" y="2404"/>
                        <a:pt x="1678" y="2392"/>
                      </a:cubicBezTo>
                      <a:cubicBezTo>
                        <a:pt x="1668" y="2400"/>
                        <a:pt x="1640" y="2378"/>
                        <a:pt x="1643" y="2347"/>
                      </a:cubicBezTo>
                      <a:close/>
                      <a:moveTo>
                        <a:pt x="1522" y="2415"/>
                      </a:moveTo>
                      <a:cubicBezTo>
                        <a:pt x="1521" y="2413"/>
                        <a:pt x="1521" y="2410"/>
                        <a:pt x="1524" y="2408"/>
                      </a:cubicBezTo>
                      <a:cubicBezTo>
                        <a:pt x="1526" y="2407"/>
                        <a:pt x="1529" y="2407"/>
                        <a:pt x="1531" y="2410"/>
                      </a:cubicBezTo>
                      <a:cubicBezTo>
                        <a:pt x="1532" y="2412"/>
                        <a:pt x="1531" y="2415"/>
                        <a:pt x="1529" y="2417"/>
                      </a:cubicBezTo>
                      <a:cubicBezTo>
                        <a:pt x="1527" y="2418"/>
                        <a:pt x="1524" y="2417"/>
                        <a:pt x="1522" y="2415"/>
                      </a:cubicBezTo>
                      <a:close/>
                      <a:moveTo>
                        <a:pt x="1515" y="2409"/>
                      </a:moveTo>
                      <a:cubicBezTo>
                        <a:pt x="1514" y="2407"/>
                        <a:pt x="1514" y="2404"/>
                        <a:pt x="1516" y="2403"/>
                      </a:cubicBezTo>
                      <a:cubicBezTo>
                        <a:pt x="1518" y="2402"/>
                        <a:pt x="1520" y="2403"/>
                        <a:pt x="1522" y="2404"/>
                      </a:cubicBezTo>
                      <a:cubicBezTo>
                        <a:pt x="1523" y="2406"/>
                        <a:pt x="1522" y="2409"/>
                        <a:pt x="1520" y="2410"/>
                      </a:cubicBezTo>
                      <a:cubicBezTo>
                        <a:pt x="1519" y="2411"/>
                        <a:pt x="1516" y="2410"/>
                        <a:pt x="1515" y="2409"/>
                      </a:cubicBezTo>
                      <a:close/>
                      <a:moveTo>
                        <a:pt x="1534" y="2418"/>
                      </a:moveTo>
                      <a:cubicBezTo>
                        <a:pt x="1532" y="2415"/>
                        <a:pt x="1533" y="2410"/>
                        <a:pt x="1536" y="2408"/>
                      </a:cubicBezTo>
                      <a:cubicBezTo>
                        <a:pt x="1540" y="2406"/>
                        <a:pt x="1545" y="2407"/>
                        <a:pt x="1547" y="2410"/>
                      </a:cubicBezTo>
                      <a:cubicBezTo>
                        <a:pt x="1549" y="2414"/>
                        <a:pt x="1548" y="2419"/>
                        <a:pt x="1545" y="2421"/>
                      </a:cubicBezTo>
                      <a:cubicBezTo>
                        <a:pt x="1541" y="2423"/>
                        <a:pt x="1536" y="2422"/>
                        <a:pt x="1534" y="2418"/>
                      </a:cubicBezTo>
                      <a:close/>
                      <a:moveTo>
                        <a:pt x="1582" y="2261"/>
                      </a:moveTo>
                      <a:cubicBezTo>
                        <a:pt x="1593" y="2258"/>
                        <a:pt x="1608" y="2262"/>
                        <a:pt x="1619" y="2273"/>
                      </a:cubicBezTo>
                      <a:cubicBezTo>
                        <a:pt x="1627" y="2281"/>
                        <a:pt x="1633" y="2292"/>
                        <a:pt x="1634" y="2302"/>
                      </a:cubicBezTo>
                      <a:cubicBezTo>
                        <a:pt x="1635" y="2308"/>
                        <a:pt x="1634" y="2313"/>
                        <a:pt x="1632" y="2318"/>
                      </a:cubicBezTo>
                      <a:cubicBezTo>
                        <a:pt x="1627" y="2326"/>
                        <a:pt x="1620" y="2330"/>
                        <a:pt x="1613" y="2330"/>
                      </a:cubicBezTo>
                      <a:cubicBezTo>
                        <a:pt x="1606" y="2329"/>
                        <a:pt x="1601" y="2322"/>
                        <a:pt x="1604" y="2316"/>
                      </a:cubicBezTo>
                      <a:cubicBezTo>
                        <a:pt x="1611" y="2324"/>
                        <a:pt x="1622" y="2319"/>
                        <a:pt x="1625" y="2309"/>
                      </a:cubicBezTo>
                      <a:cubicBezTo>
                        <a:pt x="1628" y="2299"/>
                        <a:pt x="1622" y="2284"/>
                        <a:pt x="1615" y="2276"/>
                      </a:cubicBezTo>
                      <a:cubicBezTo>
                        <a:pt x="1602" y="2262"/>
                        <a:pt x="1589" y="2261"/>
                        <a:pt x="1582" y="2261"/>
                      </a:cubicBezTo>
                      <a:close/>
                      <a:moveTo>
                        <a:pt x="1638" y="2321"/>
                      </a:moveTo>
                      <a:cubicBezTo>
                        <a:pt x="1636" y="2356"/>
                        <a:pt x="1607" y="2384"/>
                        <a:pt x="1581" y="2383"/>
                      </a:cubicBezTo>
                      <a:cubicBezTo>
                        <a:pt x="1554" y="2382"/>
                        <a:pt x="1557" y="2359"/>
                        <a:pt x="1580" y="2359"/>
                      </a:cubicBezTo>
                      <a:cubicBezTo>
                        <a:pt x="1592" y="2360"/>
                        <a:pt x="1630" y="2355"/>
                        <a:pt x="1638" y="2321"/>
                      </a:cubicBezTo>
                      <a:close/>
                      <a:moveTo>
                        <a:pt x="1568" y="1935"/>
                      </a:moveTo>
                      <a:cubicBezTo>
                        <a:pt x="1576" y="1959"/>
                        <a:pt x="1597" y="1965"/>
                        <a:pt x="1604" y="1974"/>
                      </a:cubicBezTo>
                      <a:cubicBezTo>
                        <a:pt x="1613" y="1984"/>
                        <a:pt x="1601" y="1994"/>
                        <a:pt x="1590" y="1986"/>
                      </a:cubicBezTo>
                      <a:cubicBezTo>
                        <a:pt x="1577" y="1976"/>
                        <a:pt x="1569" y="1954"/>
                        <a:pt x="1568" y="1935"/>
                      </a:cubicBezTo>
                      <a:close/>
                      <a:moveTo>
                        <a:pt x="1577" y="2020"/>
                      </a:moveTo>
                      <a:cubicBezTo>
                        <a:pt x="1575" y="2018"/>
                        <a:pt x="1574" y="2016"/>
                        <a:pt x="1574" y="2014"/>
                      </a:cubicBezTo>
                      <a:cubicBezTo>
                        <a:pt x="1573" y="2011"/>
                        <a:pt x="1575" y="2008"/>
                        <a:pt x="1578" y="2007"/>
                      </a:cubicBezTo>
                      <a:cubicBezTo>
                        <a:pt x="1582" y="2005"/>
                        <a:pt x="1586" y="2007"/>
                        <a:pt x="1587" y="2009"/>
                      </a:cubicBezTo>
                      <a:cubicBezTo>
                        <a:pt x="1591" y="2014"/>
                        <a:pt x="1587" y="2017"/>
                        <a:pt x="1587" y="2021"/>
                      </a:cubicBezTo>
                      <a:cubicBezTo>
                        <a:pt x="1586" y="2025"/>
                        <a:pt x="1589" y="2029"/>
                        <a:pt x="1594" y="2030"/>
                      </a:cubicBezTo>
                      <a:cubicBezTo>
                        <a:pt x="1600" y="2032"/>
                        <a:pt x="1606" y="2031"/>
                        <a:pt x="1610" y="2026"/>
                      </a:cubicBezTo>
                      <a:cubicBezTo>
                        <a:pt x="1612" y="2023"/>
                        <a:pt x="1613" y="2019"/>
                        <a:pt x="1609" y="2017"/>
                      </a:cubicBezTo>
                      <a:cubicBezTo>
                        <a:pt x="1609" y="2020"/>
                        <a:pt x="1605" y="2024"/>
                        <a:pt x="1601" y="2020"/>
                      </a:cubicBezTo>
                      <a:cubicBezTo>
                        <a:pt x="1599" y="2019"/>
                        <a:pt x="1597" y="2013"/>
                        <a:pt x="1595" y="2008"/>
                      </a:cubicBezTo>
                      <a:cubicBezTo>
                        <a:pt x="1592" y="2002"/>
                        <a:pt x="1589" y="1998"/>
                        <a:pt x="1585" y="1995"/>
                      </a:cubicBezTo>
                      <a:cubicBezTo>
                        <a:pt x="1576" y="1990"/>
                        <a:pt x="1565" y="1994"/>
                        <a:pt x="1562" y="2004"/>
                      </a:cubicBezTo>
                      <a:cubicBezTo>
                        <a:pt x="1560" y="2009"/>
                        <a:pt x="1561" y="2014"/>
                        <a:pt x="1563" y="2019"/>
                      </a:cubicBezTo>
                      <a:cubicBezTo>
                        <a:pt x="1565" y="2024"/>
                        <a:pt x="1574" y="2035"/>
                        <a:pt x="1573" y="2041"/>
                      </a:cubicBezTo>
                      <a:cubicBezTo>
                        <a:pt x="1572" y="2046"/>
                        <a:pt x="1568" y="2048"/>
                        <a:pt x="1565" y="2046"/>
                      </a:cubicBezTo>
                      <a:cubicBezTo>
                        <a:pt x="1565" y="2050"/>
                        <a:pt x="1570" y="2053"/>
                        <a:pt x="1575" y="2052"/>
                      </a:cubicBezTo>
                      <a:cubicBezTo>
                        <a:pt x="1583" y="2051"/>
                        <a:pt x="1589" y="2040"/>
                        <a:pt x="1586" y="2030"/>
                      </a:cubicBezTo>
                      <a:cubicBezTo>
                        <a:pt x="1584" y="2026"/>
                        <a:pt x="1581" y="2023"/>
                        <a:pt x="1577" y="2020"/>
                      </a:cubicBezTo>
                      <a:close/>
                      <a:moveTo>
                        <a:pt x="1590" y="2030"/>
                      </a:moveTo>
                      <a:cubicBezTo>
                        <a:pt x="1598" y="2038"/>
                        <a:pt x="1603" y="2055"/>
                        <a:pt x="1599" y="2066"/>
                      </a:cubicBezTo>
                      <a:cubicBezTo>
                        <a:pt x="1596" y="2078"/>
                        <a:pt x="1584" y="2078"/>
                        <a:pt x="1586" y="2065"/>
                      </a:cubicBezTo>
                      <a:cubicBezTo>
                        <a:pt x="1587" y="2054"/>
                        <a:pt x="1595" y="2040"/>
                        <a:pt x="1590" y="2030"/>
                      </a:cubicBezTo>
                      <a:close/>
                      <a:moveTo>
                        <a:pt x="1566" y="1995"/>
                      </a:moveTo>
                      <a:cubicBezTo>
                        <a:pt x="1570" y="1990"/>
                        <a:pt x="1577" y="1990"/>
                        <a:pt x="1581" y="1991"/>
                      </a:cubicBezTo>
                      <a:cubicBezTo>
                        <a:pt x="1585" y="1986"/>
                        <a:pt x="1577" y="1976"/>
                        <a:pt x="1568" y="1980"/>
                      </a:cubicBezTo>
                      <a:cubicBezTo>
                        <a:pt x="1563" y="1983"/>
                        <a:pt x="1561" y="1991"/>
                        <a:pt x="1566" y="1995"/>
                      </a:cubicBezTo>
                      <a:close/>
                      <a:moveTo>
                        <a:pt x="1223" y="2037"/>
                      </a:moveTo>
                      <a:cubicBezTo>
                        <a:pt x="1222" y="2033"/>
                        <a:pt x="1223" y="2029"/>
                        <a:pt x="1226" y="2028"/>
                      </a:cubicBezTo>
                      <a:cubicBezTo>
                        <a:pt x="1232" y="2027"/>
                        <a:pt x="1236" y="2034"/>
                        <a:pt x="1233" y="2038"/>
                      </a:cubicBezTo>
                      <a:cubicBezTo>
                        <a:pt x="1231" y="2041"/>
                        <a:pt x="1228" y="2042"/>
                        <a:pt x="1227" y="2047"/>
                      </a:cubicBezTo>
                      <a:cubicBezTo>
                        <a:pt x="1226" y="2041"/>
                        <a:pt x="1224" y="2041"/>
                        <a:pt x="1223" y="2037"/>
                      </a:cubicBezTo>
                      <a:close/>
                      <a:moveTo>
                        <a:pt x="1165" y="1753"/>
                      </a:moveTo>
                      <a:cubicBezTo>
                        <a:pt x="1190" y="1743"/>
                        <a:pt x="1211" y="1750"/>
                        <a:pt x="1224" y="1763"/>
                      </a:cubicBezTo>
                      <a:cubicBezTo>
                        <a:pt x="1236" y="1775"/>
                        <a:pt x="1234" y="1789"/>
                        <a:pt x="1241" y="1797"/>
                      </a:cubicBezTo>
                      <a:cubicBezTo>
                        <a:pt x="1244" y="1799"/>
                        <a:pt x="1247" y="1801"/>
                        <a:pt x="1253" y="1801"/>
                      </a:cubicBezTo>
                      <a:cubicBezTo>
                        <a:pt x="1245" y="1810"/>
                        <a:pt x="1231" y="1808"/>
                        <a:pt x="1224" y="1800"/>
                      </a:cubicBezTo>
                      <a:cubicBezTo>
                        <a:pt x="1216" y="1789"/>
                        <a:pt x="1217" y="1777"/>
                        <a:pt x="1206" y="1767"/>
                      </a:cubicBezTo>
                      <a:cubicBezTo>
                        <a:pt x="1195" y="1756"/>
                        <a:pt x="1179" y="1751"/>
                        <a:pt x="1165" y="1753"/>
                      </a:cubicBezTo>
                      <a:close/>
                      <a:moveTo>
                        <a:pt x="1108" y="1750"/>
                      </a:moveTo>
                      <a:cubicBezTo>
                        <a:pt x="1130" y="1738"/>
                        <a:pt x="1152" y="1748"/>
                        <a:pt x="1164" y="1749"/>
                      </a:cubicBezTo>
                      <a:cubicBezTo>
                        <a:pt x="1180" y="1751"/>
                        <a:pt x="1182" y="1737"/>
                        <a:pt x="1165" y="1732"/>
                      </a:cubicBezTo>
                      <a:cubicBezTo>
                        <a:pt x="1148" y="1726"/>
                        <a:pt x="1121" y="1734"/>
                        <a:pt x="1108" y="1750"/>
                      </a:cubicBezTo>
                      <a:close/>
                      <a:moveTo>
                        <a:pt x="1047" y="2383"/>
                      </a:moveTo>
                      <a:cubicBezTo>
                        <a:pt x="1026" y="2394"/>
                        <a:pt x="1019" y="2420"/>
                        <a:pt x="1024" y="2437"/>
                      </a:cubicBezTo>
                      <a:cubicBezTo>
                        <a:pt x="1029" y="2452"/>
                        <a:pt x="1044" y="2453"/>
                        <a:pt x="1039" y="2434"/>
                      </a:cubicBezTo>
                      <a:cubicBezTo>
                        <a:pt x="1035" y="2419"/>
                        <a:pt x="1030" y="2401"/>
                        <a:pt x="1047" y="2383"/>
                      </a:cubicBezTo>
                      <a:close/>
                      <a:moveTo>
                        <a:pt x="1230" y="2620"/>
                      </a:moveTo>
                      <a:cubicBezTo>
                        <a:pt x="1215" y="2629"/>
                        <a:pt x="1187" y="2628"/>
                        <a:pt x="1171" y="2619"/>
                      </a:cubicBezTo>
                      <a:cubicBezTo>
                        <a:pt x="1156" y="2610"/>
                        <a:pt x="1161" y="2595"/>
                        <a:pt x="1181" y="2602"/>
                      </a:cubicBezTo>
                      <a:cubicBezTo>
                        <a:pt x="1195" y="2607"/>
                        <a:pt x="1209" y="2624"/>
                        <a:pt x="1230" y="2620"/>
                      </a:cubicBezTo>
                      <a:close/>
                      <a:moveTo>
                        <a:pt x="1014" y="2423"/>
                      </a:moveTo>
                      <a:cubicBezTo>
                        <a:pt x="1004" y="2446"/>
                        <a:pt x="1016" y="2463"/>
                        <a:pt x="1030" y="2476"/>
                      </a:cubicBezTo>
                      <a:cubicBezTo>
                        <a:pt x="1037" y="2483"/>
                        <a:pt x="1051" y="2489"/>
                        <a:pt x="1053" y="2500"/>
                      </a:cubicBezTo>
                      <a:cubicBezTo>
                        <a:pt x="1065" y="2489"/>
                        <a:pt x="1038" y="2470"/>
                        <a:pt x="1030" y="2463"/>
                      </a:cubicBezTo>
                      <a:cubicBezTo>
                        <a:pt x="1018" y="2451"/>
                        <a:pt x="1011" y="2437"/>
                        <a:pt x="1014" y="2423"/>
                      </a:cubicBezTo>
                      <a:close/>
                      <a:moveTo>
                        <a:pt x="1139" y="2514"/>
                      </a:moveTo>
                      <a:cubicBezTo>
                        <a:pt x="1132" y="2489"/>
                        <a:pt x="1134" y="2458"/>
                        <a:pt x="1146" y="2445"/>
                      </a:cubicBezTo>
                      <a:cubicBezTo>
                        <a:pt x="1159" y="2431"/>
                        <a:pt x="1174" y="2439"/>
                        <a:pt x="1164" y="2456"/>
                      </a:cubicBezTo>
                      <a:cubicBezTo>
                        <a:pt x="1155" y="2469"/>
                        <a:pt x="1139" y="2489"/>
                        <a:pt x="1139" y="2514"/>
                      </a:cubicBezTo>
                      <a:close/>
                      <a:moveTo>
                        <a:pt x="1135" y="2664"/>
                      </a:moveTo>
                      <a:cubicBezTo>
                        <a:pt x="1133" y="2667"/>
                        <a:pt x="1129" y="2668"/>
                        <a:pt x="1125" y="2666"/>
                      </a:cubicBezTo>
                      <a:cubicBezTo>
                        <a:pt x="1120" y="2661"/>
                        <a:pt x="1125" y="2653"/>
                        <a:pt x="1130" y="2653"/>
                      </a:cubicBezTo>
                      <a:cubicBezTo>
                        <a:pt x="1135" y="2653"/>
                        <a:pt x="1137" y="2656"/>
                        <a:pt x="1143" y="2654"/>
                      </a:cubicBezTo>
                      <a:cubicBezTo>
                        <a:pt x="1138" y="2658"/>
                        <a:pt x="1139" y="2660"/>
                        <a:pt x="1135" y="2664"/>
                      </a:cubicBezTo>
                      <a:close/>
                      <a:moveTo>
                        <a:pt x="1137" y="2665"/>
                      </a:moveTo>
                      <a:cubicBezTo>
                        <a:pt x="1135" y="2667"/>
                        <a:pt x="1133" y="2668"/>
                        <a:pt x="1131" y="2669"/>
                      </a:cubicBezTo>
                      <a:cubicBezTo>
                        <a:pt x="1128" y="2669"/>
                        <a:pt x="1124" y="2668"/>
                        <a:pt x="1122" y="2664"/>
                      </a:cubicBezTo>
                      <a:cubicBezTo>
                        <a:pt x="1120" y="2660"/>
                        <a:pt x="1122" y="2656"/>
                        <a:pt x="1125" y="2653"/>
                      </a:cubicBezTo>
                      <a:cubicBezTo>
                        <a:pt x="1130" y="2649"/>
                        <a:pt x="1133" y="2653"/>
                        <a:pt x="1137" y="2653"/>
                      </a:cubicBezTo>
                      <a:cubicBezTo>
                        <a:pt x="1142" y="2654"/>
                        <a:pt x="1146" y="2650"/>
                        <a:pt x="1147" y="2644"/>
                      </a:cubicBezTo>
                      <a:cubicBezTo>
                        <a:pt x="1149" y="2637"/>
                        <a:pt x="1147" y="2631"/>
                        <a:pt x="1141" y="2627"/>
                      </a:cubicBezTo>
                      <a:cubicBezTo>
                        <a:pt x="1138" y="2625"/>
                        <a:pt x="1133" y="2625"/>
                        <a:pt x="1131" y="2628"/>
                      </a:cubicBezTo>
                      <a:cubicBezTo>
                        <a:pt x="1135" y="2628"/>
                        <a:pt x="1139" y="2633"/>
                        <a:pt x="1136" y="2637"/>
                      </a:cubicBezTo>
                      <a:cubicBezTo>
                        <a:pt x="1134" y="2640"/>
                        <a:pt x="1128" y="2642"/>
                        <a:pt x="1122" y="2645"/>
                      </a:cubicBezTo>
                      <a:cubicBezTo>
                        <a:pt x="1116" y="2648"/>
                        <a:pt x="1111" y="2652"/>
                        <a:pt x="1109" y="2657"/>
                      </a:cubicBezTo>
                      <a:cubicBezTo>
                        <a:pt x="1104" y="2667"/>
                        <a:pt x="1110" y="2680"/>
                        <a:pt x="1121" y="2683"/>
                      </a:cubicBezTo>
                      <a:cubicBezTo>
                        <a:pt x="1127" y="2684"/>
                        <a:pt x="1132" y="2682"/>
                        <a:pt x="1137" y="2680"/>
                      </a:cubicBezTo>
                      <a:cubicBezTo>
                        <a:pt x="1142" y="2677"/>
                        <a:pt x="1154" y="2666"/>
                        <a:pt x="1161" y="2667"/>
                      </a:cubicBezTo>
                      <a:cubicBezTo>
                        <a:pt x="1167" y="2667"/>
                        <a:pt x="1169" y="2672"/>
                        <a:pt x="1168" y="2675"/>
                      </a:cubicBezTo>
                      <a:cubicBezTo>
                        <a:pt x="1172" y="2675"/>
                        <a:pt x="1175" y="2669"/>
                        <a:pt x="1174" y="2664"/>
                      </a:cubicBezTo>
                      <a:cubicBezTo>
                        <a:pt x="1171" y="2655"/>
                        <a:pt x="1159" y="2649"/>
                        <a:pt x="1148" y="2654"/>
                      </a:cubicBezTo>
                      <a:cubicBezTo>
                        <a:pt x="1143" y="2656"/>
                        <a:pt x="1141" y="2659"/>
                        <a:pt x="1137" y="2665"/>
                      </a:cubicBezTo>
                      <a:close/>
                      <a:moveTo>
                        <a:pt x="1148" y="2649"/>
                      </a:moveTo>
                      <a:cubicBezTo>
                        <a:pt x="1156" y="2639"/>
                        <a:pt x="1174" y="2632"/>
                        <a:pt x="1187" y="2635"/>
                      </a:cubicBezTo>
                      <a:cubicBezTo>
                        <a:pt x="1200" y="2639"/>
                        <a:pt x="1201" y="2651"/>
                        <a:pt x="1186" y="2651"/>
                      </a:cubicBezTo>
                      <a:cubicBezTo>
                        <a:pt x="1175" y="2650"/>
                        <a:pt x="1158" y="2643"/>
                        <a:pt x="1148" y="2649"/>
                      </a:cubicBezTo>
                      <a:close/>
                      <a:moveTo>
                        <a:pt x="1091" y="2679"/>
                      </a:moveTo>
                      <a:cubicBezTo>
                        <a:pt x="1090" y="2678"/>
                        <a:pt x="1090" y="2676"/>
                        <a:pt x="1090" y="2675"/>
                      </a:cubicBezTo>
                      <a:cubicBezTo>
                        <a:pt x="1081" y="2680"/>
                        <a:pt x="1063" y="2684"/>
                        <a:pt x="1046" y="2684"/>
                      </a:cubicBezTo>
                      <a:cubicBezTo>
                        <a:pt x="1051" y="2683"/>
                        <a:pt x="1055" y="2681"/>
                        <a:pt x="1059" y="2678"/>
                      </a:cubicBezTo>
                      <a:cubicBezTo>
                        <a:pt x="1087" y="2662"/>
                        <a:pt x="1080" y="2639"/>
                        <a:pt x="1094" y="2616"/>
                      </a:cubicBezTo>
                      <a:cubicBezTo>
                        <a:pt x="1099" y="2608"/>
                        <a:pt x="1110" y="2602"/>
                        <a:pt x="1119" y="2610"/>
                      </a:cubicBezTo>
                      <a:cubicBezTo>
                        <a:pt x="1123" y="2614"/>
                        <a:pt x="1125" y="2620"/>
                        <a:pt x="1123" y="2626"/>
                      </a:cubicBezTo>
                      <a:cubicBezTo>
                        <a:pt x="1122" y="2629"/>
                        <a:pt x="1120" y="2632"/>
                        <a:pt x="1116" y="2634"/>
                      </a:cubicBezTo>
                      <a:cubicBezTo>
                        <a:pt x="1115" y="2634"/>
                        <a:pt x="1113" y="2635"/>
                        <a:pt x="1111" y="2635"/>
                      </a:cubicBezTo>
                      <a:cubicBezTo>
                        <a:pt x="1112" y="2635"/>
                        <a:pt x="1112" y="2635"/>
                        <a:pt x="1114" y="2634"/>
                      </a:cubicBezTo>
                      <a:cubicBezTo>
                        <a:pt x="1116" y="2633"/>
                        <a:pt x="1119" y="2627"/>
                        <a:pt x="1118" y="2623"/>
                      </a:cubicBezTo>
                      <a:cubicBezTo>
                        <a:pt x="1116" y="2620"/>
                        <a:pt x="1111" y="2618"/>
                        <a:pt x="1107" y="2620"/>
                      </a:cubicBezTo>
                      <a:cubicBezTo>
                        <a:pt x="1103" y="2622"/>
                        <a:pt x="1102" y="2625"/>
                        <a:pt x="1103" y="2629"/>
                      </a:cubicBezTo>
                      <a:cubicBezTo>
                        <a:pt x="1104" y="2635"/>
                        <a:pt x="1112" y="2637"/>
                        <a:pt x="1117" y="2635"/>
                      </a:cubicBezTo>
                      <a:cubicBezTo>
                        <a:pt x="1121" y="2633"/>
                        <a:pt x="1124" y="2630"/>
                        <a:pt x="1125" y="2626"/>
                      </a:cubicBezTo>
                      <a:cubicBezTo>
                        <a:pt x="1127" y="2620"/>
                        <a:pt x="1125" y="2613"/>
                        <a:pt x="1121" y="2608"/>
                      </a:cubicBezTo>
                      <a:cubicBezTo>
                        <a:pt x="1110" y="2598"/>
                        <a:pt x="1098" y="2604"/>
                        <a:pt x="1092" y="2614"/>
                      </a:cubicBezTo>
                      <a:cubicBezTo>
                        <a:pt x="1078" y="2638"/>
                        <a:pt x="1085" y="2661"/>
                        <a:pt x="1054" y="2676"/>
                      </a:cubicBezTo>
                      <a:cubicBezTo>
                        <a:pt x="1042" y="2682"/>
                        <a:pt x="1027" y="2684"/>
                        <a:pt x="1013" y="2675"/>
                      </a:cubicBezTo>
                      <a:cubicBezTo>
                        <a:pt x="996" y="2664"/>
                        <a:pt x="987" y="2642"/>
                        <a:pt x="997" y="2623"/>
                      </a:cubicBezTo>
                      <a:cubicBezTo>
                        <a:pt x="986" y="2644"/>
                        <a:pt x="1008" y="2669"/>
                        <a:pt x="1031" y="2673"/>
                      </a:cubicBezTo>
                      <a:cubicBezTo>
                        <a:pt x="1043" y="2675"/>
                        <a:pt x="1060" y="2671"/>
                        <a:pt x="1069" y="2659"/>
                      </a:cubicBezTo>
                      <a:cubicBezTo>
                        <a:pt x="1087" y="2635"/>
                        <a:pt x="1060" y="2615"/>
                        <a:pt x="1044" y="2637"/>
                      </a:cubicBezTo>
                      <a:cubicBezTo>
                        <a:pt x="1035" y="2649"/>
                        <a:pt x="1021" y="2653"/>
                        <a:pt x="1008" y="2644"/>
                      </a:cubicBezTo>
                      <a:cubicBezTo>
                        <a:pt x="1000" y="2639"/>
                        <a:pt x="997" y="2630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6" y="2623"/>
                        <a:pt x="996" y="2624"/>
                        <a:pt x="996" y="2625"/>
                      </a:cubicBezTo>
                      <a:cubicBezTo>
                        <a:pt x="998" y="2619"/>
                        <a:pt x="1000" y="2614"/>
                        <a:pt x="1001" y="2608"/>
                      </a:cubicBezTo>
                      <a:cubicBezTo>
                        <a:pt x="1003" y="2594"/>
                        <a:pt x="1003" y="2583"/>
                        <a:pt x="998" y="2570"/>
                      </a:cubicBezTo>
                      <a:cubicBezTo>
                        <a:pt x="997" y="2569"/>
                        <a:pt x="997" y="2569"/>
                        <a:pt x="997" y="2569"/>
                      </a:cubicBezTo>
                      <a:cubicBezTo>
                        <a:pt x="1007" y="2577"/>
                        <a:pt x="1019" y="2596"/>
                        <a:pt x="1019" y="2607"/>
                      </a:cubicBezTo>
                      <a:cubicBezTo>
                        <a:pt x="1019" y="2607"/>
                        <a:pt x="1020" y="2607"/>
                        <a:pt x="1021" y="2607"/>
                      </a:cubicBezTo>
                      <a:cubicBezTo>
                        <a:pt x="1021" y="2597"/>
                        <a:pt x="1013" y="2581"/>
                        <a:pt x="1004" y="2572"/>
                      </a:cubicBezTo>
                      <a:cubicBezTo>
                        <a:pt x="1006" y="2572"/>
                        <a:pt x="1008" y="2573"/>
                        <a:pt x="1009" y="2574"/>
                      </a:cubicBezTo>
                      <a:cubicBezTo>
                        <a:pt x="1009" y="2574"/>
                        <a:pt x="1009" y="2574"/>
                        <a:pt x="1009" y="2574"/>
                      </a:cubicBezTo>
                      <a:cubicBezTo>
                        <a:pt x="1018" y="2577"/>
                        <a:pt x="1026" y="2579"/>
                        <a:pt x="1034" y="2580"/>
                      </a:cubicBezTo>
                      <a:cubicBezTo>
                        <a:pt x="1044" y="2582"/>
                        <a:pt x="1057" y="2581"/>
                        <a:pt x="1065" y="2587"/>
                      </a:cubicBezTo>
                      <a:cubicBezTo>
                        <a:pt x="1071" y="2594"/>
                        <a:pt x="1073" y="2602"/>
                        <a:pt x="1070" y="2611"/>
                      </a:cubicBezTo>
                      <a:cubicBezTo>
                        <a:pt x="1067" y="2618"/>
                        <a:pt x="1060" y="2624"/>
                        <a:pt x="1052" y="2625"/>
                      </a:cubicBezTo>
                      <a:cubicBezTo>
                        <a:pt x="1044" y="2625"/>
                        <a:pt x="1038" y="2622"/>
                        <a:pt x="1035" y="2615"/>
                      </a:cubicBezTo>
                      <a:cubicBezTo>
                        <a:pt x="1033" y="2610"/>
                        <a:pt x="1033" y="2604"/>
                        <a:pt x="1037" y="2600"/>
                      </a:cubicBezTo>
                      <a:cubicBezTo>
                        <a:pt x="1035" y="2603"/>
                        <a:pt x="1035" y="2608"/>
                        <a:pt x="1037" y="2611"/>
                      </a:cubicBezTo>
                      <a:cubicBezTo>
                        <a:pt x="1041" y="2615"/>
                        <a:pt x="1046" y="2615"/>
                        <a:pt x="1050" y="2612"/>
                      </a:cubicBezTo>
                      <a:cubicBezTo>
                        <a:pt x="1054" y="2609"/>
                        <a:pt x="1055" y="2604"/>
                        <a:pt x="1051" y="2600"/>
                      </a:cubicBezTo>
                      <a:cubicBezTo>
                        <a:pt x="1049" y="2596"/>
                        <a:pt x="1044" y="2595"/>
                        <a:pt x="1040" y="2598"/>
                      </a:cubicBezTo>
                      <a:cubicBezTo>
                        <a:pt x="1038" y="2599"/>
                        <a:pt x="1036" y="2601"/>
                        <a:pt x="1035" y="2603"/>
                      </a:cubicBezTo>
                      <a:cubicBezTo>
                        <a:pt x="1033" y="2607"/>
                        <a:pt x="1033" y="2611"/>
                        <a:pt x="1034" y="2615"/>
                      </a:cubicBezTo>
                      <a:cubicBezTo>
                        <a:pt x="1037" y="2622"/>
                        <a:pt x="1044" y="2626"/>
                        <a:pt x="1052" y="2626"/>
                      </a:cubicBezTo>
                      <a:cubicBezTo>
                        <a:pt x="1060" y="2625"/>
                        <a:pt x="1068" y="2619"/>
                        <a:pt x="1071" y="2611"/>
                      </a:cubicBezTo>
                      <a:cubicBezTo>
                        <a:pt x="1075" y="2602"/>
                        <a:pt x="1072" y="2593"/>
                        <a:pt x="1066" y="2586"/>
                      </a:cubicBezTo>
                      <a:cubicBezTo>
                        <a:pt x="1064" y="2584"/>
                        <a:pt x="1062" y="2582"/>
                        <a:pt x="1060" y="2581"/>
                      </a:cubicBezTo>
                      <a:cubicBezTo>
                        <a:pt x="1061" y="2581"/>
                        <a:pt x="1062" y="2581"/>
                        <a:pt x="1064" y="2581"/>
                      </a:cubicBezTo>
                      <a:cubicBezTo>
                        <a:pt x="1085" y="2579"/>
                        <a:pt x="1104" y="2568"/>
                        <a:pt x="1125" y="2576"/>
                      </a:cubicBezTo>
                      <a:cubicBezTo>
                        <a:pt x="1125" y="2576"/>
                        <a:pt x="1125" y="2575"/>
                        <a:pt x="1126" y="2574"/>
                      </a:cubicBezTo>
                      <a:cubicBezTo>
                        <a:pt x="1123" y="2573"/>
                        <a:pt x="1120" y="2572"/>
                        <a:pt x="1116" y="2571"/>
                      </a:cubicBezTo>
                      <a:cubicBezTo>
                        <a:pt x="1112" y="2570"/>
                        <a:pt x="1107" y="2569"/>
                        <a:pt x="1103" y="2570"/>
                      </a:cubicBezTo>
                      <a:cubicBezTo>
                        <a:pt x="1107" y="2567"/>
                        <a:pt x="1110" y="2564"/>
                        <a:pt x="1114" y="2561"/>
                      </a:cubicBezTo>
                      <a:cubicBezTo>
                        <a:pt x="1121" y="2554"/>
                        <a:pt x="1125" y="2547"/>
                        <a:pt x="1129" y="2538"/>
                      </a:cubicBezTo>
                      <a:cubicBezTo>
                        <a:pt x="1131" y="2535"/>
                        <a:pt x="1132" y="2532"/>
                        <a:pt x="1133" y="2529"/>
                      </a:cubicBezTo>
                      <a:cubicBezTo>
                        <a:pt x="1135" y="2521"/>
                        <a:pt x="1135" y="2514"/>
                        <a:pt x="1134" y="2506"/>
                      </a:cubicBezTo>
                      <a:cubicBezTo>
                        <a:pt x="1132" y="2498"/>
                        <a:pt x="1129" y="2492"/>
                        <a:pt x="1124" y="2485"/>
                      </a:cubicBezTo>
                      <a:cubicBezTo>
                        <a:pt x="1120" y="2479"/>
                        <a:pt x="1113" y="2475"/>
                        <a:pt x="1106" y="2473"/>
                      </a:cubicBezTo>
                      <a:cubicBezTo>
                        <a:pt x="1093" y="2470"/>
                        <a:pt x="1080" y="2475"/>
                        <a:pt x="1072" y="2485"/>
                      </a:cubicBezTo>
                      <a:cubicBezTo>
                        <a:pt x="1064" y="2495"/>
                        <a:pt x="1061" y="2509"/>
                        <a:pt x="1061" y="2523"/>
                      </a:cubicBezTo>
                      <a:cubicBezTo>
                        <a:pt x="1074" y="2497"/>
                        <a:pt x="1096" y="2507"/>
                        <a:pt x="1107" y="2504"/>
                      </a:cubicBezTo>
                      <a:cubicBezTo>
                        <a:pt x="1122" y="2499"/>
                        <a:pt x="1122" y="2486"/>
                        <a:pt x="1114" y="2478"/>
                      </a:cubicBezTo>
                      <a:cubicBezTo>
                        <a:pt x="1114" y="2478"/>
                        <a:pt x="1114" y="2478"/>
                        <a:pt x="1114" y="2478"/>
                      </a:cubicBezTo>
                      <a:cubicBezTo>
                        <a:pt x="1118" y="2480"/>
                        <a:pt x="1120" y="2482"/>
                        <a:pt x="1123" y="2486"/>
                      </a:cubicBezTo>
                      <a:cubicBezTo>
                        <a:pt x="1128" y="2493"/>
                        <a:pt x="1131" y="2498"/>
                        <a:pt x="1132" y="2506"/>
                      </a:cubicBezTo>
                      <a:cubicBezTo>
                        <a:pt x="1133" y="2514"/>
                        <a:pt x="1132" y="2520"/>
                        <a:pt x="1130" y="2528"/>
                      </a:cubicBezTo>
                      <a:cubicBezTo>
                        <a:pt x="1127" y="2540"/>
                        <a:pt x="1122" y="2548"/>
                        <a:pt x="1113" y="2557"/>
                      </a:cubicBezTo>
                      <a:cubicBezTo>
                        <a:pt x="1116" y="2554"/>
                        <a:pt x="1118" y="2551"/>
                        <a:pt x="1119" y="2548"/>
                      </a:cubicBezTo>
                      <a:cubicBezTo>
                        <a:pt x="1124" y="2538"/>
                        <a:pt x="1122" y="2524"/>
                        <a:pt x="1112" y="2519"/>
                      </a:cubicBezTo>
                      <a:cubicBezTo>
                        <a:pt x="1107" y="2516"/>
                        <a:pt x="1102" y="2517"/>
                        <a:pt x="1098" y="2521"/>
                      </a:cubicBezTo>
                      <a:cubicBezTo>
                        <a:pt x="1095" y="2523"/>
                        <a:pt x="1093" y="2527"/>
                        <a:pt x="1093" y="2530"/>
                      </a:cubicBezTo>
                      <a:cubicBezTo>
                        <a:pt x="1093" y="2534"/>
                        <a:pt x="1095" y="2538"/>
                        <a:pt x="1099" y="2541"/>
                      </a:cubicBezTo>
                      <a:cubicBezTo>
                        <a:pt x="1103" y="2544"/>
                        <a:pt x="1109" y="2543"/>
                        <a:pt x="1112" y="2539"/>
                      </a:cubicBezTo>
                      <a:cubicBezTo>
                        <a:pt x="1114" y="2536"/>
                        <a:pt x="1114" y="2533"/>
                        <a:pt x="1112" y="2530"/>
                      </a:cubicBezTo>
                      <a:cubicBezTo>
                        <a:pt x="1111" y="2528"/>
                        <a:pt x="1109" y="2528"/>
                        <a:pt x="1107" y="2529"/>
                      </a:cubicBezTo>
                      <a:cubicBezTo>
                        <a:pt x="1109" y="2529"/>
                        <a:pt x="1110" y="2530"/>
                        <a:pt x="1110" y="2532"/>
                      </a:cubicBezTo>
                      <a:cubicBezTo>
                        <a:pt x="1112" y="2535"/>
                        <a:pt x="1109" y="2537"/>
                        <a:pt x="1107" y="2537"/>
                      </a:cubicBezTo>
                      <a:cubicBezTo>
                        <a:pt x="1105" y="2537"/>
                        <a:pt x="1103" y="2536"/>
                        <a:pt x="1102" y="2534"/>
                      </a:cubicBezTo>
                      <a:cubicBezTo>
                        <a:pt x="1100" y="2532"/>
                        <a:pt x="1100" y="2529"/>
                        <a:pt x="1102" y="2527"/>
                      </a:cubicBezTo>
                      <a:cubicBezTo>
                        <a:pt x="1104" y="2524"/>
                        <a:pt x="1108" y="2524"/>
                        <a:pt x="1111" y="2525"/>
                      </a:cubicBezTo>
                      <a:cubicBezTo>
                        <a:pt x="1120" y="2529"/>
                        <a:pt x="1120" y="2543"/>
                        <a:pt x="1116" y="2550"/>
                      </a:cubicBezTo>
                      <a:cubicBezTo>
                        <a:pt x="1103" y="2576"/>
                        <a:pt x="1059" y="2581"/>
                        <a:pt x="1031" y="2576"/>
                      </a:cubicBezTo>
                      <a:cubicBezTo>
                        <a:pt x="1040" y="2576"/>
                        <a:pt x="1050" y="2572"/>
                        <a:pt x="1056" y="2566"/>
                      </a:cubicBezTo>
                      <a:cubicBezTo>
                        <a:pt x="1060" y="2562"/>
                        <a:pt x="1063" y="2558"/>
                        <a:pt x="1064" y="2552"/>
                      </a:cubicBezTo>
                      <a:cubicBezTo>
                        <a:pt x="1062" y="2557"/>
                        <a:pt x="1058" y="2561"/>
                        <a:pt x="1055" y="2564"/>
                      </a:cubicBezTo>
                      <a:cubicBezTo>
                        <a:pt x="1046" y="2572"/>
                        <a:pt x="1036" y="2574"/>
                        <a:pt x="1024" y="2573"/>
                      </a:cubicBezTo>
                      <a:cubicBezTo>
                        <a:pt x="1016" y="2572"/>
                        <a:pt x="1009" y="2570"/>
                        <a:pt x="1003" y="2566"/>
                      </a:cubicBezTo>
                      <a:cubicBezTo>
                        <a:pt x="991" y="2559"/>
                        <a:pt x="985" y="2549"/>
                        <a:pt x="974" y="2541"/>
                      </a:cubicBezTo>
                      <a:cubicBezTo>
                        <a:pt x="973" y="2540"/>
                        <a:pt x="973" y="2540"/>
                        <a:pt x="973" y="2540"/>
                      </a:cubicBezTo>
                      <a:cubicBezTo>
                        <a:pt x="966" y="2536"/>
                        <a:pt x="960" y="2533"/>
                        <a:pt x="953" y="2530"/>
                      </a:cubicBezTo>
                      <a:cubicBezTo>
                        <a:pt x="951" y="2529"/>
                        <a:pt x="934" y="2523"/>
                        <a:pt x="933" y="2525"/>
                      </a:cubicBezTo>
                      <a:cubicBezTo>
                        <a:pt x="933" y="2527"/>
                        <a:pt x="944" y="2531"/>
                        <a:pt x="946" y="2531"/>
                      </a:cubicBezTo>
                      <a:cubicBezTo>
                        <a:pt x="955" y="2535"/>
                        <a:pt x="962" y="2539"/>
                        <a:pt x="970" y="2544"/>
                      </a:cubicBezTo>
                      <a:cubicBezTo>
                        <a:pt x="971" y="2545"/>
                        <a:pt x="971" y="2545"/>
                        <a:pt x="971" y="2545"/>
                      </a:cubicBezTo>
                      <a:cubicBezTo>
                        <a:pt x="981" y="2552"/>
                        <a:pt x="989" y="2560"/>
                        <a:pt x="994" y="2571"/>
                      </a:cubicBezTo>
                      <a:cubicBezTo>
                        <a:pt x="1000" y="2585"/>
                        <a:pt x="1001" y="2602"/>
                        <a:pt x="994" y="2615"/>
                      </a:cubicBezTo>
                      <a:cubicBezTo>
                        <a:pt x="989" y="2623"/>
                        <a:pt x="978" y="2630"/>
                        <a:pt x="970" y="2625"/>
                      </a:cubicBezTo>
                      <a:cubicBezTo>
                        <a:pt x="967" y="2624"/>
                        <a:pt x="965" y="2620"/>
                        <a:pt x="966" y="2617"/>
                      </a:cubicBezTo>
                      <a:cubicBezTo>
                        <a:pt x="967" y="2614"/>
                        <a:pt x="969" y="2612"/>
                        <a:pt x="972" y="2612"/>
                      </a:cubicBezTo>
                      <a:cubicBezTo>
                        <a:pt x="975" y="2612"/>
                        <a:pt x="976" y="2613"/>
                        <a:pt x="977" y="2615"/>
                      </a:cubicBezTo>
                      <a:cubicBezTo>
                        <a:pt x="979" y="2617"/>
                        <a:pt x="978" y="2620"/>
                        <a:pt x="975" y="2621"/>
                      </a:cubicBezTo>
                      <a:cubicBezTo>
                        <a:pt x="974" y="2621"/>
                        <a:pt x="972" y="2621"/>
                        <a:pt x="971" y="2620"/>
                      </a:cubicBezTo>
                      <a:cubicBezTo>
                        <a:pt x="971" y="2622"/>
                        <a:pt x="972" y="2623"/>
                        <a:pt x="975" y="2624"/>
                      </a:cubicBezTo>
                      <a:cubicBezTo>
                        <a:pt x="978" y="2624"/>
                        <a:pt x="981" y="2622"/>
                        <a:pt x="982" y="2619"/>
                      </a:cubicBezTo>
                      <a:cubicBezTo>
                        <a:pt x="984" y="2614"/>
                        <a:pt x="981" y="2608"/>
                        <a:pt x="976" y="2606"/>
                      </a:cubicBezTo>
                      <a:cubicBezTo>
                        <a:pt x="972" y="2605"/>
                        <a:pt x="967" y="2605"/>
                        <a:pt x="964" y="2607"/>
                      </a:cubicBezTo>
                      <a:cubicBezTo>
                        <a:pt x="961" y="2609"/>
                        <a:pt x="959" y="2613"/>
                        <a:pt x="958" y="2617"/>
                      </a:cubicBezTo>
                      <a:cubicBezTo>
                        <a:pt x="958" y="2622"/>
                        <a:pt x="960" y="2627"/>
                        <a:pt x="965" y="2630"/>
                      </a:cubicBezTo>
                      <a:cubicBezTo>
                        <a:pt x="975" y="2635"/>
                        <a:pt x="988" y="2629"/>
                        <a:pt x="993" y="2619"/>
                      </a:cubicBezTo>
                      <a:cubicBezTo>
                        <a:pt x="995" y="2616"/>
                        <a:pt x="997" y="2613"/>
                        <a:pt x="997" y="2609"/>
                      </a:cubicBezTo>
                      <a:cubicBezTo>
                        <a:pt x="995" y="2621"/>
                        <a:pt x="991" y="2630"/>
                        <a:pt x="983" y="2640"/>
                      </a:cubicBezTo>
                      <a:cubicBezTo>
                        <a:pt x="978" y="2646"/>
                        <a:pt x="973" y="2650"/>
                        <a:pt x="966" y="2653"/>
                      </a:cubicBezTo>
                      <a:cubicBezTo>
                        <a:pt x="958" y="2657"/>
                        <a:pt x="952" y="2658"/>
                        <a:pt x="944" y="2658"/>
                      </a:cubicBezTo>
                      <a:cubicBezTo>
                        <a:pt x="940" y="2657"/>
                        <a:pt x="936" y="2656"/>
                        <a:pt x="932" y="2655"/>
                      </a:cubicBezTo>
                      <a:cubicBezTo>
                        <a:pt x="932" y="2654"/>
                        <a:pt x="932" y="2654"/>
                        <a:pt x="932" y="2654"/>
                      </a:cubicBezTo>
                      <a:cubicBezTo>
                        <a:pt x="943" y="2657"/>
                        <a:pt x="955" y="2649"/>
                        <a:pt x="950" y="2634"/>
                      </a:cubicBezTo>
                      <a:cubicBezTo>
                        <a:pt x="946" y="2623"/>
                        <a:pt x="926" y="2611"/>
                        <a:pt x="940" y="2585"/>
                      </a:cubicBezTo>
                      <a:cubicBezTo>
                        <a:pt x="928" y="2593"/>
                        <a:pt x="918" y="2603"/>
                        <a:pt x="915" y="2616"/>
                      </a:cubicBezTo>
                      <a:cubicBezTo>
                        <a:pt x="911" y="2628"/>
                        <a:pt x="913" y="2642"/>
                        <a:pt x="923" y="2650"/>
                      </a:cubicBezTo>
                      <a:cubicBezTo>
                        <a:pt x="929" y="2655"/>
                        <a:pt x="937" y="2658"/>
                        <a:pt x="944" y="2659"/>
                      </a:cubicBezTo>
                      <a:cubicBezTo>
                        <a:pt x="953" y="2659"/>
                        <a:pt x="959" y="2658"/>
                        <a:pt x="967" y="2655"/>
                      </a:cubicBezTo>
                      <a:cubicBezTo>
                        <a:pt x="974" y="2651"/>
                        <a:pt x="979" y="2647"/>
                        <a:pt x="985" y="2641"/>
                      </a:cubicBezTo>
                      <a:cubicBezTo>
                        <a:pt x="987" y="2639"/>
                        <a:pt x="989" y="2636"/>
                        <a:pt x="991" y="2633"/>
                      </a:cubicBezTo>
                      <a:cubicBezTo>
                        <a:pt x="992" y="2632"/>
                        <a:pt x="993" y="2630"/>
                        <a:pt x="994" y="2629"/>
                      </a:cubicBezTo>
                      <a:cubicBezTo>
                        <a:pt x="985" y="2648"/>
                        <a:pt x="996" y="2669"/>
                        <a:pt x="1014" y="2679"/>
                      </a:cubicBezTo>
                      <a:cubicBezTo>
                        <a:pt x="1016" y="2680"/>
                        <a:pt x="1017" y="2681"/>
                        <a:pt x="1019" y="2682"/>
                      </a:cubicBezTo>
                      <a:cubicBezTo>
                        <a:pt x="1041" y="2692"/>
                        <a:pt x="1069" y="2690"/>
                        <a:pt x="1091" y="2679"/>
                      </a:cubicBezTo>
                      <a:close/>
                      <a:moveTo>
                        <a:pt x="1110" y="2679"/>
                      </a:moveTo>
                      <a:cubicBezTo>
                        <a:pt x="1105" y="2675"/>
                        <a:pt x="1104" y="2666"/>
                        <a:pt x="1105" y="2662"/>
                      </a:cubicBezTo>
                      <a:cubicBezTo>
                        <a:pt x="1099" y="2659"/>
                        <a:pt x="1089" y="2668"/>
                        <a:pt x="1094" y="2677"/>
                      </a:cubicBezTo>
                      <a:cubicBezTo>
                        <a:pt x="1097" y="2683"/>
                        <a:pt x="1106" y="2684"/>
                        <a:pt x="1110" y="2679"/>
                      </a:cubicBezTo>
                      <a:close/>
                      <a:moveTo>
                        <a:pt x="1100" y="2688"/>
                      </a:moveTo>
                      <a:cubicBezTo>
                        <a:pt x="1108" y="2693"/>
                        <a:pt x="1121" y="2697"/>
                        <a:pt x="1131" y="2697"/>
                      </a:cubicBezTo>
                      <a:cubicBezTo>
                        <a:pt x="1141" y="2697"/>
                        <a:pt x="1151" y="2693"/>
                        <a:pt x="1160" y="2689"/>
                      </a:cubicBezTo>
                      <a:cubicBezTo>
                        <a:pt x="1176" y="2680"/>
                        <a:pt x="1191" y="2667"/>
                        <a:pt x="1211" y="2668"/>
                      </a:cubicBezTo>
                      <a:cubicBezTo>
                        <a:pt x="1226" y="2668"/>
                        <a:pt x="1237" y="2680"/>
                        <a:pt x="1238" y="2691"/>
                      </a:cubicBezTo>
                      <a:cubicBezTo>
                        <a:pt x="1239" y="2700"/>
                        <a:pt x="1233" y="2711"/>
                        <a:pt x="1223" y="2714"/>
                      </a:cubicBezTo>
                      <a:cubicBezTo>
                        <a:pt x="1217" y="2716"/>
                        <a:pt x="1205" y="2715"/>
                        <a:pt x="1203" y="2707"/>
                      </a:cubicBezTo>
                      <a:cubicBezTo>
                        <a:pt x="1201" y="2702"/>
                        <a:pt x="1203" y="2698"/>
                        <a:pt x="1207" y="2698"/>
                      </a:cubicBezTo>
                      <a:cubicBezTo>
                        <a:pt x="1206" y="2702"/>
                        <a:pt x="1210" y="2705"/>
                        <a:pt x="1215" y="2704"/>
                      </a:cubicBezTo>
                      <a:cubicBezTo>
                        <a:pt x="1218" y="2703"/>
                        <a:pt x="1221" y="2701"/>
                        <a:pt x="1222" y="2698"/>
                      </a:cubicBezTo>
                      <a:cubicBezTo>
                        <a:pt x="1225" y="2693"/>
                        <a:pt x="1224" y="2687"/>
                        <a:pt x="1219" y="2683"/>
                      </a:cubicBezTo>
                      <a:cubicBezTo>
                        <a:pt x="1208" y="2676"/>
                        <a:pt x="1189" y="2685"/>
                        <a:pt x="1178" y="2692"/>
                      </a:cubicBezTo>
                      <a:cubicBezTo>
                        <a:pt x="1162" y="2703"/>
                        <a:pt x="1145" y="2708"/>
                        <a:pt x="1125" y="2704"/>
                      </a:cubicBezTo>
                      <a:cubicBezTo>
                        <a:pt x="1115" y="2702"/>
                        <a:pt x="1105" y="2697"/>
                        <a:pt x="1100" y="2688"/>
                      </a:cubicBezTo>
                      <a:close/>
                      <a:moveTo>
                        <a:pt x="913" y="2607"/>
                      </a:moveTo>
                      <a:cubicBezTo>
                        <a:pt x="906" y="2620"/>
                        <a:pt x="893" y="2615"/>
                        <a:pt x="883" y="2613"/>
                      </a:cubicBezTo>
                      <a:cubicBezTo>
                        <a:pt x="873" y="2612"/>
                        <a:pt x="862" y="2615"/>
                        <a:pt x="860" y="2626"/>
                      </a:cubicBezTo>
                      <a:cubicBezTo>
                        <a:pt x="873" y="2625"/>
                        <a:pt x="873" y="2633"/>
                        <a:pt x="885" y="2636"/>
                      </a:cubicBezTo>
                      <a:cubicBezTo>
                        <a:pt x="896" y="2639"/>
                        <a:pt x="912" y="2628"/>
                        <a:pt x="913" y="2607"/>
                      </a:cubicBezTo>
                      <a:close/>
                      <a:moveTo>
                        <a:pt x="830" y="2575"/>
                      </a:moveTo>
                      <a:cubicBezTo>
                        <a:pt x="833" y="2606"/>
                        <a:pt x="795" y="2606"/>
                        <a:pt x="782" y="2593"/>
                      </a:cubicBezTo>
                      <a:cubicBezTo>
                        <a:pt x="797" y="2599"/>
                        <a:pt x="825" y="2589"/>
                        <a:pt x="830" y="2575"/>
                      </a:cubicBezTo>
                      <a:close/>
                      <a:moveTo>
                        <a:pt x="832" y="2557"/>
                      </a:moveTo>
                      <a:cubicBezTo>
                        <a:pt x="850" y="2562"/>
                        <a:pt x="863" y="2581"/>
                        <a:pt x="863" y="2596"/>
                      </a:cubicBezTo>
                      <a:cubicBezTo>
                        <a:pt x="864" y="2631"/>
                        <a:pt x="826" y="2630"/>
                        <a:pt x="834" y="2599"/>
                      </a:cubicBezTo>
                      <a:cubicBezTo>
                        <a:pt x="838" y="2583"/>
                        <a:pt x="840" y="2572"/>
                        <a:pt x="832" y="2557"/>
                      </a:cubicBezTo>
                      <a:close/>
                      <a:moveTo>
                        <a:pt x="682" y="2516"/>
                      </a:moveTo>
                      <a:cubicBezTo>
                        <a:pt x="687" y="2551"/>
                        <a:pt x="715" y="2564"/>
                        <a:pt x="742" y="2569"/>
                      </a:cubicBezTo>
                      <a:cubicBezTo>
                        <a:pt x="757" y="2572"/>
                        <a:pt x="778" y="2569"/>
                        <a:pt x="788" y="2581"/>
                      </a:cubicBezTo>
                      <a:cubicBezTo>
                        <a:pt x="795" y="2558"/>
                        <a:pt x="747" y="2555"/>
                        <a:pt x="732" y="2552"/>
                      </a:cubicBezTo>
                      <a:cubicBezTo>
                        <a:pt x="708" y="2548"/>
                        <a:pt x="690" y="2535"/>
                        <a:pt x="682" y="2516"/>
                      </a:cubicBezTo>
                      <a:close/>
                      <a:moveTo>
                        <a:pt x="1090" y="2011"/>
                      </a:moveTo>
                      <a:cubicBezTo>
                        <a:pt x="1115" y="2017"/>
                        <a:pt x="1138" y="1989"/>
                        <a:pt x="1151" y="1982"/>
                      </a:cubicBezTo>
                      <a:cubicBezTo>
                        <a:pt x="1171" y="1972"/>
                        <a:pt x="1183" y="1990"/>
                        <a:pt x="1165" y="2003"/>
                      </a:cubicBezTo>
                      <a:cubicBezTo>
                        <a:pt x="1147" y="2016"/>
                        <a:pt x="1112" y="2022"/>
                        <a:pt x="1090" y="2011"/>
                      </a:cubicBezTo>
                      <a:close/>
                      <a:moveTo>
                        <a:pt x="1209" y="1917"/>
                      </a:moveTo>
                      <a:cubicBezTo>
                        <a:pt x="1182" y="1899"/>
                        <a:pt x="1186" y="1868"/>
                        <a:pt x="1179" y="1854"/>
                      </a:cubicBezTo>
                      <a:cubicBezTo>
                        <a:pt x="1172" y="1839"/>
                        <a:pt x="1156" y="1844"/>
                        <a:pt x="1160" y="1862"/>
                      </a:cubicBezTo>
                      <a:cubicBezTo>
                        <a:pt x="1164" y="1885"/>
                        <a:pt x="1185" y="1908"/>
                        <a:pt x="1209" y="1917"/>
                      </a:cubicBezTo>
                      <a:close/>
                      <a:moveTo>
                        <a:pt x="964" y="2318"/>
                      </a:moveTo>
                      <a:cubicBezTo>
                        <a:pt x="983" y="2314"/>
                        <a:pt x="987" y="2301"/>
                        <a:pt x="985" y="2281"/>
                      </a:cubicBezTo>
                      <a:cubicBezTo>
                        <a:pt x="983" y="2265"/>
                        <a:pt x="988" y="2252"/>
                        <a:pt x="1000" y="2249"/>
                      </a:cubicBezTo>
                      <a:cubicBezTo>
                        <a:pt x="992" y="2244"/>
                        <a:pt x="979" y="2247"/>
                        <a:pt x="973" y="2257"/>
                      </a:cubicBezTo>
                      <a:cubicBezTo>
                        <a:pt x="966" y="2271"/>
                        <a:pt x="976" y="2285"/>
                        <a:pt x="975" y="2301"/>
                      </a:cubicBezTo>
                      <a:cubicBezTo>
                        <a:pt x="974" y="2306"/>
                        <a:pt x="972" y="2313"/>
                        <a:pt x="964" y="2318"/>
                      </a:cubicBezTo>
                      <a:close/>
                      <a:moveTo>
                        <a:pt x="1239" y="2081"/>
                      </a:moveTo>
                      <a:cubicBezTo>
                        <a:pt x="1241" y="2081"/>
                        <a:pt x="1243" y="2083"/>
                        <a:pt x="1243" y="2085"/>
                      </a:cubicBezTo>
                      <a:cubicBezTo>
                        <a:pt x="1243" y="2087"/>
                        <a:pt x="1241" y="2089"/>
                        <a:pt x="1239" y="2089"/>
                      </a:cubicBezTo>
                      <a:cubicBezTo>
                        <a:pt x="1237" y="2089"/>
                        <a:pt x="1235" y="2087"/>
                        <a:pt x="1235" y="2085"/>
                      </a:cubicBezTo>
                      <a:cubicBezTo>
                        <a:pt x="1235" y="2083"/>
                        <a:pt x="1237" y="2081"/>
                        <a:pt x="1239" y="2081"/>
                      </a:cubicBezTo>
                      <a:close/>
                      <a:moveTo>
                        <a:pt x="1221" y="2093"/>
                      </a:moveTo>
                      <a:cubicBezTo>
                        <a:pt x="1225" y="2093"/>
                        <a:pt x="1229" y="2096"/>
                        <a:pt x="1229" y="2100"/>
                      </a:cubicBezTo>
                      <a:cubicBezTo>
                        <a:pt x="1229" y="2104"/>
                        <a:pt x="1226" y="2108"/>
                        <a:pt x="1222" y="2108"/>
                      </a:cubicBezTo>
                      <a:cubicBezTo>
                        <a:pt x="1218" y="2108"/>
                        <a:pt x="1214" y="2105"/>
                        <a:pt x="1214" y="2101"/>
                      </a:cubicBezTo>
                      <a:cubicBezTo>
                        <a:pt x="1214" y="2097"/>
                        <a:pt x="1217" y="2093"/>
                        <a:pt x="1221" y="2093"/>
                      </a:cubicBezTo>
                      <a:close/>
                      <a:moveTo>
                        <a:pt x="1230" y="2084"/>
                      </a:moveTo>
                      <a:cubicBezTo>
                        <a:pt x="1232" y="2084"/>
                        <a:pt x="1235" y="2086"/>
                        <a:pt x="1235" y="2089"/>
                      </a:cubicBezTo>
                      <a:cubicBezTo>
                        <a:pt x="1235" y="2092"/>
                        <a:pt x="1233" y="2094"/>
                        <a:pt x="1230" y="2094"/>
                      </a:cubicBezTo>
                      <a:cubicBezTo>
                        <a:pt x="1227" y="2094"/>
                        <a:pt x="1225" y="2092"/>
                        <a:pt x="1225" y="2090"/>
                      </a:cubicBezTo>
                      <a:cubicBezTo>
                        <a:pt x="1225" y="2087"/>
                        <a:pt x="1227" y="2084"/>
                        <a:pt x="1230" y="2084"/>
                      </a:cubicBezTo>
                      <a:close/>
                      <a:moveTo>
                        <a:pt x="917" y="2133"/>
                      </a:moveTo>
                      <a:cubicBezTo>
                        <a:pt x="920" y="2136"/>
                        <a:pt x="923" y="2137"/>
                        <a:pt x="926" y="2136"/>
                      </a:cubicBezTo>
                      <a:cubicBezTo>
                        <a:pt x="929" y="2136"/>
                        <a:pt x="933" y="2133"/>
                        <a:pt x="935" y="2129"/>
                      </a:cubicBezTo>
                      <a:cubicBezTo>
                        <a:pt x="936" y="2123"/>
                        <a:pt x="933" y="2118"/>
                        <a:pt x="929" y="2117"/>
                      </a:cubicBezTo>
                      <a:cubicBezTo>
                        <a:pt x="922" y="2113"/>
                        <a:pt x="919" y="2119"/>
                        <a:pt x="914" y="2120"/>
                      </a:cubicBezTo>
                      <a:cubicBezTo>
                        <a:pt x="909" y="2122"/>
                        <a:pt x="903" y="2118"/>
                        <a:pt x="899" y="2112"/>
                      </a:cubicBezTo>
                      <a:cubicBezTo>
                        <a:pt x="895" y="2105"/>
                        <a:pt x="896" y="2096"/>
                        <a:pt x="902" y="2090"/>
                      </a:cubicBezTo>
                      <a:cubicBezTo>
                        <a:pt x="905" y="2087"/>
                        <a:pt x="910" y="2085"/>
                        <a:pt x="914" y="2089"/>
                      </a:cubicBezTo>
                      <a:cubicBezTo>
                        <a:pt x="909" y="2089"/>
                        <a:pt x="906" y="2096"/>
                        <a:pt x="911" y="2101"/>
                      </a:cubicBezTo>
                      <a:cubicBezTo>
                        <a:pt x="914" y="2103"/>
                        <a:pt x="922" y="2105"/>
                        <a:pt x="929" y="2106"/>
                      </a:cubicBezTo>
                      <a:cubicBezTo>
                        <a:pt x="937" y="2108"/>
                        <a:pt x="944" y="2111"/>
                        <a:pt x="949" y="2117"/>
                      </a:cubicBezTo>
                      <a:cubicBezTo>
                        <a:pt x="958" y="2127"/>
                        <a:pt x="954" y="2144"/>
                        <a:pt x="942" y="2150"/>
                      </a:cubicBezTo>
                      <a:cubicBezTo>
                        <a:pt x="935" y="2154"/>
                        <a:pt x="928" y="2153"/>
                        <a:pt x="922" y="2151"/>
                      </a:cubicBezTo>
                      <a:cubicBezTo>
                        <a:pt x="915" y="2150"/>
                        <a:pt x="898" y="2140"/>
                        <a:pt x="889" y="2143"/>
                      </a:cubicBezTo>
                      <a:cubicBezTo>
                        <a:pt x="883" y="2145"/>
                        <a:pt x="881" y="2151"/>
                        <a:pt x="884" y="2155"/>
                      </a:cubicBezTo>
                      <a:cubicBezTo>
                        <a:pt x="879" y="2156"/>
                        <a:pt x="874" y="2149"/>
                        <a:pt x="874" y="2143"/>
                      </a:cubicBezTo>
                      <a:cubicBezTo>
                        <a:pt x="875" y="2132"/>
                        <a:pt x="887" y="2121"/>
                        <a:pt x="902" y="2124"/>
                      </a:cubicBezTo>
                      <a:cubicBezTo>
                        <a:pt x="907" y="2125"/>
                        <a:pt x="912" y="2128"/>
                        <a:pt x="917" y="2133"/>
                      </a:cubicBezTo>
                      <a:close/>
                      <a:moveTo>
                        <a:pt x="1151" y="2591"/>
                      </a:moveTo>
                      <a:cubicBezTo>
                        <a:pt x="1151" y="2594"/>
                        <a:pt x="1148" y="2596"/>
                        <a:pt x="1145" y="2596"/>
                      </a:cubicBezTo>
                      <a:cubicBezTo>
                        <a:pt x="1142" y="2596"/>
                        <a:pt x="1140" y="2593"/>
                        <a:pt x="1140" y="2590"/>
                      </a:cubicBezTo>
                      <a:cubicBezTo>
                        <a:pt x="1140" y="2587"/>
                        <a:pt x="1143" y="2585"/>
                        <a:pt x="1146" y="2585"/>
                      </a:cubicBezTo>
                      <a:cubicBezTo>
                        <a:pt x="1149" y="2585"/>
                        <a:pt x="1151" y="2588"/>
                        <a:pt x="1151" y="2591"/>
                      </a:cubicBezTo>
                      <a:close/>
                      <a:moveTo>
                        <a:pt x="1153" y="2601"/>
                      </a:moveTo>
                      <a:cubicBezTo>
                        <a:pt x="1153" y="2604"/>
                        <a:pt x="1151" y="2605"/>
                        <a:pt x="1148" y="2605"/>
                      </a:cubicBezTo>
                      <a:cubicBezTo>
                        <a:pt x="1146" y="2605"/>
                        <a:pt x="1144" y="2603"/>
                        <a:pt x="1144" y="2601"/>
                      </a:cubicBezTo>
                      <a:cubicBezTo>
                        <a:pt x="1145" y="2598"/>
                        <a:pt x="1147" y="2597"/>
                        <a:pt x="1149" y="2597"/>
                      </a:cubicBezTo>
                      <a:cubicBezTo>
                        <a:pt x="1151" y="2597"/>
                        <a:pt x="1153" y="2599"/>
                        <a:pt x="1153" y="2601"/>
                      </a:cubicBezTo>
                      <a:close/>
                      <a:moveTo>
                        <a:pt x="1143" y="2580"/>
                      </a:moveTo>
                      <a:cubicBezTo>
                        <a:pt x="1142" y="2585"/>
                        <a:pt x="1138" y="2588"/>
                        <a:pt x="1134" y="2588"/>
                      </a:cubicBezTo>
                      <a:cubicBezTo>
                        <a:pt x="1129" y="2588"/>
                        <a:pt x="1126" y="2584"/>
                        <a:pt x="1126" y="2579"/>
                      </a:cubicBezTo>
                      <a:cubicBezTo>
                        <a:pt x="1126" y="2574"/>
                        <a:pt x="1130" y="2571"/>
                        <a:pt x="1135" y="2571"/>
                      </a:cubicBezTo>
                      <a:cubicBezTo>
                        <a:pt x="1139" y="2572"/>
                        <a:pt x="1143" y="2576"/>
                        <a:pt x="1143" y="2580"/>
                      </a:cubicBezTo>
                      <a:close/>
                      <a:moveTo>
                        <a:pt x="1011" y="2196"/>
                      </a:moveTo>
                      <a:cubicBezTo>
                        <a:pt x="1015" y="2201"/>
                        <a:pt x="1018" y="2208"/>
                        <a:pt x="1017" y="2215"/>
                      </a:cubicBezTo>
                      <a:cubicBezTo>
                        <a:pt x="1017" y="2221"/>
                        <a:pt x="1013" y="2228"/>
                        <a:pt x="1007" y="2230"/>
                      </a:cubicBezTo>
                      <a:cubicBezTo>
                        <a:pt x="999" y="2233"/>
                        <a:pt x="990" y="2229"/>
                        <a:pt x="985" y="2224"/>
                      </a:cubicBezTo>
                      <a:cubicBezTo>
                        <a:pt x="977" y="2215"/>
                        <a:pt x="975" y="2204"/>
                        <a:pt x="979" y="2193"/>
                      </a:cubicBezTo>
                      <a:cubicBezTo>
                        <a:pt x="981" y="2185"/>
                        <a:pt x="987" y="2177"/>
                        <a:pt x="994" y="2170"/>
                      </a:cubicBezTo>
                      <a:cubicBezTo>
                        <a:pt x="992" y="2171"/>
                        <a:pt x="991" y="2172"/>
                        <a:pt x="990" y="2172"/>
                      </a:cubicBezTo>
                      <a:cubicBezTo>
                        <a:pt x="969" y="2184"/>
                        <a:pt x="947" y="2191"/>
                        <a:pt x="924" y="2195"/>
                      </a:cubicBezTo>
                      <a:cubicBezTo>
                        <a:pt x="898" y="2199"/>
                        <a:pt x="879" y="2196"/>
                        <a:pt x="855" y="2213"/>
                      </a:cubicBezTo>
                      <a:cubicBezTo>
                        <a:pt x="851" y="2217"/>
                        <a:pt x="847" y="2220"/>
                        <a:pt x="842" y="2225"/>
                      </a:cubicBezTo>
                      <a:cubicBezTo>
                        <a:pt x="837" y="2232"/>
                        <a:pt x="834" y="2238"/>
                        <a:pt x="832" y="2247"/>
                      </a:cubicBezTo>
                      <a:cubicBezTo>
                        <a:pt x="829" y="2255"/>
                        <a:pt x="829" y="2262"/>
                        <a:pt x="830" y="2270"/>
                      </a:cubicBezTo>
                      <a:cubicBezTo>
                        <a:pt x="834" y="2301"/>
                        <a:pt x="855" y="2318"/>
                        <a:pt x="885" y="2323"/>
                      </a:cubicBezTo>
                      <a:cubicBezTo>
                        <a:pt x="898" y="2324"/>
                        <a:pt x="909" y="2321"/>
                        <a:pt x="919" y="2311"/>
                      </a:cubicBezTo>
                      <a:cubicBezTo>
                        <a:pt x="926" y="2302"/>
                        <a:pt x="929" y="2292"/>
                        <a:pt x="926" y="2281"/>
                      </a:cubicBezTo>
                      <a:cubicBezTo>
                        <a:pt x="923" y="2273"/>
                        <a:pt x="917" y="2266"/>
                        <a:pt x="910" y="2262"/>
                      </a:cubicBezTo>
                      <a:cubicBezTo>
                        <a:pt x="906" y="2261"/>
                        <a:pt x="903" y="2260"/>
                        <a:pt x="900" y="2259"/>
                      </a:cubicBezTo>
                      <a:cubicBezTo>
                        <a:pt x="901" y="2260"/>
                        <a:pt x="902" y="2260"/>
                        <a:pt x="903" y="2261"/>
                      </a:cubicBezTo>
                      <a:cubicBezTo>
                        <a:pt x="910" y="2264"/>
                        <a:pt x="912" y="2273"/>
                        <a:pt x="909" y="2280"/>
                      </a:cubicBezTo>
                      <a:cubicBezTo>
                        <a:pt x="905" y="2286"/>
                        <a:pt x="897" y="2289"/>
                        <a:pt x="890" y="2286"/>
                      </a:cubicBezTo>
                      <a:cubicBezTo>
                        <a:pt x="883" y="2282"/>
                        <a:pt x="880" y="2274"/>
                        <a:pt x="884" y="2267"/>
                      </a:cubicBezTo>
                      <a:cubicBezTo>
                        <a:pt x="889" y="2257"/>
                        <a:pt x="902" y="2256"/>
                        <a:pt x="911" y="2260"/>
                      </a:cubicBezTo>
                      <a:cubicBezTo>
                        <a:pt x="919" y="2264"/>
                        <a:pt x="926" y="2271"/>
                        <a:pt x="929" y="2280"/>
                      </a:cubicBezTo>
                      <a:cubicBezTo>
                        <a:pt x="932" y="2291"/>
                        <a:pt x="930" y="2301"/>
                        <a:pt x="924" y="2310"/>
                      </a:cubicBezTo>
                      <a:cubicBezTo>
                        <a:pt x="931" y="2302"/>
                        <a:pt x="936" y="2293"/>
                        <a:pt x="938" y="2286"/>
                      </a:cubicBezTo>
                      <a:cubicBezTo>
                        <a:pt x="939" y="2286"/>
                        <a:pt x="941" y="2286"/>
                        <a:pt x="943" y="2285"/>
                      </a:cubicBezTo>
                      <a:cubicBezTo>
                        <a:pt x="938" y="2300"/>
                        <a:pt x="930" y="2310"/>
                        <a:pt x="922" y="2316"/>
                      </a:cubicBezTo>
                      <a:cubicBezTo>
                        <a:pt x="939" y="2306"/>
                        <a:pt x="950" y="2291"/>
                        <a:pt x="953" y="2273"/>
                      </a:cubicBezTo>
                      <a:cubicBezTo>
                        <a:pt x="955" y="2262"/>
                        <a:pt x="954" y="2251"/>
                        <a:pt x="950" y="2238"/>
                      </a:cubicBezTo>
                      <a:cubicBezTo>
                        <a:pt x="948" y="2232"/>
                        <a:pt x="945" y="2226"/>
                        <a:pt x="942" y="2219"/>
                      </a:cubicBezTo>
                      <a:cubicBezTo>
                        <a:pt x="940" y="2213"/>
                        <a:pt x="939" y="2207"/>
                        <a:pt x="942" y="2201"/>
                      </a:cubicBezTo>
                      <a:cubicBezTo>
                        <a:pt x="945" y="2196"/>
                        <a:pt x="949" y="2192"/>
                        <a:pt x="954" y="2192"/>
                      </a:cubicBezTo>
                      <a:cubicBezTo>
                        <a:pt x="959" y="2192"/>
                        <a:pt x="964" y="2194"/>
                        <a:pt x="966" y="2198"/>
                      </a:cubicBezTo>
                      <a:cubicBezTo>
                        <a:pt x="967" y="2201"/>
                        <a:pt x="968" y="2204"/>
                        <a:pt x="967" y="2207"/>
                      </a:cubicBezTo>
                      <a:cubicBezTo>
                        <a:pt x="965" y="2210"/>
                        <a:pt x="961" y="2213"/>
                        <a:pt x="957" y="2211"/>
                      </a:cubicBezTo>
                      <a:cubicBezTo>
                        <a:pt x="954" y="2210"/>
                        <a:pt x="953" y="2207"/>
                        <a:pt x="954" y="2205"/>
                      </a:cubicBezTo>
                      <a:cubicBezTo>
                        <a:pt x="955" y="2202"/>
                        <a:pt x="958" y="2200"/>
                        <a:pt x="961" y="2201"/>
                      </a:cubicBezTo>
                      <a:cubicBezTo>
                        <a:pt x="964" y="2202"/>
                        <a:pt x="965" y="2205"/>
                        <a:pt x="965" y="2208"/>
                      </a:cubicBezTo>
                      <a:cubicBezTo>
                        <a:pt x="964" y="2208"/>
                        <a:pt x="964" y="2209"/>
                        <a:pt x="964" y="2210"/>
                      </a:cubicBezTo>
                      <a:cubicBezTo>
                        <a:pt x="965" y="2209"/>
                        <a:pt x="965" y="2208"/>
                        <a:pt x="966" y="2206"/>
                      </a:cubicBezTo>
                      <a:cubicBezTo>
                        <a:pt x="966" y="2204"/>
                        <a:pt x="966" y="2201"/>
                        <a:pt x="965" y="2199"/>
                      </a:cubicBezTo>
                      <a:cubicBezTo>
                        <a:pt x="963" y="2195"/>
                        <a:pt x="959" y="2194"/>
                        <a:pt x="955" y="2194"/>
                      </a:cubicBezTo>
                      <a:cubicBezTo>
                        <a:pt x="950" y="2194"/>
                        <a:pt x="946" y="2198"/>
                        <a:pt x="944" y="2202"/>
                      </a:cubicBezTo>
                      <a:cubicBezTo>
                        <a:pt x="942" y="2207"/>
                        <a:pt x="943" y="2212"/>
                        <a:pt x="945" y="2218"/>
                      </a:cubicBezTo>
                      <a:cubicBezTo>
                        <a:pt x="948" y="2225"/>
                        <a:pt x="950" y="2230"/>
                        <a:pt x="952" y="2236"/>
                      </a:cubicBezTo>
                      <a:cubicBezTo>
                        <a:pt x="957" y="2249"/>
                        <a:pt x="958" y="2262"/>
                        <a:pt x="956" y="2274"/>
                      </a:cubicBezTo>
                      <a:cubicBezTo>
                        <a:pt x="953" y="2285"/>
                        <a:pt x="948" y="2296"/>
                        <a:pt x="940" y="2305"/>
                      </a:cubicBezTo>
                      <a:cubicBezTo>
                        <a:pt x="928" y="2318"/>
                        <a:pt x="910" y="2326"/>
                        <a:pt x="892" y="2327"/>
                      </a:cubicBezTo>
                      <a:cubicBezTo>
                        <a:pt x="894" y="2328"/>
                        <a:pt x="895" y="2328"/>
                        <a:pt x="896" y="2329"/>
                      </a:cubicBezTo>
                      <a:cubicBezTo>
                        <a:pt x="900" y="2331"/>
                        <a:pt x="904" y="2333"/>
                        <a:pt x="908" y="2336"/>
                      </a:cubicBezTo>
                      <a:cubicBezTo>
                        <a:pt x="915" y="2341"/>
                        <a:pt x="920" y="2345"/>
                        <a:pt x="924" y="2352"/>
                      </a:cubicBezTo>
                      <a:cubicBezTo>
                        <a:pt x="938" y="2375"/>
                        <a:pt x="924" y="2401"/>
                        <a:pt x="903" y="2410"/>
                      </a:cubicBezTo>
                      <a:cubicBezTo>
                        <a:pt x="894" y="2414"/>
                        <a:pt x="884" y="2414"/>
                        <a:pt x="875" y="2412"/>
                      </a:cubicBezTo>
                      <a:cubicBezTo>
                        <a:pt x="878" y="2410"/>
                        <a:pt x="878" y="2410"/>
                        <a:pt x="878" y="2410"/>
                      </a:cubicBezTo>
                      <a:cubicBezTo>
                        <a:pt x="885" y="2411"/>
                        <a:pt x="894" y="2410"/>
                        <a:pt x="901" y="2407"/>
                      </a:cubicBezTo>
                      <a:cubicBezTo>
                        <a:pt x="920" y="2398"/>
                        <a:pt x="934" y="2374"/>
                        <a:pt x="921" y="2354"/>
                      </a:cubicBezTo>
                      <a:cubicBezTo>
                        <a:pt x="917" y="2348"/>
                        <a:pt x="912" y="2344"/>
                        <a:pt x="906" y="2340"/>
                      </a:cubicBezTo>
                      <a:cubicBezTo>
                        <a:pt x="902" y="2337"/>
                        <a:pt x="898" y="2335"/>
                        <a:pt x="894" y="2333"/>
                      </a:cubicBezTo>
                      <a:cubicBezTo>
                        <a:pt x="875" y="2324"/>
                        <a:pt x="858" y="2324"/>
                        <a:pt x="842" y="2308"/>
                      </a:cubicBezTo>
                      <a:cubicBezTo>
                        <a:pt x="833" y="2298"/>
                        <a:pt x="827" y="2286"/>
                        <a:pt x="825" y="2271"/>
                      </a:cubicBezTo>
                      <a:cubicBezTo>
                        <a:pt x="824" y="2261"/>
                        <a:pt x="825" y="2254"/>
                        <a:pt x="828" y="2246"/>
                      </a:cubicBezTo>
                      <a:cubicBezTo>
                        <a:pt x="830" y="2237"/>
                        <a:pt x="834" y="2230"/>
                        <a:pt x="840" y="2223"/>
                      </a:cubicBezTo>
                      <a:cubicBezTo>
                        <a:pt x="849" y="2213"/>
                        <a:pt x="858" y="2206"/>
                        <a:pt x="871" y="2202"/>
                      </a:cubicBezTo>
                      <a:cubicBezTo>
                        <a:pt x="863" y="2203"/>
                        <a:pt x="857" y="2205"/>
                        <a:pt x="856" y="2205"/>
                      </a:cubicBezTo>
                      <a:cubicBezTo>
                        <a:pt x="828" y="2213"/>
                        <a:pt x="802" y="2224"/>
                        <a:pt x="778" y="2237"/>
                      </a:cubicBezTo>
                      <a:cubicBezTo>
                        <a:pt x="771" y="2241"/>
                        <a:pt x="767" y="2245"/>
                        <a:pt x="765" y="2250"/>
                      </a:cubicBezTo>
                      <a:cubicBezTo>
                        <a:pt x="763" y="2254"/>
                        <a:pt x="763" y="2258"/>
                        <a:pt x="764" y="2261"/>
                      </a:cubicBezTo>
                      <a:cubicBezTo>
                        <a:pt x="766" y="2267"/>
                        <a:pt x="770" y="2272"/>
                        <a:pt x="776" y="2271"/>
                      </a:cubicBezTo>
                      <a:cubicBezTo>
                        <a:pt x="780" y="2270"/>
                        <a:pt x="782" y="2268"/>
                        <a:pt x="783" y="2265"/>
                      </a:cubicBezTo>
                      <a:cubicBezTo>
                        <a:pt x="784" y="2261"/>
                        <a:pt x="782" y="2257"/>
                        <a:pt x="778" y="2256"/>
                      </a:cubicBezTo>
                      <a:cubicBezTo>
                        <a:pt x="775" y="2256"/>
                        <a:pt x="773" y="2258"/>
                        <a:pt x="772" y="2261"/>
                      </a:cubicBezTo>
                      <a:cubicBezTo>
                        <a:pt x="771" y="2258"/>
                        <a:pt x="773" y="2254"/>
                        <a:pt x="777" y="2253"/>
                      </a:cubicBezTo>
                      <a:cubicBezTo>
                        <a:pt x="786" y="2250"/>
                        <a:pt x="794" y="2262"/>
                        <a:pt x="787" y="2271"/>
                      </a:cubicBezTo>
                      <a:cubicBezTo>
                        <a:pt x="782" y="2278"/>
                        <a:pt x="773" y="2279"/>
                        <a:pt x="766" y="2274"/>
                      </a:cubicBezTo>
                      <a:cubicBezTo>
                        <a:pt x="757" y="2267"/>
                        <a:pt x="757" y="2252"/>
                        <a:pt x="767" y="2243"/>
                      </a:cubicBezTo>
                      <a:cubicBezTo>
                        <a:pt x="747" y="2255"/>
                        <a:pt x="730" y="2269"/>
                        <a:pt x="714" y="2284"/>
                      </a:cubicBezTo>
                      <a:cubicBezTo>
                        <a:pt x="722" y="2280"/>
                        <a:pt x="730" y="2277"/>
                        <a:pt x="738" y="2276"/>
                      </a:cubicBezTo>
                      <a:cubicBezTo>
                        <a:pt x="765" y="2271"/>
                        <a:pt x="793" y="2292"/>
                        <a:pt x="783" y="2322"/>
                      </a:cubicBezTo>
                      <a:cubicBezTo>
                        <a:pt x="780" y="2330"/>
                        <a:pt x="774" y="2337"/>
                        <a:pt x="767" y="2343"/>
                      </a:cubicBezTo>
                      <a:cubicBezTo>
                        <a:pt x="756" y="2352"/>
                        <a:pt x="741" y="2355"/>
                        <a:pt x="733" y="2367"/>
                      </a:cubicBezTo>
                      <a:cubicBezTo>
                        <a:pt x="729" y="2372"/>
                        <a:pt x="728" y="2379"/>
                        <a:pt x="730" y="2385"/>
                      </a:cubicBezTo>
                      <a:cubicBezTo>
                        <a:pt x="735" y="2399"/>
                        <a:pt x="754" y="2403"/>
                        <a:pt x="765" y="2394"/>
                      </a:cubicBezTo>
                      <a:cubicBezTo>
                        <a:pt x="769" y="2390"/>
                        <a:pt x="770" y="2382"/>
                        <a:pt x="768" y="2378"/>
                      </a:cubicBezTo>
                      <a:cubicBezTo>
                        <a:pt x="763" y="2370"/>
                        <a:pt x="754" y="2369"/>
                        <a:pt x="751" y="2374"/>
                      </a:cubicBezTo>
                      <a:cubicBezTo>
                        <a:pt x="751" y="2370"/>
                        <a:pt x="756" y="2366"/>
                        <a:pt x="761" y="2367"/>
                      </a:cubicBezTo>
                      <a:cubicBezTo>
                        <a:pt x="771" y="2368"/>
                        <a:pt x="775" y="2378"/>
                        <a:pt x="774" y="2387"/>
                      </a:cubicBezTo>
                      <a:cubicBezTo>
                        <a:pt x="772" y="2397"/>
                        <a:pt x="764" y="2403"/>
                        <a:pt x="757" y="2404"/>
                      </a:cubicBezTo>
                      <a:cubicBezTo>
                        <a:pt x="743" y="2408"/>
                        <a:pt x="727" y="2400"/>
                        <a:pt x="725" y="2384"/>
                      </a:cubicBezTo>
                      <a:cubicBezTo>
                        <a:pt x="724" y="2376"/>
                        <a:pt x="726" y="2370"/>
                        <a:pt x="729" y="2364"/>
                      </a:cubicBezTo>
                      <a:cubicBezTo>
                        <a:pt x="736" y="2355"/>
                        <a:pt x="747" y="2350"/>
                        <a:pt x="752" y="2340"/>
                      </a:cubicBezTo>
                      <a:cubicBezTo>
                        <a:pt x="761" y="2325"/>
                        <a:pt x="760" y="2306"/>
                        <a:pt x="744" y="2298"/>
                      </a:cubicBezTo>
                      <a:cubicBezTo>
                        <a:pt x="727" y="2289"/>
                        <a:pt x="700" y="2300"/>
                        <a:pt x="688" y="2317"/>
                      </a:cubicBezTo>
                      <a:cubicBezTo>
                        <a:pt x="681" y="2326"/>
                        <a:pt x="679" y="2341"/>
                        <a:pt x="684" y="2351"/>
                      </a:cubicBezTo>
                      <a:cubicBezTo>
                        <a:pt x="691" y="2364"/>
                        <a:pt x="713" y="2369"/>
                        <a:pt x="721" y="2353"/>
                      </a:cubicBezTo>
                      <a:cubicBezTo>
                        <a:pt x="724" y="2348"/>
                        <a:pt x="724" y="2342"/>
                        <a:pt x="722" y="2338"/>
                      </a:cubicBezTo>
                      <a:cubicBezTo>
                        <a:pt x="718" y="2330"/>
                        <a:pt x="704" y="2327"/>
                        <a:pt x="699" y="2336"/>
                      </a:cubicBezTo>
                      <a:cubicBezTo>
                        <a:pt x="696" y="2342"/>
                        <a:pt x="700" y="2348"/>
                        <a:pt x="705" y="2347"/>
                      </a:cubicBezTo>
                      <a:cubicBezTo>
                        <a:pt x="700" y="2352"/>
                        <a:pt x="692" y="2346"/>
                        <a:pt x="694" y="2337"/>
                      </a:cubicBezTo>
                      <a:cubicBezTo>
                        <a:pt x="698" y="2322"/>
                        <a:pt x="720" y="2322"/>
                        <a:pt x="726" y="2337"/>
                      </a:cubicBezTo>
                      <a:cubicBezTo>
                        <a:pt x="729" y="2347"/>
                        <a:pt x="725" y="2360"/>
                        <a:pt x="715" y="2365"/>
                      </a:cubicBezTo>
                      <a:cubicBezTo>
                        <a:pt x="700" y="2372"/>
                        <a:pt x="679" y="2361"/>
                        <a:pt x="677" y="2342"/>
                      </a:cubicBezTo>
                      <a:cubicBezTo>
                        <a:pt x="677" y="2340"/>
                        <a:pt x="677" y="2338"/>
                        <a:pt x="677" y="2336"/>
                      </a:cubicBezTo>
                      <a:cubicBezTo>
                        <a:pt x="675" y="2343"/>
                        <a:pt x="674" y="2349"/>
                        <a:pt x="674" y="2357"/>
                      </a:cubicBezTo>
                      <a:cubicBezTo>
                        <a:pt x="674" y="2357"/>
                        <a:pt x="674" y="2357"/>
                        <a:pt x="674" y="2357"/>
                      </a:cubicBezTo>
                      <a:cubicBezTo>
                        <a:pt x="674" y="2367"/>
                        <a:pt x="676" y="2374"/>
                        <a:pt x="680" y="2384"/>
                      </a:cubicBezTo>
                      <a:cubicBezTo>
                        <a:pt x="673" y="2377"/>
                        <a:pt x="671" y="2367"/>
                        <a:pt x="671" y="2357"/>
                      </a:cubicBezTo>
                      <a:cubicBezTo>
                        <a:pt x="671" y="2357"/>
                        <a:pt x="671" y="2357"/>
                        <a:pt x="671" y="2357"/>
                      </a:cubicBezTo>
                      <a:cubicBezTo>
                        <a:pt x="671" y="2352"/>
                        <a:pt x="672" y="2347"/>
                        <a:pt x="673" y="2342"/>
                      </a:cubicBezTo>
                      <a:cubicBezTo>
                        <a:pt x="666" y="2356"/>
                        <a:pt x="661" y="2370"/>
                        <a:pt x="657" y="2386"/>
                      </a:cubicBezTo>
                      <a:cubicBezTo>
                        <a:pt x="652" y="2413"/>
                        <a:pt x="652" y="2434"/>
                        <a:pt x="661" y="2461"/>
                      </a:cubicBezTo>
                      <a:cubicBezTo>
                        <a:pt x="669" y="2485"/>
                        <a:pt x="684" y="2506"/>
                        <a:pt x="703" y="2522"/>
                      </a:cubicBezTo>
                      <a:cubicBezTo>
                        <a:pt x="713" y="2529"/>
                        <a:pt x="719" y="2533"/>
                        <a:pt x="731" y="2535"/>
                      </a:cubicBezTo>
                      <a:cubicBezTo>
                        <a:pt x="757" y="2539"/>
                        <a:pt x="785" y="2527"/>
                        <a:pt x="796" y="2510"/>
                      </a:cubicBezTo>
                      <a:cubicBezTo>
                        <a:pt x="802" y="2500"/>
                        <a:pt x="802" y="2487"/>
                        <a:pt x="790" y="2482"/>
                      </a:cubicBezTo>
                      <a:cubicBezTo>
                        <a:pt x="783" y="2479"/>
                        <a:pt x="777" y="2482"/>
                        <a:pt x="774" y="2490"/>
                      </a:cubicBezTo>
                      <a:cubicBezTo>
                        <a:pt x="769" y="2479"/>
                        <a:pt x="784" y="2467"/>
                        <a:pt x="799" y="2470"/>
                      </a:cubicBezTo>
                      <a:cubicBezTo>
                        <a:pt x="814" y="2474"/>
                        <a:pt x="821" y="2484"/>
                        <a:pt x="823" y="2495"/>
                      </a:cubicBezTo>
                      <a:cubicBezTo>
                        <a:pt x="825" y="2511"/>
                        <a:pt x="815" y="2529"/>
                        <a:pt x="797" y="2537"/>
                      </a:cubicBezTo>
                      <a:cubicBezTo>
                        <a:pt x="779" y="2545"/>
                        <a:pt x="757" y="2547"/>
                        <a:pt x="738" y="2541"/>
                      </a:cubicBezTo>
                      <a:cubicBezTo>
                        <a:pt x="742" y="2543"/>
                        <a:pt x="746" y="2544"/>
                        <a:pt x="751" y="2545"/>
                      </a:cubicBezTo>
                      <a:cubicBezTo>
                        <a:pt x="781" y="2552"/>
                        <a:pt x="811" y="2549"/>
                        <a:pt x="838" y="2534"/>
                      </a:cubicBezTo>
                      <a:cubicBezTo>
                        <a:pt x="852" y="2525"/>
                        <a:pt x="859" y="2514"/>
                        <a:pt x="860" y="2497"/>
                      </a:cubicBezTo>
                      <a:cubicBezTo>
                        <a:pt x="860" y="2487"/>
                        <a:pt x="855" y="2472"/>
                        <a:pt x="846" y="2466"/>
                      </a:cubicBezTo>
                      <a:cubicBezTo>
                        <a:pt x="837" y="2461"/>
                        <a:pt x="826" y="2464"/>
                        <a:pt x="827" y="2475"/>
                      </a:cubicBezTo>
                      <a:cubicBezTo>
                        <a:pt x="820" y="2472"/>
                        <a:pt x="819" y="2464"/>
                        <a:pt x="824" y="2458"/>
                      </a:cubicBezTo>
                      <a:cubicBezTo>
                        <a:pt x="828" y="2454"/>
                        <a:pt x="837" y="2452"/>
                        <a:pt x="845" y="2455"/>
                      </a:cubicBezTo>
                      <a:cubicBezTo>
                        <a:pt x="850" y="2457"/>
                        <a:pt x="854" y="2461"/>
                        <a:pt x="857" y="2465"/>
                      </a:cubicBezTo>
                      <a:cubicBezTo>
                        <a:pt x="863" y="2474"/>
                        <a:pt x="866" y="2486"/>
                        <a:pt x="865" y="2496"/>
                      </a:cubicBezTo>
                      <a:cubicBezTo>
                        <a:pt x="864" y="2504"/>
                        <a:pt x="861" y="2512"/>
                        <a:pt x="857" y="2518"/>
                      </a:cubicBezTo>
                      <a:cubicBezTo>
                        <a:pt x="872" y="2501"/>
                        <a:pt x="878" y="2478"/>
                        <a:pt x="871" y="2454"/>
                      </a:cubicBezTo>
                      <a:cubicBezTo>
                        <a:pt x="867" y="2443"/>
                        <a:pt x="860" y="2433"/>
                        <a:pt x="852" y="2426"/>
                      </a:cubicBezTo>
                      <a:cubicBezTo>
                        <a:pt x="811" y="2390"/>
                        <a:pt x="804" y="2437"/>
                        <a:pt x="786" y="2456"/>
                      </a:cubicBezTo>
                      <a:cubicBezTo>
                        <a:pt x="764" y="2481"/>
                        <a:pt x="737" y="2447"/>
                        <a:pt x="758" y="2421"/>
                      </a:cubicBezTo>
                      <a:cubicBezTo>
                        <a:pt x="777" y="2399"/>
                        <a:pt x="807" y="2401"/>
                        <a:pt x="831" y="2412"/>
                      </a:cubicBezTo>
                      <a:cubicBezTo>
                        <a:pt x="827" y="2409"/>
                        <a:pt x="823" y="2406"/>
                        <a:pt x="820" y="2402"/>
                      </a:cubicBezTo>
                      <a:cubicBezTo>
                        <a:pt x="813" y="2393"/>
                        <a:pt x="812" y="2379"/>
                        <a:pt x="821" y="2371"/>
                      </a:cubicBezTo>
                      <a:cubicBezTo>
                        <a:pt x="826" y="2368"/>
                        <a:pt x="831" y="2368"/>
                        <a:pt x="836" y="2370"/>
                      </a:cubicBezTo>
                      <a:cubicBezTo>
                        <a:pt x="840" y="2372"/>
                        <a:pt x="842" y="2375"/>
                        <a:pt x="843" y="2379"/>
                      </a:cubicBezTo>
                      <a:cubicBezTo>
                        <a:pt x="843" y="2383"/>
                        <a:pt x="842" y="2387"/>
                        <a:pt x="839" y="2390"/>
                      </a:cubicBezTo>
                      <a:cubicBezTo>
                        <a:pt x="835" y="2394"/>
                        <a:pt x="829" y="2395"/>
                        <a:pt x="825" y="2391"/>
                      </a:cubicBezTo>
                      <a:cubicBezTo>
                        <a:pt x="822" y="2389"/>
                        <a:pt x="822" y="2385"/>
                        <a:pt x="823" y="2383"/>
                      </a:cubicBezTo>
                      <a:cubicBezTo>
                        <a:pt x="824" y="2381"/>
                        <a:pt x="826" y="2380"/>
                        <a:pt x="828" y="2381"/>
                      </a:cubicBezTo>
                      <a:cubicBezTo>
                        <a:pt x="827" y="2381"/>
                        <a:pt x="826" y="2382"/>
                        <a:pt x="826" y="2384"/>
                      </a:cubicBezTo>
                      <a:cubicBezTo>
                        <a:pt x="825" y="2387"/>
                        <a:pt x="828" y="2389"/>
                        <a:pt x="831" y="2388"/>
                      </a:cubicBezTo>
                      <a:cubicBezTo>
                        <a:pt x="832" y="2388"/>
                        <a:pt x="834" y="2387"/>
                        <a:pt x="835" y="2384"/>
                      </a:cubicBezTo>
                      <a:cubicBezTo>
                        <a:pt x="836" y="2382"/>
                        <a:pt x="835" y="2379"/>
                        <a:pt x="833" y="2377"/>
                      </a:cubicBezTo>
                      <a:cubicBezTo>
                        <a:pt x="830" y="2375"/>
                        <a:pt x="826" y="2375"/>
                        <a:pt x="824" y="2377"/>
                      </a:cubicBezTo>
                      <a:cubicBezTo>
                        <a:pt x="816" y="2383"/>
                        <a:pt x="819" y="2397"/>
                        <a:pt x="824" y="2404"/>
                      </a:cubicBezTo>
                      <a:cubicBezTo>
                        <a:pt x="825" y="2405"/>
                        <a:pt x="827" y="2407"/>
                        <a:pt x="829" y="2409"/>
                      </a:cubicBezTo>
                      <a:cubicBezTo>
                        <a:pt x="835" y="2414"/>
                        <a:pt x="843" y="2418"/>
                        <a:pt x="850" y="2423"/>
                      </a:cubicBezTo>
                      <a:cubicBezTo>
                        <a:pt x="856" y="2428"/>
                        <a:pt x="862" y="2434"/>
                        <a:pt x="866" y="2441"/>
                      </a:cubicBezTo>
                      <a:cubicBezTo>
                        <a:pt x="865" y="2438"/>
                        <a:pt x="865" y="2435"/>
                        <a:pt x="865" y="2432"/>
                      </a:cubicBezTo>
                      <a:cubicBezTo>
                        <a:pt x="865" y="2413"/>
                        <a:pt x="880" y="2397"/>
                        <a:pt x="899" y="2394"/>
                      </a:cubicBezTo>
                      <a:cubicBezTo>
                        <a:pt x="904" y="2394"/>
                        <a:pt x="909" y="2394"/>
                        <a:pt x="914" y="2396"/>
                      </a:cubicBezTo>
                      <a:cubicBezTo>
                        <a:pt x="912" y="2398"/>
                        <a:pt x="912" y="2398"/>
                        <a:pt x="912" y="2398"/>
                      </a:cubicBezTo>
                      <a:cubicBezTo>
                        <a:pt x="908" y="2397"/>
                        <a:pt x="903" y="2397"/>
                        <a:pt x="899" y="2398"/>
                      </a:cubicBezTo>
                      <a:cubicBezTo>
                        <a:pt x="882" y="2401"/>
                        <a:pt x="867" y="2414"/>
                        <a:pt x="867" y="2432"/>
                      </a:cubicBezTo>
                      <a:cubicBezTo>
                        <a:pt x="867" y="2443"/>
                        <a:pt x="870" y="2447"/>
                        <a:pt x="873" y="2457"/>
                      </a:cubicBezTo>
                      <a:cubicBezTo>
                        <a:pt x="882" y="2489"/>
                        <a:pt x="867" y="2518"/>
                        <a:pt x="839" y="2536"/>
                      </a:cubicBezTo>
                      <a:cubicBezTo>
                        <a:pt x="831" y="2541"/>
                        <a:pt x="823" y="2544"/>
                        <a:pt x="815" y="2547"/>
                      </a:cubicBezTo>
                      <a:cubicBezTo>
                        <a:pt x="833" y="2544"/>
                        <a:pt x="851" y="2539"/>
                        <a:pt x="864" y="2531"/>
                      </a:cubicBezTo>
                      <a:cubicBezTo>
                        <a:pt x="891" y="2512"/>
                        <a:pt x="929" y="2490"/>
                        <a:pt x="946" y="2475"/>
                      </a:cubicBezTo>
                      <a:cubicBezTo>
                        <a:pt x="953" y="2468"/>
                        <a:pt x="958" y="2457"/>
                        <a:pt x="957" y="2446"/>
                      </a:cubicBezTo>
                      <a:cubicBezTo>
                        <a:pt x="959" y="2452"/>
                        <a:pt x="958" y="2459"/>
                        <a:pt x="955" y="2465"/>
                      </a:cubicBezTo>
                      <a:cubicBezTo>
                        <a:pt x="955" y="2465"/>
                        <a:pt x="955" y="2465"/>
                        <a:pt x="955" y="2465"/>
                      </a:cubicBezTo>
                      <a:cubicBezTo>
                        <a:pt x="954" y="2467"/>
                        <a:pt x="952" y="2470"/>
                        <a:pt x="950" y="2472"/>
                      </a:cubicBezTo>
                      <a:cubicBezTo>
                        <a:pt x="960" y="2466"/>
                        <a:pt x="967" y="2457"/>
                        <a:pt x="971" y="2446"/>
                      </a:cubicBezTo>
                      <a:cubicBezTo>
                        <a:pt x="974" y="2435"/>
                        <a:pt x="973" y="2424"/>
                        <a:pt x="968" y="2414"/>
                      </a:cubicBezTo>
                      <a:cubicBezTo>
                        <a:pt x="968" y="2414"/>
                        <a:pt x="969" y="2413"/>
                        <a:pt x="969" y="2412"/>
                      </a:cubicBezTo>
                      <a:cubicBezTo>
                        <a:pt x="974" y="2420"/>
                        <a:pt x="976" y="2429"/>
                        <a:pt x="975" y="2439"/>
                      </a:cubicBezTo>
                      <a:cubicBezTo>
                        <a:pt x="974" y="2448"/>
                        <a:pt x="970" y="2456"/>
                        <a:pt x="965" y="2461"/>
                      </a:cubicBezTo>
                      <a:cubicBezTo>
                        <a:pt x="969" y="2458"/>
                        <a:pt x="976" y="2458"/>
                        <a:pt x="979" y="2460"/>
                      </a:cubicBezTo>
                      <a:cubicBezTo>
                        <a:pt x="982" y="2462"/>
                        <a:pt x="984" y="2465"/>
                        <a:pt x="984" y="2468"/>
                      </a:cubicBezTo>
                      <a:cubicBezTo>
                        <a:pt x="985" y="2473"/>
                        <a:pt x="982" y="2478"/>
                        <a:pt x="976" y="2479"/>
                      </a:cubicBezTo>
                      <a:cubicBezTo>
                        <a:pt x="973" y="2479"/>
                        <a:pt x="970" y="2477"/>
                        <a:pt x="969" y="2474"/>
                      </a:cubicBezTo>
                      <a:cubicBezTo>
                        <a:pt x="967" y="2468"/>
                        <a:pt x="974" y="2465"/>
                        <a:pt x="976" y="2468"/>
                      </a:cubicBezTo>
                      <a:cubicBezTo>
                        <a:pt x="974" y="2467"/>
                        <a:pt x="972" y="2468"/>
                        <a:pt x="971" y="2470"/>
                      </a:cubicBezTo>
                      <a:cubicBezTo>
                        <a:pt x="970" y="2472"/>
                        <a:pt x="972" y="2475"/>
                        <a:pt x="974" y="2476"/>
                      </a:cubicBezTo>
                      <a:cubicBezTo>
                        <a:pt x="976" y="2476"/>
                        <a:pt x="979" y="2475"/>
                        <a:pt x="980" y="2474"/>
                      </a:cubicBezTo>
                      <a:cubicBezTo>
                        <a:pt x="984" y="2469"/>
                        <a:pt x="982" y="2462"/>
                        <a:pt x="975" y="2460"/>
                      </a:cubicBezTo>
                      <a:cubicBezTo>
                        <a:pt x="967" y="2459"/>
                        <a:pt x="961" y="2467"/>
                        <a:pt x="956" y="2470"/>
                      </a:cubicBezTo>
                      <a:cubicBezTo>
                        <a:pt x="949" y="2476"/>
                        <a:pt x="942" y="2482"/>
                        <a:pt x="939" y="2484"/>
                      </a:cubicBezTo>
                      <a:cubicBezTo>
                        <a:pt x="934" y="2488"/>
                        <a:pt x="922" y="2498"/>
                        <a:pt x="905" y="2508"/>
                      </a:cubicBezTo>
                      <a:cubicBezTo>
                        <a:pt x="909" y="2507"/>
                        <a:pt x="912" y="2506"/>
                        <a:pt x="916" y="2505"/>
                      </a:cubicBezTo>
                      <a:cubicBezTo>
                        <a:pt x="917" y="2505"/>
                        <a:pt x="931" y="2504"/>
                        <a:pt x="931" y="2506"/>
                      </a:cubicBezTo>
                      <a:cubicBezTo>
                        <a:pt x="930" y="2507"/>
                        <a:pt x="923" y="2508"/>
                        <a:pt x="921" y="2508"/>
                      </a:cubicBezTo>
                      <a:cubicBezTo>
                        <a:pt x="916" y="2509"/>
                        <a:pt x="911" y="2511"/>
                        <a:pt x="905" y="2513"/>
                      </a:cubicBezTo>
                      <a:cubicBezTo>
                        <a:pt x="903" y="2513"/>
                        <a:pt x="901" y="2514"/>
                        <a:pt x="898" y="2515"/>
                      </a:cubicBezTo>
                      <a:cubicBezTo>
                        <a:pt x="890" y="2519"/>
                        <a:pt x="884" y="2523"/>
                        <a:pt x="876" y="2528"/>
                      </a:cubicBezTo>
                      <a:cubicBezTo>
                        <a:pt x="876" y="2529"/>
                        <a:pt x="875" y="2529"/>
                        <a:pt x="874" y="2530"/>
                      </a:cubicBezTo>
                      <a:cubicBezTo>
                        <a:pt x="876" y="2529"/>
                        <a:pt x="879" y="2528"/>
                        <a:pt x="882" y="2527"/>
                      </a:cubicBezTo>
                      <a:cubicBezTo>
                        <a:pt x="889" y="2524"/>
                        <a:pt x="896" y="2523"/>
                        <a:pt x="904" y="2523"/>
                      </a:cubicBezTo>
                      <a:cubicBezTo>
                        <a:pt x="925" y="2524"/>
                        <a:pt x="935" y="2542"/>
                        <a:pt x="936" y="2560"/>
                      </a:cubicBezTo>
                      <a:cubicBezTo>
                        <a:pt x="936" y="2576"/>
                        <a:pt x="929" y="2592"/>
                        <a:pt x="915" y="2601"/>
                      </a:cubicBezTo>
                      <a:cubicBezTo>
                        <a:pt x="903" y="2607"/>
                        <a:pt x="890" y="2606"/>
                        <a:pt x="880" y="2597"/>
                      </a:cubicBezTo>
                      <a:cubicBezTo>
                        <a:pt x="876" y="2592"/>
                        <a:pt x="873" y="2588"/>
                        <a:pt x="871" y="2581"/>
                      </a:cubicBezTo>
                      <a:cubicBezTo>
                        <a:pt x="870" y="2576"/>
                        <a:pt x="871" y="2572"/>
                        <a:pt x="873" y="2567"/>
                      </a:cubicBezTo>
                      <a:cubicBezTo>
                        <a:pt x="876" y="2562"/>
                        <a:pt x="881" y="2558"/>
                        <a:pt x="888" y="2558"/>
                      </a:cubicBezTo>
                      <a:cubicBezTo>
                        <a:pt x="891" y="2558"/>
                        <a:pt x="895" y="2558"/>
                        <a:pt x="898" y="2561"/>
                      </a:cubicBezTo>
                      <a:cubicBezTo>
                        <a:pt x="901" y="2564"/>
                        <a:pt x="902" y="2568"/>
                        <a:pt x="901" y="2573"/>
                      </a:cubicBezTo>
                      <a:cubicBezTo>
                        <a:pt x="901" y="2578"/>
                        <a:pt x="898" y="2582"/>
                        <a:pt x="893" y="2583"/>
                      </a:cubicBezTo>
                      <a:cubicBezTo>
                        <a:pt x="888" y="2584"/>
                        <a:pt x="883" y="2582"/>
                        <a:pt x="881" y="2578"/>
                      </a:cubicBezTo>
                      <a:cubicBezTo>
                        <a:pt x="878" y="2573"/>
                        <a:pt x="880" y="2566"/>
                        <a:pt x="885" y="2564"/>
                      </a:cubicBezTo>
                      <a:cubicBezTo>
                        <a:pt x="891" y="2561"/>
                        <a:pt x="897" y="2563"/>
                        <a:pt x="900" y="2568"/>
                      </a:cubicBezTo>
                      <a:cubicBezTo>
                        <a:pt x="901" y="2570"/>
                        <a:pt x="901" y="2572"/>
                        <a:pt x="901" y="2574"/>
                      </a:cubicBezTo>
                      <a:cubicBezTo>
                        <a:pt x="901" y="2574"/>
                        <a:pt x="901" y="2573"/>
                        <a:pt x="901" y="2573"/>
                      </a:cubicBezTo>
                      <a:cubicBezTo>
                        <a:pt x="902" y="2568"/>
                        <a:pt x="900" y="2565"/>
                        <a:pt x="897" y="2562"/>
                      </a:cubicBezTo>
                      <a:cubicBezTo>
                        <a:pt x="894" y="2559"/>
                        <a:pt x="891" y="2558"/>
                        <a:pt x="888" y="2559"/>
                      </a:cubicBezTo>
                      <a:cubicBezTo>
                        <a:pt x="882" y="2559"/>
                        <a:pt x="877" y="2563"/>
                        <a:pt x="874" y="2568"/>
                      </a:cubicBezTo>
                      <a:cubicBezTo>
                        <a:pt x="872" y="2572"/>
                        <a:pt x="872" y="2576"/>
                        <a:pt x="873" y="2581"/>
                      </a:cubicBezTo>
                      <a:cubicBezTo>
                        <a:pt x="874" y="2587"/>
                        <a:pt x="877" y="2591"/>
                        <a:pt x="881" y="2595"/>
                      </a:cubicBezTo>
                      <a:cubicBezTo>
                        <a:pt x="891" y="2604"/>
                        <a:pt x="903" y="2605"/>
                        <a:pt x="914" y="2599"/>
                      </a:cubicBezTo>
                      <a:cubicBezTo>
                        <a:pt x="927" y="2590"/>
                        <a:pt x="933" y="2574"/>
                        <a:pt x="932" y="2559"/>
                      </a:cubicBezTo>
                      <a:cubicBezTo>
                        <a:pt x="931" y="2542"/>
                        <a:pt x="923" y="2528"/>
                        <a:pt x="904" y="2527"/>
                      </a:cubicBezTo>
                      <a:cubicBezTo>
                        <a:pt x="896" y="2527"/>
                        <a:pt x="890" y="2529"/>
                        <a:pt x="883" y="2531"/>
                      </a:cubicBezTo>
                      <a:cubicBezTo>
                        <a:pt x="858" y="2541"/>
                        <a:pt x="836" y="2548"/>
                        <a:pt x="808" y="2550"/>
                      </a:cubicBezTo>
                      <a:cubicBezTo>
                        <a:pt x="810" y="2550"/>
                        <a:pt x="811" y="2551"/>
                        <a:pt x="812" y="2551"/>
                      </a:cubicBezTo>
                      <a:cubicBezTo>
                        <a:pt x="822" y="2555"/>
                        <a:pt x="830" y="2563"/>
                        <a:pt x="825" y="2573"/>
                      </a:cubicBezTo>
                      <a:cubicBezTo>
                        <a:pt x="823" y="2581"/>
                        <a:pt x="815" y="2584"/>
                        <a:pt x="807" y="2583"/>
                      </a:cubicBezTo>
                      <a:cubicBezTo>
                        <a:pt x="802" y="2582"/>
                        <a:pt x="797" y="2578"/>
                        <a:pt x="796" y="2572"/>
                      </a:cubicBezTo>
                      <a:cubicBezTo>
                        <a:pt x="795" y="2567"/>
                        <a:pt x="799" y="2562"/>
                        <a:pt x="803" y="2565"/>
                      </a:cubicBezTo>
                      <a:cubicBezTo>
                        <a:pt x="808" y="2567"/>
                        <a:pt x="806" y="2572"/>
                        <a:pt x="811" y="2574"/>
                      </a:cubicBezTo>
                      <a:cubicBezTo>
                        <a:pt x="814" y="2576"/>
                        <a:pt x="818" y="2577"/>
                        <a:pt x="821" y="2573"/>
                      </a:cubicBezTo>
                      <a:cubicBezTo>
                        <a:pt x="825" y="2566"/>
                        <a:pt x="819" y="2559"/>
                        <a:pt x="813" y="2556"/>
                      </a:cubicBezTo>
                      <a:cubicBezTo>
                        <a:pt x="800" y="2550"/>
                        <a:pt x="792" y="2552"/>
                        <a:pt x="779" y="2552"/>
                      </a:cubicBezTo>
                      <a:cubicBezTo>
                        <a:pt x="769" y="2552"/>
                        <a:pt x="760" y="2551"/>
                        <a:pt x="750" y="2549"/>
                      </a:cubicBezTo>
                      <a:cubicBezTo>
                        <a:pt x="720" y="2542"/>
                        <a:pt x="696" y="2525"/>
                        <a:pt x="678" y="2501"/>
                      </a:cubicBezTo>
                      <a:cubicBezTo>
                        <a:pt x="680" y="2506"/>
                        <a:pt x="680" y="2513"/>
                        <a:pt x="677" y="2517"/>
                      </a:cubicBezTo>
                      <a:cubicBezTo>
                        <a:pt x="674" y="2521"/>
                        <a:pt x="669" y="2523"/>
                        <a:pt x="663" y="2520"/>
                      </a:cubicBezTo>
                      <a:cubicBezTo>
                        <a:pt x="664" y="2520"/>
                        <a:pt x="665" y="2518"/>
                        <a:pt x="665" y="2517"/>
                      </a:cubicBezTo>
                      <a:cubicBezTo>
                        <a:pt x="676" y="2522"/>
                        <a:pt x="679" y="2507"/>
                        <a:pt x="674" y="2497"/>
                      </a:cubicBezTo>
                      <a:cubicBezTo>
                        <a:pt x="674" y="2497"/>
                        <a:pt x="674" y="2497"/>
                        <a:pt x="674" y="2497"/>
                      </a:cubicBezTo>
                      <a:cubicBezTo>
                        <a:pt x="669" y="2489"/>
                        <a:pt x="664" y="2480"/>
                        <a:pt x="660" y="2471"/>
                      </a:cubicBezTo>
                      <a:cubicBezTo>
                        <a:pt x="659" y="2484"/>
                        <a:pt x="650" y="2498"/>
                        <a:pt x="635" y="2502"/>
                      </a:cubicBezTo>
                      <a:cubicBezTo>
                        <a:pt x="628" y="2503"/>
                        <a:pt x="620" y="2502"/>
                        <a:pt x="613" y="2499"/>
                      </a:cubicBezTo>
                      <a:cubicBezTo>
                        <a:pt x="606" y="2495"/>
                        <a:pt x="602" y="2489"/>
                        <a:pt x="599" y="2481"/>
                      </a:cubicBezTo>
                      <a:cubicBezTo>
                        <a:pt x="597" y="2474"/>
                        <a:pt x="597" y="2467"/>
                        <a:pt x="599" y="2460"/>
                      </a:cubicBezTo>
                      <a:cubicBezTo>
                        <a:pt x="602" y="2453"/>
                        <a:pt x="606" y="2448"/>
                        <a:pt x="613" y="2444"/>
                      </a:cubicBezTo>
                      <a:cubicBezTo>
                        <a:pt x="620" y="2441"/>
                        <a:pt x="627" y="2440"/>
                        <a:pt x="634" y="2444"/>
                      </a:cubicBezTo>
                      <a:cubicBezTo>
                        <a:pt x="638" y="2446"/>
                        <a:pt x="641" y="2450"/>
                        <a:pt x="643" y="2455"/>
                      </a:cubicBezTo>
                      <a:cubicBezTo>
                        <a:pt x="644" y="2461"/>
                        <a:pt x="642" y="2468"/>
                        <a:pt x="637" y="2473"/>
                      </a:cubicBezTo>
                      <a:cubicBezTo>
                        <a:pt x="632" y="2477"/>
                        <a:pt x="625" y="2477"/>
                        <a:pt x="620" y="2475"/>
                      </a:cubicBezTo>
                      <a:cubicBezTo>
                        <a:pt x="612" y="2471"/>
                        <a:pt x="610" y="2462"/>
                        <a:pt x="613" y="2455"/>
                      </a:cubicBezTo>
                      <a:cubicBezTo>
                        <a:pt x="617" y="2447"/>
                        <a:pt x="626" y="2445"/>
                        <a:pt x="633" y="2448"/>
                      </a:cubicBezTo>
                      <a:cubicBezTo>
                        <a:pt x="637" y="2450"/>
                        <a:pt x="639" y="2453"/>
                        <a:pt x="640" y="2456"/>
                      </a:cubicBezTo>
                      <a:cubicBezTo>
                        <a:pt x="640" y="2455"/>
                        <a:pt x="640" y="2455"/>
                        <a:pt x="640" y="2455"/>
                      </a:cubicBezTo>
                      <a:cubicBezTo>
                        <a:pt x="639" y="2451"/>
                        <a:pt x="636" y="2448"/>
                        <a:pt x="633" y="2446"/>
                      </a:cubicBezTo>
                      <a:cubicBezTo>
                        <a:pt x="626" y="2444"/>
                        <a:pt x="620" y="2444"/>
                        <a:pt x="614" y="2447"/>
                      </a:cubicBezTo>
                      <a:cubicBezTo>
                        <a:pt x="609" y="2450"/>
                        <a:pt x="605" y="2455"/>
                        <a:pt x="602" y="2461"/>
                      </a:cubicBezTo>
                      <a:cubicBezTo>
                        <a:pt x="600" y="2468"/>
                        <a:pt x="600" y="2474"/>
                        <a:pt x="602" y="2480"/>
                      </a:cubicBezTo>
                      <a:cubicBezTo>
                        <a:pt x="604" y="2487"/>
                        <a:pt x="609" y="2492"/>
                        <a:pt x="615" y="2496"/>
                      </a:cubicBezTo>
                      <a:cubicBezTo>
                        <a:pt x="621" y="2499"/>
                        <a:pt x="628" y="2500"/>
                        <a:pt x="635" y="2499"/>
                      </a:cubicBezTo>
                      <a:cubicBezTo>
                        <a:pt x="653" y="2495"/>
                        <a:pt x="661" y="2476"/>
                        <a:pt x="656" y="2462"/>
                      </a:cubicBezTo>
                      <a:cubicBezTo>
                        <a:pt x="647" y="2435"/>
                        <a:pt x="647" y="2413"/>
                        <a:pt x="652" y="2385"/>
                      </a:cubicBezTo>
                      <a:cubicBezTo>
                        <a:pt x="653" y="2382"/>
                        <a:pt x="653" y="2379"/>
                        <a:pt x="654" y="2376"/>
                      </a:cubicBezTo>
                      <a:cubicBezTo>
                        <a:pt x="653" y="2378"/>
                        <a:pt x="652" y="2380"/>
                        <a:pt x="651" y="2382"/>
                      </a:cubicBezTo>
                      <a:cubicBezTo>
                        <a:pt x="645" y="2391"/>
                        <a:pt x="639" y="2397"/>
                        <a:pt x="630" y="2402"/>
                      </a:cubicBezTo>
                      <a:cubicBezTo>
                        <a:pt x="637" y="2395"/>
                        <a:pt x="642" y="2389"/>
                        <a:pt x="648" y="2380"/>
                      </a:cubicBezTo>
                      <a:cubicBezTo>
                        <a:pt x="648" y="2380"/>
                        <a:pt x="649" y="2379"/>
                        <a:pt x="649" y="2378"/>
                      </a:cubicBezTo>
                      <a:cubicBezTo>
                        <a:pt x="643" y="2385"/>
                        <a:pt x="630" y="2383"/>
                        <a:pt x="622" y="2379"/>
                      </a:cubicBezTo>
                      <a:cubicBezTo>
                        <a:pt x="618" y="2377"/>
                        <a:pt x="614" y="2374"/>
                        <a:pt x="611" y="2371"/>
                      </a:cubicBezTo>
                      <a:cubicBezTo>
                        <a:pt x="605" y="2366"/>
                        <a:pt x="601" y="2355"/>
                        <a:pt x="604" y="2347"/>
                      </a:cubicBezTo>
                      <a:cubicBezTo>
                        <a:pt x="597" y="2343"/>
                        <a:pt x="593" y="2336"/>
                        <a:pt x="591" y="2329"/>
                      </a:cubicBezTo>
                      <a:cubicBezTo>
                        <a:pt x="587" y="2320"/>
                        <a:pt x="580" y="2312"/>
                        <a:pt x="571" y="2314"/>
                      </a:cubicBezTo>
                      <a:cubicBezTo>
                        <a:pt x="578" y="2305"/>
                        <a:pt x="594" y="2312"/>
                        <a:pt x="601" y="2318"/>
                      </a:cubicBezTo>
                      <a:cubicBezTo>
                        <a:pt x="610" y="2328"/>
                        <a:pt x="611" y="2342"/>
                        <a:pt x="613" y="2356"/>
                      </a:cubicBezTo>
                      <a:cubicBezTo>
                        <a:pt x="614" y="2366"/>
                        <a:pt x="618" y="2372"/>
                        <a:pt x="625" y="2376"/>
                      </a:cubicBezTo>
                      <a:cubicBezTo>
                        <a:pt x="632" y="2380"/>
                        <a:pt x="642" y="2383"/>
                        <a:pt x="649" y="2378"/>
                      </a:cubicBezTo>
                      <a:cubicBezTo>
                        <a:pt x="648" y="2379"/>
                        <a:pt x="646" y="2380"/>
                        <a:pt x="645" y="2380"/>
                      </a:cubicBezTo>
                      <a:cubicBezTo>
                        <a:pt x="640" y="2381"/>
                        <a:pt x="635" y="2379"/>
                        <a:pt x="632" y="2372"/>
                      </a:cubicBezTo>
                      <a:cubicBezTo>
                        <a:pt x="633" y="2373"/>
                        <a:pt x="635" y="2372"/>
                        <a:pt x="636" y="2372"/>
                      </a:cubicBezTo>
                      <a:cubicBezTo>
                        <a:pt x="640" y="2378"/>
                        <a:pt x="646" y="2379"/>
                        <a:pt x="651" y="2373"/>
                      </a:cubicBezTo>
                      <a:cubicBezTo>
                        <a:pt x="654" y="2371"/>
                        <a:pt x="656" y="2368"/>
                        <a:pt x="657" y="2365"/>
                      </a:cubicBezTo>
                      <a:cubicBezTo>
                        <a:pt x="667" y="2334"/>
                        <a:pt x="684" y="2307"/>
                        <a:pt x="705" y="2284"/>
                      </a:cubicBezTo>
                      <a:cubicBezTo>
                        <a:pt x="686" y="2302"/>
                        <a:pt x="662" y="2320"/>
                        <a:pt x="635" y="2319"/>
                      </a:cubicBezTo>
                      <a:cubicBezTo>
                        <a:pt x="622" y="2319"/>
                        <a:pt x="612" y="2314"/>
                        <a:pt x="603" y="2304"/>
                      </a:cubicBezTo>
                      <a:cubicBezTo>
                        <a:pt x="596" y="2295"/>
                        <a:pt x="592" y="2285"/>
                        <a:pt x="592" y="2274"/>
                      </a:cubicBezTo>
                      <a:cubicBezTo>
                        <a:pt x="591" y="2249"/>
                        <a:pt x="611" y="2228"/>
                        <a:pt x="636" y="2227"/>
                      </a:cubicBezTo>
                      <a:cubicBezTo>
                        <a:pt x="658" y="2226"/>
                        <a:pt x="682" y="2241"/>
                        <a:pt x="678" y="2266"/>
                      </a:cubicBezTo>
                      <a:cubicBezTo>
                        <a:pt x="677" y="2276"/>
                        <a:pt x="670" y="2286"/>
                        <a:pt x="659" y="2287"/>
                      </a:cubicBezTo>
                      <a:cubicBezTo>
                        <a:pt x="656" y="2287"/>
                        <a:pt x="653" y="2287"/>
                        <a:pt x="650" y="2285"/>
                      </a:cubicBezTo>
                      <a:cubicBezTo>
                        <a:pt x="650" y="2285"/>
                        <a:pt x="650" y="2285"/>
                        <a:pt x="650" y="2285"/>
                      </a:cubicBezTo>
                      <a:cubicBezTo>
                        <a:pt x="642" y="2281"/>
                        <a:pt x="638" y="2272"/>
                        <a:pt x="642" y="2263"/>
                      </a:cubicBezTo>
                      <a:cubicBezTo>
                        <a:pt x="647" y="2255"/>
                        <a:pt x="656" y="2252"/>
                        <a:pt x="664" y="2256"/>
                      </a:cubicBezTo>
                      <a:cubicBezTo>
                        <a:pt x="672" y="2260"/>
                        <a:pt x="676" y="2270"/>
                        <a:pt x="672" y="2278"/>
                      </a:cubicBezTo>
                      <a:cubicBezTo>
                        <a:pt x="670" y="2282"/>
                        <a:pt x="667" y="2284"/>
                        <a:pt x="664" y="2286"/>
                      </a:cubicBezTo>
                      <a:cubicBezTo>
                        <a:pt x="664" y="2286"/>
                        <a:pt x="664" y="2286"/>
                        <a:pt x="664" y="2286"/>
                      </a:cubicBezTo>
                      <a:cubicBezTo>
                        <a:pt x="672" y="2282"/>
                        <a:pt x="677" y="2274"/>
                        <a:pt x="678" y="2265"/>
                      </a:cubicBezTo>
                      <a:cubicBezTo>
                        <a:pt x="679" y="2242"/>
                        <a:pt x="656" y="2229"/>
                        <a:pt x="636" y="2230"/>
                      </a:cubicBezTo>
                      <a:cubicBezTo>
                        <a:pt x="612" y="2231"/>
                        <a:pt x="593" y="2251"/>
                        <a:pt x="594" y="2274"/>
                      </a:cubicBezTo>
                      <a:cubicBezTo>
                        <a:pt x="594" y="2278"/>
                        <a:pt x="595" y="2282"/>
                        <a:pt x="596" y="2286"/>
                      </a:cubicBezTo>
                      <a:cubicBezTo>
                        <a:pt x="596" y="2283"/>
                        <a:pt x="596" y="2281"/>
                        <a:pt x="597" y="2278"/>
                      </a:cubicBezTo>
                      <a:cubicBezTo>
                        <a:pt x="599" y="2270"/>
                        <a:pt x="606" y="2263"/>
                        <a:pt x="614" y="2262"/>
                      </a:cubicBezTo>
                      <a:cubicBezTo>
                        <a:pt x="622" y="2262"/>
                        <a:pt x="630" y="2266"/>
                        <a:pt x="630" y="2276"/>
                      </a:cubicBezTo>
                      <a:cubicBezTo>
                        <a:pt x="630" y="2282"/>
                        <a:pt x="626" y="2286"/>
                        <a:pt x="622" y="2287"/>
                      </a:cubicBezTo>
                      <a:cubicBezTo>
                        <a:pt x="612" y="2290"/>
                        <a:pt x="608" y="2279"/>
                        <a:pt x="612" y="2275"/>
                      </a:cubicBezTo>
                      <a:cubicBezTo>
                        <a:pt x="611" y="2279"/>
                        <a:pt x="613" y="2282"/>
                        <a:pt x="615" y="2283"/>
                      </a:cubicBezTo>
                      <a:cubicBezTo>
                        <a:pt x="619" y="2285"/>
                        <a:pt x="624" y="2283"/>
                        <a:pt x="625" y="2279"/>
                      </a:cubicBezTo>
                      <a:cubicBezTo>
                        <a:pt x="626" y="2275"/>
                        <a:pt x="625" y="2271"/>
                        <a:pt x="622" y="2269"/>
                      </a:cubicBezTo>
                      <a:cubicBezTo>
                        <a:pt x="617" y="2265"/>
                        <a:pt x="610" y="2266"/>
                        <a:pt x="605" y="2270"/>
                      </a:cubicBezTo>
                      <a:cubicBezTo>
                        <a:pt x="595" y="2279"/>
                        <a:pt x="598" y="2293"/>
                        <a:pt x="606" y="2302"/>
                      </a:cubicBezTo>
                      <a:cubicBezTo>
                        <a:pt x="614" y="2311"/>
                        <a:pt x="623" y="2315"/>
                        <a:pt x="636" y="2316"/>
                      </a:cubicBezTo>
                      <a:cubicBezTo>
                        <a:pt x="673" y="2317"/>
                        <a:pt x="708" y="2274"/>
                        <a:pt x="741" y="2251"/>
                      </a:cubicBezTo>
                      <a:cubicBezTo>
                        <a:pt x="733" y="2253"/>
                        <a:pt x="725" y="2253"/>
                        <a:pt x="716" y="2251"/>
                      </a:cubicBezTo>
                      <a:cubicBezTo>
                        <a:pt x="712" y="2250"/>
                        <a:pt x="708" y="2248"/>
                        <a:pt x="705" y="2247"/>
                      </a:cubicBezTo>
                      <a:cubicBezTo>
                        <a:pt x="705" y="2246"/>
                        <a:pt x="706" y="2245"/>
                        <a:pt x="706" y="2244"/>
                      </a:cubicBezTo>
                      <a:cubicBezTo>
                        <a:pt x="715" y="2248"/>
                        <a:pt x="725" y="2249"/>
                        <a:pt x="735" y="2248"/>
                      </a:cubicBezTo>
                      <a:cubicBezTo>
                        <a:pt x="741" y="2248"/>
                        <a:pt x="747" y="2246"/>
                        <a:pt x="752" y="2244"/>
                      </a:cubicBezTo>
                      <a:cubicBezTo>
                        <a:pt x="745" y="2245"/>
                        <a:pt x="737" y="2243"/>
                        <a:pt x="733" y="2240"/>
                      </a:cubicBezTo>
                      <a:cubicBezTo>
                        <a:pt x="729" y="2237"/>
                        <a:pt x="726" y="2233"/>
                        <a:pt x="726" y="2228"/>
                      </a:cubicBezTo>
                      <a:cubicBezTo>
                        <a:pt x="725" y="2220"/>
                        <a:pt x="729" y="2212"/>
                        <a:pt x="739" y="2211"/>
                      </a:cubicBezTo>
                      <a:cubicBezTo>
                        <a:pt x="744" y="2211"/>
                        <a:pt x="749" y="2214"/>
                        <a:pt x="750" y="2219"/>
                      </a:cubicBezTo>
                      <a:cubicBezTo>
                        <a:pt x="753" y="2228"/>
                        <a:pt x="743" y="2233"/>
                        <a:pt x="739" y="2229"/>
                      </a:cubicBezTo>
                      <a:cubicBezTo>
                        <a:pt x="742" y="2230"/>
                        <a:pt x="745" y="2228"/>
                        <a:pt x="746" y="2225"/>
                      </a:cubicBezTo>
                      <a:cubicBezTo>
                        <a:pt x="748" y="2222"/>
                        <a:pt x="746" y="2217"/>
                        <a:pt x="742" y="2216"/>
                      </a:cubicBezTo>
                      <a:cubicBezTo>
                        <a:pt x="738" y="2215"/>
                        <a:pt x="734" y="2216"/>
                        <a:pt x="732" y="2219"/>
                      </a:cubicBezTo>
                      <a:cubicBezTo>
                        <a:pt x="728" y="2224"/>
                        <a:pt x="730" y="2232"/>
                        <a:pt x="734" y="2236"/>
                      </a:cubicBezTo>
                      <a:cubicBezTo>
                        <a:pt x="737" y="2239"/>
                        <a:pt x="742" y="2241"/>
                        <a:pt x="748" y="2242"/>
                      </a:cubicBezTo>
                      <a:cubicBezTo>
                        <a:pt x="755" y="2242"/>
                        <a:pt x="760" y="2239"/>
                        <a:pt x="767" y="2234"/>
                      </a:cubicBezTo>
                      <a:cubicBezTo>
                        <a:pt x="788" y="2222"/>
                        <a:pt x="810" y="2213"/>
                        <a:pt x="833" y="2205"/>
                      </a:cubicBezTo>
                      <a:cubicBezTo>
                        <a:pt x="837" y="2204"/>
                        <a:pt x="860" y="2198"/>
                        <a:pt x="878" y="2195"/>
                      </a:cubicBezTo>
                      <a:cubicBezTo>
                        <a:pt x="857" y="2191"/>
                        <a:pt x="837" y="2182"/>
                        <a:pt x="821" y="2167"/>
                      </a:cubicBezTo>
                      <a:cubicBezTo>
                        <a:pt x="815" y="2163"/>
                        <a:pt x="812" y="2158"/>
                        <a:pt x="808" y="2154"/>
                      </a:cubicBezTo>
                      <a:cubicBezTo>
                        <a:pt x="801" y="2146"/>
                        <a:pt x="791" y="2133"/>
                        <a:pt x="780" y="2139"/>
                      </a:cubicBezTo>
                      <a:cubicBezTo>
                        <a:pt x="776" y="2141"/>
                        <a:pt x="772" y="2147"/>
                        <a:pt x="774" y="2151"/>
                      </a:cubicBezTo>
                      <a:cubicBezTo>
                        <a:pt x="775" y="2154"/>
                        <a:pt x="778" y="2156"/>
                        <a:pt x="781" y="2156"/>
                      </a:cubicBezTo>
                      <a:cubicBezTo>
                        <a:pt x="784" y="2157"/>
                        <a:pt x="787" y="2154"/>
                        <a:pt x="787" y="2150"/>
                      </a:cubicBezTo>
                      <a:cubicBezTo>
                        <a:pt x="786" y="2148"/>
                        <a:pt x="784" y="2146"/>
                        <a:pt x="782" y="2146"/>
                      </a:cubicBezTo>
                      <a:cubicBezTo>
                        <a:pt x="786" y="2143"/>
                        <a:pt x="792" y="2150"/>
                        <a:pt x="788" y="2156"/>
                      </a:cubicBezTo>
                      <a:cubicBezTo>
                        <a:pt x="786" y="2159"/>
                        <a:pt x="782" y="2161"/>
                        <a:pt x="778" y="2159"/>
                      </a:cubicBezTo>
                      <a:cubicBezTo>
                        <a:pt x="770" y="2156"/>
                        <a:pt x="769" y="2149"/>
                        <a:pt x="771" y="2143"/>
                      </a:cubicBezTo>
                      <a:cubicBezTo>
                        <a:pt x="774" y="2137"/>
                        <a:pt x="781" y="2134"/>
                        <a:pt x="788" y="2135"/>
                      </a:cubicBezTo>
                      <a:cubicBezTo>
                        <a:pt x="791" y="2135"/>
                        <a:pt x="794" y="2136"/>
                        <a:pt x="796" y="2138"/>
                      </a:cubicBezTo>
                      <a:cubicBezTo>
                        <a:pt x="789" y="2128"/>
                        <a:pt x="784" y="2119"/>
                        <a:pt x="780" y="2110"/>
                      </a:cubicBezTo>
                      <a:cubicBezTo>
                        <a:pt x="773" y="2094"/>
                        <a:pt x="771" y="2066"/>
                        <a:pt x="761" y="2055"/>
                      </a:cubicBezTo>
                      <a:cubicBezTo>
                        <a:pt x="758" y="2052"/>
                        <a:pt x="756" y="2051"/>
                        <a:pt x="753" y="2049"/>
                      </a:cubicBezTo>
                      <a:cubicBezTo>
                        <a:pt x="747" y="2047"/>
                        <a:pt x="741" y="2047"/>
                        <a:pt x="736" y="2048"/>
                      </a:cubicBezTo>
                      <a:cubicBezTo>
                        <a:pt x="729" y="2050"/>
                        <a:pt x="724" y="2055"/>
                        <a:pt x="721" y="2061"/>
                      </a:cubicBezTo>
                      <a:cubicBezTo>
                        <a:pt x="717" y="2068"/>
                        <a:pt x="716" y="2076"/>
                        <a:pt x="718" y="2084"/>
                      </a:cubicBezTo>
                      <a:cubicBezTo>
                        <a:pt x="720" y="2091"/>
                        <a:pt x="725" y="2097"/>
                        <a:pt x="731" y="2101"/>
                      </a:cubicBezTo>
                      <a:cubicBezTo>
                        <a:pt x="738" y="2105"/>
                        <a:pt x="746" y="2106"/>
                        <a:pt x="753" y="2102"/>
                      </a:cubicBezTo>
                      <a:cubicBezTo>
                        <a:pt x="757" y="2099"/>
                        <a:pt x="760" y="2094"/>
                        <a:pt x="761" y="2089"/>
                      </a:cubicBezTo>
                      <a:cubicBezTo>
                        <a:pt x="761" y="2089"/>
                        <a:pt x="761" y="2090"/>
                        <a:pt x="761" y="2090"/>
                      </a:cubicBezTo>
                      <a:cubicBezTo>
                        <a:pt x="758" y="2099"/>
                        <a:pt x="746" y="2099"/>
                        <a:pt x="748" y="2089"/>
                      </a:cubicBezTo>
                      <a:cubicBezTo>
                        <a:pt x="749" y="2085"/>
                        <a:pt x="756" y="2080"/>
                        <a:pt x="750" y="2071"/>
                      </a:cubicBezTo>
                      <a:cubicBezTo>
                        <a:pt x="754" y="2073"/>
                        <a:pt x="757" y="2076"/>
                        <a:pt x="759" y="2079"/>
                      </a:cubicBezTo>
                      <a:cubicBezTo>
                        <a:pt x="760" y="2080"/>
                        <a:pt x="760" y="2081"/>
                        <a:pt x="761" y="2083"/>
                      </a:cubicBezTo>
                      <a:cubicBezTo>
                        <a:pt x="763" y="2090"/>
                        <a:pt x="760" y="2098"/>
                        <a:pt x="753" y="2103"/>
                      </a:cubicBezTo>
                      <a:cubicBezTo>
                        <a:pt x="746" y="2107"/>
                        <a:pt x="738" y="2106"/>
                        <a:pt x="731" y="2102"/>
                      </a:cubicBezTo>
                      <a:cubicBezTo>
                        <a:pt x="723" y="2098"/>
                        <a:pt x="719" y="2092"/>
                        <a:pt x="717" y="2084"/>
                      </a:cubicBezTo>
                      <a:cubicBezTo>
                        <a:pt x="714" y="2076"/>
                        <a:pt x="715" y="2067"/>
                        <a:pt x="719" y="2060"/>
                      </a:cubicBezTo>
                      <a:cubicBezTo>
                        <a:pt x="723" y="2053"/>
                        <a:pt x="728" y="2048"/>
                        <a:pt x="736" y="2046"/>
                      </a:cubicBezTo>
                      <a:cubicBezTo>
                        <a:pt x="742" y="2044"/>
                        <a:pt x="748" y="2044"/>
                        <a:pt x="754" y="2047"/>
                      </a:cubicBezTo>
                      <a:cubicBezTo>
                        <a:pt x="758" y="2048"/>
                        <a:pt x="760" y="2050"/>
                        <a:pt x="763" y="2053"/>
                      </a:cubicBezTo>
                      <a:cubicBezTo>
                        <a:pt x="764" y="2053"/>
                        <a:pt x="764" y="2053"/>
                        <a:pt x="764" y="2053"/>
                      </a:cubicBezTo>
                      <a:cubicBezTo>
                        <a:pt x="764" y="2053"/>
                        <a:pt x="764" y="2053"/>
                        <a:pt x="764" y="2052"/>
                      </a:cubicBezTo>
                      <a:cubicBezTo>
                        <a:pt x="764" y="2051"/>
                        <a:pt x="764" y="2051"/>
                        <a:pt x="764" y="2051"/>
                      </a:cubicBezTo>
                      <a:cubicBezTo>
                        <a:pt x="763" y="2046"/>
                        <a:pt x="762" y="2040"/>
                        <a:pt x="762" y="2035"/>
                      </a:cubicBezTo>
                      <a:cubicBezTo>
                        <a:pt x="762" y="2021"/>
                        <a:pt x="766" y="2003"/>
                        <a:pt x="778" y="1995"/>
                      </a:cubicBezTo>
                      <a:cubicBezTo>
                        <a:pt x="784" y="1991"/>
                        <a:pt x="789" y="1991"/>
                        <a:pt x="796" y="1992"/>
                      </a:cubicBezTo>
                      <a:cubicBezTo>
                        <a:pt x="798" y="1992"/>
                        <a:pt x="798" y="1992"/>
                        <a:pt x="798" y="1992"/>
                      </a:cubicBezTo>
                      <a:cubicBezTo>
                        <a:pt x="805" y="1994"/>
                        <a:pt x="811" y="1998"/>
                        <a:pt x="815" y="2004"/>
                      </a:cubicBezTo>
                      <a:cubicBezTo>
                        <a:pt x="819" y="2009"/>
                        <a:pt x="821" y="2016"/>
                        <a:pt x="820" y="2023"/>
                      </a:cubicBezTo>
                      <a:cubicBezTo>
                        <a:pt x="819" y="2030"/>
                        <a:pt x="815" y="2036"/>
                        <a:pt x="808" y="2039"/>
                      </a:cubicBezTo>
                      <a:cubicBezTo>
                        <a:pt x="803" y="2042"/>
                        <a:pt x="799" y="2041"/>
                        <a:pt x="794" y="2039"/>
                      </a:cubicBezTo>
                      <a:cubicBezTo>
                        <a:pt x="789" y="2037"/>
                        <a:pt x="786" y="2032"/>
                        <a:pt x="785" y="2027"/>
                      </a:cubicBezTo>
                      <a:cubicBezTo>
                        <a:pt x="785" y="2024"/>
                        <a:pt x="785" y="2021"/>
                        <a:pt x="786" y="2019"/>
                      </a:cubicBezTo>
                      <a:cubicBezTo>
                        <a:pt x="785" y="2021"/>
                        <a:pt x="785" y="2024"/>
                        <a:pt x="785" y="2027"/>
                      </a:cubicBezTo>
                      <a:cubicBezTo>
                        <a:pt x="786" y="2032"/>
                        <a:pt x="790" y="2036"/>
                        <a:pt x="795" y="2039"/>
                      </a:cubicBezTo>
                      <a:cubicBezTo>
                        <a:pt x="799" y="2041"/>
                        <a:pt x="803" y="2041"/>
                        <a:pt x="808" y="2039"/>
                      </a:cubicBezTo>
                      <a:cubicBezTo>
                        <a:pt x="814" y="2035"/>
                        <a:pt x="817" y="2029"/>
                        <a:pt x="818" y="2022"/>
                      </a:cubicBezTo>
                      <a:cubicBezTo>
                        <a:pt x="819" y="2016"/>
                        <a:pt x="817" y="2010"/>
                        <a:pt x="813" y="2005"/>
                      </a:cubicBezTo>
                      <a:cubicBezTo>
                        <a:pt x="809" y="1999"/>
                        <a:pt x="803" y="1996"/>
                        <a:pt x="795" y="1994"/>
                      </a:cubicBezTo>
                      <a:cubicBezTo>
                        <a:pt x="790" y="1993"/>
                        <a:pt x="785" y="1994"/>
                        <a:pt x="780" y="1998"/>
                      </a:cubicBezTo>
                      <a:cubicBezTo>
                        <a:pt x="769" y="2006"/>
                        <a:pt x="766" y="2025"/>
                        <a:pt x="766" y="2038"/>
                      </a:cubicBezTo>
                      <a:cubicBezTo>
                        <a:pt x="767" y="2044"/>
                        <a:pt x="768" y="2052"/>
                        <a:pt x="770" y="2060"/>
                      </a:cubicBezTo>
                      <a:cubicBezTo>
                        <a:pt x="770" y="2058"/>
                        <a:pt x="771" y="2057"/>
                        <a:pt x="771" y="2056"/>
                      </a:cubicBezTo>
                      <a:cubicBezTo>
                        <a:pt x="773" y="2049"/>
                        <a:pt x="780" y="2045"/>
                        <a:pt x="786" y="2045"/>
                      </a:cubicBezTo>
                      <a:cubicBezTo>
                        <a:pt x="792" y="2045"/>
                        <a:pt x="798" y="2050"/>
                        <a:pt x="797" y="2058"/>
                      </a:cubicBezTo>
                      <a:cubicBezTo>
                        <a:pt x="797" y="2062"/>
                        <a:pt x="794" y="2065"/>
                        <a:pt x="790" y="2066"/>
                      </a:cubicBezTo>
                      <a:cubicBezTo>
                        <a:pt x="782" y="2067"/>
                        <a:pt x="779" y="2058"/>
                        <a:pt x="783" y="2055"/>
                      </a:cubicBezTo>
                      <a:cubicBezTo>
                        <a:pt x="782" y="2058"/>
                        <a:pt x="783" y="2060"/>
                        <a:pt x="785" y="2062"/>
                      </a:cubicBezTo>
                      <a:cubicBezTo>
                        <a:pt x="788" y="2064"/>
                        <a:pt x="792" y="2062"/>
                        <a:pt x="793" y="2059"/>
                      </a:cubicBezTo>
                      <a:cubicBezTo>
                        <a:pt x="795" y="2057"/>
                        <a:pt x="794" y="2053"/>
                        <a:pt x="792" y="2051"/>
                      </a:cubicBezTo>
                      <a:cubicBezTo>
                        <a:pt x="789" y="2047"/>
                        <a:pt x="783" y="2048"/>
                        <a:pt x="778" y="2051"/>
                      </a:cubicBezTo>
                      <a:cubicBezTo>
                        <a:pt x="776" y="2053"/>
                        <a:pt x="774" y="2057"/>
                        <a:pt x="773" y="2061"/>
                      </a:cubicBezTo>
                      <a:cubicBezTo>
                        <a:pt x="769" y="2075"/>
                        <a:pt x="784" y="2114"/>
                        <a:pt x="792" y="2124"/>
                      </a:cubicBezTo>
                      <a:cubicBezTo>
                        <a:pt x="788" y="2111"/>
                        <a:pt x="788" y="2096"/>
                        <a:pt x="792" y="2081"/>
                      </a:cubicBezTo>
                      <a:cubicBezTo>
                        <a:pt x="802" y="2047"/>
                        <a:pt x="840" y="2015"/>
                        <a:pt x="876" y="2030"/>
                      </a:cubicBezTo>
                      <a:cubicBezTo>
                        <a:pt x="887" y="2035"/>
                        <a:pt x="896" y="2047"/>
                        <a:pt x="894" y="2060"/>
                      </a:cubicBezTo>
                      <a:cubicBezTo>
                        <a:pt x="892" y="2070"/>
                        <a:pt x="885" y="2078"/>
                        <a:pt x="874" y="2078"/>
                      </a:cubicBezTo>
                      <a:cubicBezTo>
                        <a:pt x="864" y="2078"/>
                        <a:pt x="856" y="2072"/>
                        <a:pt x="853" y="2062"/>
                      </a:cubicBezTo>
                      <a:cubicBezTo>
                        <a:pt x="852" y="2057"/>
                        <a:pt x="854" y="2051"/>
                        <a:pt x="857" y="2046"/>
                      </a:cubicBezTo>
                      <a:cubicBezTo>
                        <a:pt x="859" y="2044"/>
                        <a:pt x="860" y="2043"/>
                        <a:pt x="862" y="2042"/>
                      </a:cubicBezTo>
                      <a:cubicBezTo>
                        <a:pt x="866" y="2040"/>
                        <a:pt x="872" y="2039"/>
                        <a:pt x="877" y="2042"/>
                      </a:cubicBezTo>
                      <a:cubicBezTo>
                        <a:pt x="885" y="2046"/>
                        <a:pt x="888" y="2055"/>
                        <a:pt x="884" y="2063"/>
                      </a:cubicBezTo>
                      <a:cubicBezTo>
                        <a:pt x="880" y="2071"/>
                        <a:pt x="870" y="2074"/>
                        <a:pt x="863" y="2070"/>
                      </a:cubicBezTo>
                      <a:cubicBezTo>
                        <a:pt x="859" y="2068"/>
                        <a:pt x="856" y="2064"/>
                        <a:pt x="855" y="2060"/>
                      </a:cubicBezTo>
                      <a:cubicBezTo>
                        <a:pt x="855" y="2060"/>
                        <a:pt x="855" y="2061"/>
                        <a:pt x="855" y="2062"/>
                      </a:cubicBezTo>
                      <a:cubicBezTo>
                        <a:pt x="858" y="2071"/>
                        <a:pt x="865" y="2076"/>
                        <a:pt x="874" y="2076"/>
                      </a:cubicBezTo>
                      <a:cubicBezTo>
                        <a:pt x="883" y="2075"/>
                        <a:pt x="890" y="2068"/>
                        <a:pt x="891" y="2059"/>
                      </a:cubicBezTo>
                      <a:cubicBezTo>
                        <a:pt x="892" y="2048"/>
                        <a:pt x="884" y="2038"/>
                        <a:pt x="874" y="2034"/>
                      </a:cubicBezTo>
                      <a:cubicBezTo>
                        <a:pt x="840" y="2021"/>
                        <a:pt x="807" y="2052"/>
                        <a:pt x="797" y="2082"/>
                      </a:cubicBezTo>
                      <a:cubicBezTo>
                        <a:pt x="789" y="2114"/>
                        <a:pt x="801" y="2142"/>
                        <a:pt x="825" y="2163"/>
                      </a:cubicBezTo>
                      <a:cubicBezTo>
                        <a:pt x="874" y="2205"/>
                        <a:pt x="938" y="2194"/>
                        <a:pt x="991" y="2166"/>
                      </a:cubicBezTo>
                      <a:cubicBezTo>
                        <a:pt x="1011" y="2156"/>
                        <a:pt x="1025" y="2146"/>
                        <a:pt x="1039" y="2130"/>
                      </a:cubicBezTo>
                      <a:cubicBezTo>
                        <a:pt x="1054" y="2113"/>
                        <a:pt x="1065" y="2092"/>
                        <a:pt x="1064" y="2073"/>
                      </a:cubicBezTo>
                      <a:cubicBezTo>
                        <a:pt x="1064" y="2073"/>
                        <a:pt x="1064" y="2073"/>
                        <a:pt x="1064" y="2073"/>
                      </a:cubicBezTo>
                      <a:cubicBezTo>
                        <a:pt x="1064" y="2086"/>
                        <a:pt x="1056" y="2099"/>
                        <a:pt x="1048" y="2108"/>
                      </a:cubicBezTo>
                      <a:cubicBezTo>
                        <a:pt x="1032" y="2126"/>
                        <a:pt x="999" y="2140"/>
                        <a:pt x="975" y="2136"/>
                      </a:cubicBezTo>
                      <a:cubicBezTo>
                        <a:pt x="976" y="2134"/>
                        <a:pt x="976" y="2132"/>
                        <a:pt x="975" y="2131"/>
                      </a:cubicBezTo>
                      <a:cubicBezTo>
                        <a:pt x="999" y="2134"/>
                        <a:pt x="1028" y="2123"/>
                        <a:pt x="1045" y="2106"/>
                      </a:cubicBezTo>
                      <a:cubicBezTo>
                        <a:pt x="1056" y="2094"/>
                        <a:pt x="1066" y="2075"/>
                        <a:pt x="1060" y="2059"/>
                      </a:cubicBezTo>
                      <a:cubicBezTo>
                        <a:pt x="1058" y="2054"/>
                        <a:pt x="1055" y="2051"/>
                        <a:pt x="1051" y="2048"/>
                      </a:cubicBezTo>
                      <a:cubicBezTo>
                        <a:pt x="1047" y="2046"/>
                        <a:pt x="1042" y="2045"/>
                        <a:pt x="1037" y="2046"/>
                      </a:cubicBezTo>
                      <a:cubicBezTo>
                        <a:pt x="1033" y="2047"/>
                        <a:pt x="1029" y="2049"/>
                        <a:pt x="1027" y="2053"/>
                      </a:cubicBezTo>
                      <a:cubicBezTo>
                        <a:pt x="1025" y="2057"/>
                        <a:pt x="1024" y="2061"/>
                        <a:pt x="1025" y="2065"/>
                      </a:cubicBezTo>
                      <a:cubicBezTo>
                        <a:pt x="1027" y="2069"/>
                        <a:pt x="1029" y="2071"/>
                        <a:pt x="1033" y="2072"/>
                      </a:cubicBezTo>
                      <a:cubicBezTo>
                        <a:pt x="1035" y="2073"/>
                        <a:pt x="1036" y="2072"/>
                        <a:pt x="1038" y="2072"/>
                      </a:cubicBezTo>
                      <a:cubicBezTo>
                        <a:pt x="1040" y="2071"/>
                        <a:pt x="1041" y="2070"/>
                        <a:pt x="1042" y="2068"/>
                      </a:cubicBezTo>
                      <a:cubicBezTo>
                        <a:pt x="1042" y="2067"/>
                        <a:pt x="1042" y="2065"/>
                        <a:pt x="1042" y="2064"/>
                      </a:cubicBezTo>
                      <a:cubicBezTo>
                        <a:pt x="1042" y="2063"/>
                        <a:pt x="1041" y="2062"/>
                        <a:pt x="1040" y="2062"/>
                      </a:cubicBezTo>
                      <a:cubicBezTo>
                        <a:pt x="1041" y="2062"/>
                        <a:pt x="1042" y="2063"/>
                        <a:pt x="1042" y="2064"/>
                      </a:cubicBezTo>
                      <a:cubicBezTo>
                        <a:pt x="1042" y="2065"/>
                        <a:pt x="1042" y="2067"/>
                        <a:pt x="1042" y="2068"/>
                      </a:cubicBezTo>
                      <a:cubicBezTo>
                        <a:pt x="1041" y="2070"/>
                        <a:pt x="1040" y="2071"/>
                        <a:pt x="1038" y="2072"/>
                      </a:cubicBezTo>
                      <a:cubicBezTo>
                        <a:pt x="1037" y="2073"/>
                        <a:pt x="1035" y="2073"/>
                        <a:pt x="1033" y="2073"/>
                      </a:cubicBezTo>
                      <a:cubicBezTo>
                        <a:pt x="1029" y="2072"/>
                        <a:pt x="1026" y="2069"/>
                        <a:pt x="1025" y="2065"/>
                      </a:cubicBezTo>
                      <a:cubicBezTo>
                        <a:pt x="1023" y="2061"/>
                        <a:pt x="1024" y="2056"/>
                        <a:pt x="1026" y="2052"/>
                      </a:cubicBezTo>
                      <a:cubicBezTo>
                        <a:pt x="1029" y="2048"/>
                        <a:pt x="1032" y="2046"/>
                        <a:pt x="1037" y="2044"/>
                      </a:cubicBezTo>
                      <a:cubicBezTo>
                        <a:pt x="1042" y="2043"/>
                        <a:pt x="1047" y="2044"/>
                        <a:pt x="1052" y="2047"/>
                      </a:cubicBezTo>
                      <a:cubicBezTo>
                        <a:pt x="1055" y="2049"/>
                        <a:pt x="1057" y="2051"/>
                        <a:pt x="1059" y="2053"/>
                      </a:cubicBezTo>
                      <a:cubicBezTo>
                        <a:pt x="1058" y="2051"/>
                        <a:pt x="1056" y="2049"/>
                        <a:pt x="1055" y="2047"/>
                      </a:cubicBezTo>
                      <a:cubicBezTo>
                        <a:pt x="1046" y="2036"/>
                        <a:pt x="1036" y="2031"/>
                        <a:pt x="1023" y="2027"/>
                      </a:cubicBezTo>
                      <a:cubicBezTo>
                        <a:pt x="1007" y="2022"/>
                        <a:pt x="995" y="2022"/>
                        <a:pt x="979" y="2024"/>
                      </a:cubicBezTo>
                      <a:cubicBezTo>
                        <a:pt x="949" y="2028"/>
                        <a:pt x="916" y="2039"/>
                        <a:pt x="888" y="2023"/>
                      </a:cubicBezTo>
                      <a:cubicBezTo>
                        <a:pt x="884" y="2021"/>
                        <a:pt x="880" y="2018"/>
                        <a:pt x="877" y="2014"/>
                      </a:cubicBezTo>
                      <a:cubicBezTo>
                        <a:pt x="874" y="2011"/>
                        <a:pt x="870" y="2006"/>
                        <a:pt x="866" y="2002"/>
                      </a:cubicBezTo>
                      <a:cubicBezTo>
                        <a:pt x="857" y="1993"/>
                        <a:pt x="846" y="1996"/>
                        <a:pt x="842" y="2002"/>
                      </a:cubicBezTo>
                      <a:cubicBezTo>
                        <a:pt x="840" y="2005"/>
                        <a:pt x="840" y="2009"/>
                        <a:pt x="841" y="2011"/>
                      </a:cubicBezTo>
                      <a:cubicBezTo>
                        <a:pt x="843" y="2014"/>
                        <a:pt x="845" y="2016"/>
                        <a:pt x="848" y="2016"/>
                      </a:cubicBezTo>
                      <a:cubicBezTo>
                        <a:pt x="851" y="2016"/>
                        <a:pt x="854" y="2013"/>
                        <a:pt x="854" y="2009"/>
                      </a:cubicBezTo>
                      <a:cubicBezTo>
                        <a:pt x="853" y="2007"/>
                        <a:pt x="851" y="2005"/>
                        <a:pt x="848" y="2005"/>
                      </a:cubicBezTo>
                      <a:cubicBezTo>
                        <a:pt x="851" y="2004"/>
                        <a:pt x="854" y="2006"/>
                        <a:pt x="855" y="2009"/>
                      </a:cubicBezTo>
                      <a:cubicBezTo>
                        <a:pt x="856" y="2011"/>
                        <a:pt x="856" y="2013"/>
                        <a:pt x="854" y="2015"/>
                      </a:cubicBezTo>
                      <a:cubicBezTo>
                        <a:pt x="848" y="2021"/>
                        <a:pt x="839" y="2017"/>
                        <a:pt x="838" y="2010"/>
                      </a:cubicBezTo>
                      <a:cubicBezTo>
                        <a:pt x="837" y="2006"/>
                        <a:pt x="839" y="2001"/>
                        <a:pt x="842" y="1997"/>
                      </a:cubicBezTo>
                      <a:cubicBezTo>
                        <a:pt x="848" y="1992"/>
                        <a:pt x="856" y="1992"/>
                        <a:pt x="864" y="1998"/>
                      </a:cubicBezTo>
                      <a:cubicBezTo>
                        <a:pt x="862" y="1995"/>
                        <a:pt x="860" y="1993"/>
                        <a:pt x="859" y="1990"/>
                      </a:cubicBezTo>
                      <a:cubicBezTo>
                        <a:pt x="856" y="1987"/>
                        <a:pt x="849" y="1984"/>
                        <a:pt x="843" y="1985"/>
                      </a:cubicBezTo>
                      <a:cubicBezTo>
                        <a:pt x="834" y="1987"/>
                        <a:pt x="829" y="1997"/>
                        <a:pt x="830" y="2007"/>
                      </a:cubicBezTo>
                      <a:cubicBezTo>
                        <a:pt x="831" y="2013"/>
                        <a:pt x="832" y="2019"/>
                        <a:pt x="829" y="2026"/>
                      </a:cubicBezTo>
                      <a:cubicBezTo>
                        <a:pt x="826" y="2032"/>
                        <a:pt x="821" y="2036"/>
                        <a:pt x="814" y="2037"/>
                      </a:cubicBezTo>
                      <a:cubicBezTo>
                        <a:pt x="830" y="2026"/>
                        <a:pt x="820" y="2015"/>
                        <a:pt x="821" y="2001"/>
                      </a:cubicBezTo>
                      <a:cubicBezTo>
                        <a:pt x="821" y="1993"/>
                        <a:pt x="825" y="1985"/>
                        <a:pt x="832" y="1982"/>
                      </a:cubicBezTo>
                      <a:cubicBezTo>
                        <a:pt x="839" y="1979"/>
                        <a:pt x="851" y="1979"/>
                        <a:pt x="857" y="1987"/>
                      </a:cubicBezTo>
                      <a:cubicBezTo>
                        <a:pt x="857" y="1986"/>
                        <a:pt x="857" y="1986"/>
                        <a:pt x="856" y="1985"/>
                      </a:cubicBezTo>
                      <a:cubicBezTo>
                        <a:pt x="849" y="1970"/>
                        <a:pt x="850" y="1956"/>
                        <a:pt x="860" y="1942"/>
                      </a:cubicBezTo>
                      <a:cubicBezTo>
                        <a:pt x="862" y="1939"/>
                        <a:pt x="864" y="1937"/>
                        <a:pt x="866" y="1935"/>
                      </a:cubicBezTo>
                      <a:cubicBezTo>
                        <a:pt x="866" y="1936"/>
                        <a:pt x="867" y="1937"/>
                        <a:pt x="867" y="1937"/>
                      </a:cubicBezTo>
                      <a:cubicBezTo>
                        <a:pt x="865" y="1939"/>
                        <a:pt x="864" y="1941"/>
                        <a:pt x="862" y="1944"/>
                      </a:cubicBezTo>
                      <a:cubicBezTo>
                        <a:pt x="853" y="1957"/>
                        <a:pt x="853" y="1970"/>
                        <a:pt x="860" y="1984"/>
                      </a:cubicBezTo>
                      <a:cubicBezTo>
                        <a:pt x="861" y="1986"/>
                        <a:pt x="861" y="1987"/>
                        <a:pt x="862" y="1989"/>
                      </a:cubicBezTo>
                      <a:cubicBezTo>
                        <a:pt x="861" y="1983"/>
                        <a:pt x="861" y="1977"/>
                        <a:pt x="863" y="1972"/>
                      </a:cubicBezTo>
                      <a:cubicBezTo>
                        <a:pt x="864" y="1968"/>
                        <a:pt x="866" y="1965"/>
                        <a:pt x="868" y="1962"/>
                      </a:cubicBezTo>
                      <a:cubicBezTo>
                        <a:pt x="871" y="1960"/>
                        <a:pt x="873" y="1958"/>
                        <a:pt x="877" y="1957"/>
                      </a:cubicBezTo>
                      <a:cubicBezTo>
                        <a:pt x="885" y="1954"/>
                        <a:pt x="895" y="1957"/>
                        <a:pt x="898" y="1966"/>
                      </a:cubicBezTo>
                      <a:cubicBezTo>
                        <a:pt x="899" y="1970"/>
                        <a:pt x="898" y="1973"/>
                        <a:pt x="896" y="1977"/>
                      </a:cubicBezTo>
                      <a:cubicBezTo>
                        <a:pt x="895" y="1979"/>
                        <a:pt x="894" y="1980"/>
                        <a:pt x="893" y="1981"/>
                      </a:cubicBezTo>
                      <a:cubicBezTo>
                        <a:pt x="890" y="1982"/>
                        <a:pt x="887" y="1983"/>
                        <a:pt x="883" y="1982"/>
                      </a:cubicBezTo>
                      <a:cubicBezTo>
                        <a:pt x="882" y="1982"/>
                        <a:pt x="881" y="1981"/>
                        <a:pt x="879" y="1980"/>
                      </a:cubicBezTo>
                      <a:cubicBezTo>
                        <a:pt x="879" y="1980"/>
                        <a:pt x="878" y="1979"/>
                        <a:pt x="878" y="1978"/>
                      </a:cubicBezTo>
                      <a:cubicBezTo>
                        <a:pt x="876" y="1976"/>
                        <a:pt x="876" y="1973"/>
                        <a:pt x="877" y="1971"/>
                      </a:cubicBezTo>
                      <a:cubicBezTo>
                        <a:pt x="878" y="1969"/>
                        <a:pt x="880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0" y="1968"/>
                        <a:pt x="879" y="1969"/>
                        <a:pt x="878" y="1971"/>
                      </a:cubicBezTo>
                      <a:cubicBezTo>
                        <a:pt x="877" y="1973"/>
                        <a:pt x="877" y="1975"/>
                        <a:pt x="878" y="1977"/>
                      </a:cubicBezTo>
                      <a:cubicBezTo>
                        <a:pt x="878" y="1978"/>
                        <a:pt x="879" y="1979"/>
                        <a:pt x="880" y="1980"/>
                      </a:cubicBezTo>
                      <a:cubicBezTo>
                        <a:pt x="881" y="1980"/>
                        <a:pt x="882" y="1981"/>
                        <a:pt x="884" y="1981"/>
                      </a:cubicBezTo>
                      <a:cubicBezTo>
                        <a:pt x="886" y="1981"/>
                        <a:pt x="889" y="1981"/>
                        <a:pt x="892" y="1979"/>
                      </a:cubicBezTo>
                      <a:cubicBezTo>
                        <a:pt x="893" y="1978"/>
                        <a:pt x="894" y="1977"/>
                        <a:pt x="895" y="1976"/>
                      </a:cubicBezTo>
                      <a:cubicBezTo>
                        <a:pt x="896" y="1973"/>
                        <a:pt x="896" y="1970"/>
                        <a:pt x="895" y="1967"/>
                      </a:cubicBezTo>
                      <a:cubicBezTo>
                        <a:pt x="893" y="1959"/>
                        <a:pt x="885" y="1957"/>
                        <a:pt x="878" y="1960"/>
                      </a:cubicBezTo>
                      <a:cubicBezTo>
                        <a:pt x="875" y="1961"/>
                        <a:pt x="873" y="1962"/>
                        <a:pt x="871" y="1965"/>
                      </a:cubicBezTo>
                      <a:cubicBezTo>
                        <a:pt x="869" y="1967"/>
                        <a:pt x="867" y="1970"/>
                        <a:pt x="866" y="1973"/>
                      </a:cubicBezTo>
                      <a:cubicBezTo>
                        <a:pt x="865" y="1976"/>
                        <a:pt x="865" y="1980"/>
                        <a:pt x="865" y="1983"/>
                      </a:cubicBezTo>
                      <a:cubicBezTo>
                        <a:pt x="866" y="1988"/>
                        <a:pt x="867" y="1993"/>
                        <a:pt x="870" y="1998"/>
                      </a:cubicBezTo>
                      <a:cubicBezTo>
                        <a:pt x="874" y="2007"/>
                        <a:pt x="882" y="2015"/>
                        <a:pt x="890" y="2019"/>
                      </a:cubicBezTo>
                      <a:cubicBezTo>
                        <a:pt x="913" y="2032"/>
                        <a:pt x="942" y="2025"/>
                        <a:pt x="968" y="2021"/>
                      </a:cubicBezTo>
                      <a:cubicBezTo>
                        <a:pt x="963" y="2021"/>
                        <a:pt x="958" y="2022"/>
                        <a:pt x="955" y="2021"/>
                      </a:cubicBezTo>
                      <a:cubicBezTo>
                        <a:pt x="940" y="2020"/>
                        <a:pt x="924" y="2009"/>
                        <a:pt x="923" y="1994"/>
                      </a:cubicBezTo>
                      <a:cubicBezTo>
                        <a:pt x="923" y="1984"/>
                        <a:pt x="927" y="1975"/>
                        <a:pt x="919" y="1967"/>
                      </a:cubicBezTo>
                      <a:cubicBezTo>
                        <a:pt x="926" y="1964"/>
                        <a:pt x="938" y="1969"/>
                        <a:pt x="942" y="1981"/>
                      </a:cubicBezTo>
                      <a:cubicBezTo>
                        <a:pt x="946" y="1992"/>
                        <a:pt x="942" y="2011"/>
                        <a:pt x="957" y="2016"/>
                      </a:cubicBezTo>
                      <a:cubicBezTo>
                        <a:pt x="964" y="2019"/>
                        <a:pt x="974" y="2017"/>
                        <a:pt x="977" y="2019"/>
                      </a:cubicBezTo>
                      <a:cubicBezTo>
                        <a:pt x="977" y="2019"/>
                        <a:pt x="976" y="2020"/>
                        <a:pt x="976" y="2020"/>
                      </a:cubicBezTo>
                      <a:cubicBezTo>
                        <a:pt x="977" y="2020"/>
                        <a:pt x="977" y="2019"/>
                        <a:pt x="978" y="2019"/>
                      </a:cubicBezTo>
                      <a:cubicBezTo>
                        <a:pt x="995" y="2018"/>
                        <a:pt x="1008" y="2018"/>
                        <a:pt x="1024" y="2023"/>
                      </a:cubicBezTo>
                      <a:cubicBezTo>
                        <a:pt x="1037" y="2028"/>
                        <a:pt x="1048" y="2034"/>
                        <a:pt x="1056" y="2045"/>
                      </a:cubicBezTo>
                      <a:cubicBezTo>
                        <a:pt x="1063" y="2054"/>
                        <a:pt x="1066" y="2064"/>
                        <a:pt x="1066" y="2073"/>
                      </a:cubicBezTo>
                      <a:cubicBezTo>
                        <a:pt x="1067" y="2093"/>
                        <a:pt x="1056" y="2115"/>
                        <a:pt x="1041" y="2132"/>
                      </a:cubicBezTo>
                      <a:cubicBezTo>
                        <a:pt x="1036" y="2139"/>
                        <a:pt x="1030" y="2145"/>
                        <a:pt x="1023" y="2150"/>
                      </a:cubicBezTo>
                      <a:cubicBezTo>
                        <a:pt x="1011" y="2160"/>
                        <a:pt x="997" y="2166"/>
                        <a:pt x="988" y="2179"/>
                      </a:cubicBezTo>
                      <a:cubicBezTo>
                        <a:pt x="984" y="2185"/>
                        <a:pt x="980" y="2193"/>
                        <a:pt x="981" y="2200"/>
                      </a:cubicBezTo>
                      <a:cubicBezTo>
                        <a:pt x="981" y="2204"/>
                        <a:pt x="985" y="2210"/>
                        <a:pt x="990" y="2209"/>
                      </a:cubicBezTo>
                      <a:cubicBezTo>
                        <a:pt x="992" y="2209"/>
                        <a:pt x="993" y="2208"/>
                        <a:pt x="993" y="2206"/>
                      </a:cubicBezTo>
                      <a:cubicBezTo>
                        <a:pt x="993" y="2204"/>
                        <a:pt x="993" y="2203"/>
                        <a:pt x="991" y="2203"/>
                      </a:cubicBezTo>
                      <a:cubicBezTo>
                        <a:pt x="990" y="2202"/>
                        <a:pt x="989" y="2202"/>
                        <a:pt x="988" y="2203"/>
                      </a:cubicBezTo>
                      <a:cubicBezTo>
                        <a:pt x="987" y="2204"/>
                        <a:pt x="987" y="2205"/>
                        <a:pt x="988" y="2206"/>
                      </a:cubicBezTo>
                      <a:cubicBezTo>
                        <a:pt x="989" y="2206"/>
                        <a:pt x="990" y="2207"/>
                        <a:pt x="990" y="2206"/>
                      </a:cubicBezTo>
                      <a:cubicBezTo>
                        <a:pt x="990" y="2207"/>
                        <a:pt x="989" y="2208"/>
                        <a:pt x="988" y="2207"/>
                      </a:cubicBezTo>
                      <a:cubicBezTo>
                        <a:pt x="986" y="2207"/>
                        <a:pt x="985" y="2205"/>
                        <a:pt x="985" y="2204"/>
                      </a:cubicBezTo>
                      <a:cubicBezTo>
                        <a:pt x="986" y="2201"/>
                        <a:pt x="988" y="2199"/>
                        <a:pt x="991" y="2199"/>
                      </a:cubicBezTo>
                      <a:cubicBezTo>
                        <a:pt x="993" y="2199"/>
                        <a:pt x="995" y="2200"/>
                        <a:pt x="996" y="2202"/>
                      </a:cubicBezTo>
                      <a:cubicBezTo>
                        <a:pt x="997" y="2203"/>
                        <a:pt x="997" y="2205"/>
                        <a:pt x="997" y="2207"/>
                      </a:cubicBezTo>
                      <a:cubicBezTo>
                        <a:pt x="996" y="2210"/>
                        <a:pt x="994" y="2212"/>
                        <a:pt x="991" y="2212"/>
                      </a:cubicBezTo>
                      <a:cubicBezTo>
                        <a:pt x="986" y="2213"/>
                        <a:pt x="982" y="2208"/>
                        <a:pt x="980" y="2204"/>
                      </a:cubicBezTo>
                      <a:cubicBezTo>
                        <a:pt x="980" y="2202"/>
                        <a:pt x="979" y="2199"/>
                        <a:pt x="979" y="2197"/>
                      </a:cubicBezTo>
                      <a:cubicBezTo>
                        <a:pt x="977" y="2207"/>
                        <a:pt x="980" y="2216"/>
                        <a:pt x="986" y="2223"/>
                      </a:cubicBezTo>
                      <a:cubicBezTo>
                        <a:pt x="991" y="2227"/>
                        <a:pt x="996" y="2230"/>
                        <a:pt x="1002" y="2230"/>
                      </a:cubicBezTo>
                      <a:cubicBezTo>
                        <a:pt x="1002" y="2230"/>
                        <a:pt x="1002" y="2230"/>
                        <a:pt x="1002" y="2230"/>
                      </a:cubicBezTo>
                      <a:cubicBezTo>
                        <a:pt x="996" y="2229"/>
                        <a:pt x="992" y="2223"/>
                        <a:pt x="998" y="2217"/>
                      </a:cubicBezTo>
                      <a:cubicBezTo>
                        <a:pt x="1001" y="2212"/>
                        <a:pt x="1013" y="2210"/>
                        <a:pt x="1011" y="2196"/>
                      </a:cubicBezTo>
                      <a:close/>
                      <a:moveTo>
                        <a:pt x="858" y="2525"/>
                      </a:moveTo>
                      <a:cubicBezTo>
                        <a:pt x="881" y="2507"/>
                        <a:pt x="880" y="2483"/>
                        <a:pt x="887" y="2472"/>
                      </a:cubicBezTo>
                      <a:cubicBezTo>
                        <a:pt x="895" y="2459"/>
                        <a:pt x="910" y="2468"/>
                        <a:pt x="905" y="2483"/>
                      </a:cubicBezTo>
                      <a:cubicBezTo>
                        <a:pt x="899" y="2500"/>
                        <a:pt x="879" y="2516"/>
                        <a:pt x="858" y="2525"/>
                      </a:cubicBezTo>
                      <a:close/>
                      <a:moveTo>
                        <a:pt x="1003" y="2514"/>
                      </a:moveTo>
                      <a:cubicBezTo>
                        <a:pt x="1015" y="2518"/>
                        <a:pt x="1034" y="2538"/>
                        <a:pt x="1035" y="2554"/>
                      </a:cubicBezTo>
                      <a:cubicBezTo>
                        <a:pt x="1037" y="2570"/>
                        <a:pt x="1025" y="2575"/>
                        <a:pt x="1019" y="2558"/>
                      </a:cubicBezTo>
                      <a:cubicBezTo>
                        <a:pt x="1015" y="2545"/>
                        <a:pt x="1015" y="2523"/>
                        <a:pt x="1003" y="2514"/>
                      </a:cubicBezTo>
                      <a:close/>
                      <a:moveTo>
                        <a:pt x="942" y="2391"/>
                      </a:moveTo>
                      <a:cubicBezTo>
                        <a:pt x="940" y="2392"/>
                        <a:pt x="939" y="2394"/>
                        <a:pt x="939" y="2396"/>
                      </a:cubicBezTo>
                      <a:cubicBezTo>
                        <a:pt x="939" y="2398"/>
                        <a:pt x="941" y="2399"/>
                        <a:pt x="943" y="2399"/>
                      </a:cubicBezTo>
                      <a:cubicBezTo>
                        <a:pt x="946" y="2398"/>
                        <a:pt x="947" y="2396"/>
                        <a:pt x="946" y="2394"/>
                      </a:cubicBezTo>
                      <a:cubicBezTo>
                        <a:pt x="946" y="2392"/>
                        <a:pt x="944" y="2391"/>
                        <a:pt x="942" y="2391"/>
                      </a:cubicBezTo>
                      <a:close/>
                      <a:moveTo>
                        <a:pt x="955" y="2455"/>
                      </a:moveTo>
                      <a:cubicBezTo>
                        <a:pt x="946" y="2454"/>
                        <a:pt x="949" y="2442"/>
                        <a:pt x="949" y="2437"/>
                      </a:cubicBezTo>
                      <a:cubicBezTo>
                        <a:pt x="949" y="2434"/>
                        <a:pt x="948" y="2432"/>
                        <a:pt x="946" y="2430"/>
                      </a:cubicBezTo>
                      <a:cubicBezTo>
                        <a:pt x="950" y="2430"/>
                        <a:pt x="958" y="2435"/>
                        <a:pt x="961" y="2439"/>
                      </a:cubicBezTo>
                      <a:cubicBezTo>
                        <a:pt x="964" y="2444"/>
                        <a:pt x="965" y="2450"/>
                        <a:pt x="958" y="2455"/>
                      </a:cubicBezTo>
                      <a:cubicBezTo>
                        <a:pt x="959" y="2451"/>
                        <a:pt x="958" y="2446"/>
                        <a:pt x="956" y="2444"/>
                      </a:cubicBezTo>
                      <a:cubicBezTo>
                        <a:pt x="956" y="2445"/>
                        <a:pt x="957" y="2451"/>
                        <a:pt x="955" y="2455"/>
                      </a:cubicBezTo>
                      <a:close/>
                      <a:moveTo>
                        <a:pt x="962" y="2398"/>
                      </a:moveTo>
                      <a:cubicBezTo>
                        <a:pt x="958" y="2399"/>
                        <a:pt x="955" y="2403"/>
                        <a:pt x="956" y="2407"/>
                      </a:cubicBezTo>
                      <a:cubicBezTo>
                        <a:pt x="957" y="2411"/>
                        <a:pt x="961" y="2414"/>
                        <a:pt x="965" y="2413"/>
                      </a:cubicBezTo>
                      <a:cubicBezTo>
                        <a:pt x="969" y="2412"/>
                        <a:pt x="972" y="2408"/>
                        <a:pt x="971" y="2404"/>
                      </a:cubicBezTo>
                      <a:cubicBezTo>
                        <a:pt x="970" y="2400"/>
                        <a:pt x="966" y="2397"/>
                        <a:pt x="962" y="2398"/>
                      </a:cubicBezTo>
                      <a:close/>
                      <a:moveTo>
                        <a:pt x="952" y="2392"/>
                      </a:moveTo>
                      <a:cubicBezTo>
                        <a:pt x="949" y="2392"/>
                        <a:pt x="947" y="2395"/>
                        <a:pt x="948" y="2398"/>
                      </a:cubicBezTo>
                      <a:cubicBezTo>
                        <a:pt x="948" y="2400"/>
                        <a:pt x="951" y="2402"/>
                        <a:pt x="953" y="2402"/>
                      </a:cubicBezTo>
                      <a:cubicBezTo>
                        <a:pt x="956" y="2401"/>
                        <a:pt x="958" y="2398"/>
                        <a:pt x="957" y="2396"/>
                      </a:cubicBezTo>
                      <a:cubicBezTo>
                        <a:pt x="957" y="2393"/>
                        <a:pt x="954" y="2391"/>
                        <a:pt x="952" y="2392"/>
                      </a:cubicBezTo>
                      <a:close/>
                      <a:moveTo>
                        <a:pt x="987" y="2503"/>
                      </a:moveTo>
                      <a:cubicBezTo>
                        <a:pt x="984" y="2500"/>
                        <a:pt x="982" y="2500"/>
                        <a:pt x="979" y="2500"/>
                      </a:cubicBezTo>
                      <a:cubicBezTo>
                        <a:pt x="975" y="2501"/>
                        <a:pt x="972" y="2504"/>
                        <a:pt x="971" y="2508"/>
                      </a:cubicBezTo>
                      <a:cubicBezTo>
                        <a:pt x="970" y="2514"/>
                        <a:pt x="973" y="2518"/>
                        <a:pt x="977" y="2520"/>
                      </a:cubicBezTo>
                      <a:cubicBezTo>
                        <a:pt x="984" y="2523"/>
                        <a:pt x="987" y="2517"/>
                        <a:pt x="992" y="2515"/>
                      </a:cubicBezTo>
                      <a:cubicBezTo>
                        <a:pt x="997" y="2513"/>
                        <a:pt x="1003" y="2516"/>
                        <a:pt x="1007" y="2522"/>
                      </a:cubicBezTo>
                      <a:cubicBezTo>
                        <a:pt x="1011" y="2529"/>
                        <a:pt x="1012" y="2538"/>
                        <a:pt x="1006" y="2544"/>
                      </a:cubicBezTo>
                      <a:cubicBezTo>
                        <a:pt x="1003" y="2548"/>
                        <a:pt x="998" y="2550"/>
                        <a:pt x="994" y="2546"/>
                      </a:cubicBezTo>
                      <a:cubicBezTo>
                        <a:pt x="999" y="2545"/>
                        <a:pt x="1001" y="2538"/>
                        <a:pt x="996" y="2534"/>
                      </a:cubicBezTo>
                      <a:cubicBezTo>
                        <a:pt x="993" y="2532"/>
                        <a:pt x="985" y="2531"/>
                        <a:pt x="978" y="2530"/>
                      </a:cubicBezTo>
                      <a:cubicBezTo>
                        <a:pt x="970" y="2529"/>
                        <a:pt x="963" y="2526"/>
                        <a:pt x="958" y="2521"/>
                      </a:cubicBezTo>
                      <a:cubicBezTo>
                        <a:pt x="948" y="2512"/>
                        <a:pt x="950" y="2495"/>
                        <a:pt x="962" y="2488"/>
                      </a:cubicBezTo>
                      <a:cubicBezTo>
                        <a:pt x="968" y="2484"/>
                        <a:pt x="975" y="2484"/>
                        <a:pt x="981" y="2485"/>
                      </a:cubicBezTo>
                      <a:cubicBezTo>
                        <a:pt x="989" y="2487"/>
                        <a:pt x="1006" y="2495"/>
                        <a:pt x="1014" y="2491"/>
                      </a:cubicBezTo>
                      <a:cubicBezTo>
                        <a:pt x="1020" y="2488"/>
                        <a:pt x="1021" y="2482"/>
                        <a:pt x="1018" y="2479"/>
                      </a:cubicBezTo>
                      <a:cubicBezTo>
                        <a:pt x="1023" y="2477"/>
                        <a:pt x="1029" y="2484"/>
                        <a:pt x="1029" y="2490"/>
                      </a:cubicBezTo>
                      <a:cubicBezTo>
                        <a:pt x="1029" y="2501"/>
                        <a:pt x="1018" y="2512"/>
                        <a:pt x="1003" y="2511"/>
                      </a:cubicBezTo>
                      <a:cubicBezTo>
                        <a:pt x="998" y="2510"/>
                        <a:pt x="993" y="2507"/>
                        <a:pt x="987" y="2503"/>
                      </a:cubicBezTo>
                      <a:close/>
                      <a:moveTo>
                        <a:pt x="1016" y="2630"/>
                      </a:moveTo>
                      <a:cubicBezTo>
                        <a:pt x="1014" y="2631"/>
                        <a:pt x="1012" y="2630"/>
                        <a:pt x="1011" y="2628"/>
                      </a:cubicBezTo>
                      <a:cubicBezTo>
                        <a:pt x="1010" y="2625"/>
                        <a:pt x="1011" y="2623"/>
                        <a:pt x="1014" y="2622"/>
                      </a:cubicBezTo>
                      <a:cubicBezTo>
                        <a:pt x="1016" y="2621"/>
                        <a:pt x="1018" y="2623"/>
                        <a:pt x="1019" y="2625"/>
                      </a:cubicBezTo>
                      <a:cubicBezTo>
                        <a:pt x="1020" y="2627"/>
                        <a:pt x="1018" y="2629"/>
                        <a:pt x="1016" y="2630"/>
                      </a:cubicBezTo>
                      <a:close/>
                      <a:moveTo>
                        <a:pt x="1009" y="2635"/>
                      </a:moveTo>
                      <a:cubicBezTo>
                        <a:pt x="1008" y="2635"/>
                        <a:pt x="1006" y="2634"/>
                        <a:pt x="1005" y="2633"/>
                      </a:cubicBezTo>
                      <a:cubicBezTo>
                        <a:pt x="1005" y="2631"/>
                        <a:pt x="1006" y="2629"/>
                        <a:pt x="1007" y="2628"/>
                      </a:cubicBezTo>
                      <a:cubicBezTo>
                        <a:pt x="1009" y="2628"/>
                        <a:pt x="1011" y="2629"/>
                        <a:pt x="1011" y="2631"/>
                      </a:cubicBezTo>
                      <a:cubicBezTo>
                        <a:pt x="1012" y="2632"/>
                        <a:pt x="1011" y="2634"/>
                        <a:pt x="1009" y="2635"/>
                      </a:cubicBezTo>
                      <a:close/>
                      <a:moveTo>
                        <a:pt x="1021" y="2621"/>
                      </a:moveTo>
                      <a:cubicBezTo>
                        <a:pt x="1018" y="2622"/>
                        <a:pt x="1014" y="2620"/>
                        <a:pt x="1013" y="2617"/>
                      </a:cubicBezTo>
                      <a:cubicBezTo>
                        <a:pt x="1012" y="2614"/>
                        <a:pt x="1014" y="2610"/>
                        <a:pt x="1017" y="2609"/>
                      </a:cubicBezTo>
                      <a:cubicBezTo>
                        <a:pt x="1021" y="2608"/>
                        <a:pt x="1024" y="2610"/>
                        <a:pt x="1025" y="2613"/>
                      </a:cubicBezTo>
                      <a:cubicBezTo>
                        <a:pt x="1027" y="2616"/>
                        <a:pt x="1025" y="2620"/>
                        <a:pt x="1021" y="2621"/>
                      </a:cubicBezTo>
                      <a:close/>
                      <a:moveTo>
                        <a:pt x="986" y="2504"/>
                      </a:moveTo>
                      <a:cubicBezTo>
                        <a:pt x="981" y="2501"/>
                        <a:pt x="976" y="2502"/>
                        <a:pt x="974" y="2506"/>
                      </a:cubicBezTo>
                      <a:cubicBezTo>
                        <a:pt x="969" y="2513"/>
                        <a:pt x="977" y="2520"/>
                        <a:pt x="983" y="2518"/>
                      </a:cubicBezTo>
                      <a:cubicBezTo>
                        <a:pt x="989" y="2516"/>
                        <a:pt x="990" y="2512"/>
                        <a:pt x="998" y="2513"/>
                      </a:cubicBezTo>
                      <a:cubicBezTo>
                        <a:pt x="990" y="2510"/>
                        <a:pt x="990" y="2507"/>
                        <a:pt x="986" y="2504"/>
                      </a:cubicBezTo>
                      <a:close/>
                      <a:moveTo>
                        <a:pt x="951" y="2496"/>
                      </a:moveTo>
                      <a:cubicBezTo>
                        <a:pt x="947" y="2503"/>
                        <a:pt x="948" y="2513"/>
                        <a:pt x="952" y="2517"/>
                      </a:cubicBezTo>
                      <a:cubicBezTo>
                        <a:pt x="946" y="2523"/>
                        <a:pt x="930" y="2516"/>
                        <a:pt x="933" y="2504"/>
                      </a:cubicBezTo>
                      <a:cubicBezTo>
                        <a:pt x="935" y="2497"/>
                        <a:pt x="945" y="2492"/>
                        <a:pt x="951" y="2496"/>
                      </a:cubicBezTo>
                      <a:close/>
                      <a:moveTo>
                        <a:pt x="1054" y="2564"/>
                      </a:moveTo>
                      <a:cubicBezTo>
                        <a:pt x="1043" y="2554"/>
                        <a:pt x="1058" y="2541"/>
                        <a:pt x="1062" y="2536"/>
                      </a:cubicBezTo>
                      <a:cubicBezTo>
                        <a:pt x="1065" y="2531"/>
                        <a:pt x="1066" y="2528"/>
                        <a:pt x="1065" y="2523"/>
                      </a:cubicBezTo>
                      <a:cubicBezTo>
                        <a:pt x="1069" y="2528"/>
                        <a:pt x="1075" y="2541"/>
                        <a:pt x="1075" y="2548"/>
                      </a:cubicBezTo>
                      <a:cubicBezTo>
                        <a:pt x="1075" y="2557"/>
                        <a:pt x="1070" y="2566"/>
                        <a:pt x="1058" y="2566"/>
                      </a:cubicBezTo>
                      <a:cubicBezTo>
                        <a:pt x="1062" y="2563"/>
                        <a:pt x="1066" y="2555"/>
                        <a:pt x="1065" y="2550"/>
                      </a:cubicBezTo>
                      <a:cubicBezTo>
                        <a:pt x="1064" y="2553"/>
                        <a:pt x="1060" y="2560"/>
                        <a:pt x="1054" y="2564"/>
                      </a:cubicBezTo>
                      <a:close/>
                      <a:moveTo>
                        <a:pt x="924" y="2524"/>
                      </a:moveTo>
                      <a:cubicBezTo>
                        <a:pt x="948" y="2545"/>
                        <a:pt x="946" y="2573"/>
                        <a:pt x="954" y="2586"/>
                      </a:cubicBezTo>
                      <a:cubicBezTo>
                        <a:pt x="962" y="2601"/>
                        <a:pt x="980" y="2592"/>
                        <a:pt x="975" y="2574"/>
                      </a:cubicBezTo>
                      <a:cubicBezTo>
                        <a:pt x="969" y="2554"/>
                        <a:pt x="947" y="2534"/>
                        <a:pt x="924" y="2524"/>
                      </a:cubicBezTo>
                      <a:close/>
                      <a:moveTo>
                        <a:pt x="921" y="2398"/>
                      </a:moveTo>
                      <a:cubicBezTo>
                        <a:pt x="924" y="2399"/>
                        <a:pt x="927" y="2401"/>
                        <a:pt x="930" y="2403"/>
                      </a:cubicBezTo>
                      <a:cubicBezTo>
                        <a:pt x="939" y="2410"/>
                        <a:pt x="946" y="2421"/>
                        <a:pt x="946" y="2434"/>
                      </a:cubicBezTo>
                      <a:cubicBezTo>
                        <a:pt x="946" y="2448"/>
                        <a:pt x="936" y="2463"/>
                        <a:pt x="922" y="2466"/>
                      </a:cubicBezTo>
                      <a:cubicBezTo>
                        <a:pt x="916" y="2467"/>
                        <a:pt x="909" y="2466"/>
                        <a:pt x="904" y="2463"/>
                      </a:cubicBezTo>
                      <a:cubicBezTo>
                        <a:pt x="901" y="2460"/>
                        <a:pt x="898" y="2457"/>
                        <a:pt x="897" y="2453"/>
                      </a:cubicBezTo>
                      <a:cubicBezTo>
                        <a:pt x="896" y="2448"/>
                        <a:pt x="897" y="2443"/>
                        <a:pt x="901" y="2439"/>
                      </a:cubicBezTo>
                      <a:cubicBezTo>
                        <a:pt x="904" y="2437"/>
                        <a:pt x="908" y="2435"/>
                        <a:pt x="911" y="2436"/>
                      </a:cubicBezTo>
                      <a:cubicBezTo>
                        <a:pt x="918" y="2437"/>
                        <a:pt x="923" y="2443"/>
                        <a:pt x="923" y="2450"/>
                      </a:cubicBezTo>
                      <a:cubicBezTo>
                        <a:pt x="922" y="2457"/>
                        <a:pt x="915" y="2462"/>
                        <a:pt x="908" y="2461"/>
                      </a:cubicBezTo>
                      <a:cubicBezTo>
                        <a:pt x="903" y="2461"/>
                        <a:pt x="898" y="2456"/>
                        <a:pt x="897" y="2451"/>
                      </a:cubicBezTo>
                      <a:cubicBezTo>
                        <a:pt x="897" y="2452"/>
                        <a:pt x="897" y="2452"/>
                        <a:pt x="898" y="2453"/>
                      </a:cubicBezTo>
                      <a:cubicBezTo>
                        <a:pt x="899" y="2457"/>
                        <a:pt x="901" y="2460"/>
                        <a:pt x="905" y="2462"/>
                      </a:cubicBezTo>
                      <a:cubicBezTo>
                        <a:pt x="910" y="2465"/>
                        <a:pt x="916" y="2466"/>
                        <a:pt x="921" y="2465"/>
                      </a:cubicBezTo>
                      <a:cubicBezTo>
                        <a:pt x="935" y="2462"/>
                        <a:pt x="944" y="2448"/>
                        <a:pt x="944" y="2434"/>
                      </a:cubicBezTo>
                      <a:cubicBezTo>
                        <a:pt x="943" y="2421"/>
                        <a:pt x="936" y="2411"/>
                        <a:pt x="926" y="2404"/>
                      </a:cubicBezTo>
                      <a:cubicBezTo>
                        <a:pt x="924" y="2402"/>
                        <a:pt x="922" y="2401"/>
                        <a:pt x="919" y="2400"/>
                      </a:cubicBezTo>
                      <a:lnTo>
                        <a:pt x="921" y="2398"/>
                      </a:lnTo>
                      <a:close/>
                      <a:moveTo>
                        <a:pt x="870" y="2410"/>
                      </a:moveTo>
                      <a:cubicBezTo>
                        <a:pt x="857" y="2405"/>
                        <a:pt x="847" y="2393"/>
                        <a:pt x="849" y="2375"/>
                      </a:cubicBezTo>
                      <a:cubicBezTo>
                        <a:pt x="851" y="2369"/>
                        <a:pt x="853" y="2364"/>
                        <a:pt x="857" y="2359"/>
                      </a:cubicBezTo>
                      <a:cubicBezTo>
                        <a:pt x="860" y="2355"/>
                        <a:pt x="864" y="2353"/>
                        <a:pt x="870" y="2352"/>
                      </a:cubicBezTo>
                      <a:cubicBezTo>
                        <a:pt x="876" y="2352"/>
                        <a:pt x="882" y="2354"/>
                        <a:pt x="886" y="2359"/>
                      </a:cubicBezTo>
                      <a:cubicBezTo>
                        <a:pt x="888" y="2362"/>
                        <a:pt x="890" y="2365"/>
                        <a:pt x="889" y="2369"/>
                      </a:cubicBezTo>
                      <a:cubicBezTo>
                        <a:pt x="888" y="2375"/>
                        <a:pt x="884" y="2379"/>
                        <a:pt x="878" y="2380"/>
                      </a:cubicBezTo>
                      <a:cubicBezTo>
                        <a:pt x="876" y="2381"/>
                        <a:pt x="873" y="2381"/>
                        <a:pt x="870" y="2380"/>
                      </a:cubicBezTo>
                      <a:cubicBezTo>
                        <a:pt x="865" y="2377"/>
                        <a:pt x="863" y="2370"/>
                        <a:pt x="866" y="2365"/>
                      </a:cubicBezTo>
                      <a:cubicBezTo>
                        <a:pt x="868" y="2360"/>
                        <a:pt x="875" y="2358"/>
                        <a:pt x="880" y="2360"/>
                      </a:cubicBezTo>
                      <a:cubicBezTo>
                        <a:pt x="885" y="2363"/>
                        <a:pt x="887" y="2370"/>
                        <a:pt x="885" y="2375"/>
                      </a:cubicBezTo>
                      <a:cubicBezTo>
                        <a:pt x="884" y="2377"/>
                        <a:pt x="883" y="2378"/>
                        <a:pt x="881" y="2379"/>
                      </a:cubicBezTo>
                      <a:cubicBezTo>
                        <a:pt x="882" y="2379"/>
                        <a:pt x="882" y="2379"/>
                        <a:pt x="882" y="2379"/>
                      </a:cubicBezTo>
                      <a:cubicBezTo>
                        <a:pt x="885" y="2377"/>
                        <a:pt x="888" y="2373"/>
                        <a:pt x="888" y="2369"/>
                      </a:cubicBezTo>
                      <a:cubicBezTo>
                        <a:pt x="889" y="2365"/>
                        <a:pt x="888" y="2362"/>
                        <a:pt x="885" y="2359"/>
                      </a:cubicBezTo>
                      <a:cubicBezTo>
                        <a:pt x="881" y="2355"/>
                        <a:pt x="876" y="2353"/>
                        <a:pt x="870" y="2353"/>
                      </a:cubicBezTo>
                      <a:cubicBezTo>
                        <a:pt x="865" y="2354"/>
                        <a:pt x="861" y="2356"/>
                        <a:pt x="858" y="2360"/>
                      </a:cubicBezTo>
                      <a:cubicBezTo>
                        <a:pt x="854" y="2365"/>
                        <a:pt x="852" y="2369"/>
                        <a:pt x="851" y="2375"/>
                      </a:cubicBezTo>
                      <a:cubicBezTo>
                        <a:pt x="849" y="2393"/>
                        <a:pt x="859" y="2404"/>
                        <a:pt x="872" y="2408"/>
                      </a:cubicBezTo>
                      <a:lnTo>
                        <a:pt x="870" y="2410"/>
                      </a:lnTo>
                      <a:close/>
                      <a:moveTo>
                        <a:pt x="676" y="2227"/>
                      </a:moveTo>
                      <a:cubicBezTo>
                        <a:pt x="676" y="2223"/>
                        <a:pt x="679" y="2220"/>
                        <a:pt x="683" y="2221"/>
                      </a:cubicBezTo>
                      <a:cubicBezTo>
                        <a:pt x="686" y="2221"/>
                        <a:pt x="689" y="2224"/>
                        <a:pt x="689" y="2228"/>
                      </a:cubicBezTo>
                      <a:cubicBezTo>
                        <a:pt x="688" y="2231"/>
                        <a:pt x="685" y="2234"/>
                        <a:pt x="682" y="2233"/>
                      </a:cubicBezTo>
                      <a:cubicBezTo>
                        <a:pt x="678" y="2233"/>
                        <a:pt x="676" y="2230"/>
                        <a:pt x="676" y="2227"/>
                      </a:cubicBezTo>
                      <a:close/>
                      <a:moveTo>
                        <a:pt x="674" y="2214"/>
                      </a:moveTo>
                      <a:cubicBezTo>
                        <a:pt x="674" y="2212"/>
                        <a:pt x="676" y="2210"/>
                        <a:pt x="679" y="2210"/>
                      </a:cubicBezTo>
                      <a:cubicBezTo>
                        <a:pt x="682" y="2210"/>
                        <a:pt x="684" y="2212"/>
                        <a:pt x="684" y="2215"/>
                      </a:cubicBezTo>
                      <a:cubicBezTo>
                        <a:pt x="683" y="2218"/>
                        <a:pt x="681" y="2220"/>
                        <a:pt x="678" y="2220"/>
                      </a:cubicBezTo>
                      <a:cubicBezTo>
                        <a:pt x="676" y="2219"/>
                        <a:pt x="674" y="2217"/>
                        <a:pt x="674" y="2214"/>
                      </a:cubicBezTo>
                      <a:close/>
                      <a:moveTo>
                        <a:pt x="685" y="2239"/>
                      </a:moveTo>
                      <a:cubicBezTo>
                        <a:pt x="686" y="2234"/>
                        <a:pt x="691" y="2230"/>
                        <a:pt x="696" y="2230"/>
                      </a:cubicBezTo>
                      <a:cubicBezTo>
                        <a:pt x="701" y="2231"/>
                        <a:pt x="705" y="2235"/>
                        <a:pt x="705" y="2241"/>
                      </a:cubicBezTo>
                      <a:cubicBezTo>
                        <a:pt x="704" y="2246"/>
                        <a:pt x="700" y="2250"/>
                        <a:pt x="694" y="2250"/>
                      </a:cubicBezTo>
                      <a:cubicBezTo>
                        <a:pt x="689" y="2249"/>
                        <a:pt x="685" y="2245"/>
                        <a:pt x="685" y="2239"/>
                      </a:cubicBezTo>
                      <a:close/>
                      <a:moveTo>
                        <a:pt x="900" y="2118"/>
                      </a:moveTo>
                      <a:cubicBezTo>
                        <a:pt x="888" y="2108"/>
                        <a:pt x="864" y="2106"/>
                        <a:pt x="849" y="2113"/>
                      </a:cubicBezTo>
                      <a:cubicBezTo>
                        <a:pt x="835" y="2121"/>
                        <a:pt x="837" y="2136"/>
                        <a:pt x="855" y="2131"/>
                      </a:cubicBezTo>
                      <a:cubicBezTo>
                        <a:pt x="869" y="2127"/>
                        <a:pt x="886" y="2114"/>
                        <a:pt x="900" y="2118"/>
                      </a:cubicBezTo>
                      <a:close/>
                      <a:moveTo>
                        <a:pt x="901" y="2328"/>
                      </a:moveTo>
                      <a:cubicBezTo>
                        <a:pt x="925" y="2334"/>
                        <a:pt x="961" y="2324"/>
                        <a:pt x="968" y="2306"/>
                      </a:cubicBezTo>
                      <a:cubicBezTo>
                        <a:pt x="975" y="2286"/>
                        <a:pt x="956" y="2279"/>
                        <a:pt x="949" y="2296"/>
                      </a:cubicBezTo>
                      <a:cubicBezTo>
                        <a:pt x="946" y="2305"/>
                        <a:pt x="928" y="2327"/>
                        <a:pt x="901" y="2328"/>
                      </a:cubicBezTo>
                      <a:close/>
                      <a:moveTo>
                        <a:pt x="912" y="2335"/>
                      </a:moveTo>
                      <a:cubicBezTo>
                        <a:pt x="921" y="2335"/>
                        <a:pt x="930" y="2340"/>
                        <a:pt x="936" y="2347"/>
                      </a:cubicBezTo>
                      <a:cubicBezTo>
                        <a:pt x="950" y="2361"/>
                        <a:pt x="954" y="2388"/>
                        <a:pt x="972" y="2393"/>
                      </a:cubicBezTo>
                      <a:cubicBezTo>
                        <a:pt x="980" y="2395"/>
                        <a:pt x="989" y="2393"/>
                        <a:pt x="994" y="2387"/>
                      </a:cubicBezTo>
                      <a:cubicBezTo>
                        <a:pt x="997" y="2383"/>
                        <a:pt x="998" y="2378"/>
                        <a:pt x="994" y="2374"/>
                      </a:cubicBezTo>
                      <a:cubicBezTo>
                        <a:pt x="994" y="2378"/>
                        <a:pt x="991" y="2384"/>
                        <a:pt x="985" y="2384"/>
                      </a:cubicBezTo>
                      <a:cubicBezTo>
                        <a:pt x="980" y="2385"/>
                        <a:pt x="975" y="2380"/>
                        <a:pt x="972" y="2375"/>
                      </a:cubicBezTo>
                      <a:cubicBezTo>
                        <a:pt x="965" y="2357"/>
                        <a:pt x="960" y="2339"/>
                        <a:pt x="940" y="2333"/>
                      </a:cubicBezTo>
                      <a:cubicBezTo>
                        <a:pt x="932" y="2330"/>
                        <a:pt x="923" y="2331"/>
                        <a:pt x="912" y="2335"/>
                      </a:cubicBezTo>
                      <a:close/>
                      <a:moveTo>
                        <a:pt x="677" y="2370"/>
                      </a:moveTo>
                      <a:cubicBezTo>
                        <a:pt x="691" y="2366"/>
                        <a:pt x="695" y="2386"/>
                        <a:pt x="697" y="2392"/>
                      </a:cubicBezTo>
                      <a:cubicBezTo>
                        <a:pt x="699" y="2397"/>
                        <a:pt x="701" y="2400"/>
                        <a:pt x="706" y="2401"/>
                      </a:cubicBezTo>
                      <a:cubicBezTo>
                        <a:pt x="700" y="2403"/>
                        <a:pt x="686" y="2400"/>
                        <a:pt x="679" y="2397"/>
                      </a:cubicBezTo>
                      <a:cubicBezTo>
                        <a:pt x="671" y="2392"/>
                        <a:pt x="666" y="2383"/>
                        <a:pt x="672" y="2373"/>
                      </a:cubicBezTo>
                      <a:cubicBezTo>
                        <a:pt x="673" y="2378"/>
                        <a:pt x="678" y="2385"/>
                        <a:pt x="683" y="2387"/>
                      </a:cubicBezTo>
                      <a:cubicBezTo>
                        <a:pt x="681" y="2385"/>
                        <a:pt x="677" y="2377"/>
                        <a:pt x="677" y="2370"/>
                      </a:cubicBezTo>
                      <a:close/>
                      <a:moveTo>
                        <a:pt x="734" y="2083"/>
                      </a:moveTo>
                      <a:cubicBezTo>
                        <a:pt x="736" y="2080"/>
                        <a:pt x="736" y="2075"/>
                        <a:pt x="732" y="2074"/>
                      </a:cubicBezTo>
                      <a:cubicBezTo>
                        <a:pt x="730" y="2074"/>
                        <a:pt x="729" y="2075"/>
                        <a:pt x="728" y="2076"/>
                      </a:cubicBezTo>
                      <a:cubicBezTo>
                        <a:pt x="728" y="2078"/>
                        <a:pt x="729" y="2078"/>
                        <a:pt x="730" y="2078"/>
                      </a:cubicBezTo>
                      <a:cubicBezTo>
                        <a:pt x="729" y="2079"/>
                        <a:pt x="728" y="2079"/>
                        <a:pt x="727" y="2079"/>
                      </a:cubicBezTo>
                      <a:cubicBezTo>
                        <a:pt x="725" y="2079"/>
                        <a:pt x="723" y="2076"/>
                        <a:pt x="723" y="2073"/>
                      </a:cubicBezTo>
                      <a:cubicBezTo>
                        <a:pt x="723" y="2070"/>
                        <a:pt x="725" y="2066"/>
                        <a:pt x="729" y="2066"/>
                      </a:cubicBezTo>
                      <a:cubicBezTo>
                        <a:pt x="732" y="2066"/>
                        <a:pt x="736" y="2067"/>
                        <a:pt x="739" y="2067"/>
                      </a:cubicBezTo>
                      <a:cubicBezTo>
                        <a:pt x="742" y="2066"/>
                        <a:pt x="743" y="2063"/>
                        <a:pt x="743" y="2060"/>
                      </a:cubicBezTo>
                      <a:cubicBezTo>
                        <a:pt x="745" y="2065"/>
                        <a:pt x="746" y="2065"/>
                        <a:pt x="750" y="2066"/>
                      </a:cubicBezTo>
                      <a:cubicBezTo>
                        <a:pt x="753" y="2066"/>
                        <a:pt x="766" y="2065"/>
                        <a:pt x="768" y="2078"/>
                      </a:cubicBezTo>
                      <a:cubicBezTo>
                        <a:pt x="769" y="2070"/>
                        <a:pt x="765" y="2063"/>
                        <a:pt x="760" y="2058"/>
                      </a:cubicBezTo>
                      <a:cubicBezTo>
                        <a:pt x="754" y="2053"/>
                        <a:pt x="745" y="2051"/>
                        <a:pt x="738" y="2052"/>
                      </a:cubicBezTo>
                      <a:cubicBezTo>
                        <a:pt x="728" y="2054"/>
                        <a:pt x="719" y="2065"/>
                        <a:pt x="719" y="2075"/>
                      </a:cubicBezTo>
                      <a:cubicBezTo>
                        <a:pt x="720" y="2080"/>
                        <a:pt x="723" y="2086"/>
                        <a:pt x="728" y="2086"/>
                      </a:cubicBezTo>
                      <a:cubicBezTo>
                        <a:pt x="730" y="2087"/>
                        <a:pt x="733" y="2086"/>
                        <a:pt x="734" y="2083"/>
                      </a:cubicBezTo>
                      <a:close/>
                      <a:moveTo>
                        <a:pt x="770" y="2054"/>
                      </a:moveTo>
                      <a:cubicBezTo>
                        <a:pt x="771" y="2033"/>
                        <a:pt x="783" y="2019"/>
                        <a:pt x="788" y="2010"/>
                      </a:cubicBezTo>
                      <a:cubicBezTo>
                        <a:pt x="793" y="1999"/>
                        <a:pt x="785" y="1994"/>
                        <a:pt x="777" y="2003"/>
                      </a:cubicBezTo>
                      <a:cubicBezTo>
                        <a:pt x="768" y="2014"/>
                        <a:pt x="766" y="2043"/>
                        <a:pt x="770" y="2054"/>
                      </a:cubicBezTo>
                      <a:close/>
                      <a:moveTo>
                        <a:pt x="641" y="2343"/>
                      </a:moveTo>
                      <a:cubicBezTo>
                        <a:pt x="642" y="2346"/>
                        <a:pt x="644" y="2347"/>
                        <a:pt x="646" y="2346"/>
                      </a:cubicBezTo>
                      <a:cubicBezTo>
                        <a:pt x="648" y="2345"/>
                        <a:pt x="649" y="2343"/>
                        <a:pt x="649" y="2341"/>
                      </a:cubicBezTo>
                      <a:cubicBezTo>
                        <a:pt x="648" y="2339"/>
                        <a:pt x="646" y="2338"/>
                        <a:pt x="644" y="2339"/>
                      </a:cubicBezTo>
                      <a:cubicBezTo>
                        <a:pt x="642" y="2339"/>
                        <a:pt x="641" y="2341"/>
                        <a:pt x="641" y="2343"/>
                      </a:cubicBezTo>
                      <a:close/>
                      <a:moveTo>
                        <a:pt x="625" y="2366"/>
                      </a:moveTo>
                      <a:cubicBezTo>
                        <a:pt x="626" y="2370"/>
                        <a:pt x="631" y="2372"/>
                        <a:pt x="634" y="2371"/>
                      </a:cubicBezTo>
                      <a:cubicBezTo>
                        <a:pt x="638" y="2370"/>
                        <a:pt x="640" y="2366"/>
                        <a:pt x="639" y="2362"/>
                      </a:cubicBezTo>
                      <a:cubicBezTo>
                        <a:pt x="638" y="2358"/>
                        <a:pt x="634" y="2356"/>
                        <a:pt x="630" y="2357"/>
                      </a:cubicBezTo>
                      <a:cubicBezTo>
                        <a:pt x="626" y="2358"/>
                        <a:pt x="624" y="2362"/>
                        <a:pt x="625" y="2366"/>
                      </a:cubicBezTo>
                      <a:close/>
                      <a:moveTo>
                        <a:pt x="632" y="2352"/>
                      </a:moveTo>
                      <a:cubicBezTo>
                        <a:pt x="633" y="2355"/>
                        <a:pt x="636" y="2357"/>
                        <a:pt x="639" y="2356"/>
                      </a:cubicBezTo>
                      <a:cubicBezTo>
                        <a:pt x="642" y="2355"/>
                        <a:pt x="643" y="2352"/>
                        <a:pt x="642" y="2349"/>
                      </a:cubicBezTo>
                      <a:cubicBezTo>
                        <a:pt x="642" y="2346"/>
                        <a:pt x="639" y="2345"/>
                        <a:pt x="636" y="2345"/>
                      </a:cubicBezTo>
                      <a:cubicBezTo>
                        <a:pt x="633" y="2346"/>
                        <a:pt x="631" y="2349"/>
                        <a:pt x="632" y="2352"/>
                      </a:cubicBezTo>
                      <a:close/>
                      <a:moveTo>
                        <a:pt x="641" y="2386"/>
                      </a:moveTo>
                      <a:cubicBezTo>
                        <a:pt x="625" y="2375"/>
                        <a:pt x="612" y="2398"/>
                        <a:pt x="607" y="2404"/>
                      </a:cubicBezTo>
                      <a:cubicBezTo>
                        <a:pt x="602" y="2410"/>
                        <a:pt x="598" y="2412"/>
                        <a:pt x="592" y="2412"/>
                      </a:cubicBezTo>
                      <a:cubicBezTo>
                        <a:pt x="599" y="2417"/>
                        <a:pt x="617" y="2420"/>
                        <a:pt x="627" y="2418"/>
                      </a:cubicBezTo>
                      <a:cubicBezTo>
                        <a:pt x="639" y="2416"/>
                        <a:pt x="648" y="2406"/>
                        <a:pt x="645" y="2391"/>
                      </a:cubicBezTo>
                      <a:cubicBezTo>
                        <a:pt x="641" y="2397"/>
                        <a:pt x="633" y="2404"/>
                        <a:pt x="626" y="2404"/>
                      </a:cubicBezTo>
                      <a:cubicBezTo>
                        <a:pt x="629" y="2402"/>
                        <a:pt x="637" y="2395"/>
                        <a:pt x="641" y="2386"/>
                      </a:cubicBezTo>
                      <a:close/>
                      <a:moveTo>
                        <a:pt x="656" y="2399"/>
                      </a:moveTo>
                      <a:cubicBezTo>
                        <a:pt x="649" y="2436"/>
                        <a:pt x="679" y="2478"/>
                        <a:pt x="710" y="2477"/>
                      </a:cubicBezTo>
                      <a:cubicBezTo>
                        <a:pt x="735" y="2476"/>
                        <a:pt x="733" y="2454"/>
                        <a:pt x="711" y="2450"/>
                      </a:cubicBezTo>
                      <a:cubicBezTo>
                        <a:pt x="696" y="2447"/>
                        <a:pt x="658" y="2438"/>
                        <a:pt x="656" y="2399"/>
                      </a:cubicBezTo>
                      <a:close/>
                      <a:moveTo>
                        <a:pt x="936" y="2252"/>
                      </a:moveTo>
                      <a:cubicBezTo>
                        <a:pt x="939" y="2253"/>
                        <a:pt x="941" y="2251"/>
                        <a:pt x="941" y="2248"/>
                      </a:cubicBezTo>
                      <a:cubicBezTo>
                        <a:pt x="942" y="2246"/>
                        <a:pt x="940" y="2244"/>
                        <a:pt x="937" y="2243"/>
                      </a:cubicBezTo>
                      <a:cubicBezTo>
                        <a:pt x="935" y="2243"/>
                        <a:pt x="933" y="2245"/>
                        <a:pt x="932" y="2247"/>
                      </a:cubicBezTo>
                      <a:cubicBezTo>
                        <a:pt x="932" y="2250"/>
                        <a:pt x="934" y="2252"/>
                        <a:pt x="936" y="2252"/>
                      </a:cubicBezTo>
                      <a:close/>
                      <a:moveTo>
                        <a:pt x="939" y="2266"/>
                      </a:moveTo>
                      <a:cubicBezTo>
                        <a:pt x="942" y="2266"/>
                        <a:pt x="945" y="2264"/>
                        <a:pt x="946" y="2261"/>
                      </a:cubicBezTo>
                      <a:cubicBezTo>
                        <a:pt x="946" y="2258"/>
                        <a:pt x="944" y="2255"/>
                        <a:pt x="941" y="2255"/>
                      </a:cubicBezTo>
                      <a:cubicBezTo>
                        <a:pt x="937" y="2254"/>
                        <a:pt x="935" y="2256"/>
                        <a:pt x="934" y="2260"/>
                      </a:cubicBezTo>
                      <a:cubicBezTo>
                        <a:pt x="934" y="2263"/>
                        <a:pt x="936" y="2266"/>
                        <a:pt x="939" y="2266"/>
                      </a:cubicBezTo>
                      <a:close/>
                      <a:moveTo>
                        <a:pt x="939" y="2284"/>
                      </a:moveTo>
                      <a:cubicBezTo>
                        <a:pt x="944" y="2284"/>
                        <a:pt x="947" y="2281"/>
                        <a:pt x="948" y="2277"/>
                      </a:cubicBezTo>
                      <a:cubicBezTo>
                        <a:pt x="948" y="2273"/>
                        <a:pt x="946" y="2269"/>
                        <a:pt x="941" y="2268"/>
                      </a:cubicBezTo>
                      <a:cubicBezTo>
                        <a:pt x="937" y="2268"/>
                        <a:pt x="933" y="2271"/>
                        <a:pt x="933" y="2275"/>
                      </a:cubicBezTo>
                      <a:cubicBezTo>
                        <a:pt x="932" y="2279"/>
                        <a:pt x="935" y="2283"/>
                        <a:pt x="939" y="2284"/>
                      </a:cubicBezTo>
                      <a:close/>
                      <a:moveTo>
                        <a:pt x="877" y="2277"/>
                      </a:moveTo>
                      <a:cubicBezTo>
                        <a:pt x="873" y="2270"/>
                        <a:pt x="870" y="2260"/>
                        <a:pt x="875" y="2251"/>
                      </a:cubicBezTo>
                      <a:cubicBezTo>
                        <a:pt x="881" y="2237"/>
                        <a:pt x="896" y="2232"/>
                        <a:pt x="910" y="2238"/>
                      </a:cubicBezTo>
                      <a:cubicBezTo>
                        <a:pt x="937" y="2248"/>
                        <a:pt x="950" y="2216"/>
                        <a:pt x="920" y="2205"/>
                      </a:cubicBezTo>
                      <a:cubicBezTo>
                        <a:pt x="906" y="2199"/>
                        <a:pt x="889" y="2205"/>
                        <a:pt x="879" y="2213"/>
                      </a:cubicBezTo>
                      <a:cubicBezTo>
                        <a:pt x="861" y="2230"/>
                        <a:pt x="856" y="2264"/>
                        <a:pt x="877" y="2277"/>
                      </a:cubicBezTo>
                      <a:close/>
                      <a:moveTo>
                        <a:pt x="881" y="2186"/>
                      </a:moveTo>
                      <a:cubicBezTo>
                        <a:pt x="830" y="2181"/>
                        <a:pt x="787" y="2125"/>
                        <a:pt x="801" y="2085"/>
                      </a:cubicBezTo>
                      <a:cubicBezTo>
                        <a:pt x="812" y="2053"/>
                        <a:pt x="841" y="2064"/>
                        <a:pt x="837" y="2095"/>
                      </a:cubicBezTo>
                      <a:cubicBezTo>
                        <a:pt x="834" y="2116"/>
                        <a:pt x="830" y="2169"/>
                        <a:pt x="881" y="2186"/>
                      </a:cubicBezTo>
                      <a:close/>
                      <a:moveTo>
                        <a:pt x="865" y="2194"/>
                      </a:moveTo>
                      <a:cubicBezTo>
                        <a:pt x="818" y="2207"/>
                        <a:pt x="801" y="2201"/>
                        <a:pt x="765" y="2193"/>
                      </a:cubicBezTo>
                      <a:cubicBezTo>
                        <a:pt x="755" y="2190"/>
                        <a:pt x="744" y="2192"/>
                        <a:pt x="737" y="2196"/>
                      </a:cubicBezTo>
                      <a:cubicBezTo>
                        <a:pt x="727" y="2202"/>
                        <a:pt x="720" y="2213"/>
                        <a:pt x="719" y="2221"/>
                      </a:cubicBezTo>
                      <a:cubicBezTo>
                        <a:pt x="708" y="2205"/>
                        <a:pt x="724" y="2183"/>
                        <a:pt x="732" y="2177"/>
                      </a:cubicBezTo>
                      <a:cubicBezTo>
                        <a:pt x="748" y="2164"/>
                        <a:pt x="772" y="2161"/>
                        <a:pt x="792" y="2167"/>
                      </a:cubicBezTo>
                      <a:cubicBezTo>
                        <a:pt x="815" y="2174"/>
                        <a:pt x="840" y="2190"/>
                        <a:pt x="865" y="2194"/>
                      </a:cubicBezTo>
                      <a:close/>
                      <a:moveTo>
                        <a:pt x="831" y="2234"/>
                      </a:moveTo>
                      <a:cubicBezTo>
                        <a:pt x="822" y="2240"/>
                        <a:pt x="816" y="2252"/>
                        <a:pt x="812" y="2261"/>
                      </a:cubicBezTo>
                      <a:cubicBezTo>
                        <a:pt x="808" y="2273"/>
                        <a:pt x="808" y="2292"/>
                        <a:pt x="819" y="2300"/>
                      </a:cubicBezTo>
                      <a:cubicBezTo>
                        <a:pt x="810" y="2311"/>
                        <a:pt x="810" y="2323"/>
                        <a:pt x="811" y="2335"/>
                      </a:cubicBezTo>
                      <a:cubicBezTo>
                        <a:pt x="812" y="2351"/>
                        <a:pt x="807" y="2368"/>
                        <a:pt x="793" y="2370"/>
                      </a:cubicBezTo>
                      <a:cubicBezTo>
                        <a:pt x="808" y="2378"/>
                        <a:pt x="828" y="2358"/>
                        <a:pt x="833" y="2344"/>
                      </a:cubicBezTo>
                      <a:cubicBezTo>
                        <a:pt x="840" y="2324"/>
                        <a:pt x="832" y="2304"/>
                        <a:pt x="825" y="2282"/>
                      </a:cubicBezTo>
                      <a:cubicBezTo>
                        <a:pt x="822" y="2269"/>
                        <a:pt x="821" y="2253"/>
                        <a:pt x="831" y="2234"/>
                      </a:cubicBezTo>
                      <a:close/>
                      <a:moveTo>
                        <a:pt x="672" y="2485"/>
                      </a:moveTo>
                      <a:cubicBezTo>
                        <a:pt x="683" y="2494"/>
                        <a:pt x="710" y="2510"/>
                        <a:pt x="727" y="2502"/>
                      </a:cubicBezTo>
                      <a:cubicBezTo>
                        <a:pt x="728" y="2503"/>
                        <a:pt x="732" y="2504"/>
                        <a:pt x="734" y="2503"/>
                      </a:cubicBezTo>
                      <a:cubicBezTo>
                        <a:pt x="725" y="2511"/>
                        <a:pt x="711" y="2510"/>
                        <a:pt x="698" y="2505"/>
                      </a:cubicBezTo>
                      <a:cubicBezTo>
                        <a:pt x="687" y="2500"/>
                        <a:pt x="677" y="2492"/>
                        <a:pt x="672" y="2485"/>
                      </a:cubicBezTo>
                      <a:close/>
                      <a:moveTo>
                        <a:pt x="739" y="2461"/>
                      </a:moveTo>
                      <a:cubicBezTo>
                        <a:pt x="743" y="2462"/>
                        <a:pt x="746" y="2461"/>
                        <a:pt x="748" y="2458"/>
                      </a:cubicBezTo>
                      <a:cubicBezTo>
                        <a:pt x="749" y="2455"/>
                        <a:pt x="748" y="2451"/>
                        <a:pt x="745" y="2450"/>
                      </a:cubicBezTo>
                      <a:cubicBezTo>
                        <a:pt x="742" y="2448"/>
                        <a:pt x="738" y="2449"/>
                        <a:pt x="737" y="2452"/>
                      </a:cubicBezTo>
                      <a:cubicBezTo>
                        <a:pt x="735" y="2455"/>
                        <a:pt x="736" y="2459"/>
                        <a:pt x="739" y="2461"/>
                      </a:cubicBezTo>
                      <a:close/>
                      <a:moveTo>
                        <a:pt x="737" y="2479"/>
                      </a:moveTo>
                      <a:cubicBezTo>
                        <a:pt x="741" y="2481"/>
                        <a:pt x="745" y="2480"/>
                        <a:pt x="747" y="2476"/>
                      </a:cubicBezTo>
                      <a:cubicBezTo>
                        <a:pt x="749" y="2472"/>
                        <a:pt x="748" y="2467"/>
                        <a:pt x="744" y="2465"/>
                      </a:cubicBezTo>
                      <a:cubicBezTo>
                        <a:pt x="740" y="2463"/>
                        <a:pt x="736" y="2465"/>
                        <a:pt x="734" y="2469"/>
                      </a:cubicBezTo>
                      <a:cubicBezTo>
                        <a:pt x="732" y="2473"/>
                        <a:pt x="733" y="2477"/>
                        <a:pt x="737" y="2479"/>
                      </a:cubicBezTo>
                      <a:close/>
                      <a:moveTo>
                        <a:pt x="729" y="2501"/>
                      </a:moveTo>
                      <a:cubicBezTo>
                        <a:pt x="734" y="2504"/>
                        <a:pt x="740" y="2502"/>
                        <a:pt x="743" y="2497"/>
                      </a:cubicBezTo>
                      <a:cubicBezTo>
                        <a:pt x="746" y="2492"/>
                        <a:pt x="744" y="2486"/>
                        <a:pt x="739" y="2483"/>
                      </a:cubicBezTo>
                      <a:cubicBezTo>
                        <a:pt x="733" y="2481"/>
                        <a:pt x="727" y="2483"/>
                        <a:pt x="725" y="2488"/>
                      </a:cubicBezTo>
                      <a:cubicBezTo>
                        <a:pt x="722" y="2493"/>
                        <a:pt x="724" y="2499"/>
                        <a:pt x="729" y="2501"/>
                      </a:cubicBezTo>
                      <a:close/>
                      <a:moveTo>
                        <a:pt x="654" y="2521"/>
                      </a:moveTo>
                      <a:cubicBezTo>
                        <a:pt x="657" y="2523"/>
                        <a:pt x="662" y="2521"/>
                        <a:pt x="664" y="2518"/>
                      </a:cubicBezTo>
                      <a:cubicBezTo>
                        <a:pt x="665" y="2514"/>
                        <a:pt x="664" y="2510"/>
                        <a:pt x="660" y="2508"/>
                      </a:cubicBezTo>
                      <a:cubicBezTo>
                        <a:pt x="657" y="2506"/>
                        <a:pt x="652" y="2507"/>
                        <a:pt x="650" y="2511"/>
                      </a:cubicBezTo>
                      <a:cubicBezTo>
                        <a:pt x="649" y="2514"/>
                        <a:pt x="650" y="2519"/>
                        <a:pt x="654" y="2521"/>
                      </a:cubicBezTo>
                      <a:close/>
                      <a:moveTo>
                        <a:pt x="1001" y="2061"/>
                      </a:moveTo>
                      <a:cubicBezTo>
                        <a:pt x="996" y="2055"/>
                        <a:pt x="982" y="2053"/>
                        <a:pt x="980" y="2062"/>
                      </a:cubicBezTo>
                      <a:cubicBezTo>
                        <a:pt x="974" y="2062"/>
                        <a:pt x="968" y="2058"/>
                        <a:pt x="965" y="2052"/>
                      </a:cubicBezTo>
                      <a:cubicBezTo>
                        <a:pt x="962" y="2042"/>
                        <a:pt x="969" y="2028"/>
                        <a:pt x="979" y="2025"/>
                      </a:cubicBezTo>
                      <a:cubicBezTo>
                        <a:pt x="952" y="2024"/>
                        <a:pt x="941" y="2064"/>
                        <a:pt x="962" y="2081"/>
                      </a:cubicBezTo>
                      <a:cubicBezTo>
                        <a:pt x="974" y="2091"/>
                        <a:pt x="988" y="2090"/>
                        <a:pt x="996" y="2084"/>
                      </a:cubicBezTo>
                      <a:cubicBezTo>
                        <a:pt x="1003" y="2079"/>
                        <a:pt x="1007" y="2068"/>
                        <a:pt x="1001" y="2061"/>
                      </a:cubicBezTo>
                      <a:close/>
                      <a:moveTo>
                        <a:pt x="1037" y="2111"/>
                      </a:moveTo>
                      <a:cubicBezTo>
                        <a:pt x="1013" y="2114"/>
                        <a:pt x="999" y="2099"/>
                        <a:pt x="988" y="2096"/>
                      </a:cubicBezTo>
                      <a:cubicBezTo>
                        <a:pt x="976" y="2093"/>
                        <a:pt x="973" y="2107"/>
                        <a:pt x="985" y="2114"/>
                      </a:cubicBezTo>
                      <a:cubicBezTo>
                        <a:pt x="998" y="2121"/>
                        <a:pt x="1020" y="2118"/>
                        <a:pt x="1037" y="2111"/>
                      </a:cubicBezTo>
                      <a:close/>
                      <a:moveTo>
                        <a:pt x="954" y="2142"/>
                      </a:moveTo>
                      <a:cubicBezTo>
                        <a:pt x="958" y="2136"/>
                        <a:pt x="957" y="2126"/>
                        <a:pt x="955" y="2121"/>
                      </a:cubicBezTo>
                      <a:cubicBezTo>
                        <a:pt x="961" y="2116"/>
                        <a:pt x="976" y="2124"/>
                        <a:pt x="972" y="2136"/>
                      </a:cubicBezTo>
                      <a:cubicBezTo>
                        <a:pt x="970" y="2144"/>
                        <a:pt x="960" y="2148"/>
                        <a:pt x="954" y="2142"/>
                      </a:cubicBezTo>
                      <a:close/>
                      <a:moveTo>
                        <a:pt x="919" y="2132"/>
                      </a:moveTo>
                      <a:cubicBezTo>
                        <a:pt x="923" y="2135"/>
                        <a:pt x="929" y="2135"/>
                        <a:pt x="931" y="2131"/>
                      </a:cubicBezTo>
                      <a:cubicBezTo>
                        <a:pt x="936" y="2125"/>
                        <a:pt x="929" y="2117"/>
                        <a:pt x="922" y="2118"/>
                      </a:cubicBezTo>
                      <a:cubicBezTo>
                        <a:pt x="917" y="2119"/>
                        <a:pt x="915" y="2123"/>
                        <a:pt x="908" y="2122"/>
                      </a:cubicBezTo>
                      <a:cubicBezTo>
                        <a:pt x="915" y="2125"/>
                        <a:pt x="914" y="2129"/>
                        <a:pt x="919" y="2132"/>
                      </a:cubicBezTo>
                      <a:close/>
                      <a:moveTo>
                        <a:pt x="983" y="2182"/>
                      </a:moveTo>
                      <a:cubicBezTo>
                        <a:pt x="971" y="2199"/>
                        <a:pt x="973" y="2237"/>
                        <a:pt x="993" y="2240"/>
                      </a:cubicBezTo>
                      <a:cubicBezTo>
                        <a:pt x="993" y="2244"/>
                        <a:pt x="987" y="2247"/>
                        <a:pt x="981" y="2245"/>
                      </a:cubicBezTo>
                      <a:cubicBezTo>
                        <a:pt x="975" y="2243"/>
                        <a:pt x="969" y="2236"/>
                        <a:pt x="972" y="2227"/>
                      </a:cubicBezTo>
                      <a:cubicBezTo>
                        <a:pt x="963" y="2226"/>
                        <a:pt x="963" y="2200"/>
                        <a:pt x="983" y="2182"/>
                      </a:cubicBezTo>
                      <a:close/>
                      <a:moveTo>
                        <a:pt x="1045" y="1897"/>
                      </a:moveTo>
                      <a:cubicBezTo>
                        <a:pt x="1033" y="1901"/>
                        <a:pt x="1025" y="1908"/>
                        <a:pt x="1022" y="1919"/>
                      </a:cubicBezTo>
                      <a:cubicBezTo>
                        <a:pt x="1020" y="1928"/>
                        <a:pt x="1021" y="1937"/>
                        <a:pt x="1026" y="1945"/>
                      </a:cubicBezTo>
                      <a:cubicBezTo>
                        <a:pt x="1028" y="1949"/>
                        <a:pt x="1030" y="1951"/>
                        <a:pt x="1033" y="1953"/>
                      </a:cubicBezTo>
                      <a:cubicBezTo>
                        <a:pt x="1032" y="1952"/>
                        <a:pt x="1032" y="1952"/>
                        <a:pt x="1031" y="1951"/>
                      </a:cubicBezTo>
                      <a:cubicBezTo>
                        <a:pt x="1027" y="1944"/>
                        <a:pt x="1029" y="1934"/>
                        <a:pt x="1036" y="1930"/>
                      </a:cubicBezTo>
                      <a:cubicBezTo>
                        <a:pt x="1043" y="1926"/>
                        <a:pt x="1052" y="1928"/>
                        <a:pt x="1056" y="1935"/>
                      </a:cubicBezTo>
                      <a:cubicBezTo>
                        <a:pt x="1062" y="1945"/>
                        <a:pt x="1055" y="1958"/>
                        <a:pt x="1043" y="1958"/>
                      </a:cubicBezTo>
                      <a:cubicBezTo>
                        <a:pt x="1036" y="1958"/>
                        <a:pt x="1028" y="1953"/>
                        <a:pt x="1024" y="1946"/>
                      </a:cubicBezTo>
                      <a:cubicBezTo>
                        <a:pt x="1018" y="1938"/>
                        <a:pt x="1017" y="1928"/>
                        <a:pt x="1019" y="1919"/>
                      </a:cubicBezTo>
                      <a:cubicBezTo>
                        <a:pt x="1022" y="1906"/>
                        <a:pt x="1031" y="1897"/>
                        <a:pt x="1043" y="1893"/>
                      </a:cubicBezTo>
                      <a:cubicBezTo>
                        <a:pt x="1053" y="1890"/>
                        <a:pt x="1063" y="1891"/>
                        <a:pt x="1072" y="1894"/>
                      </a:cubicBezTo>
                      <a:cubicBezTo>
                        <a:pt x="1070" y="1892"/>
                        <a:pt x="1068" y="1891"/>
                        <a:pt x="1066" y="1889"/>
                      </a:cubicBezTo>
                      <a:cubicBezTo>
                        <a:pt x="1059" y="1881"/>
                        <a:pt x="1055" y="1874"/>
                        <a:pt x="1050" y="1866"/>
                      </a:cubicBezTo>
                      <a:cubicBezTo>
                        <a:pt x="1049" y="1863"/>
                        <a:pt x="1048" y="1861"/>
                        <a:pt x="1046" y="1858"/>
                      </a:cubicBezTo>
                      <a:cubicBezTo>
                        <a:pt x="1045" y="1854"/>
                        <a:pt x="1043" y="1850"/>
                        <a:pt x="1042" y="1846"/>
                      </a:cubicBezTo>
                      <a:cubicBezTo>
                        <a:pt x="1042" y="1844"/>
                        <a:pt x="1040" y="1830"/>
                        <a:pt x="1043" y="1829"/>
                      </a:cubicBezTo>
                      <a:cubicBezTo>
                        <a:pt x="1044" y="1830"/>
                        <a:pt x="1045" y="1838"/>
                        <a:pt x="1045" y="1839"/>
                      </a:cubicBezTo>
                      <a:cubicBezTo>
                        <a:pt x="1047" y="1845"/>
                        <a:pt x="1049" y="1851"/>
                        <a:pt x="1051" y="1856"/>
                      </a:cubicBezTo>
                      <a:cubicBezTo>
                        <a:pt x="1052" y="1859"/>
                        <a:pt x="1053" y="1861"/>
                        <a:pt x="1054" y="1863"/>
                      </a:cubicBezTo>
                      <a:cubicBezTo>
                        <a:pt x="1059" y="1872"/>
                        <a:pt x="1063" y="1879"/>
                        <a:pt x="1069" y="1886"/>
                      </a:cubicBezTo>
                      <a:cubicBezTo>
                        <a:pt x="1070" y="1886"/>
                        <a:pt x="1071" y="1887"/>
                        <a:pt x="1072" y="1888"/>
                      </a:cubicBezTo>
                      <a:cubicBezTo>
                        <a:pt x="1070" y="1886"/>
                        <a:pt x="1069" y="1883"/>
                        <a:pt x="1068" y="1880"/>
                      </a:cubicBezTo>
                      <a:cubicBezTo>
                        <a:pt x="1064" y="1872"/>
                        <a:pt x="1062" y="1866"/>
                        <a:pt x="1062" y="1857"/>
                      </a:cubicBezTo>
                      <a:cubicBezTo>
                        <a:pt x="1062" y="1834"/>
                        <a:pt x="1080" y="1823"/>
                        <a:pt x="1099" y="1821"/>
                      </a:cubicBezTo>
                      <a:cubicBezTo>
                        <a:pt x="1116" y="1820"/>
                        <a:pt x="1134" y="1826"/>
                        <a:pt x="1144" y="1840"/>
                      </a:cubicBezTo>
                      <a:cubicBezTo>
                        <a:pt x="1152" y="1853"/>
                        <a:pt x="1151" y="1866"/>
                        <a:pt x="1141" y="1878"/>
                      </a:cubicBezTo>
                      <a:cubicBezTo>
                        <a:pt x="1137" y="1883"/>
                        <a:pt x="1132" y="1886"/>
                        <a:pt x="1126" y="1888"/>
                      </a:cubicBezTo>
                      <a:cubicBezTo>
                        <a:pt x="1121" y="1889"/>
                        <a:pt x="1116" y="1889"/>
                        <a:pt x="1111" y="1887"/>
                      </a:cubicBezTo>
                      <a:cubicBezTo>
                        <a:pt x="1105" y="1884"/>
                        <a:pt x="1101" y="1879"/>
                        <a:pt x="1100" y="1872"/>
                      </a:cubicBezTo>
                      <a:cubicBezTo>
                        <a:pt x="1099" y="1868"/>
                        <a:pt x="1100" y="1865"/>
                        <a:pt x="1103" y="1861"/>
                      </a:cubicBezTo>
                      <a:cubicBezTo>
                        <a:pt x="1106" y="1858"/>
                        <a:pt x="1110" y="1856"/>
                        <a:pt x="1115" y="1857"/>
                      </a:cubicBezTo>
                      <a:cubicBezTo>
                        <a:pt x="1120" y="1857"/>
                        <a:pt x="1125" y="1860"/>
                        <a:pt x="1126" y="1865"/>
                      </a:cubicBezTo>
                      <a:cubicBezTo>
                        <a:pt x="1128" y="1870"/>
                        <a:pt x="1126" y="1875"/>
                        <a:pt x="1122" y="1878"/>
                      </a:cubicBezTo>
                      <a:cubicBezTo>
                        <a:pt x="1116" y="1881"/>
                        <a:pt x="1109" y="1880"/>
                        <a:pt x="1106" y="1874"/>
                      </a:cubicBezTo>
                      <a:cubicBezTo>
                        <a:pt x="1103" y="1869"/>
                        <a:pt x="1105" y="1862"/>
                        <a:pt x="1110" y="1859"/>
                      </a:cubicBezTo>
                      <a:cubicBezTo>
                        <a:pt x="1112" y="1858"/>
                        <a:pt x="1114" y="1857"/>
                        <a:pt x="1116" y="1857"/>
                      </a:cubicBezTo>
                      <a:cubicBezTo>
                        <a:pt x="1116" y="1857"/>
                        <a:pt x="1115" y="1857"/>
                        <a:pt x="1115" y="1857"/>
                      </a:cubicBezTo>
                      <a:cubicBezTo>
                        <a:pt x="1110" y="1857"/>
                        <a:pt x="1106" y="1858"/>
                        <a:pt x="1103" y="1862"/>
                      </a:cubicBezTo>
                      <a:cubicBezTo>
                        <a:pt x="1101" y="1865"/>
                        <a:pt x="1100" y="1868"/>
                        <a:pt x="1101" y="1872"/>
                      </a:cubicBezTo>
                      <a:cubicBezTo>
                        <a:pt x="1102" y="1878"/>
                        <a:pt x="1106" y="1883"/>
                        <a:pt x="1111" y="1886"/>
                      </a:cubicBezTo>
                      <a:cubicBezTo>
                        <a:pt x="1116" y="1888"/>
                        <a:pt x="1121" y="1888"/>
                        <a:pt x="1126" y="1887"/>
                      </a:cubicBezTo>
                      <a:cubicBezTo>
                        <a:pt x="1132" y="1885"/>
                        <a:pt x="1136" y="1882"/>
                        <a:pt x="1140" y="1877"/>
                      </a:cubicBezTo>
                      <a:cubicBezTo>
                        <a:pt x="1149" y="1866"/>
                        <a:pt x="1149" y="1853"/>
                        <a:pt x="1142" y="1842"/>
                      </a:cubicBezTo>
                      <a:cubicBezTo>
                        <a:pt x="1132" y="1828"/>
                        <a:pt x="1114" y="1823"/>
                        <a:pt x="1098" y="1825"/>
                      </a:cubicBezTo>
                      <a:cubicBezTo>
                        <a:pt x="1081" y="1827"/>
                        <a:pt x="1066" y="1837"/>
                        <a:pt x="1066" y="1857"/>
                      </a:cubicBezTo>
                      <a:cubicBezTo>
                        <a:pt x="1067" y="1865"/>
                        <a:pt x="1069" y="1871"/>
                        <a:pt x="1072" y="1878"/>
                      </a:cubicBezTo>
                      <a:cubicBezTo>
                        <a:pt x="1074" y="1883"/>
                        <a:pt x="1076" y="1887"/>
                        <a:pt x="1079" y="1891"/>
                      </a:cubicBezTo>
                      <a:cubicBezTo>
                        <a:pt x="1089" y="1906"/>
                        <a:pt x="1101" y="1916"/>
                        <a:pt x="1108" y="1933"/>
                      </a:cubicBezTo>
                      <a:cubicBezTo>
                        <a:pt x="1114" y="1949"/>
                        <a:pt x="1114" y="1966"/>
                        <a:pt x="1105" y="1984"/>
                      </a:cubicBezTo>
                      <a:cubicBezTo>
                        <a:pt x="1101" y="1993"/>
                        <a:pt x="1097" y="1999"/>
                        <a:pt x="1090" y="2005"/>
                      </a:cubicBezTo>
                      <a:cubicBezTo>
                        <a:pt x="1087" y="2008"/>
                        <a:pt x="1084" y="2010"/>
                        <a:pt x="1081" y="2012"/>
                      </a:cubicBezTo>
                      <a:cubicBezTo>
                        <a:pt x="1084" y="2012"/>
                        <a:pt x="1087" y="2012"/>
                        <a:pt x="1090" y="2013"/>
                      </a:cubicBezTo>
                      <a:cubicBezTo>
                        <a:pt x="1100" y="2017"/>
                        <a:pt x="1108" y="2026"/>
                        <a:pt x="1109" y="2037"/>
                      </a:cubicBezTo>
                      <a:cubicBezTo>
                        <a:pt x="1110" y="2048"/>
                        <a:pt x="1105" y="2059"/>
                        <a:pt x="1096" y="2064"/>
                      </a:cubicBezTo>
                      <a:cubicBezTo>
                        <a:pt x="1087" y="2068"/>
                        <a:pt x="1078" y="2068"/>
                        <a:pt x="1072" y="2062"/>
                      </a:cubicBezTo>
                      <a:cubicBezTo>
                        <a:pt x="1068" y="2058"/>
                        <a:pt x="1065" y="2054"/>
                        <a:pt x="1065" y="2049"/>
                      </a:cubicBezTo>
                      <a:cubicBezTo>
                        <a:pt x="1066" y="2046"/>
                        <a:pt x="1066" y="2043"/>
                        <a:pt x="1068" y="2040"/>
                      </a:cubicBezTo>
                      <a:cubicBezTo>
                        <a:pt x="1071" y="2035"/>
                        <a:pt x="1077" y="2034"/>
                        <a:pt x="1082" y="2036"/>
                      </a:cubicBezTo>
                      <a:cubicBezTo>
                        <a:pt x="1087" y="2039"/>
                        <a:pt x="1089" y="2045"/>
                        <a:pt x="1087" y="2050"/>
                      </a:cubicBezTo>
                      <a:cubicBezTo>
                        <a:pt x="1084" y="2056"/>
                        <a:pt x="1078" y="2058"/>
                        <a:pt x="1073" y="2056"/>
                      </a:cubicBezTo>
                      <a:cubicBezTo>
                        <a:pt x="1068" y="2054"/>
                        <a:pt x="1066" y="2049"/>
                        <a:pt x="1067" y="2044"/>
                      </a:cubicBezTo>
                      <a:cubicBezTo>
                        <a:pt x="1064" y="2050"/>
                        <a:pt x="1067" y="2057"/>
                        <a:pt x="1072" y="2062"/>
                      </a:cubicBezTo>
                      <a:cubicBezTo>
                        <a:pt x="1078" y="2067"/>
                        <a:pt x="1087" y="2067"/>
                        <a:pt x="1095" y="2063"/>
                      </a:cubicBezTo>
                      <a:cubicBezTo>
                        <a:pt x="1104" y="2058"/>
                        <a:pt x="1108" y="2048"/>
                        <a:pt x="1107" y="2038"/>
                      </a:cubicBezTo>
                      <a:cubicBezTo>
                        <a:pt x="1106" y="2032"/>
                        <a:pt x="1104" y="2026"/>
                        <a:pt x="1099" y="2022"/>
                      </a:cubicBezTo>
                      <a:cubicBezTo>
                        <a:pt x="1085" y="2008"/>
                        <a:pt x="1067" y="2022"/>
                        <a:pt x="1045" y="2022"/>
                      </a:cubicBezTo>
                      <a:cubicBezTo>
                        <a:pt x="1023" y="2023"/>
                        <a:pt x="999" y="2014"/>
                        <a:pt x="982" y="2001"/>
                      </a:cubicBezTo>
                      <a:cubicBezTo>
                        <a:pt x="1008" y="2015"/>
                        <a:pt x="1036" y="2025"/>
                        <a:pt x="1065" y="2015"/>
                      </a:cubicBezTo>
                      <a:cubicBezTo>
                        <a:pt x="1074" y="2012"/>
                        <a:pt x="1080" y="2008"/>
                        <a:pt x="1087" y="2002"/>
                      </a:cubicBezTo>
                      <a:cubicBezTo>
                        <a:pt x="1093" y="1996"/>
                        <a:pt x="1097" y="1990"/>
                        <a:pt x="1101" y="1982"/>
                      </a:cubicBezTo>
                      <a:cubicBezTo>
                        <a:pt x="1112" y="1957"/>
                        <a:pt x="1108" y="1934"/>
                        <a:pt x="1092" y="1916"/>
                      </a:cubicBezTo>
                      <a:cubicBezTo>
                        <a:pt x="1079" y="1901"/>
                        <a:pt x="1064" y="1892"/>
                        <a:pt x="1045" y="1897"/>
                      </a:cubicBezTo>
                      <a:close/>
                      <a:moveTo>
                        <a:pt x="1016" y="1692"/>
                      </a:moveTo>
                      <a:cubicBezTo>
                        <a:pt x="1019" y="1693"/>
                        <a:pt x="1020" y="1696"/>
                        <a:pt x="1019" y="1699"/>
                      </a:cubicBezTo>
                      <a:cubicBezTo>
                        <a:pt x="1018" y="1701"/>
                        <a:pt x="1015" y="1702"/>
                        <a:pt x="1012" y="1701"/>
                      </a:cubicBezTo>
                      <a:cubicBezTo>
                        <a:pt x="1009" y="1700"/>
                        <a:pt x="1008" y="1697"/>
                        <a:pt x="1010" y="1694"/>
                      </a:cubicBezTo>
                      <a:cubicBezTo>
                        <a:pt x="1011" y="1692"/>
                        <a:pt x="1014" y="1691"/>
                        <a:pt x="1016" y="1692"/>
                      </a:cubicBezTo>
                      <a:close/>
                      <a:moveTo>
                        <a:pt x="983" y="1825"/>
                      </a:moveTo>
                      <a:cubicBezTo>
                        <a:pt x="979" y="1828"/>
                        <a:pt x="976" y="1834"/>
                        <a:pt x="978" y="1838"/>
                      </a:cubicBezTo>
                      <a:cubicBezTo>
                        <a:pt x="979" y="1841"/>
                        <a:pt x="982" y="1843"/>
                        <a:pt x="985" y="1843"/>
                      </a:cubicBezTo>
                      <a:cubicBezTo>
                        <a:pt x="989" y="1843"/>
                        <a:pt x="992" y="1840"/>
                        <a:pt x="991" y="1836"/>
                      </a:cubicBezTo>
                      <a:cubicBezTo>
                        <a:pt x="991" y="1834"/>
                        <a:pt x="988" y="1832"/>
                        <a:pt x="986" y="1832"/>
                      </a:cubicBezTo>
                      <a:cubicBezTo>
                        <a:pt x="990" y="1829"/>
                        <a:pt x="997" y="1836"/>
                        <a:pt x="993" y="1843"/>
                      </a:cubicBezTo>
                      <a:cubicBezTo>
                        <a:pt x="991" y="1846"/>
                        <a:pt x="986" y="1848"/>
                        <a:pt x="982" y="1846"/>
                      </a:cubicBezTo>
                      <a:cubicBezTo>
                        <a:pt x="974" y="1844"/>
                        <a:pt x="972" y="1836"/>
                        <a:pt x="975" y="1830"/>
                      </a:cubicBezTo>
                      <a:cubicBezTo>
                        <a:pt x="977" y="1824"/>
                        <a:pt x="983" y="1820"/>
                        <a:pt x="990" y="1820"/>
                      </a:cubicBezTo>
                      <a:cubicBezTo>
                        <a:pt x="971" y="1819"/>
                        <a:pt x="946" y="1837"/>
                        <a:pt x="938" y="1849"/>
                      </a:cubicBezTo>
                      <a:cubicBezTo>
                        <a:pt x="938" y="1848"/>
                        <a:pt x="937" y="1846"/>
                        <a:pt x="936" y="1846"/>
                      </a:cubicBezTo>
                      <a:cubicBezTo>
                        <a:pt x="950" y="1828"/>
                        <a:pt x="976" y="1814"/>
                        <a:pt x="993" y="1818"/>
                      </a:cubicBezTo>
                      <a:cubicBezTo>
                        <a:pt x="975" y="1800"/>
                        <a:pt x="966" y="1784"/>
                        <a:pt x="952" y="1775"/>
                      </a:cubicBezTo>
                      <a:cubicBezTo>
                        <a:pt x="945" y="1770"/>
                        <a:pt x="937" y="1767"/>
                        <a:pt x="930" y="1768"/>
                      </a:cubicBezTo>
                      <a:cubicBezTo>
                        <a:pt x="929" y="1767"/>
                        <a:pt x="927" y="1766"/>
                        <a:pt x="924" y="1766"/>
                      </a:cubicBezTo>
                      <a:cubicBezTo>
                        <a:pt x="934" y="1761"/>
                        <a:pt x="946" y="1765"/>
                        <a:pt x="956" y="1773"/>
                      </a:cubicBezTo>
                      <a:cubicBezTo>
                        <a:pt x="957" y="1774"/>
                        <a:pt x="958" y="1774"/>
                        <a:pt x="958" y="1775"/>
                      </a:cubicBezTo>
                      <a:cubicBezTo>
                        <a:pt x="951" y="1761"/>
                        <a:pt x="934" y="1749"/>
                        <a:pt x="917" y="1745"/>
                      </a:cubicBezTo>
                      <a:cubicBezTo>
                        <a:pt x="911" y="1743"/>
                        <a:pt x="902" y="1741"/>
                        <a:pt x="895" y="1745"/>
                      </a:cubicBezTo>
                      <a:cubicBezTo>
                        <a:pt x="892" y="1747"/>
                        <a:pt x="888" y="1752"/>
                        <a:pt x="890" y="1757"/>
                      </a:cubicBezTo>
                      <a:cubicBezTo>
                        <a:pt x="891" y="1758"/>
                        <a:pt x="892" y="1759"/>
                        <a:pt x="894" y="1759"/>
                      </a:cubicBezTo>
                      <a:cubicBezTo>
                        <a:pt x="896" y="1758"/>
                        <a:pt x="897" y="1757"/>
                        <a:pt x="897" y="1756"/>
                      </a:cubicBezTo>
                      <a:cubicBezTo>
                        <a:pt x="897" y="1754"/>
                        <a:pt x="896" y="1753"/>
                        <a:pt x="895" y="1753"/>
                      </a:cubicBezTo>
                      <a:cubicBezTo>
                        <a:pt x="894" y="1752"/>
                        <a:pt x="893" y="1753"/>
                        <a:pt x="892" y="1754"/>
                      </a:cubicBezTo>
                      <a:cubicBezTo>
                        <a:pt x="892" y="1755"/>
                        <a:pt x="892" y="1756"/>
                        <a:pt x="893" y="1756"/>
                      </a:cubicBezTo>
                      <a:cubicBezTo>
                        <a:pt x="892" y="1756"/>
                        <a:pt x="891" y="1755"/>
                        <a:pt x="891" y="1754"/>
                      </a:cubicBezTo>
                      <a:cubicBezTo>
                        <a:pt x="891" y="1753"/>
                        <a:pt x="892" y="1751"/>
                        <a:pt x="893" y="1751"/>
                      </a:cubicBezTo>
                      <a:cubicBezTo>
                        <a:pt x="896" y="1750"/>
                        <a:pt x="899" y="1751"/>
                        <a:pt x="900" y="1754"/>
                      </a:cubicBezTo>
                      <a:cubicBezTo>
                        <a:pt x="900" y="1756"/>
                        <a:pt x="900" y="1758"/>
                        <a:pt x="899" y="1760"/>
                      </a:cubicBezTo>
                      <a:cubicBezTo>
                        <a:pt x="898" y="1761"/>
                        <a:pt x="896" y="1762"/>
                        <a:pt x="894" y="1762"/>
                      </a:cubicBezTo>
                      <a:cubicBezTo>
                        <a:pt x="892" y="1763"/>
                        <a:pt x="889" y="1761"/>
                        <a:pt x="888" y="1759"/>
                      </a:cubicBezTo>
                      <a:cubicBezTo>
                        <a:pt x="885" y="1754"/>
                        <a:pt x="888" y="1749"/>
                        <a:pt x="892" y="1746"/>
                      </a:cubicBezTo>
                      <a:cubicBezTo>
                        <a:pt x="893" y="1744"/>
                        <a:pt x="896" y="1743"/>
                        <a:pt x="898" y="1742"/>
                      </a:cubicBezTo>
                      <a:cubicBezTo>
                        <a:pt x="888" y="1743"/>
                        <a:pt x="881" y="1750"/>
                        <a:pt x="876" y="1758"/>
                      </a:cubicBezTo>
                      <a:cubicBezTo>
                        <a:pt x="873" y="1764"/>
                        <a:pt x="873" y="1770"/>
                        <a:pt x="875" y="1775"/>
                      </a:cubicBezTo>
                      <a:cubicBezTo>
                        <a:pt x="875" y="1775"/>
                        <a:pt x="875" y="1775"/>
                        <a:pt x="875" y="1775"/>
                      </a:cubicBezTo>
                      <a:cubicBezTo>
                        <a:pt x="874" y="1770"/>
                        <a:pt x="878" y="1764"/>
                        <a:pt x="886" y="1767"/>
                      </a:cubicBezTo>
                      <a:cubicBezTo>
                        <a:pt x="891" y="1768"/>
                        <a:pt x="897" y="1779"/>
                        <a:pt x="910" y="1772"/>
                      </a:cubicBezTo>
                      <a:cubicBezTo>
                        <a:pt x="906" y="1778"/>
                        <a:pt x="901" y="1783"/>
                        <a:pt x="894" y="1784"/>
                      </a:cubicBezTo>
                      <a:cubicBezTo>
                        <a:pt x="888" y="1786"/>
                        <a:pt x="880" y="1785"/>
                        <a:pt x="876" y="1780"/>
                      </a:cubicBezTo>
                      <a:cubicBezTo>
                        <a:pt x="871" y="1773"/>
                        <a:pt x="871" y="1764"/>
                        <a:pt x="875" y="1757"/>
                      </a:cubicBezTo>
                      <a:cubicBezTo>
                        <a:pt x="880" y="1747"/>
                        <a:pt x="890" y="1741"/>
                        <a:pt x="901" y="1740"/>
                      </a:cubicBezTo>
                      <a:cubicBezTo>
                        <a:pt x="911" y="1740"/>
                        <a:pt x="927" y="1745"/>
                        <a:pt x="936" y="1751"/>
                      </a:cubicBezTo>
                      <a:cubicBezTo>
                        <a:pt x="944" y="1755"/>
                        <a:pt x="953" y="1763"/>
                        <a:pt x="958" y="1771"/>
                      </a:cubicBezTo>
                      <a:cubicBezTo>
                        <a:pt x="956" y="1765"/>
                        <a:pt x="955" y="1760"/>
                        <a:pt x="955" y="1754"/>
                      </a:cubicBezTo>
                      <a:cubicBezTo>
                        <a:pt x="955" y="1740"/>
                        <a:pt x="958" y="1731"/>
                        <a:pt x="965" y="1720"/>
                      </a:cubicBezTo>
                      <a:cubicBezTo>
                        <a:pt x="968" y="1716"/>
                        <a:pt x="970" y="1713"/>
                        <a:pt x="973" y="1710"/>
                      </a:cubicBezTo>
                      <a:cubicBezTo>
                        <a:pt x="974" y="1711"/>
                        <a:pt x="975" y="1712"/>
                        <a:pt x="975" y="1713"/>
                      </a:cubicBezTo>
                      <a:cubicBezTo>
                        <a:pt x="973" y="1715"/>
                        <a:pt x="971" y="1718"/>
                        <a:pt x="968" y="1722"/>
                      </a:cubicBezTo>
                      <a:cubicBezTo>
                        <a:pt x="962" y="1732"/>
                        <a:pt x="959" y="1741"/>
                        <a:pt x="960" y="1754"/>
                      </a:cubicBezTo>
                      <a:cubicBezTo>
                        <a:pt x="961" y="1770"/>
                        <a:pt x="968" y="1783"/>
                        <a:pt x="978" y="1795"/>
                      </a:cubicBezTo>
                      <a:cubicBezTo>
                        <a:pt x="976" y="1791"/>
                        <a:pt x="975" y="1787"/>
                        <a:pt x="974" y="1783"/>
                      </a:cubicBezTo>
                      <a:cubicBezTo>
                        <a:pt x="974" y="1783"/>
                        <a:pt x="974" y="1783"/>
                        <a:pt x="974" y="1783"/>
                      </a:cubicBezTo>
                      <a:cubicBezTo>
                        <a:pt x="973" y="1774"/>
                        <a:pt x="973" y="1766"/>
                        <a:pt x="978" y="1758"/>
                      </a:cubicBezTo>
                      <a:cubicBezTo>
                        <a:pt x="976" y="1767"/>
                        <a:pt x="976" y="1773"/>
                        <a:pt x="977" y="1782"/>
                      </a:cubicBezTo>
                      <a:cubicBezTo>
                        <a:pt x="977" y="1782"/>
                        <a:pt x="977" y="1782"/>
                        <a:pt x="977" y="1782"/>
                      </a:cubicBezTo>
                      <a:cubicBezTo>
                        <a:pt x="980" y="1800"/>
                        <a:pt x="984" y="1803"/>
                        <a:pt x="997" y="1815"/>
                      </a:cubicBezTo>
                      <a:cubicBezTo>
                        <a:pt x="1017" y="1833"/>
                        <a:pt x="1039" y="1851"/>
                        <a:pt x="1048" y="1874"/>
                      </a:cubicBezTo>
                      <a:cubicBezTo>
                        <a:pt x="1040" y="1860"/>
                        <a:pt x="1002" y="1814"/>
                        <a:pt x="983" y="1825"/>
                      </a:cubicBezTo>
                      <a:close/>
                      <a:moveTo>
                        <a:pt x="977" y="1771"/>
                      </a:moveTo>
                      <a:cubicBezTo>
                        <a:pt x="990" y="1772"/>
                        <a:pt x="990" y="1755"/>
                        <a:pt x="992" y="1750"/>
                      </a:cubicBezTo>
                      <a:cubicBezTo>
                        <a:pt x="993" y="1745"/>
                        <a:pt x="994" y="1742"/>
                        <a:pt x="998" y="1740"/>
                      </a:cubicBezTo>
                      <a:cubicBezTo>
                        <a:pt x="993" y="1740"/>
                        <a:pt x="981" y="1744"/>
                        <a:pt x="976" y="1748"/>
                      </a:cubicBezTo>
                      <a:cubicBezTo>
                        <a:pt x="969" y="1753"/>
                        <a:pt x="967" y="1761"/>
                        <a:pt x="973" y="1769"/>
                      </a:cubicBezTo>
                      <a:cubicBezTo>
                        <a:pt x="973" y="1764"/>
                        <a:pt x="976" y="1758"/>
                        <a:pt x="981" y="1755"/>
                      </a:cubicBezTo>
                      <a:cubicBezTo>
                        <a:pt x="979" y="1758"/>
                        <a:pt x="976" y="1765"/>
                        <a:pt x="977" y="1771"/>
                      </a:cubicBezTo>
                      <a:close/>
                      <a:moveTo>
                        <a:pt x="909" y="1801"/>
                      </a:moveTo>
                      <a:cubicBezTo>
                        <a:pt x="906" y="1799"/>
                        <a:pt x="903" y="1799"/>
                        <a:pt x="901" y="1802"/>
                      </a:cubicBezTo>
                      <a:cubicBezTo>
                        <a:pt x="898" y="1804"/>
                        <a:pt x="898" y="1808"/>
                        <a:pt x="901" y="1810"/>
                      </a:cubicBezTo>
                      <a:cubicBezTo>
                        <a:pt x="903" y="1812"/>
                        <a:pt x="907" y="1812"/>
                        <a:pt x="909" y="1809"/>
                      </a:cubicBezTo>
                      <a:cubicBezTo>
                        <a:pt x="911" y="1807"/>
                        <a:pt x="911" y="1804"/>
                        <a:pt x="909" y="1801"/>
                      </a:cubicBezTo>
                      <a:close/>
                      <a:moveTo>
                        <a:pt x="916" y="1786"/>
                      </a:moveTo>
                      <a:cubicBezTo>
                        <a:pt x="913" y="1783"/>
                        <a:pt x="908" y="1783"/>
                        <a:pt x="906" y="1786"/>
                      </a:cubicBezTo>
                      <a:cubicBezTo>
                        <a:pt x="903" y="1789"/>
                        <a:pt x="903" y="1793"/>
                        <a:pt x="906" y="1796"/>
                      </a:cubicBezTo>
                      <a:cubicBezTo>
                        <a:pt x="909" y="1799"/>
                        <a:pt x="913" y="1799"/>
                        <a:pt x="916" y="1796"/>
                      </a:cubicBezTo>
                      <a:cubicBezTo>
                        <a:pt x="918" y="1793"/>
                        <a:pt x="918" y="1789"/>
                        <a:pt x="916" y="1786"/>
                      </a:cubicBezTo>
                      <a:close/>
                      <a:moveTo>
                        <a:pt x="928" y="1768"/>
                      </a:moveTo>
                      <a:cubicBezTo>
                        <a:pt x="924" y="1765"/>
                        <a:pt x="918" y="1765"/>
                        <a:pt x="915" y="1769"/>
                      </a:cubicBezTo>
                      <a:cubicBezTo>
                        <a:pt x="911" y="1772"/>
                        <a:pt x="911" y="1778"/>
                        <a:pt x="915" y="1782"/>
                      </a:cubicBezTo>
                      <a:cubicBezTo>
                        <a:pt x="919" y="1785"/>
                        <a:pt x="925" y="1785"/>
                        <a:pt x="928" y="1782"/>
                      </a:cubicBezTo>
                      <a:cubicBezTo>
                        <a:pt x="932" y="1778"/>
                        <a:pt x="932" y="1772"/>
                        <a:pt x="928" y="1768"/>
                      </a:cubicBezTo>
                      <a:close/>
                      <a:moveTo>
                        <a:pt x="988" y="1694"/>
                      </a:moveTo>
                      <a:cubicBezTo>
                        <a:pt x="993" y="1696"/>
                        <a:pt x="995" y="1703"/>
                        <a:pt x="993" y="1708"/>
                      </a:cubicBezTo>
                      <a:cubicBezTo>
                        <a:pt x="990" y="1713"/>
                        <a:pt x="984" y="1715"/>
                        <a:pt x="979" y="1713"/>
                      </a:cubicBezTo>
                      <a:cubicBezTo>
                        <a:pt x="974" y="1710"/>
                        <a:pt x="972" y="1704"/>
                        <a:pt x="974" y="1699"/>
                      </a:cubicBezTo>
                      <a:cubicBezTo>
                        <a:pt x="977" y="1694"/>
                        <a:pt x="983" y="1692"/>
                        <a:pt x="988" y="1694"/>
                      </a:cubicBezTo>
                      <a:close/>
                      <a:moveTo>
                        <a:pt x="1004" y="1689"/>
                      </a:moveTo>
                      <a:cubicBezTo>
                        <a:pt x="1007" y="1691"/>
                        <a:pt x="1008" y="1695"/>
                        <a:pt x="1007" y="1698"/>
                      </a:cubicBezTo>
                      <a:cubicBezTo>
                        <a:pt x="1005" y="1702"/>
                        <a:pt x="1001" y="1703"/>
                        <a:pt x="998" y="1701"/>
                      </a:cubicBezTo>
                      <a:cubicBezTo>
                        <a:pt x="995" y="1700"/>
                        <a:pt x="993" y="1696"/>
                        <a:pt x="995" y="1692"/>
                      </a:cubicBezTo>
                      <a:cubicBezTo>
                        <a:pt x="996" y="1689"/>
                        <a:pt x="1000" y="1688"/>
                        <a:pt x="1004" y="1689"/>
                      </a:cubicBezTo>
                      <a:close/>
                      <a:moveTo>
                        <a:pt x="1126" y="1815"/>
                      </a:moveTo>
                      <a:cubicBezTo>
                        <a:pt x="1135" y="1827"/>
                        <a:pt x="1146" y="1837"/>
                        <a:pt x="1159" y="1840"/>
                      </a:cubicBezTo>
                      <a:cubicBezTo>
                        <a:pt x="1173" y="1843"/>
                        <a:pt x="1188" y="1840"/>
                        <a:pt x="1196" y="1829"/>
                      </a:cubicBezTo>
                      <a:cubicBezTo>
                        <a:pt x="1201" y="1822"/>
                        <a:pt x="1203" y="1814"/>
                        <a:pt x="1204" y="1806"/>
                      </a:cubicBezTo>
                      <a:cubicBezTo>
                        <a:pt x="1204" y="1797"/>
                        <a:pt x="1202" y="1790"/>
                        <a:pt x="1198" y="1782"/>
                      </a:cubicBezTo>
                      <a:cubicBezTo>
                        <a:pt x="1194" y="1775"/>
                        <a:pt x="1189" y="1769"/>
                        <a:pt x="1183" y="1764"/>
                      </a:cubicBezTo>
                      <a:cubicBezTo>
                        <a:pt x="1179" y="1762"/>
                        <a:pt x="1177" y="1760"/>
                        <a:pt x="1173" y="1758"/>
                      </a:cubicBezTo>
                      <a:cubicBezTo>
                        <a:pt x="1164" y="1753"/>
                        <a:pt x="1156" y="1750"/>
                        <a:pt x="1146" y="1749"/>
                      </a:cubicBezTo>
                      <a:cubicBezTo>
                        <a:pt x="1131" y="1747"/>
                        <a:pt x="1119" y="1749"/>
                        <a:pt x="1106" y="1755"/>
                      </a:cubicBezTo>
                      <a:cubicBezTo>
                        <a:pt x="1105" y="1755"/>
                        <a:pt x="1104" y="1756"/>
                        <a:pt x="1103" y="1756"/>
                      </a:cubicBezTo>
                      <a:cubicBezTo>
                        <a:pt x="1109" y="1747"/>
                        <a:pt x="1111" y="1737"/>
                        <a:pt x="1111" y="1726"/>
                      </a:cubicBezTo>
                      <a:cubicBezTo>
                        <a:pt x="1111" y="1714"/>
                        <a:pt x="1107" y="1701"/>
                        <a:pt x="1098" y="1693"/>
                      </a:cubicBezTo>
                      <a:cubicBezTo>
                        <a:pt x="1094" y="1689"/>
                        <a:pt x="1089" y="1687"/>
                        <a:pt x="1083" y="1685"/>
                      </a:cubicBezTo>
                      <a:cubicBezTo>
                        <a:pt x="1089" y="1688"/>
                        <a:pt x="1093" y="1691"/>
                        <a:pt x="1096" y="1694"/>
                      </a:cubicBezTo>
                      <a:cubicBezTo>
                        <a:pt x="1105" y="1703"/>
                        <a:pt x="1108" y="1714"/>
                        <a:pt x="1108" y="1726"/>
                      </a:cubicBezTo>
                      <a:cubicBezTo>
                        <a:pt x="1107" y="1735"/>
                        <a:pt x="1105" y="1742"/>
                        <a:pt x="1102" y="1749"/>
                      </a:cubicBezTo>
                      <a:cubicBezTo>
                        <a:pt x="1095" y="1762"/>
                        <a:pt x="1085" y="1770"/>
                        <a:pt x="1077" y="1782"/>
                      </a:cubicBezTo>
                      <a:cubicBezTo>
                        <a:pt x="1076" y="1783"/>
                        <a:pt x="1076" y="1783"/>
                        <a:pt x="1076" y="1783"/>
                      </a:cubicBezTo>
                      <a:cubicBezTo>
                        <a:pt x="1072" y="1790"/>
                        <a:pt x="1069" y="1797"/>
                        <a:pt x="1066" y="1804"/>
                      </a:cubicBezTo>
                      <a:cubicBezTo>
                        <a:pt x="1066" y="1806"/>
                        <a:pt x="1061" y="1825"/>
                        <a:pt x="1063" y="1826"/>
                      </a:cubicBezTo>
                      <a:cubicBezTo>
                        <a:pt x="1064" y="1826"/>
                        <a:pt x="1068" y="1814"/>
                        <a:pt x="1068" y="1812"/>
                      </a:cubicBezTo>
                      <a:cubicBezTo>
                        <a:pt x="1072" y="1803"/>
                        <a:pt x="1075" y="1794"/>
                        <a:pt x="1081" y="1786"/>
                      </a:cubicBezTo>
                      <a:cubicBezTo>
                        <a:pt x="1081" y="1785"/>
                        <a:pt x="1081" y="1785"/>
                        <a:pt x="1081" y="1785"/>
                      </a:cubicBezTo>
                      <a:cubicBezTo>
                        <a:pt x="1088" y="1773"/>
                        <a:pt x="1096" y="1765"/>
                        <a:pt x="1108" y="1759"/>
                      </a:cubicBezTo>
                      <a:cubicBezTo>
                        <a:pt x="1122" y="1752"/>
                        <a:pt x="1140" y="1749"/>
                        <a:pt x="1154" y="1756"/>
                      </a:cubicBezTo>
                      <a:cubicBezTo>
                        <a:pt x="1162" y="1760"/>
                        <a:pt x="1171" y="1772"/>
                        <a:pt x="1167" y="1781"/>
                      </a:cubicBezTo>
                      <a:cubicBezTo>
                        <a:pt x="1165" y="1784"/>
                        <a:pt x="1162" y="1786"/>
                        <a:pt x="1158" y="1786"/>
                      </a:cubicBezTo>
                      <a:cubicBezTo>
                        <a:pt x="1155" y="1785"/>
                        <a:pt x="1153" y="1783"/>
                        <a:pt x="1153" y="1779"/>
                      </a:cubicBezTo>
                      <a:cubicBezTo>
                        <a:pt x="1153" y="1777"/>
                        <a:pt x="1154" y="1775"/>
                        <a:pt x="1155" y="1774"/>
                      </a:cubicBezTo>
                      <a:cubicBezTo>
                        <a:pt x="1157" y="1772"/>
                        <a:pt x="1161" y="1773"/>
                        <a:pt x="1162" y="1776"/>
                      </a:cubicBezTo>
                      <a:cubicBezTo>
                        <a:pt x="1162" y="1777"/>
                        <a:pt x="1162" y="1779"/>
                        <a:pt x="1161" y="1780"/>
                      </a:cubicBezTo>
                      <a:cubicBezTo>
                        <a:pt x="1163" y="1780"/>
                        <a:pt x="1164" y="1778"/>
                        <a:pt x="1164" y="1776"/>
                      </a:cubicBezTo>
                      <a:cubicBezTo>
                        <a:pt x="1165" y="1773"/>
                        <a:pt x="1162" y="1770"/>
                        <a:pt x="1159" y="1769"/>
                      </a:cubicBezTo>
                      <a:cubicBezTo>
                        <a:pt x="1153" y="1767"/>
                        <a:pt x="1148" y="1771"/>
                        <a:pt x="1146" y="1776"/>
                      </a:cubicBezTo>
                      <a:cubicBezTo>
                        <a:pt x="1145" y="1780"/>
                        <a:pt x="1145" y="1785"/>
                        <a:pt x="1148" y="1788"/>
                      </a:cubicBezTo>
                      <a:cubicBezTo>
                        <a:pt x="1150" y="1792"/>
                        <a:pt x="1154" y="1793"/>
                        <a:pt x="1158" y="1794"/>
                      </a:cubicBezTo>
                      <a:cubicBezTo>
                        <a:pt x="1164" y="1794"/>
                        <a:pt x="1169" y="1791"/>
                        <a:pt x="1171" y="1786"/>
                      </a:cubicBezTo>
                      <a:cubicBezTo>
                        <a:pt x="1177" y="1774"/>
                        <a:pt x="1169" y="1762"/>
                        <a:pt x="1159" y="1756"/>
                      </a:cubicBezTo>
                      <a:cubicBezTo>
                        <a:pt x="1155" y="1755"/>
                        <a:pt x="1152" y="1753"/>
                        <a:pt x="1148" y="1753"/>
                      </a:cubicBezTo>
                      <a:cubicBezTo>
                        <a:pt x="1160" y="1754"/>
                        <a:pt x="1170" y="1758"/>
                        <a:pt x="1181" y="1766"/>
                      </a:cubicBezTo>
                      <a:cubicBezTo>
                        <a:pt x="1188" y="1771"/>
                        <a:pt x="1192" y="1776"/>
                        <a:pt x="1196" y="1783"/>
                      </a:cubicBezTo>
                      <a:cubicBezTo>
                        <a:pt x="1200" y="1791"/>
                        <a:pt x="1202" y="1797"/>
                        <a:pt x="1202" y="1806"/>
                      </a:cubicBezTo>
                      <a:cubicBezTo>
                        <a:pt x="1202" y="1811"/>
                        <a:pt x="1201" y="1815"/>
                        <a:pt x="1200" y="1819"/>
                      </a:cubicBezTo>
                      <a:cubicBezTo>
                        <a:pt x="1200" y="1819"/>
                        <a:pt x="1200" y="1819"/>
                        <a:pt x="1200" y="1819"/>
                      </a:cubicBezTo>
                      <a:cubicBezTo>
                        <a:pt x="1202" y="1807"/>
                        <a:pt x="1193" y="1795"/>
                        <a:pt x="1177" y="1802"/>
                      </a:cubicBezTo>
                      <a:cubicBezTo>
                        <a:pt x="1165" y="1806"/>
                        <a:pt x="1154" y="1829"/>
                        <a:pt x="1126" y="1815"/>
                      </a:cubicBezTo>
                      <a:close/>
                      <a:moveTo>
                        <a:pt x="1096" y="1696"/>
                      </a:moveTo>
                      <a:cubicBezTo>
                        <a:pt x="1087" y="1708"/>
                        <a:pt x="1072" y="1693"/>
                        <a:pt x="1066" y="1689"/>
                      </a:cubicBezTo>
                      <a:cubicBezTo>
                        <a:pt x="1061" y="1686"/>
                        <a:pt x="1057" y="1685"/>
                        <a:pt x="1053" y="1686"/>
                      </a:cubicBezTo>
                      <a:cubicBezTo>
                        <a:pt x="1057" y="1682"/>
                        <a:pt x="1071" y="1675"/>
                        <a:pt x="1078" y="1674"/>
                      </a:cubicBezTo>
                      <a:cubicBezTo>
                        <a:pt x="1088" y="1673"/>
                        <a:pt x="1098" y="1679"/>
                        <a:pt x="1098" y="1691"/>
                      </a:cubicBezTo>
                      <a:cubicBezTo>
                        <a:pt x="1094" y="1687"/>
                        <a:pt x="1086" y="1684"/>
                        <a:pt x="1080" y="1685"/>
                      </a:cubicBezTo>
                      <a:cubicBezTo>
                        <a:pt x="1084" y="1686"/>
                        <a:pt x="1092" y="1690"/>
                        <a:pt x="1096" y="1696"/>
                      </a:cubicBezTo>
                      <a:close/>
                      <a:moveTo>
                        <a:pt x="981" y="1978"/>
                      </a:moveTo>
                      <a:cubicBezTo>
                        <a:pt x="968" y="1961"/>
                        <a:pt x="964" y="1948"/>
                        <a:pt x="955" y="1930"/>
                      </a:cubicBezTo>
                      <a:cubicBezTo>
                        <a:pt x="950" y="1922"/>
                        <a:pt x="944" y="1915"/>
                        <a:pt x="934" y="1912"/>
                      </a:cubicBezTo>
                      <a:cubicBezTo>
                        <a:pt x="926" y="1909"/>
                        <a:pt x="918" y="1911"/>
                        <a:pt x="912" y="1917"/>
                      </a:cubicBezTo>
                      <a:cubicBezTo>
                        <a:pt x="907" y="1922"/>
                        <a:pt x="905" y="1929"/>
                        <a:pt x="907" y="1936"/>
                      </a:cubicBezTo>
                      <a:cubicBezTo>
                        <a:pt x="909" y="1941"/>
                        <a:pt x="912" y="1944"/>
                        <a:pt x="916" y="1946"/>
                      </a:cubicBezTo>
                      <a:cubicBezTo>
                        <a:pt x="922" y="1948"/>
                        <a:pt x="930" y="1946"/>
                        <a:pt x="931" y="1939"/>
                      </a:cubicBezTo>
                      <a:cubicBezTo>
                        <a:pt x="932" y="1935"/>
                        <a:pt x="930" y="1931"/>
                        <a:pt x="927" y="1929"/>
                      </a:cubicBezTo>
                      <a:cubicBezTo>
                        <a:pt x="922" y="1927"/>
                        <a:pt x="917" y="1929"/>
                        <a:pt x="915" y="1933"/>
                      </a:cubicBezTo>
                      <a:cubicBezTo>
                        <a:pt x="913" y="1937"/>
                        <a:pt x="915" y="1943"/>
                        <a:pt x="919" y="1945"/>
                      </a:cubicBezTo>
                      <a:cubicBezTo>
                        <a:pt x="920" y="1945"/>
                        <a:pt x="921" y="1945"/>
                        <a:pt x="922" y="1945"/>
                      </a:cubicBezTo>
                      <a:cubicBezTo>
                        <a:pt x="920" y="1945"/>
                        <a:pt x="918" y="1945"/>
                        <a:pt x="917" y="1944"/>
                      </a:cubicBezTo>
                      <a:cubicBezTo>
                        <a:pt x="913" y="1942"/>
                        <a:pt x="910" y="1940"/>
                        <a:pt x="909" y="1936"/>
                      </a:cubicBezTo>
                      <a:cubicBezTo>
                        <a:pt x="907" y="1930"/>
                        <a:pt x="909" y="1923"/>
                        <a:pt x="914" y="1919"/>
                      </a:cubicBezTo>
                      <a:cubicBezTo>
                        <a:pt x="919" y="1914"/>
                        <a:pt x="926" y="1913"/>
                        <a:pt x="933" y="1915"/>
                      </a:cubicBezTo>
                      <a:cubicBezTo>
                        <a:pt x="942" y="1919"/>
                        <a:pt x="946" y="1925"/>
                        <a:pt x="951" y="1933"/>
                      </a:cubicBezTo>
                      <a:cubicBezTo>
                        <a:pt x="960" y="1951"/>
                        <a:pt x="964" y="1964"/>
                        <a:pt x="977" y="1981"/>
                      </a:cubicBezTo>
                      <a:cubicBezTo>
                        <a:pt x="990" y="1996"/>
                        <a:pt x="1006" y="2007"/>
                        <a:pt x="1026" y="2012"/>
                      </a:cubicBezTo>
                      <a:cubicBezTo>
                        <a:pt x="1044" y="2015"/>
                        <a:pt x="1060" y="2010"/>
                        <a:pt x="1072" y="1995"/>
                      </a:cubicBezTo>
                      <a:cubicBezTo>
                        <a:pt x="1082" y="1981"/>
                        <a:pt x="1084" y="1962"/>
                        <a:pt x="1074" y="1948"/>
                      </a:cubicBezTo>
                      <a:cubicBezTo>
                        <a:pt x="1074" y="1948"/>
                        <a:pt x="1074" y="1948"/>
                        <a:pt x="1074" y="1948"/>
                      </a:cubicBezTo>
                      <a:cubicBezTo>
                        <a:pt x="1074" y="1956"/>
                        <a:pt x="1071" y="1966"/>
                        <a:pt x="1062" y="1971"/>
                      </a:cubicBezTo>
                      <a:cubicBezTo>
                        <a:pt x="1048" y="1981"/>
                        <a:pt x="1033" y="1977"/>
                        <a:pt x="1023" y="1964"/>
                      </a:cubicBezTo>
                      <a:cubicBezTo>
                        <a:pt x="1005" y="1940"/>
                        <a:pt x="976" y="1961"/>
                        <a:pt x="996" y="1988"/>
                      </a:cubicBezTo>
                      <a:cubicBezTo>
                        <a:pt x="1005" y="2001"/>
                        <a:pt x="1024" y="2005"/>
                        <a:pt x="1037" y="2003"/>
                      </a:cubicBezTo>
                      <a:cubicBezTo>
                        <a:pt x="1063" y="1998"/>
                        <a:pt x="1086" y="1971"/>
                        <a:pt x="1074" y="1948"/>
                      </a:cubicBezTo>
                      <a:cubicBezTo>
                        <a:pt x="1082" y="1962"/>
                        <a:pt x="1079" y="1980"/>
                        <a:pt x="1069" y="1994"/>
                      </a:cubicBezTo>
                      <a:cubicBezTo>
                        <a:pt x="1058" y="2007"/>
                        <a:pt x="1043" y="2011"/>
                        <a:pt x="1027" y="2007"/>
                      </a:cubicBezTo>
                      <a:cubicBezTo>
                        <a:pt x="1008" y="2003"/>
                        <a:pt x="993" y="1992"/>
                        <a:pt x="981" y="1978"/>
                      </a:cubicBezTo>
                      <a:close/>
                      <a:moveTo>
                        <a:pt x="1062" y="1836"/>
                      </a:moveTo>
                      <a:cubicBezTo>
                        <a:pt x="1083" y="1809"/>
                        <a:pt x="1112" y="1809"/>
                        <a:pt x="1126" y="1800"/>
                      </a:cubicBezTo>
                      <a:cubicBezTo>
                        <a:pt x="1142" y="1790"/>
                        <a:pt x="1130" y="1772"/>
                        <a:pt x="1112" y="1779"/>
                      </a:cubicBezTo>
                      <a:cubicBezTo>
                        <a:pt x="1091" y="1786"/>
                        <a:pt x="1071" y="1811"/>
                        <a:pt x="1062" y="1836"/>
                      </a:cubicBezTo>
                      <a:close/>
                      <a:moveTo>
                        <a:pt x="1050" y="1877"/>
                      </a:moveTo>
                      <a:cubicBezTo>
                        <a:pt x="1037" y="1867"/>
                        <a:pt x="1022" y="1863"/>
                        <a:pt x="1007" y="1866"/>
                      </a:cubicBezTo>
                      <a:cubicBezTo>
                        <a:pt x="994" y="1869"/>
                        <a:pt x="981" y="1877"/>
                        <a:pt x="980" y="1891"/>
                      </a:cubicBezTo>
                      <a:cubicBezTo>
                        <a:pt x="974" y="1890"/>
                        <a:pt x="970" y="1882"/>
                        <a:pt x="973" y="1874"/>
                      </a:cubicBezTo>
                      <a:cubicBezTo>
                        <a:pt x="976" y="1866"/>
                        <a:pt x="987" y="1858"/>
                        <a:pt x="999" y="1861"/>
                      </a:cubicBezTo>
                      <a:cubicBezTo>
                        <a:pt x="1001" y="1850"/>
                        <a:pt x="1034" y="1853"/>
                        <a:pt x="1050" y="1877"/>
                      </a:cubicBezTo>
                      <a:close/>
                      <a:moveTo>
                        <a:pt x="1092" y="2009"/>
                      </a:moveTo>
                      <a:cubicBezTo>
                        <a:pt x="1103" y="2005"/>
                        <a:pt x="1116" y="1995"/>
                        <a:pt x="1121" y="1987"/>
                      </a:cubicBezTo>
                      <a:cubicBezTo>
                        <a:pt x="1128" y="1976"/>
                        <a:pt x="1133" y="1958"/>
                        <a:pt x="1124" y="1947"/>
                      </a:cubicBezTo>
                      <a:cubicBezTo>
                        <a:pt x="1135" y="1939"/>
                        <a:pt x="1138" y="1927"/>
                        <a:pt x="1140" y="1915"/>
                      </a:cubicBezTo>
                      <a:cubicBezTo>
                        <a:pt x="1143" y="1899"/>
                        <a:pt x="1149" y="1882"/>
                        <a:pt x="1163" y="1880"/>
                      </a:cubicBezTo>
                      <a:cubicBezTo>
                        <a:pt x="1147" y="1874"/>
                        <a:pt x="1129" y="1888"/>
                        <a:pt x="1121" y="1901"/>
                      </a:cubicBezTo>
                      <a:cubicBezTo>
                        <a:pt x="1110" y="1920"/>
                        <a:pt x="1114" y="1934"/>
                        <a:pt x="1115" y="1957"/>
                      </a:cubicBezTo>
                      <a:cubicBezTo>
                        <a:pt x="1115" y="1970"/>
                        <a:pt x="1106" y="1997"/>
                        <a:pt x="1092" y="2009"/>
                      </a:cubicBezTo>
                      <a:close/>
                      <a:moveTo>
                        <a:pt x="1055" y="1887"/>
                      </a:moveTo>
                      <a:cubicBezTo>
                        <a:pt x="1046" y="1876"/>
                        <a:pt x="1026" y="1886"/>
                        <a:pt x="1016" y="1896"/>
                      </a:cubicBezTo>
                      <a:cubicBezTo>
                        <a:pt x="1006" y="1907"/>
                        <a:pt x="996" y="1923"/>
                        <a:pt x="979" y="1924"/>
                      </a:cubicBezTo>
                      <a:cubicBezTo>
                        <a:pt x="969" y="1924"/>
                        <a:pt x="960" y="1920"/>
                        <a:pt x="956" y="1911"/>
                      </a:cubicBezTo>
                      <a:cubicBezTo>
                        <a:pt x="953" y="1906"/>
                        <a:pt x="954" y="1900"/>
                        <a:pt x="959" y="1896"/>
                      </a:cubicBezTo>
                      <a:cubicBezTo>
                        <a:pt x="957" y="1901"/>
                        <a:pt x="960" y="1908"/>
                        <a:pt x="966" y="1910"/>
                      </a:cubicBezTo>
                      <a:cubicBezTo>
                        <a:pt x="972" y="1913"/>
                        <a:pt x="979" y="1909"/>
                        <a:pt x="983" y="1903"/>
                      </a:cubicBezTo>
                      <a:cubicBezTo>
                        <a:pt x="992" y="1892"/>
                        <a:pt x="998" y="1880"/>
                        <a:pt x="1010" y="1873"/>
                      </a:cubicBezTo>
                      <a:cubicBezTo>
                        <a:pt x="1024" y="1865"/>
                        <a:pt x="1046" y="1868"/>
                        <a:pt x="1055" y="1887"/>
                      </a:cubicBezTo>
                      <a:close/>
                      <a:moveTo>
                        <a:pt x="1048" y="1750"/>
                      </a:moveTo>
                      <a:cubicBezTo>
                        <a:pt x="1057" y="1736"/>
                        <a:pt x="1056" y="1711"/>
                        <a:pt x="1047" y="1697"/>
                      </a:cubicBezTo>
                      <a:cubicBezTo>
                        <a:pt x="1037" y="1683"/>
                        <a:pt x="1021" y="1687"/>
                        <a:pt x="1029" y="1705"/>
                      </a:cubicBezTo>
                      <a:cubicBezTo>
                        <a:pt x="1035" y="1718"/>
                        <a:pt x="1052" y="1735"/>
                        <a:pt x="1048" y="1750"/>
                      </a:cubicBezTo>
                      <a:close/>
                      <a:moveTo>
                        <a:pt x="1035" y="1770"/>
                      </a:moveTo>
                      <a:cubicBezTo>
                        <a:pt x="1033" y="1773"/>
                        <a:pt x="1033" y="1776"/>
                        <a:pt x="1033" y="1779"/>
                      </a:cubicBezTo>
                      <a:cubicBezTo>
                        <a:pt x="1034" y="1783"/>
                        <a:pt x="1038" y="1787"/>
                        <a:pt x="1043" y="1787"/>
                      </a:cubicBezTo>
                      <a:cubicBezTo>
                        <a:pt x="1048" y="1788"/>
                        <a:pt x="1053" y="1784"/>
                        <a:pt x="1054" y="1780"/>
                      </a:cubicBezTo>
                      <a:cubicBezTo>
                        <a:pt x="1057" y="1772"/>
                        <a:pt x="1051" y="1769"/>
                        <a:pt x="1048" y="1765"/>
                      </a:cubicBezTo>
                      <a:cubicBezTo>
                        <a:pt x="1046" y="1759"/>
                        <a:pt x="1049" y="1753"/>
                        <a:pt x="1055" y="1748"/>
                      </a:cubicBezTo>
                      <a:cubicBezTo>
                        <a:pt x="1062" y="1743"/>
                        <a:pt x="1071" y="1742"/>
                        <a:pt x="1078" y="1748"/>
                      </a:cubicBezTo>
                      <a:cubicBezTo>
                        <a:pt x="1082" y="1751"/>
                        <a:pt x="1085" y="1756"/>
                        <a:pt x="1081" y="1760"/>
                      </a:cubicBezTo>
                      <a:cubicBezTo>
                        <a:pt x="1080" y="1755"/>
                        <a:pt x="1072" y="1753"/>
                        <a:pt x="1068" y="1759"/>
                      </a:cubicBezTo>
                      <a:cubicBezTo>
                        <a:pt x="1066" y="1762"/>
                        <a:pt x="1066" y="1770"/>
                        <a:pt x="1065" y="1779"/>
                      </a:cubicBezTo>
                      <a:cubicBezTo>
                        <a:pt x="1064" y="1787"/>
                        <a:pt x="1062" y="1795"/>
                        <a:pt x="1057" y="1800"/>
                      </a:cubicBezTo>
                      <a:cubicBezTo>
                        <a:pt x="1047" y="1811"/>
                        <a:pt x="1029" y="1809"/>
                        <a:pt x="1021" y="1798"/>
                      </a:cubicBezTo>
                      <a:cubicBezTo>
                        <a:pt x="1017" y="1791"/>
                        <a:pt x="1016" y="1784"/>
                        <a:pt x="1017" y="1777"/>
                      </a:cubicBezTo>
                      <a:cubicBezTo>
                        <a:pt x="1018" y="1769"/>
                        <a:pt x="1026" y="1751"/>
                        <a:pt x="1021" y="1742"/>
                      </a:cubicBezTo>
                      <a:cubicBezTo>
                        <a:pt x="1018" y="1736"/>
                        <a:pt x="1012" y="1735"/>
                        <a:pt x="1009" y="1738"/>
                      </a:cubicBezTo>
                      <a:cubicBezTo>
                        <a:pt x="1007" y="1733"/>
                        <a:pt x="1013" y="1727"/>
                        <a:pt x="1019" y="1726"/>
                      </a:cubicBezTo>
                      <a:cubicBezTo>
                        <a:pt x="1031" y="1725"/>
                        <a:pt x="1044" y="1737"/>
                        <a:pt x="1043" y="1753"/>
                      </a:cubicBezTo>
                      <a:cubicBezTo>
                        <a:pt x="1043" y="1758"/>
                        <a:pt x="1040" y="1763"/>
                        <a:pt x="1035" y="1770"/>
                      </a:cubicBezTo>
                      <a:close/>
                      <a:moveTo>
                        <a:pt x="1037" y="1772"/>
                      </a:moveTo>
                      <a:cubicBezTo>
                        <a:pt x="1034" y="1776"/>
                        <a:pt x="1035" y="1782"/>
                        <a:pt x="1039" y="1784"/>
                      </a:cubicBezTo>
                      <a:cubicBezTo>
                        <a:pt x="1047" y="1789"/>
                        <a:pt x="1054" y="1780"/>
                        <a:pt x="1052" y="1773"/>
                      </a:cubicBezTo>
                      <a:cubicBezTo>
                        <a:pt x="1050" y="1768"/>
                        <a:pt x="1045" y="1766"/>
                        <a:pt x="1046" y="1758"/>
                      </a:cubicBezTo>
                      <a:cubicBezTo>
                        <a:pt x="1043" y="1766"/>
                        <a:pt x="1040" y="1766"/>
                        <a:pt x="1037" y="1772"/>
                      </a:cubicBezTo>
                      <a:close/>
                      <a:moveTo>
                        <a:pt x="1031" y="1809"/>
                      </a:moveTo>
                      <a:cubicBezTo>
                        <a:pt x="1038" y="1813"/>
                        <a:pt x="1048" y="1811"/>
                        <a:pt x="1053" y="1807"/>
                      </a:cubicBezTo>
                      <a:cubicBezTo>
                        <a:pt x="1060" y="1812"/>
                        <a:pt x="1053" y="1829"/>
                        <a:pt x="1040" y="1827"/>
                      </a:cubicBezTo>
                      <a:cubicBezTo>
                        <a:pt x="1032" y="1826"/>
                        <a:pt x="1027" y="1816"/>
                        <a:pt x="1031" y="1809"/>
                      </a:cubicBezTo>
                      <a:close/>
                      <a:moveTo>
                        <a:pt x="1260" y="1944"/>
                      </a:moveTo>
                      <a:cubicBezTo>
                        <a:pt x="1236" y="1941"/>
                        <a:pt x="1226" y="1964"/>
                        <a:pt x="1223" y="1976"/>
                      </a:cubicBezTo>
                      <a:cubicBezTo>
                        <a:pt x="1219" y="1990"/>
                        <a:pt x="1219" y="2006"/>
                        <a:pt x="1205" y="2015"/>
                      </a:cubicBezTo>
                      <a:cubicBezTo>
                        <a:pt x="1197" y="2019"/>
                        <a:pt x="1188" y="2019"/>
                        <a:pt x="1181" y="2014"/>
                      </a:cubicBezTo>
                      <a:cubicBezTo>
                        <a:pt x="1177" y="2011"/>
                        <a:pt x="1175" y="2006"/>
                        <a:pt x="1177" y="2001"/>
                      </a:cubicBezTo>
                      <a:cubicBezTo>
                        <a:pt x="1178" y="2005"/>
                        <a:pt x="1184" y="2010"/>
                        <a:pt x="1189" y="2009"/>
                      </a:cubicBezTo>
                      <a:cubicBezTo>
                        <a:pt x="1195" y="2008"/>
                        <a:pt x="1199" y="2003"/>
                        <a:pt x="1200" y="1996"/>
                      </a:cubicBezTo>
                      <a:cubicBezTo>
                        <a:pt x="1202" y="1981"/>
                        <a:pt x="1206" y="1965"/>
                        <a:pt x="1215" y="1954"/>
                      </a:cubicBezTo>
                      <a:cubicBezTo>
                        <a:pt x="1224" y="1943"/>
                        <a:pt x="1244" y="1935"/>
                        <a:pt x="1260" y="1944"/>
                      </a:cubicBezTo>
                      <a:close/>
                      <a:moveTo>
                        <a:pt x="1171" y="2173"/>
                      </a:moveTo>
                      <a:cubicBezTo>
                        <a:pt x="1171" y="2176"/>
                        <a:pt x="1169" y="2178"/>
                        <a:pt x="1167" y="2179"/>
                      </a:cubicBezTo>
                      <a:cubicBezTo>
                        <a:pt x="1165" y="2180"/>
                        <a:pt x="1161" y="2180"/>
                        <a:pt x="1158" y="2178"/>
                      </a:cubicBezTo>
                      <a:cubicBezTo>
                        <a:pt x="1155" y="2175"/>
                        <a:pt x="1155" y="2171"/>
                        <a:pt x="1156" y="2168"/>
                      </a:cubicBezTo>
                      <a:cubicBezTo>
                        <a:pt x="1159" y="2162"/>
                        <a:pt x="1164" y="2164"/>
                        <a:pt x="1168" y="2163"/>
                      </a:cubicBezTo>
                      <a:cubicBezTo>
                        <a:pt x="1172" y="2162"/>
                        <a:pt x="1174" y="2157"/>
                        <a:pt x="1174" y="2151"/>
                      </a:cubicBezTo>
                      <a:cubicBezTo>
                        <a:pt x="1173" y="2145"/>
                        <a:pt x="1169" y="2140"/>
                        <a:pt x="1162" y="2139"/>
                      </a:cubicBezTo>
                      <a:cubicBezTo>
                        <a:pt x="1159" y="2138"/>
                        <a:pt x="1154" y="2139"/>
                        <a:pt x="1154" y="2143"/>
                      </a:cubicBezTo>
                      <a:cubicBezTo>
                        <a:pt x="1157" y="2142"/>
                        <a:pt x="1162" y="2144"/>
                        <a:pt x="1161" y="2150"/>
                      </a:cubicBezTo>
                      <a:cubicBezTo>
                        <a:pt x="1160" y="2152"/>
                        <a:pt x="1156" y="2157"/>
                        <a:pt x="1152" y="2161"/>
                      </a:cubicBezTo>
                      <a:cubicBezTo>
                        <a:pt x="1147" y="2166"/>
                        <a:pt x="1144" y="2171"/>
                        <a:pt x="1144" y="2176"/>
                      </a:cubicBezTo>
                      <a:cubicBezTo>
                        <a:pt x="1143" y="2187"/>
                        <a:pt x="1153" y="2196"/>
                        <a:pt x="1163" y="2195"/>
                      </a:cubicBezTo>
                      <a:cubicBezTo>
                        <a:pt x="1169" y="2194"/>
                        <a:pt x="1173" y="2191"/>
                        <a:pt x="1176" y="2187"/>
                      </a:cubicBezTo>
                      <a:cubicBezTo>
                        <a:pt x="1180" y="2182"/>
                        <a:pt x="1187" y="2169"/>
                        <a:pt x="1194" y="2167"/>
                      </a:cubicBezTo>
                      <a:cubicBezTo>
                        <a:pt x="1199" y="2166"/>
                        <a:pt x="1202" y="2169"/>
                        <a:pt x="1202" y="2172"/>
                      </a:cubicBezTo>
                      <a:cubicBezTo>
                        <a:pt x="1206" y="2171"/>
                        <a:pt x="1207" y="2164"/>
                        <a:pt x="1204" y="2160"/>
                      </a:cubicBezTo>
                      <a:cubicBezTo>
                        <a:pt x="1198" y="2153"/>
                        <a:pt x="1185" y="2152"/>
                        <a:pt x="1177" y="2160"/>
                      </a:cubicBezTo>
                      <a:cubicBezTo>
                        <a:pt x="1174" y="2163"/>
                        <a:pt x="1173" y="2168"/>
                        <a:pt x="1171" y="2173"/>
                      </a:cubicBezTo>
                      <a:close/>
                      <a:moveTo>
                        <a:pt x="1024" y="2229"/>
                      </a:moveTo>
                      <a:cubicBezTo>
                        <a:pt x="1033" y="2214"/>
                        <a:pt x="1026" y="2201"/>
                        <a:pt x="1026" y="2195"/>
                      </a:cubicBezTo>
                      <a:cubicBezTo>
                        <a:pt x="1026" y="2188"/>
                        <a:pt x="1034" y="2188"/>
                        <a:pt x="1036" y="2195"/>
                      </a:cubicBezTo>
                      <a:cubicBezTo>
                        <a:pt x="1038" y="2203"/>
                        <a:pt x="1035" y="2219"/>
                        <a:pt x="1024" y="2229"/>
                      </a:cubicBezTo>
                      <a:close/>
                      <a:moveTo>
                        <a:pt x="1039" y="2164"/>
                      </a:moveTo>
                      <a:cubicBezTo>
                        <a:pt x="1040" y="2165"/>
                        <a:pt x="1041" y="2167"/>
                        <a:pt x="1041" y="2168"/>
                      </a:cubicBezTo>
                      <a:cubicBezTo>
                        <a:pt x="1041" y="2170"/>
                        <a:pt x="1040" y="2172"/>
                        <a:pt x="1038" y="2172"/>
                      </a:cubicBezTo>
                      <a:cubicBezTo>
                        <a:pt x="1035" y="2173"/>
                        <a:pt x="1033" y="2172"/>
                        <a:pt x="1032" y="2170"/>
                      </a:cubicBezTo>
                      <a:cubicBezTo>
                        <a:pt x="1030" y="2167"/>
                        <a:pt x="1032" y="2166"/>
                        <a:pt x="1033" y="2163"/>
                      </a:cubicBezTo>
                      <a:cubicBezTo>
                        <a:pt x="1033" y="2161"/>
                        <a:pt x="1031" y="2158"/>
                        <a:pt x="1028" y="2157"/>
                      </a:cubicBezTo>
                      <a:cubicBezTo>
                        <a:pt x="1025" y="2156"/>
                        <a:pt x="1021" y="2156"/>
                        <a:pt x="1019" y="2159"/>
                      </a:cubicBezTo>
                      <a:cubicBezTo>
                        <a:pt x="1017" y="2161"/>
                        <a:pt x="1017" y="2163"/>
                        <a:pt x="1019" y="2165"/>
                      </a:cubicBezTo>
                      <a:cubicBezTo>
                        <a:pt x="1019" y="2163"/>
                        <a:pt x="1022" y="2161"/>
                        <a:pt x="1024" y="2163"/>
                      </a:cubicBezTo>
                      <a:cubicBezTo>
                        <a:pt x="1025" y="2164"/>
                        <a:pt x="1026" y="2168"/>
                        <a:pt x="1027" y="2171"/>
                      </a:cubicBezTo>
                      <a:cubicBezTo>
                        <a:pt x="1029" y="2175"/>
                        <a:pt x="1030" y="2178"/>
                        <a:pt x="1033" y="2179"/>
                      </a:cubicBezTo>
                      <a:cubicBezTo>
                        <a:pt x="1038" y="2183"/>
                        <a:pt x="1046" y="2180"/>
                        <a:pt x="1048" y="2175"/>
                      </a:cubicBezTo>
                      <a:cubicBezTo>
                        <a:pt x="1049" y="2172"/>
                        <a:pt x="1049" y="2168"/>
                        <a:pt x="1047" y="2166"/>
                      </a:cubicBezTo>
                      <a:cubicBezTo>
                        <a:pt x="1046" y="2162"/>
                        <a:pt x="1041" y="2155"/>
                        <a:pt x="1042" y="2151"/>
                      </a:cubicBezTo>
                      <a:cubicBezTo>
                        <a:pt x="1043" y="2148"/>
                        <a:pt x="1045" y="2147"/>
                        <a:pt x="1047" y="2148"/>
                      </a:cubicBezTo>
                      <a:cubicBezTo>
                        <a:pt x="1048" y="2146"/>
                        <a:pt x="1044" y="2144"/>
                        <a:pt x="1041" y="2144"/>
                      </a:cubicBezTo>
                      <a:cubicBezTo>
                        <a:pt x="1036" y="2145"/>
                        <a:pt x="1032" y="2151"/>
                        <a:pt x="1034" y="2158"/>
                      </a:cubicBezTo>
                      <a:cubicBezTo>
                        <a:pt x="1035" y="2160"/>
                        <a:pt x="1036" y="2162"/>
                        <a:pt x="1039" y="2164"/>
                      </a:cubicBezTo>
                      <a:close/>
                      <a:moveTo>
                        <a:pt x="1039" y="2165"/>
                      </a:moveTo>
                      <a:cubicBezTo>
                        <a:pt x="1040" y="2167"/>
                        <a:pt x="1040" y="2169"/>
                        <a:pt x="1039" y="2171"/>
                      </a:cubicBezTo>
                      <a:cubicBezTo>
                        <a:pt x="1036" y="2173"/>
                        <a:pt x="1032" y="2170"/>
                        <a:pt x="1032" y="2167"/>
                      </a:cubicBezTo>
                      <a:cubicBezTo>
                        <a:pt x="1033" y="2165"/>
                        <a:pt x="1034" y="2164"/>
                        <a:pt x="1033" y="2160"/>
                      </a:cubicBezTo>
                      <a:cubicBezTo>
                        <a:pt x="1035" y="2163"/>
                        <a:pt x="1037" y="2163"/>
                        <a:pt x="1039" y="2165"/>
                      </a:cubicBezTo>
                      <a:close/>
                      <a:moveTo>
                        <a:pt x="1045" y="2180"/>
                      </a:moveTo>
                      <a:cubicBezTo>
                        <a:pt x="1042" y="2183"/>
                        <a:pt x="1038" y="2183"/>
                        <a:pt x="1035" y="2182"/>
                      </a:cubicBezTo>
                      <a:cubicBezTo>
                        <a:pt x="1033" y="2185"/>
                        <a:pt x="1037" y="2191"/>
                        <a:pt x="1043" y="2189"/>
                      </a:cubicBezTo>
                      <a:cubicBezTo>
                        <a:pt x="1046" y="2188"/>
                        <a:pt x="1047" y="2183"/>
                        <a:pt x="1045" y="2180"/>
                      </a:cubicBezTo>
                      <a:close/>
                      <a:moveTo>
                        <a:pt x="1043" y="2190"/>
                      </a:moveTo>
                      <a:cubicBezTo>
                        <a:pt x="1042" y="2191"/>
                        <a:pt x="1041" y="2191"/>
                        <a:pt x="1041" y="2191"/>
                      </a:cubicBezTo>
                      <a:cubicBezTo>
                        <a:pt x="1042" y="2198"/>
                        <a:pt x="1041" y="2207"/>
                        <a:pt x="1038" y="2215"/>
                      </a:cubicBezTo>
                      <a:cubicBezTo>
                        <a:pt x="1032" y="2229"/>
                        <a:pt x="1018" y="2232"/>
                        <a:pt x="1007" y="2251"/>
                      </a:cubicBezTo>
                      <a:cubicBezTo>
                        <a:pt x="1001" y="2260"/>
                        <a:pt x="999" y="2268"/>
                        <a:pt x="999" y="2275"/>
                      </a:cubicBezTo>
                      <a:cubicBezTo>
                        <a:pt x="997" y="2290"/>
                        <a:pt x="1002" y="2308"/>
                        <a:pt x="995" y="2323"/>
                      </a:cubicBezTo>
                      <a:cubicBezTo>
                        <a:pt x="996" y="2316"/>
                        <a:pt x="990" y="2309"/>
                        <a:pt x="981" y="2314"/>
                      </a:cubicBezTo>
                      <a:cubicBezTo>
                        <a:pt x="975" y="2318"/>
                        <a:pt x="971" y="2331"/>
                        <a:pt x="955" y="2326"/>
                      </a:cubicBezTo>
                      <a:cubicBezTo>
                        <a:pt x="961" y="2333"/>
                        <a:pt x="969" y="2337"/>
                        <a:pt x="978" y="2337"/>
                      </a:cubicBezTo>
                      <a:cubicBezTo>
                        <a:pt x="983" y="2337"/>
                        <a:pt x="988" y="2335"/>
                        <a:pt x="992" y="2331"/>
                      </a:cubicBezTo>
                      <a:cubicBezTo>
                        <a:pt x="1009" y="2314"/>
                        <a:pt x="994" y="2283"/>
                        <a:pt x="1004" y="2265"/>
                      </a:cubicBezTo>
                      <a:cubicBezTo>
                        <a:pt x="1003" y="2266"/>
                        <a:pt x="1003" y="2267"/>
                        <a:pt x="1003" y="2268"/>
                      </a:cubicBezTo>
                      <a:cubicBezTo>
                        <a:pt x="996" y="2286"/>
                        <a:pt x="1009" y="2306"/>
                        <a:pt x="1028" y="2310"/>
                      </a:cubicBezTo>
                      <a:cubicBezTo>
                        <a:pt x="1037" y="2312"/>
                        <a:pt x="1047" y="2310"/>
                        <a:pt x="1055" y="2303"/>
                      </a:cubicBezTo>
                      <a:cubicBezTo>
                        <a:pt x="1064" y="2295"/>
                        <a:pt x="1069" y="2284"/>
                        <a:pt x="1067" y="2273"/>
                      </a:cubicBezTo>
                      <a:cubicBezTo>
                        <a:pt x="1065" y="2261"/>
                        <a:pt x="1056" y="2251"/>
                        <a:pt x="1044" y="2250"/>
                      </a:cubicBezTo>
                      <a:cubicBezTo>
                        <a:pt x="1036" y="2250"/>
                        <a:pt x="1029" y="2254"/>
                        <a:pt x="1026" y="2261"/>
                      </a:cubicBezTo>
                      <a:cubicBezTo>
                        <a:pt x="1022" y="2271"/>
                        <a:pt x="1026" y="2279"/>
                        <a:pt x="1032" y="2283"/>
                      </a:cubicBezTo>
                      <a:cubicBezTo>
                        <a:pt x="1040" y="2288"/>
                        <a:pt x="1050" y="2286"/>
                        <a:pt x="1053" y="2276"/>
                      </a:cubicBezTo>
                      <a:cubicBezTo>
                        <a:pt x="1049" y="2286"/>
                        <a:pt x="1039" y="2287"/>
                        <a:pt x="1032" y="2281"/>
                      </a:cubicBezTo>
                      <a:cubicBezTo>
                        <a:pt x="1027" y="2277"/>
                        <a:pt x="1025" y="2270"/>
                        <a:pt x="1029" y="2262"/>
                      </a:cubicBezTo>
                      <a:cubicBezTo>
                        <a:pt x="1031" y="2256"/>
                        <a:pt x="1037" y="2253"/>
                        <a:pt x="1044" y="2253"/>
                      </a:cubicBezTo>
                      <a:cubicBezTo>
                        <a:pt x="1055" y="2254"/>
                        <a:pt x="1061" y="2263"/>
                        <a:pt x="1063" y="2273"/>
                      </a:cubicBezTo>
                      <a:cubicBezTo>
                        <a:pt x="1065" y="2284"/>
                        <a:pt x="1061" y="2293"/>
                        <a:pt x="1053" y="2300"/>
                      </a:cubicBezTo>
                      <a:cubicBezTo>
                        <a:pt x="1045" y="2308"/>
                        <a:pt x="1035" y="2309"/>
                        <a:pt x="1026" y="2307"/>
                      </a:cubicBezTo>
                      <a:cubicBezTo>
                        <a:pt x="1010" y="2302"/>
                        <a:pt x="999" y="2285"/>
                        <a:pt x="1004" y="2268"/>
                      </a:cubicBezTo>
                      <a:cubicBezTo>
                        <a:pt x="1009" y="2255"/>
                        <a:pt x="1018" y="2248"/>
                        <a:pt x="1032" y="2245"/>
                      </a:cubicBezTo>
                      <a:cubicBezTo>
                        <a:pt x="1054" y="2241"/>
                        <a:pt x="1078" y="2250"/>
                        <a:pt x="1087" y="2265"/>
                      </a:cubicBezTo>
                      <a:cubicBezTo>
                        <a:pt x="1093" y="2273"/>
                        <a:pt x="1093" y="2284"/>
                        <a:pt x="1084" y="2289"/>
                      </a:cubicBezTo>
                      <a:cubicBezTo>
                        <a:pt x="1078" y="2291"/>
                        <a:pt x="1073" y="2289"/>
                        <a:pt x="1070" y="2283"/>
                      </a:cubicBezTo>
                      <a:cubicBezTo>
                        <a:pt x="1066" y="2292"/>
                        <a:pt x="1079" y="2302"/>
                        <a:pt x="1092" y="2298"/>
                      </a:cubicBezTo>
                      <a:cubicBezTo>
                        <a:pt x="1105" y="2295"/>
                        <a:pt x="1110" y="2286"/>
                        <a:pt x="1111" y="2277"/>
                      </a:cubicBezTo>
                      <a:cubicBezTo>
                        <a:pt x="1113" y="2263"/>
                        <a:pt x="1103" y="2248"/>
                        <a:pt x="1088" y="2242"/>
                      </a:cubicBezTo>
                      <a:cubicBezTo>
                        <a:pt x="1072" y="2235"/>
                        <a:pt x="1052" y="2235"/>
                        <a:pt x="1035" y="2241"/>
                      </a:cubicBezTo>
                      <a:cubicBezTo>
                        <a:pt x="1037" y="2240"/>
                        <a:pt x="1040" y="2239"/>
                        <a:pt x="1042" y="2238"/>
                      </a:cubicBezTo>
                      <a:cubicBezTo>
                        <a:pt x="1071" y="2229"/>
                        <a:pt x="1099" y="2235"/>
                        <a:pt x="1121" y="2257"/>
                      </a:cubicBezTo>
                      <a:cubicBezTo>
                        <a:pt x="1136" y="2273"/>
                        <a:pt x="1141" y="2294"/>
                        <a:pt x="1134" y="2315"/>
                      </a:cubicBezTo>
                      <a:cubicBezTo>
                        <a:pt x="1129" y="2328"/>
                        <a:pt x="1121" y="2339"/>
                        <a:pt x="1111" y="2347"/>
                      </a:cubicBezTo>
                      <a:cubicBezTo>
                        <a:pt x="1100" y="2355"/>
                        <a:pt x="1087" y="2362"/>
                        <a:pt x="1074" y="2364"/>
                      </a:cubicBezTo>
                      <a:cubicBezTo>
                        <a:pt x="1067" y="2365"/>
                        <a:pt x="1061" y="2365"/>
                        <a:pt x="1055" y="2364"/>
                      </a:cubicBezTo>
                      <a:cubicBezTo>
                        <a:pt x="1043" y="2361"/>
                        <a:pt x="1032" y="2354"/>
                        <a:pt x="1025" y="2343"/>
                      </a:cubicBezTo>
                      <a:cubicBezTo>
                        <a:pt x="1021" y="2335"/>
                        <a:pt x="1020" y="2326"/>
                        <a:pt x="1025" y="2317"/>
                      </a:cubicBezTo>
                      <a:cubicBezTo>
                        <a:pt x="1011" y="2318"/>
                        <a:pt x="1002" y="2344"/>
                        <a:pt x="1023" y="2354"/>
                      </a:cubicBezTo>
                      <a:cubicBezTo>
                        <a:pt x="1023" y="2368"/>
                        <a:pt x="1046" y="2371"/>
                        <a:pt x="1062" y="2368"/>
                      </a:cubicBezTo>
                      <a:cubicBezTo>
                        <a:pt x="1043" y="2373"/>
                        <a:pt x="1015" y="2367"/>
                        <a:pt x="1002" y="2363"/>
                      </a:cubicBezTo>
                      <a:cubicBezTo>
                        <a:pt x="1002" y="2364"/>
                        <a:pt x="1001" y="2365"/>
                        <a:pt x="1001" y="2366"/>
                      </a:cubicBezTo>
                      <a:cubicBezTo>
                        <a:pt x="1006" y="2367"/>
                        <a:pt x="1013" y="2369"/>
                        <a:pt x="1021" y="2371"/>
                      </a:cubicBezTo>
                      <a:cubicBezTo>
                        <a:pt x="1010" y="2373"/>
                        <a:pt x="1001" y="2381"/>
                        <a:pt x="998" y="2392"/>
                      </a:cubicBezTo>
                      <a:cubicBezTo>
                        <a:pt x="992" y="2411"/>
                        <a:pt x="1003" y="2434"/>
                        <a:pt x="992" y="2456"/>
                      </a:cubicBezTo>
                      <a:cubicBezTo>
                        <a:pt x="1009" y="2441"/>
                        <a:pt x="1008" y="2416"/>
                        <a:pt x="1011" y="2403"/>
                      </a:cubicBezTo>
                      <a:cubicBezTo>
                        <a:pt x="1018" y="2376"/>
                        <a:pt x="1031" y="2375"/>
                        <a:pt x="1052" y="2373"/>
                      </a:cubicBezTo>
                      <a:cubicBezTo>
                        <a:pt x="1048" y="2374"/>
                        <a:pt x="1045" y="2376"/>
                        <a:pt x="1042" y="2377"/>
                      </a:cubicBezTo>
                      <a:cubicBezTo>
                        <a:pt x="1024" y="2389"/>
                        <a:pt x="1014" y="2410"/>
                        <a:pt x="1016" y="2430"/>
                      </a:cubicBezTo>
                      <a:cubicBezTo>
                        <a:pt x="1019" y="2447"/>
                        <a:pt x="1029" y="2460"/>
                        <a:pt x="1045" y="2466"/>
                      </a:cubicBezTo>
                      <a:cubicBezTo>
                        <a:pt x="1066" y="2473"/>
                        <a:pt x="1087" y="2467"/>
                        <a:pt x="1101" y="2450"/>
                      </a:cubicBezTo>
                      <a:cubicBezTo>
                        <a:pt x="1106" y="2442"/>
                        <a:pt x="1109" y="2433"/>
                        <a:pt x="1108" y="2424"/>
                      </a:cubicBezTo>
                      <a:cubicBezTo>
                        <a:pt x="1107" y="2407"/>
                        <a:pt x="1095" y="2398"/>
                        <a:pt x="1080" y="2396"/>
                      </a:cubicBezTo>
                      <a:cubicBezTo>
                        <a:pt x="1093" y="2406"/>
                        <a:pt x="1086" y="2417"/>
                        <a:pt x="1086" y="2424"/>
                      </a:cubicBezTo>
                      <a:cubicBezTo>
                        <a:pt x="1088" y="2439"/>
                        <a:pt x="1107" y="2433"/>
                        <a:pt x="1106" y="2418"/>
                      </a:cubicBezTo>
                      <a:cubicBezTo>
                        <a:pt x="1106" y="2416"/>
                        <a:pt x="1105" y="2415"/>
                        <a:pt x="1105" y="2413"/>
                      </a:cubicBezTo>
                      <a:cubicBezTo>
                        <a:pt x="1110" y="2425"/>
                        <a:pt x="1108" y="2438"/>
                        <a:pt x="1100" y="2449"/>
                      </a:cubicBezTo>
                      <a:cubicBezTo>
                        <a:pt x="1086" y="2464"/>
                        <a:pt x="1066" y="2470"/>
                        <a:pt x="1046" y="2463"/>
                      </a:cubicBezTo>
                      <a:cubicBezTo>
                        <a:pt x="1032" y="2458"/>
                        <a:pt x="1022" y="2445"/>
                        <a:pt x="1020" y="2430"/>
                      </a:cubicBezTo>
                      <a:cubicBezTo>
                        <a:pt x="1018" y="2412"/>
                        <a:pt x="1028" y="2393"/>
                        <a:pt x="1044" y="2383"/>
                      </a:cubicBezTo>
                      <a:cubicBezTo>
                        <a:pt x="1051" y="2379"/>
                        <a:pt x="1057" y="2376"/>
                        <a:pt x="1064" y="2374"/>
                      </a:cubicBezTo>
                      <a:cubicBezTo>
                        <a:pt x="1060" y="2376"/>
                        <a:pt x="1056" y="2378"/>
                        <a:pt x="1052" y="2381"/>
                      </a:cubicBezTo>
                      <a:cubicBezTo>
                        <a:pt x="1043" y="2389"/>
                        <a:pt x="1038" y="2404"/>
                        <a:pt x="1047" y="2415"/>
                      </a:cubicBezTo>
                      <a:cubicBezTo>
                        <a:pt x="1051" y="2419"/>
                        <a:pt x="1057" y="2421"/>
                        <a:pt x="1063" y="2419"/>
                      </a:cubicBezTo>
                      <a:cubicBezTo>
                        <a:pt x="1067" y="2418"/>
                        <a:pt x="1070" y="2415"/>
                        <a:pt x="1072" y="2411"/>
                      </a:cubicBezTo>
                      <a:cubicBezTo>
                        <a:pt x="1074" y="2407"/>
                        <a:pt x="1073" y="2402"/>
                        <a:pt x="1071" y="2398"/>
                      </a:cubicBezTo>
                      <a:cubicBezTo>
                        <a:pt x="1068" y="2393"/>
                        <a:pt x="1061" y="2391"/>
                        <a:pt x="1055" y="2394"/>
                      </a:cubicBezTo>
                      <a:cubicBezTo>
                        <a:pt x="1052" y="2396"/>
                        <a:pt x="1051" y="2399"/>
                        <a:pt x="1052" y="2403"/>
                      </a:cubicBezTo>
                      <a:cubicBezTo>
                        <a:pt x="1052" y="2405"/>
                        <a:pt x="1054" y="2407"/>
                        <a:pt x="1057" y="2406"/>
                      </a:cubicBezTo>
                      <a:cubicBezTo>
                        <a:pt x="1055" y="2405"/>
                        <a:pt x="1054" y="2404"/>
                        <a:pt x="1054" y="2402"/>
                      </a:cubicBezTo>
                      <a:cubicBezTo>
                        <a:pt x="1054" y="2399"/>
                        <a:pt x="1058" y="2397"/>
                        <a:pt x="1061" y="2398"/>
                      </a:cubicBezTo>
                      <a:cubicBezTo>
                        <a:pt x="1063" y="2399"/>
                        <a:pt x="1064" y="2401"/>
                        <a:pt x="1065" y="2403"/>
                      </a:cubicBezTo>
                      <a:cubicBezTo>
                        <a:pt x="1065" y="2407"/>
                        <a:pt x="1064" y="2410"/>
                        <a:pt x="1061" y="2411"/>
                      </a:cubicBezTo>
                      <a:cubicBezTo>
                        <a:pt x="1057" y="2413"/>
                        <a:pt x="1053" y="2412"/>
                        <a:pt x="1051" y="2409"/>
                      </a:cubicBezTo>
                      <a:cubicBezTo>
                        <a:pt x="1044" y="2400"/>
                        <a:pt x="1050" y="2386"/>
                        <a:pt x="1057" y="2380"/>
                      </a:cubicBezTo>
                      <a:cubicBezTo>
                        <a:pt x="1066" y="2372"/>
                        <a:pt x="1079" y="2370"/>
                        <a:pt x="1090" y="2366"/>
                      </a:cubicBezTo>
                      <a:cubicBezTo>
                        <a:pt x="1101" y="2361"/>
                        <a:pt x="1113" y="2354"/>
                        <a:pt x="1123" y="2340"/>
                      </a:cubicBezTo>
                      <a:cubicBezTo>
                        <a:pt x="1121" y="2343"/>
                        <a:pt x="1120" y="2346"/>
                        <a:pt x="1119" y="2350"/>
                      </a:cubicBezTo>
                      <a:cubicBezTo>
                        <a:pt x="1112" y="2371"/>
                        <a:pt x="1116" y="2391"/>
                        <a:pt x="1133" y="2406"/>
                      </a:cubicBezTo>
                      <a:cubicBezTo>
                        <a:pt x="1150" y="2419"/>
                        <a:pt x="1171" y="2423"/>
                        <a:pt x="1190" y="2413"/>
                      </a:cubicBezTo>
                      <a:cubicBezTo>
                        <a:pt x="1208" y="2405"/>
                        <a:pt x="1221" y="2387"/>
                        <a:pt x="1220" y="2367"/>
                      </a:cubicBezTo>
                      <a:cubicBezTo>
                        <a:pt x="1219" y="2349"/>
                        <a:pt x="1209" y="2334"/>
                        <a:pt x="1194" y="2330"/>
                      </a:cubicBezTo>
                      <a:cubicBezTo>
                        <a:pt x="1184" y="2327"/>
                        <a:pt x="1174" y="2328"/>
                        <a:pt x="1166" y="2333"/>
                      </a:cubicBezTo>
                      <a:cubicBezTo>
                        <a:pt x="1161" y="2336"/>
                        <a:pt x="1157" y="2341"/>
                        <a:pt x="1155" y="2346"/>
                      </a:cubicBezTo>
                      <a:cubicBezTo>
                        <a:pt x="1151" y="2356"/>
                        <a:pt x="1154" y="2366"/>
                        <a:pt x="1162" y="2371"/>
                      </a:cubicBezTo>
                      <a:cubicBezTo>
                        <a:pt x="1171" y="2377"/>
                        <a:pt x="1184" y="2375"/>
                        <a:pt x="1190" y="2366"/>
                      </a:cubicBezTo>
                      <a:cubicBezTo>
                        <a:pt x="1196" y="2357"/>
                        <a:pt x="1194" y="2344"/>
                        <a:pt x="1184" y="2338"/>
                      </a:cubicBezTo>
                      <a:cubicBezTo>
                        <a:pt x="1177" y="2332"/>
                        <a:pt x="1166" y="2334"/>
                        <a:pt x="1159" y="2340"/>
                      </a:cubicBezTo>
                      <a:cubicBezTo>
                        <a:pt x="1168" y="2330"/>
                        <a:pt x="1181" y="2327"/>
                        <a:pt x="1194" y="2331"/>
                      </a:cubicBezTo>
                      <a:cubicBezTo>
                        <a:pt x="1208" y="2336"/>
                        <a:pt x="1217" y="2350"/>
                        <a:pt x="1218" y="2367"/>
                      </a:cubicBezTo>
                      <a:cubicBezTo>
                        <a:pt x="1218" y="2386"/>
                        <a:pt x="1206" y="2402"/>
                        <a:pt x="1189" y="2410"/>
                      </a:cubicBezTo>
                      <a:cubicBezTo>
                        <a:pt x="1171" y="2419"/>
                        <a:pt x="1151" y="2415"/>
                        <a:pt x="1136" y="2403"/>
                      </a:cubicBezTo>
                      <a:cubicBezTo>
                        <a:pt x="1121" y="2389"/>
                        <a:pt x="1117" y="2371"/>
                        <a:pt x="1124" y="2352"/>
                      </a:cubicBezTo>
                      <a:cubicBezTo>
                        <a:pt x="1128" y="2339"/>
                        <a:pt x="1137" y="2328"/>
                        <a:pt x="1141" y="2312"/>
                      </a:cubicBezTo>
                      <a:cubicBezTo>
                        <a:pt x="1146" y="2291"/>
                        <a:pt x="1140" y="2271"/>
                        <a:pt x="1124" y="2253"/>
                      </a:cubicBezTo>
                      <a:cubicBezTo>
                        <a:pt x="1102" y="2229"/>
                        <a:pt x="1070" y="2222"/>
                        <a:pt x="1040" y="2233"/>
                      </a:cubicBezTo>
                      <a:cubicBezTo>
                        <a:pt x="1026" y="2238"/>
                        <a:pt x="1015" y="2244"/>
                        <a:pt x="1007" y="2255"/>
                      </a:cubicBezTo>
                      <a:cubicBezTo>
                        <a:pt x="1014" y="2244"/>
                        <a:pt x="1024" y="2235"/>
                        <a:pt x="1035" y="2228"/>
                      </a:cubicBezTo>
                      <a:cubicBezTo>
                        <a:pt x="1051" y="2219"/>
                        <a:pt x="1072" y="2215"/>
                        <a:pt x="1090" y="2216"/>
                      </a:cubicBezTo>
                      <a:cubicBezTo>
                        <a:pt x="1098" y="2216"/>
                        <a:pt x="1104" y="2215"/>
                        <a:pt x="1111" y="2213"/>
                      </a:cubicBezTo>
                      <a:cubicBezTo>
                        <a:pt x="1113" y="2213"/>
                        <a:pt x="1115" y="2212"/>
                        <a:pt x="1117" y="2212"/>
                      </a:cubicBezTo>
                      <a:cubicBezTo>
                        <a:pt x="1120" y="2210"/>
                        <a:pt x="1123" y="2209"/>
                        <a:pt x="1126" y="2207"/>
                      </a:cubicBezTo>
                      <a:cubicBezTo>
                        <a:pt x="1127" y="2207"/>
                        <a:pt x="1136" y="2201"/>
                        <a:pt x="1135" y="2199"/>
                      </a:cubicBezTo>
                      <a:cubicBezTo>
                        <a:pt x="1134" y="2199"/>
                        <a:pt x="1129" y="2202"/>
                        <a:pt x="1128" y="2203"/>
                      </a:cubicBezTo>
                      <a:cubicBezTo>
                        <a:pt x="1124" y="2205"/>
                        <a:pt x="1120" y="2206"/>
                        <a:pt x="1116" y="2208"/>
                      </a:cubicBezTo>
                      <a:cubicBezTo>
                        <a:pt x="1114" y="2209"/>
                        <a:pt x="1112" y="2209"/>
                        <a:pt x="1110" y="2210"/>
                      </a:cubicBezTo>
                      <a:cubicBezTo>
                        <a:pt x="1103" y="2212"/>
                        <a:pt x="1098" y="2213"/>
                        <a:pt x="1090" y="2213"/>
                      </a:cubicBezTo>
                      <a:cubicBezTo>
                        <a:pt x="1090" y="2213"/>
                        <a:pt x="1089" y="2213"/>
                        <a:pt x="1088" y="2213"/>
                      </a:cubicBezTo>
                      <a:cubicBezTo>
                        <a:pt x="1090" y="2212"/>
                        <a:pt x="1092" y="2212"/>
                        <a:pt x="1094" y="2211"/>
                      </a:cubicBezTo>
                      <a:cubicBezTo>
                        <a:pt x="1100" y="2209"/>
                        <a:pt x="1105" y="2207"/>
                        <a:pt x="1110" y="2202"/>
                      </a:cubicBezTo>
                      <a:cubicBezTo>
                        <a:pt x="1123" y="2191"/>
                        <a:pt x="1120" y="2175"/>
                        <a:pt x="1111" y="2164"/>
                      </a:cubicBezTo>
                      <a:cubicBezTo>
                        <a:pt x="1103" y="2154"/>
                        <a:pt x="1091" y="2147"/>
                        <a:pt x="1078" y="2149"/>
                      </a:cubicBezTo>
                      <a:cubicBezTo>
                        <a:pt x="1067" y="2151"/>
                        <a:pt x="1060" y="2158"/>
                        <a:pt x="1059" y="2169"/>
                      </a:cubicBezTo>
                      <a:cubicBezTo>
                        <a:pt x="1058" y="2177"/>
                        <a:pt x="1061" y="2187"/>
                        <a:pt x="1069" y="2190"/>
                      </a:cubicBezTo>
                      <a:cubicBezTo>
                        <a:pt x="1073" y="2192"/>
                        <a:pt x="1078" y="2192"/>
                        <a:pt x="1082" y="2189"/>
                      </a:cubicBezTo>
                      <a:cubicBezTo>
                        <a:pt x="1085" y="2187"/>
                        <a:pt x="1087" y="2185"/>
                        <a:pt x="1087" y="2182"/>
                      </a:cubicBezTo>
                      <a:cubicBezTo>
                        <a:pt x="1087" y="2178"/>
                        <a:pt x="1086" y="2175"/>
                        <a:pt x="1084" y="2173"/>
                      </a:cubicBezTo>
                      <a:cubicBezTo>
                        <a:pt x="1081" y="2170"/>
                        <a:pt x="1077" y="2169"/>
                        <a:pt x="1073" y="2171"/>
                      </a:cubicBezTo>
                      <a:cubicBezTo>
                        <a:pt x="1070" y="2172"/>
                        <a:pt x="1068" y="2176"/>
                        <a:pt x="1068" y="2180"/>
                      </a:cubicBezTo>
                      <a:cubicBezTo>
                        <a:pt x="1069" y="2185"/>
                        <a:pt x="1074" y="2187"/>
                        <a:pt x="1078" y="2187"/>
                      </a:cubicBezTo>
                      <a:cubicBezTo>
                        <a:pt x="1083" y="2186"/>
                        <a:pt x="1086" y="2181"/>
                        <a:pt x="1085" y="2177"/>
                      </a:cubicBezTo>
                      <a:cubicBezTo>
                        <a:pt x="1085" y="2175"/>
                        <a:pt x="1084" y="2174"/>
                        <a:pt x="1083" y="2172"/>
                      </a:cubicBezTo>
                      <a:cubicBezTo>
                        <a:pt x="1083" y="2173"/>
                        <a:pt x="1083" y="2173"/>
                        <a:pt x="1083" y="2173"/>
                      </a:cubicBezTo>
                      <a:cubicBezTo>
                        <a:pt x="1086" y="2175"/>
                        <a:pt x="1087" y="2178"/>
                        <a:pt x="1086" y="2182"/>
                      </a:cubicBezTo>
                      <a:cubicBezTo>
                        <a:pt x="1086" y="2185"/>
                        <a:pt x="1085" y="2187"/>
                        <a:pt x="1082" y="2189"/>
                      </a:cubicBezTo>
                      <a:cubicBezTo>
                        <a:pt x="1078" y="2191"/>
                        <a:pt x="1074" y="2191"/>
                        <a:pt x="1069" y="2190"/>
                      </a:cubicBezTo>
                      <a:cubicBezTo>
                        <a:pt x="1062" y="2186"/>
                        <a:pt x="1059" y="2176"/>
                        <a:pt x="1060" y="2169"/>
                      </a:cubicBezTo>
                      <a:cubicBezTo>
                        <a:pt x="1062" y="2159"/>
                        <a:pt x="1068" y="2152"/>
                        <a:pt x="1078" y="2151"/>
                      </a:cubicBezTo>
                      <a:cubicBezTo>
                        <a:pt x="1091" y="2149"/>
                        <a:pt x="1103" y="2157"/>
                        <a:pt x="1110" y="2166"/>
                      </a:cubicBezTo>
                      <a:cubicBezTo>
                        <a:pt x="1117" y="2177"/>
                        <a:pt x="1119" y="2190"/>
                        <a:pt x="1108" y="2200"/>
                      </a:cubicBezTo>
                      <a:cubicBezTo>
                        <a:pt x="1103" y="2204"/>
                        <a:pt x="1099" y="2206"/>
                        <a:pt x="1093" y="2207"/>
                      </a:cubicBezTo>
                      <a:cubicBezTo>
                        <a:pt x="1090" y="2209"/>
                        <a:pt x="1086" y="2209"/>
                        <a:pt x="1083" y="2210"/>
                      </a:cubicBezTo>
                      <a:cubicBezTo>
                        <a:pt x="1074" y="2211"/>
                        <a:pt x="1064" y="2213"/>
                        <a:pt x="1054" y="2216"/>
                      </a:cubicBezTo>
                      <a:cubicBezTo>
                        <a:pt x="1048" y="2217"/>
                        <a:pt x="1042" y="2220"/>
                        <a:pt x="1037" y="2223"/>
                      </a:cubicBezTo>
                      <a:cubicBezTo>
                        <a:pt x="1038" y="2220"/>
                        <a:pt x="1040" y="2217"/>
                        <a:pt x="1041" y="2214"/>
                      </a:cubicBezTo>
                      <a:cubicBezTo>
                        <a:pt x="1044" y="2206"/>
                        <a:pt x="1045" y="2197"/>
                        <a:pt x="1043" y="2190"/>
                      </a:cubicBezTo>
                      <a:close/>
                      <a:moveTo>
                        <a:pt x="1170" y="2173"/>
                      </a:moveTo>
                      <a:cubicBezTo>
                        <a:pt x="1168" y="2177"/>
                        <a:pt x="1165" y="2179"/>
                        <a:pt x="1161" y="2178"/>
                      </a:cubicBezTo>
                      <a:cubicBezTo>
                        <a:pt x="1155" y="2176"/>
                        <a:pt x="1156" y="2168"/>
                        <a:pt x="1161" y="2166"/>
                      </a:cubicBezTo>
                      <a:cubicBezTo>
                        <a:pt x="1165" y="2164"/>
                        <a:pt x="1168" y="2166"/>
                        <a:pt x="1173" y="2162"/>
                      </a:cubicBezTo>
                      <a:cubicBezTo>
                        <a:pt x="1169" y="2167"/>
                        <a:pt x="1171" y="2169"/>
                        <a:pt x="1170" y="2173"/>
                      </a:cubicBezTo>
                      <a:close/>
                      <a:moveTo>
                        <a:pt x="1097" y="2217"/>
                      </a:moveTo>
                      <a:cubicBezTo>
                        <a:pt x="1110" y="2217"/>
                        <a:pt x="1122" y="2228"/>
                        <a:pt x="1125" y="2238"/>
                      </a:cubicBezTo>
                      <a:cubicBezTo>
                        <a:pt x="1127" y="2246"/>
                        <a:pt x="1129" y="2253"/>
                        <a:pt x="1135" y="2258"/>
                      </a:cubicBezTo>
                      <a:cubicBezTo>
                        <a:pt x="1140" y="2262"/>
                        <a:pt x="1149" y="2264"/>
                        <a:pt x="1152" y="2259"/>
                      </a:cubicBezTo>
                      <a:cubicBezTo>
                        <a:pt x="1148" y="2261"/>
                        <a:pt x="1143" y="2256"/>
                        <a:pt x="1140" y="2251"/>
                      </a:cubicBezTo>
                      <a:cubicBezTo>
                        <a:pt x="1138" y="2248"/>
                        <a:pt x="1135" y="2244"/>
                        <a:pt x="1131" y="2242"/>
                      </a:cubicBezTo>
                      <a:cubicBezTo>
                        <a:pt x="1134" y="2232"/>
                        <a:pt x="1128" y="2225"/>
                        <a:pt x="1122" y="2222"/>
                      </a:cubicBezTo>
                      <a:cubicBezTo>
                        <a:pt x="1115" y="2218"/>
                        <a:pt x="1105" y="2215"/>
                        <a:pt x="1097" y="2217"/>
                      </a:cubicBezTo>
                      <a:close/>
                      <a:moveTo>
                        <a:pt x="1138" y="2109"/>
                      </a:moveTo>
                      <a:cubicBezTo>
                        <a:pt x="1135" y="2089"/>
                        <a:pt x="1152" y="2079"/>
                        <a:pt x="1158" y="2073"/>
                      </a:cubicBezTo>
                      <a:cubicBezTo>
                        <a:pt x="1166" y="2063"/>
                        <a:pt x="1157" y="2056"/>
                        <a:pt x="1147" y="2064"/>
                      </a:cubicBezTo>
                      <a:cubicBezTo>
                        <a:pt x="1138" y="2071"/>
                        <a:pt x="1131" y="2091"/>
                        <a:pt x="1138" y="2109"/>
                      </a:cubicBezTo>
                      <a:close/>
                      <a:moveTo>
                        <a:pt x="1152" y="2195"/>
                      </a:moveTo>
                      <a:cubicBezTo>
                        <a:pt x="1146" y="2193"/>
                        <a:pt x="1142" y="2186"/>
                        <a:pt x="1142" y="2182"/>
                      </a:cubicBezTo>
                      <a:cubicBezTo>
                        <a:pt x="1136" y="2181"/>
                        <a:pt x="1129" y="2193"/>
                        <a:pt x="1137" y="2199"/>
                      </a:cubicBezTo>
                      <a:cubicBezTo>
                        <a:pt x="1142" y="2203"/>
                        <a:pt x="1150" y="2201"/>
                        <a:pt x="1152" y="2195"/>
                      </a:cubicBezTo>
                      <a:close/>
                      <a:moveTo>
                        <a:pt x="1108" y="2215"/>
                      </a:moveTo>
                      <a:cubicBezTo>
                        <a:pt x="1133" y="2217"/>
                        <a:pt x="1145" y="2240"/>
                        <a:pt x="1151" y="2245"/>
                      </a:cubicBezTo>
                      <a:cubicBezTo>
                        <a:pt x="1162" y="2256"/>
                        <a:pt x="1174" y="2243"/>
                        <a:pt x="1162" y="2230"/>
                      </a:cubicBezTo>
                      <a:cubicBezTo>
                        <a:pt x="1154" y="2222"/>
                        <a:pt x="1135" y="2211"/>
                        <a:pt x="1108" y="2215"/>
                      </a:cubicBezTo>
                      <a:close/>
                      <a:moveTo>
                        <a:pt x="1101" y="2146"/>
                      </a:moveTo>
                      <a:cubicBezTo>
                        <a:pt x="1090" y="2147"/>
                        <a:pt x="1079" y="2146"/>
                        <a:pt x="1070" y="2140"/>
                      </a:cubicBezTo>
                      <a:cubicBezTo>
                        <a:pt x="1062" y="2134"/>
                        <a:pt x="1057" y="2124"/>
                        <a:pt x="1058" y="2114"/>
                      </a:cubicBezTo>
                      <a:cubicBezTo>
                        <a:pt x="1059" y="2108"/>
                        <a:pt x="1063" y="2103"/>
                        <a:pt x="1067" y="2099"/>
                      </a:cubicBezTo>
                      <a:cubicBezTo>
                        <a:pt x="1072" y="2094"/>
                        <a:pt x="1076" y="2092"/>
                        <a:pt x="1083" y="2090"/>
                      </a:cubicBezTo>
                      <a:cubicBezTo>
                        <a:pt x="1089" y="2088"/>
                        <a:pt x="1094" y="2088"/>
                        <a:pt x="1101" y="2089"/>
                      </a:cubicBezTo>
                      <a:cubicBezTo>
                        <a:pt x="1104" y="2090"/>
                        <a:pt x="1106" y="2090"/>
                        <a:pt x="1109" y="2091"/>
                      </a:cubicBezTo>
                      <a:cubicBezTo>
                        <a:pt x="1116" y="2094"/>
                        <a:pt x="1121" y="2097"/>
                        <a:pt x="1128" y="2102"/>
                      </a:cubicBezTo>
                      <a:cubicBezTo>
                        <a:pt x="1136" y="2109"/>
                        <a:pt x="1141" y="2116"/>
                        <a:pt x="1144" y="2127"/>
                      </a:cubicBezTo>
                      <a:cubicBezTo>
                        <a:pt x="1144" y="2128"/>
                        <a:pt x="1145" y="2128"/>
                        <a:pt x="1145" y="2129"/>
                      </a:cubicBezTo>
                      <a:cubicBezTo>
                        <a:pt x="1147" y="2122"/>
                        <a:pt x="1152" y="2115"/>
                        <a:pt x="1157" y="2110"/>
                      </a:cubicBezTo>
                      <a:cubicBezTo>
                        <a:pt x="1164" y="2103"/>
                        <a:pt x="1173" y="2099"/>
                        <a:pt x="1183" y="2100"/>
                      </a:cubicBezTo>
                      <a:cubicBezTo>
                        <a:pt x="1186" y="2100"/>
                        <a:pt x="1190" y="2102"/>
                        <a:pt x="1194" y="2105"/>
                      </a:cubicBezTo>
                      <a:cubicBezTo>
                        <a:pt x="1190" y="2102"/>
                        <a:pt x="1186" y="2102"/>
                        <a:pt x="1182" y="2102"/>
                      </a:cubicBezTo>
                      <a:cubicBezTo>
                        <a:pt x="1173" y="2101"/>
                        <a:pt x="1165" y="2105"/>
                        <a:pt x="1159" y="2111"/>
                      </a:cubicBezTo>
                      <a:cubicBezTo>
                        <a:pt x="1154" y="2116"/>
                        <a:pt x="1151" y="2121"/>
                        <a:pt x="1149" y="2126"/>
                      </a:cubicBezTo>
                      <a:cubicBezTo>
                        <a:pt x="1146" y="2137"/>
                        <a:pt x="1146" y="2146"/>
                        <a:pt x="1144" y="2156"/>
                      </a:cubicBezTo>
                      <a:cubicBezTo>
                        <a:pt x="1144" y="2157"/>
                        <a:pt x="1144" y="2157"/>
                        <a:pt x="1144" y="2157"/>
                      </a:cubicBezTo>
                      <a:cubicBezTo>
                        <a:pt x="1142" y="2163"/>
                        <a:pt x="1140" y="2168"/>
                        <a:pt x="1137" y="2173"/>
                      </a:cubicBezTo>
                      <a:cubicBezTo>
                        <a:pt x="1136" y="2175"/>
                        <a:pt x="1128" y="2187"/>
                        <a:pt x="1126" y="2187"/>
                      </a:cubicBezTo>
                      <a:cubicBezTo>
                        <a:pt x="1126" y="2185"/>
                        <a:pt x="1131" y="2178"/>
                        <a:pt x="1131" y="2176"/>
                      </a:cubicBezTo>
                      <a:cubicBezTo>
                        <a:pt x="1135" y="2170"/>
                        <a:pt x="1138" y="2163"/>
                        <a:pt x="1140" y="2156"/>
                      </a:cubicBezTo>
                      <a:cubicBezTo>
                        <a:pt x="1140" y="2155"/>
                        <a:pt x="1140" y="2155"/>
                        <a:pt x="1140" y="2155"/>
                      </a:cubicBezTo>
                      <a:cubicBezTo>
                        <a:pt x="1143" y="2146"/>
                        <a:pt x="1144" y="2138"/>
                        <a:pt x="1141" y="2128"/>
                      </a:cubicBezTo>
                      <a:cubicBezTo>
                        <a:pt x="1138" y="2116"/>
                        <a:pt x="1130" y="2105"/>
                        <a:pt x="1119" y="2101"/>
                      </a:cubicBezTo>
                      <a:cubicBezTo>
                        <a:pt x="1113" y="2098"/>
                        <a:pt x="1102" y="2099"/>
                        <a:pt x="1099" y="2107"/>
                      </a:cubicBezTo>
                      <a:cubicBezTo>
                        <a:pt x="1098" y="2109"/>
                        <a:pt x="1099" y="2112"/>
                        <a:pt x="1101" y="2113"/>
                      </a:cubicBezTo>
                      <a:cubicBezTo>
                        <a:pt x="1103" y="2115"/>
                        <a:pt x="1105" y="2115"/>
                        <a:pt x="1107" y="2113"/>
                      </a:cubicBezTo>
                      <a:cubicBezTo>
                        <a:pt x="1109" y="2112"/>
                        <a:pt x="1109" y="2111"/>
                        <a:pt x="1109" y="2109"/>
                      </a:cubicBezTo>
                      <a:cubicBezTo>
                        <a:pt x="1109" y="2107"/>
                        <a:pt x="1107" y="2105"/>
                        <a:pt x="1105" y="2107"/>
                      </a:cubicBezTo>
                      <a:cubicBezTo>
                        <a:pt x="1104" y="2107"/>
                        <a:pt x="1103" y="2108"/>
                        <a:pt x="1103" y="2109"/>
                      </a:cubicBezTo>
                      <a:cubicBezTo>
                        <a:pt x="1102" y="2108"/>
                        <a:pt x="1102" y="2106"/>
                        <a:pt x="1103" y="2105"/>
                      </a:cubicBezTo>
                      <a:cubicBezTo>
                        <a:pt x="1105" y="2103"/>
                        <a:pt x="1108" y="2103"/>
                        <a:pt x="1110" y="2104"/>
                      </a:cubicBezTo>
                      <a:cubicBezTo>
                        <a:pt x="1114" y="2107"/>
                        <a:pt x="1115" y="2112"/>
                        <a:pt x="1112" y="2115"/>
                      </a:cubicBezTo>
                      <a:cubicBezTo>
                        <a:pt x="1111" y="2118"/>
                        <a:pt x="1108" y="2120"/>
                        <a:pt x="1105" y="2120"/>
                      </a:cubicBezTo>
                      <a:cubicBezTo>
                        <a:pt x="1102" y="2121"/>
                        <a:pt x="1099" y="2120"/>
                        <a:pt x="1097" y="2117"/>
                      </a:cubicBezTo>
                      <a:cubicBezTo>
                        <a:pt x="1094" y="2115"/>
                        <a:pt x="1093" y="2110"/>
                        <a:pt x="1094" y="2106"/>
                      </a:cubicBezTo>
                      <a:cubicBezTo>
                        <a:pt x="1098" y="2098"/>
                        <a:pt x="1109" y="2095"/>
                        <a:pt x="1117" y="2098"/>
                      </a:cubicBezTo>
                      <a:cubicBezTo>
                        <a:pt x="1120" y="2099"/>
                        <a:pt x="1122" y="2101"/>
                        <a:pt x="1124" y="2103"/>
                      </a:cubicBezTo>
                      <a:cubicBezTo>
                        <a:pt x="1117" y="2097"/>
                        <a:pt x="1110" y="2093"/>
                        <a:pt x="1100" y="2091"/>
                      </a:cubicBezTo>
                      <a:cubicBezTo>
                        <a:pt x="1094" y="2090"/>
                        <a:pt x="1089" y="2090"/>
                        <a:pt x="1083" y="2091"/>
                      </a:cubicBezTo>
                      <a:cubicBezTo>
                        <a:pt x="1077" y="2093"/>
                        <a:pt x="1072" y="2095"/>
                        <a:pt x="1067" y="2100"/>
                      </a:cubicBezTo>
                      <a:cubicBezTo>
                        <a:pt x="1065" y="2102"/>
                        <a:pt x="1063" y="2104"/>
                        <a:pt x="1062" y="2107"/>
                      </a:cubicBezTo>
                      <a:cubicBezTo>
                        <a:pt x="1062" y="2107"/>
                        <a:pt x="1062" y="2107"/>
                        <a:pt x="1062" y="2107"/>
                      </a:cubicBezTo>
                      <a:cubicBezTo>
                        <a:pt x="1067" y="2100"/>
                        <a:pt x="1078" y="2099"/>
                        <a:pt x="1083" y="2111"/>
                      </a:cubicBezTo>
                      <a:cubicBezTo>
                        <a:pt x="1086" y="2120"/>
                        <a:pt x="1080" y="2137"/>
                        <a:pt x="1101" y="2146"/>
                      </a:cubicBezTo>
                      <a:close/>
                      <a:moveTo>
                        <a:pt x="1182" y="2102"/>
                      </a:moveTo>
                      <a:cubicBezTo>
                        <a:pt x="1180" y="2114"/>
                        <a:pt x="1196" y="2115"/>
                        <a:pt x="1201" y="2116"/>
                      </a:cubicBezTo>
                      <a:cubicBezTo>
                        <a:pt x="1205" y="2117"/>
                        <a:pt x="1207" y="2119"/>
                        <a:pt x="1209" y="2122"/>
                      </a:cubicBezTo>
                      <a:cubicBezTo>
                        <a:pt x="1209" y="2117"/>
                        <a:pt x="1206" y="2106"/>
                        <a:pt x="1203" y="2102"/>
                      </a:cubicBezTo>
                      <a:cubicBezTo>
                        <a:pt x="1198" y="2096"/>
                        <a:pt x="1190" y="2093"/>
                        <a:pt x="1183" y="2099"/>
                      </a:cubicBezTo>
                      <a:cubicBezTo>
                        <a:pt x="1187" y="2099"/>
                        <a:pt x="1193" y="2102"/>
                        <a:pt x="1196" y="2106"/>
                      </a:cubicBezTo>
                      <a:cubicBezTo>
                        <a:pt x="1194" y="2104"/>
                        <a:pt x="1187" y="2102"/>
                        <a:pt x="1182" y="2102"/>
                      </a:cubicBezTo>
                      <a:close/>
                      <a:moveTo>
                        <a:pt x="1122" y="2192"/>
                      </a:moveTo>
                      <a:cubicBezTo>
                        <a:pt x="1126" y="2166"/>
                        <a:pt x="1111" y="2150"/>
                        <a:pt x="1109" y="2139"/>
                      </a:cubicBezTo>
                      <a:cubicBezTo>
                        <a:pt x="1107" y="2125"/>
                        <a:pt x="1122" y="2122"/>
                        <a:pt x="1128" y="2136"/>
                      </a:cubicBezTo>
                      <a:cubicBezTo>
                        <a:pt x="1135" y="2151"/>
                        <a:pt x="1130" y="2174"/>
                        <a:pt x="1122" y="2192"/>
                      </a:cubicBezTo>
                      <a:close/>
                      <a:moveTo>
                        <a:pt x="1134" y="2104"/>
                      </a:moveTo>
                      <a:cubicBezTo>
                        <a:pt x="1124" y="2087"/>
                        <a:pt x="1087" y="2072"/>
                        <a:pt x="1076" y="2091"/>
                      </a:cubicBezTo>
                      <a:cubicBezTo>
                        <a:pt x="1072" y="2089"/>
                        <a:pt x="1072" y="2082"/>
                        <a:pt x="1076" y="2077"/>
                      </a:cubicBezTo>
                      <a:cubicBezTo>
                        <a:pt x="1080" y="2072"/>
                        <a:pt x="1090" y="2070"/>
                        <a:pt x="1097" y="2075"/>
                      </a:cubicBezTo>
                      <a:cubicBezTo>
                        <a:pt x="1100" y="2071"/>
                        <a:pt x="1113" y="2074"/>
                        <a:pt x="1123" y="2085"/>
                      </a:cubicBezTo>
                      <a:cubicBezTo>
                        <a:pt x="1121" y="2077"/>
                        <a:pt x="1120" y="2067"/>
                        <a:pt x="1122" y="2059"/>
                      </a:cubicBezTo>
                      <a:cubicBezTo>
                        <a:pt x="1124" y="2049"/>
                        <a:pt x="1128" y="2039"/>
                        <a:pt x="1135" y="2032"/>
                      </a:cubicBezTo>
                      <a:cubicBezTo>
                        <a:pt x="1143" y="2024"/>
                        <a:pt x="1153" y="2021"/>
                        <a:pt x="1163" y="2024"/>
                      </a:cubicBezTo>
                      <a:cubicBezTo>
                        <a:pt x="1170" y="2026"/>
                        <a:pt x="1177" y="2031"/>
                        <a:pt x="1178" y="2039"/>
                      </a:cubicBezTo>
                      <a:cubicBezTo>
                        <a:pt x="1179" y="2045"/>
                        <a:pt x="1175" y="2051"/>
                        <a:pt x="1170" y="2055"/>
                      </a:cubicBezTo>
                      <a:cubicBezTo>
                        <a:pt x="1165" y="2058"/>
                        <a:pt x="1158" y="2058"/>
                        <a:pt x="1152" y="2057"/>
                      </a:cubicBezTo>
                      <a:cubicBezTo>
                        <a:pt x="1165" y="2053"/>
                        <a:pt x="1161" y="2042"/>
                        <a:pt x="1163" y="2037"/>
                      </a:cubicBezTo>
                      <a:cubicBezTo>
                        <a:pt x="1166" y="2030"/>
                        <a:pt x="1173" y="2031"/>
                        <a:pt x="1176" y="2035"/>
                      </a:cubicBezTo>
                      <a:cubicBezTo>
                        <a:pt x="1176" y="2035"/>
                        <a:pt x="1176" y="2035"/>
                        <a:pt x="1176" y="2035"/>
                      </a:cubicBezTo>
                      <a:cubicBezTo>
                        <a:pt x="1173" y="2030"/>
                        <a:pt x="1169" y="2027"/>
                        <a:pt x="1163" y="2025"/>
                      </a:cubicBezTo>
                      <a:cubicBezTo>
                        <a:pt x="1155" y="2023"/>
                        <a:pt x="1146" y="2024"/>
                        <a:pt x="1139" y="2031"/>
                      </a:cubicBezTo>
                      <a:cubicBezTo>
                        <a:pt x="1140" y="2029"/>
                        <a:pt x="1143" y="2029"/>
                        <a:pt x="1145" y="2028"/>
                      </a:cubicBezTo>
                      <a:cubicBezTo>
                        <a:pt x="1150" y="2028"/>
                        <a:pt x="1155" y="2029"/>
                        <a:pt x="1156" y="2034"/>
                      </a:cubicBezTo>
                      <a:cubicBezTo>
                        <a:pt x="1157" y="2036"/>
                        <a:pt x="1157" y="2039"/>
                        <a:pt x="1155" y="2041"/>
                      </a:cubicBezTo>
                      <a:cubicBezTo>
                        <a:pt x="1154" y="2042"/>
                        <a:pt x="1152" y="2043"/>
                        <a:pt x="1150" y="2042"/>
                      </a:cubicBezTo>
                      <a:cubicBezTo>
                        <a:pt x="1148" y="2042"/>
                        <a:pt x="1146" y="2041"/>
                        <a:pt x="1146" y="2039"/>
                      </a:cubicBezTo>
                      <a:cubicBezTo>
                        <a:pt x="1144" y="2037"/>
                        <a:pt x="1145" y="2034"/>
                        <a:pt x="1147" y="2033"/>
                      </a:cubicBezTo>
                      <a:cubicBezTo>
                        <a:pt x="1149" y="2032"/>
                        <a:pt x="1150" y="2032"/>
                        <a:pt x="1151" y="2033"/>
                      </a:cubicBezTo>
                      <a:cubicBezTo>
                        <a:pt x="1152" y="2034"/>
                        <a:pt x="1152" y="2035"/>
                        <a:pt x="1151" y="2036"/>
                      </a:cubicBezTo>
                      <a:cubicBezTo>
                        <a:pt x="1151" y="2035"/>
                        <a:pt x="1151" y="2034"/>
                        <a:pt x="1150" y="2034"/>
                      </a:cubicBezTo>
                      <a:cubicBezTo>
                        <a:pt x="1149" y="2033"/>
                        <a:pt x="1148" y="2034"/>
                        <a:pt x="1148" y="2036"/>
                      </a:cubicBezTo>
                      <a:cubicBezTo>
                        <a:pt x="1147" y="2036"/>
                        <a:pt x="1148" y="2037"/>
                        <a:pt x="1149" y="2038"/>
                      </a:cubicBezTo>
                      <a:cubicBezTo>
                        <a:pt x="1150" y="2039"/>
                        <a:pt x="1151" y="2039"/>
                        <a:pt x="1152" y="2038"/>
                      </a:cubicBezTo>
                      <a:cubicBezTo>
                        <a:pt x="1154" y="2037"/>
                        <a:pt x="1154" y="2036"/>
                        <a:pt x="1153" y="2034"/>
                      </a:cubicBezTo>
                      <a:cubicBezTo>
                        <a:pt x="1152" y="2030"/>
                        <a:pt x="1146" y="2029"/>
                        <a:pt x="1142" y="2030"/>
                      </a:cubicBezTo>
                      <a:cubicBezTo>
                        <a:pt x="1136" y="2033"/>
                        <a:pt x="1131" y="2040"/>
                        <a:pt x="1128" y="2046"/>
                      </a:cubicBezTo>
                      <a:cubicBezTo>
                        <a:pt x="1120" y="2061"/>
                        <a:pt x="1121" y="2077"/>
                        <a:pt x="1127" y="2090"/>
                      </a:cubicBezTo>
                      <a:cubicBezTo>
                        <a:pt x="1130" y="2094"/>
                        <a:pt x="1133" y="2099"/>
                        <a:pt x="1134" y="2104"/>
                      </a:cubicBezTo>
                      <a:close/>
                      <a:moveTo>
                        <a:pt x="1146" y="2120"/>
                      </a:moveTo>
                      <a:cubicBezTo>
                        <a:pt x="1141" y="2111"/>
                        <a:pt x="1154" y="2100"/>
                        <a:pt x="1163" y="2096"/>
                      </a:cubicBezTo>
                      <a:cubicBezTo>
                        <a:pt x="1174" y="2092"/>
                        <a:pt x="1188" y="2090"/>
                        <a:pt x="1193" y="2078"/>
                      </a:cubicBezTo>
                      <a:cubicBezTo>
                        <a:pt x="1196" y="2072"/>
                        <a:pt x="1196" y="2064"/>
                        <a:pt x="1191" y="2059"/>
                      </a:cubicBezTo>
                      <a:cubicBezTo>
                        <a:pt x="1188" y="2056"/>
                        <a:pt x="1184" y="2054"/>
                        <a:pt x="1180" y="2057"/>
                      </a:cubicBezTo>
                      <a:cubicBezTo>
                        <a:pt x="1183" y="2057"/>
                        <a:pt x="1188" y="2061"/>
                        <a:pt x="1188" y="2066"/>
                      </a:cubicBezTo>
                      <a:cubicBezTo>
                        <a:pt x="1187" y="2070"/>
                        <a:pt x="1183" y="2074"/>
                        <a:pt x="1178" y="2076"/>
                      </a:cubicBezTo>
                      <a:cubicBezTo>
                        <a:pt x="1168" y="2078"/>
                        <a:pt x="1158" y="2079"/>
                        <a:pt x="1150" y="2085"/>
                      </a:cubicBezTo>
                      <a:cubicBezTo>
                        <a:pt x="1140" y="2093"/>
                        <a:pt x="1136" y="2108"/>
                        <a:pt x="1146" y="2120"/>
                      </a:cubicBezTo>
                      <a:close/>
                      <a:moveTo>
                        <a:pt x="1175" y="2158"/>
                      </a:moveTo>
                      <a:cubicBezTo>
                        <a:pt x="1184" y="2152"/>
                        <a:pt x="1191" y="2136"/>
                        <a:pt x="1189" y="2125"/>
                      </a:cubicBezTo>
                      <a:cubicBezTo>
                        <a:pt x="1187" y="2114"/>
                        <a:pt x="1176" y="2113"/>
                        <a:pt x="1176" y="2125"/>
                      </a:cubicBezTo>
                      <a:cubicBezTo>
                        <a:pt x="1176" y="2135"/>
                        <a:pt x="1181" y="2150"/>
                        <a:pt x="1175" y="2158"/>
                      </a:cubicBezTo>
                      <a:close/>
                      <a:moveTo>
                        <a:pt x="1115" y="2354"/>
                      </a:moveTo>
                      <a:cubicBezTo>
                        <a:pt x="1105" y="2384"/>
                        <a:pt x="1129" y="2429"/>
                        <a:pt x="1159" y="2421"/>
                      </a:cubicBezTo>
                      <a:cubicBezTo>
                        <a:pt x="1160" y="2427"/>
                        <a:pt x="1153" y="2434"/>
                        <a:pt x="1143" y="2434"/>
                      </a:cubicBezTo>
                      <a:cubicBezTo>
                        <a:pt x="1134" y="2434"/>
                        <a:pt x="1124" y="2424"/>
                        <a:pt x="1123" y="2411"/>
                      </a:cubicBezTo>
                      <a:cubicBezTo>
                        <a:pt x="1110" y="2413"/>
                        <a:pt x="1097" y="2380"/>
                        <a:pt x="1115" y="2354"/>
                      </a:cubicBezTo>
                      <a:close/>
                      <a:moveTo>
                        <a:pt x="976" y="2353"/>
                      </a:moveTo>
                      <a:cubicBezTo>
                        <a:pt x="976" y="2350"/>
                        <a:pt x="978" y="2348"/>
                        <a:pt x="981" y="2348"/>
                      </a:cubicBezTo>
                      <a:cubicBezTo>
                        <a:pt x="984" y="2347"/>
                        <a:pt x="986" y="2350"/>
                        <a:pt x="986" y="2352"/>
                      </a:cubicBezTo>
                      <a:cubicBezTo>
                        <a:pt x="986" y="2355"/>
                        <a:pt x="984" y="2357"/>
                        <a:pt x="982" y="2358"/>
                      </a:cubicBezTo>
                      <a:cubicBezTo>
                        <a:pt x="979" y="2358"/>
                        <a:pt x="976" y="2356"/>
                        <a:pt x="976" y="2353"/>
                      </a:cubicBezTo>
                      <a:close/>
                      <a:moveTo>
                        <a:pt x="974" y="2343"/>
                      </a:moveTo>
                      <a:cubicBezTo>
                        <a:pt x="973" y="2341"/>
                        <a:pt x="975" y="2339"/>
                        <a:pt x="977" y="2339"/>
                      </a:cubicBezTo>
                      <a:cubicBezTo>
                        <a:pt x="979" y="2339"/>
                        <a:pt x="981" y="2341"/>
                        <a:pt x="981" y="2343"/>
                      </a:cubicBezTo>
                      <a:cubicBezTo>
                        <a:pt x="981" y="2345"/>
                        <a:pt x="980" y="2347"/>
                        <a:pt x="978" y="2347"/>
                      </a:cubicBezTo>
                      <a:cubicBezTo>
                        <a:pt x="975" y="2347"/>
                        <a:pt x="974" y="2346"/>
                        <a:pt x="974" y="2343"/>
                      </a:cubicBezTo>
                      <a:close/>
                      <a:moveTo>
                        <a:pt x="985" y="2362"/>
                      </a:moveTo>
                      <a:cubicBezTo>
                        <a:pt x="985" y="2357"/>
                        <a:pt x="988" y="2354"/>
                        <a:pt x="992" y="2354"/>
                      </a:cubicBezTo>
                      <a:cubicBezTo>
                        <a:pt x="997" y="2353"/>
                        <a:pt x="1000" y="2357"/>
                        <a:pt x="1000" y="2361"/>
                      </a:cubicBezTo>
                      <a:cubicBezTo>
                        <a:pt x="1001" y="2365"/>
                        <a:pt x="997" y="2369"/>
                        <a:pt x="993" y="2369"/>
                      </a:cubicBezTo>
                      <a:cubicBezTo>
                        <a:pt x="989" y="2369"/>
                        <a:pt x="985" y="2366"/>
                        <a:pt x="985" y="2362"/>
                      </a:cubicBezTo>
                      <a:close/>
                      <a:moveTo>
                        <a:pt x="1105" y="2249"/>
                      </a:moveTo>
                      <a:cubicBezTo>
                        <a:pt x="1116" y="2252"/>
                        <a:pt x="1127" y="2263"/>
                        <a:pt x="1132" y="2278"/>
                      </a:cubicBezTo>
                      <a:cubicBezTo>
                        <a:pt x="1135" y="2289"/>
                        <a:pt x="1134" y="2301"/>
                        <a:pt x="1130" y="2311"/>
                      </a:cubicBezTo>
                      <a:cubicBezTo>
                        <a:pt x="1128" y="2316"/>
                        <a:pt x="1124" y="2320"/>
                        <a:pt x="1120" y="2323"/>
                      </a:cubicBezTo>
                      <a:cubicBezTo>
                        <a:pt x="1112" y="2328"/>
                        <a:pt x="1103" y="2328"/>
                        <a:pt x="1098" y="2324"/>
                      </a:cubicBezTo>
                      <a:cubicBezTo>
                        <a:pt x="1092" y="2320"/>
                        <a:pt x="1092" y="2311"/>
                        <a:pt x="1097" y="2308"/>
                      </a:cubicBezTo>
                      <a:cubicBezTo>
                        <a:pt x="1099" y="2318"/>
                        <a:pt x="1111" y="2319"/>
                        <a:pt x="1118" y="2312"/>
                      </a:cubicBezTo>
                      <a:cubicBezTo>
                        <a:pt x="1126" y="2305"/>
                        <a:pt x="1129" y="2289"/>
                        <a:pt x="1126" y="2279"/>
                      </a:cubicBezTo>
                      <a:cubicBezTo>
                        <a:pt x="1122" y="2260"/>
                        <a:pt x="1111" y="2253"/>
                        <a:pt x="1105" y="2249"/>
                      </a:cubicBezTo>
                      <a:close/>
                      <a:moveTo>
                        <a:pt x="1123" y="2329"/>
                      </a:moveTo>
                      <a:cubicBezTo>
                        <a:pt x="1104" y="2358"/>
                        <a:pt x="1065" y="2368"/>
                        <a:pt x="1044" y="2355"/>
                      </a:cubicBezTo>
                      <a:cubicBezTo>
                        <a:pt x="1021" y="2340"/>
                        <a:pt x="1034" y="2321"/>
                        <a:pt x="1054" y="2333"/>
                      </a:cubicBezTo>
                      <a:cubicBezTo>
                        <a:pt x="1065" y="2340"/>
                        <a:pt x="1100" y="2354"/>
                        <a:pt x="1123" y="2329"/>
                      </a:cubicBezTo>
                      <a:close/>
                      <a:moveTo>
                        <a:pt x="1256" y="1959"/>
                      </a:moveTo>
                      <a:cubicBezTo>
                        <a:pt x="1252" y="1984"/>
                        <a:pt x="1266" y="2000"/>
                        <a:pt x="1268" y="2012"/>
                      </a:cubicBezTo>
                      <a:cubicBezTo>
                        <a:pt x="1270" y="2025"/>
                        <a:pt x="1255" y="2028"/>
                        <a:pt x="1250" y="2014"/>
                      </a:cubicBezTo>
                      <a:cubicBezTo>
                        <a:pt x="1243" y="2000"/>
                        <a:pt x="1247" y="1977"/>
                        <a:pt x="1256" y="1959"/>
                      </a:cubicBezTo>
                      <a:close/>
                      <a:moveTo>
                        <a:pt x="1221" y="2038"/>
                      </a:moveTo>
                      <a:cubicBezTo>
                        <a:pt x="1220" y="2035"/>
                        <a:pt x="1220" y="2033"/>
                        <a:pt x="1221" y="2031"/>
                      </a:cubicBezTo>
                      <a:cubicBezTo>
                        <a:pt x="1223" y="2029"/>
                        <a:pt x="1225" y="2027"/>
                        <a:pt x="1229" y="2027"/>
                      </a:cubicBezTo>
                      <a:cubicBezTo>
                        <a:pt x="1233" y="2027"/>
                        <a:pt x="1236" y="2031"/>
                        <a:pt x="1236" y="2034"/>
                      </a:cubicBezTo>
                      <a:cubicBezTo>
                        <a:pt x="1236" y="2040"/>
                        <a:pt x="1232" y="2040"/>
                        <a:pt x="1229" y="2043"/>
                      </a:cubicBezTo>
                      <a:cubicBezTo>
                        <a:pt x="1227" y="2046"/>
                        <a:pt x="1228" y="2052"/>
                        <a:pt x="1231" y="2056"/>
                      </a:cubicBezTo>
                      <a:cubicBezTo>
                        <a:pt x="1235" y="2060"/>
                        <a:pt x="1241" y="2062"/>
                        <a:pt x="1247" y="2060"/>
                      </a:cubicBezTo>
                      <a:cubicBezTo>
                        <a:pt x="1250" y="2058"/>
                        <a:pt x="1253" y="2055"/>
                        <a:pt x="1251" y="2051"/>
                      </a:cubicBezTo>
                      <a:cubicBezTo>
                        <a:pt x="1249" y="2055"/>
                        <a:pt x="1244" y="2055"/>
                        <a:pt x="1242" y="2050"/>
                      </a:cubicBezTo>
                      <a:cubicBezTo>
                        <a:pt x="1241" y="2048"/>
                        <a:pt x="1242" y="2042"/>
                        <a:pt x="1243" y="2036"/>
                      </a:cubicBezTo>
                      <a:cubicBezTo>
                        <a:pt x="1244" y="2030"/>
                        <a:pt x="1243" y="2025"/>
                        <a:pt x="1241" y="2020"/>
                      </a:cubicBezTo>
                      <a:cubicBezTo>
                        <a:pt x="1236" y="2012"/>
                        <a:pt x="1223" y="2010"/>
                        <a:pt x="1216" y="2016"/>
                      </a:cubicBezTo>
                      <a:cubicBezTo>
                        <a:pt x="1212" y="2020"/>
                        <a:pt x="1211" y="2025"/>
                        <a:pt x="1210" y="2030"/>
                      </a:cubicBezTo>
                      <a:cubicBezTo>
                        <a:pt x="1210" y="2035"/>
                        <a:pt x="1212" y="2049"/>
                        <a:pt x="1207" y="2054"/>
                      </a:cubicBezTo>
                      <a:cubicBezTo>
                        <a:pt x="1204" y="2058"/>
                        <a:pt x="1200" y="2058"/>
                        <a:pt x="1198" y="2055"/>
                      </a:cubicBezTo>
                      <a:cubicBezTo>
                        <a:pt x="1196" y="2058"/>
                        <a:pt x="1199" y="2063"/>
                        <a:pt x="1203" y="2065"/>
                      </a:cubicBezTo>
                      <a:cubicBezTo>
                        <a:pt x="1211" y="2067"/>
                        <a:pt x="1222" y="2061"/>
                        <a:pt x="1224" y="2051"/>
                      </a:cubicBezTo>
                      <a:cubicBezTo>
                        <a:pt x="1225" y="2047"/>
                        <a:pt x="1223" y="2043"/>
                        <a:pt x="1221" y="2038"/>
                      </a:cubicBezTo>
                      <a:close/>
                      <a:moveTo>
                        <a:pt x="1227" y="2053"/>
                      </a:moveTo>
                      <a:cubicBezTo>
                        <a:pt x="1231" y="2064"/>
                        <a:pt x="1226" y="2081"/>
                        <a:pt x="1218" y="2089"/>
                      </a:cubicBezTo>
                      <a:cubicBezTo>
                        <a:pt x="1209" y="2097"/>
                        <a:pt x="1199" y="2092"/>
                        <a:pt x="1207" y="2081"/>
                      </a:cubicBezTo>
                      <a:cubicBezTo>
                        <a:pt x="1213" y="2073"/>
                        <a:pt x="1227" y="2064"/>
                        <a:pt x="1227" y="2053"/>
                      </a:cubicBezTo>
                      <a:close/>
                      <a:moveTo>
                        <a:pt x="1225" y="2010"/>
                      </a:moveTo>
                      <a:cubicBezTo>
                        <a:pt x="1230" y="2009"/>
                        <a:pt x="1237" y="2012"/>
                        <a:pt x="1239" y="2015"/>
                      </a:cubicBezTo>
                      <a:cubicBezTo>
                        <a:pt x="1245" y="2013"/>
                        <a:pt x="1243" y="2000"/>
                        <a:pt x="1234" y="1999"/>
                      </a:cubicBezTo>
                      <a:cubicBezTo>
                        <a:pt x="1228" y="1999"/>
                        <a:pt x="1223" y="2005"/>
                        <a:pt x="1225" y="2010"/>
                      </a:cubicBezTo>
                      <a:close/>
                      <a:moveTo>
                        <a:pt x="906" y="1875"/>
                      </a:moveTo>
                      <a:cubicBezTo>
                        <a:pt x="907" y="1871"/>
                        <a:pt x="910" y="1869"/>
                        <a:pt x="914" y="1870"/>
                      </a:cubicBezTo>
                      <a:cubicBezTo>
                        <a:pt x="920" y="1871"/>
                        <a:pt x="919" y="1879"/>
                        <a:pt x="915" y="1882"/>
                      </a:cubicBezTo>
                      <a:cubicBezTo>
                        <a:pt x="911" y="1883"/>
                        <a:pt x="908" y="1882"/>
                        <a:pt x="904" y="1886"/>
                      </a:cubicBezTo>
                      <a:cubicBezTo>
                        <a:pt x="907" y="1881"/>
                        <a:pt x="905" y="1879"/>
                        <a:pt x="906" y="1875"/>
                      </a:cubicBezTo>
                      <a:close/>
                      <a:moveTo>
                        <a:pt x="999" y="1601"/>
                      </a:moveTo>
                      <a:cubicBezTo>
                        <a:pt x="1025" y="1604"/>
                        <a:pt x="1039" y="1621"/>
                        <a:pt x="1044" y="1639"/>
                      </a:cubicBezTo>
                      <a:cubicBezTo>
                        <a:pt x="1048" y="1655"/>
                        <a:pt x="1040" y="1666"/>
                        <a:pt x="1042" y="1677"/>
                      </a:cubicBezTo>
                      <a:cubicBezTo>
                        <a:pt x="1043" y="1680"/>
                        <a:pt x="1045" y="1684"/>
                        <a:pt x="1050" y="1686"/>
                      </a:cubicBezTo>
                      <a:cubicBezTo>
                        <a:pt x="1039" y="1690"/>
                        <a:pt x="1028" y="1682"/>
                        <a:pt x="1026" y="1671"/>
                      </a:cubicBezTo>
                      <a:cubicBezTo>
                        <a:pt x="1024" y="1657"/>
                        <a:pt x="1031" y="1648"/>
                        <a:pt x="1027" y="1633"/>
                      </a:cubicBezTo>
                      <a:cubicBezTo>
                        <a:pt x="1022" y="1618"/>
                        <a:pt x="1012" y="1606"/>
                        <a:pt x="999" y="1601"/>
                      </a:cubicBezTo>
                      <a:close/>
                      <a:moveTo>
                        <a:pt x="950" y="1570"/>
                      </a:moveTo>
                      <a:cubicBezTo>
                        <a:pt x="975" y="1570"/>
                        <a:pt x="989" y="1590"/>
                        <a:pt x="999" y="1597"/>
                      </a:cubicBezTo>
                      <a:cubicBezTo>
                        <a:pt x="1012" y="1606"/>
                        <a:pt x="1021" y="1596"/>
                        <a:pt x="1009" y="1583"/>
                      </a:cubicBezTo>
                      <a:cubicBezTo>
                        <a:pt x="997" y="1569"/>
                        <a:pt x="970" y="1562"/>
                        <a:pt x="950" y="1570"/>
                      </a:cubicBezTo>
                      <a:close/>
                      <a:moveTo>
                        <a:pt x="581" y="2087"/>
                      </a:moveTo>
                      <a:cubicBezTo>
                        <a:pt x="558" y="2087"/>
                        <a:pt x="539" y="2105"/>
                        <a:pt x="534" y="2123"/>
                      </a:cubicBezTo>
                      <a:cubicBezTo>
                        <a:pt x="531" y="2138"/>
                        <a:pt x="543" y="2146"/>
                        <a:pt x="548" y="2128"/>
                      </a:cubicBezTo>
                      <a:cubicBezTo>
                        <a:pt x="552" y="2113"/>
                        <a:pt x="557" y="2094"/>
                        <a:pt x="581" y="2087"/>
                      </a:cubicBezTo>
                      <a:close/>
                      <a:moveTo>
                        <a:pt x="621" y="2384"/>
                      </a:moveTo>
                      <a:cubicBezTo>
                        <a:pt x="603" y="2384"/>
                        <a:pt x="579" y="2370"/>
                        <a:pt x="571" y="2354"/>
                      </a:cubicBezTo>
                      <a:cubicBezTo>
                        <a:pt x="562" y="2338"/>
                        <a:pt x="574" y="2328"/>
                        <a:pt x="587" y="2344"/>
                      </a:cubicBezTo>
                      <a:cubicBezTo>
                        <a:pt x="597" y="2356"/>
                        <a:pt x="601" y="2377"/>
                        <a:pt x="621" y="2384"/>
                      </a:cubicBezTo>
                      <a:close/>
                      <a:moveTo>
                        <a:pt x="532" y="2106"/>
                      </a:moveTo>
                      <a:cubicBezTo>
                        <a:pt x="513" y="2120"/>
                        <a:pt x="514" y="2141"/>
                        <a:pt x="519" y="2159"/>
                      </a:cubicBezTo>
                      <a:cubicBezTo>
                        <a:pt x="523" y="2169"/>
                        <a:pt x="531" y="2181"/>
                        <a:pt x="528" y="2191"/>
                      </a:cubicBezTo>
                      <a:cubicBezTo>
                        <a:pt x="544" y="2188"/>
                        <a:pt x="530" y="2158"/>
                        <a:pt x="527" y="2148"/>
                      </a:cubicBezTo>
                      <a:cubicBezTo>
                        <a:pt x="522" y="2132"/>
                        <a:pt x="523" y="2117"/>
                        <a:pt x="532" y="2106"/>
                      </a:cubicBezTo>
                      <a:close/>
                      <a:moveTo>
                        <a:pt x="595" y="2247"/>
                      </a:moveTo>
                      <a:cubicBezTo>
                        <a:pt x="601" y="2222"/>
                        <a:pt x="619" y="2195"/>
                        <a:pt x="636" y="2190"/>
                      </a:cubicBezTo>
                      <a:cubicBezTo>
                        <a:pt x="653" y="2185"/>
                        <a:pt x="663" y="2199"/>
                        <a:pt x="645" y="2209"/>
                      </a:cubicBezTo>
                      <a:cubicBezTo>
                        <a:pt x="632" y="2216"/>
                        <a:pt x="607" y="2225"/>
                        <a:pt x="595" y="2247"/>
                      </a:cubicBezTo>
                      <a:close/>
                      <a:moveTo>
                        <a:pt x="517" y="2375"/>
                      </a:moveTo>
                      <a:cubicBezTo>
                        <a:pt x="513" y="2376"/>
                        <a:pt x="509" y="2375"/>
                        <a:pt x="508" y="2371"/>
                      </a:cubicBezTo>
                      <a:cubicBezTo>
                        <a:pt x="505" y="2365"/>
                        <a:pt x="513" y="2360"/>
                        <a:pt x="518" y="2363"/>
                      </a:cubicBezTo>
                      <a:cubicBezTo>
                        <a:pt x="522" y="2365"/>
                        <a:pt x="522" y="2369"/>
                        <a:pt x="528" y="2369"/>
                      </a:cubicBezTo>
                      <a:cubicBezTo>
                        <a:pt x="522" y="2370"/>
                        <a:pt x="522" y="2373"/>
                        <a:pt x="517" y="2375"/>
                      </a:cubicBezTo>
                      <a:close/>
                      <a:moveTo>
                        <a:pt x="518" y="2376"/>
                      </a:moveTo>
                      <a:cubicBezTo>
                        <a:pt x="516" y="2377"/>
                        <a:pt x="513" y="2378"/>
                        <a:pt x="511" y="2377"/>
                      </a:cubicBezTo>
                      <a:cubicBezTo>
                        <a:pt x="508" y="2375"/>
                        <a:pt x="506" y="2372"/>
                        <a:pt x="506" y="2368"/>
                      </a:cubicBezTo>
                      <a:cubicBezTo>
                        <a:pt x="506" y="2364"/>
                        <a:pt x="509" y="2361"/>
                        <a:pt x="513" y="2360"/>
                      </a:cubicBezTo>
                      <a:cubicBezTo>
                        <a:pt x="519" y="2359"/>
                        <a:pt x="521" y="2364"/>
                        <a:pt x="524" y="2367"/>
                      </a:cubicBezTo>
                      <a:cubicBezTo>
                        <a:pt x="528" y="2369"/>
                        <a:pt x="533" y="2368"/>
                        <a:pt x="538" y="2364"/>
                      </a:cubicBezTo>
                      <a:cubicBezTo>
                        <a:pt x="542" y="2359"/>
                        <a:pt x="544" y="2352"/>
                        <a:pt x="541" y="2346"/>
                      </a:cubicBezTo>
                      <a:cubicBezTo>
                        <a:pt x="539" y="2342"/>
                        <a:pt x="535" y="2340"/>
                        <a:pt x="531" y="2342"/>
                      </a:cubicBezTo>
                      <a:cubicBezTo>
                        <a:pt x="535" y="2344"/>
                        <a:pt x="536" y="2349"/>
                        <a:pt x="531" y="2352"/>
                      </a:cubicBezTo>
                      <a:cubicBezTo>
                        <a:pt x="528" y="2353"/>
                        <a:pt x="522" y="2352"/>
                        <a:pt x="515" y="2352"/>
                      </a:cubicBezTo>
                      <a:cubicBezTo>
                        <a:pt x="508" y="2352"/>
                        <a:pt x="502" y="2353"/>
                        <a:pt x="498" y="2356"/>
                      </a:cubicBezTo>
                      <a:cubicBezTo>
                        <a:pt x="488" y="2362"/>
                        <a:pt x="487" y="2376"/>
                        <a:pt x="495" y="2384"/>
                      </a:cubicBezTo>
                      <a:cubicBezTo>
                        <a:pt x="499" y="2388"/>
                        <a:pt x="505" y="2389"/>
                        <a:pt x="510" y="2389"/>
                      </a:cubicBezTo>
                      <a:cubicBezTo>
                        <a:pt x="517" y="2389"/>
                        <a:pt x="532" y="2386"/>
                        <a:pt x="538" y="2390"/>
                      </a:cubicBezTo>
                      <a:cubicBezTo>
                        <a:pt x="543" y="2393"/>
                        <a:pt x="542" y="2398"/>
                        <a:pt x="539" y="2401"/>
                      </a:cubicBezTo>
                      <a:cubicBezTo>
                        <a:pt x="543" y="2403"/>
                        <a:pt x="549" y="2399"/>
                        <a:pt x="550" y="2394"/>
                      </a:cubicBezTo>
                      <a:cubicBezTo>
                        <a:pt x="552" y="2385"/>
                        <a:pt x="545" y="2373"/>
                        <a:pt x="533" y="2372"/>
                      </a:cubicBezTo>
                      <a:cubicBezTo>
                        <a:pt x="528" y="2372"/>
                        <a:pt x="524" y="2374"/>
                        <a:pt x="518" y="2376"/>
                      </a:cubicBezTo>
                      <a:close/>
                      <a:moveTo>
                        <a:pt x="535" y="2368"/>
                      </a:moveTo>
                      <a:cubicBezTo>
                        <a:pt x="547" y="2363"/>
                        <a:pt x="567" y="2367"/>
                        <a:pt x="576" y="2376"/>
                      </a:cubicBezTo>
                      <a:cubicBezTo>
                        <a:pt x="586" y="2385"/>
                        <a:pt x="580" y="2397"/>
                        <a:pt x="568" y="2389"/>
                      </a:cubicBezTo>
                      <a:cubicBezTo>
                        <a:pt x="558" y="2383"/>
                        <a:pt x="547" y="2368"/>
                        <a:pt x="535" y="2368"/>
                      </a:cubicBezTo>
                      <a:close/>
                      <a:moveTo>
                        <a:pt x="471" y="2366"/>
                      </a:moveTo>
                      <a:cubicBezTo>
                        <a:pt x="471" y="2364"/>
                        <a:pt x="471" y="2362"/>
                        <a:pt x="472" y="2362"/>
                      </a:cubicBezTo>
                      <a:cubicBezTo>
                        <a:pt x="462" y="2362"/>
                        <a:pt x="445" y="2356"/>
                        <a:pt x="430" y="2347"/>
                      </a:cubicBezTo>
                      <a:cubicBezTo>
                        <a:pt x="434" y="2348"/>
                        <a:pt x="439" y="2349"/>
                        <a:pt x="444" y="2349"/>
                      </a:cubicBezTo>
                      <a:cubicBezTo>
                        <a:pt x="477" y="2349"/>
                        <a:pt x="482" y="2326"/>
                        <a:pt x="505" y="2313"/>
                      </a:cubicBezTo>
                      <a:cubicBezTo>
                        <a:pt x="514" y="2308"/>
                        <a:pt x="526" y="2309"/>
                        <a:pt x="530" y="2320"/>
                      </a:cubicBezTo>
                      <a:cubicBezTo>
                        <a:pt x="531" y="2326"/>
                        <a:pt x="530" y="2332"/>
                        <a:pt x="526" y="2336"/>
                      </a:cubicBezTo>
                      <a:cubicBezTo>
                        <a:pt x="523" y="2338"/>
                        <a:pt x="520" y="2339"/>
                        <a:pt x="516" y="2339"/>
                      </a:cubicBezTo>
                      <a:cubicBezTo>
                        <a:pt x="514" y="2339"/>
                        <a:pt x="512" y="2338"/>
                        <a:pt x="511" y="2337"/>
                      </a:cubicBezTo>
                      <a:cubicBezTo>
                        <a:pt x="512" y="2338"/>
                        <a:pt x="511" y="2338"/>
                        <a:pt x="513" y="2338"/>
                      </a:cubicBezTo>
                      <a:cubicBezTo>
                        <a:pt x="516" y="2338"/>
                        <a:pt x="522" y="2335"/>
                        <a:pt x="522" y="2331"/>
                      </a:cubicBezTo>
                      <a:cubicBezTo>
                        <a:pt x="522" y="2327"/>
                        <a:pt x="519" y="2323"/>
                        <a:pt x="515" y="2323"/>
                      </a:cubicBezTo>
                      <a:cubicBezTo>
                        <a:pt x="511" y="2322"/>
                        <a:pt x="507" y="2325"/>
                        <a:pt x="506" y="2328"/>
                      </a:cubicBezTo>
                      <a:cubicBezTo>
                        <a:pt x="505" y="2334"/>
                        <a:pt x="510" y="2339"/>
                        <a:pt x="516" y="2340"/>
                      </a:cubicBezTo>
                      <a:cubicBezTo>
                        <a:pt x="520" y="2341"/>
                        <a:pt x="524" y="2340"/>
                        <a:pt x="527" y="2337"/>
                      </a:cubicBezTo>
                      <a:cubicBezTo>
                        <a:pt x="532" y="2333"/>
                        <a:pt x="534" y="2326"/>
                        <a:pt x="532" y="2320"/>
                      </a:cubicBezTo>
                      <a:cubicBezTo>
                        <a:pt x="528" y="2305"/>
                        <a:pt x="515" y="2304"/>
                        <a:pt x="504" y="2310"/>
                      </a:cubicBezTo>
                      <a:cubicBezTo>
                        <a:pt x="480" y="2324"/>
                        <a:pt x="475" y="2347"/>
                        <a:pt x="441" y="2345"/>
                      </a:cubicBezTo>
                      <a:cubicBezTo>
                        <a:pt x="427" y="2344"/>
                        <a:pt x="413" y="2338"/>
                        <a:pt x="406" y="2323"/>
                      </a:cubicBezTo>
                      <a:cubicBezTo>
                        <a:pt x="396" y="2305"/>
                        <a:pt x="399" y="2281"/>
                        <a:pt x="418" y="2270"/>
                      </a:cubicBezTo>
                      <a:cubicBezTo>
                        <a:pt x="398" y="2283"/>
                        <a:pt x="404" y="2315"/>
                        <a:pt x="422" y="2330"/>
                      </a:cubicBezTo>
                      <a:cubicBezTo>
                        <a:pt x="432" y="2338"/>
                        <a:pt x="448" y="2343"/>
                        <a:pt x="462" y="2337"/>
                      </a:cubicBezTo>
                      <a:cubicBezTo>
                        <a:pt x="490" y="2325"/>
                        <a:pt x="476" y="2295"/>
                        <a:pt x="451" y="2306"/>
                      </a:cubicBezTo>
                      <a:cubicBezTo>
                        <a:pt x="437" y="2311"/>
                        <a:pt x="423" y="2308"/>
                        <a:pt x="416" y="2294"/>
                      </a:cubicBezTo>
                      <a:cubicBezTo>
                        <a:pt x="412" y="2286"/>
                        <a:pt x="414" y="2276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7" y="2270"/>
                        <a:pt x="416" y="2271"/>
                        <a:pt x="416" y="2271"/>
                      </a:cubicBezTo>
                      <a:cubicBezTo>
                        <a:pt x="420" y="2268"/>
                        <a:pt x="425" y="2264"/>
                        <a:pt x="429" y="2259"/>
                      </a:cubicBezTo>
                      <a:cubicBezTo>
                        <a:pt x="438" y="2248"/>
                        <a:pt x="443" y="2238"/>
                        <a:pt x="445" y="2224"/>
                      </a:cubicBezTo>
                      <a:cubicBezTo>
                        <a:pt x="445" y="2224"/>
                        <a:pt x="445" y="2224"/>
                        <a:pt x="445" y="2224"/>
                      </a:cubicBezTo>
                      <a:cubicBezTo>
                        <a:pt x="450" y="2235"/>
                        <a:pt x="450" y="2257"/>
                        <a:pt x="444" y="2267"/>
                      </a:cubicBezTo>
                      <a:cubicBezTo>
                        <a:pt x="445" y="2268"/>
                        <a:pt x="446" y="2268"/>
                        <a:pt x="446" y="2269"/>
                      </a:cubicBezTo>
                      <a:cubicBezTo>
                        <a:pt x="452" y="2260"/>
                        <a:pt x="453" y="2242"/>
                        <a:pt x="450" y="2229"/>
                      </a:cubicBezTo>
                      <a:cubicBezTo>
                        <a:pt x="451" y="2231"/>
                        <a:pt x="452" y="2232"/>
                        <a:pt x="453" y="2233"/>
                      </a:cubicBezTo>
                      <a:cubicBezTo>
                        <a:pt x="453" y="2234"/>
                        <a:pt x="453" y="2234"/>
                        <a:pt x="453" y="2234"/>
                      </a:cubicBezTo>
                      <a:cubicBezTo>
                        <a:pt x="459" y="2241"/>
                        <a:pt x="465" y="2247"/>
                        <a:pt x="471" y="2252"/>
                      </a:cubicBezTo>
                      <a:cubicBezTo>
                        <a:pt x="479" y="2258"/>
                        <a:pt x="491" y="2264"/>
                        <a:pt x="494" y="2273"/>
                      </a:cubicBezTo>
                      <a:cubicBezTo>
                        <a:pt x="496" y="2282"/>
                        <a:pt x="494" y="2290"/>
                        <a:pt x="487" y="2296"/>
                      </a:cubicBezTo>
                      <a:cubicBezTo>
                        <a:pt x="480" y="2301"/>
                        <a:pt x="471" y="2303"/>
                        <a:pt x="464" y="2299"/>
                      </a:cubicBezTo>
                      <a:cubicBezTo>
                        <a:pt x="457" y="2296"/>
                        <a:pt x="454" y="2289"/>
                        <a:pt x="454" y="2283"/>
                      </a:cubicBezTo>
                      <a:cubicBezTo>
                        <a:pt x="455" y="2277"/>
                        <a:pt x="459" y="2272"/>
                        <a:pt x="464" y="2270"/>
                      </a:cubicBezTo>
                      <a:cubicBezTo>
                        <a:pt x="460" y="2272"/>
                        <a:pt x="458" y="2276"/>
                        <a:pt x="459" y="2280"/>
                      </a:cubicBezTo>
                      <a:cubicBezTo>
                        <a:pt x="459" y="2285"/>
                        <a:pt x="464" y="2288"/>
                        <a:pt x="469" y="2288"/>
                      </a:cubicBezTo>
                      <a:cubicBezTo>
                        <a:pt x="474" y="2287"/>
                        <a:pt x="477" y="2282"/>
                        <a:pt x="476" y="2277"/>
                      </a:cubicBezTo>
                      <a:cubicBezTo>
                        <a:pt x="476" y="2273"/>
                        <a:pt x="472" y="2270"/>
                        <a:pt x="467" y="2270"/>
                      </a:cubicBezTo>
                      <a:cubicBezTo>
                        <a:pt x="465" y="2270"/>
                        <a:pt x="462" y="2270"/>
                        <a:pt x="460" y="2272"/>
                      </a:cubicBezTo>
                      <a:cubicBezTo>
                        <a:pt x="457" y="2274"/>
                        <a:pt x="454" y="2278"/>
                        <a:pt x="454" y="2282"/>
                      </a:cubicBezTo>
                      <a:cubicBezTo>
                        <a:pt x="453" y="2289"/>
                        <a:pt x="457" y="2296"/>
                        <a:pt x="464" y="2300"/>
                      </a:cubicBezTo>
                      <a:cubicBezTo>
                        <a:pt x="471" y="2304"/>
                        <a:pt x="481" y="2302"/>
                        <a:pt x="488" y="2297"/>
                      </a:cubicBezTo>
                      <a:cubicBezTo>
                        <a:pt x="495" y="2291"/>
                        <a:pt x="498" y="2282"/>
                        <a:pt x="496" y="2272"/>
                      </a:cubicBezTo>
                      <a:cubicBezTo>
                        <a:pt x="495" y="2270"/>
                        <a:pt x="494" y="2267"/>
                        <a:pt x="493" y="2265"/>
                      </a:cubicBezTo>
                      <a:cubicBezTo>
                        <a:pt x="494" y="2266"/>
                        <a:pt x="495" y="2267"/>
                        <a:pt x="496" y="2267"/>
                      </a:cubicBezTo>
                      <a:cubicBezTo>
                        <a:pt x="516" y="2276"/>
                        <a:pt x="538" y="2276"/>
                        <a:pt x="552" y="2294"/>
                      </a:cubicBezTo>
                      <a:cubicBezTo>
                        <a:pt x="552" y="2293"/>
                        <a:pt x="553" y="2292"/>
                        <a:pt x="554" y="2292"/>
                      </a:cubicBezTo>
                      <a:cubicBezTo>
                        <a:pt x="552" y="2290"/>
                        <a:pt x="550" y="2287"/>
                        <a:pt x="547" y="2285"/>
                      </a:cubicBezTo>
                      <a:cubicBezTo>
                        <a:pt x="544" y="2281"/>
                        <a:pt x="540" y="2279"/>
                        <a:pt x="536" y="2277"/>
                      </a:cubicBezTo>
                      <a:cubicBezTo>
                        <a:pt x="541" y="2277"/>
                        <a:pt x="545" y="2276"/>
                        <a:pt x="550" y="2275"/>
                      </a:cubicBezTo>
                      <a:cubicBezTo>
                        <a:pt x="559" y="2272"/>
                        <a:pt x="566" y="2269"/>
                        <a:pt x="575" y="2263"/>
                      </a:cubicBezTo>
                      <a:cubicBezTo>
                        <a:pt x="577" y="2261"/>
                        <a:pt x="580" y="2259"/>
                        <a:pt x="582" y="2256"/>
                      </a:cubicBezTo>
                      <a:cubicBezTo>
                        <a:pt x="588" y="2250"/>
                        <a:pt x="592" y="2245"/>
                        <a:pt x="595" y="2237"/>
                      </a:cubicBezTo>
                      <a:cubicBezTo>
                        <a:pt x="597" y="2229"/>
                        <a:pt x="598" y="2223"/>
                        <a:pt x="597" y="2214"/>
                      </a:cubicBezTo>
                      <a:cubicBezTo>
                        <a:pt x="596" y="2207"/>
                        <a:pt x="592" y="2200"/>
                        <a:pt x="587" y="2195"/>
                      </a:cubicBezTo>
                      <a:cubicBezTo>
                        <a:pt x="578" y="2185"/>
                        <a:pt x="563" y="2184"/>
                        <a:pt x="552" y="2188"/>
                      </a:cubicBezTo>
                      <a:cubicBezTo>
                        <a:pt x="540" y="2193"/>
                        <a:pt x="530" y="2204"/>
                        <a:pt x="523" y="2216"/>
                      </a:cubicBezTo>
                      <a:cubicBezTo>
                        <a:pt x="548" y="2200"/>
                        <a:pt x="561" y="2219"/>
                        <a:pt x="572" y="2222"/>
                      </a:cubicBezTo>
                      <a:cubicBezTo>
                        <a:pt x="588" y="2226"/>
                        <a:pt x="595" y="2214"/>
                        <a:pt x="592" y="2203"/>
                      </a:cubicBezTo>
                      <a:cubicBezTo>
                        <a:pt x="592" y="2203"/>
                        <a:pt x="592" y="2203"/>
                        <a:pt x="592" y="2203"/>
                      </a:cubicBezTo>
                      <a:cubicBezTo>
                        <a:pt x="594" y="2207"/>
                        <a:pt x="595" y="2210"/>
                        <a:pt x="595" y="2214"/>
                      </a:cubicBezTo>
                      <a:cubicBezTo>
                        <a:pt x="596" y="2223"/>
                        <a:pt x="596" y="2229"/>
                        <a:pt x="593" y="2237"/>
                      </a:cubicBezTo>
                      <a:cubicBezTo>
                        <a:pt x="590" y="2244"/>
                        <a:pt x="586" y="2249"/>
                        <a:pt x="581" y="2255"/>
                      </a:cubicBezTo>
                      <a:cubicBezTo>
                        <a:pt x="572" y="2263"/>
                        <a:pt x="563" y="2268"/>
                        <a:pt x="552" y="2271"/>
                      </a:cubicBezTo>
                      <a:cubicBezTo>
                        <a:pt x="555" y="2270"/>
                        <a:pt x="558" y="2268"/>
                        <a:pt x="561" y="2266"/>
                      </a:cubicBezTo>
                      <a:cubicBezTo>
                        <a:pt x="570" y="2260"/>
                        <a:pt x="576" y="2247"/>
                        <a:pt x="569" y="2237"/>
                      </a:cubicBezTo>
                      <a:cubicBezTo>
                        <a:pt x="566" y="2233"/>
                        <a:pt x="561" y="2231"/>
                        <a:pt x="556" y="2232"/>
                      </a:cubicBezTo>
                      <a:cubicBezTo>
                        <a:pt x="552" y="2232"/>
                        <a:pt x="549" y="2235"/>
                        <a:pt x="547" y="2238"/>
                      </a:cubicBezTo>
                      <a:cubicBezTo>
                        <a:pt x="545" y="2241"/>
                        <a:pt x="545" y="2246"/>
                        <a:pt x="547" y="2250"/>
                      </a:cubicBezTo>
                      <a:cubicBezTo>
                        <a:pt x="549" y="2254"/>
                        <a:pt x="555" y="2257"/>
                        <a:pt x="560" y="2255"/>
                      </a:cubicBezTo>
                      <a:cubicBezTo>
                        <a:pt x="563" y="2254"/>
                        <a:pt x="565" y="2251"/>
                        <a:pt x="564" y="2247"/>
                      </a:cubicBezTo>
                      <a:cubicBezTo>
                        <a:pt x="564" y="2245"/>
                        <a:pt x="562" y="2244"/>
                        <a:pt x="560" y="2244"/>
                      </a:cubicBezTo>
                      <a:cubicBezTo>
                        <a:pt x="561" y="2245"/>
                        <a:pt x="562" y="2246"/>
                        <a:pt x="561" y="2248"/>
                      </a:cubicBezTo>
                      <a:cubicBezTo>
                        <a:pt x="561" y="2251"/>
                        <a:pt x="558" y="2252"/>
                        <a:pt x="555" y="2251"/>
                      </a:cubicBezTo>
                      <a:cubicBezTo>
                        <a:pt x="554" y="2250"/>
                        <a:pt x="553" y="2248"/>
                        <a:pt x="553" y="2246"/>
                      </a:cubicBezTo>
                      <a:cubicBezTo>
                        <a:pt x="552" y="2243"/>
                        <a:pt x="554" y="2240"/>
                        <a:pt x="557" y="2239"/>
                      </a:cubicBezTo>
                      <a:cubicBezTo>
                        <a:pt x="560" y="2238"/>
                        <a:pt x="564" y="2239"/>
                        <a:pt x="565" y="2242"/>
                      </a:cubicBezTo>
                      <a:cubicBezTo>
                        <a:pt x="571" y="2250"/>
                        <a:pt x="564" y="2262"/>
                        <a:pt x="557" y="2267"/>
                      </a:cubicBezTo>
                      <a:cubicBezTo>
                        <a:pt x="533" y="2283"/>
                        <a:pt x="492" y="2265"/>
                        <a:pt x="470" y="2247"/>
                      </a:cubicBezTo>
                      <a:cubicBezTo>
                        <a:pt x="479" y="2251"/>
                        <a:pt x="488" y="2252"/>
                        <a:pt x="498" y="2250"/>
                      </a:cubicBezTo>
                      <a:cubicBezTo>
                        <a:pt x="502" y="2249"/>
                        <a:pt x="507" y="2247"/>
                        <a:pt x="511" y="2242"/>
                      </a:cubicBezTo>
                      <a:cubicBezTo>
                        <a:pt x="507" y="2246"/>
                        <a:pt x="502" y="2247"/>
                        <a:pt x="497" y="2248"/>
                      </a:cubicBezTo>
                      <a:cubicBezTo>
                        <a:pt x="486" y="2250"/>
                        <a:pt x="476" y="2247"/>
                        <a:pt x="466" y="2241"/>
                      </a:cubicBezTo>
                      <a:cubicBezTo>
                        <a:pt x="460" y="2236"/>
                        <a:pt x="455" y="2230"/>
                        <a:pt x="451" y="2224"/>
                      </a:cubicBezTo>
                      <a:cubicBezTo>
                        <a:pt x="445" y="2212"/>
                        <a:pt x="444" y="2200"/>
                        <a:pt x="438" y="2188"/>
                      </a:cubicBezTo>
                      <a:cubicBezTo>
                        <a:pt x="438" y="2187"/>
                        <a:pt x="438" y="2187"/>
                        <a:pt x="438" y="2187"/>
                      </a:cubicBezTo>
                      <a:cubicBezTo>
                        <a:pt x="435" y="2180"/>
                        <a:pt x="431" y="2174"/>
                        <a:pt x="426" y="2168"/>
                      </a:cubicBezTo>
                      <a:cubicBezTo>
                        <a:pt x="425" y="2166"/>
                        <a:pt x="413" y="2152"/>
                        <a:pt x="411" y="2153"/>
                      </a:cubicBezTo>
                      <a:cubicBezTo>
                        <a:pt x="411" y="2155"/>
                        <a:pt x="418" y="2164"/>
                        <a:pt x="419" y="2165"/>
                      </a:cubicBezTo>
                      <a:cubicBezTo>
                        <a:pt x="425" y="2173"/>
                        <a:pt x="430" y="2180"/>
                        <a:pt x="434" y="2189"/>
                      </a:cubicBezTo>
                      <a:cubicBezTo>
                        <a:pt x="434" y="2190"/>
                        <a:pt x="434" y="2190"/>
                        <a:pt x="434" y="2190"/>
                      </a:cubicBezTo>
                      <a:cubicBezTo>
                        <a:pt x="439" y="2201"/>
                        <a:pt x="442" y="2211"/>
                        <a:pt x="441" y="2224"/>
                      </a:cubicBezTo>
                      <a:cubicBezTo>
                        <a:pt x="439" y="2239"/>
                        <a:pt x="432" y="2254"/>
                        <a:pt x="419" y="2262"/>
                      </a:cubicBezTo>
                      <a:cubicBezTo>
                        <a:pt x="411" y="2266"/>
                        <a:pt x="398" y="2267"/>
                        <a:pt x="393" y="2259"/>
                      </a:cubicBezTo>
                      <a:cubicBezTo>
                        <a:pt x="391" y="2256"/>
                        <a:pt x="391" y="2252"/>
                        <a:pt x="394" y="2250"/>
                      </a:cubicBezTo>
                      <a:cubicBezTo>
                        <a:pt x="396" y="2247"/>
                        <a:pt x="399" y="2247"/>
                        <a:pt x="401" y="2248"/>
                      </a:cubicBezTo>
                      <a:cubicBezTo>
                        <a:pt x="404" y="2250"/>
                        <a:pt x="404" y="2252"/>
                        <a:pt x="405" y="2253"/>
                      </a:cubicBezTo>
                      <a:cubicBezTo>
                        <a:pt x="405" y="2256"/>
                        <a:pt x="402" y="2258"/>
                        <a:pt x="399" y="2257"/>
                      </a:cubicBezTo>
                      <a:cubicBezTo>
                        <a:pt x="398" y="2257"/>
                        <a:pt x="397" y="2256"/>
                        <a:pt x="397" y="2254"/>
                      </a:cubicBezTo>
                      <a:cubicBezTo>
                        <a:pt x="395" y="2256"/>
                        <a:pt x="396" y="2258"/>
                        <a:pt x="398" y="2259"/>
                      </a:cubicBezTo>
                      <a:cubicBezTo>
                        <a:pt x="401" y="2261"/>
                        <a:pt x="404" y="2261"/>
                        <a:pt x="407" y="2259"/>
                      </a:cubicBezTo>
                      <a:cubicBezTo>
                        <a:pt x="411" y="2255"/>
                        <a:pt x="411" y="2249"/>
                        <a:pt x="407" y="2245"/>
                      </a:cubicBezTo>
                      <a:cubicBezTo>
                        <a:pt x="405" y="2242"/>
                        <a:pt x="401" y="2240"/>
                        <a:pt x="397" y="2240"/>
                      </a:cubicBezTo>
                      <a:cubicBezTo>
                        <a:pt x="393" y="2240"/>
                        <a:pt x="390" y="2242"/>
                        <a:pt x="387" y="2245"/>
                      </a:cubicBezTo>
                      <a:cubicBezTo>
                        <a:pt x="384" y="2250"/>
                        <a:pt x="384" y="2255"/>
                        <a:pt x="387" y="2260"/>
                      </a:cubicBezTo>
                      <a:cubicBezTo>
                        <a:pt x="393" y="2270"/>
                        <a:pt x="407" y="2271"/>
                        <a:pt x="416" y="2265"/>
                      </a:cubicBezTo>
                      <a:cubicBezTo>
                        <a:pt x="419" y="2263"/>
                        <a:pt x="422" y="2261"/>
                        <a:pt x="425" y="2259"/>
                      </a:cubicBezTo>
                      <a:cubicBezTo>
                        <a:pt x="417" y="2268"/>
                        <a:pt x="409" y="2273"/>
                        <a:pt x="397" y="2278"/>
                      </a:cubicBezTo>
                      <a:cubicBezTo>
                        <a:pt x="390" y="2280"/>
                        <a:pt x="384" y="2281"/>
                        <a:pt x="376" y="2281"/>
                      </a:cubicBezTo>
                      <a:cubicBezTo>
                        <a:pt x="367" y="2280"/>
                        <a:pt x="362" y="2278"/>
                        <a:pt x="354" y="2274"/>
                      </a:cubicBezTo>
                      <a:cubicBezTo>
                        <a:pt x="351" y="2271"/>
                        <a:pt x="348" y="2269"/>
                        <a:pt x="346" y="2265"/>
                      </a:cubicBezTo>
                      <a:cubicBezTo>
                        <a:pt x="346" y="2265"/>
                        <a:pt x="346" y="2265"/>
                        <a:pt x="346" y="2265"/>
                      </a:cubicBezTo>
                      <a:cubicBezTo>
                        <a:pt x="354" y="2273"/>
                        <a:pt x="368" y="2272"/>
                        <a:pt x="371" y="2256"/>
                      </a:cubicBezTo>
                      <a:cubicBezTo>
                        <a:pt x="374" y="2244"/>
                        <a:pt x="362" y="2224"/>
                        <a:pt x="387" y="2209"/>
                      </a:cubicBezTo>
                      <a:cubicBezTo>
                        <a:pt x="373" y="2210"/>
                        <a:pt x="359" y="2214"/>
                        <a:pt x="350" y="2222"/>
                      </a:cubicBezTo>
                      <a:cubicBezTo>
                        <a:pt x="341" y="2231"/>
                        <a:pt x="336" y="2245"/>
                        <a:pt x="340" y="2257"/>
                      </a:cubicBezTo>
                      <a:cubicBezTo>
                        <a:pt x="343" y="2264"/>
                        <a:pt x="348" y="2270"/>
                        <a:pt x="354" y="2275"/>
                      </a:cubicBezTo>
                      <a:cubicBezTo>
                        <a:pt x="361" y="2279"/>
                        <a:pt x="367" y="2282"/>
                        <a:pt x="376" y="2283"/>
                      </a:cubicBezTo>
                      <a:cubicBezTo>
                        <a:pt x="384" y="2283"/>
                        <a:pt x="390" y="2283"/>
                        <a:pt x="398" y="2280"/>
                      </a:cubicBezTo>
                      <a:cubicBezTo>
                        <a:pt x="401" y="2279"/>
                        <a:pt x="404" y="2278"/>
                        <a:pt x="408" y="2276"/>
                      </a:cubicBezTo>
                      <a:cubicBezTo>
                        <a:pt x="409" y="2275"/>
                        <a:pt x="411" y="2274"/>
                        <a:pt x="412" y="2273"/>
                      </a:cubicBezTo>
                      <a:cubicBezTo>
                        <a:pt x="395" y="2286"/>
                        <a:pt x="394" y="2309"/>
                        <a:pt x="404" y="2328"/>
                      </a:cubicBezTo>
                      <a:cubicBezTo>
                        <a:pt x="405" y="2329"/>
                        <a:pt x="406" y="2331"/>
                        <a:pt x="407" y="2332"/>
                      </a:cubicBezTo>
                      <a:cubicBezTo>
                        <a:pt x="421" y="2352"/>
                        <a:pt x="446" y="2364"/>
                        <a:pt x="471" y="2366"/>
                      </a:cubicBezTo>
                      <a:close/>
                      <a:moveTo>
                        <a:pt x="488" y="2375"/>
                      </a:moveTo>
                      <a:cubicBezTo>
                        <a:pt x="485" y="2369"/>
                        <a:pt x="488" y="2361"/>
                        <a:pt x="492" y="2358"/>
                      </a:cubicBezTo>
                      <a:cubicBezTo>
                        <a:pt x="488" y="2352"/>
                        <a:pt x="474" y="2355"/>
                        <a:pt x="475" y="2365"/>
                      </a:cubicBezTo>
                      <a:cubicBezTo>
                        <a:pt x="475" y="2372"/>
                        <a:pt x="482" y="2378"/>
                        <a:pt x="488" y="2375"/>
                      </a:cubicBezTo>
                      <a:close/>
                      <a:moveTo>
                        <a:pt x="475" y="2378"/>
                      </a:moveTo>
                      <a:cubicBezTo>
                        <a:pt x="479" y="2387"/>
                        <a:pt x="488" y="2396"/>
                        <a:pt x="497" y="2401"/>
                      </a:cubicBezTo>
                      <a:cubicBezTo>
                        <a:pt x="505" y="2406"/>
                        <a:pt x="516" y="2408"/>
                        <a:pt x="526" y="2408"/>
                      </a:cubicBezTo>
                      <a:cubicBezTo>
                        <a:pt x="544" y="2410"/>
                        <a:pt x="564" y="2406"/>
                        <a:pt x="580" y="2416"/>
                      </a:cubicBezTo>
                      <a:cubicBezTo>
                        <a:pt x="594" y="2424"/>
                        <a:pt x="597" y="2440"/>
                        <a:pt x="593" y="2449"/>
                      </a:cubicBezTo>
                      <a:cubicBezTo>
                        <a:pt x="589" y="2458"/>
                        <a:pt x="578" y="2464"/>
                        <a:pt x="568" y="2462"/>
                      </a:cubicBezTo>
                      <a:cubicBezTo>
                        <a:pt x="561" y="2461"/>
                        <a:pt x="552" y="2454"/>
                        <a:pt x="554" y="2445"/>
                      </a:cubicBezTo>
                      <a:cubicBezTo>
                        <a:pt x="555" y="2441"/>
                        <a:pt x="559" y="2438"/>
                        <a:pt x="562" y="2440"/>
                      </a:cubicBezTo>
                      <a:cubicBezTo>
                        <a:pt x="559" y="2443"/>
                        <a:pt x="561" y="2447"/>
                        <a:pt x="566" y="2449"/>
                      </a:cubicBezTo>
                      <a:cubicBezTo>
                        <a:pt x="569" y="2450"/>
                        <a:pt x="573" y="2449"/>
                        <a:pt x="575" y="2448"/>
                      </a:cubicBezTo>
                      <a:cubicBezTo>
                        <a:pt x="580" y="2445"/>
                        <a:pt x="582" y="2439"/>
                        <a:pt x="580" y="2433"/>
                      </a:cubicBezTo>
                      <a:cubicBezTo>
                        <a:pt x="574" y="2421"/>
                        <a:pt x="553" y="2420"/>
                        <a:pt x="540" y="2421"/>
                      </a:cubicBezTo>
                      <a:cubicBezTo>
                        <a:pt x="521" y="2422"/>
                        <a:pt x="503" y="2417"/>
                        <a:pt x="488" y="2405"/>
                      </a:cubicBezTo>
                      <a:cubicBezTo>
                        <a:pt x="480" y="2398"/>
                        <a:pt x="474" y="2388"/>
                        <a:pt x="475" y="2378"/>
                      </a:cubicBezTo>
                      <a:close/>
                      <a:moveTo>
                        <a:pt x="353" y="2214"/>
                      </a:moveTo>
                      <a:cubicBezTo>
                        <a:pt x="341" y="2222"/>
                        <a:pt x="332" y="2212"/>
                        <a:pt x="324" y="2205"/>
                      </a:cubicBezTo>
                      <a:cubicBezTo>
                        <a:pt x="316" y="2198"/>
                        <a:pt x="305" y="2195"/>
                        <a:pt x="297" y="2204"/>
                      </a:cubicBezTo>
                      <a:cubicBezTo>
                        <a:pt x="309" y="2210"/>
                        <a:pt x="305" y="2217"/>
                        <a:pt x="314" y="2225"/>
                      </a:cubicBezTo>
                      <a:cubicBezTo>
                        <a:pt x="323" y="2234"/>
                        <a:pt x="341" y="2233"/>
                        <a:pt x="353" y="2214"/>
                      </a:cubicBezTo>
                      <a:close/>
                      <a:moveTo>
                        <a:pt x="297" y="2145"/>
                      </a:moveTo>
                      <a:cubicBezTo>
                        <a:pt x="284" y="2174"/>
                        <a:pt x="251" y="2155"/>
                        <a:pt x="247" y="2137"/>
                      </a:cubicBezTo>
                      <a:cubicBezTo>
                        <a:pt x="256" y="2150"/>
                        <a:pt x="285" y="2155"/>
                        <a:pt x="297" y="2145"/>
                      </a:cubicBezTo>
                      <a:close/>
                      <a:moveTo>
                        <a:pt x="308" y="2130"/>
                      </a:moveTo>
                      <a:cubicBezTo>
                        <a:pt x="321" y="2144"/>
                        <a:pt x="323" y="2167"/>
                        <a:pt x="315" y="2180"/>
                      </a:cubicBezTo>
                      <a:cubicBezTo>
                        <a:pt x="298" y="2210"/>
                        <a:pt x="266" y="2191"/>
                        <a:pt x="288" y="2168"/>
                      </a:cubicBezTo>
                      <a:cubicBezTo>
                        <a:pt x="300" y="2156"/>
                        <a:pt x="307" y="2148"/>
                        <a:pt x="308" y="2130"/>
                      </a:cubicBezTo>
                      <a:close/>
                      <a:moveTo>
                        <a:pt x="199" y="2020"/>
                      </a:moveTo>
                      <a:cubicBezTo>
                        <a:pt x="185" y="2052"/>
                        <a:pt x="203" y="2078"/>
                        <a:pt x="223" y="2096"/>
                      </a:cubicBezTo>
                      <a:cubicBezTo>
                        <a:pt x="235" y="2106"/>
                        <a:pt x="255" y="2113"/>
                        <a:pt x="258" y="2129"/>
                      </a:cubicBezTo>
                      <a:cubicBezTo>
                        <a:pt x="275" y="2112"/>
                        <a:pt x="235" y="2086"/>
                        <a:pt x="224" y="2076"/>
                      </a:cubicBezTo>
                      <a:cubicBezTo>
                        <a:pt x="205" y="2060"/>
                        <a:pt x="195" y="2041"/>
                        <a:pt x="199" y="2020"/>
                      </a:cubicBezTo>
                      <a:close/>
                      <a:moveTo>
                        <a:pt x="805" y="1787"/>
                      </a:moveTo>
                      <a:cubicBezTo>
                        <a:pt x="823" y="1804"/>
                        <a:pt x="857" y="1792"/>
                        <a:pt x="872" y="1793"/>
                      </a:cubicBezTo>
                      <a:cubicBezTo>
                        <a:pt x="894" y="1794"/>
                        <a:pt x="895" y="1815"/>
                        <a:pt x="873" y="1817"/>
                      </a:cubicBezTo>
                      <a:cubicBezTo>
                        <a:pt x="851" y="1820"/>
                        <a:pt x="818" y="1807"/>
                        <a:pt x="805" y="1787"/>
                      </a:cubicBezTo>
                      <a:close/>
                      <a:moveTo>
                        <a:pt x="954" y="1764"/>
                      </a:moveTo>
                      <a:cubicBezTo>
                        <a:pt x="940" y="1735"/>
                        <a:pt x="959" y="1711"/>
                        <a:pt x="960" y="1695"/>
                      </a:cubicBezTo>
                      <a:cubicBezTo>
                        <a:pt x="961" y="1678"/>
                        <a:pt x="945" y="1675"/>
                        <a:pt x="939" y="1692"/>
                      </a:cubicBezTo>
                      <a:cubicBezTo>
                        <a:pt x="932" y="1715"/>
                        <a:pt x="938" y="1745"/>
                        <a:pt x="954" y="1764"/>
                      </a:cubicBezTo>
                      <a:close/>
                      <a:moveTo>
                        <a:pt x="542" y="1990"/>
                      </a:moveTo>
                      <a:cubicBezTo>
                        <a:pt x="560" y="1996"/>
                        <a:pt x="570" y="1986"/>
                        <a:pt x="578" y="1968"/>
                      </a:cubicBezTo>
                      <a:cubicBezTo>
                        <a:pt x="584" y="1953"/>
                        <a:pt x="596" y="1944"/>
                        <a:pt x="607" y="1948"/>
                      </a:cubicBezTo>
                      <a:cubicBezTo>
                        <a:pt x="603" y="1940"/>
                        <a:pt x="590" y="1935"/>
                        <a:pt x="580" y="1941"/>
                      </a:cubicBezTo>
                      <a:cubicBezTo>
                        <a:pt x="567" y="1950"/>
                        <a:pt x="568" y="1967"/>
                        <a:pt x="559" y="1980"/>
                      </a:cubicBezTo>
                      <a:cubicBezTo>
                        <a:pt x="557" y="1984"/>
                        <a:pt x="551" y="1989"/>
                        <a:pt x="542" y="1990"/>
                      </a:cubicBezTo>
                      <a:close/>
                      <a:moveTo>
                        <a:pt x="898" y="1922"/>
                      </a:moveTo>
                      <a:cubicBezTo>
                        <a:pt x="900" y="1923"/>
                        <a:pt x="901" y="1925"/>
                        <a:pt x="900" y="1927"/>
                      </a:cubicBezTo>
                      <a:cubicBezTo>
                        <a:pt x="899" y="1929"/>
                        <a:pt x="896" y="1930"/>
                        <a:pt x="894" y="1929"/>
                      </a:cubicBezTo>
                      <a:cubicBezTo>
                        <a:pt x="893" y="1928"/>
                        <a:pt x="892" y="1926"/>
                        <a:pt x="893" y="1924"/>
                      </a:cubicBezTo>
                      <a:cubicBezTo>
                        <a:pt x="894" y="1922"/>
                        <a:pt x="896" y="1921"/>
                        <a:pt x="898" y="1922"/>
                      </a:cubicBezTo>
                      <a:close/>
                      <a:moveTo>
                        <a:pt x="877" y="1923"/>
                      </a:moveTo>
                      <a:cubicBezTo>
                        <a:pt x="880" y="1925"/>
                        <a:pt x="882" y="1930"/>
                        <a:pt x="880" y="1933"/>
                      </a:cubicBezTo>
                      <a:cubicBezTo>
                        <a:pt x="878" y="1937"/>
                        <a:pt x="874" y="1939"/>
                        <a:pt x="870" y="1937"/>
                      </a:cubicBezTo>
                      <a:cubicBezTo>
                        <a:pt x="866" y="1935"/>
                        <a:pt x="865" y="1930"/>
                        <a:pt x="866" y="1927"/>
                      </a:cubicBezTo>
                      <a:cubicBezTo>
                        <a:pt x="868" y="1923"/>
                        <a:pt x="873" y="1921"/>
                        <a:pt x="877" y="1923"/>
                      </a:cubicBezTo>
                      <a:close/>
                      <a:moveTo>
                        <a:pt x="888" y="1920"/>
                      </a:moveTo>
                      <a:cubicBezTo>
                        <a:pt x="891" y="1921"/>
                        <a:pt x="892" y="1924"/>
                        <a:pt x="891" y="1927"/>
                      </a:cubicBezTo>
                      <a:cubicBezTo>
                        <a:pt x="889" y="1929"/>
                        <a:pt x="886" y="1930"/>
                        <a:pt x="884" y="1929"/>
                      </a:cubicBezTo>
                      <a:cubicBezTo>
                        <a:pt x="882" y="1928"/>
                        <a:pt x="881" y="1925"/>
                        <a:pt x="882" y="1922"/>
                      </a:cubicBezTo>
                      <a:cubicBezTo>
                        <a:pt x="883" y="1920"/>
                        <a:pt x="886" y="1919"/>
                        <a:pt x="888" y="1920"/>
                      </a:cubicBezTo>
                      <a:close/>
                      <a:moveTo>
                        <a:pt x="593" y="1806"/>
                      </a:moveTo>
                      <a:cubicBezTo>
                        <a:pt x="595" y="1810"/>
                        <a:pt x="597" y="1812"/>
                        <a:pt x="599" y="1813"/>
                      </a:cubicBezTo>
                      <a:cubicBezTo>
                        <a:pt x="603" y="1815"/>
                        <a:pt x="607" y="1814"/>
                        <a:pt x="611" y="1811"/>
                      </a:cubicBezTo>
                      <a:cubicBezTo>
                        <a:pt x="615" y="1807"/>
                        <a:pt x="614" y="1801"/>
                        <a:pt x="612" y="1798"/>
                      </a:cubicBezTo>
                      <a:cubicBezTo>
                        <a:pt x="608" y="1791"/>
                        <a:pt x="602" y="1794"/>
                        <a:pt x="597" y="1793"/>
                      </a:cubicBezTo>
                      <a:cubicBezTo>
                        <a:pt x="592" y="1792"/>
                        <a:pt x="588" y="1786"/>
                        <a:pt x="588" y="1779"/>
                      </a:cubicBezTo>
                      <a:cubicBezTo>
                        <a:pt x="589" y="1770"/>
                        <a:pt x="593" y="1763"/>
                        <a:pt x="601" y="1761"/>
                      </a:cubicBezTo>
                      <a:cubicBezTo>
                        <a:pt x="606" y="1760"/>
                        <a:pt x="612" y="1761"/>
                        <a:pt x="613" y="1766"/>
                      </a:cubicBezTo>
                      <a:cubicBezTo>
                        <a:pt x="608" y="1764"/>
                        <a:pt x="602" y="1768"/>
                        <a:pt x="604" y="1775"/>
                      </a:cubicBezTo>
                      <a:cubicBezTo>
                        <a:pt x="606" y="1778"/>
                        <a:pt x="612" y="1783"/>
                        <a:pt x="617" y="1789"/>
                      </a:cubicBezTo>
                      <a:cubicBezTo>
                        <a:pt x="623" y="1795"/>
                        <a:pt x="628" y="1801"/>
                        <a:pt x="629" y="1807"/>
                      </a:cubicBezTo>
                      <a:cubicBezTo>
                        <a:pt x="631" y="1821"/>
                        <a:pt x="620" y="1834"/>
                        <a:pt x="606" y="1833"/>
                      </a:cubicBezTo>
                      <a:cubicBezTo>
                        <a:pt x="599" y="1833"/>
                        <a:pt x="593" y="1829"/>
                        <a:pt x="588" y="1824"/>
                      </a:cubicBezTo>
                      <a:cubicBezTo>
                        <a:pt x="583" y="1819"/>
                        <a:pt x="573" y="1802"/>
                        <a:pt x="564" y="1800"/>
                      </a:cubicBezTo>
                      <a:cubicBezTo>
                        <a:pt x="558" y="1799"/>
                        <a:pt x="554" y="1804"/>
                        <a:pt x="554" y="1808"/>
                      </a:cubicBezTo>
                      <a:cubicBezTo>
                        <a:pt x="549" y="1807"/>
                        <a:pt x="548" y="1798"/>
                        <a:pt x="551" y="1793"/>
                      </a:cubicBezTo>
                      <a:cubicBezTo>
                        <a:pt x="557" y="1783"/>
                        <a:pt x="574" y="1781"/>
                        <a:pt x="585" y="1790"/>
                      </a:cubicBezTo>
                      <a:cubicBezTo>
                        <a:pt x="589" y="1794"/>
                        <a:pt x="591" y="1799"/>
                        <a:pt x="593" y="1806"/>
                      </a:cubicBezTo>
                      <a:close/>
                      <a:moveTo>
                        <a:pt x="567" y="2319"/>
                      </a:moveTo>
                      <a:cubicBezTo>
                        <a:pt x="565" y="2322"/>
                        <a:pt x="562" y="2322"/>
                        <a:pt x="559" y="2321"/>
                      </a:cubicBezTo>
                      <a:cubicBezTo>
                        <a:pt x="557" y="2319"/>
                        <a:pt x="556" y="2316"/>
                        <a:pt x="558" y="2313"/>
                      </a:cubicBezTo>
                      <a:cubicBezTo>
                        <a:pt x="560" y="2311"/>
                        <a:pt x="563" y="2310"/>
                        <a:pt x="566" y="2312"/>
                      </a:cubicBezTo>
                      <a:cubicBezTo>
                        <a:pt x="568" y="2313"/>
                        <a:pt x="569" y="2317"/>
                        <a:pt x="567" y="2319"/>
                      </a:cubicBezTo>
                      <a:close/>
                      <a:moveTo>
                        <a:pt x="563" y="2329"/>
                      </a:moveTo>
                      <a:cubicBezTo>
                        <a:pt x="562" y="2331"/>
                        <a:pt x="559" y="2332"/>
                        <a:pt x="558" y="2330"/>
                      </a:cubicBezTo>
                      <a:cubicBezTo>
                        <a:pt x="556" y="2329"/>
                        <a:pt x="555" y="2326"/>
                        <a:pt x="556" y="2324"/>
                      </a:cubicBezTo>
                      <a:cubicBezTo>
                        <a:pt x="558" y="2323"/>
                        <a:pt x="560" y="2322"/>
                        <a:pt x="562" y="2323"/>
                      </a:cubicBezTo>
                      <a:cubicBezTo>
                        <a:pt x="564" y="2325"/>
                        <a:pt x="565" y="2327"/>
                        <a:pt x="563" y="2329"/>
                      </a:cubicBezTo>
                      <a:close/>
                      <a:moveTo>
                        <a:pt x="565" y="2306"/>
                      </a:moveTo>
                      <a:cubicBezTo>
                        <a:pt x="563" y="2310"/>
                        <a:pt x="557" y="2311"/>
                        <a:pt x="554" y="2308"/>
                      </a:cubicBezTo>
                      <a:cubicBezTo>
                        <a:pt x="550" y="2305"/>
                        <a:pt x="549" y="2300"/>
                        <a:pt x="551" y="2297"/>
                      </a:cubicBezTo>
                      <a:cubicBezTo>
                        <a:pt x="554" y="2293"/>
                        <a:pt x="559" y="2292"/>
                        <a:pt x="563" y="2294"/>
                      </a:cubicBezTo>
                      <a:cubicBezTo>
                        <a:pt x="567" y="2297"/>
                        <a:pt x="568" y="2302"/>
                        <a:pt x="565" y="2306"/>
                      </a:cubicBezTo>
                      <a:close/>
                      <a:moveTo>
                        <a:pt x="644" y="1907"/>
                      </a:moveTo>
                      <a:cubicBezTo>
                        <a:pt x="644" y="1914"/>
                        <a:pt x="643" y="1921"/>
                        <a:pt x="640" y="1927"/>
                      </a:cubicBezTo>
                      <a:cubicBezTo>
                        <a:pt x="636" y="1932"/>
                        <a:pt x="629" y="1936"/>
                        <a:pt x="622" y="1935"/>
                      </a:cubicBezTo>
                      <a:cubicBezTo>
                        <a:pt x="614" y="1933"/>
                        <a:pt x="609" y="1926"/>
                        <a:pt x="607" y="1918"/>
                      </a:cubicBezTo>
                      <a:cubicBezTo>
                        <a:pt x="604" y="1907"/>
                        <a:pt x="609" y="1896"/>
                        <a:pt x="617" y="1889"/>
                      </a:cubicBezTo>
                      <a:cubicBezTo>
                        <a:pt x="623" y="1883"/>
                        <a:pt x="632" y="1879"/>
                        <a:pt x="641" y="1876"/>
                      </a:cubicBezTo>
                      <a:cubicBezTo>
                        <a:pt x="640" y="1876"/>
                        <a:pt x="638" y="1876"/>
                        <a:pt x="637" y="1876"/>
                      </a:cubicBezTo>
                      <a:cubicBezTo>
                        <a:pt x="613" y="1876"/>
                        <a:pt x="591" y="1871"/>
                        <a:pt x="569" y="1863"/>
                      </a:cubicBezTo>
                      <a:cubicBezTo>
                        <a:pt x="544" y="1853"/>
                        <a:pt x="529" y="1841"/>
                        <a:pt x="500" y="1844"/>
                      </a:cubicBezTo>
                      <a:cubicBezTo>
                        <a:pt x="494" y="1845"/>
                        <a:pt x="489" y="1846"/>
                        <a:pt x="483" y="1849"/>
                      </a:cubicBezTo>
                      <a:cubicBezTo>
                        <a:pt x="475" y="1852"/>
                        <a:pt x="469" y="1856"/>
                        <a:pt x="463" y="1862"/>
                      </a:cubicBezTo>
                      <a:cubicBezTo>
                        <a:pt x="457" y="1868"/>
                        <a:pt x="453" y="1873"/>
                        <a:pt x="449" y="1881"/>
                      </a:cubicBezTo>
                      <a:cubicBezTo>
                        <a:pt x="438" y="1910"/>
                        <a:pt x="447" y="1935"/>
                        <a:pt x="471" y="1954"/>
                      </a:cubicBezTo>
                      <a:cubicBezTo>
                        <a:pt x="481" y="1962"/>
                        <a:pt x="493" y="1965"/>
                        <a:pt x="506" y="1961"/>
                      </a:cubicBezTo>
                      <a:cubicBezTo>
                        <a:pt x="516" y="1957"/>
                        <a:pt x="524" y="1950"/>
                        <a:pt x="527" y="1939"/>
                      </a:cubicBezTo>
                      <a:cubicBezTo>
                        <a:pt x="529" y="1930"/>
                        <a:pt x="527" y="1922"/>
                        <a:pt x="523" y="1914"/>
                      </a:cubicBezTo>
                      <a:cubicBezTo>
                        <a:pt x="520" y="1911"/>
                        <a:pt x="518" y="1909"/>
                        <a:pt x="515" y="1907"/>
                      </a:cubicBezTo>
                      <a:cubicBezTo>
                        <a:pt x="516" y="1907"/>
                        <a:pt x="517" y="1908"/>
                        <a:pt x="517" y="1909"/>
                      </a:cubicBezTo>
                      <a:cubicBezTo>
                        <a:pt x="522" y="1916"/>
                        <a:pt x="520" y="1924"/>
                        <a:pt x="513" y="1929"/>
                      </a:cubicBezTo>
                      <a:cubicBezTo>
                        <a:pt x="507" y="1933"/>
                        <a:pt x="498" y="1931"/>
                        <a:pt x="494" y="1924"/>
                      </a:cubicBezTo>
                      <a:cubicBezTo>
                        <a:pt x="489" y="1918"/>
                        <a:pt x="491" y="1909"/>
                        <a:pt x="498" y="1905"/>
                      </a:cubicBezTo>
                      <a:cubicBezTo>
                        <a:pt x="507" y="1899"/>
                        <a:pt x="519" y="1905"/>
                        <a:pt x="524" y="1913"/>
                      </a:cubicBezTo>
                      <a:cubicBezTo>
                        <a:pt x="530" y="1921"/>
                        <a:pt x="532" y="1930"/>
                        <a:pt x="530" y="1939"/>
                      </a:cubicBezTo>
                      <a:cubicBezTo>
                        <a:pt x="528" y="1950"/>
                        <a:pt x="521" y="1958"/>
                        <a:pt x="511" y="1962"/>
                      </a:cubicBezTo>
                      <a:cubicBezTo>
                        <a:pt x="521" y="1959"/>
                        <a:pt x="529" y="1954"/>
                        <a:pt x="535" y="1948"/>
                      </a:cubicBezTo>
                      <a:cubicBezTo>
                        <a:pt x="536" y="1949"/>
                        <a:pt x="538" y="1951"/>
                        <a:pt x="539" y="1951"/>
                      </a:cubicBezTo>
                      <a:cubicBezTo>
                        <a:pt x="528" y="1961"/>
                        <a:pt x="516" y="1966"/>
                        <a:pt x="506" y="1967"/>
                      </a:cubicBezTo>
                      <a:cubicBezTo>
                        <a:pt x="526" y="1966"/>
                        <a:pt x="543" y="1959"/>
                        <a:pt x="555" y="1945"/>
                      </a:cubicBezTo>
                      <a:cubicBezTo>
                        <a:pt x="562" y="1937"/>
                        <a:pt x="567" y="1926"/>
                        <a:pt x="569" y="1913"/>
                      </a:cubicBezTo>
                      <a:cubicBezTo>
                        <a:pt x="571" y="1907"/>
                        <a:pt x="571" y="1900"/>
                        <a:pt x="572" y="1893"/>
                      </a:cubicBezTo>
                      <a:cubicBezTo>
                        <a:pt x="574" y="1886"/>
                        <a:pt x="576" y="1881"/>
                        <a:pt x="581" y="1877"/>
                      </a:cubicBezTo>
                      <a:cubicBezTo>
                        <a:pt x="586" y="1874"/>
                        <a:pt x="591" y="1873"/>
                        <a:pt x="596" y="1876"/>
                      </a:cubicBezTo>
                      <a:cubicBezTo>
                        <a:pt x="600" y="1878"/>
                        <a:pt x="603" y="1882"/>
                        <a:pt x="603" y="1887"/>
                      </a:cubicBezTo>
                      <a:cubicBezTo>
                        <a:pt x="603" y="1890"/>
                        <a:pt x="602" y="1892"/>
                        <a:pt x="599" y="1894"/>
                      </a:cubicBezTo>
                      <a:cubicBezTo>
                        <a:pt x="596" y="1897"/>
                        <a:pt x="591" y="1897"/>
                        <a:pt x="589" y="1893"/>
                      </a:cubicBezTo>
                      <a:cubicBezTo>
                        <a:pt x="587" y="1891"/>
                        <a:pt x="587" y="1888"/>
                        <a:pt x="589" y="1886"/>
                      </a:cubicBezTo>
                      <a:cubicBezTo>
                        <a:pt x="592" y="1884"/>
                        <a:pt x="595" y="1884"/>
                        <a:pt x="597" y="1887"/>
                      </a:cubicBezTo>
                      <a:cubicBezTo>
                        <a:pt x="599" y="1889"/>
                        <a:pt x="599" y="1892"/>
                        <a:pt x="597" y="1894"/>
                      </a:cubicBezTo>
                      <a:cubicBezTo>
                        <a:pt x="597" y="1895"/>
                        <a:pt x="596" y="1895"/>
                        <a:pt x="595" y="1895"/>
                      </a:cubicBezTo>
                      <a:cubicBezTo>
                        <a:pt x="597" y="1895"/>
                        <a:pt x="598" y="1895"/>
                        <a:pt x="599" y="1894"/>
                      </a:cubicBezTo>
                      <a:cubicBezTo>
                        <a:pt x="601" y="1892"/>
                        <a:pt x="602" y="1890"/>
                        <a:pt x="602" y="1887"/>
                      </a:cubicBezTo>
                      <a:cubicBezTo>
                        <a:pt x="602" y="1883"/>
                        <a:pt x="599" y="1879"/>
                        <a:pt x="595" y="1877"/>
                      </a:cubicBezTo>
                      <a:cubicBezTo>
                        <a:pt x="591" y="1875"/>
                        <a:pt x="587" y="1876"/>
                        <a:pt x="583" y="1879"/>
                      </a:cubicBezTo>
                      <a:cubicBezTo>
                        <a:pt x="578" y="1883"/>
                        <a:pt x="576" y="1888"/>
                        <a:pt x="575" y="1893"/>
                      </a:cubicBezTo>
                      <a:cubicBezTo>
                        <a:pt x="574" y="1900"/>
                        <a:pt x="574" y="1906"/>
                        <a:pt x="573" y="1912"/>
                      </a:cubicBezTo>
                      <a:cubicBezTo>
                        <a:pt x="571" y="1926"/>
                        <a:pt x="565" y="1938"/>
                        <a:pt x="556" y="1947"/>
                      </a:cubicBezTo>
                      <a:cubicBezTo>
                        <a:pt x="549" y="1956"/>
                        <a:pt x="539" y="1962"/>
                        <a:pt x="528" y="1966"/>
                      </a:cubicBezTo>
                      <a:cubicBezTo>
                        <a:pt x="510" y="1972"/>
                        <a:pt x="491" y="1970"/>
                        <a:pt x="475" y="1962"/>
                      </a:cubicBezTo>
                      <a:cubicBezTo>
                        <a:pt x="476" y="1963"/>
                        <a:pt x="476" y="1964"/>
                        <a:pt x="477" y="1965"/>
                      </a:cubicBezTo>
                      <a:cubicBezTo>
                        <a:pt x="480" y="1969"/>
                        <a:pt x="482" y="1973"/>
                        <a:pt x="484" y="1977"/>
                      </a:cubicBezTo>
                      <a:cubicBezTo>
                        <a:pt x="488" y="1985"/>
                        <a:pt x="490" y="1991"/>
                        <a:pt x="490" y="1999"/>
                      </a:cubicBezTo>
                      <a:cubicBezTo>
                        <a:pt x="491" y="2026"/>
                        <a:pt x="465" y="2042"/>
                        <a:pt x="442" y="2039"/>
                      </a:cubicBezTo>
                      <a:cubicBezTo>
                        <a:pt x="433" y="2038"/>
                        <a:pt x="424" y="2033"/>
                        <a:pt x="418" y="2027"/>
                      </a:cubicBezTo>
                      <a:cubicBezTo>
                        <a:pt x="421" y="2026"/>
                        <a:pt x="421" y="2026"/>
                        <a:pt x="421" y="2026"/>
                      </a:cubicBezTo>
                      <a:cubicBezTo>
                        <a:pt x="427" y="2031"/>
                        <a:pt x="435" y="2034"/>
                        <a:pt x="443" y="2035"/>
                      </a:cubicBezTo>
                      <a:cubicBezTo>
                        <a:pt x="464" y="2037"/>
                        <a:pt x="487" y="2023"/>
                        <a:pt x="486" y="1999"/>
                      </a:cubicBezTo>
                      <a:cubicBezTo>
                        <a:pt x="485" y="1992"/>
                        <a:pt x="483" y="1986"/>
                        <a:pt x="480" y="1979"/>
                      </a:cubicBezTo>
                      <a:cubicBezTo>
                        <a:pt x="478" y="1975"/>
                        <a:pt x="476" y="1971"/>
                        <a:pt x="473" y="1967"/>
                      </a:cubicBezTo>
                      <a:cubicBezTo>
                        <a:pt x="461" y="1950"/>
                        <a:pt x="447" y="1941"/>
                        <a:pt x="441" y="1920"/>
                      </a:cubicBezTo>
                      <a:cubicBezTo>
                        <a:pt x="438" y="1907"/>
                        <a:pt x="439" y="1893"/>
                        <a:pt x="445" y="1879"/>
                      </a:cubicBezTo>
                      <a:cubicBezTo>
                        <a:pt x="449" y="1871"/>
                        <a:pt x="453" y="1865"/>
                        <a:pt x="460" y="1859"/>
                      </a:cubicBezTo>
                      <a:cubicBezTo>
                        <a:pt x="466" y="1852"/>
                        <a:pt x="473" y="1848"/>
                        <a:pt x="481" y="1845"/>
                      </a:cubicBezTo>
                      <a:cubicBezTo>
                        <a:pt x="495" y="1841"/>
                        <a:pt x="506" y="1840"/>
                        <a:pt x="519" y="1842"/>
                      </a:cubicBezTo>
                      <a:cubicBezTo>
                        <a:pt x="512" y="1840"/>
                        <a:pt x="506" y="1838"/>
                        <a:pt x="504" y="1838"/>
                      </a:cubicBezTo>
                      <a:cubicBezTo>
                        <a:pt x="476" y="1831"/>
                        <a:pt x="448" y="1827"/>
                        <a:pt x="421" y="1826"/>
                      </a:cubicBezTo>
                      <a:cubicBezTo>
                        <a:pt x="413" y="1826"/>
                        <a:pt x="407" y="1827"/>
                        <a:pt x="403" y="1831"/>
                      </a:cubicBezTo>
                      <a:cubicBezTo>
                        <a:pt x="400" y="1834"/>
                        <a:pt x="397" y="1837"/>
                        <a:pt x="397" y="1840"/>
                      </a:cubicBezTo>
                      <a:cubicBezTo>
                        <a:pt x="395" y="1846"/>
                        <a:pt x="397" y="1853"/>
                        <a:pt x="403" y="1855"/>
                      </a:cubicBezTo>
                      <a:cubicBezTo>
                        <a:pt x="406" y="1856"/>
                        <a:pt x="409" y="1855"/>
                        <a:pt x="412" y="1853"/>
                      </a:cubicBezTo>
                      <a:cubicBezTo>
                        <a:pt x="415" y="1850"/>
                        <a:pt x="414" y="1845"/>
                        <a:pt x="411" y="1843"/>
                      </a:cubicBezTo>
                      <a:cubicBezTo>
                        <a:pt x="409" y="1842"/>
                        <a:pt x="406" y="1842"/>
                        <a:pt x="404" y="1844"/>
                      </a:cubicBezTo>
                      <a:cubicBezTo>
                        <a:pt x="404" y="1841"/>
                        <a:pt x="408" y="1839"/>
                        <a:pt x="412" y="1840"/>
                      </a:cubicBezTo>
                      <a:cubicBezTo>
                        <a:pt x="421" y="1842"/>
                        <a:pt x="422" y="1856"/>
                        <a:pt x="412" y="1860"/>
                      </a:cubicBezTo>
                      <a:cubicBezTo>
                        <a:pt x="404" y="1864"/>
                        <a:pt x="396" y="1860"/>
                        <a:pt x="392" y="1852"/>
                      </a:cubicBezTo>
                      <a:cubicBezTo>
                        <a:pt x="388" y="1842"/>
                        <a:pt x="395" y="1829"/>
                        <a:pt x="408" y="1826"/>
                      </a:cubicBezTo>
                      <a:cubicBezTo>
                        <a:pt x="385" y="1827"/>
                        <a:pt x="363" y="1830"/>
                        <a:pt x="342" y="1835"/>
                      </a:cubicBezTo>
                      <a:cubicBezTo>
                        <a:pt x="351" y="1835"/>
                        <a:pt x="360" y="1837"/>
                        <a:pt x="367" y="1840"/>
                      </a:cubicBezTo>
                      <a:cubicBezTo>
                        <a:pt x="392" y="1850"/>
                        <a:pt x="406" y="1881"/>
                        <a:pt x="382" y="1902"/>
                      </a:cubicBezTo>
                      <a:cubicBezTo>
                        <a:pt x="376" y="1908"/>
                        <a:pt x="368" y="1911"/>
                        <a:pt x="359" y="1912"/>
                      </a:cubicBezTo>
                      <a:cubicBezTo>
                        <a:pt x="345" y="1915"/>
                        <a:pt x="329" y="1910"/>
                        <a:pt x="317" y="1916"/>
                      </a:cubicBezTo>
                      <a:cubicBezTo>
                        <a:pt x="311" y="1919"/>
                        <a:pt x="307" y="1925"/>
                        <a:pt x="306" y="1931"/>
                      </a:cubicBezTo>
                      <a:cubicBezTo>
                        <a:pt x="303" y="1945"/>
                        <a:pt x="317" y="1958"/>
                        <a:pt x="331" y="1956"/>
                      </a:cubicBezTo>
                      <a:cubicBezTo>
                        <a:pt x="337" y="1955"/>
                        <a:pt x="342" y="1948"/>
                        <a:pt x="342" y="1943"/>
                      </a:cubicBezTo>
                      <a:cubicBezTo>
                        <a:pt x="342" y="1935"/>
                        <a:pt x="335" y="1929"/>
                        <a:pt x="329" y="1931"/>
                      </a:cubicBezTo>
                      <a:cubicBezTo>
                        <a:pt x="331" y="1929"/>
                        <a:pt x="337" y="1927"/>
                        <a:pt x="341" y="1930"/>
                      </a:cubicBezTo>
                      <a:cubicBezTo>
                        <a:pt x="349" y="1936"/>
                        <a:pt x="348" y="1948"/>
                        <a:pt x="343" y="1954"/>
                      </a:cubicBezTo>
                      <a:cubicBezTo>
                        <a:pt x="336" y="1962"/>
                        <a:pt x="326" y="1963"/>
                        <a:pt x="319" y="1961"/>
                      </a:cubicBezTo>
                      <a:cubicBezTo>
                        <a:pt x="305" y="1957"/>
                        <a:pt x="295" y="1942"/>
                        <a:pt x="301" y="1927"/>
                      </a:cubicBezTo>
                      <a:cubicBezTo>
                        <a:pt x="305" y="1919"/>
                        <a:pt x="309" y="1915"/>
                        <a:pt x="315" y="1912"/>
                      </a:cubicBezTo>
                      <a:cubicBezTo>
                        <a:pt x="325" y="1907"/>
                        <a:pt x="337" y="1909"/>
                        <a:pt x="347" y="1903"/>
                      </a:cubicBezTo>
                      <a:cubicBezTo>
                        <a:pt x="363" y="1894"/>
                        <a:pt x="371" y="1877"/>
                        <a:pt x="361" y="1862"/>
                      </a:cubicBezTo>
                      <a:cubicBezTo>
                        <a:pt x="351" y="1846"/>
                        <a:pt x="321" y="1842"/>
                        <a:pt x="303" y="1850"/>
                      </a:cubicBezTo>
                      <a:cubicBezTo>
                        <a:pt x="292" y="1855"/>
                        <a:pt x="283" y="1867"/>
                        <a:pt x="283" y="1878"/>
                      </a:cubicBezTo>
                      <a:cubicBezTo>
                        <a:pt x="282" y="1893"/>
                        <a:pt x="299" y="1908"/>
                        <a:pt x="314" y="1898"/>
                      </a:cubicBezTo>
                      <a:cubicBezTo>
                        <a:pt x="318" y="1895"/>
                        <a:pt x="321" y="1891"/>
                        <a:pt x="322" y="1886"/>
                      </a:cubicBezTo>
                      <a:cubicBezTo>
                        <a:pt x="323" y="1877"/>
                        <a:pt x="312" y="1867"/>
                        <a:pt x="303" y="1873"/>
                      </a:cubicBezTo>
                      <a:cubicBezTo>
                        <a:pt x="298" y="1876"/>
                        <a:pt x="298" y="1884"/>
                        <a:pt x="303" y="1885"/>
                      </a:cubicBezTo>
                      <a:cubicBezTo>
                        <a:pt x="296" y="1887"/>
                        <a:pt x="292" y="1877"/>
                        <a:pt x="298" y="1871"/>
                      </a:cubicBezTo>
                      <a:cubicBezTo>
                        <a:pt x="309" y="1860"/>
                        <a:pt x="329" y="1871"/>
                        <a:pt x="325" y="1887"/>
                      </a:cubicBezTo>
                      <a:cubicBezTo>
                        <a:pt x="323" y="1897"/>
                        <a:pt x="314" y="1906"/>
                        <a:pt x="302" y="1905"/>
                      </a:cubicBezTo>
                      <a:cubicBezTo>
                        <a:pt x="286" y="1904"/>
                        <a:pt x="274" y="1884"/>
                        <a:pt x="281" y="1867"/>
                      </a:cubicBezTo>
                      <a:cubicBezTo>
                        <a:pt x="282" y="1865"/>
                        <a:pt x="283" y="1863"/>
                        <a:pt x="284" y="1862"/>
                      </a:cubicBezTo>
                      <a:cubicBezTo>
                        <a:pt x="279" y="1867"/>
                        <a:pt x="275" y="1871"/>
                        <a:pt x="271" y="1878"/>
                      </a:cubicBezTo>
                      <a:cubicBezTo>
                        <a:pt x="271" y="1878"/>
                        <a:pt x="271" y="1878"/>
                        <a:pt x="271" y="1878"/>
                      </a:cubicBezTo>
                      <a:cubicBezTo>
                        <a:pt x="266" y="1887"/>
                        <a:pt x="264" y="1894"/>
                        <a:pt x="263" y="1905"/>
                      </a:cubicBezTo>
                      <a:cubicBezTo>
                        <a:pt x="260" y="1895"/>
                        <a:pt x="264" y="1885"/>
                        <a:pt x="268" y="1876"/>
                      </a:cubicBezTo>
                      <a:cubicBezTo>
                        <a:pt x="268" y="1876"/>
                        <a:pt x="268" y="1876"/>
                        <a:pt x="268" y="1876"/>
                      </a:cubicBezTo>
                      <a:cubicBezTo>
                        <a:pt x="271" y="1872"/>
                        <a:pt x="274" y="1868"/>
                        <a:pt x="277" y="1865"/>
                      </a:cubicBezTo>
                      <a:cubicBezTo>
                        <a:pt x="265" y="1873"/>
                        <a:pt x="253" y="1883"/>
                        <a:pt x="242" y="1895"/>
                      </a:cubicBezTo>
                      <a:cubicBezTo>
                        <a:pt x="224" y="1916"/>
                        <a:pt x="214" y="1934"/>
                        <a:pt x="208" y="1961"/>
                      </a:cubicBezTo>
                      <a:cubicBezTo>
                        <a:pt x="203" y="1987"/>
                        <a:pt x="205" y="2012"/>
                        <a:pt x="214" y="2035"/>
                      </a:cubicBezTo>
                      <a:cubicBezTo>
                        <a:pt x="218" y="2047"/>
                        <a:pt x="222" y="2053"/>
                        <a:pt x="232" y="2061"/>
                      </a:cubicBezTo>
                      <a:cubicBezTo>
                        <a:pt x="252" y="2077"/>
                        <a:pt x="282" y="2081"/>
                        <a:pt x="300" y="2072"/>
                      </a:cubicBezTo>
                      <a:cubicBezTo>
                        <a:pt x="310" y="2066"/>
                        <a:pt x="317" y="2054"/>
                        <a:pt x="309" y="2045"/>
                      </a:cubicBezTo>
                      <a:cubicBezTo>
                        <a:pt x="304" y="2039"/>
                        <a:pt x="298" y="2038"/>
                        <a:pt x="291" y="2043"/>
                      </a:cubicBezTo>
                      <a:cubicBezTo>
                        <a:pt x="292" y="2031"/>
                        <a:pt x="312" y="2029"/>
                        <a:pt x="323" y="2039"/>
                      </a:cubicBezTo>
                      <a:cubicBezTo>
                        <a:pt x="334" y="2049"/>
                        <a:pt x="335" y="2062"/>
                        <a:pt x="331" y="2072"/>
                      </a:cubicBezTo>
                      <a:cubicBezTo>
                        <a:pt x="325" y="2087"/>
                        <a:pt x="307" y="2097"/>
                        <a:pt x="288" y="2096"/>
                      </a:cubicBezTo>
                      <a:cubicBezTo>
                        <a:pt x="268" y="2094"/>
                        <a:pt x="248" y="2084"/>
                        <a:pt x="234" y="2070"/>
                      </a:cubicBezTo>
                      <a:cubicBezTo>
                        <a:pt x="237" y="2073"/>
                        <a:pt x="240" y="2076"/>
                        <a:pt x="243" y="2080"/>
                      </a:cubicBezTo>
                      <a:cubicBezTo>
                        <a:pt x="266" y="2100"/>
                        <a:pt x="294" y="2113"/>
                        <a:pt x="325" y="2113"/>
                      </a:cubicBezTo>
                      <a:cubicBezTo>
                        <a:pt x="341" y="2113"/>
                        <a:pt x="353" y="2106"/>
                        <a:pt x="362" y="2092"/>
                      </a:cubicBezTo>
                      <a:cubicBezTo>
                        <a:pt x="367" y="2084"/>
                        <a:pt x="370" y="2068"/>
                        <a:pt x="365" y="2059"/>
                      </a:cubicBezTo>
                      <a:cubicBezTo>
                        <a:pt x="360" y="2050"/>
                        <a:pt x="349" y="2047"/>
                        <a:pt x="344" y="2056"/>
                      </a:cubicBezTo>
                      <a:cubicBezTo>
                        <a:pt x="340" y="2051"/>
                        <a:pt x="343" y="2043"/>
                        <a:pt x="350" y="2041"/>
                      </a:cubicBezTo>
                      <a:cubicBezTo>
                        <a:pt x="356" y="2039"/>
                        <a:pt x="364" y="2042"/>
                        <a:pt x="370" y="2049"/>
                      </a:cubicBezTo>
                      <a:cubicBezTo>
                        <a:pt x="373" y="2053"/>
                        <a:pt x="375" y="2058"/>
                        <a:pt x="375" y="2064"/>
                      </a:cubicBezTo>
                      <a:cubicBezTo>
                        <a:pt x="376" y="2074"/>
                        <a:pt x="373" y="2085"/>
                        <a:pt x="366" y="2094"/>
                      </a:cubicBezTo>
                      <a:cubicBezTo>
                        <a:pt x="362" y="2101"/>
                        <a:pt x="356" y="2106"/>
                        <a:pt x="349" y="2109"/>
                      </a:cubicBezTo>
                      <a:cubicBezTo>
                        <a:pt x="371" y="2102"/>
                        <a:pt x="387" y="2085"/>
                        <a:pt x="392" y="2061"/>
                      </a:cubicBezTo>
                      <a:cubicBezTo>
                        <a:pt x="395" y="2049"/>
                        <a:pt x="394" y="2038"/>
                        <a:pt x="390" y="2027"/>
                      </a:cubicBezTo>
                      <a:cubicBezTo>
                        <a:pt x="373" y="1976"/>
                        <a:pt x="343" y="2012"/>
                        <a:pt x="318" y="2020"/>
                      </a:cubicBezTo>
                      <a:cubicBezTo>
                        <a:pt x="287" y="2030"/>
                        <a:pt x="280" y="1987"/>
                        <a:pt x="312" y="1976"/>
                      </a:cubicBezTo>
                      <a:cubicBezTo>
                        <a:pt x="339" y="1966"/>
                        <a:pt x="364" y="1983"/>
                        <a:pt x="379" y="2004"/>
                      </a:cubicBezTo>
                      <a:cubicBezTo>
                        <a:pt x="377" y="1999"/>
                        <a:pt x="376" y="1995"/>
                        <a:pt x="375" y="1990"/>
                      </a:cubicBezTo>
                      <a:cubicBezTo>
                        <a:pt x="374" y="1979"/>
                        <a:pt x="380" y="1966"/>
                        <a:pt x="391" y="1964"/>
                      </a:cubicBezTo>
                      <a:cubicBezTo>
                        <a:pt x="397" y="1963"/>
                        <a:pt x="402" y="1966"/>
                        <a:pt x="405" y="1971"/>
                      </a:cubicBezTo>
                      <a:cubicBezTo>
                        <a:pt x="407" y="1974"/>
                        <a:pt x="407" y="1978"/>
                        <a:pt x="406" y="1982"/>
                      </a:cubicBezTo>
                      <a:cubicBezTo>
                        <a:pt x="405" y="1985"/>
                        <a:pt x="401" y="1989"/>
                        <a:pt x="397" y="1990"/>
                      </a:cubicBezTo>
                      <a:cubicBezTo>
                        <a:pt x="392" y="1991"/>
                        <a:pt x="386" y="1989"/>
                        <a:pt x="385" y="1983"/>
                      </a:cubicBezTo>
                      <a:cubicBezTo>
                        <a:pt x="384" y="1980"/>
                        <a:pt x="385" y="1977"/>
                        <a:pt x="388" y="1975"/>
                      </a:cubicBezTo>
                      <a:cubicBezTo>
                        <a:pt x="389" y="1974"/>
                        <a:pt x="392" y="1974"/>
                        <a:pt x="393" y="1976"/>
                      </a:cubicBezTo>
                      <a:cubicBezTo>
                        <a:pt x="391" y="1976"/>
                        <a:pt x="390" y="1976"/>
                        <a:pt x="389" y="1977"/>
                      </a:cubicBezTo>
                      <a:cubicBezTo>
                        <a:pt x="387" y="1980"/>
                        <a:pt x="388" y="1983"/>
                        <a:pt x="391" y="1984"/>
                      </a:cubicBezTo>
                      <a:cubicBezTo>
                        <a:pt x="392" y="1984"/>
                        <a:pt x="394" y="1984"/>
                        <a:pt x="397" y="1982"/>
                      </a:cubicBezTo>
                      <a:cubicBezTo>
                        <a:pt x="399" y="1981"/>
                        <a:pt x="400" y="1978"/>
                        <a:pt x="398" y="1975"/>
                      </a:cubicBezTo>
                      <a:cubicBezTo>
                        <a:pt x="397" y="1972"/>
                        <a:pt x="394" y="1970"/>
                        <a:pt x="390" y="1971"/>
                      </a:cubicBezTo>
                      <a:cubicBezTo>
                        <a:pt x="381" y="1972"/>
                        <a:pt x="376" y="1985"/>
                        <a:pt x="377" y="1994"/>
                      </a:cubicBezTo>
                      <a:cubicBezTo>
                        <a:pt x="378" y="1996"/>
                        <a:pt x="378" y="1998"/>
                        <a:pt x="379" y="2000"/>
                      </a:cubicBezTo>
                      <a:cubicBezTo>
                        <a:pt x="382" y="2008"/>
                        <a:pt x="387" y="2015"/>
                        <a:pt x="390" y="2023"/>
                      </a:cubicBezTo>
                      <a:cubicBezTo>
                        <a:pt x="393" y="2031"/>
                        <a:pt x="395" y="2039"/>
                        <a:pt x="395" y="2047"/>
                      </a:cubicBezTo>
                      <a:cubicBezTo>
                        <a:pt x="396" y="2044"/>
                        <a:pt x="397" y="2041"/>
                        <a:pt x="399" y="2038"/>
                      </a:cubicBezTo>
                      <a:cubicBezTo>
                        <a:pt x="408" y="2022"/>
                        <a:pt x="429" y="2016"/>
                        <a:pt x="447" y="2023"/>
                      </a:cubicBezTo>
                      <a:cubicBezTo>
                        <a:pt x="452" y="2025"/>
                        <a:pt x="456" y="2028"/>
                        <a:pt x="460" y="2032"/>
                      </a:cubicBezTo>
                      <a:cubicBezTo>
                        <a:pt x="456" y="2033"/>
                        <a:pt x="456" y="2033"/>
                        <a:pt x="456" y="2033"/>
                      </a:cubicBezTo>
                      <a:cubicBezTo>
                        <a:pt x="453" y="2030"/>
                        <a:pt x="450" y="2028"/>
                        <a:pt x="446" y="2026"/>
                      </a:cubicBezTo>
                      <a:cubicBezTo>
                        <a:pt x="429" y="2020"/>
                        <a:pt x="410" y="2024"/>
                        <a:pt x="401" y="2040"/>
                      </a:cubicBezTo>
                      <a:cubicBezTo>
                        <a:pt x="395" y="2049"/>
                        <a:pt x="396" y="2055"/>
                        <a:pt x="393" y="2064"/>
                      </a:cubicBezTo>
                      <a:cubicBezTo>
                        <a:pt x="385" y="2096"/>
                        <a:pt x="357" y="2115"/>
                        <a:pt x="325" y="2116"/>
                      </a:cubicBezTo>
                      <a:cubicBezTo>
                        <a:pt x="315" y="2116"/>
                        <a:pt x="307" y="2115"/>
                        <a:pt x="298" y="2113"/>
                      </a:cubicBezTo>
                      <a:cubicBezTo>
                        <a:pt x="315" y="2120"/>
                        <a:pt x="333" y="2125"/>
                        <a:pt x="349" y="2124"/>
                      </a:cubicBezTo>
                      <a:cubicBezTo>
                        <a:pt x="382" y="2121"/>
                        <a:pt x="425" y="2121"/>
                        <a:pt x="447" y="2116"/>
                      </a:cubicBezTo>
                      <a:cubicBezTo>
                        <a:pt x="457" y="2114"/>
                        <a:pt x="467" y="2107"/>
                        <a:pt x="471" y="2097"/>
                      </a:cubicBezTo>
                      <a:cubicBezTo>
                        <a:pt x="470" y="2103"/>
                        <a:pt x="466" y="2108"/>
                        <a:pt x="461" y="2112"/>
                      </a:cubicBezTo>
                      <a:cubicBezTo>
                        <a:pt x="461" y="2112"/>
                        <a:pt x="461" y="2112"/>
                        <a:pt x="461" y="2112"/>
                      </a:cubicBezTo>
                      <a:cubicBezTo>
                        <a:pt x="458" y="2114"/>
                        <a:pt x="455" y="2115"/>
                        <a:pt x="453" y="2116"/>
                      </a:cubicBezTo>
                      <a:cubicBezTo>
                        <a:pt x="464" y="2115"/>
                        <a:pt x="475" y="2112"/>
                        <a:pt x="484" y="2104"/>
                      </a:cubicBezTo>
                      <a:cubicBezTo>
                        <a:pt x="492" y="2096"/>
                        <a:pt x="496" y="2086"/>
                        <a:pt x="497" y="2074"/>
                      </a:cubicBezTo>
                      <a:cubicBezTo>
                        <a:pt x="497" y="2074"/>
                        <a:pt x="498" y="2074"/>
                        <a:pt x="499" y="2074"/>
                      </a:cubicBezTo>
                      <a:cubicBezTo>
                        <a:pt x="499" y="2083"/>
                        <a:pt x="497" y="2092"/>
                        <a:pt x="490" y="2100"/>
                      </a:cubicBezTo>
                      <a:cubicBezTo>
                        <a:pt x="485" y="2107"/>
                        <a:pt x="478" y="2112"/>
                        <a:pt x="471" y="2114"/>
                      </a:cubicBezTo>
                      <a:cubicBezTo>
                        <a:pt x="476" y="2113"/>
                        <a:pt x="482" y="2116"/>
                        <a:pt x="484" y="2120"/>
                      </a:cubicBezTo>
                      <a:cubicBezTo>
                        <a:pt x="485" y="2123"/>
                        <a:pt x="485" y="2127"/>
                        <a:pt x="484" y="2130"/>
                      </a:cubicBezTo>
                      <a:cubicBezTo>
                        <a:pt x="482" y="2134"/>
                        <a:pt x="477" y="2137"/>
                        <a:pt x="472" y="2135"/>
                      </a:cubicBezTo>
                      <a:cubicBezTo>
                        <a:pt x="469" y="2133"/>
                        <a:pt x="467" y="2130"/>
                        <a:pt x="468" y="2127"/>
                      </a:cubicBezTo>
                      <a:cubicBezTo>
                        <a:pt x="469" y="2121"/>
                        <a:pt x="476" y="2121"/>
                        <a:pt x="477" y="2125"/>
                      </a:cubicBezTo>
                      <a:cubicBezTo>
                        <a:pt x="476" y="2124"/>
                        <a:pt x="474" y="2124"/>
                        <a:pt x="472" y="2125"/>
                      </a:cubicBezTo>
                      <a:cubicBezTo>
                        <a:pt x="470" y="2126"/>
                        <a:pt x="470" y="2129"/>
                        <a:pt x="472" y="2131"/>
                      </a:cubicBezTo>
                      <a:cubicBezTo>
                        <a:pt x="473" y="2133"/>
                        <a:pt x="476" y="2133"/>
                        <a:pt x="478" y="2132"/>
                      </a:cubicBezTo>
                      <a:cubicBezTo>
                        <a:pt x="483" y="2131"/>
                        <a:pt x="485" y="2123"/>
                        <a:pt x="479" y="2118"/>
                      </a:cubicBezTo>
                      <a:cubicBezTo>
                        <a:pt x="474" y="2113"/>
                        <a:pt x="464" y="2116"/>
                        <a:pt x="458" y="2117"/>
                      </a:cubicBezTo>
                      <a:cubicBezTo>
                        <a:pt x="450" y="2119"/>
                        <a:pt x="441" y="2121"/>
                        <a:pt x="437" y="2121"/>
                      </a:cubicBezTo>
                      <a:cubicBezTo>
                        <a:pt x="430" y="2122"/>
                        <a:pt x="415" y="2124"/>
                        <a:pt x="396" y="2124"/>
                      </a:cubicBezTo>
                      <a:cubicBezTo>
                        <a:pt x="399" y="2125"/>
                        <a:pt x="403" y="2126"/>
                        <a:pt x="406" y="2127"/>
                      </a:cubicBezTo>
                      <a:cubicBezTo>
                        <a:pt x="408" y="2128"/>
                        <a:pt x="420" y="2134"/>
                        <a:pt x="419" y="2136"/>
                      </a:cubicBezTo>
                      <a:cubicBezTo>
                        <a:pt x="418" y="2137"/>
                        <a:pt x="411" y="2134"/>
                        <a:pt x="409" y="2133"/>
                      </a:cubicBezTo>
                      <a:cubicBezTo>
                        <a:pt x="404" y="2131"/>
                        <a:pt x="399" y="2130"/>
                        <a:pt x="393" y="2129"/>
                      </a:cubicBezTo>
                      <a:cubicBezTo>
                        <a:pt x="391" y="2128"/>
                        <a:pt x="389" y="2128"/>
                        <a:pt x="386" y="2128"/>
                      </a:cubicBezTo>
                      <a:cubicBezTo>
                        <a:pt x="377" y="2127"/>
                        <a:pt x="370" y="2127"/>
                        <a:pt x="361" y="2128"/>
                      </a:cubicBezTo>
                      <a:cubicBezTo>
                        <a:pt x="360" y="2128"/>
                        <a:pt x="359" y="2128"/>
                        <a:pt x="357" y="2128"/>
                      </a:cubicBezTo>
                      <a:cubicBezTo>
                        <a:pt x="360" y="2129"/>
                        <a:pt x="363" y="2129"/>
                        <a:pt x="366" y="2129"/>
                      </a:cubicBezTo>
                      <a:cubicBezTo>
                        <a:pt x="374" y="2131"/>
                        <a:pt x="380" y="2133"/>
                        <a:pt x="387" y="2137"/>
                      </a:cubicBezTo>
                      <a:cubicBezTo>
                        <a:pt x="405" y="2149"/>
                        <a:pt x="405" y="2169"/>
                        <a:pt x="396" y="2185"/>
                      </a:cubicBezTo>
                      <a:cubicBezTo>
                        <a:pt x="388" y="2199"/>
                        <a:pt x="374" y="2210"/>
                        <a:pt x="358" y="2210"/>
                      </a:cubicBezTo>
                      <a:cubicBezTo>
                        <a:pt x="344" y="2210"/>
                        <a:pt x="334" y="2202"/>
                        <a:pt x="330" y="2189"/>
                      </a:cubicBezTo>
                      <a:cubicBezTo>
                        <a:pt x="328" y="2183"/>
                        <a:pt x="328" y="2177"/>
                        <a:pt x="330" y="2171"/>
                      </a:cubicBezTo>
                      <a:cubicBezTo>
                        <a:pt x="331" y="2166"/>
                        <a:pt x="334" y="2163"/>
                        <a:pt x="338" y="2160"/>
                      </a:cubicBezTo>
                      <a:cubicBezTo>
                        <a:pt x="344" y="2157"/>
                        <a:pt x="350" y="2156"/>
                        <a:pt x="355" y="2159"/>
                      </a:cubicBezTo>
                      <a:cubicBezTo>
                        <a:pt x="359" y="2161"/>
                        <a:pt x="361" y="2163"/>
                        <a:pt x="362" y="2167"/>
                      </a:cubicBezTo>
                      <a:cubicBezTo>
                        <a:pt x="364" y="2171"/>
                        <a:pt x="363" y="2175"/>
                        <a:pt x="360" y="2179"/>
                      </a:cubicBezTo>
                      <a:cubicBezTo>
                        <a:pt x="357" y="2183"/>
                        <a:pt x="353" y="2185"/>
                        <a:pt x="348" y="2184"/>
                      </a:cubicBezTo>
                      <a:cubicBezTo>
                        <a:pt x="343" y="2182"/>
                        <a:pt x="340" y="2178"/>
                        <a:pt x="340" y="2173"/>
                      </a:cubicBezTo>
                      <a:cubicBezTo>
                        <a:pt x="340" y="2167"/>
                        <a:pt x="345" y="2163"/>
                        <a:pt x="351" y="2163"/>
                      </a:cubicBezTo>
                      <a:cubicBezTo>
                        <a:pt x="357" y="2163"/>
                        <a:pt x="361" y="2168"/>
                        <a:pt x="361" y="2174"/>
                      </a:cubicBezTo>
                      <a:cubicBezTo>
                        <a:pt x="361" y="2176"/>
                        <a:pt x="360" y="2178"/>
                        <a:pt x="359" y="2180"/>
                      </a:cubicBezTo>
                      <a:cubicBezTo>
                        <a:pt x="360" y="2179"/>
                        <a:pt x="360" y="2179"/>
                        <a:pt x="360" y="2179"/>
                      </a:cubicBezTo>
                      <a:cubicBezTo>
                        <a:pt x="362" y="2175"/>
                        <a:pt x="363" y="2171"/>
                        <a:pt x="362" y="2167"/>
                      </a:cubicBezTo>
                      <a:cubicBezTo>
                        <a:pt x="361" y="2164"/>
                        <a:pt x="358" y="2161"/>
                        <a:pt x="355" y="2160"/>
                      </a:cubicBezTo>
                      <a:cubicBezTo>
                        <a:pt x="350" y="2157"/>
                        <a:pt x="344" y="2158"/>
                        <a:pt x="339" y="2161"/>
                      </a:cubicBezTo>
                      <a:cubicBezTo>
                        <a:pt x="335" y="2163"/>
                        <a:pt x="332" y="2167"/>
                        <a:pt x="331" y="2172"/>
                      </a:cubicBezTo>
                      <a:cubicBezTo>
                        <a:pt x="329" y="2177"/>
                        <a:pt x="330" y="2182"/>
                        <a:pt x="331" y="2188"/>
                      </a:cubicBezTo>
                      <a:cubicBezTo>
                        <a:pt x="335" y="2201"/>
                        <a:pt x="345" y="2208"/>
                        <a:pt x="358" y="2208"/>
                      </a:cubicBezTo>
                      <a:cubicBezTo>
                        <a:pt x="374" y="2207"/>
                        <a:pt x="387" y="2195"/>
                        <a:pt x="394" y="2182"/>
                      </a:cubicBezTo>
                      <a:cubicBezTo>
                        <a:pt x="401" y="2168"/>
                        <a:pt x="401" y="2151"/>
                        <a:pt x="385" y="2140"/>
                      </a:cubicBezTo>
                      <a:cubicBezTo>
                        <a:pt x="378" y="2137"/>
                        <a:pt x="372" y="2135"/>
                        <a:pt x="365" y="2134"/>
                      </a:cubicBezTo>
                      <a:cubicBezTo>
                        <a:pt x="339" y="2130"/>
                        <a:pt x="315" y="2124"/>
                        <a:pt x="291" y="2112"/>
                      </a:cubicBezTo>
                      <a:cubicBezTo>
                        <a:pt x="292" y="2113"/>
                        <a:pt x="293" y="2115"/>
                        <a:pt x="294" y="2116"/>
                      </a:cubicBezTo>
                      <a:cubicBezTo>
                        <a:pt x="300" y="2123"/>
                        <a:pt x="303" y="2134"/>
                        <a:pt x="294" y="2141"/>
                      </a:cubicBezTo>
                      <a:cubicBezTo>
                        <a:pt x="288" y="2146"/>
                        <a:pt x="279" y="2146"/>
                        <a:pt x="273" y="2141"/>
                      </a:cubicBezTo>
                      <a:cubicBezTo>
                        <a:pt x="269" y="2137"/>
                        <a:pt x="266" y="2131"/>
                        <a:pt x="269" y="2125"/>
                      </a:cubicBezTo>
                      <a:cubicBezTo>
                        <a:pt x="271" y="2121"/>
                        <a:pt x="276" y="2118"/>
                        <a:pt x="279" y="2123"/>
                      </a:cubicBezTo>
                      <a:cubicBezTo>
                        <a:pt x="282" y="2128"/>
                        <a:pt x="278" y="2130"/>
                        <a:pt x="281" y="2135"/>
                      </a:cubicBezTo>
                      <a:cubicBezTo>
                        <a:pt x="283" y="2138"/>
                        <a:pt x="286" y="2140"/>
                        <a:pt x="290" y="2138"/>
                      </a:cubicBezTo>
                      <a:cubicBezTo>
                        <a:pt x="297" y="2135"/>
                        <a:pt x="295" y="2126"/>
                        <a:pt x="292" y="2120"/>
                      </a:cubicBezTo>
                      <a:cubicBezTo>
                        <a:pt x="284" y="2108"/>
                        <a:pt x="276" y="2106"/>
                        <a:pt x="264" y="2099"/>
                      </a:cubicBezTo>
                      <a:cubicBezTo>
                        <a:pt x="256" y="2095"/>
                        <a:pt x="249" y="2089"/>
                        <a:pt x="241" y="2082"/>
                      </a:cubicBezTo>
                      <a:cubicBezTo>
                        <a:pt x="219" y="2061"/>
                        <a:pt x="206" y="2034"/>
                        <a:pt x="202" y="2005"/>
                      </a:cubicBezTo>
                      <a:cubicBezTo>
                        <a:pt x="202" y="2011"/>
                        <a:pt x="198" y="2016"/>
                        <a:pt x="194" y="2018"/>
                      </a:cubicBezTo>
                      <a:cubicBezTo>
                        <a:pt x="189" y="2020"/>
                        <a:pt x="184" y="2019"/>
                        <a:pt x="180" y="2014"/>
                      </a:cubicBezTo>
                      <a:cubicBezTo>
                        <a:pt x="181" y="2014"/>
                        <a:pt x="183" y="2013"/>
                        <a:pt x="183" y="2012"/>
                      </a:cubicBezTo>
                      <a:cubicBezTo>
                        <a:pt x="190" y="2022"/>
                        <a:pt x="200" y="2011"/>
                        <a:pt x="201" y="1999"/>
                      </a:cubicBezTo>
                      <a:cubicBezTo>
                        <a:pt x="201" y="2000"/>
                        <a:pt x="201" y="2000"/>
                        <a:pt x="201" y="2000"/>
                      </a:cubicBezTo>
                      <a:cubicBezTo>
                        <a:pt x="200" y="1990"/>
                        <a:pt x="200" y="1980"/>
                        <a:pt x="202" y="1969"/>
                      </a:cubicBezTo>
                      <a:cubicBezTo>
                        <a:pt x="194" y="1981"/>
                        <a:pt x="180" y="1989"/>
                        <a:pt x="165" y="1984"/>
                      </a:cubicBezTo>
                      <a:cubicBezTo>
                        <a:pt x="158" y="1982"/>
                        <a:pt x="152" y="1977"/>
                        <a:pt x="147" y="1971"/>
                      </a:cubicBezTo>
                      <a:cubicBezTo>
                        <a:pt x="143" y="1964"/>
                        <a:pt x="142" y="1956"/>
                        <a:pt x="144" y="1948"/>
                      </a:cubicBezTo>
                      <a:cubicBezTo>
                        <a:pt x="145" y="1941"/>
                        <a:pt x="149" y="1935"/>
                        <a:pt x="155" y="1930"/>
                      </a:cubicBezTo>
                      <a:cubicBezTo>
                        <a:pt x="160" y="1925"/>
                        <a:pt x="167" y="1923"/>
                        <a:pt x="174" y="1923"/>
                      </a:cubicBezTo>
                      <a:cubicBezTo>
                        <a:pt x="182" y="1924"/>
                        <a:pt x="188" y="1927"/>
                        <a:pt x="193" y="1933"/>
                      </a:cubicBezTo>
                      <a:cubicBezTo>
                        <a:pt x="195" y="1938"/>
                        <a:pt x="196" y="1942"/>
                        <a:pt x="195" y="1947"/>
                      </a:cubicBezTo>
                      <a:cubicBezTo>
                        <a:pt x="193" y="1954"/>
                        <a:pt x="188" y="1959"/>
                        <a:pt x="181" y="1960"/>
                      </a:cubicBezTo>
                      <a:cubicBezTo>
                        <a:pt x="175" y="1961"/>
                        <a:pt x="168" y="1958"/>
                        <a:pt x="165" y="1953"/>
                      </a:cubicBezTo>
                      <a:cubicBezTo>
                        <a:pt x="161" y="1946"/>
                        <a:pt x="163" y="1937"/>
                        <a:pt x="169" y="1933"/>
                      </a:cubicBezTo>
                      <a:cubicBezTo>
                        <a:pt x="176" y="1928"/>
                        <a:pt x="186" y="1930"/>
                        <a:pt x="190" y="1937"/>
                      </a:cubicBezTo>
                      <a:cubicBezTo>
                        <a:pt x="192" y="1940"/>
                        <a:pt x="193" y="1944"/>
                        <a:pt x="192" y="1947"/>
                      </a:cubicBezTo>
                      <a:cubicBezTo>
                        <a:pt x="192" y="1946"/>
                        <a:pt x="192" y="1946"/>
                        <a:pt x="192" y="1946"/>
                      </a:cubicBezTo>
                      <a:cubicBezTo>
                        <a:pt x="193" y="1942"/>
                        <a:pt x="193" y="1939"/>
                        <a:pt x="190" y="1935"/>
                      </a:cubicBezTo>
                      <a:cubicBezTo>
                        <a:pt x="186" y="1929"/>
                        <a:pt x="181" y="1927"/>
                        <a:pt x="174" y="1927"/>
                      </a:cubicBezTo>
                      <a:cubicBezTo>
                        <a:pt x="168" y="1926"/>
                        <a:pt x="162" y="1929"/>
                        <a:pt x="157" y="1933"/>
                      </a:cubicBezTo>
                      <a:cubicBezTo>
                        <a:pt x="152" y="1937"/>
                        <a:pt x="148" y="1943"/>
                        <a:pt x="147" y="1949"/>
                      </a:cubicBezTo>
                      <a:cubicBezTo>
                        <a:pt x="146" y="1956"/>
                        <a:pt x="147" y="1963"/>
                        <a:pt x="150" y="1969"/>
                      </a:cubicBezTo>
                      <a:cubicBezTo>
                        <a:pt x="154" y="1975"/>
                        <a:pt x="159" y="1979"/>
                        <a:pt x="166" y="1982"/>
                      </a:cubicBezTo>
                      <a:cubicBezTo>
                        <a:pt x="183" y="1987"/>
                        <a:pt x="200" y="1974"/>
                        <a:pt x="203" y="1960"/>
                      </a:cubicBezTo>
                      <a:cubicBezTo>
                        <a:pt x="209" y="1932"/>
                        <a:pt x="220" y="1913"/>
                        <a:pt x="238" y="1891"/>
                      </a:cubicBezTo>
                      <a:cubicBezTo>
                        <a:pt x="240" y="1889"/>
                        <a:pt x="242" y="1887"/>
                        <a:pt x="244" y="1885"/>
                      </a:cubicBezTo>
                      <a:cubicBezTo>
                        <a:pt x="242" y="1886"/>
                        <a:pt x="240" y="1887"/>
                        <a:pt x="238" y="1888"/>
                      </a:cubicBezTo>
                      <a:cubicBezTo>
                        <a:pt x="229" y="1893"/>
                        <a:pt x="220" y="1895"/>
                        <a:pt x="210" y="1895"/>
                      </a:cubicBezTo>
                      <a:cubicBezTo>
                        <a:pt x="220" y="1892"/>
                        <a:pt x="227" y="1890"/>
                        <a:pt x="237" y="1885"/>
                      </a:cubicBezTo>
                      <a:cubicBezTo>
                        <a:pt x="237" y="1885"/>
                        <a:pt x="238" y="1885"/>
                        <a:pt x="239" y="1884"/>
                      </a:cubicBezTo>
                      <a:cubicBezTo>
                        <a:pt x="231" y="1887"/>
                        <a:pt x="220" y="1879"/>
                        <a:pt x="215" y="1872"/>
                      </a:cubicBezTo>
                      <a:cubicBezTo>
                        <a:pt x="212" y="1868"/>
                        <a:pt x="210" y="1863"/>
                        <a:pt x="209" y="1859"/>
                      </a:cubicBezTo>
                      <a:cubicBezTo>
                        <a:pt x="207" y="1851"/>
                        <a:pt x="208" y="1840"/>
                        <a:pt x="215" y="1835"/>
                      </a:cubicBezTo>
                      <a:cubicBezTo>
                        <a:pt x="211" y="1828"/>
                        <a:pt x="212" y="1820"/>
                        <a:pt x="213" y="1813"/>
                      </a:cubicBezTo>
                      <a:cubicBezTo>
                        <a:pt x="214" y="1802"/>
                        <a:pt x="212" y="1792"/>
                        <a:pt x="203" y="1790"/>
                      </a:cubicBezTo>
                      <a:cubicBezTo>
                        <a:pt x="213" y="1785"/>
                        <a:pt x="225" y="1799"/>
                        <a:pt x="227" y="1808"/>
                      </a:cubicBezTo>
                      <a:cubicBezTo>
                        <a:pt x="230" y="1821"/>
                        <a:pt x="224" y="1833"/>
                        <a:pt x="218" y="1847"/>
                      </a:cubicBezTo>
                      <a:cubicBezTo>
                        <a:pt x="215" y="1856"/>
                        <a:pt x="215" y="1863"/>
                        <a:pt x="219" y="1871"/>
                      </a:cubicBezTo>
                      <a:cubicBezTo>
                        <a:pt x="223" y="1877"/>
                        <a:pt x="231" y="1885"/>
                        <a:pt x="239" y="1884"/>
                      </a:cubicBezTo>
                      <a:cubicBezTo>
                        <a:pt x="237" y="1884"/>
                        <a:pt x="235" y="1884"/>
                        <a:pt x="234" y="1884"/>
                      </a:cubicBezTo>
                      <a:cubicBezTo>
                        <a:pt x="229" y="1882"/>
                        <a:pt x="226" y="1878"/>
                        <a:pt x="227" y="1871"/>
                      </a:cubicBezTo>
                      <a:cubicBezTo>
                        <a:pt x="227" y="1872"/>
                        <a:pt x="230" y="1872"/>
                        <a:pt x="231" y="1872"/>
                      </a:cubicBezTo>
                      <a:cubicBezTo>
                        <a:pt x="230" y="1880"/>
                        <a:pt x="236" y="1883"/>
                        <a:pt x="243" y="1881"/>
                      </a:cubicBezTo>
                      <a:cubicBezTo>
                        <a:pt x="247" y="1880"/>
                        <a:pt x="250" y="1879"/>
                        <a:pt x="252" y="1877"/>
                      </a:cubicBezTo>
                      <a:cubicBezTo>
                        <a:pt x="276" y="1855"/>
                        <a:pt x="304" y="1840"/>
                        <a:pt x="334" y="1831"/>
                      </a:cubicBezTo>
                      <a:cubicBezTo>
                        <a:pt x="309" y="1837"/>
                        <a:pt x="279" y="1841"/>
                        <a:pt x="256" y="1826"/>
                      </a:cubicBezTo>
                      <a:cubicBezTo>
                        <a:pt x="245" y="1819"/>
                        <a:pt x="239" y="1810"/>
                        <a:pt x="236" y="1797"/>
                      </a:cubicBezTo>
                      <a:cubicBezTo>
                        <a:pt x="234" y="1786"/>
                        <a:pt x="236" y="1775"/>
                        <a:pt x="241" y="1766"/>
                      </a:cubicBezTo>
                      <a:cubicBezTo>
                        <a:pt x="253" y="1743"/>
                        <a:pt x="281" y="1735"/>
                        <a:pt x="303" y="1747"/>
                      </a:cubicBezTo>
                      <a:cubicBezTo>
                        <a:pt x="323" y="1757"/>
                        <a:pt x="335" y="1782"/>
                        <a:pt x="320" y="1802"/>
                      </a:cubicBezTo>
                      <a:cubicBezTo>
                        <a:pt x="314" y="1810"/>
                        <a:pt x="303" y="1814"/>
                        <a:pt x="293" y="1810"/>
                      </a:cubicBezTo>
                      <a:cubicBezTo>
                        <a:pt x="290" y="1809"/>
                        <a:pt x="287" y="1807"/>
                        <a:pt x="286" y="1804"/>
                      </a:cubicBezTo>
                      <a:cubicBezTo>
                        <a:pt x="286" y="1804"/>
                        <a:pt x="286" y="1804"/>
                        <a:pt x="286" y="1804"/>
                      </a:cubicBezTo>
                      <a:cubicBezTo>
                        <a:pt x="281" y="1797"/>
                        <a:pt x="282" y="1787"/>
                        <a:pt x="290" y="1781"/>
                      </a:cubicBezTo>
                      <a:cubicBezTo>
                        <a:pt x="298" y="1776"/>
                        <a:pt x="308" y="1779"/>
                        <a:pt x="313" y="1786"/>
                      </a:cubicBezTo>
                      <a:cubicBezTo>
                        <a:pt x="318" y="1794"/>
                        <a:pt x="316" y="1804"/>
                        <a:pt x="308" y="1809"/>
                      </a:cubicBezTo>
                      <a:cubicBezTo>
                        <a:pt x="305" y="1811"/>
                        <a:pt x="301" y="1812"/>
                        <a:pt x="298" y="1811"/>
                      </a:cubicBezTo>
                      <a:cubicBezTo>
                        <a:pt x="298" y="1811"/>
                        <a:pt x="298" y="1811"/>
                        <a:pt x="298" y="1811"/>
                      </a:cubicBezTo>
                      <a:cubicBezTo>
                        <a:pt x="307" y="1812"/>
                        <a:pt x="315" y="1808"/>
                        <a:pt x="320" y="1801"/>
                      </a:cubicBezTo>
                      <a:cubicBezTo>
                        <a:pt x="333" y="1781"/>
                        <a:pt x="320" y="1759"/>
                        <a:pt x="301" y="1749"/>
                      </a:cubicBezTo>
                      <a:cubicBezTo>
                        <a:pt x="281" y="1738"/>
                        <a:pt x="254" y="1746"/>
                        <a:pt x="243" y="1767"/>
                      </a:cubicBezTo>
                      <a:cubicBezTo>
                        <a:pt x="241" y="1770"/>
                        <a:pt x="240" y="1774"/>
                        <a:pt x="239" y="1778"/>
                      </a:cubicBezTo>
                      <a:cubicBezTo>
                        <a:pt x="240" y="1776"/>
                        <a:pt x="242" y="1773"/>
                        <a:pt x="243" y="1772"/>
                      </a:cubicBezTo>
                      <a:cubicBezTo>
                        <a:pt x="249" y="1765"/>
                        <a:pt x="259" y="1762"/>
                        <a:pt x="266" y="1766"/>
                      </a:cubicBezTo>
                      <a:cubicBezTo>
                        <a:pt x="273" y="1769"/>
                        <a:pt x="278" y="1778"/>
                        <a:pt x="273" y="1786"/>
                      </a:cubicBezTo>
                      <a:cubicBezTo>
                        <a:pt x="270" y="1791"/>
                        <a:pt x="265" y="1793"/>
                        <a:pt x="261" y="1792"/>
                      </a:cubicBezTo>
                      <a:cubicBezTo>
                        <a:pt x="251" y="1789"/>
                        <a:pt x="252" y="1778"/>
                        <a:pt x="258" y="1777"/>
                      </a:cubicBezTo>
                      <a:cubicBezTo>
                        <a:pt x="256" y="1779"/>
                        <a:pt x="255" y="1783"/>
                        <a:pt x="257" y="1785"/>
                      </a:cubicBezTo>
                      <a:cubicBezTo>
                        <a:pt x="259" y="1789"/>
                        <a:pt x="265" y="1789"/>
                        <a:pt x="268" y="1786"/>
                      </a:cubicBezTo>
                      <a:cubicBezTo>
                        <a:pt x="270" y="1783"/>
                        <a:pt x="271" y="1780"/>
                        <a:pt x="270" y="1776"/>
                      </a:cubicBezTo>
                      <a:cubicBezTo>
                        <a:pt x="268" y="1770"/>
                        <a:pt x="261" y="1768"/>
                        <a:pt x="255" y="1769"/>
                      </a:cubicBezTo>
                      <a:cubicBezTo>
                        <a:pt x="242" y="1771"/>
                        <a:pt x="237" y="1785"/>
                        <a:pt x="239" y="1796"/>
                      </a:cubicBezTo>
                      <a:cubicBezTo>
                        <a:pt x="242" y="1808"/>
                        <a:pt x="248" y="1817"/>
                        <a:pt x="258" y="1824"/>
                      </a:cubicBezTo>
                      <a:cubicBezTo>
                        <a:pt x="290" y="1843"/>
                        <a:pt x="342" y="1824"/>
                        <a:pt x="382" y="1820"/>
                      </a:cubicBezTo>
                      <a:cubicBezTo>
                        <a:pt x="374" y="1818"/>
                        <a:pt x="367" y="1814"/>
                        <a:pt x="360" y="1807"/>
                      </a:cubicBezTo>
                      <a:cubicBezTo>
                        <a:pt x="357" y="1804"/>
                        <a:pt x="355" y="1801"/>
                        <a:pt x="353" y="1798"/>
                      </a:cubicBezTo>
                      <a:cubicBezTo>
                        <a:pt x="354" y="1798"/>
                        <a:pt x="355" y="1797"/>
                        <a:pt x="355" y="1797"/>
                      </a:cubicBezTo>
                      <a:cubicBezTo>
                        <a:pt x="361" y="1804"/>
                        <a:pt x="369" y="1811"/>
                        <a:pt x="378" y="1815"/>
                      </a:cubicBezTo>
                      <a:cubicBezTo>
                        <a:pt x="384" y="1817"/>
                        <a:pt x="390" y="1819"/>
                        <a:pt x="395" y="1819"/>
                      </a:cubicBezTo>
                      <a:cubicBezTo>
                        <a:pt x="389" y="1817"/>
                        <a:pt x="383" y="1811"/>
                        <a:pt x="381" y="1807"/>
                      </a:cubicBezTo>
                      <a:cubicBezTo>
                        <a:pt x="379" y="1802"/>
                        <a:pt x="378" y="1797"/>
                        <a:pt x="380" y="1792"/>
                      </a:cubicBezTo>
                      <a:cubicBezTo>
                        <a:pt x="383" y="1785"/>
                        <a:pt x="391" y="1780"/>
                        <a:pt x="400" y="1784"/>
                      </a:cubicBezTo>
                      <a:cubicBezTo>
                        <a:pt x="405" y="1787"/>
                        <a:pt x="407" y="1792"/>
                        <a:pt x="406" y="1797"/>
                      </a:cubicBezTo>
                      <a:cubicBezTo>
                        <a:pt x="404" y="1806"/>
                        <a:pt x="392" y="1806"/>
                        <a:pt x="391" y="1800"/>
                      </a:cubicBezTo>
                      <a:cubicBezTo>
                        <a:pt x="393" y="1802"/>
                        <a:pt x="397" y="1802"/>
                        <a:pt x="399" y="1800"/>
                      </a:cubicBezTo>
                      <a:cubicBezTo>
                        <a:pt x="403" y="1798"/>
                        <a:pt x="403" y="1793"/>
                        <a:pt x="400" y="1790"/>
                      </a:cubicBezTo>
                      <a:cubicBezTo>
                        <a:pt x="397" y="1787"/>
                        <a:pt x="393" y="1787"/>
                        <a:pt x="390" y="1788"/>
                      </a:cubicBezTo>
                      <a:cubicBezTo>
                        <a:pt x="384" y="1790"/>
                        <a:pt x="382" y="1798"/>
                        <a:pt x="383" y="1804"/>
                      </a:cubicBezTo>
                      <a:cubicBezTo>
                        <a:pt x="384" y="1808"/>
                        <a:pt x="388" y="1812"/>
                        <a:pt x="392" y="1815"/>
                      </a:cubicBezTo>
                      <a:cubicBezTo>
                        <a:pt x="399" y="1819"/>
                        <a:pt x="405" y="1819"/>
                        <a:pt x="413" y="1819"/>
                      </a:cubicBezTo>
                      <a:cubicBezTo>
                        <a:pt x="437" y="1819"/>
                        <a:pt x="461" y="1821"/>
                        <a:pt x="485" y="1826"/>
                      </a:cubicBezTo>
                      <a:cubicBezTo>
                        <a:pt x="489" y="1827"/>
                        <a:pt x="512" y="1834"/>
                        <a:pt x="529" y="1840"/>
                      </a:cubicBezTo>
                      <a:cubicBezTo>
                        <a:pt x="512" y="1826"/>
                        <a:pt x="500" y="1808"/>
                        <a:pt x="493" y="1787"/>
                      </a:cubicBezTo>
                      <a:cubicBezTo>
                        <a:pt x="491" y="1781"/>
                        <a:pt x="489" y="1775"/>
                        <a:pt x="488" y="1769"/>
                      </a:cubicBezTo>
                      <a:cubicBezTo>
                        <a:pt x="487" y="1760"/>
                        <a:pt x="484" y="1743"/>
                        <a:pt x="472" y="1742"/>
                      </a:cubicBezTo>
                      <a:cubicBezTo>
                        <a:pt x="467" y="1742"/>
                        <a:pt x="461" y="1745"/>
                        <a:pt x="460" y="1750"/>
                      </a:cubicBezTo>
                      <a:cubicBezTo>
                        <a:pt x="460" y="1753"/>
                        <a:pt x="461" y="1756"/>
                        <a:pt x="464" y="1758"/>
                      </a:cubicBezTo>
                      <a:cubicBezTo>
                        <a:pt x="466" y="1760"/>
                        <a:pt x="471" y="1759"/>
                        <a:pt x="472" y="1756"/>
                      </a:cubicBezTo>
                      <a:cubicBezTo>
                        <a:pt x="473" y="1753"/>
                        <a:pt x="472" y="1751"/>
                        <a:pt x="470" y="1749"/>
                      </a:cubicBezTo>
                      <a:cubicBezTo>
                        <a:pt x="475" y="1749"/>
                        <a:pt x="477" y="1758"/>
                        <a:pt x="470" y="1761"/>
                      </a:cubicBezTo>
                      <a:cubicBezTo>
                        <a:pt x="467" y="1763"/>
                        <a:pt x="462" y="1762"/>
                        <a:pt x="460" y="1759"/>
                      </a:cubicBezTo>
                      <a:cubicBezTo>
                        <a:pt x="455" y="1753"/>
                        <a:pt x="457" y="1746"/>
                        <a:pt x="462" y="1742"/>
                      </a:cubicBezTo>
                      <a:cubicBezTo>
                        <a:pt x="467" y="1738"/>
                        <a:pt x="475" y="1739"/>
                        <a:pt x="481" y="1743"/>
                      </a:cubicBezTo>
                      <a:cubicBezTo>
                        <a:pt x="483" y="1745"/>
                        <a:pt x="485" y="1747"/>
                        <a:pt x="486" y="1750"/>
                      </a:cubicBezTo>
                      <a:cubicBezTo>
                        <a:pt x="485" y="1738"/>
                        <a:pt x="485" y="1727"/>
                        <a:pt x="486" y="1718"/>
                      </a:cubicBezTo>
                      <a:cubicBezTo>
                        <a:pt x="488" y="1700"/>
                        <a:pt x="500" y="1674"/>
                        <a:pt x="497" y="1660"/>
                      </a:cubicBezTo>
                      <a:cubicBezTo>
                        <a:pt x="496" y="1657"/>
                        <a:pt x="495" y="1654"/>
                        <a:pt x="493" y="1652"/>
                      </a:cubicBezTo>
                      <a:cubicBezTo>
                        <a:pt x="489" y="1647"/>
                        <a:pt x="484" y="1643"/>
                        <a:pt x="479" y="1642"/>
                      </a:cubicBezTo>
                      <a:cubicBezTo>
                        <a:pt x="472" y="1640"/>
                        <a:pt x="466" y="1641"/>
                        <a:pt x="460" y="1645"/>
                      </a:cubicBezTo>
                      <a:cubicBezTo>
                        <a:pt x="453" y="1649"/>
                        <a:pt x="448" y="1656"/>
                        <a:pt x="446" y="1664"/>
                      </a:cubicBezTo>
                      <a:cubicBezTo>
                        <a:pt x="444" y="1671"/>
                        <a:pt x="445" y="1678"/>
                        <a:pt x="448" y="1685"/>
                      </a:cubicBezTo>
                      <a:cubicBezTo>
                        <a:pt x="452" y="1692"/>
                        <a:pt x="458" y="1697"/>
                        <a:pt x="467" y="1697"/>
                      </a:cubicBezTo>
                      <a:cubicBezTo>
                        <a:pt x="472" y="1696"/>
                        <a:pt x="477" y="1694"/>
                        <a:pt x="480" y="1690"/>
                      </a:cubicBezTo>
                      <a:cubicBezTo>
                        <a:pt x="480" y="1690"/>
                        <a:pt x="480" y="1690"/>
                        <a:pt x="480" y="1690"/>
                      </a:cubicBezTo>
                      <a:cubicBezTo>
                        <a:pt x="473" y="1697"/>
                        <a:pt x="462" y="1690"/>
                        <a:pt x="469" y="1683"/>
                      </a:cubicBezTo>
                      <a:cubicBezTo>
                        <a:pt x="472" y="1680"/>
                        <a:pt x="480" y="1679"/>
                        <a:pt x="480" y="1669"/>
                      </a:cubicBezTo>
                      <a:cubicBezTo>
                        <a:pt x="482" y="1672"/>
                        <a:pt x="483" y="1676"/>
                        <a:pt x="484" y="1680"/>
                      </a:cubicBezTo>
                      <a:cubicBezTo>
                        <a:pt x="484" y="1681"/>
                        <a:pt x="484" y="1683"/>
                        <a:pt x="483" y="1684"/>
                      </a:cubicBezTo>
                      <a:cubicBezTo>
                        <a:pt x="481" y="1692"/>
                        <a:pt x="475" y="1697"/>
                        <a:pt x="467" y="1698"/>
                      </a:cubicBezTo>
                      <a:cubicBezTo>
                        <a:pt x="458" y="1698"/>
                        <a:pt x="452" y="1693"/>
                        <a:pt x="447" y="1686"/>
                      </a:cubicBezTo>
                      <a:cubicBezTo>
                        <a:pt x="443" y="1679"/>
                        <a:pt x="442" y="1671"/>
                        <a:pt x="444" y="1663"/>
                      </a:cubicBezTo>
                      <a:cubicBezTo>
                        <a:pt x="446" y="1655"/>
                        <a:pt x="451" y="1648"/>
                        <a:pt x="459" y="1643"/>
                      </a:cubicBezTo>
                      <a:cubicBezTo>
                        <a:pt x="465" y="1639"/>
                        <a:pt x="473" y="1638"/>
                        <a:pt x="480" y="1640"/>
                      </a:cubicBezTo>
                      <a:cubicBezTo>
                        <a:pt x="486" y="1641"/>
                        <a:pt x="492" y="1645"/>
                        <a:pt x="496" y="1650"/>
                      </a:cubicBezTo>
                      <a:cubicBezTo>
                        <a:pt x="498" y="1653"/>
                        <a:pt x="499" y="1655"/>
                        <a:pt x="500" y="1659"/>
                      </a:cubicBezTo>
                      <a:cubicBezTo>
                        <a:pt x="501" y="1660"/>
                        <a:pt x="501" y="1660"/>
                        <a:pt x="501" y="1660"/>
                      </a:cubicBezTo>
                      <a:cubicBezTo>
                        <a:pt x="501" y="1660"/>
                        <a:pt x="501" y="1660"/>
                        <a:pt x="501" y="1659"/>
                      </a:cubicBezTo>
                      <a:cubicBezTo>
                        <a:pt x="501" y="1658"/>
                        <a:pt x="501" y="1658"/>
                        <a:pt x="501" y="1658"/>
                      </a:cubicBezTo>
                      <a:cubicBezTo>
                        <a:pt x="503" y="1653"/>
                        <a:pt x="506" y="1648"/>
                        <a:pt x="508" y="1643"/>
                      </a:cubicBezTo>
                      <a:cubicBezTo>
                        <a:pt x="515" y="1631"/>
                        <a:pt x="527" y="1618"/>
                        <a:pt x="542" y="1617"/>
                      </a:cubicBezTo>
                      <a:cubicBezTo>
                        <a:pt x="549" y="1617"/>
                        <a:pt x="554" y="1619"/>
                        <a:pt x="559" y="1623"/>
                      </a:cubicBezTo>
                      <a:cubicBezTo>
                        <a:pt x="561" y="1624"/>
                        <a:pt x="561" y="1624"/>
                        <a:pt x="561" y="1624"/>
                      </a:cubicBezTo>
                      <a:cubicBezTo>
                        <a:pt x="566" y="1629"/>
                        <a:pt x="569" y="1635"/>
                        <a:pt x="570" y="1643"/>
                      </a:cubicBezTo>
                      <a:cubicBezTo>
                        <a:pt x="570" y="1650"/>
                        <a:pt x="569" y="1656"/>
                        <a:pt x="564" y="1662"/>
                      </a:cubicBezTo>
                      <a:cubicBezTo>
                        <a:pt x="560" y="1667"/>
                        <a:pt x="553" y="1671"/>
                        <a:pt x="546" y="1670"/>
                      </a:cubicBezTo>
                      <a:cubicBezTo>
                        <a:pt x="541" y="1670"/>
                        <a:pt x="537" y="1667"/>
                        <a:pt x="534" y="1663"/>
                      </a:cubicBezTo>
                      <a:cubicBezTo>
                        <a:pt x="531" y="1658"/>
                        <a:pt x="530" y="1653"/>
                        <a:pt x="532" y="1648"/>
                      </a:cubicBezTo>
                      <a:cubicBezTo>
                        <a:pt x="534" y="1645"/>
                        <a:pt x="535" y="1643"/>
                        <a:pt x="537" y="1641"/>
                      </a:cubicBezTo>
                      <a:cubicBezTo>
                        <a:pt x="535" y="1643"/>
                        <a:pt x="534" y="1645"/>
                        <a:pt x="532" y="1648"/>
                      </a:cubicBezTo>
                      <a:cubicBezTo>
                        <a:pt x="531" y="1653"/>
                        <a:pt x="532" y="1658"/>
                        <a:pt x="535" y="1663"/>
                      </a:cubicBezTo>
                      <a:cubicBezTo>
                        <a:pt x="537" y="1667"/>
                        <a:pt x="541" y="1669"/>
                        <a:pt x="546" y="1669"/>
                      </a:cubicBezTo>
                      <a:cubicBezTo>
                        <a:pt x="553" y="1670"/>
                        <a:pt x="559" y="1666"/>
                        <a:pt x="563" y="1661"/>
                      </a:cubicBezTo>
                      <a:cubicBezTo>
                        <a:pt x="567" y="1655"/>
                        <a:pt x="568" y="1649"/>
                        <a:pt x="568" y="1643"/>
                      </a:cubicBezTo>
                      <a:cubicBezTo>
                        <a:pt x="567" y="1635"/>
                        <a:pt x="563" y="1630"/>
                        <a:pt x="558" y="1625"/>
                      </a:cubicBezTo>
                      <a:cubicBezTo>
                        <a:pt x="553" y="1621"/>
                        <a:pt x="548" y="1620"/>
                        <a:pt x="542" y="1620"/>
                      </a:cubicBezTo>
                      <a:cubicBezTo>
                        <a:pt x="529" y="1621"/>
                        <a:pt x="516" y="1636"/>
                        <a:pt x="511" y="1648"/>
                      </a:cubicBezTo>
                      <a:cubicBezTo>
                        <a:pt x="508" y="1654"/>
                        <a:pt x="505" y="1661"/>
                        <a:pt x="503" y="1669"/>
                      </a:cubicBezTo>
                      <a:cubicBezTo>
                        <a:pt x="504" y="1668"/>
                        <a:pt x="504" y="1667"/>
                        <a:pt x="505" y="1666"/>
                      </a:cubicBezTo>
                      <a:cubicBezTo>
                        <a:pt x="511" y="1662"/>
                        <a:pt x="519" y="1660"/>
                        <a:pt x="524" y="1664"/>
                      </a:cubicBezTo>
                      <a:cubicBezTo>
                        <a:pt x="529" y="1668"/>
                        <a:pt x="532" y="1675"/>
                        <a:pt x="527" y="1681"/>
                      </a:cubicBezTo>
                      <a:cubicBezTo>
                        <a:pt x="525" y="1684"/>
                        <a:pt x="520" y="1685"/>
                        <a:pt x="517" y="1684"/>
                      </a:cubicBezTo>
                      <a:cubicBezTo>
                        <a:pt x="510" y="1681"/>
                        <a:pt x="512" y="1672"/>
                        <a:pt x="516" y="1672"/>
                      </a:cubicBezTo>
                      <a:cubicBezTo>
                        <a:pt x="515" y="1673"/>
                        <a:pt x="514" y="1676"/>
                        <a:pt x="515" y="1678"/>
                      </a:cubicBezTo>
                      <a:cubicBezTo>
                        <a:pt x="516" y="1681"/>
                        <a:pt x="520" y="1682"/>
                        <a:pt x="523" y="1680"/>
                      </a:cubicBezTo>
                      <a:cubicBezTo>
                        <a:pt x="526" y="1678"/>
                        <a:pt x="527" y="1675"/>
                        <a:pt x="526" y="1673"/>
                      </a:cubicBezTo>
                      <a:cubicBezTo>
                        <a:pt x="525" y="1667"/>
                        <a:pt x="519" y="1665"/>
                        <a:pt x="515" y="1665"/>
                      </a:cubicBezTo>
                      <a:cubicBezTo>
                        <a:pt x="511" y="1666"/>
                        <a:pt x="508" y="1668"/>
                        <a:pt x="505" y="1671"/>
                      </a:cubicBezTo>
                      <a:cubicBezTo>
                        <a:pt x="495" y="1681"/>
                        <a:pt x="488" y="1722"/>
                        <a:pt x="489" y="1736"/>
                      </a:cubicBezTo>
                      <a:cubicBezTo>
                        <a:pt x="493" y="1722"/>
                        <a:pt x="500" y="1709"/>
                        <a:pt x="511" y="1698"/>
                      </a:cubicBezTo>
                      <a:cubicBezTo>
                        <a:pt x="537" y="1674"/>
                        <a:pt x="585" y="1665"/>
                        <a:pt x="609" y="1696"/>
                      </a:cubicBezTo>
                      <a:cubicBezTo>
                        <a:pt x="617" y="1706"/>
                        <a:pt x="619" y="1721"/>
                        <a:pt x="610" y="1731"/>
                      </a:cubicBezTo>
                      <a:cubicBezTo>
                        <a:pt x="604" y="1739"/>
                        <a:pt x="593" y="1742"/>
                        <a:pt x="584" y="1737"/>
                      </a:cubicBezTo>
                      <a:cubicBezTo>
                        <a:pt x="575" y="1732"/>
                        <a:pt x="571" y="1723"/>
                        <a:pt x="574" y="1713"/>
                      </a:cubicBezTo>
                      <a:cubicBezTo>
                        <a:pt x="575" y="1707"/>
                        <a:pt x="579" y="1703"/>
                        <a:pt x="585" y="1701"/>
                      </a:cubicBezTo>
                      <a:cubicBezTo>
                        <a:pt x="587" y="1700"/>
                        <a:pt x="589" y="1700"/>
                        <a:pt x="591" y="1700"/>
                      </a:cubicBezTo>
                      <a:cubicBezTo>
                        <a:pt x="596" y="1700"/>
                        <a:pt x="601" y="1702"/>
                        <a:pt x="604" y="1707"/>
                      </a:cubicBezTo>
                      <a:cubicBezTo>
                        <a:pt x="609" y="1714"/>
                        <a:pt x="607" y="1724"/>
                        <a:pt x="600" y="1729"/>
                      </a:cubicBezTo>
                      <a:cubicBezTo>
                        <a:pt x="592" y="1733"/>
                        <a:pt x="583" y="1731"/>
                        <a:pt x="578" y="1724"/>
                      </a:cubicBezTo>
                      <a:cubicBezTo>
                        <a:pt x="575" y="1720"/>
                        <a:pt x="575" y="1715"/>
                        <a:pt x="576" y="1711"/>
                      </a:cubicBezTo>
                      <a:cubicBezTo>
                        <a:pt x="576" y="1712"/>
                        <a:pt x="575" y="1713"/>
                        <a:pt x="575" y="1713"/>
                      </a:cubicBezTo>
                      <a:cubicBezTo>
                        <a:pt x="573" y="1722"/>
                        <a:pt x="577" y="1730"/>
                        <a:pt x="585" y="1735"/>
                      </a:cubicBezTo>
                      <a:cubicBezTo>
                        <a:pt x="593" y="1739"/>
                        <a:pt x="602" y="1736"/>
                        <a:pt x="608" y="1729"/>
                      </a:cubicBezTo>
                      <a:cubicBezTo>
                        <a:pt x="615" y="1720"/>
                        <a:pt x="612" y="1707"/>
                        <a:pt x="606" y="1698"/>
                      </a:cubicBezTo>
                      <a:cubicBezTo>
                        <a:pt x="583" y="1670"/>
                        <a:pt x="539" y="1680"/>
                        <a:pt x="515" y="1702"/>
                      </a:cubicBezTo>
                      <a:cubicBezTo>
                        <a:pt x="492" y="1725"/>
                        <a:pt x="489" y="1755"/>
                        <a:pt x="499" y="1786"/>
                      </a:cubicBezTo>
                      <a:cubicBezTo>
                        <a:pt x="520" y="1847"/>
                        <a:pt x="581" y="1870"/>
                        <a:pt x="641" y="1872"/>
                      </a:cubicBezTo>
                      <a:cubicBezTo>
                        <a:pt x="663" y="1873"/>
                        <a:pt x="680" y="1871"/>
                        <a:pt x="701" y="1864"/>
                      </a:cubicBezTo>
                      <a:cubicBezTo>
                        <a:pt x="722" y="1857"/>
                        <a:pt x="742" y="1844"/>
                        <a:pt x="751" y="1828"/>
                      </a:cubicBezTo>
                      <a:cubicBezTo>
                        <a:pt x="751" y="1827"/>
                        <a:pt x="751" y="1827"/>
                        <a:pt x="751" y="1827"/>
                      </a:cubicBezTo>
                      <a:cubicBezTo>
                        <a:pt x="744" y="1838"/>
                        <a:pt x="731" y="1846"/>
                        <a:pt x="719" y="1850"/>
                      </a:cubicBezTo>
                      <a:cubicBezTo>
                        <a:pt x="696" y="1857"/>
                        <a:pt x="661" y="1852"/>
                        <a:pt x="642" y="1837"/>
                      </a:cubicBezTo>
                      <a:cubicBezTo>
                        <a:pt x="644" y="1836"/>
                        <a:pt x="645" y="1834"/>
                        <a:pt x="645" y="1833"/>
                      </a:cubicBezTo>
                      <a:cubicBezTo>
                        <a:pt x="664" y="1848"/>
                        <a:pt x="695" y="1852"/>
                        <a:pt x="718" y="1846"/>
                      </a:cubicBezTo>
                      <a:cubicBezTo>
                        <a:pt x="733" y="1842"/>
                        <a:pt x="752" y="1830"/>
                        <a:pt x="754" y="1813"/>
                      </a:cubicBezTo>
                      <a:cubicBezTo>
                        <a:pt x="755" y="1808"/>
                        <a:pt x="754" y="1804"/>
                        <a:pt x="752" y="1799"/>
                      </a:cubicBezTo>
                      <a:cubicBezTo>
                        <a:pt x="749" y="1795"/>
                        <a:pt x="746" y="1792"/>
                        <a:pt x="741" y="1790"/>
                      </a:cubicBezTo>
                      <a:cubicBezTo>
                        <a:pt x="737" y="1789"/>
                        <a:pt x="733" y="1789"/>
                        <a:pt x="729" y="1791"/>
                      </a:cubicBezTo>
                      <a:cubicBezTo>
                        <a:pt x="725" y="1794"/>
                        <a:pt x="722" y="1797"/>
                        <a:pt x="721" y="1801"/>
                      </a:cubicBezTo>
                      <a:cubicBezTo>
                        <a:pt x="721" y="1805"/>
                        <a:pt x="721" y="1809"/>
                        <a:pt x="724" y="1811"/>
                      </a:cubicBezTo>
                      <a:cubicBezTo>
                        <a:pt x="726" y="1812"/>
                        <a:pt x="727" y="1813"/>
                        <a:pt x="729" y="1813"/>
                      </a:cubicBezTo>
                      <a:cubicBezTo>
                        <a:pt x="731" y="1813"/>
                        <a:pt x="732" y="1813"/>
                        <a:pt x="734" y="1812"/>
                      </a:cubicBezTo>
                      <a:cubicBezTo>
                        <a:pt x="735" y="1811"/>
                        <a:pt x="736" y="1810"/>
                        <a:pt x="736" y="1809"/>
                      </a:cubicBezTo>
                      <a:cubicBezTo>
                        <a:pt x="736" y="1807"/>
                        <a:pt x="736" y="1806"/>
                        <a:pt x="735" y="1806"/>
                      </a:cubicBezTo>
                      <a:cubicBezTo>
                        <a:pt x="736" y="1806"/>
                        <a:pt x="736" y="1807"/>
                        <a:pt x="736" y="1809"/>
                      </a:cubicBezTo>
                      <a:cubicBezTo>
                        <a:pt x="736" y="1810"/>
                        <a:pt x="735" y="1811"/>
                        <a:pt x="734" y="1812"/>
                      </a:cubicBezTo>
                      <a:cubicBezTo>
                        <a:pt x="732" y="1813"/>
                        <a:pt x="731" y="1814"/>
                        <a:pt x="729" y="1814"/>
                      </a:cubicBezTo>
                      <a:cubicBezTo>
                        <a:pt x="727" y="1813"/>
                        <a:pt x="726" y="1813"/>
                        <a:pt x="724" y="1812"/>
                      </a:cubicBezTo>
                      <a:cubicBezTo>
                        <a:pt x="721" y="1809"/>
                        <a:pt x="720" y="1805"/>
                        <a:pt x="720" y="1801"/>
                      </a:cubicBezTo>
                      <a:cubicBezTo>
                        <a:pt x="721" y="1796"/>
                        <a:pt x="724" y="1793"/>
                        <a:pt x="728" y="1790"/>
                      </a:cubicBezTo>
                      <a:cubicBezTo>
                        <a:pt x="732" y="1788"/>
                        <a:pt x="737" y="1788"/>
                        <a:pt x="741" y="1789"/>
                      </a:cubicBezTo>
                      <a:cubicBezTo>
                        <a:pt x="747" y="1791"/>
                        <a:pt x="750" y="1794"/>
                        <a:pt x="753" y="1799"/>
                      </a:cubicBezTo>
                      <a:cubicBezTo>
                        <a:pt x="755" y="1802"/>
                        <a:pt x="756" y="1804"/>
                        <a:pt x="756" y="1807"/>
                      </a:cubicBezTo>
                      <a:cubicBezTo>
                        <a:pt x="756" y="1805"/>
                        <a:pt x="756" y="1802"/>
                        <a:pt x="756" y="1800"/>
                      </a:cubicBezTo>
                      <a:cubicBezTo>
                        <a:pt x="753" y="1786"/>
                        <a:pt x="747" y="1777"/>
                        <a:pt x="738" y="1767"/>
                      </a:cubicBezTo>
                      <a:cubicBezTo>
                        <a:pt x="727" y="1754"/>
                        <a:pt x="716" y="1749"/>
                        <a:pt x="701" y="1742"/>
                      </a:cubicBezTo>
                      <a:cubicBezTo>
                        <a:pt x="674" y="1731"/>
                        <a:pt x="639" y="1724"/>
                        <a:pt x="623" y="1696"/>
                      </a:cubicBezTo>
                      <a:cubicBezTo>
                        <a:pt x="621" y="1692"/>
                        <a:pt x="619" y="1688"/>
                        <a:pt x="618" y="1683"/>
                      </a:cubicBezTo>
                      <a:cubicBezTo>
                        <a:pt x="617" y="1679"/>
                        <a:pt x="616" y="1672"/>
                        <a:pt x="615" y="1667"/>
                      </a:cubicBezTo>
                      <a:cubicBezTo>
                        <a:pt x="611" y="1654"/>
                        <a:pt x="600" y="1651"/>
                        <a:pt x="594" y="1655"/>
                      </a:cubicBezTo>
                      <a:cubicBezTo>
                        <a:pt x="591" y="1657"/>
                        <a:pt x="589" y="1660"/>
                        <a:pt x="589" y="1663"/>
                      </a:cubicBezTo>
                      <a:cubicBezTo>
                        <a:pt x="588" y="1666"/>
                        <a:pt x="590" y="1668"/>
                        <a:pt x="592" y="1670"/>
                      </a:cubicBezTo>
                      <a:cubicBezTo>
                        <a:pt x="595" y="1671"/>
                        <a:pt x="599" y="1670"/>
                        <a:pt x="600" y="1667"/>
                      </a:cubicBezTo>
                      <a:cubicBezTo>
                        <a:pt x="601" y="1665"/>
                        <a:pt x="600" y="1662"/>
                        <a:pt x="598" y="1661"/>
                      </a:cubicBezTo>
                      <a:cubicBezTo>
                        <a:pt x="601" y="1661"/>
                        <a:pt x="603" y="1665"/>
                        <a:pt x="602" y="1667"/>
                      </a:cubicBezTo>
                      <a:cubicBezTo>
                        <a:pt x="602" y="1669"/>
                        <a:pt x="600" y="1672"/>
                        <a:pt x="598" y="1672"/>
                      </a:cubicBezTo>
                      <a:cubicBezTo>
                        <a:pt x="590" y="1675"/>
                        <a:pt x="584" y="1666"/>
                        <a:pt x="586" y="1660"/>
                      </a:cubicBezTo>
                      <a:cubicBezTo>
                        <a:pt x="588" y="1655"/>
                        <a:pt x="592" y="1652"/>
                        <a:pt x="597" y="1651"/>
                      </a:cubicBezTo>
                      <a:cubicBezTo>
                        <a:pt x="604" y="1649"/>
                        <a:pt x="611" y="1654"/>
                        <a:pt x="615" y="1662"/>
                      </a:cubicBezTo>
                      <a:cubicBezTo>
                        <a:pt x="615" y="1659"/>
                        <a:pt x="615" y="1656"/>
                        <a:pt x="615" y="1653"/>
                      </a:cubicBezTo>
                      <a:cubicBezTo>
                        <a:pt x="613" y="1649"/>
                        <a:pt x="609" y="1643"/>
                        <a:pt x="603" y="1641"/>
                      </a:cubicBezTo>
                      <a:cubicBezTo>
                        <a:pt x="594" y="1638"/>
                        <a:pt x="585" y="1644"/>
                        <a:pt x="581" y="1653"/>
                      </a:cubicBezTo>
                      <a:cubicBezTo>
                        <a:pt x="578" y="1659"/>
                        <a:pt x="577" y="1665"/>
                        <a:pt x="570" y="1669"/>
                      </a:cubicBezTo>
                      <a:cubicBezTo>
                        <a:pt x="565" y="1673"/>
                        <a:pt x="559" y="1674"/>
                        <a:pt x="552" y="1671"/>
                      </a:cubicBezTo>
                      <a:cubicBezTo>
                        <a:pt x="572" y="1669"/>
                        <a:pt x="568" y="1655"/>
                        <a:pt x="576" y="1644"/>
                      </a:cubicBezTo>
                      <a:cubicBezTo>
                        <a:pt x="581" y="1637"/>
                        <a:pt x="588" y="1632"/>
                        <a:pt x="595" y="1633"/>
                      </a:cubicBezTo>
                      <a:cubicBezTo>
                        <a:pt x="603" y="1633"/>
                        <a:pt x="613" y="1639"/>
                        <a:pt x="615" y="1650"/>
                      </a:cubicBezTo>
                      <a:cubicBezTo>
                        <a:pt x="615" y="1649"/>
                        <a:pt x="615" y="1648"/>
                        <a:pt x="615" y="1647"/>
                      </a:cubicBezTo>
                      <a:cubicBezTo>
                        <a:pt x="616" y="1631"/>
                        <a:pt x="624" y="1619"/>
                        <a:pt x="639" y="1612"/>
                      </a:cubicBezTo>
                      <a:cubicBezTo>
                        <a:pt x="642" y="1610"/>
                        <a:pt x="645" y="1609"/>
                        <a:pt x="648" y="1609"/>
                      </a:cubicBezTo>
                      <a:cubicBezTo>
                        <a:pt x="648" y="1609"/>
                        <a:pt x="648" y="1611"/>
                        <a:pt x="648" y="1611"/>
                      </a:cubicBezTo>
                      <a:cubicBezTo>
                        <a:pt x="646" y="1612"/>
                        <a:pt x="643" y="1613"/>
                        <a:pt x="640" y="1614"/>
                      </a:cubicBezTo>
                      <a:cubicBezTo>
                        <a:pt x="626" y="1622"/>
                        <a:pt x="620" y="1633"/>
                        <a:pt x="618" y="1648"/>
                      </a:cubicBezTo>
                      <a:cubicBezTo>
                        <a:pt x="618" y="1650"/>
                        <a:pt x="618" y="1652"/>
                        <a:pt x="618" y="1653"/>
                      </a:cubicBezTo>
                      <a:cubicBezTo>
                        <a:pt x="620" y="1648"/>
                        <a:pt x="623" y="1643"/>
                        <a:pt x="627" y="1639"/>
                      </a:cubicBezTo>
                      <a:cubicBezTo>
                        <a:pt x="630" y="1637"/>
                        <a:pt x="633" y="1635"/>
                        <a:pt x="637" y="1634"/>
                      </a:cubicBezTo>
                      <a:cubicBezTo>
                        <a:pt x="640" y="1633"/>
                        <a:pt x="643" y="1633"/>
                        <a:pt x="647" y="1633"/>
                      </a:cubicBezTo>
                      <a:cubicBezTo>
                        <a:pt x="656" y="1635"/>
                        <a:pt x="662" y="1642"/>
                        <a:pt x="660" y="1652"/>
                      </a:cubicBezTo>
                      <a:cubicBezTo>
                        <a:pt x="659" y="1655"/>
                        <a:pt x="657" y="1658"/>
                        <a:pt x="654" y="1660"/>
                      </a:cubicBezTo>
                      <a:cubicBezTo>
                        <a:pt x="652" y="1661"/>
                        <a:pt x="650" y="1662"/>
                        <a:pt x="648" y="1662"/>
                      </a:cubicBezTo>
                      <a:cubicBezTo>
                        <a:pt x="645" y="1662"/>
                        <a:pt x="642" y="1661"/>
                        <a:pt x="640" y="1658"/>
                      </a:cubicBezTo>
                      <a:cubicBezTo>
                        <a:pt x="638" y="1657"/>
                        <a:pt x="638" y="1656"/>
                        <a:pt x="637" y="1655"/>
                      </a:cubicBezTo>
                      <a:cubicBezTo>
                        <a:pt x="637" y="1654"/>
                        <a:pt x="637" y="1653"/>
                        <a:pt x="637" y="1652"/>
                      </a:cubicBezTo>
                      <a:cubicBezTo>
                        <a:pt x="636" y="1649"/>
                        <a:pt x="638" y="1647"/>
                        <a:pt x="640" y="1645"/>
                      </a:cubicBezTo>
                      <a:cubicBezTo>
                        <a:pt x="642" y="1645"/>
                        <a:pt x="644" y="1644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4" y="1645"/>
                        <a:pt x="642" y="1645"/>
                        <a:pt x="641" y="1646"/>
                      </a:cubicBezTo>
                      <a:cubicBezTo>
                        <a:pt x="638" y="1647"/>
                        <a:pt x="637" y="1649"/>
                        <a:pt x="637" y="1651"/>
                      </a:cubicBezTo>
                      <a:cubicBezTo>
                        <a:pt x="637" y="1652"/>
                        <a:pt x="638" y="1653"/>
                        <a:pt x="638" y="1654"/>
                      </a:cubicBezTo>
                      <a:cubicBezTo>
                        <a:pt x="639" y="1656"/>
                        <a:pt x="639" y="1657"/>
                        <a:pt x="640" y="1658"/>
                      </a:cubicBezTo>
                      <a:cubicBezTo>
                        <a:pt x="643" y="1659"/>
                        <a:pt x="645" y="1660"/>
                        <a:pt x="648" y="1660"/>
                      </a:cubicBezTo>
                      <a:cubicBezTo>
                        <a:pt x="650" y="1660"/>
                        <a:pt x="651" y="1659"/>
                        <a:pt x="653" y="1658"/>
                      </a:cubicBezTo>
                      <a:cubicBezTo>
                        <a:pt x="655" y="1657"/>
                        <a:pt x="657" y="1654"/>
                        <a:pt x="658" y="1651"/>
                      </a:cubicBezTo>
                      <a:cubicBezTo>
                        <a:pt x="659" y="1643"/>
                        <a:pt x="654" y="1637"/>
                        <a:pt x="646" y="1636"/>
                      </a:cubicBezTo>
                      <a:cubicBezTo>
                        <a:pt x="643" y="1636"/>
                        <a:pt x="641" y="1636"/>
                        <a:pt x="638" y="1637"/>
                      </a:cubicBezTo>
                      <a:cubicBezTo>
                        <a:pt x="634" y="1638"/>
                        <a:pt x="632" y="1640"/>
                        <a:pt x="630" y="1642"/>
                      </a:cubicBezTo>
                      <a:cubicBezTo>
                        <a:pt x="627" y="1644"/>
                        <a:pt x="625" y="1647"/>
                        <a:pt x="624" y="1650"/>
                      </a:cubicBezTo>
                      <a:cubicBezTo>
                        <a:pt x="621" y="1654"/>
                        <a:pt x="620" y="1660"/>
                        <a:pt x="620" y="1665"/>
                      </a:cubicBezTo>
                      <a:cubicBezTo>
                        <a:pt x="620" y="1675"/>
                        <a:pt x="623" y="1686"/>
                        <a:pt x="627" y="1694"/>
                      </a:cubicBezTo>
                      <a:cubicBezTo>
                        <a:pt x="640" y="1717"/>
                        <a:pt x="669" y="1725"/>
                        <a:pt x="693" y="1734"/>
                      </a:cubicBezTo>
                      <a:cubicBezTo>
                        <a:pt x="689" y="1732"/>
                        <a:pt x="685" y="1730"/>
                        <a:pt x="682" y="1728"/>
                      </a:cubicBezTo>
                      <a:cubicBezTo>
                        <a:pt x="670" y="1720"/>
                        <a:pt x="662" y="1702"/>
                        <a:pt x="668" y="1689"/>
                      </a:cubicBezTo>
                      <a:cubicBezTo>
                        <a:pt x="673" y="1680"/>
                        <a:pt x="681" y="1674"/>
                        <a:pt x="678" y="1663"/>
                      </a:cubicBezTo>
                      <a:cubicBezTo>
                        <a:pt x="686" y="1664"/>
                        <a:pt x="693" y="1675"/>
                        <a:pt x="691" y="1686"/>
                      </a:cubicBezTo>
                      <a:cubicBezTo>
                        <a:pt x="689" y="1699"/>
                        <a:pt x="676" y="1712"/>
                        <a:pt x="686" y="1724"/>
                      </a:cubicBezTo>
                      <a:cubicBezTo>
                        <a:pt x="692" y="1731"/>
                        <a:pt x="701" y="1734"/>
                        <a:pt x="702" y="1737"/>
                      </a:cubicBezTo>
                      <a:cubicBezTo>
                        <a:pt x="702" y="1737"/>
                        <a:pt x="701" y="1737"/>
                        <a:pt x="701" y="1737"/>
                      </a:cubicBezTo>
                      <a:cubicBezTo>
                        <a:pt x="702" y="1737"/>
                        <a:pt x="702" y="1738"/>
                        <a:pt x="703" y="1738"/>
                      </a:cubicBezTo>
                      <a:cubicBezTo>
                        <a:pt x="719" y="1745"/>
                        <a:pt x="729" y="1751"/>
                        <a:pt x="741" y="1764"/>
                      </a:cubicBezTo>
                      <a:cubicBezTo>
                        <a:pt x="750" y="1775"/>
                        <a:pt x="756" y="1785"/>
                        <a:pt x="758" y="1800"/>
                      </a:cubicBezTo>
                      <a:cubicBezTo>
                        <a:pt x="759" y="1810"/>
                        <a:pt x="757" y="1820"/>
                        <a:pt x="752" y="1829"/>
                      </a:cubicBezTo>
                      <a:cubicBezTo>
                        <a:pt x="743" y="1846"/>
                        <a:pt x="723" y="1859"/>
                        <a:pt x="701" y="1867"/>
                      </a:cubicBezTo>
                      <a:cubicBezTo>
                        <a:pt x="693" y="1870"/>
                        <a:pt x="685" y="1872"/>
                        <a:pt x="677" y="1874"/>
                      </a:cubicBezTo>
                      <a:cubicBezTo>
                        <a:pt x="661" y="1877"/>
                        <a:pt x="646" y="1875"/>
                        <a:pt x="632" y="1881"/>
                      </a:cubicBezTo>
                      <a:cubicBezTo>
                        <a:pt x="625" y="1884"/>
                        <a:pt x="618" y="1889"/>
                        <a:pt x="615" y="1896"/>
                      </a:cubicBezTo>
                      <a:cubicBezTo>
                        <a:pt x="613" y="1899"/>
                        <a:pt x="614" y="1906"/>
                        <a:pt x="618" y="1908"/>
                      </a:cubicBezTo>
                      <a:cubicBezTo>
                        <a:pt x="620" y="1909"/>
                        <a:pt x="622" y="1908"/>
                        <a:pt x="623" y="1907"/>
                      </a:cubicBezTo>
                      <a:cubicBezTo>
                        <a:pt x="624" y="1906"/>
                        <a:pt x="624" y="1904"/>
                        <a:pt x="623" y="1903"/>
                      </a:cubicBezTo>
                      <a:cubicBezTo>
                        <a:pt x="622" y="1902"/>
                        <a:pt x="621" y="1902"/>
                        <a:pt x="620" y="1902"/>
                      </a:cubicBezTo>
                      <a:cubicBezTo>
                        <a:pt x="619" y="1902"/>
                        <a:pt x="618" y="1903"/>
                        <a:pt x="619" y="1905"/>
                      </a:cubicBezTo>
                      <a:cubicBezTo>
                        <a:pt x="619" y="1905"/>
                        <a:pt x="620" y="1906"/>
                        <a:pt x="620" y="1906"/>
                      </a:cubicBezTo>
                      <a:cubicBezTo>
                        <a:pt x="619" y="1907"/>
                        <a:pt x="618" y="1906"/>
                        <a:pt x="618" y="1906"/>
                      </a:cubicBezTo>
                      <a:cubicBezTo>
                        <a:pt x="616" y="1904"/>
                        <a:pt x="616" y="1903"/>
                        <a:pt x="617" y="1901"/>
                      </a:cubicBezTo>
                      <a:cubicBezTo>
                        <a:pt x="619" y="1899"/>
                        <a:pt x="622" y="1898"/>
                        <a:pt x="624" y="1900"/>
                      </a:cubicBezTo>
                      <a:cubicBezTo>
                        <a:pt x="626" y="1901"/>
                        <a:pt x="627" y="1903"/>
                        <a:pt x="627" y="1905"/>
                      </a:cubicBezTo>
                      <a:cubicBezTo>
                        <a:pt x="628" y="1907"/>
                        <a:pt x="627" y="1908"/>
                        <a:pt x="625" y="1910"/>
                      </a:cubicBezTo>
                      <a:cubicBezTo>
                        <a:pt x="624" y="1912"/>
                        <a:pt x="621" y="1912"/>
                        <a:pt x="618" y="1911"/>
                      </a:cubicBezTo>
                      <a:cubicBezTo>
                        <a:pt x="613" y="1909"/>
                        <a:pt x="612" y="1904"/>
                        <a:pt x="613" y="1899"/>
                      </a:cubicBezTo>
                      <a:cubicBezTo>
                        <a:pt x="613" y="1896"/>
                        <a:pt x="614" y="1894"/>
                        <a:pt x="616" y="1892"/>
                      </a:cubicBezTo>
                      <a:cubicBezTo>
                        <a:pt x="608" y="1900"/>
                        <a:pt x="607" y="1909"/>
                        <a:pt x="609" y="1918"/>
                      </a:cubicBezTo>
                      <a:cubicBezTo>
                        <a:pt x="610" y="1924"/>
                        <a:pt x="613" y="1929"/>
                        <a:pt x="619" y="1932"/>
                      </a:cubicBezTo>
                      <a:cubicBezTo>
                        <a:pt x="619" y="1932"/>
                        <a:pt x="619" y="1932"/>
                        <a:pt x="619" y="1932"/>
                      </a:cubicBezTo>
                      <a:cubicBezTo>
                        <a:pt x="614" y="1928"/>
                        <a:pt x="614" y="1921"/>
                        <a:pt x="621" y="1919"/>
                      </a:cubicBezTo>
                      <a:cubicBezTo>
                        <a:pt x="627" y="1916"/>
                        <a:pt x="638" y="1921"/>
                        <a:pt x="644" y="1907"/>
                      </a:cubicBezTo>
                      <a:close/>
                      <a:moveTo>
                        <a:pt x="347" y="2116"/>
                      </a:moveTo>
                      <a:cubicBezTo>
                        <a:pt x="375" y="2111"/>
                        <a:pt x="386" y="2090"/>
                        <a:pt x="398" y="2084"/>
                      </a:cubicBezTo>
                      <a:cubicBezTo>
                        <a:pt x="411" y="2077"/>
                        <a:pt x="420" y="2092"/>
                        <a:pt x="408" y="2103"/>
                      </a:cubicBezTo>
                      <a:cubicBezTo>
                        <a:pt x="394" y="2115"/>
                        <a:pt x="369" y="2119"/>
                        <a:pt x="347" y="2116"/>
                      </a:cubicBezTo>
                      <a:close/>
                      <a:moveTo>
                        <a:pt x="478" y="2179"/>
                      </a:moveTo>
                      <a:cubicBezTo>
                        <a:pt x="486" y="2188"/>
                        <a:pt x="492" y="2215"/>
                        <a:pt x="485" y="2230"/>
                      </a:cubicBezTo>
                      <a:cubicBezTo>
                        <a:pt x="479" y="2244"/>
                        <a:pt x="466" y="2243"/>
                        <a:pt x="470" y="2225"/>
                      </a:cubicBezTo>
                      <a:cubicBezTo>
                        <a:pt x="473" y="2212"/>
                        <a:pt x="483" y="2192"/>
                        <a:pt x="478" y="2179"/>
                      </a:cubicBezTo>
                      <a:close/>
                      <a:moveTo>
                        <a:pt x="486" y="2042"/>
                      </a:moveTo>
                      <a:cubicBezTo>
                        <a:pt x="484" y="2041"/>
                        <a:pt x="482" y="2042"/>
                        <a:pt x="481" y="2044"/>
                      </a:cubicBezTo>
                      <a:cubicBezTo>
                        <a:pt x="480" y="2046"/>
                        <a:pt x="481" y="2049"/>
                        <a:pt x="483" y="2049"/>
                      </a:cubicBezTo>
                      <a:cubicBezTo>
                        <a:pt x="485" y="2050"/>
                        <a:pt x="488" y="2049"/>
                        <a:pt x="488" y="2047"/>
                      </a:cubicBezTo>
                      <a:cubicBezTo>
                        <a:pt x="489" y="2045"/>
                        <a:pt x="488" y="2043"/>
                        <a:pt x="486" y="2042"/>
                      </a:cubicBezTo>
                      <a:close/>
                      <a:moveTo>
                        <a:pt x="465" y="2104"/>
                      </a:moveTo>
                      <a:cubicBezTo>
                        <a:pt x="458" y="2098"/>
                        <a:pt x="467" y="2089"/>
                        <a:pt x="469" y="2085"/>
                      </a:cubicBezTo>
                      <a:cubicBezTo>
                        <a:pt x="471" y="2082"/>
                        <a:pt x="471" y="2080"/>
                        <a:pt x="470" y="2077"/>
                      </a:cubicBezTo>
                      <a:cubicBezTo>
                        <a:pt x="473" y="2080"/>
                        <a:pt x="478" y="2088"/>
                        <a:pt x="478" y="2092"/>
                      </a:cubicBezTo>
                      <a:cubicBezTo>
                        <a:pt x="479" y="2099"/>
                        <a:pt x="476" y="2104"/>
                        <a:pt x="468" y="2105"/>
                      </a:cubicBezTo>
                      <a:cubicBezTo>
                        <a:pt x="471" y="2103"/>
                        <a:pt x="473" y="2098"/>
                        <a:pt x="472" y="2094"/>
                      </a:cubicBezTo>
                      <a:cubicBezTo>
                        <a:pt x="471" y="2096"/>
                        <a:pt x="469" y="2101"/>
                        <a:pt x="465" y="2104"/>
                      </a:cubicBezTo>
                      <a:close/>
                      <a:moveTo>
                        <a:pt x="500" y="2058"/>
                      </a:moveTo>
                      <a:cubicBezTo>
                        <a:pt x="496" y="2057"/>
                        <a:pt x="492" y="2059"/>
                        <a:pt x="490" y="2063"/>
                      </a:cubicBezTo>
                      <a:cubicBezTo>
                        <a:pt x="489" y="2067"/>
                        <a:pt x="491" y="2071"/>
                        <a:pt x="495" y="2072"/>
                      </a:cubicBezTo>
                      <a:cubicBezTo>
                        <a:pt x="499" y="2074"/>
                        <a:pt x="503" y="2072"/>
                        <a:pt x="504" y="2068"/>
                      </a:cubicBezTo>
                      <a:cubicBezTo>
                        <a:pt x="506" y="2064"/>
                        <a:pt x="504" y="2059"/>
                        <a:pt x="500" y="2058"/>
                      </a:cubicBezTo>
                      <a:close/>
                      <a:moveTo>
                        <a:pt x="494" y="2047"/>
                      </a:moveTo>
                      <a:cubicBezTo>
                        <a:pt x="491" y="2046"/>
                        <a:pt x="489" y="2048"/>
                        <a:pt x="488" y="2050"/>
                      </a:cubicBezTo>
                      <a:cubicBezTo>
                        <a:pt x="487" y="2053"/>
                        <a:pt x="488" y="2056"/>
                        <a:pt x="491" y="2057"/>
                      </a:cubicBezTo>
                      <a:cubicBezTo>
                        <a:pt x="493" y="2058"/>
                        <a:pt x="496" y="2056"/>
                        <a:pt x="497" y="2054"/>
                      </a:cubicBezTo>
                      <a:cubicBezTo>
                        <a:pt x="498" y="2051"/>
                        <a:pt x="496" y="2048"/>
                        <a:pt x="494" y="2047"/>
                      </a:cubicBezTo>
                      <a:close/>
                      <a:moveTo>
                        <a:pt x="469" y="2161"/>
                      </a:moveTo>
                      <a:cubicBezTo>
                        <a:pt x="468" y="2158"/>
                        <a:pt x="466" y="2156"/>
                        <a:pt x="463" y="2155"/>
                      </a:cubicBezTo>
                      <a:cubicBezTo>
                        <a:pt x="460" y="2154"/>
                        <a:pt x="455" y="2154"/>
                        <a:pt x="452" y="2158"/>
                      </a:cubicBezTo>
                      <a:cubicBezTo>
                        <a:pt x="448" y="2162"/>
                        <a:pt x="449" y="2168"/>
                        <a:pt x="452" y="2171"/>
                      </a:cubicBezTo>
                      <a:cubicBezTo>
                        <a:pt x="457" y="2177"/>
                        <a:pt x="462" y="2173"/>
                        <a:pt x="467" y="2174"/>
                      </a:cubicBezTo>
                      <a:cubicBezTo>
                        <a:pt x="472" y="2175"/>
                        <a:pt x="476" y="2181"/>
                        <a:pt x="476" y="2188"/>
                      </a:cubicBezTo>
                      <a:cubicBezTo>
                        <a:pt x="477" y="2196"/>
                        <a:pt x="473" y="2203"/>
                        <a:pt x="465" y="2206"/>
                      </a:cubicBezTo>
                      <a:cubicBezTo>
                        <a:pt x="461" y="2208"/>
                        <a:pt x="455" y="2207"/>
                        <a:pt x="453" y="2202"/>
                      </a:cubicBezTo>
                      <a:cubicBezTo>
                        <a:pt x="458" y="2204"/>
                        <a:pt x="464" y="2199"/>
                        <a:pt x="461" y="2193"/>
                      </a:cubicBezTo>
                      <a:cubicBezTo>
                        <a:pt x="460" y="2189"/>
                        <a:pt x="453" y="2185"/>
                        <a:pt x="447" y="2180"/>
                      </a:cubicBezTo>
                      <a:cubicBezTo>
                        <a:pt x="441" y="2175"/>
                        <a:pt x="436" y="2169"/>
                        <a:pt x="434" y="2163"/>
                      </a:cubicBezTo>
                      <a:cubicBezTo>
                        <a:pt x="431" y="2149"/>
                        <a:pt x="441" y="2136"/>
                        <a:pt x="455" y="2135"/>
                      </a:cubicBezTo>
                      <a:cubicBezTo>
                        <a:pt x="462" y="2135"/>
                        <a:pt x="468" y="2139"/>
                        <a:pt x="473" y="2143"/>
                      </a:cubicBezTo>
                      <a:cubicBezTo>
                        <a:pt x="479" y="2148"/>
                        <a:pt x="489" y="2164"/>
                        <a:pt x="499" y="2165"/>
                      </a:cubicBezTo>
                      <a:cubicBezTo>
                        <a:pt x="505" y="2165"/>
                        <a:pt x="509" y="2161"/>
                        <a:pt x="508" y="2156"/>
                      </a:cubicBezTo>
                      <a:cubicBezTo>
                        <a:pt x="513" y="2157"/>
                        <a:pt x="515" y="2165"/>
                        <a:pt x="512" y="2171"/>
                      </a:cubicBezTo>
                      <a:cubicBezTo>
                        <a:pt x="507" y="2181"/>
                        <a:pt x="491" y="2185"/>
                        <a:pt x="479" y="2176"/>
                      </a:cubicBezTo>
                      <a:cubicBezTo>
                        <a:pt x="475" y="2173"/>
                        <a:pt x="472" y="2168"/>
                        <a:pt x="469" y="2161"/>
                      </a:cubicBezTo>
                      <a:close/>
                      <a:moveTo>
                        <a:pt x="431" y="2286"/>
                      </a:moveTo>
                      <a:cubicBezTo>
                        <a:pt x="428" y="2286"/>
                        <a:pt x="427" y="2283"/>
                        <a:pt x="427" y="2281"/>
                      </a:cubicBezTo>
                      <a:cubicBezTo>
                        <a:pt x="428" y="2279"/>
                        <a:pt x="430" y="2277"/>
                        <a:pt x="432" y="2278"/>
                      </a:cubicBezTo>
                      <a:cubicBezTo>
                        <a:pt x="435" y="2278"/>
                        <a:pt x="436" y="2280"/>
                        <a:pt x="436" y="2283"/>
                      </a:cubicBezTo>
                      <a:cubicBezTo>
                        <a:pt x="435" y="2285"/>
                        <a:pt x="433" y="2286"/>
                        <a:pt x="431" y="2286"/>
                      </a:cubicBezTo>
                      <a:close/>
                      <a:moveTo>
                        <a:pt x="423" y="2286"/>
                      </a:moveTo>
                      <a:cubicBezTo>
                        <a:pt x="421" y="2286"/>
                        <a:pt x="420" y="2284"/>
                        <a:pt x="420" y="2283"/>
                      </a:cubicBezTo>
                      <a:cubicBezTo>
                        <a:pt x="420" y="2281"/>
                        <a:pt x="422" y="2280"/>
                        <a:pt x="424" y="2280"/>
                      </a:cubicBezTo>
                      <a:cubicBezTo>
                        <a:pt x="426" y="2280"/>
                        <a:pt x="427" y="2282"/>
                        <a:pt x="426" y="2284"/>
                      </a:cubicBezTo>
                      <a:cubicBezTo>
                        <a:pt x="426" y="2286"/>
                        <a:pt x="424" y="2287"/>
                        <a:pt x="423" y="2286"/>
                      </a:cubicBezTo>
                      <a:close/>
                      <a:moveTo>
                        <a:pt x="440" y="2281"/>
                      </a:moveTo>
                      <a:cubicBezTo>
                        <a:pt x="436" y="2280"/>
                        <a:pt x="434" y="2277"/>
                        <a:pt x="435" y="2273"/>
                      </a:cubicBezTo>
                      <a:cubicBezTo>
                        <a:pt x="435" y="2270"/>
                        <a:pt x="439" y="2267"/>
                        <a:pt x="442" y="2268"/>
                      </a:cubicBezTo>
                      <a:cubicBezTo>
                        <a:pt x="446" y="2269"/>
                        <a:pt x="448" y="2272"/>
                        <a:pt x="447" y="2276"/>
                      </a:cubicBezTo>
                      <a:cubicBezTo>
                        <a:pt x="447" y="2279"/>
                        <a:pt x="443" y="2281"/>
                        <a:pt x="440" y="2281"/>
                      </a:cubicBezTo>
                      <a:close/>
                      <a:moveTo>
                        <a:pt x="467" y="2161"/>
                      </a:moveTo>
                      <a:cubicBezTo>
                        <a:pt x="465" y="2157"/>
                        <a:pt x="460" y="2155"/>
                        <a:pt x="456" y="2157"/>
                      </a:cubicBezTo>
                      <a:cubicBezTo>
                        <a:pt x="449" y="2161"/>
                        <a:pt x="452" y="2171"/>
                        <a:pt x="458" y="2172"/>
                      </a:cubicBezTo>
                      <a:cubicBezTo>
                        <a:pt x="464" y="2174"/>
                        <a:pt x="467" y="2171"/>
                        <a:pt x="473" y="2175"/>
                      </a:cubicBezTo>
                      <a:cubicBezTo>
                        <a:pt x="468" y="2169"/>
                        <a:pt x="470" y="2166"/>
                        <a:pt x="467" y="2161"/>
                      </a:cubicBezTo>
                      <a:close/>
                      <a:moveTo>
                        <a:pt x="441" y="2138"/>
                      </a:moveTo>
                      <a:cubicBezTo>
                        <a:pt x="434" y="2141"/>
                        <a:pt x="431" y="2150"/>
                        <a:pt x="431" y="2156"/>
                      </a:cubicBezTo>
                      <a:cubicBezTo>
                        <a:pt x="423" y="2158"/>
                        <a:pt x="413" y="2145"/>
                        <a:pt x="422" y="2135"/>
                      </a:cubicBezTo>
                      <a:cubicBezTo>
                        <a:pt x="427" y="2130"/>
                        <a:pt x="438" y="2130"/>
                        <a:pt x="441" y="2138"/>
                      </a:cubicBezTo>
                      <a:close/>
                      <a:moveTo>
                        <a:pt x="497" y="2247"/>
                      </a:moveTo>
                      <a:cubicBezTo>
                        <a:pt x="492" y="2234"/>
                        <a:pt x="511" y="2229"/>
                        <a:pt x="517" y="2227"/>
                      </a:cubicBezTo>
                      <a:cubicBezTo>
                        <a:pt x="522" y="2225"/>
                        <a:pt x="525" y="2222"/>
                        <a:pt x="526" y="2218"/>
                      </a:cubicBezTo>
                      <a:cubicBezTo>
                        <a:pt x="528" y="2224"/>
                        <a:pt x="526" y="2238"/>
                        <a:pt x="523" y="2244"/>
                      </a:cubicBezTo>
                      <a:cubicBezTo>
                        <a:pt x="518" y="2253"/>
                        <a:pt x="509" y="2257"/>
                        <a:pt x="499" y="2251"/>
                      </a:cubicBezTo>
                      <a:cubicBezTo>
                        <a:pt x="504" y="2250"/>
                        <a:pt x="511" y="2246"/>
                        <a:pt x="513" y="2240"/>
                      </a:cubicBezTo>
                      <a:cubicBezTo>
                        <a:pt x="511" y="2243"/>
                        <a:pt x="503" y="2247"/>
                        <a:pt x="497" y="2247"/>
                      </a:cubicBezTo>
                      <a:close/>
                      <a:moveTo>
                        <a:pt x="404" y="2147"/>
                      </a:moveTo>
                      <a:cubicBezTo>
                        <a:pt x="414" y="2179"/>
                        <a:pt x="399" y="2201"/>
                        <a:pt x="399" y="2217"/>
                      </a:cubicBezTo>
                      <a:cubicBezTo>
                        <a:pt x="399" y="2234"/>
                        <a:pt x="418" y="2235"/>
                        <a:pt x="423" y="2216"/>
                      </a:cubicBezTo>
                      <a:cubicBezTo>
                        <a:pt x="428" y="2196"/>
                        <a:pt x="418" y="2168"/>
                        <a:pt x="404" y="2147"/>
                      </a:cubicBezTo>
                      <a:close/>
                      <a:moveTo>
                        <a:pt x="464" y="2037"/>
                      </a:moveTo>
                      <a:cubicBezTo>
                        <a:pt x="466" y="2040"/>
                        <a:pt x="468" y="2043"/>
                        <a:pt x="469" y="2046"/>
                      </a:cubicBezTo>
                      <a:cubicBezTo>
                        <a:pt x="474" y="2057"/>
                        <a:pt x="474" y="2070"/>
                        <a:pt x="468" y="2081"/>
                      </a:cubicBezTo>
                      <a:cubicBezTo>
                        <a:pt x="461" y="2093"/>
                        <a:pt x="445" y="2101"/>
                        <a:pt x="431" y="2096"/>
                      </a:cubicBezTo>
                      <a:cubicBezTo>
                        <a:pt x="425" y="2094"/>
                        <a:pt x="420" y="2090"/>
                        <a:pt x="417" y="2085"/>
                      </a:cubicBezTo>
                      <a:cubicBezTo>
                        <a:pt x="415" y="2081"/>
                        <a:pt x="415" y="2077"/>
                        <a:pt x="416" y="2073"/>
                      </a:cubicBezTo>
                      <a:cubicBezTo>
                        <a:pt x="418" y="2068"/>
                        <a:pt x="421" y="2064"/>
                        <a:pt x="426" y="2063"/>
                      </a:cubicBezTo>
                      <a:cubicBezTo>
                        <a:pt x="430" y="2062"/>
                        <a:pt x="434" y="2063"/>
                        <a:pt x="437" y="2065"/>
                      </a:cubicBezTo>
                      <a:cubicBezTo>
                        <a:pt x="443" y="2069"/>
                        <a:pt x="444" y="2077"/>
                        <a:pt x="440" y="2083"/>
                      </a:cubicBezTo>
                      <a:cubicBezTo>
                        <a:pt x="435" y="2089"/>
                        <a:pt x="427" y="2090"/>
                        <a:pt x="422" y="2086"/>
                      </a:cubicBezTo>
                      <a:cubicBezTo>
                        <a:pt x="417" y="2082"/>
                        <a:pt x="415" y="2077"/>
                        <a:pt x="417" y="2071"/>
                      </a:cubicBezTo>
                      <a:cubicBezTo>
                        <a:pt x="417" y="2072"/>
                        <a:pt x="417" y="2073"/>
                        <a:pt x="416" y="2073"/>
                      </a:cubicBezTo>
                      <a:cubicBezTo>
                        <a:pt x="415" y="2077"/>
                        <a:pt x="416" y="2081"/>
                        <a:pt x="418" y="2085"/>
                      </a:cubicBezTo>
                      <a:cubicBezTo>
                        <a:pt x="421" y="2090"/>
                        <a:pt x="426" y="2094"/>
                        <a:pt x="431" y="2095"/>
                      </a:cubicBezTo>
                      <a:cubicBezTo>
                        <a:pt x="445" y="2100"/>
                        <a:pt x="460" y="2092"/>
                        <a:pt x="466" y="2080"/>
                      </a:cubicBezTo>
                      <a:cubicBezTo>
                        <a:pt x="472" y="2069"/>
                        <a:pt x="471" y="2056"/>
                        <a:pt x="466" y="2045"/>
                      </a:cubicBezTo>
                      <a:cubicBezTo>
                        <a:pt x="465" y="2043"/>
                        <a:pt x="463" y="2040"/>
                        <a:pt x="462" y="2038"/>
                      </a:cubicBezTo>
                      <a:lnTo>
                        <a:pt x="464" y="2037"/>
                      </a:lnTo>
                      <a:close/>
                      <a:moveTo>
                        <a:pt x="414" y="2023"/>
                      </a:moveTo>
                      <a:cubicBezTo>
                        <a:pt x="405" y="2011"/>
                        <a:pt x="403" y="1996"/>
                        <a:pt x="414" y="1982"/>
                      </a:cubicBezTo>
                      <a:cubicBezTo>
                        <a:pt x="418" y="1977"/>
                        <a:pt x="422" y="1974"/>
                        <a:pt x="428" y="1971"/>
                      </a:cubicBezTo>
                      <a:cubicBezTo>
                        <a:pt x="433" y="1970"/>
                        <a:pt x="438" y="1970"/>
                        <a:pt x="443" y="1972"/>
                      </a:cubicBezTo>
                      <a:cubicBezTo>
                        <a:pt x="448" y="1975"/>
                        <a:pt x="453" y="1980"/>
                        <a:pt x="454" y="1986"/>
                      </a:cubicBezTo>
                      <a:cubicBezTo>
                        <a:pt x="454" y="1990"/>
                        <a:pt x="454" y="1993"/>
                        <a:pt x="451" y="1996"/>
                      </a:cubicBezTo>
                      <a:cubicBezTo>
                        <a:pt x="447" y="2001"/>
                        <a:pt x="441" y="2002"/>
                        <a:pt x="436" y="2001"/>
                      </a:cubicBezTo>
                      <a:cubicBezTo>
                        <a:pt x="433" y="2000"/>
                        <a:pt x="431" y="1998"/>
                        <a:pt x="430" y="1996"/>
                      </a:cubicBezTo>
                      <a:cubicBezTo>
                        <a:pt x="426" y="1991"/>
                        <a:pt x="428" y="1984"/>
                        <a:pt x="433" y="1981"/>
                      </a:cubicBezTo>
                      <a:cubicBezTo>
                        <a:pt x="438" y="1978"/>
                        <a:pt x="444" y="1979"/>
                        <a:pt x="448" y="1984"/>
                      </a:cubicBezTo>
                      <a:cubicBezTo>
                        <a:pt x="451" y="1989"/>
                        <a:pt x="449" y="1996"/>
                        <a:pt x="444" y="1999"/>
                      </a:cubicBezTo>
                      <a:cubicBezTo>
                        <a:pt x="443" y="2000"/>
                        <a:pt x="441" y="2001"/>
                        <a:pt x="439" y="2001"/>
                      </a:cubicBezTo>
                      <a:cubicBezTo>
                        <a:pt x="440" y="2001"/>
                        <a:pt x="440" y="2001"/>
                        <a:pt x="440" y="2001"/>
                      </a:cubicBezTo>
                      <a:cubicBezTo>
                        <a:pt x="444" y="2001"/>
                        <a:pt x="448" y="1999"/>
                        <a:pt x="451" y="1996"/>
                      </a:cubicBezTo>
                      <a:cubicBezTo>
                        <a:pt x="453" y="1993"/>
                        <a:pt x="453" y="1990"/>
                        <a:pt x="453" y="1986"/>
                      </a:cubicBezTo>
                      <a:cubicBezTo>
                        <a:pt x="452" y="1980"/>
                        <a:pt x="448" y="1976"/>
                        <a:pt x="442" y="1973"/>
                      </a:cubicBezTo>
                      <a:cubicBezTo>
                        <a:pt x="438" y="1971"/>
                        <a:pt x="433" y="1971"/>
                        <a:pt x="429" y="1973"/>
                      </a:cubicBezTo>
                      <a:cubicBezTo>
                        <a:pt x="423" y="1975"/>
                        <a:pt x="419" y="1978"/>
                        <a:pt x="415" y="1983"/>
                      </a:cubicBezTo>
                      <a:cubicBezTo>
                        <a:pt x="405" y="1997"/>
                        <a:pt x="408" y="2012"/>
                        <a:pt x="417" y="2022"/>
                      </a:cubicBezTo>
                      <a:lnTo>
                        <a:pt x="414" y="2023"/>
                      </a:lnTo>
                      <a:close/>
                      <a:moveTo>
                        <a:pt x="338" y="1766"/>
                      </a:moveTo>
                      <a:cubicBezTo>
                        <a:pt x="340" y="1763"/>
                        <a:pt x="344" y="1763"/>
                        <a:pt x="347" y="1765"/>
                      </a:cubicBezTo>
                      <a:cubicBezTo>
                        <a:pt x="350" y="1767"/>
                        <a:pt x="350" y="1771"/>
                        <a:pt x="348" y="1774"/>
                      </a:cubicBezTo>
                      <a:cubicBezTo>
                        <a:pt x="346" y="1776"/>
                        <a:pt x="342" y="1777"/>
                        <a:pt x="339" y="1775"/>
                      </a:cubicBezTo>
                      <a:cubicBezTo>
                        <a:pt x="336" y="1773"/>
                        <a:pt x="336" y="1769"/>
                        <a:pt x="338" y="1766"/>
                      </a:cubicBezTo>
                      <a:close/>
                      <a:moveTo>
                        <a:pt x="342" y="1755"/>
                      </a:moveTo>
                      <a:cubicBezTo>
                        <a:pt x="344" y="1752"/>
                        <a:pt x="347" y="1752"/>
                        <a:pt x="349" y="1753"/>
                      </a:cubicBezTo>
                      <a:cubicBezTo>
                        <a:pt x="351" y="1755"/>
                        <a:pt x="352" y="1758"/>
                        <a:pt x="350" y="1760"/>
                      </a:cubicBezTo>
                      <a:cubicBezTo>
                        <a:pt x="349" y="1762"/>
                        <a:pt x="346" y="1763"/>
                        <a:pt x="343" y="1761"/>
                      </a:cubicBezTo>
                      <a:cubicBezTo>
                        <a:pt x="341" y="1760"/>
                        <a:pt x="341" y="1757"/>
                        <a:pt x="342" y="1755"/>
                      </a:cubicBezTo>
                      <a:close/>
                      <a:moveTo>
                        <a:pt x="340" y="1782"/>
                      </a:moveTo>
                      <a:cubicBezTo>
                        <a:pt x="343" y="1778"/>
                        <a:pt x="349" y="1776"/>
                        <a:pt x="353" y="1780"/>
                      </a:cubicBezTo>
                      <a:cubicBezTo>
                        <a:pt x="358" y="1783"/>
                        <a:pt x="359" y="1789"/>
                        <a:pt x="356" y="1793"/>
                      </a:cubicBezTo>
                      <a:cubicBezTo>
                        <a:pt x="353" y="1798"/>
                        <a:pt x="347" y="1799"/>
                        <a:pt x="342" y="1796"/>
                      </a:cubicBezTo>
                      <a:cubicBezTo>
                        <a:pt x="338" y="1792"/>
                        <a:pt x="337" y="1786"/>
                        <a:pt x="340" y="1782"/>
                      </a:cubicBezTo>
                      <a:close/>
                      <a:moveTo>
                        <a:pt x="586" y="1785"/>
                      </a:moveTo>
                      <a:cubicBezTo>
                        <a:pt x="580" y="1770"/>
                        <a:pt x="561" y="1756"/>
                        <a:pt x="545" y="1755"/>
                      </a:cubicBezTo>
                      <a:cubicBezTo>
                        <a:pt x="528" y="1754"/>
                        <a:pt x="523" y="1769"/>
                        <a:pt x="541" y="1773"/>
                      </a:cubicBezTo>
                      <a:cubicBezTo>
                        <a:pt x="554" y="1777"/>
                        <a:pt x="577" y="1774"/>
                        <a:pt x="586" y="1785"/>
                      </a:cubicBezTo>
                      <a:close/>
                      <a:moveTo>
                        <a:pt x="482" y="1967"/>
                      </a:moveTo>
                      <a:cubicBezTo>
                        <a:pt x="500" y="1984"/>
                        <a:pt x="536" y="1993"/>
                        <a:pt x="551" y="1981"/>
                      </a:cubicBezTo>
                      <a:cubicBezTo>
                        <a:pt x="568" y="1967"/>
                        <a:pt x="554" y="1952"/>
                        <a:pt x="540" y="1963"/>
                      </a:cubicBezTo>
                      <a:cubicBezTo>
                        <a:pt x="532" y="1969"/>
                        <a:pt x="506" y="1979"/>
                        <a:pt x="482" y="1967"/>
                      </a:cubicBezTo>
                      <a:close/>
                      <a:moveTo>
                        <a:pt x="488" y="1978"/>
                      </a:moveTo>
                      <a:cubicBezTo>
                        <a:pt x="496" y="1983"/>
                        <a:pt x="501" y="1992"/>
                        <a:pt x="503" y="2000"/>
                      </a:cubicBezTo>
                      <a:cubicBezTo>
                        <a:pt x="508" y="2020"/>
                        <a:pt x="498" y="2045"/>
                        <a:pt x="511" y="2058"/>
                      </a:cubicBezTo>
                      <a:cubicBezTo>
                        <a:pt x="517" y="2064"/>
                        <a:pt x="525" y="2067"/>
                        <a:pt x="533" y="2064"/>
                      </a:cubicBezTo>
                      <a:cubicBezTo>
                        <a:pt x="537" y="2062"/>
                        <a:pt x="541" y="2058"/>
                        <a:pt x="540" y="2053"/>
                      </a:cubicBezTo>
                      <a:cubicBezTo>
                        <a:pt x="538" y="2057"/>
                        <a:pt x="532" y="2060"/>
                        <a:pt x="527" y="2057"/>
                      </a:cubicBezTo>
                      <a:cubicBezTo>
                        <a:pt x="522" y="2055"/>
                        <a:pt x="520" y="2049"/>
                        <a:pt x="520" y="2043"/>
                      </a:cubicBezTo>
                      <a:cubicBezTo>
                        <a:pt x="523" y="2024"/>
                        <a:pt x="528" y="2006"/>
                        <a:pt x="513" y="1990"/>
                      </a:cubicBezTo>
                      <a:cubicBezTo>
                        <a:pt x="508" y="1984"/>
                        <a:pt x="500" y="1980"/>
                        <a:pt x="488" y="1978"/>
                      </a:cubicBezTo>
                      <a:close/>
                      <a:moveTo>
                        <a:pt x="267" y="1891"/>
                      </a:moveTo>
                      <a:cubicBezTo>
                        <a:pt x="281" y="1894"/>
                        <a:pt x="274" y="1913"/>
                        <a:pt x="273" y="1920"/>
                      </a:cubicBezTo>
                      <a:cubicBezTo>
                        <a:pt x="273" y="1925"/>
                        <a:pt x="273" y="1929"/>
                        <a:pt x="276" y="1932"/>
                      </a:cubicBezTo>
                      <a:cubicBezTo>
                        <a:pt x="271" y="1931"/>
                        <a:pt x="259" y="1922"/>
                        <a:pt x="256" y="1916"/>
                      </a:cubicBezTo>
                      <a:cubicBezTo>
                        <a:pt x="250" y="1907"/>
                        <a:pt x="251" y="1897"/>
                        <a:pt x="262" y="1891"/>
                      </a:cubicBezTo>
                      <a:cubicBezTo>
                        <a:pt x="260" y="1896"/>
                        <a:pt x="260" y="1905"/>
                        <a:pt x="264" y="1909"/>
                      </a:cubicBezTo>
                      <a:cubicBezTo>
                        <a:pt x="263" y="1906"/>
                        <a:pt x="263" y="1897"/>
                        <a:pt x="267" y="1891"/>
                      </a:cubicBezTo>
                      <a:close/>
                      <a:moveTo>
                        <a:pt x="460" y="1671"/>
                      </a:moveTo>
                      <a:cubicBezTo>
                        <a:pt x="463" y="1669"/>
                        <a:pt x="465" y="1665"/>
                        <a:pt x="462" y="1662"/>
                      </a:cubicBezTo>
                      <a:cubicBezTo>
                        <a:pt x="461" y="1661"/>
                        <a:pt x="459" y="1661"/>
                        <a:pt x="458" y="1662"/>
                      </a:cubicBezTo>
                      <a:cubicBezTo>
                        <a:pt x="457" y="1663"/>
                        <a:pt x="458" y="1665"/>
                        <a:pt x="459" y="1665"/>
                      </a:cubicBezTo>
                      <a:cubicBezTo>
                        <a:pt x="458" y="1665"/>
                        <a:pt x="457" y="1665"/>
                        <a:pt x="456" y="1664"/>
                      </a:cubicBezTo>
                      <a:cubicBezTo>
                        <a:pt x="454" y="1663"/>
                        <a:pt x="454" y="1659"/>
                        <a:pt x="455" y="1656"/>
                      </a:cubicBezTo>
                      <a:cubicBezTo>
                        <a:pt x="457" y="1654"/>
                        <a:pt x="461" y="1652"/>
                        <a:pt x="464" y="1654"/>
                      </a:cubicBezTo>
                      <a:cubicBezTo>
                        <a:pt x="467" y="1655"/>
                        <a:pt x="469" y="1659"/>
                        <a:pt x="472" y="1659"/>
                      </a:cubicBezTo>
                      <a:cubicBezTo>
                        <a:pt x="475" y="1661"/>
                        <a:pt x="478" y="1658"/>
                        <a:pt x="479" y="1656"/>
                      </a:cubicBezTo>
                      <a:cubicBezTo>
                        <a:pt x="479" y="1661"/>
                        <a:pt x="479" y="1661"/>
                        <a:pt x="482" y="1664"/>
                      </a:cubicBezTo>
                      <a:cubicBezTo>
                        <a:pt x="485" y="1666"/>
                        <a:pt x="496" y="1672"/>
                        <a:pt x="492" y="1683"/>
                      </a:cubicBezTo>
                      <a:cubicBezTo>
                        <a:pt x="497" y="1677"/>
                        <a:pt x="497" y="1669"/>
                        <a:pt x="494" y="1662"/>
                      </a:cubicBezTo>
                      <a:cubicBezTo>
                        <a:pt x="492" y="1655"/>
                        <a:pt x="485" y="1648"/>
                        <a:pt x="479" y="1646"/>
                      </a:cubicBezTo>
                      <a:cubicBezTo>
                        <a:pt x="469" y="1643"/>
                        <a:pt x="456" y="1648"/>
                        <a:pt x="451" y="1657"/>
                      </a:cubicBezTo>
                      <a:cubicBezTo>
                        <a:pt x="449" y="1661"/>
                        <a:pt x="448" y="1668"/>
                        <a:pt x="453" y="1671"/>
                      </a:cubicBezTo>
                      <a:cubicBezTo>
                        <a:pt x="455" y="1672"/>
                        <a:pt x="458" y="1673"/>
                        <a:pt x="460" y="1671"/>
                      </a:cubicBezTo>
                      <a:close/>
                      <a:moveTo>
                        <a:pt x="506" y="1664"/>
                      </a:moveTo>
                      <a:cubicBezTo>
                        <a:pt x="517" y="1646"/>
                        <a:pt x="535" y="1640"/>
                        <a:pt x="543" y="1634"/>
                      </a:cubicBezTo>
                      <a:cubicBezTo>
                        <a:pt x="553" y="1628"/>
                        <a:pt x="548" y="1619"/>
                        <a:pt x="537" y="1623"/>
                      </a:cubicBezTo>
                      <a:cubicBezTo>
                        <a:pt x="524" y="1628"/>
                        <a:pt x="508" y="1653"/>
                        <a:pt x="506" y="1664"/>
                      </a:cubicBezTo>
                      <a:close/>
                      <a:moveTo>
                        <a:pt x="249" y="1850"/>
                      </a:moveTo>
                      <a:cubicBezTo>
                        <a:pt x="249" y="1852"/>
                        <a:pt x="250" y="1854"/>
                        <a:pt x="252" y="1855"/>
                      </a:cubicBezTo>
                      <a:cubicBezTo>
                        <a:pt x="254" y="1855"/>
                        <a:pt x="256" y="1854"/>
                        <a:pt x="257" y="1852"/>
                      </a:cubicBezTo>
                      <a:cubicBezTo>
                        <a:pt x="257" y="1850"/>
                        <a:pt x="256" y="1848"/>
                        <a:pt x="254" y="1847"/>
                      </a:cubicBezTo>
                      <a:cubicBezTo>
                        <a:pt x="252" y="1847"/>
                        <a:pt x="250" y="1848"/>
                        <a:pt x="249" y="1850"/>
                      </a:cubicBezTo>
                      <a:close/>
                      <a:moveTo>
                        <a:pt x="224" y="1862"/>
                      </a:moveTo>
                      <a:cubicBezTo>
                        <a:pt x="223" y="1866"/>
                        <a:pt x="226" y="1870"/>
                        <a:pt x="230" y="1871"/>
                      </a:cubicBezTo>
                      <a:cubicBezTo>
                        <a:pt x="234" y="1872"/>
                        <a:pt x="237" y="1869"/>
                        <a:pt x="238" y="1865"/>
                      </a:cubicBezTo>
                      <a:cubicBezTo>
                        <a:pt x="239" y="1861"/>
                        <a:pt x="237" y="1857"/>
                        <a:pt x="233" y="1856"/>
                      </a:cubicBezTo>
                      <a:cubicBezTo>
                        <a:pt x="229" y="1855"/>
                        <a:pt x="225" y="1858"/>
                        <a:pt x="224" y="1862"/>
                      </a:cubicBezTo>
                      <a:close/>
                      <a:moveTo>
                        <a:pt x="237" y="1853"/>
                      </a:moveTo>
                      <a:cubicBezTo>
                        <a:pt x="237" y="1856"/>
                        <a:pt x="238" y="1859"/>
                        <a:pt x="241" y="1860"/>
                      </a:cubicBezTo>
                      <a:cubicBezTo>
                        <a:pt x="244" y="1860"/>
                        <a:pt x="247" y="1858"/>
                        <a:pt x="248" y="1856"/>
                      </a:cubicBezTo>
                      <a:cubicBezTo>
                        <a:pt x="248" y="1853"/>
                        <a:pt x="246" y="1850"/>
                        <a:pt x="244" y="1849"/>
                      </a:cubicBezTo>
                      <a:cubicBezTo>
                        <a:pt x="241" y="1849"/>
                        <a:pt x="238" y="1850"/>
                        <a:pt x="237" y="1853"/>
                      </a:cubicBezTo>
                      <a:close/>
                      <a:moveTo>
                        <a:pt x="228" y="1887"/>
                      </a:moveTo>
                      <a:cubicBezTo>
                        <a:pt x="219" y="1869"/>
                        <a:pt x="197" y="1883"/>
                        <a:pt x="189" y="1886"/>
                      </a:cubicBezTo>
                      <a:cubicBezTo>
                        <a:pt x="182" y="1888"/>
                        <a:pt x="178" y="1888"/>
                        <a:pt x="173" y="1885"/>
                      </a:cubicBezTo>
                      <a:cubicBezTo>
                        <a:pt x="176" y="1892"/>
                        <a:pt x="191" y="1904"/>
                        <a:pt x="199" y="1907"/>
                      </a:cubicBezTo>
                      <a:cubicBezTo>
                        <a:pt x="211" y="1912"/>
                        <a:pt x="224" y="1908"/>
                        <a:pt x="229" y="1893"/>
                      </a:cubicBezTo>
                      <a:cubicBezTo>
                        <a:pt x="223" y="1897"/>
                        <a:pt x="212" y="1898"/>
                        <a:pt x="205" y="1895"/>
                      </a:cubicBezTo>
                      <a:cubicBezTo>
                        <a:pt x="209" y="1895"/>
                        <a:pt x="220" y="1893"/>
                        <a:pt x="228" y="1887"/>
                      </a:cubicBezTo>
                      <a:close/>
                      <a:moveTo>
                        <a:pt x="235" y="1906"/>
                      </a:moveTo>
                      <a:cubicBezTo>
                        <a:pt x="210" y="1934"/>
                        <a:pt x="215" y="1985"/>
                        <a:pt x="242" y="2000"/>
                      </a:cubicBezTo>
                      <a:cubicBezTo>
                        <a:pt x="264" y="2012"/>
                        <a:pt x="274" y="1992"/>
                        <a:pt x="257" y="1977"/>
                      </a:cubicBezTo>
                      <a:cubicBezTo>
                        <a:pt x="245" y="1967"/>
                        <a:pt x="216" y="1941"/>
                        <a:pt x="235" y="1906"/>
                      </a:cubicBezTo>
                      <a:close/>
                      <a:moveTo>
                        <a:pt x="550" y="1919"/>
                      </a:moveTo>
                      <a:cubicBezTo>
                        <a:pt x="552" y="1920"/>
                        <a:pt x="555" y="1920"/>
                        <a:pt x="557" y="1918"/>
                      </a:cubicBezTo>
                      <a:cubicBezTo>
                        <a:pt x="558" y="1916"/>
                        <a:pt x="558" y="1913"/>
                        <a:pt x="556" y="1912"/>
                      </a:cubicBezTo>
                      <a:cubicBezTo>
                        <a:pt x="554" y="1910"/>
                        <a:pt x="551" y="1910"/>
                        <a:pt x="549" y="1912"/>
                      </a:cubicBezTo>
                      <a:cubicBezTo>
                        <a:pt x="548" y="1914"/>
                        <a:pt x="548" y="1917"/>
                        <a:pt x="550" y="1919"/>
                      </a:cubicBezTo>
                      <a:close/>
                      <a:moveTo>
                        <a:pt x="546" y="1932"/>
                      </a:moveTo>
                      <a:cubicBezTo>
                        <a:pt x="549" y="1934"/>
                        <a:pt x="552" y="1933"/>
                        <a:pt x="554" y="1931"/>
                      </a:cubicBezTo>
                      <a:cubicBezTo>
                        <a:pt x="556" y="1928"/>
                        <a:pt x="556" y="1925"/>
                        <a:pt x="553" y="1923"/>
                      </a:cubicBezTo>
                      <a:cubicBezTo>
                        <a:pt x="551" y="1921"/>
                        <a:pt x="547" y="1921"/>
                        <a:pt x="545" y="1924"/>
                      </a:cubicBezTo>
                      <a:cubicBezTo>
                        <a:pt x="543" y="1927"/>
                        <a:pt x="544" y="1930"/>
                        <a:pt x="546" y="1932"/>
                      </a:cubicBezTo>
                      <a:close/>
                      <a:moveTo>
                        <a:pt x="538" y="1947"/>
                      </a:moveTo>
                      <a:cubicBezTo>
                        <a:pt x="541" y="1950"/>
                        <a:pt x="546" y="1949"/>
                        <a:pt x="548" y="1946"/>
                      </a:cubicBezTo>
                      <a:cubicBezTo>
                        <a:pt x="551" y="1943"/>
                        <a:pt x="550" y="1938"/>
                        <a:pt x="547" y="1935"/>
                      </a:cubicBezTo>
                      <a:cubicBezTo>
                        <a:pt x="543" y="1933"/>
                        <a:pt x="539" y="1933"/>
                        <a:pt x="536" y="1937"/>
                      </a:cubicBezTo>
                      <a:cubicBezTo>
                        <a:pt x="534" y="1940"/>
                        <a:pt x="534" y="1945"/>
                        <a:pt x="538" y="1947"/>
                      </a:cubicBezTo>
                      <a:close/>
                      <a:moveTo>
                        <a:pt x="487" y="1910"/>
                      </a:moveTo>
                      <a:cubicBezTo>
                        <a:pt x="486" y="1902"/>
                        <a:pt x="489" y="1893"/>
                        <a:pt x="497" y="1887"/>
                      </a:cubicBezTo>
                      <a:cubicBezTo>
                        <a:pt x="511" y="1878"/>
                        <a:pt x="525" y="1881"/>
                        <a:pt x="535" y="1893"/>
                      </a:cubicBezTo>
                      <a:cubicBezTo>
                        <a:pt x="553" y="1916"/>
                        <a:pt x="580" y="1894"/>
                        <a:pt x="561" y="1870"/>
                      </a:cubicBezTo>
                      <a:cubicBezTo>
                        <a:pt x="551" y="1857"/>
                        <a:pt x="533" y="1854"/>
                        <a:pt x="521" y="1856"/>
                      </a:cubicBezTo>
                      <a:cubicBezTo>
                        <a:pt x="496" y="1861"/>
                        <a:pt x="475" y="1888"/>
                        <a:pt x="487" y="1910"/>
                      </a:cubicBezTo>
                      <a:close/>
                      <a:moveTo>
                        <a:pt x="535" y="1834"/>
                      </a:moveTo>
                      <a:cubicBezTo>
                        <a:pt x="494" y="1804"/>
                        <a:pt x="485" y="1734"/>
                        <a:pt x="517" y="1706"/>
                      </a:cubicBezTo>
                      <a:cubicBezTo>
                        <a:pt x="542" y="1684"/>
                        <a:pt x="562" y="1708"/>
                        <a:pt x="543" y="1732"/>
                      </a:cubicBezTo>
                      <a:cubicBezTo>
                        <a:pt x="530" y="1749"/>
                        <a:pt x="500" y="1793"/>
                        <a:pt x="535" y="1834"/>
                      </a:cubicBezTo>
                      <a:close/>
                      <a:moveTo>
                        <a:pt x="517" y="1833"/>
                      </a:moveTo>
                      <a:cubicBezTo>
                        <a:pt x="471" y="1821"/>
                        <a:pt x="459" y="1807"/>
                        <a:pt x="432" y="1782"/>
                      </a:cubicBezTo>
                      <a:cubicBezTo>
                        <a:pt x="425" y="1774"/>
                        <a:pt x="414" y="1770"/>
                        <a:pt x="406" y="1770"/>
                      </a:cubicBezTo>
                      <a:cubicBezTo>
                        <a:pt x="394" y="1770"/>
                        <a:pt x="383" y="1776"/>
                        <a:pt x="378" y="1782"/>
                      </a:cubicBezTo>
                      <a:cubicBezTo>
                        <a:pt x="376" y="1763"/>
                        <a:pt x="401" y="1753"/>
                        <a:pt x="411" y="1751"/>
                      </a:cubicBezTo>
                      <a:cubicBezTo>
                        <a:pt x="432" y="1748"/>
                        <a:pt x="454" y="1757"/>
                        <a:pt x="468" y="1773"/>
                      </a:cubicBezTo>
                      <a:cubicBezTo>
                        <a:pt x="484" y="1790"/>
                        <a:pt x="498" y="1817"/>
                        <a:pt x="517" y="1833"/>
                      </a:cubicBezTo>
                      <a:close/>
                      <a:moveTo>
                        <a:pt x="469" y="1850"/>
                      </a:moveTo>
                      <a:cubicBezTo>
                        <a:pt x="458" y="1851"/>
                        <a:pt x="446" y="1858"/>
                        <a:pt x="439" y="1864"/>
                      </a:cubicBezTo>
                      <a:cubicBezTo>
                        <a:pt x="429" y="1872"/>
                        <a:pt x="420" y="1889"/>
                        <a:pt x="425" y="1901"/>
                      </a:cubicBezTo>
                      <a:cubicBezTo>
                        <a:pt x="412" y="1906"/>
                        <a:pt x="406" y="1917"/>
                        <a:pt x="401" y="1928"/>
                      </a:cubicBezTo>
                      <a:cubicBezTo>
                        <a:pt x="393" y="1942"/>
                        <a:pt x="381" y="1954"/>
                        <a:pt x="367" y="1949"/>
                      </a:cubicBezTo>
                      <a:cubicBezTo>
                        <a:pt x="376" y="1964"/>
                        <a:pt x="404" y="1956"/>
                        <a:pt x="415" y="1946"/>
                      </a:cubicBezTo>
                      <a:cubicBezTo>
                        <a:pt x="431" y="1933"/>
                        <a:pt x="434" y="1911"/>
                        <a:pt x="439" y="1889"/>
                      </a:cubicBezTo>
                      <a:cubicBezTo>
                        <a:pt x="443" y="1876"/>
                        <a:pt x="450" y="1861"/>
                        <a:pt x="469" y="1850"/>
                      </a:cubicBezTo>
                      <a:close/>
                      <a:moveTo>
                        <a:pt x="205" y="1988"/>
                      </a:moveTo>
                      <a:cubicBezTo>
                        <a:pt x="210" y="2002"/>
                        <a:pt x="225" y="2029"/>
                        <a:pt x="245" y="2030"/>
                      </a:cubicBezTo>
                      <a:cubicBezTo>
                        <a:pt x="245" y="2032"/>
                        <a:pt x="247" y="2034"/>
                        <a:pt x="250" y="2035"/>
                      </a:cubicBezTo>
                      <a:cubicBezTo>
                        <a:pt x="239" y="2037"/>
                        <a:pt x="226" y="2030"/>
                        <a:pt x="218" y="2018"/>
                      </a:cubicBezTo>
                      <a:cubicBezTo>
                        <a:pt x="210" y="2008"/>
                        <a:pt x="206" y="1997"/>
                        <a:pt x="205" y="1988"/>
                      </a:cubicBezTo>
                      <a:close/>
                      <a:moveTo>
                        <a:pt x="276" y="2001"/>
                      </a:moveTo>
                      <a:cubicBezTo>
                        <a:pt x="278" y="2004"/>
                        <a:pt x="282" y="2004"/>
                        <a:pt x="284" y="2003"/>
                      </a:cubicBezTo>
                      <a:cubicBezTo>
                        <a:pt x="287" y="2001"/>
                        <a:pt x="288" y="1997"/>
                        <a:pt x="286" y="1994"/>
                      </a:cubicBezTo>
                      <a:cubicBezTo>
                        <a:pt x="284" y="1991"/>
                        <a:pt x="281" y="1990"/>
                        <a:pt x="278" y="1992"/>
                      </a:cubicBezTo>
                      <a:cubicBezTo>
                        <a:pt x="275" y="1994"/>
                        <a:pt x="274" y="1998"/>
                        <a:pt x="276" y="2001"/>
                      </a:cubicBezTo>
                      <a:close/>
                      <a:moveTo>
                        <a:pt x="264" y="2016"/>
                      </a:moveTo>
                      <a:cubicBezTo>
                        <a:pt x="267" y="2019"/>
                        <a:pt x="271" y="2020"/>
                        <a:pt x="275" y="2018"/>
                      </a:cubicBezTo>
                      <a:cubicBezTo>
                        <a:pt x="279" y="2015"/>
                        <a:pt x="280" y="2011"/>
                        <a:pt x="277" y="2007"/>
                      </a:cubicBezTo>
                      <a:cubicBezTo>
                        <a:pt x="275" y="2004"/>
                        <a:pt x="270" y="2003"/>
                        <a:pt x="267" y="2005"/>
                      </a:cubicBezTo>
                      <a:cubicBezTo>
                        <a:pt x="263" y="2007"/>
                        <a:pt x="262" y="2012"/>
                        <a:pt x="264" y="2016"/>
                      </a:cubicBezTo>
                      <a:close/>
                      <a:moveTo>
                        <a:pt x="247" y="2031"/>
                      </a:moveTo>
                      <a:cubicBezTo>
                        <a:pt x="250" y="2036"/>
                        <a:pt x="256" y="2037"/>
                        <a:pt x="261" y="2034"/>
                      </a:cubicBezTo>
                      <a:cubicBezTo>
                        <a:pt x="265" y="2031"/>
                        <a:pt x="267" y="2025"/>
                        <a:pt x="264" y="2020"/>
                      </a:cubicBezTo>
                      <a:cubicBezTo>
                        <a:pt x="261" y="2015"/>
                        <a:pt x="254" y="2014"/>
                        <a:pt x="250" y="2017"/>
                      </a:cubicBezTo>
                      <a:cubicBezTo>
                        <a:pt x="245" y="2020"/>
                        <a:pt x="243" y="2026"/>
                        <a:pt x="247" y="2031"/>
                      </a:cubicBezTo>
                      <a:close/>
                      <a:moveTo>
                        <a:pt x="171" y="2010"/>
                      </a:moveTo>
                      <a:cubicBezTo>
                        <a:pt x="174" y="2013"/>
                        <a:pt x="178" y="2014"/>
                        <a:pt x="182" y="2012"/>
                      </a:cubicBezTo>
                      <a:cubicBezTo>
                        <a:pt x="185" y="2010"/>
                        <a:pt x="186" y="2005"/>
                        <a:pt x="184" y="2002"/>
                      </a:cubicBezTo>
                      <a:cubicBezTo>
                        <a:pt x="182" y="1999"/>
                        <a:pt x="177" y="1998"/>
                        <a:pt x="174" y="2000"/>
                      </a:cubicBezTo>
                      <a:cubicBezTo>
                        <a:pt x="170" y="2002"/>
                        <a:pt x="169" y="2007"/>
                        <a:pt x="171" y="2010"/>
                      </a:cubicBezTo>
                      <a:close/>
                      <a:moveTo>
                        <a:pt x="702" y="1785"/>
                      </a:moveTo>
                      <a:cubicBezTo>
                        <a:pt x="701" y="1777"/>
                        <a:pt x="690" y="1769"/>
                        <a:pt x="683" y="1775"/>
                      </a:cubicBezTo>
                      <a:cubicBezTo>
                        <a:pt x="678" y="1773"/>
                        <a:pt x="675" y="1766"/>
                        <a:pt x="676" y="1760"/>
                      </a:cubicBezTo>
                      <a:cubicBezTo>
                        <a:pt x="678" y="1749"/>
                        <a:pt x="691" y="1741"/>
                        <a:pt x="701" y="1743"/>
                      </a:cubicBezTo>
                      <a:cubicBezTo>
                        <a:pt x="679" y="1729"/>
                        <a:pt x="649" y="1758"/>
                        <a:pt x="658" y="1784"/>
                      </a:cubicBezTo>
                      <a:cubicBezTo>
                        <a:pt x="664" y="1798"/>
                        <a:pt x="676" y="1804"/>
                        <a:pt x="686" y="1803"/>
                      </a:cubicBezTo>
                      <a:cubicBezTo>
                        <a:pt x="695" y="1802"/>
                        <a:pt x="704" y="1795"/>
                        <a:pt x="702" y="1785"/>
                      </a:cubicBezTo>
                      <a:close/>
                      <a:moveTo>
                        <a:pt x="708" y="1847"/>
                      </a:moveTo>
                      <a:cubicBezTo>
                        <a:pt x="686" y="1837"/>
                        <a:pt x="682" y="1818"/>
                        <a:pt x="674" y="1810"/>
                      </a:cubicBezTo>
                      <a:cubicBezTo>
                        <a:pt x="664" y="1801"/>
                        <a:pt x="654" y="1811"/>
                        <a:pt x="662" y="1823"/>
                      </a:cubicBezTo>
                      <a:cubicBezTo>
                        <a:pt x="670" y="1836"/>
                        <a:pt x="690" y="1844"/>
                        <a:pt x="708" y="1847"/>
                      </a:cubicBezTo>
                      <a:close/>
                      <a:moveTo>
                        <a:pt x="620" y="1832"/>
                      </a:moveTo>
                      <a:cubicBezTo>
                        <a:pt x="628" y="1829"/>
                        <a:pt x="632" y="1820"/>
                        <a:pt x="632" y="1815"/>
                      </a:cubicBezTo>
                      <a:cubicBezTo>
                        <a:pt x="640" y="1812"/>
                        <a:pt x="649" y="1827"/>
                        <a:pt x="640" y="1836"/>
                      </a:cubicBezTo>
                      <a:cubicBezTo>
                        <a:pt x="634" y="1841"/>
                        <a:pt x="623" y="1840"/>
                        <a:pt x="620" y="1832"/>
                      </a:cubicBezTo>
                      <a:close/>
                      <a:moveTo>
                        <a:pt x="596" y="1806"/>
                      </a:moveTo>
                      <a:cubicBezTo>
                        <a:pt x="598" y="1811"/>
                        <a:pt x="602" y="1814"/>
                        <a:pt x="607" y="1812"/>
                      </a:cubicBezTo>
                      <a:cubicBezTo>
                        <a:pt x="614" y="1808"/>
                        <a:pt x="612" y="1798"/>
                        <a:pt x="605" y="1796"/>
                      </a:cubicBezTo>
                      <a:cubicBezTo>
                        <a:pt x="600" y="1794"/>
                        <a:pt x="597" y="1797"/>
                        <a:pt x="591" y="1792"/>
                      </a:cubicBezTo>
                      <a:cubicBezTo>
                        <a:pt x="595" y="1798"/>
                        <a:pt x="593" y="1801"/>
                        <a:pt x="596" y="1806"/>
                      </a:cubicBezTo>
                      <a:close/>
                      <a:moveTo>
                        <a:pt x="626" y="1881"/>
                      </a:moveTo>
                      <a:cubicBezTo>
                        <a:pt x="607" y="1890"/>
                        <a:pt x="589" y="1924"/>
                        <a:pt x="606" y="1937"/>
                      </a:cubicBezTo>
                      <a:cubicBezTo>
                        <a:pt x="604" y="1940"/>
                        <a:pt x="597" y="1940"/>
                        <a:pt x="593" y="1935"/>
                      </a:cubicBezTo>
                      <a:cubicBezTo>
                        <a:pt x="589" y="1931"/>
                        <a:pt x="587" y="1921"/>
                        <a:pt x="594" y="1915"/>
                      </a:cubicBezTo>
                      <a:cubicBezTo>
                        <a:pt x="587" y="1909"/>
                        <a:pt x="600" y="1887"/>
                        <a:pt x="626" y="1881"/>
                      </a:cubicBezTo>
                      <a:close/>
                      <a:moveTo>
                        <a:pt x="822" y="1665"/>
                      </a:moveTo>
                      <a:cubicBezTo>
                        <a:pt x="810" y="1663"/>
                        <a:pt x="799" y="1665"/>
                        <a:pt x="791" y="1673"/>
                      </a:cubicBezTo>
                      <a:cubicBezTo>
                        <a:pt x="785" y="1680"/>
                        <a:pt x="781" y="1688"/>
                        <a:pt x="781" y="1697"/>
                      </a:cubicBezTo>
                      <a:cubicBezTo>
                        <a:pt x="781" y="1701"/>
                        <a:pt x="782" y="1705"/>
                        <a:pt x="784" y="1708"/>
                      </a:cubicBezTo>
                      <a:cubicBezTo>
                        <a:pt x="783" y="1707"/>
                        <a:pt x="783" y="1706"/>
                        <a:pt x="783" y="1705"/>
                      </a:cubicBezTo>
                      <a:cubicBezTo>
                        <a:pt x="783" y="1697"/>
                        <a:pt x="790" y="1690"/>
                        <a:pt x="798" y="1690"/>
                      </a:cubicBezTo>
                      <a:cubicBezTo>
                        <a:pt x="806" y="1690"/>
                        <a:pt x="813" y="1696"/>
                        <a:pt x="813" y="1704"/>
                      </a:cubicBezTo>
                      <a:cubicBezTo>
                        <a:pt x="813" y="1716"/>
                        <a:pt x="800" y="1723"/>
                        <a:pt x="790" y="1717"/>
                      </a:cubicBezTo>
                      <a:cubicBezTo>
                        <a:pt x="784" y="1714"/>
                        <a:pt x="780" y="1705"/>
                        <a:pt x="779" y="1697"/>
                      </a:cubicBezTo>
                      <a:cubicBezTo>
                        <a:pt x="779" y="1688"/>
                        <a:pt x="782" y="1678"/>
                        <a:pt x="789" y="1671"/>
                      </a:cubicBezTo>
                      <a:cubicBezTo>
                        <a:pt x="798" y="1661"/>
                        <a:pt x="810" y="1659"/>
                        <a:pt x="823" y="1661"/>
                      </a:cubicBezTo>
                      <a:cubicBezTo>
                        <a:pt x="833" y="1664"/>
                        <a:pt x="841" y="1669"/>
                        <a:pt x="847" y="1676"/>
                      </a:cubicBezTo>
                      <a:cubicBezTo>
                        <a:pt x="846" y="1674"/>
                        <a:pt x="845" y="1672"/>
                        <a:pt x="845" y="1669"/>
                      </a:cubicBezTo>
                      <a:cubicBezTo>
                        <a:pt x="842" y="1659"/>
                        <a:pt x="842" y="1651"/>
                        <a:pt x="842" y="1641"/>
                      </a:cubicBezTo>
                      <a:cubicBezTo>
                        <a:pt x="842" y="1638"/>
                        <a:pt x="843" y="1635"/>
                        <a:pt x="843" y="1633"/>
                      </a:cubicBezTo>
                      <a:cubicBezTo>
                        <a:pt x="843" y="1628"/>
                        <a:pt x="844" y="1624"/>
                        <a:pt x="846" y="1620"/>
                      </a:cubicBezTo>
                      <a:cubicBezTo>
                        <a:pt x="846" y="1618"/>
                        <a:pt x="851" y="1605"/>
                        <a:pt x="854" y="1606"/>
                      </a:cubicBezTo>
                      <a:cubicBezTo>
                        <a:pt x="855" y="1607"/>
                        <a:pt x="852" y="1614"/>
                        <a:pt x="851" y="1616"/>
                      </a:cubicBezTo>
                      <a:cubicBezTo>
                        <a:pt x="850" y="1622"/>
                        <a:pt x="849" y="1627"/>
                        <a:pt x="848" y="1633"/>
                      </a:cubicBezTo>
                      <a:cubicBezTo>
                        <a:pt x="847" y="1636"/>
                        <a:pt x="847" y="1638"/>
                        <a:pt x="847" y="1641"/>
                      </a:cubicBezTo>
                      <a:cubicBezTo>
                        <a:pt x="846" y="1650"/>
                        <a:pt x="847" y="1658"/>
                        <a:pt x="849" y="1668"/>
                      </a:cubicBezTo>
                      <a:cubicBezTo>
                        <a:pt x="849" y="1668"/>
                        <a:pt x="849" y="1670"/>
                        <a:pt x="850" y="1671"/>
                      </a:cubicBezTo>
                      <a:cubicBezTo>
                        <a:pt x="850" y="1668"/>
                        <a:pt x="850" y="1665"/>
                        <a:pt x="850" y="1662"/>
                      </a:cubicBezTo>
                      <a:cubicBezTo>
                        <a:pt x="851" y="1654"/>
                        <a:pt x="853" y="1647"/>
                        <a:pt x="857" y="1640"/>
                      </a:cubicBezTo>
                      <a:cubicBezTo>
                        <a:pt x="868" y="1619"/>
                        <a:pt x="890" y="1618"/>
                        <a:pt x="907" y="1627"/>
                      </a:cubicBezTo>
                      <a:cubicBezTo>
                        <a:pt x="922" y="1634"/>
                        <a:pt x="935" y="1648"/>
                        <a:pt x="936" y="1666"/>
                      </a:cubicBezTo>
                      <a:cubicBezTo>
                        <a:pt x="937" y="1680"/>
                        <a:pt x="929" y="1692"/>
                        <a:pt x="915" y="1697"/>
                      </a:cubicBezTo>
                      <a:cubicBezTo>
                        <a:pt x="909" y="1699"/>
                        <a:pt x="903" y="1700"/>
                        <a:pt x="897" y="1698"/>
                      </a:cubicBezTo>
                      <a:cubicBezTo>
                        <a:pt x="892" y="1697"/>
                        <a:pt x="887" y="1694"/>
                        <a:pt x="884" y="1690"/>
                      </a:cubicBezTo>
                      <a:cubicBezTo>
                        <a:pt x="881" y="1684"/>
                        <a:pt x="880" y="1678"/>
                        <a:pt x="882" y="1671"/>
                      </a:cubicBezTo>
                      <a:cubicBezTo>
                        <a:pt x="884" y="1668"/>
                        <a:pt x="886" y="1665"/>
                        <a:pt x="890" y="1664"/>
                      </a:cubicBezTo>
                      <a:cubicBezTo>
                        <a:pt x="895" y="1662"/>
                        <a:pt x="899" y="1663"/>
                        <a:pt x="903" y="1665"/>
                      </a:cubicBezTo>
                      <a:cubicBezTo>
                        <a:pt x="907" y="1668"/>
                        <a:pt x="910" y="1673"/>
                        <a:pt x="909" y="1678"/>
                      </a:cubicBezTo>
                      <a:cubicBezTo>
                        <a:pt x="908" y="1683"/>
                        <a:pt x="903" y="1687"/>
                        <a:pt x="898" y="1687"/>
                      </a:cubicBezTo>
                      <a:cubicBezTo>
                        <a:pt x="892" y="1687"/>
                        <a:pt x="887" y="1682"/>
                        <a:pt x="887" y="1676"/>
                      </a:cubicBezTo>
                      <a:cubicBezTo>
                        <a:pt x="886" y="1670"/>
                        <a:pt x="891" y="1665"/>
                        <a:pt x="898" y="1665"/>
                      </a:cubicBezTo>
                      <a:cubicBezTo>
                        <a:pt x="900" y="1665"/>
                        <a:pt x="902" y="1665"/>
                        <a:pt x="904" y="1667"/>
                      </a:cubicBezTo>
                      <a:cubicBezTo>
                        <a:pt x="904" y="1666"/>
                        <a:pt x="903" y="1666"/>
                        <a:pt x="903" y="1666"/>
                      </a:cubicBezTo>
                      <a:cubicBezTo>
                        <a:pt x="899" y="1663"/>
                        <a:pt x="895" y="1663"/>
                        <a:pt x="890" y="1664"/>
                      </a:cubicBezTo>
                      <a:cubicBezTo>
                        <a:pt x="887" y="1666"/>
                        <a:pt x="884" y="1668"/>
                        <a:pt x="883" y="1672"/>
                      </a:cubicBezTo>
                      <a:cubicBezTo>
                        <a:pt x="881" y="1678"/>
                        <a:pt x="882" y="1684"/>
                        <a:pt x="885" y="1689"/>
                      </a:cubicBezTo>
                      <a:cubicBezTo>
                        <a:pt x="888" y="1693"/>
                        <a:pt x="892" y="1696"/>
                        <a:pt x="897" y="1697"/>
                      </a:cubicBezTo>
                      <a:cubicBezTo>
                        <a:pt x="903" y="1698"/>
                        <a:pt x="909" y="1698"/>
                        <a:pt x="915" y="1695"/>
                      </a:cubicBezTo>
                      <a:cubicBezTo>
                        <a:pt x="928" y="1690"/>
                        <a:pt x="934" y="1680"/>
                        <a:pt x="934" y="1666"/>
                      </a:cubicBezTo>
                      <a:cubicBezTo>
                        <a:pt x="932" y="1649"/>
                        <a:pt x="919" y="1636"/>
                        <a:pt x="904" y="1629"/>
                      </a:cubicBezTo>
                      <a:cubicBezTo>
                        <a:pt x="889" y="1623"/>
                        <a:pt x="870" y="1624"/>
                        <a:pt x="861" y="1642"/>
                      </a:cubicBezTo>
                      <a:cubicBezTo>
                        <a:pt x="857" y="1649"/>
                        <a:pt x="856" y="1655"/>
                        <a:pt x="855" y="1663"/>
                      </a:cubicBezTo>
                      <a:cubicBezTo>
                        <a:pt x="854" y="1668"/>
                        <a:pt x="854" y="1672"/>
                        <a:pt x="855" y="1677"/>
                      </a:cubicBezTo>
                      <a:cubicBezTo>
                        <a:pt x="855" y="1695"/>
                        <a:pt x="861" y="1710"/>
                        <a:pt x="859" y="1728"/>
                      </a:cubicBezTo>
                      <a:cubicBezTo>
                        <a:pt x="856" y="1745"/>
                        <a:pt x="847" y="1760"/>
                        <a:pt x="831" y="1771"/>
                      </a:cubicBezTo>
                      <a:cubicBezTo>
                        <a:pt x="823" y="1776"/>
                        <a:pt x="816" y="1779"/>
                        <a:pt x="807" y="1781"/>
                      </a:cubicBezTo>
                      <a:cubicBezTo>
                        <a:pt x="803" y="1782"/>
                        <a:pt x="799" y="1783"/>
                        <a:pt x="796" y="1783"/>
                      </a:cubicBezTo>
                      <a:cubicBezTo>
                        <a:pt x="798" y="1784"/>
                        <a:pt x="800" y="1786"/>
                        <a:pt x="803" y="1789"/>
                      </a:cubicBezTo>
                      <a:cubicBezTo>
                        <a:pt x="810" y="1797"/>
                        <a:pt x="812" y="1809"/>
                        <a:pt x="807" y="1819"/>
                      </a:cubicBezTo>
                      <a:cubicBezTo>
                        <a:pt x="803" y="1828"/>
                        <a:pt x="793" y="1836"/>
                        <a:pt x="783" y="1835"/>
                      </a:cubicBezTo>
                      <a:cubicBezTo>
                        <a:pt x="773" y="1835"/>
                        <a:pt x="765" y="1830"/>
                        <a:pt x="763" y="1822"/>
                      </a:cubicBezTo>
                      <a:cubicBezTo>
                        <a:pt x="761" y="1817"/>
                        <a:pt x="761" y="1811"/>
                        <a:pt x="764" y="1807"/>
                      </a:cubicBezTo>
                      <a:cubicBezTo>
                        <a:pt x="766" y="1804"/>
                        <a:pt x="768" y="1802"/>
                        <a:pt x="771" y="1801"/>
                      </a:cubicBezTo>
                      <a:cubicBezTo>
                        <a:pt x="776" y="1798"/>
                        <a:pt x="781" y="1800"/>
                        <a:pt x="784" y="1804"/>
                      </a:cubicBezTo>
                      <a:cubicBezTo>
                        <a:pt x="788" y="1809"/>
                        <a:pt x="787" y="1816"/>
                        <a:pt x="782" y="1819"/>
                      </a:cubicBezTo>
                      <a:cubicBezTo>
                        <a:pt x="777" y="1823"/>
                        <a:pt x="770" y="1822"/>
                        <a:pt x="767" y="1817"/>
                      </a:cubicBezTo>
                      <a:cubicBezTo>
                        <a:pt x="764" y="1813"/>
                        <a:pt x="764" y="1807"/>
                        <a:pt x="768" y="1803"/>
                      </a:cubicBezTo>
                      <a:cubicBezTo>
                        <a:pt x="762" y="1808"/>
                        <a:pt x="761" y="1815"/>
                        <a:pt x="763" y="1822"/>
                      </a:cubicBezTo>
                      <a:cubicBezTo>
                        <a:pt x="766" y="1829"/>
                        <a:pt x="774" y="1834"/>
                        <a:pt x="783" y="1834"/>
                      </a:cubicBezTo>
                      <a:cubicBezTo>
                        <a:pt x="793" y="1834"/>
                        <a:pt x="801" y="1827"/>
                        <a:pt x="805" y="1818"/>
                      </a:cubicBezTo>
                      <a:cubicBezTo>
                        <a:pt x="808" y="1813"/>
                        <a:pt x="808" y="1806"/>
                        <a:pt x="807" y="1801"/>
                      </a:cubicBezTo>
                      <a:cubicBezTo>
                        <a:pt x="802" y="1782"/>
                        <a:pt x="779" y="1784"/>
                        <a:pt x="760" y="1774"/>
                      </a:cubicBezTo>
                      <a:cubicBezTo>
                        <a:pt x="740" y="1763"/>
                        <a:pt x="724" y="1744"/>
                        <a:pt x="716" y="1724"/>
                      </a:cubicBezTo>
                      <a:cubicBezTo>
                        <a:pt x="731" y="1749"/>
                        <a:pt x="751" y="1772"/>
                        <a:pt x="781" y="1778"/>
                      </a:cubicBezTo>
                      <a:cubicBezTo>
                        <a:pt x="790" y="1779"/>
                        <a:pt x="797" y="1779"/>
                        <a:pt x="806" y="1777"/>
                      </a:cubicBezTo>
                      <a:cubicBezTo>
                        <a:pt x="815" y="1775"/>
                        <a:pt x="821" y="1772"/>
                        <a:pt x="828" y="1767"/>
                      </a:cubicBezTo>
                      <a:cubicBezTo>
                        <a:pt x="850" y="1751"/>
                        <a:pt x="858" y="1729"/>
                        <a:pt x="853" y="1705"/>
                      </a:cubicBezTo>
                      <a:cubicBezTo>
                        <a:pt x="850" y="1686"/>
                        <a:pt x="842" y="1670"/>
                        <a:pt x="822" y="1665"/>
                      </a:cubicBezTo>
                      <a:close/>
                      <a:moveTo>
                        <a:pt x="900" y="1473"/>
                      </a:moveTo>
                      <a:cubicBezTo>
                        <a:pt x="902" y="1476"/>
                        <a:pt x="901" y="1479"/>
                        <a:pt x="899" y="1481"/>
                      </a:cubicBezTo>
                      <a:cubicBezTo>
                        <a:pt x="896" y="1482"/>
                        <a:pt x="893" y="1482"/>
                        <a:pt x="892" y="1479"/>
                      </a:cubicBezTo>
                      <a:cubicBezTo>
                        <a:pt x="890" y="1477"/>
                        <a:pt x="890" y="1474"/>
                        <a:pt x="893" y="1472"/>
                      </a:cubicBezTo>
                      <a:cubicBezTo>
                        <a:pt x="895" y="1471"/>
                        <a:pt x="898" y="1471"/>
                        <a:pt x="900" y="1473"/>
                      </a:cubicBezTo>
                      <a:close/>
                      <a:moveTo>
                        <a:pt x="805" y="1572"/>
                      </a:moveTo>
                      <a:cubicBezTo>
                        <a:pt x="799" y="1573"/>
                        <a:pt x="794" y="1576"/>
                        <a:pt x="793" y="1581"/>
                      </a:cubicBezTo>
                      <a:cubicBezTo>
                        <a:pt x="793" y="1584"/>
                        <a:pt x="795" y="1587"/>
                        <a:pt x="797" y="1589"/>
                      </a:cubicBezTo>
                      <a:cubicBezTo>
                        <a:pt x="800" y="1591"/>
                        <a:pt x="805" y="1589"/>
                        <a:pt x="806" y="1586"/>
                      </a:cubicBezTo>
                      <a:cubicBezTo>
                        <a:pt x="807" y="1584"/>
                        <a:pt x="806" y="1581"/>
                        <a:pt x="803" y="1579"/>
                      </a:cubicBezTo>
                      <a:cubicBezTo>
                        <a:pt x="808" y="1579"/>
                        <a:pt x="811" y="1588"/>
                        <a:pt x="804" y="1592"/>
                      </a:cubicBezTo>
                      <a:cubicBezTo>
                        <a:pt x="801" y="1594"/>
                        <a:pt x="796" y="1593"/>
                        <a:pt x="793" y="1590"/>
                      </a:cubicBezTo>
                      <a:cubicBezTo>
                        <a:pt x="787" y="1584"/>
                        <a:pt x="789" y="1576"/>
                        <a:pt x="795" y="1572"/>
                      </a:cubicBezTo>
                      <a:cubicBezTo>
                        <a:pt x="800" y="1568"/>
                        <a:pt x="807" y="1568"/>
                        <a:pt x="813" y="1571"/>
                      </a:cubicBezTo>
                      <a:cubicBezTo>
                        <a:pt x="797" y="1561"/>
                        <a:pt x="766" y="1564"/>
                        <a:pt x="754" y="1570"/>
                      </a:cubicBezTo>
                      <a:cubicBezTo>
                        <a:pt x="755" y="1569"/>
                        <a:pt x="754" y="1567"/>
                        <a:pt x="754" y="1567"/>
                      </a:cubicBezTo>
                      <a:cubicBezTo>
                        <a:pt x="774" y="1558"/>
                        <a:pt x="804" y="1559"/>
                        <a:pt x="817" y="1571"/>
                      </a:cubicBezTo>
                      <a:cubicBezTo>
                        <a:pt x="810" y="1546"/>
                        <a:pt x="810" y="1529"/>
                        <a:pt x="803" y="1513"/>
                      </a:cubicBezTo>
                      <a:cubicBezTo>
                        <a:pt x="799" y="1506"/>
                        <a:pt x="794" y="1499"/>
                        <a:pt x="787" y="1496"/>
                      </a:cubicBezTo>
                      <a:cubicBezTo>
                        <a:pt x="787" y="1495"/>
                        <a:pt x="785" y="1493"/>
                        <a:pt x="783" y="1491"/>
                      </a:cubicBezTo>
                      <a:cubicBezTo>
                        <a:pt x="794" y="1492"/>
                        <a:pt x="803" y="1502"/>
                        <a:pt x="807" y="1514"/>
                      </a:cubicBezTo>
                      <a:cubicBezTo>
                        <a:pt x="808" y="1515"/>
                        <a:pt x="808" y="1515"/>
                        <a:pt x="808" y="1516"/>
                      </a:cubicBezTo>
                      <a:cubicBezTo>
                        <a:pt x="809" y="1501"/>
                        <a:pt x="800" y="1482"/>
                        <a:pt x="788" y="1470"/>
                      </a:cubicBezTo>
                      <a:cubicBezTo>
                        <a:pt x="783" y="1465"/>
                        <a:pt x="776" y="1459"/>
                        <a:pt x="769" y="1459"/>
                      </a:cubicBezTo>
                      <a:cubicBezTo>
                        <a:pt x="765" y="1459"/>
                        <a:pt x="758" y="1462"/>
                        <a:pt x="758" y="1466"/>
                      </a:cubicBezTo>
                      <a:cubicBezTo>
                        <a:pt x="758" y="1468"/>
                        <a:pt x="759" y="1470"/>
                        <a:pt x="761" y="1470"/>
                      </a:cubicBezTo>
                      <a:cubicBezTo>
                        <a:pt x="762" y="1471"/>
                        <a:pt x="764" y="1470"/>
                        <a:pt x="764" y="1469"/>
                      </a:cubicBezTo>
                      <a:cubicBezTo>
                        <a:pt x="765" y="1468"/>
                        <a:pt x="765" y="1467"/>
                        <a:pt x="765" y="1466"/>
                      </a:cubicBezTo>
                      <a:cubicBezTo>
                        <a:pt x="764" y="1465"/>
                        <a:pt x="762" y="1464"/>
                        <a:pt x="761" y="1465"/>
                      </a:cubicBezTo>
                      <a:cubicBezTo>
                        <a:pt x="761" y="1466"/>
                        <a:pt x="761" y="1467"/>
                        <a:pt x="761" y="1467"/>
                      </a:cubicBezTo>
                      <a:cubicBezTo>
                        <a:pt x="760" y="1467"/>
                        <a:pt x="760" y="1466"/>
                        <a:pt x="760" y="1465"/>
                      </a:cubicBezTo>
                      <a:cubicBezTo>
                        <a:pt x="761" y="1463"/>
                        <a:pt x="763" y="1462"/>
                        <a:pt x="764" y="1463"/>
                      </a:cubicBezTo>
                      <a:cubicBezTo>
                        <a:pt x="767" y="1463"/>
                        <a:pt x="768" y="1466"/>
                        <a:pt x="768" y="1469"/>
                      </a:cubicBezTo>
                      <a:cubicBezTo>
                        <a:pt x="768" y="1471"/>
                        <a:pt x="766" y="1473"/>
                        <a:pt x="765" y="1473"/>
                      </a:cubicBezTo>
                      <a:cubicBezTo>
                        <a:pt x="763" y="1474"/>
                        <a:pt x="761" y="1474"/>
                        <a:pt x="759" y="1473"/>
                      </a:cubicBezTo>
                      <a:cubicBezTo>
                        <a:pt x="757" y="1472"/>
                        <a:pt x="755" y="1470"/>
                        <a:pt x="755" y="1467"/>
                      </a:cubicBezTo>
                      <a:cubicBezTo>
                        <a:pt x="755" y="1462"/>
                        <a:pt x="760" y="1459"/>
                        <a:pt x="765" y="1458"/>
                      </a:cubicBezTo>
                      <a:cubicBezTo>
                        <a:pt x="767" y="1457"/>
                        <a:pt x="770" y="1457"/>
                        <a:pt x="772" y="1458"/>
                      </a:cubicBezTo>
                      <a:cubicBezTo>
                        <a:pt x="763" y="1454"/>
                        <a:pt x="753" y="1455"/>
                        <a:pt x="745" y="1461"/>
                      </a:cubicBezTo>
                      <a:cubicBezTo>
                        <a:pt x="740" y="1464"/>
                        <a:pt x="737" y="1469"/>
                        <a:pt x="736" y="1475"/>
                      </a:cubicBezTo>
                      <a:cubicBezTo>
                        <a:pt x="736" y="1475"/>
                        <a:pt x="736" y="1475"/>
                        <a:pt x="736" y="1475"/>
                      </a:cubicBezTo>
                      <a:cubicBezTo>
                        <a:pt x="738" y="1469"/>
                        <a:pt x="744" y="1467"/>
                        <a:pt x="749" y="1473"/>
                      </a:cubicBezTo>
                      <a:cubicBezTo>
                        <a:pt x="753" y="1477"/>
                        <a:pt x="753" y="1489"/>
                        <a:pt x="768" y="1490"/>
                      </a:cubicBezTo>
                      <a:cubicBezTo>
                        <a:pt x="762" y="1493"/>
                        <a:pt x="754" y="1494"/>
                        <a:pt x="748" y="1493"/>
                      </a:cubicBezTo>
                      <a:cubicBezTo>
                        <a:pt x="742" y="1491"/>
                        <a:pt x="736" y="1486"/>
                        <a:pt x="735" y="1479"/>
                      </a:cubicBezTo>
                      <a:cubicBezTo>
                        <a:pt x="733" y="1471"/>
                        <a:pt x="738" y="1464"/>
                        <a:pt x="745" y="1459"/>
                      </a:cubicBezTo>
                      <a:cubicBezTo>
                        <a:pt x="754" y="1453"/>
                        <a:pt x="766" y="1453"/>
                        <a:pt x="776" y="1458"/>
                      </a:cubicBezTo>
                      <a:cubicBezTo>
                        <a:pt x="785" y="1463"/>
                        <a:pt x="796" y="1475"/>
                        <a:pt x="801" y="1484"/>
                      </a:cubicBezTo>
                      <a:cubicBezTo>
                        <a:pt x="806" y="1492"/>
                        <a:pt x="810" y="1504"/>
                        <a:pt x="810" y="1513"/>
                      </a:cubicBezTo>
                      <a:cubicBezTo>
                        <a:pt x="811" y="1507"/>
                        <a:pt x="813" y="1502"/>
                        <a:pt x="816" y="1496"/>
                      </a:cubicBezTo>
                      <a:cubicBezTo>
                        <a:pt x="823" y="1485"/>
                        <a:pt x="830" y="1478"/>
                        <a:pt x="842" y="1472"/>
                      </a:cubicBezTo>
                      <a:cubicBezTo>
                        <a:pt x="846" y="1470"/>
                        <a:pt x="850" y="1469"/>
                        <a:pt x="854" y="1468"/>
                      </a:cubicBezTo>
                      <a:cubicBezTo>
                        <a:pt x="853" y="1469"/>
                        <a:pt x="854" y="1470"/>
                        <a:pt x="854" y="1471"/>
                      </a:cubicBezTo>
                      <a:cubicBezTo>
                        <a:pt x="851" y="1472"/>
                        <a:pt x="847" y="1473"/>
                        <a:pt x="843" y="1475"/>
                      </a:cubicBezTo>
                      <a:cubicBezTo>
                        <a:pt x="833" y="1481"/>
                        <a:pt x="826" y="1488"/>
                        <a:pt x="820" y="1499"/>
                      </a:cubicBezTo>
                      <a:cubicBezTo>
                        <a:pt x="813" y="1513"/>
                        <a:pt x="813" y="1528"/>
                        <a:pt x="815" y="1543"/>
                      </a:cubicBezTo>
                      <a:cubicBezTo>
                        <a:pt x="815" y="1539"/>
                        <a:pt x="816" y="1535"/>
                        <a:pt x="818" y="1531"/>
                      </a:cubicBezTo>
                      <a:cubicBezTo>
                        <a:pt x="818" y="1531"/>
                        <a:pt x="818" y="1531"/>
                        <a:pt x="818" y="1531"/>
                      </a:cubicBezTo>
                      <a:cubicBezTo>
                        <a:pt x="821" y="1523"/>
                        <a:pt x="826" y="1516"/>
                        <a:pt x="834" y="1512"/>
                      </a:cubicBezTo>
                      <a:cubicBezTo>
                        <a:pt x="827" y="1518"/>
                        <a:pt x="824" y="1524"/>
                        <a:pt x="821" y="1532"/>
                      </a:cubicBezTo>
                      <a:cubicBezTo>
                        <a:pt x="821" y="1532"/>
                        <a:pt x="821" y="1532"/>
                        <a:pt x="821" y="1532"/>
                      </a:cubicBezTo>
                      <a:cubicBezTo>
                        <a:pt x="814" y="1549"/>
                        <a:pt x="816" y="1553"/>
                        <a:pt x="822" y="1570"/>
                      </a:cubicBezTo>
                      <a:cubicBezTo>
                        <a:pt x="830" y="1596"/>
                        <a:pt x="840" y="1622"/>
                        <a:pt x="836" y="1647"/>
                      </a:cubicBezTo>
                      <a:cubicBezTo>
                        <a:pt x="836" y="1630"/>
                        <a:pt x="826" y="1572"/>
                        <a:pt x="805" y="1572"/>
                      </a:cubicBezTo>
                      <a:close/>
                      <a:moveTo>
                        <a:pt x="827" y="1522"/>
                      </a:moveTo>
                      <a:cubicBezTo>
                        <a:pt x="837" y="1530"/>
                        <a:pt x="846" y="1515"/>
                        <a:pt x="850" y="1511"/>
                      </a:cubicBezTo>
                      <a:cubicBezTo>
                        <a:pt x="853" y="1508"/>
                        <a:pt x="856" y="1506"/>
                        <a:pt x="860" y="1506"/>
                      </a:cubicBezTo>
                      <a:cubicBezTo>
                        <a:pt x="855" y="1503"/>
                        <a:pt x="843" y="1501"/>
                        <a:pt x="837" y="1501"/>
                      </a:cubicBezTo>
                      <a:cubicBezTo>
                        <a:pt x="829" y="1502"/>
                        <a:pt x="822" y="1509"/>
                        <a:pt x="824" y="1519"/>
                      </a:cubicBezTo>
                      <a:cubicBezTo>
                        <a:pt x="827" y="1515"/>
                        <a:pt x="832" y="1511"/>
                        <a:pt x="837" y="1511"/>
                      </a:cubicBezTo>
                      <a:cubicBezTo>
                        <a:pt x="835" y="1512"/>
                        <a:pt x="829" y="1516"/>
                        <a:pt x="827" y="1522"/>
                      </a:cubicBezTo>
                      <a:close/>
                      <a:moveTo>
                        <a:pt x="752" y="1514"/>
                      </a:moveTo>
                      <a:cubicBezTo>
                        <a:pt x="751" y="1511"/>
                        <a:pt x="748" y="1510"/>
                        <a:pt x="745" y="1511"/>
                      </a:cubicBezTo>
                      <a:cubicBezTo>
                        <a:pt x="742" y="1512"/>
                        <a:pt x="740" y="1515"/>
                        <a:pt x="741" y="1518"/>
                      </a:cubicBezTo>
                      <a:cubicBezTo>
                        <a:pt x="742" y="1521"/>
                        <a:pt x="745" y="1522"/>
                        <a:pt x="748" y="1522"/>
                      </a:cubicBezTo>
                      <a:cubicBezTo>
                        <a:pt x="751" y="1521"/>
                        <a:pt x="753" y="1517"/>
                        <a:pt x="752" y="1514"/>
                      </a:cubicBezTo>
                      <a:close/>
                      <a:moveTo>
                        <a:pt x="766" y="1504"/>
                      </a:moveTo>
                      <a:cubicBezTo>
                        <a:pt x="765" y="1501"/>
                        <a:pt x="761" y="1499"/>
                        <a:pt x="757" y="1500"/>
                      </a:cubicBezTo>
                      <a:cubicBezTo>
                        <a:pt x="753" y="1501"/>
                        <a:pt x="751" y="1505"/>
                        <a:pt x="752" y="1509"/>
                      </a:cubicBezTo>
                      <a:cubicBezTo>
                        <a:pt x="753" y="1512"/>
                        <a:pt x="757" y="1514"/>
                        <a:pt x="761" y="1513"/>
                      </a:cubicBezTo>
                      <a:cubicBezTo>
                        <a:pt x="765" y="1512"/>
                        <a:pt x="767" y="1508"/>
                        <a:pt x="766" y="1504"/>
                      </a:cubicBezTo>
                      <a:close/>
                      <a:moveTo>
                        <a:pt x="785" y="1495"/>
                      </a:moveTo>
                      <a:cubicBezTo>
                        <a:pt x="784" y="1490"/>
                        <a:pt x="779" y="1488"/>
                        <a:pt x="774" y="1489"/>
                      </a:cubicBezTo>
                      <a:cubicBezTo>
                        <a:pt x="769" y="1491"/>
                        <a:pt x="766" y="1496"/>
                        <a:pt x="767" y="1501"/>
                      </a:cubicBezTo>
                      <a:cubicBezTo>
                        <a:pt x="769" y="1506"/>
                        <a:pt x="774" y="1509"/>
                        <a:pt x="779" y="1507"/>
                      </a:cubicBezTo>
                      <a:cubicBezTo>
                        <a:pt x="784" y="1506"/>
                        <a:pt x="787" y="1500"/>
                        <a:pt x="785" y="1495"/>
                      </a:cubicBezTo>
                      <a:close/>
                      <a:moveTo>
                        <a:pt x="874" y="1461"/>
                      </a:moveTo>
                      <a:cubicBezTo>
                        <a:pt x="877" y="1466"/>
                        <a:pt x="876" y="1472"/>
                        <a:pt x="871" y="1475"/>
                      </a:cubicBezTo>
                      <a:cubicBezTo>
                        <a:pt x="867" y="1478"/>
                        <a:pt x="860" y="1477"/>
                        <a:pt x="857" y="1473"/>
                      </a:cubicBezTo>
                      <a:cubicBezTo>
                        <a:pt x="854" y="1468"/>
                        <a:pt x="855" y="1462"/>
                        <a:pt x="860" y="1458"/>
                      </a:cubicBezTo>
                      <a:cubicBezTo>
                        <a:pt x="865" y="1455"/>
                        <a:pt x="871" y="1456"/>
                        <a:pt x="874" y="1461"/>
                      </a:cubicBezTo>
                      <a:close/>
                      <a:moveTo>
                        <a:pt x="890" y="1465"/>
                      </a:moveTo>
                      <a:cubicBezTo>
                        <a:pt x="892" y="1468"/>
                        <a:pt x="892" y="1472"/>
                        <a:pt x="889" y="1474"/>
                      </a:cubicBezTo>
                      <a:cubicBezTo>
                        <a:pt x="885" y="1476"/>
                        <a:pt x="881" y="1475"/>
                        <a:pt x="879" y="1472"/>
                      </a:cubicBezTo>
                      <a:cubicBezTo>
                        <a:pt x="877" y="1469"/>
                        <a:pt x="878" y="1465"/>
                        <a:pt x="881" y="1463"/>
                      </a:cubicBezTo>
                      <a:cubicBezTo>
                        <a:pt x="884" y="1461"/>
                        <a:pt x="888" y="1462"/>
                        <a:pt x="890" y="1465"/>
                      </a:cubicBezTo>
                      <a:close/>
                      <a:moveTo>
                        <a:pt x="933" y="1635"/>
                      </a:moveTo>
                      <a:cubicBezTo>
                        <a:pt x="935" y="1649"/>
                        <a:pt x="940" y="1664"/>
                        <a:pt x="950" y="1673"/>
                      </a:cubicBezTo>
                      <a:cubicBezTo>
                        <a:pt x="960" y="1683"/>
                        <a:pt x="974" y="1687"/>
                        <a:pt x="987" y="1682"/>
                      </a:cubicBezTo>
                      <a:cubicBezTo>
                        <a:pt x="994" y="1679"/>
                        <a:pt x="1001" y="1673"/>
                        <a:pt x="1005" y="1666"/>
                      </a:cubicBezTo>
                      <a:cubicBezTo>
                        <a:pt x="1010" y="1658"/>
                        <a:pt x="1012" y="1652"/>
                        <a:pt x="1012" y="1643"/>
                      </a:cubicBezTo>
                      <a:cubicBezTo>
                        <a:pt x="1012" y="1634"/>
                        <a:pt x="1011" y="1627"/>
                        <a:pt x="1008" y="1619"/>
                      </a:cubicBezTo>
                      <a:cubicBezTo>
                        <a:pt x="1006" y="1615"/>
                        <a:pt x="1005" y="1612"/>
                        <a:pt x="1003" y="1609"/>
                      </a:cubicBezTo>
                      <a:cubicBezTo>
                        <a:pt x="997" y="1600"/>
                        <a:pt x="992" y="1594"/>
                        <a:pt x="983" y="1588"/>
                      </a:cubicBezTo>
                      <a:cubicBezTo>
                        <a:pt x="972" y="1579"/>
                        <a:pt x="961" y="1574"/>
                        <a:pt x="946" y="1573"/>
                      </a:cubicBezTo>
                      <a:cubicBezTo>
                        <a:pt x="945" y="1573"/>
                        <a:pt x="944" y="1573"/>
                        <a:pt x="943" y="1573"/>
                      </a:cubicBezTo>
                      <a:cubicBezTo>
                        <a:pt x="952" y="1568"/>
                        <a:pt x="960" y="1560"/>
                        <a:pt x="965" y="1551"/>
                      </a:cubicBezTo>
                      <a:cubicBezTo>
                        <a:pt x="971" y="1540"/>
                        <a:pt x="974" y="1527"/>
                        <a:pt x="970" y="1515"/>
                      </a:cubicBezTo>
                      <a:cubicBezTo>
                        <a:pt x="969" y="1510"/>
                        <a:pt x="966" y="1505"/>
                        <a:pt x="961" y="1501"/>
                      </a:cubicBezTo>
                      <a:cubicBezTo>
                        <a:pt x="965" y="1506"/>
                        <a:pt x="967" y="1511"/>
                        <a:pt x="968" y="1515"/>
                      </a:cubicBezTo>
                      <a:cubicBezTo>
                        <a:pt x="971" y="1527"/>
                        <a:pt x="968" y="1539"/>
                        <a:pt x="962" y="1549"/>
                      </a:cubicBezTo>
                      <a:cubicBezTo>
                        <a:pt x="957" y="1557"/>
                        <a:pt x="952" y="1562"/>
                        <a:pt x="945" y="1566"/>
                      </a:cubicBezTo>
                      <a:cubicBezTo>
                        <a:pt x="933" y="1574"/>
                        <a:pt x="921" y="1575"/>
                        <a:pt x="907" y="1582"/>
                      </a:cubicBezTo>
                      <a:cubicBezTo>
                        <a:pt x="906" y="1582"/>
                        <a:pt x="906" y="1582"/>
                        <a:pt x="906" y="1582"/>
                      </a:cubicBezTo>
                      <a:cubicBezTo>
                        <a:pt x="899" y="1586"/>
                        <a:pt x="893" y="1590"/>
                        <a:pt x="887" y="1596"/>
                      </a:cubicBezTo>
                      <a:cubicBezTo>
                        <a:pt x="886" y="1597"/>
                        <a:pt x="872" y="1611"/>
                        <a:pt x="873" y="1613"/>
                      </a:cubicBezTo>
                      <a:cubicBezTo>
                        <a:pt x="875" y="1613"/>
                        <a:pt x="883" y="1605"/>
                        <a:pt x="885" y="1604"/>
                      </a:cubicBezTo>
                      <a:cubicBezTo>
                        <a:pt x="893" y="1597"/>
                        <a:pt x="900" y="1592"/>
                        <a:pt x="909" y="1587"/>
                      </a:cubicBezTo>
                      <a:cubicBezTo>
                        <a:pt x="910" y="1586"/>
                        <a:pt x="910" y="1586"/>
                        <a:pt x="910" y="1586"/>
                      </a:cubicBezTo>
                      <a:cubicBezTo>
                        <a:pt x="922" y="1580"/>
                        <a:pt x="932" y="1577"/>
                        <a:pt x="946" y="1577"/>
                      </a:cubicBezTo>
                      <a:cubicBezTo>
                        <a:pt x="962" y="1578"/>
                        <a:pt x="978" y="1585"/>
                        <a:pt x="987" y="1598"/>
                      </a:cubicBezTo>
                      <a:cubicBezTo>
                        <a:pt x="992" y="1606"/>
                        <a:pt x="994" y="1620"/>
                        <a:pt x="985" y="1626"/>
                      </a:cubicBezTo>
                      <a:cubicBezTo>
                        <a:pt x="982" y="1628"/>
                        <a:pt x="979" y="1628"/>
                        <a:pt x="976" y="1625"/>
                      </a:cubicBezTo>
                      <a:cubicBezTo>
                        <a:pt x="973" y="1623"/>
                        <a:pt x="973" y="1620"/>
                        <a:pt x="974" y="1617"/>
                      </a:cubicBezTo>
                      <a:cubicBezTo>
                        <a:pt x="976" y="1615"/>
                        <a:pt x="977" y="1614"/>
                        <a:pt x="979" y="1614"/>
                      </a:cubicBezTo>
                      <a:cubicBezTo>
                        <a:pt x="982" y="1613"/>
                        <a:pt x="985" y="1616"/>
                        <a:pt x="984" y="1619"/>
                      </a:cubicBezTo>
                      <a:cubicBezTo>
                        <a:pt x="983" y="1620"/>
                        <a:pt x="982" y="1622"/>
                        <a:pt x="981" y="1622"/>
                      </a:cubicBezTo>
                      <a:cubicBezTo>
                        <a:pt x="983" y="1623"/>
                        <a:pt x="985" y="1622"/>
                        <a:pt x="986" y="1620"/>
                      </a:cubicBezTo>
                      <a:cubicBezTo>
                        <a:pt x="988" y="1617"/>
                        <a:pt x="988" y="1614"/>
                        <a:pt x="985" y="1611"/>
                      </a:cubicBezTo>
                      <a:cubicBezTo>
                        <a:pt x="981" y="1607"/>
                        <a:pt x="974" y="1607"/>
                        <a:pt x="970" y="1611"/>
                      </a:cubicBezTo>
                      <a:cubicBezTo>
                        <a:pt x="967" y="1614"/>
                        <a:pt x="965" y="1618"/>
                        <a:pt x="966" y="1623"/>
                      </a:cubicBezTo>
                      <a:cubicBezTo>
                        <a:pt x="966" y="1627"/>
                        <a:pt x="968" y="1630"/>
                        <a:pt x="972" y="1632"/>
                      </a:cubicBezTo>
                      <a:cubicBezTo>
                        <a:pt x="977" y="1635"/>
                        <a:pt x="983" y="1635"/>
                        <a:pt x="987" y="1632"/>
                      </a:cubicBezTo>
                      <a:cubicBezTo>
                        <a:pt x="998" y="1625"/>
                        <a:pt x="997" y="1610"/>
                        <a:pt x="991" y="1600"/>
                      </a:cubicBezTo>
                      <a:cubicBezTo>
                        <a:pt x="989" y="1597"/>
                        <a:pt x="986" y="1594"/>
                        <a:pt x="984" y="1592"/>
                      </a:cubicBezTo>
                      <a:cubicBezTo>
                        <a:pt x="993" y="1600"/>
                        <a:pt x="1000" y="1608"/>
                        <a:pt x="1006" y="1620"/>
                      </a:cubicBezTo>
                      <a:cubicBezTo>
                        <a:pt x="1009" y="1628"/>
                        <a:pt x="1010" y="1634"/>
                        <a:pt x="1010" y="1643"/>
                      </a:cubicBezTo>
                      <a:cubicBezTo>
                        <a:pt x="1010" y="1651"/>
                        <a:pt x="1008" y="1658"/>
                        <a:pt x="1004" y="1666"/>
                      </a:cubicBezTo>
                      <a:cubicBezTo>
                        <a:pt x="1001" y="1670"/>
                        <a:pt x="999" y="1672"/>
                        <a:pt x="995" y="1675"/>
                      </a:cubicBezTo>
                      <a:cubicBezTo>
                        <a:pt x="995" y="1676"/>
                        <a:pt x="995" y="1676"/>
                        <a:pt x="995" y="1676"/>
                      </a:cubicBezTo>
                      <a:cubicBezTo>
                        <a:pt x="1003" y="1666"/>
                        <a:pt x="1001" y="1651"/>
                        <a:pt x="984" y="1649"/>
                      </a:cubicBezTo>
                      <a:cubicBezTo>
                        <a:pt x="972" y="1647"/>
                        <a:pt x="951" y="1661"/>
                        <a:pt x="933" y="1635"/>
                      </a:cubicBezTo>
                      <a:close/>
                      <a:moveTo>
                        <a:pt x="967" y="1517"/>
                      </a:moveTo>
                      <a:cubicBezTo>
                        <a:pt x="953" y="1522"/>
                        <a:pt x="947" y="1502"/>
                        <a:pt x="944" y="1496"/>
                      </a:cubicBezTo>
                      <a:cubicBezTo>
                        <a:pt x="942" y="1491"/>
                        <a:pt x="939" y="1488"/>
                        <a:pt x="934" y="1487"/>
                      </a:cubicBezTo>
                      <a:cubicBezTo>
                        <a:pt x="940" y="1485"/>
                        <a:pt x="955" y="1486"/>
                        <a:pt x="962" y="1489"/>
                      </a:cubicBezTo>
                      <a:cubicBezTo>
                        <a:pt x="971" y="1493"/>
                        <a:pt x="977" y="1503"/>
                        <a:pt x="971" y="1514"/>
                      </a:cubicBezTo>
                      <a:cubicBezTo>
                        <a:pt x="970" y="1508"/>
                        <a:pt x="965" y="1501"/>
                        <a:pt x="959" y="1500"/>
                      </a:cubicBezTo>
                      <a:cubicBezTo>
                        <a:pt x="961" y="1502"/>
                        <a:pt x="966" y="1509"/>
                        <a:pt x="967" y="1517"/>
                      </a:cubicBezTo>
                      <a:close/>
                      <a:moveTo>
                        <a:pt x="726" y="1703"/>
                      </a:moveTo>
                      <a:cubicBezTo>
                        <a:pt x="723" y="1683"/>
                        <a:pt x="727" y="1669"/>
                        <a:pt x="727" y="1649"/>
                      </a:cubicBezTo>
                      <a:cubicBezTo>
                        <a:pt x="727" y="1639"/>
                        <a:pt x="726" y="1631"/>
                        <a:pt x="719" y="1623"/>
                      </a:cubicBezTo>
                      <a:cubicBezTo>
                        <a:pt x="713" y="1617"/>
                        <a:pt x="705" y="1614"/>
                        <a:pt x="697" y="1616"/>
                      </a:cubicBezTo>
                      <a:cubicBezTo>
                        <a:pt x="690" y="1618"/>
                        <a:pt x="684" y="1623"/>
                        <a:pt x="683" y="1630"/>
                      </a:cubicBezTo>
                      <a:cubicBezTo>
                        <a:pt x="682" y="1635"/>
                        <a:pt x="683" y="1639"/>
                        <a:pt x="686" y="1643"/>
                      </a:cubicBezTo>
                      <a:cubicBezTo>
                        <a:pt x="690" y="1648"/>
                        <a:pt x="698" y="1650"/>
                        <a:pt x="703" y="1645"/>
                      </a:cubicBezTo>
                      <a:cubicBezTo>
                        <a:pt x="706" y="1642"/>
                        <a:pt x="706" y="1638"/>
                        <a:pt x="704" y="1634"/>
                      </a:cubicBezTo>
                      <a:cubicBezTo>
                        <a:pt x="701" y="1630"/>
                        <a:pt x="696" y="1629"/>
                        <a:pt x="692" y="1632"/>
                      </a:cubicBezTo>
                      <a:cubicBezTo>
                        <a:pt x="688" y="1635"/>
                        <a:pt x="687" y="1640"/>
                        <a:pt x="690" y="1644"/>
                      </a:cubicBezTo>
                      <a:cubicBezTo>
                        <a:pt x="690" y="1645"/>
                        <a:pt x="691" y="1645"/>
                        <a:pt x="692" y="1646"/>
                      </a:cubicBezTo>
                      <a:cubicBezTo>
                        <a:pt x="690" y="1645"/>
                        <a:pt x="689" y="1644"/>
                        <a:pt x="687" y="1642"/>
                      </a:cubicBezTo>
                      <a:cubicBezTo>
                        <a:pt x="685" y="1639"/>
                        <a:pt x="684" y="1635"/>
                        <a:pt x="685" y="1631"/>
                      </a:cubicBezTo>
                      <a:cubicBezTo>
                        <a:pt x="687" y="1625"/>
                        <a:pt x="692" y="1620"/>
                        <a:pt x="698" y="1619"/>
                      </a:cubicBezTo>
                      <a:cubicBezTo>
                        <a:pt x="705" y="1617"/>
                        <a:pt x="711" y="1620"/>
                        <a:pt x="716" y="1625"/>
                      </a:cubicBezTo>
                      <a:cubicBezTo>
                        <a:pt x="722" y="1632"/>
                        <a:pt x="723" y="1640"/>
                        <a:pt x="723" y="1649"/>
                      </a:cubicBezTo>
                      <a:cubicBezTo>
                        <a:pt x="722" y="1669"/>
                        <a:pt x="718" y="1683"/>
                        <a:pt x="722" y="1704"/>
                      </a:cubicBezTo>
                      <a:cubicBezTo>
                        <a:pt x="725" y="1724"/>
                        <a:pt x="733" y="1741"/>
                        <a:pt x="748" y="1755"/>
                      </a:cubicBezTo>
                      <a:cubicBezTo>
                        <a:pt x="762" y="1767"/>
                        <a:pt x="779" y="1771"/>
                        <a:pt x="796" y="1764"/>
                      </a:cubicBezTo>
                      <a:cubicBezTo>
                        <a:pt x="812" y="1757"/>
                        <a:pt x="823" y="1741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18" y="1731"/>
                        <a:pt x="810" y="1738"/>
                        <a:pt x="800" y="1738"/>
                      </a:cubicBezTo>
                      <a:cubicBezTo>
                        <a:pt x="783" y="1740"/>
                        <a:pt x="772" y="1729"/>
                        <a:pt x="770" y="1712"/>
                      </a:cubicBezTo>
                      <a:cubicBezTo>
                        <a:pt x="766" y="1682"/>
                        <a:pt x="730" y="1687"/>
                        <a:pt x="734" y="1719"/>
                      </a:cubicBezTo>
                      <a:cubicBezTo>
                        <a:pt x="736" y="1736"/>
                        <a:pt x="750" y="1748"/>
                        <a:pt x="762" y="1753"/>
                      </a:cubicBezTo>
                      <a:cubicBezTo>
                        <a:pt x="787" y="1762"/>
                        <a:pt x="821" y="1750"/>
                        <a:pt x="822" y="1724"/>
                      </a:cubicBezTo>
                      <a:cubicBezTo>
                        <a:pt x="821" y="1741"/>
                        <a:pt x="810" y="1755"/>
                        <a:pt x="795" y="1761"/>
                      </a:cubicBezTo>
                      <a:cubicBezTo>
                        <a:pt x="779" y="1767"/>
                        <a:pt x="764" y="1763"/>
                        <a:pt x="751" y="1752"/>
                      </a:cubicBezTo>
                      <a:cubicBezTo>
                        <a:pt x="737" y="1739"/>
                        <a:pt x="730" y="1722"/>
                        <a:pt x="726" y="1703"/>
                      </a:cubicBezTo>
                      <a:close/>
                      <a:moveTo>
                        <a:pt x="867" y="1621"/>
                      </a:moveTo>
                      <a:cubicBezTo>
                        <a:pt x="899" y="1608"/>
                        <a:pt x="924" y="1623"/>
                        <a:pt x="941" y="1622"/>
                      </a:cubicBezTo>
                      <a:cubicBezTo>
                        <a:pt x="959" y="1621"/>
                        <a:pt x="958" y="1600"/>
                        <a:pt x="939" y="1596"/>
                      </a:cubicBezTo>
                      <a:cubicBezTo>
                        <a:pt x="917" y="1592"/>
                        <a:pt x="888" y="1604"/>
                        <a:pt x="867" y="1621"/>
                      </a:cubicBezTo>
                      <a:close/>
                      <a:moveTo>
                        <a:pt x="836" y="1651"/>
                      </a:moveTo>
                      <a:cubicBezTo>
                        <a:pt x="831" y="1636"/>
                        <a:pt x="819" y="1625"/>
                        <a:pt x="805" y="1620"/>
                      </a:cubicBezTo>
                      <a:cubicBezTo>
                        <a:pt x="792" y="1615"/>
                        <a:pt x="777" y="1617"/>
                        <a:pt x="769" y="1627"/>
                      </a:cubicBezTo>
                      <a:cubicBezTo>
                        <a:pt x="764" y="1624"/>
                        <a:pt x="765" y="1615"/>
                        <a:pt x="772" y="1609"/>
                      </a:cubicBezTo>
                      <a:cubicBezTo>
                        <a:pt x="778" y="1604"/>
                        <a:pt x="792" y="1603"/>
                        <a:pt x="800" y="1611"/>
                      </a:cubicBezTo>
                      <a:cubicBezTo>
                        <a:pt x="807" y="1603"/>
                        <a:pt x="835" y="1621"/>
                        <a:pt x="836" y="1651"/>
                      </a:cubicBezTo>
                      <a:close/>
                      <a:moveTo>
                        <a:pt x="807" y="1786"/>
                      </a:moveTo>
                      <a:cubicBezTo>
                        <a:pt x="818" y="1788"/>
                        <a:pt x="835" y="1786"/>
                        <a:pt x="843" y="1781"/>
                      </a:cubicBezTo>
                      <a:cubicBezTo>
                        <a:pt x="855" y="1776"/>
                        <a:pt x="868" y="1762"/>
                        <a:pt x="866" y="1749"/>
                      </a:cubicBezTo>
                      <a:cubicBezTo>
                        <a:pt x="879" y="1747"/>
                        <a:pt x="888" y="1738"/>
                        <a:pt x="896" y="1729"/>
                      </a:cubicBezTo>
                      <a:cubicBezTo>
                        <a:pt x="907" y="1716"/>
                        <a:pt x="920" y="1704"/>
                        <a:pt x="933" y="1710"/>
                      </a:cubicBezTo>
                      <a:cubicBezTo>
                        <a:pt x="922" y="1697"/>
                        <a:pt x="899" y="1699"/>
                        <a:pt x="886" y="1707"/>
                      </a:cubicBezTo>
                      <a:cubicBezTo>
                        <a:pt x="868" y="1718"/>
                        <a:pt x="863" y="1732"/>
                        <a:pt x="853" y="1752"/>
                      </a:cubicBezTo>
                      <a:cubicBezTo>
                        <a:pt x="847" y="1764"/>
                        <a:pt x="825" y="1783"/>
                        <a:pt x="807" y="1786"/>
                      </a:cubicBezTo>
                      <a:close/>
                      <a:moveTo>
                        <a:pt x="836" y="1662"/>
                      </a:moveTo>
                      <a:cubicBezTo>
                        <a:pt x="834" y="1648"/>
                        <a:pt x="811" y="1646"/>
                        <a:pt x="798" y="1650"/>
                      </a:cubicBezTo>
                      <a:cubicBezTo>
                        <a:pt x="783" y="1654"/>
                        <a:pt x="767" y="1664"/>
                        <a:pt x="751" y="1655"/>
                      </a:cubicBezTo>
                      <a:cubicBezTo>
                        <a:pt x="743" y="1651"/>
                        <a:pt x="737" y="1642"/>
                        <a:pt x="738" y="1633"/>
                      </a:cubicBezTo>
                      <a:cubicBezTo>
                        <a:pt x="738" y="1627"/>
                        <a:pt x="742" y="1622"/>
                        <a:pt x="748" y="1622"/>
                      </a:cubicBezTo>
                      <a:cubicBezTo>
                        <a:pt x="744" y="1625"/>
                        <a:pt x="743" y="1633"/>
                        <a:pt x="747" y="1638"/>
                      </a:cubicBezTo>
                      <a:cubicBezTo>
                        <a:pt x="751" y="1642"/>
                        <a:pt x="759" y="1643"/>
                        <a:pt x="766" y="1640"/>
                      </a:cubicBezTo>
                      <a:cubicBezTo>
                        <a:pt x="779" y="1635"/>
                        <a:pt x="790" y="1627"/>
                        <a:pt x="803" y="1627"/>
                      </a:cubicBezTo>
                      <a:cubicBezTo>
                        <a:pt x="820" y="1627"/>
                        <a:pt x="837" y="1641"/>
                        <a:pt x="836" y="1662"/>
                      </a:cubicBezTo>
                      <a:close/>
                      <a:moveTo>
                        <a:pt x="899" y="1540"/>
                      </a:moveTo>
                      <a:cubicBezTo>
                        <a:pt x="914" y="1532"/>
                        <a:pt x="925" y="1510"/>
                        <a:pt x="924" y="1493"/>
                      </a:cubicBezTo>
                      <a:cubicBezTo>
                        <a:pt x="922" y="1476"/>
                        <a:pt x="906" y="1472"/>
                        <a:pt x="904" y="1491"/>
                      </a:cubicBezTo>
                      <a:cubicBezTo>
                        <a:pt x="903" y="1506"/>
                        <a:pt x="909" y="1528"/>
                        <a:pt x="899" y="1540"/>
                      </a:cubicBezTo>
                      <a:close/>
                      <a:moveTo>
                        <a:pt x="877" y="1551"/>
                      </a:moveTo>
                      <a:cubicBezTo>
                        <a:pt x="874" y="1552"/>
                        <a:pt x="872" y="1555"/>
                        <a:pt x="871" y="1558"/>
                      </a:cubicBezTo>
                      <a:cubicBezTo>
                        <a:pt x="870" y="1561"/>
                        <a:pt x="871" y="1566"/>
                        <a:pt x="875" y="1569"/>
                      </a:cubicBezTo>
                      <a:cubicBezTo>
                        <a:pt x="880" y="1573"/>
                        <a:pt x="886" y="1572"/>
                        <a:pt x="889" y="1569"/>
                      </a:cubicBezTo>
                      <a:cubicBezTo>
                        <a:pt x="895" y="1563"/>
                        <a:pt x="891" y="1558"/>
                        <a:pt x="891" y="1552"/>
                      </a:cubicBezTo>
                      <a:cubicBezTo>
                        <a:pt x="892" y="1547"/>
                        <a:pt x="898" y="1542"/>
                        <a:pt x="905" y="1541"/>
                      </a:cubicBezTo>
                      <a:cubicBezTo>
                        <a:pt x="914" y="1540"/>
                        <a:pt x="922" y="1544"/>
                        <a:pt x="926" y="1552"/>
                      </a:cubicBezTo>
                      <a:cubicBezTo>
                        <a:pt x="928" y="1557"/>
                        <a:pt x="927" y="1563"/>
                        <a:pt x="922" y="1565"/>
                      </a:cubicBezTo>
                      <a:cubicBezTo>
                        <a:pt x="923" y="1560"/>
                        <a:pt x="918" y="1554"/>
                        <a:pt x="912" y="1557"/>
                      </a:cubicBezTo>
                      <a:cubicBezTo>
                        <a:pt x="908" y="1559"/>
                        <a:pt x="904" y="1566"/>
                        <a:pt x="899" y="1573"/>
                      </a:cubicBezTo>
                      <a:cubicBezTo>
                        <a:pt x="894" y="1580"/>
                        <a:pt x="888" y="1585"/>
                        <a:pt x="881" y="1588"/>
                      </a:cubicBezTo>
                      <a:cubicBezTo>
                        <a:pt x="867" y="1592"/>
                        <a:pt x="852" y="1582"/>
                        <a:pt x="851" y="1568"/>
                      </a:cubicBezTo>
                      <a:cubicBezTo>
                        <a:pt x="850" y="1560"/>
                        <a:pt x="854" y="1553"/>
                        <a:pt x="858" y="1548"/>
                      </a:cubicBezTo>
                      <a:cubicBezTo>
                        <a:pt x="863" y="1542"/>
                        <a:pt x="879" y="1529"/>
                        <a:pt x="879" y="1519"/>
                      </a:cubicBezTo>
                      <a:cubicBezTo>
                        <a:pt x="880" y="1512"/>
                        <a:pt x="874" y="1509"/>
                        <a:pt x="870" y="1510"/>
                      </a:cubicBezTo>
                      <a:cubicBezTo>
                        <a:pt x="871" y="1504"/>
                        <a:pt x="879" y="1502"/>
                        <a:pt x="885" y="1505"/>
                      </a:cubicBezTo>
                      <a:cubicBezTo>
                        <a:pt x="896" y="1510"/>
                        <a:pt x="901" y="1526"/>
                        <a:pt x="893" y="1539"/>
                      </a:cubicBezTo>
                      <a:cubicBezTo>
                        <a:pt x="890" y="1544"/>
                        <a:pt x="884" y="1547"/>
                        <a:pt x="877" y="1551"/>
                      </a:cubicBezTo>
                      <a:close/>
                      <a:moveTo>
                        <a:pt x="878" y="1553"/>
                      </a:moveTo>
                      <a:cubicBezTo>
                        <a:pt x="873" y="1556"/>
                        <a:pt x="871" y="1561"/>
                        <a:pt x="874" y="1565"/>
                      </a:cubicBezTo>
                      <a:cubicBezTo>
                        <a:pt x="878" y="1573"/>
                        <a:pt x="889" y="1569"/>
                        <a:pt x="890" y="1561"/>
                      </a:cubicBezTo>
                      <a:cubicBezTo>
                        <a:pt x="891" y="1556"/>
                        <a:pt x="888" y="1552"/>
                        <a:pt x="892" y="1546"/>
                      </a:cubicBezTo>
                      <a:cubicBezTo>
                        <a:pt x="886" y="1551"/>
                        <a:pt x="883" y="1550"/>
                        <a:pt x="878" y="1553"/>
                      </a:cubicBezTo>
                      <a:close/>
                      <a:moveTo>
                        <a:pt x="854" y="1582"/>
                      </a:moveTo>
                      <a:cubicBezTo>
                        <a:pt x="858" y="1589"/>
                        <a:pt x="868" y="1592"/>
                        <a:pt x="874" y="1591"/>
                      </a:cubicBezTo>
                      <a:cubicBezTo>
                        <a:pt x="877" y="1599"/>
                        <a:pt x="863" y="1611"/>
                        <a:pt x="853" y="1603"/>
                      </a:cubicBezTo>
                      <a:cubicBezTo>
                        <a:pt x="847" y="1597"/>
                        <a:pt x="847" y="1586"/>
                        <a:pt x="854" y="1582"/>
                      </a:cubicBezTo>
                      <a:close/>
                      <a:moveTo>
                        <a:pt x="985" y="1813"/>
                      </a:moveTo>
                      <a:cubicBezTo>
                        <a:pt x="965" y="1799"/>
                        <a:pt x="945" y="1814"/>
                        <a:pt x="936" y="1823"/>
                      </a:cubicBezTo>
                      <a:cubicBezTo>
                        <a:pt x="926" y="1833"/>
                        <a:pt x="918" y="1847"/>
                        <a:pt x="902" y="1847"/>
                      </a:cubicBezTo>
                      <a:cubicBezTo>
                        <a:pt x="893" y="1847"/>
                        <a:pt x="885" y="1843"/>
                        <a:pt x="881" y="1835"/>
                      </a:cubicBezTo>
                      <a:cubicBezTo>
                        <a:pt x="879" y="1830"/>
                        <a:pt x="880" y="1825"/>
                        <a:pt x="885" y="1822"/>
                      </a:cubicBezTo>
                      <a:cubicBezTo>
                        <a:pt x="883" y="1826"/>
                        <a:pt x="886" y="1833"/>
                        <a:pt x="891" y="1835"/>
                      </a:cubicBezTo>
                      <a:cubicBezTo>
                        <a:pt x="896" y="1837"/>
                        <a:pt x="903" y="1834"/>
                        <a:pt x="907" y="1829"/>
                      </a:cubicBezTo>
                      <a:cubicBezTo>
                        <a:pt x="916" y="1816"/>
                        <a:pt x="928" y="1805"/>
                        <a:pt x="941" y="1800"/>
                      </a:cubicBezTo>
                      <a:cubicBezTo>
                        <a:pt x="955" y="1795"/>
                        <a:pt x="975" y="1798"/>
                        <a:pt x="985" y="1813"/>
                      </a:cubicBezTo>
                      <a:close/>
                      <a:moveTo>
                        <a:pt x="793" y="1968"/>
                      </a:moveTo>
                      <a:cubicBezTo>
                        <a:pt x="792" y="1970"/>
                        <a:pt x="789" y="1971"/>
                        <a:pt x="787" y="1971"/>
                      </a:cubicBezTo>
                      <a:cubicBezTo>
                        <a:pt x="784" y="1971"/>
                        <a:pt x="781" y="1969"/>
                        <a:pt x="780" y="1965"/>
                      </a:cubicBezTo>
                      <a:cubicBezTo>
                        <a:pt x="778" y="1961"/>
                        <a:pt x="780" y="1957"/>
                        <a:pt x="783" y="1956"/>
                      </a:cubicBezTo>
                      <a:cubicBezTo>
                        <a:pt x="789" y="1952"/>
                        <a:pt x="792" y="1957"/>
                        <a:pt x="795" y="1957"/>
                      </a:cubicBezTo>
                      <a:cubicBezTo>
                        <a:pt x="799" y="1958"/>
                        <a:pt x="804" y="1955"/>
                        <a:pt x="806" y="1950"/>
                      </a:cubicBezTo>
                      <a:cubicBezTo>
                        <a:pt x="809" y="1944"/>
                        <a:pt x="808" y="1938"/>
                        <a:pt x="803" y="1933"/>
                      </a:cubicBezTo>
                      <a:cubicBezTo>
                        <a:pt x="800" y="1931"/>
                        <a:pt x="796" y="1930"/>
                        <a:pt x="793" y="1933"/>
                      </a:cubicBezTo>
                      <a:cubicBezTo>
                        <a:pt x="797" y="1933"/>
                        <a:pt x="800" y="1938"/>
                        <a:pt x="796" y="1942"/>
                      </a:cubicBezTo>
                      <a:cubicBezTo>
                        <a:pt x="794" y="1944"/>
                        <a:pt x="788" y="1946"/>
                        <a:pt x="782" y="1948"/>
                      </a:cubicBezTo>
                      <a:cubicBezTo>
                        <a:pt x="776" y="1950"/>
                        <a:pt x="771" y="1952"/>
                        <a:pt x="768" y="1957"/>
                      </a:cubicBezTo>
                      <a:cubicBezTo>
                        <a:pt x="762" y="1966"/>
                        <a:pt x="766" y="1979"/>
                        <a:pt x="775" y="1983"/>
                      </a:cubicBezTo>
                      <a:cubicBezTo>
                        <a:pt x="781" y="1985"/>
                        <a:pt x="786" y="1984"/>
                        <a:pt x="791" y="1982"/>
                      </a:cubicBezTo>
                      <a:cubicBezTo>
                        <a:pt x="797" y="1980"/>
                        <a:pt x="809" y="1972"/>
                        <a:pt x="816" y="1974"/>
                      </a:cubicBezTo>
                      <a:cubicBezTo>
                        <a:pt x="821" y="1975"/>
                        <a:pt x="822" y="1979"/>
                        <a:pt x="821" y="1982"/>
                      </a:cubicBezTo>
                      <a:cubicBezTo>
                        <a:pt x="825" y="1983"/>
                        <a:pt x="828" y="1978"/>
                        <a:pt x="828" y="1973"/>
                      </a:cubicBezTo>
                      <a:cubicBezTo>
                        <a:pt x="827" y="1964"/>
                        <a:pt x="816" y="1956"/>
                        <a:pt x="805" y="1959"/>
                      </a:cubicBezTo>
                      <a:cubicBezTo>
                        <a:pt x="801" y="1960"/>
                        <a:pt x="798" y="1964"/>
                        <a:pt x="793" y="1968"/>
                      </a:cubicBezTo>
                      <a:close/>
                      <a:moveTo>
                        <a:pt x="638" y="1942"/>
                      </a:moveTo>
                      <a:cubicBezTo>
                        <a:pt x="653" y="1934"/>
                        <a:pt x="654" y="1919"/>
                        <a:pt x="657" y="1914"/>
                      </a:cubicBezTo>
                      <a:cubicBezTo>
                        <a:pt x="660" y="1908"/>
                        <a:pt x="667" y="1912"/>
                        <a:pt x="665" y="1919"/>
                      </a:cubicBezTo>
                      <a:cubicBezTo>
                        <a:pt x="663" y="1927"/>
                        <a:pt x="652" y="1939"/>
                        <a:pt x="638" y="1942"/>
                      </a:cubicBezTo>
                      <a:close/>
                      <a:moveTo>
                        <a:pt x="683" y="1894"/>
                      </a:moveTo>
                      <a:cubicBezTo>
                        <a:pt x="684" y="1895"/>
                        <a:pt x="684" y="1897"/>
                        <a:pt x="683" y="1898"/>
                      </a:cubicBezTo>
                      <a:cubicBezTo>
                        <a:pt x="682" y="1899"/>
                        <a:pt x="680" y="1901"/>
                        <a:pt x="678" y="1900"/>
                      </a:cubicBezTo>
                      <a:cubicBezTo>
                        <a:pt x="676" y="1900"/>
                        <a:pt x="674" y="1898"/>
                        <a:pt x="674" y="1896"/>
                      </a:cubicBezTo>
                      <a:cubicBezTo>
                        <a:pt x="674" y="1892"/>
                        <a:pt x="677" y="1892"/>
                        <a:pt x="679" y="1890"/>
                      </a:cubicBezTo>
                      <a:cubicBezTo>
                        <a:pt x="680" y="1888"/>
                        <a:pt x="680" y="1885"/>
                        <a:pt x="678" y="1882"/>
                      </a:cubicBezTo>
                      <a:cubicBezTo>
                        <a:pt x="676" y="1879"/>
                        <a:pt x="672" y="1878"/>
                        <a:pt x="668" y="1879"/>
                      </a:cubicBezTo>
                      <a:cubicBezTo>
                        <a:pt x="666" y="1880"/>
                        <a:pt x="665" y="1882"/>
                        <a:pt x="665" y="1884"/>
                      </a:cubicBezTo>
                      <a:cubicBezTo>
                        <a:pt x="667" y="1882"/>
                        <a:pt x="670" y="1882"/>
                        <a:pt x="671" y="1885"/>
                      </a:cubicBezTo>
                      <a:cubicBezTo>
                        <a:pt x="671" y="1887"/>
                        <a:pt x="671" y="1890"/>
                        <a:pt x="670" y="1894"/>
                      </a:cubicBezTo>
                      <a:cubicBezTo>
                        <a:pt x="669" y="1898"/>
                        <a:pt x="669" y="1901"/>
                        <a:pt x="671" y="1904"/>
                      </a:cubicBezTo>
                      <a:cubicBezTo>
                        <a:pt x="673" y="1910"/>
                        <a:pt x="681" y="1911"/>
                        <a:pt x="686" y="1907"/>
                      </a:cubicBezTo>
                      <a:cubicBezTo>
                        <a:pt x="689" y="1905"/>
                        <a:pt x="690" y="1902"/>
                        <a:pt x="690" y="1899"/>
                      </a:cubicBezTo>
                      <a:cubicBezTo>
                        <a:pt x="691" y="1896"/>
                        <a:pt x="690" y="1887"/>
                        <a:pt x="693" y="1884"/>
                      </a:cubicBezTo>
                      <a:cubicBezTo>
                        <a:pt x="695" y="1882"/>
                        <a:pt x="697" y="1882"/>
                        <a:pt x="699" y="1884"/>
                      </a:cubicBezTo>
                      <a:cubicBezTo>
                        <a:pt x="700" y="1882"/>
                        <a:pt x="698" y="1879"/>
                        <a:pt x="696" y="1878"/>
                      </a:cubicBezTo>
                      <a:cubicBezTo>
                        <a:pt x="691" y="1876"/>
                        <a:pt x="684" y="1879"/>
                        <a:pt x="682" y="1886"/>
                      </a:cubicBezTo>
                      <a:cubicBezTo>
                        <a:pt x="682" y="1888"/>
                        <a:pt x="682" y="1891"/>
                        <a:pt x="683" y="1894"/>
                      </a:cubicBezTo>
                      <a:close/>
                      <a:moveTo>
                        <a:pt x="683" y="1894"/>
                      </a:moveTo>
                      <a:cubicBezTo>
                        <a:pt x="683" y="1897"/>
                        <a:pt x="682" y="1899"/>
                        <a:pt x="680" y="1899"/>
                      </a:cubicBezTo>
                      <a:cubicBezTo>
                        <a:pt x="676" y="1900"/>
                        <a:pt x="674" y="1896"/>
                        <a:pt x="676" y="1893"/>
                      </a:cubicBezTo>
                      <a:cubicBezTo>
                        <a:pt x="678" y="1891"/>
                        <a:pt x="680" y="1891"/>
                        <a:pt x="681" y="1888"/>
                      </a:cubicBezTo>
                      <a:cubicBezTo>
                        <a:pt x="681" y="1891"/>
                        <a:pt x="682" y="1892"/>
                        <a:pt x="683" y="1894"/>
                      </a:cubicBezTo>
                      <a:close/>
                      <a:moveTo>
                        <a:pt x="680" y="1911"/>
                      </a:moveTo>
                      <a:cubicBezTo>
                        <a:pt x="677" y="1912"/>
                        <a:pt x="673" y="1909"/>
                        <a:pt x="671" y="1907"/>
                      </a:cubicBezTo>
                      <a:cubicBezTo>
                        <a:pt x="668" y="1909"/>
                        <a:pt x="668" y="1917"/>
                        <a:pt x="674" y="1917"/>
                      </a:cubicBezTo>
                      <a:cubicBezTo>
                        <a:pt x="678" y="1918"/>
                        <a:pt x="681" y="1914"/>
                        <a:pt x="680" y="1911"/>
                      </a:cubicBezTo>
                      <a:close/>
                      <a:moveTo>
                        <a:pt x="674" y="1918"/>
                      </a:moveTo>
                      <a:cubicBezTo>
                        <a:pt x="673" y="1918"/>
                        <a:pt x="672" y="1918"/>
                        <a:pt x="672" y="1917"/>
                      </a:cubicBezTo>
                      <a:cubicBezTo>
                        <a:pt x="669" y="1925"/>
                        <a:pt x="664" y="1932"/>
                        <a:pt x="657" y="1937"/>
                      </a:cubicBezTo>
                      <a:cubicBezTo>
                        <a:pt x="645" y="1946"/>
                        <a:pt x="631" y="1943"/>
                        <a:pt x="612" y="1953"/>
                      </a:cubicBezTo>
                      <a:cubicBezTo>
                        <a:pt x="603" y="1958"/>
                        <a:pt x="597" y="1964"/>
                        <a:pt x="593" y="1969"/>
                      </a:cubicBezTo>
                      <a:cubicBezTo>
                        <a:pt x="584" y="1982"/>
                        <a:pt x="580" y="1999"/>
                        <a:pt x="566" y="2010"/>
                      </a:cubicBezTo>
                      <a:cubicBezTo>
                        <a:pt x="571" y="2004"/>
                        <a:pt x="569" y="1995"/>
                        <a:pt x="558" y="1995"/>
                      </a:cubicBezTo>
                      <a:cubicBezTo>
                        <a:pt x="551" y="1995"/>
                        <a:pt x="541" y="2005"/>
                        <a:pt x="529" y="1992"/>
                      </a:cubicBezTo>
                      <a:cubicBezTo>
                        <a:pt x="532" y="2001"/>
                        <a:pt x="536" y="2009"/>
                        <a:pt x="544" y="2013"/>
                      </a:cubicBezTo>
                      <a:cubicBezTo>
                        <a:pt x="549" y="2016"/>
                        <a:pt x="554" y="2016"/>
                        <a:pt x="559" y="2015"/>
                      </a:cubicBezTo>
                      <a:cubicBezTo>
                        <a:pt x="583" y="2009"/>
                        <a:pt x="585" y="1974"/>
                        <a:pt x="602" y="1964"/>
                      </a:cubicBezTo>
                      <a:cubicBezTo>
                        <a:pt x="601" y="1964"/>
                        <a:pt x="601" y="1965"/>
                        <a:pt x="600" y="1965"/>
                      </a:cubicBezTo>
                      <a:cubicBezTo>
                        <a:pt x="585" y="1978"/>
                        <a:pt x="586" y="2002"/>
                        <a:pt x="600" y="2015"/>
                      </a:cubicBezTo>
                      <a:cubicBezTo>
                        <a:pt x="607" y="2021"/>
                        <a:pt x="617" y="2024"/>
                        <a:pt x="628" y="2022"/>
                      </a:cubicBezTo>
                      <a:cubicBezTo>
                        <a:pt x="640" y="2020"/>
                        <a:pt x="649" y="2013"/>
                        <a:pt x="653" y="2001"/>
                      </a:cubicBezTo>
                      <a:cubicBezTo>
                        <a:pt x="657" y="1990"/>
                        <a:pt x="655" y="1978"/>
                        <a:pt x="645" y="1971"/>
                      </a:cubicBezTo>
                      <a:cubicBezTo>
                        <a:pt x="638" y="1967"/>
                        <a:pt x="630" y="1967"/>
                        <a:pt x="624" y="1971"/>
                      </a:cubicBezTo>
                      <a:cubicBezTo>
                        <a:pt x="616" y="1977"/>
                        <a:pt x="614" y="1987"/>
                        <a:pt x="618" y="1994"/>
                      </a:cubicBezTo>
                      <a:cubicBezTo>
                        <a:pt x="622" y="2001"/>
                        <a:pt x="632" y="2004"/>
                        <a:pt x="640" y="1998"/>
                      </a:cubicBezTo>
                      <a:cubicBezTo>
                        <a:pt x="631" y="2004"/>
                        <a:pt x="622" y="2000"/>
                        <a:pt x="619" y="1992"/>
                      </a:cubicBezTo>
                      <a:cubicBezTo>
                        <a:pt x="617" y="1986"/>
                        <a:pt x="618" y="1978"/>
                        <a:pt x="625" y="1974"/>
                      </a:cubicBezTo>
                      <a:cubicBezTo>
                        <a:pt x="631" y="1970"/>
                        <a:pt x="638" y="1970"/>
                        <a:pt x="643" y="1974"/>
                      </a:cubicBezTo>
                      <a:cubicBezTo>
                        <a:pt x="652" y="1980"/>
                        <a:pt x="654" y="1990"/>
                        <a:pt x="650" y="2000"/>
                      </a:cubicBezTo>
                      <a:cubicBezTo>
                        <a:pt x="646" y="2010"/>
                        <a:pt x="638" y="2017"/>
                        <a:pt x="627" y="2019"/>
                      </a:cubicBezTo>
                      <a:cubicBezTo>
                        <a:pt x="617" y="2021"/>
                        <a:pt x="608" y="2017"/>
                        <a:pt x="601" y="2011"/>
                      </a:cubicBezTo>
                      <a:cubicBezTo>
                        <a:pt x="589" y="1999"/>
                        <a:pt x="588" y="1978"/>
                        <a:pt x="601" y="1967"/>
                      </a:cubicBezTo>
                      <a:cubicBezTo>
                        <a:pt x="612" y="1957"/>
                        <a:pt x="623" y="1956"/>
                        <a:pt x="636" y="1960"/>
                      </a:cubicBezTo>
                      <a:cubicBezTo>
                        <a:pt x="658" y="1968"/>
                        <a:pt x="674" y="1988"/>
                        <a:pt x="675" y="2005"/>
                      </a:cubicBezTo>
                      <a:cubicBezTo>
                        <a:pt x="676" y="2015"/>
                        <a:pt x="670" y="2025"/>
                        <a:pt x="660" y="2024"/>
                      </a:cubicBezTo>
                      <a:cubicBezTo>
                        <a:pt x="653" y="2023"/>
                        <a:pt x="650" y="2019"/>
                        <a:pt x="651" y="2012"/>
                      </a:cubicBezTo>
                      <a:cubicBezTo>
                        <a:pt x="643" y="2018"/>
                        <a:pt x="650" y="2033"/>
                        <a:pt x="662" y="2037"/>
                      </a:cubicBezTo>
                      <a:cubicBezTo>
                        <a:pt x="675" y="2040"/>
                        <a:pt x="684" y="2035"/>
                        <a:pt x="690" y="2027"/>
                      </a:cubicBezTo>
                      <a:cubicBezTo>
                        <a:pt x="698" y="2016"/>
                        <a:pt x="697" y="1999"/>
                        <a:pt x="687" y="1985"/>
                      </a:cubicBezTo>
                      <a:cubicBezTo>
                        <a:pt x="676" y="1971"/>
                        <a:pt x="660" y="1961"/>
                        <a:pt x="642" y="1958"/>
                      </a:cubicBezTo>
                      <a:cubicBezTo>
                        <a:pt x="644" y="1958"/>
                        <a:pt x="647" y="1959"/>
                        <a:pt x="649" y="1959"/>
                      </a:cubicBezTo>
                      <a:cubicBezTo>
                        <a:pt x="679" y="1966"/>
                        <a:pt x="700" y="1985"/>
                        <a:pt x="708" y="2015"/>
                      </a:cubicBezTo>
                      <a:cubicBezTo>
                        <a:pt x="713" y="2037"/>
                        <a:pt x="707" y="2057"/>
                        <a:pt x="690" y="2072"/>
                      </a:cubicBezTo>
                      <a:cubicBezTo>
                        <a:pt x="679" y="2081"/>
                        <a:pt x="667" y="2086"/>
                        <a:pt x="654" y="2088"/>
                      </a:cubicBezTo>
                      <a:cubicBezTo>
                        <a:pt x="641" y="2090"/>
                        <a:pt x="626" y="2089"/>
                        <a:pt x="613" y="2084"/>
                      </a:cubicBezTo>
                      <a:cubicBezTo>
                        <a:pt x="607" y="2082"/>
                        <a:pt x="603" y="2079"/>
                        <a:pt x="597" y="2074"/>
                      </a:cubicBezTo>
                      <a:cubicBezTo>
                        <a:pt x="588" y="2066"/>
                        <a:pt x="582" y="2055"/>
                        <a:pt x="582" y="2042"/>
                      </a:cubicBezTo>
                      <a:cubicBezTo>
                        <a:pt x="582" y="2032"/>
                        <a:pt x="586" y="2024"/>
                        <a:pt x="595" y="2019"/>
                      </a:cubicBezTo>
                      <a:cubicBezTo>
                        <a:pt x="582" y="2013"/>
                        <a:pt x="562" y="2031"/>
                        <a:pt x="575" y="2050"/>
                      </a:cubicBezTo>
                      <a:cubicBezTo>
                        <a:pt x="567" y="2062"/>
                        <a:pt x="586" y="2076"/>
                        <a:pt x="601" y="2082"/>
                      </a:cubicBezTo>
                      <a:cubicBezTo>
                        <a:pt x="582" y="2076"/>
                        <a:pt x="561" y="2057"/>
                        <a:pt x="552" y="2048"/>
                      </a:cubicBezTo>
                      <a:cubicBezTo>
                        <a:pt x="551" y="2048"/>
                        <a:pt x="550" y="2049"/>
                        <a:pt x="550" y="2049"/>
                      </a:cubicBezTo>
                      <a:cubicBezTo>
                        <a:pt x="553" y="2053"/>
                        <a:pt x="558" y="2058"/>
                        <a:pt x="564" y="2064"/>
                      </a:cubicBezTo>
                      <a:cubicBezTo>
                        <a:pt x="554" y="2061"/>
                        <a:pt x="542" y="2062"/>
                        <a:pt x="534" y="2070"/>
                      </a:cubicBezTo>
                      <a:cubicBezTo>
                        <a:pt x="520" y="2084"/>
                        <a:pt x="517" y="2109"/>
                        <a:pt x="497" y="2123"/>
                      </a:cubicBezTo>
                      <a:cubicBezTo>
                        <a:pt x="519" y="2119"/>
                        <a:pt x="530" y="2097"/>
                        <a:pt x="540" y="2087"/>
                      </a:cubicBezTo>
                      <a:cubicBezTo>
                        <a:pt x="560" y="2067"/>
                        <a:pt x="571" y="2072"/>
                        <a:pt x="590" y="2081"/>
                      </a:cubicBezTo>
                      <a:cubicBezTo>
                        <a:pt x="587" y="2080"/>
                        <a:pt x="583" y="2080"/>
                        <a:pt x="580" y="2080"/>
                      </a:cubicBezTo>
                      <a:cubicBezTo>
                        <a:pt x="558" y="2081"/>
                        <a:pt x="538" y="2094"/>
                        <a:pt x="531" y="2113"/>
                      </a:cubicBezTo>
                      <a:cubicBezTo>
                        <a:pt x="524" y="2129"/>
                        <a:pt x="527" y="2145"/>
                        <a:pt x="538" y="2158"/>
                      </a:cubicBezTo>
                      <a:cubicBezTo>
                        <a:pt x="552" y="2175"/>
                        <a:pt x="574" y="2180"/>
                        <a:pt x="594" y="2172"/>
                      </a:cubicBezTo>
                      <a:cubicBezTo>
                        <a:pt x="603" y="2168"/>
                        <a:pt x="610" y="2161"/>
                        <a:pt x="614" y="2153"/>
                      </a:cubicBezTo>
                      <a:cubicBezTo>
                        <a:pt x="621" y="2138"/>
                        <a:pt x="615" y="2125"/>
                        <a:pt x="603" y="2115"/>
                      </a:cubicBezTo>
                      <a:cubicBezTo>
                        <a:pt x="610" y="2130"/>
                        <a:pt x="597" y="2136"/>
                        <a:pt x="595" y="2142"/>
                      </a:cubicBezTo>
                      <a:cubicBezTo>
                        <a:pt x="589" y="2156"/>
                        <a:pt x="608" y="2161"/>
                        <a:pt x="614" y="2147"/>
                      </a:cubicBezTo>
                      <a:cubicBezTo>
                        <a:pt x="615" y="2146"/>
                        <a:pt x="615" y="2144"/>
                        <a:pt x="616" y="2142"/>
                      </a:cubicBezTo>
                      <a:cubicBezTo>
                        <a:pt x="615" y="2155"/>
                        <a:pt x="606" y="2165"/>
                        <a:pt x="594" y="2170"/>
                      </a:cubicBezTo>
                      <a:cubicBezTo>
                        <a:pt x="574" y="2178"/>
                        <a:pt x="554" y="2172"/>
                        <a:pt x="540" y="2157"/>
                      </a:cubicBezTo>
                      <a:cubicBezTo>
                        <a:pt x="531" y="2145"/>
                        <a:pt x="528" y="2129"/>
                        <a:pt x="534" y="2115"/>
                      </a:cubicBezTo>
                      <a:cubicBezTo>
                        <a:pt x="541" y="2098"/>
                        <a:pt x="560" y="2086"/>
                        <a:pt x="579" y="2086"/>
                      </a:cubicBezTo>
                      <a:cubicBezTo>
                        <a:pt x="586" y="2085"/>
                        <a:pt x="593" y="2086"/>
                        <a:pt x="600" y="2088"/>
                      </a:cubicBezTo>
                      <a:cubicBezTo>
                        <a:pt x="596" y="2087"/>
                        <a:pt x="591" y="2087"/>
                        <a:pt x="587" y="2088"/>
                      </a:cubicBezTo>
                      <a:cubicBezTo>
                        <a:pt x="575" y="2091"/>
                        <a:pt x="563" y="2102"/>
                        <a:pt x="565" y="2115"/>
                      </a:cubicBezTo>
                      <a:cubicBezTo>
                        <a:pt x="566" y="2121"/>
                        <a:pt x="571" y="2125"/>
                        <a:pt x="576" y="2127"/>
                      </a:cubicBezTo>
                      <a:cubicBezTo>
                        <a:pt x="581" y="2128"/>
                        <a:pt x="585" y="2127"/>
                        <a:pt x="588" y="2124"/>
                      </a:cubicBezTo>
                      <a:cubicBezTo>
                        <a:pt x="592" y="2121"/>
                        <a:pt x="594" y="2117"/>
                        <a:pt x="594" y="2112"/>
                      </a:cubicBezTo>
                      <a:cubicBezTo>
                        <a:pt x="594" y="2106"/>
                        <a:pt x="589" y="2101"/>
                        <a:pt x="583" y="2101"/>
                      </a:cubicBezTo>
                      <a:cubicBezTo>
                        <a:pt x="579" y="2101"/>
                        <a:pt x="576" y="2103"/>
                        <a:pt x="575" y="2107"/>
                      </a:cubicBezTo>
                      <a:cubicBezTo>
                        <a:pt x="574" y="2109"/>
                        <a:pt x="575" y="2112"/>
                        <a:pt x="578" y="2112"/>
                      </a:cubicBezTo>
                      <a:cubicBezTo>
                        <a:pt x="577" y="2111"/>
                        <a:pt x="577" y="2109"/>
                        <a:pt x="578" y="2107"/>
                      </a:cubicBezTo>
                      <a:cubicBezTo>
                        <a:pt x="580" y="2104"/>
                        <a:pt x="584" y="2105"/>
                        <a:pt x="585" y="2107"/>
                      </a:cubicBezTo>
                      <a:cubicBezTo>
                        <a:pt x="587" y="2109"/>
                        <a:pt x="587" y="2111"/>
                        <a:pt x="586" y="2114"/>
                      </a:cubicBezTo>
                      <a:cubicBezTo>
                        <a:pt x="585" y="2117"/>
                        <a:pt x="582" y="2119"/>
                        <a:pt x="579" y="2118"/>
                      </a:cubicBezTo>
                      <a:cubicBezTo>
                        <a:pt x="575" y="2118"/>
                        <a:pt x="572" y="2115"/>
                        <a:pt x="571" y="2111"/>
                      </a:cubicBezTo>
                      <a:cubicBezTo>
                        <a:pt x="570" y="2101"/>
                        <a:pt x="582" y="2091"/>
                        <a:pt x="591" y="2090"/>
                      </a:cubicBezTo>
                      <a:cubicBezTo>
                        <a:pt x="603" y="2088"/>
                        <a:pt x="616" y="2092"/>
                        <a:pt x="626" y="2093"/>
                      </a:cubicBezTo>
                      <a:cubicBezTo>
                        <a:pt x="639" y="2095"/>
                        <a:pt x="652" y="2095"/>
                        <a:pt x="668" y="2088"/>
                      </a:cubicBezTo>
                      <a:cubicBezTo>
                        <a:pt x="665" y="2090"/>
                        <a:pt x="662" y="2092"/>
                        <a:pt x="660" y="2094"/>
                      </a:cubicBezTo>
                      <a:cubicBezTo>
                        <a:pt x="643" y="2109"/>
                        <a:pt x="637" y="2129"/>
                        <a:pt x="644" y="2150"/>
                      </a:cubicBezTo>
                      <a:cubicBezTo>
                        <a:pt x="652" y="2170"/>
                        <a:pt x="669" y="2184"/>
                        <a:pt x="690" y="2185"/>
                      </a:cubicBezTo>
                      <a:cubicBezTo>
                        <a:pt x="709" y="2187"/>
                        <a:pt x="730" y="2178"/>
                        <a:pt x="739" y="2160"/>
                      </a:cubicBezTo>
                      <a:cubicBezTo>
                        <a:pt x="747" y="2144"/>
                        <a:pt x="746" y="2126"/>
                        <a:pt x="735" y="2115"/>
                      </a:cubicBezTo>
                      <a:cubicBezTo>
                        <a:pt x="728" y="2107"/>
                        <a:pt x="718" y="2103"/>
                        <a:pt x="709" y="2104"/>
                      </a:cubicBezTo>
                      <a:cubicBezTo>
                        <a:pt x="703" y="2104"/>
                        <a:pt x="698" y="2106"/>
                        <a:pt x="693" y="2109"/>
                      </a:cubicBezTo>
                      <a:cubicBezTo>
                        <a:pt x="684" y="2115"/>
                        <a:pt x="682" y="2126"/>
                        <a:pt x="686" y="2135"/>
                      </a:cubicBezTo>
                      <a:cubicBezTo>
                        <a:pt x="691" y="2145"/>
                        <a:pt x="703" y="2149"/>
                        <a:pt x="713" y="2144"/>
                      </a:cubicBezTo>
                      <a:cubicBezTo>
                        <a:pt x="723" y="2139"/>
                        <a:pt x="727" y="2127"/>
                        <a:pt x="723" y="2117"/>
                      </a:cubicBezTo>
                      <a:cubicBezTo>
                        <a:pt x="718" y="2108"/>
                        <a:pt x="709" y="2104"/>
                        <a:pt x="700" y="2106"/>
                      </a:cubicBezTo>
                      <a:cubicBezTo>
                        <a:pt x="712" y="2102"/>
                        <a:pt x="725" y="2106"/>
                        <a:pt x="734" y="2116"/>
                      </a:cubicBezTo>
                      <a:cubicBezTo>
                        <a:pt x="744" y="2127"/>
                        <a:pt x="745" y="2144"/>
                        <a:pt x="737" y="2159"/>
                      </a:cubicBezTo>
                      <a:cubicBezTo>
                        <a:pt x="728" y="2175"/>
                        <a:pt x="709" y="2183"/>
                        <a:pt x="691" y="2182"/>
                      </a:cubicBezTo>
                      <a:cubicBezTo>
                        <a:pt x="671" y="2180"/>
                        <a:pt x="655" y="2167"/>
                        <a:pt x="648" y="2149"/>
                      </a:cubicBezTo>
                      <a:cubicBezTo>
                        <a:pt x="642" y="2130"/>
                        <a:pt x="648" y="2112"/>
                        <a:pt x="663" y="2099"/>
                      </a:cubicBezTo>
                      <a:cubicBezTo>
                        <a:pt x="673" y="2090"/>
                        <a:pt x="687" y="2085"/>
                        <a:pt x="698" y="2073"/>
                      </a:cubicBezTo>
                      <a:cubicBezTo>
                        <a:pt x="712" y="2057"/>
                        <a:pt x="718" y="2037"/>
                        <a:pt x="713" y="2014"/>
                      </a:cubicBezTo>
                      <a:cubicBezTo>
                        <a:pt x="705" y="1982"/>
                        <a:pt x="682" y="1959"/>
                        <a:pt x="650" y="1953"/>
                      </a:cubicBezTo>
                      <a:cubicBezTo>
                        <a:pt x="635" y="1951"/>
                        <a:pt x="623" y="1951"/>
                        <a:pt x="611" y="1956"/>
                      </a:cubicBezTo>
                      <a:cubicBezTo>
                        <a:pt x="622" y="1950"/>
                        <a:pt x="635" y="1947"/>
                        <a:pt x="648" y="1947"/>
                      </a:cubicBezTo>
                      <a:cubicBezTo>
                        <a:pt x="666" y="1948"/>
                        <a:pt x="687" y="1955"/>
                        <a:pt x="702" y="1964"/>
                      </a:cubicBezTo>
                      <a:cubicBezTo>
                        <a:pt x="709" y="1968"/>
                        <a:pt x="714" y="1970"/>
                        <a:pt x="722" y="1972"/>
                      </a:cubicBezTo>
                      <a:cubicBezTo>
                        <a:pt x="723" y="1973"/>
                        <a:pt x="725" y="1973"/>
                        <a:pt x="727" y="1974"/>
                      </a:cubicBezTo>
                      <a:cubicBezTo>
                        <a:pt x="731" y="1974"/>
                        <a:pt x="734" y="1975"/>
                        <a:pt x="737" y="1975"/>
                      </a:cubicBezTo>
                      <a:cubicBezTo>
                        <a:pt x="738" y="1975"/>
                        <a:pt x="749" y="1974"/>
                        <a:pt x="749" y="1972"/>
                      </a:cubicBezTo>
                      <a:cubicBezTo>
                        <a:pt x="748" y="1971"/>
                        <a:pt x="742" y="1972"/>
                        <a:pt x="741" y="1972"/>
                      </a:cubicBezTo>
                      <a:cubicBezTo>
                        <a:pt x="737" y="1971"/>
                        <a:pt x="732" y="1971"/>
                        <a:pt x="728" y="1970"/>
                      </a:cubicBezTo>
                      <a:cubicBezTo>
                        <a:pt x="726" y="1970"/>
                        <a:pt x="724" y="1969"/>
                        <a:pt x="722" y="1969"/>
                      </a:cubicBezTo>
                      <a:cubicBezTo>
                        <a:pt x="716" y="1967"/>
                        <a:pt x="710" y="1965"/>
                        <a:pt x="704" y="1962"/>
                      </a:cubicBezTo>
                      <a:cubicBezTo>
                        <a:pt x="703" y="1961"/>
                        <a:pt x="702" y="1961"/>
                        <a:pt x="701" y="1960"/>
                      </a:cubicBezTo>
                      <a:cubicBezTo>
                        <a:pt x="703" y="1961"/>
                        <a:pt x="706" y="1961"/>
                        <a:pt x="708" y="1962"/>
                      </a:cubicBezTo>
                      <a:cubicBezTo>
                        <a:pt x="714" y="1963"/>
                        <a:pt x="719" y="1963"/>
                        <a:pt x="726" y="1962"/>
                      </a:cubicBezTo>
                      <a:cubicBezTo>
                        <a:pt x="742" y="1959"/>
                        <a:pt x="748" y="1944"/>
                        <a:pt x="746" y="1929"/>
                      </a:cubicBezTo>
                      <a:cubicBezTo>
                        <a:pt x="744" y="1917"/>
                        <a:pt x="737" y="1905"/>
                        <a:pt x="725" y="1900"/>
                      </a:cubicBezTo>
                      <a:cubicBezTo>
                        <a:pt x="715" y="1896"/>
                        <a:pt x="705" y="1899"/>
                        <a:pt x="698" y="1908"/>
                      </a:cubicBezTo>
                      <a:cubicBezTo>
                        <a:pt x="693" y="1914"/>
                        <a:pt x="691" y="1924"/>
                        <a:pt x="696" y="1931"/>
                      </a:cubicBezTo>
                      <a:cubicBezTo>
                        <a:pt x="699" y="1935"/>
                        <a:pt x="704" y="1937"/>
                        <a:pt x="709" y="1937"/>
                      </a:cubicBezTo>
                      <a:cubicBezTo>
                        <a:pt x="712" y="1937"/>
                        <a:pt x="714" y="1936"/>
                        <a:pt x="716" y="1933"/>
                      </a:cubicBezTo>
                      <a:cubicBezTo>
                        <a:pt x="718" y="1930"/>
                        <a:pt x="719" y="1927"/>
                        <a:pt x="718" y="1924"/>
                      </a:cubicBezTo>
                      <a:cubicBezTo>
                        <a:pt x="716" y="1920"/>
                        <a:pt x="714" y="1917"/>
                        <a:pt x="710" y="1917"/>
                      </a:cubicBezTo>
                      <a:cubicBezTo>
                        <a:pt x="706" y="1916"/>
                        <a:pt x="702" y="1918"/>
                        <a:pt x="701" y="1922"/>
                      </a:cubicBezTo>
                      <a:cubicBezTo>
                        <a:pt x="700" y="1927"/>
                        <a:pt x="702" y="1931"/>
                        <a:pt x="706" y="1933"/>
                      </a:cubicBezTo>
                      <a:cubicBezTo>
                        <a:pt x="711" y="1934"/>
                        <a:pt x="715" y="1932"/>
                        <a:pt x="717" y="1928"/>
                      </a:cubicBezTo>
                      <a:cubicBezTo>
                        <a:pt x="717" y="1926"/>
                        <a:pt x="717" y="1924"/>
                        <a:pt x="717" y="1923"/>
                      </a:cubicBezTo>
                      <a:cubicBezTo>
                        <a:pt x="717" y="1924"/>
                        <a:pt x="717" y="1924"/>
                        <a:pt x="717" y="1924"/>
                      </a:cubicBezTo>
                      <a:cubicBezTo>
                        <a:pt x="718" y="1927"/>
                        <a:pt x="718" y="1930"/>
                        <a:pt x="716" y="1933"/>
                      </a:cubicBezTo>
                      <a:cubicBezTo>
                        <a:pt x="714" y="1935"/>
                        <a:pt x="712" y="1936"/>
                        <a:pt x="709" y="1936"/>
                      </a:cubicBezTo>
                      <a:cubicBezTo>
                        <a:pt x="704" y="1937"/>
                        <a:pt x="700" y="1935"/>
                        <a:pt x="697" y="1931"/>
                      </a:cubicBezTo>
                      <a:cubicBezTo>
                        <a:pt x="692" y="1925"/>
                        <a:pt x="695" y="1914"/>
                        <a:pt x="699" y="1909"/>
                      </a:cubicBezTo>
                      <a:cubicBezTo>
                        <a:pt x="706" y="1901"/>
                        <a:pt x="715" y="1898"/>
                        <a:pt x="724" y="1902"/>
                      </a:cubicBezTo>
                      <a:cubicBezTo>
                        <a:pt x="736" y="1907"/>
                        <a:pt x="742" y="1919"/>
                        <a:pt x="743" y="1931"/>
                      </a:cubicBezTo>
                      <a:cubicBezTo>
                        <a:pt x="745" y="1944"/>
                        <a:pt x="740" y="1956"/>
                        <a:pt x="725" y="1959"/>
                      </a:cubicBezTo>
                      <a:cubicBezTo>
                        <a:pt x="719" y="1960"/>
                        <a:pt x="714" y="1960"/>
                        <a:pt x="709" y="1958"/>
                      </a:cubicBezTo>
                      <a:cubicBezTo>
                        <a:pt x="705" y="1958"/>
                        <a:pt x="702" y="1957"/>
                        <a:pt x="698" y="1955"/>
                      </a:cubicBezTo>
                      <a:cubicBezTo>
                        <a:pt x="690" y="1952"/>
                        <a:pt x="680" y="1948"/>
                        <a:pt x="671" y="1946"/>
                      </a:cubicBezTo>
                      <a:cubicBezTo>
                        <a:pt x="665" y="1944"/>
                        <a:pt x="658" y="1943"/>
                        <a:pt x="652" y="1943"/>
                      </a:cubicBezTo>
                      <a:cubicBezTo>
                        <a:pt x="655" y="1942"/>
                        <a:pt x="658" y="1940"/>
                        <a:pt x="660" y="1938"/>
                      </a:cubicBezTo>
                      <a:cubicBezTo>
                        <a:pt x="667" y="1932"/>
                        <a:pt x="672" y="1925"/>
                        <a:pt x="674" y="1918"/>
                      </a:cubicBezTo>
                      <a:close/>
                      <a:moveTo>
                        <a:pt x="792" y="1967"/>
                      </a:moveTo>
                      <a:cubicBezTo>
                        <a:pt x="789" y="1970"/>
                        <a:pt x="785" y="1970"/>
                        <a:pt x="782" y="1967"/>
                      </a:cubicBezTo>
                      <a:cubicBezTo>
                        <a:pt x="778" y="1962"/>
                        <a:pt x="783" y="1956"/>
                        <a:pt x="789" y="1956"/>
                      </a:cubicBezTo>
                      <a:cubicBezTo>
                        <a:pt x="793" y="1957"/>
                        <a:pt x="794" y="1960"/>
                        <a:pt x="800" y="1958"/>
                      </a:cubicBezTo>
                      <a:cubicBezTo>
                        <a:pt x="795" y="1962"/>
                        <a:pt x="795" y="1964"/>
                        <a:pt x="792" y="1967"/>
                      </a:cubicBezTo>
                      <a:close/>
                      <a:moveTo>
                        <a:pt x="707" y="1969"/>
                      </a:moveTo>
                      <a:cubicBezTo>
                        <a:pt x="718" y="1975"/>
                        <a:pt x="724" y="1991"/>
                        <a:pt x="721" y="2000"/>
                      </a:cubicBezTo>
                      <a:cubicBezTo>
                        <a:pt x="719" y="2009"/>
                        <a:pt x="717" y="2016"/>
                        <a:pt x="719" y="2023"/>
                      </a:cubicBezTo>
                      <a:cubicBezTo>
                        <a:pt x="722" y="2029"/>
                        <a:pt x="729" y="2035"/>
                        <a:pt x="734" y="2032"/>
                      </a:cubicBezTo>
                      <a:cubicBezTo>
                        <a:pt x="729" y="2032"/>
                        <a:pt x="727" y="2026"/>
                        <a:pt x="727" y="2020"/>
                      </a:cubicBezTo>
                      <a:cubicBezTo>
                        <a:pt x="727" y="2015"/>
                        <a:pt x="727" y="2011"/>
                        <a:pt x="724" y="2007"/>
                      </a:cubicBezTo>
                      <a:cubicBezTo>
                        <a:pt x="732" y="2000"/>
                        <a:pt x="730" y="1991"/>
                        <a:pt x="727" y="1985"/>
                      </a:cubicBezTo>
                      <a:cubicBezTo>
                        <a:pt x="723" y="1978"/>
                        <a:pt x="715" y="1971"/>
                        <a:pt x="707" y="1969"/>
                      </a:cubicBezTo>
                      <a:close/>
                      <a:moveTo>
                        <a:pt x="797" y="1896"/>
                      </a:moveTo>
                      <a:cubicBezTo>
                        <a:pt x="804" y="1877"/>
                        <a:pt x="824" y="1877"/>
                        <a:pt x="832" y="1874"/>
                      </a:cubicBezTo>
                      <a:cubicBezTo>
                        <a:pt x="844" y="1870"/>
                        <a:pt x="840" y="1859"/>
                        <a:pt x="827" y="1861"/>
                      </a:cubicBezTo>
                      <a:cubicBezTo>
                        <a:pt x="816" y="1863"/>
                        <a:pt x="800" y="1876"/>
                        <a:pt x="797" y="1896"/>
                      </a:cubicBezTo>
                      <a:close/>
                      <a:moveTo>
                        <a:pt x="766" y="1977"/>
                      </a:moveTo>
                      <a:cubicBezTo>
                        <a:pt x="762" y="1973"/>
                        <a:pt x="762" y="1965"/>
                        <a:pt x="764" y="1961"/>
                      </a:cubicBezTo>
                      <a:cubicBezTo>
                        <a:pt x="759" y="1957"/>
                        <a:pt x="747" y="1964"/>
                        <a:pt x="751" y="1973"/>
                      </a:cubicBezTo>
                      <a:cubicBezTo>
                        <a:pt x="753" y="1979"/>
                        <a:pt x="761" y="1982"/>
                        <a:pt x="766" y="1977"/>
                      </a:cubicBezTo>
                      <a:close/>
                      <a:moveTo>
                        <a:pt x="718" y="1972"/>
                      </a:moveTo>
                      <a:cubicBezTo>
                        <a:pt x="738" y="1986"/>
                        <a:pt x="737" y="2012"/>
                        <a:pt x="739" y="2020"/>
                      </a:cubicBezTo>
                      <a:cubicBezTo>
                        <a:pt x="744" y="2035"/>
                        <a:pt x="761" y="2029"/>
                        <a:pt x="757" y="2012"/>
                      </a:cubicBezTo>
                      <a:cubicBezTo>
                        <a:pt x="754" y="2002"/>
                        <a:pt x="743" y="1982"/>
                        <a:pt x="718" y="1972"/>
                      </a:cubicBezTo>
                      <a:close/>
                      <a:moveTo>
                        <a:pt x="746" y="1909"/>
                      </a:moveTo>
                      <a:cubicBezTo>
                        <a:pt x="736" y="1905"/>
                        <a:pt x="727" y="1898"/>
                        <a:pt x="723" y="1889"/>
                      </a:cubicBezTo>
                      <a:cubicBezTo>
                        <a:pt x="718" y="1879"/>
                        <a:pt x="719" y="1868"/>
                        <a:pt x="725" y="1860"/>
                      </a:cubicBezTo>
                      <a:cubicBezTo>
                        <a:pt x="729" y="1856"/>
                        <a:pt x="734" y="1852"/>
                        <a:pt x="740" y="1851"/>
                      </a:cubicBezTo>
                      <a:cubicBezTo>
                        <a:pt x="747" y="1850"/>
                        <a:pt x="752" y="1850"/>
                        <a:pt x="759" y="1851"/>
                      </a:cubicBezTo>
                      <a:cubicBezTo>
                        <a:pt x="765" y="1853"/>
                        <a:pt x="769" y="1856"/>
                        <a:pt x="774" y="1860"/>
                      </a:cubicBezTo>
                      <a:cubicBezTo>
                        <a:pt x="777" y="1862"/>
                        <a:pt x="778" y="1863"/>
                        <a:pt x="780" y="1865"/>
                      </a:cubicBezTo>
                      <a:cubicBezTo>
                        <a:pt x="785" y="1871"/>
                        <a:pt x="788" y="1877"/>
                        <a:pt x="791" y="1884"/>
                      </a:cubicBezTo>
                      <a:cubicBezTo>
                        <a:pt x="795" y="1895"/>
                        <a:pt x="796" y="1903"/>
                        <a:pt x="793" y="1914"/>
                      </a:cubicBezTo>
                      <a:cubicBezTo>
                        <a:pt x="793" y="1915"/>
                        <a:pt x="793" y="1916"/>
                        <a:pt x="793" y="1916"/>
                      </a:cubicBezTo>
                      <a:cubicBezTo>
                        <a:pt x="798" y="1911"/>
                        <a:pt x="806" y="1907"/>
                        <a:pt x="813" y="1905"/>
                      </a:cubicBezTo>
                      <a:cubicBezTo>
                        <a:pt x="822" y="1904"/>
                        <a:pt x="832" y="1905"/>
                        <a:pt x="840" y="1910"/>
                      </a:cubicBezTo>
                      <a:cubicBezTo>
                        <a:pt x="843" y="1912"/>
                        <a:pt x="846" y="1915"/>
                        <a:pt x="848" y="1920"/>
                      </a:cubicBezTo>
                      <a:cubicBezTo>
                        <a:pt x="845" y="1916"/>
                        <a:pt x="842" y="1913"/>
                        <a:pt x="839" y="1911"/>
                      </a:cubicBezTo>
                      <a:cubicBezTo>
                        <a:pt x="831" y="1907"/>
                        <a:pt x="822" y="1906"/>
                        <a:pt x="814" y="1908"/>
                      </a:cubicBezTo>
                      <a:cubicBezTo>
                        <a:pt x="807" y="1910"/>
                        <a:pt x="802" y="1913"/>
                        <a:pt x="798" y="1916"/>
                      </a:cubicBezTo>
                      <a:cubicBezTo>
                        <a:pt x="790" y="1923"/>
                        <a:pt x="786" y="1932"/>
                        <a:pt x="778" y="1939"/>
                      </a:cubicBezTo>
                      <a:cubicBezTo>
                        <a:pt x="777" y="1940"/>
                        <a:pt x="777" y="1940"/>
                        <a:pt x="777" y="1940"/>
                      </a:cubicBezTo>
                      <a:cubicBezTo>
                        <a:pt x="773" y="1944"/>
                        <a:pt x="769" y="1948"/>
                        <a:pt x="763" y="1951"/>
                      </a:cubicBezTo>
                      <a:cubicBezTo>
                        <a:pt x="762" y="1951"/>
                        <a:pt x="749" y="1958"/>
                        <a:pt x="748" y="1957"/>
                      </a:cubicBezTo>
                      <a:cubicBezTo>
                        <a:pt x="748" y="1956"/>
                        <a:pt x="756" y="1951"/>
                        <a:pt x="757" y="1950"/>
                      </a:cubicBezTo>
                      <a:cubicBezTo>
                        <a:pt x="764" y="1946"/>
                        <a:pt x="769" y="1943"/>
                        <a:pt x="775" y="1937"/>
                      </a:cubicBezTo>
                      <a:cubicBezTo>
                        <a:pt x="776" y="1937"/>
                        <a:pt x="776" y="1937"/>
                        <a:pt x="776" y="1937"/>
                      </a:cubicBezTo>
                      <a:cubicBezTo>
                        <a:pt x="783" y="1930"/>
                        <a:pt x="787" y="1923"/>
                        <a:pt x="790" y="1913"/>
                      </a:cubicBezTo>
                      <a:cubicBezTo>
                        <a:pt x="793" y="1902"/>
                        <a:pt x="792" y="1889"/>
                        <a:pt x="784" y="1879"/>
                      </a:cubicBezTo>
                      <a:cubicBezTo>
                        <a:pt x="780" y="1874"/>
                        <a:pt x="771" y="1869"/>
                        <a:pt x="765" y="1874"/>
                      </a:cubicBezTo>
                      <a:cubicBezTo>
                        <a:pt x="762" y="1876"/>
                        <a:pt x="762" y="1878"/>
                        <a:pt x="763" y="1881"/>
                      </a:cubicBezTo>
                      <a:cubicBezTo>
                        <a:pt x="764" y="1883"/>
                        <a:pt x="766" y="1884"/>
                        <a:pt x="768" y="1884"/>
                      </a:cubicBezTo>
                      <a:cubicBezTo>
                        <a:pt x="770" y="1884"/>
                        <a:pt x="771" y="1883"/>
                        <a:pt x="772" y="1881"/>
                      </a:cubicBezTo>
                      <a:cubicBezTo>
                        <a:pt x="773" y="1879"/>
                        <a:pt x="772" y="1877"/>
                        <a:pt x="769" y="1877"/>
                      </a:cubicBezTo>
                      <a:cubicBezTo>
                        <a:pt x="768" y="1877"/>
                        <a:pt x="767" y="1877"/>
                        <a:pt x="766" y="1878"/>
                      </a:cubicBezTo>
                      <a:cubicBezTo>
                        <a:pt x="766" y="1877"/>
                        <a:pt x="767" y="1875"/>
                        <a:pt x="768" y="1875"/>
                      </a:cubicBezTo>
                      <a:cubicBezTo>
                        <a:pt x="771" y="1874"/>
                        <a:pt x="774" y="1875"/>
                        <a:pt x="775" y="1878"/>
                      </a:cubicBezTo>
                      <a:cubicBezTo>
                        <a:pt x="777" y="1881"/>
                        <a:pt x="775" y="1886"/>
                        <a:pt x="771" y="1888"/>
                      </a:cubicBezTo>
                      <a:cubicBezTo>
                        <a:pt x="769" y="1890"/>
                        <a:pt x="765" y="1890"/>
                        <a:pt x="762" y="1889"/>
                      </a:cubicBezTo>
                      <a:cubicBezTo>
                        <a:pt x="759" y="1888"/>
                        <a:pt x="757" y="1885"/>
                        <a:pt x="757" y="1882"/>
                      </a:cubicBezTo>
                      <a:cubicBezTo>
                        <a:pt x="756" y="1878"/>
                        <a:pt x="757" y="1874"/>
                        <a:pt x="760" y="1871"/>
                      </a:cubicBezTo>
                      <a:cubicBezTo>
                        <a:pt x="768" y="1866"/>
                        <a:pt x="778" y="1869"/>
                        <a:pt x="784" y="1876"/>
                      </a:cubicBezTo>
                      <a:cubicBezTo>
                        <a:pt x="786" y="1878"/>
                        <a:pt x="787" y="1880"/>
                        <a:pt x="788" y="1883"/>
                      </a:cubicBezTo>
                      <a:cubicBezTo>
                        <a:pt x="785" y="1874"/>
                        <a:pt x="780" y="1868"/>
                        <a:pt x="773" y="1861"/>
                      </a:cubicBezTo>
                      <a:cubicBezTo>
                        <a:pt x="768" y="1857"/>
                        <a:pt x="764" y="1855"/>
                        <a:pt x="758" y="1853"/>
                      </a:cubicBezTo>
                      <a:cubicBezTo>
                        <a:pt x="752" y="1851"/>
                        <a:pt x="747" y="1851"/>
                        <a:pt x="740" y="1852"/>
                      </a:cubicBezTo>
                      <a:cubicBezTo>
                        <a:pt x="737" y="1853"/>
                        <a:pt x="734" y="1854"/>
                        <a:pt x="731" y="1856"/>
                      </a:cubicBezTo>
                      <a:cubicBezTo>
                        <a:pt x="731" y="1856"/>
                        <a:pt x="731" y="1856"/>
                        <a:pt x="731" y="1856"/>
                      </a:cubicBezTo>
                      <a:cubicBezTo>
                        <a:pt x="740" y="1853"/>
                        <a:pt x="750" y="1857"/>
                        <a:pt x="748" y="1870"/>
                      </a:cubicBezTo>
                      <a:cubicBezTo>
                        <a:pt x="746" y="1879"/>
                        <a:pt x="732" y="1891"/>
                        <a:pt x="746" y="1909"/>
                      </a:cubicBezTo>
                      <a:close/>
                      <a:moveTo>
                        <a:pt x="838" y="1912"/>
                      </a:moveTo>
                      <a:cubicBezTo>
                        <a:pt x="831" y="1921"/>
                        <a:pt x="844" y="1929"/>
                        <a:pt x="847" y="1933"/>
                      </a:cubicBezTo>
                      <a:cubicBezTo>
                        <a:pt x="850" y="1936"/>
                        <a:pt x="852" y="1938"/>
                        <a:pt x="852" y="1942"/>
                      </a:cubicBezTo>
                      <a:cubicBezTo>
                        <a:pt x="854" y="1938"/>
                        <a:pt x="857" y="1927"/>
                        <a:pt x="856" y="1922"/>
                      </a:cubicBezTo>
                      <a:cubicBezTo>
                        <a:pt x="856" y="1914"/>
                        <a:pt x="850" y="1908"/>
                        <a:pt x="841" y="1909"/>
                      </a:cubicBezTo>
                      <a:cubicBezTo>
                        <a:pt x="844" y="1912"/>
                        <a:pt x="848" y="1917"/>
                        <a:pt x="848" y="1922"/>
                      </a:cubicBezTo>
                      <a:cubicBezTo>
                        <a:pt x="847" y="1919"/>
                        <a:pt x="843" y="1914"/>
                        <a:pt x="838" y="1912"/>
                      </a:cubicBezTo>
                      <a:close/>
                      <a:moveTo>
                        <a:pt x="741" y="1959"/>
                      </a:moveTo>
                      <a:cubicBezTo>
                        <a:pt x="758" y="1939"/>
                        <a:pt x="753" y="1918"/>
                        <a:pt x="757" y="1907"/>
                      </a:cubicBezTo>
                      <a:cubicBezTo>
                        <a:pt x="762" y="1894"/>
                        <a:pt x="777" y="1899"/>
                        <a:pt x="775" y="1914"/>
                      </a:cubicBezTo>
                      <a:cubicBezTo>
                        <a:pt x="773" y="1930"/>
                        <a:pt x="758" y="1948"/>
                        <a:pt x="741" y="1959"/>
                      </a:cubicBezTo>
                      <a:close/>
                      <a:moveTo>
                        <a:pt x="796" y="1890"/>
                      </a:moveTo>
                      <a:cubicBezTo>
                        <a:pt x="796" y="1869"/>
                        <a:pt x="771" y="1838"/>
                        <a:pt x="752" y="1848"/>
                      </a:cubicBezTo>
                      <a:cubicBezTo>
                        <a:pt x="750" y="1845"/>
                        <a:pt x="753" y="1839"/>
                        <a:pt x="759" y="1837"/>
                      </a:cubicBezTo>
                      <a:cubicBezTo>
                        <a:pt x="765" y="1835"/>
                        <a:pt x="774" y="1838"/>
                        <a:pt x="778" y="1846"/>
                      </a:cubicBezTo>
                      <a:cubicBezTo>
                        <a:pt x="783" y="1843"/>
                        <a:pt x="793" y="1853"/>
                        <a:pt x="796" y="1868"/>
                      </a:cubicBezTo>
                      <a:cubicBezTo>
                        <a:pt x="798" y="1859"/>
                        <a:pt x="802" y="1850"/>
                        <a:pt x="808" y="1844"/>
                      </a:cubicBezTo>
                      <a:cubicBezTo>
                        <a:pt x="815" y="1837"/>
                        <a:pt x="824" y="1830"/>
                        <a:pt x="833" y="1827"/>
                      </a:cubicBezTo>
                      <a:cubicBezTo>
                        <a:pt x="843" y="1825"/>
                        <a:pt x="854" y="1827"/>
                        <a:pt x="861" y="1834"/>
                      </a:cubicBezTo>
                      <a:cubicBezTo>
                        <a:pt x="866" y="1840"/>
                        <a:pt x="869" y="1848"/>
                        <a:pt x="867" y="1855"/>
                      </a:cubicBezTo>
                      <a:cubicBezTo>
                        <a:pt x="864" y="1860"/>
                        <a:pt x="858" y="1864"/>
                        <a:pt x="852" y="1864"/>
                      </a:cubicBezTo>
                      <a:cubicBezTo>
                        <a:pt x="846" y="1865"/>
                        <a:pt x="840" y="1862"/>
                        <a:pt x="834" y="1858"/>
                      </a:cubicBezTo>
                      <a:cubicBezTo>
                        <a:pt x="848" y="1860"/>
                        <a:pt x="850" y="1849"/>
                        <a:pt x="854" y="1846"/>
                      </a:cubicBezTo>
                      <a:cubicBezTo>
                        <a:pt x="861" y="1841"/>
                        <a:pt x="866" y="1845"/>
                        <a:pt x="866" y="1851"/>
                      </a:cubicBezTo>
                      <a:cubicBezTo>
                        <a:pt x="866" y="1851"/>
                        <a:pt x="866" y="1851"/>
                        <a:pt x="866" y="1851"/>
                      </a:cubicBezTo>
                      <a:cubicBezTo>
                        <a:pt x="867" y="1845"/>
                        <a:pt x="864" y="1840"/>
                        <a:pt x="861" y="1836"/>
                      </a:cubicBezTo>
                      <a:cubicBezTo>
                        <a:pt x="854" y="1829"/>
                        <a:pt x="846" y="1826"/>
                        <a:pt x="836" y="1828"/>
                      </a:cubicBezTo>
                      <a:cubicBezTo>
                        <a:pt x="839" y="1828"/>
                        <a:pt x="841" y="1828"/>
                        <a:pt x="843" y="1829"/>
                      </a:cubicBezTo>
                      <a:cubicBezTo>
                        <a:pt x="847" y="1831"/>
                        <a:pt x="851" y="1835"/>
                        <a:pt x="850" y="1840"/>
                      </a:cubicBezTo>
                      <a:cubicBezTo>
                        <a:pt x="850" y="1842"/>
                        <a:pt x="848" y="1844"/>
                        <a:pt x="846" y="1845"/>
                      </a:cubicBezTo>
                      <a:cubicBezTo>
                        <a:pt x="844" y="1845"/>
                        <a:pt x="842" y="1845"/>
                        <a:pt x="840" y="1844"/>
                      </a:cubicBezTo>
                      <a:cubicBezTo>
                        <a:pt x="839" y="1843"/>
                        <a:pt x="838" y="1841"/>
                        <a:pt x="838" y="1839"/>
                      </a:cubicBezTo>
                      <a:cubicBezTo>
                        <a:pt x="838" y="1836"/>
                        <a:pt x="840" y="1834"/>
                        <a:pt x="843" y="1834"/>
                      </a:cubicBezTo>
                      <a:cubicBezTo>
                        <a:pt x="844" y="1834"/>
                        <a:pt x="846" y="1835"/>
                        <a:pt x="846" y="1836"/>
                      </a:cubicBezTo>
                      <a:cubicBezTo>
                        <a:pt x="846" y="1837"/>
                        <a:pt x="846" y="1838"/>
                        <a:pt x="845" y="1839"/>
                      </a:cubicBezTo>
                      <a:cubicBezTo>
                        <a:pt x="845" y="1838"/>
                        <a:pt x="845" y="1837"/>
                        <a:pt x="845" y="1837"/>
                      </a:cubicBezTo>
                      <a:cubicBezTo>
                        <a:pt x="844" y="1835"/>
                        <a:pt x="843" y="1836"/>
                        <a:pt x="842" y="1837"/>
                      </a:cubicBezTo>
                      <a:cubicBezTo>
                        <a:pt x="841" y="1837"/>
                        <a:pt x="841" y="1838"/>
                        <a:pt x="842" y="1839"/>
                      </a:cubicBezTo>
                      <a:cubicBezTo>
                        <a:pt x="842" y="1841"/>
                        <a:pt x="843" y="1841"/>
                        <a:pt x="845" y="1841"/>
                      </a:cubicBezTo>
                      <a:cubicBezTo>
                        <a:pt x="846" y="1841"/>
                        <a:pt x="847" y="1840"/>
                        <a:pt x="848" y="1838"/>
                      </a:cubicBezTo>
                      <a:cubicBezTo>
                        <a:pt x="848" y="1834"/>
                        <a:pt x="843" y="1830"/>
                        <a:pt x="839" y="1829"/>
                      </a:cubicBezTo>
                      <a:cubicBezTo>
                        <a:pt x="833" y="1828"/>
                        <a:pt x="825" y="1832"/>
                        <a:pt x="820" y="1836"/>
                      </a:cubicBezTo>
                      <a:cubicBezTo>
                        <a:pt x="806" y="1845"/>
                        <a:pt x="798" y="1859"/>
                        <a:pt x="797" y="1874"/>
                      </a:cubicBezTo>
                      <a:cubicBezTo>
                        <a:pt x="797" y="1879"/>
                        <a:pt x="797" y="1884"/>
                        <a:pt x="796" y="1890"/>
                      </a:cubicBezTo>
                      <a:close/>
                      <a:moveTo>
                        <a:pt x="798" y="1909"/>
                      </a:moveTo>
                      <a:cubicBezTo>
                        <a:pt x="798" y="1899"/>
                        <a:pt x="815" y="1895"/>
                        <a:pt x="825" y="1897"/>
                      </a:cubicBezTo>
                      <a:cubicBezTo>
                        <a:pt x="836" y="1899"/>
                        <a:pt x="849" y="1904"/>
                        <a:pt x="860" y="1896"/>
                      </a:cubicBezTo>
                      <a:cubicBezTo>
                        <a:pt x="866" y="1892"/>
                        <a:pt x="869" y="1885"/>
                        <a:pt x="868" y="1878"/>
                      </a:cubicBezTo>
                      <a:cubicBezTo>
                        <a:pt x="867" y="1874"/>
                        <a:pt x="864" y="1871"/>
                        <a:pt x="859" y="1871"/>
                      </a:cubicBezTo>
                      <a:cubicBezTo>
                        <a:pt x="862" y="1873"/>
                        <a:pt x="864" y="1879"/>
                        <a:pt x="861" y="1883"/>
                      </a:cubicBezTo>
                      <a:cubicBezTo>
                        <a:pt x="859" y="1887"/>
                        <a:pt x="853" y="1888"/>
                        <a:pt x="848" y="1887"/>
                      </a:cubicBezTo>
                      <a:cubicBezTo>
                        <a:pt x="838" y="1884"/>
                        <a:pt x="829" y="1879"/>
                        <a:pt x="819" y="1881"/>
                      </a:cubicBezTo>
                      <a:cubicBezTo>
                        <a:pt x="806" y="1882"/>
                        <a:pt x="795" y="1894"/>
                        <a:pt x="798" y="1909"/>
                      </a:cubicBezTo>
                      <a:close/>
                      <a:moveTo>
                        <a:pt x="805" y="1956"/>
                      </a:moveTo>
                      <a:cubicBezTo>
                        <a:pt x="816" y="1956"/>
                        <a:pt x="829" y="1945"/>
                        <a:pt x="833" y="1935"/>
                      </a:cubicBezTo>
                      <a:cubicBezTo>
                        <a:pt x="836" y="1924"/>
                        <a:pt x="828" y="1918"/>
                        <a:pt x="821" y="1929"/>
                      </a:cubicBezTo>
                      <a:cubicBezTo>
                        <a:pt x="816" y="1937"/>
                        <a:pt x="814" y="1952"/>
                        <a:pt x="805" y="1956"/>
                      </a:cubicBezTo>
                      <a:close/>
                      <a:moveTo>
                        <a:pt x="655" y="2096"/>
                      </a:moveTo>
                      <a:cubicBezTo>
                        <a:pt x="630" y="2117"/>
                        <a:pt x="629" y="2168"/>
                        <a:pt x="659" y="2176"/>
                      </a:cubicBezTo>
                      <a:cubicBezTo>
                        <a:pt x="657" y="2182"/>
                        <a:pt x="647" y="2185"/>
                        <a:pt x="639" y="2180"/>
                      </a:cubicBezTo>
                      <a:cubicBezTo>
                        <a:pt x="631" y="2175"/>
                        <a:pt x="627" y="2162"/>
                        <a:pt x="633" y="2149"/>
                      </a:cubicBezTo>
                      <a:cubicBezTo>
                        <a:pt x="621" y="2145"/>
                        <a:pt x="626" y="2110"/>
                        <a:pt x="655" y="2096"/>
                      </a:cubicBezTo>
                      <a:close/>
                      <a:moveTo>
                        <a:pt x="535" y="2026"/>
                      </a:moveTo>
                      <a:cubicBezTo>
                        <a:pt x="536" y="2023"/>
                        <a:pt x="539" y="2022"/>
                        <a:pt x="542" y="2024"/>
                      </a:cubicBezTo>
                      <a:cubicBezTo>
                        <a:pt x="544" y="2025"/>
                        <a:pt x="545" y="2028"/>
                        <a:pt x="544" y="2030"/>
                      </a:cubicBezTo>
                      <a:cubicBezTo>
                        <a:pt x="542" y="2033"/>
                        <a:pt x="539" y="2034"/>
                        <a:pt x="537" y="2033"/>
                      </a:cubicBezTo>
                      <a:cubicBezTo>
                        <a:pt x="535" y="2031"/>
                        <a:pt x="534" y="2028"/>
                        <a:pt x="535" y="2026"/>
                      </a:cubicBezTo>
                      <a:close/>
                      <a:moveTo>
                        <a:pt x="537" y="2016"/>
                      </a:moveTo>
                      <a:cubicBezTo>
                        <a:pt x="538" y="2014"/>
                        <a:pt x="540" y="2014"/>
                        <a:pt x="542" y="2015"/>
                      </a:cubicBezTo>
                      <a:cubicBezTo>
                        <a:pt x="544" y="2016"/>
                        <a:pt x="545" y="2018"/>
                        <a:pt x="544" y="2020"/>
                      </a:cubicBezTo>
                      <a:cubicBezTo>
                        <a:pt x="543" y="2022"/>
                        <a:pt x="541" y="2022"/>
                        <a:pt x="539" y="2022"/>
                      </a:cubicBezTo>
                      <a:cubicBezTo>
                        <a:pt x="537" y="2021"/>
                        <a:pt x="536" y="2018"/>
                        <a:pt x="537" y="2016"/>
                      </a:cubicBezTo>
                      <a:close/>
                      <a:moveTo>
                        <a:pt x="538" y="2038"/>
                      </a:moveTo>
                      <a:cubicBezTo>
                        <a:pt x="540" y="2034"/>
                        <a:pt x="545" y="2033"/>
                        <a:pt x="548" y="2035"/>
                      </a:cubicBezTo>
                      <a:cubicBezTo>
                        <a:pt x="552" y="2037"/>
                        <a:pt x="554" y="2041"/>
                        <a:pt x="552" y="2045"/>
                      </a:cubicBezTo>
                      <a:cubicBezTo>
                        <a:pt x="550" y="2049"/>
                        <a:pt x="545" y="2050"/>
                        <a:pt x="541" y="2048"/>
                      </a:cubicBezTo>
                      <a:cubicBezTo>
                        <a:pt x="538" y="2046"/>
                        <a:pt x="536" y="2042"/>
                        <a:pt x="538" y="2038"/>
                      </a:cubicBezTo>
                      <a:close/>
                      <a:moveTo>
                        <a:pt x="699" y="2000"/>
                      </a:moveTo>
                      <a:cubicBezTo>
                        <a:pt x="706" y="2008"/>
                        <a:pt x="710" y="2024"/>
                        <a:pt x="707" y="2039"/>
                      </a:cubicBezTo>
                      <a:cubicBezTo>
                        <a:pt x="704" y="2050"/>
                        <a:pt x="697" y="2060"/>
                        <a:pt x="689" y="2066"/>
                      </a:cubicBezTo>
                      <a:cubicBezTo>
                        <a:pt x="684" y="2070"/>
                        <a:pt x="679" y="2072"/>
                        <a:pt x="674" y="2072"/>
                      </a:cubicBezTo>
                      <a:cubicBezTo>
                        <a:pt x="665" y="2072"/>
                        <a:pt x="657" y="2068"/>
                        <a:pt x="655" y="2062"/>
                      </a:cubicBezTo>
                      <a:cubicBezTo>
                        <a:pt x="652" y="2055"/>
                        <a:pt x="656" y="2048"/>
                        <a:pt x="662" y="2047"/>
                      </a:cubicBezTo>
                      <a:cubicBezTo>
                        <a:pt x="659" y="2057"/>
                        <a:pt x="668" y="2064"/>
                        <a:pt x="678" y="2062"/>
                      </a:cubicBezTo>
                      <a:cubicBezTo>
                        <a:pt x="689" y="2059"/>
                        <a:pt x="699" y="2047"/>
                        <a:pt x="702" y="2037"/>
                      </a:cubicBezTo>
                      <a:cubicBezTo>
                        <a:pt x="707" y="2019"/>
                        <a:pt x="702" y="2007"/>
                        <a:pt x="699" y="2000"/>
                      </a:cubicBezTo>
                      <a:close/>
                      <a:moveTo>
                        <a:pt x="674" y="2079"/>
                      </a:moveTo>
                      <a:cubicBezTo>
                        <a:pt x="643" y="2094"/>
                        <a:pt x="604" y="2083"/>
                        <a:pt x="592" y="2061"/>
                      </a:cubicBezTo>
                      <a:cubicBezTo>
                        <a:pt x="580" y="2037"/>
                        <a:pt x="601" y="2027"/>
                        <a:pt x="612" y="2048"/>
                      </a:cubicBezTo>
                      <a:cubicBezTo>
                        <a:pt x="618" y="2059"/>
                        <a:pt x="641" y="2089"/>
                        <a:pt x="674" y="2079"/>
                      </a:cubicBezTo>
                      <a:close/>
                      <a:moveTo>
                        <a:pt x="974" y="1825"/>
                      </a:moveTo>
                      <a:cubicBezTo>
                        <a:pt x="957" y="1845"/>
                        <a:pt x="962" y="1865"/>
                        <a:pt x="958" y="1876"/>
                      </a:cubicBezTo>
                      <a:cubicBezTo>
                        <a:pt x="953" y="1889"/>
                        <a:pt x="939" y="1884"/>
                        <a:pt x="941" y="1869"/>
                      </a:cubicBezTo>
                      <a:cubicBezTo>
                        <a:pt x="943" y="1853"/>
                        <a:pt x="957" y="1836"/>
                        <a:pt x="974" y="1825"/>
                      </a:cubicBezTo>
                      <a:close/>
                      <a:moveTo>
                        <a:pt x="905" y="1875"/>
                      </a:moveTo>
                      <a:cubicBezTo>
                        <a:pt x="905" y="1873"/>
                        <a:pt x="906" y="1871"/>
                        <a:pt x="908" y="1870"/>
                      </a:cubicBezTo>
                      <a:cubicBezTo>
                        <a:pt x="910" y="1868"/>
                        <a:pt x="914" y="1868"/>
                        <a:pt x="917" y="1870"/>
                      </a:cubicBezTo>
                      <a:cubicBezTo>
                        <a:pt x="920" y="1872"/>
                        <a:pt x="920" y="1877"/>
                        <a:pt x="919" y="1879"/>
                      </a:cubicBezTo>
                      <a:cubicBezTo>
                        <a:pt x="917" y="1885"/>
                        <a:pt x="912" y="1883"/>
                        <a:pt x="909" y="1884"/>
                      </a:cubicBezTo>
                      <a:cubicBezTo>
                        <a:pt x="905" y="1886"/>
                        <a:pt x="903" y="1891"/>
                        <a:pt x="904" y="1896"/>
                      </a:cubicBezTo>
                      <a:cubicBezTo>
                        <a:pt x="905" y="1902"/>
                        <a:pt x="910" y="1907"/>
                        <a:pt x="916" y="1907"/>
                      </a:cubicBezTo>
                      <a:cubicBezTo>
                        <a:pt x="919" y="1908"/>
                        <a:pt x="923" y="1906"/>
                        <a:pt x="924" y="1902"/>
                      </a:cubicBezTo>
                      <a:cubicBezTo>
                        <a:pt x="920" y="1904"/>
                        <a:pt x="915" y="1902"/>
                        <a:pt x="916" y="1897"/>
                      </a:cubicBezTo>
                      <a:cubicBezTo>
                        <a:pt x="917" y="1894"/>
                        <a:pt x="921" y="1890"/>
                        <a:pt x="924" y="1885"/>
                      </a:cubicBezTo>
                      <a:cubicBezTo>
                        <a:pt x="928" y="1880"/>
                        <a:pt x="930" y="1875"/>
                        <a:pt x="930" y="1870"/>
                      </a:cubicBezTo>
                      <a:cubicBezTo>
                        <a:pt x="930" y="1860"/>
                        <a:pt x="920" y="1852"/>
                        <a:pt x="911" y="1854"/>
                      </a:cubicBezTo>
                      <a:cubicBezTo>
                        <a:pt x="905" y="1855"/>
                        <a:pt x="902" y="1859"/>
                        <a:pt x="899" y="1863"/>
                      </a:cubicBezTo>
                      <a:cubicBezTo>
                        <a:pt x="896" y="1867"/>
                        <a:pt x="891" y="1881"/>
                        <a:pt x="884" y="1883"/>
                      </a:cubicBezTo>
                      <a:cubicBezTo>
                        <a:pt x="880" y="1885"/>
                        <a:pt x="876" y="1882"/>
                        <a:pt x="876" y="1879"/>
                      </a:cubicBezTo>
                      <a:cubicBezTo>
                        <a:pt x="872" y="1880"/>
                        <a:pt x="872" y="1887"/>
                        <a:pt x="875" y="1890"/>
                      </a:cubicBezTo>
                      <a:cubicBezTo>
                        <a:pt x="881" y="1896"/>
                        <a:pt x="893" y="1896"/>
                        <a:pt x="900" y="1888"/>
                      </a:cubicBezTo>
                      <a:cubicBezTo>
                        <a:pt x="903" y="1885"/>
                        <a:pt x="904" y="1881"/>
                        <a:pt x="905" y="1875"/>
                      </a:cubicBezTo>
                      <a:close/>
                      <a:moveTo>
                        <a:pt x="902" y="1892"/>
                      </a:moveTo>
                      <a:cubicBezTo>
                        <a:pt x="899" y="1903"/>
                        <a:pt x="887" y="1916"/>
                        <a:pt x="875" y="1918"/>
                      </a:cubicBezTo>
                      <a:cubicBezTo>
                        <a:pt x="864" y="1921"/>
                        <a:pt x="858" y="1911"/>
                        <a:pt x="870" y="1906"/>
                      </a:cubicBezTo>
                      <a:cubicBezTo>
                        <a:pt x="880" y="1901"/>
                        <a:pt x="896" y="1901"/>
                        <a:pt x="902" y="1892"/>
                      </a:cubicBezTo>
                      <a:close/>
                      <a:moveTo>
                        <a:pt x="921" y="1853"/>
                      </a:moveTo>
                      <a:cubicBezTo>
                        <a:pt x="927" y="1855"/>
                        <a:pt x="931" y="1861"/>
                        <a:pt x="931" y="1865"/>
                      </a:cubicBezTo>
                      <a:cubicBezTo>
                        <a:pt x="937" y="1865"/>
                        <a:pt x="942" y="1854"/>
                        <a:pt x="935" y="1848"/>
                      </a:cubicBezTo>
                      <a:cubicBezTo>
                        <a:pt x="930" y="1845"/>
                        <a:pt x="922" y="1848"/>
                        <a:pt x="921" y="1853"/>
                      </a:cubicBezTo>
                      <a:close/>
                      <a:moveTo>
                        <a:pt x="713" y="1577"/>
                      </a:moveTo>
                      <a:cubicBezTo>
                        <a:pt x="716" y="1574"/>
                        <a:pt x="719" y="1574"/>
                        <a:pt x="722" y="1576"/>
                      </a:cubicBezTo>
                      <a:cubicBezTo>
                        <a:pt x="726" y="1581"/>
                        <a:pt x="722" y="1587"/>
                        <a:pt x="717" y="1587"/>
                      </a:cubicBezTo>
                      <a:cubicBezTo>
                        <a:pt x="713" y="1587"/>
                        <a:pt x="711" y="1584"/>
                        <a:pt x="706" y="1586"/>
                      </a:cubicBezTo>
                      <a:cubicBezTo>
                        <a:pt x="711" y="1583"/>
                        <a:pt x="710" y="1580"/>
                        <a:pt x="713" y="1577"/>
                      </a:cubicBezTo>
                      <a:close/>
                      <a:moveTo>
                        <a:pt x="930" y="1386"/>
                      </a:moveTo>
                      <a:cubicBezTo>
                        <a:pt x="951" y="1402"/>
                        <a:pt x="955" y="1424"/>
                        <a:pt x="950" y="1442"/>
                      </a:cubicBezTo>
                      <a:cubicBezTo>
                        <a:pt x="946" y="1458"/>
                        <a:pt x="933" y="1463"/>
                        <a:pt x="930" y="1473"/>
                      </a:cubicBezTo>
                      <a:cubicBezTo>
                        <a:pt x="929" y="1477"/>
                        <a:pt x="929" y="1481"/>
                        <a:pt x="932" y="1485"/>
                      </a:cubicBezTo>
                      <a:cubicBezTo>
                        <a:pt x="920" y="1483"/>
                        <a:pt x="915" y="1471"/>
                        <a:pt x="919" y="1460"/>
                      </a:cubicBezTo>
                      <a:cubicBezTo>
                        <a:pt x="924" y="1447"/>
                        <a:pt x="935" y="1443"/>
                        <a:pt x="938" y="1428"/>
                      </a:cubicBezTo>
                      <a:cubicBezTo>
                        <a:pt x="942" y="1413"/>
                        <a:pt x="939" y="1397"/>
                        <a:pt x="930" y="1386"/>
                      </a:cubicBezTo>
                      <a:close/>
                      <a:moveTo>
                        <a:pt x="904" y="1335"/>
                      </a:moveTo>
                      <a:cubicBezTo>
                        <a:pt x="925" y="1347"/>
                        <a:pt x="927" y="1372"/>
                        <a:pt x="932" y="1382"/>
                      </a:cubicBezTo>
                      <a:cubicBezTo>
                        <a:pt x="939" y="1397"/>
                        <a:pt x="952" y="1393"/>
                        <a:pt x="948" y="1375"/>
                      </a:cubicBezTo>
                      <a:cubicBezTo>
                        <a:pt x="944" y="1357"/>
                        <a:pt x="924" y="1338"/>
                        <a:pt x="904" y="1335"/>
                      </a:cubicBezTo>
                      <a:close/>
                      <a:moveTo>
                        <a:pt x="325" y="1598"/>
                      </a:moveTo>
                      <a:cubicBezTo>
                        <a:pt x="305" y="1586"/>
                        <a:pt x="280" y="1593"/>
                        <a:pt x="267" y="1606"/>
                      </a:cubicBezTo>
                      <a:cubicBezTo>
                        <a:pt x="256" y="1617"/>
                        <a:pt x="263" y="1631"/>
                        <a:pt x="277" y="1617"/>
                      </a:cubicBezTo>
                      <a:cubicBezTo>
                        <a:pt x="288" y="1606"/>
                        <a:pt x="301" y="1593"/>
                        <a:pt x="325" y="1598"/>
                      </a:cubicBezTo>
                      <a:close/>
                      <a:moveTo>
                        <a:pt x="212" y="1875"/>
                      </a:moveTo>
                      <a:cubicBezTo>
                        <a:pt x="196" y="1866"/>
                        <a:pt x="183" y="1842"/>
                        <a:pt x="183" y="1824"/>
                      </a:cubicBezTo>
                      <a:cubicBezTo>
                        <a:pt x="183" y="1806"/>
                        <a:pt x="199" y="1803"/>
                        <a:pt x="202" y="1823"/>
                      </a:cubicBezTo>
                      <a:cubicBezTo>
                        <a:pt x="205" y="1839"/>
                        <a:pt x="198" y="1859"/>
                        <a:pt x="212" y="1875"/>
                      </a:cubicBezTo>
                      <a:close/>
                      <a:moveTo>
                        <a:pt x="274" y="1590"/>
                      </a:moveTo>
                      <a:cubicBezTo>
                        <a:pt x="250" y="1592"/>
                        <a:pt x="240" y="1611"/>
                        <a:pt x="236" y="1630"/>
                      </a:cubicBezTo>
                      <a:cubicBezTo>
                        <a:pt x="234" y="1640"/>
                        <a:pt x="235" y="1655"/>
                        <a:pt x="227" y="1662"/>
                      </a:cubicBezTo>
                      <a:cubicBezTo>
                        <a:pt x="243" y="1666"/>
                        <a:pt x="246" y="1634"/>
                        <a:pt x="248" y="1624"/>
                      </a:cubicBezTo>
                      <a:cubicBezTo>
                        <a:pt x="251" y="1607"/>
                        <a:pt x="260" y="1595"/>
                        <a:pt x="274" y="1590"/>
                      </a:cubicBezTo>
                      <a:close/>
                      <a:moveTo>
                        <a:pt x="258" y="1744"/>
                      </a:moveTo>
                      <a:cubicBezTo>
                        <a:pt x="276" y="1725"/>
                        <a:pt x="304" y="1711"/>
                        <a:pt x="321" y="1715"/>
                      </a:cubicBezTo>
                      <a:cubicBezTo>
                        <a:pt x="339" y="1719"/>
                        <a:pt x="341" y="1737"/>
                        <a:pt x="320" y="1736"/>
                      </a:cubicBezTo>
                      <a:cubicBezTo>
                        <a:pt x="304" y="1735"/>
                        <a:pt x="279" y="1731"/>
                        <a:pt x="258" y="1744"/>
                      </a:cubicBezTo>
                      <a:close/>
                      <a:moveTo>
                        <a:pt x="126" y="1815"/>
                      </a:moveTo>
                      <a:cubicBezTo>
                        <a:pt x="122" y="1815"/>
                        <a:pt x="119" y="1811"/>
                        <a:pt x="120" y="1807"/>
                      </a:cubicBezTo>
                      <a:cubicBezTo>
                        <a:pt x="121" y="1801"/>
                        <a:pt x="130" y="1801"/>
                        <a:pt x="133" y="1805"/>
                      </a:cubicBezTo>
                      <a:cubicBezTo>
                        <a:pt x="135" y="1809"/>
                        <a:pt x="134" y="1813"/>
                        <a:pt x="139" y="1816"/>
                      </a:cubicBezTo>
                      <a:cubicBezTo>
                        <a:pt x="133" y="1814"/>
                        <a:pt x="131" y="1816"/>
                        <a:pt x="126" y="1815"/>
                      </a:cubicBezTo>
                      <a:close/>
                      <a:moveTo>
                        <a:pt x="126" y="1817"/>
                      </a:moveTo>
                      <a:cubicBezTo>
                        <a:pt x="124" y="1817"/>
                        <a:pt x="121" y="1816"/>
                        <a:pt x="120" y="1814"/>
                      </a:cubicBezTo>
                      <a:cubicBezTo>
                        <a:pt x="118" y="1811"/>
                        <a:pt x="117" y="1808"/>
                        <a:pt x="119" y="1804"/>
                      </a:cubicBezTo>
                      <a:cubicBezTo>
                        <a:pt x="122" y="1800"/>
                        <a:pt x="126" y="1799"/>
                        <a:pt x="130" y="1801"/>
                      </a:cubicBezTo>
                      <a:cubicBezTo>
                        <a:pt x="136" y="1803"/>
                        <a:pt x="134" y="1808"/>
                        <a:pt x="136" y="1812"/>
                      </a:cubicBezTo>
                      <a:cubicBezTo>
                        <a:pt x="138" y="1816"/>
                        <a:pt x="144" y="1817"/>
                        <a:pt x="149" y="1816"/>
                      </a:cubicBezTo>
                      <a:cubicBezTo>
                        <a:pt x="156" y="1814"/>
                        <a:pt x="161" y="1809"/>
                        <a:pt x="161" y="1802"/>
                      </a:cubicBezTo>
                      <a:cubicBezTo>
                        <a:pt x="161" y="1798"/>
                        <a:pt x="159" y="1794"/>
                        <a:pt x="155" y="1794"/>
                      </a:cubicBezTo>
                      <a:cubicBezTo>
                        <a:pt x="157" y="1797"/>
                        <a:pt x="155" y="1803"/>
                        <a:pt x="149" y="1802"/>
                      </a:cubicBezTo>
                      <a:cubicBezTo>
                        <a:pt x="146" y="1802"/>
                        <a:pt x="141" y="1798"/>
                        <a:pt x="136" y="1795"/>
                      </a:cubicBezTo>
                      <a:cubicBezTo>
                        <a:pt x="130" y="1791"/>
                        <a:pt x="124" y="1789"/>
                        <a:pt x="119" y="1789"/>
                      </a:cubicBezTo>
                      <a:cubicBezTo>
                        <a:pt x="107" y="1790"/>
                        <a:pt x="99" y="1801"/>
                        <a:pt x="102" y="1812"/>
                      </a:cubicBezTo>
                      <a:cubicBezTo>
                        <a:pt x="104" y="1818"/>
                        <a:pt x="108" y="1822"/>
                        <a:pt x="113" y="1825"/>
                      </a:cubicBezTo>
                      <a:cubicBezTo>
                        <a:pt x="118" y="1828"/>
                        <a:pt x="134" y="1832"/>
                        <a:pt x="137" y="1839"/>
                      </a:cubicBezTo>
                      <a:cubicBezTo>
                        <a:pt x="139" y="1844"/>
                        <a:pt x="136" y="1848"/>
                        <a:pt x="133" y="1849"/>
                      </a:cubicBezTo>
                      <a:cubicBezTo>
                        <a:pt x="135" y="1853"/>
                        <a:pt x="142" y="1852"/>
                        <a:pt x="145" y="1848"/>
                      </a:cubicBezTo>
                      <a:cubicBezTo>
                        <a:pt x="152" y="1841"/>
                        <a:pt x="151" y="1828"/>
                        <a:pt x="141" y="1821"/>
                      </a:cubicBezTo>
                      <a:cubicBezTo>
                        <a:pt x="137" y="1818"/>
                        <a:pt x="133" y="1818"/>
                        <a:pt x="126" y="1817"/>
                      </a:cubicBezTo>
                      <a:close/>
                      <a:moveTo>
                        <a:pt x="145" y="1819"/>
                      </a:moveTo>
                      <a:cubicBezTo>
                        <a:pt x="158" y="1820"/>
                        <a:pt x="173" y="1833"/>
                        <a:pt x="177" y="1846"/>
                      </a:cubicBezTo>
                      <a:cubicBezTo>
                        <a:pt x="180" y="1859"/>
                        <a:pt x="170" y="1866"/>
                        <a:pt x="163" y="1853"/>
                      </a:cubicBezTo>
                      <a:cubicBezTo>
                        <a:pt x="158" y="1843"/>
                        <a:pt x="156" y="1824"/>
                        <a:pt x="145" y="1819"/>
                      </a:cubicBezTo>
                      <a:close/>
                      <a:moveTo>
                        <a:pt x="91" y="1784"/>
                      </a:moveTo>
                      <a:cubicBezTo>
                        <a:pt x="91" y="1783"/>
                        <a:pt x="93" y="1782"/>
                        <a:pt x="94" y="1782"/>
                      </a:cubicBezTo>
                      <a:cubicBezTo>
                        <a:pt x="85" y="1776"/>
                        <a:pt x="73" y="1763"/>
                        <a:pt x="64" y="1748"/>
                      </a:cubicBezTo>
                      <a:cubicBezTo>
                        <a:pt x="68" y="1751"/>
                        <a:pt x="71" y="1754"/>
                        <a:pt x="75" y="1756"/>
                      </a:cubicBezTo>
                      <a:cubicBezTo>
                        <a:pt x="104" y="1772"/>
                        <a:pt x="120" y="1755"/>
                        <a:pt x="147" y="1756"/>
                      </a:cubicBezTo>
                      <a:cubicBezTo>
                        <a:pt x="157" y="1756"/>
                        <a:pt x="167" y="1762"/>
                        <a:pt x="164" y="1774"/>
                      </a:cubicBezTo>
                      <a:cubicBezTo>
                        <a:pt x="163" y="1780"/>
                        <a:pt x="159" y="1784"/>
                        <a:pt x="153" y="1786"/>
                      </a:cubicBezTo>
                      <a:cubicBezTo>
                        <a:pt x="149" y="1787"/>
                        <a:pt x="146" y="1786"/>
                        <a:pt x="143" y="1784"/>
                      </a:cubicBezTo>
                      <a:cubicBezTo>
                        <a:pt x="141" y="1783"/>
                        <a:pt x="140" y="1781"/>
                        <a:pt x="139" y="1780"/>
                      </a:cubicBezTo>
                      <a:cubicBezTo>
                        <a:pt x="140" y="1780"/>
                        <a:pt x="139" y="1780"/>
                        <a:pt x="141" y="1782"/>
                      </a:cubicBezTo>
                      <a:cubicBezTo>
                        <a:pt x="144" y="1783"/>
                        <a:pt x="150" y="1783"/>
                        <a:pt x="152" y="1780"/>
                      </a:cubicBezTo>
                      <a:cubicBezTo>
                        <a:pt x="155" y="1776"/>
                        <a:pt x="154" y="1771"/>
                        <a:pt x="150" y="1769"/>
                      </a:cubicBezTo>
                      <a:cubicBezTo>
                        <a:pt x="147" y="1766"/>
                        <a:pt x="143" y="1767"/>
                        <a:pt x="140" y="1770"/>
                      </a:cubicBezTo>
                      <a:cubicBezTo>
                        <a:pt x="135" y="1774"/>
                        <a:pt x="138" y="1781"/>
                        <a:pt x="142" y="1785"/>
                      </a:cubicBezTo>
                      <a:cubicBezTo>
                        <a:pt x="146" y="1787"/>
                        <a:pt x="149" y="1788"/>
                        <a:pt x="154" y="1788"/>
                      </a:cubicBezTo>
                      <a:cubicBezTo>
                        <a:pt x="160" y="1786"/>
                        <a:pt x="165" y="1781"/>
                        <a:pt x="167" y="1775"/>
                      </a:cubicBezTo>
                      <a:cubicBezTo>
                        <a:pt x="171" y="1760"/>
                        <a:pt x="159" y="1753"/>
                        <a:pt x="148" y="1753"/>
                      </a:cubicBezTo>
                      <a:cubicBezTo>
                        <a:pt x="120" y="1752"/>
                        <a:pt x="103" y="1770"/>
                        <a:pt x="75" y="1751"/>
                      </a:cubicBezTo>
                      <a:cubicBezTo>
                        <a:pt x="64" y="1744"/>
                        <a:pt x="55" y="1731"/>
                        <a:pt x="55" y="1715"/>
                      </a:cubicBezTo>
                      <a:cubicBezTo>
                        <a:pt x="56" y="1694"/>
                        <a:pt x="71" y="1676"/>
                        <a:pt x="93" y="1675"/>
                      </a:cubicBezTo>
                      <a:cubicBezTo>
                        <a:pt x="69" y="1676"/>
                        <a:pt x="58" y="1707"/>
                        <a:pt x="66" y="1729"/>
                      </a:cubicBezTo>
                      <a:cubicBezTo>
                        <a:pt x="71" y="1741"/>
                        <a:pt x="82" y="1753"/>
                        <a:pt x="97" y="1755"/>
                      </a:cubicBezTo>
                      <a:cubicBezTo>
                        <a:pt x="127" y="1759"/>
                        <a:pt x="131" y="1726"/>
                        <a:pt x="103" y="1722"/>
                      </a:cubicBezTo>
                      <a:cubicBezTo>
                        <a:pt x="89" y="1720"/>
                        <a:pt x="78" y="1710"/>
                        <a:pt x="79" y="1695"/>
                      </a:cubicBezTo>
                      <a:cubicBezTo>
                        <a:pt x="80" y="1686"/>
                        <a:pt x="86" y="1678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2" y="1675"/>
                        <a:pt x="91" y="1675"/>
                        <a:pt x="90" y="1675"/>
                      </a:cubicBezTo>
                      <a:cubicBezTo>
                        <a:pt x="96" y="1674"/>
                        <a:pt x="102" y="1673"/>
                        <a:pt x="108" y="1671"/>
                      </a:cubicBezTo>
                      <a:cubicBezTo>
                        <a:pt x="121" y="1666"/>
                        <a:pt x="130" y="1660"/>
                        <a:pt x="139" y="1649"/>
                      </a:cubicBezTo>
                      <a:cubicBezTo>
                        <a:pt x="139" y="1648"/>
                        <a:pt x="139" y="1648"/>
                        <a:pt x="139" y="1648"/>
                      </a:cubicBezTo>
                      <a:cubicBezTo>
                        <a:pt x="137" y="1661"/>
                        <a:pt x="127" y="1680"/>
                        <a:pt x="117" y="1686"/>
                      </a:cubicBezTo>
                      <a:cubicBezTo>
                        <a:pt x="117" y="1686"/>
                        <a:pt x="118" y="1687"/>
                        <a:pt x="118" y="1688"/>
                      </a:cubicBezTo>
                      <a:cubicBezTo>
                        <a:pt x="127" y="1683"/>
                        <a:pt x="137" y="1668"/>
                        <a:pt x="140" y="1656"/>
                      </a:cubicBezTo>
                      <a:cubicBezTo>
                        <a:pt x="141" y="1657"/>
                        <a:pt x="141" y="1659"/>
                        <a:pt x="141" y="1661"/>
                      </a:cubicBezTo>
                      <a:cubicBezTo>
                        <a:pt x="141" y="1661"/>
                        <a:pt x="141" y="1661"/>
                        <a:pt x="141" y="1661"/>
                      </a:cubicBezTo>
                      <a:cubicBezTo>
                        <a:pt x="143" y="1670"/>
                        <a:pt x="145" y="1678"/>
                        <a:pt x="148" y="1686"/>
                      </a:cubicBezTo>
                      <a:cubicBezTo>
                        <a:pt x="152" y="1695"/>
                        <a:pt x="159" y="1706"/>
                        <a:pt x="157" y="1716"/>
                      </a:cubicBezTo>
                      <a:cubicBezTo>
                        <a:pt x="155" y="1724"/>
                        <a:pt x="148" y="1730"/>
                        <a:pt x="139" y="1732"/>
                      </a:cubicBezTo>
                      <a:cubicBezTo>
                        <a:pt x="131" y="1733"/>
                        <a:pt x="123" y="1730"/>
                        <a:pt x="118" y="1723"/>
                      </a:cubicBezTo>
                      <a:cubicBezTo>
                        <a:pt x="114" y="1717"/>
                        <a:pt x="114" y="1709"/>
                        <a:pt x="118" y="1704"/>
                      </a:cubicBezTo>
                      <a:cubicBezTo>
                        <a:pt x="121" y="1699"/>
                        <a:pt x="127" y="1697"/>
                        <a:pt x="133" y="1698"/>
                      </a:cubicBezTo>
                      <a:cubicBezTo>
                        <a:pt x="129" y="1698"/>
                        <a:pt x="125" y="1700"/>
                        <a:pt x="123" y="1704"/>
                      </a:cubicBezTo>
                      <a:cubicBezTo>
                        <a:pt x="121" y="1709"/>
                        <a:pt x="123" y="1714"/>
                        <a:pt x="128" y="1716"/>
                      </a:cubicBezTo>
                      <a:cubicBezTo>
                        <a:pt x="133" y="1717"/>
                        <a:pt x="138" y="1715"/>
                        <a:pt x="140" y="1710"/>
                      </a:cubicBezTo>
                      <a:cubicBezTo>
                        <a:pt x="141" y="1706"/>
                        <a:pt x="140" y="1702"/>
                        <a:pt x="136" y="1699"/>
                      </a:cubicBezTo>
                      <a:cubicBezTo>
                        <a:pt x="134" y="1698"/>
                        <a:pt x="131" y="1698"/>
                        <a:pt x="129" y="1698"/>
                      </a:cubicBezTo>
                      <a:cubicBezTo>
                        <a:pt x="124" y="1698"/>
                        <a:pt x="120" y="1700"/>
                        <a:pt x="118" y="1703"/>
                      </a:cubicBezTo>
                      <a:cubicBezTo>
                        <a:pt x="113" y="1709"/>
                        <a:pt x="113" y="1717"/>
                        <a:pt x="117" y="1724"/>
                      </a:cubicBezTo>
                      <a:cubicBezTo>
                        <a:pt x="122" y="1731"/>
                        <a:pt x="131" y="1734"/>
                        <a:pt x="140" y="1733"/>
                      </a:cubicBezTo>
                      <a:cubicBezTo>
                        <a:pt x="149" y="1732"/>
                        <a:pt x="156" y="1725"/>
                        <a:pt x="159" y="1716"/>
                      </a:cubicBezTo>
                      <a:cubicBezTo>
                        <a:pt x="160" y="1713"/>
                        <a:pt x="160" y="1711"/>
                        <a:pt x="160" y="1708"/>
                      </a:cubicBezTo>
                      <a:cubicBezTo>
                        <a:pt x="160" y="1709"/>
                        <a:pt x="161" y="1711"/>
                        <a:pt x="162" y="1712"/>
                      </a:cubicBezTo>
                      <a:cubicBezTo>
                        <a:pt x="174" y="1729"/>
                        <a:pt x="194" y="1740"/>
                        <a:pt x="197" y="1762"/>
                      </a:cubicBezTo>
                      <a:cubicBezTo>
                        <a:pt x="197" y="1762"/>
                        <a:pt x="199" y="1762"/>
                        <a:pt x="199" y="1762"/>
                      </a:cubicBezTo>
                      <a:cubicBezTo>
                        <a:pt x="199" y="1759"/>
                        <a:pt x="198" y="1756"/>
                        <a:pt x="197" y="1752"/>
                      </a:cubicBezTo>
                      <a:cubicBezTo>
                        <a:pt x="196" y="1748"/>
                        <a:pt x="194" y="1744"/>
                        <a:pt x="192" y="1740"/>
                      </a:cubicBezTo>
                      <a:cubicBezTo>
                        <a:pt x="196" y="1742"/>
                        <a:pt x="200" y="1744"/>
                        <a:pt x="205" y="1745"/>
                      </a:cubicBezTo>
                      <a:cubicBezTo>
                        <a:pt x="214" y="1747"/>
                        <a:pt x="222" y="1748"/>
                        <a:pt x="232" y="1747"/>
                      </a:cubicBezTo>
                      <a:cubicBezTo>
                        <a:pt x="235" y="1747"/>
                        <a:pt x="238" y="1746"/>
                        <a:pt x="242" y="1745"/>
                      </a:cubicBezTo>
                      <a:cubicBezTo>
                        <a:pt x="250" y="1743"/>
                        <a:pt x="255" y="1740"/>
                        <a:pt x="262" y="1735"/>
                      </a:cubicBezTo>
                      <a:cubicBezTo>
                        <a:pt x="268" y="1729"/>
                        <a:pt x="272" y="1724"/>
                        <a:pt x="275" y="1716"/>
                      </a:cubicBezTo>
                      <a:cubicBezTo>
                        <a:pt x="278" y="1709"/>
                        <a:pt x="279" y="1701"/>
                        <a:pt x="277" y="1694"/>
                      </a:cubicBezTo>
                      <a:cubicBezTo>
                        <a:pt x="273" y="1681"/>
                        <a:pt x="262" y="1673"/>
                        <a:pt x="249" y="1671"/>
                      </a:cubicBezTo>
                      <a:cubicBezTo>
                        <a:pt x="237" y="1669"/>
                        <a:pt x="223" y="1674"/>
                        <a:pt x="211" y="1681"/>
                      </a:cubicBezTo>
                      <a:cubicBezTo>
                        <a:pt x="240" y="1679"/>
                        <a:pt x="242" y="1702"/>
                        <a:pt x="250" y="1711"/>
                      </a:cubicBezTo>
                      <a:cubicBezTo>
                        <a:pt x="262" y="1722"/>
                        <a:pt x="274" y="1715"/>
                        <a:pt x="277" y="1703"/>
                      </a:cubicBezTo>
                      <a:cubicBezTo>
                        <a:pt x="277" y="1704"/>
                        <a:pt x="277" y="1704"/>
                        <a:pt x="277" y="1704"/>
                      </a:cubicBezTo>
                      <a:cubicBezTo>
                        <a:pt x="276" y="1708"/>
                        <a:pt x="276" y="1711"/>
                        <a:pt x="274" y="1716"/>
                      </a:cubicBezTo>
                      <a:cubicBezTo>
                        <a:pt x="271" y="1723"/>
                        <a:pt x="267" y="1728"/>
                        <a:pt x="261" y="1733"/>
                      </a:cubicBezTo>
                      <a:cubicBezTo>
                        <a:pt x="254" y="1738"/>
                        <a:pt x="249" y="1741"/>
                        <a:pt x="241" y="1743"/>
                      </a:cubicBezTo>
                      <a:cubicBezTo>
                        <a:pt x="229" y="1746"/>
                        <a:pt x="219" y="1746"/>
                        <a:pt x="208" y="1743"/>
                      </a:cubicBezTo>
                      <a:cubicBezTo>
                        <a:pt x="211" y="1743"/>
                        <a:pt x="215" y="1744"/>
                        <a:pt x="219" y="1743"/>
                      </a:cubicBezTo>
                      <a:cubicBezTo>
                        <a:pt x="229" y="1742"/>
                        <a:pt x="241" y="1734"/>
                        <a:pt x="240" y="1722"/>
                      </a:cubicBezTo>
                      <a:cubicBezTo>
                        <a:pt x="240" y="1717"/>
                        <a:pt x="236" y="1713"/>
                        <a:pt x="231" y="1711"/>
                      </a:cubicBezTo>
                      <a:cubicBezTo>
                        <a:pt x="228" y="1709"/>
                        <a:pt x="224" y="1710"/>
                        <a:pt x="220" y="1712"/>
                      </a:cubicBezTo>
                      <a:cubicBezTo>
                        <a:pt x="217" y="1714"/>
                        <a:pt x="215" y="1718"/>
                        <a:pt x="215" y="1722"/>
                      </a:cubicBezTo>
                      <a:cubicBezTo>
                        <a:pt x="214" y="1727"/>
                        <a:pt x="218" y="1732"/>
                        <a:pt x="223" y="1733"/>
                      </a:cubicBezTo>
                      <a:cubicBezTo>
                        <a:pt x="226" y="1733"/>
                        <a:pt x="229" y="1731"/>
                        <a:pt x="231" y="1728"/>
                      </a:cubicBezTo>
                      <a:cubicBezTo>
                        <a:pt x="231" y="1726"/>
                        <a:pt x="231" y="1724"/>
                        <a:pt x="229" y="1723"/>
                      </a:cubicBezTo>
                      <a:cubicBezTo>
                        <a:pt x="229" y="1725"/>
                        <a:pt x="229" y="1726"/>
                        <a:pt x="228" y="1727"/>
                      </a:cubicBezTo>
                      <a:cubicBezTo>
                        <a:pt x="226" y="1730"/>
                        <a:pt x="223" y="1729"/>
                        <a:pt x="221" y="1727"/>
                      </a:cubicBezTo>
                      <a:cubicBezTo>
                        <a:pt x="221" y="1725"/>
                        <a:pt x="221" y="1723"/>
                        <a:pt x="222" y="1721"/>
                      </a:cubicBezTo>
                      <a:cubicBezTo>
                        <a:pt x="223" y="1718"/>
                        <a:pt x="226" y="1717"/>
                        <a:pt x="228" y="1718"/>
                      </a:cubicBezTo>
                      <a:cubicBezTo>
                        <a:pt x="232" y="1718"/>
                        <a:pt x="234" y="1721"/>
                        <a:pt x="234" y="1725"/>
                      </a:cubicBezTo>
                      <a:cubicBezTo>
                        <a:pt x="235" y="1734"/>
                        <a:pt x="223" y="1741"/>
                        <a:pt x="215" y="1742"/>
                      </a:cubicBezTo>
                      <a:cubicBezTo>
                        <a:pt x="186" y="1744"/>
                        <a:pt x="160" y="1708"/>
                        <a:pt x="150" y="1681"/>
                      </a:cubicBezTo>
                      <a:cubicBezTo>
                        <a:pt x="155" y="1689"/>
                        <a:pt x="163" y="1695"/>
                        <a:pt x="172" y="1698"/>
                      </a:cubicBezTo>
                      <a:cubicBezTo>
                        <a:pt x="176" y="1699"/>
                        <a:pt x="182" y="1699"/>
                        <a:pt x="187" y="1698"/>
                      </a:cubicBezTo>
                      <a:cubicBezTo>
                        <a:pt x="181" y="1698"/>
                        <a:pt x="176" y="1697"/>
                        <a:pt x="172" y="1696"/>
                      </a:cubicBezTo>
                      <a:cubicBezTo>
                        <a:pt x="162" y="1692"/>
                        <a:pt x="154" y="1684"/>
                        <a:pt x="149" y="1674"/>
                      </a:cubicBezTo>
                      <a:cubicBezTo>
                        <a:pt x="146" y="1666"/>
                        <a:pt x="145" y="1659"/>
                        <a:pt x="145" y="1652"/>
                      </a:cubicBezTo>
                      <a:cubicBezTo>
                        <a:pt x="145" y="1638"/>
                        <a:pt x="150" y="1627"/>
                        <a:pt x="152" y="1614"/>
                      </a:cubicBezTo>
                      <a:cubicBezTo>
                        <a:pt x="152" y="1613"/>
                        <a:pt x="152" y="1613"/>
                        <a:pt x="152" y="1613"/>
                      </a:cubicBezTo>
                      <a:cubicBezTo>
                        <a:pt x="152" y="1605"/>
                        <a:pt x="152" y="1598"/>
                        <a:pt x="151" y="1591"/>
                      </a:cubicBezTo>
                      <a:cubicBezTo>
                        <a:pt x="151" y="1588"/>
                        <a:pt x="147" y="1571"/>
                        <a:pt x="145" y="1570"/>
                      </a:cubicBezTo>
                      <a:cubicBezTo>
                        <a:pt x="144" y="1572"/>
                        <a:pt x="146" y="1583"/>
                        <a:pt x="146" y="1585"/>
                      </a:cubicBezTo>
                      <a:cubicBezTo>
                        <a:pt x="147" y="1594"/>
                        <a:pt x="148" y="1603"/>
                        <a:pt x="147" y="1612"/>
                      </a:cubicBezTo>
                      <a:cubicBezTo>
                        <a:pt x="147" y="1613"/>
                        <a:pt x="147" y="1613"/>
                        <a:pt x="147" y="1613"/>
                      </a:cubicBezTo>
                      <a:cubicBezTo>
                        <a:pt x="146" y="1626"/>
                        <a:pt x="143" y="1636"/>
                        <a:pt x="136" y="1647"/>
                      </a:cubicBezTo>
                      <a:cubicBezTo>
                        <a:pt x="126" y="1658"/>
                        <a:pt x="113" y="1668"/>
                        <a:pt x="97" y="1668"/>
                      </a:cubicBezTo>
                      <a:cubicBezTo>
                        <a:pt x="89" y="1668"/>
                        <a:pt x="77" y="1662"/>
                        <a:pt x="77" y="1652"/>
                      </a:cubicBezTo>
                      <a:cubicBezTo>
                        <a:pt x="77" y="1649"/>
                        <a:pt x="79" y="1646"/>
                        <a:pt x="82" y="1645"/>
                      </a:cubicBezTo>
                      <a:cubicBezTo>
                        <a:pt x="85" y="1644"/>
                        <a:pt x="88" y="1645"/>
                        <a:pt x="89" y="1648"/>
                      </a:cubicBezTo>
                      <a:cubicBezTo>
                        <a:pt x="90" y="1650"/>
                        <a:pt x="90" y="1652"/>
                        <a:pt x="90" y="1654"/>
                      </a:cubicBezTo>
                      <a:cubicBezTo>
                        <a:pt x="88" y="1656"/>
                        <a:pt x="85" y="1657"/>
                        <a:pt x="83" y="1655"/>
                      </a:cubicBezTo>
                      <a:cubicBezTo>
                        <a:pt x="82" y="1654"/>
                        <a:pt x="81" y="1652"/>
                        <a:pt x="82" y="1651"/>
                      </a:cubicBezTo>
                      <a:cubicBezTo>
                        <a:pt x="80" y="1652"/>
                        <a:pt x="80" y="1654"/>
                        <a:pt x="81" y="1656"/>
                      </a:cubicBezTo>
                      <a:cubicBezTo>
                        <a:pt x="82" y="1659"/>
                        <a:pt x="85" y="1660"/>
                        <a:pt x="88" y="1660"/>
                      </a:cubicBezTo>
                      <a:cubicBezTo>
                        <a:pt x="94" y="1659"/>
                        <a:pt x="97" y="1653"/>
                        <a:pt x="96" y="1648"/>
                      </a:cubicBezTo>
                      <a:cubicBezTo>
                        <a:pt x="96" y="1644"/>
                        <a:pt x="93" y="1640"/>
                        <a:pt x="89" y="1639"/>
                      </a:cubicBezTo>
                      <a:cubicBezTo>
                        <a:pt x="86" y="1637"/>
                        <a:pt x="82" y="1637"/>
                        <a:pt x="78" y="1638"/>
                      </a:cubicBezTo>
                      <a:cubicBezTo>
                        <a:pt x="74" y="1641"/>
                        <a:pt x="70" y="1645"/>
                        <a:pt x="71" y="1651"/>
                      </a:cubicBezTo>
                      <a:cubicBezTo>
                        <a:pt x="71" y="1662"/>
                        <a:pt x="83" y="1670"/>
                        <a:pt x="94" y="1670"/>
                      </a:cubicBezTo>
                      <a:cubicBezTo>
                        <a:pt x="97" y="1670"/>
                        <a:pt x="101" y="1669"/>
                        <a:pt x="104" y="1669"/>
                      </a:cubicBezTo>
                      <a:cubicBezTo>
                        <a:pt x="93" y="1672"/>
                        <a:pt x="83" y="1673"/>
                        <a:pt x="71" y="1671"/>
                      </a:cubicBezTo>
                      <a:cubicBezTo>
                        <a:pt x="63" y="1670"/>
                        <a:pt x="57" y="1668"/>
                        <a:pt x="51" y="1663"/>
                      </a:cubicBezTo>
                      <a:cubicBezTo>
                        <a:pt x="44" y="1658"/>
                        <a:pt x="40" y="1654"/>
                        <a:pt x="36" y="1646"/>
                      </a:cubicBezTo>
                      <a:cubicBezTo>
                        <a:pt x="34" y="1642"/>
                        <a:pt x="33" y="1639"/>
                        <a:pt x="33" y="1634"/>
                      </a:cubicBezTo>
                      <a:cubicBezTo>
                        <a:pt x="33" y="1634"/>
                        <a:pt x="33" y="1634"/>
                        <a:pt x="33" y="1634"/>
                      </a:cubicBezTo>
                      <a:cubicBezTo>
                        <a:pt x="36" y="1645"/>
                        <a:pt x="48" y="1652"/>
                        <a:pt x="59" y="1639"/>
                      </a:cubicBezTo>
                      <a:cubicBezTo>
                        <a:pt x="67" y="1631"/>
                        <a:pt x="67" y="1607"/>
                        <a:pt x="97" y="1607"/>
                      </a:cubicBezTo>
                      <a:cubicBezTo>
                        <a:pt x="84" y="1600"/>
                        <a:pt x="70" y="1597"/>
                        <a:pt x="58" y="1600"/>
                      </a:cubicBezTo>
                      <a:cubicBezTo>
                        <a:pt x="45" y="1603"/>
                        <a:pt x="34" y="1612"/>
                        <a:pt x="32" y="1625"/>
                      </a:cubicBezTo>
                      <a:cubicBezTo>
                        <a:pt x="30" y="1632"/>
                        <a:pt x="32" y="1640"/>
                        <a:pt x="35" y="1647"/>
                      </a:cubicBezTo>
                      <a:cubicBezTo>
                        <a:pt x="39" y="1655"/>
                        <a:pt x="43" y="1660"/>
                        <a:pt x="50" y="1665"/>
                      </a:cubicBezTo>
                      <a:cubicBezTo>
                        <a:pt x="56" y="1670"/>
                        <a:pt x="62" y="1672"/>
                        <a:pt x="70" y="1674"/>
                      </a:cubicBezTo>
                      <a:cubicBezTo>
                        <a:pt x="74" y="1674"/>
                        <a:pt x="77" y="1675"/>
                        <a:pt x="81" y="1675"/>
                      </a:cubicBezTo>
                      <a:cubicBezTo>
                        <a:pt x="82" y="1675"/>
                        <a:pt x="84" y="1675"/>
                        <a:pt x="86" y="1675"/>
                      </a:cubicBezTo>
                      <a:cubicBezTo>
                        <a:pt x="65" y="1677"/>
                        <a:pt x="52" y="1697"/>
                        <a:pt x="52" y="1718"/>
                      </a:cubicBezTo>
                      <a:cubicBezTo>
                        <a:pt x="52" y="1718"/>
                        <a:pt x="52" y="1718"/>
                        <a:pt x="52" y="1718"/>
                      </a:cubicBezTo>
                      <a:cubicBezTo>
                        <a:pt x="52" y="1720"/>
                        <a:pt x="52" y="1722"/>
                        <a:pt x="52" y="1724"/>
                      </a:cubicBezTo>
                      <a:cubicBezTo>
                        <a:pt x="55" y="1747"/>
                        <a:pt x="70" y="1771"/>
                        <a:pt x="91" y="1784"/>
                      </a:cubicBezTo>
                      <a:close/>
                      <a:moveTo>
                        <a:pt x="101" y="1801"/>
                      </a:moveTo>
                      <a:cubicBezTo>
                        <a:pt x="102" y="1794"/>
                        <a:pt x="108" y="1789"/>
                        <a:pt x="113" y="1788"/>
                      </a:cubicBezTo>
                      <a:cubicBezTo>
                        <a:pt x="113" y="1781"/>
                        <a:pt x="99" y="1777"/>
                        <a:pt x="94" y="1786"/>
                      </a:cubicBezTo>
                      <a:cubicBezTo>
                        <a:pt x="91" y="1792"/>
                        <a:pt x="94" y="1800"/>
                        <a:pt x="101" y="1801"/>
                      </a:cubicBezTo>
                      <a:close/>
                      <a:moveTo>
                        <a:pt x="88" y="1796"/>
                      </a:moveTo>
                      <a:cubicBezTo>
                        <a:pt x="87" y="1807"/>
                        <a:pt x="90" y="1819"/>
                        <a:pt x="95" y="1827"/>
                      </a:cubicBezTo>
                      <a:cubicBezTo>
                        <a:pt x="101" y="1836"/>
                        <a:pt x="108" y="1843"/>
                        <a:pt x="117" y="1849"/>
                      </a:cubicBezTo>
                      <a:cubicBezTo>
                        <a:pt x="132" y="1859"/>
                        <a:pt x="151" y="1865"/>
                        <a:pt x="160" y="1882"/>
                      </a:cubicBezTo>
                      <a:cubicBezTo>
                        <a:pt x="168" y="1896"/>
                        <a:pt x="163" y="1911"/>
                        <a:pt x="154" y="1918"/>
                      </a:cubicBezTo>
                      <a:cubicBezTo>
                        <a:pt x="147" y="1923"/>
                        <a:pt x="134" y="1923"/>
                        <a:pt x="127" y="1917"/>
                      </a:cubicBezTo>
                      <a:cubicBezTo>
                        <a:pt x="121" y="1912"/>
                        <a:pt x="117" y="1901"/>
                        <a:pt x="123" y="1895"/>
                      </a:cubicBezTo>
                      <a:cubicBezTo>
                        <a:pt x="126" y="1892"/>
                        <a:pt x="131" y="1891"/>
                        <a:pt x="132" y="1894"/>
                      </a:cubicBezTo>
                      <a:cubicBezTo>
                        <a:pt x="128" y="1895"/>
                        <a:pt x="128" y="1900"/>
                        <a:pt x="131" y="1904"/>
                      </a:cubicBezTo>
                      <a:cubicBezTo>
                        <a:pt x="133" y="1906"/>
                        <a:pt x="137" y="1908"/>
                        <a:pt x="140" y="1907"/>
                      </a:cubicBezTo>
                      <a:cubicBezTo>
                        <a:pt x="146" y="1907"/>
                        <a:pt x="150" y="1903"/>
                        <a:pt x="151" y="1897"/>
                      </a:cubicBezTo>
                      <a:cubicBezTo>
                        <a:pt x="152" y="1884"/>
                        <a:pt x="134" y="1872"/>
                        <a:pt x="123" y="1867"/>
                      </a:cubicBezTo>
                      <a:cubicBezTo>
                        <a:pt x="106" y="1858"/>
                        <a:pt x="93" y="1845"/>
                        <a:pt x="86" y="1827"/>
                      </a:cubicBezTo>
                      <a:cubicBezTo>
                        <a:pt x="83" y="1816"/>
                        <a:pt x="82" y="1806"/>
                        <a:pt x="88" y="1796"/>
                      </a:cubicBezTo>
                      <a:close/>
                      <a:moveTo>
                        <a:pt x="64" y="1594"/>
                      </a:moveTo>
                      <a:cubicBezTo>
                        <a:pt x="50" y="1595"/>
                        <a:pt x="47" y="1581"/>
                        <a:pt x="44" y="1572"/>
                      </a:cubicBezTo>
                      <a:cubicBezTo>
                        <a:pt x="40" y="1562"/>
                        <a:pt x="32" y="1553"/>
                        <a:pt x="21" y="1558"/>
                      </a:cubicBezTo>
                      <a:cubicBezTo>
                        <a:pt x="29" y="1568"/>
                        <a:pt x="21" y="1572"/>
                        <a:pt x="25" y="1584"/>
                      </a:cubicBezTo>
                      <a:cubicBezTo>
                        <a:pt x="28" y="1596"/>
                        <a:pt x="45" y="1604"/>
                        <a:pt x="64" y="1594"/>
                      </a:cubicBezTo>
                      <a:close/>
                      <a:moveTo>
                        <a:pt x="51" y="1506"/>
                      </a:moveTo>
                      <a:cubicBezTo>
                        <a:pt x="25" y="1524"/>
                        <a:pt x="6" y="1492"/>
                        <a:pt x="11" y="1474"/>
                      </a:cubicBezTo>
                      <a:cubicBezTo>
                        <a:pt x="13" y="1490"/>
                        <a:pt x="35" y="1509"/>
                        <a:pt x="51" y="1506"/>
                      </a:cubicBezTo>
                      <a:close/>
                      <a:moveTo>
                        <a:pt x="67" y="1499"/>
                      </a:moveTo>
                      <a:cubicBezTo>
                        <a:pt x="71" y="1517"/>
                        <a:pt x="62" y="1538"/>
                        <a:pt x="49" y="1546"/>
                      </a:cubicBezTo>
                      <a:cubicBezTo>
                        <a:pt x="19" y="1563"/>
                        <a:pt x="1" y="1530"/>
                        <a:pt x="31" y="1522"/>
                      </a:cubicBezTo>
                      <a:cubicBezTo>
                        <a:pt x="48" y="1517"/>
                        <a:pt x="58" y="1514"/>
                        <a:pt x="67" y="1499"/>
                      </a:cubicBezTo>
                      <a:close/>
                      <a:moveTo>
                        <a:pt x="28" y="1349"/>
                      </a:moveTo>
                      <a:cubicBezTo>
                        <a:pt x="0" y="1370"/>
                        <a:pt x="2" y="1401"/>
                        <a:pt x="11" y="1427"/>
                      </a:cubicBezTo>
                      <a:cubicBezTo>
                        <a:pt x="16" y="1441"/>
                        <a:pt x="30" y="1458"/>
                        <a:pt x="25" y="1473"/>
                      </a:cubicBezTo>
                      <a:cubicBezTo>
                        <a:pt x="48" y="1467"/>
                        <a:pt x="26" y="1425"/>
                        <a:pt x="21" y="1410"/>
                      </a:cubicBezTo>
                      <a:cubicBezTo>
                        <a:pt x="13" y="1387"/>
                        <a:pt x="15" y="1365"/>
                        <a:pt x="28" y="1349"/>
                      </a:cubicBezTo>
                      <a:close/>
                      <a:moveTo>
                        <a:pt x="669" y="1450"/>
                      </a:moveTo>
                      <a:cubicBezTo>
                        <a:pt x="677" y="1474"/>
                        <a:pt x="712" y="1480"/>
                        <a:pt x="724" y="1488"/>
                      </a:cubicBezTo>
                      <a:cubicBezTo>
                        <a:pt x="743" y="1501"/>
                        <a:pt x="734" y="1519"/>
                        <a:pt x="713" y="1510"/>
                      </a:cubicBezTo>
                      <a:cubicBezTo>
                        <a:pt x="693" y="1502"/>
                        <a:pt x="671" y="1474"/>
                        <a:pt x="669" y="1450"/>
                      </a:cubicBezTo>
                      <a:close/>
                      <a:moveTo>
                        <a:pt x="810" y="1505"/>
                      </a:moveTo>
                      <a:cubicBezTo>
                        <a:pt x="812" y="1473"/>
                        <a:pt x="840" y="1461"/>
                        <a:pt x="849" y="1448"/>
                      </a:cubicBezTo>
                      <a:cubicBezTo>
                        <a:pt x="859" y="1434"/>
                        <a:pt x="847" y="1423"/>
                        <a:pt x="833" y="1435"/>
                      </a:cubicBezTo>
                      <a:cubicBezTo>
                        <a:pt x="815" y="1451"/>
                        <a:pt x="806" y="1480"/>
                        <a:pt x="810" y="1505"/>
                      </a:cubicBezTo>
                      <a:close/>
                      <a:moveTo>
                        <a:pt x="340" y="1494"/>
                      </a:moveTo>
                      <a:cubicBezTo>
                        <a:pt x="353" y="1508"/>
                        <a:pt x="366" y="1505"/>
                        <a:pt x="383" y="1493"/>
                      </a:cubicBezTo>
                      <a:cubicBezTo>
                        <a:pt x="395" y="1483"/>
                        <a:pt x="410" y="1482"/>
                        <a:pt x="417" y="1491"/>
                      </a:cubicBezTo>
                      <a:cubicBezTo>
                        <a:pt x="418" y="1481"/>
                        <a:pt x="409" y="1471"/>
                        <a:pt x="397" y="1471"/>
                      </a:cubicBezTo>
                      <a:cubicBezTo>
                        <a:pt x="382" y="1472"/>
                        <a:pt x="374" y="1487"/>
                        <a:pt x="360" y="1494"/>
                      </a:cubicBezTo>
                      <a:cubicBezTo>
                        <a:pt x="356" y="1497"/>
                        <a:pt x="348" y="1498"/>
                        <a:pt x="340" y="1494"/>
                      </a:cubicBezTo>
                      <a:close/>
                      <a:moveTo>
                        <a:pt x="682" y="1613"/>
                      </a:moveTo>
                      <a:cubicBezTo>
                        <a:pt x="684" y="1615"/>
                        <a:pt x="683" y="1618"/>
                        <a:pt x="681" y="1619"/>
                      </a:cubicBezTo>
                      <a:cubicBezTo>
                        <a:pt x="680" y="1620"/>
                        <a:pt x="677" y="1619"/>
                        <a:pt x="676" y="1618"/>
                      </a:cubicBezTo>
                      <a:cubicBezTo>
                        <a:pt x="675" y="1616"/>
                        <a:pt x="675" y="1614"/>
                        <a:pt x="677" y="1612"/>
                      </a:cubicBezTo>
                      <a:cubicBezTo>
                        <a:pt x="679" y="1611"/>
                        <a:pt x="681" y="1612"/>
                        <a:pt x="682" y="1613"/>
                      </a:cubicBezTo>
                      <a:close/>
                      <a:moveTo>
                        <a:pt x="663" y="1604"/>
                      </a:moveTo>
                      <a:cubicBezTo>
                        <a:pt x="666" y="1607"/>
                        <a:pt x="665" y="1612"/>
                        <a:pt x="661" y="1614"/>
                      </a:cubicBezTo>
                      <a:cubicBezTo>
                        <a:pt x="658" y="1617"/>
                        <a:pt x="653" y="1616"/>
                        <a:pt x="651" y="1612"/>
                      </a:cubicBezTo>
                      <a:cubicBezTo>
                        <a:pt x="648" y="1609"/>
                        <a:pt x="649" y="1604"/>
                        <a:pt x="653" y="1602"/>
                      </a:cubicBezTo>
                      <a:cubicBezTo>
                        <a:pt x="656" y="1599"/>
                        <a:pt x="661" y="1600"/>
                        <a:pt x="663" y="1604"/>
                      </a:cubicBezTo>
                      <a:close/>
                      <a:moveTo>
                        <a:pt x="675" y="1607"/>
                      </a:moveTo>
                      <a:cubicBezTo>
                        <a:pt x="677" y="1609"/>
                        <a:pt x="676" y="1612"/>
                        <a:pt x="674" y="1614"/>
                      </a:cubicBezTo>
                      <a:cubicBezTo>
                        <a:pt x="672" y="1615"/>
                        <a:pt x="668" y="1615"/>
                        <a:pt x="667" y="1612"/>
                      </a:cubicBezTo>
                      <a:cubicBezTo>
                        <a:pt x="665" y="1610"/>
                        <a:pt x="666" y="1607"/>
                        <a:pt x="668" y="1606"/>
                      </a:cubicBezTo>
                      <a:cubicBezTo>
                        <a:pt x="671" y="1604"/>
                        <a:pt x="674" y="1605"/>
                        <a:pt x="675" y="1607"/>
                      </a:cubicBezTo>
                      <a:close/>
                      <a:moveTo>
                        <a:pt x="476" y="1361"/>
                      </a:moveTo>
                      <a:cubicBezTo>
                        <a:pt x="476" y="1365"/>
                        <a:pt x="476" y="1368"/>
                        <a:pt x="478" y="1370"/>
                      </a:cubicBezTo>
                      <a:cubicBezTo>
                        <a:pt x="480" y="1373"/>
                        <a:pt x="485" y="1375"/>
                        <a:pt x="489" y="1374"/>
                      </a:cubicBezTo>
                      <a:cubicBezTo>
                        <a:pt x="495" y="1372"/>
                        <a:pt x="497" y="1367"/>
                        <a:pt x="497" y="1363"/>
                      </a:cubicBezTo>
                      <a:cubicBezTo>
                        <a:pt x="496" y="1355"/>
                        <a:pt x="490" y="1355"/>
                        <a:pt x="486" y="1352"/>
                      </a:cubicBezTo>
                      <a:cubicBezTo>
                        <a:pt x="482" y="1348"/>
                        <a:pt x="482" y="1341"/>
                        <a:pt x="486" y="1335"/>
                      </a:cubicBezTo>
                      <a:cubicBezTo>
                        <a:pt x="490" y="1328"/>
                        <a:pt x="498" y="1324"/>
                        <a:pt x="506" y="1326"/>
                      </a:cubicBezTo>
                      <a:cubicBezTo>
                        <a:pt x="511" y="1327"/>
                        <a:pt x="515" y="1331"/>
                        <a:pt x="514" y="1336"/>
                      </a:cubicBezTo>
                      <a:cubicBezTo>
                        <a:pt x="510" y="1332"/>
                        <a:pt x="503" y="1332"/>
                        <a:pt x="502" y="1339"/>
                      </a:cubicBezTo>
                      <a:cubicBezTo>
                        <a:pt x="501" y="1343"/>
                        <a:pt x="504" y="1350"/>
                        <a:pt x="506" y="1358"/>
                      </a:cubicBezTo>
                      <a:cubicBezTo>
                        <a:pt x="508" y="1366"/>
                        <a:pt x="509" y="1373"/>
                        <a:pt x="507" y="1380"/>
                      </a:cubicBezTo>
                      <a:cubicBezTo>
                        <a:pt x="502" y="1393"/>
                        <a:pt x="486" y="1398"/>
                        <a:pt x="474" y="1391"/>
                      </a:cubicBezTo>
                      <a:cubicBezTo>
                        <a:pt x="468" y="1387"/>
                        <a:pt x="465" y="1381"/>
                        <a:pt x="463" y="1374"/>
                      </a:cubicBezTo>
                      <a:cubicBezTo>
                        <a:pt x="461" y="1367"/>
                        <a:pt x="461" y="1348"/>
                        <a:pt x="454" y="1341"/>
                      </a:cubicBezTo>
                      <a:cubicBezTo>
                        <a:pt x="449" y="1337"/>
                        <a:pt x="443" y="1339"/>
                        <a:pt x="441" y="1343"/>
                      </a:cubicBezTo>
                      <a:cubicBezTo>
                        <a:pt x="438" y="1339"/>
                        <a:pt x="441" y="1331"/>
                        <a:pt x="446" y="1328"/>
                      </a:cubicBezTo>
                      <a:cubicBezTo>
                        <a:pt x="457" y="1323"/>
                        <a:pt x="472" y="1329"/>
                        <a:pt x="477" y="1343"/>
                      </a:cubicBezTo>
                      <a:cubicBezTo>
                        <a:pt x="479" y="1348"/>
                        <a:pt x="478" y="1354"/>
                        <a:pt x="476" y="1361"/>
                      </a:cubicBezTo>
                      <a:close/>
                      <a:moveTo>
                        <a:pt x="197" y="1792"/>
                      </a:moveTo>
                      <a:cubicBezTo>
                        <a:pt x="194" y="1793"/>
                        <a:pt x="191" y="1792"/>
                        <a:pt x="190" y="1790"/>
                      </a:cubicBezTo>
                      <a:cubicBezTo>
                        <a:pt x="189" y="1787"/>
                        <a:pt x="190" y="1784"/>
                        <a:pt x="192" y="1782"/>
                      </a:cubicBezTo>
                      <a:cubicBezTo>
                        <a:pt x="195" y="1781"/>
                        <a:pt x="198" y="1782"/>
                        <a:pt x="200" y="1785"/>
                      </a:cubicBezTo>
                      <a:cubicBezTo>
                        <a:pt x="201" y="1787"/>
                        <a:pt x="200" y="1791"/>
                        <a:pt x="197" y="1792"/>
                      </a:cubicBezTo>
                      <a:close/>
                      <a:moveTo>
                        <a:pt x="189" y="1799"/>
                      </a:moveTo>
                      <a:cubicBezTo>
                        <a:pt x="187" y="1800"/>
                        <a:pt x="184" y="1799"/>
                        <a:pt x="183" y="1797"/>
                      </a:cubicBezTo>
                      <a:cubicBezTo>
                        <a:pt x="182" y="1795"/>
                        <a:pt x="183" y="1792"/>
                        <a:pt x="185" y="1791"/>
                      </a:cubicBezTo>
                      <a:cubicBezTo>
                        <a:pt x="187" y="1790"/>
                        <a:pt x="190" y="1791"/>
                        <a:pt x="191" y="1793"/>
                      </a:cubicBezTo>
                      <a:cubicBezTo>
                        <a:pt x="192" y="1795"/>
                        <a:pt x="191" y="1798"/>
                        <a:pt x="189" y="1799"/>
                      </a:cubicBezTo>
                      <a:close/>
                      <a:moveTo>
                        <a:pt x="202" y="1780"/>
                      </a:moveTo>
                      <a:cubicBezTo>
                        <a:pt x="198" y="1782"/>
                        <a:pt x="193" y="1780"/>
                        <a:pt x="191" y="1776"/>
                      </a:cubicBezTo>
                      <a:cubicBezTo>
                        <a:pt x="189" y="1772"/>
                        <a:pt x="191" y="1767"/>
                        <a:pt x="195" y="1765"/>
                      </a:cubicBezTo>
                      <a:cubicBezTo>
                        <a:pt x="199" y="1763"/>
                        <a:pt x="204" y="1764"/>
                        <a:pt x="206" y="1768"/>
                      </a:cubicBezTo>
                      <a:cubicBezTo>
                        <a:pt x="208" y="1773"/>
                        <a:pt x="206" y="1778"/>
                        <a:pt x="202" y="1780"/>
                      </a:cubicBezTo>
                      <a:close/>
                      <a:moveTo>
                        <a:pt x="469" y="1473"/>
                      </a:moveTo>
                      <a:cubicBezTo>
                        <a:pt x="467" y="1480"/>
                        <a:pt x="462" y="1486"/>
                        <a:pt x="456" y="1488"/>
                      </a:cubicBezTo>
                      <a:cubicBezTo>
                        <a:pt x="450" y="1491"/>
                        <a:pt x="442" y="1491"/>
                        <a:pt x="437" y="1487"/>
                      </a:cubicBezTo>
                      <a:cubicBezTo>
                        <a:pt x="431" y="1481"/>
                        <a:pt x="430" y="1472"/>
                        <a:pt x="432" y="1465"/>
                      </a:cubicBezTo>
                      <a:cubicBezTo>
                        <a:pt x="435" y="1454"/>
                        <a:pt x="445" y="1446"/>
                        <a:pt x="456" y="1444"/>
                      </a:cubicBezTo>
                      <a:cubicBezTo>
                        <a:pt x="464" y="1442"/>
                        <a:pt x="474" y="1443"/>
                        <a:pt x="483" y="1446"/>
                      </a:cubicBezTo>
                      <a:cubicBezTo>
                        <a:pt x="481" y="1445"/>
                        <a:pt x="480" y="1444"/>
                        <a:pt x="479" y="1443"/>
                      </a:cubicBezTo>
                      <a:cubicBezTo>
                        <a:pt x="459" y="1431"/>
                        <a:pt x="442" y="1416"/>
                        <a:pt x="427" y="1398"/>
                      </a:cubicBezTo>
                      <a:cubicBezTo>
                        <a:pt x="410" y="1377"/>
                        <a:pt x="403" y="1359"/>
                        <a:pt x="376" y="1347"/>
                      </a:cubicBezTo>
                      <a:cubicBezTo>
                        <a:pt x="371" y="1345"/>
                        <a:pt x="366" y="1343"/>
                        <a:pt x="359" y="1342"/>
                      </a:cubicBezTo>
                      <a:cubicBezTo>
                        <a:pt x="351" y="1341"/>
                        <a:pt x="344" y="1341"/>
                        <a:pt x="335" y="1344"/>
                      </a:cubicBezTo>
                      <a:cubicBezTo>
                        <a:pt x="327" y="1346"/>
                        <a:pt x="321" y="1349"/>
                        <a:pt x="314" y="1354"/>
                      </a:cubicBezTo>
                      <a:cubicBezTo>
                        <a:pt x="290" y="1373"/>
                        <a:pt x="285" y="1400"/>
                        <a:pt x="296" y="1428"/>
                      </a:cubicBezTo>
                      <a:cubicBezTo>
                        <a:pt x="302" y="1440"/>
                        <a:pt x="310" y="1448"/>
                        <a:pt x="323" y="1451"/>
                      </a:cubicBezTo>
                      <a:cubicBezTo>
                        <a:pt x="334" y="1453"/>
                        <a:pt x="345" y="1451"/>
                        <a:pt x="353" y="1442"/>
                      </a:cubicBezTo>
                      <a:cubicBezTo>
                        <a:pt x="359" y="1436"/>
                        <a:pt x="361" y="1428"/>
                        <a:pt x="361" y="1419"/>
                      </a:cubicBezTo>
                      <a:cubicBezTo>
                        <a:pt x="361" y="1415"/>
                        <a:pt x="360" y="1412"/>
                        <a:pt x="359" y="1409"/>
                      </a:cubicBezTo>
                      <a:cubicBezTo>
                        <a:pt x="359" y="1410"/>
                        <a:pt x="359" y="1411"/>
                        <a:pt x="359" y="1412"/>
                      </a:cubicBezTo>
                      <a:cubicBezTo>
                        <a:pt x="360" y="1420"/>
                        <a:pt x="354" y="1426"/>
                        <a:pt x="346" y="1427"/>
                      </a:cubicBezTo>
                      <a:cubicBezTo>
                        <a:pt x="338" y="1427"/>
                        <a:pt x="331" y="1421"/>
                        <a:pt x="331" y="1414"/>
                      </a:cubicBezTo>
                      <a:cubicBezTo>
                        <a:pt x="331" y="1406"/>
                        <a:pt x="337" y="1399"/>
                        <a:pt x="344" y="1399"/>
                      </a:cubicBezTo>
                      <a:cubicBezTo>
                        <a:pt x="355" y="1398"/>
                        <a:pt x="362" y="1409"/>
                        <a:pt x="363" y="1419"/>
                      </a:cubicBezTo>
                      <a:cubicBezTo>
                        <a:pt x="364" y="1428"/>
                        <a:pt x="361" y="1437"/>
                        <a:pt x="355" y="1445"/>
                      </a:cubicBezTo>
                      <a:cubicBezTo>
                        <a:pt x="348" y="1453"/>
                        <a:pt x="338" y="1456"/>
                        <a:pt x="327" y="1455"/>
                      </a:cubicBezTo>
                      <a:cubicBezTo>
                        <a:pt x="337" y="1457"/>
                        <a:pt x="347" y="1457"/>
                        <a:pt x="355" y="1455"/>
                      </a:cubicBezTo>
                      <a:cubicBezTo>
                        <a:pt x="355" y="1456"/>
                        <a:pt x="356" y="1458"/>
                        <a:pt x="358" y="1459"/>
                      </a:cubicBezTo>
                      <a:cubicBezTo>
                        <a:pt x="343" y="1463"/>
                        <a:pt x="330" y="1460"/>
                        <a:pt x="320" y="1456"/>
                      </a:cubicBezTo>
                      <a:cubicBezTo>
                        <a:pt x="338" y="1466"/>
                        <a:pt x="356" y="1468"/>
                        <a:pt x="374" y="1462"/>
                      </a:cubicBezTo>
                      <a:cubicBezTo>
                        <a:pt x="384" y="1458"/>
                        <a:pt x="394" y="1452"/>
                        <a:pt x="402" y="1442"/>
                      </a:cubicBezTo>
                      <a:cubicBezTo>
                        <a:pt x="406" y="1437"/>
                        <a:pt x="410" y="1431"/>
                        <a:pt x="415" y="1425"/>
                      </a:cubicBezTo>
                      <a:cubicBezTo>
                        <a:pt x="419" y="1421"/>
                        <a:pt x="424" y="1417"/>
                        <a:pt x="431" y="1416"/>
                      </a:cubicBezTo>
                      <a:cubicBezTo>
                        <a:pt x="436" y="1416"/>
                        <a:pt x="441" y="1418"/>
                        <a:pt x="444" y="1423"/>
                      </a:cubicBezTo>
                      <a:cubicBezTo>
                        <a:pt x="447" y="1427"/>
                        <a:pt x="447" y="1432"/>
                        <a:pt x="445" y="1436"/>
                      </a:cubicBezTo>
                      <a:cubicBezTo>
                        <a:pt x="443" y="1438"/>
                        <a:pt x="441" y="1440"/>
                        <a:pt x="438" y="1440"/>
                      </a:cubicBezTo>
                      <a:cubicBezTo>
                        <a:pt x="434" y="1441"/>
                        <a:pt x="429" y="1439"/>
                        <a:pt x="429" y="1434"/>
                      </a:cubicBezTo>
                      <a:cubicBezTo>
                        <a:pt x="429" y="1431"/>
                        <a:pt x="430" y="1429"/>
                        <a:pt x="433" y="1428"/>
                      </a:cubicBezTo>
                      <a:cubicBezTo>
                        <a:pt x="436" y="1428"/>
                        <a:pt x="439" y="1430"/>
                        <a:pt x="440" y="1433"/>
                      </a:cubicBezTo>
                      <a:cubicBezTo>
                        <a:pt x="440" y="1436"/>
                        <a:pt x="439" y="1439"/>
                        <a:pt x="436" y="1439"/>
                      </a:cubicBezTo>
                      <a:cubicBezTo>
                        <a:pt x="435" y="1439"/>
                        <a:pt x="434" y="1439"/>
                        <a:pt x="434" y="1439"/>
                      </a:cubicBezTo>
                      <a:cubicBezTo>
                        <a:pt x="435" y="1440"/>
                        <a:pt x="436" y="1440"/>
                        <a:pt x="437" y="1439"/>
                      </a:cubicBezTo>
                      <a:cubicBezTo>
                        <a:pt x="440" y="1439"/>
                        <a:pt x="442" y="1437"/>
                        <a:pt x="443" y="1435"/>
                      </a:cubicBezTo>
                      <a:cubicBezTo>
                        <a:pt x="445" y="1431"/>
                        <a:pt x="445" y="1427"/>
                        <a:pt x="443" y="1424"/>
                      </a:cubicBezTo>
                      <a:cubicBezTo>
                        <a:pt x="440" y="1420"/>
                        <a:pt x="435" y="1418"/>
                        <a:pt x="431" y="1419"/>
                      </a:cubicBezTo>
                      <a:cubicBezTo>
                        <a:pt x="425" y="1420"/>
                        <a:pt x="421" y="1423"/>
                        <a:pt x="417" y="1427"/>
                      </a:cubicBezTo>
                      <a:cubicBezTo>
                        <a:pt x="413" y="1433"/>
                        <a:pt x="409" y="1438"/>
                        <a:pt x="405" y="1443"/>
                      </a:cubicBezTo>
                      <a:cubicBezTo>
                        <a:pt x="397" y="1453"/>
                        <a:pt x="386" y="1461"/>
                        <a:pt x="374" y="1464"/>
                      </a:cubicBezTo>
                      <a:cubicBezTo>
                        <a:pt x="363" y="1468"/>
                        <a:pt x="351" y="1469"/>
                        <a:pt x="340" y="1466"/>
                      </a:cubicBezTo>
                      <a:cubicBezTo>
                        <a:pt x="322" y="1463"/>
                        <a:pt x="306" y="1452"/>
                        <a:pt x="296" y="1437"/>
                      </a:cubicBezTo>
                      <a:cubicBezTo>
                        <a:pt x="296" y="1438"/>
                        <a:pt x="296" y="1439"/>
                        <a:pt x="296" y="1440"/>
                      </a:cubicBezTo>
                      <a:cubicBezTo>
                        <a:pt x="297" y="1445"/>
                        <a:pt x="297" y="1450"/>
                        <a:pt x="296" y="1455"/>
                      </a:cubicBezTo>
                      <a:cubicBezTo>
                        <a:pt x="296" y="1463"/>
                        <a:pt x="294" y="1469"/>
                        <a:pt x="291" y="1476"/>
                      </a:cubicBezTo>
                      <a:cubicBezTo>
                        <a:pt x="278" y="1500"/>
                        <a:pt x="248" y="1501"/>
                        <a:pt x="229" y="1487"/>
                      </a:cubicBezTo>
                      <a:cubicBezTo>
                        <a:pt x="222" y="1481"/>
                        <a:pt x="217" y="1473"/>
                        <a:pt x="214" y="1464"/>
                      </a:cubicBezTo>
                      <a:cubicBezTo>
                        <a:pt x="217" y="1465"/>
                        <a:pt x="217" y="1465"/>
                        <a:pt x="217" y="1465"/>
                      </a:cubicBezTo>
                      <a:cubicBezTo>
                        <a:pt x="220" y="1472"/>
                        <a:pt x="225" y="1479"/>
                        <a:pt x="232" y="1484"/>
                      </a:cubicBezTo>
                      <a:cubicBezTo>
                        <a:pt x="249" y="1496"/>
                        <a:pt x="276" y="1496"/>
                        <a:pt x="287" y="1475"/>
                      </a:cubicBezTo>
                      <a:cubicBezTo>
                        <a:pt x="290" y="1468"/>
                        <a:pt x="291" y="1462"/>
                        <a:pt x="292" y="1454"/>
                      </a:cubicBezTo>
                      <a:cubicBezTo>
                        <a:pt x="292" y="1450"/>
                        <a:pt x="292" y="1445"/>
                        <a:pt x="292" y="1440"/>
                      </a:cubicBezTo>
                      <a:cubicBezTo>
                        <a:pt x="290" y="1419"/>
                        <a:pt x="282" y="1405"/>
                        <a:pt x="288" y="1383"/>
                      </a:cubicBezTo>
                      <a:cubicBezTo>
                        <a:pt x="292" y="1371"/>
                        <a:pt x="299" y="1359"/>
                        <a:pt x="312" y="1350"/>
                      </a:cubicBezTo>
                      <a:cubicBezTo>
                        <a:pt x="319" y="1345"/>
                        <a:pt x="326" y="1342"/>
                        <a:pt x="334" y="1339"/>
                      </a:cubicBezTo>
                      <a:cubicBezTo>
                        <a:pt x="344" y="1337"/>
                        <a:pt x="351" y="1337"/>
                        <a:pt x="360" y="1339"/>
                      </a:cubicBezTo>
                      <a:cubicBezTo>
                        <a:pt x="374" y="1341"/>
                        <a:pt x="384" y="1346"/>
                        <a:pt x="394" y="1355"/>
                      </a:cubicBezTo>
                      <a:cubicBezTo>
                        <a:pt x="389" y="1349"/>
                        <a:pt x="385" y="1345"/>
                        <a:pt x="383" y="1344"/>
                      </a:cubicBezTo>
                      <a:cubicBezTo>
                        <a:pt x="362" y="1324"/>
                        <a:pt x="341" y="1306"/>
                        <a:pt x="317" y="1292"/>
                      </a:cubicBezTo>
                      <a:cubicBezTo>
                        <a:pt x="311" y="1288"/>
                        <a:pt x="305" y="1286"/>
                        <a:pt x="299" y="1287"/>
                      </a:cubicBezTo>
                      <a:cubicBezTo>
                        <a:pt x="295" y="1288"/>
                        <a:pt x="291" y="1290"/>
                        <a:pt x="289" y="1292"/>
                      </a:cubicBezTo>
                      <a:cubicBezTo>
                        <a:pt x="285" y="1296"/>
                        <a:pt x="283" y="1303"/>
                        <a:pt x="287" y="1308"/>
                      </a:cubicBezTo>
                      <a:cubicBezTo>
                        <a:pt x="289" y="1310"/>
                        <a:pt x="293" y="1311"/>
                        <a:pt x="296" y="1311"/>
                      </a:cubicBezTo>
                      <a:cubicBezTo>
                        <a:pt x="300" y="1310"/>
                        <a:pt x="302" y="1305"/>
                        <a:pt x="300" y="1302"/>
                      </a:cubicBezTo>
                      <a:cubicBezTo>
                        <a:pt x="299" y="1299"/>
                        <a:pt x="296" y="1298"/>
                        <a:pt x="293" y="1299"/>
                      </a:cubicBezTo>
                      <a:cubicBezTo>
                        <a:pt x="295" y="1296"/>
                        <a:pt x="300" y="1296"/>
                        <a:pt x="303" y="1299"/>
                      </a:cubicBezTo>
                      <a:cubicBezTo>
                        <a:pt x="310" y="1306"/>
                        <a:pt x="303" y="1319"/>
                        <a:pt x="292" y="1317"/>
                      </a:cubicBezTo>
                      <a:cubicBezTo>
                        <a:pt x="283" y="1316"/>
                        <a:pt x="278" y="1309"/>
                        <a:pt x="279" y="1300"/>
                      </a:cubicBezTo>
                      <a:cubicBezTo>
                        <a:pt x="280" y="1289"/>
                        <a:pt x="294" y="1281"/>
                        <a:pt x="306" y="1286"/>
                      </a:cubicBezTo>
                      <a:cubicBezTo>
                        <a:pt x="286" y="1275"/>
                        <a:pt x="266" y="1266"/>
                        <a:pt x="245" y="1261"/>
                      </a:cubicBezTo>
                      <a:cubicBezTo>
                        <a:pt x="252" y="1265"/>
                        <a:pt x="259" y="1271"/>
                        <a:pt x="264" y="1277"/>
                      </a:cubicBezTo>
                      <a:cubicBezTo>
                        <a:pt x="281" y="1298"/>
                        <a:pt x="277" y="1332"/>
                        <a:pt x="246" y="1339"/>
                      </a:cubicBezTo>
                      <a:cubicBezTo>
                        <a:pt x="237" y="1340"/>
                        <a:pt x="229" y="1339"/>
                        <a:pt x="220" y="1336"/>
                      </a:cubicBezTo>
                      <a:cubicBezTo>
                        <a:pt x="207" y="1331"/>
                        <a:pt x="196" y="1319"/>
                        <a:pt x="182" y="1318"/>
                      </a:cubicBezTo>
                      <a:cubicBezTo>
                        <a:pt x="176" y="1317"/>
                        <a:pt x="169" y="1320"/>
                        <a:pt x="165" y="1325"/>
                      </a:cubicBezTo>
                      <a:cubicBezTo>
                        <a:pt x="156" y="1336"/>
                        <a:pt x="162" y="1355"/>
                        <a:pt x="175" y="1359"/>
                      </a:cubicBezTo>
                      <a:cubicBezTo>
                        <a:pt x="180" y="1361"/>
                        <a:pt x="187" y="1358"/>
                        <a:pt x="190" y="1353"/>
                      </a:cubicBezTo>
                      <a:cubicBezTo>
                        <a:pt x="194" y="1346"/>
                        <a:pt x="191" y="1338"/>
                        <a:pt x="185" y="1337"/>
                      </a:cubicBezTo>
                      <a:cubicBezTo>
                        <a:pt x="188" y="1336"/>
                        <a:pt x="194" y="1338"/>
                        <a:pt x="196" y="1343"/>
                      </a:cubicBezTo>
                      <a:cubicBezTo>
                        <a:pt x="200" y="1351"/>
                        <a:pt x="193" y="1361"/>
                        <a:pt x="186" y="1364"/>
                      </a:cubicBezTo>
                      <a:cubicBezTo>
                        <a:pt x="176" y="1367"/>
                        <a:pt x="167" y="1363"/>
                        <a:pt x="161" y="1358"/>
                      </a:cubicBezTo>
                      <a:cubicBezTo>
                        <a:pt x="151" y="1347"/>
                        <a:pt x="151" y="1329"/>
                        <a:pt x="163" y="1320"/>
                      </a:cubicBezTo>
                      <a:cubicBezTo>
                        <a:pt x="170" y="1315"/>
                        <a:pt x="176" y="1313"/>
                        <a:pt x="182" y="1314"/>
                      </a:cubicBezTo>
                      <a:cubicBezTo>
                        <a:pt x="194" y="1315"/>
                        <a:pt x="204" y="1322"/>
                        <a:pt x="215" y="1322"/>
                      </a:cubicBezTo>
                      <a:cubicBezTo>
                        <a:pt x="233" y="1322"/>
                        <a:pt x="248" y="1311"/>
                        <a:pt x="248" y="1294"/>
                      </a:cubicBezTo>
                      <a:cubicBezTo>
                        <a:pt x="247" y="1275"/>
                        <a:pt x="223" y="1256"/>
                        <a:pt x="203" y="1254"/>
                      </a:cubicBezTo>
                      <a:cubicBezTo>
                        <a:pt x="191" y="1253"/>
                        <a:pt x="178" y="1258"/>
                        <a:pt x="172" y="1268"/>
                      </a:cubicBezTo>
                      <a:cubicBezTo>
                        <a:pt x="163" y="1281"/>
                        <a:pt x="170" y="1302"/>
                        <a:pt x="188" y="1301"/>
                      </a:cubicBezTo>
                      <a:cubicBezTo>
                        <a:pt x="194" y="1301"/>
                        <a:pt x="199" y="1298"/>
                        <a:pt x="202" y="1294"/>
                      </a:cubicBezTo>
                      <a:cubicBezTo>
                        <a:pt x="207" y="1287"/>
                        <a:pt x="202" y="1273"/>
                        <a:pt x="192" y="1274"/>
                      </a:cubicBezTo>
                      <a:cubicBezTo>
                        <a:pt x="185" y="1274"/>
                        <a:pt x="182" y="1280"/>
                        <a:pt x="185" y="1284"/>
                      </a:cubicBezTo>
                      <a:cubicBezTo>
                        <a:pt x="179" y="1282"/>
                        <a:pt x="180" y="1272"/>
                        <a:pt x="188" y="1270"/>
                      </a:cubicBezTo>
                      <a:cubicBezTo>
                        <a:pt x="203" y="1266"/>
                        <a:pt x="215" y="1285"/>
                        <a:pt x="204" y="1297"/>
                      </a:cubicBezTo>
                      <a:cubicBezTo>
                        <a:pt x="198" y="1304"/>
                        <a:pt x="185" y="1308"/>
                        <a:pt x="175" y="1301"/>
                      </a:cubicBezTo>
                      <a:cubicBezTo>
                        <a:pt x="161" y="1292"/>
                        <a:pt x="160" y="1269"/>
                        <a:pt x="176" y="1257"/>
                      </a:cubicBezTo>
                      <a:cubicBezTo>
                        <a:pt x="177" y="1256"/>
                        <a:pt x="179" y="1255"/>
                        <a:pt x="180" y="1254"/>
                      </a:cubicBezTo>
                      <a:cubicBezTo>
                        <a:pt x="174" y="1256"/>
                        <a:pt x="169" y="1258"/>
                        <a:pt x="162" y="1262"/>
                      </a:cubicBezTo>
                      <a:cubicBezTo>
                        <a:pt x="162" y="1262"/>
                        <a:pt x="162" y="1262"/>
                        <a:pt x="162" y="1262"/>
                      </a:cubicBezTo>
                      <a:cubicBezTo>
                        <a:pt x="152" y="1268"/>
                        <a:pt x="147" y="1272"/>
                        <a:pt x="141" y="1281"/>
                      </a:cubicBezTo>
                      <a:cubicBezTo>
                        <a:pt x="144" y="1271"/>
                        <a:pt x="151" y="1264"/>
                        <a:pt x="160" y="1259"/>
                      </a:cubicBezTo>
                      <a:cubicBezTo>
                        <a:pt x="160" y="1259"/>
                        <a:pt x="160" y="1259"/>
                        <a:pt x="160" y="1259"/>
                      </a:cubicBezTo>
                      <a:cubicBezTo>
                        <a:pt x="164" y="1257"/>
                        <a:pt x="169" y="1255"/>
                        <a:pt x="173" y="1254"/>
                      </a:cubicBezTo>
                      <a:cubicBezTo>
                        <a:pt x="158" y="1255"/>
                        <a:pt x="143" y="1257"/>
                        <a:pt x="128" y="1262"/>
                      </a:cubicBezTo>
                      <a:cubicBezTo>
                        <a:pt x="102" y="1271"/>
                        <a:pt x="84" y="1282"/>
                        <a:pt x="65" y="1302"/>
                      </a:cubicBezTo>
                      <a:cubicBezTo>
                        <a:pt x="48" y="1322"/>
                        <a:pt x="37" y="1345"/>
                        <a:pt x="33" y="1370"/>
                      </a:cubicBezTo>
                      <a:cubicBezTo>
                        <a:pt x="31" y="1382"/>
                        <a:pt x="31" y="1389"/>
                        <a:pt x="36" y="1401"/>
                      </a:cubicBezTo>
                      <a:cubicBezTo>
                        <a:pt x="45" y="1425"/>
                        <a:pt x="69" y="1443"/>
                        <a:pt x="89" y="1444"/>
                      </a:cubicBezTo>
                      <a:cubicBezTo>
                        <a:pt x="101" y="1444"/>
                        <a:pt x="113" y="1438"/>
                        <a:pt x="111" y="1425"/>
                      </a:cubicBezTo>
                      <a:cubicBezTo>
                        <a:pt x="110" y="1418"/>
                        <a:pt x="105" y="1414"/>
                        <a:pt x="96" y="1415"/>
                      </a:cubicBezTo>
                      <a:cubicBezTo>
                        <a:pt x="103" y="1406"/>
                        <a:pt x="121" y="1413"/>
                        <a:pt x="126" y="1427"/>
                      </a:cubicBezTo>
                      <a:cubicBezTo>
                        <a:pt x="130" y="1442"/>
                        <a:pt x="125" y="1454"/>
                        <a:pt x="116" y="1460"/>
                      </a:cubicBezTo>
                      <a:cubicBezTo>
                        <a:pt x="104" y="1470"/>
                        <a:pt x="83" y="1470"/>
                        <a:pt x="67" y="1459"/>
                      </a:cubicBezTo>
                      <a:cubicBezTo>
                        <a:pt x="51" y="1447"/>
                        <a:pt x="39" y="1429"/>
                        <a:pt x="33" y="1410"/>
                      </a:cubicBezTo>
                      <a:cubicBezTo>
                        <a:pt x="34" y="1414"/>
                        <a:pt x="35" y="1418"/>
                        <a:pt x="37" y="1423"/>
                      </a:cubicBezTo>
                      <a:cubicBezTo>
                        <a:pt x="46" y="1452"/>
                        <a:pt x="64" y="1477"/>
                        <a:pt x="90" y="1493"/>
                      </a:cubicBezTo>
                      <a:cubicBezTo>
                        <a:pt x="105" y="1500"/>
                        <a:pt x="118" y="1501"/>
                        <a:pt x="133" y="1493"/>
                      </a:cubicBezTo>
                      <a:cubicBezTo>
                        <a:pt x="142" y="1488"/>
                        <a:pt x="152" y="1476"/>
                        <a:pt x="152" y="1465"/>
                      </a:cubicBezTo>
                      <a:cubicBezTo>
                        <a:pt x="152" y="1456"/>
                        <a:pt x="144" y="1448"/>
                        <a:pt x="136" y="1453"/>
                      </a:cubicBezTo>
                      <a:cubicBezTo>
                        <a:pt x="135" y="1447"/>
                        <a:pt x="141" y="1441"/>
                        <a:pt x="148" y="1443"/>
                      </a:cubicBezTo>
                      <a:cubicBezTo>
                        <a:pt x="154" y="1444"/>
                        <a:pt x="160" y="1451"/>
                        <a:pt x="161" y="1459"/>
                      </a:cubicBezTo>
                      <a:cubicBezTo>
                        <a:pt x="162" y="1464"/>
                        <a:pt x="161" y="1470"/>
                        <a:pt x="159" y="1475"/>
                      </a:cubicBezTo>
                      <a:cubicBezTo>
                        <a:pt x="154" y="1484"/>
                        <a:pt x="146" y="1492"/>
                        <a:pt x="136" y="1497"/>
                      </a:cubicBezTo>
                      <a:cubicBezTo>
                        <a:pt x="129" y="1500"/>
                        <a:pt x="121" y="1502"/>
                        <a:pt x="114" y="1501"/>
                      </a:cubicBezTo>
                      <a:cubicBezTo>
                        <a:pt x="136" y="1505"/>
                        <a:pt x="158" y="1499"/>
                        <a:pt x="175" y="1481"/>
                      </a:cubicBezTo>
                      <a:cubicBezTo>
                        <a:pt x="183" y="1472"/>
                        <a:pt x="188" y="1462"/>
                        <a:pt x="190" y="1450"/>
                      </a:cubicBezTo>
                      <a:cubicBezTo>
                        <a:pt x="201" y="1398"/>
                        <a:pt x="157" y="1414"/>
                        <a:pt x="131" y="1409"/>
                      </a:cubicBezTo>
                      <a:cubicBezTo>
                        <a:pt x="99" y="1402"/>
                        <a:pt x="115" y="1361"/>
                        <a:pt x="148" y="1367"/>
                      </a:cubicBezTo>
                      <a:cubicBezTo>
                        <a:pt x="176" y="1372"/>
                        <a:pt x="189" y="1399"/>
                        <a:pt x="192" y="1425"/>
                      </a:cubicBezTo>
                      <a:cubicBezTo>
                        <a:pt x="193" y="1420"/>
                        <a:pt x="193" y="1415"/>
                        <a:pt x="195" y="1411"/>
                      </a:cubicBezTo>
                      <a:cubicBezTo>
                        <a:pt x="200" y="1401"/>
                        <a:pt x="211" y="1393"/>
                        <a:pt x="223" y="1397"/>
                      </a:cubicBezTo>
                      <a:cubicBezTo>
                        <a:pt x="228" y="1399"/>
                        <a:pt x="231" y="1404"/>
                        <a:pt x="231" y="1409"/>
                      </a:cubicBezTo>
                      <a:cubicBezTo>
                        <a:pt x="231" y="1413"/>
                        <a:pt x="230" y="1417"/>
                        <a:pt x="227" y="1419"/>
                      </a:cubicBezTo>
                      <a:cubicBezTo>
                        <a:pt x="223" y="1422"/>
                        <a:pt x="219" y="1423"/>
                        <a:pt x="215" y="1422"/>
                      </a:cubicBezTo>
                      <a:cubicBezTo>
                        <a:pt x="210" y="1421"/>
                        <a:pt x="206" y="1415"/>
                        <a:pt x="207" y="1410"/>
                      </a:cubicBezTo>
                      <a:cubicBezTo>
                        <a:pt x="208" y="1407"/>
                        <a:pt x="210" y="1404"/>
                        <a:pt x="214" y="1404"/>
                      </a:cubicBezTo>
                      <a:cubicBezTo>
                        <a:pt x="216" y="1404"/>
                        <a:pt x="218" y="1405"/>
                        <a:pt x="218" y="1408"/>
                      </a:cubicBezTo>
                      <a:cubicBezTo>
                        <a:pt x="217" y="1407"/>
                        <a:pt x="215" y="1406"/>
                        <a:pt x="214" y="1407"/>
                      </a:cubicBezTo>
                      <a:cubicBezTo>
                        <a:pt x="211" y="1408"/>
                        <a:pt x="210" y="1411"/>
                        <a:pt x="212" y="1413"/>
                      </a:cubicBezTo>
                      <a:cubicBezTo>
                        <a:pt x="213" y="1415"/>
                        <a:pt x="215" y="1416"/>
                        <a:pt x="218" y="1415"/>
                      </a:cubicBezTo>
                      <a:cubicBezTo>
                        <a:pt x="221" y="1415"/>
                        <a:pt x="223" y="1413"/>
                        <a:pt x="223" y="1410"/>
                      </a:cubicBezTo>
                      <a:cubicBezTo>
                        <a:pt x="224" y="1406"/>
                        <a:pt x="222" y="1403"/>
                        <a:pt x="218" y="1402"/>
                      </a:cubicBezTo>
                      <a:cubicBezTo>
                        <a:pt x="209" y="1398"/>
                        <a:pt x="199" y="1407"/>
                        <a:pt x="196" y="1415"/>
                      </a:cubicBezTo>
                      <a:cubicBezTo>
                        <a:pt x="195" y="1417"/>
                        <a:pt x="194" y="1420"/>
                        <a:pt x="194" y="1422"/>
                      </a:cubicBezTo>
                      <a:cubicBezTo>
                        <a:pt x="192" y="1430"/>
                        <a:pt x="193" y="1439"/>
                        <a:pt x="192" y="1447"/>
                      </a:cubicBezTo>
                      <a:cubicBezTo>
                        <a:pt x="191" y="1456"/>
                        <a:pt x="188" y="1463"/>
                        <a:pt x="184" y="1471"/>
                      </a:cubicBezTo>
                      <a:cubicBezTo>
                        <a:pt x="187" y="1468"/>
                        <a:pt x="189" y="1466"/>
                        <a:pt x="192" y="1465"/>
                      </a:cubicBezTo>
                      <a:cubicBezTo>
                        <a:pt x="208" y="1455"/>
                        <a:pt x="229" y="1461"/>
                        <a:pt x="241" y="1475"/>
                      </a:cubicBezTo>
                      <a:cubicBezTo>
                        <a:pt x="244" y="1480"/>
                        <a:pt x="247" y="1484"/>
                        <a:pt x="248" y="1489"/>
                      </a:cubicBezTo>
                      <a:cubicBezTo>
                        <a:pt x="245" y="1489"/>
                        <a:pt x="245" y="1489"/>
                        <a:pt x="245" y="1489"/>
                      </a:cubicBezTo>
                      <a:cubicBezTo>
                        <a:pt x="243" y="1485"/>
                        <a:pt x="241" y="1481"/>
                        <a:pt x="239" y="1477"/>
                      </a:cubicBezTo>
                      <a:cubicBezTo>
                        <a:pt x="227" y="1464"/>
                        <a:pt x="208" y="1458"/>
                        <a:pt x="193" y="1467"/>
                      </a:cubicBezTo>
                      <a:cubicBezTo>
                        <a:pt x="183" y="1472"/>
                        <a:pt x="181" y="1477"/>
                        <a:pt x="174" y="1484"/>
                      </a:cubicBezTo>
                      <a:cubicBezTo>
                        <a:pt x="151" y="1508"/>
                        <a:pt x="118" y="1510"/>
                        <a:pt x="89" y="1495"/>
                      </a:cubicBezTo>
                      <a:cubicBezTo>
                        <a:pt x="81" y="1490"/>
                        <a:pt x="74" y="1485"/>
                        <a:pt x="67" y="1479"/>
                      </a:cubicBezTo>
                      <a:cubicBezTo>
                        <a:pt x="79" y="1494"/>
                        <a:pt x="92" y="1507"/>
                        <a:pt x="106" y="1514"/>
                      </a:cubicBezTo>
                      <a:cubicBezTo>
                        <a:pt x="136" y="1528"/>
                        <a:pt x="173" y="1550"/>
                        <a:pt x="195" y="1556"/>
                      </a:cubicBezTo>
                      <a:cubicBezTo>
                        <a:pt x="205" y="1559"/>
                        <a:pt x="217" y="1558"/>
                        <a:pt x="225" y="1552"/>
                      </a:cubicBezTo>
                      <a:cubicBezTo>
                        <a:pt x="221" y="1557"/>
                        <a:pt x="215" y="1559"/>
                        <a:pt x="209" y="1559"/>
                      </a:cubicBezTo>
                      <a:cubicBezTo>
                        <a:pt x="209" y="1559"/>
                        <a:pt x="209" y="1559"/>
                        <a:pt x="209" y="1559"/>
                      </a:cubicBezTo>
                      <a:cubicBezTo>
                        <a:pt x="206" y="1560"/>
                        <a:pt x="202" y="1560"/>
                        <a:pt x="199" y="1559"/>
                      </a:cubicBezTo>
                      <a:cubicBezTo>
                        <a:pt x="210" y="1564"/>
                        <a:pt x="221" y="1566"/>
                        <a:pt x="232" y="1564"/>
                      </a:cubicBezTo>
                      <a:cubicBezTo>
                        <a:pt x="244" y="1561"/>
                        <a:pt x="253" y="1555"/>
                        <a:pt x="259" y="1545"/>
                      </a:cubicBezTo>
                      <a:cubicBezTo>
                        <a:pt x="259" y="1545"/>
                        <a:pt x="260" y="1546"/>
                        <a:pt x="261" y="1546"/>
                      </a:cubicBezTo>
                      <a:cubicBezTo>
                        <a:pt x="257" y="1553"/>
                        <a:pt x="250" y="1560"/>
                        <a:pt x="241" y="1564"/>
                      </a:cubicBezTo>
                      <a:cubicBezTo>
                        <a:pt x="233" y="1567"/>
                        <a:pt x="223" y="1568"/>
                        <a:pt x="217" y="1566"/>
                      </a:cubicBezTo>
                      <a:cubicBezTo>
                        <a:pt x="221" y="1568"/>
                        <a:pt x="225" y="1574"/>
                        <a:pt x="224" y="1578"/>
                      </a:cubicBezTo>
                      <a:cubicBezTo>
                        <a:pt x="224" y="1582"/>
                        <a:pt x="223" y="1585"/>
                        <a:pt x="220" y="1587"/>
                      </a:cubicBezTo>
                      <a:cubicBezTo>
                        <a:pt x="216" y="1589"/>
                        <a:pt x="210" y="1589"/>
                        <a:pt x="207" y="1584"/>
                      </a:cubicBezTo>
                      <a:cubicBezTo>
                        <a:pt x="205" y="1582"/>
                        <a:pt x="205" y="1578"/>
                        <a:pt x="207" y="1576"/>
                      </a:cubicBezTo>
                      <a:cubicBezTo>
                        <a:pt x="212" y="1572"/>
                        <a:pt x="218" y="1575"/>
                        <a:pt x="217" y="1579"/>
                      </a:cubicBezTo>
                      <a:cubicBezTo>
                        <a:pt x="216" y="1577"/>
                        <a:pt x="214" y="1576"/>
                        <a:pt x="212" y="1576"/>
                      </a:cubicBezTo>
                      <a:cubicBezTo>
                        <a:pt x="210" y="1576"/>
                        <a:pt x="208" y="1579"/>
                        <a:pt x="209" y="1582"/>
                      </a:cubicBezTo>
                      <a:cubicBezTo>
                        <a:pt x="209" y="1584"/>
                        <a:pt x="211" y="1585"/>
                        <a:pt x="213" y="1586"/>
                      </a:cubicBezTo>
                      <a:cubicBezTo>
                        <a:pt x="219" y="1587"/>
                        <a:pt x="225" y="1581"/>
                        <a:pt x="222" y="1574"/>
                      </a:cubicBezTo>
                      <a:cubicBezTo>
                        <a:pt x="220" y="1567"/>
                        <a:pt x="210" y="1565"/>
                        <a:pt x="204" y="1563"/>
                      </a:cubicBezTo>
                      <a:cubicBezTo>
                        <a:pt x="196" y="1560"/>
                        <a:pt x="187" y="1557"/>
                        <a:pt x="183" y="1556"/>
                      </a:cubicBezTo>
                      <a:cubicBezTo>
                        <a:pt x="177" y="1553"/>
                        <a:pt x="163" y="1547"/>
                        <a:pt x="146" y="1538"/>
                      </a:cubicBezTo>
                      <a:cubicBezTo>
                        <a:pt x="149" y="1540"/>
                        <a:pt x="151" y="1543"/>
                        <a:pt x="154" y="1546"/>
                      </a:cubicBezTo>
                      <a:cubicBezTo>
                        <a:pt x="155" y="1547"/>
                        <a:pt x="163" y="1558"/>
                        <a:pt x="160" y="1559"/>
                      </a:cubicBezTo>
                      <a:cubicBezTo>
                        <a:pt x="159" y="1559"/>
                        <a:pt x="155" y="1553"/>
                        <a:pt x="154" y="1552"/>
                      </a:cubicBezTo>
                      <a:cubicBezTo>
                        <a:pt x="150" y="1548"/>
                        <a:pt x="146" y="1544"/>
                        <a:pt x="142" y="1540"/>
                      </a:cubicBezTo>
                      <a:cubicBezTo>
                        <a:pt x="140" y="1539"/>
                        <a:pt x="138" y="1537"/>
                        <a:pt x="136" y="1536"/>
                      </a:cubicBezTo>
                      <a:cubicBezTo>
                        <a:pt x="129" y="1530"/>
                        <a:pt x="123" y="1527"/>
                        <a:pt x="114" y="1523"/>
                      </a:cubicBezTo>
                      <a:cubicBezTo>
                        <a:pt x="114" y="1523"/>
                        <a:pt x="113" y="1523"/>
                        <a:pt x="111" y="1522"/>
                      </a:cubicBezTo>
                      <a:cubicBezTo>
                        <a:pt x="113" y="1524"/>
                        <a:pt x="116" y="1525"/>
                        <a:pt x="118" y="1527"/>
                      </a:cubicBezTo>
                      <a:cubicBezTo>
                        <a:pt x="124" y="1532"/>
                        <a:pt x="128" y="1537"/>
                        <a:pt x="132" y="1544"/>
                      </a:cubicBezTo>
                      <a:cubicBezTo>
                        <a:pt x="142" y="1564"/>
                        <a:pt x="132" y="1581"/>
                        <a:pt x="116" y="1590"/>
                      </a:cubicBezTo>
                      <a:cubicBezTo>
                        <a:pt x="102" y="1598"/>
                        <a:pt x="85" y="1601"/>
                        <a:pt x="71" y="1593"/>
                      </a:cubicBezTo>
                      <a:cubicBezTo>
                        <a:pt x="59" y="1586"/>
                        <a:pt x="54" y="1574"/>
                        <a:pt x="57" y="1560"/>
                      </a:cubicBezTo>
                      <a:cubicBezTo>
                        <a:pt x="58" y="1554"/>
                        <a:pt x="61" y="1550"/>
                        <a:pt x="66" y="1545"/>
                      </a:cubicBezTo>
                      <a:cubicBezTo>
                        <a:pt x="69" y="1542"/>
                        <a:pt x="73" y="1540"/>
                        <a:pt x="79" y="1540"/>
                      </a:cubicBezTo>
                      <a:cubicBezTo>
                        <a:pt x="85" y="1540"/>
                        <a:pt x="91" y="1542"/>
                        <a:pt x="94" y="1547"/>
                      </a:cubicBezTo>
                      <a:cubicBezTo>
                        <a:pt x="96" y="1551"/>
                        <a:pt x="97" y="1554"/>
                        <a:pt x="96" y="1558"/>
                      </a:cubicBezTo>
                      <a:cubicBezTo>
                        <a:pt x="95" y="1562"/>
                        <a:pt x="92" y="1565"/>
                        <a:pt x="88" y="1567"/>
                      </a:cubicBezTo>
                      <a:cubicBezTo>
                        <a:pt x="84" y="1569"/>
                        <a:pt x="79" y="1569"/>
                        <a:pt x="75" y="1565"/>
                      </a:cubicBezTo>
                      <a:cubicBezTo>
                        <a:pt x="72" y="1562"/>
                        <a:pt x="71" y="1556"/>
                        <a:pt x="73" y="1552"/>
                      </a:cubicBezTo>
                      <a:cubicBezTo>
                        <a:pt x="77" y="1547"/>
                        <a:pt x="83" y="1545"/>
                        <a:pt x="88" y="1549"/>
                      </a:cubicBezTo>
                      <a:cubicBezTo>
                        <a:pt x="93" y="1552"/>
                        <a:pt x="95" y="1558"/>
                        <a:pt x="91" y="1563"/>
                      </a:cubicBezTo>
                      <a:cubicBezTo>
                        <a:pt x="90" y="1565"/>
                        <a:pt x="89" y="1566"/>
                        <a:pt x="87" y="1567"/>
                      </a:cubicBezTo>
                      <a:cubicBezTo>
                        <a:pt x="87" y="1567"/>
                        <a:pt x="88" y="1567"/>
                        <a:pt x="88" y="1567"/>
                      </a:cubicBezTo>
                      <a:cubicBezTo>
                        <a:pt x="92" y="1565"/>
                        <a:pt x="95" y="1562"/>
                        <a:pt x="96" y="1558"/>
                      </a:cubicBezTo>
                      <a:cubicBezTo>
                        <a:pt x="96" y="1554"/>
                        <a:pt x="96" y="1551"/>
                        <a:pt x="93" y="1548"/>
                      </a:cubicBezTo>
                      <a:cubicBezTo>
                        <a:pt x="90" y="1543"/>
                        <a:pt x="85" y="1541"/>
                        <a:pt x="79" y="1541"/>
                      </a:cubicBezTo>
                      <a:cubicBezTo>
                        <a:pt x="74" y="1541"/>
                        <a:pt x="70" y="1543"/>
                        <a:pt x="66" y="1546"/>
                      </a:cubicBezTo>
                      <a:cubicBezTo>
                        <a:pt x="62" y="1550"/>
                        <a:pt x="60" y="1555"/>
                        <a:pt x="58" y="1561"/>
                      </a:cubicBezTo>
                      <a:cubicBezTo>
                        <a:pt x="56" y="1574"/>
                        <a:pt x="61" y="1584"/>
                        <a:pt x="72" y="1591"/>
                      </a:cubicBezTo>
                      <a:cubicBezTo>
                        <a:pt x="86" y="1598"/>
                        <a:pt x="103" y="1595"/>
                        <a:pt x="116" y="1587"/>
                      </a:cubicBezTo>
                      <a:cubicBezTo>
                        <a:pt x="129" y="1578"/>
                        <a:pt x="137" y="1563"/>
                        <a:pt x="129" y="1546"/>
                      </a:cubicBezTo>
                      <a:cubicBezTo>
                        <a:pt x="125" y="1540"/>
                        <a:pt x="121" y="1535"/>
                        <a:pt x="115" y="1531"/>
                      </a:cubicBezTo>
                      <a:cubicBezTo>
                        <a:pt x="94" y="1514"/>
                        <a:pt x="77" y="1498"/>
                        <a:pt x="61" y="1475"/>
                      </a:cubicBezTo>
                      <a:cubicBezTo>
                        <a:pt x="62" y="1476"/>
                        <a:pt x="62" y="1478"/>
                        <a:pt x="62" y="1479"/>
                      </a:cubicBezTo>
                      <a:cubicBezTo>
                        <a:pt x="64" y="1489"/>
                        <a:pt x="61" y="1500"/>
                        <a:pt x="50" y="1502"/>
                      </a:cubicBezTo>
                      <a:cubicBezTo>
                        <a:pt x="42" y="1503"/>
                        <a:pt x="35" y="1498"/>
                        <a:pt x="32" y="1491"/>
                      </a:cubicBezTo>
                      <a:cubicBezTo>
                        <a:pt x="30" y="1485"/>
                        <a:pt x="31" y="1479"/>
                        <a:pt x="36" y="1475"/>
                      </a:cubicBezTo>
                      <a:cubicBezTo>
                        <a:pt x="40" y="1472"/>
                        <a:pt x="46" y="1473"/>
                        <a:pt x="46" y="1478"/>
                      </a:cubicBezTo>
                      <a:cubicBezTo>
                        <a:pt x="46" y="1484"/>
                        <a:pt x="41" y="1484"/>
                        <a:pt x="41" y="1489"/>
                      </a:cubicBezTo>
                      <a:cubicBezTo>
                        <a:pt x="41" y="1493"/>
                        <a:pt x="43" y="1497"/>
                        <a:pt x="48" y="1497"/>
                      </a:cubicBezTo>
                      <a:cubicBezTo>
                        <a:pt x="55" y="1497"/>
                        <a:pt x="59" y="1489"/>
                        <a:pt x="58" y="1482"/>
                      </a:cubicBezTo>
                      <a:cubicBezTo>
                        <a:pt x="57" y="1468"/>
                        <a:pt x="52" y="1462"/>
                        <a:pt x="45" y="1450"/>
                      </a:cubicBezTo>
                      <a:cubicBezTo>
                        <a:pt x="40" y="1442"/>
                        <a:pt x="37" y="1434"/>
                        <a:pt x="33" y="1424"/>
                      </a:cubicBezTo>
                      <a:cubicBezTo>
                        <a:pt x="24" y="1395"/>
                        <a:pt x="27" y="1365"/>
                        <a:pt x="38" y="1337"/>
                      </a:cubicBezTo>
                      <a:cubicBezTo>
                        <a:pt x="35" y="1342"/>
                        <a:pt x="29" y="1345"/>
                        <a:pt x="25" y="1345"/>
                      </a:cubicBezTo>
                      <a:cubicBezTo>
                        <a:pt x="20" y="1344"/>
                        <a:pt x="15" y="1341"/>
                        <a:pt x="14" y="1334"/>
                      </a:cubicBezTo>
                      <a:cubicBezTo>
                        <a:pt x="15" y="1335"/>
                        <a:pt x="17" y="1335"/>
                        <a:pt x="18" y="1334"/>
                      </a:cubicBezTo>
                      <a:cubicBezTo>
                        <a:pt x="19" y="1346"/>
                        <a:pt x="34" y="1342"/>
                        <a:pt x="40" y="1332"/>
                      </a:cubicBezTo>
                      <a:cubicBezTo>
                        <a:pt x="40" y="1333"/>
                        <a:pt x="40" y="1333"/>
                        <a:pt x="40" y="1333"/>
                      </a:cubicBezTo>
                      <a:cubicBezTo>
                        <a:pt x="44" y="1323"/>
                        <a:pt x="50" y="1315"/>
                        <a:pt x="56" y="1306"/>
                      </a:cubicBezTo>
                      <a:cubicBezTo>
                        <a:pt x="43" y="1313"/>
                        <a:pt x="27" y="1312"/>
                        <a:pt x="17" y="1301"/>
                      </a:cubicBezTo>
                      <a:cubicBezTo>
                        <a:pt x="11" y="1295"/>
                        <a:pt x="8" y="1288"/>
                        <a:pt x="8" y="1280"/>
                      </a:cubicBezTo>
                      <a:cubicBezTo>
                        <a:pt x="8" y="1272"/>
                        <a:pt x="11" y="1266"/>
                        <a:pt x="16" y="1259"/>
                      </a:cubicBezTo>
                      <a:cubicBezTo>
                        <a:pt x="21" y="1254"/>
                        <a:pt x="27" y="1250"/>
                        <a:pt x="35" y="1249"/>
                      </a:cubicBezTo>
                      <a:cubicBezTo>
                        <a:pt x="42" y="1248"/>
                        <a:pt x="49" y="1249"/>
                        <a:pt x="55" y="1253"/>
                      </a:cubicBezTo>
                      <a:cubicBezTo>
                        <a:pt x="62" y="1257"/>
                        <a:pt x="65" y="1263"/>
                        <a:pt x="66" y="1271"/>
                      </a:cubicBezTo>
                      <a:cubicBezTo>
                        <a:pt x="66" y="1276"/>
                        <a:pt x="64" y="1280"/>
                        <a:pt x="61" y="1284"/>
                      </a:cubicBezTo>
                      <a:cubicBezTo>
                        <a:pt x="56" y="1289"/>
                        <a:pt x="49" y="1290"/>
                        <a:pt x="42" y="1288"/>
                      </a:cubicBezTo>
                      <a:cubicBezTo>
                        <a:pt x="36" y="1286"/>
                        <a:pt x="32" y="1280"/>
                        <a:pt x="32" y="1274"/>
                      </a:cubicBezTo>
                      <a:cubicBezTo>
                        <a:pt x="32" y="1266"/>
                        <a:pt x="38" y="1259"/>
                        <a:pt x="46" y="1258"/>
                      </a:cubicBezTo>
                      <a:cubicBezTo>
                        <a:pt x="54" y="1258"/>
                        <a:pt x="61" y="1264"/>
                        <a:pt x="62" y="1272"/>
                      </a:cubicBezTo>
                      <a:cubicBezTo>
                        <a:pt x="62" y="1276"/>
                        <a:pt x="61" y="1280"/>
                        <a:pt x="59" y="1282"/>
                      </a:cubicBezTo>
                      <a:cubicBezTo>
                        <a:pt x="59" y="1282"/>
                        <a:pt x="59" y="1282"/>
                        <a:pt x="59" y="1282"/>
                      </a:cubicBezTo>
                      <a:cubicBezTo>
                        <a:pt x="62" y="1279"/>
                        <a:pt x="63" y="1275"/>
                        <a:pt x="63" y="1271"/>
                      </a:cubicBezTo>
                      <a:cubicBezTo>
                        <a:pt x="62" y="1264"/>
                        <a:pt x="59" y="1259"/>
                        <a:pt x="53" y="1256"/>
                      </a:cubicBezTo>
                      <a:cubicBezTo>
                        <a:pt x="48" y="1252"/>
                        <a:pt x="42" y="1251"/>
                        <a:pt x="35" y="1252"/>
                      </a:cubicBezTo>
                      <a:cubicBezTo>
                        <a:pt x="29" y="1253"/>
                        <a:pt x="23" y="1257"/>
                        <a:pt x="18" y="1262"/>
                      </a:cubicBezTo>
                      <a:cubicBezTo>
                        <a:pt x="14" y="1267"/>
                        <a:pt x="11" y="1273"/>
                        <a:pt x="11" y="1280"/>
                      </a:cubicBezTo>
                      <a:cubicBezTo>
                        <a:pt x="11" y="1287"/>
                        <a:pt x="14" y="1294"/>
                        <a:pt x="19" y="1299"/>
                      </a:cubicBezTo>
                      <a:cubicBezTo>
                        <a:pt x="31" y="1313"/>
                        <a:pt x="52" y="1310"/>
                        <a:pt x="61" y="1299"/>
                      </a:cubicBezTo>
                      <a:cubicBezTo>
                        <a:pt x="81" y="1278"/>
                        <a:pt x="99" y="1267"/>
                        <a:pt x="126" y="1257"/>
                      </a:cubicBezTo>
                      <a:cubicBezTo>
                        <a:pt x="129" y="1256"/>
                        <a:pt x="132" y="1255"/>
                        <a:pt x="134" y="1255"/>
                      </a:cubicBezTo>
                      <a:cubicBezTo>
                        <a:pt x="132" y="1255"/>
                        <a:pt x="130" y="1255"/>
                        <a:pt x="128" y="1255"/>
                      </a:cubicBezTo>
                      <a:cubicBezTo>
                        <a:pt x="117" y="1254"/>
                        <a:pt x="109" y="1252"/>
                        <a:pt x="100" y="1247"/>
                      </a:cubicBezTo>
                      <a:cubicBezTo>
                        <a:pt x="110" y="1249"/>
                        <a:pt x="117" y="1251"/>
                        <a:pt x="128" y="1251"/>
                      </a:cubicBezTo>
                      <a:cubicBezTo>
                        <a:pt x="129" y="1251"/>
                        <a:pt x="129" y="1251"/>
                        <a:pt x="130" y="1251"/>
                      </a:cubicBezTo>
                      <a:cubicBezTo>
                        <a:pt x="122" y="1249"/>
                        <a:pt x="117" y="1237"/>
                        <a:pt x="116" y="1229"/>
                      </a:cubicBezTo>
                      <a:cubicBezTo>
                        <a:pt x="116" y="1224"/>
                        <a:pt x="116" y="1219"/>
                        <a:pt x="117" y="1215"/>
                      </a:cubicBezTo>
                      <a:cubicBezTo>
                        <a:pt x="119" y="1207"/>
                        <a:pt x="126" y="1197"/>
                        <a:pt x="135" y="1197"/>
                      </a:cubicBezTo>
                      <a:cubicBezTo>
                        <a:pt x="134" y="1188"/>
                        <a:pt x="139" y="1182"/>
                        <a:pt x="143" y="1176"/>
                      </a:cubicBezTo>
                      <a:cubicBezTo>
                        <a:pt x="150" y="1168"/>
                        <a:pt x="153" y="1158"/>
                        <a:pt x="147" y="1151"/>
                      </a:cubicBezTo>
                      <a:cubicBezTo>
                        <a:pt x="158" y="1153"/>
                        <a:pt x="160" y="1171"/>
                        <a:pt x="158" y="1180"/>
                      </a:cubicBezTo>
                      <a:cubicBezTo>
                        <a:pt x="154" y="1192"/>
                        <a:pt x="143" y="1200"/>
                        <a:pt x="132" y="1209"/>
                      </a:cubicBezTo>
                      <a:cubicBezTo>
                        <a:pt x="124" y="1215"/>
                        <a:pt x="120" y="1221"/>
                        <a:pt x="120" y="1230"/>
                      </a:cubicBezTo>
                      <a:cubicBezTo>
                        <a:pt x="120" y="1237"/>
                        <a:pt x="123" y="1248"/>
                        <a:pt x="130" y="1251"/>
                      </a:cubicBezTo>
                      <a:cubicBezTo>
                        <a:pt x="129" y="1250"/>
                        <a:pt x="128" y="1249"/>
                        <a:pt x="127" y="1248"/>
                      </a:cubicBezTo>
                      <a:cubicBezTo>
                        <a:pt x="123" y="1245"/>
                        <a:pt x="123" y="1239"/>
                        <a:pt x="127" y="1234"/>
                      </a:cubicBezTo>
                      <a:cubicBezTo>
                        <a:pt x="127" y="1235"/>
                        <a:pt x="129" y="1236"/>
                        <a:pt x="130" y="1236"/>
                      </a:cubicBezTo>
                      <a:cubicBezTo>
                        <a:pt x="125" y="1243"/>
                        <a:pt x="128" y="1249"/>
                        <a:pt x="136" y="1251"/>
                      </a:cubicBezTo>
                      <a:cubicBezTo>
                        <a:pt x="139" y="1252"/>
                        <a:pt x="142" y="1252"/>
                        <a:pt x="145" y="1252"/>
                      </a:cubicBezTo>
                      <a:cubicBezTo>
                        <a:pt x="177" y="1245"/>
                        <a:pt x="209" y="1246"/>
                        <a:pt x="240" y="1253"/>
                      </a:cubicBezTo>
                      <a:cubicBezTo>
                        <a:pt x="215" y="1245"/>
                        <a:pt x="187" y="1233"/>
                        <a:pt x="174" y="1210"/>
                      </a:cubicBezTo>
                      <a:cubicBezTo>
                        <a:pt x="169" y="1198"/>
                        <a:pt x="168" y="1187"/>
                        <a:pt x="172" y="1174"/>
                      </a:cubicBezTo>
                      <a:cubicBezTo>
                        <a:pt x="176" y="1164"/>
                        <a:pt x="183" y="1155"/>
                        <a:pt x="192" y="1150"/>
                      </a:cubicBezTo>
                      <a:cubicBezTo>
                        <a:pt x="213" y="1136"/>
                        <a:pt x="242" y="1143"/>
                        <a:pt x="255" y="1164"/>
                      </a:cubicBezTo>
                      <a:cubicBezTo>
                        <a:pt x="267" y="1183"/>
                        <a:pt x="265" y="1211"/>
                        <a:pt x="242" y="1220"/>
                      </a:cubicBezTo>
                      <a:cubicBezTo>
                        <a:pt x="233" y="1224"/>
                        <a:pt x="221" y="1223"/>
                        <a:pt x="215" y="1214"/>
                      </a:cubicBezTo>
                      <a:cubicBezTo>
                        <a:pt x="212" y="1212"/>
                        <a:pt x="211" y="1208"/>
                        <a:pt x="211" y="1205"/>
                      </a:cubicBezTo>
                      <a:cubicBezTo>
                        <a:pt x="211" y="1205"/>
                        <a:pt x="211" y="1205"/>
                        <a:pt x="211" y="1205"/>
                      </a:cubicBezTo>
                      <a:cubicBezTo>
                        <a:pt x="211" y="1197"/>
                        <a:pt x="217" y="1188"/>
                        <a:pt x="227" y="1188"/>
                      </a:cubicBezTo>
                      <a:cubicBezTo>
                        <a:pt x="236" y="1187"/>
                        <a:pt x="243" y="1194"/>
                        <a:pt x="244" y="1203"/>
                      </a:cubicBezTo>
                      <a:cubicBezTo>
                        <a:pt x="244" y="1212"/>
                        <a:pt x="237" y="1220"/>
                        <a:pt x="228" y="1221"/>
                      </a:cubicBezTo>
                      <a:cubicBezTo>
                        <a:pt x="224" y="1221"/>
                        <a:pt x="221" y="1220"/>
                        <a:pt x="218" y="1218"/>
                      </a:cubicBezTo>
                      <a:cubicBezTo>
                        <a:pt x="218" y="1218"/>
                        <a:pt x="218" y="1218"/>
                        <a:pt x="218" y="1218"/>
                      </a:cubicBezTo>
                      <a:cubicBezTo>
                        <a:pt x="225" y="1223"/>
                        <a:pt x="234" y="1223"/>
                        <a:pt x="242" y="1220"/>
                      </a:cubicBezTo>
                      <a:cubicBezTo>
                        <a:pt x="263" y="1209"/>
                        <a:pt x="263" y="1183"/>
                        <a:pt x="252" y="1165"/>
                      </a:cubicBezTo>
                      <a:cubicBezTo>
                        <a:pt x="240" y="1146"/>
                        <a:pt x="213" y="1139"/>
                        <a:pt x="193" y="1152"/>
                      </a:cubicBezTo>
                      <a:cubicBezTo>
                        <a:pt x="190" y="1154"/>
                        <a:pt x="187" y="1156"/>
                        <a:pt x="184" y="1159"/>
                      </a:cubicBezTo>
                      <a:cubicBezTo>
                        <a:pt x="186" y="1158"/>
                        <a:pt x="188" y="1157"/>
                        <a:pt x="191" y="1156"/>
                      </a:cubicBezTo>
                      <a:cubicBezTo>
                        <a:pt x="199" y="1153"/>
                        <a:pt x="209" y="1156"/>
                        <a:pt x="213" y="1162"/>
                      </a:cubicBezTo>
                      <a:cubicBezTo>
                        <a:pt x="218" y="1169"/>
                        <a:pt x="217" y="1178"/>
                        <a:pt x="209" y="1183"/>
                      </a:cubicBezTo>
                      <a:cubicBezTo>
                        <a:pt x="205" y="1186"/>
                        <a:pt x="199" y="1185"/>
                        <a:pt x="196" y="1182"/>
                      </a:cubicBezTo>
                      <a:cubicBezTo>
                        <a:pt x="189" y="1175"/>
                        <a:pt x="195" y="1166"/>
                        <a:pt x="201" y="1168"/>
                      </a:cubicBezTo>
                      <a:cubicBezTo>
                        <a:pt x="198" y="1169"/>
                        <a:pt x="196" y="1172"/>
                        <a:pt x="196" y="1174"/>
                      </a:cubicBezTo>
                      <a:cubicBezTo>
                        <a:pt x="196" y="1179"/>
                        <a:pt x="200" y="1182"/>
                        <a:pt x="205" y="1181"/>
                      </a:cubicBezTo>
                      <a:cubicBezTo>
                        <a:pt x="208" y="1180"/>
                        <a:pt x="211" y="1177"/>
                        <a:pt x="211" y="1173"/>
                      </a:cubicBezTo>
                      <a:cubicBezTo>
                        <a:pt x="213" y="1167"/>
                        <a:pt x="208" y="1161"/>
                        <a:pt x="202" y="1159"/>
                      </a:cubicBezTo>
                      <a:cubicBezTo>
                        <a:pt x="190" y="1155"/>
                        <a:pt x="179" y="1164"/>
                        <a:pt x="175" y="1175"/>
                      </a:cubicBezTo>
                      <a:cubicBezTo>
                        <a:pt x="171" y="1187"/>
                        <a:pt x="172" y="1197"/>
                        <a:pt x="177" y="1208"/>
                      </a:cubicBezTo>
                      <a:cubicBezTo>
                        <a:pt x="195" y="1241"/>
                        <a:pt x="250" y="1250"/>
                        <a:pt x="286" y="1267"/>
                      </a:cubicBezTo>
                      <a:cubicBezTo>
                        <a:pt x="281" y="1261"/>
                        <a:pt x="277" y="1254"/>
                        <a:pt x="274" y="1245"/>
                      </a:cubicBezTo>
                      <a:cubicBezTo>
                        <a:pt x="273" y="1241"/>
                        <a:pt x="272" y="1237"/>
                        <a:pt x="272" y="1234"/>
                      </a:cubicBezTo>
                      <a:cubicBezTo>
                        <a:pt x="273" y="1234"/>
                        <a:pt x="274" y="1234"/>
                        <a:pt x="275" y="1234"/>
                      </a:cubicBezTo>
                      <a:cubicBezTo>
                        <a:pt x="276" y="1243"/>
                        <a:pt x="280" y="1253"/>
                        <a:pt x="286" y="1260"/>
                      </a:cubicBezTo>
                      <a:cubicBezTo>
                        <a:pt x="289" y="1266"/>
                        <a:pt x="294" y="1270"/>
                        <a:pt x="298" y="1273"/>
                      </a:cubicBezTo>
                      <a:cubicBezTo>
                        <a:pt x="294" y="1268"/>
                        <a:pt x="291" y="1260"/>
                        <a:pt x="292" y="1255"/>
                      </a:cubicBezTo>
                      <a:cubicBezTo>
                        <a:pt x="292" y="1250"/>
                        <a:pt x="295" y="1245"/>
                        <a:pt x="299" y="1242"/>
                      </a:cubicBezTo>
                      <a:cubicBezTo>
                        <a:pt x="305" y="1237"/>
                        <a:pt x="315" y="1237"/>
                        <a:pt x="320" y="1245"/>
                      </a:cubicBezTo>
                      <a:cubicBezTo>
                        <a:pt x="323" y="1250"/>
                        <a:pt x="322" y="1256"/>
                        <a:pt x="319" y="1259"/>
                      </a:cubicBezTo>
                      <a:cubicBezTo>
                        <a:pt x="312" y="1266"/>
                        <a:pt x="303" y="1260"/>
                        <a:pt x="304" y="1254"/>
                      </a:cubicBezTo>
                      <a:cubicBezTo>
                        <a:pt x="306" y="1257"/>
                        <a:pt x="309" y="1259"/>
                        <a:pt x="311" y="1259"/>
                      </a:cubicBezTo>
                      <a:cubicBezTo>
                        <a:pt x="316" y="1259"/>
                        <a:pt x="318" y="1254"/>
                        <a:pt x="317" y="1250"/>
                      </a:cubicBezTo>
                      <a:cubicBezTo>
                        <a:pt x="316" y="1247"/>
                        <a:pt x="313" y="1244"/>
                        <a:pt x="310" y="1243"/>
                      </a:cubicBezTo>
                      <a:cubicBezTo>
                        <a:pt x="303" y="1242"/>
                        <a:pt x="298" y="1248"/>
                        <a:pt x="296" y="1254"/>
                      </a:cubicBezTo>
                      <a:cubicBezTo>
                        <a:pt x="295" y="1258"/>
                        <a:pt x="296" y="1264"/>
                        <a:pt x="298" y="1268"/>
                      </a:cubicBezTo>
                      <a:cubicBezTo>
                        <a:pt x="301" y="1275"/>
                        <a:pt x="307" y="1278"/>
                        <a:pt x="314" y="1282"/>
                      </a:cubicBezTo>
                      <a:cubicBezTo>
                        <a:pt x="335" y="1293"/>
                        <a:pt x="354" y="1308"/>
                        <a:pt x="373" y="1324"/>
                      </a:cubicBezTo>
                      <a:cubicBezTo>
                        <a:pt x="376" y="1327"/>
                        <a:pt x="392" y="1344"/>
                        <a:pt x="404" y="1358"/>
                      </a:cubicBezTo>
                      <a:cubicBezTo>
                        <a:pt x="396" y="1338"/>
                        <a:pt x="395" y="1316"/>
                        <a:pt x="399" y="1294"/>
                      </a:cubicBezTo>
                      <a:cubicBezTo>
                        <a:pt x="400" y="1287"/>
                        <a:pt x="402" y="1282"/>
                        <a:pt x="404" y="1277"/>
                      </a:cubicBezTo>
                      <a:cubicBezTo>
                        <a:pt x="407" y="1267"/>
                        <a:pt x="414" y="1252"/>
                        <a:pt x="403" y="1245"/>
                      </a:cubicBezTo>
                      <a:cubicBezTo>
                        <a:pt x="399" y="1242"/>
                        <a:pt x="393" y="1242"/>
                        <a:pt x="389" y="1246"/>
                      </a:cubicBezTo>
                      <a:cubicBezTo>
                        <a:pt x="387" y="1248"/>
                        <a:pt x="387" y="1252"/>
                        <a:pt x="388" y="1254"/>
                      </a:cubicBezTo>
                      <a:cubicBezTo>
                        <a:pt x="390" y="1257"/>
                        <a:pt x="394" y="1258"/>
                        <a:pt x="397" y="1256"/>
                      </a:cubicBezTo>
                      <a:cubicBezTo>
                        <a:pt x="399" y="1255"/>
                        <a:pt x="399" y="1252"/>
                        <a:pt x="398" y="1250"/>
                      </a:cubicBezTo>
                      <a:cubicBezTo>
                        <a:pt x="402" y="1252"/>
                        <a:pt x="400" y="1261"/>
                        <a:pt x="392" y="1261"/>
                      </a:cubicBezTo>
                      <a:cubicBezTo>
                        <a:pt x="388" y="1260"/>
                        <a:pt x="385" y="1257"/>
                        <a:pt x="384" y="1253"/>
                      </a:cubicBezTo>
                      <a:cubicBezTo>
                        <a:pt x="383" y="1245"/>
                        <a:pt x="389" y="1240"/>
                        <a:pt x="395" y="1240"/>
                      </a:cubicBezTo>
                      <a:cubicBezTo>
                        <a:pt x="401" y="1239"/>
                        <a:pt x="408" y="1244"/>
                        <a:pt x="411" y="1250"/>
                      </a:cubicBezTo>
                      <a:cubicBezTo>
                        <a:pt x="412" y="1253"/>
                        <a:pt x="412" y="1256"/>
                        <a:pt x="412" y="1259"/>
                      </a:cubicBezTo>
                      <a:cubicBezTo>
                        <a:pt x="417" y="1247"/>
                        <a:pt x="422" y="1239"/>
                        <a:pt x="428" y="1231"/>
                      </a:cubicBezTo>
                      <a:cubicBezTo>
                        <a:pt x="439" y="1217"/>
                        <a:pt x="462" y="1200"/>
                        <a:pt x="466" y="1186"/>
                      </a:cubicBezTo>
                      <a:cubicBezTo>
                        <a:pt x="467" y="1183"/>
                        <a:pt x="467" y="1180"/>
                        <a:pt x="467" y="1177"/>
                      </a:cubicBezTo>
                      <a:cubicBezTo>
                        <a:pt x="466" y="1171"/>
                        <a:pt x="464" y="1166"/>
                        <a:pt x="459" y="1161"/>
                      </a:cubicBezTo>
                      <a:cubicBezTo>
                        <a:pt x="454" y="1157"/>
                        <a:pt x="448" y="1154"/>
                        <a:pt x="441" y="1155"/>
                      </a:cubicBezTo>
                      <a:cubicBezTo>
                        <a:pt x="433" y="1155"/>
                        <a:pt x="426" y="1158"/>
                        <a:pt x="420" y="1164"/>
                      </a:cubicBezTo>
                      <a:cubicBezTo>
                        <a:pt x="415" y="1169"/>
                        <a:pt x="412" y="1176"/>
                        <a:pt x="412" y="1184"/>
                      </a:cubicBezTo>
                      <a:cubicBezTo>
                        <a:pt x="411" y="1192"/>
                        <a:pt x="414" y="1199"/>
                        <a:pt x="421" y="1203"/>
                      </a:cubicBezTo>
                      <a:cubicBezTo>
                        <a:pt x="426" y="1205"/>
                        <a:pt x="432" y="1206"/>
                        <a:pt x="437" y="1203"/>
                      </a:cubicBezTo>
                      <a:cubicBezTo>
                        <a:pt x="437" y="1204"/>
                        <a:pt x="436" y="1204"/>
                        <a:pt x="436" y="1204"/>
                      </a:cubicBezTo>
                      <a:cubicBezTo>
                        <a:pt x="426" y="1206"/>
                        <a:pt x="421" y="1195"/>
                        <a:pt x="430" y="1192"/>
                      </a:cubicBezTo>
                      <a:cubicBezTo>
                        <a:pt x="434" y="1191"/>
                        <a:pt x="442" y="1195"/>
                        <a:pt x="447" y="1185"/>
                      </a:cubicBezTo>
                      <a:cubicBezTo>
                        <a:pt x="447" y="1189"/>
                        <a:pt x="446" y="1193"/>
                        <a:pt x="445" y="1196"/>
                      </a:cubicBezTo>
                      <a:cubicBezTo>
                        <a:pt x="444" y="1198"/>
                        <a:pt x="443" y="1199"/>
                        <a:pt x="442" y="1200"/>
                      </a:cubicBezTo>
                      <a:cubicBezTo>
                        <a:pt x="437" y="1206"/>
                        <a:pt x="428" y="1207"/>
                        <a:pt x="421" y="1203"/>
                      </a:cubicBezTo>
                      <a:cubicBezTo>
                        <a:pt x="413" y="1199"/>
                        <a:pt x="410" y="1192"/>
                        <a:pt x="410" y="1184"/>
                      </a:cubicBezTo>
                      <a:cubicBezTo>
                        <a:pt x="410" y="1175"/>
                        <a:pt x="413" y="1168"/>
                        <a:pt x="419" y="1163"/>
                      </a:cubicBezTo>
                      <a:cubicBezTo>
                        <a:pt x="425" y="1157"/>
                        <a:pt x="433" y="1153"/>
                        <a:pt x="441" y="1152"/>
                      </a:cubicBezTo>
                      <a:cubicBezTo>
                        <a:pt x="449" y="1152"/>
                        <a:pt x="456" y="1155"/>
                        <a:pt x="462" y="1160"/>
                      </a:cubicBezTo>
                      <a:cubicBezTo>
                        <a:pt x="466" y="1164"/>
                        <a:pt x="469" y="1170"/>
                        <a:pt x="470" y="1177"/>
                      </a:cubicBezTo>
                      <a:cubicBezTo>
                        <a:pt x="471" y="1180"/>
                        <a:pt x="471" y="1183"/>
                        <a:pt x="470" y="1187"/>
                      </a:cubicBezTo>
                      <a:cubicBezTo>
                        <a:pt x="469" y="1188"/>
                        <a:pt x="469" y="1188"/>
                        <a:pt x="469" y="1188"/>
                      </a:cubicBezTo>
                      <a:cubicBezTo>
                        <a:pt x="470" y="1188"/>
                        <a:pt x="470" y="1188"/>
                        <a:pt x="470" y="1188"/>
                      </a:cubicBezTo>
                      <a:cubicBezTo>
                        <a:pt x="471" y="1187"/>
                        <a:pt x="471" y="1187"/>
                        <a:pt x="471" y="1187"/>
                      </a:cubicBezTo>
                      <a:cubicBezTo>
                        <a:pt x="475" y="1184"/>
                        <a:pt x="480" y="1180"/>
                        <a:pt x="484" y="1177"/>
                      </a:cubicBezTo>
                      <a:cubicBezTo>
                        <a:pt x="496" y="1171"/>
                        <a:pt x="514" y="1165"/>
                        <a:pt x="527" y="1171"/>
                      </a:cubicBezTo>
                      <a:cubicBezTo>
                        <a:pt x="533" y="1174"/>
                        <a:pt x="536" y="1179"/>
                        <a:pt x="539" y="1185"/>
                      </a:cubicBezTo>
                      <a:cubicBezTo>
                        <a:pt x="539" y="1187"/>
                        <a:pt x="539" y="1187"/>
                        <a:pt x="539" y="1187"/>
                      </a:cubicBezTo>
                      <a:cubicBezTo>
                        <a:pt x="541" y="1194"/>
                        <a:pt x="541" y="1201"/>
                        <a:pt x="538" y="1207"/>
                      </a:cubicBezTo>
                      <a:cubicBezTo>
                        <a:pt x="535" y="1214"/>
                        <a:pt x="530" y="1219"/>
                        <a:pt x="524" y="1221"/>
                      </a:cubicBezTo>
                      <a:cubicBezTo>
                        <a:pt x="517" y="1224"/>
                        <a:pt x="509" y="1224"/>
                        <a:pt x="503" y="1219"/>
                      </a:cubicBezTo>
                      <a:cubicBezTo>
                        <a:pt x="499" y="1216"/>
                        <a:pt x="497" y="1213"/>
                        <a:pt x="497" y="1207"/>
                      </a:cubicBezTo>
                      <a:cubicBezTo>
                        <a:pt x="496" y="1202"/>
                        <a:pt x="498" y="1197"/>
                        <a:pt x="503" y="1193"/>
                      </a:cubicBezTo>
                      <a:cubicBezTo>
                        <a:pt x="505" y="1191"/>
                        <a:pt x="507" y="1191"/>
                        <a:pt x="510" y="1190"/>
                      </a:cubicBezTo>
                      <a:cubicBezTo>
                        <a:pt x="507" y="1191"/>
                        <a:pt x="505" y="1192"/>
                        <a:pt x="503" y="1193"/>
                      </a:cubicBezTo>
                      <a:cubicBezTo>
                        <a:pt x="499" y="1197"/>
                        <a:pt x="497" y="1202"/>
                        <a:pt x="497" y="1207"/>
                      </a:cubicBezTo>
                      <a:cubicBezTo>
                        <a:pt x="498" y="1212"/>
                        <a:pt x="500" y="1216"/>
                        <a:pt x="504" y="1219"/>
                      </a:cubicBezTo>
                      <a:cubicBezTo>
                        <a:pt x="510" y="1222"/>
                        <a:pt x="517" y="1223"/>
                        <a:pt x="523" y="1220"/>
                      </a:cubicBezTo>
                      <a:cubicBezTo>
                        <a:pt x="529" y="1217"/>
                        <a:pt x="533" y="1213"/>
                        <a:pt x="536" y="1207"/>
                      </a:cubicBezTo>
                      <a:cubicBezTo>
                        <a:pt x="539" y="1200"/>
                        <a:pt x="539" y="1193"/>
                        <a:pt x="536" y="1186"/>
                      </a:cubicBezTo>
                      <a:cubicBezTo>
                        <a:pt x="534" y="1181"/>
                        <a:pt x="531" y="1177"/>
                        <a:pt x="525" y="1174"/>
                      </a:cubicBezTo>
                      <a:cubicBezTo>
                        <a:pt x="513" y="1168"/>
                        <a:pt x="495" y="1175"/>
                        <a:pt x="484" y="1182"/>
                      </a:cubicBezTo>
                      <a:cubicBezTo>
                        <a:pt x="479" y="1186"/>
                        <a:pt x="473" y="1191"/>
                        <a:pt x="467" y="1197"/>
                      </a:cubicBezTo>
                      <a:cubicBezTo>
                        <a:pt x="468" y="1196"/>
                        <a:pt x="469" y="1196"/>
                        <a:pt x="470" y="1196"/>
                      </a:cubicBezTo>
                      <a:cubicBezTo>
                        <a:pt x="477" y="1194"/>
                        <a:pt x="485" y="1197"/>
                        <a:pt x="487" y="1203"/>
                      </a:cubicBezTo>
                      <a:cubicBezTo>
                        <a:pt x="490" y="1209"/>
                        <a:pt x="489" y="1216"/>
                        <a:pt x="482" y="1219"/>
                      </a:cubicBezTo>
                      <a:cubicBezTo>
                        <a:pt x="478" y="1221"/>
                        <a:pt x="474" y="1220"/>
                        <a:pt x="471" y="1217"/>
                      </a:cubicBezTo>
                      <a:cubicBezTo>
                        <a:pt x="467" y="1211"/>
                        <a:pt x="473" y="1204"/>
                        <a:pt x="477" y="1206"/>
                      </a:cubicBezTo>
                      <a:cubicBezTo>
                        <a:pt x="475" y="1206"/>
                        <a:pt x="473" y="1209"/>
                        <a:pt x="472" y="1211"/>
                      </a:cubicBezTo>
                      <a:cubicBezTo>
                        <a:pt x="472" y="1214"/>
                        <a:pt x="475" y="1217"/>
                        <a:pt x="479" y="1217"/>
                      </a:cubicBezTo>
                      <a:cubicBezTo>
                        <a:pt x="482" y="1216"/>
                        <a:pt x="484" y="1214"/>
                        <a:pt x="485" y="1212"/>
                      </a:cubicBezTo>
                      <a:cubicBezTo>
                        <a:pt x="487" y="1207"/>
                        <a:pt x="483" y="1202"/>
                        <a:pt x="479" y="1199"/>
                      </a:cubicBezTo>
                      <a:cubicBezTo>
                        <a:pt x="475" y="1198"/>
                        <a:pt x="471" y="1199"/>
                        <a:pt x="467" y="1200"/>
                      </a:cubicBezTo>
                      <a:cubicBezTo>
                        <a:pt x="454" y="1204"/>
                        <a:pt x="427" y="1236"/>
                        <a:pt x="422" y="1248"/>
                      </a:cubicBezTo>
                      <a:cubicBezTo>
                        <a:pt x="431" y="1238"/>
                        <a:pt x="444" y="1230"/>
                        <a:pt x="459" y="1226"/>
                      </a:cubicBezTo>
                      <a:cubicBezTo>
                        <a:pt x="494" y="1218"/>
                        <a:pt x="540" y="1235"/>
                        <a:pt x="545" y="1273"/>
                      </a:cubicBezTo>
                      <a:cubicBezTo>
                        <a:pt x="547" y="1286"/>
                        <a:pt x="541" y="1300"/>
                        <a:pt x="529" y="1305"/>
                      </a:cubicBezTo>
                      <a:cubicBezTo>
                        <a:pt x="519" y="1308"/>
                        <a:pt x="508" y="1305"/>
                        <a:pt x="503" y="1296"/>
                      </a:cubicBezTo>
                      <a:cubicBezTo>
                        <a:pt x="498" y="1288"/>
                        <a:pt x="499" y="1277"/>
                        <a:pt x="506" y="1270"/>
                      </a:cubicBezTo>
                      <a:cubicBezTo>
                        <a:pt x="510" y="1266"/>
                        <a:pt x="516" y="1265"/>
                        <a:pt x="522" y="1265"/>
                      </a:cubicBezTo>
                      <a:cubicBezTo>
                        <a:pt x="524" y="1266"/>
                        <a:pt x="526" y="1266"/>
                        <a:pt x="528" y="1267"/>
                      </a:cubicBezTo>
                      <a:cubicBezTo>
                        <a:pt x="532" y="1270"/>
                        <a:pt x="535" y="1275"/>
                        <a:pt x="536" y="1280"/>
                      </a:cubicBezTo>
                      <a:cubicBezTo>
                        <a:pt x="536" y="1289"/>
                        <a:pt x="530" y="1296"/>
                        <a:pt x="521" y="1297"/>
                      </a:cubicBezTo>
                      <a:cubicBezTo>
                        <a:pt x="512" y="1297"/>
                        <a:pt x="505" y="1291"/>
                        <a:pt x="504" y="1282"/>
                      </a:cubicBezTo>
                      <a:cubicBezTo>
                        <a:pt x="504" y="1277"/>
                        <a:pt x="506" y="1273"/>
                        <a:pt x="509" y="1270"/>
                      </a:cubicBezTo>
                      <a:cubicBezTo>
                        <a:pt x="508" y="1270"/>
                        <a:pt x="508" y="1271"/>
                        <a:pt x="507" y="1271"/>
                      </a:cubicBezTo>
                      <a:cubicBezTo>
                        <a:pt x="501" y="1278"/>
                        <a:pt x="500" y="1287"/>
                        <a:pt x="505" y="1295"/>
                      </a:cubicBezTo>
                      <a:cubicBezTo>
                        <a:pt x="510" y="1302"/>
                        <a:pt x="519" y="1304"/>
                        <a:pt x="527" y="1301"/>
                      </a:cubicBezTo>
                      <a:cubicBezTo>
                        <a:pt x="538" y="1297"/>
                        <a:pt x="543" y="1285"/>
                        <a:pt x="541" y="1274"/>
                      </a:cubicBezTo>
                      <a:cubicBezTo>
                        <a:pt x="536" y="1238"/>
                        <a:pt x="492" y="1224"/>
                        <a:pt x="461" y="1231"/>
                      </a:cubicBezTo>
                      <a:cubicBezTo>
                        <a:pt x="429" y="1240"/>
                        <a:pt x="411" y="1265"/>
                        <a:pt x="405" y="1296"/>
                      </a:cubicBezTo>
                      <a:cubicBezTo>
                        <a:pt x="393" y="1359"/>
                        <a:pt x="434" y="1410"/>
                        <a:pt x="485" y="1442"/>
                      </a:cubicBezTo>
                      <a:cubicBezTo>
                        <a:pt x="504" y="1453"/>
                        <a:pt x="519" y="1461"/>
                        <a:pt x="541" y="1465"/>
                      </a:cubicBezTo>
                      <a:cubicBezTo>
                        <a:pt x="562" y="1469"/>
                        <a:pt x="586" y="1468"/>
                        <a:pt x="602" y="1458"/>
                      </a:cubicBezTo>
                      <a:cubicBezTo>
                        <a:pt x="603" y="1458"/>
                        <a:pt x="603" y="1458"/>
                        <a:pt x="603" y="1458"/>
                      </a:cubicBezTo>
                      <a:cubicBezTo>
                        <a:pt x="591" y="1464"/>
                        <a:pt x="575" y="1464"/>
                        <a:pt x="564" y="1462"/>
                      </a:cubicBezTo>
                      <a:cubicBezTo>
                        <a:pt x="540" y="1457"/>
                        <a:pt x="512" y="1435"/>
                        <a:pt x="503" y="1412"/>
                      </a:cubicBezTo>
                      <a:cubicBezTo>
                        <a:pt x="505" y="1412"/>
                        <a:pt x="507" y="1411"/>
                        <a:pt x="508" y="1410"/>
                      </a:cubicBezTo>
                      <a:cubicBezTo>
                        <a:pt x="517" y="1432"/>
                        <a:pt x="541" y="1452"/>
                        <a:pt x="565" y="1458"/>
                      </a:cubicBezTo>
                      <a:cubicBezTo>
                        <a:pt x="580" y="1462"/>
                        <a:pt x="602" y="1461"/>
                        <a:pt x="612" y="1447"/>
                      </a:cubicBezTo>
                      <a:cubicBezTo>
                        <a:pt x="615" y="1443"/>
                        <a:pt x="617" y="1439"/>
                        <a:pt x="617" y="1434"/>
                      </a:cubicBezTo>
                      <a:cubicBezTo>
                        <a:pt x="617" y="1429"/>
                        <a:pt x="616" y="1425"/>
                        <a:pt x="612" y="1421"/>
                      </a:cubicBezTo>
                      <a:cubicBezTo>
                        <a:pt x="609" y="1418"/>
                        <a:pt x="605" y="1416"/>
                        <a:pt x="601" y="1416"/>
                      </a:cubicBezTo>
                      <a:cubicBezTo>
                        <a:pt x="597" y="1416"/>
                        <a:pt x="593" y="1417"/>
                        <a:pt x="590" y="1420"/>
                      </a:cubicBezTo>
                      <a:cubicBezTo>
                        <a:pt x="587" y="1423"/>
                        <a:pt x="586" y="1427"/>
                        <a:pt x="587" y="1431"/>
                      </a:cubicBezTo>
                      <a:cubicBezTo>
                        <a:pt x="588" y="1433"/>
                        <a:pt x="589" y="1434"/>
                        <a:pt x="590" y="1435"/>
                      </a:cubicBezTo>
                      <a:cubicBezTo>
                        <a:pt x="592" y="1436"/>
                        <a:pt x="594" y="1436"/>
                        <a:pt x="595" y="1436"/>
                      </a:cubicBezTo>
                      <a:cubicBezTo>
                        <a:pt x="597" y="1436"/>
                        <a:pt x="598" y="1435"/>
                        <a:pt x="599" y="1434"/>
                      </a:cubicBezTo>
                      <a:cubicBezTo>
                        <a:pt x="600" y="1434"/>
                        <a:pt x="600" y="1432"/>
                        <a:pt x="600" y="1431"/>
                      </a:cubicBezTo>
                      <a:cubicBezTo>
                        <a:pt x="600" y="1432"/>
                        <a:pt x="600" y="1434"/>
                        <a:pt x="599" y="1434"/>
                      </a:cubicBezTo>
                      <a:cubicBezTo>
                        <a:pt x="598" y="1435"/>
                        <a:pt x="597" y="1436"/>
                        <a:pt x="595" y="1436"/>
                      </a:cubicBezTo>
                      <a:cubicBezTo>
                        <a:pt x="593" y="1436"/>
                        <a:pt x="592" y="1436"/>
                        <a:pt x="590" y="1435"/>
                      </a:cubicBezTo>
                      <a:cubicBezTo>
                        <a:pt x="589" y="1434"/>
                        <a:pt x="588" y="1433"/>
                        <a:pt x="587" y="1431"/>
                      </a:cubicBezTo>
                      <a:cubicBezTo>
                        <a:pt x="586" y="1427"/>
                        <a:pt x="587" y="1423"/>
                        <a:pt x="589" y="1420"/>
                      </a:cubicBezTo>
                      <a:cubicBezTo>
                        <a:pt x="592" y="1416"/>
                        <a:pt x="596" y="1415"/>
                        <a:pt x="601" y="1415"/>
                      </a:cubicBezTo>
                      <a:cubicBezTo>
                        <a:pt x="606" y="1415"/>
                        <a:pt x="610" y="1417"/>
                        <a:pt x="613" y="1420"/>
                      </a:cubicBezTo>
                      <a:cubicBezTo>
                        <a:pt x="617" y="1424"/>
                        <a:pt x="619" y="1429"/>
                        <a:pt x="619" y="1434"/>
                      </a:cubicBezTo>
                      <a:cubicBezTo>
                        <a:pt x="619" y="1438"/>
                        <a:pt x="618" y="1441"/>
                        <a:pt x="617" y="1443"/>
                      </a:cubicBezTo>
                      <a:cubicBezTo>
                        <a:pt x="618" y="1441"/>
                        <a:pt x="619" y="1439"/>
                        <a:pt x="620" y="1437"/>
                      </a:cubicBezTo>
                      <a:cubicBezTo>
                        <a:pt x="625" y="1424"/>
                        <a:pt x="624" y="1412"/>
                        <a:pt x="622" y="1399"/>
                      </a:cubicBezTo>
                      <a:cubicBezTo>
                        <a:pt x="618" y="1383"/>
                        <a:pt x="612" y="1373"/>
                        <a:pt x="602" y="1359"/>
                      </a:cubicBezTo>
                      <a:cubicBezTo>
                        <a:pt x="584" y="1336"/>
                        <a:pt x="557" y="1313"/>
                        <a:pt x="557" y="1281"/>
                      </a:cubicBezTo>
                      <a:cubicBezTo>
                        <a:pt x="557" y="1276"/>
                        <a:pt x="558" y="1271"/>
                        <a:pt x="559" y="1267"/>
                      </a:cubicBezTo>
                      <a:cubicBezTo>
                        <a:pt x="560" y="1262"/>
                        <a:pt x="563" y="1257"/>
                        <a:pt x="565" y="1251"/>
                      </a:cubicBezTo>
                      <a:cubicBezTo>
                        <a:pt x="568" y="1238"/>
                        <a:pt x="560" y="1230"/>
                        <a:pt x="552" y="1230"/>
                      </a:cubicBezTo>
                      <a:cubicBezTo>
                        <a:pt x="549" y="1230"/>
                        <a:pt x="546" y="1232"/>
                        <a:pt x="544" y="1234"/>
                      </a:cubicBezTo>
                      <a:cubicBezTo>
                        <a:pt x="542" y="1237"/>
                        <a:pt x="542" y="1240"/>
                        <a:pt x="544" y="1242"/>
                      </a:cubicBezTo>
                      <a:cubicBezTo>
                        <a:pt x="545" y="1245"/>
                        <a:pt x="550" y="1246"/>
                        <a:pt x="552" y="1244"/>
                      </a:cubicBezTo>
                      <a:cubicBezTo>
                        <a:pt x="554" y="1242"/>
                        <a:pt x="554" y="1240"/>
                        <a:pt x="553" y="1237"/>
                      </a:cubicBezTo>
                      <a:cubicBezTo>
                        <a:pt x="555" y="1239"/>
                        <a:pt x="555" y="1243"/>
                        <a:pt x="554" y="1245"/>
                      </a:cubicBezTo>
                      <a:cubicBezTo>
                        <a:pt x="552" y="1247"/>
                        <a:pt x="550" y="1248"/>
                        <a:pt x="547" y="1247"/>
                      </a:cubicBezTo>
                      <a:cubicBezTo>
                        <a:pt x="539" y="1245"/>
                        <a:pt x="538" y="1235"/>
                        <a:pt x="544" y="1230"/>
                      </a:cubicBezTo>
                      <a:cubicBezTo>
                        <a:pt x="547" y="1228"/>
                        <a:pt x="552" y="1227"/>
                        <a:pt x="557" y="1228"/>
                      </a:cubicBezTo>
                      <a:cubicBezTo>
                        <a:pt x="564" y="1230"/>
                        <a:pt x="568" y="1238"/>
                        <a:pt x="567" y="1247"/>
                      </a:cubicBezTo>
                      <a:cubicBezTo>
                        <a:pt x="569" y="1244"/>
                        <a:pt x="570" y="1242"/>
                        <a:pt x="571" y="1239"/>
                      </a:cubicBezTo>
                      <a:cubicBezTo>
                        <a:pt x="573" y="1234"/>
                        <a:pt x="572" y="1228"/>
                        <a:pt x="567" y="1223"/>
                      </a:cubicBezTo>
                      <a:cubicBezTo>
                        <a:pt x="561" y="1216"/>
                        <a:pt x="550" y="1216"/>
                        <a:pt x="542" y="1222"/>
                      </a:cubicBezTo>
                      <a:cubicBezTo>
                        <a:pt x="537" y="1226"/>
                        <a:pt x="533" y="1230"/>
                        <a:pt x="525" y="1231"/>
                      </a:cubicBezTo>
                      <a:cubicBezTo>
                        <a:pt x="519" y="1231"/>
                        <a:pt x="513" y="1229"/>
                        <a:pt x="509" y="1223"/>
                      </a:cubicBezTo>
                      <a:cubicBezTo>
                        <a:pt x="526" y="1232"/>
                        <a:pt x="530" y="1217"/>
                        <a:pt x="543" y="1211"/>
                      </a:cubicBezTo>
                      <a:cubicBezTo>
                        <a:pt x="550" y="1208"/>
                        <a:pt x="559" y="1207"/>
                        <a:pt x="565" y="1212"/>
                      </a:cubicBezTo>
                      <a:cubicBezTo>
                        <a:pt x="571" y="1216"/>
                        <a:pt x="577" y="1226"/>
                        <a:pt x="573" y="1236"/>
                      </a:cubicBezTo>
                      <a:cubicBezTo>
                        <a:pt x="574" y="1235"/>
                        <a:pt x="574" y="1235"/>
                        <a:pt x="574" y="1234"/>
                      </a:cubicBezTo>
                      <a:cubicBezTo>
                        <a:pt x="584" y="1221"/>
                        <a:pt x="597" y="1214"/>
                        <a:pt x="613" y="1215"/>
                      </a:cubicBezTo>
                      <a:cubicBezTo>
                        <a:pt x="617" y="1216"/>
                        <a:pt x="620" y="1216"/>
                        <a:pt x="623" y="1217"/>
                      </a:cubicBezTo>
                      <a:cubicBezTo>
                        <a:pt x="622" y="1218"/>
                        <a:pt x="622" y="1219"/>
                        <a:pt x="622" y="1219"/>
                      </a:cubicBezTo>
                      <a:cubicBezTo>
                        <a:pt x="619" y="1219"/>
                        <a:pt x="616" y="1218"/>
                        <a:pt x="613" y="1218"/>
                      </a:cubicBezTo>
                      <a:cubicBezTo>
                        <a:pt x="597" y="1218"/>
                        <a:pt x="586" y="1224"/>
                        <a:pt x="577" y="1237"/>
                      </a:cubicBezTo>
                      <a:cubicBezTo>
                        <a:pt x="576" y="1238"/>
                        <a:pt x="575" y="1239"/>
                        <a:pt x="574" y="1241"/>
                      </a:cubicBezTo>
                      <a:cubicBezTo>
                        <a:pt x="578" y="1237"/>
                        <a:pt x="583" y="1234"/>
                        <a:pt x="589" y="1233"/>
                      </a:cubicBezTo>
                      <a:cubicBezTo>
                        <a:pt x="593" y="1232"/>
                        <a:pt x="596" y="1232"/>
                        <a:pt x="600" y="1233"/>
                      </a:cubicBezTo>
                      <a:cubicBezTo>
                        <a:pt x="604" y="1234"/>
                        <a:pt x="606" y="1235"/>
                        <a:pt x="609" y="1238"/>
                      </a:cubicBezTo>
                      <a:cubicBezTo>
                        <a:pt x="616" y="1243"/>
                        <a:pt x="618" y="1254"/>
                        <a:pt x="612" y="1260"/>
                      </a:cubicBezTo>
                      <a:cubicBezTo>
                        <a:pt x="609" y="1263"/>
                        <a:pt x="605" y="1265"/>
                        <a:pt x="602" y="1265"/>
                      </a:cubicBezTo>
                      <a:cubicBezTo>
                        <a:pt x="600" y="1265"/>
                        <a:pt x="598" y="1264"/>
                        <a:pt x="596" y="1263"/>
                      </a:cubicBezTo>
                      <a:cubicBezTo>
                        <a:pt x="593" y="1262"/>
                        <a:pt x="591" y="1259"/>
                        <a:pt x="590" y="1256"/>
                      </a:cubicBezTo>
                      <a:cubicBezTo>
                        <a:pt x="590" y="1255"/>
                        <a:pt x="590" y="1253"/>
                        <a:pt x="590" y="1252"/>
                      </a:cubicBezTo>
                      <a:cubicBezTo>
                        <a:pt x="590" y="1251"/>
                        <a:pt x="591" y="1250"/>
                        <a:pt x="591" y="1249"/>
                      </a:cubicBezTo>
                      <a:cubicBezTo>
                        <a:pt x="592" y="1247"/>
                        <a:pt x="595" y="1245"/>
                        <a:pt x="598" y="1245"/>
                      </a:cubicBezTo>
                      <a:cubicBezTo>
                        <a:pt x="599" y="1245"/>
                        <a:pt x="601" y="1246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1" y="1246"/>
                        <a:pt x="599" y="1246"/>
                        <a:pt x="598" y="1246"/>
                      </a:cubicBezTo>
                      <a:cubicBezTo>
                        <a:pt x="595" y="1246"/>
                        <a:pt x="593" y="1247"/>
                        <a:pt x="592" y="1249"/>
                      </a:cubicBezTo>
                      <a:cubicBezTo>
                        <a:pt x="592" y="1250"/>
                        <a:pt x="591" y="1251"/>
                        <a:pt x="591" y="1252"/>
                      </a:cubicBezTo>
                      <a:cubicBezTo>
                        <a:pt x="591" y="1253"/>
                        <a:pt x="591" y="1254"/>
                        <a:pt x="592" y="1256"/>
                      </a:cubicBezTo>
                      <a:cubicBezTo>
                        <a:pt x="593" y="1258"/>
                        <a:pt x="595" y="1260"/>
                        <a:pt x="597" y="1262"/>
                      </a:cubicBezTo>
                      <a:cubicBezTo>
                        <a:pt x="599" y="1262"/>
                        <a:pt x="600" y="1263"/>
                        <a:pt x="602" y="1263"/>
                      </a:cubicBezTo>
                      <a:cubicBezTo>
                        <a:pt x="605" y="1262"/>
                        <a:pt x="608" y="1261"/>
                        <a:pt x="610" y="1259"/>
                      </a:cubicBezTo>
                      <a:cubicBezTo>
                        <a:pt x="615" y="1253"/>
                        <a:pt x="613" y="1245"/>
                        <a:pt x="607" y="1240"/>
                      </a:cubicBezTo>
                      <a:cubicBezTo>
                        <a:pt x="605" y="1238"/>
                        <a:pt x="602" y="1237"/>
                        <a:pt x="599" y="1237"/>
                      </a:cubicBezTo>
                      <a:cubicBezTo>
                        <a:pt x="596" y="1236"/>
                        <a:pt x="593" y="1236"/>
                        <a:pt x="590" y="1237"/>
                      </a:cubicBezTo>
                      <a:cubicBezTo>
                        <a:pt x="587" y="1238"/>
                        <a:pt x="584" y="1239"/>
                        <a:pt x="581" y="1241"/>
                      </a:cubicBezTo>
                      <a:cubicBezTo>
                        <a:pt x="577" y="1244"/>
                        <a:pt x="573" y="1247"/>
                        <a:pt x="570" y="1252"/>
                      </a:cubicBezTo>
                      <a:cubicBezTo>
                        <a:pt x="565" y="1261"/>
                        <a:pt x="562" y="1271"/>
                        <a:pt x="562" y="1281"/>
                      </a:cubicBezTo>
                      <a:cubicBezTo>
                        <a:pt x="562" y="1307"/>
                        <a:pt x="583" y="1328"/>
                        <a:pt x="599" y="1349"/>
                      </a:cubicBezTo>
                      <a:cubicBezTo>
                        <a:pt x="597" y="1345"/>
                        <a:pt x="594" y="1341"/>
                        <a:pt x="592" y="1337"/>
                      </a:cubicBezTo>
                      <a:cubicBezTo>
                        <a:pt x="586" y="1324"/>
                        <a:pt x="587" y="1305"/>
                        <a:pt x="600" y="1297"/>
                      </a:cubicBezTo>
                      <a:cubicBezTo>
                        <a:pt x="608" y="1291"/>
                        <a:pt x="618" y="1290"/>
                        <a:pt x="621" y="1280"/>
                      </a:cubicBezTo>
                      <a:cubicBezTo>
                        <a:pt x="628" y="1284"/>
                        <a:pt x="629" y="1297"/>
                        <a:pt x="621" y="1306"/>
                      </a:cubicBezTo>
                      <a:cubicBezTo>
                        <a:pt x="613" y="1315"/>
                        <a:pt x="595" y="1321"/>
                        <a:pt x="598" y="1336"/>
                      </a:cubicBezTo>
                      <a:cubicBezTo>
                        <a:pt x="599" y="1345"/>
                        <a:pt x="606" y="1352"/>
                        <a:pt x="605" y="1356"/>
                      </a:cubicBezTo>
                      <a:cubicBezTo>
                        <a:pt x="604" y="1355"/>
                        <a:pt x="604" y="1355"/>
                        <a:pt x="604" y="1355"/>
                      </a:cubicBezTo>
                      <a:cubicBezTo>
                        <a:pt x="605" y="1356"/>
                        <a:pt x="605" y="1356"/>
                        <a:pt x="606" y="1357"/>
                      </a:cubicBezTo>
                      <a:cubicBezTo>
                        <a:pt x="616" y="1371"/>
                        <a:pt x="622" y="1381"/>
                        <a:pt x="625" y="1398"/>
                      </a:cubicBezTo>
                      <a:cubicBezTo>
                        <a:pt x="628" y="1412"/>
                        <a:pt x="628" y="1424"/>
                        <a:pt x="622" y="1438"/>
                      </a:cubicBezTo>
                      <a:cubicBezTo>
                        <a:pt x="618" y="1447"/>
                        <a:pt x="611" y="1455"/>
                        <a:pt x="603" y="1460"/>
                      </a:cubicBezTo>
                      <a:cubicBezTo>
                        <a:pt x="586" y="1470"/>
                        <a:pt x="562" y="1472"/>
                        <a:pt x="540" y="1468"/>
                      </a:cubicBezTo>
                      <a:cubicBezTo>
                        <a:pt x="531" y="1466"/>
                        <a:pt x="523" y="1464"/>
                        <a:pt x="515" y="1461"/>
                      </a:cubicBezTo>
                      <a:cubicBezTo>
                        <a:pt x="500" y="1456"/>
                        <a:pt x="488" y="1447"/>
                        <a:pt x="472" y="1445"/>
                      </a:cubicBezTo>
                      <a:cubicBezTo>
                        <a:pt x="465" y="1445"/>
                        <a:pt x="456" y="1445"/>
                        <a:pt x="451" y="1449"/>
                      </a:cubicBezTo>
                      <a:cubicBezTo>
                        <a:pt x="447" y="1452"/>
                        <a:pt x="444" y="1458"/>
                        <a:pt x="447" y="1462"/>
                      </a:cubicBezTo>
                      <a:cubicBezTo>
                        <a:pt x="448" y="1463"/>
                        <a:pt x="450" y="1464"/>
                        <a:pt x="452" y="1463"/>
                      </a:cubicBezTo>
                      <a:cubicBezTo>
                        <a:pt x="453" y="1462"/>
                        <a:pt x="454" y="1461"/>
                        <a:pt x="454" y="1460"/>
                      </a:cubicBezTo>
                      <a:cubicBezTo>
                        <a:pt x="453" y="1458"/>
                        <a:pt x="453" y="1458"/>
                        <a:pt x="452" y="1457"/>
                      </a:cubicBezTo>
                      <a:cubicBezTo>
                        <a:pt x="451" y="1457"/>
                        <a:pt x="449" y="1457"/>
                        <a:pt x="449" y="1459"/>
                      </a:cubicBezTo>
                      <a:cubicBezTo>
                        <a:pt x="449" y="1460"/>
                        <a:pt x="449" y="1460"/>
                        <a:pt x="450" y="1461"/>
                      </a:cubicBezTo>
                      <a:cubicBezTo>
                        <a:pt x="449" y="1461"/>
                        <a:pt x="448" y="1460"/>
                        <a:pt x="448" y="1459"/>
                      </a:cubicBezTo>
                      <a:cubicBezTo>
                        <a:pt x="447" y="1458"/>
                        <a:pt x="448" y="1456"/>
                        <a:pt x="450" y="1455"/>
                      </a:cubicBezTo>
                      <a:cubicBezTo>
                        <a:pt x="452" y="1454"/>
                        <a:pt x="455" y="1455"/>
                        <a:pt x="456" y="1457"/>
                      </a:cubicBezTo>
                      <a:cubicBezTo>
                        <a:pt x="457" y="1459"/>
                        <a:pt x="457" y="1461"/>
                        <a:pt x="457" y="1463"/>
                      </a:cubicBezTo>
                      <a:cubicBezTo>
                        <a:pt x="456" y="1465"/>
                        <a:pt x="454" y="1466"/>
                        <a:pt x="452" y="1467"/>
                      </a:cubicBezTo>
                      <a:cubicBezTo>
                        <a:pt x="450" y="1467"/>
                        <a:pt x="447" y="1467"/>
                        <a:pt x="445" y="1464"/>
                      </a:cubicBezTo>
                      <a:cubicBezTo>
                        <a:pt x="442" y="1460"/>
                        <a:pt x="444" y="1455"/>
                        <a:pt x="447" y="1451"/>
                      </a:cubicBezTo>
                      <a:cubicBezTo>
                        <a:pt x="449" y="1449"/>
                        <a:pt x="451" y="1447"/>
                        <a:pt x="453" y="1446"/>
                      </a:cubicBezTo>
                      <a:cubicBezTo>
                        <a:pt x="443" y="1449"/>
                        <a:pt x="437" y="1456"/>
                        <a:pt x="434" y="1466"/>
                      </a:cubicBezTo>
                      <a:cubicBezTo>
                        <a:pt x="432" y="1471"/>
                        <a:pt x="432" y="1477"/>
                        <a:pt x="436" y="1483"/>
                      </a:cubicBezTo>
                      <a:cubicBezTo>
                        <a:pt x="436" y="1483"/>
                        <a:pt x="436" y="1483"/>
                        <a:pt x="436" y="1483"/>
                      </a:cubicBezTo>
                      <a:cubicBezTo>
                        <a:pt x="434" y="1477"/>
                        <a:pt x="436" y="1471"/>
                        <a:pt x="445" y="1472"/>
                      </a:cubicBezTo>
                      <a:cubicBezTo>
                        <a:pt x="450" y="1473"/>
                        <a:pt x="458" y="1483"/>
                        <a:pt x="469" y="1473"/>
                      </a:cubicBezTo>
                      <a:close/>
                      <a:moveTo>
                        <a:pt x="108" y="1506"/>
                      </a:moveTo>
                      <a:cubicBezTo>
                        <a:pt x="135" y="1516"/>
                        <a:pt x="155" y="1504"/>
                        <a:pt x="169" y="1504"/>
                      </a:cubicBezTo>
                      <a:cubicBezTo>
                        <a:pt x="184" y="1504"/>
                        <a:pt x="183" y="1522"/>
                        <a:pt x="167" y="1525"/>
                      </a:cubicBezTo>
                      <a:cubicBezTo>
                        <a:pt x="149" y="1529"/>
                        <a:pt x="126" y="1519"/>
                        <a:pt x="108" y="1506"/>
                      </a:cubicBezTo>
                      <a:close/>
                      <a:moveTo>
                        <a:pt x="190" y="1626"/>
                      </a:moveTo>
                      <a:cubicBezTo>
                        <a:pt x="192" y="1638"/>
                        <a:pt x="184" y="1664"/>
                        <a:pt x="171" y="1674"/>
                      </a:cubicBezTo>
                      <a:cubicBezTo>
                        <a:pt x="158" y="1683"/>
                        <a:pt x="148" y="1675"/>
                        <a:pt x="160" y="1662"/>
                      </a:cubicBezTo>
                      <a:cubicBezTo>
                        <a:pt x="169" y="1652"/>
                        <a:pt x="188" y="1640"/>
                        <a:pt x="190" y="1626"/>
                      </a:cubicBezTo>
                      <a:close/>
                      <a:moveTo>
                        <a:pt x="266" y="1511"/>
                      </a:moveTo>
                      <a:cubicBezTo>
                        <a:pt x="264" y="1510"/>
                        <a:pt x="262" y="1510"/>
                        <a:pt x="260" y="1511"/>
                      </a:cubicBezTo>
                      <a:cubicBezTo>
                        <a:pt x="259" y="1512"/>
                        <a:pt x="258" y="1515"/>
                        <a:pt x="260" y="1516"/>
                      </a:cubicBezTo>
                      <a:cubicBezTo>
                        <a:pt x="261" y="1518"/>
                        <a:pt x="264" y="1518"/>
                        <a:pt x="265" y="1517"/>
                      </a:cubicBezTo>
                      <a:cubicBezTo>
                        <a:pt x="267" y="1515"/>
                        <a:pt x="267" y="1513"/>
                        <a:pt x="266" y="1511"/>
                      </a:cubicBezTo>
                      <a:close/>
                      <a:moveTo>
                        <a:pt x="217" y="1555"/>
                      </a:moveTo>
                      <a:cubicBezTo>
                        <a:pt x="213" y="1546"/>
                        <a:pt x="225" y="1542"/>
                        <a:pt x="229" y="1540"/>
                      </a:cubicBezTo>
                      <a:cubicBezTo>
                        <a:pt x="232" y="1539"/>
                        <a:pt x="234" y="1537"/>
                        <a:pt x="234" y="1534"/>
                      </a:cubicBezTo>
                      <a:cubicBezTo>
                        <a:pt x="236" y="1538"/>
                        <a:pt x="235" y="1547"/>
                        <a:pt x="234" y="1551"/>
                      </a:cubicBezTo>
                      <a:cubicBezTo>
                        <a:pt x="231" y="1557"/>
                        <a:pt x="226" y="1561"/>
                        <a:pt x="219" y="1557"/>
                      </a:cubicBezTo>
                      <a:cubicBezTo>
                        <a:pt x="222" y="1556"/>
                        <a:pt x="226" y="1553"/>
                        <a:pt x="227" y="1549"/>
                      </a:cubicBezTo>
                      <a:cubicBezTo>
                        <a:pt x="226" y="1551"/>
                        <a:pt x="221" y="1554"/>
                        <a:pt x="217" y="1555"/>
                      </a:cubicBezTo>
                      <a:close/>
                      <a:moveTo>
                        <a:pt x="270" y="1532"/>
                      </a:moveTo>
                      <a:cubicBezTo>
                        <a:pt x="267" y="1529"/>
                        <a:pt x="262" y="1529"/>
                        <a:pt x="259" y="1532"/>
                      </a:cubicBezTo>
                      <a:cubicBezTo>
                        <a:pt x="256" y="1534"/>
                        <a:pt x="255" y="1539"/>
                        <a:pt x="258" y="1542"/>
                      </a:cubicBezTo>
                      <a:cubicBezTo>
                        <a:pt x="261" y="1545"/>
                        <a:pt x="266" y="1546"/>
                        <a:pt x="269" y="1543"/>
                      </a:cubicBezTo>
                      <a:cubicBezTo>
                        <a:pt x="272" y="1540"/>
                        <a:pt x="272" y="1536"/>
                        <a:pt x="270" y="1532"/>
                      </a:cubicBezTo>
                      <a:close/>
                      <a:moveTo>
                        <a:pt x="270" y="1520"/>
                      </a:moveTo>
                      <a:cubicBezTo>
                        <a:pt x="268" y="1518"/>
                        <a:pt x="265" y="1518"/>
                        <a:pt x="263" y="1520"/>
                      </a:cubicBezTo>
                      <a:cubicBezTo>
                        <a:pt x="261" y="1521"/>
                        <a:pt x="261" y="1524"/>
                        <a:pt x="262" y="1527"/>
                      </a:cubicBezTo>
                      <a:cubicBezTo>
                        <a:pt x="264" y="1529"/>
                        <a:pt x="267" y="1529"/>
                        <a:pt x="269" y="1527"/>
                      </a:cubicBezTo>
                      <a:cubicBezTo>
                        <a:pt x="271" y="1525"/>
                        <a:pt x="272" y="1522"/>
                        <a:pt x="270" y="1520"/>
                      </a:cubicBezTo>
                      <a:close/>
                      <a:moveTo>
                        <a:pt x="192" y="1606"/>
                      </a:moveTo>
                      <a:cubicBezTo>
                        <a:pt x="192" y="1603"/>
                        <a:pt x="191" y="1600"/>
                        <a:pt x="190" y="1598"/>
                      </a:cubicBezTo>
                      <a:cubicBezTo>
                        <a:pt x="187" y="1595"/>
                        <a:pt x="183" y="1593"/>
                        <a:pt x="178" y="1595"/>
                      </a:cubicBezTo>
                      <a:cubicBezTo>
                        <a:pt x="173" y="1597"/>
                        <a:pt x="171" y="1602"/>
                        <a:pt x="172" y="1606"/>
                      </a:cubicBezTo>
                      <a:cubicBezTo>
                        <a:pt x="173" y="1614"/>
                        <a:pt x="179" y="1613"/>
                        <a:pt x="183" y="1616"/>
                      </a:cubicBezTo>
                      <a:cubicBezTo>
                        <a:pt x="187" y="1620"/>
                        <a:pt x="188" y="1627"/>
                        <a:pt x="184" y="1633"/>
                      </a:cubicBezTo>
                      <a:cubicBezTo>
                        <a:pt x="181" y="1640"/>
                        <a:pt x="174" y="1645"/>
                        <a:pt x="165" y="1643"/>
                      </a:cubicBezTo>
                      <a:cubicBezTo>
                        <a:pt x="161" y="1642"/>
                        <a:pt x="156" y="1639"/>
                        <a:pt x="157" y="1634"/>
                      </a:cubicBezTo>
                      <a:cubicBezTo>
                        <a:pt x="161" y="1637"/>
                        <a:pt x="168" y="1636"/>
                        <a:pt x="169" y="1630"/>
                      </a:cubicBezTo>
                      <a:cubicBezTo>
                        <a:pt x="169" y="1626"/>
                        <a:pt x="166" y="1619"/>
                        <a:pt x="163" y="1612"/>
                      </a:cubicBezTo>
                      <a:cubicBezTo>
                        <a:pt x="160" y="1604"/>
                        <a:pt x="159" y="1597"/>
                        <a:pt x="161" y="1590"/>
                      </a:cubicBezTo>
                      <a:cubicBezTo>
                        <a:pt x="164" y="1577"/>
                        <a:pt x="180" y="1571"/>
                        <a:pt x="192" y="1577"/>
                      </a:cubicBezTo>
                      <a:cubicBezTo>
                        <a:pt x="198" y="1580"/>
                        <a:pt x="202" y="1586"/>
                        <a:pt x="204" y="1592"/>
                      </a:cubicBezTo>
                      <a:cubicBezTo>
                        <a:pt x="206" y="1599"/>
                        <a:pt x="208" y="1618"/>
                        <a:pt x="215" y="1624"/>
                      </a:cubicBezTo>
                      <a:cubicBezTo>
                        <a:pt x="221" y="1628"/>
                        <a:pt x="226" y="1626"/>
                        <a:pt x="228" y="1621"/>
                      </a:cubicBezTo>
                      <a:cubicBezTo>
                        <a:pt x="232" y="1625"/>
                        <a:pt x="229" y="1633"/>
                        <a:pt x="224" y="1636"/>
                      </a:cubicBezTo>
                      <a:cubicBezTo>
                        <a:pt x="214" y="1642"/>
                        <a:pt x="198" y="1638"/>
                        <a:pt x="192" y="1624"/>
                      </a:cubicBezTo>
                      <a:cubicBezTo>
                        <a:pt x="190" y="1619"/>
                        <a:pt x="191" y="1614"/>
                        <a:pt x="192" y="1606"/>
                      </a:cubicBezTo>
                      <a:close/>
                      <a:moveTo>
                        <a:pt x="96" y="1695"/>
                      </a:moveTo>
                      <a:cubicBezTo>
                        <a:pt x="94" y="1694"/>
                        <a:pt x="94" y="1691"/>
                        <a:pt x="95" y="1689"/>
                      </a:cubicBezTo>
                      <a:cubicBezTo>
                        <a:pt x="97" y="1688"/>
                        <a:pt x="100" y="1687"/>
                        <a:pt x="101" y="1689"/>
                      </a:cubicBezTo>
                      <a:cubicBezTo>
                        <a:pt x="103" y="1690"/>
                        <a:pt x="103" y="1693"/>
                        <a:pt x="102" y="1695"/>
                      </a:cubicBezTo>
                      <a:cubicBezTo>
                        <a:pt x="100" y="1697"/>
                        <a:pt x="98" y="1697"/>
                        <a:pt x="96" y="1695"/>
                      </a:cubicBezTo>
                      <a:close/>
                      <a:moveTo>
                        <a:pt x="88" y="1691"/>
                      </a:moveTo>
                      <a:cubicBezTo>
                        <a:pt x="87" y="1690"/>
                        <a:pt x="87" y="1688"/>
                        <a:pt x="88" y="1687"/>
                      </a:cubicBezTo>
                      <a:cubicBezTo>
                        <a:pt x="89" y="1686"/>
                        <a:pt x="91" y="1685"/>
                        <a:pt x="93" y="1687"/>
                      </a:cubicBezTo>
                      <a:cubicBezTo>
                        <a:pt x="94" y="1688"/>
                        <a:pt x="94" y="1690"/>
                        <a:pt x="93" y="1691"/>
                      </a:cubicBezTo>
                      <a:cubicBezTo>
                        <a:pt x="92" y="1693"/>
                        <a:pt x="90" y="1693"/>
                        <a:pt x="88" y="1691"/>
                      </a:cubicBezTo>
                      <a:close/>
                      <a:moveTo>
                        <a:pt x="106" y="1695"/>
                      </a:moveTo>
                      <a:cubicBezTo>
                        <a:pt x="104" y="1693"/>
                        <a:pt x="103" y="1689"/>
                        <a:pt x="106" y="1686"/>
                      </a:cubicBezTo>
                      <a:cubicBezTo>
                        <a:pt x="108" y="1683"/>
                        <a:pt x="112" y="1683"/>
                        <a:pt x="115" y="1685"/>
                      </a:cubicBezTo>
                      <a:cubicBezTo>
                        <a:pt x="117" y="1688"/>
                        <a:pt x="118" y="1692"/>
                        <a:pt x="115" y="1694"/>
                      </a:cubicBezTo>
                      <a:cubicBezTo>
                        <a:pt x="113" y="1697"/>
                        <a:pt x="109" y="1697"/>
                        <a:pt x="106" y="1695"/>
                      </a:cubicBezTo>
                      <a:close/>
                      <a:moveTo>
                        <a:pt x="190" y="1605"/>
                      </a:moveTo>
                      <a:cubicBezTo>
                        <a:pt x="190" y="1600"/>
                        <a:pt x="187" y="1596"/>
                        <a:pt x="182" y="1596"/>
                      </a:cubicBezTo>
                      <a:cubicBezTo>
                        <a:pt x="174" y="1596"/>
                        <a:pt x="172" y="1606"/>
                        <a:pt x="177" y="1611"/>
                      </a:cubicBezTo>
                      <a:cubicBezTo>
                        <a:pt x="181" y="1614"/>
                        <a:pt x="185" y="1614"/>
                        <a:pt x="188" y="1620"/>
                      </a:cubicBezTo>
                      <a:cubicBezTo>
                        <a:pt x="187" y="1613"/>
                        <a:pt x="190" y="1611"/>
                        <a:pt x="190" y="1605"/>
                      </a:cubicBezTo>
                      <a:close/>
                      <a:moveTo>
                        <a:pt x="179" y="1572"/>
                      </a:moveTo>
                      <a:cubicBezTo>
                        <a:pt x="171" y="1571"/>
                        <a:pt x="164" y="1578"/>
                        <a:pt x="161" y="1583"/>
                      </a:cubicBezTo>
                      <a:cubicBezTo>
                        <a:pt x="153" y="1581"/>
                        <a:pt x="151" y="1564"/>
                        <a:pt x="163" y="1560"/>
                      </a:cubicBezTo>
                      <a:cubicBezTo>
                        <a:pt x="171" y="1558"/>
                        <a:pt x="180" y="1564"/>
                        <a:pt x="179" y="1572"/>
                      </a:cubicBezTo>
                      <a:close/>
                      <a:moveTo>
                        <a:pt x="172" y="1695"/>
                      </a:moveTo>
                      <a:cubicBezTo>
                        <a:pt x="175" y="1680"/>
                        <a:pt x="194" y="1686"/>
                        <a:pt x="200" y="1687"/>
                      </a:cubicBezTo>
                      <a:cubicBezTo>
                        <a:pt x="206" y="1688"/>
                        <a:pt x="209" y="1687"/>
                        <a:pt x="213" y="1684"/>
                      </a:cubicBezTo>
                      <a:cubicBezTo>
                        <a:pt x="211" y="1690"/>
                        <a:pt x="202" y="1701"/>
                        <a:pt x="196" y="1705"/>
                      </a:cubicBezTo>
                      <a:cubicBezTo>
                        <a:pt x="188" y="1710"/>
                        <a:pt x="178" y="1710"/>
                        <a:pt x="172" y="1699"/>
                      </a:cubicBezTo>
                      <a:cubicBezTo>
                        <a:pt x="177" y="1701"/>
                        <a:pt x="185" y="1700"/>
                        <a:pt x="190" y="1697"/>
                      </a:cubicBezTo>
                      <a:cubicBezTo>
                        <a:pt x="187" y="1698"/>
                        <a:pt x="178" y="1698"/>
                        <a:pt x="172" y="1695"/>
                      </a:cubicBezTo>
                      <a:close/>
                      <a:moveTo>
                        <a:pt x="142" y="1562"/>
                      </a:moveTo>
                      <a:cubicBezTo>
                        <a:pt x="135" y="1594"/>
                        <a:pt x="111" y="1606"/>
                        <a:pt x="103" y="1619"/>
                      </a:cubicBezTo>
                      <a:cubicBezTo>
                        <a:pt x="94" y="1634"/>
                        <a:pt x="111" y="1644"/>
                        <a:pt x="124" y="1631"/>
                      </a:cubicBezTo>
                      <a:cubicBezTo>
                        <a:pt x="138" y="1616"/>
                        <a:pt x="144" y="1587"/>
                        <a:pt x="142" y="1562"/>
                      </a:cubicBezTo>
                      <a:close/>
                      <a:moveTo>
                        <a:pt x="249" y="1496"/>
                      </a:moveTo>
                      <a:cubicBezTo>
                        <a:pt x="250" y="1500"/>
                        <a:pt x="250" y="1503"/>
                        <a:pt x="249" y="1507"/>
                      </a:cubicBezTo>
                      <a:cubicBezTo>
                        <a:pt x="248" y="1519"/>
                        <a:pt x="241" y="1529"/>
                        <a:pt x="231" y="1536"/>
                      </a:cubicBezTo>
                      <a:cubicBezTo>
                        <a:pt x="218" y="1543"/>
                        <a:pt x="200" y="1542"/>
                        <a:pt x="191" y="1531"/>
                      </a:cubicBezTo>
                      <a:cubicBezTo>
                        <a:pt x="187" y="1526"/>
                        <a:pt x="185" y="1520"/>
                        <a:pt x="185" y="1514"/>
                      </a:cubicBezTo>
                      <a:cubicBezTo>
                        <a:pt x="185" y="1510"/>
                        <a:pt x="186" y="1507"/>
                        <a:pt x="189" y="1504"/>
                      </a:cubicBezTo>
                      <a:cubicBezTo>
                        <a:pt x="193" y="1500"/>
                        <a:pt x="199" y="1498"/>
                        <a:pt x="204" y="1500"/>
                      </a:cubicBezTo>
                      <a:cubicBezTo>
                        <a:pt x="207" y="1501"/>
                        <a:pt x="210" y="1504"/>
                        <a:pt x="212" y="1507"/>
                      </a:cubicBezTo>
                      <a:cubicBezTo>
                        <a:pt x="214" y="1514"/>
                        <a:pt x="211" y="1521"/>
                        <a:pt x="205" y="1524"/>
                      </a:cubicBezTo>
                      <a:cubicBezTo>
                        <a:pt x="198" y="1527"/>
                        <a:pt x="191" y="1524"/>
                        <a:pt x="188" y="1517"/>
                      </a:cubicBezTo>
                      <a:cubicBezTo>
                        <a:pt x="186" y="1512"/>
                        <a:pt x="187" y="1506"/>
                        <a:pt x="191" y="1503"/>
                      </a:cubicBezTo>
                      <a:cubicBezTo>
                        <a:pt x="191" y="1503"/>
                        <a:pt x="190" y="1503"/>
                        <a:pt x="190" y="1504"/>
                      </a:cubicBezTo>
                      <a:cubicBezTo>
                        <a:pt x="187" y="1507"/>
                        <a:pt x="186" y="1510"/>
                        <a:pt x="185" y="1514"/>
                      </a:cubicBezTo>
                      <a:cubicBezTo>
                        <a:pt x="185" y="1520"/>
                        <a:pt x="188" y="1526"/>
                        <a:pt x="191" y="1530"/>
                      </a:cubicBezTo>
                      <a:cubicBezTo>
                        <a:pt x="201" y="1541"/>
                        <a:pt x="218" y="1541"/>
                        <a:pt x="230" y="1534"/>
                      </a:cubicBezTo>
                      <a:cubicBezTo>
                        <a:pt x="240" y="1528"/>
                        <a:pt x="246" y="1516"/>
                        <a:pt x="247" y="1504"/>
                      </a:cubicBezTo>
                      <a:cubicBezTo>
                        <a:pt x="247" y="1501"/>
                        <a:pt x="247" y="1499"/>
                        <a:pt x="246" y="1496"/>
                      </a:cubicBezTo>
                      <a:lnTo>
                        <a:pt x="249" y="1496"/>
                      </a:lnTo>
                      <a:close/>
                      <a:moveTo>
                        <a:pt x="213" y="1459"/>
                      </a:moveTo>
                      <a:cubicBezTo>
                        <a:pt x="211" y="1445"/>
                        <a:pt x="217" y="1430"/>
                        <a:pt x="233" y="1423"/>
                      </a:cubicBezTo>
                      <a:cubicBezTo>
                        <a:pt x="239" y="1421"/>
                        <a:pt x="245" y="1420"/>
                        <a:pt x="251" y="1422"/>
                      </a:cubicBezTo>
                      <a:cubicBezTo>
                        <a:pt x="256" y="1423"/>
                        <a:pt x="260" y="1425"/>
                        <a:pt x="263" y="1429"/>
                      </a:cubicBezTo>
                      <a:cubicBezTo>
                        <a:pt x="267" y="1434"/>
                        <a:pt x="268" y="1441"/>
                        <a:pt x="266" y="1447"/>
                      </a:cubicBezTo>
                      <a:cubicBezTo>
                        <a:pt x="264" y="1450"/>
                        <a:pt x="262" y="1453"/>
                        <a:pt x="258" y="1454"/>
                      </a:cubicBezTo>
                      <a:cubicBezTo>
                        <a:pt x="253" y="1456"/>
                        <a:pt x="247" y="1455"/>
                        <a:pt x="243" y="1451"/>
                      </a:cubicBezTo>
                      <a:cubicBezTo>
                        <a:pt x="241" y="1449"/>
                        <a:pt x="240" y="1446"/>
                        <a:pt x="240" y="1443"/>
                      </a:cubicBezTo>
                      <a:cubicBezTo>
                        <a:pt x="239" y="1438"/>
                        <a:pt x="244" y="1432"/>
                        <a:pt x="250" y="1432"/>
                      </a:cubicBezTo>
                      <a:cubicBezTo>
                        <a:pt x="256" y="1432"/>
                        <a:pt x="261" y="1436"/>
                        <a:pt x="261" y="1442"/>
                      </a:cubicBezTo>
                      <a:cubicBezTo>
                        <a:pt x="262" y="1448"/>
                        <a:pt x="257" y="1453"/>
                        <a:pt x="251" y="1454"/>
                      </a:cubicBezTo>
                      <a:cubicBezTo>
                        <a:pt x="249" y="1454"/>
                        <a:pt x="247" y="1453"/>
                        <a:pt x="246" y="1453"/>
                      </a:cubicBezTo>
                      <a:cubicBezTo>
                        <a:pt x="246" y="1453"/>
                        <a:pt x="246" y="1453"/>
                        <a:pt x="246" y="1453"/>
                      </a:cubicBezTo>
                      <a:cubicBezTo>
                        <a:pt x="250" y="1455"/>
                        <a:pt x="254" y="1455"/>
                        <a:pt x="258" y="1454"/>
                      </a:cubicBezTo>
                      <a:cubicBezTo>
                        <a:pt x="261" y="1452"/>
                        <a:pt x="264" y="1450"/>
                        <a:pt x="265" y="1446"/>
                      </a:cubicBezTo>
                      <a:cubicBezTo>
                        <a:pt x="267" y="1441"/>
                        <a:pt x="266" y="1435"/>
                        <a:pt x="262" y="1430"/>
                      </a:cubicBezTo>
                      <a:cubicBezTo>
                        <a:pt x="259" y="1426"/>
                        <a:pt x="255" y="1424"/>
                        <a:pt x="251" y="1423"/>
                      </a:cubicBezTo>
                      <a:cubicBezTo>
                        <a:pt x="245" y="1422"/>
                        <a:pt x="240" y="1423"/>
                        <a:pt x="234" y="1425"/>
                      </a:cubicBezTo>
                      <a:cubicBezTo>
                        <a:pt x="218" y="1432"/>
                        <a:pt x="213" y="1446"/>
                        <a:pt x="216" y="1459"/>
                      </a:cubicBezTo>
                      <a:lnTo>
                        <a:pt x="213" y="1459"/>
                      </a:lnTo>
                      <a:close/>
                      <a:moveTo>
                        <a:pt x="275" y="1199"/>
                      </a:moveTo>
                      <a:cubicBezTo>
                        <a:pt x="278" y="1197"/>
                        <a:pt x="282" y="1198"/>
                        <a:pt x="284" y="1202"/>
                      </a:cubicBezTo>
                      <a:cubicBezTo>
                        <a:pt x="285" y="1205"/>
                        <a:pt x="284" y="1209"/>
                        <a:pt x="281" y="1210"/>
                      </a:cubicBezTo>
                      <a:cubicBezTo>
                        <a:pt x="277" y="1212"/>
                        <a:pt x="274" y="1210"/>
                        <a:pt x="272" y="1207"/>
                      </a:cubicBezTo>
                      <a:cubicBezTo>
                        <a:pt x="271" y="1204"/>
                        <a:pt x="272" y="1200"/>
                        <a:pt x="275" y="1199"/>
                      </a:cubicBezTo>
                      <a:close/>
                      <a:moveTo>
                        <a:pt x="285" y="1191"/>
                      </a:moveTo>
                      <a:cubicBezTo>
                        <a:pt x="287" y="1189"/>
                        <a:pt x="290" y="1191"/>
                        <a:pt x="291" y="1193"/>
                      </a:cubicBezTo>
                      <a:cubicBezTo>
                        <a:pt x="292" y="1196"/>
                        <a:pt x="291" y="1198"/>
                        <a:pt x="289" y="1200"/>
                      </a:cubicBezTo>
                      <a:cubicBezTo>
                        <a:pt x="286" y="1201"/>
                        <a:pt x="283" y="1200"/>
                        <a:pt x="282" y="1197"/>
                      </a:cubicBezTo>
                      <a:cubicBezTo>
                        <a:pt x="281" y="1195"/>
                        <a:pt x="282" y="1192"/>
                        <a:pt x="285" y="1191"/>
                      </a:cubicBezTo>
                      <a:close/>
                      <a:moveTo>
                        <a:pt x="269" y="1213"/>
                      </a:moveTo>
                      <a:cubicBezTo>
                        <a:pt x="274" y="1211"/>
                        <a:pt x="280" y="1213"/>
                        <a:pt x="282" y="1218"/>
                      </a:cubicBezTo>
                      <a:cubicBezTo>
                        <a:pt x="284" y="1223"/>
                        <a:pt x="282" y="1229"/>
                        <a:pt x="277" y="1231"/>
                      </a:cubicBezTo>
                      <a:cubicBezTo>
                        <a:pt x="272" y="1233"/>
                        <a:pt x="267" y="1231"/>
                        <a:pt x="264" y="1226"/>
                      </a:cubicBezTo>
                      <a:cubicBezTo>
                        <a:pt x="262" y="1221"/>
                        <a:pt x="264" y="1215"/>
                        <a:pt x="269" y="1213"/>
                      </a:cubicBezTo>
                      <a:close/>
                      <a:moveTo>
                        <a:pt x="481" y="1339"/>
                      </a:moveTo>
                      <a:cubicBezTo>
                        <a:pt x="483" y="1323"/>
                        <a:pt x="474" y="1301"/>
                        <a:pt x="460" y="1292"/>
                      </a:cubicBezTo>
                      <a:cubicBezTo>
                        <a:pt x="446" y="1283"/>
                        <a:pt x="434" y="1293"/>
                        <a:pt x="447" y="1306"/>
                      </a:cubicBezTo>
                      <a:cubicBezTo>
                        <a:pt x="457" y="1316"/>
                        <a:pt x="478" y="1324"/>
                        <a:pt x="481" y="1339"/>
                      </a:cubicBezTo>
                      <a:close/>
                      <a:moveTo>
                        <a:pt x="300" y="1444"/>
                      </a:moveTo>
                      <a:cubicBezTo>
                        <a:pt x="307" y="1468"/>
                        <a:pt x="333" y="1494"/>
                        <a:pt x="353" y="1491"/>
                      </a:cubicBezTo>
                      <a:cubicBezTo>
                        <a:pt x="374" y="1488"/>
                        <a:pt x="370" y="1467"/>
                        <a:pt x="352" y="1470"/>
                      </a:cubicBezTo>
                      <a:cubicBezTo>
                        <a:pt x="342" y="1471"/>
                        <a:pt x="314" y="1467"/>
                        <a:pt x="300" y="1444"/>
                      </a:cubicBezTo>
                      <a:close/>
                      <a:moveTo>
                        <a:pt x="299" y="1457"/>
                      </a:moveTo>
                      <a:cubicBezTo>
                        <a:pt x="304" y="1465"/>
                        <a:pt x="304" y="1475"/>
                        <a:pt x="301" y="1484"/>
                      </a:cubicBezTo>
                      <a:cubicBezTo>
                        <a:pt x="295" y="1503"/>
                        <a:pt x="275" y="1520"/>
                        <a:pt x="279" y="1538"/>
                      </a:cubicBezTo>
                      <a:cubicBezTo>
                        <a:pt x="281" y="1546"/>
                        <a:pt x="287" y="1553"/>
                        <a:pt x="295" y="1554"/>
                      </a:cubicBezTo>
                      <a:cubicBezTo>
                        <a:pt x="300" y="1555"/>
                        <a:pt x="305" y="1553"/>
                        <a:pt x="307" y="1548"/>
                      </a:cubicBezTo>
                      <a:cubicBezTo>
                        <a:pt x="303" y="1550"/>
                        <a:pt x="296" y="1550"/>
                        <a:pt x="293" y="1545"/>
                      </a:cubicBezTo>
                      <a:cubicBezTo>
                        <a:pt x="290" y="1541"/>
                        <a:pt x="291" y="1534"/>
                        <a:pt x="295" y="1529"/>
                      </a:cubicBezTo>
                      <a:cubicBezTo>
                        <a:pt x="307" y="1514"/>
                        <a:pt x="320" y="1501"/>
                        <a:pt x="315" y="1480"/>
                      </a:cubicBezTo>
                      <a:cubicBezTo>
                        <a:pt x="313" y="1472"/>
                        <a:pt x="308" y="1465"/>
                        <a:pt x="299" y="1457"/>
                      </a:cubicBezTo>
                      <a:close/>
                      <a:moveTo>
                        <a:pt x="151" y="1271"/>
                      </a:moveTo>
                      <a:cubicBezTo>
                        <a:pt x="162" y="1281"/>
                        <a:pt x="147" y="1294"/>
                        <a:pt x="143" y="1300"/>
                      </a:cubicBezTo>
                      <a:cubicBezTo>
                        <a:pt x="139" y="1304"/>
                        <a:pt x="138" y="1307"/>
                        <a:pt x="139" y="1312"/>
                      </a:cubicBezTo>
                      <a:cubicBezTo>
                        <a:pt x="135" y="1308"/>
                        <a:pt x="129" y="1294"/>
                        <a:pt x="129" y="1287"/>
                      </a:cubicBezTo>
                      <a:cubicBezTo>
                        <a:pt x="129" y="1277"/>
                        <a:pt x="135" y="1268"/>
                        <a:pt x="147" y="1269"/>
                      </a:cubicBezTo>
                      <a:cubicBezTo>
                        <a:pt x="143" y="1272"/>
                        <a:pt x="139" y="1280"/>
                        <a:pt x="140" y="1285"/>
                      </a:cubicBezTo>
                      <a:cubicBezTo>
                        <a:pt x="141" y="1282"/>
                        <a:pt x="145" y="1275"/>
                        <a:pt x="151" y="1271"/>
                      </a:cubicBezTo>
                      <a:close/>
                      <a:moveTo>
                        <a:pt x="429" y="1177"/>
                      </a:moveTo>
                      <a:cubicBezTo>
                        <a:pt x="432" y="1177"/>
                        <a:pt x="436" y="1175"/>
                        <a:pt x="435" y="1171"/>
                      </a:cubicBezTo>
                      <a:cubicBezTo>
                        <a:pt x="435" y="1169"/>
                        <a:pt x="433" y="1168"/>
                        <a:pt x="432" y="1169"/>
                      </a:cubicBezTo>
                      <a:cubicBezTo>
                        <a:pt x="430" y="1169"/>
                        <a:pt x="430" y="1171"/>
                        <a:pt x="431" y="1171"/>
                      </a:cubicBezTo>
                      <a:cubicBezTo>
                        <a:pt x="430" y="1171"/>
                        <a:pt x="429" y="1170"/>
                        <a:pt x="429" y="1169"/>
                      </a:cubicBezTo>
                      <a:cubicBezTo>
                        <a:pt x="428" y="1167"/>
                        <a:pt x="429" y="1164"/>
                        <a:pt x="432" y="1162"/>
                      </a:cubicBezTo>
                      <a:cubicBezTo>
                        <a:pt x="434" y="1161"/>
                        <a:pt x="439" y="1161"/>
                        <a:pt x="441" y="1164"/>
                      </a:cubicBezTo>
                      <a:cubicBezTo>
                        <a:pt x="443" y="1167"/>
                        <a:pt x="443" y="1171"/>
                        <a:pt x="445" y="1173"/>
                      </a:cubicBezTo>
                      <a:cubicBezTo>
                        <a:pt x="447" y="1176"/>
                        <a:pt x="451" y="1175"/>
                        <a:pt x="453" y="1174"/>
                      </a:cubicBezTo>
                      <a:cubicBezTo>
                        <a:pt x="450" y="1178"/>
                        <a:pt x="450" y="1178"/>
                        <a:pt x="451" y="1182"/>
                      </a:cubicBezTo>
                      <a:cubicBezTo>
                        <a:pt x="453" y="1186"/>
                        <a:pt x="460" y="1196"/>
                        <a:pt x="450" y="1204"/>
                      </a:cubicBezTo>
                      <a:cubicBezTo>
                        <a:pt x="457" y="1201"/>
                        <a:pt x="461" y="1194"/>
                        <a:pt x="463" y="1187"/>
                      </a:cubicBezTo>
                      <a:cubicBezTo>
                        <a:pt x="464" y="1179"/>
                        <a:pt x="462" y="1170"/>
                        <a:pt x="457" y="1165"/>
                      </a:cubicBezTo>
                      <a:cubicBezTo>
                        <a:pt x="451" y="1158"/>
                        <a:pt x="437" y="1155"/>
                        <a:pt x="428" y="1161"/>
                      </a:cubicBezTo>
                      <a:cubicBezTo>
                        <a:pt x="424" y="1163"/>
                        <a:pt x="420" y="1169"/>
                        <a:pt x="423" y="1174"/>
                      </a:cubicBezTo>
                      <a:cubicBezTo>
                        <a:pt x="424" y="1176"/>
                        <a:pt x="426" y="1177"/>
                        <a:pt x="429" y="1177"/>
                      </a:cubicBezTo>
                      <a:close/>
                      <a:moveTo>
                        <a:pt x="472" y="1194"/>
                      </a:moveTo>
                      <a:cubicBezTo>
                        <a:pt x="490" y="1184"/>
                        <a:pt x="509" y="1188"/>
                        <a:pt x="519" y="1187"/>
                      </a:cubicBezTo>
                      <a:cubicBezTo>
                        <a:pt x="530" y="1186"/>
                        <a:pt x="531" y="1176"/>
                        <a:pt x="519" y="1174"/>
                      </a:cubicBezTo>
                      <a:cubicBezTo>
                        <a:pt x="505" y="1172"/>
                        <a:pt x="479" y="1185"/>
                        <a:pt x="472" y="1194"/>
                      </a:cubicBezTo>
                      <a:close/>
                      <a:moveTo>
                        <a:pt x="157" y="1227"/>
                      </a:moveTo>
                      <a:cubicBezTo>
                        <a:pt x="155" y="1229"/>
                        <a:pt x="155" y="1231"/>
                        <a:pt x="157" y="1233"/>
                      </a:cubicBezTo>
                      <a:cubicBezTo>
                        <a:pt x="158" y="1234"/>
                        <a:pt x="161" y="1234"/>
                        <a:pt x="162" y="1232"/>
                      </a:cubicBezTo>
                      <a:cubicBezTo>
                        <a:pt x="164" y="1231"/>
                        <a:pt x="164" y="1228"/>
                        <a:pt x="162" y="1227"/>
                      </a:cubicBezTo>
                      <a:cubicBezTo>
                        <a:pt x="160" y="1225"/>
                        <a:pt x="158" y="1225"/>
                        <a:pt x="157" y="1227"/>
                      </a:cubicBezTo>
                      <a:close/>
                      <a:moveTo>
                        <a:pt x="129" y="1225"/>
                      </a:moveTo>
                      <a:cubicBezTo>
                        <a:pt x="126" y="1228"/>
                        <a:pt x="126" y="1232"/>
                        <a:pt x="129" y="1235"/>
                      </a:cubicBezTo>
                      <a:cubicBezTo>
                        <a:pt x="132" y="1238"/>
                        <a:pt x="137" y="1237"/>
                        <a:pt x="140" y="1235"/>
                      </a:cubicBezTo>
                      <a:cubicBezTo>
                        <a:pt x="142" y="1232"/>
                        <a:pt x="142" y="1227"/>
                        <a:pt x="139" y="1224"/>
                      </a:cubicBezTo>
                      <a:cubicBezTo>
                        <a:pt x="136" y="1221"/>
                        <a:pt x="131" y="1222"/>
                        <a:pt x="129" y="1225"/>
                      </a:cubicBezTo>
                      <a:close/>
                      <a:moveTo>
                        <a:pt x="145" y="1224"/>
                      </a:moveTo>
                      <a:cubicBezTo>
                        <a:pt x="143" y="1226"/>
                        <a:pt x="143" y="1229"/>
                        <a:pt x="145" y="1231"/>
                      </a:cubicBezTo>
                      <a:cubicBezTo>
                        <a:pt x="147" y="1233"/>
                        <a:pt x="150" y="1233"/>
                        <a:pt x="152" y="1231"/>
                      </a:cubicBezTo>
                      <a:cubicBezTo>
                        <a:pt x="154" y="1229"/>
                        <a:pt x="154" y="1225"/>
                        <a:pt x="152" y="1223"/>
                      </a:cubicBezTo>
                      <a:cubicBezTo>
                        <a:pt x="150" y="1221"/>
                        <a:pt x="147" y="1221"/>
                        <a:pt x="145" y="1224"/>
                      </a:cubicBezTo>
                      <a:close/>
                      <a:moveTo>
                        <a:pt x="119" y="1248"/>
                      </a:moveTo>
                      <a:cubicBezTo>
                        <a:pt x="121" y="1229"/>
                        <a:pt x="95" y="1229"/>
                        <a:pt x="87" y="1228"/>
                      </a:cubicBezTo>
                      <a:cubicBezTo>
                        <a:pt x="80" y="1226"/>
                        <a:pt x="75" y="1224"/>
                        <a:pt x="72" y="1219"/>
                      </a:cubicBezTo>
                      <a:cubicBezTo>
                        <a:pt x="72" y="1227"/>
                        <a:pt x="79" y="1245"/>
                        <a:pt x="85" y="1252"/>
                      </a:cubicBezTo>
                      <a:cubicBezTo>
                        <a:pt x="93" y="1261"/>
                        <a:pt x="106" y="1264"/>
                        <a:pt x="117" y="1254"/>
                      </a:cubicBezTo>
                      <a:cubicBezTo>
                        <a:pt x="110" y="1254"/>
                        <a:pt x="100" y="1250"/>
                        <a:pt x="96" y="1244"/>
                      </a:cubicBezTo>
                      <a:cubicBezTo>
                        <a:pt x="100" y="1246"/>
                        <a:pt x="110" y="1249"/>
                        <a:pt x="119" y="1248"/>
                      </a:cubicBezTo>
                      <a:close/>
                      <a:moveTo>
                        <a:pt x="116" y="1268"/>
                      </a:moveTo>
                      <a:cubicBezTo>
                        <a:pt x="81" y="1280"/>
                        <a:pt x="59" y="1327"/>
                        <a:pt x="75" y="1353"/>
                      </a:cubicBezTo>
                      <a:cubicBezTo>
                        <a:pt x="89" y="1375"/>
                        <a:pt x="107" y="1362"/>
                        <a:pt x="100" y="1341"/>
                      </a:cubicBezTo>
                      <a:cubicBezTo>
                        <a:pt x="94" y="1326"/>
                        <a:pt x="83" y="1289"/>
                        <a:pt x="116" y="1268"/>
                      </a:cubicBezTo>
                      <a:close/>
                      <a:moveTo>
                        <a:pt x="383" y="1437"/>
                      </a:moveTo>
                      <a:cubicBezTo>
                        <a:pt x="384" y="1439"/>
                        <a:pt x="387" y="1440"/>
                        <a:pt x="389" y="1440"/>
                      </a:cubicBezTo>
                      <a:cubicBezTo>
                        <a:pt x="391" y="1439"/>
                        <a:pt x="392" y="1436"/>
                        <a:pt x="391" y="1433"/>
                      </a:cubicBezTo>
                      <a:cubicBezTo>
                        <a:pt x="390" y="1431"/>
                        <a:pt x="388" y="1430"/>
                        <a:pt x="385" y="1431"/>
                      </a:cubicBezTo>
                      <a:cubicBezTo>
                        <a:pt x="383" y="1432"/>
                        <a:pt x="382" y="1435"/>
                        <a:pt x="383" y="1437"/>
                      </a:cubicBezTo>
                      <a:close/>
                      <a:moveTo>
                        <a:pt x="373" y="1446"/>
                      </a:moveTo>
                      <a:cubicBezTo>
                        <a:pt x="374" y="1449"/>
                        <a:pt x="377" y="1451"/>
                        <a:pt x="380" y="1449"/>
                      </a:cubicBezTo>
                      <a:cubicBezTo>
                        <a:pt x="383" y="1448"/>
                        <a:pt x="384" y="1445"/>
                        <a:pt x="383" y="1442"/>
                      </a:cubicBezTo>
                      <a:cubicBezTo>
                        <a:pt x="382" y="1439"/>
                        <a:pt x="379" y="1438"/>
                        <a:pt x="376" y="1439"/>
                      </a:cubicBezTo>
                      <a:cubicBezTo>
                        <a:pt x="373" y="1440"/>
                        <a:pt x="371" y="1443"/>
                        <a:pt x="373" y="1446"/>
                      </a:cubicBezTo>
                      <a:close/>
                      <a:moveTo>
                        <a:pt x="358" y="1455"/>
                      </a:moveTo>
                      <a:cubicBezTo>
                        <a:pt x="359" y="1459"/>
                        <a:pt x="364" y="1461"/>
                        <a:pt x="368" y="1459"/>
                      </a:cubicBezTo>
                      <a:cubicBezTo>
                        <a:pt x="371" y="1458"/>
                        <a:pt x="373" y="1453"/>
                        <a:pt x="372" y="1449"/>
                      </a:cubicBezTo>
                      <a:cubicBezTo>
                        <a:pt x="370" y="1446"/>
                        <a:pt x="365" y="1444"/>
                        <a:pt x="362" y="1445"/>
                      </a:cubicBezTo>
                      <a:cubicBezTo>
                        <a:pt x="358" y="1447"/>
                        <a:pt x="356" y="1451"/>
                        <a:pt x="358" y="1455"/>
                      </a:cubicBezTo>
                      <a:close/>
                      <a:moveTo>
                        <a:pt x="332" y="1398"/>
                      </a:moveTo>
                      <a:cubicBezTo>
                        <a:pt x="336" y="1391"/>
                        <a:pt x="343" y="1384"/>
                        <a:pt x="353" y="1383"/>
                      </a:cubicBezTo>
                      <a:cubicBezTo>
                        <a:pt x="369" y="1382"/>
                        <a:pt x="380" y="1392"/>
                        <a:pt x="382" y="1407"/>
                      </a:cubicBezTo>
                      <a:cubicBezTo>
                        <a:pt x="387" y="1436"/>
                        <a:pt x="421" y="1431"/>
                        <a:pt x="416" y="1399"/>
                      </a:cubicBezTo>
                      <a:cubicBezTo>
                        <a:pt x="414" y="1384"/>
                        <a:pt x="400" y="1372"/>
                        <a:pt x="388" y="1368"/>
                      </a:cubicBezTo>
                      <a:cubicBezTo>
                        <a:pt x="365" y="1360"/>
                        <a:pt x="333" y="1373"/>
                        <a:pt x="332" y="1398"/>
                      </a:cubicBezTo>
                      <a:close/>
                      <a:moveTo>
                        <a:pt x="412" y="1356"/>
                      </a:moveTo>
                      <a:cubicBezTo>
                        <a:pt x="392" y="1309"/>
                        <a:pt x="419" y="1244"/>
                        <a:pt x="460" y="1236"/>
                      </a:cubicBezTo>
                      <a:cubicBezTo>
                        <a:pt x="494" y="1229"/>
                        <a:pt x="498" y="1260"/>
                        <a:pt x="470" y="1272"/>
                      </a:cubicBezTo>
                      <a:cubicBezTo>
                        <a:pt x="450" y="1280"/>
                        <a:pt x="403" y="1303"/>
                        <a:pt x="412" y="1356"/>
                      </a:cubicBezTo>
                      <a:close/>
                      <a:moveTo>
                        <a:pt x="397" y="1346"/>
                      </a:moveTo>
                      <a:cubicBezTo>
                        <a:pt x="363" y="1312"/>
                        <a:pt x="359" y="1294"/>
                        <a:pt x="349" y="1259"/>
                      </a:cubicBezTo>
                      <a:cubicBezTo>
                        <a:pt x="346" y="1249"/>
                        <a:pt x="340" y="1240"/>
                        <a:pt x="332" y="1236"/>
                      </a:cubicBezTo>
                      <a:cubicBezTo>
                        <a:pt x="322" y="1230"/>
                        <a:pt x="309" y="1230"/>
                        <a:pt x="302" y="1233"/>
                      </a:cubicBezTo>
                      <a:cubicBezTo>
                        <a:pt x="310" y="1215"/>
                        <a:pt x="337" y="1218"/>
                        <a:pt x="346" y="1222"/>
                      </a:cubicBezTo>
                      <a:cubicBezTo>
                        <a:pt x="365" y="1230"/>
                        <a:pt x="380" y="1249"/>
                        <a:pt x="385" y="1270"/>
                      </a:cubicBezTo>
                      <a:cubicBezTo>
                        <a:pt x="390" y="1292"/>
                        <a:pt x="389" y="1323"/>
                        <a:pt x="397" y="1346"/>
                      </a:cubicBezTo>
                      <a:close/>
                      <a:moveTo>
                        <a:pt x="346" y="1337"/>
                      </a:moveTo>
                      <a:cubicBezTo>
                        <a:pt x="336" y="1332"/>
                        <a:pt x="323" y="1332"/>
                        <a:pt x="313" y="1334"/>
                      </a:cubicBezTo>
                      <a:cubicBezTo>
                        <a:pt x="301" y="1336"/>
                        <a:pt x="285" y="1346"/>
                        <a:pt x="283" y="1359"/>
                      </a:cubicBezTo>
                      <a:cubicBezTo>
                        <a:pt x="269" y="1357"/>
                        <a:pt x="258" y="1363"/>
                        <a:pt x="249" y="1370"/>
                      </a:cubicBezTo>
                      <a:cubicBezTo>
                        <a:pt x="235" y="1379"/>
                        <a:pt x="218" y="1383"/>
                        <a:pt x="209" y="1372"/>
                      </a:cubicBezTo>
                      <a:cubicBezTo>
                        <a:pt x="210" y="1389"/>
                        <a:pt x="238" y="1396"/>
                        <a:pt x="252" y="1393"/>
                      </a:cubicBezTo>
                      <a:cubicBezTo>
                        <a:pt x="273" y="1389"/>
                        <a:pt x="286" y="1372"/>
                        <a:pt x="302" y="1355"/>
                      </a:cubicBezTo>
                      <a:cubicBezTo>
                        <a:pt x="311" y="1346"/>
                        <a:pt x="325" y="1337"/>
                        <a:pt x="346" y="1337"/>
                      </a:cubicBezTo>
                      <a:close/>
                      <a:moveTo>
                        <a:pt x="49" y="1325"/>
                      </a:moveTo>
                      <a:cubicBezTo>
                        <a:pt x="47" y="1339"/>
                        <a:pt x="46" y="1370"/>
                        <a:pt x="63" y="1381"/>
                      </a:cubicBezTo>
                      <a:cubicBezTo>
                        <a:pt x="62" y="1382"/>
                        <a:pt x="63" y="1385"/>
                        <a:pt x="65" y="1387"/>
                      </a:cubicBezTo>
                      <a:cubicBezTo>
                        <a:pt x="54" y="1384"/>
                        <a:pt x="47" y="1371"/>
                        <a:pt x="45" y="1357"/>
                      </a:cubicBezTo>
                      <a:cubicBezTo>
                        <a:pt x="44" y="1345"/>
                        <a:pt x="46" y="1332"/>
                        <a:pt x="49" y="1325"/>
                      </a:cubicBezTo>
                      <a:close/>
                      <a:moveTo>
                        <a:pt x="104" y="1371"/>
                      </a:moveTo>
                      <a:cubicBezTo>
                        <a:pt x="104" y="1374"/>
                        <a:pt x="107" y="1377"/>
                        <a:pt x="111" y="1377"/>
                      </a:cubicBezTo>
                      <a:cubicBezTo>
                        <a:pt x="114" y="1376"/>
                        <a:pt x="117" y="1374"/>
                        <a:pt x="117" y="1370"/>
                      </a:cubicBezTo>
                      <a:cubicBezTo>
                        <a:pt x="116" y="1367"/>
                        <a:pt x="113" y="1364"/>
                        <a:pt x="110" y="1364"/>
                      </a:cubicBezTo>
                      <a:cubicBezTo>
                        <a:pt x="107" y="1364"/>
                        <a:pt x="104" y="1367"/>
                        <a:pt x="104" y="1371"/>
                      </a:cubicBezTo>
                      <a:close/>
                      <a:moveTo>
                        <a:pt x="87" y="1378"/>
                      </a:moveTo>
                      <a:cubicBezTo>
                        <a:pt x="87" y="1382"/>
                        <a:pt x="91" y="1385"/>
                        <a:pt x="95" y="1385"/>
                      </a:cubicBezTo>
                      <a:cubicBezTo>
                        <a:pt x="99" y="1385"/>
                        <a:pt x="103" y="1381"/>
                        <a:pt x="102" y="1377"/>
                      </a:cubicBezTo>
                      <a:cubicBezTo>
                        <a:pt x="102" y="1373"/>
                        <a:pt x="98" y="1369"/>
                        <a:pt x="94" y="1370"/>
                      </a:cubicBezTo>
                      <a:cubicBezTo>
                        <a:pt x="90" y="1370"/>
                        <a:pt x="87" y="1373"/>
                        <a:pt x="87" y="1378"/>
                      </a:cubicBezTo>
                      <a:close/>
                      <a:moveTo>
                        <a:pt x="64" y="1382"/>
                      </a:moveTo>
                      <a:cubicBezTo>
                        <a:pt x="64" y="1388"/>
                        <a:pt x="69" y="1392"/>
                        <a:pt x="74" y="1392"/>
                      </a:cubicBezTo>
                      <a:cubicBezTo>
                        <a:pt x="80" y="1392"/>
                        <a:pt x="85" y="1387"/>
                        <a:pt x="84" y="1381"/>
                      </a:cubicBezTo>
                      <a:cubicBezTo>
                        <a:pt x="84" y="1375"/>
                        <a:pt x="79" y="1371"/>
                        <a:pt x="73" y="1371"/>
                      </a:cubicBezTo>
                      <a:cubicBezTo>
                        <a:pt x="68" y="1372"/>
                        <a:pt x="63" y="1377"/>
                        <a:pt x="64" y="1382"/>
                      </a:cubicBezTo>
                      <a:close/>
                      <a:moveTo>
                        <a:pt x="9" y="1326"/>
                      </a:moveTo>
                      <a:cubicBezTo>
                        <a:pt x="9" y="1331"/>
                        <a:pt x="13" y="1334"/>
                        <a:pt x="17" y="1333"/>
                      </a:cubicBezTo>
                      <a:cubicBezTo>
                        <a:pt x="21" y="1333"/>
                        <a:pt x="24" y="1330"/>
                        <a:pt x="24" y="1326"/>
                      </a:cubicBezTo>
                      <a:cubicBezTo>
                        <a:pt x="24" y="1322"/>
                        <a:pt x="20" y="1319"/>
                        <a:pt x="16" y="1319"/>
                      </a:cubicBezTo>
                      <a:cubicBezTo>
                        <a:pt x="12" y="1319"/>
                        <a:pt x="9" y="1322"/>
                        <a:pt x="9" y="1326"/>
                      </a:cubicBezTo>
                      <a:close/>
                      <a:moveTo>
                        <a:pt x="581" y="1397"/>
                      </a:moveTo>
                      <a:cubicBezTo>
                        <a:pt x="584" y="1390"/>
                        <a:pt x="578" y="1377"/>
                        <a:pt x="570" y="1379"/>
                      </a:cubicBezTo>
                      <a:cubicBezTo>
                        <a:pt x="566" y="1374"/>
                        <a:pt x="567" y="1367"/>
                        <a:pt x="571" y="1362"/>
                      </a:cubicBezTo>
                      <a:cubicBezTo>
                        <a:pt x="578" y="1354"/>
                        <a:pt x="593" y="1353"/>
                        <a:pt x="601" y="1360"/>
                      </a:cubicBezTo>
                      <a:cubicBezTo>
                        <a:pt x="589" y="1337"/>
                        <a:pt x="549" y="1347"/>
                        <a:pt x="544" y="1374"/>
                      </a:cubicBezTo>
                      <a:cubicBezTo>
                        <a:pt x="542" y="1389"/>
                        <a:pt x="549" y="1400"/>
                        <a:pt x="558" y="1404"/>
                      </a:cubicBezTo>
                      <a:cubicBezTo>
                        <a:pt x="567" y="1408"/>
                        <a:pt x="578" y="1406"/>
                        <a:pt x="581" y="1397"/>
                      </a:cubicBezTo>
                      <a:close/>
                      <a:moveTo>
                        <a:pt x="556" y="1454"/>
                      </a:moveTo>
                      <a:cubicBezTo>
                        <a:pt x="542" y="1434"/>
                        <a:pt x="547" y="1415"/>
                        <a:pt x="544" y="1404"/>
                      </a:cubicBezTo>
                      <a:cubicBezTo>
                        <a:pt x="541" y="1392"/>
                        <a:pt x="527" y="1396"/>
                        <a:pt x="527" y="1410"/>
                      </a:cubicBezTo>
                      <a:cubicBezTo>
                        <a:pt x="528" y="1425"/>
                        <a:pt x="541" y="1442"/>
                        <a:pt x="556" y="1454"/>
                      </a:cubicBezTo>
                      <a:close/>
                      <a:moveTo>
                        <a:pt x="487" y="1397"/>
                      </a:moveTo>
                      <a:cubicBezTo>
                        <a:pt x="494" y="1398"/>
                        <a:pt x="503" y="1392"/>
                        <a:pt x="506" y="1387"/>
                      </a:cubicBezTo>
                      <a:cubicBezTo>
                        <a:pt x="514" y="1390"/>
                        <a:pt x="514" y="1407"/>
                        <a:pt x="502" y="1410"/>
                      </a:cubicBezTo>
                      <a:cubicBezTo>
                        <a:pt x="494" y="1412"/>
                        <a:pt x="485" y="1405"/>
                        <a:pt x="487" y="1397"/>
                      </a:cubicBezTo>
                      <a:close/>
                      <a:moveTo>
                        <a:pt x="478" y="1362"/>
                      </a:moveTo>
                      <a:cubicBezTo>
                        <a:pt x="478" y="1367"/>
                        <a:pt x="480" y="1372"/>
                        <a:pt x="485" y="1372"/>
                      </a:cubicBezTo>
                      <a:cubicBezTo>
                        <a:pt x="494" y="1373"/>
                        <a:pt x="497" y="1363"/>
                        <a:pt x="492" y="1358"/>
                      </a:cubicBezTo>
                      <a:cubicBezTo>
                        <a:pt x="488" y="1354"/>
                        <a:pt x="484" y="1354"/>
                        <a:pt x="481" y="1347"/>
                      </a:cubicBezTo>
                      <a:cubicBezTo>
                        <a:pt x="482" y="1355"/>
                        <a:pt x="479" y="1356"/>
                        <a:pt x="478" y="1362"/>
                      </a:cubicBezTo>
                      <a:close/>
                      <a:moveTo>
                        <a:pt x="467" y="1442"/>
                      </a:moveTo>
                      <a:cubicBezTo>
                        <a:pt x="447" y="1440"/>
                        <a:pt x="414" y="1461"/>
                        <a:pt x="422" y="1480"/>
                      </a:cubicBezTo>
                      <a:cubicBezTo>
                        <a:pt x="418" y="1482"/>
                        <a:pt x="413" y="1478"/>
                        <a:pt x="411" y="1473"/>
                      </a:cubicBezTo>
                      <a:cubicBezTo>
                        <a:pt x="410" y="1466"/>
                        <a:pt x="414" y="1457"/>
                        <a:pt x="422" y="1455"/>
                      </a:cubicBezTo>
                      <a:cubicBezTo>
                        <a:pt x="420" y="1447"/>
                        <a:pt x="442" y="1434"/>
                        <a:pt x="467" y="1442"/>
                      </a:cubicBezTo>
                      <a:close/>
                      <a:moveTo>
                        <a:pt x="745" y="1353"/>
                      </a:moveTo>
                      <a:cubicBezTo>
                        <a:pt x="736" y="1345"/>
                        <a:pt x="726" y="1342"/>
                        <a:pt x="714" y="1345"/>
                      </a:cubicBezTo>
                      <a:cubicBezTo>
                        <a:pt x="705" y="1347"/>
                        <a:pt x="698" y="1353"/>
                        <a:pt x="694" y="1361"/>
                      </a:cubicBezTo>
                      <a:cubicBezTo>
                        <a:pt x="692" y="1364"/>
                        <a:pt x="691" y="1367"/>
                        <a:pt x="690" y="1371"/>
                      </a:cubicBezTo>
                      <a:cubicBezTo>
                        <a:pt x="691" y="1370"/>
                        <a:pt x="691" y="1369"/>
                        <a:pt x="692" y="1368"/>
                      </a:cubicBezTo>
                      <a:cubicBezTo>
                        <a:pt x="696" y="1361"/>
                        <a:pt x="705" y="1358"/>
                        <a:pt x="712" y="1362"/>
                      </a:cubicBezTo>
                      <a:cubicBezTo>
                        <a:pt x="719" y="1366"/>
                        <a:pt x="721" y="1375"/>
                        <a:pt x="718" y="1382"/>
                      </a:cubicBezTo>
                      <a:cubicBezTo>
                        <a:pt x="712" y="1393"/>
                        <a:pt x="698" y="1392"/>
                        <a:pt x="692" y="1383"/>
                      </a:cubicBezTo>
                      <a:cubicBezTo>
                        <a:pt x="688" y="1376"/>
                        <a:pt x="688" y="1367"/>
                        <a:pt x="692" y="1360"/>
                      </a:cubicBezTo>
                      <a:cubicBezTo>
                        <a:pt x="696" y="1351"/>
                        <a:pt x="704" y="1344"/>
                        <a:pt x="713" y="1341"/>
                      </a:cubicBezTo>
                      <a:cubicBezTo>
                        <a:pt x="726" y="1338"/>
                        <a:pt x="738" y="1341"/>
                        <a:pt x="748" y="1350"/>
                      </a:cubicBezTo>
                      <a:cubicBezTo>
                        <a:pt x="755" y="1357"/>
                        <a:pt x="759" y="1366"/>
                        <a:pt x="761" y="1375"/>
                      </a:cubicBezTo>
                      <a:cubicBezTo>
                        <a:pt x="761" y="1373"/>
                        <a:pt x="762" y="1370"/>
                        <a:pt x="763" y="1368"/>
                      </a:cubicBezTo>
                      <a:cubicBezTo>
                        <a:pt x="766" y="1358"/>
                        <a:pt x="769" y="1350"/>
                        <a:pt x="775" y="1342"/>
                      </a:cubicBezTo>
                      <a:cubicBezTo>
                        <a:pt x="776" y="1340"/>
                        <a:pt x="778" y="1338"/>
                        <a:pt x="779" y="1335"/>
                      </a:cubicBezTo>
                      <a:cubicBezTo>
                        <a:pt x="782" y="1332"/>
                        <a:pt x="785" y="1329"/>
                        <a:pt x="788" y="1326"/>
                      </a:cubicBezTo>
                      <a:cubicBezTo>
                        <a:pt x="789" y="1324"/>
                        <a:pt x="801" y="1315"/>
                        <a:pt x="802" y="1318"/>
                      </a:cubicBezTo>
                      <a:cubicBezTo>
                        <a:pt x="802" y="1319"/>
                        <a:pt x="796" y="1324"/>
                        <a:pt x="795" y="1325"/>
                      </a:cubicBezTo>
                      <a:cubicBezTo>
                        <a:pt x="791" y="1329"/>
                        <a:pt x="787" y="1334"/>
                        <a:pt x="783" y="1338"/>
                      </a:cubicBezTo>
                      <a:cubicBezTo>
                        <a:pt x="782" y="1340"/>
                        <a:pt x="780" y="1342"/>
                        <a:pt x="779" y="1345"/>
                      </a:cubicBezTo>
                      <a:cubicBezTo>
                        <a:pt x="774" y="1353"/>
                        <a:pt x="770" y="1360"/>
                        <a:pt x="767" y="1369"/>
                      </a:cubicBezTo>
                      <a:cubicBezTo>
                        <a:pt x="767" y="1369"/>
                        <a:pt x="766" y="1371"/>
                        <a:pt x="766" y="1372"/>
                      </a:cubicBezTo>
                      <a:cubicBezTo>
                        <a:pt x="767" y="1370"/>
                        <a:pt x="769" y="1367"/>
                        <a:pt x="771" y="1365"/>
                      </a:cubicBezTo>
                      <a:cubicBezTo>
                        <a:pt x="776" y="1358"/>
                        <a:pt x="781" y="1353"/>
                        <a:pt x="788" y="1348"/>
                      </a:cubicBezTo>
                      <a:cubicBezTo>
                        <a:pt x="808" y="1337"/>
                        <a:pt x="827" y="1346"/>
                        <a:pt x="838" y="1363"/>
                      </a:cubicBezTo>
                      <a:cubicBezTo>
                        <a:pt x="847" y="1377"/>
                        <a:pt x="851" y="1395"/>
                        <a:pt x="844" y="1411"/>
                      </a:cubicBezTo>
                      <a:cubicBezTo>
                        <a:pt x="837" y="1424"/>
                        <a:pt x="825" y="1430"/>
                        <a:pt x="810" y="1427"/>
                      </a:cubicBezTo>
                      <a:cubicBezTo>
                        <a:pt x="803" y="1426"/>
                        <a:pt x="798" y="1424"/>
                        <a:pt x="793" y="1419"/>
                      </a:cubicBezTo>
                      <a:cubicBezTo>
                        <a:pt x="789" y="1415"/>
                        <a:pt x="787" y="1411"/>
                        <a:pt x="787" y="1406"/>
                      </a:cubicBezTo>
                      <a:cubicBezTo>
                        <a:pt x="786" y="1399"/>
                        <a:pt x="789" y="1393"/>
                        <a:pt x="794" y="1389"/>
                      </a:cubicBezTo>
                      <a:cubicBezTo>
                        <a:pt x="797" y="1386"/>
                        <a:pt x="801" y="1385"/>
                        <a:pt x="805" y="1386"/>
                      </a:cubicBezTo>
                      <a:cubicBezTo>
                        <a:pt x="809" y="1387"/>
                        <a:pt x="813" y="1390"/>
                        <a:pt x="815" y="1394"/>
                      </a:cubicBezTo>
                      <a:cubicBezTo>
                        <a:pt x="817" y="1399"/>
                        <a:pt x="817" y="1404"/>
                        <a:pt x="814" y="1408"/>
                      </a:cubicBezTo>
                      <a:cubicBezTo>
                        <a:pt x="810" y="1412"/>
                        <a:pt x="805" y="1413"/>
                        <a:pt x="800" y="1410"/>
                      </a:cubicBezTo>
                      <a:cubicBezTo>
                        <a:pt x="794" y="1407"/>
                        <a:pt x="792" y="1400"/>
                        <a:pt x="795" y="1395"/>
                      </a:cubicBezTo>
                      <a:cubicBezTo>
                        <a:pt x="798" y="1390"/>
                        <a:pt x="805" y="1388"/>
                        <a:pt x="811" y="1391"/>
                      </a:cubicBezTo>
                      <a:cubicBezTo>
                        <a:pt x="813" y="1392"/>
                        <a:pt x="814" y="1393"/>
                        <a:pt x="815" y="1395"/>
                      </a:cubicBezTo>
                      <a:cubicBezTo>
                        <a:pt x="815" y="1395"/>
                        <a:pt x="815" y="1394"/>
                        <a:pt x="815" y="1394"/>
                      </a:cubicBezTo>
                      <a:cubicBezTo>
                        <a:pt x="813" y="1390"/>
                        <a:pt x="809" y="1387"/>
                        <a:pt x="805" y="1386"/>
                      </a:cubicBezTo>
                      <a:cubicBezTo>
                        <a:pt x="801" y="1386"/>
                        <a:pt x="798" y="1387"/>
                        <a:pt x="794" y="1389"/>
                      </a:cubicBezTo>
                      <a:cubicBezTo>
                        <a:pt x="790" y="1393"/>
                        <a:pt x="787" y="1399"/>
                        <a:pt x="788" y="1405"/>
                      </a:cubicBezTo>
                      <a:cubicBezTo>
                        <a:pt x="788" y="1411"/>
                        <a:pt x="791" y="1415"/>
                        <a:pt x="794" y="1418"/>
                      </a:cubicBezTo>
                      <a:cubicBezTo>
                        <a:pt x="799" y="1422"/>
                        <a:pt x="804" y="1424"/>
                        <a:pt x="810" y="1426"/>
                      </a:cubicBezTo>
                      <a:cubicBezTo>
                        <a:pt x="824" y="1428"/>
                        <a:pt x="835" y="1422"/>
                        <a:pt x="841" y="1409"/>
                      </a:cubicBezTo>
                      <a:cubicBezTo>
                        <a:pt x="848" y="1394"/>
                        <a:pt x="844" y="1376"/>
                        <a:pt x="834" y="1363"/>
                      </a:cubicBezTo>
                      <a:cubicBezTo>
                        <a:pt x="824" y="1350"/>
                        <a:pt x="808" y="1342"/>
                        <a:pt x="790" y="1352"/>
                      </a:cubicBezTo>
                      <a:cubicBezTo>
                        <a:pt x="784" y="1356"/>
                        <a:pt x="779" y="1361"/>
                        <a:pt x="775" y="1368"/>
                      </a:cubicBezTo>
                      <a:cubicBezTo>
                        <a:pt x="772" y="1372"/>
                        <a:pt x="770" y="1376"/>
                        <a:pt x="767" y="1380"/>
                      </a:cubicBezTo>
                      <a:cubicBezTo>
                        <a:pt x="759" y="1396"/>
                        <a:pt x="757" y="1412"/>
                        <a:pt x="745" y="1426"/>
                      </a:cubicBezTo>
                      <a:cubicBezTo>
                        <a:pt x="735" y="1439"/>
                        <a:pt x="720" y="1448"/>
                        <a:pt x="700" y="1449"/>
                      </a:cubicBezTo>
                      <a:cubicBezTo>
                        <a:pt x="690" y="1450"/>
                        <a:pt x="683" y="1449"/>
                        <a:pt x="674" y="1446"/>
                      </a:cubicBezTo>
                      <a:cubicBezTo>
                        <a:pt x="670" y="1445"/>
                        <a:pt x="666" y="1443"/>
                        <a:pt x="663" y="1442"/>
                      </a:cubicBezTo>
                      <a:cubicBezTo>
                        <a:pt x="665" y="1444"/>
                        <a:pt x="666" y="1447"/>
                        <a:pt x="667" y="1450"/>
                      </a:cubicBezTo>
                      <a:cubicBezTo>
                        <a:pt x="669" y="1461"/>
                        <a:pt x="665" y="1472"/>
                        <a:pt x="655" y="1479"/>
                      </a:cubicBezTo>
                      <a:cubicBezTo>
                        <a:pt x="647" y="1485"/>
                        <a:pt x="635" y="1486"/>
                        <a:pt x="626" y="1481"/>
                      </a:cubicBezTo>
                      <a:cubicBezTo>
                        <a:pt x="618" y="1476"/>
                        <a:pt x="614" y="1467"/>
                        <a:pt x="615" y="1459"/>
                      </a:cubicBezTo>
                      <a:cubicBezTo>
                        <a:pt x="617" y="1454"/>
                        <a:pt x="620" y="1449"/>
                        <a:pt x="624" y="1447"/>
                      </a:cubicBezTo>
                      <a:cubicBezTo>
                        <a:pt x="627" y="1446"/>
                        <a:pt x="630" y="1445"/>
                        <a:pt x="633" y="1445"/>
                      </a:cubicBezTo>
                      <a:cubicBezTo>
                        <a:pt x="638" y="1446"/>
                        <a:pt x="642" y="1450"/>
                        <a:pt x="643" y="1455"/>
                      </a:cubicBezTo>
                      <a:cubicBezTo>
                        <a:pt x="643" y="1461"/>
                        <a:pt x="639" y="1466"/>
                        <a:pt x="633" y="1466"/>
                      </a:cubicBezTo>
                      <a:cubicBezTo>
                        <a:pt x="627" y="1467"/>
                        <a:pt x="622" y="1463"/>
                        <a:pt x="622" y="1457"/>
                      </a:cubicBezTo>
                      <a:cubicBezTo>
                        <a:pt x="621" y="1452"/>
                        <a:pt x="624" y="1447"/>
                        <a:pt x="629" y="1446"/>
                      </a:cubicBezTo>
                      <a:cubicBezTo>
                        <a:pt x="622" y="1447"/>
                        <a:pt x="617" y="1453"/>
                        <a:pt x="616" y="1460"/>
                      </a:cubicBezTo>
                      <a:cubicBezTo>
                        <a:pt x="615" y="1467"/>
                        <a:pt x="619" y="1475"/>
                        <a:pt x="627" y="1480"/>
                      </a:cubicBezTo>
                      <a:cubicBezTo>
                        <a:pt x="635" y="1485"/>
                        <a:pt x="646" y="1483"/>
                        <a:pt x="654" y="1478"/>
                      </a:cubicBezTo>
                      <a:cubicBezTo>
                        <a:pt x="659" y="1474"/>
                        <a:pt x="663" y="1469"/>
                        <a:pt x="664" y="1463"/>
                      </a:cubicBezTo>
                      <a:cubicBezTo>
                        <a:pt x="669" y="1444"/>
                        <a:pt x="648" y="1435"/>
                        <a:pt x="637" y="1416"/>
                      </a:cubicBezTo>
                      <a:cubicBezTo>
                        <a:pt x="625" y="1397"/>
                        <a:pt x="621" y="1373"/>
                        <a:pt x="623" y="1351"/>
                      </a:cubicBezTo>
                      <a:cubicBezTo>
                        <a:pt x="624" y="1381"/>
                        <a:pt x="630" y="1410"/>
                        <a:pt x="653" y="1430"/>
                      </a:cubicBezTo>
                      <a:cubicBezTo>
                        <a:pt x="660" y="1436"/>
                        <a:pt x="666" y="1439"/>
                        <a:pt x="675" y="1442"/>
                      </a:cubicBezTo>
                      <a:cubicBezTo>
                        <a:pt x="684" y="1445"/>
                        <a:pt x="691" y="1445"/>
                        <a:pt x="699" y="1445"/>
                      </a:cubicBezTo>
                      <a:cubicBezTo>
                        <a:pt x="726" y="1442"/>
                        <a:pt x="744" y="1426"/>
                        <a:pt x="752" y="1403"/>
                      </a:cubicBezTo>
                      <a:cubicBezTo>
                        <a:pt x="759" y="1385"/>
                        <a:pt x="759" y="1367"/>
                        <a:pt x="745" y="1353"/>
                      </a:cubicBezTo>
                      <a:close/>
                      <a:moveTo>
                        <a:pt x="908" y="1226"/>
                      </a:moveTo>
                      <a:cubicBezTo>
                        <a:pt x="909" y="1229"/>
                        <a:pt x="907" y="1231"/>
                        <a:pt x="904" y="1232"/>
                      </a:cubicBezTo>
                      <a:cubicBezTo>
                        <a:pt x="901" y="1232"/>
                        <a:pt x="898" y="1230"/>
                        <a:pt x="898" y="1227"/>
                      </a:cubicBezTo>
                      <a:cubicBezTo>
                        <a:pt x="898" y="1224"/>
                        <a:pt x="900" y="1222"/>
                        <a:pt x="903" y="1221"/>
                      </a:cubicBezTo>
                      <a:cubicBezTo>
                        <a:pt x="906" y="1221"/>
                        <a:pt x="908" y="1223"/>
                        <a:pt x="908" y="1226"/>
                      </a:cubicBezTo>
                      <a:close/>
                      <a:moveTo>
                        <a:pt x="776" y="1264"/>
                      </a:moveTo>
                      <a:cubicBezTo>
                        <a:pt x="772" y="1262"/>
                        <a:pt x="765" y="1262"/>
                        <a:pt x="762" y="1266"/>
                      </a:cubicBezTo>
                      <a:cubicBezTo>
                        <a:pt x="760" y="1269"/>
                        <a:pt x="760" y="1272"/>
                        <a:pt x="762" y="1275"/>
                      </a:cubicBezTo>
                      <a:cubicBezTo>
                        <a:pt x="764" y="1278"/>
                        <a:pt x="768" y="1279"/>
                        <a:pt x="771" y="1276"/>
                      </a:cubicBezTo>
                      <a:cubicBezTo>
                        <a:pt x="772" y="1275"/>
                        <a:pt x="773" y="1272"/>
                        <a:pt x="772" y="1269"/>
                      </a:cubicBezTo>
                      <a:cubicBezTo>
                        <a:pt x="776" y="1272"/>
                        <a:pt x="774" y="1281"/>
                        <a:pt x="766" y="1281"/>
                      </a:cubicBezTo>
                      <a:cubicBezTo>
                        <a:pt x="762" y="1281"/>
                        <a:pt x="758" y="1278"/>
                        <a:pt x="757" y="1274"/>
                      </a:cubicBezTo>
                      <a:cubicBezTo>
                        <a:pt x="756" y="1266"/>
                        <a:pt x="761" y="1260"/>
                        <a:pt x="768" y="1259"/>
                      </a:cubicBezTo>
                      <a:cubicBezTo>
                        <a:pt x="774" y="1258"/>
                        <a:pt x="781" y="1262"/>
                        <a:pt x="784" y="1267"/>
                      </a:cubicBezTo>
                      <a:cubicBezTo>
                        <a:pt x="775" y="1251"/>
                        <a:pt x="747" y="1238"/>
                        <a:pt x="734" y="1237"/>
                      </a:cubicBezTo>
                      <a:cubicBezTo>
                        <a:pt x="735" y="1236"/>
                        <a:pt x="735" y="1235"/>
                        <a:pt x="735" y="1234"/>
                      </a:cubicBezTo>
                      <a:cubicBezTo>
                        <a:pt x="757" y="1236"/>
                        <a:pt x="782" y="1252"/>
                        <a:pt x="788" y="1269"/>
                      </a:cubicBezTo>
                      <a:cubicBezTo>
                        <a:pt x="794" y="1244"/>
                        <a:pt x="803" y="1229"/>
                        <a:pt x="804" y="1212"/>
                      </a:cubicBezTo>
                      <a:cubicBezTo>
                        <a:pt x="805" y="1204"/>
                        <a:pt x="804" y="1195"/>
                        <a:pt x="799" y="1189"/>
                      </a:cubicBezTo>
                      <a:cubicBezTo>
                        <a:pt x="799" y="1188"/>
                        <a:pt x="800" y="1185"/>
                        <a:pt x="799" y="1183"/>
                      </a:cubicBezTo>
                      <a:cubicBezTo>
                        <a:pt x="807" y="1189"/>
                        <a:pt x="810" y="1202"/>
                        <a:pt x="808" y="1215"/>
                      </a:cubicBezTo>
                      <a:cubicBezTo>
                        <a:pt x="808" y="1216"/>
                        <a:pt x="808" y="1216"/>
                        <a:pt x="808" y="1217"/>
                      </a:cubicBezTo>
                      <a:cubicBezTo>
                        <a:pt x="816" y="1204"/>
                        <a:pt x="818" y="1184"/>
                        <a:pt x="813" y="1167"/>
                      </a:cubicBezTo>
                      <a:cubicBezTo>
                        <a:pt x="812" y="1160"/>
                        <a:pt x="808" y="1152"/>
                        <a:pt x="802" y="1148"/>
                      </a:cubicBezTo>
                      <a:cubicBezTo>
                        <a:pt x="799" y="1146"/>
                        <a:pt x="792" y="1145"/>
                        <a:pt x="789" y="1149"/>
                      </a:cubicBezTo>
                      <a:cubicBezTo>
                        <a:pt x="788" y="1151"/>
                        <a:pt x="788" y="1152"/>
                        <a:pt x="790" y="1154"/>
                      </a:cubicBezTo>
                      <a:cubicBezTo>
                        <a:pt x="791" y="1155"/>
                        <a:pt x="792" y="1155"/>
                        <a:pt x="793" y="1154"/>
                      </a:cubicBezTo>
                      <a:cubicBezTo>
                        <a:pt x="794" y="1154"/>
                        <a:pt x="795" y="1153"/>
                        <a:pt x="795" y="1152"/>
                      </a:cubicBezTo>
                      <a:cubicBezTo>
                        <a:pt x="795" y="1150"/>
                        <a:pt x="794" y="1149"/>
                        <a:pt x="793" y="1150"/>
                      </a:cubicBezTo>
                      <a:cubicBezTo>
                        <a:pt x="792" y="1150"/>
                        <a:pt x="791" y="1151"/>
                        <a:pt x="791" y="1151"/>
                      </a:cubicBezTo>
                      <a:cubicBezTo>
                        <a:pt x="790" y="1150"/>
                        <a:pt x="791" y="1149"/>
                        <a:pt x="792" y="1149"/>
                      </a:cubicBezTo>
                      <a:cubicBezTo>
                        <a:pt x="793" y="1148"/>
                        <a:pt x="795" y="1148"/>
                        <a:pt x="796" y="1149"/>
                      </a:cubicBezTo>
                      <a:cubicBezTo>
                        <a:pt x="798" y="1151"/>
                        <a:pt x="798" y="1154"/>
                        <a:pt x="796" y="1156"/>
                      </a:cubicBezTo>
                      <a:cubicBezTo>
                        <a:pt x="795" y="1158"/>
                        <a:pt x="793" y="1159"/>
                        <a:pt x="791" y="1158"/>
                      </a:cubicBezTo>
                      <a:cubicBezTo>
                        <a:pt x="789" y="1158"/>
                        <a:pt x="787" y="1157"/>
                        <a:pt x="786" y="1156"/>
                      </a:cubicBezTo>
                      <a:cubicBezTo>
                        <a:pt x="785" y="1153"/>
                        <a:pt x="785" y="1151"/>
                        <a:pt x="786" y="1148"/>
                      </a:cubicBezTo>
                      <a:cubicBezTo>
                        <a:pt x="789" y="1144"/>
                        <a:pt x="795" y="1143"/>
                        <a:pt x="799" y="1145"/>
                      </a:cubicBezTo>
                      <a:cubicBezTo>
                        <a:pt x="802" y="1146"/>
                        <a:pt x="804" y="1147"/>
                        <a:pt x="806" y="1149"/>
                      </a:cubicBezTo>
                      <a:cubicBezTo>
                        <a:pt x="799" y="1140"/>
                        <a:pt x="791" y="1137"/>
                        <a:pt x="781" y="1138"/>
                      </a:cubicBezTo>
                      <a:cubicBezTo>
                        <a:pt x="775" y="1138"/>
                        <a:pt x="769" y="1141"/>
                        <a:pt x="766" y="1145"/>
                      </a:cubicBezTo>
                      <a:cubicBezTo>
                        <a:pt x="765" y="1145"/>
                        <a:pt x="765" y="1145"/>
                        <a:pt x="765" y="1145"/>
                      </a:cubicBezTo>
                      <a:cubicBezTo>
                        <a:pt x="770" y="1142"/>
                        <a:pt x="777" y="1142"/>
                        <a:pt x="778" y="1150"/>
                      </a:cubicBezTo>
                      <a:cubicBezTo>
                        <a:pt x="780" y="1156"/>
                        <a:pt x="773" y="1166"/>
                        <a:pt x="786" y="1174"/>
                      </a:cubicBezTo>
                      <a:cubicBezTo>
                        <a:pt x="779" y="1173"/>
                        <a:pt x="772" y="1171"/>
                        <a:pt x="767" y="1167"/>
                      </a:cubicBezTo>
                      <a:cubicBezTo>
                        <a:pt x="763" y="1162"/>
                        <a:pt x="760" y="1155"/>
                        <a:pt x="762" y="1148"/>
                      </a:cubicBezTo>
                      <a:cubicBezTo>
                        <a:pt x="765" y="1141"/>
                        <a:pt x="773" y="1137"/>
                        <a:pt x="781" y="1136"/>
                      </a:cubicBezTo>
                      <a:cubicBezTo>
                        <a:pt x="793" y="1135"/>
                        <a:pt x="803" y="1141"/>
                        <a:pt x="809" y="1151"/>
                      </a:cubicBezTo>
                      <a:cubicBezTo>
                        <a:pt x="814" y="1159"/>
                        <a:pt x="817" y="1175"/>
                        <a:pt x="817" y="1186"/>
                      </a:cubicBezTo>
                      <a:cubicBezTo>
                        <a:pt x="818" y="1195"/>
                        <a:pt x="815" y="1207"/>
                        <a:pt x="811" y="1215"/>
                      </a:cubicBezTo>
                      <a:cubicBezTo>
                        <a:pt x="815" y="1211"/>
                        <a:pt x="819" y="1207"/>
                        <a:pt x="824" y="1204"/>
                      </a:cubicBezTo>
                      <a:cubicBezTo>
                        <a:pt x="836" y="1197"/>
                        <a:pt x="845" y="1195"/>
                        <a:pt x="859" y="1196"/>
                      </a:cubicBezTo>
                      <a:cubicBezTo>
                        <a:pt x="863" y="1196"/>
                        <a:pt x="867" y="1197"/>
                        <a:pt x="871" y="1198"/>
                      </a:cubicBezTo>
                      <a:cubicBezTo>
                        <a:pt x="870" y="1199"/>
                        <a:pt x="870" y="1200"/>
                        <a:pt x="870" y="1201"/>
                      </a:cubicBezTo>
                      <a:cubicBezTo>
                        <a:pt x="866" y="1200"/>
                        <a:pt x="863" y="1200"/>
                        <a:pt x="858" y="1199"/>
                      </a:cubicBezTo>
                      <a:cubicBezTo>
                        <a:pt x="846" y="1199"/>
                        <a:pt x="837" y="1201"/>
                        <a:pt x="827" y="1208"/>
                      </a:cubicBezTo>
                      <a:cubicBezTo>
                        <a:pt x="813" y="1217"/>
                        <a:pt x="805" y="1230"/>
                        <a:pt x="800" y="1244"/>
                      </a:cubicBezTo>
                      <a:cubicBezTo>
                        <a:pt x="802" y="1241"/>
                        <a:pt x="805" y="1238"/>
                        <a:pt x="808" y="1235"/>
                      </a:cubicBezTo>
                      <a:cubicBezTo>
                        <a:pt x="808" y="1235"/>
                        <a:pt x="808" y="1235"/>
                        <a:pt x="808" y="1235"/>
                      </a:cubicBezTo>
                      <a:cubicBezTo>
                        <a:pt x="815" y="1230"/>
                        <a:pt x="823" y="1226"/>
                        <a:pt x="832" y="1226"/>
                      </a:cubicBezTo>
                      <a:cubicBezTo>
                        <a:pt x="823" y="1229"/>
                        <a:pt x="818" y="1232"/>
                        <a:pt x="810" y="1237"/>
                      </a:cubicBezTo>
                      <a:cubicBezTo>
                        <a:pt x="810" y="1237"/>
                        <a:pt x="810" y="1237"/>
                        <a:pt x="810" y="1237"/>
                      </a:cubicBezTo>
                      <a:cubicBezTo>
                        <a:pt x="796" y="1249"/>
                        <a:pt x="796" y="1253"/>
                        <a:pt x="792" y="1270"/>
                      </a:cubicBezTo>
                      <a:cubicBezTo>
                        <a:pt x="786" y="1297"/>
                        <a:pt x="782" y="1325"/>
                        <a:pt x="766" y="1344"/>
                      </a:cubicBezTo>
                      <a:cubicBezTo>
                        <a:pt x="775" y="1330"/>
                        <a:pt x="795" y="1274"/>
                        <a:pt x="776" y="1264"/>
                      </a:cubicBezTo>
                      <a:close/>
                      <a:moveTo>
                        <a:pt x="821" y="1231"/>
                      </a:moveTo>
                      <a:cubicBezTo>
                        <a:pt x="825" y="1243"/>
                        <a:pt x="841" y="1235"/>
                        <a:pt x="846" y="1234"/>
                      </a:cubicBezTo>
                      <a:cubicBezTo>
                        <a:pt x="851" y="1232"/>
                        <a:pt x="854" y="1232"/>
                        <a:pt x="857" y="1234"/>
                      </a:cubicBezTo>
                      <a:cubicBezTo>
                        <a:pt x="855" y="1230"/>
                        <a:pt x="846" y="1221"/>
                        <a:pt x="840" y="1219"/>
                      </a:cubicBezTo>
                      <a:cubicBezTo>
                        <a:pt x="832" y="1216"/>
                        <a:pt x="824" y="1218"/>
                        <a:pt x="820" y="1227"/>
                      </a:cubicBezTo>
                      <a:cubicBezTo>
                        <a:pt x="824" y="1225"/>
                        <a:pt x="831" y="1224"/>
                        <a:pt x="836" y="1227"/>
                      </a:cubicBezTo>
                      <a:cubicBezTo>
                        <a:pt x="833" y="1227"/>
                        <a:pt x="826" y="1228"/>
                        <a:pt x="821" y="1231"/>
                      </a:cubicBezTo>
                      <a:close/>
                      <a:moveTo>
                        <a:pt x="760" y="1188"/>
                      </a:moveTo>
                      <a:cubicBezTo>
                        <a:pt x="760" y="1184"/>
                        <a:pt x="758" y="1181"/>
                        <a:pt x="755" y="1181"/>
                      </a:cubicBezTo>
                      <a:cubicBezTo>
                        <a:pt x="752" y="1180"/>
                        <a:pt x="749" y="1182"/>
                        <a:pt x="749" y="1185"/>
                      </a:cubicBezTo>
                      <a:cubicBezTo>
                        <a:pt x="748" y="1188"/>
                        <a:pt x="750" y="1191"/>
                        <a:pt x="753" y="1192"/>
                      </a:cubicBezTo>
                      <a:cubicBezTo>
                        <a:pt x="756" y="1192"/>
                        <a:pt x="759" y="1191"/>
                        <a:pt x="760" y="1188"/>
                      </a:cubicBezTo>
                      <a:close/>
                      <a:moveTo>
                        <a:pt x="777" y="1186"/>
                      </a:moveTo>
                      <a:cubicBezTo>
                        <a:pt x="777" y="1182"/>
                        <a:pt x="775" y="1178"/>
                        <a:pt x="771" y="1177"/>
                      </a:cubicBezTo>
                      <a:cubicBezTo>
                        <a:pt x="768" y="1176"/>
                        <a:pt x="764" y="1179"/>
                        <a:pt x="763" y="1183"/>
                      </a:cubicBezTo>
                      <a:cubicBezTo>
                        <a:pt x="762" y="1186"/>
                        <a:pt x="764" y="1190"/>
                        <a:pt x="768" y="1191"/>
                      </a:cubicBezTo>
                      <a:cubicBezTo>
                        <a:pt x="772" y="1192"/>
                        <a:pt x="776" y="1190"/>
                        <a:pt x="777" y="1186"/>
                      </a:cubicBezTo>
                      <a:close/>
                      <a:moveTo>
                        <a:pt x="798" y="1188"/>
                      </a:moveTo>
                      <a:cubicBezTo>
                        <a:pt x="799" y="1183"/>
                        <a:pt x="796" y="1178"/>
                        <a:pt x="791" y="1177"/>
                      </a:cubicBezTo>
                      <a:cubicBezTo>
                        <a:pt x="786" y="1175"/>
                        <a:pt x="781" y="1178"/>
                        <a:pt x="780" y="1183"/>
                      </a:cubicBezTo>
                      <a:cubicBezTo>
                        <a:pt x="779" y="1189"/>
                        <a:pt x="782" y="1194"/>
                        <a:pt x="787" y="1195"/>
                      </a:cubicBezTo>
                      <a:cubicBezTo>
                        <a:pt x="792" y="1196"/>
                        <a:pt x="797" y="1193"/>
                        <a:pt x="798" y="1188"/>
                      </a:cubicBezTo>
                      <a:close/>
                      <a:moveTo>
                        <a:pt x="892" y="1202"/>
                      </a:moveTo>
                      <a:cubicBezTo>
                        <a:pt x="893" y="1208"/>
                        <a:pt x="888" y="1213"/>
                        <a:pt x="883" y="1213"/>
                      </a:cubicBezTo>
                      <a:cubicBezTo>
                        <a:pt x="877" y="1214"/>
                        <a:pt x="872" y="1210"/>
                        <a:pt x="872" y="1204"/>
                      </a:cubicBezTo>
                      <a:cubicBezTo>
                        <a:pt x="871" y="1198"/>
                        <a:pt x="876" y="1193"/>
                        <a:pt x="881" y="1193"/>
                      </a:cubicBezTo>
                      <a:cubicBezTo>
                        <a:pt x="887" y="1193"/>
                        <a:pt x="892" y="1197"/>
                        <a:pt x="892" y="1202"/>
                      </a:cubicBezTo>
                      <a:close/>
                      <a:moveTo>
                        <a:pt x="904" y="1214"/>
                      </a:moveTo>
                      <a:cubicBezTo>
                        <a:pt x="905" y="1217"/>
                        <a:pt x="902" y="1221"/>
                        <a:pt x="898" y="1221"/>
                      </a:cubicBezTo>
                      <a:cubicBezTo>
                        <a:pt x="894" y="1221"/>
                        <a:pt x="891" y="1219"/>
                        <a:pt x="891" y="1215"/>
                      </a:cubicBezTo>
                      <a:cubicBezTo>
                        <a:pt x="891" y="1211"/>
                        <a:pt x="893" y="1208"/>
                        <a:pt x="897" y="1208"/>
                      </a:cubicBezTo>
                      <a:cubicBezTo>
                        <a:pt x="901" y="1207"/>
                        <a:pt x="904" y="1210"/>
                        <a:pt x="904" y="1214"/>
                      </a:cubicBezTo>
                      <a:close/>
                      <a:moveTo>
                        <a:pt x="857" y="1382"/>
                      </a:moveTo>
                      <a:cubicBezTo>
                        <a:pt x="851" y="1396"/>
                        <a:pt x="848" y="1411"/>
                        <a:pt x="852" y="1424"/>
                      </a:cubicBezTo>
                      <a:cubicBezTo>
                        <a:pt x="855" y="1437"/>
                        <a:pt x="866" y="1448"/>
                        <a:pt x="880" y="1450"/>
                      </a:cubicBezTo>
                      <a:cubicBezTo>
                        <a:pt x="888" y="1451"/>
                        <a:pt x="896" y="1449"/>
                        <a:pt x="903" y="1446"/>
                      </a:cubicBezTo>
                      <a:cubicBezTo>
                        <a:pt x="911" y="1441"/>
                        <a:pt x="916" y="1436"/>
                        <a:pt x="921" y="1429"/>
                      </a:cubicBezTo>
                      <a:cubicBezTo>
                        <a:pt x="926" y="1421"/>
                        <a:pt x="928" y="1415"/>
                        <a:pt x="929" y="1406"/>
                      </a:cubicBezTo>
                      <a:cubicBezTo>
                        <a:pt x="930" y="1402"/>
                        <a:pt x="930" y="1399"/>
                        <a:pt x="930" y="1395"/>
                      </a:cubicBezTo>
                      <a:cubicBezTo>
                        <a:pt x="929" y="1385"/>
                        <a:pt x="928" y="1376"/>
                        <a:pt x="924" y="1367"/>
                      </a:cubicBezTo>
                      <a:cubicBezTo>
                        <a:pt x="918" y="1353"/>
                        <a:pt x="911" y="1344"/>
                        <a:pt x="899" y="1335"/>
                      </a:cubicBezTo>
                      <a:cubicBezTo>
                        <a:pt x="898" y="1335"/>
                        <a:pt x="897" y="1334"/>
                        <a:pt x="896" y="1334"/>
                      </a:cubicBezTo>
                      <a:cubicBezTo>
                        <a:pt x="906" y="1334"/>
                        <a:pt x="917" y="1331"/>
                        <a:pt x="926" y="1326"/>
                      </a:cubicBezTo>
                      <a:cubicBezTo>
                        <a:pt x="937" y="1319"/>
                        <a:pt x="946" y="1310"/>
                        <a:pt x="948" y="1297"/>
                      </a:cubicBezTo>
                      <a:cubicBezTo>
                        <a:pt x="949" y="1292"/>
                        <a:pt x="950" y="1287"/>
                        <a:pt x="948" y="1280"/>
                      </a:cubicBezTo>
                      <a:cubicBezTo>
                        <a:pt x="948" y="1287"/>
                        <a:pt x="948" y="1292"/>
                        <a:pt x="946" y="1297"/>
                      </a:cubicBezTo>
                      <a:cubicBezTo>
                        <a:pt x="943" y="1308"/>
                        <a:pt x="935" y="1317"/>
                        <a:pt x="924" y="1323"/>
                      </a:cubicBezTo>
                      <a:cubicBezTo>
                        <a:pt x="916" y="1327"/>
                        <a:pt x="909" y="1328"/>
                        <a:pt x="901" y="1329"/>
                      </a:cubicBezTo>
                      <a:cubicBezTo>
                        <a:pt x="887" y="1329"/>
                        <a:pt x="875" y="1325"/>
                        <a:pt x="861" y="1324"/>
                      </a:cubicBezTo>
                      <a:cubicBezTo>
                        <a:pt x="859" y="1324"/>
                        <a:pt x="859" y="1324"/>
                        <a:pt x="859" y="1324"/>
                      </a:cubicBezTo>
                      <a:cubicBezTo>
                        <a:pt x="851" y="1323"/>
                        <a:pt x="844" y="1324"/>
                        <a:pt x="836" y="1326"/>
                      </a:cubicBezTo>
                      <a:cubicBezTo>
                        <a:pt x="834" y="1326"/>
                        <a:pt x="815" y="1331"/>
                        <a:pt x="815" y="1334"/>
                      </a:cubicBezTo>
                      <a:cubicBezTo>
                        <a:pt x="817" y="1335"/>
                        <a:pt x="828" y="1332"/>
                        <a:pt x="830" y="1331"/>
                      </a:cubicBezTo>
                      <a:cubicBezTo>
                        <a:pt x="840" y="1329"/>
                        <a:pt x="849" y="1328"/>
                        <a:pt x="859" y="1329"/>
                      </a:cubicBezTo>
                      <a:cubicBezTo>
                        <a:pt x="860" y="1329"/>
                        <a:pt x="860" y="1329"/>
                        <a:pt x="861" y="1329"/>
                      </a:cubicBezTo>
                      <a:cubicBezTo>
                        <a:pt x="874" y="1329"/>
                        <a:pt x="885" y="1331"/>
                        <a:pt x="896" y="1339"/>
                      </a:cubicBezTo>
                      <a:cubicBezTo>
                        <a:pt x="910" y="1348"/>
                        <a:pt x="920" y="1361"/>
                        <a:pt x="922" y="1378"/>
                      </a:cubicBezTo>
                      <a:cubicBezTo>
                        <a:pt x="922" y="1387"/>
                        <a:pt x="917" y="1400"/>
                        <a:pt x="906" y="1401"/>
                      </a:cubicBezTo>
                      <a:cubicBezTo>
                        <a:pt x="903" y="1401"/>
                        <a:pt x="899" y="1399"/>
                        <a:pt x="898" y="1396"/>
                      </a:cubicBezTo>
                      <a:cubicBezTo>
                        <a:pt x="897" y="1393"/>
                        <a:pt x="898" y="1390"/>
                        <a:pt x="901" y="1388"/>
                      </a:cubicBezTo>
                      <a:cubicBezTo>
                        <a:pt x="903" y="1386"/>
                        <a:pt x="905" y="1386"/>
                        <a:pt x="907" y="1387"/>
                      </a:cubicBezTo>
                      <a:cubicBezTo>
                        <a:pt x="910" y="1388"/>
                        <a:pt x="911" y="1392"/>
                        <a:pt x="908" y="1394"/>
                      </a:cubicBezTo>
                      <a:cubicBezTo>
                        <a:pt x="907" y="1395"/>
                        <a:pt x="906" y="1396"/>
                        <a:pt x="904" y="1395"/>
                      </a:cubicBezTo>
                      <a:cubicBezTo>
                        <a:pt x="905" y="1397"/>
                        <a:pt x="908" y="1397"/>
                        <a:pt x="910" y="1396"/>
                      </a:cubicBezTo>
                      <a:cubicBezTo>
                        <a:pt x="913" y="1395"/>
                        <a:pt x="914" y="1391"/>
                        <a:pt x="913" y="1388"/>
                      </a:cubicBezTo>
                      <a:cubicBezTo>
                        <a:pt x="912" y="1382"/>
                        <a:pt x="906" y="1379"/>
                        <a:pt x="900" y="1380"/>
                      </a:cubicBezTo>
                      <a:cubicBezTo>
                        <a:pt x="896" y="1381"/>
                        <a:pt x="892" y="1384"/>
                        <a:pt x="891" y="1388"/>
                      </a:cubicBezTo>
                      <a:cubicBezTo>
                        <a:pt x="889" y="1392"/>
                        <a:pt x="889" y="1396"/>
                        <a:pt x="891" y="1400"/>
                      </a:cubicBezTo>
                      <a:cubicBezTo>
                        <a:pt x="894" y="1405"/>
                        <a:pt x="899" y="1408"/>
                        <a:pt x="905" y="1407"/>
                      </a:cubicBezTo>
                      <a:cubicBezTo>
                        <a:pt x="917" y="1406"/>
                        <a:pt x="924" y="1393"/>
                        <a:pt x="924" y="1382"/>
                      </a:cubicBezTo>
                      <a:cubicBezTo>
                        <a:pt x="924" y="1378"/>
                        <a:pt x="923" y="1374"/>
                        <a:pt x="922" y="1370"/>
                      </a:cubicBezTo>
                      <a:cubicBezTo>
                        <a:pt x="926" y="1382"/>
                        <a:pt x="928" y="1393"/>
                        <a:pt x="927" y="1406"/>
                      </a:cubicBezTo>
                      <a:cubicBezTo>
                        <a:pt x="925" y="1414"/>
                        <a:pt x="924" y="1420"/>
                        <a:pt x="919" y="1428"/>
                      </a:cubicBezTo>
                      <a:cubicBezTo>
                        <a:pt x="915" y="1435"/>
                        <a:pt x="910" y="1440"/>
                        <a:pt x="902" y="1444"/>
                      </a:cubicBezTo>
                      <a:cubicBezTo>
                        <a:pt x="898" y="1447"/>
                        <a:pt x="894" y="1448"/>
                        <a:pt x="890" y="1449"/>
                      </a:cubicBezTo>
                      <a:cubicBezTo>
                        <a:pt x="890" y="1449"/>
                        <a:pt x="890" y="1449"/>
                        <a:pt x="890" y="1449"/>
                      </a:cubicBezTo>
                      <a:cubicBezTo>
                        <a:pt x="901" y="1444"/>
                        <a:pt x="907" y="1431"/>
                        <a:pt x="894" y="1420"/>
                      </a:cubicBezTo>
                      <a:cubicBezTo>
                        <a:pt x="884" y="1412"/>
                        <a:pt x="859" y="1413"/>
                        <a:pt x="857" y="1382"/>
                      </a:cubicBezTo>
                      <a:close/>
                      <a:moveTo>
                        <a:pt x="945" y="1297"/>
                      </a:moveTo>
                      <a:cubicBezTo>
                        <a:pt x="930" y="1295"/>
                        <a:pt x="935" y="1274"/>
                        <a:pt x="935" y="1267"/>
                      </a:cubicBezTo>
                      <a:cubicBezTo>
                        <a:pt x="936" y="1262"/>
                        <a:pt x="935" y="1258"/>
                        <a:pt x="931" y="1255"/>
                      </a:cubicBezTo>
                      <a:cubicBezTo>
                        <a:pt x="938" y="1256"/>
                        <a:pt x="950" y="1265"/>
                        <a:pt x="955" y="1271"/>
                      </a:cubicBezTo>
                      <a:cubicBezTo>
                        <a:pt x="960" y="1279"/>
                        <a:pt x="961" y="1290"/>
                        <a:pt x="950" y="1297"/>
                      </a:cubicBezTo>
                      <a:cubicBezTo>
                        <a:pt x="952" y="1291"/>
                        <a:pt x="950" y="1282"/>
                        <a:pt x="946" y="1278"/>
                      </a:cubicBezTo>
                      <a:cubicBezTo>
                        <a:pt x="948" y="1281"/>
                        <a:pt x="948" y="1290"/>
                        <a:pt x="945" y="1297"/>
                      </a:cubicBezTo>
                      <a:close/>
                      <a:moveTo>
                        <a:pt x="643" y="1338"/>
                      </a:moveTo>
                      <a:cubicBezTo>
                        <a:pt x="651" y="1319"/>
                        <a:pt x="661" y="1309"/>
                        <a:pt x="671" y="1292"/>
                      </a:cubicBezTo>
                      <a:cubicBezTo>
                        <a:pt x="676" y="1283"/>
                        <a:pt x="679" y="1275"/>
                        <a:pt x="677" y="1265"/>
                      </a:cubicBezTo>
                      <a:cubicBezTo>
                        <a:pt x="675" y="1257"/>
                        <a:pt x="670" y="1250"/>
                        <a:pt x="661" y="1248"/>
                      </a:cubicBezTo>
                      <a:cubicBezTo>
                        <a:pt x="654" y="1246"/>
                        <a:pt x="647" y="1248"/>
                        <a:pt x="642" y="1253"/>
                      </a:cubicBezTo>
                      <a:cubicBezTo>
                        <a:pt x="639" y="1257"/>
                        <a:pt x="638" y="1261"/>
                        <a:pt x="638" y="1266"/>
                      </a:cubicBezTo>
                      <a:cubicBezTo>
                        <a:pt x="640" y="1272"/>
                        <a:pt x="645" y="1278"/>
                        <a:pt x="652" y="1276"/>
                      </a:cubicBezTo>
                      <a:cubicBezTo>
                        <a:pt x="656" y="1275"/>
                        <a:pt x="658" y="1271"/>
                        <a:pt x="658" y="1267"/>
                      </a:cubicBezTo>
                      <a:cubicBezTo>
                        <a:pt x="658" y="1262"/>
                        <a:pt x="654" y="1259"/>
                        <a:pt x="649" y="1259"/>
                      </a:cubicBezTo>
                      <a:cubicBezTo>
                        <a:pt x="644" y="1260"/>
                        <a:pt x="641" y="1264"/>
                        <a:pt x="641" y="1268"/>
                      </a:cubicBezTo>
                      <a:cubicBezTo>
                        <a:pt x="641" y="1269"/>
                        <a:pt x="641" y="1270"/>
                        <a:pt x="642" y="1271"/>
                      </a:cubicBezTo>
                      <a:cubicBezTo>
                        <a:pt x="641" y="1270"/>
                        <a:pt x="640" y="1268"/>
                        <a:pt x="640" y="1266"/>
                      </a:cubicBezTo>
                      <a:cubicBezTo>
                        <a:pt x="640" y="1262"/>
                        <a:pt x="641" y="1258"/>
                        <a:pt x="644" y="1255"/>
                      </a:cubicBezTo>
                      <a:cubicBezTo>
                        <a:pt x="648" y="1251"/>
                        <a:pt x="655" y="1249"/>
                        <a:pt x="660" y="1251"/>
                      </a:cubicBezTo>
                      <a:cubicBezTo>
                        <a:pt x="667" y="1253"/>
                        <a:pt x="672" y="1259"/>
                        <a:pt x="673" y="1266"/>
                      </a:cubicBezTo>
                      <a:cubicBezTo>
                        <a:pt x="675" y="1275"/>
                        <a:pt x="672" y="1282"/>
                        <a:pt x="667" y="1290"/>
                      </a:cubicBezTo>
                      <a:cubicBezTo>
                        <a:pt x="656" y="1307"/>
                        <a:pt x="647" y="1317"/>
                        <a:pt x="639" y="1337"/>
                      </a:cubicBezTo>
                      <a:cubicBezTo>
                        <a:pt x="632" y="1355"/>
                        <a:pt x="630" y="1375"/>
                        <a:pt x="636" y="1394"/>
                      </a:cubicBezTo>
                      <a:cubicBezTo>
                        <a:pt x="642" y="1411"/>
                        <a:pt x="655" y="1423"/>
                        <a:pt x="673" y="1426"/>
                      </a:cubicBezTo>
                      <a:cubicBezTo>
                        <a:pt x="690" y="1427"/>
                        <a:pt x="708" y="1420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09" y="1408"/>
                        <a:pt x="698" y="1410"/>
                        <a:pt x="689" y="1406"/>
                      </a:cubicBezTo>
                      <a:cubicBezTo>
                        <a:pt x="674" y="1398"/>
                        <a:pt x="670" y="1383"/>
                        <a:pt x="676" y="1368"/>
                      </a:cubicBezTo>
                      <a:cubicBezTo>
                        <a:pt x="688" y="1340"/>
                        <a:pt x="655" y="1326"/>
                        <a:pt x="642" y="1356"/>
                      </a:cubicBezTo>
                      <a:cubicBezTo>
                        <a:pt x="635" y="1371"/>
                        <a:pt x="641" y="1389"/>
                        <a:pt x="650" y="1399"/>
                      </a:cubicBezTo>
                      <a:cubicBezTo>
                        <a:pt x="666" y="1419"/>
                        <a:pt x="702" y="1426"/>
                        <a:pt x="716" y="1404"/>
                      </a:cubicBezTo>
                      <a:cubicBezTo>
                        <a:pt x="707" y="1418"/>
                        <a:pt x="690" y="1425"/>
                        <a:pt x="674" y="1423"/>
                      </a:cubicBezTo>
                      <a:cubicBezTo>
                        <a:pt x="657" y="1420"/>
                        <a:pt x="646" y="1409"/>
                        <a:pt x="640" y="1393"/>
                      </a:cubicBezTo>
                      <a:cubicBezTo>
                        <a:pt x="635" y="1374"/>
                        <a:pt x="637" y="1356"/>
                        <a:pt x="643" y="1338"/>
                      </a:cubicBezTo>
                      <a:close/>
                      <a:moveTo>
                        <a:pt x="806" y="1337"/>
                      </a:moveTo>
                      <a:cubicBezTo>
                        <a:pt x="841" y="1342"/>
                        <a:pt x="855" y="1368"/>
                        <a:pt x="869" y="1375"/>
                      </a:cubicBezTo>
                      <a:cubicBezTo>
                        <a:pt x="886" y="1384"/>
                        <a:pt x="896" y="1365"/>
                        <a:pt x="881" y="1352"/>
                      </a:cubicBezTo>
                      <a:cubicBezTo>
                        <a:pt x="864" y="1338"/>
                        <a:pt x="833" y="1333"/>
                        <a:pt x="806" y="1337"/>
                      </a:cubicBezTo>
                      <a:close/>
                      <a:moveTo>
                        <a:pt x="765" y="1348"/>
                      </a:moveTo>
                      <a:cubicBezTo>
                        <a:pt x="767" y="1332"/>
                        <a:pt x="763" y="1316"/>
                        <a:pt x="753" y="1305"/>
                      </a:cubicBezTo>
                      <a:cubicBezTo>
                        <a:pt x="744" y="1295"/>
                        <a:pt x="730" y="1288"/>
                        <a:pt x="718" y="1294"/>
                      </a:cubicBezTo>
                      <a:cubicBezTo>
                        <a:pt x="716" y="1289"/>
                        <a:pt x="721" y="1281"/>
                        <a:pt x="729" y="1280"/>
                      </a:cubicBezTo>
                      <a:cubicBezTo>
                        <a:pt x="738" y="1278"/>
                        <a:pt x="750" y="1284"/>
                        <a:pt x="753" y="1296"/>
                      </a:cubicBezTo>
                      <a:cubicBezTo>
                        <a:pt x="763" y="1292"/>
                        <a:pt x="778" y="1321"/>
                        <a:pt x="765" y="1348"/>
                      </a:cubicBezTo>
                      <a:close/>
                      <a:moveTo>
                        <a:pt x="672" y="1450"/>
                      </a:moveTo>
                      <a:cubicBezTo>
                        <a:pt x="680" y="1458"/>
                        <a:pt x="696" y="1464"/>
                        <a:pt x="706" y="1464"/>
                      </a:cubicBezTo>
                      <a:cubicBezTo>
                        <a:pt x="718" y="1465"/>
                        <a:pt x="736" y="1460"/>
                        <a:pt x="741" y="1447"/>
                      </a:cubicBezTo>
                      <a:cubicBezTo>
                        <a:pt x="754" y="1452"/>
                        <a:pt x="766" y="1449"/>
                        <a:pt x="777" y="1445"/>
                      </a:cubicBezTo>
                      <a:cubicBezTo>
                        <a:pt x="793" y="1440"/>
                        <a:pt x="810" y="1436"/>
                        <a:pt x="819" y="1447"/>
                      </a:cubicBezTo>
                      <a:cubicBezTo>
                        <a:pt x="816" y="1430"/>
                        <a:pt x="795" y="1421"/>
                        <a:pt x="779" y="1421"/>
                      </a:cubicBezTo>
                      <a:cubicBezTo>
                        <a:pt x="758" y="1421"/>
                        <a:pt x="748" y="1432"/>
                        <a:pt x="728" y="1444"/>
                      </a:cubicBezTo>
                      <a:cubicBezTo>
                        <a:pt x="717" y="1451"/>
                        <a:pt x="689" y="1456"/>
                        <a:pt x="672" y="1450"/>
                      </a:cubicBezTo>
                      <a:close/>
                      <a:moveTo>
                        <a:pt x="759" y="1357"/>
                      </a:moveTo>
                      <a:cubicBezTo>
                        <a:pt x="764" y="1344"/>
                        <a:pt x="745" y="1331"/>
                        <a:pt x="732" y="1328"/>
                      </a:cubicBezTo>
                      <a:cubicBezTo>
                        <a:pt x="717" y="1324"/>
                        <a:pt x="698" y="1325"/>
                        <a:pt x="689" y="1309"/>
                      </a:cubicBezTo>
                      <a:cubicBezTo>
                        <a:pt x="684" y="1301"/>
                        <a:pt x="683" y="1291"/>
                        <a:pt x="688" y="1283"/>
                      </a:cubicBezTo>
                      <a:cubicBezTo>
                        <a:pt x="692" y="1278"/>
                        <a:pt x="697" y="1276"/>
                        <a:pt x="703" y="1279"/>
                      </a:cubicBezTo>
                      <a:cubicBezTo>
                        <a:pt x="698" y="1279"/>
                        <a:pt x="693" y="1286"/>
                        <a:pt x="694" y="1292"/>
                      </a:cubicBezTo>
                      <a:cubicBezTo>
                        <a:pt x="695" y="1298"/>
                        <a:pt x="702" y="1302"/>
                        <a:pt x="709" y="1303"/>
                      </a:cubicBezTo>
                      <a:cubicBezTo>
                        <a:pt x="723" y="1305"/>
                        <a:pt x="736" y="1304"/>
                        <a:pt x="748" y="1311"/>
                      </a:cubicBezTo>
                      <a:cubicBezTo>
                        <a:pt x="763" y="1319"/>
                        <a:pt x="770" y="1340"/>
                        <a:pt x="759" y="1357"/>
                      </a:cubicBezTo>
                      <a:close/>
                      <a:moveTo>
                        <a:pt x="874" y="1283"/>
                      </a:moveTo>
                      <a:cubicBezTo>
                        <a:pt x="891" y="1283"/>
                        <a:pt x="912" y="1270"/>
                        <a:pt x="919" y="1255"/>
                      </a:cubicBezTo>
                      <a:cubicBezTo>
                        <a:pt x="927" y="1239"/>
                        <a:pt x="915" y="1228"/>
                        <a:pt x="903" y="1243"/>
                      </a:cubicBezTo>
                      <a:cubicBezTo>
                        <a:pt x="895" y="1255"/>
                        <a:pt x="889" y="1278"/>
                        <a:pt x="874" y="1283"/>
                      </a:cubicBezTo>
                      <a:close/>
                      <a:moveTo>
                        <a:pt x="850" y="1282"/>
                      </a:moveTo>
                      <a:cubicBezTo>
                        <a:pt x="847" y="1281"/>
                        <a:pt x="844" y="1282"/>
                        <a:pt x="841" y="1284"/>
                      </a:cubicBezTo>
                      <a:cubicBezTo>
                        <a:pt x="839" y="1287"/>
                        <a:pt x="837" y="1292"/>
                        <a:pt x="839" y="1297"/>
                      </a:cubicBezTo>
                      <a:cubicBezTo>
                        <a:pt x="841" y="1302"/>
                        <a:pt x="847" y="1304"/>
                        <a:pt x="851" y="1303"/>
                      </a:cubicBezTo>
                      <a:cubicBezTo>
                        <a:pt x="859" y="1301"/>
                        <a:pt x="859" y="1294"/>
                        <a:pt x="861" y="1290"/>
                      </a:cubicBezTo>
                      <a:cubicBezTo>
                        <a:pt x="865" y="1286"/>
                        <a:pt x="872" y="1285"/>
                        <a:pt x="879" y="1288"/>
                      </a:cubicBezTo>
                      <a:cubicBezTo>
                        <a:pt x="887" y="1291"/>
                        <a:pt x="892" y="1298"/>
                        <a:pt x="891" y="1307"/>
                      </a:cubicBezTo>
                      <a:cubicBezTo>
                        <a:pt x="890" y="1312"/>
                        <a:pt x="887" y="1317"/>
                        <a:pt x="881" y="1317"/>
                      </a:cubicBezTo>
                      <a:cubicBezTo>
                        <a:pt x="885" y="1313"/>
                        <a:pt x="884" y="1305"/>
                        <a:pt x="876" y="1305"/>
                      </a:cubicBezTo>
                      <a:cubicBezTo>
                        <a:pt x="872" y="1304"/>
                        <a:pt x="865" y="1308"/>
                        <a:pt x="858" y="1312"/>
                      </a:cubicBezTo>
                      <a:cubicBezTo>
                        <a:pt x="850" y="1315"/>
                        <a:pt x="842" y="1317"/>
                        <a:pt x="835" y="1315"/>
                      </a:cubicBezTo>
                      <a:cubicBezTo>
                        <a:pt x="821" y="1312"/>
                        <a:pt x="813" y="1296"/>
                        <a:pt x="819" y="1283"/>
                      </a:cubicBezTo>
                      <a:cubicBezTo>
                        <a:pt x="822" y="1276"/>
                        <a:pt x="828" y="1272"/>
                        <a:pt x="835" y="1269"/>
                      </a:cubicBezTo>
                      <a:cubicBezTo>
                        <a:pt x="842" y="1266"/>
                        <a:pt x="862" y="1264"/>
                        <a:pt x="868" y="1256"/>
                      </a:cubicBezTo>
                      <a:cubicBezTo>
                        <a:pt x="871" y="1250"/>
                        <a:pt x="869" y="1244"/>
                        <a:pt x="864" y="1243"/>
                      </a:cubicBezTo>
                      <a:cubicBezTo>
                        <a:pt x="868" y="1238"/>
                        <a:pt x="876" y="1240"/>
                        <a:pt x="880" y="1246"/>
                      </a:cubicBezTo>
                      <a:cubicBezTo>
                        <a:pt x="887" y="1256"/>
                        <a:pt x="883" y="1273"/>
                        <a:pt x="869" y="1280"/>
                      </a:cubicBezTo>
                      <a:cubicBezTo>
                        <a:pt x="864" y="1282"/>
                        <a:pt x="858" y="1282"/>
                        <a:pt x="850" y="1282"/>
                      </a:cubicBezTo>
                      <a:close/>
                      <a:moveTo>
                        <a:pt x="849" y="1284"/>
                      </a:moveTo>
                      <a:cubicBezTo>
                        <a:pt x="844" y="1284"/>
                        <a:pt x="840" y="1287"/>
                        <a:pt x="840" y="1292"/>
                      </a:cubicBezTo>
                      <a:cubicBezTo>
                        <a:pt x="840" y="1301"/>
                        <a:pt x="851" y="1303"/>
                        <a:pt x="856" y="1297"/>
                      </a:cubicBezTo>
                      <a:cubicBezTo>
                        <a:pt x="859" y="1293"/>
                        <a:pt x="858" y="1288"/>
                        <a:pt x="866" y="1285"/>
                      </a:cubicBezTo>
                      <a:cubicBezTo>
                        <a:pt x="857" y="1287"/>
                        <a:pt x="855" y="1283"/>
                        <a:pt x="849" y="1284"/>
                      </a:cubicBezTo>
                      <a:close/>
                      <a:moveTo>
                        <a:pt x="815" y="1297"/>
                      </a:moveTo>
                      <a:cubicBezTo>
                        <a:pt x="814" y="1305"/>
                        <a:pt x="822" y="1313"/>
                        <a:pt x="827" y="1315"/>
                      </a:cubicBezTo>
                      <a:cubicBezTo>
                        <a:pt x="826" y="1324"/>
                        <a:pt x="808" y="1327"/>
                        <a:pt x="803" y="1315"/>
                      </a:cubicBezTo>
                      <a:cubicBezTo>
                        <a:pt x="800" y="1307"/>
                        <a:pt x="806" y="1297"/>
                        <a:pt x="815" y="1297"/>
                      </a:cubicBezTo>
                      <a:close/>
                      <a:moveTo>
                        <a:pt x="812" y="1563"/>
                      </a:moveTo>
                      <a:cubicBezTo>
                        <a:pt x="802" y="1541"/>
                        <a:pt x="777" y="1544"/>
                        <a:pt x="765" y="1547"/>
                      </a:cubicBezTo>
                      <a:cubicBezTo>
                        <a:pt x="752" y="1550"/>
                        <a:pt x="737" y="1559"/>
                        <a:pt x="723" y="1551"/>
                      </a:cubicBezTo>
                      <a:cubicBezTo>
                        <a:pt x="716" y="1546"/>
                        <a:pt x="711" y="1539"/>
                        <a:pt x="712" y="1530"/>
                      </a:cubicBezTo>
                      <a:cubicBezTo>
                        <a:pt x="712" y="1525"/>
                        <a:pt x="715" y="1521"/>
                        <a:pt x="721" y="1520"/>
                      </a:cubicBezTo>
                      <a:cubicBezTo>
                        <a:pt x="718" y="1523"/>
                        <a:pt x="716" y="1530"/>
                        <a:pt x="720" y="1535"/>
                      </a:cubicBezTo>
                      <a:cubicBezTo>
                        <a:pt x="723" y="1539"/>
                        <a:pt x="731" y="1539"/>
                        <a:pt x="736" y="1537"/>
                      </a:cubicBezTo>
                      <a:cubicBezTo>
                        <a:pt x="751" y="1531"/>
                        <a:pt x="767" y="1527"/>
                        <a:pt x="780" y="1529"/>
                      </a:cubicBezTo>
                      <a:cubicBezTo>
                        <a:pt x="795" y="1532"/>
                        <a:pt x="811" y="1545"/>
                        <a:pt x="812" y="1563"/>
                      </a:cubicBezTo>
                      <a:close/>
                      <a:moveTo>
                        <a:pt x="569" y="1601"/>
                      </a:moveTo>
                      <a:cubicBezTo>
                        <a:pt x="566" y="1602"/>
                        <a:pt x="564" y="1602"/>
                        <a:pt x="562" y="1600"/>
                      </a:cubicBezTo>
                      <a:cubicBezTo>
                        <a:pt x="560" y="1599"/>
                        <a:pt x="558" y="1596"/>
                        <a:pt x="558" y="1592"/>
                      </a:cubicBezTo>
                      <a:cubicBezTo>
                        <a:pt x="559" y="1588"/>
                        <a:pt x="563" y="1585"/>
                        <a:pt x="566" y="1585"/>
                      </a:cubicBezTo>
                      <a:cubicBezTo>
                        <a:pt x="572" y="1585"/>
                        <a:pt x="573" y="1590"/>
                        <a:pt x="576" y="1593"/>
                      </a:cubicBezTo>
                      <a:cubicBezTo>
                        <a:pt x="579" y="1596"/>
                        <a:pt x="584" y="1595"/>
                        <a:pt x="589" y="1592"/>
                      </a:cubicBezTo>
                      <a:cubicBezTo>
                        <a:pt x="594" y="1588"/>
                        <a:pt x="597" y="1582"/>
                        <a:pt x="595" y="1576"/>
                      </a:cubicBezTo>
                      <a:cubicBezTo>
                        <a:pt x="593" y="1572"/>
                        <a:pt x="590" y="1569"/>
                        <a:pt x="586" y="1571"/>
                      </a:cubicBezTo>
                      <a:cubicBezTo>
                        <a:pt x="589" y="1573"/>
                        <a:pt x="590" y="1579"/>
                        <a:pt x="584" y="1580"/>
                      </a:cubicBezTo>
                      <a:cubicBezTo>
                        <a:pt x="581" y="1581"/>
                        <a:pt x="576" y="1579"/>
                        <a:pt x="569" y="1578"/>
                      </a:cubicBezTo>
                      <a:cubicBezTo>
                        <a:pt x="563" y="1577"/>
                        <a:pt x="557" y="1576"/>
                        <a:pt x="552" y="1579"/>
                      </a:cubicBezTo>
                      <a:cubicBezTo>
                        <a:pt x="543" y="1583"/>
                        <a:pt x="540" y="1596"/>
                        <a:pt x="546" y="1605"/>
                      </a:cubicBezTo>
                      <a:cubicBezTo>
                        <a:pt x="549" y="1609"/>
                        <a:pt x="554" y="1611"/>
                        <a:pt x="560" y="1612"/>
                      </a:cubicBezTo>
                      <a:cubicBezTo>
                        <a:pt x="565" y="1613"/>
                        <a:pt x="580" y="1612"/>
                        <a:pt x="586" y="1617"/>
                      </a:cubicBezTo>
                      <a:cubicBezTo>
                        <a:pt x="589" y="1621"/>
                        <a:pt x="588" y="1625"/>
                        <a:pt x="585" y="1627"/>
                      </a:cubicBezTo>
                      <a:cubicBezTo>
                        <a:pt x="589" y="1630"/>
                        <a:pt x="594" y="1627"/>
                        <a:pt x="596" y="1622"/>
                      </a:cubicBezTo>
                      <a:cubicBezTo>
                        <a:pt x="600" y="1614"/>
                        <a:pt x="594" y="1602"/>
                        <a:pt x="583" y="1599"/>
                      </a:cubicBezTo>
                      <a:cubicBezTo>
                        <a:pt x="579" y="1598"/>
                        <a:pt x="575" y="1599"/>
                        <a:pt x="569" y="1601"/>
                      </a:cubicBezTo>
                      <a:close/>
                      <a:moveTo>
                        <a:pt x="447" y="1501"/>
                      </a:moveTo>
                      <a:cubicBezTo>
                        <a:pt x="465" y="1501"/>
                        <a:pt x="472" y="1489"/>
                        <a:pt x="478" y="1486"/>
                      </a:cubicBezTo>
                      <a:cubicBezTo>
                        <a:pt x="484" y="1482"/>
                        <a:pt x="488" y="1489"/>
                        <a:pt x="482" y="1495"/>
                      </a:cubicBezTo>
                      <a:cubicBezTo>
                        <a:pt x="476" y="1500"/>
                        <a:pt x="461" y="1506"/>
                        <a:pt x="447" y="1501"/>
                      </a:cubicBezTo>
                      <a:close/>
                      <a:moveTo>
                        <a:pt x="511" y="1482"/>
                      </a:moveTo>
                      <a:cubicBezTo>
                        <a:pt x="510" y="1484"/>
                        <a:pt x="509" y="1485"/>
                        <a:pt x="508" y="1485"/>
                      </a:cubicBezTo>
                      <a:cubicBezTo>
                        <a:pt x="507" y="1486"/>
                        <a:pt x="505" y="1486"/>
                        <a:pt x="503" y="1485"/>
                      </a:cubicBezTo>
                      <a:cubicBezTo>
                        <a:pt x="501" y="1483"/>
                        <a:pt x="501" y="1481"/>
                        <a:pt x="502" y="1479"/>
                      </a:cubicBezTo>
                      <a:cubicBezTo>
                        <a:pt x="503" y="1476"/>
                        <a:pt x="506" y="1477"/>
                        <a:pt x="508" y="1476"/>
                      </a:cubicBezTo>
                      <a:cubicBezTo>
                        <a:pt x="511" y="1475"/>
                        <a:pt x="512" y="1472"/>
                        <a:pt x="512" y="1469"/>
                      </a:cubicBezTo>
                      <a:cubicBezTo>
                        <a:pt x="511" y="1465"/>
                        <a:pt x="509" y="1462"/>
                        <a:pt x="505" y="1462"/>
                      </a:cubicBezTo>
                      <a:cubicBezTo>
                        <a:pt x="503" y="1461"/>
                        <a:pt x="500" y="1462"/>
                        <a:pt x="500" y="1465"/>
                      </a:cubicBezTo>
                      <a:cubicBezTo>
                        <a:pt x="502" y="1463"/>
                        <a:pt x="505" y="1465"/>
                        <a:pt x="504" y="1468"/>
                      </a:cubicBezTo>
                      <a:cubicBezTo>
                        <a:pt x="504" y="1470"/>
                        <a:pt x="501" y="1472"/>
                        <a:pt x="499" y="1475"/>
                      </a:cubicBezTo>
                      <a:cubicBezTo>
                        <a:pt x="497" y="1478"/>
                        <a:pt x="495" y="1481"/>
                        <a:pt x="495" y="1484"/>
                      </a:cubicBezTo>
                      <a:cubicBezTo>
                        <a:pt x="494" y="1490"/>
                        <a:pt x="500" y="1496"/>
                        <a:pt x="506" y="1495"/>
                      </a:cubicBezTo>
                      <a:cubicBezTo>
                        <a:pt x="509" y="1494"/>
                        <a:pt x="512" y="1492"/>
                        <a:pt x="514" y="1490"/>
                      </a:cubicBezTo>
                      <a:cubicBezTo>
                        <a:pt x="516" y="1487"/>
                        <a:pt x="520" y="1479"/>
                        <a:pt x="524" y="1478"/>
                      </a:cubicBezTo>
                      <a:cubicBezTo>
                        <a:pt x="527" y="1477"/>
                        <a:pt x="529" y="1479"/>
                        <a:pt x="529" y="1481"/>
                      </a:cubicBezTo>
                      <a:cubicBezTo>
                        <a:pt x="531" y="1480"/>
                        <a:pt x="531" y="1476"/>
                        <a:pt x="529" y="1474"/>
                      </a:cubicBezTo>
                      <a:cubicBezTo>
                        <a:pt x="526" y="1470"/>
                        <a:pt x="518" y="1469"/>
                        <a:pt x="514" y="1474"/>
                      </a:cubicBezTo>
                      <a:cubicBezTo>
                        <a:pt x="512" y="1476"/>
                        <a:pt x="511" y="1479"/>
                        <a:pt x="511" y="1482"/>
                      </a:cubicBezTo>
                      <a:close/>
                      <a:moveTo>
                        <a:pt x="510" y="1482"/>
                      </a:moveTo>
                      <a:cubicBezTo>
                        <a:pt x="509" y="1484"/>
                        <a:pt x="507" y="1486"/>
                        <a:pt x="505" y="1485"/>
                      </a:cubicBezTo>
                      <a:cubicBezTo>
                        <a:pt x="501" y="1484"/>
                        <a:pt x="502" y="1479"/>
                        <a:pt x="505" y="1478"/>
                      </a:cubicBezTo>
                      <a:cubicBezTo>
                        <a:pt x="507" y="1477"/>
                        <a:pt x="509" y="1478"/>
                        <a:pt x="511" y="1475"/>
                      </a:cubicBezTo>
                      <a:cubicBezTo>
                        <a:pt x="509" y="1478"/>
                        <a:pt x="510" y="1480"/>
                        <a:pt x="510" y="1482"/>
                      </a:cubicBezTo>
                      <a:close/>
                      <a:moveTo>
                        <a:pt x="500" y="1495"/>
                      </a:moveTo>
                      <a:cubicBezTo>
                        <a:pt x="496" y="1494"/>
                        <a:pt x="494" y="1490"/>
                        <a:pt x="494" y="1487"/>
                      </a:cubicBezTo>
                      <a:cubicBezTo>
                        <a:pt x="490" y="1487"/>
                        <a:pt x="486" y="1494"/>
                        <a:pt x="491" y="1498"/>
                      </a:cubicBezTo>
                      <a:cubicBezTo>
                        <a:pt x="494" y="1500"/>
                        <a:pt x="499" y="1499"/>
                        <a:pt x="500" y="1495"/>
                      </a:cubicBezTo>
                      <a:close/>
                      <a:moveTo>
                        <a:pt x="490" y="1498"/>
                      </a:moveTo>
                      <a:cubicBezTo>
                        <a:pt x="489" y="1498"/>
                        <a:pt x="489" y="1497"/>
                        <a:pt x="489" y="1496"/>
                      </a:cubicBezTo>
                      <a:cubicBezTo>
                        <a:pt x="483" y="1502"/>
                        <a:pt x="475" y="1505"/>
                        <a:pt x="466" y="1506"/>
                      </a:cubicBezTo>
                      <a:cubicBezTo>
                        <a:pt x="451" y="1508"/>
                        <a:pt x="441" y="1498"/>
                        <a:pt x="419" y="1497"/>
                      </a:cubicBezTo>
                      <a:cubicBezTo>
                        <a:pt x="409" y="1497"/>
                        <a:pt x="401" y="1499"/>
                        <a:pt x="395" y="1502"/>
                      </a:cubicBezTo>
                      <a:cubicBezTo>
                        <a:pt x="380" y="1508"/>
                        <a:pt x="368" y="1521"/>
                        <a:pt x="351" y="1524"/>
                      </a:cubicBezTo>
                      <a:cubicBezTo>
                        <a:pt x="358" y="1521"/>
                        <a:pt x="361" y="1512"/>
                        <a:pt x="352" y="1507"/>
                      </a:cubicBezTo>
                      <a:cubicBezTo>
                        <a:pt x="346" y="1504"/>
                        <a:pt x="332" y="1507"/>
                        <a:pt x="328" y="1490"/>
                      </a:cubicBezTo>
                      <a:cubicBezTo>
                        <a:pt x="326" y="1499"/>
                        <a:pt x="326" y="1508"/>
                        <a:pt x="330" y="1515"/>
                      </a:cubicBezTo>
                      <a:cubicBezTo>
                        <a:pt x="333" y="1520"/>
                        <a:pt x="338" y="1523"/>
                        <a:pt x="342" y="1524"/>
                      </a:cubicBezTo>
                      <a:cubicBezTo>
                        <a:pt x="366" y="1531"/>
                        <a:pt x="386" y="1502"/>
                        <a:pt x="405" y="1502"/>
                      </a:cubicBezTo>
                      <a:cubicBezTo>
                        <a:pt x="404" y="1502"/>
                        <a:pt x="404" y="1502"/>
                        <a:pt x="403" y="1502"/>
                      </a:cubicBezTo>
                      <a:cubicBezTo>
                        <a:pt x="383" y="1506"/>
                        <a:pt x="373" y="1527"/>
                        <a:pt x="378" y="1545"/>
                      </a:cubicBezTo>
                      <a:cubicBezTo>
                        <a:pt x="381" y="1554"/>
                        <a:pt x="388" y="1562"/>
                        <a:pt x="399" y="1566"/>
                      </a:cubicBezTo>
                      <a:cubicBezTo>
                        <a:pt x="410" y="1569"/>
                        <a:pt x="422" y="1568"/>
                        <a:pt x="431" y="1560"/>
                      </a:cubicBezTo>
                      <a:cubicBezTo>
                        <a:pt x="440" y="1552"/>
                        <a:pt x="444" y="1541"/>
                        <a:pt x="438" y="1529"/>
                      </a:cubicBezTo>
                      <a:cubicBezTo>
                        <a:pt x="435" y="1522"/>
                        <a:pt x="428" y="1519"/>
                        <a:pt x="420" y="1519"/>
                      </a:cubicBezTo>
                      <a:cubicBezTo>
                        <a:pt x="410" y="1520"/>
                        <a:pt x="404" y="1528"/>
                        <a:pt x="404" y="1536"/>
                      </a:cubicBezTo>
                      <a:cubicBezTo>
                        <a:pt x="404" y="1544"/>
                        <a:pt x="411" y="1552"/>
                        <a:pt x="421" y="1550"/>
                      </a:cubicBezTo>
                      <a:cubicBezTo>
                        <a:pt x="410" y="1551"/>
                        <a:pt x="405" y="1543"/>
                        <a:pt x="406" y="1535"/>
                      </a:cubicBezTo>
                      <a:cubicBezTo>
                        <a:pt x="407" y="1528"/>
                        <a:pt x="412" y="1522"/>
                        <a:pt x="421" y="1522"/>
                      </a:cubicBezTo>
                      <a:cubicBezTo>
                        <a:pt x="427" y="1521"/>
                        <a:pt x="433" y="1525"/>
                        <a:pt x="436" y="1531"/>
                      </a:cubicBezTo>
                      <a:cubicBezTo>
                        <a:pt x="440" y="1541"/>
                        <a:pt x="436" y="1551"/>
                        <a:pt x="428" y="1557"/>
                      </a:cubicBezTo>
                      <a:cubicBezTo>
                        <a:pt x="420" y="1564"/>
                        <a:pt x="410" y="1565"/>
                        <a:pt x="400" y="1562"/>
                      </a:cubicBezTo>
                      <a:cubicBezTo>
                        <a:pt x="390" y="1559"/>
                        <a:pt x="383" y="1551"/>
                        <a:pt x="381" y="1542"/>
                      </a:cubicBezTo>
                      <a:cubicBezTo>
                        <a:pt x="377" y="1526"/>
                        <a:pt x="386" y="1508"/>
                        <a:pt x="403" y="1504"/>
                      </a:cubicBezTo>
                      <a:cubicBezTo>
                        <a:pt x="417" y="1501"/>
                        <a:pt x="428" y="1506"/>
                        <a:pt x="437" y="1516"/>
                      </a:cubicBezTo>
                      <a:cubicBezTo>
                        <a:pt x="451" y="1533"/>
                        <a:pt x="455" y="1559"/>
                        <a:pt x="448" y="1574"/>
                      </a:cubicBezTo>
                      <a:cubicBezTo>
                        <a:pt x="444" y="1583"/>
                        <a:pt x="434" y="1589"/>
                        <a:pt x="425" y="1583"/>
                      </a:cubicBezTo>
                      <a:cubicBezTo>
                        <a:pt x="420" y="1579"/>
                        <a:pt x="419" y="1574"/>
                        <a:pt x="424" y="1568"/>
                      </a:cubicBezTo>
                      <a:cubicBezTo>
                        <a:pt x="413" y="1569"/>
                        <a:pt x="412" y="1586"/>
                        <a:pt x="421" y="1595"/>
                      </a:cubicBezTo>
                      <a:cubicBezTo>
                        <a:pt x="430" y="1604"/>
                        <a:pt x="441" y="1604"/>
                        <a:pt x="450" y="1601"/>
                      </a:cubicBezTo>
                      <a:cubicBezTo>
                        <a:pt x="462" y="1595"/>
                        <a:pt x="470" y="1580"/>
                        <a:pt x="468" y="1563"/>
                      </a:cubicBezTo>
                      <a:cubicBezTo>
                        <a:pt x="466" y="1546"/>
                        <a:pt x="456" y="1529"/>
                        <a:pt x="443" y="1517"/>
                      </a:cubicBezTo>
                      <a:cubicBezTo>
                        <a:pt x="445" y="1518"/>
                        <a:pt x="446" y="1520"/>
                        <a:pt x="448" y="1521"/>
                      </a:cubicBezTo>
                      <a:cubicBezTo>
                        <a:pt x="471" y="1542"/>
                        <a:pt x="480" y="1569"/>
                        <a:pt x="471" y="1599"/>
                      </a:cubicBezTo>
                      <a:cubicBezTo>
                        <a:pt x="465" y="1621"/>
                        <a:pt x="450" y="1635"/>
                        <a:pt x="427" y="1639"/>
                      </a:cubicBezTo>
                      <a:cubicBezTo>
                        <a:pt x="413" y="1642"/>
                        <a:pt x="400" y="1640"/>
                        <a:pt x="388" y="1635"/>
                      </a:cubicBezTo>
                      <a:cubicBezTo>
                        <a:pt x="376" y="1630"/>
                        <a:pt x="364" y="1622"/>
                        <a:pt x="355" y="1612"/>
                      </a:cubicBezTo>
                      <a:cubicBezTo>
                        <a:pt x="351" y="1606"/>
                        <a:pt x="348" y="1602"/>
                        <a:pt x="346" y="1595"/>
                      </a:cubicBezTo>
                      <a:cubicBezTo>
                        <a:pt x="342" y="1583"/>
                        <a:pt x="343" y="1571"/>
                        <a:pt x="349" y="1560"/>
                      </a:cubicBezTo>
                      <a:cubicBezTo>
                        <a:pt x="354" y="1551"/>
                        <a:pt x="361" y="1546"/>
                        <a:pt x="371" y="1546"/>
                      </a:cubicBezTo>
                      <a:cubicBezTo>
                        <a:pt x="364" y="1535"/>
                        <a:pt x="336" y="1540"/>
                        <a:pt x="338" y="1563"/>
                      </a:cubicBezTo>
                      <a:cubicBezTo>
                        <a:pt x="326" y="1570"/>
                        <a:pt x="335" y="1591"/>
                        <a:pt x="345" y="1604"/>
                      </a:cubicBezTo>
                      <a:cubicBezTo>
                        <a:pt x="332" y="1589"/>
                        <a:pt x="323" y="1562"/>
                        <a:pt x="320" y="1549"/>
                      </a:cubicBezTo>
                      <a:cubicBezTo>
                        <a:pt x="319" y="1549"/>
                        <a:pt x="318" y="1550"/>
                        <a:pt x="317" y="1549"/>
                      </a:cubicBezTo>
                      <a:cubicBezTo>
                        <a:pt x="318" y="1555"/>
                        <a:pt x="320" y="1562"/>
                        <a:pt x="323" y="1569"/>
                      </a:cubicBezTo>
                      <a:cubicBezTo>
                        <a:pt x="315" y="1562"/>
                        <a:pt x="304" y="1557"/>
                        <a:pt x="293" y="1560"/>
                      </a:cubicBezTo>
                      <a:cubicBezTo>
                        <a:pt x="274" y="1564"/>
                        <a:pt x="259" y="1586"/>
                        <a:pt x="234" y="1587"/>
                      </a:cubicBezTo>
                      <a:cubicBezTo>
                        <a:pt x="256" y="1594"/>
                        <a:pt x="277" y="1581"/>
                        <a:pt x="290" y="1577"/>
                      </a:cubicBezTo>
                      <a:cubicBezTo>
                        <a:pt x="317" y="1570"/>
                        <a:pt x="324" y="1581"/>
                        <a:pt x="336" y="1597"/>
                      </a:cubicBezTo>
                      <a:cubicBezTo>
                        <a:pt x="334" y="1595"/>
                        <a:pt x="331" y="1593"/>
                        <a:pt x="328" y="1591"/>
                      </a:cubicBezTo>
                      <a:cubicBezTo>
                        <a:pt x="309" y="1581"/>
                        <a:pt x="285" y="1583"/>
                        <a:pt x="269" y="1595"/>
                      </a:cubicBezTo>
                      <a:cubicBezTo>
                        <a:pt x="256" y="1606"/>
                        <a:pt x="250" y="1622"/>
                        <a:pt x="252" y="1638"/>
                      </a:cubicBezTo>
                      <a:cubicBezTo>
                        <a:pt x="257" y="1660"/>
                        <a:pt x="273" y="1675"/>
                        <a:pt x="294" y="1678"/>
                      </a:cubicBezTo>
                      <a:cubicBezTo>
                        <a:pt x="304" y="1679"/>
                        <a:pt x="313" y="1677"/>
                        <a:pt x="320" y="1672"/>
                      </a:cubicBezTo>
                      <a:cubicBezTo>
                        <a:pt x="334" y="1662"/>
                        <a:pt x="336" y="1648"/>
                        <a:pt x="330" y="1633"/>
                      </a:cubicBezTo>
                      <a:cubicBezTo>
                        <a:pt x="328" y="1650"/>
                        <a:pt x="315" y="1649"/>
                        <a:pt x="310" y="1653"/>
                      </a:cubicBezTo>
                      <a:cubicBezTo>
                        <a:pt x="298" y="1662"/>
                        <a:pt x="312" y="1675"/>
                        <a:pt x="324" y="1667"/>
                      </a:cubicBezTo>
                      <a:cubicBezTo>
                        <a:pt x="326" y="1666"/>
                        <a:pt x="327" y="1665"/>
                        <a:pt x="328" y="1663"/>
                      </a:cubicBezTo>
                      <a:cubicBezTo>
                        <a:pt x="321" y="1673"/>
                        <a:pt x="308" y="1678"/>
                        <a:pt x="295" y="1677"/>
                      </a:cubicBezTo>
                      <a:cubicBezTo>
                        <a:pt x="274" y="1673"/>
                        <a:pt x="259" y="1658"/>
                        <a:pt x="255" y="1638"/>
                      </a:cubicBezTo>
                      <a:cubicBezTo>
                        <a:pt x="253" y="1623"/>
                        <a:pt x="259" y="1608"/>
                        <a:pt x="271" y="1599"/>
                      </a:cubicBezTo>
                      <a:cubicBezTo>
                        <a:pt x="286" y="1588"/>
                        <a:pt x="307" y="1587"/>
                        <a:pt x="324" y="1596"/>
                      </a:cubicBezTo>
                      <a:cubicBezTo>
                        <a:pt x="331" y="1599"/>
                        <a:pt x="336" y="1604"/>
                        <a:pt x="342" y="1608"/>
                      </a:cubicBezTo>
                      <a:cubicBezTo>
                        <a:pt x="338" y="1606"/>
                        <a:pt x="334" y="1603"/>
                        <a:pt x="330" y="1602"/>
                      </a:cubicBezTo>
                      <a:cubicBezTo>
                        <a:pt x="318" y="1598"/>
                        <a:pt x="302" y="1602"/>
                        <a:pt x="298" y="1614"/>
                      </a:cubicBezTo>
                      <a:cubicBezTo>
                        <a:pt x="296" y="1620"/>
                        <a:pt x="297" y="1626"/>
                        <a:pt x="301" y="1630"/>
                      </a:cubicBezTo>
                      <a:cubicBezTo>
                        <a:pt x="305" y="1633"/>
                        <a:pt x="309" y="1635"/>
                        <a:pt x="313" y="1634"/>
                      </a:cubicBezTo>
                      <a:cubicBezTo>
                        <a:pt x="318" y="1633"/>
                        <a:pt x="322" y="1630"/>
                        <a:pt x="324" y="1626"/>
                      </a:cubicBezTo>
                      <a:cubicBezTo>
                        <a:pt x="327" y="1621"/>
                        <a:pt x="325" y="1614"/>
                        <a:pt x="320" y="1611"/>
                      </a:cubicBezTo>
                      <a:cubicBezTo>
                        <a:pt x="317" y="1609"/>
                        <a:pt x="313" y="1610"/>
                        <a:pt x="310" y="1612"/>
                      </a:cubicBezTo>
                      <a:cubicBezTo>
                        <a:pt x="309" y="1614"/>
                        <a:pt x="308" y="1616"/>
                        <a:pt x="310" y="1618"/>
                      </a:cubicBezTo>
                      <a:cubicBezTo>
                        <a:pt x="310" y="1617"/>
                        <a:pt x="311" y="1615"/>
                        <a:pt x="312" y="1614"/>
                      </a:cubicBezTo>
                      <a:cubicBezTo>
                        <a:pt x="315" y="1612"/>
                        <a:pt x="319" y="1615"/>
                        <a:pt x="319" y="1618"/>
                      </a:cubicBezTo>
                      <a:cubicBezTo>
                        <a:pt x="319" y="1620"/>
                        <a:pt x="319" y="1622"/>
                        <a:pt x="316" y="1624"/>
                      </a:cubicBezTo>
                      <a:cubicBezTo>
                        <a:pt x="314" y="1626"/>
                        <a:pt x="310" y="1626"/>
                        <a:pt x="308" y="1624"/>
                      </a:cubicBezTo>
                      <a:cubicBezTo>
                        <a:pt x="305" y="1622"/>
                        <a:pt x="303" y="1618"/>
                        <a:pt x="305" y="1614"/>
                      </a:cubicBezTo>
                      <a:cubicBezTo>
                        <a:pt x="309" y="1604"/>
                        <a:pt x="324" y="1602"/>
                        <a:pt x="333" y="1605"/>
                      </a:cubicBezTo>
                      <a:cubicBezTo>
                        <a:pt x="344" y="1610"/>
                        <a:pt x="353" y="1619"/>
                        <a:pt x="362" y="1626"/>
                      </a:cubicBezTo>
                      <a:cubicBezTo>
                        <a:pt x="371" y="1634"/>
                        <a:pt x="383" y="1641"/>
                        <a:pt x="400" y="1642"/>
                      </a:cubicBezTo>
                      <a:cubicBezTo>
                        <a:pt x="397" y="1643"/>
                        <a:pt x="393" y="1643"/>
                        <a:pt x="390" y="1644"/>
                      </a:cubicBezTo>
                      <a:cubicBezTo>
                        <a:pt x="368" y="1648"/>
                        <a:pt x="353" y="1662"/>
                        <a:pt x="348" y="1684"/>
                      </a:cubicBezTo>
                      <a:cubicBezTo>
                        <a:pt x="345" y="1705"/>
                        <a:pt x="353" y="1725"/>
                        <a:pt x="370" y="1737"/>
                      </a:cubicBezTo>
                      <a:cubicBezTo>
                        <a:pt x="387" y="1748"/>
                        <a:pt x="409" y="1751"/>
                        <a:pt x="426" y="1740"/>
                      </a:cubicBezTo>
                      <a:cubicBezTo>
                        <a:pt x="441" y="1730"/>
                        <a:pt x="448" y="1714"/>
                        <a:pt x="445" y="1699"/>
                      </a:cubicBezTo>
                      <a:cubicBezTo>
                        <a:pt x="442" y="1689"/>
                        <a:pt x="436" y="1680"/>
                        <a:pt x="428" y="1676"/>
                      </a:cubicBezTo>
                      <a:cubicBezTo>
                        <a:pt x="423" y="1674"/>
                        <a:pt x="417" y="1673"/>
                        <a:pt x="412" y="1673"/>
                      </a:cubicBezTo>
                      <a:cubicBezTo>
                        <a:pt x="401" y="1674"/>
                        <a:pt x="394" y="1682"/>
                        <a:pt x="393" y="1692"/>
                      </a:cubicBezTo>
                      <a:cubicBezTo>
                        <a:pt x="392" y="1703"/>
                        <a:pt x="400" y="1713"/>
                        <a:pt x="411" y="1713"/>
                      </a:cubicBezTo>
                      <a:cubicBezTo>
                        <a:pt x="423" y="1714"/>
                        <a:pt x="432" y="1706"/>
                        <a:pt x="433" y="1695"/>
                      </a:cubicBezTo>
                      <a:cubicBezTo>
                        <a:pt x="434" y="1685"/>
                        <a:pt x="428" y="1677"/>
                        <a:pt x="419" y="1674"/>
                      </a:cubicBezTo>
                      <a:cubicBezTo>
                        <a:pt x="432" y="1676"/>
                        <a:pt x="441" y="1687"/>
                        <a:pt x="443" y="1700"/>
                      </a:cubicBezTo>
                      <a:cubicBezTo>
                        <a:pt x="446" y="1714"/>
                        <a:pt x="439" y="1729"/>
                        <a:pt x="424" y="1739"/>
                      </a:cubicBezTo>
                      <a:cubicBezTo>
                        <a:pt x="408" y="1748"/>
                        <a:pt x="388" y="1745"/>
                        <a:pt x="373" y="1735"/>
                      </a:cubicBezTo>
                      <a:cubicBezTo>
                        <a:pt x="357" y="1724"/>
                        <a:pt x="349" y="1705"/>
                        <a:pt x="353" y="1685"/>
                      </a:cubicBezTo>
                      <a:cubicBezTo>
                        <a:pt x="357" y="1666"/>
                        <a:pt x="371" y="1653"/>
                        <a:pt x="390" y="1649"/>
                      </a:cubicBezTo>
                      <a:cubicBezTo>
                        <a:pt x="404" y="1647"/>
                        <a:pt x="418" y="1649"/>
                        <a:pt x="433" y="1644"/>
                      </a:cubicBezTo>
                      <a:cubicBezTo>
                        <a:pt x="454" y="1638"/>
                        <a:pt x="469" y="1623"/>
                        <a:pt x="476" y="1600"/>
                      </a:cubicBezTo>
                      <a:cubicBezTo>
                        <a:pt x="486" y="1569"/>
                        <a:pt x="477" y="1538"/>
                        <a:pt x="452" y="1517"/>
                      </a:cubicBezTo>
                      <a:cubicBezTo>
                        <a:pt x="441" y="1507"/>
                        <a:pt x="429" y="1501"/>
                        <a:pt x="416" y="1500"/>
                      </a:cubicBezTo>
                      <a:cubicBezTo>
                        <a:pt x="429" y="1500"/>
                        <a:pt x="442" y="1504"/>
                        <a:pt x="453" y="1510"/>
                      </a:cubicBezTo>
                      <a:cubicBezTo>
                        <a:pt x="469" y="1520"/>
                        <a:pt x="483" y="1536"/>
                        <a:pt x="492" y="1552"/>
                      </a:cubicBezTo>
                      <a:cubicBezTo>
                        <a:pt x="495" y="1559"/>
                        <a:pt x="499" y="1564"/>
                        <a:pt x="504" y="1569"/>
                      </a:cubicBezTo>
                      <a:cubicBezTo>
                        <a:pt x="506" y="1570"/>
                        <a:pt x="507" y="1572"/>
                        <a:pt x="509" y="1573"/>
                      </a:cubicBezTo>
                      <a:cubicBezTo>
                        <a:pt x="511" y="1575"/>
                        <a:pt x="514" y="1577"/>
                        <a:pt x="517" y="1579"/>
                      </a:cubicBezTo>
                      <a:cubicBezTo>
                        <a:pt x="518" y="1579"/>
                        <a:pt x="527" y="1584"/>
                        <a:pt x="528" y="1582"/>
                      </a:cubicBezTo>
                      <a:cubicBezTo>
                        <a:pt x="528" y="1581"/>
                        <a:pt x="523" y="1579"/>
                        <a:pt x="522" y="1578"/>
                      </a:cubicBezTo>
                      <a:cubicBezTo>
                        <a:pt x="518" y="1576"/>
                        <a:pt x="515" y="1573"/>
                        <a:pt x="511" y="1570"/>
                      </a:cubicBezTo>
                      <a:cubicBezTo>
                        <a:pt x="510" y="1569"/>
                        <a:pt x="508" y="1568"/>
                        <a:pt x="507" y="1566"/>
                      </a:cubicBezTo>
                      <a:cubicBezTo>
                        <a:pt x="502" y="1561"/>
                        <a:pt x="498" y="1557"/>
                        <a:pt x="494" y="1551"/>
                      </a:cubicBezTo>
                      <a:cubicBezTo>
                        <a:pt x="494" y="1550"/>
                        <a:pt x="494" y="1549"/>
                        <a:pt x="493" y="1548"/>
                      </a:cubicBezTo>
                      <a:cubicBezTo>
                        <a:pt x="495" y="1550"/>
                        <a:pt x="496" y="1552"/>
                        <a:pt x="498" y="1553"/>
                      </a:cubicBezTo>
                      <a:cubicBezTo>
                        <a:pt x="503" y="1557"/>
                        <a:pt x="507" y="1560"/>
                        <a:pt x="513" y="1562"/>
                      </a:cubicBezTo>
                      <a:cubicBezTo>
                        <a:pt x="529" y="1568"/>
                        <a:pt x="542" y="1558"/>
                        <a:pt x="547" y="1544"/>
                      </a:cubicBezTo>
                      <a:cubicBezTo>
                        <a:pt x="552" y="1532"/>
                        <a:pt x="551" y="1518"/>
                        <a:pt x="544" y="1508"/>
                      </a:cubicBezTo>
                      <a:cubicBezTo>
                        <a:pt x="537" y="1500"/>
                        <a:pt x="527" y="1497"/>
                        <a:pt x="516" y="1501"/>
                      </a:cubicBezTo>
                      <a:cubicBezTo>
                        <a:pt x="509" y="1505"/>
                        <a:pt x="502" y="1512"/>
                        <a:pt x="503" y="1521"/>
                      </a:cubicBezTo>
                      <a:cubicBezTo>
                        <a:pt x="504" y="1526"/>
                        <a:pt x="506" y="1530"/>
                        <a:pt x="511" y="1532"/>
                      </a:cubicBezTo>
                      <a:cubicBezTo>
                        <a:pt x="514" y="1533"/>
                        <a:pt x="516" y="1533"/>
                        <a:pt x="519" y="1532"/>
                      </a:cubicBezTo>
                      <a:cubicBezTo>
                        <a:pt x="522" y="1531"/>
                        <a:pt x="525" y="1528"/>
                        <a:pt x="525" y="1525"/>
                      </a:cubicBezTo>
                      <a:cubicBezTo>
                        <a:pt x="526" y="1521"/>
                        <a:pt x="525" y="1517"/>
                        <a:pt x="522" y="1515"/>
                      </a:cubicBezTo>
                      <a:cubicBezTo>
                        <a:pt x="519" y="1513"/>
                        <a:pt x="515" y="1513"/>
                        <a:pt x="512" y="1515"/>
                      </a:cubicBezTo>
                      <a:cubicBezTo>
                        <a:pt x="508" y="1518"/>
                        <a:pt x="508" y="1524"/>
                        <a:pt x="511" y="1527"/>
                      </a:cubicBezTo>
                      <a:cubicBezTo>
                        <a:pt x="514" y="1531"/>
                        <a:pt x="519" y="1531"/>
                        <a:pt x="523" y="1528"/>
                      </a:cubicBezTo>
                      <a:cubicBezTo>
                        <a:pt x="524" y="1527"/>
                        <a:pt x="525" y="1525"/>
                        <a:pt x="525" y="1524"/>
                      </a:cubicBezTo>
                      <a:cubicBezTo>
                        <a:pt x="525" y="1525"/>
                        <a:pt x="525" y="1525"/>
                        <a:pt x="525" y="1525"/>
                      </a:cubicBezTo>
                      <a:cubicBezTo>
                        <a:pt x="524" y="1528"/>
                        <a:pt x="522" y="1530"/>
                        <a:pt x="519" y="1532"/>
                      </a:cubicBezTo>
                      <a:cubicBezTo>
                        <a:pt x="516" y="1533"/>
                        <a:pt x="514" y="1533"/>
                        <a:pt x="511" y="1531"/>
                      </a:cubicBezTo>
                      <a:cubicBezTo>
                        <a:pt x="507" y="1529"/>
                        <a:pt x="504" y="1525"/>
                        <a:pt x="504" y="1521"/>
                      </a:cubicBezTo>
                      <a:cubicBezTo>
                        <a:pt x="503" y="1513"/>
                        <a:pt x="510" y="1505"/>
                        <a:pt x="517" y="1502"/>
                      </a:cubicBezTo>
                      <a:cubicBezTo>
                        <a:pt x="526" y="1499"/>
                        <a:pt x="536" y="1501"/>
                        <a:pt x="542" y="1509"/>
                      </a:cubicBezTo>
                      <a:cubicBezTo>
                        <a:pt x="550" y="1519"/>
                        <a:pt x="549" y="1533"/>
                        <a:pt x="544" y="1544"/>
                      </a:cubicBezTo>
                      <a:cubicBezTo>
                        <a:pt x="539" y="1556"/>
                        <a:pt x="528" y="1564"/>
                        <a:pt x="514" y="1559"/>
                      </a:cubicBezTo>
                      <a:cubicBezTo>
                        <a:pt x="509" y="1557"/>
                        <a:pt x="505" y="1554"/>
                        <a:pt x="500" y="1550"/>
                      </a:cubicBezTo>
                      <a:cubicBezTo>
                        <a:pt x="498" y="1548"/>
                        <a:pt x="495" y="1545"/>
                        <a:pt x="493" y="1543"/>
                      </a:cubicBezTo>
                      <a:cubicBezTo>
                        <a:pt x="487" y="1536"/>
                        <a:pt x="481" y="1528"/>
                        <a:pt x="474" y="1521"/>
                      </a:cubicBezTo>
                      <a:cubicBezTo>
                        <a:pt x="469" y="1516"/>
                        <a:pt x="464" y="1512"/>
                        <a:pt x="459" y="1509"/>
                      </a:cubicBezTo>
                      <a:cubicBezTo>
                        <a:pt x="462" y="1509"/>
                        <a:pt x="465" y="1509"/>
                        <a:pt x="469" y="1509"/>
                      </a:cubicBezTo>
                      <a:cubicBezTo>
                        <a:pt x="477" y="1507"/>
                        <a:pt x="485" y="1503"/>
                        <a:pt x="490" y="1498"/>
                      </a:cubicBezTo>
                      <a:close/>
                      <a:moveTo>
                        <a:pt x="568" y="1600"/>
                      </a:moveTo>
                      <a:cubicBezTo>
                        <a:pt x="564" y="1600"/>
                        <a:pt x="560" y="1599"/>
                        <a:pt x="560" y="1595"/>
                      </a:cubicBezTo>
                      <a:cubicBezTo>
                        <a:pt x="558" y="1588"/>
                        <a:pt x="566" y="1585"/>
                        <a:pt x="570" y="1589"/>
                      </a:cubicBezTo>
                      <a:cubicBezTo>
                        <a:pt x="574" y="1591"/>
                        <a:pt x="574" y="1595"/>
                        <a:pt x="580" y="1596"/>
                      </a:cubicBezTo>
                      <a:cubicBezTo>
                        <a:pt x="573" y="1596"/>
                        <a:pt x="572" y="1599"/>
                        <a:pt x="568" y="1600"/>
                      </a:cubicBezTo>
                      <a:close/>
                      <a:moveTo>
                        <a:pt x="493" y="1558"/>
                      </a:moveTo>
                      <a:cubicBezTo>
                        <a:pt x="500" y="1570"/>
                        <a:pt x="497" y="1586"/>
                        <a:pt x="490" y="1593"/>
                      </a:cubicBezTo>
                      <a:cubicBezTo>
                        <a:pt x="484" y="1599"/>
                        <a:pt x="478" y="1604"/>
                        <a:pt x="477" y="1612"/>
                      </a:cubicBezTo>
                      <a:cubicBezTo>
                        <a:pt x="476" y="1618"/>
                        <a:pt x="479" y="1627"/>
                        <a:pt x="486" y="1627"/>
                      </a:cubicBezTo>
                      <a:cubicBezTo>
                        <a:pt x="482" y="1624"/>
                        <a:pt x="483" y="1618"/>
                        <a:pt x="486" y="1613"/>
                      </a:cubicBezTo>
                      <a:cubicBezTo>
                        <a:pt x="488" y="1609"/>
                        <a:pt x="490" y="1605"/>
                        <a:pt x="489" y="1600"/>
                      </a:cubicBezTo>
                      <a:cubicBezTo>
                        <a:pt x="499" y="1598"/>
                        <a:pt x="502" y="1590"/>
                        <a:pt x="502" y="1583"/>
                      </a:cubicBezTo>
                      <a:cubicBezTo>
                        <a:pt x="503" y="1575"/>
                        <a:pt x="500" y="1564"/>
                        <a:pt x="493" y="1558"/>
                      </a:cubicBezTo>
                      <a:close/>
                      <a:moveTo>
                        <a:pt x="608" y="1540"/>
                      </a:moveTo>
                      <a:cubicBezTo>
                        <a:pt x="624" y="1528"/>
                        <a:pt x="641" y="1538"/>
                        <a:pt x="649" y="1539"/>
                      </a:cubicBezTo>
                      <a:cubicBezTo>
                        <a:pt x="662" y="1542"/>
                        <a:pt x="664" y="1530"/>
                        <a:pt x="651" y="1525"/>
                      </a:cubicBezTo>
                      <a:cubicBezTo>
                        <a:pt x="641" y="1521"/>
                        <a:pt x="620" y="1525"/>
                        <a:pt x="608" y="1540"/>
                      </a:cubicBezTo>
                      <a:close/>
                      <a:moveTo>
                        <a:pt x="540" y="1595"/>
                      </a:moveTo>
                      <a:cubicBezTo>
                        <a:pt x="539" y="1589"/>
                        <a:pt x="543" y="1582"/>
                        <a:pt x="547" y="1580"/>
                      </a:cubicBezTo>
                      <a:cubicBezTo>
                        <a:pt x="544" y="1574"/>
                        <a:pt x="531" y="1575"/>
                        <a:pt x="529" y="1584"/>
                      </a:cubicBezTo>
                      <a:cubicBezTo>
                        <a:pt x="528" y="1591"/>
                        <a:pt x="534" y="1597"/>
                        <a:pt x="540" y="1595"/>
                      </a:cubicBezTo>
                      <a:close/>
                      <a:moveTo>
                        <a:pt x="501" y="1567"/>
                      </a:moveTo>
                      <a:cubicBezTo>
                        <a:pt x="512" y="1589"/>
                        <a:pt x="498" y="1611"/>
                        <a:pt x="496" y="1619"/>
                      </a:cubicBezTo>
                      <a:cubicBezTo>
                        <a:pt x="493" y="1634"/>
                        <a:pt x="510" y="1638"/>
                        <a:pt x="515" y="1621"/>
                      </a:cubicBezTo>
                      <a:cubicBezTo>
                        <a:pt x="518" y="1611"/>
                        <a:pt x="518" y="1588"/>
                        <a:pt x="501" y="1567"/>
                      </a:cubicBezTo>
                      <a:close/>
                      <a:moveTo>
                        <a:pt x="557" y="1527"/>
                      </a:moveTo>
                      <a:cubicBezTo>
                        <a:pt x="551" y="1518"/>
                        <a:pt x="547" y="1507"/>
                        <a:pt x="547" y="1497"/>
                      </a:cubicBezTo>
                      <a:cubicBezTo>
                        <a:pt x="548" y="1487"/>
                        <a:pt x="554" y="1477"/>
                        <a:pt x="564" y="1474"/>
                      </a:cubicBezTo>
                      <a:cubicBezTo>
                        <a:pt x="569" y="1472"/>
                        <a:pt x="576" y="1472"/>
                        <a:pt x="581" y="1473"/>
                      </a:cubicBezTo>
                      <a:cubicBezTo>
                        <a:pt x="588" y="1475"/>
                        <a:pt x="592" y="1478"/>
                        <a:pt x="597" y="1483"/>
                      </a:cubicBezTo>
                      <a:cubicBezTo>
                        <a:pt x="602" y="1487"/>
                        <a:pt x="604" y="1492"/>
                        <a:pt x="607" y="1498"/>
                      </a:cubicBezTo>
                      <a:cubicBezTo>
                        <a:pt x="608" y="1501"/>
                        <a:pt x="608" y="1503"/>
                        <a:pt x="609" y="1506"/>
                      </a:cubicBezTo>
                      <a:cubicBezTo>
                        <a:pt x="610" y="1513"/>
                        <a:pt x="610" y="1520"/>
                        <a:pt x="609" y="1527"/>
                      </a:cubicBezTo>
                      <a:cubicBezTo>
                        <a:pt x="607" y="1538"/>
                        <a:pt x="603" y="1546"/>
                        <a:pt x="596" y="1554"/>
                      </a:cubicBezTo>
                      <a:cubicBezTo>
                        <a:pt x="595" y="1555"/>
                        <a:pt x="595" y="1555"/>
                        <a:pt x="594" y="1556"/>
                      </a:cubicBezTo>
                      <a:cubicBezTo>
                        <a:pt x="602" y="1554"/>
                        <a:pt x="610" y="1555"/>
                        <a:pt x="617" y="1557"/>
                      </a:cubicBezTo>
                      <a:cubicBezTo>
                        <a:pt x="626" y="1560"/>
                        <a:pt x="634" y="1565"/>
                        <a:pt x="638" y="1574"/>
                      </a:cubicBezTo>
                      <a:cubicBezTo>
                        <a:pt x="639" y="1577"/>
                        <a:pt x="640" y="1581"/>
                        <a:pt x="640" y="1586"/>
                      </a:cubicBezTo>
                      <a:cubicBezTo>
                        <a:pt x="640" y="1582"/>
                        <a:pt x="638" y="1578"/>
                        <a:pt x="637" y="1575"/>
                      </a:cubicBezTo>
                      <a:cubicBezTo>
                        <a:pt x="632" y="1567"/>
                        <a:pt x="625" y="1562"/>
                        <a:pt x="616" y="1559"/>
                      </a:cubicBezTo>
                      <a:cubicBezTo>
                        <a:pt x="610" y="1558"/>
                        <a:pt x="604" y="1558"/>
                        <a:pt x="599" y="1559"/>
                      </a:cubicBezTo>
                      <a:cubicBezTo>
                        <a:pt x="588" y="1561"/>
                        <a:pt x="580" y="1566"/>
                        <a:pt x="570" y="1569"/>
                      </a:cubicBezTo>
                      <a:cubicBezTo>
                        <a:pt x="569" y="1569"/>
                        <a:pt x="569" y="1569"/>
                        <a:pt x="569" y="1569"/>
                      </a:cubicBezTo>
                      <a:cubicBezTo>
                        <a:pt x="563" y="1570"/>
                        <a:pt x="558" y="1571"/>
                        <a:pt x="552" y="1571"/>
                      </a:cubicBezTo>
                      <a:cubicBezTo>
                        <a:pt x="550" y="1571"/>
                        <a:pt x="536" y="1570"/>
                        <a:pt x="535" y="1569"/>
                      </a:cubicBezTo>
                      <a:cubicBezTo>
                        <a:pt x="536" y="1568"/>
                        <a:pt x="545" y="1568"/>
                        <a:pt x="546" y="1568"/>
                      </a:cubicBezTo>
                      <a:cubicBezTo>
                        <a:pt x="554" y="1568"/>
                        <a:pt x="561" y="1567"/>
                        <a:pt x="568" y="1565"/>
                      </a:cubicBezTo>
                      <a:cubicBezTo>
                        <a:pt x="569" y="1565"/>
                        <a:pt x="569" y="1565"/>
                        <a:pt x="569" y="1565"/>
                      </a:cubicBezTo>
                      <a:cubicBezTo>
                        <a:pt x="579" y="1563"/>
                        <a:pt x="586" y="1559"/>
                        <a:pt x="593" y="1552"/>
                      </a:cubicBezTo>
                      <a:cubicBezTo>
                        <a:pt x="602" y="1544"/>
                        <a:pt x="607" y="1532"/>
                        <a:pt x="606" y="1520"/>
                      </a:cubicBezTo>
                      <a:cubicBezTo>
                        <a:pt x="605" y="1513"/>
                        <a:pt x="598" y="1504"/>
                        <a:pt x="591" y="1505"/>
                      </a:cubicBezTo>
                      <a:cubicBezTo>
                        <a:pt x="588" y="1506"/>
                        <a:pt x="586" y="1508"/>
                        <a:pt x="586" y="1510"/>
                      </a:cubicBezTo>
                      <a:cubicBezTo>
                        <a:pt x="585" y="1513"/>
                        <a:pt x="587" y="1515"/>
                        <a:pt x="589" y="1516"/>
                      </a:cubicBezTo>
                      <a:cubicBezTo>
                        <a:pt x="591" y="1516"/>
                        <a:pt x="592" y="1516"/>
                        <a:pt x="593" y="1515"/>
                      </a:cubicBezTo>
                      <a:cubicBezTo>
                        <a:pt x="595" y="1514"/>
                        <a:pt x="595" y="1511"/>
                        <a:pt x="593" y="1510"/>
                      </a:cubicBezTo>
                      <a:cubicBezTo>
                        <a:pt x="592" y="1509"/>
                        <a:pt x="591" y="1509"/>
                        <a:pt x="590" y="1510"/>
                      </a:cubicBezTo>
                      <a:cubicBezTo>
                        <a:pt x="591" y="1508"/>
                        <a:pt x="592" y="1507"/>
                        <a:pt x="594" y="1508"/>
                      </a:cubicBezTo>
                      <a:cubicBezTo>
                        <a:pt x="596" y="1509"/>
                        <a:pt x="598" y="1511"/>
                        <a:pt x="598" y="1514"/>
                      </a:cubicBezTo>
                      <a:cubicBezTo>
                        <a:pt x="598" y="1518"/>
                        <a:pt x="594" y="1521"/>
                        <a:pt x="590" y="1521"/>
                      </a:cubicBezTo>
                      <a:cubicBezTo>
                        <a:pt x="587" y="1521"/>
                        <a:pt x="583" y="1520"/>
                        <a:pt x="581" y="1517"/>
                      </a:cubicBezTo>
                      <a:cubicBezTo>
                        <a:pt x="580" y="1515"/>
                        <a:pt x="579" y="1511"/>
                        <a:pt x="580" y="1508"/>
                      </a:cubicBezTo>
                      <a:cubicBezTo>
                        <a:pt x="581" y="1505"/>
                        <a:pt x="584" y="1501"/>
                        <a:pt x="589" y="1501"/>
                      </a:cubicBezTo>
                      <a:cubicBezTo>
                        <a:pt x="598" y="1500"/>
                        <a:pt x="605" y="1508"/>
                        <a:pt x="607" y="1516"/>
                      </a:cubicBezTo>
                      <a:cubicBezTo>
                        <a:pt x="607" y="1519"/>
                        <a:pt x="607" y="1522"/>
                        <a:pt x="607" y="1525"/>
                      </a:cubicBezTo>
                      <a:cubicBezTo>
                        <a:pt x="608" y="1516"/>
                        <a:pt x="608" y="1508"/>
                        <a:pt x="605" y="1498"/>
                      </a:cubicBezTo>
                      <a:cubicBezTo>
                        <a:pt x="603" y="1493"/>
                        <a:pt x="600" y="1488"/>
                        <a:pt x="596" y="1484"/>
                      </a:cubicBezTo>
                      <a:cubicBezTo>
                        <a:pt x="591" y="1479"/>
                        <a:pt x="587" y="1476"/>
                        <a:pt x="581" y="1474"/>
                      </a:cubicBezTo>
                      <a:cubicBezTo>
                        <a:pt x="578" y="1473"/>
                        <a:pt x="575" y="1473"/>
                        <a:pt x="571" y="1473"/>
                      </a:cubicBezTo>
                      <a:cubicBezTo>
                        <a:pt x="571" y="1473"/>
                        <a:pt x="571" y="1473"/>
                        <a:pt x="571" y="1473"/>
                      </a:cubicBezTo>
                      <a:cubicBezTo>
                        <a:pt x="580" y="1474"/>
                        <a:pt x="587" y="1483"/>
                        <a:pt x="578" y="1493"/>
                      </a:cubicBezTo>
                      <a:cubicBezTo>
                        <a:pt x="573" y="1501"/>
                        <a:pt x="554" y="1504"/>
                        <a:pt x="557" y="1527"/>
                      </a:cubicBezTo>
                      <a:close/>
                      <a:moveTo>
                        <a:pt x="636" y="1575"/>
                      </a:moveTo>
                      <a:cubicBezTo>
                        <a:pt x="625" y="1579"/>
                        <a:pt x="632" y="1593"/>
                        <a:pt x="633" y="1598"/>
                      </a:cubicBezTo>
                      <a:cubicBezTo>
                        <a:pt x="634" y="1602"/>
                        <a:pt x="634" y="1605"/>
                        <a:pt x="632" y="1608"/>
                      </a:cubicBezTo>
                      <a:cubicBezTo>
                        <a:pt x="637" y="1606"/>
                        <a:pt x="644" y="1598"/>
                        <a:pt x="647" y="1592"/>
                      </a:cubicBezTo>
                      <a:cubicBezTo>
                        <a:pt x="650" y="1586"/>
                        <a:pt x="648" y="1578"/>
                        <a:pt x="639" y="1574"/>
                      </a:cubicBezTo>
                      <a:cubicBezTo>
                        <a:pt x="641" y="1578"/>
                        <a:pt x="642" y="1584"/>
                        <a:pt x="639" y="1588"/>
                      </a:cubicBezTo>
                      <a:cubicBezTo>
                        <a:pt x="640" y="1586"/>
                        <a:pt x="639" y="1579"/>
                        <a:pt x="636" y="1575"/>
                      </a:cubicBezTo>
                      <a:close/>
                      <a:moveTo>
                        <a:pt x="528" y="1567"/>
                      </a:moveTo>
                      <a:cubicBezTo>
                        <a:pt x="552" y="1558"/>
                        <a:pt x="559" y="1538"/>
                        <a:pt x="568" y="1530"/>
                      </a:cubicBezTo>
                      <a:cubicBezTo>
                        <a:pt x="579" y="1521"/>
                        <a:pt x="589" y="1533"/>
                        <a:pt x="580" y="1545"/>
                      </a:cubicBezTo>
                      <a:cubicBezTo>
                        <a:pt x="570" y="1558"/>
                        <a:pt x="548" y="1566"/>
                        <a:pt x="528" y="1567"/>
                      </a:cubicBezTo>
                      <a:close/>
                      <a:moveTo>
                        <a:pt x="610" y="1534"/>
                      </a:moveTo>
                      <a:cubicBezTo>
                        <a:pt x="620" y="1516"/>
                        <a:pt x="614" y="1478"/>
                        <a:pt x="593" y="1477"/>
                      </a:cubicBezTo>
                      <a:cubicBezTo>
                        <a:pt x="593" y="1473"/>
                        <a:pt x="599" y="1469"/>
                        <a:pt x="605" y="1470"/>
                      </a:cubicBezTo>
                      <a:cubicBezTo>
                        <a:pt x="611" y="1472"/>
                        <a:pt x="618" y="1479"/>
                        <a:pt x="617" y="1488"/>
                      </a:cubicBezTo>
                      <a:cubicBezTo>
                        <a:pt x="622" y="1488"/>
                        <a:pt x="626" y="1501"/>
                        <a:pt x="621" y="1515"/>
                      </a:cubicBezTo>
                      <a:cubicBezTo>
                        <a:pt x="627" y="1509"/>
                        <a:pt x="635" y="1504"/>
                        <a:pt x="643" y="1501"/>
                      </a:cubicBezTo>
                      <a:cubicBezTo>
                        <a:pt x="653" y="1498"/>
                        <a:pt x="664" y="1496"/>
                        <a:pt x="673" y="1499"/>
                      </a:cubicBezTo>
                      <a:cubicBezTo>
                        <a:pt x="684" y="1502"/>
                        <a:pt x="692" y="1509"/>
                        <a:pt x="695" y="1519"/>
                      </a:cubicBezTo>
                      <a:cubicBezTo>
                        <a:pt x="696" y="1526"/>
                        <a:pt x="695" y="1535"/>
                        <a:pt x="689" y="1540"/>
                      </a:cubicBezTo>
                      <a:cubicBezTo>
                        <a:pt x="684" y="1543"/>
                        <a:pt x="676" y="1543"/>
                        <a:pt x="671" y="1541"/>
                      </a:cubicBezTo>
                      <a:cubicBezTo>
                        <a:pt x="666" y="1538"/>
                        <a:pt x="662" y="1532"/>
                        <a:pt x="659" y="1526"/>
                      </a:cubicBezTo>
                      <a:cubicBezTo>
                        <a:pt x="670" y="1535"/>
                        <a:pt x="677" y="1527"/>
                        <a:pt x="683" y="1526"/>
                      </a:cubicBezTo>
                      <a:cubicBezTo>
                        <a:pt x="690" y="1525"/>
                        <a:pt x="693" y="1531"/>
                        <a:pt x="691" y="1536"/>
                      </a:cubicBezTo>
                      <a:cubicBezTo>
                        <a:pt x="691" y="1536"/>
                        <a:pt x="691" y="1536"/>
                        <a:pt x="691" y="1536"/>
                      </a:cubicBezTo>
                      <a:cubicBezTo>
                        <a:pt x="694" y="1531"/>
                        <a:pt x="694" y="1526"/>
                        <a:pt x="693" y="1520"/>
                      </a:cubicBezTo>
                      <a:cubicBezTo>
                        <a:pt x="691" y="1511"/>
                        <a:pt x="685" y="1504"/>
                        <a:pt x="676" y="1501"/>
                      </a:cubicBezTo>
                      <a:cubicBezTo>
                        <a:pt x="678" y="1502"/>
                        <a:pt x="680" y="1504"/>
                        <a:pt x="681" y="1506"/>
                      </a:cubicBezTo>
                      <a:cubicBezTo>
                        <a:pt x="684" y="1509"/>
                        <a:pt x="685" y="1515"/>
                        <a:pt x="682" y="1518"/>
                      </a:cubicBezTo>
                      <a:cubicBezTo>
                        <a:pt x="681" y="1520"/>
                        <a:pt x="678" y="1521"/>
                        <a:pt x="676" y="1520"/>
                      </a:cubicBezTo>
                      <a:cubicBezTo>
                        <a:pt x="674" y="1520"/>
                        <a:pt x="672" y="1519"/>
                        <a:pt x="672" y="1517"/>
                      </a:cubicBezTo>
                      <a:cubicBezTo>
                        <a:pt x="671" y="1515"/>
                        <a:pt x="671" y="1513"/>
                        <a:pt x="672" y="1512"/>
                      </a:cubicBezTo>
                      <a:cubicBezTo>
                        <a:pt x="674" y="1509"/>
                        <a:pt x="676" y="1509"/>
                        <a:pt x="679" y="1510"/>
                      </a:cubicBezTo>
                      <a:cubicBezTo>
                        <a:pt x="680" y="1511"/>
                        <a:pt x="681" y="1512"/>
                        <a:pt x="680" y="1514"/>
                      </a:cubicBezTo>
                      <a:cubicBezTo>
                        <a:pt x="680" y="1515"/>
                        <a:pt x="679" y="1515"/>
                        <a:pt x="678" y="1515"/>
                      </a:cubicBezTo>
                      <a:cubicBezTo>
                        <a:pt x="679" y="1515"/>
                        <a:pt x="679" y="1514"/>
                        <a:pt x="679" y="1513"/>
                      </a:cubicBezTo>
                      <a:cubicBezTo>
                        <a:pt x="679" y="1512"/>
                        <a:pt x="678" y="1511"/>
                        <a:pt x="676" y="1512"/>
                      </a:cubicBezTo>
                      <a:cubicBezTo>
                        <a:pt x="676" y="1512"/>
                        <a:pt x="675" y="1513"/>
                        <a:pt x="675" y="1514"/>
                      </a:cubicBezTo>
                      <a:cubicBezTo>
                        <a:pt x="675" y="1515"/>
                        <a:pt x="675" y="1516"/>
                        <a:pt x="676" y="1517"/>
                      </a:cubicBezTo>
                      <a:cubicBezTo>
                        <a:pt x="678" y="1518"/>
                        <a:pt x="680" y="1517"/>
                        <a:pt x="681" y="1516"/>
                      </a:cubicBezTo>
                      <a:cubicBezTo>
                        <a:pt x="683" y="1512"/>
                        <a:pt x="681" y="1507"/>
                        <a:pt x="678" y="1504"/>
                      </a:cubicBezTo>
                      <a:cubicBezTo>
                        <a:pt x="673" y="1500"/>
                        <a:pt x="664" y="1499"/>
                        <a:pt x="658" y="1500"/>
                      </a:cubicBezTo>
                      <a:cubicBezTo>
                        <a:pt x="641" y="1501"/>
                        <a:pt x="627" y="1509"/>
                        <a:pt x="619" y="1521"/>
                      </a:cubicBezTo>
                      <a:cubicBezTo>
                        <a:pt x="617" y="1526"/>
                        <a:pt x="614" y="1530"/>
                        <a:pt x="610" y="1534"/>
                      </a:cubicBezTo>
                      <a:close/>
                      <a:moveTo>
                        <a:pt x="602" y="1553"/>
                      </a:moveTo>
                      <a:cubicBezTo>
                        <a:pt x="608" y="1544"/>
                        <a:pt x="624" y="1549"/>
                        <a:pt x="632" y="1555"/>
                      </a:cubicBezTo>
                      <a:cubicBezTo>
                        <a:pt x="641" y="1563"/>
                        <a:pt x="649" y="1574"/>
                        <a:pt x="662" y="1573"/>
                      </a:cubicBezTo>
                      <a:cubicBezTo>
                        <a:pt x="669" y="1572"/>
                        <a:pt x="676" y="1568"/>
                        <a:pt x="678" y="1561"/>
                      </a:cubicBezTo>
                      <a:cubicBezTo>
                        <a:pt x="679" y="1557"/>
                        <a:pt x="678" y="1552"/>
                        <a:pt x="674" y="1550"/>
                      </a:cubicBezTo>
                      <a:cubicBezTo>
                        <a:pt x="676" y="1553"/>
                        <a:pt x="674" y="1559"/>
                        <a:pt x="670" y="1561"/>
                      </a:cubicBezTo>
                      <a:cubicBezTo>
                        <a:pt x="666" y="1563"/>
                        <a:pt x="660" y="1562"/>
                        <a:pt x="657" y="1558"/>
                      </a:cubicBezTo>
                      <a:cubicBezTo>
                        <a:pt x="649" y="1550"/>
                        <a:pt x="644" y="1542"/>
                        <a:pt x="635" y="1538"/>
                      </a:cubicBezTo>
                      <a:cubicBezTo>
                        <a:pt x="623" y="1533"/>
                        <a:pt x="607" y="1538"/>
                        <a:pt x="602" y="1553"/>
                      </a:cubicBezTo>
                      <a:close/>
                      <a:moveTo>
                        <a:pt x="584" y="1597"/>
                      </a:moveTo>
                      <a:cubicBezTo>
                        <a:pt x="594" y="1601"/>
                        <a:pt x="611" y="1599"/>
                        <a:pt x="619" y="1592"/>
                      </a:cubicBezTo>
                      <a:cubicBezTo>
                        <a:pt x="628" y="1585"/>
                        <a:pt x="624" y="1575"/>
                        <a:pt x="613" y="1581"/>
                      </a:cubicBezTo>
                      <a:cubicBezTo>
                        <a:pt x="604" y="1586"/>
                        <a:pt x="594" y="1598"/>
                        <a:pt x="584" y="1597"/>
                      </a:cubicBezTo>
                      <a:close/>
                      <a:moveTo>
                        <a:pt x="385" y="1643"/>
                      </a:moveTo>
                      <a:cubicBezTo>
                        <a:pt x="353" y="1649"/>
                        <a:pt x="326" y="1692"/>
                        <a:pt x="348" y="1714"/>
                      </a:cubicBezTo>
                      <a:cubicBezTo>
                        <a:pt x="344" y="1718"/>
                        <a:pt x="333" y="1715"/>
                        <a:pt x="329" y="1707"/>
                      </a:cubicBezTo>
                      <a:cubicBezTo>
                        <a:pt x="325" y="1699"/>
                        <a:pt x="328" y="1685"/>
                        <a:pt x="339" y="1678"/>
                      </a:cubicBezTo>
                      <a:cubicBezTo>
                        <a:pt x="331" y="1668"/>
                        <a:pt x="353" y="1640"/>
                        <a:pt x="385" y="1643"/>
                      </a:cubicBezTo>
                      <a:close/>
                      <a:moveTo>
                        <a:pt x="316" y="1522"/>
                      </a:moveTo>
                      <a:cubicBezTo>
                        <a:pt x="318" y="1520"/>
                        <a:pt x="321" y="1521"/>
                        <a:pt x="323" y="1523"/>
                      </a:cubicBezTo>
                      <a:cubicBezTo>
                        <a:pt x="324" y="1526"/>
                        <a:pt x="324" y="1529"/>
                        <a:pt x="321" y="1530"/>
                      </a:cubicBezTo>
                      <a:cubicBezTo>
                        <a:pt x="319" y="1532"/>
                        <a:pt x="316" y="1531"/>
                        <a:pt x="315" y="1529"/>
                      </a:cubicBezTo>
                      <a:cubicBezTo>
                        <a:pt x="313" y="1526"/>
                        <a:pt x="314" y="1523"/>
                        <a:pt x="316" y="1522"/>
                      </a:cubicBezTo>
                      <a:close/>
                      <a:moveTo>
                        <a:pt x="323" y="1515"/>
                      </a:moveTo>
                      <a:cubicBezTo>
                        <a:pt x="325" y="1514"/>
                        <a:pt x="327" y="1514"/>
                        <a:pt x="328" y="1516"/>
                      </a:cubicBezTo>
                      <a:cubicBezTo>
                        <a:pt x="329" y="1518"/>
                        <a:pt x="329" y="1520"/>
                        <a:pt x="327" y="1521"/>
                      </a:cubicBezTo>
                      <a:cubicBezTo>
                        <a:pt x="325" y="1522"/>
                        <a:pt x="323" y="1522"/>
                        <a:pt x="322" y="1520"/>
                      </a:cubicBezTo>
                      <a:cubicBezTo>
                        <a:pt x="320" y="1518"/>
                        <a:pt x="321" y="1516"/>
                        <a:pt x="323" y="1515"/>
                      </a:cubicBezTo>
                      <a:close/>
                      <a:moveTo>
                        <a:pt x="313" y="1534"/>
                      </a:moveTo>
                      <a:cubicBezTo>
                        <a:pt x="316" y="1532"/>
                        <a:pt x="321" y="1533"/>
                        <a:pt x="323" y="1536"/>
                      </a:cubicBezTo>
                      <a:cubicBezTo>
                        <a:pt x="326" y="1540"/>
                        <a:pt x="325" y="1545"/>
                        <a:pt x="321" y="1547"/>
                      </a:cubicBezTo>
                      <a:cubicBezTo>
                        <a:pt x="317" y="1549"/>
                        <a:pt x="313" y="1548"/>
                        <a:pt x="310" y="1545"/>
                      </a:cubicBezTo>
                      <a:cubicBezTo>
                        <a:pt x="308" y="1541"/>
                        <a:pt x="309" y="1536"/>
                        <a:pt x="313" y="1534"/>
                      </a:cubicBezTo>
                      <a:close/>
                      <a:moveTo>
                        <a:pt x="471" y="1582"/>
                      </a:moveTo>
                      <a:cubicBezTo>
                        <a:pt x="473" y="1592"/>
                        <a:pt x="469" y="1608"/>
                        <a:pt x="458" y="1619"/>
                      </a:cubicBezTo>
                      <a:cubicBezTo>
                        <a:pt x="451" y="1627"/>
                        <a:pt x="440" y="1633"/>
                        <a:pt x="429" y="1634"/>
                      </a:cubicBezTo>
                      <a:cubicBezTo>
                        <a:pt x="423" y="1634"/>
                        <a:pt x="418" y="1634"/>
                        <a:pt x="413" y="1631"/>
                      </a:cubicBezTo>
                      <a:cubicBezTo>
                        <a:pt x="405" y="1627"/>
                        <a:pt x="401" y="1619"/>
                        <a:pt x="402" y="1613"/>
                      </a:cubicBezTo>
                      <a:cubicBezTo>
                        <a:pt x="402" y="1606"/>
                        <a:pt x="410" y="1601"/>
                        <a:pt x="416" y="1604"/>
                      </a:cubicBezTo>
                      <a:cubicBezTo>
                        <a:pt x="408" y="1611"/>
                        <a:pt x="413" y="1621"/>
                        <a:pt x="422" y="1624"/>
                      </a:cubicBezTo>
                      <a:cubicBezTo>
                        <a:pt x="432" y="1628"/>
                        <a:pt x="448" y="1622"/>
                        <a:pt x="455" y="1615"/>
                      </a:cubicBezTo>
                      <a:cubicBezTo>
                        <a:pt x="469" y="1602"/>
                        <a:pt x="470" y="1589"/>
                        <a:pt x="471" y="1582"/>
                      </a:cubicBezTo>
                      <a:close/>
                      <a:moveTo>
                        <a:pt x="410" y="1637"/>
                      </a:moveTo>
                      <a:cubicBezTo>
                        <a:pt x="376" y="1635"/>
                        <a:pt x="347" y="1606"/>
                        <a:pt x="348" y="1581"/>
                      </a:cubicBezTo>
                      <a:cubicBezTo>
                        <a:pt x="349" y="1554"/>
                        <a:pt x="373" y="1556"/>
                        <a:pt x="372" y="1580"/>
                      </a:cubicBezTo>
                      <a:cubicBezTo>
                        <a:pt x="371" y="1592"/>
                        <a:pt x="377" y="1630"/>
                        <a:pt x="410" y="1637"/>
                      </a:cubicBezTo>
                      <a:close/>
                      <a:moveTo>
                        <a:pt x="796" y="1567"/>
                      </a:moveTo>
                      <a:cubicBezTo>
                        <a:pt x="773" y="1576"/>
                        <a:pt x="766" y="1597"/>
                        <a:pt x="757" y="1604"/>
                      </a:cubicBezTo>
                      <a:cubicBezTo>
                        <a:pt x="747" y="1613"/>
                        <a:pt x="737" y="1601"/>
                        <a:pt x="746" y="1589"/>
                      </a:cubicBezTo>
                      <a:cubicBezTo>
                        <a:pt x="755" y="1576"/>
                        <a:pt x="777" y="1569"/>
                        <a:pt x="796" y="1567"/>
                      </a:cubicBezTo>
                      <a:close/>
                      <a:moveTo>
                        <a:pt x="712" y="1576"/>
                      </a:moveTo>
                      <a:cubicBezTo>
                        <a:pt x="713" y="1574"/>
                        <a:pt x="715" y="1573"/>
                        <a:pt x="717" y="1573"/>
                      </a:cubicBezTo>
                      <a:cubicBezTo>
                        <a:pt x="720" y="1573"/>
                        <a:pt x="723" y="1575"/>
                        <a:pt x="725" y="1578"/>
                      </a:cubicBezTo>
                      <a:cubicBezTo>
                        <a:pt x="726" y="1582"/>
                        <a:pt x="725" y="1585"/>
                        <a:pt x="722" y="1587"/>
                      </a:cubicBezTo>
                      <a:cubicBezTo>
                        <a:pt x="717" y="1591"/>
                        <a:pt x="714" y="1587"/>
                        <a:pt x="711" y="1586"/>
                      </a:cubicBezTo>
                      <a:cubicBezTo>
                        <a:pt x="707" y="1586"/>
                        <a:pt x="703" y="1589"/>
                        <a:pt x="701" y="1594"/>
                      </a:cubicBezTo>
                      <a:cubicBezTo>
                        <a:pt x="699" y="1600"/>
                        <a:pt x="700" y="1606"/>
                        <a:pt x="705" y="1610"/>
                      </a:cubicBezTo>
                      <a:cubicBezTo>
                        <a:pt x="708" y="1612"/>
                        <a:pt x="712" y="1612"/>
                        <a:pt x="715" y="1609"/>
                      </a:cubicBezTo>
                      <a:cubicBezTo>
                        <a:pt x="711" y="1609"/>
                        <a:pt x="708" y="1605"/>
                        <a:pt x="711" y="1601"/>
                      </a:cubicBezTo>
                      <a:cubicBezTo>
                        <a:pt x="713" y="1599"/>
                        <a:pt x="718" y="1597"/>
                        <a:pt x="723" y="1595"/>
                      </a:cubicBezTo>
                      <a:cubicBezTo>
                        <a:pt x="729" y="1592"/>
                        <a:pt x="734" y="1589"/>
                        <a:pt x="736" y="1585"/>
                      </a:cubicBezTo>
                      <a:cubicBezTo>
                        <a:pt x="741" y="1576"/>
                        <a:pt x="737" y="1564"/>
                        <a:pt x="727" y="1561"/>
                      </a:cubicBezTo>
                      <a:cubicBezTo>
                        <a:pt x="722" y="1560"/>
                        <a:pt x="717" y="1561"/>
                        <a:pt x="713" y="1563"/>
                      </a:cubicBezTo>
                      <a:cubicBezTo>
                        <a:pt x="708" y="1565"/>
                        <a:pt x="697" y="1574"/>
                        <a:pt x="690" y="1573"/>
                      </a:cubicBezTo>
                      <a:cubicBezTo>
                        <a:pt x="685" y="1572"/>
                        <a:pt x="683" y="1568"/>
                        <a:pt x="685" y="1565"/>
                      </a:cubicBezTo>
                      <a:cubicBezTo>
                        <a:pt x="681" y="1565"/>
                        <a:pt x="678" y="1570"/>
                        <a:pt x="679" y="1575"/>
                      </a:cubicBezTo>
                      <a:cubicBezTo>
                        <a:pt x="681" y="1583"/>
                        <a:pt x="691" y="1589"/>
                        <a:pt x="701" y="1585"/>
                      </a:cubicBezTo>
                      <a:cubicBezTo>
                        <a:pt x="705" y="1584"/>
                        <a:pt x="708" y="1581"/>
                        <a:pt x="712" y="1576"/>
                      </a:cubicBezTo>
                      <a:close/>
                      <a:moveTo>
                        <a:pt x="701" y="1589"/>
                      </a:moveTo>
                      <a:cubicBezTo>
                        <a:pt x="693" y="1598"/>
                        <a:pt x="676" y="1603"/>
                        <a:pt x="665" y="1599"/>
                      </a:cubicBezTo>
                      <a:cubicBezTo>
                        <a:pt x="653" y="1595"/>
                        <a:pt x="653" y="1584"/>
                        <a:pt x="667" y="1585"/>
                      </a:cubicBezTo>
                      <a:cubicBezTo>
                        <a:pt x="677" y="1587"/>
                        <a:pt x="691" y="1595"/>
                        <a:pt x="701" y="1589"/>
                      </a:cubicBezTo>
                      <a:close/>
                      <a:moveTo>
                        <a:pt x="737" y="1566"/>
                      </a:moveTo>
                      <a:cubicBezTo>
                        <a:pt x="741" y="1569"/>
                        <a:pt x="741" y="1577"/>
                        <a:pt x="740" y="1581"/>
                      </a:cubicBezTo>
                      <a:cubicBezTo>
                        <a:pt x="745" y="1584"/>
                        <a:pt x="755" y="1576"/>
                        <a:pt x="751" y="1568"/>
                      </a:cubicBezTo>
                      <a:cubicBezTo>
                        <a:pt x="748" y="1563"/>
                        <a:pt x="741" y="1561"/>
                        <a:pt x="737" y="1566"/>
                      </a:cubicBezTo>
                      <a:close/>
                      <a:moveTo>
                        <a:pt x="695" y="1222"/>
                      </a:moveTo>
                      <a:cubicBezTo>
                        <a:pt x="698" y="1221"/>
                        <a:pt x="702" y="1223"/>
                        <a:pt x="703" y="1226"/>
                      </a:cubicBezTo>
                      <a:cubicBezTo>
                        <a:pt x="705" y="1232"/>
                        <a:pt x="697" y="1236"/>
                        <a:pt x="693" y="1233"/>
                      </a:cubicBezTo>
                      <a:cubicBezTo>
                        <a:pt x="690" y="1231"/>
                        <a:pt x="690" y="1227"/>
                        <a:pt x="684" y="1226"/>
                      </a:cubicBezTo>
                      <a:cubicBezTo>
                        <a:pt x="690" y="1226"/>
                        <a:pt x="691" y="1223"/>
                        <a:pt x="695" y="1222"/>
                      </a:cubicBezTo>
                      <a:close/>
                      <a:moveTo>
                        <a:pt x="979" y="1165"/>
                      </a:moveTo>
                      <a:cubicBezTo>
                        <a:pt x="988" y="1189"/>
                        <a:pt x="981" y="1210"/>
                        <a:pt x="968" y="1224"/>
                      </a:cubicBezTo>
                      <a:cubicBezTo>
                        <a:pt x="956" y="1235"/>
                        <a:pt x="942" y="1234"/>
                        <a:pt x="935" y="1241"/>
                      </a:cubicBezTo>
                      <a:cubicBezTo>
                        <a:pt x="932" y="1244"/>
                        <a:pt x="930" y="1247"/>
                        <a:pt x="930" y="1252"/>
                      </a:cubicBezTo>
                      <a:cubicBezTo>
                        <a:pt x="921" y="1244"/>
                        <a:pt x="923" y="1231"/>
                        <a:pt x="932" y="1224"/>
                      </a:cubicBezTo>
                      <a:cubicBezTo>
                        <a:pt x="942" y="1215"/>
                        <a:pt x="954" y="1217"/>
                        <a:pt x="964" y="1206"/>
                      </a:cubicBezTo>
                      <a:cubicBezTo>
                        <a:pt x="975" y="1194"/>
                        <a:pt x="980" y="1179"/>
                        <a:pt x="979" y="1165"/>
                      </a:cubicBezTo>
                      <a:close/>
                      <a:moveTo>
                        <a:pt x="981" y="1108"/>
                      </a:moveTo>
                      <a:cubicBezTo>
                        <a:pt x="993" y="1129"/>
                        <a:pt x="983" y="1151"/>
                        <a:pt x="982" y="1163"/>
                      </a:cubicBezTo>
                      <a:cubicBezTo>
                        <a:pt x="981" y="1180"/>
                        <a:pt x="994" y="1182"/>
                        <a:pt x="999" y="1165"/>
                      </a:cubicBezTo>
                      <a:cubicBezTo>
                        <a:pt x="1005" y="1148"/>
                        <a:pt x="997" y="1121"/>
                        <a:pt x="981" y="1108"/>
                      </a:cubicBezTo>
                      <a:close/>
                      <a:moveTo>
                        <a:pt x="348" y="1047"/>
                      </a:moveTo>
                      <a:cubicBezTo>
                        <a:pt x="337" y="1026"/>
                        <a:pt x="311" y="1019"/>
                        <a:pt x="294" y="1024"/>
                      </a:cubicBezTo>
                      <a:cubicBezTo>
                        <a:pt x="279" y="1029"/>
                        <a:pt x="278" y="1044"/>
                        <a:pt x="297" y="1039"/>
                      </a:cubicBezTo>
                      <a:cubicBezTo>
                        <a:pt x="312" y="1035"/>
                        <a:pt x="330" y="1030"/>
                        <a:pt x="348" y="1047"/>
                      </a:cubicBezTo>
                      <a:close/>
                      <a:moveTo>
                        <a:pt x="112" y="1229"/>
                      </a:moveTo>
                      <a:cubicBezTo>
                        <a:pt x="103" y="1214"/>
                        <a:pt x="103" y="1187"/>
                        <a:pt x="112" y="1171"/>
                      </a:cubicBezTo>
                      <a:cubicBezTo>
                        <a:pt x="122" y="1156"/>
                        <a:pt x="136" y="1161"/>
                        <a:pt x="129" y="1180"/>
                      </a:cubicBezTo>
                      <a:cubicBezTo>
                        <a:pt x="124" y="1195"/>
                        <a:pt x="107" y="1209"/>
                        <a:pt x="112" y="1229"/>
                      </a:cubicBezTo>
                      <a:close/>
                      <a:moveTo>
                        <a:pt x="308" y="1014"/>
                      </a:moveTo>
                      <a:cubicBezTo>
                        <a:pt x="286" y="1004"/>
                        <a:pt x="268" y="1015"/>
                        <a:pt x="255" y="1029"/>
                      </a:cubicBezTo>
                      <a:cubicBezTo>
                        <a:pt x="248" y="1037"/>
                        <a:pt x="242" y="1051"/>
                        <a:pt x="231" y="1053"/>
                      </a:cubicBezTo>
                      <a:cubicBezTo>
                        <a:pt x="243" y="1065"/>
                        <a:pt x="261" y="1038"/>
                        <a:pt x="268" y="1030"/>
                      </a:cubicBezTo>
                      <a:cubicBezTo>
                        <a:pt x="280" y="1018"/>
                        <a:pt x="294" y="1011"/>
                        <a:pt x="308" y="1014"/>
                      </a:cubicBezTo>
                      <a:close/>
                      <a:moveTo>
                        <a:pt x="217" y="1139"/>
                      </a:moveTo>
                      <a:cubicBezTo>
                        <a:pt x="242" y="1132"/>
                        <a:pt x="273" y="1134"/>
                        <a:pt x="287" y="1146"/>
                      </a:cubicBezTo>
                      <a:cubicBezTo>
                        <a:pt x="300" y="1158"/>
                        <a:pt x="292" y="1174"/>
                        <a:pt x="275" y="1163"/>
                      </a:cubicBezTo>
                      <a:cubicBezTo>
                        <a:pt x="262" y="1155"/>
                        <a:pt x="242" y="1138"/>
                        <a:pt x="217" y="1139"/>
                      </a:cubicBezTo>
                      <a:close/>
                      <a:moveTo>
                        <a:pt x="67" y="1135"/>
                      </a:moveTo>
                      <a:cubicBezTo>
                        <a:pt x="64" y="1132"/>
                        <a:pt x="63" y="1128"/>
                        <a:pt x="66" y="1125"/>
                      </a:cubicBezTo>
                      <a:cubicBezTo>
                        <a:pt x="70" y="1120"/>
                        <a:pt x="78" y="1124"/>
                        <a:pt x="78" y="1130"/>
                      </a:cubicBezTo>
                      <a:cubicBezTo>
                        <a:pt x="78" y="1134"/>
                        <a:pt x="75" y="1137"/>
                        <a:pt x="78" y="1142"/>
                      </a:cubicBezTo>
                      <a:cubicBezTo>
                        <a:pt x="74" y="1137"/>
                        <a:pt x="71" y="1138"/>
                        <a:pt x="67" y="1135"/>
                      </a:cubicBezTo>
                      <a:close/>
                      <a:moveTo>
                        <a:pt x="67" y="1137"/>
                      </a:moveTo>
                      <a:cubicBezTo>
                        <a:pt x="64" y="1135"/>
                        <a:pt x="63" y="1133"/>
                        <a:pt x="63" y="1131"/>
                      </a:cubicBezTo>
                      <a:cubicBezTo>
                        <a:pt x="62" y="1128"/>
                        <a:pt x="64" y="1124"/>
                        <a:pt x="67" y="1122"/>
                      </a:cubicBezTo>
                      <a:cubicBezTo>
                        <a:pt x="71" y="1120"/>
                        <a:pt x="76" y="1122"/>
                        <a:pt x="78" y="1124"/>
                      </a:cubicBezTo>
                      <a:cubicBezTo>
                        <a:pt x="82" y="1129"/>
                        <a:pt x="78" y="1133"/>
                        <a:pt x="78" y="1137"/>
                      </a:cubicBezTo>
                      <a:cubicBezTo>
                        <a:pt x="77" y="1141"/>
                        <a:pt x="82" y="1146"/>
                        <a:pt x="87" y="1147"/>
                      </a:cubicBezTo>
                      <a:cubicBezTo>
                        <a:pt x="94" y="1149"/>
                        <a:pt x="101" y="1147"/>
                        <a:pt x="104" y="1141"/>
                      </a:cubicBezTo>
                      <a:cubicBezTo>
                        <a:pt x="106" y="1138"/>
                        <a:pt x="107" y="1133"/>
                        <a:pt x="103" y="1131"/>
                      </a:cubicBezTo>
                      <a:cubicBezTo>
                        <a:pt x="103" y="1135"/>
                        <a:pt x="99" y="1139"/>
                        <a:pt x="94" y="1136"/>
                      </a:cubicBezTo>
                      <a:cubicBezTo>
                        <a:pt x="91" y="1134"/>
                        <a:pt x="89" y="1128"/>
                        <a:pt x="86" y="1122"/>
                      </a:cubicBezTo>
                      <a:cubicBezTo>
                        <a:pt x="83" y="1116"/>
                        <a:pt x="79" y="1111"/>
                        <a:pt x="74" y="1109"/>
                      </a:cubicBezTo>
                      <a:cubicBezTo>
                        <a:pt x="64" y="1104"/>
                        <a:pt x="51" y="1110"/>
                        <a:pt x="49" y="1120"/>
                      </a:cubicBezTo>
                      <a:cubicBezTo>
                        <a:pt x="47" y="1126"/>
                        <a:pt x="49" y="1132"/>
                        <a:pt x="51" y="1137"/>
                      </a:cubicBezTo>
                      <a:cubicBezTo>
                        <a:pt x="54" y="1142"/>
                        <a:pt x="65" y="1154"/>
                        <a:pt x="65" y="1161"/>
                      </a:cubicBezTo>
                      <a:cubicBezTo>
                        <a:pt x="64" y="1167"/>
                        <a:pt x="60" y="1169"/>
                        <a:pt x="56" y="1167"/>
                      </a:cubicBezTo>
                      <a:cubicBezTo>
                        <a:pt x="56" y="1172"/>
                        <a:pt x="62" y="1175"/>
                        <a:pt x="67" y="1173"/>
                      </a:cubicBezTo>
                      <a:cubicBezTo>
                        <a:pt x="76" y="1171"/>
                        <a:pt x="82" y="1158"/>
                        <a:pt x="77" y="1147"/>
                      </a:cubicBezTo>
                      <a:cubicBezTo>
                        <a:pt x="76" y="1143"/>
                        <a:pt x="72" y="1140"/>
                        <a:pt x="67" y="1137"/>
                      </a:cubicBezTo>
                      <a:close/>
                      <a:moveTo>
                        <a:pt x="82" y="1148"/>
                      </a:moveTo>
                      <a:cubicBezTo>
                        <a:pt x="92" y="1156"/>
                        <a:pt x="99" y="1174"/>
                        <a:pt x="96" y="1187"/>
                      </a:cubicBezTo>
                      <a:cubicBezTo>
                        <a:pt x="93" y="1200"/>
                        <a:pt x="80" y="1201"/>
                        <a:pt x="81" y="1186"/>
                      </a:cubicBezTo>
                      <a:cubicBezTo>
                        <a:pt x="81" y="1175"/>
                        <a:pt x="89" y="1158"/>
                        <a:pt x="82" y="1148"/>
                      </a:cubicBezTo>
                      <a:close/>
                      <a:moveTo>
                        <a:pt x="52" y="1091"/>
                      </a:moveTo>
                      <a:cubicBezTo>
                        <a:pt x="53" y="1090"/>
                        <a:pt x="55" y="1090"/>
                        <a:pt x="56" y="1090"/>
                      </a:cubicBezTo>
                      <a:cubicBezTo>
                        <a:pt x="51" y="1081"/>
                        <a:pt x="47" y="1063"/>
                        <a:pt x="48" y="1046"/>
                      </a:cubicBezTo>
                      <a:cubicBezTo>
                        <a:pt x="49" y="1050"/>
                        <a:pt x="51" y="1055"/>
                        <a:pt x="53" y="1059"/>
                      </a:cubicBezTo>
                      <a:cubicBezTo>
                        <a:pt x="70" y="1087"/>
                        <a:pt x="92" y="1080"/>
                        <a:pt x="115" y="1094"/>
                      </a:cubicBezTo>
                      <a:cubicBezTo>
                        <a:pt x="123" y="1099"/>
                        <a:pt x="129" y="1110"/>
                        <a:pt x="121" y="1119"/>
                      </a:cubicBezTo>
                      <a:cubicBezTo>
                        <a:pt x="117" y="1123"/>
                        <a:pt x="111" y="1125"/>
                        <a:pt x="106" y="1123"/>
                      </a:cubicBezTo>
                      <a:cubicBezTo>
                        <a:pt x="102" y="1122"/>
                        <a:pt x="99" y="1120"/>
                        <a:pt x="98" y="1116"/>
                      </a:cubicBezTo>
                      <a:cubicBezTo>
                        <a:pt x="97" y="1115"/>
                        <a:pt x="97" y="1113"/>
                        <a:pt x="97" y="1111"/>
                      </a:cubicBezTo>
                      <a:cubicBezTo>
                        <a:pt x="97" y="1112"/>
                        <a:pt x="96" y="1111"/>
                        <a:pt x="97" y="1114"/>
                      </a:cubicBezTo>
                      <a:cubicBezTo>
                        <a:pt x="98" y="1116"/>
                        <a:pt x="104" y="1119"/>
                        <a:pt x="108" y="1117"/>
                      </a:cubicBezTo>
                      <a:cubicBezTo>
                        <a:pt x="112" y="1115"/>
                        <a:pt x="113" y="1111"/>
                        <a:pt x="111" y="1107"/>
                      </a:cubicBezTo>
                      <a:cubicBezTo>
                        <a:pt x="110" y="1103"/>
                        <a:pt x="106" y="1102"/>
                        <a:pt x="102" y="1103"/>
                      </a:cubicBezTo>
                      <a:cubicBezTo>
                        <a:pt x="96" y="1104"/>
                        <a:pt x="94" y="1111"/>
                        <a:pt x="96" y="1117"/>
                      </a:cubicBezTo>
                      <a:cubicBezTo>
                        <a:pt x="98" y="1121"/>
                        <a:pt x="101" y="1124"/>
                        <a:pt x="105" y="1125"/>
                      </a:cubicBezTo>
                      <a:cubicBezTo>
                        <a:pt x="111" y="1127"/>
                        <a:pt x="118" y="1125"/>
                        <a:pt x="123" y="1121"/>
                      </a:cubicBezTo>
                      <a:cubicBezTo>
                        <a:pt x="134" y="1109"/>
                        <a:pt x="127" y="1098"/>
                        <a:pt x="117" y="1092"/>
                      </a:cubicBezTo>
                      <a:cubicBezTo>
                        <a:pt x="93" y="1078"/>
                        <a:pt x="70" y="1085"/>
                        <a:pt x="55" y="1054"/>
                      </a:cubicBezTo>
                      <a:cubicBezTo>
                        <a:pt x="49" y="1042"/>
                        <a:pt x="48" y="1027"/>
                        <a:pt x="56" y="1013"/>
                      </a:cubicBezTo>
                      <a:cubicBezTo>
                        <a:pt x="67" y="995"/>
                        <a:pt x="89" y="987"/>
                        <a:pt x="109" y="997"/>
                      </a:cubicBezTo>
                      <a:cubicBezTo>
                        <a:pt x="87" y="986"/>
                        <a:pt x="62" y="1007"/>
                        <a:pt x="58" y="1031"/>
                      </a:cubicBezTo>
                      <a:cubicBezTo>
                        <a:pt x="57" y="1043"/>
                        <a:pt x="60" y="1060"/>
                        <a:pt x="72" y="1069"/>
                      </a:cubicBezTo>
                      <a:cubicBezTo>
                        <a:pt x="97" y="1087"/>
                        <a:pt x="116" y="1060"/>
                        <a:pt x="94" y="1043"/>
                      </a:cubicBezTo>
                      <a:cubicBezTo>
                        <a:pt x="82" y="1034"/>
                        <a:pt x="78" y="1021"/>
                        <a:pt x="87" y="1008"/>
                      </a:cubicBezTo>
                      <a:cubicBezTo>
                        <a:pt x="92" y="1000"/>
                        <a:pt x="101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8" y="996"/>
                        <a:pt x="107" y="996"/>
                        <a:pt x="107" y="995"/>
                      </a:cubicBezTo>
                      <a:cubicBezTo>
                        <a:pt x="112" y="998"/>
                        <a:pt x="117" y="999"/>
                        <a:pt x="124" y="1001"/>
                      </a:cubicBezTo>
                      <a:cubicBezTo>
                        <a:pt x="137" y="1003"/>
                        <a:pt x="148" y="1002"/>
                        <a:pt x="161" y="997"/>
                      </a:cubicBezTo>
                      <a:cubicBezTo>
                        <a:pt x="162" y="997"/>
                        <a:pt x="162" y="997"/>
                        <a:pt x="162" y="997"/>
                      </a:cubicBezTo>
                      <a:cubicBezTo>
                        <a:pt x="154" y="1007"/>
                        <a:pt x="136" y="1018"/>
                        <a:pt x="124" y="1019"/>
                      </a:cubicBezTo>
                      <a:cubicBezTo>
                        <a:pt x="124" y="1019"/>
                        <a:pt x="124" y="1020"/>
                        <a:pt x="124" y="1021"/>
                      </a:cubicBezTo>
                      <a:cubicBezTo>
                        <a:pt x="134" y="1021"/>
                        <a:pt x="150" y="1013"/>
                        <a:pt x="160" y="1004"/>
                      </a:cubicBezTo>
                      <a:cubicBezTo>
                        <a:pt x="159" y="1006"/>
                        <a:pt x="158" y="1007"/>
                        <a:pt x="158" y="1009"/>
                      </a:cubicBezTo>
                      <a:cubicBezTo>
                        <a:pt x="158" y="1009"/>
                        <a:pt x="158" y="1009"/>
                        <a:pt x="158" y="1009"/>
                      </a:cubicBezTo>
                      <a:cubicBezTo>
                        <a:pt x="154" y="1018"/>
                        <a:pt x="152" y="1026"/>
                        <a:pt x="151" y="1034"/>
                      </a:cubicBezTo>
                      <a:cubicBezTo>
                        <a:pt x="149" y="1044"/>
                        <a:pt x="151" y="1057"/>
                        <a:pt x="144" y="1064"/>
                      </a:cubicBezTo>
                      <a:cubicBezTo>
                        <a:pt x="138" y="1070"/>
                        <a:pt x="129" y="1073"/>
                        <a:pt x="121" y="1069"/>
                      </a:cubicBezTo>
                      <a:cubicBezTo>
                        <a:pt x="113" y="1066"/>
                        <a:pt x="107" y="1060"/>
                        <a:pt x="106" y="1051"/>
                      </a:cubicBezTo>
                      <a:cubicBezTo>
                        <a:pt x="106" y="1044"/>
                        <a:pt x="110" y="1037"/>
                        <a:pt x="116" y="1035"/>
                      </a:cubicBezTo>
                      <a:cubicBezTo>
                        <a:pt x="121" y="1032"/>
                        <a:pt x="127" y="1033"/>
                        <a:pt x="131" y="1037"/>
                      </a:cubicBezTo>
                      <a:cubicBezTo>
                        <a:pt x="128" y="1035"/>
                        <a:pt x="124" y="1035"/>
                        <a:pt x="120" y="1037"/>
                      </a:cubicBezTo>
                      <a:cubicBezTo>
                        <a:pt x="116" y="1040"/>
                        <a:pt x="116" y="1046"/>
                        <a:pt x="119" y="1050"/>
                      </a:cubicBezTo>
                      <a:cubicBezTo>
                        <a:pt x="122" y="1054"/>
                        <a:pt x="128" y="1054"/>
                        <a:pt x="131" y="1051"/>
                      </a:cubicBezTo>
                      <a:cubicBezTo>
                        <a:pt x="135" y="1049"/>
                        <a:pt x="136" y="1044"/>
                        <a:pt x="134" y="1040"/>
                      </a:cubicBezTo>
                      <a:cubicBezTo>
                        <a:pt x="132" y="1037"/>
                        <a:pt x="130" y="1036"/>
                        <a:pt x="128" y="1034"/>
                      </a:cubicBezTo>
                      <a:cubicBezTo>
                        <a:pt x="125" y="1032"/>
                        <a:pt x="120" y="1032"/>
                        <a:pt x="116" y="1034"/>
                      </a:cubicBezTo>
                      <a:cubicBezTo>
                        <a:pt x="109" y="1037"/>
                        <a:pt x="105" y="1043"/>
                        <a:pt x="105" y="1051"/>
                      </a:cubicBezTo>
                      <a:cubicBezTo>
                        <a:pt x="106" y="1060"/>
                        <a:pt x="112" y="1068"/>
                        <a:pt x="120" y="1071"/>
                      </a:cubicBezTo>
                      <a:cubicBezTo>
                        <a:pt x="129" y="1074"/>
                        <a:pt x="139" y="1072"/>
                        <a:pt x="145" y="1066"/>
                      </a:cubicBezTo>
                      <a:cubicBezTo>
                        <a:pt x="147" y="1064"/>
                        <a:pt x="149" y="1062"/>
                        <a:pt x="150" y="1059"/>
                      </a:cubicBezTo>
                      <a:cubicBezTo>
                        <a:pt x="150" y="1061"/>
                        <a:pt x="150" y="1062"/>
                        <a:pt x="150" y="1063"/>
                      </a:cubicBezTo>
                      <a:cubicBezTo>
                        <a:pt x="152" y="1084"/>
                        <a:pt x="163" y="1104"/>
                        <a:pt x="155" y="1125"/>
                      </a:cubicBezTo>
                      <a:cubicBezTo>
                        <a:pt x="156" y="1125"/>
                        <a:pt x="157" y="1125"/>
                        <a:pt x="157" y="1126"/>
                      </a:cubicBezTo>
                      <a:cubicBezTo>
                        <a:pt x="159" y="1123"/>
                        <a:pt x="160" y="1120"/>
                        <a:pt x="161" y="1116"/>
                      </a:cubicBezTo>
                      <a:cubicBezTo>
                        <a:pt x="162" y="1111"/>
                        <a:pt x="162" y="1107"/>
                        <a:pt x="162" y="1103"/>
                      </a:cubicBezTo>
                      <a:cubicBezTo>
                        <a:pt x="164" y="1107"/>
                        <a:pt x="167" y="1110"/>
                        <a:pt x="170" y="1114"/>
                      </a:cubicBezTo>
                      <a:cubicBezTo>
                        <a:pt x="177" y="1121"/>
                        <a:pt x="184" y="1125"/>
                        <a:pt x="193" y="1129"/>
                      </a:cubicBezTo>
                      <a:cubicBezTo>
                        <a:pt x="196" y="1130"/>
                        <a:pt x="199" y="1132"/>
                        <a:pt x="203" y="1132"/>
                      </a:cubicBezTo>
                      <a:cubicBezTo>
                        <a:pt x="211" y="1134"/>
                        <a:pt x="217" y="1135"/>
                        <a:pt x="225" y="1134"/>
                      </a:cubicBezTo>
                      <a:cubicBezTo>
                        <a:pt x="234" y="1132"/>
                        <a:pt x="239" y="1129"/>
                        <a:pt x="246" y="1124"/>
                      </a:cubicBezTo>
                      <a:cubicBezTo>
                        <a:pt x="252" y="1119"/>
                        <a:pt x="256" y="1113"/>
                        <a:pt x="258" y="1105"/>
                      </a:cubicBezTo>
                      <a:cubicBezTo>
                        <a:pt x="262" y="1093"/>
                        <a:pt x="256" y="1080"/>
                        <a:pt x="246" y="1072"/>
                      </a:cubicBezTo>
                      <a:cubicBezTo>
                        <a:pt x="236" y="1064"/>
                        <a:pt x="222" y="1061"/>
                        <a:pt x="208" y="1061"/>
                      </a:cubicBezTo>
                      <a:cubicBezTo>
                        <a:pt x="234" y="1074"/>
                        <a:pt x="224" y="1095"/>
                        <a:pt x="227" y="1107"/>
                      </a:cubicBezTo>
                      <a:cubicBezTo>
                        <a:pt x="232" y="1122"/>
                        <a:pt x="246" y="1122"/>
                        <a:pt x="254" y="1114"/>
                      </a:cubicBezTo>
                      <a:cubicBezTo>
                        <a:pt x="254" y="1114"/>
                        <a:pt x="254" y="1114"/>
                        <a:pt x="254" y="1114"/>
                      </a:cubicBezTo>
                      <a:cubicBezTo>
                        <a:pt x="251" y="1117"/>
                        <a:pt x="249" y="1120"/>
                        <a:pt x="245" y="1123"/>
                      </a:cubicBezTo>
                      <a:cubicBezTo>
                        <a:pt x="239" y="1128"/>
                        <a:pt x="233" y="1130"/>
                        <a:pt x="225" y="1132"/>
                      </a:cubicBezTo>
                      <a:cubicBezTo>
                        <a:pt x="217" y="1133"/>
                        <a:pt x="211" y="1132"/>
                        <a:pt x="203" y="1130"/>
                      </a:cubicBezTo>
                      <a:cubicBezTo>
                        <a:pt x="191" y="1127"/>
                        <a:pt x="183" y="1121"/>
                        <a:pt x="174" y="1113"/>
                      </a:cubicBezTo>
                      <a:cubicBezTo>
                        <a:pt x="177" y="1116"/>
                        <a:pt x="180" y="1118"/>
                        <a:pt x="183" y="1119"/>
                      </a:cubicBezTo>
                      <a:cubicBezTo>
                        <a:pt x="193" y="1124"/>
                        <a:pt x="207" y="1122"/>
                        <a:pt x="212" y="1112"/>
                      </a:cubicBezTo>
                      <a:cubicBezTo>
                        <a:pt x="215" y="1107"/>
                        <a:pt x="214" y="1101"/>
                        <a:pt x="211" y="1097"/>
                      </a:cubicBezTo>
                      <a:cubicBezTo>
                        <a:pt x="208" y="1094"/>
                        <a:pt x="205" y="1093"/>
                        <a:pt x="201" y="1093"/>
                      </a:cubicBezTo>
                      <a:cubicBezTo>
                        <a:pt x="197" y="1093"/>
                        <a:pt x="193" y="1095"/>
                        <a:pt x="191" y="1098"/>
                      </a:cubicBezTo>
                      <a:cubicBezTo>
                        <a:pt x="188" y="1103"/>
                        <a:pt x="188" y="1109"/>
                        <a:pt x="193" y="1112"/>
                      </a:cubicBezTo>
                      <a:cubicBezTo>
                        <a:pt x="195" y="1114"/>
                        <a:pt x="199" y="1114"/>
                        <a:pt x="201" y="1112"/>
                      </a:cubicBezTo>
                      <a:cubicBezTo>
                        <a:pt x="203" y="1111"/>
                        <a:pt x="203" y="1109"/>
                        <a:pt x="202" y="1107"/>
                      </a:cubicBezTo>
                      <a:cubicBezTo>
                        <a:pt x="202" y="1108"/>
                        <a:pt x="201" y="1110"/>
                        <a:pt x="200" y="1110"/>
                      </a:cubicBezTo>
                      <a:cubicBezTo>
                        <a:pt x="197" y="1111"/>
                        <a:pt x="194" y="1109"/>
                        <a:pt x="194" y="1106"/>
                      </a:cubicBezTo>
                      <a:cubicBezTo>
                        <a:pt x="194" y="1105"/>
                        <a:pt x="195" y="1103"/>
                        <a:pt x="197" y="1101"/>
                      </a:cubicBezTo>
                      <a:cubicBezTo>
                        <a:pt x="200" y="1100"/>
                        <a:pt x="202" y="1100"/>
                        <a:pt x="205" y="1102"/>
                      </a:cubicBezTo>
                      <a:cubicBezTo>
                        <a:pt x="207" y="1104"/>
                        <a:pt x="208" y="1108"/>
                        <a:pt x="206" y="1111"/>
                      </a:cubicBezTo>
                      <a:cubicBezTo>
                        <a:pt x="202" y="1119"/>
                        <a:pt x="188" y="1119"/>
                        <a:pt x="181" y="1116"/>
                      </a:cubicBezTo>
                      <a:cubicBezTo>
                        <a:pt x="155" y="1103"/>
                        <a:pt x="150" y="1059"/>
                        <a:pt x="155" y="1031"/>
                      </a:cubicBezTo>
                      <a:cubicBezTo>
                        <a:pt x="156" y="1040"/>
                        <a:pt x="159" y="1049"/>
                        <a:pt x="166" y="1056"/>
                      </a:cubicBezTo>
                      <a:cubicBezTo>
                        <a:pt x="169" y="1060"/>
                        <a:pt x="173" y="1063"/>
                        <a:pt x="179" y="1064"/>
                      </a:cubicBezTo>
                      <a:cubicBezTo>
                        <a:pt x="174" y="1062"/>
                        <a:pt x="170" y="1058"/>
                        <a:pt x="167" y="1055"/>
                      </a:cubicBezTo>
                      <a:cubicBezTo>
                        <a:pt x="160" y="1046"/>
                        <a:pt x="157" y="1035"/>
                        <a:pt x="158" y="1024"/>
                      </a:cubicBezTo>
                      <a:cubicBezTo>
                        <a:pt x="159" y="1016"/>
                        <a:pt x="161" y="1009"/>
                        <a:pt x="165" y="1003"/>
                      </a:cubicBezTo>
                      <a:cubicBezTo>
                        <a:pt x="172" y="991"/>
                        <a:pt x="182" y="984"/>
                        <a:pt x="190" y="973"/>
                      </a:cubicBezTo>
                      <a:cubicBezTo>
                        <a:pt x="191" y="973"/>
                        <a:pt x="191" y="973"/>
                        <a:pt x="191" y="973"/>
                      </a:cubicBezTo>
                      <a:cubicBezTo>
                        <a:pt x="195" y="966"/>
                        <a:pt x="198" y="960"/>
                        <a:pt x="201" y="953"/>
                      </a:cubicBezTo>
                      <a:cubicBezTo>
                        <a:pt x="202" y="951"/>
                        <a:pt x="208" y="934"/>
                        <a:pt x="206" y="932"/>
                      </a:cubicBezTo>
                      <a:cubicBezTo>
                        <a:pt x="204" y="933"/>
                        <a:pt x="201" y="944"/>
                        <a:pt x="200" y="946"/>
                      </a:cubicBezTo>
                      <a:cubicBezTo>
                        <a:pt x="196" y="954"/>
                        <a:pt x="192" y="962"/>
                        <a:pt x="187" y="970"/>
                      </a:cubicBezTo>
                      <a:cubicBezTo>
                        <a:pt x="186" y="971"/>
                        <a:pt x="186" y="971"/>
                        <a:pt x="186" y="971"/>
                      </a:cubicBezTo>
                      <a:cubicBezTo>
                        <a:pt x="179" y="981"/>
                        <a:pt x="172" y="988"/>
                        <a:pt x="160" y="994"/>
                      </a:cubicBezTo>
                      <a:cubicBezTo>
                        <a:pt x="146" y="1000"/>
                        <a:pt x="129" y="1001"/>
                        <a:pt x="116" y="993"/>
                      </a:cubicBezTo>
                      <a:cubicBezTo>
                        <a:pt x="109" y="989"/>
                        <a:pt x="101" y="978"/>
                        <a:pt x="106" y="969"/>
                      </a:cubicBezTo>
                      <a:cubicBezTo>
                        <a:pt x="107" y="966"/>
                        <a:pt x="111" y="965"/>
                        <a:pt x="114" y="966"/>
                      </a:cubicBezTo>
                      <a:cubicBezTo>
                        <a:pt x="117" y="966"/>
                        <a:pt x="119" y="969"/>
                        <a:pt x="119" y="972"/>
                      </a:cubicBezTo>
                      <a:cubicBezTo>
                        <a:pt x="119" y="974"/>
                        <a:pt x="118" y="976"/>
                        <a:pt x="116" y="977"/>
                      </a:cubicBezTo>
                      <a:cubicBezTo>
                        <a:pt x="114" y="979"/>
                        <a:pt x="111" y="978"/>
                        <a:pt x="110" y="975"/>
                      </a:cubicBezTo>
                      <a:cubicBezTo>
                        <a:pt x="110" y="973"/>
                        <a:pt x="110" y="972"/>
                        <a:pt x="111" y="971"/>
                      </a:cubicBezTo>
                      <a:cubicBezTo>
                        <a:pt x="109" y="970"/>
                        <a:pt x="108" y="972"/>
                        <a:pt x="108" y="974"/>
                      </a:cubicBezTo>
                      <a:cubicBezTo>
                        <a:pt x="107" y="978"/>
                        <a:pt x="109" y="980"/>
                        <a:pt x="112" y="982"/>
                      </a:cubicBezTo>
                      <a:cubicBezTo>
                        <a:pt x="118" y="983"/>
                        <a:pt x="123" y="980"/>
                        <a:pt x="125" y="975"/>
                      </a:cubicBezTo>
                      <a:cubicBezTo>
                        <a:pt x="126" y="972"/>
                        <a:pt x="126" y="967"/>
                        <a:pt x="124" y="964"/>
                      </a:cubicBezTo>
                      <a:cubicBezTo>
                        <a:pt x="122" y="960"/>
                        <a:pt x="118" y="958"/>
                        <a:pt x="115" y="958"/>
                      </a:cubicBezTo>
                      <a:cubicBezTo>
                        <a:pt x="109" y="958"/>
                        <a:pt x="104" y="960"/>
                        <a:pt x="102" y="965"/>
                      </a:cubicBezTo>
                      <a:cubicBezTo>
                        <a:pt x="96" y="975"/>
                        <a:pt x="102" y="987"/>
                        <a:pt x="112" y="993"/>
                      </a:cubicBezTo>
                      <a:cubicBezTo>
                        <a:pt x="115" y="995"/>
                        <a:pt x="118" y="996"/>
                        <a:pt x="122" y="997"/>
                      </a:cubicBezTo>
                      <a:cubicBezTo>
                        <a:pt x="110" y="995"/>
                        <a:pt x="101" y="991"/>
                        <a:pt x="91" y="983"/>
                      </a:cubicBezTo>
                      <a:cubicBezTo>
                        <a:pt x="85" y="978"/>
                        <a:pt x="82" y="973"/>
                        <a:pt x="78" y="966"/>
                      </a:cubicBezTo>
                      <a:cubicBezTo>
                        <a:pt x="75" y="958"/>
                        <a:pt x="73" y="952"/>
                        <a:pt x="74" y="944"/>
                      </a:cubicBezTo>
                      <a:cubicBezTo>
                        <a:pt x="74" y="939"/>
                        <a:pt x="75" y="936"/>
                        <a:pt x="77" y="932"/>
                      </a:cubicBezTo>
                      <a:cubicBezTo>
                        <a:pt x="77" y="932"/>
                        <a:pt x="77" y="932"/>
                        <a:pt x="77" y="932"/>
                      </a:cubicBezTo>
                      <a:cubicBezTo>
                        <a:pt x="74" y="943"/>
                        <a:pt x="82" y="955"/>
                        <a:pt x="97" y="950"/>
                      </a:cubicBezTo>
                      <a:cubicBezTo>
                        <a:pt x="109" y="946"/>
                        <a:pt x="120" y="926"/>
                        <a:pt x="146" y="940"/>
                      </a:cubicBezTo>
                      <a:cubicBezTo>
                        <a:pt x="138" y="928"/>
                        <a:pt x="128" y="918"/>
                        <a:pt x="116" y="914"/>
                      </a:cubicBezTo>
                      <a:cubicBezTo>
                        <a:pt x="103" y="910"/>
                        <a:pt x="89" y="913"/>
                        <a:pt x="81" y="923"/>
                      </a:cubicBezTo>
                      <a:cubicBezTo>
                        <a:pt x="76" y="929"/>
                        <a:pt x="73" y="936"/>
                        <a:pt x="72" y="944"/>
                      </a:cubicBezTo>
                      <a:cubicBezTo>
                        <a:pt x="72" y="952"/>
                        <a:pt x="73" y="959"/>
                        <a:pt x="76" y="967"/>
                      </a:cubicBezTo>
                      <a:cubicBezTo>
                        <a:pt x="80" y="974"/>
                        <a:pt x="84" y="979"/>
                        <a:pt x="90" y="985"/>
                      </a:cubicBezTo>
                      <a:cubicBezTo>
                        <a:pt x="93" y="987"/>
                        <a:pt x="95" y="989"/>
                        <a:pt x="98" y="991"/>
                      </a:cubicBezTo>
                      <a:cubicBezTo>
                        <a:pt x="100" y="992"/>
                        <a:pt x="101" y="993"/>
                        <a:pt x="103" y="993"/>
                      </a:cubicBezTo>
                      <a:cubicBezTo>
                        <a:pt x="83" y="985"/>
                        <a:pt x="63" y="996"/>
                        <a:pt x="52" y="1014"/>
                      </a:cubicBezTo>
                      <a:cubicBezTo>
                        <a:pt x="52" y="1014"/>
                        <a:pt x="52" y="1014"/>
                        <a:pt x="52" y="1014"/>
                      </a:cubicBezTo>
                      <a:cubicBezTo>
                        <a:pt x="51" y="1016"/>
                        <a:pt x="50" y="1017"/>
                        <a:pt x="49" y="1019"/>
                      </a:cubicBezTo>
                      <a:cubicBezTo>
                        <a:pt x="39" y="1040"/>
                        <a:pt x="41" y="1068"/>
                        <a:pt x="52" y="1091"/>
                      </a:cubicBezTo>
                      <a:close/>
                      <a:moveTo>
                        <a:pt x="53" y="1110"/>
                      </a:moveTo>
                      <a:cubicBezTo>
                        <a:pt x="56" y="1105"/>
                        <a:pt x="65" y="1104"/>
                        <a:pt x="69" y="1105"/>
                      </a:cubicBezTo>
                      <a:cubicBezTo>
                        <a:pt x="73" y="1099"/>
                        <a:pt x="63" y="1088"/>
                        <a:pt x="54" y="1094"/>
                      </a:cubicBezTo>
                      <a:cubicBezTo>
                        <a:pt x="48" y="1097"/>
                        <a:pt x="47" y="1106"/>
                        <a:pt x="53" y="1110"/>
                      </a:cubicBezTo>
                      <a:close/>
                      <a:moveTo>
                        <a:pt x="44" y="1100"/>
                      </a:moveTo>
                      <a:cubicBezTo>
                        <a:pt x="38" y="1108"/>
                        <a:pt x="34" y="1121"/>
                        <a:pt x="35" y="1130"/>
                      </a:cubicBezTo>
                      <a:cubicBezTo>
                        <a:pt x="35" y="1140"/>
                        <a:pt x="38" y="1151"/>
                        <a:pt x="43" y="1160"/>
                      </a:cubicBezTo>
                      <a:cubicBezTo>
                        <a:pt x="51" y="1176"/>
                        <a:pt x="64" y="1191"/>
                        <a:pt x="64" y="1210"/>
                      </a:cubicBezTo>
                      <a:cubicBezTo>
                        <a:pt x="63" y="1226"/>
                        <a:pt x="51" y="1237"/>
                        <a:pt x="40" y="1238"/>
                      </a:cubicBezTo>
                      <a:cubicBezTo>
                        <a:pt x="31" y="1239"/>
                        <a:pt x="21" y="1233"/>
                        <a:pt x="17" y="1223"/>
                      </a:cubicBezTo>
                      <a:cubicBezTo>
                        <a:pt x="15" y="1216"/>
                        <a:pt x="16" y="1205"/>
                        <a:pt x="25" y="1202"/>
                      </a:cubicBezTo>
                      <a:cubicBezTo>
                        <a:pt x="29" y="1201"/>
                        <a:pt x="33" y="1203"/>
                        <a:pt x="33" y="1206"/>
                      </a:cubicBezTo>
                      <a:cubicBezTo>
                        <a:pt x="29" y="1206"/>
                        <a:pt x="26" y="1210"/>
                        <a:pt x="27" y="1215"/>
                      </a:cubicBezTo>
                      <a:cubicBezTo>
                        <a:pt x="28" y="1217"/>
                        <a:pt x="31" y="1221"/>
                        <a:pt x="33" y="1222"/>
                      </a:cubicBezTo>
                      <a:cubicBezTo>
                        <a:pt x="38" y="1224"/>
                        <a:pt x="44" y="1223"/>
                        <a:pt x="48" y="1219"/>
                      </a:cubicBezTo>
                      <a:cubicBezTo>
                        <a:pt x="55" y="1208"/>
                        <a:pt x="46" y="1189"/>
                        <a:pt x="39" y="1178"/>
                      </a:cubicBezTo>
                      <a:cubicBezTo>
                        <a:pt x="28" y="1162"/>
                        <a:pt x="23" y="1144"/>
                        <a:pt x="27" y="1125"/>
                      </a:cubicBezTo>
                      <a:cubicBezTo>
                        <a:pt x="29" y="1114"/>
                        <a:pt x="34" y="1105"/>
                        <a:pt x="44" y="1100"/>
                      </a:cubicBezTo>
                      <a:close/>
                      <a:moveTo>
                        <a:pt x="124" y="913"/>
                      </a:moveTo>
                      <a:cubicBezTo>
                        <a:pt x="111" y="906"/>
                        <a:pt x="116" y="893"/>
                        <a:pt x="118" y="883"/>
                      </a:cubicBezTo>
                      <a:cubicBezTo>
                        <a:pt x="120" y="873"/>
                        <a:pt x="117" y="861"/>
                        <a:pt x="105" y="860"/>
                      </a:cubicBezTo>
                      <a:cubicBezTo>
                        <a:pt x="106" y="873"/>
                        <a:pt x="98" y="872"/>
                        <a:pt x="95" y="885"/>
                      </a:cubicBezTo>
                      <a:cubicBezTo>
                        <a:pt x="92" y="896"/>
                        <a:pt x="103" y="912"/>
                        <a:pt x="124" y="913"/>
                      </a:cubicBezTo>
                      <a:close/>
                      <a:moveTo>
                        <a:pt x="156" y="830"/>
                      </a:moveTo>
                      <a:cubicBezTo>
                        <a:pt x="125" y="832"/>
                        <a:pt x="125" y="795"/>
                        <a:pt x="138" y="782"/>
                      </a:cubicBezTo>
                      <a:cubicBezTo>
                        <a:pt x="132" y="796"/>
                        <a:pt x="142" y="824"/>
                        <a:pt x="156" y="830"/>
                      </a:cubicBezTo>
                      <a:close/>
                      <a:moveTo>
                        <a:pt x="175" y="831"/>
                      </a:moveTo>
                      <a:cubicBezTo>
                        <a:pt x="169" y="850"/>
                        <a:pt x="150" y="863"/>
                        <a:pt x="135" y="863"/>
                      </a:cubicBezTo>
                      <a:cubicBezTo>
                        <a:pt x="100" y="863"/>
                        <a:pt x="101" y="826"/>
                        <a:pt x="132" y="834"/>
                      </a:cubicBezTo>
                      <a:cubicBezTo>
                        <a:pt x="148" y="838"/>
                        <a:pt x="159" y="840"/>
                        <a:pt x="175" y="831"/>
                      </a:cubicBezTo>
                      <a:close/>
                      <a:moveTo>
                        <a:pt x="215" y="682"/>
                      </a:moveTo>
                      <a:cubicBezTo>
                        <a:pt x="181" y="687"/>
                        <a:pt x="167" y="714"/>
                        <a:pt x="162" y="741"/>
                      </a:cubicBezTo>
                      <a:cubicBezTo>
                        <a:pt x="159" y="756"/>
                        <a:pt x="162" y="777"/>
                        <a:pt x="150" y="788"/>
                      </a:cubicBezTo>
                      <a:cubicBezTo>
                        <a:pt x="173" y="794"/>
                        <a:pt x="176" y="747"/>
                        <a:pt x="179" y="732"/>
                      </a:cubicBezTo>
                      <a:cubicBezTo>
                        <a:pt x="184" y="708"/>
                        <a:pt x="196" y="689"/>
                        <a:pt x="215" y="682"/>
                      </a:cubicBezTo>
                      <a:close/>
                      <a:moveTo>
                        <a:pt x="721" y="1090"/>
                      </a:moveTo>
                      <a:cubicBezTo>
                        <a:pt x="714" y="1115"/>
                        <a:pt x="742" y="1138"/>
                        <a:pt x="749" y="1151"/>
                      </a:cubicBezTo>
                      <a:cubicBezTo>
                        <a:pt x="759" y="1171"/>
                        <a:pt x="742" y="1183"/>
                        <a:pt x="728" y="1165"/>
                      </a:cubicBezTo>
                      <a:cubicBezTo>
                        <a:pt x="715" y="1147"/>
                        <a:pt x="710" y="1112"/>
                        <a:pt x="721" y="1090"/>
                      </a:cubicBezTo>
                      <a:close/>
                      <a:moveTo>
                        <a:pt x="815" y="1209"/>
                      </a:moveTo>
                      <a:cubicBezTo>
                        <a:pt x="832" y="1181"/>
                        <a:pt x="863" y="1186"/>
                        <a:pt x="877" y="1179"/>
                      </a:cubicBezTo>
                      <a:cubicBezTo>
                        <a:pt x="892" y="1172"/>
                        <a:pt x="887" y="1156"/>
                        <a:pt x="869" y="1159"/>
                      </a:cubicBezTo>
                      <a:cubicBezTo>
                        <a:pt x="846" y="1164"/>
                        <a:pt x="823" y="1185"/>
                        <a:pt x="815" y="1209"/>
                      </a:cubicBezTo>
                      <a:close/>
                      <a:moveTo>
                        <a:pt x="413" y="964"/>
                      </a:moveTo>
                      <a:cubicBezTo>
                        <a:pt x="417" y="983"/>
                        <a:pt x="430" y="987"/>
                        <a:pt x="451" y="984"/>
                      </a:cubicBezTo>
                      <a:cubicBezTo>
                        <a:pt x="466" y="982"/>
                        <a:pt x="480" y="988"/>
                        <a:pt x="482" y="1000"/>
                      </a:cubicBezTo>
                      <a:cubicBezTo>
                        <a:pt x="487" y="992"/>
                        <a:pt x="484" y="978"/>
                        <a:pt x="474" y="973"/>
                      </a:cubicBezTo>
                      <a:cubicBezTo>
                        <a:pt x="460" y="966"/>
                        <a:pt x="446" y="976"/>
                        <a:pt x="430" y="974"/>
                      </a:cubicBezTo>
                      <a:cubicBezTo>
                        <a:pt x="426" y="974"/>
                        <a:pt x="418" y="971"/>
                        <a:pt x="413" y="964"/>
                      </a:cubicBezTo>
                      <a:close/>
                      <a:moveTo>
                        <a:pt x="650" y="1238"/>
                      </a:moveTo>
                      <a:cubicBezTo>
                        <a:pt x="650" y="1241"/>
                        <a:pt x="648" y="1242"/>
                        <a:pt x="646" y="1243"/>
                      </a:cubicBezTo>
                      <a:cubicBezTo>
                        <a:pt x="644" y="1243"/>
                        <a:pt x="642" y="1241"/>
                        <a:pt x="642" y="1239"/>
                      </a:cubicBezTo>
                      <a:cubicBezTo>
                        <a:pt x="642" y="1237"/>
                        <a:pt x="644" y="1235"/>
                        <a:pt x="646" y="1235"/>
                      </a:cubicBezTo>
                      <a:cubicBezTo>
                        <a:pt x="648" y="1235"/>
                        <a:pt x="650" y="1236"/>
                        <a:pt x="650" y="1238"/>
                      </a:cubicBezTo>
                      <a:close/>
                      <a:moveTo>
                        <a:pt x="638" y="1221"/>
                      </a:moveTo>
                      <a:cubicBezTo>
                        <a:pt x="638" y="1225"/>
                        <a:pt x="635" y="1229"/>
                        <a:pt x="631" y="1229"/>
                      </a:cubicBezTo>
                      <a:cubicBezTo>
                        <a:pt x="627" y="1229"/>
                        <a:pt x="623" y="1226"/>
                        <a:pt x="623" y="1222"/>
                      </a:cubicBezTo>
                      <a:cubicBezTo>
                        <a:pt x="623" y="1218"/>
                        <a:pt x="626" y="1214"/>
                        <a:pt x="630" y="1214"/>
                      </a:cubicBezTo>
                      <a:cubicBezTo>
                        <a:pt x="634" y="1213"/>
                        <a:pt x="638" y="1217"/>
                        <a:pt x="638" y="1221"/>
                      </a:cubicBezTo>
                      <a:close/>
                      <a:moveTo>
                        <a:pt x="647" y="1229"/>
                      </a:moveTo>
                      <a:cubicBezTo>
                        <a:pt x="647" y="1232"/>
                        <a:pt x="645" y="1234"/>
                        <a:pt x="642" y="1235"/>
                      </a:cubicBezTo>
                      <a:cubicBezTo>
                        <a:pt x="640" y="1235"/>
                        <a:pt x="637" y="1233"/>
                        <a:pt x="637" y="1230"/>
                      </a:cubicBezTo>
                      <a:cubicBezTo>
                        <a:pt x="637" y="1227"/>
                        <a:pt x="639" y="1225"/>
                        <a:pt x="642" y="1225"/>
                      </a:cubicBezTo>
                      <a:cubicBezTo>
                        <a:pt x="644" y="1225"/>
                        <a:pt x="647" y="1227"/>
                        <a:pt x="647" y="1229"/>
                      </a:cubicBezTo>
                      <a:close/>
                      <a:moveTo>
                        <a:pt x="598" y="917"/>
                      </a:moveTo>
                      <a:cubicBezTo>
                        <a:pt x="595" y="920"/>
                        <a:pt x="594" y="923"/>
                        <a:pt x="595" y="926"/>
                      </a:cubicBezTo>
                      <a:cubicBezTo>
                        <a:pt x="595" y="929"/>
                        <a:pt x="598" y="933"/>
                        <a:pt x="603" y="934"/>
                      </a:cubicBezTo>
                      <a:cubicBezTo>
                        <a:pt x="608" y="936"/>
                        <a:pt x="613" y="933"/>
                        <a:pt x="615" y="929"/>
                      </a:cubicBezTo>
                      <a:cubicBezTo>
                        <a:pt x="618" y="922"/>
                        <a:pt x="612" y="918"/>
                        <a:pt x="611" y="914"/>
                      </a:cubicBezTo>
                      <a:cubicBezTo>
                        <a:pt x="609" y="909"/>
                        <a:pt x="613" y="902"/>
                        <a:pt x="619" y="899"/>
                      </a:cubicBezTo>
                      <a:cubicBezTo>
                        <a:pt x="627" y="895"/>
                        <a:pt x="635" y="895"/>
                        <a:pt x="641" y="901"/>
                      </a:cubicBezTo>
                      <a:cubicBezTo>
                        <a:pt x="645" y="905"/>
                        <a:pt x="646" y="910"/>
                        <a:pt x="642" y="914"/>
                      </a:cubicBezTo>
                      <a:cubicBezTo>
                        <a:pt x="642" y="909"/>
                        <a:pt x="635" y="906"/>
                        <a:pt x="631" y="911"/>
                      </a:cubicBezTo>
                      <a:cubicBezTo>
                        <a:pt x="628" y="914"/>
                        <a:pt x="627" y="921"/>
                        <a:pt x="625" y="929"/>
                      </a:cubicBezTo>
                      <a:cubicBezTo>
                        <a:pt x="623" y="937"/>
                        <a:pt x="620" y="944"/>
                        <a:pt x="615" y="948"/>
                      </a:cubicBezTo>
                      <a:cubicBezTo>
                        <a:pt x="604" y="957"/>
                        <a:pt x="587" y="954"/>
                        <a:pt x="581" y="942"/>
                      </a:cubicBezTo>
                      <a:cubicBezTo>
                        <a:pt x="577" y="935"/>
                        <a:pt x="578" y="928"/>
                        <a:pt x="580" y="922"/>
                      </a:cubicBezTo>
                      <a:cubicBezTo>
                        <a:pt x="582" y="914"/>
                        <a:pt x="591" y="898"/>
                        <a:pt x="588" y="889"/>
                      </a:cubicBezTo>
                      <a:cubicBezTo>
                        <a:pt x="586" y="882"/>
                        <a:pt x="580" y="881"/>
                        <a:pt x="577" y="884"/>
                      </a:cubicBezTo>
                      <a:cubicBezTo>
                        <a:pt x="575" y="879"/>
                        <a:pt x="582" y="873"/>
                        <a:pt x="588" y="874"/>
                      </a:cubicBezTo>
                      <a:cubicBezTo>
                        <a:pt x="600" y="874"/>
                        <a:pt x="610" y="887"/>
                        <a:pt x="608" y="902"/>
                      </a:cubicBezTo>
                      <a:cubicBezTo>
                        <a:pt x="607" y="907"/>
                        <a:pt x="603" y="911"/>
                        <a:pt x="598" y="917"/>
                      </a:cubicBezTo>
                      <a:close/>
                      <a:moveTo>
                        <a:pt x="140" y="1151"/>
                      </a:moveTo>
                      <a:cubicBezTo>
                        <a:pt x="137" y="1150"/>
                        <a:pt x="135" y="1148"/>
                        <a:pt x="135" y="1145"/>
                      </a:cubicBezTo>
                      <a:cubicBezTo>
                        <a:pt x="136" y="1142"/>
                        <a:pt x="138" y="1140"/>
                        <a:pt x="141" y="1140"/>
                      </a:cubicBezTo>
                      <a:cubicBezTo>
                        <a:pt x="144" y="1140"/>
                        <a:pt x="146" y="1143"/>
                        <a:pt x="146" y="1146"/>
                      </a:cubicBezTo>
                      <a:cubicBezTo>
                        <a:pt x="146" y="1149"/>
                        <a:pt x="143" y="1151"/>
                        <a:pt x="140" y="1151"/>
                      </a:cubicBezTo>
                      <a:close/>
                      <a:moveTo>
                        <a:pt x="130" y="1152"/>
                      </a:moveTo>
                      <a:cubicBezTo>
                        <a:pt x="128" y="1152"/>
                        <a:pt x="126" y="1150"/>
                        <a:pt x="126" y="1148"/>
                      </a:cubicBezTo>
                      <a:cubicBezTo>
                        <a:pt x="126" y="1146"/>
                        <a:pt x="128" y="1144"/>
                        <a:pt x="131" y="1144"/>
                      </a:cubicBezTo>
                      <a:cubicBezTo>
                        <a:pt x="133" y="1144"/>
                        <a:pt x="135" y="1146"/>
                        <a:pt x="135" y="1149"/>
                      </a:cubicBezTo>
                      <a:cubicBezTo>
                        <a:pt x="134" y="1151"/>
                        <a:pt x="132" y="1153"/>
                        <a:pt x="130" y="1152"/>
                      </a:cubicBezTo>
                      <a:close/>
                      <a:moveTo>
                        <a:pt x="151" y="1142"/>
                      </a:moveTo>
                      <a:cubicBezTo>
                        <a:pt x="146" y="1142"/>
                        <a:pt x="143" y="1138"/>
                        <a:pt x="143" y="1133"/>
                      </a:cubicBezTo>
                      <a:cubicBezTo>
                        <a:pt x="144" y="1129"/>
                        <a:pt x="148" y="1125"/>
                        <a:pt x="152" y="1126"/>
                      </a:cubicBezTo>
                      <a:cubicBezTo>
                        <a:pt x="157" y="1126"/>
                        <a:pt x="160" y="1130"/>
                        <a:pt x="160" y="1135"/>
                      </a:cubicBezTo>
                      <a:cubicBezTo>
                        <a:pt x="160" y="1139"/>
                        <a:pt x="156" y="1143"/>
                        <a:pt x="151" y="1142"/>
                      </a:cubicBezTo>
                      <a:close/>
                      <a:moveTo>
                        <a:pt x="536" y="1011"/>
                      </a:moveTo>
                      <a:cubicBezTo>
                        <a:pt x="530" y="1015"/>
                        <a:pt x="523" y="1018"/>
                        <a:pt x="517" y="1017"/>
                      </a:cubicBezTo>
                      <a:cubicBezTo>
                        <a:pt x="510" y="1017"/>
                        <a:pt x="503" y="1012"/>
                        <a:pt x="501" y="1006"/>
                      </a:cubicBezTo>
                      <a:cubicBezTo>
                        <a:pt x="498" y="999"/>
                        <a:pt x="502" y="990"/>
                        <a:pt x="508" y="985"/>
                      </a:cubicBezTo>
                      <a:cubicBezTo>
                        <a:pt x="516" y="977"/>
                        <a:pt x="528" y="975"/>
                        <a:pt x="538" y="978"/>
                      </a:cubicBezTo>
                      <a:cubicBezTo>
                        <a:pt x="546" y="981"/>
                        <a:pt x="554" y="987"/>
                        <a:pt x="561" y="993"/>
                      </a:cubicBezTo>
                      <a:cubicBezTo>
                        <a:pt x="560" y="992"/>
                        <a:pt x="559" y="991"/>
                        <a:pt x="559" y="990"/>
                      </a:cubicBezTo>
                      <a:cubicBezTo>
                        <a:pt x="548" y="969"/>
                        <a:pt x="540" y="947"/>
                        <a:pt x="537" y="924"/>
                      </a:cubicBezTo>
                      <a:cubicBezTo>
                        <a:pt x="532" y="897"/>
                        <a:pt x="535" y="878"/>
                        <a:pt x="518" y="855"/>
                      </a:cubicBezTo>
                      <a:cubicBezTo>
                        <a:pt x="515" y="850"/>
                        <a:pt x="511" y="846"/>
                        <a:pt x="506" y="842"/>
                      </a:cubicBezTo>
                      <a:cubicBezTo>
                        <a:pt x="499" y="837"/>
                        <a:pt x="493" y="834"/>
                        <a:pt x="484" y="831"/>
                      </a:cubicBezTo>
                      <a:cubicBezTo>
                        <a:pt x="476" y="829"/>
                        <a:pt x="470" y="829"/>
                        <a:pt x="461" y="830"/>
                      </a:cubicBezTo>
                      <a:cubicBezTo>
                        <a:pt x="431" y="834"/>
                        <a:pt x="413" y="855"/>
                        <a:pt x="409" y="885"/>
                      </a:cubicBezTo>
                      <a:cubicBezTo>
                        <a:pt x="407" y="898"/>
                        <a:pt x="411" y="909"/>
                        <a:pt x="420" y="918"/>
                      </a:cubicBezTo>
                      <a:cubicBezTo>
                        <a:pt x="429" y="926"/>
                        <a:pt x="439" y="929"/>
                        <a:pt x="450" y="926"/>
                      </a:cubicBezTo>
                      <a:cubicBezTo>
                        <a:pt x="458" y="923"/>
                        <a:pt x="465" y="917"/>
                        <a:pt x="469" y="910"/>
                      </a:cubicBezTo>
                      <a:cubicBezTo>
                        <a:pt x="471" y="906"/>
                        <a:pt x="472" y="903"/>
                        <a:pt x="472" y="899"/>
                      </a:cubicBezTo>
                      <a:cubicBezTo>
                        <a:pt x="472" y="900"/>
                        <a:pt x="471" y="902"/>
                        <a:pt x="471" y="903"/>
                      </a:cubicBezTo>
                      <a:cubicBezTo>
                        <a:pt x="467" y="909"/>
                        <a:pt x="459" y="912"/>
                        <a:pt x="452" y="909"/>
                      </a:cubicBezTo>
                      <a:cubicBezTo>
                        <a:pt x="445" y="905"/>
                        <a:pt x="442" y="897"/>
                        <a:pt x="446" y="890"/>
                      </a:cubicBezTo>
                      <a:cubicBezTo>
                        <a:pt x="449" y="883"/>
                        <a:pt x="458" y="880"/>
                        <a:pt x="465" y="884"/>
                      </a:cubicBezTo>
                      <a:cubicBezTo>
                        <a:pt x="475" y="889"/>
                        <a:pt x="475" y="902"/>
                        <a:pt x="471" y="911"/>
                      </a:cubicBezTo>
                      <a:cubicBezTo>
                        <a:pt x="467" y="919"/>
                        <a:pt x="460" y="925"/>
                        <a:pt x="451" y="929"/>
                      </a:cubicBezTo>
                      <a:cubicBezTo>
                        <a:pt x="440" y="932"/>
                        <a:pt x="430" y="930"/>
                        <a:pt x="422" y="924"/>
                      </a:cubicBezTo>
                      <a:cubicBezTo>
                        <a:pt x="429" y="930"/>
                        <a:pt x="438" y="935"/>
                        <a:pt x="446" y="938"/>
                      </a:cubicBezTo>
                      <a:cubicBezTo>
                        <a:pt x="445" y="939"/>
                        <a:pt x="445" y="941"/>
                        <a:pt x="446" y="943"/>
                      </a:cubicBezTo>
                      <a:cubicBezTo>
                        <a:pt x="431" y="938"/>
                        <a:pt x="421" y="930"/>
                        <a:pt x="415" y="921"/>
                      </a:cubicBezTo>
                      <a:cubicBezTo>
                        <a:pt x="425" y="938"/>
                        <a:pt x="440" y="949"/>
                        <a:pt x="458" y="953"/>
                      </a:cubicBezTo>
                      <a:cubicBezTo>
                        <a:pt x="469" y="955"/>
                        <a:pt x="481" y="954"/>
                        <a:pt x="493" y="950"/>
                      </a:cubicBezTo>
                      <a:cubicBezTo>
                        <a:pt x="499" y="947"/>
                        <a:pt x="505" y="945"/>
                        <a:pt x="512" y="942"/>
                      </a:cubicBezTo>
                      <a:cubicBezTo>
                        <a:pt x="519" y="940"/>
                        <a:pt x="524" y="939"/>
                        <a:pt x="530" y="942"/>
                      </a:cubicBezTo>
                      <a:cubicBezTo>
                        <a:pt x="535" y="944"/>
                        <a:pt x="539" y="949"/>
                        <a:pt x="539" y="954"/>
                      </a:cubicBezTo>
                      <a:cubicBezTo>
                        <a:pt x="539" y="959"/>
                        <a:pt x="537" y="963"/>
                        <a:pt x="533" y="966"/>
                      </a:cubicBezTo>
                      <a:cubicBezTo>
                        <a:pt x="530" y="967"/>
                        <a:pt x="527" y="967"/>
                        <a:pt x="524" y="966"/>
                      </a:cubicBezTo>
                      <a:cubicBezTo>
                        <a:pt x="521" y="965"/>
                        <a:pt x="518" y="960"/>
                        <a:pt x="520" y="956"/>
                      </a:cubicBezTo>
                      <a:cubicBezTo>
                        <a:pt x="521" y="954"/>
                        <a:pt x="524" y="953"/>
                        <a:pt x="527" y="954"/>
                      </a:cubicBezTo>
                      <a:cubicBezTo>
                        <a:pt x="530" y="954"/>
                        <a:pt x="531" y="958"/>
                        <a:pt x="530" y="961"/>
                      </a:cubicBezTo>
                      <a:cubicBezTo>
                        <a:pt x="529" y="964"/>
                        <a:pt x="526" y="965"/>
                        <a:pt x="523" y="964"/>
                      </a:cubicBezTo>
                      <a:cubicBezTo>
                        <a:pt x="523" y="964"/>
                        <a:pt x="522" y="964"/>
                        <a:pt x="522" y="963"/>
                      </a:cubicBezTo>
                      <a:cubicBezTo>
                        <a:pt x="523" y="964"/>
                        <a:pt x="524" y="965"/>
                        <a:pt x="525" y="965"/>
                      </a:cubicBezTo>
                      <a:cubicBezTo>
                        <a:pt x="527" y="966"/>
                        <a:pt x="530" y="966"/>
                        <a:pt x="532" y="964"/>
                      </a:cubicBezTo>
                      <a:cubicBezTo>
                        <a:pt x="536" y="962"/>
                        <a:pt x="538" y="958"/>
                        <a:pt x="537" y="954"/>
                      </a:cubicBezTo>
                      <a:cubicBezTo>
                        <a:pt x="537" y="950"/>
                        <a:pt x="534" y="946"/>
                        <a:pt x="529" y="944"/>
                      </a:cubicBezTo>
                      <a:cubicBezTo>
                        <a:pt x="524" y="942"/>
                        <a:pt x="519" y="943"/>
                        <a:pt x="513" y="945"/>
                      </a:cubicBezTo>
                      <a:cubicBezTo>
                        <a:pt x="507" y="947"/>
                        <a:pt x="501" y="950"/>
                        <a:pt x="495" y="952"/>
                      </a:cubicBezTo>
                      <a:cubicBezTo>
                        <a:pt x="483" y="957"/>
                        <a:pt x="470" y="958"/>
                        <a:pt x="457" y="955"/>
                      </a:cubicBezTo>
                      <a:cubicBezTo>
                        <a:pt x="446" y="953"/>
                        <a:pt x="435" y="948"/>
                        <a:pt x="427" y="940"/>
                      </a:cubicBezTo>
                      <a:cubicBezTo>
                        <a:pt x="413" y="928"/>
                        <a:pt x="405" y="910"/>
                        <a:pt x="404" y="892"/>
                      </a:cubicBezTo>
                      <a:cubicBezTo>
                        <a:pt x="403" y="893"/>
                        <a:pt x="403" y="894"/>
                        <a:pt x="402" y="895"/>
                      </a:cubicBezTo>
                      <a:cubicBezTo>
                        <a:pt x="400" y="900"/>
                        <a:pt x="398" y="904"/>
                        <a:pt x="395" y="908"/>
                      </a:cubicBezTo>
                      <a:cubicBezTo>
                        <a:pt x="391" y="915"/>
                        <a:pt x="386" y="920"/>
                        <a:pt x="379" y="924"/>
                      </a:cubicBezTo>
                      <a:cubicBezTo>
                        <a:pt x="357" y="938"/>
                        <a:pt x="330" y="924"/>
                        <a:pt x="321" y="902"/>
                      </a:cubicBezTo>
                      <a:cubicBezTo>
                        <a:pt x="317" y="894"/>
                        <a:pt x="317" y="884"/>
                        <a:pt x="319" y="875"/>
                      </a:cubicBezTo>
                      <a:cubicBezTo>
                        <a:pt x="322" y="877"/>
                        <a:pt x="322" y="877"/>
                        <a:pt x="322" y="877"/>
                      </a:cubicBezTo>
                      <a:cubicBezTo>
                        <a:pt x="320" y="885"/>
                        <a:pt x="321" y="893"/>
                        <a:pt x="325" y="901"/>
                      </a:cubicBezTo>
                      <a:cubicBezTo>
                        <a:pt x="333" y="920"/>
                        <a:pt x="357" y="933"/>
                        <a:pt x="377" y="921"/>
                      </a:cubicBezTo>
                      <a:cubicBezTo>
                        <a:pt x="383" y="916"/>
                        <a:pt x="387" y="912"/>
                        <a:pt x="391" y="905"/>
                      </a:cubicBezTo>
                      <a:cubicBezTo>
                        <a:pt x="394" y="902"/>
                        <a:pt x="396" y="897"/>
                        <a:pt x="398" y="893"/>
                      </a:cubicBezTo>
                      <a:cubicBezTo>
                        <a:pt x="407" y="874"/>
                        <a:pt x="408" y="858"/>
                        <a:pt x="424" y="842"/>
                      </a:cubicBezTo>
                      <a:cubicBezTo>
                        <a:pt x="433" y="833"/>
                        <a:pt x="445" y="827"/>
                        <a:pt x="461" y="825"/>
                      </a:cubicBezTo>
                      <a:cubicBezTo>
                        <a:pt x="470" y="824"/>
                        <a:pt x="477" y="825"/>
                        <a:pt x="486" y="827"/>
                      </a:cubicBezTo>
                      <a:cubicBezTo>
                        <a:pt x="495" y="830"/>
                        <a:pt x="501" y="833"/>
                        <a:pt x="508" y="839"/>
                      </a:cubicBezTo>
                      <a:cubicBezTo>
                        <a:pt x="519" y="849"/>
                        <a:pt x="525" y="858"/>
                        <a:pt x="530" y="870"/>
                      </a:cubicBezTo>
                      <a:cubicBezTo>
                        <a:pt x="528" y="863"/>
                        <a:pt x="526" y="857"/>
                        <a:pt x="526" y="855"/>
                      </a:cubicBezTo>
                      <a:cubicBezTo>
                        <a:pt x="518" y="828"/>
                        <a:pt x="508" y="802"/>
                        <a:pt x="494" y="778"/>
                      </a:cubicBezTo>
                      <a:cubicBezTo>
                        <a:pt x="491" y="771"/>
                        <a:pt x="487" y="767"/>
                        <a:pt x="481" y="764"/>
                      </a:cubicBezTo>
                      <a:cubicBezTo>
                        <a:pt x="477" y="763"/>
                        <a:pt x="473" y="763"/>
                        <a:pt x="470" y="764"/>
                      </a:cubicBezTo>
                      <a:cubicBezTo>
                        <a:pt x="465" y="765"/>
                        <a:pt x="460" y="770"/>
                        <a:pt x="461" y="776"/>
                      </a:cubicBezTo>
                      <a:cubicBezTo>
                        <a:pt x="461" y="779"/>
                        <a:pt x="463" y="782"/>
                        <a:pt x="467" y="783"/>
                      </a:cubicBezTo>
                      <a:cubicBezTo>
                        <a:pt x="470" y="784"/>
                        <a:pt x="475" y="782"/>
                        <a:pt x="475" y="778"/>
                      </a:cubicBezTo>
                      <a:cubicBezTo>
                        <a:pt x="475" y="775"/>
                        <a:pt x="473" y="772"/>
                        <a:pt x="471" y="771"/>
                      </a:cubicBezTo>
                      <a:cubicBezTo>
                        <a:pt x="473" y="770"/>
                        <a:pt x="477" y="773"/>
                        <a:pt x="478" y="776"/>
                      </a:cubicBezTo>
                      <a:cubicBezTo>
                        <a:pt x="481" y="786"/>
                        <a:pt x="469" y="794"/>
                        <a:pt x="460" y="787"/>
                      </a:cubicBezTo>
                      <a:cubicBezTo>
                        <a:pt x="453" y="781"/>
                        <a:pt x="452" y="773"/>
                        <a:pt x="457" y="766"/>
                      </a:cubicBezTo>
                      <a:cubicBezTo>
                        <a:pt x="464" y="757"/>
                        <a:pt x="479" y="756"/>
                        <a:pt x="488" y="767"/>
                      </a:cubicBezTo>
                      <a:cubicBezTo>
                        <a:pt x="476" y="747"/>
                        <a:pt x="463" y="729"/>
                        <a:pt x="447" y="714"/>
                      </a:cubicBezTo>
                      <a:cubicBezTo>
                        <a:pt x="451" y="722"/>
                        <a:pt x="454" y="730"/>
                        <a:pt x="456" y="738"/>
                      </a:cubicBezTo>
                      <a:cubicBezTo>
                        <a:pt x="460" y="765"/>
                        <a:pt x="440" y="792"/>
                        <a:pt x="409" y="782"/>
                      </a:cubicBezTo>
                      <a:cubicBezTo>
                        <a:pt x="401" y="780"/>
                        <a:pt x="394" y="774"/>
                        <a:pt x="389" y="767"/>
                      </a:cubicBezTo>
                      <a:cubicBezTo>
                        <a:pt x="380" y="756"/>
                        <a:pt x="376" y="740"/>
                        <a:pt x="364" y="733"/>
                      </a:cubicBezTo>
                      <a:cubicBezTo>
                        <a:pt x="359" y="729"/>
                        <a:pt x="352" y="728"/>
                        <a:pt x="346" y="730"/>
                      </a:cubicBezTo>
                      <a:cubicBezTo>
                        <a:pt x="333" y="735"/>
                        <a:pt x="328" y="754"/>
                        <a:pt x="337" y="765"/>
                      </a:cubicBezTo>
                      <a:cubicBezTo>
                        <a:pt x="341" y="769"/>
                        <a:pt x="349" y="770"/>
                        <a:pt x="354" y="767"/>
                      </a:cubicBezTo>
                      <a:cubicBezTo>
                        <a:pt x="361" y="763"/>
                        <a:pt x="363" y="754"/>
                        <a:pt x="357" y="750"/>
                      </a:cubicBezTo>
                      <a:cubicBezTo>
                        <a:pt x="361" y="751"/>
                        <a:pt x="365" y="755"/>
                        <a:pt x="364" y="761"/>
                      </a:cubicBezTo>
                      <a:cubicBezTo>
                        <a:pt x="363" y="770"/>
                        <a:pt x="353" y="775"/>
                        <a:pt x="345" y="774"/>
                      </a:cubicBezTo>
                      <a:cubicBezTo>
                        <a:pt x="334" y="772"/>
                        <a:pt x="329" y="764"/>
                        <a:pt x="327" y="757"/>
                      </a:cubicBezTo>
                      <a:cubicBezTo>
                        <a:pt x="323" y="742"/>
                        <a:pt x="332" y="726"/>
                        <a:pt x="347" y="725"/>
                      </a:cubicBezTo>
                      <a:cubicBezTo>
                        <a:pt x="356" y="724"/>
                        <a:pt x="362" y="725"/>
                        <a:pt x="367" y="729"/>
                      </a:cubicBezTo>
                      <a:cubicBezTo>
                        <a:pt x="376" y="735"/>
                        <a:pt x="381" y="746"/>
                        <a:pt x="391" y="752"/>
                      </a:cubicBezTo>
                      <a:cubicBezTo>
                        <a:pt x="406" y="761"/>
                        <a:pt x="426" y="759"/>
                        <a:pt x="433" y="744"/>
                      </a:cubicBezTo>
                      <a:cubicBezTo>
                        <a:pt x="442" y="727"/>
                        <a:pt x="431" y="699"/>
                        <a:pt x="414" y="687"/>
                      </a:cubicBezTo>
                      <a:cubicBezTo>
                        <a:pt x="405" y="680"/>
                        <a:pt x="391" y="679"/>
                        <a:pt x="380" y="684"/>
                      </a:cubicBezTo>
                      <a:cubicBezTo>
                        <a:pt x="367" y="691"/>
                        <a:pt x="362" y="713"/>
                        <a:pt x="378" y="721"/>
                      </a:cubicBezTo>
                      <a:cubicBezTo>
                        <a:pt x="383" y="723"/>
                        <a:pt x="389" y="724"/>
                        <a:pt x="393" y="721"/>
                      </a:cubicBezTo>
                      <a:cubicBezTo>
                        <a:pt x="401" y="718"/>
                        <a:pt x="404" y="704"/>
                        <a:pt x="395" y="699"/>
                      </a:cubicBezTo>
                      <a:cubicBezTo>
                        <a:pt x="389" y="696"/>
                        <a:pt x="383" y="699"/>
                        <a:pt x="384" y="705"/>
                      </a:cubicBezTo>
                      <a:cubicBezTo>
                        <a:pt x="379" y="699"/>
                        <a:pt x="385" y="692"/>
                        <a:pt x="394" y="694"/>
                      </a:cubicBezTo>
                      <a:cubicBezTo>
                        <a:pt x="409" y="698"/>
                        <a:pt x="409" y="720"/>
                        <a:pt x="394" y="725"/>
                      </a:cubicBezTo>
                      <a:cubicBezTo>
                        <a:pt x="385" y="728"/>
                        <a:pt x="372" y="725"/>
                        <a:pt x="366" y="714"/>
                      </a:cubicBezTo>
                      <a:cubicBezTo>
                        <a:pt x="359" y="700"/>
                        <a:pt x="370" y="679"/>
                        <a:pt x="389" y="677"/>
                      </a:cubicBezTo>
                      <a:cubicBezTo>
                        <a:pt x="391" y="677"/>
                        <a:pt x="393" y="677"/>
                        <a:pt x="395" y="677"/>
                      </a:cubicBezTo>
                      <a:cubicBezTo>
                        <a:pt x="388" y="675"/>
                        <a:pt x="383" y="674"/>
                        <a:pt x="375" y="674"/>
                      </a:cubicBezTo>
                      <a:cubicBezTo>
                        <a:pt x="375" y="674"/>
                        <a:pt x="375" y="674"/>
                        <a:pt x="375" y="674"/>
                      </a:cubicBezTo>
                      <a:cubicBezTo>
                        <a:pt x="364" y="674"/>
                        <a:pt x="357" y="676"/>
                        <a:pt x="347" y="680"/>
                      </a:cubicBezTo>
                      <a:cubicBezTo>
                        <a:pt x="355" y="673"/>
                        <a:pt x="365" y="671"/>
                        <a:pt x="375" y="671"/>
                      </a:cubicBezTo>
                      <a:cubicBezTo>
                        <a:pt x="375" y="671"/>
                        <a:pt x="375" y="671"/>
                        <a:pt x="375" y="671"/>
                      </a:cubicBezTo>
                      <a:cubicBezTo>
                        <a:pt x="380" y="671"/>
                        <a:pt x="384" y="671"/>
                        <a:pt x="389" y="672"/>
                      </a:cubicBezTo>
                      <a:cubicBezTo>
                        <a:pt x="376" y="666"/>
                        <a:pt x="361" y="661"/>
                        <a:pt x="346" y="657"/>
                      </a:cubicBezTo>
                      <a:cubicBezTo>
                        <a:pt x="318" y="652"/>
                        <a:pt x="297" y="652"/>
                        <a:pt x="271" y="660"/>
                      </a:cubicBezTo>
                      <a:cubicBezTo>
                        <a:pt x="246" y="669"/>
                        <a:pt x="225" y="684"/>
                        <a:pt x="210" y="703"/>
                      </a:cubicBezTo>
                      <a:cubicBezTo>
                        <a:pt x="202" y="712"/>
                        <a:pt x="198" y="719"/>
                        <a:pt x="196" y="731"/>
                      </a:cubicBezTo>
                      <a:cubicBezTo>
                        <a:pt x="192" y="757"/>
                        <a:pt x="204" y="785"/>
                        <a:pt x="221" y="795"/>
                      </a:cubicBezTo>
                      <a:cubicBezTo>
                        <a:pt x="231" y="801"/>
                        <a:pt x="245" y="801"/>
                        <a:pt x="249" y="790"/>
                      </a:cubicBezTo>
                      <a:cubicBezTo>
                        <a:pt x="252" y="783"/>
                        <a:pt x="249" y="777"/>
                        <a:pt x="241" y="774"/>
                      </a:cubicBezTo>
                      <a:cubicBezTo>
                        <a:pt x="252" y="769"/>
                        <a:pt x="264" y="784"/>
                        <a:pt x="261" y="799"/>
                      </a:cubicBezTo>
                      <a:cubicBezTo>
                        <a:pt x="257" y="814"/>
                        <a:pt x="247" y="821"/>
                        <a:pt x="236" y="823"/>
                      </a:cubicBezTo>
                      <a:cubicBezTo>
                        <a:pt x="221" y="825"/>
                        <a:pt x="203" y="815"/>
                        <a:pt x="194" y="797"/>
                      </a:cubicBezTo>
                      <a:cubicBezTo>
                        <a:pt x="186" y="779"/>
                        <a:pt x="185" y="757"/>
                        <a:pt x="190" y="738"/>
                      </a:cubicBezTo>
                      <a:cubicBezTo>
                        <a:pt x="188" y="742"/>
                        <a:pt x="187" y="746"/>
                        <a:pt x="186" y="750"/>
                      </a:cubicBezTo>
                      <a:cubicBezTo>
                        <a:pt x="180" y="780"/>
                        <a:pt x="182" y="811"/>
                        <a:pt x="198" y="838"/>
                      </a:cubicBezTo>
                      <a:cubicBezTo>
                        <a:pt x="206" y="852"/>
                        <a:pt x="217" y="858"/>
                        <a:pt x="235" y="859"/>
                      </a:cubicBezTo>
                      <a:cubicBezTo>
                        <a:pt x="245" y="860"/>
                        <a:pt x="260" y="854"/>
                        <a:pt x="265" y="845"/>
                      </a:cubicBezTo>
                      <a:cubicBezTo>
                        <a:pt x="270" y="837"/>
                        <a:pt x="267" y="826"/>
                        <a:pt x="257" y="826"/>
                      </a:cubicBezTo>
                      <a:cubicBezTo>
                        <a:pt x="259" y="820"/>
                        <a:pt x="267" y="819"/>
                        <a:pt x="273" y="824"/>
                      </a:cubicBezTo>
                      <a:cubicBezTo>
                        <a:pt x="277" y="828"/>
                        <a:pt x="279" y="836"/>
                        <a:pt x="276" y="844"/>
                      </a:cubicBezTo>
                      <a:cubicBezTo>
                        <a:pt x="274" y="849"/>
                        <a:pt x="270" y="853"/>
                        <a:pt x="266" y="857"/>
                      </a:cubicBezTo>
                      <a:cubicBezTo>
                        <a:pt x="257" y="862"/>
                        <a:pt x="246" y="865"/>
                        <a:pt x="235" y="864"/>
                      </a:cubicBezTo>
                      <a:cubicBezTo>
                        <a:pt x="227" y="864"/>
                        <a:pt x="219" y="861"/>
                        <a:pt x="213" y="857"/>
                      </a:cubicBezTo>
                      <a:cubicBezTo>
                        <a:pt x="231" y="872"/>
                        <a:pt x="253" y="878"/>
                        <a:pt x="277" y="870"/>
                      </a:cubicBezTo>
                      <a:cubicBezTo>
                        <a:pt x="289" y="866"/>
                        <a:pt x="298" y="860"/>
                        <a:pt x="305" y="851"/>
                      </a:cubicBezTo>
                      <a:cubicBezTo>
                        <a:pt x="341" y="811"/>
                        <a:pt x="294" y="803"/>
                        <a:pt x="275" y="786"/>
                      </a:cubicBezTo>
                      <a:cubicBezTo>
                        <a:pt x="250" y="764"/>
                        <a:pt x="285" y="736"/>
                        <a:pt x="310" y="758"/>
                      </a:cubicBezTo>
                      <a:cubicBezTo>
                        <a:pt x="332" y="777"/>
                        <a:pt x="330" y="806"/>
                        <a:pt x="320" y="830"/>
                      </a:cubicBezTo>
                      <a:cubicBezTo>
                        <a:pt x="322" y="826"/>
                        <a:pt x="326" y="823"/>
                        <a:pt x="329" y="820"/>
                      </a:cubicBezTo>
                      <a:cubicBezTo>
                        <a:pt x="338" y="813"/>
                        <a:pt x="353" y="812"/>
                        <a:pt x="360" y="821"/>
                      </a:cubicBezTo>
                      <a:cubicBezTo>
                        <a:pt x="363" y="825"/>
                        <a:pt x="364" y="831"/>
                        <a:pt x="361" y="836"/>
                      </a:cubicBezTo>
                      <a:cubicBezTo>
                        <a:pt x="359" y="839"/>
                        <a:pt x="356" y="842"/>
                        <a:pt x="352" y="842"/>
                      </a:cubicBezTo>
                      <a:cubicBezTo>
                        <a:pt x="348" y="843"/>
                        <a:pt x="344" y="842"/>
                        <a:pt x="341" y="839"/>
                      </a:cubicBezTo>
                      <a:cubicBezTo>
                        <a:pt x="337" y="835"/>
                        <a:pt x="336" y="829"/>
                        <a:pt x="340" y="825"/>
                      </a:cubicBezTo>
                      <a:cubicBezTo>
                        <a:pt x="342" y="822"/>
                        <a:pt x="346" y="822"/>
                        <a:pt x="349" y="823"/>
                      </a:cubicBezTo>
                      <a:cubicBezTo>
                        <a:pt x="351" y="824"/>
                        <a:pt x="352" y="826"/>
                        <a:pt x="351" y="828"/>
                      </a:cubicBezTo>
                      <a:cubicBezTo>
                        <a:pt x="350" y="827"/>
                        <a:pt x="349" y="826"/>
                        <a:pt x="347" y="825"/>
                      </a:cubicBezTo>
                      <a:cubicBezTo>
                        <a:pt x="344" y="825"/>
                        <a:pt x="342" y="827"/>
                        <a:pt x="343" y="830"/>
                      </a:cubicBezTo>
                      <a:cubicBezTo>
                        <a:pt x="343" y="832"/>
                        <a:pt x="344" y="834"/>
                        <a:pt x="347" y="835"/>
                      </a:cubicBezTo>
                      <a:cubicBezTo>
                        <a:pt x="350" y="836"/>
                        <a:pt x="352" y="835"/>
                        <a:pt x="354" y="833"/>
                      </a:cubicBezTo>
                      <a:cubicBezTo>
                        <a:pt x="356" y="830"/>
                        <a:pt x="356" y="826"/>
                        <a:pt x="354" y="823"/>
                      </a:cubicBezTo>
                      <a:cubicBezTo>
                        <a:pt x="348" y="816"/>
                        <a:pt x="334" y="818"/>
                        <a:pt x="328" y="824"/>
                      </a:cubicBezTo>
                      <a:cubicBezTo>
                        <a:pt x="326" y="825"/>
                        <a:pt x="324" y="827"/>
                        <a:pt x="323" y="828"/>
                      </a:cubicBezTo>
                      <a:cubicBezTo>
                        <a:pt x="317" y="835"/>
                        <a:pt x="314" y="843"/>
                        <a:pt x="309" y="849"/>
                      </a:cubicBezTo>
                      <a:cubicBezTo>
                        <a:pt x="303" y="856"/>
                        <a:pt x="297" y="862"/>
                        <a:pt x="290" y="866"/>
                      </a:cubicBezTo>
                      <a:cubicBezTo>
                        <a:pt x="293" y="865"/>
                        <a:pt x="297" y="864"/>
                        <a:pt x="299" y="864"/>
                      </a:cubicBezTo>
                      <a:cubicBezTo>
                        <a:pt x="319" y="865"/>
                        <a:pt x="334" y="880"/>
                        <a:pt x="337" y="898"/>
                      </a:cubicBezTo>
                      <a:cubicBezTo>
                        <a:pt x="337" y="904"/>
                        <a:pt x="337" y="909"/>
                        <a:pt x="336" y="914"/>
                      </a:cubicBezTo>
                      <a:cubicBezTo>
                        <a:pt x="333" y="912"/>
                        <a:pt x="333" y="912"/>
                        <a:pt x="333" y="912"/>
                      </a:cubicBezTo>
                      <a:cubicBezTo>
                        <a:pt x="334" y="908"/>
                        <a:pt x="334" y="903"/>
                        <a:pt x="334" y="899"/>
                      </a:cubicBezTo>
                      <a:cubicBezTo>
                        <a:pt x="330" y="882"/>
                        <a:pt x="317" y="867"/>
                        <a:pt x="299" y="867"/>
                      </a:cubicBezTo>
                      <a:cubicBezTo>
                        <a:pt x="288" y="867"/>
                        <a:pt x="284" y="870"/>
                        <a:pt x="274" y="873"/>
                      </a:cubicBezTo>
                      <a:cubicBezTo>
                        <a:pt x="243" y="882"/>
                        <a:pt x="213" y="867"/>
                        <a:pt x="195" y="839"/>
                      </a:cubicBezTo>
                      <a:cubicBezTo>
                        <a:pt x="190" y="831"/>
                        <a:pt x="187" y="823"/>
                        <a:pt x="185" y="815"/>
                      </a:cubicBezTo>
                      <a:cubicBezTo>
                        <a:pt x="187" y="833"/>
                        <a:pt x="192" y="851"/>
                        <a:pt x="200" y="864"/>
                      </a:cubicBezTo>
                      <a:cubicBezTo>
                        <a:pt x="219" y="891"/>
                        <a:pt x="241" y="929"/>
                        <a:pt x="256" y="945"/>
                      </a:cubicBezTo>
                      <a:cubicBezTo>
                        <a:pt x="263" y="953"/>
                        <a:pt x="274" y="958"/>
                        <a:pt x="285" y="956"/>
                      </a:cubicBezTo>
                      <a:cubicBezTo>
                        <a:pt x="279" y="959"/>
                        <a:pt x="273" y="957"/>
                        <a:pt x="267" y="955"/>
                      </a:cubicBezTo>
                      <a:cubicBezTo>
                        <a:pt x="267" y="955"/>
                        <a:pt x="267" y="955"/>
                        <a:pt x="267" y="955"/>
                      </a:cubicBezTo>
                      <a:cubicBezTo>
                        <a:pt x="264" y="954"/>
                        <a:pt x="261" y="952"/>
                        <a:pt x="259" y="950"/>
                      </a:cubicBezTo>
                      <a:cubicBezTo>
                        <a:pt x="266" y="959"/>
                        <a:pt x="274" y="967"/>
                        <a:pt x="285" y="971"/>
                      </a:cubicBezTo>
                      <a:cubicBezTo>
                        <a:pt x="296" y="974"/>
                        <a:pt x="307" y="973"/>
                        <a:pt x="317" y="967"/>
                      </a:cubicBezTo>
                      <a:cubicBezTo>
                        <a:pt x="317" y="968"/>
                        <a:pt x="318" y="969"/>
                        <a:pt x="319" y="969"/>
                      </a:cubicBezTo>
                      <a:cubicBezTo>
                        <a:pt x="311" y="974"/>
                        <a:pt x="302" y="976"/>
                        <a:pt x="292" y="975"/>
                      </a:cubicBezTo>
                      <a:cubicBezTo>
                        <a:pt x="284" y="973"/>
                        <a:pt x="275" y="970"/>
                        <a:pt x="270" y="965"/>
                      </a:cubicBezTo>
                      <a:cubicBezTo>
                        <a:pt x="273" y="969"/>
                        <a:pt x="273" y="975"/>
                        <a:pt x="271" y="979"/>
                      </a:cubicBezTo>
                      <a:cubicBezTo>
                        <a:pt x="269" y="982"/>
                        <a:pt x="266" y="984"/>
                        <a:pt x="263" y="984"/>
                      </a:cubicBezTo>
                      <a:cubicBezTo>
                        <a:pt x="258" y="985"/>
                        <a:pt x="253" y="982"/>
                        <a:pt x="253" y="976"/>
                      </a:cubicBezTo>
                      <a:cubicBezTo>
                        <a:pt x="252" y="972"/>
                        <a:pt x="255" y="969"/>
                        <a:pt x="257" y="969"/>
                      </a:cubicBezTo>
                      <a:cubicBezTo>
                        <a:pt x="263" y="967"/>
                        <a:pt x="266" y="973"/>
                        <a:pt x="264" y="976"/>
                      </a:cubicBezTo>
                      <a:cubicBezTo>
                        <a:pt x="264" y="974"/>
                        <a:pt x="263" y="972"/>
                        <a:pt x="261" y="971"/>
                      </a:cubicBezTo>
                      <a:cubicBezTo>
                        <a:pt x="259" y="970"/>
                        <a:pt x="256" y="971"/>
                        <a:pt x="256" y="974"/>
                      </a:cubicBezTo>
                      <a:cubicBezTo>
                        <a:pt x="255" y="976"/>
                        <a:pt x="256" y="979"/>
                        <a:pt x="258" y="980"/>
                      </a:cubicBezTo>
                      <a:cubicBezTo>
                        <a:pt x="262" y="983"/>
                        <a:pt x="269" y="982"/>
                        <a:pt x="271" y="974"/>
                      </a:cubicBezTo>
                      <a:cubicBezTo>
                        <a:pt x="272" y="967"/>
                        <a:pt x="265" y="960"/>
                        <a:pt x="261" y="956"/>
                      </a:cubicBezTo>
                      <a:cubicBezTo>
                        <a:pt x="255" y="949"/>
                        <a:pt x="249" y="942"/>
                        <a:pt x="247" y="939"/>
                      </a:cubicBezTo>
                      <a:cubicBezTo>
                        <a:pt x="243" y="934"/>
                        <a:pt x="233" y="921"/>
                        <a:pt x="223" y="905"/>
                      </a:cubicBezTo>
                      <a:cubicBezTo>
                        <a:pt x="225" y="908"/>
                        <a:pt x="225" y="912"/>
                        <a:pt x="226" y="915"/>
                      </a:cubicBezTo>
                      <a:cubicBezTo>
                        <a:pt x="226" y="917"/>
                        <a:pt x="228" y="930"/>
                        <a:pt x="225" y="931"/>
                      </a:cubicBezTo>
                      <a:cubicBezTo>
                        <a:pt x="224" y="930"/>
                        <a:pt x="223" y="923"/>
                        <a:pt x="223" y="921"/>
                      </a:cubicBezTo>
                      <a:cubicBezTo>
                        <a:pt x="222" y="915"/>
                        <a:pt x="220" y="910"/>
                        <a:pt x="219" y="905"/>
                      </a:cubicBezTo>
                      <a:cubicBezTo>
                        <a:pt x="218" y="903"/>
                        <a:pt x="217" y="900"/>
                        <a:pt x="216" y="898"/>
                      </a:cubicBezTo>
                      <a:cubicBezTo>
                        <a:pt x="212" y="890"/>
                        <a:pt x="209" y="883"/>
                        <a:pt x="203" y="876"/>
                      </a:cubicBezTo>
                      <a:cubicBezTo>
                        <a:pt x="203" y="876"/>
                        <a:pt x="202" y="875"/>
                        <a:pt x="201" y="874"/>
                      </a:cubicBezTo>
                      <a:cubicBezTo>
                        <a:pt x="202" y="876"/>
                        <a:pt x="203" y="879"/>
                        <a:pt x="204" y="882"/>
                      </a:cubicBezTo>
                      <a:cubicBezTo>
                        <a:pt x="207" y="889"/>
                        <a:pt x="209" y="895"/>
                        <a:pt x="208" y="903"/>
                      </a:cubicBezTo>
                      <a:cubicBezTo>
                        <a:pt x="207" y="925"/>
                        <a:pt x="190" y="935"/>
                        <a:pt x="171" y="935"/>
                      </a:cubicBezTo>
                      <a:cubicBezTo>
                        <a:pt x="155" y="935"/>
                        <a:pt x="139" y="929"/>
                        <a:pt x="131" y="915"/>
                      </a:cubicBezTo>
                      <a:cubicBezTo>
                        <a:pt x="124" y="903"/>
                        <a:pt x="125" y="890"/>
                        <a:pt x="135" y="880"/>
                      </a:cubicBezTo>
                      <a:cubicBezTo>
                        <a:pt x="139" y="875"/>
                        <a:pt x="144" y="873"/>
                        <a:pt x="150" y="871"/>
                      </a:cubicBezTo>
                      <a:cubicBezTo>
                        <a:pt x="155" y="870"/>
                        <a:pt x="159" y="870"/>
                        <a:pt x="164" y="873"/>
                      </a:cubicBezTo>
                      <a:cubicBezTo>
                        <a:pt x="169" y="876"/>
                        <a:pt x="173" y="881"/>
                        <a:pt x="173" y="887"/>
                      </a:cubicBezTo>
                      <a:cubicBezTo>
                        <a:pt x="174" y="891"/>
                        <a:pt x="173" y="895"/>
                        <a:pt x="170" y="897"/>
                      </a:cubicBezTo>
                      <a:cubicBezTo>
                        <a:pt x="167" y="900"/>
                        <a:pt x="163" y="902"/>
                        <a:pt x="158" y="901"/>
                      </a:cubicBezTo>
                      <a:cubicBezTo>
                        <a:pt x="154" y="900"/>
                        <a:pt x="149" y="898"/>
                        <a:pt x="148" y="893"/>
                      </a:cubicBezTo>
                      <a:cubicBezTo>
                        <a:pt x="147" y="888"/>
                        <a:pt x="149" y="883"/>
                        <a:pt x="153" y="881"/>
                      </a:cubicBezTo>
                      <a:cubicBezTo>
                        <a:pt x="159" y="878"/>
                        <a:pt x="165" y="880"/>
                        <a:pt x="168" y="885"/>
                      </a:cubicBezTo>
                      <a:cubicBezTo>
                        <a:pt x="170" y="890"/>
                        <a:pt x="168" y="897"/>
                        <a:pt x="163" y="899"/>
                      </a:cubicBezTo>
                      <a:cubicBezTo>
                        <a:pt x="161" y="900"/>
                        <a:pt x="159" y="901"/>
                        <a:pt x="157" y="901"/>
                      </a:cubicBezTo>
                      <a:cubicBezTo>
                        <a:pt x="158" y="901"/>
                        <a:pt x="158" y="901"/>
                        <a:pt x="159" y="901"/>
                      </a:cubicBezTo>
                      <a:cubicBezTo>
                        <a:pt x="163" y="901"/>
                        <a:pt x="167" y="900"/>
                        <a:pt x="170" y="897"/>
                      </a:cubicBezTo>
                      <a:cubicBezTo>
                        <a:pt x="172" y="894"/>
                        <a:pt x="173" y="891"/>
                        <a:pt x="173" y="887"/>
                      </a:cubicBezTo>
                      <a:cubicBezTo>
                        <a:pt x="172" y="881"/>
                        <a:pt x="169" y="877"/>
                        <a:pt x="163" y="874"/>
                      </a:cubicBezTo>
                      <a:cubicBezTo>
                        <a:pt x="159" y="872"/>
                        <a:pt x="155" y="871"/>
                        <a:pt x="150" y="872"/>
                      </a:cubicBezTo>
                      <a:cubicBezTo>
                        <a:pt x="144" y="874"/>
                        <a:pt x="140" y="877"/>
                        <a:pt x="136" y="881"/>
                      </a:cubicBezTo>
                      <a:cubicBezTo>
                        <a:pt x="127" y="891"/>
                        <a:pt x="126" y="903"/>
                        <a:pt x="133" y="914"/>
                      </a:cubicBezTo>
                      <a:cubicBezTo>
                        <a:pt x="141" y="927"/>
                        <a:pt x="158" y="933"/>
                        <a:pt x="173" y="932"/>
                      </a:cubicBezTo>
                      <a:cubicBezTo>
                        <a:pt x="189" y="931"/>
                        <a:pt x="203" y="922"/>
                        <a:pt x="204" y="903"/>
                      </a:cubicBezTo>
                      <a:cubicBezTo>
                        <a:pt x="204" y="896"/>
                        <a:pt x="203" y="890"/>
                        <a:pt x="200" y="883"/>
                      </a:cubicBezTo>
                      <a:cubicBezTo>
                        <a:pt x="191" y="858"/>
                        <a:pt x="183" y="835"/>
                        <a:pt x="181" y="808"/>
                      </a:cubicBezTo>
                      <a:cubicBezTo>
                        <a:pt x="181" y="809"/>
                        <a:pt x="181" y="811"/>
                        <a:pt x="180" y="812"/>
                      </a:cubicBezTo>
                      <a:cubicBezTo>
                        <a:pt x="177" y="821"/>
                        <a:pt x="168" y="829"/>
                        <a:pt x="158" y="825"/>
                      </a:cubicBezTo>
                      <a:cubicBezTo>
                        <a:pt x="151" y="822"/>
                        <a:pt x="147" y="815"/>
                        <a:pt x="148" y="807"/>
                      </a:cubicBezTo>
                      <a:cubicBezTo>
                        <a:pt x="149" y="801"/>
                        <a:pt x="153" y="796"/>
                        <a:pt x="160" y="795"/>
                      </a:cubicBezTo>
                      <a:cubicBezTo>
                        <a:pt x="164" y="795"/>
                        <a:pt x="169" y="798"/>
                        <a:pt x="166" y="803"/>
                      </a:cubicBezTo>
                      <a:cubicBezTo>
                        <a:pt x="164" y="808"/>
                        <a:pt x="160" y="806"/>
                        <a:pt x="157" y="811"/>
                      </a:cubicBezTo>
                      <a:cubicBezTo>
                        <a:pt x="155" y="814"/>
                        <a:pt x="155" y="818"/>
                        <a:pt x="159" y="820"/>
                      </a:cubicBezTo>
                      <a:cubicBezTo>
                        <a:pt x="165" y="825"/>
                        <a:pt x="172" y="819"/>
                        <a:pt x="175" y="813"/>
                      </a:cubicBezTo>
                      <a:cubicBezTo>
                        <a:pt x="182" y="800"/>
                        <a:pt x="180" y="792"/>
                        <a:pt x="180" y="779"/>
                      </a:cubicBezTo>
                      <a:cubicBezTo>
                        <a:pt x="180" y="769"/>
                        <a:pt x="181" y="760"/>
                        <a:pt x="183" y="750"/>
                      </a:cubicBezTo>
                      <a:cubicBezTo>
                        <a:pt x="190" y="720"/>
                        <a:pt x="207" y="695"/>
                        <a:pt x="230" y="677"/>
                      </a:cubicBezTo>
                      <a:cubicBezTo>
                        <a:pt x="225" y="680"/>
                        <a:pt x="219" y="680"/>
                        <a:pt x="215" y="677"/>
                      </a:cubicBezTo>
                      <a:cubicBezTo>
                        <a:pt x="211" y="674"/>
                        <a:pt x="209" y="669"/>
                        <a:pt x="211" y="663"/>
                      </a:cubicBezTo>
                      <a:cubicBezTo>
                        <a:pt x="211" y="664"/>
                        <a:pt x="213" y="665"/>
                        <a:pt x="215" y="665"/>
                      </a:cubicBezTo>
                      <a:cubicBezTo>
                        <a:pt x="209" y="675"/>
                        <a:pt x="224" y="679"/>
                        <a:pt x="235" y="674"/>
                      </a:cubicBezTo>
                      <a:cubicBezTo>
                        <a:pt x="234" y="674"/>
                        <a:pt x="234" y="674"/>
                        <a:pt x="234" y="674"/>
                      </a:cubicBezTo>
                      <a:cubicBezTo>
                        <a:pt x="242" y="668"/>
                        <a:pt x="251" y="663"/>
                        <a:pt x="261" y="659"/>
                      </a:cubicBezTo>
                      <a:cubicBezTo>
                        <a:pt x="247" y="658"/>
                        <a:pt x="233" y="650"/>
                        <a:pt x="230" y="635"/>
                      </a:cubicBezTo>
                      <a:cubicBezTo>
                        <a:pt x="228" y="627"/>
                        <a:pt x="229" y="620"/>
                        <a:pt x="232" y="613"/>
                      </a:cubicBezTo>
                      <a:cubicBezTo>
                        <a:pt x="237" y="606"/>
                        <a:pt x="242" y="601"/>
                        <a:pt x="250" y="599"/>
                      </a:cubicBezTo>
                      <a:cubicBezTo>
                        <a:pt x="257" y="596"/>
                        <a:pt x="264" y="596"/>
                        <a:pt x="271" y="599"/>
                      </a:cubicBezTo>
                      <a:cubicBezTo>
                        <a:pt x="278" y="601"/>
                        <a:pt x="283" y="606"/>
                        <a:pt x="287" y="613"/>
                      </a:cubicBezTo>
                      <a:cubicBezTo>
                        <a:pt x="291" y="620"/>
                        <a:pt x="291" y="626"/>
                        <a:pt x="287" y="634"/>
                      </a:cubicBezTo>
                      <a:cubicBezTo>
                        <a:pt x="285" y="638"/>
                        <a:pt x="282" y="641"/>
                        <a:pt x="277" y="642"/>
                      </a:cubicBezTo>
                      <a:cubicBezTo>
                        <a:pt x="270" y="644"/>
                        <a:pt x="263" y="642"/>
                        <a:pt x="258" y="637"/>
                      </a:cubicBezTo>
                      <a:cubicBezTo>
                        <a:pt x="254" y="632"/>
                        <a:pt x="254" y="625"/>
                        <a:pt x="257" y="619"/>
                      </a:cubicBezTo>
                      <a:cubicBezTo>
                        <a:pt x="260" y="612"/>
                        <a:pt x="269" y="609"/>
                        <a:pt x="277" y="613"/>
                      </a:cubicBezTo>
                      <a:cubicBezTo>
                        <a:pt x="284" y="617"/>
                        <a:pt x="287" y="626"/>
                        <a:pt x="283" y="633"/>
                      </a:cubicBezTo>
                      <a:cubicBezTo>
                        <a:pt x="281" y="636"/>
                        <a:pt x="278" y="639"/>
                        <a:pt x="275" y="640"/>
                      </a:cubicBezTo>
                      <a:cubicBezTo>
                        <a:pt x="276" y="640"/>
                        <a:pt x="276" y="640"/>
                        <a:pt x="276" y="640"/>
                      </a:cubicBezTo>
                      <a:cubicBezTo>
                        <a:pt x="280" y="638"/>
                        <a:pt x="283" y="636"/>
                        <a:pt x="285" y="632"/>
                      </a:cubicBezTo>
                      <a:cubicBezTo>
                        <a:pt x="288" y="626"/>
                        <a:pt x="287" y="620"/>
                        <a:pt x="284" y="614"/>
                      </a:cubicBezTo>
                      <a:cubicBezTo>
                        <a:pt x="281" y="608"/>
                        <a:pt x="276" y="604"/>
                        <a:pt x="270" y="602"/>
                      </a:cubicBezTo>
                      <a:cubicBezTo>
                        <a:pt x="264" y="600"/>
                        <a:pt x="257" y="600"/>
                        <a:pt x="251" y="602"/>
                      </a:cubicBezTo>
                      <a:cubicBezTo>
                        <a:pt x="244" y="604"/>
                        <a:pt x="239" y="608"/>
                        <a:pt x="235" y="615"/>
                      </a:cubicBezTo>
                      <a:cubicBezTo>
                        <a:pt x="232" y="621"/>
                        <a:pt x="231" y="628"/>
                        <a:pt x="232" y="634"/>
                      </a:cubicBezTo>
                      <a:cubicBezTo>
                        <a:pt x="236" y="652"/>
                        <a:pt x="256" y="660"/>
                        <a:pt x="269" y="656"/>
                      </a:cubicBezTo>
                      <a:cubicBezTo>
                        <a:pt x="297" y="647"/>
                        <a:pt x="319" y="647"/>
                        <a:pt x="347" y="652"/>
                      </a:cubicBezTo>
                      <a:cubicBezTo>
                        <a:pt x="349" y="652"/>
                        <a:pt x="352" y="653"/>
                        <a:pt x="355" y="654"/>
                      </a:cubicBezTo>
                      <a:cubicBezTo>
                        <a:pt x="353" y="653"/>
                        <a:pt x="351" y="652"/>
                        <a:pt x="349" y="650"/>
                      </a:cubicBezTo>
                      <a:cubicBezTo>
                        <a:pt x="340" y="645"/>
                        <a:pt x="334" y="638"/>
                        <a:pt x="329" y="629"/>
                      </a:cubicBezTo>
                      <a:cubicBezTo>
                        <a:pt x="336" y="637"/>
                        <a:pt x="342" y="642"/>
                        <a:pt x="351" y="648"/>
                      </a:cubicBezTo>
                      <a:cubicBezTo>
                        <a:pt x="352" y="648"/>
                        <a:pt x="352" y="648"/>
                        <a:pt x="353" y="649"/>
                      </a:cubicBezTo>
                      <a:cubicBezTo>
                        <a:pt x="347" y="643"/>
                        <a:pt x="348" y="630"/>
                        <a:pt x="352" y="622"/>
                      </a:cubicBezTo>
                      <a:cubicBezTo>
                        <a:pt x="354" y="618"/>
                        <a:pt x="357" y="614"/>
                        <a:pt x="360" y="611"/>
                      </a:cubicBezTo>
                      <a:cubicBezTo>
                        <a:pt x="366" y="605"/>
                        <a:pt x="376" y="600"/>
                        <a:pt x="384" y="604"/>
                      </a:cubicBezTo>
                      <a:cubicBezTo>
                        <a:pt x="388" y="596"/>
                        <a:pt x="395" y="593"/>
                        <a:pt x="402" y="590"/>
                      </a:cubicBezTo>
                      <a:cubicBezTo>
                        <a:pt x="411" y="587"/>
                        <a:pt x="420" y="579"/>
                        <a:pt x="417" y="571"/>
                      </a:cubicBezTo>
                      <a:cubicBezTo>
                        <a:pt x="426" y="577"/>
                        <a:pt x="419" y="594"/>
                        <a:pt x="413" y="601"/>
                      </a:cubicBezTo>
                      <a:cubicBezTo>
                        <a:pt x="403" y="610"/>
                        <a:pt x="390" y="610"/>
                        <a:pt x="375" y="613"/>
                      </a:cubicBezTo>
                      <a:cubicBezTo>
                        <a:pt x="366" y="614"/>
                        <a:pt x="359" y="617"/>
                        <a:pt x="355" y="625"/>
                      </a:cubicBezTo>
                      <a:cubicBezTo>
                        <a:pt x="351" y="631"/>
                        <a:pt x="348" y="642"/>
                        <a:pt x="353" y="649"/>
                      </a:cubicBezTo>
                      <a:cubicBezTo>
                        <a:pt x="352" y="647"/>
                        <a:pt x="351" y="646"/>
                        <a:pt x="351" y="644"/>
                      </a:cubicBezTo>
                      <a:cubicBezTo>
                        <a:pt x="350" y="640"/>
                        <a:pt x="352" y="635"/>
                        <a:pt x="359" y="632"/>
                      </a:cubicBezTo>
                      <a:cubicBezTo>
                        <a:pt x="358" y="633"/>
                        <a:pt x="359" y="635"/>
                        <a:pt x="360" y="636"/>
                      </a:cubicBezTo>
                      <a:cubicBezTo>
                        <a:pt x="353" y="639"/>
                        <a:pt x="352" y="646"/>
                        <a:pt x="358" y="651"/>
                      </a:cubicBezTo>
                      <a:cubicBezTo>
                        <a:pt x="361" y="654"/>
                        <a:pt x="363" y="655"/>
                        <a:pt x="366" y="657"/>
                      </a:cubicBezTo>
                      <a:cubicBezTo>
                        <a:pt x="397" y="667"/>
                        <a:pt x="424" y="683"/>
                        <a:pt x="447" y="705"/>
                      </a:cubicBezTo>
                      <a:cubicBezTo>
                        <a:pt x="429" y="686"/>
                        <a:pt x="411" y="662"/>
                        <a:pt x="412" y="635"/>
                      </a:cubicBezTo>
                      <a:cubicBezTo>
                        <a:pt x="413" y="622"/>
                        <a:pt x="418" y="612"/>
                        <a:pt x="427" y="603"/>
                      </a:cubicBezTo>
                      <a:cubicBezTo>
                        <a:pt x="436" y="596"/>
                        <a:pt x="446" y="592"/>
                        <a:pt x="457" y="591"/>
                      </a:cubicBezTo>
                      <a:cubicBezTo>
                        <a:pt x="482" y="591"/>
                        <a:pt x="503" y="611"/>
                        <a:pt x="504" y="636"/>
                      </a:cubicBezTo>
                      <a:cubicBezTo>
                        <a:pt x="505" y="658"/>
                        <a:pt x="490" y="681"/>
                        <a:pt x="465" y="678"/>
                      </a:cubicBezTo>
                      <a:cubicBezTo>
                        <a:pt x="455" y="677"/>
                        <a:pt x="446" y="670"/>
                        <a:pt x="444" y="659"/>
                      </a:cubicBezTo>
                      <a:cubicBezTo>
                        <a:pt x="444" y="656"/>
                        <a:pt x="444" y="652"/>
                        <a:pt x="446" y="649"/>
                      </a:cubicBezTo>
                      <a:cubicBezTo>
                        <a:pt x="446" y="649"/>
                        <a:pt x="446" y="649"/>
                        <a:pt x="446" y="649"/>
                      </a:cubicBezTo>
                      <a:cubicBezTo>
                        <a:pt x="450" y="642"/>
                        <a:pt x="459" y="638"/>
                        <a:pt x="468" y="642"/>
                      </a:cubicBezTo>
                      <a:cubicBezTo>
                        <a:pt x="476" y="646"/>
                        <a:pt x="479" y="656"/>
                        <a:pt x="475" y="664"/>
                      </a:cubicBezTo>
                      <a:cubicBezTo>
                        <a:pt x="471" y="672"/>
                        <a:pt x="461" y="675"/>
                        <a:pt x="453" y="671"/>
                      </a:cubicBezTo>
                      <a:cubicBezTo>
                        <a:pt x="450" y="670"/>
                        <a:pt x="447" y="667"/>
                        <a:pt x="446" y="663"/>
                      </a:cubicBezTo>
                      <a:cubicBezTo>
                        <a:pt x="446" y="663"/>
                        <a:pt x="446" y="663"/>
                        <a:pt x="446" y="663"/>
                      </a:cubicBezTo>
                      <a:cubicBezTo>
                        <a:pt x="449" y="672"/>
                        <a:pt x="457" y="676"/>
                        <a:pt x="466" y="677"/>
                      </a:cubicBezTo>
                      <a:cubicBezTo>
                        <a:pt x="490" y="678"/>
                        <a:pt x="502" y="656"/>
                        <a:pt x="502" y="635"/>
                      </a:cubicBezTo>
                      <a:cubicBezTo>
                        <a:pt x="501" y="612"/>
                        <a:pt x="481" y="593"/>
                        <a:pt x="457" y="594"/>
                      </a:cubicBezTo>
                      <a:cubicBezTo>
                        <a:pt x="453" y="594"/>
                        <a:pt x="449" y="595"/>
                        <a:pt x="445" y="596"/>
                      </a:cubicBezTo>
                      <a:cubicBezTo>
                        <a:pt x="448" y="596"/>
                        <a:pt x="450" y="596"/>
                        <a:pt x="453" y="597"/>
                      </a:cubicBezTo>
                      <a:cubicBezTo>
                        <a:pt x="461" y="598"/>
                        <a:pt x="468" y="605"/>
                        <a:pt x="469" y="613"/>
                      </a:cubicBezTo>
                      <a:cubicBezTo>
                        <a:pt x="470" y="621"/>
                        <a:pt x="465" y="629"/>
                        <a:pt x="455" y="630"/>
                      </a:cubicBezTo>
                      <a:cubicBezTo>
                        <a:pt x="450" y="630"/>
                        <a:pt x="445" y="626"/>
                        <a:pt x="444" y="622"/>
                      </a:cubicBezTo>
                      <a:cubicBezTo>
                        <a:pt x="442" y="612"/>
                        <a:pt x="452" y="607"/>
                        <a:pt x="456" y="612"/>
                      </a:cubicBezTo>
                      <a:cubicBezTo>
                        <a:pt x="453" y="611"/>
                        <a:pt x="449" y="613"/>
                        <a:pt x="448" y="615"/>
                      </a:cubicBezTo>
                      <a:cubicBezTo>
                        <a:pt x="446" y="619"/>
                        <a:pt x="449" y="624"/>
                        <a:pt x="453" y="625"/>
                      </a:cubicBezTo>
                      <a:cubicBezTo>
                        <a:pt x="456" y="626"/>
                        <a:pt x="460" y="625"/>
                        <a:pt x="462" y="622"/>
                      </a:cubicBezTo>
                      <a:cubicBezTo>
                        <a:pt x="467" y="617"/>
                        <a:pt x="465" y="610"/>
                        <a:pt x="461" y="605"/>
                      </a:cubicBezTo>
                      <a:cubicBezTo>
                        <a:pt x="453" y="595"/>
                        <a:pt x="438" y="598"/>
                        <a:pt x="429" y="605"/>
                      </a:cubicBezTo>
                      <a:cubicBezTo>
                        <a:pt x="420" y="613"/>
                        <a:pt x="416" y="623"/>
                        <a:pt x="415" y="635"/>
                      </a:cubicBezTo>
                      <a:cubicBezTo>
                        <a:pt x="415" y="672"/>
                        <a:pt x="457" y="708"/>
                        <a:pt x="480" y="740"/>
                      </a:cubicBezTo>
                      <a:cubicBezTo>
                        <a:pt x="478" y="732"/>
                        <a:pt x="478" y="725"/>
                        <a:pt x="480" y="716"/>
                      </a:cubicBezTo>
                      <a:cubicBezTo>
                        <a:pt x="482" y="712"/>
                        <a:pt x="483" y="708"/>
                        <a:pt x="485" y="704"/>
                      </a:cubicBezTo>
                      <a:cubicBezTo>
                        <a:pt x="485" y="705"/>
                        <a:pt x="487" y="706"/>
                        <a:pt x="487" y="706"/>
                      </a:cubicBezTo>
                      <a:cubicBezTo>
                        <a:pt x="483" y="715"/>
                        <a:pt x="482" y="725"/>
                        <a:pt x="483" y="734"/>
                      </a:cubicBezTo>
                      <a:cubicBezTo>
                        <a:pt x="483" y="741"/>
                        <a:pt x="485" y="747"/>
                        <a:pt x="488" y="752"/>
                      </a:cubicBezTo>
                      <a:cubicBezTo>
                        <a:pt x="486" y="745"/>
                        <a:pt x="488" y="737"/>
                        <a:pt x="491" y="733"/>
                      </a:cubicBezTo>
                      <a:cubicBezTo>
                        <a:pt x="494" y="729"/>
                        <a:pt x="498" y="726"/>
                        <a:pt x="503" y="725"/>
                      </a:cubicBezTo>
                      <a:cubicBezTo>
                        <a:pt x="511" y="724"/>
                        <a:pt x="519" y="729"/>
                        <a:pt x="520" y="739"/>
                      </a:cubicBezTo>
                      <a:cubicBezTo>
                        <a:pt x="520" y="744"/>
                        <a:pt x="517" y="748"/>
                        <a:pt x="512" y="750"/>
                      </a:cubicBezTo>
                      <a:cubicBezTo>
                        <a:pt x="503" y="753"/>
                        <a:pt x="498" y="743"/>
                        <a:pt x="502" y="739"/>
                      </a:cubicBezTo>
                      <a:cubicBezTo>
                        <a:pt x="502" y="742"/>
                        <a:pt x="503" y="745"/>
                        <a:pt x="506" y="746"/>
                      </a:cubicBezTo>
                      <a:cubicBezTo>
                        <a:pt x="510" y="748"/>
                        <a:pt x="514" y="745"/>
                        <a:pt x="515" y="741"/>
                      </a:cubicBezTo>
                      <a:cubicBezTo>
                        <a:pt x="516" y="738"/>
                        <a:pt x="515" y="734"/>
                        <a:pt x="512" y="732"/>
                      </a:cubicBezTo>
                      <a:cubicBezTo>
                        <a:pt x="507" y="728"/>
                        <a:pt x="500" y="730"/>
                        <a:pt x="495" y="734"/>
                      </a:cubicBezTo>
                      <a:cubicBezTo>
                        <a:pt x="492" y="737"/>
                        <a:pt x="490" y="742"/>
                        <a:pt x="490" y="747"/>
                      </a:cubicBezTo>
                      <a:cubicBezTo>
                        <a:pt x="489" y="755"/>
                        <a:pt x="493" y="760"/>
                        <a:pt x="497" y="767"/>
                      </a:cubicBezTo>
                      <a:cubicBezTo>
                        <a:pt x="509" y="787"/>
                        <a:pt x="519" y="809"/>
                        <a:pt x="526" y="833"/>
                      </a:cubicBezTo>
                      <a:cubicBezTo>
                        <a:pt x="527" y="837"/>
                        <a:pt x="533" y="860"/>
                        <a:pt x="536" y="878"/>
                      </a:cubicBezTo>
                      <a:cubicBezTo>
                        <a:pt x="540" y="857"/>
                        <a:pt x="549" y="837"/>
                        <a:pt x="564" y="820"/>
                      </a:cubicBezTo>
                      <a:cubicBezTo>
                        <a:pt x="569" y="815"/>
                        <a:pt x="573" y="811"/>
                        <a:pt x="577" y="808"/>
                      </a:cubicBezTo>
                      <a:cubicBezTo>
                        <a:pt x="585" y="801"/>
                        <a:pt x="598" y="791"/>
                        <a:pt x="592" y="780"/>
                      </a:cubicBezTo>
                      <a:cubicBezTo>
                        <a:pt x="590" y="775"/>
                        <a:pt x="585" y="772"/>
                        <a:pt x="580" y="774"/>
                      </a:cubicBezTo>
                      <a:cubicBezTo>
                        <a:pt x="577" y="775"/>
                        <a:pt x="575" y="778"/>
                        <a:pt x="575" y="780"/>
                      </a:cubicBezTo>
                      <a:cubicBezTo>
                        <a:pt x="575" y="784"/>
                        <a:pt x="578" y="787"/>
                        <a:pt x="581" y="786"/>
                      </a:cubicBezTo>
                      <a:cubicBezTo>
                        <a:pt x="583" y="786"/>
                        <a:pt x="585" y="784"/>
                        <a:pt x="586" y="782"/>
                      </a:cubicBezTo>
                      <a:cubicBezTo>
                        <a:pt x="588" y="786"/>
                        <a:pt x="581" y="792"/>
                        <a:pt x="575" y="788"/>
                      </a:cubicBezTo>
                      <a:cubicBezTo>
                        <a:pt x="572" y="786"/>
                        <a:pt x="571" y="781"/>
                        <a:pt x="572" y="777"/>
                      </a:cubicBezTo>
                      <a:cubicBezTo>
                        <a:pt x="575" y="770"/>
                        <a:pt x="582" y="769"/>
                        <a:pt x="588" y="771"/>
                      </a:cubicBezTo>
                      <a:cubicBezTo>
                        <a:pt x="594" y="774"/>
                        <a:pt x="597" y="781"/>
                        <a:pt x="596" y="788"/>
                      </a:cubicBezTo>
                      <a:cubicBezTo>
                        <a:pt x="596" y="791"/>
                        <a:pt x="595" y="794"/>
                        <a:pt x="593" y="796"/>
                      </a:cubicBezTo>
                      <a:cubicBezTo>
                        <a:pt x="603" y="789"/>
                        <a:pt x="612" y="784"/>
                        <a:pt x="621" y="780"/>
                      </a:cubicBezTo>
                      <a:cubicBezTo>
                        <a:pt x="637" y="773"/>
                        <a:pt x="666" y="770"/>
                        <a:pt x="676" y="761"/>
                      </a:cubicBezTo>
                      <a:cubicBezTo>
                        <a:pt x="679" y="758"/>
                        <a:pt x="680" y="756"/>
                        <a:pt x="682" y="753"/>
                      </a:cubicBezTo>
                      <a:cubicBezTo>
                        <a:pt x="684" y="747"/>
                        <a:pt x="684" y="741"/>
                        <a:pt x="683" y="736"/>
                      </a:cubicBezTo>
                      <a:cubicBezTo>
                        <a:pt x="681" y="729"/>
                        <a:pt x="677" y="724"/>
                        <a:pt x="671" y="721"/>
                      </a:cubicBezTo>
                      <a:cubicBezTo>
                        <a:pt x="664" y="717"/>
                        <a:pt x="655" y="716"/>
                        <a:pt x="648" y="718"/>
                      </a:cubicBezTo>
                      <a:cubicBezTo>
                        <a:pt x="640" y="720"/>
                        <a:pt x="634" y="724"/>
                        <a:pt x="630" y="731"/>
                      </a:cubicBezTo>
                      <a:cubicBezTo>
                        <a:pt x="626" y="738"/>
                        <a:pt x="625" y="745"/>
                        <a:pt x="629" y="752"/>
                      </a:cubicBezTo>
                      <a:cubicBezTo>
                        <a:pt x="632" y="757"/>
                        <a:pt x="637" y="760"/>
                        <a:pt x="642" y="761"/>
                      </a:cubicBezTo>
                      <a:cubicBezTo>
                        <a:pt x="642" y="761"/>
                        <a:pt x="642" y="761"/>
                        <a:pt x="641" y="760"/>
                      </a:cubicBezTo>
                      <a:cubicBezTo>
                        <a:pt x="632" y="758"/>
                        <a:pt x="633" y="745"/>
                        <a:pt x="642" y="748"/>
                      </a:cubicBezTo>
                      <a:cubicBezTo>
                        <a:pt x="646" y="749"/>
                        <a:pt x="651" y="756"/>
                        <a:pt x="660" y="750"/>
                      </a:cubicBezTo>
                      <a:cubicBezTo>
                        <a:pt x="658" y="753"/>
                        <a:pt x="656" y="756"/>
                        <a:pt x="653" y="759"/>
                      </a:cubicBezTo>
                      <a:cubicBezTo>
                        <a:pt x="651" y="759"/>
                        <a:pt x="650" y="760"/>
                        <a:pt x="649" y="761"/>
                      </a:cubicBezTo>
                      <a:cubicBezTo>
                        <a:pt x="641" y="763"/>
                        <a:pt x="633" y="759"/>
                        <a:pt x="629" y="753"/>
                      </a:cubicBezTo>
                      <a:cubicBezTo>
                        <a:pt x="624" y="745"/>
                        <a:pt x="625" y="737"/>
                        <a:pt x="629" y="730"/>
                      </a:cubicBezTo>
                      <a:cubicBezTo>
                        <a:pt x="633" y="723"/>
                        <a:pt x="639" y="719"/>
                        <a:pt x="647" y="716"/>
                      </a:cubicBezTo>
                      <a:cubicBezTo>
                        <a:pt x="655" y="714"/>
                        <a:pt x="664" y="715"/>
                        <a:pt x="672" y="719"/>
                      </a:cubicBezTo>
                      <a:cubicBezTo>
                        <a:pt x="679" y="722"/>
                        <a:pt x="684" y="728"/>
                        <a:pt x="686" y="736"/>
                      </a:cubicBezTo>
                      <a:cubicBezTo>
                        <a:pt x="687" y="742"/>
                        <a:pt x="687" y="748"/>
                        <a:pt x="685" y="754"/>
                      </a:cubicBezTo>
                      <a:cubicBezTo>
                        <a:pt x="683" y="758"/>
                        <a:pt x="681" y="760"/>
                        <a:pt x="679" y="763"/>
                      </a:cubicBezTo>
                      <a:cubicBezTo>
                        <a:pt x="678" y="764"/>
                        <a:pt x="678" y="764"/>
                        <a:pt x="678" y="764"/>
                      </a:cubicBezTo>
                      <a:cubicBezTo>
                        <a:pt x="678" y="764"/>
                        <a:pt x="679" y="764"/>
                        <a:pt x="679" y="764"/>
                      </a:cubicBezTo>
                      <a:cubicBezTo>
                        <a:pt x="680" y="763"/>
                        <a:pt x="680" y="763"/>
                        <a:pt x="680" y="763"/>
                      </a:cubicBezTo>
                      <a:cubicBezTo>
                        <a:pt x="685" y="762"/>
                        <a:pt x="691" y="762"/>
                        <a:pt x="697" y="762"/>
                      </a:cubicBezTo>
                      <a:cubicBezTo>
                        <a:pt x="710" y="762"/>
                        <a:pt x="728" y="766"/>
                        <a:pt x="736" y="778"/>
                      </a:cubicBezTo>
                      <a:cubicBezTo>
                        <a:pt x="740" y="784"/>
                        <a:pt x="741" y="789"/>
                        <a:pt x="740" y="796"/>
                      </a:cubicBezTo>
                      <a:cubicBezTo>
                        <a:pt x="739" y="798"/>
                        <a:pt x="739" y="798"/>
                        <a:pt x="739" y="798"/>
                      </a:cubicBezTo>
                      <a:cubicBezTo>
                        <a:pt x="737" y="805"/>
                        <a:pt x="734" y="810"/>
                        <a:pt x="728" y="815"/>
                      </a:cubicBezTo>
                      <a:cubicBezTo>
                        <a:pt x="722" y="819"/>
                        <a:pt x="716" y="820"/>
                        <a:pt x="709" y="820"/>
                      </a:cubicBezTo>
                      <a:cubicBezTo>
                        <a:pt x="701" y="818"/>
                        <a:pt x="695" y="815"/>
                        <a:pt x="692" y="808"/>
                      </a:cubicBezTo>
                      <a:cubicBezTo>
                        <a:pt x="690" y="803"/>
                        <a:pt x="690" y="799"/>
                        <a:pt x="692" y="794"/>
                      </a:cubicBezTo>
                      <a:cubicBezTo>
                        <a:pt x="695" y="789"/>
                        <a:pt x="699" y="786"/>
                        <a:pt x="704" y="785"/>
                      </a:cubicBezTo>
                      <a:cubicBezTo>
                        <a:pt x="708" y="785"/>
                        <a:pt x="710" y="785"/>
                        <a:pt x="713" y="786"/>
                      </a:cubicBezTo>
                      <a:cubicBezTo>
                        <a:pt x="710" y="785"/>
                        <a:pt x="708" y="785"/>
                        <a:pt x="705" y="785"/>
                      </a:cubicBezTo>
                      <a:cubicBezTo>
                        <a:pt x="699" y="786"/>
                        <a:pt x="695" y="789"/>
                        <a:pt x="693" y="794"/>
                      </a:cubicBezTo>
                      <a:cubicBezTo>
                        <a:pt x="691" y="799"/>
                        <a:pt x="691" y="803"/>
                        <a:pt x="693" y="807"/>
                      </a:cubicBezTo>
                      <a:cubicBezTo>
                        <a:pt x="696" y="814"/>
                        <a:pt x="702" y="817"/>
                        <a:pt x="709" y="818"/>
                      </a:cubicBezTo>
                      <a:cubicBezTo>
                        <a:pt x="715" y="819"/>
                        <a:pt x="721" y="817"/>
                        <a:pt x="726" y="813"/>
                      </a:cubicBezTo>
                      <a:cubicBezTo>
                        <a:pt x="732" y="808"/>
                        <a:pt x="736" y="803"/>
                        <a:pt x="737" y="795"/>
                      </a:cubicBezTo>
                      <a:cubicBezTo>
                        <a:pt x="738" y="790"/>
                        <a:pt x="737" y="785"/>
                        <a:pt x="734" y="780"/>
                      </a:cubicBezTo>
                      <a:cubicBezTo>
                        <a:pt x="726" y="768"/>
                        <a:pt x="707" y="765"/>
                        <a:pt x="694" y="766"/>
                      </a:cubicBezTo>
                      <a:cubicBezTo>
                        <a:pt x="687" y="767"/>
                        <a:pt x="679" y="768"/>
                        <a:pt x="672" y="770"/>
                      </a:cubicBezTo>
                      <a:cubicBezTo>
                        <a:pt x="673" y="770"/>
                        <a:pt x="674" y="770"/>
                        <a:pt x="675" y="771"/>
                      </a:cubicBezTo>
                      <a:cubicBezTo>
                        <a:pt x="682" y="773"/>
                        <a:pt x="687" y="779"/>
                        <a:pt x="686" y="786"/>
                      </a:cubicBezTo>
                      <a:cubicBezTo>
                        <a:pt x="686" y="792"/>
                        <a:pt x="681" y="798"/>
                        <a:pt x="673" y="797"/>
                      </a:cubicBezTo>
                      <a:cubicBezTo>
                        <a:pt x="669" y="797"/>
                        <a:pt x="666" y="793"/>
                        <a:pt x="666" y="790"/>
                      </a:cubicBezTo>
                      <a:cubicBezTo>
                        <a:pt x="665" y="782"/>
                        <a:pt x="673" y="779"/>
                        <a:pt x="676" y="783"/>
                      </a:cubicBezTo>
                      <a:cubicBezTo>
                        <a:pt x="674" y="782"/>
                        <a:pt x="671" y="783"/>
                        <a:pt x="669" y="785"/>
                      </a:cubicBezTo>
                      <a:cubicBezTo>
                        <a:pt x="668" y="788"/>
                        <a:pt x="669" y="792"/>
                        <a:pt x="672" y="793"/>
                      </a:cubicBezTo>
                      <a:cubicBezTo>
                        <a:pt x="675" y="794"/>
                        <a:pt x="678" y="794"/>
                        <a:pt x="680" y="792"/>
                      </a:cubicBezTo>
                      <a:cubicBezTo>
                        <a:pt x="684" y="788"/>
                        <a:pt x="683" y="782"/>
                        <a:pt x="681" y="778"/>
                      </a:cubicBezTo>
                      <a:cubicBezTo>
                        <a:pt x="678" y="775"/>
                        <a:pt x="674" y="774"/>
                        <a:pt x="671" y="773"/>
                      </a:cubicBezTo>
                      <a:cubicBezTo>
                        <a:pt x="657" y="769"/>
                        <a:pt x="618" y="784"/>
                        <a:pt x="607" y="792"/>
                      </a:cubicBezTo>
                      <a:cubicBezTo>
                        <a:pt x="620" y="788"/>
                        <a:pt x="635" y="787"/>
                        <a:pt x="651" y="791"/>
                      </a:cubicBezTo>
                      <a:cubicBezTo>
                        <a:pt x="684" y="802"/>
                        <a:pt x="716" y="839"/>
                        <a:pt x="701" y="876"/>
                      </a:cubicBezTo>
                      <a:cubicBezTo>
                        <a:pt x="696" y="887"/>
                        <a:pt x="684" y="896"/>
                        <a:pt x="671" y="894"/>
                      </a:cubicBezTo>
                      <a:cubicBezTo>
                        <a:pt x="661" y="892"/>
                        <a:pt x="653" y="885"/>
                        <a:pt x="653" y="874"/>
                      </a:cubicBezTo>
                      <a:cubicBezTo>
                        <a:pt x="653" y="864"/>
                        <a:pt x="659" y="856"/>
                        <a:pt x="669" y="853"/>
                      </a:cubicBezTo>
                      <a:cubicBezTo>
                        <a:pt x="675" y="852"/>
                        <a:pt x="680" y="853"/>
                        <a:pt x="685" y="857"/>
                      </a:cubicBezTo>
                      <a:cubicBezTo>
                        <a:pt x="687" y="858"/>
                        <a:pt x="688" y="860"/>
                        <a:pt x="689" y="862"/>
                      </a:cubicBezTo>
                      <a:cubicBezTo>
                        <a:pt x="692" y="866"/>
                        <a:pt x="692" y="872"/>
                        <a:pt x="690" y="877"/>
                      </a:cubicBezTo>
                      <a:cubicBezTo>
                        <a:pt x="686" y="885"/>
                        <a:pt x="676" y="888"/>
                        <a:pt x="668" y="884"/>
                      </a:cubicBezTo>
                      <a:cubicBezTo>
                        <a:pt x="661" y="880"/>
                        <a:pt x="657" y="870"/>
                        <a:pt x="661" y="862"/>
                      </a:cubicBezTo>
                      <a:cubicBezTo>
                        <a:pt x="664" y="858"/>
                        <a:pt x="667" y="855"/>
                        <a:pt x="672" y="854"/>
                      </a:cubicBezTo>
                      <a:cubicBezTo>
                        <a:pt x="671" y="854"/>
                        <a:pt x="670" y="855"/>
                        <a:pt x="669" y="855"/>
                      </a:cubicBezTo>
                      <a:cubicBezTo>
                        <a:pt x="661" y="858"/>
                        <a:pt x="655" y="865"/>
                        <a:pt x="656" y="874"/>
                      </a:cubicBezTo>
                      <a:cubicBezTo>
                        <a:pt x="656" y="883"/>
                        <a:pt x="663" y="889"/>
                        <a:pt x="672" y="891"/>
                      </a:cubicBezTo>
                      <a:cubicBezTo>
                        <a:pt x="683" y="892"/>
                        <a:pt x="693" y="884"/>
                        <a:pt x="698" y="874"/>
                      </a:cubicBezTo>
                      <a:cubicBezTo>
                        <a:pt x="710" y="840"/>
                        <a:pt x="680" y="806"/>
                        <a:pt x="649" y="797"/>
                      </a:cubicBezTo>
                      <a:cubicBezTo>
                        <a:pt x="617" y="789"/>
                        <a:pt x="590" y="801"/>
                        <a:pt x="568" y="824"/>
                      </a:cubicBezTo>
                      <a:cubicBezTo>
                        <a:pt x="526" y="873"/>
                        <a:pt x="537" y="938"/>
                        <a:pt x="565" y="991"/>
                      </a:cubicBezTo>
                      <a:cubicBezTo>
                        <a:pt x="575" y="1010"/>
                        <a:pt x="585" y="1025"/>
                        <a:pt x="602" y="1039"/>
                      </a:cubicBezTo>
                      <a:cubicBezTo>
                        <a:pt x="618" y="1053"/>
                        <a:pt x="639" y="1065"/>
                        <a:pt x="658" y="1064"/>
                      </a:cubicBezTo>
                      <a:cubicBezTo>
                        <a:pt x="659" y="1064"/>
                        <a:pt x="659" y="1064"/>
                        <a:pt x="659" y="1064"/>
                      </a:cubicBezTo>
                      <a:cubicBezTo>
                        <a:pt x="646" y="1063"/>
                        <a:pt x="632" y="1056"/>
                        <a:pt x="623" y="1048"/>
                      </a:cubicBezTo>
                      <a:cubicBezTo>
                        <a:pt x="605" y="1032"/>
                        <a:pt x="592" y="999"/>
                        <a:pt x="595" y="974"/>
                      </a:cubicBezTo>
                      <a:cubicBezTo>
                        <a:pt x="597" y="975"/>
                        <a:pt x="599" y="976"/>
                        <a:pt x="600" y="975"/>
                      </a:cubicBezTo>
                      <a:cubicBezTo>
                        <a:pt x="597" y="999"/>
                        <a:pt x="609" y="1028"/>
                        <a:pt x="626" y="1045"/>
                      </a:cubicBezTo>
                      <a:cubicBezTo>
                        <a:pt x="637" y="1056"/>
                        <a:pt x="657" y="1066"/>
                        <a:pt x="673" y="1060"/>
                      </a:cubicBezTo>
                      <a:cubicBezTo>
                        <a:pt x="677" y="1057"/>
                        <a:pt x="680" y="1055"/>
                        <a:pt x="683" y="1051"/>
                      </a:cubicBezTo>
                      <a:cubicBezTo>
                        <a:pt x="686" y="1046"/>
                        <a:pt x="687" y="1042"/>
                        <a:pt x="685" y="1037"/>
                      </a:cubicBezTo>
                      <a:cubicBezTo>
                        <a:pt x="684" y="1033"/>
                        <a:pt x="682" y="1029"/>
                        <a:pt x="678" y="1027"/>
                      </a:cubicBezTo>
                      <a:cubicBezTo>
                        <a:pt x="675" y="1024"/>
                        <a:pt x="671" y="1024"/>
                        <a:pt x="666" y="1025"/>
                      </a:cubicBezTo>
                      <a:cubicBezTo>
                        <a:pt x="663" y="1026"/>
                        <a:pt x="660" y="1029"/>
                        <a:pt x="659" y="1033"/>
                      </a:cubicBezTo>
                      <a:cubicBezTo>
                        <a:pt x="659" y="1035"/>
                        <a:pt x="659" y="1036"/>
                        <a:pt x="660" y="1038"/>
                      </a:cubicBezTo>
                      <a:cubicBezTo>
                        <a:pt x="660" y="1039"/>
                        <a:pt x="662" y="1041"/>
                        <a:pt x="663" y="1041"/>
                      </a:cubicBezTo>
                      <a:cubicBezTo>
                        <a:pt x="665" y="1042"/>
                        <a:pt x="666" y="1042"/>
                        <a:pt x="667" y="1042"/>
                      </a:cubicBezTo>
                      <a:cubicBezTo>
                        <a:pt x="668" y="1041"/>
                        <a:pt x="669" y="1041"/>
                        <a:pt x="669" y="1039"/>
                      </a:cubicBezTo>
                      <a:cubicBezTo>
                        <a:pt x="669" y="1041"/>
                        <a:pt x="668" y="1041"/>
                        <a:pt x="667" y="1042"/>
                      </a:cubicBezTo>
                      <a:cubicBezTo>
                        <a:pt x="666" y="1042"/>
                        <a:pt x="664" y="1042"/>
                        <a:pt x="663" y="1041"/>
                      </a:cubicBezTo>
                      <a:cubicBezTo>
                        <a:pt x="661" y="1041"/>
                        <a:pt x="660" y="1040"/>
                        <a:pt x="659" y="1038"/>
                      </a:cubicBezTo>
                      <a:cubicBezTo>
                        <a:pt x="658" y="1036"/>
                        <a:pt x="658" y="1035"/>
                        <a:pt x="659" y="1033"/>
                      </a:cubicBezTo>
                      <a:cubicBezTo>
                        <a:pt x="659" y="1029"/>
                        <a:pt x="662" y="1026"/>
                        <a:pt x="666" y="1024"/>
                      </a:cubicBezTo>
                      <a:cubicBezTo>
                        <a:pt x="671" y="1023"/>
                        <a:pt x="675" y="1023"/>
                        <a:pt x="679" y="1026"/>
                      </a:cubicBezTo>
                      <a:cubicBezTo>
                        <a:pt x="683" y="1028"/>
                        <a:pt x="686" y="1032"/>
                        <a:pt x="687" y="1036"/>
                      </a:cubicBezTo>
                      <a:cubicBezTo>
                        <a:pt x="688" y="1042"/>
                        <a:pt x="687" y="1047"/>
                        <a:pt x="684" y="1052"/>
                      </a:cubicBezTo>
                      <a:cubicBezTo>
                        <a:pt x="683" y="1054"/>
                        <a:pt x="681" y="1057"/>
                        <a:pt x="678" y="1059"/>
                      </a:cubicBezTo>
                      <a:cubicBezTo>
                        <a:pt x="680" y="1057"/>
                        <a:pt x="682" y="1056"/>
                        <a:pt x="684" y="1054"/>
                      </a:cubicBezTo>
                      <a:cubicBezTo>
                        <a:pt x="695" y="1046"/>
                        <a:pt x="700" y="1035"/>
                        <a:pt x="705" y="1023"/>
                      </a:cubicBezTo>
                      <a:cubicBezTo>
                        <a:pt x="710" y="1007"/>
                        <a:pt x="709" y="995"/>
                        <a:pt x="708" y="978"/>
                      </a:cubicBezTo>
                      <a:cubicBezTo>
                        <a:pt x="704" y="949"/>
                        <a:pt x="692" y="915"/>
                        <a:pt x="708" y="888"/>
                      </a:cubicBezTo>
                      <a:cubicBezTo>
                        <a:pt x="710" y="884"/>
                        <a:pt x="713" y="880"/>
                        <a:pt x="717" y="877"/>
                      </a:cubicBezTo>
                      <a:cubicBezTo>
                        <a:pt x="720" y="873"/>
                        <a:pt x="725" y="870"/>
                        <a:pt x="729" y="866"/>
                      </a:cubicBezTo>
                      <a:cubicBezTo>
                        <a:pt x="739" y="856"/>
                        <a:pt x="736" y="845"/>
                        <a:pt x="729" y="842"/>
                      </a:cubicBezTo>
                      <a:cubicBezTo>
                        <a:pt x="726" y="840"/>
                        <a:pt x="723" y="840"/>
                        <a:pt x="720" y="841"/>
                      </a:cubicBezTo>
                      <a:cubicBezTo>
                        <a:pt x="717" y="842"/>
                        <a:pt x="715" y="845"/>
                        <a:pt x="715" y="848"/>
                      </a:cubicBezTo>
                      <a:cubicBezTo>
                        <a:pt x="715" y="851"/>
                        <a:pt x="719" y="854"/>
                        <a:pt x="722" y="853"/>
                      </a:cubicBezTo>
                      <a:cubicBezTo>
                        <a:pt x="724" y="853"/>
                        <a:pt x="726" y="851"/>
                        <a:pt x="726" y="848"/>
                      </a:cubicBezTo>
                      <a:cubicBezTo>
                        <a:pt x="727" y="851"/>
                        <a:pt x="725" y="854"/>
                        <a:pt x="723" y="855"/>
                      </a:cubicBezTo>
                      <a:cubicBezTo>
                        <a:pt x="721" y="856"/>
                        <a:pt x="718" y="855"/>
                        <a:pt x="716" y="854"/>
                      </a:cubicBezTo>
                      <a:cubicBezTo>
                        <a:pt x="710" y="848"/>
                        <a:pt x="714" y="839"/>
                        <a:pt x="721" y="837"/>
                      </a:cubicBezTo>
                      <a:cubicBezTo>
                        <a:pt x="726" y="837"/>
                        <a:pt x="730" y="838"/>
                        <a:pt x="734" y="842"/>
                      </a:cubicBezTo>
                      <a:cubicBezTo>
                        <a:pt x="739" y="847"/>
                        <a:pt x="739" y="856"/>
                        <a:pt x="734" y="864"/>
                      </a:cubicBezTo>
                      <a:cubicBezTo>
                        <a:pt x="736" y="862"/>
                        <a:pt x="738" y="860"/>
                        <a:pt x="741" y="859"/>
                      </a:cubicBezTo>
                      <a:cubicBezTo>
                        <a:pt x="744" y="855"/>
                        <a:pt x="747" y="849"/>
                        <a:pt x="746" y="843"/>
                      </a:cubicBezTo>
                      <a:cubicBezTo>
                        <a:pt x="744" y="833"/>
                        <a:pt x="734" y="829"/>
                        <a:pt x="724" y="830"/>
                      </a:cubicBezTo>
                      <a:cubicBezTo>
                        <a:pt x="718" y="830"/>
                        <a:pt x="712" y="832"/>
                        <a:pt x="705" y="829"/>
                      </a:cubicBezTo>
                      <a:cubicBezTo>
                        <a:pt x="699" y="826"/>
                        <a:pt x="695" y="821"/>
                        <a:pt x="694" y="814"/>
                      </a:cubicBezTo>
                      <a:cubicBezTo>
                        <a:pt x="706" y="830"/>
                        <a:pt x="717" y="819"/>
                        <a:pt x="730" y="820"/>
                      </a:cubicBezTo>
                      <a:cubicBezTo>
                        <a:pt x="738" y="821"/>
                        <a:pt x="746" y="825"/>
                        <a:pt x="749" y="832"/>
                      </a:cubicBezTo>
                      <a:cubicBezTo>
                        <a:pt x="753" y="839"/>
                        <a:pt x="752" y="851"/>
                        <a:pt x="744" y="857"/>
                      </a:cubicBezTo>
                      <a:cubicBezTo>
                        <a:pt x="745" y="857"/>
                        <a:pt x="746" y="856"/>
                        <a:pt x="746" y="856"/>
                      </a:cubicBezTo>
                      <a:cubicBezTo>
                        <a:pt x="761" y="849"/>
                        <a:pt x="775" y="850"/>
                        <a:pt x="789" y="859"/>
                      </a:cubicBezTo>
                      <a:cubicBezTo>
                        <a:pt x="792" y="861"/>
                        <a:pt x="794" y="863"/>
                        <a:pt x="796" y="865"/>
                      </a:cubicBezTo>
                      <a:cubicBezTo>
                        <a:pt x="796" y="866"/>
                        <a:pt x="795" y="866"/>
                        <a:pt x="794" y="867"/>
                      </a:cubicBezTo>
                      <a:cubicBezTo>
                        <a:pt x="792" y="865"/>
                        <a:pt x="790" y="863"/>
                        <a:pt x="788" y="862"/>
                      </a:cubicBezTo>
                      <a:cubicBezTo>
                        <a:pt x="774" y="853"/>
                        <a:pt x="762" y="853"/>
                        <a:pt x="747" y="860"/>
                      </a:cubicBezTo>
                      <a:cubicBezTo>
                        <a:pt x="746" y="860"/>
                        <a:pt x="744" y="861"/>
                        <a:pt x="743" y="862"/>
                      </a:cubicBezTo>
                      <a:cubicBezTo>
                        <a:pt x="748" y="861"/>
                        <a:pt x="754" y="861"/>
                        <a:pt x="759" y="863"/>
                      </a:cubicBezTo>
                      <a:cubicBezTo>
                        <a:pt x="763" y="864"/>
                        <a:pt x="766" y="866"/>
                        <a:pt x="769" y="868"/>
                      </a:cubicBezTo>
                      <a:cubicBezTo>
                        <a:pt x="771" y="871"/>
                        <a:pt x="773" y="873"/>
                        <a:pt x="775" y="877"/>
                      </a:cubicBezTo>
                      <a:cubicBezTo>
                        <a:pt x="778" y="885"/>
                        <a:pt x="774" y="895"/>
                        <a:pt x="765" y="897"/>
                      </a:cubicBezTo>
                      <a:cubicBezTo>
                        <a:pt x="762" y="898"/>
                        <a:pt x="758" y="898"/>
                        <a:pt x="754" y="896"/>
                      </a:cubicBezTo>
                      <a:cubicBezTo>
                        <a:pt x="753" y="895"/>
                        <a:pt x="752" y="894"/>
                        <a:pt x="750" y="892"/>
                      </a:cubicBezTo>
                      <a:cubicBezTo>
                        <a:pt x="749" y="889"/>
                        <a:pt x="748" y="886"/>
                        <a:pt x="749" y="883"/>
                      </a:cubicBezTo>
                      <a:cubicBezTo>
                        <a:pt x="749" y="882"/>
                        <a:pt x="750" y="880"/>
                        <a:pt x="751" y="879"/>
                      </a:cubicBezTo>
                      <a:cubicBezTo>
                        <a:pt x="751" y="878"/>
                        <a:pt x="752" y="878"/>
                        <a:pt x="753" y="877"/>
                      </a:cubicBezTo>
                      <a:cubicBezTo>
                        <a:pt x="755" y="876"/>
                        <a:pt x="758" y="876"/>
                        <a:pt x="761" y="877"/>
                      </a:cubicBezTo>
                      <a:cubicBezTo>
                        <a:pt x="762" y="878"/>
                        <a:pt x="763" y="880"/>
                        <a:pt x="763" y="881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1"/>
                        <a:pt x="763" y="881"/>
                        <a:pt x="763" y="881"/>
                      </a:cubicBezTo>
                      <a:cubicBezTo>
                        <a:pt x="763" y="880"/>
                        <a:pt x="762" y="878"/>
                        <a:pt x="760" y="878"/>
                      </a:cubicBezTo>
                      <a:cubicBezTo>
                        <a:pt x="758" y="876"/>
                        <a:pt x="756" y="877"/>
                        <a:pt x="754" y="878"/>
                      </a:cubicBezTo>
                      <a:cubicBezTo>
                        <a:pt x="753" y="878"/>
                        <a:pt x="752" y="879"/>
                        <a:pt x="752" y="880"/>
                      </a:cubicBezTo>
                      <a:cubicBezTo>
                        <a:pt x="751" y="881"/>
                        <a:pt x="750" y="882"/>
                        <a:pt x="750" y="883"/>
                      </a:cubicBezTo>
                      <a:cubicBezTo>
                        <a:pt x="750" y="886"/>
                        <a:pt x="750" y="889"/>
                        <a:pt x="752" y="891"/>
                      </a:cubicBezTo>
                      <a:cubicBezTo>
                        <a:pt x="753" y="893"/>
                        <a:pt x="754" y="894"/>
                        <a:pt x="755" y="894"/>
                      </a:cubicBezTo>
                      <a:cubicBezTo>
                        <a:pt x="758" y="896"/>
                        <a:pt x="761" y="896"/>
                        <a:pt x="765" y="895"/>
                      </a:cubicBezTo>
                      <a:cubicBezTo>
                        <a:pt x="772" y="893"/>
                        <a:pt x="774" y="885"/>
                        <a:pt x="772" y="878"/>
                      </a:cubicBezTo>
                      <a:cubicBezTo>
                        <a:pt x="770" y="875"/>
                        <a:pt x="769" y="873"/>
                        <a:pt x="766" y="871"/>
                      </a:cubicBezTo>
                      <a:cubicBezTo>
                        <a:pt x="764" y="869"/>
                        <a:pt x="761" y="867"/>
                        <a:pt x="758" y="866"/>
                      </a:cubicBezTo>
                      <a:cubicBezTo>
                        <a:pt x="755" y="865"/>
                        <a:pt x="752" y="865"/>
                        <a:pt x="748" y="865"/>
                      </a:cubicBezTo>
                      <a:cubicBezTo>
                        <a:pt x="743" y="865"/>
                        <a:pt x="738" y="867"/>
                        <a:pt x="734" y="869"/>
                      </a:cubicBezTo>
                      <a:cubicBezTo>
                        <a:pt x="725" y="874"/>
                        <a:pt x="717" y="882"/>
                        <a:pt x="712" y="890"/>
                      </a:cubicBezTo>
                      <a:cubicBezTo>
                        <a:pt x="699" y="913"/>
                        <a:pt x="706" y="942"/>
                        <a:pt x="710" y="968"/>
                      </a:cubicBezTo>
                      <a:cubicBezTo>
                        <a:pt x="710" y="963"/>
                        <a:pt x="710" y="958"/>
                        <a:pt x="710" y="954"/>
                      </a:cubicBezTo>
                      <a:cubicBezTo>
                        <a:pt x="711" y="940"/>
                        <a:pt x="722" y="924"/>
                        <a:pt x="737" y="923"/>
                      </a:cubicBezTo>
                      <a:cubicBezTo>
                        <a:pt x="747" y="922"/>
                        <a:pt x="756" y="927"/>
                        <a:pt x="764" y="919"/>
                      </a:cubicBezTo>
                      <a:cubicBezTo>
                        <a:pt x="768" y="926"/>
                        <a:pt x="762" y="938"/>
                        <a:pt x="751" y="942"/>
                      </a:cubicBezTo>
                      <a:cubicBezTo>
                        <a:pt x="739" y="946"/>
                        <a:pt x="721" y="942"/>
                        <a:pt x="715" y="956"/>
                      </a:cubicBezTo>
                      <a:cubicBezTo>
                        <a:pt x="712" y="964"/>
                        <a:pt x="714" y="974"/>
                        <a:pt x="712" y="977"/>
                      </a:cubicBezTo>
                      <a:cubicBezTo>
                        <a:pt x="712" y="977"/>
                        <a:pt x="712" y="976"/>
                        <a:pt x="712" y="976"/>
                      </a:cubicBezTo>
                      <a:cubicBezTo>
                        <a:pt x="712" y="976"/>
                        <a:pt x="712" y="977"/>
                        <a:pt x="712" y="978"/>
                      </a:cubicBezTo>
                      <a:cubicBezTo>
                        <a:pt x="714" y="995"/>
                        <a:pt x="714" y="1007"/>
                        <a:pt x="708" y="1024"/>
                      </a:cubicBezTo>
                      <a:cubicBezTo>
                        <a:pt x="703" y="1037"/>
                        <a:pt x="697" y="1047"/>
                        <a:pt x="686" y="1056"/>
                      </a:cubicBezTo>
                      <a:cubicBezTo>
                        <a:pt x="677" y="1063"/>
                        <a:pt x="668" y="1065"/>
                        <a:pt x="658" y="1066"/>
                      </a:cubicBezTo>
                      <a:cubicBezTo>
                        <a:pt x="638" y="1066"/>
                        <a:pt x="616" y="1055"/>
                        <a:pt x="599" y="1041"/>
                      </a:cubicBezTo>
                      <a:cubicBezTo>
                        <a:pt x="593" y="1036"/>
                        <a:pt x="586" y="1030"/>
                        <a:pt x="581" y="1023"/>
                      </a:cubicBezTo>
                      <a:cubicBezTo>
                        <a:pt x="571" y="1011"/>
                        <a:pt x="565" y="997"/>
                        <a:pt x="552" y="988"/>
                      </a:cubicBezTo>
                      <a:cubicBezTo>
                        <a:pt x="546" y="984"/>
                        <a:pt x="538" y="979"/>
                        <a:pt x="531" y="980"/>
                      </a:cubicBezTo>
                      <a:cubicBezTo>
                        <a:pt x="527" y="981"/>
                        <a:pt x="522" y="985"/>
                        <a:pt x="522" y="990"/>
                      </a:cubicBezTo>
                      <a:cubicBezTo>
                        <a:pt x="522" y="991"/>
                        <a:pt x="524" y="993"/>
                        <a:pt x="525" y="993"/>
                      </a:cubicBezTo>
                      <a:cubicBezTo>
                        <a:pt x="527" y="993"/>
                        <a:pt x="528" y="992"/>
                        <a:pt x="529" y="991"/>
                      </a:cubicBezTo>
                      <a:cubicBezTo>
                        <a:pt x="529" y="990"/>
                        <a:pt x="529" y="989"/>
                        <a:pt x="529" y="988"/>
                      </a:cubicBezTo>
                      <a:cubicBezTo>
                        <a:pt x="528" y="987"/>
                        <a:pt x="526" y="987"/>
                        <a:pt x="525" y="988"/>
                      </a:cubicBezTo>
                      <a:cubicBezTo>
                        <a:pt x="525" y="989"/>
                        <a:pt x="525" y="989"/>
                        <a:pt x="525" y="990"/>
                      </a:cubicBezTo>
                      <a:cubicBezTo>
                        <a:pt x="524" y="990"/>
                        <a:pt x="524" y="989"/>
                        <a:pt x="524" y="988"/>
                      </a:cubicBezTo>
                      <a:cubicBezTo>
                        <a:pt x="524" y="986"/>
                        <a:pt x="526" y="985"/>
                        <a:pt x="527" y="985"/>
                      </a:cubicBezTo>
                      <a:cubicBezTo>
                        <a:pt x="530" y="985"/>
                        <a:pt x="532" y="988"/>
                        <a:pt x="532" y="990"/>
                      </a:cubicBezTo>
                      <a:cubicBezTo>
                        <a:pt x="532" y="992"/>
                        <a:pt x="531" y="994"/>
                        <a:pt x="530" y="996"/>
                      </a:cubicBezTo>
                      <a:cubicBezTo>
                        <a:pt x="528" y="997"/>
                        <a:pt x="526" y="997"/>
                        <a:pt x="524" y="996"/>
                      </a:cubicBezTo>
                      <a:cubicBezTo>
                        <a:pt x="522" y="996"/>
                        <a:pt x="520" y="994"/>
                        <a:pt x="519" y="991"/>
                      </a:cubicBezTo>
                      <a:cubicBezTo>
                        <a:pt x="519" y="986"/>
                        <a:pt x="523" y="982"/>
                        <a:pt x="527" y="980"/>
                      </a:cubicBezTo>
                      <a:cubicBezTo>
                        <a:pt x="530" y="979"/>
                        <a:pt x="532" y="979"/>
                        <a:pt x="535" y="979"/>
                      </a:cubicBezTo>
                      <a:cubicBezTo>
                        <a:pt x="524" y="976"/>
                        <a:pt x="516" y="980"/>
                        <a:pt x="508" y="986"/>
                      </a:cubicBezTo>
                      <a:cubicBezTo>
                        <a:pt x="504" y="990"/>
                        <a:pt x="501" y="996"/>
                        <a:pt x="502" y="1002"/>
                      </a:cubicBezTo>
                      <a:cubicBezTo>
                        <a:pt x="502" y="1002"/>
                        <a:pt x="502" y="1002"/>
                        <a:pt x="502" y="1002"/>
                      </a:cubicBezTo>
                      <a:cubicBezTo>
                        <a:pt x="503" y="996"/>
                        <a:pt x="508" y="992"/>
                        <a:pt x="515" y="997"/>
                      </a:cubicBezTo>
                      <a:cubicBezTo>
                        <a:pt x="519" y="1001"/>
                        <a:pt x="521" y="1013"/>
                        <a:pt x="536" y="1011"/>
                      </a:cubicBezTo>
                      <a:close/>
                      <a:moveTo>
                        <a:pt x="206" y="858"/>
                      </a:moveTo>
                      <a:cubicBezTo>
                        <a:pt x="224" y="880"/>
                        <a:pt x="248" y="880"/>
                        <a:pt x="260" y="887"/>
                      </a:cubicBezTo>
                      <a:cubicBezTo>
                        <a:pt x="273" y="895"/>
                        <a:pt x="264" y="910"/>
                        <a:pt x="248" y="904"/>
                      </a:cubicBezTo>
                      <a:cubicBezTo>
                        <a:pt x="231" y="899"/>
                        <a:pt x="215" y="879"/>
                        <a:pt x="206" y="858"/>
                      </a:cubicBezTo>
                      <a:close/>
                      <a:moveTo>
                        <a:pt x="217" y="1003"/>
                      </a:moveTo>
                      <a:cubicBezTo>
                        <a:pt x="213" y="1015"/>
                        <a:pt x="193" y="1033"/>
                        <a:pt x="177" y="1035"/>
                      </a:cubicBezTo>
                      <a:cubicBezTo>
                        <a:pt x="161" y="1037"/>
                        <a:pt x="156" y="1025"/>
                        <a:pt x="173" y="1019"/>
                      </a:cubicBezTo>
                      <a:cubicBezTo>
                        <a:pt x="186" y="1015"/>
                        <a:pt x="209" y="1015"/>
                        <a:pt x="217" y="1003"/>
                      </a:cubicBezTo>
                      <a:close/>
                      <a:moveTo>
                        <a:pt x="340" y="942"/>
                      </a:moveTo>
                      <a:cubicBezTo>
                        <a:pt x="340" y="940"/>
                        <a:pt x="338" y="938"/>
                        <a:pt x="335" y="939"/>
                      </a:cubicBezTo>
                      <a:cubicBezTo>
                        <a:pt x="333" y="939"/>
                        <a:pt x="332" y="941"/>
                        <a:pt x="332" y="943"/>
                      </a:cubicBezTo>
                      <a:cubicBezTo>
                        <a:pt x="333" y="945"/>
                        <a:pt x="335" y="947"/>
                        <a:pt x="337" y="946"/>
                      </a:cubicBezTo>
                      <a:cubicBezTo>
                        <a:pt x="339" y="946"/>
                        <a:pt x="340" y="944"/>
                        <a:pt x="340" y="942"/>
                      </a:cubicBezTo>
                      <a:close/>
                      <a:moveTo>
                        <a:pt x="276" y="955"/>
                      </a:moveTo>
                      <a:cubicBezTo>
                        <a:pt x="277" y="946"/>
                        <a:pt x="290" y="949"/>
                        <a:pt x="294" y="949"/>
                      </a:cubicBezTo>
                      <a:cubicBezTo>
                        <a:pt x="297" y="949"/>
                        <a:pt x="300" y="948"/>
                        <a:pt x="302" y="946"/>
                      </a:cubicBezTo>
                      <a:cubicBezTo>
                        <a:pt x="301" y="950"/>
                        <a:pt x="296" y="958"/>
                        <a:pt x="292" y="960"/>
                      </a:cubicBezTo>
                      <a:cubicBezTo>
                        <a:pt x="288" y="964"/>
                        <a:pt x="281" y="964"/>
                        <a:pt x="276" y="958"/>
                      </a:cubicBezTo>
                      <a:cubicBezTo>
                        <a:pt x="280" y="959"/>
                        <a:pt x="285" y="958"/>
                        <a:pt x="288" y="955"/>
                      </a:cubicBezTo>
                      <a:cubicBezTo>
                        <a:pt x="286" y="956"/>
                        <a:pt x="280" y="957"/>
                        <a:pt x="276" y="955"/>
                      </a:cubicBezTo>
                      <a:close/>
                      <a:moveTo>
                        <a:pt x="333" y="962"/>
                      </a:moveTo>
                      <a:cubicBezTo>
                        <a:pt x="332" y="958"/>
                        <a:pt x="328" y="955"/>
                        <a:pt x="324" y="956"/>
                      </a:cubicBezTo>
                      <a:cubicBezTo>
                        <a:pt x="320" y="957"/>
                        <a:pt x="317" y="961"/>
                        <a:pt x="318" y="965"/>
                      </a:cubicBezTo>
                      <a:cubicBezTo>
                        <a:pt x="319" y="969"/>
                        <a:pt x="323" y="972"/>
                        <a:pt x="327" y="971"/>
                      </a:cubicBezTo>
                      <a:cubicBezTo>
                        <a:pt x="331" y="970"/>
                        <a:pt x="334" y="966"/>
                        <a:pt x="333" y="962"/>
                      </a:cubicBezTo>
                      <a:close/>
                      <a:moveTo>
                        <a:pt x="339" y="951"/>
                      </a:moveTo>
                      <a:cubicBezTo>
                        <a:pt x="339" y="949"/>
                        <a:pt x="336" y="947"/>
                        <a:pt x="334" y="947"/>
                      </a:cubicBezTo>
                      <a:cubicBezTo>
                        <a:pt x="331" y="948"/>
                        <a:pt x="329" y="951"/>
                        <a:pt x="330" y="953"/>
                      </a:cubicBezTo>
                      <a:cubicBezTo>
                        <a:pt x="330" y="956"/>
                        <a:pt x="333" y="958"/>
                        <a:pt x="335" y="957"/>
                      </a:cubicBezTo>
                      <a:cubicBezTo>
                        <a:pt x="338" y="957"/>
                        <a:pt x="340" y="954"/>
                        <a:pt x="339" y="951"/>
                      </a:cubicBezTo>
                      <a:close/>
                      <a:moveTo>
                        <a:pt x="229" y="987"/>
                      </a:moveTo>
                      <a:cubicBezTo>
                        <a:pt x="231" y="984"/>
                        <a:pt x="232" y="981"/>
                        <a:pt x="231" y="979"/>
                      </a:cubicBezTo>
                      <a:cubicBezTo>
                        <a:pt x="230" y="975"/>
                        <a:pt x="227" y="971"/>
                        <a:pt x="223" y="970"/>
                      </a:cubicBezTo>
                      <a:cubicBezTo>
                        <a:pt x="217" y="969"/>
                        <a:pt x="213" y="973"/>
                        <a:pt x="211" y="977"/>
                      </a:cubicBezTo>
                      <a:cubicBezTo>
                        <a:pt x="208" y="984"/>
                        <a:pt x="214" y="987"/>
                        <a:pt x="216" y="991"/>
                      </a:cubicBezTo>
                      <a:cubicBezTo>
                        <a:pt x="218" y="996"/>
                        <a:pt x="215" y="1003"/>
                        <a:pt x="209" y="1007"/>
                      </a:cubicBezTo>
                      <a:cubicBezTo>
                        <a:pt x="202" y="1011"/>
                        <a:pt x="194" y="1011"/>
                        <a:pt x="187" y="1006"/>
                      </a:cubicBezTo>
                      <a:cubicBezTo>
                        <a:pt x="184" y="1003"/>
                        <a:pt x="182" y="998"/>
                        <a:pt x="185" y="993"/>
                      </a:cubicBezTo>
                      <a:cubicBezTo>
                        <a:pt x="186" y="998"/>
                        <a:pt x="193" y="1001"/>
                        <a:pt x="197" y="996"/>
                      </a:cubicBezTo>
                      <a:cubicBezTo>
                        <a:pt x="199" y="993"/>
                        <a:pt x="200" y="985"/>
                        <a:pt x="201" y="977"/>
                      </a:cubicBezTo>
                      <a:cubicBezTo>
                        <a:pt x="203" y="969"/>
                        <a:pt x="205" y="962"/>
                        <a:pt x="210" y="958"/>
                      </a:cubicBezTo>
                      <a:cubicBezTo>
                        <a:pt x="220" y="948"/>
                        <a:pt x="236" y="950"/>
                        <a:pt x="243" y="961"/>
                      </a:cubicBezTo>
                      <a:cubicBezTo>
                        <a:pt x="247" y="968"/>
                        <a:pt x="247" y="975"/>
                        <a:pt x="246" y="981"/>
                      </a:cubicBezTo>
                      <a:cubicBezTo>
                        <a:pt x="245" y="988"/>
                        <a:pt x="236" y="1006"/>
                        <a:pt x="240" y="1014"/>
                      </a:cubicBezTo>
                      <a:cubicBezTo>
                        <a:pt x="243" y="1020"/>
                        <a:pt x="249" y="1021"/>
                        <a:pt x="252" y="1018"/>
                      </a:cubicBezTo>
                      <a:cubicBezTo>
                        <a:pt x="254" y="1023"/>
                        <a:pt x="248" y="1029"/>
                        <a:pt x="242" y="1029"/>
                      </a:cubicBezTo>
                      <a:cubicBezTo>
                        <a:pt x="230" y="1029"/>
                        <a:pt x="219" y="1017"/>
                        <a:pt x="220" y="1003"/>
                      </a:cubicBezTo>
                      <a:cubicBezTo>
                        <a:pt x="221" y="997"/>
                        <a:pt x="224" y="993"/>
                        <a:pt x="229" y="987"/>
                      </a:cubicBezTo>
                      <a:close/>
                      <a:moveTo>
                        <a:pt x="101" y="1016"/>
                      </a:moveTo>
                      <a:cubicBezTo>
                        <a:pt x="100" y="1014"/>
                        <a:pt x="102" y="1011"/>
                        <a:pt x="104" y="1011"/>
                      </a:cubicBezTo>
                      <a:cubicBezTo>
                        <a:pt x="106" y="1010"/>
                        <a:pt x="108" y="1011"/>
                        <a:pt x="109" y="1013"/>
                      </a:cubicBezTo>
                      <a:cubicBezTo>
                        <a:pt x="110" y="1016"/>
                        <a:pt x="109" y="1018"/>
                        <a:pt x="106" y="1019"/>
                      </a:cubicBezTo>
                      <a:cubicBezTo>
                        <a:pt x="104" y="1019"/>
                        <a:pt x="102" y="1018"/>
                        <a:pt x="101" y="1016"/>
                      </a:cubicBezTo>
                      <a:close/>
                      <a:moveTo>
                        <a:pt x="97" y="1009"/>
                      </a:moveTo>
                      <a:cubicBezTo>
                        <a:pt x="96" y="1007"/>
                        <a:pt x="97" y="1006"/>
                        <a:pt x="99" y="1005"/>
                      </a:cubicBezTo>
                      <a:cubicBezTo>
                        <a:pt x="100" y="1004"/>
                        <a:pt x="102" y="1005"/>
                        <a:pt x="103" y="1007"/>
                      </a:cubicBezTo>
                      <a:cubicBezTo>
                        <a:pt x="103" y="1009"/>
                        <a:pt x="102" y="1011"/>
                        <a:pt x="101" y="1011"/>
                      </a:cubicBezTo>
                      <a:cubicBezTo>
                        <a:pt x="99" y="1012"/>
                        <a:pt x="97" y="1011"/>
                        <a:pt x="97" y="1009"/>
                      </a:cubicBezTo>
                      <a:close/>
                      <a:moveTo>
                        <a:pt x="110" y="1021"/>
                      </a:moveTo>
                      <a:cubicBezTo>
                        <a:pt x="109" y="1018"/>
                        <a:pt x="111" y="1014"/>
                        <a:pt x="114" y="1013"/>
                      </a:cubicBezTo>
                      <a:cubicBezTo>
                        <a:pt x="118" y="1012"/>
                        <a:pt x="121" y="1014"/>
                        <a:pt x="122" y="1017"/>
                      </a:cubicBezTo>
                      <a:cubicBezTo>
                        <a:pt x="124" y="1020"/>
                        <a:pt x="122" y="1024"/>
                        <a:pt x="118" y="1025"/>
                      </a:cubicBezTo>
                      <a:cubicBezTo>
                        <a:pt x="115" y="1026"/>
                        <a:pt x="111" y="1024"/>
                        <a:pt x="110" y="1021"/>
                      </a:cubicBezTo>
                      <a:close/>
                      <a:moveTo>
                        <a:pt x="227" y="985"/>
                      </a:moveTo>
                      <a:cubicBezTo>
                        <a:pt x="230" y="981"/>
                        <a:pt x="230" y="976"/>
                        <a:pt x="226" y="973"/>
                      </a:cubicBezTo>
                      <a:cubicBezTo>
                        <a:pt x="219" y="969"/>
                        <a:pt x="211" y="977"/>
                        <a:pt x="213" y="983"/>
                      </a:cubicBezTo>
                      <a:cubicBezTo>
                        <a:pt x="215" y="988"/>
                        <a:pt x="219" y="990"/>
                        <a:pt x="218" y="997"/>
                      </a:cubicBezTo>
                      <a:cubicBezTo>
                        <a:pt x="221" y="990"/>
                        <a:pt x="224" y="990"/>
                        <a:pt x="227" y="985"/>
                      </a:cubicBezTo>
                      <a:close/>
                      <a:moveTo>
                        <a:pt x="235" y="951"/>
                      </a:moveTo>
                      <a:cubicBezTo>
                        <a:pt x="228" y="946"/>
                        <a:pt x="218" y="948"/>
                        <a:pt x="214" y="951"/>
                      </a:cubicBezTo>
                      <a:cubicBezTo>
                        <a:pt x="208" y="946"/>
                        <a:pt x="215" y="930"/>
                        <a:pt x="227" y="933"/>
                      </a:cubicBezTo>
                      <a:cubicBezTo>
                        <a:pt x="235" y="935"/>
                        <a:pt x="239" y="944"/>
                        <a:pt x="235" y="951"/>
                      </a:cubicBezTo>
                      <a:close/>
                      <a:moveTo>
                        <a:pt x="167" y="1054"/>
                      </a:moveTo>
                      <a:cubicBezTo>
                        <a:pt x="177" y="1043"/>
                        <a:pt x="190" y="1057"/>
                        <a:pt x="196" y="1061"/>
                      </a:cubicBezTo>
                      <a:cubicBezTo>
                        <a:pt x="200" y="1065"/>
                        <a:pt x="203" y="1066"/>
                        <a:pt x="208" y="1065"/>
                      </a:cubicBezTo>
                      <a:cubicBezTo>
                        <a:pt x="204" y="1069"/>
                        <a:pt x="190" y="1074"/>
                        <a:pt x="183" y="1075"/>
                      </a:cubicBezTo>
                      <a:cubicBezTo>
                        <a:pt x="174" y="1075"/>
                        <a:pt x="165" y="1070"/>
                        <a:pt x="165" y="1058"/>
                      </a:cubicBezTo>
                      <a:cubicBezTo>
                        <a:pt x="169" y="1062"/>
                        <a:pt x="176" y="1065"/>
                        <a:pt x="182" y="1064"/>
                      </a:cubicBezTo>
                      <a:cubicBezTo>
                        <a:pt x="179" y="1064"/>
                        <a:pt x="171" y="1059"/>
                        <a:pt x="167" y="1054"/>
                      </a:cubicBezTo>
                      <a:close/>
                      <a:moveTo>
                        <a:pt x="208" y="923"/>
                      </a:moveTo>
                      <a:cubicBezTo>
                        <a:pt x="186" y="948"/>
                        <a:pt x="158" y="946"/>
                        <a:pt x="145" y="954"/>
                      </a:cubicBezTo>
                      <a:cubicBezTo>
                        <a:pt x="130" y="962"/>
                        <a:pt x="139" y="980"/>
                        <a:pt x="157" y="974"/>
                      </a:cubicBezTo>
                      <a:cubicBezTo>
                        <a:pt x="178" y="969"/>
                        <a:pt x="197" y="946"/>
                        <a:pt x="208" y="923"/>
                      </a:cubicBezTo>
                      <a:close/>
                      <a:moveTo>
                        <a:pt x="333" y="921"/>
                      </a:moveTo>
                      <a:cubicBezTo>
                        <a:pt x="332" y="924"/>
                        <a:pt x="330" y="927"/>
                        <a:pt x="328" y="930"/>
                      </a:cubicBezTo>
                      <a:cubicBezTo>
                        <a:pt x="321" y="939"/>
                        <a:pt x="310" y="945"/>
                        <a:pt x="297" y="946"/>
                      </a:cubicBezTo>
                      <a:cubicBezTo>
                        <a:pt x="283" y="945"/>
                        <a:pt x="268" y="936"/>
                        <a:pt x="265" y="921"/>
                      </a:cubicBezTo>
                      <a:cubicBezTo>
                        <a:pt x="264" y="915"/>
                        <a:pt x="265" y="909"/>
                        <a:pt x="269" y="904"/>
                      </a:cubicBezTo>
                      <a:cubicBezTo>
                        <a:pt x="271" y="900"/>
                        <a:pt x="274" y="898"/>
                        <a:pt x="278" y="897"/>
                      </a:cubicBezTo>
                      <a:cubicBezTo>
                        <a:pt x="283" y="896"/>
                        <a:pt x="288" y="897"/>
                        <a:pt x="292" y="901"/>
                      </a:cubicBezTo>
                      <a:cubicBezTo>
                        <a:pt x="295" y="903"/>
                        <a:pt x="296" y="907"/>
                        <a:pt x="296" y="911"/>
                      </a:cubicBezTo>
                      <a:cubicBezTo>
                        <a:pt x="295" y="918"/>
                        <a:pt x="288" y="923"/>
                        <a:pt x="281" y="922"/>
                      </a:cubicBezTo>
                      <a:cubicBezTo>
                        <a:pt x="274" y="922"/>
                        <a:pt x="269" y="915"/>
                        <a:pt x="270" y="908"/>
                      </a:cubicBezTo>
                      <a:cubicBezTo>
                        <a:pt x="271" y="902"/>
                        <a:pt x="275" y="898"/>
                        <a:pt x="280" y="897"/>
                      </a:cubicBezTo>
                      <a:cubicBezTo>
                        <a:pt x="279" y="897"/>
                        <a:pt x="279" y="897"/>
                        <a:pt x="278" y="897"/>
                      </a:cubicBezTo>
                      <a:cubicBezTo>
                        <a:pt x="274" y="898"/>
                        <a:pt x="271" y="901"/>
                        <a:pt x="269" y="904"/>
                      </a:cubicBezTo>
                      <a:cubicBezTo>
                        <a:pt x="266" y="909"/>
                        <a:pt x="265" y="915"/>
                        <a:pt x="266" y="921"/>
                      </a:cubicBezTo>
                      <a:cubicBezTo>
                        <a:pt x="269" y="935"/>
                        <a:pt x="284" y="944"/>
                        <a:pt x="297" y="944"/>
                      </a:cubicBezTo>
                      <a:cubicBezTo>
                        <a:pt x="310" y="943"/>
                        <a:pt x="321" y="936"/>
                        <a:pt x="327" y="926"/>
                      </a:cubicBezTo>
                      <a:cubicBezTo>
                        <a:pt x="329" y="924"/>
                        <a:pt x="330" y="921"/>
                        <a:pt x="331" y="919"/>
                      </a:cubicBezTo>
                      <a:lnTo>
                        <a:pt x="333" y="921"/>
                      </a:lnTo>
                      <a:close/>
                      <a:moveTo>
                        <a:pt x="321" y="870"/>
                      </a:moveTo>
                      <a:cubicBezTo>
                        <a:pt x="326" y="857"/>
                        <a:pt x="339" y="847"/>
                        <a:pt x="356" y="849"/>
                      </a:cubicBezTo>
                      <a:cubicBezTo>
                        <a:pt x="362" y="850"/>
                        <a:pt x="367" y="852"/>
                        <a:pt x="372" y="857"/>
                      </a:cubicBezTo>
                      <a:cubicBezTo>
                        <a:pt x="376" y="860"/>
                        <a:pt x="378" y="864"/>
                        <a:pt x="379" y="869"/>
                      </a:cubicBezTo>
                      <a:cubicBezTo>
                        <a:pt x="380" y="876"/>
                        <a:pt x="377" y="882"/>
                        <a:pt x="372" y="886"/>
                      </a:cubicBezTo>
                      <a:cubicBezTo>
                        <a:pt x="369" y="888"/>
                        <a:pt x="366" y="889"/>
                        <a:pt x="362" y="889"/>
                      </a:cubicBezTo>
                      <a:cubicBezTo>
                        <a:pt x="356" y="888"/>
                        <a:pt x="352" y="883"/>
                        <a:pt x="351" y="878"/>
                      </a:cubicBezTo>
                      <a:cubicBezTo>
                        <a:pt x="350" y="875"/>
                        <a:pt x="350" y="873"/>
                        <a:pt x="352" y="870"/>
                      </a:cubicBezTo>
                      <a:cubicBezTo>
                        <a:pt x="354" y="865"/>
                        <a:pt x="361" y="863"/>
                        <a:pt x="366" y="865"/>
                      </a:cubicBezTo>
                      <a:cubicBezTo>
                        <a:pt x="371" y="868"/>
                        <a:pt x="373" y="875"/>
                        <a:pt x="371" y="880"/>
                      </a:cubicBezTo>
                      <a:cubicBezTo>
                        <a:pt x="368" y="885"/>
                        <a:pt x="362" y="887"/>
                        <a:pt x="356" y="884"/>
                      </a:cubicBezTo>
                      <a:cubicBezTo>
                        <a:pt x="355" y="884"/>
                        <a:pt x="353" y="882"/>
                        <a:pt x="352" y="881"/>
                      </a:cubicBezTo>
                      <a:cubicBezTo>
                        <a:pt x="352" y="881"/>
                        <a:pt x="352" y="881"/>
                        <a:pt x="352" y="881"/>
                      </a:cubicBezTo>
                      <a:cubicBezTo>
                        <a:pt x="355" y="885"/>
                        <a:pt x="358" y="887"/>
                        <a:pt x="362" y="888"/>
                      </a:cubicBezTo>
                      <a:cubicBezTo>
                        <a:pt x="366" y="889"/>
                        <a:pt x="369" y="888"/>
                        <a:pt x="372" y="885"/>
                      </a:cubicBezTo>
                      <a:cubicBezTo>
                        <a:pt x="377" y="881"/>
                        <a:pt x="378" y="876"/>
                        <a:pt x="378" y="870"/>
                      </a:cubicBezTo>
                      <a:cubicBezTo>
                        <a:pt x="377" y="865"/>
                        <a:pt x="375" y="861"/>
                        <a:pt x="371" y="858"/>
                      </a:cubicBezTo>
                      <a:cubicBezTo>
                        <a:pt x="367" y="854"/>
                        <a:pt x="362" y="852"/>
                        <a:pt x="356" y="851"/>
                      </a:cubicBezTo>
                      <a:cubicBezTo>
                        <a:pt x="339" y="849"/>
                        <a:pt x="327" y="859"/>
                        <a:pt x="323" y="872"/>
                      </a:cubicBezTo>
                      <a:lnTo>
                        <a:pt x="321" y="870"/>
                      </a:lnTo>
                      <a:close/>
                      <a:moveTo>
                        <a:pt x="505" y="676"/>
                      </a:moveTo>
                      <a:cubicBezTo>
                        <a:pt x="508" y="676"/>
                        <a:pt x="511" y="679"/>
                        <a:pt x="510" y="683"/>
                      </a:cubicBezTo>
                      <a:cubicBezTo>
                        <a:pt x="510" y="686"/>
                        <a:pt x="507" y="689"/>
                        <a:pt x="504" y="688"/>
                      </a:cubicBezTo>
                      <a:cubicBezTo>
                        <a:pt x="500" y="688"/>
                        <a:pt x="498" y="685"/>
                        <a:pt x="498" y="681"/>
                      </a:cubicBezTo>
                      <a:cubicBezTo>
                        <a:pt x="498" y="678"/>
                        <a:pt x="501" y="675"/>
                        <a:pt x="505" y="676"/>
                      </a:cubicBezTo>
                      <a:close/>
                      <a:moveTo>
                        <a:pt x="517" y="674"/>
                      </a:moveTo>
                      <a:cubicBezTo>
                        <a:pt x="520" y="674"/>
                        <a:pt x="522" y="676"/>
                        <a:pt x="521" y="679"/>
                      </a:cubicBezTo>
                      <a:cubicBezTo>
                        <a:pt x="521" y="682"/>
                        <a:pt x="519" y="684"/>
                        <a:pt x="516" y="683"/>
                      </a:cubicBezTo>
                      <a:cubicBezTo>
                        <a:pt x="513" y="683"/>
                        <a:pt x="511" y="681"/>
                        <a:pt x="512" y="678"/>
                      </a:cubicBezTo>
                      <a:cubicBezTo>
                        <a:pt x="512" y="675"/>
                        <a:pt x="514" y="673"/>
                        <a:pt x="517" y="674"/>
                      </a:cubicBezTo>
                      <a:close/>
                      <a:moveTo>
                        <a:pt x="492" y="685"/>
                      </a:moveTo>
                      <a:cubicBezTo>
                        <a:pt x="497" y="686"/>
                        <a:pt x="501" y="690"/>
                        <a:pt x="501" y="696"/>
                      </a:cubicBezTo>
                      <a:cubicBezTo>
                        <a:pt x="501" y="701"/>
                        <a:pt x="496" y="705"/>
                        <a:pt x="490" y="705"/>
                      </a:cubicBezTo>
                      <a:cubicBezTo>
                        <a:pt x="485" y="704"/>
                        <a:pt x="481" y="699"/>
                        <a:pt x="482" y="694"/>
                      </a:cubicBezTo>
                      <a:cubicBezTo>
                        <a:pt x="482" y="689"/>
                        <a:pt x="487" y="685"/>
                        <a:pt x="492" y="685"/>
                      </a:cubicBezTo>
                      <a:close/>
                      <a:moveTo>
                        <a:pt x="613" y="900"/>
                      </a:moveTo>
                      <a:cubicBezTo>
                        <a:pt x="623" y="887"/>
                        <a:pt x="625" y="864"/>
                        <a:pt x="618" y="849"/>
                      </a:cubicBezTo>
                      <a:cubicBezTo>
                        <a:pt x="610" y="835"/>
                        <a:pt x="595" y="837"/>
                        <a:pt x="600" y="855"/>
                      </a:cubicBezTo>
                      <a:cubicBezTo>
                        <a:pt x="604" y="868"/>
                        <a:pt x="618" y="886"/>
                        <a:pt x="613" y="900"/>
                      </a:cubicBezTo>
                      <a:close/>
                      <a:moveTo>
                        <a:pt x="403" y="901"/>
                      </a:moveTo>
                      <a:cubicBezTo>
                        <a:pt x="397" y="925"/>
                        <a:pt x="407" y="961"/>
                        <a:pt x="426" y="968"/>
                      </a:cubicBezTo>
                      <a:cubicBezTo>
                        <a:pt x="445" y="975"/>
                        <a:pt x="452" y="955"/>
                        <a:pt x="435" y="949"/>
                      </a:cubicBezTo>
                      <a:cubicBezTo>
                        <a:pt x="426" y="945"/>
                        <a:pt x="404" y="928"/>
                        <a:pt x="403" y="901"/>
                      </a:cubicBezTo>
                      <a:close/>
                      <a:moveTo>
                        <a:pt x="396" y="912"/>
                      </a:moveTo>
                      <a:cubicBezTo>
                        <a:pt x="396" y="921"/>
                        <a:pt x="391" y="929"/>
                        <a:pt x="385" y="936"/>
                      </a:cubicBezTo>
                      <a:cubicBezTo>
                        <a:pt x="370" y="949"/>
                        <a:pt x="344" y="954"/>
                        <a:pt x="339" y="972"/>
                      </a:cubicBezTo>
                      <a:cubicBezTo>
                        <a:pt x="336" y="979"/>
                        <a:pt x="338" y="988"/>
                        <a:pt x="345" y="994"/>
                      </a:cubicBezTo>
                      <a:cubicBezTo>
                        <a:pt x="348" y="997"/>
                        <a:pt x="353" y="997"/>
                        <a:pt x="357" y="994"/>
                      </a:cubicBezTo>
                      <a:cubicBezTo>
                        <a:pt x="353" y="994"/>
                        <a:pt x="348" y="990"/>
                        <a:pt x="347" y="985"/>
                      </a:cubicBezTo>
                      <a:cubicBezTo>
                        <a:pt x="347" y="980"/>
                        <a:pt x="351" y="974"/>
                        <a:pt x="357" y="972"/>
                      </a:cubicBezTo>
                      <a:cubicBezTo>
                        <a:pt x="374" y="965"/>
                        <a:pt x="392" y="960"/>
                        <a:pt x="399" y="940"/>
                      </a:cubicBezTo>
                      <a:cubicBezTo>
                        <a:pt x="401" y="932"/>
                        <a:pt x="400" y="923"/>
                        <a:pt x="396" y="912"/>
                      </a:cubicBezTo>
                      <a:close/>
                      <a:moveTo>
                        <a:pt x="361" y="676"/>
                      </a:moveTo>
                      <a:cubicBezTo>
                        <a:pt x="365" y="690"/>
                        <a:pt x="346" y="694"/>
                        <a:pt x="339" y="697"/>
                      </a:cubicBezTo>
                      <a:cubicBezTo>
                        <a:pt x="334" y="699"/>
                        <a:pt x="332" y="701"/>
                        <a:pt x="330" y="705"/>
                      </a:cubicBezTo>
                      <a:cubicBezTo>
                        <a:pt x="329" y="700"/>
                        <a:pt x="331" y="685"/>
                        <a:pt x="334" y="679"/>
                      </a:cubicBezTo>
                      <a:cubicBezTo>
                        <a:pt x="339" y="671"/>
                        <a:pt x="348" y="666"/>
                        <a:pt x="359" y="672"/>
                      </a:cubicBezTo>
                      <a:cubicBezTo>
                        <a:pt x="353" y="673"/>
                        <a:pt x="346" y="678"/>
                        <a:pt x="344" y="683"/>
                      </a:cubicBezTo>
                      <a:cubicBezTo>
                        <a:pt x="346" y="681"/>
                        <a:pt x="354" y="677"/>
                        <a:pt x="361" y="676"/>
                      </a:cubicBezTo>
                      <a:close/>
                      <a:moveTo>
                        <a:pt x="648" y="734"/>
                      </a:moveTo>
                      <a:cubicBezTo>
                        <a:pt x="651" y="736"/>
                        <a:pt x="656" y="735"/>
                        <a:pt x="657" y="732"/>
                      </a:cubicBezTo>
                      <a:cubicBezTo>
                        <a:pt x="657" y="730"/>
                        <a:pt x="656" y="728"/>
                        <a:pt x="655" y="728"/>
                      </a:cubicBezTo>
                      <a:cubicBezTo>
                        <a:pt x="654" y="728"/>
                        <a:pt x="653" y="729"/>
                        <a:pt x="653" y="730"/>
                      </a:cubicBezTo>
                      <a:cubicBezTo>
                        <a:pt x="652" y="729"/>
                        <a:pt x="652" y="728"/>
                        <a:pt x="652" y="727"/>
                      </a:cubicBezTo>
                      <a:cubicBezTo>
                        <a:pt x="652" y="725"/>
                        <a:pt x="655" y="722"/>
                        <a:pt x="659" y="723"/>
                      </a:cubicBezTo>
                      <a:cubicBezTo>
                        <a:pt x="661" y="723"/>
                        <a:pt x="665" y="725"/>
                        <a:pt x="665" y="728"/>
                      </a:cubicBezTo>
                      <a:cubicBezTo>
                        <a:pt x="666" y="732"/>
                        <a:pt x="664" y="736"/>
                        <a:pt x="664" y="738"/>
                      </a:cubicBezTo>
                      <a:cubicBezTo>
                        <a:pt x="665" y="742"/>
                        <a:pt x="668" y="743"/>
                        <a:pt x="671" y="743"/>
                      </a:cubicBezTo>
                      <a:cubicBezTo>
                        <a:pt x="667" y="745"/>
                        <a:pt x="666" y="745"/>
                        <a:pt x="665" y="749"/>
                      </a:cubicBezTo>
                      <a:cubicBezTo>
                        <a:pt x="665" y="753"/>
                        <a:pt x="666" y="766"/>
                        <a:pt x="653" y="767"/>
                      </a:cubicBezTo>
                      <a:cubicBezTo>
                        <a:pt x="661" y="769"/>
                        <a:pt x="668" y="765"/>
                        <a:pt x="673" y="759"/>
                      </a:cubicBezTo>
                      <a:cubicBezTo>
                        <a:pt x="678" y="753"/>
                        <a:pt x="681" y="745"/>
                        <a:pt x="679" y="737"/>
                      </a:cubicBezTo>
                      <a:cubicBezTo>
                        <a:pt x="677" y="728"/>
                        <a:pt x="666" y="719"/>
                        <a:pt x="656" y="719"/>
                      </a:cubicBezTo>
                      <a:cubicBezTo>
                        <a:pt x="651" y="719"/>
                        <a:pt x="645" y="722"/>
                        <a:pt x="645" y="728"/>
                      </a:cubicBezTo>
                      <a:cubicBezTo>
                        <a:pt x="645" y="730"/>
                        <a:pt x="646" y="733"/>
                        <a:pt x="648" y="734"/>
                      </a:cubicBezTo>
                      <a:close/>
                      <a:moveTo>
                        <a:pt x="677" y="770"/>
                      </a:moveTo>
                      <a:cubicBezTo>
                        <a:pt x="699" y="770"/>
                        <a:pt x="712" y="783"/>
                        <a:pt x="722" y="787"/>
                      </a:cubicBezTo>
                      <a:cubicBezTo>
                        <a:pt x="732" y="793"/>
                        <a:pt x="738" y="784"/>
                        <a:pt x="728" y="776"/>
                      </a:cubicBezTo>
                      <a:cubicBezTo>
                        <a:pt x="717" y="767"/>
                        <a:pt x="688" y="766"/>
                        <a:pt x="677" y="770"/>
                      </a:cubicBezTo>
                      <a:close/>
                      <a:moveTo>
                        <a:pt x="388" y="641"/>
                      </a:moveTo>
                      <a:cubicBezTo>
                        <a:pt x="386" y="642"/>
                        <a:pt x="385" y="644"/>
                        <a:pt x="385" y="646"/>
                      </a:cubicBezTo>
                      <a:cubicBezTo>
                        <a:pt x="386" y="648"/>
                        <a:pt x="388" y="649"/>
                        <a:pt x="390" y="648"/>
                      </a:cubicBezTo>
                      <a:cubicBezTo>
                        <a:pt x="392" y="648"/>
                        <a:pt x="393" y="646"/>
                        <a:pt x="393" y="644"/>
                      </a:cubicBezTo>
                      <a:cubicBezTo>
                        <a:pt x="392" y="641"/>
                        <a:pt x="390" y="640"/>
                        <a:pt x="388" y="641"/>
                      </a:cubicBezTo>
                      <a:close/>
                      <a:moveTo>
                        <a:pt x="365" y="625"/>
                      </a:moveTo>
                      <a:cubicBezTo>
                        <a:pt x="361" y="626"/>
                        <a:pt x="359" y="630"/>
                        <a:pt x="360" y="634"/>
                      </a:cubicBezTo>
                      <a:cubicBezTo>
                        <a:pt x="361" y="638"/>
                        <a:pt x="365" y="640"/>
                        <a:pt x="369" y="639"/>
                      </a:cubicBezTo>
                      <a:cubicBezTo>
                        <a:pt x="373" y="638"/>
                        <a:pt x="375" y="634"/>
                        <a:pt x="374" y="630"/>
                      </a:cubicBezTo>
                      <a:cubicBezTo>
                        <a:pt x="373" y="626"/>
                        <a:pt x="369" y="624"/>
                        <a:pt x="365" y="625"/>
                      </a:cubicBezTo>
                      <a:close/>
                      <a:moveTo>
                        <a:pt x="379" y="632"/>
                      </a:moveTo>
                      <a:cubicBezTo>
                        <a:pt x="376" y="633"/>
                        <a:pt x="375" y="636"/>
                        <a:pt x="376" y="639"/>
                      </a:cubicBezTo>
                      <a:cubicBezTo>
                        <a:pt x="376" y="642"/>
                        <a:pt x="379" y="643"/>
                        <a:pt x="382" y="642"/>
                      </a:cubicBezTo>
                      <a:cubicBezTo>
                        <a:pt x="385" y="641"/>
                        <a:pt x="387" y="638"/>
                        <a:pt x="386" y="636"/>
                      </a:cubicBezTo>
                      <a:cubicBezTo>
                        <a:pt x="385" y="633"/>
                        <a:pt x="382" y="631"/>
                        <a:pt x="379" y="632"/>
                      </a:cubicBezTo>
                      <a:close/>
                      <a:moveTo>
                        <a:pt x="345" y="640"/>
                      </a:moveTo>
                      <a:cubicBezTo>
                        <a:pt x="356" y="625"/>
                        <a:pt x="333" y="612"/>
                        <a:pt x="327" y="607"/>
                      </a:cubicBezTo>
                      <a:cubicBezTo>
                        <a:pt x="321" y="602"/>
                        <a:pt x="319" y="598"/>
                        <a:pt x="319" y="592"/>
                      </a:cubicBezTo>
                      <a:cubicBezTo>
                        <a:pt x="315" y="599"/>
                        <a:pt x="312" y="617"/>
                        <a:pt x="313" y="626"/>
                      </a:cubicBezTo>
                      <a:cubicBezTo>
                        <a:pt x="316" y="639"/>
                        <a:pt x="325" y="648"/>
                        <a:pt x="341" y="645"/>
                      </a:cubicBezTo>
                      <a:cubicBezTo>
                        <a:pt x="334" y="641"/>
                        <a:pt x="327" y="633"/>
                        <a:pt x="327" y="625"/>
                      </a:cubicBezTo>
                      <a:cubicBezTo>
                        <a:pt x="329" y="629"/>
                        <a:pt x="337" y="637"/>
                        <a:pt x="345" y="640"/>
                      </a:cubicBezTo>
                      <a:close/>
                      <a:moveTo>
                        <a:pt x="332" y="656"/>
                      </a:moveTo>
                      <a:cubicBezTo>
                        <a:pt x="296" y="649"/>
                        <a:pt x="254" y="679"/>
                        <a:pt x="254" y="710"/>
                      </a:cubicBezTo>
                      <a:cubicBezTo>
                        <a:pt x="255" y="735"/>
                        <a:pt x="278" y="733"/>
                        <a:pt x="282" y="711"/>
                      </a:cubicBezTo>
                      <a:cubicBezTo>
                        <a:pt x="284" y="696"/>
                        <a:pt x="293" y="658"/>
                        <a:pt x="332" y="656"/>
                      </a:cubicBezTo>
                      <a:close/>
                      <a:moveTo>
                        <a:pt x="479" y="936"/>
                      </a:moveTo>
                      <a:cubicBezTo>
                        <a:pt x="479" y="939"/>
                        <a:pt x="480" y="941"/>
                        <a:pt x="483" y="941"/>
                      </a:cubicBezTo>
                      <a:cubicBezTo>
                        <a:pt x="485" y="942"/>
                        <a:pt x="488" y="940"/>
                        <a:pt x="488" y="937"/>
                      </a:cubicBezTo>
                      <a:cubicBezTo>
                        <a:pt x="488" y="935"/>
                        <a:pt x="487" y="932"/>
                        <a:pt x="484" y="932"/>
                      </a:cubicBezTo>
                      <a:cubicBezTo>
                        <a:pt x="481" y="932"/>
                        <a:pt x="479" y="934"/>
                        <a:pt x="479" y="936"/>
                      </a:cubicBezTo>
                      <a:close/>
                      <a:moveTo>
                        <a:pt x="465" y="939"/>
                      </a:moveTo>
                      <a:cubicBezTo>
                        <a:pt x="465" y="942"/>
                        <a:pt x="467" y="945"/>
                        <a:pt x="470" y="945"/>
                      </a:cubicBezTo>
                      <a:cubicBezTo>
                        <a:pt x="473" y="946"/>
                        <a:pt x="476" y="944"/>
                        <a:pt x="477" y="940"/>
                      </a:cubicBezTo>
                      <a:cubicBezTo>
                        <a:pt x="477" y="937"/>
                        <a:pt x="475" y="934"/>
                        <a:pt x="472" y="934"/>
                      </a:cubicBezTo>
                      <a:cubicBezTo>
                        <a:pt x="469" y="934"/>
                        <a:pt x="466" y="936"/>
                        <a:pt x="465" y="939"/>
                      </a:cubicBezTo>
                      <a:close/>
                      <a:moveTo>
                        <a:pt x="448" y="939"/>
                      </a:moveTo>
                      <a:cubicBezTo>
                        <a:pt x="447" y="943"/>
                        <a:pt x="450" y="947"/>
                        <a:pt x="454" y="948"/>
                      </a:cubicBezTo>
                      <a:cubicBezTo>
                        <a:pt x="459" y="948"/>
                        <a:pt x="462" y="945"/>
                        <a:pt x="463" y="941"/>
                      </a:cubicBezTo>
                      <a:cubicBezTo>
                        <a:pt x="463" y="937"/>
                        <a:pt x="460" y="933"/>
                        <a:pt x="456" y="933"/>
                      </a:cubicBezTo>
                      <a:cubicBezTo>
                        <a:pt x="452" y="932"/>
                        <a:pt x="448" y="935"/>
                        <a:pt x="448" y="939"/>
                      </a:cubicBezTo>
                      <a:close/>
                      <a:moveTo>
                        <a:pt x="455" y="877"/>
                      </a:moveTo>
                      <a:cubicBezTo>
                        <a:pt x="461" y="873"/>
                        <a:pt x="471" y="870"/>
                        <a:pt x="480" y="874"/>
                      </a:cubicBezTo>
                      <a:cubicBezTo>
                        <a:pt x="495" y="881"/>
                        <a:pt x="499" y="895"/>
                        <a:pt x="493" y="910"/>
                      </a:cubicBezTo>
                      <a:cubicBezTo>
                        <a:pt x="483" y="937"/>
                        <a:pt x="515" y="950"/>
                        <a:pt x="527" y="920"/>
                      </a:cubicBezTo>
                      <a:cubicBezTo>
                        <a:pt x="532" y="906"/>
                        <a:pt x="526" y="889"/>
                        <a:pt x="518" y="879"/>
                      </a:cubicBezTo>
                      <a:cubicBezTo>
                        <a:pt x="502" y="860"/>
                        <a:pt x="467" y="856"/>
                        <a:pt x="455" y="877"/>
                      </a:cubicBezTo>
                      <a:close/>
                      <a:moveTo>
                        <a:pt x="545" y="881"/>
                      </a:moveTo>
                      <a:cubicBezTo>
                        <a:pt x="550" y="830"/>
                        <a:pt x="606" y="787"/>
                        <a:pt x="646" y="801"/>
                      </a:cubicBezTo>
                      <a:cubicBezTo>
                        <a:pt x="679" y="812"/>
                        <a:pt x="667" y="840"/>
                        <a:pt x="637" y="836"/>
                      </a:cubicBezTo>
                      <a:cubicBezTo>
                        <a:pt x="616" y="834"/>
                        <a:pt x="563" y="830"/>
                        <a:pt x="545" y="881"/>
                      </a:cubicBezTo>
                      <a:close/>
                      <a:moveTo>
                        <a:pt x="537" y="865"/>
                      </a:moveTo>
                      <a:cubicBezTo>
                        <a:pt x="524" y="818"/>
                        <a:pt x="530" y="801"/>
                        <a:pt x="538" y="765"/>
                      </a:cubicBezTo>
                      <a:cubicBezTo>
                        <a:pt x="541" y="755"/>
                        <a:pt x="540" y="744"/>
                        <a:pt x="535" y="737"/>
                      </a:cubicBezTo>
                      <a:cubicBezTo>
                        <a:pt x="529" y="726"/>
                        <a:pt x="518" y="720"/>
                        <a:pt x="511" y="718"/>
                      </a:cubicBezTo>
                      <a:cubicBezTo>
                        <a:pt x="527" y="707"/>
                        <a:pt x="548" y="724"/>
                        <a:pt x="554" y="732"/>
                      </a:cubicBezTo>
                      <a:cubicBezTo>
                        <a:pt x="567" y="748"/>
                        <a:pt x="571" y="772"/>
                        <a:pt x="564" y="792"/>
                      </a:cubicBezTo>
                      <a:cubicBezTo>
                        <a:pt x="557" y="814"/>
                        <a:pt x="541" y="840"/>
                        <a:pt x="537" y="865"/>
                      </a:cubicBezTo>
                      <a:close/>
                      <a:moveTo>
                        <a:pt x="497" y="831"/>
                      </a:moveTo>
                      <a:cubicBezTo>
                        <a:pt x="491" y="822"/>
                        <a:pt x="479" y="815"/>
                        <a:pt x="470" y="812"/>
                      </a:cubicBezTo>
                      <a:cubicBezTo>
                        <a:pt x="458" y="808"/>
                        <a:pt x="440" y="808"/>
                        <a:pt x="431" y="818"/>
                      </a:cubicBezTo>
                      <a:cubicBezTo>
                        <a:pt x="420" y="810"/>
                        <a:pt x="408" y="810"/>
                        <a:pt x="396" y="811"/>
                      </a:cubicBezTo>
                      <a:cubicBezTo>
                        <a:pt x="380" y="812"/>
                        <a:pt x="363" y="807"/>
                        <a:pt x="361" y="793"/>
                      </a:cubicBezTo>
                      <a:cubicBezTo>
                        <a:pt x="353" y="808"/>
                        <a:pt x="374" y="828"/>
                        <a:pt x="387" y="833"/>
                      </a:cubicBezTo>
                      <a:cubicBezTo>
                        <a:pt x="407" y="840"/>
                        <a:pt x="427" y="831"/>
                        <a:pt x="450" y="825"/>
                      </a:cubicBezTo>
                      <a:cubicBezTo>
                        <a:pt x="462" y="821"/>
                        <a:pt x="479" y="821"/>
                        <a:pt x="497" y="831"/>
                      </a:cubicBezTo>
                      <a:close/>
                      <a:moveTo>
                        <a:pt x="246" y="672"/>
                      </a:moveTo>
                      <a:cubicBezTo>
                        <a:pt x="237" y="683"/>
                        <a:pt x="221" y="710"/>
                        <a:pt x="230" y="727"/>
                      </a:cubicBezTo>
                      <a:cubicBezTo>
                        <a:pt x="229" y="728"/>
                        <a:pt x="228" y="731"/>
                        <a:pt x="228" y="734"/>
                      </a:cubicBezTo>
                      <a:cubicBezTo>
                        <a:pt x="221" y="725"/>
                        <a:pt x="221" y="711"/>
                        <a:pt x="226" y="698"/>
                      </a:cubicBezTo>
                      <a:cubicBezTo>
                        <a:pt x="231" y="686"/>
                        <a:pt x="239" y="677"/>
                        <a:pt x="246" y="672"/>
                      </a:cubicBezTo>
                      <a:close/>
                      <a:moveTo>
                        <a:pt x="271" y="739"/>
                      </a:moveTo>
                      <a:cubicBezTo>
                        <a:pt x="269" y="742"/>
                        <a:pt x="270" y="746"/>
                        <a:pt x="273" y="748"/>
                      </a:cubicBezTo>
                      <a:cubicBezTo>
                        <a:pt x="276" y="749"/>
                        <a:pt x="280" y="748"/>
                        <a:pt x="282" y="745"/>
                      </a:cubicBezTo>
                      <a:cubicBezTo>
                        <a:pt x="283" y="742"/>
                        <a:pt x="282" y="738"/>
                        <a:pt x="279" y="737"/>
                      </a:cubicBezTo>
                      <a:cubicBezTo>
                        <a:pt x="276" y="735"/>
                        <a:pt x="272" y="736"/>
                        <a:pt x="271" y="739"/>
                      </a:cubicBezTo>
                      <a:close/>
                      <a:moveTo>
                        <a:pt x="252" y="737"/>
                      </a:moveTo>
                      <a:cubicBezTo>
                        <a:pt x="250" y="740"/>
                        <a:pt x="252" y="745"/>
                        <a:pt x="255" y="747"/>
                      </a:cubicBezTo>
                      <a:cubicBezTo>
                        <a:pt x="259" y="749"/>
                        <a:pt x="264" y="748"/>
                        <a:pt x="266" y="744"/>
                      </a:cubicBezTo>
                      <a:cubicBezTo>
                        <a:pt x="268" y="740"/>
                        <a:pt x="266" y="735"/>
                        <a:pt x="263" y="733"/>
                      </a:cubicBezTo>
                      <a:cubicBezTo>
                        <a:pt x="259" y="731"/>
                        <a:pt x="254" y="733"/>
                        <a:pt x="252" y="737"/>
                      </a:cubicBezTo>
                      <a:close/>
                      <a:moveTo>
                        <a:pt x="230" y="729"/>
                      </a:moveTo>
                      <a:cubicBezTo>
                        <a:pt x="227" y="734"/>
                        <a:pt x="229" y="740"/>
                        <a:pt x="234" y="743"/>
                      </a:cubicBezTo>
                      <a:cubicBezTo>
                        <a:pt x="239" y="745"/>
                        <a:pt x="246" y="743"/>
                        <a:pt x="248" y="738"/>
                      </a:cubicBezTo>
                      <a:cubicBezTo>
                        <a:pt x="251" y="733"/>
                        <a:pt x="249" y="727"/>
                        <a:pt x="244" y="724"/>
                      </a:cubicBezTo>
                      <a:cubicBezTo>
                        <a:pt x="239" y="722"/>
                        <a:pt x="232" y="724"/>
                        <a:pt x="230" y="729"/>
                      </a:cubicBezTo>
                      <a:close/>
                      <a:moveTo>
                        <a:pt x="210" y="653"/>
                      </a:moveTo>
                      <a:cubicBezTo>
                        <a:pt x="209" y="657"/>
                        <a:pt x="210" y="661"/>
                        <a:pt x="214" y="663"/>
                      </a:cubicBezTo>
                      <a:cubicBezTo>
                        <a:pt x="217" y="665"/>
                        <a:pt x="222" y="664"/>
                        <a:pt x="224" y="660"/>
                      </a:cubicBezTo>
                      <a:cubicBezTo>
                        <a:pt x="225" y="656"/>
                        <a:pt x="224" y="652"/>
                        <a:pt x="220" y="650"/>
                      </a:cubicBezTo>
                      <a:cubicBezTo>
                        <a:pt x="217" y="648"/>
                        <a:pt x="212" y="650"/>
                        <a:pt x="210" y="653"/>
                      </a:cubicBezTo>
                      <a:close/>
                      <a:moveTo>
                        <a:pt x="670" y="1001"/>
                      </a:moveTo>
                      <a:cubicBezTo>
                        <a:pt x="677" y="995"/>
                        <a:pt x="678" y="982"/>
                        <a:pt x="670" y="979"/>
                      </a:cubicBezTo>
                      <a:cubicBezTo>
                        <a:pt x="669" y="973"/>
                        <a:pt x="673" y="967"/>
                        <a:pt x="679" y="965"/>
                      </a:cubicBezTo>
                      <a:cubicBezTo>
                        <a:pt x="689" y="962"/>
                        <a:pt x="703" y="969"/>
                        <a:pt x="706" y="979"/>
                      </a:cubicBezTo>
                      <a:cubicBezTo>
                        <a:pt x="707" y="952"/>
                        <a:pt x="667" y="941"/>
                        <a:pt x="650" y="962"/>
                      </a:cubicBezTo>
                      <a:cubicBezTo>
                        <a:pt x="640" y="974"/>
                        <a:pt x="641" y="987"/>
                        <a:pt x="647" y="995"/>
                      </a:cubicBezTo>
                      <a:cubicBezTo>
                        <a:pt x="653" y="1003"/>
                        <a:pt x="663" y="1007"/>
                        <a:pt x="670" y="1001"/>
                      </a:cubicBezTo>
                      <a:close/>
                      <a:moveTo>
                        <a:pt x="620" y="1037"/>
                      </a:moveTo>
                      <a:cubicBezTo>
                        <a:pt x="618" y="1013"/>
                        <a:pt x="632" y="999"/>
                        <a:pt x="635" y="988"/>
                      </a:cubicBezTo>
                      <a:cubicBezTo>
                        <a:pt x="638" y="976"/>
                        <a:pt x="624" y="972"/>
                        <a:pt x="618" y="985"/>
                      </a:cubicBezTo>
                      <a:cubicBezTo>
                        <a:pt x="611" y="998"/>
                        <a:pt x="613" y="1020"/>
                        <a:pt x="620" y="1037"/>
                      </a:cubicBezTo>
                      <a:close/>
                      <a:moveTo>
                        <a:pt x="589" y="953"/>
                      </a:moveTo>
                      <a:cubicBezTo>
                        <a:pt x="595" y="958"/>
                        <a:pt x="605" y="957"/>
                        <a:pt x="610" y="954"/>
                      </a:cubicBezTo>
                      <a:cubicBezTo>
                        <a:pt x="616" y="960"/>
                        <a:pt x="607" y="976"/>
                        <a:pt x="595" y="972"/>
                      </a:cubicBezTo>
                      <a:cubicBezTo>
                        <a:pt x="588" y="970"/>
                        <a:pt x="584" y="959"/>
                        <a:pt x="589" y="953"/>
                      </a:cubicBezTo>
                      <a:close/>
                      <a:moveTo>
                        <a:pt x="599" y="919"/>
                      </a:moveTo>
                      <a:cubicBezTo>
                        <a:pt x="596" y="923"/>
                        <a:pt x="596" y="928"/>
                        <a:pt x="600" y="931"/>
                      </a:cubicBezTo>
                      <a:cubicBezTo>
                        <a:pt x="607" y="936"/>
                        <a:pt x="615" y="929"/>
                        <a:pt x="613" y="922"/>
                      </a:cubicBezTo>
                      <a:cubicBezTo>
                        <a:pt x="612" y="917"/>
                        <a:pt x="608" y="915"/>
                        <a:pt x="609" y="907"/>
                      </a:cubicBezTo>
                      <a:cubicBezTo>
                        <a:pt x="606" y="915"/>
                        <a:pt x="602" y="914"/>
                        <a:pt x="599" y="919"/>
                      </a:cubicBezTo>
                      <a:close/>
                      <a:moveTo>
                        <a:pt x="549" y="983"/>
                      </a:moveTo>
                      <a:cubicBezTo>
                        <a:pt x="533" y="971"/>
                        <a:pt x="494" y="972"/>
                        <a:pt x="491" y="993"/>
                      </a:cubicBezTo>
                      <a:cubicBezTo>
                        <a:pt x="487" y="993"/>
                        <a:pt x="484" y="987"/>
                        <a:pt x="486" y="981"/>
                      </a:cubicBezTo>
                      <a:cubicBezTo>
                        <a:pt x="488" y="975"/>
                        <a:pt x="496" y="969"/>
                        <a:pt x="504" y="971"/>
                      </a:cubicBezTo>
                      <a:cubicBezTo>
                        <a:pt x="505" y="963"/>
                        <a:pt x="532" y="963"/>
                        <a:pt x="549" y="983"/>
                      </a:cubicBezTo>
                      <a:close/>
                      <a:moveTo>
                        <a:pt x="834" y="1044"/>
                      </a:moveTo>
                      <a:cubicBezTo>
                        <a:pt x="831" y="1033"/>
                        <a:pt x="823" y="1025"/>
                        <a:pt x="812" y="1022"/>
                      </a:cubicBezTo>
                      <a:cubicBezTo>
                        <a:pt x="803" y="1019"/>
                        <a:pt x="794" y="1021"/>
                        <a:pt x="786" y="1025"/>
                      </a:cubicBezTo>
                      <a:cubicBezTo>
                        <a:pt x="783" y="1027"/>
                        <a:pt x="780" y="1030"/>
                        <a:pt x="778" y="1033"/>
                      </a:cubicBezTo>
                      <a:cubicBezTo>
                        <a:pt x="779" y="1032"/>
                        <a:pt x="780" y="1031"/>
                        <a:pt x="781" y="1031"/>
                      </a:cubicBezTo>
                      <a:cubicBezTo>
                        <a:pt x="788" y="1026"/>
                        <a:pt x="797" y="1029"/>
                        <a:pt x="801" y="1036"/>
                      </a:cubicBezTo>
                      <a:cubicBezTo>
                        <a:pt x="805" y="1043"/>
                        <a:pt x="803" y="1052"/>
                        <a:pt x="796" y="1056"/>
                      </a:cubicBezTo>
                      <a:cubicBezTo>
                        <a:pt x="786" y="1062"/>
                        <a:pt x="774" y="1055"/>
                        <a:pt x="773" y="1043"/>
                      </a:cubicBezTo>
                      <a:cubicBezTo>
                        <a:pt x="773" y="1035"/>
                        <a:pt x="779" y="1028"/>
                        <a:pt x="785" y="1023"/>
                      </a:cubicBezTo>
                      <a:cubicBezTo>
                        <a:pt x="793" y="1018"/>
                        <a:pt x="803" y="1016"/>
                        <a:pt x="813" y="1018"/>
                      </a:cubicBezTo>
                      <a:cubicBezTo>
                        <a:pt x="826" y="1022"/>
                        <a:pt x="834" y="1031"/>
                        <a:pt x="838" y="1043"/>
                      </a:cubicBezTo>
                      <a:cubicBezTo>
                        <a:pt x="841" y="1053"/>
                        <a:pt x="841" y="1062"/>
                        <a:pt x="837" y="1071"/>
                      </a:cubicBezTo>
                      <a:cubicBezTo>
                        <a:pt x="839" y="1070"/>
                        <a:pt x="841" y="1068"/>
                        <a:pt x="843" y="1066"/>
                      </a:cubicBezTo>
                      <a:cubicBezTo>
                        <a:pt x="850" y="1059"/>
                        <a:pt x="857" y="1054"/>
                        <a:pt x="866" y="1050"/>
                      </a:cubicBezTo>
                      <a:cubicBezTo>
                        <a:pt x="868" y="1048"/>
                        <a:pt x="870" y="1047"/>
                        <a:pt x="873" y="1046"/>
                      </a:cubicBezTo>
                      <a:cubicBezTo>
                        <a:pt x="877" y="1044"/>
                        <a:pt x="881" y="1043"/>
                        <a:pt x="886" y="1042"/>
                      </a:cubicBezTo>
                      <a:cubicBezTo>
                        <a:pt x="887" y="1042"/>
                        <a:pt x="901" y="1040"/>
                        <a:pt x="902" y="1042"/>
                      </a:cubicBezTo>
                      <a:cubicBezTo>
                        <a:pt x="901" y="1044"/>
                        <a:pt x="893" y="1045"/>
                        <a:pt x="892" y="1045"/>
                      </a:cubicBezTo>
                      <a:cubicBezTo>
                        <a:pt x="886" y="1047"/>
                        <a:pt x="881" y="1048"/>
                        <a:pt x="875" y="1051"/>
                      </a:cubicBezTo>
                      <a:cubicBezTo>
                        <a:pt x="872" y="1052"/>
                        <a:pt x="870" y="1053"/>
                        <a:pt x="868" y="1054"/>
                      </a:cubicBezTo>
                      <a:cubicBezTo>
                        <a:pt x="859" y="1058"/>
                        <a:pt x="853" y="1063"/>
                        <a:pt x="845" y="1069"/>
                      </a:cubicBezTo>
                      <a:cubicBezTo>
                        <a:pt x="845" y="1069"/>
                        <a:pt x="844" y="1070"/>
                        <a:pt x="843" y="1071"/>
                      </a:cubicBezTo>
                      <a:cubicBezTo>
                        <a:pt x="845" y="1070"/>
                        <a:pt x="848" y="1069"/>
                        <a:pt x="851" y="1067"/>
                      </a:cubicBezTo>
                      <a:cubicBezTo>
                        <a:pt x="859" y="1064"/>
                        <a:pt x="865" y="1062"/>
                        <a:pt x="874" y="1062"/>
                      </a:cubicBezTo>
                      <a:cubicBezTo>
                        <a:pt x="897" y="1062"/>
                        <a:pt x="909" y="1080"/>
                        <a:pt x="910" y="1099"/>
                      </a:cubicBezTo>
                      <a:cubicBezTo>
                        <a:pt x="911" y="1116"/>
                        <a:pt x="905" y="1134"/>
                        <a:pt x="891" y="1143"/>
                      </a:cubicBezTo>
                      <a:cubicBezTo>
                        <a:pt x="879" y="1151"/>
                        <a:pt x="865" y="1151"/>
                        <a:pt x="853" y="1141"/>
                      </a:cubicBezTo>
                      <a:cubicBezTo>
                        <a:pt x="848" y="1137"/>
                        <a:pt x="845" y="1132"/>
                        <a:pt x="843" y="1126"/>
                      </a:cubicBezTo>
                      <a:cubicBezTo>
                        <a:pt x="842" y="1120"/>
                        <a:pt x="842" y="1116"/>
                        <a:pt x="844" y="1111"/>
                      </a:cubicBezTo>
                      <a:cubicBezTo>
                        <a:pt x="847" y="1105"/>
                        <a:pt x="852" y="1101"/>
                        <a:pt x="859" y="1100"/>
                      </a:cubicBezTo>
                      <a:cubicBezTo>
                        <a:pt x="863" y="1099"/>
                        <a:pt x="867" y="1100"/>
                        <a:pt x="870" y="1103"/>
                      </a:cubicBezTo>
                      <a:cubicBezTo>
                        <a:pt x="873" y="1106"/>
                        <a:pt x="875" y="1110"/>
                        <a:pt x="875" y="1115"/>
                      </a:cubicBezTo>
                      <a:cubicBezTo>
                        <a:pt x="874" y="1120"/>
                        <a:pt x="871" y="1124"/>
                        <a:pt x="866" y="1126"/>
                      </a:cubicBezTo>
                      <a:cubicBezTo>
                        <a:pt x="862" y="1128"/>
                        <a:pt x="856" y="1126"/>
                        <a:pt x="853" y="1121"/>
                      </a:cubicBezTo>
                      <a:cubicBezTo>
                        <a:pt x="850" y="1116"/>
                        <a:pt x="852" y="1109"/>
                        <a:pt x="857" y="1106"/>
                      </a:cubicBezTo>
                      <a:cubicBezTo>
                        <a:pt x="862" y="1103"/>
                        <a:pt x="869" y="1104"/>
                        <a:pt x="872" y="1110"/>
                      </a:cubicBezTo>
                      <a:cubicBezTo>
                        <a:pt x="874" y="1112"/>
                        <a:pt x="874" y="1114"/>
                        <a:pt x="874" y="1116"/>
                      </a:cubicBezTo>
                      <a:cubicBezTo>
                        <a:pt x="874" y="1116"/>
                        <a:pt x="874" y="1115"/>
                        <a:pt x="874" y="1115"/>
                      </a:cubicBezTo>
                      <a:cubicBezTo>
                        <a:pt x="874" y="1110"/>
                        <a:pt x="873" y="1106"/>
                        <a:pt x="869" y="1103"/>
                      </a:cubicBezTo>
                      <a:cubicBezTo>
                        <a:pt x="866" y="1101"/>
                        <a:pt x="863" y="1100"/>
                        <a:pt x="859" y="1100"/>
                      </a:cubicBezTo>
                      <a:cubicBezTo>
                        <a:pt x="853" y="1101"/>
                        <a:pt x="848" y="1105"/>
                        <a:pt x="845" y="1111"/>
                      </a:cubicBezTo>
                      <a:cubicBezTo>
                        <a:pt x="843" y="1116"/>
                        <a:pt x="843" y="1120"/>
                        <a:pt x="845" y="1125"/>
                      </a:cubicBezTo>
                      <a:cubicBezTo>
                        <a:pt x="847" y="1131"/>
                        <a:pt x="850" y="1136"/>
                        <a:pt x="855" y="1140"/>
                      </a:cubicBezTo>
                      <a:cubicBezTo>
                        <a:pt x="865" y="1148"/>
                        <a:pt x="878" y="1149"/>
                        <a:pt x="890" y="1141"/>
                      </a:cubicBezTo>
                      <a:cubicBezTo>
                        <a:pt x="903" y="1132"/>
                        <a:pt x="908" y="1114"/>
                        <a:pt x="906" y="1098"/>
                      </a:cubicBezTo>
                      <a:cubicBezTo>
                        <a:pt x="904" y="1081"/>
                        <a:pt x="894" y="1066"/>
                        <a:pt x="874" y="1066"/>
                      </a:cubicBezTo>
                      <a:cubicBezTo>
                        <a:pt x="866" y="1067"/>
                        <a:pt x="860" y="1069"/>
                        <a:pt x="853" y="1072"/>
                      </a:cubicBezTo>
                      <a:cubicBezTo>
                        <a:pt x="848" y="1074"/>
                        <a:pt x="844" y="1076"/>
                        <a:pt x="840" y="1079"/>
                      </a:cubicBezTo>
                      <a:cubicBezTo>
                        <a:pt x="825" y="1088"/>
                        <a:pt x="815" y="1101"/>
                        <a:pt x="798" y="1108"/>
                      </a:cubicBezTo>
                      <a:cubicBezTo>
                        <a:pt x="782" y="1114"/>
                        <a:pt x="765" y="1113"/>
                        <a:pt x="747" y="1105"/>
                      </a:cubicBezTo>
                      <a:cubicBezTo>
                        <a:pt x="738" y="1101"/>
                        <a:pt x="733" y="1096"/>
                        <a:pt x="726" y="1089"/>
                      </a:cubicBezTo>
                      <a:cubicBezTo>
                        <a:pt x="723" y="1086"/>
                        <a:pt x="721" y="1083"/>
                        <a:pt x="719" y="1080"/>
                      </a:cubicBezTo>
                      <a:cubicBezTo>
                        <a:pt x="719" y="1083"/>
                        <a:pt x="719" y="1086"/>
                        <a:pt x="718" y="1089"/>
                      </a:cubicBezTo>
                      <a:cubicBezTo>
                        <a:pt x="714" y="1100"/>
                        <a:pt x="705" y="1107"/>
                        <a:pt x="694" y="1108"/>
                      </a:cubicBezTo>
                      <a:cubicBezTo>
                        <a:pt x="684" y="1109"/>
                        <a:pt x="673" y="1105"/>
                        <a:pt x="667" y="1096"/>
                      </a:cubicBezTo>
                      <a:cubicBezTo>
                        <a:pt x="663" y="1087"/>
                        <a:pt x="663" y="1078"/>
                        <a:pt x="669" y="1071"/>
                      </a:cubicBezTo>
                      <a:cubicBezTo>
                        <a:pt x="673" y="1067"/>
                        <a:pt x="678" y="1065"/>
                        <a:pt x="683" y="1065"/>
                      </a:cubicBezTo>
                      <a:cubicBezTo>
                        <a:pt x="686" y="1065"/>
                        <a:pt x="689" y="1066"/>
                        <a:pt x="691" y="1068"/>
                      </a:cubicBezTo>
                      <a:cubicBezTo>
                        <a:pt x="696" y="1071"/>
                        <a:pt x="697" y="1077"/>
                        <a:pt x="695" y="1081"/>
                      </a:cubicBezTo>
                      <a:cubicBezTo>
                        <a:pt x="693" y="1087"/>
                        <a:pt x="686" y="1089"/>
                        <a:pt x="681" y="1087"/>
                      </a:cubicBezTo>
                      <a:cubicBezTo>
                        <a:pt x="675" y="1084"/>
                        <a:pt x="673" y="1078"/>
                        <a:pt x="676" y="1072"/>
                      </a:cubicBezTo>
                      <a:cubicBezTo>
                        <a:pt x="678" y="1068"/>
                        <a:pt x="683" y="1065"/>
                        <a:pt x="687" y="1066"/>
                      </a:cubicBezTo>
                      <a:cubicBezTo>
                        <a:pt x="681" y="1064"/>
                        <a:pt x="674" y="1067"/>
                        <a:pt x="669" y="1072"/>
                      </a:cubicBezTo>
                      <a:cubicBezTo>
                        <a:pt x="664" y="1078"/>
                        <a:pt x="664" y="1087"/>
                        <a:pt x="668" y="1095"/>
                      </a:cubicBezTo>
                      <a:cubicBezTo>
                        <a:pt x="673" y="1104"/>
                        <a:pt x="684" y="1108"/>
                        <a:pt x="693" y="1107"/>
                      </a:cubicBezTo>
                      <a:cubicBezTo>
                        <a:pt x="700" y="1106"/>
                        <a:pt x="705" y="1103"/>
                        <a:pt x="709" y="1099"/>
                      </a:cubicBezTo>
                      <a:cubicBezTo>
                        <a:pt x="723" y="1085"/>
                        <a:pt x="710" y="1067"/>
                        <a:pt x="709" y="1045"/>
                      </a:cubicBezTo>
                      <a:cubicBezTo>
                        <a:pt x="709" y="1022"/>
                        <a:pt x="717" y="999"/>
                        <a:pt x="730" y="982"/>
                      </a:cubicBezTo>
                      <a:cubicBezTo>
                        <a:pt x="716" y="1008"/>
                        <a:pt x="707" y="1036"/>
                        <a:pt x="716" y="1065"/>
                      </a:cubicBezTo>
                      <a:cubicBezTo>
                        <a:pt x="719" y="1074"/>
                        <a:pt x="723" y="1080"/>
                        <a:pt x="729" y="1086"/>
                      </a:cubicBezTo>
                      <a:cubicBezTo>
                        <a:pt x="735" y="1093"/>
                        <a:pt x="741" y="1097"/>
                        <a:pt x="749" y="1101"/>
                      </a:cubicBezTo>
                      <a:cubicBezTo>
                        <a:pt x="774" y="1112"/>
                        <a:pt x="797" y="1107"/>
                        <a:pt x="816" y="1091"/>
                      </a:cubicBezTo>
                      <a:cubicBezTo>
                        <a:pt x="830" y="1079"/>
                        <a:pt x="840" y="1064"/>
                        <a:pt x="834" y="1044"/>
                      </a:cubicBezTo>
                      <a:close/>
                      <a:moveTo>
                        <a:pt x="1039" y="1016"/>
                      </a:moveTo>
                      <a:cubicBezTo>
                        <a:pt x="1038" y="1019"/>
                        <a:pt x="1035" y="1020"/>
                        <a:pt x="1032" y="1019"/>
                      </a:cubicBezTo>
                      <a:cubicBezTo>
                        <a:pt x="1030" y="1017"/>
                        <a:pt x="1029" y="1014"/>
                        <a:pt x="1030" y="1012"/>
                      </a:cubicBezTo>
                      <a:cubicBezTo>
                        <a:pt x="1031" y="1009"/>
                        <a:pt x="1034" y="1008"/>
                        <a:pt x="1037" y="1009"/>
                      </a:cubicBezTo>
                      <a:cubicBezTo>
                        <a:pt x="1040" y="1011"/>
                        <a:pt x="1041" y="1014"/>
                        <a:pt x="1039" y="1016"/>
                      </a:cubicBezTo>
                      <a:close/>
                      <a:moveTo>
                        <a:pt x="906" y="983"/>
                      </a:moveTo>
                      <a:cubicBezTo>
                        <a:pt x="903" y="979"/>
                        <a:pt x="898" y="975"/>
                        <a:pt x="893" y="978"/>
                      </a:cubicBezTo>
                      <a:cubicBezTo>
                        <a:pt x="890" y="979"/>
                        <a:pt x="888" y="982"/>
                        <a:pt x="888" y="985"/>
                      </a:cubicBezTo>
                      <a:cubicBezTo>
                        <a:pt x="888" y="988"/>
                        <a:pt x="891" y="991"/>
                        <a:pt x="895" y="991"/>
                      </a:cubicBezTo>
                      <a:cubicBezTo>
                        <a:pt x="897" y="990"/>
                        <a:pt x="899" y="988"/>
                        <a:pt x="899" y="985"/>
                      </a:cubicBezTo>
                      <a:cubicBezTo>
                        <a:pt x="902" y="990"/>
                        <a:pt x="896" y="997"/>
                        <a:pt x="889" y="992"/>
                      </a:cubicBezTo>
                      <a:cubicBezTo>
                        <a:pt x="885" y="990"/>
                        <a:pt x="884" y="986"/>
                        <a:pt x="885" y="982"/>
                      </a:cubicBezTo>
                      <a:cubicBezTo>
                        <a:pt x="887" y="974"/>
                        <a:pt x="895" y="972"/>
                        <a:pt x="901" y="974"/>
                      </a:cubicBezTo>
                      <a:cubicBezTo>
                        <a:pt x="907" y="976"/>
                        <a:pt x="911" y="983"/>
                        <a:pt x="911" y="990"/>
                      </a:cubicBezTo>
                      <a:cubicBezTo>
                        <a:pt x="912" y="971"/>
                        <a:pt x="894" y="946"/>
                        <a:pt x="883" y="938"/>
                      </a:cubicBezTo>
                      <a:cubicBezTo>
                        <a:pt x="884" y="938"/>
                        <a:pt x="885" y="937"/>
                        <a:pt x="886" y="936"/>
                      </a:cubicBezTo>
                      <a:cubicBezTo>
                        <a:pt x="903" y="949"/>
                        <a:pt x="917" y="976"/>
                        <a:pt x="914" y="993"/>
                      </a:cubicBezTo>
                      <a:cubicBezTo>
                        <a:pt x="931" y="974"/>
                        <a:pt x="947" y="966"/>
                        <a:pt x="956" y="952"/>
                      </a:cubicBezTo>
                      <a:cubicBezTo>
                        <a:pt x="961" y="945"/>
                        <a:pt x="964" y="937"/>
                        <a:pt x="963" y="929"/>
                      </a:cubicBezTo>
                      <a:cubicBezTo>
                        <a:pt x="964" y="929"/>
                        <a:pt x="966" y="926"/>
                        <a:pt x="966" y="924"/>
                      </a:cubicBezTo>
                      <a:cubicBezTo>
                        <a:pt x="970" y="933"/>
                        <a:pt x="966" y="946"/>
                        <a:pt x="958" y="956"/>
                      </a:cubicBezTo>
                      <a:cubicBezTo>
                        <a:pt x="957" y="957"/>
                        <a:pt x="957" y="957"/>
                        <a:pt x="956" y="958"/>
                      </a:cubicBezTo>
                      <a:cubicBezTo>
                        <a:pt x="970" y="951"/>
                        <a:pt x="982" y="934"/>
                        <a:pt x="987" y="917"/>
                      </a:cubicBezTo>
                      <a:cubicBezTo>
                        <a:pt x="989" y="910"/>
                        <a:pt x="990" y="901"/>
                        <a:pt x="986" y="895"/>
                      </a:cubicBezTo>
                      <a:cubicBezTo>
                        <a:pt x="984" y="891"/>
                        <a:pt x="979" y="888"/>
                        <a:pt x="975" y="890"/>
                      </a:cubicBezTo>
                      <a:cubicBezTo>
                        <a:pt x="973" y="891"/>
                        <a:pt x="972" y="892"/>
                        <a:pt x="973" y="894"/>
                      </a:cubicBezTo>
                      <a:cubicBezTo>
                        <a:pt x="973" y="895"/>
                        <a:pt x="974" y="896"/>
                        <a:pt x="976" y="896"/>
                      </a:cubicBezTo>
                      <a:cubicBezTo>
                        <a:pt x="977" y="896"/>
                        <a:pt x="978" y="896"/>
                        <a:pt x="978" y="895"/>
                      </a:cubicBezTo>
                      <a:cubicBezTo>
                        <a:pt x="979" y="894"/>
                        <a:pt x="979" y="892"/>
                        <a:pt x="977" y="892"/>
                      </a:cubicBezTo>
                      <a:cubicBezTo>
                        <a:pt x="977" y="892"/>
                        <a:pt x="976" y="892"/>
                        <a:pt x="975" y="893"/>
                      </a:cubicBezTo>
                      <a:cubicBezTo>
                        <a:pt x="975" y="892"/>
                        <a:pt x="976" y="891"/>
                        <a:pt x="977" y="891"/>
                      </a:cubicBezTo>
                      <a:cubicBezTo>
                        <a:pt x="979" y="891"/>
                        <a:pt x="980" y="892"/>
                        <a:pt x="981" y="893"/>
                      </a:cubicBezTo>
                      <a:cubicBezTo>
                        <a:pt x="981" y="896"/>
                        <a:pt x="980" y="899"/>
                        <a:pt x="977" y="899"/>
                      </a:cubicBezTo>
                      <a:cubicBezTo>
                        <a:pt x="976" y="900"/>
                        <a:pt x="973" y="900"/>
                        <a:pt x="972" y="899"/>
                      </a:cubicBezTo>
                      <a:cubicBezTo>
                        <a:pt x="970" y="898"/>
                        <a:pt x="969" y="896"/>
                        <a:pt x="969" y="894"/>
                      </a:cubicBezTo>
                      <a:cubicBezTo>
                        <a:pt x="969" y="891"/>
                        <a:pt x="970" y="889"/>
                        <a:pt x="972" y="888"/>
                      </a:cubicBezTo>
                      <a:cubicBezTo>
                        <a:pt x="977" y="885"/>
                        <a:pt x="982" y="888"/>
                        <a:pt x="985" y="891"/>
                      </a:cubicBezTo>
                      <a:cubicBezTo>
                        <a:pt x="987" y="893"/>
                        <a:pt x="988" y="895"/>
                        <a:pt x="989" y="898"/>
                      </a:cubicBezTo>
                      <a:cubicBezTo>
                        <a:pt x="988" y="887"/>
                        <a:pt x="982" y="880"/>
                        <a:pt x="973" y="876"/>
                      </a:cubicBezTo>
                      <a:cubicBezTo>
                        <a:pt x="968" y="873"/>
                        <a:pt x="962" y="872"/>
                        <a:pt x="956" y="875"/>
                      </a:cubicBezTo>
                      <a:cubicBezTo>
                        <a:pt x="956" y="875"/>
                        <a:pt x="956" y="875"/>
                        <a:pt x="956" y="875"/>
                      </a:cubicBezTo>
                      <a:cubicBezTo>
                        <a:pt x="962" y="874"/>
                        <a:pt x="967" y="878"/>
                        <a:pt x="965" y="885"/>
                      </a:cubicBezTo>
                      <a:cubicBezTo>
                        <a:pt x="963" y="891"/>
                        <a:pt x="952" y="897"/>
                        <a:pt x="959" y="910"/>
                      </a:cubicBezTo>
                      <a:cubicBezTo>
                        <a:pt x="954" y="906"/>
                        <a:pt x="949" y="900"/>
                        <a:pt x="947" y="894"/>
                      </a:cubicBezTo>
                      <a:cubicBezTo>
                        <a:pt x="945" y="888"/>
                        <a:pt x="947" y="880"/>
                        <a:pt x="952" y="876"/>
                      </a:cubicBezTo>
                      <a:cubicBezTo>
                        <a:pt x="958" y="871"/>
                        <a:pt x="967" y="871"/>
                        <a:pt x="974" y="874"/>
                      </a:cubicBezTo>
                      <a:cubicBezTo>
                        <a:pt x="985" y="880"/>
                        <a:pt x="990" y="890"/>
                        <a:pt x="991" y="901"/>
                      </a:cubicBezTo>
                      <a:cubicBezTo>
                        <a:pt x="991" y="911"/>
                        <a:pt x="986" y="927"/>
                        <a:pt x="981" y="936"/>
                      </a:cubicBezTo>
                      <a:cubicBezTo>
                        <a:pt x="976" y="944"/>
                        <a:pt x="968" y="953"/>
                        <a:pt x="960" y="958"/>
                      </a:cubicBezTo>
                      <a:cubicBezTo>
                        <a:pt x="966" y="956"/>
                        <a:pt x="971" y="955"/>
                        <a:pt x="977" y="955"/>
                      </a:cubicBezTo>
                      <a:cubicBezTo>
                        <a:pt x="991" y="955"/>
                        <a:pt x="1000" y="958"/>
                        <a:pt x="1012" y="965"/>
                      </a:cubicBezTo>
                      <a:cubicBezTo>
                        <a:pt x="1015" y="967"/>
                        <a:pt x="1018" y="970"/>
                        <a:pt x="1021" y="973"/>
                      </a:cubicBezTo>
                      <a:cubicBezTo>
                        <a:pt x="1020" y="974"/>
                        <a:pt x="1019" y="974"/>
                        <a:pt x="1019" y="975"/>
                      </a:cubicBezTo>
                      <a:cubicBezTo>
                        <a:pt x="1016" y="973"/>
                        <a:pt x="1013" y="970"/>
                        <a:pt x="1010" y="968"/>
                      </a:cubicBezTo>
                      <a:cubicBezTo>
                        <a:pt x="999" y="962"/>
                        <a:pt x="990" y="959"/>
                        <a:pt x="978" y="959"/>
                      </a:cubicBezTo>
                      <a:cubicBezTo>
                        <a:pt x="962" y="961"/>
                        <a:pt x="948" y="968"/>
                        <a:pt x="936" y="977"/>
                      </a:cubicBezTo>
                      <a:cubicBezTo>
                        <a:pt x="940" y="976"/>
                        <a:pt x="944" y="975"/>
                        <a:pt x="948" y="974"/>
                      </a:cubicBezTo>
                      <a:cubicBezTo>
                        <a:pt x="948" y="974"/>
                        <a:pt x="948" y="974"/>
                        <a:pt x="948" y="974"/>
                      </a:cubicBezTo>
                      <a:cubicBezTo>
                        <a:pt x="957" y="973"/>
                        <a:pt x="966" y="973"/>
                        <a:pt x="973" y="978"/>
                      </a:cubicBezTo>
                      <a:cubicBezTo>
                        <a:pt x="964" y="976"/>
                        <a:pt x="958" y="975"/>
                        <a:pt x="949" y="977"/>
                      </a:cubicBezTo>
                      <a:cubicBezTo>
                        <a:pt x="949" y="977"/>
                        <a:pt x="949" y="977"/>
                        <a:pt x="949" y="977"/>
                      </a:cubicBezTo>
                      <a:cubicBezTo>
                        <a:pt x="931" y="980"/>
                        <a:pt x="929" y="984"/>
                        <a:pt x="917" y="996"/>
                      </a:cubicBezTo>
                      <a:cubicBezTo>
                        <a:pt x="898" y="1016"/>
                        <a:pt x="881" y="1038"/>
                        <a:pt x="857" y="1047"/>
                      </a:cubicBezTo>
                      <a:cubicBezTo>
                        <a:pt x="872" y="1039"/>
                        <a:pt x="917" y="1001"/>
                        <a:pt x="906" y="983"/>
                      </a:cubicBezTo>
                      <a:close/>
                      <a:moveTo>
                        <a:pt x="961" y="977"/>
                      </a:moveTo>
                      <a:cubicBezTo>
                        <a:pt x="959" y="989"/>
                        <a:pt x="976" y="990"/>
                        <a:pt x="982" y="991"/>
                      </a:cubicBezTo>
                      <a:cubicBezTo>
                        <a:pt x="986" y="992"/>
                        <a:pt x="989" y="994"/>
                        <a:pt x="991" y="997"/>
                      </a:cubicBezTo>
                      <a:cubicBezTo>
                        <a:pt x="991" y="992"/>
                        <a:pt x="987" y="980"/>
                        <a:pt x="984" y="976"/>
                      </a:cubicBezTo>
                      <a:cubicBezTo>
                        <a:pt x="979" y="969"/>
                        <a:pt x="970" y="966"/>
                        <a:pt x="962" y="973"/>
                      </a:cubicBezTo>
                      <a:cubicBezTo>
                        <a:pt x="967" y="973"/>
                        <a:pt x="973" y="976"/>
                        <a:pt x="976" y="980"/>
                      </a:cubicBezTo>
                      <a:cubicBezTo>
                        <a:pt x="974" y="979"/>
                        <a:pt x="967" y="976"/>
                        <a:pt x="961" y="977"/>
                      </a:cubicBezTo>
                      <a:close/>
                      <a:moveTo>
                        <a:pt x="930" y="908"/>
                      </a:moveTo>
                      <a:cubicBezTo>
                        <a:pt x="932" y="906"/>
                        <a:pt x="932" y="902"/>
                        <a:pt x="930" y="900"/>
                      </a:cubicBezTo>
                      <a:cubicBezTo>
                        <a:pt x="927" y="898"/>
                        <a:pt x="924" y="898"/>
                        <a:pt x="921" y="901"/>
                      </a:cubicBezTo>
                      <a:cubicBezTo>
                        <a:pt x="919" y="903"/>
                        <a:pt x="919" y="906"/>
                        <a:pt x="922" y="909"/>
                      </a:cubicBezTo>
                      <a:cubicBezTo>
                        <a:pt x="924" y="911"/>
                        <a:pt x="928" y="911"/>
                        <a:pt x="930" y="908"/>
                      </a:cubicBezTo>
                      <a:close/>
                      <a:moveTo>
                        <a:pt x="945" y="915"/>
                      </a:moveTo>
                      <a:cubicBezTo>
                        <a:pt x="948" y="912"/>
                        <a:pt x="948" y="908"/>
                        <a:pt x="945" y="905"/>
                      </a:cubicBezTo>
                      <a:cubicBezTo>
                        <a:pt x="942" y="903"/>
                        <a:pt x="938" y="903"/>
                        <a:pt x="935" y="906"/>
                      </a:cubicBezTo>
                      <a:cubicBezTo>
                        <a:pt x="932" y="908"/>
                        <a:pt x="933" y="913"/>
                        <a:pt x="935" y="916"/>
                      </a:cubicBezTo>
                      <a:cubicBezTo>
                        <a:pt x="938" y="918"/>
                        <a:pt x="943" y="918"/>
                        <a:pt x="945" y="915"/>
                      </a:cubicBezTo>
                      <a:close/>
                      <a:moveTo>
                        <a:pt x="963" y="928"/>
                      </a:moveTo>
                      <a:cubicBezTo>
                        <a:pt x="967" y="924"/>
                        <a:pt x="966" y="918"/>
                        <a:pt x="963" y="915"/>
                      </a:cubicBezTo>
                      <a:cubicBezTo>
                        <a:pt x="959" y="911"/>
                        <a:pt x="953" y="911"/>
                        <a:pt x="949" y="915"/>
                      </a:cubicBezTo>
                      <a:cubicBezTo>
                        <a:pt x="946" y="919"/>
                        <a:pt x="946" y="925"/>
                        <a:pt x="950" y="928"/>
                      </a:cubicBezTo>
                      <a:cubicBezTo>
                        <a:pt x="953" y="932"/>
                        <a:pt x="959" y="932"/>
                        <a:pt x="963" y="928"/>
                      </a:cubicBezTo>
                      <a:close/>
                      <a:moveTo>
                        <a:pt x="1037" y="988"/>
                      </a:moveTo>
                      <a:cubicBezTo>
                        <a:pt x="1035" y="993"/>
                        <a:pt x="1029" y="995"/>
                        <a:pt x="1024" y="992"/>
                      </a:cubicBezTo>
                      <a:cubicBezTo>
                        <a:pt x="1018" y="990"/>
                        <a:pt x="1016" y="984"/>
                        <a:pt x="1019" y="979"/>
                      </a:cubicBezTo>
                      <a:cubicBezTo>
                        <a:pt x="1021" y="974"/>
                        <a:pt x="1027" y="971"/>
                        <a:pt x="1032" y="974"/>
                      </a:cubicBezTo>
                      <a:cubicBezTo>
                        <a:pt x="1037" y="976"/>
                        <a:pt x="1040" y="982"/>
                        <a:pt x="1037" y="988"/>
                      </a:cubicBezTo>
                      <a:close/>
                      <a:moveTo>
                        <a:pt x="1042" y="1003"/>
                      </a:moveTo>
                      <a:cubicBezTo>
                        <a:pt x="1040" y="1007"/>
                        <a:pt x="1036" y="1008"/>
                        <a:pt x="1033" y="1007"/>
                      </a:cubicBezTo>
                      <a:cubicBezTo>
                        <a:pt x="1030" y="1005"/>
                        <a:pt x="1028" y="1001"/>
                        <a:pt x="1030" y="998"/>
                      </a:cubicBezTo>
                      <a:cubicBezTo>
                        <a:pt x="1031" y="994"/>
                        <a:pt x="1035" y="993"/>
                        <a:pt x="1039" y="995"/>
                      </a:cubicBezTo>
                      <a:cubicBezTo>
                        <a:pt x="1042" y="996"/>
                        <a:pt x="1043" y="1000"/>
                        <a:pt x="1042" y="1003"/>
                      </a:cubicBezTo>
                      <a:close/>
                      <a:moveTo>
                        <a:pt x="916" y="1125"/>
                      </a:moveTo>
                      <a:cubicBezTo>
                        <a:pt x="904" y="1134"/>
                        <a:pt x="894" y="1146"/>
                        <a:pt x="891" y="1159"/>
                      </a:cubicBezTo>
                      <a:cubicBezTo>
                        <a:pt x="888" y="1172"/>
                        <a:pt x="892" y="1187"/>
                        <a:pt x="903" y="1196"/>
                      </a:cubicBezTo>
                      <a:cubicBezTo>
                        <a:pt x="909" y="1201"/>
                        <a:pt x="917" y="1203"/>
                        <a:pt x="925" y="1203"/>
                      </a:cubicBezTo>
                      <a:cubicBezTo>
                        <a:pt x="934" y="1203"/>
                        <a:pt x="941" y="1202"/>
                        <a:pt x="949" y="1198"/>
                      </a:cubicBezTo>
                      <a:cubicBezTo>
                        <a:pt x="957" y="1194"/>
                        <a:pt x="962" y="1189"/>
                        <a:pt x="967" y="1182"/>
                      </a:cubicBezTo>
                      <a:cubicBezTo>
                        <a:pt x="970" y="1179"/>
                        <a:pt x="972" y="1176"/>
                        <a:pt x="973" y="1173"/>
                      </a:cubicBezTo>
                      <a:cubicBezTo>
                        <a:pt x="978" y="1164"/>
                        <a:pt x="981" y="1156"/>
                        <a:pt x="982" y="1145"/>
                      </a:cubicBezTo>
                      <a:cubicBezTo>
                        <a:pt x="984" y="1131"/>
                        <a:pt x="983" y="1119"/>
                        <a:pt x="976" y="1106"/>
                      </a:cubicBezTo>
                      <a:cubicBezTo>
                        <a:pt x="976" y="1105"/>
                        <a:pt x="975" y="1104"/>
                        <a:pt x="975" y="1103"/>
                      </a:cubicBezTo>
                      <a:cubicBezTo>
                        <a:pt x="984" y="1108"/>
                        <a:pt x="995" y="1111"/>
                        <a:pt x="1005" y="1111"/>
                      </a:cubicBezTo>
                      <a:cubicBezTo>
                        <a:pt x="1017" y="1111"/>
                        <a:pt x="1030" y="1107"/>
                        <a:pt x="1039" y="1098"/>
                      </a:cubicBezTo>
                      <a:cubicBezTo>
                        <a:pt x="1042" y="1094"/>
                        <a:pt x="1045" y="1089"/>
                        <a:pt x="1046" y="1083"/>
                      </a:cubicBezTo>
                      <a:cubicBezTo>
                        <a:pt x="1044" y="1089"/>
                        <a:pt x="1040" y="1093"/>
                        <a:pt x="1037" y="1096"/>
                      </a:cubicBezTo>
                      <a:cubicBezTo>
                        <a:pt x="1028" y="1105"/>
                        <a:pt x="1017" y="1108"/>
                        <a:pt x="1005" y="1108"/>
                      </a:cubicBezTo>
                      <a:cubicBezTo>
                        <a:pt x="996" y="1107"/>
                        <a:pt x="989" y="1105"/>
                        <a:pt x="982" y="1101"/>
                      </a:cubicBezTo>
                      <a:cubicBezTo>
                        <a:pt x="969" y="1095"/>
                        <a:pt x="961" y="1085"/>
                        <a:pt x="949" y="1077"/>
                      </a:cubicBezTo>
                      <a:cubicBezTo>
                        <a:pt x="948" y="1076"/>
                        <a:pt x="948" y="1076"/>
                        <a:pt x="948" y="1076"/>
                      </a:cubicBezTo>
                      <a:cubicBezTo>
                        <a:pt x="941" y="1072"/>
                        <a:pt x="935" y="1069"/>
                        <a:pt x="927" y="1066"/>
                      </a:cubicBezTo>
                      <a:cubicBezTo>
                        <a:pt x="925" y="1066"/>
                        <a:pt x="906" y="1060"/>
                        <a:pt x="905" y="1063"/>
                      </a:cubicBezTo>
                      <a:cubicBezTo>
                        <a:pt x="906" y="1064"/>
                        <a:pt x="917" y="1068"/>
                        <a:pt x="919" y="1068"/>
                      </a:cubicBezTo>
                      <a:cubicBezTo>
                        <a:pt x="929" y="1072"/>
                        <a:pt x="937" y="1075"/>
                        <a:pt x="946" y="1080"/>
                      </a:cubicBezTo>
                      <a:cubicBezTo>
                        <a:pt x="947" y="1081"/>
                        <a:pt x="947" y="1081"/>
                        <a:pt x="947" y="1081"/>
                      </a:cubicBezTo>
                      <a:cubicBezTo>
                        <a:pt x="958" y="1088"/>
                        <a:pt x="966" y="1095"/>
                        <a:pt x="973" y="1108"/>
                      </a:cubicBezTo>
                      <a:cubicBezTo>
                        <a:pt x="980" y="1122"/>
                        <a:pt x="982" y="1139"/>
                        <a:pt x="975" y="1154"/>
                      </a:cubicBezTo>
                      <a:cubicBezTo>
                        <a:pt x="971" y="1162"/>
                        <a:pt x="959" y="1171"/>
                        <a:pt x="950" y="1166"/>
                      </a:cubicBezTo>
                      <a:cubicBezTo>
                        <a:pt x="947" y="1165"/>
                        <a:pt x="945" y="1161"/>
                        <a:pt x="946" y="1158"/>
                      </a:cubicBezTo>
                      <a:cubicBezTo>
                        <a:pt x="946" y="1155"/>
                        <a:pt x="949" y="1153"/>
                        <a:pt x="952" y="1152"/>
                      </a:cubicBezTo>
                      <a:cubicBezTo>
                        <a:pt x="955" y="1152"/>
                        <a:pt x="956" y="1153"/>
                        <a:pt x="958" y="1155"/>
                      </a:cubicBezTo>
                      <a:cubicBezTo>
                        <a:pt x="959" y="1157"/>
                        <a:pt x="959" y="1161"/>
                        <a:pt x="955" y="1161"/>
                      </a:cubicBezTo>
                      <a:cubicBezTo>
                        <a:pt x="954" y="1162"/>
                        <a:pt x="952" y="1161"/>
                        <a:pt x="951" y="1160"/>
                      </a:cubicBezTo>
                      <a:cubicBezTo>
                        <a:pt x="951" y="1163"/>
                        <a:pt x="953" y="1164"/>
                        <a:pt x="955" y="1164"/>
                      </a:cubicBezTo>
                      <a:cubicBezTo>
                        <a:pt x="959" y="1164"/>
                        <a:pt x="962" y="1162"/>
                        <a:pt x="963" y="1159"/>
                      </a:cubicBezTo>
                      <a:cubicBezTo>
                        <a:pt x="964" y="1153"/>
                        <a:pt x="961" y="1147"/>
                        <a:pt x="955" y="1146"/>
                      </a:cubicBezTo>
                      <a:cubicBezTo>
                        <a:pt x="951" y="1144"/>
                        <a:pt x="946" y="1145"/>
                        <a:pt x="943" y="1148"/>
                      </a:cubicBezTo>
                      <a:cubicBezTo>
                        <a:pt x="940" y="1150"/>
                        <a:pt x="938" y="1154"/>
                        <a:pt x="938" y="1158"/>
                      </a:cubicBezTo>
                      <a:cubicBezTo>
                        <a:pt x="938" y="1163"/>
                        <a:pt x="940" y="1169"/>
                        <a:pt x="945" y="1171"/>
                      </a:cubicBezTo>
                      <a:cubicBezTo>
                        <a:pt x="957" y="1177"/>
                        <a:pt x="970" y="1169"/>
                        <a:pt x="975" y="1158"/>
                      </a:cubicBezTo>
                      <a:cubicBezTo>
                        <a:pt x="977" y="1155"/>
                        <a:pt x="978" y="1151"/>
                        <a:pt x="979" y="1148"/>
                      </a:cubicBezTo>
                      <a:cubicBezTo>
                        <a:pt x="977" y="1160"/>
                        <a:pt x="973" y="1170"/>
                        <a:pt x="965" y="1181"/>
                      </a:cubicBezTo>
                      <a:cubicBezTo>
                        <a:pt x="960" y="1187"/>
                        <a:pt x="955" y="1192"/>
                        <a:pt x="948" y="1196"/>
                      </a:cubicBezTo>
                      <a:cubicBezTo>
                        <a:pt x="940" y="1200"/>
                        <a:pt x="934" y="1202"/>
                        <a:pt x="925" y="1202"/>
                      </a:cubicBezTo>
                      <a:cubicBezTo>
                        <a:pt x="920" y="1202"/>
                        <a:pt x="916" y="1201"/>
                        <a:pt x="912" y="1200"/>
                      </a:cubicBezTo>
                      <a:cubicBezTo>
                        <a:pt x="912" y="1199"/>
                        <a:pt x="912" y="1199"/>
                        <a:pt x="912" y="1199"/>
                      </a:cubicBezTo>
                      <a:cubicBezTo>
                        <a:pt x="924" y="1201"/>
                        <a:pt x="936" y="1193"/>
                        <a:pt x="930" y="1177"/>
                      </a:cubicBezTo>
                      <a:cubicBezTo>
                        <a:pt x="925" y="1165"/>
                        <a:pt x="903" y="1154"/>
                        <a:pt x="916" y="1125"/>
                      </a:cubicBezTo>
                      <a:close/>
                      <a:moveTo>
                        <a:pt x="1036" y="1096"/>
                      </a:moveTo>
                      <a:cubicBezTo>
                        <a:pt x="1024" y="1086"/>
                        <a:pt x="1038" y="1071"/>
                        <a:pt x="1042" y="1065"/>
                      </a:cubicBezTo>
                      <a:cubicBezTo>
                        <a:pt x="1045" y="1061"/>
                        <a:pt x="1046" y="1057"/>
                        <a:pt x="1045" y="1052"/>
                      </a:cubicBezTo>
                      <a:cubicBezTo>
                        <a:pt x="1050" y="1057"/>
                        <a:pt x="1056" y="1070"/>
                        <a:pt x="1057" y="1078"/>
                      </a:cubicBezTo>
                      <a:cubicBezTo>
                        <a:pt x="1058" y="1088"/>
                        <a:pt x="1053" y="1097"/>
                        <a:pt x="1040" y="1098"/>
                      </a:cubicBezTo>
                      <a:cubicBezTo>
                        <a:pt x="1044" y="1094"/>
                        <a:pt x="1048" y="1086"/>
                        <a:pt x="1046" y="1080"/>
                      </a:cubicBezTo>
                      <a:cubicBezTo>
                        <a:pt x="1046" y="1083"/>
                        <a:pt x="1042" y="1092"/>
                        <a:pt x="1036" y="1096"/>
                      </a:cubicBezTo>
                      <a:close/>
                      <a:moveTo>
                        <a:pt x="753" y="981"/>
                      </a:moveTo>
                      <a:cubicBezTo>
                        <a:pt x="770" y="968"/>
                        <a:pt x="783" y="964"/>
                        <a:pt x="801" y="954"/>
                      </a:cubicBezTo>
                      <a:cubicBezTo>
                        <a:pt x="809" y="949"/>
                        <a:pt x="816" y="944"/>
                        <a:pt x="819" y="934"/>
                      </a:cubicBezTo>
                      <a:cubicBezTo>
                        <a:pt x="822" y="926"/>
                        <a:pt x="821" y="918"/>
                        <a:pt x="815" y="911"/>
                      </a:cubicBezTo>
                      <a:cubicBezTo>
                        <a:pt x="809" y="906"/>
                        <a:pt x="802" y="904"/>
                        <a:pt x="795" y="907"/>
                      </a:cubicBezTo>
                      <a:cubicBezTo>
                        <a:pt x="790" y="908"/>
                        <a:pt x="787" y="911"/>
                        <a:pt x="786" y="916"/>
                      </a:cubicBezTo>
                      <a:cubicBezTo>
                        <a:pt x="784" y="922"/>
                        <a:pt x="785" y="930"/>
                        <a:pt x="792" y="931"/>
                      </a:cubicBezTo>
                      <a:cubicBezTo>
                        <a:pt x="796" y="932"/>
                        <a:pt x="800" y="930"/>
                        <a:pt x="802" y="926"/>
                      </a:cubicBezTo>
                      <a:cubicBezTo>
                        <a:pt x="804" y="922"/>
                        <a:pt x="802" y="917"/>
                        <a:pt x="798" y="915"/>
                      </a:cubicBezTo>
                      <a:cubicBezTo>
                        <a:pt x="794" y="913"/>
                        <a:pt x="789" y="915"/>
                        <a:pt x="787" y="919"/>
                      </a:cubicBezTo>
                      <a:cubicBezTo>
                        <a:pt x="786" y="920"/>
                        <a:pt x="786" y="921"/>
                        <a:pt x="786" y="922"/>
                      </a:cubicBezTo>
                      <a:cubicBezTo>
                        <a:pt x="786" y="920"/>
                        <a:pt x="786" y="918"/>
                        <a:pt x="787" y="916"/>
                      </a:cubicBezTo>
                      <a:cubicBezTo>
                        <a:pt x="789" y="912"/>
                        <a:pt x="792" y="910"/>
                        <a:pt x="796" y="909"/>
                      </a:cubicBezTo>
                      <a:cubicBezTo>
                        <a:pt x="802" y="907"/>
                        <a:pt x="808" y="909"/>
                        <a:pt x="812" y="913"/>
                      </a:cubicBezTo>
                      <a:cubicBezTo>
                        <a:pt x="817" y="919"/>
                        <a:pt x="818" y="926"/>
                        <a:pt x="816" y="933"/>
                      </a:cubicBezTo>
                      <a:cubicBezTo>
                        <a:pt x="813" y="941"/>
                        <a:pt x="806" y="946"/>
                        <a:pt x="799" y="950"/>
                      </a:cubicBezTo>
                      <a:cubicBezTo>
                        <a:pt x="781" y="960"/>
                        <a:pt x="767" y="964"/>
                        <a:pt x="750" y="977"/>
                      </a:cubicBezTo>
                      <a:cubicBezTo>
                        <a:pt x="735" y="990"/>
                        <a:pt x="724" y="1006"/>
                        <a:pt x="720" y="1025"/>
                      </a:cubicBezTo>
                      <a:cubicBezTo>
                        <a:pt x="716" y="1044"/>
                        <a:pt x="721" y="1060"/>
                        <a:pt x="736" y="1071"/>
                      </a:cubicBezTo>
                      <a:cubicBezTo>
                        <a:pt x="750" y="1081"/>
                        <a:pt x="769" y="1083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76" y="1074"/>
                        <a:pt x="765" y="1071"/>
                        <a:pt x="760" y="1062"/>
                      </a:cubicBezTo>
                      <a:cubicBezTo>
                        <a:pt x="750" y="1048"/>
                        <a:pt x="754" y="1033"/>
                        <a:pt x="767" y="1023"/>
                      </a:cubicBezTo>
                      <a:cubicBezTo>
                        <a:pt x="792" y="1005"/>
                        <a:pt x="770" y="975"/>
                        <a:pt x="743" y="995"/>
                      </a:cubicBezTo>
                      <a:cubicBezTo>
                        <a:pt x="730" y="1005"/>
                        <a:pt x="726" y="1024"/>
                        <a:pt x="729" y="1037"/>
                      </a:cubicBezTo>
                      <a:cubicBezTo>
                        <a:pt x="733" y="1062"/>
                        <a:pt x="761" y="1085"/>
                        <a:pt x="784" y="1074"/>
                      </a:cubicBezTo>
                      <a:cubicBezTo>
                        <a:pt x="769" y="1082"/>
                        <a:pt x="751" y="1079"/>
                        <a:pt x="738" y="1069"/>
                      </a:cubicBezTo>
                      <a:cubicBezTo>
                        <a:pt x="724" y="1058"/>
                        <a:pt x="721" y="1043"/>
                        <a:pt x="724" y="1026"/>
                      </a:cubicBezTo>
                      <a:cubicBezTo>
                        <a:pt x="728" y="1008"/>
                        <a:pt x="739" y="993"/>
                        <a:pt x="753" y="981"/>
                      </a:cubicBezTo>
                      <a:close/>
                      <a:moveTo>
                        <a:pt x="895" y="1061"/>
                      </a:moveTo>
                      <a:cubicBezTo>
                        <a:pt x="922" y="1083"/>
                        <a:pt x="922" y="1112"/>
                        <a:pt x="931" y="1126"/>
                      </a:cubicBezTo>
                      <a:cubicBezTo>
                        <a:pt x="941" y="1141"/>
                        <a:pt x="959" y="1130"/>
                        <a:pt x="952" y="1111"/>
                      </a:cubicBezTo>
                      <a:cubicBezTo>
                        <a:pt x="945" y="1090"/>
                        <a:pt x="920" y="1071"/>
                        <a:pt x="895" y="1061"/>
                      </a:cubicBezTo>
                      <a:close/>
                      <a:moveTo>
                        <a:pt x="854" y="1050"/>
                      </a:moveTo>
                      <a:cubicBezTo>
                        <a:pt x="864" y="1037"/>
                        <a:pt x="868" y="1021"/>
                        <a:pt x="865" y="1007"/>
                      </a:cubicBezTo>
                      <a:cubicBezTo>
                        <a:pt x="863" y="994"/>
                        <a:pt x="854" y="981"/>
                        <a:pt x="841" y="980"/>
                      </a:cubicBezTo>
                      <a:cubicBezTo>
                        <a:pt x="841" y="974"/>
                        <a:pt x="850" y="970"/>
                        <a:pt x="857" y="973"/>
                      </a:cubicBezTo>
                      <a:cubicBezTo>
                        <a:pt x="865" y="976"/>
                        <a:pt x="873" y="987"/>
                        <a:pt x="870" y="999"/>
                      </a:cubicBezTo>
                      <a:cubicBezTo>
                        <a:pt x="881" y="1001"/>
                        <a:pt x="879" y="1033"/>
                        <a:pt x="854" y="1050"/>
                      </a:cubicBezTo>
                      <a:close/>
                      <a:moveTo>
                        <a:pt x="722" y="1092"/>
                      </a:moveTo>
                      <a:cubicBezTo>
                        <a:pt x="726" y="1103"/>
                        <a:pt x="736" y="1116"/>
                        <a:pt x="745" y="1121"/>
                      </a:cubicBezTo>
                      <a:cubicBezTo>
                        <a:pt x="755" y="1128"/>
                        <a:pt x="773" y="1132"/>
                        <a:pt x="784" y="1124"/>
                      </a:cubicBezTo>
                      <a:cubicBezTo>
                        <a:pt x="793" y="1135"/>
                        <a:pt x="805" y="1138"/>
                        <a:pt x="816" y="1140"/>
                      </a:cubicBezTo>
                      <a:cubicBezTo>
                        <a:pt x="832" y="1143"/>
                        <a:pt x="849" y="1149"/>
                        <a:pt x="851" y="1163"/>
                      </a:cubicBezTo>
                      <a:cubicBezTo>
                        <a:pt x="857" y="1147"/>
                        <a:pt x="844" y="1128"/>
                        <a:pt x="830" y="1121"/>
                      </a:cubicBezTo>
                      <a:cubicBezTo>
                        <a:pt x="812" y="1110"/>
                        <a:pt x="797" y="1114"/>
                        <a:pt x="774" y="1114"/>
                      </a:cubicBezTo>
                      <a:cubicBezTo>
                        <a:pt x="761" y="1115"/>
                        <a:pt x="734" y="1106"/>
                        <a:pt x="722" y="1092"/>
                      </a:cubicBezTo>
                      <a:close/>
                      <a:moveTo>
                        <a:pt x="844" y="1055"/>
                      </a:moveTo>
                      <a:cubicBezTo>
                        <a:pt x="855" y="1046"/>
                        <a:pt x="845" y="1026"/>
                        <a:pt x="835" y="1016"/>
                      </a:cubicBezTo>
                      <a:cubicBezTo>
                        <a:pt x="824" y="1005"/>
                        <a:pt x="808" y="996"/>
                        <a:pt x="807" y="978"/>
                      </a:cubicBezTo>
                      <a:cubicBezTo>
                        <a:pt x="807" y="969"/>
                        <a:pt x="812" y="959"/>
                        <a:pt x="820" y="955"/>
                      </a:cubicBezTo>
                      <a:cubicBezTo>
                        <a:pt x="826" y="953"/>
                        <a:pt x="831" y="954"/>
                        <a:pt x="835" y="959"/>
                      </a:cubicBezTo>
                      <a:cubicBezTo>
                        <a:pt x="831" y="957"/>
                        <a:pt x="823" y="960"/>
                        <a:pt x="821" y="966"/>
                      </a:cubicBezTo>
                      <a:cubicBezTo>
                        <a:pt x="819" y="972"/>
                        <a:pt x="822" y="979"/>
                        <a:pt x="828" y="983"/>
                      </a:cubicBezTo>
                      <a:cubicBezTo>
                        <a:pt x="839" y="992"/>
                        <a:pt x="851" y="997"/>
                        <a:pt x="858" y="1009"/>
                      </a:cubicBezTo>
                      <a:cubicBezTo>
                        <a:pt x="867" y="1024"/>
                        <a:pt x="863" y="1045"/>
                        <a:pt x="844" y="1055"/>
                      </a:cubicBezTo>
                      <a:close/>
                      <a:moveTo>
                        <a:pt x="981" y="1048"/>
                      </a:moveTo>
                      <a:cubicBezTo>
                        <a:pt x="996" y="1057"/>
                        <a:pt x="1021" y="1056"/>
                        <a:pt x="1035" y="1046"/>
                      </a:cubicBezTo>
                      <a:cubicBezTo>
                        <a:pt x="1049" y="1037"/>
                        <a:pt x="1044" y="1021"/>
                        <a:pt x="1026" y="1029"/>
                      </a:cubicBezTo>
                      <a:cubicBezTo>
                        <a:pt x="1013" y="1034"/>
                        <a:pt x="996" y="1051"/>
                        <a:pt x="981" y="1048"/>
                      </a:cubicBezTo>
                      <a:close/>
                      <a:moveTo>
                        <a:pt x="961" y="1035"/>
                      </a:moveTo>
                      <a:cubicBezTo>
                        <a:pt x="958" y="1033"/>
                        <a:pt x="955" y="1032"/>
                        <a:pt x="952" y="1033"/>
                      </a:cubicBezTo>
                      <a:cubicBezTo>
                        <a:pt x="948" y="1034"/>
                        <a:pt x="945" y="1037"/>
                        <a:pt x="944" y="1042"/>
                      </a:cubicBezTo>
                      <a:cubicBezTo>
                        <a:pt x="943" y="1048"/>
                        <a:pt x="947" y="1053"/>
                        <a:pt x="951" y="1054"/>
                      </a:cubicBezTo>
                      <a:cubicBezTo>
                        <a:pt x="959" y="1057"/>
                        <a:pt x="962" y="1050"/>
                        <a:pt x="967" y="1048"/>
                      </a:cubicBezTo>
                      <a:cubicBezTo>
                        <a:pt x="972" y="1046"/>
                        <a:pt x="979" y="1049"/>
                        <a:pt x="983" y="1055"/>
                      </a:cubicBezTo>
                      <a:cubicBezTo>
                        <a:pt x="988" y="1062"/>
                        <a:pt x="989" y="1071"/>
                        <a:pt x="984" y="1078"/>
                      </a:cubicBezTo>
                      <a:cubicBezTo>
                        <a:pt x="981" y="1082"/>
                        <a:pt x="975" y="1084"/>
                        <a:pt x="971" y="1081"/>
                      </a:cubicBezTo>
                      <a:cubicBezTo>
                        <a:pt x="976" y="1079"/>
                        <a:pt x="978" y="1072"/>
                        <a:pt x="972" y="1068"/>
                      </a:cubicBezTo>
                      <a:cubicBezTo>
                        <a:pt x="969" y="1066"/>
                        <a:pt x="961" y="1066"/>
                        <a:pt x="953" y="1065"/>
                      </a:cubicBezTo>
                      <a:cubicBezTo>
                        <a:pt x="944" y="1064"/>
                        <a:pt x="937" y="1062"/>
                        <a:pt x="931" y="1057"/>
                      </a:cubicBezTo>
                      <a:cubicBezTo>
                        <a:pt x="920" y="1047"/>
                        <a:pt x="922" y="1029"/>
                        <a:pt x="933" y="1021"/>
                      </a:cubicBezTo>
                      <a:cubicBezTo>
                        <a:pt x="940" y="1016"/>
                        <a:pt x="947" y="1016"/>
                        <a:pt x="954" y="1017"/>
                      </a:cubicBezTo>
                      <a:cubicBezTo>
                        <a:pt x="962" y="1018"/>
                        <a:pt x="981" y="1026"/>
                        <a:pt x="989" y="1021"/>
                      </a:cubicBezTo>
                      <a:cubicBezTo>
                        <a:pt x="996" y="1018"/>
                        <a:pt x="996" y="1012"/>
                        <a:pt x="993" y="1008"/>
                      </a:cubicBezTo>
                      <a:cubicBezTo>
                        <a:pt x="998" y="1006"/>
                        <a:pt x="1004" y="1012"/>
                        <a:pt x="1005" y="1019"/>
                      </a:cubicBezTo>
                      <a:cubicBezTo>
                        <a:pt x="1006" y="1031"/>
                        <a:pt x="994" y="1044"/>
                        <a:pt x="979" y="1043"/>
                      </a:cubicBezTo>
                      <a:cubicBezTo>
                        <a:pt x="973" y="1043"/>
                        <a:pt x="968" y="1039"/>
                        <a:pt x="961" y="1035"/>
                      </a:cubicBezTo>
                      <a:close/>
                      <a:moveTo>
                        <a:pt x="960" y="1036"/>
                      </a:moveTo>
                      <a:cubicBezTo>
                        <a:pt x="955" y="1034"/>
                        <a:pt x="949" y="1035"/>
                        <a:pt x="947" y="1039"/>
                      </a:cubicBezTo>
                      <a:cubicBezTo>
                        <a:pt x="943" y="1047"/>
                        <a:pt x="951" y="1054"/>
                        <a:pt x="958" y="1052"/>
                      </a:cubicBezTo>
                      <a:cubicBezTo>
                        <a:pt x="964" y="1049"/>
                        <a:pt x="965" y="1045"/>
                        <a:pt x="973" y="1045"/>
                      </a:cubicBezTo>
                      <a:cubicBezTo>
                        <a:pt x="965" y="1043"/>
                        <a:pt x="965" y="1039"/>
                        <a:pt x="960" y="1036"/>
                      </a:cubicBezTo>
                      <a:close/>
                      <a:moveTo>
                        <a:pt x="922" y="1031"/>
                      </a:moveTo>
                      <a:cubicBezTo>
                        <a:pt x="918" y="1038"/>
                        <a:pt x="921" y="1048"/>
                        <a:pt x="924" y="1053"/>
                      </a:cubicBezTo>
                      <a:cubicBezTo>
                        <a:pt x="919" y="1060"/>
                        <a:pt x="902" y="1053"/>
                        <a:pt x="904" y="1040"/>
                      </a:cubicBezTo>
                      <a:cubicBezTo>
                        <a:pt x="905" y="1032"/>
                        <a:pt x="915" y="1026"/>
                        <a:pt x="922" y="1031"/>
                      </a:cubicBezTo>
                      <a:close/>
                      <a:moveTo>
                        <a:pt x="788" y="1260"/>
                      </a:moveTo>
                      <a:cubicBezTo>
                        <a:pt x="790" y="1236"/>
                        <a:pt x="767" y="1226"/>
                        <a:pt x="755" y="1222"/>
                      </a:cubicBezTo>
                      <a:cubicBezTo>
                        <a:pt x="742" y="1219"/>
                        <a:pt x="725" y="1218"/>
                        <a:pt x="717" y="1205"/>
                      </a:cubicBezTo>
                      <a:cubicBezTo>
                        <a:pt x="712" y="1197"/>
                        <a:pt x="712" y="1188"/>
                        <a:pt x="717" y="1181"/>
                      </a:cubicBezTo>
                      <a:cubicBezTo>
                        <a:pt x="720" y="1177"/>
                        <a:pt x="725" y="1175"/>
                        <a:pt x="730" y="1177"/>
                      </a:cubicBezTo>
                      <a:cubicBezTo>
                        <a:pt x="726" y="1178"/>
                        <a:pt x="721" y="1183"/>
                        <a:pt x="722" y="1189"/>
                      </a:cubicBezTo>
                      <a:cubicBezTo>
                        <a:pt x="723" y="1195"/>
                        <a:pt x="729" y="1199"/>
                        <a:pt x="735" y="1199"/>
                      </a:cubicBezTo>
                      <a:cubicBezTo>
                        <a:pt x="751" y="1202"/>
                        <a:pt x="766" y="1206"/>
                        <a:pt x="777" y="1215"/>
                      </a:cubicBezTo>
                      <a:cubicBezTo>
                        <a:pt x="788" y="1224"/>
                        <a:pt x="796" y="1244"/>
                        <a:pt x="788" y="1260"/>
                      </a:cubicBezTo>
                      <a:close/>
                      <a:moveTo>
                        <a:pt x="558" y="1171"/>
                      </a:moveTo>
                      <a:cubicBezTo>
                        <a:pt x="555" y="1170"/>
                        <a:pt x="553" y="1169"/>
                        <a:pt x="552" y="1167"/>
                      </a:cubicBezTo>
                      <a:cubicBezTo>
                        <a:pt x="551" y="1164"/>
                        <a:pt x="551" y="1161"/>
                        <a:pt x="553" y="1158"/>
                      </a:cubicBezTo>
                      <a:cubicBezTo>
                        <a:pt x="556" y="1154"/>
                        <a:pt x="561" y="1154"/>
                        <a:pt x="564" y="1156"/>
                      </a:cubicBezTo>
                      <a:cubicBezTo>
                        <a:pt x="569" y="1159"/>
                        <a:pt x="567" y="1164"/>
                        <a:pt x="568" y="1167"/>
                      </a:cubicBezTo>
                      <a:cubicBezTo>
                        <a:pt x="569" y="1171"/>
                        <a:pt x="574" y="1174"/>
                        <a:pt x="580" y="1173"/>
                      </a:cubicBezTo>
                      <a:cubicBezTo>
                        <a:pt x="586" y="1173"/>
                        <a:pt x="591" y="1169"/>
                        <a:pt x="593" y="1162"/>
                      </a:cubicBezTo>
                      <a:cubicBezTo>
                        <a:pt x="593" y="1158"/>
                        <a:pt x="592" y="1154"/>
                        <a:pt x="588" y="1153"/>
                      </a:cubicBezTo>
                      <a:cubicBezTo>
                        <a:pt x="590" y="1157"/>
                        <a:pt x="587" y="1162"/>
                        <a:pt x="582" y="1161"/>
                      </a:cubicBezTo>
                      <a:cubicBezTo>
                        <a:pt x="579" y="1160"/>
                        <a:pt x="575" y="1156"/>
                        <a:pt x="570" y="1151"/>
                      </a:cubicBezTo>
                      <a:cubicBezTo>
                        <a:pt x="565" y="1147"/>
                        <a:pt x="560" y="1144"/>
                        <a:pt x="555" y="1144"/>
                      </a:cubicBezTo>
                      <a:cubicBezTo>
                        <a:pt x="544" y="1143"/>
                        <a:pt x="535" y="1152"/>
                        <a:pt x="536" y="1163"/>
                      </a:cubicBezTo>
                      <a:cubicBezTo>
                        <a:pt x="537" y="1169"/>
                        <a:pt x="540" y="1173"/>
                        <a:pt x="544" y="1176"/>
                      </a:cubicBezTo>
                      <a:cubicBezTo>
                        <a:pt x="549" y="1180"/>
                        <a:pt x="562" y="1186"/>
                        <a:pt x="564" y="1193"/>
                      </a:cubicBezTo>
                      <a:cubicBezTo>
                        <a:pt x="566" y="1199"/>
                        <a:pt x="562" y="1202"/>
                        <a:pt x="559" y="1202"/>
                      </a:cubicBezTo>
                      <a:cubicBezTo>
                        <a:pt x="560" y="1206"/>
                        <a:pt x="567" y="1206"/>
                        <a:pt x="571" y="1203"/>
                      </a:cubicBezTo>
                      <a:cubicBezTo>
                        <a:pt x="578" y="1198"/>
                        <a:pt x="579" y="1185"/>
                        <a:pt x="571" y="1177"/>
                      </a:cubicBezTo>
                      <a:cubicBezTo>
                        <a:pt x="568" y="1174"/>
                        <a:pt x="564" y="1172"/>
                        <a:pt x="558" y="1171"/>
                      </a:cubicBezTo>
                      <a:close/>
                      <a:moveTo>
                        <a:pt x="503" y="1024"/>
                      </a:moveTo>
                      <a:cubicBezTo>
                        <a:pt x="518" y="1033"/>
                        <a:pt x="530" y="1026"/>
                        <a:pt x="536" y="1026"/>
                      </a:cubicBezTo>
                      <a:cubicBezTo>
                        <a:pt x="543" y="1026"/>
                        <a:pt x="544" y="1034"/>
                        <a:pt x="536" y="1036"/>
                      </a:cubicBezTo>
                      <a:cubicBezTo>
                        <a:pt x="528" y="1038"/>
                        <a:pt x="512" y="1034"/>
                        <a:pt x="503" y="1024"/>
                      </a:cubicBezTo>
                      <a:close/>
                      <a:moveTo>
                        <a:pt x="567" y="1039"/>
                      </a:moveTo>
                      <a:cubicBezTo>
                        <a:pt x="566" y="1040"/>
                        <a:pt x="565" y="1041"/>
                        <a:pt x="563" y="1041"/>
                      </a:cubicBezTo>
                      <a:cubicBezTo>
                        <a:pt x="562" y="1041"/>
                        <a:pt x="560" y="1040"/>
                        <a:pt x="559" y="1037"/>
                      </a:cubicBezTo>
                      <a:cubicBezTo>
                        <a:pt x="558" y="1035"/>
                        <a:pt x="559" y="1033"/>
                        <a:pt x="561" y="1032"/>
                      </a:cubicBezTo>
                      <a:cubicBezTo>
                        <a:pt x="564" y="1030"/>
                        <a:pt x="566" y="1032"/>
                        <a:pt x="568" y="1033"/>
                      </a:cubicBezTo>
                      <a:cubicBezTo>
                        <a:pt x="570" y="1033"/>
                        <a:pt x="573" y="1031"/>
                        <a:pt x="574" y="1028"/>
                      </a:cubicBezTo>
                      <a:cubicBezTo>
                        <a:pt x="576" y="1025"/>
                        <a:pt x="575" y="1021"/>
                        <a:pt x="572" y="1018"/>
                      </a:cubicBezTo>
                      <a:cubicBezTo>
                        <a:pt x="570" y="1017"/>
                        <a:pt x="568" y="1016"/>
                        <a:pt x="566" y="1018"/>
                      </a:cubicBezTo>
                      <a:cubicBezTo>
                        <a:pt x="569" y="1018"/>
                        <a:pt x="570" y="1021"/>
                        <a:pt x="568" y="1024"/>
                      </a:cubicBezTo>
                      <a:cubicBezTo>
                        <a:pt x="567" y="1025"/>
                        <a:pt x="564" y="1026"/>
                        <a:pt x="560" y="1027"/>
                      </a:cubicBezTo>
                      <a:cubicBezTo>
                        <a:pt x="557" y="1028"/>
                        <a:pt x="554" y="1030"/>
                        <a:pt x="552" y="1033"/>
                      </a:cubicBezTo>
                      <a:cubicBezTo>
                        <a:pt x="548" y="1038"/>
                        <a:pt x="551" y="1045"/>
                        <a:pt x="557" y="1048"/>
                      </a:cubicBezTo>
                      <a:cubicBezTo>
                        <a:pt x="560" y="1049"/>
                        <a:pt x="563" y="1048"/>
                        <a:pt x="566" y="1047"/>
                      </a:cubicBezTo>
                      <a:cubicBezTo>
                        <a:pt x="569" y="1046"/>
                        <a:pt x="576" y="1041"/>
                        <a:pt x="580" y="1042"/>
                      </a:cubicBezTo>
                      <a:cubicBezTo>
                        <a:pt x="583" y="1043"/>
                        <a:pt x="584" y="1045"/>
                        <a:pt x="583" y="1047"/>
                      </a:cubicBezTo>
                      <a:cubicBezTo>
                        <a:pt x="586" y="1047"/>
                        <a:pt x="588" y="1044"/>
                        <a:pt x="587" y="1041"/>
                      </a:cubicBezTo>
                      <a:cubicBezTo>
                        <a:pt x="586" y="1036"/>
                        <a:pt x="580" y="1032"/>
                        <a:pt x="574" y="1034"/>
                      </a:cubicBezTo>
                      <a:cubicBezTo>
                        <a:pt x="571" y="1034"/>
                        <a:pt x="569" y="1036"/>
                        <a:pt x="567" y="1039"/>
                      </a:cubicBezTo>
                      <a:close/>
                      <a:moveTo>
                        <a:pt x="566" y="1038"/>
                      </a:moveTo>
                      <a:cubicBezTo>
                        <a:pt x="564" y="1040"/>
                        <a:pt x="562" y="1040"/>
                        <a:pt x="560" y="1038"/>
                      </a:cubicBezTo>
                      <a:cubicBezTo>
                        <a:pt x="558" y="1036"/>
                        <a:pt x="561" y="1032"/>
                        <a:pt x="564" y="1032"/>
                      </a:cubicBezTo>
                      <a:cubicBezTo>
                        <a:pt x="566" y="1032"/>
                        <a:pt x="567" y="1034"/>
                        <a:pt x="571" y="1033"/>
                      </a:cubicBezTo>
                      <a:cubicBezTo>
                        <a:pt x="568" y="1035"/>
                        <a:pt x="568" y="1037"/>
                        <a:pt x="566" y="1038"/>
                      </a:cubicBezTo>
                      <a:close/>
                      <a:moveTo>
                        <a:pt x="551" y="1045"/>
                      </a:moveTo>
                      <a:cubicBezTo>
                        <a:pt x="548" y="1042"/>
                        <a:pt x="548" y="1037"/>
                        <a:pt x="549" y="1035"/>
                      </a:cubicBezTo>
                      <a:cubicBezTo>
                        <a:pt x="546" y="1033"/>
                        <a:pt x="540" y="1037"/>
                        <a:pt x="542" y="1042"/>
                      </a:cubicBezTo>
                      <a:cubicBezTo>
                        <a:pt x="544" y="1046"/>
                        <a:pt x="548" y="1047"/>
                        <a:pt x="551" y="1045"/>
                      </a:cubicBezTo>
                      <a:close/>
                      <a:moveTo>
                        <a:pt x="541" y="1043"/>
                      </a:moveTo>
                      <a:cubicBezTo>
                        <a:pt x="540" y="1042"/>
                        <a:pt x="540" y="1041"/>
                        <a:pt x="541" y="1040"/>
                      </a:cubicBezTo>
                      <a:cubicBezTo>
                        <a:pt x="533" y="1042"/>
                        <a:pt x="524" y="1041"/>
                        <a:pt x="516" y="1038"/>
                      </a:cubicBezTo>
                      <a:cubicBezTo>
                        <a:pt x="503" y="1032"/>
                        <a:pt x="499" y="1018"/>
                        <a:pt x="480" y="1006"/>
                      </a:cubicBezTo>
                      <a:cubicBezTo>
                        <a:pt x="471" y="1001"/>
                        <a:pt x="463" y="999"/>
                        <a:pt x="457" y="998"/>
                      </a:cubicBezTo>
                      <a:cubicBezTo>
                        <a:pt x="441" y="996"/>
                        <a:pt x="424" y="1002"/>
                        <a:pt x="408" y="995"/>
                      </a:cubicBezTo>
                      <a:cubicBezTo>
                        <a:pt x="415" y="996"/>
                        <a:pt x="422" y="990"/>
                        <a:pt x="417" y="981"/>
                      </a:cubicBezTo>
                      <a:cubicBezTo>
                        <a:pt x="413" y="975"/>
                        <a:pt x="400" y="971"/>
                        <a:pt x="405" y="954"/>
                      </a:cubicBezTo>
                      <a:cubicBezTo>
                        <a:pt x="399" y="961"/>
                        <a:pt x="394" y="969"/>
                        <a:pt x="394" y="977"/>
                      </a:cubicBezTo>
                      <a:cubicBezTo>
                        <a:pt x="394" y="983"/>
                        <a:pt x="397" y="988"/>
                        <a:pt x="400" y="991"/>
                      </a:cubicBezTo>
                      <a:cubicBezTo>
                        <a:pt x="417" y="1009"/>
                        <a:pt x="449" y="994"/>
                        <a:pt x="466" y="1003"/>
                      </a:cubicBezTo>
                      <a:cubicBezTo>
                        <a:pt x="465" y="1003"/>
                        <a:pt x="464" y="1003"/>
                        <a:pt x="463" y="1002"/>
                      </a:cubicBezTo>
                      <a:cubicBezTo>
                        <a:pt x="445" y="996"/>
                        <a:pt x="425" y="1009"/>
                        <a:pt x="421" y="1027"/>
                      </a:cubicBezTo>
                      <a:cubicBezTo>
                        <a:pt x="419" y="1037"/>
                        <a:pt x="421" y="1047"/>
                        <a:pt x="428" y="1055"/>
                      </a:cubicBezTo>
                      <a:cubicBezTo>
                        <a:pt x="436" y="1064"/>
                        <a:pt x="447" y="1069"/>
                        <a:pt x="459" y="1066"/>
                      </a:cubicBezTo>
                      <a:cubicBezTo>
                        <a:pt x="471" y="1064"/>
                        <a:pt x="480" y="1056"/>
                        <a:pt x="481" y="1044"/>
                      </a:cubicBezTo>
                      <a:cubicBezTo>
                        <a:pt x="481" y="1036"/>
                        <a:pt x="477" y="1029"/>
                        <a:pt x="470" y="1026"/>
                      </a:cubicBezTo>
                      <a:cubicBezTo>
                        <a:pt x="461" y="1022"/>
                        <a:pt x="452" y="1026"/>
                        <a:pt x="448" y="1032"/>
                      </a:cubicBezTo>
                      <a:cubicBezTo>
                        <a:pt x="443" y="1040"/>
                        <a:pt x="446" y="1050"/>
                        <a:pt x="455" y="1053"/>
                      </a:cubicBezTo>
                      <a:cubicBezTo>
                        <a:pt x="445" y="1048"/>
                        <a:pt x="445" y="1039"/>
                        <a:pt x="450" y="1032"/>
                      </a:cubicBezTo>
                      <a:cubicBezTo>
                        <a:pt x="454" y="1027"/>
                        <a:pt x="461" y="1025"/>
                        <a:pt x="469" y="1028"/>
                      </a:cubicBezTo>
                      <a:cubicBezTo>
                        <a:pt x="475" y="1031"/>
                        <a:pt x="478" y="1037"/>
                        <a:pt x="478" y="1043"/>
                      </a:cubicBezTo>
                      <a:cubicBezTo>
                        <a:pt x="477" y="1054"/>
                        <a:pt x="468" y="1061"/>
                        <a:pt x="458" y="1063"/>
                      </a:cubicBezTo>
                      <a:cubicBezTo>
                        <a:pt x="448" y="1065"/>
                        <a:pt x="438" y="1061"/>
                        <a:pt x="431" y="1053"/>
                      </a:cubicBezTo>
                      <a:cubicBezTo>
                        <a:pt x="424" y="1045"/>
                        <a:pt x="422" y="1035"/>
                        <a:pt x="425" y="1026"/>
                      </a:cubicBezTo>
                      <a:cubicBezTo>
                        <a:pt x="429" y="1010"/>
                        <a:pt x="446" y="999"/>
                        <a:pt x="463" y="1004"/>
                      </a:cubicBezTo>
                      <a:cubicBezTo>
                        <a:pt x="476" y="1009"/>
                        <a:pt x="483" y="1018"/>
                        <a:pt x="486" y="1031"/>
                      </a:cubicBezTo>
                      <a:cubicBezTo>
                        <a:pt x="490" y="1053"/>
                        <a:pt x="481" y="1078"/>
                        <a:pt x="467" y="1087"/>
                      </a:cubicBezTo>
                      <a:cubicBezTo>
                        <a:pt x="459" y="1093"/>
                        <a:pt x="447" y="1093"/>
                        <a:pt x="443" y="1083"/>
                      </a:cubicBezTo>
                      <a:cubicBezTo>
                        <a:pt x="440" y="1078"/>
                        <a:pt x="442" y="1073"/>
                        <a:pt x="449" y="1069"/>
                      </a:cubicBezTo>
                      <a:cubicBezTo>
                        <a:pt x="439" y="1066"/>
                        <a:pt x="429" y="1079"/>
                        <a:pt x="433" y="1092"/>
                      </a:cubicBezTo>
                      <a:cubicBezTo>
                        <a:pt x="436" y="1104"/>
                        <a:pt x="446" y="1110"/>
                        <a:pt x="455" y="1111"/>
                      </a:cubicBezTo>
                      <a:cubicBezTo>
                        <a:pt x="468" y="1112"/>
                        <a:pt x="483" y="1103"/>
                        <a:pt x="490" y="1088"/>
                      </a:cubicBezTo>
                      <a:cubicBezTo>
                        <a:pt x="496" y="1071"/>
                        <a:pt x="497" y="1052"/>
                        <a:pt x="491" y="1035"/>
                      </a:cubicBezTo>
                      <a:cubicBezTo>
                        <a:pt x="492" y="1037"/>
                        <a:pt x="493" y="1039"/>
                        <a:pt x="493" y="1042"/>
                      </a:cubicBezTo>
                      <a:cubicBezTo>
                        <a:pt x="503" y="1070"/>
                        <a:pt x="497" y="1099"/>
                        <a:pt x="475" y="1121"/>
                      </a:cubicBezTo>
                      <a:cubicBezTo>
                        <a:pt x="458" y="1136"/>
                        <a:pt x="438" y="1141"/>
                        <a:pt x="416" y="1134"/>
                      </a:cubicBezTo>
                      <a:cubicBezTo>
                        <a:pt x="403" y="1128"/>
                        <a:pt x="393" y="1121"/>
                        <a:pt x="384" y="1110"/>
                      </a:cubicBezTo>
                      <a:cubicBezTo>
                        <a:pt x="376" y="1100"/>
                        <a:pt x="370" y="1087"/>
                        <a:pt x="367" y="1073"/>
                      </a:cubicBezTo>
                      <a:cubicBezTo>
                        <a:pt x="366" y="1067"/>
                        <a:pt x="366" y="1061"/>
                        <a:pt x="368" y="1054"/>
                      </a:cubicBezTo>
                      <a:cubicBezTo>
                        <a:pt x="370" y="1042"/>
                        <a:pt x="377" y="1031"/>
                        <a:pt x="388" y="1025"/>
                      </a:cubicBezTo>
                      <a:cubicBezTo>
                        <a:pt x="397" y="1020"/>
                        <a:pt x="405" y="1020"/>
                        <a:pt x="415" y="1024"/>
                      </a:cubicBezTo>
                      <a:cubicBezTo>
                        <a:pt x="413" y="1011"/>
                        <a:pt x="387" y="1002"/>
                        <a:pt x="377" y="1023"/>
                      </a:cubicBezTo>
                      <a:cubicBezTo>
                        <a:pt x="363" y="1023"/>
                        <a:pt x="361" y="1046"/>
                        <a:pt x="363" y="1061"/>
                      </a:cubicBezTo>
                      <a:cubicBezTo>
                        <a:pt x="359" y="1042"/>
                        <a:pt x="364" y="1014"/>
                        <a:pt x="368" y="1001"/>
                      </a:cubicBezTo>
                      <a:cubicBezTo>
                        <a:pt x="367" y="1002"/>
                        <a:pt x="366" y="1001"/>
                        <a:pt x="366" y="1001"/>
                      </a:cubicBezTo>
                      <a:cubicBezTo>
                        <a:pt x="364" y="1006"/>
                        <a:pt x="362" y="1013"/>
                        <a:pt x="360" y="1020"/>
                      </a:cubicBezTo>
                      <a:cubicBezTo>
                        <a:pt x="358" y="1010"/>
                        <a:pt x="351" y="1001"/>
                        <a:pt x="340" y="998"/>
                      </a:cubicBezTo>
                      <a:cubicBezTo>
                        <a:pt x="321" y="992"/>
                        <a:pt x="297" y="1003"/>
                        <a:pt x="275" y="991"/>
                      </a:cubicBezTo>
                      <a:cubicBezTo>
                        <a:pt x="290" y="1008"/>
                        <a:pt x="315" y="1008"/>
                        <a:pt x="328" y="1011"/>
                      </a:cubicBezTo>
                      <a:cubicBezTo>
                        <a:pt x="355" y="1018"/>
                        <a:pt x="356" y="1031"/>
                        <a:pt x="359" y="1051"/>
                      </a:cubicBezTo>
                      <a:cubicBezTo>
                        <a:pt x="357" y="1048"/>
                        <a:pt x="356" y="1045"/>
                        <a:pt x="354" y="1042"/>
                      </a:cubicBezTo>
                      <a:cubicBezTo>
                        <a:pt x="342" y="1024"/>
                        <a:pt x="321" y="1013"/>
                        <a:pt x="301" y="1016"/>
                      </a:cubicBezTo>
                      <a:cubicBezTo>
                        <a:pt x="284" y="1019"/>
                        <a:pt x="271" y="1029"/>
                        <a:pt x="265" y="1045"/>
                      </a:cubicBezTo>
                      <a:cubicBezTo>
                        <a:pt x="258" y="1066"/>
                        <a:pt x="265" y="1087"/>
                        <a:pt x="282" y="1101"/>
                      </a:cubicBezTo>
                      <a:cubicBezTo>
                        <a:pt x="289" y="1106"/>
                        <a:pt x="298" y="1109"/>
                        <a:pt x="307" y="1108"/>
                      </a:cubicBezTo>
                      <a:cubicBezTo>
                        <a:pt x="324" y="1107"/>
                        <a:pt x="333" y="1095"/>
                        <a:pt x="335" y="1080"/>
                      </a:cubicBezTo>
                      <a:cubicBezTo>
                        <a:pt x="325" y="1093"/>
                        <a:pt x="314" y="1085"/>
                        <a:pt x="307" y="1086"/>
                      </a:cubicBezTo>
                      <a:cubicBezTo>
                        <a:pt x="293" y="1088"/>
                        <a:pt x="298" y="1107"/>
                        <a:pt x="313" y="1105"/>
                      </a:cubicBezTo>
                      <a:cubicBezTo>
                        <a:pt x="315" y="1105"/>
                        <a:pt x="316" y="1105"/>
                        <a:pt x="318" y="1105"/>
                      </a:cubicBezTo>
                      <a:cubicBezTo>
                        <a:pt x="307" y="1110"/>
                        <a:pt x="293" y="1107"/>
                        <a:pt x="283" y="1099"/>
                      </a:cubicBezTo>
                      <a:cubicBezTo>
                        <a:pt x="267" y="1086"/>
                        <a:pt x="261" y="1066"/>
                        <a:pt x="268" y="1046"/>
                      </a:cubicBezTo>
                      <a:cubicBezTo>
                        <a:pt x="273" y="1032"/>
                        <a:pt x="286" y="1022"/>
                        <a:pt x="301" y="1020"/>
                      </a:cubicBezTo>
                      <a:cubicBezTo>
                        <a:pt x="319" y="1018"/>
                        <a:pt x="338" y="1028"/>
                        <a:pt x="349" y="1044"/>
                      </a:cubicBezTo>
                      <a:cubicBezTo>
                        <a:pt x="353" y="1050"/>
                        <a:pt x="355" y="1057"/>
                        <a:pt x="357" y="1064"/>
                      </a:cubicBezTo>
                      <a:cubicBezTo>
                        <a:pt x="356" y="1060"/>
                        <a:pt x="353" y="1056"/>
                        <a:pt x="350" y="1052"/>
                      </a:cubicBezTo>
                      <a:cubicBezTo>
                        <a:pt x="342" y="1043"/>
                        <a:pt x="327" y="1038"/>
                        <a:pt x="316" y="1047"/>
                      </a:cubicBezTo>
                      <a:cubicBezTo>
                        <a:pt x="312" y="1050"/>
                        <a:pt x="310" y="1057"/>
                        <a:pt x="312" y="1062"/>
                      </a:cubicBezTo>
                      <a:cubicBezTo>
                        <a:pt x="313" y="1067"/>
                        <a:pt x="316" y="1070"/>
                        <a:pt x="320" y="1072"/>
                      </a:cubicBezTo>
                      <a:cubicBezTo>
                        <a:pt x="324" y="1073"/>
                        <a:pt x="329" y="1073"/>
                        <a:pt x="333" y="1071"/>
                      </a:cubicBezTo>
                      <a:cubicBezTo>
                        <a:pt x="338" y="1067"/>
                        <a:pt x="340" y="1061"/>
                        <a:pt x="337" y="1055"/>
                      </a:cubicBezTo>
                      <a:cubicBezTo>
                        <a:pt x="336" y="1052"/>
                        <a:pt x="332" y="1050"/>
                        <a:pt x="328" y="1051"/>
                      </a:cubicBezTo>
                      <a:cubicBezTo>
                        <a:pt x="326" y="1052"/>
                        <a:pt x="324" y="1054"/>
                        <a:pt x="325" y="1056"/>
                      </a:cubicBezTo>
                      <a:cubicBezTo>
                        <a:pt x="326" y="1055"/>
                        <a:pt x="328" y="1054"/>
                        <a:pt x="329" y="1054"/>
                      </a:cubicBezTo>
                      <a:cubicBezTo>
                        <a:pt x="333" y="1054"/>
                        <a:pt x="334" y="1058"/>
                        <a:pt x="333" y="1061"/>
                      </a:cubicBezTo>
                      <a:cubicBezTo>
                        <a:pt x="332" y="1062"/>
                        <a:pt x="331" y="1064"/>
                        <a:pt x="328" y="1064"/>
                      </a:cubicBezTo>
                      <a:cubicBezTo>
                        <a:pt x="324" y="1065"/>
                        <a:pt x="322" y="1063"/>
                        <a:pt x="320" y="1060"/>
                      </a:cubicBezTo>
                      <a:cubicBezTo>
                        <a:pt x="319" y="1057"/>
                        <a:pt x="320" y="1053"/>
                        <a:pt x="323" y="1050"/>
                      </a:cubicBezTo>
                      <a:cubicBezTo>
                        <a:pt x="331" y="1044"/>
                        <a:pt x="345" y="1050"/>
                        <a:pt x="351" y="1057"/>
                      </a:cubicBezTo>
                      <a:cubicBezTo>
                        <a:pt x="359" y="1066"/>
                        <a:pt x="362" y="1079"/>
                        <a:pt x="366" y="1089"/>
                      </a:cubicBezTo>
                      <a:cubicBezTo>
                        <a:pt x="370" y="1101"/>
                        <a:pt x="377" y="1113"/>
                        <a:pt x="391" y="1122"/>
                      </a:cubicBezTo>
                      <a:cubicBezTo>
                        <a:pt x="388" y="1121"/>
                        <a:pt x="385" y="1120"/>
                        <a:pt x="382" y="1118"/>
                      </a:cubicBezTo>
                      <a:cubicBezTo>
                        <a:pt x="360" y="1111"/>
                        <a:pt x="340" y="1116"/>
                        <a:pt x="325" y="1133"/>
                      </a:cubicBezTo>
                      <a:cubicBezTo>
                        <a:pt x="312" y="1149"/>
                        <a:pt x="309" y="1171"/>
                        <a:pt x="318" y="1190"/>
                      </a:cubicBezTo>
                      <a:cubicBezTo>
                        <a:pt x="326" y="1207"/>
                        <a:pt x="344" y="1221"/>
                        <a:pt x="364" y="1220"/>
                      </a:cubicBezTo>
                      <a:cubicBezTo>
                        <a:pt x="382" y="1219"/>
                        <a:pt x="397" y="1209"/>
                        <a:pt x="401" y="1193"/>
                      </a:cubicBezTo>
                      <a:cubicBezTo>
                        <a:pt x="404" y="1184"/>
                        <a:pt x="403" y="1174"/>
                        <a:pt x="398" y="1166"/>
                      </a:cubicBezTo>
                      <a:cubicBezTo>
                        <a:pt x="395" y="1161"/>
                        <a:pt x="391" y="1157"/>
                        <a:pt x="386" y="1155"/>
                      </a:cubicBezTo>
                      <a:cubicBezTo>
                        <a:pt x="376" y="1150"/>
                        <a:pt x="365" y="1154"/>
                        <a:pt x="360" y="1162"/>
                      </a:cubicBezTo>
                      <a:cubicBezTo>
                        <a:pt x="354" y="1171"/>
                        <a:pt x="356" y="1183"/>
                        <a:pt x="365" y="1190"/>
                      </a:cubicBezTo>
                      <a:cubicBezTo>
                        <a:pt x="375" y="1196"/>
                        <a:pt x="387" y="1193"/>
                        <a:pt x="393" y="1184"/>
                      </a:cubicBezTo>
                      <a:cubicBezTo>
                        <a:pt x="399" y="1176"/>
                        <a:pt x="398" y="1166"/>
                        <a:pt x="391" y="1159"/>
                      </a:cubicBezTo>
                      <a:cubicBezTo>
                        <a:pt x="401" y="1168"/>
                        <a:pt x="404" y="1181"/>
                        <a:pt x="400" y="1194"/>
                      </a:cubicBezTo>
                      <a:cubicBezTo>
                        <a:pt x="395" y="1208"/>
                        <a:pt x="381" y="1217"/>
                        <a:pt x="364" y="1218"/>
                      </a:cubicBezTo>
                      <a:cubicBezTo>
                        <a:pt x="346" y="1218"/>
                        <a:pt x="329" y="1205"/>
                        <a:pt x="321" y="1189"/>
                      </a:cubicBezTo>
                      <a:cubicBezTo>
                        <a:pt x="313" y="1171"/>
                        <a:pt x="316" y="1151"/>
                        <a:pt x="328" y="1136"/>
                      </a:cubicBezTo>
                      <a:cubicBezTo>
                        <a:pt x="342" y="1121"/>
                        <a:pt x="360" y="1117"/>
                        <a:pt x="379" y="1123"/>
                      </a:cubicBezTo>
                      <a:cubicBezTo>
                        <a:pt x="392" y="1128"/>
                        <a:pt x="403" y="1137"/>
                        <a:pt x="419" y="1141"/>
                      </a:cubicBezTo>
                      <a:cubicBezTo>
                        <a:pt x="440" y="1145"/>
                        <a:pt x="461" y="1140"/>
                        <a:pt x="478" y="1124"/>
                      </a:cubicBezTo>
                      <a:cubicBezTo>
                        <a:pt x="502" y="1102"/>
                        <a:pt x="510" y="1070"/>
                        <a:pt x="499" y="1039"/>
                      </a:cubicBezTo>
                      <a:cubicBezTo>
                        <a:pt x="494" y="1026"/>
                        <a:pt x="487" y="1015"/>
                        <a:pt x="477" y="1007"/>
                      </a:cubicBezTo>
                      <a:cubicBezTo>
                        <a:pt x="488" y="1013"/>
                        <a:pt x="497" y="1023"/>
                        <a:pt x="503" y="1035"/>
                      </a:cubicBezTo>
                      <a:cubicBezTo>
                        <a:pt x="512" y="1051"/>
                        <a:pt x="516" y="1072"/>
                        <a:pt x="515" y="1090"/>
                      </a:cubicBezTo>
                      <a:cubicBezTo>
                        <a:pt x="515" y="1098"/>
                        <a:pt x="516" y="1104"/>
                        <a:pt x="518" y="1111"/>
                      </a:cubicBezTo>
                      <a:cubicBezTo>
                        <a:pt x="518" y="1113"/>
                        <a:pt x="519" y="1115"/>
                        <a:pt x="520" y="1117"/>
                      </a:cubicBezTo>
                      <a:cubicBezTo>
                        <a:pt x="521" y="1120"/>
                        <a:pt x="522" y="1123"/>
                        <a:pt x="524" y="1126"/>
                      </a:cubicBezTo>
                      <a:cubicBezTo>
                        <a:pt x="524" y="1127"/>
                        <a:pt x="530" y="1136"/>
                        <a:pt x="532" y="1135"/>
                      </a:cubicBezTo>
                      <a:cubicBezTo>
                        <a:pt x="532" y="1134"/>
                        <a:pt x="529" y="1129"/>
                        <a:pt x="529" y="1128"/>
                      </a:cubicBezTo>
                      <a:cubicBezTo>
                        <a:pt x="526" y="1124"/>
                        <a:pt x="525" y="1120"/>
                        <a:pt x="523" y="1115"/>
                      </a:cubicBezTo>
                      <a:cubicBezTo>
                        <a:pt x="523" y="1114"/>
                        <a:pt x="522" y="1112"/>
                        <a:pt x="521" y="1110"/>
                      </a:cubicBezTo>
                      <a:cubicBezTo>
                        <a:pt x="520" y="1103"/>
                        <a:pt x="519" y="1097"/>
                        <a:pt x="518" y="1090"/>
                      </a:cubicBezTo>
                      <a:cubicBezTo>
                        <a:pt x="518" y="1090"/>
                        <a:pt x="518" y="1089"/>
                        <a:pt x="519" y="1087"/>
                      </a:cubicBezTo>
                      <a:cubicBezTo>
                        <a:pt x="519" y="1090"/>
                        <a:pt x="520" y="1092"/>
                        <a:pt x="520" y="1094"/>
                      </a:cubicBezTo>
                      <a:cubicBezTo>
                        <a:pt x="522" y="1100"/>
                        <a:pt x="525" y="1105"/>
                        <a:pt x="529" y="1109"/>
                      </a:cubicBezTo>
                      <a:cubicBezTo>
                        <a:pt x="540" y="1122"/>
                        <a:pt x="556" y="1120"/>
                        <a:pt x="568" y="1111"/>
                      </a:cubicBezTo>
                      <a:cubicBezTo>
                        <a:pt x="577" y="1103"/>
                        <a:pt x="584" y="1091"/>
                        <a:pt x="582" y="1078"/>
                      </a:cubicBezTo>
                      <a:cubicBezTo>
                        <a:pt x="581" y="1067"/>
                        <a:pt x="573" y="1060"/>
                        <a:pt x="562" y="1058"/>
                      </a:cubicBezTo>
                      <a:cubicBezTo>
                        <a:pt x="554" y="1057"/>
                        <a:pt x="544" y="1060"/>
                        <a:pt x="541" y="1069"/>
                      </a:cubicBezTo>
                      <a:cubicBezTo>
                        <a:pt x="539" y="1073"/>
                        <a:pt x="539" y="1078"/>
                        <a:pt x="542" y="1082"/>
                      </a:cubicBezTo>
                      <a:cubicBezTo>
                        <a:pt x="544" y="1085"/>
                        <a:pt x="546" y="1086"/>
                        <a:pt x="549" y="1087"/>
                      </a:cubicBezTo>
                      <a:cubicBezTo>
                        <a:pt x="553" y="1087"/>
                        <a:pt x="556" y="1086"/>
                        <a:pt x="558" y="1083"/>
                      </a:cubicBezTo>
                      <a:cubicBezTo>
                        <a:pt x="561" y="1080"/>
                        <a:pt x="562" y="1077"/>
                        <a:pt x="561" y="1073"/>
                      </a:cubicBezTo>
                      <a:cubicBezTo>
                        <a:pt x="559" y="1070"/>
                        <a:pt x="555" y="1067"/>
                        <a:pt x="551" y="1068"/>
                      </a:cubicBezTo>
                      <a:cubicBezTo>
                        <a:pt x="547" y="1069"/>
                        <a:pt x="544" y="1073"/>
                        <a:pt x="545" y="1078"/>
                      </a:cubicBezTo>
                      <a:cubicBezTo>
                        <a:pt x="546" y="1083"/>
                        <a:pt x="550" y="1086"/>
                        <a:pt x="554" y="1085"/>
                      </a:cubicBezTo>
                      <a:cubicBezTo>
                        <a:pt x="556" y="1084"/>
                        <a:pt x="558" y="1083"/>
                        <a:pt x="559" y="1082"/>
                      </a:cubicBezTo>
                      <a:cubicBezTo>
                        <a:pt x="558" y="1083"/>
                        <a:pt x="558" y="1083"/>
                        <a:pt x="558" y="1083"/>
                      </a:cubicBezTo>
                      <a:cubicBezTo>
                        <a:pt x="556" y="1085"/>
                        <a:pt x="553" y="1087"/>
                        <a:pt x="549" y="1086"/>
                      </a:cubicBezTo>
                      <a:cubicBezTo>
                        <a:pt x="546" y="1086"/>
                        <a:pt x="544" y="1084"/>
                        <a:pt x="543" y="1082"/>
                      </a:cubicBezTo>
                      <a:cubicBezTo>
                        <a:pt x="540" y="1078"/>
                        <a:pt x="540" y="1073"/>
                        <a:pt x="542" y="1069"/>
                      </a:cubicBezTo>
                      <a:cubicBezTo>
                        <a:pt x="545" y="1062"/>
                        <a:pt x="555" y="1059"/>
                        <a:pt x="562" y="1060"/>
                      </a:cubicBezTo>
                      <a:cubicBezTo>
                        <a:pt x="572" y="1061"/>
                        <a:pt x="579" y="1068"/>
                        <a:pt x="581" y="1078"/>
                      </a:cubicBezTo>
                      <a:cubicBezTo>
                        <a:pt x="582" y="1090"/>
                        <a:pt x="575" y="1102"/>
                        <a:pt x="565" y="1109"/>
                      </a:cubicBezTo>
                      <a:cubicBezTo>
                        <a:pt x="555" y="1117"/>
                        <a:pt x="541" y="1119"/>
                        <a:pt x="531" y="1107"/>
                      </a:cubicBezTo>
                      <a:cubicBezTo>
                        <a:pt x="528" y="1103"/>
                        <a:pt x="526" y="1098"/>
                        <a:pt x="524" y="1093"/>
                      </a:cubicBezTo>
                      <a:cubicBezTo>
                        <a:pt x="523" y="1089"/>
                        <a:pt x="522" y="1086"/>
                        <a:pt x="521" y="1082"/>
                      </a:cubicBezTo>
                      <a:cubicBezTo>
                        <a:pt x="520" y="1074"/>
                        <a:pt x="518" y="1063"/>
                        <a:pt x="516" y="1054"/>
                      </a:cubicBezTo>
                      <a:cubicBezTo>
                        <a:pt x="514" y="1048"/>
                        <a:pt x="512" y="1042"/>
                        <a:pt x="509" y="1036"/>
                      </a:cubicBezTo>
                      <a:cubicBezTo>
                        <a:pt x="511" y="1038"/>
                        <a:pt x="514" y="1040"/>
                        <a:pt x="517" y="1041"/>
                      </a:cubicBezTo>
                      <a:cubicBezTo>
                        <a:pt x="525" y="1044"/>
                        <a:pt x="534" y="1044"/>
                        <a:pt x="541" y="1043"/>
                      </a:cubicBezTo>
                      <a:close/>
                      <a:moveTo>
                        <a:pt x="558" y="1169"/>
                      </a:moveTo>
                      <a:cubicBezTo>
                        <a:pt x="554" y="1168"/>
                        <a:pt x="552" y="1165"/>
                        <a:pt x="553" y="1161"/>
                      </a:cubicBezTo>
                      <a:cubicBezTo>
                        <a:pt x="555" y="1155"/>
                        <a:pt x="564" y="1156"/>
                        <a:pt x="565" y="1161"/>
                      </a:cubicBezTo>
                      <a:cubicBezTo>
                        <a:pt x="567" y="1165"/>
                        <a:pt x="565" y="1168"/>
                        <a:pt x="569" y="1172"/>
                      </a:cubicBezTo>
                      <a:cubicBezTo>
                        <a:pt x="564" y="1169"/>
                        <a:pt x="562" y="1171"/>
                        <a:pt x="558" y="1169"/>
                      </a:cubicBezTo>
                      <a:close/>
                      <a:moveTo>
                        <a:pt x="514" y="1096"/>
                      </a:moveTo>
                      <a:cubicBezTo>
                        <a:pt x="514" y="1109"/>
                        <a:pt x="503" y="1122"/>
                        <a:pt x="494" y="1125"/>
                      </a:cubicBezTo>
                      <a:cubicBezTo>
                        <a:pt x="486" y="1127"/>
                        <a:pt x="478" y="1129"/>
                        <a:pt x="473" y="1135"/>
                      </a:cubicBezTo>
                      <a:cubicBezTo>
                        <a:pt x="469" y="1140"/>
                        <a:pt x="467" y="1149"/>
                        <a:pt x="473" y="1152"/>
                      </a:cubicBezTo>
                      <a:cubicBezTo>
                        <a:pt x="471" y="1147"/>
                        <a:pt x="475" y="1143"/>
                        <a:pt x="480" y="1140"/>
                      </a:cubicBezTo>
                      <a:cubicBezTo>
                        <a:pt x="484" y="1138"/>
                        <a:pt x="488" y="1135"/>
                        <a:pt x="489" y="1130"/>
                      </a:cubicBezTo>
                      <a:cubicBezTo>
                        <a:pt x="499" y="1134"/>
                        <a:pt x="506" y="1128"/>
                        <a:pt x="510" y="1122"/>
                      </a:cubicBezTo>
                      <a:cubicBezTo>
                        <a:pt x="513" y="1115"/>
                        <a:pt x="516" y="1105"/>
                        <a:pt x="514" y="1096"/>
                      </a:cubicBezTo>
                      <a:close/>
                      <a:moveTo>
                        <a:pt x="622" y="1138"/>
                      </a:moveTo>
                      <a:cubicBezTo>
                        <a:pt x="642" y="1135"/>
                        <a:pt x="652" y="1152"/>
                        <a:pt x="658" y="1158"/>
                      </a:cubicBezTo>
                      <a:cubicBezTo>
                        <a:pt x="668" y="1166"/>
                        <a:pt x="675" y="1157"/>
                        <a:pt x="667" y="1147"/>
                      </a:cubicBezTo>
                      <a:cubicBezTo>
                        <a:pt x="660" y="1138"/>
                        <a:pt x="640" y="1131"/>
                        <a:pt x="622" y="1138"/>
                      </a:cubicBezTo>
                      <a:close/>
                      <a:moveTo>
                        <a:pt x="536" y="1152"/>
                      </a:moveTo>
                      <a:cubicBezTo>
                        <a:pt x="538" y="1146"/>
                        <a:pt x="545" y="1142"/>
                        <a:pt x="549" y="1142"/>
                      </a:cubicBezTo>
                      <a:cubicBezTo>
                        <a:pt x="550" y="1135"/>
                        <a:pt x="538" y="1129"/>
                        <a:pt x="532" y="1137"/>
                      </a:cubicBezTo>
                      <a:cubicBezTo>
                        <a:pt x="528" y="1142"/>
                        <a:pt x="530" y="1150"/>
                        <a:pt x="536" y="1152"/>
                      </a:cubicBezTo>
                      <a:close/>
                      <a:moveTo>
                        <a:pt x="516" y="1108"/>
                      </a:moveTo>
                      <a:cubicBezTo>
                        <a:pt x="515" y="1133"/>
                        <a:pt x="491" y="1144"/>
                        <a:pt x="486" y="1150"/>
                      </a:cubicBezTo>
                      <a:cubicBezTo>
                        <a:pt x="475" y="1162"/>
                        <a:pt x="489" y="1174"/>
                        <a:pt x="501" y="1161"/>
                      </a:cubicBezTo>
                      <a:cubicBezTo>
                        <a:pt x="509" y="1154"/>
                        <a:pt x="521" y="1134"/>
                        <a:pt x="516" y="1108"/>
                      </a:cubicBezTo>
                      <a:close/>
                      <a:moveTo>
                        <a:pt x="585" y="1101"/>
                      </a:moveTo>
                      <a:cubicBezTo>
                        <a:pt x="584" y="1090"/>
                        <a:pt x="585" y="1079"/>
                        <a:pt x="591" y="1070"/>
                      </a:cubicBezTo>
                      <a:cubicBezTo>
                        <a:pt x="597" y="1062"/>
                        <a:pt x="607" y="1056"/>
                        <a:pt x="617" y="1058"/>
                      </a:cubicBezTo>
                      <a:cubicBezTo>
                        <a:pt x="623" y="1059"/>
                        <a:pt x="628" y="1062"/>
                        <a:pt x="633" y="1066"/>
                      </a:cubicBezTo>
                      <a:cubicBezTo>
                        <a:pt x="637" y="1072"/>
                        <a:pt x="640" y="1076"/>
                        <a:pt x="641" y="1083"/>
                      </a:cubicBezTo>
                      <a:cubicBezTo>
                        <a:pt x="643" y="1089"/>
                        <a:pt x="643" y="1094"/>
                        <a:pt x="642" y="1101"/>
                      </a:cubicBezTo>
                      <a:cubicBezTo>
                        <a:pt x="642" y="1103"/>
                        <a:pt x="641" y="1106"/>
                        <a:pt x="640" y="1108"/>
                      </a:cubicBezTo>
                      <a:cubicBezTo>
                        <a:pt x="637" y="1116"/>
                        <a:pt x="634" y="1121"/>
                        <a:pt x="629" y="1127"/>
                      </a:cubicBezTo>
                      <a:cubicBezTo>
                        <a:pt x="622" y="1136"/>
                        <a:pt x="615" y="1141"/>
                        <a:pt x="604" y="1144"/>
                      </a:cubicBezTo>
                      <a:cubicBezTo>
                        <a:pt x="604" y="1144"/>
                        <a:pt x="603" y="1144"/>
                        <a:pt x="602" y="1144"/>
                      </a:cubicBezTo>
                      <a:cubicBezTo>
                        <a:pt x="610" y="1147"/>
                        <a:pt x="617" y="1151"/>
                        <a:pt x="622" y="1157"/>
                      </a:cubicBezTo>
                      <a:cubicBezTo>
                        <a:pt x="628" y="1164"/>
                        <a:pt x="632" y="1173"/>
                        <a:pt x="631" y="1182"/>
                      </a:cubicBezTo>
                      <a:cubicBezTo>
                        <a:pt x="631" y="1186"/>
                        <a:pt x="630" y="1190"/>
                        <a:pt x="627" y="1194"/>
                      </a:cubicBezTo>
                      <a:cubicBezTo>
                        <a:pt x="629" y="1190"/>
                        <a:pt x="630" y="1186"/>
                        <a:pt x="630" y="1182"/>
                      </a:cubicBezTo>
                      <a:cubicBezTo>
                        <a:pt x="630" y="1173"/>
                        <a:pt x="626" y="1165"/>
                        <a:pt x="620" y="1159"/>
                      </a:cubicBezTo>
                      <a:cubicBezTo>
                        <a:pt x="615" y="1154"/>
                        <a:pt x="610" y="1151"/>
                        <a:pt x="605" y="1149"/>
                      </a:cubicBezTo>
                      <a:cubicBezTo>
                        <a:pt x="595" y="1145"/>
                        <a:pt x="585" y="1146"/>
                        <a:pt x="575" y="1144"/>
                      </a:cubicBezTo>
                      <a:cubicBezTo>
                        <a:pt x="574" y="1143"/>
                        <a:pt x="574" y="1143"/>
                        <a:pt x="574" y="1143"/>
                      </a:cubicBezTo>
                      <a:cubicBezTo>
                        <a:pt x="568" y="1142"/>
                        <a:pt x="563" y="1139"/>
                        <a:pt x="558" y="1136"/>
                      </a:cubicBezTo>
                      <a:cubicBezTo>
                        <a:pt x="556" y="1136"/>
                        <a:pt x="544" y="1128"/>
                        <a:pt x="545" y="1126"/>
                      </a:cubicBezTo>
                      <a:cubicBezTo>
                        <a:pt x="546" y="1126"/>
                        <a:pt x="554" y="1130"/>
                        <a:pt x="555" y="1131"/>
                      </a:cubicBezTo>
                      <a:cubicBezTo>
                        <a:pt x="562" y="1135"/>
                        <a:pt x="568" y="1138"/>
                        <a:pt x="575" y="1140"/>
                      </a:cubicBezTo>
                      <a:cubicBezTo>
                        <a:pt x="576" y="1140"/>
                        <a:pt x="576" y="1140"/>
                        <a:pt x="576" y="1140"/>
                      </a:cubicBezTo>
                      <a:cubicBezTo>
                        <a:pt x="586" y="1143"/>
                        <a:pt x="594" y="1143"/>
                        <a:pt x="604" y="1141"/>
                      </a:cubicBezTo>
                      <a:cubicBezTo>
                        <a:pt x="615" y="1138"/>
                        <a:pt x="626" y="1130"/>
                        <a:pt x="630" y="1119"/>
                      </a:cubicBezTo>
                      <a:cubicBezTo>
                        <a:pt x="633" y="1113"/>
                        <a:pt x="632" y="1102"/>
                        <a:pt x="625" y="1099"/>
                      </a:cubicBezTo>
                      <a:cubicBezTo>
                        <a:pt x="622" y="1098"/>
                        <a:pt x="619" y="1099"/>
                        <a:pt x="618" y="1101"/>
                      </a:cubicBezTo>
                      <a:cubicBezTo>
                        <a:pt x="616" y="1103"/>
                        <a:pt x="616" y="1105"/>
                        <a:pt x="618" y="1107"/>
                      </a:cubicBezTo>
                      <a:cubicBezTo>
                        <a:pt x="619" y="1109"/>
                        <a:pt x="621" y="1109"/>
                        <a:pt x="622" y="1109"/>
                      </a:cubicBezTo>
                      <a:cubicBezTo>
                        <a:pt x="624" y="1109"/>
                        <a:pt x="626" y="1107"/>
                        <a:pt x="625" y="1104"/>
                      </a:cubicBezTo>
                      <a:cubicBezTo>
                        <a:pt x="624" y="1103"/>
                        <a:pt x="623" y="1103"/>
                        <a:pt x="622" y="1103"/>
                      </a:cubicBezTo>
                      <a:cubicBezTo>
                        <a:pt x="623" y="1101"/>
                        <a:pt x="625" y="1102"/>
                        <a:pt x="626" y="1103"/>
                      </a:cubicBezTo>
                      <a:cubicBezTo>
                        <a:pt x="628" y="1105"/>
                        <a:pt x="628" y="1108"/>
                        <a:pt x="627" y="1110"/>
                      </a:cubicBezTo>
                      <a:cubicBezTo>
                        <a:pt x="624" y="1113"/>
                        <a:pt x="620" y="1114"/>
                        <a:pt x="616" y="1112"/>
                      </a:cubicBezTo>
                      <a:cubicBezTo>
                        <a:pt x="613" y="1111"/>
                        <a:pt x="611" y="1108"/>
                        <a:pt x="611" y="1105"/>
                      </a:cubicBezTo>
                      <a:cubicBezTo>
                        <a:pt x="610" y="1101"/>
                        <a:pt x="612" y="1099"/>
                        <a:pt x="614" y="1096"/>
                      </a:cubicBezTo>
                      <a:cubicBezTo>
                        <a:pt x="617" y="1094"/>
                        <a:pt x="621" y="1092"/>
                        <a:pt x="625" y="1094"/>
                      </a:cubicBezTo>
                      <a:cubicBezTo>
                        <a:pt x="634" y="1098"/>
                        <a:pt x="636" y="1108"/>
                        <a:pt x="633" y="1117"/>
                      </a:cubicBezTo>
                      <a:cubicBezTo>
                        <a:pt x="632" y="1119"/>
                        <a:pt x="630" y="1122"/>
                        <a:pt x="629" y="1124"/>
                      </a:cubicBezTo>
                      <a:cubicBezTo>
                        <a:pt x="635" y="1117"/>
                        <a:pt x="638" y="1110"/>
                        <a:pt x="640" y="1100"/>
                      </a:cubicBezTo>
                      <a:cubicBezTo>
                        <a:pt x="641" y="1094"/>
                        <a:pt x="641" y="1089"/>
                        <a:pt x="640" y="1083"/>
                      </a:cubicBezTo>
                      <a:cubicBezTo>
                        <a:pt x="638" y="1077"/>
                        <a:pt x="636" y="1072"/>
                        <a:pt x="632" y="1067"/>
                      </a:cubicBezTo>
                      <a:cubicBezTo>
                        <a:pt x="629" y="1065"/>
                        <a:pt x="627" y="1063"/>
                        <a:pt x="624" y="1061"/>
                      </a:cubicBezTo>
                      <a:cubicBezTo>
                        <a:pt x="624" y="1061"/>
                        <a:pt x="624" y="1061"/>
                        <a:pt x="624" y="1061"/>
                      </a:cubicBezTo>
                      <a:cubicBezTo>
                        <a:pt x="631" y="1067"/>
                        <a:pt x="632" y="1078"/>
                        <a:pt x="620" y="1083"/>
                      </a:cubicBezTo>
                      <a:cubicBezTo>
                        <a:pt x="611" y="1086"/>
                        <a:pt x="594" y="1079"/>
                        <a:pt x="585" y="1101"/>
                      </a:cubicBezTo>
                      <a:close/>
                      <a:moveTo>
                        <a:pt x="629" y="1182"/>
                      </a:moveTo>
                      <a:cubicBezTo>
                        <a:pt x="617" y="1180"/>
                        <a:pt x="617" y="1195"/>
                        <a:pt x="615" y="1200"/>
                      </a:cubicBezTo>
                      <a:cubicBezTo>
                        <a:pt x="614" y="1204"/>
                        <a:pt x="613" y="1207"/>
                        <a:pt x="610" y="1208"/>
                      </a:cubicBezTo>
                      <a:cubicBezTo>
                        <a:pt x="614" y="1209"/>
                        <a:pt x="625" y="1206"/>
                        <a:pt x="629" y="1202"/>
                      </a:cubicBezTo>
                      <a:cubicBezTo>
                        <a:pt x="636" y="1198"/>
                        <a:pt x="638" y="1190"/>
                        <a:pt x="632" y="1183"/>
                      </a:cubicBezTo>
                      <a:cubicBezTo>
                        <a:pt x="632" y="1187"/>
                        <a:pt x="629" y="1193"/>
                        <a:pt x="625" y="1195"/>
                      </a:cubicBezTo>
                      <a:cubicBezTo>
                        <a:pt x="627" y="1193"/>
                        <a:pt x="629" y="1187"/>
                        <a:pt x="629" y="1182"/>
                      </a:cubicBezTo>
                      <a:close/>
                      <a:moveTo>
                        <a:pt x="539" y="1121"/>
                      </a:moveTo>
                      <a:cubicBezTo>
                        <a:pt x="565" y="1126"/>
                        <a:pt x="581" y="1111"/>
                        <a:pt x="593" y="1109"/>
                      </a:cubicBezTo>
                      <a:cubicBezTo>
                        <a:pt x="606" y="1107"/>
                        <a:pt x="609" y="1122"/>
                        <a:pt x="595" y="1128"/>
                      </a:cubicBezTo>
                      <a:cubicBezTo>
                        <a:pt x="580" y="1134"/>
                        <a:pt x="557" y="1130"/>
                        <a:pt x="539" y="1121"/>
                      </a:cubicBezTo>
                      <a:close/>
                      <a:moveTo>
                        <a:pt x="627" y="1134"/>
                      </a:moveTo>
                      <a:cubicBezTo>
                        <a:pt x="645" y="1124"/>
                        <a:pt x="659" y="1087"/>
                        <a:pt x="641" y="1076"/>
                      </a:cubicBezTo>
                      <a:cubicBezTo>
                        <a:pt x="643" y="1072"/>
                        <a:pt x="650" y="1071"/>
                        <a:pt x="654" y="1076"/>
                      </a:cubicBezTo>
                      <a:cubicBezTo>
                        <a:pt x="659" y="1080"/>
                        <a:pt x="661" y="1089"/>
                        <a:pt x="656" y="1097"/>
                      </a:cubicBezTo>
                      <a:cubicBezTo>
                        <a:pt x="661" y="1100"/>
                        <a:pt x="657" y="1113"/>
                        <a:pt x="646" y="1123"/>
                      </a:cubicBezTo>
                      <a:cubicBezTo>
                        <a:pt x="654" y="1120"/>
                        <a:pt x="664" y="1120"/>
                        <a:pt x="672" y="1122"/>
                      </a:cubicBezTo>
                      <a:cubicBezTo>
                        <a:pt x="682" y="1124"/>
                        <a:pt x="693" y="1128"/>
                        <a:pt x="699" y="1135"/>
                      </a:cubicBezTo>
                      <a:cubicBezTo>
                        <a:pt x="707" y="1142"/>
                        <a:pt x="711" y="1153"/>
                        <a:pt x="708" y="1163"/>
                      </a:cubicBezTo>
                      <a:cubicBezTo>
                        <a:pt x="705" y="1170"/>
                        <a:pt x="700" y="1177"/>
                        <a:pt x="693" y="1178"/>
                      </a:cubicBezTo>
                      <a:cubicBezTo>
                        <a:pt x="686" y="1179"/>
                        <a:pt x="680" y="1175"/>
                        <a:pt x="677" y="1170"/>
                      </a:cubicBezTo>
                      <a:cubicBezTo>
                        <a:pt x="674" y="1165"/>
                        <a:pt x="673" y="1158"/>
                        <a:pt x="674" y="1151"/>
                      </a:cubicBezTo>
                      <a:cubicBezTo>
                        <a:pt x="678" y="1164"/>
                        <a:pt x="689" y="1161"/>
                        <a:pt x="694" y="1163"/>
                      </a:cubicBezTo>
                      <a:cubicBezTo>
                        <a:pt x="701" y="1166"/>
                        <a:pt x="700" y="1172"/>
                        <a:pt x="696" y="1176"/>
                      </a:cubicBezTo>
                      <a:cubicBezTo>
                        <a:pt x="696" y="1176"/>
                        <a:pt x="696" y="1176"/>
                        <a:pt x="696" y="1176"/>
                      </a:cubicBezTo>
                      <a:cubicBezTo>
                        <a:pt x="701" y="1173"/>
                        <a:pt x="704" y="1168"/>
                        <a:pt x="706" y="1163"/>
                      </a:cubicBezTo>
                      <a:cubicBezTo>
                        <a:pt x="708" y="1154"/>
                        <a:pt x="707" y="1146"/>
                        <a:pt x="701" y="1138"/>
                      </a:cubicBezTo>
                      <a:cubicBezTo>
                        <a:pt x="702" y="1140"/>
                        <a:pt x="702" y="1142"/>
                        <a:pt x="703" y="1145"/>
                      </a:cubicBezTo>
                      <a:cubicBezTo>
                        <a:pt x="703" y="1149"/>
                        <a:pt x="702" y="1154"/>
                        <a:pt x="697" y="1156"/>
                      </a:cubicBezTo>
                      <a:cubicBezTo>
                        <a:pt x="695" y="1157"/>
                        <a:pt x="692" y="1156"/>
                        <a:pt x="691" y="1155"/>
                      </a:cubicBezTo>
                      <a:cubicBezTo>
                        <a:pt x="689" y="1153"/>
                        <a:pt x="689" y="1152"/>
                        <a:pt x="689" y="1150"/>
                      </a:cubicBezTo>
                      <a:cubicBezTo>
                        <a:pt x="689" y="1148"/>
                        <a:pt x="691" y="1146"/>
                        <a:pt x="692" y="1145"/>
                      </a:cubicBezTo>
                      <a:cubicBezTo>
                        <a:pt x="694" y="1144"/>
                        <a:pt x="697" y="1145"/>
                        <a:pt x="699" y="1147"/>
                      </a:cubicBezTo>
                      <a:cubicBezTo>
                        <a:pt x="699" y="1148"/>
                        <a:pt x="699" y="1150"/>
                        <a:pt x="698" y="1151"/>
                      </a:cubicBezTo>
                      <a:cubicBezTo>
                        <a:pt x="697" y="1152"/>
                        <a:pt x="696" y="1152"/>
                        <a:pt x="696" y="1151"/>
                      </a:cubicBezTo>
                      <a:cubicBezTo>
                        <a:pt x="696" y="1151"/>
                        <a:pt x="697" y="1151"/>
                        <a:pt x="697" y="1150"/>
                      </a:cubicBezTo>
                      <a:cubicBezTo>
                        <a:pt x="698" y="1149"/>
                        <a:pt x="697" y="1147"/>
                        <a:pt x="696" y="1147"/>
                      </a:cubicBezTo>
                      <a:cubicBezTo>
                        <a:pt x="695" y="1147"/>
                        <a:pt x="694" y="1148"/>
                        <a:pt x="693" y="1148"/>
                      </a:cubicBezTo>
                      <a:cubicBezTo>
                        <a:pt x="692" y="1149"/>
                        <a:pt x="692" y="1151"/>
                        <a:pt x="693" y="1152"/>
                      </a:cubicBezTo>
                      <a:cubicBezTo>
                        <a:pt x="694" y="1153"/>
                        <a:pt x="696" y="1154"/>
                        <a:pt x="697" y="1153"/>
                      </a:cubicBezTo>
                      <a:cubicBezTo>
                        <a:pt x="701" y="1152"/>
                        <a:pt x="702" y="1145"/>
                        <a:pt x="701" y="1142"/>
                      </a:cubicBezTo>
                      <a:cubicBezTo>
                        <a:pt x="699" y="1135"/>
                        <a:pt x="691" y="1131"/>
                        <a:pt x="686" y="1128"/>
                      </a:cubicBezTo>
                      <a:cubicBezTo>
                        <a:pt x="671" y="1120"/>
                        <a:pt x="654" y="1121"/>
                        <a:pt x="641" y="1127"/>
                      </a:cubicBezTo>
                      <a:cubicBezTo>
                        <a:pt x="637" y="1130"/>
                        <a:pt x="632" y="1132"/>
                        <a:pt x="627" y="1134"/>
                      </a:cubicBezTo>
                      <a:close/>
                      <a:moveTo>
                        <a:pt x="611" y="1146"/>
                      </a:moveTo>
                      <a:cubicBezTo>
                        <a:pt x="620" y="1141"/>
                        <a:pt x="631" y="1153"/>
                        <a:pt x="635" y="1163"/>
                      </a:cubicBezTo>
                      <a:cubicBezTo>
                        <a:pt x="639" y="1174"/>
                        <a:pt x="641" y="1188"/>
                        <a:pt x="653" y="1193"/>
                      </a:cubicBezTo>
                      <a:cubicBezTo>
                        <a:pt x="659" y="1196"/>
                        <a:pt x="667" y="1196"/>
                        <a:pt x="673" y="1191"/>
                      </a:cubicBezTo>
                      <a:cubicBezTo>
                        <a:pt x="676" y="1188"/>
                        <a:pt x="677" y="1184"/>
                        <a:pt x="675" y="1180"/>
                      </a:cubicBezTo>
                      <a:cubicBezTo>
                        <a:pt x="674" y="1183"/>
                        <a:pt x="670" y="1188"/>
                        <a:pt x="665" y="1187"/>
                      </a:cubicBezTo>
                      <a:cubicBezTo>
                        <a:pt x="661" y="1187"/>
                        <a:pt x="657" y="1183"/>
                        <a:pt x="656" y="1178"/>
                      </a:cubicBezTo>
                      <a:cubicBezTo>
                        <a:pt x="653" y="1167"/>
                        <a:pt x="652" y="1158"/>
                        <a:pt x="646" y="1149"/>
                      </a:cubicBezTo>
                      <a:cubicBezTo>
                        <a:pt x="639" y="1139"/>
                        <a:pt x="623" y="1135"/>
                        <a:pt x="611" y="1146"/>
                      </a:cubicBezTo>
                      <a:close/>
                      <a:moveTo>
                        <a:pt x="574" y="1175"/>
                      </a:moveTo>
                      <a:cubicBezTo>
                        <a:pt x="580" y="1184"/>
                        <a:pt x="595" y="1190"/>
                        <a:pt x="606" y="1188"/>
                      </a:cubicBezTo>
                      <a:cubicBezTo>
                        <a:pt x="617" y="1186"/>
                        <a:pt x="619" y="1176"/>
                        <a:pt x="606" y="1175"/>
                      </a:cubicBezTo>
                      <a:cubicBezTo>
                        <a:pt x="596" y="1175"/>
                        <a:pt x="582" y="1181"/>
                        <a:pt x="574" y="1175"/>
                      </a:cubicBezTo>
                      <a:close/>
                      <a:moveTo>
                        <a:pt x="377" y="1115"/>
                      </a:moveTo>
                      <a:cubicBezTo>
                        <a:pt x="347" y="1104"/>
                        <a:pt x="302" y="1128"/>
                        <a:pt x="311" y="1159"/>
                      </a:cubicBezTo>
                      <a:cubicBezTo>
                        <a:pt x="304" y="1160"/>
                        <a:pt x="297" y="1152"/>
                        <a:pt x="297" y="1143"/>
                      </a:cubicBezTo>
                      <a:cubicBezTo>
                        <a:pt x="297" y="1133"/>
                        <a:pt x="307" y="1123"/>
                        <a:pt x="320" y="1123"/>
                      </a:cubicBezTo>
                      <a:cubicBezTo>
                        <a:pt x="319" y="1110"/>
                        <a:pt x="352" y="1097"/>
                        <a:pt x="377" y="1115"/>
                      </a:cubicBezTo>
                      <a:close/>
                      <a:moveTo>
                        <a:pt x="378" y="976"/>
                      </a:moveTo>
                      <a:cubicBezTo>
                        <a:pt x="381" y="976"/>
                        <a:pt x="384" y="978"/>
                        <a:pt x="384" y="981"/>
                      </a:cubicBezTo>
                      <a:cubicBezTo>
                        <a:pt x="384" y="984"/>
                        <a:pt x="382" y="986"/>
                        <a:pt x="379" y="986"/>
                      </a:cubicBezTo>
                      <a:cubicBezTo>
                        <a:pt x="376" y="986"/>
                        <a:pt x="374" y="984"/>
                        <a:pt x="374" y="981"/>
                      </a:cubicBezTo>
                      <a:cubicBezTo>
                        <a:pt x="374" y="979"/>
                        <a:pt x="376" y="976"/>
                        <a:pt x="378" y="976"/>
                      </a:cubicBezTo>
                      <a:close/>
                      <a:moveTo>
                        <a:pt x="388" y="973"/>
                      </a:moveTo>
                      <a:cubicBezTo>
                        <a:pt x="390" y="973"/>
                        <a:pt x="392" y="975"/>
                        <a:pt x="392" y="977"/>
                      </a:cubicBezTo>
                      <a:cubicBezTo>
                        <a:pt x="392" y="979"/>
                        <a:pt x="390" y="981"/>
                        <a:pt x="388" y="981"/>
                      </a:cubicBezTo>
                      <a:cubicBezTo>
                        <a:pt x="386" y="981"/>
                        <a:pt x="384" y="979"/>
                        <a:pt x="384" y="977"/>
                      </a:cubicBezTo>
                      <a:cubicBezTo>
                        <a:pt x="384" y="975"/>
                        <a:pt x="386" y="973"/>
                        <a:pt x="388" y="973"/>
                      </a:cubicBezTo>
                      <a:close/>
                      <a:moveTo>
                        <a:pt x="370" y="985"/>
                      </a:moveTo>
                      <a:cubicBezTo>
                        <a:pt x="374" y="985"/>
                        <a:pt x="377" y="988"/>
                        <a:pt x="378" y="992"/>
                      </a:cubicBezTo>
                      <a:cubicBezTo>
                        <a:pt x="378" y="996"/>
                        <a:pt x="375" y="1000"/>
                        <a:pt x="370" y="1000"/>
                      </a:cubicBezTo>
                      <a:cubicBezTo>
                        <a:pt x="366" y="1000"/>
                        <a:pt x="362" y="997"/>
                        <a:pt x="362" y="993"/>
                      </a:cubicBezTo>
                      <a:cubicBezTo>
                        <a:pt x="362" y="989"/>
                        <a:pt x="365" y="985"/>
                        <a:pt x="370" y="985"/>
                      </a:cubicBezTo>
                      <a:close/>
                      <a:moveTo>
                        <a:pt x="482" y="1105"/>
                      </a:moveTo>
                      <a:cubicBezTo>
                        <a:pt x="479" y="1116"/>
                        <a:pt x="468" y="1127"/>
                        <a:pt x="453" y="1131"/>
                      </a:cubicBezTo>
                      <a:cubicBezTo>
                        <a:pt x="442" y="1134"/>
                        <a:pt x="430" y="1134"/>
                        <a:pt x="420" y="1130"/>
                      </a:cubicBezTo>
                      <a:cubicBezTo>
                        <a:pt x="415" y="1127"/>
                        <a:pt x="411" y="1124"/>
                        <a:pt x="408" y="1119"/>
                      </a:cubicBezTo>
                      <a:cubicBezTo>
                        <a:pt x="403" y="1112"/>
                        <a:pt x="403" y="1103"/>
                        <a:pt x="407" y="1098"/>
                      </a:cubicBezTo>
                      <a:cubicBezTo>
                        <a:pt x="411" y="1092"/>
                        <a:pt x="420" y="1092"/>
                        <a:pt x="424" y="1097"/>
                      </a:cubicBezTo>
                      <a:cubicBezTo>
                        <a:pt x="413" y="1099"/>
                        <a:pt x="412" y="1110"/>
                        <a:pt x="419" y="1118"/>
                      </a:cubicBezTo>
                      <a:cubicBezTo>
                        <a:pt x="426" y="1126"/>
                        <a:pt x="442" y="1129"/>
                        <a:pt x="452" y="1126"/>
                      </a:cubicBezTo>
                      <a:cubicBezTo>
                        <a:pt x="471" y="1122"/>
                        <a:pt x="478" y="1111"/>
                        <a:pt x="482" y="1105"/>
                      </a:cubicBezTo>
                      <a:close/>
                      <a:moveTo>
                        <a:pt x="402" y="1123"/>
                      </a:moveTo>
                      <a:cubicBezTo>
                        <a:pt x="373" y="1104"/>
                        <a:pt x="363" y="1065"/>
                        <a:pt x="377" y="1043"/>
                      </a:cubicBezTo>
                      <a:cubicBezTo>
                        <a:pt x="391" y="1021"/>
                        <a:pt x="410" y="1034"/>
                        <a:pt x="398" y="1054"/>
                      </a:cubicBezTo>
                      <a:cubicBezTo>
                        <a:pt x="391" y="1064"/>
                        <a:pt x="377" y="1100"/>
                        <a:pt x="402" y="1123"/>
                      </a:cubicBezTo>
                      <a:close/>
                      <a:moveTo>
                        <a:pt x="772" y="1256"/>
                      </a:moveTo>
                      <a:cubicBezTo>
                        <a:pt x="747" y="1251"/>
                        <a:pt x="731" y="1266"/>
                        <a:pt x="719" y="1268"/>
                      </a:cubicBezTo>
                      <a:cubicBezTo>
                        <a:pt x="706" y="1270"/>
                        <a:pt x="703" y="1255"/>
                        <a:pt x="717" y="1249"/>
                      </a:cubicBezTo>
                      <a:cubicBezTo>
                        <a:pt x="732" y="1243"/>
                        <a:pt x="754" y="1247"/>
                        <a:pt x="772" y="1256"/>
                      </a:cubicBezTo>
                      <a:close/>
                      <a:moveTo>
                        <a:pt x="694" y="1221"/>
                      </a:moveTo>
                      <a:cubicBezTo>
                        <a:pt x="696" y="1220"/>
                        <a:pt x="698" y="1220"/>
                        <a:pt x="700" y="1221"/>
                      </a:cubicBezTo>
                      <a:cubicBezTo>
                        <a:pt x="703" y="1222"/>
                        <a:pt x="705" y="1225"/>
                        <a:pt x="704" y="1229"/>
                      </a:cubicBezTo>
                      <a:cubicBezTo>
                        <a:pt x="704" y="1233"/>
                        <a:pt x="701" y="1235"/>
                        <a:pt x="697" y="1236"/>
                      </a:cubicBezTo>
                      <a:cubicBezTo>
                        <a:pt x="692" y="1236"/>
                        <a:pt x="691" y="1231"/>
                        <a:pt x="688" y="1229"/>
                      </a:cubicBezTo>
                      <a:cubicBezTo>
                        <a:pt x="685" y="1227"/>
                        <a:pt x="680" y="1228"/>
                        <a:pt x="676" y="1231"/>
                      </a:cubicBezTo>
                      <a:cubicBezTo>
                        <a:pt x="671" y="1235"/>
                        <a:pt x="669" y="1241"/>
                        <a:pt x="672" y="1247"/>
                      </a:cubicBezTo>
                      <a:cubicBezTo>
                        <a:pt x="673" y="1250"/>
                        <a:pt x="676" y="1253"/>
                        <a:pt x="680" y="1251"/>
                      </a:cubicBezTo>
                      <a:cubicBezTo>
                        <a:pt x="677" y="1249"/>
                        <a:pt x="676" y="1244"/>
                        <a:pt x="681" y="1242"/>
                      </a:cubicBezTo>
                      <a:cubicBezTo>
                        <a:pt x="684" y="1241"/>
                        <a:pt x="689" y="1242"/>
                        <a:pt x="695" y="1243"/>
                      </a:cubicBezTo>
                      <a:cubicBezTo>
                        <a:pt x="701" y="1243"/>
                        <a:pt x="706" y="1243"/>
                        <a:pt x="711" y="1241"/>
                      </a:cubicBezTo>
                      <a:cubicBezTo>
                        <a:pt x="720" y="1236"/>
                        <a:pt x="722" y="1223"/>
                        <a:pt x="715" y="1216"/>
                      </a:cubicBezTo>
                      <a:cubicBezTo>
                        <a:pt x="711" y="1212"/>
                        <a:pt x="707" y="1210"/>
                        <a:pt x="702" y="1210"/>
                      </a:cubicBezTo>
                      <a:cubicBezTo>
                        <a:pt x="696" y="1209"/>
                        <a:pt x="682" y="1212"/>
                        <a:pt x="677" y="1207"/>
                      </a:cubicBezTo>
                      <a:cubicBezTo>
                        <a:pt x="673" y="1204"/>
                        <a:pt x="674" y="1200"/>
                        <a:pt x="676" y="1198"/>
                      </a:cubicBezTo>
                      <a:cubicBezTo>
                        <a:pt x="673" y="1196"/>
                        <a:pt x="668" y="1199"/>
                        <a:pt x="666" y="1203"/>
                      </a:cubicBezTo>
                      <a:cubicBezTo>
                        <a:pt x="664" y="1211"/>
                        <a:pt x="670" y="1222"/>
                        <a:pt x="681" y="1224"/>
                      </a:cubicBezTo>
                      <a:cubicBezTo>
                        <a:pt x="685" y="1224"/>
                        <a:pt x="688" y="1223"/>
                        <a:pt x="694" y="1221"/>
                      </a:cubicBezTo>
                      <a:close/>
                      <a:moveTo>
                        <a:pt x="678" y="1227"/>
                      </a:moveTo>
                      <a:cubicBezTo>
                        <a:pt x="667" y="1231"/>
                        <a:pt x="650" y="1226"/>
                        <a:pt x="642" y="1217"/>
                      </a:cubicBezTo>
                      <a:cubicBezTo>
                        <a:pt x="634" y="1208"/>
                        <a:pt x="640" y="1198"/>
                        <a:pt x="650" y="1206"/>
                      </a:cubicBezTo>
                      <a:cubicBezTo>
                        <a:pt x="659" y="1213"/>
                        <a:pt x="667" y="1227"/>
                        <a:pt x="678" y="1227"/>
                      </a:cubicBezTo>
                      <a:close/>
                      <a:moveTo>
                        <a:pt x="721" y="1224"/>
                      </a:moveTo>
                      <a:cubicBezTo>
                        <a:pt x="723" y="1230"/>
                        <a:pt x="719" y="1236"/>
                        <a:pt x="716" y="1239"/>
                      </a:cubicBezTo>
                      <a:cubicBezTo>
                        <a:pt x="719" y="1245"/>
                        <a:pt x="731" y="1243"/>
                        <a:pt x="732" y="1234"/>
                      </a:cubicBezTo>
                      <a:cubicBezTo>
                        <a:pt x="732" y="1228"/>
                        <a:pt x="726" y="1222"/>
                        <a:pt x="721" y="1224"/>
                      </a:cubicBezTo>
                      <a:close/>
                      <a:moveTo>
                        <a:pt x="1131" y="998"/>
                      </a:moveTo>
                      <a:cubicBezTo>
                        <a:pt x="1127" y="1024"/>
                        <a:pt x="1110" y="1039"/>
                        <a:pt x="1092" y="1044"/>
                      </a:cubicBezTo>
                      <a:cubicBezTo>
                        <a:pt x="1076" y="1048"/>
                        <a:pt x="1065" y="1040"/>
                        <a:pt x="1054" y="1042"/>
                      </a:cubicBezTo>
                      <a:cubicBezTo>
                        <a:pt x="1051" y="1043"/>
                        <a:pt x="1047" y="1045"/>
                        <a:pt x="1045" y="1049"/>
                      </a:cubicBezTo>
                      <a:cubicBezTo>
                        <a:pt x="1041" y="1038"/>
                        <a:pt x="1049" y="1028"/>
                        <a:pt x="1060" y="1026"/>
                      </a:cubicBezTo>
                      <a:cubicBezTo>
                        <a:pt x="1074" y="1024"/>
                        <a:pt x="1083" y="1031"/>
                        <a:pt x="1098" y="1026"/>
                      </a:cubicBezTo>
                      <a:cubicBezTo>
                        <a:pt x="1113" y="1022"/>
                        <a:pt x="1125" y="1011"/>
                        <a:pt x="1131" y="998"/>
                      </a:cubicBezTo>
                      <a:close/>
                      <a:moveTo>
                        <a:pt x="1161" y="950"/>
                      </a:moveTo>
                      <a:cubicBezTo>
                        <a:pt x="1161" y="975"/>
                        <a:pt x="1141" y="989"/>
                        <a:pt x="1134" y="999"/>
                      </a:cubicBezTo>
                      <a:cubicBezTo>
                        <a:pt x="1125" y="1012"/>
                        <a:pt x="1135" y="1021"/>
                        <a:pt x="1149" y="1009"/>
                      </a:cubicBezTo>
                      <a:cubicBezTo>
                        <a:pt x="1162" y="997"/>
                        <a:pt x="1169" y="969"/>
                        <a:pt x="1161" y="950"/>
                      </a:cubicBezTo>
                      <a:close/>
                      <a:moveTo>
                        <a:pt x="644" y="581"/>
                      </a:moveTo>
                      <a:cubicBezTo>
                        <a:pt x="645" y="557"/>
                        <a:pt x="626" y="538"/>
                        <a:pt x="608" y="534"/>
                      </a:cubicBezTo>
                      <a:cubicBezTo>
                        <a:pt x="593" y="530"/>
                        <a:pt x="585" y="543"/>
                        <a:pt x="604" y="548"/>
                      </a:cubicBezTo>
                      <a:cubicBezTo>
                        <a:pt x="619" y="552"/>
                        <a:pt x="637" y="557"/>
                        <a:pt x="644" y="581"/>
                      </a:cubicBezTo>
                      <a:close/>
                      <a:moveTo>
                        <a:pt x="348" y="621"/>
                      </a:moveTo>
                      <a:cubicBezTo>
                        <a:pt x="347" y="603"/>
                        <a:pt x="362" y="579"/>
                        <a:pt x="377" y="571"/>
                      </a:cubicBezTo>
                      <a:cubicBezTo>
                        <a:pt x="393" y="562"/>
                        <a:pt x="403" y="574"/>
                        <a:pt x="388" y="587"/>
                      </a:cubicBezTo>
                      <a:cubicBezTo>
                        <a:pt x="376" y="597"/>
                        <a:pt x="354" y="601"/>
                        <a:pt x="348" y="621"/>
                      </a:cubicBezTo>
                      <a:close/>
                      <a:moveTo>
                        <a:pt x="625" y="532"/>
                      </a:moveTo>
                      <a:cubicBezTo>
                        <a:pt x="611" y="512"/>
                        <a:pt x="590" y="513"/>
                        <a:pt x="572" y="519"/>
                      </a:cubicBezTo>
                      <a:cubicBezTo>
                        <a:pt x="562" y="522"/>
                        <a:pt x="550" y="531"/>
                        <a:pt x="540" y="527"/>
                      </a:cubicBezTo>
                      <a:cubicBezTo>
                        <a:pt x="544" y="543"/>
                        <a:pt x="573" y="530"/>
                        <a:pt x="583" y="526"/>
                      </a:cubicBezTo>
                      <a:cubicBezTo>
                        <a:pt x="599" y="521"/>
                        <a:pt x="615" y="523"/>
                        <a:pt x="625" y="532"/>
                      </a:cubicBezTo>
                      <a:close/>
                      <a:moveTo>
                        <a:pt x="484" y="595"/>
                      </a:moveTo>
                      <a:cubicBezTo>
                        <a:pt x="509" y="601"/>
                        <a:pt x="536" y="619"/>
                        <a:pt x="541" y="636"/>
                      </a:cubicBezTo>
                      <a:cubicBezTo>
                        <a:pt x="546" y="653"/>
                        <a:pt x="532" y="663"/>
                        <a:pt x="522" y="645"/>
                      </a:cubicBezTo>
                      <a:cubicBezTo>
                        <a:pt x="515" y="631"/>
                        <a:pt x="506" y="607"/>
                        <a:pt x="484" y="595"/>
                      </a:cubicBezTo>
                      <a:close/>
                      <a:moveTo>
                        <a:pt x="356" y="517"/>
                      </a:moveTo>
                      <a:cubicBezTo>
                        <a:pt x="355" y="513"/>
                        <a:pt x="356" y="509"/>
                        <a:pt x="360" y="507"/>
                      </a:cubicBezTo>
                      <a:cubicBezTo>
                        <a:pt x="366" y="505"/>
                        <a:pt x="371" y="513"/>
                        <a:pt x="368" y="518"/>
                      </a:cubicBezTo>
                      <a:cubicBezTo>
                        <a:pt x="366" y="522"/>
                        <a:pt x="362" y="522"/>
                        <a:pt x="362" y="528"/>
                      </a:cubicBezTo>
                      <a:cubicBezTo>
                        <a:pt x="361" y="522"/>
                        <a:pt x="358" y="521"/>
                        <a:pt x="356" y="517"/>
                      </a:cubicBezTo>
                      <a:close/>
                      <a:moveTo>
                        <a:pt x="355" y="518"/>
                      </a:moveTo>
                      <a:cubicBezTo>
                        <a:pt x="354" y="515"/>
                        <a:pt x="354" y="513"/>
                        <a:pt x="355" y="511"/>
                      </a:cubicBezTo>
                      <a:cubicBezTo>
                        <a:pt x="356" y="508"/>
                        <a:pt x="359" y="505"/>
                        <a:pt x="363" y="506"/>
                      </a:cubicBezTo>
                      <a:cubicBezTo>
                        <a:pt x="367" y="506"/>
                        <a:pt x="370" y="509"/>
                        <a:pt x="371" y="513"/>
                      </a:cubicBezTo>
                      <a:cubicBezTo>
                        <a:pt x="372" y="519"/>
                        <a:pt x="367" y="520"/>
                        <a:pt x="365" y="524"/>
                      </a:cubicBezTo>
                      <a:cubicBezTo>
                        <a:pt x="362" y="527"/>
                        <a:pt x="364" y="533"/>
                        <a:pt x="368" y="537"/>
                      </a:cubicBezTo>
                      <a:cubicBezTo>
                        <a:pt x="372" y="542"/>
                        <a:pt x="379" y="544"/>
                        <a:pt x="385" y="540"/>
                      </a:cubicBezTo>
                      <a:cubicBezTo>
                        <a:pt x="389" y="539"/>
                        <a:pt x="392" y="535"/>
                        <a:pt x="389" y="531"/>
                      </a:cubicBezTo>
                      <a:cubicBezTo>
                        <a:pt x="388" y="535"/>
                        <a:pt x="382" y="536"/>
                        <a:pt x="379" y="530"/>
                      </a:cubicBezTo>
                      <a:cubicBezTo>
                        <a:pt x="378" y="528"/>
                        <a:pt x="379" y="521"/>
                        <a:pt x="379" y="515"/>
                      </a:cubicBezTo>
                      <a:cubicBezTo>
                        <a:pt x="379" y="508"/>
                        <a:pt x="379" y="502"/>
                        <a:pt x="375" y="497"/>
                      </a:cubicBezTo>
                      <a:cubicBezTo>
                        <a:pt x="369" y="488"/>
                        <a:pt x="355" y="487"/>
                        <a:pt x="348" y="495"/>
                      </a:cubicBezTo>
                      <a:cubicBezTo>
                        <a:pt x="343" y="499"/>
                        <a:pt x="342" y="505"/>
                        <a:pt x="342" y="510"/>
                      </a:cubicBezTo>
                      <a:cubicBezTo>
                        <a:pt x="342" y="516"/>
                        <a:pt x="346" y="532"/>
                        <a:pt x="341" y="538"/>
                      </a:cubicBezTo>
                      <a:cubicBezTo>
                        <a:pt x="338" y="542"/>
                        <a:pt x="333" y="542"/>
                        <a:pt x="331" y="539"/>
                      </a:cubicBezTo>
                      <a:cubicBezTo>
                        <a:pt x="328" y="543"/>
                        <a:pt x="332" y="549"/>
                        <a:pt x="337" y="550"/>
                      </a:cubicBezTo>
                      <a:cubicBezTo>
                        <a:pt x="346" y="552"/>
                        <a:pt x="358" y="544"/>
                        <a:pt x="359" y="532"/>
                      </a:cubicBezTo>
                      <a:cubicBezTo>
                        <a:pt x="360" y="528"/>
                        <a:pt x="358" y="524"/>
                        <a:pt x="355" y="518"/>
                      </a:cubicBezTo>
                      <a:close/>
                      <a:moveTo>
                        <a:pt x="363" y="535"/>
                      </a:moveTo>
                      <a:cubicBezTo>
                        <a:pt x="368" y="547"/>
                        <a:pt x="364" y="566"/>
                        <a:pt x="355" y="576"/>
                      </a:cubicBezTo>
                      <a:cubicBezTo>
                        <a:pt x="346" y="586"/>
                        <a:pt x="334" y="580"/>
                        <a:pt x="342" y="567"/>
                      </a:cubicBezTo>
                      <a:cubicBezTo>
                        <a:pt x="349" y="558"/>
                        <a:pt x="364" y="547"/>
                        <a:pt x="363" y="535"/>
                      </a:cubicBezTo>
                      <a:close/>
                      <a:moveTo>
                        <a:pt x="366" y="471"/>
                      </a:moveTo>
                      <a:cubicBezTo>
                        <a:pt x="367" y="471"/>
                        <a:pt x="369" y="471"/>
                        <a:pt x="369" y="472"/>
                      </a:cubicBezTo>
                      <a:cubicBezTo>
                        <a:pt x="369" y="462"/>
                        <a:pt x="375" y="444"/>
                        <a:pt x="384" y="429"/>
                      </a:cubicBezTo>
                      <a:cubicBezTo>
                        <a:pt x="383" y="434"/>
                        <a:pt x="382" y="439"/>
                        <a:pt x="382" y="443"/>
                      </a:cubicBezTo>
                      <a:cubicBezTo>
                        <a:pt x="383" y="476"/>
                        <a:pt x="406" y="482"/>
                        <a:pt x="418" y="505"/>
                      </a:cubicBezTo>
                      <a:cubicBezTo>
                        <a:pt x="423" y="513"/>
                        <a:pt x="423" y="525"/>
                        <a:pt x="411" y="529"/>
                      </a:cubicBezTo>
                      <a:cubicBezTo>
                        <a:pt x="406" y="531"/>
                        <a:pt x="400" y="530"/>
                        <a:pt x="396" y="526"/>
                      </a:cubicBezTo>
                      <a:cubicBezTo>
                        <a:pt x="393" y="523"/>
                        <a:pt x="392" y="519"/>
                        <a:pt x="392" y="515"/>
                      </a:cubicBezTo>
                      <a:cubicBezTo>
                        <a:pt x="392" y="514"/>
                        <a:pt x="393" y="512"/>
                        <a:pt x="394" y="511"/>
                      </a:cubicBezTo>
                      <a:cubicBezTo>
                        <a:pt x="393" y="511"/>
                        <a:pt x="393" y="511"/>
                        <a:pt x="393" y="513"/>
                      </a:cubicBezTo>
                      <a:cubicBezTo>
                        <a:pt x="393" y="516"/>
                        <a:pt x="396" y="521"/>
                        <a:pt x="400" y="522"/>
                      </a:cubicBezTo>
                      <a:cubicBezTo>
                        <a:pt x="405" y="522"/>
                        <a:pt x="408" y="518"/>
                        <a:pt x="409" y="514"/>
                      </a:cubicBezTo>
                      <a:cubicBezTo>
                        <a:pt x="409" y="510"/>
                        <a:pt x="406" y="507"/>
                        <a:pt x="403" y="506"/>
                      </a:cubicBezTo>
                      <a:cubicBezTo>
                        <a:pt x="397" y="504"/>
                        <a:pt x="392" y="510"/>
                        <a:pt x="391" y="515"/>
                      </a:cubicBezTo>
                      <a:cubicBezTo>
                        <a:pt x="390" y="520"/>
                        <a:pt x="391" y="524"/>
                        <a:pt x="394" y="527"/>
                      </a:cubicBezTo>
                      <a:cubicBezTo>
                        <a:pt x="399" y="532"/>
                        <a:pt x="405" y="534"/>
                        <a:pt x="412" y="532"/>
                      </a:cubicBezTo>
                      <a:cubicBezTo>
                        <a:pt x="427" y="528"/>
                        <a:pt x="427" y="515"/>
                        <a:pt x="421" y="504"/>
                      </a:cubicBezTo>
                      <a:cubicBezTo>
                        <a:pt x="408" y="480"/>
                        <a:pt x="384" y="475"/>
                        <a:pt x="386" y="441"/>
                      </a:cubicBezTo>
                      <a:cubicBezTo>
                        <a:pt x="387" y="427"/>
                        <a:pt x="394" y="413"/>
                        <a:pt x="408" y="405"/>
                      </a:cubicBezTo>
                      <a:cubicBezTo>
                        <a:pt x="426" y="396"/>
                        <a:pt x="450" y="399"/>
                        <a:pt x="461" y="417"/>
                      </a:cubicBezTo>
                      <a:cubicBezTo>
                        <a:pt x="448" y="398"/>
                        <a:pt x="416" y="404"/>
                        <a:pt x="401" y="422"/>
                      </a:cubicBezTo>
                      <a:cubicBezTo>
                        <a:pt x="393" y="431"/>
                        <a:pt x="388" y="448"/>
                        <a:pt x="394" y="462"/>
                      </a:cubicBezTo>
                      <a:cubicBezTo>
                        <a:pt x="406" y="489"/>
                        <a:pt x="436" y="476"/>
                        <a:pt x="426" y="451"/>
                      </a:cubicBezTo>
                      <a:cubicBezTo>
                        <a:pt x="420" y="437"/>
                        <a:pt x="423" y="423"/>
                        <a:pt x="437" y="416"/>
                      </a:cubicBezTo>
                      <a:cubicBezTo>
                        <a:pt x="446" y="412"/>
                        <a:pt x="455" y="414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7"/>
                        <a:pt x="461" y="416"/>
                        <a:pt x="460" y="415"/>
                      </a:cubicBezTo>
                      <a:cubicBezTo>
                        <a:pt x="464" y="420"/>
                        <a:pt x="468" y="424"/>
                        <a:pt x="472" y="429"/>
                      </a:cubicBezTo>
                      <a:cubicBezTo>
                        <a:pt x="483" y="437"/>
                        <a:pt x="493" y="442"/>
                        <a:pt x="507" y="445"/>
                      </a:cubicBezTo>
                      <a:cubicBezTo>
                        <a:pt x="508" y="445"/>
                        <a:pt x="508" y="445"/>
                        <a:pt x="508" y="445"/>
                      </a:cubicBezTo>
                      <a:cubicBezTo>
                        <a:pt x="496" y="449"/>
                        <a:pt x="474" y="450"/>
                        <a:pt x="464" y="444"/>
                      </a:cubicBezTo>
                      <a:cubicBezTo>
                        <a:pt x="464" y="445"/>
                        <a:pt x="463" y="445"/>
                        <a:pt x="463" y="446"/>
                      </a:cubicBezTo>
                      <a:cubicBezTo>
                        <a:pt x="472" y="451"/>
                        <a:pt x="489" y="452"/>
                        <a:pt x="502" y="449"/>
                      </a:cubicBezTo>
                      <a:cubicBezTo>
                        <a:pt x="500" y="450"/>
                        <a:pt x="499" y="452"/>
                        <a:pt x="498" y="453"/>
                      </a:cubicBezTo>
                      <a:cubicBezTo>
                        <a:pt x="498" y="453"/>
                        <a:pt x="498" y="453"/>
                        <a:pt x="498" y="453"/>
                      </a:cubicBezTo>
                      <a:cubicBezTo>
                        <a:pt x="490" y="459"/>
                        <a:pt x="484" y="465"/>
                        <a:pt x="479" y="471"/>
                      </a:cubicBezTo>
                      <a:cubicBezTo>
                        <a:pt x="473" y="479"/>
                        <a:pt x="468" y="491"/>
                        <a:pt x="458" y="494"/>
                      </a:cubicBezTo>
                      <a:cubicBezTo>
                        <a:pt x="450" y="496"/>
                        <a:pt x="441" y="493"/>
                        <a:pt x="435" y="486"/>
                      </a:cubicBezTo>
                      <a:cubicBezTo>
                        <a:pt x="430" y="480"/>
                        <a:pt x="429" y="471"/>
                        <a:pt x="432" y="464"/>
                      </a:cubicBezTo>
                      <a:cubicBezTo>
                        <a:pt x="436" y="457"/>
                        <a:pt x="442" y="453"/>
                        <a:pt x="449" y="454"/>
                      </a:cubicBezTo>
                      <a:cubicBezTo>
                        <a:pt x="455" y="455"/>
                        <a:pt x="459" y="458"/>
                        <a:pt x="461" y="464"/>
                      </a:cubicBezTo>
                      <a:cubicBezTo>
                        <a:pt x="459" y="460"/>
                        <a:pt x="455" y="458"/>
                        <a:pt x="451" y="458"/>
                      </a:cubicBezTo>
                      <a:cubicBezTo>
                        <a:pt x="446" y="459"/>
                        <a:pt x="443" y="464"/>
                        <a:pt x="444" y="469"/>
                      </a:cubicBezTo>
                      <a:cubicBezTo>
                        <a:pt x="444" y="474"/>
                        <a:pt x="449" y="477"/>
                        <a:pt x="454" y="476"/>
                      </a:cubicBezTo>
                      <a:cubicBezTo>
                        <a:pt x="458" y="475"/>
                        <a:pt x="461" y="472"/>
                        <a:pt x="462" y="467"/>
                      </a:cubicBezTo>
                      <a:cubicBezTo>
                        <a:pt x="462" y="465"/>
                        <a:pt x="461" y="462"/>
                        <a:pt x="460" y="460"/>
                      </a:cubicBezTo>
                      <a:cubicBezTo>
                        <a:pt x="457" y="457"/>
                        <a:pt x="454" y="454"/>
                        <a:pt x="449" y="453"/>
                      </a:cubicBezTo>
                      <a:cubicBezTo>
                        <a:pt x="442" y="452"/>
                        <a:pt x="435" y="456"/>
                        <a:pt x="431" y="463"/>
                      </a:cubicBezTo>
                      <a:cubicBezTo>
                        <a:pt x="427" y="471"/>
                        <a:pt x="429" y="481"/>
                        <a:pt x="435" y="488"/>
                      </a:cubicBezTo>
                      <a:cubicBezTo>
                        <a:pt x="440" y="495"/>
                        <a:pt x="450" y="498"/>
                        <a:pt x="459" y="496"/>
                      </a:cubicBezTo>
                      <a:cubicBezTo>
                        <a:pt x="461" y="495"/>
                        <a:pt x="464" y="494"/>
                        <a:pt x="466" y="492"/>
                      </a:cubicBezTo>
                      <a:cubicBezTo>
                        <a:pt x="465" y="494"/>
                        <a:pt x="465" y="495"/>
                        <a:pt x="464" y="496"/>
                      </a:cubicBezTo>
                      <a:cubicBezTo>
                        <a:pt x="455" y="515"/>
                        <a:pt x="455" y="538"/>
                        <a:pt x="438" y="552"/>
                      </a:cubicBezTo>
                      <a:cubicBezTo>
                        <a:pt x="438" y="552"/>
                        <a:pt x="439" y="553"/>
                        <a:pt x="439" y="554"/>
                      </a:cubicBezTo>
                      <a:cubicBezTo>
                        <a:pt x="442" y="552"/>
                        <a:pt x="444" y="550"/>
                        <a:pt x="447" y="547"/>
                      </a:cubicBezTo>
                      <a:cubicBezTo>
                        <a:pt x="450" y="543"/>
                        <a:pt x="452" y="540"/>
                        <a:pt x="454" y="536"/>
                      </a:cubicBezTo>
                      <a:cubicBezTo>
                        <a:pt x="455" y="540"/>
                        <a:pt x="455" y="545"/>
                        <a:pt x="457" y="550"/>
                      </a:cubicBezTo>
                      <a:cubicBezTo>
                        <a:pt x="459" y="559"/>
                        <a:pt x="462" y="566"/>
                        <a:pt x="468" y="574"/>
                      </a:cubicBezTo>
                      <a:cubicBezTo>
                        <a:pt x="470" y="577"/>
                        <a:pt x="472" y="580"/>
                        <a:pt x="475" y="582"/>
                      </a:cubicBezTo>
                      <a:cubicBezTo>
                        <a:pt x="481" y="588"/>
                        <a:pt x="486" y="591"/>
                        <a:pt x="494" y="594"/>
                      </a:cubicBezTo>
                      <a:cubicBezTo>
                        <a:pt x="502" y="597"/>
                        <a:pt x="508" y="598"/>
                        <a:pt x="517" y="597"/>
                      </a:cubicBezTo>
                      <a:cubicBezTo>
                        <a:pt x="524" y="595"/>
                        <a:pt x="531" y="592"/>
                        <a:pt x="537" y="587"/>
                      </a:cubicBezTo>
                      <a:cubicBezTo>
                        <a:pt x="546" y="577"/>
                        <a:pt x="548" y="563"/>
                        <a:pt x="543" y="551"/>
                      </a:cubicBezTo>
                      <a:cubicBezTo>
                        <a:pt x="538" y="539"/>
                        <a:pt x="527" y="530"/>
                        <a:pt x="515" y="523"/>
                      </a:cubicBezTo>
                      <a:cubicBezTo>
                        <a:pt x="531" y="547"/>
                        <a:pt x="512" y="561"/>
                        <a:pt x="509" y="572"/>
                      </a:cubicBezTo>
                      <a:cubicBezTo>
                        <a:pt x="505" y="588"/>
                        <a:pt x="517" y="595"/>
                        <a:pt x="529" y="591"/>
                      </a:cubicBezTo>
                      <a:cubicBezTo>
                        <a:pt x="528" y="591"/>
                        <a:pt x="528" y="591"/>
                        <a:pt x="528" y="591"/>
                      </a:cubicBezTo>
                      <a:cubicBezTo>
                        <a:pt x="525" y="593"/>
                        <a:pt x="521" y="595"/>
                        <a:pt x="517" y="595"/>
                      </a:cubicBezTo>
                      <a:cubicBezTo>
                        <a:pt x="509" y="596"/>
                        <a:pt x="502" y="595"/>
                        <a:pt x="495" y="593"/>
                      </a:cubicBezTo>
                      <a:cubicBezTo>
                        <a:pt x="487" y="590"/>
                        <a:pt x="482" y="586"/>
                        <a:pt x="477" y="580"/>
                      </a:cubicBezTo>
                      <a:cubicBezTo>
                        <a:pt x="468" y="571"/>
                        <a:pt x="463" y="563"/>
                        <a:pt x="460" y="551"/>
                      </a:cubicBezTo>
                      <a:cubicBezTo>
                        <a:pt x="461" y="555"/>
                        <a:pt x="463" y="558"/>
                        <a:pt x="465" y="561"/>
                      </a:cubicBezTo>
                      <a:cubicBezTo>
                        <a:pt x="471" y="570"/>
                        <a:pt x="484" y="575"/>
                        <a:pt x="494" y="569"/>
                      </a:cubicBezTo>
                      <a:cubicBezTo>
                        <a:pt x="498" y="566"/>
                        <a:pt x="500" y="561"/>
                        <a:pt x="499" y="556"/>
                      </a:cubicBezTo>
                      <a:cubicBezTo>
                        <a:pt x="499" y="552"/>
                        <a:pt x="497" y="549"/>
                        <a:pt x="493" y="547"/>
                      </a:cubicBezTo>
                      <a:cubicBezTo>
                        <a:pt x="490" y="545"/>
                        <a:pt x="485" y="545"/>
                        <a:pt x="482" y="547"/>
                      </a:cubicBezTo>
                      <a:cubicBezTo>
                        <a:pt x="477" y="549"/>
                        <a:pt x="474" y="555"/>
                        <a:pt x="476" y="560"/>
                      </a:cubicBezTo>
                      <a:cubicBezTo>
                        <a:pt x="478" y="563"/>
                        <a:pt x="481" y="564"/>
                        <a:pt x="484" y="564"/>
                      </a:cubicBezTo>
                      <a:cubicBezTo>
                        <a:pt x="486" y="563"/>
                        <a:pt x="488" y="562"/>
                        <a:pt x="487" y="560"/>
                      </a:cubicBezTo>
                      <a:cubicBezTo>
                        <a:pt x="487" y="561"/>
                        <a:pt x="485" y="561"/>
                        <a:pt x="483" y="561"/>
                      </a:cubicBezTo>
                      <a:cubicBezTo>
                        <a:pt x="480" y="561"/>
                        <a:pt x="479" y="558"/>
                        <a:pt x="481" y="555"/>
                      </a:cubicBezTo>
                      <a:cubicBezTo>
                        <a:pt x="481" y="554"/>
                        <a:pt x="483" y="553"/>
                        <a:pt x="486" y="552"/>
                      </a:cubicBezTo>
                      <a:cubicBezTo>
                        <a:pt x="489" y="552"/>
                        <a:pt x="491" y="554"/>
                        <a:pt x="492" y="557"/>
                      </a:cubicBezTo>
                      <a:cubicBezTo>
                        <a:pt x="493" y="560"/>
                        <a:pt x="492" y="563"/>
                        <a:pt x="489" y="565"/>
                      </a:cubicBezTo>
                      <a:cubicBezTo>
                        <a:pt x="481" y="570"/>
                        <a:pt x="469" y="564"/>
                        <a:pt x="465" y="557"/>
                      </a:cubicBezTo>
                      <a:cubicBezTo>
                        <a:pt x="448" y="533"/>
                        <a:pt x="466" y="492"/>
                        <a:pt x="484" y="470"/>
                      </a:cubicBezTo>
                      <a:cubicBezTo>
                        <a:pt x="480" y="479"/>
                        <a:pt x="479" y="488"/>
                        <a:pt x="481" y="498"/>
                      </a:cubicBezTo>
                      <a:cubicBezTo>
                        <a:pt x="482" y="502"/>
                        <a:pt x="484" y="507"/>
                        <a:pt x="489" y="511"/>
                      </a:cubicBezTo>
                      <a:cubicBezTo>
                        <a:pt x="485" y="506"/>
                        <a:pt x="484" y="501"/>
                        <a:pt x="483" y="497"/>
                      </a:cubicBezTo>
                      <a:cubicBezTo>
                        <a:pt x="481" y="486"/>
                        <a:pt x="484" y="475"/>
                        <a:pt x="491" y="466"/>
                      </a:cubicBezTo>
                      <a:cubicBezTo>
                        <a:pt x="496" y="459"/>
                        <a:pt x="501" y="455"/>
                        <a:pt x="507" y="451"/>
                      </a:cubicBezTo>
                      <a:cubicBezTo>
                        <a:pt x="519" y="444"/>
                        <a:pt x="531" y="444"/>
                        <a:pt x="544" y="438"/>
                      </a:cubicBezTo>
                      <a:cubicBezTo>
                        <a:pt x="545" y="438"/>
                        <a:pt x="545" y="438"/>
                        <a:pt x="545" y="438"/>
                      </a:cubicBezTo>
                      <a:cubicBezTo>
                        <a:pt x="552" y="434"/>
                        <a:pt x="557" y="431"/>
                        <a:pt x="563" y="426"/>
                      </a:cubicBezTo>
                      <a:cubicBezTo>
                        <a:pt x="565" y="425"/>
                        <a:pt x="579" y="413"/>
                        <a:pt x="578" y="410"/>
                      </a:cubicBezTo>
                      <a:cubicBezTo>
                        <a:pt x="576" y="410"/>
                        <a:pt x="568" y="418"/>
                        <a:pt x="566" y="419"/>
                      </a:cubicBezTo>
                      <a:cubicBezTo>
                        <a:pt x="558" y="425"/>
                        <a:pt x="551" y="429"/>
                        <a:pt x="543" y="433"/>
                      </a:cubicBezTo>
                      <a:cubicBezTo>
                        <a:pt x="542" y="434"/>
                        <a:pt x="542" y="434"/>
                        <a:pt x="542" y="434"/>
                      </a:cubicBezTo>
                      <a:cubicBezTo>
                        <a:pt x="530" y="439"/>
                        <a:pt x="520" y="442"/>
                        <a:pt x="507" y="441"/>
                      </a:cubicBezTo>
                      <a:cubicBezTo>
                        <a:pt x="492" y="439"/>
                        <a:pt x="477" y="432"/>
                        <a:pt x="470" y="418"/>
                      </a:cubicBezTo>
                      <a:cubicBezTo>
                        <a:pt x="465" y="411"/>
                        <a:pt x="464" y="398"/>
                        <a:pt x="473" y="393"/>
                      </a:cubicBezTo>
                      <a:cubicBezTo>
                        <a:pt x="476" y="391"/>
                        <a:pt x="479" y="391"/>
                        <a:pt x="482" y="393"/>
                      </a:cubicBezTo>
                      <a:cubicBezTo>
                        <a:pt x="484" y="395"/>
                        <a:pt x="484" y="398"/>
                        <a:pt x="483" y="401"/>
                      </a:cubicBezTo>
                      <a:cubicBezTo>
                        <a:pt x="481" y="403"/>
                        <a:pt x="480" y="404"/>
                        <a:pt x="478" y="404"/>
                      </a:cubicBezTo>
                      <a:cubicBezTo>
                        <a:pt x="475" y="405"/>
                        <a:pt x="473" y="402"/>
                        <a:pt x="474" y="399"/>
                      </a:cubicBezTo>
                      <a:cubicBezTo>
                        <a:pt x="474" y="398"/>
                        <a:pt x="475" y="397"/>
                        <a:pt x="477" y="396"/>
                      </a:cubicBezTo>
                      <a:cubicBezTo>
                        <a:pt x="475" y="395"/>
                        <a:pt x="473" y="396"/>
                        <a:pt x="472" y="398"/>
                      </a:cubicBezTo>
                      <a:cubicBezTo>
                        <a:pt x="470" y="400"/>
                        <a:pt x="470" y="404"/>
                        <a:pt x="472" y="406"/>
                      </a:cubicBezTo>
                      <a:cubicBezTo>
                        <a:pt x="476" y="410"/>
                        <a:pt x="482" y="411"/>
                        <a:pt x="486" y="407"/>
                      </a:cubicBezTo>
                      <a:cubicBezTo>
                        <a:pt x="489" y="405"/>
                        <a:pt x="491" y="401"/>
                        <a:pt x="491" y="397"/>
                      </a:cubicBezTo>
                      <a:cubicBezTo>
                        <a:pt x="491" y="393"/>
                        <a:pt x="489" y="389"/>
                        <a:pt x="486" y="387"/>
                      </a:cubicBezTo>
                      <a:cubicBezTo>
                        <a:pt x="482" y="384"/>
                        <a:pt x="476" y="384"/>
                        <a:pt x="471" y="386"/>
                      </a:cubicBezTo>
                      <a:cubicBezTo>
                        <a:pt x="461" y="392"/>
                        <a:pt x="461" y="406"/>
                        <a:pt x="466" y="416"/>
                      </a:cubicBezTo>
                      <a:cubicBezTo>
                        <a:pt x="468" y="419"/>
                        <a:pt x="470" y="422"/>
                        <a:pt x="473" y="425"/>
                      </a:cubicBezTo>
                      <a:cubicBezTo>
                        <a:pt x="464" y="417"/>
                        <a:pt x="458" y="409"/>
                        <a:pt x="453" y="397"/>
                      </a:cubicBezTo>
                      <a:cubicBezTo>
                        <a:pt x="451" y="390"/>
                        <a:pt x="450" y="383"/>
                        <a:pt x="450" y="375"/>
                      </a:cubicBezTo>
                      <a:cubicBezTo>
                        <a:pt x="451" y="367"/>
                        <a:pt x="453" y="361"/>
                        <a:pt x="458" y="354"/>
                      </a:cubicBezTo>
                      <a:cubicBezTo>
                        <a:pt x="460" y="351"/>
                        <a:pt x="463" y="348"/>
                        <a:pt x="466" y="345"/>
                      </a:cubicBezTo>
                      <a:cubicBezTo>
                        <a:pt x="466" y="345"/>
                        <a:pt x="466" y="345"/>
                        <a:pt x="466" y="345"/>
                      </a:cubicBezTo>
                      <a:cubicBezTo>
                        <a:pt x="458" y="354"/>
                        <a:pt x="459" y="368"/>
                        <a:pt x="475" y="371"/>
                      </a:cubicBezTo>
                      <a:cubicBezTo>
                        <a:pt x="487" y="374"/>
                        <a:pt x="507" y="362"/>
                        <a:pt x="522" y="387"/>
                      </a:cubicBezTo>
                      <a:cubicBezTo>
                        <a:pt x="522" y="373"/>
                        <a:pt x="518" y="359"/>
                        <a:pt x="509" y="350"/>
                      </a:cubicBezTo>
                      <a:cubicBezTo>
                        <a:pt x="500" y="340"/>
                        <a:pt x="486" y="336"/>
                        <a:pt x="474" y="340"/>
                      </a:cubicBezTo>
                      <a:cubicBezTo>
                        <a:pt x="467" y="342"/>
                        <a:pt x="461" y="347"/>
                        <a:pt x="456" y="353"/>
                      </a:cubicBezTo>
                      <a:cubicBezTo>
                        <a:pt x="452" y="361"/>
                        <a:pt x="449" y="367"/>
                        <a:pt x="448" y="375"/>
                      </a:cubicBezTo>
                      <a:cubicBezTo>
                        <a:pt x="448" y="384"/>
                        <a:pt x="449" y="390"/>
                        <a:pt x="451" y="398"/>
                      </a:cubicBezTo>
                      <a:cubicBezTo>
                        <a:pt x="452" y="401"/>
                        <a:pt x="454" y="404"/>
                        <a:pt x="455" y="407"/>
                      </a:cubicBezTo>
                      <a:cubicBezTo>
                        <a:pt x="456" y="409"/>
                        <a:pt x="457" y="410"/>
                        <a:pt x="458" y="412"/>
                      </a:cubicBezTo>
                      <a:cubicBezTo>
                        <a:pt x="445" y="395"/>
                        <a:pt x="422" y="394"/>
                        <a:pt x="404" y="404"/>
                      </a:cubicBezTo>
                      <a:cubicBezTo>
                        <a:pt x="402" y="405"/>
                        <a:pt x="400" y="406"/>
                        <a:pt x="399" y="407"/>
                      </a:cubicBezTo>
                      <a:cubicBezTo>
                        <a:pt x="380" y="421"/>
                        <a:pt x="367" y="446"/>
                        <a:pt x="366" y="471"/>
                      </a:cubicBezTo>
                      <a:close/>
                      <a:moveTo>
                        <a:pt x="356" y="487"/>
                      </a:moveTo>
                      <a:cubicBezTo>
                        <a:pt x="362" y="485"/>
                        <a:pt x="370" y="488"/>
                        <a:pt x="373" y="492"/>
                      </a:cubicBezTo>
                      <a:cubicBezTo>
                        <a:pt x="379" y="488"/>
                        <a:pt x="376" y="474"/>
                        <a:pt x="366" y="474"/>
                      </a:cubicBezTo>
                      <a:cubicBezTo>
                        <a:pt x="359" y="474"/>
                        <a:pt x="354" y="481"/>
                        <a:pt x="356" y="487"/>
                      </a:cubicBezTo>
                      <a:close/>
                      <a:moveTo>
                        <a:pt x="354" y="474"/>
                      </a:moveTo>
                      <a:cubicBezTo>
                        <a:pt x="344" y="479"/>
                        <a:pt x="335" y="488"/>
                        <a:pt x="331" y="496"/>
                      </a:cubicBezTo>
                      <a:cubicBezTo>
                        <a:pt x="326" y="505"/>
                        <a:pt x="323" y="516"/>
                        <a:pt x="323" y="526"/>
                      </a:cubicBezTo>
                      <a:cubicBezTo>
                        <a:pt x="322" y="544"/>
                        <a:pt x="326" y="564"/>
                        <a:pt x="316" y="580"/>
                      </a:cubicBezTo>
                      <a:cubicBezTo>
                        <a:pt x="307" y="593"/>
                        <a:pt x="292" y="597"/>
                        <a:pt x="282" y="592"/>
                      </a:cubicBezTo>
                      <a:cubicBezTo>
                        <a:pt x="273" y="588"/>
                        <a:pt x="267" y="578"/>
                        <a:pt x="269" y="568"/>
                      </a:cubicBezTo>
                      <a:cubicBezTo>
                        <a:pt x="270" y="561"/>
                        <a:pt x="278" y="552"/>
                        <a:pt x="286" y="554"/>
                      </a:cubicBezTo>
                      <a:cubicBezTo>
                        <a:pt x="290" y="555"/>
                        <a:pt x="293" y="559"/>
                        <a:pt x="291" y="561"/>
                      </a:cubicBezTo>
                      <a:cubicBezTo>
                        <a:pt x="288" y="559"/>
                        <a:pt x="284" y="561"/>
                        <a:pt x="282" y="566"/>
                      </a:cubicBezTo>
                      <a:cubicBezTo>
                        <a:pt x="281" y="568"/>
                        <a:pt x="282" y="572"/>
                        <a:pt x="284" y="575"/>
                      </a:cubicBezTo>
                      <a:cubicBezTo>
                        <a:pt x="287" y="579"/>
                        <a:pt x="292" y="582"/>
                        <a:pt x="298" y="579"/>
                      </a:cubicBezTo>
                      <a:cubicBezTo>
                        <a:pt x="310" y="574"/>
                        <a:pt x="311" y="553"/>
                        <a:pt x="310" y="540"/>
                      </a:cubicBezTo>
                      <a:cubicBezTo>
                        <a:pt x="309" y="521"/>
                        <a:pt x="314" y="503"/>
                        <a:pt x="327" y="488"/>
                      </a:cubicBezTo>
                      <a:cubicBezTo>
                        <a:pt x="334" y="480"/>
                        <a:pt x="343" y="474"/>
                        <a:pt x="354" y="474"/>
                      </a:cubicBezTo>
                      <a:close/>
                      <a:moveTo>
                        <a:pt x="517" y="353"/>
                      </a:moveTo>
                      <a:cubicBezTo>
                        <a:pt x="509" y="340"/>
                        <a:pt x="520" y="331"/>
                        <a:pt x="526" y="324"/>
                      </a:cubicBezTo>
                      <a:cubicBezTo>
                        <a:pt x="533" y="316"/>
                        <a:pt x="536" y="304"/>
                        <a:pt x="527" y="297"/>
                      </a:cubicBezTo>
                      <a:cubicBezTo>
                        <a:pt x="521" y="309"/>
                        <a:pt x="514" y="305"/>
                        <a:pt x="506" y="314"/>
                      </a:cubicBezTo>
                      <a:cubicBezTo>
                        <a:pt x="498" y="322"/>
                        <a:pt x="499" y="341"/>
                        <a:pt x="517" y="353"/>
                      </a:cubicBezTo>
                      <a:close/>
                      <a:moveTo>
                        <a:pt x="586" y="297"/>
                      </a:moveTo>
                      <a:cubicBezTo>
                        <a:pt x="558" y="283"/>
                        <a:pt x="577" y="251"/>
                        <a:pt x="594" y="247"/>
                      </a:cubicBezTo>
                      <a:cubicBezTo>
                        <a:pt x="582" y="256"/>
                        <a:pt x="576" y="285"/>
                        <a:pt x="586" y="297"/>
                      </a:cubicBezTo>
                      <a:close/>
                      <a:moveTo>
                        <a:pt x="601" y="307"/>
                      </a:moveTo>
                      <a:cubicBezTo>
                        <a:pt x="587" y="320"/>
                        <a:pt x="564" y="323"/>
                        <a:pt x="551" y="315"/>
                      </a:cubicBezTo>
                      <a:cubicBezTo>
                        <a:pt x="521" y="298"/>
                        <a:pt x="541" y="266"/>
                        <a:pt x="563" y="288"/>
                      </a:cubicBezTo>
                      <a:cubicBezTo>
                        <a:pt x="575" y="300"/>
                        <a:pt x="583" y="307"/>
                        <a:pt x="601" y="307"/>
                      </a:cubicBezTo>
                      <a:close/>
                      <a:moveTo>
                        <a:pt x="711" y="198"/>
                      </a:moveTo>
                      <a:cubicBezTo>
                        <a:pt x="679" y="185"/>
                        <a:pt x="653" y="202"/>
                        <a:pt x="635" y="223"/>
                      </a:cubicBezTo>
                      <a:cubicBezTo>
                        <a:pt x="626" y="235"/>
                        <a:pt x="618" y="254"/>
                        <a:pt x="602" y="258"/>
                      </a:cubicBezTo>
                      <a:cubicBezTo>
                        <a:pt x="619" y="275"/>
                        <a:pt x="645" y="235"/>
                        <a:pt x="655" y="224"/>
                      </a:cubicBezTo>
                      <a:cubicBezTo>
                        <a:pt x="671" y="205"/>
                        <a:pt x="691" y="195"/>
                        <a:pt x="711" y="198"/>
                      </a:cubicBezTo>
                      <a:close/>
                      <a:moveTo>
                        <a:pt x="945" y="804"/>
                      </a:moveTo>
                      <a:cubicBezTo>
                        <a:pt x="927" y="823"/>
                        <a:pt x="940" y="857"/>
                        <a:pt x="939" y="871"/>
                      </a:cubicBezTo>
                      <a:cubicBezTo>
                        <a:pt x="937" y="894"/>
                        <a:pt x="916" y="895"/>
                        <a:pt x="914" y="873"/>
                      </a:cubicBezTo>
                      <a:cubicBezTo>
                        <a:pt x="911" y="851"/>
                        <a:pt x="924" y="818"/>
                        <a:pt x="945" y="804"/>
                      </a:cubicBezTo>
                      <a:close/>
                      <a:moveTo>
                        <a:pt x="967" y="954"/>
                      </a:moveTo>
                      <a:cubicBezTo>
                        <a:pt x="996" y="939"/>
                        <a:pt x="1020" y="959"/>
                        <a:pt x="1036" y="960"/>
                      </a:cubicBezTo>
                      <a:cubicBezTo>
                        <a:pt x="1053" y="961"/>
                        <a:pt x="1056" y="945"/>
                        <a:pt x="1039" y="939"/>
                      </a:cubicBezTo>
                      <a:cubicBezTo>
                        <a:pt x="1017" y="931"/>
                        <a:pt x="986" y="938"/>
                        <a:pt x="967" y="954"/>
                      </a:cubicBezTo>
                      <a:close/>
                      <a:moveTo>
                        <a:pt x="742" y="542"/>
                      </a:moveTo>
                      <a:cubicBezTo>
                        <a:pt x="736" y="560"/>
                        <a:pt x="745" y="570"/>
                        <a:pt x="764" y="578"/>
                      </a:cubicBezTo>
                      <a:cubicBezTo>
                        <a:pt x="778" y="584"/>
                        <a:pt x="787" y="596"/>
                        <a:pt x="783" y="607"/>
                      </a:cubicBezTo>
                      <a:cubicBezTo>
                        <a:pt x="792" y="603"/>
                        <a:pt x="796" y="589"/>
                        <a:pt x="790" y="580"/>
                      </a:cubicBezTo>
                      <a:cubicBezTo>
                        <a:pt x="782" y="566"/>
                        <a:pt x="764" y="568"/>
                        <a:pt x="751" y="559"/>
                      </a:cubicBezTo>
                      <a:cubicBezTo>
                        <a:pt x="747" y="556"/>
                        <a:pt x="742" y="550"/>
                        <a:pt x="742" y="542"/>
                      </a:cubicBezTo>
                      <a:close/>
                      <a:moveTo>
                        <a:pt x="809" y="898"/>
                      </a:moveTo>
                      <a:cubicBezTo>
                        <a:pt x="808" y="899"/>
                        <a:pt x="806" y="900"/>
                        <a:pt x="804" y="899"/>
                      </a:cubicBezTo>
                      <a:cubicBezTo>
                        <a:pt x="802" y="898"/>
                        <a:pt x="802" y="896"/>
                        <a:pt x="802" y="894"/>
                      </a:cubicBezTo>
                      <a:cubicBezTo>
                        <a:pt x="803" y="892"/>
                        <a:pt x="806" y="892"/>
                        <a:pt x="808" y="892"/>
                      </a:cubicBezTo>
                      <a:cubicBezTo>
                        <a:pt x="810" y="893"/>
                        <a:pt x="810" y="896"/>
                        <a:pt x="809" y="898"/>
                      </a:cubicBezTo>
                      <a:close/>
                      <a:moveTo>
                        <a:pt x="808" y="876"/>
                      </a:moveTo>
                      <a:cubicBezTo>
                        <a:pt x="806" y="880"/>
                        <a:pt x="802" y="882"/>
                        <a:pt x="798" y="880"/>
                      </a:cubicBezTo>
                      <a:cubicBezTo>
                        <a:pt x="794" y="878"/>
                        <a:pt x="793" y="873"/>
                        <a:pt x="794" y="870"/>
                      </a:cubicBezTo>
                      <a:cubicBezTo>
                        <a:pt x="796" y="866"/>
                        <a:pt x="801" y="864"/>
                        <a:pt x="805" y="866"/>
                      </a:cubicBezTo>
                      <a:cubicBezTo>
                        <a:pt x="808" y="868"/>
                        <a:pt x="810" y="873"/>
                        <a:pt x="808" y="876"/>
                      </a:cubicBezTo>
                      <a:close/>
                      <a:moveTo>
                        <a:pt x="811" y="888"/>
                      </a:moveTo>
                      <a:cubicBezTo>
                        <a:pt x="810" y="891"/>
                        <a:pt x="807" y="892"/>
                        <a:pt x="805" y="890"/>
                      </a:cubicBezTo>
                      <a:cubicBezTo>
                        <a:pt x="802" y="889"/>
                        <a:pt x="801" y="886"/>
                        <a:pt x="802" y="884"/>
                      </a:cubicBezTo>
                      <a:cubicBezTo>
                        <a:pt x="804" y="881"/>
                        <a:pt x="807" y="880"/>
                        <a:pt x="809" y="882"/>
                      </a:cubicBezTo>
                      <a:cubicBezTo>
                        <a:pt x="812" y="883"/>
                        <a:pt x="813" y="886"/>
                        <a:pt x="811" y="888"/>
                      </a:cubicBezTo>
                      <a:close/>
                      <a:moveTo>
                        <a:pt x="925" y="593"/>
                      </a:moveTo>
                      <a:cubicBezTo>
                        <a:pt x="922" y="594"/>
                        <a:pt x="919" y="596"/>
                        <a:pt x="918" y="599"/>
                      </a:cubicBezTo>
                      <a:cubicBezTo>
                        <a:pt x="917" y="602"/>
                        <a:pt x="917" y="607"/>
                        <a:pt x="920" y="611"/>
                      </a:cubicBezTo>
                      <a:cubicBezTo>
                        <a:pt x="924" y="615"/>
                        <a:pt x="930" y="614"/>
                        <a:pt x="934" y="612"/>
                      </a:cubicBezTo>
                      <a:cubicBezTo>
                        <a:pt x="940" y="607"/>
                        <a:pt x="937" y="602"/>
                        <a:pt x="938" y="597"/>
                      </a:cubicBezTo>
                      <a:cubicBezTo>
                        <a:pt x="939" y="592"/>
                        <a:pt x="945" y="588"/>
                        <a:pt x="953" y="588"/>
                      </a:cubicBezTo>
                      <a:cubicBezTo>
                        <a:pt x="961" y="588"/>
                        <a:pt x="968" y="593"/>
                        <a:pt x="970" y="601"/>
                      </a:cubicBezTo>
                      <a:cubicBezTo>
                        <a:pt x="972" y="606"/>
                        <a:pt x="970" y="611"/>
                        <a:pt x="965" y="613"/>
                      </a:cubicBezTo>
                      <a:cubicBezTo>
                        <a:pt x="967" y="608"/>
                        <a:pt x="963" y="602"/>
                        <a:pt x="956" y="604"/>
                      </a:cubicBezTo>
                      <a:cubicBezTo>
                        <a:pt x="953" y="605"/>
                        <a:pt x="948" y="611"/>
                        <a:pt x="942" y="617"/>
                      </a:cubicBezTo>
                      <a:cubicBezTo>
                        <a:pt x="937" y="623"/>
                        <a:pt x="931" y="628"/>
                        <a:pt x="924" y="629"/>
                      </a:cubicBezTo>
                      <a:cubicBezTo>
                        <a:pt x="910" y="631"/>
                        <a:pt x="897" y="620"/>
                        <a:pt x="898" y="606"/>
                      </a:cubicBezTo>
                      <a:cubicBezTo>
                        <a:pt x="898" y="599"/>
                        <a:pt x="902" y="593"/>
                        <a:pt x="907" y="588"/>
                      </a:cubicBezTo>
                      <a:cubicBezTo>
                        <a:pt x="912" y="583"/>
                        <a:pt x="929" y="573"/>
                        <a:pt x="931" y="564"/>
                      </a:cubicBezTo>
                      <a:cubicBezTo>
                        <a:pt x="932" y="557"/>
                        <a:pt x="928" y="553"/>
                        <a:pt x="923" y="554"/>
                      </a:cubicBezTo>
                      <a:cubicBezTo>
                        <a:pt x="925" y="549"/>
                        <a:pt x="933" y="547"/>
                        <a:pt x="938" y="551"/>
                      </a:cubicBezTo>
                      <a:cubicBezTo>
                        <a:pt x="948" y="557"/>
                        <a:pt x="951" y="573"/>
                        <a:pt x="941" y="585"/>
                      </a:cubicBezTo>
                      <a:cubicBezTo>
                        <a:pt x="937" y="589"/>
                        <a:pt x="932" y="591"/>
                        <a:pt x="925" y="593"/>
                      </a:cubicBezTo>
                      <a:close/>
                      <a:moveTo>
                        <a:pt x="412" y="567"/>
                      </a:moveTo>
                      <a:cubicBezTo>
                        <a:pt x="410" y="565"/>
                        <a:pt x="409" y="562"/>
                        <a:pt x="411" y="559"/>
                      </a:cubicBezTo>
                      <a:cubicBezTo>
                        <a:pt x="412" y="557"/>
                        <a:pt x="416" y="556"/>
                        <a:pt x="418" y="558"/>
                      </a:cubicBezTo>
                      <a:cubicBezTo>
                        <a:pt x="421" y="559"/>
                        <a:pt x="421" y="563"/>
                        <a:pt x="420" y="565"/>
                      </a:cubicBezTo>
                      <a:cubicBezTo>
                        <a:pt x="418" y="568"/>
                        <a:pt x="415" y="568"/>
                        <a:pt x="412" y="567"/>
                      </a:cubicBezTo>
                      <a:close/>
                      <a:moveTo>
                        <a:pt x="402" y="563"/>
                      </a:moveTo>
                      <a:cubicBezTo>
                        <a:pt x="400" y="562"/>
                        <a:pt x="400" y="559"/>
                        <a:pt x="401" y="557"/>
                      </a:cubicBezTo>
                      <a:cubicBezTo>
                        <a:pt x="402" y="555"/>
                        <a:pt x="405" y="555"/>
                        <a:pt x="407" y="556"/>
                      </a:cubicBezTo>
                      <a:cubicBezTo>
                        <a:pt x="409" y="557"/>
                        <a:pt x="409" y="560"/>
                        <a:pt x="408" y="562"/>
                      </a:cubicBezTo>
                      <a:cubicBezTo>
                        <a:pt x="407" y="564"/>
                        <a:pt x="404" y="564"/>
                        <a:pt x="402" y="563"/>
                      </a:cubicBezTo>
                      <a:close/>
                      <a:moveTo>
                        <a:pt x="425" y="565"/>
                      </a:moveTo>
                      <a:cubicBezTo>
                        <a:pt x="422" y="562"/>
                        <a:pt x="421" y="557"/>
                        <a:pt x="423" y="553"/>
                      </a:cubicBezTo>
                      <a:cubicBezTo>
                        <a:pt x="426" y="550"/>
                        <a:pt x="431" y="549"/>
                        <a:pt x="435" y="551"/>
                      </a:cubicBezTo>
                      <a:cubicBezTo>
                        <a:pt x="439" y="554"/>
                        <a:pt x="440" y="559"/>
                        <a:pt x="437" y="563"/>
                      </a:cubicBezTo>
                      <a:cubicBezTo>
                        <a:pt x="434" y="566"/>
                        <a:pt x="429" y="567"/>
                        <a:pt x="425" y="565"/>
                      </a:cubicBezTo>
                      <a:close/>
                      <a:moveTo>
                        <a:pt x="615" y="347"/>
                      </a:moveTo>
                      <a:cubicBezTo>
                        <a:pt x="620" y="375"/>
                        <a:pt x="641" y="386"/>
                        <a:pt x="647" y="398"/>
                      </a:cubicBezTo>
                      <a:cubicBezTo>
                        <a:pt x="654" y="411"/>
                        <a:pt x="639" y="420"/>
                        <a:pt x="628" y="407"/>
                      </a:cubicBezTo>
                      <a:cubicBezTo>
                        <a:pt x="616" y="394"/>
                        <a:pt x="612" y="368"/>
                        <a:pt x="615" y="347"/>
                      </a:cubicBezTo>
                      <a:close/>
                      <a:moveTo>
                        <a:pt x="552" y="477"/>
                      </a:moveTo>
                      <a:cubicBezTo>
                        <a:pt x="543" y="486"/>
                        <a:pt x="516" y="491"/>
                        <a:pt x="502" y="485"/>
                      </a:cubicBezTo>
                      <a:cubicBezTo>
                        <a:pt x="487" y="479"/>
                        <a:pt x="488" y="465"/>
                        <a:pt x="506" y="469"/>
                      </a:cubicBezTo>
                      <a:cubicBezTo>
                        <a:pt x="520" y="472"/>
                        <a:pt x="539" y="483"/>
                        <a:pt x="552" y="477"/>
                      </a:cubicBezTo>
                      <a:close/>
                      <a:moveTo>
                        <a:pt x="689" y="486"/>
                      </a:moveTo>
                      <a:cubicBezTo>
                        <a:pt x="690" y="484"/>
                        <a:pt x="689" y="481"/>
                        <a:pt x="687" y="481"/>
                      </a:cubicBezTo>
                      <a:cubicBezTo>
                        <a:pt x="685" y="480"/>
                        <a:pt x="683" y="481"/>
                        <a:pt x="682" y="483"/>
                      </a:cubicBezTo>
                      <a:cubicBezTo>
                        <a:pt x="681" y="485"/>
                        <a:pt x="682" y="487"/>
                        <a:pt x="684" y="488"/>
                      </a:cubicBezTo>
                      <a:cubicBezTo>
                        <a:pt x="686" y="489"/>
                        <a:pt x="689" y="488"/>
                        <a:pt x="689" y="486"/>
                      </a:cubicBezTo>
                      <a:close/>
                      <a:moveTo>
                        <a:pt x="627" y="465"/>
                      </a:moveTo>
                      <a:cubicBezTo>
                        <a:pt x="633" y="458"/>
                        <a:pt x="642" y="466"/>
                        <a:pt x="646" y="469"/>
                      </a:cubicBezTo>
                      <a:cubicBezTo>
                        <a:pt x="649" y="470"/>
                        <a:pt x="651" y="471"/>
                        <a:pt x="654" y="470"/>
                      </a:cubicBezTo>
                      <a:cubicBezTo>
                        <a:pt x="652" y="473"/>
                        <a:pt x="643" y="477"/>
                        <a:pt x="639" y="478"/>
                      </a:cubicBezTo>
                      <a:cubicBezTo>
                        <a:pt x="633" y="479"/>
                        <a:pt x="627" y="476"/>
                        <a:pt x="626" y="468"/>
                      </a:cubicBezTo>
                      <a:cubicBezTo>
                        <a:pt x="629" y="470"/>
                        <a:pt x="634" y="472"/>
                        <a:pt x="637" y="471"/>
                      </a:cubicBezTo>
                      <a:cubicBezTo>
                        <a:pt x="635" y="471"/>
                        <a:pt x="630" y="469"/>
                        <a:pt x="627" y="465"/>
                      </a:cubicBezTo>
                      <a:close/>
                      <a:moveTo>
                        <a:pt x="673" y="500"/>
                      </a:moveTo>
                      <a:cubicBezTo>
                        <a:pt x="675" y="496"/>
                        <a:pt x="672" y="491"/>
                        <a:pt x="668" y="490"/>
                      </a:cubicBezTo>
                      <a:cubicBezTo>
                        <a:pt x="665" y="489"/>
                        <a:pt x="660" y="491"/>
                        <a:pt x="659" y="495"/>
                      </a:cubicBezTo>
                      <a:cubicBezTo>
                        <a:pt x="657" y="499"/>
                        <a:pt x="660" y="503"/>
                        <a:pt x="663" y="504"/>
                      </a:cubicBezTo>
                      <a:cubicBezTo>
                        <a:pt x="667" y="506"/>
                        <a:pt x="672" y="504"/>
                        <a:pt x="673" y="500"/>
                      </a:cubicBezTo>
                      <a:close/>
                      <a:moveTo>
                        <a:pt x="684" y="494"/>
                      </a:moveTo>
                      <a:cubicBezTo>
                        <a:pt x="685" y="491"/>
                        <a:pt x="683" y="488"/>
                        <a:pt x="681" y="487"/>
                      </a:cubicBezTo>
                      <a:cubicBezTo>
                        <a:pt x="678" y="486"/>
                        <a:pt x="675" y="488"/>
                        <a:pt x="675" y="490"/>
                      </a:cubicBezTo>
                      <a:cubicBezTo>
                        <a:pt x="674" y="493"/>
                        <a:pt x="675" y="496"/>
                        <a:pt x="678" y="497"/>
                      </a:cubicBezTo>
                      <a:cubicBezTo>
                        <a:pt x="680" y="498"/>
                        <a:pt x="683" y="496"/>
                        <a:pt x="684" y="494"/>
                      </a:cubicBezTo>
                      <a:close/>
                      <a:moveTo>
                        <a:pt x="570" y="469"/>
                      </a:moveTo>
                      <a:cubicBezTo>
                        <a:pt x="573" y="468"/>
                        <a:pt x="576" y="466"/>
                        <a:pt x="577" y="463"/>
                      </a:cubicBezTo>
                      <a:cubicBezTo>
                        <a:pt x="578" y="460"/>
                        <a:pt x="577" y="455"/>
                        <a:pt x="573" y="452"/>
                      </a:cubicBezTo>
                      <a:cubicBezTo>
                        <a:pt x="569" y="448"/>
                        <a:pt x="564" y="449"/>
                        <a:pt x="560" y="452"/>
                      </a:cubicBezTo>
                      <a:cubicBezTo>
                        <a:pt x="554" y="456"/>
                        <a:pt x="558" y="462"/>
                        <a:pt x="557" y="467"/>
                      </a:cubicBezTo>
                      <a:cubicBezTo>
                        <a:pt x="556" y="472"/>
                        <a:pt x="550" y="476"/>
                        <a:pt x="543" y="476"/>
                      </a:cubicBezTo>
                      <a:cubicBezTo>
                        <a:pt x="535" y="477"/>
                        <a:pt x="528" y="473"/>
                        <a:pt x="525" y="465"/>
                      </a:cubicBezTo>
                      <a:cubicBezTo>
                        <a:pt x="523" y="460"/>
                        <a:pt x="524" y="455"/>
                        <a:pt x="529" y="453"/>
                      </a:cubicBezTo>
                      <a:cubicBezTo>
                        <a:pt x="528" y="458"/>
                        <a:pt x="532" y="464"/>
                        <a:pt x="538" y="461"/>
                      </a:cubicBezTo>
                      <a:cubicBezTo>
                        <a:pt x="542" y="459"/>
                        <a:pt x="546" y="453"/>
                        <a:pt x="551" y="447"/>
                      </a:cubicBezTo>
                      <a:cubicBezTo>
                        <a:pt x="556" y="441"/>
                        <a:pt x="562" y="436"/>
                        <a:pt x="569" y="434"/>
                      </a:cubicBezTo>
                      <a:cubicBezTo>
                        <a:pt x="582" y="431"/>
                        <a:pt x="595" y="441"/>
                        <a:pt x="596" y="454"/>
                      </a:cubicBezTo>
                      <a:cubicBezTo>
                        <a:pt x="596" y="462"/>
                        <a:pt x="593" y="468"/>
                        <a:pt x="588" y="473"/>
                      </a:cubicBezTo>
                      <a:cubicBezTo>
                        <a:pt x="583" y="478"/>
                        <a:pt x="568" y="489"/>
                        <a:pt x="567" y="498"/>
                      </a:cubicBezTo>
                      <a:cubicBezTo>
                        <a:pt x="566" y="505"/>
                        <a:pt x="571" y="509"/>
                        <a:pt x="575" y="508"/>
                      </a:cubicBezTo>
                      <a:cubicBezTo>
                        <a:pt x="574" y="513"/>
                        <a:pt x="566" y="515"/>
                        <a:pt x="560" y="512"/>
                      </a:cubicBezTo>
                      <a:cubicBezTo>
                        <a:pt x="551" y="507"/>
                        <a:pt x="546" y="491"/>
                        <a:pt x="555" y="479"/>
                      </a:cubicBezTo>
                      <a:cubicBezTo>
                        <a:pt x="558" y="474"/>
                        <a:pt x="563" y="472"/>
                        <a:pt x="570" y="469"/>
                      </a:cubicBezTo>
                      <a:close/>
                      <a:moveTo>
                        <a:pt x="445" y="431"/>
                      </a:moveTo>
                      <a:cubicBezTo>
                        <a:pt x="446" y="428"/>
                        <a:pt x="448" y="427"/>
                        <a:pt x="450" y="427"/>
                      </a:cubicBezTo>
                      <a:cubicBezTo>
                        <a:pt x="452" y="428"/>
                        <a:pt x="454" y="430"/>
                        <a:pt x="453" y="432"/>
                      </a:cubicBezTo>
                      <a:cubicBezTo>
                        <a:pt x="453" y="434"/>
                        <a:pt x="451" y="436"/>
                        <a:pt x="449" y="435"/>
                      </a:cubicBezTo>
                      <a:cubicBezTo>
                        <a:pt x="446" y="435"/>
                        <a:pt x="445" y="433"/>
                        <a:pt x="445" y="431"/>
                      </a:cubicBezTo>
                      <a:close/>
                      <a:moveTo>
                        <a:pt x="445" y="422"/>
                      </a:moveTo>
                      <a:cubicBezTo>
                        <a:pt x="445" y="421"/>
                        <a:pt x="447" y="419"/>
                        <a:pt x="449" y="420"/>
                      </a:cubicBezTo>
                      <a:cubicBezTo>
                        <a:pt x="450" y="420"/>
                        <a:pt x="452" y="422"/>
                        <a:pt x="451" y="424"/>
                      </a:cubicBezTo>
                      <a:cubicBezTo>
                        <a:pt x="451" y="425"/>
                        <a:pt x="449" y="427"/>
                        <a:pt x="447" y="426"/>
                      </a:cubicBezTo>
                      <a:cubicBezTo>
                        <a:pt x="446" y="426"/>
                        <a:pt x="444" y="424"/>
                        <a:pt x="445" y="422"/>
                      </a:cubicBezTo>
                      <a:close/>
                      <a:moveTo>
                        <a:pt x="451" y="439"/>
                      </a:moveTo>
                      <a:cubicBezTo>
                        <a:pt x="451" y="436"/>
                        <a:pt x="455" y="434"/>
                        <a:pt x="458" y="434"/>
                      </a:cubicBezTo>
                      <a:cubicBezTo>
                        <a:pt x="462" y="435"/>
                        <a:pt x="464" y="438"/>
                        <a:pt x="463" y="442"/>
                      </a:cubicBezTo>
                      <a:cubicBezTo>
                        <a:pt x="463" y="445"/>
                        <a:pt x="459" y="448"/>
                        <a:pt x="456" y="447"/>
                      </a:cubicBezTo>
                      <a:cubicBezTo>
                        <a:pt x="452" y="446"/>
                        <a:pt x="450" y="443"/>
                        <a:pt x="451" y="439"/>
                      </a:cubicBezTo>
                      <a:close/>
                      <a:moveTo>
                        <a:pt x="570" y="467"/>
                      </a:moveTo>
                      <a:cubicBezTo>
                        <a:pt x="575" y="465"/>
                        <a:pt x="577" y="460"/>
                        <a:pt x="574" y="456"/>
                      </a:cubicBezTo>
                      <a:cubicBezTo>
                        <a:pt x="571" y="448"/>
                        <a:pt x="560" y="452"/>
                        <a:pt x="559" y="458"/>
                      </a:cubicBezTo>
                      <a:cubicBezTo>
                        <a:pt x="558" y="464"/>
                        <a:pt x="561" y="467"/>
                        <a:pt x="556" y="473"/>
                      </a:cubicBezTo>
                      <a:cubicBezTo>
                        <a:pt x="562" y="468"/>
                        <a:pt x="565" y="470"/>
                        <a:pt x="570" y="467"/>
                      </a:cubicBezTo>
                      <a:close/>
                      <a:moveTo>
                        <a:pt x="594" y="441"/>
                      </a:moveTo>
                      <a:cubicBezTo>
                        <a:pt x="590" y="434"/>
                        <a:pt x="581" y="430"/>
                        <a:pt x="575" y="431"/>
                      </a:cubicBezTo>
                      <a:cubicBezTo>
                        <a:pt x="573" y="423"/>
                        <a:pt x="587" y="413"/>
                        <a:pt x="596" y="421"/>
                      </a:cubicBezTo>
                      <a:cubicBezTo>
                        <a:pt x="602" y="427"/>
                        <a:pt x="601" y="438"/>
                        <a:pt x="594" y="441"/>
                      </a:cubicBezTo>
                      <a:close/>
                      <a:moveTo>
                        <a:pt x="484" y="496"/>
                      </a:moveTo>
                      <a:cubicBezTo>
                        <a:pt x="498" y="492"/>
                        <a:pt x="502" y="511"/>
                        <a:pt x="504" y="517"/>
                      </a:cubicBezTo>
                      <a:cubicBezTo>
                        <a:pt x="507" y="522"/>
                        <a:pt x="509" y="525"/>
                        <a:pt x="513" y="526"/>
                      </a:cubicBezTo>
                      <a:cubicBezTo>
                        <a:pt x="508" y="528"/>
                        <a:pt x="493" y="526"/>
                        <a:pt x="487" y="523"/>
                      </a:cubicBezTo>
                      <a:cubicBezTo>
                        <a:pt x="479" y="518"/>
                        <a:pt x="474" y="509"/>
                        <a:pt x="480" y="499"/>
                      </a:cubicBezTo>
                      <a:cubicBezTo>
                        <a:pt x="481" y="504"/>
                        <a:pt x="486" y="511"/>
                        <a:pt x="491" y="513"/>
                      </a:cubicBezTo>
                      <a:cubicBezTo>
                        <a:pt x="489" y="511"/>
                        <a:pt x="484" y="503"/>
                        <a:pt x="484" y="496"/>
                      </a:cubicBezTo>
                      <a:close/>
                      <a:moveTo>
                        <a:pt x="584" y="403"/>
                      </a:moveTo>
                      <a:cubicBezTo>
                        <a:pt x="553" y="414"/>
                        <a:pt x="530" y="399"/>
                        <a:pt x="514" y="398"/>
                      </a:cubicBezTo>
                      <a:cubicBezTo>
                        <a:pt x="497" y="398"/>
                        <a:pt x="497" y="418"/>
                        <a:pt x="515" y="423"/>
                      </a:cubicBezTo>
                      <a:cubicBezTo>
                        <a:pt x="535" y="428"/>
                        <a:pt x="563" y="418"/>
                        <a:pt x="584" y="403"/>
                      </a:cubicBezTo>
                      <a:close/>
                      <a:moveTo>
                        <a:pt x="694" y="464"/>
                      </a:moveTo>
                      <a:cubicBezTo>
                        <a:pt x="691" y="466"/>
                        <a:pt x="688" y="468"/>
                        <a:pt x="685" y="469"/>
                      </a:cubicBezTo>
                      <a:cubicBezTo>
                        <a:pt x="674" y="474"/>
                        <a:pt x="662" y="474"/>
                        <a:pt x="650" y="468"/>
                      </a:cubicBezTo>
                      <a:cubicBezTo>
                        <a:pt x="638" y="460"/>
                        <a:pt x="630" y="445"/>
                        <a:pt x="635" y="431"/>
                      </a:cubicBezTo>
                      <a:cubicBezTo>
                        <a:pt x="637" y="425"/>
                        <a:pt x="641" y="420"/>
                        <a:pt x="646" y="417"/>
                      </a:cubicBezTo>
                      <a:cubicBezTo>
                        <a:pt x="650" y="415"/>
                        <a:pt x="654" y="415"/>
                        <a:pt x="658" y="416"/>
                      </a:cubicBezTo>
                      <a:cubicBezTo>
                        <a:pt x="663" y="417"/>
                        <a:pt x="667" y="421"/>
                        <a:pt x="668" y="426"/>
                      </a:cubicBezTo>
                      <a:cubicBezTo>
                        <a:pt x="669" y="430"/>
                        <a:pt x="668" y="434"/>
                        <a:pt x="666" y="437"/>
                      </a:cubicBezTo>
                      <a:cubicBezTo>
                        <a:pt x="662" y="442"/>
                        <a:pt x="654" y="444"/>
                        <a:pt x="648" y="439"/>
                      </a:cubicBezTo>
                      <a:cubicBezTo>
                        <a:pt x="642" y="435"/>
                        <a:pt x="641" y="427"/>
                        <a:pt x="645" y="421"/>
                      </a:cubicBezTo>
                      <a:cubicBezTo>
                        <a:pt x="649" y="417"/>
                        <a:pt x="655" y="415"/>
                        <a:pt x="660" y="417"/>
                      </a:cubicBezTo>
                      <a:cubicBezTo>
                        <a:pt x="659" y="417"/>
                        <a:pt x="659" y="416"/>
                        <a:pt x="658" y="416"/>
                      </a:cubicBezTo>
                      <a:cubicBezTo>
                        <a:pt x="654" y="415"/>
                        <a:pt x="650" y="416"/>
                        <a:pt x="647" y="418"/>
                      </a:cubicBezTo>
                      <a:cubicBezTo>
                        <a:pt x="642" y="421"/>
                        <a:pt x="638" y="425"/>
                        <a:pt x="636" y="431"/>
                      </a:cubicBezTo>
                      <a:cubicBezTo>
                        <a:pt x="631" y="444"/>
                        <a:pt x="639" y="459"/>
                        <a:pt x="651" y="466"/>
                      </a:cubicBezTo>
                      <a:cubicBezTo>
                        <a:pt x="663" y="472"/>
                        <a:pt x="675" y="471"/>
                        <a:pt x="686" y="466"/>
                      </a:cubicBezTo>
                      <a:cubicBezTo>
                        <a:pt x="689" y="464"/>
                        <a:pt x="691" y="463"/>
                        <a:pt x="693" y="461"/>
                      </a:cubicBezTo>
                      <a:lnTo>
                        <a:pt x="694" y="464"/>
                      </a:lnTo>
                      <a:close/>
                      <a:moveTo>
                        <a:pt x="708" y="414"/>
                      </a:moveTo>
                      <a:cubicBezTo>
                        <a:pt x="720" y="405"/>
                        <a:pt x="736" y="403"/>
                        <a:pt x="750" y="414"/>
                      </a:cubicBezTo>
                      <a:cubicBezTo>
                        <a:pt x="754" y="418"/>
                        <a:pt x="758" y="422"/>
                        <a:pt x="760" y="428"/>
                      </a:cubicBezTo>
                      <a:cubicBezTo>
                        <a:pt x="761" y="433"/>
                        <a:pt x="761" y="438"/>
                        <a:pt x="759" y="442"/>
                      </a:cubicBezTo>
                      <a:cubicBezTo>
                        <a:pt x="757" y="448"/>
                        <a:pt x="752" y="452"/>
                        <a:pt x="745" y="453"/>
                      </a:cubicBezTo>
                      <a:cubicBezTo>
                        <a:pt x="741" y="454"/>
                        <a:pt x="738" y="453"/>
                        <a:pt x="735" y="451"/>
                      </a:cubicBezTo>
                      <a:cubicBezTo>
                        <a:pt x="730" y="447"/>
                        <a:pt x="729" y="441"/>
                        <a:pt x="731" y="436"/>
                      </a:cubicBezTo>
                      <a:cubicBezTo>
                        <a:pt x="731" y="433"/>
                        <a:pt x="733" y="431"/>
                        <a:pt x="735" y="429"/>
                      </a:cubicBezTo>
                      <a:cubicBezTo>
                        <a:pt x="740" y="426"/>
                        <a:pt x="747" y="428"/>
                        <a:pt x="750" y="433"/>
                      </a:cubicBezTo>
                      <a:cubicBezTo>
                        <a:pt x="753" y="438"/>
                        <a:pt x="752" y="444"/>
                        <a:pt x="747" y="447"/>
                      </a:cubicBezTo>
                      <a:cubicBezTo>
                        <a:pt x="742" y="451"/>
                        <a:pt x="735" y="449"/>
                        <a:pt x="732" y="444"/>
                      </a:cubicBezTo>
                      <a:cubicBezTo>
                        <a:pt x="731" y="443"/>
                        <a:pt x="730" y="441"/>
                        <a:pt x="730" y="439"/>
                      </a:cubicBezTo>
                      <a:cubicBezTo>
                        <a:pt x="730" y="439"/>
                        <a:pt x="730" y="439"/>
                        <a:pt x="730" y="439"/>
                      </a:cubicBezTo>
                      <a:cubicBezTo>
                        <a:pt x="730" y="444"/>
                        <a:pt x="732" y="448"/>
                        <a:pt x="735" y="450"/>
                      </a:cubicBezTo>
                      <a:cubicBezTo>
                        <a:pt x="738" y="453"/>
                        <a:pt x="742" y="453"/>
                        <a:pt x="745" y="453"/>
                      </a:cubicBezTo>
                      <a:cubicBezTo>
                        <a:pt x="751" y="451"/>
                        <a:pt x="756" y="448"/>
                        <a:pt x="758" y="442"/>
                      </a:cubicBezTo>
                      <a:cubicBezTo>
                        <a:pt x="760" y="437"/>
                        <a:pt x="760" y="433"/>
                        <a:pt x="758" y="429"/>
                      </a:cubicBezTo>
                      <a:cubicBezTo>
                        <a:pt x="756" y="423"/>
                        <a:pt x="753" y="419"/>
                        <a:pt x="748" y="415"/>
                      </a:cubicBezTo>
                      <a:cubicBezTo>
                        <a:pt x="735" y="405"/>
                        <a:pt x="720" y="407"/>
                        <a:pt x="709" y="417"/>
                      </a:cubicBezTo>
                      <a:lnTo>
                        <a:pt x="708" y="414"/>
                      </a:lnTo>
                      <a:close/>
                      <a:moveTo>
                        <a:pt x="965" y="338"/>
                      </a:moveTo>
                      <a:cubicBezTo>
                        <a:pt x="968" y="340"/>
                        <a:pt x="969" y="344"/>
                        <a:pt x="967" y="346"/>
                      </a:cubicBezTo>
                      <a:cubicBezTo>
                        <a:pt x="965" y="349"/>
                        <a:pt x="961" y="350"/>
                        <a:pt x="958" y="348"/>
                      </a:cubicBezTo>
                      <a:cubicBezTo>
                        <a:pt x="955" y="346"/>
                        <a:pt x="954" y="342"/>
                        <a:pt x="956" y="339"/>
                      </a:cubicBezTo>
                      <a:cubicBezTo>
                        <a:pt x="958" y="336"/>
                        <a:pt x="962" y="336"/>
                        <a:pt x="965" y="338"/>
                      </a:cubicBezTo>
                      <a:close/>
                      <a:moveTo>
                        <a:pt x="977" y="342"/>
                      </a:moveTo>
                      <a:cubicBezTo>
                        <a:pt x="979" y="343"/>
                        <a:pt x="979" y="347"/>
                        <a:pt x="978" y="349"/>
                      </a:cubicBezTo>
                      <a:cubicBezTo>
                        <a:pt x="976" y="351"/>
                        <a:pt x="973" y="352"/>
                        <a:pt x="971" y="350"/>
                      </a:cubicBezTo>
                      <a:cubicBezTo>
                        <a:pt x="969" y="348"/>
                        <a:pt x="968" y="345"/>
                        <a:pt x="970" y="343"/>
                      </a:cubicBezTo>
                      <a:cubicBezTo>
                        <a:pt x="971" y="341"/>
                        <a:pt x="974" y="340"/>
                        <a:pt x="977" y="342"/>
                      </a:cubicBezTo>
                      <a:close/>
                      <a:moveTo>
                        <a:pt x="949" y="339"/>
                      </a:moveTo>
                      <a:cubicBezTo>
                        <a:pt x="954" y="343"/>
                        <a:pt x="955" y="349"/>
                        <a:pt x="952" y="353"/>
                      </a:cubicBezTo>
                      <a:cubicBezTo>
                        <a:pt x="949" y="358"/>
                        <a:pt x="943" y="359"/>
                        <a:pt x="938" y="356"/>
                      </a:cubicBezTo>
                      <a:cubicBezTo>
                        <a:pt x="934" y="352"/>
                        <a:pt x="933" y="346"/>
                        <a:pt x="936" y="342"/>
                      </a:cubicBezTo>
                      <a:cubicBezTo>
                        <a:pt x="939" y="337"/>
                        <a:pt x="945" y="336"/>
                        <a:pt x="949" y="339"/>
                      </a:cubicBezTo>
                      <a:close/>
                      <a:moveTo>
                        <a:pt x="947" y="586"/>
                      </a:moveTo>
                      <a:cubicBezTo>
                        <a:pt x="962" y="580"/>
                        <a:pt x="976" y="561"/>
                        <a:pt x="976" y="544"/>
                      </a:cubicBezTo>
                      <a:cubicBezTo>
                        <a:pt x="977" y="528"/>
                        <a:pt x="962" y="523"/>
                        <a:pt x="958" y="540"/>
                      </a:cubicBezTo>
                      <a:cubicBezTo>
                        <a:pt x="955" y="554"/>
                        <a:pt x="958" y="576"/>
                        <a:pt x="947" y="586"/>
                      </a:cubicBezTo>
                      <a:close/>
                      <a:moveTo>
                        <a:pt x="765" y="482"/>
                      </a:moveTo>
                      <a:cubicBezTo>
                        <a:pt x="747" y="500"/>
                        <a:pt x="738" y="535"/>
                        <a:pt x="750" y="551"/>
                      </a:cubicBezTo>
                      <a:cubicBezTo>
                        <a:pt x="764" y="567"/>
                        <a:pt x="780" y="554"/>
                        <a:pt x="768" y="539"/>
                      </a:cubicBezTo>
                      <a:cubicBezTo>
                        <a:pt x="762" y="532"/>
                        <a:pt x="752" y="506"/>
                        <a:pt x="765" y="482"/>
                      </a:cubicBezTo>
                      <a:close/>
                      <a:moveTo>
                        <a:pt x="753" y="488"/>
                      </a:moveTo>
                      <a:cubicBezTo>
                        <a:pt x="748" y="496"/>
                        <a:pt x="740" y="500"/>
                        <a:pt x="731" y="503"/>
                      </a:cubicBezTo>
                      <a:cubicBezTo>
                        <a:pt x="712" y="507"/>
                        <a:pt x="686" y="498"/>
                        <a:pt x="673" y="511"/>
                      </a:cubicBezTo>
                      <a:cubicBezTo>
                        <a:pt x="667" y="516"/>
                        <a:pt x="664" y="525"/>
                        <a:pt x="667" y="533"/>
                      </a:cubicBezTo>
                      <a:cubicBezTo>
                        <a:pt x="669" y="537"/>
                        <a:pt x="673" y="540"/>
                        <a:pt x="678" y="539"/>
                      </a:cubicBezTo>
                      <a:cubicBezTo>
                        <a:pt x="675" y="538"/>
                        <a:pt x="672" y="532"/>
                        <a:pt x="674" y="526"/>
                      </a:cubicBezTo>
                      <a:cubicBezTo>
                        <a:pt x="676" y="522"/>
                        <a:pt x="683" y="519"/>
                        <a:pt x="688" y="520"/>
                      </a:cubicBezTo>
                      <a:cubicBezTo>
                        <a:pt x="707" y="523"/>
                        <a:pt x="725" y="528"/>
                        <a:pt x="741" y="513"/>
                      </a:cubicBezTo>
                      <a:cubicBezTo>
                        <a:pt x="747" y="507"/>
                        <a:pt x="751" y="499"/>
                        <a:pt x="753" y="488"/>
                      </a:cubicBezTo>
                      <a:close/>
                      <a:moveTo>
                        <a:pt x="840" y="266"/>
                      </a:moveTo>
                      <a:cubicBezTo>
                        <a:pt x="837" y="281"/>
                        <a:pt x="818" y="274"/>
                        <a:pt x="811" y="273"/>
                      </a:cubicBezTo>
                      <a:cubicBezTo>
                        <a:pt x="806" y="272"/>
                        <a:pt x="802" y="273"/>
                        <a:pt x="799" y="276"/>
                      </a:cubicBezTo>
                      <a:cubicBezTo>
                        <a:pt x="800" y="270"/>
                        <a:pt x="810" y="259"/>
                        <a:pt x="816" y="255"/>
                      </a:cubicBezTo>
                      <a:cubicBezTo>
                        <a:pt x="824" y="250"/>
                        <a:pt x="834" y="251"/>
                        <a:pt x="840" y="262"/>
                      </a:cubicBezTo>
                      <a:cubicBezTo>
                        <a:pt x="835" y="260"/>
                        <a:pt x="827" y="260"/>
                        <a:pt x="822" y="264"/>
                      </a:cubicBezTo>
                      <a:cubicBezTo>
                        <a:pt x="825" y="263"/>
                        <a:pt x="834" y="263"/>
                        <a:pt x="840" y="266"/>
                      </a:cubicBezTo>
                      <a:close/>
                      <a:moveTo>
                        <a:pt x="1060" y="460"/>
                      </a:moveTo>
                      <a:cubicBezTo>
                        <a:pt x="1062" y="463"/>
                        <a:pt x="1066" y="465"/>
                        <a:pt x="1069" y="462"/>
                      </a:cubicBezTo>
                      <a:cubicBezTo>
                        <a:pt x="1070" y="461"/>
                        <a:pt x="1070" y="459"/>
                        <a:pt x="1069" y="458"/>
                      </a:cubicBezTo>
                      <a:cubicBezTo>
                        <a:pt x="1068" y="457"/>
                        <a:pt x="1067" y="458"/>
                        <a:pt x="1067" y="458"/>
                      </a:cubicBezTo>
                      <a:cubicBezTo>
                        <a:pt x="1066" y="457"/>
                        <a:pt x="1066" y="457"/>
                        <a:pt x="1067" y="456"/>
                      </a:cubicBezTo>
                      <a:cubicBezTo>
                        <a:pt x="1068" y="454"/>
                        <a:pt x="1072" y="453"/>
                        <a:pt x="1075" y="455"/>
                      </a:cubicBezTo>
                      <a:cubicBezTo>
                        <a:pt x="1077" y="457"/>
                        <a:pt x="1079" y="460"/>
                        <a:pt x="1078" y="464"/>
                      </a:cubicBezTo>
                      <a:cubicBezTo>
                        <a:pt x="1076" y="467"/>
                        <a:pt x="1073" y="469"/>
                        <a:pt x="1072" y="472"/>
                      </a:cubicBezTo>
                      <a:cubicBezTo>
                        <a:pt x="1071" y="475"/>
                        <a:pt x="1073" y="478"/>
                        <a:pt x="1075" y="479"/>
                      </a:cubicBezTo>
                      <a:cubicBezTo>
                        <a:pt x="1071" y="479"/>
                        <a:pt x="1070" y="479"/>
                        <a:pt x="1067" y="482"/>
                      </a:cubicBezTo>
                      <a:cubicBezTo>
                        <a:pt x="1065" y="485"/>
                        <a:pt x="1060" y="496"/>
                        <a:pt x="1048" y="491"/>
                      </a:cubicBezTo>
                      <a:cubicBezTo>
                        <a:pt x="1054" y="496"/>
                        <a:pt x="1062" y="496"/>
                        <a:pt x="1069" y="494"/>
                      </a:cubicBezTo>
                      <a:cubicBezTo>
                        <a:pt x="1077" y="492"/>
                        <a:pt x="1083" y="485"/>
                        <a:pt x="1085" y="478"/>
                      </a:cubicBezTo>
                      <a:cubicBezTo>
                        <a:pt x="1088" y="469"/>
                        <a:pt x="1083" y="456"/>
                        <a:pt x="1075" y="451"/>
                      </a:cubicBezTo>
                      <a:cubicBezTo>
                        <a:pt x="1070" y="449"/>
                        <a:pt x="1063" y="448"/>
                        <a:pt x="1060" y="453"/>
                      </a:cubicBezTo>
                      <a:cubicBezTo>
                        <a:pt x="1059" y="455"/>
                        <a:pt x="1059" y="457"/>
                        <a:pt x="1060" y="460"/>
                      </a:cubicBezTo>
                      <a:close/>
                      <a:moveTo>
                        <a:pt x="1068" y="505"/>
                      </a:moveTo>
                      <a:cubicBezTo>
                        <a:pt x="1085" y="517"/>
                        <a:pt x="1091" y="534"/>
                        <a:pt x="1097" y="543"/>
                      </a:cubicBezTo>
                      <a:cubicBezTo>
                        <a:pt x="1103" y="552"/>
                        <a:pt x="1112" y="548"/>
                        <a:pt x="1108" y="536"/>
                      </a:cubicBezTo>
                      <a:cubicBezTo>
                        <a:pt x="1103" y="523"/>
                        <a:pt x="1078" y="507"/>
                        <a:pt x="1068" y="505"/>
                      </a:cubicBezTo>
                      <a:close/>
                      <a:moveTo>
                        <a:pt x="881" y="249"/>
                      </a:moveTo>
                      <a:cubicBezTo>
                        <a:pt x="879" y="249"/>
                        <a:pt x="877" y="250"/>
                        <a:pt x="876" y="252"/>
                      </a:cubicBezTo>
                      <a:cubicBezTo>
                        <a:pt x="876" y="254"/>
                        <a:pt x="877" y="256"/>
                        <a:pt x="879" y="257"/>
                      </a:cubicBezTo>
                      <a:cubicBezTo>
                        <a:pt x="881" y="257"/>
                        <a:pt x="884" y="256"/>
                        <a:pt x="884" y="254"/>
                      </a:cubicBezTo>
                      <a:cubicBezTo>
                        <a:pt x="884" y="252"/>
                        <a:pt x="883" y="250"/>
                        <a:pt x="881" y="249"/>
                      </a:cubicBezTo>
                      <a:close/>
                      <a:moveTo>
                        <a:pt x="869" y="224"/>
                      </a:moveTo>
                      <a:cubicBezTo>
                        <a:pt x="865" y="223"/>
                        <a:pt x="861" y="225"/>
                        <a:pt x="861" y="229"/>
                      </a:cubicBezTo>
                      <a:cubicBezTo>
                        <a:pt x="860" y="233"/>
                        <a:pt x="862" y="237"/>
                        <a:pt x="866" y="238"/>
                      </a:cubicBezTo>
                      <a:cubicBezTo>
                        <a:pt x="870" y="239"/>
                        <a:pt x="874" y="236"/>
                        <a:pt x="875" y="233"/>
                      </a:cubicBezTo>
                      <a:cubicBezTo>
                        <a:pt x="876" y="229"/>
                        <a:pt x="873" y="225"/>
                        <a:pt x="869" y="224"/>
                      </a:cubicBezTo>
                      <a:close/>
                      <a:moveTo>
                        <a:pt x="878" y="237"/>
                      </a:moveTo>
                      <a:cubicBezTo>
                        <a:pt x="875" y="236"/>
                        <a:pt x="872" y="238"/>
                        <a:pt x="872" y="241"/>
                      </a:cubicBezTo>
                      <a:cubicBezTo>
                        <a:pt x="871" y="244"/>
                        <a:pt x="873" y="247"/>
                        <a:pt x="876" y="247"/>
                      </a:cubicBezTo>
                      <a:cubicBezTo>
                        <a:pt x="879" y="248"/>
                        <a:pt x="881" y="246"/>
                        <a:pt x="882" y="243"/>
                      </a:cubicBezTo>
                      <a:cubicBezTo>
                        <a:pt x="883" y="240"/>
                        <a:pt x="881" y="238"/>
                        <a:pt x="878" y="237"/>
                      </a:cubicBezTo>
                      <a:close/>
                      <a:moveTo>
                        <a:pt x="844" y="227"/>
                      </a:moveTo>
                      <a:cubicBezTo>
                        <a:pt x="862" y="219"/>
                        <a:pt x="848" y="197"/>
                        <a:pt x="846" y="189"/>
                      </a:cubicBezTo>
                      <a:cubicBezTo>
                        <a:pt x="843" y="182"/>
                        <a:pt x="843" y="177"/>
                        <a:pt x="846" y="172"/>
                      </a:cubicBezTo>
                      <a:cubicBezTo>
                        <a:pt x="839" y="176"/>
                        <a:pt x="827" y="190"/>
                        <a:pt x="824" y="199"/>
                      </a:cubicBezTo>
                      <a:cubicBezTo>
                        <a:pt x="820" y="211"/>
                        <a:pt x="823" y="224"/>
                        <a:pt x="838" y="229"/>
                      </a:cubicBezTo>
                      <a:cubicBezTo>
                        <a:pt x="835" y="222"/>
                        <a:pt x="833" y="212"/>
                        <a:pt x="836" y="205"/>
                      </a:cubicBezTo>
                      <a:cubicBezTo>
                        <a:pt x="836" y="209"/>
                        <a:pt x="839" y="220"/>
                        <a:pt x="844" y="227"/>
                      </a:cubicBezTo>
                      <a:close/>
                      <a:moveTo>
                        <a:pt x="825" y="235"/>
                      </a:moveTo>
                      <a:cubicBezTo>
                        <a:pt x="797" y="210"/>
                        <a:pt x="746" y="215"/>
                        <a:pt x="731" y="242"/>
                      </a:cubicBezTo>
                      <a:cubicBezTo>
                        <a:pt x="719" y="264"/>
                        <a:pt x="740" y="274"/>
                        <a:pt x="754" y="257"/>
                      </a:cubicBezTo>
                      <a:cubicBezTo>
                        <a:pt x="764" y="245"/>
                        <a:pt x="791" y="216"/>
                        <a:pt x="825" y="235"/>
                      </a:cubicBezTo>
                      <a:close/>
                      <a:moveTo>
                        <a:pt x="812" y="550"/>
                      </a:moveTo>
                      <a:cubicBezTo>
                        <a:pt x="811" y="552"/>
                        <a:pt x="811" y="555"/>
                        <a:pt x="813" y="557"/>
                      </a:cubicBezTo>
                      <a:cubicBezTo>
                        <a:pt x="815" y="558"/>
                        <a:pt x="818" y="558"/>
                        <a:pt x="820" y="556"/>
                      </a:cubicBezTo>
                      <a:cubicBezTo>
                        <a:pt x="821" y="554"/>
                        <a:pt x="821" y="551"/>
                        <a:pt x="819" y="549"/>
                      </a:cubicBezTo>
                      <a:cubicBezTo>
                        <a:pt x="817" y="548"/>
                        <a:pt x="814" y="548"/>
                        <a:pt x="812" y="550"/>
                      </a:cubicBezTo>
                      <a:close/>
                      <a:moveTo>
                        <a:pt x="799" y="546"/>
                      </a:moveTo>
                      <a:cubicBezTo>
                        <a:pt x="797" y="548"/>
                        <a:pt x="798" y="552"/>
                        <a:pt x="800" y="554"/>
                      </a:cubicBezTo>
                      <a:cubicBezTo>
                        <a:pt x="803" y="556"/>
                        <a:pt x="806" y="555"/>
                        <a:pt x="808" y="553"/>
                      </a:cubicBezTo>
                      <a:cubicBezTo>
                        <a:pt x="810" y="550"/>
                        <a:pt x="810" y="547"/>
                        <a:pt x="807" y="545"/>
                      </a:cubicBezTo>
                      <a:cubicBezTo>
                        <a:pt x="805" y="543"/>
                        <a:pt x="801" y="543"/>
                        <a:pt x="799" y="546"/>
                      </a:cubicBezTo>
                      <a:close/>
                      <a:moveTo>
                        <a:pt x="784" y="537"/>
                      </a:moveTo>
                      <a:cubicBezTo>
                        <a:pt x="781" y="541"/>
                        <a:pt x="782" y="545"/>
                        <a:pt x="785" y="548"/>
                      </a:cubicBezTo>
                      <a:cubicBezTo>
                        <a:pt x="789" y="551"/>
                        <a:pt x="793" y="550"/>
                        <a:pt x="796" y="546"/>
                      </a:cubicBezTo>
                      <a:cubicBezTo>
                        <a:pt x="799" y="543"/>
                        <a:pt x="798" y="538"/>
                        <a:pt x="795" y="536"/>
                      </a:cubicBezTo>
                      <a:cubicBezTo>
                        <a:pt x="791" y="533"/>
                        <a:pt x="786" y="534"/>
                        <a:pt x="784" y="537"/>
                      </a:cubicBezTo>
                      <a:close/>
                      <a:moveTo>
                        <a:pt x="821" y="487"/>
                      </a:moveTo>
                      <a:cubicBezTo>
                        <a:pt x="829" y="486"/>
                        <a:pt x="838" y="489"/>
                        <a:pt x="844" y="497"/>
                      </a:cubicBezTo>
                      <a:cubicBezTo>
                        <a:pt x="854" y="510"/>
                        <a:pt x="850" y="525"/>
                        <a:pt x="838" y="535"/>
                      </a:cubicBezTo>
                      <a:cubicBezTo>
                        <a:pt x="816" y="553"/>
                        <a:pt x="837" y="580"/>
                        <a:pt x="862" y="560"/>
                      </a:cubicBezTo>
                      <a:cubicBezTo>
                        <a:pt x="874" y="551"/>
                        <a:pt x="877" y="533"/>
                        <a:pt x="875" y="520"/>
                      </a:cubicBezTo>
                      <a:cubicBezTo>
                        <a:pt x="870" y="496"/>
                        <a:pt x="843" y="475"/>
                        <a:pt x="821" y="487"/>
                      </a:cubicBezTo>
                      <a:close/>
                      <a:moveTo>
                        <a:pt x="897" y="535"/>
                      </a:moveTo>
                      <a:cubicBezTo>
                        <a:pt x="927" y="494"/>
                        <a:pt x="997" y="485"/>
                        <a:pt x="1025" y="516"/>
                      </a:cubicBezTo>
                      <a:cubicBezTo>
                        <a:pt x="1048" y="542"/>
                        <a:pt x="1023" y="561"/>
                        <a:pt x="999" y="543"/>
                      </a:cubicBezTo>
                      <a:cubicBezTo>
                        <a:pt x="982" y="530"/>
                        <a:pt x="938" y="500"/>
                        <a:pt x="897" y="535"/>
                      </a:cubicBezTo>
                      <a:close/>
                      <a:moveTo>
                        <a:pt x="898" y="517"/>
                      </a:moveTo>
                      <a:cubicBezTo>
                        <a:pt x="910" y="470"/>
                        <a:pt x="924" y="458"/>
                        <a:pt x="950" y="432"/>
                      </a:cubicBezTo>
                      <a:cubicBezTo>
                        <a:pt x="957" y="424"/>
                        <a:pt x="961" y="414"/>
                        <a:pt x="961" y="406"/>
                      </a:cubicBezTo>
                      <a:cubicBezTo>
                        <a:pt x="961" y="394"/>
                        <a:pt x="955" y="383"/>
                        <a:pt x="949" y="378"/>
                      </a:cubicBezTo>
                      <a:cubicBezTo>
                        <a:pt x="968" y="376"/>
                        <a:pt x="978" y="401"/>
                        <a:pt x="980" y="411"/>
                      </a:cubicBezTo>
                      <a:cubicBezTo>
                        <a:pt x="983" y="431"/>
                        <a:pt x="974" y="454"/>
                        <a:pt x="958" y="468"/>
                      </a:cubicBezTo>
                      <a:cubicBezTo>
                        <a:pt x="941" y="484"/>
                        <a:pt x="914" y="498"/>
                        <a:pt x="898" y="517"/>
                      </a:cubicBezTo>
                      <a:close/>
                      <a:moveTo>
                        <a:pt x="881" y="468"/>
                      </a:moveTo>
                      <a:cubicBezTo>
                        <a:pt x="880" y="457"/>
                        <a:pt x="873" y="446"/>
                        <a:pt x="867" y="438"/>
                      </a:cubicBezTo>
                      <a:cubicBezTo>
                        <a:pt x="859" y="429"/>
                        <a:pt x="842" y="420"/>
                        <a:pt x="830" y="425"/>
                      </a:cubicBezTo>
                      <a:cubicBezTo>
                        <a:pt x="825" y="412"/>
                        <a:pt x="814" y="406"/>
                        <a:pt x="804" y="400"/>
                      </a:cubicBezTo>
                      <a:cubicBezTo>
                        <a:pt x="789" y="393"/>
                        <a:pt x="777" y="380"/>
                        <a:pt x="782" y="367"/>
                      </a:cubicBezTo>
                      <a:cubicBezTo>
                        <a:pt x="768" y="376"/>
                        <a:pt x="775" y="404"/>
                        <a:pt x="785" y="415"/>
                      </a:cubicBezTo>
                      <a:cubicBezTo>
                        <a:pt x="799" y="431"/>
                        <a:pt x="820" y="434"/>
                        <a:pt x="843" y="439"/>
                      </a:cubicBezTo>
                      <a:cubicBezTo>
                        <a:pt x="855" y="442"/>
                        <a:pt x="870" y="450"/>
                        <a:pt x="881" y="468"/>
                      </a:cubicBezTo>
                      <a:close/>
                      <a:moveTo>
                        <a:pt x="743" y="205"/>
                      </a:moveTo>
                      <a:cubicBezTo>
                        <a:pt x="729" y="210"/>
                        <a:pt x="702" y="225"/>
                        <a:pt x="701" y="245"/>
                      </a:cubicBezTo>
                      <a:cubicBezTo>
                        <a:pt x="700" y="245"/>
                        <a:pt x="697" y="247"/>
                        <a:pt x="696" y="250"/>
                      </a:cubicBezTo>
                      <a:cubicBezTo>
                        <a:pt x="694" y="238"/>
                        <a:pt x="702" y="226"/>
                        <a:pt x="713" y="218"/>
                      </a:cubicBezTo>
                      <a:cubicBezTo>
                        <a:pt x="723" y="210"/>
                        <a:pt x="734" y="206"/>
                        <a:pt x="743" y="205"/>
                      </a:cubicBezTo>
                      <a:close/>
                      <a:moveTo>
                        <a:pt x="730" y="276"/>
                      </a:moveTo>
                      <a:cubicBezTo>
                        <a:pt x="728" y="277"/>
                        <a:pt x="727" y="281"/>
                        <a:pt x="729" y="284"/>
                      </a:cubicBezTo>
                      <a:cubicBezTo>
                        <a:pt x="730" y="287"/>
                        <a:pt x="734" y="288"/>
                        <a:pt x="737" y="286"/>
                      </a:cubicBezTo>
                      <a:cubicBezTo>
                        <a:pt x="740" y="284"/>
                        <a:pt x="741" y="280"/>
                        <a:pt x="739" y="277"/>
                      </a:cubicBezTo>
                      <a:cubicBezTo>
                        <a:pt x="737" y="275"/>
                        <a:pt x="733" y="274"/>
                        <a:pt x="730" y="276"/>
                      </a:cubicBezTo>
                      <a:close/>
                      <a:moveTo>
                        <a:pt x="716" y="264"/>
                      </a:moveTo>
                      <a:cubicBezTo>
                        <a:pt x="712" y="266"/>
                        <a:pt x="711" y="271"/>
                        <a:pt x="713" y="275"/>
                      </a:cubicBezTo>
                      <a:cubicBezTo>
                        <a:pt x="716" y="278"/>
                        <a:pt x="721" y="279"/>
                        <a:pt x="724" y="277"/>
                      </a:cubicBezTo>
                      <a:cubicBezTo>
                        <a:pt x="728" y="275"/>
                        <a:pt x="729" y="270"/>
                        <a:pt x="726" y="266"/>
                      </a:cubicBezTo>
                      <a:cubicBezTo>
                        <a:pt x="724" y="263"/>
                        <a:pt x="719" y="262"/>
                        <a:pt x="716" y="264"/>
                      </a:cubicBezTo>
                      <a:close/>
                      <a:moveTo>
                        <a:pt x="700" y="246"/>
                      </a:moveTo>
                      <a:cubicBezTo>
                        <a:pt x="696" y="249"/>
                        <a:pt x="694" y="256"/>
                        <a:pt x="697" y="260"/>
                      </a:cubicBezTo>
                      <a:cubicBezTo>
                        <a:pt x="700" y="265"/>
                        <a:pt x="707" y="267"/>
                        <a:pt x="711" y="263"/>
                      </a:cubicBezTo>
                      <a:cubicBezTo>
                        <a:pt x="716" y="260"/>
                        <a:pt x="718" y="254"/>
                        <a:pt x="714" y="249"/>
                      </a:cubicBezTo>
                      <a:cubicBezTo>
                        <a:pt x="711" y="245"/>
                        <a:pt x="705" y="243"/>
                        <a:pt x="700" y="246"/>
                      </a:cubicBezTo>
                      <a:close/>
                      <a:moveTo>
                        <a:pt x="721" y="171"/>
                      </a:moveTo>
                      <a:cubicBezTo>
                        <a:pt x="718" y="173"/>
                        <a:pt x="717" y="178"/>
                        <a:pt x="719" y="181"/>
                      </a:cubicBezTo>
                      <a:cubicBezTo>
                        <a:pt x="721" y="185"/>
                        <a:pt x="726" y="186"/>
                        <a:pt x="729" y="184"/>
                      </a:cubicBezTo>
                      <a:cubicBezTo>
                        <a:pt x="733" y="181"/>
                        <a:pt x="734" y="177"/>
                        <a:pt x="731" y="173"/>
                      </a:cubicBezTo>
                      <a:cubicBezTo>
                        <a:pt x="729" y="170"/>
                        <a:pt x="725" y="169"/>
                        <a:pt x="721" y="171"/>
                      </a:cubicBezTo>
                      <a:close/>
                      <a:moveTo>
                        <a:pt x="946" y="702"/>
                      </a:moveTo>
                      <a:cubicBezTo>
                        <a:pt x="954" y="701"/>
                        <a:pt x="962" y="690"/>
                        <a:pt x="956" y="683"/>
                      </a:cubicBezTo>
                      <a:cubicBezTo>
                        <a:pt x="958" y="677"/>
                        <a:pt x="965" y="674"/>
                        <a:pt x="972" y="676"/>
                      </a:cubicBezTo>
                      <a:cubicBezTo>
                        <a:pt x="982" y="678"/>
                        <a:pt x="990" y="691"/>
                        <a:pt x="988" y="701"/>
                      </a:cubicBezTo>
                      <a:cubicBezTo>
                        <a:pt x="1002" y="678"/>
                        <a:pt x="973" y="649"/>
                        <a:pt x="948" y="658"/>
                      </a:cubicBezTo>
                      <a:cubicBezTo>
                        <a:pt x="933" y="664"/>
                        <a:pt x="927" y="676"/>
                        <a:pt x="928" y="686"/>
                      </a:cubicBezTo>
                      <a:cubicBezTo>
                        <a:pt x="929" y="695"/>
                        <a:pt x="937" y="703"/>
                        <a:pt x="946" y="702"/>
                      </a:cubicBezTo>
                      <a:close/>
                      <a:moveTo>
                        <a:pt x="884" y="708"/>
                      </a:moveTo>
                      <a:cubicBezTo>
                        <a:pt x="894" y="686"/>
                        <a:pt x="914" y="681"/>
                        <a:pt x="921" y="673"/>
                      </a:cubicBezTo>
                      <a:cubicBezTo>
                        <a:pt x="930" y="664"/>
                        <a:pt x="920" y="654"/>
                        <a:pt x="908" y="661"/>
                      </a:cubicBezTo>
                      <a:cubicBezTo>
                        <a:pt x="895" y="670"/>
                        <a:pt x="887" y="690"/>
                        <a:pt x="884" y="708"/>
                      </a:cubicBezTo>
                      <a:close/>
                      <a:moveTo>
                        <a:pt x="899" y="620"/>
                      </a:moveTo>
                      <a:cubicBezTo>
                        <a:pt x="902" y="627"/>
                        <a:pt x="911" y="632"/>
                        <a:pt x="917" y="631"/>
                      </a:cubicBezTo>
                      <a:cubicBezTo>
                        <a:pt x="919" y="640"/>
                        <a:pt x="904" y="649"/>
                        <a:pt x="895" y="639"/>
                      </a:cubicBezTo>
                      <a:cubicBezTo>
                        <a:pt x="890" y="634"/>
                        <a:pt x="891" y="623"/>
                        <a:pt x="899" y="620"/>
                      </a:cubicBezTo>
                      <a:close/>
                      <a:moveTo>
                        <a:pt x="925" y="595"/>
                      </a:moveTo>
                      <a:cubicBezTo>
                        <a:pt x="920" y="597"/>
                        <a:pt x="918" y="602"/>
                        <a:pt x="920" y="606"/>
                      </a:cubicBezTo>
                      <a:cubicBezTo>
                        <a:pt x="923" y="614"/>
                        <a:pt x="934" y="612"/>
                        <a:pt x="936" y="605"/>
                      </a:cubicBezTo>
                      <a:cubicBezTo>
                        <a:pt x="937" y="600"/>
                        <a:pt x="935" y="596"/>
                        <a:pt x="940" y="590"/>
                      </a:cubicBezTo>
                      <a:cubicBezTo>
                        <a:pt x="933" y="595"/>
                        <a:pt x="930" y="593"/>
                        <a:pt x="925" y="595"/>
                      </a:cubicBezTo>
                      <a:close/>
                      <a:moveTo>
                        <a:pt x="850" y="626"/>
                      </a:moveTo>
                      <a:cubicBezTo>
                        <a:pt x="842" y="607"/>
                        <a:pt x="808" y="589"/>
                        <a:pt x="795" y="606"/>
                      </a:cubicBezTo>
                      <a:cubicBezTo>
                        <a:pt x="791" y="603"/>
                        <a:pt x="791" y="597"/>
                        <a:pt x="796" y="593"/>
                      </a:cubicBezTo>
                      <a:cubicBezTo>
                        <a:pt x="801" y="588"/>
                        <a:pt x="810" y="587"/>
                        <a:pt x="817" y="593"/>
                      </a:cubicBezTo>
                      <a:cubicBezTo>
                        <a:pt x="822" y="587"/>
                        <a:pt x="845" y="600"/>
                        <a:pt x="850" y="626"/>
                      </a:cubicBezTo>
                      <a:close/>
                      <a:moveTo>
                        <a:pt x="1066" y="822"/>
                      </a:moveTo>
                      <a:cubicBezTo>
                        <a:pt x="1068" y="810"/>
                        <a:pt x="1066" y="799"/>
                        <a:pt x="1058" y="791"/>
                      </a:cubicBezTo>
                      <a:cubicBezTo>
                        <a:pt x="1052" y="784"/>
                        <a:pt x="1043" y="781"/>
                        <a:pt x="1034" y="781"/>
                      </a:cubicBezTo>
                      <a:cubicBezTo>
                        <a:pt x="1030" y="781"/>
                        <a:pt x="1027" y="782"/>
                        <a:pt x="1023" y="783"/>
                      </a:cubicBezTo>
                      <a:cubicBezTo>
                        <a:pt x="1024" y="783"/>
                        <a:pt x="1025" y="783"/>
                        <a:pt x="1026" y="783"/>
                      </a:cubicBezTo>
                      <a:cubicBezTo>
                        <a:pt x="1035" y="783"/>
                        <a:pt x="1041" y="789"/>
                        <a:pt x="1042" y="797"/>
                      </a:cubicBezTo>
                      <a:cubicBezTo>
                        <a:pt x="1042" y="806"/>
                        <a:pt x="1035" y="812"/>
                        <a:pt x="1027" y="813"/>
                      </a:cubicBezTo>
                      <a:cubicBezTo>
                        <a:pt x="1015" y="813"/>
                        <a:pt x="1008" y="800"/>
                        <a:pt x="1014" y="790"/>
                      </a:cubicBezTo>
                      <a:cubicBezTo>
                        <a:pt x="1018" y="783"/>
                        <a:pt x="1026" y="779"/>
                        <a:pt x="1034" y="779"/>
                      </a:cubicBezTo>
                      <a:cubicBezTo>
                        <a:pt x="1044" y="778"/>
                        <a:pt x="1053" y="782"/>
                        <a:pt x="1060" y="788"/>
                      </a:cubicBezTo>
                      <a:cubicBezTo>
                        <a:pt x="1070" y="798"/>
                        <a:pt x="1073" y="810"/>
                        <a:pt x="1070" y="823"/>
                      </a:cubicBezTo>
                      <a:cubicBezTo>
                        <a:pt x="1068" y="833"/>
                        <a:pt x="1062" y="841"/>
                        <a:pt x="1055" y="846"/>
                      </a:cubicBezTo>
                      <a:cubicBezTo>
                        <a:pt x="1057" y="846"/>
                        <a:pt x="1060" y="845"/>
                        <a:pt x="1062" y="844"/>
                      </a:cubicBezTo>
                      <a:cubicBezTo>
                        <a:pt x="1072" y="842"/>
                        <a:pt x="1081" y="842"/>
                        <a:pt x="1091" y="842"/>
                      </a:cubicBezTo>
                      <a:cubicBezTo>
                        <a:pt x="1093" y="842"/>
                        <a:pt x="1096" y="842"/>
                        <a:pt x="1099" y="843"/>
                      </a:cubicBezTo>
                      <a:cubicBezTo>
                        <a:pt x="1103" y="843"/>
                        <a:pt x="1107" y="844"/>
                        <a:pt x="1112" y="845"/>
                      </a:cubicBezTo>
                      <a:cubicBezTo>
                        <a:pt x="1113" y="846"/>
                        <a:pt x="1126" y="851"/>
                        <a:pt x="1126" y="854"/>
                      </a:cubicBezTo>
                      <a:cubicBezTo>
                        <a:pt x="1124" y="854"/>
                        <a:pt x="1117" y="852"/>
                        <a:pt x="1115" y="851"/>
                      </a:cubicBezTo>
                      <a:cubicBezTo>
                        <a:pt x="1109" y="849"/>
                        <a:pt x="1104" y="848"/>
                        <a:pt x="1098" y="847"/>
                      </a:cubicBezTo>
                      <a:cubicBezTo>
                        <a:pt x="1095" y="847"/>
                        <a:pt x="1093" y="847"/>
                        <a:pt x="1090" y="847"/>
                      </a:cubicBezTo>
                      <a:cubicBezTo>
                        <a:pt x="1081" y="846"/>
                        <a:pt x="1073" y="847"/>
                        <a:pt x="1063" y="849"/>
                      </a:cubicBezTo>
                      <a:cubicBezTo>
                        <a:pt x="1063" y="849"/>
                        <a:pt x="1062" y="849"/>
                        <a:pt x="1060" y="849"/>
                      </a:cubicBezTo>
                      <a:cubicBezTo>
                        <a:pt x="1063" y="849"/>
                        <a:pt x="1066" y="850"/>
                        <a:pt x="1069" y="850"/>
                      </a:cubicBezTo>
                      <a:cubicBezTo>
                        <a:pt x="1077" y="851"/>
                        <a:pt x="1084" y="852"/>
                        <a:pt x="1092" y="856"/>
                      </a:cubicBezTo>
                      <a:cubicBezTo>
                        <a:pt x="1112" y="868"/>
                        <a:pt x="1113" y="889"/>
                        <a:pt x="1104" y="907"/>
                      </a:cubicBezTo>
                      <a:cubicBezTo>
                        <a:pt x="1097" y="922"/>
                        <a:pt x="1083" y="934"/>
                        <a:pt x="1066" y="936"/>
                      </a:cubicBezTo>
                      <a:cubicBezTo>
                        <a:pt x="1051" y="936"/>
                        <a:pt x="1039" y="929"/>
                        <a:pt x="1034" y="915"/>
                      </a:cubicBezTo>
                      <a:cubicBezTo>
                        <a:pt x="1032" y="909"/>
                        <a:pt x="1032" y="903"/>
                        <a:pt x="1033" y="896"/>
                      </a:cubicBezTo>
                      <a:cubicBezTo>
                        <a:pt x="1034" y="891"/>
                        <a:pt x="1037" y="887"/>
                        <a:pt x="1041" y="884"/>
                      </a:cubicBezTo>
                      <a:cubicBezTo>
                        <a:pt x="1047" y="880"/>
                        <a:pt x="1054" y="879"/>
                        <a:pt x="1060" y="882"/>
                      </a:cubicBezTo>
                      <a:cubicBezTo>
                        <a:pt x="1064" y="883"/>
                        <a:pt x="1066" y="886"/>
                        <a:pt x="1068" y="890"/>
                      </a:cubicBezTo>
                      <a:cubicBezTo>
                        <a:pt x="1069" y="894"/>
                        <a:pt x="1068" y="899"/>
                        <a:pt x="1066" y="903"/>
                      </a:cubicBezTo>
                      <a:cubicBezTo>
                        <a:pt x="1063" y="907"/>
                        <a:pt x="1058" y="910"/>
                        <a:pt x="1053" y="909"/>
                      </a:cubicBezTo>
                      <a:cubicBezTo>
                        <a:pt x="1048" y="908"/>
                        <a:pt x="1044" y="903"/>
                        <a:pt x="1044" y="898"/>
                      </a:cubicBezTo>
                      <a:cubicBezTo>
                        <a:pt x="1044" y="892"/>
                        <a:pt x="1049" y="886"/>
                        <a:pt x="1055" y="886"/>
                      </a:cubicBezTo>
                      <a:cubicBezTo>
                        <a:pt x="1061" y="886"/>
                        <a:pt x="1066" y="891"/>
                        <a:pt x="1066" y="897"/>
                      </a:cubicBezTo>
                      <a:cubicBezTo>
                        <a:pt x="1067" y="900"/>
                        <a:pt x="1066" y="902"/>
                        <a:pt x="1065" y="904"/>
                      </a:cubicBezTo>
                      <a:cubicBezTo>
                        <a:pt x="1065" y="903"/>
                        <a:pt x="1065" y="903"/>
                        <a:pt x="1066" y="903"/>
                      </a:cubicBezTo>
                      <a:cubicBezTo>
                        <a:pt x="1068" y="899"/>
                        <a:pt x="1069" y="894"/>
                        <a:pt x="1067" y="890"/>
                      </a:cubicBezTo>
                      <a:cubicBezTo>
                        <a:pt x="1066" y="886"/>
                        <a:pt x="1063" y="884"/>
                        <a:pt x="1059" y="883"/>
                      </a:cubicBezTo>
                      <a:cubicBezTo>
                        <a:pt x="1054" y="880"/>
                        <a:pt x="1047" y="881"/>
                        <a:pt x="1042" y="885"/>
                      </a:cubicBezTo>
                      <a:cubicBezTo>
                        <a:pt x="1038" y="888"/>
                        <a:pt x="1036" y="892"/>
                        <a:pt x="1034" y="897"/>
                      </a:cubicBezTo>
                      <a:cubicBezTo>
                        <a:pt x="1033" y="903"/>
                        <a:pt x="1034" y="908"/>
                        <a:pt x="1036" y="914"/>
                      </a:cubicBezTo>
                      <a:cubicBezTo>
                        <a:pt x="1041" y="927"/>
                        <a:pt x="1052" y="934"/>
                        <a:pt x="1065" y="933"/>
                      </a:cubicBezTo>
                      <a:cubicBezTo>
                        <a:pt x="1082" y="932"/>
                        <a:pt x="1095" y="919"/>
                        <a:pt x="1102" y="904"/>
                      </a:cubicBezTo>
                      <a:cubicBezTo>
                        <a:pt x="1109" y="888"/>
                        <a:pt x="1107" y="870"/>
                        <a:pt x="1090" y="860"/>
                      </a:cubicBezTo>
                      <a:cubicBezTo>
                        <a:pt x="1083" y="857"/>
                        <a:pt x="1076" y="856"/>
                        <a:pt x="1069" y="855"/>
                      </a:cubicBezTo>
                      <a:cubicBezTo>
                        <a:pt x="1064" y="854"/>
                        <a:pt x="1059" y="854"/>
                        <a:pt x="1054" y="854"/>
                      </a:cubicBezTo>
                      <a:cubicBezTo>
                        <a:pt x="1036" y="855"/>
                        <a:pt x="1021" y="861"/>
                        <a:pt x="1003" y="858"/>
                      </a:cubicBezTo>
                      <a:cubicBezTo>
                        <a:pt x="986" y="856"/>
                        <a:pt x="972" y="847"/>
                        <a:pt x="960" y="831"/>
                      </a:cubicBezTo>
                      <a:cubicBezTo>
                        <a:pt x="955" y="823"/>
                        <a:pt x="952" y="816"/>
                        <a:pt x="950" y="807"/>
                      </a:cubicBezTo>
                      <a:cubicBezTo>
                        <a:pt x="949" y="803"/>
                        <a:pt x="949" y="799"/>
                        <a:pt x="948" y="795"/>
                      </a:cubicBezTo>
                      <a:cubicBezTo>
                        <a:pt x="947" y="798"/>
                        <a:pt x="945" y="800"/>
                        <a:pt x="943" y="802"/>
                      </a:cubicBezTo>
                      <a:cubicBezTo>
                        <a:pt x="934" y="810"/>
                        <a:pt x="923" y="812"/>
                        <a:pt x="912" y="807"/>
                      </a:cubicBezTo>
                      <a:cubicBezTo>
                        <a:pt x="903" y="803"/>
                        <a:pt x="896" y="793"/>
                        <a:pt x="896" y="783"/>
                      </a:cubicBezTo>
                      <a:cubicBezTo>
                        <a:pt x="896" y="773"/>
                        <a:pt x="901" y="765"/>
                        <a:pt x="910" y="762"/>
                      </a:cubicBezTo>
                      <a:cubicBezTo>
                        <a:pt x="915" y="761"/>
                        <a:pt x="920" y="761"/>
                        <a:pt x="924" y="764"/>
                      </a:cubicBezTo>
                      <a:cubicBezTo>
                        <a:pt x="927" y="765"/>
                        <a:pt x="929" y="768"/>
                        <a:pt x="930" y="770"/>
                      </a:cubicBezTo>
                      <a:cubicBezTo>
                        <a:pt x="933" y="776"/>
                        <a:pt x="931" y="781"/>
                        <a:pt x="927" y="784"/>
                      </a:cubicBezTo>
                      <a:cubicBezTo>
                        <a:pt x="922" y="788"/>
                        <a:pt x="915" y="786"/>
                        <a:pt x="912" y="782"/>
                      </a:cubicBezTo>
                      <a:cubicBezTo>
                        <a:pt x="909" y="777"/>
                        <a:pt x="910" y="770"/>
                        <a:pt x="915" y="767"/>
                      </a:cubicBezTo>
                      <a:cubicBezTo>
                        <a:pt x="919" y="764"/>
                        <a:pt x="924" y="764"/>
                        <a:pt x="928" y="767"/>
                      </a:cubicBezTo>
                      <a:cubicBezTo>
                        <a:pt x="923" y="762"/>
                        <a:pt x="916" y="761"/>
                        <a:pt x="909" y="763"/>
                      </a:cubicBezTo>
                      <a:cubicBezTo>
                        <a:pt x="902" y="766"/>
                        <a:pt x="897" y="774"/>
                        <a:pt x="897" y="783"/>
                      </a:cubicBezTo>
                      <a:cubicBezTo>
                        <a:pt x="897" y="793"/>
                        <a:pt x="904" y="801"/>
                        <a:pt x="913" y="805"/>
                      </a:cubicBezTo>
                      <a:cubicBezTo>
                        <a:pt x="919" y="808"/>
                        <a:pt x="925" y="808"/>
                        <a:pt x="931" y="807"/>
                      </a:cubicBezTo>
                      <a:cubicBezTo>
                        <a:pt x="950" y="802"/>
                        <a:pt x="947" y="779"/>
                        <a:pt x="958" y="759"/>
                      </a:cubicBezTo>
                      <a:cubicBezTo>
                        <a:pt x="968" y="740"/>
                        <a:pt x="987" y="724"/>
                        <a:pt x="1007" y="715"/>
                      </a:cubicBezTo>
                      <a:cubicBezTo>
                        <a:pt x="982" y="731"/>
                        <a:pt x="960" y="750"/>
                        <a:pt x="953" y="780"/>
                      </a:cubicBezTo>
                      <a:cubicBezTo>
                        <a:pt x="952" y="790"/>
                        <a:pt x="952" y="797"/>
                        <a:pt x="954" y="806"/>
                      </a:cubicBezTo>
                      <a:cubicBezTo>
                        <a:pt x="956" y="814"/>
                        <a:pt x="959" y="821"/>
                        <a:pt x="964" y="828"/>
                      </a:cubicBezTo>
                      <a:cubicBezTo>
                        <a:pt x="980" y="850"/>
                        <a:pt x="1002" y="857"/>
                        <a:pt x="1026" y="853"/>
                      </a:cubicBezTo>
                      <a:cubicBezTo>
                        <a:pt x="1045" y="850"/>
                        <a:pt x="1061" y="841"/>
                        <a:pt x="1066" y="822"/>
                      </a:cubicBezTo>
                      <a:close/>
                      <a:moveTo>
                        <a:pt x="1258" y="900"/>
                      </a:moveTo>
                      <a:cubicBezTo>
                        <a:pt x="1255" y="901"/>
                        <a:pt x="1252" y="901"/>
                        <a:pt x="1251" y="898"/>
                      </a:cubicBezTo>
                      <a:cubicBezTo>
                        <a:pt x="1249" y="896"/>
                        <a:pt x="1250" y="893"/>
                        <a:pt x="1252" y="891"/>
                      </a:cubicBezTo>
                      <a:cubicBezTo>
                        <a:pt x="1254" y="890"/>
                        <a:pt x="1257" y="890"/>
                        <a:pt x="1259" y="893"/>
                      </a:cubicBezTo>
                      <a:cubicBezTo>
                        <a:pt x="1261" y="895"/>
                        <a:pt x="1260" y="898"/>
                        <a:pt x="1258" y="900"/>
                      </a:cubicBezTo>
                      <a:close/>
                      <a:moveTo>
                        <a:pt x="1209" y="826"/>
                      </a:moveTo>
                      <a:cubicBezTo>
                        <a:pt x="1201" y="836"/>
                        <a:pt x="1216" y="846"/>
                        <a:pt x="1220" y="849"/>
                      </a:cubicBezTo>
                      <a:cubicBezTo>
                        <a:pt x="1224" y="853"/>
                        <a:pt x="1225" y="855"/>
                        <a:pt x="1225" y="859"/>
                      </a:cubicBezTo>
                      <a:cubicBezTo>
                        <a:pt x="1228" y="855"/>
                        <a:pt x="1231" y="843"/>
                        <a:pt x="1230" y="837"/>
                      </a:cubicBezTo>
                      <a:cubicBezTo>
                        <a:pt x="1229" y="829"/>
                        <a:pt x="1223" y="822"/>
                        <a:pt x="1212" y="824"/>
                      </a:cubicBezTo>
                      <a:cubicBezTo>
                        <a:pt x="1216" y="826"/>
                        <a:pt x="1221" y="832"/>
                        <a:pt x="1221" y="837"/>
                      </a:cubicBezTo>
                      <a:cubicBezTo>
                        <a:pt x="1220" y="835"/>
                        <a:pt x="1215" y="829"/>
                        <a:pt x="1209" y="826"/>
                      </a:cubicBezTo>
                      <a:close/>
                      <a:moveTo>
                        <a:pt x="1217" y="752"/>
                      </a:moveTo>
                      <a:cubicBezTo>
                        <a:pt x="1220" y="751"/>
                        <a:pt x="1221" y="747"/>
                        <a:pt x="1221" y="744"/>
                      </a:cubicBezTo>
                      <a:cubicBezTo>
                        <a:pt x="1220" y="741"/>
                        <a:pt x="1217" y="740"/>
                        <a:pt x="1214" y="741"/>
                      </a:cubicBezTo>
                      <a:cubicBezTo>
                        <a:pt x="1210" y="742"/>
                        <a:pt x="1209" y="745"/>
                        <a:pt x="1210" y="748"/>
                      </a:cubicBezTo>
                      <a:cubicBezTo>
                        <a:pt x="1211" y="751"/>
                        <a:pt x="1214" y="752"/>
                        <a:pt x="1217" y="752"/>
                      </a:cubicBezTo>
                      <a:close/>
                      <a:moveTo>
                        <a:pt x="1227" y="765"/>
                      </a:moveTo>
                      <a:cubicBezTo>
                        <a:pt x="1231" y="764"/>
                        <a:pt x="1233" y="760"/>
                        <a:pt x="1232" y="757"/>
                      </a:cubicBezTo>
                      <a:cubicBezTo>
                        <a:pt x="1230" y="753"/>
                        <a:pt x="1226" y="751"/>
                        <a:pt x="1223" y="752"/>
                      </a:cubicBezTo>
                      <a:cubicBezTo>
                        <a:pt x="1219" y="753"/>
                        <a:pt x="1217" y="757"/>
                        <a:pt x="1218" y="761"/>
                      </a:cubicBezTo>
                      <a:cubicBezTo>
                        <a:pt x="1219" y="764"/>
                        <a:pt x="1223" y="767"/>
                        <a:pt x="1227" y="765"/>
                      </a:cubicBezTo>
                      <a:close/>
                      <a:moveTo>
                        <a:pt x="1236" y="785"/>
                      </a:moveTo>
                      <a:cubicBezTo>
                        <a:pt x="1241" y="784"/>
                        <a:pt x="1244" y="778"/>
                        <a:pt x="1242" y="773"/>
                      </a:cubicBezTo>
                      <a:cubicBezTo>
                        <a:pt x="1241" y="768"/>
                        <a:pt x="1235" y="766"/>
                        <a:pt x="1230" y="767"/>
                      </a:cubicBezTo>
                      <a:cubicBezTo>
                        <a:pt x="1225" y="769"/>
                        <a:pt x="1223" y="774"/>
                        <a:pt x="1224" y="779"/>
                      </a:cubicBezTo>
                      <a:cubicBezTo>
                        <a:pt x="1226" y="784"/>
                        <a:pt x="1231" y="787"/>
                        <a:pt x="1236" y="785"/>
                      </a:cubicBezTo>
                      <a:close/>
                      <a:moveTo>
                        <a:pt x="1270" y="874"/>
                      </a:moveTo>
                      <a:cubicBezTo>
                        <a:pt x="1266" y="877"/>
                        <a:pt x="1259" y="876"/>
                        <a:pt x="1256" y="871"/>
                      </a:cubicBezTo>
                      <a:cubicBezTo>
                        <a:pt x="1253" y="867"/>
                        <a:pt x="1254" y="860"/>
                        <a:pt x="1259" y="857"/>
                      </a:cubicBezTo>
                      <a:cubicBezTo>
                        <a:pt x="1263" y="854"/>
                        <a:pt x="1270" y="855"/>
                        <a:pt x="1273" y="860"/>
                      </a:cubicBezTo>
                      <a:cubicBezTo>
                        <a:pt x="1276" y="864"/>
                        <a:pt x="1275" y="871"/>
                        <a:pt x="1270" y="874"/>
                      </a:cubicBezTo>
                      <a:close/>
                      <a:moveTo>
                        <a:pt x="1266" y="890"/>
                      </a:moveTo>
                      <a:cubicBezTo>
                        <a:pt x="1263" y="892"/>
                        <a:pt x="1259" y="891"/>
                        <a:pt x="1257" y="888"/>
                      </a:cubicBezTo>
                      <a:cubicBezTo>
                        <a:pt x="1255" y="885"/>
                        <a:pt x="1256" y="881"/>
                        <a:pt x="1259" y="879"/>
                      </a:cubicBezTo>
                      <a:cubicBezTo>
                        <a:pt x="1262" y="877"/>
                        <a:pt x="1266" y="878"/>
                        <a:pt x="1268" y="881"/>
                      </a:cubicBezTo>
                      <a:cubicBezTo>
                        <a:pt x="1270" y="884"/>
                        <a:pt x="1269" y="888"/>
                        <a:pt x="1266" y="890"/>
                      </a:cubicBezTo>
                      <a:close/>
                      <a:moveTo>
                        <a:pt x="1097" y="933"/>
                      </a:moveTo>
                      <a:cubicBezTo>
                        <a:pt x="1082" y="935"/>
                        <a:pt x="1067" y="940"/>
                        <a:pt x="1058" y="950"/>
                      </a:cubicBezTo>
                      <a:cubicBezTo>
                        <a:pt x="1048" y="959"/>
                        <a:pt x="1044" y="974"/>
                        <a:pt x="1050" y="987"/>
                      </a:cubicBezTo>
                      <a:cubicBezTo>
                        <a:pt x="1053" y="994"/>
                        <a:pt x="1058" y="1001"/>
                        <a:pt x="1065" y="1005"/>
                      </a:cubicBezTo>
                      <a:cubicBezTo>
                        <a:pt x="1073" y="1009"/>
                        <a:pt x="1079" y="1011"/>
                        <a:pt x="1089" y="1012"/>
                      </a:cubicBezTo>
                      <a:cubicBezTo>
                        <a:pt x="1097" y="1012"/>
                        <a:pt x="1104" y="1011"/>
                        <a:pt x="1112" y="1008"/>
                      </a:cubicBezTo>
                      <a:cubicBezTo>
                        <a:pt x="1116" y="1006"/>
                        <a:pt x="1119" y="1005"/>
                        <a:pt x="1122" y="1003"/>
                      </a:cubicBezTo>
                      <a:cubicBezTo>
                        <a:pt x="1131" y="997"/>
                        <a:pt x="1137" y="991"/>
                        <a:pt x="1144" y="983"/>
                      </a:cubicBezTo>
                      <a:cubicBezTo>
                        <a:pt x="1152" y="971"/>
                        <a:pt x="1157" y="961"/>
                        <a:pt x="1158" y="946"/>
                      </a:cubicBezTo>
                      <a:cubicBezTo>
                        <a:pt x="1158" y="945"/>
                        <a:pt x="1159" y="944"/>
                        <a:pt x="1159" y="943"/>
                      </a:cubicBezTo>
                      <a:cubicBezTo>
                        <a:pt x="1164" y="952"/>
                        <a:pt x="1172" y="960"/>
                        <a:pt x="1180" y="965"/>
                      </a:cubicBezTo>
                      <a:cubicBezTo>
                        <a:pt x="1191" y="971"/>
                        <a:pt x="1204" y="974"/>
                        <a:pt x="1216" y="970"/>
                      </a:cubicBezTo>
                      <a:cubicBezTo>
                        <a:pt x="1221" y="968"/>
                        <a:pt x="1226" y="966"/>
                        <a:pt x="1230" y="961"/>
                      </a:cubicBezTo>
                      <a:cubicBezTo>
                        <a:pt x="1225" y="965"/>
                        <a:pt x="1220" y="967"/>
                        <a:pt x="1216" y="968"/>
                      </a:cubicBezTo>
                      <a:cubicBezTo>
                        <a:pt x="1204" y="971"/>
                        <a:pt x="1192" y="968"/>
                        <a:pt x="1182" y="962"/>
                      </a:cubicBezTo>
                      <a:cubicBezTo>
                        <a:pt x="1175" y="957"/>
                        <a:pt x="1170" y="951"/>
                        <a:pt x="1166" y="945"/>
                      </a:cubicBezTo>
                      <a:cubicBezTo>
                        <a:pt x="1158" y="932"/>
                        <a:pt x="1156" y="920"/>
                        <a:pt x="1149" y="907"/>
                      </a:cubicBezTo>
                      <a:cubicBezTo>
                        <a:pt x="1149" y="906"/>
                        <a:pt x="1149" y="906"/>
                        <a:pt x="1149" y="906"/>
                      </a:cubicBezTo>
                      <a:cubicBezTo>
                        <a:pt x="1145" y="899"/>
                        <a:pt x="1141" y="893"/>
                        <a:pt x="1135" y="887"/>
                      </a:cubicBezTo>
                      <a:cubicBezTo>
                        <a:pt x="1134" y="885"/>
                        <a:pt x="1120" y="872"/>
                        <a:pt x="1118" y="873"/>
                      </a:cubicBezTo>
                      <a:cubicBezTo>
                        <a:pt x="1118" y="874"/>
                        <a:pt x="1126" y="883"/>
                        <a:pt x="1128" y="885"/>
                      </a:cubicBezTo>
                      <a:cubicBezTo>
                        <a:pt x="1134" y="892"/>
                        <a:pt x="1140" y="900"/>
                        <a:pt x="1145" y="908"/>
                      </a:cubicBezTo>
                      <a:cubicBezTo>
                        <a:pt x="1145" y="909"/>
                        <a:pt x="1145" y="909"/>
                        <a:pt x="1145" y="909"/>
                      </a:cubicBezTo>
                      <a:cubicBezTo>
                        <a:pt x="1151" y="922"/>
                        <a:pt x="1155" y="932"/>
                        <a:pt x="1154" y="946"/>
                      </a:cubicBezTo>
                      <a:cubicBezTo>
                        <a:pt x="1153" y="961"/>
                        <a:pt x="1147" y="978"/>
                        <a:pt x="1133" y="987"/>
                      </a:cubicBezTo>
                      <a:cubicBezTo>
                        <a:pt x="1125" y="992"/>
                        <a:pt x="1111" y="994"/>
                        <a:pt x="1105" y="985"/>
                      </a:cubicBezTo>
                      <a:cubicBezTo>
                        <a:pt x="1103" y="982"/>
                        <a:pt x="1104" y="978"/>
                        <a:pt x="1106" y="976"/>
                      </a:cubicBezTo>
                      <a:cubicBezTo>
                        <a:pt x="1108" y="973"/>
                        <a:pt x="1111" y="972"/>
                        <a:pt x="1114" y="974"/>
                      </a:cubicBezTo>
                      <a:cubicBezTo>
                        <a:pt x="1116" y="975"/>
                        <a:pt x="1117" y="977"/>
                        <a:pt x="1118" y="979"/>
                      </a:cubicBezTo>
                      <a:cubicBezTo>
                        <a:pt x="1118" y="982"/>
                        <a:pt x="1116" y="984"/>
                        <a:pt x="1112" y="984"/>
                      </a:cubicBezTo>
                      <a:cubicBezTo>
                        <a:pt x="1111" y="983"/>
                        <a:pt x="1110" y="982"/>
                        <a:pt x="1109" y="980"/>
                      </a:cubicBezTo>
                      <a:cubicBezTo>
                        <a:pt x="1108" y="982"/>
                        <a:pt x="1109" y="985"/>
                        <a:pt x="1111" y="986"/>
                      </a:cubicBezTo>
                      <a:cubicBezTo>
                        <a:pt x="1114" y="988"/>
                        <a:pt x="1118" y="987"/>
                        <a:pt x="1120" y="985"/>
                      </a:cubicBezTo>
                      <a:cubicBezTo>
                        <a:pt x="1124" y="981"/>
                        <a:pt x="1124" y="974"/>
                        <a:pt x="1120" y="970"/>
                      </a:cubicBezTo>
                      <a:cubicBezTo>
                        <a:pt x="1117" y="967"/>
                        <a:pt x="1113" y="965"/>
                        <a:pt x="1109" y="965"/>
                      </a:cubicBezTo>
                      <a:cubicBezTo>
                        <a:pt x="1105" y="966"/>
                        <a:pt x="1101" y="968"/>
                        <a:pt x="1099" y="972"/>
                      </a:cubicBezTo>
                      <a:cubicBezTo>
                        <a:pt x="1096" y="976"/>
                        <a:pt x="1096" y="982"/>
                        <a:pt x="1099" y="987"/>
                      </a:cubicBezTo>
                      <a:cubicBezTo>
                        <a:pt x="1106" y="997"/>
                        <a:pt x="1121" y="997"/>
                        <a:pt x="1131" y="991"/>
                      </a:cubicBezTo>
                      <a:cubicBezTo>
                        <a:pt x="1134" y="989"/>
                        <a:pt x="1137" y="986"/>
                        <a:pt x="1139" y="983"/>
                      </a:cubicBezTo>
                      <a:cubicBezTo>
                        <a:pt x="1132" y="993"/>
                        <a:pt x="1123" y="1000"/>
                        <a:pt x="1111" y="1005"/>
                      </a:cubicBezTo>
                      <a:cubicBezTo>
                        <a:pt x="1104" y="1009"/>
                        <a:pt x="1097" y="1010"/>
                        <a:pt x="1089" y="1010"/>
                      </a:cubicBezTo>
                      <a:cubicBezTo>
                        <a:pt x="1080" y="1010"/>
                        <a:pt x="1073" y="1008"/>
                        <a:pt x="1066" y="1003"/>
                      </a:cubicBezTo>
                      <a:cubicBezTo>
                        <a:pt x="1062" y="1001"/>
                        <a:pt x="1059" y="999"/>
                        <a:pt x="1056" y="995"/>
                      </a:cubicBezTo>
                      <a:cubicBezTo>
                        <a:pt x="1056" y="995"/>
                        <a:pt x="1056" y="995"/>
                        <a:pt x="1056" y="995"/>
                      </a:cubicBezTo>
                      <a:cubicBezTo>
                        <a:pt x="1065" y="1003"/>
                        <a:pt x="1080" y="1001"/>
                        <a:pt x="1083" y="984"/>
                      </a:cubicBezTo>
                      <a:cubicBezTo>
                        <a:pt x="1084" y="971"/>
                        <a:pt x="1071" y="950"/>
                        <a:pt x="1097" y="933"/>
                      </a:cubicBezTo>
                      <a:close/>
                      <a:moveTo>
                        <a:pt x="1215" y="967"/>
                      </a:moveTo>
                      <a:cubicBezTo>
                        <a:pt x="1209" y="953"/>
                        <a:pt x="1229" y="947"/>
                        <a:pt x="1235" y="944"/>
                      </a:cubicBezTo>
                      <a:cubicBezTo>
                        <a:pt x="1241" y="941"/>
                        <a:pt x="1243" y="939"/>
                        <a:pt x="1245" y="934"/>
                      </a:cubicBezTo>
                      <a:cubicBezTo>
                        <a:pt x="1247" y="940"/>
                        <a:pt x="1245" y="955"/>
                        <a:pt x="1242" y="962"/>
                      </a:cubicBezTo>
                      <a:cubicBezTo>
                        <a:pt x="1238" y="971"/>
                        <a:pt x="1229" y="977"/>
                        <a:pt x="1217" y="971"/>
                      </a:cubicBezTo>
                      <a:cubicBezTo>
                        <a:pt x="1223" y="970"/>
                        <a:pt x="1230" y="964"/>
                        <a:pt x="1232" y="959"/>
                      </a:cubicBezTo>
                      <a:cubicBezTo>
                        <a:pt x="1230" y="961"/>
                        <a:pt x="1222" y="966"/>
                        <a:pt x="1215" y="967"/>
                      </a:cubicBezTo>
                      <a:close/>
                      <a:moveTo>
                        <a:pt x="1028" y="726"/>
                      </a:moveTo>
                      <a:cubicBezTo>
                        <a:pt x="1049" y="723"/>
                        <a:pt x="1062" y="726"/>
                        <a:pt x="1082" y="727"/>
                      </a:cubicBezTo>
                      <a:cubicBezTo>
                        <a:pt x="1092" y="727"/>
                        <a:pt x="1101" y="726"/>
                        <a:pt x="1108" y="719"/>
                      </a:cubicBezTo>
                      <a:cubicBezTo>
                        <a:pt x="1115" y="713"/>
                        <a:pt x="1118" y="705"/>
                        <a:pt x="1115" y="697"/>
                      </a:cubicBezTo>
                      <a:cubicBezTo>
                        <a:pt x="1113" y="690"/>
                        <a:pt x="1108" y="684"/>
                        <a:pt x="1101" y="683"/>
                      </a:cubicBezTo>
                      <a:cubicBezTo>
                        <a:pt x="1096" y="682"/>
                        <a:pt x="1092" y="683"/>
                        <a:pt x="1088" y="686"/>
                      </a:cubicBezTo>
                      <a:cubicBezTo>
                        <a:pt x="1084" y="690"/>
                        <a:pt x="1081" y="698"/>
                        <a:pt x="1086" y="702"/>
                      </a:cubicBezTo>
                      <a:cubicBezTo>
                        <a:pt x="1089" y="705"/>
                        <a:pt x="1094" y="706"/>
                        <a:pt x="1097" y="703"/>
                      </a:cubicBezTo>
                      <a:cubicBezTo>
                        <a:pt x="1101" y="701"/>
                        <a:pt x="1102" y="695"/>
                        <a:pt x="1099" y="692"/>
                      </a:cubicBezTo>
                      <a:cubicBezTo>
                        <a:pt x="1097" y="688"/>
                        <a:pt x="1091" y="687"/>
                        <a:pt x="1087" y="689"/>
                      </a:cubicBezTo>
                      <a:cubicBezTo>
                        <a:pt x="1087" y="690"/>
                        <a:pt x="1086" y="691"/>
                        <a:pt x="1085" y="691"/>
                      </a:cubicBezTo>
                      <a:cubicBezTo>
                        <a:pt x="1086" y="690"/>
                        <a:pt x="1088" y="688"/>
                        <a:pt x="1089" y="687"/>
                      </a:cubicBezTo>
                      <a:cubicBezTo>
                        <a:pt x="1093" y="685"/>
                        <a:pt x="1096" y="684"/>
                        <a:pt x="1100" y="685"/>
                      </a:cubicBezTo>
                      <a:cubicBezTo>
                        <a:pt x="1106" y="686"/>
                        <a:pt x="1111" y="691"/>
                        <a:pt x="1112" y="697"/>
                      </a:cubicBezTo>
                      <a:cubicBezTo>
                        <a:pt x="1114" y="705"/>
                        <a:pt x="1111" y="711"/>
                        <a:pt x="1106" y="716"/>
                      </a:cubicBezTo>
                      <a:cubicBezTo>
                        <a:pt x="1099" y="722"/>
                        <a:pt x="1091" y="723"/>
                        <a:pt x="1082" y="722"/>
                      </a:cubicBezTo>
                      <a:cubicBezTo>
                        <a:pt x="1062" y="722"/>
                        <a:pt x="1049" y="718"/>
                        <a:pt x="1027" y="721"/>
                      </a:cubicBezTo>
                      <a:cubicBezTo>
                        <a:pt x="1007" y="725"/>
                        <a:pt x="990" y="733"/>
                        <a:pt x="976" y="748"/>
                      </a:cubicBezTo>
                      <a:cubicBezTo>
                        <a:pt x="964" y="762"/>
                        <a:pt x="960" y="778"/>
                        <a:pt x="967" y="796"/>
                      </a:cubicBezTo>
                      <a:cubicBezTo>
                        <a:pt x="974" y="812"/>
                        <a:pt x="990" y="823"/>
                        <a:pt x="1007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0" y="818"/>
                        <a:pt x="993" y="810"/>
                        <a:pt x="993" y="800"/>
                      </a:cubicBezTo>
                      <a:cubicBezTo>
                        <a:pt x="992" y="783"/>
                        <a:pt x="1003" y="772"/>
                        <a:pt x="1019" y="770"/>
                      </a:cubicBezTo>
                      <a:cubicBezTo>
                        <a:pt x="1049" y="766"/>
                        <a:pt x="1045" y="730"/>
                        <a:pt x="1012" y="734"/>
                      </a:cubicBezTo>
                      <a:cubicBezTo>
                        <a:pt x="996" y="736"/>
                        <a:pt x="983" y="750"/>
                        <a:pt x="978" y="762"/>
                      </a:cubicBezTo>
                      <a:cubicBezTo>
                        <a:pt x="969" y="787"/>
                        <a:pt x="982" y="820"/>
                        <a:pt x="1007" y="822"/>
                      </a:cubicBezTo>
                      <a:cubicBezTo>
                        <a:pt x="991" y="821"/>
                        <a:pt x="976" y="810"/>
                        <a:pt x="970" y="795"/>
                      </a:cubicBezTo>
                      <a:cubicBezTo>
                        <a:pt x="964" y="778"/>
                        <a:pt x="968" y="764"/>
                        <a:pt x="980" y="751"/>
                      </a:cubicBezTo>
                      <a:cubicBezTo>
                        <a:pt x="993" y="737"/>
                        <a:pt x="1009" y="729"/>
                        <a:pt x="1028" y="726"/>
                      </a:cubicBezTo>
                      <a:close/>
                      <a:moveTo>
                        <a:pt x="1110" y="867"/>
                      </a:moveTo>
                      <a:cubicBezTo>
                        <a:pt x="1123" y="899"/>
                        <a:pt x="1108" y="924"/>
                        <a:pt x="1109" y="941"/>
                      </a:cubicBezTo>
                      <a:cubicBezTo>
                        <a:pt x="1110" y="959"/>
                        <a:pt x="1131" y="958"/>
                        <a:pt x="1135" y="939"/>
                      </a:cubicBezTo>
                      <a:cubicBezTo>
                        <a:pt x="1139" y="917"/>
                        <a:pt x="1127" y="888"/>
                        <a:pt x="1110" y="867"/>
                      </a:cubicBezTo>
                      <a:close/>
                      <a:moveTo>
                        <a:pt x="1080" y="836"/>
                      </a:moveTo>
                      <a:cubicBezTo>
                        <a:pt x="1096" y="830"/>
                        <a:pt x="1107" y="818"/>
                        <a:pt x="1112" y="804"/>
                      </a:cubicBezTo>
                      <a:cubicBezTo>
                        <a:pt x="1116" y="792"/>
                        <a:pt x="1115" y="776"/>
                        <a:pt x="1104" y="769"/>
                      </a:cubicBezTo>
                      <a:cubicBezTo>
                        <a:pt x="1107" y="764"/>
                        <a:pt x="1117" y="765"/>
                        <a:pt x="1122" y="771"/>
                      </a:cubicBezTo>
                      <a:cubicBezTo>
                        <a:pt x="1127" y="778"/>
                        <a:pt x="1128" y="791"/>
                        <a:pt x="1120" y="800"/>
                      </a:cubicBezTo>
                      <a:cubicBezTo>
                        <a:pt x="1128" y="807"/>
                        <a:pt x="1110" y="834"/>
                        <a:pt x="1080" y="836"/>
                      </a:cubicBezTo>
                      <a:close/>
                      <a:moveTo>
                        <a:pt x="945" y="807"/>
                      </a:moveTo>
                      <a:cubicBezTo>
                        <a:pt x="943" y="818"/>
                        <a:pt x="946" y="834"/>
                        <a:pt x="950" y="843"/>
                      </a:cubicBezTo>
                      <a:cubicBezTo>
                        <a:pt x="955" y="854"/>
                        <a:pt x="969" y="867"/>
                        <a:pt x="982" y="865"/>
                      </a:cubicBezTo>
                      <a:cubicBezTo>
                        <a:pt x="985" y="879"/>
                        <a:pt x="994" y="888"/>
                        <a:pt x="1002" y="895"/>
                      </a:cubicBezTo>
                      <a:cubicBezTo>
                        <a:pt x="1015" y="906"/>
                        <a:pt x="1027" y="920"/>
                        <a:pt x="1021" y="933"/>
                      </a:cubicBezTo>
                      <a:cubicBezTo>
                        <a:pt x="1035" y="921"/>
                        <a:pt x="1032" y="899"/>
                        <a:pt x="1024" y="886"/>
                      </a:cubicBezTo>
                      <a:cubicBezTo>
                        <a:pt x="1014" y="867"/>
                        <a:pt x="999" y="863"/>
                        <a:pt x="979" y="852"/>
                      </a:cubicBezTo>
                      <a:cubicBezTo>
                        <a:pt x="968" y="846"/>
                        <a:pt x="949" y="825"/>
                        <a:pt x="945" y="807"/>
                      </a:cubicBezTo>
                      <a:close/>
                      <a:moveTo>
                        <a:pt x="1070" y="836"/>
                      </a:moveTo>
                      <a:cubicBezTo>
                        <a:pt x="1083" y="833"/>
                        <a:pt x="1085" y="811"/>
                        <a:pt x="1081" y="798"/>
                      </a:cubicBezTo>
                      <a:cubicBezTo>
                        <a:pt x="1077" y="783"/>
                        <a:pt x="1067" y="767"/>
                        <a:pt x="1076" y="751"/>
                      </a:cubicBezTo>
                      <a:cubicBezTo>
                        <a:pt x="1080" y="743"/>
                        <a:pt x="1089" y="737"/>
                        <a:pt x="1099" y="738"/>
                      </a:cubicBezTo>
                      <a:cubicBezTo>
                        <a:pt x="1104" y="738"/>
                        <a:pt x="1109" y="741"/>
                        <a:pt x="1109" y="748"/>
                      </a:cubicBezTo>
                      <a:cubicBezTo>
                        <a:pt x="1106" y="744"/>
                        <a:pt x="1099" y="743"/>
                        <a:pt x="1094" y="747"/>
                      </a:cubicBezTo>
                      <a:cubicBezTo>
                        <a:pt x="1089" y="751"/>
                        <a:pt x="1088" y="759"/>
                        <a:pt x="1091" y="765"/>
                      </a:cubicBezTo>
                      <a:cubicBezTo>
                        <a:pt x="1097" y="778"/>
                        <a:pt x="1104" y="789"/>
                        <a:pt x="1104" y="803"/>
                      </a:cubicBezTo>
                      <a:cubicBezTo>
                        <a:pt x="1104" y="820"/>
                        <a:pt x="1090" y="837"/>
                        <a:pt x="1070" y="836"/>
                      </a:cubicBezTo>
                      <a:close/>
                      <a:moveTo>
                        <a:pt x="1192" y="899"/>
                      </a:moveTo>
                      <a:cubicBezTo>
                        <a:pt x="1199" y="913"/>
                        <a:pt x="1222" y="925"/>
                        <a:pt x="1238" y="924"/>
                      </a:cubicBezTo>
                      <a:cubicBezTo>
                        <a:pt x="1255" y="922"/>
                        <a:pt x="1259" y="906"/>
                        <a:pt x="1240" y="904"/>
                      </a:cubicBezTo>
                      <a:cubicBezTo>
                        <a:pt x="1226" y="902"/>
                        <a:pt x="1203" y="909"/>
                        <a:pt x="1192" y="899"/>
                      </a:cubicBezTo>
                      <a:close/>
                      <a:moveTo>
                        <a:pt x="1181" y="877"/>
                      </a:moveTo>
                      <a:cubicBezTo>
                        <a:pt x="1179" y="874"/>
                        <a:pt x="1177" y="872"/>
                        <a:pt x="1174" y="871"/>
                      </a:cubicBezTo>
                      <a:cubicBezTo>
                        <a:pt x="1170" y="870"/>
                        <a:pt x="1165" y="871"/>
                        <a:pt x="1162" y="875"/>
                      </a:cubicBezTo>
                      <a:cubicBezTo>
                        <a:pt x="1158" y="879"/>
                        <a:pt x="1160" y="885"/>
                        <a:pt x="1163" y="889"/>
                      </a:cubicBezTo>
                      <a:cubicBezTo>
                        <a:pt x="1168" y="895"/>
                        <a:pt x="1174" y="891"/>
                        <a:pt x="1179" y="891"/>
                      </a:cubicBezTo>
                      <a:cubicBezTo>
                        <a:pt x="1184" y="892"/>
                        <a:pt x="1189" y="898"/>
                        <a:pt x="1190" y="905"/>
                      </a:cubicBezTo>
                      <a:cubicBezTo>
                        <a:pt x="1191" y="914"/>
                        <a:pt x="1187" y="922"/>
                        <a:pt x="1179" y="925"/>
                      </a:cubicBezTo>
                      <a:cubicBezTo>
                        <a:pt x="1174" y="927"/>
                        <a:pt x="1168" y="927"/>
                        <a:pt x="1166" y="922"/>
                      </a:cubicBezTo>
                      <a:cubicBezTo>
                        <a:pt x="1171" y="923"/>
                        <a:pt x="1177" y="918"/>
                        <a:pt x="1174" y="911"/>
                      </a:cubicBezTo>
                      <a:cubicBezTo>
                        <a:pt x="1172" y="908"/>
                        <a:pt x="1165" y="903"/>
                        <a:pt x="1158" y="898"/>
                      </a:cubicBezTo>
                      <a:cubicBezTo>
                        <a:pt x="1151" y="893"/>
                        <a:pt x="1146" y="888"/>
                        <a:pt x="1144" y="881"/>
                      </a:cubicBezTo>
                      <a:cubicBezTo>
                        <a:pt x="1139" y="867"/>
                        <a:pt x="1149" y="852"/>
                        <a:pt x="1163" y="851"/>
                      </a:cubicBezTo>
                      <a:cubicBezTo>
                        <a:pt x="1171" y="850"/>
                        <a:pt x="1178" y="853"/>
                        <a:pt x="1183" y="858"/>
                      </a:cubicBezTo>
                      <a:cubicBezTo>
                        <a:pt x="1190" y="863"/>
                        <a:pt x="1202" y="879"/>
                        <a:pt x="1212" y="879"/>
                      </a:cubicBezTo>
                      <a:cubicBezTo>
                        <a:pt x="1219" y="879"/>
                        <a:pt x="1222" y="874"/>
                        <a:pt x="1221" y="870"/>
                      </a:cubicBezTo>
                      <a:cubicBezTo>
                        <a:pt x="1227" y="871"/>
                        <a:pt x="1229" y="879"/>
                        <a:pt x="1227" y="885"/>
                      </a:cubicBezTo>
                      <a:cubicBezTo>
                        <a:pt x="1222" y="896"/>
                        <a:pt x="1205" y="901"/>
                        <a:pt x="1192" y="893"/>
                      </a:cubicBezTo>
                      <a:cubicBezTo>
                        <a:pt x="1187" y="889"/>
                        <a:pt x="1184" y="884"/>
                        <a:pt x="1181" y="877"/>
                      </a:cubicBezTo>
                      <a:close/>
                      <a:moveTo>
                        <a:pt x="1178" y="877"/>
                      </a:moveTo>
                      <a:cubicBezTo>
                        <a:pt x="1176" y="873"/>
                        <a:pt x="1171" y="871"/>
                        <a:pt x="1166" y="873"/>
                      </a:cubicBezTo>
                      <a:cubicBezTo>
                        <a:pt x="1159" y="878"/>
                        <a:pt x="1163" y="889"/>
                        <a:pt x="1170" y="890"/>
                      </a:cubicBezTo>
                      <a:cubicBezTo>
                        <a:pt x="1176" y="891"/>
                        <a:pt x="1179" y="888"/>
                        <a:pt x="1186" y="892"/>
                      </a:cubicBezTo>
                      <a:cubicBezTo>
                        <a:pt x="1180" y="886"/>
                        <a:pt x="1182" y="883"/>
                        <a:pt x="1178" y="877"/>
                      </a:cubicBezTo>
                      <a:close/>
                      <a:moveTo>
                        <a:pt x="1149" y="854"/>
                      </a:moveTo>
                      <a:cubicBezTo>
                        <a:pt x="1142" y="858"/>
                        <a:pt x="1139" y="868"/>
                        <a:pt x="1140" y="874"/>
                      </a:cubicBezTo>
                      <a:cubicBezTo>
                        <a:pt x="1132" y="877"/>
                        <a:pt x="1120" y="863"/>
                        <a:pt x="1129" y="853"/>
                      </a:cubicBezTo>
                      <a:cubicBezTo>
                        <a:pt x="1134" y="846"/>
                        <a:pt x="1145" y="847"/>
                        <a:pt x="1149" y="854"/>
                      </a:cubicBezTo>
                      <a:close/>
                      <a:moveTo>
                        <a:pt x="918" y="985"/>
                      </a:moveTo>
                      <a:cubicBezTo>
                        <a:pt x="932" y="965"/>
                        <a:pt x="917" y="945"/>
                        <a:pt x="909" y="936"/>
                      </a:cubicBezTo>
                      <a:cubicBezTo>
                        <a:pt x="899" y="926"/>
                        <a:pt x="884" y="918"/>
                        <a:pt x="884" y="902"/>
                      </a:cubicBezTo>
                      <a:cubicBezTo>
                        <a:pt x="884" y="893"/>
                        <a:pt x="888" y="885"/>
                        <a:pt x="896" y="881"/>
                      </a:cubicBezTo>
                      <a:cubicBezTo>
                        <a:pt x="901" y="879"/>
                        <a:pt x="906" y="880"/>
                        <a:pt x="909" y="884"/>
                      </a:cubicBezTo>
                      <a:cubicBezTo>
                        <a:pt x="905" y="883"/>
                        <a:pt x="898" y="885"/>
                        <a:pt x="896" y="891"/>
                      </a:cubicBezTo>
                      <a:cubicBezTo>
                        <a:pt x="894" y="896"/>
                        <a:pt x="898" y="902"/>
                        <a:pt x="902" y="906"/>
                      </a:cubicBezTo>
                      <a:cubicBezTo>
                        <a:pt x="915" y="916"/>
                        <a:pt x="926" y="928"/>
                        <a:pt x="931" y="940"/>
                      </a:cubicBezTo>
                      <a:cubicBezTo>
                        <a:pt x="937" y="954"/>
                        <a:pt x="933" y="975"/>
                        <a:pt x="918" y="985"/>
                      </a:cubicBezTo>
                      <a:close/>
                      <a:moveTo>
                        <a:pt x="763" y="793"/>
                      </a:moveTo>
                      <a:cubicBezTo>
                        <a:pt x="761" y="791"/>
                        <a:pt x="760" y="789"/>
                        <a:pt x="760" y="787"/>
                      </a:cubicBezTo>
                      <a:cubicBezTo>
                        <a:pt x="761" y="784"/>
                        <a:pt x="762" y="781"/>
                        <a:pt x="766" y="779"/>
                      </a:cubicBezTo>
                      <a:cubicBezTo>
                        <a:pt x="770" y="778"/>
                        <a:pt x="774" y="780"/>
                        <a:pt x="776" y="783"/>
                      </a:cubicBezTo>
                      <a:cubicBezTo>
                        <a:pt x="779" y="788"/>
                        <a:pt x="775" y="791"/>
                        <a:pt x="774" y="795"/>
                      </a:cubicBezTo>
                      <a:cubicBezTo>
                        <a:pt x="773" y="799"/>
                        <a:pt x="776" y="804"/>
                        <a:pt x="781" y="806"/>
                      </a:cubicBezTo>
                      <a:cubicBezTo>
                        <a:pt x="787" y="809"/>
                        <a:pt x="794" y="808"/>
                        <a:pt x="798" y="803"/>
                      </a:cubicBezTo>
                      <a:cubicBezTo>
                        <a:pt x="800" y="800"/>
                        <a:pt x="801" y="796"/>
                        <a:pt x="798" y="793"/>
                      </a:cubicBezTo>
                      <a:cubicBezTo>
                        <a:pt x="798" y="797"/>
                        <a:pt x="793" y="800"/>
                        <a:pt x="789" y="796"/>
                      </a:cubicBezTo>
                      <a:cubicBezTo>
                        <a:pt x="787" y="794"/>
                        <a:pt x="786" y="788"/>
                        <a:pt x="784" y="782"/>
                      </a:cubicBezTo>
                      <a:cubicBezTo>
                        <a:pt x="782" y="776"/>
                        <a:pt x="779" y="771"/>
                        <a:pt x="774" y="768"/>
                      </a:cubicBezTo>
                      <a:cubicBezTo>
                        <a:pt x="766" y="762"/>
                        <a:pt x="753" y="765"/>
                        <a:pt x="749" y="775"/>
                      </a:cubicBezTo>
                      <a:cubicBezTo>
                        <a:pt x="746" y="780"/>
                        <a:pt x="747" y="786"/>
                        <a:pt x="749" y="791"/>
                      </a:cubicBezTo>
                      <a:cubicBezTo>
                        <a:pt x="751" y="796"/>
                        <a:pt x="760" y="809"/>
                        <a:pt x="758" y="816"/>
                      </a:cubicBezTo>
                      <a:cubicBezTo>
                        <a:pt x="756" y="821"/>
                        <a:pt x="752" y="822"/>
                        <a:pt x="749" y="820"/>
                      </a:cubicBezTo>
                      <a:cubicBezTo>
                        <a:pt x="748" y="825"/>
                        <a:pt x="754" y="828"/>
                        <a:pt x="758" y="828"/>
                      </a:cubicBezTo>
                      <a:cubicBezTo>
                        <a:pt x="767" y="826"/>
                        <a:pt x="775" y="816"/>
                        <a:pt x="772" y="805"/>
                      </a:cubicBezTo>
                      <a:cubicBezTo>
                        <a:pt x="771" y="800"/>
                        <a:pt x="768" y="797"/>
                        <a:pt x="763" y="793"/>
                      </a:cubicBezTo>
                      <a:close/>
                      <a:moveTo>
                        <a:pt x="789" y="638"/>
                      </a:moveTo>
                      <a:cubicBezTo>
                        <a:pt x="798" y="653"/>
                        <a:pt x="812" y="654"/>
                        <a:pt x="817" y="657"/>
                      </a:cubicBezTo>
                      <a:cubicBezTo>
                        <a:pt x="823" y="660"/>
                        <a:pt x="820" y="667"/>
                        <a:pt x="812" y="665"/>
                      </a:cubicBezTo>
                      <a:cubicBezTo>
                        <a:pt x="804" y="663"/>
                        <a:pt x="792" y="652"/>
                        <a:pt x="789" y="638"/>
                      </a:cubicBezTo>
                      <a:close/>
                      <a:moveTo>
                        <a:pt x="837" y="683"/>
                      </a:moveTo>
                      <a:cubicBezTo>
                        <a:pt x="836" y="684"/>
                        <a:pt x="834" y="684"/>
                        <a:pt x="833" y="683"/>
                      </a:cubicBezTo>
                      <a:cubicBezTo>
                        <a:pt x="832" y="682"/>
                        <a:pt x="831" y="680"/>
                        <a:pt x="831" y="678"/>
                      </a:cubicBezTo>
                      <a:cubicBezTo>
                        <a:pt x="831" y="675"/>
                        <a:pt x="834" y="674"/>
                        <a:pt x="836" y="674"/>
                      </a:cubicBezTo>
                      <a:cubicBezTo>
                        <a:pt x="839" y="674"/>
                        <a:pt x="840" y="677"/>
                        <a:pt x="841" y="678"/>
                      </a:cubicBezTo>
                      <a:cubicBezTo>
                        <a:pt x="843" y="680"/>
                        <a:pt x="846" y="680"/>
                        <a:pt x="849" y="678"/>
                      </a:cubicBezTo>
                      <a:cubicBezTo>
                        <a:pt x="852" y="675"/>
                        <a:pt x="853" y="672"/>
                        <a:pt x="852" y="668"/>
                      </a:cubicBezTo>
                      <a:cubicBezTo>
                        <a:pt x="851" y="666"/>
                        <a:pt x="849" y="664"/>
                        <a:pt x="847" y="665"/>
                      </a:cubicBezTo>
                      <a:cubicBezTo>
                        <a:pt x="849" y="666"/>
                        <a:pt x="849" y="670"/>
                        <a:pt x="846" y="671"/>
                      </a:cubicBezTo>
                      <a:cubicBezTo>
                        <a:pt x="844" y="671"/>
                        <a:pt x="841" y="670"/>
                        <a:pt x="837" y="670"/>
                      </a:cubicBezTo>
                      <a:cubicBezTo>
                        <a:pt x="834" y="669"/>
                        <a:pt x="830" y="669"/>
                        <a:pt x="827" y="670"/>
                      </a:cubicBezTo>
                      <a:cubicBezTo>
                        <a:pt x="822" y="673"/>
                        <a:pt x="820" y="681"/>
                        <a:pt x="824" y="686"/>
                      </a:cubicBezTo>
                      <a:cubicBezTo>
                        <a:pt x="826" y="688"/>
                        <a:pt x="829" y="689"/>
                        <a:pt x="832" y="690"/>
                      </a:cubicBezTo>
                      <a:cubicBezTo>
                        <a:pt x="835" y="690"/>
                        <a:pt x="844" y="689"/>
                        <a:pt x="847" y="692"/>
                      </a:cubicBezTo>
                      <a:cubicBezTo>
                        <a:pt x="850" y="695"/>
                        <a:pt x="849" y="697"/>
                        <a:pt x="847" y="698"/>
                      </a:cubicBezTo>
                      <a:cubicBezTo>
                        <a:pt x="849" y="700"/>
                        <a:pt x="853" y="698"/>
                        <a:pt x="854" y="695"/>
                      </a:cubicBezTo>
                      <a:cubicBezTo>
                        <a:pt x="855" y="690"/>
                        <a:pt x="852" y="684"/>
                        <a:pt x="846" y="682"/>
                      </a:cubicBezTo>
                      <a:cubicBezTo>
                        <a:pt x="843" y="681"/>
                        <a:pt x="841" y="682"/>
                        <a:pt x="837" y="683"/>
                      </a:cubicBezTo>
                      <a:close/>
                      <a:moveTo>
                        <a:pt x="837" y="682"/>
                      </a:moveTo>
                      <a:cubicBezTo>
                        <a:pt x="834" y="683"/>
                        <a:pt x="832" y="682"/>
                        <a:pt x="832" y="680"/>
                      </a:cubicBezTo>
                      <a:cubicBezTo>
                        <a:pt x="831" y="676"/>
                        <a:pt x="836" y="674"/>
                        <a:pt x="838" y="676"/>
                      </a:cubicBezTo>
                      <a:cubicBezTo>
                        <a:pt x="840" y="677"/>
                        <a:pt x="840" y="679"/>
                        <a:pt x="843" y="680"/>
                      </a:cubicBezTo>
                      <a:cubicBezTo>
                        <a:pt x="840" y="680"/>
                        <a:pt x="839" y="682"/>
                        <a:pt x="837" y="682"/>
                      </a:cubicBezTo>
                      <a:close/>
                      <a:moveTo>
                        <a:pt x="821" y="680"/>
                      </a:moveTo>
                      <a:cubicBezTo>
                        <a:pt x="820" y="677"/>
                        <a:pt x="822" y="673"/>
                        <a:pt x="824" y="671"/>
                      </a:cubicBezTo>
                      <a:cubicBezTo>
                        <a:pt x="823" y="668"/>
                        <a:pt x="815" y="668"/>
                        <a:pt x="814" y="674"/>
                      </a:cubicBezTo>
                      <a:cubicBezTo>
                        <a:pt x="814" y="678"/>
                        <a:pt x="817" y="681"/>
                        <a:pt x="821" y="680"/>
                      </a:cubicBezTo>
                      <a:close/>
                      <a:moveTo>
                        <a:pt x="813" y="673"/>
                      </a:moveTo>
                      <a:cubicBezTo>
                        <a:pt x="813" y="673"/>
                        <a:pt x="813" y="672"/>
                        <a:pt x="814" y="671"/>
                      </a:cubicBezTo>
                      <a:cubicBezTo>
                        <a:pt x="806" y="669"/>
                        <a:pt x="799" y="664"/>
                        <a:pt x="794" y="657"/>
                      </a:cubicBezTo>
                      <a:cubicBezTo>
                        <a:pt x="785" y="645"/>
                        <a:pt x="789" y="631"/>
                        <a:pt x="778" y="612"/>
                      </a:cubicBezTo>
                      <a:cubicBezTo>
                        <a:pt x="773" y="603"/>
                        <a:pt x="767" y="597"/>
                        <a:pt x="762" y="593"/>
                      </a:cubicBezTo>
                      <a:cubicBezTo>
                        <a:pt x="749" y="583"/>
                        <a:pt x="732" y="579"/>
                        <a:pt x="721" y="566"/>
                      </a:cubicBezTo>
                      <a:cubicBezTo>
                        <a:pt x="727" y="570"/>
                        <a:pt x="736" y="568"/>
                        <a:pt x="736" y="558"/>
                      </a:cubicBezTo>
                      <a:cubicBezTo>
                        <a:pt x="736" y="551"/>
                        <a:pt x="727" y="541"/>
                        <a:pt x="739" y="529"/>
                      </a:cubicBezTo>
                      <a:cubicBezTo>
                        <a:pt x="730" y="531"/>
                        <a:pt x="722" y="536"/>
                        <a:pt x="718" y="544"/>
                      </a:cubicBezTo>
                      <a:cubicBezTo>
                        <a:pt x="716" y="549"/>
                        <a:pt x="715" y="554"/>
                        <a:pt x="716" y="559"/>
                      </a:cubicBezTo>
                      <a:cubicBezTo>
                        <a:pt x="722" y="582"/>
                        <a:pt x="757" y="585"/>
                        <a:pt x="767" y="602"/>
                      </a:cubicBezTo>
                      <a:cubicBezTo>
                        <a:pt x="767" y="601"/>
                        <a:pt x="766" y="600"/>
                        <a:pt x="766" y="600"/>
                      </a:cubicBezTo>
                      <a:cubicBezTo>
                        <a:pt x="753" y="585"/>
                        <a:pt x="729" y="586"/>
                        <a:pt x="717" y="600"/>
                      </a:cubicBezTo>
                      <a:cubicBezTo>
                        <a:pt x="710" y="607"/>
                        <a:pt x="707" y="617"/>
                        <a:pt x="709" y="628"/>
                      </a:cubicBezTo>
                      <a:cubicBezTo>
                        <a:pt x="711" y="639"/>
                        <a:pt x="719" y="649"/>
                        <a:pt x="730" y="653"/>
                      </a:cubicBezTo>
                      <a:cubicBezTo>
                        <a:pt x="741" y="657"/>
                        <a:pt x="753" y="655"/>
                        <a:pt x="760" y="644"/>
                      </a:cubicBezTo>
                      <a:cubicBezTo>
                        <a:pt x="765" y="638"/>
                        <a:pt x="764" y="630"/>
                        <a:pt x="760" y="624"/>
                      </a:cubicBezTo>
                      <a:cubicBezTo>
                        <a:pt x="754" y="615"/>
                        <a:pt x="744" y="614"/>
                        <a:pt x="738" y="618"/>
                      </a:cubicBezTo>
                      <a:cubicBezTo>
                        <a:pt x="730" y="622"/>
                        <a:pt x="727" y="632"/>
                        <a:pt x="733" y="640"/>
                      </a:cubicBezTo>
                      <a:cubicBezTo>
                        <a:pt x="727" y="630"/>
                        <a:pt x="731" y="622"/>
                        <a:pt x="739" y="619"/>
                      </a:cubicBezTo>
                      <a:cubicBezTo>
                        <a:pt x="745" y="617"/>
                        <a:pt x="753" y="618"/>
                        <a:pt x="758" y="625"/>
                      </a:cubicBezTo>
                      <a:cubicBezTo>
                        <a:pt x="761" y="630"/>
                        <a:pt x="762" y="637"/>
                        <a:pt x="758" y="643"/>
                      </a:cubicBezTo>
                      <a:cubicBezTo>
                        <a:pt x="751" y="652"/>
                        <a:pt x="741" y="653"/>
                        <a:pt x="731" y="650"/>
                      </a:cubicBezTo>
                      <a:cubicBezTo>
                        <a:pt x="721" y="646"/>
                        <a:pt x="715" y="637"/>
                        <a:pt x="712" y="627"/>
                      </a:cubicBezTo>
                      <a:cubicBezTo>
                        <a:pt x="710" y="617"/>
                        <a:pt x="714" y="607"/>
                        <a:pt x="720" y="601"/>
                      </a:cubicBezTo>
                      <a:cubicBezTo>
                        <a:pt x="732" y="589"/>
                        <a:pt x="753" y="588"/>
                        <a:pt x="765" y="601"/>
                      </a:cubicBezTo>
                      <a:cubicBezTo>
                        <a:pt x="774" y="612"/>
                        <a:pt x="775" y="623"/>
                        <a:pt x="771" y="636"/>
                      </a:cubicBezTo>
                      <a:cubicBezTo>
                        <a:pt x="763" y="657"/>
                        <a:pt x="743" y="674"/>
                        <a:pt x="726" y="675"/>
                      </a:cubicBezTo>
                      <a:cubicBezTo>
                        <a:pt x="717" y="676"/>
                        <a:pt x="706" y="670"/>
                        <a:pt x="707" y="660"/>
                      </a:cubicBezTo>
                      <a:cubicBezTo>
                        <a:pt x="708" y="653"/>
                        <a:pt x="712" y="650"/>
                        <a:pt x="720" y="651"/>
                      </a:cubicBezTo>
                      <a:cubicBezTo>
                        <a:pt x="713" y="643"/>
                        <a:pt x="698" y="649"/>
                        <a:pt x="695" y="662"/>
                      </a:cubicBezTo>
                      <a:cubicBezTo>
                        <a:pt x="691" y="675"/>
                        <a:pt x="697" y="684"/>
                        <a:pt x="704" y="690"/>
                      </a:cubicBezTo>
                      <a:cubicBezTo>
                        <a:pt x="715" y="698"/>
                        <a:pt x="732" y="697"/>
                        <a:pt x="746" y="687"/>
                      </a:cubicBezTo>
                      <a:cubicBezTo>
                        <a:pt x="760" y="676"/>
                        <a:pt x="770" y="659"/>
                        <a:pt x="773" y="642"/>
                      </a:cubicBezTo>
                      <a:cubicBezTo>
                        <a:pt x="773" y="644"/>
                        <a:pt x="773" y="646"/>
                        <a:pt x="772" y="649"/>
                      </a:cubicBezTo>
                      <a:cubicBezTo>
                        <a:pt x="766" y="678"/>
                        <a:pt x="746" y="700"/>
                        <a:pt x="716" y="708"/>
                      </a:cubicBezTo>
                      <a:cubicBezTo>
                        <a:pt x="694" y="713"/>
                        <a:pt x="674" y="707"/>
                        <a:pt x="659" y="690"/>
                      </a:cubicBezTo>
                      <a:cubicBezTo>
                        <a:pt x="650" y="679"/>
                        <a:pt x="645" y="667"/>
                        <a:pt x="643" y="654"/>
                      </a:cubicBezTo>
                      <a:cubicBezTo>
                        <a:pt x="641" y="640"/>
                        <a:pt x="642" y="626"/>
                        <a:pt x="647" y="613"/>
                      </a:cubicBezTo>
                      <a:cubicBezTo>
                        <a:pt x="650" y="607"/>
                        <a:pt x="652" y="602"/>
                        <a:pt x="657" y="597"/>
                      </a:cubicBezTo>
                      <a:cubicBezTo>
                        <a:pt x="665" y="588"/>
                        <a:pt x="677" y="582"/>
                        <a:pt x="689" y="582"/>
                      </a:cubicBezTo>
                      <a:cubicBezTo>
                        <a:pt x="699" y="582"/>
                        <a:pt x="707" y="586"/>
                        <a:pt x="713" y="594"/>
                      </a:cubicBezTo>
                      <a:cubicBezTo>
                        <a:pt x="718" y="582"/>
                        <a:pt x="700" y="561"/>
                        <a:pt x="681" y="575"/>
                      </a:cubicBezTo>
                      <a:cubicBezTo>
                        <a:pt x="669" y="567"/>
                        <a:pt x="655" y="586"/>
                        <a:pt x="649" y="601"/>
                      </a:cubicBezTo>
                      <a:cubicBezTo>
                        <a:pt x="655" y="582"/>
                        <a:pt x="674" y="561"/>
                        <a:pt x="684" y="551"/>
                      </a:cubicBezTo>
                      <a:cubicBezTo>
                        <a:pt x="683" y="551"/>
                        <a:pt x="682" y="550"/>
                        <a:pt x="682" y="549"/>
                      </a:cubicBezTo>
                      <a:cubicBezTo>
                        <a:pt x="678" y="553"/>
                        <a:pt x="673" y="558"/>
                        <a:pt x="668" y="564"/>
                      </a:cubicBezTo>
                      <a:cubicBezTo>
                        <a:pt x="671" y="554"/>
                        <a:pt x="669" y="542"/>
                        <a:pt x="661" y="534"/>
                      </a:cubicBezTo>
                      <a:cubicBezTo>
                        <a:pt x="647" y="519"/>
                        <a:pt x="622" y="517"/>
                        <a:pt x="609" y="496"/>
                      </a:cubicBezTo>
                      <a:cubicBezTo>
                        <a:pt x="613" y="518"/>
                        <a:pt x="635" y="530"/>
                        <a:pt x="644" y="540"/>
                      </a:cubicBezTo>
                      <a:cubicBezTo>
                        <a:pt x="664" y="559"/>
                        <a:pt x="659" y="571"/>
                        <a:pt x="651" y="590"/>
                      </a:cubicBezTo>
                      <a:cubicBezTo>
                        <a:pt x="651" y="586"/>
                        <a:pt x="651" y="583"/>
                        <a:pt x="651" y="579"/>
                      </a:cubicBezTo>
                      <a:cubicBezTo>
                        <a:pt x="650" y="558"/>
                        <a:pt x="637" y="538"/>
                        <a:pt x="618" y="531"/>
                      </a:cubicBezTo>
                      <a:cubicBezTo>
                        <a:pt x="603" y="524"/>
                        <a:pt x="586" y="527"/>
                        <a:pt x="573" y="538"/>
                      </a:cubicBezTo>
                      <a:cubicBezTo>
                        <a:pt x="557" y="552"/>
                        <a:pt x="551" y="574"/>
                        <a:pt x="559" y="594"/>
                      </a:cubicBezTo>
                      <a:cubicBezTo>
                        <a:pt x="563" y="603"/>
                        <a:pt x="570" y="610"/>
                        <a:pt x="578" y="613"/>
                      </a:cubicBezTo>
                      <a:cubicBezTo>
                        <a:pt x="593" y="620"/>
                        <a:pt x="607" y="615"/>
                        <a:pt x="616" y="603"/>
                      </a:cubicBezTo>
                      <a:cubicBezTo>
                        <a:pt x="601" y="609"/>
                        <a:pt x="595" y="597"/>
                        <a:pt x="589" y="594"/>
                      </a:cubicBezTo>
                      <a:cubicBezTo>
                        <a:pt x="575" y="589"/>
                        <a:pt x="571" y="608"/>
                        <a:pt x="584" y="614"/>
                      </a:cubicBezTo>
                      <a:cubicBezTo>
                        <a:pt x="586" y="615"/>
                        <a:pt x="587" y="615"/>
                        <a:pt x="589" y="616"/>
                      </a:cubicBezTo>
                      <a:cubicBezTo>
                        <a:pt x="577" y="614"/>
                        <a:pt x="566" y="606"/>
                        <a:pt x="561" y="593"/>
                      </a:cubicBezTo>
                      <a:cubicBezTo>
                        <a:pt x="554" y="574"/>
                        <a:pt x="559" y="553"/>
                        <a:pt x="575" y="540"/>
                      </a:cubicBezTo>
                      <a:cubicBezTo>
                        <a:pt x="587" y="530"/>
                        <a:pt x="602" y="528"/>
                        <a:pt x="616" y="534"/>
                      </a:cubicBezTo>
                      <a:cubicBezTo>
                        <a:pt x="633" y="541"/>
                        <a:pt x="645" y="559"/>
                        <a:pt x="646" y="579"/>
                      </a:cubicBezTo>
                      <a:cubicBezTo>
                        <a:pt x="646" y="586"/>
                        <a:pt x="645" y="593"/>
                        <a:pt x="643" y="600"/>
                      </a:cubicBezTo>
                      <a:cubicBezTo>
                        <a:pt x="644" y="596"/>
                        <a:pt x="644" y="591"/>
                        <a:pt x="643" y="586"/>
                      </a:cubicBezTo>
                      <a:cubicBezTo>
                        <a:pt x="640" y="574"/>
                        <a:pt x="630" y="563"/>
                        <a:pt x="616" y="565"/>
                      </a:cubicBezTo>
                      <a:cubicBezTo>
                        <a:pt x="611" y="566"/>
                        <a:pt x="606" y="570"/>
                        <a:pt x="605" y="576"/>
                      </a:cubicBezTo>
                      <a:cubicBezTo>
                        <a:pt x="603" y="580"/>
                        <a:pt x="604" y="585"/>
                        <a:pt x="607" y="588"/>
                      </a:cubicBezTo>
                      <a:cubicBezTo>
                        <a:pt x="610" y="592"/>
                        <a:pt x="614" y="594"/>
                        <a:pt x="619" y="594"/>
                      </a:cubicBezTo>
                      <a:cubicBezTo>
                        <a:pt x="625" y="594"/>
                        <a:pt x="630" y="589"/>
                        <a:pt x="630" y="583"/>
                      </a:cubicBezTo>
                      <a:cubicBezTo>
                        <a:pt x="630" y="579"/>
                        <a:pt x="628" y="576"/>
                        <a:pt x="624" y="575"/>
                      </a:cubicBezTo>
                      <a:cubicBezTo>
                        <a:pt x="622" y="574"/>
                        <a:pt x="620" y="575"/>
                        <a:pt x="619" y="577"/>
                      </a:cubicBezTo>
                      <a:cubicBezTo>
                        <a:pt x="620" y="577"/>
                        <a:pt x="622" y="577"/>
                        <a:pt x="624" y="578"/>
                      </a:cubicBezTo>
                      <a:cubicBezTo>
                        <a:pt x="627" y="579"/>
                        <a:pt x="627" y="583"/>
                        <a:pt x="624" y="585"/>
                      </a:cubicBezTo>
                      <a:cubicBezTo>
                        <a:pt x="622" y="586"/>
                        <a:pt x="620" y="587"/>
                        <a:pt x="617" y="586"/>
                      </a:cubicBezTo>
                      <a:cubicBezTo>
                        <a:pt x="614" y="585"/>
                        <a:pt x="612" y="582"/>
                        <a:pt x="613" y="579"/>
                      </a:cubicBezTo>
                      <a:cubicBezTo>
                        <a:pt x="613" y="575"/>
                        <a:pt x="616" y="572"/>
                        <a:pt x="620" y="571"/>
                      </a:cubicBezTo>
                      <a:cubicBezTo>
                        <a:pt x="631" y="569"/>
                        <a:pt x="640" y="581"/>
                        <a:pt x="641" y="591"/>
                      </a:cubicBezTo>
                      <a:cubicBezTo>
                        <a:pt x="644" y="603"/>
                        <a:pt x="639" y="615"/>
                        <a:pt x="638" y="626"/>
                      </a:cubicBezTo>
                      <a:cubicBezTo>
                        <a:pt x="636" y="639"/>
                        <a:pt x="636" y="652"/>
                        <a:pt x="643" y="668"/>
                      </a:cubicBezTo>
                      <a:cubicBezTo>
                        <a:pt x="641" y="665"/>
                        <a:pt x="639" y="662"/>
                        <a:pt x="637" y="659"/>
                      </a:cubicBezTo>
                      <a:cubicBezTo>
                        <a:pt x="622" y="643"/>
                        <a:pt x="602" y="636"/>
                        <a:pt x="581" y="644"/>
                      </a:cubicBezTo>
                      <a:cubicBezTo>
                        <a:pt x="561" y="651"/>
                        <a:pt x="548" y="668"/>
                        <a:pt x="546" y="689"/>
                      </a:cubicBezTo>
                      <a:cubicBezTo>
                        <a:pt x="545" y="709"/>
                        <a:pt x="554" y="729"/>
                        <a:pt x="571" y="739"/>
                      </a:cubicBezTo>
                      <a:cubicBezTo>
                        <a:pt x="587" y="747"/>
                        <a:pt x="605" y="745"/>
                        <a:pt x="617" y="734"/>
                      </a:cubicBezTo>
                      <a:cubicBezTo>
                        <a:pt x="624" y="727"/>
                        <a:pt x="628" y="718"/>
                        <a:pt x="628" y="709"/>
                      </a:cubicBezTo>
                      <a:cubicBezTo>
                        <a:pt x="627" y="703"/>
                        <a:pt x="625" y="697"/>
                        <a:pt x="622" y="693"/>
                      </a:cubicBezTo>
                      <a:cubicBezTo>
                        <a:pt x="616" y="684"/>
                        <a:pt x="605" y="682"/>
                        <a:pt x="597" y="686"/>
                      </a:cubicBezTo>
                      <a:cubicBezTo>
                        <a:pt x="587" y="691"/>
                        <a:pt x="583" y="703"/>
                        <a:pt x="587" y="713"/>
                      </a:cubicBezTo>
                      <a:cubicBezTo>
                        <a:pt x="592" y="723"/>
                        <a:pt x="604" y="727"/>
                        <a:pt x="614" y="722"/>
                      </a:cubicBezTo>
                      <a:cubicBezTo>
                        <a:pt x="623" y="718"/>
                        <a:pt x="627" y="709"/>
                        <a:pt x="625" y="700"/>
                      </a:cubicBezTo>
                      <a:cubicBezTo>
                        <a:pt x="630" y="712"/>
                        <a:pt x="625" y="725"/>
                        <a:pt x="615" y="734"/>
                      </a:cubicBezTo>
                      <a:cubicBezTo>
                        <a:pt x="604" y="744"/>
                        <a:pt x="587" y="745"/>
                        <a:pt x="572" y="737"/>
                      </a:cubicBezTo>
                      <a:cubicBezTo>
                        <a:pt x="556" y="728"/>
                        <a:pt x="548" y="709"/>
                        <a:pt x="549" y="691"/>
                      </a:cubicBezTo>
                      <a:cubicBezTo>
                        <a:pt x="551" y="671"/>
                        <a:pt x="564" y="655"/>
                        <a:pt x="582" y="648"/>
                      </a:cubicBezTo>
                      <a:cubicBezTo>
                        <a:pt x="601" y="642"/>
                        <a:pt x="619" y="648"/>
                        <a:pt x="632" y="662"/>
                      </a:cubicBezTo>
                      <a:cubicBezTo>
                        <a:pt x="641" y="673"/>
                        <a:pt x="646" y="687"/>
                        <a:pt x="658" y="697"/>
                      </a:cubicBezTo>
                      <a:cubicBezTo>
                        <a:pt x="674" y="712"/>
                        <a:pt x="695" y="718"/>
                        <a:pt x="718" y="713"/>
                      </a:cubicBezTo>
                      <a:cubicBezTo>
                        <a:pt x="750" y="705"/>
                        <a:pt x="772" y="682"/>
                        <a:pt x="778" y="650"/>
                      </a:cubicBezTo>
                      <a:cubicBezTo>
                        <a:pt x="780" y="635"/>
                        <a:pt x="780" y="623"/>
                        <a:pt x="775" y="610"/>
                      </a:cubicBezTo>
                      <a:cubicBezTo>
                        <a:pt x="781" y="622"/>
                        <a:pt x="784" y="635"/>
                        <a:pt x="784" y="648"/>
                      </a:cubicBezTo>
                      <a:cubicBezTo>
                        <a:pt x="784" y="666"/>
                        <a:pt x="777" y="687"/>
                        <a:pt x="767" y="702"/>
                      </a:cubicBezTo>
                      <a:cubicBezTo>
                        <a:pt x="763" y="708"/>
                        <a:pt x="761" y="714"/>
                        <a:pt x="759" y="721"/>
                      </a:cubicBezTo>
                      <a:cubicBezTo>
                        <a:pt x="758" y="723"/>
                        <a:pt x="758" y="725"/>
                        <a:pt x="757" y="727"/>
                      </a:cubicBezTo>
                      <a:cubicBezTo>
                        <a:pt x="757" y="730"/>
                        <a:pt x="757" y="733"/>
                        <a:pt x="756" y="737"/>
                      </a:cubicBezTo>
                      <a:cubicBezTo>
                        <a:pt x="756" y="738"/>
                        <a:pt x="757" y="749"/>
                        <a:pt x="759" y="749"/>
                      </a:cubicBezTo>
                      <a:cubicBezTo>
                        <a:pt x="760" y="748"/>
                        <a:pt x="760" y="742"/>
                        <a:pt x="760" y="741"/>
                      </a:cubicBezTo>
                      <a:cubicBezTo>
                        <a:pt x="760" y="736"/>
                        <a:pt x="760" y="732"/>
                        <a:pt x="761" y="728"/>
                      </a:cubicBezTo>
                      <a:cubicBezTo>
                        <a:pt x="761" y="726"/>
                        <a:pt x="762" y="724"/>
                        <a:pt x="762" y="722"/>
                      </a:cubicBezTo>
                      <a:cubicBezTo>
                        <a:pt x="764" y="715"/>
                        <a:pt x="766" y="710"/>
                        <a:pt x="770" y="703"/>
                      </a:cubicBezTo>
                      <a:cubicBezTo>
                        <a:pt x="770" y="703"/>
                        <a:pt x="770" y="702"/>
                        <a:pt x="771" y="701"/>
                      </a:cubicBezTo>
                      <a:cubicBezTo>
                        <a:pt x="770" y="703"/>
                        <a:pt x="770" y="705"/>
                        <a:pt x="769" y="708"/>
                      </a:cubicBezTo>
                      <a:cubicBezTo>
                        <a:pt x="768" y="714"/>
                        <a:pt x="768" y="719"/>
                        <a:pt x="769" y="725"/>
                      </a:cubicBezTo>
                      <a:cubicBezTo>
                        <a:pt x="773" y="742"/>
                        <a:pt x="787" y="748"/>
                        <a:pt x="802" y="746"/>
                      </a:cubicBezTo>
                      <a:cubicBezTo>
                        <a:pt x="814" y="744"/>
                        <a:pt x="826" y="737"/>
                        <a:pt x="831" y="725"/>
                      </a:cubicBezTo>
                      <a:cubicBezTo>
                        <a:pt x="835" y="714"/>
                        <a:pt x="832" y="705"/>
                        <a:pt x="824" y="698"/>
                      </a:cubicBezTo>
                      <a:cubicBezTo>
                        <a:pt x="817" y="693"/>
                        <a:pt x="807" y="690"/>
                        <a:pt x="800" y="696"/>
                      </a:cubicBezTo>
                      <a:cubicBezTo>
                        <a:pt x="796" y="699"/>
                        <a:pt x="794" y="703"/>
                        <a:pt x="794" y="708"/>
                      </a:cubicBezTo>
                      <a:cubicBezTo>
                        <a:pt x="794" y="711"/>
                        <a:pt x="796" y="714"/>
                        <a:pt x="798" y="716"/>
                      </a:cubicBezTo>
                      <a:cubicBezTo>
                        <a:pt x="801" y="718"/>
                        <a:pt x="804" y="718"/>
                        <a:pt x="808" y="717"/>
                      </a:cubicBezTo>
                      <a:cubicBezTo>
                        <a:pt x="811" y="716"/>
                        <a:pt x="814" y="714"/>
                        <a:pt x="815" y="710"/>
                      </a:cubicBezTo>
                      <a:cubicBezTo>
                        <a:pt x="815" y="706"/>
                        <a:pt x="813" y="702"/>
                        <a:pt x="809" y="701"/>
                      </a:cubicBezTo>
                      <a:cubicBezTo>
                        <a:pt x="805" y="699"/>
                        <a:pt x="800" y="702"/>
                        <a:pt x="798" y="706"/>
                      </a:cubicBezTo>
                      <a:cubicBezTo>
                        <a:pt x="797" y="710"/>
                        <a:pt x="799" y="715"/>
                        <a:pt x="804" y="717"/>
                      </a:cubicBezTo>
                      <a:cubicBezTo>
                        <a:pt x="805" y="717"/>
                        <a:pt x="807" y="717"/>
                        <a:pt x="808" y="717"/>
                      </a:cubicBezTo>
                      <a:cubicBezTo>
                        <a:pt x="808" y="717"/>
                        <a:pt x="808" y="717"/>
                        <a:pt x="808" y="717"/>
                      </a:cubicBezTo>
                      <a:cubicBezTo>
                        <a:pt x="804" y="718"/>
                        <a:pt x="801" y="717"/>
                        <a:pt x="798" y="715"/>
                      </a:cubicBezTo>
                      <a:cubicBezTo>
                        <a:pt x="796" y="714"/>
                        <a:pt x="795" y="711"/>
                        <a:pt x="795" y="708"/>
                      </a:cubicBezTo>
                      <a:cubicBezTo>
                        <a:pt x="794" y="704"/>
                        <a:pt x="797" y="699"/>
                        <a:pt x="800" y="697"/>
                      </a:cubicBezTo>
                      <a:cubicBezTo>
                        <a:pt x="807" y="692"/>
                        <a:pt x="817" y="694"/>
                        <a:pt x="823" y="699"/>
                      </a:cubicBezTo>
                      <a:cubicBezTo>
                        <a:pt x="831" y="705"/>
                        <a:pt x="833" y="714"/>
                        <a:pt x="829" y="724"/>
                      </a:cubicBezTo>
                      <a:cubicBezTo>
                        <a:pt x="825" y="735"/>
                        <a:pt x="812" y="742"/>
                        <a:pt x="800" y="743"/>
                      </a:cubicBezTo>
                      <a:cubicBezTo>
                        <a:pt x="788" y="745"/>
                        <a:pt x="775" y="739"/>
                        <a:pt x="772" y="725"/>
                      </a:cubicBezTo>
                      <a:cubicBezTo>
                        <a:pt x="771" y="719"/>
                        <a:pt x="772" y="714"/>
                        <a:pt x="773" y="708"/>
                      </a:cubicBezTo>
                      <a:cubicBezTo>
                        <a:pt x="774" y="705"/>
                        <a:pt x="775" y="701"/>
                        <a:pt x="776" y="698"/>
                      </a:cubicBezTo>
                      <a:cubicBezTo>
                        <a:pt x="779" y="690"/>
                        <a:pt x="783" y="680"/>
                        <a:pt x="785" y="670"/>
                      </a:cubicBezTo>
                      <a:cubicBezTo>
                        <a:pt x="787" y="664"/>
                        <a:pt x="788" y="658"/>
                        <a:pt x="788" y="652"/>
                      </a:cubicBezTo>
                      <a:cubicBezTo>
                        <a:pt x="789" y="655"/>
                        <a:pt x="791" y="658"/>
                        <a:pt x="793" y="660"/>
                      </a:cubicBezTo>
                      <a:cubicBezTo>
                        <a:pt x="799" y="666"/>
                        <a:pt x="806" y="672"/>
                        <a:pt x="813" y="673"/>
                      </a:cubicBezTo>
                      <a:close/>
                      <a:moveTo>
                        <a:pt x="764" y="792"/>
                      </a:moveTo>
                      <a:cubicBezTo>
                        <a:pt x="761" y="789"/>
                        <a:pt x="761" y="785"/>
                        <a:pt x="764" y="782"/>
                      </a:cubicBezTo>
                      <a:cubicBezTo>
                        <a:pt x="769" y="778"/>
                        <a:pt x="776" y="783"/>
                        <a:pt x="775" y="788"/>
                      </a:cubicBezTo>
                      <a:cubicBezTo>
                        <a:pt x="774" y="793"/>
                        <a:pt x="771" y="794"/>
                        <a:pt x="773" y="800"/>
                      </a:cubicBezTo>
                      <a:cubicBezTo>
                        <a:pt x="770" y="795"/>
                        <a:pt x="767" y="795"/>
                        <a:pt x="764" y="792"/>
                      </a:cubicBezTo>
                      <a:close/>
                      <a:moveTo>
                        <a:pt x="763" y="706"/>
                      </a:moveTo>
                      <a:cubicBezTo>
                        <a:pt x="756" y="718"/>
                        <a:pt x="740" y="723"/>
                        <a:pt x="731" y="721"/>
                      </a:cubicBezTo>
                      <a:cubicBezTo>
                        <a:pt x="723" y="719"/>
                        <a:pt x="715" y="716"/>
                        <a:pt x="708" y="719"/>
                      </a:cubicBezTo>
                      <a:cubicBezTo>
                        <a:pt x="702" y="722"/>
                        <a:pt x="696" y="729"/>
                        <a:pt x="699" y="734"/>
                      </a:cubicBezTo>
                      <a:cubicBezTo>
                        <a:pt x="700" y="729"/>
                        <a:pt x="706" y="727"/>
                        <a:pt x="712" y="727"/>
                      </a:cubicBezTo>
                      <a:cubicBezTo>
                        <a:pt x="716" y="727"/>
                        <a:pt x="720" y="727"/>
                        <a:pt x="724" y="724"/>
                      </a:cubicBezTo>
                      <a:cubicBezTo>
                        <a:pt x="731" y="731"/>
                        <a:pt x="740" y="730"/>
                        <a:pt x="746" y="726"/>
                      </a:cubicBezTo>
                      <a:cubicBezTo>
                        <a:pt x="753" y="723"/>
                        <a:pt x="760" y="715"/>
                        <a:pt x="763" y="706"/>
                      </a:cubicBezTo>
                      <a:close/>
                      <a:moveTo>
                        <a:pt x="836" y="796"/>
                      </a:moveTo>
                      <a:cubicBezTo>
                        <a:pt x="855" y="804"/>
                        <a:pt x="854" y="824"/>
                        <a:pt x="857" y="832"/>
                      </a:cubicBezTo>
                      <a:cubicBezTo>
                        <a:pt x="861" y="844"/>
                        <a:pt x="872" y="840"/>
                        <a:pt x="870" y="827"/>
                      </a:cubicBezTo>
                      <a:cubicBezTo>
                        <a:pt x="868" y="815"/>
                        <a:pt x="855" y="799"/>
                        <a:pt x="836" y="796"/>
                      </a:cubicBezTo>
                      <a:close/>
                      <a:moveTo>
                        <a:pt x="754" y="766"/>
                      </a:moveTo>
                      <a:cubicBezTo>
                        <a:pt x="758" y="761"/>
                        <a:pt x="766" y="762"/>
                        <a:pt x="770" y="763"/>
                      </a:cubicBezTo>
                      <a:cubicBezTo>
                        <a:pt x="775" y="758"/>
                        <a:pt x="767" y="747"/>
                        <a:pt x="758" y="751"/>
                      </a:cubicBezTo>
                      <a:cubicBezTo>
                        <a:pt x="752" y="753"/>
                        <a:pt x="750" y="761"/>
                        <a:pt x="754" y="766"/>
                      </a:cubicBezTo>
                      <a:close/>
                      <a:moveTo>
                        <a:pt x="759" y="718"/>
                      </a:moveTo>
                      <a:cubicBezTo>
                        <a:pt x="745" y="738"/>
                        <a:pt x="719" y="737"/>
                        <a:pt x="711" y="739"/>
                      </a:cubicBezTo>
                      <a:cubicBezTo>
                        <a:pt x="696" y="744"/>
                        <a:pt x="702" y="761"/>
                        <a:pt x="719" y="756"/>
                      </a:cubicBezTo>
                      <a:cubicBezTo>
                        <a:pt x="730" y="754"/>
                        <a:pt x="749" y="743"/>
                        <a:pt x="759" y="718"/>
                      </a:cubicBezTo>
                      <a:close/>
                      <a:moveTo>
                        <a:pt x="822" y="746"/>
                      </a:moveTo>
                      <a:cubicBezTo>
                        <a:pt x="827" y="736"/>
                        <a:pt x="833" y="727"/>
                        <a:pt x="843" y="722"/>
                      </a:cubicBezTo>
                      <a:cubicBezTo>
                        <a:pt x="852" y="718"/>
                        <a:pt x="863" y="718"/>
                        <a:pt x="871" y="725"/>
                      </a:cubicBezTo>
                      <a:cubicBezTo>
                        <a:pt x="876" y="729"/>
                        <a:pt x="879" y="734"/>
                        <a:pt x="880" y="740"/>
                      </a:cubicBezTo>
                      <a:cubicBezTo>
                        <a:pt x="882" y="747"/>
                        <a:pt x="882" y="752"/>
                        <a:pt x="880" y="758"/>
                      </a:cubicBezTo>
                      <a:cubicBezTo>
                        <a:pt x="878" y="765"/>
                        <a:pt x="876" y="769"/>
                        <a:pt x="872" y="774"/>
                      </a:cubicBezTo>
                      <a:cubicBezTo>
                        <a:pt x="870" y="776"/>
                        <a:pt x="868" y="778"/>
                        <a:pt x="866" y="780"/>
                      </a:cubicBezTo>
                      <a:cubicBezTo>
                        <a:pt x="860" y="785"/>
                        <a:pt x="854" y="788"/>
                        <a:pt x="847" y="791"/>
                      </a:cubicBezTo>
                      <a:cubicBezTo>
                        <a:pt x="837" y="794"/>
                        <a:pt x="828" y="795"/>
                        <a:pt x="817" y="793"/>
                      </a:cubicBezTo>
                      <a:cubicBezTo>
                        <a:pt x="816" y="793"/>
                        <a:pt x="816" y="793"/>
                        <a:pt x="815" y="792"/>
                      </a:cubicBezTo>
                      <a:cubicBezTo>
                        <a:pt x="820" y="798"/>
                        <a:pt x="824" y="805"/>
                        <a:pt x="826" y="813"/>
                      </a:cubicBezTo>
                      <a:cubicBezTo>
                        <a:pt x="828" y="822"/>
                        <a:pt x="827" y="832"/>
                        <a:pt x="821" y="839"/>
                      </a:cubicBezTo>
                      <a:cubicBezTo>
                        <a:pt x="819" y="842"/>
                        <a:pt x="816" y="845"/>
                        <a:pt x="812" y="847"/>
                      </a:cubicBezTo>
                      <a:cubicBezTo>
                        <a:pt x="815" y="845"/>
                        <a:pt x="818" y="842"/>
                        <a:pt x="820" y="839"/>
                      </a:cubicBezTo>
                      <a:cubicBezTo>
                        <a:pt x="825" y="831"/>
                        <a:pt x="825" y="822"/>
                        <a:pt x="823" y="813"/>
                      </a:cubicBezTo>
                      <a:cubicBezTo>
                        <a:pt x="821" y="807"/>
                        <a:pt x="819" y="802"/>
                        <a:pt x="815" y="798"/>
                      </a:cubicBezTo>
                      <a:cubicBezTo>
                        <a:pt x="808" y="789"/>
                        <a:pt x="800" y="785"/>
                        <a:pt x="792" y="778"/>
                      </a:cubicBezTo>
                      <a:cubicBezTo>
                        <a:pt x="791" y="777"/>
                        <a:pt x="791" y="777"/>
                        <a:pt x="791" y="777"/>
                      </a:cubicBezTo>
                      <a:cubicBezTo>
                        <a:pt x="787" y="773"/>
                        <a:pt x="784" y="768"/>
                        <a:pt x="781" y="763"/>
                      </a:cubicBezTo>
                      <a:cubicBezTo>
                        <a:pt x="780" y="762"/>
                        <a:pt x="773" y="749"/>
                        <a:pt x="774" y="748"/>
                      </a:cubicBezTo>
                      <a:cubicBezTo>
                        <a:pt x="776" y="748"/>
                        <a:pt x="780" y="756"/>
                        <a:pt x="781" y="757"/>
                      </a:cubicBezTo>
                      <a:cubicBezTo>
                        <a:pt x="785" y="764"/>
                        <a:pt x="789" y="769"/>
                        <a:pt x="794" y="775"/>
                      </a:cubicBezTo>
                      <a:cubicBezTo>
                        <a:pt x="794" y="775"/>
                        <a:pt x="794" y="775"/>
                        <a:pt x="794" y="775"/>
                      </a:cubicBezTo>
                      <a:cubicBezTo>
                        <a:pt x="802" y="782"/>
                        <a:pt x="808" y="787"/>
                        <a:pt x="818" y="790"/>
                      </a:cubicBezTo>
                      <a:cubicBezTo>
                        <a:pt x="829" y="793"/>
                        <a:pt x="843" y="792"/>
                        <a:pt x="852" y="784"/>
                      </a:cubicBezTo>
                      <a:cubicBezTo>
                        <a:pt x="857" y="780"/>
                        <a:pt x="862" y="770"/>
                        <a:pt x="857" y="764"/>
                      </a:cubicBezTo>
                      <a:cubicBezTo>
                        <a:pt x="856" y="762"/>
                        <a:pt x="853" y="761"/>
                        <a:pt x="850" y="762"/>
                      </a:cubicBezTo>
                      <a:cubicBezTo>
                        <a:pt x="848" y="763"/>
                        <a:pt x="847" y="765"/>
                        <a:pt x="847" y="768"/>
                      </a:cubicBezTo>
                      <a:cubicBezTo>
                        <a:pt x="848" y="770"/>
                        <a:pt x="849" y="771"/>
                        <a:pt x="850" y="771"/>
                      </a:cubicBezTo>
                      <a:cubicBezTo>
                        <a:pt x="852" y="772"/>
                        <a:pt x="854" y="771"/>
                        <a:pt x="854" y="769"/>
                      </a:cubicBezTo>
                      <a:cubicBezTo>
                        <a:pt x="854" y="768"/>
                        <a:pt x="854" y="766"/>
                        <a:pt x="853" y="766"/>
                      </a:cubicBezTo>
                      <a:cubicBezTo>
                        <a:pt x="855" y="765"/>
                        <a:pt x="856" y="767"/>
                        <a:pt x="856" y="768"/>
                      </a:cubicBezTo>
                      <a:cubicBezTo>
                        <a:pt x="857" y="771"/>
                        <a:pt x="856" y="773"/>
                        <a:pt x="854" y="775"/>
                      </a:cubicBezTo>
                      <a:cubicBezTo>
                        <a:pt x="850" y="777"/>
                        <a:pt x="845" y="775"/>
                        <a:pt x="843" y="771"/>
                      </a:cubicBezTo>
                      <a:cubicBezTo>
                        <a:pt x="841" y="768"/>
                        <a:pt x="841" y="765"/>
                        <a:pt x="842" y="762"/>
                      </a:cubicBezTo>
                      <a:cubicBezTo>
                        <a:pt x="844" y="759"/>
                        <a:pt x="846" y="757"/>
                        <a:pt x="849" y="757"/>
                      </a:cubicBezTo>
                      <a:cubicBezTo>
                        <a:pt x="853" y="756"/>
                        <a:pt x="857" y="757"/>
                        <a:pt x="860" y="760"/>
                      </a:cubicBezTo>
                      <a:cubicBezTo>
                        <a:pt x="866" y="767"/>
                        <a:pt x="862" y="778"/>
                        <a:pt x="855" y="784"/>
                      </a:cubicBezTo>
                      <a:cubicBezTo>
                        <a:pt x="853" y="785"/>
                        <a:pt x="851" y="787"/>
                        <a:pt x="848" y="788"/>
                      </a:cubicBezTo>
                      <a:cubicBezTo>
                        <a:pt x="857" y="785"/>
                        <a:pt x="864" y="780"/>
                        <a:pt x="870" y="773"/>
                      </a:cubicBezTo>
                      <a:cubicBezTo>
                        <a:pt x="874" y="768"/>
                        <a:pt x="877" y="764"/>
                        <a:pt x="879" y="758"/>
                      </a:cubicBezTo>
                      <a:cubicBezTo>
                        <a:pt x="880" y="752"/>
                        <a:pt x="880" y="747"/>
                        <a:pt x="879" y="740"/>
                      </a:cubicBezTo>
                      <a:cubicBezTo>
                        <a:pt x="878" y="737"/>
                        <a:pt x="877" y="734"/>
                        <a:pt x="875" y="731"/>
                      </a:cubicBezTo>
                      <a:cubicBezTo>
                        <a:pt x="875" y="731"/>
                        <a:pt x="875" y="731"/>
                        <a:pt x="875" y="731"/>
                      </a:cubicBezTo>
                      <a:cubicBezTo>
                        <a:pt x="879" y="740"/>
                        <a:pt x="874" y="750"/>
                        <a:pt x="861" y="748"/>
                      </a:cubicBezTo>
                      <a:cubicBezTo>
                        <a:pt x="852" y="746"/>
                        <a:pt x="840" y="732"/>
                        <a:pt x="822" y="746"/>
                      </a:cubicBezTo>
                      <a:close/>
                      <a:moveTo>
                        <a:pt x="820" y="838"/>
                      </a:moveTo>
                      <a:cubicBezTo>
                        <a:pt x="811" y="830"/>
                        <a:pt x="802" y="844"/>
                        <a:pt x="798" y="847"/>
                      </a:cubicBezTo>
                      <a:cubicBezTo>
                        <a:pt x="795" y="850"/>
                        <a:pt x="793" y="852"/>
                        <a:pt x="789" y="851"/>
                      </a:cubicBezTo>
                      <a:cubicBezTo>
                        <a:pt x="793" y="854"/>
                        <a:pt x="804" y="857"/>
                        <a:pt x="810" y="856"/>
                      </a:cubicBezTo>
                      <a:cubicBezTo>
                        <a:pt x="817" y="855"/>
                        <a:pt x="823" y="850"/>
                        <a:pt x="822" y="841"/>
                      </a:cubicBezTo>
                      <a:cubicBezTo>
                        <a:pt x="819" y="844"/>
                        <a:pt x="814" y="848"/>
                        <a:pt x="810" y="848"/>
                      </a:cubicBezTo>
                      <a:cubicBezTo>
                        <a:pt x="812" y="847"/>
                        <a:pt x="817" y="843"/>
                        <a:pt x="820" y="838"/>
                      </a:cubicBezTo>
                      <a:close/>
                      <a:moveTo>
                        <a:pt x="772" y="741"/>
                      </a:moveTo>
                      <a:cubicBezTo>
                        <a:pt x="792" y="757"/>
                        <a:pt x="813" y="753"/>
                        <a:pt x="825" y="757"/>
                      </a:cubicBezTo>
                      <a:cubicBezTo>
                        <a:pt x="837" y="762"/>
                        <a:pt x="832" y="776"/>
                        <a:pt x="817" y="775"/>
                      </a:cubicBezTo>
                      <a:cubicBezTo>
                        <a:pt x="801" y="773"/>
                        <a:pt x="783" y="757"/>
                        <a:pt x="772" y="741"/>
                      </a:cubicBezTo>
                      <a:close/>
                      <a:moveTo>
                        <a:pt x="842" y="796"/>
                      </a:moveTo>
                      <a:cubicBezTo>
                        <a:pt x="862" y="795"/>
                        <a:pt x="893" y="771"/>
                        <a:pt x="883" y="752"/>
                      </a:cubicBezTo>
                      <a:cubicBezTo>
                        <a:pt x="886" y="749"/>
                        <a:pt x="893" y="753"/>
                        <a:pt x="895" y="759"/>
                      </a:cubicBezTo>
                      <a:cubicBezTo>
                        <a:pt x="896" y="765"/>
                        <a:pt x="894" y="774"/>
                        <a:pt x="885" y="778"/>
                      </a:cubicBezTo>
                      <a:cubicBezTo>
                        <a:pt x="888" y="783"/>
                        <a:pt x="878" y="792"/>
                        <a:pt x="864" y="796"/>
                      </a:cubicBezTo>
                      <a:cubicBezTo>
                        <a:pt x="872" y="797"/>
                        <a:pt x="881" y="802"/>
                        <a:pt x="887" y="807"/>
                      </a:cubicBezTo>
                      <a:cubicBezTo>
                        <a:pt x="895" y="814"/>
                        <a:pt x="902" y="823"/>
                        <a:pt x="904" y="833"/>
                      </a:cubicBezTo>
                      <a:cubicBezTo>
                        <a:pt x="907" y="843"/>
                        <a:pt x="905" y="854"/>
                        <a:pt x="897" y="861"/>
                      </a:cubicBezTo>
                      <a:cubicBezTo>
                        <a:pt x="892" y="866"/>
                        <a:pt x="884" y="869"/>
                        <a:pt x="877" y="866"/>
                      </a:cubicBezTo>
                      <a:cubicBezTo>
                        <a:pt x="871" y="864"/>
                        <a:pt x="867" y="858"/>
                        <a:pt x="867" y="852"/>
                      </a:cubicBezTo>
                      <a:cubicBezTo>
                        <a:pt x="867" y="845"/>
                        <a:pt x="870" y="839"/>
                        <a:pt x="874" y="834"/>
                      </a:cubicBezTo>
                      <a:cubicBezTo>
                        <a:pt x="871" y="848"/>
                        <a:pt x="882" y="850"/>
                        <a:pt x="885" y="854"/>
                      </a:cubicBezTo>
                      <a:cubicBezTo>
                        <a:pt x="890" y="860"/>
                        <a:pt x="886" y="865"/>
                        <a:pt x="881" y="866"/>
                      </a:cubicBezTo>
                      <a:cubicBezTo>
                        <a:pt x="881" y="866"/>
                        <a:pt x="881" y="866"/>
                        <a:pt x="881" y="866"/>
                      </a:cubicBezTo>
                      <a:cubicBezTo>
                        <a:pt x="886" y="867"/>
                        <a:pt x="891" y="864"/>
                        <a:pt x="896" y="860"/>
                      </a:cubicBezTo>
                      <a:cubicBezTo>
                        <a:pt x="902" y="854"/>
                        <a:pt x="905" y="846"/>
                        <a:pt x="903" y="836"/>
                      </a:cubicBezTo>
                      <a:cubicBezTo>
                        <a:pt x="903" y="838"/>
                        <a:pt x="903" y="841"/>
                        <a:pt x="902" y="843"/>
                      </a:cubicBezTo>
                      <a:cubicBezTo>
                        <a:pt x="900" y="847"/>
                        <a:pt x="896" y="851"/>
                        <a:pt x="891" y="850"/>
                      </a:cubicBezTo>
                      <a:cubicBezTo>
                        <a:pt x="889" y="850"/>
                        <a:pt x="887" y="848"/>
                        <a:pt x="887" y="845"/>
                      </a:cubicBezTo>
                      <a:cubicBezTo>
                        <a:pt x="886" y="843"/>
                        <a:pt x="886" y="842"/>
                        <a:pt x="888" y="840"/>
                      </a:cubicBezTo>
                      <a:cubicBezTo>
                        <a:pt x="889" y="839"/>
                        <a:pt x="891" y="838"/>
                        <a:pt x="893" y="838"/>
                      </a:cubicBezTo>
                      <a:cubicBezTo>
                        <a:pt x="895" y="838"/>
                        <a:pt x="897" y="840"/>
                        <a:pt x="897" y="843"/>
                      </a:cubicBezTo>
                      <a:cubicBezTo>
                        <a:pt x="897" y="844"/>
                        <a:pt x="896" y="845"/>
                        <a:pt x="895" y="846"/>
                      </a:cubicBezTo>
                      <a:cubicBezTo>
                        <a:pt x="894" y="846"/>
                        <a:pt x="893" y="846"/>
                        <a:pt x="893" y="845"/>
                      </a:cubicBezTo>
                      <a:cubicBezTo>
                        <a:pt x="893" y="845"/>
                        <a:pt x="894" y="845"/>
                        <a:pt x="895" y="845"/>
                      </a:cubicBezTo>
                      <a:cubicBezTo>
                        <a:pt x="896" y="844"/>
                        <a:pt x="896" y="842"/>
                        <a:pt x="895" y="842"/>
                      </a:cubicBezTo>
                      <a:cubicBezTo>
                        <a:pt x="894" y="841"/>
                        <a:pt x="893" y="841"/>
                        <a:pt x="892" y="841"/>
                      </a:cubicBezTo>
                      <a:cubicBezTo>
                        <a:pt x="891" y="842"/>
                        <a:pt x="890" y="843"/>
                        <a:pt x="890" y="844"/>
                      </a:cubicBezTo>
                      <a:cubicBezTo>
                        <a:pt x="890" y="846"/>
                        <a:pt x="891" y="847"/>
                        <a:pt x="893" y="847"/>
                      </a:cubicBezTo>
                      <a:cubicBezTo>
                        <a:pt x="897" y="848"/>
                        <a:pt x="901" y="843"/>
                        <a:pt x="902" y="839"/>
                      </a:cubicBezTo>
                      <a:cubicBezTo>
                        <a:pt x="903" y="833"/>
                        <a:pt x="899" y="825"/>
                        <a:pt x="896" y="820"/>
                      </a:cubicBezTo>
                      <a:cubicBezTo>
                        <a:pt x="886" y="805"/>
                        <a:pt x="872" y="798"/>
                        <a:pt x="857" y="797"/>
                      </a:cubicBezTo>
                      <a:cubicBezTo>
                        <a:pt x="852" y="797"/>
                        <a:pt x="847" y="797"/>
                        <a:pt x="842" y="796"/>
                      </a:cubicBezTo>
                      <a:close/>
                      <a:moveTo>
                        <a:pt x="822" y="798"/>
                      </a:moveTo>
                      <a:cubicBezTo>
                        <a:pt x="832" y="798"/>
                        <a:pt x="836" y="815"/>
                        <a:pt x="834" y="825"/>
                      </a:cubicBezTo>
                      <a:cubicBezTo>
                        <a:pt x="832" y="836"/>
                        <a:pt x="827" y="849"/>
                        <a:pt x="835" y="860"/>
                      </a:cubicBezTo>
                      <a:cubicBezTo>
                        <a:pt x="839" y="866"/>
                        <a:pt x="846" y="869"/>
                        <a:pt x="853" y="868"/>
                      </a:cubicBezTo>
                      <a:cubicBezTo>
                        <a:pt x="857" y="867"/>
                        <a:pt x="860" y="864"/>
                        <a:pt x="860" y="859"/>
                      </a:cubicBezTo>
                      <a:cubicBezTo>
                        <a:pt x="858" y="862"/>
                        <a:pt x="852" y="864"/>
                        <a:pt x="848" y="861"/>
                      </a:cubicBezTo>
                      <a:cubicBezTo>
                        <a:pt x="844" y="859"/>
                        <a:pt x="843" y="853"/>
                        <a:pt x="845" y="848"/>
                      </a:cubicBezTo>
                      <a:cubicBezTo>
                        <a:pt x="848" y="838"/>
                        <a:pt x="852" y="829"/>
                        <a:pt x="851" y="819"/>
                      </a:cubicBezTo>
                      <a:cubicBezTo>
                        <a:pt x="849" y="806"/>
                        <a:pt x="837" y="795"/>
                        <a:pt x="822" y="798"/>
                      </a:cubicBezTo>
                      <a:close/>
                      <a:moveTo>
                        <a:pt x="775" y="804"/>
                      </a:moveTo>
                      <a:cubicBezTo>
                        <a:pt x="776" y="815"/>
                        <a:pt x="786" y="829"/>
                        <a:pt x="796" y="832"/>
                      </a:cubicBezTo>
                      <a:cubicBezTo>
                        <a:pt x="807" y="836"/>
                        <a:pt x="814" y="828"/>
                        <a:pt x="803" y="821"/>
                      </a:cubicBezTo>
                      <a:cubicBezTo>
                        <a:pt x="794" y="816"/>
                        <a:pt x="779" y="814"/>
                        <a:pt x="775" y="804"/>
                      </a:cubicBezTo>
                      <a:close/>
                      <a:moveTo>
                        <a:pt x="635" y="654"/>
                      </a:moveTo>
                      <a:cubicBezTo>
                        <a:pt x="614" y="630"/>
                        <a:pt x="563" y="628"/>
                        <a:pt x="555" y="659"/>
                      </a:cubicBezTo>
                      <a:cubicBezTo>
                        <a:pt x="549" y="657"/>
                        <a:pt x="547" y="646"/>
                        <a:pt x="552" y="639"/>
                      </a:cubicBezTo>
                      <a:cubicBezTo>
                        <a:pt x="557" y="630"/>
                        <a:pt x="570" y="626"/>
                        <a:pt x="582" y="632"/>
                      </a:cubicBezTo>
                      <a:cubicBezTo>
                        <a:pt x="587" y="621"/>
                        <a:pt x="622" y="626"/>
                        <a:pt x="635" y="654"/>
                      </a:cubicBezTo>
                      <a:close/>
                      <a:moveTo>
                        <a:pt x="705" y="535"/>
                      </a:moveTo>
                      <a:cubicBezTo>
                        <a:pt x="708" y="536"/>
                        <a:pt x="709" y="539"/>
                        <a:pt x="708" y="541"/>
                      </a:cubicBezTo>
                      <a:cubicBezTo>
                        <a:pt x="706" y="544"/>
                        <a:pt x="703" y="545"/>
                        <a:pt x="701" y="544"/>
                      </a:cubicBezTo>
                      <a:cubicBezTo>
                        <a:pt x="698" y="542"/>
                        <a:pt x="697" y="539"/>
                        <a:pt x="699" y="537"/>
                      </a:cubicBezTo>
                      <a:cubicBezTo>
                        <a:pt x="700" y="534"/>
                        <a:pt x="703" y="533"/>
                        <a:pt x="705" y="535"/>
                      </a:cubicBezTo>
                      <a:close/>
                      <a:moveTo>
                        <a:pt x="715" y="537"/>
                      </a:moveTo>
                      <a:cubicBezTo>
                        <a:pt x="717" y="538"/>
                        <a:pt x="718" y="540"/>
                        <a:pt x="717" y="542"/>
                      </a:cubicBezTo>
                      <a:cubicBezTo>
                        <a:pt x="716" y="544"/>
                        <a:pt x="713" y="545"/>
                        <a:pt x="711" y="544"/>
                      </a:cubicBezTo>
                      <a:cubicBezTo>
                        <a:pt x="709" y="543"/>
                        <a:pt x="709" y="540"/>
                        <a:pt x="710" y="538"/>
                      </a:cubicBezTo>
                      <a:cubicBezTo>
                        <a:pt x="711" y="537"/>
                        <a:pt x="713" y="536"/>
                        <a:pt x="715" y="537"/>
                      </a:cubicBezTo>
                      <a:close/>
                      <a:moveTo>
                        <a:pt x="693" y="538"/>
                      </a:moveTo>
                      <a:cubicBezTo>
                        <a:pt x="697" y="540"/>
                        <a:pt x="699" y="544"/>
                        <a:pt x="697" y="548"/>
                      </a:cubicBezTo>
                      <a:cubicBezTo>
                        <a:pt x="695" y="552"/>
                        <a:pt x="690" y="553"/>
                        <a:pt x="686" y="551"/>
                      </a:cubicBezTo>
                      <a:cubicBezTo>
                        <a:pt x="683" y="549"/>
                        <a:pt x="681" y="545"/>
                        <a:pt x="683" y="541"/>
                      </a:cubicBezTo>
                      <a:cubicBezTo>
                        <a:pt x="685" y="537"/>
                        <a:pt x="690" y="536"/>
                        <a:pt x="693" y="538"/>
                      </a:cubicBezTo>
                      <a:close/>
                      <a:moveTo>
                        <a:pt x="731" y="698"/>
                      </a:moveTo>
                      <a:cubicBezTo>
                        <a:pt x="723" y="706"/>
                        <a:pt x="707" y="710"/>
                        <a:pt x="692" y="706"/>
                      </a:cubicBezTo>
                      <a:cubicBezTo>
                        <a:pt x="682" y="704"/>
                        <a:pt x="671" y="697"/>
                        <a:pt x="665" y="689"/>
                      </a:cubicBezTo>
                      <a:cubicBezTo>
                        <a:pt x="662" y="684"/>
                        <a:pt x="660" y="679"/>
                        <a:pt x="659" y="673"/>
                      </a:cubicBezTo>
                      <a:cubicBezTo>
                        <a:pt x="659" y="665"/>
                        <a:pt x="664" y="657"/>
                        <a:pt x="669" y="654"/>
                      </a:cubicBezTo>
                      <a:cubicBezTo>
                        <a:pt x="676" y="651"/>
                        <a:pt x="684" y="655"/>
                        <a:pt x="684" y="662"/>
                      </a:cubicBezTo>
                      <a:cubicBezTo>
                        <a:pt x="674" y="659"/>
                        <a:pt x="668" y="668"/>
                        <a:pt x="670" y="678"/>
                      </a:cubicBezTo>
                      <a:cubicBezTo>
                        <a:pt x="672" y="688"/>
                        <a:pt x="684" y="699"/>
                        <a:pt x="694" y="702"/>
                      </a:cubicBezTo>
                      <a:cubicBezTo>
                        <a:pt x="713" y="707"/>
                        <a:pt x="724" y="702"/>
                        <a:pt x="731" y="698"/>
                      </a:cubicBezTo>
                      <a:close/>
                      <a:moveTo>
                        <a:pt x="652" y="673"/>
                      </a:moveTo>
                      <a:cubicBezTo>
                        <a:pt x="637" y="643"/>
                        <a:pt x="648" y="604"/>
                        <a:pt x="670" y="592"/>
                      </a:cubicBezTo>
                      <a:cubicBezTo>
                        <a:pt x="694" y="580"/>
                        <a:pt x="704" y="601"/>
                        <a:pt x="683" y="612"/>
                      </a:cubicBezTo>
                      <a:cubicBezTo>
                        <a:pt x="673" y="617"/>
                        <a:pt x="642" y="641"/>
                        <a:pt x="652" y="673"/>
                      </a:cubicBezTo>
                      <a:close/>
                      <a:moveTo>
                        <a:pt x="906" y="973"/>
                      </a:moveTo>
                      <a:cubicBezTo>
                        <a:pt x="887" y="957"/>
                        <a:pt x="866" y="962"/>
                        <a:pt x="855" y="958"/>
                      </a:cubicBezTo>
                      <a:cubicBezTo>
                        <a:pt x="842" y="953"/>
                        <a:pt x="847" y="939"/>
                        <a:pt x="862" y="940"/>
                      </a:cubicBezTo>
                      <a:cubicBezTo>
                        <a:pt x="878" y="942"/>
                        <a:pt x="895" y="957"/>
                        <a:pt x="906" y="973"/>
                      </a:cubicBezTo>
                      <a:close/>
                      <a:moveTo>
                        <a:pt x="856" y="904"/>
                      </a:moveTo>
                      <a:cubicBezTo>
                        <a:pt x="858" y="905"/>
                        <a:pt x="860" y="906"/>
                        <a:pt x="862" y="908"/>
                      </a:cubicBezTo>
                      <a:cubicBezTo>
                        <a:pt x="863" y="910"/>
                        <a:pt x="863" y="913"/>
                        <a:pt x="861" y="916"/>
                      </a:cubicBezTo>
                      <a:cubicBezTo>
                        <a:pt x="859" y="920"/>
                        <a:pt x="855" y="920"/>
                        <a:pt x="852" y="919"/>
                      </a:cubicBezTo>
                      <a:cubicBezTo>
                        <a:pt x="847" y="916"/>
                        <a:pt x="848" y="912"/>
                        <a:pt x="847" y="909"/>
                      </a:cubicBezTo>
                      <a:cubicBezTo>
                        <a:pt x="845" y="905"/>
                        <a:pt x="840" y="903"/>
                        <a:pt x="835" y="904"/>
                      </a:cubicBezTo>
                      <a:cubicBezTo>
                        <a:pt x="829" y="905"/>
                        <a:pt x="825" y="909"/>
                        <a:pt x="824" y="916"/>
                      </a:cubicBezTo>
                      <a:cubicBezTo>
                        <a:pt x="824" y="919"/>
                        <a:pt x="825" y="923"/>
                        <a:pt x="829" y="923"/>
                      </a:cubicBezTo>
                      <a:cubicBezTo>
                        <a:pt x="827" y="920"/>
                        <a:pt x="829" y="915"/>
                        <a:pt x="834" y="916"/>
                      </a:cubicBezTo>
                      <a:cubicBezTo>
                        <a:pt x="837" y="917"/>
                        <a:pt x="842" y="920"/>
                        <a:pt x="846" y="924"/>
                      </a:cubicBezTo>
                      <a:cubicBezTo>
                        <a:pt x="851" y="927"/>
                        <a:pt x="856" y="930"/>
                        <a:pt x="861" y="930"/>
                      </a:cubicBezTo>
                      <a:cubicBezTo>
                        <a:pt x="871" y="930"/>
                        <a:pt x="879" y="920"/>
                        <a:pt x="877" y="911"/>
                      </a:cubicBezTo>
                      <a:cubicBezTo>
                        <a:pt x="876" y="905"/>
                        <a:pt x="872" y="902"/>
                        <a:pt x="868" y="899"/>
                      </a:cubicBezTo>
                      <a:cubicBezTo>
                        <a:pt x="864" y="895"/>
                        <a:pt x="851" y="890"/>
                        <a:pt x="848" y="884"/>
                      </a:cubicBezTo>
                      <a:cubicBezTo>
                        <a:pt x="847" y="879"/>
                        <a:pt x="849" y="876"/>
                        <a:pt x="853" y="876"/>
                      </a:cubicBezTo>
                      <a:cubicBezTo>
                        <a:pt x="851" y="872"/>
                        <a:pt x="845" y="872"/>
                        <a:pt x="841" y="875"/>
                      </a:cubicBezTo>
                      <a:cubicBezTo>
                        <a:pt x="835" y="881"/>
                        <a:pt x="835" y="893"/>
                        <a:pt x="843" y="900"/>
                      </a:cubicBezTo>
                      <a:cubicBezTo>
                        <a:pt x="846" y="903"/>
                        <a:pt x="850" y="904"/>
                        <a:pt x="856" y="904"/>
                      </a:cubicBezTo>
                      <a:close/>
                      <a:moveTo>
                        <a:pt x="839" y="902"/>
                      </a:moveTo>
                      <a:cubicBezTo>
                        <a:pt x="828" y="899"/>
                        <a:pt x="815" y="887"/>
                        <a:pt x="813" y="875"/>
                      </a:cubicBezTo>
                      <a:cubicBezTo>
                        <a:pt x="811" y="863"/>
                        <a:pt x="820" y="858"/>
                        <a:pt x="826" y="870"/>
                      </a:cubicBezTo>
                      <a:cubicBezTo>
                        <a:pt x="830" y="880"/>
                        <a:pt x="830" y="896"/>
                        <a:pt x="839" y="902"/>
                      </a:cubicBezTo>
                      <a:close/>
                      <a:moveTo>
                        <a:pt x="878" y="921"/>
                      </a:moveTo>
                      <a:cubicBezTo>
                        <a:pt x="877" y="926"/>
                        <a:pt x="870" y="931"/>
                        <a:pt x="866" y="931"/>
                      </a:cubicBezTo>
                      <a:cubicBezTo>
                        <a:pt x="866" y="937"/>
                        <a:pt x="878" y="942"/>
                        <a:pt x="883" y="934"/>
                      </a:cubicBezTo>
                      <a:cubicBezTo>
                        <a:pt x="886" y="929"/>
                        <a:pt x="884" y="922"/>
                        <a:pt x="878" y="921"/>
                      </a:cubicBezTo>
                      <a:close/>
                    </a:path>
                  </a:pathLst>
                </a:custGeom>
                <a:solidFill>
                  <a:srgbClr val="DBC9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1" name="椭圆 20"/>
                <p:cNvSpPr/>
                <p:nvPr/>
              </p:nvSpPr>
              <p:spPr>
                <a:xfrm>
                  <a:off x="5800296" y="3133296"/>
                  <a:ext cx="591408" cy="591409"/>
                </a:xfrm>
                <a:prstGeom prst="ellipse">
                  <a:avLst/>
                </a:prstGeom>
                <a:solidFill>
                  <a:srgbClr val="5C4A4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3200" dirty="0">
                    <a:latin typeface="方正铁筋隶书简体" panose="03000509000000000000" pitchFamily="65" charset="-122"/>
                    <a:ea typeface="方正铁筋隶书简体" panose="03000509000000000000" pitchFamily="65" charset="-122"/>
                  </a:endParaRPr>
                </a:p>
              </p:txBody>
            </p:sp>
          </p:grpSp>
          <p:sp>
            <p:nvSpPr>
              <p:cNvPr id="19" name="KSO_Shape"/>
              <p:cNvSpPr/>
              <p:nvPr/>
            </p:nvSpPr>
            <p:spPr bwMode="auto">
              <a:xfrm>
                <a:off x="6910923" y="2306030"/>
                <a:ext cx="302677" cy="291074"/>
              </a:xfrm>
              <a:custGeom>
                <a:avLst/>
                <a:gdLst/>
                <a:ahLst/>
                <a:cxnLst/>
                <a:rect l="0" t="0" r="r" b="b"/>
                <a:pathLst>
                  <a:path w="2217738" h="2133600">
                    <a:moveTo>
                      <a:pt x="264726" y="2054225"/>
                    </a:moveTo>
                    <a:lnTo>
                      <a:pt x="1954996" y="2054225"/>
                    </a:lnTo>
                    <a:lnTo>
                      <a:pt x="1960156" y="2054622"/>
                    </a:lnTo>
                    <a:lnTo>
                      <a:pt x="1964920" y="2055019"/>
                    </a:lnTo>
                    <a:lnTo>
                      <a:pt x="1969286" y="2056210"/>
                    </a:lnTo>
                    <a:lnTo>
                      <a:pt x="1973653" y="2057400"/>
                    </a:lnTo>
                    <a:lnTo>
                      <a:pt x="1978019" y="2058988"/>
                    </a:lnTo>
                    <a:lnTo>
                      <a:pt x="1981989" y="2061369"/>
                    </a:lnTo>
                    <a:lnTo>
                      <a:pt x="1985959" y="2063353"/>
                    </a:lnTo>
                    <a:lnTo>
                      <a:pt x="1989134" y="2066131"/>
                    </a:lnTo>
                    <a:lnTo>
                      <a:pt x="1992310" y="2068910"/>
                    </a:lnTo>
                    <a:lnTo>
                      <a:pt x="1995089" y="2071688"/>
                    </a:lnTo>
                    <a:lnTo>
                      <a:pt x="1997470" y="2074863"/>
                    </a:lnTo>
                    <a:lnTo>
                      <a:pt x="1999455" y="2078435"/>
                    </a:lnTo>
                    <a:lnTo>
                      <a:pt x="2001440" y="2082403"/>
                    </a:lnTo>
                    <a:lnTo>
                      <a:pt x="2002631" y="2085975"/>
                    </a:lnTo>
                    <a:lnTo>
                      <a:pt x="2003028" y="2089944"/>
                    </a:lnTo>
                    <a:lnTo>
                      <a:pt x="2003425" y="2093913"/>
                    </a:lnTo>
                    <a:lnTo>
                      <a:pt x="2003028" y="2098278"/>
                    </a:lnTo>
                    <a:lnTo>
                      <a:pt x="2002631" y="2101850"/>
                    </a:lnTo>
                    <a:lnTo>
                      <a:pt x="2001440" y="2105819"/>
                    </a:lnTo>
                    <a:lnTo>
                      <a:pt x="1999455" y="2108994"/>
                    </a:lnTo>
                    <a:lnTo>
                      <a:pt x="1997470" y="2112566"/>
                    </a:lnTo>
                    <a:lnTo>
                      <a:pt x="1995089" y="2116138"/>
                    </a:lnTo>
                    <a:lnTo>
                      <a:pt x="1992310" y="2119313"/>
                    </a:lnTo>
                    <a:lnTo>
                      <a:pt x="1989134" y="2122091"/>
                    </a:lnTo>
                    <a:lnTo>
                      <a:pt x="1985959" y="2124472"/>
                    </a:lnTo>
                    <a:lnTo>
                      <a:pt x="1981989" y="2126853"/>
                    </a:lnTo>
                    <a:lnTo>
                      <a:pt x="1978019" y="2128838"/>
                    </a:lnTo>
                    <a:lnTo>
                      <a:pt x="1973653" y="2130822"/>
                    </a:lnTo>
                    <a:lnTo>
                      <a:pt x="1969286" y="2132013"/>
                    </a:lnTo>
                    <a:lnTo>
                      <a:pt x="1964920" y="2132806"/>
                    </a:lnTo>
                    <a:lnTo>
                      <a:pt x="1960156" y="2133203"/>
                    </a:lnTo>
                    <a:lnTo>
                      <a:pt x="1954996" y="2133600"/>
                    </a:lnTo>
                    <a:lnTo>
                      <a:pt x="264726" y="2133600"/>
                    </a:lnTo>
                    <a:lnTo>
                      <a:pt x="259566" y="2133203"/>
                    </a:lnTo>
                    <a:lnTo>
                      <a:pt x="254802" y="2132806"/>
                    </a:lnTo>
                    <a:lnTo>
                      <a:pt x="250436" y="2132013"/>
                    </a:lnTo>
                    <a:lnTo>
                      <a:pt x="246069" y="2130822"/>
                    </a:lnTo>
                    <a:lnTo>
                      <a:pt x="241306" y="2128838"/>
                    </a:lnTo>
                    <a:lnTo>
                      <a:pt x="237733" y="2126853"/>
                    </a:lnTo>
                    <a:lnTo>
                      <a:pt x="233763" y="2124472"/>
                    </a:lnTo>
                    <a:lnTo>
                      <a:pt x="230588" y="2122091"/>
                    </a:lnTo>
                    <a:lnTo>
                      <a:pt x="227015" y="2119313"/>
                    </a:lnTo>
                    <a:lnTo>
                      <a:pt x="224236" y="2116138"/>
                    </a:lnTo>
                    <a:lnTo>
                      <a:pt x="222251" y="2112566"/>
                    </a:lnTo>
                    <a:lnTo>
                      <a:pt x="219870" y="2108994"/>
                    </a:lnTo>
                    <a:lnTo>
                      <a:pt x="218282" y="2105819"/>
                    </a:lnTo>
                    <a:lnTo>
                      <a:pt x="217091" y="2101850"/>
                    </a:lnTo>
                    <a:lnTo>
                      <a:pt x="216297" y="2098278"/>
                    </a:lnTo>
                    <a:lnTo>
                      <a:pt x="215900" y="2093913"/>
                    </a:lnTo>
                    <a:lnTo>
                      <a:pt x="216297" y="2089944"/>
                    </a:lnTo>
                    <a:lnTo>
                      <a:pt x="217091" y="2085975"/>
                    </a:lnTo>
                    <a:lnTo>
                      <a:pt x="218282" y="2082403"/>
                    </a:lnTo>
                    <a:lnTo>
                      <a:pt x="219870" y="2078435"/>
                    </a:lnTo>
                    <a:lnTo>
                      <a:pt x="222251" y="2074863"/>
                    </a:lnTo>
                    <a:lnTo>
                      <a:pt x="224236" y="2071688"/>
                    </a:lnTo>
                    <a:lnTo>
                      <a:pt x="227015" y="2068910"/>
                    </a:lnTo>
                    <a:lnTo>
                      <a:pt x="230588" y="2066131"/>
                    </a:lnTo>
                    <a:lnTo>
                      <a:pt x="233763" y="2063353"/>
                    </a:lnTo>
                    <a:lnTo>
                      <a:pt x="237733" y="2061369"/>
                    </a:lnTo>
                    <a:lnTo>
                      <a:pt x="241306" y="2058988"/>
                    </a:lnTo>
                    <a:lnTo>
                      <a:pt x="246069" y="2057400"/>
                    </a:lnTo>
                    <a:lnTo>
                      <a:pt x="250436" y="2056210"/>
                    </a:lnTo>
                    <a:lnTo>
                      <a:pt x="254802" y="2055019"/>
                    </a:lnTo>
                    <a:lnTo>
                      <a:pt x="259566" y="2054622"/>
                    </a:lnTo>
                    <a:lnTo>
                      <a:pt x="264726" y="2054225"/>
                    </a:lnTo>
                    <a:close/>
                    <a:moveTo>
                      <a:pt x="259566" y="1952625"/>
                    </a:moveTo>
                    <a:lnTo>
                      <a:pt x="264726" y="1952625"/>
                    </a:lnTo>
                    <a:lnTo>
                      <a:pt x="1954996" y="1952625"/>
                    </a:lnTo>
                    <a:lnTo>
                      <a:pt x="1960156" y="1952625"/>
                    </a:lnTo>
                    <a:lnTo>
                      <a:pt x="1964920" y="1953423"/>
                    </a:lnTo>
                    <a:lnTo>
                      <a:pt x="1969286" y="1954220"/>
                    </a:lnTo>
                    <a:lnTo>
                      <a:pt x="1973653" y="1955417"/>
                    </a:lnTo>
                    <a:lnTo>
                      <a:pt x="1978019" y="1957411"/>
                    </a:lnTo>
                    <a:lnTo>
                      <a:pt x="1981989" y="1959007"/>
                    </a:lnTo>
                    <a:lnTo>
                      <a:pt x="1985959" y="1961799"/>
                    </a:lnTo>
                    <a:lnTo>
                      <a:pt x="1989134" y="1963793"/>
                    </a:lnTo>
                    <a:lnTo>
                      <a:pt x="1992310" y="1966984"/>
                    </a:lnTo>
                    <a:lnTo>
                      <a:pt x="1995089" y="1970175"/>
                    </a:lnTo>
                    <a:lnTo>
                      <a:pt x="1997470" y="1973366"/>
                    </a:lnTo>
                    <a:lnTo>
                      <a:pt x="1999455" y="1976956"/>
                    </a:lnTo>
                    <a:lnTo>
                      <a:pt x="2001440" y="1980147"/>
                    </a:lnTo>
                    <a:lnTo>
                      <a:pt x="2002631" y="1984136"/>
                    </a:lnTo>
                    <a:lnTo>
                      <a:pt x="2003028" y="1988124"/>
                    </a:lnTo>
                    <a:lnTo>
                      <a:pt x="2003425" y="1992113"/>
                    </a:lnTo>
                    <a:lnTo>
                      <a:pt x="2003028" y="1996501"/>
                    </a:lnTo>
                    <a:lnTo>
                      <a:pt x="2002631" y="2000489"/>
                    </a:lnTo>
                    <a:lnTo>
                      <a:pt x="2001440" y="2004079"/>
                    </a:lnTo>
                    <a:lnTo>
                      <a:pt x="1999455" y="2007669"/>
                    </a:lnTo>
                    <a:lnTo>
                      <a:pt x="1997470" y="2011259"/>
                    </a:lnTo>
                    <a:lnTo>
                      <a:pt x="1995089" y="2014848"/>
                    </a:lnTo>
                    <a:lnTo>
                      <a:pt x="1992310" y="2017641"/>
                    </a:lnTo>
                    <a:lnTo>
                      <a:pt x="1989134" y="2020433"/>
                    </a:lnTo>
                    <a:lnTo>
                      <a:pt x="1985959" y="2023225"/>
                    </a:lnTo>
                    <a:lnTo>
                      <a:pt x="1981989" y="2025219"/>
                    </a:lnTo>
                    <a:lnTo>
                      <a:pt x="1978019" y="2027612"/>
                    </a:lnTo>
                    <a:lnTo>
                      <a:pt x="1973653" y="2028809"/>
                    </a:lnTo>
                    <a:lnTo>
                      <a:pt x="1969286" y="2030006"/>
                    </a:lnTo>
                    <a:lnTo>
                      <a:pt x="1964920" y="2031601"/>
                    </a:lnTo>
                    <a:lnTo>
                      <a:pt x="1960156" y="2032000"/>
                    </a:lnTo>
                    <a:lnTo>
                      <a:pt x="1954996" y="2032000"/>
                    </a:lnTo>
                    <a:lnTo>
                      <a:pt x="264726" y="2032000"/>
                    </a:lnTo>
                    <a:lnTo>
                      <a:pt x="259566" y="2032000"/>
                    </a:lnTo>
                    <a:lnTo>
                      <a:pt x="254802" y="2031601"/>
                    </a:lnTo>
                    <a:lnTo>
                      <a:pt x="250436" y="2030006"/>
                    </a:lnTo>
                    <a:lnTo>
                      <a:pt x="246069" y="2028809"/>
                    </a:lnTo>
                    <a:lnTo>
                      <a:pt x="241306" y="2027612"/>
                    </a:lnTo>
                    <a:lnTo>
                      <a:pt x="237733" y="2025219"/>
                    </a:lnTo>
                    <a:lnTo>
                      <a:pt x="233763" y="2023225"/>
                    </a:lnTo>
                    <a:lnTo>
                      <a:pt x="230588" y="2020433"/>
                    </a:lnTo>
                    <a:lnTo>
                      <a:pt x="227015" y="2017641"/>
                    </a:lnTo>
                    <a:lnTo>
                      <a:pt x="224236" y="2014848"/>
                    </a:lnTo>
                    <a:lnTo>
                      <a:pt x="222251" y="2011259"/>
                    </a:lnTo>
                    <a:lnTo>
                      <a:pt x="219870" y="2007669"/>
                    </a:lnTo>
                    <a:lnTo>
                      <a:pt x="218282" y="2004079"/>
                    </a:lnTo>
                    <a:lnTo>
                      <a:pt x="217091" y="2000489"/>
                    </a:lnTo>
                    <a:lnTo>
                      <a:pt x="216297" y="1996501"/>
                    </a:lnTo>
                    <a:lnTo>
                      <a:pt x="215900" y="1992113"/>
                    </a:lnTo>
                    <a:lnTo>
                      <a:pt x="216297" y="1988124"/>
                    </a:lnTo>
                    <a:lnTo>
                      <a:pt x="217091" y="1984136"/>
                    </a:lnTo>
                    <a:lnTo>
                      <a:pt x="218282" y="1980147"/>
                    </a:lnTo>
                    <a:lnTo>
                      <a:pt x="219870" y="1976956"/>
                    </a:lnTo>
                    <a:lnTo>
                      <a:pt x="222251" y="1973366"/>
                    </a:lnTo>
                    <a:lnTo>
                      <a:pt x="224236" y="1970175"/>
                    </a:lnTo>
                    <a:lnTo>
                      <a:pt x="227015" y="1966984"/>
                    </a:lnTo>
                    <a:lnTo>
                      <a:pt x="230588" y="1963793"/>
                    </a:lnTo>
                    <a:lnTo>
                      <a:pt x="233763" y="1961799"/>
                    </a:lnTo>
                    <a:lnTo>
                      <a:pt x="237733" y="1959007"/>
                    </a:lnTo>
                    <a:lnTo>
                      <a:pt x="241306" y="1957411"/>
                    </a:lnTo>
                    <a:lnTo>
                      <a:pt x="246069" y="1955417"/>
                    </a:lnTo>
                    <a:lnTo>
                      <a:pt x="250436" y="1954220"/>
                    </a:lnTo>
                    <a:lnTo>
                      <a:pt x="254802" y="1953423"/>
                    </a:lnTo>
                    <a:lnTo>
                      <a:pt x="259566" y="1952625"/>
                    </a:lnTo>
                    <a:close/>
                    <a:moveTo>
                      <a:pt x="259566" y="1851025"/>
                    </a:moveTo>
                    <a:lnTo>
                      <a:pt x="264726" y="1851025"/>
                    </a:lnTo>
                    <a:lnTo>
                      <a:pt x="1954996" y="1851025"/>
                    </a:lnTo>
                    <a:lnTo>
                      <a:pt x="1960156" y="1851025"/>
                    </a:lnTo>
                    <a:lnTo>
                      <a:pt x="1964920" y="1851823"/>
                    </a:lnTo>
                    <a:lnTo>
                      <a:pt x="1969286" y="1853019"/>
                    </a:lnTo>
                    <a:lnTo>
                      <a:pt x="1973653" y="1854216"/>
                    </a:lnTo>
                    <a:lnTo>
                      <a:pt x="1978019" y="1855811"/>
                    </a:lnTo>
                    <a:lnTo>
                      <a:pt x="1981989" y="1857806"/>
                    </a:lnTo>
                    <a:lnTo>
                      <a:pt x="1985959" y="1860199"/>
                    </a:lnTo>
                    <a:lnTo>
                      <a:pt x="1989134" y="1862592"/>
                    </a:lnTo>
                    <a:lnTo>
                      <a:pt x="1992310" y="1865783"/>
                    </a:lnTo>
                    <a:lnTo>
                      <a:pt x="1995089" y="1868575"/>
                    </a:lnTo>
                    <a:lnTo>
                      <a:pt x="1997470" y="1871766"/>
                    </a:lnTo>
                    <a:lnTo>
                      <a:pt x="1999455" y="1875356"/>
                    </a:lnTo>
                    <a:lnTo>
                      <a:pt x="2001440" y="1878946"/>
                    </a:lnTo>
                    <a:lnTo>
                      <a:pt x="2002631" y="1882934"/>
                    </a:lnTo>
                    <a:lnTo>
                      <a:pt x="2003028" y="1886923"/>
                    </a:lnTo>
                    <a:lnTo>
                      <a:pt x="2003425" y="1890912"/>
                    </a:lnTo>
                    <a:lnTo>
                      <a:pt x="2003028" y="1895299"/>
                    </a:lnTo>
                    <a:lnTo>
                      <a:pt x="2002631" y="1898889"/>
                    </a:lnTo>
                    <a:lnTo>
                      <a:pt x="2001440" y="1902878"/>
                    </a:lnTo>
                    <a:lnTo>
                      <a:pt x="1999455" y="1906069"/>
                    </a:lnTo>
                    <a:lnTo>
                      <a:pt x="1997470" y="1909659"/>
                    </a:lnTo>
                    <a:lnTo>
                      <a:pt x="1995089" y="1913248"/>
                    </a:lnTo>
                    <a:lnTo>
                      <a:pt x="1992310" y="1916439"/>
                    </a:lnTo>
                    <a:lnTo>
                      <a:pt x="1989134" y="1918833"/>
                    </a:lnTo>
                    <a:lnTo>
                      <a:pt x="1985959" y="1921625"/>
                    </a:lnTo>
                    <a:lnTo>
                      <a:pt x="1981989" y="1924018"/>
                    </a:lnTo>
                    <a:lnTo>
                      <a:pt x="1978019" y="1926012"/>
                    </a:lnTo>
                    <a:lnTo>
                      <a:pt x="1973653" y="1927209"/>
                    </a:lnTo>
                    <a:lnTo>
                      <a:pt x="1969286" y="1928804"/>
                    </a:lnTo>
                    <a:lnTo>
                      <a:pt x="1964920" y="1930001"/>
                    </a:lnTo>
                    <a:lnTo>
                      <a:pt x="1960156" y="1930400"/>
                    </a:lnTo>
                    <a:lnTo>
                      <a:pt x="1954996" y="1930400"/>
                    </a:lnTo>
                    <a:lnTo>
                      <a:pt x="264726" y="1930400"/>
                    </a:lnTo>
                    <a:lnTo>
                      <a:pt x="259566" y="1930400"/>
                    </a:lnTo>
                    <a:lnTo>
                      <a:pt x="254802" y="1930001"/>
                    </a:lnTo>
                    <a:lnTo>
                      <a:pt x="250436" y="1928804"/>
                    </a:lnTo>
                    <a:lnTo>
                      <a:pt x="246069" y="1927209"/>
                    </a:lnTo>
                    <a:lnTo>
                      <a:pt x="241306" y="1926012"/>
                    </a:lnTo>
                    <a:lnTo>
                      <a:pt x="237733" y="1924018"/>
                    </a:lnTo>
                    <a:lnTo>
                      <a:pt x="233763" y="1921625"/>
                    </a:lnTo>
                    <a:lnTo>
                      <a:pt x="230588" y="1918833"/>
                    </a:lnTo>
                    <a:lnTo>
                      <a:pt x="227015" y="1916439"/>
                    </a:lnTo>
                    <a:lnTo>
                      <a:pt x="224236" y="1913248"/>
                    </a:lnTo>
                    <a:lnTo>
                      <a:pt x="222251" y="1909659"/>
                    </a:lnTo>
                    <a:lnTo>
                      <a:pt x="219870" y="1906069"/>
                    </a:lnTo>
                    <a:lnTo>
                      <a:pt x="218282" y="1902878"/>
                    </a:lnTo>
                    <a:lnTo>
                      <a:pt x="217091" y="1898889"/>
                    </a:lnTo>
                    <a:lnTo>
                      <a:pt x="216297" y="1895299"/>
                    </a:lnTo>
                    <a:lnTo>
                      <a:pt x="215900" y="1890912"/>
                    </a:lnTo>
                    <a:lnTo>
                      <a:pt x="216297" y="1886923"/>
                    </a:lnTo>
                    <a:lnTo>
                      <a:pt x="217091" y="1882934"/>
                    </a:lnTo>
                    <a:lnTo>
                      <a:pt x="218282" y="1878946"/>
                    </a:lnTo>
                    <a:lnTo>
                      <a:pt x="219870" y="1875356"/>
                    </a:lnTo>
                    <a:lnTo>
                      <a:pt x="222251" y="1871766"/>
                    </a:lnTo>
                    <a:lnTo>
                      <a:pt x="224236" y="1868575"/>
                    </a:lnTo>
                    <a:lnTo>
                      <a:pt x="227015" y="1865783"/>
                    </a:lnTo>
                    <a:lnTo>
                      <a:pt x="230588" y="1862592"/>
                    </a:lnTo>
                    <a:lnTo>
                      <a:pt x="233763" y="1860199"/>
                    </a:lnTo>
                    <a:lnTo>
                      <a:pt x="237733" y="1857806"/>
                    </a:lnTo>
                    <a:lnTo>
                      <a:pt x="241306" y="1855811"/>
                    </a:lnTo>
                    <a:lnTo>
                      <a:pt x="246069" y="1854216"/>
                    </a:lnTo>
                    <a:lnTo>
                      <a:pt x="250436" y="1853019"/>
                    </a:lnTo>
                    <a:lnTo>
                      <a:pt x="254802" y="1851823"/>
                    </a:lnTo>
                    <a:lnTo>
                      <a:pt x="259566" y="1851025"/>
                    </a:lnTo>
                    <a:close/>
                    <a:moveTo>
                      <a:pt x="558571" y="627063"/>
                    </a:moveTo>
                    <a:lnTo>
                      <a:pt x="563363" y="627063"/>
                    </a:lnTo>
                    <a:lnTo>
                      <a:pt x="568555" y="627063"/>
                    </a:lnTo>
                    <a:lnTo>
                      <a:pt x="573348" y="627461"/>
                    </a:lnTo>
                    <a:lnTo>
                      <a:pt x="578140" y="627858"/>
                    </a:lnTo>
                    <a:lnTo>
                      <a:pt x="582932" y="629449"/>
                    </a:lnTo>
                    <a:lnTo>
                      <a:pt x="591719" y="631835"/>
                    </a:lnTo>
                    <a:lnTo>
                      <a:pt x="600505" y="635413"/>
                    </a:lnTo>
                    <a:lnTo>
                      <a:pt x="608892" y="639787"/>
                    </a:lnTo>
                    <a:lnTo>
                      <a:pt x="616879" y="645354"/>
                    </a:lnTo>
                    <a:lnTo>
                      <a:pt x="624068" y="651318"/>
                    </a:lnTo>
                    <a:lnTo>
                      <a:pt x="631256" y="658475"/>
                    </a:lnTo>
                    <a:lnTo>
                      <a:pt x="637247" y="666030"/>
                    </a:lnTo>
                    <a:lnTo>
                      <a:pt x="642439" y="673584"/>
                    </a:lnTo>
                    <a:lnTo>
                      <a:pt x="647631" y="682730"/>
                    </a:lnTo>
                    <a:lnTo>
                      <a:pt x="651624" y="692272"/>
                    </a:lnTo>
                    <a:lnTo>
                      <a:pt x="654420" y="701815"/>
                    </a:lnTo>
                    <a:lnTo>
                      <a:pt x="656816" y="712153"/>
                    </a:lnTo>
                    <a:lnTo>
                      <a:pt x="658414" y="722491"/>
                    </a:lnTo>
                    <a:lnTo>
                      <a:pt x="658813" y="733625"/>
                    </a:lnTo>
                    <a:lnTo>
                      <a:pt x="658414" y="743962"/>
                    </a:lnTo>
                    <a:lnTo>
                      <a:pt x="656816" y="754698"/>
                    </a:lnTo>
                    <a:lnTo>
                      <a:pt x="654420" y="765036"/>
                    </a:lnTo>
                    <a:lnTo>
                      <a:pt x="651624" y="774976"/>
                    </a:lnTo>
                    <a:lnTo>
                      <a:pt x="647631" y="784122"/>
                    </a:lnTo>
                    <a:lnTo>
                      <a:pt x="642439" y="792869"/>
                    </a:lnTo>
                    <a:lnTo>
                      <a:pt x="637247" y="801219"/>
                    </a:lnTo>
                    <a:lnTo>
                      <a:pt x="631256" y="808774"/>
                    </a:lnTo>
                    <a:lnTo>
                      <a:pt x="624068" y="815533"/>
                    </a:lnTo>
                    <a:lnTo>
                      <a:pt x="616879" y="821498"/>
                    </a:lnTo>
                    <a:lnTo>
                      <a:pt x="608892" y="826667"/>
                    </a:lnTo>
                    <a:lnTo>
                      <a:pt x="600505" y="831438"/>
                    </a:lnTo>
                    <a:lnTo>
                      <a:pt x="591719" y="835017"/>
                    </a:lnTo>
                    <a:lnTo>
                      <a:pt x="582932" y="837800"/>
                    </a:lnTo>
                    <a:lnTo>
                      <a:pt x="578140" y="838595"/>
                    </a:lnTo>
                    <a:lnTo>
                      <a:pt x="573348" y="838993"/>
                    </a:lnTo>
                    <a:lnTo>
                      <a:pt x="568555" y="839390"/>
                    </a:lnTo>
                    <a:lnTo>
                      <a:pt x="563363" y="839788"/>
                    </a:lnTo>
                    <a:lnTo>
                      <a:pt x="558571" y="839390"/>
                    </a:lnTo>
                    <a:lnTo>
                      <a:pt x="553778" y="838993"/>
                    </a:lnTo>
                    <a:lnTo>
                      <a:pt x="548986" y="838595"/>
                    </a:lnTo>
                    <a:lnTo>
                      <a:pt x="544593" y="837800"/>
                    </a:lnTo>
                    <a:lnTo>
                      <a:pt x="535407" y="835017"/>
                    </a:lnTo>
                    <a:lnTo>
                      <a:pt x="526621" y="831438"/>
                    </a:lnTo>
                    <a:lnTo>
                      <a:pt x="518234" y="826667"/>
                    </a:lnTo>
                    <a:lnTo>
                      <a:pt x="510646" y="821498"/>
                    </a:lnTo>
                    <a:lnTo>
                      <a:pt x="503058" y="815533"/>
                    </a:lnTo>
                    <a:lnTo>
                      <a:pt x="496269" y="808774"/>
                    </a:lnTo>
                    <a:lnTo>
                      <a:pt x="492126" y="803549"/>
                    </a:lnTo>
                    <a:lnTo>
                      <a:pt x="492126" y="1749822"/>
                    </a:lnTo>
                    <a:lnTo>
                      <a:pt x="491728" y="1754982"/>
                    </a:lnTo>
                    <a:lnTo>
                      <a:pt x="491331" y="1760141"/>
                    </a:lnTo>
                    <a:lnTo>
                      <a:pt x="490138" y="1764904"/>
                    </a:lnTo>
                    <a:lnTo>
                      <a:pt x="488548" y="1769666"/>
                    </a:lnTo>
                    <a:lnTo>
                      <a:pt x="486957" y="1774825"/>
                    </a:lnTo>
                    <a:lnTo>
                      <a:pt x="484174" y="1778794"/>
                    </a:lnTo>
                    <a:lnTo>
                      <a:pt x="482186" y="1783160"/>
                    </a:lnTo>
                    <a:lnTo>
                      <a:pt x="479006" y="1786732"/>
                    </a:lnTo>
                    <a:lnTo>
                      <a:pt x="475825" y="1789907"/>
                    </a:lnTo>
                    <a:lnTo>
                      <a:pt x="472246" y="1793082"/>
                    </a:lnTo>
                    <a:lnTo>
                      <a:pt x="468271" y="1795860"/>
                    </a:lnTo>
                    <a:lnTo>
                      <a:pt x="464295" y="1797844"/>
                    </a:lnTo>
                    <a:lnTo>
                      <a:pt x="460716" y="1799828"/>
                    </a:lnTo>
                    <a:lnTo>
                      <a:pt x="455945" y="1801019"/>
                    </a:lnTo>
                    <a:lnTo>
                      <a:pt x="451572" y="1801416"/>
                    </a:lnTo>
                    <a:lnTo>
                      <a:pt x="446801" y="1801813"/>
                    </a:lnTo>
                    <a:lnTo>
                      <a:pt x="316391" y="1801813"/>
                    </a:lnTo>
                    <a:lnTo>
                      <a:pt x="312017" y="1801416"/>
                    </a:lnTo>
                    <a:lnTo>
                      <a:pt x="307644" y="1801019"/>
                    </a:lnTo>
                    <a:lnTo>
                      <a:pt x="303270" y="1799828"/>
                    </a:lnTo>
                    <a:lnTo>
                      <a:pt x="298499" y="1797844"/>
                    </a:lnTo>
                    <a:lnTo>
                      <a:pt x="294921" y="1795860"/>
                    </a:lnTo>
                    <a:lnTo>
                      <a:pt x="291343" y="1793082"/>
                    </a:lnTo>
                    <a:lnTo>
                      <a:pt x="287764" y="1789907"/>
                    </a:lnTo>
                    <a:lnTo>
                      <a:pt x="284584" y="1786732"/>
                    </a:lnTo>
                    <a:lnTo>
                      <a:pt x="281403" y="1783160"/>
                    </a:lnTo>
                    <a:lnTo>
                      <a:pt x="279017" y="1778794"/>
                    </a:lnTo>
                    <a:lnTo>
                      <a:pt x="276632" y="1774825"/>
                    </a:lnTo>
                    <a:lnTo>
                      <a:pt x="275041" y="1769666"/>
                    </a:lnTo>
                    <a:lnTo>
                      <a:pt x="273053" y="1764904"/>
                    </a:lnTo>
                    <a:lnTo>
                      <a:pt x="272258" y="1760141"/>
                    </a:lnTo>
                    <a:lnTo>
                      <a:pt x="271463" y="1754982"/>
                    </a:lnTo>
                    <a:lnTo>
                      <a:pt x="271463" y="1749822"/>
                    </a:lnTo>
                    <a:lnTo>
                      <a:pt x="271463" y="803989"/>
                    </a:lnTo>
                    <a:lnTo>
                      <a:pt x="267660" y="808774"/>
                    </a:lnTo>
                    <a:lnTo>
                      <a:pt x="260857" y="815533"/>
                    </a:lnTo>
                    <a:lnTo>
                      <a:pt x="253253" y="821498"/>
                    </a:lnTo>
                    <a:lnTo>
                      <a:pt x="245249" y="826667"/>
                    </a:lnTo>
                    <a:lnTo>
                      <a:pt x="237645" y="831438"/>
                    </a:lnTo>
                    <a:lnTo>
                      <a:pt x="228440" y="835017"/>
                    </a:lnTo>
                    <a:lnTo>
                      <a:pt x="219235" y="837800"/>
                    </a:lnTo>
                    <a:lnTo>
                      <a:pt x="214433" y="838595"/>
                    </a:lnTo>
                    <a:lnTo>
                      <a:pt x="210030" y="838993"/>
                    </a:lnTo>
                    <a:lnTo>
                      <a:pt x="205228" y="839390"/>
                    </a:lnTo>
                    <a:lnTo>
                      <a:pt x="200425" y="839788"/>
                    </a:lnTo>
                    <a:lnTo>
                      <a:pt x="195222" y="839390"/>
                    </a:lnTo>
                    <a:lnTo>
                      <a:pt x="190420" y="838993"/>
                    </a:lnTo>
                    <a:lnTo>
                      <a:pt x="185617" y="838595"/>
                    </a:lnTo>
                    <a:lnTo>
                      <a:pt x="180815" y="837800"/>
                    </a:lnTo>
                    <a:lnTo>
                      <a:pt x="171610" y="835017"/>
                    </a:lnTo>
                    <a:lnTo>
                      <a:pt x="163206" y="831438"/>
                    </a:lnTo>
                    <a:lnTo>
                      <a:pt x="154801" y="826667"/>
                    </a:lnTo>
                    <a:lnTo>
                      <a:pt x="146797" y="821498"/>
                    </a:lnTo>
                    <a:lnTo>
                      <a:pt x="139193" y="815533"/>
                    </a:lnTo>
                    <a:lnTo>
                      <a:pt x="132389" y="808774"/>
                    </a:lnTo>
                    <a:lnTo>
                      <a:pt x="126386" y="801219"/>
                    </a:lnTo>
                    <a:lnTo>
                      <a:pt x="121184" y="792869"/>
                    </a:lnTo>
                    <a:lnTo>
                      <a:pt x="115981" y="784122"/>
                    </a:lnTo>
                    <a:lnTo>
                      <a:pt x="112379" y="774976"/>
                    </a:lnTo>
                    <a:lnTo>
                      <a:pt x="109177" y="765036"/>
                    </a:lnTo>
                    <a:lnTo>
                      <a:pt x="106376" y="754698"/>
                    </a:lnTo>
                    <a:lnTo>
                      <a:pt x="105175" y="743962"/>
                    </a:lnTo>
                    <a:lnTo>
                      <a:pt x="104775" y="733625"/>
                    </a:lnTo>
                    <a:lnTo>
                      <a:pt x="105175" y="722491"/>
                    </a:lnTo>
                    <a:lnTo>
                      <a:pt x="106376" y="712153"/>
                    </a:lnTo>
                    <a:lnTo>
                      <a:pt x="109177" y="701815"/>
                    </a:lnTo>
                    <a:lnTo>
                      <a:pt x="112379" y="692273"/>
                    </a:lnTo>
                    <a:lnTo>
                      <a:pt x="115981" y="682730"/>
                    </a:lnTo>
                    <a:lnTo>
                      <a:pt x="121184" y="673585"/>
                    </a:lnTo>
                    <a:lnTo>
                      <a:pt x="126386" y="666030"/>
                    </a:lnTo>
                    <a:lnTo>
                      <a:pt x="132389" y="658475"/>
                    </a:lnTo>
                    <a:lnTo>
                      <a:pt x="139193" y="651318"/>
                    </a:lnTo>
                    <a:lnTo>
                      <a:pt x="146797" y="645354"/>
                    </a:lnTo>
                    <a:lnTo>
                      <a:pt x="154801" y="639787"/>
                    </a:lnTo>
                    <a:lnTo>
                      <a:pt x="163206" y="635413"/>
                    </a:lnTo>
                    <a:lnTo>
                      <a:pt x="171610" y="631835"/>
                    </a:lnTo>
                    <a:lnTo>
                      <a:pt x="180815" y="629449"/>
                    </a:lnTo>
                    <a:lnTo>
                      <a:pt x="185617" y="627859"/>
                    </a:lnTo>
                    <a:lnTo>
                      <a:pt x="190420" y="627461"/>
                    </a:lnTo>
                    <a:lnTo>
                      <a:pt x="195222" y="627063"/>
                    </a:lnTo>
                    <a:lnTo>
                      <a:pt x="197222" y="627063"/>
                    </a:lnTo>
                    <a:lnTo>
                      <a:pt x="200394" y="627063"/>
                    </a:lnTo>
                    <a:lnTo>
                      <a:pt x="200425" y="627063"/>
                    </a:lnTo>
                    <a:lnTo>
                      <a:pt x="205228" y="627063"/>
                    </a:lnTo>
                    <a:lnTo>
                      <a:pt x="558570" y="627063"/>
                    </a:lnTo>
                    <a:lnTo>
                      <a:pt x="558571" y="627063"/>
                    </a:lnTo>
                    <a:close/>
                    <a:moveTo>
                      <a:pt x="922944" y="627063"/>
                    </a:moveTo>
                    <a:lnTo>
                      <a:pt x="927696" y="627063"/>
                    </a:lnTo>
                    <a:lnTo>
                      <a:pt x="932449" y="627063"/>
                    </a:lnTo>
                    <a:lnTo>
                      <a:pt x="932450" y="627063"/>
                    </a:lnTo>
                    <a:lnTo>
                      <a:pt x="1286688" y="627063"/>
                    </a:lnTo>
                    <a:lnTo>
                      <a:pt x="1286689" y="627063"/>
                    </a:lnTo>
                    <a:lnTo>
                      <a:pt x="1291432" y="627063"/>
                    </a:lnTo>
                    <a:lnTo>
                      <a:pt x="1296174" y="627063"/>
                    </a:lnTo>
                    <a:lnTo>
                      <a:pt x="1300917" y="627461"/>
                    </a:lnTo>
                    <a:lnTo>
                      <a:pt x="1306054" y="627858"/>
                    </a:lnTo>
                    <a:lnTo>
                      <a:pt x="1310402" y="629449"/>
                    </a:lnTo>
                    <a:lnTo>
                      <a:pt x="1319492" y="631835"/>
                    </a:lnTo>
                    <a:lnTo>
                      <a:pt x="1328187" y="635413"/>
                    </a:lnTo>
                    <a:lnTo>
                      <a:pt x="1336486" y="639787"/>
                    </a:lnTo>
                    <a:lnTo>
                      <a:pt x="1343995" y="645353"/>
                    </a:lnTo>
                    <a:lnTo>
                      <a:pt x="1351504" y="651318"/>
                    </a:lnTo>
                    <a:lnTo>
                      <a:pt x="1357828" y="658475"/>
                    </a:lnTo>
                    <a:lnTo>
                      <a:pt x="1364151" y="666030"/>
                    </a:lnTo>
                    <a:lnTo>
                      <a:pt x="1369684" y="673584"/>
                    </a:lnTo>
                    <a:lnTo>
                      <a:pt x="1374427" y="682729"/>
                    </a:lnTo>
                    <a:lnTo>
                      <a:pt x="1378379" y="692272"/>
                    </a:lnTo>
                    <a:lnTo>
                      <a:pt x="1381541" y="701815"/>
                    </a:lnTo>
                    <a:lnTo>
                      <a:pt x="1383912" y="712153"/>
                    </a:lnTo>
                    <a:lnTo>
                      <a:pt x="1385493" y="722491"/>
                    </a:lnTo>
                    <a:lnTo>
                      <a:pt x="1385888" y="733624"/>
                    </a:lnTo>
                    <a:lnTo>
                      <a:pt x="1385493" y="743962"/>
                    </a:lnTo>
                    <a:lnTo>
                      <a:pt x="1383912" y="754698"/>
                    </a:lnTo>
                    <a:lnTo>
                      <a:pt x="1381541" y="765036"/>
                    </a:lnTo>
                    <a:lnTo>
                      <a:pt x="1378379" y="774976"/>
                    </a:lnTo>
                    <a:lnTo>
                      <a:pt x="1374427" y="784122"/>
                    </a:lnTo>
                    <a:lnTo>
                      <a:pt x="1369684" y="792869"/>
                    </a:lnTo>
                    <a:lnTo>
                      <a:pt x="1364151" y="801219"/>
                    </a:lnTo>
                    <a:lnTo>
                      <a:pt x="1357828" y="808774"/>
                    </a:lnTo>
                    <a:lnTo>
                      <a:pt x="1351504" y="815533"/>
                    </a:lnTo>
                    <a:lnTo>
                      <a:pt x="1343995" y="821498"/>
                    </a:lnTo>
                    <a:lnTo>
                      <a:pt x="1336486" y="826667"/>
                    </a:lnTo>
                    <a:lnTo>
                      <a:pt x="1328187" y="831438"/>
                    </a:lnTo>
                    <a:lnTo>
                      <a:pt x="1319492" y="835017"/>
                    </a:lnTo>
                    <a:lnTo>
                      <a:pt x="1310402" y="837800"/>
                    </a:lnTo>
                    <a:lnTo>
                      <a:pt x="1306054" y="838595"/>
                    </a:lnTo>
                    <a:lnTo>
                      <a:pt x="1300917" y="838993"/>
                    </a:lnTo>
                    <a:lnTo>
                      <a:pt x="1296174" y="839390"/>
                    </a:lnTo>
                    <a:lnTo>
                      <a:pt x="1291432" y="839788"/>
                    </a:lnTo>
                    <a:lnTo>
                      <a:pt x="1286689" y="839390"/>
                    </a:lnTo>
                    <a:lnTo>
                      <a:pt x="1281946" y="838993"/>
                    </a:lnTo>
                    <a:lnTo>
                      <a:pt x="1277204" y="838595"/>
                    </a:lnTo>
                    <a:lnTo>
                      <a:pt x="1272066" y="837800"/>
                    </a:lnTo>
                    <a:lnTo>
                      <a:pt x="1263371" y="835017"/>
                    </a:lnTo>
                    <a:lnTo>
                      <a:pt x="1254676" y="831438"/>
                    </a:lnTo>
                    <a:lnTo>
                      <a:pt x="1246377" y="826667"/>
                    </a:lnTo>
                    <a:lnTo>
                      <a:pt x="1238473" y="821498"/>
                    </a:lnTo>
                    <a:lnTo>
                      <a:pt x="1231754" y="815533"/>
                    </a:lnTo>
                    <a:lnTo>
                      <a:pt x="1224640" y="808774"/>
                    </a:lnTo>
                    <a:lnTo>
                      <a:pt x="1219201" y="802275"/>
                    </a:lnTo>
                    <a:lnTo>
                      <a:pt x="1219201" y="1749822"/>
                    </a:lnTo>
                    <a:lnTo>
                      <a:pt x="1218804" y="1754982"/>
                    </a:lnTo>
                    <a:lnTo>
                      <a:pt x="1218407" y="1760141"/>
                    </a:lnTo>
                    <a:lnTo>
                      <a:pt x="1216820" y="1764904"/>
                    </a:lnTo>
                    <a:lnTo>
                      <a:pt x="1215629" y="1769666"/>
                    </a:lnTo>
                    <a:lnTo>
                      <a:pt x="1213248" y="1774825"/>
                    </a:lnTo>
                    <a:lnTo>
                      <a:pt x="1211263" y="1778794"/>
                    </a:lnTo>
                    <a:lnTo>
                      <a:pt x="1208485" y="1783160"/>
                    </a:lnTo>
                    <a:lnTo>
                      <a:pt x="1206104" y="1786732"/>
                    </a:lnTo>
                    <a:lnTo>
                      <a:pt x="1202532" y="1789907"/>
                    </a:lnTo>
                    <a:lnTo>
                      <a:pt x="1198960" y="1793082"/>
                    </a:lnTo>
                    <a:lnTo>
                      <a:pt x="1195388" y="1795860"/>
                    </a:lnTo>
                    <a:lnTo>
                      <a:pt x="1191420" y="1797844"/>
                    </a:lnTo>
                    <a:lnTo>
                      <a:pt x="1187451" y="1799828"/>
                    </a:lnTo>
                    <a:lnTo>
                      <a:pt x="1183085" y="1801019"/>
                    </a:lnTo>
                    <a:lnTo>
                      <a:pt x="1178720" y="1801416"/>
                    </a:lnTo>
                    <a:lnTo>
                      <a:pt x="1173957" y="1801813"/>
                    </a:lnTo>
                    <a:lnTo>
                      <a:pt x="1043385" y="1801813"/>
                    </a:lnTo>
                    <a:lnTo>
                      <a:pt x="1038622" y="1801416"/>
                    </a:lnTo>
                    <a:lnTo>
                      <a:pt x="1034257" y="1801019"/>
                    </a:lnTo>
                    <a:lnTo>
                      <a:pt x="1030288" y="1799828"/>
                    </a:lnTo>
                    <a:lnTo>
                      <a:pt x="1025922" y="1797844"/>
                    </a:lnTo>
                    <a:lnTo>
                      <a:pt x="1021954" y="1795860"/>
                    </a:lnTo>
                    <a:lnTo>
                      <a:pt x="1018382" y="1793082"/>
                    </a:lnTo>
                    <a:lnTo>
                      <a:pt x="1015207" y="1789907"/>
                    </a:lnTo>
                    <a:lnTo>
                      <a:pt x="1012032" y="1786732"/>
                    </a:lnTo>
                    <a:lnTo>
                      <a:pt x="1008857" y="1783160"/>
                    </a:lnTo>
                    <a:lnTo>
                      <a:pt x="1006079" y="1778794"/>
                    </a:lnTo>
                    <a:lnTo>
                      <a:pt x="1004094" y="1774825"/>
                    </a:lnTo>
                    <a:lnTo>
                      <a:pt x="1002110" y="1769666"/>
                    </a:lnTo>
                    <a:lnTo>
                      <a:pt x="1000522" y="1764904"/>
                    </a:lnTo>
                    <a:lnTo>
                      <a:pt x="999729" y="1760141"/>
                    </a:lnTo>
                    <a:lnTo>
                      <a:pt x="998935" y="1754982"/>
                    </a:lnTo>
                    <a:lnTo>
                      <a:pt x="998538" y="1749822"/>
                    </a:lnTo>
                    <a:lnTo>
                      <a:pt x="998538" y="804112"/>
                    </a:lnTo>
                    <a:lnTo>
                      <a:pt x="994628" y="808774"/>
                    </a:lnTo>
                    <a:lnTo>
                      <a:pt x="987895" y="815533"/>
                    </a:lnTo>
                    <a:lnTo>
                      <a:pt x="980766" y="821498"/>
                    </a:lnTo>
                    <a:lnTo>
                      <a:pt x="972846" y="826667"/>
                    </a:lnTo>
                    <a:lnTo>
                      <a:pt x="964529" y="831438"/>
                    </a:lnTo>
                    <a:lnTo>
                      <a:pt x="955816" y="835017"/>
                    </a:lnTo>
                    <a:lnTo>
                      <a:pt x="947103" y="837800"/>
                    </a:lnTo>
                    <a:lnTo>
                      <a:pt x="942350" y="838595"/>
                    </a:lnTo>
                    <a:lnTo>
                      <a:pt x="937598" y="838993"/>
                    </a:lnTo>
                    <a:lnTo>
                      <a:pt x="932449" y="839390"/>
                    </a:lnTo>
                    <a:lnTo>
                      <a:pt x="927696" y="839788"/>
                    </a:lnTo>
                    <a:lnTo>
                      <a:pt x="922944" y="839390"/>
                    </a:lnTo>
                    <a:lnTo>
                      <a:pt x="918191" y="838993"/>
                    </a:lnTo>
                    <a:lnTo>
                      <a:pt x="913439" y="838595"/>
                    </a:lnTo>
                    <a:lnTo>
                      <a:pt x="909082" y="837800"/>
                    </a:lnTo>
                    <a:lnTo>
                      <a:pt x="899577" y="835017"/>
                    </a:lnTo>
                    <a:lnTo>
                      <a:pt x="890864" y="831438"/>
                    </a:lnTo>
                    <a:lnTo>
                      <a:pt x="882547" y="826667"/>
                    </a:lnTo>
                    <a:lnTo>
                      <a:pt x="875419" y="821498"/>
                    </a:lnTo>
                    <a:lnTo>
                      <a:pt x="867894" y="815533"/>
                    </a:lnTo>
                    <a:lnTo>
                      <a:pt x="861161" y="808774"/>
                    </a:lnTo>
                    <a:lnTo>
                      <a:pt x="855220" y="801219"/>
                    </a:lnTo>
                    <a:lnTo>
                      <a:pt x="849280" y="792869"/>
                    </a:lnTo>
                    <a:lnTo>
                      <a:pt x="844923" y="784122"/>
                    </a:lnTo>
                    <a:lnTo>
                      <a:pt x="840567" y="774976"/>
                    </a:lnTo>
                    <a:lnTo>
                      <a:pt x="837398" y="765036"/>
                    </a:lnTo>
                    <a:lnTo>
                      <a:pt x="835418" y="754698"/>
                    </a:lnTo>
                    <a:lnTo>
                      <a:pt x="834230" y="743962"/>
                    </a:lnTo>
                    <a:lnTo>
                      <a:pt x="833438" y="733625"/>
                    </a:lnTo>
                    <a:lnTo>
                      <a:pt x="834230" y="722491"/>
                    </a:lnTo>
                    <a:lnTo>
                      <a:pt x="835418" y="712153"/>
                    </a:lnTo>
                    <a:lnTo>
                      <a:pt x="837398" y="701815"/>
                    </a:lnTo>
                    <a:lnTo>
                      <a:pt x="840567" y="692272"/>
                    </a:lnTo>
                    <a:lnTo>
                      <a:pt x="844923" y="682729"/>
                    </a:lnTo>
                    <a:lnTo>
                      <a:pt x="849280" y="673584"/>
                    </a:lnTo>
                    <a:lnTo>
                      <a:pt x="855220" y="666030"/>
                    </a:lnTo>
                    <a:lnTo>
                      <a:pt x="861161" y="658475"/>
                    </a:lnTo>
                    <a:lnTo>
                      <a:pt x="867894" y="651318"/>
                    </a:lnTo>
                    <a:lnTo>
                      <a:pt x="875419" y="645354"/>
                    </a:lnTo>
                    <a:lnTo>
                      <a:pt x="882547" y="639787"/>
                    </a:lnTo>
                    <a:lnTo>
                      <a:pt x="890864" y="635413"/>
                    </a:lnTo>
                    <a:lnTo>
                      <a:pt x="899577" y="631835"/>
                    </a:lnTo>
                    <a:lnTo>
                      <a:pt x="909082" y="629449"/>
                    </a:lnTo>
                    <a:lnTo>
                      <a:pt x="913439" y="627858"/>
                    </a:lnTo>
                    <a:lnTo>
                      <a:pt x="918191" y="627461"/>
                    </a:lnTo>
                    <a:lnTo>
                      <a:pt x="922944" y="627063"/>
                    </a:lnTo>
                    <a:close/>
                    <a:moveTo>
                      <a:pt x="1650227" y="627063"/>
                    </a:moveTo>
                    <a:lnTo>
                      <a:pt x="1654970" y="627063"/>
                    </a:lnTo>
                    <a:lnTo>
                      <a:pt x="1659712" y="627063"/>
                    </a:lnTo>
                    <a:lnTo>
                      <a:pt x="1659713" y="627063"/>
                    </a:lnTo>
                    <a:lnTo>
                      <a:pt x="2013555" y="627063"/>
                    </a:lnTo>
                    <a:lnTo>
                      <a:pt x="2013556" y="627063"/>
                    </a:lnTo>
                    <a:lnTo>
                      <a:pt x="2018705" y="627063"/>
                    </a:lnTo>
                    <a:lnTo>
                      <a:pt x="2023457" y="627063"/>
                    </a:lnTo>
                    <a:lnTo>
                      <a:pt x="2028210" y="627461"/>
                    </a:lnTo>
                    <a:lnTo>
                      <a:pt x="2032566" y="627858"/>
                    </a:lnTo>
                    <a:lnTo>
                      <a:pt x="2037319" y="629449"/>
                    </a:lnTo>
                    <a:lnTo>
                      <a:pt x="2046824" y="631834"/>
                    </a:lnTo>
                    <a:lnTo>
                      <a:pt x="2055141" y="635413"/>
                    </a:lnTo>
                    <a:lnTo>
                      <a:pt x="2063458" y="639787"/>
                    </a:lnTo>
                    <a:lnTo>
                      <a:pt x="2071378" y="645353"/>
                    </a:lnTo>
                    <a:lnTo>
                      <a:pt x="2078507" y="651318"/>
                    </a:lnTo>
                    <a:lnTo>
                      <a:pt x="2085240" y="658475"/>
                    </a:lnTo>
                    <a:lnTo>
                      <a:pt x="2091181" y="666029"/>
                    </a:lnTo>
                    <a:lnTo>
                      <a:pt x="2096725" y="673584"/>
                    </a:lnTo>
                    <a:lnTo>
                      <a:pt x="2101478" y="682729"/>
                    </a:lnTo>
                    <a:lnTo>
                      <a:pt x="2105438" y="692272"/>
                    </a:lnTo>
                    <a:lnTo>
                      <a:pt x="2109003" y="701815"/>
                    </a:lnTo>
                    <a:lnTo>
                      <a:pt x="2110983" y="712153"/>
                    </a:lnTo>
                    <a:lnTo>
                      <a:pt x="2112567" y="722491"/>
                    </a:lnTo>
                    <a:lnTo>
                      <a:pt x="2112963" y="733624"/>
                    </a:lnTo>
                    <a:lnTo>
                      <a:pt x="2112567" y="743962"/>
                    </a:lnTo>
                    <a:lnTo>
                      <a:pt x="2110983" y="754698"/>
                    </a:lnTo>
                    <a:lnTo>
                      <a:pt x="2109003" y="765036"/>
                    </a:lnTo>
                    <a:lnTo>
                      <a:pt x="2105438" y="774976"/>
                    </a:lnTo>
                    <a:lnTo>
                      <a:pt x="2101478" y="784122"/>
                    </a:lnTo>
                    <a:lnTo>
                      <a:pt x="2096725" y="792869"/>
                    </a:lnTo>
                    <a:lnTo>
                      <a:pt x="2091181" y="801219"/>
                    </a:lnTo>
                    <a:lnTo>
                      <a:pt x="2085240" y="808774"/>
                    </a:lnTo>
                    <a:lnTo>
                      <a:pt x="2078507" y="815533"/>
                    </a:lnTo>
                    <a:lnTo>
                      <a:pt x="2071378" y="821498"/>
                    </a:lnTo>
                    <a:lnTo>
                      <a:pt x="2063458" y="826667"/>
                    </a:lnTo>
                    <a:lnTo>
                      <a:pt x="2055141" y="831438"/>
                    </a:lnTo>
                    <a:lnTo>
                      <a:pt x="2046824" y="835017"/>
                    </a:lnTo>
                    <a:lnTo>
                      <a:pt x="2037319" y="837800"/>
                    </a:lnTo>
                    <a:lnTo>
                      <a:pt x="2032566" y="838595"/>
                    </a:lnTo>
                    <a:lnTo>
                      <a:pt x="2028210" y="838993"/>
                    </a:lnTo>
                    <a:lnTo>
                      <a:pt x="2023457" y="839390"/>
                    </a:lnTo>
                    <a:lnTo>
                      <a:pt x="2018705" y="839788"/>
                    </a:lnTo>
                    <a:lnTo>
                      <a:pt x="2013556" y="839390"/>
                    </a:lnTo>
                    <a:lnTo>
                      <a:pt x="2008407" y="838993"/>
                    </a:lnTo>
                    <a:lnTo>
                      <a:pt x="2004051" y="838595"/>
                    </a:lnTo>
                    <a:lnTo>
                      <a:pt x="1999298" y="837800"/>
                    </a:lnTo>
                    <a:lnTo>
                      <a:pt x="1990189" y="835017"/>
                    </a:lnTo>
                    <a:lnTo>
                      <a:pt x="1981872" y="831438"/>
                    </a:lnTo>
                    <a:lnTo>
                      <a:pt x="1973556" y="826667"/>
                    </a:lnTo>
                    <a:lnTo>
                      <a:pt x="1965635" y="821498"/>
                    </a:lnTo>
                    <a:lnTo>
                      <a:pt x="1958110" y="815533"/>
                    </a:lnTo>
                    <a:lnTo>
                      <a:pt x="1951773" y="808774"/>
                    </a:lnTo>
                    <a:lnTo>
                      <a:pt x="1946276" y="802221"/>
                    </a:lnTo>
                    <a:lnTo>
                      <a:pt x="1946276" y="1749822"/>
                    </a:lnTo>
                    <a:lnTo>
                      <a:pt x="1946276" y="1754982"/>
                    </a:lnTo>
                    <a:lnTo>
                      <a:pt x="1945481" y="1760141"/>
                    </a:lnTo>
                    <a:lnTo>
                      <a:pt x="1944686" y="1764904"/>
                    </a:lnTo>
                    <a:lnTo>
                      <a:pt x="1943095" y="1769666"/>
                    </a:lnTo>
                    <a:lnTo>
                      <a:pt x="1941107" y="1774825"/>
                    </a:lnTo>
                    <a:lnTo>
                      <a:pt x="1939119" y="1778794"/>
                    </a:lnTo>
                    <a:lnTo>
                      <a:pt x="1936336" y="1783160"/>
                    </a:lnTo>
                    <a:lnTo>
                      <a:pt x="1933156" y="1786732"/>
                    </a:lnTo>
                    <a:lnTo>
                      <a:pt x="1930372" y="1789907"/>
                    </a:lnTo>
                    <a:lnTo>
                      <a:pt x="1926794" y="1793082"/>
                    </a:lnTo>
                    <a:lnTo>
                      <a:pt x="1923216" y="1795860"/>
                    </a:lnTo>
                    <a:lnTo>
                      <a:pt x="1919240" y="1797844"/>
                    </a:lnTo>
                    <a:lnTo>
                      <a:pt x="1914866" y="1799828"/>
                    </a:lnTo>
                    <a:lnTo>
                      <a:pt x="1910493" y="1801019"/>
                    </a:lnTo>
                    <a:lnTo>
                      <a:pt x="1906119" y="1801416"/>
                    </a:lnTo>
                    <a:lnTo>
                      <a:pt x="1901746" y="1801813"/>
                    </a:lnTo>
                    <a:lnTo>
                      <a:pt x="1770541" y="1801813"/>
                    </a:lnTo>
                    <a:lnTo>
                      <a:pt x="1766167" y="1801416"/>
                    </a:lnTo>
                    <a:lnTo>
                      <a:pt x="1761794" y="1801019"/>
                    </a:lnTo>
                    <a:lnTo>
                      <a:pt x="1757420" y="1799828"/>
                    </a:lnTo>
                    <a:lnTo>
                      <a:pt x="1753444" y="1797844"/>
                    </a:lnTo>
                    <a:lnTo>
                      <a:pt x="1749468" y="1795860"/>
                    </a:lnTo>
                    <a:lnTo>
                      <a:pt x="1745493" y="1793082"/>
                    </a:lnTo>
                    <a:lnTo>
                      <a:pt x="1741914" y="1789907"/>
                    </a:lnTo>
                    <a:lnTo>
                      <a:pt x="1738734" y="1786732"/>
                    </a:lnTo>
                    <a:lnTo>
                      <a:pt x="1735950" y="1783160"/>
                    </a:lnTo>
                    <a:lnTo>
                      <a:pt x="1733565" y="1778794"/>
                    </a:lnTo>
                    <a:lnTo>
                      <a:pt x="1731179" y="1774825"/>
                    </a:lnTo>
                    <a:lnTo>
                      <a:pt x="1729191" y="1769666"/>
                    </a:lnTo>
                    <a:lnTo>
                      <a:pt x="1727999" y="1764904"/>
                    </a:lnTo>
                    <a:lnTo>
                      <a:pt x="1726408" y="1760141"/>
                    </a:lnTo>
                    <a:lnTo>
                      <a:pt x="1726011" y="1754982"/>
                    </a:lnTo>
                    <a:lnTo>
                      <a:pt x="1725613" y="1749822"/>
                    </a:lnTo>
                    <a:lnTo>
                      <a:pt x="1725613" y="803700"/>
                    </a:lnTo>
                    <a:lnTo>
                      <a:pt x="1721366" y="808774"/>
                    </a:lnTo>
                    <a:lnTo>
                      <a:pt x="1714647" y="815533"/>
                    </a:lnTo>
                    <a:lnTo>
                      <a:pt x="1707928" y="821498"/>
                    </a:lnTo>
                    <a:lnTo>
                      <a:pt x="1700024" y="826667"/>
                    </a:lnTo>
                    <a:lnTo>
                      <a:pt x="1691725" y="831438"/>
                    </a:lnTo>
                    <a:lnTo>
                      <a:pt x="1683030" y="835017"/>
                    </a:lnTo>
                    <a:lnTo>
                      <a:pt x="1673940" y="837800"/>
                    </a:lnTo>
                    <a:lnTo>
                      <a:pt x="1669197" y="838595"/>
                    </a:lnTo>
                    <a:lnTo>
                      <a:pt x="1664455" y="838993"/>
                    </a:lnTo>
                    <a:lnTo>
                      <a:pt x="1659712" y="839390"/>
                    </a:lnTo>
                    <a:lnTo>
                      <a:pt x="1654970" y="839788"/>
                    </a:lnTo>
                    <a:lnTo>
                      <a:pt x="1650227" y="839390"/>
                    </a:lnTo>
                    <a:lnTo>
                      <a:pt x="1645484" y="838993"/>
                    </a:lnTo>
                    <a:lnTo>
                      <a:pt x="1640347" y="838595"/>
                    </a:lnTo>
                    <a:lnTo>
                      <a:pt x="1635604" y="837800"/>
                    </a:lnTo>
                    <a:lnTo>
                      <a:pt x="1626909" y="835017"/>
                    </a:lnTo>
                    <a:lnTo>
                      <a:pt x="1618214" y="831438"/>
                    </a:lnTo>
                    <a:lnTo>
                      <a:pt x="1609915" y="826667"/>
                    </a:lnTo>
                    <a:lnTo>
                      <a:pt x="1602011" y="821498"/>
                    </a:lnTo>
                    <a:lnTo>
                      <a:pt x="1594897" y="815533"/>
                    </a:lnTo>
                    <a:lnTo>
                      <a:pt x="1588178" y="808774"/>
                    </a:lnTo>
                    <a:lnTo>
                      <a:pt x="1581855" y="801219"/>
                    </a:lnTo>
                    <a:lnTo>
                      <a:pt x="1576717" y="792869"/>
                    </a:lnTo>
                    <a:lnTo>
                      <a:pt x="1571974" y="784122"/>
                    </a:lnTo>
                    <a:lnTo>
                      <a:pt x="1568022" y="774976"/>
                    </a:lnTo>
                    <a:lnTo>
                      <a:pt x="1564860" y="765036"/>
                    </a:lnTo>
                    <a:lnTo>
                      <a:pt x="1562094" y="754698"/>
                    </a:lnTo>
                    <a:lnTo>
                      <a:pt x="1560908" y="743962"/>
                    </a:lnTo>
                    <a:lnTo>
                      <a:pt x="1560513" y="733624"/>
                    </a:lnTo>
                    <a:lnTo>
                      <a:pt x="1560908" y="722491"/>
                    </a:lnTo>
                    <a:lnTo>
                      <a:pt x="1562094" y="712153"/>
                    </a:lnTo>
                    <a:lnTo>
                      <a:pt x="1564860" y="701815"/>
                    </a:lnTo>
                    <a:lnTo>
                      <a:pt x="1568022" y="692272"/>
                    </a:lnTo>
                    <a:lnTo>
                      <a:pt x="1571974" y="682729"/>
                    </a:lnTo>
                    <a:lnTo>
                      <a:pt x="1576717" y="673584"/>
                    </a:lnTo>
                    <a:lnTo>
                      <a:pt x="1581855" y="666029"/>
                    </a:lnTo>
                    <a:lnTo>
                      <a:pt x="1588178" y="658475"/>
                    </a:lnTo>
                    <a:lnTo>
                      <a:pt x="1594897" y="651318"/>
                    </a:lnTo>
                    <a:lnTo>
                      <a:pt x="1602011" y="645353"/>
                    </a:lnTo>
                    <a:lnTo>
                      <a:pt x="1609915" y="639787"/>
                    </a:lnTo>
                    <a:lnTo>
                      <a:pt x="1618214" y="635413"/>
                    </a:lnTo>
                    <a:lnTo>
                      <a:pt x="1626909" y="631834"/>
                    </a:lnTo>
                    <a:lnTo>
                      <a:pt x="1635604" y="629449"/>
                    </a:lnTo>
                    <a:lnTo>
                      <a:pt x="1640347" y="627858"/>
                    </a:lnTo>
                    <a:lnTo>
                      <a:pt x="1645484" y="627461"/>
                    </a:lnTo>
                    <a:lnTo>
                      <a:pt x="1650227" y="627063"/>
                    </a:lnTo>
                    <a:close/>
                    <a:moveTo>
                      <a:pt x="1109068" y="0"/>
                    </a:moveTo>
                    <a:lnTo>
                      <a:pt x="1663204" y="293093"/>
                    </a:lnTo>
                    <a:lnTo>
                      <a:pt x="2217738" y="585788"/>
                    </a:lnTo>
                    <a:lnTo>
                      <a:pt x="1109068" y="585788"/>
                    </a:lnTo>
                    <a:lnTo>
                      <a:pt x="0" y="585788"/>
                    </a:lnTo>
                    <a:lnTo>
                      <a:pt x="554534" y="293093"/>
                    </a:lnTo>
                    <a:lnTo>
                      <a:pt x="110906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>
                <a:scene3d>
                  <a:camera prst="orthographicFront"/>
                  <a:lightRig rig="threePt" dir="t"/>
                </a:scene3d>
                <a:sp3d>
                  <a:contourClr>
                    <a:srgbClr val="FFFFFF"/>
                  </a:contourClr>
                </a:sp3d>
              </a:bodyPr>
              <a:lstStyle>
                <a:defPPr>
                  <a:defRPr lang="zh-CN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7" name="矩形 3"/>
            <p:cNvSpPr>
              <a:spLocks noChangeArrowheads="1"/>
            </p:cNvSpPr>
            <p:nvPr/>
          </p:nvSpPr>
          <p:spPr bwMode="auto">
            <a:xfrm>
              <a:off x="7682732" y="2113911"/>
              <a:ext cx="4045621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6660479" y="5092194"/>
            <a:ext cx="5183988" cy="1030135"/>
            <a:chOff x="6544365" y="1952787"/>
            <a:chExt cx="5183988" cy="1030135"/>
          </a:xfrm>
        </p:grpSpPr>
        <p:grpSp>
          <p:nvGrpSpPr>
            <p:cNvPr id="23" name="组合 22"/>
            <p:cNvGrpSpPr/>
            <p:nvPr/>
          </p:nvGrpSpPr>
          <p:grpSpPr>
            <a:xfrm>
              <a:off x="6544365" y="1952787"/>
              <a:ext cx="1030514" cy="1030135"/>
              <a:chOff x="6544365" y="1952787"/>
              <a:chExt cx="1030514" cy="1030135"/>
            </a:xfrm>
          </p:grpSpPr>
          <p:grpSp>
            <p:nvGrpSpPr>
              <p:cNvPr id="25" name="组合 24"/>
              <p:cNvGrpSpPr/>
              <p:nvPr/>
            </p:nvGrpSpPr>
            <p:grpSpPr>
              <a:xfrm>
                <a:off x="6544365" y="1952787"/>
                <a:ext cx="1030514" cy="1030135"/>
                <a:chOff x="5580743" y="2913933"/>
                <a:chExt cx="1030514" cy="1030135"/>
              </a:xfrm>
            </p:grpSpPr>
            <p:sp>
              <p:nvSpPr>
                <p:cNvPr id="27" name="Freeform 7"/>
                <p:cNvSpPr>
                  <a:spLocks noEditPoints="1"/>
                </p:cNvSpPr>
                <p:nvPr/>
              </p:nvSpPr>
              <p:spPr bwMode="auto">
                <a:xfrm>
                  <a:off x="5580743" y="2913933"/>
                  <a:ext cx="1030514" cy="1030135"/>
                </a:xfrm>
                <a:custGeom>
                  <a:avLst/>
                  <a:gdLst>
                    <a:gd name="T0" fmla="*/ 1074 w 2732"/>
                    <a:gd name="T1" fmla="*/ 640 h 2731"/>
                    <a:gd name="T2" fmla="*/ 946 w 2732"/>
                    <a:gd name="T3" fmla="*/ 257 h 2731"/>
                    <a:gd name="T4" fmla="*/ 1324 w 2732"/>
                    <a:gd name="T5" fmla="*/ 218 h 2731"/>
                    <a:gd name="T6" fmla="*/ 1473 w 2732"/>
                    <a:gd name="T7" fmla="*/ 610 h 2731"/>
                    <a:gd name="T8" fmla="*/ 1371 w 2732"/>
                    <a:gd name="T9" fmla="*/ 693 h 2731"/>
                    <a:gd name="T10" fmla="*/ 1246 w 2732"/>
                    <a:gd name="T11" fmla="*/ 503 h 2731"/>
                    <a:gd name="T12" fmla="*/ 1146 w 2732"/>
                    <a:gd name="T13" fmla="*/ 736 h 2731"/>
                    <a:gd name="T14" fmla="*/ 1765 w 2732"/>
                    <a:gd name="T15" fmla="*/ 524 h 2731"/>
                    <a:gd name="T16" fmla="*/ 1952 w 2732"/>
                    <a:gd name="T17" fmla="*/ 733 h 2731"/>
                    <a:gd name="T18" fmla="*/ 2102 w 2732"/>
                    <a:gd name="T19" fmla="*/ 374 h 2731"/>
                    <a:gd name="T20" fmla="*/ 1809 w 2732"/>
                    <a:gd name="T21" fmla="*/ 786 h 2731"/>
                    <a:gd name="T22" fmla="*/ 1648 w 2732"/>
                    <a:gd name="T23" fmla="*/ 640 h 2731"/>
                    <a:gd name="T24" fmla="*/ 2434 w 2732"/>
                    <a:gd name="T25" fmla="*/ 527 h 2731"/>
                    <a:gd name="T26" fmla="*/ 2528 w 2732"/>
                    <a:gd name="T27" fmla="*/ 941 h 2731"/>
                    <a:gd name="T28" fmla="*/ 2235 w 2732"/>
                    <a:gd name="T29" fmla="*/ 484 h 2731"/>
                    <a:gd name="T30" fmla="*/ 1916 w 2732"/>
                    <a:gd name="T31" fmla="*/ 1235 h 2731"/>
                    <a:gd name="T32" fmla="*/ 2083 w 2732"/>
                    <a:gd name="T33" fmla="*/ 582 h 2731"/>
                    <a:gd name="T34" fmla="*/ 2603 w 2732"/>
                    <a:gd name="T35" fmla="*/ 1033 h 2731"/>
                    <a:gd name="T36" fmla="*/ 2557 w 2732"/>
                    <a:gd name="T37" fmla="*/ 1247 h 2731"/>
                    <a:gd name="T38" fmla="*/ 2127 w 2732"/>
                    <a:gd name="T39" fmla="*/ 1376 h 2731"/>
                    <a:gd name="T40" fmla="*/ 1929 w 2732"/>
                    <a:gd name="T41" fmla="*/ 1413 h 2731"/>
                    <a:gd name="T42" fmla="*/ 2208 w 2732"/>
                    <a:gd name="T43" fmla="*/ 1253 h 2731"/>
                    <a:gd name="T44" fmla="*/ 2031 w 2732"/>
                    <a:gd name="T45" fmla="*/ 1142 h 2731"/>
                    <a:gd name="T46" fmla="*/ 2329 w 2732"/>
                    <a:gd name="T47" fmla="*/ 1836 h 2731"/>
                    <a:gd name="T48" fmla="*/ 2030 w 2732"/>
                    <a:gd name="T49" fmla="*/ 1855 h 2731"/>
                    <a:gd name="T50" fmla="*/ 2477 w 2732"/>
                    <a:gd name="T51" fmla="*/ 2021 h 2731"/>
                    <a:gd name="T52" fmla="*/ 1948 w 2732"/>
                    <a:gd name="T53" fmla="*/ 1657 h 2731"/>
                    <a:gd name="T54" fmla="*/ 2136 w 2732"/>
                    <a:gd name="T55" fmla="*/ 1603 h 2731"/>
                    <a:gd name="T56" fmla="*/ 1787 w 2732"/>
                    <a:gd name="T57" fmla="*/ 1927 h 2731"/>
                    <a:gd name="T58" fmla="*/ 1802 w 2732"/>
                    <a:gd name="T59" fmla="*/ 2411 h 2731"/>
                    <a:gd name="T60" fmla="*/ 2085 w 2732"/>
                    <a:gd name="T61" fmla="*/ 2313 h 2731"/>
                    <a:gd name="T62" fmla="*/ 1506 w 2732"/>
                    <a:gd name="T63" fmla="*/ 1872 h 2731"/>
                    <a:gd name="T64" fmla="*/ 1962 w 2732"/>
                    <a:gd name="T65" fmla="*/ 2023 h 2731"/>
                    <a:gd name="T66" fmla="*/ 1671 w 2732"/>
                    <a:gd name="T67" fmla="*/ 2482 h 2731"/>
                    <a:gd name="T68" fmla="*/ 1576 w 2732"/>
                    <a:gd name="T69" fmla="*/ 2524 h 2731"/>
                    <a:gd name="T70" fmla="*/ 1458 w 2732"/>
                    <a:gd name="T71" fmla="*/ 2275 h 2731"/>
                    <a:gd name="T72" fmla="*/ 1411 w 2732"/>
                    <a:gd name="T73" fmla="*/ 1931 h 2731"/>
                    <a:gd name="T74" fmla="*/ 1524 w 2732"/>
                    <a:gd name="T75" fmla="*/ 2380 h 2731"/>
                    <a:gd name="T76" fmla="*/ 1165 w 2732"/>
                    <a:gd name="T77" fmla="*/ 1732 h 2731"/>
                    <a:gd name="T78" fmla="*/ 765 w 2732"/>
                    <a:gd name="T79" fmla="*/ 2250 h 2731"/>
                    <a:gd name="T80" fmla="*/ 1039 w 2732"/>
                    <a:gd name="T81" fmla="*/ 2130 h 2731"/>
                    <a:gd name="T82" fmla="*/ 939 w 2732"/>
                    <a:gd name="T83" fmla="*/ 2284 h 2731"/>
                    <a:gd name="T84" fmla="*/ 1140 w 2732"/>
                    <a:gd name="T85" fmla="*/ 1915 h 2731"/>
                    <a:gd name="T86" fmla="*/ 1139 w 2732"/>
                    <a:gd name="T87" fmla="*/ 2031 h 2731"/>
                    <a:gd name="T88" fmla="*/ 893 w 2732"/>
                    <a:gd name="T89" fmla="*/ 1924 h 2731"/>
                    <a:gd name="T90" fmla="*/ 258 w 2732"/>
                    <a:gd name="T91" fmla="*/ 1777 h 2731"/>
                    <a:gd name="T92" fmla="*/ 448 w 2732"/>
                    <a:gd name="T93" fmla="*/ 1984 h 2731"/>
                    <a:gd name="T94" fmla="*/ 785 w 2732"/>
                    <a:gd name="T95" fmla="*/ 1495 h 2731"/>
                    <a:gd name="T96" fmla="*/ 717 w 2732"/>
                    <a:gd name="T97" fmla="*/ 1924 h 2731"/>
                    <a:gd name="T98" fmla="*/ 220 w 2732"/>
                    <a:gd name="T99" fmla="*/ 1712 h 2731"/>
                    <a:gd name="T100" fmla="*/ 154 w 2732"/>
                    <a:gd name="T101" fmla="*/ 1552 h 2731"/>
                    <a:gd name="T102" fmla="*/ 108 w 2732"/>
                    <a:gd name="T103" fmla="*/ 1506 h 2731"/>
                    <a:gd name="T104" fmla="*/ 834 w 2732"/>
                    <a:gd name="T105" fmla="*/ 1363 h 2731"/>
                    <a:gd name="T106" fmla="*/ 420 w 2732"/>
                    <a:gd name="T107" fmla="*/ 1519 h 2731"/>
                    <a:gd name="T108" fmla="*/ 255 w 2732"/>
                    <a:gd name="T109" fmla="*/ 1029 h 2731"/>
                    <a:gd name="T110" fmla="*/ 457 w 2732"/>
                    <a:gd name="T111" fmla="*/ 766 h 2731"/>
                    <a:gd name="T112" fmla="*/ 683 w 2732"/>
                    <a:gd name="T113" fmla="*/ 1051 h 2731"/>
                    <a:gd name="T114" fmla="*/ 646 w 2732"/>
                    <a:gd name="T115" fmla="*/ 801 h 2731"/>
                    <a:gd name="T116" fmla="*/ 807 w 2732"/>
                    <a:gd name="T117" fmla="*/ 978 h 2731"/>
                    <a:gd name="T118" fmla="*/ 698 w 2732"/>
                    <a:gd name="T119" fmla="*/ 1151 h 2731"/>
                    <a:gd name="T120" fmla="*/ 925 w 2732"/>
                    <a:gd name="T121" fmla="*/ 593 h 2731"/>
                    <a:gd name="T122" fmla="*/ 1055 w 2732"/>
                    <a:gd name="T123" fmla="*/ 846 h 2731"/>
                    <a:gd name="T124" fmla="*/ 681 w 2732"/>
                    <a:gd name="T125" fmla="*/ 575 h 27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732" h="2731">
                      <a:moveTo>
                        <a:pt x="856" y="906"/>
                      </a:moveTo>
                      <a:cubicBezTo>
                        <a:pt x="860" y="907"/>
                        <a:pt x="862" y="910"/>
                        <a:pt x="861" y="913"/>
                      </a:cubicBezTo>
                      <a:cubicBezTo>
                        <a:pt x="860" y="919"/>
                        <a:pt x="852" y="919"/>
                        <a:pt x="850" y="914"/>
                      </a:cubicBezTo>
                      <a:cubicBezTo>
                        <a:pt x="848" y="911"/>
                        <a:pt x="849" y="908"/>
                        <a:pt x="845" y="904"/>
                      </a:cubicBezTo>
                      <a:cubicBezTo>
                        <a:pt x="850" y="907"/>
                        <a:pt x="852" y="905"/>
                        <a:pt x="856" y="906"/>
                      </a:cubicBezTo>
                      <a:close/>
                      <a:moveTo>
                        <a:pt x="1154" y="713"/>
                      </a:moveTo>
                      <a:cubicBezTo>
                        <a:pt x="1157" y="715"/>
                        <a:pt x="1157" y="719"/>
                        <a:pt x="1155" y="722"/>
                      </a:cubicBezTo>
                      <a:cubicBezTo>
                        <a:pt x="1151" y="726"/>
                        <a:pt x="1144" y="722"/>
                        <a:pt x="1144" y="717"/>
                      </a:cubicBezTo>
                      <a:cubicBezTo>
                        <a:pt x="1145" y="713"/>
                        <a:pt x="1147" y="711"/>
                        <a:pt x="1145" y="706"/>
                      </a:cubicBezTo>
                      <a:cubicBezTo>
                        <a:pt x="1149" y="710"/>
                        <a:pt x="1151" y="710"/>
                        <a:pt x="1154" y="713"/>
                      </a:cubicBezTo>
                      <a:close/>
                      <a:moveTo>
                        <a:pt x="1346" y="930"/>
                      </a:moveTo>
                      <a:cubicBezTo>
                        <a:pt x="1330" y="951"/>
                        <a:pt x="1308" y="955"/>
                        <a:pt x="1290" y="950"/>
                      </a:cubicBezTo>
                      <a:cubicBezTo>
                        <a:pt x="1273" y="946"/>
                        <a:pt x="1268" y="933"/>
                        <a:pt x="1258" y="930"/>
                      </a:cubicBezTo>
                      <a:cubicBezTo>
                        <a:pt x="1254" y="929"/>
                        <a:pt x="1250" y="929"/>
                        <a:pt x="1246" y="931"/>
                      </a:cubicBezTo>
                      <a:cubicBezTo>
                        <a:pt x="1248" y="920"/>
                        <a:pt x="1261" y="915"/>
                        <a:pt x="1271" y="919"/>
                      </a:cubicBezTo>
                      <a:cubicBezTo>
                        <a:pt x="1284" y="924"/>
                        <a:pt x="1288" y="934"/>
                        <a:pt x="1303" y="938"/>
                      </a:cubicBezTo>
                      <a:cubicBezTo>
                        <a:pt x="1319" y="942"/>
                        <a:pt x="1334" y="939"/>
                        <a:pt x="1346" y="930"/>
                      </a:cubicBezTo>
                      <a:close/>
                      <a:moveTo>
                        <a:pt x="1396" y="903"/>
                      </a:moveTo>
                      <a:cubicBezTo>
                        <a:pt x="1384" y="925"/>
                        <a:pt x="1360" y="927"/>
                        <a:pt x="1349" y="932"/>
                      </a:cubicBezTo>
                      <a:cubicBezTo>
                        <a:pt x="1334" y="939"/>
                        <a:pt x="1339" y="952"/>
                        <a:pt x="1356" y="948"/>
                      </a:cubicBezTo>
                      <a:cubicBezTo>
                        <a:pt x="1374" y="944"/>
                        <a:pt x="1393" y="924"/>
                        <a:pt x="1396" y="903"/>
                      </a:cubicBezTo>
                      <a:close/>
                      <a:moveTo>
                        <a:pt x="1133" y="325"/>
                      </a:moveTo>
                      <a:cubicBezTo>
                        <a:pt x="1145" y="305"/>
                        <a:pt x="1139" y="279"/>
                        <a:pt x="1126" y="267"/>
                      </a:cubicBezTo>
                      <a:cubicBezTo>
                        <a:pt x="1114" y="256"/>
                        <a:pt x="1101" y="263"/>
                        <a:pt x="1114" y="277"/>
                      </a:cubicBezTo>
                      <a:cubicBezTo>
                        <a:pt x="1125" y="288"/>
                        <a:pt x="1139" y="301"/>
                        <a:pt x="1133" y="325"/>
                      </a:cubicBezTo>
                      <a:close/>
                      <a:moveTo>
                        <a:pt x="857" y="211"/>
                      </a:moveTo>
                      <a:cubicBezTo>
                        <a:pt x="865" y="196"/>
                        <a:pt x="889" y="182"/>
                        <a:pt x="907" y="183"/>
                      </a:cubicBezTo>
                      <a:cubicBezTo>
                        <a:pt x="925" y="183"/>
                        <a:pt x="928" y="199"/>
                        <a:pt x="908" y="202"/>
                      </a:cubicBezTo>
                      <a:cubicBezTo>
                        <a:pt x="892" y="205"/>
                        <a:pt x="872" y="197"/>
                        <a:pt x="857" y="211"/>
                      </a:cubicBezTo>
                      <a:close/>
                      <a:moveTo>
                        <a:pt x="1141" y="274"/>
                      </a:moveTo>
                      <a:cubicBezTo>
                        <a:pt x="1139" y="249"/>
                        <a:pt x="1120" y="240"/>
                        <a:pt x="1102" y="236"/>
                      </a:cubicBezTo>
                      <a:cubicBezTo>
                        <a:pt x="1091" y="233"/>
                        <a:pt x="1077" y="235"/>
                        <a:pt x="1069" y="227"/>
                      </a:cubicBezTo>
                      <a:cubicBezTo>
                        <a:pt x="1065" y="242"/>
                        <a:pt x="1097" y="245"/>
                        <a:pt x="1108" y="248"/>
                      </a:cubicBezTo>
                      <a:cubicBezTo>
                        <a:pt x="1124" y="251"/>
                        <a:pt x="1137" y="260"/>
                        <a:pt x="1141" y="274"/>
                      </a:cubicBezTo>
                      <a:close/>
                      <a:moveTo>
                        <a:pt x="987" y="257"/>
                      </a:moveTo>
                      <a:cubicBezTo>
                        <a:pt x="1006" y="275"/>
                        <a:pt x="1020" y="304"/>
                        <a:pt x="1016" y="321"/>
                      </a:cubicBezTo>
                      <a:cubicBezTo>
                        <a:pt x="1012" y="339"/>
                        <a:pt x="995" y="340"/>
                        <a:pt x="995" y="320"/>
                      </a:cubicBezTo>
                      <a:cubicBezTo>
                        <a:pt x="996" y="304"/>
                        <a:pt x="1001" y="279"/>
                        <a:pt x="987" y="257"/>
                      </a:cubicBezTo>
                      <a:close/>
                      <a:moveTo>
                        <a:pt x="916" y="126"/>
                      </a:moveTo>
                      <a:cubicBezTo>
                        <a:pt x="917" y="122"/>
                        <a:pt x="920" y="119"/>
                        <a:pt x="924" y="119"/>
                      </a:cubicBezTo>
                      <a:cubicBezTo>
                        <a:pt x="931" y="121"/>
                        <a:pt x="931" y="130"/>
                        <a:pt x="926" y="132"/>
                      </a:cubicBezTo>
                      <a:cubicBezTo>
                        <a:pt x="922" y="135"/>
                        <a:pt x="919" y="133"/>
                        <a:pt x="915" y="138"/>
                      </a:cubicBezTo>
                      <a:cubicBezTo>
                        <a:pt x="917" y="132"/>
                        <a:pt x="915" y="130"/>
                        <a:pt x="916" y="126"/>
                      </a:cubicBezTo>
                      <a:close/>
                      <a:moveTo>
                        <a:pt x="914" y="126"/>
                      </a:moveTo>
                      <a:cubicBezTo>
                        <a:pt x="914" y="123"/>
                        <a:pt x="916" y="121"/>
                        <a:pt x="918" y="120"/>
                      </a:cubicBezTo>
                      <a:cubicBezTo>
                        <a:pt x="920" y="118"/>
                        <a:pt x="924" y="117"/>
                        <a:pt x="927" y="119"/>
                      </a:cubicBezTo>
                      <a:cubicBezTo>
                        <a:pt x="931" y="122"/>
                        <a:pt x="932" y="126"/>
                        <a:pt x="931" y="130"/>
                      </a:cubicBezTo>
                      <a:cubicBezTo>
                        <a:pt x="928" y="136"/>
                        <a:pt x="923" y="134"/>
                        <a:pt x="920" y="136"/>
                      </a:cubicBezTo>
                      <a:cubicBezTo>
                        <a:pt x="916" y="138"/>
                        <a:pt x="914" y="144"/>
                        <a:pt x="916" y="149"/>
                      </a:cubicBezTo>
                      <a:cubicBezTo>
                        <a:pt x="917" y="156"/>
                        <a:pt x="922" y="161"/>
                        <a:pt x="929" y="161"/>
                      </a:cubicBezTo>
                      <a:cubicBezTo>
                        <a:pt x="933" y="161"/>
                        <a:pt x="937" y="159"/>
                        <a:pt x="938" y="154"/>
                      </a:cubicBezTo>
                      <a:cubicBezTo>
                        <a:pt x="934" y="157"/>
                        <a:pt x="928" y="155"/>
                        <a:pt x="929" y="149"/>
                      </a:cubicBezTo>
                      <a:cubicBezTo>
                        <a:pt x="929" y="146"/>
                        <a:pt x="933" y="141"/>
                        <a:pt x="937" y="135"/>
                      </a:cubicBezTo>
                      <a:cubicBezTo>
                        <a:pt x="940" y="130"/>
                        <a:pt x="943" y="124"/>
                        <a:pt x="942" y="118"/>
                      </a:cubicBezTo>
                      <a:cubicBezTo>
                        <a:pt x="942" y="107"/>
                        <a:pt x="930" y="99"/>
                        <a:pt x="919" y="102"/>
                      </a:cubicBezTo>
                      <a:cubicBezTo>
                        <a:pt x="913" y="104"/>
                        <a:pt x="910" y="108"/>
                        <a:pt x="907" y="113"/>
                      </a:cubicBezTo>
                      <a:cubicBezTo>
                        <a:pt x="904" y="118"/>
                        <a:pt x="899" y="133"/>
                        <a:pt x="892" y="137"/>
                      </a:cubicBezTo>
                      <a:cubicBezTo>
                        <a:pt x="887" y="139"/>
                        <a:pt x="883" y="136"/>
                        <a:pt x="882" y="132"/>
                      </a:cubicBezTo>
                      <a:cubicBezTo>
                        <a:pt x="879" y="135"/>
                        <a:pt x="879" y="141"/>
                        <a:pt x="883" y="145"/>
                      </a:cubicBezTo>
                      <a:cubicBezTo>
                        <a:pt x="890" y="151"/>
                        <a:pt x="903" y="151"/>
                        <a:pt x="911" y="141"/>
                      </a:cubicBezTo>
                      <a:cubicBezTo>
                        <a:pt x="913" y="137"/>
                        <a:pt x="914" y="132"/>
                        <a:pt x="914" y="126"/>
                      </a:cubicBezTo>
                      <a:close/>
                      <a:moveTo>
                        <a:pt x="912" y="145"/>
                      </a:moveTo>
                      <a:cubicBezTo>
                        <a:pt x="911" y="158"/>
                        <a:pt x="898" y="173"/>
                        <a:pt x="885" y="176"/>
                      </a:cubicBezTo>
                      <a:cubicBezTo>
                        <a:pt x="872" y="180"/>
                        <a:pt x="865" y="170"/>
                        <a:pt x="879" y="163"/>
                      </a:cubicBezTo>
                      <a:cubicBezTo>
                        <a:pt x="889" y="157"/>
                        <a:pt x="907" y="155"/>
                        <a:pt x="912" y="145"/>
                      </a:cubicBezTo>
                      <a:close/>
                      <a:moveTo>
                        <a:pt x="947" y="91"/>
                      </a:moveTo>
                      <a:cubicBezTo>
                        <a:pt x="948" y="91"/>
                        <a:pt x="949" y="93"/>
                        <a:pt x="950" y="94"/>
                      </a:cubicBezTo>
                      <a:cubicBezTo>
                        <a:pt x="955" y="85"/>
                        <a:pt x="968" y="72"/>
                        <a:pt x="984" y="64"/>
                      </a:cubicBezTo>
                      <a:cubicBezTo>
                        <a:pt x="980" y="67"/>
                        <a:pt x="977" y="71"/>
                        <a:pt x="975" y="75"/>
                      </a:cubicBezTo>
                      <a:cubicBezTo>
                        <a:pt x="959" y="104"/>
                        <a:pt x="976" y="120"/>
                        <a:pt x="976" y="147"/>
                      </a:cubicBezTo>
                      <a:cubicBezTo>
                        <a:pt x="975" y="156"/>
                        <a:pt x="969" y="166"/>
                        <a:pt x="957" y="164"/>
                      </a:cubicBezTo>
                      <a:cubicBezTo>
                        <a:pt x="951" y="163"/>
                        <a:pt x="947" y="158"/>
                        <a:pt x="946" y="153"/>
                      </a:cubicBezTo>
                      <a:cubicBezTo>
                        <a:pt x="945" y="149"/>
                        <a:pt x="945" y="146"/>
                        <a:pt x="948" y="143"/>
                      </a:cubicBezTo>
                      <a:cubicBezTo>
                        <a:pt x="949" y="141"/>
                        <a:pt x="950" y="140"/>
                        <a:pt x="951" y="139"/>
                      </a:cubicBezTo>
                      <a:cubicBezTo>
                        <a:pt x="951" y="140"/>
                        <a:pt x="951" y="139"/>
                        <a:pt x="950" y="141"/>
                      </a:cubicBezTo>
                      <a:cubicBezTo>
                        <a:pt x="948" y="143"/>
                        <a:pt x="948" y="150"/>
                        <a:pt x="952" y="152"/>
                      </a:cubicBezTo>
                      <a:cubicBezTo>
                        <a:pt x="955" y="154"/>
                        <a:pt x="960" y="153"/>
                        <a:pt x="963" y="150"/>
                      </a:cubicBezTo>
                      <a:cubicBezTo>
                        <a:pt x="965" y="147"/>
                        <a:pt x="964" y="142"/>
                        <a:pt x="961" y="140"/>
                      </a:cubicBezTo>
                      <a:cubicBezTo>
                        <a:pt x="957" y="135"/>
                        <a:pt x="950" y="137"/>
                        <a:pt x="946" y="142"/>
                      </a:cubicBezTo>
                      <a:cubicBezTo>
                        <a:pt x="944" y="145"/>
                        <a:pt x="943" y="149"/>
                        <a:pt x="944" y="153"/>
                      </a:cubicBezTo>
                      <a:cubicBezTo>
                        <a:pt x="945" y="160"/>
                        <a:pt x="950" y="165"/>
                        <a:pt x="956" y="167"/>
                      </a:cubicBezTo>
                      <a:cubicBezTo>
                        <a:pt x="971" y="170"/>
                        <a:pt x="978" y="159"/>
                        <a:pt x="979" y="147"/>
                      </a:cubicBezTo>
                      <a:cubicBezTo>
                        <a:pt x="979" y="120"/>
                        <a:pt x="961" y="103"/>
                        <a:pt x="980" y="75"/>
                      </a:cubicBezTo>
                      <a:cubicBezTo>
                        <a:pt x="988" y="63"/>
                        <a:pt x="1000" y="55"/>
                        <a:pt x="1016" y="55"/>
                      </a:cubicBezTo>
                      <a:cubicBezTo>
                        <a:pt x="1037" y="56"/>
                        <a:pt x="1056" y="71"/>
                        <a:pt x="1057" y="92"/>
                      </a:cubicBezTo>
                      <a:cubicBezTo>
                        <a:pt x="1055" y="69"/>
                        <a:pt x="1024" y="57"/>
                        <a:pt x="1002" y="66"/>
                      </a:cubicBezTo>
                      <a:cubicBezTo>
                        <a:pt x="991" y="70"/>
                        <a:pt x="978" y="82"/>
                        <a:pt x="976" y="97"/>
                      </a:cubicBezTo>
                      <a:cubicBezTo>
                        <a:pt x="973" y="127"/>
                        <a:pt x="1006" y="131"/>
                        <a:pt x="1009" y="103"/>
                      </a:cubicBezTo>
                      <a:cubicBezTo>
                        <a:pt x="1011" y="88"/>
                        <a:pt x="1021" y="78"/>
                        <a:pt x="1036" y="79"/>
                      </a:cubicBezTo>
                      <a:cubicBezTo>
                        <a:pt x="1046" y="80"/>
                        <a:pt x="1053" y="86"/>
                        <a:pt x="1057" y="92"/>
                      </a:cubicBezTo>
                      <a:cubicBezTo>
                        <a:pt x="1057" y="92"/>
                        <a:pt x="1057" y="92"/>
                        <a:pt x="1057" y="92"/>
                      </a:cubicBezTo>
                      <a:cubicBezTo>
                        <a:pt x="1057" y="92"/>
                        <a:pt x="1057" y="91"/>
                        <a:pt x="1057" y="90"/>
                      </a:cubicBezTo>
                      <a:cubicBezTo>
                        <a:pt x="1057" y="96"/>
                        <a:pt x="1058" y="101"/>
                        <a:pt x="1061" y="108"/>
                      </a:cubicBezTo>
                      <a:cubicBezTo>
                        <a:pt x="1065" y="121"/>
                        <a:pt x="1071" y="130"/>
                        <a:pt x="1082" y="138"/>
                      </a:cubicBezTo>
                      <a:cubicBezTo>
                        <a:pt x="1083" y="139"/>
                        <a:pt x="1083" y="139"/>
                        <a:pt x="1083" y="139"/>
                      </a:cubicBezTo>
                      <a:cubicBezTo>
                        <a:pt x="1070" y="137"/>
                        <a:pt x="1051" y="127"/>
                        <a:pt x="1045" y="117"/>
                      </a:cubicBezTo>
                      <a:cubicBezTo>
                        <a:pt x="1045" y="117"/>
                        <a:pt x="1044" y="117"/>
                        <a:pt x="1043" y="117"/>
                      </a:cubicBezTo>
                      <a:cubicBezTo>
                        <a:pt x="1048" y="127"/>
                        <a:pt x="1063" y="136"/>
                        <a:pt x="1076" y="140"/>
                      </a:cubicBezTo>
                      <a:cubicBezTo>
                        <a:pt x="1074" y="140"/>
                        <a:pt x="1072" y="141"/>
                        <a:pt x="1071" y="141"/>
                      </a:cubicBezTo>
                      <a:cubicBezTo>
                        <a:pt x="1070" y="141"/>
                        <a:pt x="1070" y="141"/>
                        <a:pt x="1070" y="141"/>
                      </a:cubicBezTo>
                      <a:cubicBezTo>
                        <a:pt x="1061" y="142"/>
                        <a:pt x="1053" y="145"/>
                        <a:pt x="1045" y="148"/>
                      </a:cubicBezTo>
                      <a:cubicBezTo>
                        <a:pt x="1036" y="151"/>
                        <a:pt x="1025" y="159"/>
                        <a:pt x="1016" y="157"/>
                      </a:cubicBezTo>
                      <a:cubicBezTo>
                        <a:pt x="1007" y="154"/>
                        <a:pt x="1001" y="148"/>
                        <a:pt x="1000" y="139"/>
                      </a:cubicBezTo>
                      <a:cubicBezTo>
                        <a:pt x="998" y="131"/>
                        <a:pt x="1001" y="122"/>
                        <a:pt x="1008" y="118"/>
                      </a:cubicBezTo>
                      <a:cubicBezTo>
                        <a:pt x="1014" y="114"/>
                        <a:pt x="1022" y="114"/>
                        <a:pt x="1027" y="118"/>
                      </a:cubicBezTo>
                      <a:cubicBezTo>
                        <a:pt x="1032" y="121"/>
                        <a:pt x="1034" y="127"/>
                        <a:pt x="1033" y="132"/>
                      </a:cubicBezTo>
                      <a:cubicBezTo>
                        <a:pt x="1033" y="128"/>
                        <a:pt x="1031" y="124"/>
                        <a:pt x="1027" y="123"/>
                      </a:cubicBezTo>
                      <a:cubicBezTo>
                        <a:pt x="1023" y="121"/>
                        <a:pt x="1017" y="123"/>
                        <a:pt x="1016" y="128"/>
                      </a:cubicBezTo>
                      <a:cubicBezTo>
                        <a:pt x="1014" y="132"/>
                        <a:pt x="1016" y="138"/>
                        <a:pt x="1021" y="139"/>
                      </a:cubicBezTo>
                      <a:cubicBezTo>
                        <a:pt x="1025" y="141"/>
                        <a:pt x="1029" y="140"/>
                        <a:pt x="1032" y="135"/>
                      </a:cubicBezTo>
                      <a:cubicBezTo>
                        <a:pt x="1033" y="133"/>
                        <a:pt x="1034" y="131"/>
                        <a:pt x="1034" y="128"/>
                      </a:cubicBezTo>
                      <a:cubicBezTo>
                        <a:pt x="1034" y="124"/>
                        <a:pt x="1031" y="120"/>
                        <a:pt x="1028" y="117"/>
                      </a:cubicBezTo>
                      <a:cubicBezTo>
                        <a:pt x="1022" y="113"/>
                        <a:pt x="1014" y="113"/>
                        <a:pt x="1008" y="117"/>
                      </a:cubicBezTo>
                      <a:cubicBezTo>
                        <a:pt x="1000" y="122"/>
                        <a:pt x="997" y="131"/>
                        <a:pt x="998" y="140"/>
                      </a:cubicBezTo>
                      <a:cubicBezTo>
                        <a:pt x="1000" y="149"/>
                        <a:pt x="1006" y="156"/>
                        <a:pt x="1015" y="159"/>
                      </a:cubicBezTo>
                      <a:cubicBezTo>
                        <a:pt x="1018" y="159"/>
                        <a:pt x="1020" y="160"/>
                        <a:pt x="1023" y="159"/>
                      </a:cubicBezTo>
                      <a:cubicBezTo>
                        <a:pt x="1022" y="160"/>
                        <a:pt x="1021" y="161"/>
                        <a:pt x="1020" y="162"/>
                      </a:cubicBezTo>
                      <a:cubicBezTo>
                        <a:pt x="1002" y="174"/>
                        <a:pt x="991" y="193"/>
                        <a:pt x="969" y="197"/>
                      </a:cubicBezTo>
                      <a:cubicBezTo>
                        <a:pt x="969" y="197"/>
                        <a:pt x="969" y="198"/>
                        <a:pt x="969" y="199"/>
                      </a:cubicBezTo>
                      <a:cubicBezTo>
                        <a:pt x="972" y="199"/>
                        <a:pt x="976" y="198"/>
                        <a:pt x="979" y="197"/>
                      </a:cubicBezTo>
                      <a:cubicBezTo>
                        <a:pt x="984" y="196"/>
                        <a:pt x="988" y="194"/>
                        <a:pt x="991" y="191"/>
                      </a:cubicBezTo>
                      <a:cubicBezTo>
                        <a:pt x="989" y="195"/>
                        <a:pt x="988" y="200"/>
                        <a:pt x="986" y="204"/>
                      </a:cubicBezTo>
                      <a:cubicBezTo>
                        <a:pt x="984" y="214"/>
                        <a:pt x="983" y="222"/>
                        <a:pt x="984" y="232"/>
                      </a:cubicBezTo>
                      <a:cubicBezTo>
                        <a:pt x="984" y="235"/>
                        <a:pt x="985" y="238"/>
                        <a:pt x="986" y="242"/>
                      </a:cubicBezTo>
                      <a:cubicBezTo>
                        <a:pt x="988" y="250"/>
                        <a:pt x="991" y="255"/>
                        <a:pt x="996" y="262"/>
                      </a:cubicBezTo>
                      <a:cubicBezTo>
                        <a:pt x="1002" y="268"/>
                        <a:pt x="1007" y="272"/>
                        <a:pt x="1015" y="275"/>
                      </a:cubicBezTo>
                      <a:cubicBezTo>
                        <a:pt x="1022" y="278"/>
                        <a:pt x="1030" y="278"/>
                        <a:pt x="1037" y="276"/>
                      </a:cubicBezTo>
                      <a:cubicBezTo>
                        <a:pt x="1050" y="273"/>
                        <a:pt x="1058" y="262"/>
                        <a:pt x="1060" y="249"/>
                      </a:cubicBezTo>
                      <a:cubicBezTo>
                        <a:pt x="1062" y="236"/>
                        <a:pt x="1058" y="223"/>
                        <a:pt x="1050" y="211"/>
                      </a:cubicBezTo>
                      <a:cubicBezTo>
                        <a:pt x="1052" y="240"/>
                        <a:pt x="1029" y="242"/>
                        <a:pt x="1021" y="250"/>
                      </a:cubicBezTo>
                      <a:cubicBezTo>
                        <a:pt x="1010" y="262"/>
                        <a:pt x="1017" y="274"/>
                        <a:pt x="1028" y="276"/>
                      </a:cubicBezTo>
                      <a:cubicBezTo>
                        <a:pt x="1028" y="276"/>
                        <a:pt x="1028" y="276"/>
                        <a:pt x="1028" y="276"/>
                      </a:cubicBezTo>
                      <a:cubicBezTo>
                        <a:pt x="1023" y="276"/>
                        <a:pt x="1020" y="276"/>
                        <a:pt x="1016" y="274"/>
                      </a:cubicBezTo>
                      <a:cubicBezTo>
                        <a:pt x="1008" y="271"/>
                        <a:pt x="1003" y="267"/>
                        <a:pt x="998" y="260"/>
                      </a:cubicBezTo>
                      <a:cubicBezTo>
                        <a:pt x="993" y="254"/>
                        <a:pt x="990" y="249"/>
                        <a:pt x="988" y="241"/>
                      </a:cubicBezTo>
                      <a:cubicBezTo>
                        <a:pt x="985" y="229"/>
                        <a:pt x="986" y="219"/>
                        <a:pt x="989" y="208"/>
                      </a:cubicBezTo>
                      <a:cubicBezTo>
                        <a:pt x="988" y="211"/>
                        <a:pt x="988" y="215"/>
                        <a:pt x="988" y="218"/>
                      </a:cubicBezTo>
                      <a:cubicBezTo>
                        <a:pt x="989" y="229"/>
                        <a:pt x="997" y="240"/>
                        <a:pt x="1009" y="240"/>
                      </a:cubicBezTo>
                      <a:cubicBezTo>
                        <a:pt x="1014" y="240"/>
                        <a:pt x="1019" y="236"/>
                        <a:pt x="1020" y="231"/>
                      </a:cubicBezTo>
                      <a:cubicBezTo>
                        <a:pt x="1022" y="227"/>
                        <a:pt x="1022" y="224"/>
                        <a:pt x="1019" y="220"/>
                      </a:cubicBezTo>
                      <a:cubicBezTo>
                        <a:pt x="1017" y="217"/>
                        <a:pt x="1013" y="215"/>
                        <a:pt x="1010" y="214"/>
                      </a:cubicBezTo>
                      <a:cubicBezTo>
                        <a:pt x="1004" y="214"/>
                        <a:pt x="999" y="217"/>
                        <a:pt x="999" y="223"/>
                      </a:cubicBezTo>
                      <a:cubicBezTo>
                        <a:pt x="998" y="226"/>
                        <a:pt x="1000" y="229"/>
                        <a:pt x="1003" y="230"/>
                      </a:cubicBezTo>
                      <a:cubicBezTo>
                        <a:pt x="1005" y="231"/>
                        <a:pt x="1007" y="230"/>
                        <a:pt x="1008" y="228"/>
                      </a:cubicBezTo>
                      <a:cubicBezTo>
                        <a:pt x="1007" y="229"/>
                        <a:pt x="1005" y="229"/>
                        <a:pt x="1004" y="228"/>
                      </a:cubicBezTo>
                      <a:cubicBezTo>
                        <a:pt x="1001" y="226"/>
                        <a:pt x="1002" y="223"/>
                        <a:pt x="1004" y="221"/>
                      </a:cubicBezTo>
                      <a:cubicBezTo>
                        <a:pt x="1006" y="220"/>
                        <a:pt x="1008" y="220"/>
                        <a:pt x="1010" y="221"/>
                      </a:cubicBezTo>
                      <a:cubicBezTo>
                        <a:pt x="1013" y="223"/>
                        <a:pt x="1014" y="225"/>
                        <a:pt x="1013" y="228"/>
                      </a:cubicBezTo>
                      <a:cubicBezTo>
                        <a:pt x="1013" y="231"/>
                        <a:pt x="1010" y="234"/>
                        <a:pt x="1007" y="234"/>
                      </a:cubicBezTo>
                      <a:cubicBezTo>
                        <a:pt x="997" y="234"/>
                        <a:pt x="990" y="223"/>
                        <a:pt x="990" y="215"/>
                      </a:cubicBezTo>
                      <a:cubicBezTo>
                        <a:pt x="988" y="186"/>
                        <a:pt x="1023" y="159"/>
                        <a:pt x="1050" y="149"/>
                      </a:cubicBezTo>
                      <a:cubicBezTo>
                        <a:pt x="1042" y="155"/>
                        <a:pt x="1036" y="162"/>
                        <a:pt x="1034" y="172"/>
                      </a:cubicBezTo>
                      <a:cubicBezTo>
                        <a:pt x="1032" y="176"/>
                        <a:pt x="1032" y="181"/>
                        <a:pt x="1033" y="187"/>
                      </a:cubicBezTo>
                      <a:cubicBezTo>
                        <a:pt x="1033" y="181"/>
                        <a:pt x="1034" y="176"/>
                        <a:pt x="1035" y="172"/>
                      </a:cubicBezTo>
                      <a:cubicBezTo>
                        <a:pt x="1039" y="161"/>
                        <a:pt x="1047" y="154"/>
                        <a:pt x="1058" y="149"/>
                      </a:cubicBezTo>
                      <a:cubicBezTo>
                        <a:pt x="1065" y="146"/>
                        <a:pt x="1072" y="144"/>
                        <a:pt x="1079" y="144"/>
                      </a:cubicBezTo>
                      <a:cubicBezTo>
                        <a:pt x="1093" y="145"/>
                        <a:pt x="1104" y="150"/>
                        <a:pt x="1117" y="151"/>
                      </a:cubicBezTo>
                      <a:cubicBezTo>
                        <a:pt x="1119" y="151"/>
                        <a:pt x="1119" y="151"/>
                        <a:pt x="1119" y="151"/>
                      </a:cubicBezTo>
                      <a:cubicBezTo>
                        <a:pt x="1126" y="152"/>
                        <a:pt x="1133" y="152"/>
                        <a:pt x="1141" y="151"/>
                      </a:cubicBezTo>
                      <a:cubicBezTo>
                        <a:pt x="1143" y="150"/>
                        <a:pt x="1161" y="147"/>
                        <a:pt x="1161" y="144"/>
                      </a:cubicBezTo>
                      <a:cubicBezTo>
                        <a:pt x="1160" y="144"/>
                        <a:pt x="1148" y="145"/>
                        <a:pt x="1146" y="146"/>
                      </a:cubicBezTo>
                      <a:cubicBezTo>
                        <a:pt x="1137" y="147"/>
                        <a:pt x="1129" y="148"/>
                        <a:pt x="1119" y="147"/>
                      </a:cubicBezTo>
                      <a:cubicBezTo>
                        <a:pt x="1119" y="147"/>
                        <a:pt x="1118" y="147"/>
                        <a:pt x="1118" y="147"/>
                      </a:cubicBezTo>
                      <a:cubicBezTo>
                        <a:pt x="1105" y="145"/>
                        <a:pt x="1095" y="143"/>
                        <a:pt x="1085" y="135"/>
                      </a:cubicBezTo>
                      <a:cubicBezTo>
                        <a:pt x="1073" y="126"/>
                        <a:pt x="1063" y="113"/>
                        <a:pt x="1063" y="97"/>
                      </a:cubicBezTo>
                      <a:cubicBezTo>
                        <a:pt x="1063" y="89"/>
                        <a:pt x="1069" y="77"/>
                        <a:pt x="1079" y="76"/>
                      </a:cubicBezTo>
                      <a:cubicBezTo>
                        <a:pt x="1082" y="76"/>
                        <a:pt x="1085" y="78"/>
                        <a:pt x="1086" y="82"/>
                      </a:cubicBezTo>
                      <a:cubicBezTo>
                        <a:pt x="1087" y="84"/>
                        <a:pt x="1086" y="87"/>
                        <a:pt x="1083" y="89"/>
                      </a:cubicBezTo>
                      <a:cubicBezTo>
                        <a:pt x="1081" y="90"/>
                        <a:pt x="1079" y="90"/>
                        <a:pt x="1078" y="89"/>
                      </a:cubicBezTo>
                      <a:cubicBezTo>
                        <a:pt x="1075" y="88"/>
                        <a:pt x="1074" y="85"/>
                        <a:pt x="1076" y="83"/>
                      </a:cubicBezTo>
                      <a:cubicBezTo>
                        <a:pt x="1077" y="82"/>
                        <a:pt x="1079" y="81"/>
                        <a:pt x="1081" y="82"/>
                      </a:cubicBezTo>
                      <a:cubicBezTo>
                        <a:pt x="1080" y="80"/>
                        <a:pt x="1077" y="79"/>
                        <a:pt x="1075" y="80"/>
                      </a:cubicBezTo>
                      <a:cubicBezTo>
                        <a:pt x="1072" y="82"/>
                        <a:pt x="1071" y="85"/>
                        <a:pt x="1072" y="88"/>
                      </a:cubicBezTo>
                      <a:cubicBezTo>
                        <a:pt x="1073" y="93"/>
                        <a:pt x="1078" y="97"/>
                        <a:pt x="1083" y="96"/>
                      </a:cubicBezTo>
                      <a:cubicBezTo>
                        <a:pt x="1087" y="95"/>
                        <a:pt x="1091" y="93"/>
                        <a:pt x="1093" y="89"/>
                      </a:cubicBezTo>
                      <a:cubicBezTo>
                        <a:pt x="1095" y="86"/>
                        <a:pt x="1095" y="82"/>
                        <a:pt x="1093" y="78"/>
                      </a:cubicBezTo>
                      <a:cubicBezTo>
                        <a:pt x="1091" y="74"/>
                        <a:pt x="1086" y="70"/>
                        <a:pt x="1081" y="70"/>
                      </a:cubicBezTo>
                      <a:cubicBezTo>
                        <a:pt x="1069" y="71"/>
                        <a:pt x="1061" y="82"/>
                        <a:pt x="1061" y="93"/>
                      </a:cubicBezTo>
                      <a:cubicBezTo>
                        <a:pt x="1061" y="97"/>
                        <a:pt x="1062" y="101"/>
                        <a:pt x="1063" y="104"/>
                      </a:cubicBezTo>
                      <a:cubicBezTo>
                        <a:pt x="1059" y="93"/>
                        <a:pt x="1058" y="83"/>
                        <a:pt x="1060" y="71"/>
                      </a:cubicBezTo>
                      <a:cubicBezTo>
                        <a:pt x="1061" y="63"/>
                        <a:pt x="1064" y="57"/>
                        <a:pt x="1068" y="50"/>
                      </a:cubicBezTo>
                      <a:cubicBezTo>
                        <a:pt x="1073" y="44"/>
                        <a:pt x="1078" y="40"/>
                        <a:pt x="1085" y="36"/>
                      </a:cubicBezTo>
                      <a:cubicBezTo>
                        <a:pt x="1089" y="34"/>
                        <a:pt x="1092" y="33"/>
                        <a:pt x="1097" y="32"/>
                      </a:cubicBezTo>
                      <a:cubicBezTo>
                        <a:pt x="1097" y="32"/>
                        <a:pt x="1097" y="32"/>
                        <a:pt x="1097" y="32"/>
                      </a:cubicBezTo>
                      <a:cubicBezTo>
                        <a:pt x="1086" y="36"/>
                        <a:pt x="1080" y="48"/>
                        <a:pt x="1092" y="59"/>
                      </a:cubicBezTo>
                      <a:cubicBezTo>
                        <a:pt x="1101" y="67"/>
                        <a:pt x="1124" y="67"/>
                        <a:pt x="1125" y="96"/>
                      </a:cubicBezTo>
                      <a:cubicBezTo>
                        <a:pt x="1131" y="84"/>
                        <a:pt x="1134" y="70"/>
                        <a:pt x="1132" y="57"/>
                      </a:cubicBezTo>
                      <a:cubicBezTo>
                        <a:pt x="1129" y="45"/>
                        <a:pt x="1119" y="34"/>
                        <a:pt x="1106" y="32"/>
                      </a:cubicBezTo>
                      <a:cubicBezTo>
                        <a:pt x="1099" y="30"/>
                        <a:pt x="1091" y="31"/>
                        <a:pt x="1084" y="34"/>
                      </a:cubicBezTo>
                      <a:cubicBezTo>
                        <a:pt x="1077" y="38"/>
                        <a:pt x="1072" y="42"/>
                        <a:pt x="1066" y="49"/>
                      </a:cubicBezTo>
                      <a:cubicBezTo>
                        <a:pt x="1062" y="56"/>
                        <a:pt x="1059" y="62"/>
                        <a:pt x="1058" y="70"/>
                      </a:cubicBezTo>
                      <a:cubicBezTo>
                        <a:pt x="1057" y="74"/>
                        <a:pt x="1057" y="77"/>
                        <a:pt x="1056" y="80"/>
                      </a:cubicBezTo>
                      <a:cubicBezTo>
                        <a:pt x="1056" y="82"/>
                        <a:pt x="1056" y="84"/>
                        <a:pt x="1056" y="86"/>
                      </a:cubicBezTo>
                      <a:cubicBezTo>
                        <a:pt x="1054" y="65"/>
                        <a:pt x="1034" y="52"/>
                        <a:pt x="1013" y="52"/>
                      </a:cubicBezTo>
                      <a:cubicBezTo>
                        <a:pt x="1013" y="52"/>
                        <a:pt x="1013" y="52"/>
                        <a:pt x="1013" y="52"/>
                      </a:cubicBezTo>
                      <a:cubicBezTo>
                        <a:pt x="1011" y="52"/>
                        <a:pt x="1010" y="52"/>
                        <a:pt x="1008" y="52"/>
                      </a:cubicBezTo>
                      <a:cubicBezTo>
                        <a:pt x="984" y="54"/>
                        <a:pt x="961" y="70"/>
                        <a:pt x="947" y="91"/>
                      </a:cubicBezTo>
                      <a:close/>
                      <a:moveTo>
                        <a:pt x="931" y="100"/>
                      </a:moveTo>
                      <a:cubicBezTo>
                        <a:pt x="937" y="101"/>
                        <a:pt x="942" y="108"/>
                        <a:pt x="943" y="112"/>
                      </a:cubicBezTo>
                      <a:cubicBezTo>
                        <a:pt x="950" y="112"/>
                        <a:pt x="954" y="99"/>
                        <a:pt x="945" y="94"/>
                      </a:cubicBezTo>
                      <a:cubicBezTo>
                        <a:pt x="940" y="90"/>
                        <a:pt x="931" y="94"/>
                        <a:pt x="931" y="100"/>
                      </a:cubicBezTo>
                      <a:close/>
                      <a:moveTo>
                        <a:pt x="935" y="88"/>
                      </a:moveTo>
                      <a:cubicBezTo>
                        <a:pt x="925" y="87"/>
                        <a:pt x="912" y="90"/>
                        <a:pt x="904" y="95"/>
                      </a:cubicBezTo>
                      <a:cubicBezTo>
                        <a:pt x="895" y="100"/>
                        <a:pt x="888" y="108"/>
                        <a:pt x="882" y="117"/>
                      </a:cubicBezTo>
                      <a:cubicBezTo>
                        <a:pt x="872" y="132"/>
                        <a:pt x="866" y="151"/>
                        <a:pt x="849" y="160"/>
                      </a:cubicBezTo>
                      <a:cubicBezTo>
                        <a:pt x="835" y="168"/>
                        <a:pt x="820" y="163"/>
                        <a:pt x="814" y="154"/>
                      </a:cubicBezTo>
                      <a:cubicBezTo>
                        <a:pt x="808" y="146"/>
                        <a:pt x="808" y="134"/>
                        <a:pt x="815" y="127"/>
                      </a:cubicBezTo>
                      <a:cubicBezTo>
                        <a:pt x="819" y="121"/>
                        <a:pt x="830" y="116"/>
                        <a:pt x="836" y="122"/>
                      </a:cubicBezTo>
                      <a:cubicBezTo>
                        <a:pt x="840" y="126"/>
                        <a:pt x="840" y="131"/>
                        <a:pt x="837" y="132"/>
                      </a:cubicBezTo>
                      <a:cubicBezTo>
                        <a:pt x="836" y="128"/>
                        <a:pt x="831" y="128"/>
                        <a:pt x="827" y="131"/>
                      </a:cubicBezTo>
                      <a:cubicBezTo>
                        <a:pt x="825" y="133"/>
                        <a:pt x="824" y="137"/>
                        <a:pt x="824" y="140"/>
                      </a:cubicBezTo>
                      <a:cubicBezTo>
                        <a:pt x="824" y="145"/>
                        <a:pt x="828" y="150"/>
                        <a:pt x="834" y="151"/>
                      </a:cubicBezTo>
                      <a:cubicBezTo>
                        <a:pt x="847" y="152"/>
                        <a:pt x="859" y="134"/>
                        <a:pt x="865" y="123"/>
                      </a:cubicBezTo>
                      <a:cubicBezTo>
                        <a:pt x="873" y="105"/>
                        <a:pt x="886" y="92"/>
                        <a:pt x="905" y="86"/>
                      </a:cubicBezTo>
                      <a:cubicBezTo>
                        <a:pt x="915" y="82"/>
                        <a:pt x="926" y="82"/>
                        <a:pt x="935" y="88"/>
                      </a:cubicBezTo>
                      <a:close/>
                      <a:moveTo>
                        <a:pt x="1137" y="64"/>
                      </a:moveTo>
                      <a:cubicBezTo>
                        <a:pt x="1137" y="49"/>
                        <a:pt x="1150" y="47"/>
                        <a:pt x="1160" y="43"/>
                      </a:cubicBezTo>
                      <a:cubicBezTo>
                        <a:pt x="1169" y="40"/>
                        <a:pt x="1178" y="32"/>
                        <a:pt x="1173" y="21"/>
                      </a:cubicBezTo>
                      <a:cubicBezTo>
                        <a:pt x="1163" y="28"/>
                        <a:pt x="1159" y="21"/>
                        <a:pt x="1147" y="25"/>
                      </a:cubicBezTo>
                      <a:cubicBezTo>
                        <a:pt x="1135" y="28"/>
                        <a:pt x="1127" y="45"/>
                        <a:pt x="1137" y="64"/>
                      </a:cubicBezTo>
                      <a:close/>
                      <a:moveTo>
                        <a:pt x="1225" y="50"/>
                      </a:moveTo>
                      <a:cubicBezTo>
                        <a:pt x="1207" y="24"/>
                        <a:pt x="1240" y="6"/>
                        <a:pt x="1257" y="11"/>
                      </a:cubicBezTo>
                      <a:cubicBezTo>
                        <a:pt x="1242" y="12"/>
                        <a:pt x="1222" y="35"/>
                        <a:pt x="1225" y="50"/>
                      </a:cubicBezTo>
                      <a:close/>
                      <a:moveTo>
                        <a:pt x="1233" y="67"/>
                      </a:moveTo>
                      <a:cubicBezTo>
                        <a:pt x="1214" y="71"/>
                        <a:pt x="1193" y="62"/>
                        <a:pt x="1185" y="48"/>
                      </a:cubicBezTo>
                      <a:cubicBezTo>
                        <a:pt x="1168" y="19"/>
                        <a:pt x="1201" y="1"/>
                        <a:pt x="1209" y="31"/>
                      </a:cubicBezTo>
                      <a:cubicBezTo>
                        <a:pt x="1214" y="47"/>
                        <a:pt x="1217" y="57"/>
                        <a:pt x="1233" y="67"/>
                      </a:cubicBezTo>
                      <a:close/>
                      <a:moveTo>
                        <a:pt x="1383" y="28"/>
                      </a:moveTo>
                      <a:cubicBezTo>
                        <a:pt x="1361" y="0"/>
                        <a:pt x="1330" y="2"/>
                        <a:pt x="1304" y="11"/>
                      </a:cubicBezTo>
                      <a:cubicBezTo>
                        <a:pt x="1290" y="16"/>
                        <a:pt x="1273" y="29"/>
                        <a:pt x="1258" y="24"/>
                      </a:cubicBezTo>
                      <a:cubicBezTo>
                        <a:pt x="1264" y="47"/>
                        <a:pt x="1307" y="26"/>
                        <a:pt x="1321" y="21"/>
                      </a:cubicBezTo>
                      <a:cubicBezTo>
                        <a:pt x="1344" y="13"/>
                        <a:pt x="1366" y="14"/>
                        <a:pt x="1383" y="28"/>
                      </a:cubicBezTo>
                      <a:close/>
                      <a:moveTo>
                        <a:pt x="1282" y="669"/>
                      </a:moveTo>
                      <a:cubicBezTo>
                        <a:pt x="1257" y="676"/>
                        <a:pt x="1251" y="712"/>
                        <a:pt x="1243" y="724"/>
                      </a:cubicBezTo>
                      <a:cubicBezTo>
                        <a:pt x="1231" y="743"/>
                        <a:pt x="1212" y="734"/>
                        <a:pt x="1221" y="713"/>
                      </a:cubicBezTo>
                      <a:cubicBezTo>
                        <a:pt x="1229" y="693"/>
                        <a:pt x="1257" y="670"/>
                        <a:pt x="1282" y="669"/>
                      </a:cubicBezTo>
                      <a:close/>
                      <a:moveTo>
                        <a:pt x="1226" y="810"/>
                      </a:moveTo>
                      <a:cubicBezTo>
                        <a:pt x="1258" y="812"/>
                        <a:pt x="1270" y="840"/>
                        <a:pt x="1283" y="849"/>
                      </a:cubicBezTo>
                      <a:cubicBezTo>
                        <a:pt x="1297" y="859"/>
                        <a:pt x="1308" y="846"/>
                        <a:pt x="1296" y="833"/>
                      </a:cubicBezTo>
                      <a:cubicBezTo>
                        <a:pt x="1280" y="815"/>
                        <a:pt x="1251" y="805"/>
                        <a:pt x="1226" y="810"/>
                      </a:cubicBezTo>
                      <a:close/>
                      <a:moveTo>
                        <a:pt x="1237" y="340"/>
                      </a:moveTo>
                      <a:cubicBezTo>
                        <a:pt x="1223" y="352"/>
                        <a:pt x="1226" y="366"/>
                        <a:pt x="1238" y="382"/>
                      </a:cubicBezTo>
                      <a:cubicBezTo>
                        <a:pt x="1248" y="395"/>
                        <a:pt x="1250" y="409"/>
                        <a:pt x="1240" y="417"/>
                      </a:cubicBezTo>
                      <a:cubicBezTo>
                        <a:pt x="1250" y="418"/>
                        <a:pt x="1260" y="408"/>
                        <a:pt x="1260" y="397"/>
                      </a:cubicBezTo>
                      <a:cubicBezTo>
                        <a:pt x="1259" y="381"/>
                        <a:pt x="1244" y="374"/>
                        <a:pt x="1237" y="360"/>
                      </a:cubicBezTo>
                      <a:cubicBezTo>
                        <a:pt x="1235" y="356"/>
                        <a:pt x="1233" y="348"/>
                        <a:pt x="1237" y="340"/>
                      </a:cubicBezTo>
                      <a:close/>
                      <a:moveTo>
                        <a:pt x="1242" y="768"/>
                      </a:moveTo>
                      <a:cubicBezTo>
                        <a:pt x="1239" y="761"/>
                        <a:pt x="1237" y="754"/>
                        <a:pt x="1239" y="748"/>
                      </a:cubicBezTo>
                      <a:cubicBezTo>
                        <a:pt x="1240" y="742"/>
                        <a:pt x="1246" y="736"/>
                        <a:pt x="1252" y="734"/>
                      </a:cubicBezTo>
                      <a:cubicBezTo>
                        <a:pt x="1260" y="733"/>
                        <a:pt x="1268" y="738"/>
                        <a:pt x="1272" y="744"/>
                      </a:cubicBezTo>
                      <a:cubicBezTo>
                        <a:pt x="1279" y="754"/>
                        <a:pt x="1278" y="766"/>
                        <a:pt x="1273" y="776"/>
                      </a:cubicBezTo>
                      <a:cubicBezTo>
                        <a:pt x="1269" y="785"/>
                        <a:pt x="1256" y="796"/>
                        <a:pt x="1247" y="801"/>
                      </a:cubicBezTo>
                      <a:cubicBezTo>
                        <a:pt x="1239" y="806"/>
                        <a:pt x="1228" y="809"/>
                        <a:pt x="1219" y="810"/>
                      </a:cubicBezTo>
                      <a:cubicBezTo>
                        <a:pt x="1224" y="811"/>
                        <a:pt x="1229" y="813"/>
                        <a:pt x="1235" y="816"/>
                      </a:cubicBezTo>
                      <a:cubicBezTo>
                        <a:pt x="1246" y="822"/>
                        <a:pt x="1253" y="830"/>
                        <a:pt x="1259" y="841"/>
                      </a:cubicBezTo>
                      <a:cubicBezTo>
                        <a:pt x="1261" y="846"/>
                        <a:pt x="1263" y="849"/>
                        <a:pt x="1264" y="853"/>
                      </a:cubicBezTo>
                      <a:cubicBezTo>
                        <a:pt x="1262" y="853"/>
                        <a:pt x="1261" y="853"/>
                        <a:pt x="1260" y="854"/>
                      </a:cubicBezTo>
                      <a:cubicBezTo>
                        <a:pt x="1259" y="850"/>
                        <a:pt x="1258" y="847"/>
                        <a:pt x="1256" y="843"/>
                      </a:cubicBezTo>
                      <a:cubicBezTo>
                        <a:pt x="1250" y="832"/>
                        <a:pt x="1244" y="826"/>
                        <a:pt x="1233" y="820"/>
                      </a:cubicBezTo>
                      <a:cubicBezTo>
                        <a:pt x="1218" y="813"/>
                        <a:pt x="1203" y="812"/>
                        <a:pt x="1188" y="815"/>
                      </a:cubicBezTo>
                      <a:cubicBezTo>
                        <a:pt x="1192" y="815"/>
                        <a:pt x="1196" y="816"/>
                        <a:pt x="1200" y="818"/>
                      </a:cubicBezTo>
                      <a:cubicBezTo>
                        <a:pt x="1200" y="818"/>
                        <a:pt x="1200" y="818"/>
                        <a:pt x="1200" y="818"/>
                      </a:cubicBezTo>
                      <a:cubicBezTo>
                        <a:pt x="1208" y="821"/>
                        <a:pt x="1215" y="826"/>
                        <a:pt x="1219" y="834"/>
                      </a:cubicBezTo>
                      <a:cubicBezTo>
                        <a:pt x="1213" y="827"/>
                        <a:pt x="1208" y="824"/>
                        <a:pt x="1199" y="820"/>
                      </a:cubicBezTo>
                      <a:cubicBezTo>
                        <a:pt x="1199" y="820"/>
                        <a:pt x="1199" y="820"/>
                        <a:pt x="1199" y="820"/>
                      </a:cubicBezTo>
                      <a:cubicBezTo>
                        <a:pt x="1182" y="814"/>
                        <a:pt x="1178" y="816"/>
                        <a:pt x="1161" y="821"/>
                      </a:cubicBezTo>
                      <a:cubicBezTo>
                        <a:pt x="1135" y="829"/>
                        <a:pt x="1109" y="840"/>
                        <a:pt x="1085" y="836"/>
                      </a:cubicBezTo>
                      <a:cubicBezTo>
                        <a:pt x="1101" y="836"/>
                        <a:pt x="1159" y="826"/>
                        <a:pt x="1159" y="804"/>
                      </a:cubicBezTo>
                      <a:cubicBezTo>
                        <a:pt x="1159" y="799"/>
                        <a:pt x="1155" y="794"/>
                        <a:pt x="1150" y="793"/>
                      </a:cubicBezTo>
                      <a:cubicBezTo>
                        <a:pt x="1147" y="793"/>
                        <a:pt x="1144" y="794"/>
                        <a:pt x="1142" y="797"/>
                      </a:cubicBezTo>
                      <a:cubicBezTo>
                        <a:pt x="1141" y="800"/>
                        <a:pt x="1142" y="804"/>
                        <a:pt x="1145" y="805"/>
                      </a:cubicBezTo>
                      <a:cubicBezTo>
                        <a:pt x="1148" y="806"/>
                        <a:pt x="1150" y="805"/>
                        <a:pt x="1152" y="803"/>
                      </a:cubicBezTo>
                      <a:cubicBezTo>
                        <a:pt x="1152" y="808"/>
                        <a:pt x="1143" y="811"/>
                        <a:pt x="1139" y="804"/>
                      </a:cubicBezTo>
                      <a:cubicBezTo>
                        <a:pt x="1137" y="800"/>
                        <a:pt x="1138" y="796"/>
                        <a:pt x="1141" y="793"/>
                      </a:cubicBezTo>
                      <a:cubicBezTo>
                        <a:pt x="1147" y="787"/>
                        <a:pt x="1155" y="789"/>
                        <a:pt x="1159" y="794"/>
                      </a:cubicBezTo>
                      <a:cubicBezTo>
                        <a:pt x="1163" y="799"/>
                        <a:pt x="1163" y="807"/>
                        <a:pt x="1160" y="813"/>
                      </a:cubicBezTo>
                      <a:cubicBezTo>
                        <a:pt x="1170" y="797"/>
                        <a:pt x="1167" y="766"/>
                        <a:pt x="1161" y="754"/>
                      </a:cubicBezTo>
                      <a:cubicBezTo>
                        <a:pt x="1162" y="754"/>
                        <a:pt x="1164" y="754"/>
                        <a:pt x="1165" y="753"/>
                      </a:cubicBezTo>
                      <a:cubicBezTo>
                        <a:pt x="1173" y="774"/>
                        <a:pt x="1172" y="804"/>
                        <a:pt x="1160" y="817"/>
                      </a:cubicBezTo>
                      <a:cubicBezTo>
                        <a:pt x="1185" y="810"/>
                        <a:pt x="1203" y="810"/>
                        <a:pt x="1218" y="803"/>
                      </a:cubicBezTo>
                      <a:cubicBezTo>
                        <a:pt x="1226" y="799"/>
                        <a:pt x="1232" y="794"/>
                        <a:pt x="1235" y="786"/>
                      </a:cubicBezTo>
                      <a:cubicBezTo>
                        <a:pt x="1236" y="786"/>
                        <a:pt x="1239" y="785"/>
                        <a:pt x="1240" y="783"/>
                      </a:cubicBezTo>
                      <a:cubicBezTo>
                        <a:pt x="1239" y="794"/>
                        <a:pt x="1229" y="803"/>
                        <a:pt x="1217" y="807"/>
                      </a:cubicBezTo>
                      <a:cubicBezTo>
                        <a:pt x="1217" y="807"/>
                        <a:pt x="1216" y="808"/>
                        <a:pt x="1215" y="808"/>
                      </a:cubicBezTo>
                      <a:cubicBezTo>
                        <a:pt x="1231" y="809"/>
                        <a:pt x="1249" y="800"/>
                        <a:pt x="1262" y="788"/>
                      </a:cubicBezTo>
                      <a:cubicBezTo>
                        <a:pt x="1267" y="783"/>
                        <a:pt x="1272" y="776"/>
                        <a:pt x="1272" y="769"/>
                      </a:cubicBezTo>
                      <a:cubicBezTo>
                        <a:pt x="1273" y="764"/>
                        <a:pt x="1270" y="758"/>
                        <a:pt x="1265" y="758"/>
                      </a:cubicBezTo>
                      <a:cubicBezTo>
                        <a:pt x="1263" y="758"/>
                        <a:pt x="1262" y="759"/>
                        <a:pt x="1261" y="761"/>
                      </a:cubicBezTo>
                      <a:cubicBezTo>
                        <a:pt x="1261" y="762"/>
                        <a:pt x="1261" y="763"/>
                        <a:pt x="1262" y="764"/>
                      </a:cubicBezTo>
                      <a:cubicBezTo>
                        <a:pt x="1264" y="765"/>
                        <a:pt x="1265" y="765"/>
                        <a:pt x="1265" y="764"/>
                      </a:cubicBezTo>
                      <a:cubicBezTo>
                        <a:pt x="1267" y="764"/>
                        <a:pt x="1267" y="762"/>
                        <a:pt x="1266" y="761"/>
                      </a:cubicBezTo>
                      <a:cubicBezTo>
                        <a:pt x="1265" y="761"/>
                        <a:pt x="1265" y="760"/>
                        <a:pt x="1264" y="761"/>
                      </a:cubicBezTo>
                      <a:cubicBezTo>
                        <a:pt x="1264" y="760"/>
                        <a:pt x="1266" y="760"/>
                        <a:pt x="1267" y="760"/>
                      </a:cubicBezTo>
                      <a:cubicBezTo>
                        <a:pt x="1268" y="761"/>
                        <a:pt x="1269" y="762"/>
                        <a:pt x="1268" y="764"/>
                      </a:cubicBezTo>
                      <a:cubicBezTo>
                        <a:pt x="1268" y="767"/>
                        <a:pt x="1265" y="768"/>
                        <a:pt x="1262" y="768"/>
                      </a:cubicBezTo>
                      <a:cubicBezTo>
                        <a:pt x="1260" y="767"/>
                        <a:pt x="1259" y="766"/>
                        <a:pt x="1258" y="764"/>
                      </a:cubicBezTo>
                      <a:cubicBezTo>
                        <a:pt x="1257" y="762"/>
                        <a:pt x="1257" y="761"/>
                        <a:pt x="1258" y="759"/>
                      </a:cubicBezTo>
                      <a:cubicBezTo>
                        <a:pt x="1259" y="756"/>
                        <a:pt x="1261" y="755"/>
                        <a:pt x="1264" y="755"/>
                      </a:cubicBezTo>
                      <a:cubicBezTo>
                        <a:pt x="1269" y="755"/>
                        <a:pt x="1272" y="760"/>
                        <a:pt x="1273" y="765"/>
                      </a:cubicBezTo>
                      <a:cubicBezTo>
                        <a:pt x="1274" y="767"/>
                        <a:pt x="1274" y="770"/>
                        <a:pt x="1273" y="772"/>
                      </a:cubicBezTo>
                      <a:cubicBezTo>
                        <a:pt x="1278" y="762"/>
                        <a:pt x="1276" y="753"/>
                        <a:pt x="1271" y="745"/>
                      </a:cubicBezTo>
                      <a:cubicBezTo>
                        <a:pt x="1267" y="740"/>
                        <a:pt x="1262" y="736"/>
                        <a:pt x="1256" y="736"/>
                      </a:cubicBezTo>
                      <a:cubicBezTo>
                        <a:pt x="1256" y="736"/>
                        <a:pt x="1256" y="736"/>
                        <a:pt x="1256" y="736"/>
                      </a:cubicBezTo>
                      <a:cubicBezTo>
                        <a:pt x="1262" y="738"/>
                        <a:pt x="1265" y="744"/>
                        <a:pt x="1259" y="749"/>
                      </a:cubicBezTo>
                      <a:cubicBezTo>
                        <a:pt x="1254" y="753"/>
                        <a:pt x="1242" y="753"/>
                        <a:pt x="1242" y="768"/>
                      </a:cubicBezTo>
                      <a:close/>
                      <a:moveTo>
                        <a:pt x="1069" y="615"/>
                      </a:moveTo>
                      <a:cubicBezTo>
                        <a:pt x="1072" y="614"/>
                        <a:pt x="1075" y="614"/>
                        <a:pt x="1078" y="614"/>
                      </a:cubicBezTo>
                      <a:cubicBezTo>
                        <a:pt x="1083" y="613"/>
                        <a:pt x="1088" y="609"/>
                        <a:pt x="1090" y="603"/>
                      </a:cubicBezTo>
                      <a:cubicBezTo>
                        <a:pt x="1093" y="594"/>
                        <a:pt x="1087" y="585"/>
                        <a:pt x="1078" y="581"/>
                      </a:cubicBezTo>
                      <a:cubicBezTo>
                        <a:pt x="1072" y="578"/>
                        <a:pt x="1067" y="577"/>
                        <a:pt x="1062" y="570"/>
                      </a:cubicBezTo>
                      <a:cubicBezTo>
                        <a:pt x="1058" y="565"/>
                        <a:pt x="1057" y="558"/>
                        <a:pt x="1060" y="552"/>
                      </a:cubicBezTo>
                      <a:cubicBezTo>
                        <a:pt x="1062" y="572"/>
                        <a:pt x="1077" y="568"/>
                        <a:pt x="1088" y="576"/>
                      </a:cubicBezTo>
                      <a:cubicBezTo>
                        <a:pt x="1094" y="580"/>
                        <a:pt x="1099" y="588"/>
                        <a:pt x="1099" y="595"/>
                      </a:cubicBezTo>
                      <a:cubicBezTo>
                        <a:pt x="1098" y="603"/>
                        <a:pt x="1092" y="613"/>
                        <a:pt x="1082" y="614"/>
                      </a:cubicBezTo>
                      <a:cubicBezTo>
                        <a:pt x="1082" y="614"/>
                        <a:pt x="1083" y="614"/>
                        <a:pt x="1084" y="615"/>
                      </a:cubicBezTo>
                      <a:cubicBezTo>
                        <a:pt x="1100" y="616"/>
                        <a:pt x="1112" y="624"/>
                        <a:pt x="1120" y="639"/>
                      </a:cubicBezTo>
                      <a:cubicBezTo>
                        <a:pt x="1121" y="642"/>
                        <a:pt x="1122" y="645"/>
                        <a:pt x="1123" y="648"/>
                      </a:cubicBezTo>
                      <a:cubicBezTo>
                        <a:pt x="1122" y="648"/>
                        <a:pt x="1121" y="648"/>
                        <a:pt x="1120" y="648"/>
                      </a:cubicBezTo>
                      <a:cubicBezTo>
                        <a:pt x="1119" y="645"/>
                        <a:pt x="1118" y="643"/>
                        <a:pt x="1117" y="640"/>
                      </a:cubicBezTo>
                      <a:cubicBezTo>
                        <a:pt x="1109" y="626"/>
                        <a:pt x="1099" y="620"/>
                        <a:pt x="1083" y="618"/>
                      </a:cubicBezTo>
                      <a:cubicBezTo>
                        <a:pt x="1081" y="618"/>
                        <a:pt x="1080" y="618"/>
                        <a:pt x="1078" y="618"/>
                      </a:cubicBezTo>
                      <a:cubicBezTo>
                        <a:pt x="1083" y="619"/>
                        <a:pt x="1088" y="622"/>
                        <a:pt x="1092" y="627"/>
                      </a:cubicBezTo>
                      <a:cubicBezTo>
                        <a:pt x="1095" y="630"/>
                        <a:pt x="1096" y="633"/>
                        <a:pt x="1097" y="636"/>
                      </a:cubicBezTo>
                      <a:cubicBezTo>
                        <a:pt x="1098" y="640"/>
                        <a:pt x="1099" y="643"/>
                        <a:pt x="1098" y="646"/>
                      </a:cubicBezTo>
                      <a:cubicBezTo>
                        <a:pt x="1097" y="655"/>
                        <a:pt x="1089" y="662"/>
                        <a:pt x="1080" y="660"/>
                      </a:cubicBezTo>
                      <a:cubicBezTo>
                        <a:pt x="1076" y="659"/>
                        <a:pt x="1073" y="657"/>
                        <a:pt x="1071" y="653"/>
                      </a:cubicBezTo>
                      <a:cubicBezTo>
                        <a:pt x="1070" y="652"/>
                        <a:pt x="1070" y="650"/>
                        <a:pt x="1070" y="648"/>
                      </a:cubicBezTo>
                      <a:cubicBezTo>
                        <a:pt x="1069" y="645"/>
                        <a:pt x="1071" y="642"/>
                        <a:pt x="1073" y="639"/>
                      </a:cubicBezTo>
                      <a:cubicBezTo>
                        <a:pt x="1074" y="638"/>
                        <a:pt x="1075" y="637"/>
                        <a:pt x="1076" y="637"/>
                      </a:cubicBezTo>
                      <a:cubicBezTo>
                        <a:pt x="1077" y="636"/>
                        <a:pt x="1078" y="636"/>
                        <a:pt x="1079" y="636"/>
                      </a:cubicBezTo>
                      <a:cubicBezTo>
                        <a:pt x="1082" y="636"/>
                        <a:pt x="1084" y="637"/>
                        <a:pt x="1086" y="640"/>
                      </a:cubicBezTo>
                      <a:cubicBezTo>
                        <a:pt x="1087" y="642"/>
                        <a:pt x="1087" y="643"/>
                        <a:pt x="1086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6" y="645"/>
                        <a:pt x="1086" y="645"/>
                        <a:pt x="1086" y="645"/>
                      </a:cubicBezTo>
                      <a:cubicBezTo>
                        <a:pt x="1087" y="643"/>
                        <a:pt x="1086" y="642"/>
                        <a:pt x="1085" y="640"/>
                      </a:cubicBezTo>
                      <a:cubicBezTo>
                        <a:pt x="1084" y="638"/>
                        <a:pt x="1082" y="637"/>
                        <a:pt x="1080" y="637"/>
                      </a:cubicBezTo>
                      <a:cubicBezTo>
                        <a:pt x="1079" y="637"/>
                        <a:pt x="1078" y="637"/>
                        <a:pt x="1077" y="638"/>
                      </a:cubicBezTo>
                      <a:cubicBezTo>
                        <a:pt x="1076" y="638"/>
                        <a:pt x="1075" y="639"/>
                        <a:pt x="1074" y="640"/>
                      </a:cubicBezTo>
                      <a:cubicBezTo>
                        <a:pt x="1072" y="642"/>
                        <a:pt x="1071" y="645"/>
                        <a:pt x="1071" y="648"/>
                      </a:cubicBezTo>
                      <a:cubicBezTo>
                        <a:pt x="1071" y="650"/>
                        <a:pt x="1072" y="651"/>
                        <a:pt x="1073" y="652"/>
                      </a:cubicBezTo>
                      <a:cubicBezTo>
                        <a:pt x="1075" y="655"/>
                        <a:pt x="1077" y="657"/>
                        <a:pt x="1080" y="657"/>
                      </a:cubicBezTo>
                      <a:cubicBezTo>
                        <a:pt x="1088" y="659"/>
                        <a:pt x="1094" y="653"/>
                        <a:pt x="1095" y="646"/>
                      </a:cubicBezTo>
                      <a:cubicBezTo>
                        <a:pt x="1095" y="643"/>
                        <a:pt x="1095" y="640"/>
                        <a:pt x="1094" y="637"/>
                      </a:cubicBezTo>
                      <a:cubicBezTo>
                        <a:pt x="1093" y="634"/>
                        <a:pt x="1092" y="632"/>
                        <a:pt x="1089" y="629"/>
                      </a:cubicBezTo>
                      <a:cubicBezTo>
                        <a:pt x="1087" y="627"/>
                        <a:pt x="1084" y="625"/>
                        <a:pt x="1081" y="623"/>
                      </a:cubicBezTo>
                      <a:cubicBezTo>
                        <a:pt x="1077" y="621"/>
                        <a:pt x="1072" y="620"/>
                        <a:pt x="1066" y="620"/>
                      </a:cubicBezTo>
                      <a:cubicBezTo>
                        <a:pt x="1056" y="619"/>
                        <a:pt x="1045" y="622"/>
                        <a:pt x="1037" y="627"/>
                      </a:cubicBezTo>
                      <a:cubicBezTo>
                        <a:pt x="1014" y="640"/>
                        <a:pt x="1006" y="669"/>
                        <a:pt x="997" y="693"/>
                      </a:cubicBezTo>
                      <a:cubicBezTo>
                        <a:pt x="999" y="689"/>
                        <a:pt x="1001" y="685"/>
                        <a:pt x="1003" y="682"/>
                      </a:cubicBezTo>
                      <a:cubicBezTo>
                        <a:pt x="1011" y="670"/>
                        <a:pt x="1029" y="661"/>
                        <a:pt x="1043" y="668"/>
                      </a:cubicBezTo>
                      <a:cubicBezTo>
                        <a:pt x="1052" y="672"/>
                        <a:pt x="1057" y="681"/>
                        <a:pt x="1068" y="678"/>
                      </a:cubicBezTo>
                      <a:cubicBezTo>
                        <a:pt x="1067" y="686"/>
                        <a:pt x="1056" y="693"/>
                        <a:pt x="1045" y="691"/>
                      </a:cubicBezTo>
                      <a:cubicBezTo>
                        <a:pt x="1033" y="688"/>
                        <a:pt x="1019" y="676"/>
                        <a:pt x="1007" y="686"/>
                      </a:cubicBezTo>
                      <a:cubicBezTo>
                        <a:pt x="1001" y="691"/>
                        <a:pt x="997" y="701"/>
                        <a:pt x="994" y="702"/>
                      </a:cubicBezTo>
                      <a:cubicBezTo>
                        <a:pt x="994" y="702"/>
                        <a:pt x="994" y="701"/>
                        <a:pt x="994" y="701"/>
                      </a:cubicBezTo>
                      <a:cubicBezTo>
                        <a:pt x="994" y="701"/>
                        <a:pt x="994" y="702"/>
                        <a:pt x="993" y="703"/>
                      </a:cubicBezTo>
                      <a:cubicBezTo>
                        <a:pt x="986" y="719"/>
                        <a:pt x="980" y="729"/>
                        <a:pt x="967" y="741"/>
                      </a:cubicBezTo>
                      <a:cubicBezTo>
                        <a:pt x="956" y="750"/>
                        <a:pt x="946" y="756"/>
                        <a:pt x="932" y="758"/>
                      </a:cubicBezTo>
                      <a:cubicBezTo>
                        <a:pt x="921" y="759"/>
                        <a:pt x="911" y="756"/>
                        <a:pt x="903" y="752"/>
                      </a:cubicBezTo>
                      <a:cubicBezTo>
                        <a:pt x="885" y="743"/>
                        <a:pt x="872" y="722"/>
                        <a:pt x="864" y="701"/>
                      </a:cubicBezTo>
                      <a:cubicBezTo>
                        <a:pt x="861" y="693"/>
                        <a:pt x="859" y="685"/>
                        <a:pt x="857" y="677"/>
                      </a:cubicBezTo>
                      <a:cubicBezTo>
                        <a:pt x="855" y="661"/>
                        <a:pt x="856" y="646"/>
                        <a:pt x="850" y="632"/>
                      </a:cubicBezTo>
                      <a:cubicBezTo>
                        <a:pt x="847" y="625"/>
                        <a:pt x="842" y="617"/>
                        <a:pt x="836" y="615"/>
                      </a:cubicBezTo>
                      <a:cubicBezTo>
                        <a:pt x="832" y="613"/>
                        <a:pt x="825" y="614"/>
                        <a:pt x="823" y="618"/>
                      </a:cubicBezTo>
                      <a:cubicBezTo>
                        <a:pt x="822" y="620"/>
                        <a:pt x="823" y="622"/>
                        <a:pt x="824" y="623"/>
                      </a:cubicBezTo>
                      <a:cubicBezTo>
                        <a:pt x="825" y="624"/>
                        <a:pt x="827" y="624"/>
                        <a:pt x="828" y="623"/>
                      </a:cubicBezTo>
                      <a:cubicBezTo>
                        <a:pt x="829" y="622"/>
                        <a:pt x="829" y="621"/>
                        <a:pt x="829" y="620"/>
                      </a:cubicBezTo>
                      <a:cubicBezTo>
                        <a:pt x="829" y="619"/>
                        <a:pt x="828" y="618"/>
                        <a:pt x="827" y="618"/>
                      </a:cubicBezTo>
                      <a:cubicBezTo>
                        <a:pt x="826" y="619"/>
                        <a:pt x="825" y="619"/>
                        <a:pt x="825" y="620"/>
                      </a:cubicBezTo>
                      <a:cubicBezTo>
                        <a:pt x="825" y="619"/>
                        <a:pt x="825" y="618"/>
                        <a:pt x="826" y="617"/>
                      </a:cubicBezTo>
                      <a:cubicBezTo>
                        <a:pt x="827" y="616"/>
                        <a:pt x="829" y="616"/>
                        <a:pt x="830" y="617"/>
                      </a:cubicBezTo>
                      <a:cubicBezTo>
                        <a:pt x="832" y="618"/>
                        <a:pt x="833" y="622"/>
                        <a:pt x="831" y="624"/>
                      </a:cubicBezTo>
                      <a:cubicBezTo>
                        <a:pt x="830" y="626"/>
                        <a:pt x="829" y="627"/>
                        <a:pt x="827" y="627"/>
                      </a:cubicBezTo>
                      <a:cubicBezTo>
                        <a:pt x="825" y="627"/>
                        <a:pt x="823" y="627"/>
                        <a:pt x="821" y="625"/>
                      </a:cubicBezTo>
                      <a:cubicBezTo>
                        <a:pt x="820" y="623"/>
                        <a:pt x="819" y="620"/>
                        <a:pt x="820" y="618"/>
                      </a:cubicBezTo>
                      <a:cubicBezTo>
                        <a:pt x="822" y="613"/>
                        <a:pt x="828" y="612"/>
                        <a:pt x="832" y="613"/>
                      </a:cubicBezTo>
                      <a:cubicBezTo>
                        <a:pt x="835" y="613"/>
                        <a:pt x="837" y="614"/>
                        <a:pt x="839" y="615"/>
                      </a:cubicBezTo>
                      <a:cubicBezTo>
                        <a:pt x="832" y="608"/>
                        <a:pt x="822" y="606"/>
                        <a:pt x="813" y="608"/>
                      </a:cubicBezTo>
                      <a:cubicBezTo>
                        <a:pt x="807" y="610"/>
                        <a:pt x="802" y="613"/>
                        <a:pt x="799" y="619"/>
                      </a:cubicBezTo>
                      <a:cubicBezTo>
                        <a:pt x="799" y="619"/>
                        <a:pt x="799" y="619"/>
                        <a:pt x="799" y="619"/>
                      </a:cubicBezTo>
                      <a:cubicBezTo>
                        <a:pt x="803" y="614"/>
                        <a:pt x="810" y="613"/>
                        <a:pt x="813" y="621"/>
                      </a:cubicBezTo>
                      <a:cubicBezTo>
                        <a:pt x="815" y="627"/>
                        <a:pt x="810" y="638"/>
                        <a:pt x="824" y="643"/>
                      </a:cubicBezTo>
                      <a:cubicBezTo>
                        <a:pt x="817" y="644"/>
                        <a:pt x="810" y="643"/>
                        <a:pt x="805" y="639"/>
                      </a:cubicBezTo>
                      <a:cubicBezTo>
                        <a:pt x="799" y="636"/>
                        <a:pt x="795" y="629"/>
                        <a:pt x="797" y="622"/>
                      </a:cubicBezTo>
                      <a:cubicBezTo>
                        <a:pt x="798" y="614"/>
                        <a:pt x="805" y="609"/>
                        <a:pt x="813" y="607"/>
                      </a:cubicBezTo>
                      <a:cubicBezTo>
                        <a:pt x="824" y="604"/>
                        <a:pt x="835" y="608"/>
                        <a:pt x="843" y="617"/>
                      </a:cubicBezTo>
                      <a:cubicBezTo>
                        <a:pt x="849" y="623"/>
                        <a:pt x="852" y="632"/>
                        <a:pt x="855" y="641"/>
                      </a:cubicBezTo>
                      <a:cubicBezTo>
                        <a:pt x="855" y="639"/>
                        <a:pt x="855" y="638"/>
                        <a:pt x="855" y="636"/>
                      </a:cubicBezTo>
                      <a:cubicBezTo>
                        <a:pt x="856" y="613"/>
                        <a:pt x="860" y="590"/>
                        <a:pt x="868" y="568"/>
                      </a:cubicBezTo>
                      <a:cubicBezTo>
                        <a:pt x="878" y="544"/>
                        <a:pt x="890" y="528"/>
                        <a:pt x="887" y="499"/>
                      </a:cubicBezTo>
                      <a:cubicBezTo>
                        <a:pt x="886" y="494"/>
                        <a:pt x="885" y="488"/>
                        <a:pt x="883" y="482"/>
                      </a:cubicBezTo>
                      <a:cubicBezTo>
                        <a:pt x="879" y="474"/>
                        <a:pt x="876" y="469"/>
                        <a:pt x="870" y="462"/>
                      </a:cubicBezTo>
                      <a:cubicBezTo>
                        <a:pt x="864" y="456"/>
                        <a:pt x="858" y="453"/>
                        <a:pt x="850" y="449"/>
                      </a:cubicBezTo>
                      <a:cubicBezTo>
                        <a:pt x="822" y="437"/>
                        <a:pt x="796" y="447"/>
                        <a:pt x="777" y="470"/>
                      </a:cubicBezTo>
                      <a:cubicBezTo>
                        <a:pt x="769" y="481"/>
                        <a:pt x="767" y="493"/>
                        <a:pt x="771" y="506"/>
                      </a:cubicBezTo>
                      <a:cubicBezTo>
                        <a:pt x="774" y="516"/>
                        <a:pt x="782" y="524"/>
                        <a:pt x="793" y="527"/>
                      </a:cubicBezTo>
                      <a:cubicBezTo>
                        <a:pt x="801" y="529"/>
                        <a:pt x="810" y="527"/>
                        <a:pt x="817" y="522"/>
                      </a:cubicBezTo>
                      <a:cubicBezTo>
                        <a:pt x="820" y="520"/>
                        <a:pt x="823" y="518"/>
                        <a:pt x="825" y="515"/>
                      </a:cubicBezTo>
                      <a:cubicBezTo>
                        <a:pt x="824" y="516"/>
                        <a:pt x="823" y="516"/>
                        <a:pt x="822" y="517"/>
                      </a:cubicBezTo>
                      <a:cubicBezTo>
                        <a:pt x="816" y="521"/>
                        <a:pt x="807" y="519"/>
                        <a:pt x="803" y="513"/>
                      </a:cubicBezTo>
                      <a:cubicBezTo>
                        <a:pt x="798" y="506"/>
                        <a:pt x="800" y="498"/>
                        <a:pt x="807" y="493"/>
                      </a:cubicBezTo>
                      <a:cubicBezTo>
                        <a:pt x="813" y="489"/>
                        <a:pt x="822" y="491"/>
                        <a:pt x="826" y="497"/>
                      </a:cubicBezTo>
                      <a:cubicBezTo>
                        <a:pt x="832" y="507"/>
                        <a:pt x="826" y="518"/>
                        <a:pt x="818" y="524"/>
                      </a:cubicBezTo>
                      <a:cubicBezTo>
                        <a:pt x="810" y="529"/>
                        <a:pt x="801" y="531"/>
                        <a:pt x="792" y="530"/>
                      </a:cubicBezTo>
                      <a:cubicBezTo>
                        <a:pt x="781" y="527"/>
                        <a:pt x="773" y="521"/>
                        <a:pt x="769" y="511"/>
                      </a:cubicBezTo>
                      <a:cubicBezTo>
                        <a:pt x="772" y="520"/>
                        <a:pt x="777" y="529"/>
                        <a:pt x="783" y="535"/>
                      </a:cubicBezTo>
                      <a:cubicBezTo>
                        <a:pt x="782" y="536"/>
                        <a:pt x="780" y="537"/>
                        <a:pt x="781" y="539"/>
                      </a:cubicBezTo>
                      <a:cubicBezTo>
                        <a:pt x="770" y="528"/>
                        <a:pt x="766" y="516"/>
                        <a:pt x="764" y="505"/>
                      </a:cubicBezTo>
                      <a:cubicBezTo>
                        <a:pt x="765" y="525"/>
                        <a:pt x="773" y="542"/>
                        <a:pt x="786" y="554"/>
                      </a:cubicBezTo>
                      <a:cubicBezTo>
                        <a:pt x="794" y="562"/>
                        <a:pt x="805" y="567"/>
                        <a:pt x="818" y="569"/>
                      </a:cubicBezTo>
                      <a:cubicBezTo>
                        <a:pt x="825" y="570"/>
                        <a:pt x="831" y="571"/>
                        <a:pt x="838" y="572"/>
                      </a:cubicBezTo>
                      <a:cubicBezTo>
                        <a:pt x="845" y="573"/>
                        <a:pt x="850" y="576"/>
                        <a:pt x="854" y="581"/>
                      </a:cubicBezTo>
                      <a:cubicBezTo>
                        <a:pt x="857" y="586"/>
                        <a:pt x="858" y="591"/>
                        <a:pt x="856" y="596"/>
                      </a:cubicBezTo>
                      <a:cubicBezTo>
                        <a:pt x="853" y="600"/>
                        <a:pt x="849" y="603"/>
                        <a:pt x="845" y="603"/>
                      </a:cubicBezTo>
                      <a:cubicBezTo>
                        <a:pt x="841" y="603"/>
                        <a:pt x="839" y="602"/>
                        <a:pt x="837" y="599"/>
                      </a:cubicBezTo>
                      <a:cubicBezTo>
                        <a:pt x="834" y="596"/>
                        <a:pt x="834" y="591"/>
                        <a:pt x="838" y="588"/>
                      </a:cubicBezTo>
                      <a:cubicBezTo>
                        <a:pt x="840" y="587"/>
                        <a:pt x="843" y="587"/>
                        <a:pt x="845" y="589"/>
                      </a:cubicBezTo>
                      <a:cubicBezTo>
                        <a:pt x="847" y="591"/>
                        <a:pt x="847" y="595"/>
                        <a:pt x="845" y="597"/>
                      </a:cubicBezTo>
                      <a:cubicBezTo>
                        <a:pt x="842" y="599"/>
                        <a:pt x="839" y="599"/>
                        <a:pt x="837" y="597"/>
                      </a:cubicBezTo>
                      <a:cubicBezTo>
                        <a:pt x="836" y="596"/>
                        <a:pt x="836" y="596"/>
                        <a:pt x="836" y="595"/>
                      </a:cubicBezTo>
                      <a:cubicBezTo>
                        <a:pt x="836" y="596"/>
                        <a:pt x="837" y="598"/>
                        <a:pt x="838" y="599"/>
                      </a:cubicBezTo>
                      <a:cubicBezTo>
                        <a:pt x="839" y="601"/>
                        <a:pt x="842" y="602"/>
                        <a:pt x="845" y="602"/>
                      </a:cubicBezTo>
                      <a:cubicBezTo>
                        <a:pt x="849" y="601"/>
                        <a:pt x="852" y="599"/>
                        <a:pt x="854" y="595"/>
                      </a:cubicBezTo>
                      <a:cubicBezTo>
                        <a:pt x="856" y="591"/>
                        <a:pt x="855" y="586"/>
                        <a:pt x="852" y="582"/>
                      </a:cubicBezTo>
                      <a:cubicBezTo>
                        <a:pt x="848" y="578"/>
                        <a:pt x="844" y="576"/>
                        <a:pt x="838" y="575"/>
                      </a:cubicBezTo>
                      <a:cubicBezTo>
                        <a:pt x="831" y="574"/>
                        <a:pt x="825" y="573"/>
                        <a:pt x="819" y="572"/>
                      </a:cubicBezTo>
                      <a:cubicBezTo>
                        <a:pt x="805" y="570"/>
                        <a:pt x="793" y="564"/>
                        <a:pt x="784" y="556"/>
                      </a:cubicBezTo>
                      <a:cubicBezTo>
                        <a:pt x="775" y="548"/>
                        <a:pt x="769" y="538"/>
                        <a:pt x="765" y="527"/>
                      </a:cubicBezTo>
                      <a:cubicBezTo>
                        <a:pt x="760" y="510"/>
                        <a:pt x="761" y="491"/>
                        <a:pt x="769" y="475"/>
                      </a:cubicBezTo>
                      <a:cubicBezTo>
                        <a:pt x="768" y="475"/>
                        <a:pt x="768" y="476"/>
                        <a:pt x="767" y="477"/>
                      </a:cubicBezTo>
                      <a:cubicBezTo>
                        <a:pt x="762" y="479"/>
                        <a:pt x="758" y="482"/>
                        <a:pt x="754" y="484"/>
                      </a:cubicBezTo>
                      <a:cubicBezTo>
                        <a:pt x="747" y="487"/>
                        <a:pt x="740" y="490"/>
                        <a:pt x="732" y="490"/>
                      </a:cubicBezTo>
                      <a:cubicBezTo>
                        <a:pt x="706" y="491"/>
                        <a:pt x="690" y="465"/>
                        <a:pt x="692" y="442"/>
                      </a:cubicBezTo>
                      <a:cubicBezTo>
                        <a:pt x="694" y="433"/>
                        <a:pt x="698" y="424"/>
                        <a:pt x="704" y="418"/>
                      </a:cubicBezTo>
                      <a:cubicBezTo>
                        <a:pt x="706" y="421"/>
                        <a:pt x="706" y="421"/>
                        <a:pt x="706" y="421"/>
                      </a:cubicBezTo>
                      <a:cubicBezTo>
                        <a:pt x="701" y="427"/>
                        <a:pt x="697" y="434"/>
                        <a:pt x="697" y="443"/>
                      </a:cubicBezTo>
                      <a:cubicBezTo>
                        <a:pt x="695" y="463"/>
                        <a:pt x="708" y="487"/>
                        <a:pt x="732" y="486"/>
                      </a:cubicBezTo>
                      <a:cubicBezTo>
                        <a:pt x="739" y="485"/>
                        <a:pt x="745" y="483"/>
                        <a:pt x="752" y="480"/>
                      </a:cubicBezTo>
                      <a:cubicBezTo>
                        <a:pt x="756" y="478"/>
                        <a:pt x="760" y="475"/>
                        <a:pt x="764" y="473"/>
                      </a:cubicBezTo>
                      <a:cubicBezTo>
                        <a:pt x="781" y="461"/>
                        <a:pt x="790" y="447"/>
                        <a:pt x="812" y="441"/>
                      </a:cubicBezTo>
                      <a:cubicBezTo>
                        <a:pt x="824" y="438"/>
                        <a:pt x="838" y="439"/>
                        <a:pt x="852" y="445"/>
                      </a:cubicBezTo>
                      <a:cubicBezTo>
                        <a:pt x="860" y="449"/>
                        <a:pt x="866" y="453"/>
                        <a:pt x="873" y="459"/>
                      </a:cubicBezTo>
                      <a:cubicBezTo>
                        <a:pt x="879" y="466"/>
                        <a:pt x="883" y="472"/>
                        <a:pt x="886" y="481"/>
                      </a:cubicBezTo>
                      <a:cubicBezTo>
                        <a:pt x="891" y="494"/>
                        <a:pt x="891" y="505"/>
                        <a:pt x="889" y="519"/>
                      </a:cubicBezTo>
                      <a:cubicBezTo>
                        <a:pt x="891" y="511"/>
                        <a:pt x="893" y="505"/>
                        <a:pt x="893" y="504"/>
                      </a:cubicBezTo>
                      <a:cubicBezTo>
                        <a:pt x="900" y="476"/>
                        <a:pt x="905" y="448"/>
                        <a:pt x="905" y="421"/>
                      </a:cubicBezTo>
                      <a:cubicBezTo>
                        <a:pt x="905" y="413"/>
                        <a:pt x="904" y="407"/>
                        <a:pt x="900" y="402"/>
                      </a:cubicBezTo>
                      <a:cubicBezTo>
                        <a:pt x="898" y="399"/>
                        <a:pt x="894" y="397"/>
                        <a:pt x="891" y="396"/>
                      </a:cubicBezTo>
                      <a:cubicBezTo>
                        <a:pt x="885" y="395"/>
                        <a:pt x="879" y="397"/>
                        <a:pt x="877" y="403"/>
                      </a:cubicBezTo>
                      <a:cubicBezTo>
                        <a:pt x="875" y="406"/>
                        <a:pt x="876" y="409"/>
                        <a:pt x="878" y="412"/>
                      </a:cubicBezTo>
                      <a:cubicBezTo>
                        <a:pt x="881" y="414"/>
                        <a:pt x="886" y="414"/>
                        <a:pt x="888" y="411"/>
                      </a:cubicBezTo>
                      <a:cubicBezTo>
                        <a:pt x="890" y="409"/>
                        <a:pt x="889" y="406"/>
                        <a:pt x="888" y="403"/>
                      </a:cubicBezTo>
                      <a:cubicBezTo>
                        <a:pt x="891" y="404"/>
                        <a:pt x="893" y="408"/>
                        <a:pt x="892" y="412"/>
                      </a:cubicBezTo>
                      <a:cubicBezTo>
                        <a:pt x="890" y="421"/>
                        <a:pt x="875" y="422"/>
                        <a:pt x="871" y="412"/>
                      </a:cubicBezTo>
                      <a:cubicBezTo>
                        <a:pt x="868" y="403"/>
                        <a:pt x="871" y="395"/>
                        <a:pt x="879" y="392"/>
                      </a:cubicBezTo>
                      <a:cubicBezTo>
                        <a:pt x="889" y="387"/>
                        <a:pt x="903" y="395"/>
                        <a:pt x="905" y="408"/>
                      </a:cubicBezTo>
                      <a:cubicBezTo>
                        <a:pt x="905" y="385"/>
                        <a:pt x="902" y="363"/>
                        <a:pt x="896" y="342"/>
                      </a:cubicBezTo>
                      <a:cubicBezTo>
                        <a:pt x="896" y="351"/>
                        <a:pt x="894" y="359"/>
                        <a:pt x="892" y="367"/>
                      </a:cubicBezTo>
                      <a:cubicBezTo>
                        <a:pt x="882" y="392"/>
                        <a:pt x="850" y="406"/>
                        <a:pt x="829" y="382"/>
                      </a:cubicBezTo>
                      <a:cubicBezTo>
                        <a:pt x="823" y="376"/>
                        <a:pt x="820" y="368"/>
                        <a:pt x="819" y="359"/>
                      </a:cubicBezTo>
                      <a:cubicBezTo>
                        <a:pt x="816" y="345"/>
                        <a:pt x="821" y="329"/>
                        <a:pt x="815" y="317"/>
                      </a:cubicBezTo>
                      <a:cubicBezTo>
                        <a:pt x="812" y="311"/>
                        <a:pt x="807" y="306"/>
                        <a:pt x="800" y="305"/>
                      </a:cubicBezTo>
                      <a:cubicBezTo>
                        <a:pt x="786" y="303"/>
                        <a:pt x="773" y="317"/>
                        <a:pt x="776" y="331"/>
                      </a:cubicBezTo>
                      <a:cubicBezTo>
                        <a:pt x="777" y="337"/>
                        <a:pt x="783" y="341"/>
                        <a:pt x="788" y="341"/>
                      </a:cubicBezTo>
                      <a:cubicBezTo>
                        <a:pt x="797" y="342"/>
                        <a:pt x="803" y="334"/>
                        <a:pt x="800" y="329"/>
                      </a:cubicBezTo>
                      <a:cubicBezTo>
                        <a:pt x="803" y="331"/>
                        <a:pt x="804" y="337"/>
                        <a:pt x="801" y="341"/>
                      </a:cubicBezTo>
                      <a:cubicBezTo>
                        <a:pt x="795" y="349"/>
                        <a:pt x="784" y="348"/>
                        <a:pt x="777" y="343"/>
                      </a:cubicBezTo>
                      <a:cubicBezTo>
                        <a:pt x="769" y="336"/>
                        <a:pt x="768" y="326"/>
                        <a:pt x="770" y="319"/>
                      </a:cubicBezTo>
                      <a:cubicBezTo>
                        <a:pt x="774" y="305"/>
                        <a:pt x="790" y="295"/>
                        <a:pt x="804" y="301"/>
                      </a:cubicBezTo>
                      <a:cubicBezTo>
                        <a:pt x="812" y="305"/>
                        <a:pt x="816" y="309"/>
                        <a:pt x="819" y="315"/>
                      </a:cubicBezTo>
                      <a:cubicBezTo>
                        <a:pt x="824" y="325"/>
                        <a:pt x="823" y="337"/>
                        <a:pt x="828" y="347"/>
                      </a:cubicBezTo>
                      <a:cubicBezTo>
                        <a:pt x="837" y="362"/>
                        <a:pt x="855" y="370"/>
                        <a:pt x="869" y="361"/>
                      </a:cubicBezTo>
                      <a:cubicBezTo>
                        <a:pt x="885" y="351"/>
                        <a:pt x="889" y="321"/>
                        <a:pt x="881" y="302"/>
                      </a:cubicBezTo>
                      <a:cubicBezTo>
                        <a:pt x="876" y="292"/>
                        <a:pt x="865" y="283"/>
                        <a:pt x="853" y="283"/>
                      </a:cubicBezTo>
                      <a:cubicBezTo>
                        <a:pt x="838" y="282"/>
                        <a:pt x="823" y="298"/>
                        <a:pt x="833" y="313"/>
                      </a:cubicBezTo>
                      <a:cubicBezTo>
                        <a:pt x="836" y="318"/>
                        <a:pt x="841" y="321"/>
                        <a:pt x="846" y="322"/>
                      </a:cubicBezTo>
                      <a:cubicBezTo>
                        <a:pt x="854" y="322"/>
                        <a:pt x="864" y="312"/>
                        <a:pt x="858" y="303"/>
                      </a:cubicBezTo>
                      <a:cubicBezTo>
                        <a:pt x="855" y="297"/>
                        <a:pt x="848" y="297"/>
                        <a:pt x="846" y="303"/>
                      </a:cubicBezTo>
                      <a:cubicBezTo>
                        <a:pt x="845" y="296"/>
                        <a:pt x="854" y="292"/>
                        <a:pt x="860" y="298"/>
                      </a:cubicBezTo>
                      <a:cubicBezTo>
                        <a:pt x="871" y="309"/>
                        <a:pt x="860" y="328"/>
                        <a:pt x="844" y="325"/>
                      </a:cubicBezTo>
                      <a:cubicBezTo>
                        <a:pt x="835" y="323"/>
                        <a:pt x="825" y="314"/>
                        <a:pt x="826" y="302"/>
                      </a:cubicBezTo>
                      <a:cubicBezTo>
                        <a:pt x="827" y="286"/>
                        <a:pt x="847" y="273"/>
                        <a:pt x="864" y="281"/>
                      </a:cubicBezTo>
                      <a:cubicBezTo>
                        <a:pt x="866" y="282"/>
                        <a:pt x="868" y="282"/>
                        <a:pt x="869" y="283"/>
                      </a:cubicBezTo>
                      <a:cubicBezTo>
                        <a:pt x="865" y="279"/>
                        <a:pt x="860" y="275"/>
                        <a:pt x="853" y="271"/>
                      </a:cubicBezTo>
                      <a:cubicBezTo>
                        <a:pt x="853" y="271"/>
                        <a:pt x="853" y="271"/>
                        <a:pt x="853" y="271"/>
                      </a:cubicBezTo>
                      <a:cubicBezTo>
                        <a:pt x="844" y="266"/>
                        <a:pt x="837" y="263"/>
                        <a:pt x="826" y="262"/>
                      </a:cubicBezTo>
                      <a:cubicBezTo>
                        <a:pt x="836" y="260"/>
                        <a:pt x="846" y="263"/>
                        <a:pt x="855" y="268"/>
                      </a:cubicBezTo>
                      <a:cubicBezTo>
                        <a:pt x="855" y="268"/>
                        <a:pt x="855" y="268"/>
                        <a:pt x="855" y="268"/>
                      </a:cubicBezTo>
                      <a:cubicBezTo>
                        <a:pt x="859" y="271"/>
                        <a:pt x="863" y="274"/>
                        <a:pt x="866" y="277"/>
                      </a:cubicBezTo>
                      <a:cubicBezTo>
                        <a:pt x="858" y="265"/>
                        <a:pt x="848" y="253"/>
                        <a:pt x="837" y="242"/>
                      </a:cubicBezTo>
                      <a:cubicBezTo>
                        <a:pt x="816" y="224"/>
                        <a:pt x="797" y="213"/>
                        <a:pt x="770" y="207"/>
                      </a:cubicBezTo>
                      <a:cubicBezTo>
                        <a:pt x="745" y="203"/>
                        <a:pt x="719" y="205"/>
                        <a:pt x="696" y="213"/>
                      </a:cubicBezTo>
                      <a:cubicBezTo>
                        <a:pt x="684" y="218"/>
                        <a:pt x="678" y="221"/>
                        <a:pt x="670" y="231"/>
                      </a:cubicBezTo>
                      <a:cubicBezTo>
                        <a:pt x="654" y="252"/>
                        <a:pt x="650" y="282"/>
                        <a:pt x="660" y="299"/>
                      </a:cubicBezTo>
                      <a:cubicBezTo>
                        <a:pt x="665" y="309"/>
                        <a:pt x="677" y="316"/>
                        <a:pt x="687" y="309"/>
                      </a:cubicBezTo>
                      <a:cubicBezTo>
                        <a:pt x="693" y="304"/>
                        <a:pt x="693" y="298"/>
                        <a:pt x="688" y="291"/>
                      </a:cubicBezTo>
                      <a:cubicBezTo>
                        <a:pt x="700" y="292"/>
                        <a:pt x="703" y="311"/>
                        <a:pt x="692" y="322"/>
                      </a:cubicBezTo>
                      <a:cubicBezTo>
                        <a:pt x="682" y="334"/>
                        <a:pt x="669" y="335"/>
                        <a:pt x="659" y="331"/>
                      </a:cubicBezTo>
                      <a:cubicBezTo>
                        <a:pt x="644" y="325"/>
                        <a:pt x="634" y="307"/>
                        <a:pt x="636" y="287"/>
                      </a:cubicBezTo>
                      <a:cubicBezTo>
                        <a:pt x="637" y="268"/>
                        <a:pt x="647" y="248"/>
                        <a:pt x="661" y="234"/>
                      </a:cubicBezTo>
                      <a:cubicBezTo>
                        <a:pt x="658" y="237"/>
                        <a:pt x="655" y="240"/>
                        <a:pt x="652" y="243"/>
                      </a:cubicBezTo>
                      <a:cubicBezTo>
                        <a:pt x="631" y="266"/>
                        <a:pt x="618" y="294"/>
                        <a:pt x="618" y="324"/>
                      </a:cubicBezTo>
                      <a:cubicBezTo>
                        <a:pt x="618" y="341"/>
                        <a:pt x="625" y="352"/>
                        <a:pt x="639" y="362"/>
                      </a:cubicBezTo>
                      <a:cubicBezTo>
                        <a:pt x="648" y="367"/>
                        <a:pt x="663" y="370"/>
                        <a:pt x="673" y="365"/>
                      </a:cubicBezTo>
                      <a:cubicBezTo>
                        <a:pt x="681" y="360"/>
                        <a:pt x="684" y="349"/>
                        <a:pt x="675" y="344"/>
                      </a:cubicBezTo>
                      <a:cubicBezTo>
                        <a:pt x="680" y="340"/>
                        <a:pt x="688" y="343"/>
                        <a:pt x="690" y="350"/>
                      </a:cubicBezTo>
                      <a:cubicBezTo>
                        <a:pt x="692" y="356"/>
                        <a:pt x="689" y="364"/>
                        <a:pt x="682" y="369"/>
                      </a:cubicBezTo>
                      <a:cubicBezTo>
                        <a:pt x="678" y="373"/>
                        <a:pt x="673" y="374"/>
                        <a:pt x="668" y="375"/>
                      </a:cubicBezTo>
                      <a:cubicBezTo>
                        <a:pt x="657" y="376"/>
                        <a:pt x="646" y="372"/>
                        <a:pt x="637" y="366"/>
                      </a:cubicBezTo>
                      <a:cubicBezTo>
                        <a:pt x="630" y="362"/>
                        <a:pt x="625" y="355"/>
                        <a:pt x="622" y="349"/>
                      </a:cubicBezTo>
                      <a:cubicBezTo>
                        <a:pt x="630" y="370"/>
                        <a:pt x="646" y="387"/>
                        <a:pt x="670" y="392"/>
                      </a:cubicBezTo>
                      <a:cubicBezTo>
                        <a:pt x="682" y="395"/>
                        <a:pt x="694" y="394"/>
                        <a:pt x="705" y="390"/>
                      </a:cubicBezTo>
                      <a:cubicBezTo>
                        <a:pt x="755" y="373"/>
                        <a:pt x="719" y="343"/>
                        <a:pt x="711" y="318"/>
                      </a:cubicBezTo>
                      <a:cubicBezTo>
                        <a:pt x="701" y="287"/>
                        <a:pt x="744" y="280"/>
                        <a:pt x="755" y="312"/>
                      </a:cubicBezTo>
                      <a:cubicBezTo>
                        <a:pt x="765" y="339"/>
                        <a:pt x="748" y="363"/>
                        <a:pt x="727" y="379"/>
                      </a:cubicBezTo>
                      <a:cubicBezTo>
                        <a:pt x="732" y="377"/>
                        <a:pt x="736" y="375"/>
                        <a:pt x="741" y="375"/>
                      </a:cubicBezTo>
                      <a:cubicBezTo>
                        <a:pt x="752" y="373"/>
                        <a:pt x="765" y="379"/>
                        <a:pt x="767" y="391"/>
                      </a:cubicBezTo>
                      <a:cubicBezTo>
                        <a:pt x="768" y="396"/>
                        <a:pt x="765" y="402"/>
                        <a:pt x="761" y="404"/>
                      </a:cubicBezTo>
                      <a:cubicBezTo>
                        <a:pt x="757" y="407"/>
                        <a:pt x="753" y="407"/>
                        <a:pt x="750" y="406"/>
                      </a:cubicBezTo>
                      <a:cubicBezTo>
                        <a:pt x="746" y="404"/>
                        <a:pt x="743" y="401"/>
                        <a:pt x="742" y="397"/>
                      </a:cubicBezTo>
                      <a:cubicBezTo>
                        <a:pt x="740" y="392"/>
                        <a:pt x="743" y="386"/>
                        <a:pt x="748" y="384"/>
                      </a:cubicBezTo>
                      <a:cubicBezTo>
                        <a:pt x="751" y="383"/>
                        <a:pt x="754" y="384"/>
                        <a:pt x="756" y="387"/>
                      </a:cubicBezTo>
                      <a:cubicBezTo>
                        <a:pt x="757" y="389"/>
                        <a:pt x="757" y="391"/>
                        <a:pt x="755" y="393"/>
                      </a:cubicBezTo>
                      <a:cubicBezTo>
                        <a:pt x="756" y="391"/>
                        <a:pt x="755" y="389"/>
                        <a:pt x="754" y="389"/>
                      </a:cubicBezTo>
                      <a:cubicBezTo>
                        <a:pt x="752" y="386"/>
                        <a:pt x="748" y="388"/>
                        <a:pt x="747" y="391"/>
                      </a:cubicBezTo>
                      <a:cubicBezTo>
                        <a:pt x="747" y="392"/>
                        <a:pt x="747" y="394"/>
                        <a:pt x="749" y="396"/>
                      </a:cubicBezTo>
                      <a:cubicBezTo>
                        <a:pt x="751" y="399"/>
                        <a:pt x="754" y="399"/>
                        <a:pt x="756" y="398"/>
                      </a:cubicBezTo>
                      <a:cubicBezTo>
                        <a:pt x="759" y="397"/>
                        <a:pt x="761" y="393"/>
                        <a:pt x="761" y="390"/>
                      </a:cubicBezTo>
                      <a:cubicBezTo>
                        <a:pt x="759" y="380"/>
                        <a:pt x="746" y="376"/>
                        <a:pt x="738" y="377"/>
                      </a:cubicBezTo>
                      <a:cubicBezTo>
                        <a:pt x="735" y="377"/>
                        <a:pt x="733" y="378"/>
                        <a:pt x="731" y="379"/>
                      </a:cubicBezTo>
                      <a:cubicBezTo>
                        <a:pt x="723" y="382"/>
                        <a:pt x="716" y="387"/>
                        <a:pt x="708" y="390"/>
                      </a:cubicBezTo>
                      <a:cubicBezTo>
                        <a:pt x="700" y="393"/>
                        <a:pt x="692" y="395"/>
                        <a:pt x="684" y="395"/>
                      </a:cubicBezTo>
                      <a:cubicBezTo>
                        <a:pt x="687" y="396"/>
                        <a:pt x="690" y="397"/>
                        <a:pt x="693" y="398"/>
                      </a:cubicBezTo>
                      <a:cubicBezTo>
                        <a:pt x="709" y="408"/>
                        <a:pt x="715" y="429"/>
                        <a:pt x="708" y="446"/>
                      </a:cubicBezTo>
                      <a:cubicBezTo>
                        <a:pt x="706" y="451"/>
                        <a:pt x="703" y="456"/>
                        <a:pt x="700" y="459"/>
                      </a:cubicBezTo>
                      <a:cubicBezTo>
                        <a:pt x="698" y="456"/>
                        <a:pt x="698" y="456"/>
                        <a:pt x="698" y="456"/>
                      </a:cubicBezTo>
                      <a:cubicBezTo>
                        <a:pt x="701" y="453"/>
                        <a:pt x="704" y="449"/>
                        <a:pt x="705" y="445"/>
                      </a:cubicBezTo>
                      <a:cubicBezTo>
                        <a:pt x="711" y="429"/>
                        <a:pt x="707" y="409"/>
                        <a:pt x="692" y="400"/>
                      </a:cubicBezTo>
                      <a:cubicBezTo>
                        <a:pt x="682" y="395"/>
                        <a:pt x="677" y="396"/>
                        <a:pt x="667" y="393"/>
                      </a:cubicBezTo>
                      <a:cubicBezTo>
                        <a:pt x="635" y="385"/>
                        <a:pt x="617" y="357"/>
                        <a:pt x="615" y="325"/>
                      </a:cubicBezTo>
                      <a:cubicBezTo>
                        <a:pt x="615" y="315"/>
                        <a:pt x="616" y="306"/>
                        <a:pt x="618" y="298"/>
                      </a:cubicBezTo>
                      <a:cubicBezTo>
                        <a:pt x="611" y="315"/>
                        <a:pt x="606" y="333"/>
                        <a:pt x="608" y="348"/>
                      </a:cubicBezTo>
                      <a:cubicBezTo>
                        <a:pt x="610" y="381"/>
                        <a:pt x="610" y="425"/>
                        <a:pt x="615" y="447"/>
                      </a:cubicBezTo>
                      <a:cubicBezTo>
                        <a:pt x="617" y="457"/>
                        <a:pt x="624" y="467"/>
                        <a:pt x="634" y="471"/>
                      </a:cubicBezTo>
                      <a:cubicBezTo>
                        <a:pt x="628" y="470"/>
                        <a:pt x="623" y="465"/>
                        <a:pt x="619" y="460"/>
                      </a:cubicBezTo>
                      <a:cubicBezTo>
                        <a:pt x="619" y="460"/>
                        <a:pt x="619" y="460"/>
                        <a:pt x="619" y="460"/>
                      </a:cubicBezTo>
                      <a:cubicBezTo>
                        <a:pt x="617" y="458"/>
                        <a:pt x="616" y="455"/>
                        <a:pt x="615" y="452"/>
                      </a:cubicBezTo>
                      <a:cubicBezTo>
                        <a:pt x="616" y="464"/>
                        <a:pt x="619" y="474"/>
                        <a:pt x="627" y="483"/>
                      </a:cubicBezTo>
                      <a:cubicBezTo>
                        <a:pt x="635" y="492"/>
                        <a:pt x="645" y="496"/>
                        <a:pt x="657" y="496"/>
                      </a:cubicBezTo>
                      <a:cubicBezTo>
                        <a:pt x="657" y="497"/>
                        <a:pt x="657" y="498"/>
                        <a:pt x="657" y="499"/>
                      </a:cubicBezTo>
                      <a:cubicBezTo>
                        <a:pt x="648" y="499"/>
                        <a:pt x="640" y="496"/>
                        <a:pt x="632" y="490"/>
                      </a:cubicBezTo>
                      <a:cubicBezTo>
                        <a:pt x="625" y="485"/>
                        <a:pt x="619" y="478"/>
                        <a:pt x="617" y="471"/>
                      </a:cubicBezTo>
                      <a:cubicBezTo>
                        <a:pt x="618" y="476"/>
                        <a:pt x="615" y="481"/>
                        <a:pt x="611" y="483"/>
                      </a:cubicBezTo>
                      <a:cubicBezTo>
                        <a:pt x="608" y="485"/>
                        <a:pt x="604" y="485"/>
                        <a:pt x="601" y="484"/>
                      </a:cubicBezTo>
                      <a:cubicBezTo>
                        <a:pt x="597" y="482"/>
                        <a:pt x="594" y="477"/>
                        <a:pt x="597" y="471"/>
                      </a:cubicBezTo>
                      <a:cubicBezTo>
                        <a:pt x="598" y="468"/>
                        <a:pt x="601" y="467"/>
                        <a:pt x="604" y="468"/>
                      </a:cubicBezTo>
                      <a:cubicBezTo>
                        <a:pt x="610" y="469"/>
                        <a:pt x="610" y="476"/>
                        <a:pt x="606" y="477"/>
                      </a:cubicBezTo>
                      <a:cubicBezTo>
                        <a:pt x="607" y="475"/>
                        <a:pt x="608" y="473"/>
                        <a:pt x="607" y="472"/>
                      </a:cubicBezTo>
                      <a:cubicBezTo>
                        <a:pt x="605" y="470"/>
                        <a:pt x="602" y="469"/>
                        <a:pt x="600" y="471"/>
                      </a:cubicBezTo>
                      <a:cubicBezTo>
                        <a:pt x="598" y="473"/>
                        <a:pt x="598" y="475"/>
                        <a:pt x="599" y="478"/>
                      </a:cubicBezTo>
                      <a:cubicBezTo>
                        <a:pt x="601" y="483"/>
                        <a:pt x="608" y="485"/>
                        <a:pt x="613" y="479"/>
                      </a:cubicBezTo>
                      <a:cubicBezTo>
                        <a:pt x="618" y="474"/>
                        <a:pt x="615" y="464"/>
                        <a:pt x="614" y="458"/>
                      </a:cubicBezTo>
                      <a:cubicBezTo>
                        <a:pt x="612" y="450"/>
                        <a:pt x="611" y="441"/>
                        <a:pt x="610" y="437"/>
                      </a:cubicBezTo>
                      <a:cubicBezTo>
                        <a:pt x="609" y="430"/>
                        <a:pt x="607" y="414"/>
                        <a:pt x="607" y="395"/>
                      </a:cubicBezTo>
                      <a:cubicBezTo>
                        <a:pt x="606" y="399"/>
                        <a:pt x="605" y="402"/>
                        <a:pt x="604" y="406"/>
                      </a:cubicBezTo>
                      <a:cubicBezTo>
                        <a:pt x="603" y="407"/>
                        <a:pt x="598" y="420"/>
                        <a:pt x="595" y="419"/>
                      </a:cubicBezTo>
                      <a:cubicBezTo>
                        <a:pt x="595" y="417"/>
                        <a:pt x="598" y="411"/>
                        <a:pt x="598" y="409"/>
                      </a:cubicBezTo>
                      <a:cubicBezTo>
                        <a:pt x="600" y="404"/>
                        <a:pt x="601" y="399"/>
                        <a:pt x="603" y="393"/>
                      </a:cubicBezTo>
                      <a:cubicBezTo>
                        <a:pt x="603" y="391"/>
                        <a:pt x="603" y="388"/>
                        <a:pt x="604" y="386"/>
                      </a:cubicBezTo>
                      <a:cubicBezTo>
                        <a:pt x="605" y="377"/>
                        <a:pt x="605" y="369"/>
                        <a:pt x="603" y="360"/>
                      </a:cubicBezTo>
                      <a:cubicBezTo>
                        <a:pt x="603" y="360"/>
                        <a:pt x="603" y="359"/>
                        <a:pt x="603" y="357"/>
                      </a:cubicBezTo>
                      <a:cubicBezTo>
                        <a:pt x="603" y="360"/>
                        <a:pt x="602" y="363"/>
                        <a:pt x="602" y="366"/>
                      </a:cubicBezTo>
                      <a:cubicBezTo>
                        <a:pt x="600" y="374"/>
                        <a:pt x="599" y="380"/>
                        <a:pt x="594" y="387"/>
                      </a:cubicBezTo>
                      <a:cubicBezTo>
                        <a:pt x="582" y="405"/>
                        <a:pt x="562" y="405"/>
                        <a:pt x="546" y="396"/>
                      </a:cubicBezTo>
                      <a:cubicBezTo>
                        <a:pt x="533" y="388"/>
                        <a:pt x="522" y="374"/>
                        <a:pt x="521" y="358"/>
                      </a:cubicBezTo>
                      <a:cubicBezTo>
                        <a:pt x="521" y="344"/>
                        <a:pt x="529" y="333"/>
                        <a:pt x="542" y="329"/>
                      </a:cubicBezTo>
                      <a:cubicBezTo>
                        <a:pt x="549" y="328"/>
                        <a:pt x="554" y="328"/>
                        <a:pt x="560" y="329"/>
                      </a:cubicBezTo>
                      <a:cubicBezTo>
                        <a:pt x="565" y="331"/>
                        <a:pt x="569" y="334"/>
                        <a:pt x="571" y="338"/>
                      </a:cubicBezTo>
                      <a:cubicBezTo>
                        <a:pt x="574" y="343"/>
                        <a:pt x="575" y="350"/>
                        <a:pt x="572" y="355"/>
                      </a:cubicBezTo>
                      <a:cubicBezTo>
                        <a:pt x="571" y="359"/>
                        <a:pt x="568" y="361"/>
                        <a:pt x="564" y="362"/>
                      </a:cubicBezTo>
                      <a:cubicBezTo>
                        <a:pt x="560" y="363"/>
                        <a:pt x="556" y="362"/>
                        <a:pt x="552" y="360"/>
                      </a:cubicBezTo>
                      <a:cubicBezTo>
                        <a:pt x="549" y="357"/>
                        <a:pt x="546" y="352"/>
                        <a:pt x="548" y="347"/>
                      </a:cubicBezTo>
                      <a:cubicBezTo>
                        <a:pt x="549" y="343"/>
                        <a:pt x="553" y="339"/>
                        <a:pt x="558" y="340"/>
                      </a:cubicBezTo>
                      <a:cubicBezTo>
                        <a:pt x="564" y="340"/>
                        <a:pt x="569" y="345"/>
                        <a:pt x="568" y="350"/>
                      </a:cubicBezTo>
                      <a:cubicBezTo>
                        <a:pt x="568" y="356"/>
                        <a:pt x="563" y="361"/>
                        <a:pt x="557" y="361"/>
                      </a:cubicBezTo>
                      <a:cubicBezTo>
                        <a:pt x="555" y="361"/>
                        <a:pt x="553" y="360"/>
                        <a:pt x="552" y="359"/>
                      </a:cubicBezTo>
                      <a:cubicBezTo>
                        <a:pt x="553" y="360"/>
                        <a:pt x="553" y="360"/>
                        <a:pt x="553" y="360"/>
                      </a:cubicBezTo>
                      <a:cubicBezTo>
                        <a:pt x="556" y="362"/>
                        <a:pt x="560" y="363"/>
                        <a:pt x="564" y="362"/>
                      </a:cubicBezTo>
                      <a:cubicBezTo>
                        <a:pt x="568" y="361"/>
                        <a:pt x="570" y="358"/>
                        <a:pt x="572" y="355"/>
                      </a:cubicBezTo>
                      <a:cubicBezTo>
                        <a:pt x="574" y="349"/>
                        <a:pt x="573" y="344"/>
                        <a:pt x="570" y="338"/>
                      </a:cubicBezTo>
                      <a:cubicBezTo>
                        <a:pt x="568" y="334"/>
                        <a:pt x="564" y="332"/>
                        <a:pt x="560" y="331"/>
                      </a:cubicBezTo>
                      <a:cubicBezTo>
                        <a:pt x="554" y="329"/>
                        <a:pt x="549" y="329"/>
                        <a:pt x="543" y="331"/>
                      </a:cubicBezTo>
                      <a:cubicBezTo>
                        <a:pt x="531" y="335"/>
                        <a:pt x="524" y="345"/>
                        <a:pt x="524" y="358"/>
                      </a:cubicBezTo>
                      <a:cubicBezTo>
                        <a:pt x="524" y="373"/>
                        <a:pt x="536" y="387"/>
                        <a:pt x="549" y="394"/>
                      </a:cubicBezTo>
                      <a:cubicBezTo>
                        <a:pt x="564" y="401"/>
                        <a:pt x="581" y="400"/>
                        <a:pt x="591" y="384"/>
                      </a:cubicBezTo>
                      <a:cubicBezTo>
                        <a:pt x="595" y="378"/>
                        <a:pt x="596" y="372"/>
                        <a:pt x="597" y="365"/>
                      </a:cubicBezTo>
                      <a:cubicBezTo>
                        <a:pt x="602" y="339"/>
                        <a:pt x="607" y="315"/>
                        <a:pt x="619" y="290"/>
                      </a:cubicBezTo>
                      <a:cubicBezTo>
                        <a:pt x="618" y="291"/>
                        <a:pt x="617" y="293"/>
                        <a:pt x="616" y="293"/>
                      </a:cubicBezTo>
                      <a:cubicBezTo>
                        <a:pt x="608" y="300"/>
                        <a:pt x="597" y="302"/>
                        <a:pt x="590" y="294"/>
                      </a:cubicBezTo>
                      <a:cubicBezTo>
                        <a:pt x="585" y="288"/>
                        <a:pt x="586" y="279"/>
                        <a:pt x="590" y="273"/>
                      </a:cubicBezTo>
                      <a:cubicBezTo>
                        <a:pt x="594" y="269"/>
                        <a:pt x="600" y="266"/>
                        <a:pt x="606" y="269"/>
                      </a:cubicBezTo>
                      <a:cubicBezTo>
                        <a:pt x="611" y="270"/>
                        <a:pt x="613" y="276"/>
                        <a:pt x="608" y="279"/>
                      </a:cubicBezTo>
                      <a:cubicBezTo>
                        <a:pt x="604" y="282"/>
                        <a:pt x="601" y="278"/>
                        <a:pt x="596" y="281"/>
                      </a:cubicBezTo>
                      <a:cubicBezTo>
                        <a:pt x="593" y="283"/>
                        <a:pt x="591" y="286"/>
                        <a:pt x="593" y="290"/>
                      </a:cubicBezTo>
                      <a:cubicBezTo>
                        <a:pt x="596" y="297"/>
                        <a:pt x="605" y="295"/>
                        <a:pt x="611" y="291"/>
                      </a:cubicBezTo>
                      <a:cubicBezTo>
                        <a:pt x="623" y="283"/>
                        <a:pt x="625" y="276"/>
                        <a:pt x="632" y="264"/>
                      </a:cubicBezTo>
                      <a:cubicBezTo>
                        <a:pt x="637" y="256"/>
                        <a:pt x="642" y="249"/>
                        <a:pt x="649" y="241"/>
                      </a:cubicBezTo>
                      <a:cubicBezTo>
                        <a:pt x="670" y="219"/>
                        <a:pt x="697" y="206"/>
                        <a:pt x="726" y="202"/>
                      </a:cubicBezTo>
                      <a:cubicBezTo>
                        <a:pt x="720" y="201"/>
                        <a:pt x="715" y="198"/>
                        <a:pt x="713" y="194"/>
                      </a:cubicBezTo>
                      <a:cubicBezTo>
                        <a:pt x="711" y="189"/>
                        <a:pt x="712" y="184"/>
                        <a:pt x="717" y="179"/>
                      </a:cubicBezTo>
                      <a:cubicBezTo>
                        <a:pt x="717" y="181"/>
                        <a:pt x="718" y="182"/>
                        <a:pt x="719" y="183"/>
                      </a:cubicBezTo>
                      <a:cubicBezTo>
                        <a:pt x="709" y="190"/>
                        <a:pt x="720" y="200"/>
                        <a:pt x="732" y="201"/>
                      </a:cubicBezTo>
                      <a:cubicBezTo>
                        <a:pt x="731" y="201"/>
                        <a:pt x="731" y="201"/>
                        <a:pt x="731" y="201"/>
                      </a:cubicBezTo>
                      <a:cubicBezTo>
                        <a:pt x="741" y="200"/>
                        <a:pt x="752" y="200"/>
                        <a:pt x="762" y="201"/>
                      </a:cubicBezTo>
                      <a:cubicBezTo>
                        <a:pt x="750" y="194"/>
                        <a:pt x="742" y="180"/>
                        <a:pt x="747" y="165"/>
                      </a:cubicBezTo>
                      <a:cubicBezTo>
                        <a:pt x="750" y="157"/>
                        <a:pt x="754" y="151"/>
                        <a:pt x="761" y="147"/>
                      </a:cubicBezTo>
                      <a:cubicBezTo>
                        <a:pt x="768" y="143"/>
                        <a:pt x="775" y="142"/>
                        <a:pt x="783" y="143"/>
                      </a:cubicBezTo>
                      <a:cubicBezTo>
                        <a:pt x="790" y="145"/>
                        <a:pt x="796" y="149"/>
                        <a:pt x="801" y="154"/>
                      </a:cubicBezTo>
                      <a:cubicBezTo>
                        <a:pt x="806" y="160"/>
                        <a:pt x="808" y="167"/>
                        <a:pt x="808" y="174"/>
                      </a:cubicBezTo>
                      <a:cubicBezTo>
                        <a:pt x="808" y="182"/>
                        <a:pt x="804" y="188"/>
                        <a:pt x="798" y="192"/>
                      </a:cubicBezTo>
                      <a:cubicBezTo>
                        <a:pt x="794" y="195"/>
                        <a:pt x="789" y="196"/>
                        <a:pt x="784" y="195"/>
                      </a:cubicBezTo>
                      <a:cubicBezTo>
                        <a:pt x="777" y="193"/>
                        <a:pt x="772" y="187"/>
                        <a:pt x="771" y="181"/>
                      </a:cubicBezTo>
                      <a:cubicBezTo>
                        <a:pt x="770" y="174"/>
                        <a:pt x="773" y="168"/>
                        <a:pt x="778" y="165"/>
                      </a:cubicBezTo>
                      <a:cubicBezTo>
                        <a:pt x="785" y="160"/>
                        <a:pt x="794" y="162"/>
                        <a:pt x="799" y="169"/>
                      </a:cubicBezTo>
                      <a:cubicBezTo>
                        <a:pt x="803" y="176"/>
                        <a:pt x="801" y="185"/>
                        <a:pt x="794" y="190"/>
                      </a:cubicBezTo>
                      <a:cubicBezTo>
                        <a:pt x="791" y="192"/>
                        <a:pt x="788" y="192"/>
                        <a:pt x="784" y="192"/>
                      </a:cubicBezTo>
                      <a:cubicBezTo>
                        <a:pt x="785" y="192"/>
                        <a:pt x="785" y="192"/>
                        <a:pt x="785" y="192"/>
                      </a:cubicBezTo>
                      <a:cubicBezTo>
                        <a:pt x="789" y="193"/>
                        <a:pt x="793" y="192"/>
                        <a:pt x="796" y="190"/>
                      </a:cubicBezTo>
                      <a:cubicBezTo>
                        <a:pt x="802" y="186"/>
                        <a:pt x="804" y="181"/>
                        <a:pt x="805" y="174"/>
                      </a:cubicBezTo>
                      <a:cubicBezTo>
                        <a:pt x="805" y="167"/>
                        <a:pt x="803" y="161"/>
                        <a:pt x="799" y="156"/>
                      </a:cubicBezTo>
                      <a:cubicBezTo>
                        <a:pt x="794" y="151"/>
                        <a:pt x="789" y="148"/>
                        <a:pt x="782" y="147"/>
                      </a:cubicBezTo>
                      <a:cubicBezTo>
                        <a:pt x="775" y="145"/>
                        <a:pt x="769" y="146"/>
                        <a:pt x="762" y="150"/>
                      </a:cubicBezTo>
                      <a:cubicBezTo>
                        <a:pt x="756" y="154"/>
                        <a:pt x="752" y="159"/>
                        <a:pt x="750" y="166"/>
                      </a:cubicBezTo>
                      <a:cubicBezTo>
                        <a:pt x="744" y="183"/>
                        <a:pt x="757" y="200"/>
                        <a:pt x="771" y="203"/>
                      </a:cubicBezTo>
                      <a:cubicBezTo>
                        <a:pt x="799" y="209"/>
                        <a:pt x="818" y="219"/>
                        <a:pt x="840" y="238"/>
                      </a:cubicBezTo>
                      <a:cubicBezTo>
                        <a:pt x="842" y="240"/>
                        <a:pt x="844" y="242"/>
                        <a:pt x="846" y="244"/>
                      </a:cubicBezTo>
                      <a:cubicBezTo>
                        <a:pt x="845" y="242"/>
                        <a:pt x="844" y="240"/>
                        <a:pt x="843" y="238"/>
                      </a:cubicBezTo>
                      <a:cubicBezTo>
                        <a:pt x="838" y="229"/>
                        <a:pt x="836" y="220"/>
                        <a:pt x="836" y="210"/>
                      </a:cubicBezTo>
                      <a:cubicBezTo>
                        <a:pt x="839" y="220"/>
                        <a:pt x="841" y="227"/>
                        <a:pt x="846" y="236"/>
                      </a:cubicBezTo>
                      <a:cubicBezTo>
                        <a:pt x="846" y="237"/>
                        <a:pt x="847" y="238"/>
                        <a:pt x="847" y="238"/>
                      </a:cubicBezTo>
                      <a:cubicBezTo>
                        <a:pt x="844" y="230"/>
                        <a:pt x="853" y="219"/>
                        <a:pt x="859" y="215"/>
                      </a:cubicBezTo>
                      <a:cubicBezTo>
                        <a:pt x="863" y="212"/>
                        <a:pt x="868" y="210"/>
                        <a:pt x="872" y="209"/>
                      </a:cubicBezTo>
                      <a:cubicBezTo>
                        <a:pt x="880" y="207"/>
                        <a:pt x="892" y="208"/>
                        <a:pt x="896" y="215"/>
                      </a:cubicBezTo>
                      <a:cubicBezTo>
                        <a:pt x="903" y="211"/>
                        <a:pt x="911" y="211"/>
                        <a:pt x="918" y="212"/>
                      </a:cubicBezTo>
                      <a:cubicBezTo>
                        <a:pt x="929" y="214"/>
                        <a:pt x="939" y="212"/>
                        <a:pt x="942" y="203"/>
                      </a:cubicBezTo>
                      <a:cubicBezTo>
                        <a:pt x="946" y="213"/>
                        <a:pt x="932" y="224"/>
                        <a:pt x="923" y="227"/>
                      </a:cubicBezTo>
                      <a:cubicBezTo>
                        <a:pt x="910" y="230"/>
                        <a:pt x="898" y="223"/>
                        <a:pt x="884" y="218"/>
                      </a:cubicBezTo>
                      <a:cubicBezTo>
                        <a:pt x="875" y="215"/>
                        <a:pt x="868" y="214"/>
                        <a:pt x="861" y="219"/>
                      </a:cubicBezTo>
                      <a:cubicBezTo>
                        <a:pt x="854" y="222"/>
                        <a:pt x="846" y="230"/>
                        <a:pt x="847" y="238"/>
                      </a:cubicBezTo>
                      <a:cubicBezTo>
                        <a:pt x="847" y="237"/>
                        <a:pt x="847" y="235"/>
                        <a:pt x="848" y="234"/>
                      </a:cubicBezTo>
                      <a:cubicBezTo>
                        <a:pt x="849" y="229"/>
                        <a:pt x="854" y="226"/>
                        <a:pt x="861" y="227"/>
                      </a:cubicBezTo>
                      <a:cubicBezTo>
                        <a:pt x="860" y="227"/>
                        <a:pt x="859" y="229"/>
                        <a:pt x="859" y="230"/>
                      </a:cubicBezTo>
                      <a:cubicBezTo>
                        <a:pt x="852" y="230"/>
                        <a:pt x="848" y="236"/>
                        <a:pt x="850" y="243"/>
                      </a:cubicBezTo>
                      <a:cubicBezTo>
                        <a:pt x="851" y="246"/>
                        <a:pt x="853" y="249"/>
                        <a:pt x="854" y="252"/>
                      </a:cubicBezTo>
                      <a:cubicBezTo>
                        <a:pt x="876" y="276"/>
                        <a:pt x="891" y="304"/>
                        <a:pt x="901" y="334"/>
                      </a:cubicBezTo>
                      <a:cubicBezTo>
                        <a:pt x="895" y="309"/>
                        <a:pt x="891" y="279"/>
                        <a:pt x="905" y="256"/>
                      </a:cubicBezTo>
                      <a:cubicBezTo>
                        <a:pt x="912" y="245"/>
                        <a:pt x="921" y="239"/>
                        <a:pt x="934" y="236"/>
                      </a:cubicBezTo>
                      <a:cubicBezTo>
                        <a:pt x="946" y="234"/>
                        <a:pt x="956" y="236"/>
                        <a:pt x="966" y="241"/>
                      </a:cubicBezTo>
                      <a:cubicBezTo>
                        <a:pt x="988" y="253"/>
                        <a:pt x="996" y="281"/>
                        <a:pt x="984" y="303"/>
                      </a:cubicBezTo>
                      <a:cubicBezTo>
                        <a:pt x="974" y="323"/>
                        <a:pt x="949" y="335"/>
                        <a:pt x="930" y="320"/>
                      </a:cubicBezTo>
                      <a:cubicBezTo>
                        <a:pt x="922" y="314"/>
                        <a:pt x="917" y="303"/>
                        <a:pt x="921" y="293"/>
                      </a:cubicBezTo>
                      <a:cubicBezTo>
                        <a:pt x="922" y="290"/>
                        <a:pt x="925" y="287"/>
                        <a:pt x="927" y="285"/>
                      </a:cubicBezTo>
                      <a:cubicBezTo>
                        <a:pt x="927" y="285"/>
                        <a:pt x="927" y="285"/>
                        <a:pt x="927" y="285"/>
                      </a:cubicBezTo>
                      <a:cubicBezTo>
                        <a:pt x="934" y="281"/>
                        <a:pt x="945" y="282"/>
                        <a:pt x="950" y="290"/>
                      </a:cubicBezTo>
                      <a:cubicBezTo>
                        <a:pt x="955" y="298"/>
                        <a:pt x="953" y="308"/>
                        <a:pt x="945" y="313"/>
                      </a:cubicBezTo>
                      <a:cubicBezTo>
                        <a:pt x="938" y="318"/>
                        <a:pt x="927" y="316"/>
                        <a:pt x="923" y="308"/>
                      </a:cubicBezTo>
                      <a:cubicBezTo>
                        <a:pt x="920" y="305"/>
                        <a:pt x="920" y="301"/>
                        <a:pt x="920" y="298"/>
                      </a:cubicBezTo>
                      <a:cubicBezTo>
                        <a:pt x="920" y="298"/>
                        <a:pt x="920" y="298"/>
                        <a:pt x="920" y="298"/>
                      </a:cubicBezTo>
                      <a:cubicBezTo>
                        <a:pt x="919" y="306"/>
                        <a:pt x="923" y="315"/>
                        <a:pt x="930" y="320"/>
                      </a:cubicBezTo>
                      <a:cubicBezTo>
                        <a:pt x="950" y="332"/>
                        <a:pt x="973" y="319"/>
                        <a:pt x="982" y="301"/>
                      </a:cubicBezTo>
                      <a:cubicBezTo>
                        <a:pt x="993" y="280"/>
                        <a:pt x="985" y="254"/>
                        <a:pt x="965" y="243"/>
                      </a:cubicBezTo>
                      <a:cubicBezTo>
                        <a:pt x="961" y="241"/>
                        <a:pt x="957" y="240"/>
                        <a:pt x="953" y="239"/>
                      </a:cubicBezTo>
                      <a:cubicBezTo>
                        <a:pt x="956" y="240"/>
                        <a:pt x="958" y="241"/>
                        <a:pt x="960" y="243"/>
                      </a:cubicBezTo>
                      <a:cubicBezTo>
                        <a:pt x="966" y="249"/>
                        <a:pt x="969" y="259"/>
                        <a:pt x="965" y="266"/>
                      </a:cubicBezTo>
                      <a:cubicBezTo>
                        <a:pt x="962" y="273"/>
                        <a:pt x="954" y="277"/>
                        <a:pt x="945" y="273"/>
                      </a:cubicBezTo>
                      <a:cubicBezTo>
                        <a:pt x="940" y="270"/>
                        <a:pt x="938" y="265"/>
                        <a:pt x="939" y="260"/>
                      </a:cubicBezTo>
                      <a:cubicBezTo>
                        <a:pt x="942" y="251"/>
                        <a:pt x="953" y="252"/>
                        <a:pt x="955" y="258"/>
                      </a:cubicBezTo>
                      <a:cubicBezTo>
                        <a:pt x="952" y="256"/>
                        <a:pt x="949" y="255"/>
                        <a:pt x="946" y="257"/>
                      </a:cubicBezTo>
                      <a:cubicBezTo>
                        <a:pt x="943" y="259"/>
                        <a:pt x="942" y="264"/>
                        <a:pt x="945" y="267"/>
                      </a:cubicBezTo>
                      <a:cubicBezTo>
                        <a:pt x="948" y="270"/>
                        <a:pt x="952" y="271"/>
                        <a:pt x="955" y="270"/>
                      </a:cubicBezTo>
                      <a:cubicBezTo>
                        <a:pt x="961" y="268"/>
                        <a:pt x="964" y="260"/>
                        <a:pt x="962" y="254"/>
                      </a:cubicBezTo>
                      <a:cubicBezTo>
                        <a:pt x="960" y="242"/>
                        <a:pt x="946" y="237"/>
                        <a:pt x="935" y="239"/>
                      </a:cubicBezTo>
                      <a:cubicBezTo>
                        <a:pt x="923" y="241"/>
                        <a:pt x="914" y="248"/>
                        <a:pt x="908" y="258"/>
                      </a:cubicBezTo>
                      <a:cubicBezTo>
                        <a:pt x="889" y="290"/>
                        <a:pt x="908" y="341"/>
                        <a:pt x="911" y="381"/>
                      </a:cubicBezTo>
                      <a:cubicBezTo>
                        <a:pt x="914" y="373"/>
                        <a:pt x="918" y="367"/>
                        <a:pt x="924" y="360"/>
                      </a:cubicBezTo>
                      <a:cubicBezTo>
                        <a:pt x="927" y="357"/>
                        <a:pt x="930" y="355"/>
                        <a:pt x="933" y="352"/>
                      </a:cubicBezTo>
                      <a:cubicBezTo>
                        <a:pt x="933" y="353"/>
                        <a:pt x="934" y="355"/>
                        <a:pt x="935" y="355"/>
                      </a:cubicBezTo>
                      <a:cubicBezTo>
                        <a:pt x="927" y="361"/>
                        <a:pt x="921" y="369"/>
                        <a:pt x="917" y="377"/>
                      </a:cubicBezTo>
                      <a:cubicBezTo>
                        <a:pt x="914" y="383"/>
                        <a:pt x="912" y="389"/>
                        <a:pt x="912" y="395"/>
                      </a:cubicBezTo>
                      <a:cubicBezTo>
                        <a:pt x="914" y="388"/>
                        <a:pt x="920" y="382"/>
                        <a:pt x="924" y="380"/>
                      </a:cubicBezTo>
                      <a:cubicBezTo>
                        <a:pt x="929" y="378"/>
                        <a:pt x="934" y="378"/>
                        <a:pt x="939" y="380"/>
                      </a:cubicBezTo>
                      <a:cubicBezTo>
                        <a:pt x="946" y="383"/>
                        <a:pt x="951" y="391"/>
                        <a:pt x="947" y="400"/>
                      </a:cubicBezTo>
                      <a:cubicBezTo>
                        <a:pt x="944" y="404"/>
                        <a:pt x="939" y="407"/>
                        <a:pt x="935" y="406"/>
                      </a:cubicBezTo>
                      <a:cubicBezTo>
                        <a:pt x="925" y="404"/>
                        <a:pt x="926" y="392"/>
                        <a:pt x="931" y="391"/>
                      </a:cubicBezTo>
                      <a:cubicBezTo>
                        <a:pt x="929" y="393"/>
                        <a:pt x="929" y="397"/>
                        <a:pt x="931" y="399"/>
                      </a:cubicBezTo>
                      <a:cubicBezTo>
                        <a:pt x="933" y="403"/>
                        <a:pt x="939" y="403"/>
                        <a:pt x="941" y="400"/>
                      </a:cubicBezTo>
                      <a:cubicBezTo>
                        <a:pt x="944" y="397"/>
                        <a:pt x="945" y="393"/>
                        <a:pt x="943" y="390"/>
                      </a:cubicBezTo>
                      <a:cubicBezTo>
                        <a:pt x="941" y="384"/>
                        <a:pt x="934" y="382"/>
                        <a:pt x="928" y="383"/>
                      </a:cubicBezTo>
                      <a:cubicBezTo>
                        <a:pt x="923" y="384"/>
                        <a:pt x="919" y="388"/>
                        <a:pt x="916" y="392"/>
                      </a:cubicBezTo>
                      <a:cubicBezTo>
                        <a:pt x="912" y="398"/>
                        <a:pt x="912" y="405"/>
                        <a:pt x="912" y="413"/>
                      </a:cubicBezTo>
                      <a:cubicBezTo>
                        <a:pt x="913" y="437"/>
                        <a:pt x="910" y="460"/>
                        <a:pt x="905" y="485"/>
                      </a:cubicBezTo>
                      <a:cubicBezTo>
                        <a:pt x="904" y="489"/>
                        <a:pt x="897" y="512"/>
                        <a:pt x="891" y="529"/>
                      </a:cubicBezTo>
                      <a:cubicBezTo>
                        <a:pt x="905" y="512"/>
                        <a:pt x="923" y="500"/>
                        <a:pt x="944" y="493"/>
                      </a:cubicBezTo>
                      <a:cubicBezTo>
                        <a:pt x="951" y="490"/>
                        <a:pt x="956" y="489"/>
                        <a:pt x="962" y="488"/>
                      </a:cubicBezTo>
                      <a:cubicBezTo>
                        <a:pt x="972" y="486"/>
                        <a:pt x="988" y="484"/>
                        <a:pt x="989" y="471"/>
                      </a:cubicBezTo>
                      <a:cubicBezTo>
                        <a:pt x="989" y="466"/>
                        <a:pt x="986" y="461"/>
                        <a:pt x="981" y="460"/>
                      </a:cubicBezTo>
                      <a:cubicBezTo>
                        <a:pt x="978" y="460"/>
                        <a:pt x="975" y="461"/>
                        <a:pt x="973" y="463"/>
                      </a:cubicBezTo>
                      <a:cubicBezTo>
                        <a:pt x="972" y="466"/>
                        <a:pt x="973" y="470"/>
                        <a:pt x="976" y="472"/>
                      </a:cubicBezTo>
                      <a:cubicBezTo>
                        <a:pt x="978" y="473"/>
                        <a:pt x="981" y="472"/>
                        <a:pt x="982" y="470"/>
                      </a:cubicBezTo>
                      <a:cubicBezTo>
                        <a:pt x="982" y="475"/>
                        <a:pt x="973" y="477"/>
                        <a:pt x="970" y="470"/>
                      </a:cubicBezTo>
                      <a:cubicBezTo>
                        <a:pt x="968" y="466"/>
                        <a:pt x="969" y="462"/>
                        <a:pt x="972" y="459"/>
                      </a:cubicBezTo>
                      <a:cubicBezTo>
                        <a:pt x="978" y="454"/>
                        <a:pt x="986" y="457"/>
                        <a:pt x="989" y="462"/>
                      </a:cubicBezTo>
                      <a:cubicBezTo>
                        <a:pt x="993" y="467"/>
                        <a:pt x="992" y="475"/>
                        <a:pt x="988" y="481"/>
                      </a:cubicBezTo>
                      <a:cubicBezTo>
                        <a:pt x="986" y="483"/>
                        <a:pt x="984" y="485"/>
                        <a:pt x="982" y="486"/>
                      </a:cubicBezTo>
                      <a:cubicBezTo>
                        <a:pt x="994" y="485"/>
                        <a:pt x="1004" y="485"/>
                        <a:pt x="1014" y="486"/>
                      </a:cubicBezTo>
                      <a:cubicBezTo>
                        <a:pt x="1031" y="488"/>
                        <a:pt x="1057" y="500"/>
                        <a:pt x="1071" y="497"/>
                      </a:cubicBezTo>
                      <a:cubicBezTo>
                        <a:pt x="1075" y="496"/>
                        <a:pt x="1077" y="495"/>
                        <a:pt x="1080" y="493"/>
                      </a:cubicBezTo>
                      <a:cubicBezTo>
                        <a:pt x="1085" y="489"/>
                        <a:pt x="1088" y="484"/>
                        <a:pt x="1089" y="479"/>
                      </a:cubicBezTo>
                      <a:cubicBezTo>
                        <a:pt x="1091" y="472"/>
                        <a:pt x="1090" y="465"/>
                        <a:pt x="1086" y="459"/>
                      </a:cubicBezTo>
                      <a:cubicBezTo>
                        <a:pt x="1082" y="453"/>
                        <a:pt x="1075" y="448"/>
                        <a:pt x="1068" y="446"/>
                      </a:cubicBezTo>
                      <a:cubicBezTo>
                        <a:pt x="1060" y="444"/>
                        <a:pt x="1053" y="445"/>
                        <a:pt x="1046" y="448"/>
                      </a:cubicBezTo>
                      <a:cubicBezTo>
                        <a:pt x="1039" y="452"/>
                        <a:pt x="1034" y="458"/>
                        <a:pt x="1034" y="466"/>
                      </a:cubicBezTo>
                      <a:cubicBezTo>
                        <a:pt x="1035" y="472"/>
                        <a:pt x="1037" y="477"/>
                        <a:pt x="1042" y="480"/>
                      </a:cubicBezTo>
                      <a:cubicBezTo>
                        <a:pt x="1041" y="479"/>
                        <a:pt x="1041" y="479"/>
                        <a:pt x="1041" y="479"/>
                      </a:cubicBezTo>
                      <a:cubicBezTo>
                        <a:pt x="1034" y="472"/>
                        <a:pt x="1041" y="462"/>
                        <a:pt x="1048" y="469"/>
                      </a:cubicBezTo>
                      <a:cubicBezTo>
                        <a:pt x="1051" y="472"/>
                        <a:pt x="1052" y="480"/>
                        <a:pt x="1063" y="479"/>
                      </a:cubicBezTo>
                      <a:cubicBezTo>
                        <a:pt x="1059" y="482"/>
                        <a:pt x="1055" y="483"/>
                        <a:pt x="1052" y="483"/>
                      </a:cubicBezTo>
                      <a:cubicBezTo>
                        <a:pt x="1050" y="483"/>
                        <a:pt x="1049" y="483"/>
                        <a:pt x="1047" y="483"/>
                      </a:cubicBezTo>
                      <a:cubicBezTo>
                        <a:pt x="1039" y="481"/>
                        <a:pt x="1034" y="474"/>
                        <a:pt x="1034" y="466"/>
                      </a:cubicBezTo>
                      <a:cubicBezTo>
                        <a:pt x="1033" y="458"/>
                        <a:pt x="1038" y="451"/>
                        <a:pt x="1045" y="447"/>
                      </a:cubicBezTo>
                      <a:cubicBezTo>
                        <a:pt x="1053" y="443"/>
                        <a:pt x="1060" y="442"/>
                        <a:pt x="1068" y="444"/>
                      </a:cubicBezTo>
                      <a:cubicBezTo>
                        <a:pt x="1076" y="446"/>
                        <a:pt x="1083" y="451"/>
                        <a:pt x="1088" y="458"/>
                      </a:cubicBezTo>
                      <a:cubicBezTo>
                        <a:pt x="1092" y="465"/>
                        <a:pt x="1094" y="472"/>
                        <a:pt x="1092" y="480"/>
                      </a:cubicBezTo>
                      <a:cubicBezTo>
                        <a:pt x="1090" y="486"/>
                        <a:pt x="1087" y="491"/>
                        <a:pt x="1082" y="495"/>
                      </a:cubicBezTo>
                      <a:cubicBezTo>
                        <a:pt x="1078" y="498"/>
                        <a:pt x="1076" y="499"/>
                        <a:pt x="1072" y="500"/>
                      </a:cubicBezTo>
                      <a:cubicBezTo>
                        <a:pt x="1072" y="500"/>
                        <a:pt x="1071" y="500"/>
                        <a:pt x="1071" y="501"/>
                      </a:cubicBezTo>
                      <a:cubicBezTo>
                        <a:pt x="1071" y="501"/>
                        <a:pt x="1072" y="501"/>
                        <a:pt x="1072" y="501"/>
                      </a:cubicBezTo>
                      <a:cubicBezTo>
                        <a:pt x="1073" y="501"/>
                        <a:pt x="1073" y="501"/>
                        <a:pt x="1073" y="501"/>
                      </a:cubicBezTo>
                      <a:cubicBezTo>
                        <a:pt x="1078" y="503"/>
                        <a:pt x="1083" y="505"/>
                        <a:pt x="1088" y="508"/>
                      </a:cubicBezTo>
                      <a:cubicBezTo>
                        <a:pt x="1100" y="515"/>
                        <a:pt x="1113" y="527"/>
                        <a:pt x="1114" y="542"/>
                      </a:cubicBezTo>
                      <a:cubicBezTo>
                        <a:pt x="1115" y="549"/>
                        <a:pt x="1113" y="554"/>
                        <a:pt x="1108" y="559"/>
                      </a:cubicBezTo>
                      <a:cubicBezTo>
                        <a:pt x="1107" y="560"/>
                        <a:pt x="1107" y="560"/>
                        <a:pt x="1107" y="560"/>
                      </a:cubicBezTo>
                      <a:cubicBezTo>
                        <a:pt x="1102" y="566"/>
                        <a:pt x="1096" y="569"/>
                        <a:pt x="1089" y="569"/>
                      </a:cubicBezTo>
                      <a:cubicBezTo>
                        <a:pt x="1082" y="570"/>
                        <a:pt x="1075" y="568"/>
                        <a:pt x="1070" y="564"/>
                      </a:cubicBezTo>
                      <a:cubicBezTo>
                        <a:pt x="1064" y="559"/>
                        <a:pt x="1060" y="553"/>
                        <a:pt x="1061" y="546"/>
                      </a:cubicBezTo>
                      <a:cubicBezTo>
                        <a:pt x="1061" y="540"/>
                        <a:pt x="1064" y="537"/>
                        <a:pt x="1068" y="534"/>
                      </a:cubicBezTo>
                      <a:cubicBezTo>
                        <a:pt x="1073" y="531"/>
                        <a:pt x="1078" y="530"/>
                        <a:pt x="1083" y="532"/>
                      </a:cubicBezTo>
                      <a:cubicBezTo>
                        <a:pt x="1086" y="533"/>
                        <a:pt x="1088" y="535"/>
                        <a:pt x="1090" y="537"/>
                      </a:cubicBezTo>
                      <a:cubicBezTo>
                        <a:pt x="1088" y="535"/>
                        <a:pt x="1086" y="533"/>
                        <a:pt x="1083" y="532"/>
                      </a:cubicBezTo>
                      <a:cubicBezTo>
                        <a:pt x="1078" y="530"/>
                        <a:pt x="1073" y="531"/>
                        <a:pt x="1068" y="534"/>
                      </a:cubicBezTo>
                      <a:cubicBezTo>
                        <a:pt x="1064" y="537"/>
                        <a:pt x="1062" y="541"/>
                        <a:pt x="1062" y="546"/>
                      </a:cubicBezTo>
                      <a:cubicBezTo>
                        <a:pt x="1062" y="553"/>
                        <a:pt x="1065" y="559"/>
                        <a:pt x="1071" y="563"/>
                      </a:cubicBezTo>
                      <a:cubicBezTo>
                        <a:pt x="1076" y="567"/>
                        <a:pt x="1082" y="568"/>
                        <a:pt x="1088" y="567"/>
                      </a:cubicBezTo>
                      <a:cubicBezTo>
                        <a:pt x="1096" y="566"/>
                        <a:pt x="1102" y="563"/>
                        <a:pt x="1106" y="557"/>
                      </a:cubicBezTo>
                      <a:cubicBezTo>
                        <a:pt x="1110" y="553"/>
                        <a:pt x="1112" y="548"/>
                        <a:pt x="1111" y="542"/>
                      </a:cubicBezTo>
                      <a:cubicBezTo>
                        <a:pt x="1110" y="528"/>
                        <a:pt x="1095" y="516"/>
                        <a:pt x="1083" y="510"/>
                      </a:cubicBezTo>
                      <a:cubicBezTo>
                        <a:pt x="1078" y="508"/>
                        <a:pt x="1070" y="505"/>
                        <a:pt x="1062" y="503"/>
                      </a:cubicBezTo>
                      <a:cubicBezTo>
                        <a:pt x="1063" y="503"/>
                        <a:pt x="1064" y="504"/>
                        <a:pt x="1065" y="505"/>
                      </a:cubicBezTo>
                      <a:cubicBezTo>
                        <a:pt x="1070" y="510"/>
                        <a:pt x="1071" y="518"/>
                        <a:pt x="1067" y="524"/>
                      </a:cubicBezTo>
                      <a:cubicBezTo>
                        <a:pt x="1064" y="529"/>
                        <a:pt x="1057" y="532"/>
                        <a:pt x="1050" y="527"/>
                      </a:cubicBezTo>
                      <a:cubicBezTo>
                        <a:pt x="1047" y="525"/>
                        <a:pt x="1046" y="520"/>
                        <a:pt x="1047" y="517"/>
                      </a:cubicBezTo>
                      <a:cubicBezTo>
                        <a:pt x="1050" y="509"/>
                        <a:pt x="1059" y="511"/>
                        <a:pt x="1060" y="516"/>
                      </a:cubicBezTo>
                      <a:cubicBezTo>
                        <a:pt x="1058" y="514"/>
                        <a:pt x="1055" y="514"/>
                        <a:pt x="1053" y="515"/>
                      </a:cubicBezTo>
                      <a:cubicBezTo>
                        <a:pt x="1050" y="516"/>
                        <a:pt x="1049" y="520"/>
                        <a:pt x="1051" y="523"/>
                      </a:cubicBezTo>
                      <a:cubicBezTo>
                        <a:pt x="1053" y="525"/>
                        <a:pt x="1056" y="526"/>
                        <a:pt x="1059" y="526"/>
                      </a:cubicBezTo>
                      <a:cubicBezTo>
                        <a:pt x="1064" y="525"/>
                        <a:pt x="1066" y="519"/>
                        <a:pt x="1066" y="514"/>
                      </a:cubicBezTo>
                      <a:cubicBezTo>
                        <a:pt x="1066" y="511"/>
                        <a:pt x="1063" y="507"/>
                        <a:pt x="1060" y="505"/>
                      </a:cubicBezTo>
                      <a:cubicBezTo>
                        <a:pt x="1050" y="495"/>
                        <a:pt x="1009" y="487"/>
                        <a:pt x="995" y="489"/>
                      </a:cubicBezTo>
                      <a:cubicBezTo>
                        <a:pt x="1009" y="492"/>
                        <a:pt x="1022" y="499"/>
                        <a:pt x="1033" y="511"/>
                      </a:cubicBezTo>
                      <a:cubicBezTo>
                        <a:pt x="1057" y="537"/>
                        <a:pt x="1066" y="585"/>
                        <a:pt x="1035" y="609"/>
                      </a:cubicBezTo>
                      <a:cubicBezTo>
                        <a:pt x="1025" y="616"/>
                        <a:pt x="1010" y="618"/>
                        <a:pt x="1000" y="610"/>
                      </a:cubicBezTo>
                      <a:cubicBezTo>
                        <a:pt x="992" y="603"/>
                        <a:pt x="989" y="593"/>
                        <a:pt x="994" y="584"/>
                      </a:cubicBezTo>
                      <a:cubicBezTo>
                        <a:pt x="999" y="575"/>
                        <a:pt x="1009" y="571"/>
                        <a:pt x="1018" y="573"/>
                      </a:cubicBezTo>
                      <a:cubicBezTo>
                        <a:pt x="1024" y="575"/>
                        <a:pt x="1028" y="579"/>
                        <a:pt x="1031" y="585"/>
                      </a:cubicBezTo>
                      <a:cubicBezTo>
                        <a:pt x="1031" y="587"/>
                        <a:pt x="1032" y="589"/>
                        <a:pt x="1032" y="591"/>
                      </a:cubicBezTo>
                      <a:cubicBezTo>
                        <a:pt x="1032" y="596"/>
                        <a:pt x="1029" y="601"/>
                        <a:pt x="1024" y="604"/>
                      </a:cubicBezTo>
                      <a:cubicBezTo>
                        <a:pt x="1017" y="609"/>
                        <a:pt x="1007" y="607"/>
                        <a:pt x="1003" y="599"/>
                      </a:cubicBezTo>
                      <a:cubicBezTo>
                        <a:pt x="998" y="592"/>
                        <a:pt x="1000" y="582"/>
                        <a:pt x="1007" y="578"/>
                      </a:cubicBezTo>
                      <a:cubicBezTo>
                        <a:pt x="1011" y="575"/>
                        <a:pt x="1016" y="575"/>
                        <a:pt x="1020" y="576"/>
                      </a:cubicBezTo>
                      <a:cubicBezTo>
                        <a:pt x="1019" y="575"/>
                        <a:pt x="1019" y="575"/>
                        <a:pt x="1018" y="575"/>
                      </a:cubicBezTo>
                      <a:cubicBezTo>
                        <a:pt x="1009" y="573"/>
                        <a:pt x="1001" y="577"/>
                        <a:pt x="996" y="585"/>
                      </a:cubicBezTo>
                      <a:cubicBezTo>
                        <a:pt x="993" y="593"/>
                        <a:pt x="995" y="602"/>
                        <a:pt x="1002" y="607"/>
                      </a:cubicBezTo>
                      <a:cubicBezTo>
                        <a:pt x="1011" y="614"/>
                        <a:pt x="1024" y="612"/>
                        <a:pt x="1033" y="606"/>
                      </a:cubicBezTo>
                      <a:cubicBezTo>
                        <a:pt x="1061" y="583"/>
                        <a:pt x="1051" y="538"/>
                        <a:pt x="1029" y="515"/>
                      </a:cubicBezTo>
                      <a:cubicBezTo>
                        <a:pt x="1006" y="492"/>
                        <a:pt x="976" y="488"/>
                        <a:pt x="946" y="498"/>
                      </a:cubicBezTo>
                      <a:cubicBezTo>
                        <a:pt x="885" y="520"/>
                        <a:pt x="862" y="581"/>
                        <a:pt x="859" y="641"/>
                      </a:cubicBezTo>
                      <a:cubicBezTo>
                        <a:pt x="859" y="663"/>
                        <a:pt x="860" y="680"/>
                        <a:pt x="867" y="701"/>
                      </a:cubicBezTo>
                      <a:cubicBezTo>
                        <a:pt x="875" y="721"/>
                        <a:pt x="887" y="742"/>
                        <a:pt x="904" y="751"/>
                      </a:cubicBezTo>
                      <a:cubicBezTo>
                        <a:pt x="904" y="751"/>
                        <a:pt x="904" y="751"/>
                        <a:pt x="904" y="751"/>
                      </a:cubicBezTo>
                      <a:cubicBezTo>
                        <a:pt x="893" y="744"/>
                        <a:pt x="885" y="731"/>
                        <a:pt x="881" y="719"/>
                      </a:cubicBezTo>
                      <a:cubicBezTo>
                        <a:pt x="874" y="696"/>
                        <a:pt x="879" y="661"/>
                        <a:pt x="894" y="642"/>
                      </a:cubicBezTo>
                      <a:cubicBezTo>
                        <a:pt x="895" y="643"/>
                        <a:pt x="897" y="645"/>
                        <a:pt x="898" y="645"/>
                      </a:cubicBezTo>
                      <a:cubicBezTo>
                        <a:pt x="883" y="664"/>
                        <a:pt x="879" y="695"/>
                        <a:pt x="885" y="718"/>
                      </a:cubicBezTo>
                      <a:cubicBezTo>
                        <a:pt x="889" y="733"/>
                        <a:pt x="901" y="752"/>
                        <a:pt x="918" y="754"/>
                      </a:cubicBezTo>
                      <a:cubicBezTo>
                        <a:pt x="923" y="754"/>
                        <a:pt x="927" y="754"/>
                        <a:pt x="932" y="751"/>
                      </a:cubicBezTo>
                      <a:cubicBezTo>
                        <a:pt x="936" y="749"/>
                        <a:pt x="939" y="746"/>
                        <a:pt x="941" y="741"/>
                      </a:cubicBezTo>
                      <a:cubicBezTo>
                        <a:pt x="942" y="736"/>
                        <a:pt x="942" y="732"/>
                        <a:pt x="940" y="728"/>
                      </a:cubicBezTo>
                      <a:cubicBezTo>
                        <a:pt x="938" y="724"/>
                        <a:pt x="935" y="722"/>
                        <a:pt x="930" y="721"/>
                      </a:cubicBezTo>
                      <a:cubicBezTo>
                        <a:pt x="926" y="720"/>
                        <a:pt x="923" y="721"/>
                        <a:pt x="920" y="724"/>
                      </a:cubicBezTo>
                      <a:cubicBezTo>
                        <a:pt x="919" y="726"/>
                        <a:pt x="918" y="727"/>
                        <a:pt x="918" y="729"/>
                      </a:cubicBezTo>
                      <a:cubicBezTo>
                        <a:pt x="918" y="730"/>
                        <a:pt x="918" y="732"/>
                        <a:pt x="920" y="734"/>
                      </a:cubicBezTo>
                      <a:cubicBezTo>
                        <a:pt x="920" y="735"/>
                        <a:pt x="921" y="735"/>
                        <a:pt x="923" y="736"/>
                      </a:cubicBezTo>
                      <a:cubicBezTo>
                        <a:pt x="924" y="736"/>
                        <a:pt x="925" y="736"/>
                        <a:pt x="926" y="735"/>
                      </a:cubicBezTo>
                      <a:cubicBezTo>
                        <a:pt x="925" y="736"/>
                        <a:pt x="924" y="736"/>
                        <a:pt x="923" y="736"/>
                      </a:cubicBezTo>
                      <a:cubicBezTo>
                        <a:pt x="921" y="735"/>
                        <a:pt x="920" y="735"/>
                        <a:pt x="919" y="734"/>
                      </a:cubicBezTo>
                      <a:cubicBezTo>
                        <a:pt x="918" y="732"/>
                        <a:pt x="918" y="731"/>
                        <a:pt x="918" y="729"/>
                      </a:cubicBezTo>
                      <a:cubicBezTo>
                        <a:pt x="918" y="727"/>
                        <a:pt x="918" y="725"/>
                        <a:pt x="920" y="724"/>
                      </a:cubicBezTo>
                      <a:cubicBezTo>
                        <a:pt x="922" y="721"/>
                        <a:pt x="926" y="720"/>
                        <a:pt x="930" y="720"/>
                      </a:cubicBezTo>
                      <a:cubicBezTo>
                        <a:pt x="935" y="721"/>
                        <a:pt x="938" y="724"/>
                        <a:pt x="941" y="728"/>
                      </a:cubicBezTo>
                      <a:cubicBezTo>
                        <a:pt x="943" y="732"/>
                        <a:pt x="944" y="737"/>
                        <a:pt x="942" y="741"/>
                      </a:cubicBezTo>
                      <a:cubicBezTo>
                        <a:pt x="941" y="746"/>
                        <a:pt x="937" y="750"/>
                        <a:pt x="933" y="753"/>
                      </a:cubicBezTo>
                      <a:cubicBezTo>
                        <a:pt x="930" y="755"/>
                        <a:pt x="927" y="755"/>
                        <a:pt x="924" y="756"/>
                      </a:cubicBezTo>
                      <a:cubicBezTo>
                        <a:pt x="926" y="756"/>
                        <a:pt x="929" y="756"/>
                        <a:pt x="931" y="755"/>
                      </a:cubicBezTo>
                      <a:cubicBezTo>
                        <a:pt x="945" y="753"/>
                        <a:pt x="954" y="747"/>
                        <a:pt x="965" y="738"/>
                      </a:cubicBezTo>
                      <a:cubicBezTo>
                        <a:pt x="977" y="727"/>
                        <a:pt x="983" y="716"/>
                        <a:pt x="989" y="701"/>
                      </a:cubicBezTo>
                      <a:cubicBezTo>
                        <a:pt x="1001" y="674"/>
                        <a:pt x="1007" y="639"/>
                        <a:pt x="1035" y="623"/>
                      </a:cubicBezTo>
                      <a:cubicBezTo>
                        <a:pt x="1039" y="621"/>
                        <a:pt x="1043" y="619"/>
                        <a:pt x="1048" y="618"/>
                      </a:cubicBezTo>
                      <a:cubicBezTo>
                        <a:pt x="1052" y="616"/>
                        <a:pt x="1059" y="616"/>
                        <a:pt x="1065" y="615"/>
                      </a:cubicBezTo>
                      <a:cubicBezTo>
                        <a:pt x="1077" y="611"/>
                        <a:pt x="1080" y="600"/>
                        <a:pt x="1076" y="593"/>
                      </a:cubicBezTo>
                      <a:cubicBezTo>
                        <a:pt x="1075" y="591"/>
                        <a:pt x="1072" y="589"/>
                        <a:pt x="1069" y="588"/>
                      </a:cubicBezTo>
                      <a:cubicBezTo>
                        <a:pt x="1066" y="588"/>
                        <a:pt x="1063" y="589"/>
                        <a:pt x="1061" y="592"/>
                      </a:cubicBezTo>
                      <a:cubicBezTo>
                        <a:pt x="1060" y="595"/>
                        <a:pt x="1061" y="599"/>
                        <a:pt x="1064" y="600"/>
                      </a:cubicBezTo>
                      <a:cubicBezTo>
                        <a:pt x="1066" y="601"/>
                        <a:pt x="1069" y="600"/>
                        <a:pt x="1071" y="598"/>
                      </a:cubicBezTo>
                      <a:cubicBezTo>
                        <a:pt x="1070" y="600"/>
                        <a:pt x="1067" y="602"/>
                        <a:pt x="1064" y="602"/>
                      </a:cubicBezTo>
                      <a:cubicBezTo>
                        <a:pt x="1062" y="601"/>
                        <a:pt x="1060" y="600"/>
                        <a:pt x="1059" y="597"/>
                      </a:cubicBezTo>
                      <a:cubicBezTo>
                        <a:pt x="1056" y="589"/>
                        <a:pt x="1065" y="584"/>
                        <a:pt x="1072" y="586"/>
                      </a:cubicBezTo>
                      <a:cubicBezTo>
                        <a:pt x="1076" y="587"/>
                        <a:pt x="1079" y="591"/>
                        <a:pt x="1080" y="596"/>
                      </a:cubicBezTo>
                      <a:cubicBezTo>
                        <a:pt x="1082" y="603"/>
                        <a:pt x="1078" y="611"/>
                        <a:pt x="1069" y="615"/>
                      </a:cubicBezTo>
                      <a:close/>
                      <a:moveTo>
                        <a:pt x="1118" y="682"/>
                      </a:moveTo>
                      <a:cubicBezTo>
                        <a:pt x="1116" y="683"/>
                        <a:pt x="1114" y="683"/>
                        <a:pt x="1113" y="681"/>
                      </a:cubicBezTo>
                      <a:cubicBezTo>
                        <a:pt x="1111" y="679"/>
                        <a:pt x="1112" y="677"/>
                        <a:pt x="1114" y="676"/>
                      </a:cubicBezTo>
                      <a:cubicBezTo>
                        <a:pt x="1115" y="675"/>
                        <a:pt x="1118" y="675"/>
                        <a:pt x="1119" y="677"/>
                      </a:cubicBezTo>
                      <a:cubicBezTo>
                        <a:pt x="1120" y="679"/>
                        <a:pt x="1120" y="681"/>
                        <a:pt x="1118" y="682"/>
                      </a:cubicBezTo>
                      <a:close/>
                      <a:moveTo>
                        <a:pt x="1127" y="663"/>
                      </a:moveTo>
                      <a:cubicBezTo>
                        <a:pt x="1124" y="665"/>
                        <a:pt x="1119" y="664"/>
                        <a:pt x="1117" y="661"/>
                      </a:cubicBezTo>
                      <a:cubicBezTo>
                        <a:pt x="1114" y="657"/>
                        <a:pt x="1115" y="653"/>
                        <a:pt x="1119" y="650"/>
                      </a:cubicBezTo>
                      <a:cubicBezTo>
                        <a:pt x="1122" y="648"/>
                        <a:pt x="1127" y="649"/>
                        <a:pt x="1129" y="652"/>
                      </a:cubicBezTo>
                      <a:cubicBezTo>
                        <a:pt x="1132" y="656"/>
                        <a:pt x="1131" y="661"/>
                        <a:pt x="1127" y="663"/>
                      </a:cubicBezTo>
                      <a:close/>
                      <a:moveTo>
                        <a:pt x="1124" y="675"/>
                      </a:moveTo>
                      <a:cubicBezTo>
                        <a:pt x="1122" y="676"/>
                        <a:pt x="1119" y="676"/>
                        <a:pt x="1117" y="674"/>
                      </a:cubicBezTo>
                      <a:cubicBezTo>
                        <a:pt x="1116" y="671"/>
                        <a:pt x="1117" y="668"/>
                        <a:pt x="1119" y="667"/>
                      </a:cubicBezTo>
                      <a:cubicBezTo>
                        <a:pt x="1121" y="665"/>
                        <a:pt x="1124" y="666"/>
                        <a:pt x="1126" y="668"/>
                      </a:cubicBezTo>
                      <a:cubicBezTo>
                        <a:pt x="1127" y="670"/>
                        <a:pt x="1127" y="673"/>
                        <a:pt x="1124" y="675"/>
                      </a:cubicBezTo>
                      <a:close/>
                      <a:moveTo>
                        <a:pt x="1370" y="476"/>
                      </a:moveTo>
                      <a:cubicBezTo>
                        <a:pt x="1367" y="476"/>
                        <a:pt x="1364" y="476"/>
                        <a:pt x="1361" y="478"/>
                      </a:cubicBezTo>
                      <a:cubicBezTo>
                        <a:pt x="1358" y="480"/>
                        <a:pt x="1356" y="484"/>
                        <a:pt x="1358" y="489"/>
                      </a:cubicBezTo>
                      <a:cubicBezTo>
                        <a:pt x="1359" y="494"/>
                        <a:pt x="1364" y="497"/>
                        <a:pt x="1368" y="497"/>
                      </a:cubicBezTo>
                      <a:cubicBezTo>
                        <a:pt x="1376" y="496"/>
                        <a:pt x="1376" y="490"/>
                        <a:pt x="1380" y="486"/>
                      </a:cubicBezTo>
                      <a:cubicBezTo>
                        <a:pt x="1383" y="482"/>
                        <a:pt x="1390" y="482"/>
                        <a:pt x="1397" y="486"/>
                      </a:cubicBezTo>
                      <a:cubicBezTo>
                        <a:pt x="1404" y="490"/>
                        <a:pt x="1408" y="498"/>
                        <a:pt x="1405" y="506"/>
                      </a:cubicBezTo>
                      <a:cubicBezTo>
                        <a:pt x="1404" y="511"/>
                        <a:pt x="1400" y="515"/>
                        <a:pt x="1395" y="513"/>
                      </a:cubicBezTo>
                      <a:cubicBezTo>
                        <a:pt x="1399" y="510"/>
                        <a:pt x="1399" y="503"/>
                        <a:pt x="1392" y="502"/>
                      </a:cubicBezTo>
                      <a:cubicBezTo>
                        <a:pt x="1388" y="501"/>
                        <a:pt x="1381" y="503"/>
                        <a:pt x="1373" y="506"/>
                      </a:cubicBezTo>
                      <a:cubicBezTo>
                        <a:pt x="1365" y="508"/>
                        <a:pt x="1358" y="509"/>
                        <a:pt x="1351" y="506"/>
                      </a:cubicBezTo>
                      <a:cubicBezTo>
                        <a:pt x="1338" y="502"/>
                        <a:pt x="1333" y="485"/>
                        <a:pt x="1340" y="474"/>
                      </a:cubicBezTo>
                      <a:cubicBezTo>
                        <a:pt x="1344" y="468"/>
                        <a:pt x="1351" y="465"/>
                        <a:pt x="1357" y="463"/>
                      </a:cubicBezTo>
                      <a:cubicBezTo>
                        <a:pt x="1364" y="461"/>
                        <a:pt x="1384" y="461"/>
                        <a:pt x="1390" y="454"/>
                      </a:cubicBezTo>
                      <a:cubicBezTo>
                        <a:pt x="1394" y="449"/>
                        <a:pt x="1392" y="443"/>
                        <a:pt x="1388" y="441"/>
                      </a:cubicBezTo>
                      <a:cubicBezTo>
                        <a:pt x="1392" y="437"/>
                        <a:pt x="1400" y="440"/>
                        <a:pt x="1403" y="446"/>
                      </a:cubicBezTo>
                      <a:cubicBezTo>
                        <a:pt x="1408" y="456"/>
                        <a:pt x="1402" y="472"/>
                        <a:pt x="1388" y="477"/>
                      </a:cubicBezTo>
                      <a:cubicBezTo>
                        <a:pt x="1383" y="479"/>
                        <a:pt x="1378" y="478"/>
                        <a:pt x="1370" y="476"/>
                      </a:cubicBezTo>
                      <a:close/>
                      <a:moveTo>
                        <a:pt x="939" y="197"/>
                      </a:moveTo>
                      <a:cubicBezTo>
                        <a:pt x="938" y="194"/>
                        <a:pt x="939" y="191"/>
                        <a:pt x="942" y="190"/>
                      </a:cubicBezTo>
                      <a:cubicBezTo>
                        <a:pt x="944" y="188"/>
                        <a:pt x="948" y="189"/>
                        <a:pt x="949" y="192"/>
                      </a:cubicBezTo>
                      <a:cubicBezTo>
                        <a:pt x="950" y="195"/>
                        <a:pt x="949" y="198"/>
                        <a:pt x="946" y="199"/>
                      </a:cubicBezTo>
                      <a:cubicBezTo>
                        <a:pt x="944" y="201"/>
                        <a:pt x="941" y="200"/>
                        <a:pt x="939" y="197"/>
                      </a:cubicBezTo>
                      <a:close/>
                      <a:moveTo>
                        <a:pt x="932" y="189"/>
                      </a:moveTo>
                      <a:cubicBezTo>
                        <a:pt x="931" y="187"/>
                        <a:pt x="932" y="184"/>
                        <a:pt x="934" y="183"/>
                      </a:cubicBezTo>
                      <a:cubicBezTo>
                        <a:pt x="936" y="182"/>
                        <a:pt x="939" y="183"/>
                        <a:pt x="940" y="185"/>
                      </a:cubicBezTo>
                      <a:cubicBezTo>
                        <a:pt x="941" y="187"/>
                        <a:pt x="940" y="190"/>
                        <a:pt x="938" y="191"/>
                      </a:cubicBezTo>
                      <a:cubicBezTo>
                        <a:pt x="936" y="192"/>
                        <a:pt x="933" y="191"/>
                        <a:pt x="932" y="189"/>
                      </a:cubicBezTo>
                      <a:close/>
                      <a:moveTo>
                        <a:pt x="952" y="202"/>
                      </a:moveTo>
                      <a:cubicBezTo>
                        <a:pt x="950" y="198"/>
                        <a:pt x="951" y="193"/>
                        <a:pt x="956" y="191"/>
                      </a:cubicBezTo>
                      <a:cubicBezTo>
                        <a:pt x="960" y="189"/>
                        <a:pt x="965" y="191"/>
                        <a:pt x="967" y="195"/>
                      </a:cubicBezTo>
                      <a:cubicBezTo>
                        <a:pt x="969" y="199"/>
                        <a:pt x="967" y="204"/>
                        <a:pt x="963" y="206"/>
                      </a:cubicBezTo>
                      <a:cubicBezTo>
                        <a:pt x="959" y="208"/>
                        <a:pt x="954" y="206"/>
                        <a:pt x="952" y="202"/>
                      </a:cubicBezTo>
                      <a:close/>
                      <a:moveTo>
                        <a:pt x="1258" y="469"/>
                      </a:moveTo>
                      <a:cubicBezTo>
                        <a:pt x="1251" y="466"/>
                        <a:pt x="1246" y="462"/>
                        <a:pt x="1243" y="456"/>
                      </a:cubicBezTo>
                      <a:cubicBezTo>
                        <a:pt x="1240" y="450"/>
                        <a:pt x="1240" y="442"/>
                        <a:pt x="1245" y="437"/>
                      </a:cubicBezTo>
                      <a:cubicBezTo>
                        <a:pt x="1250" y="431"/>
                        <a:pt x="1259" y="430"/>
                        <a:pt x="1267" y="432"/>
                      </a:cubicBezTo>
                      <a:cubicBezTo>
                        <a:pt x="1278" y="435"/>
                        <a:pt x="1285" y="444"/>
                        <a:pt x="1287" y="455"/>
                      </a:cubicBezTo>
                      <a:cubicBezTo>
                        <a:pt x="1289" y="464"/>
                        <a:pt x="1288" y="473"/>
                        <a:pt x="1286" y="482"/>
                      </a:cubicBezTo>
                      <a:cubicBezTo>
                        <a:pt x="1286" y="481"/>
                        <a:pt x="1287" y="480"/>
                        <a:pt x="1288" y="479"/>
                      </a:cubicBezTo>
                      <a:cubicBezTo>
                        <a:pt x="1300" y="459"/>
                        <a:pt x="1315" y="441"/>
                        <a:pt x="1334" y="427"/>
                      </a:cubicBezTo>
                      <a:cubicBezTo>
                        <a:pt x="1354" y="410"/>
                        <a:pt x="1372" y="403"/>
                        <a:pt x="1384" y="376"/>
                      </a:cubicBezTo>
                      <a:cubicBezTo>
                        <a:pt x="1386" y="371"/>
                        <a:pt x="1388" y="365"/>
                        <a:pt x="1389" y="359"/>
                      </a:cubicBezTo>
                      <a:cubicBezTo>
                        <a:pt x="1390" y="350"/>
                        <a:pt x="1390" y="344"/>
                        <a:pt x="1388" y="335"/>
                      </a:cubicBezTo>
                      <a:cubicBezTo>
                        <a:pt x="1385" y="327"/>
                        <a:pt x="1383" y="321"/>
                        <a:pt x="1378" y="314"/>
                      </a:cubicBezTo>
                      <a:cubicBezTo>
                        <a:pt x="1359" y="290"/>
                        <a:pt x="1332" y="285"/>
                        <a:pt x="1304" y="296"/>
                      </a:cubicBezTo>
                      <a:cubicBezTo>
                        <a:pt x="1292" y="301"/>
                        <a:pt x="1283" y="310"/>
                        <a:pt x="1280" y="323"/>
                      </a:cubicBezTo>
                      <a:cubicBezTo>
                        <a:pt x="1278" y="334"/>
                        <a:pt x="1281" y="345"/>
                        <a:pt x="1289" y="352"/>
                      </a:cubicBezTo>
                      <a:cubicBezTo>
                        <a:pt x="1295" y="358"/>
                        <a:pt x="1303" y="361"/>
                        <a:pt x="1312" y="361"/>
                      </a:cubicBezTo>
                      <a:cubicBezTo>
                        <a:pt x="1316" y="361"/>
                        <a:pt x="1319" y="360"/>
                        <a:pt x="1322" y="358"/>
                      </a:cubicBezTo>
                      <a:cubicBezTo>
                        <a:pt x="1321" y="359"/>
                        <a:pt x="1320" y="359"/>
                        <a:pt x="1319" y="359"/>
                      </a:cubicBezTo>
                      <a:cubicBezTo>
                        <a:pt x="1311" y="359"/>
                        <a:pt x="1305" y="353"/>
                        <a:pt x="1304" y="345"/>
                      </a:cubicBezTo>
                      <a:cubicBezTo>
                        <a:pt x="1304" y="338"/>
                        <a:pt x="1310" y="331"/>
                        <a:pt x="1318" y="331"/>
                      </a:cubicBezTo>
                      <a:cubicBezTo>
                        <a:pt x="1326" y="330"/>
                        <a:pt x="1332" y="336"/>
                        <a:pt x="1333" y="344"/>
                      </a:cubicBezTo>
                      <a:cubicBezTo>
                        <a:pt x="1333" y="355"/>
                        <a:pt x="1322" y="362"/>
                        <a:pt x="1312" y="363"/>
                      </a:cubicBezTo>
                      <a:cubicBezTo>
                        <a:pt x="1303" y="364"/>
                        <a:pt x="1294" y="361"/>
                        <a:pt x="1287" y="355"/>
                      </a:cubicBezTo>
                      <a:cubicBezTo>
                        <a:pt x="1279" y="347"/>
                        <a:pt x="1275" y="338"/>
                        <a:pt x="1276" y="327"/>
                      </a:cubicBezTo>
                      <a:cubicBezTo>
                        <a:pt x="1274" y="337"/>
                        <a:pt x="1274" y="347"/>
                        <a:pt x="1276" y="355"/>
                      </a:cubicBezTo>
                      <a:cubicBezTo>
                        <a:pt x="1275" y="355"/>
                        <a:pt x="1273" y="356"/>
                        <a:pt x="1272" y="357"/>
                      </a:cubicBezTo>
                      <a:cubicBezTo>
                        <a:pt x="1269" y="342"/>
                        <a:pt x="1271" y="329"/>
                        <a:pt x="1275" y="320"/>
                      </a:cubicBezTo>
                      <a:cubicBezTo>
                        <a:pt x="1265" y="338"/>
                        <a:pt x="1264" y="356"/>
                        <a:pt x="1269" y="373"/>
                      </a:cubicBezTo>
                      <a:cubicBezTo>
                        <a:pt x="1273" y="384"/>
                        <a:pt x="1279" y="393"/>
                        <a:pt x="1290" y="402"/>
                      </a:cubicBezTo>
                      <a:cubicBezTo>
                        <a:pt x="1295" y="406"/>
                        <a:pt x="1300" y="410"/>
                        <a:pt x="1306" y="415"/>
                      </a:cubicBezTo>
                      <a:cubicBezTo>
                        <a:pt x="1311" y="419"/>
                        <a:pt x="1314" y="424"/>
                        <a:pt x="1315" y="430"/>
                      </a:cubicBezTo>
                      <a:cubicBezTo>
                        <a:pt x="1315" y="436"/>
                        <a:pt x="1313" y="441"/>
                        <a:pt x="1309" y="444"/>
                      </a:cubicBezTo>
                      <a:cubicBezTo>
                        <a:pt x="1305" y="447"/>
                        <a:pt x="1300" y="447"/>
                        <a:pt x="1296" y="444"/>
                      </a:cubicBezTo>
                      <a:cubicBezTo>
                        <a:pt x="1293" y="443"/>
                        <a:pt x="1291" y="440"/>
                        <a:pt x="1291" y="437"/>
                      </a:cubicBezTo>
                      <a:cubicBezTo>
                        <a:pt x="1290" y="433"/>
                        <a:pt x="1293" y="429"/>
                        <a:pt x="1297" y="429"/>
                      </a:cubicBezTo>
                      <a:cubicBezTo>
                        <a:pt x="1300" y="428"/>
                        <a:pt x="1302" y="430"/>
                        <a:pt x="1303" y="433"/>
                      </a:cubicBezTo>
                      <a:cubicBezTo>
                        <a:pt x="1304" y="436"/>
                        <a:pt x="1302" y="439"/>
                        <a:pt x="1299" y="440"/>
                      </a:cubicBezTo>
                      <a:cubicBezTo>
                        <a:pt x="1296" y="440"/>
                        <a:pt x="1293" y="438"/>
                        <a:pt x="1292" y="435"/>
                      </a:cubicBezTo>
                      <a:cubicBezTo>
                        <a:pt x="1292" y="435"/>
                        <a:pt x="1292" y="434"/>
                        <a:pt x="1292" y="433"/>
                      </a:cubicBezTo>
                      <a:cubicBezTo>
                        <a:pt x="1292" y="435"/>
                        <a:pt x="1292" y="436"/>
                        <a:pt x="1292" y="437"/>
                      </a:cubicBezTo>
                      <a:cubicBezTo>
                        <a:pt x="1292" y="440"/>
                        <a:pt x="1294" y="442"/>
                        <a:pt x="1296" y="443"/>
                      </a:cubicBezTo>
                      <a:cubicBezTo>
                        <a:pt x="1300" y="445"/>
                        <a:pt x="1304" y="445"/>
                        <a:pt x="1308" y="442"/>
                      </a:cubicBezTo>
                      <a:cubicBezTo>
                        <a:pt x="1311" y="440"/>
                        <a:pt x="1313" y="435"/>
                        <a:pt x="1312" y="431"/>
                      </a:cubicBezTo>
                      <a:cubicBezTo>
                        <a:pt x="1312" y="425"/>
                        <a:pt x="1308" y="421"/>
                        <a:pt x="1304" y="417"/>
                      </a:cubicBezTo>
                      <a:cubicBezTo>
                        <a:pt x="1298" y="412"/>
                        <a:pt x="1293" y="409"/>
                        <a:pt x="1289" y="405"/>
                      </a:cubicBezTo>
                      <a:cubicBezTo>
                        <a:pt x="1278" y="397"/>
                        <a:pt x="1271" y="386"/>
                        <a:pt x="1267" y="374"/>
                      </a:cubicBezTo>
                      <a:cubicBezTo>
                        <a:pt x="1263" y="363"/>
                        <a:pt x="1262" y="351"/>
                        <a:pt x="1265" y="339"/>
                      </a:cubicBezTo>
                      <a:cubicBezTo>
                        <a:pt x="1268" y="322"/>
                        <a:pt x="1280" y="306"/>
                        <a:pt x="1295" y="296"/>
                      </a:cubicBezTo>
                      <a:cubicBezTo>
                        <a:pt x="1294" y="296"/>
                        <a:pt x="1292" y="296"/>
                        <a:pt x="1291" y="296"/>
                      </a:cubicBezTo>
                      <a:cubicBezTo>
                        <a:pt x="1286" y="297"/>
                        <a:pt x="1282" y="297"/>
                        <a:pt x="1277" y="296"/>
                      </a:cubicBezTo>
                      <a:cubicBezTo>
                        <a:pt x="1269" y="295"/>
                        <a:pt x="1262" y="294"/>
                        <a:pt x="1255" y="291"/>
                      </a:cubicBezTo>
                      <a:cubicBezTo>
                        <a:pt x="1231" y="278"/>
                        <a:pt x="1230" y="248"/>
                        <a:pt x="1244" y="229"/>
                      </a:cubicBezTo>
                      <a:cubicBezTo>
                        <a:pt x="1250" y="222"/>
                        <a:pt x="1258" y="216"/>
                        <a:pt x="1267" y="214"/>
                      </a:cubicBezTo>
                      <a:cubicBezTo>
                        <a:pt x="1266" y="217"/>
                        <a:pt x="1266" y="217"/>
                        <a:pt x="1266" y="217"/>
                      </a:cubicBezTo>
                      <a:cubicBezTo>
                        <a:pt x="1259" y="220"/>
                        <a:pt x="1252" y="225"/>
                        <a:pt x="1248" y="232"/>
                      </a:cubicBezTo>
                      <a:cubicBezTo>
                        <a:pt x="1236" y="249"/>
                        <a:pt x="1236" y="276"/>
                        <a:pt x="1257" y="287"/>
                      </a:cubicBezTo>
                      <a:cubicBezTo>
                        <a:pt x="1264" y="290"/>
                        <a:pt x="1270" y="291"/>
                        <a:pt x="1277" y="292"/>
                      </a:cubicBezTo>
                      <a:cubicBezTo>
                        <a:pt x="1282" y="292"/>
                        <a:pt x="1286" y="292"/>
                        <a:pt x="1291" y="291"/>
                      </a:cubicBezTo>
                      <a:cubicBezTo>
                        <a:pt x="1312" y="290"/>
                        <a:pt x="1326" y="282"/>
                        <a:pt x="1348" y="288"/>
                      </a:cubicBezTo>
                      <a:cubicBezTo>
                        <a:pt x="1361" y="291"/>
                        <a:pt x="1372" y="299"/>
                        <a:pt x="1381" y="311"/>
                      </a:cubicBezTo>
                      <a:cubicBezTo>
                        <a:pt x="1386" y="319"/>
                        <a:pt x="1389" y="325"/>
                        <a:pt x="1392" y="334"/>
                      </a:cubicBezTo>
                      <a:cubicBezTo>
                        <a:pt x="1394" y="343"/>
                        <a:pt x="1394" y="351"/>
                        <a:pt x="1393" y="360"/>
                      </a:cubicBezTo>
                      <a:cubicBezTo>
                        <a:pt x="1390" y="373"/>
                        <a:pt x="1385" y="383"/>
                        <a:pt x="1376" y="394"/>
                      </a:cubicBezTo>
                      <a:cubicBezTo>
                        <a:pt x="1382" y="389"/>
                        <a:pt x="1386" y="384"/>
                        <a:pt x="1388" y="383"/>
                      </a:cubicBezTo>
                      <a:cubicBezTo>
                        <a:pt x="1408" y="362"/>
                        <a:pt x="1425" y="340"/>
                        <a:pt x="1439" y="317"/>
                      </a:cubicBezTo>
                      <a:cubicBezTo>
                        <a:pt x="1443" y="310"/>
                        <a:pt x="1445" y="305"/>
                        <a:pt x="1444" y="299"/>
                      </a:cubicBezTo>
                      <a:cubicBezTo>
                        <a:pt x="1443" y="295"/>
                        <a:pt x="1442" y="291"/>
                        <a:pt x="1439" y="289"/>
                      </a:cubicBezTo>
                      <a:cubicBezTo>
                        <a:pt x="1435" y="285"/>
                        <a:pt x="1428" y="283"/>
                        <a:pt x="1424" y="287"/>
                      </a:cubicBezTo>
                      <a:cubicBezTo>
                        <a:pt x="1421" y="289"/>
                        <a:pt x="1420" y="292"/>
                        <a:pt x="1421" y="296"/>
                      </a:cubicBezTo>
                      <a:cubicBezTo>
                        <a:pt x="1422" y="299"/>
                        <a:pt x="1426" y="302"/>
                        <a:pt x="1429" y="300"/>
                      </a:cubicBezTo>
                      <a:cubicBezTo>
                        <a:pt x="1432" y="299"/>
                        <a:pt x="1433" y="296"/>
                        <a:pt x="1433" y="293"/>
                      </a:cubicBezTo>
                      <a:cubicBezTo>
                        <a:pt x="1435" y="295"/>
                        <a:pt x="1435" y="299"/>
                        <a:pt x="1432" y="302"/>
                      </a:cubicBezTo>
                      <a:cubicBezTo>
                        <a:pt x="1426" y="309"/>
                        <a:pt x="1412" y="303"/>
                        <a:pt x="1414" y="292"/>
                      </a:cubicBezTo>
                      <a:cubicBezTo>
                        <a:pt x="1415" y="283"/>
                        <a:pt x="1423" y="278"/>
                        <a:pt x="1431" y="279"/>
                      </a:cubicBezTo>
                      <a:cubicBezTo>
                        <a:pt x="1442" y="280"/>
                        <a:pt x="1450" y="293"/>
                        <a:pt x="1445" y="306"/>
                      </a:cubicBezTo>
                      <a:cubicBezTo>
                        <a:pt x="1456" y="286"/>
                        <a:pt x="1465" y="265"/>
                        <a:pt x="1471" y="244"/>
                      </a:cubicBezTo>
                      <a:cubicBezTo>
                        <a:pt x="1466" y="252"/>
                        <a:pt x="1461" y="258"/>
                        <a:pt x="1454" y="263"/>
                      </a:cubicBezTo>
                      <a:cubicBezTo>
                        <a:pt x="1433" y="280"/>
                        <a:pt x="1399" y="277"/>
                        <a:pt x="1392" y="245"/>
                      </a:cubicBezTo>
                      <a:cubicBezTo>
                        <a:pt x="1391" y="237"/>
                        <a:pt x="1392" y="229"/>
                        <a:pt x="1395" y="220"/>
                      </a:cubicBezTo>
                      <a:cubicBezTo>
                        <a:pt x="1400" y="207"/>
                        <a:pt x="1412" y="196"/>
                        <a:pt x="1413" y="182"/>
                      </a:cubicBezTo>
                      <a:cubicBezTo>
                        <a:pt x="1414" y="175"/>
                        <a:pt x="1411" y="169"/>
                        <a:pt x="1406" y="165"/>
                      </a:cubicBezTo>
                      <a:cubicBezTo>
                        <a:pt x="1395" y="156"/>
                        <a:pt x="1376" y="161"/>
                        <a:pt x="1372" y="174"/>
                      </a:cubicBezTo>
                      <a:cubicBezTo>
                        <a:pt x="1370" y="180"/>
                        <a:pt x="1373" y="187"/>
                        <a:pt x="1378" y="190"/>
                      </a:cubicBezTo>
                      <a:cubicBezTo>
                        <a:pt x="1385" y="194"/>
                        <a:pt x="1394" y="191"/>
                        <a:pt x="1394" y="185"/>
                      </a:cubicBezTo>
                      <a:cubicBezTo>
                        <a:pt x="1395" y="188"/>
                        <a:pt x="1394" y="194"/>
                        <a:pt x="1389" y="196"/>
                      </a:cubicBezTo>
                      <a:cubicBezTo>
                        <a:pt x="1380" y="200"/>
                        <a:pt x="1371" y="193"/>
                        <a:pt x="1368" y="185"/>
                      </a:cubicBezTo>
                      <a:cubicBezTo>
                        <a:pt x="1364" y="175"/>
                        <a:pt x="1368" y="167"/>
                        <a:pt x="1374" y="161"/>
                      </a:cubicBezTo>
                      <a:cubicBezTo>
                        <a:pt x="1384" y="151"/>
                        <a:pt x="1402" y="150"/>
                        <a:pt x="1412" y="163"/>
                      </a:cubicBezTo>
                      <a:cubicBezTo>
                        <a:pt x="1417" y="170"/>
                        <a:pt x="1418" y="176"/>
                        <a:pt x="1418" y="182"/>
                      </a:cubicBezTo>
                      <a:cubicBezTo>
                        <a:pt x="1417" y="194"/>
                        <a:pt x="1410" y="203"/>
                        <a:pt x="1410" y="214"/>
                      </a:cubicBezTo>
                      <a:cubicBezTo>
                        <a:pt x="1409" y="232"/>
                        <a:pt x="1421" y="248"/>
                        <a:pt x="1438" y="247"/>
                      </a:cubicBezTo>
                      <a:cubicBezTo>
                        <a:pt x="1457" y="246"/>
                        <a:pt x="1475" y="223"/>
                        <a:pt x="1477" y="202"/>
                      </a:cubicBezTo>
                      <a:cubicBezTo>
                        <a:pt x="1479" y="191"/>
                        <a:pt x="1473" y="178"/>
                        <a:pt x="1463" y="171"/>
                      </a:cubicBezTo>
                      <a:cubicBezTo>
                        <a:pt x="1450" y="163"/>
                        <a:pt x="1429" y="170"/>
                        <a:pt x="1430" y="188"/>
                      </a:cubicBezTo>
                      <a:cubicBezTo>
                        <a:pt x="1431" y="194"/>
                        <a:pt x="1433" y="198"/>
                        <a:pt x="1437" y="201"/>
                      </a:cubicBezTo>
                      <a:cubicBezTo>
                        <a:pt x="1444" y="206"/>
                        <a:pt x="1458" y="202"/>
                        <a:pt x="1458" y="191"/>
                      </a:cubicBezTo>
                      <a:cubicBezTo>
                        <a:pt x="1457" y="185"/>
                        <a:pt x="1451" y="181"/>
                        <a:pt x="1447" y="185"/>
                      </a:cubicBezTo>
                      <a:cubicBezTo>
                        <a:pt x="1449" y="178"/>
                        <a:pt x="1459" y="180"/>
                        <a:pt x="1461" y="188"/>
                      </a:cubicBezTo>
                      <a:cubicBezTo>
                        <a:pt x="1465" y="203"/>
                        <a:pt x="1446" y="214"/>
                        <a:pt x="1434" y="204"/>
                      </a:cubicBezTo>
                      <a:cubicBezTo>
                        <a:pt x="1427" y="197"/>
                        <a:pt x="1424" y="184"/>
                        <a:pt x="1430" y="174"/>
                      </a:cubicBezTo>
                      <a:cubicBezTo>
                        <a:pt x="1439" y="161"/>
                        <a:pt x="1462" y="160"/>
                        <a:pt x="1474" y="176"/>
                      </a:cubicBezTo>
                      <a:cubicBezTo>
                        <a:pt x="1475" y="177"/>
                        <a:pt x="1476" y="179"/>
                        <a:pt x="1477" y="180"/>
                      </a:cubicBezTo>
                      <a:cubicBezTo>
                        <a:pt x="1475" y="174"/>
                        <a:pt x="1473" y="168"/>
                        <a:pt x="1469" y="161"/>
                      </a:cubicBezTo>
                      <a:cubicBezTo>
                        <a:pt x="1469" y="161"/>
                        <a:pt x="1469" y="161"/>
                        <a:pt x="1469" y="161"/>
                      </a:cubicBezTo>
                      <a:cubicBezTo>
                        <a:pt x="1464" y="152"/>
                        <a:pt x="1459" y="147"/>
                        <a:pt x="1450" y="141"/>
                      </a:cubicBezTo>
                      <a:cubicBezTo>
                        <a:pt x="1460" y="144"/>
                        <a:pt x="1467" y="151"/>
                        <a:pt x="1472" y="160"/>
                      </a:cubicBezTo>
                      <a:cubicBezTo>
                        <a:pt x="1472" y="160"/>
                        <a:pt x="1472" y="160"/>
                        <a:pt x="1472" y="160"/>
                      </a:cubicBezTo>
                      <a:cubicBezTo>
                        <a:pt x="1474" y="164"/>
                        <a:pt x="1476" y="169"/>
                        <a:pt x="1478" y="173"/>
                      </a:cubicBezTo>
                      <a:cubicBezTo>
                        <a:pt x="1477" y="158"/>
                        <a:pt x="1474" y="143"/>
                        <a:pt x="1469" y="128"/>
                      </a:cubicBezTo>
                      <a:cubicBezTo>
                        <a:pt x="1460" y="102"/>
                        <a:pt x="1449" y="83"/>
                        <a:pt x="1429" y="65"/>
                      </a:cubicBezTo>
                      <a:cubicBezTo>
                        <a:pt x="1409" y="48"/>
                        <a:pt x="1386" y="37"/>
                        <a:pt x="1362" y="33"/>
                      </a:cubicBezTo>
                      <a:cubicBezTo>
                        <a:pt x="1349" y="31"/>
                        <a:pt x="1342" y="31"/>
                        <a:pt x="1330" y="35"/>
                      </a:cubicBezTo>
                      <a:cubicBezTo>
                        <a:pt x="1306" y="45"/>
                        <a:pt x="1288" y="69"/>
                        <a:pt x="1287" y="89"/>
                      </a:cubicBezTo>
                      <a:cubicBezTo>
                        <a:pt x="1287" y="101"/>
                        <a:pt x="1294" y="112"/>
                        <a:pt x="1306" y="111"/>
                      </a:cubicBezTo>
                      <a:cubicBezTo>
                        <a:pt x="1313" y="110"/>
                        <a:pt x="1317" y="104"/>
                        <a:pt x="1316" y="96"/>
                      </a:cubicBezTo>
                      <a:cubicBezTo>
                        <a:pt x="1326" y="103"/>
                        <a:pt x="1318" y="121"/>
                        <a:pt x="1304" y="125"/>
                      </a:cubicBezTo>
                      <a:cubicBezTo>
                        <a:pt x="1289" y="130"/>
                        <a:pt x="1278" y="124"/>
                        <a:pt x="1271" y="116"/>
                      </a:cubicBezTo>
                      <a:cubicBezTo>
                        <a:pt x="1261" y="104"/>
                        <a:pt x="1261" y="83"/>
                        <a:pt x="1273" y="67"/>
                      </a:cubicBezTo>
                      <a:cubicBezTo>
                        <a:pt x="1284" y="50"/>
                        <a:pt x="1302" y="38"/>
                        <a:pt x="1322" y="33"/>
                      </a:cubicBezTo>
                      <a:cubicBezTo>
                        <a:pt x="1317" y="34"/>
                        <a:pt x="1313" y="35"/>
                        <a:pt x="1308" y="36"/>
                      </a:cubicBezTo>
                      <a:cubicBezTo>
                        <a:pt x="1279" y="46"/>
                        <a:pt x="1254" y="63"/>
                        <a:pt x="1239" y="90"/>
                      </a:cubicBezTo>
                      <a:cubicBezTo>
                        <a:pt x="1231" y="105"/>
                        <a:pt x="1231" y="118"/>
                        <a:pt x="1238" y="133"/>
                      </a:cubicBezTo>
                      <a:cubicBezTo>
                        <a:pt x="1243" y="142"/>
                        <a:pt x="1255" y="152"/>
                        <a:pt x="1266" y="152"/>
                      </a:cubicBezTo>
                      <a:cubicBezTo>
                        <a:pt x="1276" y="152"/>
                        <a:pt x="1283" y="144"/>
                        <a:pt x="1278" y="135"/>
                      </a:cubicBezTo>
                      <a:cubicBezTo>
                        <a:pt x="1285" y="135"/>
                        <a:pt x="1290" y="141"/>
                        <a:pt x="1288" y="148"/>
                      </a:cubicBezTo>
                      <a:cubicBezTo>
                        <a:pt x="1287" y="154"/>
                        <a:pt x="1281" y="160"/>
                        <a:pt x="1272" y="161"/>
                      </a:cubicBezTo>
                      <a:cubicBezTo>
                        <a:pt x="1267" y="162"/>
                        <a:pt x="1261" y="161"/>
                        <a:pt x="1256" y="158"/>
                      </a:cubicBezTo>
                      <a:cubicBezTo>
                        <a:pt x="1247" y="154"/>
                        <a:pt x="1239" y="145"/>
                        <a:pt x="1234" y="136"/>
                      </a:cubicBezTo>
                      <a:cubicBezTo>
                        <a:pt x="1231" y="128"/>
                        <a:pt x="1230" y="120"/>
                        <a:pt x="1230" y="113"/>
                      </a:cubicBezTo>
                      <a:cubicBezTo>
                        <a:pt x="1226" y="135"/>
                        <a:pt x="1232" y="158"/>
                        <a:pt x="1250" y="175"/>
                      </a:cubicBezTo>
                      <a:cubicBezTo>
                        <a:pt x="1259" y="183"/>
                        <a:pt x="1270" y="188"/>
                        <a:pt x="1281" y="190"/>
                      </a:cubicBezTo>
                      <a:cubicBezTo>
                        <a:pt x="1334" y="201"/>
                        <a:pt x="1317" y="157"/>
                        <a:pt x="1322" y="131"/>
                      </a:cubicBezTo>
                      <a:cubicBezTo>
                        <a:pt x="1329" y="99"/>
                        <a:pt x="1370" y="115"/>
                        <a:pt x="1364" y="148"/>
                      </a:cubicBezTo>
                      <a:cubicBezTo>
                        <a:pt x="1359" y="176"/>
                        <a:pt x="1332" y="189"/>
                        <a:pt x="1306" y="192"/>
                      </a:cubicBezTo>
                      <a:cubicBezTo>
                        <a:pt x="1311" y="192"/>
                        <a:pt x="1316" y="193"/>
                        <a:pt x="1320" y="195"/>
                      </a:cubicBezTo>
                      <a:cubicBezTo>
                        <a:pt x="1330" y="200"/>
                        <a:pt x="1339" y="211"/>
                        <a:pt x="1334" y="222"/>
                      </a:cubicBezTo>
                      <a:cubicBezTo>
                        <a:pt x="1332" y="227"/>
                        <a:pt x="1327" y="230"/>
                        <a:pt x="1322" y="231"/>
                      </a:cubicBezTo>
                      <a:cubicBezTo>
                        <a:pt x="1318" y="231"/>
                        <a:pt x="1315" y="229"/>
                        <a:pt x="1312" y="226"/>
                      </a:cubicBezTo>
                      <a:cubicBezTo>
                        <a:pt x="1309" y="223"/>
                        <a:pt x="1308" y="219"/>
                        <a:pt x="1309" y="215"/>
                      </a:cubicBezTo>
                      <a:cubicBezTo>
                        <a:pt x="1311" y="210"/>
                        <a:pt x="1316" y="206"/>
                        <a:pt x="1321" y="207"/>
                      </a:cubicBezTo>
                      <a:cubicBezTo>
                        <a:pt x="1325" y="208"/>
                        <a:pt x="1327" y="210"/>
                        <a:pt x="1327" y="214"/>
                      </a:cubicBezTo>
                      <a:cubicBezTo>
                        <a:pt x="1327" y="216"/>
                        <a:pt x="1326" y="218"/>
                        <a:pt x="1324" y="218"/>
                      </a:cubicBezTo>
                      <a:cubicBezTo>
                        <a:pt x="1325" y="217"/>
                        <a:pt x="1325" y="215"/>
                        <a:pt x="1324" y="214"/>
                      </a:cubicBezTo>
                      <a:cubicBezTo>
                        <a:pt x="1323" y="211"/>
                        <a:pt x="1320" y="210"/>
                        <a:pt x="1318" y="212"/>
                      </a:cubicBezTo>
                      <a:cubicBezTo>
                        <a:pt x="1317" y="213"/>
                        <a:pt x="1316" y="215"/>
                        <a:pt x="1316" y="218"/>
                      </a:cubicBezTo>
                      <a:cubicBezTo>
                        <a:pt x="1316" y="221"/>
                        <a:pt x="1319" y="223"/>
                        <a:pt x="1322" y="223"/>
                      </a:cubicBezTo>
                      <a:cubicBezTo>
                        <a:pt x="1325" y="223"/>
                        <a:pt x="1328" y="221"/>
                        <a:pt x="1329" y="218"/>
                      </a:cubicBezTo>
                      <a:cubicBezTo>
                        <a:pt x="1333" y="209"/>
                        <a:pt x="1324" y="199"/>
                        <a:pt x="1316" y="196"/>
                      </a:cubicBezTo>
                      <a:cubicBezTo>
                        <a:pt x="1314" y="195"/>
                        <a:pt x="1312" y="194"/>
                        <a:pt x="1309" y="194"/>
                      </a:cubicBezTo>
                      <a:cubicBezTo>
                        <a:pt x="1301" y="192"/>
                        <a:pt x="1292" y="193"/>
                        <a:pt x="1284" y="192"/>
                      </a:cubicBezTo>
                      <a:cubicBezTo>
                        <a:pt x="1276" y="191"/>
                        <a:pt x="1268" y="188"/>
                        <a:pt x="1260" y="184"/>
                      </a:cubicBezTo>
                      <a:cubicBezTo>
                        <a:pt x="1263" y="186"/>
                        <a:pt x="1265" y="189"/>
                        <a:pt x="1266" y="191"/>
                      </a:cubicBezTo>
                      <a:cubicBezTo>
                        <a:pt x="1276" y="208"/>
                        <a:pt x="1270" y="229"/>
                        <a:pt x="1256" y="241"/>
                      </a:cubicBezTo>
                      <a:cubicBezTo>
                        <a:pt x="1252" y="244"/>
                        <a:pt x="1247" y="246"/>
                        <a:pt x="1242" y="248"/>
                      </a:cubicBezTo>
                      <a:cubicBezTo>
                        <a:pt x="1242" y="244"/>
                        <a:pt x="1242" y="244"/>
                        <a:pt x="1242" y="244"/>
                      </a:cubicBezTo>
                      <a:cubicBezTo>
                        <a:pt x="1247" y="243"/>
                        <a:pt x="1250" y="241"/>
                        <a:pt x="1254" y="238"/>
                      </a:cubicBezTo>
                      <a:cubicBezTo>
                        <a:pt x="1267" y="227"/>
                        <a:pt x="1273" y="208"/>
                        <a:pt x="1264" y="193"/>
                      </a:cubicBezTo>
                      <a:cubicBezTo>
                        <a:pt x="1259" y="183"/>
                        <a:pt x="1254" y="181"/>
                        <a:pt x="1247" y="174"/>
                      </a:cubicBezTo>
                      <a:cubicBezTo>
                        <a:pt x="1223" y="151"/>
                        <a:pt x="1221" y="118"/>
                        <a:pt x="1236" y="89"/>
                      </a:cubicBezTo>
                      <a:cubicBezTo>
                        <a:pt x="1241" y="80"/>
                        <a:pt x="1246" y="74"/>
                        <a:pt x="1252" y="67"/>
                      </a:cubicBezTo>
                      <a:cubicBezTo>
                        <a:pt x="1238" y="79"/>
                        <a:pt x="1224" y="92"/>
                        <a:pt x="1218" y="105"/>
                      </a:cubicBezTo>
                      <a:cubicBezTo>
                        <a:pt x="1203" y="135"/>
                        <a:pt x="1181" y="173"/>
                        <a:pt x="1175" y="195"/>
                      </a:cubicBezTo>
                      <a:cubicBezTo>
                        <a:pt x="1172" y="205"/>
                        <a:pt x="1173" y="216"/>
                        <a:pt x="1180" y="225"/>
                      </a:cubicBezTo>
                      <a:cubicBezTo>
                        <a:pt x="1175" y="221"/>
                        <a:pt x="1173" y="215"/>
                        <a:pt x="1172" y="208"/>
                      </a:cubicBezTo>
                      <a:cubicBezTo>
                        <a:pt x="1172" y="208"/>
                        <a:pt x="1172" y="208"/>
                        <a:pt x="1172" y="208"/>
                      </a:cubicBezTo>
                      <a:cubicBezTo>
                        <a:pt x="1172" y="205"/>
                        <a:pt x="1172" y="202"/>
                        <a:pt x="1172" y="199"/>
                      </a:cubicBezTo>
                      <a:cubicBezTo>
                        <a:pt x="1167" y="210"/>
                        <a:pt x="1165" y="221"/>
                        <a:pt x="1167" y="232"/>
                      </a:cubicBezTo>
                      <a:cubicBezTo>
                        <a:pt x="1170" y="244"/>
                        <a:pt x="1176" y="252"/>
                        <a:pt x="1186" y="258"/>
                      </a:cubicBezTo>
                      <a:cubicBezTo>
                        <a:pt x="1186" y="259"/>
                        <a:pt x="1186" y="260"/>
                        <a:pt x="1185" y="261"/>
                      </a:cubicBezTo>
                      <a:cubicBezTo>
                        <a:pt x="1178" y="256"/>
                        <a:pt x="1172" y="250"/>
                        <a:pt x="1168" y="240"/>
                      </a:cubicBezTo>
                      <a:cubicBezTo>
                        <a:pt x="1164" y="232"/>
                        <a:pt x="1163" y="223"/>
                        <a:pt x="1165" y="217"/>
                      </a:cubicBezTo>
                      <a:cubicBezTo>
                        <a:pt x="1163" y="221"/>
                        <a:pt x="1157" y="224"/>
                        <a:pt x="1153" y="224"/>
                      </a:cubicBezTo>
                      <a:cubicBezTo>
                        <a:pt x="1150" y="224"/>
                        <a:pt x="1147" y="222"/>
                        <a:pt x="1145" y="220"/>
                      </a:cubicBezTo>
                      <a:cubicBezTo>
                        <a:pt x="1142" y="216"/>
                        <a:pt x="1142" y="210"/>
                        <a:pt x="1147" y="207"/>
                      </a:cubicBezTo>
                      <a:cubicBezTo>
                        <a:pt x="1150" y="205"/>
                        <a:pt x="1153" y="205"/>
                        <a:pt x="1155" y="207"/>
                      </a:cubicBezTo>
                      <a:cubicBezTo>
                        <a:pt x="1160" y="211"/>
                        <a:pt x="1156" y="217"/>
                        <a:pt x="1152" y="216"/>
                      </a:cubicBezTo>
                      <a:cubicBezTo>
                        <a:pt x="1154" y="216"/>
                        <a:pt x="1155" y="214"/>
                        <a:pt x="1155" y="212"/>
                      </a:cubicBezTo>
                      <a:cubicBezTo>
                        <a:pt x="1155" y="209"/>
                        <a:pt x="1152" y="208"/>
                        <a:pt x="1150" y="208"/>
                      </a:cubicBezTo>
                      <a:cubicBezTo>
                        <a:pt x="1147" y="209"/>
                        <a:pt x="1146" y="211"/>
                        <a:pt x="1145" y="213"/>
                      </a:cubicBezTo>
                      <a:cubicBezTo>
                        <a:pt x="1145" y="218"/>
                        <a:pt x="1150" y="224"/>
                        <a:pt x="1157" y="222"/>
                      </a:cubicBezTo>
                      <a:cubicBezTo>
                        <a:pt x="1164" y="219"/>
                        <a:pt x="1166" y="209"/>
                        <a:pt x="1168" y="204"/>
                      </a:cubicBezTo>
                      <a:cubicBezTo>
                        <a:pt x="1171" y="196"/>
                        <a:pt x="1174" y="187"/>
                        <a:pt x="1176" y="183"/>
                      </a:cubicBezTo>
                      <a:cubicBezTo>
                        <a:pt x="1178" y="177"/>
                        <a:pt x="1184" y="162"/>
                        <a:pt x="1194" y="146"/>
                      </a:cubicBezTo>
                      <a:cubicBezTo>
                        <a:pt x="1191" y="149"/>
                        <a:pt x="1189" y="151"/>
                        <a:pt x="1186" y="154"/>
                      </a:cubicBezTo>
                      <a:cubicBezTo>
                        <a:pt x="1185" y="154"/>
                        <a:pt x="1174" y="162"/>
                        <a:pt x="1172" y="160"/>
                      </a:cubicBezTo>
                      <a:cubicBezTo>
                        <a:pt x="1172" y="159"/>
                        <a:pt x="1178" y="155"/>
                        <a:pt x="1179" y="154"/>
                      </a:cubicBezTo>
                      <a:cubicBezTo>
                        <a:pt x="1184" y="150"/>
                        <a:pt x="1187" y="146"/>
                        <a:pt x="1191" y="142"/>
                      </a:cubicBezTo>
                      <a:cubicBezTo>
                        <a:pt x="1193" y="140"/>
                        <a:pt x="1194" y="138"/>
                        <a:pt x="1196" y="136"/>
                      </a:cubicBezTo>
                      <a:cubicBezTo>
                        <a:pt x="1201" y="129"/>
                        <a:pt x="1205" y="122"/>
                        <a:pt x="1208" y="114"/>
                      </a:cubicBezTo>
                      <a:cubicBezTo>
                        <a:pt x="1208" y="113"/>
                        <a:pt x="1209" y="112"/>
                        <a:pt x="1209" y="111"/>
                      </a:cubicBezTo>
                      <a:cubicBezTo>
                        <a:pt x="1208" y="113"/>
                        <a:pt x="1206" y="115"/>
                        <a:pt x="1204" y="118"/>
                      </a:cubicBezTo>
                      <a:cubicBezTo>
                        <a:pt x="1199" y="124"/>
                        <a:pt x="1194" y="128"/>
                        <a:pt x="1187" y="132"/>
                      </a:cubicBezTo>
                      <a:cubicBezTo>
                        <a:pt x="1168" y="142"/>
                        <a:pt x="1150" y="132"/>
                        <a:pt x="1141" y="116"/>
                      </a:cubicBezTo>
                      <a:cubicBezTo>
                        <a:pt x="1133" y="102"/>
                        <a:pt x="1130" y="85"/>
                        <a:pt x="1138" y="71"/>
                      </a:cubicBezTo>
                      <a:cubicBezTo>
                        <a:pt x="1145" y="59"/>
                        <a:pt x="1157" y="53"/>
                        <a:pt x="1171" y="57"/>
                      </a:cubicBezTo>
                      <a:cubicBezTo>
                        <a:pt x="1177" y="58"/>
                        <a:pt x="1182" y="61"/>
                        <a:pt x="1186" y="65"/>
                      </a:cubicBezTo>
                      <a:cubicBezTo>
                        <a:pt x="1189" y="69"/>
                        <a:pt x="1191" y="73"/>
                        <a:pt x="1192" y="78"/>
                      </a:cubicBezTo>
                      <a:cubicBezTo>
                        <a:pt x="1192" y="85"/>
                        <a:pt x="1189" y="90"/>
                        <a:pt x="1184" y="94"/>
                      </a:cubicBezTo>
                      <a:cubicBezTo>
                        <a:pt x="1181" y="96"/>
                        <a:pt x="1177" y="97"/>
                        <a:pt x="1173" y="96"/>
                      </a:cubicBezTo>
                      <a:cubicBezTo>
                        <a:pt x="1169" y="95"/>
                        <a:pt x="1166" y="92"/>
                        <a:pt x="1164" y="88"/>
                      </a:cubicBezTo>
                      <a:cubicBezTo>
                        <a:pt x="1162" y="83"/>
                        <a:pt x="1163" y="78"/>
                        <a:pt x="1166" y="75"/>
                      </a:cubicBezTo>
                      <a:cubicBezTo>
                        <a:pt x="1170" y="71"/>
                        <a:pt x="1175" y="71"/>
                        <a:pt x="1179" y="73"/>
                      </a:cubicBezTo>
                      <a:cubicBezTo>
                        <a:pt x="1184" y="76"/>
                        <a:pt x="1186" y="83"/>
                        <a:pt x="1183" y="88"/>
                      </a:cubicBezTo>
                      <a:cubicBezTo>
                        <a:pt x="1180" y="93"/>
                        <a:pt x="1173" y="94"/>
                        <a:pt x="1168" y="91"/>
                      </a:cubicBezTo>
                      <a:cubicBezTo>
                        <a:pt x="1166" y="90"/>
                        <a:pt x="1165" y="88"/>
                        <a:pt x="1164" y="87"/>
                      </a:cubicBezTo>
                      <a:cubicBezTo>
                        <a:pt x="1164" y="87"/>
                        <a:pt x="1164" y="87"/>
                        <a:pt x="1165" y="88"/>
                      </a:cubicBezTo>
                      <a:cubicBezTo>
                        <a:pt x="1166" y="92"/>
                        <a:pt x="1169" y="94"/>
                        <a:pt x="1173" y="95"/>
                      </a:cubicBezTo>
                      <a:cubicBezTo>
                        <a:pt x="1177" y="96"/>
                        <a:pt x="1180" y="95"/>
                        <a:pt x="1183" y="93"/>
                      </a:cubicBezTo>
                      <a:cubicBezTo>
                        <a:pt x="1188" y="90"/>
                        <a:pt x="1191" y="84"/>
                        <a:pt x="1190" y="78"/>
                      </a:cubicBezTo>
                      <a:cubicBezTo>
                        <a:pt x="1190" y="74"/>
                        <a:pt x="1188" y="70"/>
                        <a:pt x="1185" y="66"/>
                      </a:cubicBezTo>
                      <a:cubicBezTo>
                        <a:pt x="1181" y="62"/>
                        <a:pt x="1176" y="60"/>
                        <a:pt x="1170" y="58"/>
                      </a:cubicBezTo>
                      <a:cubicBezTo>
                        <a:pt x="1158" y="56"/>
                        <a:pt x="1147" y="60"/>
                        <a:pt x="1140" y="72"/>
                      </a:cubicBezTo>
                      <a:cubicBezTo>
                        <a:pt x="1133" y="86"/>
                        <a:pt x="1136" y="103"/>
                        <a:pt x="1145" y="115"/>
                      </a:cubicBezTo>
                      <a:cubicBezTo>
                        <a:pt x="1153" y="129"/>
                        <a:pt x="1168" y="137"/>
                        <a:pt x="1185" y="128"/>
                      </a:cubicBezTo>
                      <a:cubicBezTo>
                        <a:pt x="1192" y="125"/>
                        <a:pt x="1196" y="120"/>
                        <a:pt x="1201" y="115"/>
                      </a:cubicBezTo>
                      <a:cubicBezTo>
                        <a:pt x="1217" y="94"/>
                        <a:pt x="1234" y="76"/>
                        <a:pt x="1256" y="61"/>
                      </a:cubicBezTo>
                      <a:cubicBezTo>
                        <a:pt x="1255" y="61"/>
                        <a:pt x="1254" y="62"/>
                        <a:pt x="1252" y="62"/>
                      </a:cubicBezTo>
                      <a:cubicBezTo>
                        <a:pt x="1242" y="64"/>
                        <a:pt x="1231" y="61"/>
                        <a:pt x="1230" y="49"/>
                      </a:cubicBezTo>
                      <a:cubicBezTo>
                        <a:pt x="1229" y="42"/>
                        <a:pt x="1233" y="35"/>
                        <a:pt x="1240" y="32"/>
                      </a:cubicBezTo>
                      <a:cubicBezTo>
                        <a:pt x="1246" y="30"/>
                        <a:pt x="1252" y="31"/>
                        <a:pt x="1256" y="36"/>
                      </a:cubicBezTo>
                      <a:cubicBezTo>
                        <a:pt x="1259" y="40"/>
                        <a:pt x="1258" y="45"/>
                        <a:pt x="1253" y="46"/>
                      </a:cubicBezTo>
                      <a:cubicBezTo>
                        <a:pt x="1248" y="46"/>
                        <a:pt x="1247" y="41"/>
                        <a:pt x="1242" y="41"/>
                      </a:cubicBezTo>
                      <a:cubicBezTo>
                        <a:pt x="1238" y="41"/>
                        <a:pt x="1235" y="43"/>
                        <a:pt x="1234" y="47"/>
                      </a:cubicBezTo>
                      <a:cubicBezTo>
                        <a:pt x="1234" y="55"/>
                        <a:pt x="1242" y="58"/>
                        <a:pt x="1249" y="58"/>
                      </a:cubicBezTo>
                      <a:cubicBezTo>
                        <a:pt x="1264" y="57"/>
                        <a:pt x="1269" y="52"/>
                        <a:pt x="1281" y="45"/>
                      </a:cubicBezTo>
                      <a:cubicBezTo>
                        <a:pt x="1289" y="40"/>
                        <a:pt x="1297" y="36"/>
                        <a:pt x="1307" y="33"/>
                      </a:cubicBezTo>
                      <a:cubicBezTo>
                        <a:pt x="1337" y="24"/>
                        <a:pt x="1367" y="27"/>
                        <a:pt x="1394" y="38"/>
                      </a:cubicBezTo>
                      <a:cubicBezTo>
                        <a:pt x="1389" y="35"/>
                        <a:pt x="1386" y="29"/>
                        <a:pt x="1387" y="24"/>
                      </a:cubicBezTo>
                      <a:cubicBezTo>
                        <a:pt x="1387" y="20"/>
                        <a:pt x="1390" y="15"/>
                        <a:pt x="1397" y="14"/>
                      </a:cubicBezTo>
                      <a:cubicBezTo>
                        <a:pt x="1396" y="15"/>
                        <a:pt x="1397" y="17"/>
                        <a:pt x="1397" y="18"/>
                      </a:cubicBezTo>
                      <a:cubicBezTo>
                        <a:pt x="1385" y="19"/>
                        <a:pt x="1389" y="34"/>
                        <a:pt x="1399" y="40"/>
                      </a:cubicBezTo>
                      <a:cubicBezTo>
                        <a:pt x="1399" y="40"/>
                        <a:pt x="1399" y="40"/>
                        <a:pt x="1399" y="40"/>
                      </a:cubicBezTo>
                      <a:cubicBezTo>
                        <a:pt x="1408" y="44"/>
                        <a:pt x="1417" y="49"/>
                        <a:pt x="1425" y="55"/>
                      </a:cubicBezTo>
                      <a:cubicBezTo>
                        <a:pt x="1419" y="43"/>
                        <a:pt x="1419" y="27"/>
                        <a:pt x="1430" y="16"/>
                      </a:cubicBezTo>
                      <a:cubicBezTo>
                        <a:pt x="1436" y="11"/>
                        <a:pt x="1443" y="8"/>
                        <a:pt x="1451" y="8"/>
                      </a:cubicBezTo>
                      <a:cubicBezTo>
                        <a:pt x="1459" y="8"/>
                        <a:pt x="1466" y="10"/>
                        <a:pt x="1472" y="16"/>
                      </a:cubicBezTo>
                      <a:cubicBezTo>
                        <a:pt x="1477" y="21"/>
                        <a:pt x="1481" y="27"/>
                        <a:pt x="1482" y="34"/>
                      </a:cubicBezTo>
                      <a:cubicBezTo>
                        <a:pt x="1484" y="42"/>
                        <a:pt x="1482" y="49"/>
                        <a:pt x="1478" y="55"/>
                      </a:cubicBezTo>
                      <a:cubicBezTo>
                        <a:pt x="1474" y="61"/>
                        <a:pt x="1468" y="65"/>
                        <a:pt x="1460" y="66"/>
                      </a:cubicBezTo>
                      <a:cubicBezTo>
                        <a:pt x="1455" y="66"/>
                        <a:pt x="1451" y="64"/>
                        <a:pt x="1448" y="61"/>
                      </a:cubicBezTo>
                      <a:cubicBezTo>
                        <a:pt x="1443" y="56"/>
                        <a:pt x="1441" y="49"/>
                        <a:pt x="1443" y="42"/>
                      </a:cubicBezTo>
                      <a:cubicBezTo>
                        <a:pt x="1445" y="36"/>
                        <a:pt x="1451" y="32"/>
                        <a:pt x="1457" y="32"/>
                      </a:cubicBezTo>
                      <a:cubicBezTo>
                        <a:pt x="1465" y="31"/>
                        <a:pt x="1472" y="38"/>
                        <a:pt x="1473" y="46"/>
                      </a:cubicBezTo>
                      <a:cubicBezTo>
                        <a:pt x="1473" y="54"/>
                        <a:pt x="1467" y="61"/>
                        <a:pt x="1459" y="62"/>
                      </a:cubicBezTo>
                      <a:cubicBezTo>
                        <a:pt x="1455" y="62"/>
                        <a:pt x="1452" y="60"/>
                        <a:pt x="1449" y="58"/>
                      </a:cubicBezTo>
                      <a:cubicBezTo>
                        <a:pt x="1449" y="59"/>
                        <a:pt x="1449" y="59"/>
                        <a:pt x="1449" y="59"/>
                      </a:cubicBezTo>
                      <a:cubicBezTo>
                        <a:pt x="1452" y="62"/>
                        <a:pt x="1456" y="63"/>
                        <a:pt x="1460" y="63"/>
                      </a:cubicBezTo>
                      <a:cubicBezTo>
                        <a:pt x="1467" y="62"/>
                        <a:pt x="1472" y="59"/>
                        <a:pt x="1476" y="53"/>
                      </a:cubicBezTo>
                      <a:cubicBezTo>
                        <a:pt x="1479" y="48"/>
                        <a:pt x="1480" y="41"/>
                        <a:pt x="1479" y="35"/>
                      </a:cubicBezTo>
                      <a:cubicBezTo>
                        <a:pt x="1478" y="28"/>
                        <a:pt x="1475" y="23"/>
                        <a:pt x="1470" y="18"/>
                      </a:cubicBezTo>
                      <a:cubicBezTo>
                        <a:pt x="1464" y="13"/>
                        <a:pt x="1458" y="11"/>
                        <a:pt x="1451" y="11"/>
                      </a:cubicBezTo>
                      <a:cubicBezTo>
                        <a:pt x="1444" y="11"/>
                        <a:pt x="1437" y="14"/>
                        <a:pt x="1432" y="18"/>
                      </a:cubicBezTo>
                      <a:cubicBezTo>
                        <a:pt x="1418" y="31"/>
                        <a:pt x="1421" y="51"/>
                        <a:pt x="1432" y="61"/>
                      </a:cubicBezTo>
                      <a:cubicBezTo>
                        <a:pt x="1453" y="80"/>
                        <a:pt x="1465" y="99"/>
                        <a:pt x="1474" y="126"/>
                      </a:cubicBezTo>
                      <a:cubicBezTo>
                        <a:pt x="1475" y="129"/>
                        <a:pt x="1476" y="131"/>
                        <a:pt x="1477" y="134"/>
                      </a:cubicBezTo>
                      <a:cubicBezTo>
                        <a:pt x="1477" y="132"/>
                        <a:pt x="1477" y="130"/>
                        <a:pt x="1477" y="127"/>
                      </a:cubicBezTo>
                      <a:cubicBezTo>
                        <a:pt x="1477" y="117"/>
                        <a:pt x="1479" y="108"/>
                        <a:pt x="1485" y="99"/>
                      </a:cubicBezTo>
                      <a:cubicBezTo>
                        <a:pt x="1482" y="110"/>
                        <a:pt x="1481" y="117"/>
                        <a:pt x="1480" y="128"/>
                      </a:cubicBezTo>
                      <a:cubicBezTo>
                        <a:pt x="1480" y="128"/>
                        <a:pt x="1480" y="129"/>
                        <a:pt x="1480" y="130"/>
                      </a:cubicBezTo>
                      <a:cubicBezTo>
                        <a:pt x="1482" y="122"/>
                        <a:pt x="1494" y="116"/>
                        <a:pt x="1503" y="116"/>
                      </a:cubicBezTo>
                      <a:cubicBezTo>
                        <a:pt x="1508" y="115"/>
                        <a:pt x="1513" y="116"/>
                        <a:pt x="1517" y="117"/>
                      </a:cubicBezTo>
                      <a:cubicBezTo>
                        <a:pt x="1524" y="119"/>
                        <a:pt x="1534" y="126"/>
                        <a:pt x="1534" y="134"/>
                      </a:cubicBezTo>
                      <a:cubicBezTo>
                        <a:pt x="1543" y="134"/>
                        <a:pt x="1549" y="139"/>
                        <a:pt x="1555" y="143"/>
                      </a:cubicBezTo>
                      <a:cubicBezTo>
                        <a:pt x="1563" y="150"/>
                        <a:pt x="1573" y="153"/>
                        <a:pt x="1580" y="147"/>
                      </a:cubicBezTo>
                      <a:cubicBezTo>
                        <a:pt x="1578" y="157"/>
                        <a:pt x="1561" y="160"/>
                        <a:pt x="1552" y="158"/>
                      </a:cubicBezTo>
                      <a:cubicBezTo>
                        <a:pt x="1539" y="154"/>
                        <a:pt x="1532" y="143"/>
                        <a:pt x="1522" y="131"/>
                      </a:cubicBezTo>
                      <a:cubicBezTo>
                        <a:pt x="1516" y="124"/>
                        <a:pt x="1510" y="120"/>
                        <a:pt x="1502" y="120"/>
                      </a:cubicBezTo>
                      <a:cubicBezTo>
                        <a:pt x="1494" y="120"/>
                        <a:pt x="1483" y="123"/>
                        <a:pt x="1480" y="130"/>
                      </a:cubicBezTo>
                      <a:cubicBezTo>
                        <a:pt x="1481" y="129"/>
                        <a:pt x="1482" y="127"/>
                        <a:pt x="1483" y="126"/>
                      </a:cubicBezTo>
                      <a:cubicBezTo>
                        <a:pt x="1487" y="123"/>
                        <a:pt x="1492" y="122"/>
                        <a:pt x="1498" y="127"/>
                      </a:cubicBezTo>
                      <a:cubicBezTo>
                        <a:pt x="1496" y="127"/>
                        <a:pt x="1495" y="128"/>
                        <a:pt x="1495" y="129"/>
                      </a:cubicBezTo>
                      <a:cubicBezTo>
                        <a:pt x="1488" y="125"/>
                        <a:pt x="1482" y="128"/>
                        <a:pt x="1481" y="136"/>
                      </a:cubicBezTo>
                      <a:cubicBezTo>
                        <a:pt x="1480" y="139"/>
                        <a:pt x="1479" y="142"/>
                        <a:pt x="1479" y="145"/>
                      </a:cubicBezTo>
                      <a:cubicBezTo>
                        <a:pt x="1486" y="177"/>
                        <a:pt x="1486" y="209"/>
                        <a:pt x="1479" y="240"/>
                      </a:cubicBezTo>
                      <a:cubicBezTo>
                        <a:pt x="1486" y="215"/>
                        <a:pt x="1498" y="187"/>
                        <a:pt x="1521" y="174"/>
                      </a:cubicBezTo>
                      <a:cubicBezTo>
                        <a:pt x="1533" y="168"/>
                        <a:pt x="1544" y="167"/>
                        <a:pt x="1557" y="172"/>
                      </a:cubicBezTo>
                      <a:cubicBezTo>
                        <a:pt x="1568" y="176"/>
                        <a:pt x="1576" y="182"/>
                        <a:pt x="1582" y="191"/>
                      </a:cubicBezTo>
                      <a:cubicBezTo>
                        <a:pt x="1595" y="213"/>
                        <a:pt x="1588" y="241"/>
                        <a:pt x="1567" y="255"/>
                      </a:cubicBezTo>
                      <a:cubicBezTo>
                        <a:pt x="1548" y="266"/>
                        <a:pt x="1520" y="265"/>
                        <a:pt x="1511" y="242"/>
                      </a:cubicBezTo>
                      <a:cubicBezTo>
                        <a:pt x="1507" y="232"/>
                        <a:pt x="1508" y="221"/>
                        <a:pt x="1517" y="214"/>
                      </a:cubicBezTo>
                      <a:cubicBezTo>
                        <a:pt x="1520" y="212"/>
                        <a:pt x="1523" y="211"/>
                        <a:pt x="1526" y="211"/>
                      </a:cubicBezTo>
                      <a:cubicBezTo>
                        <a:pt x="1526" y="211"/>
                        <a:pt x="1526" y="211"/>
                        <a:pt x="1526" y="211"/>
                      </a:cubicBezTo>
                      <a:cubicBezTo>
                        <a:pt x="1535" y="210"/>
                        <a:pt x="1543" y="217"/>
                        <a:pt x="1543" y="226"/>
                      </a:cubicBezTo>
                      <a:cubicBezTo>
                        <a:pt x="1544" y="235"/>
                        <a:pt x="1537" y="243"/>
                        <a:pt x="1528" y="244"/>
                      </a:cubicBezTo>
                      <a:cubicBezTo>
                        <a:pt x="1519" y="244"/>
                        <a:pt x="1511" y="237"/>
                        <a:pt x="1511" y="228"/>
                      </a:cubicBezTo>
                      <a:cubicBezTo>
                        <a:pt x="1510" y="224"/>
                        <a:pt x="1512" y="221"/>
                        <a:pt x="1514" y="218"/>
                      </a:cubicBezTo>
                      <a:cubicBezTo>
                        <a:pt x="1514" y="218"/>
                        <a:pt x="1514" y="218"/>
                        <a:pt x="1514" y="218"/>
                      </a:cubicBezTo>
                      <a:cubicBezTo>
                        <a:pt x="1508" y="225"/>
                        <a:pt x="1508" y="234"/>
                        <a:pt x="1512" y="242"/>
                      </a:cubicBezTo>
                      <a:cubicBezTo>
                        <a:pt x="1523" y="263"/>
                        <a:pt x="1548" y="263"/>
                        <a:pt x="1566" y="252"/>
                      </a:cubicBezTo>
                      <a:cubicBezTo>
                        <a:pt x="1586" y="240"/>
                        <a:pt x="1592" y="213"/>
                        <a:pt x="1580" y="193"/>
                      </a:cubicBezTo>
                      <a:cubicBezTo>
                        <a:pt x="1577" y="189"/>
                        <a:pt x="1575" y="186"/>
                        <a:pt x="1572" y="184"/>
                      </a:cubicBezTo>
                      <a:cubicBezTo>
                        <a:pt x="1573" y="186"/>
                        <a:pt x="1574" y="188"/>
                        <a:pt x="1575" y="191"/>
                      </a:cubicBezTo>
                      <a:cubicBezTo>
                        <a:pt x="1578" y="199"/>
                        <a:pt x="1575" y="208"/>
                        <a:pt x="1569" y="213"/>
                      </a:cubicBezTo>
                      <a:cubicBezTo>
                        <a:pt x="1562" y="217"/>
                        <a:pt x="1553" y="217"/>
                        <a:pt x="1548" y="209"/>
                      </a:cubicBezTo>
                      <a:cubicBezTo>
                        <a:pt x="1545" y="204"/>
                        <a:pt x="1546" y="199"/>
                        <a:pt x="1549" y="195"/>
                      </a:cubicBezTo>
                      <a:cubicBezTo>
                        <a:pt x="1556" y="188"/>
                        <a:pt x="1565" y="195"/>
                        <a:pt x="1564" y="201"/>
                      </a:cubicBezTo>
                      <a:cubicBezTo>
                        <a:pt x="1563" y="198"/>
                        <a:pt x="1560" y="195"/>
                        <a:pt x="1557" y="196"/>
                      </a:cubicBezTo>
                      <a:cubicBezTo>
                        <a:pt x="1553" y="196"/>
                        <a:pt x="1550" y="200"/>
                        <a:pt x="1551" y="204"/>
                      </a:cubicBezTo>
                      <a:cubicBezTo>
                        <a:pt x="1551" y="208"/>
                        <a:pt x="1554" y="211"/>
                        <a:pt x="1558" y="211"/>
                      </a:cubicBezTo>
                      <a:cubicBezTo>
                        <a:pt x="1564" y="212"/>
                        <a:pt x="1570" y="207"/>
                        <a:pt x="1572" y="202"/>
                      </a:cubicBezTo>
                      <a:cubicBezTo>
                        <a:pt x="1576" y="190"/>
                        <a:pt x="1567" y="178"/>
                        <a:pt x="1556" y="174"/>
                      </a:cubicBezTo>
                      <a:cubicBezTo>
                        <a:pt x="1544" y="171"/>
                        <a:pt x="1534" y="172"/>
                        <a:pt x="1523" y="177"/>
                      </a:cubicBezTo>
                      <a:cubicBezTo>
                        <a:pt x="1490" y="195"/>
                        <a:pt x="1481" y="249"/>
                        <a:pt x="1464" y="286"/>
                      </a:cubicBezTo>
                      <a:cubicBezTo>
                        <a:pt x="1470" y="280"/>
                        <a:pt x="1477" y="277"/>
                        <a:pt x="1486" y="274"/>
                      </a:cubicBezTo>
                      <a:cubicBezTo>
                        <a:pt x="1490" y="273"/>
                        <a:pt x="1494" y="272"/>
                        <a:pt x="1498" y="272"/>
                      </a:cubicBezTo>
                      <a:cubicBezTo>
                        <a:pt x="1497" y="273"/>
                        <a:pt x="1497" y="274"/>
                        <a:pt x="1498" y="275"/>
                      </a:cubicBezTo>
                      <a:cubicBezTo>
                        <a:pt x="1488" y="276"/>
                        <a:pt x="1479" y="280"/>
                        <a:pt x="1471" y="285"/>
                      </a:cubicBezTo>
                      <a:cubicBezTo>
                        <a:pt x="1465" y="289"/>
                        <a:pt x="1461" y="293"/>
                        <a:pt x="1458" y="298"/>
                      </a:cubicBezTo>
                      <a:cubicBezTo>
                        <a:pt x="1463" y="293"/>
                        <a:pt x="1471" y="291"/>
                        <a:pt x="1476" y="292"/>
                      </a:cubicBezTo>
                      <a:cubicBezTo>
                        <a:pt x="1481" y="292"/>
                        <a:pt x="1486" y="295"/>
                        <a:pt x="1489" y="298"/>
                      </a:cubicBezTo>
                      <a:cubicBezTo>
                        <a:pt x="1494" y="305"/>
                        <a:pt x="1494" y="314"/>
                        <a:pt x="1486" y="320"/>
                      </a:cubicBezTo>
                      <a:cubicBezTo>
                        <a:pt x="1481" y="323"/>
                        <a:pt x="1476" y="322"/>
                        <a:pt x="1472" y="319"/>
                      </a:cubicBezTo>
                      <a:cubicBezTo>
                        <a:pt x="1465" y="312"/>
                        <a:pt x="1471" y="303"/>
                        <a:pt x="1477" y="304"/>
                      </a:cubicBezTo>
                      <a:cubicBezTo>
                        <a:pt x="1474" y="305"/>
                        <a:pt x="1472" y="308"/>
                        <a:pt x="1472" y="311"/>
                      </a:cubicBezTo>
                      <a:cubicBezTo>
                        <a:pt x="1473" y="315"/>
                        <a:pt x="1477" y="318"/>
                        <a:pt x="1481" y="317"/>
                      </a:cubicBezTo>
                      <a:cubicBezTo>
                        <a:pt x="1485" y="316"/>
                        <a:pt x="1487" y="313"/>
                        <a:pt x="1488" y="309"/>
                      </a:cubicBezTo>
                      <a:cubicBezTo>
                        <a:pt x="1489" y="303"/>
                        <a:pt x="1483" y="298"/>
                        <a:pt x="1478" y="296"/>
                      </a:cubicBezTo>
                      <a:cubicBezTo>
                        <a:pt x="1473" y="294"/>
                        <a:pt x="1468" y="295"/>
                        <a:pt x="1463" y="298"/>
                      </a:cubicBezTo>
                      <a:cubicBezTo>
                        <a:pt x="1456" y="301"/>
                        <a:pt x="1454" y="307"/>
                        <a:pt x="1450" y="314"/>
                      </a:cubicBezTo>
                      <a:cubicBezTo>
                        <a:pt x="1438" y="334"/>
                        <a:pt x="1424" y="354"/>
                        <a:pt x="1407" y="372"/>
                      </a:cubicBezTo>
                      <a:cubicBezTo>
                        <a:pt x="1404" y="375"/>
                        <a:pt x="1387" y="392"/>
                        <a:pt x="1373" y="403"/>
                      </a:cubicBezTo>
                      <a:cubicBezTo>
                        <a:pt x="1394" y="396"/>
                        <a:pt x="1415" y="394"/>
                        <a:pt x="1437" y="399"/>
                      </a:cubicBezTo>
                      <a:cubicBezTo>
                        <a:pt x="1444" y="400"/>
                        <a:pt x="1449" y="402"/>
                        <a:pt x="1455" y="404"/>
                      </a:cubicBezTo>
                      <a:cubicBezTo>
                        <a:pt x="1464" y="407"/>
                        <a:pt x="1480" y="413"/>
                        <a:pt x="1486" y="403"/>
                      </a:cubicBezTo>
                      <a:cubicBezTo>
                        <a:pt x="1489" y="398"/>
                        <a:pt x="1489" y="392"/>
                        <a:pt x="1485" y="389"/>
                      </a:cubicBezTo>
                      <a:cubicBezTo>
                        <a:pt x="1483" y="387"/>
                        <a:pt x="1480" y="387"/>
                        <a:pt x="1477" y="388"/>
                      </a:cubicBezTo>
                      <a:cubicBezTo>
                        <a:pt x="1474" y="390"/>
                        <a:pt x="1473" y="394"/>
                        <a:pt x="1475" y="396"/>
                      </a:cubicBezTo>
                      <a:cubicBezTo>
                        <a:pt x="1476" y="398"/>
                        <a:pt x="1479" y="399"/>
                        <a:pt x="1481" y="398"/>
                      </a:cubicBezTo>
                      <a:cubicBezTo>
                        <a:pt x="1479" y="402"/>
                        <a:pt x="1470" y="400"/>
                        <a:pt x="1471" y="392"/>
                      </a:cubicBezTo>
                      <a:cubicBezTo>
                        <a:pt x="1471" y="388"/>
                        <a:pt x="1474" y="385"/>
                        <a:pt x="1478" y="384"/>
                      </a:cubicBezTo>
                      <a:cubicBezTo>
                        <a:pt x="1486" y="383"/>
                        <a:pt x="1491" y="388"/>
                        <a:pt x="1492" y="395"/>
                      </a:cubicBezTo>
                      <a:cubicBezTo>
                        <a:pt x="1492" y="401"/>
                        <a:pt x="1488" y="408"/>
                        <a:pt x="1481" y="410"/>
                      </a:cubicBezTo>
                      <a:cubicBezTo>
                        <a:pt x="1479" y="411"/>
                        <a:pt x="1476" y="412"/>
                        <a:pt x="1473" y="412"/>
                      </a:cubicBezTo>
                      <a:cubicBezTo>
                        <a:pt x="1484" y="417"/>
                        <a:pt x="1493" y="422"/>
                        <a:pt x="1500" y="428"/>
                      </a:cubicBezTo>
                      <a:cubicBezTo>
                        <a:pt x="1515" y="438"/>
                        <a:pt x="1531" y="462"/>
                        <a:pt x="1545" y="466"/>
                      </a:cubicBezTo>
                      <a:cubicBezTo>
                        <a:pt x="1548" y="467"/>
                        <a:pt x="1551" y="467"/>
                        <a:pt x="1554" y="467"/>
                      </a:cubicBezTo>
                      <a:cubicBezTo>
                        <a:pt x="1560" y="466"/>
                        <a:pt x="1566" y="463"/>
                        <a:pt x="1570" y="459"/>
                      </a:cubicBezTo>
                      <a:cubicBezTo>
                        <a:pt x="1575" y="454"/>
                        <a:pt x="1577" y="448"/>
                        <a:pt x="1577" y="441"/>
                      </a:cubicBezTo>
                      <a:cubicBezTo>
                        <a:pt x="1576" y="433"/>
                        <a:pt x="1573" y="426"/>
                        <a:pt x="1567" y="420"/>
                      </a:cubicBezTo>
                      <a:cubicBezTo>
                        <a:pt x="1562" y="414"/>
                        <a:pt x="1555" y="412"/>
                        <a:pt x="1548" y="411"/>
                      </a:cubicBezTo>
                      <a:cubicBezTo>
                        <a:pt x="1540" y="411"/>
                        <a:pt x="1533" y="414"/>
                        <a:pt x="1528" y="421"/>
                      </a:cubicBezTo>
                      <a:cubicBezTo>
                        <a:pt x="1526" y="426"/>
                        <a:pt x="1526" y="432"/>
                        <a:pt x="1528" y="437"/>
                      </a:cubicBezTo>
                      <a:cubicBezTo>
                        <a:pt x="1528" y="436"/>
                        <a:pt x="1528" y="436"/>
                        <a:pt x="1527" y="436"/>
                      </a:cubicBezTo>
                      <a:cubicBezTo>
                        <a:pt x="1525" y="426"/>
                        <a:pt x="1536" y="421"/>
                        <a:pt x="1539" y="430"/>
                      </a:cubicBezTo>
                      <a:cubicBezTo>
                        <a:pt x="1540" y="434"/>
                        <a:pt x="1536" y="442"/>
                        <a:pt x="1546" y="447"/>
                      </a:cubicBezTo>
                      <a:cubicBezTo>
                        <a:pt x="1542" y="447"/>
                        <a:pt x="1538" y="446"/>
                        <a:pt x="1535" y="444"/>
                      </a:cubicBezTo>
                      <a:cubicBezTo>
                        <a:pt x="1534" y="444"/>
                        <a:pt x="1532" y="443"/>
                        <a:pt x="1531" y="442"/>
                      </a:cubicBezTo>
                      <a:cubicBezTo>
                        <a:pt x="1525" y="436"/>
                        <a:pt x="1524" y="428"/>
                        <a:pt x="1528" y="421"/>
                      </a:cubicBezTo>
                      <a:cubicBezTo>
                        <a:pt x="1532" y="413"/>
                        <a:pt x="1539" y="410"/>
                        <a:pt x="1548" y="410"/>
                      </a:cubicBezTo>
                      <a:cubicBezTo>
                        <a:pt x="1556" y="410"/>
                        <a:pt x="1563" y="413"/>
                        <a:pt x="1569" y="419"/>
                      </a:cubicBezTo>
                      <a:cubicBezTo>
                        <a:pt x="1575" y="425"/>
                        <a:pt x="1578" y="433"/>
                        <a:pt x="1579" y="441"/>
                      </a:cubicBezTo>
                      <a:cubicBezTo>
                        <a:pt x="1579" y="449"/>
                        <a:pt x="1577" y="456"/>
                        <a:pt x="1571" y="462"/>
                      </a:cubicBezTo>
                      <a:cubicBezTo>
                        <a:pt x="1567" y="466"/>
                        <a:pt x="1561" y="469"/>
                        <a:pt x="1555" y="470"/>
                      </a:cubicBezTo>
                      <a:cubicBezTo>
                        <a:pt x="1551" y="470"/>
                        <a:pt x="1548" y="470"/>
                        <a:pt x="1544" y="469"/>
                      </a:cubicBezTo>
                      <a:cubicBezTo>
                        <a:pt x="1544" y="469"/>
                        <a:pt x="1543" y="469"/>
                        <a:pt x="1543" y="469"/>
                      </a:cubicBezTo>
                      <a:cubicBezTo>
                        <a:pt x="1544" y="470"/>
                        <a:pt x="1544" y="470"/>
                        <a:pt x="1544" y="470"/>
                      </a:cubicBezTo>
                      <a:cubicBezTo>
                        <a:pt x="1544" y="471"/>
                        <a:pt x="1544" y="471"/>
                        <a:pt x="1544" y="471"/>
                      </a:cubicBezTo>
                      <a:cubicBezTo>
                        <a:pt x="1548" y="475"/>
                        <a:pt x="1551" y="479"/>
                        <a:pt x="1554" y="484"/>
                      </a:cubicBezTo>
                      <a:cubicBezTo>
                        <a:pt x="1561" y="496"/>
                        <a:pt x="1566" y="513"/>
                        <a:pt x="1560" y="527"/>
                      </a:cubicBezTo>
                      <a:cubicBezTo>
                        <a:pt x="1557" y="532"/>
                        <a:pt x="1552" y="536"/>
                        <a:pt x="1546" y="538"/>
                      </a:cubicBezTo>
                      <a:cubicBezTo>
                        <a:pt x="1544" y="539"/>
                        <a:pt x="1544" y="539"/>
                        <a:pt x="1544" y="539"/>
                      </a:cubicBezTo>
                      <a:cubicBezTo>
                        <a:pt x="1537" y="541"/>
                        <a:pt x="1531" y="540"/>
                        <a:pt x="1524" y="537"/>
                      </a:cubicBezTo>
                      <a:cubicBezTo>
                        <a:pt x="1518" y="534"/>
                        <a:pt x="1513" y="530"/>
                        <a:pt x="1510" y="523"/>
                      </a:cubicBezTo>
                      <a:cubicBezTo>
                        <a:pt x="1507" y="516"/>
                        <a:pt x="1508" y="509"/>
                        <a:pt x="1512" y="503"/>
                      </a:cubicBezTo>
                      <a:cubicBezTo>
                        <a:pt x="1515" y="499"/>
                        <a:pt x="1519" y="497"/>
                        <a:pt x="1524" y="496"/>
                      </a:cubicBezTo>
                      <a:cubicBezTo>
                        <a:pt x="1529" y="496"/>
                        <a:pt x="1534" y="498"/>
                        <a:pt x="1538" y="503"/>
                      </a:cubicBezTo>
                      <a:cubicBezTo>
                        <a:pt x="1540" y="505"/>
                        <a:pt x="1541" y="507"/>
                        <a:pt x="1541" y="510"/>
                      </a:cubicBezTo>
                      <a:cubicBezTo>
                        <a:pt x="1540" y="507"/>
                        <a:pt x="1540" y="505"/>
                        <a:pt x="1538" y="503"/>
                      </a:cubicBezTo>
                      <a:cubicBezTo>
                        <a:pt x="1534" y="498"/>
                        <a:pt x="1529" y="497"/>
                        <a:pt x="1524" y="497"/>
                      </a:cubicBezTo>
                      <a:cubicBezTo>
                        <a:pt x="1519" y="497"/>
                        <a:pt x="1515" y="499"/>
                        <a:pt x="1513" y="504"/>
                      </a:cubicBezTo>
                      <a:cubicBezTo>
                        <a:pt x="1509" y="510"/>
                        <a:pt x="1509" y="516"/>
                        <a:pt x="1511" y="523"/>
                      </a:cubicBezTo>
                      <a:cubicBezTo>
                        <a:pt x="1514" y="529"/>
                        <a:pt x="1519" y="533"/>
                        <a:pt x="1525" y="536"/>
                      </a:cubicBezTo>
                      <a:cubicBezTo>
                        <a:pt x="1532" y="538"/>
                        <a:pt x="1538" y="538"/>
                        <a:pt x="1545" y="536"/>
                      </a:cubicBezTo>
                      <a:cubicBezTo>
                        <a:pt x="1551" y="534"/>
                        <a:pt x="1554" y="530"/>
                        <a:pt x="1557" y="525"/>
                      </a:cubicBezTo>
                      <a:cubicBezTo>
                        <a:pt x="1563" y="513"/>
                        <a:pt x="1556" y="494"/>
                        <a:pt x="1549" y="484"/>
                      </a:cubicBezTo>
                      <a:cubicBezTo>
                        <a:pt x="1545" y="478"/>
                        <a:pt x="1540" y="472"/>
                        <a:pt x="1535" y="467"/>
                      </a:cubicBezTo>
                      <a:cubicBezTo>
                        <a:pt x="1535" y="468"/>
                        <a:pt x="1535" y="469"/>
                        <a:pt x="1536" y="470"/>
                      </a:cubicBezTo>
                      <a:cubicBezTo>
                        <a:pt x="1537" y="477"/>
                        <a:pt x="1534" y="484"/>
                        <a:pt x="1528" y="487"/>
                      </a:cubicBezTo>
                      <a:cubicBezTo>
                        <a:pt x="1522" y="490"/>
                        <a:pt x="1515" y="489"/>
                        <a:pt x="1512" y="482"/>
                      </a:cubicBezTo>
                      <a:cubicBezTo>
                        <a:pt x="1510" y="478"/>
                        <a:pt x="1511" y="473"/>
                        <a:pt x="1514" y="471"/>
                      </a:cubicBezTo>
                      <a:cubicBezTo>
                        <a:pt x="1521" y="466"/>
                        <a:pt x="1527" y="473"/>
                        <a:pt x="1525" y="477"/>
                      </a:cubicBezTo>
                      <a:cubicBezTo>
                        <a:pt x="1525" y="474"/>
                        <a:pt x="1523" y="472"/>
                        <a:pt x="1520" y="472"/>
                      </a:cubicBezTo>
                      <a:cubicBezTo>
                        <a:pt x="1517" y="472"/>
                        <a:pt x="1514" y="475"/>
                        <a:pt x="1515" y="479"/>
                      </a:cubicBezTo>
                      <a:cubicBezTo>
                        <a:pt x="1515" y="481"/>
                        <a:pt x="1517" y="484"/>
                        <a:pt x="1520" y="485"/>
                      </a:cubicBezTo>
                      <a:cubicBezTo>
                        <a:pt x="1525" y="486"/>
                        <a:pt x="1530" y="483"/>
                        <a:pt x="1532" y="479"/>
                      </a:cubicBezTo>
                      <a:cubicBezTo>
                        <a:pt x="1533" y="475"/>
                        <a:pt x="1533" y="471"/>
                        <a:pt x="1532" y="467"/>
                      </a:cubicBezTo>
                      <a:cubicBezTo>
                        <a:pt x="1528" y="453"/>
                        <a:pt x="1496" y="427"/>
                        <a:pt x="1483" y="421"/>
                      </a:cubicBezTo>
                      <a:cubicBezTo>
                        <a:pt x="1493" y="431"/>
                        <a:pt x="1501" y="444"/>
                        <a:pt x="1505" y="459"/>
                      </a:cubicBezTo>
                      <a:cubicBezTo>
                        <a:pt x="1513" y="494"/>
                        <a:pt x="1497" y="540"/>
                        <a:pt x="1458" y="545"/>
                      </a:cubicBezTo>
                      <a:cubicBezTo>
                        <a:pt x="1445" y="546"/>
                        <a:pt x="1432" y="541"/>
                        <a:pt x="1427" y="528"/>
                      </a:cubicBezTo>
                      <a:cubicBezTo>
                        <a:pt x="1423" y="519"/>
                        <a:pt x="1426" y="508"/>
                        <a:pt x="1435" y="503"/>
                      </a:cubicBezTo>
                      <a:cubicBezTo>
                        <a:pt x="1444" y="498"/>
                        <a:pt x="1454" y="499"/>
                        <a:pt x="1461" y="506"/>
                      </a:cubicBezTo>
                      <a:cubicBezTo>
                        <a:pt x="1465" y="510"/>
                        <a:pt x="1467" y="516"/>
                        <a:pt x="1466" y="522"/>
                      </a:cubicBezTo>
                      <a:cubicBezTo>
                        <a:pt x="1465" y="524"/>
                        <a:pt x="1465" y="526"/>
                        <a:pt x="1464" y="528"/>
                      </a:cubicBezTo>
                      <a:cubicBezTo>
                        <a:pt x="1461" y="532"/>
                        <a:pt x="1456" y="535"/>
                        <a:pt x="1451" y="536"/>
                      </a:cubicBezTo>
                      <a:cubicBezTo>
                        <a:pt x="1442" y="536"/>
                        <a:pt x="1435" y="529"/>
                        <a:pt x="1434" y="521"/>
                      </a:cubicBezTo>
                      <a:cubicBezTo>
                        <a:pt x="1434" y="512"/>
                        <a:pt x="1441" y="504"/>
                        <a:pt x="1449" y="504"/>
                      </a:cubicBezTo>
                      <a:cubicBezTo>
                        <a:pt x="1454" y="504"/>
                        <a:pt x="1458" y="506"/>
                        <a:pt x="1461" y="509"/>
                      </a:cubicBezTo>
                      <a:cubicBezTo>
                        <a:pt x="1461" y="508"/>
                        <a:pt x="1460" y="508"/>
                        <a:pt x="1460" y="507"/>
                      </a:cubicBezTo>
                      <a:cubicBezTo>
                        <a:pt x="1453" y="501"/>
                        <a:pt x="1444" y="500"/>
                        <a:pt x="1436" y="505"/>
                      </a:cubicBezTo>
                      <a:cubicBezTo>
                        <a:pt x="1429" y="510"/>
                        <a:pt x="1427" y="519"/>
                        <a:pt x="1430" y="527"/>
                      </a:cubicBezTo>
                      <a:cubicBezTo>
                        <a:pt x="1434" y="538"/>
                        <a:pt x="1447" y="542"/>
                        <a:pt x="1457" y="541"/>
                      </a:cubicBezTo>
                      <a:cubicBezTo>
                        <a:pt x="1493" y="535"/>
                        <a:pt x="1507" y="492"/>
                        <a:pt x="1500" y="460"/>
                      </a:cubicBezTo>
                      <a:cubicBezTo>
                        <a:pt x="1491" y="429"/>
                        <a:pt x="1467" y="411"/>
                        <a:pt x="1436" y="404"/>
                      </a:cubicBezTo>
                      <a:cubicBezTo>
                        <a:pt x="1372" y="392"/>
                        <a:pt x="1321" y="434"/>
                        <a:pt x="1290" y="485"/>
                      </a:cubicBezTo>
                      <a:cubicBezTo>
                        <a:pt x="1278" y="503"/>
                        <a:pt x="1271" y="519"/>
                        <a:pt x="1266" y="541"/>
                      </a:cubicBezTo>
                      <a:cubicBezTo>
                        <a:pt x="1262" y="562"/>
                        <a:pt x="1263" y="586"/>
                        <a:pt x="1273" y="602"/>
                      </a:cubicBezTo>
                      <a:cubicBezTo>
                        <a:pt x="1273" y="602"/>
                        <a:pt x="1273" y="602"/>
                        <a:pt x="1273" y="602"/>
                      </a:cubicBezTo>
                      <a:cubicBezTo>
                        <a:pt x="1267" y="591"/>
                        <a:pt x="1267" y="575"/>
                        <a:pt x="1269" y="563"/>
                      </a:cubicBezTo>
                      <a:cubicBezTo>
                        <a:pt x="1274" y="540"/>
                        <a:pt x="1296" y="512"/>
                        <a:pt x="1319" y="503"/>
                      </a:cubicBezTo>
                      <a:cubicBezTo>
                        <a:pt x="1319" y="505"/>
                        <a:pt x="1320" y="507"/>
                        <a:pt x="1321" y="507"/>
                      </a:cubicBezTo>
                      <a:cubicBezTo>
                        <a:pt x="1299" y="516"/>
                        <a:pt x="1279" y="541"/>
                        <a:pt x="1273" y="564"/>
                      </a:cubicBezTo>
                      <a:cubicBezTo>
                        <a:pt x="1269" y="580"/>
                        <a:pt x="1271" y="602"/>
                        <a:pt x="1284" y="612"/>
                      </a:cubicBezTo>
                      <a:cubicBezTo>
                        <a:pt x="1288" y="615"/>
                        <a:pt x="1292" y="616"/>
                        <a:pt x="1297" y="617"/>
                      </a:cubicBezTo>
                      <a:cubicBezTo>
                        <a:pt x="1302" y="617"/>
                        <a:pt x="1306" y="615"/>
                        <a:pt x="1310" y="612"/>
                      </a:cubicBezTo>
                      <a:cubicBezTo>
                        <a:pt x="1313" y="609"/>
                        <a:pt x="1315" y="605"/>
                        <a:pt x="1315" y="601"/>
                      </a:cubicBezTo>
                      <a:cubicBezTo>
                        <a:pt x="1316" y="596"/>
                        <a:pt x="1314" y="593"/>
                        <a:pt x="1311" y="590"/>
                      </a:cubicBezTo>
                      <a:cubicBezTo>
                        <a:pt x="1308" y="587"/>
                        <a:pt x="1304" y="586"/>
                        <a:pt x="1300" y="587"/>
                      </a:cubicBezTo>
                      <a:cubicBezTo>
                        <a:pt x="1299" y="588"/>
                        <a:pt x="1297" y="589"/>
                        <a:pt x="1296" y="590"/>
                      </a:cubicBezTo>
                      <a:cubicBezTo>
                        <a:pt x="1295" y="592"/>
                        <a:pt x="1295" y="593"/>
                        <a:pt x="1295" y="595"/>
                      </a:cubicBezTo>
                      <a:cubicBezTo>
                        <a:pt x="1295" y="596"/>
                        <a:pt x="1296" y="598"/>
                        <a:pt x="1297" y="598"/>
                      </a:cubicBezTo>
                      <a:cubicBezTo>
                        <a:pt x="1298" y="599"/>
                        <a:pt x="1299" y="600"/>
                        <a:pt x="1300" y="599"/>
                      </a:cubicBezTo>
                      <a:cubicBezTo>
                        <a:pt x="1299" y="600"/>
                        <a:pt x="1298" y="599"/>
                        <a:pt x="1297" y="599"/>
                      </a:cubicBezTo>
                      <a:cubicBezTo>
                        <a:pt x="1296" y="598"/>
                        <a:pt x="1295" y="596"/>
                        <a:pt x="1295" y="595"/>
                      </a:cubicBezTo>
                      <a:cubicBezTo>
                        <a:pt x="1295" y="593"/>
                        <a:pt x="1295" y="592"/>
                        <a:pt x="1296" y="590"/>
                      </a:cubicBezTo>
                      <a:cubicBezTo>
                        <a:pt x="1297" y="588"/>
                        <a:pt x="1298" y="587"/>
                        <a:pt x="1300" y="587"/>
                      </a:cubicBezTo>
                      <a:cubicBezTo>
                        <a:pt x="1304" y="585"/>
                        <a:pt x="1308" y="586"/>
                        <a:pt x="1311" y="589"/>
                      </a:cubicBezTo>
                      <a:cubicBezTo>
                        <a:pt x="1315" y="592"/>
                        <a:pt x="1317" y="596"/>
                        <a:pt x="1317" y="601"/>
                      </a:cubicBezTo>
                      <a:cubicBezTo>
                        <a:pt x="1316" y="606"/>
                        <a:pt x="1315" y="610"/>
                        <a:pt x="1311" y="613"/>
                      </a:cubicBezTo>
                      <a:cubicBezTo>
                        <a:pt x="1307" y="617"/>
                        <a:pt x="1302" y="618"/>
                        <a:pt x="1297" y="618"/>
                      </a:cubicBezTo>
                      <a:cubicBezTo>
                        <a:pt x="1294" y="618"/>
                        <a:pt x="1291" y="618"/>
                        <a:pt x="1288" y="617"/>
                      </a:cubicBezTo>
                      <a:cubicBezTo>
                        <a:pt x="1290" y="618"/>
                        <a:pt x="1292" y="619"/>
                        <a:pt x="1294" y="620"/>
                      </a:cubicBezTo>
                      <a:cubicBezTo>
                        <a:pt x="1307" y="625"/>
                        <a:pt x="1319" y="624"/>
                        <a:pt x="1332" y="622"/>
                      </a:cubicBezTo>
                      <a:cubicBezTo>
                        <a:pt x="1348" y="618"/>
                        <a:pt x="1359" y="612"/>
                        <a:pt x="1372" y="602"/>
                      </a:cubicBezTo>
                      <a:cubicBezTo>
                        <a:pt x="1395" y="584"/>
                        <a:pt x="1419" y="557"/>
                        <a:pt x="1450" y="557"/>
                      </a:cubicBezTo>
                      <a:cubicBezTo>
                        <a:pt x="1455" y="557"/>
                        <a:pt x="1460" y="558"/>
                        <a:pt x="1465" y="559"/>
                      </a:cubicBezTo>
                      <a:cubicBezTo>
                        <a:pt x="1469" y="560"/>
                        <a:pt x="1475" y="563"/>
                        <a:pt x="1480" y="565"/>
                      </a:cubicBezTo>
                      <a:cubicBezTo>
                        <a:pt x="1493" y="568"/>
                        <a:pt x="1501" y="560"/>
                        <a:pt x="1501" y="552"/>
                      </a:cubicBezTo>
                      <a:cubicBezTo>
                        <a:pt x="1501" y="549"/>
                        <a:pt x="1499" y="546"/>
                        <a:pt x="1497" y="544"/>
                      </a:cubicBezTo>
                      <a:cubicBezTo>
                        <a:pt x="1495" y="542"/>
                        <a:pt x="1491" y="542"/>
                        <a:pt x="1489" y="543"/>
                      </a:cubicBezTo>
                      <a:cubicBezTo>
                        <a:pt x="1486" y="545"/>
                        <a:pt x="1485" y="549"/>
                        <a:pt x="1487" y="552"/>
                      </a:cubicBezTo>
                      <a:cubicBezTo>
                        <a:pt x="1489" y="554"/>
                        <a:pt x="1492" y="554"/>
                        <a:pt x="1494" y="553"/>
                      </a:cubicBezTo>
                      <a:cubicBezTo>
                        <a:pt x="1492" y="555"/>
                        <a:pt x="1488" y="555"/>
                        <a:pt x="1486" y="553"/>
                      </a:cubicBezTo>
                      <a:cubicBezTo>
                        <a:pt x="1485" y="552"/>
                        <a:pt x="1483" y="549"/>
                        <a:pt x="1484" y="547"/>
                      </a:cubicBezTo>
                      <a:cubicBezTo>
                        <a:pt x="1486" y="539"/>
                        <a:pt x="1496" y="538"/>
                        <a:pt x="1501" y="543"/>
                      </a:cubicBezTo>
                      <a:cubicBezTo>
                        <a:pt x="1504" y="547"/>
                        <a:pt x="1505" y="552"/>
                        <a:pt x="1503" y="557"/>
                      </a:cubicBezTo>
                      <a:cubicBezTo>
                        <a:pt x="1501" y="564"/>
                        <a:pt x="1494" y="568"/>
                        <a:pt x="1484" y="567"/>
                      </a:cubicBezTo>
                      <a:cubicBezTo>
                        <a:pt x="1487" y="568"/>
                        <a:pt x="1490" y="570"/>
                        <a:pt x="1492" y="571"/>
                      </a:cubicBezTo>
                      <a:cubicBezTo>
                        <a:pt x="1497" y="572"/>
                        <a:pt x="1504" y="571"/>
                        <a:pt x="1508" y="567"/>
                      </a:cubicBezTo>
                      <a:cubicBezTo>
                        <a:pt x="1516" y="561"/>
                        <a:pt x="1515" y="550"/>
                        <a:pt x="1509" y="542"/>
                      </a:cubicBezTo>
                      <a:cubicBezTo>
                        <a:pt x="1505" y="537"/>
                        <a:pt x="1501" y="533"/>
                        <a:pt x="1500" y="525"/>
                      </a:cubicBezTo>
                      <a:cubicBezTo>
                        <a:pt x="1500" y="518"/>
                        <a:pt x="1502" y="512"/>
                        <a:pt x="1508" y="508"/>
                      </a:cubicBezTo>
                      <a:cubicBezTo>
                        <a:pt x="1500" y="526"/>
                        <a:pt x="1514" y="530"/>
                        <a:pt x="1520" y="542"/>
                      </a:cubicBezTo>
                      <a:cubicBezTo>
                        <a:pt x="1523" y="550"/>
                        <a:pt x="1524" y="558"/>
                        <a:pt x="1520" y="565"/>
                      </a:cubicBezTo>
                      <a:cubicBezTo>
                        <a:pt x="1515" y="571"/>
                        <a:pt x="1505" y="577"/>
                        <a:pt x="1495" y="573"/>
                      </a:cubicBezTo>
                      <a:cubicBezTo>
                        <a:pt x="1496" y="573"/>
                        <a:pt x="1497" y="574"/>
                        <a:pt x="1497" y="574"/>
                      </a:cubicBezTo>
                      <a:cubicBezTo>
                        <a:pt x="1511" y="584"/>
                        <a:pt x="1517" y="596"/>
                        <a:pt x="1516" y="613"/>
                      </a:cubicBezTo>
                      <a:cubicBezTo>
                        <a:pt x="1516" y="616"/>
                        <a:pt x="1515" y="619"/>
                        <a:pt x="1514" y="622"/>
                      </a:cubicBezTo>
                      <a:cubicBezTo>
                        <a:pt x="1513" y="622"/>
                        <a:pt x="1512" y="621"/>
                        <a:pt x="1512" y="621"/>
                      </a:cubicBezTo>
                      <a:cubicBezTo>
                        <a:pt x="1513" y="619"/>
                        <a:pt x="1513" y="616"/>
                        <a:pt x="1513" y="613"/>
                      </a:cubicBezTo>
                      <a:cubicBezTo>
                        <a:pt x="1514" y="597"/>
                        <a:pt x="1507" y="586"/>
                        <a:pt x="1494" y="577"/>
                      </a:cubicBezTo>
                      <a:cubicBezTo>
                        <a:pt x="1493" y="576"/>
                        <a:pt x="1492" y="575"/>
                        <a:pt x="1490" y="574"/>
                      </a:cubicBezTo>
                      <a:cubicBezTo>
                        <a:pt x="1494" y="578"/>
                        <a:pt x="1497" y="583"/>
                        <a:pt x="1498" y="589"/>
                      </a:cubicBezTo>
                      <a:cubicBezTo>
                        <a:pt x="1499" y="593"/>
                        <a:pt x="1499" y="596"/>
                        <a:pt x="1498" y="600"/>
                      </a:cubicBezTo>
                      <a:cubicBezTo>
                        <a:pt x="1497" y="603"/>
                        <a:pt x="1496" y="606"/>
                        <a:pt x="1494" y="609"/>
                      </a:cubicBezTo>
                      <a:cubicBezTo>
                        <a:pt x="1488" y="616"/>
                        <a:pt x="1478" y="618"/>
                        <a:pt x="1471" y="611"/>
                      </a:cubicBezTo>
                      <a:cubicBezTo>
                        <a:pt x="1468" y="609"/>
                        <a:pt x="1467" y="605"/>
                        <a:pt x="1467" y="601"/>
                      </a:cubicBezTo>
                      <a:cubicBezTo>
                        <a:pt x="1467" y="599"/>
                        <a:pt x="1467" y="598"/>
                        <a:pt x="1468" y="596"/>
                      </a:cubicBezTo>
                      <a:cubicBezTo>
                        <a:pt x="1470" y="593"/>
                        <a:pt x="1472" y="591"/>
                        <a:pt x="1475" y="590"/>
                      </a:cubicBezTo>
                      <a:cubicBezTo>
                        <a:pt x="1477" y="590"/>
                        <a:pt x="1478" y="590"/>
                        <a:pt x="1480" y="590"/>
                      </a:cubicBezTo>
                      <a:cubicBezTo>
                        <a:pt x="1480" y="590"/>
                        <a:pt x="1481" y="590"/>
                        <a:pt x="1482" y="591"/>
                      </a:cubicBezTo>
                      <a:cubicBezTo>
                        <a:pt x="1485" y="592"/>
                        <a:pt x="1486" y="594"/>
                        <a:pt x="1486" y="597"/>
                      </a:cubicBezTo>
                      <a:cubicBezTo>
                        <a:pt x="1486" y="599"/>
                        <a:pt x="1485" y="601"/>
                        <a:pt x="1484" y="601"/>
                      </a:cubicBezTo>
                      <a:cubicBezTo>
                        <a:pt x="1483" y="601"/>
                        <a:pt x="1483" y="601"/>
                        <a:pt x="1483" y="601"/>
                      </a:cubicBezTo>
                      <a:cubicBezTo>
                        <a:pt x="1484" y="601"/>
                        <a:pt x="1484" y="601"/>
                        <a:pt x="1484" y="601"/>
                      </a:cubicBezTo>
                      <a:cubicBezTo>
                        <a:pt x="1485" y="601"/>
                        <a:pt x="1486" y="599"/>
                        <a:pt x="1486" y="597"/>
                      </a:cubicBezTo>
                      <a:cubicBezTo>
                        <a:pt x="1486" y="595"/>
                        <a:pt x="1484" y="593"/>
                        <a:pt x="1482" y="592"/>
                      </a:cubicBezTo>
                      <a:cubicBezTo>
                        <a:pt x="1481" y="591"/>
                        <a:pt x="1480" y="591"/>
                        <a:pt x="1479" y="591"/>
                      </a:cubicBezTo>
                      <a:cubicBezTo>
                        <a:pt x="1478" y="591"/>
                        <a:pt x="1477" y="591"/>
                        <a:pt x="1475" y="591"/>
                      </a:cubicBezTo>
                      <a:cubicBezTo>
                        <a:pt x="1473" y="592"/>
                        <a:pt x="1471" y="594"/>
                        <a:pt x="1469" y="597"/>
                      </a:cubicBezTo>
                      <a:cubicBezTo>
                        <a:pt x="1469" y="598"/>
                        <a:pt x="1469" y="600"/>
                        <a:pt x="1469" y="601"/>
                      </a:cubicBezTo>
                      <a:cubicBezTo>
                        <a:pt x="1469" y="605"/>
                        <a:pt x="1470" y="607"/>
                        <a:pt x="1473" y="610"/>
                      </a:cubicBezTo>
                      <a:cubicBezTo>
                        <a:pt x="1478" y="615"/>
                        <a:pt x="1486" y="613"/>
                        <a:pt x="1491" y="607"/>
                      </a:cubicBezTo>
                      <a:cubicBezTo>
                        <a:pt x="1493" y="604"/>
                        <a:pt x="1494" y="602"/>
                        <a:pt x="1495" y="599"/>
                      </a:cubicBezTo>
                      <a:cubicBezTo>
                        <a:pt x="1495" y="596"/>
                        <a:pt x="1495" y="593"/>
                        <a:pt x="1494" y="590"/>
                      </a:cubicBezTo>
                      <a:cubicBezTo>
                        <a:pt x="1494" y="586"/>
                        <a:pt x="1492" y="583"/>
                        <a:pt x="1490" y="581"/>
                      </a:cubicBezTo>
                      <a:cubicBezTo>
                        <a:pt x="1488" y="576"/>
                        <a:pt x="1484" y="573"/>
                        <a:pt x="1479" y="570"/>
                      </a:cubicBezTo>
                      <a:cubicBezTo>
                        <a:pt x="1471" y="565"/>
                        <a:pt x="1460" y="562"/>
                        <a:pt x="1450" y="561"/>
                      </a:cubicBezTo>
                      <a:cubicBezTo>
                        <a:pt x="1424" y="562"/>
                        <a:pt x="1403" y="583"/>
                        <a:pt x="1383" y="599"/>
                      </a:cubicBezTo>
                      <a:cubicBezTo>
                        <a:pt x="1386" y="596"/>
                        <a:pt x="1390" y="594"/>
                        <a:pt x="1394" y="592"/>
                      </a:cubicBezTo>
                      <a:cubicBezTo>
                        <a:pt x="1407" y="586"/>
                        <a:pt x="1426" y="587"/>
                        <a:pt x="1435" y="600"/>
                      </a:cubicBezTo>
                      <a:cubicBezTo>
                        <a:pt x="1440" y="608"/>
                        <a:pt x="1441" y="618"/>
                        <a:pt x="1451" y="621"/>
                      </a:cubicBezTo>
                      <a:cubicBezTo>
                        <a:pt x="1447" y="628"/>
                        <a:pt x="1434" y="629"/>
                        <a:pt x="1425" y="621"/>
                      </a:cubicBezTo>
                      <a:cubicBezTo>
                        <a:pt x="1416" y="613"/>
                        <a:pt x="1410" y="595"/>
                        <a:pt x="1395" y="598"/>
                      </a:cubicBezTo>
                      <a:cubicBezTo>
                        <a:pt x="1387" y="599"/>
                        <a:pt x="1379" y="605"/>
                        <a:pt x="1375" y="605"/>
                      </a:cubicBezTo>
                      <a:cubicBezTo>
                        <a:pt x="1376" y="604"/>
                        <a:pt x="1376" y="604"/>
                        <a:pt x="1376" y="604"/>
                      </a:cubicBezTo>
                      <a:cubicBezTo>
                        <a:pt x="1376" y="605"/>
                        <a:pt x="1375" y="605"/>
                        <a:pt x="1374" y="605"/>
                      </a:cubicBezTo>
                      <a:cubicBezTo>
                        <a:pt x="1361" y="615"/>
                        <a:pt x="1350" y="622"/>
                        <a:pt x="1333" y="625"/>
                      </a:cubicBezTo>
                      <a:cubicBezTo>
                        <a:pt x="1319" y="627"/>
                        <a:pt x="1307" y="627"/>
                        <a:pt x="1294" y="622"/>
                      </a:cubicBezTo>
                      <a:cubicBezTo>
                        <a:pt x="1284" y="618"/>
                        <a:pt x="1277" y="611"/>
                        <a:pt x="1271" y="603"/>
                      </a:cubicBezTo>
                      <a:cubicBezTo>
                        <a:pt x="1261" y="586"/>
                        <a:pt x="1260" y="562"/>
                        <a:pt x="1263" y="539"/>
                      </a:cubicBezTo>
                      <a:cubicBezTo>
                        <a:pt x="1265" y="531"/>
                        <a:pt x="1267" y="523"/>
                        <a:pt x="1270" y="515"/>
                      </a:cubicBezTo>
                      <a:cubicBezTo>
                        <a:pt x="1275" y="500"/>
                        <a:pt x="1284" y="488"/>
                        <a:pt x="1286" y="472"/>
                      </a:cubicBezTo>
                      <a:cubicBezTo>
                        <a:pt x="1287" y="465"/>
                        <a:pt x="1286" y="456"/>
                        <a:pt x="1282" y="450"/>
                      </a:cubicBezTo>
                      <a:cubicBezTo>
                        <a:pt x="1279" y="447"/>
                        <a:pt x="1273" y="444"/>
                        <a:pt x="1269" y="447"/>
                      </a:cubicBezTo>
                      <a:cubicBezTo>
                        <a:pt x="1268" y="448"/>
                        <a:pt x="1268" y="450"/>
                        <a:pt x="1268" y="451"/>
                      </a:cubicBezTo>
                      <a:cubicBezTo>
                        <a:pt x="1269" y="453"/>
                        <a:pt x="1270" y="454"/>
                        <a:pt x="1272" y="453"/>
                      </a:cubicBezTo>
                      <a:cubicBezTo>
                        <a:pt x="1273" y="453"/>
                        <a:pt x="1274" y="452"/>
                        <a:pt x="1274" y="452"/>
                      </a:cubicBezTo>
                      <a:cubicBezTo>
                        <a:pt x="1275" y="450"/>
                        <a:pt x="1274" y="449"/>
                        <a:pt x="1272" y="449"/>
                      </a:cubicBezTo>
                      <a:cubicBezTo>
                        <a:pt x="1272" y="449"/>
                        <a:pt x="1271" y="449"/>
                        <a:pt x="1270" y="450"/>
                      </a:cubicBezTo>
                      <a:cubicBezTo>
                        <a:pt x="1270" y="449"/>
                        <a:pt x="1271" y="448"/>
                        <a:pt x="1272" y="448"/>
                      </a:cubicBezTo>
                      <a:cubicBezTo>
                        <a:pt x="1274" y="447"/>
                        <a:pt x="1275" y="448"/>
                        <a:pt x="1276" y="449"/>
                      </a:cubicBezTo>
                      <a:cubicBezTo>
                        <a:pt x="1277" y="452"/>
                        <a:pt x="1276" y="455"/>
                        <a:pt x="1274" y="456"/>
                      </a:cubicBezTo>
                      <a:cubicBezTo>
                        <a:pt x="1272" y="457"/>
                        <a:pt x="1270" y="457"/>
                        <a:pt x="1268" y="456"/>
                      </a:cubicBezTo>
                      <a:cubicBezTo>
                        <a:pt x="1266" y="456"/>
                        <a:pt x="1265" y="454"/>
                        <a:pt x="1265" y="452"/>
                      </a:cubicBezTo>
                      <a:cubicBezTo>
                        <a:pt x="1264" y="450"/>
                        <a:pt x="1265" y="447"/>
                        <a:pt x="1267" y="445"/>
                      </a:cubicBezTo>
                      <a:cubicBezTo>
                        <a:pt x="1271" y="442"/>
                        <a:pt x="1277" y="444"/>
                        <a:pt x="1280" y="447"/>
                      </a:cubicBezTo>
                      <a:cubicBezTo>
                        <a:pt x="1282" y="448"/>
                        <a:pt x="1284" y="450"/>
                        <a:pt x="1285" y="453"/>
                      </a:cubicBezTo>
                      <a:cubicBezTo>
                        <a:pt x="1282" y="442"/>
                        <a:pt x="1275" y="436"/>
                        <a:pt x="1266" y="433"/>
                      </a:cubicBezTo>
                      <a:cubicBezTo>
                        <a:pt x="1260" y="432"/>
                        <a:pt x="1254" y="432"/>
                        <a:pt x="1249" y="435"/>
                      </a:cubicBezTo>
                      <a:cubicBezTo>
                        <a:pt x="1249" y="435"/>
                        <a:pt x="1249" y="435"/>
                        <a:pt x="1249" y="435"/>
                      </a:cubicBezTo>
                      <a:cubicBezTo>
                        <a:pt x="1254" y="433"/>
                        <a:pt x="1260" y="436"/>
                        <a:pt x="1259" y="444"/>
                      </a:cubicBezTo>
                      <a:cubicBezTo>
                        <a:pt x="1258" y="450"/>
                        <a:pt x="1249" y="458"/>
                        <a:pt x="1258" y="469"/>
                      </a:cubicBezTo>
                      <a:close/>
                      <a:moveTo>
                        <a:pt x="1225" y="108"/>
                      </a:moveTo>
                      <a:cubicBezTo>
                        <a:pt x="1215" y="135"/>
                        <a:pt x="1228" y="155"/>
                        <a:pt x="1227" y="168"/>
                      </a:cubicBezTo>
                      <a:cubicBezTo>
                        <a:pt x="1227" y="183"/>
                        <a:pt x="1210" y="183"/>
                        <a:pt x="1206" y="167"/>
                      </a:cubicBezTo>
                      <a:cubicBezTo>
                        <a:pt x="1203" y="149"/>
                        <a:pt x="1212" y="125"/>
                        <a:pt x="1225" y="108"/>
                      </a:cubicBezTo>
                      <a:close/>
                      <a:moveTo>
                        <a:pt x="1105" y="190"/>
                      </a:moveTo>
                      <a:cubicBezTo>
                        <a:pt x="1093" y="192"/>
                        <a:pt x="1067" y="184"/>
                        <a:pt x="1058" y="171"/>
                      </a:cubicBezTo>
                      <a:cubicBezTo>
                        <a:pt x="1048" y="158"/>
                        <a:pt x="1056" y="147"/>
                        <a:pt x="1069" y="160"/>
                      </a:cubicBezTo>
                      <a:cubicBezTo>
                        <a:pt x="1080" y="169"/>
                        <a:pt x="1091" y="188"/>
                        <a:pt x="1105" y="190"/>
                      </a:cubicBezTo>
                      <a:close/>
                      <a:moveTo>
                        <a:pt x="1220" y="265"/>
                      </a:moveTo>
                      <a:cubicBezTo>
                        <a:pt x="1221" y="264"/>
                        <a:pt x="1222" y="261"/>
                        <a:pt x="1220" y="260"/>
                      </a:cubicBezTo>
                      <a:cubicBezTo>
                        <a:pt x="1219" y="258"/>
                        <a:pt x="1216" y="258"/>
                        <a:pt x="1215" y="259"/>
                      </a:cubicBezTo>
                      <a:cubicBezTo>
                        <a:pt x="1213" y="261"/>
                        <a:pt x="1213" y="263"/>
                        <a:pt x="1214" y="265"/>
                      </a:cubicBezTo>
                      <a:cubicBezTo>
                        <a:pt x="1216" y="266"/>
                        <a:pt x="1218" y="267"/>
                        <a:pt x="1220" y="265"/>
                      </a:cubicBezTo>
                      <a:close/>
                      <a:moveTo>
                        <a:pt x="1176" y="217"/>
                      </a:moveTo>
                      <a:cubicBezTo>
                        <a:pt x="1185" y="213"/>
                        <a:pt x="1189" y="225"/>
                        <a:pt x="1191" y="229"/>
                      </a:cubicBezTo>
                      <a:cubicBezTo>
                        <a:pt x="1192" y="232"/>
                        <a:pt x="1194" y="233"/>
                        <a:pt x="1197" y="234"/>
                      </a:cubicBezTo>
                      <a:cubicBezTo>
                        <a:pt x="1193" y="235"/>
                        <a:pt x="1184" y="235"/>
                        <a:pt x="1180" y="233"/>
                      </a:cubicBezTo>
                      <a:cubicBezTo>
                        <a:pt x="1174" y="231"/>
                        <a:pt x="1171" y="225"/>
                        <a:pt x="1174" y="218"/>
                      </a:cubicBezTo>
                      <a:cubicBezTo>
                        <a:pt x="1175" y="222"/>
                        <a:pt x="1178" y="226"/>
                        <a:pt x="1182" y="227"/>
                      </a:cubicBezTo>
                      <a:cubicBezTo>
                        <a:pt x="1180" y="226"/>
                        <a:pt x="1177" y="221"/>
                        <a:pt x="1176" y="217"/>
                      </a:cubicBezTo>
                      <a:close/>
                      <a:moveTo>
                        <a:pt x="1199" y="269"/>
                      </a:moveTo>
                      <a:cubicBezTo>
                        <a:pt x="1202" y="267"/>
                        <a:pt x="1202" y="262"/>
                        <a:pt x="1200" y="259"/>
                      </a:cubicBezTo>
                      <a:cubicBezTo>
                        <a:pt x="1197" y="255"/>
                        <a:pt x="1192" y="255"/>
                        <a:pt x="1189" y="258"/>
                      </a:cubicBezTo>
                      <a:cubicBezTo>
                        <a:pt x="1186" y="261"/>
                        <a:pt x="1185" y="265"/>
                        <a:pt x="1188" y="268"/>
                      </a:cubicBezTo>
                      <a:cubicBezTo>
                        <a:pt x="1191" y="272"/>
                        <a:pt x="1196" y="272"/>
                        <a:pt x="1199" y="269"/>
                      </a:cubicBezTo>
                      <a:close/>
                      <a:moveTo>
                        <a:pt x="1211" y="270"/>
                      </a:moveTo>
                      <a:cubicBezTo>
                        <a:pt x="1213" y="268"/>
                        <a:pt x="1213" y="265"/>
                        <a:pt x="1212" y="263"/>
                      </a:cubicBezTo>
                      <a:cubicBezTo>
                        <a:pt x="1210" y="261"/>
                        <a:pt x="1207" y="260"/>
                        <a:pt x="1205" y="262"/>
                      </a:cubicBezTo>
                      <a:cubicBezTo>
                        <a:pt x="1203" y="264"/>
                        <a:pt x="1202" y="267"/>
                        <a:pt x="1204" y="269"/>
                      </a:cubicBezTo>
                      <a:cubicBezTo>
                        <a:pt x="1206" y="271"/>
                        <a:pt x="1209" y="271"/>
                        <a:pt x="1211" y="270"/>
                      </a:cubicBezTo>
                      <a:close/>
                      <a:moveTo>
                        <a:pt x="1125" y="192"/>
                      </a:moveTo>
                      <a:cubicBezTo>
                        <a:pt x="1128" y="192"/>
                        <a:pt x="1131" y="191"/>
                        <a:pt x="1134" y="189"/>
                      </a:cubicBezTo>
                      <a:cubicBezTo>
                        <a:pt x="1136" y="187"/>
                        <a:pt x="1138" y="183"/>
                        <a:pt x="1136" y="178"/>
                      </a:cubicBezTo>
                      <a:cubicBezTo>
                        <a:pt x="1135" y="173"/>
                        <a:pt x="1129" y="171"/>
                        <a:pt x="1125" y="171"/>
                      </a:cubicBezTo>
                      <a:cubicBezTo>
                        <a:pt x="1117" y="172"/>
                        <a:pt x="1118" y="179"/>
                        <a:pt x="1115" y="183"/>
                      </a:cubicBezTo>
                      <a:cubicBezTo>
                        <a:pt x="1112" y="187"/>
                        <a:pt x="1105" y="187"/>
                        <a:pt x="1098" y="184"/>
                      </a:cubicBezTo>
                      <a:cubicBezTo>
                        <a:pt x="1091" y="181"/>
                        <a:pt x="1087" y="173"/>
                        <a:pt x="1088" y="165"/>
                      </a:cubicBezTo>
                      <a:cubicBezTo>
                        <a:pt x="1089" y="160"/>
                        <a:pt x="1092" y="156"/>
                        <a:pt x="1098" y="157"/>
                      </a:cubicBezTo>
                      <a:cubicBezTo>
                        <a:pt x="1094" y="160"/>
                        <a:pt x="1095" y="168"/>
                        <a:pt x="1102" y="168"/>
                      </a:cubicBezTo>
                      <a:cubicBezTo>
                        <a:pt x="1105" y="169"/>
                        <a:pt x="1112" y="166"/>
                        <a:pt x="1120" y="163"/>
                      </a:cubicBezTo>
                      <a:cubicBezTo>
                        <a:pt x="1127" y="160"/>
                        <a:pt x="1135" y="159"/>
                        <a:pt x="1141" y="160"/>
                      </a:cubicBezTo>
                      <a:cubicBezTo>
                        <a:pt x="1154" y="164"/>
                        <a:pt x="1161" y="180"/>
                        <a:pt x="1155" y="192"/>
                      </a:cubicBezTo>
                      <a:cubicBezTo>
                        <a:pt x="1151" y="198"/>
                        <a:pt x="1145" y="201"/>
                        <a:pt x="1139" y="204"/>
                      </a:cubicBezTo>
                      <a:cubicBezTo>
                        <a:pt x="1132" y="206"/>
                        <a:pt x="1113" y="208"/>
                        <a:pt x="1107" y="215"/>
                      </a:cubicBezTo>
                      <a:cubicBezTo>
                        <a:pt x="1103" y="220"/>
                        <a:pt x="1106" y="226"/>
                        <a:pt x="1110" y="227"/>
                      </a:cubicBezTo>
                      <a:cubicBezTo>
                        <a:pt x="1106" y="231"/>
                        <a:pt x="1098" y="229"/>
                        <a:pt x="1095" y="224"/>
                      </a:cubicBezTo>
                      <a:cubicBezTo>
                        <a:pt x="1089" y="214"/>
                        <a:pt x="1094" y="198"/>
                        <a:pt x="1107" y="192"/>
                      </a:cubicBezTo>
                      <a:cubicBezTo>
                        <a:pt x="1112" y="190"/>
                        <a:pt x="1118" y="191"/>
                        <a:pt x="1125" y="192"/>
                      </a:cubicBezTo>
                      <a:close/>
                      <a:moveTo>
                        <a:pt x="1036" y="96"/>
                      </a:moveTo>
                      <a:cubicBezTo>
                        <a:pt x="1038" y="94"/>
                        <a:pt x="1040" y="94"/>
                        <a:pt x="1042" y="95"/>
                      </a:cubicBezTo>
                      <a:cubicBezTo>
                        <a:pt x="1044" y="97"/>
                        <a:pt x="1044" y="99"/>
                        <a:pt x="1042" y="101"/>
                      </a:cubicBezTo>
                      <a:cubicBezTo>
                        <a:pt x="1041" y="103"/>
                        <a:pt x="1038" y="103"/>
                        <a:pt x="1036" y="101"/>
                      </a:cubicBezTo>
                      <a:cubicBezTo>
                        <a:pt x="1035" y="100"/>
                        <a:pt x="1035" y="97"/>
                        <a:pt x="1036" y="96"/>
                      </a:cubicBezTo>
                      <a:close/>
                      <a:moveTo>
                        <a:pt x="1040" y="88"/>
                      </a:moveTo>
                      <a:cubicBezTo>
                        <a:pt x="1041" y="87"/>
                        <a:pt x="1043" y="87"/>
                        <a:pt x="1044" y="88"/>
                      </a:cubicBezTo>
                      <a:cubicBezTo>
                        <a:pt x="1046" y="89"/>
                        <a:pt x="1046" y="91"/>
                        <a:pt x="1045" y="93"/>
                      </a:cubicBezTo>
                      <a:cubicBezTo>
                        <a:pt x="1043" y="94"/>
                        <a:pt x="1041" y="94"/>
                        <a:pt x="1040" y="93"/>
                      </a:cubicBezTo>
                      <a:cubicBezTo>
                        <a:pt x="1039" y="92"/>
                        <a:pt x="1039" y="90"/>
                        <a:pt x="1040" y="88"/>
                      </a:cubicBezTo>
                      <a:close/>
                      <a:moveTo>
                        <a:pt x="1036" y="106"/>
                      </a:moveTo>
                      <a:cubicBezTo>
                        <a:pt x="1039" y="103"/>
                        <a:pt x="1043" y="103"/>
                        <a:pt x="1045" y="105"/>
                      </a:cubicBezTo>
                      <a:cubicBezTo>
                        <a:pt x="1048" y="108"/>
                        <a:pt x="1048" y="112"/>
                        <a:pt x="1046" y="114"/>
                      </a:cubicBezTo>
                      <a:cubicBezTo>
                        <a:pt x="1044" y="117"/>
                        <a:pt x="1039" y="117"/>
                        <a:pt x="1037" y="115"/>
                      </a:cubicBezTo>
                      <a:cubicBezTo>
                        <a:pt x="1034" y="113"/>
                        <a:pt x="1034" y="109"/>
                        <a:pt x="1036" y="106"/>
                      </a:cubicBezTo>
                      <a:close/>
                      <a:moveTo>
                        <a:pt x="1126" y="190"/>
                      </a:moveTo>
                      <a:cubicBezTo>
                        <a:pt x="1131" y="190"/>
                        <a:pt x="1135" y="187"/>
                        <a:pt x="1135" y="182"/>
                      </a:cubicBezTo>
                      <a:cubicBezTo>
                        <a:pt x="1136" y="174"/>
                        <a:pt x="1125" y="171"/>
                        <a:pt x="1121" y="176"/>
                      </a:cubicBezTo>
                      <a:cubicBezTo>
                        <a:pt x="1117" y="180"/>
                        <a:pt x="1118" y="185"/>
                        <a:pt x="1111" y="188"/>
                      </a:cubicBezTo>
                      <a:cubicBezTo>
                        <a:pt x="1118" y="186"/>
                        <a:pt x="1120" y="189"/>
                        <a:pt x="1126" y="190"/>
                      </a:cubicBezTo>
                      <a:close/>
                      <a:moveTo>
                        <a:pt x="1159" y="179"/>
                      </a:moveTo>
                      <a:cubicBezTo>
                        <a:pt x="1160" y="171"/>
                        <a:pt x="1154" y="163"/>
                        <a:pt x="1149" y="161"/>
                      </a:cubicBezTo>
                      <a:cubicBezTo>
                        <a:pt x="1150" y="153"/>
                        <a:pt x="1167" y="151"/>
                        <a:pt x="1171" y="163"/>
                      </a:cubicBezTo>
                      <a:cubicBezTo>
                        <a:pt x="1173" y="171"/>
                        <a:pt x="1167" y="179"/>
                        <a:pt x="1159" y="179"/>
                      </a:cubicBezTo>
                      <a:close/>
                      <a:moveTo>
                        <a:pt x="1037" y="172"/>
                      </a:moveTo>
                      <a:cubicBezTo>
                        <a:pt x="1051" y="175"/>
                        <a:pt x="1045" y="194"/>
                        <a:pt x="1044" y="200"/>
                      </a:cubicBezTo>
                      <a:cubicBezTo>
                        <a:pt x="1043" y="205"/>
                        <a:pt x="1044" y="209"/>
                        <a:pt x="1047" y="212"/>
                      </a:cubicBezTo>
                      <a:cubicBezTo>
                        <a:pt x="1042" y="211"/>
                        <a:pt x="1030" y="202"/>
                        <a:pt x="1026" y="196"/>
                      </a:cubicBezTo>
                      <a:cubicBezTo>
                        <a:pt x="1021" y="188"/>
                        <a:pt x="1022" y="178"/>
                        <a:pt x="1032" y="172"/>
                      </a:cubicBezTo>
                      <a:cubicBezTo>
                        <a:pt x="1030" y="177"/>
                        <a:pt x="1031" y="185"/>
                        <a:pt x="1034" y="189"/>
                      </a:cubicBezTo>
                      <a:cubicBezTo>
                        <a:pt x="1033" y="187"/>
                        <a:pt x="1034" y="178"/>
                        <a:pt x="1037" y="172"/>
                      </a:cubicBezTo>
                      <a:close/>
                      <a:moveTo>
                        <a:pt x="1170" y="141"/>
                      </a:moveTo>
                      <a:cubicBezTo>
                        <a:pt x="1137" y="135"/>
                        <a:pt x="1125" y="110"/>
                        <a:pt x="1112" y="102"/>
                      </a:cubicBezTo>
                      <a:cubicBezTo>
                        <a:pt x="1097" y="94"/>
                        <a:pt x="1087" y="111"/>
                        <a:pt x="1100" y="124"/>
                      </a:cubicBezTo>
                      <a:cubicBezTo>
                        <a:pt x="1115" y="138"/>
                        <a:pt x="1144" y="144"/>
                        <a:pt x="1170" y="141"/>
                      </a:cubicBezTo>
                      <a:close/>
                      <a:moveTo>
                        <a:pt x="1235" y="249"/>
                      </a:moveTo>
                      <a:cubicBezTo>
                        <a:pt x="1231" y="249"/>
                        <a:pt x="1228" y="249"/>
                        <a:pt x="1224" y="249"/>
                      </a:cubicBezTo>
                      <a:cubicBezTo>
                        <a:pt x="1213" y="247"/>
                        <a:pt x="1202" y="241"/>
                        <a:pt x="1195" y="230"/>
                      </a:cubicBezTo>
                      <a:cubicBezTo>
                        <a:pt x="1188" y="218"/>
                        <a:pt x="1189" y="200"/>
                        <a:pt x="1200" y="190"/>
                      </a:cubicBezTo>
                      <a:cubicBezTo>
                        <a:pt x="1205" y="186"/>
                        <a:pt x="1211" y="184"/>
                        <a:pt x="1217" y="185"/>
                      </a:cubicBezTo>
                      <a:cubicBezTo>
                        <a:pt x="1221" y="185"/>
                        <a:pt x="1225" y="186"/>
                        <a:pt x="1228" y="189"/>
                      </a:cubicBezTo>
                      <a:cubicBezTo>
                        <a:pt x="1231" y="193"/>
                        <a:pt x="1233" y="198"/>
                        <a:pt x="1231" y="203"/>
                      </a:cubicBezTo>
                      <a:cubicBezTo>
                        <a:pt x="1230" y="207"/>
                        <a:pt x="1228" y="210"/>
                        <a:pt x="1224" y="211"/>
                      </a:cubicBezTo>
                      <a:cubicBezTo>
                        <a:pt x="1218" y="214"/>
                        <a:pt x="1210" y="211"/>
                        <a:pt x="1207" y="205"/>
                      </a:cubicBezTo>
                      <a:cubicBezTo>
                        <a:pt x="1204" y="198"/>
                        <a:pt x="1207" y="191"/>
                        <a:pt x="1214" y="188"/>
                      </a:cubicBezTo>
                      <a:cubicBezTo>
                        <a:pt x="1219" y="186"/>
                        <a:pt x="1225" y="187"/>
                        <a:pt x="1229" y="191"/>
                      </a:cubicBezTo>
                      <a:cubicBezTo>
                        <a:pt x="1228" y="190"/>
                        <a:pt x="1228" y="190"/>
                        <a:pt x="1227" y="189"/>
                      </a:cubicBezTo>
                      <a:cubicBezTo>
                        <a:pt x="1224" y="187"/>
                        <a:pt x="1221" y="185"/>
                        <a:pt x="1217" y="185"/>
                      </a:cubicBezTo>
                      <a:cubicBezTo>
                        <a:pt x="1211" y="185"/>
                        <a:pt x="1205" y="187"/>
                        <a:pt x="1201" y="191"/>
                      </a:cubicBezTo>
                      <a:cubicBezTo>
                        <a:pt x="1190" y="201"/>
                        <a:pt x="1190" y="218"/>
                        <a:pt x="1197" y="229"/>
                      </a:cubicBezTo>
                      <a:cubicBezTo>
                        <a:pt x="1204" y="240"/>
                        <a:pt x="1215" y="246"/>
                        <a:pt x="1227" y="246"/>
                      </a:cubicBezTo>
                      <a:cubicBezTo>
                        <a:pt x="1230" y="247"/>
                        <a:pt x="1233" y="246"/>
                        <a:pt x="1235" y="246"/>
                      </a:cubicBezTo>
                      <a:lnTo>
                        <a:pt x="1235" y="249"/>
                      </a:lnTo>
                      <a:close/>
                      <a:moveTo>
                        <a:pt x="1272" y="213"/>
                      </a:moveTo>
                      <a:cubicBezTo>
                        <a:pt x="1287" y="211"/>
                        <a:pt x="1301" y="217"/>
                        <a:pt x="1308" y="233"/>
                      </a:cubicBezTo>
                      <a:cubicBezTo>
                        <a:pt x="1310" y="239"/>
                        <a:pt x="1311" y="244"/>
                        <a:pt x="1310" y="251"/>
                      </a:cubicBezTo>
                      <a:cubicBezTo>
                        <a:pt x="1308" y="256"/>
                        <a:pt x="1306" y="260"/>
                        <a:pt x="1302" y="263"/>
                      </a:cubicBezTo>
                      <a:cubicBezTo>
                        <a:pt x="1297" y="267"/>
                        <a:pt x="1291" y="268"/>
                        <a:pt x="1285" y="265"/>
                      </a:cubicBezTo>
                      <a:cubicBezTo>
                        <a:pt x="1281" y="264"/>
                        <a:pt x="1278" y="262"/>
                        <a:pt x="1277" y="258"/>
                      </a:cubicBezTo>
                      <a:cubicBezTo>
                        <a:pt x="1275" y="252"/>
                        <a:pt x="1276" y="247"/>
                        <a:pt x="1281" y="243"/>
                      </a:cubicBezTo>
                      <a:cubicBezTo>
                        <a:pt x="1282" y="241"/>
                        <a:pt x="1285" y="240"/>
                        <a:pt x="1288" y="240"/>
                      </a:cubicBezTo>
                      <a:cubicBezTo>
                        <a:pt x="1294" y="239"/>
                        <a:pt x="1299" y="244"/>
                        <a:pt x="1299" y="250"/>
                      </a:cubicBezTo>
                      <a:cubicBezTo>
                        <a:pt x="1299" y="256"/>
                        <a:pt x="1295" y="261"/>
                        <a:pt x="1289" y="261"/>
                      </a:cubicBezTo>
                      <a:cubicBezTo>
                        <a:pt x="1283" y="261"/>
                        <a:pt x="1278" y="257"/>
                        <a:pt x="1278" y="251"/>
                      </a:cubicBezTo>
                      <a:cubicBezTo>
                        <a:pt x="1278" y="249"/>
                        <a:pt x="1278" y="247"/>
                        <a:pt x="1279" y="246"/>
                      </a:cubicBezTo>
                      <a:cubicBezTo>
                        <a:pt x="1278" y="246"/>
                        <a:pt x="1278" y="246"/>
                        <a:pt x="1278" y="246"/>
                      </a:cubicBezTo>
                      <a:cubicBezTo>
                        <a:pt x="1276" y="250"/>
                        <a:pt x="1276" y="254"/>
                        <a:pt x="1277" y="258"/>
                      </a:cubicBezTo>
                      <a:cubicBezTo>
                        <a:pt x="1279" y="261"/>
                        <a:pt x="1281" y="263"/>
                        <a:pt x="1285" y="265"/>
                      </a:cubicBezTo>
                      <a:cubicBezTo>
                        <a:pt x="1291" y="267"/>
                        <a:pt x="1296" y="266"/>
                        <a:pt x="1301" y="262"/>
                      </a:cubicBezTo>
                      <a:cubicBezTo>
                        <a:pt x="1305" y="259"/>
                        <a:pt x="1307" y="255"/>
                        <a:pt x="1308" y="250"/>
                      </a:cubicBezTo>
                      <a:cubicBezTo>
                        <a:pt x="1309" y="244"/>
                        <a:pt x="1309" y="239"/>
                        <a:pt x="1306" y="234"/>
                      </a:cubicBezTo>
                      <a:cubicBezTo>
                        <a:pt x="1300" y="218"/>
                        <a:pt x="1285" y="213"/>
                        <a:pt x="1272" y="216"/>
                      </a:cubicBezTo>
                      <a:lnTo>
                        <a:pt x="1272" y="213"/>
                      </a:lnTo>
                      <a:close/>
                      <a:moveTo>
                        <a:pt x="1533" y="275"/>
                      </a:moveTo>
                      <a:cubicBezTo>
                        <a:pt x="1534" y="278"/>
                        <a:pt x="1533" y="282"/>
                        <a:pt x="1530" y="283"/>
                      </a:cubicBezTo>
                      <a:cubicBezTo>
                        <a:pt x="1526" y="285"/>
                        <a:pt x="1523" y="283"/>
                        <a:pt x="1521" y="280"/>
                      </a:cubicBezTo>
                      <a:cubicBezTo>
                        <a:pt x="1520" y="277"/>
                        <a:pt x="1521" y="273"/>
                        <a:pt x="1524" y="272"/>
                      </a:cubicBezTo>
                      <a:cubicBezTo>
                        <a:pt x="1527" y="270"/>
                        <a:pt x="1531" y="272"/>
                        <a:pt x="1533" y="275"/>
                      </a:cubicBezTo>
                      <a:close/>
                      <a:moveTo>
                        <a:pt x="1541" y="284"/>
                      </a:moveTo>
                      <a:cubicBezTo>
                        <a:pt x="1542" y="287"/>
                        <a:pt x="1541" y="290"/>
                        <a:pt x="1538" y="291"/>
                      </a:cubicBezTo>
                      <a:cubicBezTo>
                        <a:pt x="1536" y="292"/>
                        <a:pt x="1533" y="291"/>
                        <a:pt x="1532" y="289"/>
                      </a:cubicBezTo>
                      <a:cubicBezTo>
                        <a:pt x="1530" y="286"/>
                        <a:pt x="1532" y="283"/>
                        <a:pt x="1534" y="282"/>
                      </a:cubicBezTo>
                      <a:cubicBezTo>
                        <a:pt x="1536" y="281"/>
                        <a:pt x="1539" y="282"/>
                        <a:pt x="1541" y="284"/>
                      </a:cubicBezTo>
                      <a:close/>
                      <a:moveTo>
                        <a:pt x="1518" y="269"/>
                      </a:moveTo>
                      <a:cubicBezTo>
                        <a:pt x="1520" y="274"/>
                        <a:pt x="1518" y="279"/>
                        <a:pt x="1513" y="282"/>
                      </a:cubicBezTo>
                      <a:cubicBezTo>
                        <a:pt x="1508" y="284"/>
                        <a:pt x="1503" y="282"/>
                        <a:pt x="1500" y="277"/>
                      </a:cubicBezTo>
                      <a:cubicBezTo>
                        <a:pt x="1498" y="272"/>
                        <a:pt x="1500" y="266"/>
                        <a:pt x="1505" y="264"/>
                      </a:cubicBezTo>
                      <a:cubicBezTo>
                        <a:pt x="1510" y="262"/>
                        <a:pt x="1516" y="264"/>
                        <a:pt x="1518" y="269"/>
                      </a:cubicBezTo>
                      <a:close/>
                      <a:moveTo>
                        <a:pt x="1393" y="481"/>
                      </a:moveTo>
                      <a:cubicBezTo>
                        <a:pt x="1408" y="483"/>
                        <a:pt x="1430" y="473"/>
                        <a:pt x="1439" y="460"/>
                      </a:cubicBezTo>
                      <a:cubicBezTo>
                        <a:pt x="1448" y="446"/>
                        <a:pt x="1438" y="434"/>
                        <a:pt x="1425" y="447"/>
                      </a:cubicBezTo>
                      <a:cubicBezTo>
                        <a:pt x="1415" y="457"/>
                        <a:pt x="1407" y="478"/>
                        <a:pt x="1393" y="481"/>
                      </a:cubicBezTo>
                      <a:close/>
                      <a:moveTo>
                        <a:pt x="1287" y="300"/>
                      </a:moveTo>
                      <a:cubicBezTo>
                        <a:pt x="1263" y="306"/>
                        <a:pt x="1237" y="333"/>
                        <a:pt x="1240" y="352"/>
                      </a:cubicBezTo>
                      <a:cubicBezTo>
                        <a:pt x="1244" y="373"/>
                        <a:pt x="1264" y="369"/>
                        <a:pt x="1261" y="351"/>
                      </a:cubicBezTo>
                      <a:cubicBezTo>
                        <a:pt x="1260" y="342"/>
                        <a:pt x="1264" y="314"/>
                        <a:pt x="1287" y="300"/>
                      </a:cubicBezTo>
                      <a:close/>
                      <a:moveTo>
                        <a:pt x="1274" y="299"/>
                      </a:moveTo>
                      <a:cubicBezTo>
                        <a:pt x="1266" y="304"/>
                        <a:pt x="1256" y="303"/>
                        <a:pt x="1247" y="301"/>
                      </a:cubicBezTo>
                      <a:cubicBezTo>
                        <a:pt x="1228" y="295"/>
                        <a:pt x="1211" y="275"/>
                        <a:pt x="1193" y="279"/>
                      </a:cubicBezTo>
                      <a:cubicBezTo>
                        <a:pt x="1185" y="281"/>
                        <a:pt x="1178" y="287"/>
                        <a:pt x="1177" y="295"/>
                      </a:cubicBezTo>
                      <a:cubicBezTo>
                        <a:pt x="1176" y="300"/>
                        <a:pt x="1178" y="304"/>
                        <a:pt x="1183" y="306"/>
                      </a:cubicBezTo>
                      <a:cubicBezTo>
                        <a:pt x="1181" y="303"/>
                        <a:pt x="1182" y="296"/>
                        <a:pt x="1186" y="293"/>
                      </a:cubicBezTo>
                      <a:cubicBezTo>
                        <a:pt x="1190" y="290"/>
                        <a:pt x="1197" y="291"/>
                        <a:pt x="1202" y="295"/>
                      </a:cubicBezTo>
                      <a:cubicBezTo>
                        <a:pt x="1217" y="306"/>
                        <a:pt x="1230" y="320"/>
                        <a:pt x="1251" y="315"/>
                      </a:cubicBezTo>
                      <a:cubicBezTo>
                        <a:pt x="1259" y="313"/>
                        <a:pt x="1266" y="308"/>
                        <a:pt x="1274" y="299"/>
                      </a:cubicBezTo>
                      <a:close/>
                      <a:moveTo>
                        <a:pt x="1460" y="151"/>
                      </a:moveTo>
                      <a:cubicBezTo>
                        <a:pt x="1450" y="162"/>
                        <a:pt x="1437" y="146"/>
                        <a:pt x="1432" y="142"/>
                      </a:cubicBezTo>
                      <a:cubicBezTo>
                        <a:pt x="1427" y="139"/>
                        <a:pt x="1424" y="138"/>
                        <a:pt x="1420" y="139"/>
                      </a:cubicBezTo>
                      <a:cubicBezTo>
                        <a:pt x="1424" y="134"/>
                        <a:pt x="1437" y="129"/>
                        <a:pt x="1444" y="129"/>
                      </a:cubicBezTo>
                      <a:cubicBezTo>
                        <a:pt x="1454" y="129"/>
                        <a:pt x="1463" y="135"/>
                        <a:pt x="1463" y="147"/>
                      </a:cubicBezTo>
                      <a:cubicBezTo>
                        <a:pt x="1459" y="142"/>
                        <a:pt x="1452" y="139"/>
                        <a:pt x="1446" y="139"/>
                      </a:cubicBezTo>
                      <a:cubicBezTo>
                        <a:pt x="1449" y="140"/>
                        <a:pt x="1456" y="145"/>
                        <a:pt x="1460" y="151"/>
                      </a:cubicBezTo>
                      <a:close/>
                      <a:moveTo>
                        <a:pt x="1554" y="428"/>
                      </a:moveTo>
                      <a:cubicBezTo>
                        <a:pt x="1554" y="432"/>
                        <a:pt x="1556" y="436"/>
                        <a:pt x="1560" y="435"/>
                      </a:cubicBezTo>
                      <a:cubicBezTo>
                        <a:pt x="1562" y="434"/>
                        <a:pt x="1563" y="433"/>
                        <a:pt x="1562" y="431"/>
                      </a:cubicBezTo>
                      <a:cubicBezTo>
                        <a:pt x="1562" y="430"/>
                        <a:pt x="1561" y="430"/>
                        <a:pt x="1560" y="430"/>
                      </a:cubicBezTo>
                      <a:cubicBezTo>
                        <a:pt x="1560" y="429"/>
                        <a:pt x="1561" y="429"/>
                        <a:pt x="1562" y="428"/>
                      </a:cubicBezTo>
                      <a:cubicBezTo>
                        <a:pt x="1564" y="427"/>
                        <a:pt x="1567" y="429"/>
                        <a:pt x="1569" y="432"/>
                      </a:cubicBezTo>
                      <a:cubicBezTo>
                        <a:pt x="1570" y="434"/>
                        <a:pt x="1570" y="438"/>
                        <a:pt x="1567" y="440"/>
                      </a:cubicBezTo>
                      <a:cubicBezTo>
                        <a:pt x="1564" y="442"/>
                        <a:pt x="1560" y="443"/>
                        <a:pt x="1558" y="444"/>
                      </a:cubicBezTo>
                      <a:cubicBezTo>
                        <a:pt x="1555" y="447"/>
                        <a:pt x="1556" y="450"/>
                        <a:pt x="1558" y="453"/>
                      </a:cubicBezTo>
                      <a:cubicBezTo>
                        <a:pt x="1554" y="450"/>
                        <a:pt x="1553" y="450"/>
                        <a:pt x="1549" y="451"/>
                      </a:cubicBezTo>
                      <a:cubicBezTo>
                        <a:pt x="1546" y="452"/>
                        <a:pt x="1535" y="460"/>
                        <a:pt x="1527" y="450"/>
                      </a:cubicBezTo>
                      <a:cubicBezTo>
                        <a:pt x="1530" y="457"/>
                        <a:pt x="1537" y="461"/>
                        <a:pt x="1544" y="463"/>
                      </a:cubicBezTo>
                      <a:cubicBezTo>
                        <a:pt x="1552" y="464"/>
                        <a:pt x="1561" y="462"/>
                        <a:pt x="1566" y="457"/>
                      </a:cubicBezTo>
                      <a:cubicBezTo>
                        <a:pt x="1574" y="450"/>
                        <a:pt x="1576" y="437"/>
                        <a:pt x="1571" y="428"/>
                      </a:cubicBezTo>
                      <a:cubicBezTo>
                        <a:pt x="1568" y="424"/>
                        <a:pt x="1563" y="420"/>
                        <a:pt x="1558" y="422"/>
                      </a:cubicBezTo>
                      <a:cubicBezTo>
                        <a:pt x="1555" y="423"/>
                        <a:pt x="1554" y="425"/>
                        <a:pt x="1554" y="428"/>
                      </a:cubicBezTo>
                      <a:close/>
                      <a:moveTo>
                        <a:pt x="1537" y="472"/>
                      </a:moveTo>
                      <a:cubicBezTo>
                        <a:pt x="1547" y="490"/>
                        <a:pt x="1544" y="508"/>
                        <a:pt x="1544" y="519"/>
                      </a:cubicBezTo>
                      <a:cubicBezTo>
                        <a:pt x="1545" y="530"/>
                        <a:pt x="1555" y="531"/>
                        <a:pt x="1557" y="519"/>
                      </a:cubicBezTo>
                      <a:cubicBezTo>
                        <a:pt x="1559" y="505"/>
                        <a:pt x="1546" y="479"/>
                        <a:pt x="1537" y="472"/>
                      </a:cubicBezTo>
                      <a:close/>
                      <a:moveTo>
                        <a:pt x="1504" y="156"/>
                      </a:moveTo>
                      <a:cubicBezTo>
                        <a:pt x="1503" y="155"/>
                        <a:pt x="1500" y="155"/>
                        <a:pt x="1499" y="156"/>
                      </a:cubicBezTo>
                      <a:cubicBezTo>
                        <a:pt x="1497" y="158"/>
                        <a:pt x="1497" y="161"/>
                        <a:pt x="1499" y="162"/>
                      </a:cubicBezTo>
                      <a:cubicBezTo>
                        <a:pt x="1501" y="163"/>
                        <a:pt x="1503" y="163"/>
                        <a:pt x="1504" y="162"/>
                      </a:cubicBezTo>
                      <a:cubicBezTo>
                        <a:pt x="1506" y="160"/>
                        <a:pt x="1506" y="158"/>
                        <a:pt x="1504" y="156"/>
                      </a:cubicBezTo>
                      <a:close/>
                      <a:moveTo>
                        <a:pt x="1507" y="128"/>
                      </a:moveTo>
                      <a:cubicBezTo>
                        <a:pt x="1504" y="126"/>
                        <a:pt x="1499" y="126"/>
                        <a:pt x="1496" y="129"/>
                      </a:cubicBezTo>
                      <a:cubicBezTo>
                        <a:pt x="1494" y="132"/>
                        <a:pt x="1494" y="137"/>
                        <a:pt x="1497" y="139"/>
                      </a:cubicBezTo>
                      <a:cubicBezTo>
                        <a:pt x="1500" y="142"/>
                        <a:pt x="1504" y="142"/>
                        <a:pt x="1507" y="139"/>
                      </a:cubicBezTo>
                      <a:cubicBezTo>
                        <a:pt x="1510" y="136"/>
                        <a:pt x="1510" y="131"/>
                        <a:pt x="1507" y="128"/>
                      </a:cubicBezTo>
                      <a:close/>
                      <a:moveTo>
                        <a:pt x="1508" y="144"/>
                      </a:moveTo>
                      <a:cubicBezTo>
                        <a:pt x="1505" y="142"/>
                        <a:pt x="1502" y="142"/>
                        <a:pt x="1500" y="145"/>
                      </a:cubicBezTo>
                      <a:cubicBezTo>
                        <a:pt x="1498" y="147"/>
                        <a:pt x="1498" y="150"/>
                        <a:pt x="1500" y="152"/>
                      </a:cubicBezTo>
                      <a:cubicBezTo>
                        <a:pt x="1503" y="154"/>
                        <a:pt x="1506" y="154"/>
                        <a:pt x="1508" y="152"/>
                      </a:cubicBezTo>
                      <a:cubicBezTo>
                        <a:pt x="1510" y="150"/>
                        <a:pt x="1510" y="146"/>
                        <a:pt x="1508" y="144"/>
                      </a:cubicBezTo>
                      <a:close/>
                      <a:moveTo>
                        <a:pt x="1483" y="119"/>
                      </a:moveTo>
                      <a:cubicBezTo>
                        <a:pt x="1502" y="121"/>
                        <a:pt x="1502" y="95"/>
                        <a:pt x="1504" y="86"/>
                      </a:cubicBezTo>
                      <a:cubicBezTo>
                        <a:pt x="1505" y="79"/>
                        <a:pt x="1507" y="75"/>
                        <a:pt x="1512" y="72"/>
                      </a:cubicBezTo>
                      <a:cubicBezTo>
                        <a:pt x="1504" y="72"/>
                        <a:pt x="1487" y="78"/>
                        <a:pt x="1480" y="84"/>
                      </a:cubicBezTo>
                      <a:cubicBezTo>
                        <a:pt x="1470" y="93"/>
                        <a:pt x="1467" y="106"/>
                        <a:pt x="1478" y="117"/>
                      </a:cubicBezTo>
                      <a:cubicBezTo>
                        <a:pt x="1477" y="110"/>
                        <a:pt x="1481" y="100"/>
                        <a:pt x="1487" y="96"/>
                      </a:cubicBezTo>
                      <a:cubicBezTo>
                        <a:pt x="1485" y="99"/>
                        <a:pt x="1482" y="110"/>
                        <a:pt x="1483" y="119"/>
                      </a:cubicBezTo>
                      <a:close/>
                      <a:moveTo>
                        <a:pt x="1463" y="116"/>
                      </a:moveTo>
                      <a:cubicBezTo>
                        <a:pt x="1451" y="80"/>
                        <a:pt x="1404" y="59"/>
                        <a:pt x="1378" y="75"/>
                      </a:cubicBezTo>
                      <a:cubicBezTo>
                        <a:pt x="1356" y="88"/>
                        <a:pt x="1369" y="107"/>
                        <a:pt x="1390" y="99"/>
                      </a:cubicBezTo>
                      <a:cubicBezTo>
                        <a:pt x="1405" y="94"/>
                        <a:pt x="1442" y="83"/>
                        <a:pt x="1463" y="116"/>
                      </a:cubicBezTo>
                      <a:close/>
                      <a:moveTo>
                        <a:pt x="1294" y="383"/>
                      </a:moveTo>
                      <a:cubicBezTo>
                        <a:pt x="1292" y="384"/>
                        <a:pt x="1291" y="386"/>
                        <a:pt x="1292" y="389"/>
                      </a:cubicBezTo>
                      <a:cubicBezTo>
                        <a:pt x="1293" y="391"/>
                        <a:pt x="1295" y="392"/>
                        <a:pt x="1298" y="391"/>
                      </a:cubicBezTo>
                      <a:cubicBezTo>
                        <a:pt x="1300" y="390"/>
                        <a:pt x="1301" y="387"/>
                        <a:pt x="1300" y="385"/>
                      </a:cubicBezTo>
                      <a:cubicBezTo>
                        <a:pt x="1299" y="383"/>
                        <a:pt x="1297" y="382"/>
                        <a:pt x="1294" y="383"/>
                      </a:cubicBezTo>
                      <a:close/>
                      <a:moveTo>
                        <a:pt x="1285" y="372"/>
                      </a:moveTo>
                      <a:cubicBezTo>
                        <a:pt x="1282" y="374"/>
                        <a:pt x="1281" y="377"/>
                        <a:pt x="1282" y="380"/>
                      </a:cubicBezTo>
                      <a:cubicBezTo>
                        <a:pt x="1283" y="383"/>
                        <a:pt x="1286" y="384"/>
                        <a:pt x="1289" y="383"/>
                      </a:cubicBezTo>
                      <a:cubicBezTo>
                        <a:pt x="1292" y="382"/>
                        <a:pt x="1294" y="378"/>
                        <a:pt x="1292" y="375"/>
                      </a:cubicBezTo>
                      <a:cubicBezTo>
                        <a:pt x="1291" y="373"/>
                        <a:pt x="1288" y="371"/>
                        <a:pt x="1285" y="372"/>
                      </a:cubicBezTo>
                      <a:close/>
                      <a:moveTo>
                        <a:pt x="1276" y="357"/>
                      </a:moveTo>
                      <a:cubicBezTo>
                        <a:pt x="1272" y="359"/>
                        <a:pt x="1270" y="363"/>
                        <a:pt x="1272" y="367"/>
                      </a:cubicBezTo>
                      <a:cubicBezTo>
                        <a:pt x="1273" y="371"/>
                        <a:pt x="1278" y="373"/>
                        <a:pt x="1282" y="371"/>
                      </a:cubicBezTo>
                      <a:cubicBezTo>
                        <a:pt x="1286" y="370"/>
                        <a:pt x="1288" y="365"/>
                        <a:pt x="1286" y="361"/>
                      </a:cubicBezTo>
                      <a:cubicBezTo>
                        <a:pt x="1284" y="357"/>
                        <a:pt x="1280" y="356"/>
                        <a:pt x="1276" y="357"/>
                      </a:cubicBezTo>
                      <a:close/>
                      <a:moveTo>
                        <a:pt x="1333" y="332"/>
                      </a:moveTo>
                      <a:cubicBezTo>
                        <a:pt x="1340" y="336"/>
                        <a:pt x="1347" y="343"/>
                        <a:pt x="1348" y="353"/>
                      </a:cubicBezTo>
                      <a:cubicBezTo>
                        <a:pt x="1350" y="369"/>
                        <a:pt x="1339" y="380"/>
                        <a:pt x="1324" y="382"/>
                      </a:cubicBezTo>
                      <a:cubicBezTo>
                        <a:pt x="1296" y="387"/>
                        <a:pt x="1301" y="421"/>
                        <a:pt x="1332" y="416"/>
                      </a:cubicBezTo>
                      <a:cubicBezTo>
                        <a:pt x="1347" y="414"/>
                        <a:pt x="1359" y="400"/>
                        <a:pt x="1363" y="388"/>
                      </a:cubicBezTo>
                      <a:cubicBezTo>
                        <a:pt x="1371" y="365"/>
                        <a:pt x="1358" y="333"/>
                        <a:pt x="1333" y="332"/>
                      </a:cubicBezTo>
                      <a:close/>
                      <a:moveTo>
                        <a:pt x="1375" y="412"/>
                      </a:moveTo>
                      <a:cubicBezTo>
                        <a:pt x="1422" y="391"/>
                        <a:pt x="1487" y="419"/>
                        <a:pt x="1495" y="460"/>
                      </a:cubicBezTo>
                      <a:cubicBezTo>
                        <a:pt x="1502" y="493"/>
                        <a:pt x="1471" y="498"/>
                        <a:pt x="1459" y="470"/>
                      </a:cubicBezTo>
                      <a:cubicBezTo>
                        <a:pt x="1451" y="450"/>
                        <a:pt x="1428" y="402"/>
                        <a:pt x="1375" y="412"/>
                      </a:cubicBezTo>
                      <a:close/>
                      <a:moveTo>
                        <a:pt x="1385" y="397"/>
                      </a:moveTo>
                      <a:cubicBezTo>
                        <a:pt x="1419" y="363"/>
                        <a:pt x="1437" y="359"/>
                        <a:pt x="1472" y="349"/>
                      </a:cubicBezTo>
                      <a:cubicBezTo>
                        <a:pt x="1482" y="346"/>
                        <a:pt x="1491" y="339"/>
                        <a:pt x="1495" y="332"/>
                      </a:cubicBezTo>
                      <a:cubicBezTo>
                        <a:pt x="1501" y="322"/>
                        <a:pt x="1501" y="309"/>
                        <a:pt x="1499" y="301"/>
                      </a:cubicBezTo>
                      <a:cubicBezTo>
                        <a:pt x="1516" y="310"/>
                        <a:pt x="1513" y="336"/>
                        <a:pt x="1509" y="346"/>
                      </a:cubicBezTo>
                      <a:cubicBezTo>
                        <a:pt x="1501" y="365"/>
                        <a:pt x="1483" y="380"/>
                        <a:pt x="1462" y="385"/>
                      </a:cubicBezTo>
                      <a:cubicBezTo>
                        <a:pt x="1439" y="390"/>
                        <a:pt x="1408" y="389"/>
                        <a:pt x="1385" y="397"/>
                      </a:cubicBezTo>
                      <a:close/>
                      <a:moveTo>
                        <a:pt x="1394" y="346"/>
                      </a:moveTo>
                      <a:cubicBezTo>
                        <a:pt x="1399" y="336"/>
                        <a:pt x="1399" y="323"/>
                        <a:pt x="1397" y="313"/>
                      </a:cubicBezTo>
                      <a:cubicBezTo>
                        <a:pt x="1395" y="301"/>
                        <a:pt x="1386" y="285"/>
                        <a:pt x="1372" y="283"/>
                      </a:cubicBezTo>
                      <a:cubicBezTo>
                        <a:pt x="1374" y="269"/>
                        <a:pt x="1368" y="258"/>
                        <a:pt x="1362" y="249"/>
                      </a:cubicBezTo>
                      <a:cubicBezTo>
                        <a:pt x="1353" y="235"/>
                        <a:pt x="1349" y="218"/>
                        <a:pt x="1359" y="209"/>
                      </a:cubicBezTo>
                      <a:cubicBezTo>
                        <a:pt x="1342" y="210"/>
                        <a:pt x="1335" y="237"/>
                        <a:pt x="1338" y="252"/>
                      </a:cubicBezTo>
                      <a:cubicBezTo>
                        <a:pt x="1342" y="273"/>
                        <a:pt x="1359" y="286"/>
                        <a:pt x="1376" y="302"/>
                      </a:cubicBezTo>
                      <a:cubicBezTo>
                        <a:pt x="1385" y="311"/>
                        <a:pt x="1394" y="325"/>
                        <a:pt x="1394" y="346"/>
                      </a:cubicBezTo>
                      <a:close/>
                      <a:moveTo>
                        <a:pt x="1406" y="49"/>
                      </a:moveTo>
                      <a:cubicBezTo>
                        <a:pt x="1392" y="46"/>
                        <a:pt x="1361" y="46"/>
                        <a:pt x="1350" y="62"/>
                      </a:cubicBezTo>
                      <a:cubicBezTo>
                        <a:pt x="1349" y="62"/>
                        <a:pt x="1346" y="63"/>
                        <a:pt x="1344" y="64"/>
                      </a:cubicBezTo>
                      <a:cubicBezTo>
                        <a:pt x="1348" y="54"/>
                        <a:pt x="1360" y="47"/>
                        <a:pt x="1374" y="45"/>
                      </a:cubicBezTo>
                      <a:cubicBezTo>
                        <a:pt x="1387" y="44"/>
                        <a:pt x="1399" y="45"/>
                        <a:pt x="1406" y="49"/>
                      </a:cubicBezTo>
                      <a:close/>
                      <a:moveTo>
                        <a:pt x="1361" y="104"/>
                      </a:moveTo>
                      <a:cubicBezTo>
                        <a:pt x="1357" y="104"/>
                        <a:pt x="1354" y="107"/>
                        <a:pt x="1355" y="110"/>
                      </a:cubicBezTo>
                      <a:cubicBezTo>
                        <a:pt x="1355" y="114"/>
                        <a:pt x="1358" y="116"/>
                        <a:pt x="1361" y="116"/>
                      </a:cubicBezTo>
                      <a:cubicBezTo>
                        <a:pt x="1365" y="116"/>
                        <a:pt x="1367" y="113"/>
                        <a:pt x="1367" y="110"/>
                      </a:cubicBezTo>
                      <a:cubicBezTo>
                        <a:pt x="1367" y="106"/>
                        <a:pt x="1364" y="104"/>
                        <a:pt x="1361" y="104"/>
                      </a:cubicBezTo>
                      <a:close/>
                      <a:moveTo>
                        <a:pt x="1353" y="87"/>
                      </a:moveTo>
                      <a:cubicBezTo>
                        <a:pt x="1349" y="87"/>
                        <a:pt x="1346" y="91"/>
                        <a:pt x="1346" y="95"/>
                      </a:cubicBezTo>
                      <a:cubicBezTo>
                        <a:pt x="1346" y="99"/>
                        <a:pt x="1350" y="102"/>
                        <a:pt x="1354" y="102"/>
                      </a:cubicBezTo>
                      <a:cubicBezTo>
                        <a:pt x="1359" y="102"/>
                        <a:pt x="1362" y="98"/>
                        <a:pt x="1362" y="94"/>
                      </a:cubicBezTo>
                      <a:cubicBezTo>
                        <a:pt x="1361" y="90"/>
                        <a:pt x="1358" y="86"/>
                        <a:pt x="1353" y="87"/>
                      </a:cubicBezTo>
                      <a:close/>
                      <a:moveTo>
                        <a:pt x="1349" y="63"/>
                      </a:moveTo>
                      <a:cubicBezTo>
                        <a:pt x="1343" y="64"/>
                        <a:pt x="1339" y="69"/>
                        <a:pt x="1339" y="74"/>
                      </a:cubicBezTo>
                      <a:cubicBezTo>
                        <a:pt x="1340" y="80"/>
                        <a:pt x="1344" y="84"/>
                        <a:pt x="1350" y="84"/>
                      </a:cubicBezTo>
                      <a:cubicBezTo>
                        <a:pt x="1356" y="84"/>
                        <a:pt x="1360" y="79"/>
                        <a:pt x="1360" y="73"/>
                      </a:cubicBezTo>
                      <a:cubicBezTo>
                        <a:pt x="1360" y="68"/>
                        <a:pt x="1355" y="63"/>
                        <a:pt x="1349" y="63"/>
                      </a:cubicBezTo>
                      <a:close/>
                      <a:moveTo>
                        <a:pt x="1405" y="9"/>
                      </a:moveTo>
                      <a:cubicBezTo>
                        <a:pt x="1401" y="9"/>
                        <a:pt x="1398" y="13"/>
                        <a:pt x="1398" y="17"/>
                      </a:cubicBezTo>
                      <a:cubicBezTo>
                        <a:pt x="1398" y="21"/>
                        <a:pt x="1401" y="24"/>
                        <a:pt x="1406" y="24"/>
                      </a:cubicBezTo>
                      <a:cubicBezTo>
                        <a:pt x="1410" y="23"/>
                        <a:pt x="1413" y="20"/>
                        <a:pt x="1413" y="16"/>
                      </a:cubicBezTo>
                      <a:cubicBezTo>
                        <a:pt x="1412" y="12"/>
                        <a:pt x="1409" y="9"/>
                        <a:pt x="1405" y="9"/>
                      </a:cubicBezTo>
                      <a:close/>
                      <a:moveTo>
                        <a:pt x="1334" y="581"/>
                      </a:moveTo>
                      <a:cubicBezTo>
                        <a:pt x="1342" y="584"/>
                        <a:pt x="1354" y="578"/>
                        <a:pt x="1352" y="570"/>
                      </a:cubicBezTo>
                      <a:cubicBezTo>
                        <a:pt x="1357" y="566"/>
                        <a:pt x="1364" y="566"/>
                        <a:pt x="1369" y="571"/>
                      </a:cubicBezTo>
                      <a:cubicBezTo>
                        <a:pt x="1377" y="578"/>
                        <a:pt x="1378" y="593"/>
                        <a:pt x="1371" y="601"/>
                      </a:cubicBezTo>
                      <a:cubicBezTo>
                        <a:pt x="1395" y="589"/>
                        <a:pt x="1384" y="548"/>
                        <a:pt x="1357" y="544"/>
                      </a:cubicBezTo>
                      <a:cubicBezTo>
                        <a:pt x="1342" y="541"/>
                        <a:pt x="1331" y="549"/>
                        <a:pt x="1327" y="558"/>
                      </a:cubicBezTo>
                      <a:cubicBezTo>
                        <a:pt x="1323" y="567"/>
                        <a:pt x="1325" y="577"/>
                        <a:pt x="1334" y="581"/>
                      </a:cubicBezTo>
                      <a:close/>
                      <a:moveTo>
                        <a:pt x="1278" y="555"/>
                      </a:moveTo>
                      <a:cubicBezTo>
                        <a:pt x="1297" y="541"/>
                        <a:pt x="1316" y="547"/>
                        <a:pt x="1327" y="544"/>
                      </a:cubicBezTo>
                      <a:cubicBezTo>
                        <a:pt x="1339" y="540"/>
                        <a:pt x="1335" y="526"/>
                        <a:pt x="1322" y="527"/>
                      </a:cubicBezTo>
                      <a:cubicBezTo>
                        <a:pt x="1306" y="528"/>
                        <a:pt x="1289" y="541"/>
                        <a:pt x="1278" y="555"/>
                      </a:cubicBezTo>
                      <a:close/>
                      <a:moveTo>
                        <a:pt x="1334" y="487"/>
                      </a:moveTo>
                      <a:cubicBezTo>
                        <a:pt x="1333" y="494"/>
                        <a:pt x="1339" y="503"/>
                        <a:pt x="1344" y="505"/>
                      </a:cubicBezTo>
                      <a:cubicBezTo>
                        <a:pt x="1342" y="513"/>
                        <a:pt x="1324" y="514"/>
                        <a:pt x="1321" y="502"/>
                      </a:cubicBezTo>
                      <a:cubicBezTo>
                        <a:pt x="1319" y="494"/>
                        <a:pt x="1326" y="485"/>
                        <a:pt x="1334" y="487"/>
                      </a:cubicBezTo>
                      <a:close/>
                      <a:moveTo>
                        <a:pt x="1369" y="478"/>
                      </a:moveTo>
                      <a:cubicBezTo>
                        <a:pt x="1364" y="478"/>
                        <a:pt x="1359" y="480"/>
                        <a:pt x="1359" y="485"/>
                      </a:cubicBezTo>
                      <a:cubicBezTo>
                        <a:pt x="1358" y="493"/>
                        <a:pt x="1368" y="497"/>
                        <a:pt x="1373" y="492"/>
                      </a:cubicBezTo>
                      <a:cubicBezTo>
                        <a:pt x="1377" y="488"/>
                        <a:pt x="1377" y="484"/>
                        <a:pt x="1384" y="481"/>
                      </a:cubicBezTo>
                      <a:cubicBezTo>
                        <a:pt x="1376" y="482"/>
                        <a:pt x="1375" y="479"/>
                        <a:pt x="1369" y="478"/>
                      </a:cubicBezTo>
                      <a:close/>
                      <a:moveTo>
                        <a:pt x="1289" y="467"/>
                      </a:moveTo>
                      <a:cubicBezTo>
                        <a:pt x="1291" y="447"/>
                        <a:pt x="1270" y="414"/>
                        <a:pt x="1251" y="422"/>
                      </a:cubicBezTo>
                      <a:cubicBezTo>
                        <a:pt x="1249" y="418"/>
                        <a:pt x="1253" y="412"/>
                        <a:pt x="1259" y="411"/>
                      </a:cubicBezTo>
                      <a:cubicBezTo>
                        <a:pt x="1265" y="410"/>
                        <a:pt x="1274" y="414"/>
                        <a:pt x="1276" y="422"/>
                      </a:cubicBezTo>
                      <a:cubicBezTo>
                        <a:pt x="1284" y="419"/>
                        <a:pt x="1297" y="442"/>
                        <a:pt x="1289" y="467"/>
                      </a:cubicBezTo>
                      <a:close/>
                      <a:moveTo>
                        <a:pt x="1378" y="745"/>
                      </a:moveTo>
                      <a:cubicBezTo>
                        <a:pt x="1386" y="736"/>
                        <a:pt x="1390" y="725"/>
                        <a:pt x="1387" y="714"/>
                      </a:cubicBezTo>
                      <a:cubicBezTo>
                        <a:pt x="1384" y="705"/>
                        <a:pt x="1378" y="698"/>
                        <a:pt x="1371" y="693"/>
                      </a:cubicBezTo>
                      <a:cubicBezTo>
                        <a:pt x="1367" y="692"/>
                        <a:pt x="1364" y="690"/>
                        <a:pt x="1360" y="690"/>
                      </a:cubicBezTo>
                      <a:cubicBezTo>
                        <a:pt x="1361" y="690"/>
                        <a:pt x="1362" y="691"/>
                        <a:pt x="1363" y="691"/>
                      </a:cubicBezTo>
                      <a:cubicBezTo>
                        <a:pt x="1370" y="695"/>
                        <a:pt x="1373" y="704"/>
                        <a:pt x="1369" y="711"/>
                      </a:cubicBezTo>
                      <a:cubicBezTo>
                        <a:pt x="1365" y="719"/>
                        <a:pt x="1356" y="721"/>
                        <a:pt x="1349" y="717"/>
                      </a:cubicBezTo>
                      <a:cubicBezTo>
                        <a:pt x="1339" y="712"/>
                        <a:pt x="1339" y="697"/>
                        <a:pt x="1349" y="691"/>
                      </a:cubicBezTo>
                      <a:cubicBezTo>
                        <a:pt x="1355" y="687"/>
                        <a:pt x="1365" y="688"/>
                        <a:pt x="1372" y="691"/>
                      </a:cubicBezTo>
                      <a:cubicBezTo>
                        <a:pt x="1380" y="696"/>
                        <a:pt x="1387" y="704"/>
                        <a:pt x="1390" y="713"/>
                      </a:cubicBezTo>
                      <a:cubicBezTo>
                        <a:pt x="1393" y="726"/>
                        <a:pt x="1390" y="738"/>
                        <a:pt x="1381" y="747"/>
                      </a:cubicBezTo>
                      <a:cubicBezTo>
                        <a:pt x="1374" y="755"/>
                        <a:pt x="1366" y="759"/>
                        <a:pt x="1356" y="761"/>
                      </a:cubicBezTo>
                      <a:cubicBezTo>
                        <a:pt x="1358" y="761"/>
                        <a:pt x="1361" y="762"/>
                        <a:pt x="1364" y="763"/>
                      </a:cubicBezTo>
                      <a:cubicBezTo>
                        <a:pt x="1373" y="766"/>
                        <a:pt x="1381" y="769"/>
                        <a:pt x="1389" y="775"/>
                      </a:cubicBezTo>
                      <a:cubicBezTo>
                        <a:pt x="1392" y="776"/>
                        <a:pt x="1394" y="777"/>
                        <a:pt x="1396" y="779"/>
                      </a:cubicBezTo>
                      <a:cubicBezTo>
                        <a:pt x="1399" y="782"/>
                        <a:pt x="1403" y="785"/>
                        <a:pt x="1406" y="788"/>
                      </a:cubicBezTo>
                      <a:cubicBezTo>
                        <a:pt x="1407" y="789"/>
                        <a:pt x="1416" y="800"/>
                        <a:pt x="1414" y="802"/>
                      </a:cubicBezTo>
                      <a:cubicBezTo>
                        <a:pt x="1412" y="802"/>
                        <a:pt x="1407" y="796"/>
                        <a:pt x="1406" y="795"/>
                      </a:cubicBezTo>
                      <a:cubicBezTo>
                        <a:pt x="1402" y="790"/>
                        <a:pt x="1398" y="787"/>
                        <a:pt x="1393" y="783"/>
                      </a:cubicBezTo>
                      <a:cubicBezTo>
                        <a:pt x="1391" y="781"/>
                        <a:pt x="1389" y="780"/>
                        <a:pt x="1387" y="779"/>
                      </a:cubicBezTo>
                      <a:cubicBezTo>
                        <a:pt x="1379" y="773"/>
                        <a:pt x="1371" y="770"/>
                        <a:pt x="1362" y="767"/>
                      </a:cubicBezTo>
                      <a:cubicBezTo>
                        <a:pt x="1362" y="766"/>
                        <a:pt x="1361" y="766"/>
                        <a:pt x="1359" y="766"/>
                      </a:cubicBezTo>
                      <a:cubicBezTo>
                        <a:pt x="1362" y="767"/>
                        <a:pt x="1364" y="769"/>
                        <a:pt x="1367" y="771"/>
                      </a:cubicBezTo>
                      <a:cubicBezTo>
                        <a:pt x="1373" y="776"/>
                        <a:pt x="1378" y="780"/>
                        <a:pt x="1383" y="788"/>
                      </a:cubicBezTo>
                      <a:cubicBezTo>
                        <a:pt x="1395" y="808"/>
                        <a:pt x="1385" y="827"/>
                        <a:pt x="1368" y="838"/>
                      </a:cubicBezTo>
                      <a:cubicBezTo>
                        <a:pt x="1355" y="847"/>
                        <a:pt x="1336" y="851"/>
                        <a:pt x="1321" y="843"/>
                      </a:cubicBezTo>
                      <a:cubicBezTo>
                        <a:pt x="1308" y="837"/>
                        <a:pt x="1301" y="824"/>
                        <a:pt x="1304" y="810"/>
                      </a:cubicBezTo>
                      <a:cubicBezTo>
                        <a:pt x="1305" y="803"/>
                        <a:pt x="1307" y="798"/>
                        <a:pt x="1312" y="793"/>
                      </a:cubicBezTo>
                      <a:cubicBezTo>
                        <a:pt x="1316" y="789"/>
                        <a:pt x="1320" y="787"/>
                        <a:pt x="1326" y="786"/>
                      </a:cubicBezTo>
                      <a:cubicBezTo>
                        <a:pt x="1332" y="786"/>
                        <a:pt x="1338" y="788"/>
                        <a:pt x="1343" y="794"/>
                      </a:cubicBezTo>
                      <a:cubicBezTo>
                        <a:pt x="1345" y="797"/>
                        <a:pt x="1346" y="801"/>
                        <a:pt x="1345" y="805"/>
                      </a:cubicBezTo>
                      <a:cubicBezTo>
                        <a:pt x="1344" y="809"/>
                        <a:pt x="1342" y="813"/>
                        <a:pt x="1337" y="815"/>
                      </a:cubicBezTo>
                      <a:cubicBezTo>
                        <a:pt x="1333" y="817"/>
                        <a:pt x="1327" y="817"/>
                        <a:pt x="1323" y="813"/>
                      </a:cubicBezTo>
                      <a:cubicBezTo>
                        <a:pt x="1319" y="810"/>
                        <a:pt x="1318" y="804"/>
                        <a:pt x="1321" y="800"/>
                      </a:cubicBezTo>
                      <a:cubicBezTo>
                        <a:pt x="1324" y="794"/>
                        <a:pt x="1331" y="792"/>
                        <a:pt x="1336" y="795"/>
                      </a:cubicBezTo>
                      <a:cubicBezTo>
                        <a:pt x="1342" y="798"/>
                        <a:pt x="1344" y="805"/>
                        <a:pt x="1341" y="810"/>
                      </a:cubicBezTo>
                      <a:cubicBezTo>
                        <a:pt x="1340" y="812"/>
                        <a:pt x="1338" y="814"/>
                        <a:pt x="1336" y="815"/>
                      </a:cubicBezTo>
                      <a:cubicBezTo>
                        <a:pt x="1336" y="815"/>
                        <a:pt x="1337" y="815"/>
                        <a:pt x="1337" y="814"/>
                      </a:cubicBezTo>
                      <a:cubicBezTo>
                        <a:pt x="1341" y="812"/>
                        <a:pt x="1344" y="809"/>
                        <a:pt x="1345" y="805"/>
                      </a:cubicBezTo>
                      <a:cubicBezTo>
                        <a:pt x="1345" y="801"/>
                        <a:pt x="1344" y="797"/>
                        <a:pt x="1342" y="794"/>
                      </a:cubicBezTo>
                      <a:cubicBezTo>
                        <a:pt x="1338" y="789"/>
                        <a:pt x="1332" y="787"/>
                        <a:pt x="1326" y="787"/>
                      </a:cubicBezTo>
                      <a:cubicBezTo>
                        <a:pt x="1321" y="788"/>
                        <a:pt x="1317" y="790"/>
                        <a:pt x="1313" y="794"/>
                      </a:cubicBezTo>
                      <a:cubicBezTo>
                        <a:pt x="1309" y="799"/>
                        <a:pt x="1307" y="804"/>
                        <a:pt x="1306" y="810"/>
                      </a:cubicBezTo>
                      <a:cubicBezTo>
                        <a:pt x="1304" y="824"/>
                        <a:pt x="1309" y="835"/>
                        <a:pt x="1322" y="841"/>
                      </a:cubicBezTo>
                      <a:cubicBezTo>
                        <a:pt x="1337" y="848"/>
                        <a:pt x="1355" y="843"/>
                        <a:pt x="1368" y="834"/>
                      </a:cubicBezTo>
                      <a:cubicBezTo>
                        <a:pt x="1382" y="824"/>
                        <a:pt x="1389" y="807"/>
                        <a:pt x="1379" y="790"/>
                      </a:cubicBezTo>
                      <a:cubicBezTo>
                        <a:pt x="1375" y="783"/>
                        <a:pt x="1370" y="779"/>
                        <a:pt x="1364" y="775"/>
                      </a:cubicBezTo>
                      <a:cubicBezTo>
                        <a:pt x="1360" y="772"/>
                        <a:pt x="1356" y="769"/>
                        <a:pt x="1351" y="767"/>
                      </a:cubicBezTo>
                      <a:cubicBezTo>
                        <a:pt x="1335" y="759"/>
                        <a:pt x="1319" y="756"/>
                        <a:pt x="1305" y="745"/>
                      </a:cubicBezTo>
                      <a:cubicBezTo>
                        <a:pt x="1292" y="734"/>
                        <a:pt x="1284" y="719"/>
                        <a:pt x="1282" y="700"/>
                      </a:cubicBezTo>
                      <a:cubicBezTo>
                        <a:pt x="1281" y="690"/>
                        <a:pt x="1282" y="683"/>
                        <a:pt x="1285" y="673"/>
                      </a:cubicBezTo>
                      <a:cubicBezTo>
                        <a:pt x="1286" y="670"/>
                        <a:pt x="1288" y="666"/>
                        <a:pt x="1289" y="663"/>
                      </a:cubicBezTo>
                      <a:cubicBezTo>
                        <a:pt x="1287" y="665"/>
                        <a:pt x="1284" y="666"/>
                        <a:pt x="1281" y="666"/>
                      </a:cubicBezTo>
                      <a:cubicBezTo>
                        <a:pt x="1270" y="668"/>
                        <a:pt x="1259" y="664"/>
                        <a:pt x="1252" y="655"/>
                      </a:cubicBezTo>
                      <a:cubicBezTo>
                        <a:pt x="1246" y="647"/>
                        <a:pt x="1245" y="635"/>
                        <a:pt x="1250" y="626"/>
                      </a:cubicBezTo>
                      <a:cubicBezTo>
                        <a:pt x="1255" y="618"/>
                        <a:pt x="1264" y="613"/>
                        <a:pt x="1272" y="615"/>
                      </a:cubicBezTo>
                      <a:cubicBezTo>
                        <a:pt x="1278" y="616"/>
                        <a:pt x="1282" y="619"/>
                        <a:pt x="1284" y="624"/>
                      </a:cubicBezTo>
                      <a:cubicBezTo>
                        <a:pt x="1286" y="626"/>
                        <a:pt x="1286" y="629"/>
                        <a:pt x="1286" y="632"/>
                      </a:cubicBezTo>
                      <a:cubicBezTo>
                        <a:pt x="1286" y="638"/>
                        <a:pt x="1282" y="642"/>
                        <a:pt x="1276" y="643"/>
                      </a:cubicBezTo>
                      <a:cubicBezTo>
                        <a:pt x="1271" y="643"/>
                        <a:pt x="1265" y="639"/>
                        <a:pt x="1265" y="633"/>
                      </a:cubicBezTo>
                      <a:cubicBezTo>
                        <a:pt x="1264" y="627"/>
                        <a:pt x="1269" y="622"/>
                        <a:pt x="1274" y="621"/>
                      </a:cubicBezTo>
                      <a:cubicBezTo>
                        <a:pt x="1279" y="621"/>
                        <a:pt x="1284" y="624"/>
                        <a:pt x="1286" y="629"/>
                      </a:cubicBezTo>
                      <a:cubicBezTo>
                        <a:pt x="1284" y="622"/>
                        <a:pt x="1279" y="617"/>
                        <a:pt x="1272" y="616"/>
                      </a:cubicBezTo>
                      <a:cubicBezTo>
                        <a:pt x="1264" y="614"/>
                        <a:pt x="1256" y="619"/>
                        <a:pt x="1251" y="626"/>
                      </a:cubicBezTo>
                      <a:cubicBezTo>
                        <a:pt x="1246" y="635"/>
                        <a:pt x="1248" y="646"/>
                        <a:pt x="1254" y="654"/>
                      </a:cubicBezTo>
                      <a:cubicBezTo>
                        <a:pt x="1257" y="659"/>
                        <a:pt x="1262" y="662"/>
                        <a:pt x="1268" y="664"/>
                      </a:cubicBezTo>
                      <a:cubicBezTo>
                        <a:pt x="1287" y="669"/>
                        <a:pt x="1296" y="648"/>
                        <a:pt x="1315" y="637"/>
                      </a:cubicBezTo>
                      <a:cubicBezTo>
                        <a:pt x="1334" y="625"/>
                        <a:pt x="1359" y="620"/>
                        <a:pt x="1380" y="623"/>
                      </a:cubicBezTo>
                      <a:cubicBezTo>
                        <a:pt x="1351" y="624"/>
                        <a:pt x="1322" y="630"/>
                        <a:pt x="1301" y="653"/>
                      </a:cubicBezTo>
                      <a:cubicBezTo>
                        <a:pt x="1295" y="660"/>
                        <a:pt x="1292" y="666"/>
                        <a:pt x="1289" y="675"/>
                      </a:cubicBezTo>
                      <a:cubicBezTo>
                        <a:pt x="1287" y="683"/>
                        <a:pt x="1286" y="690"/>
                        <a:pt x="1287" y="699"/>
                      </a:cubicBezTo>
                      <a:cubicBezTo>
                        <a:pt x="1289" y="726"/>
                        <a:pt x="1305" y="744"/>
                        <a:pt x="1328" y="752"/>
                      </a:cubicBezTo>
                      <a:cubicBezTo>
                        <a:pt x="1346" y="758"/>
                        <a:pt x="1364" y="759"/>
                        <a:pt x="1378" y="745"/>
                      </a:cubicBezTo>
                      <a:close/>
                      <a:moveTo>
                        <a:pt x="1505" y="908"/>
                      </a:moveTo>
                      <a:cubicBezTo>
                        <a:pt x="1502" y="908"/>
                        <a:pt x="1500" y="906"/>
                        <a:pt x="1500" y="903"/>
                      </a:cubicBezTo>
                      <a:cubicBezTo>
                        <a:pt x="1499" y="901"/>
                        <a:pt x="1501" y="898"/>
                        <a:pt x="1504" y="898"/>
                      </a:cubicBezTo>
                      <a:cubicBezTo>
                        <a:pt x="1507" y="898"/>
                        <a:pt x="1510" y="900"/>
                        <a:pt x="1510" y="903"/>
                      </a:cubicBezTo>
                      <a:cubicBezTo>
                        <a:pt x="1510" y="905"/>
                        <a:pt x="1508" y="908"/>
                        <a:pt x="1505" y="908"/>
                      </a:cubicBezTo>
                      <a:close/>
                      <a:moveTo>
                        <a:pt x="1467" y="776"/>
                      </a:moveTo>
                      <a:cubicBezTo>
                        <a:pt x="1470" y="772"/>
                        <a:pt x="1470" y="765"/>
                        <a:pt x="1465" y="762"/>
                      </a:cubicBezTo>
                      <a:cubicBezTo>
                        <a:pt x="1463" y="760"/>
                        <a:pt x="1459" y="760"/>
                        <a:pt x="1457" y="761"/>
                      </a:cubicBezTo>
                      <a:cubicBezTo>
                        <a:pt x="1454" y="763"/>
                        <a:pt x="1453" y="768"/>
                        <a:pt x="1455" y="770"/>
                      </a:cubicBezTo>
                      <a:cubicBezTo>
                        <a:pt x="1456" y="772"/>
                        <a:pt x="1459" y="773"/>
                        <a:pt x="1462" y="772"/>
                      </a:cubicBezTo>
                      <a:cubicBezTo>
                        <a:pt x="1459" y="776"/>
                        <a:pt x="1450" y="774"/>
                        <a:pt x="1450" y="766"/>
                      </a:cubicBezTo>
                      <a:cubicBezTo>
                        <a:pt x="1450" y="762"/>
                        <a:pt x="1453" y="758"/>
                        <a:pt x="1458" y="757"/>
                      </a:cubicBezTo>
                      <a:cubicBezTo>
                        <a:pt x="1466" y="755"/>
                        <a:pt x="1471" y="761"/>
                        <a:pt x="1472" y="768"/>
                      </a:cubicBezTo>
                      <a:cubicBezTo>
                        <a:pt x="1473" y="774"/>
                        <a:pt x="1470" y="780"/>
                        <a:pt x="1464" y="784"/>
                      </a:cubicBezTo>
                      <a:cubicBezTo>
                        <a:pt x="1481" y="775"/>
                        <a:pt x="1493" y="747"/>
                        <a:pt x="1494" y="734"/>
                      </a:cubicBezTo>
                      <a:cubicBezTo>
                        <a:pt x="1495" y="734"/>
                        <a:pt x="1496" y="735"/>
                        <a:pt x="1498" y="735"/>
                      </a:cubicBezTo>
                      <a:cubicBezTo>
                        <a:pt x="1495" y="757"/>
                        <a:pt x="1479" y="782"/>
                        <a:pt x="1462" y="788"/>
                      </a:cubicBezTo>
                      <a:cubicBezTo>
                        <a:pt x="1487" y="794"/>
                        <a:pt x="1502" y="803"/>
                        <a:pt x="1519" y="804"/>
                      </a:cubicBezTo>
                      <a:cubicBezTo>
                        <a:pt x="1528" y="805"/>
                        <a:pt x="1536" y="803"/>
                        <a:pt x="1542" y="798"/>
                      </a:cubicBezTo>
                      <a:cubicBezTo>
                        <a:pt x="1543" y="799"/>
                        <a:pt x="1546" y="799"/>
                        <a:pt x="1548" y="798"/>
                      </a:cubicBezTo>
                      <a:cubicBezTo>
                        <a:pt x="1542" y="807"/>
                        <a:pt x="1529" y="810"/>
                        <a:pt x="1516" y="808"/>
                      </a:cubicBezTo>
                      <a:cubicBezTo>
                        <a:pt x="1516" y="808"/>
                        <a:pt x="1515" y="807"/>
                        <a:pt x="1514" y="807"/>
                      </a:cubicBezTo>
                      <a:cubicBezTo>
                        <a:pt x="1527" y="816"/>
                        <a:pt x="1547" y="818"/>
                        <a:pt x="1564" y="813"/>
                      </a:cubicBezTo>
                      <a:cubicBezTo>
                        <a:pt x="1571" y="811"/>
                        <a:pt x="1580" y="808"/>
                        <a:pt x="1583" y="802"/>
                      </a:cubicBezTo>
                      <a:cubicBezTo>
                        <a:pt x="1586" y="798"/>
                        <a:pt x="1586" y="792"/>
                        <a:pt x="1582" y="789"/>
                      </a:cubicBezTo>
                      <a:cubicBezTo>
                        <a:pt x="1581" y="788"/>
                        <a:pt x="1579" y="788"/>
                        <a:pt x="1578" y="789"/>
                      </a:cubicBezTo>
                      <a:cubicBezTo>
                        <a:pt x="1577" y="790"/>
                        <a:pt x="1576" y="792"/>
                        <a:pt x="1577" y="793"/>
                      </a:cubicBezTo>
                      <a:cubicBezTo>
                        <a:pt x="1578" y="794"/>
                        <a:pt x="1579" y="795"/>
                        <a:pt x="1579" y="795"/>
                      </a:cubicBezTo>
                      <a:cubicBezTo>
                        <a:pt x="1581" y="795"/>
                        <a:pt x="1582" y="794"/>
                        <a:pt x="1582" y="792"/>
                      </a:cubicBezTo>
                      <a:cubicBezTo>
                        <a:pt x="1581" y="792"/>
                        <a:pt x="1581" y="791"/>
                        <a:pt x="1580" y="791"/>
                      </a:cubicBezTo>
                      <a:cubicBezTo>
                        <a:pt x="1581" y="790"/>
                        <a:pt x="1582" y="791"/>
                        <a:pt x="1583" y="791"/>
                      </a:cubicBezTo>
                      <a:cubicBezTo>
                        <a:pt x="1583" y="793"/>
                        <a:pt x="1583" y="795"/>
                        <a:pt x="1582" y="796"/>
                      </a:cubicBezTo>
                      <a:cubicBezTo>
                        <a:pt x="1580" y="798"/>
                        <a:pt x="1577" y="798"/>
                        <a:pt x="1575" y="796"/>
                      </a:cubicBezTo>
                      <a:cubicBezTo>
                        <a:pt x="1574" y="795"/>
                        <a:pt x="1573" y="793"/>
                        <a:pt x="1573" y="791"/>
                      </a:cubicBezTo>
                      <a:cubicBezTo>
                        <a:pt x="1573" y="789"/>
                        <a:pt x="1574" y="787"/>
                        <a:pt x="1576" y="786"/>
                      </a:cubicBezTo>
                      <a:cubicBezTo>
                        <a:pt x="1578" y="785"/>
                        <a:pt x="1581" y="784"/>
                        <a:pt x="1583" y="786"/>
                      </a:cubicBezTo>
                      <a:cubicBezTo>
                        <a:pt x="1587" y="789"/>
                        <a:pt x="1588" y="794"/>
                        <a:pt x="1586" y="799"/>
                      </a:cubicBezTo>
                      <a:cubicBezTo>
                        <a:pt x="1585" y="801"/>
                        <a:pt x="1584" y="804"/>
                        <a:pt x="1582" y="805"/>
                      </a:cubicBezTo>
                      <a:cubicBezTo>
                        <a:pt x="1591" y="799"/>
                        <a:pt x="1594" y="790"/>
                        <a:pt x="1594" y="781"/>
                      </a:cubicBezTo>
                      <a:cubicBezTo>
                        <a:pt x="1593" y="775"/>
                        <a:pt x="1591" y="769"/>
                        <a:pt x="1586" y="765"/>
                      </a:cubicBezTo>
                      <a:cubicBezTo>
                        <a:pt x="1586" y="765"/>
                        <a:pt x="1586" y="765"/>
                        <a:pt x="1586" y="765"/>
                      </a:cubicBezTo>
                      <a:cubicBezTo>
                        <a:pt x="1590" y="770"/>
                        <a:pt x="1589" y="777"/>
                        <a:pt x="1581" y="778"/>
                      </a:cubicBezTo>
                      <a:cubicBezTo>
                        <a:pt x="1575" y="779"/>
                        <a:pt x="1565" y="773"/>
                        <a:pt x="1557" y="786"/>
                      </a:cubicBezTo>
                      <a:cubicBezTo>
                        <a:pt x="1558" y="779"/>
                        <a:pt x="1560" y="772"/>
                        <a:pt x="1564" y="767"/>
                      </a:cubicBezTo>
                      <a:cubicBezTo>
                        <a:pt x="1569" y="762"/>
                        <a:pt x="1577" y="760"/>
                        <a:pt x="1583" y="762"/>
                      </a:cubicBezTo>
                      <a:cubicBezTo>
                        <a:pt x="1590" y="765"/>
                        <a:pt x="1595" y="773"/>
                        <a:pt x="1595" y="781"/>
                      </a:cubicBezTo>
                      <a:cubicBezTo>
                        <a:pt x="1596" y="792"/>
                        <a:pt x="1590" y="802"/>
                        <a:pt x="1581" y="809"/>
                      </a:cubicBezTo>
                      <a:cubicBezTo>
                        <a:pt x="1572" y="814"/>
                        <a:pt x="1556" y="817"/>
                        <a:pt x="1545" y="817"/>
                      </a:cubicBezTo>
                      <a:cubicBezTo>
                        <a:pt x="1536" y="817"/>
                        <a:pt x="1524" y="815"/>
                        <a:pt x="1516" y="811"/>
                      </a:cubicBezTo>
                      <a:cubicBezTo>
                        <a:pt x="1520" y="814"/>
                        <a:pt x="1524" y="819"/>
                        <a:pt x="1527" y="824"/>
                      </a:cubicBezTo>
                      <a:cubicBezTo>
                        <a:pt x="1534" y="835"/>
                        <a:pt x="1536" y="845"/>
                        <a:pt x="1536" y="858"/>
                      </a:cubicBezTo>
                      <a:cubicBezTo>
                        <a:pt x="1535" y="863"/>
                        <a:pt x="1534" y="867"/>
                        <a:pt x="1533" y="871"/>
                      </a:cubicBezTo>
                      <a:cubicBezTo>
                        <a:pt x="1532" y="870"/>
                        <a:pt x="1531" y="870"/>
                        <a:pt x="1530" y="870"/>
                      </a:cubicBezTo>
                      <a:cubicBezTo>
                        <a:pt x="1531" y="866"/>
                        <a:pt x="1532" y="862"/>
                        <a:pt x="1532" y="858"/>
                      </a:cubicBezTo>
                      <a:cubicBezTo>
                        <a:pt x="1532" y="846"/>
                        <a:pt x="1530" y="837"/>
                        <a:pt x="1523" y="826"/>
                      </a:cubicBezTo>
                      <a:cubicBezTo>
                        <a:pt x="1514" y="813"/>
                        <a:pt x="1502" y="805"/>
                        <a:pt x="1487" y="800"/>
                      </a:cubicBezTo>
                      <a:cubicBezTo>
                        <a:pt x="1491" y="802"/>
                        <a:pt x="1494" y="805"/>
                        <a:pt x="1496" y="808"/>
                      </a:cubicBezTo>
                      <a:cubicBezTo>
                        <a:pt x="1496" y="808"/>
                        <a:pt x="1496" y="808"/>
                        <a:pt x="1496" y="808"/>
                      </a:cubicBezTo>
                      <a:cubicBezTo>
                        <a:pt x="1502" y="815"/>
                        <a:pt x="1506" y="823"/>
                        <a:pt x="1505" y="832"/>
                      </a:cubicBezTo>
                      <a:cubicBezTo>
                        <a:pt x="1503" y="823"/>
                        <a:pt x="1500" y="817"/>
                        <a:pt x="1494" y="810"/>
                      </a:cubicBezTo>
                      <a:cubicBezTo>
                        <a:pt x="1494" y="810"/>
                        <a:pt x="1494" y="810"/>
                        <a:pt x="1494" y="810"/>
                      </a:cubicBezTo>
                      <a:cubicBezTo>
                        <a:pt x="1482" y="796"/>
                        <a:pt x="1478" y="796"/>
                        <a:pt x="1461" y="792"/>
                      </a:cubicBezTo>
                      <a:cubicBezTo>
                        <a:pt x="1434" y="786"/>
                        <a:pt x="1406" y="782"/>
                        <a:pt x="1387" y="766"/>
                      </a:cubicBezTo>
                      <a:cubicBezTo>
                        <a:pt x="1401" y="775"/>
                        <a:pt x="1457" y="795"/>
                        <a:pt x="1467" y="776"/>
                      </a:cubicBezTo>
                      <a:close/>
                      <a:moveTo>
                        <a:pt x="1500" y="820"/>
                      </a:moveTo>
                      <a:cubicBezTo>
                        <a:pt x="1488" y="825"/>
                        <a:pt x="1496" y="840"/>
                        <a:pt x="1498" y="846"/>
                      </a:cubicBezTo>
                      <a:cubicBezTo>
                        <a:pt x="1499" y="850"/>
                        <a:pt x="1499" y="853"/>
                        <a:pt x="1497" y="857"/>
                      </a:cubicBezTo>
                      <a:cubicBezTo>
                        <a:pt x="1502" y="855"/>
                        <a:pt x="1510" y="845"/>
                        <a:pt x="1512" y="840"/>
                      </a:cubicBezTo>
                      <a:cubicBezTo>
                        <a:pt x="1516" y="832"/>
                        <a:pt x="1513" y="823"/>
                        <a:pt x="1504" y="820"/>
                      </a:cubicBezTo>
                      <a:cubicBezTo>
                        <a:pt x="1506" y="824"/>
                        <a:pt x="1507" y="831"/>
                        <a:pt x="1504" y="835"/>
                      </a:cubicBezTo>
                      <a:cubicBezTo>
                        <a:pt x="1505" y="833"/>
                        <a:pt x="1503" y="825"/>
                        <a:pt x="1500" y="820"/>
                      </a:cubicBezTo>
                      <a:close/>
                      <a:moveTo>
                        <a:pt x="1544" y="759"/>
                      </a:moveTo>
                      <a:cubicBezTo>
                        <a:pt x="1547" y="760"/>
                        <a:pt x="1550" y="758"/>
                        <a:pt x="1551" y="755"/>
                      </a:cubicBezTo>
                      <a:cubicBezTo>
                        <a:pt x="1551" y="752"/>
                        <a:pt x="1549" y="749"/>
                        <a:pt x="1546" y="748"/>
                      </a:cubicBezTo>
                      <a:cubicBezTo>
                        <a:pt x="1543" y="748"/>
                        <a:pt x="1540" y="749"/>
                        <a:pt x="1539" y="752"/>
                      </a:cubicBezTo>
                      <a:cubicBezTo>
                        <a:pt x="1539" y="756"/>
                        <a:pt x="1541" y="759"/>
                        <a:pt x="1544" y="759"/>
                      </a:cubicBezTo>
                      <a:close/>
                      <a:moveTo>
                        <a:pt x="1545" y="776"/>
                      </a:moveTo>
                      <a:cubicBezTo>
                        <a:pt x="1549" y="777"/>
                        <a:pt x="1553" y="775"/>
                        <a:pt x="1554" y="771"/>
                      </a:cubicBezTo>
                      <a:cubicBezTo>
                        <a:pt x="1555" y="767"/>
                        <a:pt x="1552" y="763"/>
                        <a:pt x="1549" y="763"/>
                      </a:cubicBezTo>
                      <a:cubicBezTo>
                        <a:pt x="1545" y="762"/>
                        <a:pt x="1541" y="764"/>
                        <a:pt x="1540" y="768"/>
                      </a:cubicBezTo>
                      <a:cubicBezTo>
                        <a:pt x="1539" y="772"/>
                        <a:pt x="1542" y="775"/>
                        <a:pt x="1545" y="776"/>
                      </a:cubicBezTo>
                      <a:close/>
                      <a:moveTo>
                        <a:pt x="1543" y="798"/>
                      </a:moveTo>
                      <a:cubicBezTo>
                        <a:pt x="1548" y="799"/>
                        <a:pt x="1554" y="796"/>
                        <a:pt x="1555" y="791"/>
                      </a:cubicBezTo>
                      <a:cubicBezTo>
                        <a:pt x="1556" y="786"/>
                        <a:pt x="1553" y="781"/>
                        <a:pt x="1548" y="780"/>
                      </a:cubicBezTo>
                      <a:cubicBezTo>
                        <a:pt x="1543" y="778"/>
                        <a:pt x="1538" y="781"/>
                        <a:pt x="1536" y="787"/>
                      </a:cubicBezTo>
                      <a:cubicBezTo>
                        <a:pt x="1535" y="792"/>
                        <a:pt x="1538" y="797"/>
                        <a:pt x="1543" y="798"/>
                      </a:cubicBezTo>
                      <a:close/>
                      <a:moveTo>
                        <a:pt x="1529" y="892"/>
                      </a:moveTo>
                      <a:cubicBezTo>
                        <a:pt x="1523" y="892"/>
                        <a:pt x="1518" y="888"/>
                        <a:pt x="1518" y="883"/>
                      </a:cubicBezTo>
                      <a:cubicBezTo>
                        <a:pt x="1517" y="877"/>
                        <a:pt x="1522" y="872"/>
                        <a:pt x="1527" y="872"/>
                      </a:cubicBezTo>
                      <a:cubicBezTo>
                        <a:pt x="1533" y="871"/>
                        <a:pt x="1538" y="875"/>
                        <a:pt x="1538" y="881"/>
                      </a:cubicBezTo>
                      <a:cubicBezTo>
                        <a:pt x="1539" y="887"/>
                        <a:pt x="1534" y="892"/>
                        <a:pt x="1529" y="892"/>
                      </a:cubicBezTo>
                      <a:close/>
                      <a:moveTo>
                        <a:pt x="1517" y="904"/>
                      </a:moveTo>
                      <a:cubicBezTo>
                        <a:pt x="1514" y="904"/>
                        <a:pt x="1511" y="902"/>
                        <a:pt x="1510" y="898"/>
                      </a:cubicBezTo>
                      <a:cubicBezTo>
                        <a:pt x="1510" y="894"/>
                        <a:pt x="1513" y="891"/>
                        <a:pt x="1516" y="891"/>
                      </a:cubicBezTo>
                      <a:cubicBezTo>
                        <a:pt x="1520" y="890"/>
                        <a:pt x="1523" y="893"/>
                        <a:pt x="1524" y="897"/>
                      </a:cubicBezTo>
                      <a:cubicBezTo>
                        <a:pt x="1524" y="900"/>
                        <a:pt x="1521" y="904"/>
                        <a:pt x="1517" y="904"/>
                      </a:cubicBezTo>
                      <a:close/>
                      <a:moveTo>
                        <a:pt x="1349" y="856"/>
                      </a:moveTo>
                      <a:cubicBezTo>
                        <a:pt x="1335" y="850"/>
                        <a:pt x="1320" y="847"/>
                        <a:pt x="1307" y="851"/>
                      </a:cubicBezTo>
                      <a:cubicBezTo>
                        <a:pt x="1294" y="855"/>
                        <a:pt x="1283" y="866"/>
                        <a:pt x="1281" y="880"/>
                      </a:cubicBezTo>
                      <a:cubicBezTo>
                        <a:pt x="1280" y="887"/>
                        <a:pt x="1282" y="896"/>
                        <a:pt x="1286" y="903"/>
                      </a:cubicBezTo>
                      <a:cubicBezTo>
                        <a:pt x="1290" y="911"/>
                        <a:pt x="1295" y="916"/>
                        <a:pt x="1303" y="921"/>
                      </a:cubicBezTo>
                      <a:cubicBezTo>
                        <a:pt x="1310" y="925"/>
                        <a:pt x="1317" y="927"/>
                        <a:pt x="1325" y="929"/>
                      </a:cubicBezTo>
                      <a:cubicBezTo>
                        <a:pt x="1329" y="929"/>
                        <a:pt x="1332" y="930"/>
                        <a:pt x="1336" y="929"/>
                      </a:cubicBezTo>
                      <a:cubicBezTo>
                        <a:pt x="1347" y="929"/>
                        <a:pt x="1355" y="927"/>
                        <a:pt x="1365" y="923"/>
                      </a:cubicBezTo>
                      <a:cubicBezTo>
                        <a:pt x="1378" y="917"/>
                        <a:pt x="1387" y="910"/>
                        <a:pt x="1396" y="898"/>
                      </a:cubicBezTo>
                      <a:cubicBezTo>
                        <a:pt x="1397" y="898"/>
                        <a:pt x="1397" y="897"/>
                        <a:pt x="1398" y="896"/>
                      </a:cubicBezTo>
                      <a:cubicBezTo>
                        <a:pt x="1397" y="906"/>
                        <a:pt x="1401" y="917"/>
                        <a:pt x="1405" y="926"/>
                      </a:cubicBezTo>
                      <a:cubicBezTo>
                        <a:pt x="1412" y="937"/>
                        <a:pt x="1422" y="945"/>
                        <a:pt x="1434" y="948"/>
                      </a:cubicBezTo>
                      <a:cubicBezTo>
                        <a:pt x="1439" y="949"/>
                        <a:pt x="1445" y="949"/>
                        <a:pt x="1451" y="947"/>
                      </a:cubicBezTo>
                      <a:cubicBezTo>
                        <a:pt x="1444" y="948"/>
                        <a:pt x="1439" y="947"/>
                        <a:pt x="1435" y="946"/>
                      </a:cubicBezTo>
                      <a:cubicBezTo>
                        <a:pt x="1423" y="943"/>
                        <a:pt x="1414" y="935"/>
                        <a:pt x="1409" y="924"/>
                      </a:cubicBezTo>
                      <a:cubicBezTo>
                        <a:pt x="1405" y="916"/>
                        <a:pt x="1403" y="909"/>
                        <a:pt x="1403" y="901"/>
                      </a:cubicBezTo>
                      <a:cubicBezTo>
                        <a:pt x="1402" y="886"/>
                        <a:pt x="1407" y="875"/>
                        <a:pt x="1408" y="860"/>
                      </a:cubicBezTo>
                      <a:cubicBezTo>
                        <a:pt x="1408" y="859"/>
                        <a:pt x="1408" y="859"/>
                        <a:pt x="1408" y="859"/>
                      </a:cubicBezTo>
                      <a:cubicBezTo>
                        <a:pt x="1408" y="851"/>
                        <a:pt x="1407" y="844"/>
                        <a:pt x="1406" y="836"/>
                      </a:cubicBezTo>
                      <a:cubicBezTo>
                        <a:pt x="1405" y="834"/>
                        <a:pt x="1400" y="815"/>
                        <a:pt x="1398" y="815"/>
                      </a:cubicBezTo>
                      <a:cubicBezTo>
                        <a:pt x="1397" y="816"/>
                        <a:pt x="1399" y="828"/>
                        <a:pt x="1400" y="830"/>
                      </a:cubicBezTo>
                      <a:cubicBezTo>
                        <a:pt x="1402" y="840"/>
                        <a:pt x="1403" y="849"/>
                        <a:pt x="1403" y="859"/>
                      </a:cubicBezTo>
                      <a:cubicBezTo>
                        <a:pt x="1403" y="859"/>
                        <a:pt x="1403" y="860"/>
                        <a:pt x="1403" y="860"/>
                      </a:cubicBezTo>
                      <a:cubicBezTo>
                        <a:pt x="1402" y="874"/>
                        <a:pt x="1400" y="884"/>
                        <a:pt x="1393" y="896"/>
                      </a:cubicBezTo>
                      <a:cubicBezTo>
                        <a:pt x="1384" y="909"/>
                        <a:pt x="1370" y="920"/>
                        <a:pt x="1353" y="921"/>
                      </a:cubicBezTo>
                      <a:cubicBezTo>
                        <a:pt x="1344" y="922"/>
                        <a:pt x="1331" y="916"/>
                        <a:pt x="1330" y="906"/>
                      </a:cubicBezTo>
                      <a:cubicBezTo>
                        <a:pt x="1330" y="902"/>
                        <a:pt x="1332" y="899"/>
                        <a:pt x="1336" y="898"/>
                      </a:cubicBezTo>
                      <a:cubicBezTo>
                        <a:pt x="1339" y="897"/>
                        <a:pt x="1342" y="898"/>
                        <a:pt x="1343" y="900"/>
                      </a:cubicBezTo>
                      <a:cubicBezTo>
                        <a:pt x="1345" y="903"/>
                        <a:pt x="1345" y="905"/>
                        <a:pt x="1344" y="907"/>
                      </a:cubicBezTo>
                      <a:cubicBezTo>
                        <a:pt x="1343" y="909"/>
                        <a:pt x="1340" y="910"/>
                        <a:pt x="1337" y="908"/>
                      </a:cubicBezTo>
                      <a:cubicBezTo>
                        <a:pt x="1336" y="907"/>
                        <a:pt x="1336" y="905"/>
                        <a:pt x="1336" y="904"/>
                      </a:cubicBezTo>
                      <a:cubicBezTo>
                        <a:pt x="1334" y="905"/>
                        <a:pt x="1334" y="907"/>
                        <a:pt x="1335" y="909"/>
                      </a:cubicBezTo>
                      <a:cubicBezTo>
                        <a:pt x="1336" y="912"/>
                        <a:pt x="1340" y="914"/>
                        <a:pt x="1343" y="913"/>
                      </a:cubicBezTo>
                      <a:cubicBezTo>
                        <a:pt x="1349" y="912"/>
                        <a:pt x="1352" y="906"/>
                        <a:pt x="1351" y="900"/>
                      </a:cubicBezTo>
                      <a:cubicBezTo>
                        <a:pt x="1350" y="896"/>
                        <a:pt x="1347" y="892"/>
                        <a:pt x="1343" y="890"/>
                      </a:cubicBezTo>
                      <a:cubicBezTo>
                        <a:pt x="1339" y="889"/>
                        <a:pt x="1335" y="889"/>
                        <a:pt x="1332" y="891"/>
                      </a:cubicBezTo>
                      <a:cubicBezTo>
                        <a:pt x="1327" y="894"/>
                        <a:pt x="1323" y="899"/>
                        <a:pt x="1324" y="904"/>
                      </a:cubicBezTo>
                      <a:cubicBezTo>
                        <a:pt x="1325" y="917"/>
                        <a:pt x="1338" y="924"/>
                        <a:pt x="1350" y="924"/>
                      </a:cubicBezTo>
                      <a:cubicBezTo>
                        <a:pt x="1353" y="923"/>
                        <a:pt x="1357" y="923"/>
                        <a:pt x="1361" y="921"/>
                      </a:cubicBezTo>
                      <a:cubicBezTo>
                        <a:pt x="1349" y="926"/>
                        <a:pt x="1339" y="928"/>
                        <a:pt x="1326" y="926"/>
                      </a:cubicBezTo>
                      <a:cubicBezTo>
                        <a:pt x="1317" y="925"/>
                        <a:pt x="1311" y="923"/>
                        <a:pt x="1304" y="919"/>
                      </a:cubicBezTo>
                      <a:cubicBezTo>
                        <a:pt x="1296" y="914"/>
                        <a:pt x="1292" y="910"/>
                        <a:pt x="1287" y="902"/>
                      </a:cubicBezTo>
                      <a:cubicBezTo>
                        <a:pt x="1285" y="898"/>
                        <a:pt x="1283" y="894"/>
                        <a:pt x="1283" y="890"/>
                      </a:cubicBezTo>
                      <a:cubicBezTo>
                        <a:pt x="1283" y="889"/>
                        <a:pt x="1283" y="889"/>
                        <a:pt x="1283" y="889"/>
                      </a:cubicBezTo>
                      <a:cubicBezTo>
                        <a:pt x="1287" y="901"/>
                        <a:pt x="1300" y="907"/>
                        <a:pt x="1311" y="893"/>
                      </a:cubicBezTo>
                      <a:cubicBezTo>
                        <a:pt x="1319" y="884"/>
                        <a:pt x="1318" y="859"/>
                        <a:pt x="1349" y="856"/>
                      </a:cubicBezTo>
                      <a:close/>
                      <a:moveTo>
                        <a:pt x="1434" y="945"/>
                      </a:moveTo>
                      <a:cubicBezTo>
                        <a:pt x="1436" y="930"/>
                        <a:pt x="1457" y="935"/>
                        <a:pt x="1464" y="935"/>
                      </a:cubicBezTo>
                      <a:cubicBezTo>
                        <a:pt x="1469" y="936"/>
                        <a:pt x="1473" y="935"/>
                        <a:pt x="1476" y="931"/>
                      </a:cubicBezTo>
                      <a:cubicBezTo>
                        <a:pt x="1475" y="937"/>
                        <a:pt x="1467" y="950"/>
                        <a:pt x="1461" y="954"/>
                      </a:cubicBezTo>
                      <a:cubicBezTo>
                        <a:pt x="1452" y="960"/>
                        <a:pt x="1441" y="960"/>
                        <a:pt x="1435" y="950"/>
                      </a:cubicBezTo>
                      <a:cubicBezTo>
                        <a:pt x="1440" y="951"/>
                        <a:pt x="1449" y="950"/>
                        <a:pt x="1453" y="946"/>
                      </a:cubicBezTo>
                      <a:cubicBezTo>
                        <a:pt x="1450" y="947"/>
                        <a:pt x="1441" y="948"/>
                        <a:pt x="1434" y="945"/>
                      </a:cubicBezTo>
                      <a:close/>
                      <a:moveTo>
                        <a:pt x="1393" y="643"/>
                      </a:moveTo>
                      <a:cubicBezTo>
                        <a:pt x="1412" y="651"/>
                        <a:pt x="1422" y="660"/>
                        <a:pt x="1439" y="671"/>
                      </a:cubicBezTo>
                      <a:cubicBezTo>
                        <a:pt x="1448" y="676"/>
                        <a:pt x="1456" y="679"/>
                        <a:pt x="1466" y="677"/>
                      </a:cubicBezTo>
                      <a:cubicBezTo>
                        <a:pt x="1475" y="675"/>
                        <a:pt x="1481" y="669"/>
                        <a:pt x="1483" y="661"/>
                      </a:cubicBezTo>
                      <a:cubicBezTo>
                        <a:pt x="1485" y="654"/>
                        <a:pt x="1483" y="647"/>
                        <a:pt x="1478" y="642"/>
                      </a:cubicBezTo>
                      <a:cubicBezTo>
                        <a:pt x="1474" y="639"/>
                        <a:pt x="1470" y="638"/>
                        <a:pt x="1465" y="638"/>
                      </a:cubicBezTo>
                      <a:cubicBezTo>
                        <a:pt x="1459" y="639"/>
                        <a:pt x="1453" y="645"/>
                        <a:pt x="1455" y="651"/>
                      </a:cubicBezTo>
                      <a:cubicBezTo>
                        <a:pt x="1456" y="655"/>
                        <a:pt x="1460" y="658"/>
                        <a:pt x="1464" y="658"/>
                      </a:cubicBezTo>
                      <a:cubicBezTo>
                        <a:pt x="1469" y="657"/>
                        <a:pt x="1472" y="653"/>
                        <a:pt x="1472" y="649"/>
                      </a:cubicBezTo>
                      <a:cubicBezTo>
                        <a:pt x="1472" y="644"/>
                        <a:pt x="1468" y="640"/>
                        <a:pt x="1463" y="641"/>
                      </a:cubicBezTo>
                      <a:cubicBezTo>
                        <a:pt x="1462" y="641"/>
                        <a:pt x="1461" y="641"/>
                        <a:pt x="1460" y="642"/>
                      </a:cubicBezTo>
                      <a:cubicBezTo>
                        <a:pt x="1462" y="641"/>
                        <a:pt x="1463" y="640"/>
                        <a:pt x="1465" y="640"/>
                      </a:cubicBezTo>
                      <a:cubicBezTo>
                        <a:pt x="1470" y="639"/>
                        <a:pt x="1473" y="640"/>
                        <a:pt x="1476" y="643"/>
                      </a:cubicBezTo>
                      <a:cubicBezTo>
                        <a:pt x="1481" y="648"/>
                        <a:pt x="1482" y="654"/>
                        <a:pt x="1480" y="660"/>
                      </a:cubicBezTo>
                      <a:cubicBezTo>
                        <a:pt x="1478" y="667"/>
                        <a:pt x="1472" y="671"/>
                        <a:pt x="1465" y="673"/>
                      </a:cubicBezTo>
                      <a:cubicBezTo>
                        <a:pt x="1457" y="674"/>
                        <a:pt x="1449" y="671"/>
                        <a:pt x="1442" y="667"/>
                      </a:cubicBezTo>
                      <a:cubicBezTo>
                        <a:pt x="1425" y="656"/>
                        <a:pt x="1415" y="646"/>
                        <a:pt x="1395" y="638"/>
                      </a:cubicBezTo>
                      <a:cubicBezTo>
                        <a:pt x="1376" y="631"/>
                        <a:pt x="1356" y="630"/>
                        <a:pt x="1337" y="636"/>
                      </a:cubicBezTo>
                      <a:cubicBezTo>
                        <a:pt x="1320" y="642"/>
                        <a:pt x="1308" y="654"/>
                        <a:pt x="1305" y="673"/>
                      </a:cubicBezTo>
                      <a:cubicBezTo>
                        <a:pt x="1304" y="690"/>
                        <a:pt x="1312" y="708"/>
                        <a:pt x="1327" y="716"/>
                      </a:cubicBezTo>
                      <a:cubicBezTo>
                        <a:pt x="1327" y="716"/>
                        <a:pt x="1327" y="716"/>
                        <a:pt x="1327" y="716"/>
                      </a:cubicBezTo>
                      <a:cubicBezTo>
                        <a:pt x="1323" y="709"/>
                        <a:pt x="1321" y="698"/>
                        <a:pt x="1326" y="689"/>
                      </a:cubicBezTo>
                      <a:cubicBezTo>
                        <a:pt x="1333" y="674"/>
                        <a:pt x="1348" y="670"/>
                        <a:pt x="1363" y="676"/>
                      </a:cubicBezTo>
                      <a:cubicBezTo>
                        <a:pt x="1391" y="688"/>
                        <a:pt x="1406" y="654"/>
                        <a:pt x="1375" y="641"/>
                      </a:cubicBezTo>
                      <a:cubicBezTo>
                        <a:pt x="1360" y="635"/>
                        <a:pt x="1342" y="641"/>
                        <a:pt x="1332" y="649"/>
                      </a:cubicBezTo>
                      <a:cubicBezTo>
                        <a:pt x="1312" y="666"/>
                        <a:pt x="1306" y="701"/>
                        <a:pt x="1327" y="715"/>
                      </a:cubicBezTo>
                      <a:cubicBezTo>
                        <a:pt x="1313" y="707"/>
                        <a:pt x="1306" y="690"/>
                        <a:pt x="1309" y="673"/>
                      </a:cubicBezTo>
                      <a:cubicBezTo>
                        <a:pt x="1311" y="656"/>
                        <a:pt x="1322" y="646"/>
                        <a:pt x="1339" y="640"/>
                      </a:cubicBezTo>
                      <a:cubicBezTo>
                        <a:pt x="1357" y="635"/>
                        <a:pt x="1375" y="636"/>
                        <a:pt x="1393" y="643"/>
                      </a:cubicBezTo>
                      <a:close/>
                      <a:moveTo>
                        <a:pt x="1394" y="806"/>
                      </a:moveTo>
                      <a:cubicBezTo>
                        <a:pt x="1389" y="840"/>
                        <a:pt x="1364" y="855"/>
                        <a:pt x="1356" y="869"/>
                      </a:cubicBezTo>
                      <a:cubicBezTo>
                        <a:pt x="1348" y="886"/>
                        <a:pt x="1366" y="895"/>
                        <a:pt x="1379" y="880"/>
                      </a:cubicBezTo>
                      <a:cubicBezTo>
                        <a:pt x="1394" y="863"/>
                        <a:pt x="1398" y="832"/>
                        <a:pt x="1394" y="806"/>
                      </a:cubicBezTo>
                      <a:close/>
                      <a:moveTo>
                        <a:pt x="1383" y="764"/>
                      </a:moveTo>
                      <a:cubicBezTo>
                        <a:pt x="1399" y="767"/>
                        <a:pt x="1415" y="762"/>
                        <a:pt x="1426" y="752"/>
                      </a:cubicBezTo>
                      <a:cubicBezTo>
                        <a:pt x="1436" y="744"/>
                        <a:pt x="1443" y="730"/>
                        <a:pt x="1437" y="718"/>
                      </a:cubicBezTo>
                      <a:cubicBezTo>
                        <a:pt x="1442" y="715"/>
                        <a:pt x="1450" y="721"/>
                        <a:pt x="1451" y="729"/>
                      </a:cubicBezTo>
                      <a:cubicBezTo>
                        <a:pt x="1453" y="738"/>
                        <a:pt x="1447" y="750"/>
                        <a:pt x="1436" y="753"/>
                      </a:cubicBezTo>
                      <a:cubicBezTo>
                        <a:pt x="1439" y="763"/>
                        <a:pt x="1410" y="778"/>
                        <a:pt x="1383" y="764"/>
                      </a:cubicBezTo>
                      <a:close/>
                      <a:moveTo>
                        <a:pt x="1281" y="671"/>
                      </a:moveTo>
                      <a:cubicBezTo>
                        <a:pt x="1274" y="680"/>
                        <a:pt x="1267" y="695"/>
                        <a:pt x="1267" y="705"/>
                      </a:cubicBezTo>
                      <a:cubicBezTo>
                        <a:pt x="1266" y="718"/>
                        <a:pt x="1271" y="736"/>
                        <a:pt x="1284" y="741"/>
                      </a:cubicBezTo>
                      <a:cubicBezTo>
                        <a:pt x="1279" y="754"/>
                        <a:pt x="1282" y="766"/>
                        <a:pt x="1286" y="777"/>
                      </a:cubicBezTo>
                      <a:cubicBezTo>
                        <a:pt x="1292" y="792"/>
                        <a:pt x="1295" y="810"/>
                        <a:pt x="1284" y="818"/>
                      </a:cubicBezTo>
                      <a:cubicBezTo>
                        <a:pt x="1301" y="815"/>
                        <a:pt x="1310" y="795"/>
                        <a:pt x="1310" y="779"/>
                      </a:cubicBezTo>
                      <a:cubicBezTo>
                        <a:pt x="1310" y="758"/>
                        <a:pt x="1300" y="747"/>
                        <a:pt x="1287" y="728"/>
                      </a:cubicBezTo>
                      <a:cubicBezTo>
                        <a:pt x="1281" y="717"/>
                        <a:pt x="1275" y="689"/>
                        <a:pt x="1281" y="671"/>
                      </a:cubicBezTo>
                      <a:close/>
                      <a:moveTo>
                        <a:pt x="1374" y="758"/>
                      </a:moveTo>
                      <a:cubicBezTo>
                        <a:pt x="1387" y="763"/>
                        <a:pt x="1400" y="745"/>
                        <a:pt x="1403" y="731"/>
                      </a:cubicBezTo>
                      <a:cubicBezTo>
                        <a:pt x="1407" y="716"/>
                        <a:pt x="1407" y="698"/>
                        <a:pt x="1422" y="688"/>
                      </a:cubicBezTo>
                      <a:cubicBezTo>
                        <a:pt x="1430" y="683"/>
                        <a:pt x="1440" y="683"/>
                        <a:pt x="1448" y="688"/>
                      </a:cubicBezTo>
                      <a:cubicBezTo>
                        <a:pt x="1453" y="691"/>
                        <a:pt x="1455" y="697"/>
                        <a:pt x="1453" y="702"/>
                      </a:cubicBezTo>
                      <a:cubicBezTo>
                        <a:pt x="1452" y="698"/>
                        <a:pt x="1446" y="693"/>
                        <a:pt x="1439" y="694"/>
                      </a:cubicBezTo>
                      <a:cubicBezTo>
                        <a:pt x="1433" y="695"/>
                        <a:pt x="1429" y="702"/>
                        <a:pt x="1428" y="708"/>
                      </a:cubicBezTo>
                      <a:cubicBezTo>
                        <a:pt x="1426" y="722"/>
                        <a:pt x="1427" y="736"/>
                        <a:pt x="1420" y="748"/>
                      </a:cubicBezTo>
                      <a:cubicBezTo>
                        <a:pt x="1412" y="762"/>
                        <a:pt x="1392" y="770"/>
                        <a:pt x="1374" y="758"/>
                      </a:cubicBezTo>
                      <a:close/>
                      <a:moveTo>
                        <a:pt x="1448" y="874"/>
                      </a:moveTo>
                      <a:cubicBezTo>
                        <a:pt x="1448" y="891"/>
                        <a:pt x="1461" y="912"/>
                        <a:pt x="1476" y="919"/>
                      </a:cubicBezTo>
                      <a:cubicBezTo>
                        <a:pt x="1492" y="926"/>
                        <a:pt x="1503" y="914"/>
                        <a:pt x="1488" y="903"/>
                      </a:cubicBezTo>
                      <a:cubicBezTo>
                        <a:pt x="1476" y="894"/>
                        <a:pt x="1453" y="888"/>
                        <a:pt x="1448" y="874"/>
                      </a:cubicBezTo>
                      <a:close/>
                      <a:moveTo>
                        <a:pt x="1450" y="850"/>
                      </a:moveTo>
                      <a:cubicBezTo>
                        <a:pt x="1450" y="846"/>
                        <a:pt x="1449" y="843"/>
                        <a:pt x="1447" y="841"/>
                      </a:cubicBezTo>
                      <a:cubicBezTo>
                        <a:pt x="1444" y="838"/>
                        <a:pt x="1439" y="837"/>
                        <a:pt x="1435" y="839"/>
                      </a:cubicBezTo>
                      <a:cubicBezTo>
                        <a:pt x="1429" y="841"/>
                        <a:pt x="1427" y="847"/>
                        <a:pt x="1428" y="851"/>
                      </a:cubicBezTo>
                      <a:cubicBezTo>
                        <a:pt x="1430" y="859"/>
                        <a:pt x="1437" y="858"/>
                        <a:pt x="1441" y="861"/>
                      </a:cubicBezTo>
                      <a:cubicBezTo>
                        <a:pt x="1446" y="864"/>
                        <a:pt x="1447" y="872"/>
                        <a:pt x="1444" y="879"/>
                      </a:cubicBezTo>
                      <a:cubicBezTo>
                        <a:pt x="1440" y="887"/>
                        <a:pt x="1433" y="892"/>
                        <a:pt x="1424" y="891"/>
                      </a:cubicBezTo>
                      <a:cubicBezTo>
                        <a:pt x="1419" y="890"/>
                        <a:pt x="1414" y="887"/>
                        <a:pt x="1415" y="881"/>
                      </a:cubicBezTo>
                      <a:cubicBezTo>
                        <a:pt x="1419" y="885"/>
                        <a:pt x="1426" y="883"/>
                        <a:pt x="1427" y="876"/>
                      </a:cubicBezTo>
                      <a:cubicBezTo>
                        <a:pt x="1427" y="872"/>
                        <a:pt x="1423" y="865"/>
                        <a:pt x="1420" y="857"/>
                      </a:cubicBezTo>
                      <a:cubicBezTo>
                        <a:pt x="1416" y="850"/>
                        <a:pt x="1414" y="842"/>
                        <a:pt x="1416" y="835"/>
                      </a:cubicBezTo>
                      <a:cubicBezTo>
                        <a:pt x="1419" y="821"/>
                        <a:pt x="1435" y="813"/>
                        <a:pt x="1448" y="819"/>
                      </a:cubicBezTo>
                      <a:cubicBezTo>
                        <a:pt x="1455" y="822"/>
                        <a:pt x="1459" y="828"/>
                        <a:pt x="1462" y="835"/>
                      </a:cubicBezTo>
                      <a:cubicBezTo>
                        <a:pt x="1465" y="842"/>
                        <a:pt x="1467" y="862"/>
                        <a:pt x="1476" y="867"/>
                      </a:cubicBezTo>
                      <a:cubicBezTo>
                        <a:pt x="1482" y="871"/>
                        <a:pt x="1487" y="868"/>
                        <a:pt x="1489" y="864"/>
                      </a:cubicBezTo>
                      <a:cubicBezTo>
                        <a:pt x="1493" y="867"/>
                        <a:pt x="1491" y="876"/>
                        <a:pt x="1486" y="880"/>
                      </a:cubicBezTo>
                      <a:cubicBezTo>
                        <a:pt x="1476" y="887"/>
                        <a:pt x="1459" y="883"/>
                        <a:pt x="1452" y="869"/>
                      </a:cubicBezTo>
                      <a:cubicBezTo>
                        <a:pt x="1449" y="864"/>
                        <a:pt x="1449" y="858"/>
                        <a:pt x="1450" y="850"/>
                      </a:cubicBezTo>
                      <a:close/>
                      <a:moveTo>
                        <a:pt x="1448" y="849"/>
                      </a:moveTo>
                      <a:cubicBezTo>
                        <a:pt x="1447" y="844"/>
                        <a:pt x="1444" y="840"/>
                        <a:pt x="1439" y="840"/>
                      </a:cubicBezTo>
                      <a:cubicBezTo>
                        <a:pt x="1430" y="840"/>
                        <a:pt x="1428" y="851"/>
                        <a:pt x="1434" y="856"/>
                      </a:cubicBezTo>
                      <a:cubicBezTo>
                        <a:pt x="1438" y="859"/>
                        <a:pt x="1443" y="858"/>
                        <a:pt x="1446" y="865"/>
                      </a:cubicBezTo>
                      <a:cubicBezTo>
                        <a:pt x="1445" y="857"/>
                        <a:pt x="1448" y="855"/>
                        <a:pt x="1448" y="849"/>
                      </a:cubicBezTo>
                      <a:close/>
                      <a:moveTo>
                        <a:pt x="1434" y="814"/>
                      </a:moveTo>
                      <a:cubicBezTo>
                        <a:pt x="1426" y="814"/>
                        <a:pt x="1418" y="821"/>
                        <a:pt x="1416" y="827"/>
                      </a:cubicBezTo>
                      <a:cubicBezTo>
                        <a:pt x="1407" y="826"/>
                        <a:pt x="1404" y="808"/>
                        <a:pt x="1417" y="803"/>
                      </a:cubicBezTo>
                      <a:cubicBezTo>
                        <a:pt x="1425" y="800"/>
                        <a:pt x="1434" y="806"/>
                        <a:pt x="1434" y="814"/>
                      </a:cubicBezTo>
                      <a:close/>
                      <a:moveTo>
                        <a:pt x="1168" y="812"/>
                      </a:moveTo>
                      <a:cubicBezTo>
                        <a:pt x="1190" y="802"/>
                        <a:pt x="1188" y="777"/>
                        <a:pt x="1184" y="765"/>
                      </a:cubicBezTo>
                      <a:cubicBezTo>
                        <a:pt x="1181" y="752"/>
                        <a:pt x="1173" y="737"/>
                        <a:pt x="1181" y="723"/>
                      </a:cubicBezTo>
                      <a:cubicBezTo>
                        <a:pt x="1185" y="716"/>
                        <a:pt x="1193" y="710"/>
                        <a:pt x="1201" y="711"/>
                      </a:cubicBezTo>
                      <a:cubicBezTo>
                        <a:pt x="1206" y="712"/>
                        <a:pt x="1210" y="715"/>
                        <a:pt x="1211" y="721"/>
                      </a:cubicBezTo>
                      <a:cubicBezTo>
                        <a:pt x="1208" y="717"/>
                        <a:pt x="1201" y="716"/>
                        <a:pt x="1197" y="720"/>
                      </a:cubicBezTo>
                      <a:cubicBezTo>
                        <a:pt x="1192" y="723"/>
                        <a:pt x="1192" y="730"/>
                        <a:pt x="1194" y="736"/>
                      </a:cubicBezTo>
                      <a:cubicBezTo>
                        <a:pt x="1200" y="751"/>
                        <a:pt x="1204" y="767"/>
                        <a:pt x="1202" y="780"/>
                      </a:cubicBezTo>
                      <a:cubicBezTo>
                        <a:pt x="1200" y="795"/>
                        <a:pt x="1186" y="811"/>
                        <a:pt x="1168" y="812"/>
                      </a:cubicBezTo>
                      <a:close/>
                      <a:moveTo>
                        <a:pt x="1130" y="569"/>
                      </a:moveTo>
                      <a:cubicBezTo>
                        <a:pt x="1129" y="566"/>
                        <a:pt x="1130" y="564"/>
                        <a:pt x="1131" y="562"/>
                      </a:cubicBezTo>
                      <a:cubicBezTo>
                        <a:pt x="1132" y="559"/>
                        <a:pt x="1136" y="557"/>
                        <a:pt x="1139" y="558"/>
                      </a:cubicBezTo>
                      <a:cubicBezTo>
                        <a:pt x="1144" y="559"/>
                        <a:pt x="1146" y="563"/>
                        <a:pt x="1146" y="566"/>
                      </a:cubicBezTo>
                      <a:cubicBezTo>
                        <a:pt x="1146" y="572"/>
                        <a:pt x="1141" y="573"/>
                        <a:pt x="1138" y="575"/>
                      </a:cubicBezTo>
                      <a:cubicBezTo>
                        <a:pt x="1135" y="579"/>
                        <a:pt x="1136" y="584"/>
                        <a:pt x="1139" y="589"/>
                      </a:cubicBezTo>
                      <a:cubicBezTo>
                        <a:pt x="1143" y="594"/>
                        <a:pt x="1149" y="596"/>
                        <a:pt x="1155" y="594"/>
                      </a:cubicBezTo>
                      <a:cubicBezTo>
                        <a:pt x="1159" y="593"/>
                        <a:pt x="1162" y="590"/>
                        <a:pt x="1161" y="586"/>
                      </a:cubicBezTo>
                      <a:cubicBezTo>
                        <a:pt x="1158" y="589"/>
                        <a:pt x="1153" y="589"/>
                        <a:pt x="1151" y="584"/>
                      </a:cubicBezTo>
                      <a:cubicBezTo>
                        <a:pt x="1150" y="581"/>
                        <a:pt x="1152" y="575"/>
                        <a:pt x="1153" y="569"/>
                      </a:cubicBezTo>
                      <a:cubicBezTo>
                        <a:pt x="1155" y="563"/>
                        <a:pt x="1155" y="557"/>
                        <a:pt x="1152" y="552"/>
                      </a:cubicBezTo>
                      <a:cubicBezTo>
                        <a:pt x="1148" y="542"/>
                        <a:pt x="1135" y="539"/>
                        <a:pt x="1127" y="546"/>
                      </a:cubicBezTo>
                      <a:cubicBezTo>
                        <a:pt x="1122" y="549"/>
                        <a:pt x="1120" y="554"/>
                        <a:pt x="1119" y="559"/>
                      </a:cubicBezTo>
                      <a:cubicBezTo>
                        <a:pt x="1118" y="565"/>
                        <a:pt x="1119" y="580"/>
                        <a:pt x="1114" y="585"/>
                      </a:cubicBezTo>
                      <a:cubicBezTo>
                        <a:pt x="1110" y="589"/>
                        <a:pt x="1106" y="588"/>
                        <a:pt x="1104" y="585"/>
                      </a:cubicBezTo>
                      <a:cubicBezTo>
                        <a:pt x="1101" y="588"/>
                        <a:pt x="1104" y="594"/>
                        <a:pt x="1109" y="596"/>
                      </a:cubicBezTo>
                      <a:cubicBezTo>
                        <a:pt x="1117" y="599"/>
                        <a:pt x="1129" y="594"/>
                        <a:pt x="1132" y="583"/>
                      </a:cubicBezTo>
                      <a:cubicBezTo>
                        <a:pt x="1133" y="579"/>
                        <a:pt x="1132" y="574"/>
                        <a:pt x="1130" y="569"/>
                      </a:cubicBezTo>
                      <a:close/>
                      <a:moveTo>
                        <a:pt x="1230" y="447"/>
                      </a:moveTo>
                      <a:cubicBezTo>
                        <a:pt x="1230" y="464"/>
                        <a:pt x="1242" y="472"/>
                        <a:pt x="1245" y="477"/>
                      </a:cubicBezTo>
                      <a:cubicBezTo>
                        <a:pt x="1249" y="484"/>
                        <a:pt x="1242" y="488"/>
                        <a:pt x="1237" y="482"/>
                      </a:cubicBezTo>
                      <a:cubicBezTo>
                        <a:pt x="1231" y="476"/>
                        <a:pt x="1226" y="461"/>
                        <a:pt x="1230" y="447"/>
                      </a:cubicBezTo>
                      <a:close/>
                      <a:moveTo>
                        <a:pt x="1249" y="510"/>
                      </a:moveTo>
                      <a:cubicBezTo>
                        <a:pt x="1248" y="510"/>
                        <a:pt x="1247" y="509"/>
                        <a:pt x="1246" y="508"/>
                      </a:cubicBezTo>
                      <a:cubicBezTo>
                        <a:pt x="1245" y="507"/>
                        <a:pt x="1245" y="504"/>
                        <a:pt x="1246" y="503"/>
                      </a:cubicBezTo>
                      <a:cubicBezTo>
                        <a:pt x="1248" y="501"/>
                        <a:pt x="1251" y="501"/>
                        <a:pt x="1252" y="502"/>
                      </a:cubicBezTo>
                      <a:cubicBezTo>
                        <a:pt x="1256" y="503"/>
                        <a:pt x="1254" y="506"/>
                        <a:pt x="1255" y="508"/>
                      </a:cubicBezTo>
                      <a:cubicBezTo>
                        <a:pt x="1256" y="510"/>
                        <a:pt x="1259" y="512"/>
                        <a:pt x="1262" y="511"/>
                      </a:cubicBezTo>
                      <a:cubicBezTo>
                        <a:pt x="1266" y="511"/>
                        <a:pt x="1269" y="508"/>
                        <a:pt x="1270" y="505"/>
                      </a:cubicBezTo>
                      <a:cubicBezTo>
                        <a:pt x="1270" y="502"/>
                        <a:pt x="1269" y="500"/>
                        <a:pt x="1267" y="500"/>
                      </a:cubicBezTo>
                      <a:cubicBezTo>
                        <a:pt x="1268" y="502"/>
                        <a:pt x="1266" y="505"/>
                        <a:pt x="1263" y="504"/>
                      </a:cubicBezTo>
                      <a:cubicBezTo>
                        <a:pt x="1261" y="504"/>
                        <a:pt x="1259" y="501"/>
                        <a:pt x="1256" y="499"/>
                      </a:cubicBezTo>
                      <a:cubicBezTo>
                        <a:pt x="1253" y="496"/>
                        <a:pt x="1250" y="495"/>
                        <a:pt x="1247" y="494"/>
                      </a:cubicBezTo>
                      <a:cubicBezTo>
                        <a:pt x="1241" y="494"/>
                        <a:pt x="1236" y="500"/>
                        <a:pt x="1236" y="506"/>
                      </a:cubicBezTo>
                      <a:cubicBezTo>
                        <a:pt x="1237" y="509"/>
                        <a:pt x="1239" y="512"/>
                        <a:pt x="1241" y="514"/>
                      </a:cubicBezTo>
                      <a:cubicBezTo>
                        <a:pt x="1244" y="516"/>
                        <a:pt x="1252" y="519"/>
                        <a:pt x="1253" y="523"/>
                      </a:cubicBezTo>
                      <a:cubicBezTo>
                        <a:pt x="1254" y="526"/>
                        <a:pt x="1252" y="528"/>
                        <a:pt x="1250" y="528"/>
                      </a:cubicBezTo>
                      <a:cubicBezTo>
                        <a:pt x="1251" y="531"/>
                        <a:pt x="1255" y="531"/>
                        <a:pt x="1257" y="529"/>
                      </a:cubicBezTo>
                      <a:cubicBezTo>
                        <a:pt x="1261" y="526"/>
                        <a:pt x="1262" y="518"/>
                        <a:pt x="1257" y="514"/>
                      </a:cubicBezTo>
                      <a:cubicBezTo>
                        <a:pt x="1255" y="512"/>
                        <a:pt x="1253" y="511"/>
                        <a:pt x="1249" y="510"/>
                      </a:cubicBezTo>
                      <a:close/>
                      <a:moveTo>
                        <a:pt x="1249" y="509"/>
                      </a:moveTo>
                      <a:cubicBezTo>
                        <a:pt x="1247" y="509"/>
                        <a:pt x="1246" y="507"/>
                        <a:pt x="1246" y="505"/>
                      </a:cubicBezTo>
                      <a:cubicBezTo>
                        <a:pt x="1247" y="501"/>
                        <a:pt x="1252" y="502"/>
                        <a:pt x="1254" y="504"/>
                      </a:cubicBezTo>
                      <a:cubicBezTo>
                        <a:pt x="1255" y="507"/>
                        <a:pt x="1254" y="509"/>
                        <a:pt x="1256" y="511"/>
                      </a:cubicBezTo>
                      <a:cubicBezTo>
                        <a:pt x="1253" y="509"/>
                        <a:pt x="1252" y="510"/>
                        <a:pt x="1249" y="509"/>
                      </a:cubicBezTo>
                      <a:close/>
                      <a:moveTo>
                        <a:pt x="1236" y="499"/>
                      </a:moveTo>
                      <a:cubicBezTo>
                        <a:pt x="1237" y="496"/>
                        <a:pt x="1241" y="494"/>
                        <a:pt x="1244" y="493"/>
                      </a:cubicBezTo>
                      <a:cubicBezTo>
                        <a:pt x="1244" y="490"/>
                        <a:pt x="1237" y="486"/>
                        <a:pt x="1234" y="491"/>
                      </a:cubicBezTo>
                      <a:cubicBezTo>
                        <a:pt x="1231" y="494"/>
                        <a:pt x="1233" y="498"/>
                        <a:pt x="1236" y="499"/>
                      </a:cubicBezTo>
                      <a:close/>
                      <a:moveTo>
                        <a:pt x="1233" y="490"/>
                      </a:moveTo>
                      <a:cubicBezTo>
                        <a:pt x="1233" y="489"/>
                        <a:pt x="1234" y="488"/>
                        <a:pt x="1235" y="488"/>
                      </a:cubicBezTo>
                      <a:cubicBezTo>
                        <a:pt x="1229" y="483"/>
                        <a:pt x="1226" y="474"/>
                        <a:pt x="1225" y="466"/>
                      </a:cubicBezTo>
                      <a:cubicBezTo>
                        <a:pt x="1223" y="451"/>
                        <a:pt x="1233" y="441"/>
                        <a:pt x="1234" y="419"/>
                      </a:cubicBezTo>
                      <a:cubicBezTo>
                        <a:pt x="1234" y="409"/>
                        <a:pt x="1232" y="400"/>
                        <a:pt x="1229" y="394"/>
                      </a:cubicBezTo>
                      <a:cubicBezTo>
                        <a:pt x="1223" y="380"/>
                        <a:pt x="1210" y="368"/>
                        <a:pt x="1208" y="351"/>
                      </a:cubicBezTo>
                      <a:cubicBezTo>
                        <a:pt x="1211" y="358"/>
                        <a:pt x="1219" y="360"/>
                        <a:pt x="1224" y="351"/>
                      </a:cubicBezTo>
                      <a:cubicBezTo>
                        <a:pt x="1228" y="345"/>
                        <a:pt x="1225" y="332"/>
                        <a:pt x="1241" y="328"/>
                      </a:cubicBezTo>
                      <a:cubicBezTo>
                        <a:pt x="1233" y="326"/>
                        <a:pt x="1223" y="326"/>
                        <a:pt x="1216" y="330"/>
                      </a:cubicBezTo>
                      <a:cubicBezTo>
                        <a:pt x="1211" y="333"/>
                        <a:pt x="1208" y="337"/>
                        <a:pt x="1207" y="342"/>
                      </a:cubicBezTo>
                      <a:cubicBezTo>
                        <a:pt x="1200" y="365"/>
                        <a:pt x="1229" y="385"/>
                        <a:pt x="1229" y="405"/>
                      </a:cubicBezTo>
                      <a:cubicBezTo>
                        <a:pt x="1229" y="404"/>
                        <a:pt x="1229" y="403"/>
                        <a:pt x="1229" y="402"/>
                      </a:cubicBezTo>
                      <a:cubicBezTo>
                        <a:pt x="1226" y="383"/>
                        <a:pt x="1204" y="372"/>
                        <a:pt x="1186" y="378"/>
                      </a:cubicBezTo>
                      <a:cubicBezTo>
                        <a:pt x="1177" y="381"/>
                        <a:pt x="1169" y="388"/>
                        <a:pt x="1166" y="398"/>
                      </a:cubicBezTo>
                      <a:cubicBezTo>
                        <a:pt x="1162" y="409"/>
                        <a:pt x="1164" y="421"/>
                        <a:pt x="1171" y="430"/>
                      </a:cubicBezTo>
                      <a:cubicBezTo>
                        <a:pt x="1179" y="440"/>
                        <a:pt x="1191" y="444"/>
                        <a:pt x="1202" y="438"/>
                      </a:cubicBezTo>
                      <a:cubicBezTo>
                        <a:pt x="1209" y="435"/>
                        <a:pt x="1213" y="428"/>
                        <a:pt x="1212" y="420"/>
                      </a:cubicBezTo>
                      <a:cubicBezTo>
                        <a:pt x="1211" y="410"/>
                        <a:pt x="1203" y="404"/>
                        <a:pt x="1196" y="404"/>
                      </a:cubicBezTo>
                      <a:cubicBezTo>
                        <a:pt x="1187" y="404"/>
                        <a:pt x="1179" y="411"/>
                        <a:pt x="1181" y="421"/>
                      </a:cubicBezTo>
                      <a:cubicBezTo>
                        <a:pt x="1180" y="410"/>
                        <a:pt x="1188" y="404"/>
                        <a:pt x="1197" y="406"/>
                      </a:cubicBezTo>
                      <a:cubicBezTo>
                        <a:pt x="1203" y="407"/>
                        <a:pt x="1209" y="412"/>
                        <a:pt x="1209" y="420"/>
                      </a:cubicBezTo>
                      <a:cubicBezTo>
                        <a:pt x="1210" y="427"/>
                        <a:pt x="1207" y="433"/>
                        <a:pt x="1201" y="435"/>
                      </a:cubicBezTo>
                      <a:cubicBezTo>
                        <a:pt x="1191" y="440"/>
                        <a:pt x="1181" y="436"/>
                        <a:pt x="1174" y="428"/>
                      </a:cubicBezTo>
                      <a:cubicBezTo>
                        <a:pt x="1167" y="420"/>
                        <a:pt x="1166" y="409"/>
                        <a:pt x="1169" y="399"/>
                      </a:cubicBezTo>
                      <a:cubicBezTo>
                        <a:pt x="1173" y="389"/>
                        <a:pt x="1180" y="383"/>
                        <a:pt x="1189" y="381"/>
                      </a:cubicBezTo>
                      <a:cubicBezTo>
                        <a:pt x="1205" y="376"/>
                        <a:pt x="1224" y="386"/>
                        <a:pt x="1227" y="403"/>
                      </a:cubicBezTo>
                      <a:cubicBezTo>
                        <a:pt x="1230" y="417"/>
                        <a:pt x="1226" y="427"/>
                        <a:pt x="1215" y="436"/>
                      </a:cubicBezTo>
                      <a:cubicBezTo>
                        <a:pt x="1198" y="451"/>
                        <a:pt x="1173" y="455"/>
                        <a:pt x="1157" y="448"/>
                      </a:cubicBezTo>
                      <a:cubicBezTo>
                        <a:pt x="1148" y="443"/>
                        <a:pt x="1142" y="434"/>
                        <a:pt x="1148" y="425"/>
                      </a:cubicBezTo>
                      <a:cubicBezTo>
                        <a:pt x="1152" y="420"/>
                        <a:pt x="1158" y="419"/>
                        <a:pt x="1164" y="423"/>
                      </a:cubicBezTo>
                      <a:cubicBezTo>
                        <a:pt x="1162" y="413"/>
                        <a:pt x="1146" y="411"/>
                        <a:pt x="1136" y="421"/>
                      </a:cubicBezTo>
                      <a:cubicBezTo>
                        <a:pt x="1127" y="430"/>
                        <a:pt x="1127" y="441"/>
                        <a:pt x="1131" y="449"/>
                      </a:cubicBezTo>
                      <a:cubicBezTo>
                        <a:pt x="1136" y="462"/>
                        <a:pt x="1152" y="470"/>
                        <a:pt x="1168" y="468"/>
                      </a:cubicBezTo>
                      <a:cubicBezTo>
                        <a:pt x="1186" y="466"/>
                        <a:pt x="1203" y="456"/>
                        <a:pt x="1214" y="442"/>
                      </a:cubicBezTo>
                      <a:cubicBezTo>
                        <a:pt x="1213" y="444"/>
                        <a:pt x="1212" y="446"/>
                        <a:pt x="1210" y="448"/>
                      </a:cubicBezTo>
                      <a:cubicBezTo>
                        <a:pt x="1190" y="470"/>
                        <a:pt x="1162" y="479"/>
                        <a:pt x="1132" y="471"/>
                      </a:cubicBezTo>
                      <a:cubicBezTo>
                        <a:pt x="1110" y="465"/>
                        <a:pt x="1096" y="449"/>
                        <a:pt x="1092" y="427"/>
                      </a:cubicBezTo>
                      <a:cubicBezTo>
                        <a:pt x="1090" y="413"/>
                        <a:pt x="1091" y="400"/>
                        <a:pt x="1096" y="388"/>
                      </a:cubicBezTo>
                      <a:cubicBezTo>
                        <a:pt x="1101" y="375"/>
                        <a:pt x="1109" y="363"/>
                        <a:pt x="1120" y="355"/>
                      </a:cubicBezTo>
                      <a:cubicBezTo>
                        <a:pt x="1125" y="350"/>
                        <a:pt x="1130" y="348"/>
                        <a:pt x="1136" y="346"/>
                      </a:cubicBezTo>
                      <a:cubicBezTo>
                        <a:pt x="1148" y="342"/>
                        <a:pt x="1161" y="342"/>
                        <a:pt x="1172" y="348"/>
                      </a:cubicBezTo>
                      <a:cubicBezTo>
                        <a:pt x="1180" y="354"/>
                        <a:pt x="1185" y="361"/>
                        <a:pt x="1186" y="371"/>
                      </a:cubicBezTo>
                      <a:cubicBezTo>
                        <a:pt x="1197" y="363"/>
                        <a:pt x="1191" y="336"/>
                        <a:pt x="1168" y="338"/>
                      </a:cubicBezTo>
                      <a:cubicBezTo>
                        <a:pt x="1161" y="326"/>
                        <a:pt x="1140" y="335"/>
                        <a:pt x="1128" y="345"/>
                      </a:cubicBezTo>
                      <a:cubicBezTo>
                        <a:pt x="1142" y="332"/>
                        <a:pt x="1169" y="323"/>
                        <a:pt x="1182" y="319"/>
                      </a:cubicBezTo>
                      <a:cubicBezTo>
                        <a:pt x="1182" y="319"/>
                        <a:pt x="1182" y="318"/>
                        <a:pt x="1182" y="317"/>
                      </a:cubicBezTo>
                      <a:cubicBezTo>
                        <a:pt x="1176" y="318"/>
                        <a:pt x="1169" y="320"/>
                        <a:pt x="1162" y="322"/>
                      </a:cubicBezTo>
                      <a:cubicBezTo>
                        <a:pt x="1170" y="315"/>
                        <a:pt x="1174" y="304"/>
                        <a:pt x="1171" y="293"/>
                      </a:cubicBezTo>
                      <a:cubicBezTo>
                        <a:pt x="1167" y="273"/>
                        <a:pt x="1146" y="259"/>
                        <a:pt x="1145" y="234"/>
                      </a:cubicBezTo>
                      <a:cubicBezTo>
                        <a:pt x="1137" y="255"/>
                        <a:pt x="1150" y="276"/>
                        <a:pt x="1154" y="290"/>
                      </a:cubicBezTo>
                      <a:cubicBezTo>
                        <a:pt x="1161" y="317"/>
                        <a:pt x="1151" y="324"/>
                        <a:pt x="1134" y="336"/>
                      </a:cubicBezTo>
                      <a:cubicBezTo>
                        <a:pt x="1136" y="333"/>
                        <a:pt x="1138" y="331"/>
                        <a:pt x="1140" y="327"/>
                      </a:cubicBezTo>
                      <a:cubicBezTo>
                        <a:pt x="1150" y="308"/>
                        <a:pt x="1148" y="285"/>
                        <a:pt x="1136" y="269"/>
                      </a:cubicBezTo>
                      <a:cubicBezTo>
                        <a:pt x="1125" y="255"/>
                        <a:pt x="1110" y="249"/>
                        <a:pt x="1093" y="252"/>
                      </a:cubicBezTo>
                      <a:cubicBezTo>
                        <a:pt x="1072" y="256"/>
                        <a:pt x="1056" y="273"/>
                        <a:pt x="1053" y="294"/>
                      </a:cubicBezTo>
                      <a:cubicBezTo>
                        <a:pt x="1052" y="304"/>
                        <a:pt x="1054" y="313"/>
                        <a:pt x="1059" y="320"/>
                      </a:cubicBezTo>
                      <a:cubicBezTo>
                        <a:pt x="1069" y="334"/>
                        <a:pt x="1084" y="336"/>
                        <a:pt x="1098" y="330"/>
                      </a:cubicBezTo>
                      <a:cubicBezTo>
                        <a:pt x="1081" y="328"/>
                        <a:pt x="1083" y="315"/>
                        <a:pt x="1078" y="309"/>
                      </a:cubicBezTo>
                      <a:cubicBezTo>
                        <a:pt x="1070" y="297"/>
                        <a:pt x="1056" y="312"/>
                        <a:pt x="1065" y="324"/>
                      </a:cubicBezTo>
                      <a:cubicBezTo>
                        <a:pt x="1066" y="325"/>
                        <a:pt x="1067" y="326"/>
                        <a:pt x="1068" y="328"/>
                      </a:cubicBezTo>
                      <a:cubicBezTo>
                        <a:pt x="1058" y="320"/>
                        <a:pt x="1053" y="307"/>
                        <a:pt x="1055" y="294"/>
                      </a:cubicBezTo>
                      <a:cubicBezTo>
                        <a:pt x="1058" y="274"/>
                        <a:pt x="1073" y="259"/>
                        <a:pt x="1094" y="255"/>
                      </a:cubicBezTo>
                      <a:cubicBezTo>
                        <a:pt x="1109" y="253"/>
                        <a:pt x="1123" y="259"/>
                        <a:pt x="1132" y="271"/>
                      </a:cubicBezTo>
                      <a:cubicBezTo>
                        <a:pt x="1144" y="286"/>
                        <a:pt x="1145" y="307"/>
                        <a:pt x="1136" y="324"/>
                      </a:cubicBezTo>
                      <a:cubicBezTo>
                        <a:pt x="1132" y="331"/>
                        <a:pt x="1128" y="336"/>
                        <a:pt x="1123" y="341"/>
                      </a:cubicBezTo>
                      <a:cubicBezTo>
                        <a:pt x="1126" y="338"/>
                        <a:pt x="1128" y="334"/>
                        <a:pt x="1129" y="329"/>
                      </a:cubicBezTo>
                      <a:cubicBezTo>
                        <a:pt x="1133" y="318"/>
                        <a:pt x="1130" y="302"/>
                        <a:pt x="1117" y="297"/>
                      </a:cubicBezTo>
                      <a:cubicBezTo>
                        <a:pt x="1112" y="295"/>
                        <a:pt x="1105" y="297"/>
                        <a:pt x="1101" y="301"/>
                      </a:cubicBezTo>
                      <a:cubicBezTo>
                        <a:pt x="1098" y="304"/>
                        <a:pt x="1097" y="309"/>
                        <a:pt x="1097" y="313"/>
                      </a:cubicBezTo>
                      <a:cubicBezTo>
                        <a:pt x="1098" y="317"/>
                        <a:pt x="1101" y="322"/>
                        <a:pt x="1105" y="324"/>
                      </a:cubicBezTo>
                      <a:cubicBezTo>
                        <a:pt x="1110" y="327"/>
                        <a:pt x="1117" y="325"/>
                        <a:pt x="1120" y="320"/>
                      </a:cubicBezTo>
                      <a:cubicBezTo>
                        <a:pt x="1122" y="317"/>
                        <a:pt x="1122" y="313"/>
                        <a:pt x="1119" y="310"/>
                      </a:cubicBezTo>
                      <a:cubicBezTo>
                        <a:pt x="1117" y="308"/>
                        <a:pt x="1115" y="308"/>
                        <a:pt x="1113" y="310"/>
                      </a:cubicBezTo>
                      <a:cubicBezTo>
                        <a:pt x="1115" y="310"/>
                        <a:pt x="1116" y="311"/>
                        <a:pt x="1117" y="312"/>
                      </a:cubicBezTo>
                      <a:cubicBezTo>
                        <a:pt x="1119" y="315"/>
                        <a:pt x="1117" y="318"/>
                        <a:pt x="1113" y="319"/>
                      </a:cubicBezTo>
                      <a:cubicBezTo>
                        <a:pt x="1112" y="319"/>
                        <a:pt x="1109" y="318"/>
                        <a:pt x="1107" y="316"/>
                      </a:cubicBezTo>
                      <a:cubicBezTo>
                        <a:pt x="1105" y="314"/>
                        <a:pt x="1105" y="310"/>
                        <a:pt x="1107" y="307"/>
                      </a:cubicBezTo>
                      <a:cubicBezTo>
                        <a:pt x="1109" y="304"/>
                        <a:pt x="1113" y="303"/>
                        <a:pt x="1117" y="305"/>
                      </a:cubicBezTo>
                      <a:cubicBezTo>
                        <a:pt x="1127" y="308"/>
                        <a:pt x="1129" y="324"/>
                        <a:pt x="1126" y="333"/>
                      </a:cubicBezTo>
                      <a:cubicBezTo>
                        <a:pt x="1122" y="344"/>
                        <a:pt x="1112" y="353"/>
                        <a:pt x="1105" y="361"/>
                      </a:cubicBezTo>
                      <a:cubicBezTo>
                        <a:pt x="1097" y="371"/>
                        <a:pt x="1091" y="383"/>
                        <a:pt x="1089" y="400"/>
                      </a:cubicBezTo>
                      <a:cubicBezTo>
                        <a:pt x="1089" y="397"/>
                        <a:pt x="1088" y="393"/>
                        <a:pt x="1088" y="390"/>
                      </a:cubicBezTo>
                      <a:cubicBezTo>
                        <a:pt x="1083" y="368"/>
                        <a:pt x="1069" y="352"/>
                        <a:pt x="1047" y="348"/>
                      </a:cubicBezTo>
                      <a:cubicBezTo>
                        <a:pt x="1026" y="345"/>
                        <a:pt x="1006" y="353"/>
                        <a:pt x="994" y="370"/>
                      </a:cubicBezTo>
                      <a:cubicBezTo>
                        <a:pt x="983" y="386"/>
                        <a:pt x="980" y="408"/>
                        <a:pt x="991" y="425"/>
                      </a:cubicBezTo>
                      <a:cubicBezTo>
                        <a:pt x="1001" y="441"/>
                        <a:pt x="1017" y="448"/>
                        <a:pt x="1033" y="444"/>
                      </a:cubicBezTo>
                      <a:cubicBezTo>
                        <a:pt x="1043" y="442"/>
                        <a:pt x="1051" y="436"/>
                        <a:pt x="1055" y="428"/>
                      </a:cubicBezTo>
                      <a:cubicBezTo>
                        <a:pt x="1057" y="423"/>
                        <a:pt x="1059" y="417"/>
                        <a:pt x="1058" y="411"/>
                      </a:cubicBezTo>
                      <a:cubicBezTo>
                        <a:pt x="1057" y="400"/>
                        <a:pt x="1049" y="393"/>
                        <a:pt x="1039" y="393"/>
                      </a:cubicBezTo>
                      <a:cubicBezTo>
                        <a:pt x="1028" y="392"/>
                        <a:pt x="1019" y="400"/>
                        <a:pt x="1018" y="411"/>
                      </a:cubicBezTo>
                      <a:cubicBezTo>
                        <a:pt x="1017" y="422"/>
                        <a:pt x="1025" y="432"/>
                        <a:pt x="1037" y="433"/>
                      </a:cubicBezTo>
                      <a:cubicBezTo>
                        <a:pt x="1046" y="433"/>
                        <a:pt x="1055" y="427"/>
                        <a:pt x="1057" y="419"/>
                      </a:cubicBezTo>
                      <a:cubicBezTo>
                        <a:pt x="1055" y="431"/>
                        <a:pt x="1045" y="441"/>
                        <a:pt x="1032" y="443"/>
                      </a:cubicBezTo>
                      <a:cubicBezTo>
                        <a:pt x="1017" y="446"/>
                        <a:pt x="1002" y="439"/>
                        <a:pt x="993" y="424"/>
                      </a:cubicBezTo>
                      <a:cubicBezTo>
                        <a:pt x="983" y="408"/>
                        <a:pt x="986" y="388"/>
                        <a:pt x="996" y="373"/>
                      </a:cubicBezTo>
                      <a:cubicBezTo>
                        <a:pt x="1007" y="356"/>
                        <a:pt x="1027" y="349"/>
                        <a:pt x="1046" y="352"/>
                      </a:cubicBezTo>
                      <a:cubicBezTo>
                        <a:pt x="1065" y="357"/>
                        <a:pt x="1078" y="370"/>
                        <a:pt x="1082" y="390"/>
                      </a:cubicBezTo>
                      <a:cubicBezTo>
                        <a:pt x="1084" y="404"/>
                        <a:pt x="1082" y="418"/>
                        <a:pt x="1087" y="433"/>
                      </a:cubicBezTo>
                      <a:cubicBezTo>
                        <a:pt x="1093" y="454"/>
                        <a:pt x="1109" y="469"/>
                        <a:pt x="1131" y="476"/>
                      </a:cubicBezTo>
                      <a:cubicBezTo>
                        <a:pt x="1162" y="485"/>
                        <a:pt x="1193" y="476"/>
                        <a:pt x="1215" y="451"/>
                      </a:cubicBezTo>
                      <a:cubicBezTo>
                        <a:pt x="1224" y="440"/>
                        <a:pt x="1230" y="429"/>
                        <a:pt x="1232" y="416"/>
                      </a:cubicBezTo>
                      <a:cubicBezTo>
                        <a:pt x="1232" y="429"/>
                        <a:pt x="1228" y="442"/>
                        <a:pt x="1221" y="453"/>
                      </a:cubicBezTo>
                      <a:cubicBezTo>
                        <a:pt x="1211" y="469"/>
                        <a:pt x="1195" y="483"/>
                        <a:pt x="1179" y="491"/>
                      </a:cubicBezTo>
                      <a:cubicBezTo>
                        <a:pt x="1173" y="495"/>
                        <a:pt x="1168" y="499"/>
                        <a:pt x="1162" y="504"/>
                      </a:cubicBezTo>
                      <a:cubicBezTo>
                        <a:pt x="1161" y="506"/>
                        <a:pt x="1159" y="507"/>
                        <a:pt x="1158" y="508"/>
                      </a:cubicBezTo>
                      <a:cubicBezTo>
                        <a:pt x="1156" y="511"/>
                        <a:pt x="1154" y="514"/>
                        <a:pt x="1152" y="516"/>
                      </a:cubicBezTo>
                      <a:cubicBezTo>
                        <a:pt x="1152" y="518"/>
                        <a:pt x="1147" y="527"/>
                        <a:pt x="1149" y="528"/>
                      </a:cubicBezTo>
                      <a:cubicBezTo>
                        <a:pt x="1150" y="528"/>
                        <a:pt x="1153" y="523"/>
                        <a:pt x="1153" y="522"/>
                      </a:cubicBezTo>
                      <a:cubicBezTo>
                        <a:pt x="1156" y="518"/>
                        <a:pt x="1158" y="514"/>
                        <a:pt x="1161" y="511"/>
                      </a:cubicBezTo>
                      <a:cubicBezTo>
                        <a:pt x="1162" y="509"/>
                        <a:pt x="1163" y="508"/>
                        <a:pt x="1165" y="507"/>
                      </a:cubicBezTo>
                      <a:cubicBezTo>
                        <a:pt x="1170" y="502"/>
                        <a:pt x="1174" y="498"/>
                        <a:pt x="1181" y="494"/>
                      </a:cubicBezTo>
                      <a:cubicBezTo>
                        <a:pt x="1181" y="494"/>
                        <a:pt x="1182" y="493"/>
                        <a:pt x="1183" y="493"/>
                      </a:cubicBezTo>
                      <a:cubicBezTo>
                        <a:pt x="1181" y="494"/>
                        <a:pt x="1180" y="496"/>
                        <a:pt x="1178" y="498"/>
                      </a:cubicBezTo>
                      <a:cubicBezTo>
                        <a:pt x="1174" y="502"/>
                        <a:pt x="1171" y="507"/>
                        <a:pt x="1169" y="513"/>
                      </a:cubicBezTo>
                      <a:cubicBezTo>
                        <a:pt x="1164" y="529"/>
                        <a:pt x="1174" y="541"/>
                        <a:pt x="1187" y="547"/>
                      </a:cubicBezTo>
                      <a:cubicBezTo>
                        <a:pt x="1199" y="551"/>
                        <a:pt x="1213" y="551"/>
                        <a:pt x="1223" y="543"/>
                      </a:cubicBezTo>
                      <a:cubicBezTo>
                        <a:pt x="1232" y="536"/>
                        <a:pt x="1234" y="526"/>
                        <a:pt x="1230" y="516"/>
                      </a:cubicBezTo>
                      <a:cubicBezTo>
                        <a:pt x="1227" y="509"/>
                        <a:pt x="1219" y="501"/>
                        <a:pt x="1210" y="503"/>
                      </a:cubicBezTo>
                      <a:cubicBezTo>
                        <a:pt x="1206" y="503"/>
                        <a:pt x="1201" y="506"/>
                        <a:pt x="1199" y="511"/>
                      </a:cubicBezTo>
                      <a:cubicBezTo>
                        <a:pt x="1198" y="513"/>
                        <a:pt x="1198" y="516"/>
                        <a:pt x="1199" y="519"/>
                      </a:cubicBezTo>
                      <a:cubicBezTo>
                        <a:pt x="1200" y="522"/>
                        <a:pt x="1203" y="524"/>
                        <a:pt x="1206" y="525"/>
                      </a:cubicBezTo>
                      <a:cubicBezTo>
                        <a:pt x="1210" y="526"/>
                        <a:pt x="1214" y="525"/>
                        <a:pt x="1216" y="522"/>
                      </a:cubicBezTo>
                      <a:cubicBezTo>
                        <a:pt x="1219" y="519"/>
                        <a:pt x="1219" y="514"/>
                        <a:pt x="1216" y="511"/>
                      </a:cubicBezTo>
                      <a:cubicBezTo>
                        <a:pt x="1213" y="508"/>
                        <a:pt x="1208" y="508"/>
                        <a:pt x="1204" y="511"/>
                      </a:cubicBezTo>
                      <a:cubicBezTo>
                        <a:pt x="1201" y="514"/>
                        <a:pt x="1200" y="519"/>
                        <a:pt x="1203" y="523"/>
                      </a:cubicBezTo>
                      <a:cubicBezTo>
                        <a:pt x="1204" y="524"/>
                        <a:pt x="1206" y="525"/>
                        <a:pt x="1207" y="525"/>
                      </a:cubicBezTo>
                      <a:cubicBezTo>
                        <a:pt x="1206" y="525"/>
                        <a:pt x="1206" y="525"/>
                        <a:pt x="1206" y="525"/>
                      </a:cubicBezTo>
                      <a:cubicBezTo>
                        <a:pt x="1203" y="524"/>
                        <a:pt x="1201" y="522"/>
                        <a:pt x="1199" y="519"/>
                      </a:cubicBezTo>
                      <a:cubicBezTo>
                        <a:pt x="1198" y="516"/>
                        <a:pt x="1199" y="514"/>
                        <a:pt x="1200" y="511"/>
                      </a:cubicBezTo>
                      <a:cubicBezTo>
                        <a:pt x="1202" y="507"/>
                        <a:pt x="1206" y="504"/>
                        <a:pt x="1211" y="503"/>
                      </a:cubicBezTo>
                      <a:cubicBezTo>
                        <a:pt x="1218" y="503"/>
                        <a:pt x="1226" y="510"/>
                        <a:pt x="1229" y="517"/>
                      </a:cubicBezTo>
                      <a:cubicBezTo>
                        <a:pt x="1232" y="526"/>
                        <a:pt x="1230" y="535"/>
                        <a:pt x="1222" y="542"/>
                      </a:cubicBezTo>
                      <a:cubicBezTo>
                        <a:pt x="1212" y="549"/>
                        <a:pt x="1198" y="549"/>
                        <a:pt x="1187" y="544"/>
                      </a:cubicBezTo>
                      <a:cubicBezTo>
                        <a:pt x="1176" y="539"/>
                        <a:pt x="1167" y="528"/>
                        <a:pt x="1172" y="514"/>
                      </a:cubicBezTo>
                      <a:cubicBezTo>
                        <a:pt x="1174" y="508"/>
                        <a:pt x="1177" y="504"/>
                        <a:pt x="1181" y="500"/>
                      </a:cubicBezTo>
                      <a:cubicBezTo>
                        <a:pt x="1183" y="497"/>
                        <a:pt x="1186" y="495"/>
                        <a:pt x="1189" y="493"/>
                      </a:cubicBezTo>
                      <a:cubicBezTo>
                        <a:pt x="1195" y="487"/>
                        <a:pt x="1204" y="480"/>
                        <a:pt x="1211" y="473"/>
                      </a:cubicBezTo>
                      <a:cubicBezTo>
                        <a:pt x="1215" y="469"/>
                        <a:pt x="1219" y="464"/>
                        <a:pt x="1222" y="459"/>
                      </a:cubicBezTo>
                      <a:cubicBezTo>
                        <a:pt x="1222" y="462"/>
                        <a:pt x="1222" y="465"/>
                        <a:pt x="1223" y="468"/>
                      </a:cubicBezTo>
                      <a:cubicBezTo>
                        <a:pt x="1224" y="477"/>
                        <a:pt x="1228" y="485"/>
                        <a:pt x="1233" y="490"/>
                      </a:cubicBezTo>
                      <a:close/>
                      <a:moveTo>
                        <a:pt x="1132" y="568"/>
                      </a:moveTo>
                      <a:cubicBezTo>
                        <a:pt x="1131" y="564"/>
                        <a:pt x="1133" y="560"/>
                        <a:pt x="1136" y="559"/>
                      </a:cubicBezTo>
                      <a:cubicBezTo>
                        <a:pt x="1143" y="558"/>
                        <a:pt x="1146" y="566"/>
                        <a:pt x="1143" y="570"/>
                      </a:cubicBezTo>
                      <a:cubicBezTo>
                        <a:pt x="1140" y="574"/>
                        <a:pt x="1136" y="573"/>
                        <a:pt x="1135" y="579"/>
                      </a:cubicBezTo>
                      <a:cubicBezTo>
                        <a:pt x="1135" y="573"/>
                        <a:pt x="1132" y="572"/>
                        <a:pt x="1132" y="568"/>
                      </a:cubicBezTo>
                      <a:close/>
                      <a:moveTo>
                        <a:pt x="1173" y="493"/>
                      </a:moveTo>
                      <a:cubicBezTo>
                        <a:pt x="1162" y="500"/>
                        <a:pt x="1145" y="497"/>
                        <a:pt x="1138" y="490"/>
                      </a:cubicBezTo>
                      <a:cubicBezTo>
                        <a:pt x="1132" y="484"/>
                        <a:pt x="1127" y="478"/>
                        <a:pt x="1119" y="477"/>
                      </a:cubicBezTo>
                      <a:cubicBezTo>
                        <a:pt x="1113" y="476"/>
                        <a:pt x="1104" y="479"/>
                        <a:pt x="1104" y="485"/>
                      </a:cubicBezTo>
                      <a:cubicBezTo>
                        <a:pt x="1107" y="481"/>
                        <a:pt x="1113" y="483"/>
                        <a:pt x="1118" y="486"/>
                      </a:cubicBezTo>
                      <a:cubicBezTo>
                        <a:pt x="1122" y="488"/>
                        <a:pt x="1126" y="490"/>
                        <a:pt x="1131" y="489"/>
                      </a:cubicBezTo>
                      <a:cubicBezTo>
                        <a:pt x="1133" y="499"/>
                        <a:pt x="1142" y="502"/>
                        <a:pt x="1149" y="502"/>
                      </a:cubicBezTo>
                      <a:cubicBezTo>
                        <a:pt x="1156" y="502"/>
                        <a:pt x="1167" y="499"/>
                        <a:pt x="1173" y="493"/>
                      </a:cubicBezTo>
                      <a:close/>
                      <a:moveTo>
                        <a:pt x="1191" y="607"/>
                      </a:moveTo>
                      <a:cubicBezTo>
                        <a:pt x="1204" y="624"/>
                        <a:pt x="1194" y="641"/>
                        <a:pt x="1192" y="649"/>
                      </a:cubicBezTo>
                      <a:cubicBezTo>
                        <a:pt x="1189" y="661"/>
                        <a:pt x="1201" y="663"/>
                        <a:pt x="1206" y="651"/>
                      </a:cubicBezTo>
                      <a:cubicBezTo>
                        <a:pt x="1210" y="640"/>
                        <a:pt x="1206" y="620"/>
                        <a:pt x="1191" y="607"/>
                      </a:cubicBezTo>
                      <a:close/>
                      <a:moveTo>
                        <a:pt x="1136" y="540"/>
                      </a:moveTo>
                      <a:cubicBezTo>
                        <a:pt x="1142" y="539"/>
                        <a:pt x="1149" y="543"/>
                        <a:pt x="1151" y="546"/>
                      </a:cubicBezTo>
                      <a:cubicBezTo>
                        <a:pt x="1157" y="544"/>
                        <a:pt x="1157" y="531"/>
                        <a:pt x="1147" y="529"/>
                      </a:cubicBezTo>
                      <a:cubicBezTo>
                        <a:pt x="1141" y="528"/>
                        <a:pt x="1134" y="534"/>
                        <a:pt x="1136" y="540"/>
                      </a:cubicBezTo>
                      <a:close/>
                      <a:moveTo>
                        <a:pt x="1164" y="501"/>
                      </a:moveTo>
                      <a:cubicBezTo>
                        <a:pt x="1142" y="512"/>
                        <a:pt x="1120" y="498"/>
                        <a:pt x="1112" y="496"/>
                      </a:cubicBezTo>
                      <a:cubicBezTo>
                        <a:pt x="1097" y="493"/>
                        <a:pt x="1093" y="510"/>
                        <a:pt x="1110" y="515"/>
                      </a:cubicBezTo>
                      <a:cubicBezTo>
                        <a:pt x="1121" y="518"/>
                        <a:pt x="1143" y="518"/>
                        <a:pt x="1164" y="501"/>
                      </a:cubicBezTo>
                      <a:close/>
                      <a:moveTo>
                        <a:pt x="1205" y="557"/>
                      </a:moveTo>
                      <a:cubicBezTo>
                        <a:pt x="1214" y="551"/>
                        <a:pt x="1224" y="546"/>
                        <a:pt x="1234" y="547"/>
                      </a:cubicBezTo>
                      <a:cubicBezTo>
                        <a:pt x="1244" y="548"/>
                        <a:pt x="1254" y="554"/>
                        <a:pt x="1258" y="563"/>
                      </a:cubicBezTo>
                      <a:cubicBezTo>
                        <a:pt x="1260" y="569"/>
                        <a:pt x="1260" y="575"/>
                        <a:pt x="1258" y="581"/>
                      </a:cubicBezTo>
                      <a:cubicBezTo>
                        <a:pt x="1256" y="587"/>
                        <a:pt x="1253" y="592"/>
                        <a:pt x="1249" y="597"/>
                      </a:cubicBezTo>
                      <a:cubicBezTo>
                        <a:pt x="1244" y="601"/>
                        <a:pt x="1240" y="604"/>
                        <a:pt x="1233" y="606"/>
                      </a:cubicBezTo>
                      <a:cubicBezTo>
                        <a:pt x="1231" y="607"/>
                        <a:pt x="1228" y="608"/>
                        <a:pt x="1225" y="609"/>
                      </a:cubicBezTo>
                      <a:cubicBezTo>
                        <a:pt x="1218" y="610"/>
                        <a:pt x="1212" y="610"/>
                        <a:pt x="1204" y="609"/>
                      </a:cubicBezTo>
                      <a:cubicBezTo>
                        <a:pt x="1193" y="606"/>
                        <a:pt x="1185" y="603"/>
                        <a:pt x="1177" y="595"/>
                      </a:cubicBezTo>
                      <a:cubicBezTo>
                        <a:pt x="1176" y="595"/>
                        <a:pt x="1176" y="594"/>
                        <a:pt x="1175" y="594"/>
                      </a:cubicBezTo>
                      <a:cubicBezTo>
                        <a:pt x="1177" y="601"/>
                        <a:pt x="1177" y="610"/>
                        <a:pt x="1174" y="617"/>
                      </a:cubicBezTo>
                      <a:cubicBezTo>
                        <a:pt x="1171" y="626"/>
                        <a:pt x="1166" y="634"/>
                        <a:pt x="1157" y="638"/>
                      </a:cubicBezTo>
                      <a:cubicBezTo>
                        <a:pt x="1154" y="639"/>
                        <a:pt x="1150" y="640"/>
                        <a:pt x="1145" y="640"/>
                      </a:cubicBezTo>
                      <a:cubicBezTo>
                        <a:pt x="1150" y="639"/>
                        <a:pt x="1153" y="638"/>
                        <a:pt x="1156" y="636"/>
                      </a:cubicBezTo>
                      <a:cubicBezTo>
                        <a:pt x="1164" y="632"/>
                        <a:pt x="1169" y="625"/>
                        <a:pt x="1172" y="616"/>
                      </a:cubicBezTo>
                      <a:cubicBezTo>
                        <a:pt x="1173" y="610"/>
                        <a:pt x="1174" y="604"/>
                        <a:pt x="1173" y="598"/>
                      </a:cubicBezTo>
                      <a:cubicBezTo>
                        <a:pt x="1171" y="588"/>
                        <a:pt x="1166" y="580"/>
                        <a:pt x="1163" y="570"/>
                      </a:cubicBezTo>
                      <a:cubicBezTo>
                        <a:pt x="1162" y="569"/>
                        <a:pt x="1162" y="569"/>
                        <a:pt x="1162" y="569"/>
                      </a:cubicBezTo>
                      <a:cubicBezTo>
                        <a:pt x="1161" y="563"/>
                        <a:pt x="1160" y="557"/>
                        <a:pt x="1160" y="551"/>
                      </a:cubicBezTo>
                      <a:cubicBezTo>
                        <a:pt x="1160" y="550"/>
                        <a:pt x="1161" y="535"/>
                        <a:pt x="1163" y="535"/>
                      </a:cubicBezTo>
                      <a:cubicBezTo>
                        <a:pt x="1163" y="536"/>
                        <a:pt x="1163" y="545"/>
                        <a:pt x="1163" y="546"/>
                      </a:cubicBezTo>
                      <a:cubicBezTo>
                        <a:pt x="1164" y="554"/>
                        <a:pt x="1164" y="560"/>
                        <a:pt x="1166" y="568"/>
                      </a:cubicBezTo>
                      <a:cubicBezTo>
                        <a:pt x="1166" y="569"/>
                        <a:pt x="1166" y="569"/>
                        <a:pt x="1166" y="569"/>
                      </a:cubicBezTo>
                      <a:cubicBezTo>
                        <a:pt x="1169" y="578"/>
                        <a:pt x="1172" y="586"/>
                        <a:pt x="1179" y="593"/>
                      </a:cubicBezTo>
                      <a:cubicBezTo>
                        <a:pt x="1188" y="601"/>
                        <a:pt x="1200" y="607"/>
                        <a:pt x="1212" y="605"/>
                      </a:cubicBezTo>
                      <a:cubicBezTo>
                        <a:pt x="1218" y="604"/>
                        <a:pt x="1227" y="598"/>
                        <a:pt x="1226" y="591"/>
                      </a:cubicBezTo>
                      <a:cubicBezTo>
                        <a:pt x="1226" y="588"/>
                        <a:pt x="1224" y="586"/>
                        <a:pt x="1221" y="585"/>
                      </a:cubicBezTo>
                      <a:cubicBezTo>
                        <a:pt x="1219" y="585"/>
                        <a:pt x="1217" y="586"/>
                        <a:pt x="1216" y="589"/>
                      </a:cubicBezTo>
                      <a:cubicBezTo>
                        <a:pt x="1215" y="590"/>
                        <a:pt x="1215" y="592"/>
                        <a:pt x="1216" y="593"/>
                      </a:cubicBezTo>
                      <a:cubicBezTo>
                        <a:pt x="1217" y="595"/>
                        <a:pt x="1220" y="595"/>
                        <a:pt x="1221" y="593"/>
                      </a:cubicBezTo>
                      <a:cubicBezTo>
                        <a:pt x="1222" y="592"/>
                        <a:pt x="1222" y="591"/>
                        <a:pt x="1222" y="590"/>
                      </a:cubicBezTo>
                      <a:cubicBezTo>
                        <a:pt x="1223" y="590"/>
                        <a:pt x="1224" y="592"/>
                        <a:pt x="1223" y="594"/>
                      </a:cubicBezTo>
                      <a:cubicBezTo>
                        <a:pt x="1223" y="596"/>
                        <a:pt x="1220" y="598"/>
                        <a:pt x="1218" y="598"/>
                      </a:cubicBezTo>
                      <a:cubicBezTo>
                        <a:pt x="1213" y="597"/>
                        <a:pt x="1210" y="594"/>
                        <a:pt x="1210" y="589"/>
                      </a:cubicBezTo>
                      <a:cubicBezTo>
                        <a:pt x="1210" y="586"/>
                        <a:pt x="1212" y="583"/>
                        <a:pt x="1214" y="581"/>
                      </a:cubicBezTo>
                      <a:cubicBezTo>
                        <a:pt x="1217" y="579"/>
                        <a:pt x="1220" y="579"/>
                        <a:pt x="1223" y="580"/>
                      </a:cubicBezTo>
                      <a:cubicBezTo>
                        <a:pt x="1227" y="581"/>
                        <a:pt x="1230" y="584"/>
                        <a:pt x="1230" y="588"/>
                      </a:cubicBezTo>
                      <a:cubicBezTo>
                        <a:pt x="1232" y="598"/>
                        <a:pt x="1223" y="605"/>
                        <a:pt x="1215" y="606"/>
                      </a:cubicBezTo>
                      <a:cubicBezTo>
                        <a:pt x="1212" y="607"/>
                        <a:pt x="1209" y="607"/>
                        <a:pt x="1206" y="607"/>
                      </a:cubicBezTo>
                      <a:cubicBezTo>
                        <a:pt x="1216" y="608"/>
                        <a:pt x="1223" y="608"/>
                        <a:pt x="1233" y="605"/>
                      </a:cubicBezTo>
                      <a:cubicBezTo>
                        <a:pt x="1239" y="602"/>
                        <a:pt x="1243" y="600"/>
                        <a:pt x="1248" y="596"/>
                      </a:cubicBezTo>
                      <a:cubicBezTo>
                        <a:pt x="1252" y="591"/>
                        <a:pt x="1255" y="587"/>
                        <a:pt x="1257" y="581"/>
                      </a:cubicBezTo>
                      <a:cubicBezTo>
                        <a:pt x="1258" y="577"/>
                        <a:pt x="1258" y="574"/>
                        <a:pt x="1258" y="571"/>
                      </a:cubicBezTo>
                      <a:cubicBezTo>
                        <a:pt x="1258" y="571"/>
                        <a:pt x="1258" y="571"/>
                        <a:pt x="1258" y="571"/>
                      </a:cubicBezTo>
                      <a:cubicBezTo>
                        <a:pt x="1257" y="580"/>
                        <a:pt x="1248" y="586"/>
                        <a:pt x="1238" y="578"/>
                      </a:cubicBezTo>
                      <a:cubicBezTo>
                        <a:pt x="1231" y="572"/>
                        <a:pt x="1228" y="554"/>
                        <a:pt x="1205" y="557"/>
                      </a:cubicBezTo>
                      <a:close/>
                      <a:moveTo>
                        <a:pt x="1157" y="635"/>
                      </a:moveTo>
                      <a:cubicBezTo>
                        <a:pt x="1152" y="625"/>
                        <a:pt x="1138" y="632"/>
                        <a:pt x="1134" y="633"/>
                      </a:cubicBezTo>
                      <a:cubicBezTo>
                        <a:pt x="1129" y="634"/>
                        <a:pt x="1127" y="634"/>
                        <a:pt x="1124" y="632"/>
                      </a:cubicBezTo>
                      <a:cubicBezTo>
                        <a:pt x="1125" y="636"/>
                        <a:pt x="1134" y="644"/>
                        <a:pt x="1139" y="646"/>
                      </a:cubicBezTo>
                      <a:cubicBezTo>
                        <a:pt x="1146" y="649"/>
                        <a:pt x="1154" y="648"/>
                        <a:pt x="1157" y="639"/>
                      </a:cubicBezTo>
                      <a:cubicBezTo>
                        <a:pt x="1153" y="641"/>
                        <a:pt x="1147" y="642"/>
                        <a:pt x="1143" y="639"/>
                      </a:cubicBezTo>
                      <a:cubicBezTo>
                        <a:pt x="1145" y="640"/>
                        <a:pt x="1152" y="638"/>
                        <a:pt x="1157" y="635"/>
                      </a:cubicBezTo>
                      <a:close/>
                      <a:moveTo>
                        <a:pt x="1164" y="528"/>
                      </a:moveTo>
                      <a:cubicBezTo>
                        <a:pt x="1173" y="552"/>
                        <a:pt x="1194" y="558"/>
                        <a:pt x="1201" y="568"/>
                      </a:cubicBezTo>
                      <a:cubicBezTo>
                        <a:pt x="1210" y="578"/>
                        <a:pt x="1198" y="589"/>
                        <a:pt x="1186" y="580"/>
                      </a:cubicBezTo>
                      <a:cubicBezTo>
                        <a:pt x="1173" y="570"/>
                        <a:pt x="1165" y="548"/>
                        <a:pt x="1164" y="528"/>
                      </a:cubicBezTo>
                      <a:close/>
                      <a:moveTo>
                        <a:pt x="1197" y="610"/>
                      </a:moveTo>
                      <a:cubicBezTo>
                        <a:pt x="1215" y="620"/>
                        <a:pt x="1254" y="614"/>
                        <a:pt x="1254" y="593"/>
                      </a:cubicBezTo>
                      <a:cubicBezTo>
                        <a:pt x="1259" y="592"/>
                        <a:pt x="1262" y="598"/>
                        <a:pt x="1261" y="604"/>
                      </a:cubicBezTo>
                      <a:cubicBezTo>
                        <a:pt x="1260" y="611"/>
                        <a:pt x="1253" y="617"/>
                        <a:pt x="1244" y="616"/>
                      </a:cubicBezTo>
                      <a:cubicBezTo>
                        <a:pt x="1243" y="622"/>
                        <a:pt x="1230" y="625"/>
                        <a:pt x="1216" y="621"/>
                      </a:cubicBezTo>
                      <a:cubicBezTo>
                        <a:pt x="1222" y="627"/>
                        <a:pt x="1228" y="635"/>
                        <a:pt x="1230" y="643"/>
                      </a:cubicBezTo>
                      <a:cubicBezTo>
                        <a:pt x="1233" y="653"/>
                        <a:pt x="1235" y="664"/>
                        <a:pt x="1232" y="673"/>
                      </a:cubicBezTo>
                      <a:cubicBezTo>
                        <a:pt x="1229" y="683"/>
                        <a:pt x="1222" y="692"/>
                        <a:pt x="1212" y="694"/>
                      </a:cubicBezTo>
                      <a:cubicBezTo>
                        <a:pt x="1205" y="696"/>
                        <a:pt x="1196" y="695"/>
                        <a:pt x="1192" y="689"/>
                      </a:cubicBezTo>
                      <a:cubicBezTo>
                        <a:pt x="1188" y="684"/>
                        <a:pt x="1188" y="676"/>
                        <a:pt x="1191" y="671"/>
                      </a:cubicBezTo>
                      <a:cubicBezTo>
                        <a:pt x="1194" y="666"/>
                        <a:pt x="1199" y="662"/>
                        <a:pt x="1205" y="659"/>
                      </a:cubicBezTo>
                      <a:cubicBezTo>
                        <a:pt x="1196" y="670"/>
                        <a:pt x="1205" y="677"/>
                        <a:pt x="1205" y="682"/>
                      </a:cubicBezTo>
                      <a:cubicBezTo>
                        <a:pt x="1206" y="690"/>
                        <a:pt x="1200" y="693"/>
                        <a:pt x="1195" y="690"/>
                      </a:cubicBezTo>
                      <a:cubicBezTo>
                        <a:pt x="1195" y="690"/>
                        <a:pt x="1195" y="690"/>
                        <a:pt x="1195" y="690"/>
                      </a:cubicBezTo>
                      <a:cubicBezTo>
                        <a:pt x="1200" y="694"/>
                        <a:pt x="1206" y="694"/>
                        <a:pt x="1211" y="693"/>
                      </a:cubicBezTo>
                      <a:cubicBezTo>
                        <a:pt x="1220" y="690"/>
                        <a:pt x="1227" y="685"/>
                        <a:pt x="1230" y="676"/>
                      </a:cubicBezTo>
                      <a:cubicBezTo>
                        <a:pt x="1229" y="678"/>
                        <a:pt x="1227" y="680"/>
                        <a:pt x="1225" y="681"/>
                      </a:cubicBezTo>
                      <a:cubicBezTo>
                        <a:pt x="1222" y="684"/>
                        <a:pt x="1217" y="685"/>
                        <a:pt x="1213" y="682"/>
                      </a:cubicBezTo>
                      <a:cubicBezTo>
                        <a:pt x="1211" y="680"/>
                        <a:pt x="1210" y="678"/>
                        <a:pt x="1211" y="675"/>
                      </a:cubicBezTo>
                      <a:cubicBezTo>
                        <a:pt x="1211" y="674"/>
                        <a:pt x="1213" y="672"/>
                        <a:pt x="1214" y="672"/>
                      </a:cubicBezTo>
                      <a:cubicBezTo>
                        <a:pt x="1216" y="671"/>
                        <a:pt x="1218" y="671"/>
                        <a:pt x="1220" y="672"/>
                      </a:cubicBezTo>
                      <a:cubicBezTo>
                        <a:pt x="1222" y="673"/>
                        <a:pt x="1223" y="676"/>
                        <a:pt x="1221" y="678"/>
                      </a:cubicBezTo>
                      <a:cubicBezTo>
                        <a:pt x="1221" y="680"/>
                        <a:pt x="1219" y="680"/>
                        <a:pt x="1218" y="680"/>
                      </a:cubicBezTo>
                      <a:cubicBezTo>
                        <a:pt x="1217" y="680"/>
                        <a:pt x="1216" y="679"/>
                        <a:pt x="1216" y="678"/>
                      </a:cubicBezTo>
                      <a:cubicBezTo>
                        <a:pt x="1217" y="678"/>
                        <a:pt x="1217" y="679"/>
                        <a:pt x="1218" y="679"/>
                      </a:cubicBezTo>
                      <a:cubicBezTo>
                        <a:pt x="1220" y="679"/>
                        <a:pt x="1220" y="677"/>
                        <a:pt x="1220" y="676"/>
                      </a:cubicBezTo>
                      <a:cubicBezTo>
                        <a:pt x="1219" y="675"/>
                        <a:pt x="1219" y="675"/>
                        <a:pt x="1217" y="675"/>
                      </a:cubicBezTo>
                      <a:cubicBezTo>
                        <a:pt x="1216" y="674"/>
                        <a:pt x="1215" y="675"/>
                        <a:pt x="1214" y="676"/>
                      </a:cubicBezTo>
                      <a:cubicBezTo>
                        <a:pt x="1214" y="678"/>
                        <a:pt x="1214" y="679"/>
                        <a:pt x="1215" y="680"/>
                      </a:cubicBezTo>
                      <a:cubicBezTo>
                        <a:pt x="1219" y="683"/>
                        <a:pt x="1225" y="681"/>
                        <a:pt x="1227" y="678"/>
                      </a:cubicBezTo>
                      <a:cubicBezTo>
                        <a:pt x="1232" y="673"/>
                        <a:pt x="1232" y="664"/>
                        <a:pt x="1232" y="658"/>
                      </a:cubicBezTo>
                      <a:cubicBezTo>
                        <a:pt x="1231" y="641"/>
                        <a:pt x="1222" y="627"/>
                        <a:pt x="1210" y="619"/>
                      </a:cubicBezTo>
                      <a:cubicBezTo>
                        <a:pt x="1205" y="616"/>
                        <a:pt x="1201" y="614"/>
                        <a:pt x="1197" y="610"/>
                      </a:cubicBezTo>
                      <a:close/>
                      <a:moveTo>
                        <a:pt x="1179" y="602"/>
                      </a:moveTo>
                      <a:cubicBezTo>
                        <a:pt x="1187" y="607"/>
                        <a:pt x="1182" y="623"/>
                        <a:pt x="1176" y="631"/>
                      </a:cubicBezTo>
                      <a:cubicBezTo>
                        <a:pt x="1169" y="640"/>
                        <a:pt x="1157" y="649"/>
                        <a:pt x="1159" y="662"/>
                      </a:cubicBezTo>
                      <a:cubicBezTo>
                        <a:pt x="1159" y="669"/>
                        <a:pt x="1164" y="676"/>
                        <a:pt x="1171" y="678"/>
                      </a:cubicBezTo>
                      <a:cubicBezTo>
                        <a:pt x="1175" y="679"/>
                        <a:pt x="1179" y="678"/>
                        <a:pt x="1181" y="674"/>
                      </a:cubicBezTo>
                      <a:cubicBezTo>
                        <a:pt x="1178" y="676"/>
                        <a:pt x="1172" y="674"/>
                        <a:pt x="1170" y="670"/>
                      </a:cubicBezTo>
                      <a:cubicBezTo>
                        <a:pt x="1168" y="666"/>
                        <a:pt x="1170" y="660"/>
                        <a:pt x="1173" y="657"/>
                      </a:cubicBezTo>
                      <a:cubicBezTo>
                        <a:pt x="1181" y="649"/>
                        <a:pt x="1189" y="644"/>
                        <a:pt x="1193" y="634"/>
                      </a:cubicBezTo>
                      <a:cubicBezTo>
                        <a:pt x="1198" y="623"/>
                        <a:pt x="1193" y="607"/>
                        <a:pt x="1179" y="602"/>
                      </a:cubicBezTo>
                      <a:close/>
                      <a:moveTo>
                        <a:pt x="1135" y="584"/>
                      </a:moveTo>
                      <a:cubicBezTo>
                        <a:pt x="1130" y="594"/>
                        <a:pt x="1132" y="611"/>
                        <a:pt x="1139" y="619"/>
                      </a:cubicBezTo>
                      <a:cubicBezTo>
                        <a:pt x="1147" y="628"/>
                        <a:pt x="1157" y="623"/>
                        <a:pt x="1150" y="612"/>
                      </a:cubicBezTo>
                      <a:cubicBezTo>
                        <a:pt x="1146" y="604"/>
                        <a:pt x="1134" y="594"/>
                        <a:pt x="1135" y="584"/>
                      </a:cubicBezTo>
                      <a:close/>
                      <a:moveTo>
                        <a:pt x="1088" y="384"/>
                      </a:moveTo>
                      <a:cubicBezTo>
                        <a:pt x="1083" y="352"/>
                        <a:pt x="1040" y="326"/>
                        <a:pt x="1017" y="348"/>
                      </a:cubicBezTo>
                      <a:cubicBezTo>
                        <a:pt x="1013" y="344"/>
                        <a:pt x="1016" y="333"/>
                        <a:pt x="1024" y="329"/>
                      </a:cubicBezTo>
                      <a:cubicBezTo>
                        <a:pt x="1033" y="324"/>
                        <a:pt x="1046" y="327"/>
                        <a:pt x="1053" y="339"/>
                      </a:cubicBezTo>
                      <a:cubicBezTo>
                        <a:pt x="1063" y="331"/>
                        <a:pt x="1091" y="353"/>
                        <a:pt x="1088" y="384"/>
                      </a:cubicBezTo>
                      <a:close/>
                      <a:moveTo>
                        <a:pt x="1209" y="316"/>
                      </a:moveTo>
                      <a:cubicBezTo>
                        <a:pt x="1211" y="318"/>
                        <a:pt x="1210" y="321"/>
                        <a:pt x="1208" y="323"/>
                      </a:cubicBezTo>
                      <a:cubicBezTo>
                        <a:pt x="1205" y="324"/>
                        <a:pt x="1202" y="324"/>
                        <a:pt x="1201" y="321"/>
                      </a:cubicBezTo>
                      <a:cubicBezTo>
                        <a:pt x="1199" y="319"/>
                        <a:pt x="1200" y="316"/>
                        <a:pt x="1202" y="314"/>
                      </a:cubicBezTo>
                      <a:cubicBezTo>
                        <a:pt x="1205" y="313"/>
                        <a:pt x="1208" y="313"/>
                        <a:pt x="1209" y="316"/>
                      </a:cubicBezTo>
                      <a:close/>
                      <a:moveTo>
                        <a:pt x="1216" y="322"/>
                      </a:moveTo>
                      <a:cubicBezTo>
                        <a:pt x="1218" y="324"/>
                        <a:pt x="1217" y="327"/>
                        <a:pt x="1215" y="328"/>
                      </a:cubicBezTo>
                      <a:cubicBezTo>
                        <a:pt x="1213" y="329"/>
                        <a:pt x="1211" y="328"/>
                        <a:pt x="1210" y="327"/>
                      </a:cubicBezTo>
                      <a:cubicBezTo>
                        <a:pt x="1209" y="325"/>
                        <a:pt x="1209" y="322"/>
                        <a:pt x="1211" y="321"/>
                      </a:cubicBezTo>
                      <a:cubicBezTo>
                        <a:pt x="1213" y="320"/>
                        <a:pt x="1215" y="321"/>
                        <a:pt x="1216" y="322"/>
                      </a:cubicBezTo>
                      <a:close/>
                      <a:moveTo>
                        <a:pt x="1197" y="312"/>
                      </a:moveTo>
                      <a:cubicBezTo>
                        <a:pt x="1200" y="316"/>
                        <a:pt x="1199" y="321"/>
                        <a:pt x="1195" y="323"/>
                      </a:cubicBezTo>
                      <a:cubicBezTo>
                        <a:pt x="1191" y="325"/>
                        <a:pt x="1187" y="324"/>
                        <a:pt x="1184" y="321"/>
                      </a:cubicBezTo>
                      <a:cubicBezTo>
                        <a:pt x="1182" y="317"/>
                        <a:pt x="1183" y="312"/>
                        <a:pt x="1187" y="310"/>
                      </a:cubicBezTo>
                      <a:cubicBezTo>
                        <a:pt x="1190" y="308"/>
                        <a:pt x="1195" y="309"/>
                        <a:pt x="1197" y="312"/>
                      </a:cubicBezTo>
                      <a:close/>
                      <a:moveTo>
                        <a:pt x="1150" y="470"/>
                      </a:moveTo>
                      <a:cubicBezTo>
                        <a:pt x="1139" y="473"/>
                        <a:pt x="1123" y="469"/>
                        <a:pt x="1112" y="458"/>
                      </a:cubicBezTo>
                      <a:cubicBezTo>
                        <a:pt x="1104" y="450"/>
                        <a:pt x="1098" y="439"/>
                        <a:pt x="1097" y="429"/>
                      </a:cubicBezTo>
                      <a:cubicBezTo>
                        <a:pt x="1097" y="423"/>
                        <a:pt x="1097" y="418"/>
                        <a:pt x="1100" y="413"/>
                      </a:cubicBezTo>
                      <a:cubicBezTo>
                        <a:pt x="1104" y="405"/>
                        <a:pt x="1112" y="401"/>
                        <a:pt x="1118" y="401"/>
                      </a:cubicBezTo>
                      <a:cubicBezTo>
                        <a:pt x="1126" y="402"/>
                        <a:pt x="1130" y="409"/>
                        <a:pt x="1127" y="415"/>
                      </a:cubicBezTo>
                      <a:cubicBezTo>
                        <a:pt x="1120" y="407"/>
                        <a:pt x="1110" y="412"/>
                        <a:pt x="1107" y="422"/>
                      </a:cubicBezTo>
                      <a:cubicBezTo>
                        <a:pt x="1103" y="432"/>
                        <a:pt x="1109" y="447"/>
                        <a:pt x="1116" y="455"/>
                      </a:cubicBezTo>
                      <a:cubicBezTo>
                        <a:pt x="1129" y="469"/>
                        <a:pt x="1142" y="470"/>
                        <a:pt x="1150" y="470"/>
                      </a:cubicBezTo>
                      <a:close/>
                      <a:moveTo>
                        <a:pt x="1094" y="409"/>
                      </a:moveTo>
                      <a:cubicBezTo>
                        <a:pt x="1096" y="375"/>
                        <a:pt x="1125" y="347"/>
                        <a:pt x="1150" y="348"/>
                      </a:cubicBezTo>
                      <a:cubicBezTo>
                        <a:pt x="1177" y="349"/>
                        <a:pt x="1175" y="372"/>
                        <a:pt x="1152" y="372"/>
                      </a:cubicBezTo>
                      <a:cubicBezTo>
                        <a:pt x="1139" y="371"/>
                        <a:pt x="1102" y="376"/>
                        <a:pt x="1094" y="409"/>
                      </a:cubicBezTo>
                      <a:close/>
                      <a:moveTo>
                        <a:pt x="1164" y="796"/>
                      </a:moveTo>
                      <a:cubicBezTo>
                        <a:pt x="1155" y="772"/>
                        <a:pt x="1135" y="766"/>
                        <a:pt x="1127" y="757"/>
                      </a:cubicBezTo>
                      <a:cubicBezTo>
                        <a:pt x="1119" y="747"/>
                        <a:pt x="1130" y="737"/>
                        <a:pt x="1142" y="745"/>
                      </a:cubicBezTo>
                      <a:cubicBezTo>
                        <a:pt x="1155" y="755"/>
                        <a:pt x="1163" y="777"/>
                        <a:pt x="1164" y="796"/>
                      </a:cubicBezTo>
                      <a:close/>
                      <a:moveTo>
                        <a:pt x="1155" y="711"/>
                      </a:moveTo>
                      <a:cubicBezTo>
                        <a:pt x="1157" y="713"/>
                        <a:pt x="1158" y="715"/>
                        <a:pt x="1158" y="717"/>
                      </a:cubicBezTo>
                      <a:cubicBezTo>
                        <a:pt x="1158" y="720"/>
                        <a:pt x="1157" y="723"/>
                        <a:pt x="1153" y="724"/>
                      </a:cubicBezTo>
                      <a:cubicBezTo>
                        <a:pt x="1150" y="726"/>
                        <a:pt x="1146" y="724"/>
                        <a:pt x="1144" y="722"/>
                      </a:cubicBezTo>
                      <a:cubicBezTo>
                        <a:pt x="1141" y="717"/>
                        <a:pt x="1144" y="714"/>
                        <a:pt x="1145" y="710"/>
                      </a:cubicBezTo>
                      <a:cubicBezTo>
                        <a:pt x="1146" y="706"/>
                        <a:pt x="1142" y="702"/>
                        <a:pt x="1137" y="701"/>
                      </a:cubicBezTo>
                      <a:cubicBezTo>
                        <a:pt x="1131" y="699"/>
                        <a:pt x="1125" y="700"/>
                        <a:pt x="1122" y="705"/>
                      </a:cubicBezTo>
                      <a:cubicBezTo>
                        <a:pt x="1120" y="708"/>
                        <a:pt x="1119" y="712"/>
                        <a:pt x="1122" y="714"/>
                      </a:cubicBezTo>
                      <a:cubicBezTo>
                        <a:pt x="1122" y="711"/>
                        <a:pt x="1126" y="707"/>
                        <a:pt x="1130" y="711"/>
                      </a:cubicBezTo>
                      <a:cubicBezTo>
                        <a:pt x="1132" y="712"/>
                        <a:pt x="1134" y="718"/>
                        <a:pt x="1137" y="723"/>
                      </a:cubicBezTo>
                      <a:cubicBezTo>
                        <a:pt x="1139" y="729"/>
                        <a:pt x="1142" y="733"/>
                        <a:pt x="1146" y="736"/>
                      </a:cubicBezTo>
                      <a:cubicBezTo>
                        <a:pt x="1155" y="741"/>
                        <a:pt x="1167" y="737"/>
                        <a:pt x="1170" y="727"/>
                      </a:cubicBezTo>
                      <a:cubicBezTo>
                        <a:pt x="1172" y="722"/>
                        <a:pt x="1170" y="717"/>
                        <a:pt x="1168" y="712"/>
                      </a:cubicBezTo>
                      <a:cubicBezTo>
                        <a:pt x="1166" y="707"/>
                        <a:pt x="1157" y="696"/>
                        <a:pt x="1158" y="690"/>
                      </a:cubicBezTo>
                      <a:cubicBezTo>
                        <a:pt x="1159" y="685"/>
                        <a:pt x="1163" y="683"/>
                        <a:pt x="1166" y="685"/>
                      </a:cubicBezTo>
                      <a:cubicBezTo>
                        <a:pt x="1167" y="681"/>
                        <a:pt x="1161" y="678"/>
                        <a:pt x="1157" y="679"/>
                      </a:cubicBezTo>
                      <a:cubicBezTo>
                        <a:pt x="1148" y="680"/>
                        <a:pt x="1142" y="691"/>
                        <a:pt x="1146" y="701"/>
                      </a:cubicBezTo>
                      <a:cubicBezTo>
                        <a:pt x="1147" y="705"/>
                        <a:pt x="1150" y="708"/>
                        <a:pt x="1155" y="711"/>
                      </a:cubicBezTo>
                      <a:close/>
                      <a:moveTo>
                        <a:pt x="1142" y="700"/>
                      </a:moveTo>
                      <a:cubicBezTo>
                        <a:pt x="1133" y="693"/>
                        <a:pt x="1129" y="676"/>
                        <a:pt x="1132" y="665"/>
                      </a:cubicBezTo>
                      <a:cubicBezTo>
                        <a:pt x="1136" y="653"/>
                        <a:pt x="1147" y="653"/>
                        <a:pt x="1146" y="666"/>
                      </a:cubicBezTo>
                      <a:cubicBezTo>
                        <a:pt x="1145" y="677"/>
                        <a:pt x="1137" y="691"/>
                        <a:pt x="1142" y="700"/>
                      </a:cubicBezTo>
                      <a:close/>
                      <a:moveTo>
                        <a:pt x="1166" y="736"/>
                      </a:moveTo>
                      <a:cubicBezTo>
                        <a:pt x="1162" y="741"/>
                        <a:pt x="1154" y="741"/>
                        <a:pt x="1151" y="740"/>
                      </a:cubicBezTo>
                      <a:cubicBezTo>
                        <a:pt x="1147" y="745"/>
                        <a:pt x="1155" y="755"/>
                        <a:pt x="1163" y="751"/>
                      </a:cubicBezTo>
                      <a:cubicBezTo>
                        <a:pt x="1168" y="748"/>
                        <a:pt x="1170" y="740"/>
                        <a:pt x="1166" y="736"/>
                      </a:cubicBezTo>
                      <a:close/>
                      <a:moveTo>
                        <a:pt x="1509" y="694"/>
                      </a:moveTo>
                      <a:cubicBezTo>
                        <a:pt x="1510" y="698"/>
                        <a:pt x="1509" y="702"/>
                        <a:pt x="1505" y="703"/>
                      </a:cubicBezTo>
                      <a:cubicBezTo>
                        <a:pt x="1499" y="704"/>
                        <a:pt x="1496" y="697"/>
                        <a:pt x="1498" y="693"/>
                      </a:cubicBezTo>
                      <a:cubicBezTo>
                        <a:pt x="1501" y="690"/>
                        <a:pt x="1504" y="689"/>
                        <a:pt x="1505" y="684"/>
                      </a:cubicBezTo>
                      <a:cubicBezTo>
                        <a:pt x="1505" y="690"/>
                        <a:pt x="1508" y="690"/>
                        <a:pt x="1509" y="694"/>
                      </a:cubicBezTo>
                      <a:close/>
                      <a:moveTo>
                        <a:pt x="1566" y="978"/>
                      </a:moveTo>
                      <a:cubicBezTo>
                        <a:pt x="1542" y="988"/>
                        <a:pt x="1521" y="981"/>
                        <a:pt x="1508" y="967"/>
                      </a:cubicBezTo>
                      <a:cubicBezTo>
                        <a:pt x="1496" y="956"/>
                        <a:pt x="1497" y="942"/>
                        <a:pt x="1490" y="934"/>
                      </a:cubicBezTo>
                      <a:cubicBezTo>
                        <a:pt x="1488" y="931"/>
                        <a:pt x="1484" y="930"/>
                        <a:pt x="1479" y="930"/>
                      </a:cubicBezTo>
                      <a:cubicBezTo>
                        <a:pt x="1487" y="921"/>
                        <a:pt x="1500" y="923"/>
                        <a:pt x="1507" y="931"/>
                      </a:cubicBezTo>
                      <a:cubicBezTo>
                        <a:pt x="1516" y="942"/>
                        <a:pt x="1514" y="954"/>
                        <a:pt x="1525" y="964"/>
                      </a:cubicBezTo>
                      <a:cubicBezTo>
                        <a:pt x="1537" y="975"/>
                        <a:pt x="1552" y="980"/>
                        <a:pt x="1566" y="978"/>
                      </a:cubicBezTo>
                      <a:close/>
                      <a:moveTo>
                        <a:pt x="1623" y="981"/>
                      </a:moveTo>
                      <a:cubicBezTo>
                        <a:pt x="1602" y="993"/>
                        <a:pt x="1580" y="983"/>
                        <a:pt x="1568" y="982"/>
                      </a:cubicBezTo>
                      <a:cubicBezTo>
                        <a:pt x="1552" y="980"/>
                        <a:pt x="1549" y="994"/>
                        <a:pt x="1566" y="999"/>
                      </a:cubicBezTo>
                      <a:cubicBezTo>
                        <a:pt x="1583" y="1005"/>
                        <a:pt x="1610" y="997"/>
                        <a:pt x="1623" y="981"/>
                      </a:cubicBezTo>
                      <a:close/>
                      <a:moveTo>
                        <a:pt x="1684" y="348"/>
                      </a:moveTo>
                      <a:cubicBezTo>
                        <a:pt x="1705" y="337"/>
                        <a:pt x="1712" y="311"/>
                        <a:pt x="1707" y="294"/>
                      </a:cubicBezTo>
                      <a:cubicBezTo>
                        <a:pt x="1703" y="279"/>
                        <a:pt x="1687" y="278"/>
                        <a:pt x="1692" y="297"/>
                      </a:cubicBezTo>
                      <a:cubicBezTo>
                        <a:pt x="1697" y="312"/>
                        <a:pt x="1701" y="330"/>
                        <a:pt x="1684" y="348"/>
                      </a:cubicBezTo>
                      <a:close/>
                      <a:moveTo>
                        <a:pt x="1502" y="111"/>
                      </a:moveTo>
                      <a:cubicBezTo>
                        <a:pt x="1517" y="102"/>
                        <a:pt x="1545" y="103"/>
                        <a:pt x="1560" y="112"/>
                      </a:cubicBezTo>
                      <a:cubicBezTo>
                        <a:pt x="1576" y="121"/>
                        <a:pt x="1570" y="136"/>
                        <a:pt x="1551" y="129"/>
                      </a:cubicBezTo>
                      <a:cubicBezTo>
                        <a:pt x="1536" y="124"/>
                        <a:pt x="1522" y="107"/>
                        <a:pt x="1502" y="111"/>
                      </a:cubicBezTo>
                      <a:close/>
                      <a:moveTo>
                        <a:pt x="1717" y="308"/>
                      </a:moveTo>
                      <a:cubicBezTo>
                        <a:pt x="1727" y="285"/>
                        <a:pt x="1716" y="268"/>
                        <a:pt x="1702" y="255"/>
                      </a:cubicBezTo>
                      <a:cubicBezTo>
                        <a:pt x="1694" y="248"/>
                        <a:pt x="1681" y="242"/>
                        <a:pt x="1679" y="231"/>
                      </a:cubicBezTo>
                      <a:cubicBezTo>
                        <a:pt x="1667" y="242"/>
                        <a:pt x="1693" y="261"/>
                        <a:pt x="1701" y="268"/>
                      </a:cubicBezTo>
                      <a:cubicBezTo>
                        <a:pt x="1714" y="280"/>
                        <a:pt x="1720" y="294"/>
                        <a:pt x="1717" y="308"/>
                      </a:cubicBezTo>
                      <a:close/>
                      <a:moveTo>
                        <a:pt x="1592" y="217"/>
                      </a:moveTo>
                      <a:cubicBezTo>
                        <a:pt x="1599" y="242"/>
                        <a:pt x="1598" y="273"/>
                        <a:pt x="1585" y="286"/>
                      </a:cubicBezTo>
                      <a:cubicBezTo>
                        <a:pt x="1573" y="300"/>
                        <a:pt x="1557" y="292"/>
                        <a:pt x="1568" y="275"/>
                      </a:cubicBezTo>
                      <a:cubicBezTo>
                        <a:pt x="1576" y="262"/>
                        <a:pt x="1593" y="242"/>
                        <a:pt x="1592" y="217"/>
                      </a:cubicBezTo>
                      <a:close/>
                      <a:moveTo>
                        <a:pt x="1596" y="67"/>
                      </a:moveTo>
                      <a:cubicBezTo>
                        <a:pt x="1599" y="64"/>
                        <a:pt x="1603" y="63"/>
                        <a:pt x="1606" y="65"/>
                      </a:cubicBezTo>
                      <a:cubicBezTo>
                        <a:pt x="1611" y="70"/>
                        <a:pt x="1607" y="78"/>
                        <a:pt x="1601" y="78"/>
                      </a:cubicBezTo>
                      <a:cubicBezTo>
                        <a:pt x="1597" y="78"/>
                        <a:pt x="1595" y="75"/>
                        <a:pt x="1589" y="77"/>
                      </a:cubicBezTo>
                      <a:cubicBezTo>
                        <a:pt x="1594" y="73"/>
                        <a:pt x="1593" y="71"/>
                        <a:pt x="1596" y="67"/>
                      </a:cubicBezTo>
                      <a:close/>
                      <a:moveTo>
                        <a:pt x="1594" y="66"/>
                      </a:moveTo>
                      <a:cubicBezTo>
                        <a:pt x="1596" y="64"/>
                        <a:pt x="1598" y="63"/>
                        <a:pt x="1600" y="62"/>
                      </a:cubicBezTo>
                      <a:cubicBezTo>
                        <a:pt x="1603" y="62"/>
                        <a:pt x="1607" y="63"/>
                        <a:pt x="1609" y="67"/>
                      </a:cubicBezTo>
                      <a:cubicBezTo>
                        <a:pt x="1611" y="71"/>
                        <a:pt x="1610" y="75"/>
                        <a:pt x="1607" y="78"/>
                      </a:cubicBezTo>
                      <a:cubicBezTo>
                        <a:pt x="1602" y="82"/>
                        <a:pt x="1598" y="78"/>
                        <a:pt x="1594" y="78"/>
                      </a:cubicBezTo>
                      <a:cubicBezTo>
                        <a:pt x="1590" y="77"/>
                        <a:pt x="1586" y="81"/>
                        <a:pt x="1584" y="87"/>
                      </a:cubicBezTo>
                      <a:cubicBezTo>
                        <a:pt x="1582" y="94"/>
                        <a:pt x="1584" y="100"/>
                        <a:pt x="1590" y="104"/>
                      </a:cubicBezTo>
                      <a:cubicBezTo>
                        <a:pt x="1593" y="106"/>
                        <a:pt x="1598" y="106"/>
                        <a:pt x="1600" y="103"/>
                      </a:cubicBezTo>
                      <a:cubicBezTo>
                        <a:pt x="1596" y="103"/>
                        <a:pt x="1592" y="98"/>
                        <a:pt x="1596" y="94"/>
                      </a:cubicBezTo>
                      <a:cubicBezTo>
                        <a:pt x="1597" y="91"/>
                        <a:pt x="1603" y="89"/>
                        <a:pt x="1609" y="86"/>
                      </a:cubicBezTo>
                      <a:cubicBezTo>
                        <a:pt x="1615" y="83"/>
                        <a:pt x="1620" y="79"/>
                        <a:pt x="1622" y="74"/>
                      </a:cubicBezTo>
                      <a:cubicBezTo>
                        <a:pt x="1628" y="64"/>
                        <a:pt x="1621" y="51"/>
                        <a:pt x="1611" y="48"/>
                      </a:cubicBezTo>
                      <a:cubicBezTo>
                        <a:pt x="1605" y="47"/>
                        <a:pt x="1599" y="49"/>
                        <a:pt x="1595" y="51"/>
                      </a:cubicBezTo>
                      <a:cubicBezTo>
                        <a:pt x="1589" y="54"/>
                        <a:pt x="1578" y="65"/>
                        <a:pt x="1570" y="64"/>
                      </a:cubicBezTo>
                      <a:cubicBezTo>
                        <a:pt x="1565" y="64"/>
                        <a:pt x="1562" y="59"/>
                        <a:pt x="1564" y="56"/>
                      </a:cubicBezTo>
                      <a:cubicBezTo>
                        <a:pt x="1559" y="56"/>
                        <a:pt x="1556" y="62"/>
                        <a:pt x="1558" y="67"/>
                      </a:cubicBezTo>
                      <a:cubicBezTo>
                        <a:pt x="1561" y="76"/>
                        <a:pt x="1573" y="82"/>
                        <a:pt x="1584" y="77"/>
                      </a:cubicBezTo>
                      <a:cubicBezTo>
                        <a:pt x="1588" y="75"/>
                        <a:pt x="1591" y="72"/>
                        <a:pt x="1594" y="66"/>
                      </a:cubicBezTo>
                      <a:close/>
                      <a:moveTo>
                        <a:pt x="1583" y="82"/>
                      </a:moveTo>
                      <a:cubicBezTo>
                        <a:pt x="1576" y="92"/>
                        <a:pt x="1557" y="99"/>
                        <a:pt x="1544" y="96"/>
                      </a:cubicBezTo>
                      <a:cubicBezTo>
                        <a:pt x="1531" y="92"/>
                        <a:pt x="1530" y="80"/>
                        <a:pt x="1545" y="80"/>
                      </a:cubicBezTo>
                      <a:cubicBezTo>
                        <a:pt x="1557" y="81"/>
                        <a:pt x="1574" y="88"/>
                        <a:pt x="1583" y="82"/>
                      </a:cubicBezTo>
                      <a:close/>
                      <a:moveTo>
                        <a:pt x="1640" y="52"/>
                      </a:moveTo>
                      <a:cubicBezTo>
                        <a:pt x="1641" y="53"/>
                        <a:pt x="1642" y="55"/>
                        <a:pt x="1641" y="56"/>
                      </a:cubicBezTo>
                      <a:cubicBezTo>
                        <a:pt x="1650" y="51"/>
                        <a:pt x="1668" y="47"/>
                        <a:pt x="1686" y="47"/>
                      </a:cubicBezTo>
                      <a:cubicBezTo>
                        <a:pt x="1681" y="48"/>
                        <a:pt x="1677" y="50"/>
                        <a:pt x="1673" y="53"/>
                      </a:cubicBezTo>
                      <a:cubicBezTo>
                        <a:pt x="1644" y="69"/>
                        <a:pt x="1651" y="92"/>
                        <a:pt x="1637" y="115"/>
                      </a:cubicBezTo>
                      <a:cubicBezTo>
                        <a:pt x="1632" y="123"/>
                        <a:pt x="1622" y="129"/>
                        <a:pt x="1613" y="121"/>
                      </a:cubicBezTo>
                      <a:cubicBezTo>
                        <a:pt x="1608" y="117"/>
                        <a:pt x="1607" y="111"/>
                        <a:pt x="1608" y="105"/>
                      </a:cubicBezTo>
                      <a:cubicBezTo>
                        <a:pt x="1609" y="102"/>
                        <a:pt x="1611" y="99"/>
                        <a:pt x="1615" y="97"/>
                      </a:cubicBezTo>
                      <a:cubicBezTo>
                        <a:pt x="1617" y="97"/>
                        <a:pt x="1618" y="96"/>
                        <a:pt x="1620" y="96"/>
                      </a:cubicBezTo>
                      <a:cubicBezTo>
                        <a:pt x="1619" y="96"/>
                        <a:pt x="1620" y="96"/>
                        <a:pt x="1618" y="97"/>
                      </a:cubicBezTo>
                      <a:cubicBezTo>
                        <a:pt x="1615" y="98"/>
                        <a:pt x="1612" y="104"/>
                        <a:pt x="1614" y="108"/>
                      </a:cubicBezTo>
                      <a:cubicBezTo>
                        <a:pt x="1616" y="111"/>
                        <a:pt x="1621" y="113"/>
                        <a:pt x="1624" y="111"/>
                      </a:cubicBezTo>
                      <a:cubicBezTo>
                        <a:pt x="1628" y="109"/>
                        <a:pt x="1629" y="106"/>
                        <a:pt x="1628" y="102"/>
                      </a:cubicBezTo>
                      <a:cubicBezTo>
                        <a:pt x="1627" y="96"/>
                        <a:pt x="1620" y="94"/>
                        <a:pt x="1615" y="96"/>
                      </a:cubicBezTo>
                      <a:cubicBezTo>
                        <a:pt x="1610" y="98"/>
                        <a:pt x="1608" y="101"/>
                        <a:pt x="1606" y="105"/>
                      </a:cubicBezTo>
                      <a:cubicBezTo>
                        <a:pt x="1604" y="111"/>
                        <a:pt x="1606" y="118"/>
                        <a:pt x="1611" y="123"/>
                      </a:cubicBezTo>
                      <a:cubicBezTo>
                        <a:pt x="1622" y="133"/>
                        <a:pt x="1633" y="127"/>
                        <a:pt x="1640" y="117"/>
                      </a:cubicBezTo>
                      <a:cubicBezTo>
                        <a:pt x="1654" y="93"/>
                        <a:pt x="1646" y="70"/>
                        <a:pt x="1677" y="55"/>
                      </a:cubicBezTo>
                      <a:cubicBezTo>
                        <a:pt x="1689" y="49"/>
                        <a:pt x="1704" y="47"/>
                        <a:pt x="1718" y="56"/>
                      </a:cubicBezTo>
                      <a:cubicBezTo>
                        <a:pt x="1736" y="67"/>
                        <a:pt x="1745" y="89"/>
                        <a:pt x="1735" y="108"/>
                      </a:cubicBezTo>
                      <a:cubicBezTo>
                        <a:pt x="1745" y="87"/>
                        <a:pt x="1724" y="62"/>
                        <a:pt x="1700" y="58"/>
                      </a:cubicBezTo>
                      <a:cubicBezTo>
                        <a:pt x="1688" y="56"/>
                        <a:pt x="1672" y="60"/>
                        <a:pt x="1663" y="72"/>
                      </a:cubicBezTo>
                      <a:cubicBezTo>
                        <a:pt x="1645" y="96"/>
                        <a:pt x="1671" y="116"/>
                        <a:pt x="1688" y="94"/>
                      </a:cubicBezTo>
                      <a:cubicBezTo>
                        <a:pt x="1697" y="82"/>
                        <a:pt x="1711" y="78"/>
                        <a:pt x="1724" y="87"/>
                      </a:cubicBezTo>
                      <a:cubicBezTo>
                        <a:pt x="1732" y="92"/>
                        <a:pt x="1735" y="101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7"/>
                        <a:pt x="1736" y="106"/>
                      </a:cubicBezTo>
                      <a:cubicBezTo>
                        <a:pt x="1733" y="112"/>
                        <a:pt x="1732" y="117"/>
                        <a:pt x="1730" y="123"/>
                      </a:cubicBezTo>
                      <a:cubicBezTo>
                        <a:pt x="1728" y="137"/>
                        <a:pt x="1729" y="148"/>
                        <a:pt x="1734" y="161"/>
                      </a:cubicBezTo>
                      <a:cubicBezTo>
                        <a:pt x="1734" y="162"/>
                        <a:pt x="1734" y="162"/>
                        <a:pt x="1734" y="162"/>
                      </a:cubicBezTo>
                      <a:cubicBezTo>
                        <a:pt x="1724" y="154"/>
                        <a:pt x="1713" y="135"/>
                        <a:pt x="1713" y="124"/>
                      </a:cubicBezTo>
                      <a:cubicBezTo>
                        <a:pt x="1712" y="124"/>
                        <a:pt x="1711" y="124"/>
                        <a:pt x="1711" y="123"/>
                      </a:cubicBezTo>
                      <a:cubicBezTo>
                        <a:pt x="1710" y="134"/>
                        <a:pt x="1718" y="150"/>
                        <a:pt x="1727" y="159"/>
                      </a:cubicBezTo>
                      <a:cubicBezTo>
                        <a:pt x="1726" y="159"/>
                        <a:pt x="1724" y="158"/>
                        <a:pt x="1722" y="157"/>
                      </a:cubicBezTo>
                      <a:cubicBezTo>
                        <a:pt x="1722" y="157"/>
                        <a:pt x="1722" y="157"/>
                        <a:pt x="1722" y="157"/>
                      </a:cubicBezTo>
                      <a:cubicBezTo>
                        <a:pt x="1714" y="154"/>
                        <a:pt x="1705" y="152"/>
                        <a:pt x="1697" y="151"/>
                      </a:cubicBezTo>
                      <a:cubicBezTo>
                        <a:pt x="1687" y="149"/>
                        <a:pt x="1674" y="150"/>
                        <a:pt x="1667" y="144"/>
                      </a:cubicBezTo>
                      <a:cubicBezTo>
                        <a:pt x="1661" y="137"/>
                        <a:pt x="1659" y="129"/>
                        <a:pt x="1662" y="120"/>
                      </a:cubicBezTo>
                      <a:cubicBezTo>
                        <a:pt x="1665" y="113"/>
                        <a:pt x="1672" y="107"/>
                        <a:pt x="1680" y="106"/>
                      </a:cubicBezTo>
                      <a:cubicBezTo>
                        <a:pt x="1687" y="106"/>
                        <a:pt x="1694" y="109"/>
                        <a:pt x="1697" y="116"/>
                      </a:cubicBezTo>
                      <a:cubicBezTo>
                        <a:pt x="1699" y="121"/>
                        <a:pt x="1698" y="127"/>
                        <a:pt x="1694" y="131"/>
                      </a:cubicBezTo>
                      <a:cubicBezTo>
                        <a:pt x="1697" y="128"/>
                        <a:pt x="1697" y="123"/>
                        <a:pt x="1694" y="120"/>
                      </a:cubicBezTo>
                      <a:cubicBezTo>
                        <a:pt x="1691" y="116"/>
                        <a:pt x="1685" y="115"/>
                        <a:pt x="1681" y="119"/>
                      </a:cubicBezTo>
                      <a:cubicBezTo>
                        <a:pt x="1678" y="122"/>
                        <a:pt x="1677" y="127"/>
                        <a:pt x="1680" y="131"/>
                      </a:cubicBezTo>
                      <a:cubicBezTo>
                        <a:pt x="1683" y="134"/>
                        <a:pt x="1687" y="136"/>
                        <a:pt x="1692" y="133"/>
                      </a:cubicBezTo>
                      <a:cubicBezTo>
                        <a:pt x="1694" y="132"/>
                        <a:pt x="1696" y="130"/>
                        <a:pt x="1697" y="128"/>
                      </a:cubicBezTo>
                      <a:cubicBezTo>
                        <a:pt x="1699" y="124"/>
                        <a:pt x="1699" y="120"/>
                        <a:pt x="1697" y="116"/>
                      </a:cubicBezTo>
                      <a:cubicBezTo>
                        <a:pt x="1695" y="109"/>
                        <a:pt x="1688" y="105"/>
                        <a:pt x="1680" y="105"/>
                      </a:cubicBezTo>
                      <a:cubicBezTo>
                        <a:pt x="1671" y="106"/>
                        <a:pt x="1664" y="112"/>
                        <a:pt x="1660" y="120"/>
                      </a:cubicBezTo>
                      <a:cubicBezTo>
                        <a:pt x="1657" y="129"/>
                        <a:pt x="1659" y="138"/>
                        <a:pt x="1666" y="145"/>
                      </a:cubicBezTo>
                      <a:cubicBezTo>
                        <a:pt x="1668" y="147"/>
                        <a:pt x="1670" y="149"/>
                        <a:pt x="1672" y="150"/>
                      </a:cubicBezTo>
                      <a:cubicBezTo>
                        <a:pt x="1671" y="150"/>
                        <a:pt x="1669" y="150"/>
                        <a:pt x="1668" y="150"/>
                      </a:cubicBezTo>
                      <a:cubicBezTo>
                        <a:pt x="1647" y="152"/>
                        <a:pt x="1628" y="163"/>
                        <a:pt x="1607" y="155"/>
                      </a:cubicBezTo>
                      <a:cubicBezTo>
                        <a:pt x="1607" y="155"/>
                        <a:pt x="1606" y="156"/>
                        <a:pt x="1605" y="157"/>
                      </a:cubicBezTo>
                      <a:cubicBezTo>
                        <a:pt x="1608" y="158"/>
                        <a:pt x="1612" y="159"/>
                        <a:pt x="1615" y="160"/>
                      </a:cubicBezTo>
                      <a:cubicBezTo>
                        <a:pt x="1620" y="161"/>
                        <a:pt x="1624" y="162"/>
                        <a:pt x="1628" y="161"/>
                      </a:cubicBezTo>
                      <a:cubicBezTo>
                        <a:pt x="1625" y="164"/>
                        <a:pt x="1621" y="167"/>
                        <a:pt x="1618" y="170"/>
                      </a:cubicBezTo>
                      <a:cubicBezTo>
                        <a:pt x="1611" y="177"/>
                        <a:pt x="1606" y="184"/>
                        <a:pt x="1602" y="193"/>
                      </a:cubicBezTo>
                      <a:cubicBezTo>
                        <a:pt x="1601" y="196"/>
                        <a:pt x="1600" y="199"/>
                        <a:pt x="1599" y="202"/>
                      </a:cubicBezTo>
                      <a:cubicBezTo>
                        <a:pt x="1597" y="210"/>
                        <a:pt x="1596" y="217"/>
                        <a:pt x="1598" y="225"/>
                      </a:cubicBezTo>
                      <a:cubicBezTo>
                        <a:pt x="1599" y="233"/>
                        <a:pt x="1602" y="239"/>
                        <a:pt x="1607" y="246"/>
                      </a:cubicBezTo>
                      <a:cubicBezTo>
                        <a:pt x="1612" y="252"/>
                        <a:pt x="1619" y="256"/>
                        <a:pt x="1626" y="258"/>
                      </a:cubicBezTo>
                      <a:cubicBezTo>
                        <a:pt x="1638" y="261"/>
                        <a:pt x="1652" y="256"/>
                        <a:pt x="1659" y="246"/>
                      </a:cubicBezTo>
                      <a:cubicBezTo>
                        <a:pt x="1667" y="236"/>
                        <a:pt x="1670" y="222"/>
                        <a:pt x="1670" y="208"/>
                      </a:cubicBezTo>
                      <a:cubicBezTo>
                        <a:pt x="1657" y="234"/>
                        <a:pt x="1636" y="224"/>
                        <a:pt x="1625" y="227"/>
                      </a:cubicBezTo>
                      <a:cubicBezTo>
                        <a:pt x="1609" y="232"/>
                        <a:pt x="1609" y="245"/>
                        <a:pt x="1618" y="253"/>
                      </a:cubicBezTo>
                      <a:cubicBezTo>
                        <a:pt x="1618" y="253"/>
                        <a:pt x="1618" y="253"/>
                        <a:pt x="1618" y="253"/>
                      </a:cubicBezTo>
                      <a:cubicBezTo>
                        <a:pt x="1614" y="251"/>
                        <a:pt x="1611" y="249"/>
                        <a:pt x="1608" y="245"/>
                      </a:cubicBezTo>
                      <a:cubicBezTo>
                        <a:pt x="1603" y="238"/>
                        <a:pt x="1601" y="233"/>
                        <a:pt x="1600" y="225"/>
                      </a:cubicBezTo>
                      <a:cubicBezTo>
                        <a:pt x="1599" y="217"/>
                        <a:pt x="1599" y="211"/>
                        <a:pt x="1601" y="203"/>
                      </a:cubicBezTo>
                      <a:cubicBezTo>
                        <a:pt x="1605" y="191"/>
                        <a:pt x="1610" y="183"/>
                        <a:pt x="1618" y="174"/>
                      </a:cubicBezTo>
                      <a:cubicBezTo>
                        <a:pt x="1616" y="177"/>
                        <a:pt x="1614" y="180"/>
                        <a:pt x="1612" y="183"/>
                      </a:cubicBezTo>
                      <a:cubicBezTo>
                        <a:pt x="1608" y="193"/>
                        <a:pt x="1609" y="207"/>
                        <a:pt x="1620" y="212"/>
                      </a:cubicBezTo>
                      <a:cubicBezTo>
                        <a:pt x="1624" y="215"/>
                        <a:pt x="1630" y="214"/>
                        <a:pt x="1634" y="210"/>
                      </a:cubicBezTo>
                      <a:cubicBezTo>
                        <a:pt x="1637" y="208"/>
                        <a:pt x="1639" y="204"/>
                        <a:pt x="1638" y="201"/>
                      </a:cubicBezTo>
                      <a:cubicBezTo>
                        <a:pt x="1638" y="197"/>
                        <a:pt x="1636" y="193"/>
                        <a:pt x="1633" y="190"/>
                      </a:cubicBezTo>
                      <a:cubicBezTo>
                        <a:pt x="1628" y="187"/>
                        <a:pt x="1622" y="188"/>
                        <a:pt x="1619" y="192"/>
                      </a:cubicBezTo>
                      <a:cubicBezTo>
                        <a:pt x="1617" y="195"/>
                        <a:pt x="1617" y="198"/>
                        <a:pt x="1619" y="201"/>
                      </a:cubicBezTo>
                      <a:cubicBezTo>
                        <a:pt x="1621" y="203"/>
                        <a:pt x="1623" y="203"/>
                        <a:pt x="1624" y="202"/>
                      </a:cubicBezTo>
                      <a:cubicBezTo>
                        <a:pt x="1623" y="202"/>
                        <a:pt x="1622" y="201"/>
                        <a:pt x="1621" y="199"/>
                      </a:cubicBezTo>
                      <a:cubicBezTo>
                        <a:pt x="1620" y="196"/>
                        <a:pt x="1622" y="194"/>
                        <a:pt x="1625" y="194"/>
                      </a:cubicBezTo>
                      <a:cubicBezTo>
                        <a:pt x="1627" y="194"/>
                        <a:pt x="1628" y="195"/>
                        <a:pt x="1630" y="197"/>
                      </a:cubicBezTo>
                      <a:cubicBezTo>
                        <a:pt x="1632" y="199"/>
                        <a:pt x="1631" y="202"/>
                        <a:pt x="1629" y="204"/>
                      </a:cubicBezTo>
                      <a:cubicBezTo>
                        <a:pt x="1627" y="207"/>
                        <a:pt x="1623" y="207"/>
                        <a:pt x="1620" y="206"/>
                      </a:cubicBezTo>
                      <a:cubicBezTo>
                        <a:pt x="1612" y="202"/>
                        <a:pt x="1612" y="188"/>
                        <a:pt x="1615" y="181"/>
                      </a:cubicBezTo>
                      <a:cubicBezTo>
                        <a:pt x="1628" y="155"/>
                        <a:pt x="1672" y="150"/>
                        <a:pt x="1701" y="155"/>
                      </a:cubicBezTo>
                      <a:cubicBezTo>
                        <a:pt x="1691" y="155"/>
                        <a:pt x="1682" y="159"/>
                        <a:pt x="1675" y="165"/>
                      </a:cubicBezTo>
                      <a:cubicBezTo>
                        <a:pt x="1672" y="169"/>
                        <a:pt x="1669" y="173"/>
                        <a:pt x="1667" y="179"/>
                      </a:cubicBezTo>
                      <a:cubicBezTo>
                        <a:pt x="1670" y="174"/>
                        <a:pt x="1673" y="170"/>
                        <a:pt x="1676" y="167"/>
                      </a:cubicBezTo>
                      <a:cubicBezTo>
                        <a:pt x="1685" y="159"/>
                        <a:pt x="1696" y="157"/>
                        <a:pt x="1707" y="158"/>
                      </a:cubicBezTo>
                      <a:cubicBezTo>
                        <a:pt x="1716" y="159"/>
                        <a:pt x="1722" y="161"/>
                        <a:pt x="1728" y="165"/>
                      </a:cubicBezTo>
                      <a:cubicBezTo>
                        <a:pt x="1740" y="172"/>
                        <a:pt x="1747" y="182"/>
                        <a:pt x="1758" y="190"/>
                      </a:cubicBezTo>
                      <a:cubicBezTo>
                        <a:pt x="1759" y="191"/>
                        <a:pt x="1759" y="191"/>
                        <a:pt x="1759" y="191"/>
                      </a:cubicBezTo>
                      <a:cubicBezTo>
                        <a:pt x="1765" y="195"/>
                        <a:pt x="1771" y="198"/>
                        <a:pt x="1778" y="201"/>
                      </a:cubicBezTo>
                      <a:cubicBezTo>
                        <a:pt x="1780" y="202"/>
                        <a:pt x="1797" y="208"/>
                        <a:pt x="1799" y="206"/>
                      </a:cubicBezTo>
                      <a:cubicBezTo>
                        <a:pt x="1798" y="204"/>
                        <a:pt x="1788" y="200"/>
                        <a:pt x="1786" y="200"/>
                      </a:cubicBezTo>
                      <a:cubicBezTo>
                        <a:pt x="1777" y="196"/>
                        <a:pt x="1769" y="192"/>
                        <a:pt x="1761" y="187"/>
                      </a:cubicBezTo>
                      <a:cubicBezTo>
                        <a:pt x="1760" y="186"/>
                        <a:pt x="1760" y="186"/>
                        <a:pt x="1760" y="186"/>
                      </a:cubicBezTo>
                      <a:cubicBezTo>
                        <a:pt x="1750" y="179"/>
                        <a:pt x="1743" y="171"/>
                        <a:pt x="1737" y="160"/>
                      </a:cubicBezTo>
                      <a:cubicBezTo>
                        <a:pt x="1732" y="146"/>
                        <a:pt x="1730" y="129"/>
                        <a:pt x="1738" y="116"/>
                      </a:cubicBezTo>
                      <a:cubicBezTo>
                        <a:pt x="1742" y="108"/>
                        <a:pt x="1753" y="101"/>
                        <a:pt x="1762" y="106"/>
                      </a:cubicBezTo>
                      <a:cubicBezTo>
                        <a:pt x="1765" y="107"/>
                        <a:pt x="1766" y="111"/>
                        <a:pt x="1766" y="114"/>
                      </a:cubicBezTo>
                      <a:cubicBezTo>
                        <a:pt x="1765" y="117"/>
                        <a:pt x="1763" y="119"/>
                        <a:pt x="1760" y="119"/>
                      </a:cubicBezTo>
                      <a:cubicBezTo>
                        <a:pt x="1757" y="119"/>
                        <a:pt x="1755" y="117"/>
                        <a:pt x="1754" y="116"/>
                      </a:cubicBezTo>
                      <a:cubicBezTo>
                        <a:pt x="1753" y="114"/>
                        <a:pt x="1754" y="111"/>
                        <a:pt x="1757" y="110"/>
                      </a:cubicBezTo>
                      <a:cubicBezTo>
                        <a:pt x="1758" y="110"/>
                        <a:pt x="1760" y="110"/>
                        <a:pt x="1761" y="111"/>
                      </a:cubicBezTo>
                      <a:cubicBezTo>
                        <a:pt x="1761" y="109"/>
                        <a:pt x="1759" y="108"/>
                        <a:pt x="1757" y="107"/>
                      </a:cubicBezTo>
                      <a:cubicBezTo>
                        <a:pt x="1754" y="107"/>
                        <a:pt x="1751" y="109"/>
                        <a:pt x="1750" y="112"/>
                      </a:cubicBezTo>
                      <a:cubicBezTo>
                        <a:pt x="1748" y="117"/>
                        <a:pt x="1751" y="123"/>
                        <a:pt x="1756" y="125"/>
                      </a:cubicBezTo>
                      <a:cubicBezTo>
                        <a:pt x="1760" y="126"/>
                        <a:pt x="1764" y="126"/>
                        <a:pt x="1767" y="124"/>
                      </a:cubicBezTo>
                      <a:cubicBezTo>
                        <a:pt x="1771" y="122"/>
                        <a:pt x="1773" y="118"/>
                        <a:pt x="1773" y="114"/>
                      </a:cubicBezTo>
                      <a:cubicBezTo>
                        <a:pt x="1774" y="109"/>
                        <a:pt x="1771" y="104"/>
                        <a:pt x="1766" y="101"/>
                      </a:cubicBezTo>
                      <a:cubicBezTo>
                        <a:pt x="1756" y="96"/>
                        <a:pt x="1744" y="102"/>
                        <a:pt x="1738" y="112"/>
                      </a:cubicBezTo>
                      <a:cubicBezTo>
                        <a:pt x="1736" y="115"/>
                        <a:pt x="1735" y="118"/>
                        <a:pt x="1734" y="122"/>
                      </a:cubicBezTo>
                      <a:cubicBezTo>
                        <a:pt x="1736" y="110"/>
                        <a:pt x="1741" y="101"/>
                        <a:pt x="1748" y="91"/>
                      </a:cubicBezTo>
                      <a:cubicBezTo>
                        <a:pt x="1754" y="85"/>
                        <a:pt x="1758" y="81"/>
                        <a:pt x="1765" y="78"/>
                      </a:cubicBezTo>
                      <a:cubicBezTo>
                        <a:pt x="1773" y="74"/>
                        <a:pt x="1779" y="73"/>
                        <a:pt x="1788" y="73"/>
                      </a:cubicBezTo>
                      <a:cubicBezTo>
                        <a:pt x="1792" y="74"/>
                        <a:pt x="1795" y="75"/>
                        <a:pt x="1799" y="76"/>
                      </a:cubicBezTo>
                      <a:cubicBezTo>
                        <a:pt x="1800" y="76"/>
                        <a:pt x="1800" y="76"/>
                        <a:pt x="1800" y="76"/>
                      </a:cubicBezTo>
                      <a:cubicBezTo>
                        <a:pt x="1788" y="74"/>
                        <a:pt x="1777" y="82"/>
                        <a:pt x="1782" y="97"/>
                      </a:cubicBezTo>
                      <a:cubicBezTo>
                        <a:pt x="1785" y="108"/>
                        <a:pt x="1806" y="120"/>
                        <a:pt x="1791" y="146"/>
                      </a:cubicBezTo>
                      <a:cubicBezTo>
                        <a:pt x="1803" y="138"/>
                        <a:pt x="1813" y="128"/>
                        <a:pt x="1817" y="115"/>
                      </a:cubicBezTo>
                      <a:cubicBezTo>
                        <a:pt x="1821" y="103"/>
                        <a:pt x="1818" y="89"/>
                        <a:pt x="1808" y="81"/>
                      </a:cubicBezTo>
                      <a:cubicBezTo>
                        <a:pt x="1802" y="76"/>
                        <a:pt x="1795" y="73"/>
                        <a:pt x="1788" y="72"/>
                      </a:cubicBezTo>
                      <a:cubicBezTo>
                        <a:pt x="1779" y="72"/>
                        <a:pt x="1773" y="73"/>
                        <a:pt x="1765" y="76"/>
                      </a:cubicBezTo>
                      <a:cubicBezTo>
                        <a:pt x="1757" y="80"/>
                        <a:pt x="1752" y="84"/>
                        <a:pt x="1747" y="90"/>
                      </a:cubicBezTo>
                      <a:cubicBezTo>
                        <a:pt x="1744" y="92"/>
                        <a:pt x="1742" y="95"/>
                        <a:pt x="1740" y="98"/>
                      </a:cubicBezTo>
                      <a:cubicBezTo>
                        <a:pt x="1739" y="99"/>
                        <a:pt x="1739" y="101"/>
                        <a:pt x="1738" y="102"/>
                      </a:cubicBezTo>
                      <a:cubicBezTo>
                        <a:pt x="1746" y="83"/>
                        <a:pt x="1735" y="62"/>
                        <a:pt x="1717" y="52"/>
                      </a:cubicBezTo>
                      <a:cubicBezTo>
                        <a:pt x="1716" y="51"/>
                        <a:pt x="1714" y="50"/>
                        <a:pt x="1712" y="49"/>
                      </a:cubicBezTo>
                      <a:cubicBezTo>
                        <a:pt x="1691" y="39"/>
                        <a:pt x="1663" y="41"/>
                        <a:pt x="1640" y="52"/>
                      </a:cubicBezTo>
                      <a:close/>
                      <a:moveTo>
                        <a:pt x="1621" y="52"/>
                      </a:moveTo>
                      <a:cubicBezTo>
                        <a:pt x="1626" y="56"/>
                        <a:pt x="1628" y="65"/>
                        <a:pt x="1626" y="69"/>
                      </a:cubicBezTo>
                      <a:cubicBezTo>
                        <a:pt x="1632" y="72"/>
                        <a:pt x="1643" y="63"/>
                        <a:pt x="1638" y="54"/>
                      </a:cubicBezTo>
                      <a:cubicBezTo>
                        <a:pt x="1634" y="48"/>
                        <a:pt x="1625" y="47"/>
                        <a:pt x="1621" y="52"/>
                      </a:cubicBezTo>
                      <a:close/>
                      <a:moveTo>
                        <a:pt x="1631" y="43"/>
                      </a:moveTo>
                      <a:cubicBezTo>
                        <a:pt x="1623" y="38"/>
                        <a:pt x="1611" y="34"/>
                        <a:pt x="1601" y="34"/>
                      </a:cubicBezTo>
                      <a:cubicBezTo>
                        <a:pt x="1591" y="34"/>
                        <a:pt x="1581" y="38"/>
                        <a:pt x="1571" y="42"/>
                      </a:cubicBezTo>
                      <a:cubicBezTo>
                        <a:pt x="1555" y="51"/>
                        <a:pt x="1540" y="64"/>
                        <a:pt x="1521" y="63"/>
                      </a:cubicBezTo>
                      <a:cubicBezTo>
                        <a:pt x="1505" y="63"/>
                        <a:pt x="1494" y="51"/>
                        <a:pt x="1493" y="40"/>
                      </a:cubicBezTo>
                      <a:cubicBezTo>
                        <a:pt x="1493" y="31"/>
                        <a:pt x="1498" y="20"/>
                        <a:pt x="1508" y="17"/>
                      </a:cubicBezTo>
                      <a:cubicBezTo>
                        <a:pt x="1515" y="15"/>
                        <a:pt x="1527" y="16"/>
                        <a:pt x="1529" y="24"/>
                      </a:cubicBezTo>
                      <a:cubicBezTo>
                        <a:pt x="1530" y="29"/>
                        <a:pt x="1528" y="33"/>
                        <a:pt x="1525" y="33"/>
                      </a:cubicBezTo>
                      <a:cubicBezTo>
                        <a:pt x="1526" y="29"/>
                        <a:pt x="1522" y="26"/>
                        <a:pt x="1517" y="27"/>
                      </a:cubicBezTo>
                      <a:cubicBezTo>
                        <a:pt x="1514" y="28"/>
                        <a:pt x="1511" y="30"/>
                        <a:pt x="1509" y="33"/>
                      </a:cubicBezTo>
                      <a:cubicBezTo>
                        <a:pt x="1507" y="38"/>
                        <a:pt x="1508" y="44"/>
                        <a:pt x="1513" y="48"/>
                      </a:cubicBezTo>
                      <a:cubicBezTo>
                        <a:pt x="1523" y="55"/>
                        <a:pt x="1542" y="46"/>
                        <a:pt x="1553" y="39"/>
                      </a:cubicBezTo>
                      <a:cubicBezTo>
                        <a:pt x="1569" y="28"/>
                        <a:pt x="1587" y="23"/>
                        <a:pt x="1606" y="27"/>
                      </a:cubicBezTo>
                      <a:cubicBezTo>
                        <a:pt x="1617" y="29"/>
                        <a:pt x="1627" y="34"/>
                        <a:pt x="1631" y="43"/>
                      </a:cubicBezTo>
                      <a:close/>
                      <a:moveTo>
                        <a:pt x="1818" y="124"/>
                      </a:moveTo>
                      <a:cubicBezTo>
                        <a:pt x="1825" y="111"/>
                        <a:pt x="1838" y="116"/>
                        <a:pt x="1848" y="118"/>
                      </a:cubicBezTo>
                      <a:cubicBezTo>
                        <a:pt x="1858" y="119"/>
                        <a:pt x="1870" y="116"/>
                        <a:pt x="1872" y="105"/>
                      </a:cubicBezTo>
                      <a:cubicBezTo>
                        <a:pt x="1859" y="106"/>
                        <a:pt x="1859" y="98"/>
                        <a:pt x="1847" y="95"/>
                      </a:cubicBezTo>
                      <a:cubicBezTo>
                        <a:pt x="1835" y="92"/>
                        <a:pt x="1819" y="103"/>
                        <a:pt x="1818" y="124"/>
                      </a:cubicBezTo>
                      <a:close/>
                      <a:moveTo>
                        <a:pt x="1902" y="156"/>
                      </a:moveTo>
                      <a:cubicBezTo>
                        <a:pt x="1899" y="125"/>
                        <a:pt x="1936" y="125"/>
                        <a:pt x="1949" y="138"/>
                      </a:cubicBezTo>
                      <a:cubicBezTo>
                        <a:pt x="1935" y="132"/>
                        <a:pt x="1907" y="142"/>
                        <a:pt x="1902" y="156"/>
                      </a:cubicBezTo>
                      <a:close/>
                      <a:moveTo>
                        <a:pt x="1900" y="174"/>
                      </a:moveTo>
                      <a:cubicBezTo>
                        <a:pt x="1882" y="169"/>
                        <a:pt x="1868" y="150"/>
                        <a:pt x="1868" y="135"/>
                      </a:cubicBezTo>
                      <a:cubicBezTo>
                        <a:pt x="1868" y="100"/>
                        <a:pt x="1905" y="101"/>
                        <a:pt x="1898" y="132"/>
                      </a:cubicBezTo>
                      <a:cubicBezTo>
                        <a:pt x="1893" y="148"/>
                        <a:pt x="1891" y="158"/>
                        <a:pt x="1900" y="174"/>
                      </a:cubicBezTo>
                      <a:close/>
                      <a:moveTo>
                        <a:pt x="2049" y="215"/>
                      </a:moveTo>
                      <a:cubicBezTo>
                        <a:pt x="2045" y="180"/>
                        <a:pt x="2017" y="167"/>
                        <a:pt x="1990" y="162"/>
                      </a:cubicBezTo>
                      <a:cubicBezTo>
                        <a:pt x="1975" y="159"/>
                        <a:pt x="1954" y="162"/>
                        <a:pt x="1943" y="150"/>
                      </a:cubicBezTo>
                      <a:cubicBezTo>
                        <a:pt x="1937" y="173"/>
                        <a:pt x="1984" y="176"/>
                        <a:pt x="1999" y="179"/>
                      </a:cubicBezTo>
                      <a:cubicBezTo>
                        <a:pt x="2023" y="183"/>
                        <a:pt x="2042" y="196"/>
                        <a:pt x="2049" y="215"/>
                      </a:cubicBezTo>
                      <a:close/>
                      <a:moveTo>
                        <a:pt x="1641" y="720"/>
                      </a:moveTo>
                      <a:cubicBezTo>
                        <a:pt x="1616" y="714"/>
                        <a:pt x="1593" y="742"/>
                        <a:pt x="1580" y="749"/>
                      </a:cubicBezTo>
                      <a:cubicBezTo>
                        <a:pt x="1560" y="758"/>
                        <a:pt x="1548" y="741"/>
                        <a:pt x="1567" y="728"/>
                      </a:cubicBezTo>
                      <a:cubicBezTo>
                        <a:pt x="1584" y="715"/>
                        <a:pt x="1619" y="709"/>
                        <a:pt x="1641" y="720"/>
                      </a:cubicBezTo>
                      <a:close/>
                      <a:moveTo>
                        <a:pt x="1522" y="814"/>
                      </a:moveTo>
                      <a:cubicBezTo>
                        <a:pt x="1550" y="832"/>
                        <a:pt x="1545" y="863"/>
                        <a:pt x="1552" y="877"/>
                      </a:cubicBezTo>
                      <a:cubicBezTo>
                        <a:pt x="1560" y="892"/>
                        <a:pt x="1575" y="887"/>
                        <a:pt x="1572" y="869"/>
                      </a:cubicBezTo>
                      <a:cubicBezTo>
                        <a:pt x="1567" y="846"/>
                        <a:pt x="1547" y="823"/>
                        <a:pt x="1522" y="814"/>
                      </a:cubicBezTo>
                      <a:close/>
                      <a:moveTo>
                        <a:pt x="1767" y="413"/>
                      </a:moveTo>
                      <a:cubicBezTo>
                        <a:pt x="1749" y="417"/>
                        <a:pt x="1744" y="430"/>
                        <a:pt x="1747" y="450"/>
                      </a:cubicBezTo>
                      <a:cubicBezTo>
                        <a:pt x="1749" y="466"/>
                        <a:pt x="1743" y="479"/>
                        <a:pt x="1731" y="482"/>
                      </a:cubicBezTo>
                      <a:cubicBezTo>
                        <a:pt x="1739" y="487"/>
                        <a:pt x="1753" y="484"/>
                        <a:pt x="1758" y="474"/>
                      </a:cubicBezTo>
                      <a:cubicBezTo>
                        <a:pt x="1766" y="460"/>
                        <a:pt x="1756" y="446"/>
                        <a:pt x="1757" y="430"/>
                      </a:cubicBezTo>
                      <a:cubicBezTo>
                        <a:pt x="1757" y="425"/>
                        <a:pt x="1760" y="418"/>
                        <a:pt x="1767" y="413"/>
                      </a:cubicBezTo>
                      <a:close/>
                      <a:moveTo>
                        <a:pt x="1493" y="650"/>
                      </a:moveTo>
                      <a:cubicBezTo>
                        <a:pt x="1491" y="650"/>
                        <a:pt x="1489" y="648"/>
                        <a:pt x="1489" y="646"/>
                      </a:cubicBezTo>
                      <a:cubicBezTo>
                        <a:pt x="1489" y="644"/>
                        <a:pt x="1490" y="642"/>
                        <a:pt x="1492" y="642"/>
                      </a:cubicBezTo>
                      <a:cubicBezTo>
                        <a:pt x="1494" y="642"/>
                        <a:pt x="1496" y="644"/>
                        <a:pt x="1496" y="646"/>
                      </a:cubicBezTo>
                      <a:cubicBezTo>
                        <a:pt x="1496" y="648"/>
                        <a:pt x="1495" y="650"/>
                        <a:pt x="1493" y="650"/>
                      </a:cubicBezTo>
                      <a:close/>
                      <a:moveTo>
                        <a:pt x="1510" y="638"/>
                      </a:moveTo>
                      <a:cubicBezTo>
                        <a:pt x="1506" y="638"/>
                        <a:pt x="1503" y="635"/>
                        <a:pt x="1502" y="631"/>
                      </a:cubicBezTo>
                      <a:cubicBezTo>
                        <a:pt x="1502" y="627"/>
                        <a:pt x="1505" y="623"/>
                        <a:pt x="1510" y="623"/>
                      </a:cubicBezTo>
                      <a:cubicBezTo>
                        <a:pt x="1514" y="622"/>
                        <a:pt x="1517" y="626"/>
                        <a:pt x="1518" y="630"/>
                      </a:cubicBezTo>
                      <a:cubicBezTo>
                        <a:pt x="1518" y="634"/>
                        <a:pt x="1515" y="638"/>
                        <a:pt x="1510" y="638"/>
                      </a:cubicBezTo>
                      <a:close/>
                      <a:moveTo>
                        <a:pt x="1502" y="647"/>
                      </a:moveTo>
                      <a:cubicBezTo>
                        <a:pt x="1499" y="647"/>
                        <a:pt x="1497" y="645"/>
                        <a:pt x="1497" y="642"/>
                      </a:cubicBezTo>
                      <a:cubicBezTo>
                        <a:pt x="1497" y="639"/>
                        <a:pt x="1499" y="637"/>
                        <a:pt x="1501" y="637"/>
                      </a:cubicBezTo>
                      <a:cubicBezTo>
                        <a:pt x="1504" y="637"/>
                        <a:pt x="1506" y="639"/>
                        <a:pt x="1507" y="641"/>
                      </a:cubicBezTo>
                      <a:cubicBezTo>
                        <a:pt x="1507" y="644"/>
                        <a:pt x="1505" y="647"/>
                        <a:pt x="1502" y="647"/>
                      </a:cubicBezTo>
                      <a:close/>
                      <a:moveTo>
                        <a:pt x="1814" y="598"/>
                      </a:moveTo>
                      <a:cubicBezTo>
                        <a:pt x="1812" y="595"/>
                        <a:pt x="1809" y="594"/>
                        <a:pt x="1806" y="595"/>
                      </a:cubicBezTo>
                      <a:cubicBezTo>
                        <a:pt x="1802" y="595"/>
                        <a:pt x="1798" y="598"/>
                        <a:pt x="1797" y="602"/>
                      </a:cubicBezTo>
                      <a:cubicBezTo>
                        <a:pt x="1795" y="608"/>
                        <a:pt x="1799" y="612"/>
                        <a:pt x="1802" y="614"/>
                      </a:cubicBezTo>
                      <a:cubicBezTo>
                        <a:pt x="1810" y="618"/>
                        <a:pt x="1813" y="612"/>
                        <a:pt x="1818" y="611"/>
                      </a:cubicBezTo>
                      <a:cubicBezTo>
                        <a:pt x="1823" y="609"/>
                        <a:pt x="1829" y="613"/>
                        <a:pt x="1832" y="619"/>
                      </a:cubicBezTo>
                      <a:cubicBezTo>
                        <a:pt x="1836" y="626"/>
                        <a:pt x="1836" y="635"/>
                        <a:pt x="1830" y="641"/>
                      </a:cubicBezTo>
                      <a:cubicBezTo>
                        <a:pt x="1827" y="644"/>
                        <a:pt x="1821" y="646"/>
                        <a:pt x="1817" y="642"/>
                      </a:cubicBezTo>
                      <a:cubicBezTo>
                        <a:pt x="1822" y="642"/>
                        <a:pt x="1826" y="635"/>
                        <a:pt x="1820" y="630"/>
                      </a:cubicBezTo>
                      <a:cubicBezTo>
                        <a:pt x="1818" y="628"/>
                        <a:pt x="1810" y="626"/>
                        <a:pt x="1802" y="625"/>
                      </a:cubicBezTo>
                      <a:cubicBezTo>
                        <a:pt x="1794" y="623"/>
                        <a:pt x="1787" y="620"/>
                        <a:pt x="1783" y="614"/>
                      </a:cubicBezTo>
                      <a:cubicBezTo>
                        <a:pt x="1774" y="604"/>
                        <a:pt x="1778" y="587"/>
                        <a:pt x="1789" y="581"/>
                      </a:cubicBezTo>
                      <a:cubicBezTo>
                        <a:pt x="1796" y="577"/>
                        <a:pt x="1803" y="578"/>
                        <a:pt x="1810" y="579"/>
                      </a:cubicBezTo>
                      <a:cubicBezTo>
                        <a:pt x="1817" y="581"/>
                        <a:pt x="1834" y="591"/>
                        <a:pt x="1842" y="588"/>
                      </a:cubicBezTo>
                      <a:cubicBezTo>
                        <a:pt x="1849" y="586"/>
                        <a:pt x="1850" y="580"/>
                        <a:pt x="1847" y="576"/>
                      </a:cubicBezTo>
                      <a:cubicBezTo>
                        <a:pt x="1853" y="575"/>
                        <a:pt x="1858" y="582"/>
                        <a:pt x="1858" y="588"/>
                      </a:cubicBezTo>
                      <a:cubicBezTo>
                        <a:pt x="1857" y="599"/>
                        <a:pt x="1844" y="610"/>
                        <a:pt x="1830" y="607"/>
                      </a:cubicBezTo>
                      <a:cubicBezTo>
                        <a:pt x="1824" y="606"/>
                        <a:pt x="1820" y="603"/>
                        <a:pt x="1814" y="598"/>
                      </a:cubicBezTo>
                      <a:close/>
                      <a:moveTo>
                        <a:pt x="1581" y="140"/>
                      </a:moveTo>
                      <a:cubicBezTo>
                        <a:pt x="1581" y="137"/>
                        <a:pt x="1583" y="135"/>
                        <a:pt x="1586" y="135"/>
                      </a:cubicBezTo>
                      <a:cubicBezTo>
                        <a:pt x="1589" y="135"/>
                        <a:pt x="1592" y="138"/>
                        <a:pt x="1591" y="141"/>
                      </a:cubicBezTo>
                      <a:cubicBezTo>
                        <a:pt x="1591" y="144"/>
                        <a:pt x="1589" y="146"/>
                        <a:pt x="1586" y="146"/>
                      </a:cubicBezTo>
                      <a:cubicBezTo>
                        <a:pt x="1583" y="146"/>
                        <a:pt x="1580" y="143"/>
                        <a:pt x="1581" y="140"/>
                      </a:cubicBezTo>
                      <a:close/>
                      <a:moveTo>
                        <a:pt x="1579" y="130"/>
                      </a:moveTo>
                      <a:cubicBezTo>
                        <a:pt x="1579" y="127"/>
                        <a:pt x="1581" y="126"/>
                        <a:pt x="1583" y="126"/>
                      </a:cubicBezTo>
                      <a:cubicBezTo>
                        <a:pt x="1586" y="126"/>
                        <a:pt x="1587" y="128"/>
                        <a:pt x="1587" y="130"/>
                      </a:cubicBezTo>
                      <a:cubicBezTo>
                        <a:pt x="1587" y="133"/>
                        <a:pt x="1585" y="134"/>
                        <a:pt x="1583" y="134"/>
                      </a:cubicBezTo>
                      <a:cubicBezTo>
                        <a:pt x="1580" y="134"/>
                        <a:pt x="1579" y="132"/>
                        <a:pt x="1579" y="130"/>
                      </a:cubicBezTo>
                      <a:close/>
                      <a:moveTo>
                        <a:pt x="1589" y="151"/>
                      </a:moveTo>
                      <a:cubicBezTo>
                        <a:pt x="1589" y="146"/>
                        <a:pt x="1593" y="143"/>
                        <a:pt x="1598" y="143"/>
                      </a:cubicBezTo>
                      <a:cubicBezTo>
                        <a:pt x="1602" y="143"/>
                        <a:pt x="1606" y="147"/>
                        <a:pt x="1606" y="152"/>
                      </a:cubicBezTo>
                      <a:cubicBezTo>
                        <a:pt x="1605" y="157"/>
                        <a:pt x="1601" y="160"/>
                        <a:pt x="1597" y="160"/>
                      </a:cubicBezTo>
                      <a:cubicBezTo>
                        <a:pt x="1592" y="159"/>
                        <a:pt x="1589" y="155"/>
                        <a:pt x="1589" y="151"/>
                      </a:cubicBezTo>
                      <a:close/>
                      <a:moveTo>
                        <a:pt x="1720" y="535"/>
                      </a:moveTo>
                      <a:cubicBezTo>
                        <a:pt x="1716" y="530"/>
                        <a:pt x="1714" y="523"/>
                        <a:pt x="1714" y="516"/>
                      </a:cubicBezTo>
                      <a:cubicBezTo>
                        <a:pt x="1714" y="510"/>
                        <a:pt x="1719" y="503"/>
                        <a:pt x="1725" y="501"/>
                      </a:cubicBezTo>
                      <a:cubicBezTo>
                        <a:pt x="1733" y="498"/>
                        <a:pt x="1741" y="502"/>
                        <a:pt x="1747" y="507"/>
                      </a:cubicBezTo>
                      <a:cubicBezTo>
                        <a:pt x="1755" y="516"/>
                        <a:pt x="1756" y="527"/>
                        <a:pt x="1753" y="538"/>
                      </a:cubicBezTo>
                      <a:cubicBezTo>
                        <a:pt x="1750" y="546"/>
                        <a:pt x="1745" y="554"/>
                        <a:pt x="1738" y="561"/>
                      </a:cubicBezTo>
                      <a:cubicBezTo>
                        <a:pt x="1739" y="560"/>
                        <a:pt x="1740" y="559"/>
                        <a:pt x="1742" y="559"/>
                      </a:cubicBezTo>
                      <a:cubicBezTo>
                        <a:pt x="1762" y="547"/>
                        <a:pt x="1784" y="540"/>
                        <a:pt x="1807" y="536"/>
                      </a:cubicBezTo>
                      <a:cubicBezTo>
                        <a:pt x="1834" y="532"/>
                        <a:pt x="1853" y="535"/>
                        <a:pt x="1876" y="518"/>
                      </a:cubicBezTo>
                      <a:cubicBezTo>
                        <a:pt x="1881" y="514"/>
                        <a:pt x="1885" y="511"/>
                        <a:pt x="1889" y="506"/>
                      </a:cubicBezTo>
                      <a:cubicBezTo>
                        <a:pt x="1894" y="499"/>
                        <a:pt x="1897" y="493"/>
                        <a:pt x="1900" y="484"/>
                      </a:cubicBezTo>
                      <a:cubicBezTo>
                        <a:pt x="1902" y="476"/>
                        <a:pt x="1903" y="469"/>
                        <a:pt x="1902" y="461"/>
                      </a:cubicBezTo>
                      <a:cubicBezTo>
                        <a:pt x="1898" y="430"/>
                        <a:pt x="1876" y="413"/>
                        <a:pt x="1847" y="408"/>
                      </a:cubicBezTo>
                      <a:cubicBezTo>
                        <a:pt x="1834" y="407"/>
                        <a:pt x="1822" y="410"/>
                        <a:pt x="1813" y="420"/>
                      </a:cubicBezTo>
                      <a:cubicBezTo>
                        <a:pt x="1806" y="429"/>
                        <a:pt x="1802" y="439"/>
                        <a:pt x="1806" y="450"/>
                      </a:cubicBezTo>
                      <a:cubicBezTo>
                        <a:pt x="1808" y="458"/>
                        <a:pt x="1814" y="465"/>
                        <a:pt x="1822" y="469"/>
                      </a:cubicBezTo>
                      <a:cubicBezTo>
                        <a:pt x="1825" y="470"/>
                        <a:pt x="1828" y="471"/>
                        <a:pt x="1832" y="472"/>
                      </a:cubicBezTo>
                      <a:cubicBezTo>
                        <a:pt x="1831" y="471"/>
                        <a:pt x="1830" y="471"/>
                        <a:pt x="1829" y="470"/>
                      </a:cubicBezTo>
                      <a:cubicBezTo>
                        <a:pt x="1822" y="467"/>
                        <a:pt x="1819" y="458"/>
                        <a:pt x="1823" y="451"/>
                      </a:cubicBezTo>
                      <a:cubicBezTo>
                        <a:pt x="1826" y="445"/>
                        <a:pt x="1835" y="442"/>
                        <a:pt x="1842" y="445"/>
                      </a:cubicBezTo>
                      <a:cubicBezTo>
                        <a:pt x="1849" y="449"/>
                        <a:pt x="1851" y="457"/>
                        <a:pt x="1848" y="464"/>
                      </a:cubicBezTo>
                      <a:cubicBezTo>
                        <a:pt x="1843" y="474"/>
                        <a:pt x="1830" y="475"/>
                        <a:pt x="1821" y="471"/>
                      </a:cubicBezTo>
                      <a:cubicBezTo>
                        <a:pt x="1812" y="467"/>
                        <a:pt x="1806" y="460"/>
                        <a:pt x="1803" y="451"/>
                      </a:cubicBezTo>
                      <a:cubicBezTo>
                        <a:pt x="1799" y="440"/>
                        <a:pt x="1801" y="430"/>
                        <a:pt x="1807" y="421"/>
                      </a:cubicBezTo>
                      <a:cubicBezTo>
                        <a:pt x="1801" y="429"/>
                        <a:pt x="1796" y="438"/>
                        <a:pt x="1793" y="445"/>
                      </a:cubicBezTo>
                      <a:cubicBezTo>
                        <a:pt x="1792" y="445"/>
                        <a:pt x="1790" y="445"/>
                        <a:pt x="1789" y="446"/>
                      </a:cubicBezTo>
                      <a:cubicBezTo>
                        <a:pt x="1793" y="431"/>
                        <a:pt x="1802" y="421"/>
                        <a:pt x="1810" y="415"/>
                      </a:cubicBezTo>
                      <a:cubicBezTo>
                        <a:pt x="1793" y="425"/>
                        <a:pt x="1782" y="440"/>
                        <a:pt x="1778" y="458"/>
                      </a:cubicBezTo>
                      <a:cubicBezTo>
                        <a:pt x="1776" y="469"/>
                        <a:pt x="1777" y="480"/>
                        <a:pt x="1782" y="493"/>
                      </a:cubicBezTo>
                      <a:cubicBezTo>
                        <a:pt x="1784" y="499"/>
                        <a:pt x="1787" y="505"/>
                        <a:pt x="1789" y="512"/>
                      </a:cubicBezTo>
                      <a:cubicBezTo>
                        <a:pt x="1791" y="518"/>
                        <a:pt x="1792" y="524"/>
                        <a:pt x="1789" y="530"/>
                      </a:cubicBezTo>
                      <a:cubicBezTo>
                        <a:pt x="1787" y="535"/>
                        <a:pt x="1783" y="539"/>
                        <a:pt x="1777" y="539"/>
                      </a:cubicBezTo>
                      <a:cubicBezTo>
                        <a:pt x="1772" y="539"/>
                        <a:pt x="1768" y="537"/>
                        <a:pt x="1766" y="533"/>
                      </a:cubicBezTo>
                      <a:cubicBezTo>
                        <a:pt x="1764" y="530"/>
                        <a:pt x="1764" y="527"/>
                        <a:pt x="1765" y="524"/>
                      </a:cubicBezTo>
                      <a:cubicBezTo>
                        <a:pt x="1767" y="521"/>
                        <a:pt x="1771" y="517"/>
                        <a:pt x="1775" y="520"/>
                      </a:cubicBezTo>
                      <a:cubicBezTo>
                        <a:pt x="1777" y="521"/>
                        <a:pt x="1778" y="524"/>
                        <a:pt x="1778" y="526"/>
                      </a:cubicBezTo>
                      <a:cubicBezTo>
                        <a:pt x="1777" y="529"/>
                        <a:pt x="1774" y="531"/>
                        <a:pt x="1771" y="530"/>
                      </a:cubicBezTo>
                      <a:cubicBezTo>
                        <a:pt x="1768" y="529"/>
                        <a:pt x="1766" y="526"/>
                        <a:pt x="1767" y="523"/>
                      </a:cubicBezTo>
                      <a:cubicBezTo>
                        <a:pt x="1767" y="522"/>
                        <a:pt x="1767" y="522"/>
                        <a:pt x="1768" y="521"/>
                      </a:cubicBezTo>
                      <a:cubicBezTo>
                        <a:pt x="1767" y="522"/>
                        <a:pt x="1766" y="523"/>
                        <a:pt x="1766" y="525"/>
                      </a:cubicBezTo>
                      <a:cubicBezTo>
                        <a:pt x="1765" y="527"/>
                        <a:pt x="1765" y="530"/>
                        <a:pt x="1767" y="532"/>
                      </a:cubicBezTo>
                      <a:cubicBezTo>
                        <a:pt x="1769" y="535"/>
                        <a:pt x="1773" y="537"/>
                        <a:pt x="1777" y="537"/>
                      </a:cubicBezTo>
                      <a:cubicBezTo>
                        <a:pt x="1782" y="537"/>
                        <a:pt x="1785" y="533"/>
                        <a:pt x="1787" y="529"/>
                      </a:cubicBezTo>
                      <a:cubicBezTo>
                        <a:pt x="1789" y="524"/>
                        <a:pt x="1788" y="519"/>
                        <a:pt x="1786" y="513"/>
                      </a:cubicBezTo>
                      <a:cubicBezTo>
                        <a:pt x="1784" y="506"/>
                        <a:pt x="1781" y="501"/>
                        <a:pt x="1779" y="495"/>
                      </a:cubicBezTo>
                      <a:cubicBezTo>
                        <a:pt x="1774" y="482"/>
                        <a:pt x="1773" y="469"/>
                        <a:pt x="1776" y="457"/>
                      </a:cubicBezTo>
                      <a:cubicBezTo>
                        <a:pt x="1778" y="446"/>
                        <a:pt x="1784" y="435"/>
                        <a:pt x="1791" y="426"/>
                      </a:cubicBezTo>
                      <a:cubicBezTo>
                        <a:pt x="1803" y="413"/>
                        <a:pt x="1821" y="405"/>
                        <a:pt x="1839" y="404"/>
                      </a:cubicBezTo>
                      <a:cubicBezTo>
                        <a:pt x="1838" y="403"/>
                        <a:pt x="1837" y="403"/>
                        <a:pt x="1836" y="402"/>
                      </a:cubicBezTo>
                      <a:cubicBezTo>
                        <a:pt x="1831" y="400"/>
                        <a:pt x="1827" y="398"/>
                        <a:pt x="1823" y="395"/>
                      </a:cubicBezTo>
                      <a:cubicBezTo>
                        <a:pt x="1817" y="390"/>
                        <a:pt x="1812" y="386"/>
                        <a:pt x="1807" y="379"/>
                      </a:cubicBezTo>
                      <a:cubicBezTo>
                        <a:pt x="1793" y="356"/>
                        <a:pt x="1808" y="330"/>
                        <a:pt x="1829" y="321"/>
                      </a:cubicBezTo>
                      <a:cubicBezTo>
                        <a:pt x="1838" y="317"/>
                        <a:pt x="1847" y="317"/>
                        <a:pt x="1856" y="319"/>
                      </a:cubicBezTo>
                      <a:cubicBezTo>
                        <a:pt x="1854" y="321"/>
                        <a:pt x="1854" y="321"/>
                        <a:pt x="1854" y="321"/>
                      </a:cubicBezTo>
                      <a:cubicBezTo>
                        <a:pt x="1846" y="320"/>
                        <a:pt x="1838" y="321"/>
                        <a:pt x="1830" y="324"/>
                      </a:cubicBezTo>
                      <a:cubicBezTo>
                        <a:pt x="1811" y="333"/>
                        <a:pt x="1798" y="357"/>
                        <a:pt x="1811" y="377"/>
                      </a:cubicBezTo>
                      <a:cubicBezTo>
                        <a:pt x="1815" y="383"/>
                        <a:pt x="1820" y="387"/>
                        <a:pt x="1826" y="391"/>
                      </a:cubicBezTo>
                      <a:cubicBezTo>
                        <a:pt x="1830" y="394"/>
                        <a:pt x="1834" y="396"/>
                        <a:pt x="1838" y="398"/>
                      </a:cubicBezTo>
                      <a:cubicBezTo>
                        <a:pt x="1857" y="407"/>
                        <a:pt x="1873" y="407"/>
                        <a:pt x="1889" y="423"/>
                      </a:cubicBezTo>
                      <a:cubicBezTo>
                        <a:pt x="1898" y="433"/>
                        <a:pt x="1904" y="445"/>
                        <a:pt x="1906" y="460"/>
                      </a:cubicBezTo>
                      <a:cubicBezTo>
                        <a:pt x="1907" y="469"/>
                        <a:pt x="1906" y="477"/>
                        <a:pt x="1904" y="485"/>
                      </a:cubicBezTo>
                      <a:cubicBezTo>
                        <a:pt x="1901" y="494"/>
                        <a:pt x="1898" y="501"/>
                        <a:pt x="1892" y="508"/>
                      </a:cubicBezTo>
                      <a:cubicBezTo>
                        <a:pt x="1883" y="518"/>
                        <a:pt x="1873" y="525"/>
                        <a:pt x="1861" y="529"/>
                      </a:cubicBezTo>
                      <a:cubicBezTo>
                        <a:pt x="1868" y="528"/>
                        <a:pt x="1874" y="526"/>
                        <a:pt x="1876" y="526"/>
                      </a:cubicBezTo>
                      <a:cubicBezTo>
                        <a:pt x="1904" y="518"/>
                        <a:pt x="1930" y="507"/>
                        <a:pt x="1954" y="494"/>
                      </a:cubicBezTo>
                      <a:cubicBezTo>
                        <a:pt x="1960" y="490"/>
                        <a:pt x="1965" y="486"/>
                        <a:pt x="1967" y="481"/>
                      </a:cubicBezTo>
                      <a:cubicBezTo>
                        <a:pt x="1968" y="477"/>
                        <a:pt x="1969" y="473"/>
                        <a:pt x="1968" y="470"/>
                      </a:cubicBezTo>
                      <a:cubicBezTo>
                        <a:pt x="1966" y="464"/>
                        <a:pt x="1961" y="459"/>
                        <a:pt x="1955" y="460"/>
                      </a:cubicBezTo>
                      <a:cubicBezTo>
                        <a:pt x="1952" y="461"/>
                        <a:pt x="1949" y="463"/>
                        <a:pt x="1948" y="466"/>
                      </a:cubicBezTo>
                      <a:cubicBezTo>
                        <a:pt x="1947" y="470"/>
                        <a:pt x="1950" y="474"/>
                        <a:pt x="1954" y="475"/>
                      </a:cubicBezTo>
                      <a:cubicBezTo>
                        <a:pt x="1956" y="475"/>
                        <a:pt x="1959" y="473"/>
                        <a:pt x="1960" y="470"/>
                      </a:cubicBezTo>
                      <a:cubicBezTo>
                        <a:pt x="1961" y="473"/>
                        <a:pt x="1959" y="477"/>
                        <a:pt x="1955" y="478"/>
                      </a:cubicBezTo>
                      <a:cubicBezTo>
                        <a:pt x="1946" y="481"/>
                        <a:pt x="1937" y="469"/>
                        <a:pt x="1944" y="460"/>
                      </a:cubicBezTo>
                      <a:cubicBezTo>
                        <a:pt x="1950" y="453"/>
                        <a:pt x="1959" y="452"/>
                        <a:pt x="1965" y="457"/>
                      </a:cubicBezTo>
                      <a:cubicBezTo>
                        <a:pt x="1975" y="464"/>
                        <a:pt x="1975" y="479"/>
                        <a:pt x="1965" y="488"/>
                      </a:cubicBezTo>
                      <a:cubicBezTo>
                        <a:pt x="1984" y="476"/>
                        <a:pt x="2002" y="462"/>
                        <a:pt x="2017" y="447"/>
                      </a:cubicBezTo>
                      <a:cubicBezTo>
                        <a:pt x="2009" y="451"/>
                        <a:pt x="2001" y="454"/>
                        <a:pt x="1994" y="455"/>
                      </a:cubicBezTo>
                      <a:cubicBezTo>
                        <a:pt x="1967" y="460"/>
                        <a:pt x="1939" y="439"/>
                        <a:pt x="1949" y="409"/>
                      </a:cubicBezTo>
                      <a:cubicBezTo>
                        <a:pt x="1952" y="401"/>
                        <a:pt x="1957" y="394"/>
                        <a:pt x="1964" y="388"/>
                      </a:cubicBezTo>
                      <a:cubicBezTo>
                        <a:pt x="1975" y="379"/>
                        <a:pt x="1991" y="376"/>
                        <a:pt x="1999" y="364"/>
                      </a:cubicBezTo>
                      <a:cubicBezTo>
                        <a:pt x="2002" y="359"/>
                        <a:pt x="2003" y="352"/>
                        <a:pt x="2001" y="346"/>
                      </a:cubicBezTo>
                      <a:cubicBezTo>
                        <a:pt x="1996" y="332"/>
                        <a:pt x="1977" y="328"/>
                        <a:pt x="1967" y="337"/>
                      </a:cubicBezTo>
                      <a:cubicBezTo>
                        <a:pt x="1962" y="341"/>
                        <a:pt x="1961" y="349"/>
                        <a:pt x="1964" y="353"/>
                      </a:cubicBezTo>
                      <a:cubicBezTo>
                        <a:pt x="1968" y="361"/>
                        <a:pt x="1977" y="362"/>
                        <a:pt x="1981" y="357"/>
                      </a:cubicBezTo>
                      <a:cubicBezTo>
                        <a:pt x="1980" y="361"/>
                        <a:pt x="1976" y="365"/>
                        <a:pt x="1970" y="364"/>
                      </a:cubicBezTo>
                      <a:cubicBezTo>
                        <a:pt x="1961" y="363"/>
                        <a:pt x="1956" y="353"/>
                        <a:pt x="1957" y="344"/>
                      </a:cubicBezTo>
                      <a:cubicBezTo>
                        <a:pt x="1959" y="334"/>
                        <a:pt x="1967" y="328"/>
                        <a:pt x="1975" y="327"/>
                      </a:cubicBezTo>
                      <a:cubicBezTo>
                        <a:pt x="1989" y="323"/>
                        <a:pt x="2005" y="331"/>
                        <a:pt x="2007" y="347"/>
                      </a:cubicBezTo>
                      <a:cubicBezTo>
                        <a:pt x="2008" y="355"/>
                        <a:pt x="2006" y="361"/>
                        <a:pt x="2002" y="367"/>
                      </a:cubicBezTo>
                      <a:cubicBezTo>
                        <a:pt x="1996" y="376"/>
                        <a:pt x="1985" y="381"/>
                        <a:pt x="1979" y="391"/>
                      </a:cubicBezTo>
                      <a:cubicBezTo>
                        <a:pt x="1970" y="406"/>
                        <a:pt x="1972" y="425"/>
                        <a:pt x="1987" y="433"/>
                      </a:cubicBezTo>
                      <a:cubicBezTo>
                        <a:pt x="2004" y="442"/>
                        <a:pt x="2032" y="431"/>
                        <a:pt x="2044" y="414"/>
                      </a:cubicBezTo>
                      <a:cubicBezTo>
                        <a:pt x="2051" y="405"/>
                        <a:pt x="2053" y="390"/>
                        <a:pt x="2047" y="380"/>
                      </a:cubicBezTo>
                      <a:cubicBezTo>
                        <a:pt x="2040" y="367"/>
                        <a:pt x="2019" y="362"/>
                        <a:pt x="2010" y="378"/>
                      </a:cubicBezTo>
                      <a:cubicBezTo>
                        <a:pt x="2008" y="383"/>
                        <a:pt x="2008" y="389"/>
                        <a:pt x="2010" y="393"/>
                      </a:cubicBezTo>
                      <a:cubicBezTo>
                        <a:pt x="2013" y="401"/>
                        <a:pt x="2028" y="404"/>
                        <a:pt x="2032" y="395"/>
                      </a:cubicBezTo>
                      <a:cubicBezTo>
                        <a:pt x="2035" y="389"/>
                        <a:pt x="2032" y="383"/>
                        <a:pt x="2026" y="384"/>
                      </a:cubicBezTo>
                      <a:cubicBezTo>
                        <a:pt x="2032" y="379"/>
                        <a:pt x="2040" y="385"/>
                        <a:pt x="2037" y="394"/>
                      </a:cubicBezTo>
                      <a:cubicBezTo>
                        <a:pt x="2033" y="409"/>
                        <a:pt x="2011" y="409"/>
                        <a:pt x="2006" y="393"/>
                      </a:cubicBezTo>
                      <a:cubicBezTo>
                        <a:pt x="2003" y="384"/>
                        <a:pt x="2006" y="371"/>
                        <a:pt x="2017" y="366"/>
                      </a:cubicBezTo>
                      <a:cubicBezTo>
                        <a:pt x="2031" y="359"/>
                        <a:pt x="2052" y="370"/>
                        <a:pt x="2054" y="389"/>
                      </a:cubicBezTo>
                      <a:cubicBezTo>
                        <a:pt x="2055" y="391"/>
                        <a:pt x="2055" y="393"/>
                        <a:pt x="2055" y="395"/>
                      </a:cubicBezTo>
                      <a:cubicBezTo>
                        <a:pt x="2056" y="388"/>
                        <a:pt x="2057" y="382"/>
                        <a:pt x="2057" y="374"/>
                      </a:cubicBezTo>
                      <a:cubicBezTo>
                        <a:pt x="2057" y="374"/>
                        <a:pt x="2057" y="374"/>
                        <a:pt x="2057" y="374"/>
                      </a:cubicBezTo>
                      <a:cubicBezTo>
                        <a:pt x="2057" y="364"/>
                        <a:pt x="2056" y="357"/>
                        <a:pt x="2051" y="347"/>
                      </a:cubicBezTo>
                      <a:cubicBezTo>
                        <a:pt x="2058" y="354"/>
                        <a:pt x="2060" y="364"/>
                        <a:pt x="2061" y="374"/>
                      </a:cubicBezTo>
                      <a:cubicBezTo>
                        <a:pt x="2061" y="374"/>
                        <a:pt x="2061" y="374"/>
                        <a:pt x="2061" y="374"/>
                      </a:cubicBezTo>
                      <a:cubicBezTo>
                        <a:pt x="2061" y="379"/>
                        <a:pt x="2060" y="384"/>
                        <a:pt x="2059" y="389"/>
                      </a:cubicBezTo>
                      <a:cubicBezTo>
                        <a:pt x="2065" y="375"/>
                        <a:pt x="2071" y="361"/>
                        <a:pt x="2074" y="345"/>
                      </a:cubicBezTo>
                      <a:cubicBezTo>
                        <a:pt x="2079" y="318"/>
                        <a:pt x="2079" y="297"/>
                        <a:pt x="2071" y="270"/>
                      </a:cubicBezTo>
                      <a:cubicBezTo>
                        <a:pt x="2062" y="246"/>
                        <a:pt x="2048" y="225"/>
                        <a:pt x="2029" y="209"/>
                      </a:cubicBezTo>
                      <a:cubicBezTo>
                        <a:pt x="2019" y="202"/>
                        <a:pt x="2013" y="198"/>
                        <a:pt x="2000" y="196"/>
                      </a:cubicBezTo>
                      <a:cubicBezTo>
                        <a:pt x="1974" y="192"/>
                        <a:pt x="1947" y="204"/>
                        <a:pt x="1936" y="221"/>
                      </a:cubicBezTo>
                      <a:cubicBezTo>
                        <a:pt x="1930" y="231"/>
                        <a:pt x="1930" y="244"/>
                        <a:pt x="1941" y="249"/>
                      </a:cubicBezTo>
                      <a:cubicBezTo>
                        <a:pt x="1948" y="252"/>
                        <a:pt x="1954" y="249"/>
                        <a:pt x="1958" y="241"/>
                      </a:cubicBezTo>
                      <a:cubicBezTo>
                        <a:pt x="1962" y="252"/>
                        <a:pt x="1947" y="264"/>
                        <a:pt x="1932" y="261"/>
                      </a:cubicBezTo>
                      <a:cubicBezTo>
                        <a:pt x="1917" y="257"/>
                        <a:pt x="1910" y="247"/>
                        <a:pt x="1909" y="236"/>
                      </a:cubicBezTo>
                      <a:cubicBezTo>
                        <a:pt x="1906" y="220"/>
                        <a:pt x="1917" y="202"/>
                        <a:pt x="1934" y="194"/>
                      </a:cubicBezTo>
                      <a:cubicBezTo>
                        <a:pt x="1952" y="186"/>
                        <a:pt x="1974" y="184"/>
                        <a:pt x="1994" y="190"/>
                      </a:cubicBezTo>
                      <a:cubicBezTo>
                        <a:pt x="1990" y="188"/>
                        <a:pt x="1985" y="187"/>
                        <a:pt x="1981" y="186"/>
                      </a:cubicBezTo>
                      <a:cubicBezTo>
                        <a:pt x="1951" y="179"/>
                        <a:pt x="1920" y="182"/>
                        <a:pt x="1893" y="197"/>
                      </a:cubicBezTo>
                      <a:cubicBezTo>
                        <a:pt x="1879" y="206"/>
                        <a:pt x="1873" y="217"/>
                        <a:pt x="1872" y="234"/>
                      </a:cubicBezTo>
                      <a:cubicBezTo>
                        <a:pt x="1871" y="244"/>
                        <a:pt x="1877" y="259"/>
                        <a:pt x="1886" y="265"/>
                      </a:cubicBezTo>
                      <a:cubicBezTo>
                        <a:pt x="1894" y="270"/>
                        <a:pt x="1905" y="267"/>
                        <a:pt x="1905" y="256"/>
                      </a:cubicBezTo>
                      <a:cubicBezTo>
                        <a:pt x="1911" y="259"/>
                        <a:pt x="1912" y="267"/>
                        <a:pt x="1907" y="272"/>
                      </a:cubicBezTo>
                      <a:cubicBezTo>
                        <a:pt x="1903" y="277"/>
                        <a:pt x="1895" y="279"/>
                        <a:pt x="1887" y="276"/>
                      </a:cubicBezTo>
                      <a:cubicBezTo>
                        <a:pt x="1882" y="274"/>
                        <a:pt x="1878" y="270"/>
                        <a:pt x="1875" y="265"/>
                      </a:cubicBezTo>
                      <a:cubicBezTo>
                        <a:pt x="1869" y="257"/>
                        <a:pt x="1866" y="245"/>
                        <a:pt x="1867" y="235"/>
                      </a:cubicBezTo>
                      <a:cubicBezTo>
                        <a:pt x="1868" y="227"/>
                        <a:pt x="1870" y="219"/>
                        <a:pt x="1874" y="213"/>
                      </a:cubicBezTo>
                      <a:cubicBezTo>
                        <a:pt x="1860" y="230"/>
                        <a:pt x="1853" y="253"/>
                        <a:pt x="1861" y="277"/>
                      </a:cubicBezTo>
                      <a:cubicBezTo>
                        <a:pt x="1865" y="288"/>
                        <a:pt x="1871" y="298"/>
                        <a:pt x="1880" y="305"/>
                      </a:cubicBezTo>
                      <a:cubicBezTo>
                        <a:pt x="1920" y="341"/>
                        <a:pt x="1928" y="294"/>
                        <a:pt x="1945" y="275"/>
                      </a:cubicBezTo>
                      <a:cubicBezTo>
                        <a:pt x="1968" y="250"/>
                        <a:pt x="1995" y="284"/>
                        <a:pt x="1973" y="310"/>
                      </a:cubicBezTo>
                      <a:cubicBezTo>
                        <a:pt x="1955" y="332"/>
                        <a:pt x="1925" y="330"/>
                        <a:pt x="1901" y="319"/>
                      </a:cubicBezTo>
                      <a:cubicBezTo>
                        <a:pt x="1905" y="322"/>
                        <a:pt x="1909" y="325"/>
                        <a:pt x="1911" y="329"/>
                      </a:cubicBezTo>
                      <a:cubicBezTo>
                        <a:pt x="1918" y="338"/>
                        <a:pt x="1919" y="352"/>
                        <a:pt x="1910" y="360"/>
                      </a:cubicBezTo>
                      <a:cubicBezTo>
                        <a:pt x="1906" y="363"/>
                        <a:pt x="1900" y="363"/>
                        <a:pt x="1895" y="361"/>
                      </a:cubicBezTo>
                      <a:cubicBezTo>
                        <a:pt x="1892" y="359"/>
                        <a:pt x="1889" y="356"/>
                        <a:pt x="1889" y="352"/>
                      </a:cubicBezTo>
                      <a:cubicBezTo>
                        <a:pt x="1888" y="348"/>
                        <a:pt x="1889" y="344"/>
                        <a:pt x="1892" y="341"/>
                      </a:cubicBezTo>
                      <a:cubicBezTo>
                        <a:pt x="1896" y="337"/>
                        <a:pt x="1902" y="336"/>
                        <a:pt x="1907" y="340"/>
                      </a:cubicBezTo>
                      <a:cubicBezTo>
                        <a:pt x="1909" y="342"/>
                        <a:pt x="1910" y="345"/>
                        <a:pt x="1908" y="348"/>
                      </a:cubicBezTo>
                      <a:cubicBezTo>
                        <a:pt x="1907" y="350"/>
                        <a:pt x="1905" y="351"/>
                        <a:pt x="1903" y="350"/>
                      </a:cubicBezTo>
                      <a:cubicBezTo>
                        <a:pt x="1905" y="350"/>
                        <a:pt x="1906" y="349"/>
                        <a:pt x="1906" y="347"/>
                      </a:cubicBezTo>
                      <a:cubicBezTo>
                        <a:pt x="1906" y="344"/>
                        <a:pt x="1904" y="342"/>
                        <a:pt x="1901" y="343"/>
                      </a:cubicBezTo>
                      <a:cubicBezTo>
                        <a:pt x="1899" y="343"/>
                        <a:pt x="1898" y="344"/>
                        <a:pt x="1897" y="347"/>
                      </a:cubicBezTo>
                      <a:cubicBezTo>
                        <a:pt x="1895" y="349"/>
                        <a:pt x="1896" y="352"/>
                        <a:pt x="1899" y="354"/>
                      </a:cubicBezTo>
                      <a:cubicBezTo>
                        <a:pt x="1902" y="356"/>
                        <a:pt x="1905" y="356"/>
                        <a:pt x="1908" y="354"/>
                      </a:cubicBezTo>
                      <a:cubicBezTo>
                        <a:pt x="1916" y="348"/>
                        <a:pt x="1913" y="334"/>
                        <a:pt x="1908" y="327"/>
                      </a:cubicBezTo>
                      <a:cubicBezTo>
                        <a:pt x="1906" y="326"/>
                        <a:pt x="1905" y="324"/>
                        <a:pt x="1903" y="322"/>
                      </a:cubicBezTo>
                      <a:cubicBezTo>
                        <a:pt x="1897" y="317"/>
                        <a:pt x="1888" y="313"/>
                        <a:pt x="1882" y="308"/>
                      </a:cubicBezTo>
                      <a:cubicBezTo>
                        <a:pt x="1875" y="303"/>
                        <a:pt x="1870" y="297"/>
                        <a:pt x="1865" y="290"/>
                      </a:cubicBezTo>
                      <a:cubicBezTo>
                        <a:pt x="1866" y="293"/>
                        <a:pt x="1867" y="296"/>
                        <a:pt x="1867" y="299"/>
                      </a:cubicBezTo>
                      <a:cubicBezTo>
                        <a:pt x="1867" y="318"/>
                        <a:pt x="1851" y="334"/>
                        <a:pt x="1833" y="337"/>
                      </a:cubicBezTo>
                      <a:cubicBezTo>
                        <a:pt x="1828" y="337"/>
                        <a:pt x="1822" y="337"/>
                        <a:pt x="1817" y="335"/>
                      </a:cubicBezTo>
                      <a:cubicBezTo>
                        <a:pt x="1820" y="333"/>
                        <a:pt x="1820" y="333"/>
                        <a:pt x="1820" y="333"/>
                      </a:cubicBezTo>
                      <a:cubicBezTo>
                        <a:pt x="1824" y="334"/>
                        <a:pt x="1828" y="334"/>
                        <a:pt x="1832" y="333"/>
                      </a:cubicBezTo>
                      <a:cubicBezTo>
                        <a:pt x="1850" y="330"/>
                        <a:pt x="1864" y="317"/>
                        <a:pt x="1864" y="299"/>
                      </a:cubicBezTo>
                      <a:cubicBezTo>
                        <a:pt x="1864" y="288"/>
                        <a:pt x="1861" y="284"/>
                        <a:pt x="1858" y="274"/>
                      </a:cubicBezTo>
                      <a:cubicBezTo>
                        <a:pt x="1850" y="242"/>
                        <a:pt x="1865" y="212"/>
                        <a:pt x="1892" y="195"/>
                      </a:cubicBezTo>
                      <a:cubicBezTo>
                        <a:pt x="1901" y="190"/>
                        <a:pt x="1908" y="187"/>
                        <a:pt x="1917" y="184"/>
                      </a:cubicBezTo>
                      <a:cubicBezTo>
                        <a:pt x="1898" y="187"/>
                        <a:pt x="1880" y="192"/>
                        <a:pt x="1868" y="200"/>
                      </a:cubicBezTo>
                      <a:cubicBezTo>
                        <a:pt x="1840" y="219"/>
                        <a:pt x="1802" y="241"/>
                        <a:pt x="1786" y="256"/>
                      </a:cubicBezTo>
                      <a:cubicBezTo>
                        <a:pt x="1778" y="263"/>
                        <a:pt x="1773" y="274"/>
                        <a:pt x="1775" y="285"/>
                      </a:cubicBezTo>
                      <a:cubicBezTo>
                        <a:pt x="1772" y="279"/>
                        <a:pt x="1774" y="272"/>
                        <a:pt x="1776" y="266"/>
                      </a:cubicBezTo>
                      <a:cubicBezTo>
                        <a:pt x="1776" y="266"/>
                        <a:pt x="1776" y="266"/>
                        <a:pt x="1776" y="266"/>
                      </a:cubicBezTo>
                      <a:cubicBezTo>
                        <a:pt x="1778" y="264"/>
                        <a:pt x="1779" y="261"/>
                        <a:pt x="1781" y="259"/>
                      </a:cubicBezTo>
                      <a:cubicBezTo>
                        <a:pt x="1772" y="265"/>
                        <a:pt x="1764" y="274"/>
                        <a:pt x="1760" y="285"/>
                      </a:cubicBezTo>
                      <a:cubicBezTo>
                        <a:pt x="1757" y="296"/>
                        <a:pt x="1758" y="307"/>
                        <a:pt x="1764" y="317"/>
                      </a:cubicBezTo>
                      <a:cubicBezTo>
                        <a:pt x="1763" y="317"/>
                        <a:pt x="1763" y="318"/>
                        <a:pt x="1762" y="319"/>
                      </a:cubicBezTo>
                      <a:cubicBezTo>
                        <a:pt x="1758" y="311"/>
                        <a:pt x="1755" y="302"/>
                        <a:pt x="1757" y="292"/>
                      </a:cubicBezTo>
                      <a:cubicBezTo>
                        <a:pt x="1758" y="283"/>
                        <a:pt x="1761" y="275"/>
                        <a:pt x="1766" y="270"/>
                      </a:cubicBezTo>
                      <a:cubicBezTo>
                        <a:pt x="1762" y="273"/>
                        <a:pt x="1756" y="273"/>
                        <a:pt x="1752" y="271"/>
                      </a:cubicBezTo>
                      <a:cubicBezTo>
                        <a:pt x="1749" y="269"/>
                        <a:pt x="1747" y="266"/>
                        <a:pt x="1747" y="263"/>
                      </a:cubicBezTo>
                      <a:cubicBezTo>
                        <a:pt x="1747" y="258"/>
                        <a:pt x="1750" y="253"/>
                        <a:pt x="1756" y="252"/>
                      </a:cubicBezTo>
                      <a:cubicBezTo>
                        <a:pt x="1759" y="252"/>
                        <a:pt x="1762" y="254"/>
                        <a:pt x="1763" y="257"/>
                      </a:cubicBezTo>
                      <a:cubicBezTo>
                        <a:pt x="1764" y="263"/>
                        <a:pt x="1758" y="266"/>
                        <a:pt x="1755" y="263"/>
                      </a:cubicBezTo>
                      <a:cubicBezTo>
                        <a:pt x="1757" y="264"/>
                        <a:pt x="1759" y="263"/>
                        <a:pt x="1760" y="261"/>
                      </a:cubicBezTo>
                      <a:cubicBezTo>
                        <a:pt x="1761" y="259"/>
                        <a:pt x="1760" y="256"/>
                        <a:pt x="1757" y="255"/>
                      </a:cubicBezTo>
                      <a:cubicBezTo>
                        <a:pt x="1755" y="255"/>
                        <a:pt x="1753" y="256"/>
                        <a:pt x="1751" y="257"/>
                      </a:cubicBezTo>
                      <a:cubicBezTo>
                        <a:pt x="1748" y="262"/>
                        <a:pt x="1749" y="269"/>
                        <a:pt x="1757" y="271"/>
                      </a:cubicBezTo>
                      <a:cubicBezTo>
                        <a:pt x="1764" y="272"/>
                        <a:pt x="1771" y="264"/>
                        <a:pt x="1776" y="261"/>
                      </a:cubicBezTo>
                      <a:cubicBezTo>
                        <a:pt x="1782" y="255"/>
                        <a:pt x="1789" y="249"/>
                        <a:pt x="1792" y="247"/>
                      </a:cubicBezTo>
                      <a:cubicBezTo>
                        <a:pt x="1797" y="242"/>
                        <a:pt x="1810" y="233"/>
                        <a:pt x="1826" y="223"/>
                      </a:cubicBezTo>
                      <a:cubicBezTo>
                        <a:pt x="1823" y="224"/>
                        <a:pt x="1820" y="225"/>
                        <a:pt x="1816" y="226"/>
                      </a:cubicBezTo>
                      <a:cubicBezTo>
                        <a:pt x="1814" y="226"/>
                        <a:pt x="1801" y="227"/>
                        <a:pt x="1801" y="225"/>
                      </a:cubicBezTo>
                      <a:cubicBezTo>
                        <a:pt x="1801" y="224"/>
                        <a:pt x="1809" y="223"/>
                        <a:pt x="1810" y="223"/>
                      </a:cubicBezTo>
                      <a:cubicBezTo>
                        <a:pt x="1816" y="222"/>
                        <a:pt x="1821" y="220"/>
                        <a:pt x="1826" y="218"/>
                      </a:cubicBezTo>
                      <a:cubicBezTo>
                        <a:pt x="1829" y="217"/>
                        <a:pt x="1831" y="217"/>
                        <a:pt x="1833" y="216"/>
                      </a:cubicBezTo>
                      <a:cubicBezTo>
                        <a:pt x="1841" y="212"/>
                        <a:pt x="1848" y="208"/>
                        <a:pt x="1855" y="203"/>
                      </a:cubicBezTo>
                      <a:cubicBezTo>
                        <a:pt x="1855" y="202"/>
                        <a:pt x="1856" y="202"/>
                        <a:pt x="1858" y="201"/>
                      </a:cubicBezTo>
                      <a:cubicBezTo>
                        <a:pt x="1855" y="202"/>
                        <a:pt x="1852" y="203"/>
                        <a:pt x="1850" y="204"/>
                      </a:cubicBezTo>
                      <a:cubicBezTo>
                        <a:pt x="1842" y="207"/>
                        <a:pt x="1836" y="208"/>
                        <a:pt x="1828" y="208"/>
                      </a:cubicBezTo>
                      <a:cubicBezTo>
                        <a:pt x="1806" y="207"/>
                        <a:pt x="1796" y="189"/>
                        <a:pt x="1796" y="171"/>
                      </a:cubicBezTo>
                      <a:cubicBezTo>
                        <a:pt x="1796" y="155"/>
                        <a:pt x="1802" y="139"/>
                        <a:pt x="1816" y="130"/>
                      </a:cubicBezTo>
                      <a:cubicBezTo>
                        <a:pt x="1828" y="123"/>
                        <a:pt x="1841" y="125"/>
                        <a:pt x="1851" y="134"/>
                      </a:cubicBezTo>
                      <a:cubicBezTo>
                        <a:pt x="1856" y="139"/>
                        <a:pt x="1859" y="143"/>
                        <a:pt x="1860" y="150"/>
                      </a:cubicBezTo>
                      <a:cubicBezTo>
                        <a:pt x="1861" y="155"/>
                        <a:pt x="1861" y="159"/>
                        <a:pt x="1858" y="164"/>
                      </a:cubicBezTo>
                      <a:cubicBezTo>
                        <a:pt x="1855" y="169"/>
                        <a:pt x="1850" y="173"/>
                        <a:pt x="1844" y="173"/>
                      </a:cubicBezTo>
                      <a:cubicBezTo>
                        <a:pt x="1840" y="173"/>
                        <a:pt x="1837" y="172"/>
                        <a:pt x="1834" y="170"/>
                      </a:cubicBezTo>
                      <a:cubicBezTo>
                        <a:pt x="1831" y="167"/>
                        <a:pt x="1830" y="163"/>
                        <a:pt x="1830" y="158"/>
                      </a:cubicBezTo>
                      <a:cubicBezTo>
                        <a:pt x="1831" y="153"/>
                        <a:pt x="1834" y="149"/>
                        <a:pt x="1838" y="148"/>
                      </a:cubicBezTo>
                      <a:cubicBezTo>
                        <a:pt x="1843" y="147"/>
                        <a:pt x="1848" y="149"/>
                        <a:pt x="1850" y="153"/>
                      </a:cubicBezTo>
                      <a:cubicBezTo>
                        <a:pt x="1853" y="158"/>
                        <a:pt x="1851" y="165"/>
                        <a:pt x="1846" y="167"/>
                      </a:cubicBezTo>
                      <a:cubicBezTo>
                        <a:pt x="1841" y="170"/>
                        <a:pt x="1835" y="168"/>
                        <a:pt x="1832" y="163"/>
                      </a:cubicBezTo>
                      <a:cubicBezTo>
                        <a:pt x="1831" y="161"/>
                        <a:pt x="1830" y="159"/>
                        <a:pt x="1831" y="157"/>
                      </a:cubicBezTo>
                      <a:cubicBezTo>
                        <a:pt x="1831" y="157"/>
                        <a:pt x="1830" y="158"/>
                        <a:pt x="1830" y="158"/>
                      </a:cubicBezTo>
                      <a:cubicBezTo>
                        <a:pt x="1830" y="163"/>
                        <a:pt x="1831" y="166"/>
                        <a:pt x="1834" y="169"/>
                      </a:cubicBezTo>
                      <a:cubicBezTo>
                        <a:pt x="1837" y="172"/>
                        <a:pt x="1840" y="173"/>
                        <a:pt x="1844" y="172"/>
                      </a:cubicBezTo>
                      <a:cubicBezTo>
                        <a:pt x="1850" y="172"/>
                        <a:pt x="1855" y="168"/>
                        <a:pt x="1858" y="163"/>
                      </a:cubicBezTo>
                      <a:cubicBezTo>
                        <a:pt x="1860" y="159"/>
                        <a:pt x="1860" y="155"/>
                        <a:pt x="1859" y="150"/>
                      </a:cubicBezTo>
                      <a:cubicBezTo>
                        <a:pt x="1857" y="144"/>
                        <a:pt x="1855" y="140"/>
                        <a:pt x="1850" y="136"/>
                      </a:cubicBezTo>
                      <a:cubicBezTo>
                        <a:pt x="1841" y="127"/>
                        <a:pt x="1829" y="126"/>
                        <a:pt x="1817" y="132"/>
                      </a:cubicBezTo>
                      <a:cubicBezTo>
                        <a:pt x="1804" y="141"/>
                        <a:pt x="1798" y="157"/>
                        <a:pt x="1799" y="172"/>
                      </a:cubicBezTo>
                      <a:cubicBezTo>
                        <a:pt x="1800" y="188"/>
                        <a:pt x="1809" y="203"/>
                        <a:pt x="1828" y="204"/>
                      </a:cubicBezTo>
                      <a:cubicBezTo>
                        <a:pt x="1835" y="204"/>
                        <a:pt x="1841" y="202"/>
                        <a:pt x="1848" y="200"/>
                      </a:cubicBezTo>
                      <a:cubicBezTo>
                        <a:pt x="1873" y="190"/>
                        <a:pt x="1896" y="183"/>
                        <a:pt x="1923" y="181"/>
                      </a:cubicBezTo>
                      <a:cubicBezTo>
                        <a:pt x="1922" y="181"/>
                        <a:pt x="1920" y="180"/>
                        <a:pt x="1919" y="180"/>
                      </a:cubicBezTo>
                      <a:cubicBezTo>
                        <a:pt x="1910" y="176"/>
                        <a:pt x="1902" y="168"/>
                        <a:pt x="1906" y="158"/>
                      </a:cubicBezTo>
                      <a:cubicBezTo>
                        <a:pt x="1909" y="150"/>
                        <a:pt x="1916" y="147"/>
                        <a:pt x="1924" y="148"/>
                      </a:cubicBezTo>
                      <a:cubicBezTo>
                        <a:pt x="1930" y="149"/>
                        <a:pt x="1935" y="153"/>
                        <a:pt x="1936" y="159"/>
                      </a:cubicBezTo>
                      <a:cubicBezTo>
                        <a:pt x="1937" y="164"/>
                        <a:pt x="1933" y="169"/>
                        <a:pt x="1928" y="166"/>
                      </a:cubicBezTo>
                      <a:cubicBezTo>
                        <a:pt x="1923" y="164"/>
                        <a:pt x="1925" y="159"/>
                        <a:pt x="1921" y="157"/>
                      </a:cubicBezTo>
                      <a:cubicBezTo>
                        <a:pt x="1917" y="155"/>
                        <a:pt x="1913" y="154"/>
                        <a:pt x="1911" y="158"/>
                      </a:cubicBezTo>
                      <a:cubicBezTo>
                        <a:pt x="1907" y="165"/>
                        <a:pt x="1913" y="172"/>
                        <a:pt x="1919" y="175"/>
                      </a:cubicBezTo>
                      <a:cubicBezTo>
                        <a:pt x="1932" y="181"/>
                        <a:pt x="1939" y="179"/>
                        <a:pt x="1953" y="179"/>
                      </a:cubicBezTo>
                      <a:cubicBezTo>
                        <a:pt x="1962" y="179"/>
                        <a:pt x="1971" y="180"/>
                        <a:pt x="1981" y="182"/>
                      </a:cubicBezTo>
                      <a:cubicBezTo>
                        <a:pt x="2011" y="189"/>
                        <a:pt x="2036" y="206"/>
                        <a:pt x="2054" y="230"/>
                      </a:cubicBezTo>
                      <a:cubicBezTo>
                        <a:pt x="2051" y="225"/>
                        <a:pt x="2052" y="218"/>
                        <a:pt x="2054" y="214"/>
                      </a:cubicBezTo>
                      <a:cubicBezTo>
                        <a:pt x="2057" y="210"/>
                        <a:pt x="2062" y="208"/>
                        <a:pt x="2069" y="211"/>
                      </a:cubicBezTo>
                      <a:cubicBezTo>
                        <a:pt x="2067" y="211"/>
                        <a:pt x="2067" y="213"/>
                        <a:pt x="2067" y="214"/>
                      </a:cubicBezTo>
                      <a:cubicBezTo>
                        <a:pt x="2056" y="209"/>
                        <a:pt x="2052" y="224"/>
                        <a:pt x="2057" y="234"/>
                      </a:cubicBezTo>
                      <a:cubicBezTo>
                        <a:pt x="2057" y="234"/>
                        <a:pt x="2057" y="234"/>
                        <a:pt x="2057" y="234"/>
                      </a:cubicBezTo>
                      <a:cubicBezTo>
                        <a:pt x="2063" y="242"/>
                        <a:pt x="2068" y="251"/>
                        <a:pt x="2072" y="260"/>
                      </a:cubicBezTo>
                      <a:cubicBezTo>
                        <a:pt x="2073" y="247"/>
                        <a:pt x="2081" y="233"/>
                        <a:pt x="2096" y="229"/>
                      </a:cubicBezTo>
                      <a:cubicBezTo>
                        <a:pt x="2104" y="228"/>
                        <a:pt x="2111" y="229"/>
                        <a:pt x="2118" y="232"/>
                      </a:cubicBezTo>
                      <a:cubicBezTo>
                        <a:pt x="2125" y="236"/>
                        <a:pt x="2130" y="242"/>
                        <a:pt x="2133" y="250"/>
                      </a:cubicBezTo>
                      <a:cubicBezTo>
                        <a:pt x="2135" y="257"/>
                        <a:pt x="2135" y="264"/>
                        <a:pt x="2132" y="271"/>
                      </a:cubicBezTo>
                      <a:cubicBezTo>
                        <a:pt x="2130" y="278"/>
                        <a:pt x="2125" y="283"/>
                        <a:pt x="2119" y="287"/>
                      </a:cubicBezTo>
                      <a:cubicBezTo>
                        <a:pt x="2112" y="290"/>
                        <a:pt x="2105" y="291"/>
                        <a:pt x="2098" y="287"/>
                      </a:cubicBezTo>
                      <a:cubicBezTo>
                        <a:pt x="2093" y="285"/>
                        <a:pt x="2090" y="281"/>
                        <a:pt x="2089" y="276"/>
                      </a:cubicBezTo>
                      <a:cubicBezTo>
                        <a:pt x="2087" y="270"/>
                        <a:pt x="2089" y="263"/>
                        <a:pt x="2095" y="258"/>
                      </a:cubicBezTo>
                      <a:cubicBezTo>
                        <a:pt x="2099" y="254"/>
                        <a:pt x="2106" y="254"/>
                        <a:pt x="2112" y="256"/>
                      </a:cubicBezTo>
                      <a:cubicBezTo>
                        <a:pt x="2119" y="260"/>
                        <a:pt x="2122" y="269"/>
                        <a:pt x="2118" y="276"/>
                      </a:cubicBezTo>
                      <a:cubicBezTo>
                        <a:pt x="2115" y="284"/>
                        <a:pt x="2106" y="286"/>
                        <a:pt x="2098" y="283"/>
                      </a:cubicBezTo>
                      <a:cubicBezTo>
                        <a:pt x="2095" y="281"/>
                        <a:pt x="2093" y="278"/>
                        <a:pt x="2091" y="275"/>
                      </a:cubicBezTo>
                      <a:cubicBezTo>
                        <a:pt x="2091" y="276"/>
                        <a:pt x="2091" y="276"/>
                        <a:pt x="2091" y="276"/>
                      </a:cubicBezTo>
                      <a:cubicBezTo>
                        <a:pt x="2093" y="280"/>
                        <a:pt x="2095" y="283"/>
                        <a:pt x="2099" y="285"/>
                      </a:cubicBezTo>
                      <a:cubicBezTo>
                        <a:pt x="2105" y="287"/>
                        <a:pt x="2111" y="287"/>
                        <a:pt x="2117" y="284"/>
                      </a:cubicBezTo>
                      <a:cubicBezTo>
                        <a:pt x="2123" y="281"/>
                        <a:pt x="2127" y="276"/>
                        <a:pt x="2129" y="270"/>
                      </a:cubicBezTo>
                      <a:cubicBezTo>
                        <a:pt x="2131" y="263"/>
                        <a:pt x="2131" y="257"/>
                        <a:pt x="2129" y="251"/>
                      </a:cubicBezTo>
                      <a:cubicBezTo>
                        <a:pt x="2127" y="244"/>
                        <a:pt x="2123" y="239"/>
                        <a:pt x="2117" y="235"/>
                      </a:cubicBezTo>
                      <a:cubicBezTo>
                        <a:pt x="2110" y="232"/>
                        <a:pt x="2104" y="231"/>
                        <a:pt x="2097" y="232"/>
                      </a:cubicBezTo>
                      <a:cubicBezTo>
                        <a:pt x="2079" y="236"/>
                        <a:pt x="2071" y="255"/>
                        <a:pt x="2075" y="269"/>
                      </a:cubicBezTo>
                      <a:cubicBezTo>
                        <a:pt x="2084" y="296"/>
                        <a:pt x="2085" y="318"/>
                        <a:pt x="2080" y="346"/>
                      </a:cubicBezTo>
                      <a:cubicBezTo>
                        <a:pt x="2079" y="349"/>
                        <a:pt x="2078" y="352"/>
                        <a:pt x="2078" y="355"/>
                      </a:cubicBezTo>
                      <a:cubicBezTo>
                        <a:pt x="2079" y="353"/>
                        <a:pt x="2080" y="351"/>
                        <a:pt x="2081" y="349"/>
                      </a:cubicBezTo>
                      <a:cubicBezTo>
                        <a:pt x="2087" y="340"/>
                        <a:pt x="2093" y="334"/>
                        <a:pt x="2102" y="329"/>
                      </a:cubicBezTo>
                      <a:cubicBezTo>
                        <a:pt x="2095" y="336"/>
                        <a:pt x="2090" y="342"/>
                        <a:pt x="2084" y="351"/>
                      </a:cubicBezTo>
                      <a:cubicBezTo>
                        <a:pt x="2083" y="351"/>
                        <a:pt x="2083" y="352"/>
                        <a:pt x="2082" y="353"/>
                      </a:cubicBezTo>
                      <a:cubicBezTo>
                        <a:pt x="2088" y="346"/>
                        <a:pt x="2102" y="348"/>
                        <a:pt x="2109" y="352"/>
                      </a:cubicBezTo>
                      <a:cubicBezTo>
                        <a:pt x="2114" y="354"/>
                        <a:pt x="2118" y="357"/>
                        <a:pt x="2121" y="360"/>
                      </a:cubicBezTo>
                      <a:cubicBezTo>
                        <a:pt x="2126" y="365"/>
                        <a:pt x="2131" y="376"/>
                        <a:pt x="2127" y="384"/>
                      </a:cubicBezTo>
                      <a:cubicBezTo>
                        <a:pt x="2135" y="388"/>
                        <a:pt x="2138" y="395"/>
                        <a:pt x="2141" y="402"/>
                      </a:cubicBezTo>
                      <a:cubicBezTo>
                        <a:pt x="2145" y="411"/>
                        <a:pt x="2152" y="419"/>
                        <a:pt x="2160" y="417"/>
                      </a:cubicBezTo>
                      <a:cubicBezTo>
                        <a:pt x="2154" y="426"/>
                        <a:pt x="2137" y="419"/>
                        <a:pt x="2131" y="413"/>
                      </a:cubicBezTo>
                      <a:cubicBezTo>
                        <a:pt x="2121" y="403"/>
                        <a:pt x="2121" y="389"/>
                        <a:pt x="2119" y="375"/>
                      </a:cubicBezTo>
                      <a:cubicBezTo>
                        <a:pt x="2117" y="365"/>
                        <a:pt x="2114" y="359"/>
                        <a:pt x="2106" y="355"/>
                      </a:cubicBezTo>
                      <a:cubicBezTo>
                        <a:pt x="2100" y="351"/>
                        <a:pt x="2089" y="348"/>
                        <a:pt x="2082" y="353"/>
                      </a:cubicBezTo>
                      <a:cubicBezTo>
                        <a:pt x="2084" y="352"/>
                        <a:pt x="2085" y="351"/>
                        <a:pt x="2087" y="351"/>
                      </a:cubicBezTo>
                      <a:cubicBezTo>
                        <a:pt x="2092" y="350"/>
                        <a:pt x="2097" y="352"/>
                        <a:pt x="2099" y="359"/>
                      </a:cubicBezTo>
                      <a:cubicBezTo>
                        <a:pt x="2098" y="358"/>
                        <a:pt x="2096" y="359"/>
                        <a:pt x="2096" y="359"/>
                      </a:cubicBezTo>
                      <a:cubicBezTo>
                        <a:pt x="2092" y="353"/>
                        <a:pt x="2085" y="352"/>
                        <a:pt x="2080" y="358"/>
                      </a:cubicBezTo>
                      <a:cubicBezTo>
                        <a:pt x="2078" y="360"/>
                        <a:pt x="2076" y="363"/>
                        <a:pt x="2074" y="366"/>
                      </a:cubicBezTo>
                      <a:cubicBezTo>
                        <a:pt x="2064" y="397"/>
                        <a:pt x="2048" y="424"/>
                        <a:pt x="2026" y="447"/>
                      </a:cubicBezTo>
                      <a:cubicBezTo>
                        <a:pt x="2045" y="429"/>
                        <a:pt x="2069" y="411"/>
                        <a:pt x="2096" y="412"/>
                      </a:cubicBezTo>
                      <a:cubicBezTo>
                        <a:pt x="2109" y="412"/>
                        <a:pt x="2120" y="417"/>
                        <a:pt x="2128" y="427"/>
                      </a:cubicBezTo>
                      <a:cubicBezTo>
                        <a:pt x="2136" y="436"/>
                        <a:pt x="2140" y="446"/>
                        <a:pt x="2140" y="457"/>
                      </a:cubicBezTo>
                      <a:cubicBezTo>
                        <a:pt x="2140" y="482"/>
                        <a:pt x="2120" y="503"/>
                        <a:pt x="2095" y="504"/>
                      </a:cubicBezTo>
                      <a:cubicBezTo>
                        <a:pt x="2073" y="505"/>
                        <a:pt x="2050" y="490"/>
                        <a:pt x="2053" y="465"/>
                      </a:cubicBezTo>
                      <a:cubicBezTo>
                        <a:pt x="2055" y="455"/>
                        <a:pt x="2062" y="445"/>
                        <a:pt x="2072" y="444"/>
                      </a:cubicBezTo>
                      <a:cubicBezTo>
                        <a:pt x="2076" y="444"/>
                        <a:pt x="2079" y="444"/>
                        <a:pt x="2082" y="446"/>
                      </a:cubicBezTo>
                      <a:cubicBezTo>
                        <a:pt x="2082" y="446"/>
                        <a:pt x="2082" y="446"/>
                        <a:pt x="2082" y="446"/>
                      </a:cubicBezTo>
                      <a:cubicBezTo>
                        <a:pt x="2089" y="450"/>
                        <a:pt x="2094" y="459"/>
                        <a:pt x="2089" y="468"/>
                      </a:cubicBezTo>
                      <a:cubicBezTo>
                        <a:pt x="2085" y="476"/>
                        <a:pt x="2075" y="479"/>
                        <a:pt x="2067" y="475"/>
                      </a:cubicBezTo>
                      <a:cubicBezTo>
                        <a:pt x="2059" y="471"/>
                        <a:pt x="2056" y="461"/>
                        <a:pt x="2060" y="453"/>
                      </a:cubicBezTo>
                      <a:cubicBezTo>
                        <a:pt x="2062" y="449"/>
                        <a:pt x="2065" y="447"/>
                        <a:pt x="2068" y="445"/>
                      </a:cubicBezTo>
                      <a:cubicBezTo>
                        <a:pt x="2068" y="445"/>
                        <a:pt x="2068" y="445"/>
                        <a:pt x="2068" y="445"/>
                      </a:cubicBezTo>
                      <a:cubicBezTo>
                        <a:pt x="2060" y="449"/>
                        <a:pt x="2055" y="457"/>
                        <a:pt x="2054" y="465"/>
                      </a:cubicBezTo>
                      <a:cubicBezTo>
                        <a:pt x="2053" y="489"/>
                        <a:pt x="2075" y="502"/>
                        <a:pt x="2096" y="501"/>
                      </a:cubicBezTo>
                      <a:cubicBezTo>
                        <a:pt x="2119" y="500"/>
                        <a:pt x="2138" y="480"/>
                        <a:pt x="2137" y="457"/>
                      </a:cubicBezTo>
                      <a:cubicBezTo>
                        <a:pt x="2137" y="453"/>
                        <a:pt x="2136" y="449"/>
                        <a:pt x="2135" y="445"/>
                      </a:cubicBezTo>
                      <a:cubicBezTo>
                        <a:pt x="2135" y="448"/>
                        <a:pt x="2135" y="450"/>
                        <a:pt x="2135" y="453"/>
                      </a:cubicBezTo>
                      <a:cubicBezTo>
                        <a:pt x="2133" y="461"/>
                        <a:pt x="2126" y="468"/>
                        <a:pt x="2118" y="469"/>
                      </a:cubicBezTo>
                      <a:cubicBezTo>
                        <a:pt x="2110" y="469"/>
                        <a:pt x="2102" y="464"/>
                        <a:pt x="2102" y="455"/>
                      </a:cubicBezTo>
                      <a:cubicBezTo>
                        <a:pt x="2102" y="449"/>
                        <a:pt x="2105" y="445"/>
                        <a:pt x="2110" y="444"/>
                      </a:cubicBezTo>
                      <a:cubicBezTo>
                        <a:pt x="2119" y="441"/>
                        <a:pt x="2124" y="452"/>
                        <a:pt x="2120" y="456"/>
                      </a:cubicBezTo>
                      <a:cubicBezTo>
                        <a:pt x="2120" y="452"/>
                        <a:pt x="2119" y="449"/>
                        <a:pt x="2116" y="448"/>
                      </a:cubicBezTo>
                      <a:cubicBezTo>
                        <a:pt x="2112" y="446"/>
                        <a:pt x="2108" y="448"/>
                        <a:pt x="2106" y="452"/>
                      </a:cubicBezTo>
                      <a:cubicBezTo>
                        <a:pt x="2105" y="456"/>
                        <a:pt x="2107" y="460"/>
                        <a:pt x="2109" y="462"/>
                      </a:cubicBezTo>
                      <a:cubicBezTo>
                        <a:pt x="2114" y="466"/>
                        <a:pt x="2122" y="465"/>
                        <a:pt x="2126" y="461"/>
                      </a:cubicBezTo>
                      <a:cubicBezTo>
                        <a:pt x="2136" y="452"/>
                        <a:pt x="2134" y="438"/>
                        <a:pt x="2126" y="429"/>
                      </a:cubicBezTo>
                      <a:cubicBezTo>
                        <a:pt x="2118" y="420"/>
                        <a:pt x="2108" y="416"/>
                        <a:pt x="2096" y="415"/>
                      </a:cubicBezTo>
                      <a:cubicBezTo>
                        <a:pt x="2059" y="414"/>
                        <a:pt x="2024" y="457"/>
                        <a:pt x="1991" y="480"/>
                      </a:cubicBezTo>
                      <a:cubicBezTo>
                        <a:pt x="1999" y="478"/>
                        <a:pt x="2006" y="478"/>
                        <a:pt x="2016" y="480"/>
                      </a:cubicBezTo>
                      <a:cubicBezTo>
                        <a:pt x="2020" y="481"/>
                        <a:pt x="2023" y="483"/>
                        <a:pt x="2027" y="484"/>
                      </a:cubicBezTo>
                      <a:cubicBezTo>
                        <a:pt x="2026" y="485"/>
                        <a:pt x="2025" y="486"/>
                        <a:pt x="2025" y="487"/>
                      </a:cubicBezTo>
                      <a:cubicBezTo>
                        <a:pt x="2016" y="483"/>
                        <a:pt x="2007" y="482"/>
                        <a:pt x="1997" y="482"/>
                      </a:cubicBezTo>
                      <a:cubicBezTo>
                        <a:pt x="1990" y="483"/>
                        <a:pt x="1984" y="485"/>
                        <a:pt x="1979" y="487"/>
                      </a:cubicBezTo>
                      <a:cubicBezTo>
                        <a:pt x="1986" y="486"/>
                        <a:pt x="1994" y="488"/>
                        <a:pt x="1998" y="491"/>
                      </a:cubicBezTo>
                      <a:cubicBezTo>
                        <a:pt x="2002" y="494"/>
                        <a:pt x="2005" y="498"/>
                        <a:pt x="2006" y="503"/>
                      </a:cubicBezTo>
                      <a:cubicBezTo>
                        <a:pt x="2007" y="511"/>
                        <a:pt x="2002" y="519"/>
                        <a:pt x="1993" y="520"/>
                      </a:cubicBezTo>
                      <a:cubicBezTo>
                        <a:pt x="1987" y="520"/>
                        <a:pt x="1983" y="517"/>
                        <a:pt x="1981" y="512"/>
                      </a:cubicBezTo>
                      <a:cubicBezTo>
                        <a:pt x="1978" y="503"/>
                        <a:pt x="1989" y="498"/>
                        <a:pt x="1993" y="502"/>
                      </a:cubicBezTo>
                      <a:cubicBezTo>
                        <a:pt x="1990" y="501"/>
                        <a:pt x="1986" y="503"/>
                        <a:pt x="1985" y="506"/>
                      </a:cubicBezTo>
                      <a:cubicBezTo>
                        <a:pt x="1983" y="509"/>
                        <a:pt x="1986" y="514"/>
                        <a:pt x="1990" y="515"/>
                      </a:cubicBezTo>
                      <a:cubicBezTo>
                        <a:pt x="1994" y="516"/>
                        <a:pt x="1997" y="515"/>
                        <a:pt x="2000" y="512"/>
                      </a:cubicBezTo>
                      <a:cubicBezTo>
                        <a:pt x="2004" y="507"/>
                        <a:pt x="2002" y="499"/>
                        <a:pt x="1997" y="495"/>
                      </a:cubicBezTo>
                      <a:cubicBezTo>
                        <a:pt x="1994" y="492"/>
                        <a:pt x="1989" y="490"/>
                        <a:pt x="1984" y="489"/>
                      </a:cubicBezTo>
                      <a:cubicBezTo>
                        <a:pt x="1976" y="489"/>
                        <a:pt x="1971" y="492"/>
                        <a:pt x="1964" y="497"/>
                      </a:cubicBezTo>
                      <a:cubicBezTo>
                        <a:pt x="1944" y="509"/>
                        <a:pt x="1922" y="518"/>
                        <a:pt x="1898" y="526"/>
                      </a:cubicBezTo>
                      <a:cubicBezTo>
                        <a:pt x="1894" y="527"/>
                        <a:pt x="1871" y="533"/>
                        <a:pt x="1853" y="536"/>
                      </a:cubicBezTo>
                      <a:cubicBezTo>
                        <a:pt x="1874" y="540"/>
                        <a:pt x="1894" y="549"/>
                        <a:pt x="1911" y="564"/>
                      </a:cubicBezTo>
                      <a:cubicBezTo>
                        <a:pt x="1916" y="568"/>
                        <a:pt x="1920" y="573"/>
                        <a:pt x="1924" y="577"/>
                      </a:cubicBezTo>
                      <a:cubicBezTo>
                        <a:pt x="1930" y="585"/>
                        <a:pt x="1940" y="598"/>
                        <a:pt x="1952" y="592"/>
                      </a:cubicBezTo>
                      <a:cubicBezTo>
                        <a:pt x="1956" y="590"/>
                        <a:pt x="1959" y="584"/>
                        <a:pt x="1957" y="580"/>
                      </a:cubicBezTo>
                      <a:cubicBezTo>
                        <a:pt x="1956" y="577"/>
                        <a:pt x="1954" y="575"/>
                        <a:pt x="1951" y="575"/>
                      </a:cubicBezTo>
                      <a:cubicBezTo>
                        <a:pt x="1947" y="574"/>
                        <a:pt x="1944" y="577"/>
                        <a:pt x="1945" y="581"/>
                      </a:cubicBezTo>
                      <a:cubicBezTo>
                        <a:pt x="1945" y="583"/>
                        <a:pt x="1947" y="585"/>
                        <a:pt x="1950" y="585"/>
                      </a:cubicBezTo>
                      <a:cubicBezTo>
                        <a:pt x="1945" y="588"/>
                        <a:pt x="1939" y="581"/>
                        <a:pt x="1943" y="575"/>
                      </a:cubicBezTo>
                      <a:cubicBezTo>
                        <a:pt x="1946" y="572"/>
                        <a:pt x="1950" y="570"/>
                        <a:pt x="1954" y="572"/>
                      </a:cubicBezTo>
                      <a:cubicBezTo>
                        <a:pt x="1961" y="575"/>
                        <a:pt x="1963" y="582"/>
                        <a:pt x="1960" y="588"/>
                      </a:cubicBezTo>
                      <a:cubicBezTo>
                        <a:pt x="1957" y="594"/>
                        <a:pt x="1950" y="597"/>
                        <a:pt x="1943" y="596"/>
                      </a:cubicBezTo>
                      <a:cubicBezTo>
                        <a:pt x="1941" y="596"/>
                        <a:pt x="1938" y="595"/>
                        <a:pt x="1935" y="593"/>
                      </a:cubicBezTo>
                      <a:cubicBezTo>
                        <a:pt x="1942" y="603"/>
                        <a:pt x="1947" y="612"/>
                        <a:pt x="1951" y="621"/>
                      </a:cubicBezTo>
                      <a:cubicBezTo>
                        <a:pt x="1958" y="637"/>
                        <a:pt x="1961" y="665"/>
                        <a:pt x="1971" y="676"/>
                      </a:cubicBezTo>
                      <a:cubicBezTo>
                        <a:pt x="1973" y="679"/>
                        <a:pt x="1975" y="680"/>
                        <a:pt x="1978" y="681"/>
                      </a:cubicBezTo>
                      <a:cubicBezTo>
                        <a:pt x="1984" y="684"/>
                        <a:pt x="1990" y="684"/>
                        <a:pt x="1996" y="683"/>
                      </a:cubicBezTo>
                      <a:cubicBezTo>
                        <a:pt x="2002" y="681"/>
                        <a:pt x="2007" y="676"/>
                        <a:pt x="2011" y="670"/>
                      </a:cubicBezTo>
                      <a:cubicBezTo>
                        <a:pt x="2014" y="663"/>
                        <a:pt x="2015" y="655"/>
                        <a:pt x="2013" y="647"/>
                      </a:cubicBezTo>
                      <a:cubicBezTo>
                        <a:pt x="2011" y="640"/>
                        <a:pt x="2007" y="634"/>
                        <a:pt x="2000" y="630"/>
                      </a:cubicBezTo>
                      <a:cubicBezTo>
                        <a:pt x="1994" y="626"/>
                        <a:pt x="1986" y="625"/>
                        <a:pt x="1979" y="629"/>
                      </a:cubicBezTo>
                      <a:cubicBezTo>
                        <a:pt x="1974" y="632"/>
                        <a:pt x="1971" y="637"/>
                        <a:pt x="1970" y="642"/>
                      </a:cubicBezTo>
                      <a:cubicBezTo>
                        <a:pt x="1971" y="642"/>
                        <a:pt x="1971" y="641"/>
                        <a:pt x="1971" y="641"/>
                      </a:cubicBezTo>
                      <a:cubicBezTo>
                        <a:pt x="1973" y="632"/>
                        <a:pt x="1986" y="632"/>
                        <a:pt x="1984" y="642"/>
                      </a:cubicBezTo>
                      <a:cubicBezTo>
                        <a:pt x="1983" y="646"/>
                        <a:pt x="1975" y="651"/>
                        <a:pt x="1981" y="660"/>
                      </a:cubicBezTo>
                      <a:cubicBezTo>
                        <a:pt x="1978" y="658"/>
                        <a:pt x="1975" y="655"/>
                        <a:pt x="1973" y="652"/>
                      </a:cubicBezTo>
                      <a:cubicBezTo>
                        <a:pt x="1972" y="651"/>
                        <a:pt x="1971" y="650"/>
                        <a:pt x="1971" y="648"/>
                      </a:cubicBezTo>
                      <a:cubicBezTo>
                        <a:pt x="1968" y="641"/>
                        <a:pt x="1972" y="633"/>
                        <a:pt x="1978" y="628"/>
                      </a:cubicBezTo>
                      <a:cubicBezTo>
                        <a:pt x="1986" y="624"/>
                        <a:pt x="1994" y="625"/>
                        <a:pt x="2001" y="629"/>
                      </a:cubicBezTo>
                      <a:cubicBezTo>
                        <a:pt x="2008" y="633"/>
                        <a:pt x="2013" y="639"/>
                        <a:pt x="2015" y="647"/>
                      </a:cubicBezTo>
                      <a:cubicBezTo>
                        <a:pt x="2017" y="655"/>
                        <a:pt x="2016" y="664"/>
                        <a:pt x="2013" y="671"/>
                      </a:cubicBezTo>
                      <a:cubicBezTo>
                        <a:pt x="2009" y="678"/>
                        <a:pt x="2003" y="683"/>
                        <a:pt x="1996" y="685"/>
                      </a:cubicBezTo>
                      <a:cubicBezTo>
                        <a:pt x="1990" y="687"/>
                        <a:pt x="1983" y="687"/>
                        <a:pt x="1977" y="684"/>
                      </a:cubicBezTo>
                      <a:cubicBezTo>
                        <a:pt x="1973" y="683"/>
                        <a:pt x="1971" y="681"/>
                        <a:pt x="1968" y="678"/>
                      </a:cubicBezTo>
                      <a:cubicBezTo>
                        <a:pt x="1967" y="678"/>
                        <a:pt x="1967" y="678"/>
                        <a:pt x="1967" y="678"/>
                      </a:cubicBezTo>
                      <a:cubicBezTo>
                        <a:pt x="1967" y="678"/>
                        <a:pt x="1968" y="678"/>
                        <a:pt x="1968" y="679"/>
                      </a:cubicBezTo>
                      <a:cubicBezTo>
                        <a:pt x="1968" y="680"/>
                        <a:pt x="1968" y="680"/>
                        <a:pt x="1968" y="680"/>
                      </a:cubicBezTo>
                      <a:cubicBezTo>
                        <a:pt x="1969" y="685"/>
                        <a:pt x="1969" y="691"/>
                        <a:pt x="1969" y="696"/>
                      </a:cubicBezTo>
                      <a:cubicBezTo>
                        <a:pt x="1969" y="710"/>
                        <a:pt x="1966" y="728"/>
                        <a:pt x="1953" y="736"/>
                      </a:cubicBezTo>
                      <a:cubicBezTo>
                        <a:pt x="1948" y="740"/>
                        <a:pt x="1942" y="740"/>
                        <a:pt x="1936" y="739"/>
                      </a:cubicBezTo>
                      <a:cubicBezTo>
                        <a:pt x="1934" y="739"/>
                        <a:pt x="1934" y="739"/>
                        <a:pt x="1934" y="739"/>
                      </a:cubicBezTo>
                      <a:cubicBezTo>
                        <a:pt x="1927" y="737"/>
                        <a:pt x="1921" y="733"/>
                        <a:pt x="1917" y="727"/>
                      </a:cubicBezTo>
                      <a:cubicBezTo>
                        <a:pt x="1913" y="722"/>
                        <a:pt x="1911" y="715"/>
                        <a:pt x="1912" y="708"/>
                      </a:cubicBezTo>
                      <a:cubicBezTo>
                        <a:pt x="1913" y="701"/>
                        <a:pt x="1917" y="695"/>
                        <a:pt x="1923" y="692"/>
                      </a:cubicBezTo>
                      <a:cubicBezTo>
                        <a:pt x="1928" y="689"/>
                        <a:pt x="1933" y="690"/>
                        <a:pt x="1937" y="692"/>
                      </a:cubicBezTo>
                      <a:cubicBezTo>
                        <a:pt x="1942" y="694"/>
                        <a:pt x="1945" y="699"/>
                        <a:pt x="1946" y="704"/>
                      </a:cubicBezTo>
                      <a:cubicBezTo>
                        <a:pt x="1947" y="707"/>
                        <a:pt x="1946" y="710"/>
                        <a:pt x="1945" y="712"/>
                      </a:cubicBezTo>
                      <a:cubicBezTo>
                        <a:pt x="1946" y="710"/>
                        <a:pt x="1947" y="707"/>
                        <a:pt x="1946" y="704"/>
                      </a:cubicBezTo>
                      <a:cubicBezTo>
                        <a:pt x="1945" y="699"/>
                        <a:pt x="1942" y="695"/>
                        <a:pt x="1937" y="692"/>
                      </a:cubicBezTo>
                      <a:cubicBezTo>
                        <a:pt x="1932" y="690"/>
                        <a:pt x="1928" y="690"/>
                        <a:pt x="1924" y="692"/>
                      </a:cubicBezTo>
                      <a:cubicBezTo>
                        <a:pt x="1918" y="696"/>
                        <a:pt x="1914" y="702"/>
                        <a:pt x="1913" y="709"/>
                      </a:cubicBezTo>
                      <a:cubicBezTo>
                        <a:pt x="1913" y="715"/>
                        <a:pt x="1914" y="721"/>
                        <a:pt x="1918" y="726"/>
                      </a:cubicBezTo>
                      <a:cubicBezTo>
                        <a:pt x="1923" y="732"/>
                        <a:pt x="1929" y="735"/>
                        <a:pt x="1936" y="737"/>
                      </a:cubicBezTo>
                      <a:cubicBezTo>
                        <a:pt x="1942" y="738"/>
                        <a:pt x="1947" y="737"/>
                        <a:pt x="1952" y="733"/>
                      </a:cubicBezTo>
                      <a:cubicBezTo>
                        <a:pt x="1963" y="725"/>
                        <a:pt x="1966" y="706"/>
                        <a:pt x="1965" y="693"/>
                      </a:cubicBezTo>
                      <a:cubicBezTo>
                        <a:pt x="1965" y="687"/>
                        <a:pt x="1963" y="679"/>
                        <a:pt x="1961" y="671"/>
                      </a:cubicBezTo>
                      <a:cubicBezTo>
                        <a:pt x="1961" y="673"/>
                        <a:pt x="1961" y="674"/>
                        <a:pt x="1961" y="675"/>
                      </a:cubicBezTo>
                      <a:cubicBezTo>
                        <a:pt x="1958" y="682"/>
                        <a:pt x="1952" y="686"/>
                        <a:pt x="1945" y="686"/>
                      </a:cubicBezTo>
                      <a:cubicBezTo>
                        <a:pt x="1939" y="686"/>
                        <a:pt x="1933" y="681"/>
                        <a:pt x="1934" y="673"/>
                      </a:cubicBezTo>
                      <a:cubicBezTo>
                        <a:pt x="1935" y="669"/>
                        <a:pt x="1938" y="666"/>
                        <a:pt x="1942" y="665"/>
                      </a:cubicBezTo>
                      <a:cubicBezTo>
                        <a:pt x="1949" y="664"/>
                        <a:pt x="1952" y="673"/>
                        <a:pt x="1948" y="676"/>
                      </a:cubicBezTo>
                      <a:cubicBezTo>
                        <a:pt x="1949" y="673"/>
                        <a:pt x="1948" y="671"/>
                        <a:pt x="1946" y="669"/>
                      </a:cubicBezTo>
                      <a:cubicBezTo>
                        <a:pt x="1943" y="667"/>
                        <a:pt x="1939" y="669"/>
                        <a:pt x="1938" y="672"/>
                      </a:cubicBezTo>
                      <a:cubicBezTo>
                        <a:pt x="1937" y="674"/>
                        <a:pt x="1937" y="678"/>
                        <a:pt x="1939" y="680"/>
                      </a:cubicBezTo>
                      <a:cubicBezTo>
                        <a:pt x="1943" y="684"/>
                        <a:pt x="1949" y="683"/>
                        <a:pt x="1953" y="680"/>
                      </a:cubicBezTo>
                      <a:cubicBezTo>
                        <a:pt x="1956" y="678"/>
                        <a:pt x="1957" y="674"/>
                        <a:pt x="1958" y="670"/>
                      </a:cubicBezTo>
                      <a:cubicBezTo>
                        <a:pt x="1962" y="656"/>
                        <a:pt x="1948" y="617"/>
                        <a:pt x="1939" y="607"/>
                      </a:cubicBezTo>
                      <a:cubicBezTo>
                        <a:pt x="1944" y="620"/>
                        <a:pt x="1944" y="635"/>
                        <a:pt x="1940" y="650"/>
                      </a:cubicBezTo>
                      <a:cubicBezTo>
                        <a:pt x="1929" y="684"/>
                        <a:pt x="1892" y="716"/>
                        <a:pt x="1856" y="701"/>
                      </a:cubicBezTo>
                      <a:cubicBezTo>
                        <a:pt x="1844" y="696"/>
                        <a:pt x="1835" y="684"/>
                        <a:pt x="1837" y="671"/>
                      </a:cubicBezTo>
                      <a:cubicBezTo>
                        <a:pt x="1839" y="661"/>
                        <a:pt x="1847" y="653"/>
                        <a:pt x="1857" y="653"/>
                      </a:cubicBezTo>
                      <a:cubicBezTo>
                        <a:pt x="1867" y="653"/>
                        <a:pt x="1875" y="659"/>
                        <a:pt x="1878" y="669"/>
                      </a:cubicBezTo>
                      <a:cubicBezTo>
                        <a:pt x="1879" y="674"/>
                        <a:pt x="1878" y="680"/>
                        <a:pt x="1874" y="685"/>
                      </a:cubicBezTo>
                      <a:cubicBezTo>
                        <a:pt x="1873" y="687"/>
                        <a:pt x="1871" y="688"/>
                        <a:pt x="1870" y="689"/>
                      </a:cubicBezTo>
                      <a:cubicBezTo>
                        <a:pt x="1865" y="691"/>
                        <a:pt x="1859" y="692"/>
                        <a:pt x="1854" y="689"/>
                      </a:cubicBezTo>
                      <a:cubicBezTo>
                        <a:pt x="1847" y="685"/>
                        <a:pt x="1844" y="676"/>
                        <a:pt x="1848" y="668"/>
                      </a:cubicBezTo>
                      <a:cubicBezTo>
                        <a:pt x="1852" y="660"/>
                        <a:pt x="1861" y="657"/>
                        <a:pt x="1869" y="661"/>
                      </a:cubicBezTo>
                      <a:cubicBezTo>
                        <a:pt x="1873" y="663"/>
                        <a:pt x="1876" y="667"/>
                        <a:pt x="1877" y="671"/>
                      </a:cubicBezTo>
                      <a:cubicBezTo>
                        <a:pt x="1877" y="671"/>
                        <a:pt x="1877" y="670"/>
                        <a:pt x="1876" y="669"/>
                      </a:cubicBezTo>
                      <a:cubicBezTo>
                        <a:pt x="1874" y="660"/>
                        <a:pt x="1866" y="655"/>
                        <a:pt x="1857" y="655"/>
                      </a:cubicBezTo>
                      <a:cubicBezTo>
                        <a:pt x="1848" y="656"/>
                        <a:pt x="1842" y="663"/>
                        <a:pt x="1840" y="672"/>
                      </a:cubicBezTo>
                      <a:cubicBezTo>
                        <a:pt x="1839" y="683"/>
                        <a:pt x="1847" y="693"/>
                        <a:pt x="1857" y="697"/>
                      </a:cubicBezTo>
                      <a:cubicBezTo>
                        <a:pt x="1891" y="710"/>
                        <a:pt x="1925" y="679"/>
                        <a:pt x="1934" y="649"/>
                      </a:cubicBezTo>
                      <a:cubicBezTo>
                        <a:pt x="1943" y="617"/>
                        <a:pt x="1930" y="589"/>
                        <a:pt x="1907" y="568"/>
                      </a:cubicBezTo>
                      <a:cubicBezTo>
                        <a:pt x="1858" y="526"/>
                        <a:pt x="1793" y="537"/>
                        <a:pt x="1740" y="565"/>
                      </a:cubicBezTo>
                      <a:cubicBezTo>
                        <a:pt x="1721" y="575"/>
                        <a:pt x="1707" y="585"/>
                        <a:pt x="1692" y="601"/>
                      </a:cubicBezTo>
                      <a:cubicBezTo>
                        <a:pt x="1678" y="618"/>
                        <a:pt x="1667" y="639"/>
                        <a:pt x="1667" y="658"/>
                      </a:cubicBezTo>
                      <a:cubicBezTo>
                        <a:pt x="1667" y="658"/>
                        <a:pt x="1667" y="658"/>
                        <a:pt x="1667" y="658"/>
                      </a:cubicBezTo>
                      <a:cubicBezTo>
                        <a:pt x="1668" y="645"/>
                        <a:pt x="1675" y="632"/>
                        <a:pt x="1683" y="623"/>
                      </a:cubicBezTo>
                      <a:cubicBezTo>
                        <a:pt x="1700" y="605"/>
                        <a:pt x="1732" y="591"/>
                        <a:pt x="1757" y="595"/>
                      </a:cubicBezTo>
                      <a:cubicBezTo>
                        <a:pt x="1756" y="597"/>
                        <a:pt x="1756" y="599"/>
                        <a:pt x="1756" y="600"/>
                      </a:cubicBezTo>
                      <a:cubicBezTo>
                        <a:pt x="1732" y="597"/>
                        <a:pt x="1703" y="608"/>
                        <a:pt x="1686" y="625"/>
                      </a:cubicBezTo>
                      <a:cubicBezTo>
                        <a:pt x="1675" y="637"/>
                        <a:pt x="1665" y="656"/>
                        <a:pt x="1672" y="672"/>
                      </a:cubicBezTo>
                      <a:cubicBezTo>
                        <a:pt x="1674" y="677"/>
                        <a:pt x="1676" y="680"/>
                        <a:pt x="1681" y="683"/>
                      </a:cubicBezTo>
                      <a:cubicBezTo>
                        <a:pt x="1685" y="685"/>
                        <a:pt x="1689" y="686"/>
                        <a:pt x="1694" y="685"/>
                      </a:cubicBezTo>
                      <a:cubicBezTo>
                        <a:pt x="1699" y="684"/>
                        <a:pt x="1702" y="682"/>
                        <a:pt x="1705" y="678"/>
                      </a:cubicBezTo>
                      <a:cubicBezTo>
                        <a:pt x="1707" y="674"/>
                        <a:pt x="1708" y="670"/>
                        <a:pt x="1706" y="666"/>
                      </a:cubicBezTo>
                      <a:cubicBezTo>
                        <a:pt x="1705" y="662"/>
                        <a:pt x="1702" y="660"/>
                        <a:pt x="1698" y="659"/>
                      </a:cubicBezTo>
                      <a:cubicBezTo>
                        <a:pt x="1696" y="658"/>
                        <a:pt x="1695" y="659"/>
                        <a:pt x="1693" y="659"/>
                      </a:cubicBezTo>
                      <a:cubicBezTo>
                        <a:pt x="1692" y="660"/>
                        <a:pt x="1691" y="661"/>
                        <a:pt x="1690" y="663"/>
                      </a:cubicBezTo>
                      <a:cubicBezTo>
                        <a:pt x="1689" y="664"/>
                        <a:pt x="1689" y="665"/>
                        <a:pt x="1690" y="667"/>
                      </a:cubicBezTo>
                      <a:cubicBezTo>
                        <a:pt x="1690" y="668"/>
                        <a:pt x="1691" y="669"/>
                        <a:pt x="1692" y="669"/>
                      </a:cubicBezTo>
                      <a:cubicBezTo>
                        <a:pt x="1691" y="669"/>
                        <a:pt x="1690" y="668"/>
                        <a:pt x="1689" y="667"/>
                      </a:cubicBezTo>
                      <a:cubicBezTo>
                        <a:pt x="1689" y="665"/>
                        <a:pt x="1689" y="664"/>
                        <a:pt x="1690" y="663"/>
                      </a:cubicBezTo>
                      <a:cubicBezTo>
                        <a:pt x="1691" y="661"/>
                        <a:pt x="1692" y="660"/>
                        <a:pt x="1693" y="659"/>
                      </a:cubicBezTo>
                      <a:cubicBezTo>
                        <a:pt x="1695" y="658"/>
                        <a:pt x="1696" y="658"/>
                        <a:pt x="1698" y="658"/>
                      </a:cubicBezTo>
                      <a:cubicBezTo>
                        <a:pt x="1702" y="659"/>
                        <a:pt x="1705" y="662"/>
                        <a:pt x="1707" y="666"/>
                      </a:cubicBezTo>
                      <a:cubicBezTo>
                        <a:pt x="1709" y="670"/>
                        <a:pt x="1708" y="675"/>
                        <a:pt x="1705" y="679"/>
                      </a:cubicBezTo>
                      <a:cubicBezTo>
                        <a:pt x="1703" y="683"/>
                        <a:pt x="1699" y="685"/>
                        <a:pt x="1695" y="687"/>
                      </a:cubicBezTo>
                      <a:cubicBezTo>
                        <a:pt x="1689" y="688"/>
                        <a:pt x="1684" y="687"/>
                        <a:pt x="1680" y="684"/>
                      </a:cubicBezTo>
                      <a:cubicBezTo>
                        <a:pt x="1677" y="682"/>
                        <a:pt x="1675" y="680"/>
                        <a:pt x="1673" y="678"/>
                      </a:cubicBezTo>
                      <a:cubicBezTo>
                        <a:pt x="1674" y="680"/>
                        <a:pt x="1675" y="682"/>
                        <a:pt x="1677" y="684"/>
                      </a:cubicBezTo>
                      <a:cubicBezTo>
                        <a:pt x="1686" y="695"/>
                        <a:pt x="1696" y="700"/>
                        <a:pt x="1709" y="704"/>
                      </a:cubicBezTo>
                      <a:cubicBezTo>
                        <a:pt x="1725" y="709"/>
                        <a:pt x="1736" y="709"/>
                        <a:pt x="1753" y="707"/>
                      </a:cubicBezTo>
                      <a:cubicBezTo>
                        <a:pt x="1782" y="703"/>
                        <a:pt x="1816" y="692"/>
                        <a:pt x="1843" y="708"/>
                      </a:cubicBezTo>
                      <a:cubicBezTo>
                        <a:pt x="1847" y="710"/>
                        <a:pt x="1851" y="713"/>
                        <a:pt x="1855" y="717"/>
                      </a:cubicBezTo>
                      <a:cubicBezTo>
                        <a:pt x="1858" y="720"/>
                        <a:pt x="1861" y="725"/>
                        <a:pt x="1866" y="729"/>
                      </a:cubicBezTo>
                      <a:cubicBezTo>
                        <a:pt x="1875" y="738"/>
                        <a:pt x="1886" y="735"/>
                        <a:pt x="1890" y="729"/>
                      </a:cubicBezTo>
                      <a:cubicBezTo>
                        <a:pt x="1891" y="726"/>
                        <a:pt x="1892" y="722"/>
                        <a:pt x="1890" y="720"/>
                      </a:cubicBezTo>
                      <a:cubicBezTo>
                        <a:pt x="1889" y="717"/>
                        <a:pt x="1886" y="715"/>
                        <a:pt x="1883" y="715"/>
                      </a:cubicBezTo>
                      <a:cubicBezTo>
                        <a:pt x="1880" y="715"/>
                        <a:pt x="1877" y="718"/>
                        <a:pt x="1878" y="722"/>
                      </a:cubicBezTo>
                      <a:cubicBezTo>
                        <a:pt x="1878" y="724"/>
                        <a:pt x="1881" y="726"/>
                        <a:pt x="1883" y="726"/>
                      </a:cubicBezTo>
                      <a:cubicBezTo>
                        <a:pt x="1880" y="727"/>
                        <a:pt x="1877" y="725"/>
                        <a:pt x="1876" y="722"/>
                      </a:cubicBezTo>
                      <a:cubicBezTo>
                        <a:pt x="1875" y="720"/>
                        <a:pt x="1876" y="717"/>
                        <a:pt x="1878" y="716"/>
                      </a:cubicBezTo>
                      <a:cubicBezTo>
                        <a:pt x="1883" y="710"/>
                        <a:pt x="1893" y="714"/>
                        <a:pt x="1894" y="721"/>
                      </a:cubicBezTo>
                      <a:cubicBezTo>
                        <a:pt x="1895" y="725"/>
                        <a:pt x="1893" y="730"/>
                        <a:pt x="1889" y="734"/>
                      </a:cubicBezTo>
                      <a:cubicBezTo>
                        <a:pt x="1884" y="739"/>
                        <a:pt x="1875" y="739"/>
                        <a:pt x="1868" y="733"/>
                      </a:cubicBezTo>
                      <a:cubicBezTo>
                        <a:pt x="1869" y="736"/>
                        <a:pt x="1871" y="738"/>
                        <a:pt x="1872" y="741"/>
                      </a:cubicBezTo>
                      <a:cubicBezTo>
                        <a:pt x="1876" y="744"/>
                        <a:pt x="1882" y="747"/>
                        <a:pt x="1888" y="746"/>
                      </a:cubicBezTo>
                      <a:cubicBezTo>
                        <a:pt x="1898" y="744"/>
                        <a:pt x="1903" y="734"/>
                        <a:pt x="1902" y="724"/>
                      </a:cubicBezTo>
                      <a:cubicBezTo>
                        <a:pt x="1901" y="718"/>
                        <a:pt x="1899" y="712"/>
                        <a:pt x="1903" y="705"/>
                      </a:cubicBezTo>
                      <a:cubicBezTo>
                        <a:pt x="1905" y="699"/>
                        <a:pt x="1910" y="695"/>
                        <a:pt x="1917" y="694"/>
                      </a:cubicBezTo>
                      <a:cubicBezTo>
                        <a:pt x="1901" y="705"/>
                        <a:pt x="1912" y="716"/>
                        <a:pt x="1911" y="730"/>
                      </a:cubicBezTo>
                      <a:cubicBezTo>
                        <a:pt x="1910" y="738"/>
                        <a:pt x="1906" y="746"/>
                        <a:pt x="1899" y="749"/>
                      </a:cubicBezTo>
                      <a:cubicBezTo>
                        <a:pt x="1893" y="752"/>
                        <a:pt x="1881" y="752"/>
                        <a:pt x="1874" y="744"/>
                      </a:cubicBezTo>
                      <a:cubicBezTo>
                        <a:pt x="1875" y="745"/>
                        <a:pt x="1875" y="745"/>
                        <a:pt x="1875" y="746"/>
                      </a:cubicBezTo>
                      <a:cubicBezTo>
                        <a:pt x="1882" y="761"/>
                        <a:pt x="1881" y="775"/>
                        <a:pt x="1872" y="789"/>
                      </a:cubicBezTo>
                      <a:cubicBezTo>
                        <a:pt x="1870" y="792"/>
                        <a:pt x="1868" y="794"/>
                        <a:pt x="1866" y="796"/>
                      </a:cubicBezTo>
                      <a:cubicBezTo>
                        <a:pt x="1865" y="795"/>
                        <a:pt x="1865" y="794"/>
                        <a:pt x="1864" y="794"/>
                      </a:cubicBezTo>
                      <a:cubicBezTo>
                        <a:pt x="1866" y="792"/>
                        <a:pt x="1868" y="790"/>
                        <a:pt x="1870" y="787"/>
                      </a:cubicBezTo>
                      <a:cubicBezTo>
                        <a:pt x="1878" y="774"/>
                        <a:pt x="1878" y="761"/>
                        <a:pt x="1872" y="747"/>
                      </a:cubicBezTo>
                      <a:cubicBezTo>
                        <a:pt x="1871" y="745"/>
                        <a:pt x="1870" y="744"/>
                        <a:pt x="1869" y="742"/>
                      </a:cubicBezTo>
                      <a:cubicBezTo>
                        <a:pt x="1871" y="748"/>
                        <a:pt x="1870" y="754"/>
                        <a:pt x="1869" y="759"/>
                      </a:cubicBezTo>
                      <a:cubicBezTo>
                        <a:pt x="1867" y="763"/>
                        <a:pt x="1866" y="766"/>
                        <a:pt x="1863" y="769"/>
                      </a:cubicBezTo>
                      <a:cubicBezTo>
                        <a:pt x="1860" y="771"/>
                        <a:pt x="1858" y="773"/>
                        <a:pt x="1855" y="774"/>
                      </a:cubicBezTo>
                      <a:cubicBezTo>
                        <a:pt x="1846" y="777"/>
                        <a:pt x="1836" y="774"/>
                        <a:pt x="1834" y="765"/>
                      </a:cubicBezTo>
                      <a:cubicBezTo>
                        <a:pt x="1833" y="761"/>
                        <a:pt x="1833" y="758"/>
                        <a:pt x="1835" y="754"/>
                      </a:cubicBezTo>
                      <a:cubicBezTo>
                        <a:pt x="1836" y="752"/>
                        <a:pt x="1837" y="751"/>
                        <a:pt x="1839" y="750"/>
                      </a:cubicBezTo>
                      <a:cubicBezTo>
                        <a:pt x="1842" y="749"/>
                        <a:pt x="1845" y="748"/>
                        <a:pt x="1848" y="749"/>
                      </a:cubicBezTo>
                      <a:cubicBezTo>
                        <a:pt x="1850" y="749"/>
                        <a:pt x="1851" y="750"/>
                        <a:pt x="1852" y="751"/>
                      </a:cubicBezTo>
                      <a:cubicBezTo>
                        <a:pt x="1853" y="751"/>
                        <a:pt x="1853" y="752"/>
                        <a:pt x="1854" y="753"/>
                      </a:cubicBezTo>
                      <a:cubicBezTo>
                        <a:pt x="1855" y="755"/>
                        <a:pt x="1856" y="758"/>
                        <a:pt x="1854" y="760"/>
                      </a:cubicBezTo>
                      <a:cubicBezTo>
                        <a:pt x="1853" y="762"/>
                        <a:pt x="1852" y="763"/>
                        <a:pt x="1850" y="763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50" y="763"/>
                        <a:pt x="1850" y="763"/>
                        <a:pt x="1850" y="763"/>
                      </a:cubicBezTo>
                      <a:cubicBezTo>
                        <a:pt x="1852" y="763"/>
                        <a:pt x="1853" y="762"/>
                        <a:pt x="1854" y="760"/>
                      </a:cubicBezTo>
                      <a:cubicBezTo>
                        <a:pt x="1855" y="758"/>
                        <a:pt x="1855" y="756"/>
                        <a:pt x="1854" y="754"/>
                      </a:cubicBezTo>
                      <a:cubicBezTo>
                        <a:pt x="1853" y="753"/>
                        <a:pt x="1852" y="752"/>
                        <a:pt x="1851" y="751"/>
                      </a:cubicBezTo>
                      <a:cubicBezTo>
                        <a:pt x="1850" y="751"/>
                        <a:pt x="1849" y="750"/>
                        <a:pt x="1848" y="750"/>
                      </a:cubicBezTo>
                      <a:cubicBezTo>
                        <a:pt x="1845" y="749"/>
                        <a:pt x="1842" y="750"/>
                        <a:pt x="1840" y="752"/>
                      </a:cubicBezTo>
                      <a:cubicBezTo>
                        <a:pt x="1839" y="753"/>
                        <a:pt x="1838" y="754"/>
                        <a:pt x="1837" y="755"/>
                      </a:cubicBezTo>
                      <a:cubicBezTo>
                        <a:pt x="1835" y="758"/>
                        <a:pt x="1835" y="761"/>
                        <a:pt x="1836" y="764"/>
                      </a:cubicBezTo>
                      <a:cubicBezTo>
                        <a:pt x="1839" y="772"/>
                        <a:pt x="1847" y="774"/>
                        <a:pt x="1853" y="771"/>
                      </a:cubicBezTo>
                      <a:cubicBezTo>
                        <a:pt x="1856" y="770"/>
                        <a:pt x="1858" y="768"/>
                        <a:pt x="1860" y="766"/>
                      </a:cubicBezTo>
                      <a:cubicBezTo>
                        <a:pt x="1863" y="764"/>
                        <a:pt x="1864" y="761"/>
                        <a:pt x="1865" y="758"/>
                      </a:cubicBezTo>
                      <a:cubicBezTo>
                        <a:pt x="1866" y="755"/>
                        <a:pt x="1866" y="751"/>
                        <a:pt x="1866" y="748"/>
                      </a:cubicBezTo>
                      <a:cubicBezTo>
                        <a:pt x="1866" y="743"/>
                        <a:pt x="1864" y="738"/>
                        <a:pt x="1862" y="733"/>
                      </a:cubicBezTo>
                      <a:cubicBezTo>
                        <a:pt x="1857" y="724"/>
                        <a:pt x="1849" y="716"/>
                        <a:pt x="1841" y="712"/>
                      </a:cubicBezTo>
                      <a:cubicBezTo>
                        <a:pt x="1818" y="699"/>
                        <a:pt x="1789" y="706"/>
                        <a:pt x="1764" y="710"/>
                      </a:cubicBezTo>
                      <a:cubicBezTo>
                        <a:pt x="1768" y="710"/>
                        <a:pt x="1773" y="709"/>
                        <a:pt x="1777" y="710"/>
                      </a:cubicBezTo>
                      <a:cubicBezTo>
                        <a:pt x="1791" y="711"/>
                        <a:pt x="1807" y="722"/>
                        <a:pt x="1808" y="737"/>
                      </a:cubicBezTo>
                      <a:cubicBezTo>
                        <a:pt x="1809" y="747"/>
                        <a:pt x="1805" y="756"/>
                        <a:pt x="1812" y="764"/>
                      </a:cubicBezTo>
                      <a:cubicBezTo>
                        <a:pt x="1805" y="767"/>
                        <a:pt x="1793" y="761"/>
                        <a:pt x="1790" y="750"/>
                      </a:cubicBezTo>
                      <a:cubicBezTo>
                        <a:pt x="1786" y="739"/>
                        <a:pt x="1790" y="720"/>
                        <a:pt x="1775" y="715"/>
                      </a:cubicBezTo>
                      <a:cubicBezTo>
                        <a:pt x="1767" y="712"/>
                        <a:pt x="1757" y="714"/>
                        <a:pt x="1754" y="712"/>
                      </a:cubicBezTo>
                      <a:cubicBezTo>
                        <a:pt x="1755" y="712"/>
                        <a:pt x="1755" y="711"/>
                        <a:pt x="1756" y="711"/>
                      </a:cubicBezTo>
                      <a:cubicBezTo>
                        <a:pt x="1755" y="711"/>
                        <a:pt x="1754" y="712"/>
                        <a:pt x="1753" y="712"/>
                      </a:cubicBezTo>
                      <a:cubicBezTo>
                        <a:pt x="1736" y="713"/>
                        <a:pt x="1724" y="713"/>
                        <a:pt x="1708" y="708"/>
                      </a:cubicBezTo>
                      <a:cubicBezTo>
                        <a:pt x="1694" y="703"/>
                        <a:pt x="1684" y="697"/>
                        <a:pt x="1675" y="686"/>
                      </a:cubicBezTo>
                      <a:cubicBezTo>
                        <a:pt x="1669" y="677"/>
                        <a:pt x="1666" y="667"/>
                        <a:pt x="1665" y="658"/>
                      </a:cubicBezTo>
                      <a:cubicBezTo>
                        <a:pt x="1665" y="638"/>
                        <a:pt x="1676" y="616"/>
                        <a:pt x="1690" y="599"/>
                      </a:cubicBezTo>
                      <a:cubicBezTo>
                        <a:pt x="1696" y="592"/>
                        <a:pt x="1702" y="586"/>
                        <a:pt x="1708" y="581"/>
                      </a:cubicBezTo>
                      <a:cubicBezTo>
                        <a:pt x="1720" y="571"/>
                        <a:pt x="1734" y="565"/>
                        <a:pt x="1743" y="552"/>
                      </a:cubicBezTo>
                      <a:cubicBezTo>
                        <a:pt x="1747" y="546"/>
                        <a:pt x="1752" y="538"/>
                        <a:pt x="1751" y="531"/>
                      </a:cubicBezTo>
                      <a:cubicBezTo>
                        <a:pt x="1750" y="527"/>
                        <a:pt x="1746" y="521"/>
                        <a:pt x="1742" y="522"/>
                      </a:cubicBezTo>
                      <a:cubicBezTo>
                        <a:pt x="1740" y="522"/>
                        <a:pt x="1739" y="523"/>
                        <a:pt x="1738" y="525"/>
                      </a:cubicBezTo>
                      <a:cubicBezTo>
                        <a:pt x="1738" y="527"/>
                        <a:pt x="1739" y="528"/>
                        <a:pt x="1740" y="528"/>
                      </a:cubicBezTo>
                      <a:cubicBezTo>
                        <a:pt x="1742" y="529"/>
                        <a:pt x="1743" y="529"/>
                        <a:pt x="1743" y="528"/>
                      </a:cubicBezTo>
                      <a:cubicBezTo>
                        <a:pt x="1744" y="527"/>
                        <a:pt x="1745" y="526"/>
                        <a:pt x="1743" y="525"/>
                      </a:cubicBezTo>
                      <a:cubicBezTo>
                        <a:pt x="1743" y="525"/>
                        <a:pt x="1742" y="524"/>
                        <a:pt x="1741" y="525"/>
                      </a:cubicBezTo>
                      <a:cubicBezTo>
                        <a:pt x="1741" y="524"/>
                        <a:pt x="1743" y="523"/>
                        <a:pt x="1744" y="524"/>
                      </a:cubicBezTo>
                      <a:cubicBezTo>
                        <a:pt x="1745" y="524"/>
                        <a:pt x="1746" y="526"/>
                        <a:pt x="1746" y="527"/>
                      </a:cubicBezTo>
                      <a:cubicBezTo>
                        <a:pt x="1746" y="530"/>
                        <a:pt x="1744" y="532"/>
                        <a:pt x="1741" y="532"/>
                      </a:cubicBezTo>
                      <a:cubicBezTo>
                        <a:pt x="1739" y="532"/>
                        <a:pt x="1737" y="531"/>
                        <a:pt x="1736" y="529"/>
                      </a:cubicBezTo>
                      <a:cubicBezTo>
                        <a:pt x="1734" y="528"/>
                        <a:pt x="1734" y="526"/>
                        <a:pt x="1735" y="524"/>
                      </a:cubicBezTo>
                      <a:cubicBezTo>
                        <a:pt x="1735" y="521"/>
                        <a:pt x="1738" y="519"/>
                        <a:pt x="1740" y="519"/>
                      </a:cubicBezTo>
                      <a:cubicBezTo>
                        <a:pt x="1746" y="518"/>
                        <a:pt x="1749" y="523"/>
                        <a:pt x="1751" y="527"/>
                      </a:cubicBezTo>
                      <a:cubicBezTo>
                        <a:pt x="1752" y="529"/>
                        <a:pt x="1752" y="532"/>
                        <a:pt x="1752" y="534"/>
                      </a:cubicBezTo>
                      <a:cubicBezTo>
                        <a:pt x="1755" y="524"/>
                        <a:pt x="1752" y="515"/>
                        <a:pt x="1745" y="508"/>
                      </a:cubicBezTo>
                      <a:cubicBezTo>
                        <a:pt x="1741" y="504"/>
                        <a:pt x="1736" y="501"/>
                        <a:pt x="1729" y="501"/>
                      </a:cubicBezTo>
                      <a:cubicBezTo>
                        <a:pt x="1729" y="501"/>
                        <a:pt x="1729" y="501"/>
                        <a:pt x="1729" y="501"/>
                      </a:cubicBezTo>
                      <a:cubicBezTo>
                        <a:pt x="1735" y="502"/>
                        <a:pt x="1739" y="508"/>
                        <a:pt x="1734" y="514"/>
                      </a:cubicBezTo>
                      <a:cubicBezTo>
                        <a:pt x="1730" y="519"/>
                        <a:pt x="1718" y="521"/>
                        <a:pt x="1720" y="535"/>
                      </a:cubicBezTo>
                      <a:close/>
                      <a:moveTo>
                        <a:pt x="1873" y="206"/>
                      </a:moveTo>
                      <a:cubicBezTo>
                        <a:pt x="1851" y="224"/>
                        <a:pt x="1851" y="248"/>
                        <a:pt x="1844" y="259"/>
                      </a:cubicBezTo>
                      <a:cubicBezTo>
                        <a:pt x="1837" y="272"/>
                        <a:pt x="1822" y="263"/>
                        <a:pt x="1827" y="248"/>
                      </a:cubicBezTo>
                      <a:cubicBezTo>
                        <a:pt x="1833" y="231"/>
                        <a:pt x="1853" y="215"/>
                        <a:pt x="1873" y="206"/>
                      </a:cubicBezTo>
                      <a:close/>
                      <a:moveTo>
                        <a:pt x="1728" y="217"/>
                      </a:moveTo>
                      <a:cubicBezTo>
                        <a:pt x="1716" y="213"/>
                        <a:pt x="1698" y="193"/>
                        <a:pt x="1696" y="177"/>
                      </a:cubicBezTo>
                      <a:cubicBezTo>
                        <a:pt x="1694" y="161"/>
                        <a:pt x="1707" y="156"/>
                        <a:pt x="1712" y="173"/>
                      </a:cubicBezTo>
                      <a:cubicBezTo>
                        <a:pt x="1716" y="186"/>
                        <a:pt x="1717" y="208"/>
                        <a:pt x="1728" y="217"/>
                      </a:cubicBezTo>
                      <a:close/>
                      <a:moveTo>
                        <a:pt x="1789" y="340"/>
                      </a:moveTo>
                      <a:cubicBezTo>
                        <a:pt x="1792" y="339"/>
                        <a:pt x="1793" y="337"/>
                        <a:pt x="1793" y="335"/>
                      </a:cubicBezTo>
                      <a:cubicBezTo>
                        <a:pt x="1792" y="333"/>
                        <a:pt x="1790" y="332"/>
                        <a:pt x="1788" y="332"/>
                      </a:cubicBezTo>
                      <a:cubicBezTo>
                        <a:pt x="1786" y="333"/>
                        <a:pt x="1785" y="335"/>
                        <a:pt x="1785" y="337"/>
                      </a:cubicBezTo>
                      <a:cubicBezTo>
                        <a:pt x="1785" y="339"/>
                        <a:pt x="1787" y="340"/>
                        <a:pt x="1789" y="340"/>
                      </a:cubicBezTo>
                      <a:close/>
                      <a:moveTo>
                        <a:pt x="1776" y="276"/>
                      </a:moveTo>
                      <a:cubicBezTo>
                        <a:pt x="1786" y="277"/>
                        <a:pt x="1783" y="289"/>
                        <a:pt x="1783" y="294"/>
                      </a:cubicBezTo>
                      <a:cubicBezTo>
                        <a:pt x="1783" y="297"/>
                        <a:pt x="1783" y="299"/>
                        <a:pt x="1785" y="301"/>
                      </a:cubicBezTo>
                      <a:cubicBezTo>
                        <a:pt x="1782" y="301"/>
                        <a:pt x="1774" y="296"/>
                        <a:pt x="1771" y="292"/>
                      </a:cubicBezTo>
                      <a:cubicBezTo>
                        <a:pt x="1767" y="287"/>
                        <a:pt x="1767" y="281"/>
                        <a:pt x="1773" y="276"/>
                      </a:cubicBezTo>
                      <a:cubicBezTo>
                        <a:pt x="1772" y="280"/>
                        <a:pt x="1773" y="285"/>
                        <a:pt x="1776" y="287"/>
                      </a:cubicBezTo>
                      <a:cubicBezTo>
                        <a:pt x="1775" y="286"/>
                        <a:pt x="1775" y="280"/>
                        <a:pt x="1776" y="276"/>
                      </a:cubicBezTo>
                      <a:close/>
                      <a:moveTo>
                        <a:pt x="1769" y="333"/>
                      </a:moveTo>
                      <a:cubicBezTo>
                        <a:pt x="1773" y="332"/>
                        <a:pt x="1776" y="328"/>
                        <a:pt x="1775" y="324"/>
                      </a:cubicBezTo>
                      <a:cubicBezTo>
                        <a:pt x="1775" y="320"/>
                        <a:pt x="1771" y="317"/>
                        <a:pt x="1767" y="318"/>
                      </a:cubicBezTo>
                      <a:cubicBezTo>
                        <a:pt x="1762" y="319"/>
                        <a:pt x="1760" y="323"/>
                        <a:pt x="1760" y="327"/>
                      </a:cubicBezTo>
                      <a:cubicBezTo>
                        <a:pt x="1761" y="331"/>
                        <a:pt x="1765" y="334"/>
                        <a:pt x="1769" y="333"/>
                      </a:cubicBezTo>
                      <a:close/>
                      <a:moveTo>
                        <a:pt x="1780" y="339"/>
                      </a:moveTo>
                      <a:cubicBezTo>
                        <a:pt x="1783" y="339"/>
                        <a:pt x="1784" y="336"/>
                        <a:pt x="1784" y="333"/>
                      </a:cubicBezTo>
                      <a:cubicBezTo>
                        <a:pt x="1783" y="331"/>
                        <a:pt x="1781" y="329"/>
                        <a:pt x="1778" y="329"/>
                      </a:cubicBezTo>
                      <a:cubicBezTo>
                        <a:pt x="1775" y="330"/>
                        <a:pt x="1774" y="332"/>
                        <a:pt x="1774" y="335"/>
                      </a:cubicBezTo>
                      <a:cubicBezTo>
                        <a:pt x="1775" y="338"/>
                        <a:pt x="1777" y="340"/>
                        <a:pt x="1780" y="339"/>
                      </a:cubicBezTo>
                      <a:close/>
                      <a:moveTo>
                        <a:pt x="1744" y="228"/>
                      </a:moveTo>
                      <a:cubicBezTo>
                        <a:pt x="1747" y="231"/>
                        <a:pt x="1750" y="231"/>
                        <a:pt x="1753" y="231"/>
                      </a:cubicBezTo>
                      <a:cubicBezTo>
                        <a:pt x="1756" y="230"/>
                        <a:pt x="1760" y="227"/>
                        <a:pt x="1761" y="222"/>
                      </a:cubicBezTo>
                      <a:cubicBezTo>
                        <a:pt x="1762" y="217"/>
                        <a:pt x="1758" y="213"/>
                        <a:pt x="1754" y="211"/>
                      </a:cubicBezTo>
                      <a:cubicBezTo>
                        <a:pt x="1747" y="208"/>
                        <a:pt x="1744" y="214"/>
                        <a:pt x="1740" y="216"/>
                      </a:cubicBezTo>
                      <a:cubicBezTo>
                        <a:pt x="1735" y="218"/>
                        <a:pt x="1729" y="215"/>
                        <a:pt x="1725" y="209"/>
                      </a:cubicBezTo>
                      <a:cubicBezTo>
                        <a:pt x="1720" y="202"/>
                        <a:pt x="1720" y="193"/>
                        <a:pt x="1725" y="187"/>
                      </a:cubicBezTo>
                      <a:cubicBezTo>
                        <a:pt x="1728" y="183"/>
                        <a:pt x="1734" y="181"/>
                        <a:pt x="1738" y="185"/>
                      </a:cubicBezTo>
                      <a:cubicBezTo>
                        <a:pt x="1733" y="186"/>
                        <a:pt x="1730" y="193"/>
                        <a:pt x="1736" y="197"/>
                      </a:cubicBezTo>
                      <a:cubicBezTo>
                        <a:pt x="1739" y="199"/>
                        <a:pt x="1746" y="200"/>
                        <a:pt x="1754" y="201"/>
                      </a:cubicBezTo>
                      <a:cubicBezTo>
                        <a:pt x="1762" y="202"/>
                        <a:pt x="1769" y="205"/>
                        <a:pt x="1774" y="210"/>
                      </a:cubicBezTo>
                      <a:cubicBezTo>
                        <a:pt x="1783" y="219"/>
                        <a:pt x="1781" y="236"/>
                        <a:pt x="1770" y="243"/>
                      </a:cubicBezTo>
                      <a:cubicBezTo>
                        <a:pt x="1763" y="247"/>
                        <a:pt x="1757" y="247"/>
                        <a:pt x="1750" y="246"/>
                      </a:cubicBezTo>
                      <a:cubicBezTo>
                        <a:pt x="1743" y="244"/>
                        <a:pt x="1726" y="236"/>
                        <a:pt x="1717" y="240"/>
                      </a:cubicBezTo>
                      <a:cubicBezTo>
                        <a:pt x="1711" y="243"/>
                        <a:pt x="1710" y="248"/>
                        <a:pt x="1713" y="252"/>
                      </a:cubicBezTo>
                      <a:cubicBezTo>
                        <a:pt x="1708" y="253"/>
                        <a:pt x="1702" y="247"/>
                        <a:pt x="1702" y="241"/>
                      </a:cubicBezTo>
                      <a:cubicBezTo>
                        <a:pt x="1702" y="230"/>
                        <a:pt x="1714" y="219"/>
                        <a:pt x="1728" y="220"/>
                      </a:cubicBezTo>
                      <a:cubicBezTo>
                        <a:pt x="1734" y="221"/>
                        <a:pt x="1738" y="224"/>
                        <a:pt x="1744" y="228"/>
                      </a:cubicBezTo>
                      <a:close/>
                      <a:moveTo>
                        <a:pt x="1715" y="101"/>
                      </a:moveTo>
                      <a:cubicBezTo>
                        <a:pt x="1717" y="100"/>
                        <a:pt x="1720" y="101"/>
                        <a:pt x="1721" y="103"/>
                      </a:cubicBezTo>
                      <a:cubicBezTo>
                        <a:pt x="1721" y="106"/>
                        <a:pt x="1720" y="108"/>
                        <a:pt x="1718" y="109"/>
                      </a:cubicBezTo>
                      <a:cubicBezTo>
                        <a:pt x="1716" y="110"/>
                        <a:pt x="1713" y="108"/>
                        <a:pt x="1713" y="106"/>
                      </a:cubicBezTo>
                      <a:cubicBezTo>
                        <a:pt x="1712" y="104"/>
                        <a:pt x="1713" y="102"/>
                        <a:pt x="1715" y="101"/>
                      </a:cubicBezTo>
                      <a:close/>
                      <a:moveTo>
                        <a:pt x="1722" y="96"/>
                      </a:moveTo>
                      <a:cubicBezTo>
                        <a:pt x="1724" y="96"/>
                        <a:pt x="1726" y="97"/>
                        <a:pt x="1726" y="98"/>
                      </a:cubicBezTo>
                      <a:cubicBezTo>
                        <a:pt x="1727" y="100"/>
                        <a:pt x="1726" y="102"/>
                        <a:pt x="1724" y="103"/>
                      </a:cubicBezTo>
                      <a:cubicBezTo>
                        <a:pt x="1722" y="103"/>
                        <a:pt x="1721" y="102"/>
                        <a:pt x="1720" y="100"/>
                      </a:cubicBezTo>
                      <a:cubicBezTo>
                        <a:pt x="1719" y="99"/>
                        <a:pt x="1720" y="97"/>
                        <a:pt x="1722" y="96"/>
                      </a:cubicBezTo>
                      <a:close/>
                      <a:moveTo>
                        <a:pt x="1710" y="110"/>
                      </a:moveTo>
                      <a:cubicBezTo>
                        <a:pt x="1713" y="109"/>
                        <a:pt x="1717" y="111"/>
                        <a:pt x="1718" y="114"/>
                      </a:cubicBezTo>
                      <a:cubicBezTo>
                        <a:pt x="1719" y="117"/>
                        <a:pt x="1718" y="121"/>
                        <a:pt x="1714" y="122"/>
                      </a:cubicBezTo>
                      <a:cubicBezTo>
                        <a:pt x="1711" y="123"/>
                        <a:pt x="1707" y="121"/>
                        <a:pt x="1706" y="118"/>
                      </a:cubicBezTo>
                      <a:cubicBezTo>
                        <a:pt x="1705" y="115"/>
                        <a:pt x="1707" y="111"/>
                        <a:pt x="1710" y="110"/>
                      </a:cubicBezTo>
                      <a:close/>
                      <a:moveTo>
                        <a:pt x="1746" y="227"/>
                      </a:moveTo>
                      <a:cubicBezTo>
                        <a:pt x="1750" y="230"/>
                        <a:pt x="1755" y="229"/>
                        <a:pt x="1758" y="225"/>
                      </a:cubicBezTo>
                      <a:cubicBezTo>
                        <a:pt x="1762" y="218"/>
                        <a:pt x="1754" y="211"/>
                        <a:pt x="1748" y="213"/>
                      </a:cubicBezTo>
                      <a:cubicBezTo>
                        <a:pt x="1743" y="215"/>
                        <a:pt x="1741" y="219"/>
                        <a:pt x="1734" y="218"/>
                      </a:cubicBezTo>
                      <a:cubicBezTo>
                        <a:pt x="1741" y="221"/>
                        <a:pt x="1741" y="224"/>
                        <a:pt x="1746" y="227"/>
                      </a:cubicBezTo>
                      <a:close/>
                      <a:moveTo>
                        <a:pt x="1780" y="235"/>
                      </a:moveTo>
                      <a:cubicBezTo>
                        <a:pt x="1785" y="228"/>
                        <a:pt x="1783" y="218"/>
                        <a:pt x="1780" y="214"/>
                      </a:cubicBezTo>
                      <a:cubicBezTo>
                        <a:pt x="1785" y="208"/>
                        <a:pt x="1801" y="215"/>
                        <a:pt x="1798" y="227"/>
                      </a:cubicBezTo>
                      <a:cubicBezTo>
                        <a:pt x="1797" y="234"/>
                        <a:pt x="1787" y="239"/>
                        <a:pt x="1780" y="235"/>
                      </a:cubicBezTo>
                      <a:close/>
                      <a:moveTo>
                        <a:pt x="1678" y="167"/>
                      </a:moveTo>
                      <a:cubicBezTo>
                        <a:pt x="1688" y="177"/>
                        <a:pt x="1674" y="190"/>
                        <a:pt x="1670" y="195"/>
                      </a:cubicBezTo>
                      <a:cubicBezTo>
                        <a:pt x="1667" y="200"/>
                        <a:pt x="1665" y="203"/>
                        <a:pt x="1666" y="207"/>
                      </a:cubicBezTo>
                      <a:cubicBezTo>
                        <a:pt x="1662" y="203"/>
                        <a:pt x="1657" y="190"/>
                        <a:pt x="1656" y="183"/>
                      </a:cubicBezTo>
                      <a:cubicBezTo>
                        <a:pt x="1656" y="174"/>
                        <a:pt x="1662" y="165"/>
                        <a:pt x="1673" y="165"/>
                      </a:cubicBezTo>
                      <a:cubicBezTo>
                        <a:pt x="1669" y="168"/>
                        <a:pt x="1666" y="176"/>
                        <a:pt x="1667" y="181"/>
                      </a:cubicBezTo>
                      <a:cubicBezTo>
                        <a:pt x="1667" y="178"/>
                        <a:pt x="1672" y="171"/>
                        <a:pt x="1678" y="167"/>
                      </a:cubicBezTo>
                      <a:close/>
                      <a:moveTo>
                        <a:pt x="1808" y="207"/>
                      </a:moveTo>
                      <a:cubicBezTo>
                        <a:pt x="1783" y="186"/>
                        <a:pt x="1785" y="158"/>
                        <a:pt x="1778" y="145"/>
                      </a:cubicBezTo>
                      <a:cubicBezTo>
                        <a:pt x="1769" y="130"/>
                        <a:pt x="1752" y="139"/>
                        <a:pt x="1757" y="157"/>
                      </a:cubicBezTo>
                      <a:cubicBezTo>
                        <a:pt x="1763" y="177"/>
                        <a:pt x="1785" y="197"/>
                        <a:pt x="1808" y="207"/>
                      </a:cubicBezTo>
                      <a:close/>
                      <a:moveTo>
                        <a:pt x="1811" y="333"/>
                      </a:moveTo>
                      <a:cubicBezTo>
                        <a:pt x="1807" y="332"/>
                        <a:pt x="1804" y="330"/>
                        <a:pt x="1802" y="328"/>
                      </a:cubicBezTo>
                      <a:cubicBezTo>
                        <a:pt x="1792" y="321"/>
                        <a:pt x="1786" y="310"/>
                        <a:pt x="1786" y="297"/>
                      </a:cubicBezTo>
                      <a:cubicBezTo>
                        <a:pt x="1786" y="283"/>
                        <a:pt x="1795" y="268"/>
                        <a:pt x="1810" y="265"/>
                      </a:cubicBezTo>
                      <a:cubicBezTo>
                        <a:pt x="1816" y="264"/>
                        <a:pt x="1822" y="265"/>
                        <a:pt x="1827" y="268"/>
                      </a:cubicBezTo>
                      <a:cubicBezTo>
                        <a:pt x="1831" y="271"/>
                        <a:pt x="1833" y="274"/>
                        <a:pt x="1834" y="278"/>
                      </a:cubicBezTo>
                      <a:cubicBezTo>
                        <a:pt x="1836" y="283"/>
                        <a:pt x="1834" y="288"/>
                        <a:pt x="1831" y="292"/>
                      </a:cubicBezTo>
                      <a:cubicBezTo>
                        <a:pt x="1828" y="294"/>
                        <a:pt x="1824" y="296"/>
                        <a:pt x="1820" y="295"/>
                      </a:cubicBezTo>
                      <a:cubicBezTo>
                        <a:pt x="1813" y="294"/>
                        <a:pt x="1808" y="288"/>
                        <a:pt x="1809" y="281"/>
                      </a:cubicBezTo>
                      <a:cubicBezTo>
                        <a:pt x="1810" y="274"/>
                        <a:pt x="1816" y="269"/>
                        <a:pt x="1823" y="270"/>
                      </a:cubicBezTo>
                      <a:cubicBezTo>
                        <a:pt x="1829" y="270"/>
                        <a:pt x="1833" y="275"/>
                        <a:pt x="1834" y="280"/>
                      </a:cubicBezTo>
                      <a:cubicBezTo>
                        <a:pt x="1834" y="279"/>
                        <a:pt x="1834" y="279"/>
                        <a:pt x="1834" y="278"/>
                      </a:cubicBezTo>
                      <a:cubicBezTo>
                        <a:pt x="1833" y="274"/>
                        <a:pt x="1830" y="271"/>
                        <a:pt x="1827" y="269"/>
                      </a:cubicBezTo>
                      <a:cubicBezTo>
                        <a:pt x="1822" y="266"/>
                        <a:pt x="1816" y="265"/>
                        <a:pt x="1810" y="266"/>
                      </a:cubicBezTo>
                      <a:cubicBezTo>
                        <a:pt x="1796" y="269"/>
                        <a:pt x="1787" y="283"/>
                        <a:pt x="1788" y="297"/>
                      </a:cubicBezTo>
                      <a:cubicBezTo>
                        <a:pt x="1788" y="310"/>
                        <a:pt x="1795" y="320"/>
                        <a:pt x="1805" y="327"/>
                      </a:cubicBezTo>
                      <a:cubicBezTo>
                        <a:pt x="1807" y="329"/>
                        <a:pt x="1810" y="330"/>
                        <a:pt x="1813" y="331"/>
                      </a:cubicBezTo>
                      <a:lnTo>
                        <a:pt x="1811" y="333"/>
                      </a:lnTo>
                      <a:close/>
                      <a:moveTo>
                        <a:pt x="1861" y="320"/>
                      </a:moveTo>
                      <a:cubicBezTo>
                        <a:pt x="1875" y="326"/>
                        <a:pt x="1884" y="338"/>
                        <a:pt x="1882" y="356"/>
                      </a:cubicBezTo>
                      <a:cubicBezTo>
                        <a:pt x="1881" y="362"/>
                        <a:pt x="1879" y="367"/>
                        <a:pt x="1875" y="372"/>
                      </a:cubicBezTo>
                      <a:cubicBezTo>
                        <a:pt x="1871" y="376"/>
                        <a:pt x="1867" y="378"/>
                        <a:pt x="1862" y="379"/>
                      </a:cubicBezTo>
                      <a:cubicBezTo>
                        <a:pt x="1855" y="379"/>
                        <a:pt x="1850" y="377"/>
                        <a:pt x="1845" y="372"/>
                      </a:cubicBezTo>
                      <a:cubicBezTo>
                        <a:pt x="1843" y="369"/>
                        <a:pt x="1842" y="366"/>
                        <a:pt x="1842" y="362"/>
                      </a:cubicBezTo>
                      <a:cubicBezTo>
                        <a:pt x="1844" y="356"/>
                        <a:pt x="1848" y="352"/>
                        <a:pt x="1853" y="351"/>
                      </a:cubicBezTo>
                      <a:cubicBezTo>
                        <a:pt x="1856" y="350"/>
                        <a:pt x="1859" y="350"/>
                        <a:pt x="1861" y="351"/>
                      </a:cubicBezTo>
                      <a:cubicBezTo>
                        <a:pt x="1866" y="354"/>
                        <a:pt x="1869" y="361"/>
                        <a:pt x="1866" y="366"/>
                      </a:cubicBezTo>
                      <a:cubicBezTo>
                        <a:pt x="1863" y="371"/>
                        <a:pt x="1857" y="373"/>
                        <a:pt x="1851" y="371"/>
                      </a:cubicBezTo>
                      <a:cubicBezTo>
                        <a:pt x="1846" y="368"/>
                        <a:pt x="1844" y="361"/>
                        <a:pt x="1847" y="356"/>
                      </a:cubicBezTo>
                      <a:cubicBezTo>
                        <a:pt x="1848" y="354"/>
                        <a:pt x="1849" y="353"/>
                        <a:pt x="1850" y="352"/>
                      </a:cubicBezTo>
                      <a:cubicBezTo>
                        <a:pt x="1850" y="352"/>
                        <a:pt x="1850" y="352"/>
                        <a:pt x="1850" y="352"/>
                      </a:cubicBezTo>
                      <a:cubicBezTo>
                        <a:pt x="1846" y="354"/>
                        <a:pt x="1844" y="358"/>
                        <a:pt x="1843" y="362"/>
                      </a:cubicBezTo>
                      <a:cubicBezTo>
                        <a:pt x="1843" y="366"/>
                        <a:pt x="1844" y="369"/>
                        <a:pt x="1846" y="372"/>
                      </a:cubicBezTo>
                      <a:cubicBezTo>
                        <a:pt x="1850" y="376"/>
                        <a:pt x="1856" y="378"/>
                        <a:pt x="1862" y="378"/>
                      </a:cubicBezTo>
                      <a:cubicBezTo>
                        <a:pt x="1867" y="377"/>
                        <a:pt x="1870" y="375"/>
                        <a:pt x="1874" y="371"/>
                      </a:cubicBezTo>
                      <a:cubicBezTo>
                        <a:pt x="1878" y="366"/>
                        <a:pt x="1879" y="362"/>
                        <a:pt x="1880" y="356"/>
                      </a:cubicBezTo>
                      <a:cubicBezTo>
                        <a:pt x="1882" y="338"/>
                        <a:pt x="1872" y="327"/>
                        <a:pt x="1859" y="323"/>
                      </a:cubicBezTo>
                      <a:lnTo>
                        <a:pt x="1861" y="320"/>
                      </a:lnTo>
                      <a:close/>
                      <a:moveTo>
                        <a:pt x="2056" y="504"/>
                      </a:moveTo>
                      <a:cubicBezTo>
                        <a:pt x="2055" y="508"/>
                        <a:pt x="2052" y="511"/>
                        <a:pt x="2049" y="510"/>
                      </a:cubicBezTo>
                      <a:cubicBezTo>
                        <a:pt x="2045" y="510"/>
                        <a:pt x="2043" y="507"/>
                        <a:pt x="2043" y="503"/>
                      </a:cubicBezTo>
                      <a:cubicBezTo>
                        <a:pt x="2043" y="500"/>
                        <a:pt x="2046" y="497"/>
                        <a:pt x="2050" y="498"/>
                      </a:cubicBezTo>
                      <a:cubicBezTo>
                        <a:pt x="2053" y="498"/>
                        <a:pt x="2056" y="501"/>
                        <a:pt x="2056" y="504"/>
                      </a:cubicBezTo>
                      <a:close/>
                      <a:moveTo>
                        <a:pt x="2058" y="517"/>
                      </a:moveTo>
                      <a:cubicBezTo>
                        <a:pt x="2057" y="519"/>
                        <a:pt x="2055" y="521"/>
                        <a:pt x="2052" y="521"/>
                      </a:cubicBezTo>
                      <a:cubicBezTo>
                        <a:pt x="2050" y="521"/>
                        <a:pt x="2048" y="519"/>
                        <a:pt x="2048" y="516"/>
                      </a:cubicBezTo>
                      <a:cubicBezTo>
                        <a:pt x="2048" y="513"/>
                        <a:pt x="2050" y="511"/>
                        <a:pt x="2053" y="511"/>
                      </a:cubicBezTo>
                      <a:cubicBezTo>
                        <a:pt x="2056" y="512"/>
                        <a:pt x="2058" y="514"/>
                        <a:pt x="2058" y="517"/>
                      </a:cubicBezTo>
                      <a:close/>
                      <a:moveTo>
                        <a:pt x="2046" y="492"/>
                      </a:moveTo>
                      <a:cubicBezTo>
                        <a:pt x="2046" y="497"/>
                        <a:pt x="2041" y="501"/>
                        <a:pt x="2035" y="501"/>
                      </a:cubicBezTo>
                      <a:cubicBezTo>
                        <a:pt x="2030" y="500"/>
                        <a:pt x="2026" y="496"/>
                        <a:pt x="2027" y="490"/>
                      </a:cubicBezTo>
                      <a:cubicBezTo>
                        <a:pt x="2027" y="485"/>
                        <a:pt x="2032" y="481"/>
                        <a:pt x="2037" y="481"/>
                      </a:cubicBezTo>
                      <a:cubicBezTo>
                        <a:pt x="2043" y="482"/>
                        <a:pt x="2047" y="486"/>
                        <a:pt x="2046" y="492"/>
                      </a:cubicBezTo>
                      <a:close/>
                      <a:moveTo>
                        <a:pt x="1832" y="613"/>
                      </a:moveTo>
                      <a:cubicBezTo>
                        <a:pt x="1844" y="623"/>
                        <a:pt x="1868" y="625"/>
                        <a:pt x="1882" y="618"/>
                      </a:cubicBezTo>
                      <a:cubicBezTo>
                        <a:pt x="1897" y="610"/>
                        <a:pt x="1894" y="595"/>
                        <a:pt x="1876" y="600"/>
                      </a:cubicBezTo>
                      <a:cubicBezTo>
                        <a:pt x="1863" y="604"/>
                        <a:pt x="1845" y="617"/>
                        <a:pt x="1832" y="613"/>
                      </a:cubicBezTo>
                      <a:close/>
                      <a:moveTo>
                        <a:pt x="1831" y="403"/>
                      </a:moveTo>
                      <a:cubicBezTo>
                        <a:pt x="1806" y="397"/>
                        <a:pt x="1771" y="407"/>
                        <a:pt x="1764" y="425"/>
                      </a:cubicBezTo>
                      <a:cubicBezTo>
                        <a:pt x="1756" y="445"/>
                        <a:pt x="1776" y="452"/>
                        <a:pt x="1782" y="435"/>
                      </a:cubicBezTo>
                      <a:cubicBezTo>
                        <a:pt x="1786" y="426"/>
                        <a:pt x="1803" y="404"/>
                        <a:pt x="1831" y="403"/>
                      </a:cubicBezTo>
                      <a:close/>
                      <a:moveTo>
                        <a:pt x="1820" y="396"/>
                      </a:moveTo>
                      <a:cubicBezTo>
                        <a:pt x="1810" y="396"/>
                        <a:pt x="1802" y="391"/>
                        <a:pt x="1796" y="384"/>
                      </a:cubicBezTo>
                      <a:cubicBezTo>
                        <a:pt x="1782" y="370"/>
                        <a:pt x="1777" y="343"/>
                        <a:pt x="1760" y="338"/>
                      </a:cubicBezTo>
                      <a:cubicBezTo>
                        <a:pt x="1752" y="336"/>
                        <a:pt x="1743" y="338"/>
                        <a:pt x="1738" y="344"/>
                      </a:cubicBezTo>
                      <a:cubicBezTo>
                        <a:pt x="1735" y="348"/>
                        <a:pt x="1734" y="353"/>
                        <a:pt x="1737" y="357"/>
                      </a:cubicBezTo>
                      <a:cubicBezTo>
                        <a:pt x="1737" y="353"/>
                        <a:pt x="1741" y="347"/>
                        <a:pt x="1746" y="347"/>
                      </a:cubicBezTo>
                      <a:cubicBezTo>
                        <a:pt x="1752" y="346"/>
                        <a:pt x="1757" y="351"/>
                        <a:pt x="1759" y="356"/>
                      </a:cubicBezTo>
                      <a:cubicBezTo>
                        <a:pt x="1766" y="374"/>
                        <a:pt x="1771" y="392"/>
                        <a:pt x="1792" y="398"/>
                      </a:cubicBezTo>
                      <a:cubicBezTo>
                        <a:pt x="1800" y="401"/>
                        <a:pt x="1808" y="400"/>
                        <a:pt x="1820" y="396"/>
                      </a:cubicBezTo>
                      <a:close/>
                      <a:moveTo>
                        <a:pt x="2055" y="361"/>
                      </a:moveTo>
                      <a:cubicBezTo>
                        <a:pt x="2041" y="365"/>
                        <a:pt x="2037" y="345"/>
                        <a:pt x="2034" y="339"/>
                      </a:cubicBezTo>
                      <a:cubicBezTo>
                        <a:pt x="2032" y="334"/>
                        <a:pt x="2030" y="331"/>
                        <a:pt x="2026" y="330"/>
                      </a:cubicBezTo>
                      <a:cubicBezTo>
                        <a:pt x="2031" y="328"/>
                        <a:pt x="2046" y="331"/>
                        <a:pt x="2052" y="334"/>
                      </a:cubicBezTo>
                      <a:cubicBezTo>
                        <a:pt x="2061" y="339"/>
                        <a:pt x="2065" y="348"/>
                        <a:pt x="2059" y="358"/>
                      </a:cubicBezTo>
                      <a:cubicBezTo>
                        <a:pt x="2058" y="353"/>
                        <a:pt x="2054" y="346"/>
                        <a:pt x="2048" y="344"/>
                      </a:cubicBezTo>
                      <a:cubicBezTo>
                        <a:pt x="2050" y="346"/>
                        <a:pt x="2055" y="354"/>
                        <a:pt x="2055" y="361"/>
                      </a:cubicBezTo>
                      <a:close/>
                      <a:moveTo>
                        <a:pt x="1997" y="648"/>
                      </a:moveTo>
                      <a:cubicBezTo>
                        <a:pt x="1996" y="651"/>
                        <a:pt x="1996" y="656"/>
                        <a:pt x="2000" y="657"/>
                      </a:cubicBezTo>
                      <a:cubicBezTo>
                        <a:pt x="2001" y="657"/>
                        <a:pt x="2003" y="656"/>
                        <a:pt x="2003" y="655"/>
                      </a:cubicBezTo>
                      <a:cubicBezTo>
                        <a:pt x="2004" y="653"/>
                        <a:pt x="2002" y="653"/>
                        <a:pt x="2002" y="653"/>
                      </a:cubicBezTo>
                      <a:cubicBezTo>
                        <a:pt x="2002" y="652"/>
                        <a:pt x="2003" y="652"/>
                        <a:pt x="2004" y="652"/>
                      </a:cubicBezTo>
                      <a:cubicBezTo>
                        <a:pt x="2007" y="652"/>
                        <a:pt x="2009" y="655"/>
                        <a:pt x="2009" y="658"/>
                      </a:cubicBezTo>
                      <a:cubicBezTo>
                        <a:pt x="2009" y="661"/>
                        <a:pt x="2006" y="665"/>
                        <a:pt x="2003" y="665"/>
                      </a:cubicBezTo>
                      <a:cubicBezTo>
                        <a:pt x="1999" y="665"/>
                        <a:pt x="1995" y="664"/>
                        <a:pt x="1993" y="664"/>
                      </a:cubicBezTo>
                      <a:cubicBezTo>
                        <a:pt x="1989" y="665"/>
                        <a:pt x="1988" y="668"/>
                        <a:pt x="1988" y="671"/>
                      </a:cubicBezTo>
                      <a:cubicBezTo>
                        <a:pt x="1986" y="666"/>
                        <a:pt x="1986" y="666"/>
                        <a:pt x="1982" y="665"/>
                      </a:cubicBezTo>
                      <a:cubicBezTo>
                        <a:pt x="1978" y="665"/>
                        <a:pt x="1966" y="666"/>
                        <a:pt x="1964" y="653"/>
                      </a:cubicBezTo>
                      <a:cubicBezTo>
                        <a:pt x="1963" y="661"/>
                        <a:pt x="1967" y="668"/>
                        <a:pt x="1972" y="673"/>
                      </a:cubicBezTo>
                      <a:cubicBezTo>
                        <a:pt x="1978" y="678"/>
                        <a:pt x="1987" y="680"/>
                        <a:pt x="1994" y="679"/>
                      </a:cubicBezTo>
                      <a:cubicBezTo>
                        <a:pt x="2003" y="677"/>
                        <a:pt x="2012" y="666"/>
                        <a:pt x="2012" y="656"/>
                      </a:cubicBezTo>
                      <a:cubicBezTo>
                        <a:pt x="2012" y="651"/>
                        <a:pt x="2009" y="645"/>
                        <a:pt x="2003" y="645"/>
                      </a:cubicBezTo>
                      <a:cubicBezTo>
                        <a:pt x="2001" y="644"/>
                        <a:pt x="1999" y="645"/>
                        <a:pt x="1997" y="648"/>
                      </a:cubicBezTo>
                      <a:close/>
                      <a:moveTo>
                        <a:pt x="1961" y="677"/>
                      </a:moveTo>
                      <a:cubicBezTo>
                        <a:pt x="1961" y="698"/>
                        <a:pt x="1948" y="712"/>
                        <a:pt x="1944" y="721"/>
                      </a:cubicBezTo>
                      <a:cubicBezTo>
                        <a:pt x="1939" y="732"/>
                        <a:pt x="1947" y="737"/>
                        <a:pt x="1955" y="728"/>
                      </a:cubicBezTo>
                      <a:cubicBezTo>
                        <a:pt x="1964" y="717"/>
                        <a:pt x="1965" y="688"/>
                        <a:pt x="1961" y="677"/>
                      </a:cubicBezTo>
                      <a:close/>
                      <a:moveTo>
                        <a:pt x="2090" y="388"/>
                      </a:moveTo>
                      <a:cubicBezTo>
                        <a:pt x="2090" y="385"/>
                        <a:pt x="2087" y="384"/>
                        <a:pt x="2085" y="385"/>
                      </a:cubicBezTo>
                      <a:cubicBezTo>
                        <a:pt x="2083" y="386"/>
                        <a:pt x="2082" y="388"/>
                        <a:pt x="2083" y="390"/>
                      </a:cubicBezTo>
                      <a:cubicBezTo>
                        <a:pt x="2083" y="392"/>
                        <a:pt x="2086" y="393"/>
                        <a:pt x="2088" y="392"/>
                      </a:cubicBezTo>
                      <a:cubicBezTo>
                        <a:pt x="2090" y="392"/>
                        <a:pt x="2091" y="390"/>
                        <a:pt x="2090" y="388"/>
                      </a:cubicBezTo>
                      <a:close/>
                      <a:moveTo>
                        <a:pt x="2106" y="365"/>
                      </a:moveTo>
                      <a:cubicBezTo>
                        <a:pt x="2105" y="361"/>
                        <a:pt x="2101" y="359"/>
                        <a:pt x="2097" y="360"/>
                      </a:cubicBezTo>
                      <a:cubicBezTo>
                        <a:pt x="2093" y="361"/>
                        <a:pt x="2091" y="365"/>
                        <a:pt x="2092" y="369"/>
                      </a:cubicBezTo>
                      <a:cubicBezTo>
                        <a:pt x="2093" y="373"/>
                        <a:pt x="2098" y="375"/>
                        <a:pt x="2102" y="374"/>
                      </a:cubicBezTo>
                      <a:cubicBezTo>
                        <a:pt x="2105" y="373"/>
                        <a:pt x="2108" y="369"/>
                        <a:pt x="2106" y="365"/>
                      </a:cubicBezTo>
                      <a:close/>
                      <a:moveTo>
                        <a:pt x="2099" y="379"/>
                      </a:moveTo>
                      <a:cubicBezTo>
                        <a:pt x="2098" y="376"/>
                        <a:pt x="2095" y="374"/>
                        <a:pt x="2093" y="375"/>
                      </a:cubicBezTo>
                      <a:cubicBezTo>
                        <a:pt x="2090" y="376"/>
                        <a:pt x="2088" y="379"/>
                        <a:pt x="2089" y="382"/>
                      </a:cubicBezTo>
                      <a:cubicBezTo>
                        <a:pt x="2090" y="385"/>
                        <a:pt x="2093" y="386"/>
                        <a:pt x="2096" y="386"/>
                      </a:cubicBezTo>
                      <a:cubicBezTo>
                        <a:pt x="2099" y="385"/>
                        <a:pt x="2100" y="382"/>
                        <a:pt x="2099" y="379"/>
                      </a:cubicBezTo>
                      <a:close/>
                      <a:moveTo>
                        <a:pt x="2091" y="345"/>
                      </a:moveTo>
                      <a:cubicBezTo>
                        <a:pt x="2107" y="356"/>
                        <a:pt x="2119" y="333"/>
                        <a:pt x="2125" y="327"/>
                      </a:cubicBezTo>
                      <a:cubicBezTo>
                        <a:pt x="2129" y="321"/>
                        <a:pt x="2133" y="319"/>
                        <a:pt x="2139" y="319"/>
                      </a:cubicBezTo>
                      <a:cubicBezTo>
                        <a:pt x="2133" y="314"/>
                        <a:pt x="2114" y="311"/>
                        <a:pt x="2105" y="313"/>
                      </a:cubicBezTo>
                      <a:cubicBezTo>
                        <a:pt x="2093" y="315"/>
                        <a:pt x="2083" y="325"/>
                        <a:pt x="2087" y="340"/>
                      </a:cubicBezTo>
                      <a:cubicBezTo>
                        <a:pt x="2090" y="334"/>
                        <a:pt x="2098" y="327"/>
                        <a:pt x="2106" y="327"/>
                      </a:cubicBezTo>
                      <a:cubicBezTo>
                        <a:pt x="2102" y="329"/>
                        <a:pt x="2094" y="336"/>
                        <a:pt x="2091" y="345"/>
                      </a:cubicBezTo>
                      <a:close/>
                      <a:moveTo>
                        <a:pt x="2075" y="332"/>
                      </a:moveTo>
                      <a:cubicBezTo>
                        <a:pt x="2082" y="295"/>
                        <a:pt x="2052" y="253"/>
                        <a:pt x="2021" y="254"/>
                      </a:cubicBezTo>
                      <a:cubicBezTo>
                        <a:pt x="1996" y="255"/>
                        <a:pt x="1998" y="277"/>
                        <a:pt x="2020" y="281"/>
                      </a:cubicBezTo>
                      <a:cubicBezTo>
                        <a:pt x="2036" y="284"/>
                        <a:pt x="2074" y="293"/>
                        <a:pt x="2075" y="332"/>
                      </a:cubicBezTo>
                      <a:close/>
                      <a:moveTo>
                        <a:pt x="1795" y="479"/>
                      </a:moveTo>
                      <a:cubicBezTo>
                        <a:pt x="1793" y="478"/>
                        <a:pt x="1790" y="480"/>
                        <a:pt x="1790" y="483"/>
                      </a:cubicBezTo>
                      <a:cubicBezTo>
                        <a:pt x="1790" y="485"/>
                        <a:pt x="1792" y="487"/>
                        <a:pt x="1794" y="488"/>
                      </a:cubicBezTo>
                      <a:cubicBezTo>
                        <a:pt x="1797" y="488"/>
                        <a:pt x="1799" y="486"/>
                        <a:pt x="1799" y="484"/>
                      </a:cubicBezTo>
                      <a:cubicBezTo>
                        <a:pt x="1799" y="481"/>
                        <a:pt x="1798" y="479"/>
                        <a:pt x="1795" y="479"/>
                      </a:cubicBezTo>
                      <a:close/>
                      <a:moveTo>
                        <a:pt x="1792" y="465"/>
                      </a:moveTo>
                      <a:cubicBezTo>
                        <a:pt x="1789" y="465"/>
                        <a:pt x="1786" y="467"/>
                        <a:pt x="1786" y="470"/>
                      </a:cubicBezTo>
                      <a:cubicBezTo>
                        <a:pt x="1785" y="473"/>
                        <a:pt x="1788" y="476"/>
                        <a:pt x="1791" y="476"/>
                      </a:cubicBezTo>
                      <a:cubicBezTo>
                        <a:pt x="1794" y="477"/>
                        <a:pt x="1797" y="475"/>
                        <a:pt x="1797" y="471"/>
                      </a:cubicBezTo>
                      <a:cubicBezTo>
                        <a:pt x="1798" y="468"/>
                        <a:pt x="1795" y="465"/>
                        <a:pt x="1792" y="465"/>
                      </a:cubicBezTo>
                      <a:close/>
                      <a:moveTo>
                        <a:pt x="1792" y="447"/>
                      </a:moveTo>
                      <a:cubicBezTo>
                        <a:pt x="1788" y="447"/>
                        <a:pt x="1784" y="450"/>
                        <a:pt x="1784" y="454"/>
                      </a:cubicBezTo>
                      <a:cubicBezTo>
                        <a:pt x="1783" y="458"/>
                        <a:pt x="1786" y="462"/>
                        <a:pt x="1790" y="463"/>
                      </a:cubicBezTo>
                      <a:cubicBezTo>
                        <a:pt x="1794" y="463"/>
                        <a:pt x="1798" y="460"/>
                        <a:pt x="1799" y="456"/>
                      </a:cubicBezTo>
                      <a:cubicBezTo>
                        <a:pt x="1799" y="452"/>
                        <a:pt x="1796" y="448"/>
                        <a:pt x="1792" y="447"/>
                      </a:cubicBezTo>
                      <a:close/>
                      <a:moveTo>
                        <a:pt x="1855" y="454"/>
                      </a:moveTo>
                      <a:cubicBezTo>
                        <a:pt x="1859" y="461"/>
                        <a:pt x="1861" y="471"/>
                        <a:pt x="1857" y="480"/>
                      </a:cubicBezTo>
                      <a:cubicBezTo>
                        <a:pt x="1850" y="494"/>
                        <a:pt x="1836" y="499"/>
                        <a:pt x="1821" y="493"/>
                      </a:cubicBezTo>
                      <a:cubicBezTo>
                        <a:pt x="1794" y="483"/>
                        <a:pt x="1782" y="515"/>
                        <a:pt x="1811" y="526"/>
                      </a:cubicBezTo>
                      <a:cubicBezTo>
                        <a:pt x="1826" y="532"/>
                        <a:pt x="1843" y="526"/>
                        <a:pt x="1852" y="518"/>
                      </a:cubicBezTo>
                      <a:cubicBezTo>
                        <a:pt x="1871" y="501"/>
                        <a:pt x="1876" y="467"/>
                        <a:pt x="1855" y="454"/>
                      </a:cubicBezTo>
                      <a:close/>
                      <a:moveTo>
                        <a:pt x="1851" y="545"/>
                      </a:moveTo>
                      <a:cubicBezTo>
                        <a:pt x="1901" y="550"/>
                        <a:pt x="1944" y="606"/>
                        <a:pt x="1931" y="646"/>
                      </a:cubicBezTo>
                      <a:cubicBezTo>
                        <a:pt x="1920" y="678"/>
                        <a:pt x="1891" y="667"/>
                        <a:pt x="1895" y="636"/>
                      </a:cubicBezTo>
                      <a:cubicBezTo>
                        <a:pt x="1898" y="615"/>
                        <a:pt x="1901" y="562"/>
                        <a:pt x="1851" y="545"/>
                      </a:cubicBezTo>
                      <a:close/>
                      <a:moveTo>
                        <a:pt x="1867" y="537"/>
                      </a:moveTo>
                      <a:cubicBezTo>
                        <a:pt x="1913" y="524"/>
                        <a:pt x="1931" y="530"/>
                        <a:pt x="1966" y="538"/>
                      </a:cubicBezTo>
                      <a:cubicBezTo>
                        <a:pt x="1976" y="541"/>
                        <a:pt x="1987" y="539"/>
                        <a:pt x="1995" y="535"/>
                      </a:cubicBezTo>
                      <a:cubicBezTo>
                        <a:pt x="2005" y="529"/>
                        <a:pt x="2011" y="518"/>
                        <a:pt x="2013" y="510"/>
                      </a:cubicBezTo>
                      <a:cubicBezTo>
                        <a:pt x="2024" y="526"/>
                        <a:pt x="2008" y="548"/>
                        <a:pt x="1999" y="554"/>
                      </a:cubicBezTo>
                      <a:cubicBezTo>
                        <a:pt x="1983" y="567"/>
                        <a:pt x="1960" y="570"/>
                        <a:pt x="1939" y="564"/>
                      </a:cubicBezTo>
                      <a:cubicBezTo>
                        <a:pt x="1917" y="557"/>
                        <a:pt x="1891" y="541"/>
                        <a:pt x="1867" y="537"/>
                      </a:cubicBezTo>
                      <a:close/>
                      <a:moveTo>
                        <a:pt x="1900" y="497"/>
                      </a:moveTo>
                      <a:cubicBezTo>
                        <a:pt x="1909" y="491"/>
                        <a:pt x="1916" y="479"/>
                        <a:pt x="1919" y="470"/>
                      </a:cubicBezTo>
                      <a:cubicBezTo>
                        <a:pt x="1924" y="458"/>
                        <a:pt x="1923" y="439"/>
                        <a:pt x="1913" y="431"/>
                      </a:cubicBezTo>
                      <a:cubicBezTo>
                        <a:pt x="1921" y="420"/>
                        <a:pt x="1921" y="408"/>
                        <a:pt x="1921" y="396"/>
                      </a:cubicBezTo>
                      <a:cubicBezTo>
                        <a:pt x="1920" y="380"/>
                        <a:pt x="1925" y="363"/>
                        <a:pt x="1939" y="361"/>
                      </a:cubicBezTo>
                      <a:cubicBezTo>
                        <a:pt x="1923" y="353"/>
                        <a:pt x="1903" y="373"/>
                        <a:pt x="1898" y="387"/>
                      </a:cubicBezTo>
                      <a:cubicBezTo>
                        <a:pt x="1891" y="407"/>
                        <a:pt x="1900" y="427"/>
                        <a:pt x="1906" y="449"/>
                      </a:cubicBezTo>
                      <a:cubicBezTo>
                        <a:pt x="1910" y="462"/>
                        <a:pt x="1911" y="478"/>
                        <a:pt x="1900" y="497"/>
                      </a:cubicBezTo>
                      <a:close/>
                      <a:moveTo>
                        <a:pt x="2059" y="246"/>
                      </a:moveTo>
                      <a:cubicBezTo>
                        <a:pt x="2048" y="237"/>
                        <a:pt x="2022" y="221"/>
                        <a:pt x="2004" y="229"/>
                      </a:cubicBezTo>
                      <a:cubicBezTo>
                        <a:pt x="2003" y="228"/>
                        <a:pt x="2000" y="227"/>
                        <a:pt x="1997" y="228"/>
                      </a:cubicBezTo>
                      <a:cubicBezTo>
                        <a:pt x="2006" y="220"/>
                        <a:pt x="2021" y="221"/>
                        <a:pt x="2033" y="226"/>
                      </a:cubicBezTo>
                      <a:cubicBezTo>
                        <a:pt x="2045" y="231"/>
                        <a:pt x="2054" y="239"/>
                        <a:pt x="2059" y="246"/>
                      </a:cubicBezTo>
                      <a:close/>
                      <a:moveTo>
                        <a:pt x="1992" y="270"/>
                      </a:moveTo>
                      <a:cubicBezTo>
                        <a:pt x="1989" y="269"/>
                        <a:pt x="1985" y="270"/>
                        <a:pt x="1984" y="273"/>
                      </a:cubicBezTo>
                      <a:cubicBezTo>
                        <a:pt x="1982" y="276"/>
                        <a:pt x="1983" y="280"/>
                        <a:pt x="1986" y="281"/>
                      </a:cubicBezTo>
                      <a:cubicBezTo>
                        <a:pt x="1989" y="283"/>
                        <a:pt x="1993" y="282"/>
                        <a:pt x="1995" y="279"/>
                      </a:cubicBezTo>
                      <a:cubicBezTo>
                        <a:pt x="1996" y="276"/>
                        <a:pt x="1995" y="272"/>
                        <a:pt x="1992" y="270"/>
                      </a:cubicBezTo>
                      <a:close/>
                      <a:moveTo>
                        <a:pt x="1995" y="252"/>
                      </a:moveTo>
                      <a:cubicBezTo>
                        <a:pt x="1991" y="250"/>
                        <a:pt x="1986" y="251"/>
                        <a:pt x="1984" y="255"/>
                      </a:cubicBezTo>
                      <a:cubicBezTo>
                        <a:pt x="1982" y="259"/>
                        <a:pt x="1984" y="264"/>
                        <a:pt x="1988" y="266"/>
                      </a:cubicBezTo>
                      <a:cubicBezTo>
                        <a:pt x="1991" y="268"/>
                        <a:pt x="1996" y="266"/>
                        <a:pt x="1998" y="262"/>
                      </a:cubicBezTo>
                      <a:cubicBezTo>
                        <a:pt x="2000" y="258"/>
                        <a:pt x="1998" y="254"/>
                        <a:pt x="1995" y="252"/>
                      </a:cubicBezTo>
                      <a:close/>
                      <a:moveTo>
                        <a:pt x="2002" y="230"/>
                      </a:moveTo>
                      <a:cubicBezTo>
                        <a:pt x="1997" y="227"/>
                        <a:pt x="1991" y="229"/>
                        <a:pt x="1988" y="234"/>
                      </a:cubicBezTo>
                      <a:cubicBezTo>
                        <a:pt x="1986" y="239"/>
                        <a:pt x="1988" y="245"/>
                        <a:pt x="1993" y="248"/>
                      </a:cubicBezTo>
                      <a:cubicBezTo>
                        <a:pt x="1998" y="250"/>
                        <a:pt x="2004" y="248"/>
                        <a:pt x="2007" y="243"/>
                      </a:cubicBezTo>
                      <a:cubicBezTo>
                        <a:pt x="2009" y="238"/>
                        <a:pt x="2007" y="232"/>
                        <a:pt x="2002" y="230"/>
                      </a:cubicBezTo>
                      <a:close/>
                      <a:moveTo>
                        <a:pt x="2078" y="210"/>
                      </a:moveTo>
                      <a:cubicBezTo>
                        <a:pt x="2074" y="208"/>
                        <a:pt x="2070" y="210"/>
                        <a:pt x="2068" y="213"/>
                      </a:cubicBezTo>
                      <a:cubicBezTo>
                        <a:pt x="2066" y="217"/>
                        <a:pt x="2067" y="221"/>
                        <a:pt x="2071" y="223"/>
                      </a:cubicBezTo>
                      <a:cubicBezTo>
                        <a:pt x="2075" y="225"/>
                        <a:pt x="2079" y="224"/>
                        <a:pt x="2081" y="220"/>
                      </a:cubicBezTo>
                      <a:cubicBezTo>
                        <a:pt x="2083" y="216"/>
                        <a:pt x="2081" y="212"/>
                        <a:pt x="2078" y="210"/>
                      </a:cubicBezTo>
                      <a:close/>
                      <a:moveTo>
                        <a:pt x="1731" y="670"/>
                      </a:moveTo>
                      <a:cubicBezTo>
                        <a:pt x="1736" y="676"/>
                        <a:pt x="1749" y="678"/>
                        <a:pt x="1752" y="669"/>
                      </a:cubicBezTo>
                      <a:cubicBezTo>
                        <a:pt x="1758" y="669"/>
                        <a:pt x="1764" y="673"/>
                        <a:pt x="1766" y="679"/>
                      </a:cubicBezTo>
                      <a:cubicBezTo>
                        <a:pt x="1769" y="689"/>
                        <a:pt x="1762" y="703"/>
                        <a:pt x="1752" y="706"/>
                      </a:cubicBezTo>
                      <a:cubicBezTo>
                        <a:pt x="1779" y="707"/>
                        <a:pt x="1790" y="667"/>
                        <a:pt x="1769" y="650"/>
                      </a:cubicBezTo>
                      <a:cubicBezTo>
                        <a:pt x="1757" y="640"/>
                        <a:pt x="1744" y="641"/>
                        <a:pt x="1736" y="647"/>
                      </a:cubicBezTo>
                      <a:cubicBezTo>
                        <a:pt x="1728" y="652"/>
                        <a:pt x="1725" y="663"/>
                        <a:pt x="1731" y="670"/>
                      </a:cubicBezTo>
                      <a:close/>
                      <a:moveTo>
                        <a:pt x="1695" y="620"/>
                      </a:moveTo>
                      <a:cubicBezTo>
                        <a:pt x="1718" y="617"/>
                        <a:pt x="1732" y="632"/>
                        <a:pt x="1743" y="635"/>
                      </a:cubicBezTo>
                      <a:cubicBezTo>
                        <a:pt x="1755" y="638"/>
                        <a:pt x="1759" y="624"/>
                        <a:pt x="1747" y="617"/>
                      </a:cubicBezTo>
                      <a:cubicBezTo>
                        <a:pt x="1733" y="610"/>
                        <a:pt x="1712" y="613"/>
                        <a:pt x="1695" y="620"/>
                      </a:cubicBezTo>
                      <a:close/>
                      <a:moveTo>
                        <a:pt x="1778" y="589"/>
                      </a:moveTo>
                      <a:cubicBezTo>
                        <a:pt x="1773" y="595"/>
                        <a:pt x="1774" y="605"/>
                        <a:pt x="1777" y="610"/>
                      </a:cubicBezTo>
                      <a:cubicBezTo>
                        <a:pt x="1771" y="615"/>
                        <a:pt x="1756" y="607"/>
                        <a:pt x="1759" y="595"/>
                      </a:cubicBezTo>
                      <a:cubicBezTo>
                        <a:pt x="1762" y="587"/>
                        <a:pt x="1772" y="583"/>
                        <a:pt x="1778" y="589"/>
                      </a:cubicBezTo>
                      <a:close/>
                      <a:moveTo>
                        <a:pt x="1812" y="599"/>
                      </a:moveTo>
                      <a:cubicBezTo>
                        <a:pt x="1808" y="596"/>
                        <a:pt x="1803" y="596"/>
                        <a:pt x="1800" y="600"/>
                      </a:cubicBezTo>
                      <a:cubicBezTo>
                        <a:pt x="1795" y="606"/>
                        <a:pt x="1802" y="614"/>
                        <a:pt x="1809" y="613"/>
                      </a:cubicBezTo>
                      <a:cubicBezTo>
                        <a:pt x="1815" y="611"/>
                        <a:pt x="1816" y="607"/>
                        <a:pt x="1824" y="609"/>
                      </a:cubicBezTo>
                      <a:cubicBezTo>
                        <a:pt x="1817" y="606"/>
                        <a:pt x="1817" y="602"/>
                        <a:pt x="1812" y="599"/>
                      </a:cubicBezTo>
                      <a:close/>
                      <a:moveTo>
                        <a:pt x="1749" y="549"/>
                      </a:moveTo>
                      <a:cubicBezTo>
                        <a:pt x="1760" y="532"/>
                        <a:pt x="1759" y="494"/>
                        <a:pt x="1738" y="491"/>
                      </a:cubicBezTo>
                      <a:cubicBezTo>
                        <a:pt x="1738" y="487"/>
                        <a:pt x="1744" y="484"/>
                        <a:pt x="1750" y="486"/>
                      </a:cubicBezTo>
                      <a:cubicBezTo>
                        <a:pt x="1756" y="488"/>
                        <a:pt x="1762" y="495"/>
                        <a:pt x="1760" y="504"/>
                      </a:cubicBezTo>
                      <a:cubicBezTo>
                        <a:pt x="1768" y="505"/>
                        <a:pt x="1768" y="531"/>
                        <a:pt x="1749" y="549"/>
                      </a:cubicBezTo>
                      <a:close/>
                      <a:moveTo>
                        <a:pt x="1687" y="834"/>
                      </a:moveTo>
                      <a:cubicBezTo>
                        <a:pt x="1698" y="830"/>
                        <a:pt x="1706" y="823"/>
                        <a:pt x="1710" y="812"/>
                      </a:cubicBezTo>
                      <a:cubicBezTo>
                        <a:pt x="1712" y="803"/>
                        <a:pt x="1710" y="794"/>
                        <a:pt x="1706" y="786"/>
                      </a:cubicBezTo>
                      <a:cubicBezTo>
                        <a:pt x="1704" y="782"/>
                        <a:pt x="1702" y="780"/>
                        <a:pt x="1698" y="778"/>
                      </a:cubicBezTo>
                      <a:cubicBezTo>
                        <a:pt x="1699" y="779"/>
                        <a:pt x="1700" y="779"/>
                        <a:pt x="1701" y="780"/>
                      </a:cubicBezTo>
                      <a:cubicBezTo>
                        <a:pt x="1705" y="787"/>
                        <a:pt x="1703" y="796"/>
                        <a:pt x="1696" y="801"/>
                      </a:cubicBezTo>
                      <a:cubicBezTo>
                        <a:pt x="1689" y="805"/>
                        <a:pt x="1680" y="803"/>
                        <a:pt x="1675" y="796"/>
                      </a:cubicBezTo>
                      <a:cubicBezTo>
                        <a:pt x="1669" y="786"/>
                        <a:pt x="1677" y="773"/>
                        <a:pt x="1688" y="773"/>
                      </a:cubicBezTo>
                      <a:cubicBezTo>
                        <a:pt x="1696" y="773"/>
                        <a:pt x="1704" y="778"/>
                        <a:pt x="1708" y="785"/>
                      </a:cubicBezTo>
                      <a:cubicBezTo>
                        <a:pt x="1713" y="793"/>
                        <a:pt x="1715" y="803"/>
                        <a:pt x="1713" y="812"/>
                      </a:cubicBezTo>
                      <a:cubicBezTo>
                        <a:pt x="1710" y="825"/>
                        <a:pt x="1701" y="834"/>
                        <a:pt x="1688" y="838"/>
                      </a:cubicBezTo>
                      <a:cubicBezTo>
                        <a:pt x="1678" y="841"/>
                        <a:pt x="1669" y="840"/>
                        <a:pt x="1660" y="837"/>
                      </a:cubicBezTo>
                      <a:cubicBezTo>
                        <a:pt x="1662" y="838"/>
                        <a:pt x="1663" y="840"/>
                        <a:pt x="1665" y="842"/>
                      </a:cubicBezTo>
                      <a:cubicBezTo>
                        <a:pt x="1672" y="850"/>
                        <a:pt x="1677" y="857"/>
                        <a:pt x="1682" y="865"/>
                      </a:cubicBezTo>
                      <a:cubicBezTo>
                        <a:pt x="1683" y="868"/>
                        <a:pt x="1684" y="870"/>
                        <a:pt x="1685" y="873"/>
                      </a:cubicBezTo>
                      <a:cubicBezTo>
                        <a:pt x="1687" y="877"/>
                        <a:pt x="1688" y="881"/>
                        <a:pt x="1689" y="885"/>
                      </a:cubicBezTo>
                      <a:cubicBezTo>
                        <a:pt x="1689" y="887"/>
                        <a:pt x="1692" y="901"/>
                        <a:pt x="1689" y="902"/>
                      </a:cubicBezTo>
                      <a:cubicBezTo>
                        <a:pt x="1688" y="901"/>
                        <a:pt x="1686" y="893"/>
                        <a:pt x="1686" y="892"/>
                      </a:cubicBezTo>
                      <a:cubicBezTo>
                        <a:pt x="1685" y="886"/>
                        <a:pt x="1683" y="880"/>
                        <a:pt x="1680" y="875"/>
                      </a:cubicBezTo>
                      <a:cubicBezTo>
                        <a:pt x="1679" y="872"/>
                        <a:pt x="1678" y="870"/>
                        <a:pt x="1677" y="868"/>
                      </a:cubicBezTo>
                      <a:cubicBezTo>
                        <a:pt x="1673" y="859"/>
                        <a:pt x="1669" y="852"/>
                        <a:pt x="1662" y="845"/>
                      </a:cubicBezTo>
                      <a:cubicBezTo>
                        <a:pt x="1662" y="845"/>
                        <a:pt x="1661" y="844"/>
                        <a:pt x="1660" y="843"/>
                      </a:cubicBezTo>
                      <a:cubicBezTo>
                        <a:pt x="1661" y="845"/>
                        <a:pt x="1663" y="848"/>
                        <a:pt x="1664" y="851"/>
                      </a:cubicBezTo>
                      <a:cubicBezTo>
                        <a:pt x="1667" y="859"/>
                        <a:pt x="1669" y="865"/>
                        <a:pt x="1670" y="874"/>
                      </a:cubicBezTo>
                      <a:cubicBezTo>
                        <a:pt x="1670" y="897"/>
                        <a:pt x="1652" y="908"/>
                        <a:pt x="1632" y="910"/>
                      </a:cubicBezTo>
                      <a:cubicBezTo>
                        <a:pt x="1615" y="911"/>
                        <a:pt x="1598" y="905"/>
                        <a:pt x="1588" y="891"/>
                      </a:cubicBezTo>
                      <a:cubicBezTo>
                        <a:pt x="1580" y="878"/>
                        <a:pt x="1581" y="865"/>
                        <a:pt x="1590" y="853"/>
                      </a:cubicBezTo>
                      <a:cubicBezTo>
                        <a:pt x="1595" y="848"/>
                        <a:pt x="1599" y="845"/>
                        <a:pt x="1606" y="843"/>
                      </a:cubicBezTo>
                      <a:cubicBezTo>
                        <a:pt x="1611" y="841"/>
                        <a:pt x="1616" y="842"/>
                        <a:pt x="1621" y="844"/>
                      </a:cubicBezTo>
                      <a:cubicBezTo>
                        <a:pt x="1627" y="847"/>
                        <a:pt x="1631" y="852"/>
                        <a:pt x="1632" y="859"/>
                      </a:cubicBezTo>
                      <a:cubicBezTo>
                        <a:pt x="1632" y="863"/>
                        <a:pt x="1631" y="866"/>
                        <a:pt x="1629" y="870"/>
                      </a:cubicBezTo>
                      <a:cubicBezTo>
                        <a:pt x="1625" y="873"/>
                        <a:pt x="1621" y="875"/>
                        <a:pt x="1617" y="874"/>
                      </a:cubicBezTo>
                      <a:cubicBezTo>
                        <a:pt x="1611" y="874"/>
                        <a:pt x="1607" y="871"/>
                        <a:pt x="1605" y="866"/>
                      </a:cubicBezTo>
                      <a:cubicBezTo>
                        <a:pt x="1603" y="861"/>
                        <a:pt x="1605" y="856"/>
                        <a:pt x="1610" y="853"/>
                      </a:cubicBezTo>
                      <a:cubicBezTo>
                        <a:pt x="1615" y="850"/>
                        <a:pt x="1622" y="851"/>
                        <a:pt x="1625" y="857"/>
                      </a:cubicBezTo>
                      <a:cubicBezTo>
                        <a:pt x="1629" y="862"/>
                        <a:pt x="1627" y="869"/>
                        <a:pt x="1622" y="872"/>
                      </a:cubicBezTo>
                      <a:cubicBezTo>
                        <a:pt x="1620" y="873"/>
                        <a:pt x="1617" y="874"/>
                        <a:pt x="1615" y="874"/>
                      </a:cubicBezTo>
                      <a:cubicBezTo>
                        <a:pt x="1616" y="874"/>
                        <a:pt x="1616" y="874"/>
                        <a:pt x="1617" y="874"/>
                      </a:cubicBezTo>
                      <a:cubicBezTo>
                        <a:pt x="1621" y="874"/>
                        <a:pt x="1625" y="873"/>
                        <a:pt x="1628" y="869"/>
                      </a:cubicBezTo>
                      <a:cubicBezTo>
                        <a:pt x="1631" y="866"/>
                        <a:pt x="1631" y="863"/>
                        <a:pt x="1631" y="859"/>
                      </a:cubicBezTo>
                      <a:cubicBezTo>
                        <a:pt x="1630" y="853"/>
                        <a:pt x="1626" y="848"/>
                        <a:pt x="1620" y="845"/>
                      </a:cubicBezTo>
                      <a:cubicBezTo>
                        <a:pt x="1615" y="843"/>
                        <a:pt x="1611" y="843"/>
                        <a:pt x="1606" y="844"/>
                      </a:cubicBezTo>
                      <a:cubicBezTo>
                        <a:pt x="1600" y="846"/>
                        <a:pt x="1596" y="849"/>
                        <a:pt x="1591" y="854"/>
                      </a:cubicBezTo>
                      <a:cubicBezTo>
                        <a:pt x="1583" y="865"/>
                        <a:pt x="1582" y="878"/>
                        <a:pt x="1590" y="889"/>
                      </a:cubicBezTo>
                      <a:cubicBezTo>
                        <a:pt x="1599" y="903"/>
                        <a:pt x="1618" y="908"/>
                        <a:pt x="1633" y="906"/>
                      </a:cubicBezTo>
                      <a:cubicBezTo>
                        <a:pt x="1650" y="904"/>
                        <a:pt x="1665" y="894"/>
                        <a:pt x="1665" y="874"/>
                      </a:cubicBezTo>
                      <a:cubicBezTo>
                        <a:pt x="1665" y="866"/>
                        <a:pt x="1663" y="860"/>
                        <a:pt x="1659" y="853"/>
                      </a:cubicBezTo>
                      <a:cubicBezTo>
                        <a:pt x="1657" y="848"/>
                        <a:pt x="1655" y="844"/>
                        <a:pt x="1652" y="840"/>
                      </a:cubicBezTo>
                      <a:cubicBezTo>
                        <a:pt x="1643" y="825"/>
                        <a:pt x="1630" y="815"/>
                        <a:pt x="1624" y="798"/>
                      </a:cubicBezTo>
                      <a:cubicBezTo>
                        <a:pt x="1617" y="782"/>
                        <a:pt x="1618" y="765"/>
                        <a:pt x="1626" y="747"/>
                      </a:cubicBezTo>
                      <a:cubicBezTo>
                        <a:pt x="1630" y="738"/>
                        <a:pt x="1635" y="732"/>
                        <a:pt x="1642" y="726"/>
                      </a:cubicBezTo>
                      <a:cubicBezTo>
                        <a:pt x="1645" y="723"/>
                        <a:pt x="1648" y="721"/>
                        <a:pt x="1651" y="719"/>
                      </a:cubicBezTo>
                      <a:cubicBezTo>
                        <a:pt x="1648" y="719"/>
                        <a:pt x="1645" y="719"/>
                        <a:pt x="1642" y="718"/>
                      </a:cubicBezTo>
                      <a:cubicBezTo>
                        <a:pt x="1631" y="714"/>
                        <a:pt x="1624" y="705"/>
                        <a:pt x="1623" y="694"/>
                      </a:cubicBezTo>
                      <a:cubicBezTo>
                        <a:pt x="1622" y="683"/>
                        <a:pt x="1626" y="672"/>
                        <a:pt x="1636" y="667"/>
                      </a:cubicBezTo>
                      <a:cubicBezTo>
                        <a:pt x="1644" y="663"/>
                        <a:pt x="1654" y="663"/>
                        <a:pt x="1660" y="669"/>
                      </a:cubicBezTo>
                      <a:cubicBezTo>
                        <a:pt x="1664" y="673"/>
                        <a:pt x="1666" y="677"/>
                        <a:pt x="1666" y="682"/>
                      </a:cubicBezTo>
                      <a:cubicBezTo>
                        <a:pt x="1666" y="685"/>
                        <a:pt x="1665" y="688"/>
                        <a:pt x="1663" y="691"/>
                      </a:cubicBezTo>
                      <a:cubicBezTo>
                        <a:pt x="1660" y="696"/>
                        <a:pt x="1655" y="697"/>
                        <a:pt x="1650" y="695"/>
                      </a:cubicBezTo>
                      <a:cubicBezTo>
                        <a:pt x="1644" y="692"/>
                        <a:pt x="1642" y="686"/>
                        <a:pt x="1645" y="681"/>
                      </a:cubicBezTo>
                      <a:cubicBezTo>
                        <a:pt x="1647" y="675"/>
                        <a:pt x="1653" y="673"/>
                        <a:pt x="1659" y="675"/>
                      </a:cubicBezTo>
                      <a:cubicBezTo>
                        <a:pt x="1663" y="677"/>
                        <a:pt x="1666" y="682"/>
                        <a:pt x="1665" y="687"/>
                      </a:cubicBezTo>
                      <a:cubicBezTo>
                        <a:pt x="1667" y="681"/>
                        <a:pt x="1665" y="674"/>
                        <a:pt x="1659" y="669"/>
                      </a:cubicBezTo>
                      <a:cubicBezTo>
                        <a:pt x="1653" y="664"/>
                        <a:pt x="1644" y="664"/>
                        <a:pt x="1636" y="668"/>
                      </a:cubicBezTo>
                      <a:cubicBezTo>
                        <a:pt x="1628" y="673"/>
                        <a:pt x="1624" y="683"/>
                        <a:pt x="1625" y="693"/>
                      </a:cubicBezTo>
                      <a:cubicBezTo>
                        <a:pt x="1625" y="699"/>
                        <a:pt x="1628" y="705"/>
                        <a:pt x="1632" y="709"/>
                      </a:cubicBezTo>
                      <a:cubicBezTo>
                        <a:pt x="1646" y="723"/>
                        <a:pt x="1664" y="709"/>
                        <a:pt x="1686" y="709"/>
                      </a:cubicBezTo>
                      <a:cubicBezTo>
                        <a:pt x="1709" y="708"/>
                        <a:pt x="1732" y="717"/>
                        <a:pt x="1749" y="730"/>
                      </a:cubicBezTo>
                      <a:cubicBezTo>
                        <a:pt x="1724" y="716"/>
                        <a:pt x="1695" y="706"/>
                        <a:pt x="1666" y="716"/>
                      </a:cubicBezTo>
                      <a:cubicBezTo>
                        <a:pt x="1658" y="719"/>
                        <a:pt x="1652" y="723"/>
                        <a:pt x="1645" y="729"/>
                      </a:cubicBezTo>
                      <a:cubicBezTo>
                        <a:pt x="1638" y="735"/>
                        <a:pt x="1634" y="741"/>
                        <a:pt x="1630" y="749"/>
                      </a:cubicBezTo>
                      <a:cubicBezTo>
                        <a:pt x="1619" y="774"/>
                        <a:pt x="1624" y="797"/>
                        <a:pt x="1640" y="815"/>
                      </a:cubicBezTo>
                      <a:cubicBezTo>
                        <a:pt x="1652" y="830"/>
                        <a:pt x="1667" y="839"/>
                        <a:pt x="1687" y="834"/>
                      </a:cubicBezTo>
                      <a:close/>
                      <a:moveTo>
                        <a:pt x="1715" y="1039"/>
                      </a:moveTo>
                      <a:cubicBezTo>
                        <a:pt x="1712" y="1038"/>
                        <a:pt x="1711" y="1035"/>
                        <a:pt x="1713" y="1032"/>
                      </a:cubicBezTo>
                      <a:cubicBezTo>
                        <a:pt x="1714" y="1030"/>
                        <a:pt x="1717" y="1029"/>
                        <a:pt x="1720" y="1030"/>
                      </a:cubicBezTo>
                      <a:cubicBezTo>
                        <a:pt x="1722" y="1031"/>
                        <a:pt x="1723" y="1034"/>
                        <a:pt x="1722" y="1037"/>
                      </a:cubicBezTo>
                      <a:cubicBezTo>
                        <a:pt x="1721" y="1039"/>
                        <a:pt x="1718" y="1040"/>
                        <a:pt x="1715" y="1039"/>
                      </a:cubicBezTo>
                      <a:close/>
                      <a:moveTo>
                        <a:pt x="1748" y="906"/>
                      </a:moveTo>
                      <a:cubicBezTo>
                        <a:pt x="1753" y="903"/>
                        <a:pt x="1756" y="897"/>
                        <a:pt x="1754" y="892"/>
                      </a:cubicBezTo>
                      <a:cubicBezTo>
                        <a:pt x="1752" y="890"/>
                        <a:pt x="1749" y="888"/>
                        <a:pt x="1746" y="888"/>
                      </a:cubicBezTo>
                      <a:cubicBezTo>
                        <a:pt x="1743" y="888"/>
                        <a:pt x="1740" y="891"/>
                        <a:pt x="1741" y="895"/>
                      </a:cubicBezTo>
                      <a:cubicBezTo>
                        <a:pt x="1741" y="897"/>
                        <a:pt x="1743" y="899"/>
                        <a:pt x="1746" y="899"/>
                      </a:cubicBezTo>
                      <a:cubicBezTo>
                        <a:pt x="1742" y="902"/>
                        <a:pt x="1735" y="895"/>
                        <a:pt x="1739" y="888"/>
                      </a:cubicBezTo>
                      <a:cubicBezTo>
                        <a:pt x="1741" y="885"/>
                        <a:pt x="1745" y="883"/>
                        <a:pt x="1750" y="885"/>
                      </a:cubicBezTo>
                      <a:cubicBezTo>
                        <a:pt x="1757" y="887"/>
                        <a:pt x="1759" y="895"/>
                        <a:pt x="1757" y="901"/>
                      </a:cubicBezTo>
                      <a:cubicBezTo>
                        <a:pt x="1755" y="907"/>
                        <a:pt x="1748" y="911"/>
                        <a:pt x="1742" y="911"/>
                      </a:cubicBezTo>
                      <a:cubicBezTo>
                        <a:pt x="1761" y="912"/>
                        <a:pt x="1785" y="894"/>
                        <a:pt x="1793" y="882"/>
                      </a:cubicBezTo>
                      <a:cubicBezTo>
                        <a:pt x="1793" y="883"/>
                        <a:pt x="1794" y="885"/>
                        <a:pt x="1795" y="885"/>
                      </a:cubicBezTo>
                      <a:cubicBezTo>
                        <a:pt x="1782" y="903"/>
                        <a:pt x="1755" y="917"/>
                        <a:pt x="1738" y="913"/>
                      </a:cubicBezTo>
                      <a:cubicBezTo>
                        <a:pt x="1757" y="931"/>
                        <a:pt x="1765" y="947"/>
                        <a:pt x="1779" y="956"/>
                      </a:cubicBezTo>
                      <a:cubicBezTo>
                        <a:pt x="1786" y="961"/>
                        <a:pt x="1794" y="964"/>
                        <a:pt x="1802" y="962"/>
                      </a:cubicBezTo>
                      <a:cubicBezTo>
                        <a:pt x="1802" y="964"/>
                        <a:pt x="1805" y="965"/>
                        <a:pt x="1807" y="965"/>
                      </a:cubicBezTo>
                      <a:cubicBezTo>
                        <a:pt x="1798" y="970"/>
                        <a:pt x="1785" y="966"/>
                        <a:pt x="1775" y="958"/>
                      </a:cubicBezTo>
                      <a:cubicBezTo>
                        <a:pt x="1774" y="957"/>
                        <a:pt x="1774" y="957"/>
                        <a:pt x="1773" y="956"/>
                      </a:cubicBezTo>
                      <a:cubicBezTo>
                        <a:pt x="1780" y="970"/>
                        <a:pt x="1797" y="982"/>
                        <a:pt x="1814" y="986"/>
                      </a:cubicBezTo>
                      <a:cubicBezTo>
                        <a:pt x="1821" y="988"/>
                        <a:pt x="1830" y="990"/>
                        <a:pt x="1836" y="986"/>
                      </a:cubicBezTo>
                      <a:cubicBezTo>
                        <a:pt x="1840" y="984"/>
                        <a:pt x="1844" y="979"/>
                        <a:pt x="1841" y="974"/>
                      </a:cubicBezTo>
                      <a:cubicBezTo>
                        <a:pt x="1841" y="973"/>
                        <a:pt x="1839" y="972"/>
                        <a:pt x="1837" y="972"/>
                      </a:cubicBezTo>
                      <a:cubicBezTo>
                        <a:pt x="1836" y="973"/>
                        <a:pt x="1835" y="974"/>
                        <a:pt x="1835" y="975"/>
                      </a:cubicBezTo>
                      <a:cubicBezTo>
                        <a:pt x="1835" y="977"/>
                        <a:pt x="1835" y="978"/>
                        <a:pt x="1836" y="978"/>
                      </a:cubicBezTo>
                      <a:cubicBezTo>
                        <a:pt x="1837" y="979"/>
                        <a:pt x="1839" y="978"/>
                        <a:pt x="1839" y="977"/>
                      </a:cubicBezTo>
                      <a:cubicBezTo>
                        <a:pt x="1839" y="976"/>
                        <a:pt x="1839" y="975"/>
                        <a:pt x="1839" y="975"/>
                      </a:cubicBezTo>
                      <a:cubicBezTo>
                        <a:pt x="1840" y="975"/>
                        <a:pt x="1840" y="976"/>
                        <a:pt x="1841" y="977"/>
                      </a:cubicBezTo>
                      <a:cubicBezTo>
                        <a:pt x="1841" y="978"/>
                        <a:pt x="1840" y="980"/>
                        <a:pt x="1838" y="980"/>
                      </a:cubicBezTo>
                      <a:cubicBezTo>
                        <a:pt x="1835" y="981"/>
                        <a:pt x="1833" y="980"/>
                        <a:pt x="1832" y="977"/>
                      </a:cubicBezTo>
                      <a:cubicBezTo>
                        <a:pt x="1831" y="975"/>
                        <a:pt x="1831" y="973"/>
                        <a:pt x="1832" y="971"/>
                      </a:cubicBezTo>
                      <a:cubicBezTo>
                        <a:pt x="1834" y="970"/>
                        <a:pt x="1835" y="969"/>
                        <a:pt x="1837" y="969"/>
                      </a:cubicBezTo>
                      <a:cubicBezTo>
                        <a:pt x="1840" y="968"/>
                        <a:pt x="1842" y="970"/>
                        <a:pt x="1844" y="972"/>
                      </a:cubicBezTo>
                      <a:cubicBezTo>
                        <a:pt x="1846" y="977"/>
                        <a:pt x="1844" y="982"/>
                        <a:pt x="1840" y="985"/>
                      </a:cubicBezTo>
                      <a:cubicBezTo>
                        <a:pt x="1838" y="987"/>
                        <a:pt x="1836" y="988"/>
                        <a:pt x="1833" y="989"/>
                      </a:cubicBezTo>
                      <a:cubicBezTo>
                        <a:pt x="1844" y="988"/>
                        <a:pt x="1851" y="981"/>
                        <a:pt x="1855" y="973"/>
                      </a:cubicBezTo>
                      <a:cubicBezTo>
                        <a:pt x="1858" y="967"/>
                        <a:pt x="1859" y="961"/>
                        <a:pt x="1856" y="956"/>
                      </a:cubicBezTo>
                      <a:cubicBezTo>
                        <a:pt x="1856" y="956"/>
                        <a:pt x="1856" y="956"/>
                        <a:pt x="1856" y="956"/>
                      </a:cubicBezTo>
                      <a:cubicBezTo>
                        <a:pt x="1858" y="961"/>
                        <a:pt x="1854" y="967"/>
                        <a:pt x="1846" y="964"/>
                      </a:cubicBezTo>
                      <a:cubicBezTo>
                        <a:pt x="1840" y="963"/>
                        <a:pt x="1835" y="952"/>
                        <a:pt x="1822" y="959"/>
                      </a:cubicBezTo>
                      <a:cubicBezTo>
                        <a:pt x="1825" y="953"/>
                        <a:pt x="1831" y="948"/>
                        <a:pt x="1837" y="947"/>
                      </a:cubicBezTo>
                      <a:cubicBezTo>
                        <a:pt x="1843" y="945"/>
                        <a:pt x="1851" y="946"/>
                        <a:pt x="1855" y="951"/>
                      </a:cubicBezTo>
                      <a:cubicBezTo>
                        <a:pt x="1861" y="958"/>
                        <a:pt x="1860" y="967"/>
                        <a:pt x="1857" y="974"/>
                      </a:cubicBezTo>
                      <a:cubicBezTo>
                        <a:pt x="1852" y="984"/>
                        <a:pt x="1841" y="990"/>
                        <a:pt x="1830" y="991"/>
                      </a:cubicBezTo>
                      <a:cubicBezTo>
                        <a:pt x="1820" y="991"/>
                        <a:pt x="1805" y="986"/>
                        <a:pt x="1795" y="980"/>
                      </a:cubicBezTo>
                      <a:cubicBezTo>
                        <a:pt x="1787" y="976"/>
                        <a:pt x="1778" y="968"/>
                        <a:pt x="1773" y="960"/>
                      </a:cubicBezTo>
                      <a:cubicBezTo>
                        <a:pt x="1775" y="966"/>
                        <a:pt x="1776" y="971"/>
                        <a:pt x="1776" y="977"/>
                      </a:cubicBezTo>
                      <a:cubicBezTo>
                        <a:pt x="1777" y="991"/>
                        <a:pt x="1774" y="1000"/>
                        <a:pt x="1766" y="1011"/>
                      </a:cubicBezTo>
                      <a:cubicBezTo>
                        <a:pt x="1764" y="1015"/>
                        <a:pt x="1761" y="1018"/>
                        <a:pt x="1758" y="1021"/>
                      </a:cubicBezTo>
                      <a:cubicBezTo>
                        <a:pt x="1758" y="1020"/>
                        <a:pt x="1757" y="1019"/>
                        <a:pt x="1756" y="1018"/>
                      </a:cubicBezTo>
                      <a:cubicBezTo>
                        <a:pt x="1759" y="1016"/>
                        <a:pt x="1761" y="1013"/>
                        <a:pt x="1763" y="1009"/>
                      </a:cubicBezTo>
                      <a:cubicBezTo>
                        <a:pt x="1770" y="999"/>
                        <a:pt x="1772" y="990"/>
                        <a:pt x="1772" y="977"/>
                      </a:cubicBezTo>
                      <a:cubicBezTo>
                        <a:pt x="1771" y="961"/>
                        <a:pt x="1764" y="948"/>
                        <a:pt x="1754" y="936"/>
                      </a:cubicBezTo>
                      <a:cubicBezTo>
                        <a:pt x="1756" y="940"/>
                        <a:pt x="1757" y="944"/>
                        <a:pt x="1757" y="948"/>
                      </a:cubicBezTo>
                      <a:cubicBezTo>
                        <a:pt x="1757" y="948"/>
                        <a:pt x="1757" y="948"/>
                        <a:pt x="1757" y="948"/>
                      </a:cubicBezTo>
                      <a:cubicBezTo>
                        <a:pt x="1759" y="957"/>
                        <a:pt x="1758" y="965"/>
                        <a:pt x="1753" y="973"/>
                      </a:cubicBezTo>
                      <a:cubicBezTo>
                        <a:pt x="1756" y="964"/>
                        <a:pt x="1756" y="958"/>
                        <a:pt x="1755" y="949"/>
                      </a:cubicBezTo>
                      <a:cubicBezTo>
                        <a:pt x="1755" y="949"/>
                        <a:pt x="1755" y="949"/>
                        <a:pt x="1755" y="949"/>
                      </a:cubicBezTo>
                      <a:cubicBezTo>
                        <a:pt x="1751" y="931"/>
                        <a:pt x="1748" y="928"/>
                        <a:pt x="1735" y="916"/>
                      </a:cubicBezTo>
                      <a:cubicBezTo>
                        <a:pt x="1715" y="898"/>
                        <a:pt x="1693" y="880"/>
                        <a:pt x="1684" y="857"/>
                      </a:cubicBezTo>
                      <a:cubicBezTo>
                        <a:pt x="1692" y="871"/>
                        <a:pt x="1730" y="917"/>
                        <a:pt x="1748" y="906"/>
                      </a:cubicBezTo>
                      <a:close/>
                      <a:moveTo>
                        <a:pt x="1754" y="960"/>
                      </a:moveTo>
                      <a:cubicBezTo>
                        <a:pt x="1742" y="959"/>
                        <a:pt x="1741" y="976"/>
                        <a:pt x="1740" y="981"/>
                      </a:cubicBezTo>
                      <a:cubicBezTo>
                        <a:pt x="1739" y="986"/>
                        <a:pt x="1737" y="989"/>
                        <a:pt x="1734" y="991"/>
                      </a:cubicBezTo>
                      <a:cubicBezTo>
                        <a:pt x="1739" y="991"/>
                        <a:pt x="1751" y="987"/>
                        <a:pt x="1756" y="983"/>
                      </a:cubicBezTo>
                      <a:cubicBezTo>
                        <a:pt x="1762" y="978"/>
                        <a:pt x="1765" y="970"/>
                        <a:pt x="1758" y="962"/>
                      </a:cubicBezTo>
                      <a:cubicBezTo>
                        <a:pt x="1758" y="967"/>
                        <a:pt x="1755" y="973"/>
                        <a:pt x="1751" y="976"/>
                      </a:cubicBezTo>
                      <a:cubicBezTo>
                        <a:pt x="1753" y="973"/>
                        <a:pt x="1755" y="966"/>
                        <a:pt x="1754" y="960"/>
                      </a:cubicBezTo>
                      <a:close/>
                      <a:moveTo>
                        <a:pt x="1823" y="930"/>
                      </a:moveTo>
                      <a:cubicBezTo>
                        <a:pt x="1825" y="932"/>
                        <a:pt x="1829" y="932"/>
                        <a:pt x="1831" y="929"/>
                      </a:cubicBezTo>
                      <a:cubicBezTo>
                        <a:pt x="1833" y="927"/>
                        <a:pt x="1833" y="923"/>
                        <a:pt x="1831" y="921"/>
                      </a:cubicBezTo>
                      <a:cubicBezTo>
                        <a:pt x="1828" y="919"/>
                        <a:pt x="1825" y="919"/>
                        <a:pt x="1823" y="921"/>
                      </a:cubicBezTo>
                      <a:cubicBezTo>
                        <a:pt x="1821" y="924"/>
                        <a:pt x="1821" y="927"/>
                        <a:pt x="1823" y="930"/>
                      </a:cubicBezTo>
                      <a:close/>
                      <a:moveTo>
                        <a:pt x="1816" y="945"/>
                      </a:moveTo>
                      <a:cubicBezTo>
                        <a:pt x="1819" y="948"/>
                        <a:pt x="1823" y="948"/>
                        <a:pt x="1826" y="945"/>
                      </a:cubicBezTo>
                      <a:cubicBezTo>
                        <a:pt x="1829" y="942"/>
                        <a:pt x="1828" y="937"/>
                        <a:pt x="1826" y="935"/>
                      </a:cubicBezTo>
                      <a:cubicBezTo>
                        <a:pt x="1823" y="932"/>
                        <a:pt x="1818" y="932"/>
                        <a:pt x="1816" y="935"/>
                      </a:cubicBezTo>
                      <a:cubicBezTo>
                        <a:pt x="1813" y="938"/>
                        <a:pt x="1813" y="942"/>
                        <a:pt x="1816" y="945"/>
                      </a:cubicBezTo>
                      <a:close/>
                      <a:moveTo>
                        <a:pt x="1803" y="963"/>
                      </a:moveTo>
                      <a:cubicBezTo>
                        <a:pt x="1807" y="966"/>
                        <a:pt x="1813" y="966"/>
                        <a:pt x="1817" y="962"/>
                      </a:cubicBezTo>
                      <a:cubicBezTo>
                        <a:pt x="1820" y="959"/>
                        <a:pt x="1820" y="953"/>
                        <a:pt x="1816" y="949"/>
                      </a:cubicBezTo>
                      <a:cubicBezTo>
                        <a:pt x="1813" y="946"/>
                        <a:pt x="1807" y="946"/>
                        <a:pt x="1803" y="949"/>
                      </a:cubicBezTo>
                      <a:cubicBezTo>
                        <a:pt x="1799" y="953"/>
                        <a:pt x="1800" y="959"/>
                        <a:pt x="1803" y="963"/>
                      </a:cubicBezTo>
                      <a:close/>
                      <a:moveTo>
                        <a:pt x="1744" y="1037"/>
                      </a:moveTo>
                      <a:cubicBezTo>
                        <a:pt x="1739" y="1034"/>
                        <a:pt x="1736" y="1028"/>
                        <a:pt x="1739" y="1023"/>
                      </a:cubicBezTo>
                      <a:cubicBezTo>
                        <a:pt x="1741" y="1018"/>
                        <a:pt x="1747" y="1016"/>
                        <a:pt x="1753" y="1018"/>
                      </a:cubicBezTo>
                      <a:cubicBezTo>
                        <a:pt x="1758" y="1021"/>
                        <a:pt x="1760" y="1027"/>
                        <a:pt x="1757" y="1032"/>
                      </a:cubicBezTo>
                      <a:cubicBezTo>
                        <a:pt x="1755" y="1037"/>
                        <a:pt x="1749" y="1039"/>
                        <a:pt x="1744" y="1037"/>
                      </a:cubicBezTo>
                      <a:close/>
                      <a:moveTo>
                        <a:pt x="1728" y="1042"/>
                      </a:moveTo>
                      <a:cubicBezTo>
                        <a:pt x="1725" y="1040"/>
                        <a:pt x="1723" y="1036"/>
                        <a:pt x="1725" y="1033"/>
                      </a:cubicBezTo>
                      <a:cubicBezTo>
                        <a:pt x="1726" y="1029"/>
                        <a:pt x="1730" y="1028"/>
                        <a:pt x="1734" y="1030"/>
                      </a:cubicBezTo>
                      <a:cubicBezTo>
                        <a:pt x="1737" y="1031"/>
                        <a:pt x="1738" y="1035"/>
                        <a:pt x="1737" y="1038"/>
                      </a:cubicBezTo>
                      <a:cubicBezTo>
                        <a:pt x="1735" y="1042"/>
                        <a:pt x="1731" y="1043"/>
                        <a:pt x="1728" y="1042"/>
                      </a:cubicBezTo>
                      <a:close/>
                      <a:moveTo>
                        <a:pt x="1606" y="916"/>
                      </a:moveTo>
                      <a:cubicBezTo>
                        <a:pt x="1597" y="904"/>
                        <a:pt x="1585" y="894"/>
                        <a:pt x="1572" y="891"/>
                      </a:cubicBezTo>
                      <a:cubicBezTo>
                        <a:pt x="1559" y="888"/>
                        <a:pt x="1544" y="891"/>
                        <a:pt x="1536" y="902"/>
                      </a:cubicBezTo>
                      <a:cubicBezTo>
                        <a:pt x="1531" y="909"/>
                        <a:pt x="1528" y="917"/>
                        <a:pt x="1528" y="925"/>
                      </a:cubicBezTo>
                      <a:cubicBezTo>
                        <a:pt x="1528" y="934"/>
                        <a:pt x="1529" y="941"/>
                        <a:pt x="1533" y="949"/>
                      </a:cubicBezTo>
                      <a:cubicBezTo>
                        <a:pt x="1538" y="956"/>
                        <a:pt x="1542" y="962"/>
                        <a:pt x="1549" y="967"/>
                      </a:cubicBezTo>
                      <a:cubicBezTo>
                        <a:pt x="1552" y="969"/>
                        <a:pt x="1555" y="971"/>
                        <a:pt x="1558" y="973"/>
                      </a:cubicBezTo>
                      <a:cubicBezTo>
                        <a:pt x="1567" y="978"/>
                        <a:pt x="1575" y="981"/>
                        <a:pt x="1586" y="982"/>
                      </a:cubicBezTo>
                      <a:cubicBezTo>
                        <a:pt x="1600" y="984"/>
                        <a:pt x="1612" y="982"/>
                        <a:pt x="1626" y="976"/>
                      </a:cubicBezTo>
                      <a:cubicBezTo>
                        <a:pt x="1626" y="976"/>
                        <a:pt x="1627" y="975"/>
                        <a:pt x="1628" y="975"/>
                      </a:cubicBezTo>
                      <a:cubicBezTo>
                        <a:pt x="1623" y="984"/>
                        <a:pt x="1620" y="994"/>
                        <a:pt x="1620" y="1005"/>
                      </a:cubicBezTo>
                      <a:cubicBezTo>
                        <a:pt x="1620" y="1017"/>
                        <a:pt x="1624" y="1030"/>
                        <a:pt x="1634" y="1038"/>
                      </a:cubicBezTo>
                      <a:cubicBezTo>
                        <a:pt x="1637" y="1042"/>
                        <a:pt x="1642" y="1044"/>
                        <a:pt x="1648" y="1046"/>
                      </a:cubicBezTo>
                      <a:cubicBezTo>
                        <a:pt x="1643" y="1043"/>
                        <a:pt x="1638" y="1040"/>
                        <a:pt x="1635" y="1037"/>
                      </a:cubicBezTo>
                      <a:cubicBezTo>
                        <a:pt x="1627" y="1028"/>
                        <a:pt x="1623" y="1017"/>
                        <a:pt x="1624" y="1005"/>
                      </a:cubicBezTo>
                      <a:cubicBezTo>
                        <a:pt x="1624" y="996"/>
                        <a:pt x="1626" y="989"/>
                        <a:pt x="1630" y="982"/>
                      </a:cubicBezTo>
                      <a:cubicBezTo>
                        <a:pt x="1637" y="969"/>
                        <a:pt x="1646" y="961"/>
                        <a:pt x="1654" y="949"/>
                      </a:cubicBezTo>
                      <a:cubicBezTo>
                        <a:pt x="1655" y="948"/>
                        <a:pt x="1655" y="948"/>
                        <a:pt x="1655" y="948"/>
                      </a:cubicBezTo>
                      <a:cubicBezTo>
                        <a:pt x="1659" y="941"/>
                        <a:pt x="1662" y="934"/>
                        <a:pt x="1665" y="927"/>
                      </a:cubicBezTo>
                      <a:cubicBezTo>
                        <a:pt x="1666" y="925"/>
                        <a:pt x="1671" y="906"/>
                        <a:pt x="1669" y="905"/>
                      </a:cubicBezTo>
                      <a:cubicBezTo>
                        <a:pt x="1667" y="905"/>
                        <a:pt x="1664" y="917"/>
                        <a:pt x="1663" y="919"/>
                      </a:cubicBezTo>
                      <a:cubicBezTo>
                        <a:pt x="1660" y="928"/>
                        <a:pt x="1656" y="937"/>
                        <a:pt x="1651" y="945"/>
                      </a:cubicBezTo>
                      <a:cubicBezTo>
                        <a:pt x="1650" y="946"/>
                        <a:pt x="1650" y="946"/>
                        <a:pt x="1650" y="946"/>
                      </a:cubicBezTo>
                      <a:cubicBezTo>
                        <a:pt x="1643" y="958"/>
                        <a:pt x="1636" y="966"/>
                        <a:pt x="1624" y="972"/>
                      </a:cubicBezTo>
                      <a:cubicBezTo>
                        <a:pt x="1609" y="979"/>
                        <a:pt x="1592" y="982"/>
                        <a:pt x="1577" y="975"/>
                      </a:cubicBezTo>
                      <a:cubicBezTo>
                        <a:pt x="1569" y="971"/>
                        <a:pt x="1560" y="959"/>
                        <a:pt x="1565" y="950"/>
                      </a:cubicBezTo>
                      <a:cubicBezTo>
                        <a:pt x="1566" y="947"/>
                        <a:pt x="1570" y="945"/>
                        <a:pt x="1573" y="945"/>
                      </a:cubicBezTo>
                      <a:cubicBezTo>
                        <a:pt x="1577" y="946"/>
                        <a:pt x="1579" y="948"/>
                        <a:pt x="1579" y="952"/>
                      </a:cubicBezTo>
                      <a:cubicBezTo>
                        <a:pt x="1579" y="954"/>
                        <a:pt x="1578" y="956"/>
                        <a:pt x="1577" y="957"/>
                      </a:cubicBezTo>
                      <a:cubicBezTo>
                        <a:pt x="1574" y="959"/>
                        <a:pt x="1571" y="958"/>
                        <a:pt x="1570" y="955"/>
                      </a:cubicBezTo>
                      <a:cubicBezTo>
                        <a:pt x="1569" y="954"/>
                        <a:pt x="1570" y="952"/>
                        <a:pt x="1571" y="951"/>
                      </a:cubicBezTo>
                      <a:cubicBezTo>
                        <a:pt x="1569" y="951"/>
                        <a:pt x="1567" y="953"/>
                        <a:pt x="1567" y="955"/>
                      </a:cubicBezTo>
                      <a:cubicBezTo>
                        <a:pt x="1567" y="958"/>
                        <a:pt x="1569" y="961"/>
                        <a:pt x="1573" y="962"/>
                      </a:cubicBezTo>
                      <a:cubicBezTo>
                        <a:pt x="1578" y="964"/>
                        <a:pt x="1584" y="960"/>
                        <a:pt x="1586" y="955"/>
                      </a:cubicBezTo>
                      <a:cubicBezTo>
                        <a:pt x="1587" y="951"/>
                        <a:pt x="1586" y="946"/>
                        <a:pt x="1584" y="943"/>
                      </a:cubicBezTo>
                      <a:cubicBezTo>
                        <a:pt x="1581" y="939"/>
                        <a:pt x="1578" y="938"/>
                        <a:pt x="1573" y="937"/>
                      </a:cubicBezTo>
                      <a:cubicBezTo>
                        <a:pt x="1568" y="937"/>
                        <a:pt x="1562" y="940"/>
                        <a:pt x="1560" y="945"/>
                      </a:cubicBezTo>
                      <a:cubicBezTo>
                        <a:pt x="1555" y="957"/>
                        <a:pt x="1562" y="969"/>
                        <a:pt x="1573" y="975"/>
                      </a:cubicBezTo>
                      <a:cubicBezTo>
                        <a:pt x="1576" y="976"/>
                        <a:pt x="1580" y="978"/>
                        <a:pt x="1584" y="978"/>
                      </a:cubicBezTo>
                      <a:cubicBezTo>
                        <a:pt x="1571" y="977"/>
                        <a:pt x="1561" y="973"/>
                        <a:pt x="1551" y="965"/>
                      </a:cubicBezTo>
                      <a:cubicBezTo>
                        <a:pt x="1544" y="960"/>
                        <a:pt x="1539" y="955"/>
                        <a:pt x="1535" y="948"/>
                      </a:cubicBezTo>
                      <a:cubicBezTo>
                        <a:pt x="1531" y="940"/>
                        <a:pt x="1529" y="933"/>
                        <a:pt x="1529" y="925"/>
                      </a:cubicBezTo>
                      <a:cubicBezTo>
                        <a:pt x="1529" y="920"/>
                        <a:pt x="1530" y="916"/>
                        <a:pt x="1532" y="912"/>
                      </a:cubicBezTo>
                      <a:cubicBezTo>
                        <a:pt x="1532" y="912"/>
                        <a:pt x="1532" y="912"/>
                        <a:pt x="1532" y="912"/>
                      </a:cubicBezTo>
                      <a:cubicBezTo>
                        <a:pt x="1530" y="924"/>
                        <a:pt x="1539" y="936"/>
                        <a:pt x="1555" y="929"/>
                      </a:cubicBezTo>
                      <a:cubicBezTo>
                        <a:pt x="1566" y="925"/>
                        <a:pt x="1578" y="902"/>
                        <a:pt x="1606" y="916"/>
                      </a:cubicBezTo>
                      <a:close/>
                      <a:moveTo>
                        <a:pt x="1635" y="1035"/>
                      </a:moveTo>
                      <a:cubicBezTo>
                        <a:pt x="1645" y="1023"/>
                        <a:pt x="1660" y="1038"/>
                        <a:pt x="1666" y="1042"/>
                      </a:cubicBezTo>
                      <a:cubicBezTo>
                        <a:pt x="1670" y="1045"/>
                        <a:pt x="1674" y="1046"/>
                        <a:pt x="1679" y="1045"/>
                      </a:cubicBezTo>
                      <a:cubicBezTo>
                        <a:pt x="1675" y="1049"/>
                        <a:pt x="1661" y="1056"/>
                        <a:pt x="1654" y="1057"/>
                      </a:cubicBezTo>
                      <a:cubicBezTo>
                        <a:pt x="1643" y="1058"/>
                        <a:pt x="1634" y="1052"/>
                        <a:pt x="1633" y="1040"/>
                      </a:cubicBezTo>
                      <a:cubicBezTo>
                        <a:pt x="1637" y="1044"/>
                        <a:pt x="1645" y="1047"/>
                        <a:pt x="1651" y="1046"/>
                      </a:cubicBezTo>
                      <a:cubicBezTo>
                        <a:pt x="1648" y="1045"/>
                        <a:pt x="1640" y="1041"/>
                        <a:pt x="1635" y="1035"/>
                      </a:cubicBezTo>
                      <a:close/>
                      <a:moveTo>
                        <a:pt x="1750" y="753"/>
                      </a:moveTo>
                      <a:cubicBezTo>
                        <a:pt x="1763" y="770"/>
                        <a:pt x="1767" y="783"/>
                        <a:pt x="1777" y="801"/>
                      </a:cubicBezTo>
                      <a:cubicBezTo>
                        <a:pt x="1782" y="809"/>
                        <a:pt x="1787" y="816"/>
                        <a:pt x="1797" y="819"/>
                      </a:cubicBezTo>
                      <a:cubicBezTo>
                        <a:pt x="1805" y="822"/>
                        <a:pt x="1814" y="820"/>
                        <a:pt x="1820" y="814"/>
                      </a:cubicBezTo>
                      <a:cubicBezTo>
                        <a:pt x="1825" y="809"/>
                        <a:pt x="1827" y="802"/>
                        <a:pt x="1825" y="795"/>
                      </a:cubicBezTo>
                      <a:cubicBezTo>
                        <a:pt x="1823" y="790"/>
                        <a:pt x="1820" y="787"/>
                        <a:pt x="1815" y="785"/>
                      </a:cubicBezTo>
                      <a:cubicBezTo>
                        <a:pt x="1810" y="783"/>
                        <a:pt x="1802" y="785"/>
                        <a:pt x="1800" y="792"/>
                      </a:cubicBezTo>
                      <a:cubicBezTo>
                        <a:pt x="1799" y="796"/>
                        <a:pt x="1801" y="800"/>
                        <a:pt x="1805" y="802"/>
                      </a:cubicBezTo>
                      <a:cubicBezTo>
                        <a:pt x="1809" y="804"/>
                        <a:pt x="1814" y="802"/>
                        <a:pt x="1816" y="798"/>
                      </a:cubicBezTo>
                      <a:cubicBezTo>
                        <a:pt x="1818" y="794"/>
                        <a:pt x="1816" y="788"/>
                        <a:pt x="1812" y="786"/>
                      </a:cubicBezTo>
                      <a:cubicBezTo>
                        <a:pt x="1811" y="786"/>
                        <a:pt x="1810" y="786"/>
                        <a:pt x="1809" y="786"/>
                      </a:cubicBezTo>
                      <a:cubicBezTo>
                        <a:pt x="1811" y="786"/>
                        <a:pt x="1813" y="786"/>
                        <a:pt x="1815" y="787"/>
                      </a:cubicBezTo>
                      <a:cubicBezTo>
                        <a:pt x="1819" y="789"/>
                        <a:pt x="1821" y="791"/>
                        <a:pt x="1823" y="795"/>
                      </a:cubicBezTo>
                      <a:cubicBezTo>
                        <a:pt x="1824" y="801"/>
                        <a:pt x="1822" y="808"/>
                        <a:pt x="1818" y="812"/>
                      </a:cubicBezTo>
                      <a:cubicBezTo>
                        <a:pt x="1812" y="817"/>
                        <a:pt x="1805" y="818"/>
                        <a:pt x="1798" y="816"/>
                      </a:cubicBezTo>
                      <a:cubicBezTo>
                        <a:pt x="1790" y="812"/>
                        <a:pt x="1785" y="806"/>
                        <a:pt x="1781" y="798"/>
                      </a:cubicBezTo>
                      <a:cubicBezTo>
                        <a:pt x="1771" y="780"/>
                        <a:pt x="1768" y="767"/>
                        <a:pt x="1754" y="750"/>
                      </a:cubicBezTo>
                      <a:cubicBezTo>
                        <a:pt x="1742" y="735"/>
                        <a:pt x="1726" y="724"/>
                        <a:pt x="1706" y="719"/>
                      </a:cubicBezTo>
                      <a:cubicBezTo>
                        <a:pt x="1688" y="716"/>
                        <a:pt x="1671" y="721"/>
                        <a:pt x="1660" y="736"/>
                      </a:cubicBezTo>
                      <a:cubicBezTo>
                        <a:pt x="1650" y="750"/>
                        <a:pt x="1648" y="769"/>
                        <a:pt x="1657" y="783"/>
                      </a:cubicBezTo>
                      <a:cubicBezTo>
                        <a:pt x="1657" y="783"/>
                        <a:pt x="1657" y="783"/>
                        <a:pt x="1657" y="783"/>
                      </a:cubicBezTo>
                      <a:cubicBezTo>
                        <a:pt x="1657" y="775"/>
                        <a:pt x="1661" y="765"/>
                        <a:pt x="1669" y="760"/>
                      </a:cubicBezTo>
                      <a:cubicBezTo>
                        <a:pt x="1683" y="750"/>
                        <a:pt x="1698" y="754"/>
                        <a:pt x="1708" y="767"/>
                      </a:cubicBezTo>
                      <a:cubicBezTo>
                        <a:pt x="1727" y="791"/>
                        <a:pt x="1756" y="770"/>
                        <a:pt x="1736" y="743"/>
                      </a:cubicBezTo>
                      <a:cubicBezTo>
                        <a:pt x="1726" y="730"/>
                        <a:pt x="1708" y="726"/>
                        <a:pt x="1695" y="728"/>
                      </a:cubicBezTo>
                      <a:cubicBezTo>
                        <a:pt x="1669" y="733"/>
                        <a:pt x="1646" y="760"/>
                        <a:pt x="1657" y="783"/>
                      </a:cubicBezTo>
                      <a:cubicBezTo>
                        <a:pt x="1650" y="769"/>
                        <a:pt x="1652" y="751"/>
                        <a:pt x="1662" y="737"/>
                      </a:cubicBezTo>
                      <a:cubicBezTo>
                        <a:pt x="1673" y="724"/>
                        <a:pt x="1688" y="720"/>
                        <a:pt x="1705" y="724"/>
                      </a:cubicBezTo>
                      <a:cubicBezTo>
                        <a:pt x="1723" y="728"/>
                        <a:pt x="1738" y="739"/>
                        <a:pt x="1750" y="753"/>
                      </a:cubicBezTo>
                      <a:close/>
                      <a:moveTo>
                        <a:pt x="1670" y="895"/>
                      </a:moveTo>
                      <a:cubicBezTo>
                        <a:pt x="1648" y="922"/>
                        <a:pt x="1619" y="922"/>
                        <a:pt x="1605" y="931"/>
                      </a:cubicBezTo>
                      <a:cubicBezTo>
                        <a:pt x="1590" y="941"/>
                        <a:pt x="1601" y="959"/>
                        <a:pt x="1620" y="952"/>
                      </a:cubicBezTo>
                      <a:cubicBezTo>
                        <a:pt x="1641" y="945"/>
                        <a:pt x="1660" y="920"/>
                        <a:pt x="1670" y="895"/>
                      </a:cubicBezTo>
                      <a:close/>
                      <a:moveTo>
                        <a:pt x="1681" y="854"/>
                      </a:moveTo>
                      <a:cubicBezTo>
                        <a:pt x="1694" y="864"/>
                        <a:pt x="1710" y="868"/>
                        <a:pt x="1725" y="865"/>
                      </a:cubicBezTo>
                      <a:cubicBezTo>
                        <a:pt x="1738" y="862"/>
                        <a:pt x="1750" y="853"/>
                        <a:pt x="1751" y="840"/>
                      </a:cubicBezTo>
                      <a:cubicBezTo>
                        <a:pt x="1757" y="841"/>
                        <a:pt x="1761" y="849"/>
                        <a:pt x="1758" y="857"/>
                      </a:cubicBezTo>
                      <a:cubicBezTo>
                        <a:pt x="1755" y="865"/>
                        <a:pt x="1744" y="873"/>
                        <a:pt x="1733" y="870"/>
                      </a:cubicBezTo>
                      <a:cubicBezTo>
                        <a:pt x="1730" y="881"/>
                        <a:pt x="1698" y="878"/>
                        <a:pt x="1681" y="854"/>
                      </a:cubicBezTo>
                      <a:close/>
                      <a:moveTo>
                        <a:pt x="1639" y="722"/>
                      </a:moveTo>
                      <a:cubicBezTo>
                        <a:pt x="1629" y="726"/>
                        <a:pt x="1616" y="736"/>
                        <a:pt x="1610" y="744"/>
                      </a:cubicBezTo>
                      <a:cubicBezTo>
                        <a:pt x="1603" y="755"/>
                        <a:pt x="1599" y="773"/>
                        <a:pt x="1607" y="784"/>
                      </a:cubicBezTo>
                      <a:cubicBezTo>
                        <a:pt x="1596" y="792"/>
                        <a:pt x="1593" y="804"/>
                        <a:pt x="1591" y="816"/>
                      </a:cubicBezTo>
                      <a:cubicBezTo>
                        <a:pt x="1588" y="832"/>
                        <a:pt x="1582" y="849"/>
                        <a:pt x="1568" y="851"/>
                      </a:cubicBezTo>
                      <a:cubicBezTo>
                        <a:pt x="1585" y="857"/>
                        <a:pt x="1603" y="843"/>
                        <a:pt x="1611" y="830"/>
                      </a:cubicBezTo>
                      <a:cubicBezTo>
                        <a:pt x="1621" y="811"/>
                        <a:pt x="1618" y="797"/>
                        <a:pt x="1617" y="774"/>
                      </a:cubicBezTo>
                      <a:cubicBezTo>
                        <a:pt x="1616" y="761"/>
                        <a:pt x="1625" y="734"/>
                        <a:pt x="1639" y="722"/>
                      </a:cubicBezTo>
                      <a:close/>
                      <a:moveTo>
                        <a:pt x="1677" y="844"/>
                      </a:moveTo>
                      <a:cubicBezTo>
                        <a:pt x="1685" y="855"/>
                        <a:pt x="1706" y="845"/>
                        <a:pt x="1715" y="835"/>
                      </a:cubicBezTo>
                      <a:cubicBezTo>
                        <a:pt x="1726" y="824"/>
                        <a:pt x="1735" y="808"/>
                        <a:pt x="1753" y="807"/>
                      </a:cubicBezTo>
                      <a:cubicBezTo>
                        <a:pt x="1762" y="807"/>
                        <a:pt x="1772" y="811"/>
                        <a:pt x="1776" y="820"/>
                      </a:cubicBezTo>
                      <a:cubicBezTo>
                        <a:pt x="1778" y="825"/>
                        <a:pt x="1778" y="831"/>
                        <a:pt x="1773" y="835"/>
                      </a:cubicBezTo>
                      <a:cubicBezTo>
                        <a:pt x="1774" y="830"/>
                        <a:pt x="1771" y="823"/>
                        <a:pt x="1765" y="821"/>
                      </a:cubicBezTo>
                      <a:cubicBezTo>
                        <a:pt x="1759" y="818"/>
                        <a:pt x="1752" y="822"/>
                        <a:pt x="1748" y="828"/>
                      </a:cubicBezTo>
                      <a:cubicBezTo>
                        <a:pt x="1740" y="839"/>
                        <a:pt x="1734" y="851"/>
                        <a:pt x="1722" y="858"/>
                      </a:cubicBezTo>
                      <a:cubicBezTo>
                        <a:pt x="1707" y="866"/>
                        <a:pt x="1686" y="863"/>
                        <a:pt x="1677" y="844"/>
                      </a:cubicBezTo>
                      <a:close/>
                      <a:moveTo>
                        <a:pt x="1683" y="981"/>
                      </a:moveTo>
                      <a:cubicBezTo>
                        <a:pt x="1674" y="995"/>
                        <a:pt x="1675" y="1020"/>
                        <a:pt x="1685" y="1034"/>
                      </a:cubicBezTo>
                      <a:cubicBezTo>
                        <a:pt x="1695" y="1048"/>
                        <a:pt x="1710" y="1044"/>
                        <a:pt x="1703" y="1026"/>
                      </a:cubicBezTo>
                      <a:cubicBezTo>
                        <a:pt x="1697" y="1013"/>
                        <a:pt x="1680" y="996"/>
                        <a:pt x="1683" y="981"/>
                      </a:cubicBezTo>
                      <a:close/>
                      <a:moveTo>
                        <a:pt x="1696" y="961"/>
                      </a:moveTo>
                      <a:cubicBezTo>
                        <a:pt x="1698" y="958"/>
                        <a:pt x="1699" y="955"/>
                        <a:pt x="1698" y="952"/>
                      </a:cubicBezTo>
                      <a:cubicBezTo>
                        <a:pt x="1697" y="948"/>
                        <a:pt x="1694" y="944"/>
                        <a:pt x="1689" y="944"/>
                      </a:cubicBezTo>
                      <a:cubicBezTo>
                        <a:pt x="1683" y="943"/>
                        <a:pt x="1679" y="947"/>
                        <a:pt x="1677" y="951"/>
                      </a:cubicBezTo>
                      <a:cubicBezTo>
                        <a:pt x="1675" y="959"/>
                        <a:pt x="1681" y="962"/>
                        <a:pt x="1683" y="966"/>
                      </a:cubicBezTo>
                      <a:cubicBezTo>
                        <a:pt x="1686" y="972"/>
                        <a:pt x="1683" y="978"/>
                        <a:pt x="1676" y="983"/>
                      </a:cubicBezTo>
                      <a:cubicBezTo>
                        <a:pt x="1670" y="988"/>
                        <a:pt x="1661" y="989"/>
                        <a:pt x="1653" y="983"/>
                      </a:cubicBezTo>
                      <a:cubicBezTo>
                        <a:pt x="1649" y="980"/>
                        <a:pt x="1647" y="975"/>
                        <a:pt x="1650" y="971"/>
                      </a:cubicBezTo>
                      <a:cubicBezTo>
                        <a:pt x="1652" y="976"/>
                        <a:pt x="1659" y="978"/>
                        <a:pt x="1663" y="972"/>
                      </a:cubicBezTo>
                      <a:cubicBezTo>
                        <a:pt x="1665" y="969"/>
                        <a:pt x="1666" y="961"/>
                        <a:pt x="1666" y="952"/>
                      </a:cubicBezTo>
                      <a:cubicBezTo>
                        <a:pt x="1667" y="944"/>
                        <a:pt x="1670" y="936"/>
                        <a:pt x="1674" y="931"/>
                      </a:cubicBezTo>
                      <a:cubicBezTo>
                        <a:pt x="1684" y="920"/>
                        <a:pt x="1702" y="922"/>
                        <a:pt x="1710" y="933"/>
                      </a:cubicBezTo>
                      <a:cubicBezTo>
                        <a:pt x="1715" y="939"/>
                        <a:pt x="1715" y="947"/>
                        <a:pt x="1714" y="954"/>
                      </a:cubicBezTo>
                      <a:cubicBezTo>
                        <a:pt x="1713" y="962"/>
                        <a:pt x="1706" y="980"/>
                        <a:pt x="1710" y="989"/>
                      </a:cubicBezTo>
                      <a:cubicBezTo>
                        <a:pt x="1713" y="995"/>
                        <a:pt x="1720" y="996"/>
                        <a:pt x="1723" y="993"/>
                      </a:cubicBezTo>
                      <a:cubicBezTo>
                        <a:pt x="1725" y="998"/>
                        <a:pt x="1719" y="1004"/>
                        <a:pt x="1712" y="1005"/>
                      </a:cubicBezTo>
                      <a:cubicBezTo>
                        <a:pt x="1700" y="1006"/>
                        <a:pt x="1688" y="994"/>
                        <a:pt x="1688" y="978"/>
                      </a:cubicBezTo>
                      <a:cubicBezTo>
                        <a:pt x="1689" y="973"/>
                        <a:pt x="1692" y="968"/>
                        <a:pt x="1696" y="961"/>
                      </a:cubicBezTo>
                      <a:close/>
                      <a:moveTo>
                        <a:pt x="1695" y="959"/>
                      </a:moveTo>
                      <a:cubicBezTo>
                        <a:pt x="1697" y="955"/>
                        <a:pt x="1697" y="949"/>
                        <a:pt x="1692" y="947"/>
                      </a:cubicBezTo>
                      <a:cubicBezTo>
                        <a:pt x="1684" y="942"/>
                        <a:pt x="1677" y="951"/>
                        <a:pt x="1680" y="958"/>
                      </a:cubicBezTo>
                      <a:cubicBezTo>
                        <a:pt x="1682" y="963"/>
                        <a:pt x="1686" y="965"/>
                        <a:pt x="1686" y="973"/>
                      </a:cubicBezTo>
                      <a:cubicBezTo>
                        <a:pt x="1688" y="965"/>
                        <a:pt x="1692" y="965"/>
                        <a:pt x="1695" y="959"/>
                      </a:cubicBezTo>
                      <a:close/>
                      <a:moveTo>
                        <a:pt x="1700" y="922"/>
                      </a:moveTo>
                      <a:cubicBezTo>
                        <a:pt x="1694" y="918"/>
                        <a:pt x="1683" y="920"/>
                        <a:pt x="1679" y="924"/>
                      </a:cubicBezTo>
                      <a:cubicBezTo>
                        <a:pt x="1672" y="919"/>
                        <a:pt x="1678" y="902"/>
                        <a:pt x="1691" y="904"/>
                      </a:cubicBezTo>
                      <a:cubicBezTo>
                        <a:pt x="1699" y="905"/>
                        <a:pt x="1705" y="915"/>
                        <a:pt x="1700" y="922"/>
                      </a:cubicBezTo>
                      <a:close/>
                      <a:moveTo>
                        <a:pt x="1471" y="787"/>
                      </a:moveTo>
                      <a:cubicBezTo>
                        <a:pt x="1496" y="790"/>
                        <a:pt x="1506" y="767"/>
                        <a:pt x="1509" y="755"/>
                      </a:cubicBezTo>
                      <a:cubicBezTo>
                        <a:pt x="1513" y="741"/>
                        <a:pt x="1513" y="725"/>
                        <a:pt x="1527" y="716"/>
                      </a:cubicBezTo>
                      <a:cubicBezTo>
                        <a:pt x="1534" y="712"/>
                        <a:pt x="1543" y="712"/>
                        <a:pt x="1550" y="717"/>
                      </a:cubicBezTo>
                      <a:cubicBezTo>
                        <a:pt x="1554" y="720"/>
                        <a:pt x="1556" y="725"/>
                        <a:pt x="1554" y="730"/>
                      </a:cubicBezTo>
                      <a:cubicBezTo>
                        <a:pt x="1553" y="726"/>
                        <a:pt x="1548" y="721"/>
                        <a:pt x="1542" y="722"/>
                      </a:cubicBezTo>
                      <a:cubicBezTo>
                        <a:pt x="1537" y="723"/>
                        <a:pt x="1533" y="728"/>
                        <a:pt x="1532" y="735"/>
                      </a:cubicBezTo>
                      <a:cubicBezTo>
                        <a:pt x="1530" y="750"/>
                        <a:pt x="1525" y="766"/>
                        <a:pt x="1517" y="777"/>
                      </a:cubicBezTo>
                      <a:cubicBezTo>
                        <a:pt x="1507" y="788"/>
                        <a:pt x="1488" y="796"/>
                        <a:pt x="1471" y="787"/>
                      </a:cubicBezTo>
                      <a:close/>
                      <a:moveTo>
                        <a:pt x="1560" y="558"/>
                      </a:moveTo>
                      <a:cubicBezTo>
                        <a:pt x="1561" y="555"/>
                        <a:pt x="1562" y="553"/>
                        <a:pt x="1564" y="552"/>
                      </a:cubicBezTo>
                      <a:cubicBezTo>
                        <a:pt x="1567" y="551"/>
                        <a:pt x="1570" y="551"/>
                        <a:pt x="1573" y="553"/>
                      </a:cubicBezTo>
                      <a:cubicBezTo>
                        <a:pt x="1577" y="556"/>
                        <a:pt x="1577" y="560"/>
                        <a:pt x="1575" y="563"/>
                      </a:cubicBezTo>
                      <a:cubicBezTo>
                        <a:pt x="1572" y="569"/>
                        <a:pt x="1567" y="566"/>
                        <a:pt x="1564" y="568"/>
                      </a:cubicBezTo>
                      <a:cubicBezTo>
                        <a:pt x="1560" y="569"/>
                        <a:pt x="1557" y="574"/>
                        <a:pt x="1558" y="579"/>
                      </a:cubicBezTo>
                      <a:cubicBezTo>
                        <a:pt x="1559" y="586"/>
                        <a:pt x="1563" y="591"/>
                        <a:pt x="1569" y="592"/>
                      </a:cubicBezTo>
                      <a:cubicBezTo>
                        <a:pt x="1573" y="593"/>
                        <a:pt x="1577" y="592"/>
                        <a:pt x="1578" y="588"/>
                      </a:cubicBezTo>
                      <a:cubicBezTo>
                        <a:pt x="1574" y="589"/>
                        <a:pt x="1569" y="587"/>
                        <a:pt x="1571" y="581"/>
                      </a:cubicBezTo>
                      <a:cubicBezTo>
                        <a:pt x="1571" y="579"/>
                        <a:pt x="1576" y="574"/>
                        <a:pt x="1580" y="570"/>
                      </a:cubicBezTo>
                      <a:cubicBezTo>
                        <a:pt x="1584" y="565"/>
                        <a:pt x="1587" y="560"/>
                        <a:pt x="1588" y="555"/>
                      </a:cubicBezTo>
                      <a:cubicBezTo>
                        <a:pt x="1589" y="544"/>
                        <a:pt x="1579" y="535"/>
                        <a:pt x="1569" y="536"/>
                      </a:cubicBezTo>
                      <a:cubicBezTo>
                        <a:pt x="1563" y="537"/>
                        <a:pt x="1559" y="540"/>
                        <a:pt x="1555" y="544"/>
                      </a:cubicBezTo>
                      <a:cubicBezTo>
                        <a:pt x="1551" y="548"/>
                        <a:pt x="1545" y="562"/>
                        <a:pt x="1538" y="564"/>
                      </a:cubicBezTo>
                      <a:cubicBezTo>
                        <a:pt x="1533" y="565"/>
                        <a:pt x="1529" y="562"/>
                        <a:pt x="1529" y="559"/>
                      </a:cubicBezTo>
                      <a:cubicBezTo>
                        <a:pt x="1525" y="560"/>
                        <a:pt x="1525" y="567"/>
                        <a:pt x="1528" y="571"/>
                      </a:cubicBezTo>
                      <a:cubicBezTo>
                        <a:pt x="1533" y="578"/>
                        <a:pt x="1546" y="579"/>
                        <a:pt x="1555" y="571"/>
                      </a:cubicBezTo>
                      <a:cubicBezTo>
                        <a:pt x="1558" y="568"/>
                        <a:pt x="1559" y="563"/>
                        <a:pt x="1560" y="558"/>
                      </a:cubicBezTo>
                      <a:close/>
                      <a:moveTo>
                        <a:pt x="1707" y="502"/>
                      </a:moveTo>
                      <a:cubicBezTo>
                        <a:pt x="1699" y="517"/>
                        <a:pt x="1705" y="530"/>
                        <a:pt x="1705" y="536"/>
                      </a:cubicBezTo>
                      <a:cubicBezTo>
                        <a:pt x="1705" y="543"/>
                        <a:pt x="1697" y="543"/>
                        <a:pt x="1696" y="536"/>
                      </a:cubicBezTo>
                      <a:cubicBezTo>
                        <a:pt x="1694" y="528"/>
                        <a:pt x="1697" y="512"/>
                        <a:pt x="1707" y="502"/>
                      </a:cubicBezTo>
                      <a:close/>
                      <a:moveTo>
                        <a:pt x="1692" y="567"/>
                      </a:moveTo>
                      <a:cubicBezTo>
                        <a:pt x="1691" y="566"/>
                        <a:pt x="1691" y="564"/>
                        <a:pt x="1691" y="563"/>
                      </a:cubicBezTo>
                      <a:cubicBezTo>
                        <a:pt x="1691" y="561"/>
                        <a:pt x="1692" y="559"/>
                        <a:pt x="1694" y="559"/>
                      </a:cubicBezTo>
                      <a:cubicBezTo>
                        <a:pt x="1696" y="558"/>
                        <a:pt x="1699" y="559"/>
                        <a:pt x="1700" y="561"/>
                      </a:cubicBezTo>
                      <a:cubicBezTo>
                        <a:pt x="1701" y="564"/>
                        <a:pt x="1699" y="565"/>
                        <a:pt x="1699" y="568"/>
                      </a:cubicBezTo>
                      <a:cubicBezTo>
                        <a:pt x="1698" y="570"/>
                        <a:pt x="1700" y="573"/>
                        <a:pt x="1703" y="574"/>
                      </a:cubicBezTo>
                      <a:cubicBezTo>
                        <a:pt x="1707" y="575"/>
                        <a:pt x="1710" y="575"/>
                        <a:pt x="1713" y="572"/>
                      </a:cubicBezTo>
                      <a:cubicBezTo>
                        <a:pt x="1714" y="570"/>
                        <a:pt x="1715" y="568"/>
                        <a:pt x="1713" y="566"/>
                      </a:cubicBezTo>
                      <a:cubicBezTo>
                        <a:pt x="1713" y="568"/>
                        <a:pt x="1710" y="570"/>
                        <a:pt x="1708" y="568"/>
                      </a:cubicBezTo>
                      <a:cubicBezTo>
                        <a:pt x="1706" y="567"/>
                        <a:pt x="1705" y="563"/>
                        <a:pt x="1704" y="560"/>
                      </a:cubicBezTo>
                      <a:cubicBezTo>
                        <a:pt x="1703" y="556"/>
                        <a:pt x="1701" y="553"/>
                        <a:pt x="1699" y="552"/>
                      </a:cubicBezTo>
                      <a:cubicBezTo>
                        <a:pt x="1693" y="548"/>
                        <a:pt x="1686" y="551"/>
                        <a:pt x="1684" y="556"/>
                      </a:cubicBezTo>
                      <a:cubicBezTo>
                        <a:pt x="1682" y="559"/>
                        <a:pt x="1683" y="563"/>
                        <a:pt x="1684" y="565"/>
                      </a:cubicBezTo>
                      <a:cubicBezTo>
                        <a:pt x="1685" y="569"/>
                        <a:pt x="1690" y="576"/>
                        <a:pt x="1689" y="580"/>
                      </a:cubicBezTo>
                      <a:cubicBezTo>
                        <a:pt x="1689" y="583"/>
                        <a:pt x="1686" y="584"/>
                        <a:pt x="1684" y="583"/>
                      </a:cubicBezTo>
                      <a:cubicBezTo>
                        <a:pt x="1684" y="585"/>
                        <a:pt x="1687" y="587"/>
                        <a:pt x="1690" y="587"/>
                      </a:cubicBezTo>
                      <a:cubicBezTo>
                        <a:pt x="1695" y="586"/>
                        <a:pt x="1699" y="580"/>
                        <a:pt x="1698" y="573"/>
                      </a:cubicBezTo>
                      <a:cubicBezTo>
                        <a:pt x="1697" y="571"/>
                        <a:pt x="1695" y="569"/>
                        <a:pt x="1692" y="567"/>
                      </a:cubicBezTo>
                      <a:close/>
                      <a:moveTo>
                        <a:pt x="1693" y="566"/>
                      </a:moveTo>
                      <a:cubicBezTo>
                        <a:pt x="1691" y="564"/>
                        <a:pt x="1691" y="562"/>
                        <a:pt x="1693" y="560"/>
                      </a:cubicBezTo>
                      <a:cubicBezTo>
                        <a:pt x="1696" y="558"/>
                        <a:pt x="1700" y="561"/>
                        <a:pt x="1699" y="564"/>
                      </a:cubicBezTo>
                      <a:cubicBezTo>
                        <a:pt x="1699" y="566"/>
                        <a:pt x="1697" y="567"/>
                        <a:pt x="1698" y="571"/>
                      </a:cubicBezTo>
                      <a:cubicBezTo>
                        <a:pt x="1696" y="567"/>
                        <a:pt x="1695" y="568"/>
                        <a:pt x="1693" y="566"/>
                      </a:cubicBezTo>
                      <a:close/>
                      <a:moveTo>
                        <a:pt x="1687" y="551"/>
                      </a:moveTo>
                      <a:cubicBezTo>
                        <a:pt x="1689" y="548"/>
                        <a:pt x="1694" y="548"/>
                        <a:pt x="1696" y="549"/>
                      </a:cubicBezTo>
                      <a:cubicBezTo>
                        <a:pt x="1699" y="546"/>
                        <a:pt x="1694" y="540"/>
                        <a:pt x="1689" y="542"/>
                      </a:cubicBezTo>
                      <a:cubicBezTo>
                        <a:pt x="1685" y="543"/>
                        <a:pt x="1684" y="548"/>
                        <a:pt x="1687" y="551"/>
                      </a:cubicBezTo>
                      <a:close/>
                      <a:moveTo>
                        <a:pt x="1689" y="541"/>
                      </a:moveTo>
                      <a:cubicBezTo>
                        <a:pt x="1689" y="540"/>
                        <a:pt x="1690" y="540"/>
                        <a:pt x="1691" y="540"/>
                      </a:cubicBezTo>
                      <a:cubicBezTo>
                        <a:pt x="1689" y="533"/>
                        <a:pt x="1690" y="524"/>
                        <a:pt x="1694" y="516"/>
                      </a:cubicBezTo>
                      <a:cubicBezTo>
                        <a:pt x="1700" y="502"/>
                        <a:pt x="1713" y="499"/>
                        <a:pt x="1725" y="480"/>
                      </a:cubicBezTo>
                      <a:cubicBezTo>
                        <a:pt x="1730" y="471"/>
                        <a:pt x="1732" y="463"/>
                        <a:pt x="1733" y="456"/>
                      </a:cubicBezTo>
                      <a:cubicBezTo>
                        <a:pt x="1735" y="441"/>
                        <a:pt x="1730" y="423"/>
                        <a:pt x="1736" y="408"/>
                      </a:cubicBezTo>
                      <a:cubicBezTo>
                        <a:pt x="1735" y="415"/>
                        <a:pt x="1741" y="422"/>
                        <a:pt x="1750" y="417"/>
                      </a:cubicBezTo>
                      <a:cubicBezTo>
                        <a:pt x="1756" y="413"/>
                        <a:pt x="1760" y="400"/>
                        <a:pt x="1777" y="405"/>
                      </a:cubicBezTo>
                      <a:cubicBezTo>
                        <a:pt x="1770" y="398"/>
                        <a:pt x="1762" y="394"/>
                        <a:pt x="1754" y="394"/>
                      </a:cubicBezTo>
                      <a:cubicBezTo>
                        <a:pt x="1748" y="394"/>
                        <a:pt x="1744" y="396"/>
                        <a:pt x="1740" y="400"/>
                      </a:cubicBezTo>
                      <a:cubicBezTo>
                        <a:pt x="1722" y="417"/>
                        <a:pt x="1738" y="448"/>
                        <a:pt x="1728" y="466"/>
                      </a:cubicBezTo>
                      <a:cubicBezTo>
                        <a:pt x="1728" y="465"/>
                        <a:pt x="1729" y="464"/>
                        <a:pt x="1729" y="463"/>
                      </a:cubicBezTo>
                      <a:cubicBezTo>
                        <a:pt x="1736" y="445"/>
                        <a:pt x="1723" y="425"/>
                        <a:pt x="1704" y="421"/>
                      </a:cubicBezTo>
                      <a:cubicBezTo>
                        <a:pt x="1695" y="419"/>
                        <a:pt x="1685" y="421"/>
                        <a:pt x="1676" y="428"/>
                      </a:cubicBezTo>
                      <a:cubicBezTo>
                        <a:pt x="1667" y="436"/>
                        <a:pt x="1663" y="447"/>
                        <a:pt x="1665" y="458"/>
                      </a:cubicBezTo>
                      <a:cubicBezTo>
                        <a:pt x="1667" y="470"/>
                        <a:pt x="1675" y="480"/>
                        <a:pt x="1688" y="481"/>
                      </a:cubicBezTo>
                      <a:cubicBezTo>
                        <a:pt x="1695" y="481"/>
                        <a:pt x="1702" y="477"/>
                        <a:pt x="1705" y="470"/>
                      </a:cubicBezTo>
                      <a:cubicBezTo>
                        <a:pt x="1710" y="460"/>
                        <a:pt x="1706" y="452"/>
                        <a:pt x="1699" y="448"/>
                      </a:cubicBezTo>
                      <a:cubicBezTo>
                        <a:pt x="1692" y="443"/>
                        <a:pt x="1682" y="445"/>
                        <a:pt x="1678" y="455"/>
                      </a:cubicBezTo>
                      <a:cubicBezTo>
                        <a:pt x="1683" y="445"/>
                        <a:pt x="1692" y="444"/>
                        <a:pt x="1699" y="450"/>
                      </a:cubicBezTo>
                      <a:cubicBezTo>
                        <a:pt x="1704" y="454"/>
                        <a:pt x="1707" y="461"/>
                        <a:pt x="1703" y="469"/>
                      </a:cubicBezTo>
                      <a:cubicBezTo>
                        <a:pt x="1700" y="474"/>
                        <a:pt x="1694" y="478"/>
                        <a:pt x="1688" y="478"/>
                      </a:cubicBezTo>
                      <a:cubicBezTo>
                        <a:pt x="1677" y="477"/>
                        <a:pt x="1670" y="468"/>
                        <a:pt x="1668" y="458"/>
                      </a:cubicBezTo>
                      <a:cubicBezTo>
                        <a:pt x="1666" y="447"/>
                        <a:pt x="1671" y="438"/>
                        <a:pt x="1678" y="430"/>
                      </a:cubicBezTo>
                      <a:cubicBezTo>
                        <a:pt x="1687" y="423"/>
                        <a:pt x="1696" y="422"/>
                        <a:pt x="1705" y="424"/>
                      </a:cubicBezTo>
                      <a:cubicBezTo>
                        <a:pt x="1722" y="429"/>
                        <a:pt x="1733" y="446"/>
                        <a:pt x="1727" y="463"/>
                      </a:cubicBezTo>
                      <a:cubicBezTo>
                        <a:pt x="1723" y="476"/>
                        <a:pt x="1713" y="483"/>
                        <a:pt x="1700" y="486"/>
                      </a:cubicBezTo>
                      <a:cubicBezTo>
                        <a:pt x="1678" y="490"/>
                        <a:pt x="1654" y="481"/>
                        <a:pt x="1644" y="466"/>
                      </a:cubicBezTo>
                      <a:cubicBezTo>
                        <a:pt x="1639" y="458"/>
                        <a:pt x="1638" y="447"/>
                        <a:pt x="1648" y="442"/>
                      </a:cubicBezTo>
                      <a:cubicBezTo>
                        <a:pt x="1654" y="440"/>
                        <a:pt x="1659" y="442"/>
                        <a:pt x="1662" y="448"/>
                      </a:cubicBezTo>
                      <a:cubicBezTo>
                        <a:pt x="1665" y="439"/>
                        <a:pt x="1652" y="429"/>
                        <a:pt x="1640" y="433"/>
                      </a:cubicBezTo>
                      <a:cubicBezTo>
                        <a:pt x="1627" y="436"/>
                        <a:pt x="1621" y="445"/>
                        <a:pt x="1620" y="454"/>
                      </a:cubicBezTo>
                      <a:cubicBezTo>
                        <a:pt x="1619" y="468"/>
                        <a:pt x="1628" y="483"/>
                        <a:pt x="1644" y="489"/>
                      </a:cubicBezTo>
                      <a:cubicBezTo>
                        <a:pt x="1660" y="496"/>
                        <a:pt x="1679" y="496"/>
                        <a:pt x="1696" y="490"/>
                      </a:cubicBezTo>
                      <a:cubicBezTo>
                        <a:pt x="1694" y="491"/>
                        <a:pt x="1692" y="492"/>
                        <a:pt x="1690" y="493"/>
                      </a:cubicBezTo>
                      <a:cubicBezTo>
                        <a:pt x="1661" y="502"/>
                        <a:pt x="1632" y="496"/>
                        <a:pt x="1611" y="474"/>
                      </a:cubicBezTo>
                      <a:cubicBezTo>
                        <a:pt x="1595" y="458"/>
                        <a:pt x="1590" y="437"/>
                        <a:pt x="1598" y="416"/>
                      </a:cubicBezTo>
                      <a:cubicBezTo>
                        <a:pt x="1603" y="403"/>
                        <a:pt x="1611" y="392"/>
                        <a:pt x="1621" y="384"/>
                      </a:cubicBezTo>
                      <a:cubicBezTo>
                        <a:pt x="1632" y="376"/>
                        <a:pt x="1644" y="369"/>
                        <a:pt x="1658" y="367"/>
                      </a:cubicBezTo>
                      <a:cubicBezTo>
                        <a:pt x="1665" y="366"/>
                        <a:pt x="1670" y="366"/>
                        <a:pt x="1677" y="367"/>
                      </a:cubicBezTo>
                      <a:cubicBezTo>
                        <a:pt x="1689" y="370"/>
                        <a:pt x="1700" y="377"/>
                        <a:pt x="1706" y="388"/>
                      </a:cubicBezTo>
                      <a:cubicBezTo>
                        <a:pt x="1711" y="396"/>
                        <a:pt x="1711" y="405"/>
                        <a:pt x="1707" y="414"/>
                      </a:cubicBezTo>
                      <a:cubicBezTo>
                        <a:pt x="1720" y="413"/>
                        <a:pt x="1729" y="387"/>
                        <a:pt x="1708" y="377"/>
                      </a:cubicBezTo>
                      <a:cubicBezTo>
                        <a:pt x="1709" y="363"/>
                        <a:pt x="1685" y="360"/>
                        <a:pt x="1670" y="362"/>
                      </a:cubicBezTo>
                      <a:cubicBezTo>
                        <a:pt x="1689" y="358"/>
                        <a:pt x="1717" y="364"/>
                        <a:pt x="1730" y="368"/>
                      </a:cubicBezTo>
                      <a:cubicBezTo>
                        <a:pt x="1730" y="367"/>
                        <a:pt x="1730" y="366"/>
                        <a:pt x="1731" y="365"/>
                      </a:cubicBezTo>
                      <a:cubicBezTo>
                        <a:pt x="1725" y="364"/>
                        <a:pt x="1719" y="362"/>
                        <a:pt x="1711" y="360"/>
                      </a:cubicBezTo>
                      <a:cubicBezTo>
                        <a:pt x="1721" y="358"/>
                        <a:pt x="1730" y="350"/>
                        <a:pt x="1734" y="339"/>
                      </a:cubicBezTo>
                      <a:cubicBezTo>
                        <a:pt x="1739" y="320"/>
                        <a:pt x="1728" y="297"/>
                        <a:pt x="1740" y="275"/>
                      </a:cubicBezTo>
                      <a:cubicBezTo>
                        <a:pt x="1723" y="290"/>
                        <a:pt x="1724" y="315"/>
                        <a:pt x="1720" y="328"/>
                      </a:cubicBezTo>
                      <a:cubicBezTo>
                        <a:pt x="1713" y="355"/>
                        <a:pt x="1700" y="356"/>
                        <a:pt x="1680" y="358"/>
                      </a:cubicBezTo>
                      <a:cubicBezTo>
                        <a:pt x="1683" y="357"/>
                        <a:pt x="1686" y="355"/>
                        <a:pt x="1689" y="354"/>
                      </a:cubicBezTo>
                      <a:cubicBezTo>
                        <a:pt x="1707" y="342"/>
                        <a:pt x="1718" y="321"/>
                        <a:pt x="1715" y="301"/>
                      </a:cubicBezTo>
                      <a:cubicBezTo>
                        <a:pt x="1713" y="284"/>
                        <a:pt x="1702" y="271"/>
                        <a:pt x="1686" y="265"/>
                      </a:cubicBezTo>
                      <a:cubicBezTo>
                        <a:pt x="1666" y="258"/>
                        <a:pt x="1644" y="264"/>
                        <a:pt x="1631" y="281"/>
                      </a:cubicBezTo>
                      <a:cubicBezTo>
                        <a:pt x="1625" y="289"/>
                        <a:pt x="1622" y="298"/>
                        <a:pt x="1623" y="307"/>
                      </a:cubicBezTo>
                      <a:cubicBezTo>
                        <a:pt x="1625" y="324"/>
                        <a:pt x="1636" y="333"/>
                        <a:pt x="1652" y="335"/>
                      </a:cubicBezTo>
                      <a:cubicBezTo>
                        <a:pt x="1638" y="325"/>
                        <a:pt x="1646" y="314"/>
                        <a:pt x="1645" y="307"/>
                      </a:cubicBezTo>
                      <a:cubicBezTo>
                        <a:pt x="1643" y="292"/>
                        <a:pt x="1625" y="298"/>
                        <a:pt x="1626" y="313"/>
                      </a:cubicBezTo>
                      <a:cubicBezTo>
                        <a:pt x="1626" y="315"/>
                        <a:pt x="1626" y="316"/>
                        <a:pt x="1627" y="318"/>
                      </a:cubicBezTo>
                      <a:cubicBezTo>
                        <a:pt x="1622" y="306"/>
                        <a:pt x="1624" y="293"/>
                        <a:pt x="1632" y="282"/>
                      </a:cubicBezTo>
                      <a:cubicBezTo>
                        <a:pt x="1645" y="266"/>
                        <a:pt x="1666" y="261"/>
                        <a:pt x="1685" y="268"/>
                      </a:cubicBezTo>
                      <a:cubicBezTo>
                        <a:pt x="1699" y="273"/>
                        <a:pt x="1709" y="286"/>
                        <a:pt x="1711" y="301"/>
                      </a:cubicBezTo>
                      <a:cubicBezTo>
                        <a:pt x="1713" y="319"/>
                        <a:pt x="1704" y="338"/>
                        <a:pt x="1687" y="348"/>
                      </a:cubicBezTo>
                      <a:cubicBezTo>
                        <a:pt x="1681" y="352"/>
                        <a:pt x="1674" y="355"/>
                        <a:pt x="1667" y="357"/>
                      </a:cubicBezTo>
                      <a:cubicBezTo>
                        <a:pt x="1672" y="355"/>
                        <a:pt x="1676" y="353"/>
                        <a:pt x="1679" y="350"/>
                      </a:cubicBezTo>
                      <a:cubicBezTo>
                        <a:pt x="1688" y="342"/>
                        <a:pt x="1693" y="327"/>
                        <a:pt x="1685" y="316"/>
                      </a:cubicBezTo>
                      <a:cubicBezTo>
                        <a:pt x="1681" y="312"/>
                        <a:pt x="1674" y="310"/>
                        <a:pt x="1669" y="312"/>
                      </a:cubicBezTo>
                      <a:cubicBezTo>
                        <a:pt x="1665" y="313"/>
                        <a:pt x="1661" y="316"/>
                        <a:pt x="1659" y="320"/>
                      </a:cubicBezTo>
                      <a:cubicBezTo>
                        <a:pt x="1658" y="324"/>
                        <a:pt x="1658" y="329"/>
                        <a:pt x="1661" y="333"/>
                      </a:cubicBezTo>
                      <a:cubicBezTo>
                        <a:pt x="1664" y="338"/>
                        <a:pt x="1671" y="340"/>
                        <a:pt x="1676" y="337"/>
                      </a:cubicBezTo>
                      <a:cubicBezTo>
                        <a:pt x="1679" y="335"/>
                        <a:pt x="1681" y="332"/>
                        <a:pt x="1680" y="328"/>
                      </a:cubicBezTo>
                      <a:cubicBezTo>
                        <a:pt x="1679" y="326"/>
                        <a:pt x="1677" y="324"/>
                        <a:pt x="1675" y="325"/>
                      </a:cubicBezTo>
                      <a:cubicBezTo>
                        <a:pt x="1676" y="326"/>
                        <a:pt x="1677" y="327"/>
                        <a:pt x="1677" y="329"/>
                      </a:cubicBezTo>
                      <a:cubicBezTo>
                        <a:pt x="1677" y="332"/>
                        <a:pt x="1674" y="334"/>
                        <a:pt x="1671" y="333"/>
                      </a:cubicBezTo>
                      <a:cubicBezTo>
                        <a:pt x="1669" y="332"/>
                        <a:pt x="1667" y="330"/>
                        <a:pt x="1667" y="328"/>
                      </a:cubicBezTo>
                      <a:cubicBezTo>
                        <a:pt x="1666" y="324"/>
                        <a:pt x="1668" y="321"/>
                        <a:pt x="1671" y="320"/>
                      </a:cubicBezTo>
                      <a:cubicBezTo>
                        <a:pt x="1674" y="318"/>
                        <a:pt x="1678" y="319"/>
                        <a:pt x="1681" y="322"/>
                      </a:cubicBezTo>
                      <a:cubicBezTo>
                        <a:pt x="1688" y="331"/>
                        <a:pt x="1682" y="345"/>
                        <a:pt x="1674" y="351"/>
                      </a:cubicBezTo>
                      <a:cubicBezTo>
                        <a:pt x="1665" y="359"/>
                        <a:pt x="1652" y="361"/>
                        <a:pt x="1642" y="365"/>
                      </a:cubicBezTo>
                      <a:cubicBezTo>
                        <a:pt x="1630" y="370"/>
                        <a:pt x="1619" y="377"/>
                        <a:pt x="1609" y="391"/>
                      </a:cubicBezTo>
                      <a:cubicBezTo>
                        <a:pt x="1610" y="388"/>
                        <a:pt x="1612" y="385"/>
                        <a:pt x="1613" y="381"/>
                      </a:cubicBezTo>
                      <a:cubicBezTo>
                        <a:pt x="1620" y="360"/>
                        <a:pt x="1615" y="340"/>
                        <a:pt x="1598" y="325"/>
                      </a:cubicBezTo>
                      <a:cubicBezTo>
                        <a:pt x="1582" y="312"/>
                        <a:pt x="1560" y="308"/>
                        <a:pt x="1541" y="318"/>
                      </a:cubicBezTo>
                      <a:cubicBezTo>
                        <a:pt x="1524" y="326"/>
                        <a:pt x="1511" y="344"/>
                        <a:pt x="1511" y="364"/>
                      </a:cubicBezTo>
                      <a:cubicBezTo>
                        <a:pt x="1512" y="382"/>
                        <a:pt x="1523" y="397"/>
                        <a:pt x="1538" y="401"/>
                      </a:cubicBezTo>
                      <a:cubicBezTo>
                        <a:pt x="1548" y="404"/>
                        <a:pt x="1558" y="403"/>
                        <a:pt x="1566" y="398"/>
                      </a:cubicBezTo>
                      <a:cubicBezTo>
                        <a:pt x="1570" y="395"/>
                        <a:pt x="1574" y="390"/>
                        <a:pt x="1576" y="385"/>
                      </a:cubicBezTo>
                      <a:cubicBezTo>
                        <a:pt x="1581" y="375"/>
                        <a:pt x="1578" y="365"/>
                        <a:pt x="1570" y="360"/>
                      </a:cubicBezTo>
                      <a:cubicBezTo>
                        <a:pt x="1560" y="354"/>
                        <a:pt x="1548" y="356"/>
                        <a:pt x="1542" y="365"/>
                      </a:cubicBezTo>
                      <a:cubicBezTo>
                        <a:pt x="1535" y="374"/>
                        <a:pt x="1538" y="387"/>
                        <a:pt x="1547" y="393"/>
                      </a:cubicBezTo>
                      <a:cubicBezTo>
                        <a:pt x="1555" y="398"/>
                        <a:pt x="1565" y="397"/>
                        <a:pt x="1572" y="391"/>
                      </a:cubicBezTo>
                      <a:cubicBezTo>
                        <a:pt x="1564" y="401"/>
                        <a:pt x="1550" y="404"/>
                        <a:pt x="1537" y="400"/>
                      </a:cubicBezTo>
                      <a:cubicBezTo>
                        <a:pt x="1523" y="395"/>
                        <a:pt x="1514" y="381"/>
                        <a:pt x="1513" y="364"/>
                      </a:cubicBezTo>
                      <a:cubicBezTo>
                        <a:pt x="1513" y="345"/>
                        <a:pt x="1526" y="329"/>
                        <a:pt x="1542" y="321"/>
                      </a:cubicBezTo>
                      <a:cubicBezTo>
                        <a:pt x="1560" y="312"/>
                        <a:pt x="1580" y="316"/>
                        <a:pt x="1595" y="328"/>
                      </a:cubicBezTo>
                      <a:cubicBezTo>
                        <a:pt x="1610" y="342"/>
                        <a:pt x="1614" y="360"/>
                        <a:pt x="1608" y="378"/>
                      </a:cubicBezTo>
                      <a:cubicBezTo>
                        <a:pt x="1603" y="392"/>
                        <a:pt x="1594" y="403"/>
                        <a:pt x="1591" y="419"/>
                      </a:cubicBezTo>
                      <a:cubicBezTo>
                        <a:pt x="1586" y="440"/>
                        <a:pt x="1591" y="460"/>
                        <a:pt x="1607" y="478"/>
                      </a:cubicBezTo>
                      <a:cubicBezTo>
                        <a:pt x="1630" y="502"/>
                        <a:pt x="1661" y="509"/>
                        <a:pt x="1692" y="498"/>
                      </a:cubicBezTo>
                      <a:cubicBezTo>
                        <a:pt x="1706" y="493"/>
                        <a:pt x="1716" y="487"/>
                        <a:pt x="1724" y="476"/>
                      </a:cubicBezTo>
                      <a:cubicBezTo>
                        <a:pt x="1718" y="487"/>
                        <a:pt x="1708" y="496"/>
                        <a:pt x="1696" y="503"/>
                      </a:cubicBezTo>
                      <a:cubicBezTo>
                        <a:pt x="1680" y="512"/>
                        <a:pt x="1659" y="516"/>
                        <a:pt x="1641" y="515"/>
                      </a:cubicBezTo>
                      <a:cubicBezTo>
                        <a:pt x="1634" y="515"/>
                        <a:pt x="1627" y="516"/>
                        <a:pt x="1620" y="518"/>
                      </a:cubicBezTo>
                      <a:cubicBezTo>
                        <a:pt x="1618" y="518"/>
                        <a:pt x="1616" y="519"/>
                        <a:pt x="1615" y="519"/>
                      </a:cubicBezTo>
                      <a:cubicBezTo>
                        <a:pt x="1611" y="521"/>
                        <a:pt x="1608" y="522"/>
                        <a:pt x="1606" y="524"/>
                      </a:cubicBezTo>
                      <a:cubicBezTo>
                        <a:pt x="1604" y="524"/>
                        <a:pt x="1596" y="530"/>
                        <a:pt x="1597" y="532"/>
                      </a:cubicBezTo>
                      <a:cubicBezTo>
                        <a:pt x="1598" y="532"/>
                        <a:pt x="1603" y="529"/>
                        <a:pt x="1604" y="528"/>
                      </a:cubicBezTo>
                      <a:cubicBezTo>
                        <a:pt x="1608" y="526"/>
                        <a:pt x="1611" y="524"/>
                        <a:pt x="1616" y="523"/>
                      </a:cubicBezTo>
                      <a:cubicBezTo>
                        <a:pt x="1618" y="522"/>
                        <a:pt x="1619" y="522"/>
                        <a:pt x="1621" y="521"/>
                      </a:cubicBezTo>
                      <a:cubicBezTo>
                        <a:pt x="1628" y="519"/>
                        <a:pt x="1634" y="518"/>
                        <a:pt x="1641" y="518"/>
                      </a:cubicBezTo>
                      <a:cubicBezTo>
                        <a:pt x="1642" y="518"/>
                        <a:pt x="1642" y="518"/>
                        <a:pt x="1644" y="518"/>
                      </a:cubicBezTo>
                      <a:cubicBezTo>
                        <a:pt x="1642" y="519"/>
                        <a:pt x="1639" y="519"/>
                        <a:pt x="1637" y="520"/>
                      </a:cubicBezTo>
                      <a:cubicBezTo>
                        <a:pt x="1631" y="522"/>
                        <a:pt x="1627" y="524"/>
                        <a:pt x="1622" y="528"/>
                      </a:cubicBezTo>
                      <a:cubicBezTo>
                        <a:pt x="1609" y="540"/>
                        <a:pt x="1611" y="556"/>
                        <a:pt x="1621" y="567"/>
                      </a:cubicBezTo>
                      <a:cubicBezTo>
                        <a:pt x="1628" y="577"/>
                        <a:pt x="1641" y="584"/>
                        <a:pt x="1653" y="582"/>
                      </a:cubicBezTo>
                      <a:cubicBezTo>
                        <a:pt x="1664" y="580"/>
                        <a:pt x="1671" y="573"/>
                        <a:pt x="1673" y="562"/>
                      </a:cubicBezTo>
                      <a:cubicBezTo>
                        <a:pt x="1674" y="554"/>
                        <a:pt x="1671" y="544"/>
                        <a:pt x="1663" y="541"/>
                      </a:cubicBezTo>
                      <a:cubicBezTo>
                        <a:pt x="1658" y="539"/>
                        <a:pt x="1653" y="539"/>
                        <a:pt x="1649" y="542"/>
                      </a:cubicBezTo>
                      <a:cubicBezTo>
                        <a:pt x="1647" y="544"/>
                        <a:pt x="1645" y="546"/>
                        <a:pt x="1645" y="549"/>
                      </a:cubicBezTo>
                      <a:cubicBezTo>
                        <a:pt x="1644" y="553"/>
                        <a:pt x="1645" y="556"/>
                        <a:pt x="1648" y="558"/>
                      </a:cubicBezTo>
                      <a:cubicBezTo>
                        <a:pt x="1651" y="561"/>
                        <a:pt x="1655" y="562"/>
                        <a:pt x="1658" y="560"/>
                      </a:cubicBezTo>
                      <a:cubicBezTo>
                        <a:pt x="1662" y="559"/>
                        <a:pt x="1664" y="555"/>
                        <a:pt x="1663" y="551"/>
                      </a:cubicBezTo>
                      <a:cubicBezTo>
                        <a:pt x="1662" y="546"/>
                        <a:pt x="1658" y="544"/>
                        <a:pt x="1653" y="544"/>
                      </a:cubicBezTo>
                      <a:cubicBezTo>
                        <a:pt x="1649" y="545"/>
                        <a:pt x="1646" y="550"/>
                        <a:pt x="1647" y="554"/>
                      </a:cubicBezTo>
                      <a:cubicBezTo>
                        <a:pt x="1647" y="556"/>
                        <a:pt x="1648" y="557"/>
                        <a:pt x="1649" y="559"/>
                      </a:cubicBezTo>
                      <a:cubicBezTo>
                        <a:pt x="1648" y="558"/>
                        <a:pt x="1648" y="558"/>
                        <a:pt x="1648" y="558"/>
                      </a:cubicBezTo>
                      <a:cubicBezTo>
                        <a:pt x="1646" y="555"/>
                        <a:pt x="1645" y="552"/>
                        <a:pt x="1645" y="549"/>
                      </a:cubicBezTo>
                      <a:cubicBezTo>
                        <a:pt x="1645" y="546"/>
                        <a:pt x="1647" y="544"/>
                        <a:pt x="1649" y="542"/>
                      </a:cubicBezTo>
                      <a:cubicBezTo>
                        <a:pt x="1653" y="540"/>
                        <a:pt x="1658" y="540"/>
                        <a:pt x="1662" y="541"/>
                      </a:cubicBezTo>
                      <a:cubicBezTo>
                        <a:pt x="1669" y="545"/>
                        <a:pt x="1673" y="555"/>
                        <a:pt x="1672" y="562"/>
                      </a:cubicBezTo>
                      <a:cubicBezTo>
                        <a:pt x="1670" y="572"/>
                        <a:pt x="1663" y="579"/>
                        <a:pt x="1653" y="580"/>
                      </a:cubicBezTo>
                      <a:cubicBezTo>
                        <a:pt x="1641" y="582"/>
                        <a:pt x="1629" y="574"/>
                        <a:pt x="1622" y="565"/>
                      </a:cubicBezTo>
                      <a:cubicBezTo>
                        <a:pt x="1614" y="554"/>
                        <a:pt x="1613" y="541"/>
                        <a:pt x="1624" y="531"/>
                      </a:cubicBezTo>
                      <a:cubicBezTo>
                        <a:pt x="1628" y="527"/>
                        <a:pt x="1633" y="525"/>
                        <a:pt x="1638" y="524"/>
                      </a:cubicBezTo>
                      <a:cubicBezTo>
                        <a:pt x="1642" y="522"/>
                        <a:pt x="1645" y="522"/>
                        <a:pt x="1649" y="521"/>
                      </a:cubicBezTo>
                      <a:cubicBezTo>
                        <a:pt x="1657" y="520"/>
                        <a:pt x="1668" y="518"/>
                        <a:pt x="1678" y="515"/>
                      </a:cubicBezTo>
                      <a:cubicBezTo>
                        <a:pt x="1684" y="514"/>
                        <a:pt x="1689" y="511"/>
                        <a:pt x="1695" y="508"/>
                      </a:cubicBezTo>
                      <a:cubicBezTo>
                        <a:pt x="1693" y="511"/>
                        <a:pt x="1691" y="514"/>
                        <a:pt x="1690" y="517"/>
                      </a:cubicBezTo>
                      <a:cubicBezTo>
                        <a:pt x="1688" y="525"/>
                        <a:pt x="1687" y="534"/>
                        <a:pt x="1689" y="541"/>
                      </a:cubicBezTo>
                      <a:close/>
                      <a:moveTo>
                        <a:pt x="1562" y="558"/>
                      </a:moveTo>
                      <a:cubicBezTo>
                        <a:pt x="1563" y="554"/>
                        <a:pt x="1567" y="551"/>
                        <a:pt x="1570" y="553"/>
                      </a:cubicBezTo>
                      <a:cubicBezTo>
                        <a:pt x="1576" y="555"/>
                        <a:pt x="1575" y="563"/>
                        <a:pt x="1570" y="565"/>
                      </a:cubicBezTo>
                      <a:cubicBezTo>
                        <a:pt x="1566" y="567"/>
                        <a:pt x="1563" y="565"/>
                        <a:pt x="1559" y="569"/>
                      </a:cubicBezTo>
                      <a:cubicBezTo>
                        <a:pt x="1562" y="564"/>
                        <a:pt x="1560" y="562"/>
                        <a:pt x="1562" y="558"/>
                      </a:cubicBezTo>
                      <a:close/>
                      <a:moveTo>
                        <a:pt x="1635" y="514"/>
                      </a:moveTo>
                      <a:cubicBezTo>
                        <a:pt x="1622" y="514"/>
                        <a:pt x="1609" y="503"/>
                        <a:pt x="1606" y="493"/>
                      </a:cubicBezTo>
                      <a:cubicBezTo>
                        <a:pt x="1604" y="485"/>
                        <a:pt x="1603" y="478"/>
                        <a:pt x="1597" y="473"/>
                      </a:cubicBezTo>
                      <a:cubicBezTo>
                        <a:pt x="1592" y="469"/>
                        <a:pt x="1582" y="467"/>
                        <a:pt x="1579" y="472"/>
                      </a:cubicBezTo>
                      <a:cubicBezTo>
                        <a:pt x="1584" y="470"/>
                        <a:pt x="1589" y="475"/>
                        <a:pt x="1592" y="480"/>
                      </a:cubicBezTo>
                      <a:cubicBezTo>
                        <a:pt x="1594" y="483"/>
                        <a:pt x="1596" y="487"/>
                        <a:pt x="1601" y="489"/>
                      </a:cubicBezTo>
                      <a:cubicBezTo>
                        <a:pt x="1597" y="499"/>
                        <a:pt x="1603" y="506"/>
                        <a:pt x="1609" y="509"/>
                      </a:cubicBezTo>
                      <a:cubicBezTo>
                        <a:pt x="1616" y="513"/>
                        <a:pt x="1627" y="516"/>
                        <a:pt x="1635" y="514"/>
                      </a:cubicBezTo>
                      <a:close/>
                      <a:moveTo>
                        <a:pt x="1594" y="622"/>
                      </a:moveTo>
                      <a:cubicBezTo>
                        <a:pt x="1596" y="642"/>
                        <a:pt x="1579" y="652"/>
                        <a:pt x="1574" y="658"/>
                      </a:cubicBezTo>
                      <a:cubicBezTo>
                        <a:pt x="1565" y="668"/>
                        <a:pt x="1574" y="675"/>
                        <a:pt x="1585" y="667"/>
                      </a:cubicBezTo>
                      <a:cubicBezTo>
                        <a:pt x="1593" y="660"/>
                        <a:pt x="1601" y="640"/>
                        <a:pt x="1594" y="622"/>
                      </a:cubicBezTo>
                      <a:close/>
                      <a:moveTo>
                        <a:pt x="1579" y="536"/>
                      </a:moveTo>
                      <a:cubicBezTo>
                        <a:pt x="1585" y="538"/>
                        <a:pt x="1589" y="545"/>
                        <a:pt x="1589" y="549"/>
                      </a:cubicBezTo>
                      <a:cubicBezTo>
                        <a:pt x="1596" y="550"/>
                        <a:pt x="1602" y="538"/>
                        <a:pt x="1594" y="532"/>
                      </a:cubicBezTo>
                      <a:cubicBezTo>
                        <a:pt x="1589" y="528"/>
                        <a:pt x="1581" y="530"/>
                        <a:pt x="1579" y="536"/>
                      </a:cubicBezTo>
                      <a:close/>
                      <a:moveTo>
                        <a:pt x="1623" y="516"/>
                      </a:moveTo>
                      <a:cubicBezTo>
                        <a:pt x="1599" y="514"/>
                        <a:pt x="1587" y="491"/>
                        <a:pt x="1581" y="486"/>
                      </a:cubicBezTo>
                      <a:cubicBezTo>
                        <a:pt x="1569" y="475"/>
                        <a:pt x="1558" y="488"/>
                        <a:pt x="1570" y="501"/>
                      </a:cubicBezTo>
                      <a:cubicBezTo>
                        <a:pt x="1577" y="509"/>
                        <a:pt x="1597" y="520"/>
                        <a:pt x="1623" y="516"/>
                      </a:cubicBezTo>
                      <a:close/>
                      <a:moveTo>
                        <a:pt x="1630" y="585"/>
                      </a:moveTo>
                      <a:cubicBezTo>
                        <a:pt x="1641" y="584"/>
                        <a:pt x="1653" y="585"/>
                        <a:pt x="1661" y="591"/>
                      </a:cubicBezTo>
                      <a:cubicBezTo>
                        <a:pt x="1670" y="597"/>
                        <a:pt x="1675" y="607"/>
                        <a:pt x="1673" y="617"/>
                      </a:cubicBezTo>
                      <a:cubicBezTo>
                        <a:pt x="1672" y="623"/>
                        <a:pt x="1669" y="628"/>
                        <a:pt x="1665" y="632"/>
                      </a:cubicBezTo>
                      <a:cubicBezTo>
                        <a:pt x="1660" y="637"/>
                        <a:pt x="1655" y="639"/>
                        <a:pt x="1649" y="641"/>
                      </a:cubicBezTo>
                      <a:cubicBezTo>
                        <a:pt x="1642" y="643"/>
                        <a:pt x="1637" y="643"/>
                        <a:pt x="1631" y="642"/>
                      </a:cubicBezTo>
                      <a:cubicBezTo>
                        <a:pt x="1628" y="641"/>
                        <a:pt x="1625" y="641"/>
                        <a:pt x="1623" y="640"/>
                      </a:cubicBezTo>
                      <a:cubicBezTo>
                        <a:pt x="1615" y="637"/>
                        <a:pt x="1610" y="634"/>
                        <a:pt x="1604" y="629"/>
                      </a:cubicBezTo>
                      <a:cubicBezTo>
                        <a:pt x="1596" y="622"/>
                        <a:pt x="1591" y="615"/>
                        <a:pt x="1587" y="604"/>
                      </a:cubicBezTo>
                      <a:cubicBezTo>
                        <a:pt x="1587" y="603"/>
                        <a:pt x="1587" y="603"/>
                        <a:pt x="1587" y="602"/>
                      </a:cubicBezTo>
                      <a:cubicBezTo>
                        <a:pt x="1585" y="609"/>
                        <a:pt x="1580" y="616"/>
                        <a:pt x="1574" y="621"/>
                      </a:cubicBezTo>
                      <a:cubicBezTo>
                        <a:pt x="1567" y="628"/>
                        <a:pt x="1558" y="632"/>
                        <a:pt x="1549" y="631"/>
                      </a:cubicBezTo>
                      <a:cubicBezTo>
                        <a:pt x="1545" y="631"/>
                        <a:pt x="1541" y="629"/>
                        <a:pt x="1537" y="626"/>
                      </a:cubicBezTo>
                      <a:cubicBezTo>
                        <a:pt x="1542" y="629"/>
                        <a:pt x="1546" y="629"/>
                        <a:pt x="1549" y="629"/>
                      </a:cubicBezTo>
                      <a:cubicBezTo>
                        <a:pt x="1558" y="630"/>
                        <a:pt x="1566" y="626"/>
                        <a:pt x="1573" y="620"/>
                      </a:cubicBezTo>
                      <a:cubicBezTo>
                        <a:pt x="1577" y="615"/>
                        <a:pt x="1580" y="610"/>
                        <a:pt x="1582" y="605"/>
                      </a:cubicBezTo>
                      <a:cubicBezTo>
                        <a:pt x="1586" y="594"/>
                        <a:pt x="1585" y="585"/>
                        <a:pt x="1588" y="575"/>
                      </a:cubicBezTo>
                      <a:cubicBezTo>
                        <a:pt x="1588" y="574"/>
                        <a:pt x="1588" y="574"/>
                        <a:pt x="1588" y="574"/>
                      </a:cubicBezTo>
                      <a:cubicBezTo>
                        <a:pt x="1590" y="568"/>
                        <a:pt x="1592" y="563"/>
                        <a:pt x="1595" y="558"/>
                      </a:cubicBezTo>
                      <a:cubicBezTo>
                        <a:pt x="1596" y="556"/>
                        <a:pt x="1603" y="544"/>
                        <a:pt x="1605" y="544"/>
                      </a:cubicBezTo>
                      <a:cubicBezTo>
                        <a:pt x="1605" y="546"/>
                        <a:pt x="1601" y="553"/>
                        <a:pt x="1600" y="555"/>
                      </a:cubicBezTo>
                      <a:cubicBezTo>
                        <a:pt x="1597" y="561"/>
                        <a:pt x="1594" y="567"/>
                        <a:pt x="1591" y="575"/>
                      </a:cubicBezTo>
                      <a:cubicBezTo>
                        <a:pt x="1591" y="576"/>
                        <a:pt x="1591" y="576"/>
                        <a:pt x="1591" y="576"/>
                      </a:cubicBezTo>
                      <a:cubicBezTo>
                        <a:pt x="1589" y="585"/>
                        <a:pt x="1588" y="593"/>
                        <a:pt x="1590" y="603"/>
                      </a:cubicBezTo>
                      <a:cubicBezTo>
                        <a:pt x="1594" y="615"/>
                        <a:pt x="1601" y="626"/>
                        <a:pt x="1612" y="630"/>
                      </a:cubicBezTo>
                      <a:cubicBezTo>
                        <a:pt x="1619" y="633"/>
                        <a:pt x="1629" y="632"/>
                        <a:pt x="1632" y="624"/>
                      </a:cubicBezTo>
                      <a:cubicBezTo>
                        <a:pt x="1633" y="622"/>
                        <a:pt x="1632" y="619"/>
                        <a:pt x="1630" y="618"/>
                      </a:cubicBezTo>
                      <a:cubicBezTo>
                        <a:pt x="1628" y="616"/>
                        <a:pt x="1626" y="616"/>
                        <a:pt x="1624" y="618"/>
                      </a:cubicBezTo>
                      <a:cubicBezTo>
                        <a:pt x="1623" y="619"/>
                        <a:pt x="1622" y="620"/>
                        <a:pt x="1622" y="622"/>
                      </a:cubicBezTo>
                      <a:cubicBezTo>
                        <a:pt x="1622" y="624"/>
                        <a:pt x="1625" y="626"/>
                        <a:pt x="1627" y="624"/>
                      </a:cubicBezTo>
                      <a:cubicBezTo>
                        <a:pt x="1628" y="624"/>
                        <a:pt x="1629" y="623"/>
                        <a:pt x="1629" y="622"/>
                      </a:cubicBezTo>
                      <a:cubicBezTo>
                        <a:pt x="1630" y="623"/>
                        <a:pt x="1630" y="625"/>
                        <a:pt x="1628" y="626"/>
                      </a:cubicBezTo>
                      <a:cubicBezTo>
                        <a:pt x="1626" y="628"/>
                        <a:pt x="1624" y="628"/>
                        <a:pt x="1621" y="626"/>
                      </a:cubicBezTo>
                      <a:cubicBezTo>
                        <a:pt x="1618" y="624"/>
                        <a:pt x="1617" y="619"/>
                        <a:pt x="1619" y="616"/>
                      </a:cubicBezTo>
                      <a:cubicBezTo>
                        <a:pt x="1621" y="613"/>
                        <a:pt x="1624" y="611"/>
                        <a:pt x="1627" y="611"/>
                      </a:cubicBezTo>
                      <a:cubicBezTo>
                        <a:pt x="1630" y="610"/>
                        <a:pt x="1633" y="611"/>
                        <a:pt x="1635" y="614"/>
                      </a:cubicBezTo>
                      <a:cubicBezTo>
                        <a:pt x="1638" y="616"/>
                        <a:pt x="1639" y="621"/>
                        <a:pt x="1637" y="625"/>
                      </a:cubicBezTo>
                      <a:cubicBezTo>
                        <a:pt x="1634" y="633"/>
                        <a:pt x="1623" y="636"/>
                        <a:pt x="1615" y="633"/>
                      </a:cubicBezTo>
                      <a:cubicBezTo>
                        <a:pt x="1612" y="632"/>
                        <a:pt x="1609" y="630"/>
                        <a:pt x="1607" y="628"/>
                      </a:cubicBezTo>
                      <a:cubicBezTo>
                        <a:pt x="1614" y="634"/>
                        <a:pt x="1621" y="638"/>
                        <a:pt x="1631" y="640"/>
                      </a:cubicBezTo>
                      <a:cubicBezTo>
                        <a:pt x="1637" y="641"/>
                        <a:pt x="1642" y="641"/>
                        <a:pt x="1648" y="640"/>
                      </a:cubicBezTo>
                      <a:cubicBezTo>
                        <a:pt x="1655" y="638"/>
                        <a:pt x="1659" y="636"/>
                        <a:pt x="1664" y="631"/>
                      </a:cubicBezTo>
                      <a:cubicBezTo>
                        <a:pt x="1667" y="629"/>
                        <a:pt x="1668" y="627"/>
                        <a:pt x="1670" y="624"/>
                      </a:cubicBezTo>
                      <a:cubicBezTo>
                        <a:pt x="1670" y="624"/>
                        <a:pt x="1670" y="624"/>
                        <a:pt x="1670" y="624"/>
                      </a:cubicBezTo>
                      <a:cubicBezTo>
                        <a:pt x="1664" y="631"/>
                        <a:pt x="1653" y="632"/>
                        <a:pt x="1649" y="620"/>
                      </a:cubicBezTo>
                      <a:cubicBezTo>
                        <a:pt x="1645" y="611"/>
                        <a:pt x="1652" y="594"/>
                        <a:pt x="1630" y="585"/>
                      </a:cubicBezTo>
                      <a:close/>
                      <a:moveTo>
                        <a:pt x="1550" y="629"/>
                      </a:moveTo>
                      <a:cubicBezTo>
                        <a:pt x="1552" y="617"/>
                        <a:pt x="1536" y="616"/>
                        <a:pt x="1531" y="615"/>
                      </a:cubicBezTo>
                      <a:cubicBezTo>
                        <a:pt x="1527" y="614"/>
                        <a:pt x="1524" y="612"/>
                        <a:pt x="1523" y="609"/>
                      </a:cubicBezTo>
                      <a:cubicBezTo>
                        <a:pt x="1522" y="614"/>
                        <a:pt x="1525" y="625"/>
                        <a:pt x="1529" y="629"/>
                      </a:cubicBezTo>
                      <a:cubicBezTo>
                        <a:pt x="1533" y="635"/>
                        <a:pt x="1541" y="638"/>
                        <a:pt x="1548" y="632"/>
                      </a:cubicBezTo>
                      <a:cubicBezTo>
                        <a:pt x="1544" y="632"/>
                        <a:pt x="1538" y="629"/>
                        <a:pt x="1536" y="625"/>
                      </a:cubicBezTo>
                      <a:cubicBezTo>
                        <a:pt x="1538" y="627"/>
                        <a:pt x="1544" y="629"/>
                        <a:pt x="1550" y="629"/>
                      </a:cubicBezTo>
                      <a:close/>
                      <a:moveTo>
                        <a:pt x="1610" y="539"/>
                      </a:moveTo>
                      <a:cubicBezTo>
                        <a:pt x="1606" y="565"/>
                        <a:pt x="1620" y="581"/>
                        <a:pt x="1622" y="592"/>
                      </a:cubicBezTo>
                      <a:cubicBezTo>
                        <a:pt x="1625" y="606"/>
                        <a:pt x="1609" y="609"/>
                        <a:pt x="1603" y="595"/>
                      </a:cubicBezTo>
                      <a:cubicBezTo>
                        <a:pt x="1597" y="580"/>
                        <a:pt x="1601" y="557"/>
                        <a:pt x="1610" y="539"/>
                      </a:cubicBezTo>
                      <a:close/>
                      <a:moveTo>
                        <a:pt x="1597" y="627"/>
                      </a:moveTo>
                      <a:cubicBezTo>
                        <a:pt x="1608" y="644"/>
                        <a:pt x="1644" y="659"/>
                        <a:pt x="1656" y="640"/>
                      </a:cubicBezTo>
                      <a:cubicBezTo>
                        <a:pt x="1660" y="642"/>
                        <a:pt x="1660" y="649"/>
                        <a:pt x="1656" y="654"/>
                      </a:cubicBezTo>
                      <a:cubicBezTo>
                        <a:pt x="1651" y="659"/>
                        <a:pt x="1642" y="661"/>
                        <a:pt x="1635" y="656"/>
                      </a:cubicBezTo>
                      <a:cubicBezTo>
                        <a:pt x="1631" y="660"/>
                        <a:pt x="1619" y="657"/>
                        <a:pt x="1608" y="646"/>
                      </a:cubicBezTo>
                      <a:cubicBezTo>
                        <a:pt x="1611" y="654"/>
                        <a:pt x="1612" y="664"/>
                        <a:pt x="1610" y="672"/>
                      </a:cubicBezTo>
                      <a:cubicBezTo>
                        <a:pt x="1608" y="682"/>
                        <a:pt x="1603" y="692"/>
                        <a:pt x="1596" y="699"/>
                      </a:cubicBezTo>
                      <a:cubicBezTo>
                        <a:pt x="1589" y="707"/>
                        <a:pt x="1579" y="710"/>
                        <a:pt x="1568" y="707"/>
                      </a:cubicBezTo>
                      <a:cubicBezTo>
                        <a:pt x="1561" y="705"/>
                        <a:pt x="1554" y="700"/>
                        <a:pt x="1553" y="692"/>
                      </a:cubicBezTo>
                      <a:cubicBezTo>
                        <a:pt x="1552" y="686"/>
                        <a:pt x="1556" y="680"/>
                        <a:pt x="1561" y="676"/>
                      </a:cubicBezTo>
                      <a:cubicBezTo>
                        <a:pt x="1567" y="673"/>
                        <a:pt x="1573" y="673"/>
                        <a:pt x="1580" y="674"/>
                      </a:cubicBezTo>
                      <a:cubicBezTo>
                        <a:pt x="1567" y="678"/>
                        <a:pt x="1571" y="689"/>
                        <a:pt x="1568" y="694"/>
                      </a:cubicBezTo>
                      <a:cubicBezTo>
                        <a:pt x="1565" y="701"/>
                        <a:pt x="1559" y="700"/>
                        <a:pt x="1556" y="696"/>
                      </a:cubicBezTo>
                      <a:cubicBezTo>
                        <a:pt x="1556" y="696"/>
                        <a:pt x="1556" y="696"/>
                        <a:pt x="1556" y="696"/>
                      </a:cubicBezTo>
                      <a:cubicBezTo>
                        <a:pt x="1558" y="701"/>
                        <a:pt x="1563" y="704"/>
                        <a:pt x="1568" y="706"/>
                      </a:cubicBezTo>
                      <a:cubicBezTo>
                        <a:pt x="1577" y="708"/>
                        <a:pt x="1586" y="707"/>
                        <a:pt x="1593" y="700"/>
                      </a:cubicBezTo>
                      <a:cubicBezTo>
                        <a:pt x="1591" y="702"/>
                        <a:pt x="1589" y="702"/>
                        <a:pt x="1587" y="703"/>
                      </a:cubicBezTo>
                      <a:cubicBezTo>
                        <a:pt x="1582" y="703"/>
                        <a:pt x="1577" y="702"/>
                        <a:pt x="1575" y="697"/>
                      </a:cubicBezTo>
                      <a:cubicBezTo>
                        <a:pt x="1574" y="695"/>
                        <a:pt x="1575" y="692"/>
                        <a:pt x="1577" y="690"/>
                      </a:cubicBezTo>
                      <a:cubicBezTo>
                        <a:pt x="1578" y="689"/>
                        <a:pt x="1580" y="688"/>
                        <a:pt x="1582" y="689"/>
                      </a:cubicBezTo>
                      <a:cubicBezTo>
                        <a:pt x="1583" y="689"/>
                        <a:pt x="1585" y="690"/>
                        <a:pt x="1586" y="692"/>
                      </a:cubicBezTo>
                      <a:cubicBezTo>
                        <a:pt x="1587" y="694"/>
                        <a:pt x="1587" y="697"/>
                        <a:pt x="1584" y="698"/>
                      </a:cubicBezTo>
                      <a:cubicBezTo>
                        <a:pt x="1583" y="699"/>
                        <a:pt x="1581" y="699"/>
                        <a:pt x="1580" y="698"/>
                      </a:cubicBezTo>
                      <a:cubicBezTo>
                        <a:pt x="1580" y="697"/>
                        <a:pt x="1579" y="696"/>
                        <a:pt x="1580" y="695"/>
                      </a:cubicBezTo>
                      <a:cubicBezTo>
                        <a:pt x="1580" y="696"/>
                        <a:pt x="1581" y="697"/>
                        <a:pt x="1581" y="697"/>
                      </a:cubicBezTo>
                      <a:cubicBezTo>
                        <a:pt x="1582" y="698"/>
                        <a:pt x="1584" y="697"/>
                        <a:pt x="1584" y="695"/>
                      </a:cubicBezTo>
                      <a:cubicBezTo>
                        <a:pt x="1584" y="695"/>
                        <a:pt x="1584" y="694"/>
                        <a:pt x="1583" y="693"/>
                      </a:cubicBezTo>
                      <a:cubicBezTo>
                        <a:pt x="1582" y="692"/>
                        <a:pt x="1580" y="692"/>
                        <a:pt x="1579" y="693"/>
                      </a:cubicBezTo>
                      <a:cubicBezTo>
                        <a:pt x="1578" y="694"/>
                        <a:pt x="1577" y="695"/>
                        <a:pt x="1578" y="697"/>
                      </a:cubicBezTo>
                      <a:cubicBezTo>
                        <a:pt x="1580" y="701"/>
                        <a:pt x="1586" y="702"/>
                        <a:pt x="1590" y="701"/>
                      </a:cubicBezTo>
                      <a:cubicBezTo>
                        <a:pt x="1596" y="698"/>
                        <a:pt x="1601" y="691"/>
                        <a:pt x="1604" y="685"/>
                      </a:cubicBezTo>
                      <a:cubicBezTo>
                        <a:pt x="1611" y="670"/>
                        <a:pt x="1611" y="654"/>
                        <a:pt x="1604" y="641"/>
                      </a:cubicBezTo>
                      <a:cubicBezTo>
                        <a:pt x="1601" y="637"/>
                        <a:pt x="1599" y="632"/>
                        <a:pt x="1597" y="627"/>
                      </a:cubicBezTo>
                      <a:close/>
                      <a:moveTo>
                        <a:pt x="1585" y="611"/>
                      </a:moveTo>
                      <a:cubicBezTo>
                        <a:pt x="1590" y="620"/>
                        <a:pt x="1578" y="631"/>
                        <a:pt x="1568" y="635"/>
                      </a:cubicBezTo>
                      <a:cubicBezTo>
                        <a:pt x="1558" y="639"/>
                        <a:pt x="1544" y="641"/>
                        <a:pt x="1538" y="653"/>
                      </a:cubicBezTo>
                      <a:cubicBezTo>
                        <a:pt x="1535" y="659"/>
                        <a:pt x="1536" y="667"/>
                        <a:pt x="1541" y="672"/>
                      </a:cubicBezTo>
                      <a:cubicBezTo>
                        <a:pt x="1543" y="675"/>
                        <a:pt x="1548" y="677"/>
                        <a:pt x="1552" y="674"/>
                      </a:cubicBezTo>
                      <a:cubicBezTo>
                        <a:pt x="1548" y="674"/>
                        <a:pt x="1544" y="670"/>
                        <a:pt x="1544" y="665"/>
                      </a:cubicBezTo>
                      <a:cubicBezTo>
                        <a:pt x="1544" y="661"/>
                        <a:pt x="1549" y="657"/>
                        <a:pt x="1554" y="655"/>
                      </a:cubicBezTo>
                      <a:cubicBezTo>
                        <a:pt x="1564" y="653"/>
                        <a:pt x="1574" y="652"/>
                        <a:pt x="1582" y="646"/>
                      </a:cubicBezTo>
                      <a:cubicBezTo>
                        <a:pt x="1592" y="638"/>
                        <a:pt x="1596" y="623"/>
                        <a:pt x="1585" y="611"/>
                      </a:cubicBezTo>
                      <a:close/>
                      <a:moveTo>
                        <a:pt x="1556" y="573"/>
                      </a:moveTo>
                      <a:cubicBezTo>
                        <a:pt x="1547" y="579"/>
                        <a:pt x="1541" y="595"/>
                        <a:pt x="1543" y="606"/>
                      </a:cubicBezTo>
                      <a:cubicBezTo>
                        <a:pt x="1545" y="617"/>
                        <a:pt x="1556" y="618"/>
                        <a:pt x="1556" y="606"/>
                      </a:cubicBezTo>
                      <a:cubicBezTo>
                        <a:pt x="1556" y="596"/>
                        <a:pt x="1550" y="581"/>
                        <a:pt x="1556" y="573"/>
                      </a:cubicBezTo>
                      <a:close/>
                      <a:moveTo>
                        <a:pt x="1616" y="377"/>
                      </a:moveTo>
                      <a:cubicBezTo>
                        <a:pt x="1627" y="347"/>
                        <a:pt x="1603" y="302"/>
                        <a:pt x="1573" y="310"/>
                      </a:cubicBezTo>
                      <a:cubicBezTo>
                        <a:pt x="1571" y="304"/>
                        <a:pt x="1579" y="297"/>
                        <a:pt x="1588" y="297"/>
                      </a:cubicBezTo>
                      <a:cubicBezTo>
                        <a:pt x="1598" y="297"/>
                        <a:pt x="1608" y="307"/>
                        <a:pt x="1609" y="320"/>
                      </a:cubicBezTo>
                      <a:cubicBezTo>
                        <a:pt x="1621" y="318"/>
                        <a:pt x="1634" y="351"/>
                        <a:pt x="1616" y="377"/>
                      </a:cubicBezTo>
                      <a:close/>
                      <a:moveTo>
                        <a:pt x="1755" y="378"/>
                      </a:moveTo>
                      <a:cubicBezTo>
                        <a:pt x="1755" y="381"/>
                        <a:pt x="1753" y="383"/>
                        <a:pt x="1750" y="383"/>
                      </a:cubicBezTo>
                      <a:cubicBezTo>
                        <a:pt x="1748" y="384"/>
                        <a:pt x="1745" y="381"/>
                        <a:pt x="1745" y="379"/>
                      </a:cubicBezTo>
                      <a:cubicBezTo>
                        <a:pt x="1745" y="376"/>
                        <a:pt x="1747" y="374"/>
                        <a:pt x="1750" y="373"/>
                      </a:cubicBezTo>
                      <a:cubicBezTo>
                        <a:pt x="1753" y="373"/>
                        <a:pt x="1755" y="375"/>
                        <a:pt x="1755" y="378"/>
                      </a:cubicBezTo>
                      <a:close/>
                      <a:moveTo>
                        <a:pt x="1758" y="388"/>
                      </a:moveTo>
                      <a:cubicBezTo>
                        <a:pt x="1758" y="390"/>
                        <a:pt x="1756" y="392"/>
                        <a:pt x="1754" y="392"/>
                      </a:cubicBezTo>
                      <a:cubicBezTo>
                        <a:pt x="1752" y="392"/>
                        <a:pt x="1750" y="390"/>
                        <a:pt x="1750" y="388"/>
                      </a:cubicBezTo>
                      <a:cubicBezTo>
                        <a:pt x="1750" y="386"/>
                        <a:pt x="1752" y="384"/>
                        <a:pt x="1754" y="384"/>
                      </a:cubicBezTo>
                      <a:cubicBezTo>
                        <a:pt x="1756" y="384"/>
                        <a:pt x="1758" y="385"/>
                        <a:pt x="1758" y="388"/>
                      </a:cubicBezTo>
                      <a:close/>
                      <a:moveTo>
                        <a:pt x="1746" y="369"/>
                      </a:moveTo>
                      <a:cubicBezTo>
                        <a:pt x="1747" y="374"/>
                        <a:pt x="1743" y="377"/>
                        <a:pt x="1739" y="377"/>
                      </a:cubicBezTo>
                      <a:cubicBezTo>
                        <a:pt x="1735" y="378"/>
                        <a:pt x="1731" y="374"/>
                        <a:pt x="1731" y="370"/>
                      </a:cubicBezTo>
                      <a:cubicBezTo>
                        <a:pt x="1731" y="366"/>
                        <a:pt x="1734" y="362"/>
                        <a:pt x="1738" y="362"/>
                      </a:cubicBezTo>
                      <a:cubicBezTo>
                        <a:pt x="1743" y="362"/>
                        <a:pt x="1746" y="365"/>
                        <a:pt x="1746" y="369"/>
                      </a:cubicBezTo>
                      <a:close/>
                      <a:moveTo>
                        <a:pt x="1626" y="482"/>
                      </a:moveTo>
                      <a:cubicBezTo>
                        <a:pt x="1616" y="479"/>
                        <a:pt x="1604" y="468"/>
                        <a:pt x="1600" y="453"/>
                      </a:cubicBezTo>
                      <a:cubicBezTo>
                        <a:pt x="1597" y="442"/>
                        <a:pt x="1597" y="430"/>
                        <a:pt x="1602" y="420"/>
                      </a:cubicBezTo>
                      <a:cubicBezTo>
                        <a:pt x="1604" y="415"/>
                        <a:pt x="1607" y="411"/>
                        <a:pt x="1612" y="408"/>
                      </a:cubicBezTo>
                      <a:cubicBezTo>
                        <a:pt x="1619" y="403"/>
                        <a:pt x="1628" y="403"/>
                        <a:pt x="1633" y="407"/>
                      </a:cubicBezTo>
                      <a:cubicBezTo>
                        <a:pt x="1639" y="411"/>
                        <a:pt x="1640" y="420"/>
                        <a:pt x="1634" y="423"/>
                      </a:cubicBezTo>
                      <a:cubicBezTo>
                        <a:pt x="1632" y="413"/>
                        <a:pt x="1621" y="412"/>
                        <a:pt x="1613" y="419"/>
                      </a:cubicBezTo>
                      <a:cubicBezTo>
                        <a:pt x="1605" y="426"/>
                        <a:pt x="1603" y="442"/>
                        <a:pt x="1605" y="452"/>
                      </a:cubicBezTo>
                      <a:cubicBezTo>
                        <a:pt x="1610" y="471"/>
                        <a:pt x="1620" y="478"/>
                        <a:pt x="1626" y="482"/>
                      </a:cubicBezTo>
                      <a:close/>
                      <a:moveTo>
                        <a:pt x="1608" y="402"/>
                      </a:moveTo>
                      <a:cubicBezTo>
                        <a:pt x="1627" y="373"/>
                        <a:pt x="1667" y="363"/>
                        <a:pt x="1688" y="376"/>
                      </a:cubicBezTo>
                      <a:cubicBezTo>
                        <a:pt x="1711" y="391"/>
                        <a:pt x="1697" y="410"/>
                        <a:pt x="1677" y="398"/>
                      </a:cubicBezTo>
                      <a:cubicBezTo>
                        <a:pt x="1667" y="391"/>
                        <a:pt x="1631" y="377"/>
                        <a:pt x="1608" y="402"/>
                      </a:cubicBezTo>
                      <a:close/>
                      <a:moveTo>
                        <a:pt x="1475" y="772"/>
                      </a:moveTo>
                      <a:cubicBezTo>
                        <a:pt x="1480" y="746"/>
                        <a:pt x="1465" y="731"/>
                        <a:pt x="1463" y="719"/>
                      </a:cubicBezTo>
                      <a:cubicBezTo>
                        <a:pt x="1461" y="706"/>
                        <a:pt x="1476" y="703"/>
                        <a:pt x="1482" y="717"/>
                      </a:cubicBezTo>
                      <a:cubicBezTo>
                        <a:pt x="1488" y="731"/>
                        <a:pt x="1484" y="754"/>
                        <a:pt x="1475" y="772"/>
                      </a:cubicBezTo>
                      <a:close/>
                      <a:moveTo>
                        <a:pt x="1510" y="693"/>
                      </a:moveTo>
                      <a:cubicBezTo>
                        <a:pt x="1511" y="696"/>
                        <a:pt x="1511" y="698"/>
                        <a:pt x="1510" y="700"/>
                      </a:cubicBezTo>
                      <a:cubicBezTo>
                        <a:pt x="1509" y="702"/>
                        <a:pt x="1506" y="704"/>
                        <a:pt x="1502" y="704"/>
                      </a:cubicBezTo>
                      <a:cubicBezTo>
                        <a:pt x="1498" y="704"/>
                        <a:pt x="1496" y="700"/>
                        <a:pt x="1496" y="697"/>
                      </a:cubicBezTo>
                      <a:cubicBezTo>
                        <a:pt x="1495" y="691"/>
                        <a:pt x="1500" y="690"/>
                        <a:pt x="1502" y="688"/>
                      </a:cubicBezTo>
                      <a:cubicBezTo>
                        <a:pt x="1505" y="685"/>
                        <a:pt x="1504" y="679"/>
                        <a:pt x="1500" y="675"/>
                      </a:cubicBezTo>
                      <a:cubicBezTo>
                        <a:pt x="1496" y="671"/>
                        <a:pt x="1490" y="669"/>
                        <a:pt x="1485" y="671"/>
                      </a:cubicBezTo>
                      <a:cubicBezTo>
                        <a:pt x="1481" y="673"/>
                        <a:pt x="1479" y="676"/>
                        <a:pt x="1480" y="680"/>
                      </a:cubicBezTo>
                      <a:cubicBezTo>
                        <a:pt x="1482" y="676"/>
                        <a:pt x="1488" y="676"/>
                        <a:pt x="1489" y="681"/>
                      </a:cubicBezTo>
                      <a:cubicBezTo>
                        <a:pt x="1490" y="683"/>
                        <a:pt x="1489" y="689"/>
                        <a:pt x="1489" y="695"/>
                      </a:cubicBezTo>
                      <a:cubicBezTo>
                        <a:pt x="1488" y="701"/>
                        <a:pt x="1488" y="706"/>
                        <a:pt x="1491" y="711"/>
                      </a:cubicBezTo>
                      <a:cubicBezTo>
                        <a:pt x="1496" y="719"/>
                        <a:pt x="1508" y="721"/>
                        <a:pt x="1515" y="715"/>
                      </a:cubicBezTo>
                      <a:cubicBezTo>
                        <a:pt x="1519" y="711"/>
                        <a:pt x="1521" y="706"/>
                        <a:pt x="1521" y="701"/>
                      </a:cubicBezTo>
                      <a:cubicBezTo>
                        <a:pt x="1522" y="696"/>
                        <a:pt x="1520" y="682"/>
                        <a:pt x="1524" y="677"/>
                      </a:cubicBezTo>
                      <a:cubicBezTo>
                        <a:pt x="1527" y="673"/>
                        <a:pt x="1532" y="673"/>
                        <a:pt x="1533" y="676"/>
                      </a:cubicBezTo>
                      <a:cubicBezTo>
                        <a:pt x="1536" y="673"/>
                        <a:pt x="1532" y="668"/>
                        <a:pt x="1528" y="666"/>
                      </a:cubicBezTo>
                      <a:cubicBezTo>
                        <a:pt x="1520" y="664"/>
                        <a:pt x="1509" y="670"/>
                        <a:pt x="1507" y="680"/>
                      </a:cubicBezTo>
                      <a:cubicBezTo>
                        <a:pt x="1507" y="684"/>
                        <a:pt x="1508" y="688"/>
                        <a:pt x="1510" y="693"/>
                      </a:cubicBezTo>
                      <a:close/>
                      <a:moveTo>
                        <a:pt x="1504" y="678"/>
                      </a:moveTo>
                      <a:cubicBezTo>
                        <a:pt x="1501" y="667"/>
                        <a:pt x="1505" y="650"/>
                        <a:pt x="1514" y="642"/>
                      </a:cubicBezTo>
                      <a:cubicBezTo>
                        <a:pt x="1523" y="634"/>
                        <a:pt x="1533" y="639"/>
                        <a:pt x="1525" y="650"/>
                      </a:cubicBezTo>
                      <a:cubicBezTo>
                        <a:pt x="1519" y="658"/>
                        <a:pt x="1505" y="667"/>
                        <a:pt x="1504" y="678"/>
                      </a:cubicBezTo>
                      <a:close/>
                      <a:moveTo>
                        <a:pt x="1507" y="721"/>
                      </a:moveTo>
                      <a:cubicBezTo>
                        <a:pt x="1502" y="722"/>
                        <a:pt x="1495" y="719"/>
                        <a:pt x="1492" y="716"/>
                      </a:cubicBezTo>
                      <a:cubicBezTo>
                        <a:pt x="1487" y="718"/>
                        <a:pt x="1488" y="731"/>
                        <a:pt x="1498" y="732"/>
                      </a:cubicBezTo>
                      <a:cubicBezTo>
                        <a:pt x="1504" y="732"/>
                        <a:pt x="1509" y="726"/>
                        <a:pt x="1507" y="721"/>
                      </a:cubicBezTo>
                      <a:close/>
                      <a:moveTo>
                        <a:pt x="1825" y="856"/>
                      </a:moveTo>
                      <a:cubicBezTo>
                        <a:pt x="1824" y="860"/>
                        <a:pt x="1821" y="862"/>
                        <a:pt x="1818" y="861"/>
                      </a:cubicBezTo>
                      <a:cubicBezTo>
                        <a:pt x="1812" y="860"/>
                        <a:pt x="1812" y="852"/>
                        <a:pt x="1817" y="849"/>
                      </a:cubicBezTo>
                      <a:cubicBezTo>
                        <a:pt x="1821" y="848"/>
                        <a:pt x="1823" y="849"/>
                        <a:pt x="1827" y="845"/>
                      </a:cubicBezTo>
                      <a:cubicBezTo>
                        <a:pt x="1825" y="850"/>
                        <a:pt x="1826" y="852"/>
                        <a:pt x="1825" y="856"/>
                      </a:cubicBezTo>
                      <a:close/>
                      <a:moveTo>
                        <a:pt x="1733" y="1130"/>
                      </a:moveTo>
                      <a:cubicBezTo>
                        <a:pt x="1707" y="1127"/>
                        <a:pt x="1693" y="1110"/>
                        <a:pt x="1688" y="1092"/>
                      </a:cubicBezTo>
                      <a:cubicBezTo>
                        <a:pt x="1683" y="1076"/>
                        <a:pt x="1691" y="1065"/>
                        <a:pt x="1689" y="1054"/>
                      </a:cubicBezTo>
                      <a:cubicBezTo>
                        <a:pt x="1688" y="1051"/>
                        <a:pt x="1686" y="1047"/>
                        <a:pt x="1682" y="1045"/>
                      </a:cubicBezTo>
                      <a:cubicBezTo>
                        <a:pt x="1693" y="1041"/>
                        <a:pt x="1704" y="1049"/>
                        <a:pt x="1705" y="1060"/>
                      </a:cubicBezTo>
                      <a:cubicBezTo>
                        <a:pt x="1707" y="1074"/>
                        <a:pt x="1700" y="1083"/>
                        <a:pt x="1705" y="1098"/>
                      </a:cubicBezTo>
                      <a:cubicBezTo>
                        <a:pt x="1709" y="1113"/>
                        <a:pt x="1720" y="1125"/>
                        <a:pt x="1733" y="1130"/>
                      </a:cubicBezTo>
                      <a:close/>
                      <a:moveTo>
                        <a:pt x="1781" y="1161"/>
                      </a:moveTo>
                      <a:cubicBezTo>
                        <a:pt x="1756" y="1161"/>
                        <a:pt x="1743" y="1141"/>
                        <a:pt x="1733" y="1134"/>
                      </a:cubicBezTo>
                      <a:cubicBezTo>
                        <a:pt x="1719" y="1125"/>
                        <a:pt x="1711" y="1135"/>
                        <a:pt x="1723" y="1148"/>
                      </a:cubicBezTo>
                      <a:cubicBezTo>
                        <a:pt x="1735" y="1162"/>
                        <a:pt x="1762" y="1169"/>
                        <a:pt x="1781" y="1161"/>
                      </a:cubicBezTo>
                      <a:close/>
                      <a:moveTo>
                        <a:pt x="2150" y="644"/>
                      </a:moveTo>
                      <a:cubicBezTo>
                        <a:pt x="2174" y="644"/>
                        <a:pt x="2193" y="626"/>
                        <a:pt x="2197" y="608"/>
                      </a:cubicBezTo>
                      <a:cubicBezTo>
                        <a:pt x="2201" y="593"/>
                        <a:pt x="2188" y="585"/>
                        <a:pt x="2183" y="603"/>
                      </a:cubicBezTo>
                      <a:cubicBezTo>
                        <a:pt x="2179" y="618"/>
                        <a:pt x="2174" y="637"/>
                        <a:pt x="2150" y="644"/>
                      </a:cubicBezTo>
                      <a:close/>
                      <a:moveTo>
                        <a:pt x="2111" y="347"/>
                      </a:moveTo>
                      <a:cubicBezTo>
                        <a:pt x="2128" y="347"/>
                        <a:pt x="2152" y="361"/>
                        <a:pt x="2161" y="377"/>
                      </a:cubicBezTo>
                      <a:cubicBezTo>
                        <a:pt x="2169" y="393"/>
                        <a:pt x="2157" y="403"/>
                        <a:pt x="2144" y="387"/>
                      </a:cubicBezTo>
                      <a:cubicBezTo>
                        <a:pt x="2134" y="375"/>
                        <a:pt x="2131" y="354"/>
                        <a:pt x="2111" y="347"/>
                      </a:cubicBezTo>
                      <a:close/>
                      <a:moveTo>
                        <a:pt x="2199" y="625"/>
                      </a:moveTo>
                      <a:cubicBezTo>
                        <a:pt x="2219" y="611"/>
                        <a:pt x="2218" y="590"/>
                        <a:pt x="2212" y="572"/>
                      </a:cubicBezTo>
                      <a:cubicBezTo>
                        <a:pt x="2209" y="562"/>
                        <a:pt x="2200" y="550"/>
                        <a:pt x="2204" y="540"/>
                      </a:cubicBezTo>
                      <a:cubicBezTo>
                        <a:pt x="2188" y="543"/>
                        <a:pt x="2202" y="573"/>
                        <a:pt x="2205" y="583"/>
                      </a:cubicBezTo>
                      <a:cubicBezTo>
                        <a:pt x="2210" y="599"/>
                        <a:pt x="2209" y="614"/>
                        <a:pt x="2199" y="625"/>
                      </a:cubicBezTo>
                      <a:close/>
                      <a:moveTo>
                        <a:pt x="2136" y="484"/>
                      </a:moveTo>
                      <a:cubicBezTo>
                        <a:pt x="2130" y="509"/>
                        <a:pt x="2113" y="535"/>
                        <a:pt x="2095" y="541"/>
                      </a:cubicBezTo>
                      <a:cubicBezTo>
                        <a:pt x="2078" y="546"/>
                        <a:pt x="2068" y="532"/>
                        <a:pt x="2086" y="522"/>
                      </a:cubicBezTo>
                      <a:cubicBezTo>
                        <a:pt x="2100" y="515"/>
                        <a:pt x="2124" y="506"/>
                        <a:pt x="2136" y="484"/>
                      </a:cubicBezTo>
                      <a:close/>
                      <a:moveTo>
                        <a:pt x="2214" y="356"/>
                      </a:moveTo>
                      <a:cubicBezTo>
                        <a:pt x="2218" y="355"/>
                        <a:pt x="2222" y="356"/>
                        <a:pt x="2224" y="360"/>
                      </a:cubicBezTo>
                      <a:cubicBezTo>
                        <a:pt x="2226" y="366"/>
                        <a:pt x="2219" y="371"/>
                        <a:pt x="2214" y="368"/>
                      </a:cubicBezTo>
                      <a:cubicBezTo>
                        <a:pt x="2210" y="366"/>
                        <a:pt x="2209" y="362"/>
                        <a:pt x="2203" y="361"/>
                      </a:cubicBezTo>
                      <a:cubicBezTo>
                        <a:pt x="2209" y="361"/>
                        <a:pt x="2210" y="358"/>
                        <a:pt x="2214" y="356"/>
                      </a:cubicBezTo>
                      <a:close/>
                      <a:moveTo>
                        <a:pt x="2213" y="355"/>
                      </a:moveTo>
                      <a:cubicBezTo>
                        <a:pt x="2216" y="354"/>
                        <a:pt x="2218" y="353"/>
                        <a:pt x="2221" y="354"/>
                      </a:cubicBezTo>
                      <a:cubicBezTo>
                        <a:pt x="2223" y="356"/>
                        <a:pt x="2226" y="359"/>
                        <a:pt x="2226" y="363"/>
                      </a:cubicBezTo>
                      <a:cubicBezTo>
                        <a:pt x="2226" y="367"/>
                        <a:pt x="2222" y="370"/>
                        <a:pt x="2219" y="371"/>
                      </a:cubicBezTo>
                      <a:cubicBezTo>
                        <a:pt x="2212" y="372"/>
                        <a:pt x="2211" y="367"/>
                        <a:pt x="2208" y="364"/>
                      </a:cubicBezTo>
                      <a:cubicBezTo>
                        <a:pt x="2204" y="362"/>
                        <a:pt x="2198" y="363"/>
                        <a:pt x="2194" y="367"/>
                      </a:cubicBezTo>
                      <a:cubicBezTo>
                        <a:pt x="2189" y="372"/>
                        <a:pt x="2188" y="379"/>
                        <a:pt x="2191" y="385"/>
                      </a:cubicBezTo>
                      <a:cubicBezTo>
                        <a:pt x="2193" y="389"/>
                        <a:pt x="2196" y="391"/>
                        <a:pt x="2200" y="389"/>
                      </a:cubicBezTo>
                      <a:cubicBezTo>
                        <a:pt x="2197" y="387"/>
                        <a:pt x="2196" y="382"/>
                        <a:pt x="2201" y="379"/>
                      </a:cubicBezTo>
                      <a:cubicBezTo>
                        <a:pt x="2204" y="378"/>
                        <a:pt x="2210" y="378"/>
                        <a:pt x="2216" y="379"/>
                      </a:cubicBezTo>
                      <a:cubicBezTo>
                        <a:pt x="2223" y="379"/>
                        <a:pt x="2229" y="378"/>
                        <a:pt x="2234" y="375"/>
                      </a:cubicBezTo>
                      <a:cubicBezTo>
                        <a:pt x="2243" y="369"/>
                        <a:pt x="2244" y="355"/>
                        <a:pt x="2237" y="347"/>
                      </a:cubicBezTo>
                      <a:cubicBezTo>
                        <a:pt x="2232" y="343"/>
                        <a:pt x="2227" y="342"/>
                        <a:pt x="2221" y="342"/>
                      </a:cubicBezTo>
                      <a:cubicBezTo>
                        <a:pt x="2215" y="342"/>
                        <a:pt x="2199" y="345"/>
                        <a:pt x="2193" y="341"/>
                      </a:cubicBezTo>
                      <a:cubicBezTo>
                        <a:pt x="2189" y="338"/>
                        <a:pt x="2189" y="333"/>
                        <a:pt x="2192" y="330"/>
                      </a:cubicBezTo>
                      <a:cubicBezTo>
                        <a:pt x="2188" y="328"/>
                        <a:pt x="2183" y="332"/>
                        <a:pt x="2181" y="337"/>
                      </a:cubicBezTo>
                      <a:cubicBezTo>
                        <a:pt x="2179" y="346"/>
                        <a:pt x="2187" y="358"/>
                        <a:pt x="2199" y="359"/>
                      </a:cubicBezTo>
                      <a:cubicBezTo>
                        <a:pt x="2203" y="359"/>
                        <a:pt x="2208" y="357"/>
                        <a:pt x="2213" y="355"/>
                      </a:cubicBezTo>
                      <a:close/>
                      <a:moveTo>
                        <a:pt x="2196" y="363"/>
                      </a:moveTo>
                      <a:cubicBezTo>
                        <a:pt x="2184" y="368"/>
                        <a:pt x="2165" y="364"/>
                        <a:pt x="2155" y="355"/>
                      </a:cubicBezTo>
                      <a:cubicBezTo>
                        <a:pt x="2146" y="346"/>
                        <a:pt x="2151" y="334"/>
                        <a:pt x="2164" y="342"/>
                      </a:cubicBezTo>
                      <a:cubicBezTo>
                        <a:pt x="2173" y="348"/>
                        <a:pt x="2184" y="363"/>
                        <a:pt x="2196" y="363"/>
                      </a:cubicBezTo>
                      <a:close/>
                      <a:moveTo>
                        <a:pt x="2260" y="365"/>
                      </a:moveTo>
                      <a:cubicBezTo>
                        <a:pt x="2261" y="367"/>
                        <a:pt x="2260" y="368"/>
                        <a:pt x="2259" y="369"/>
                      </a:cubicBezTo>
                      <a:cubicBezTo>
                        <a:pt x="2270" y="369"/>
                        <a:pt x="2287" y="375"/>
                        <a:pt x="2302" y="384"/>
                      </a:cubicBezTo>
                      <a:cubicBezTo>
                        <a:pt x="2297" y="383"/>
                        <a:pt x="2293" y="382"/>
                        <a:pt x="2288" y="382"/>
                      </a:cubicBezTo>
                      <a:cubicBezTo>
                        <a:pt x="2255" y="382"/>
                        <a:pt x="2250" y="405"/>
                        <a:pt x="2226" y="418"/>
                      </a:cubicBezTo>
                      <a:cubicBezTo>
                        <a:pt x="2218" y="423"/>
                        <a:pt x="2206" y="422"/>
                        <a:pt x="2202" y="411"/>
                      </a:cubicBezTo>
                      <a:cubicBezTo>
                        <a:pt x="2200" y="405"/>
                        <a:pt x="2202" y="399"/>
                        <a:pt x="2206" y="395"/>
                      </a:cubicBezTo>
                      <a:cubicBezTo>
                        <a:pt x="2209" y="393"/>
                        <a:pt x="2212" y="392"/>
                        <a:pt x="2216" y="392"/>
                      </a:cubicBezTo>
                      <a:cubicBezTo>
                        <a:pt x="2217" y="392"/>
                        <a:pt x="2219" y="393"/>
                        <a:pt x="2221" y="394"/>
                      </a:cubicBezTo>
                      <a:cubicBezTo>
                        <a:pt x="2220" y="393"/>
                        <a:pt x="2221" y="393"/>
                        <a:pt x="2218" y="393"/>
                      </a:cubicBezTo>
                      <a:cubicBezTo>
                        <a:pt x="2215" y="393"/>
                        <a:pt x="2210" y="396"/>
                        <a:pt x="2210" y="400"/>
                      </a:cubicBezTo>
                      <a:cubicBezTo>
                        <a:pt x="2209" y="404"/>
                        <a:pt x="2213" y="408"/>
                        <a:pt x="2217" y="408"/>
                      </a:cubicBezTo>
                      <a:cubicBezTo>
                        <a:pt x="2221" y="409"/>
                        <a:pt x="2224" y="406"/>
                        <a:pt x="2225" y="403"/>
                      </a:cubicBezTo>
                      <a:cubicBezTo>
                        <a:pt x="2227" y="397"/>
                        <a:pt x="2221" y="392"/>
                        <a:pt x="2216" y="391"/>
                      </a:cubicBezTo>
                      <a:cubicBezTo>
                        <a:pt x="2211" y="390"/>
                        <a:pt x="2208" y="391"/>
                        <a:pt x="2204" y="394"/>
                      </a:cubicBezTo>
                      <a:cubicBezTo>
                        <a:pt x="2199" y="398"/>
                        <a:pt x="2198" y="405"/>
                        <a:pt x="2199" y="411"/>
                      </a:cubicBezTo>
                      <a:cubicBezTo>
                        <a:pt x="2204" y="426"/>
                        <a:pt x="2217" y="427"/>
                        <a:pt x="2227" y="421"/>
                      </a:cubicBezTo>
                      <a:cubicBezTo>
                        <a:pt x="2251" y="407"/>
                        <a:pt x="2257" y="384"/>
                        <a:pt x="2291" y="386"/>
                      </a:cubicBezTo>
                      <a:cubicBezTo>
                        <a:pt x="2304" y="387"/>
                        <a:pt x="2318" y="393"/>
                        <a:pt x="2326" y="408"/>
                      </a:cubicBezTo>
                      <a:cubicBezTo>
                        <a:pt x="2335" y="426"/>
                        <a:pt x="2332" y="450"/>
                        <a:pt x="2314" y="461"/>
                      </a:cubicBezTo>
                      <a:cubicBezTo>
                        <a:pt x="2333" y="448"/>
                        <a:pt x="2328" y="416"/>
                        <a:pt x="2309" y="401"/>
                      </a:cubicBezTo>
                      <a:cubicBezTo>
                        <a:pt x="2300" y="393"/>
                        <a:pt x="2283" y="388"/>
                        <a:pt x="2270" y="394"/>
                      </a:cubicBezTo>
                      <a:cubicBezTo>
                        <a:pt x="2242" y="406"/>
                        <a:pt x="2255" y="436"/>
                        <a:pt x="2281" y="425"/>
                      </a:cubicBezTo>
                      <a:cubicBezTo>
                        <a:pt x="2294" y="420"/>
                        <a:pt x="2308" y="423"/>
                        <a:pt x="2315" y="437"/>
                      </a:cubicBezTo>
                      <a:cubicBezTo>
                        <a:pt x="2319" y="445"/>
                        <a:pt x="2318" y="455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5" y="460"/>
                        <a:pt x="2316" y="460"/>
                      </a:cubicBezTo>
                      <a:cubicBezTo>
                        <a:pt x="2311" y="463"/>
                        <a:pt x="2307" y="467"/>
                        <a:pt x="2303" y="472"/>
                      </a:cubicBezTo>
                      <a:cubicBezTo>
                        <a:pt x="2294" y="483"/>
                        <a:pt x="2289" y="493"/>
                        <a:pt x="2287" y="507"/>
                      </a:cubicBezTo>
                      <a:cubicBezTo>
                        <a:pt x="2287" y="507"/>
                        <a:pt x="2287" y="507"/>
                        <a:pt x="2287" y="507"/>
                      </a:cubicBezTo>
                      <a:cubicBezTo>
                        <a:pt x="2282" y="496"/>
                        <a:pt x="2281" y="474"/>
                        <a:pt x="2287" y="464"/>
                      </a:cubicBezTo>
                      <a:cubicBezTo>
                        <a:pt x="2287" y="463"/>
                        <a:pt x="2286" y="463"/>
                        <a:pt x="2285" y="462"/>
                      </a:cubicBezTo>
                      <a:cubicBezTo>
                        <a:pt x="2280" y="471"/>
                        <a:pt x="2279" y="489"/>
                        <a:pt x="2282" y="502"/>
                      </a:cubicBezTo>
                      <a:cubicBezTo>
                        <a:pt x="2281" y="500"/>
                        <a:pt x="2280" y="499"/>
                        <a:pt x="2279" y="498"/>
                      </a:cubicBezTo>
                      <a:cubicBezTo>
                        <a:pt x="2278" y="497"/>
                        <a:pt x="2278" y="497"/>
                        <a:pt x="2278" y="497"/>
                      </a:cubicBezTo>
                      <a:cubicBezTo>
                        <a:pt x="2273" y="490"/>
                        <a:pt x="2267" y="484"/>
                        <a:pt x="2260" y="479"/>
                      </a:cubicBezTo>
                      <a:cubicBezTo>
                        <a:pt x="2252" y="473"/>
                        <a:pt x="2240" y="467"/>
                        <a:pt x="2238" y="458"/>
                      </a:cubicBezTo>
                      <a:cubicBezTo>
                        <a:pt x="2235" y="449"/>
                        <a:pt x="2238" y="441"/>
                        <a:pt x="2245" y="435"/>
                      </a:cubicBezTo>
                      <a:cubicBezTo>
                        <a:pt x="2251" y="430"/>
                        <a:pt x="2260" y="428"/>
                        <a:pt x="2267" y="432"/>
                      </a:cubicBezTo>
                      <a:cubicBezTo>
                        <a:pt x="2274" y="435"/>
                        <a:pt x="2278" y="442"/>
                        <a:pt x="2277" y="448"/>
                      </a:cubicBezTo>
                      <a:cubicBezTo>
                        <a:pt x="2277" y="454"/>
                        <a:pt x="2273" y="459"/>
                        <a:pt x="2267" y="461"/>
                      </a:cubicBezTo>
                      <a:cubicBezTo>
                        <a:pt x="2271" y="459"/>
                        <a:pt x="2273" y="455"/>
                        <a:pt x="2273" y="451"/>
                      </a:cubicBezTo>
                      <a:cubicBezTo>
                        <a:pt x="2272" y="446"/>
                        <a:pt x="2267" y="443"/>
                        <a:pt x="2263" y="443"/>
                      </a:cubicBezTo>
                      <a:cubicBezTo>
                        <a:pt x="2258" y="444"/>
                        <a:pt x="2254" y="449"/>
                        <a:pt x="2255" y="454"/>
                      </a:cubicBezTo>
                      <a:cubicBezTo>
                        <a:pt x="2256" y="458"/>
                        <a:pt x="2259" y="461"/>
                        <a:pt x="2264" y="461"/>
                      </a:cubicBezTo>
                      <a:cubicBezTo>
                        <a:pt x="2267" y="461"/>
                        <a:pt x="2269" y="461"/>
                        <a:pt x="2271" y="459"/>
                      </a:cubicBezTo>
                      <a:cubicBezTo>
                        <a:pt x="2275" y="457"/>
                        <a:pt x="2277" y="453"/>
                        <a:pt x="2278" y="449"/>
                      </a:cubicBezTo>
                      <a:cubicBezTo>
                        <a:pt x="2279" y="442"/>
                        <a:pt x="2275" y="435"/>
                        <a:pt x="2268" y="431"/>
                      </a:cubicBezTo>
                      <a:cubicBezTo>
                        <a:pt x="2260" y="427"/>
                        <a:pt x="2250" y="429"/>
                        <a:pt x="2244" y="434"/>
                      </a:cubicBezTo>
                      <a:cubicBezTo>
                        <a:pt x="2236" y="440"/>
                        <a:pt x="2233" y="449"/>
                        <a:pt x="2236" y="459"/>
                      </a:cubicBezTo>
                      <a:cubicBezTo>
                        <a:pt x="2236" y="461"/>
                        <a:pt x="2237" y="464"/>
                        <a:pt x="2239" y="466"/>
                      </a:cubicBezTo>
                      <a:cubicBezTo>
                        <a:pt x="2238" y="465"/>
                        <a:pt x="2236" y="464"/>
                        <a:pt x="2235" y="464"/>
                      </a:cubicBezTo>
                      <a:cubicBezTo>
                        <a:pt x="2216" y="455"/>
                        <a:pt x="2194" y="455"/>
                        <a:pt x="2180" y="437"/>
                      </a:cubicBezTo>
                      <a:cubicBezTo>
                        <a:pt x="2179" y="438"/>
                        <a:pt x="2178" y="438"/>
                        <a:pt x="2177" y="439"/>
                      </a:cubicBezTo>
                      <a:cubicBezTo>
                        <a:pt x="2179" y="441"/>
                        <a:pt x="2182" y="444"/>
                        <a:pt x="2184" y="446"/>
                      </a:cubicBezTo>
                      <a:cubicBezTo>
                        <a:pt x="2188" y="450"/>
                        <a:pt x="2191" y="452"/>
                        <a:pt x="2195" y="454"/>
                      </a:cubicBezTo>
                      <a:cubicBezTo>
                        <a:pt x="2191" y="454"/>
                        <a:pt x="2186" y="455"/>
                        <a:pt x="2182" y="456"/>
                      </a:cubicBezTo>
                      <a:cubicBezTo>
                        <a:pt x="2172" y="459"/>
                        <a:pt x="2165" y="462"/>
                        <a:pt x="2157" y="468"/>
                      </a:cubicBezTo>
                      <a:cubicBezTo>
                        <a:pt x="2154" y="470"/>
                        <a:pt x="2152" y="472"/>
                        <a:pt x="2149" y="475"/>
                      </a:cubicBezTo>
                      <a:cubicBezTo>
                        <a:pt x="2143" y="481"/>
                        <a:pt x="2140" y="486"/>
                        <a:pt x="2137" y="494"/>
                      </a:cubicBezTo>
                      <a:cubicBezTo>
                        <a:pt x="2134" y="502"/>
                        <a:pt x="2134" y="508"/>
                        <a:pt x="2135" y="517"/>
                      </a:cubicBezTo>
                      <a:cubicBezTo>
                        <a:pt x="2136" y="524"/>
                        <a:pt x="2139" y="531"/>
                        <a:pt x="2145" y="536"/>
                      </a:cubicBezTo>
                      <a:cubicBezTo>
                        <a:pt x="2154" y="546"/>
                        <a:pt x="2168" y="547"/>
                        <a:pt x="2180" y="543"/>
                      </a:cubicBezTo>
                      <a:cubicBezTo>
                        <a:pt x="2192" y="538"/>
                        <a:pt x="2202" y="527"/>
                        <a:pt x="2208" y="515"/>
                      </a:cubicBezTo>
                      <a:cubicBezTo>
                        <a:pt x="2184" y="531"/>
                        <a:pt x="2171" y="512"/>
                        <a:pt x="2159" y="509"/>
                      </a:cubicBezTo>
                      <a:cubicBezTo>
                        <a:pt x="2143" y="505"/>
                        <a:pt x="2137" y="517"/>
                        <a:pt x="2140" y="528"/>
                      </a:cubicBezTo>
                      <a:cubicBezTo>
                        <a:pt x="2140" y="528"/>
                        <a:pt x="2140" y="528"/>
                        <a:pt x="2140" y="528"/>
                      </a:cubicBezTo>
                      <a:cubicBezTo>
                        <a:pt x="2138" y="524"/>
                        <a:pt x="2137" y="521"/>
                        <a:pt x="2136" y="517"/>
                      </a:cubicBezTo>
                      <a:cubicBezTo>
                        <a:pt x="2135" y="508"/>
                        <a:pt x="2136" y="502"/>
                        <a:pt x="2139" y="494"/>
                      </a:cubicBezTo>
                      <a:cubicBezTo>
                        <a:pt x="2142" y="487"/>
                        <a:pt x="2145" y="482"/>
                        <a:pt x="2151" y="476"/>
                      </a:cubicBezTo>
                      <a:cubicBezTo>
                        <a:pt x="2160" y="468"/>
                        <a:pt x="2168" y="463"/>
                        <a:pt x="2180" y="460"/>
                      </a:cubicBezTo>
                      <a:cubicBezTo>
                        <a:pt x="2177" y="461"/>
                        <a:pt x="2173" y="463"/>
                        <a:pt x="2170" y="465"/>
                      </a:cubicBezTo>
                      <a:cubicBezTo>
                        <a:pt x="2161" y="471"/>
                        <a:pt x="2156" y="484"/>
                        <a:pt x="2162" y="494"/>
                      </a:cubicBezTo>
                      <a:cubicBezTo>
                        <a:pt x="2165" y="498"/>
                        <a:pt x="2170" y="500"/>
                        <a:pt x="2176" y="499"/>
                      </a:cubicBezTo>
                      <a:cubicBezTo>
                        <a:pt x="2179" y="499"/>
                        <a:pt x="2183" y="496"/>
                        <a:pt x="2184" y="493"/>
                      </a:cubicBezTo>
                      <a:cubicBezTo>
                        <a:pt x="2186" y="489"/>
                        <a:pt x="2186" y="485"/>
                        <a:pt x="2185" y="481"/>
                      </a:cubicBezTo>
                      <a:cubicBezTo>
                        <a:pt x="2182" y="477"/>
                        <a:pt x="2177" y="474"/>
                        <a:pt x="2172" y="476"/>
                      </a:cubicBezTo>
                      <a:cubicBezTo>
                        <a:pt x="2169" y="477"/>
                        <a:pt x="2167" y="480"/>
                        <a:pt x="2167" y="484"/>
                      </a:cubicBezTo>
                      <a:cubicBezTo>
                        <a:pt x="2168" y="486"/>
                        <a:pt x="2169" y="487"/>
                        <a:pt x="2172" y="487"/>
                      </a:cubicBezTo>
                      <a:cubicBezTo>
                        <a:pt x="2170" y="486"/>
                        <a:pt x="2170" y="485"/>
                        <a:pt x="2170" y="483"/>
                      </a:cubicBezTo>
                      <a:cubicBezTo>
                        <a:pt x="2170" y="480"/>
                        <a:pt x="2174" y="479"/>
                        <a:pt x="2176" y="480"/>
                      </a:cubicBezTo>
                      <a:cubicBezTo>
                        <a:pt x="2177" y="481"/>
                        <a:pt x="2179" y="483"/>
                        <a:pt x="2179" y="485"/>
                      </a:cubicBezTo>
                      <a:cubicBezTo>
                        <a:pt x="2179" y="488"/>
                        <a:pt x="2177" y="491"/>
                        <a:pt x="2175" y="492"/>
                      </a:cubicBezTo>
                      <a:cubicBezTo>
                        <a:pt x="2171" y="493"/>
                        <a:pt x="2168" y="491"/>
                        <a:pt x="2166" y="489"/>
                      </a:cubicBezTo>
                      <a:cubicBezTo>
                        <a:pt x="2161" y="481"/>
                        <a:pt x="2167" y="469"/>
                        <a:pt x="2174" y="464"/>
                      </a:cubicBezTo>
                      <a:cubicBezTo>
                        <a:pt x="2199" y="448"/>
                        <a:pt x="2239" y="466"/>
                        <a:pt x="2261" y="484"/>
                      </a:cubicBezTo>
                      <a:cubicBezTo>
                        <a:pt x="2253" y="480"/>
                        <a:pt x="2243" y="478"/>
                        <a:pt x="2234" y="481"/>
                      </a:cubicBezTo>
                      <a:cubicBezTo>
                        <a:pt x="2229" y="482"/>
                        <a:pt x="2224" y="484"/>
                        <a:pt x="2220" y="489"/>
                      </a:cubicBezTo>
                      <a:cubicBezTo>
                        <a:pt x="2225" y="485"/>
                        <a:pt x="2230" y="484"/>
                        <a:pt x="2234" y="483"/>
                      </a:cubicBezTo>
                      <a:cubicBezTo>
                        <a:pt x="2245" y="481"/>
                        <a:pt x="2256" y="484"/>
                        <a:pt x="2265" y="490"/>
                      </a:cubicBezTo>
                      <a:cubicBezTo>
                        <a:pt x="2272" y="495"/>
                        <a:pt x="2277" y="501"/>
                        <a:pt x="2280" y="507"/>
                      </a:cubicBezTo>
                      <a:cubicBezTo>
                        <a:pt x="2287" y="519"/>
                        <a:pt x="2288" y="531"/>
                        <a:pt x="2293" y="543"/>
                      </a:cubicBezTo>
                      <a:cubicBezTo>
                        <a:pt x="2294" y="544"/>
                        <a:pt x="2294" y="544"/>
                        <a:pt x="2294" y="544"/>
                      </a:cubicBezTo>
                      <a:cubicBezTo>
                        <a:pt x="2297" y="551"/>
                        <a:pt x="2300" y="557"/>
                        <a:pt x="2305" y="563"/>
                      </a:cubicBezTo>
                      <a:cubicBezTo>
                        <a:pt x="2307" y="565"/>
                        <a:pt x="2319" y="579"/>
                        <a:pt x="2321" y="578"/>
                      </a:cubicBezTo>
                      <a:cubicBezTo>
                        <a:pt x="2321" y="576"/>
                        <a:pt x="2314" y="567"/>
                        <a:pt x="2312" y="566"/>
                      </a:cubicBezTo>
                      <a:cubicBezTo>
                        <a:pt x="2307" y="558"/>
                        <a:pt x="2302" y="551"/>
                        <a:pt x="2298" y="542"/>
                      </a:cubicBezTo>
                      <a:cubicBezTo>
                        <a:pt x="2297" y="541"/>
                        <a:pt x="2297" y="541"/>
                        <a:pt x="2297" y="541"/>
                      </a:cubicBezTo>
                      <a:cubicBezTo>
                        <a:pt x="2292" y="530"/>
                        <a:pt x="2289" y="520"/>
                        <a:pt x="2291" y="507"/>
                      </a:cubicBezTo>
                      <a:cubicBezTo>
                        <a:pt x="2293" y="492"/>
                        <a:pt x="2300" y="477"/>
                        <a:pt x="2313" y="469"/>
                      </a:cubicBezTo>
                      <a:cubicBezTo>
                        <a:pt x="2320" y="465"/>
                        <a:pt x="2334" y="464"/>
                        <a:pt x="2339" y="472"/>
                      </a:cubicBezTo>
                      <a:cubicBezTo>
                        <a:pt x="2340" y="475"/>
                        <a:pt x="2340" y="479"/>
                        <a:pt x="2338" y="481"/>
                      </a:cubicBezTo>
                      <a:cubicBezTo>
                        <a:pt x="2336" y="484"/>
                        <a:pt x="2333" y="484"/>
                        <a:pt x="2330" y="483"/>
                      </a:cubicBezTo>
                      <a:cubicBezTo>
                        <a:pt x="2328" y="481"/>
                        <a:pt x="2327" y="479"/>
                        <a:pt x="2327" y="478"/>
                      </a:cubicBezTo>
                      <a:cubicBezTo>
                        <a:pt x="2327" y="475"/>
                        <a:pt x="2329" y="473"/>
                        <a:pt x="2332" y="474"/>
                      </a:cubicBezTo>
                      <a:cubicBezTo>
                        <a:pt x="2333" y="474"/>
                        <a:pt x="2335" y="475"/>
                        <a:pt x="2335" y="477"/>
                      </a:cubicBezTo>
                      <a:cubicBezTo>
                        <a:pt x="2336" y="475"/>
                        <a:pt x="2335" y="473"/>
                        <a:pt x="2334" y="471"/>
                      </a:cubicBezTo>
                      <a:cubicBezTo>
                        <a:pt x="2331" y="470"/>
                        <a:pt x="2327" y="470"/>
                        <a:pt x="2325" y="472"/>
                      </a:cubicBezTo>
                      <a:cubicBezTo>
                        <a:pt x="2321" y="476"/>
                        <a:pt x="2321" y="482"/>
                        <a:pt x="2324" y="486"/>
                      </a:cubicBezTo>
                      <a:cubicBezTo>
                        <a:pt x="2327" y="489"/>
                        <a:pt x="2331" y="491"/>
                        <a:pt x="2335" y="491"/>
                      </a:cubicBezTo>
                      <a:cubicBezTo>
                        <a:pt x="2338" y="491"/>
                        <a:pt x="2342" y="489"/>
                        <a:pt x="2344" y="486"/>
                      </a:cubicBezTo>
                      <a:cubicBezTo>
                        <a:pt x="2347" y="481"/>
                        <a:pt x="2348" y="476"/>
                        <a:pt x="2345" y="471"/>
                      </a:cubicBezTo>
                      <a:cubicBezTo>
                        <a:pt x="2339" y="461"/>
                        <a:pt x="2325" y="460"/>
                        <a:pt x="2315" y="466"/>
                      </a:cubicBezTo>
                      <a:cubicBezTo>
                        <a:pt x="2312" y="468"/>
                        <a:pt x="2309" y="470"/>
                        <a:pt x="2307" y="472"/>
                      </a:cubicBezTo>
                      <a:cubicBezTo>
                        <a:pt x="2315" y="463"/>
                        <a:pt x="2323" y="458"/>
                        <a:pt x="2334" y="453"/>
                      </a:cubicBezTo>
                      <a:cubicBezTo>
                        <a:pt x="2342" y="451"/>
                        <a:pt x="2348" y="450"/>
                        <a:pt x="2356" y="450"/>
                      </a:cubicBezTo>
                      <a:cubicBezTo>
                        <a:pt x="2364" y="451"/>
                        <a:pt x="2370" y="453"/>
                        <a:pt x="2377" y="457"/>
                      </a:cubicBezTo>
                      <a:cubicBezTo>
                        <a:pt x="2381" y="460"/>
                        <a:pt x="2383" y="462"/>
                        <a:pt x="2386" y="466"/>
                      </a:cubicBezTo>
                      <a:cubicBezTo>
                        <a:pt x="2386" y="466"/>
                        <a:pt x="2386" y="466"/>
                        <a:pt x="2386" y="466"/>
                      </a:cubicBezTo>
                      <a:cubicBezTo>
                        <a:pt x="2377" y="458"/>
                        <a:pt x="2364" y="459"/>
                        <a:pt x="2360" y="475"/>
                      </a:cubicBezTo>
                      <a:cubicBezTo>
                        <a:pt x="2358" y="487"/>
                        <a:pt x="2369" y="507"/>
                        <a:pt x="2344" y="522"/>
                      </a:cubicBezTo>
                      <a:cubicBezTo>
                        <a:pt x="2358" y="521"/>
                        <a:pt x="2372" y="517"/>
                        <a:pt x="2382" y="509"/>
                      </a:cubicBezTo>
                      <a:cubicBezTo>
                        <a:pt x="2391" y="500"/>
                        <a:pt x="2396" y="486"/>
                        <a:pt x="2391" y="474"/>
                      </a:cubicBezTo>
                      <a:cubicBezTo>
                        <a:pt x="2389" y="467"/>
                        <a:pt x="2384" y="460"/>
                        <a:pt x="2378" y="456"/>
                      </a:cubicBezTo>
                      <a:cubicBezTo>
                        <a:pt x="2371" y="452"/>
                        <a:pt x="2365" y="449"/>
                        <a:pt x="2356" y="448"/>
                      </a:cubicBezTo>
                      <a:cubicBezTo>
                        <a:pt x="2348" y="448"/>
                        <a:pt x="2341" y="448"/>
                        <a:pt x="2333" y="451"/>
                      </a:cubicBezTo>
                      <a:cubicBezTo>
                        <a:pt x="2330" y="452"/>
                        <a:pt x="2327" y="453"/>
                        <a:pt x="2324" y="455"/>
                      </a:cubicBezTo>
                      <a:cubicBezTo>
                        <a:pt x="2322" y="456"/>
                        <a:pt x="2321" y="457"/>
                        <a:pt x="2320" y="458"/>
                      </a:cubicBezTo>
                      <a:cubicBezTo>
                        <a:pt x="2337" y="445"/>
                        <a:pt x="2337" y="422"/>
                        <a:pt x="2327" y="403"/>
                      </a:cubicBezTo>
                      <a:cubicBezTo>
                        <a:pt x="2326" y="402"/>
                        <a:pt x="2325" y="400"/>
                        <a:pt x="2324" y="399"/>
                      </a:cubicBezTo>
                      <a:cubicBezTo>
                        <a:pt x="2310" y="379"/>
                        <a:pt x="2285" y="367"/>
                        <a:pt x="2260" y="365"/>
                      </a:cubicBezTo>
                      <a:close/>
                      <a:moveTo>
                        <a:pt x="2244" y="356"/>
                      </a:moveTo>
                      <a:cubicBezTo>
                        <a:pt x="2246" y="362"/>
                        <a:pt x="2243" y="370"/>
                        <a:pt x="2240" y="373"/>
                      </a:cubicBezTo>
                      <a:cubicBezTo>
                        <a:pt x="2243" y="379"/>
                        <a:pt x="2257" y="376"/>
                        <a:pt x="2257" y="366"/>
                      </a:cubicBezTo>
                      <a:cubicBezTo>
                        <a:pt x="2257" y="359"/>
                        <a:pt x="2250" y="353"/>
                        <a:pt x="2244" y="356"/>
                      </a:cubicBezTo>
                      <a:close/>
                      <a:moveTo>
                        <a:pt x="2257" y="353"/>
                      </a:moveTo>
                      <a:cubicBezTo>
                        <a:pt x="2253" y="344"/>
                        <a:pt x="2243" y="335"/>
                        <a:pt x="2235" y="330"/>
                      </a:cubicBezTo>
                      <a:cubicBezTo>
                        <a:pt x="2226" y="325"/>
                        <a:pt x="2216" y="323"/>
                        <a:pt x="2205" y="323"/>
                      </a:cubicBezTo>
                      <a:cubicBezTo>
                        <a:pt x="2187" y="321"/>
                        <a:pt x="2168" y="325"/>
                        <a:pt x="2151" y="315"/>
                      </a:cubicBezTo>
                      <a:cubicBezTo>
                        <a:pt x="2138" y="307"/>
                        <a:pt x="2134" y="291"/>
                        <a:pt x="2139" y="282"/>
                      </a:cubicBezTo>
                      <a:cubicBezTo>
                        <a:pt x="2143" y="273"/>
                        <a:pt x="2153" y="267"/>
                        <a:pt x="2163" y="269"/>
                      </a:cubicBezTo>
                      <a:cubicBezTo>
                        <a:pt x="2170" y="270"/>
                        <a:pt x="2180" y="277"/>
                        <a:pt x="2178" y="286"/>
                      </a:cubicBezTo>
                      <a:cubicBezTo>
                        <a:pt x="2176" y="290"/>
                        <a:pt x="2172" y="293"/>
                        <a:pt x="2170" y="291"/>
                      </a:cubicBezTo>
                      <a:cubicBezTo>
                        <a:pt x="2173" y="288"/>
                        <a:pt x="2170" y="284"/>
                        <a:pt x="2166" y="282"/>
                      </a:cubicBezTo>
                      <a:cubicBezTo>
                        <a:pt x="2163" y="281"/>
                        <a:pt x="2159" y="282"/>
                        <a:pt x="2156" y="283"/>
                      </a:cubicBezTo>
                      <a:cubicBezTo>
                        <a:pt x="2152" y="286"/>
                        <a:pt x="2149" y="292"/>
                        <a:pt x="2152" y="297"/>
                      </a:cubicBezTo>
                      <a:cubicBezTo>
                        <a:pt x="2157" y="310"/>
                        <a:pt x="2179" y="311"/>
                        <a:pt x="2191" y="310"/>
                      </a:cubicBezTo>
                      <a:cubicBezTo>
                        <a:pt x="2211" y="309"/>
                        <a:pt x="2228" y="313"/>
                        <a:pt x="2243" y="326"/>
                      </a:cubicBezTo>
                      <a:cubicBezTo>
                        <a:pt x="2251" y="333"/>
                        <a:pt x="2257" y="343"/>
                        <a:pt x="2257" y="353"/>
                      </a:cubicBezTo>
                      <a:close/>
                      <a:moveTo>
                        <a:pt x="2379" y="516"/>
                      </a:moveTo>
                      <a:cubicBezTo>
                        <a:pt x="2391" y="509"/>
                        <a:pt x="2400" y="519"/>
                        <a:pt x="2408" y="526"/>
                      </a:cubicBezTo>
                      <a:cubicBezTo>
                        <a:pt x="2415" y="533"/>
                        <a:pt x="2427" y="536"/>
                        <a:pt x="2434" y="527"/>
                      </a:cubicBezTo>
                      <a:cubicBezTo>
                        <a:pt x="2422" y="521"/>
                        <a:pt x="2427" y="514"/>
                        <a:pt x="2418" y="506"/>
                      </a:cubicBezTo>
                      <a:cubicBezTo>
                        <a:pt x="2409" y="497"/>
                        <a:pt x="2390" y="498"/>
                        <a:pt x="2379" y="516"/>
                      </a:cubicBezTo>
                      <a:close/>
                      <a:moveTo>
                        <a:pt x="2434" y="586"/>
                      </a:moveTo>
                      <a:cubicBezTo>
                        <a:pt x="2448" y="557"/>
                        <a:pt x="2480" y="576"/>
                        <a:pt x="2485" y="594"/>
                      </a:cubicBezTo>
                      <a:cubicBezTo>
                        <a:pt x="2476" y="581"/>
                        <a:pt x="2446" y="576"/>
                        <a:pt x="2434" y="586"/>
                      </a:cubicBezTo>
                      <a:close/>
                      <a:moveTo>
                        <a:pt x="2424" y="601"/>
                      </a:moveTo>
                      <a:cubicBezTo>
                        <a:pt x="2411" y="587"/>
                        <a:pt x="2409" y="564"/>
                        <a:pt x="2416" y="551"/>
                      </a:cubicBezTo>
                      <a:cubicBezTo>
                        <a:pt x="2433" y="521"/>
                        <a:pt x="2465" y="540"/>
                        <a:pt x="2443" y="563"/>
                      </a:cubicBezTo>
                      <a:cubicBezTo>
                        <a:pt x="2431" y="575"/>
                        <a:pt x="2424" y="583"/>
                        <a:pt x="2424" y="601"/>
                      </a:cubicBezTo>
                      <a:close/>
                      <a:moveTo>
                        <a:pt x="2533" y="711"/>
                      </a:moveTo>
                      <a:cubicBezTo>
                        <a:pt x="2546" y="678"/>
                        <a:pt x="2529" y="653"/>
                        <a:pt x="2508" y="635"/>
                      </a:cubicBezTo>
                      <a:cubicBezTo>
                        <a:pt x="2496" y="625"/>
                        <a:pt x="2477" y="617"/>
                        <a:pt x="2473" y="602"/>
                      </a:cubicBezTo>
                      <a:cubicBezTo>
                        <a:pt x="2457" y="619"/>
                        <a:pt x="2496" y="645"/>
                        <a:pt x="2508" y="655"/>
                      </a:cubicBezTo>
                      <a:cubicBezTo>
                        <a:pt x="2526" y="671"/>
                        <a:pt x="2536" y="690"/>
                        <a:pt x="2533" y="711"/>
                      </a:cubicBezTo>
                      <a:close/>
                      <a:moveTo>
                        <a:pt x="1927" y="944"/>
                      </a:moveTo>
                      <a:cubicBezTo>
                        <a:pt x="1908" y="927"/>
                        <a:pt x="1874" y="939"/>
                        <a:pt x="1860" y="938"/>
                      </a:cubicBezTo>
                      <a:cubicBezTo>
                        <a:pt x="1838" y="937"/>
                        <a:pt x="1836" y="916"/>
                        <a:pt x="1859" y="914"/>
                      </a:cubicBezTo>
                      <a:cubicBezTo>
                        <a:pt x="1880" y="911"/>
                        <a:pt x="1914" y="924"/>
                        <a:pt x="1927" y="944"/>
                      </a:cubicBezTo>
                      <a:close/>
                      <a:moveTo>
                        <a:pt x="1777" y="967"/>
                      </a:moveTo>
                      <a:cubicBezTo>
                        <a:pt x="1792" y="996"/>
                        <a:pt x="1773" y="1020"/>
                        <a:pt x="1772" y="1035"/>
                      </a:cubicBezTo>
                      <a:cubicBezTo>
                        <a:pt x="1770" y="1052"/>
                        <a:pt x="1787" y="1056"/>
                        <a:pt x="1792" y="1039"/>
                      </a:cubicBezTo>
                      <a:cubicBezTo>
                        <a:pt x="1800" y="1016"/>
                        <a:pt x="1794" y="986"/>
                        <a:pt x="1777" y="967"/>
                      </a:cubicBezTo>
                      <a:close/>
                      <a:moveTo>
                        <a:pt x="2190" y="741"/>
                      </a:moveTo>
                      <a:cubicBezTo>
                        <a:pt x="2172" y="735"/>
                        <a:pt x="2161" y="745"/>
                        <a:pt x="2153" y="763"/>
                      </a:cubicBezTo>
                      <a:cubicBezTo>
                        <a:pt x="2147" y="778"/>
                        <a:pt x="2136" y="787"/>
                        <a:pt x="2124" y="783"/>
                      </a:cubicBezTo>
                      <a:cubicBezTo>
                        <a:pt x="2128" y="791"/>
                        <a:pt x="2142" y="796"/>
                        <a:pt x="2152" y="790"/>
                      </a:cubicBezTo>
                      <a:cubicBezTo>
                        <a:pt x="2165" y="781"/>
                        <a:pt x="2163" y="764"/>
                        <a:pt x="2172" y="751"/>
                      </a:cubicBezTo>
                      <a:cubicBezTo>
                        <a:pt x="2175" y="747"/>
                        <a:pt x="2181" y="742"/>
                        <a:pt x="2190" y="741"/>
                      </a:cubicBezTo>
                      <a:close/>
                      <a:moveTo>
                        <a:pt x="1834" y="809"/>
                      </a:moveTo>
                      <a:cubicBezTo>
                        <a:pt x="1832" y="808"/>
                        <a:pt x="1831" y="806"/>
                        <a:pt x="1832" y="804"/>
                      </a:cubicBezTo>
                      <a:cubicBezTo>
                        <a:pt x="1833" y="802"/>
                        <a:pt x="1835" y="801"/>
                        <a:pt x="1837" y="802"/>
                      </a:cubicBezTo>
                      <a:cubicBezTo>
                        <a:pt x="1839" y="803"/>
                        <a:pt x="1840" y="805"/>
                        <a:pt x="1839" y="807"/>
                      </a:cubicBezTo>
                      <a:cubicBezTo>
                        <a:pt x="1838" y="809"/>
                        <a:pt x="1836" y="810"/>
                        <a:pt x="1834" y="809"/>
                      </a:cubicBezTo>
                      <a:close/>
                      <a:moveTo>
                        <a:pt x="1855" y="808"/>
                      </a:moveTo>
                      <a:cubicBezTo>
                        <a:pt x="1851" y="806"/>
                        <a:pt x="1850" y="801"/>
                        <a:pt x="1851" y="798"/>
                      </a:cubicBezTo>
                      <a:cubicBezTo>
                        <a:pt x="1853" y="794"/>
                        <a:pt x="1858" y="792"/>
                        <a:pt x="1862" y="794"/>
                      </a:cubicBezTo>
                      <a:cubicBezTo>
                        <a:pt x="1865" y="796"/>
                        <a:pt x="1867" y="801"/>
                        <a:pt x="1865" y="804"/>
                      </a:cubicBezTo>
                      <a:cubicBezTo>
                        <a:pt x="1863" y="808"/>
                        <a:pt x="1859" y="810"/>
                        <a:pt x="1855" y="808"/>
                      </a:cubicBezTo>
                      <a:close/>
                      <a:moveTo>
                        <a:pt x="1843" y="811"/>
                      </a:moveTo>
                      <a:cubicBezTo>
                        <a:pt x="1841" y="810"/>
                        <a:pt x="1840" y="807"/>
                        <a:pt x="1841" y="804"/>
                      </a:cubicBezTo>
                      <a:cubicBezTo>
                        <a:pt x="1842" y="802"/>
                        <a:pt x="1845" y="801"/>
                        <a:pt x="1847" y="802"/>
                      </a:cubicBezTo>
                      <a:cubicBezTo>
                        <a:pt x="1850" y="803"/>
                        <a:pt x="1851" y="806"/>
                        <a:pt x="1850" y="809"/>
                      </a:cubicBezTo>
                      <a:cubicBezTo>
                        <a:pt x="1848" y="811"/>
                        <a:pt x="1846" y="812"/>
                        <a:pt x="1843" y="811"/>
                      </a:cubicBezTo>
                      <a:close/>
                      <a:moveTo>
                        <a:pt x="2138" y="925"/>
                      </a:moveTo>
                      <a:cubicBezTo>
                        <a:pt x="2137" y="921"/>
                        <a:pt x="2135" y="919"/>
                        <a:pt x="2132" y="918"/>
                      </a:cubicBezTo>
                      <a:cubicBezTo>
                        <a:pt x="2129" y="916"/>
                        <a:pt x="2124" y="917"/>
                        <a:pt x="2121" y="920"/>
                      </a:cubicBezTo>
                      <a:cubicBezTo>
                        <a:pt x="2117" y="924"/>
                        <a:pt x="2117" y="930"/>
                        <a:pt x="2119" y="933"/>
                      </a:cubicBezTo>
                      <a:cubicBezTo>
                        <a:pt x="2124" y="940"/>
                        <a:pt x="2130" y="937"/>
                        <a:pt x="2134" y="938"/>
                      </a:cubicBezTo>
                      <a:cubicBezTo>
                        <a:pt x="2140" y="939"/>
                        <a:pt x="2143" y="945"/>
                        <a:pt x="2143" y="952"/>
                      </a:cubicBezTo>
                      <a:cubicBezTo>
                        <a:pt x="2143" y="961"/>
                        <a:pt x="2138" y="968"/>
                        <a:pt x="2130" y="970"/>
                      </a:cubicBezTo>
                      <a:cubicBezTo>
                        <a:pt x="2125" y="971"/>
                        <a:pt x="2120" y="970"/>
                        <a:pt x="2118" y="965"/>
                      </a:cubicBezTo>
                      <a:cubicBezTo>
                        <a:pt x="2123" y="967"/>
                        <a:pt x="2129" y="963"/>
                        <a:pt x="2127" y="956"/>
                      </a:cubicBezTo>
                      <a:cubicBezTo>
                        <a:pt x="2126" y="953"/>
                        <a:pt x="2120" y="948"/>
                        <a:pt x="2114" y="942"/>
                      </a:cubicBezTo>
                      <a:cubicBezTo>
                        <a:pt x="2108" y="936"/>
                        <a:pt x="2104" y="930"/>
                        <a:pt x="2103" y="924"/>
                      </a:cubicBezTo>
                      <a:cubicBezTo>
                        <a:pt x="2100" y="910"/>
                        <a:pt x="2112" y="897"/>
                        <a:pt x="2125" y="898"/>
                      </a:cubicBezTo>
                      <a:cubicBezTo>
                        <a:pt x="2133" y="898"/>
                        <a:pt x="2138" y="902"/>
                        <a:pt x="2143" y="907"/>
                      </a:cubicBezTo>
                      <a:cubicBezTo>
                        <a:pt x="2148" y="912"/>
                        <a:pt x="2158" y="929"/>
                        <a:pt x="2167" y="931"/>
                      </a:cubicBezTo>
                      <a:cubicBezTo>
                        <a:pt x="2174" y="932"/>
                        <a:pt x="2178" y="927"/>
                        <a:pt x="2177" y="923"/>
                      </a:cubicBezTo>
                      <a:cubicBezTo>
                        <a:pt x="2183" y="924"/>
                        <a:pt x="2184" y="933"/>
                        <a:pt x="2181" y="938"/>
                      </a:cubicBezTo>
                      <a:cubicBezTo>
                        <a:pt x="2174" y="948"/>
                        <a:pt x="2158" y="950"/>
                        <a:pt x="2147" y="941"/>
                      </a:cubicBezTo>
                      <a:cubicBezTo>
                        <a:pt x="2142" y="937"/>
                        <a:pt x="2140" y="932"/>
                        <a:pt x="2138" y="925"/>
                      </a:cubicBezTo>
                      <a:close/>
                      <a:moveTo>
                        <a:pt x="2165" y="412"/>
                      </a:moveTo>
                      <a:cubicBezTo>
                        <a:pt x="2166" y="409"/>
                        <a:pt x="2170" y="409"/>
                        <a:pt x="2172" y="410"/>
                      </a:cubicBezTo>
                      <a:cubicBezTo>
                        <a:pt x="2175" y="412"/>
                        <a:pt x="2175" y="415"/>
                        <a:pt x="2173" y="418"/>
                      </a:cubicBezTo>
                      <a:cubicBezTo>
                        <a:pt x="2172" y="420"/>
                        <a:pt x="2168" y="421"/>
                        <a:pt x="2166" y="419"/>
                      </a:cubicBezTo>
                      <a:cubicBezTo>
                        <a:pt x="2163" y="418"/>
                        <a:pt x="2163" y="414"/>
                        <a:pt x="2165" y="412"/>
                      </a:cubicBezTo>
                      <a:close/>
                      <a:moveTo>
                        <a:pt x="2168" y="402"/>
                      </a:moveTo>
                      <a:cubicBezTo>
                        <a:pt x="2169" y="400"/>
                        <a:pt x="2172" y="399"/>
                        <a:pt x="2174" y="401"/>
                      </a:cubicBezTo>
                      <a:cubicBezTo>
                        <a:pt x="2176" y="402"/>
                        <a:pt x="2176" y="405"/>
                        <a:pt x="2175" y="407"/>
                      </a:cubicBezTo>
                      <a:cubicBezTo>
                        <a:pt x="2174" y="408"/>
                        <a:pt x="2171" y="409"/>
                        <a:pt x="2169" y="408"/>
                      </a:cubicBezTo>
                      <a:cubicBezTo>
                        <a:pt x="2167" y="406"/>
                        <a:pt x="2167" y="404"/>
                        <a:pt x="2168" y="402"/>
                      </a:cubicBezTo>
                      <a:close/>
                      <a:moveTo>
                        <a:pt x="2166" y="425"/>
                      </a:moveTo>
                      <a:cubicBezTo>
                        <a:pt x="2169" y="421"/>
                        <a:pt x="2174" y="420"/>
                        <a:pt x="2178" y="423"/>
                      </a:cubicBezTo>
                      <a:cubicBezTo>
                        <a:pt x="2182" y="425"/>
                        <a:pt x="2183" y="431"/>
                        <a:pt x="2180" y="434"/>
                      </a:cubicBezTo>
                      <a:cubicBezTo>
                        <a:pt x="2178" y="438"/>
                        <a:pt x="2172" y="439"/>
                        <a:pt x="2169" y="437"/>
                      </a:cubicBezTo>
                      <a:cubicBezTo>
                        <a:pt x="2165" y="434"/>
                        <a:pt x="2164" y="429"/>
                        <a:pt x="2166" y="425"/>
                      </a:cubicBezTo>
                      <a:close/>
                      <a:moveTo>
                        <a:pt x="2088" y="824"/>
                      </a:moveTo>
                      <a:cubicBezTo>
                        <a:pt x="2087" y="817"/>
                        <a:pt x="2088" y="810"/>
                        <a:pt x="2092" y="804"/>
                      </a:cubicBezTo>
                      <a:cubicBezTo>
                        <a:pt x="2096" y="799"/>
                        <a:pt x="2103" y="795"/>
                        <a:pt x="2109" y="796"/>
                      </a:cubicBezTo>
                      <a:cubicBezTo>
                        <a:pt x="2117" y="798"/>
                        <a:pt x="2123" y="805"/>
                        <a:pt x="2125" y="813"/>
                      </a:cubicBezTo>
                      <a:cubicBezTo>
                        <a:pt x="2127" y="824"/>
                        <a:pt x="2123" y="835"/>
                        <a:pt x="2115" y="842"/>
                      </a:cubicBezTo>
                      <a:cubicBezTo>
                        <a:pt x="2108" y="848"/>
                        <a:pt x="2099" y="852"/>
                        <a:pt x="2091" y="855"/>
                      </a:cubicBezTo>
                      <a:cubicBezTo>
                        <a:pt x="2092" y="855"/>
                        <a:pt x="2093" y="855"/>
                        <a:pt x="2095" y="855"/>
                      </a:cubicBezTo>
                      <a:cubicBezTo>
                        <a:pt x="2118" y="855"/>
                        <a:pt x="2141" y="860"/>
                        <a:pt x="2163" y="868"/>
                      </a:cubicBezTo>
                      <a:cubicBezTo>
                        <a:pt x="2188" y="878"/>
                        <a:pt x="2203" y="890"/>
                        <a:pt x="2232" y="887"/>
                      </a:cubicBezTo>
                      <a:cubicBezTo>
                        <a:pt x="2237" y="886"/>
                        <a:pt x="2243" y="885"/>
                        <a:pt x="2249" y="882"/>
                      </a:cubicBezTo>
                      <a:cubicBezTo>
                        <a:pt x="2257" y="879"/>
                        <a:pt x="2263" y="875"/>
                        <a:pt x="2269" y="869"/>
                      </a:cubicBezTo>
                      <a:cubicBezTo>
                        <a:pt x="2275" y="863"/>
                        <a:pt x="2279" y="858"/>
                        <a:pt x="2282" y="850"/>
                      </a:cubicBezTo>
                      <a:cubicBezTo>
                        <a:pt x="2294" y="821"/>
                        <a:pt x="2284" y="796"/>
                        <a:pt x="2261" y="777"/>
                      </a:cubicBezTo>
                      <a:cubicBezTo>
                        <a:pt x="2250" y="769"/>
                        <a:pt x="2238" y="766"/>
                        <a:pt x="2226" y="770"/>
                      </a:cubicBezTo>
                      <a:cubicBezTo>
                        <a:pt x="2215" y="774"/>
                        <a:pt x="2207" y="781"/>
                        <a:pt x="2205" y="792"/>
                      </a:cubicBezTo>
                      <a:cubicBezTo>
                        <a:pt x="2203" y="801"/>
                        <a:pt x="2204" y="809"/>
                        <a:pt x="2209" y="817"/>
                      </a:cubicBezTo>
                      <a:cubicBezTo>
                        <a:pt x="2211" y="820"/>
                        <a:pt x="2213" y="822"/>
                        <a:pt x="2216" y="824"/>
                      </a:cubicBezTo>
                      <a:cubicBezTo>
                        <a:pt x="2216" y="824"/>
                        <a:pt x="2215" y="823"/>
                        <a:pt x="2214" y="822"/>
                      </a:cubicBezTo>
                      <a:cubicBezTo>
                        <a:pt x="2210" y="815"/>
                        <a:pt x="2212" y="807"/>
                        <a:pt x="2218" y="802"/>
                      </a:cubicBezTo>
                      <a:cubicBezTo>
                        <a:pt x="2225" y="798"/>
                        <a:pt x="2234" y="800"/>
                        <a:pt x="2238" y="806"/>
                      </a:cubicBezTo>
                      <a:cubicBezTo>
                        <a:pt x="2242" y="813"/>
                        <a:pt x="2240" y="822"/>
                        <a:pt x="2234" y="826"/>
                      </a:cubicBezTo>
                      <a:cubicBezTo>
                        <a:pt x="2224" y="832"/>
                        <a:pt x="2213" y="826"/>
                        <a:pt x="2207" y="818"/>
                      </a:cubicBezTo>
                      <a:cubicBezTo>
                        <a:pt x="2202" y="810"/>
                        <a:pt x="2200" y="801"/>
                        <a:pt x="2202" y="792"/>
                      </a:cubicBezTo>
                      <a:cubicBezTo>
                        <a:pt x="2204" y="781"/>
                        <a:pt x="2211" y="773"/>
                        <a:pt x="2220" y="769"/>
                      </a:cubicBezTo>
                      <a:cubicBezTo>
                        <a:pt x="2211" y="772"/>
                        <a:pt x="2202" y="777"/>
                        <a:pt x="2196" y="782"/>
                      </a:cubicBezTo>
                      <a:cubicBezTo>
                        <a:pt x="2196" y="782"/>
                        <a:pt x="2194" y="780"/>
                        <a:pt x="2192" y="780"/>
                      </a:cubicBezTo>
                      <a:cubicBezTo>
                        <a:pt x="2203" y="770"/>
                        <a:pt x="2216" y="765"/>
                        <a:pt x="2226" y="764"/>
                      </a:cubicBezTo>
                      <a:cubicBezTo>
                        <a:pt x="2206" y="765"/>
                        <a:pt x="2189" y="772"/>
                        <a:pt x="2177" y="786"/>
                      </a:cubicBezTo>
                      <a:cubicBezTo>
                        <a:pt x="2170" y="794"/>
                        <a:pt x="2165" y="805"/>
                        <a:pt x="2162" y="818"/>
                      </a:cubicBezTo>
                      <a:cubicBezTo>
                        <a:pt x="2161" y="824"/>
                        <a:pt x="2160" y="831"/>
                        <a:pt x="2159" y="838"/>
                      </a:cubicBezTo>
                      <a:cubicBezTo>
                        <a:pt x="2158" y="845"/>
                        <a:pt x="2156" y="850"/>
                        <a:pt x="2150" y="854"/>
                      </a:cubicBezTo>
                      <a:cubicBezTo>
                        <a:pt x="2146" y="857"/>
                        <a:pt x="2140" y="858"/>
                        <a:pt x="2135" y="855"/>
                      </a:cubicBezTo>
                      <a:cubicBezTo>
                        <a:pt x="2131" y="853"/>
                        <a:pt x="2128" y="849"/>
                        <a:pt x="2128" y="844"/>
                      </a:cubicBezTo>
                      <a:cubicBezTo>
                        <a:pt x="2128" y="841"/>
                        <a:pt x="2130" y="839"/>
                        <a:pt x="2132" y="837"/>
                      </a:cubicBezTo>
                      <a:cubicBezTo>
                        <a:pt x="2135" y="834"/>
                        <a:pt x="2141" y="834"/>
                        <a:pt x="2143" y="838"/>
                      </a:cubicBezTo>
                      <a:cubicBezTo>
                        <a:pt x="2144" y="840"/>
                        <a:pt x="2144" y="843"/>
                        <a:pt x="2142" y="845"/>
                      </a:cubicBezTo>
                      <a:cubicBezTo>
                        <a:pt x="2140" y="847"/>
                        <a:pt x="2136" y="847"/>
                        <a:pt x="2134" y="844"/>
                      </a:cubicBezTo>
                      <a:cubicBezTo>
                        <a:pt x="2132" y="842"/>
                        <a:pt x="2132" y="839"/>
                        <a:pt x="2134" y="837"/>
                      </a:cubicBezTo>
                      <a:cubicBezTo>
                        <a:pt x="2135" y="836"/>
                        <a:pt x="2135" y="836"/>
                        <a:pt x="2136" y="835"/>
                      </a:cubicBezTo>
                      <a:cubicBezTo>
                        <a:pt x="2135" y="836"/>
                        <a:pt x="2134" y="836"/>
                        <a:pt x="2133" y="837"/>
                      </a:cubicBezTo>
                      <a:cubicBezTo>
                        <a:pt x="2131" y="839"/>
                        <a:pt x="2130" y="841"/>
                        <a:pt x="2130" y="844"/>
                      </a:cubicBezTo>
                      <a:cubicBezTo>
                        <a:pt x="2130" y="848"/>
                        <a:pt x="2132" y="852"/>
                        <a:pt x="2136" y="854"/>
                      </a:cubicBezTo>
                      <a:cubicBezTo>
                        <a:pt x="2140" y="856"/>
                        <a:pt x="2145" y="855"/>
                        <a:pt x="2149" y="852"/>
                      </a:cubicBezTo>
                      <a:cubicBezTo>
                        <a:pt x="2153" y="848"/>
                        <a:pt x="2155" y="843"/>
                        <a:pt x="2156" y="838"/>
                      </a:cubicBezTo>
                      <a:cubicBezTo>
                        <a:pt x="2157" y="830"/>
                        <a:pt x="2158" y="825"/>
                        <a:pt x="2159" y="818"/>
                      </a:cubicBezTo>
                      <a:cubicBezTo>
                        <a:pt x="2161" y="805"/>
                        <a:pt x="2167" y="793"/>
                        <a:pt x="2175" y="784"/>
                      </a:cubicBezTo>
                      <a:cubicBezTo>
                        <a:pt x="2183" y="775"/>
                        <a:pt x="2193" y="769"/>
                        <a:pt x="2204" y="765"/>
                      </a:cubicBezTo>
                      <a:cubicBezTo>
                        <a:pt x="2221" y="759"/>
                        <a:pt x="2240" y="761"/>
                        <a:pt x="2257" y="769"/>
                      </a:cubicBezTo>
                      <a:cubicBezTo>
                        <a:pt x="2256" y="768"/>
                        <a:pt x="2255" y="767"/>
                        <a:pt x="2255" y="766"/>
                      </a:cubicBezTo>
                      <a:cubicBezTo>
                        <a:pt x="2252" y="762"/>
                        <a:pt x="2249" y="758"/>
                        <a:pt x="2247" y="754"/>
                      </a:cubicBezTo>
                      <a:cubicBezTo>
                        <a:pt x="2244" y="746"/>
                        <a:pt x="2242" y="740"/>
                        <a:pt x="2241" y="732"/>
                      </a:cubicBezTo>
                      <a:cubicBezTo>
                        <a:pt x="2240" y="705"/>
                        <a:pt x="2266" y="689"/>
                        <a:pt x="2289" y="692"/>
                      </a:cubicBezTo>
                      <a:cubicBezTo>
                        <a:pt x="2299" y="693"/>
                        <a:pt x="2307" y="698"/>
                        <a:pt x="2314" y="704"/>
                      </a:cubicBezTo>
                      <a:cubicBezTo>
                        <a:pt x="2311" y="705"/>
                        <a:pt x="2311" y="705"/>
                        <a:pt x="2311" y="705"/>
                      </a:cubicBezTo>
                      <a:cubicBezTo>
                        <a:pt x="2305" y="700"/>
                        <a:pt x="2297" y="697"/>
                        <a:pt x="2289" y="696"/>
                      </a:cubicBezTo>
                      <a:cubicBezTo>
                        <a:pt x="2268" y="694"/>
                        <a:pt x="2244" y="708"/>
                        <a:pt x="2245" y="732"/>
                      </a:cubicBezTo>
                      <a:cubicBezTo>
                        <a:pt x="2246" y="739"/>
                        <a:pt x="2248" y="745"/>
                        <a:pt x="2251" y="752"/>
                      </a:cubicBezTo>
                      <a:cubicBezTo>
                        <a:pt x="2253" y="756"/>
                        <a:pt x="2256" y="760"/>
                        <a:pt x="2258" y="764"/>
                      </a:cubicBezTo>
                      <a:cubicBezTo>
                        <a:pt x="2270" y="781"/>
                        <a:pt x="2284" y="790"/>
                        <a:pt x="2290" y="811"/>
                      </a:cubicBezTo>
                      <a:cubicBezTo>
                        <a:pt x="2293" y="824"/>
                        <a:pt x="2292" y="838"/>
                        <a:pt x="2286" y="852"/>
                      </a:cubicBezTo>
                      <a:cubicBezTo>
                        <a:pt x="2283" y="860"/>
                        <a:pt x="2278" y="866"/>
                        <a:pt x="2272" y="872"/>
                      </a:cubicBezTo>
                      <a:cubicBezTo>
                        <a:pt x="2265" y="879"/>
                        <a:pt x="2259" y="883"/>
                        <a:pt x="2250" y="886"/>
                      </a:cubicBezTo>
                      <a:cubicBezTo>
                        <a:pt x="2237" y="890"/>
                        <a:pt x="2226" y="891"/>
                        <a:pt x="2213" y="889"/>
                      </a:cubicBezTo>
                      <a:cubicBezTo>
                        <a:pt x="2220" y="891"/>
                        <a:pt x="2226" y="893"/>
                        <a:pt x="2228" y="893"/>
                      </a:cubicBezTo>
                      <a:cubicBezTo>
                        <a:pt x="2256" y="900"/>
                        <a:pt x="2283" y="904"/>
                        <a:pt x="2311" y="905"/>
                      </a:cubicBezTo>
                      <a:cubicBezTo>
                        <a:pt x="2318" y="905"/>
                        <a:pt x="2324" y="904"/>
                        <a:pt x="2329" y="900"/>
                      </a:cubicBezTo>
                      <a:cubicBezTo>
                        <a:pt x="2332" y="897"/>
                        <a:pt x="2334" y="894"/>
                        <a:pt x="2335" y="891"/>
                      </a:cubicBezTo>
                      <a:cubicBezTo>
                        <a:pt x="2336" y="885"/>
                        <a:pt x="2334" y="878"/>
                        <a:pt x="2329" y="876"/>
                      </a:cubicBezTo>
                      <a:cubicBezTo>
                        <a:pt x="2326" y="875"/>
                        <a:pt x="2322" y="876"/>
                        <a:pt x="2320" y="878"/>
                      </a:cubicBezTo>
                      <a:cubicBezTo>
                        <a:pt x="2317" y="881"/>
                        <a:pt x="2317" y="886"/>
                        <a:pt x="2320" y="888"/>
                      </a:cubicBezTo>
                      <a:cubicBezTo>
                        <a:pt x="2322" y="889"/>
                        <a:pt x="2326" y="889"/>
                        <a:pt x="2328" y="887"/>
                      </a:cubicBezTo>
                      <a:cubicBezTo>
                        <a:pt x="2327" y="890"/>
                        <a:pt x="2323" y="892"/>
                        <a:pt x="2320" y="891"/>
                      </a:cubicBezTo>
                      <a:cubicBezTo>
                        <a:pt x="2310" y="889"/>
                        <a:pt x="2309" y="875"/>
                        <a:pt x="2320" y="871"/>
                      </a:cubicBezTo>
                      <a:cubicBezTo>
                        <a:pt x="2328" y="867"/>
                        <a:pt x="2336" y="871"/>
                        <a:pt x="2339" y="879"/>
                      </a:cubicBezTo>
                      <a:cubicBezTo>
                        <a:pt x="2344" y="889"/>
                        <a:pt x="2336" y="902"/>
                        <a:pt x="2323" y="905"/>
                      </a:cubicBezTo>
                      <a:cubicBezTo>
                        <a:pt x="2346" y="904"/>
                        <a:pt x="2368" y="901"/>
                        <a:pt x="2389" y="896"/>
                      </a:cubicBezTo>
                      <a:cubicBezTo>
                        <a:pt x="2380" y="896"/>
                        <a:pt x="2372" y="894"/>
                        <a:pt x="2365" y="891"/>
                      </a:cubicBezTo>
                      <a:cubicBezTo>
                        <a:pt x="2339" y="881"/>
                        <a:pt x="2325" y="850"/>
                        <a:pt x="2349" y="829"/>
                      </a:cubicBezTo>
                      <a:cubicBezTo>
                        <a:pt x="2355" y="823"/>
                        <a:pt x="2364" y="820"/>
                        <a:pt x="2372" y="819"/>
                      </a:cubicBezTo>
                      <a:cubicBezTo>
                        <a:pt x="2386" y="816"/>
                        <a:pt x="2402" y="821"/>
                        <a:pt x="2415" y="815"/>
                      </a:cubicBezTo>
                      <a:cubicBezTo>
                        <a:pt x="2420" y="812"/>
                        <a:pt x="2425" y="806"/>
                        <a:pt x="2426" y="800"/>
                      </a:cubicBezTo>
                      <a:cubicBezTo>
                        <a:pt x="2428" y="786"/>
                        <a:pt x="2414" y="773"/>
                        <a:pt x="2400" y="775"/>
                      </a:cubicBezTo>
                      <a:cubicBezTo>
                        <a:pt x="2395" y="776"/>
                        <a:pt x="2390" y="783"/>
                        <a:pt x="2390" y="788"/>
                      </a:cubicBezTo>
                      <a:cubicBezTo>
                        <a:pt x="2390" y="796"/>
                        <a:pt x="2397" y="802"/>
                        <a:pt x="2403" y="800"/>
                      </a:cubicBezTo>
                      <a:cubicBezTo>
                        <a:pt x="2400" y="802"/>
                        <a:pt x="2395" y="804"/>
                        <a:pt x="2390" y="801"/>
                      </a:cubicBezTo>
                      <a:cubicBezTo>
                        <a:pt x="2382" y="795"/>
                        <a:pt x="2383" y="783"/>
                        <a:pt x="2389" y="777"/>
                      </a:cubicBezTo>
                      <a:cubicBezTo>
                        <a:pt x="2395" y="769"/>
                        <a:pt x="2405" y="768"/>
                        <a:pt x="2413" y="770"/>
                      </a:cubicBezTo>
                      <a:cubicBezTo>
                        <a:pt x="2427" y="774"/>
                        <a:pt x="2436" y="789"/>
                        <a:pt x="2430" y="804"/>
                      </a:cubicBezTo>
                      <a:cubicBezTo>
                        <a:pt x="2427" y="812"/>
                        <a:pt x="2422" y="816"/>
                        <a:pt x="2416" y="819"/>
                      </a:cubicBezTo>
                      <a:cubicBezTo>
                        <a:pt x="2406" y="824"/>
                        <a:pt x="2394" y="822"/>
                        <a:pt x="2385" y="828"/>
                      </a:cubicBezTo>
                      <a:cubicBezTo>
                        <a:pt x="2369" y="837"/>
                        <a:pt x="2361" y="854"/>
                        <a:pt x="2370" y="869"/>
                      </a:cubicBezTo>
                      <a:cubicBezTo>
                        <a:pt x="2381" y="885"/>
                        <a:pt x="2410" y="889"/>
                        <a:pt x="2429" y="881"/>
                      </a:cubicBezTo>
                      <a:cubicBezTo>
                        <a:pt x="2439" y="876"/>
                        <a:pt x="2448" y="864"/>
                        <a:pt x="2449" y="853"/>
                      </a:cubicBezTo>
                      <a:cubicBezTo>
                        <a:pt x="2449" y="838"/>
                        <a:pt x="2433" y="823"/>
                        <a:pt x="2418" y="833"/>
                      </a:cubicBezTo>
                      <a:cubicBezTo>
                        <a:pt x="2413" y="836"/>
                        <a:pt x="2410" y="840"/>
                        <a:pt x="2410" y="845"/>
                      </a:cubicBezTo>
                      <a:cubicBezTo>
                        <a:pt x="2409" y="854"/>
                        <a:pt x="2420" y="864"/>
                        <a:pt x="2429" y="858"/>
                      </a:cubicBezTo>
                      <a:cubicBezTo>
                        <a:pt x="2434" y="855"/>
                        <a:pt x="2434" y="847"/>
                        <a:pt x="2429" y="846"/>
                      </a:cubicBezTo>
                      <a:cubicBezTo>
                        <a:pt x="2436" y="844"/>
                        <a:pt x="2439" y="853"/>
                        <a:pt x="2433" y="860"/>
                      </a:cubicBezTo>
                      <a:cubicBezTo>
                        <a:pt x="2422" y="871"/>
                        <a:pt x="2403" y="860"/>
                        <a:pt x="2406" y="844"/>
                      </a:cubicBezTo>
                      <a:cubicBezTo>
                        <a:pt x="2408" y="834"/>
                        <a:pt x="2418" y="825"/>
                        <a:pt x="2429" y="826"/>
                      </a:cubicBezTo>
                      <a:cubicBezTo>
                        <a:pt x="2445" y="827"/>
                        <a:pt x="2458" y="847"/>
                        <a:pt x="2450" y="864"/>
                      </a:cubicBezTo>
                      <a:cubicBezTo>
                        <a:pt x="2450" y="866"/>
                        <a:pt x="2449" y="868"/>
                        <a:pt x="2448" y="869"/>
                      </a:cubicBezTo>
                      <a:cubicBezTo>
                        <a:pt x="2452" y="864"/>
                        <a:pt x="2456" y="860"/>
                        <a:pt x="2460" y="853"/>
                      </a:cubicBezTo>
                      <a:cubicBezTo>
                        <a:pt x="2460" y="853"/>
                        <a:pt x="2460" y="853"/>
                        <a:pt x="2460" y="853"/>
                      </a:cubicBezTo>
                      <a:cubicBezTo>
                        <a:pt x="2465" y="844"/>
                        <a:pt x="2468" y="837"/>
                        <a:pt x="2469" y="826"/>
                      </a:cubicBezTo>
                      <a:cubicBezTo>
                        <a:pt x="2471" y="836"/>
                        <a:pt x="2468" y="846"/>
                        <a:pt x="2463" y="855"/>
                      </a:cubicBezTo>
                      <a:cubicBezTo>
                        <a:pt x="2463" y="855"/>
                        <a:pt x="2463" y="855"/>
                        <a:pt x="2463" y="855"/>
                      </a:cubicBezTo>
                      <a:cubicBezTo>
                        <a:pt x="2461" y="859"/>
                        <a:pt x="2458" y="863"/>
                        <a:pt x="2454" y="866"/>
                      </a:cubicBezTo>
                      <a:cubicBezTo>
                        <a:pt x="2467" y="858"/>
                        <a:pt x="2478" y="848"/>
                        <a:pt x="2489" y="836"/>
                      </a:cubicBezTo>
                      <a:cubicBezTo>
                        <a:pt x="2507" y="815"/>
                        <a:pt x="2518" y="797"/>
                        <a:pt x="2524" y="770"/>
                      </a:cubicBezTo>
                      <a:cubicBezTo>
                        <a:pt x="2529" y="744"/>
                        <a:pt x="2527" y="719"/>
                        <a:pt x="2518" y="696"/>
                      </a:cubicBezTo>
                      <a:cubicBezTo>
                        <a:pt x="2513" y="684"/>
                        <a:pt x="2510" y="678"/>
                        <a:pt x="2500" y="670"/>
                      </a:cubicBezTo>
                      <a:cubicBezTo>
                        <a:pt x="2480" y="654"/>
                        <a:pt x="2449" y="650"/>
                        <a:pt x="2432" y="659"/>
                      </a:cubicBezTo>
                      <a:cubicBezTo>
                        <a:pt x="2422" y="665"/>
                        <a:pt x="2415" y="677"/>
                        <a:pt x="2423" y="686"/>
                      </a:cubicBezTo>
                      <a:cubicBezTo>
                        <a:pt x="2427" y="692"/>
                        <a:pt x="2434" y="693"/>
                        <a:pt x="2441" y="688"/>
                      </a:cubicBezTo>
                      <a:cubicBezTo>
                        <a:pt x="2439" y="700"/>
                        <a:pt x="2420" y="702"/>
                        <a:pt x="2409" y="692"/>
                      </a:cubicBezTo>
                      <a:cubicBezTo>
                        <a:pt x="2398" y="681"/>
                        <a:pt x="2397" y="669"/>
                        <a:pt x="2401" y="659"/>
                      </a:cubicBezTo>
                      <a:cubicBezTo>
                        <a:pt x="2406" y="644"/>
                        <a:pt x="2424" y="634"/>
                        <a:pt x="2444" y="635"/>
                      </a:cubicBezTo>
                      <a:cubicBezTo>
                        <a:pt x="2464" y="637"/>
                        <a:pt x="2483" y="647"/>
                        <a:pt x="2497" y="661"/>
                      </a:cubicBezTo>
                      <a:cubicBezTo>
                        <a:pt x="2495" y="658"/>
                        <a:pt x="2492" y="654"/>
                        <a:pt x="2488" y="651"/>
                      </a:cubicBezTo>
                      <a:cubicBezTo>
                        <a:pt x="2466" y="631"/>
                        <a:pt x="2438" y="618"/>
                        <a:pt x="2407" y="618"/>
                      </a:cubicBezTo>
                      <a:cubicBezTo>
                        <a:pt x="2390" y="618"/>
                        <a:pt x="2379" y="625"/>
                        <a:pt x="2370" y="639"/>
                      </a:cubicBezTo>
                      <a:cubicBezTo>
                        <a:pt x="2364" y="647"/>
                        <a:pt x="2362" y="663"/>
                        <a:pt x="2367" y="672"/>
                      </a:cubicBezTo>
                      <a:cubicBezTo>
                        <a:pt x="2371" y="681"/>
                        <a:pt x="2382" y="684"/>
                        <a:pt x="2387" y="675"/>
                      </a:cubicBezTo>
                      <a:cubicBezTo>
                        <a:pt x="2391" y="680"/>
                        <a:pt x="2388" y="688"/>
                        <a:pt x="2381" y="690"/>
                      </a:cubicBezTo>
                      <a:cubicBezTo>
                        <a:pt x="2376" y="692"/>
                        <a:pt x="2367" y="689"/>
                        <a:pt x="2362" y="682"/>
                      </a:cubicBezTo>
                      <a:cubicBezTo>
                        <a:pt x="2359" y="678"/>
                        <a:pt x="2357" y="673"/>
                        <a:pt x="2356" y="667"/>
                      </a:cubicBezTo>
                      <a:cubicBezTo>
                        <a:pt x="2356" y="657"/>
                        <a:pt x="2359" y="646"/>
                        <a:pt x="2365" y="637"/>
                      </a:cubicBezTo>
                      <a:cubicBezTo>
                        <a:pt x="2370" y="630"/>
                        <a:pt x="2376" y="625"/>
                        <a:pt x="2382" y="622"/>
                      </a:cubicBezTo>
                      <a:cubicBezTo>
                        <a:pt x="2361" y="629"/>
                        <a:pt x="2344" y="646"/>
                        <a:pt x="2339" y="670"/>
                      </a:cubicBezTo>
                      <a:cubicBezTo>
                        <a:pt x="2337" y="682"/>
                        <a:pt x="2338" y="693"/>
                        <a:pt x="2341" y="704"/>
                      </a:cubicBezTo>
                      <a:cubicBezTo>
                        <a:pt x="2358" y="755"/>
                        <a:pt x="2388" y="719"/>
                        <a:pt x="2413" y="711"/>
                      </a:cubicBezTo>
                      <a:cubicBezTo>
                        <a:pt x="2445" y="701"/>
                        <a:pt x="2451" y="744"/>
                        <a:pt x="2420" y="755"/>
                      </a:cubicBezTo>
                      <a:cubicBezTo>
                        <a:pt x="2392" y="765"/>
                        <a:pt x="2368" y="748"/>
                        <a:pt x="2352" y="727"/>
                      </a:cubicBezTo>
                      <a:cubicBezTo>
                        <a:pt x="2354" y="731"/>
                        <a:pt x="2356" y="736"/>
                        <a:pt x="2357" y="741"/>
                      </a:cubicBezTo>
                      <a:cubicBezTo>
                        <a:pt x="2358" y="752"/>
                        <a:pt x="2352" y="765"/>
                        <a:pt x="2340" y="767"/>
                      </a:cubicBezTo>
                      <a:cubicBezTo>
                        <a:pt x="2335" y="768"/>
                        <a:pt x="2330" y="765"/>
                        <a:pt x="2327" y="760"/>
                      </a:cubicBezTo>
                      <a:cubicBezTo>
                        <a:pt x="2325" y="757"/>
                        <a:pt x="2324" y="753"/>
                        <a:pt x="2325" y="749"/>
                      </a:cubicBezTo>
                      <a:cubicBezTo>
                        <a:pt x="2327" y="746"/>
                        <a:pt x="2330" y="742"/>
                        <a:pt x="2334" y="741"/>
                      </a:cubicBezTo>
                      <a:cubicBezTo>
                        <a:pt x="2339" y="740"/>
                        <a:pt x="2345" y="742"/>
                        <a:pt x="2347" y="748"/>
                      </a:cubicBezTo>
                      <a:cubicBezTo>
                        <a:pt x="2348" y="751"/>
                        <a:pt x="2347" y="754"/>
                        <a:pt x="2344" y="756"/>
                      </a:cubicBezTo>
                      <a:cubicBezTo>
                        <a:pt x="2342" y="757"/>
                        <a:pt x="2340" y="757"/>
                        <a:pt x="2339" y="755"/>
                      </a:cubicBezTo>
                      <a:cubicBezTo>
                        <a:pt x="2340" y="755"/>
                        <a:pt x="2342" y="755"/>
                        <a:pt x="2343" y="754"/>
                      </a:cubicBezTo>
                      <a:cubicBezTo>
                        <a:pt x="2345" y="751"/>
                        <a:pt x="2343" y="748"/>
                        <a:pt x="2341" y="747"/>
                      </a:cubicBezTo>
                      <a:cubicBezTo>
                        <a:pt x="2339" y="747"/>
                        <a:pt x="2337" y="747"/>
                        <a:pt x="2335" y="748"/>
                      </a:cubicBezTo>
                      <a:cubicBezTo>
                        <a:pt x="2333" y="750"/>
                        <a:pt x="2332" y="753"/>
                        <a:pt x="2333" y="756"/>
                      </a:cubicBezTo>
                      <a:cubicBezTo>
                        <a:pt x="2334" y="759"/>
                        <a:pt x="2338" y="761"/>
                        <a:pt x="2341" y="760"/>
                      </a:cubicBezTo>
                      <a:cubicBezTo>
                        <a:pt x="2351" y="759"/>
                        <a:pt x="2355" y="746"/>
                        <a:pt x="2354" y="737"/>
                      </a:cubicBezTo>
                      <a:cubicBezTo>
                        <a:pt x="2354" y="735"/>
                        <a:pt x="2353" y="733"/>
                        <a:pt x="2352" y="731"/>
                      </a:cubicBezTo>
                      <a:cubicBezTo>
                        <a:pt x="2350" y="723"/>
                        <a:pt x="2344" y="716"/>
                        <a:pt x="2341" y="708"/>
                      </a:cubicBezTo>
                      <a:cubicBezTo>
                        <a:pt x="2338" y="700"/>
                        <a:pt x="2336" y="692"/>
                        <a:pt x="2336" y="684"/>
                      </a:cubicBezTo>
                      <a:cubicBezTo>
                        <a:pt x="2335" y="687"/>
                        <a:pt x="2334" y="690"/>
                        <a:pt x="2333" y="693"/>
                      </a:cubicBezTo>
                      <a:cubicBezTo>
                        <a:pt x="2323" y="709"/>
                        <a:pt x="2302" y="715"/>
                        <a:pt x="2285" y="708"/>
                      </a:cubicBezTo>
                      <a:cubicBezTo>
                        <a:pt x="2280" y="706"/>
                        <a:pt x="2276" y="703"/>
                        <a:pt x="2272" y="699"/>
                      </a:cubicBezTo>
                      <a:cubicBezTo>
                        <a:pt x="2275" y="698"/>
                        <a:pt x="2275" y="698"/>
                        <a:pt x="2275" y="698"/>
                      </a:cubicBezTo>
                      <a:cubicBezTo>
                        <a:pt x="2278" y="701"/>
                        <a:pt x="2282" y="703"/>
                        <a:pt x="2286" y="705"/>
                      </a:cubicBezTo>
                      <a:cubicBezTo>
                        <a:pt x="2302" y="711"/>
                        <a:pt x="2322" y="707"/>
                        <a:pt x="2331" y="691"/>
                      </a:cubicBezTo>
                      <a:cubicBezTo>
                        <a:pt x="2336" y="682"/>
                        <a:pt x="2336" y="676"/>
                        <a:pt x="2338" y="667"/>
                      </a:cubicBezTo>
                      <a:cubicBezTo>
                        <a:pt x="2346" y="635"/>
                        <a:pt x="2374" y="616"/>
                        <a:pt x="2407" y="615"/>
                      </a:cubicBezTo>
                      <a:cubicBezTo>
                        <a:pt x="2416" y="615"/>
                        <a:pt x="2425" y="616"/>
                        <a:pt x="2433" y="618"/>
                      </a:cubicBezTo>
                      <a:cubicBezTo>
                        <a:pt x="2416" y="611"/>
                        <a:pt x="2398" y="606"/>
                        <a:pt x="2383" y="607"/>
                      </a:cubicBezTo>
                      <a:cubicBezTo>
                        <a:pt x="2350" y="610"/>
                        <a:pt x="2306" y="610"/>
                        <a:pt x="2284" y="615"/>
                      </a:cubicBezTo>
                      <a:cubicBezTo>
                        <a:pt x="2274" y="617"/>
                        <a:pt x="2264" y="624"/>
                        <a:pt x="2260" y="634"/>
                      </a:cubicBezTo>
                      <a:cubicBezTo>
                        <a:pt x="2261" y="628"/>
                        <a:pt x="2266" y="623"/>
                        <a:pt x="2271" y="619"/>
                      </a:cubicBezTo>
                      <a:cubicBezTo>
                        <a:pt x="2271" y="619"/>
                        <a:pt x="2271" y="619"/>
                        <a:pt x="2271" y="619"/>
                      </a:cubicBezTo>
                      <a:cubicBezTo>
                        <a:pt x="2273" y="617"/>
                        <a:pt x="2276" y="616"/>
                        <a:pt x="2279" y="615"/>
                      </a:cubicBezTo>
                      <a:cubicBezTo>
                        <a:pt x="2267" y="616"/>
                        <a:pt x="2257" y="619"/>
                        <a:pt x="2248" y="627"/>
                      </a:cubicBezTo>
                      <a:cubicBezTo>
                        <a:pt x="2239" y="635"/>
                        <a:pt x="2235" y="645"/>
                        <a:pt x="2235" y="657"/>
                      </a:cubicBezTo>
                      <a:cubicBezTo>
                        <a:pt x="2234" y="656"/>
                        <a:pt x="2233" y="657"/>
                        <a:pt x="2232" y="657"/>
                      </a:cubicBezTo>
                      <a:cubicBezTo>
                        <a:pt x="2232" y="648"/>
                        <a:pt x="2235" y="639"/>
                        <a:pt x="2241" y="631"/>
                      </a:cubicBezTo>
                      <a:cubicBezTo>
                        <a:pt x="2246" y="624"/>
                        <a:pt x="2254" y="619"/>
                        <a:pt x="2260" y="617"/>
                      </a:cubicBezTo>
                      <a:cubicBezTo>
                        <a:pt x="2256" y="618"/>
                        <a:pt x="2250" y="615"/>
                        <a:pt x="2248" y="611"/>
                      </a:cubicBezTo>
                      <a:cubicBezTo>
                        <a:pt x="2246" y="607"/>
                        <a:pt x="2246" y="604"/>
                        <a:pt x="2247" y="601"/>
                      </a:cubicBezTo>
                      <a:cubicBezTo>
                        <a:pt x="2250" y="597"/>
                        <a:pt x="2255" y="594"/>
                        <a:pt x="2260" y="596"/>
                      </a:cubicBezTo>
                      <a:cubicBezTo>
                        <a:pt x="2263" y="598"/>
                        <a:pt x="2264" y="601"/>
                        <a:pt x="2264" y="604"/>
                      </a:cubicBezTo>
                      <a:cubicBezTo>
                        <a:pt x="2262" y="610"/>
                        <a:pt x="2255" y="610"/>
                        <a:pt x="2254" y="606"/>
                      </a:cubicBezTo>
                      <a:cubicBezTo>
                        <a:pt x="2256" y="607"/>
                        <a:pt x="2258" y="607"/>
                        <a:pt x="2259" y="606"/>
                      </a:cubicBezTo>
                      <a:cubicBezTo>
                        <a:pt x="2262" y="605"/>
                        <a:pt x="2262" y="602"/>
                        <a:pt x="2260" y="600"/>
                      </a:cubicBezTo>
                      <a:cubicBezTo>
                        <a:pt x="2258" y="598"/>
                        <a:pt x="2256" y="598"/>
                        <a:pt x="2254" y="598"/>
                      </a:cubicBezTo>
                      <a:cubicBezTo>
                        <a:pt x="2249" y="600"/>
                        <a:pt x="2246" y="608"/>
                        <a:pt x="2252" y="613"/>
                      </a:cubicBezTo>
                      <a:cubicBezTo>
                        <a:pt x="2258" y="618"/>
                        <a:pt x="2267" y="615"/>
                        <a:pt x="2273" y="614"/>
                      </a:cubicBezTo>
                      <a:cubicBezTo>
                        <a:pt x="2281" y="612"/>
                        <a:pt x="2290" y="610"/>
                        <a:pt x="2295" y="610"/>
                      </a:cubicBezTo>
                      <a:cubicBezTo>
                        <a:pt x="2301" y="609"/>
                        <a:pt x="2317" y="607"/>
                        <a:pt x="2336" y="607"/>
                      </a:cubicBezTo>
                      <a:cubicBezTo>
                        <a:pt x="2332" y="606"/>
                        <a:pt x="2329" y="605"/>
                        <a:pt x="2325" y="604"/>
                      </a:cubicBezTo>
                      <a:cubicBezTo>
                        <a:pt x="2324" y="603"/>
                        <a:pt x="2312" y="597"/>
                        <a:pt x="2313" y="595"/>
                      </a:cubicBezTo>
                      <a:cubicBezTo>
                        <a:pt x="2314" y="594"/>
                        <a:pt x="2321" y="597"/>
                        <a:pt x="2322" y="598"/>
                      </a:cubicBezTo>
                      <a:cubicBezTo>
                        <a:pt x="2328" y="600"/>
                        <a:pt x="2333" y="601"/>
                        <a:pt x="2338" y="602"/>
                      </a:cubicBezTo>
                      <a:cubicBezTo>
                        <a:pt x="2341" y="603"/>
                        <a:pt x="2343" y="603"/>
                        <a:pt x="2345" y="603"/>
                      </a:cubicBezTo>
                      <a:cubicBezTo>
                        <a:pt x="2354" y="604"/>
                        <a:pt x="2362" y="604"/>
                        <a:pt x="2371" y="603"/>
                      </a:cubicBezTo>
                      <a:cubicBezTo>
                        <a:pt x="2371" y="603"/>
                        <a:pt x="2373" y="603"/>
                        <a:pt x="2374" y="603"/>
                      </a:cubicBezTo>
                      <a:cubicBezTo>
                        <a:pt x="2371" y="602"/>
                        <a:pt x="2369" y="602"/>
                        <a:pt x="2366" y="602"/>
                      </a:cubicBezTo>
                      <a:cubicBezTo>
                        <a:pt x="2358" y="600"/>
                        <a:pt x="2352" y="598"/>
                        <a:pt x="2345" y="594"/>
                      </a:cubicBezTo>
                      <a:cubicBezTo>
                        <a:pt x="2326" y="582"/>
                        <a:pt x="2326" y="562"/>
                        <a:pt x="2336" y="546"/>
                      </a:cubicBezTo>
                      <a:cubicBezTo>
                        <a:pt x="2343" y="532"/>
                        <a:pt x="2357" y="521"/>
                        <a:pt x="2373" y="521"/>
                      </a:cubicBezTo>
                      <a:cubicBezTo>
                        <a:pt x="2387" y="521"/>
                        <a:pt x="2398" y="529"/>
                        <a:pt x="2402" y="542"/>
                      </a:cubicBezTo>
                      <a:cubicBezTo>
                        <a:pt x="2404" y="548"/>
                        <a:pt x="2404" y="554"/>
                        <a:pt x="2402" y="560"/>
                      </a:cubicBezTo>
                      <a:cubicBezTo>
                        <a:pt x="2400" y="565"/>
                        <a:pt x="2398" y="568"/>
                        <a:pt x="2393" y="571"/>
                      </a:cubicBezTo>
                      <a:cubicBezTo>
                        <a:pt x="2388" y="574"/>
                        <a:pt x="2382" y="575"/>
                        <a:pt x="2376" y="572"/>
                      </a:cubicBezTo>
                      <a:cubicBezTo>
                        <a:pt x="2373" y="570"/>
                        <a:pt x="2370" y="568"/>
                        <a:pt x="2369" y="564"/>
                      </a:cubicBezTo>
                      <a:cubicBezTo>
                        <a:pt x="2368" y="560"/>
                        <a:pt x="2369" y="556"/>
                        <a:pt x="2371" y="552"/>
                      </a:cubicBezTo>
                      <a:cubicBezTo>
                        <a:pt x="2374" y="548"/>
                        <a:pt x="2379" y="546"/>
                        <a:pt x="2384" y="547"/>
                      </a:cubicBezTo>
                      <a:cubicBezTo>
                        <a:pt x="2389" y="549"/>
                        <a:pt x="2392" y="553"/>
                        <a:pt x="2392" y="558"/>
                      </a:cubicBezTo>
                      <a:cubicBezTo>
                        <a:pt x="2392" y="564"/>
                        <a:pt x="2387" y="568"/>
                        <a:pt x="2381" y="568"/>
                      </a:cubicBezTo>
                      <a:cubicBezTo>
                        <a:pt x="2375" y="568"/>
                        <a:pt x="2370" y="563"/>
                        <a:pt x="2371" y="557"/>
                      </a:cubicBezTo>
                      <a:cubicBezTo>
                        <a:pt x="2371" y="555"/>
                        <a:pt x="2371" y="553"/>
                        <a:pt x="2373" y="551"/>
                      </a:cubicBezTo>
                      <a:cubicBezTo>
                        <a:pt x="2372" y="552"/>
                        <a:pt x="2372" y="552"/>
                        <a:pt x="2372" y="552"/>
                      </a:cubicBezTo>
                      <a:cubicBezTo>
                        <a:pt x="2369" y="556"/>
                        <a:pt x="2368" y="560"/>
                        <a:pt x="2370" y="564"/>
                      </a:cubicBezTo>
                      <a:cubicBezTo>
                        <a:pt x="2371" y="567"/>
                        <a:pt x="2373" y="570"/>
                        <a:pt x="2376" y="571"/>
                      </a:cubicBezTo>
                      <a:cubicBezTo>
                        <a:pt x="2382" y="574"/>
                        <a:pt x="2388" y="573"/>
                        <a:pt x="2393" y="570"/>
                      </a:cubicBezTo>
                      <a:cubicBezTo>
                        <a:pt x="2397" y="568"/>
                        <a:pt x="2399" y="564"/>
                        <a:pt x="2401" y="559"/>
                      </a:cubicBezTo>
                      <a:cubicBezTo>
                        <a:pt x="2402" y="553"/>
                        <a:pt x="2402" y="549"/>
                        <a:pt x="2400" y="543"/>
                      </a:cubicBezTo>
                      <a:cubicBezTo>
                        <a:pt x="2396" y="530"/>
                        <a:pt x="2386" y="523"/>
                        <a:pt x="2373" y="523"/>
                      </a:cubicBezTo>
                      <a:cubicBezTo>
                        <a:pt x="2358" y="524"/>
                        <a:pt x="2345" y="536"/>
                        <a:pt x="2338" y="549"/>
                      </a:cubicBezTo>
                      <a:cubicBezTo>
                        <a:pt x="2330" y="563"/>
                        <a:pt x="2331" y="580"/>
                        <a:pt x="2347" y="591"/>
                      </a:cubicBezTo>
                      <a:cubicBezTo>
                        <a:pt x="2353" y="594"/>
                        <a:pt x="2359" y="596"/>
                        <a:pt x="2366" y="597"/>
                      </a:cubicBezTo>
                      <a:cubicBezTo>
                        <a:pt x="2393" y="601"/>
                        <a:pt x="2416" y="607"/>
                        <a:pt x="2441" y="619"/>
                      </a:cubicBezTo>
                      <a:cubicBezTo>
                        <a:pt x="2440" y="618"/>
                        <a:pt x="2439" y="616"/>
                        <a:pt x="2438" y="615"/>
                      </a:cubicBezTo>
                      <a:cubicBezTo>
                        <a:pt x="2432" y="608"/>
                        <a:pt x="2429" y="597"/>
                        <a:pt x="2438" y="590"/>
                      </a:cubicBezTo>
                      <a:cubicBezTo>
                        <a:pt x="2444" y="585"/>
                        <a:pt x="2452" y="585"/>
                        <a:pt x="2458" y="590"/>
                      </a:cubicBezTo>
                      <a:cubicBezTo>
                        <a:pt x="2463" y="594"/>
                        <a:pt x="2465" y="600"/>
                        <a:pt x="2463" y="606"/>
                      </a:cubicBezTo>
                      <a:cubicBezTo>
                        <a:pt x="2461" y="610"/>
                        <a:pt x="2455" y="612"/>
                        <a:pt x="2452" y="608"/>
                      </a:cubicBezTo>
                      <a:cubicBezTo>
                        <a:pt x="2450" y="603"/>
                        <a:pt x="2453" y="601"/>
                        <a:pt x="2451" y="596"/>
                      </a:cubicBezTo>
                      <a:cubicBezTo>
                        <a:pt x="2449" y="593"/>
                        <a:pt x="2446" y="591"/>
                        <a:pt x="2442" y="593"/>
                      </a:cubicBezTo>
                      <a:cubicBezTo>
                        <a:pt x="2435" y="596"/>
                        <a:pt x="2436" y="605"/>
                        <a:pt x="2440" y="611"/>
                      </a:cubicBezTo>
                      <a:cubicBezTo>
                        <a:pt x="2448" y="623"/>
                        <a:pt x="2455" y="625"/>
                        <a:pt x="2467" y="632"/>
                      </a:cubicBezTo>
                      <a:cubicBezTo>
                        <a:pt x="2475" y="636"/>
                        <a:pt x="2483" y="642"/>
                        <a:pt x="2491" y="649"/>
                      </a:cubicBezTo>
                      <a:cubicBezTo>
                        <a:pt x="2513" y="670"/>
                        <a:pt x="2526" y="697"/>
                        <a:pt x="2530" y="726"/>
                      </a:cubicBezTo>
                      <a:cubicBezTo>
                        <a:pt x="2530" y="720"/>
                        <a:pt x="2533" y="715"/>
                        <a:pt x="2538" y="713"/>
                      </a:cubicBezTo>
                      <a:cubicBezTo>
                        <a:pt x="2542" y="711"/>
                        <a:pt x="2547" y="712"/>
                        <a:pt x="2552" y="717"/>
                      </a:cubicBezTo>
                      <a:cubicBezTo>
                        <a:pt x="2551" y="717"/>
                        <a:pt x="2549" y="718"/>
                        <a:pt x="2548" y="719"/>
                      </a:cubicBezTo>
                      <a:cubicBezTo>
                        <a:pt x="2542" y="709"/>
                        <a:pt x="2531" y="720"/>
                        <a:pt x="2530" y="732"/>
                      </a:cubicBezTo>
                      <a:cubicBezTo>
                        <a:pt x="2530" y="731"/>
                        <a:pt x="2530" y="731"/>
                        <a:pt x="2530" y="731"/>
                      </a:cubicBezTo>
                      <a:cubicBezTo>
                        <a:pt x="2531" y="741"/>
                        <a:pt x="2531" y="751"/>
                        <a:pt x="2530" y="762"/>
                      </a:cubicBezTo>
                      <a:cubicBezTo>
                        <a:pt x="2538" y="750"/>
                        <a:pt x="2551" y="742"/>
                        <a:pt x="2566" y="747"/>
                      </a:cubicBezTo>
                      <a:cubicBezTo>
                        <a:pt x="2574" y="749"/>
                        <a:pt x="2580" y="754"/>
                        <a:pt x="2584" y="760"/>
                      </a:cubicBezTo>
                      <a:cubicBezTo>
                        <a:pt x="2588" y="767"/>
                        <a:pt x="2589" y="774"/>
                        <a:pt x="2588" y="782"/>
                      </a:cubicBezTo>
                      <a:cubicBezTo>
                        <a:pt x="2586" y="790"/>
                        <a:pt x="2583" y="796"/>
                        <a:pt x="2577" y="801"/>
                      </a:cubicBezTo>
                      <a:cubicBezTo>
                        <a:pt x="2571" y="806"/>
                        <a:pt x="2565" y="808"/>
                        <a:pt x="2557" y="808"/>
                      </a:cubicBezTo>
                      <a:cubicBezTo>
                        <a:pt x="2549" y="807"/>
                        <a:pt x="2543" y="804"/>
                        <a:pt x="2539" y="798"/>
                      </a:cubicBezTo>
                      <a:cubicBezTo>
                        <a:pt x="2536" y="793"/>
                        <a:pt x="2535" y="789"/>
                        <a:pt x="2537" y="784"/>
                      </a:cubicBezTo>
                      <a:cubicBezTo>
                        <a:pt x="2538" y="777"/>
                        <a:pt x="2544" y="772"/>
                        <a:pt x="2551" y="771"/>
                      </a:cubicBezTo>
                      <a:cubicBezTo>
                        <a:pt x="2557" y="770"/>
                        <a:pt x="2563" y="773"/>
                        <a:pt x="2566" y="778"/>
                      </a:cubicBezTo>
                      <a:cubicBezTo>
                        <a:pt x="2571" y="785"/>
                        <a:pt x="2569" y="794"/>
                        <a:pt x="2562" y="798"/>
                      </a:cubicBezTo>
                      <a:cubicBezTo>
                        <a:pt x="2555" y="803"/>
                        <a:pt x="2546" y="801"/>
                        <a:pt x="2542" y="794"/>
                      </a:cubicBezTo>
                      <a:cubicBezTo>
                        <a:pt x="2539" y="791"/>
                        <a:pt x="2539" y="787"/>
                        <a:pt x="2539" y="784"/>
                      </a:cubicBezTo>
                      <a:cubicBezTo>
                        <a:pt x="2539" y="785"/>
                        <a:pt x="2539" y="785"/>
                        <a:pt x="2539" y="785"/>
                      </a:cubicBezTo>
                      <a:cubicBezTo>
                        <a:pt x="2538" y="789"/>
                        <a:pt x="2539" y="792"/>
                        <a:pt x="2541" y="796"/>
                      </a:cubicBezTo>
                      <a:cubicBezTo>
                        <a:pt x="2545" y="802"/>
                        <a:pt x="2550" y="804"/>
                        <a:pt x="2557" y="804"/>
                      </a:cubicBezTo>
                      <a:cubicBezTo>
                        <a:pt x="2564" y="805"/>
                        <a:pt x="2570" y="802"/>
                        <a:pt x="2575" y="798"/>
                      </a:cubicBezTo>
                      <a:cubicBezTo>
                        <a:pt x="2580" y="794"/>
                        <a:pt x="2583" y="788"/>
                        <a:pt x="2585" y="782"/>
                      </a:cubicBezTo>
                      <a:cubicBezTo>
                        <a:pt x="2586" y="775"/>
                        <a:pt x="2585" y="768"/>
                        <a:pt x="2581" y="762"/>
                      </a:cubicBezTo>
                      <a:cubicBezTo>
                        <a:pt x="2578" y="756"/>
                        <a:pt x="2572" y="752"/>
                        <a:pt x="2566" y="749"/>
                      </a:cubicBezTo>
                      <a:cubicBezTo>
                        <a:pt x="2548" y="744"/>
                        <a:pt x="2532" y="757"/>
                        <a:pt x="2529" y="771"/>
                      </a:cubicBezTo>
                      <a:cubicBezTo>
                        <a:pt x="2522" y="799"/>
                        <a:pt x="2512" y="818"/>
                        <a:pt x="2493" y="840"/>
                      </a:cubicBezTo>
                      <a:cubicBezTo>
                        <a:pt x="2492" y="842"/>
                        <a:pt x="2490" y="844"/>
                        <a:pt x="2488" y="846"/>
                      </a:cubicBezTo>
                      <a:cubicBezTo>
                        <a:pt x="2490" y="845"/>
                        <a:pt x="2491" y="844"/>
                        <a:pt x="2493" y="843"/>
                      </a:cubicBezTo>
                      <a:cubicBezTo>
                        <a:pt x="2503" y="838"/>
                        <a:pt x="2511" y="835"/>
                        <a:pt x="2522" y="835"/>
                      </a:cubicBezTo>
                      <a:cubicBezTo>
                        <a:pt x="2512" y="838"/>
                        <a:pt x="2505" y="841"/>
                        <a:pt x="2495" y="846"/>
                      </a:cubicBezTo>
                      <a:cubicBezTo>
                        <a:pt x="2494" y="846"/>
                        <a:pt x="2494" y="846"/>
                        <a:pt x="2493" y="847"/>
                      </a:cubicBezTo>
                      <a:cubicBezTo>
                        <a:pt x="2501" y="844"/>
                        <a:pt x="2512" y="852"/>
                        <a:pt x="2517" y="859"/>
                      </a:cubicBezTo>
                      <a:cubicBezTo>
                        <a:pt x="2519" y="863"/>
                        <a:pt x="2521" y="868"/>
                        <a:pt x="2522" y="872"/>
                      </a:cubicBezTo>
                      <a:cubicBezTo>
                        <a:pt x="2524" y="880"/>
                        <a:pt x="2523" y="891"/>
                        <a:pt x="2516" y="896"/>
                      </a:cubicBezTo>
                      <a:cubicBezTo>
                        <a:pt x="2521" y="903"/>
                        <a:pt x="2520" y="911"/>
                        <a:pt x="2519" y="918"/>
                      </a:cubicBezTo>
                      <a:cubicBezTo>
                        <a:pt x="2518" y="928"/>
                        <a:pt x="2520" y="939"/>
                        <a:pt x="2528" y="941"/>
                      </a:cubicBezTo>
                      <a:cubicBezTo>
                        <a:pt x="2518" y="946"/>
                        <a:pt x="2507" y="932"/>
                        <a:pt x="2505" y="923"/>
                      </a:cubicBezTo>
                      <a:cubicBezTo>
                        <a:pt x="2501" y="910"/>
                        <a:pt x="2508" y="898"/>
                        <a:pt x="2513" y="884"/>
                      </a:cubicBezTo>
                      <a:cubicBezTo>
                        <a:pt x="2517" y="875"/>
                        <a:pt x="2517" y="868"/>
                        <a:pt x="2513" y="860"/>
                      </a:cubicBezTo>
                      <a:cubicBezTo>
                        <a:pt x="2509" y="854"/>
                        <a:pt x="2501" y="846"/>
                        <a:pt x="2493" y="847"/>
                      </a:cubicBezTo>
                      <a:cubicBezTo>
                        <a:pt x="2494" y="847"/>
                        <a:pt x="2496" y="847"/>
                        <a:pt x="2498" y="847"/>
                      </a:cubicBezTo>
                      <a:cubicBezTo>
                        <a:pt x="2502" y="849"/>
                        <a:pt x="2505" y="853"/>
                        <a:pt x="2505" y="860"/>
                      </a:cubicBezTo>
                      <a:cubicBezTo>
                        <a:pt x="2504" y="859"/>
                        <a:pt x="2502" y="859"/>
                        <a:pt x="2501" y="859"/>
                      </a:cubicBezTo>
                      <a:cubicBezTo>
                        <a:pt x="2501" y="851"/>
                        <a:pt x="2495" y="848"/>
                        <a:pt x="2488" y="850"/>
                      </a:cubicBezTo>
                      <a:cubicBezTo>
                        <a:pt x="2485" y="851"/>
                        <a:pt x="2482" y="852"/>
                        <a:pt x="2479" y="854"/>
                      </a:cubicBezTo>
                      <a:cubicBezTo>
                        <a:pt x="2455" y="876"/>
                        <a:pt x="2427" y="891"/>
                        <a:pt x="2397" y="900"/>
                      </a:cubicBezTo>
                      <a:cubicBezTo>
                        <a:pt x="2422" y="894"/>
                        <a:pt x="2453" y="890"/>
                        <a:pt x="2475" y="905"/>
                      </a:cubicBezTo>
                      <a:cubicBezTo>
                        <a:pt x="2486" y="912"/>
                        <a:pt x="2493" y="921"/>
                        <a:pt x="2495" y="934"/>
                      </a:cubicBezTo>
                      <a:cubicBezTo>
                        <a:pt x="2497" y="945"/>
                        <a:pt x="2496" y="956"/>
                        <a:pt x="2491" y="965"/>
                      </a:cubicBezTo>
                      <a:cubicBezTo>
                        <a:pt x="2478" y="988"/>
                        <a:pt x="2450" y="996"/>
                        <a:pt x="2428" y="984"/>
                      </a:cubicBezTo>
                      <a:cubicBezTo>
                        <a:pt x="2409" y="974"/>
                        <a:pt x="2396" y="949"/>
                        <a:pt x="2411" y="929"/>
                      </a:cubicBezTo>
                      <a:cubicBezTo>
                        <a:pt x="2418" y="921"/>
                        <a:pt x="2428" y="917"/>
                        <a:pt x="2438" y="921"/>
                      </a:cubicBezTo>
                      <a:cubicBezTo>
                        <a:pt x="2441" y="922"/>
                        <a:pt x="2444" y="924"/>
                        <a:pt x="2446" y="927"/>
                      </a:cubicBezTo>
                      <a:cubicBezTo>
                        <a:pt x="2446" y="927"/>
                        <a:pt x="2446" y="927"/>
                        <a:pt x="2446" y="927"/>
                      </a:cubicBezTo>
                      <a:cubicBezTo>
                        <a:pt x="2450" y="934"/>
                        <a:pt x="2449" y="944"/>
                        <a:pt x="2441" y="950"/>
                      </a:cubicBezTo>
                      <a:cubicBezTo>
                        <a:pt x="2433" y="955"/>
                        <a:pt x="2423" y="952"/>
                        <a:pt x="2418" y="945"/>
                      </a:cubicBezTo>
                      <a:cubicBezTo>
                        <a:pt x="2414" y="937"/>
                        <a:pt x="2416" y="927"/>
                        <a:pt x="2423" y="922"/>
                      </a:cubicBezTo>
                      <a:cubicBezTo>
                        <a:pt x="2426" y="920"/>
                        <a:pt x="2430" y="919"/>
                        <a:pt x="2434" y="920"/>
                      </a:cubicBezTo>
                      <a:cubicBezTo>
                        <a:pt x="2434" y="920"/>
                        <a:pt x="2434" y="920"/>
                        <a:pt x="2434" y="920"/>
                      </a:cubicBezTo>
                      <a:cubicBezTo>
                        <a:pt x="2425" y="919"/>
                        <a:pt x="2417" y="923"/>
                        <a:pt x="2412" y="930"/>
                      </a:cubicBezTo>
                      <a:cubicBezTo>
                        <a:pt x="2399" y="950"/>
                        <a:pt x="2412" y="972"/>
                        <a:pt x="2430" y="982"/>
                      </a:cubicBezTo>
                      <a:cubicBezTo>
                        <a:pt x="2451" y="993"/>
                        <a:pt x="2477" y="985"/>
                        <a:pt x="2488" y="964"/>
                      </a:cubicBezTo>
                      <a:cubicBezTo>
                        <a:pt x="2490" y="961"/>
                        <a:pt x="2492" y="957"/>
                        <a:pt x="2492" y="953"/>
                      </a:cubicBezTo>
                      <a:cubicBezTo>
                        <a:pt x="2491" y="955"/>
                        <a:pt x="2490" y="958"/>
                        <a:pt x="2488" y="959"/>
                      </a:cubicBezTo>
                      <a:cubicBezTo>
                        <a:pt x="2482" y="966"/>
                        <a:pt x="2473" y="968"/>
                        <a:pt x="2465" y="965"/>
                      </a:cubicBezTo>
                      <a:cubicBezTo>
                        <a:pt x="2458" y="962"/>
                        <a:pt x="2454" y="953"/>
                        <a:pt x="2458" y="945"/>
                      </a:cubicBezTo>
                      <a:cubicBezTo>
                        <a:pt x="2461" y="940"/>
                        <a:pt x="2466" y="938"/>
                        <a:pt x="2471" y="939"/>
                      </a:cubicBezTo>
                      <a:cubicBezTo>
                        <a:pt x="2480" y="942"/>
                        <a:pt x="2479" y="953"/>
                        <a:pt x="2474" y="954"/>
                      </a:cubicBezTo>
                      <a:cubicBezTo>
                        <a:pt x="2476" y="952"/>
                        <a:pt x="2476" y="948"/>
                        <a:pt x="2474" y="946"/>
                      </a:cubicBezTo>
                      <a:cubicBezTo>
                        <a:pt x="2472" y="942"/>
                        <a:pt x="2467" y="942"/>
                        <a:pt x="2464" y="945"/>
                      </a:cubicBezTo>
                      <a:cubicBezTo>
                        <a:pt x="2461" y="948"/>
                        <a:pt x="2460" y="951"/>
                        <a:pt x="2461" y="955"/>
                      </a:cubicBezTo>
                      <a:cubicBezTo>
                        <a:pt x="2464" y="961"/>
                        <a:pt x="2471" y="963"/>
                        <a:pt x="2477" y="962"/>
                      </a:cubicBezTo>
                      <a:cubicBezTo>
                        <a:pt x="2489" y="960"/>
                        <a:pt x="2494" y="946"/>
                        <a:pt x="2492" y="935"/>
                      </a:cubicBezTo>
                      <a:cubicBezTo>
                        <a:pt x="2490" y="923"/>
                        <a:pt x="2484" y="914"/>
                        <a:pt x="2473" y="907"/>
                      </a:cubicBezTo>
                      <a:cubicBezTo>
                        <a:pt x="2442" y="888"/>
                        <a:pt x="2390" y="907"/>
                        <a:pt x="2350" y="911"/>
                      </a:cubicBezTo>
                      <a:cubicBezTo>
                        <a:pt x="2358" y="913"/>
                        <a:pt x="2364" y="917"/>
                        <a:pt x="2371" y="924"/>
                      </a:cubicBezTo>
                      <a:cubicBezTo>
                        <a:pt x="2374" y="927"/>
                        <a:pt x="2377" y="930"/>
                        <a:pt x="2379" y="933"/>
                      </a:cubicBezTo>
                      <a:cubicBezTo>
                        <a:pt x="2378" y="933"/>
                        <a:pt x="2377" y="934"/>
                        <a:pt x="2376" y="934"/>
                      </a:cubicBezTo>
                      <a:cubicBezTo>
                        <a:pt x="2370" y="927"/>
                        <a:pt x="2363" y="920"/>
                        <a:pt x="2354" y="916"/>
                      </a:cubicBezTo>
                      <a:cubicBezTo>
                        <a:pt x="2348" y="914"/>
                        <a:pt x="2342" y="912"/>
                        <a:pt x="2336" y="912"/>
                      </a:cubicBezTo>
                      <a:cubicBezTo>
                        <a:pt x="2343" y="914"/>
                        <a:pt x="2349" y="920"/>
                        <a:pt x="2351" y="924"/>
                      </a:cubicBezTo>
                      <a:cubicBezTo>
                        <a:pt x="2353" y="929"/>
                        <a:pt x="2353" y="934"/>
                        <a:pt x="2351" y="939"/>
                      </a:cubicBezTo>
                      <a:cubicBezTo>
                        <a:pt x="2348" y="946"/>
                        <a:pt x="2340" y="951"/>
                        <a:pt x="2331" y="946"/>
                      </a:cubicBezTo>
                      <a:cubicBezTo>
                        <a:pt x="2327" y="944"/>
                        <a:pt x="2324" y="939"/>
                        <a:pt x="2326" y="934"/>
                      </a:cubicBezTo>
                      <a:cubicBezTo>
                        <a:pt x="2328" y="925"/>
                        <a:pt x="2339" y="925"/>
                        <a:pt x="2340" y="931"/>
                      </a:cubicBezTo>
                      <a:cubicBezTo>
                        <a:pt x="2338" y="929"/>
                        <a:pt x="2334" y="929"/>
                        <a:pt x="2332" y="931"/>
                      </a:cubicBezTo>
                      <a:cubicBezTo>
                        <a:pt x="2329" y="933"/>
                        <a:pt x="2329" y="938"/>
                        <a:pt x="2332" y="941"/>
                      </a:cubicBezTo>
                      <a:cubicBezTo>
                        <a:pt x="2334" y="944"/>
                        <a:pt x="2338" y="944"/>
                        <a:pt x="2341" y="943"/>
                      </a:cubicBezTo>
                      <a:cubicBezTo>
                        <a:pt x="2347" y="941"/>
                        <a:pt x="2349" y="933"/>
                        <a:pt x="2348" y="927"/>
                      </a:cubicBezTo>
                      <a:cubicBezTo>
                        <a:pt x="2347" y="923"/>
                        <a:pt x="2343" y="919"/>
                        <a:pt x="2339" y="916"/>
                      </a:cubicBezTo>
                      <a:cubicBezTo>
                        <a:pt x="2333" y="912"/>
                        <a:pt x="2327" y="912"/>
                        <a:pt x="2319" y="912"/>
                      </a:cubicBezTo>
                      <a:cubicBezTo>
                        <a:pt x="2295" y="912"/>
                        <a:pt x="2271" y="910"/>
                        <a:pt x="2247" y="905"/>
                      </a:cubicBezTo>
                      <a:cubicBezTo>
                        <a:pt x="2242" y="904"/>
                        <a:pt x="2220" y="897"/>
                        <a:pt x="2203" y="891"/>
                      </a:cubicBezTo>
                      <a:cubicBezTo>
                        <a:pt x="2219" y="905"/>
                        <a:pt x="2231" y="923"/>
                        <a:pt x="2239" y="944"/>
                      </a:cubicBezTo>
                      <a:cubicBezTo>
                        <a:pt x="2241" y="950"/>
                        <a:pt x="2242" y="956"/>
                        <a:pt x="2243" y="962"/>
                      </a:cubicBezTo>
                      <a:cubicBezTo>
                        <a:pt x="2245" y="971"/>
                        <a:pt x="2247" y="988"/>
                        <a:pt x="2260" y="989"/>
                      </a:cubicBezTo>
                      <a:cubicBezTo>
                        <a:pt x="2265" y="989"/>
                        <a:pt x="2270" y="986"/>
                        <a:pt x="2271" y="981"/>
                      </a:cubicBezTo>
                      <a:cubicBezTo>
                        <a:pt x="2271" y="978"/>
                        <a:pt x="2270" y="975"/>
                        <a:pt x="2268" y="973"/>
                      </a:cubicBezTo>
                      <a:cubicBezTo>
                        <a:pt x="2265" y="971"/>
                        <a:pt x="2261" y="972"/>
                        <a:pt x="2260" y="975"/>
                      </a:cubicBezTo>
                      <a:cubicBezTo>
                        <a:pt x="2259" y="978"/>
                        <a:pt x="2259" y="980"/>
                        <a:pt x="2261" y="982"/>
                      </a:cubicBezTo>
                      <a:cubicBezTo>
                        <a:pt x="2257" y="982"/>
                        <a:pt x="2254" y="973"/>
                        <a:pt x="2261" y="970"/>
                      </a:cubicBezTo>
                      <a:cubicBezTo>
                        <a:pt x="2265" y="968"/>
                        <a:pt x="2269" y="969"/>
                        <a:pt x="2272" y="972"/>
                      </a:cubicBezTo>
                      <a:cubicBezTo>
                        <a:pt x="2277" y="978"/>
                        <a:pt x="2275" y="985"/>
                        <a:pt x="2269" y="989"/>
                      </a:cubicBezTo>
                      <a:cubicBezTo>
                        <a:pt x="2264" y="993"/>
                        <a:pt x="2256" y="992"/>
                        <a:pt x="2251" y="988"/>
                      </a:cubicBezTo>
                      <a:cubicBezTo>
                        <a:pt x="2248" y="986"/>
                        <a:pt x="2246" y="984"/>
                        <a:pt x="2245" y="981"/>
                      </a:cubicBezTo>
                      <a:cubicBezTo>
                        <a:pt x="2246" y="993"/>
                        <a:pt x="2246" y="1004"/>
                        <a:pt x="2245" y="1013"/>
                      </a:cubicBezTo>
                      <a:cubicBezTo>
                        <a:pt x="2243" y="1031"/>
                        <a:pt x="2231" y="1057"/>
                        <a:pt x="2234" y="1071"/>
                      </a:cubicBezTo>
                      <a:cubicBezTo>
                        <a:pt x="2235" y="1074"/>
                        <a:pt x="2236" y="1077"/>
                        <a:pt x="2238" y="1079"/>
                      </a:cubicBezTo>
                      <a:cubicBezTo>
                        <a:pt x="2242" y="1084"/>
                        <a:pt x="2247" y="1088"/>
                        <a:pt x="2253" y="1089"/>
                      </a:cubicBezTo>
                      <a:cubicBezTo>
                        <a:pt x="2260" y="1091"/>
                        <a:pt x="2266" y="1089"/>
                        <a:pt x="2272" y="1086"/>
                      </a:cubicBezTo>
                      <a:cubicBezTo>
                        <a:pt x="2278" y="1082"/>
                        <a:pt x="2283" y="1075"/>
                        <a:pt x="2286" y="1067"/>
                      </a:cubicBezTo>
                      <a:cubicBezTo>
                        <a:pt x="2288" y="1060"/>
                        <a:pt x="2287" y="1053"/>
                        <a:pt x="2283" y="1046"/>
                      </a:cubicBezTo>
                      <a:cubicBezTo>
                        <a:pt x="2279" y="1039"/>
                        <a:pt x="2273" y="1034"/>
                        <a:pt x="2265" y="1034"/>
                      </a:cubicBezTo>
                      <a:cubicBezTo>
                        <a:pt x="2259" y="1035"/>
                        <a:pt x="2254" y="1037"/>
                        <a:pt x="2251" y="1041"/>
                      </a:cubicBezTo>
                      <a:cubicBezTo>
                        <a:pt x="2252" y="1041"/>
                        <a:pt x="2252" y="1041"/>
                        <a:pt x="2252" y="1041"/>
                      </a:cubicBezTo>
                      <a:cubicBezTo>
                        <a:pt x="2259" y="1034"/>
                        <a:pt x="2269" y="1041"/>
                        <a:pt x="2263" y="1048"/>
                      </a:cubicBezTo>
                      <a:cubicBezTo>
                        <a:pt x="2260" y="1051"/>
                        <a:pt x="2251" y="1051"/>
                        <a:pt x="2252" y="1062"/>
                      </a:cubicBezTo>
                      <a:cubicBezTo>
                        <a:pt x="2250" y="1059"/>
                        <a:pt x="2248" y="1055"/>
                        <a:pt x="2248" y="1051"/>
                      </a:cubicBezTo>
                      <a:cubicBezTo>
                        <a:pt x="2248" y="1050"/>
                        <a:pt x="2248" y="1048"/>
                        <a:pt x="2248" y="1047"/>
                      </a:cubicBezTo>
                      <a:cubicBezTo>
                        <a:pt x="2250" y="1039"/>
                        <a:pt x="2257" y="1034"/>
                        <a:pt x="2265" y="1033"/>
                      </a:cubicBezTo>
                      <a:cubicBezTo>
                        <a:pt x="2274" y="1033"/>
                        <a:pt x="2280" y="1038"/>
                        <a:pt x="2284" y="1045"/>
                      </a:cubicBezTo>
                      <a:cubicBezTo>
                        <a:pt x="2288" y="1052"/>
                        <a:pt x="2289" y="1060"/>
                        <a:pt x="2287" y="1068"/>
                      </a:cubicBezTo>
                      <a:cubicBezTo>
                        <a:pt x="2285" y="1076"/>
                        <a:pt x="2280" y="1083"/>
                        <a:pt x="2273" y="1088"/>
                      </a:cubicBezTo>
                      <a:cubicBezTo>
                        <a:pt x="2266" y="1092"/>
                        <a:pt x="2259" y="1093"/>
                        <a:pt x="2251" y="1091"/>
                      </a:cubicBezTo>
                      <a:cubicBezTo>
                        <a:pt x="2245" y="1090"/>
                        <a:pt x="2240" y="1086"/>
                        <a:pt x="2236" y="1081"/>
                      </a:cubicBezTo>
                      <a:cubicBezTo>
                        <a:pt x="2233" y="1078"/>
                        <a:pt x="2232" y="1076"/>
                        <a:pt x="2231" y="1072"/>
                      </a:cubicBezTo>
                      <a:cubicBezTo>
                        <a:pt x="2231" y="1071"/>
                        <a:pt x="2231" y="1071"/>
                        <a:pt x="2231" y="1071"/>
                      </a:cubicBezTo>
                      <a:cubicBezTo>
                        <a:pt x="2231" y="1071"/>
                        <a:pt x="2230" y="1071"/>
                        <a:pt x="2230" y="1072"/>
                      </a:cubicBezTo>
                      <a:cubicBezTo>
                        <a:pt x="2230" y="1073"/>
                        <a:pt x="2230" y="1073"/>
                        <a:pt x="2230" y="1073"/>
                      </a:cubicBezTo>
                      <a:cubicBezTo>
                        <a:pt x="2228" y="1078"/>
                        <a:pt x="2226" y="1083"/>
                        <a:pt x="2223" y="1088"/>
                      </a:cubicBezTo>
                      <a:cubicBezTo>
                        <a:pt x="2216" y="1100"/>
                        <a:pt x="2204" y="1113"/>
                        <a:pt x="2189" y="1114"/>
                      </a:cubicBezTo>
                      <a:cubicBezTo>
                        <a:pt x="2183" y="1114"/>
                        <a:pt x="2177" y="1112"/>
                        <a:pt x="2172" y="1108"/>
                      </a:cubicBezTo>
                      <a:cubicBezTo>
                        <a:pt x="2171" y="1107"/>
                        <a:pt x="2171" y="1107"/>
                        <a:pt x="2171" y="1107"/>
                      </a:cubicBezTo>
                      <a:cubicBezTo>
                        <a:pt x="2166" y="1102"/>
                        <a:pt x="2163" y="1096"/>
                        <a:pt x="2162" y="1088"/>
                      </a:cubicBezTo>
                      <a:cubicBezTo>
                        <a:pt x="2161" y="1081"/>
                        <a:pt x="2163" y="1075"/>
                        <a:pt x="2167" y="1069"/>
                      </a:cubicBezTo>
                      <a:cubicBezTo>
                        <a:pt x="2172" y="1064"/>
                        <a:pt x="2178" y="1060"/>
                        <a:pt x="2186" y="1061"/>
                      </a:cubicBezTo>
                      <a:cubicBezTo>
                        <a:pt x="2191" y="1061"/>
                        <a:pt x="2195" y="1063"/>
                        <a:pt x="2197" y="1068"/>
                      </a:cubicBezTo>
                      <a:cubicBezTo>
                        <a:pt x="2200" y="1072"/>
                        <a:pt x="2201" y="1078"/>
                        <a:pt x="2199" y="1083"/>
                      </a:cubicBezTo>
                      <a:cubicBezTo>
                        <a:pt x="2198" y="1086"/>
                        <a:pt x="2197" y="1088"/>
                        <a:pt x="2194" y="1089"/>
                      </a:cubicBezTo>
                      <a:cubicBezTo>
                        <a:pt x="2196" y="1088"/>
                        <a:pt x="2198" y="1086"/>
                        <a:pt x="2199" y="1083"/>
                      </a:cubicBezTo>
                      <a:cubicBezTo>
                        <a:pt x="2201" y="1078"/>
                        <a:pt x="2200" y="1073"/>
                        <a:pt x="2197" y="1068"/>
                      </a:cubicBezTo>
                      <a:cubicBezTo>
                        <a:pt x="2194" y="1064"/>
                        <a:pt x="2191" y="1062"/>
                        <a:pt x="2186" y="1062"/>
                      </a:cubicBezTo>
                      <a:cubicBezTo>
                        <a:pt x="2179" y="1061"/>
                        <a:pt x="2173" y="1065"/>
                        <a:pt x="2168" y="1070"/>
                      </a:cubicBezTo>
                      <a:cubicBezTo>
                        <a:pt x="2165" y="1076"/>
                        <a:pt x="2163" y="1082"/>
                        <a:pt x="2164" y="1088"/>
                      </a:cubicBezTo>
                      <a:cubicBezTo>
                        <a:pt x="2165" y="1096"/>
                        <a:pt x="2168" y="1101"/>
                        <a:pt x="2174" y="1106"/>
                      </a:cubicBezTo>
                      <a:cubicBezTo>
                        <a:pt x="2179" y="1110"/>
                        <a:pt x="2183" y="1111"/>
                        <a:pt x="2189" y="1111"/>
                      </a:cubicBezTo>
                      <a:cubicBezTo>
                        <a:pt x="2203" y="1110"/>
                        <a:pt x="2215" y="1095"/>
                        <a:pt x="2221" y="1083"/>
                      </a:cubicBezTo>
                      <a:cubicBezTo>
                        <a:pt x="2224" y="1077"/>
                        <a:pt x="2226" y="1070"/>
                        <a:pt x="2229" y="1062"/>
                      </a:cubicBezTo>
                      <a:cubicBezTo>
                        <a:pt x="2228" y="1063"/>
                        <a:pt x="2227" y="1064"/>
                        <a:pt x="2226" y="1065"/>
                      </a:cubicBezTo>
                      <a:cubicBezTo>
                        <a:pt x="2221" y="1069"/>
                        <a:pt x="2213" y="1070"/>
                        <a:pt x="2208" y="1067"/>
                      </a:cubicBezTo>
                      <a:cubicBezTo>
                        <a:pt x="2202" y="1063"/>
                        <a:pt x="2199" y="1056"/>
                        <a:pt x="2204" y="1050"/>
                      </a:cubicBezTo>
                      <a:cubicBezTo>
                        <a:pt x="2207" y="1047"/>
                        <a:pt x="2211" y="1046"/>
                        <a:pt x="2215" y="1047"/>
                      </a:cubicBezTo>
                      <a:cubicBezTo>
                        <a:pt x="2222" y="1050"/>
                        <a:pt x="2220" y="1059"/>
                        <a:pt x="2215" y="1059"/>
                      </a:cubicBezTo>
                      <a:cubicBezTo>
                        <a:pt x="2217" y="1058"/>
                        <a:pt x="2218" y="1055"/>
                        <a:pt x="2217" y="1053"/>
                      </a:cubicBezTo>
                      <a:cubicBezTo>
                        <a:pt x="2215" y="1050"/>
                        <a:pt x="2211" y="1049"/>
                        <a:pt x="2208" y="1051"/>
                      </a:cubicBezTo>
                      <a:cubicBezTo>
                        <a:pt x="2206" y="1053"/>
                        <a:pt x="2205" y="1056"/>
                        <a:pt x="2205" y="1058"/>
                      </a:cubicBezTo>
                      <a:cubicBezTo>
                        <a:pt x="2206" y="1064"/>
                        <a:pt x="2212" y="1066"/>
                        <a:pt x="2217" y="1066"/>
                      </a:cubicBezTo>
                      <a:cubicBezTo>
                        <a:pt x="2221" y="1065"/>
                        <a:pt x="2224" y="1063"/>
                        <a:pt x="2227" y="1060"/>
                      </a:cubicBezTo>
                      <a:cubicBezTo>
                        <a:pt x="2237" y="1050"/>
                        <a:pt x="2244" y="1009"/>
                        <a:pt x="2242" y="995"/>
                      </a:cubicBezTo>
                      <a:cubicBezTo>
                        <a:pt x="2239" y="1009"/>
                        <a:pt x="2232" y="1022"/>
                        <a:pt x="2220" y="1033"/>
                      </a:cubicBezTo>
                      <a:cubicBezTo>
                        <a:pt x="2194" y="1057"/>
                        <a:pt x="2146" y="1066"/>
                        <a:pt x="2122" y="1035"/>
                      </a:cubicBezTo>
                      <a:cubicBezTo>
                        <a:pt x="2115" y="1025"/>
                        <a:pt x="2113" y="1010"/>
                        <a:pt x="2121" y="1000"/>
                      </a:cubicBezTo>
                      <a:cubicBezTo>
                        <a:pt x="2128" y="992"/>
                        <a:pt x="2138" y="989"/>
                        <a:pt x="2148" y="994"/>
                      </a:cubicBezTo>
                      <a:cubicBezTo>
                        <a:pt x="2156" y="999"/>
                        <a:pt x="2160" y="1008"/>
                        <a:pt x="2158" y="1018"/>
                      </a:cubicBezTo>
                      <a:cubicBezTo>
                        <a:pt x="2156" y="1024"/>
                        <a:pt x="2152" y="1028"/>
                        <a:pt x="2147" y="1030"/>
                      </a:cubicBezTo>
                      <a:cubicBezTo>
                        <a:pt x="2144" y="1031"/>
                        <a:pt x="2143" y="1031"/>
                        <a:pt x="2140" y="1031"/>
                      </a:cubicBezTo>
                      <a:cubicBezTo>
                        <a:pt x="2135" y="1031"/>
                        <a:pt x="2130" y="1029"/>
                        <a:pt x="2127" y="1024"/>
                      </a:cubicBezTo>
                      <a:cubicBezTo>
                        <a:pt x="2122" y="1017"/>
                        <a:pt x="2124" y="1007"/>
                        <a:pt x="2132" y="1002"/>
                      </a:cubicBezTo>
                      <a:cubicBezTo>
                        <a:pt x="2139" y="998"/>
                        <a:pt x="2149" y="1000"/>
                        <a:pt x="2154" y="1007"/>
                      </a:cubicBezTo>
                      <a:cubicBezTo>
                        <a:pt x="2156" y="1011"/>
                        <a:pt x="2157" y="1016"/>
                        <a:pt x="2155" y="1020"/>
                      </a:cubicBezTo>
                      <a:cubicBezTo>
                        <a:pt x="2156" y="1019"/>
                        <a:pt x="2156" y="1018"/>
                        <a:pt x="2156" y="1018"/>
                      </a:cubicBezTo>
                      <a:cubicBezTo>
                        <a:pt x="2158" y="1009"/>
                        <a:pt x="2154" y="1001"/>
                        <a:pt x="2146" y="996"/>
                      </a:cubicBezTo>
                      <a:cubicBezTo>
                        <a:pt x="2138" y="992"/>
                        <a:pt x="2129" y="995"/>
                        <a:pt x="2124" y="1002"/>
                      </a:cubicBezTo>
                      <a:cubicBezTo>
                        <a:pt x="2117" y="1011"/>
                        <a:pt x="2119" y="1024"/>
                        <a:pt x="2126" y="1033"/>
                      </a:cubicBezTo>
                      <a:cubicBezTo>
                        <a:pt x="2148" y="1061"/>
                        <a:pt x="2193" y="1051"/>
                        <a:pt x="2217" y="1029"/>
                      </a:cubicBezTo>
                      <a:cubicBezTo>
                        <a:pt x="2239" y="1006"/>
                        <a:pt x="2243" y="976"/>
                        <a:pt x="2233" y="945"/>
                      </a:cubicBezTo>
                      <a:cubicBezTo>
                        <a:pt x="2212" y="884"/>
                        <a:pt x="2150" y="861"/>
                        <a:pt x="2090" y="859"/>
                      </a:cubicBezTo>
                      <a:cubicBezTo>
                        <a:pt x="2069" y="858"/>
                        <a:pt x="2051" y="860"/>
                        <a:pt x="2031" y="867"/>
                      </a:cubicBezTo>
                      <a:cubicBezTo>
                        <a:pt x="2010" y="874"/>
                        <a:pt x="1990" y="887"/>
                        <a:pt x="1981" y="903"/>
                      </a:cubicBezTo>
                      <a:cubicBezTo>
                        <a:pt x="1980" y="904"/>
                        <a:pt x="1980" y="904"/>
                        <a:pt x="1980" y="904"/>
                      </a:cubicBezTo>
                      <a:cubicBezTo>
                        <a:pt x="1988" y="893"/>
                        <a:pt x="2001" y="885"/>
                        <a:pt x="2012" y="881"/>
                      </a:cubicBezTo>
                      <a:cubicBezTo>
                        <a:pt x="2035" y="874"/>
                        <a:pt x="2070" y="879"/>
                        <a:pt x="2090" y="894"/>
                      </a:cubicBezTo>
                      <a:cubicBezTo>
                        <a:pt x="2088" y="895"/>
                        <a:pt x="2087" y="897"/>
                        <a:pt x="2087" y="898"/>
                      </a:cubicBezTo>
                      <a:cubicBezTo>
                        <a:pt x="2068" y="883"/>
                        <a:pt x="2036" y="879"/>
                        <a:pt x="2013" y="885"/>
                      </a:cubicBezTo>
                      <a:cubicBezTo>
                        <a:pt x="1998" y="889"/>
                        <a:pt x="1980" y="901"/>
                        <a:pt x="1977" y="918"/>
                      </a:cubicBezTo>
                      <a:cubicBezTo>
                        <a:pt x="1977" y="923"/>
                        <a:pt x="1978" y="927"/>
                        <a:pt x="1980" y="932"/>
                      </a:cubicBezTo>
                      <a:cubicBezTo>
                        <a:pt x="1982" y="936"/>
                        <a:pt x="1986" y="939"/>
                        <a:pt x="1991" y="941"/>
                      </a:cubicBezTo>
                      <a:cubicBezTo>
                        <a:pt x="1995" y="942"/>
                        <a:pt x="1999" y="942"/>
                        <a:pt x="2003" y="940"/>
                      </a:cubicBezTo>
                      <a:cubicBezTo>
                        <a:pt x="2007" y="937"/>
                        <a:pt x="2009" y="934"/>
                        <a:pt x="2010" y="930"/>
                      </a:cubicBezTo>
                      <a:cubicBezTo>
                        <a:pt x="2011" y="926"/>
                        <a:pt x="2010" y="922"/>
                        <a:pt x="2007" y="920"/>
                      </a:cubicBezTo>
                      <a:cubicBezTo>
                        <a:pt x="2006" y="919"/>
                        <a:pt x="2004" y="918"/>
                        <a:pt x="2003" y="918"/>
                      </a:cubicBezTo>
                      <a:cubicBezTo>
                        <a:pt x="2001" y="918"/>
                        <a:pt x="1999" y="918"/>
                        <a:pt x="1998" y="919"/>
                      </a:cubicBezTo>
                      <a:cubicBezTo>
                        <a:pt x="1997" y="920"/>
                        <a:pt x="1996" y="921"/>
                        <a:pt x="1996" y="922"/>
                      </a:cubicBezTo>
                      <a:cubicBezTo>
                        <a:pt x="1995" y="924"/>
                        <a:pt x="1996" y="925"/>
                        <a:pt x="1996" y="925"/>
                      </a:cubicBezTo>
                      <a:cubicBezTo>
                        <a:pt x="1995" y="925"/>
                        <a:pt x="1995" y="924"/>
                        <a:pt x="1995" y="922"/>
                      </a:cubicBezTo>
                      <a:cubicBezTo>
                        <a:pt x="1996" y="921"/>
                        <a:pt x="1997" y="920"/>
                        <a:pt x="1998" y="919"/>
                      </a:cubicBezTo>
                      <a:cubicBezTo>
                        <a:pt x="1999" y="918"/>
                        <a:pt x="2001" y="917"/>
                        <a:pt x="2003" y="917"/>
                      </a:cubicBezTo>
                      <a:cubicBezTo>
                        <a:pt x="2004" y="918"/>
                        <a:pt x="2006" y="918"/>
                        <a:pt x="2007" y="919"/>
                      </a:cubicBezTo>
                      <a:cubicBezTo>
                        <a:pt x="2011" y="922"/>
                        <a:pt x="2012" y="926"/>
                        <a:pt x="2011" y="930"/>
                      </a:cubicBezTo>
                      <a:cubicBezTo>
                        <a:pt x="2010" y="935"/>
                        <a:pt x="2008" y="938"/>
                        <a:pt x="2003" y="940"/>
                      </a:cubicBezTo>
                      <a:cubicBezTo>
                        <a:pt x="1999" y="943"/>
                        <a:pt x="1995" y="943"/>
                        <a:pt x="1990" y="942"/>
                      </a:cubicBezTo>
                      <a:cubicBezTo>
                        <a:pt x="1985" y="940"/>
                        <a:pt x="1981" y="937"/>
                        <a:pt x="1978" y="932"/>
                      </a:cubicBezTo>
                      <a:cubicBezTo>
                        <a:pt x="1977" y="929"/>
                        <a:pt x="1976" y="927"/>
                        <a:pt x="1975" y="924"/>
                      </a:cubicBezTo>
                      <a:cubicBezTo>
                        <a:pt x="1975" y="926"/>
                        <a:pt x="1975" y="928"/>
                        <a:pt x="1976" y="931"/>
                      </a:cubicBezTo>
                      <a:cubicBezTo>
                        <a:pt x="1978" y="944"/>
                        <a:pt x="1984" y="954"/>
                        <a:pt x="1993" y="964"/>
                      </a:cubicBezTo>
                      <a:cubicBezTo>
                        <a:pt x="2005" y="977"/>
                        <a:pt x="2015" y="982"/>
                        <a:pt x="2030" y="989"/>
                      </a:cubicBezTo>
                      <a:cubicBezTo>
                        <a:pt x="2058" y="1000"/>
                        <a:pt x="2092" y="1007"/>
                        <a:pt x="2108" y="1035"/>
                      </a:cubicBezTo>
                      <a:cubicBezTo>
                        <a:pt x="2111" y="1039"/>
                        <a:pt x="2112" y="1043"/>
                        <a:pt x="2114" y="1048"/>
                      </a:cubicBezTo>
                      <a:cubicBezTo>
                        <a:pt x="2115" y="1052"/>
                        <a:pt x="2115" y="1059"/>
                        <a:pt x="2117" y="1064"/>
                      </a:cubicBezTo>
                      <a:cubicBezTo>
                        <a:pt x="2120" y="1077"/>
                        <a:pt x="2131" y="1080"/>
                        <a:pt x="2138" y="1076"/>
                      </a:cubicBezTo>
                      <a:cubicBezTo>
                        <a:pt x="2141" y="1074"/>
                        <a:pt x="2143" y="1071"/>
                        <a:pt x="2143" y="1068"/>
                      </a:cubicBezTo>
                      <a:cubicBezTo>
                        <a:pt x="2143" y="1065"/>
                        <a:pt x="2142" y="1063"/>
                        <a:pt x="2139" y="1061"/>
                      </a:cubicBezTo>
                      <a:cubicBezTo>
                        <a:pt x="2136" y="1060"/>
                        <a:pt x="2132" y="1061"/>
                        <a:pt x="2131" y="1064"/>
                      </a:cubicBezTo>
                      <a:cubicBezTo>
                        <a:pt x="2130" y="1066"/>
                        <a:pt x="2131" y="1069"/>
                        <a:pt x="2133" y="1070"/>
                      </a:cubicBezTo>
                      <a:cubicBezTo>
                        <a:pt x="2131" y="1070"/>
                        <a:pt x="2129" y="1066"/>
                        <a:pt x="2129" y="1064"/>
                      </a:cubicBezTo>
                      <a:cubicBezTo>
                        <a:pt x="2130" y="1062"/>
                        <a:pt x="2132" y="1059"/>
                        <a:pt x="2134" y="1059"/>
                      </a:cubicBezTo>
                      <a:cubicBezTo>
                        <a:pt x="2142" y="1056"/>
                        <a:pt x="2148" y="1065"/>
                        <a:pt x="2145" y="1071"/>
                      </a:cubicBezTo>
                      <a:cubicBezTo>
                        <a:pt x="2144" y="1076"/>
                        <a:pt x="2140" y="1079"/>
                        <a:pt x="2135" y="1080"/>
                      </a:cubicBezTo>
                      <a:cubicBezTo>
                        <a:pt x="2128" y="1082"/>
                        <a:pt x="2120" y="1077"/>
                        <a:pt x="2116" y="1069"/>
                      </a:cubicBezTo>
                      <a:cubicBezTo>
                        <a:pt x="2117" y="1072"/>
                        <a:pt x="2117" y="1075"/>
                        <a:pt x="2117" y="1078"/>
                      </a:cubicBezTo>
                      <a:cubicBezTo>
                        <a:pt x="2118" y="1082"/>
                        <a:pt x="2122" y="1088"/>
                        <a:pt x="2128" y="1090"/>
                      </a:cubicBezTo>
                      <a:cubicBezTo>
                        <a:pt x="2137" y="1093"/>
                        <a:pt x="2147" y="1087"/>
                        <a:pt x="2151" y="1078"/>
                      </a:cubicBezTo>
                      <a:cubicBezTo>
                        <a:pt x="2153" y="1072"/>
                        <a:pt x="2154" y="1066"/>
                        <a:pt x="2161" y="1062"/>
                      </a:cubicBezTo>
                      <a:cubicBezTo>
                        <a:pt x="2166" y="1058"/>
                        <a:pt x="2173" y="1057"/>
                        <a:pt x="2179" y="1060"/>
                      </a:cubicBezTo>
                      <a:cubicBezTo>
                        <a:pt x="2160" y="1062"/>
                        <a:pt x="2163" y="1076"/>
                        <a:pt x="2156" y="1087"/>
                      </a:cubicBezTo>
                      <a:cubicBezTo>
                        <a:pt x="2151" y="1094"/>
                        <a:pt x="2144" y="1099"/>
                        <a:pt x="2136" y="1098"/>
                      </a:cubicBezTo>
                      <a:cubicBezTo>
                        <a:pt x="2129" y="1098"/>
                        <a:pt x="2119" y="1092"/>
                        <a:pt x="2117" y="1081"/>
                      </a:cubicBezTo>
                      <a:cubicBezTo>
                        <a:pt x="2117" y="1082"/>
                        <a:pt x="2117" y="1083"/>
                        <a:pt x="2117" y="1084"/>
                      </a:cubicBezTo>
                      <a:cubicBezTo>
                        <a:pt x="2115" y="1100"/>
                        <a:pt x="2107" y="1112"/>
                        <a:pt x="2092" y="1119"/>
                      </a:cubicBezTo>
                      <a:cubicBezTo>
                        <a:pt x="2089" y="1121"/>
                        <a:pt x="2086" y="1122"/>
                        <a:pt x="2084" y="1122"/>
                      </a:cubicBezTo>
                      <a:cubicBezTo>
                        <a:pt x="2084" y="1122"/>
                        <a:pt x="2083" y="1120"/>
                        <a:pt x="2083" y="1120"/>
                      </a:cubicBezTo>
                      <a:cubicBezTo>
                        <a:pt x="2086" y="1119"/>
                        <a:pt x="2088" y="1118"/>
                        <a:pt x="2091" y="1117"/>
                      </a:cubicBezTo>
                      <a:cubicBezTo>
                        <a:pt x="2106" y="1109"/>
                        <a:pt x="2112" y="1098"/>
                        <a:pt x="2113" y="1083"/>
                      </a:cubicBezTo>
                      <a:cubicBezTo>
                        <a:pt x="2113" y="1081"/>
                        <a:pt x="2113" y="1079"/>
                        <a:pt x="2114" y="1078"/>
                      </a:cubicBezTo>
                      <a:cubicBezTo>
                        <a:pt x="2112" y="1083"/>
                        <a:pt x="2109" y="1088"/>
                        <a:pt x="2104" y="1092"/>
                      </a:cubicBezTo>
                      <a:cubicBezTo>
                        <a:pt x="2101" y="1094"/>
                        <a:pt x="2099" y="1096"/>
                        <a:pt x="2095" y="1097"/>
                      </a:cubicBezTo>
                      <a:cubicBezTo>
                        <a:pt x="2091" y="1098"/>
                        <a:pt x="2088" y="1098"/>
                        <a:pt x="2085" y="1098"/>
                      </a:cubicBezTo>
                      <a:cubicBezTo>
                        <a:pt x="2076" y="1096"/>
                        <a:pt x="2069" y="1089"/>
                        <a:pt x="2071" y="1079"/>
                      </a:cubicBezTo>
                      <a:cubicBezTo>
                        <a:pt x="2072" y="1076"/>
                        <a:pt x="2075" y="1073"/>
                        <a:pt x="2078" y="1071"/>
                      </a:cubicBezTo>
                      <a:cubicBezTo>
                        <a:pt x="2080" y="1070"/>
                        <a:pt x="2081" y="1069"/>
                        <a:pt x="2083" y="1069"/>
                      </a:cubicBezTo>
                      <a:cubicBezTo>
                        <a:pt x="2086" y="1069"/>
                        <a:pt x="2089" y="1070"/>
                        <a:pt x="2092" y="1072"/>
                      </a:cubicBezTo>
                      <a:cubicBezTo>
                        <a:pt x="2093" y="1074"/>
                        <a:pt x="2094" y="1075"/>
                        <a:pt x="2094" y="1076"/>
                      </a:cubicBezTo>
                      <a:cubicBezTo>
                        <a:pt x="2095" y="1077"/>
                        <a:pt x="2095" y="1078"/>
                        <a:pt x="2095" y="1079"/>
                      </a:cubicBezTo>
                      <a:cubicBezTo>
                        <a:pt x="2095" y="1082"/>
                        <a:pt x="2094" y="1084"/>
                        <a:pt x="2091" y="1086"/>
                      </a:cubicBezTo>
                      <a:cubicBezTo>
                        <a:pt x="2090" y="1086"/>
                        <a:pt x="2088" y="1087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7" y="1085"/>
                        <a:pt x="2087" y="1085"/>
                        <a:pt x="2087" y="1085"/>
                      </a:cubicBezTo>
                      <a:cubicBezTo>
                        <a:pt x="2088" y="1086"/>
                        <a:pt x="2089" y="1086"/>
                        <a:pt x="2091" y="1085"/>
                      </a:cubicBezTo>
                      <a:cubicBezTo>
                        <a:pt x="2093" y="1084"/>
                        <a:pt x="2094" y="1082"/>
                        <a:pt x="2094" y="1080"/>
                      </a:cubicBezTo>
                      <a:cubicBezTo>
                        <a:pt x="2094" y="1079"/>
                        <a:pt x="2094" y="1078"/>
                        <a:pt x="2093" y="1077"/>
                      </a:cubicBezTo>
                      <a:cubicBezTo>
                        <a:pt x="2093" y="1075"/>
                        <a:pt x="2092" y="1074"/>
                        <a:pt x="2091" y="1073"/>
                      </a:cubicBezTo>
                      <a:cubicBezTo>
                        <a:pt x="2089" y="1072"/>
                        <a:pt x="2086" y="1071"/>
                        <a:pt x="2083" y="1071"/>
                      </a:cubicBezTo>
                      <a:cubicBezTo>
                        <a:pt x="2082" y="1071"/>
                        <a:pt x="2080" y="1072"/>
                        <a:pt x="2079" y="1073"/>
                      </a:cubicBezTo>
                      <a:cubicBezTo>
                        <a:pt x="2076" y="1074"/>
                        <a:pt x="2075" y="1077"/>
                        <a:pt x="2074" y="1080"/>
                      </a:cubicBezTo>
                      <a:cubicBezTo>
                        <a:pt x="2072" y="1088"/>
                        <a:pt x="2078" y="1094"/>
                        <a:pt x="2085" y="1095"/>
                      </a:cubicBezTo>
                      <a:cubicBezTo>
                        <a:pt x="2088" y="1095"/>
                        <a:pt x="2091" y="1095"/>
                        <a:pt x="2094" y="1094"/>
                      </a:cubicBezTo>
                      <a:cubicBezTo>
                        <a:pt x="2097" y="1093"/>
                        <a:pt x="2099" y="1091"/>
                        <a:pt x="2102" y="1089"/>
                      </a:cubicBezTo>
                      <a:cubicBezTo>
                        <a:pt x="2104" y="1087"/>
                        <a:pt x="2106" y="1084"/>
                        <a:pt x="2108" y="1081"/>
                      </a:cubicBezTo>
                      <a:cubicBezTo>
                        <a:pt x="2110" y="1077"/>
                        <a:pt x="2111" y="1071"/>
                        <a:pt x="2111" y="1066"/>
                      </a:cubicBezTo>
                      <a:cubicBezTo>
                        <a:pt x="2112" y="1056"/>
                        <a:pt x="2109" y="1045"/>
                        <a:pt x="2104" y="1037"/>
                      </a:cubicBezTo>
                      <a:cubicBezTo>
                        <a:pt x="2091" y="1014"/>
                        <a:pt x="2062" y="1006"/>
                        <a:pt x="2038" y="997"/>
                      </a:cubicBezTo>
                      <a:cubicBezTo>
                        <a:pt x="2042" y="999"/>
                        <a:pt x="2046" y="1001"/>
                        <a:pt x="2050" y="1003"/>
                      </a:cubicBezTo>
                      <a:cubicBezTo>
                        <a:pt x="2062" y="1011"/>
                        <a:pt x="2070" y="1029"/>
                        <a:pt x="2063" y="1042"/>
                      </a:cubicBezTo>
                      <a:cubicBezTo>
                        <a:pt x="2059" y="1051"/>
                        <a:pt x="2051" y="1057"/>
                        <a:pt x="2053" y="1067"/>
                      </a:cubicBezTo>
                      <a:cubicBezTo>
                        <a:pt x="2045" y="1067"/>
                        <a:pt x="2038" y="1056"/>
                        <a:pt x="2040" y="1045"/>
                      </a:cubicBezTo>
                      <a:cubicBezTo>
                        <a:pt x="2043" y="1032"/>
                        <a:pt x="2055" y="1019"/>
                        <a:pt x="2045" y="1007"/>
                      </a:cubicBezTo>
                      <a:cubicBezTo>
                        <a:pt x="2040" y="1000"/>
                        <a:pt x="2031" y="997"/>
                        <a:pt x="2029" y="993"/>
                      </a:cubicBezTo>
                      <a:cubicBezTo>
                        <a:pt x="2030" y="994"/>
                        <a:pt x="2030" y="994"/>
                        <a:pt x="2030" y="994"/>
                      </a:cubicBezTo>
                      <a:cubicBezTo>
                        <a:pt x="2030" y="994"/>
                        <a:pt x="2029" y="993"/>
                        <a:pt x="2028" y="993"/>
                      </a:cubicBezTo>
                      <a:cubicBezTo>
                        <a:pt x="2013" y="986"/>
                        <a:pt x="2002" y="980"/>
                        <a:pt x="1991" y="967"/>
                      </a:cubicBezTo>
                      <a:cubicBezTo>
                        <a:pt x="1982" y="956"/>
                        <a:pt x="1975" y="946"/>
                        <a:pt x="1973" y="931"/>
                      </a:cubicBezTo>
                      <a:cubicBezTo>
                        <a:pt x="1973" y="921"/>
                        <a:pt x="1975" y="911"/>
                        <a:pt x="1979" y="902"/>
                      </a:cubicBezTo>
                      <a:cubicBezTo>
                        <a:pt x="1989" y="885"/>
                        <a:pt x="2009" y="872"/>
                        <a:pt x="2030" y="864"/>
                      </a:cubicBezTo>
                      <a:cubicBezTo>
                        <a:pt x="2038" y="861"/>
                        <a:pt x="2046" y="859"/>
                        <a:pt x="2055" y="857"/>
                      </a:cubicBezTo>
                      <a:cubicBezTo>
                        <a:pt x="2070" y="854"/>
                        <a:pt x="2085" y="856"/>
                        <a:pt x="2100" y="850"/>
                      </a:cubicBezTo>
                      <a:cubicBezTo>
                        <a:pt x="2106" y="847"/>
                        <a:pt x="2114" y="842"/>
                        <a:pt x="2116" y="835"/>
                      </a:cubicBezTo>
                      <a:cubicBezTo>
                        <a:pt x="2118" y="831"/>
                        <a:pt x="2118" y="825"/>
                        <a:pt x="2113" y="823"/>
                      </a:cubicBezTo>
                      <a:cubicBezTo>
                        <a:pt x="2111" y="822"/>
                        <a:pt x="2110" y="823"/>
                        <a:pt x="2109" y="824"/>
                      </a:cubicBezTo>
                      <a:cubicBezTo>
                        <a:pt x="2108" y="825"/>
                        <a:pt x="2108" y="827"/>
                        <a:pt x="2109" y="828"/>
                      </a:cubicBezTo>
                      <a:cubicBezTo>
                        <a:pt x="2109" y="829"/>
                        <a:pt x="2110" y="829"/>
                        <a:pt x="2111" y="829"/>
                      </a:cubicBezTo>
                      <a:cubicBezTo>
                        <a:pt x="2113" y="829"/>
                        <a:pt x="2114" y="828"/>
                        <a:pt x="2113" y="826"/>
                      </a:cubicBezTo>
                      <a:cubicBezTo>
                        <a:pt x="2113" y="826"/>
                        <a:pt x="2112" y="825"/>
                        <a:pt x="2111" y="825"/>
                      </a:cubicBezTo>
                      <a:cubicBezTo>
                        <a:pt x="2112" y="824"/>
                        <a:pt x="2113" y="825"/>
                        <a:pt x="2114" y="825"/>
                      </a:cubicBezTo>
                      <a:cubicBezTo>
                        <a:pt x="2115" y="827"/>
                        <a:pt x="2115" y="828"/>
                        <a:pt x="2114" y="830"/>
                      </a:cubicBezTo>
                      <a:cubicBezTo>
                        <a:pt x="2113" y="832"/>
                        <a:pt x="2110" y="833"/>
                        <a:pt x="2107" y="831"/>
                      </a:cubicBezTo>
                      <a:cubicBezTo>
                        <a:pt x="2106" y="830"/>
                        <a:pt x="2104" y="828"/>
                        <a:pt x="2104" y="826"/>
                      </a:cubicBezTo>
                      <a:cubicBezTo>
                        <a:pt x="2104" y="824"/>
                        <a:pt x="2105" y="822"/>
                        <a:pt x="2106" y="821"/>
                      </a:cubicBezTo>
                      <a:cubicBezTo>
                        <a:pt x="2108" y="819"/>
                        <a:pt x="2111" y="819"/>
                        <a:pt x="2113" y="820"/>
                      </a:cubicBezTo>
                      <a:cubicBezTo>
                        <a:pt x="2118" y="822"/>
                        <a:pt x="2119" y="827"/>
                        <a:pt x="2119" y="832"/>
                      </a:cubicBezTo>
                      <a:cubicBezTo>
                        <a:pt x="2118" y="835"/>
                        <a:pt x="2117" y="837"/>
                        <a:pt x="2116" y="839"/>
                      </a:cubicBezTo>
                      <a:cubicBezTo>
                        <a:pt x="2123" y="831"/>
                        <a:pt x="2125" y="822"/>
                        <a:pt x="2123" y="813"/>
                      </a:cubicBezTo>
                      <a:cubicBezTo>
                        <a:pt x="2121" y="807"/>
                        <a:pt x="2118" y="802"/>
                        <a:pt x="2113" y="799"/>
                      </a:cubicBezTo>
                      <a:cubicBezTo>
                        <a:pt x="2113" y="799"/>
                        <a:pt x="2113" y="799"/>
                        <a:pt x="2113" y="799"/>
                      </a:cubicBezTo>
                      <a:cubicBezTo>
                        <a:pt x="2117" y="803"/>
                        <a:pt x="2118" y="810"/>
                        <a:pt x="2110" y="812"/>
                      </a:cubicBezTo>
                      <a:cubicBezTo>
                        <a:pt x="2105" y="815"/>
                        <a:pt x="2094" y="810"/>
                        <a:pt x="2088" y="824"/>
                      </a:cubicBezTo>
                      <a:close/>
                      <a:moveTo>
                        <a:pt x="2385" y="615"/>
                      </a:moveTo>
                      <a:cubicBezTo>
                        <a:pt x="2357" y="620"/>
                        <a:pt x="2345" y="641"/>
                        <a:pt x="2333" y="647"/>
                      </a:cubicBezTo>
                      <a:cubicBezTo>
                        <a:pt x="2320" y="654"/>
                        <a:pt x="2312" y="639"/>
                        <a:pt x="2324" y="628"/>
                      </a:cubicBezTo>
                      <a:cubicBezTo>
                        <a:pt x="2337" y="616"/>
                        <a:pt x="2363" y="612"/>
                        <a:pt x="2385" y="615"/>
                      </a:cubicBezTo>
                      <a:close/>
                      <a:moveTo>
                        <a:pt x="2254" y="552"/>
                      </a:moveTo>
                      <a:cubicBezTo>
                        <a:pt x="2246" y="543"/>
                        <a:pt x="2240" y="516"/>
                        <a:pt x="2246" y="501"/>
                      </a:cubicBezTo>
                      <a:cubicBezTo>
                        <a:pt x="2253" y="486"/>
                        <a:pt x="2266" y="488"/>
                        <a:pt x="2262" y="506"/>
                      </a:cubicBezTo>
                      <a:cubicBezTo>
                        <a:pt x="2259" y="519"/>
                        <a:pt x="2248" y="539"/>
                        <a:pt x="2254" y="552"/>
                      </a:cubicBezTo>
                      <a:close/>
                      <a:moveTo>
                        <a:pt x="2246" y="689"/>
                      </a:moveTo>
                      <a:cubicBezTo>
                        <a:pt x="2248" y="690"/>
                        <a:pt x="2250" y="689"/>
                        <a:pt x="2250" y="687"/>
                      </a:cubicBezTo>
                      <a:cubicBezTo>
                        <a:pt x="2251" y="685"/>
                        <a:pt x="2250" y="682"/>
                        <a:pt x="2248" y="682"/>
                      </a:cubicBezTo>
                      <a:cubicBezTo>
                        <a:pt x="2246" y="681"/>
                        <a:pt x="2244" y="682"/>
                        <a:pt x="2243" y="684"/>
                      </a:cubicBezTo>
                      <a:cubicBezTo>
                        <a:pt x="2243" y="686"/>
                        <a:pt x="2244" y="688"/>
                        <a:pt x="2246" y="689"/>
                      </a:cubicBezTo>
                      <a:close/>
                      <a:moveTo>
                        <a:pt x="2266" y="627"/>
                      </a:moveTo>
                      <a:cubicBezTo>
                        <a:pt x="2274" y="633"/>
                        <a:pt x="2265" y="642"/>
                        <a:pt x="2263" y="646"/>
                      </a:cubicBezTo>
                      <a:cubicBezTo>
                        <a:pt x="2261" y="649"/>
                        <a:pt x="2260" y="651"/>
                        <a:pt x="2261" y="654"/>
                      </a:cubicBezTo>
                      <a:cubicBezTo>
                        <a:pt x="2258" y="651"/>
                        <a:pt x="2254" y="643"/>
                        <a:pt x="2253" y="639"/>
                      </a:cubicBezTo>
                      <a:cubicBezTo>
                        <a:pt x="2252" y="632"/>
                        <a:pt x="2256" y="626"/>
                        <a:pt x="2263" y="626"/>
                      </a:cubicBezTo>
                      <a:cubicBezTo>
                        <a:pt x="2261" y="628"/>
                        <a:pt x="2259" y="633"/>
                        <a:pt x="2260" y="637"/>
                      </a:cubicBezTo>
                      <a:cubicBezTo>
                        <a:pt x="2260" y="635"/>
                        <a:pt x="2263" y="630"/>
                        <a:pt x="2266" y="627"/>
                      </a:cubicBezTo>
                      <a:close/>
                      <a:moveTo>
                        <a:pt x="2232" y="673"/>
                      </a:moveTo>
                      <a:cubicBezTo>
                        <a:pt x="2236" y="674"/>
                        <a:pt x="2240" y="672"/>
                        <a:pt x="2241" y="668"/>
                      </a:cubicBezTo>
                      <a:cubicBezTo>
                        <a:pt x="2243" y="664"/>
                        <a:pt x="2241" y="660"/>
                        <a:pt x="2237" y="659"/>
                      </a:cubicBezTo>
                      <a:cubicBezTo>
                        <a:pt x="2233" y="657"/>
                        <a:pt x="2228" y="659"/>
                        <a:pt x="2227" y="663"/>
                      </a:cubicBezTo>
                      <a:cubicBezTo>
                        <a:pt x="2226" y="667"/>
                        <a:pt x="2228" y="672"/>
                        <a:pt x="2232" y="673"/>
                      </a:cubicBezTo>
                      <a:close/>
                      <a:moveTo>
                        <a:pt x="2238" y="684"/>
                      </a:moveTo>
                      <a:cubicBezTo>
                        <a:pt x="2240" y="685"/>
                        <a:pt x="2243" y="683"/>
                        <a:pt x="2244" y="681"/>
                      </a:cubicBezTo>
                      <a:cubicBezTo>
                        <a:pt x="2245" y="678"/>
                        <a:pt x="2243" y="675"/>
                        <a:pt x="2241" y="674"/>
                      </a:cubicBezTo>
                      <a:cubicBezTo>
                        <a:pt x="2238" y="673"/>
                        <a:pt x="2235" y="675"/>
                        <a:pt x="2235" y="677"/>
                      </a:cubicBezTo>
                      <a:cubicBezTo>
                        <a:pt x="2234" y="680"/>
                        <a:pt x="2235" y="683"/>
                        <a:pt x="2238" y="684"/>
                      </a:cubicBezTo>
                      <a:close/>
                      <a:moveTo>
                        <a:pt x="2262" y="570"/>
                      </a:moveTo>
                      <a:cubicBezTo>
                        <a:pt x="2263" y="573"/>
                        <a:pt x="2266" y="575"/>
                        <a:pt x="2268" y="576"/>
                      </a:cubicBezTo>
                      <a:cubicBezTo>
                        <a:pt x="2272" y="577"/>
                        <a:pt x="2276" y="577"/>
                        <a:pt x="2279" y="573"/>
                      </a:cubicBezTo>
                      <a:cubicBezTo>
                        <a:pt x="2283" y="569"/>
                        <a:pt x="2282" y="563"/>
                        <a:pt x="2280" y="560"/>
                      </a:cubicBezTo>
                      <a:cubicBezTo>
                        <a:pt x="2275" y="554"/>
                        <a:pt x="2269" y="558"/>
                        <a:pt x="2265" y="557"/>
                      </a:cubicBezTo>
                      <a:cubicBezTo>
                        <a:pt x="2259" y="556"/>
                        <a:pt x="2255" y="550"/>
                        <a:pt x="2255" y="543"/>
                      </a:cubicBezTo>
                      <a:cubicBezTo>
                        <a:pt x="2255" y="535"/>
                        <a:pt x="2259" y="528"/>
                        <a:pt x="2266" y="525"/>
                      </a:cubicBezTo>
                      <a:cubicBezTo>
                        <a:pt x="2271" y="523"/>
                        <a:pt x="2276" y="524"/>
                        <a:pt x="2278" y="529"/>
                      </a:cubicBezTo>
                      <a:cubicBezTo>
                        <a:pt x="2274" y="527"/>
                        <a:pt x="2268" y="532"/>
                        <a:pt x="2270" y="538"/>
                      </a:cubicBezTo>
                      <a:cubicBezTo>
                        <a:pt x="2272" y="542"/>
                        <a:pt x="2278" y="546"/>
                        <a:pt x="2284" y="551"/>
                      </a:cubicBezTo>
                      <a:cubicBezTo>
                        <a:pt x="2290" y="556"/>
                        <a:pt x="2295" y="562"/>
                        <a:pt x="2297" y="568"/>
                      </a:cubicBezTo>
                      <a:cubicBezTo>
                        <a:pt x="2300" y="582"/>
                        <a:pt x="2290" y="595"/>
                        <a:pt x="2277" y="596"/>
                      </a:cubicBezTo>
                      <a:cubicBezTo>
                        <a:pt x="2269" y="596"/>
                        <a:pt x="2264" y="592"/>
                        <a:pt x="2258" y="588"/>
                      </a:cubicBezTo>
                      <a:cubicBezTo>
                        <a:pt x="2253" y="583"/>
                        <a:pt x="2242" y="567"/>
                        <a:pt x="2233" y="566"/>
                      </a:cubicBezTo>
                      <a:cubicBezTo>
                        <a:pt x="2226" y="566"/>
                        <a:pt x="2223" y="570"/>
                        <a:pt x="2223" y="575"/>
                      </a:cubicBezTo>
                      <a:cubicBezTo>
                        <a:pt x="2218" y="574"/>
                        <a:pt x="2216" y="566"/>
                        <a:pt x="2219" y="560"/>
                      </a:cubicBezTo>
                      <a:cubicBezTo>
                        <a:pt x="2225" y="550"/>
                        <a:pt x="2241" y="546"/>
                        <a:pt x="2252" y="555"/>
                      </a:cubicBezTo>
                      <a:cubicBezTo>
                        <a:pt x="2257" y="558"/>
                        <a:pt x="2259" y="563"/>
                        <a:pt x="2262" y="570"/>
                      </a:cubicBezTo>
                      <a:close/>
                      <a:moveTo>
                        <a:pt x="2301" y="445"/>
                      </a:moveTo>
                      <a:cubicBezTo>
                        <a:pt x="2303" y="445"/>
                        <a:pt x="2304" y="448"/>
                        <a:pt x="2304" y="450"/>
                      </a:cubicBezTo>
                      <a:cubicBezTo>
                        <a:pt x="2304" y="452"/>
                        <a:pt x="2301" y="454"/>
                        <a:pt x="2299" y="453"/>
                      </a:cubicBezTo>
                      <a:cubicBezTo>
                        <a:pt x="2297" y="453"/>
                        <a:pt x="2295" y="451"/>
                        <a:pt x="2296" y="448"/>
                      </a:cubicBezTo>
                      <a:cubicBezTo>
                        <a:pt x="2296" y="446"/>
                        <a:pt x="2298" y="445"/>
                        <a:pt x="2301" y="445"/>
                      </a:cubicBezTo>
                      <a:close/>
                      <a:moveTo>
                        <a:pt x="2309" y="445"/>
                      </a:moveTo>
                      <a:cubicBezTo>
                        <a:pt x="2311" y="445"/>
                        <a:pt x="2312" y="447"/>
                        <a:pt x="2311" y="448"/>
                      </a:cubicBezTo>
                      <a:cubicBezTo>
                        <a:pt x="2311" y="450"/>
                        <a:pt x="2309" y="451"/>
                        <a:pt x="2308" y="451"/>
                      </a:cubicBezTo>
                      <a:cubicBezTo>
                        <a:pt x="2306" y="451"/>
                        <a:pt x="2305" y="449"/>
                        <a:pt x="2305" y="447"/>
                      </a:cubicBezTo>
                      <a:cubicBezTo>
                        <a:pt x="2305" y="445"/>
                        <a:pt x="2307" y="444"/>
                        <a:pt x="2309" y="445"/>
                      </a:cubicBezTo>
                      <a:close/>
                      <a:moveTo>
                        <a:pt x="2292" y="450"/>
                      </a:moveTo>
                      <a:cubicBezTo>
                        <a:pt x="2295" y="451"/>
                        <a:pt x="2298" y="454"/>
                        <a:pt x="2297" y="458"/>
                      </a:cubicBezTo>
                      <a:cubicBezTo>
                        <a:pt x="2296" y="461"/>
                        <a:pt x="2293" y="464"/>
                        <a:pt x="2289" y="463"/>
                      </a:cubicBezTo>
                      <a:cubicBezTo>
                        <a:pt x="2286" y="462"/>
                        <a:pt x="2284" y="459"/>
                        <a:pt x="2284" y="455"/>
                      </a:cubicBezTo>
                      <a:cubicBezTo>
                        <a:pt x="2285" y="452"/>
                        <a:pt x="2288" y="450"/>
                        <a:pt x="2292" y="450"/>
                      </a:cubicBezTo>
                      <a:close/>
                      <a:moveTo>
                        <a:pt x="2264" y="570"/>
                      </a:moveTo>
                      <a:cubicBezTo>
                        <a:pt x="2267" y="574"/>
                        <a:pt x="2271" y="576"/>
                        <a:pt x="2275" y="574"/>
                      </a:cubicBezTo>
                      <a:cubicBezTo>
                        <a:pt x="2283" y="570"/>
                        <a:pt x="2280" y="560"/>
                        <a:pt x="2273" y="559"/>
                      </a:cubicBezTo>
                      <a:cubicBezTo>
                        <a:pt x="2268" y="557"/>
                        <a:pt x="2264" y="560"/>
                        <a:pt x="2258" y="556"/>
                      </a:cubicBezTo>
                      <a:cubicBezTo>
                        <a:pt x="2263" y="562"/>
                        <a:pt x="2261" y="565"/>
                        <a:pt x="2264" y="570"/>
                      </a:cubicBezTo>
                      <a:close/>
                      <a:moveTo>
                        <a:pt x="2290" y="593"/>
                      </a:moveTo>
                      <a:cubicBezTo>
                        <a:pt x="2297" y="590"/>
                        <a:pt x="2301" y="581"/>
                        <a:pt x="2300" y="575"/>
                      </a:cubicBezTo>
                      <a:cubicBezTo>
                        <a:pt x="2308" y="573"/>
                        <a:pt x="2318" y="586"/>
                        <a:pt x="2310" y="596"/>
                      </a:cubicBezTo>
                      <a:cubicBezTo>
                        <a:pt x="2304" y="601"/>
                        <a:pt x="2294" y="601"/>
                        <a:pt x="2290" y="593"/>
                      </a:cubicBezTo>
                      <a:close/>
                      <a:moveTo>
                        <a:pt x="2235" y="484"/>
                      </a:moveTo>
                      <a:cubicBezTo>
                        <a:pt x="2239" y="497"/>
                        <a:pt x="2220" y="502"/>
                        <a:pt x="2214" y="504"/>
                      </a:cubicBezTo>
                      <a:cubicBezTo>
                        <a:pt x="2209" y="506"/>
                        <a:pt x="2207" y="509"/>
                        <a:pt x="2205" y="513"/>
                      </a:cubicBezTo>
                      <a:cubicBezTo>
                        <a:pt x="2204" y="507"/>
                        <a:pt x="2205" y="493"/>
                        <a:pt x="2209" y="487"/>
                      </a:cubicBezTo>
                      <a:cubicBezTo>
                        <a:pt x="2213" y="478"/>
                        <a:pt x="2222" y="474"/>
                        <a:pt x="2233" y="480"/>
                      </a:cubicBezTo>
                      <a:cubicBezTo>
                        <a:pt x="2227" y="481"/>
                        <a:pt x="2220" y="485"/>
                        <a:pt x="2219" y="491"/>
                      </a:cubicBezTo>
                      <a:cubicBezTo>
                        <a:pt x="2221" y="488"/>
                        <a:pt x="2228" y="484"/>
                        <a:pt x="2235" y="484"/>
                      </a:cubicBezTo>
                      <a:close/>
                      <a:moveTo>
                        <a:pt x="2328" y="584"/>
                      </a:moveTo>
                      <a:cubicBezTo>
                        <a:pt x="2317" y="552"/>
                        <a:pt x="2333" y="530"/>
                        <a:pt x="2333" y="514"/>
                      </a:cubicBezTo>
                      <a:cubicBezTo>
                        <a:pt x="2333" y="497"/>
                        <a:pt x="2313" y="496"/>
                        <a:pt x="2309" y="515"/>
                      </a:cubicBezTo>
                      <a:cubicBezTo>
                        <a:pt x="2303" y="535"/>
                        <a:pt x="2313" y="563"/>
                        <a:pt x="2328" y="584"/>
                      </a:cubicBezTo>
                      <a:close/>
                      <a:moveTo>
                        <a:pt x="2267" y="694"/>
                      </a:moveTo>
                      <a:cubicBezTo>
                        <a:pt x="2265" y="691"/>
                        <a:pt x="2263" y="688"/>
                        <a:pt x="2262" y="685"/>
                      </a:cubicBezTo>
                      <a:cubicBezTo>
                        <a:pt x="2258" y="674"/>
                        <a:pt x="2258" y="661"/>
                        <a:pt x="2264" y="650"/>
                      </a:cubicBezTo>
                      <a:cubicBezTo>
                        <a:pt x="2271" y="638"/>
                        <a:pt x="2287" y="630"/>
                        <a:pt x="2301" y="635"/>
                      </a:cubicBezTo>
                      <a:cubicBezTo>
                        <a:pt x="2306" y="637"/>
                        <a:pt x="2311" y="641"/>
                        <a:pt x="2314" y="646"/>
                      </a:cubicBezTo>
                      <a:cubicBezTo>
                        <a:pt x="2316" y="650"/>
                        <a:pt x="2317" y="654"/>
                        <a:pt x="2315" y="658"/>
                      </a:cubicBezTo>
                      <a:cubicBezTo>
                        <a:pt x="2314" y="663"/>
                        <a:pt x="2310" y="667"/>
                        <a:pt x="2305" y="668"/>
                      </a:cubicBezTo>
                      <a:cubicBezTo>
                        <a:pt x="2301" y="669"/>
                        <a:pt x="2297" y="668"/>
                        <a:pt x="2294" y="666"/>
                      </a:cubicBezTo>
                      <a:cubicBezTo>
                        <a:pt x="2289" y="662"/>
                        <a:pt x="2288" y="654"/>
                        <a:pt x="2292" y="648"/>
                      </a:cubicBezTo>
                      <a:cubicBezTo>
                        <a:pt x="2296" y="642"/>
                        <a:pt x="2304" y="641"/>
                        <a:pt x="2310" y="645"/>
                      </a:cubicBezTo>
                      <a:cubicBezTo>
                        <a:pt x="2314" y="649"/>
                        <a:pt x="2316" y="654"/>
                        <a:pt x="2314" y="659"/>
                      </a:cubicBezTo>
                      <a:cubicBezTo>
                        <a:pt x="2315" y="659"/>
                        <a:pt x="2315" y="658"/>
                        <a:pt x="2315" y="658"/>
                      </a:cubicBezTo>
                      <a:cubicBezTo>
                        <a:pt x="2316" y="654"/>
                        <a:pt x="2315" y="650"/>
                        <a:pt x="2313" y="646"/>
                      </a:cubicBezTo>
                      <a:cubicBezTo>
                        <a:pt x="2311" y="641"/>
                        <a:pt x="2306" y="637"/>
                        <a:pt x="2300" y="636"/>
                      </a:cubicBezTo>
                      <a:cubicBezTo>
                        <a:pt x="2287" y="631"/>
                        <a:pt x="2272" y="639"/>
                        <a:pt x="2265" y="651"/>
                      </a:cubicBezTo>
                      <a:cubicBezTo>
                        <a:pt x="2259" y="662"/>
                        <a:pt x="2260" y="675"/>
                        <a:pt x="2265" y="686"/>
                      </a:cubicBezTo>
                      <a:cubicBezTo>
                        <a:pt x="2267" y="688"/>
                        <a:pt x="2268" y="691"/>
                        <a:pt x="2270" y="693"/>
                      </a:cubicBezTo>
                      <a:lnTo>
                        <a:pt x="2267" y="694"/>
                      </a:lnTo>
                      <a:close/>
                      <a:moveTo>
                        <a:pt x="2317" y="708"/>
                      </a:moveTo>
                      <a:cubicBezTo>
                        <a:pt x="2326" y="720"/>
                        <a:pt x="2329" y="735"/>
                        <a:pt x="2318" y="749"/>
                      </a:cubicBezTo>
                      <a:cubicBezTo>
                        <a:pt x="2314" y="754"/>
                        <a:pt x="2309" y="757"/>
                        <a:pt x="2303" y="759"/>
                      </a:cubicBezTo>
                      <a:cubicBezTo>
                        <a:pt x="2298" y="761"/>
                        <a:pt x="2294" y="761"/>
                        <a:pt x="2289" y="759"/>
                      </a:cubicBezTo>
                      <a:cubicBezTo>
                        <a:pt x="2283" y="756"/>
                        <a:pt x="2279" y="751"/>
                        <a:pt x="2278" y="745"/>
                      </a:cubicBezTo>
                      <a:cubicBezTo>
                        <a:pt x="2277" y="741"/>
                        <a:pt x="2278" y="738"/>
                        <a:pt x="2280" y="735"/>
                      </a:cubicBezTo>
                      <a:cubicBezTo>
                        <a:pt x="2284" y="730"/>
                        <a:pt x="2290" y="729"/>
                        <a:pt x="2296" y="730"/>
                      </a:cubicBezTo>
                      <a:cubicBezTo>
                        <a:pt x="2298" y="731"/>
                        <a:pt x="2300" y="733"/>
                        <a:pt x="2302" y="735"/>
                      </a:cubicBezTo>
                      <a:cubicBezTo>
                        <a:pt x="2305" y="740"/>
                        <a:pt x="2304" y="747"/>
                        <a:pt x="2299" y="750"/>
                      </a:cubicBezTo>
                      <a:cubicBezTo>
                        <a:pt x="2294" y="753"/>
                        <a:pt x="2287" y="752"/>
                        <a:pt x="2284" y="747"/>
                      </a:cubicBezTo>
                      <a:cubicBezTo>
                        <a:pt x="2281" y="742"/>
                        <a:pt x="2282" y="735"/>
                        <a:pt x="2287" y="732"/>
                      </a:cubicBezTo>
                      <a:cubicBezTo>
                        <a:pt x="2289" y="731"/>
                        <a:pt x="2290" y="730"/>
                        <a:pt x="2292" y="730"/>
                      </a:cubicBezTo>
                      <a:cubicBezTo>
                        <a:pt x="2292" y="730"/>
                        <a:pt x="2292" y="730"/>
                        <a:pt x="2292" y="730"/>
                      </a:cubicBezTo>
                      <a:cubicBezTo>
                        <a:pt x="2287" y="730"/>
                        <a:pt x="2284" y="732"/>
                        <a:pt x="2281" y="735"/>
                      </a:cubicBezTo>
                      <a:cubicBezTo>
                        <a:pt x="2279" y="738"/>
                        <a:pt x="2278" y="741"/>
                        <a:pt x="2279" y="745"/>
                      </a:cubicBezTo>
                      <a:cubicBezTo>
                        <a:pt x="2280" y="751"/>
                        <a:pt x="2284" y="755"/>
                        <a:pt x="2289" y="758"/>
                      </a:cubicBezTo>
                      <a:cubicBezTo>
                        <a:pt x="2294" y="760"/>
                        <a:pt x="2298" y="760"/>
                        <a:pt x="2303" y="758"/>
                      </a:cubicBezTo>
                      <a:cubicBezTo>
                        <a:pt x="2309" y="756"/>
                        <a:pt x="2313" y="753"/>
                        <a:pt x="2316" y="748"/>
                      </a:cubicBezTo>
                      <a:cubicBezTo>
                        <a:pt x="2327" y="734"/>
                        <a:pt x="2324" y="719"/>
                        <a:pt x="2315" y="709"/>
                      </a:cubicBezTo>
                      <a:lnTo>
                        <a:pt x="2317" y="708"/>
                      </a:lnTo>
                      <a:close/>
                      <a:moveTo>
                        <a:pt x="2394" y="965"/>
                      </a:moveTo>
                      <a:cubicBezTo>
                        <a:pt x="2392" y="968"/>
                        <a:pt x="2388" y="968"/>
                        <a:pt x="2385" y="966"/>
                      </a:cubicBezTo>
                      <a:cubicBezTo>
                        <a:pt x="2382" y="964"/>
                        <a:pt x="2381" y="960"/>
                        <a:pt x="2383" y="957"/>
                      </a:cubicBezTo>
                      <a:cubicBezTo>
                        <a:pt x="2385" y="955"/>
                        <a:pt x="2389" y="954"/>
                        <a:pt x="2392" y="956"/>
                      </a:cubicBezTo>
                      <a:cubicBezTo>
                        <a:pt x="2395" y="958"/>
                        <a:pt x="2396" y="962"/>
                        <a:pt x="2394" y="965"/>
                      </a:cubicBezTo>
                      <a:close/>
                      <a:moveTo>
                        <a:pt x="2389" y="976"/>
                      </a:moveTo>
                      <a:cubicBezTo>
                        <a:pt x="2388" y="979"/>
                        <a:pt x="2385" y="979"/>
                        <a:pt x="2382" y="978"/>
                      </a:cubicBezTo>
                      <a:cubicBezTo>
                        <a:pt x="2380" y="976"/>
                        <a:pt x="2380" y="973"/>
                        <a:pt x="2381" y="971"/>
                      </a:cubicBezTo>
                      <a:cubicBezTo>
                        <a:pt x="2383" y="968"/>
                        <a:pt x="2386" y="968"/>
                        <a:pt x="2388" y="970"/>
                      </a:cubicBezTo>
                      <a:cubicBezTo>
                        <a:pt x="2390" y="971"/>
                        <a:pt x="2391" y="974"/>
                        <a:pt x="2389" y="976"/>
                      </a:cubicBezTo>
                      <a:close/>
                      <a:moveTo>
                        <a:pt x="2392" y="949"/>
                      </a:moveTo>
                      <a:cubicBezTo>
                        <a:pt x="2389" y="953"/>
                        <a:pt x="2383" y="955"/>
                        <a:pt x="2378" y="951"/>
                      </a:cubicBezTo>
                      <a:cubicBezTo>
                        <a:pt x="2374" y="948"/>
                        <a:pt x="2373" y="942"/>
                        <a:pt x="2376" y="938"/>
                      </a:cubicBezTo>
                      <a:cubicBezTo>
                        <a:pt x="2379" y="933"/>
                        <a:pt x="2385" y="932"/>
                        <a:pt x="2389" y="935"/>
                      </a:cubicBezTo>
                      <a:cubicBezTo>
                        <a:pt x="2394" y="939"/>
                        <a:pt x="2395" y="945"/>
                        <a:pt x="2392" y="949"/>
                      </a:cubicBezTo>
                      <a:close/>
                      <a:moveTo>
                        <a:pt x="2146" y="946"/>
                      </a:moveTo>
                      <a:cubicBezTo>
                        <a:pt x="2151" y="961"/>
                        <a:pt x="2171" y="975"/>
                        <a:pt x="2187" y="976"/>
                      </a:cubicBezTo>
                      <a:cubicBezTo>
                        <a:pt x="2203" y="977"/>
                        <a:pt x="2209" y="962"/>
                        <a:pt x="2191" y="958"/>
                      </a:cubicBezTo>
                      <a:cubicBezTo>
                        <a:pt x="2177" y="954"/>
                        <a:pt x="2155" y="957"/>
                        <a:pt x="2146" y="946"/>
                      </a:cubicBezTo>
                      <a:close/>
                      <a:moveTo>
                        <a:pt x="2250" y="764"/>
                      </a:moveTo>
                      <a:cubicBezTo>
                        <a:pt x="2232" y="747"/>
                        <a:pt x="2196" y="738"/>
                        <a:pt x="2180" y="750"/>
                      </a:cubicBezTo>
                      <a:cubicBezTo>
                        <a:pt x="2164" y="764"/>
                        <a:pt x="2178" y="779"/>
                        <a:pt x="2192" y="768"/>
                      </a:cubicBezTo>
                      <a:cubicBezTo>
                        <a:pt x="2199" y="762"/>
                        <a:pt x="2225" y="752"/>
                        <a:pt x="2250" y="764"/>
                      </a:cubicBezTo>
                      <a:close/>
                      <a:moveTo>
                        <a:pt x="2244" y="753"/>
                      </a:moveTo>
                      <a:cubicBezTo>
                        <a:pt x="2235" y="748"/>
                        <a:pt x="2231" y="739"/>
                        <a:pt x="2229" y="731"/>
                      </a:cubicBezTo>
                      <a:cubicBezTo>
                        <a:pt x="2224" y="711"/>
                        <a:pt x="2233" y="686"/>
                        <a:pt x="2220" y="673"/>
                      </a:cubicBezTo>
                      <a:cubicBezTo>
                        <a:pt x="2215" y="667"/>
                        <a:pt x="2206" y="664"/>
                        <a:pt x="2198" y="667"/>
                      </a:cubicBezTo>
                      <a:cubicBezTo>
                        <a:pt x="2194" y="669"/>
                        <a:pt x="2191" y="673"/>
                        <a:pt x="2192" y="678"/>
                      </a:cubicBezTo>
                      <a:cubicBezTo>
                        <a:pt x="2193" y="674"/>
                        <a:pt x="2200" y="671"/>
                        <a:pt x="2205" y="674"/>
                      </a:cubicBezTo>
                      <a:cubicBezTo>
                        <a:pt x="2210" y="676"/>
                        <a:pt x="2212" y="682"/>
                        <a:pt x="2211" y="688"/>
                      </a:cubicBezTo>
                      <a:cubicBezTo>
                        <a:pt x="2209" y="707"/>
                        <a:pt x="2204" y="725"/>
                        <a:pt x="2218" y="741"/>
                      </a:cubicBezTo>
                      <a:cubicBezTo>
                        <a:pt x="2224" y="747"/>
                        <a:pt x="2232" y="751"/>
                        <a:pt x="2244" y="753"/>
                      </a:cubicBezTo>
                      <a:close/>
                      <a:moveTo>
                        <a:pt x="2465" y="840"/>
                      </a:moveTo>
                      <a:cubicBezTo>
                        <a:pt x="2451" y="837"/>
                        <a:pt x="2457" y="818"/>
                        <a:pt x="2458" y="811"/>
                      </a:cubicBezTo>
                      <a:cubicBezTo>
                        <a:pt x="2459" y="806"/>
                        <a:pt x="2458" y="802"/>
                        <a:pt x="2455" y="799"/>
                      </a:cubicBezTo>
                      <a:cubicBezTo>
                        <a:pt x="2461" y="800"/>
                        <a:pt x="2472" y="809"/>
                        <a:pt x="2476" y="815"/>
                      </a:cubicBezTo>
                      <a:cubicBezTo>
                        <a:pt x="2481" y="824"/>
                        <a:pt x="2480" y="834"/>
                        <a:pt x="2470" y="840"/>
                      </a:cubicBezTo>
                      <a:cubicBezTo>
                        <a:pt x="2472" y="835"/>
                        <a:pt x="2471" y="826"/>
                        <a:pt x="2468" y="822"/>
                      </a:cubicBezTo>
                      <a:cubicBezTo>
                        <a:pt x="2468" y="825"/>
                        <a:pt x="2468" y="834"/>
                        <a:pt x="2465" y="840"/>
                      </a:cubicBezTo>
                      <a:close/>
                      <a:moveTo>
                        <a:pt x="2271" y="1060"/>
                      </a:moveTo>
                      <a:cubicBezTo>
                        <a:pt x="2268" y="1062"/>
                        <a:pt x="2266" y="1066"/>
                        <a:pt x="2269" y="1069"/>
                      </a:cubicBezTo>
                      <a:cubicBezTo>
                        <a:pt x="2270" y="1070"/>
                        <a:pt x="2272" y="1070"/>
                        <a:pt x="2273" y="1069"/>
                      </a:cubicBezTo>
                      <a:cubicBezTo>
                        <a:pt x="2274" y="1068"/>
                        <a:pt x="2273" y="1066"/>
                        <a:pt x="2273" y="1066"/>
                      </a:cubicBezTo>
                      <a:cubicBezTo>
                        <a:pt x="2274" y="1066"/>
                        <a:pt x="2275" y="1066"/>
                        <a:pt x="2275" y="1067"/>
                      </a:cubicBezTo>
                      <a:cubicBezTo>
                        <a:pt x="2277" y="1068"/>
                        <a:pt x="2278" y="1072"/>
                        <a:pt x="2276" y="1074"/>
                      </a:cubicBezTo>
                      <a:cubicBezTo>
                        <a:pt x="2275" y="1077"/>
                        <a:pt x="2271" y="1079"/>
                        <a:pt x="2268" y="1077"/>
                      </a:cubicBezTo>
                      <a:cubicBezTo>
                        <a:pt x="2265" y="1076"/>
                        <a:pt x="2262" y="1072"/>
                        <a:pt x="2260" y="1072"/>
                      </a:cubicBezTo>
                      <a:cubicBezTo>
                        <a:pt x="2256" y="1070"/>
                        <a:pt x="2253" y="1073"/>
                        <a:pt x="2252" y="1075"/>
                      </a:cubicBezTo>
                      <a:cubicBezTo>
                        <a:pt x="2253" y="1070"/>
                        <a:pt x="2253" y="1070"/>
                        <a:pt x="2249" y="1067"/>
                      </a:cubicBezTo>
                      <a:cubicBezTo>
                        <a:pt x="2247" y="1065"/>
                        <a:pt x="2235" y="1059"/>
                        <a:pt x="2240" y="1048"/>
                      </a:cubicBezTo>
                      <a:cubicBezTo>
                        <a:pt x="2235" y="1054"/>
                        <a:pt x="2235" y="1062"/>
                        <a:pt x="2237" y="1069"/>
                      </a:cubicBezTo>
                      <a:cubicBezTo>
                        <a:pt x="2240" y="1076"/>
                        <a:pt x="2246" y="1083"/>
                        <a:pt x="2253" y="1085"/>
                      </a:cubicBezTo>
                      <a:cubicBezTo>
                        <a:pt x="2262" y="1088"/>
                        <a:pt x="2275" y="1083"/>
                        <a:pt x="2280" y="1074"/>
                      </a:cubicBezTo>
                      <a:cubicBezTo>
                        <a:pt x="2282" y="1070"/>
                        <a:pt x="2283" y="1063"/>
                        <a:pt x="2279" y="1060"/>
                      </a:cubicBezTo>
                      <a:cubicBezTo>
                        <a:pt x="2277" y="1059"/>
                        <a:pt x="2274" y="1058"/>
                        <a:pt x="2271" y="1060"/>
                      </a:cubicBezTo>
                      <a:close/>
                      <a:moveTo>
                        <a:pt x="2226" y="1067"/>
                      </a:moveTo>
                      <a:cubicBezTo>
                        <a:pt x="2215" y="1085"/>
                        <a:pt x="2197" y="1091"/>
                        <a:pt x="2188" y="1097"/>
                      </a:cubicBezTo>
                      <a:cubicBezTo>
                        <a:pt x="2179" y="1103"/>
                        <a:pt x="2183" y="1112"/>
                        <a:pt x="2195" y="1108"/>
                      </a:cubicBezTo>
                      <a:cubicBezTo>
                        <a:pt x="2208" y="1103"/>
                        <a:pt x="2224" y="1078"/>
                        <a:pt x="2226" y="1067"/>
                      </a:cubicBezTo>
                      <a:close/>
                      <a:moveTo>
                        <a:pt x="2482" y="881"/>
                      </a:moveTo>
                      <a:cubicBezTo>
                        <a:pt x="2483" y="879"/>
                        <a:pt x="2481" y="877"/>
                        <a:pt x="2479" y="876"/>
                      </a:cubicBezTo>
                      <a:cubicBezTo>
                        <a:pt x="2477" y="876"/>
                        <a:pt x="2475" y="877"/>
                        <a:pt x="2475" y="879"/>
                      </a:cubicBezTo>
                      <a:cubicBezTo>
                        <a:pt x="2474" y="881"/>
                        <a:pt x="2475" y="883"/>
                        <a:pt x="2478" y="884"/>
                      </a:cubicBezTo>
                      <a:cubicBezTo>
                        <a:pt x="2480" y="884"/>
                        <a:pt x="2482" y="883"/>
                        <a:pt x="2482" y="881"/>
                      </a:cubicBezTo>
                      <a:close/>
                      <a:moveTo>
                        <a:pt x="2508" y="869"/>
                      </a:moveTo>
                      <a:cubicBezTo>
                        <a:pt x="2508" y="865"/>
                        <a:pt x="2506" y="861"/>
                        <a:pt x="2502" y="860"/>
                      </a:cubicBezTo>
                      <a:cubicBezTo>
                        <a:pt x="2498" y="859"/>
                        <a:pt x="2494" y="862"/>
                        <a:pt x="2493" y="866"/>
                      </a:cubicBezTo>
                      <a:cubicBezTo>
                        <a:pt x="2492" y="870"/>
                        <a:pt x="2495" y="874"/>
                        <a:pt x="2499" y="875"/>
                      </a:cubicBezTo>
                      <a:cubicBezTo>
                        <a:pt x="2503" y="876"/>
                        <a:pt x="2507" y="873"/>
                        <a:pt x="2508" y="869"/>
                      </a:cubicBezTo>
                      <a:close/>
                      <a:moveTo>
                        <a:pt x="2494" y="878"/>
                      </a:moveTo>
                      <a:cubicBezTo>
                        <a:pt x="2495" y="875"/>
                        <a:pt x="2493" y="872"/>
                        <a:pt x="2490" y="871"/>
                      </a:cubicBezTo>
                      <a:cubicBezTo>
                        <a:pt x="2487" y="871"/>
                        <a:pt x="2484" y="873"/>
                        <a:pt x="2484" y="875"/>
                      </a:cubicBezTo>
                      <a:cubicBezTo>
                        <a:pt x="2483" y="878"/>
                        <a:pt x="2485" y="881"/>
                        <a:pt x="2488" y="882"/>
                      </a:cubicBezTo>
                      <a:cubicBezTo>
                        <a:pt x="2491" y="882"/>
                        <a:pt x="2494" y="881"/>
                        <a:pt x="2494" y="878"/>
                      </a:cubicBezTo>
                      <a:close/>
                      <a:moveTo>
                        <a:pt x="2504" y="844"/>
                      </a:moveTo>
                      <a:cubicBezTo>
                        <a:pt x="2512" y="861"/>
                        <a:pt x="2534" y="848"/>
                        <a:pt x="2542" y="845"/>
                      </a:cubicBezTo>
                      <a:cubicBezTo>
                        <a:pt x="2549" y="843"/>
                        <a:pt x="2554" y="843"/>
                        <a:pt x="2559" y="846"/>
                      </a:cubicBezTo>
                      <a:cubicBezTo>
                        <a:pt x="2555" y="839"/>
                        <a:pt x="2541" y="827"/>
                        <a:pt x="2532" y="824"/>
                      </a:cubicBezTo>
                      <a:cubicBezTo>
                        <a:pt x="2520" y="819"/>
                        <a:pt x="2507" y="823"/>
                        <a:pt x="2503" y="838"/>
                      </a:cubicBezTo>
                      <a:cubicBezTo>
                        <a:pt x="2509" y="834"/>
                        <a:pt x="2519" y="833"/>
                        <a:pt x="2526" y="836"/>
                      </a:cubicBezTo>
                      <a:cubicBezTo>
                        <a:pt x="2522" y="836"/>
                        <a:pt x="2511" y="838"/>
                        <a:pt x="2504" y="844"/>
                      </a:cubicBezTo>
                      <a:close/>
                      <a:moveTo>
                        <a:pt x="2497" y="825"/>
                      </a:moveTo>
                      <a:cubicBezTo>
                        <a:pt x="2521" y="797"/>
                        <a:pt x="2516" y="746"/>
                        <a:pt x="2489" y="731"/>
                      </a:cubicBezTo>
                      <a:cubicBezTo>
                        <a:pt x="2467" y="719"/>
                        <a:pt x="2457" y="739"/>
                        <a:pt x="2475" y="754"/>
                      </a:cubicBezTo>
                      <a:cubicBezTo>
                        <a:pt x="2487" y="764"/>
                        <a:pt x="2515" y="790"/>
                        <a:pt x="2497" y="825"/>
                      </a:cubicBezTo>
                      <a:close/>
                      <a:moveTo>
                        <a:pt x="2181" y="812"/>
                      </a:moveTo>
                      <a:cubicBezTo>
                        <a:pt x="2179" y="811"/>
                        <a:pt x="2176" y="811"/>
                        <a:pt x="2175" y="813"/>
                      </a:cubicBezTo>
                      <a:cubicBezTo>
                        <a:pt x="2173" y="815"/>
                        <a:pt x="2174" y="818"/>
                        <a:pt x="2176" y="819"/>
                      </a:cubicBezTo>
                      <a:cubicBezTo>
                        <a:pt x="2178" y="821"/>
                        <a:pt x="2180" y="821"/>
                        <a:pt x="2182" y="819"/>
                      </a:cubicBezTo>
                      <a:cubicBezTo>
                        <a:pt x="2184" y="817"/>
                        <a:pt x="2183" y="814"/>
                        <a:pt x="2181" y="812"/>
                      </a:cubicBezTo>
                      <a:close/>
                      <a:moveTo>
                        <a:pt x="2185" y="799"/>
                      </a:moveTo>
                      <a:cubicBezTo>
                        <a:pt x="2183" y="797"/>
                        <a:pt x="2179" y="798"/>
                        <a:pt x="2177" y="800"/>
                      </a:cubicBezTo>
                      <a:cubicBezTo>
                        <a:pt x="2175" y="803"/>
                        <a:pt x="2176" y="806"/>
                        <a:pt x="2178" y="808"/>
                      </a:cubicBezTo>
                      <a:cubicBezTo>
                        <a:pt x="2181" y="810"/>
                        <a:pt x="2185" y="809"/>
                        <a:pt x="2186" y="807"/>
                      </a:cubicBezTo>
                      <a:cubicBezTo>
                        <a:pt x="2188" y="804"/>
                        <a:pt x="2188" y="801"/>
                        <a:pt x="2185" y="799"/>
                      </a:cubicBezTo>
                      <a:close/>
                      <a:moveTo>
                        <a:pt x="2194" y="784"/>
                      </a:moveTo>
                      <a:cubicBezTo>
                        <a:pt x="2191" y="781"/>
                        <a:pt x="2186" y="782"/>
                        <a:pt x="2183" y="785"/>
                      </a:cubicBezTo>
                      <a:cubicBezTo>
                        <a:pt x="2181" y="788"/>
                        <a:pt x="2181" y="793"/>
                        <a:pt x="2185" y="796"/>
                      </a:cubicBezTo>
                      <a:cubicBezTo>
                        <a:pt x="2188" y="798"/>
                        <a:pt x="2193" y="798"/>
                        <a:pt x="2195" y="794"/>
                      </a:cubicBezTo>
                      <a:cubicBezTo>
                        <a:pt x="2198" y="791"/>
                        <a:pt x="2197" y="786"/>
                        <a:pt x="2194" y="784"/>
                      </a:cubicBezTo>
                      <a:close/>
                      <a:moveTo>
                        <a:pt x="2245" y="821"/>
                      </a:moveTo>
                      <a:cubicBezTo>
                        <a:pt x="2245" y="828"/>
                        <a:pt x="2242" y="838"/>
                        <a:pt x="2234" y="844"/>
                      </a:cubicBezTo>
                      <a:cubicBezTo>
                        <a:pt x="2221" y="853"/>
                        <a:pt x="2206" y="850"/>
                        <a:pt x="2197" y="838"/>
                      </a:cubicBezTo>
                      <a:cubicBezTo>
                        <a:pt x="2178" y="815"/>
                        <a:pt x="2151" y="837"/>
                        <a:pt x="2171" y="861"/>
                      </a:cubicBezTo>
                      <a:cubicBezTo>
                        <a:pt x="2181" y="874"/>
                        <a:pt x="2198" y="877"/>
                        <a:pt x="2211" y="874"/>
                      </a:cubicBezTo>
                      <a:cubicBezTo>
                        <a:pt x="2235" y="870"/>
                        <a:pt x="2257" y="843"/>
                        <a:pt x="2245" y="821"/>
                      </a:cubicBezTo>
                      <a:close/>
                      <a:moveTo>
                        <a:pt x="2196" y="897"/>
                      </a:moveTo>
                      <a:cubicBezTo>
                        <a:pt x="2237" y="927"/>
                        <a:pt x="2246" y="997"/>
                        <a:pt x="2215" y="1025"/>
                      </a:cubicBezTo>
                      <a:cubicBezTo>
                        <a:pt x="2189" y="1047"/>
                        <a:pt x="2170" y="1023"/>
                        <a:pt x="2188" y="999"/>
                      </a:cubicBezTo>
                      <a:cubicBezTo>
                        <a:pt x="2201" y="982"/>
                        <a:pt x="2231" y="938"/>
                        <a:pt x="2196" y="897"/>
                      </a:cubicBezTo>
                      <a:close/>
                      <a:moveTo>
                        <a:pt x="2214" y="898"/>
                      </a:moveTo>
                      <a:cubicBezTo>
                        <a:pt x="2261" y="910"/>
                        <a:pt x="2273" y="924"/>
                        <a:pt x="2299" y="949"/>
                      </a:cubicBezTo>
                      <a:cubicBezTo>
                        <a:pt x="2307" y="957"/>
                        <a:pt x="2317" y="961"/>
                        <a:pt x="2325" y="961"/>
                      </a:cubicBezTo>
                      <a:cubicBezTo>
                        <a:pt x="2337" y="961"/>
                        <a:pt x="2349" y="955"/>
                        <a:pt x="2354" y="949"/>
                      </a:cubicBezTo>
                      <a:cubicBezTo>
                        <a:pt x="2355" y="968"/>
                        <a:pt x="2331" y="978"/>
                        <a:pt x="2320" y="980"/>
                      </a:cubicBezTo>
                      <a:cubicBezTo>
                        <a:pt x="2300" y="983"/>
                        <a:pt x="2278" y="974"/>
                        <a:pt x="2263" y="958"/>
                      </a:cubicBezTo>
                      <a:cubicBezTo>
                        <a:pt x="2247" y="941"/>
                        <a:pt x="2233" y="914"/>
                        <a:pt x="2214" y="898"/>
                      </a:cubicBezTo>
                      <a:close/>
                      <a:moveTo>
                        <a:pt x="2263" y="881"/>
                      </a:moveTo>
                      <a:cubicBezTo>
                        <a:pt x="2274" y="880"/>
                        <a:pt x="2285" y="873"/>
                        <a:pt x="2293" y="867"/>
                      </a:cubicBezTo>
                      <a:cubicBezTo>
                        <a:pt x="2303" y="859"/>
                        <a:pt x="2312" y="842"/>
                        <a:pt x="2307" y="830"/>
                      </a:cubicBezTo>
                      <a:cubicBezTo>
                        <a:pt x="2319" y="824"/>
                        <a:pt x="2326" y="814"/>
                        <a:pt x="2331" y="803"/>
                      </a:cubicBezTo>
                      <a:cubicBezTo>
                        <a:pt x="2338" y="789"/>
                        <a:pt x="2351" y="777"/>
                        <a:pt x="2364" y="782"/>
                      </a:cubicBezTo>
                      <a:cubicBezTo>
                        <a:pt x="2355" y="767"/>
                        <a:pt x="2327" y="775"/>
                        <a:pt x="2316" y="785"/>
                      </a:cubicBezTo>
                      <a:cubicBezTo>
                        <a:pt x="2300" y="798"/>
                        <a:pt x="2298" y="820"/>
                        <a:pt x="2292" y="842"/>
                      </a:cubicBezTo>
                      <a:cubicBezTo>
                        <a:pt x="2289" y="855"/>
                        <a:pt x="2281" y="870"/>
                        <a:pt x="2263" y="881"/>
                      </a:cubicBezTo>
                      <a:close/>
                      <a:moveTo>
                        <a:pt x="2526" y="743"/>
                      </a:moveTo>
                      <a:cubicBezTo>
                        <a:pt x="2521" y="729"/>
                        <a:pt x="2506" y="702"/>
                        <a:pt x="2487" y="701"/>
                      </a:cubicBezTo>
                      <a:cubicBezTo>
                        <a:pt x="2486" y="699"/>
                        <a:pt x="2484" y="697"/>
                        <a:pt x="2482" y="696"/>
                      </a:cubicBezTo>
                      <a:cubicBezTo>
                        <a:pt x="2493" y="694"/>
                        <a:pt x="2505" y="701"/>
                        <a:pt x="2514" y="713"/>
                      </a:cubicBezTo>
                      <a:cubicBezTo>
                        <a:pt x="2521" y="723"/>
                        <a:pt x="2526" y="734"/>
                        <a:pt x="2526" y="743"/>
                      </a:cubicBezTo>
                      <a:close/>
                      <a:moveTo>
                        <a:pt x="2456" y="730"/>
                      </a:moveTo>
                      <a:cubicBezTo>
                        <a:pt x="2454" y="727"/>
                        <a:pt x="2450" y="726"/>
                        <a:pt x="2447" y="728"/>
                      </a:cubicBezTo>
                      <a:cubicBezTo>
                        <a:pt x="2444" y="730"/>
                        <a:pt x="2443" y="734"/>
                        <a:pt x="2445" y="737"/>
                      </a:cubicBezTo>
                      <a:cubicBezTo>
                        <a:pt x="2447" y="740"/>
                        <a:pt x="2451" y="741"/>
                        <a:pt x="2454" y="739"/>
                      </a:cubicBezTo>
                      <a:cubicBezTo>
                        <a:pt x="2457" y="737"/>
                        <a:pt x="2458" y="733"/>
                        <a:pt x="2456" y="730"/>
                      </a:cubicBezTo>
                      <a:close/>
                      <a:moveTo>
                        <a:pt x="2467" y="715"/>
                      </a:moveTo>
                      <a:cubicBezTo>
                        <a:pt x="2465" y="712"/>
                        <a:pt x="2460" y="711"/>
                        <a:pt x="2456" y="713"/>
                      </a:cubicBezTo>
                      <a:cubicBezTo>
                        <a:pt x="2453" y="716"/>
                        <a:pt x="2452" y="720"/>
                        <a:pt x="2454" y="724"/>
                      </a:cubicBezTo>
                      <a:cubicBezTo>
                        <a:pt x="2456" y="727"/>
                        <a:pt x="2461" y="728"/>
                        <a:pt x="2465" y="726"/>
                      </a:cubicBezTo>
                      <a:cubicBezTo>
                        <a:pt x="2468" y="724"/>
                        <a:pt x="2469" y="719"/>
                        <a:pt x="2467" y="715"/>
                      </a:cubicBezTo>
                      <a:close/>
                      <a:moveTo>
                        <a:pt x="2485" y="700"/>
                      </a:moveTo>
                      <a:cubicBezTo>
                        <a:pt x="2482" y="695"/>
                        <a:pt x="2476" y="694"/>
                        <a:pt x="2471" y="697"/>
                      </a:cubicBezTo>
                      <a:cubicBezTo>
                        <a:pt x="2466" y="700"/>
                        <a:pt x="2465" y="706"/>
                        <a:pt x="2468" y="711"/>
                      </a:cubicBezTo>
                      <a:cubicBezTo>
                        <a:pt x="2471" y="716"/>
                        <a:pt x="2477" y="717"/>
                        <a:pt x="2482" y="714"/>
                      </a:cubicBezTo>
                      <a:cubicBezTo>
                        <a:pt x="2487" y="711"/>
                        <a:pt x="2488" y="705"/>
                        <a:pt x="2485" y="700"/>
                      </a:cubicBezTo>
                      <a:close/>
                      <a:moveTo>
                        <a:pt x="2560" y="721"/>
                      </a:moveTo>
                      <a:cubicBezTo>
                        <a:pt x="2558" y="718"/>
                        <a:pt x="2553" y="717"/>
                        <a:pt x="2550" y="719"/>
                      </a:cubicBezTo>
                      <a:cubicBezTo>
                        <a:pt x="2546" y="721"/>
                        <a:pt x="2545" y="726"/>
                        <a:pt x="2548" y="729"/>
                      </a:cubicBezTo>
                      <a:cubicBezTo>
                        <a:pt x="2550" y="732"/>
                        <a:pt x="2554" y="733"/>
                        <a:pt x="2558" y="731"/>
                      </a:cubicBezTo>
                      <a:cubicBezTo>
                        <a:pt x="2561" y="729"/>
                        <a:pt x="2562" y="724"/>
                        <a:pt x="2560" y="721"/>
                      </a:cubicBezTo>
                      <a:close/>
                      <a:moveTo>
                        <a:pt x="2029" y="946"/>
                      </a:moveTo>
                      <a:cubicBezTo>
                        <a:pt x="2031" y="954"/>
                        <a:pt x="2042" y="962"/>
                        <a:pt x="2048" y="956"/>
                      </a:cubicBezTo>
                      <a:cubicBezTo>
                        <a:pt x="2054" y="958"/>
                        <a:pt x="2057" y="965"/>
                        <a:pt x="2056" y="971"/>
                      </a:cubicBezTo>
                      <a:cubicBezTo>
                        <a:pt x="2053" y="982"/>
                        <a:pt x="2041" y="990"/>
                        <a:pt x="2030" y="988"/>
                      </a:cubicBezTo>
                      <a:cubicBezTo>
                        <a:pt x="2053" y="1002"/>
                        <a:pt x="2083" y="973"/>
                        <a:pt x="2073" y="947"/>
                      </a:cubicBezTo>
                      <a:cubicBezTo>
                        <a:pt x="2068" y="933"/>
                        <a:pt x="2056" y="927"/>
                        <a:pt x="2046" y="928"/>
                      </a:cubicBezTo>
                      <a:cubicBezTo>
                        <a:pt x="2036" y="929"/>
                        <a:pt x="2028" y="936"/>
                        <a:pt x="2029" y="946"/>
                      </a:cubicBezTo>
                      <a:close/>
                      <a:moveTo>
                        <a:pt x="2023" y="884"/>
                      </a:moveTo>
                      <a:cubicBezTo>
                        <a:pt x="2045" y="894"/>
                        <a:pt x="2050" y="913"/>
                        <a:pt x="2058" y="921"/>
                      </a:cubicBezTo>
                      <a:cubicBezTo>
                        <a:pt x="2067" y="930"/>
                        <a:pt x="2077" y="920"/>
                        <a:pt x="2070" y="908"/>
                      </a:cubicBezTo>
                      <a:cubicBezTo>
                        <a:pt x="2061" y="895"/>
                        <a:pt x="2042" y="887"/>
                        <a:pt x="2023" y="884"/>
                      </a:cubicBezTo>
                      <a:close/>
                      <a:moveTo>
                        <a:pt x="2111" y="899"/>
                      </a:moveTo>
                      <a:cubicBezTo>
                        <a:pt x="2104" y="902"/>
                        <a:pt x="2100" y="911"/>
                        <a:pt x="2100" y="916"/>
                      </a:cubicBezTo>
                      <a:cubicBezTo>
                        <a:pt x="2092" y="919"/>
                        <a:pt x="2082" y="904"/>
                        <a:pt x="2092" y="895"/>
                      </a:cubicBezTo>
                      <a:cubicBezTo>
                        <a:pt x="2098" y="890"/>
                        <a:pt x="2108" y="891"/>
                        <a:pt x="2111" y="899"/>
                      </a:cubicBezTo>
                      <a:close/>
                      <a:moveTo>
                        <a:pt x="2136" y="925"/>
                      </a:moveTo>
                      <a:cubicBezTo>
                        <a:pt x="2134" y="920"/>
                        <a:pt x="2129" y="917"/>
                        <a:pt x="2125" y="919"/>
                      </a:cubicBezTo>
                      <a:cubicBezTo>
                        <a:pt x="2117" y="923"/>
                        <a:pt x="2119" y="933"/>
                        <a:pt x="2126" y="935"/>
                      </a:cubicBezTo>
                      <a:cubicBezTo>
                        <a:pt x="2131" y="937"/>
                        <a:pt x="2135" y="934"/>
                        <a:pt x="2141" y="939"/>
                      </a:cubicBezTo>
                      <a:cubicBezTo>
                        <a:pt x="2136" y="933"/>
                        <a:pt x="2138" y="930"/>
                        <a:pt x="2136" y="925"/>
                      </a:cubicBezTo>
                      <a:close/>
                      <a:moveTo>
                        <a:pt x="2106" y="850"/>
                      </a:moveTo>
                      <a:cubicBezTo>
                        <a:pt x="2124" y="841"/>
                        <a:pt x="2142" y="807"/>
                        <a:pt x="2125" y="794"/>
                      </a:cubicBezTo>
                      <a:cubicBezTo>
                        <a:pt x="2128" y="791"/>
                        <a:pt x="2135" y="791"/>
                        <a:pt x="2139" y="796"/>
                      </a:cubicBezTo>
                      <a:cubicBezTo>
                        <a:pt x="2143" y="800"/>
                        <a:pt x="2144" y="810"/>
                        <a:pt x="2138" y="816"/>
                      </a:cubicBezTo>
                      <a:cubicBezTo>
                        <a:pt x="2144" y="822"/>
                        <a:pt x="2132" y="844"/>
                        <a:pt x="2106" y="850"/>
                      </a:cubicBezTo>
                      <a:close/>
                      <a:moveTo>
                        <a:pt x="1910" y="1066"/>
                      </a:moveTo>
                      <a:cubicBezTo>
                        <a:pt x="1921" y="1068"/>
                        <a:pt x="1932" y="1066"/>
                        <a:pt x="1941" y="1058"/>
                      </a:cubicBezTo>
                      <a:cubicBezTo>
                        <a:pt x="1947" y="1051"/>
                        <a:pt x="1950" y="1043"/>
                        <a:pt x="1950" y="1034"/>
                      </a:cubicBezTo>
                      <a:cubicBezTo>
                        <a:pt x="1950" y="1030"/>
                        <a:pt x="1949" y="1026"/>
                        <a:pt x="1948" y="1023"/>
                      </a:cubicBezTo>
                      <a:cubicBezTo>
                        <a:pt x="1948" y="1024"/>
                        <a:pt x="1948" y="1025"/>
                        <a:pt x="1948" y="1026"/>
                      </a:cubicBezTo>
                      <a:cubicBezTo>
                        <a:pt x="1948" y="1034"/>
                        <a:pt x="1942" y="1041"/>
                        <a:pt x="1934" y="1041"/>
                      </a:cubicBezTo>
                      <a:cubicBezTo>
                        <a:pt x="1926" y="1041"/>
                        <a:pt x="1919" y="1035"/>
                        <a:pt x="1919" y="1027"/>
                      </a:cubicBezTo>
                      <a:cubicBezTo>
                        <a:pt x="1918" y="1015"/>
                        <a:pt x="1931" y="1008"/>
                        <a:pt x="1941" y="1014"/>
                      </a:cubicBezTo>
                      <a:cubicBezTo>
                        <a:pt x="1948" y="1017"/>
                        <a:pt x="1952" y="1026"/>
                        <a:pt x="1952" y="1034"/>
                      </a:cubicBezTo>
                      <a:cubicBezTo>
                        <a:pt x="1953" y="1043"/>
                        <a:pt x="1950" y="1053"/>
                        <a:pt x="1943" y="1060"/>
                      </a:cubicBezTo>
                      <a:cubicBezTo>
                        <a:pt x="1934" y="1070"/>
                        <a:pt x="1922" y="1072"/>
                        <a:pt x="1909" y="1070"/>
                      </a:cubicBezTo>
                      <a:cubicBezTo>
                        <a:pt x="1899" y="1067"/>
                        <a:pt x="1891" y="1062"/>
                        <a:pt x="1885" y="1055"/>
                      </a:cubicBezTo>
                      <a:cubicBezTo>
                        <a:pt x="1885" y="1057"/>
                        <a:pt x="1886" y="1059"/>
                        <a:pt x="1887" y="1062"/>
                      </a:cubicBezTo>
                      <a:cubicBezTo>
                        <a:pt x="1889" y="1072"/>
                        <a:pt x="1890" y="1080"/>
                        <a:pt x="1889" y="1090"/>
                      </a:cubicBezTo>
                      <a:cubicBezTo>
                        <a:pt x="1889" y="1093"/>
                        <a:pt x="1889" y="1096"/>
                        <a:pt x="1889" y="1098"/>
                      </a:cubicBezTo>
                      <a:cubicBezTo>
                        <a:pt x="1888" y="1103"/>
                        <a:pt x="1887" y="1107"/>
                        <a:pt x="1886" y="1111"/>
                      </a:cubicBezTo>
                      <a:cubicBezTo>
                        <a:pt x="1885" y="1113"/>
                        <a:pt x="1880" y="1126"/>
                        <a:pt x="1878" y="1125"/>
                      </a:cubicBezTo>
                      <a:cubicBezTo>
                        <a:pt x="1877" y="1124"/>
                        <a:pt x="1880" y="1117"/>
                        <a:pt x="1880" y="1115"/>
                      </a:cubicBezTo>
                      <a:cubicBezTo>
                        <a:pt x="1882" y="1109"/>
                        <a:pt x="1883" y="1104"/>
                        <a:pt x="1884" y="1098"/>
                      </a:cubicBezTo>
                      <a:cubicBezTo>
                        <a:pt x="1884" y="1095"/>
                        <a:pt x="1884" y="1093"/>
                        <a:pt x="1884" y="1090"/>
                      </a:cubicBezTo>
                      <a:cubicBezTo>
                        <a:pt x="1885" y="1081"/>
                        <a:pt x="1885" y="1073"/>
                        <a:pt x="1883" y="1063"/>
                      </a:cubicBezTo>
                      <a:cubicBezTo>
                        <a:pt x="1883" y="1063"/>
                        <a:pt x="1882" y="1061"/>
                        <a:pt x="1882" y="1060"/>
                      </a:cubicBezTo>
                      <a:cubicBezTo>
                        <a:pt x="1882" y="1063"/>
                        <a:pt x="1882" y="1066"/>
                        <a:pt x="1881" y="1069"/>
                      </a:cubicBezTo>
                      <a:cubicBezTo>
                        <a:pt x="1880" y="1077"/>
                        <a:pt x="1879" y="1084"/>
                        <a:pt x="1875" y="1091"/>
                      </a:cubicBezTo>
                      <a:cubicBezTo>
                        <a:pt x="1863" y="1112"/>
                        <a:pt x="1842" y="1113"/>
                        <a:pt x="1824" y="1104"/>
                      </a:cubicBezTo>
                      <a:cubicBezTo>
                        <a:pt x="1809" y="1097"/>
                        <a:pt x="1797" y="1083"/>
                        <a:pt x="1795" y="1065"/>
                      </a:cubicBezTo>
                      <a:cubicBezTo>
                        <a:pt x="1795" y="1051"/>
                        <a:pt x="1802" y="1039"/>
                        <a:pt x="1816" y="1034"/>
                      </a:cubicBezTo>
                      <a:cubicBezTo>
                        <a:pt x="1823" y="1032"/>
                        <a:pt x="1828" y="1031"/>
                        <a:pt x="1835" y="1033"/>
                      </a:cubicBezTo>
                      <a:cubicBezTo>
                        <a:pt x="1840" y="1034"/>
                        <a:pt x="1844" y="1037"/>
                        <a:pt x="1847" y="1041"/>
                      </a:cubicBezTo>
                      <a:cubicBezTo>
                        <a:pt x="1851" y="1047"/>
                        <a:pt x="1852" y="1053"/>
                        <a:pt x="1849" y="1060"/>
                      </a:cubicBezTo>
                      <a:cubicBezTo>
                        <a:pt x="1848" y="1063"/>
                        <a:pt x="1845" y="1066"/>
                        <a:pt x="1841" y="1067"/>
                      </a:cubicBezTo>
                      <a:cubicBezTo>
                        <a:pt x="1837" y="1069"/>
                        <a:pt x="1832" y="1068"/>
                        <a:pt x="1829" y="1066"/>
                      </a:cubicBezTo>
                      <a:cubicBezTo>
                        <a:pt x="1824" y="1063"/>
                        <a:pt x="1822" y="1058"/>
                        <a:pt x="1823" y="1053"/>
                      </a:cubicBezTo>
                      <a:cubicBezTo>
                        <a:pt x="1824" y="1048"/>
                        <a:pt x="1828" y="1044"/>
                        <a:pt x="1833" y="1044"/>
                      </a:cubicBezTo>
                      <a:cubicBezTo>
                        <a:pt x="1840" y="1044"/>
                        <a:pt x="1845" y="1049"/>
                        <a:pt x="1845" y="1055"/>
                      </a:cubicBezTo>
                      <a:cubicBezTo>
                        <a:pt x="1845" y="1061"/>
                        <a:pt x="1840" y="1066"/>
                        <a:pt x="1834" y="1066"/>
                      </a:cubicBezTo>
                      <a:cubicBezTo>
                        <a:pt x="1832" y="1066"/>
                        <a:pt x="1829" y="1066"/>
                        <a:pt x="1828" y="1064"/>
                      </a:cubicBezTo>
                      <a:cubicBezTo>
                        <a:pt x="1828" y="1065"/>
                        <a:pt x="1828" y="1065"/>
                        <a:pt x="1829" y="1065"/>
                      </a:cubicBezTo>
                      <a:cubicBezTo>
                        <a:pt x="1833" y="1068"/>
                        <a:pt x="1837" y="1068"/>
                        <a:pt x="1841" y="1067"/>
                      </a:cubicBezTo>
                      <a:cubicBezTo>
                        <a:pt x="1845" y="1065"/>
                        <a:pt x="1847" y="1063"/>
                        <a:pt x="1849" y="1059"/>
                      </a:cubicBezTo>
                      <a:cubicBezTo>
                        <a:pt x="1851" y="1053"/>
                        <a:pt x="1850" y="1047"/>
                        <a:pt x="1846" y="1042"/>
                      </a:cubicBezTo>
                      <a:cubicBezTo>
                        <a:pt x="1843" y="1038"/>
                        <a:pt x="1839" y="1035"/>
                        <a:pt x="1834" y="1034"/>
                      </a:cubicBezTo>
                      <a:cubicBezTo>
                        <a:pt x="1828" y="1033"/>
                        <a:pt x="1823" y="1033"/>
                        <a:pt x="1817" y="1036"/>
                      </a:cubicBezTo>
                      <a:cubicBezTo>
                        <a:pt x="1804" y="1041"/>
                        <a:pt x="1797" y="1051"/>
                        <a:pt x="1798" y="1065"/>
                      </a:cubicBezTo>
                      <a:cubicBezTo>
                        <a:pt x="1799" y="1082"/>
                        <a:pt x="1813" y="1095"/>
                        <a:pt x="1827" y="1102"/>
                      </a:cubicBezTo>
                      <a:cubicBezTo>
                        <a:pt x="1843" y="1108"/>
                        <a:pt x="1861" y="1107"/>
                        <a:pt x="1871" y="1089"/>
                      </a:cubicBezTo>
                      <a:cubicBezTo>
                        <a:pt x="1874" y="1082"/>
                        <a:pt x="1876" y="1076"/>
                        <a:pt x="1877" y="1068"/>
                      </a:cubicBezTo>
                      <a:cubicBezTo>
                        <a:pt x="1877" y="1063"/>
                        <a:pt x="1877" y="1059"/>
                        <a:pt x="1877" y="1054"/>
                      </a:cubicBezTo>
                      <a:cubicBezTo>
                        <a:pt x="1876" y="1036"/>
                        <a:pt x="1870" y="1021"/>
                        <a:pt x="1873" y="1003"/>
                      </a:cubicBezTo>
                      <a:cubicBezTo>
                        <a:pt x="1875" y="986"/>
                        <a:pt x="1884" y="971"/>
                        <a:pt x="1901" y="960"/>
                      </a:cubicBezTo>
                      <a:cubicBezTo>
                        <a:pt x="1909" y="955"/>
                        <a:pt x="1915" y="952"/>
                        <a:pt x="1925" y="950"/>
                      </a:cubicBezTo>
                      <a:cubicBezTo>
                        <a:pt x="1929" y="949"/>
                        <a:pt x="1932" y="948"/>
                        <a:pt x="1936" y="948"/>
                      </a:cubicBezTo>
                      <a:cubicBezTo>
                        <a:pt x="1933" y="947"/>
                        <a:pt x="1931" y="945"/>
                        <a:pt x="1929" y="942"/>
                      </a:cubicBezTo>
                      <a:cubicBezTo>
                        <a:pt x="1922" y="934"/>
                        <a:pt x="1920" y="922"/>
                        <a:pt x="1924" y="912"/>
                      </a:cubicBezTo>
                      <a:cubicBezTo>
                        <a:pt x="1929" y="903"/>
                        <a:pt x="1938" y="895"/>
                        <a:pt x="1949" y="895"/>
                      </a:cubicBezTo>
                      <a:cubicBezTo>
                        <a:pt x="1958" y="896"/>
                        <a:pt x="1966" y="901"/>
                        <a:pt x="1969" y="909"/>
                      </a:cubicBezTo>
                      <a:cubicBezTo>
                        <a:pt x="1970" y="914"/>
                        <a:pt x="1970" y="920"/>
                        <a:pt x="1967" y="924"/>
                      </a:cubicBezTo>
                      <a:cubicBezTo>
                        <a:pt x="1966" y="927"/>
                        <a:pt x="1963" y="929"/>
                        <a:pt x="1961" y="930"/>
                      </a:cubicBezTo>
                      <a:cubicBezTo>
                        <a:pt x="1956" y="933"/>
                        <a:pt x="1950" y="931"/>
                        <a:pt x="1947" y="927"/>
                      </a:cubicBezTo>
                      <a:cubicBezTo>
                        <a:pt x="1944" y="922"/>
                        <a:pt x="1945" y="915"/>
                        <a:pt x="1950" y="912"/>
                      </a:cubicBezTo>
                      <a:cubicBezTo>
                        <a:pt x="1954" y="908"/>
                        <a:pt x="1961" y="909"/>
                        <a:pt x="1965" y="914"/>
                      </a:cubicBezTo>
                      <a:cubicBezTo>
                        <a:pt x="1968" y="918"/>
                        <a:pt x="1967" y="924"/>
                        <a:pt x="1964" y="928"/>
                      </a:cubicBezTo>
                      <a:cubicBezTo>
                        <a:pt x="1969" y="923"/>
                        <a:pt x="1970" y="916"/>
                        <a:pt x="1968" y="909"/>
                      </a:cubicBezTo>
                      <a:cubicBezTo>
                        <a:pt x="1965" y="902"/>
                        <a:pt x="1958" y="897"/>
                        <a:pt x="1949" y="897"/>
                      </a:cubicBezTo>
                      <a:cubicBezTo>
                        <a:pt x="1939" y="897"/>
                        <a:pt x="1930" y="904"/>
                        <a:pt x="1926" y="913"/>
                      </a:cubicBezTo>
                      <a:cubicBezTo>
                        <a:pt x="1924" y="918"/>
                        <a:pt x="1923" y="925"/>
                        <a:pt x="1925" y="930"/>
                      </a:cubicBezTo>
                      <a:cubicBezTo>
                        <a:pt x="1930" y="949"/>
                        <a:pt x="1952" y="947"/>
                        <a:pt x="1972" y="957"/>
                      </a:cubicBezTo>
                      <a:cubicBezTo>
                        <a:pt x="1991" y="968"/>
                        <a:pt x="2008" y="987"/>
                        <a:pt x="2016" y="1007"/>
                      </a:cubicBezTo>
                      <a:cubicBezTo>
                        <a:pt x="2001" y="982"/>
                        <a:pt x="1981" y="959"/>
                        <a:pt x="1951" y="953"/>
                      </a:cubicBezTo>
                      <a:cubicBezTo>
                        <a:pt x="1942" y="952"/>
                        <a:pt x="1935" y="952"/>
                        <a:pt x="1926" y="954"/>
                      </a:cubicBezTo>
                      <a:cubicBezTo>
                        <a:pt x="1917" y="956"/>
                        <a:pt x="1911" y="959"/>
                        <a:pt x="1903" y="964"/>
                      </a:cubicBezTo>
                      <a:cubicBezTo>
                        <a:pt x="1881" y="980"/>
                        <a:pt x="1874" y="1002"/>
                        <a:pt x="1878" y="1026"/>
                      </a:cubicBezTo>
                      <a:cubicBezTo>
                        <a:pt x="1882" y="1045"/>
                        <a:pt x="1890" y="1061"/>
                        <a:pt x="1910" y="1066"/>
                      </a:cubicBezTo>
                      <a:close/>
                      <a:moveTo>
                        <a:pt x="1831" y="1258"/>
                      </a:moveTo>
                      <a:cubicBezTo>
                        <a:pt x="1830" y="1255"/>
                        <a:pt x="1830" y="1252"/>
                        <a:pt x="1833" y="1250"/>
                      </a:cubicBezTo>
                      <a:cubicBezTo>
                        <a:pt x="1835" y="1249"/>
                        <a:pt x="1838" y="1249"/>
                        <a:pt x="1840" y="1252"/>
                      </a:cubicBezTo>
                      <a:cubicBezTo>
                        <a:pt x="1842" y="1254"/>
                        <a:pt x="1841" y="1257"/>
                        <a:pt x="1839" y="1259"/>
                      </a:cubicBezTo>
                      <a:cubicBezTo>
                        <a:pt x="1836" y="1260"/>
                        <a:pt x="1833" y="1260"/>
                        <a:pt x="1831" y="1258"/>
                      </a:cubicBezTo>
                      <a:close/>
                      <a:moveTo>
                        <a:pt x="1927" y="1159"/>
                      </a:moveTo>
                      <a:cubicBezTo>
                        <a:pt x="1932" y="1158"/>
                        <a:pt x="1938" y="1155"/>
                        <a:pt x="1938" y="1150"/>
                      </a:cubicBezTo>
                      <a:cubicBezTo>
                        <a:pt x="1938" y="1147"/>
                        <a:pt x="1937" y="1144"/>
                        <a:pt x="1934" y="1142"/>
                      </a:cubicBezTo>
                      <a:cubicBezTo>
                        <a:pt x="1931" y="1140"/>
                        <a:pt x="1927" y="1142"/>
                        <a:pt x="1926" y="1145"/>
                      </a:cubicBezTo>
                      <a:cubicBezTo>
                        <a:pt x="1925" y="1147"/>
                        <a:pt x="1926" y="1150"/>
                        <a:pt x="1928" y="1152"/>
                      </a:cubicBezTo>
                      <a:cubicBezTo>
                        <a:pt x="1923" y="1152"/>
                        <a:pt x="1920" y="1143"/>
                        <a:pt x="1927" y="1139"/>
                      </a:cubicBezTo>
                      <a:cubicBezTo>
                        <a:pt x="1931" y="1137"/>
                        <a:pt x="1936" y="1138"/>
                        <a:pt x="1939" y="1141"/>
                      </a:cubicBezTo>
                      <a:cubicBezTo>
                        <a:pt x="1944" y="1147"/>
                        <a:pt x="1942" y="1155"/>
                        <a:pt x="1937" y="1159"/>
                      </a:cubicBezTo>
                      <a:cubicBezTo>
                        <a:pt x="1932" y="1163"/>
                        <a:pt x="1925" y="1163"/>
                        <a:pt x="1919" y="1160"/>
                      </a:cubicBezTo>
                      <a:cubicBezTo>
                        <a:pt x="1935" y="1170"/>
                        <a:pt x="1965" y="1167"/>
                        <a:pt x="1977" y="1161"/>
                      </a:cubicBezTo>
                      <a:cubicBezTo>
                        <a:pt x="1977" y="1162"/>
                        <a:pt x="1977" y="1163"/>
                        <a:pt x="1978" y="1164"/>
                      </a:cubicBezTo>
                      <a:cubicBezTo>
                        <a:pt x="1957" y="1173"/>
                        <a:pt x="1927" y="1172"/>
                        <a:pt x="1914" y="1160"/>
                      </a:cubicBezTo>
                      <a:cubicBezTo>
                        <a:pt x="1922" y="1185"/>
                        <a:pt x="1921" y="1202"/>
                        <a:pt x="1929" y="1218"/>
                      </a:cubicBezTo>
                      <a:cubicBezTo>
                        <a:pt x="1932" y="1225"/>
                        <a:pt x="1938" y="1232"/>
                        <a:pt x="1945" y="1235"/>
                      </a:cubicBezTo>
                      <a:cubicBezTo>
                        <a:pt x="1945" y="1236"/>
                        <a:pt x="1946" y="1238"/>
                        <a:pt x="1948" y="1240"/>
                      </a:cubicBezTo>
                      <a:cubicBezTo>
                        <a:pt x="1938" y="1239"/>
                        <a:pt x="1929" y="1229"/>
                        <a:pt x="1924" y="1217"/>
                      </a:cubicBezTo>
                      <a:cubicBezTo>
                        <a:pt x="1924" y="1216"/>
                        <a:pt x="1924" y="1216"/>
                        <a:pt x="1923" y="1215"/>
                      </a:cubicBezTo>
                      <a:cubicBezTo>
                        <a:pt x="1923" y="1230"/>
                        <a:pt x="1931" y="1249"/>
                        <a:pt x="1944" y="1261"/>
                      </a:cubicBezTo>
                      <a:cubicBezTo>
                        <a:pt x="1948" y="1266"/>
                        <a:pt x="1956" y="1272"/>
                        <a:pt x="1963" y="1272"/>
                      </a:cubicBezTo>
                      <a:cubicBezTo>
                        <a:pt x="1967" y="1272"/>
                        <a:pt x="1973" y="1269"/>
                        <a:pt x="1973" y="1265"/>
                      </a:cubicBezTo>
                      <a:cubicBezTo>
                        <a:pt x="1973" y="1263"/>
                        <a:pt x="1972" y="1261"/>
                        <a:pt x="1971" y="1261"/>
                      </a:cubicBezTo>
                      <a:cubicBezTo>
                        <a:pt x="1969" y="1260"/>
                        <a:pt x="1968" y="1261"/>
                        <a:pt x="1967" y="1262"/>
                      </a:cubicBezTo>
                      <a:cubicBezTo>
                        <a:pt x="1966" y="1263"/>
                        <a:pt x="1966" y="1264"/>
                        <a:pt x="1967" y="1265"/>
                      </a:cubicBezTo>
                      <a:cubicBezTo>
                        <a:pt x="1967" y="1266"/>
                        <a:pt x="1969" y="1267"/>
                        <a:pt x="1970" y="1266"/>
                      </a:cubicBezTo>
                      <a:cubicBezTo>
                        <a:pt x="1971" y="1265"/>
                        <a:pt x="1971" y="1264"/>
                        <a:pt x="1971" y="1264"/>
                      </a:cubicBezTo>
                      <a:cubicBezTo>
                        <a:pt x="1972" y="1264"/>
                        <a:pt x="1972" y="1265"/>
                        <a:pt x="1971" y="1266"/>
                      </a:cubicBezTo>
                      <a:cubicBezTo>
                        <a:pt x="1971" y="1268"/>
                        <a:pt x="1969" y="1268"/>
                        <a:pt x="1967" y="1268"/>
                      </a:cubicBezTo>
                      <a:cubicBezTo>
                        <a:pt x="1965" y="1268"/>
                        <a:pt x="1963" y="1265"/>
                        <a:pt x="1964" y="1262"/>
                      </a:cubicBezTo>
                      <a:cubicBezTo>
                        <a:pt x="1964" y="1260"/>
                        <a:pt x="1965" y="1258"/>
                        <a:pt x="1967" y="1257"/>
                      </a:cubicBezTo>
                      <a:cubicBezTo>
                        <a:pt x="1969" y="1257"/>
                        <a:pt x="1971" y="1257"/>
                        <a:pt x="1972" y="1258"/>
                      </a:cubicBezTo>
                      <a:cubicBezTo>
                        <a:pt x="1975" y="1259"/>
                        <a:pt x="1976" y="1261"/>
                        <a:pt x="1976" y="1264"/>
                      </a:cubicBezTo>
                      <a:cubicBezTo>
                        <a:pt x="1976" y="1269"/>
                        <a:pt x="1971" y="1272"/>
                        <a:pt x="1966" y="1273"/>
                      </a:cubicBezTo>
                      <a:cubicBezTo>
                        <a:pt x="1964" y="1274"/>
                        <a:pt x="1961" y="1274"/>
                        <a:pt x="1959" y="1273"/>
                      </a:cubicBezTo>
                      <a:cubicBezTo>
                        <a:pt x="1969" y="1277"/>
                        <a:pt x="1978" y="1275"/>
                        <a:pt x="1986" y="1270"/>
                      </a:cubicBezTo>
                      <a:cubicBezTo>
                        <a:pt x="1991" y="1267"/>
                        <a:pt x="1995" y="1262"/>
                        <a:pt x="1996" y="1256"/>
                      </a:cubicBezTo>
                      <a:cubicBezTo>
                        <a:pt x="1996" y="1256"/>
                        <a:pt x="1996" y="1256"/>
                        <a:pt x="1996" y="1256"/>
                      </a:cubicBezTo>
                      <a:cubicBezTo>
                        <a:pt x="1994" y="1261"/>
                        <a:pt x="1987" y="1264"/>
                        <a:pt x="1982" y="1258"/>
                      </a:cubicBezTo>
                      <a:cubicBezTo>
                        <a:pt x="1978" y="1254"/>
                        <a:pt x="1978" y="1242"/>
                        <a:pt x="1964" y="1241"/>
                      </a:cubicBezTo>
                      <a:cubicBezTo>
                        <a:pt x="1970" y="1238"/>
                        <a:pt x="1977" y="1237"/>
                        <a:pt x="1983" y="1238"/>
                      </a:cubicBezTo>
                      <a:cubicBezTo>
                        <a:pt x="1990" y="1240"/>
                        <a:pt x="1996" y="1245"/>
                        <a:pt x="1997" y="1252"/>
                      </a:cubicBezTo>
                      <a:cubicBezTo>
                        <a:pt x="1998" y="1260"/>
                        <a:pt x="1993" y="1267"/>
                        <a:pt x="1987" y="1272"/>
                      </a:cubicBezTo>
                      <a:cubicBezTo>
                        <a:pt x="1977" y="1278"/>
                        <a:pt x="1966" y="1278"/>
                        <a:pt x="1955" y="1273"/>
                      </a:cubicBezTo>
                      <a:cubicBezTo>
                        <a:pt x="1946" y="1268"/>
                        <a:pt x="1936" y="1256"/>
                        <a:pt x="1930" y="1247"/>
                      </a:cubicBezTo>
                      <a:cubicBezTo>
                        <a:pt x="1925" y="1239"/>
                        <a:pt x="1922" y="1227"/>
                        <a:pt x="1921" y="1218"/>
                      </a:cubicBezTo>
                      <a:cubicBezTo>
                        <a:pt x="1920" y="1224"/>
                        <a:pt x="1918" y="1229"/>
                        <a:pt x="1916" y="1235"/>
                      </a:cubicBezTo>
                      <a:cubicBezTo>
                        <a:pt x="1909" y="1246"/>
                        <a:pt x="1902" y="1253"/>
                        <a:pt x="1890" y="1259"/>
                      </a:cubicBezTo>
                      <a:cubicBezTo>
                        <a:pt x="1886" y="1261"/>
                        <a:pt x="1882" y="1262"/>
                        <a:pt x="1878" y="1263"/>
                      </a:cubicBezTo>
                      <a:cubicBezTo>
                        <a:pt x="1878" y="1262"/>
                        <a:pt x="1878" y="1261"/>
                        <a:pt x="1877" y="1260"/>
                      </a:cubicBezTo>
                      <a:cubicBezTo>
                        <a:pt x="1881" y="1259"/>
                        <a:pt x="1884" y="1258"/>
                        <a:pt x="1888" y="1256"/>
                      </a:cubicBezTo>
                      <a:cubicBezTo>
                        <a:pt x="1899" y="1250"/>
                        <a:pt x="1906" y="1243"/>
                        <a:pt x="1911" y="1232"/>
                      </a:cubicBezTo>
                      <a:cubicBezTo>
                        <a:pt x="1918" y="1218"/>
                        <a:pt x="1919" y="1203"/>
                        <a:pt x="1917" y="1188"/>
                      </a:cubicBezTo>
                      <a:cubicBezTo>
                        <a:pt x="1916" y="1192"/>
                        <a:pt x="1915" y="1196"/>
                        <a:pt x="1914" y="1200"/>
                      </a:cubicBezTo>
                      <a:cubicBezTo>
                        <a:pt x="1914" y="1200"/>
                        <a:pt x="1914" y="1200"/>
                        <a:pt x="1914" y="1200"/>
                      </a:cubicBezTo>
                      <a:cubicBezTo>
                        <a:pt x="1910" y="1208"/>
                        <a:pt x="1906" y="1215"/>
                        <a:pt x="1898" y="1219"/>
                      </a:cubicBezTo>
                      <a:cubicBezTo>
                        <a:pt x="1904" y="1213"/>
                        <a:pt x="1907" y="1207"/>
                        <a:pt x="1911" y="1199"/>
                      </a:cubicBezTo>
                      <a:cubicBezTo>
                        <a:pt x="1911" y="1199"/>
                        <a:pt x="1911" y="1199"/>
                        <a:pt x="1911" y="1199"/>
                      </a:cubicBezTo>
                      <a:cubicBezTo>
                        <a:pt x="1917" y="1182"/>
                        <a:pt x="1915" y="1178"/>
                        <a:pt x="1910" y="1161"/>
                      </a:cubicBezTo>
                      <a:cubicBezTo>
                        <a:pt x="1902" y="1135"/>
                        <a:pt x="1892" y="1109"/>
                        <a:pt x="1895" y="1084"/>
                      </a:cubicBezTo>
                      <a:cubicBezTo>
                        <a:pt x="1895" y="1101"/>
                        <a:pt x="1905" y="1159"/>
                        <a:pt x="1927" y="1159"/>
                      </a:cubicBezTo>
                      <a:close/>
                      <a:moveTo>
                        <a:pt x="1905" y="1209"/>
                      </a:moveTo>
                      <a:cubicBezTo>
                        <a:pt x="1895" y="1201"/>
                        <a:pt x="1886" y="1216"/>
                        <a:pt x="1882" y="1220"/>
                      </a:cubicBezTo>
                      <a:cubicBezTo>
                        <a:pt x="1879" y="1223"/>
                        <a:pt x="1876" y="1225"/>
                        <a:pt x="1872" y="1225"/>
                      </a:cubicBezTo>
                      <a:cubicBezTo>
                        <a:pt x="1876" y="1228"/>
                        <a:pt x="1888" y="1230"/>
                        <a:pt x="1894" y="1230"/>
                      </a:cubicBezTo>
                      <a:cubicBezTo>
                        <a:pt x="1903" y="1228"/>
                        <a:pt x="1909" y="1222"/>
                        <a:pt x="1907" y="1212"/>
                      </a:cubicBezTo>
                      <a:cubicBezTo>
                        <a:pt x="1905" y="1216"/>
                        <a:pt x="1899" y="1220"/>
                        <a:pt x="1894" y="1220"/>
                      </a:cubicBezTo>
                      <a:cubicBezTo>
                        <a:pt x="1897" y="1219"/>
                        <a:pt x="1902" y="1215"/>
                        <a:pt x="1905" y="1209"/>
                      </a:cubicBezTo>
                      <a:close/>
                      <a:moveTo>
                        <a:pt x="1980" y="1217"/>
                      </a:moveTo>
                      <a:cubicBezTo>
                        <a:pt x="1981" y="1220"/>
                        <a:pt x="1984" y="1221"/>
                        <a:pt x="1987" y="1220"/>
                      </a:cubicBezTo>
                      <a:cubicBezTo>
                        <a:pt x="1990" y="1219"/>
                        <a:pt x="1991" y="1216"/>
                        <a:pt x="1991" y="1213"/>
                      </a:cubicBezTo>
                      <a:cubicBezTo>
                        <a:pt x="1990" y="1210"/>
                        <a:pt x="1986" y="1209"/>
                        <a:pt x="1983" y="1209"/>
                      </a:cubicBezTo>
                      <a:cubicBezTo>
                        <a:pt x="1980" y="1210"/>
                        <a:pt x="1979" y="1214"/>
                        <a:pt x="1980" y="1217"/>
                      </a:cubicBezTo>
                      <a:close/>
                      <a:moveTo>
                        <a:pt x="1966" y="1227"/>
                      </a:moveTo>
                      <a:cubicBezTo>
                        <a:pt x="1967" y="1230"/>
                        <a:pt x="1971" y="1232"/>
                        <a:pt x="1975" y="1231"/>
                      </a:cubicBezTo>
                      <a:cubicBezTo>
                        <a:pt x="1978" y="1230"/>
                        <a:pt x="1980" y="1226"/>
                        <a:pt x="1979" y="1222"/>
                      </a:cubicBezTo>
                      <a:cubicBezTo>
                        <a:pt x="1978" y="1219"/>
                        <a:pt x="1974" y="1217"/>
                        <a:pt x="1971" y="1218"/>
                      </a:cubicBezTo>
                      <a:cubicBezTo>
                        <a:pt x="1967" y="1219"/>
                        <a:pt x="1965" y="1223"/>
                        <a:pt x="1966" y="1227"/>
                      </a:cubicBezTo>
                      <a:close/>
                      <a:moveTo>
                        <a:pt x="1946" y="1236"/>
                      </a:moveTo>
                      <a:cubicBezTo>
                        <a:pt x="1948" y="1241"/>
                        <a:pt x="1953" y="1243"/>
                        <a:pt x="1958" y="1242"/>
                      </a:cubicBezTo>
                      <a:cubicBezTo>
                        <a:pt x="1963" y="1240"/>
                        <a:pt x="1966" y="1235"/>
                        <a:pt x="1964" y="1230"/>
                      </a:cubicBezTo>
                      <a:cubicBezTo>
                        <a:pt x="1963" y="1225"/>
                        <a:pt x="1957" y="1222"/>
                        <a:pt x="1952" y="1224"/>
                      </a:cubicBezTo>
                      <a:cubicBezTo>
                        <a:pt x="1948" y="1225"/>
                        <a:pt x="1945" y="1231"/>
                        <a:pt x="1946" y="1236"/>
                      </a:cubicBezTo>
                      <a:close/>
                      <a:moveTo>
                        <a:pt x="1857" y="1270"/>
                      </a:moveTo>
                      <a:cubicBezTo>
                        <a:pt x="1854" y="1265"/>
                        <a:pt x="1855" y="1259"/>
                        <a:pt x="1860" y="1256"/>
                      </a:cubicBezTo>
                      <a:cubicBezTo>
                        <a:pt x="1865" y="1253"/>
                        <a:pt x="1871" y="1254"/>
                        <a:pt x="1874" y="1258"/>
                      </a:cubicBezTo>
                      <a:cubicBezTo>
                        <a:pt x="1877" y="1263"/>
                        <a:pt x="1876" y="1269"/>
                        <a:pt x="1872" y="1273"/>
                      </a:cubicBezTo>
                      <a:cubicBezTo>
                        <a:pt x="1867" y="1276"/>
                        <a:pt x="1861" y="1275"/>
                        <a:pt x="1857" y="1270"/>
                      </a:cubicBezTo>
                      <a:close/>
                      <a:moveTo>
                        <a:pt x="1841" y="1266"/>
                      </a:moveTo>
                      <a:cubicBezTo>
                        <a:pt x="1839" y="1263"/>
                        <a:pt x="1840" y="1259"/>
                        <a:pt x="1843" y="1257"/>
                      </a:cubicBezTo>
                      <a:cubicBezTo>
                        <a:pt x="1846" y="1255"/>
                        <a:pt x="1850" y="1256"/>
                        <a:pt x="1852" y="1259"/>
                      </a:cubicBezTo>
                      <a:cubicBezTo>
                        <a:pt x="1854" y="1262"/>
                        <a:pt x="1854" y="1266"/>
                        <a:pt x="1851" y="1268"/>
                      </a:cubicBezTo>
                      <a:cubicBezTo>
                        <a:pt x="1847" y="1270"/>
                        <a:pt x="1843" y="1269"/>
                        <a:pt x="1841" y="1266"/>
                      </a:cubicBezTo>
                      <a:close/>
                      <a:moveTo>
                        <a:pt x="1798" y="1096"/>
                      </a:moveTo>
                      <a:cubicBezTo>
                        <a:pt x="1797" y="1082"/>
                        <a:pt x="1792" y="1067"/>
                        <a:pt x="1782" y="1058"/>
                      </a:cubicBezTo>
                      <a:cubicBezTo>
                        <a:pt x="1772" y="1048"/>
                        <a:pt x="1757" y="1044"/>
                        <a:pt x="1744" y="1049"/>
                      </a:cubicBezTo>
                      <a:cubicBezTo>
                        <a:pt x="1737" y="1052"/>
                        <a:pt x="1731" y="1058"/>
                        <a:pt x="1726" y="1065"/>
                      </a:cubicBezTo>
                      <a:cubicBezTo>
                        <a:pt x="1722" y="1073"/>
                        <a:pt x="1720" y="1079"/>
                        <a:pt x="1719" y="1088"/>
                      </a:cubicBezTo>
                      <a:cubicBezTo>
                        <a:pt x="1719" y="1097"/>
                        <a:pt x="1720" y="1104"/>
                        <a:pt x="1724" y="1112"/>
                      </a:cubicBezTo>
                      <a:cubicBezTo>
                        <a:pt x="1725" y="1116"/>
                        <a:pt x="1727" y="1119"/>
                        <a:pt x="1729" y="1122"/>
                      </a:cubicBezTo>
                      <a:cubicBezTo>
                        <a:pt x="1734" y="1131"/>
                        <a:pt x="1740" y="1137"/>
                        <a:pt x="1748" y="1143"/>
                      </a:cubicBezTo>
                      <a:cubicBezTo>
                        <a:pt x="1760" y="1152"/>
                        <a:pt x="1771" y="1157"/>
                        <a:pt x="1785" y="1158"/>
                      </a:cubicBezTo>
                      <a:cubicBezTo>
                        <a:pt x="1786" y="1158"/>
                        <a:pt x="1787" y="1158"/>
                        <a:pt x="1788" y="1158"/>
                      </a:cubicBezTo>
                      <a:cubicBezTo>
                        <a:pt x="1779" y="1163"/>
                        <a:pt x="1772" y="1171"/>
                        <a:pt x="1766" y="1180"/>
                      </a:cubicBezTo>
                      <a:cubicBezTo>
                        <a:pt x="1760" y="1191"/>
                        <a:pt x="1758" y="1204"/>
                        <a:pt x="1761" y="1216"/>
                      </a:cubicBezTo>
                      <a:cubicBezTo>
                        <a:pt x="1763" y="1221"/>
                        <a:pt x="1766" y="1226"/>
                        <a:pt x="1770" y="1230"/>
                      </a:cubicBezTo>
                      <a:cubicBezTo>
                        <a:pt x="1767" y="1225"/>
                        <a:pt x="1764" y="1220"/>
                        <a:pt x="1763" y="1216"/>
                      </a:cubicBezTo>
                      <a:cubicBezTo>
                        <a:pt x="1760" y="1204"/>
                        <a:pt x="1763" y="1192"/>
                        <a:pt x="1770" y="1182"/>
                      </a:cubicBezTo>
                      <a:cubicBezTo>
                        <a:pt x="1774" y="1174"/>
                        <a:pt x="1780" y="1169"/>
                        <a:pt x="1786" y="1165"/>
                      </a:cubicBezTo>
                      <a:cubicBezTo>
                        <a:pt x="1799" y="1157"/>
                        <a:pt x="1811" y="1156"/>
                        <a:pt x="1824" y="1149"/>
                      </a:cubicBezTo>
                      <a:cubicBezTo>
                        <a:pt x="1825" y="1149"/>
                        <a:pt x="1825" y="1149"/>
                        <a:pt x="1825" y="1149"/>
                      </a:cubicBezTo>
                      <a:cubicBezTo>
                        <a:pt x="1832" y="1145"/>
                        <a:pt x="1838" y="1141"/>
                        <a:pt x="1844" y="1135"/>
                      </a:cubicBezTo>
                      <a:cubicBezTo>
                        <a:pt x="1846" y="1134"/>
                        <a:pt x="1860" y="1120"/>
                        <a:pt x="1859" y="1118"/>
                      </a:cubicBezTo>
                      <a:cubicBezTo>
                        <a:pt x="1857" y="1118"/>
                        <a:pt x="1848" y="1126"/>
                        <a:pt x="1847" y="1127"/>
                      </a:cubicBezTo>
                      <a:cubicBezTo>
                        <a:pt x="1839" y="1134"/>
                        <a:pt x="1832" y="1139"/>
                        <a:pt x="1823" y="1144"/>
                      </a:cubicBezTo>
                      <a:cubicBezTo>
                        <a:pt x="1822" y="1145"/>
                        <a:pt x="1822" y="1145"/>
                        <a:pt x="1822" y="1145"/>
                      </a:cubicBezTo>
                      <a:cubicBezTo>
                        <a:pt x="1810" y="1151"/>
                        <a:pt x="1799" y="1154"/>
                        <a:pt x="1786" y="1154"/>
                      </a:cubicBezTo>
                      <a:cubicBezTo>
                        <a:pt x="1770" y="1153"/>
                        <a:pt x="1753" y="1146"/>
                        <a:pt x="1744" y="1133"/>
                      </a:cubicBezTo>
                      <a:cubicBezTo>
                        <a:pt x="1739" y="1125"/>
                        <a:pt x="1738" y="1111"/>
                        <a:pt x="1746" y="1105"/>
                      </a:cubicBezTo>
                      <a:cubicBezTo>
                        <a:pt x="1749" y="1103"/>
                        <a:pt x="1753" y="1103"/>
                        <a:pt x="1756" y="1106"/>
                      </a:cubicBezTo>
                      <a:cubicBezTo>
                        <a:pt x="1758" y="1108"/>
                        <a:pt x="1759" y="1111"/>
                        <a:pt x="1757" y="1114"/>
                      </a:cubicBezTo>
                      <a:cubicBezTo>
                        <a:pt x="1756" y="1116"/>
                        <a:pt x="1754" y="1117"/>
                        <a:pt x="1752" y="1117"/>
                      </a:cubicBezTo>
                      <a:cubicBezTo>
                        <a:pt x="1749" y="1118"/>
                        <a:pt x="1747" y="1115"/>
                        <a:pt x="1748" y="1112"/>
                      </a:cubicBezTo>
                      <a:cubicBezTo>
                        <a:pt x="1748" y="1111"/>
                        <a:pt x="1749" y="1109"/>
                        <a:pt x="1751" y="1109"/>
                      </a:cubicBezTo>
                      <a:cubicBezTo>
                        <a:pt x="1749" y="1108"/>
                        <a:pt x="1747" y="1109"/>
                        <a:pt x="1745" y="1111"/>
                      </a:cubicBezTo>
                      <a:cubicBezTo>
                        <a:pt x="1744" y="1114"/>
                        <a:pt x="1744" y="1117"/>
                        <a:pt x="1746" y="1120"/>
                      </a:cubicBezTo>
                      <a:cubicBezTo>
                        <a:pt x="1750" y="1124"/>
                        <a:pt x="1757" y="1124"/>
                        <a:pt x="1761" y="1120"/>
                      </a:cubicBezTo>
                      <a:cubicBezTo>
                        <a:pt x="1764" y="1117"/>
                        <a:pt x="1766" y="1113"/>
                        <a:pt x="1766" y="1108"/>
                      </a:cubicBezTo>
                      <a:cubicBezTo>
                        <a:pt x="1765" y="1104"/>
                        <a:pt x="1763" y="1101"/>
                        <a:pt x="1760" y="1099"/>
                      </a:cubicBezTo>
                      <a:cubicBezTo>
                        <a:pt x="1755" y="1096"/>
                        <a:pt x="1749" y="1096"/>
                        <a:pt x="1744" y="1099"/>
                      </a:cubicBezTo>
                      <a:cubicBezTo>
                        <a:pt x="1734" y="1106"/>
                        <a:pt x="1734" y="1121"/>
                        <a:pt x="1740" y="1131"/>
                      </a:cubicBezTo>
                      <a:cubicBezTo>
                        <a:pt x="1742" y="1134"/>
                        <a:pt x="1745" y="1137"/>
                        <a:pt x="1748" y="1139"/>
                      </a:cubicBezTo>
                      <a:cubicBezTo>
                        <a:pt x="1738" y="1131"/>
                        <a:pt x="1731" y="1123"/>
                        <a:pt x="1726" y="1111"/>
                      </a:cubicBezTo>
                      <a:cubicBezTo>
                        <a:pt x="1723" y="1103"/>
                        <a:pt x="1721" y="1097"/>
                        <a:pt x="1721" y="1088"/>
                      </a:cubicBezTo>
                      <a:cubicBezTo>
                        <a:pt x="1722" y="1080"/>
                        <a:pt x="1724" y="1073"/>
                        <a:pt x="1728" y="1065"/>
                      </a:cubicBezTo>
                      <a:cubicBezTo>
                        <a:pt x="1730" y="1061"/>
                        <a:pt x="1733" y="1059"/>
                        <a:pt x="1736" y="1056"/>
                      </a:cubicBezTo>
                      <a:cubicBezTo>
                        <a:pt x="1736" y="1055"/>
                        <a:pt x="1736" y="1055"/>
                        <a:pt x="1736" y="1055"/>
                      </a:cubicBezTo>
                      <a:cubicBezTo>
                        <a:pt x="1729" y="1065"/>
                        <a:pt x="1730" y="1080"/>
                        <a:pt x="1747" y="1082"/>
                      </a:cubicBezTo>
                      <a:cubicBezTo>
                        <a:pt x="1760" y="1084"/>
                        <a:pt x="1781" y="1070"/>
                        <a:pt x="1798" y="1096"/>
                      </a:cubicBezTo>
                      <a:close/>
                      <a:moveTo>
                        <a:pt x="1764" y="1214"/>
                      </a:moveTo>
                      <a:cubicBezTo>
                        <a:pt x="1779" y="1209"/>
                        <a:pt x="1784" y="1229"/>
                        <a:pt x="1787" y="1235"/>
                      </a:cubicBezTo>
                      <a:cubicBezTo>
                        <a:pt x="1790" y="1240"/>
                        <a:pt x="1793" y="1243"/>
                        <a:pt x="1797" y="1244"/>
                      </a:cubicBezTo>
                      <a:cubicBezTo>
                        <a:pt x="1791" y="1246"/>
                        <a:pt x="1776" y="1245"/>
                        <a:pt x="1769" y="1242"/>
                      </a:cubicBezTo>
                      <a:cubicBezTo>
                        <a:pt x="1760" y="1238"/>
                        <a:pt x="1754" y="1228"/>
                        <a:pt x="1760" y="1217"/>
                      </a:cubicBezTo>
                      <a:cubicBezTo>
                        <a:pt x="1762" y="1223"/>
                        <a:pt x="1767" y="1230"/>
                        <a:pt x="1773" y="1231"/>
                      </a:cubicBezTo>
                      <a:cubicBezTo>
                        <a:pt x="1770" y="1229"/>
                        <a:pt x="1765" y="1222"/>
                        <a:pt x="1764" y="1214"/>
                      </a:cubicBezTo>
                      <a:close/>
                      <a:moveTo>
                        <a:pt x="2005" y="1028"/>
                      </a:moveTo>
                      <a:cubicBezTo>
                        <a:pt x="2008" y="1048"/>
                        <a:pt x="2005" y="1062"/>
                        <a:pt x="2004" y="1082"/>
                      </a:cubicBezTo>
                      <a:cubicBezTo>
                        <a:pt x="2004" y="1092"/>
                        <a:pt x="2006" y="1100"/>
                        <a:pt x="2013" y="1108"/>
                      </a:cubicBezTo>
                      <a:cubicBezTo>
                        <a:pt x="2018" y="1114"/>
                        <a:pt x="2026" y="1117"/>
                        <a:pt x="2035" y="1115"/>
                      </a:cubicBezTo>
                      <a:cubicBezTo>
                        <a:pt x="2042" y="1113"/>
                        <a:pt x="2047" y="1108"/>
                        <a:pt x="2048" y="1101"/>
                      </a:cubicBezTo>
                      <a:cubicBezTo>
                        <a:pt x="2049" y="1096"/>
                        <a:pt x="2048" y="1092"/>
                        <a:pt x="2045" y="1088"/>
                      </a:cubicBezTo>
                      <a:cubicBezTo>
                        <a:pt x="2041" y="1083"/>
                        <a:pt x="2033" y="1081"/>
                        <a:pt x="2029" y="1086"/>
                      </a:cubicBezTo>
                      <a:cubicBezTo>
                        <a:pt x="2026" y="1089"/>
                        <a:pt x="2025" y="1093"/>
                        <a:pt x="2028" y="1097"/>
                      </a:cubicBezTo>
                      <a:cubicBezTo>
                        <a:pt x="2030" y="1101"/>
                        <a:pt x="2036" y="1102"/>
                        <a:pt x="2040" y="1099"/>
                      </a:cubicBezTo>
                      <a:cubicBezTo>
                        <a:pt x="2044" y="1096"/>
                        <a:pt x="2045" y="1091"/>
                        <a:pt x="2042" y="1087"/>
                      </a:cubicBezTo>
                      <a:cubicBezTo>
                        <a:pt x="2041" y="1086"/>
                        <a:pt x="2041" y="1086"/>
                        <a:pt x="2040" y="1085"/>
                      </a:cubicBezTo>
                      <a:cubicBezTo>
                        <a:pt x="2041" y="1086"/>
                        <a:pt x="2043" y="1087"/>
                        <a:pt x="2044" y="1089"/>
                      </a:cubicBezTo>
                      <a:cubicBezTo>
                        <a:pt x="2047" y="1092"/>
                        <a:pt x="2047" y="1096"/>
                        <a:pt x="2046" y="1100"/>
                      </a:cubicBezTo>
                      <a:cubicBezTo>
                        <a:pt x="2045" y="1106"/>
                        <a:pt x="2040" y="1111"/>
                        <a:pt x="2034" y="1112"/>
                      </a:cubicBezTo>
                      <a:cubicBezTo>
                        <a:pt x="2027" y="1114"/>
                        <a:pt x="2020" y="1111"/>
                        <a:pt x="2015" y="1105"/>
                      </a:cubicBezTo>
                      <a:cubicBezTo>
                        <a:pt x="2010" y="1099"/>
                        <a:pt x="2009" y="1091"/>
                        <a:pt x="2009" y="1082"/>
                      </a:cubicBezTo>
                      <a:cubicBezTo>
                        <a:pt x="2010" y="1062"/>
                        <a:pt x="2013" y="1048"/>
                        <a:pt x="2010" y="1027"/>
                      </a:cubicBezTo>
                      <a:cubicBezTo>
                        <a:pt x="2007" y="1007"/>
                        <a:pt x="1998" y="990"/>
                        <a:pt x="1983" y="976"/>
                      </a:cubicBezTo>
                      <a:cubicBezTo>
                        <a:pt x="1969" y="964"/>
                        <a:pt x="1953" y="960"/>
                        <a:pt x="1935" y="967"/>
                      </a:cubicBezTo>
                      <a:cubicBezTo>
                        <a:pt x="1920" y="974"/>
                        <a:pt x="1908" y="990"/>
                        <a:pt x="1909" y="1007"/>
                      </a:cubicBezTo>
                      <a:cubicBezTo>
                        <a:pt x="1909" y="1007"/>
                        <a:pt x="1909" y="1007"/>
                        <a:pt x="1909" y="1007"/>
                      </a:cubicBezTo>
                      <a:cubicBezTo>
                        <a:pt x="1913" y="1000"/>
                        <a:pt x="1921" y="993"/>
                        <a:pt x="1932" y="993"/>
                      </a:cubicBezTo>
                      <a:cubicBezTo>
                        <a:pt x="1949" y="991"/>
                        <a:pt x="1960" y="1002"/>
                        <a:pt x="1962" y="1019"/>
                      </a:cubicBezTo>
                      <a:cubicBezTo>
                        <a:pt x="1965" y="1049"/>
                        <a:pt x="2001" y="1044"/>
                        <a:pt x="1997" y="1012"/>
                      </a:cubicBezTo>
                      <a:cubicBezTo>
                        <a:pt x="1995" y="995"/>
                        <a:pt x="1982" y="983"/>
                        <a:pt x="1969" y="978"/>
                      </a:cubicBezTo>
                      <a:cubicBezTo>
                        <a:pt x="1945" y="969"/>
                        <a:pt x="1911" y="981"/>
                        <a:pt x="1909" y="1007"/>
                      </a:cubicBezTo>
                      <a:cubicBezTo>
                        <a:pt x="1910" y="990"/>
                        <a:pt x="1921" y="976"/>
                        <a:pt x="1937" y="970"/>
                      </a:cubicBezTo>
                      <a:cubicBezTo>
                        <a:pt x="1953" y="964"/>
                        <a:pt x="1968" y="968"/>
                        <a:pt x="1980" y="979"/>
                      </a:cubicBezTo>
                      <a:cubicBezTo>
                        <a:pt x="1994" y="992"/>
                        <a:pt x="2002" y="1009"/>
                        <a:pt x="2005" y="1028"/>
                      </a:cubicBezTo>
                      <a:close/>
                      <a:moveTo>
                        <a:pt x="1864" y="1110"/>
                      </a:moveTo>
                      <a:cubicBezTo>
                        <a:pt x="1832" y="1123"/>
                        <a:pt x="1807" y="1108"/>
                        <a:pt x="1791" y="1109"/>
                      </a:cubicBezTo>
                      <a:cubicBezTo>
                        <a:pt x="1772" y="1110"/>
                        <a:pt x="1773" y="1131"/>
                        <a:pt x="1793" y="1135"/>
                      </a:cubicBezTo>
                      <a:cubicBezTo>
                        <a:pt x="1814" y="1139"/>
                        <a:pt x="1843" y="1127"/>
                        <a:pt x="1864" y="1110"/>
                      </a:cubicBezTo>
                      <a:close/>
                      <a:moveTo>
                        <a:pt x="1895" y="1080"/>
                      </a:moveTo>
                      <a:cubicBezTo>
                        <a:pt x="1901" y="1095"/>
                        <a:pt x="1913" y="1106"/>
                        <a:pt x="1927" y="1111"/>
                      </a:cubicBezTo>
                      <a:cubicBezTo>
                        <a:pt x="1939" y="1116"/>
                        <a:pt x="1955" y="1114"/>
                        <a:pt x="1962" y="1104"/>
                      </a:cubicBezTo>
                      <a:cubicBezTo>
                        <a:pt x="1967" y="1107"/>
                        <a:pt x="1966" y="1116"/>
                        <a:pt x="1960" y="1122"/>
                      </a:cubicBezTo>
                      <a:cubicBezTo>
                        <a:pt x="1953" y="1127"/>
                        <a:pt x="1940" y="1128"/>
                        <a:pt x="1931" y="1120"/>
                      </a:cubicBezTo>
                      <a:cubicBezTo>
                        <a:pt x="1924" y="1128"/>
                        <a:pt x="1897" y="1110"/>
                        <a:pt x="1895" y="1080"/>
                      </a:cubicBezTo>
                      <a:close/>
                      <a:moveTo>
                        <a:pt x="1924" y="945"/>
                      </a:moveTo>
                      <a:cubicBezTo>
                        <a:pt x="1913" y="943"/>
                        <a:pt x="1897" y="945"/>
                        <a:pt x="1888" y="950"/>
                      </a:cubicBezTo>
                      <a:cubicBezTo>
                        <a:pt x="1877" y="955"/>
                        <a:pt x="1864" y="969"/>
                        <a:pt x="1866" y="982"/>
                      </a:cubicBezTo>
                      <a:cubicBezTo>
                        <a:pt x="1852" y="984"/>
                        <a:pt x="1843" y="993"/>
                        <a:pt x="1836" y="1002"/>
                      </a:cubicBezTo>
                      <a:cubicBezTo>
                        <a:pt x="1825" y="1015"/>
                        <a:pt x="1811" y="1027"/>
                        <a:pt x="1799" y="1021"/>
                      </a:cubicBezTo>
                      <a:cubicBezTo>
                        <a:pt x="1810" y="1034"/>
                        <a:pt x="1832" y="1032"/>
                        <a:pt x="1846" y="1024"/>
                      </a:cubicBezTo>
                      <a:cubicBezTo>
                        <a:pt x="1864" y="1013"/>
                        <a:pt x="1868" y="999"/>
                        <a:pt x="1879" y="979"/>
                      </a:cubicBezTo>
                      <a:cubicBezTo>
                        <a:pt x="1885" y="967"/>
                        <a:pt x="1907" y="948"/>
                        <a:pt x="1924" y="945"/>
                      </a:cubicBezTo>
                      <a:close/>
                      <a:moveTo>
                        <a:pt x="1896" y="1069"/>
                      </a:moveTo>
                      <a:cubicBezTo>
                        <a:pt x="1898" y="1083"/>
                        <a:pt x="1920" y="1085"/>
                        <a:pt x="1934" y="1081"/>
                      </a:cubicBezTo>
                      <a:cubicBezTo>
                        <a:pt x="1948" y="1077"/>
                        <a:pt x="1965" y="1067"/>
                        <a:pt x="1980" y="1076"/>
                      </a:cubicBezTo>
                      <a:cubicBezTo>
                        <a:pt x="1989" y="1080"/>
                        <a:pt x="1995" y="1089"/>
                        <a:pt x="1994" y="1098"/>
                      </a:cubicBezTo>
                      <a:cubicBezTo>
                        <a:pt x="1993" y="1104"/>
                        <a:pt x="1990" y="1109"/>
                        <a:pt x="1984" y="1109"/>
                      </a:cubicBezTo>
                      <a:cubicBezTo>
                        <a:pt x="1987" y="1106"/>
                        <a:pt x="1988" y="1098"/>
                        <a:pt x="1984" y="1093"/>
                      </a:cubicBezTo>
                      <a:cubicBezTo>
                        <a:pt x="1980" y="1089"/>
                        <a:pt x="1972" y="1088"/>
                        <a:pt x="1966" y="1091"/>
                      </a:cubicBezTo>
                      <a:cubicBezTo>
                        <a:pt x="1953" y="1096"/>
                        <a:pt x="1942" y="1104"/>
                        <a:pt x="1928" y="1104"/>
                      </a:cubicBezTo>
                      <a:cubicBezTo>
                        <a:pt x="1911" y="1104"/>
                        <a:pt x="1894" y="1090"/>
                        <a:pt x="1896" y="1069"/>
                      </a:cubicBezTo>
                      <a:close/>
                      <a:moveTo>
                        <a:pt x="1833" y="1191"/>
                      </a:moveTo>
                      <a:cubicBezTo>
                        <a:pt x="1818" y="1199"/>
                        <a:pt x="1806" y="1221"/>
                        <a:pt x="1808" y="1238"/>
                      </a:cubicBezTo>
                      <a:cubicBezTo>
                        <a:pt x="1809" y="1255"/>
                        <a:pt x="1825" y="1259"/>
                        <a:pt x="1827" y="1240"/>
                      </a:cubicBezTo>
                      <a:cubicBezTo>
                        <a:pt x="1829" y="1225"/>
                        <a:pt x="1823" y="1203"/>
                        <a:pt x="1833" y="1191"/>
                      </a:cubicBezTo>
                      <a:close/>
                      <a:moveTo>
                        <a:pt x="1854" y="1180"/>
                      </a:moveTo>
                      <a:cubicBezTo>
                        <a:pt x="1857" y="1179"/>
                        <a:pt x="1860" y="1176"/>
                        <a:pt x="1860" y="1173"/>
                      </a:cubicBezTo>
                      <a:cubicBezTo>
                        <a:pt x="1861" y="1170"/>
                        <a:pt x="1860" y="1165"/>
                        <a:pt x="1856" y="1162"/>
                      </a:cubicBezTo>
                      <a:cubicBezTo>
                        <a:pt x="1852" y="1158"/>
                        <a:pt x="1846" y="1159"/>
                        <a:pt x="1843" y="1162"/>
                      </a:cubicBezTo>
                      <a:cubicBezTo>
                        <a:pt x="1836" y="1168"/>
                        <a:pt x="1840" y="1173"/>
                        <a:pt x="1840" y="1179"/>
                      </a:cubicBezTo>
                      <a:cubicBezTo>
                        <a:pt x="1840" y="1184"/>
                        <a:pt x="1834" y="1189"/>
                        <a:pt x="1826" y="1190"/>
                      </a:cubicBezTo>
                      <a:cubicBezTo>
                        <a:pt x="1818" y="1191"/>
                        <a:pt x="1809" y="1187"/>
                        <a:pt x="1806" y="1179"/>
                      </a:cubicBezTo>
                      <a:cubicBezTo>
                        <a:pt x="1804" y="1174"/>
                        <a:pt x="1804" y="1168"/>
                        <a:pt x="1810" y="1166"/>
                      </a:cubicBezTo>
                      <a:cubicBezTo>
                        <a:pt x="1808" y="1171"/>
                        <a:pt x="1813" y="1177"/>
                        <a:pt x="1820" y="1173"/>
                      </a:cubicBezTo>
                      <a:cubicBezTo>
                        <a:pt x="1823" y="1172"/>
                        <a:pt x="1828" y="1165"/>
                        <a:pt x="1833" y="1158"/>
                      </a:cubicBezTo>
                      <a:cubicBezTo>
                        <a:pt x="1838" y="1151"/>
                        <a:pt x="1843" y="1146"/>
                        <a:pt x="1850" y="1143"/>
                      </a:cubicBezTo>
                      <a:cubicBezTo>
                        <a:pt x="1864" y="1139"/>
                        <a:pt x="1879" y="1149"/>
                        <a:pt x="1880" y="1163"/>
                      </a:cubicBezTo>
                      <a:cubicBezTo>
                        <a:pt x="1881" y="1171"/>
                        <a:pt x="1878" y="1178"/>
                        <a:pt x="1873" y="1183"/>
                      </a:cubicBezTo>
                      <a:cubicBezTo>
                        <a:pt x="1869" y="1189"/>
                        <a:pt x="1853" y="1202"/>
                        <a:pt x="1852" y="1212"/>
                      </a:cubicBezTo>
                      <a:cubicBezTo>
                        <a:pt x="1852" y="1219"/>
                        <a:pt x="1857" y="1222"/>
                        <a:pt x="1862" y="1221"/>
                      </a:cubicBezTo>
                      <a:cubicBezTo>
                        <a:pt x="1861" y="1227"/>
                        <a:pt x="1852" y="1229"/>
                        <a:pt x="1846" y="1226"/>
                      </a:cubicBezTo>
                      <a:cubicBezTo>
                        <a:pt x="1836" y="1221"/>
                        <a:pt x="1830" y="1205"/>
                        <a:pt x="1839" y="1192"/>
                      </a:cubicBezTo>
                      <a:cubicBezTo>
                        <a:pt x="1842" y="1187"/>
                        <a:pt x="1847" y="1184"/>
                        <a:pt x="1854" y="1180"/>
                      </a:cubicBezTo>
                      <a:close/>
                      <a:moveTo>
                        <a:pt x="1854" y="1178"/>
                      </a:moveTo>
                      <a:cubicBezTo>
                        <a:pt x="1858" y="1175"/>
                        <a:pt x="1860" y="1170"/>
                        <a:pt x="1858" y="1166"/>
                      </a:cubicBezTo>
                      <a:cubicBezTo>
                        <a:pt x="1853" y="1158"/>
                        <a:pt x="1843" y="1162"/>
                        <a:pt x="1841" y="1169"/>
                      </a:cubicBezTo>
                      <a:cubicBezTo>
                        <a:pt x="1841" y="1175"/>
                        <a:pt x="1844" y="1179"/>
                        <a:pt x="1839" y="1185"/>
                      </a:cubicBezTo>
                      <a:cubicBezTo>
                        <a:pt x="1845" y="1180"/>
                        <a:pt x="1849" y="1181"/>
                        <a:pt x="1854" y="1178"/>
                      </a:cubicBezTo>
                      <a:close/>
                      <a:moveTo>
                        <a:pt x="1877" y="1149"/>
                      </a:moveTo>
                      <a:cubicBezTo>
                        <a:pt x="1873" y="1142"/>
                        <a:pt x="1863" y="1139"/>
                        <a:pt x="1857" y="1140"/>
                      </a:cubicBezTo>
                      <a:cubicBezTo>
                        <a:pt x="1854" y="1131"/>
                        <a:pt x="1868" y="1120"/>
                        <a:pt x="1878" y="1128"/>
                      </a:cubicBezTo>
                      <a:cubicBezTo>
                        <a:pt x="1885" y="1134"/>
                        <a:pt x="1885" y="1145"/>
                        <a:pt x="1877" y="1149"/>
                      </a:cubicBezTo>
                      <a:close/>
                      <a:moveTo>
                        <a:pt x="1746" y="918"/>
                      </a:moveTo>
                      <a:cubicBezTo>
                        <a:pt x="1766" y="932"/>
                        <a:pt x="1786" y="917"/>
                        <a:pt x="1795" y="908"/>
                      </a:cubicBezTo>
                      <a:cubicBezTo>
                        <a:pt x="1805" y="898"/>
                        <a:pt x="1814" y="884"/>
                        <a:pt x="1830" y="884"/>
                      </a:cubicBezTo>
                      <a:cubicBezTo>
                        <a:pt x="1838" y="884"/>
                        <a:pt x="1847" y="888"/>
                        <a:pt x="1850" y="896"/>
                      </a:cubicBezTo>
                      <a:cubicBezTo>
                        <a:pt x="1852" y="901"/>
                        <a:pt x="1851" y="906"/>
                        <a:pt x="1847" y="909"/>
                      </a:cubicBezTo>
                      <a:cubicBezTo>
                        <a:pt x="1848" y="905"/>
                        <a:pt x="1846" y="898"/>
                        <a:pt x="1840" y="896"/>
                      </a:cubicBezTo>
                      <a:cubicBezTo>
                        <a:pt x="1835" y="894"/>
                        <a:pt x="1829" y="897"/>
                        <a:pt x="1825" y="902"/>
                      </a:cubicBezTo>
                      <a:cubicBezTo>
                        <a:pt x="1815" y="915"/>
                        <a:pt x="1804" y="926"/>
                        <a:pt x="1791" y="931"/>
                      </a:cubicBezTo>
                      <a:cubicBezTo>
                        <a:pt x="1777" y="936"/>
                        <a:pt x="1756" y="933"/>
                        <a:pt x="1746" y="918"/>
                      </a:cubicBezTo>
                      <a:close/>
                      <a:moveTo>
                        <a:pt x="1938" y="763"/>
                      </a:moveTo>
                      <a:cubicBezTo>
                        <a:pt x="1940" y="761"/>
                        <a:pt x="1942" y="760"/>
                        <a:pt x="1944" y="760"/>
                      </a:cubicBezTo>
                      <a:cubicBezTo>
                        <a:pt x="1947" y="760"/>
                        <a:pt x="1950" y="762"/>
                        <a:pt x="1952" y="766"/>
                      </a:cubicBezTo>
                      <a:cubicBezTo>
                        <a:pt x="1953" y="770"/>
                        <a:pt x="1951" y="774"/>
                        <a:pt x="1948" y="775"/>
                      </a:cubicBezTo>
                      <a:cubicBezTo>
                        <a:pt x="1943" y="779"/>
                        <a:pt x="1940" y="774"/>
                        <a:pt x="1936" y="774"/>
                      </a:cubicBezTo>
                      <a:cubicBezTo>
                        <a:pt x="1932" y="773"/>
                        <a:pt x="1928" y="776"/>
                        <a:pt x="1925" y="781"/>
                      </a:cubicBezTo>
                      <a:cubicBezTo>
                        <a:pt x="1923" y="787"/>
                        <a:pt x="1923" y="793"/>
                        <a:pt x="1928" y="798"/>
                      </a:cubicBezTo>
                      <a:cubicBezTo>
                        <a:pt x="1931" y="800"/>
                        <a:pt x="1936" y="801"/>
                        <a:pt x="1938" y="798"/>
                      </a:cubicBezTo>
                      <a:cubicBezTo>
                        <a:pt x="1934" y="798"/>
                        <a:pt x="1931" y="793"/>
                        <a:pt x="1935" y="789"/>
                      </a:cubicBezTo>
                      <a:cubicBezTo>
                        <a:pt x="1937" y="787"/>
                        <a:pt x="1943" y="785"/>
                        <a:pt x="1949" y="783"/>
                      </a:cubicBezTo>
                      <a:cubicBezTo>
                        <a:pt x="1955" y="781"/>
                        <a:pt x="1960" y="779"/>
                        <a:pt x="1963" y="774"/>
                      </a:cubicBezTo>
                      <a:cubicBezTo>
                        <a:pt x="1970" y="765"/>
                        <a:pt x="1966" y="752"/>
                        <a:pt x="1956" y="748"/>
                      </a:cubicBezTo>
                      <a:cubicBezTo>
                        <a:pt x="1951" y="746"/>
                        <a:pt x="1945" y="747"/>
                        <a:pt x="1940" y="749"/>
                      </a:cubicBezTo>
                      <a:cubicBezTo>
                        <a:pt x="1935" y="751"/>
                        <a:pt x="1923" y="759"/>
                        <a:pt x="1915" y="757"/>
                      </a:cubicBezTo>
                      <a:cubicBezTo>
                        <a:pt x="1910" y="756"/>
                        <a:pt x="1909" y="752"/>
                        <a:pt x="1911" y="749"/>
                      </a:cubicBezTo>
                      <a:cubicBezTo>
                        <a:pt x="1907" y="748"/>
                        <a:pt x="1903" y="753"/>
                        <a:pt x="1904" y="758"/>
                      </a:cubicBezTo>
                      <a:cubicBezTo>
                        <a:pt x="1905" y="767"/>
                        <a:pt x="1915" y="775"/>
                        <a:pt x="1927" y="772"/>
                      </a:cubicBezTo>
                      <a:cubicBezTo>
                        <a:pt x="1931" y="771"/>
                        <a:pt x="1934" y="767"/>
                        <a:pt x="1938" y="763"/>
                      </a:cubicBezTo>
                      <a:close/>
                      <a:moveTo>
                        <a:pt x="2093" y="789"/>
                      </a:moveTo>
                      <a:cubicBezTo>
                        <a:pt x="2078" y="797"/>
                        <a:pt x="2078" y="812"/>
                        <a:pt x="2075" y="817"/>
                      </a:cubicBezTo>
                      <a:cubicBezTo>
                        <a:pt x="2071" y="823"/>
                        <a:pt x="2064" y="819"/>
                        <a:pt x="2066" y="812"/>
                      </a:cubicBezTo>
                      <a:cubicBezTo>
                        <a:pt x="2069" y="804"/>
                        <a:pt x="2079" y="792"/>
                        <a:pt x="2093" y="789"/>
                      </a:cubicBezTo>
                      <a:close/>
                      <a:moveTo>
                        <a:pt x="2048" y="837"/>
                      </a:moveTo>
                      <a:cubicBezTo>
                        <a:pt x="2048" y="836"/>
                        <a:pt x="2048" y="834"/>
                        <a:pt x="2048" y="833"/>
                      </a:cubicBezTo>
                      <a:cubicBezTo>
                        <a:pt x="2049" y="832"/>
                        <a:pt x="2051" y="830"/>
                        <a:pt x="2053" y="831"/>
                      </a:cubicBezTo>
                      <a:cubicBezTo>
                        <a:pt x="2056" y="831"/>
                        <a:pt x="2057" y="833"/>
                        <a:pt x="2057" y="835"/>
                      </a:cubicBezTo>
                      <a:cubicBezTo>
                        <a:pt x="2057" y="839"/>
                        <a:pt x="2054" y="839"/>
                        <a:pt x="2053" y="841"/>
                      </a:cubicBezTo>
                      <a:cubicBezTo>
                        <a:pt x="2051" y="843"/>
                        <a:pt x="2052" y="846"/>
                        <a:pt x="2054" y="849"/>
                      </a:cubicBezTo>
                      <a:cubicBezTo>
                        <a:pt x="2056" y="852"/>
                        <a:pt x="2060" y="853"/>
                        <a:pt x="2063" y="852"/>
                      </a:cubicBezTo>
                      <a:cubicBezTo>
                        <a:pt x="2065" y="851"/>
                        <a:pt x="2067" y="849"/>
                        <a:pt x="2066" y="847"/>
                      </a:cubicBezTo>
                      <a:cubicBezTo>
                        <a:pt x="2065" y="849"/>
                        <a:pt x="2061" y="849"/>
                        <a:pt x="2061" y="846"/>
                      </a:cubicBezTo>
                      <a:cubicBezTo>
                        <a:pt x="2060" y="844"/>
                        <a:pt x="2061" y="841"/>
                        <a:pt x="2062" y="837"/>
                      </a:cubicBezTo>
                      <a:cubicBezTo>
                        <a:pt x="2062" y="833"/>
                        <a:pt x="2062" y="830"/>
                        <a:pt x="2061" y="827"/>
                      </a:cubicBezTo>
                      <a:cubicBezTo>
                        <a:pt x="2058" y="821"/>
                        <a:pt x="2050" y="820"/>
                        <a:pt x="2046" y="824"/>
                      </a:cubicBezTo>
                      <a:cubicBezTo>
                        <a:pt x="2043" y="826"/>
                        <a:pt x="2042" y="829"/>
                        <a:pt x="2041" y="832"/>
                      </a:cubicBezTo>
                      <a:cubicBezTo>
                        <a:pt x="2041" y="835"/>
                        <a:pt x="2042" y="844"/>
                        <a:pt x="2039" y="847"/>
                      </a:cubicBezTo>
                      <a:cubicBezTo>
                        <a:pt x="2037" y="849"/>
                        <a:pt x="2034" y="849"/>
                        <a:pt x="2033" y="847"/>
                      </a:cubicBezTo>
                      <a:cubicBezTo>
                        <a:pt x="2031" y="849"/>
                        <a:pt x="2033" y="852"/>
                        <a:pt x="2036" y="853"/>
                      </a:cubicBezTo>
                      <a:cubicBezTo>
                        <a:pt x="2041" y="855"/>
                        <a:pt x="2048" y="852"/>
                        <a:pt x="2049" y="845"/>
                      </a:cubicBezTo>
                      <a:cubicBezTo>
                        <a:pt x="2050" y="843"/>
                        <a:pt x="2049" y="840"/>
                        <a:pt x="2048" y="837"/>
                      </a:cubicBezTo>
                      <a:close/>
                      <a:moveTo>
                        <a:pt x="2049" y="836"/>
                      </a:moveTo>
                      <a:cubicBezTo>
                        <a:pt x="2048" y="834"/>
                        <a:pt x="2049" y="832"/>
                        <a:pt x="2052" y="832"/>
                      </a:cubicBezTo>
                      <a:cubicBezTo>
                        <a:pt x="2055" y="831"/>
                        <a:pt x="2057" y="835"/>
                        <a:pt x="2055" y="838"/>
                      </a:cubicBezTo>
                      <a:cubicBezTo>
                        <a:pt x="2054" y="840"/>
                        <a:pt x="2052" y="840"/>
                        <a:pt x="2051" y="843"/>
                      </a:cubicBezTo>
                      <a:cubicBezTo>
                        <a:pt x="2051" y="840"/>
                        <a:pt x="2049" y="839"/>
                        <a:pt x="2049" y="836"/>
                      </a:cubicBezTo>
                      <a:close/>
                      <a:moveTo>
                        <a:pt x="2051" y="820"/>
                      </a:moveTo>
                      <a:cubicBezTo>
                        <a:pt x="2055" y="819"/>
                        <a:pt x="2059" y="822"/>
                        <a:pt x="2060" y="824"/>
                      </a:cubicBezTo>
                      <a:cubicBezTo>
                        <a:pt x="2064" y="822"/>
                        <a:pt x="2063" y="814"/>
                        <a:pt x="2057" y="814"/>
                      </a:cubicBezTo>
                      <a:cubicBezTo>
                        <a:pt x="2054" y="813"/>
                        <a:pt x="2050" y="817"/>
                        <a:pt x="2051" y="820"/>
                      </a:cubicBezTo>
                      <a:close/>
                      <a:moveTo>
                        <a:pt x="2058" y="813"/>
                      </a:moveTo>
                      <a:cubicBezTo>
                        <a:pt x="2059" y="813"/>
                        <a:pt x="2060" y="813"/>
                        <a:pt x="2060" y="813"/>
                      </a:cubicBezTo>
                      <a:cubicBezTo>
                        <a:pt x="2062" y="806"/>
                        <a:pt x="2068" y="799"/>
                        <a:pt x="2074" y="794"/>
                      </a:cubicBezTo>
                      <a:cubicBezTo>
                        <a:pt x="2086" y="785"/>
                        <a:pt x="2100" y="788"/>
                        <a:pt x="2119" y="778"/>
                      </a:cubicBezTo>
                      <a:cubicBezTo>
                        <a:pt x="2128" y="773"/>
                        <a:pt x="2135" y="767"/>
                        <a:pt x="2138" y="762"/>
                      </a:cubicBezTo>
                      <a:cubicBezTo>
                        <a:pt x="2148" y="749"/>
                        <a:pt x="2152" y="732"/>
                        <a:pt x="2166" y="721"/>
                      </a:cubicBezTo>
                      <a:cubicBezTo>
                        <a:pt x="2161" y="727"/>
                        <a:pt x="2163" y="736"/>
                        <a:pt x="2173" y="736"/>
                      </a:cubicBezTo>
                      <a:cubicBezTo>
                        <a:pt x="2180" y="736"/>
                        <a:pt x="2190" y="726"/>
                        <a:pt x="2202" y="739"/>
                      </a:cubicBezTo>
                      <a:cubicBezTo>
                        <a:pt x="2200" y="730"/>
                        <a:pt x="2195" y="722"/>
                        <a:pt x="2188" y="718"/>
                      </a:cubicBezTo>
                      <a:cubicBezTo>
                        <a:pt x="2183" y="715"/>
                        <a:pt x="2178" y="715"/>
                        <a:pt x="2173" y="716"/>
                      </a:cubicBezTo>
                      <a:cubicBezTo>
                        <a:pt x="2149" y="722"/>
                        <a:pt x="2146" y="757"/>
                        <a:pt x="2129" y="767"/>
                      </a:cubicBezTo>
                      <a:cubicBezTo>
                        <a:pt x="2130" y="767"/>
                        <a:pt x="2131" y="766"/>
                        <a:pt x="2131" y="766"/>
                      </a:cubicBezTo>
                      <a:cubicBezTo>
                        <a:pt x="2147" y="753"/>
                        <a:pt x="2145" y="729"/>
                        <a:pt x="2131" y="716"/>
                      </a:cubicBezTo>
                      <a:cubicBezTo>
                        <a:pt x="2124" y="710"/>
                        <a:pt x="2114" y="707"/>
                        <a:pt x="2103" y="709"/>
                      </a:cubicBezTo>
                      <a:cubicBezTo>
                        <a:pt x="2092" y="711"/>
                        <a:pt x="2082" y="718"/>
                        <a:pt x="2078" y="729"/>
                      </a:cubicBezTo>
                      <a:cubicBezTo>
                        <a:pt x="2074" y="741"/>
                        <a:pt x="2076" y="753"/>
                        <a:pt x="2087" y="760"/>
                      </a:cubicBezTo>
                      <a:cubicBezTo>
                        <a:pt x="2093" y="764"/>
                        <a:pt x="2101" y="764"/>
                        <a:pt x="2108" y="760"/>
                      </a:cubicBezTo>
                      <a:cubicBezTo>
                        <a:pt x="2116" y="754"/>
                        <a:pt x="2117" y="744"/>
                        <a:pt x="2113" y="737"/>
                      </a:cubicBezTo>
                      <a:cubicBezTo>
                        <a:pt x="2109" y="730"/>
                        <a:pt x="2099" y="727"/>
                        <a:pt x="2091" y="733"/>
                      </a:cubicBezTo>
                      <a:cubicBezTo>
                        <a:pt x="2101" y="727"/>
                        <a:pt x="2109" y="731"/>
                        <a:pt x="2112" y="739"/>
                      </a:cubicBezTo>
                      <a:cubicBezTo>
                        <a:pt x="2115" y="745"/>
                        <a:pt x="2113" y="753"/>
                        <a:pt x="2106" y="757"/>
                      </a:cubicBezTo>
                      <a:cubicBezTo>
                        <a:pt x="2101" y="761"/>
                        <a:pt x="2094" y="761"/>
                        <a:pt x="2089" y="757"/>
                      </a:cubicBezTo>
                      <a:cubicBezTo>
                        <a:pt x="2080" y="751"/>
                        <a:pt x="2078" y="741"/>
                        <a:pt x="2082" y="731"/>
                      </a:cubicBezTo>
                      <a:cubicBezTo>
                        <a:pt x="2085" y="721"/>
                        <a:pt x="2094" y="714"/>
                        <a:pt x="2104" y="712"/>
                      </a:cubicBezTo>
                      <a:cubicBezTo>
                        <a:pt x="2115" y="710"/>
                        <a:pt x="2124" y="714"/>
                        <a:pt x="2130" y="720"/>
                      </a:cubicBezTo>
                      <a:cubicBezTo>
                        <a:pt x="2142" y="732"/>
                        <a:pt x="2143" y="753"/>
                        <a:pt x="2130" y="764"/>
                      </a:cubicBezTo>
                      <a:cubicBezTo>
                        <a:pt x="2120" y="774"/>
                        <a:pt x="2108" y="775"/>
                        <a:pt x="2095" y="771"/>
                      </a:cubicBezTo>
                      <a:cubicBezTo>
                        <a:pt x="2074" y="763"/>
                        <a:pt x="2058" y="743"/>
                        <a:pt x="2056" y="726"/>
                      </a:cubicBezTo>
                      <a:cubicBezTo>
                        <a:pt x="2056" y="716"/>
                        <a:pt x="2061" y="706"/>
                        <a:pt x="2072" y="707"/>
                      </a:cubicBezTo>
                      <a:cubicBezTo>
                        <a:pt x="2078" y="708"/>
                        <a:pt x="2081" y="712"/>
                        <a:pt x="2081" y="719"/>
                      </a:cubicBezTo>
                      <a:cubicBezTo>
                        <a:pt x="2089" y="713"/>
                        <a:pt x="2082" y="698"/>
                        <a:pt x="2069" y="694"/>
                      </a:cubicBezTo>
                      <a:cubicBezTo>
                        <a:pt x="2057" y="691"/>
                        <a:pt x="2047" y="696"/>
                        <a:pt x="2042" y="704"/>
                      </a:cubicBezTo>
                      <a:cubicBezTo>
                        <a:pt x="2034" y="715"/>
                        <a:pt x="2034" y="732"/>
                        <a:pt x="2045" y="746"/>
                      </a:cubicBezTo>
                      <a:cubicBezTo>
                        <a:pt x="2055" y="760"/>
                        <a:pt x="2072" y="770"/>
                        <a:pt x="2090" y="773"/>
                      </a:cubicBezTo>
                      <a:cubicBezTo>
                        <a:pt x="2087" y="773"/>
                        <a:pt x="2085" y="772"/>
                        <a:pt x="2083" y="772"/>
                      </a:cubicBezTo>
                      <a:cubicBezTo>
                        <a:pt x="2053" y="765"/>
                        <a:pt x="2031" y="746"/>
                        <a:pt x="2024" y="716"/>
                      </a:cubicBezTo>
                      <a:cubicBezTo>
                        <a:pt x="2018" y="694"/>
                        <a:pt x="2024" y="674"/>
                        <a:pt x="2041" y="659"/>
                      </a:cubicBezTo>
                      <a:cubicBezTo>
                        <a:pt x="2052" y="650"/>
                        <a:pt x="2064" y="645"/>
                        <a:pt x="2077" y="643"/>
                      </a:cubicBezTo>
                      <a:cubicBezTo>
                        <a:pt x="2091" y="641"/>
                        <a:pt x="2105" y="642"/>
                        <a:pt x="2118" y="647"/>
                      </a:cubicBezTo>
                      <a:cubicBezTo>
                        <a:pt x="2124" y="649"/>
                        <a:pt x="2129" y="652"/>
                        <a:pt x="2134" y="657"/>
                      </a:cubicBezTo>
                      <a:cubicBezTo>
                        <a:pt x="2143" y="665"/>
                        <a:pt x="2149" y="676"/>
                        <a:pt x="2149" y="689"/>
                      </a:cubicBezTo>
                      <a:cubicBezTo>
                        <a:pt x="2149" y="699"/>
                        <a:pt x="2145" y="707"/>
                        <a:pt x="2137" y="712"/>
                      </a:cubicBezTo>
                      <a:cubicBezTo>
                        <a:pt x="2149" y="718"/>
                        <a:pt x="2170" y="700"/>
                        <a:pt x="2157" y="681"/>
                      </a:cubicBezTo>
                      <a:cubicBezTo>
                        <a:pt x="2164" y="669"/>
                        <a:pt x="2145" y="655"/>
                        <a:pt x="2131" y="649"/>
                      </a:cubicBezTo>
                      <a:cubicBezTo>
                        <a:pt x="2149" y="655"/>
                        <a:pt x="2170" y="674"/>
                        <a:pt x="2180" y="683"/>
                      </a:cubicBezTo>
                      <a:cubicBezTo>
                        <a:pt x="2180" y="683"/>
                        <a:pt x="2181" y="682"/>
                        <a:pt x="2182" y="682"/>
                      </a:cubicBezTo>
                      <a:cubicBezTo>
                        <a:pt x="2178" y="678"/>
                        <a:pt x="2173" y="673"/>
                        <a:pt x="2167" y="667"/>
                      </a:cubicBezTo>
                      <a:cubicBezTo>
                        <a:pt x="2177" y="670"/>
                        <a:pt x="2189" y="669"/>
                        <a:pt x="2197" y="661"/>
                      </a:cubicBezTo>
                      <a:cubicBezTo>
                        <a:pt x="2212" y="647"/>
                        <a:pt x="2214" y="622"/>
                        <a:pt x="2235" y="608"/>
                      </a:cubicBezTo>
                      <a:cubicBezTo>
                        <a:pt x="2213" y="612"/>
                        <a:pt x="2201" y="634"/>
                        <a:pt x="2191" y="644"/>
                      </a:cubicBezTo>
                      <a:cubicBezTo>
                        <a:pt x="2172" y="664"/>
                        <a:pt x="2160" y="659"/>
                        <a:pt x="2141" y="650"/>
                      </a:cubicBezTo>
                      <a:cubicBezTo>
                        <a:pt x="2145" y="651"/>
                        <a:pt x="2148" y="651"/>
                        <a:pt x="2152" y="651"/>
                      </a:cubicBezTo>
                      <a:cubicBezTo>
                        <a:pt x="2173" y="650"/>
                        <a:pt x="2193" y="637"/>
                        <a:pt x="2201" y="618"/>
                      </a:cubicBezTo>
                      <a:cubicBezTo>
                        <a:pt x="2207" y="602"/>
                        <a:pt x="2204" y="586"/>
                        <a:pt x="2194" y="573"/>
                      </a:cubicBezTo>
                      <a:cubicBezTo>
                        <a:pt x="2179" y="556"/>
                        <a:pt x="2158" y="551"/>
                        <a:pt x="2137" y="559"/>
                      </a:cubicBezTo>
                      <a:cubicBezTo>
                        <a:pt x="2129" y="563"/>
                        <a:pt x="2122" y="570"/>
                        <a:pt x="2118" y="578"/>
                      </a:cubicBezTo>
                      <a:cubicBezTo>
                        <a:pt x="2111" y="593"/>
                        <a:pt x="2116" y="606"/>
                        <a:pt x="2129" y="616"/>
                      </a:cubicBezTo>
                      <a:cubicBezTo>
                        <a:pt x="2122" y="601"/>
                        <a:pt x="2134" y="595"/>
                        <a:pt x="2137" y="589"/>
                      </a:cubicBezTo>
                      <a:cubicBezTo>
                        <a:pt x="2143" y="575"/>
                        <a:pt x="2124" y="570"/>
                        <a:pt x="2117" y="584"/>
                      </a:cubicBezTo>
                      <a:cubicBezTo>
                        <a:pt x="2117" y="585"/>
                        <a:pt x="2116" y="587"/>
                        <a:pt x="2116" y="588"/>
                      </a:cubicBezTo>
                      <a:cubicBezTo>
                        <a:pt x="2117" y="576"/>
                        <a:pt x="2126" y="566"/>
                        <a:pt x="2138" y="561"/>
                      </a:cubicBezTo>
                      <a:cubicBezTo>
                        <a:pt x="2157" y="553"/>
                        <a:pt x="2178" y="559"/>
                        <a:pt x="2191" y="574"/>
                      </a:cubicBezTo>
                      <a:cubicBezTo>
                        <a:pt x="2201" y="586"/>
                        <a:pt x="2203" y="602"/>
                        <a:pt x="2197" y="616"/>
                      </a:cubicBezTo>
                      <a:cubicBezTo>
                        <a:pt x="2190" y="633"/>
                        <a:pt x="2172" y="645"/>
                        <a:pt x="2153" y="645"/>
                      </a:cubicBezTo>
                      <a:cubicBezTo>
                        <a:pt x="2145" y="646"/>
                        <a:pt x="2138" y="645"/>
                        <a:pt x="2131" y="643"/>
                      </a:cubicBezTo>
                      <a:cubicBezTo>
                        <a:pt x="2136" y="644"/>
                        <a:pt x="2140" y="644"/>
                        <a:pt x="2145" y="643"/>
                      </a:cubicBezTo>
                      <a:cubicBezTo>
                        <a:pt x="2157" y="640"/>
                        <a:pt x="2169" y="629"/>
                        <a:pt x="2167" y="616"/>
                      </a:cubicBezTo>
                      <a:cubicBezTo>
                        <a:pt x="2166" y="610"/>
                        <a:pt x="2161" y="606"/>
                        <a:pt x="2155" y="604"/>
                      </a:cubicBezTo>
                      <a:cubicBezTo>
                        <a:pt x="2151" y="603"/>
                        <a:pt x="2147" y="604"/>
                        <a:pt x="2143" y="607"/>
                      </a:cubicBezTo>
                      <a:cubicBezTo>
                        <a:pt x="2139" y="609"/>
                        <a:pt x="2137" y="614"/>
                        <a:pt x="2138" y="619"/>
                      </a:cubicBezTo>
                      <a:cubicBezTo>
                        <a:pt x="2138" y="625"/>
                        <a:pt x="2142" y="630"/>
                        <a:pt x="2149" y="630"/>
                      </a:cubicBezTo>
                      <a:cubicBezTo>
                        <a:pt x="2152" y="630"/>
                        <a:pt x="2156" y="628"/>
                        <a:pt x="2156" y="624"/>
                      </a:cubicBezTo>
                      <a:cubicBezTo>
                        <a:pt x="2157" y="622"/>
                        <a:pt x="2156" y="619"/>
                        <a:pt x="2154" y="619"/>
                      </a:cubicBezTo>
                      <a:cubicBezTo>
                        <a:pt x="2155" y="620"/>
                        <a:pt x="2154" y="622"/>
                        <a:pt x="2154" y="624"/>
                      </a:cubicBezTo>
                      <a:cubicBezTo>
                        <a:pt x="2152" y="626"/>
                        <a:pt x="2148" y="626"/>
                        <a:pt x="2146" y="624"/>
                      </a:cubicBezTo>
                      <a:cubicBezTo>
                        <a:pt x="2145" y="622"/>
                        <a:pt x="2145" y="620"/>
                        <a:pt x="2145" y="617"/>
                      </a:cubicBezTo>
                      <a:cubicBezTo>
                        <a:pt x="2146" y="614"/>
                        <a:pt x="2149" y="612"/>
                        <a:pt x="2153" y="612"/>
                      </a:cubicBezTo>
                      <a:cubicBezTo>
                        <a:pt x="2157" y="613"/>
                        <a:pt x="2160" y="616"/>
                        <a:pt x="2160" y="620"/>
                      </a:cubicBezTo>
                      <a:cubicBezTo>
                        <a:pt x="2162" y="630"/>
                        <a:pt x="2150" y="640"/>
                        <a:pt x="2140" y="641"/>
                      </a:cubicBezTo>
                      <a:cubicBezTo>
                        <a:pt x="2129" y="643"/>
                        <a:pt x="2116" y="639"/>
                        <a:pt x="2105" y="637"/>
                      </a:cubicBezTo>
                      <a:cubicBezTo>
                        <a:pt x="2092" y="636"/>
                        <a:pt x="2079" y="636"/>
                        <a:pt x="2063" y="643"/>
                      </a:cubicBezTo>
                      <a:cubicBezTo>
                        <a:pt x="2066" y="641"/>
                        <a:pt x="2069" y="639"/>
                        <a:pt x="2072" y="637"/>
                      </a:cubicBezTo>
                      <a:cubicBezTo>
                        <a:pt x="2088" y="622"/>
                        <a:pt x="2095" y="602"/>
                        <a:pt x="2088" y="581"/>
                      </a:cubicBezTo>
                      <a:cubicBezTo>
                        <a:pt x="2080" y="561"/>
                        <a:pt x="2063" y="547"/>
                        <a:pt x="2042" y="546"/>
                      </a:cubicBezTo>
                      <a:cubicBezTo>
                        <a:pt x="2022" y="544"/>
                        <a:pt x="2002" y="553"/>
                        <a:pt x="1992" y="571"/>
                      </a:cubicBezTo>
                      <a:cubicBezTo>
                        <a:pt x="1984" y="587"/>
                        <a:pt x="1986" y="605"/>
                        <a:pt x="1997" y="616"/>
                      </a:cubicBezTo>
                      <a:cubicBezTo>
                        <a:pt x="2004" y="624"/>
                        <a:pt x="2013" y="628"/>
                        <a:pt x="2023" y="627"/>
                      </a:cubicBezTo>
                      <a:cubicBezTo>
                        <a:pt x="2028" y="627"/>
                        <a:pt x="2034" y="625"/>
                        <a:pt x="2038" y="622"/>
                      </a:cubicBezTo>
                      <a:cubicBezTo>
                        <a:pt x="2047" y="616"/>
                        <a:pt x="2049" y="605"/>
                        <a:pt x="2045" y="596"/>
                      </a:cubicBezTo>
                      <a:cubicBezTo>
                        <a:pt x="2040" y="586"/>
                        <a:pt x="2028" y="582"/>
                        <a:pt x="2018" y="587"/>
                      </a:cubicBezTo>
                      <a:cubicBezTo>
                        <a:pt x="2008" y="592"/>
                        <a:pt x="2004" y="604"/>
                        <a:pt x="2009" y="614"/>
                      </a:cubicBezTo>
                      <a:cubicBezTo>
                        <a:pt x="2013" y="623"/>
                        <a:pt x="2023" y="627"/>
                        <a:pt x="2032" y="625"/>
                      </a:cubicBezTo>
                      <a:cubicBezTo>
                        <a:pt x="2019" y="629"/>
                        <a:pt x="2006" y="625"/>
                        <a:pt x="1997" y="615"/>
                      </a:cubicBezTo>
                      <a:cubicBezTo>
                        <a:pt x="1988" y="604"/>
                        <a:pt x="1986" y="587"/>
                        <a:pt x="1994" y="572"/>
                      </a:cubicBezTo>
                      <a:cubicBezTo>
                        <a:pt x="2004" y="556"/>
                        <a:pt x="2023" y="548"/>
                        <a:pt x="2041" y="549"/>
                      </a:cubicBezTo>
                      <a:cubicBezTo>
                        <a:pt x="2061" y="551"/>
                        <a:pt x="2076" y="564"/>
                        <a:pt x="2083" y="582"/>
                      </a:cubicBezTo>
                      <a:cubicBezTo>
                        <a:pt x="2089" y="601"/>
                        <a:pt x="2084" y="619"/>
                        <a:pt x="2069" y="632"/>
                      </a:cubicBezTo>
                      <a:cubicBezTo>
                        <a:pt x="2058" y="641"/>
                        <a:pt x="2045" y="646"/>
                        <a:pt x="2034" y="658"/>
                      </a:cubicBezTo>
                      <a:cubicBezTo>
                        <a:pt x="2019" y="674"/>
                        <a:pt x="2014" y="694"/>
                        <a:pt x="2019" y="717"/>
                      </a:cubicBezTo>
                      <a:cubicBezTo>
                        <a:pt x="2026" y="749"/>
                        <a:pt x="2050" y="772"/>
                        <a:pt x="2082" y="778"/>
                      </a:cubicBezTo>
                      <a:cubicBezTo>
                        <a:pt x="2096" y="780"/>
                        <a:pt x="2109" y="780"/>
                        <a:pt x="2121" y="775"/>
                      </a:cubicBezTo>
                      <a:cubicBezTo>
                        <a:pt x="2110" y="781"/>
                        <a:pt x="2097" y="784"/>
                        <a:pt x="2083" y="784"/>
                      </a:cubicBezTo>
                      <a:cubicBezTo>
                        <a:pt x="2065" y="783"/>
                        <a:pt x="2045" y="776"/>
                        <a:pt x="2029" y="767"/>
                      </a:cubicBezTo>
                      <a:cubicBezTo>
                        <a:pt x="2023" y="763"/>
                        <a:pt x="2017" y="761"/>
                        <a:pt x="2010" y="759"/>
                      </a:cubicBezTo>
                      <a:cubicBezTo>
                        <a:pt x="2008" y="758"/>
                        <a:pt x="2006" y="758"/>
                        <a:pt x="2004" y="757"/>
                      </a:cubicBezTo>
                      <a:cubicBezTo>
                        <a:pt x="2001" y="757"/>
                        <a:pt x="1998" y="756"/>
                        <a:pt x="1994" y="756"/>
                      </a:cubicBezTo>
                      <a:cubicBezTo>
                        <a:pt x="1993" y="756"/>
                        <a:pt x="1982" y="757"/>
                        <a:pt x="1983" y="759"/>
                      </a:cubicBezTo>
                      <a:cubicBezTo>
                        <a:pt x="1983" y="760"/>
                        <a:pt x="1989" y="759"/>
                        <a:pt x="1990" y="759"/>
                      </a:cubicBezTo>
                      <a:cubicBezTo>
                        <a:pt x="1995" y="760"/>
                        <a:pt x="1999" y="760"/>
                        <a:pt x="2004" y="761"/>
                      </a:cubicBezTo>
                      <a:cubicBezTo>
                        <a:pt x="2005" y="761"/>
                        <a:pt x="2007" y="762"/>
                        <a:pt x="2009" y="762"/>
                      </a:cubicBezTo>
                      <a:cubicBezTo>
                        <a:pt x="2016" y="764"/>
                        <a:pt x="2022" y="766"/>
                        <a:pt x="2028" y="769"/>
                      </a:cubicBezTo>
                      <a:cubicBezTo>
                        <a:pt x="2028" y="770"/>
                        <a:pt x="2029" y="770"/>
                        <a:pt x="2030" y="771"/>
                      </a:cubicBezTo>
                      <a:cubicBezTo>
                        <a:pt x="2028" y="770"/>
                        <a:pt x="2026" y="770"/>
                        <a:pt x="2024" y="769"/>
                      </a:cubicBezTo>
                      <a:cubicBezTo>
                        <a:pt x="2017" y="768"/>
                        <a:pt x="2012" y="768"/>
                        <a:pt x="2006" y="769"/>
                      </a:cubicBezTo>
                      <a:cubicBezTo>
                        <a:pt x="1989" y="772"/>
                        <a:pt x="1983" y="787"/>
                        <a:pt x="1986" y="802"/>
                      </a:cubicBezTo>
                      <a:cubicBezTo>
                        <a:pt x="1987" y="814"/>
                        <a:pt x="1995" y="826"/>
                        <a:pt x="2006" y="831"/>
                      </a:cubicBezTo>
                      <a:cubicBezTo>
                        <a:pt x="2017" y="835"/>
                        <a:pt x="2027" y="832"/>
                        <a:pt x="2034" y="823"/>
                      </a:cubicBezTo>
                      <a:cubicBezTo>
                        <a:pt x="2038" y="817"/>
                        <a:pt x="2041" y="807"/>
                        <a:pt x="2035" y="800"/>
                      </a:cubicBezTo>
                      <a:cubicBezTo>
                        <a:pt x="2032" y="796"/>
                        <a:pt x="2028" y="794"/>
                        <a:pt x="2023" y="794"/>
                      </a:cubicBezTo>
                      <a:cubicBezTo>
                        <a:pt x="2020" y="794"/>
                        <a:pt x="2017" y="795"/>
                        <a:pt x="2015" y="798"/>
                      </a:cubicBezTo>
                      <a:cubicBezTo>
                        <a:pt x="2013" y="801"/>
                        <a:pt x="2013" y="804"/>
                        <a:pt x="2014" y="807"/>
                      </a:cubicBezTo>
                      <a:cubicBezTo>
                        <a:pt x="2015" y="811"/>
                        <a:pt x="2018" y="814"/>
                        <a:pt x="2022" y="814"/>
                      </a:cubicBezTo>
                      <a:cubicBezTo>
                        <a:pt x="2025" y="815"/>
                        <a:pt x="2029" y="813"/>
                        <a:pt x="2030" y="809"/>
                      </a:cubicBezTo>
                      <a:cubicBezTo>
                        <a:pt x="2032" y="804"/>
                        <a:pt x="2030" y="800"/>
                        <a:pt x="2025" y="798"/>
                      </a:cubicBezTo>
                      <a:cubicBezTo>
                        <a:pt x="2021" y="797"/>
                        <a:pt x="2016" y="799"/>
                        <a:pt x="2015" y="803"/>
                      </a:cubicBezTo>
                      <a:cubicBezTo>
                        <a:pt x="2014" y="805"/>
                        <a:pt x="2014" y="807"/>
                        <a:pt x="2014" y="808"/>
                      </a:cubicBezTo>
                      <a:cubicBezTo>
                        <a:pt x="2014" y="807"/>
                        <a:pt x="2014" y="807"/>
                        <a:pt x="2014" y="807"/>
                      </a:cubicBezTo>
                      <a:cubicBezTo>
                        <a:pt x="2013" y="804"/>
                        <a:pt x="2014" y="801"/>
                        <a:pt x="2016" y="798"/>
                      </a:cubicBezTo>
                      <a:cubicBezTo>
                        <a:pt x="2018" y="796"/>
                        <a:pt x="2020" y="795"/>
                        <a:pt x="2023" y="794"/>
                      </a:cubicBezTo>
                      <a:cubicBezTo>
                        <a:pt x="2028" y="794"/>
                        <a:pt x="2032" y="796"/>
                        <a:pt x="2035" y="800"/>
                      </a:cubicBezTo>
                      <a:cubicBezTo>
                        <a:pt x="2039" y="806"/>
                        <a:pt x="2037" y="817"/>
                        <a:pt x="2032" y="822"/>
                      </a:cubicBezTo>
                      <a:cubicBezTo>
                        <a:pt x="2026" y="830"/>
                        <a:pt x="2017" y="833"/>
                        <a:pt x="2007" y="829"/>
                      </a:cubicBezTo>
                      <a:cubicBezTo>
                        <a:pt x="1996" y="824"/>
                        <a:pt x="1989" y="812"/>
                        <a:pt x="1988" y="800"/>
                      </a:cubicBezTo>
                      <a:cubicBezTo>
                        <a:pt x="1987" y="787"/>
                        <a:pt x="1992" y="775"/>
                        <a:pt x="2007" y="772"/>
                      </a:cubicBezTo>
                      <a:cubicBezTo>
                        <a:pt x="2012" y="771"/>
                        <a:pt x="2017" y="771"/>
                        <a:pt x="2023" y="773"/>
                      </a:cubicBezTo>
                      <a:cubicBezTo>
                        <a:pt x="2026" y="773"/>
                        <a:pt x="2030" y="774"/>
                        <a:pt x="2033" y="776"/>
                      </a:cubicBezTo>
                      <a:cubicBezTo>
                        <a:pt x="2041" y="779"/>
                        <a:pt x="2051" y="783"/>
                        <a:pt x="2061" y="785"/>
                      </a:cubicBezTo>
                      <a:cubicBezTo>
                        <a:pt x="2067" y="787"/>
                        <a:pt x="2073" y="788"/>
                        <a:pt x="2079" y="788"/>
                      </a:cubicBezTo>
                      <a:cubicBezTo>
                        <a:pt x="2076" y="789"/>
                        <a:pt x="2074" y="791"/>
                        <a:pt x="2071" y="793"/>
                      </a:cubicBezTo>
                      <a:cubicBezTo>
                        <a:pt x="2065" y="799"/>
                        <a:pt x="2060" y="806"/>
                        <a:pt x="2058" y="813"/>
                      </a:cubicBezTo>
                      <a:close/>
                      <a:moveTo>
                        <a:pt x="1940" y="764"/>
                      </a:moveTo>
                      <a:cubicBezTo>
                        <a:pt x="1943" y="761"/>
                        <a:pt x="1947" y="761"/>
                        <a:pt x="1949" y="764"/>
                      </a:cubicBezTo>
                      <a:cubicBezTo>
                        <a:pt x="1953" y="769"/>
                        <a:pt x="1948" y="775"/>
                        <a:pt x="1943" y="775"/>
                      </a:cubicBezTo>
                      <a:cubicBezTo>
                        <a:pt x="1939" y="774"/>
                        <a:pt x="1937" y="771"/>
                        <a:pt x="1931" y="773"/>
                      </a:cubicBezTo>
                      <a:cubicBezTo>
                        <a:pt x="1937" y="769"/>
                        <a:pt x="1936" y="767"/>
                        <a:pt x="1940" y="764"/>
                      </a:cubicBezTo>
                      <a:close/>
                      <a:moveTo>
                        <a:pt x="2025" y="762"/>
                      </a:moveTo>
                      <a:cubicBezTo>
                        <a:pt x="2013" y="756"/>
                        <a:pt x="2008" y="740"/>
                        <a:pt x="2010" y="731"/>
                      </a:cubicBezTo>
                      <a:cubicBezTo>
                        <a:pt x="2012" y="722"/>
                        <a:pt x="2015" y="715"/>
                        <a:pt x="2012" y="708"/>
                      </a:cubicBezTo>
                      <a:cubicBezTo>
                        <a:pt x="2010" y="702"/>
                        <a:pt x="2002" y="696"/>
                        <a:pt x="1997" y="699"/>
                      </a:cubicBezTo>
                      <a:cubicBezTo>
                        <a:pt x="2002" y="699"/>
                        <a:pt x="2004" y="705"/>
                        <a:pt x="2004" y="711"/>
                      </a:cubicBezTo>
                      <a:cubicBezTo>
                        <a:pt x="2004" y="716"/>
                        <a:pt x="2004" y="720"/>
                        <a:pt x="2008" y="724"/>
                      </a:cubicBezTo>
                      <a:cubicBezTo>
                        <a:pt x="2000" y="731"/>
                        <a:pt x="2001" y="740"/>
                        <a:pt x="2005" y="746"/>
                      </a:cubicBezTo>
                      <a:cubicBezTo>
                        <a:pt x="2009" y="753"/>
                        <a:pt x="2016" y="760"/>
                        <a:pt x="2025" y="762"/>
                      </a:cubicBezTo>
                      <a:close/>
                      <a:moveTo>
                        <a:pt x="1935" y="835"/>
                      </a:moveTo>
                      <a:cubicBezTo>
                        <a:pt x="1927" y="854"/>
                        <a:pt x="1907" y="854"/>
                        <a:pt x="1899" y="857"/>
                      </a:cubicBezTo>
                      <a:cubicBezTo>
                        <a:pt x="1887" y="861"/>
                        <a:pt x="1892" y="872"/>
                        <a:pt x="1905" y="870"/>
                      </a:cubicBezTo>
                      <a:cubicBezTo>
                        <a:pt x="1916" y="868"/>
                        <a:pt x="1932" y="855"/>
                        <a:pt x="1935" y="835"/>
                      </a:cubicBezTo>
                      <a:close/>
                      <a:moveTo>
                        <a:pt x="1966" y="754"/>
                      </a:moveTo>
                      <a:cubicBezTo>
                        <a:pt x="1970" y="758"/>
                        <a:pt x="1970" y="766"/>
                        <a:pt x="1968" y="770"/>
                      </a:cubicBezTo>
                      <a:cubicBezTo>
                        <a:pt x="1973" y="774"/>
                        <a:pt x="1984" y="767"/>
                        <a:pt x="1981" y="758"/>
                      </a:cubicBezTo>
                      <a:cubicBezTo>
                        <a:pt x="1978" y="752"/>
                        <a:pt x="1970" y="749"/>
                        <a:pt x="1966" y="754"/>
                      </a:cubicBezTo>
                      <a:close/>
                      <a:moveTo>
                        <a:pt x="2014" y="759"/>
                      </a:moveTo>
                      <a:cubicBezTo>
                        <a:pt x="1993" y="745"/>
                        <a:pt x="1995" y="719"/>
                        <a:pt x="1992" y="711"/>
                      </a:cubicBezTo>
                      <a:cubicBezTo>
                        <a:pt x="1987" y="696"/>
                        <a:pt x="1971" y="702"/>
                        <a:pt x="1975" y="719"/>
                      </a:cubicBezTo>
                      <a:cubicBezTo>
                        <a:pt x="1978" y="729"/>
                        <a:pt x="1988" y="749"/>
                        <a:pt x="2014" y="759"/>
                      </a:cubicBezTo>
                      <a:close/>
                      <a:moveTo>
                        <a:pt x="1985" y="822"/>
                      </a:moveTo>
                      <a:cubicBezTo>
                        <a:pt x="1995" y="826"/>
                        <a:pt x="2004" y="833"/>
                        <a:pt x="2009" y="842"/>
                      </a:cubicBezTo>
                      <a:cubicBezTo>
                        <a:pt x="2013" y="851"/>
                        <a:pt x="2013" y="863"/>
                        <a:pt x="2006" y="871"/>
                      </a:cubicBezTo>
                      <a:cubicBezTo>
                        <a:pt x="2002" y="875"/>
                        <a:pt x="1997" y="879"/>
                        <a:pt x="1991" y="880"/>
                      </a:cubicBezTo>
                      <a:cubicBezTo>
                        <a:pt x="1985" y="881"/>
                        <a:pt x="1980" y="881"/>
                        <a:pt x="1973" y="880"/>
                      </a:cubicBezTo>
                      <a:cubicBezTo>
                        <a:pt x="1967" y="878"/>
                        <a:pt x="1962" y="875"/>
                        <a:pt x="1957" y="871"/>
                      </a:cubicBezTo>
                      <a:cubicBezTo>
                        <a:pt x="1955" y="869"/>
                        <a:pt x="1953" y="868"/>
                        <a:pt x="1951" y="866"/>
                      </a:cubicBezTo>
                      <a:cubicBezTo>
                        <a:pt x="1946" y="860"/>
                        <a:pt x="1943" y="854"/>
                        <a:pt x="1940" y="847"/>
                      </a:cubicBezTo>
                      <a:cubicBezTo>
                        <a:pt x="1937" y="836"/>
                        <a:pt x="1936" y="828"/>
                        <a:pt x="1938" y="817"/>
                      </a:cubicBezTo>
                      <a:cubicBezTo>
                        <a:pt x="1938" y="816"/>
                        <a:pt x="1939" y="815"/>
                        <a:pt x="1939" y="815"/>
                      </a:cubicBezTo>
                      <a:cubicBezTo>
                        <a:pt x="1933" y="820"/>
                        <a:pt x="1926" y="824"/>
                        <a:pt x="1918" y="825"/>
                      </a:cubicBezTo>
                      <a:cubicBezTo>
                        <a:pt x="1909" y="827"/>
                        <a:pt x="1900" y="826"/>
                        <a:pt x="1892" y="821"/>
                      </a:cubicBezTo>
                      <a:cubicBezTo>
                        <a:pt x="1889" y="819"/>
                        <a:pt x="1886" y="816"/>
                        <a:pt x="1884" y="811"/>
                      </a:cubicBezTo>
                      <a:cubicBezTo>
                        <a:pt x="1887" y="815"/>
                        <a:pt x="1890" y="818"/>
                        <a:pt x="1893" y="820"/>
                      </a:cubicBezTo>
                      <a:cubicBezTo>
                        <a:pt x="1900" y="824"/>
                        <a:pt x="1909" y="825"/>
                        <a:pt x="1918" y="823"/>
                      </a:cubicBezTo>
                      <a:cubicBezTo>
                        <a:pt x="1924" y="821"/>
                        <a:pt x="1929" y="818"/>
                        <a:pt x="1933" y="815"/>
                      </a:cubicBezTo>
                      <a:cubicBezTo>
                        <a:pt x="1942" y="808"/>
                        <a:pt x="1946" y="799"/>
                        <a:pt x="1953" y="792"/>
                      </a:cubicBezTo>
                      <a:cubicBezTo>
                        <a:pt x="1954" y="791"/>
                        <a:pt x="1954" y="791"/>
                        <a:pt x="1954" y="791"/>
                      </a:cubicBezTo>
                      <a:cubicBezTo>
                        <a:pt x="1958" y="787"/>
                        <a:pt x="1963" y="783"/>
                        <a:pt x="1968" y="780"/>
                      </a:cubicBezTo>
                      <a:cubicBezTo>
                        <a:pt x="1969" y="780"/>
                        <a:pt x="1982" y="773"/>
                        <a:pt x="1984" y="774"/>
                      </a:cubicBezTo>
                      <a:cubicBezTo>
                        <a:pt x="1983" y="775"/>
                        <a:pt x="1975" y="780"/>
                        <a:pt x="1974" y="781"/>
                      </a:cubicBezTo>
                      <a:cubicBezTo>
                        <a:pt x="1968" y="785"/>
                        <a:pt x="1962" y="788"/>
                        <a:pt x="1957" y="794"/>
                      </a:cubicBezTo>
                      <a:cubicBezTo>
                        <a:pt x="1956" y="794"/>
                        <a:pt x="1956" y="794"/>
                        <a:pt x="1956" y="794"/>
                      </a:cubicBezTo>
                      <a:cubicBezTo>
                        <a:pt x="1949" y="801"/>
                        <a:pt x="1944" y="808"/>
                        <a:pt x="1941" y="818"/>
                      </a:cubicBezTo>
                      <a:cubicBezTo>
                        <a:pt x="1939" y="829"/>
                        <a:pt x="1939" y="842"/>
                        <a:pt x="1947" y="852"/>
                      </a:cubicBezTo>
                      <a:cubicBezTo>
                        <a:pt x="1951" y="857"/>
                        <a:pt x="1961" y="862"/>
                        <a:pt x="1967" y="857"/>
                      </a:cubicBezTo>
                      <a:cubicBezTo>
                        <a:pt x="1969" y="855"/>
                        <a:pt x="1970" y="853"/>
                        <a:pt x="1969" y="850"/>
                      </a:cubicBezTo>
                      <a:cubicBezTo>
                        <a:pt x="1968" y="848"/>
                        <a:pt x="1966" y="847"/>
                        <a:pt x="1964" y="847"/>
                      </a:cubicBezTo>
                      <a:cubicBezTo>
                        <a:pt x="1962" y="847"/>
                        <a:pt x="1960" y="848"/>
                        <a:pt x="1960" y="850"/>
                      </a:cubicBezTo>
                      <a:cubicBezTo>
                        <a:pt x="1959" y="852"/>
                        <a:pt x="1960" y="854"/>
                        <a:pt x="1962" y="854"/>
                      </a:cubicBezTo>
                      <a:cubicBezTo>
                        <a:pt x="1963" y="854"/>
                        <a:pt x="1965" y="854"/>
                        <a:pt x="1965" y="853"/>
                      </a:cubicBezTo>
                      <a:cubicBezTo>
                        <a:pt x="1966" y="854"/>
                        <a:pt x="1965" y="856"/>
                        <a:pt x="1963" y="856"/>
                      </a:cubicBezTo>
                      <a:cubicBezTo>
                        <a:pt x="1960" y="857"/>
                        <a:pt x="1958" y="856"/>
                        <a:pt x="1957" y="853"/>
                      </a:cubicBezTo>
                      <a:cubicBezTo>
                        <a:pt x="1955" y="850"/>
                        <a:pt x="1956" y="845"/>
                        <a:pt x="1960" y="843"/>
                      </a:cubicBezTo>
                      <a:cubicBezTo>
                        <a:pt x="1963" y="841"/>
                        <a:pt x="1966" y="841"/>
                        <a:pt x="1969" y="842"/>
                      </a:cubicBezTo>
                      <a:cubicBezTo>
                        <a:pt x="1972" y="843"/>
                        <a:pt x="1974" y="846"/>
                        <a:pt x="1975" y="849"/>
                      </a:cubicBezTo>
                      <a:cubicBezTo>
                        <a:pt x="1976" y="853"/>
                        <a:pt x="1974" y="857"/>
                        <a:pt x="1971" y="860"/>
                      </a:cubicBezTo>
                      <a:cubicBezTo>
                        <a:pt x="1964" y="865"/>
                        <a:pt x="1953" y="862"/>
                        <a:pt x="1948" y="855"/>
                      </a:cubicBezTo>
                      <a:cubicBezTo>
                        <a:pt x="1946" y="853"/>
                        <a:pt x="1944" y="851"/>
                        <a:pt x="1943" y="848"/>
                      </a:cubicBezTo>
                      <a:cubicBezTo>
                        <a:pt x="1947" y="857"/>
                        <a:pt x="1951" y="863"/>
                        <a:pt x="1958" y="870"/>
                      </a:cubicBezTo>
                      <a:cubicBezTo>
                        <a:pt x="1963" y="874"/>
                        <a:pt x="1967" y="876"/>
                        <a:pt x="1973" y="878"/>
                      </a:cubicBezTo>
                      <a:cubicBezTo>
                        <a:pt x="1980" y="880"/>
                        <a:pt x="1985" y="880"/>
                        <a:pt x="1991" y="879"/>
                      </a:cubicBezTo>
                      <a:cubicBezTo>
                        <a:pt x="1995" y="878"/>
                        <a:pt x="1997" y="877"/>
                        <a:pt x="2000" y="875"/>
                      </a:cubicBezTo>
                      <a:cubicBezTo>
                        <a:pt x="2000" y="875"/>
                        <a:pt x="2000" y="875"/>
                        <a:pt x="2000" y="875"/>
                      </a:cubicBezTo>
                      <a:cubicBezTo>
                        <a:pt x="1992" y="878"/>
                        <a:pt x="1982" y="874"/>
                        <a:pt x="1984" y="861"/>
                      </a:cubicBezTo>
                      <a:cubicBezTo>
                        <a:pt x="1985" y="852"/>
                        <a:pt x="2000" y="840"/>
                        <a:pt x="1985" y="822"/>
                      </a:cubicBezTo>
                      <a:close/>
                      <a:moveTo>
                        <a:pt x="1894" y="819"/>
                      </a:moveTo>
                      <a:cubicBezTo>
                        <a:pt x="1901" y="810"/>
                        <a:pt x="1888" y="802"/>
                        <a:pt x="1884" y="798"/>
                      </a:cubicBezTo>
                      <a:cubicBezTo>
                        <a:pt x="1881" y="795"/>
                        <a:pt x="1880" y="793"/>
                        <a:pt x="1880" y="789"/>
                      </a:cubicBezTo>
                      <a:cubicBezTo>
                        <a:pt x="1877" y="793"/>
                        <a:pt x="1874" y="804"/>
                        <a:pt x="1875" y="809"/>
                      </a:cubicBezTo>
                      <a:cubicBezTo>
                        <a:pt x="1876" y="817"/>
                        <a:pt x="1881" y="823"/>
                        <a:pt x="1891" y="822"/>
                      </a:cubicBezTo>
                      <a:cubicBezTo>
                        <a:pt x="1887" y="819"/>
                        <a:pt x="1883" y="814"/>
                        <a:pt x="1883" y="809"/>
                      </a:cubicBezTo>
                      <a:cubicBezTo>
                        <a:pt x="1884" y="812"/>
                        <a:pt x="1889" y="817"/>
                        <a:pt x="1894" y="819"/>
                      </a:cubicBezTo>
                      <a:close/>
                      <a:moveTo>
                        <a:pt x="1990" y="772"/>
                      </a:moveTo>
                      <a:cubicBezTo>
                        <a:pt x="1974" y="792"/>
                        <a:pt x="1979" y="813"/>
                        <a:pt x="1974" y="824"/>
                      </a:cubicBezTo>
                      <a:cubicBezTo>
                        <a:pt x="1970" y="837"/>
                        <a:pt x="1955" y="832"/>
                        <a:pt x="1957" y="817"/>
                      </a:cubicBezTo>
                      <a:cubicBezTo>
                        <a:pt x="1959" y="801"/>
                        <a:pt x="1974" y="783"/>
                        <a:pt x="1990" y="772"/>
                      </a:cubicBezTo>
                      <a:close/>
                      <a:moveTo>
                        <a:pt x="1936" y="841"/>
                      </a:moveTo>
                      <a:cubicBezTo>
                        <a:pt x="1936" y="862"/>
                        <a:pt x="1960" y="893"/>
                        <a:pt x="1979" y="883"/>
                      </a:cubicBezTo>
                      <a:cubicBezTo>
                        <a:pt x="1982" y="886"/>
                        <a:pt x="1978" y="892"/>
                        <a:pt x="1973" y="894"/>
                      </a:cubicBezTo>
                      <a:cubicBezTo>
                        <a:pt x="1966" y="896"/>
                        <a:pt x="1957" y="893"/>
                        <a:pt x="1953" y="885"/>
                      </a:cubicBezTo>
                      <a:cubicBezTo>
                        <a:pt x="1948" y="888"/>
                        <a:pt x="1939" y="878"/>
                        <a:pt x="1936" y="863"/>
                      </a:cubicBezTo>
                      <a:cubicBezTo>
                        <a:pt x="1934" y="872"/>
                        <a:pt x="1930" y="881"/>
                        <a:pt x="1924" y="887"/>
                      </a:cubicBezTo>
                      <a:cubicBezTo>
                        <a:pt x="1917" y="894"/>
                        <a:pt x="1908" y="901"/>
                        <a:pt x="1899" y="904"/>
                      </a:cubicBezTo>
                      <a:cubicBezTo>
                        <a:pt x="1888" y="906"/>
                        <a:pt x="1878" y="904"/>
                        <a:pt x="1870" y="897"/>
                      </a:cubicBezTo>
                      <a:cubicBezTo>
                        <a:pt x="1865" y="891"/>
                        <a:pt x="1862" y="883"/>
                        <a:pt x="1865" y="876"/>
                      </a:cubicBezTo>
                      <a:cubicBezTo>
                        <a:pt x="1867" y="871"/>
                        <a:pt x="1874" y="867"/>
                        <a:pt x="1880" y="867"/>
                      </a:cubicBezTo>
                      <a:cubicBezTo>
                        <a:pt x="1886" y="866"/>
                        <a:pt x="1892" y="869"/>
                        <a:pt x="1897" y="873"/>
                      </a:cubicBezTo>
                      <a:cubicBezTo>
                        <a:pt x="1884" y="871"/>
                        <a:pt x="1882" y="882"/>
                        <a:pt x="1877" y="885"/>
                      </a:cubicBezTo>
                      <a:cubicBezTo>
                        <a:pt x="1871" y="890"/>
                        <a:pt x="1866" y="886"/>
                        <a:pt x="1865" y="880"/>
                      </a:cubicBezTo>
                      <a:cubicBezTo>
                        <a:pt x="1865" y="880"/>
                        <a:pt x="1865" y="880"/>
                        <a:pt x="1865" y="880"/>
                      </a:cubicBezTo>
                      <a:cubicBezTo>
                        <a:pt x="1865" y="886"/>
                        <a:pt x="1867" y="891"/>
                        <a:pt x="1871" y="895"/>
                      </a:cubicBezTo>
                      <a:cubicBezTo>
                        <a:pt x="1877" y="902"/>
                        <a:pt x="1885" y="905"/>
                        <a:pt x="1895" y="903"/>
                      </a:cubicBezTo>
                      <a:cubicBezTo>
                        <a:pt x="1893" y="903"/>
                        <a:pt x="1891" y="903"/>
                        <a:pt x="1888" y="902"/>
                      </a:cubicBezTo>
                      <a:cubicBezTo>
                        <a:pt x="1884" y="900"/>
                        <a:pt x="1880" y="896"/>
                        <a:pt x="1881" y="891"/>
                      </a:cubicBezTo>
                      <a:cubicBezTo>
                        <a:pt x="1882" y="889"/>
                        <a:pt x="1884" y="887"/>
                        <a:pt x="1886" y="886"/>
                      </a:cubicBezTo>
                      <a:cubicBezTo>
                        <a:pt x="1888" y="886"/>
                        <a:pt x="1890" y="886"/>
                        <a:pt x="1891" y="887"/>
                      </a:cubicBezTo>
                      <a:cubicBezTo>
                        <a:pt x="1892" y="888"/>
                        <a:pt x="1893" y="890"/>
                        <a:pt x="1893" y="892"/>
                      </a:cubicBezTo>
                      <a:cubicBezTo>
                        <a:pt x="1893" y="895"/>
                        <a:pt x="1891" y="897"/>
                        <a:pt x="1889" y="897"/>
                      </a:cubicBezTo>
                      <a:cubicBezTo>
                        <a:pt x="1887" y="897"/>
                        <a:pt x="1886" y="896"/>
                        <a:pt x="1885" y="894"/>
                      </a:cubicBezTo>
                      <a:cubicBezTo>
                        <a:pt x="1885" y="894"/>
                        <a:pt x="1886" y="893"/>
                        <a:pt x="1887" y="892"/>
                      </a:cubicBezTo>
                      <a:cubicBezTo>
                        <a:pt x="1886" y="893"/>
                        <a:pt x="1886" y="894"/>
                        <a:pt x="1887" y="894"/>
                      </a:cubicBezTo>
                      <a:cubicBezTo>
                        <a:pt x="1887" y="896"/>
                        <a:pt x="1889" y="895"/>
                        <a:pt x="1890" y="894"/>
                      </a:cubicBezTo>
                      <a:cubicBezTo>
                        <a:pt x="1890" y="894"/>
                        <a:pt x="1890" y="893"/>
                        <a:pt x="1890" y="892"/>
                      </a:cubicBezTo>
                      <a:cubicBezTo>
                        <a:pt x="1890" y="890"/>
                        <a:pt x="1888" y="890"/>
                        <a:pt x="1887" y="890"/>
                      </a:cubicBezTo>
                      <a:cubicBezTo>
                        <a:pt x="1885" y="890"/>
                        <a:pt x="1884" y="891"/>
                        <a:pt x="1884" y="893"/>
                      </a:cubicBezTo>
                      <a:cubicBezTo>
                        <a:pt x="1883" y="897"/>
                        <a:pt x="1888" y="901"/>
                        <a:pt x="1892" y="902"/>
                      </a:cubicBezTo>
                      <a:cubicBezTo>
                        <a:pt x="1899" y="903"/>
                        <a:pt x="1906" y="899"/>
                        <a:pt x="1912" y="895"/>
                      </a:cubicBezTo>
                      <a:cubicBezTo>
                        <a:pt x="1926" y="886"/>
                        <a:pt x="1934" y="872"/>
                        <a:pt x="1935" y="857"/>
                      </a:cubicBezTo>
                      <a:cubicBezTo>
                        <a:pt x="1934" y="852"/>
                        <a:pt x="1934" y="847"/>
                        <a:pt x="1936" y="841"/>
                      </a:cubicBezTo>
                      <a:close/>
                      <a:moveTo>
                        <a:pt x="1933" y="822"/>
                      </a:moveTo>
                      <a:cubicBezTo>
                        <a:pt x="1933" y="832"/>
                        <a:pt x="1917" y="836"/>
                        <a:pt x="1907" y="834"/>
                      </a:cubicBezTo>
                      <a:cubicBezTo>
                        <a:pt x="1895" y="832"/>
                        <a:pt x="1882" y="827"/>
                        <a:pt x="1871" y="834"/>
                      </a:cubicBezTo>
                      <a:cubicBezTo>
                        <a:pt x="1866" y="839"/>
                        <a:pt x="1862" y="846"/>
                        <a:pt x="1864" y="853"/>
                      </a:cubicBezTo>
                      <a:cubicBezTo>
                        <a:pt x="1865" y="857"/>
                        <a:pt x="1868" y="860"/>
                        <a:pt x="1872" y="860"/>
                      </a:cubicBezTo>
                      <a:cubicBezTo>
                        <a:pt x="1869" y="858"/>
                        <a:pt x="1868" y="852"/>
                        <a:pt x="1870" y="848"/>
                      </a:cubicBezTo>
                      <a:cubicBezTo>
                        <a:pt x="1873" y="844"/>
                        <a:pt x="1879" y="843"/>
                        <a:pt x="1884" y="844"/>
                      </a:cubicBezTo>
                      <a:cubicBezTo>
                        <a:pt x="1894" y="847"/>
                        <a:pt x="1903" y="852"/>
                        <a:pt x="1913" y="850"/>
                      </a:cubicBezTo>
                      <a:cubicBezTo>
                        <a:pt x="1925" y="849"/>
                        <a:pt x="1936" y="837"/>
                        <a:pt x="1933" y="822"/>
                      </a:cubicBezTo>
                      <a:close/>
                      <a:moveTo>
                        <a:pt x="1927" y="775"/>
                      </a:moveTo>
                      <a:cubicBezTo>
                        <a:pt x="1916" y="775"/>
                        <a:pt x="1903" y="786"/>
                        <a:pt x="1899" y="796"/>
                      </a:cubicBezTo>
                      <a:cubicBezTo>
                        <a:pt x="1895" y="807"/>
                        <a:pt x="1904" y="813"/>
                        <a:pt x="1910" y="802"/>
                      </a:cubicBezTo>
                      <a:cubicBezTo>
                        <a:pt x="1915" y="794"/>
                        <a:pt x="1918" y="779"/>
                        <a:pt x="1927" y="775"/>
                      </a:cubicBezTo>
                      <a:close/>
                      <a:moveTo>
                        <a:pt x="2077" y="635"/>
                      </a:moveTo>
                      <a:cubicBezTo>
                        <a:pt x="2101" y="614"/>
                        <a:pt x="2103" y="563"/>
                        <a:pt x="2073" y="555"/>
                      </a:cubicBezTo>
                      <a:cubicBezTo>
                        <a:pt x="2074" y="549"/>
                        <a:pt x="2085" y="546"/>
                        <a:pt x="2093" y="551"/>
                      </a:cubicBezTo>
                      <a:cubicBezTo>
                        <a:pt x="2101" y="556"/>
                        <a:pt x="2105" y="569"/>
                        <a:pt x="2099" y="582"/>
                      </a:cubicBezTo>
                      <a:cubicBezTo>
                        <a:pt x="2110" y="586"/>
                        <a:pt x="2105" y="621"/>
                        <a:pt x="2077" y="635"/>
                      </a:cubicBezTo>
                      <a:close/>
                      <a:moveTo>
                        <a:pt x="2197" y="705"/>
                      </a:moveTo>
                      <a:cubicBezTo>
                        <a:pt x="2195" y="708"/>
                        <a:pt x="2192" y="709"/>
                        <a:pt x="2190" y="707"/>
                      </a:cubicBezTo>
                      <a:cubicBezTo>
                        <a:pt x="2187" y="706"/>
                        <a:pt x="2186" y="703"/>
                        <a:pt x="2188" y="701"/>
                      </a:cubicBezTo>
                      <a:cubicBezTo>
                        <a:pt x="2189" y="698"/>
                        <a:pt x="2192" y="697"/>
                        <a:pt x="2194" y="698"/>
                      </a:cubicBezTo>
                      <a:cubicBezTo>
                        <a:pt x="2197" y="700"/>
                        <a:pt x="2198" y="703"/>
                        <a:pt x="2197" y="705"/>
                      </a:cubicBezTo>
                      <a:close/>
                      <a:moveTo>
                        <a:pt x="2194" y="715"/>
                      </a:moveTo>
                      <a:cubicBezTo>
                        <a:pt x="2193" y="717"/>
                        <a:pt x="2191" y="717"/>
                        <a:pt x="2189" y="716"/>
                      </a:cubicBezTo>
                      <a:cubicBezTo>
                        <a:pt x="2187" y="715"/>
                        <a:pt x="2187" y="713"/>
                        <a:pt x="2187" y="711"/>
                      </a:cubicBezTo>
                      <a:cubicBezTo>
                        <a:pt x="2188" y="709"/>
                        <a:pt x="2191" y="708"/>
                        <a:pt x="2193" y="709"/>
                      </a:cubicBezTo>
                      <a:cubicBezTo>
                        <a:pt x="2195" y="710"/>
                        <a:pt x="2195" y="713"/>
                        <a:pt x="2194" y="715"/>
                      </a:cubicBezTo>
                      <a:close/>
                      <a:moveTo>
                        <a:pt x="2193" y="693"/>
                      </a:moveTo>
                      <a:cubicBezTo>
                        <a:pt x="2192" y="697"/>
                        <a:pt x="2187" y="698"/>
                        <a:pt x="2183" y="696"/>
                      </a:cubicBezTo>
                      <a:cubicBezTo>
                        <a:pt x="2179" y="694"/>
                        <a:pt x="2178" y="690"/>
                        <a:pt x="2180" y="686"/>
                      </a:cubicBezTo>
                      <a:cubicBezTo>
                        <a:pt x="2182" y="682"/>
                        <a:pt x="2186" y="681"/>
                        <a:pt x="2190" y="683"/>
                      </a:cubicBezTo>
                      <a:cubicBezTo>
                        <a:pt x="2194" y="685"/>
                        <a:pt x="2195" y="689"/>
                        <a:pt x="2193" y="693"/>
                      </a:cubicBezTo>
                      <a:close/>
                      <a:moveTo>
                        <a:pt x="2033" y="731"/>
                      </a:moveTo>
                      <a:cubicBezTo>
                        <a:pt x="2025" y="723"/>
                        <a:pt x="2021" y="707"/>
                        <a:pt x="2025" y="692"/>
                      </a:cubicBezTo>
                      <a:cubicBezTo>
                        <a:pt x="2028" y="681"/>
                        <a:pt x="2034" y="671"/>
                        <a:pt x="2043" y="665"/>
                      </a:cubicBezTo>
                      <a:cubicBezTo>
                        <a:pt x="2047" y="661"/>
                        <a:pt x="2052" y="659"/>
                        <a:pt x="2058" y="659"/>
                      </a:cubicBezTo>
                      <a:cubicBezTo>
                        <a:pt x="2067" y="659"/>
                        <a:pt x="2074" y="663"/>
                        <a:pt x="2077" y="669"/>
                      </a:cubicBezTo>
                      <a:cubicBezTo>
                        <a:pt x="2080" y="676"/>
                        <a:pt x="2076" y="683"/>
                        <a:pt x="2069" y="684"/>
                      </a:cubicBezTo>
                      <a:cubicBezTo>
                        <a:pt x="2073" y="674"/>
                        <a:pt x="2063" y="667"/>
                        <a:pt x="2053" y="669"/>
                      </a:cubicBezTo>
                      <a:cubicBezTo>
                        <a:pt x="2043" y="672"/>
                        <a:pt x="2033" y="684"/>
                        <a:pt x="2030" y="694"/>
                      </a:cubicBezTo>
                      <a:cubicBezTo>
                        <a:pt x="2024" y="712"/>
                        <a:pt x="2030" y="724"/>
                        <a:pt x="2033" y="731"/>
                      </a:cubicBezTo>
                      <a:close/>
                      <a:moveTo>
                        <a:pt x="2058" y="652"/>
                      </a:moveTo>
                      <a:cubicBezTo>
                        <a:pt x="2088" y="637"/>
                        <a:pt x="2128" y="648"/>
                        <a:pt x="2139" y="670"/>
                      </a:cubicBezTo>
                      <a:cubicBezTo>
                        <a:pt x="2152" y="694"/>
                        <a:pt x="2130" y="704"/>
                        <a:pt x="2119" y="683"/>
                      </a:cubicBezTo>
                      <a:cubicBezTo>
                        <a:pt x="2114" y="672"/>
                        <a:pt x="2090" y="642"/>
                        <a:pt x="2058" y="652"/>
                      </a:cubicBezTo>
                      <a:close/>
                      <a:moveTo>
                        <a:pt x="1758" y="906"/>
                      </a:moveTo>
                      <a:cubicBezTo>
                        <a:pt x="1774" y="886"/>
                        <a:pt x="1769" y="866"/>
                        <a:pt x="1773" y="855"/>
                      </a:cubicBezTo>
                      <a:cubicBezTo>
                        <a:pt x="1778" y="842"/>
                        <a:pt x="1793" y="847"/>
                        <a:pt x="1791" y="862"/>
                      </a:cubicBezTo>
                      <a:cubicBezTo>
                        <a:pt x="1789" y="878"/>
                        <a:pt x="1774" y="895"/>
                        <a:pt x="1758" y="906"/>
                      </a:cubicBezTo>
                      <a:close/>
                      <a:moveTo>
                        <a:pt x="1827" y="856"/>
                      </a:moveTo>
                      <a:cubicBezTo>
                        <a:pt x="1826" y="858"/>
                        <a:pt x="1825" y="860"/>
                        <a:pt x="1823" y="861"/>
                      </a:cubicBezTo>
                      <a:cubicBezTo>
                        <a:pt x="1821" y="863"/>
                        <a:pt x="1818" y="863"/>
                        <a:pt x="1815" y="861"/>
                      </a:cubicBezTo>
                      <a:cubicBezTo>
                        <a:pt x="1811" y="859"/>
                        <a:pt x="1811" y="854"/>
                        <a:pt x="1812" y="852"/>
                      </a:cubicBezTo>
                      <a:cubicBezTo>
                        <a:pt x="1815" y="846"/>
                        <a:pt x="1819" y="848"/>
                        <a:pt x="1823" y="847"/>
                      </a:cubicBezTo>
                      <a:cubicBezTo>
                        <a:pt x="1826" y="845"/>
                        <a:pt x="1828" y="840"/>
                        <a:pt x="1827" y="835"/>
                      </a:cubicBezTo>
                      <a:cubicBezTo>
                        <a:pt x="1826" y="829"/>
                        <a:pt x="1822" y="824"/>
                        <a:pt x="1816" y="824"/>
                      </a:cubicBezTo>
                      <a:cubicBezTo>
                        <a:pt x="1812" y="823"/>
                        <a:pt x="1808" y="825"/>
                        <a:pt x="1808" y="829"/>
                      </a:cubicBezTo>
                      <a:cubicBezTo>
                        <a:pt x="1811" y="827"/>
                        <a:pt x="1816" y="829"/>
                        <a:pt x="1815" y="834"/>
                      </a:cubicBezTo>
                      <a:cubicBezTo>
                        <a:pt x="1815" y="837"/>
                        <a:pt x="1811" y="841"/>
                        <a:pt x="1807" y="846"/>
                      </a:cubicBezTo>
                      <a:cubicBezTo>
                        <a:pt x="1804" y="851"/>
                        <a:pt x="1801" y="856"/>
                        <a:pt x="1801" y="861"/>
                      </a:cubicBezTo>
                      <a:cubicBezTo>
                        <a:pt x="1801" y="871"/>
                        <a:pt x="1811" y="879"/>
                        <a:pt x="1821" y="877"/>
                      </a:cubicBezTo>
                      <a:cubicBezTo>
                        <a:pt x="1826" y="876"/>
                        <a:pt x="1830" y="872"/>
                        <a:pt x="1833" y="868"/>
                      </a:cubicBezTo>
                      <a:cubicBezTo>
                        <a:pt x="1836" y="864"/>
                        <a:pt x="1841" y="850"/>
                        <a:pt x="1847" y="848"/>
                      </a:cubicBezTo>
                      <a:cubicBezTo>
                        <a:pt x="1852" y="846"/>
                        <a:pt x="1855" y="849"/>
                        <a:pt x="1856" y="852"/>
                      </a:cubicBezTo>
                      <a:cubicBezTo>
                        <a:pt x="1859" y="851"/>
                        <a:pt x="1859" y="844"/>
                        <a:pt x="1856" y="841"/>
                      </a:cubicBezTo>
                      <a:cubicBezTo>
                        <a:pt x="1850" y="835"/>
                        <a:pt x="1838" y="835"/>
                        <a:pt x="1831" y="843"/>
                      </a:cubicBezTo>
                      <a:cubicBezTo>
                        <a:pt x="1828" y="846"/>
                        <a:pt x="1828" y="850"/>
                        <a:pt x="1827" y="856"/>
                      </a:cubicBezTo>
                      <a:close/>
                      <a:moveTo>
                        <a:pt x="1830" y="839"/>
                      </a:moveTo>
                      <a:cubicBezTo>
                        <a:pt x="1832" y="828"/>
                        <a:pt x="1844" y="815"/>
                        <a:pt x="1856" y="813"/>
                      </a:cubicBezTo>
                      <a:cubicBezTo>
                        <a:pt x="1868" y="810"/>
                        <a:pt x="1874" y="820"/>
                        <a:pt x="1861" y="825"/>
                      </a:cubicBezTo>
                      <a:cubicBezTo>
                        <a:pt x="1852" y="830"/>
                        <a:pt x="1835" y="830"/>
                        <a:pt x="1830" y="839"/>
                      </a:cubicBezTo>
                      <a:close/>
                      <a:moveTo>
                        <a:pt x="1810" y="878"/>
                      </a:moveTo>
                      <a:cubicBezTo>
                        <a:pt x="1805" y="876"/>
                        <a:pt x="1801" y="870"/>
                        <a:pt x="1800" y="866"/>
                      </a:cubicBezTo>
                      <a:cubicBezTo>
                        <a:pt x="1794" y="866"/>
                        <a:pt x="1789" y="877"/>
                        <a:pt x="1797" y="883"/>
                      </a:cubicBezTo>
                      <a:cubicBezTo>
                        <a:pt x="1802" y="886"/>
                        <a:pt x="1809" y="883"/>
                        <a:pt x="1810" y="878"/>
                      </a:cubicBezTo>
                      <a:close/>
                      <a:moveTo>
                        <a:pt x="2018" y="1154"/>
                      </a:moveTo>
                      <a:cubicBezTo>
                        <a:pt x="2016" y="1157"/>
                        <a:pt x="2012" y="1157"/>
                        <a:pt x="2009" y="1155"/>
                      </a:cubicBezTo>
                      <a:cubicBezTo>
                        <a:pt x="2005" y="1150"/>
                        <a:pt x="2009" y="1144"/>
                        <a:pt x="2014" y="1144"/>
                      </a:cubicBezTo>
                      <a:cubicBezTo>
                        <a:pt x="2019" y="1144"/>
                        <a:pt x="2020" y="1147"/>
                        <a:pt x="2026" y="1145"/>
                      </a:cubicBezTo>
                      <a:cubicBezTo>
                        <a:pt x="2021" y="1148"/>
                        <a:pt x="2021" y="1151"/>
                        <a:pt x="2018" y="1154"/>
                      </a:cubicBezTo>
                      <a:close/>
                      <a:moveTo>
                        <a:pt x="1801" y="1345"/>
                      </a:moveTo>
                      <a:cubicBezTo>
                        <a:pt x="1781" y="1329"/>
                        <a:pt x="1777" y="1307"/>
                        <a:pt x="1781" y="1289"/>
                      </a:cubicBezTo>
                      <a:cubicBezTo>
                        <a:pt x="1786" y="1273"/>
                        <a:pt x="1798" y="1268"/>
                        <a:pt x="1801" y="1258"/>
                      </a:cubicBezTo>
                      <a:cubicBezTo>
                        <a:pt x="1803" y="1254"/>
                        <a:pt x="1802" y="1250"/>
                        <a:pt x="1800" y="1246"/>
                      </a:cubicBezTo>
                      <a:cubicBezTo>
                        <a:pt x="1811" y="1248"/>
                        <a:pt x="1817" y="1260"/>
                        <a:pt x="1812" y="1271"/>
                      </a:cubicBezTo>
                      <a:cubicBezTo>
                        <a:pt x="1807" y="1284"/>
                        <a:pt x="1797" y="1288"/>
                        <a:pt x="1793" y="1303"/>
                      </a:cubicBezTo>
                      <a:cubicBezTo>
                        <a:pt x="1790" y="1318"/>
                        <a:pt x="1793" y="1334"/>
                        <a:pt x="1801" y="1345"/>
                      </a:cubicBezTo>
                      <a:close/>
                      <a:moveTo>
                        <a:pt x="1828" y="1396"/>
                      </a:moveTo>
                      <a:cubicBezTo>
                        <a:pt x="1806" y="1384"/>
                        <a:pt x="1804" y="1359"/>
                        <a:pt x="1799" y="1349"/>
                      </a:cubicBezTo>
                      <a:cubicBezTo>
                        <a:pt x="1792" y="1334"/>
                        <a:pt x="1780" y="1338"/>
                        <a:pt x="1783" y="1356"/>
                      </a:cubicBezTo>
                      <a:cubicBezTo>
                        <a:pt x="1787" y="1374"/>
                        <a:pt x="1807" y="1393"/>
                        <a:pt x="1828" y="1396"/>
                      </a:cubicBezTo>
                      <a:close/>
                      <a:moveTo>
                        <a:pt x="2406" y="1133"/>
                      </a:moveTo>
                      <a:cubicBezTo>
                        <a:pt x="2426" y="1145"/>
                        <a:pt x="2452" y="1138"/>
                        <a:pt x="2464" y="1125"/>
                      </a:cubicBezTo>
                      <a:cubicBezTo>
                        <a:pt x="2475" y="1114"/>
                        <a:pt x="2468" y="1100"/>
                        <a:pt x="2455" y="1114"/>
                      </a:cubicBezTo>
                      <a:cubicBezTo>
                        <a:pt x="2444" y="1125"/>
                        <a:pt x="2430" y="1138"/>
                        <a:pt x="2406" y="1133"/>
                      </a:cubicBezTo>
                      <a:close/>
                      <a:moveTo>
                        <a:pt x="2520" y="856"/>
                      </a:moveTo>
                      <a:cubicBezTo>
                        <a:pt x="2535" y="865"/>
                        <a:pt x="2549" y="889"/>
                        <a:pt x="2548" y="907"/>
                      </a:cubicBezTo>
                      <a:cubicBezTo>
                        <a:pt x="2548" y="925"/>
                        <a:pt x="2533" y="928"/>
                        <a:pt x="2529" y="908"/>
                      </a:cubicBezTo>
                      <a:cubicBezTo>
                        <a:pt x="2526" y="892"/>
                        <a:pt x="2534" y="872"/>
                        <a:pt x="2520" y="856"/>
                      </a:cubicBezTo>
                      <a:close/>
                      <a:moveTo>
                        <a:pt x="2458" y="1141"/>
                      </a:moveTo>
                      <a:cubicBezTo>
                        <a:pt x="2482" y="1139"/>
                        <a:pt x="2492" y="1120"/>
                        <a:pt x="2496" y="1101"/>
                      </a:cubicBezTo>
                      <a:cubicBezTo>
                        <a:pt x="2498" y="1091"/>
                        <a:pt x="2496" y="1076"/>
                        <a:pt x="2505" y="1069"/>
                      </a:cubicBezTo>
                      <a:cubicBezTo>
                        <a:pt x="2489" y="1065"/>
                        <a:pt x="2486" y="1097"/>
                        <a:pt x="2484" y="1107"/>
                      </a:cubicBezTo>
                      <a:cubicBezTo>
                        <a:pt x="2480" y="1124"/>
                        <a:pt x="2471" y="1136"/>
                        <a:pt x="2458" y="1141"/>
                      </a:cubicBezTo>
                      <a:close/>
                      <a:moveTo>
                        <a:pt x="2474" y="987"/>
                      </a:moveTo>
                      <a:cubicBezTo>
                        <a:pt x="2456" y="1006"/>
                        <a:pt x="2428" y="1020"/>
                        <a:pt x="2410" y="1016"/>
                      </a:cubicBezTo>
                      <a:cubicBezTo>
                        <a:pt x="2392" y="1012"/>
                        <a:pt x="2391" y="994"/>
                        <a:pt x="2411" y="995"/>
                      </a:cubicBezTo>
                      <a:cubicBezTo>
                        <a:pt x="2427" y="996"/>
                        <a:pt x="2453" y="1000"/>
                        <a:pt x="2474" y="987"/>
                      </a:cubicBezTo>
                      <a:close/>
                      <a:moveTo>
                        <a:pt x="2605" y="916"/>
                      </a:moveTo>
                      <a:cubicBezTo>
                        <a:pt x="2610" y="916"/>
                        <a:pt x="2612" y="920"/>
                        <a:pt x="2612" y="924"/>
                      </a:cubicBezTo>
                      <a:cubicBezTo>
                        <a:pt x="2611" y="930"/>
                        <a:pt x="2602" y="930"/>
                        <a:pt x="2599" y="926"/>
                      </a:cubicBezTo>
                      <a:cubicBezTo>
                        <a:pt x="2597" y="922"/>
                        <a:pt x="2598" y="918"/>
                        <a:pt x="2593" y="915"/>
                      </a:cubicBezTo>
                      <a:cubicBezTo>
                        <a:pt x="2599" y="917"/>
                        <a:pt x="2601" y="915"/>
                        <a:pt x="2605" y="916"/>
                      </a:cubicBezTo>
                      <a:close/>
                      <a:moveTo>
                        <a:pt x="2605" y="914"/>
                      </a:moveTo>
                      <a:cubicBezTo>
                        <a:pt x="2608" y="914"/>
                        <a:pt x="2610" y="915"/>
                        <a:pt x="2612" y="917"/>
                      </a:cubicBezTo>
                      <a:cubicBezTo>
                        <a:pt x="2613" y="920"/>
                        <a:pt x="2614" y="923"/>
                        <a:pt x="2612" y="927"/>
                      </a:cubicBezTo>
                      <a:cubicBezTo>
                        <a:pt x="2610" y="931"/>
                        <a:pt x="2605" y="932"/>
                        <a:pt x="2602" y="930"/>
                      </a:cubicBezTo>
                      <a:cubicBezTo>
                        <a:pt x="2596" y="928"/>
                        <a:pt x="2597" y="923"/>
                        <a:pt x="2595" y="919"/>
                      </a:cubicBezTo>
                      <a:cubicBezTo>
                        <a:pt x="2593" y="915"/>
                        <a:pt x="2588" y="914"/>
                        <a:pt x="2582" y="915"/>
                      </a:cubicBezTo>
                      <a:cubicBezTo>
                        <a:pt x="2575" y="917"/>
                        <a:pt x="2571" y="922"/>
                        <a:pt x="2570" y="929"/>
                      </a:cubicBezTo>
                      <a:cubicBezTo>
                        <a:pt x="2570" y="933"/>
                        <a:pt x="2572" y="937"/>
                        <a:pt x="2577" y="937"/>
                      </a:cubicBezTo>
                      <a:cubicBezTo>
                        <a:pt x="2574" y="934"/>
                        <a:pt x="2576" y="928"/>
                        <a:pt x="2582" y="929"/>
                      </a:cubicBezTo>
                      <a:cubicBezTo>
                        <a:pt x="2585" y="929"/>
                        <a:pt x="2590" y="933"/>
                        <a:pt x="2596" y="936"/>
                      </a:cubicBezTo>
                      <a:cubicBezTo>
                        <a:pt x="2601" y="940"/>
                        <a:pt x="2607" y="942"/>
                        <a:pt x="2613" y="942"/>
                      </a:cubicBezTo>
                      <a:cubicBezTo>
                        <a:pt x="2624" y="941"/>
                        <a:pt x="2632" y="930"/>
                        <a:pt x="2629" y="919"/>
                      </a:cubicBezTo>
                      <a:cubicBezTo>
                        <a:pt x="2627" y="913"/>
                        <a:pt x="2623" y="909"/>
                        <a:pt x="2618" y="906"/>
                      </a:cubicBezTo>
                      <a:cubicBezTo>
                        <a:pt x="2613" y="903"/>
                        <a:pt x="2598" y="899"/>
                        <a:pt x="2595" y="892"/>
                      </a:cubicBezTo>
                      <a:cubicBezTo>
                        <a:pt x="2592" y="887"/>
                        <a:pt x="2595" y="883"/>
                        <a:pt x="2599" y="882"/>
                      </a:cubicBezTo>
                      <a:cubicBezTo>
                        <a:pt x="2597" y="878"/>
                        <a:pt x="2590" y="879"/>
                        <a:pt x="2586" y="883"/>
                      </a:cubicBezTo>
                      <a:cubicBezTo>
                        <a:pt x="2580" y="890"/>
                        <a:pt x="2581" y="903"/>
                        <a:pt x="2591" y="910"/>
                      </a:cubicBezTo>
                      <a:cubicBezTo>
                        <a:pt x="2594" y="913"/>
                        <a:pt x="2599" y="913"/>
                        <a:pt x="2605" y="914"/>
                      </a:cubicBezTo>
                      <a:close/>
                      <a:moveTo>
                        <a:pt x="2586" y="912"/>
                      </a:moveTo>
                      <a:cubicBezTo>
                        <a:pt x="2573" y="911"/>
                        <a:pt x="2558" y="898"/>
                        <a:pt x="2555" y="885"/>
                      </a:cubicBezTo>
                      <a:cubicBezTo>
                        <a:pt x="2551" y="872"/>
                        <a:pt x="2562" y="865"/>
                        <a:pt x="2569" y="878"/>
                      </a:cubicBezTo>
                      <a:cubicBezTo>
                        <a:pt x="2574" y="888"/>
                        <a:pt x="2576" y="907"/>
                        <a:pt x="2586" y="912"/>
                      </a:cubicBezTo>
                      <a:close/>
                      <a:moveTo>
                        <a:pt x="2641" y="947"/>
                      </a:moveTo>
                      <a:cubicBezTo>
                        <a:pt x="2640" y="948"/>
                        <a:pt x="2639" y="949"/>
                        <a:pt x="2638" y="949"/>
                      </a:cubicBezTo>
                      <a:cubicBezTo>
                        <a:pt x="2647" y="955"/>
                        <a:pt x="2659" y="968"/>
                        <a:pt x="2667" y="983"/>
                      </a:cubicBezTo>
                      <a:cubicBezTo>
                        <a:pt x="2664" y="980"/>
                        <a:pt x="2660" y="977"/>
                        <a:pt x="2656" y="975"/>
                      </a:cubicBezTo>
                      <a:cubicBezTo>
                        <a:pt x="2627" y="959"/>
                        <a:pt x="2611" y="976"/>
                        <a:pt x="2585" y="975"/>
                      </a:cubicBezTo>
                      <a:cubicBezTo>
                        <a:pt x="2575" y="975"/>
                        <a:pt x="2565" y="969"/>
                        <a:pt x="2567" y="957"/>
                      </a:cubicBezTo>
                      <a:cubicBezTo>
                        <a:pt x="2569" y="951"/>
                        <a:pt x="2573" y="947"/>
                        <a:pt x="2578" y="945"/>
                      </a:cubicBezTo>
                      <a:cubicBezTo>
                        <a:pt x="2582" y="944"/>
                        <a:pt x="2585" y="945"/>
                        <a:pt x="2589" y="947"/>
                      </a:cubicBezTo>
                      <a:cubicBezTo>
                        <a:pt x="2590" y="948"/>
                        <a:pt x="2591" y="950"/>
                        <a:pt x="2592" y="951"/>
                      </a:cubicBezTo>
                      <a:cubicBezTo>
                        <a:pt x="2592" y="950"/>
                        <a:pt x="2592" y="951"/>
                        <a:pt x="2590" y="949"/>
                      </a:cubicBezTo>
                      <a:cubicBezTo>
                        <a:pt x="2588" y="948"/>
                        <a:pt x="2582" y="948"/>
                        <a:pt x="2579" y="951"/>
                      </a:cubicBezTo>
                      <a:cubicBezTo>
                        <a:pt x="2577" y="955"/>
                        <a:pt x="2578" y="960"/>
                        <a:pt x="2581" y="962"/>
                      </a:cubicBezTo>
                      <a:cubicBezTo>
                        <a:pt x="2585" y="965"/>
                        <a:pt x="2589" y="964"/>
                        <a:pt x="2591" y="961"/>
                      </a:cubicBezTo>
                      <a:cubicBezTo>
                        <a:pt x="2596" y="957"/>
                        <a:pt x="2594" y="950"/>
                        <a:pt x="2589" y="946"/>
                      </a:cubicBezTo>
                      <a:cubicBezTo>
                        <a:pt x="2586" y="944"/>
                        <a:pt x="2582" y="943"/>
                        <a:pt x="2578" y="943"/>
                      </a:cubicBezTo>
                      <a:cubicBezTo>
                        <a:pt x="2571" y="945"/>
                        <a:pt x="2566" y="950"/>
                        <a:pt x="2565" y="956"/>
                      </a:cubicBezTo>
                      <a:cubicBezTo>
                        <a:pt x="2561" y="971"/>
                        <a:pt x="2572" y="978"/>
                        <a:pt x="2584" y="978"/>
                      </a:cubicBezTo>
                      <a:cubicBezTo>
                        <a:pt x="2612" y="979"/>
                        <a:pt x="2628" y="961"/>
                        <a:pt x="2656" y="980"/>
                      </a:cubicBezTo>
                      <a:cubicBezTo>
                        <a:pt x="2668" y="987"/>
                        <a:pt x="2677" y="1000"/>
                        <a:pt x="2676" y="1016"/>
                      </a:cubicBezTo>
                      <a:cubicBezTo>
                        <a:pt x="2675" y="1037"/>
                        <a:pt x="2661" y="1055"/>
                        <a:pt x="2639" y="1056"/>
                      </a:cubicBezTo>
                      <a:cubicBezTo>
                        <a:pt x="2663" y="1055"/>
                        <a:pt x="2674" y="1024"/>
                        <a:pt x="2665" y="1002"/>
                      </a:cubicBezTo>
                      <a:cubicBezTo>
                        <a:pt x="2661" y="990"/>
                        <a:pt x="2649" y="978"/>
                        <a:pt x="2634" y="976"/>
                      </a:cubicBezTo>
                      <a:cubicBezTo>
                        <a:pt x="2604" y="972"/>
                        <a:pt x="2601" y="1005"/>
                        <a:pt x="2628" y="1009"/>
                      </a:cubicBezTo>
                      <a:cubicBezTo>
                        <a:pt x="2643" y="1011"/>
                        <a:pt x="2653" y="1021"/>
                        <a:pt x="2652" y="1036"/>
                      </a:cubicBezTo>
                      <a:cubicBezTo>
                        <a:pt x="2652" y="1045"/>
                        <a:pt x="2645" y="1053"/>
                        <a:pt x="2639" y="1056"/>
                      </a:cubicBezTo>
                      <a:cubicBezTo>
                        <a:pt x="2640" y="1056"/>
                        <a:pt x="2641" y="1056"/>
                        <a:pt x="2641" y="1056"/>
                      </a:cubicBezTo>
                      <a:cubicBezTo>
                        <a:pt x="2635" y="1057"/>
                        <a:pt x="2630" y="1058"/>
                        <a:pt x="2624" y="1060"/>
                      </a:cubicBezTo>
                      <a:cubicBezTo>
                        <a:pt x="2611" y="1065"/>
                        <a:pt x="2602" y="1071"/>
                        <a:pt x="2593" y="1082"/>
                      </a:cubicBezTo>
                      <a:cubicBezTo>
                        <a:pt x="2592" y="1083"/>
                        <a:pt x="2592" y="1083"/>
                        <a:pt x="2592" y="1083"/>
                      </a:cubicBezTo>
                      <a:cubicBezTo>
                        <a:pt x="2594" y="1070"/>
                        <a:pt x="2605" y="1051"/>
                        <a:pt x="2615" y="1045"/>
                      </a:cubicBezTo>
                      <a:cubicBezTo>
                        <a:pt x="2614" y="1045"/>
                        <a:pt x="2614" y="1044"/>
                        <a:pt x="2614" y="1043"/>
                      </a:cubicBezTo>
                      <a:cubicBezTo>
                        <a:pt x="2604" y="1048"/>
                        <a:pt x="2595" y="1063"/>
                        <a:pt x="2591" y="1075"/>
                      </a:cubicBezTo>
                      <a:cubicBezTo>
                        <a:pt x="2591" y="1074"/>
                        <a:pt x="2591" y="1072"/>
                        <a:pt x="2590" y="1070"/>
                      </a:cubicBezTo>
                      <a:cubicBezTo>
                        <a:pt x="2590" y="1070"/>
                        <a:pt x="2590" y="1070"/>
                        <a:pt x="2590" y="1070"/>
                      </a:cubicBezTo>
                      <a:cubicBezTo>
                        <a:pt x="2589" y="1061"/>
                        <a:pt x="2587" y="1053"/>
                        <a:pt x="2584" y="1045"/>
                      </a:cubicBezTo>
                      <a:cubicBezTo>
                        <a:pt x="2580" y="1036"/>
                        <a:pt x="2572" y="1025"/>
                        <a:pt x="2574" y="1015"/>
                      </a:cubicBezTo>
                      <a:cubicBezTo>
                        <a:pt x="2577" y="1007"/>
                        <a:pt x="2583" y="1001"/>
                        <a:pt x="2592" y="999"/>
                      </a:cubicBezTo>
                      <a:cubicBezTo>
                        <a:pt x="2600" y="998"/>
                        <a:pt x="2609" y="1001"/>
                        <a:pt x="2613" y="1008"/>
                      </a:cubicBezTo>
                      <a:cubicBezTo>
                        <a:pt x="2618" y="1014"/>
                        <a:pt x="2618" y="1022"/>
                        <a:pt x="2614" y="1027"/>
                      </a:cubicBezTo>
                      <a:cubicBezTo>
                        <a:pt x="2610" y="1032"/>
                        <a:pt x="2604" y="1034"/>
                        <a:pt x="2599" y="1033"/>
                      </a:cubicBezTo>
                      <a:cubicBezTo>
                        <a:pt x="2603" y="1033"/>
                        <a:pt x="2607" y="1031"/>
                        <a:pt x="2609" y="1027"/>
                      </a:cubicBezTo>
                      <a:cubicBezTo>
                        <a:pt x="2610" y="1022"/>
                        <a:pt x="2608" y="1017"/>
                        <a:pt x="2603" y="1015"/>
                      </a:cubicBezTo>
                      <a:cubicBezTo>
                        <a:pt x="2599" y="1014"/>
                        <a:pt x="2594" y="1016"/>
                        <a:pt x="2592" y="1021"/>
                      </a:cubicBezTo>
                      <a:cubicBezTo>
                        <a:pt x="2590" y="1024"/>
                        <a:pt x="2592" y="1029"/>
                        <a:pt x="2596" y="1032"/>
                      </a:cubicBezTo>
                      <a:cubicBezTo>
                        <a:pt x="2598" y="1033"/>
                        <a:pt x="2601" y="1033"/>
                        <a:pt x="2603" y="1033"/>
                      </a:cubicBezTo>
                      <a:cubicBezTo>
                        <a:pt x="2607" y="1033"/>
                        <a:pt x="2611" y="1031"/>
                        <a:pt x="2614" y="1028"/>
                      </a:cubicBezTo>
                      <a:cubicBezTo>
                        <a:pt x="2618" y="1022"/>
                        <a:pt x="2618" y="1014"/>
                        <a:pt x="2614" y="1007"/>
                      </a:cubicBezTo>
                      <a:cubicBezTo>
                        <a:pt x="2609" y="1000"/>
                        <a:pt x="2600" y="997"/>
                        <a:pt x="2592" y="998"/>
                      </a:cubicBezTo>
                      <a:cubicBezTo>
                        <a:pt x="2582" y="999"/>
                        <a:pt x="2575" y="1006"/>
                        <a:pt x="2573" y="1015"/>
                      </a:cubicBezTo>
                      <a:cubicBezTo>
                        <a:pt x="2572" y="1018"/>
                        <a:pt x="2572" y="1020"/>
                        <a:pt x="2572" y="1023"/>
                      </a:cubicBezTo>
                      <a:cubicBezTo>
                        <a:pt x="2571" y="1022"/>
                        <a:pt x="2570" y="1020"/>
                        <a:pt x="2570" y="1019"/>
                      </a:cubicBezTo>
                      <a:cubicBezTo>
                        <a:pt x="2557" y="1002"/>
                        <a:pt x="2538" y="991"/>
                        <a:pt x="2535" y="969"/>
                      </a:cubicBezTo>
                      <a:cubicBezTo>
                        <a:pt x="2534" y="969"/>
                        <a:pt x="2533" y="969"/>
                        <a:pt x="2532" y="969"/>
                      </a:cubicBezTo>
                      <a:cubicBezTo>
                        <a:pt x="2532" y="972"/>
                        <a:pt x="2533" y="975"/>
                        <a:pt x="2534" y="979"/>
                      </a:cubicBezTo>
                      <a:cubicBezTo>
                        <a:pt x="2536" y="983"/>
                        <a:pt x="2537" y="987"/>
                        <a:pt x="2540" y="991"/>
                      </a:cubicBezTo>
                      <a:cubicBezTo>
                        <a:pt x="2536" y="989"/>
                        <a:pt x="2532" y="987"/>
                        <a:pt x="2527" y="986"/>
                      </a:cubicBezTo>
                      <a:cubicBezTo>
                        <a:pt x="2517" y="984"/>
                        <a:pt x="2510" y="983"/>
                        <a:pt x="2500" y="984"/>
                      </a:cubicBezTo>
                      <a:cubicBezTo>
                        <a:pt x="2496" y="984"/>
                        <a:pt x="2493" y="985"/>
                        <a:pt x="2490" y="986"/>
                      </a:cubicBezTo>
                      <a:cubicBezTo>
                        <a:pt x="2482" y="988"/>
                        <a:pt x="2476" y="991"/>
                        <a:pt x="2470" y="996"/>
                      </a:cubicBezTo>
                      <a:cubicBezTo>
                        <a:pt x="2463" y="1002"/>
                        <a:pt x="2459" y="1007"/>
                        <a:pt x="2456" y="1015"/>
                      </a:cubicBezTo>
                      <a:cubicBezTo>
                        <a:pt x="2453" y="1022"/>
                        <a:pt x="2453" y="1030"/>
                        <a:pt x="2455" y="1037"/>
                      </a:cubicBezTo>
                      <a:cubicBezTo>
                        <a:pt x="2458" y="1050"/>
                        <a:pt x="2470" y="1058"/>
                        <a:pt x="2482" y="1060"/>
                      </a:cubicBezTo>
                      <a:cubicBezTo>
                        <a:pt x="2495" y="1062"/>
                        <a:pt x="2509" y="1057"/>
                        <a:pt x="2521" y="1050"/>
                      </a:cubicBezTo>
                      <a:cubicBezTo>
                        <a:pt x="2491" y="1052"/>
                        <a:pt x="2490" y="1029"/>
                        <a:pt x="2481" y="1020"/>
                      </a:cubicBezTo>
                      <a:cubicBezTo>
                        <a:pt x="2469" y="1009"/>
                        <a:pt x="2457" y="1016"/>
                        <a:pt x="2455" y="1028"/>
                      </a:cubicBezTo>
                      <a:cubicBezTo>
                        <a:pt x="2455" y="1027"/>
                        <a:pt x="2455" y="1027"/>
                        <a:pt x="2455" y="1027"/>
                      </a:cubicBezTo>
                      <a:cubicBezTo>
                        <a:pt x="2455" y="1023"/>
                        <a:pt x="2456" y="1020"/>
                        <a:pt x="2457" y="1015"/>
                      </a:cubicBezTo>
                      <a:cubicBezTo>
                        <a:pt x="2461" y="1008"/>
                        <a:pt x="2464" y="1003"/>
                        <a:pt x="2471" y="998"/>
                      </a:cubicBezTo>
                      <a:cubicBezTo>
                        <a:pt x="2477" y="993"/>
                        <a:pt x="2483" y="990"/>
                        <a:pt x="2490" y="988"/>
                      </a:cubicBezTo>
                      <a:cubicBezTo>
                        <a:pt x="2502" y="985"/>
                        <a:pt x="2512" y="985"/>
                        <a:pt x="2524" y="988"/>
                      </a:cubicBezTo>
                      <a:cubicBezTo>
                        <a:pt x="2520" y="988"/>
                        <a:pt x="2516" y="987"/>
                        <a:pt x="2513" y="988"/>
                      </a:cubicBezTo>
                      <a:cubicBezTo>
                        <a:pt x="2502" y="989"/>
                        <a:pt x="2491" y="997"/>
                        <a:pt x="2491" y="1009"/>
                      </a:cubicBezTo>
                      <a:cubicBezTo>
                        <a:pt x="2492" y="1014"/>
                        <a:pt x="2495" y="1018"/>
                        <a:pt x="2500" y="1020"/>
                      </a:cubicBezTo>
                      <a:cubicBezTo>
                        <a:pt x="2504" y="1022"/>
                        <a:pt x="2508" y="1021"/>
                        <a:pt x="2511" y="1019"/>
                      </a:cubicBezTo>
                      <a:cubicBezTo>
                        <a:pt x="2514" y="1017"/>
                        <a:pt x="2517" y="1013"/>
                        <a:pt x="2517" y="1009"/>
                      </a:cubicBezTo>
                      <a:cubicBezTo>
                        <a:pt x="2517" y="1004"/>
                        <a:pt x="2514" y="999"/>
                        <a:pt x="2508" y="998"/>
                      </a:cubicBezTo>
                      <a:cubicBezTo>
                        <a:pt x="2505" y="998"/>
                        <a:pt x="2502" y="1000"/>
                        <a:pt x="2501" y="1003"/>
                      </a:cubicBezTo>
                      <a:cubicBezTo>
                        <a:pt x="2500" y="1005"/>
                        <a:pt x="2501" y="1007"/>
                        <a:pt x="2503" y="1008"/>
                      </a:cubicBezTo>
                      <a:cubicBezTo>
                        <a:pt x="2502" y="1006"/>
                        <a:pt x="2503" y="1005"/>
                        <a:pt x="2503" y="1004"/>
                      </a:cubicBezTo>
                      <a:cubicBezTo>
                        <a:pt x="2505" y="1001"/>
                        <a:pt x="2509" y="1002"/>
                        <a:pt x="2510" y="1004"/>
                      </a:cubicBezTo>
                      <a:cubicBezTo>
                        <a:pt x="2511" y="1006"/>
                        <a:pt x="2511" y="1008"/>
                        <a:pt x="2510" y="1010"/>
                      </a:cubicBezTo>
                      <a:cubicBezTo>
                        <a:pt x="2509" y="1013"/>
                        <a:pt x="2506" y="1014"/>
                        <a:pt x="2503" y="1013"/>
                      </a:cubicBezTo>
                      <a:cubicBezTo>
                        <a:pt x="2500" y="1013"/>
                        <a:pt x="2497" y="1010"/>
                        <a:pt x="2497" y="1006"/>
                      </a:cubicBezTo>
                      <a:cubicBezTo>
                        <a:pt x="2497" y="997"/>
                        <a:pt x="2508" y="990"/>
                        <a:pt x="2517" y="989"/>
                      </a:cubicBezTo>
                      <a:cubicBezTo>
                        <a:pt x="2546" y="987"/>
                        <a:pt x="2572" y="1023"/>
                        <a:pt x="2582" y="1050"/>
                      </a:cubicBezTo>
                      <a:cubicBezTo>
                        <a:pt x="2576" y="1042"/>
                        <a:pt x="2569" y="1036"/>
                        <a:pt x="2560" y="1033"/>
                      </a:cubicBezTo>
                      <a:cubicBezTo>
                        <a:pt x="2555" y="1032"/>
                        <a:pt x="2550" y="1032"/>
                        <a:pt x="2544" y="1033"/>
                      </a:cubicBezTo>
                      <a:cubicBezTo>
                        <a:pt x="2550" y="1033"/>
                        <a:pt x="2555" y="1034"/>
                        <a:pt x="2559" y="1035"/>
                      </a:cubicBezTo>
                      <a:cubicBezTo>
                        <a:pt x="2570" y="1039"/>
                        <a:pt x="2578" y="1047"/>
                        <a:pt x="2582" y="1057"/>
                      </a:cubicBezTo>
                      <a:cubicBezTo>
                        <a:pt x="2586" y="1065"/>
                        <a:pt x="2587" y="1072"/>
                        <a:pt x="2587" y="1079"/>
                      </a:cubicBezTo>
                      <a:cubicBezTo>
                        <a:pt x="2587" y="1093"/>
                        <a:pt x="2582" y="1104"/>
                        <a:pt x="2580" y="1117"/>
                      </a:cubicBezTo>
                      <a:cubicBezTo>
                        <a:pt x="2580" y="1118"/>
                        <a:pt x="2580" y="1118"/>
                        <a:pt x="2580" y="1118"/>
                      </a:cubicBezTo>
                      <a:cubicBezTo>
                        <a:pt x="2579" y="1126"/>
                        <a:pt x="2579" y="1133"/>
                        <a:pt x="2580" y="1140"/>
                      </a:cubicBezTo>
                      <a:cubicBezTo>
                        <a:pt x="2581" y="1143"/>
                        <a:pt x="2584" y="1160"/>
                        <a:pt x="2587" y="1161"/>
                      </a:cubicBezTo>
                      <a:cubicBezTo>
                        <a:pt x="2588" y="1159"/>
                        <a:pt x="2586" y="1148"/>
                        <a:pt x="2585" y="1146"/>
                      </a:cubicBezTo>
                      <a:cubicBezTo>
                        <a:pt x="2584" y="1137"/>
                        <a:pt x="2584" y="1128"/>
                        <a:pt x="2584" y="1119"/>
                      </a:cubicBezTo>
                      <a:cubicBezTo>
                        <a:pt x="2584" y="1118"/>
                        <a:pt x="2584" y="1118"/>
                        <a:pt x="2584" y="1118"/>
                      </a:cubicBezTo>
                      <a:cubicBezTo>
                        <a:pt x="2586" y="1105"/>
                        <a:pt x="2588" y="1095"/>
                        <a:pt x="2596" y="1084"/>
                      </a:cubicBezTo>
                      <a:cubicBezTo>
                        <a:pt x="2605" y="1073"/>
                        <a:pt x="2619" y="1063"/>
                        <a:pt x="2634" y="1063"/>
                      </a:cubicBezTo>
                      <a:cubicBezTo>
                        <a:pt x="2643" y="1063"/>
                        <a:pt x="2655" y="1069"/>
                        <a:pt x="2655" y="1079"/>
                      </a:cubicBezTo>
                      <a:cubicBezTo>
                        <a:pt x="2655" y="1082"/>
                        <a:pt x="2653" y="1085"/>
                        <a:pt x="2650" y="1086"/>
                      </a:cubicBezTo>
                      <a:cubicBezTo>
                        <a:pt x="2647" y="1087"/>
                        <a:pt x="2644" y="1086"/>
                        <a:pt x="2642" y="1083"/>
                      </a:cubicBezTo>
                      <a:cubicBezTo>
                        <a:pt x="2641" y="1081"/>
                        <a:pt x="2641" y="1079"/>
                        <a:pt x="2642" y="1077"/>
                      </a:cubicBezTo>
                      <a:cubicBezTo>
                        <a:pt x="2643" y="1075"/>
                        <a:pt x="2647" y="1074"/>
                        <a:pt x="2649" y="1076"/>
                      </a:cubicBezTo>
                      <a:cubicBezTo>
                        <a:pt x="2649" y="1077"/>
                        <a:pt x="2650" y="1079"/>
                        <a:pt x="2649" y="1080"/>
                      </a:cubicBezTo>
                      <a:cubicBezTo>
                        <a:pt x="2651" y="1079"/>
                        <a:pt x="2652" y="1077"/>
                        <a:pt x="2651" y="1075"/>
                      </a:cubicBezTo>
                      <a:cubicBezTo>
                        <a:pt x="2650" y="1072"/>
                        <a:pt x="2646" y="1071"/>
                        <a:pt x="2643" y="1071"/>
                      </a:cubicBezTo>
                      <a:cubicBezTo>
                        <a:pt x="2638" y="1072"/>
                        <a:pt x="2635" y="1078"/>
                        <a:pt x="2635" y="1083"/>
                      </a:cubicBezTo>
                      <a:cubicBezTo>
                        <a:pt x="2636" y="1087"/>
                        <a:pt x="2639" y="1091"/>
                        <a:pt x="2642" y="1092"/>
                      </a:cubicBezTo>
                      <a:cubicBezTo>
                        <a:pt x="2646" y="1094"/>
                        <a:pt x="2650" y="1094"/>
                        <a:pt x="2653" y="1093"/>
                      </a:cubicBezTo>
                      <a:cubicBezTo>
                        <a:pt x="2658" y="1090"/>
                        <a:pt x="2661" y="1086"/>
                        <a:pt x="2661" y="1080"/>
                      </a:cubicBezTo>
                      <a:cubicBezTo>
                        <a:pt x="2661" y="1069"/>
                        <a:pt x="2649" y="1061"/>
                        <a:pt x="2638" y="1061"/>
                      </a:cubicBezTo>
                      <a:cubicBezTo>
                        <a:pt x="2634" y="1061"/>
                        <a:pt x="2631" y="1061"/>
                        <a:pt x="2627" y="1062"/>
                      </a:cubicBezTo>
                      <a:cubicBezTo>
                        <a:pt x="2638" y="1059"/>
                        <a:pt x="2648" y="1058"/>
                        <a:pt x="2661" y="1060"/>
                      </a:cubicBezTo>
                      <a:cubicBezTo>
                        <a:pt x="2668" y="1061"/>
                        <a:pt x="2674" y="1063"/>
                        <a:pt x="2681" y="1068"/>
                      </a:cubicBezTo>
                      <a:cubicBezTo>
                        <a:pt x="2688" y="1073"/>
                        <a:pt x="2692" y="1077"/>
                        <a:pt x="2696" y="1085"/>
                      </a:cubicBezTo>
                      <a:cubicBezTo>
                        <a:pt x="2698" y="1089"/>
                        <a:pt x="2698" y="1092"/>
                        <a:pt x="2699" y="1097"/>
                      </a:cubicBezTo>
                      <a:cubicBezTo>
                        <a:pt x="2699" y="1097"/>
                        <a:pt x="2699" y="1097"/>
                        <a:pt x="2699" y="1097"/>
                      </a:cubicBezTo>
                      <a:cubicBezTo>
                        <a:pt x="2695" y="1086"/>
                        <a:pt x="2683" y="1079"/>
                        <a:pt x="2672" y="1092"/>
                      </a:cubicBezTo>
                      <a:cubicBezTo>
                        <a:pt x="2664" y="1100"/>
                        <a:pt x="2664" y="1124"/>
                        <a:pt x="2635" y="1124"/>
                      </a:cubicBezTo>
                      <a:cubicBezTo>
                        <a:pt x="2647" y="1131"/>
                        <a:pt x="2661" y="1134"/>
                        <a:pt x="2674" y="1131"/>
                      </a:cubicBezTo>
                      <a:cubicBezTo>
                        <a:pt x="2686" y="1128"/>
                        <a:pt x="2697" y="1119"/>
                        <a:pt x="2700" y="1106"/>
                      </a:cubicBezTo>
                      <a:cubicBezTo>
                        <a:pt x="2701" y="1099"/>
                        <a:pt x="2700" y="1091"/>
                        <a:pt x="2697" y="1084"/>
                      </a:cubicBezTo>
                      <a:cubicBezTo>
                        <a:pt x="2693" y="1076"/>
                        <a:pt x="2689" y="1071"/>
                        <a:pt x="2682" y="1066"/>
                      </a:cubicBezTo>
                      <a:cubicBezTo>
                        <a:pt x="2675" y="1061"/>
                        <a:pt x="2669" y="1059"/>
                        <a:pt x="2661" y="1057"/>
                      </a:cubicBezTo>
                      <a:cubicBezTo>
                        <a:pt x="2658" y="1057"/>
                        <a:pt x="2654" y="1056"/>
                        <a:pt x="2651" y="1056"/>
                      </a:cubicBezTo>
                      <a:cubicBezTo>
                        <a:pt x="2649" y="1056"/>
                        <a:pt x="2647" y="1056"/>
                        <a:pt x="2646" y="1056"/>
                      </a:cubicBezTo>
                      <a:cubicBezTo>
                        <a:pt x="2667" y="1054"/>
                        <a:pt x="2679" y="1034"/>
                        <a:pt x="2679" y="1013"/>
                      </a:cubicBezTo>
                      <a:cubicBezTo>
                        <a:pt x="2679" y="1011"/>
                        <a:pt x="2679" y="1009"/>
                        <a:pt x="2679" y="1007"/>
                      </a:cubicBezTo>
                      <a:cubicBezTo>
                        <a:pt x="2677" y="984"/>
                        <a:pt x="2662" y="960"/>
                        <a:pt x="2641" y="947"/>
                      </a:cubicBezTo>
                      <a:close/>
                      <a:moveTo>
                        <a:pt x="2631" y="930"/>
                      </a:moveTo>
                      <a:cubicBezTo>
                        <a:pt x="2630" y="937"/>
                        <a:pt x="2623" y="942"/>
                        <a:pt x="2619" y="943"/>
                      </a:cubicBezTo>
                      <a:cubicBezTo>
                        <a:pt x="2619" y="950"/>
                        <a:pt x="2632" y="954"/>
                        <a:pt x="2638" y="945"/>
                      </a:cubicBezTo>
                      <a:cubicBezTo>
                        <a:pt x="2641" y="939"/>
                        <a:pt x="2637" y="931"/>
                        <a:pt x="2631" y="930"/>
                      </a:cubicBezTo>
                      <a:close/>
                      <a:moveTo>
                        <a:pt x="2643" y="935"/>
                      </a:moveTo>
                      <a:cubicBezTo>
                        <a:pt x="2644" y="924"/>
                        <a:pt x="2641" y="912"/>
                        <a:pt x="2636" y="904"/>
                      </a:cubicBezTo>
                      <a:cubicBezTo>
                        <a:pt x="2631" y="895"/>
                        <a:pt x="2623" y="888"/>
                        <a:pt x="2614" y="882"/>
                      </a:cubicBezTo>
                      <a:cubicBezTo>
                        <a:pt x="2599" y="872"/>
                        <a:pt x="2580" y="866"/>
                        <a:pt x="2571" y="849"/>
                      </a:cubicBezTo>
                      <a:cubicBezTo>
                        <a:pt x="2563" y="835"/>
                        <a:pt x="2568" y="820"/>
                        <a:pt x="2577" y="813"/>
                      </a:cubicBezTo>
                      <a:cubicBezTo>
                        <a:pt x="2585" y="808"/>
                        <a:pt x="2597" y="808"/>
                        <a:pt x="2605" y="814"/>
                      </a:cubicBezTo>
                      <a:cubicBezTo>
                        <a:pt x="2610" y="819"/>
                        <a:pt x="2615" y="830"/>
                        <a:pt x="2609" y="836"/>
                      </a:cubicBezTo>
                      <a:cubicBezTo>
                        <a:pt x="2606" y="839"/>
                        <a:pt x="2601" y="840"/>
                        <a:pt x="2599" y="837"/>
                      </a:cubicBezTo>
                      <a:cubicBezTo>
                        <a:pt x="2603" y="836"/>
                        <a:pt x="2604" y="831"/>
                        <a:pt x="2600" y="827"/>
                      </a:cubicBezTo>
                      <a:cubicBezTo>
                        <a:pt x="2598" y="825"/>
                        <a:pt x="2594" y="823"/>
                        <a:pt x="2591" y="824"/>
                      </a:cubicBezTo>
                      <a:cubicBezTo>
                        <a:pt x="2586" y="824"/>
                        <a:pt x="2581" y="828"/>
                        <a:pt x="2581" y="834"/>
                      </a:cubicBezTo>
                      <a:cubicBezTo>
                        <a:pt x="2579" y="847"/>
                        <a:pt x="2597" y="859"/>
                        <a:pt x="2608" y="864"/>
                      </a:cubicBezTo>
                      <a:cubicBezTo>
                        <a:pt x="2626" y="873"/>
                        <a:pt x="2639" y="886"/>
                        <a:pt x="2645" y="904"/>
                      </a:cubicBezTo>
                      <a:cubicBezTo>
                        <a:pt x="2649" y="915"/>
                        <a:pt x="2649" y="925"/>
                        <a:pt x="2643" y="935"/>
                      </a:cubicBezTo>
                      <a:close/>
                      <a:moveTo>
                        <a:pt x="2667" y="1137"/>
                      </a:moveTo>
                      <a:cubicBezTo>
                        <a:pt x="2682" y="1136"/>
                        <a:pt x="2684" y="1150"/>
                        <a:pt x="2688" y="1159"/>
                      </a:cubicBezTo>
                      <a:cubicBezTo>
                        <a:pt x="2691" y="1169"/>
                        <a:pt x="2700" y="1178"/>
                        <a:pt x="2711" y="1173"/>
                      </a:cubicBezTo>
                      <a:cubicBezTo>
                        <a:pt x="2703" y="1163"/>
                        <a:pt x="2710" y="1159"/>
                        <a:pt x="2707" y="1147"/>
                      </a:cubicBezTo>
                      <a:cubicBezTo>
                        <a:pt x="2703" y="1135"/>
                        <a:pt x="2686" y="1127"/>
                        <a:pt x="2667" y="1137"/>
                      </a:cubicBezTo>
                      <a:close/>
                      <a:moveTo>
                        <a:pt x="2681" y="1225"/>
                      </a:moveTo>
                      <a:cubicBezTo>
                        <a:pt x="2707" y="1207"/>
                        <a:pt x="2726" y="1239"/>
                        <a:pt x="2720" y="1257"/>
                      </a:cubicBezTo>
                      <a:cubicBezTo>
                        <a:pt x="2719" y="1241"/>
                        <a:pt x="2696" y="1222"/>
                        <a:pt x="2681" y="1225"/>
                      </a:cubicBezTo>
                      <a:close/>
                      <a:moveTo>
                        <a:pt x="2664" y="1232"/>
                      </a:moveTo>
                      <a:cubicBezTo>
                        <a:pt x="2660" y="1214"/>
                        <a:pt x="2670" y="1193"/>
                        <a:pt x="2683" y="1185"/>
                      </a:cubicBezTo>
                      <a:cubicBezTo>
                        <a:pt x="2713" y="1168"/>
                        <a:pt x="2731" y="1201"/>
                        <a:pt x="2700" y="1209"/>
                      </a:cubicBezTo>
                      <a:cubicBezTo>
                        <a:pt x="2684" y="1214"/>
                        <a:pt x="2674" y="1217"/>
                        <a:pt x="2664" y="1232"/>
                      </a:cubicBezTo>
                      <a:close/>
                      <a:moveTo>
                        <a:pt x="2704" y="1382"/>
                      </a:moveTo>
                      <a:cubicBezTo>
                        <a:pt x="2732" y="1361"/>
                        <a:pt x="2729" y="1330"/>
                        <a:pt x="2720" y="1304"/>
                      </a:cubicBezTo>
                      <a:cubicBezTo>
                        <a:pt x="2715" y="1290"/>
                        <a:pt x="2702" y="1273"/>
                        <a:pt x="2707" y="1258"/>
                      </a:cubicBezTo>
                      <a:cubicBezTo>
                        <a:pt x="2684" y="1264"/>
                        <a:pt x="2705" y="1306"/>
                        <a:pt x="2710" y="1321"/>
                      </a:cubicBezTo>
                      <a:cubicBezTo>
                        <a:pt x="2718" y="1344"/>
                        <a:pt x="2717" y="1366"/>
                        <a:pt x="2704" y="1382"/>
                      </a:cubicBezTo>
                      <a:close/>
                      <a:moveTo>
                        <a:pt x="2062" y="1281"/>
                      </a:moveTo>
                      <a:cubicBezTo>
                        <a:pt x="2055" y="1257"/>
                        <a:pt x="2019" y="1251"/>
                        <a:pt x="2007" y="1243"/>
                      </a:cubicBezTo>
                      <a:cubicBezTo>
                        <a:pt x="1989" y="1230"/>
                        <a:pt x="1998" y="1212"/>
                        <a:pt x="2019" y="1221"/>
                      </a:cubicBezTo>
                      <a:cubicBezTo>
                        <a:pt x="2039" y="1229"/>
                        <a:pt x="2061" y="1257"/>
                        <a:pt x="2062" y="1281"/>
                      </a:cubicBezTo>
                      <a:close/>
                      <a:moveTo>
                        <a:pt x="1921" y="1226"/>
                      </a:moveTo>
                      <a:cubicBezTo>
                        <a:pt x="1920" y="1258"/>
                        <a:pt x="1891" y="1270"/>
                        <a:pt x="1882" y="1283"/>
                      </a:cubicBezTo>
                      <a:cubicBezTo>
                        <a:pt x="1873" y="1297"/>
                        <a:pt x="1885" y="1308"/>
                        <a:pt x="1899" y="1296"/>
                      </a:cubicBezTo>
                      <a:cubicBezTo>
                        <a:pt x="1916" y="1280"/>
                        <a:pt x="1926" y="1251"/>
                        <a:pt x="1921" y="1226"/>
                      </a:cubicBezTo>
                      <a:close/>
                      <a:moveTo>
                        <a:pt x="2391" y="1237"/>
                      </a:moveTo>
                      <a:cubicBezTo>
                        <a:pt x="2379" y="1223"/>
                        <a:pt x="2365" y="1226"/>
                        <a:pt x="2349" y="1238"/>
                      </a:cubicBezTo>
                      <a:cubicBezTo>
                        <a:pt x="2336" y="1248"/>
                        <a:pt x="2322" y="1249"/>
                        <a:pt x="2314" y="1240"/>
                      </a:cubicBezTo>
                      <a:cubicBezTo>
                        <a:pt x="2313" y="1250"/>
                        <a:pt x="2323" y="1260"/>
                        <a:pt x="2334" y="1260"/>
                      </a:cubicBezTo>
                      <a:cubicBezTo>
                        <a:pt x="2350" y="1259"/>
                        <a:pt x="2357" y="1243"/>
                        <a:pt x="2371" y="1236"/>
                      </a:cubicBezTo>
                      <a:cubicBezTo>
                        <a:pt x="2376" y="1234"/>
                        <a:pt x="2384" y="1233"/>
                        <a:pt x="2391" y="1237"/>
                      </a:cubicBezTo>
                      <a:close/>
                      <a:moveTo>
                        <a:pt x="2049" y="1118"/>
                      </a:moveTo>
                      <a:cubicBezTo>
                        <a:pt x="2048" y="1116"/>
                        <a:pt x="2048" y="1113"/>
                        <a:pt x="2050" y="1112"/>
                      </a:cubicBezTo>
                      <a:cubicBezTo>
                        <a:pt x="2052" y="1111"/>
                        <a:pt x="2054" y="1112"/>
                        <a:pt x="2056" y="1113"/>
                      </a:cubicBezTo>
                      <a:cubicBezTo>
                        <a:pt x="2057" y="1115"/>
                        <a:pt x="2056" y="1117"/>
                        <a:pt x="2054" y="1119"/>
                      </a:cubicBezTo>
                      <a:cubicBezTo>
                        <a:pt x="2053" y="1120"/>
                        <a:pt x="2050" y="1119"/>
                        <a:pt x="2049" y="1118"/>
                      </a:cubicBezTo>
                      <a:close/>
                      <a:moveTo>
                        <a:pt x="2068" y="1127"/>
                      </a:moveTo>
                      <a:cubicBezTo>
                        <a:pt x="2066" y="1124"/>
                        <a:pt x="2067" y="1119"/>
                        <a:pt x="2070" y="1117"/>
                      </a:cubicBezTo>
                      <a:cubicBezTo>
                        <a:pt x="2074" y="1114"/>
                        <a:pt x="2079" y="1115"/>
                        <a:pt x="2081" y="1119"/>
                      </a:cubicBezTo>
                      <a:cubicBezTo>
                        <a:pt x="2083" y="1122"/>
                        <a:pt x="2082" y="1127"/>
                        <a:pt x="2079" y="1129"/>
                      </a:cubicBezTo>
                      <a:cubicBezTo>
                        <a:pt x="2075" y="1131"/>
                        <a:pt x="2071" y="1131"/>
                        <a:pt x="2068" y="1127"/>
                      </a:cubicBezTo>
                      <a:close/>
                      <a:moveTo>
                        <a:pt x="2056" y="1124"/>
                      </a:moveTo>
                      <a:cubicBezTo>
                        <a:pt x="2055" y="1122"/>
                        <a:pt x="2055" y="1119"/>
                        <a:pt x="2058" y="1117"/>
                      </a:cubicBezTo>
                      <a:cubicBezTo>
                        <a:pt x="2060" y="1116"/>
                        <a:pt x="2063" y="1116"/>
                        <a:pt x="2065" y="1119"/>
                      </a:cubicBezTo>
                      <a:cubicBezTo>
                        <a:pt x="2066" y="1121"/>
                        <a:pt x="2065" y="1124"/>
                        <a:pt x="2063" y="1125"/>
                      </a:cubicBezTo>
                      <a:cubicBezTo>
                        <a:pt x="2061" y="1127"/>
                        <a:pt x="2058" y="1126"/>
                        <a:pt x="2056" y="1124"/>
                      </a:cubicBezTo>
                      <a:close/>
                      <a:moveTo>
                        <a:pt x="2255" y="1370"/>
                      </a:moveTo>
                      <a:cubicBezTo>
                        <a:pt x="2256" y="1366"/>
                        <a:pt x="2255" y="1363"/>
                        <a:pt x="2253" y="1361"/>
                      </a:cubicBezTo>
                      <a:cubicBezTo>
                        <a:pt x="2251" y="1358"/>
                        <a:pt x="2247" y="1356"/>
                        <a:pt x="2242" y="1357"/>
                      </a:cubicBezTo>
                      <a:cubicBezTo>
                        <a:pt x="2237" y="1359"/>
                        <a:pt x="2234" y="1364"/>
                        <a:pt x="2235" y="1368"/>
                      </a:cubicBezTo>
                      <a:cubicBezTo>
                        <a:pt x="2235" y="1376"/>
                        <a:pt x="2242" y="1376"/>
                        <a:pt x="2245" y="1379"/>
                      </a:cubicBezTo>
                      <a:cubicBezTo>
                        <a:pt x="2249" y="1383"/>
                        <a:pt x="2249" y="1390"/>
                        <a:pt x="2246" y="1396"/>
                      </a:cubicBezTo>
                      <a:cubicBezTo>
                        <a:pt x="2241" y="1403"/>
                        <a:pt x="2234" y="1407"/>
                        <a:pt x="2225" y="1405"/>
                      </a:cubicBezTo>
                      <a:cubicBezTo>
                        <a:pt x="2221" y="1404"/>
                        <a:pt x="2217" y="1400"/>
                        <a:pt x="2218" y="1395"/>
                      </a:cubicBezTo>
                      <a:cubicBezTo>
                        <a:pt x="2221" y="1399"/>
                        <a:pt x="2228" y="1399"/>
                        <a:pt x="2230" y="1392"/>
                      </a:cubicBezTo>
                      <a:cubicBezTo>
                        <a:pt x="2230" y="1388"/>
                        <a:pt x="2228" y="1381"/>
                        <a:pt x="2226" y="1373"/>
                      </a:cubicBezTo>
                      <a:cubicBezTo>
                        <a:pt x="2223" y="1365"/>
                        <a:pt x="2222" y="1358"/>
                        <a:pt x="2225" y="1351"/>
                      </a:cubicBezTo>
                      <a:cubicBezTo>
                        <a:pt x="2230" y="1338"/>
                        <a:pt x="2246" y="1333"/>
                        <a:pt x="2257" y="1340"/>
                      </a:cubicBezTo>
                      <a:cubicBezTo>
                        <a:pt x="2264" y="1344"/>
                        <a:pt x="2267" y="1350"/>
                        <a:pt x="2268" y="1357"/>
                      </a:cubicBezTo>
                      <a:cubicBezTo>
                        <a:pt x="2270" y="1364"/>
                        <a:pt x="2270" y="1383"/>
                        <a:pt x="2277" y="1390"/>
                      </a:cubicBezTo>
                      <a:cubicBezTo>
                        <a:pt x="2282" y="1394"/>
                        <a:pt x="2288" y="1392"/>
                        <a:pt x="2290" y="1388"/>
                      </a:cubicBezTo>
                      <a:cubicBezTo>
                        <a:pt x="2294" y="1392"/>
                        <a:pt x="2291" y="1400"/>
                        <a:pt x="2285" y="1403"/>
                      </a:cubicBezTo>
                      <a:cubicBezTo>
                        <a:pt x="2275" y="1408"/>
                        <a:pt x="2259" y="1402"/>
                        <a:pt x="2254" y="1388"/>
                      </a:cubicBezTo>
                      <a:cubicBezTo>
                        <a:pt x="2252" y="1383"/>
                        <a:pt x="2253" y="1377"/>
                        <a:pt x="2255" y="1370"/>
                      </a:cubicBezTo>
                      <a:close/>
                      <a:moveTo>
                        <a:pt x="2534" y="939"/>
                      </a:moveTo>
                      <a:cubicBezTo>
                        <a:pt x="2537" y="938"/>
                        <a:pt x="2540" y="939"/>
                        <a:pt x="2542" y="941"/>
                      </a:cubicBezTo>
                      <a:cubicBezTo>
                        <a:pt x="2543" y="944"/>
                        <a:pt x="2542" y="947"/>
                        <a:pt x="2539" y="949"/>
                      </a:cubicBezTo>
                      <a:cubicBezTo>
                        <a:pt x="2536" y="950"/>
                        <a:pt x="2533" y="949"/>
                        <a:pt x="2532" y="946"/>
                      </a:cubicBezTo>
                      <a:cubicBezTo>
                        <a:pt x="2531" y="943"/>
                        <a:pt x="2532" y="940"/>
                        <a:pt x="2534" y="939"/>
                      </a:cubicBezTo>
                      <a:close/>
                      <a:moveTo>
                        <a:pt x="2542" y="932"/>
                      </a:moveTo>
                      <a:cubicBezTo>
                        <a:pt x="2545" y="931"/>
                        <a:pt x="2547" y="932"/>
                        <a:pt x="2548" y="934"/>
                      </a:cubicBezTo>
                      <a:cubicBezTo>
                        <a:pt x="2549" y="936"/>
                        <a:pt x="2548" y="939"/>
                        <a:pt x="2546" y="940"/>
                      </a:cubicBezTo>
                      <a:cubicBezTo>
                        <a:pt x="2544" y="941"/>
                        <a:pt x="2541" y="940"/>
                        <a:pt x="2540" y="938"/>
                      </a:cubicBezTo>
                      <a:cubicBezTo>
                        <a:pt x="2539" y="936"/>
                        <a:pt x="2540" y="933"/>
                        <a:pt x="2542" y="932"/>
                      </a:cubicBezTo>
                      <a:close/>
                      <a:moveTo>
                        <a:pt x="2529" y="951"/>
                      </a:moveTo>
                      <a:cubicBezTo>
                        <a:pt x="2533" y="949"/>
                        <a:pt x="2538" y="951"/>
                        <a:pt x="2540" y="955"/>
                      </a:cubicBezTo>
                      <a:cubicBezTo>
                        <a:pt x="2542" y="959"/>
                        <a:pt x="2541" y="964"/>
                        <a:pt x="2537" y="966"/>
                      </a:cubicBezTo>
                      <a:cubicBezTo>
                        <a:pt x="2532" y="968"/>
                        <a:pt x="2527" y="967"/>
                        <a:pt x="2525" y="963"/>
                      </a:cubicBezTo>
                      <a:cubicBezTo>
                        <a:pt x="2523" y="958"/>
                        <a:pt x="2525" y="953"/>
                        <a:pt x="2529" y="951"/>
                      </a:cubicBezTo>
                      <a:close/>
                      <a:moveTo>
                        <a:pt x="2262" y="1258"/>
                      </a:moveTo>
                      <a:cubicBezTo>
                        <a:pt x="2265" y="1251"/>
                        <a:pt x="2269" y="1245"/>
                        <a:pt x="2275" y="1243"/>
                      </a:cubicBezTo>
                      <a:cubicBezTo>
                        <a:pt x="2281" y="1240"/>
                        <a:pt x="2289" y="1240"/>
                        <a:pt x="2294" y="1244"/>
                      </a:cubicBezTo>
                      <a:cubicBezTo>
                        <a:pt x="2300" y="1250"/>
                        <a:pt x="2301" y="1259"/>
                        <a:pt x="2299" y="1266"/>
                      </a:cubicBezTo>
                      <a:cubicBezTo>
                        <a:pt x="2296" y="1277"/>
                        <a:pt x="2287" y="1284"/>
                        <a:pt x="2276" y="1287"/>
                      </a:cubicBezTo>
                      <a:cubicBezTo>
                        <a:pt x="2268" y="1289"/>
                        <a:pt x="2258" y="1288"/>
                        <a:pt x="2249" y="1285"/>
                      </a:cubicBezTo>
                      <a:cubicBezTo>
                        <a:pt x="2250" y="1286"/>
                        <a:pt x="2251" y="1287"/>
                        <a:pt x="2253" y="1288"/>
                      </a:cubicBezTo>
                      <a:cubicBezTo>
                        <a:pt x="2273" y="1300"/>
                        <a:pt x="2290" y="1315"/>
                        <a:pt x="2305" y="1333"/>
                      </a:cubicBezTo>
                      <a:cubicBezTo>
                        <a:pt x="2321" y="1354"/>
                        <a:pt x="2329" y="1372"/>
                        <a:pt x="2355" y="1384"/>
                      </a:cubicBezTo>
                      <a:cubicBezTo>
                        <a:pt x="2360" y="1386"/>
                        <a:pt x="2366" y="1388"/>
                        <a:pt x="2372" y="1389"/>
                      </a:cubicBezTo>
                      <a:cubicBezTo>
                        <a:pt x="2381" y="1390"/>
                        <a:pt x="2387" y="1390"/>
                        <a:pt x="2396" y="1387"/>
                      </a:cubicBezTo>
                      <a:cubicBezTo>
                        <a:pt x="2404" y="1385"/>
                        <a:pt x="2410" y="1382"/>
                        <a:pt x="2417" y="1377"/>
                      </a:cubicBezTo>
                      <a:cubicBezTo>
                        <a:pt x="2442" y="1358"/>
                        <a:pt x="2446" y="1331"/>
                        <a:pt x="2435" y="1303"/>
                      </a:cubicBezTo>
                      <a:cubicBezTo>
                        <a:pt x="2430" y="1291"/>
                        <a:pt x="2421" y="1283"/>
                        <a:pt x="2408" y="1280"/>
                      </a:cubicBezTo>
                      <a:cubicBezTo>
                        <a:pt x="2397" y="1278"/>
                        <a:pt x="2387" y="1280"/>
                        <a:pt x="2379" y="1289"/>
                      </a:cubicBezTo>
                      <a:cubicBezTo>
                        <a:pt x="2373" y="1295"/>
                        <a:pt x="2370" y="1303"/>
                        <a:pt x="2370" y="1312"/>
                      </a:cubicBezTo>
                      <a:cubicBezTo>
                        <a:pt x="2371" y="1316"/>
                        <a:pt x="2371" y="1319"/>
                        <a:pt x="2373" y="1322"/>
                      </a:cubicBezTo>
                      <a:cubicBezTo>
                        <a:pt x="2373" y="1321"/>
                        <a:pt x="2372" y="1320"/>
                        <a:pt x="2372" y="1319"/>
                      </a:cubicBezTo>
                      <a:cubicBezTo>
                        <a:pt x="2372" y="1311"/>
                        <a:pt x="2378" y="1305"/>
                        <a:pt x="2386" y="1304"/>
                      </a:cubicBezTo>
                      <a:cubicBezTo>
                        <a:pt x="2394" y="1304"/>
                        <a:pt x="2400" y="1310"/>
                        <a:pt x="2401" y="1317"/>
                      </a:cubicBezTo>
                      <a:cubicBezTo>
                        <a:pt x="2401" y="1325"/>
                        <a:pt x="2395" y="1332"/>
                        <a:pt x="2387" y="1332"/>
                      </a:cubicBezTo>
                      <a:cubicBezTo>
                        <a:pt x="2376" y="1333"/>
                        <a:pt x="2369" y="1322"/>
                        <a:pt x="2368" y="1312"/>
                      </a:cubicBezTo>
                      <a:cubicBezTo>
                        <a:pt x="2368" y="1303"/>
                        <a:pt x="2370" y="1294"/>
                        <a:pt x="2376" y="1286"/>
                      </a:cubicBezTo>
                      <a:cubicBezTo>
                        <a:pt x="2384" y="1278"/>
                        <a:pt x="2394" y="1275"/>
                        <a:pt x="2404" y="1276"/>
                      </a:cubicBezTo>
                      <a:cubicBezTo>
                        <a:pt x="2394" y="1274"/>
                        <a:pt x="2384" y="1274"/>
                        <a:pt x="2376" y="1276"/>
                      </a:cubicBezTo>
                      <a:cubicBezTo>
                        <a:pt x="2376" y="1275"/>
                        <a:pt x="2376" y="1273"/>
                        <a:pt x="2374" y="1272"/>
                      </a:cubicBezTo>
                      <a:cubicBezTo>
                        <a:pt x="2389" y="1268"/>
                        <a:pt x="2402" y="1271"/>
                        <a:pt x="2411" y="1275"/>
                      </a:cubicBezTo>
                      <a:cubicBezTo>
                        <a:pt x="2394" y="1265"/>
                        <a:pt x="2375" y="1263"/>
                        <a:pt x="2358" y="1269"/>
                      </a:cubicBezTo>
                      <a:cubicBezTo>
                        <a:pt x="2348" y="1273"/>
                        <a:pt x="2338" y="1279"/>
                        <a:pt x="2329" y="1289"/>
                      </a:cubicBezTo>
                      <a:cubicBezTo>
                        <a:pt x="2325" y="1294"/>
                        <a:pt x="2321" y="1300"/>
                        <a:pt x="2316" y="1305"/>
                      </a:cubicBezTo>
                      <a:cubicBezTo>
                        <a:pt x="2312" y="1310"/>
                        <a:pt x="2308" y="1314"/>
                        <a:pt x="2301" y="1315"/>
                      </a:cubicBezTo>
                      <a:cubicBezTo>
                        <a:pt x="2295" y="1315"/>
                        <a:pt x="2290" y="1313"/>
                        <a:pt x="2287" y="1308"/>
                      </a:cubicBezTo>
                      <a:cubicBezTo>
                        <a:pt x="2285" y="1304"/>
                        <a:pt x="2284" y="1299"/>
                        <a:pt x="2287" y="1295"/>
                      </a:cubicBezTo>
                      <a:cubicBezTo>
                        <a:pt x="2288" y="1293"/>
                        <a:pt x="2291" y="1291"/>
                        <a:pt x="2294" y="1291"/>
                      </a:cubicBezTo>
                      <a:cubicBezTo>
                        <a:pt x="2298" y="1290"/>
                        <a:pt x="2303" y="1292"/>
                        <a:pt x="2303" y="1297"/>
                      </a:cubicBezTo>
                      <a:cubicBezTo>
                        <a:pt x="2303" y="1299"/>
                        <a:pt x="2301" y="1302"/>
                        <a:pt x="2298" y="1303"/>
                      </a:cubicBezTo>
                      <a:cubicBezTo>
                        <a:pt x="2295" y="1303"/>
                        <a:pt x="2292" y="1301"/>
                        <a:pt x="2292" y="1298"/>
                      </a:cubicBezTo>
                      <a:cubicBezTo>
                        <a:pt x="2291" y="1295"/>
                        <a:pt x="2293" y="1292"/>
                        <a:pt x="2296" y="1292"/>
                      </a:cubicBezTo>
                      <a:cubicBezTo>
                        <a:pt x="2296" y="1292"/>
                        <a:pt x="2297" y="1292"/>
                        <a:pt x="2298" y="1292"/>
                      </a:cubicBezTo>
                      <a:cubicBezTo>
                        <a:pt x="2297" y="1291"/>
                        <a:pt x="2295" y="1291"/>
                        <a:pt x="2294" y="1292"/>
                      </a:cubicBezTo>
                      <a:cubicBezTo>
                        <a:pt x="2291" y="1292"/>
                        <a:pt x="2289" y="1294"/>
                        <a:pt x="2288" y="1296"/>
                      </a:cubicBezTo>
                      <a:cubicBezTo>
                        <a:pt x="2286" y="1300"/>
                        <a:pt x="2287" y="1304"/>
                        <a:pt x="2289" y="1307"/>
                      </a:cubicBezTo>
                      <a:cubicBezTo>
                        <a:pt x="2292" y="1311"/>
                        <a:pt x="2296" y="1313"/>
                        <a:pt x="2301" y="1312"/>
                      </a:cubicBezTo>
                      <a:cubicBezTo>
                        <a:pt x="2307" y="1311"/>
                        <a:pt x="2311" y="1308"/>
                        <a:pt x="2314" y="1304"/>
                      </a:cubicBezTo>
                      <a:cubicBezTo>
                        <a:pt x="2319" y="1298"/>
                        <a:pt x="2322" y="1293"/>
                        <a:pt x="2326" y="1288"/>
                      </a:cubicBezTo>
                      <a:cubicBezTo>
                        <a:pt x="2335" y="1278"/>
                        <a:pt x="2346" y="1270"/>
                        <a:pt x="2357" y="1266"/>
                      </a:cubicBezTo>
                      <a:cubicBezTo>
                        <a:pt x="2369" y="1263"/>
                        <a:pt x="2380" y="1262"/>
                        <a:pt x="2392" y="1265"/>
                      </a:cubicBezTo>
                      <a:cubicBezTo>
                        <a:pt x="2409" y="1268"/>
                        <a:pt x="2425" y="1279"/>
                        <a:pt x="2435" y="1294"/>
                      </a:cubicBezTo>
                      <a:cubicBezTo>
                        <a:pt x="2435" y="1293"/>
                        <a:pt x="2435" y="1292"/>
                        <a:pt x="2435" y="1291"/>
                      </a:cubicBezTo>
                      <a:cubicBezTo>
                        <a:pt x="2435" y="1286"/>
                        <a:pt x="2435" y="1281"/>
                        <a:pt x="2435" y="1276"/>
                      </a:cubicBezTo>
                      <a:cubicBezTo>
                        <a:pt x="2436" y="1268"/>
                        <a:pt x="2437" y="1262"/>
                        <a:pt x="2441" y="1255"/>
                      </a:cubicBezTo>
                      <a:cubicBezTo>
                        <a:pt x="2453" y="1231"/>
                        <a:pt x="2484" y="1230"/>
                        <a:pt x="2502" y="1244"/>
                      </a:cubicBezTo>
                      <a:cubicBezTo>
                        <a:pt x="2510" y="1250"/>
                        <a:pt x="2515" y="1258"/>
                        <a:pt x="2517" y="1267"/>
                      </a:cubicBezTo>
                      <a:cubicBezTo>
                        <a:pt x="2514" y="1266"/>
                        <a:pt x="2514" y="1266"/>
                        <a:pt x="2514" y="1266"/>
                      </a:cubicBezTo>
                      <a:cubicBezTo>
                        <a:pt x="2511" y="1259"/>
                        <a:pt x="2506" y="1252"/>
                        <a:pt x="2500" y="1247"/>
                      </a:cubicBezTo>
                      <a:cubicBezTo>
                        <a:pt x="2483" y="1235"/>
                        <a:pt x="2455" y="1235"/>
                        <a:pt x="2444" y="1256"/>
                      </a:cubicBezTo>
                      <a:cubicBezTo>
                        <a:pt x="2441" y="1263"/>
                        <a:pt x="2440" y="1269"/>
                        <a:pt x="2440" y="1277"/>
                      </a:cubicBezTo>
                      <a:cubicBezTo>
                        <a:pt x="2439" y="1281"/>
                        <a:pt x="2439" y="1286"/>
                        <a:pt x="2440" y="1291"/>
                      </a:cubicBezTo>
                      <a:cubicBezTo>
                        <a:pt x="2441" y="1312"/>
                        <a:pt x="2449" y="1326"/>
                        <a:pt x="2443" y="1348"/>
                      </a:cubicBezTo>
                      <a:cubicBezTo>
                        <a:pt x="2440" y="1360"/>
                        <a:pt x="2432" y="1372"/>
                        <a:pt x="2420" y="1381"/>
                      </a:cubicBezTo>
                      <a:cubicBezTo>
                        <a:pt x="2412" y="1386"/>
                        <a:pt x="2406" y="1389"/>
                        <a:pt x="2397" y="1391"/>
                      </a:cubicBezTo>
                      <a:cubicBezTo>
                        <a:pt x="2388" y="1394"/>
                        <a:pt x="2381" y="1394"/>
                        <a:pt x="2371" y="1392"/>
                      </a:cubicBezTo>
                      <a:cubicBezTo>
                        <a:pt x="2358" y="1390"/>
                        <a:pt x="2348" y="1385"/>
                        <a:pt x="2338" y="1376"/>
                      </a:cubicBezTo>
                      <a:cubicBezTo>
                        <a:pt x="2343" y="1382"/>
                        <a:pt x="2347" y="1386"/>
                        <a:pt x="2348" y="1387"/>
                      </a:cubicBezTo>
                      <a:cubicBezTo>
                        <a:pt x="2369" y="1407"/>
                        <a:pt x="2391" y="1425"/>
                        <a:pt x="2414" y="1439"/>
                      </a:cubicBezTo>
                      <a:cubicBezTo>
                        <a:pt x="2421" y="1443"/>
                        <a:pt x="2427" y="1445"/>
                        <a:pt x="2433" y="1444"/>
                      </a:cubicBezTo>
                      <a:cubicBezTo>
                        <a:pt x="2437" y="1443"/>
                        <a:pt x="2440" y="1441"/>
                        <a:pt x="2443" y="1439"/>
                      </a:cubicBezTo>
                      <a:cubicBezTo>
                        <a:pt x="2446" y="1435"/>
                        <a:pt x="2448" y="1428"/>
                        <a:pt x="2444" y="1423"/>
                      </a:cubicBezTo>
                      <a:cubicBezTo>
                        <a:pt x="2442" y="1421"/>
                        <a:pt x="2439" y="1419"/>
                        <a:pt x="2436" y="1420"/>
                      </a:cubicBezTo>
                      <a:cubicBezTo>
                        <a:pt x="2432" y="1421"/>
                        <a:pt x="2430" y="1426"/>
                        <a:pt x="2431" y="1429"/>
                      </a:cubicBezTo>
                      <a:cubicBezTo>
                        <a:pt x="2432" y="1431"/>
                        <a:pt x="2435" y="1433"/>
                        <a:pt x="2438" y="1432"/>
                      </a:cubicBezTo>
                      <a:cubicBezTo>
                        <a:pt x="2436" y="1435"/>
                        <a:pt x="2432" y="1435"/>
                        <a:pt x="2429" y="1432"/>
                      </a:cubicBezTo>
                      <a:cubicBezTo>
                        <a:pt x="2422" y="1425"/>
                        <a:pt x="2428" y="1412"/>
                        <a:pt x="2439" y="1414"/>
                      </a:cubicBezTo>
                      <a:cubicBezTo>
                        <a:pt x="2448" y="1415"/>
                        <a:pt x="2453" y="1422"/>
                        <a:pt x="2452" y="1431"/>
                      </a:cubicBezTo>
                      <a:cubicBezTo>
                        <a:pt x="2451" y="1442"/>
                        <a:pt x="2438" y="1450"/>
                        <a:pt x="2425" y="1445"/>
                      </a:cubicBezTo>
                      <a:cubicBezTo>
                        <a:pt x="2445" y="1456"/>
                        <a:pt x="2466" y="1465"/>
                        <a:pt x="2487" y="1470"/>
                      </a:cubicBezTo>
                      <a:cubicBezTo>
                        <a:pt x="2479" y="1466"/>
                        <a:pt x="2473" y="1460"/>
                        <a:pt x="2468" y="1454"/>
                      </a:cubicBezTo>
                      <a:cubicBezTo>
                        <a:pt x="2451" y="1433"/>
                        <a:pt x="2454" y="1399"/>
                        <a:pt x="2486" y="1392"/>
                      </a:cubicBezTo>
                      <a:cubicBezTo>
                        <a:pt x="2494" y="1391"/>
                        <a:pt x="2503" y="1392"/>
                        <a:pt x="2511" y="1395"/>
                      </a:cubicBezTo>
                      <a:cubicBezTo>
                        <a:pt x="2524" y="1400"/>
                        <a:pt x="2536" y="1412"/>
                        <a:pt x="2549" y="1413"/>
                      </a:cubicBezTo>
                      <a:cubicBezTo>
                        <a:pt x="2556" y="1414"/>
                        <a:pt x="2562" y="1411"/>
                        <a:pt x="2567" y="1406"/>
                      </a:cubicBezTo>
                      <a:cubicBezTo>
                        <a:pt x="2576" y="1395"/>
                        <a:pt x="2570" y="1376"/>
                        <a:pt x="2557" y="1372"/>
                      </a:cubicBezTo>
                      <a:cubicBezTo>
                        <a:pt x="2551" y="1370"/>
                        <a:pt x="2544" y="1373"/>
                        <a:pt x="2541" y="1378"/>
                      </a:cubicBezTo>
                      <a:cubicBezTo>
                        <a:pt x="2537" y="1385"/>
                        <a:pt x="2540" y="1393"/>
                        <a:pt x="2547" y="1394"/>
                      </a:cubicBezTo>
                      <a:cubicBezTo>
                        <a:pt x="2543" y="1395"/>
                        <a:pt x="2538" y="1393"/>
                        <a:pt x="2535" y="1388"/>
                      </a:cubicBezTo>
                      <a:cubicBezTo>
                        <a:pt x="2532" y="1380"/>
                        <a:pt x="2538" y="1370"/>
                        <a:pt x="2546" y="1367"/>
                      </a:cubicBezTo>
                      <a:cubicBezTo>
                        <a:pt x="2556" y="1364"/>
                        <a:pt x="2565" y="1368"/>
                        <a:pt x="2570" y="1373"/>
                      </a:cubicBezTo>
                      <a:cubicBezTo>
                        <a:pt x="2580" y="1384"/>
                        <a:pt x="2581" y="1402"/>
                        <a:pt x="2568" y="1411"/>
                      </a:cubicBezTo>
                      <a:cubicBezTo>
                        <a:pt x="2561" y="1416"/>
                        <a:pt x="2555" y="1418"/>
                        <a:pt x="2549" y="1417"/>
                      </a:cubicBezTo>
                      <a:cubicBezTo>
                        <a:pt x="2538" y="1416"/>
                        <a:pt x="2528" y="1409"/>
                        <a:pt x="2517" y="1409"/>
                      </a:cubicBezTo>
                      <a:cubicBezTo>
                        <a:pt x="2499" y="1409"/>
                        <a:pt x="2483" y="1420"/>
                        <a:pt x="2484" y="1437"/>
                      </a:cubicBezTo>
                      <a:cubicBezTo>
                        <a:pt x="2485" y="1456"/>
                        <a:pt x="2509" y="1475"/>
                        <a:pt x="2529" y="1477"/>
                      </a:cubicBezTo>
                      <a:cubicBezTo>
                        <a:pt x="2540" y="1478"/>
                        <a:pt x="2554" y="1473"/>
                        <a:pt x="2560" y="1463"/>
                      </a:cubicBezTo>
                      <a:cubicBezTo>
                        <a:pt x="2568" y="1450"/>
                        <a:pt x="2561" y="1429"/>
                        <a:pt x="2543" y="1430"/>
                      </a:cubicBezTo>
                      <a:cubicBezTo>
                        <a:pt x="2538" y="1430"/>
                        <a:pt x="2533" y="1433"/>
                        <a:pt x="2530" y="1437"/>
                      </a:cubicBezTo>
                      <a:cubicBezTo>
                        <a:pt x="2525" y="1444"/>
                        <a:pt x="2529" y="1458"/>
                        <a:pt x="2540" y="1457"/>
                      </a:cubicBezTo>
                      <a:cubicBezTo>
                        <a:pt x="2546" y="1457"/>
                        <a:pt x="2550" y="1451"/>
                        <a:pt x="2546" y="1447"/>
                      </a:cubicBezTo>
                      <a:cubicBezTo>
                        <a:pt x="2553" y="1449"/>
                        <a:pt x="2552" y="1459"/>
                        <a:pt x="2543" y="1461"/>
                      </a:cubicBezTo>
                      <a:cubicBezTo>
                        <a:pt x="2528" y="1465"/>
                        <a:pt x="2517" y="1446"/>
                        <a:pt x="2528" y="1434"/>
                      </a:cubicBezTo>
                      <a:cubicBezTo>
                        <a:pt x="2534" y="1427"/>
                        <a:pt x="2547" y="1423"/>
                        <a:pt x="2557" y="1430"/>
                      </a:cubicBezTo>
                      <a:cubicBezTo>
                        <a:pt x="2570" y="1439"/>
                        <a:pt x="2571" y="1462"/>
                        <a:pt x="2556" y="1474"/>
                      </a:cubicBezTo>
                      <a:cubicBezTo>
                        <a:pt x="2554" y="1475"/>
                        <a:pt x="2553" y="1476"/>
                        <a:pt x="2551" y="1477"/>
                      </a:cubicBezTo>
                      <a:cubicBezTo>
                        <a:pt x="2557" y="1475"/>
                        <a:pt x="2563" y="1473"/>
                        <a:pt x="2570" y="1469"/>
                      </a:cubicBezTo>
                      <a:cubicBezTo>
                        <a:pt x="2570" y="1469"/>
                        <a:pt x="2570" y="1469"/>
                        <a:pt x="2570" y="1469"/>
                      </a:cubicBezTo>
                      <a:cubicBezTo>
                        <a:pt x="2579" y="1463"/>
                        <a:pt x="2584" y="1459"/>
                        <a:pt x="2591" y="1450"/>
                      </a:cubicBezTo>
                      <a:cubicBezTo>
                        <a:pt x="2588" y="1460"/>
                        <a:pt x="2580" y="1466"/>
                        <a:pt x="2572" y="1472"/>
                      </a:cubicBezTo>
                      <a:cubicBezTo>
                        <a:pt x="2572" y="1472"/>
                        <a:pt x="2572" y="1472"/>
                        <a:pt x="2572" y="1472"/>
                      </a:cubicBezTo>
                      <a:cubicBezTo>
                        <a:pt x="2567" y="1474"/>
                        <a:pt x="2563" y="1476"/>
                        <a:pt x="2558" y="1477"/>
                      </a:cubicBezTo>
                      <a:cubicBezTo>
                        <a:pt x="2573" y="1476"/>
                        <a:pt x="2588" y="1474"/>
                        <a:pt x="2603" y="1469"/>
                      </a:cubicBezTo>
                      <a:cubicBezTo>
                        <a:pt x="2630" y="1460"/>
                        <a:pt x="2648" y="1449"/>
                        <a:pt x="2667" y="1429"/>
                      </a:cubicBezTo>
                      <a:cubicBezTo>
                        <a:pt x="2683" y="1409"/>
                        <a:pt x="2694" y="1386"/>
                        <a:pt x="2698" y="1361"/>
                      </a:cubicBezTo>
                      <a:cubicBezTo>
                        <a:pt x="2700" y="1349"/>
                        <a:pt x="2701" y="1342"/>
                        <a:pt x="2696" y="1330"/>
                      </a:cubicBezTo>
                      <a:cubicBezTo>
                        <a:pt x="2686" y="1306"/>
                        <a:pt x="2662" y="1288"/>
                        <a:pt x="2642" y="1287"/>
                      </a:cubicBezTo>
                      <a:cubicBezTo>
                        <a:pt x="2631" y="1287"/>
                        <a:pt x="2619" y="1293"/>
                        <a:pt x="2621" y="1306"/>
                      </a:cubicBezTo>
                      <a:cubicBezTo>
                        <a:pt x="2622" y="1313"/>
                        <a:pt x="2627" y="1317"/>
                        <a:pt x="2635" y="1316"/>
                      </a:cubicBezTo>
                      <a:cubicBezTo>
                        <a:pt x="2628" y="1325"/>
                        <a:pt x="2610" y="1318"/>
                        <a:pt x="2606" y="1304"/>
                      </a:cubicBezTo>
                      <a:cubicBezTo>
                        <a:pt x="2601" y="1289"/>
                        <a:pt x="2607" y="1277"/>
                        <a:pt x="2615" y="1271"/>
                      </a:cubicBezTo>
                      <a:cubicBezTo>
                        <a:pt x="2628" y="1261"/>
                        <a:pt x="2648" y="1261"/>
                        <a:pt x="2665" y="1272"/>
                      </a:cubicBezTo>
                      <a:cubicBezTo>
                        <a:pt x="2681" y="1284"/>
                        <a:pt x="2693" y="1302"/>
                        <a:pt x="2698" y="1321"/>
                      </a:cubicBezTo>
                      <a:cubicBezTo>
                        <a:pt x="2697" y="1317"/>
                        <a:pt x="2696" y="1313"/>
                        <a:pt x="2695" y="1308"/>
                      </a:cubicBezTo>
                      <a:cubicBezTo>
                        <a:pt x="2686" y="1279"/>
                        <a:pt x="2668" y="1254"/>
                        <a:pt x="2641" y="1238"/>
                      </a:cubicBezTo>
                      <a:cubicBezTo>
                        <a:pt x="2627" y="1231"/>
                        <a:pt x="2614" y="1230"/>
                        <a:pt x="2599" y="1238"/>
                      </a:cubicBezTo>
                      <a:cubicBezTo>
                        <a:pt x="2590" y="1243"/>
                        <a:pt x="2579" y="1255"/>
                        <a:pt x="2579" y="1266"/>
                      </a:cubicBezTo>
                      <a:cubicBezTo>
                        <a:pt x="2579" y="1275"/>
                        <a:pt x="2587" y="1283"/>
                        <a:pt x="2596" y="1278"/>
                      </a:cubicBezTo>
                      <a:cubicBezTo>
                        <a:pt x="2597" y="1284"/>
                        <a:pt x="2590" y="1290"/>
                        <a:pt x="2583" y="1288"/>
                      </a:cubicBezTo>
                      <a:cubicBezTo>
                        <a:pt x="2577" y="1287"/>
                        <a:pt x="2571" y="1280"/>
                        <a:pt x="2570" y="1272"/>
                      </a:cubicBezTo>
                      <a:cubicBezTo>
                        <a:pt x="2569" y="1267"/>
                        <a:pt x="2570" y="1261"/>
                        <a:pt x="2573" y="1256"/>
                      </a:cubicBezTo>
                      <a:cubicBezTo>
                        <a:pt x="2577" y="1247"/>
                        <a:pt x="2586" y="1239"/>
                        <a:pt x="2596" y="1234"/>
                      </a:cubicBezTo>
                      <a:cubicBezTo>
                        <a:pt x="2603" y="1231"/>
                        <a:pt x="2611" y="1229"/>
                        <a:pt x="2618" y="1230"/>
                      </a:cubicBezTo>
                      <a:cubicBezTo>
                        <a:pt x="2596" y="1226"/>
                        <a:pt x="2573" y="1232"/>
                        <a:pt x="2556" y="1250"/>
                      </a:cubicBezTo>
                      <a:cubicBezTo>
                        <a:pt x="2548" y="1259"/>
                        <a:pt x="2543" y="1269"/>
                        <a:pt x="2541" y="1281"/>
                      </a:cubicBezTo>
                      <a:cubicBezTo>
                        <a:pt x="2531" y="1333"/>
                        <a:pt x="2575" y="1317"/>
                        <a:pt x="2600" y="1322"/>
                      </a:cubicBezTo>
                      <a:cubicBezTo>
                        <a:pt x="2633" y="1329"/>
                        <a:pt x="2617" y="1370"/>
                        <a:pt x="2584" y="1364"/>
                      </a:cubicBezTo>
                      <a:cubicBezTo>
                        <a:pt x="2555" y="1359"/>
                        <a:pt x="2542" y="1332"/>
                        <a:pt x="2539" y="1306"/>
                      </a:cubicBezTo>
                      <a:cubicBezTo>
                        <a:pt x="2539" y="1311"/>
                        <a:pt x="2538" y="1316"/>
                        <a:pt x="2536" y="1320"/>
                      </a:cubicBezTo>
                      <a:cubicBezTo>
                        <a:pt x="2532" y="1330"/>
                        <a:pt x="2520" y="1338"/>
                        <a:pt x="2509" y="1334"/>
                      </a:cubicBezTo>
                      <a:cubicBezTo>
                        <a:pt x="2504" y="1332"/>
                        <a:pt x="2501" y="1327"/>
                        <a:pt x="2501" y="1322"/>
                      </a:cubicBezTo>
                      <a:cubicBezTo>
                        <a:pt x="2500" y="1318"/>
                        <a:pt x="2502" y="1314"/>
                        <a:pt x="2505" y="1312"/>
                      </a:cubicBezTo>
                      <a:cubicBezTo>
                        <a:pt x="2508" y="1309"/>
                        <a:pt x="2513" y="1308"/>
                        <a:pt x="2516" y="1309"/>
                      </a:cubicBezTo>
                      <a:cubicBezTo>
                        <a:pt x="2522" y="1310"/>
                        <a:pt x="2525" y="1316"/>
                        <a:pt x="2524" y="1321"/>
                      </a:cubicBezTo>
                      <a:cubicBezTo>
                        <a:pt x="2524" y="1324"/>
                        <a:pt x="2521" y="1327"/>
                        <a:pt x="2518" y="1327"/>
                      </a:cubicBezTo>
                      <a:cubicBezTo>
                        <a:pt x="2516" y="1327"/>
                        <a:pt x="2514" y="1326"/>
                        <a:pt x="2513" y="1323"/>
                      </a:cubicBezTo>
                      <a:cubicBezTo>
                        <a:pt x="2515" y="1324"/>
                        <a:pt x="2516" y="1325"/>
                        <a:pt x="2518" y="1324"/>
                      </a:cubicBezTo>
                      <a:cubicBezTo>
                        <a:pt x="2521" y="1323"/>
                        <a:pt x="2521" y="1320"/>
                        <a:pt x="2519" y="1317"/>
                      </a:cubicBezTo>
                      <a:cubicBezTo>
                        <a:pt x="2518" y="1316"/>
                        <a:pt x="2516" y="1315"/>
                        <a:pt x="2514" y="1316"/>
                      </a:cubicBezTo>
                      <a:cubicBezTo>
                        <a:pt x="2511" y="1316"/>
                        <a:pt x="2509" y="1318"/>
                        <a:pt x="2508" y="1321"/>
                      </a:cubicBezTo>
                      <a:cubicBezTo>
                        <a:pt x="2508" y="1325"/>
                        <a:pt x="2510" y="1328"/>
                        <a:pt x="2513" y="1329"/>
                      </a:cubicBezTo>
                      <a:cubicBezTo>
                        <a:pt x="2522" y="1333"/>
                        <a:pt x="2532" y="1324"/>
                        <a:pt x="2536" y="1316"/>
                      </a:cubicBezTo>
                      <a:cubicBezTo>
                        <a:pt x="2537" y="1314"/>
                        <a:pt x="2537" y="1311"/>
                        <a:pt x="2538" y="1309"/>
                      </a:cubicBezTo>
                      <a:cubicBezTo>
                        <a:pt x="2539" y="1301"/>
                        <a:pt x="2538" y="1292"/>
                        <a:pt x="2539" y="1284"/>
                      </a:cubicBezTo>
                      <a:cubicBezTo>
                        <a:pt x="2541" y="1275"/>
                        <a:pt x="2543" y="1268"/>
                        <a:pt x="2547" y="1260"/>
                      </a:cubicBezTo>
                      <a:cubicBezTo>
                        <a:pt x="2545" y="1263"/>
                        <a:pt x="2542" y="1265"/>
                        <a:pt x="2540" y="1266"/>
                      </a:cubicBezTo>
                      <a:cubicBezTo>
                        <a:pt x="2523" y="1276"/>
                        <a:pt x="2502" y="1270"/>
                        <a:pt x="2490" y="1256"/>
                      </a:cubicBezTo>
                      <a:cubicBezTo>
                        <a:pt x="2487" y="1251"/>
                        <a:pt x="2485" y="1247"/>
                        <a:pt x="2484" y="1242"/>
                      </a:cubicBezTo>
                      <a:cubicBezTo>
                        <a:pt x="2487" y="1242"/>
                        <a:pt x="2487" y="1242"/>
                        <a:pt x="2487" y="1242"/>
                      </a:cubicBezTo>
                      <a:cubicBezTo>
                        <a:pt x="2488" y="1246"/>
                        <a:pt x="2490" y="1250"/>
                        <a:pt x="2493" y="1254"/>
                      </a:cubicBezTo>
                      <a:cubicBezTo>
                        <a:pt x="2504" y="1267"/>
                        <a:pt x="2523" y="1273"/>
                        <a:pt x="2539" y="1264"/>
                      </a:cubicBezTo>
                      <a:cubicBezTo>
                        <a:pt x="2548" y="1259"/>
                        <a:pt x="2550" y="1254"/>
                        <a:pt x="2557" y="1247"/>
                      </a:cubicBezTo>
                      <a:cubicBezTo>
                        <a:pt x="2580" y="1223"/>
                        <a:pt x="2614" y="1221"/>
                        <a:pt x="2642" y="1236"/>
                      </a:cubicBezTo>
                      <a:cubicBezTo>
                        <a:pt x="2651" y="1241"/>
                        <a:pt x="2658" y="1246"/>
                        <a:pt x="2664" y="1252"/>
                      </a:cubicBezTo>
                      <a:cubicBezTo>
                        <a:pt x="2653" y="1237"/>
                        <a:pt x="2640" y="1224"/>
                        <a:pt x="2626" y="1217"/>
                      </a:cubicBezTo>
                      <a:cubicBezTo>
                        <a:pt x="2596" y="1203"/>
                        <a:pt x="2558" y="1181"/>
                        <a:pt x="2537" y="1175"/>
                      </a:cubicBezTo>
                      <a:cubicBezTo>
                        <a:pt x="2527" y="1172"/>
                        <a:pt x="2515" y="1173"/>
                        <a:pt x="2506" y="1179"/>
                      </a:cubicBezTo>
                      <a:cubicBezTo>
                        <a:pt x="2510" y="1174"/>
                        <a:pt x="2516" y="1172"/>
                        <a:pt x="2523" y="1172"/>
                      </a:cubicBezTo>
                      <a:cubicBezTo>
                        <a:pt x="2523" y="1172"/>
                        <a:pt x="2523" y="1172"/>
                        <a:pt x="2523" y="1172"/>
                      </a:cubicBezTo>
                      <a:cubicBezTo>
                        <a:pt x="2526" y="1171"/>
                        <a:pt x="2529" y="1171"/>
                        <a:pt x="2532" y="1172"/>
                      </a:cubicBezTo>
                      <a:cubicBezTo>
                        <a:pt x="2522" y="1167"/>
                        <a:pt x="2511" y="1165"/>
                        <a:pt x="2499" y="1167"/>
                      </a:cubicBezTo>
                      <a:cubicBezTo>
                        <a:pt x="2488" y="1170"/>
                        <a:pt x="2479" y="1176"/>
                        <a:pt x="2473" y="1186"/>
                      </a:cubicBezTo>
                      <a:cubicBezTo>
                        <a:pt x="2472" y="1186"/>
                        <a:pt x="2471" y="1185"/>
                        <a:pt x="2471" y="1185"/>
                      </a:cubicBezTo>
                      <a:cubicBezTo>
                        <a:pt x="2475" y="1178"/>
                        <a:pt x="2481" y="1171"/>
                        <a:pt x="2491" y="1167"/>
                      </a:cubicBezTo>
                      <a:cubicBezTo>
                        <a:pt x="2499" y="1164"/>
                        <a:pt x="2508" y="1163"/>
                        <a:pt x="2515" y="1165"/>
                      </a:cubicBezTo>
                      <a:cubicBezTo>
                        <a:pt x="2510" y="1163"/>
                        <a:pt x="2507" y="1157"/>
                        <a:pt x="2507" y="1153"/>
                      </a:cubicBezTo>
                      <a:cubicBezTo>
                        <a:pt x="2507" y="1149"/>
                        <a:pt x="2509" y="1146"/>
                        <a:pt x="2512" y="1144"/>
                      </a:cubicBezTo>
                      <a:cubicBezTo>
                        <a:pt x="2516" y="1141"/>
                        <a:pt x="2521" y="1141"/>
                        <a:pt x="2525" y="1147"/>
                      </a:cubicBezTo>
                      <a:cubicBezTo>
                        <a:pt x="2526" y="1149"/>
                        <a:pt x="2526" y="1153"/>
                        <a:pt x="2524" y="1155"/>
                      </a:cubicBezTo>
                      <a:cubicBezTo>
                        <a:pt x="2520" y="1159"/>
                        <a:pt x="2514" y="1156"/>
                        <a:pt x="2515" y="1152"/>
                      </a:cubicBezTo>
                      <a:cubicBezTo>
                        <a:pt x="2516" y="1154"/>
                        <a:pt x="2517" y="1155"/>
                        <a:pt x="2519" y="1155"/>
                      </a:cubicBezTo>
                      <a:cubicBezTo>
                        <a:pt x="2522" y="1155"/>
                        <a:pt x="2524" y="1152"/>
                        <a:pt x="2523" y="1149"/>
                      </a:cubicBezTo>
                      <a:cubicBezTo>
                        <a:pt x="2522" y="1147"/>
                        <a:pt x="2520" y="1146"/>
                        <a:pt x="2518" y="1145"/>
                      </a:cubicBezTo>
                      <a:cubicBezTo>
                        <a:pt x="2513" y="1144"/>
                        <a:pt x="2507" y="1150"/>
                        <a:pt x="2510" y="1157"/>
                      </a:cubicBezTo>
                      <a:cubicBezTo>
                        <a:pt x="2512" y="1164"/>
                        <a:pt x="2522" y="1166"/>
                        <a:pt x="2528" y="1168"/>
                      </a:cubicBezTo>
                      <a:cubicBezTo>
                        <a:pt x="2535" y="1171"/>
                        <a:pt x="2544" y="1174"/>
                        <a:pt x="2548" y="1175"/>
                      </a:cubicBezTo>
                      <a:cubicBezTo>
                        <a:pt x="2554" y="1178"/>
                        <a:pt x="2569" y="1184"/>
                        <a:pt x="2585" y="1193"/>
                      </a:cubicBezTo>
                      <a:cubicBezTo>
                        <a:pt x="2583" y="1191"/>
                        <a:pt x="2580" y="1188"/>
                        <a:pt x="2578" y="1185"/>
                      </a:cubicBezTo>
                      <a:cubicBezTo>
                        <a:pt x="2577" y="1184"/>
                        <a:pt x="2569" y="1173"/>
                        <a:pt x="2571" y="1172"/>
                      </a:cubicBezTo>
                      <a:cubicBezTo>
                        <a:pt x="2572" y="1172"/>
                        <a:pt x="2577" y="1178"/>
                        <a:pt x="2578" y="1179"/>
                      </a:cubicBezTo>
                      <a:cubicBezTo>
                        <a:pt x="2581" y="1183"/>
                        <a:pt x="2585" y="1187"/>
                        <a:pt x="2590" y="1191"/>
                      </a:cubicBezTo>
                      <a:cubicBezTo>
                        <a:pt x="2591" y="1192"/>
                        <a:pt x="2593" y="1194"/>
                        <a:pt x="2595" y="1195"/>
                      </a:cubicBezTo>
                      <a:cubicBezTo>
                        <a:pt x="2602" y="1201"/>
                        <a:pt x="2609" y="1204"/>
                        <a:pt x="2617" y="1208"/>
                      </a:cubicBezTo>
                      <a:cubicBezTo>
                        <a:pt x="2618" y="1208"/>
                        <a:pt x="2619" y="1208"/>
                        <a:pt x="2620" y="1209"/>
                      </a:cubicBezTo>
                      <a:cubicBezTo>
                        <a:pt x="2618" y="1207"/>
                        <a:pt x="2616" y="1206"/>
                        <a:pt x="2614" y="1204"/>
                      </a:cubicBezTo>
                      <a:cubicBezTo>
                        <a:pt x="2607" y="1199"/>
                        <a:pt x="2603" y="1194"/>
                        <a:pt x="2599" y="1187"/>
                      </a:cubicBezTo>
                      <a:cubicBezTo>
                        <a:pt x="2589" y="1167"/>
                        <a:pt x="2599" y="1150"/>
                        <a:pt x="2615" y="1141"/>
                      </a:cubicBezTo>
                      <a:cubicBezTo>
                        <a:pt x="2629" y="1133"/>
                        <a:pt x="2646" y="1130"/>
                        <a:pt x="2661" y="1138"/>
                      </a:cubicBezTo>
                      <a:cubicBezTo>
                        <a:pt x="2673" y="1145"/>
                        <a:pt x="2678" y="1157"/>
                        <a:pt x="2675" y="1171"/>
                      </a:cubicBezTo>
                      <a:cubicBezTo>
                        <a:pt x="2673" y="1177"/>
                        <a:pt x="2671" y="1181"/>
                        <a:pt x="2666" y="1186"/>
                      </a:cubicBezTo>
                      <a:cubicBezTo>
                        <a:pt x="2662" y="1189"/>
                        <a:pt x="2658" y="1191"/>
                        <a:pt x="2653" y="1191"/>
                      </a:cubicBezTo>
                      <a:cubicBezTo>
                        <a:pt x="2647" y="1191"/>
                        <a:pt x="2641" y="1189"/>
                        <a:pt x="2637" y="1184"/>
                      </a:cubicBezTo>
                      <a:cubicBezTo>
                        <a:pt x="2635" y="1180"/>
                        <a:pt x="2634" y="1177"/>
                        <a:pt x="2635" y="1173"/>
                      </a:cubicBezTo>
                      <a:cubicBezTo>
                        <a:pt x="2637" y="1169"/>
                        <a:pt x="2639" y="1166"/>
                        <a:pt x="2643" y="1164"/>
                      </a:cubicBezTo>
                      <a:cubicBezTo>
                        <a:pt x="2648" y="1162"/>
                        <a:pt x="2653" y="1162"/>
                        <a:pt x="2657" y="1166"/>
                      </a:cubicBezTo>
                      <a:cubicBezTo>
                        <a:pt x="2660" y="1169"/>
                        <a:pt x="2661" y="1175"/>
                        <a:pt x="2658" y="1179"/>
                      </a:cubicBezTo>
                      <a:cubicBezTo>
                        <a:pt x="2655" y="1184"/>
                        <a:pt x="2648" y="1186"/>
                        <a:pt x="2643" y="1182"/>
                      </a:cubicBezTo>
                      <a:cubicBezTo>
                        <a:pt x="2638" y="1179"/>
                        <a:pt x="2637" y="1173"/>
                        <a:pt x="2640" y="1168"/>
                      </a:cubicBezTo>
                      <a:cubicBezTo>
                        <a:pt x="2641" y="1166"/>
                        <a:pt x="2643" y="1165"/>
                        <a:pt x="2645" y="1164"/>
                      </a:cubicBezTo>
                      <a:cubicBezTo>
                        <a:pt x="2644" y="1164"/>
                        <a:pt x="2644" y="1164"/>
                        <a:pt x="2644" y="1164"/>
                      </a:cubicBezTo>
                      <a:cubicBezTo>
                        <a:pt x="2640" y="1166"/>
                        <a:pt x="2637" y="1169"/>
                        <a:pt x="2636" y="1173"/>
                      </a:cubicBezTo>
                      <a:cubicBezTo>
                        <a:pt x="2635" y="1177"/>
                        <a:pt x="2636" y="1180"/>
                        <a:pt x="2638" y="1183"/>
                      </a:cubicBezTo>
                      <a:cubicBezTo>
                        <a:pt x="2642" y="1188"/>
                        <a:pt x="2647" y="1190"/>
                        <a:pt x="2653" y="1190"/>
                      </a:cubicBezTo>
                      <a:cubicBezTo>
                        <a:pt x="2658" y="1190"/>
                        <a:pt x="2661" y="1188"/>
                        <a:pt x="2665" y="1185"/>
                      </a:cubicBezTo>
                      <a:cubicBezTo>
                        <a:pt x="2669" y="1181"/>
                        <a:pt x="2672" y="1176"/>
                        <a:pt x="2673" y="1170"/>
                      </a:cubicBezTo>
                      <a:cubicBezTo>
                        <a:pt x="2676" y="1157"/>
                        <a:pt x="2671" y="1147"/>
                        <a:pt x="2660" y="1140"/>
                      </a:cubicBezTo>
                      <a:cubicBezTo>
                        <a:pt x="2646" y="1133"/>
                        <a:pt x="2628" y="1136"/>
                        <a:pt x="2616" y="1144"/>
                      </a:cubicBezTo>
                      <a:cubicBezTo>
                        <a:pt x="2602" y="1153"/>
                        <a:pt x="2594" y="1168"/>
                        <a:pt x="2603" y="1185"/>
                      </a:cubicBezTo>
                      <a:cubicBezTo>
                        <a:pt x="2607" y="1191"/>
                        <a:pt x="2611" y="1196"/>
                        <a:pt x="2616" y="1200"/>
                      </a:cubicBezTo>
                      <a:cubicBezTo>
                        <a:pt x="2637" y="1217"/>
                        <a:pt x="2655" y="1233"/>
                        <a:pt x="2670" y="1256"/>
                      </a:cubicBezTo>
                      <a:cubicBezTo>
                        <a:pt x="2670" y="1255"/>
                        <a:pt x="2669" y="1253"/>
                        <a:pt x="2669" y="1252"/>
                      </a:cubicBezTo>
                      <a:cubicBezTo>
                        <a:pt x="2668" y="1242"/>
                        <a:pt x="2671" y="1231"/>
                        <a:pt x="2682" y="1229"/>
                      </a:cubicBezTo>
                      <a:cubicBezTo>
                        <a:pt x="2690" y="1228"/>
                        <a:pt x="2697" y="1233"/>
                        <a:pt x="2699" y="1240"/>
                      </a:cubicBezTo>
                      <a:cubicBezTo>
                        <a:pt x="2701" y="1246"/>
                        <a:pt x="2701" y="1252"/>
                        <a:pt x="2695" y="1256"/>
                      </a:cubicBezTo>
                      <a:cubicBezTo>
                        <a:pt x="2692" y="1259"/>
                        <a:pt x="2686" y="1258"/>
                        <a:pt x="2686" y="1253"/>
                      </a:cubicBezTo>
                      <a:cubicBezTo>
                        <a:pt x="2685" y="1247"/>
                        <a:pt x="2690" y="1247"/>
                        <a:pt x="2690" y="1242"/>
                      </a:cubicBezTo>
                      <a:cubicBezTo>
                        <a:pt x="2690" y="1238"/>
                        <a:pt x="2688" y="1234"/>
                        <a:pt x="2684" y="1234"/>
                      </a:cubicBezTo>
                      <a:cubicBezTo>
                        <a:pt x="2676" y="1234"/>
                        <a:pt x="2673" y="1242"/>
                        <a:pt x="2673" y="1249"/>
                      </a:cubicBezTo>
                      <a:cubicBezTo>
                        <a:pt x="2674" y="1263"/>
                        <a:pt x="2680" y="1269"/>
                        <a:pt x="2686" y="1281"/>
                      </a:cubicBezTo>
                      <a:cubicBezTo>
                        <a:pt x="2691" y="1289"/>
                        <a:pt x="2695" y="1297"/>
                        <a:pt x="2698" y="1307"/>
                      </a:cubicBezTo>
                      <a:cubicBezTo>
                        <a:pt x="2707" y="1336"/>
                        <a:pt x="2705" y="1366"/>
                        <a:pt x="2693" y="1394"/>
                      </a:cubicBezTo>
                      <a:cubicBezTo>
                        <a:pt x="2697" y="1389"/>
                        <a:pt x="2702" y="1386"/>
                        <a:pt x="2707" y="1386"/>
                      </a:cubicBezTo>
                      <a:cubicBezTo>
                        <a:pt x="2712" y="1387"/>
                        <a:pt x="2716" y="1390"/>
                        <a:pt x="2717" y="1397"/>
                      </a:cubicBezTo>
                      <a:cubicBezTo>
                        <a:pt x="2716" y="1396"/>
                        <a:pt x="2714" y="1396"/>
                        <a:pt x="2713" y="1397"/>
                      </a:cubicBezTo>
                      <a:cubicBezTo>
                        <a:pt x="2712" y="1385"/>
                        <a:pt x="2698" y="1389"/>
                        <a:pt x="2691" y="1399"/>
                      </a:cubicBezTo>
                      <a:cubicBezTo>
                        <a:pt x="2691" y="1398"/>
                        <a:pt x="2691" y="1398"/>
                        <a:pt x="2691" y="1398"/>
                      </a:cubicBezTo>
                      <a:cubicBezTo>
                        <a:pt x="2687" y="1408"/>
                        <a:pt x="2682" y="1416"/>
                        <a:pt x="2676" y="1425"/>
                      </a:cubicBezTo>
                      <a:cubicBezTo>
                        <a:pt x="2688" y="1418"/>
                        <a:pt x="2704" y="1419"/>
                        <a:pt x="2715" y="1430"/>
                      </a:cubicBezTo>
                      <a:cubicBezTo>
                        <a:pt x="2720" y="1436"/>
                        <a:pt x="2723" y="1443"/>
                        <a:pt x="2723" y="1451"/>
                      </a:cubicBezTo>
                      <a:cubicBezTo>
                        <a:pt x="2723" y="1459"/>
                        <a:pt x="2721" y="1465"/>
                        <a:pt x="2716" y="1472"/>
                      </a:cubicBezTo>
                      <a:cubicBezTo>
                        <a:pt x="2710" y="1477"/>
                        <a:pt x="2704" y="1481"/>
                        <a:pt x="2697" y="1482"/>
                      </a:cubicBezTo>
                      <a:cubicBezTo>
                        <a:pt x="2690" y="1483"/>
                        <a:pt x="2683" y="1482"/>
                        <a:pt x="2676" y="1478"/>
                      </a:cubicBezTo>
                      <a:cubicBezTo>
                        <a:pt x="2670" y="1474"/>
                        <a:pt x="2666" y="1468"/>
                        <a:pt x="2666" y="1460"/>
                      </a:cubicBezTo>
                      <a:cubicBezTo>
                        <a:pt x="2665" y="1455"/>
                        <a:pt x="2667" y="1451"/>
                        <a:pt x="2670" y="1447"/>
                      </a:cubicBezTo>
                      <a:cubicBezTo>
                        <a:pt x="2675" y="1442"/>
                        <a:pt x="2683" y="1441"/>
                        <a:pt x="2689" y="1443"/>
                      </a:cubicBezTo>
                      <a:cubicBezTo>
                        <a:pt x="2695" y="1445"/>
                        <a:pt x="2699" y="1451"/>
                        <a:pt x="2699" y="1457"/>
                      </a:cubicBezTo>
                      <a:cubicBezTo>
                        <a:pt x="2700" y="1465"/>
                        <a:pt x="2693" y="1472"/>
                        <a:pt x="2685" y="1473"/>
                      </a:cubicBezTo>
                      <a:cubicBezTo>
                        <a:pt x="2677" y="1473"/>
                        <a:pt x="2670" y="1467"/>
                        <a:pt x="2670" y="1459"/>
                      </a:cubicBezTo>
                      <a:cubicBezTo>
                        <a:pt x="2670" y="1455"/>
                        <a:pt x="2671" y="1451"/>
                        <a:pt x="2673" y="1449"/>
                      </a:cubicBezTo>
                      <a:cubicBezTo>
                        <a:pt x="2672" y="1449"/>
                        <a:pt x="2672" y="1449"/>
                        <a:pt x="2672" y="1449"/>
                      </a:cubicBezTo>
                      <a:cubicBezTo>
                        <a:pt x="2670" y="1452"/>
                        <a:pt x="2668" y="1456"/>
                        <a:pt x="2669" y="1460"/>
                      </a:cubicBezTo>
                      <a:cubicBezTo>
                        <a:pt x="2669" y="1467"/>
                        <a:pt x="2672" y="1472"/>
                        <a:pt x="2678" y="1475"/>
                      </a:cubicBezTo>
                      <a:cubicBezTo>
                        <a:pt x="2684" y="1479"/>
                        <a:pt x="2690" y="1480"/>
                        <a:pt x="2696" y="1479"/>
                      </a:cubicBezTo>
                      <a:cubicBezTo>
                        <a:pt x="2703" y="1477"/>
                        <a:pt x="2708" y="1474"/>
                        <a:pt x="2713" y="1469"/>
                      </a:cubicBezTo>
                      <a:cubicBezTo>
                        <a:pt x="2718" y="1464"/>
                        <a:pt x="2720" y="1458"/>
                        <a:pt x="2720" y="1451"/>
                      </a:cubicBezTo>
                      <a:cubicBezTo>
                        <a:pt x="2720" y="1443"/>
                        <a:pt x="2717" y="1437"/>
                        <a:pt x="2713" y="1432"/>
                      </a:cubicBezTo>
                      <a:cubicBezTo>
                        <a:pt x="2701" y="1418"/>
                        <a:pt x="2680" y="1421"/>
                        <a:pt x="2670" y="1432"/>
                      </a:cubicBezTo>
                      <a:cubicBezTo>
                        <a:pt x="2651" y="1453"/>
                        <a:pt x="2632" y="1464"/>
                        <a:pt x="2605" y="1474"/>
                      </a:cubicBezTo>
                      <a:cubicBezTo>
                        <a:pt x="2602" y="1475"/>
                        <a:pt x="2600" y="1476"/>
                        <a:pt x="2597" y="1476"/>
                      </a:cubicBezTo>
                      <a:cubicBezTo>
                        <a:pt x="2599" y="1476"/>
                        <a:pt x="2602" y="1476"/>
                        <a:pt x="2604" y="1476"/>
                      </a:cubicBezTo>
                      <a:cubicBezTo>
                        <a:pt x="2614" y="1477"/>
                        <a:pt x="2623" y="1479"/>
                        <a:pt x="2632" y="1484"/>
                      </a:cubicBezTo>
                      <a:cubicBezTo>
                        <a:pt x="2622" y="1482"/>
                        <a:pt x="2614" y="1480"/>
                        <a:pt x="2604" y="1480"/>
                      </a:cubicBezTo>
                      <a:cubicBezTo>
                        <a:pt x="2603" y="1480"/>
                        <a:pt x="2602" y="1480"/>
                        <a:pt x="2601" y="1480"/>
                      </a:cubicBezTo>
                      <a:cubicBezTo>
                        <a:pt x="2610" y="1481"/>
                        <a:pt x="2615" y="1494"/>
                        <a:pt x="2616" y="1502"/>
                      </a:cubicBezTo>
                      <a:cubicBezTo>
                        <a:pt x="2616" y="1507"/>
                        <a:pt x="2615" y="1512"/>
                        <a:pt x="2614" y="1516"/>
                      </a:cubicBezTo>
                      <a:cubicBezTo>
                        <a:pt x="2612" y="1524"/>
                        <a:pt x="2605" y="1534"/>
                        <a:pt x="2597" y="1534"/>
                      </a:cubicBezTo>
                      <a:cubicBezTo>
                        <a:pt x="2597" y="1543"/>
                        <a:pt x="2593" y="1549"/>
                        <a:pt x="2588" y="1555"/>
                      </a:cubicBezTo>
                      <a:cubicBezTo>
                        <a:pt x="2582" y="1563"/>
                        <a:pt x="2578" y="1573"/>
                        <a:pt x="2585" y="1580"/>
                      </a:cubicBezTo>
                      <a:cubicBezTo>
                        <a:pt x="2574" y="1578"/>
                        <a:pt x="2571" y="1560"/>
                        <a:pt x="2573" y="1551"/>
                      </a:cubicBezTo>
                      <a:cubicBezTo>
                        <a:pt x="2577" y="1539"/>
                        <a:pt x="2589" y="1531"/>
                        <a:pt x="2600" y="1522"/>
                      </a:cubicBezTo>
                      <a:cubicBezTo>
                        <a:pt x="2608" y="1516"/>
                        <a:pt x="2611" y="1510"/>
                        <a:pt x="2612" y="1501"/>
                      </a:cubicBezTo>
                      <a:cubicBezTo>
                        <a:pt x="2612" y="1494"/>
                        <a:pt x="2609" y="1483"/>
                        <a:pt x="2601" y="1480"/>
                      </a:cubicBezTo>
                      <a:cubicBezTo>
                        <a:pt x="2603" y="1481"/>
                        <a:pt x="2604" y="1482"/>
                        <a:pt x="2605" y="1483"/>
                      </a:cubicBezTo>
                      <a:cubicBezTo>
                        <a:pt x="2608" y="1486"/>
                        <a:pt x="2609" y="1492"/>
                        <a:pt x="2605" y="1497"/>
                      </a:cubicBezTo>
                      <a:cubicBezTo>
                        <a:pt x="2605" y="1496"/>
                        <a:pt x="2603" y="1495"/>
                        <a:pt x="2602" y="1495"/>
                      </a:cubicBezTo>
                      <a:cubicBezTo>
                        <a:pt x="2606" y="1488"/>
                        <a:pt x="2603" y="1482"/>
                        <a:pt x="2596" y="1480"/>
                      </a:cubicBezTo>
                      <a:cubicBezTo>
                        <a:pt x="2592" y="1479"/>
                        <a:pt x="2589" y="1479"/>
                        <a:pt x="2586" y="1479"/>
                      </a:cubicBezTo>
                      <a:cubicBezTo>
                        <a:pt x="2554" y="1486"/>
                        <a:pt x="2522" y="1485"/>
                        <a:pt x="2492" y="1478"/>
                      </a:cubicBezTo>
                      <a:cubicBezTo>
                        <a:pt x="2516" y="1486"/>
                        <a:pt x="2545" y="1498"/>
                        <a:pt x="2557" y="1521"/>
                      </a:cubicBezTo>
                      <a:cubicBezTo>
                        <a:pt x="2563" y="1533"/>
                        <a:pt x="2564" y="1544"/>
                        <a:pt x="2560" y="1557"/>
                      </a:cubicBezTo>
                      <a:cubicBezTo>
                        <a:pt x="2556" y="1567"/>
                        <a:pt x="2549" y="1576"/>
                        <a:pt x="2540" y="1581"/>
                      </a:cubicBezTo>
                      <a:cubicBezTo>
                        <a:pt x="2518" y="1595"/>
                        <a:pt x="2490" y="1588"/>
                        <a:pt x="2477" y="1567"/>
                      </a:cubicBezTo>
                      <a:cubicBezTo>
                        <a:pt x="2465" y="1548"/>
                        <a:pt x="2466" y="1520"/>
                        <a:pt x="2490" y="1511"/>
                      </a:cubicBezTo>
                      <a:cubicBezTo>
                        <a:pt x="2499" y="1507"/>
                        <a:pt x="2511" y="1508"/>
                        <a:pt x="2517" y="1517"/>
                      </a:cubicBezTo>
                      <a:cubicBezTo>
                        <a:pt x="2519" y="1519"/>
                        <a:pt x="2520" y="1523"/>
                        <a:pt x="2520" y="1526"/>
                      </a:cubicBezTo>
                      <a:cubicBezTo>
                        <a:pt x="2520" y="1526"/>
                        <a:pt x="2520" y="1526"/>
                        <a:pt x="2520" y="1526"/>
                      </a:cubicBezTo>
                      <a:cubicBezTo>
                        <a:pt x="2521" y="1534"/>
                        <a:pt x="2515" y="1543"/>
                        <a:pt x="2505" y="1543"/>
                      </a:cubicBezTo>
                      <a:cubicBezTo>
                        <a:pt x="2496" y="1544"/>
                        <a:pt x="2488" y="1537"/>
                        <a:pt x="2488" y="1528"/>
                      </a:cubicBezTo>
                      <a:cubicBezTo>
                        <a:pt x="2487" y="1519"/>
                        <a:pt x="2494" y="1511"/>
                        <a:pt x="2503" y="1510"/>
                      </a:cubicBezTo>
                      <a:cubicBezTo>
                        <a:pt x="2507" y="1510"/>
                        <a:pt x="2511" y="1511"/>
                        <a:pt x="2514" y="1513"/>
                      </a:cubicBezTo>
                      <a:cubicBezTo>
                        <a:pt x="2514" y="1513"/>
                        <a:pt x="2514" y="1513"/>
                        <a:pt x="2514" y="1513"/>
                      </a:cubicBezTo>
                      <a:cubicBezTo>
                        <a:pt x="2506" y="1508"/>
                        <a:pt x="2497" y="1508"/>
                        <a:pt x="2489" y="1511"/>
                      </a:cubicBezTo>
                      <a:cubicBezTo>
                        <a:pt x="2468" y="1522"/>
                        <a:pt x="2468" y="1548"/>
                        <a:pt x="2479" y="1566"/>
                      </a:cubicBezTo>
                      <a:cubicBezTo>
                        <a:pt x="2492" y="1585"/>
                        <a:pt x="2518" y="1592"/>
                        <a:pt x="2539" y="1579"/>
                      </a:cubicBezTo>
                      <a:cubicBezTo>
                        <a:pt x="2542" y="1577"/>
                        <a:pt x="2545" y="1575"/>
                        <a:pt x="2548" y="1572"/>
                      </a:cubicBezTo>
                      <a:cubicBezTo>
                        <a:pt x="2546" y="1573"/>
                        <a:pt x="2543" y="1574"/>
                        <a:pt x="2541" y="1575"/>
                      </a:cubicBezTo>
                      <a:cubicBezTo>
                        <a:pt x="2533" y="1578"/>
                        <a:pt x="2523" y="1575"/>
                        <a:pt x="2518" y="1569"/>
                      </a:cubicBezTo>
                      <a:cubicBezTo>
                        <a:pt x="2514" y="1562"/>
                        <a:pt x="2514" y="1553"/>
                        <a:pt x="2522" y="1547"/>
                      </a:cubicBezTo>
                      <a:cubicBezTo>
                        <a:pt x="2527" y="1545"/>
                        <a:pt x="2533" y="1546"/>
                        <a:pt x="2536" y="1549"/>
                      </a:cubicBezTo>
                      <a:cubicBezTo>
                        <a:pt x="2543" y="1556"/>
                        <a:pt x="2536" y="1565"/>
                        <a:pt x="2531" y="1563"/>
                      </a:cubicBezTo>
                      <a:cubicBezTo>
                        <a:pt x="2534" y="1562"/>
                        <a:pt x="2536" y="1559"/>
                        <a:pt x="2536" y="1557"/>
                      </a:cubicBezTo>
                      <a:cubicBezTo>
                        <a:pt x="2535" y="1552"/>
                        <a:pt x="2531" y="1549"/>
                        <a:pt x="2527" y="1550"/>
                      </a:cubicBezTo>
                      <a:cubicBezTo>
                        <a:pt x="2523" y="1551"/>
                        <a:pt x="2521" y="1554"/>
                        <a:pt x="2520" y="1558"/>
                      </a:cubicBezTo>
                      <a:cubicBezTo>
                        <a:pt x="2519" y="1564"/>
                        <a:pt x="2524" y="1570"/>
                        <a:pt x="2530" y="1572"/>
                      </a:cubicBezTo>
                      <a:cubicBezTo>
                        <a:pt x="2542" y="1576"/>
                        <a:pt x="2553" y="1567"/>
                        <a:pt x="2557" y="1556"/>
                      </a:cubicBezTo>
                      <a:cubicBezTo>
                        <a:pt x="2561" y="1544"/>
                        <a:pt x="2559" y="1534"/>
                        <a:pt x="2554" y="1523"/>
                      </a:cubicBezTo>
                      <a:cubicBezTo>
                        <a:pt x="2536" y="1490"/>
                        <a:pt x="2482" y="1481"/>
                        <a:pt x="2445" y="1464"/>
                      </a:cubicBezTo>
                      <a:cubicBezTo>
                        <a:pt x="2451" y="1470"/>
                        <a:pt x="2455" y="1477"/>
                        <a:pt x="2457" y="1486"/>
                      </a:cubicBezTo>
                      <a:cubicBezTo>
                        <a:pt x="2458" y="1490"/>
                        <a:pt x="2459" y="1494"/>
                        <a:pt x="2459" y="1497"/>
                      </a:cubicBezTo>
                      <a:cubicBezTo>
                        <a:pt x="2458" y="1497"/>
                        <a:pt x="2457" y="1497"/>
                        <a:pt x="2456" y="1497"/>
                      </a:cubicBezTo>
                      <a:cubicBezTo>
                        <a:pt x="2455" y="1488"/>
                        <a:pt x="2452" y="1478"/>
                        <a:pt x="2446" y="1471"/>
                      </a:cubicBezTo>
                      <a:cubicBezTo>
                        <a:pt x="2442" y="1465"/>
                        <a:pt x="2438" y="1461"/>
                        <a:pt x="2433" y="1458"/>
                      </a:cubicBezTo>
                      <a:cubicBezTo>
                        <a:pt x="2438" y="1463"/>
                        <a:pt x="2440" y="1471"/>
                        <a:pt x="2440" y="1476"/>
                      </a:cubicBezTo>
                      <a:cubicBezTo>
                        <a:pt x="2439" y="1481"/>
                        <a:pt x="2437" y="1486"/>
                        <a:pt x="2433" y="1489"/>
                      </a:cubicBezTo>
                      <a:cubicBezTo>
                        <a:pt x="2426" y="1493"/>
                        <a:pt x="2417" y="1494"/>
                        <a:pt x="2412" y="1485"/>
                      </a:cubicBezTo>
                      <a:cubicBezTo>
                        <a:pt x="2409" y="1481"/>
                        <a:pt x="2409" y="1475"/>
                        <a:pt x="2413" y="1472"/>
                      </a:cubicBezTo>
                      <a:cubicBezTo>
                        <a:pt x="2419" y="1465"/>
                        <a:pt x="2429" y="1471"/>
                        <a:pt x="2427" y="1477"/>
                      </a:cubicBezTo>
                      <a:cubicBezTo>
                        <a:pt x="2426" y="1474"/>
                        <a:pt x="2423" y="1472"/>
                        <a:pt x="2420" y="1472"/>
                      </a:cubicBezTo>
                      <a:cubicBezTo>
                        <a:pt x="2416" y="1472"/>
                        <a:pt x="2413" y="1477"/>
                        <a:pt x="2414" y="1481"/>
                      </a:cubicBezTo>
                      <a:cubicBezTo>
                        <a:pt x="2415" y="1484"/>
                        <a:pt x="2418" y="1487"/>
                        <a:pt x="2422" y="1488"/>
                      </a:cubicBezTo>
                      <a:cubicBezTo>
                        <a:pt x="2428" y="1488"/>
                        <a:pt x="2434" y="1483"/>
                        <a:pt x="2436" y="1477"/>
                      </a:cubicBezTo>
                      <a:cubicBezTo>
                        <a:pt x="2437" y="1473"/>
                        <a:pt x="2436" y="1467"/>
                        <a:pt x="2434" y="1463"/>
                      </a:cubicBezTo>
                      <a:cubicBezTo>
                        <a:pt x="2430" y="1456"/>
                        <a:pt x="2425" y="1453"/>
                        <a:pt x="2418" y="1449"/>
                      </a:cubicBezTo>
                      <a:cubicBezTo>
                        <a:pt x="2397" y="1438"/>
                        <a:pt x="2378" y="1423"/>
                        <a:pt x="2359" y="1407"/>
                      </a:cubicBezTo>
                      <a:cubicBezTo>
                        <a:pt x="2356" y="1404"/>
                        <a:pt x="2339" y="1387"/>
                        <a:pt x="2328" y="1373"/>
                      </a:cubicBezTo>
                      <a:cubicBezTo>
                        <a:pt x="2335" y="1393"/>
                        <a:pt x="2337" y="1415"/>
                        <a:pt x="2333" y="1437"/>
                      </a:cubicBezTo>
                      <a:cubicBezTo>
                        <a:pt x="2331" y="1444"/>
                        <a:pt x="2329" y="1449"/>
                        <a:pt x="2327" y="1454"/>
                      </a:cubicBezTo>
                      <a:cubicBezTo>
                        <a:pt x="2324" y="1464"/>
                        <a:pt x="2318" y="1479"/>
                        <a:pt x="2329" y="1486"/>
                      </a:cubicBezTo>
                      <a:cubicBezTo>
                        <a:pt x="2333" y="1489"/>
                        <a:pt x="2339" y="1489"/>
                        <a:pt x="2342" y="1485"/>
                      </a:cubicBezTo>
                      <a:cubicBezTo>
                        <a:pt x="2344" y="1482"/>
                        <a:pt x="2344" y="1479"/>
                        <a:pt x="2343" y="1477"/>
                      </a:cubicBezTo>
                      <a:cubicBezTo>
                        <a:pt x="2342" y="1474"/>
                        <a:pt x="2338" y="1473"/>
                        <a:pt x="2335" y="1475"/>
                      </a:cubicBezTo>
                      <a:cubicBezTo>
                        <a:pt x="2333" y="1476"/>
                        <a:pt x="2332" y="1479"/>
                        <a:pt x="2333" y="1481"/>
                      </a:cubicBezTo>
                      <a:cubicBezTo>
                        <a:pt x="2329" y="1479"/>
                        <a:pt x="2332" y="1470"/>
                        <a:pt x="2339" y="1470"/>
                      </a:cubicBezTo>
                      <a:cubicBezTo>
                        <a:pt x="2343" y="1471"/>
                        <a:pt x="2347" y="1474"/>
                        <a:pt x="2347" y="1478"/>
                      </a:cubicBezTo>
                      <a:cubicBezTo>
                        <a:pt x="2348" y="1486"/>
                        <a:pt x="2343" y="1491"/>
                        <a:pt x="2336" y="1491"/>
                      </a:cubicBezTo>
                      <a:cubicBezTo>
                        <a:pt x="2330" y="1492"/>
                        <a:pt x="2324" y="1487"/>
                        <a:pt x="2321" y="1481"/>
                      </a:cubicBezTo>
                      <a:cubicBezTo>
                        <a:pt x="2320" y="1478"/>
                        <a:pt x="2319" y="1475"/>
                        <a:pt x="2319" y="1472"/>
                      </a:cubicBezTo>
                      <a:cubicBezTo>
                        <a:pt x="2314" y="1484"/>
                        <a:pt x="2309" y="1492"/>
                        <a:pt x="2304" y="1500"/>
                      </a:cubicBezTo>
                      <a:cubicBezTo>
                        <a:pt x="2293" y="1514"/>
                        <a:pt x="2270" y="1531"/>
                        <a:pt x="2265" y="1545"/>
                      </a:cubicBezTo>
                      <a:cubicBezTo>
                        <a:pt x="2264" y="1548"/>
                        <a:pt x="2264" y="1551"/>
                        <a:pt x="2264" y="1554"/>
                      </a:cubicBezTo>
                      <a:cubicBezTo>
                        <a:pt x="2265" y="1560"/>
                        <a:pt x="2268" y="1565"/>
                        <a:pt x="2272" y="1570"/>
                      </a:cubicBezTo>
                      <a:cubicBezTo>
                        <a:pt x="2277" y="1574"/>
                        <a:pt x="2283" y="1576"/>
                        <a:pt x="2290" y="1576"/>
                      </a:cubicBezTo>
                      <a:cubicBezTo>
                        <a:pt x="2298" y="1576"/>
                        <a:pt x="2306" y="1573"/>
                        <a:pt x="2311" y="1567"/>
                      </a:cubicBezTo>
                      <a:cubicBezTo>
                        <a:pt x="2317" y="1562"/>
                        <a:pt x="2320" y="1555"/>
                        <a:pt x="2320" y="1547"/>
                      </a:cubicBezTo>
                      <a:cubicBezTo>
                        <a:pt x="2320" y="1539"/>
                        <a:pt x="2317" y="1532"/>
                        <a:pt x="2310" y="1528"/>
                      </a:cubicBezTo>
                      <a:cubicBezTo>
                        <a:pt x="2305" y="1526"/>
                        <a:pt x="2299" y="1525"/>
                        <a:pt x="2295" y="1528"/>
                      </a:cubicBezTo>
                      <a:cubicBezTo>
                        <a:pt x="2295" y="1527"/>
                        <a:pt x="2295" y="1527"/>
                        <a:pt x="2296" y="1527"/>
                      </a:cubicBezTo>
                      <a:cubicBezTo>
                        <a:pt x="2305" y="1525"/>
                        <a:pt x="2311" y="1536"/>
                        <a:pt x="2301" y="1539"/>
                      </a:cubicBezTo>
                      <a:cubicBezTo>
                        <a:pt x="2297" y="1540"/>
                        <a:pt x="2289" y="1536"/>
                        <a:pt x="2285" y="1546"/>
                      </a:cubicBezTo>
                      <a:cubicBezTo>
                        <a:pt x="2285" y="1542"/>
                        <a:pt x="2285" y="1538"/>
                        <a:pt x="2287" y="1535"/>
                      </a:cubicBezTo>
                      <a:cubicBezTo>
                        <a:pt x="2287" y="1533"/>
                        <a:pt x="2288" y="1532"/>
                        <a:pt x="2289" y="1531"/>
                      </a:cubicBezTo>
                      <a:cubicBezTo>
                        <a:pt x="2295" y="1525"/>
                        <a:pt x="2303" y="1524"/>
                        <a:pt x="2311" y="1528"/>
                      </a:cubicBezTo>
                      <a:cubicBezTo>
                        <a:pt x="2318" y="1532"/>
                        <a:pt x="2321" y="1539"/>
                        <a:pt x="2321" y="1547"/>
                      </a:cubicBezTo>
                      <a:cubicBezTo>
                        <a:pt x="2321" y="1556"/>
                        <a:pt x="2318" y="1563"/>
                        <a:pt x="2313" y="1568"/>
                      </a:cubicBezTo>
                      <a:cubicBezTo>
                        <a:pt x="2307" y="1574"/>
                        <a:pt x="2299" y="1578"/>
                        <a:pt x="2290" y="1579"/>
                      </a:cubicBezTo>
                      <a:cubicBezTo>
                        <a:pt x="2282" y="1579"/>
                        <a:pt x="2275" y="1576"/>
                        <a:pt x="2270" y="1571"/>
                      </a:cubicBezTo>
                      <a:cubicBezTo>
                        <a:pt x="2265" y="1567"/>
                        <a:pt x="2262" y="1561"/>
                        <a:pt x="2261" y="1554"/>
                      </a:cubicBezTo>
                      <a:cubicBezTo>
                        <a:pt x="2261" y="1551"/>
                        <a:pt x="2261" y="1548"/>
                        <a:pt x="2262" y="1544"/>
                      </a:cubicBezTo>
                      <a:cubicBezTo>
                        <a:pt x="2262" y="1543"/>
                        <a:pt x="2262" y="1543"/>
                        <a:pt x="2262" y="1543"/>
                      </a:cubicBezTo>
                      <a:cubicBezTo>
                        <a:pt x="2261" y="1543"/>
                        <a:pt x="2261" y="1543"/>
                        <a:pt x="2261" y="1543"/>
                      </a:cubicBezTo>
                      <a:cubicBezTo>
                        <a:pt x="2261" y="1544"/>
                        <a:pt x="2261" y="1544"/>
                        <a:pt x="2261" y="1544"/>
                      </a:cubicBezTo>
                      <a:cubicBezTo>
                        <a:pt x="2257" y="1547"/>
                        <a:pt x="2252" y="1551"/>
                        <a:pt x="2247" y="1554"/>
                      </a:cubicBezTo>
                      <a:cubicBezTo>
                        <a:pt x="2235" y="1560"/>
                        <a:pt x="2218" y="1566"/>
                        <a:pt x="2205" y="1560"/>
                      </a:cubicBezTo>
                      <a:cubicBezTo>
                        <a:pt x="2199" y="1557"/>
                        <a:pt x="2195" y="1552"/>
                        <a:pt x="2193" y="1546"/>
                      </a:cubicBezTo>
                      <a:cubicBezTo>
                        <a:pt x="2192" y="1544"/>
                        <a:pt x="2192" y="1544"/>
                        <a:pt x="2192" y="1544"/>
                      </a:cubicBezTo>
                      <a:cubicBezTo>
                        <a:pt x="2190" y="1537"/>
                        <a:pt x="2191" y="1530"/>
                        <a:pt x="2194" y="1524"/>
                      </a:cubicBezTo>
                      <a:cubicBezTo>
                        <a:pt x="2197" y="1517"/>
                        <a:pt x="2201" y="1512"/>
                        <a:pt x="2208" y="1510"/>
                      </a:cubicBezTo>
                      <a:cubicBezTo>
                        <a:pt x="2215" y="1507"/>
                        <a:pt x="2222" y="1507"/>
                        <a:pt x="2228" y="1512"/>
                      </a:cubicBezTo>
                      <a:cubicBezTo>
                        <a:pt x="2232" y="1515"/>
                        <a:pt x="2235" y="1518"/>
                        <a:pt x="2235" y="1524"/>
                      </a:cubicBezTo>
                      <a:cubicBezTo>
                        <a:pt x="2235" y="1529"/>
                        <a:pt x="2233" y="1534"/>
                        <a:pt x="2229" y="1538"/>
                      </a:cubicBezTo>
                      <a:cubicBezTo>
                        <a:pt x="2226" y="1540"/>
                        <a:pt x="2224" y="1540"/>
                        <a:pt x="2221" y="1541"/>
                      </a:cubicBezTo>
                      <a:cubicBezTo>
                        <a:pt x="2224" y="1540"/>
                        <a:pt x="2226" y="1539"/>
                        <a:pt x="2229" y="1538"/>
                      </a:cubicBezTo>
                      <a:cubicBezTo>
                        <a:pt x="2233" y="1534"/>
                        <a:pt x="2235" y="1529"/>
                        <a:pt x="2234" y="1524"/>
                      </a:cubicBezTo>
                      <a:cubicBezTo>
                        <a:pt x="2234" y="1519"/>
                        <a:pt x="2232" y="1515"/>
                        <a:pt x="2228" y="1512"/>
                      </a:cubicBezTo>
                      <a:cubicBezTo>
                        <a:pt x="2222" y="1509"/>
                        <a:pt x="2215" y="1508"/>
                        <a:pt x="2208" y="1511"/>
                      </a:cubicBezTo>
                      <a:cubicBezTo>
                        <a:pt x="2202" y="1514"/>
                        <a:pt x="2198" y="1518"/>
                        <a:pt x="2196" y="1524"/>
                      </a:cubicBezTo>
                      <a:cubicBezTo>
                        <a:pt x="2193" y="1531"/>
                        <a:pt x="2193" y="1538"/>
                        <a:pt x="2195" y="1545"/>
                      </a:cubicBezTo>
                      <a:cubicBezTo>
                        <a:pt x="2198" y="1550"/>
                        <a:pt x="2201" y="1554"/>
                        <a:pt x="2206" y="1557"/>
                      </a:cubicBezTo>
                      <a:cubicBezTo>
                        <a:pt x="2219" y="1563"/>
                        <a:pt x="2237" y="1556"/>
                        <a:pt x="2247" y="1549"/>
                      </a:cubicBezTo>
                      <a:cubicBezTo>
                        <a:pt x="2253" y="1545"/>
                        <a:pt x="2259" y="1540"/>
                        <a:pt x="2265" y="1534"/>
                      </a:cubicBezTo>
                      <a:cubicBezTo>
                        <a:pt x="2264" y="1535"/>
                        <a:pt x="2262" y="1535"/>
                        <a:pt x="2261" y="1535"/>
                      </a:cubicBezTo>
                      <a:cubicBezTo>
                        <a:pt x="2254" y="1537"/>
                        <a:pt x="2247" y="1534"/>
                        <a:pt x="2244" y="1528"/>
                      </a:cubicBezTo>
                      <a:cubicBezTo>
                        <a:pt x="2241" y="1522"/>
                        <a:pt x="2242" y="1515"/>
                        <a:pt x="2249" y="1512"/>
                      </a:cubicBezTo>
                      <a:cubicBezTo>
                        <a:pt x="2253" y="1510"/>
                        <a:pt x="2258" y="1511"/>
                        <a:pt x="2260" y="1514"/>
                      </a:cubicBezTo>
                      <a:cubicBezTo>
                        <a:pt x="2265" y="1520"/>
                        <a:pt x="2259" y="1527"/>
                        <a:pt x="2254" y="1525"/>
                      </a:cubicBezTo>
                      <a:cubicBezTo>
                        <a:pt x="2257" y="1525"/>
                        <a:pt x="2259" y="1522"/>
                        <a:pt x="2259" y="1520"/>
                      </a:cubicBezTo>
                      <a:cubicBezTo>
                        <a:pt x="2259" y="1517"/>
                        <a:pt x="2256" y="1514"/>
                        <a:pt x="2253" y="1514"/>
                      </a:cubicBezTo>
                      <a:cubicBezTo>
                        <a:pt x="2250" y="1515"/>
                        <a:pt x="2247" y="1517"/>
                        <a:pt x="2246" y="1519"/>
                      </a:cubicBezTo>
                      <a:cubicBezTo>
                        <a:pt x="2245" y="1524"/>
                        <a:pt x="2248" y="1529"/>
                        <a:pt x="2253" y="1532"/>
                      </a:cubicBezTo>
                      <a:cubicBezTo>
                        <a:pt x="2256" y="1533"/>
                        <a:pt x="2260" y="1532"/>
                        <a:pt x="2264" y="1531"/>
                      </a:cubicBezTo>
                      <a:cubicBezTo>
                        <a:pt x="2278" y="1527"/>
                        <a:pt x="2305" y="1495"/>
                        <a:pt x="2310" y="1483"/>
                      </a:cubicBezTo>
                      <a:cubicBezTo>
                        <a:pt x="2300" y="1493"/>
                        <a:pt x="2288" y="1501"/>
                        <a:pt x="2272" y="1505"/>
                      </a:cubicBezTo>
                      <a:cubicBezTo>
                        <a:pt x="2238" y="1513"/>
                        <a:pt x="2192" y="1496"/>
                        <a:pt x="2186" y="1458"/>
                      </a:cubicBezTo>
                      <a:cubicBezTo>
                        <a:pt x="2185" y="1445"/>
                        <a:pt x="2191" y="1431"/>
                        <a:pt x="2203" y="1426"/>
                      </a:cubicBezTo>
                      <a:cubicBezTo>
                        <a:pt x="2213" y="1423"/>
                        <a:pt x="2223" y="1426"/>
                        <a:pt x="2229" y="1435"/>
                      </a:cubicBezTo>
                      <a:cubicBezTo>
                        <a:pt x="2234" y="1443"/>
                        <a:pt x="2232" y="1453"/>
                        <a:pt x="2225" y="1461"/>
                      </a:cubicBezTo>
                      <a:cubicBezTo>
                        <a:pt x="2221" y="1465"/>
                        <a:pt x="2215" y="1466"/>
                        <a:pt x="2210" y="1466"/>
                      </a:cubicBezTo>
                      <a:cubicBezTo>
                        <a:pt x="2207" y="1465"/>
                        <a:pt x="2205" y="1465"/>
                        <a:pt x="2204" y="1464"/>
                      </a:cubicBezTo>
                      <a:cubicBezTo>
                        <a:pt x="2199" y="1461"/>
                        <a:pt x="2196" y="1456"/>
                        <a:pt x="2196" y="1451"/>
                      </a:cubicBezTo>
                      <a:cubicBezTo>
                        <a:pt x="2195" y="1442"/>
                        <a:pt x="2202" y="1435"/>
                        <a:pt x="2211" y="1434"/>
                      </a:cubicBezTo>
                      <a:cubicBezTo>
                        <a:pt x="2219" y="1434"/>
                        <a:pt x="2227" y="1440"/>
                        <a:pt x="2227" y="1449"/>
                      </a:cubicBezTo>
                      <a:cubicBezTo>
                        <a:pt x="2227" y="1454"/>
                        <a:pt x="2226" y="1458"/>
                        <a:pt x="2222" y="1461"/>
                      </a:cubicBezTo>
                      <a:cubicBezTo>
                        <a:pt x="2223" y="1461"/>
                        <a:pt x="2224" y="1460"/>
                        <a:pt x="2224" y="1460"/>
                      </a:cubicBezTo>
                      <a:cubicBezTo>
                        <a:pt x="2230" y="1453"/>
                        <a:pt x="2231" y="1444"/>
                        <a:pt x="2226" y="1436"/>
                      </a:cubicBezTo>
                      <a:cubicBezTo>
                        <a:pt x="2221" y="1429"/>
                        <a:pt x="2212" y="1427"/>
                        <a:pt x="2204" y="1430"/>
                      </a:cubicBezTo>
                      <a:cubicBezTo>
                        <a:pt x="2194" y="1434"/>
                        <a:pt x="2189" y="1446"/>
                        <a:pt x="2190" y="1457"/>
                      </a:cubicBezTo>
                      <a:cubicBezTo>
                        <a:pt x="2196" y="1493"/>
                        <a:pt x="2239" y="1507"/>
                        <a:pt x="2271" y="1500"/>
                      </a:cubicBezTo>
                      <a:cubicBezTo>
                        <a:pt x="2302" y="1491"/>
                        <a:pt x="2320" y="1466"/>
                        <a:pt x="2327" y="1435"/>
                      </a:cubicBezTo>
                      <a:cubicBezTo>
                        <a:pt x="2339" y="1372"/>
                        <a:pt x="2297" y="1321"/>
                        <a:pt x="2246" y="1289"/>
                      </a:cubicBezTo>
                      <a:cubicBezTo>
                        <a:pt x="2228" y="1278"/>
                        <a:pt x="2212" y="1270"/>
                        <a:pt x="2191" y="1266"/>
                      </a:cubicBezTo>
                      <a:cubicBezTo>
                        <a:pt x="2169" y="1262"/>
                        <a:pt x="2145" y="1263"/>
                        <a:pt x="2129" y="1273"/>
                      </a:cubicBezTo>
                      <a:cubicBezTo>
                        <a:pt x="2129" y="1273"/>
                        <a:pt x="2129" y="1273"/>
                        <a:pt x="2129" y="1273"/>
                      </a:cubicBezTo>
                      <a:cubicBezTo>
                        <a:pt x="2141" y="1267"/>
                        <a:pt x="2156" y="1267"/>
                        <a:pt x="2168" y="1269"/>
                      </a:cubicBezTo>
                      <a:cubicBezTo>
                        <a:pt x="2192" y="1274"/>
                        <a:pt x="2219" y="1296"/>
                        <a:pt x="2228" y="1319"/>
                      </a:cubicBezTo>
                      <a:cubicBezTo>
                        <a:pt x="2227" y="1319"/>
                        <a:pt x="2225" y="1320"/>
                        <a:pt x="2224" y="1321"/>
                      </a:cubicBezTo>
                      <a:cubicBezTo>
                        <a:pt x="2215" y="1299"/>
                        <a:pt x="2190" y="1279"/>
                        <a:pt x="2167" y="1273"/>
                      </a:cubicBezTo>
                      <a:cubicBezTo>
                        <a:pt x="2152" y="1269"/>
                        <a:pt x="2129" y="1270"/>
                        <a:pt x="2119" y="1284"/>
                      </a:cubicBezTo>
                      <a:cubicBezTo>
                        <a:pt x="2116" y="1288"/>
                        <a:pt x="2115" y="1292"/>
                        <a:pt x="2115" y="1297"/>
                      </a:cubicBezTo>
                      <a:cubicBezTo>
                        <a:pt x="2114" y="1302"/>
                        <a:pt x="2116" y="1306"/>
                        <a:pt x="2119" y="1310"/>
                      </a:cubicBezTo>
                      <a:cubicBezTo>
                        <a:pt x="2122" y="1313"/>
                        <a:pt x="2126" y="1315"/>
                        <a:pt x="2131" y="1315"/>
                      </a:cubicBezTo>
                      <a:cubicBezTo>
                        <a:pt x="2135" y="1315"/>
                        <a:pt x="2139" y="1314"/>
                        <a:pt x="2142" y="1311"/>
                      </a:cubicBezTo>
                      <a:cubicBezTo>
                        <a:pt x="2144" y="1308"/>
                        <a:pt x="2145" y="1304"/>
                        <a:pt x="2144" y="1300"/>
                      </a:cubicBezTo>
                      <a:cubicBezTo>
                        <a:pt x="2143" y="1298"/>
                        <a:pt x="2143" y="1297"/>
                        <a:pt x="2141" y="1296"/>
                      </a:cubicBezTo>
                      <a:cubicBezTo>
                        <a:pt x="2140" y="1295"/>
                        <a:pt x="2138" y="1295"/>
                        <a:pt x="2136" y="1295"/>
                      </a:cubicBezTo>
                      <a:cubicBezTo>
                        <a:pt x="2135" y="1295"/>
                        <a:pt x="2134" y="1296"/>
                        <a:pt x="2133" y="1297"/>
                      </a:cubicBezTo>
                      <a:cubicBezTo>
                        <a:pt x="2132" y="1297"/>
                        <a:pt x="2132" y="1299"/>
                        <a:pt x="2132" y="1300"/>
                      </a:cubicBezTo>
                      <a:cubicBezTo>
                        <a:pt x="2132" y="1298"/>
                        <a:pt x="2132" y="1297"/>
                        <a:pt x="2133" y="1296"/>
                      </a:cubicBezTo>
                      <a:cubicBezTo>
                        <a:pt x="2134" y="1296"/>
                        <a:pt x="2135" y="1295"/>
                        <a:pt x="2136" y="1295"/>
                      </a:cubicBezTo>
                      <a:cubicBezTo>
                        <a:pt x="2138" y="1295"/>
                        <a:pt x="2140" y="1295"/>
                        <a:pt x="2141" y="1296"/>
                      </a:cubicBezTo>
                      <a:cubicBezTo>
                        <a:pt x="2143" y="1297"/>
                        <a:pt x="2144" y="1298"/>
                        <a:pt x="2144" y="1300"/>
                      </a:cubicBezTo>
                      <a:cubicBezTo>
                        <a:pt x="2146" y="1304"/>
                        <a:pt x="2145" y="1308"/>
                        <a:pt x="2142" y="1311"/>
                      </a:cubicBezTo>
                      <a:cubicBezTo>
                        <a:pt x="2139" y="1315"/>
                        <a:pt x="2135" y="1316"/>
                        <a:pt x="2130" y="1316"/>
                      </a:cubicBezTo>
                      <a:cubicBezTo>
                        <a:pt x="2126" y="1316"/>
                        <a:pt x="2122" y="1314"/>
                        <a:pt x="2118" y="1311"/>
                      </a:cubicBezTo>
                      <a:cubicBezTo>
                        <a:pt x="2114" y="1307"/>
                        <a:pt x="2113" y="1302"/>
                        <a:pt x="2113" y="1297"/>
                      </a:cubicBezTo>
                      <a:cubicBezTo>
                        <a:pt x="2113" y="1293"/>
                        <a:pt x="2113" y="1290"/>
                        <a:pt x="2115" y="1288"/>
                      </a:cubicBezTo>
                      <a:cubicBezTo>
                        <a:pt x="2113" y="1290"/>
                        <a:pt x="2112" y="1292"/>
                        <a:pt x="2111" y="1294"/>
                      </a:cubicBezTo>
                      <a:cubicBezTo>
                        <a:pt x="2107" y="1307"/>
                        <a:pt x="2107" y="1319"/>
                        <a:pt x="2110" y="1332"/>
                      </a:cubicBezTo>
                      <a:cubicBezTo>
                        <a:pt x="2113" y="1348"/>
                        <a:pt x="2120" y="1358"/>
                        <a:pt x="2129" y="1372"/>
                      </a:cubicBezTo>
                      <a:cubicBezTo>
                        <a:pt x="2147" y="1395"/>
                        <a:pt x="2174" y="1418"/>
                        <a:pt x="2174" y="1450"/>
                      </a:cubicBezTo>
                      <a:cubicBezTo>
                        <a:pt x="2174" y="1455"/>
                        <a:pt x="2174" y="1460"/>
                        <a:pt x="2172" y="1464"/>
                      </a:cubicBezTo>
                      <a:cubicBezTo>
                        <a:pt x="2171" y="1469"/>
                        <a:pt x="2168" y="1474"/>
                        <a:pt x="2167" y="1480"/>
                      </a:cubicBezTo>
                      <a:cubicBezTo>
                        <a:pt x="2164" y="1493"/>
                        <a:pt x="2172" y="1501"/>
                        <a:pt x="2179" y="1501"/>
                      </a:cubicBezTo>
                      <a:cubicBezTo>
                        <a:pt x="2182" y="1501"/>
                        <a:pt x="2186" y="1499"/>
                        <a:pt x="2187" y="1497"/>
                      </a:cubicBezTo>
                      <a:cubicBezTo>
                        <a:pt x="2189" y="1494"/>
                        <a:pt x="2189" y="1491"/>
                        <a:pt x="2188" y="1489"/>
                      </a:cubicBezTo>
                      <a:cubicBezTo>
                        <a:pt x="2186" y="1486"/>
                        <a:pt x="2182" y="1485"/>
                        <a:pt x="2179" y="1487"/>
                      </a:cubicBezTo>
                      <a:cubicBezTo>
                        <a:pt x="2178" y="1489"/>
                        <a:pt x="2177" y="1491"/>
                        <a:pt x="2178" y="1494"/>
                      </a:cubicBezTo>
                      <a:cubicBezTo>
                        <a:pt x="2176" y="1492"/>
                        <a:pt x="2176" y="1488"/>
                        <a:pt x="2178" y="1486"/>
                      </a:cubicBezTo>
                      <a:cubicBezTo>
                        <a:pt x="2179" y="1484"/>
                        <a:pt x="2182" y="1483"/>
                        <a:pt x="2185" y="1484"/>
                      </a:cubicBezTo>
                      <a:cubicBezTo>
                        <a:pt x="2192" y="1486"/>
                        <a:pt x="2193" y="1496"/>
                        <a:pt x="2188" y="1501"/>
                      </a:cubicBezTo>
                      <a:cubicBezTo>
                        <a:pt x="2184" y="1503"/>
                        <a:pt x="2179" y="1504"/>
                        <a:pt x="2175" y="1503"/>
                      </a:cubicBezTo>
                      <a:cubicBezTo>
                        <a:pt x="2168" y="1501"/>
                        <a:pt x="2163" y="1493"/>
                        <a:pt x="2164" y="1484"/>
                      </a:cubicBezTo>
                      <a:cubicBezTo>
                        <a:pt x="2163" y="1487"/>
                        <a:pt x="2162" y="1489"/>
                        <a:pt x="2160" y="1492"/>
                      </a:cubicBezTo>
                      <a:cubicBezTo>
                        <a:pt x="2159" y="1497"/>
                        <a:pt x="2160" y="1503"/>
                        <a:pt x="2164" y="1508"/>
                      </a:cubicBezTo>
                      <a:cubicBezTo>
                        <a:pt x="2170" y="1515"/>
                        <a:pt x="2181" y="1515"/>
                        <a:pt x="2189" y="1509"/>
                      </a:cubicBezTo>
                      <a:cubicBezTo>
                        <a:pt x="2194" y="1505"/>
                        <a:pt x="2198" y="1501"/>
                        <a:pt x="2206" y="1500"/>
                      </a:cubicBezTo>
                      <a:cubicBezTo>
                        <a:pt x="2213" y="1500"/>
                        <a:pt x="2219" y="1502"/>
                        <a:pt x="2223" y="1508"/>
                      </a:cubicBezTo>
                      <a:cubicBezTo>
                        <a:pt x="2205" y="1499"/>
                        <a:pt x="2201" y="1514"/>
                        <a:pt x="2189" y="1520"/>
                      </a:cubicBezTo>
                      <a:cubicBezTo>
                        <a:pt x="2181" y="1523"/>
                        <a:pt x="2173" y="1524"/>
                        <a:pt x="2167" y="1519"/>
                      </a:cubicBezTo>
                      <a:cubicBezTo>
                        <a:pt x="2160" y="1515"/>
                        <a:pt x="2155" y="1505"/>
                        <a:pt x="2158" y="1495"/>
                      </a:cubicBezTo>
                      <a:cubicBezTo>
                        <a:pt x="2158" y="1496"/>
                        <a:pt x="2157" y="1496"/>
                        <a:pt x="2157" y="1497"/>
                      </a:cubicBezTo>
                      <a:cubicBezTo>
                        <a:pt x="2148" y="1510"/>
                        <a:pt x="2135" y="1517"/>
                        <a:pt x="2118" y="1516"/>
                      </a:cubicBezTo>
                      <a:cubicBezTo>
                        <a:pt x="2115" y="1515"/>
                        <a:pt x="2112" y="1515"/>
                        <a:pt x="2109" y="1514"/>
                      </a:cubicBezTo>
                      <a:cubicBezTo>
                        <a:pt x="2109" y="1513"/>
                        <a:pt x="2110" y="1512"/>
                        <a:pt x="2110" y="1512"/>
                      </a:cubicBezTo>
                      <a:cubicBezTo>
                        <a:pt x="2112" y="1512"/>
                        <a:pt x="2115" y="1513"/>
                        <a:pt x="2118" y="1513"/>
                      </a:cubicBezTo>
                      <a:cubicBezTo>
                        <a:pt x="2135" y="1513"/>
                        <a:pt x="2145" y="1507"/>
                        <a:pt x="2155" y="1494"/>
                      </a:cubicBezTo>
                      <a:cubicBezTo>
                        <a:pt x="2155" y="1493"/>
                        <a:pt x="2156" y="1491"/>
                        <a:pt x="2157" y="1490"/>
                      </a:cubicBezTo>
                      <a:cubicBezTo>
                        <a:pt x="2153" y="1494"/>
                        <a:pt x="2148" y="1497"/>
                        <a:pt x="2142" y="1498"/>
                      </a:cubicBezTo>
                      <a:cubicBezTo>
                        <a:pt x="2138" y="1499"/>
                        <a:pt x="2135" y="1499"/>
                        <a:pt x="2131" y="1498"/>
                      </a:cubicBezTo>
                      <a:cubicBezTo>
                        <a:pt x="2128" y="1497"/>
                        <a:pt x="2125" y="1496"/>
                        <a:pt x="2122" y="1493"/>
                      </a:cubicBezTo>
                      <a:cubicBezTo>
                        <a:pt x="2115" y="1488"/>
                        <a:pt x="2113" y="1477"/>
                        <a:pt x="2120" y="1471"/>
                      </a:cubicBezTo>
                      <a:cubicBezTo>
                        <a:pt x="2123" y="1468"/>
                        <a:pt x="2126" y="1466"/>
                        <a:pt x="2130" y="1466"/>
                      </a:cubicBezTo>
                      <a:cubicBezTo>
                        <a:pt x="2132" y="1466"/>
                        <a:pt x="2133" y="1467"/>
                        <a:pt x="2135" y="1468"/>
                      </a:cubicBezTo>
                      <a:cubicBezTo>
                        <a:pt x="2138" y="1469"/>
                        <a:pt x="2140" y="1472"/>
                        <a:pt x="2141" y="1475"/>
                      </a:cubicBezTo>
                      <a:cubicBezTo>
                        <a:pt x="2142" y="1476"/>
                        <a:pt x="2142" y="1478"/>
                        <a:pt x="2141" y="1479"/>
                      </a:cubicBezTo>
                      <a:cubicBezTo>
                        <a:pt x="2141" y="1480"/>
                        <a:pt x="2141" y="1481"/>
                        <a:pt x="2141" y="1482"/>
                      </a:cubicBezTo>
                      <a:cubicBezTo>
                        <a:pt x="2139" y="1484"/>
                        <a:pt x="2137" y="1486"/>
                        <a:pt x="2134" y="1486"/>
                      </a:cubicBezTo>
                      <a:cubicBezTo>
                        <a:pt x="2132" y="1486"/>
                        <a:pt x="2131" y="1485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1" y="1485"/>
                        <a:pt x="2132" y="1485"/>
                        <a:pt x="2134" y="1485"/>
                      </a:cubicBezTo>
                      <a:cubicBezTo>
                        <a:pt x="2136" y="1485"/>
                        <a:pt x="2138" y="1484"/>
                        <a:pt x="2139" y="1482"/>
                      </a:cubicBezTo>
                      <a:cubicBezTo>
                        <a:pt x="2140" y="1481"/>
                        <a:pt x="2140" y="1480"/>
                        <a:pt x="2140" y="1479"/>
                      </a:cubicBezTo>
                      <a:cubicBezTo>
                        <a:pt x="2141" y="1478"/>
                        <a:pt x="2140" y="1477"/>
                        <a:pt x="2140" y="1475"/>
                      </a:cubicBezTo>
                      <a:cubicBezTo>
                        <a:pt x="2139" y="1473"/>
                        <a:pt x="2137" y="1471"/>
                        <a:pt x="2134" y="1469"/>
                      </a:cubicBezTo>
                      <a:cubicBezTo>
                        <a:pt x="2133" y="1469"/>
                        <a:pt x="2132" y="1468"/>
                        <a:pt x="2130" y="1468"/>
                      </a:cubicBezTo>
                      <a:cubicBezTo>
                        <a:pt x="2127" y="1469"/>
                        <a:pt x="2124" y="1470"/>
                        <a:pt x="2122" y="1472"/>
                      </a:cubicBezTo>
                      <a:cubicBezTo>
                        <a:pt x="2117" y="1478"/>
                        <a:pt x="2118" y="1486"/>
                        <a:pt x="2124" y="1491"/>
                      </a:cubicBezTo>
                      <a:cubicBezTo>
                        <a:pt x="2127" y="1493"/>
                        <a:pt x="2129" y="1494"/>
                        <a:pt x="2132" y="1494"/>
                      </a:cubicBezTo>
                      <a:cubicBezTo>
                        <a:pt x="2136" y="1495"/>
                        <a:pt x="2138" y="1495"/>
                        <a:pt x="2142" y="1494"/>
                      </a:cubicBezTo>
                      <a:cubicBezTo>
                        <a:pt x="2145" y="1493"/>
                        <a:pt x="2148" y="1492"/>
                        <a:pt x="2151" y="1490"/>
                      </a:cubicBezTo>
                      <a:cubicBezTo>
                        <a:pt x="2155" y="1487"/>
                        <a:pt x="2158" y="1484"/>
                        <a:pt x="2161" y="1479"/>
                      </a:cubicBezTo>
                      <a:cubicBezTo>
                        <a:pt x="2167" y="1470"/>
                        <a:pt x="2170" y="1460"/>
                        <a:pt x="2170" y="1450"/>
                      </a:cubicBezTo>
                      <a:cubicBezTo>
                        <a:pt x="2170" y="1424"/>
                        <a:pt x="2149" y="1403"/>
                        <a:pt x="2132" y="1382"/>
                      </a:cubicBezTo>
                      <a:cubicBezTo>
                        <a:pt x="2135" y="1386"/>
                        <a:pt x="2138" y="1390"/>
                        <a:pt x="2139" y="1394"/>
                      </a:cubicBezTo>
                      <a:cubicBezTo>
                        <a:pt x="2146" y="1407"/>
                        <a:pt x="2144" y="1426"/>
                        <a:pt x="2131" y="1434"/>
                      </a:cubicBezTo>
                      <a:cubicBezTo>
                        <a:pt x="2123" y="1440"/>
                        <a:pt x="2113" y="1441"/>
                        <a:pt x="2110" y="1451"/>
                      </a:cubicBezTo>
                      <a:cubicBezTo>
                        <a:pt x="2103" y="1447"/>
                        <a:pt x="2103" y="1434"/>
                        <a:pt x="2110" y="1425"/>
                      </a:cubicBezTo>
                      <a:cubicBezTo>
                        <a:pt x="2119" y="1416"/>
                        <a:pt x="2136" y="1410"/>
                        <a:pt x="2134" y="1395"/>
                      </a:cubicBezTo>
                      <a:cubicBezTo>
                        <a:pt x="2132" y="1386"/>
                        <a:pt x="2126" y="1379"/>
                        <a:pt x="2126" y="1375"/>
                      </a:cubicBezTo>
                      <a:cubicBezTo>
                        <a:pt x="2127" y="1376"/>
                        <a:pt x="2127" y="1376"/>
                        <a:pt x="2127" y="1376"/>
                      </a:cubicBezTo>
                      <a:cubicBezTo>
                        <a:pt x="2127" y="1375"/>
                        <a:pt x="2126" y="1375"/>
                        <a:pt x="2126" y="1374"/>
                      </a:cubicBezTo>
                      <a:cubicBezTo>
                        <a:pt x="2116" y="1360"/>
                        <a:pt x="2110" y="1350"/>
                        <a:pt x="2106" y="1333"/>
                      </a:cubicBezTo>
                      <a:cubicBezTo>
                        <a:pt x="2104" y="1319"/>
                        <a:pt x="2104" y="1307"/>
                        <a:pt x="2109" y="1293"/>
                      </a:cubicBezTo>
                      <a:cubicBezTo>
                        <a:pt x="2114" y="1284"/>
                        <a:pt x="2120" y="1276"/>
                        <a:pt x="2129" y="1271"/>
                      </a:cubicBezTo>
                      <a:cubicBezTo>
                        <a:pt x="2145" y="1261"/>
                        <a:pt x="2170" y="1259"/>
                        <a:pt x="2192" y="1263"/>
                      </a:cubicBezTo>
                      <a:cubicBezTo>
                        <a:pt x="2200" y="1265"/>
                        <a:pt x="2209" y="1267"/>
                        <a:pt x="2217" y="1270"/>
                      </a:cubicBezTo>
                      <a:cubicBezTo>
                        <a:pt x="2231" y="1275"/>
                        <a:pt x="2244" y="1284"/>
                        <a:pt x="2259" y="1286"/>
                      </a:cubicBezTo>
                      <a:cubicBezTo>
                        <a:pt x="2266" y="1286"/>
                        <a:pt x="2275" y="1286"/>
                        <a:pt x="2281" y="1282"/>
                      </a:cubicBezTo>
                      <a:cubicBezTo>
                        <a:pt x="2284" y="1279"/>
                        <a:pt x="2287" y="1273"/>
                        <a:pt x="2284" y="1269"/>
                      </a:cubicBezTo>
                      <a:cubicBezTo>
                        <a:pt x="2283" y="1268"/>
                        <a:pt x="2281" y="1267"/>
                        <a:pt x="2280" y="1268"/>
                      </a:cubicBezTo>
                      <a:cubicBezTo>
                        <a:pt x="2278" y="1269"/>
                        <a:pt x="2278" y="1270"/>
                        <a:pt x="2278" y="1271"/>
                      </a:cubicBezTo>
                      <a:cubicBezTo>
                        <a:pt x="2278" y="1273"/>
                        <a:pt x="2279" y="1273"/>
                        <a:pt x="2280" y="1274"/>
                      </a:cubicBezTo>
                      <a:cubicBezTo>
                        <a:pt x="2281" y="1274"/>
                        <a:pt x="2282" y="1274"/>
                        <a:pt x="2282" y="1272"/>
                      </a:cubicBezTo>
                      <a:cubicBezTo>
                        <a:pt x="2282" y="1271"/>
                        <a:pt x="2282" y="1271"/>
                        <a:pt x="2282" y="1270"/>
                      </a:cubicBezTo>
                      <a:cubicBezTo>
                        <a:pt x="2283" y="1270"/>
                        <a:pt x="2283" y="1271"/>
                        <a:pt x="2284" y="1272"/>
                      </a:cubicBezTo>
                      <a:cubicBezTo>
                        <a:pt x="2284" y="1273"/>
                        <a:pt x="2283" y="1275"/>
                        <a:pt x="2282" y="1276"/>
                      </a:cubicBezTo>
                      <a:cubicBezTo>
                        <a:pt x="2279" y="1277"/>
                        <a:pt x="2276" y="1276"/>
                        <a:pt x="2275" y="1274"/>
                      </a:cubicBezTo>
                      <a:cubicBezTo>
                        <a:pt x="2274" y="1272"/>
                        <a:pt x="2274" y="1270"/>
                        <a:pt x="2275" y="1268"/>
                      </a:cubicBezTo>
                      <a:cubicBezTo>
                        <a:pt x="2276" y="1266"/>
                        <a:pt x="2277" y="1265"/>
                        <a:pt x="2279" y="1264"/>
                      </a:cubicBezTo>
                      <a:cubicBezTo>
                        <a:pt x="2282" y="1264"/>
                        <a:pt x="2284" y="1264"/>
                        <a:pt x="2286" y="1267"/>
                      </a:cubicBezTo>
                      <a:cubicBezTo>
                        <a:pt x="2289" y="1271"/>
                        <a:pt x="2288" y="1276"/>
                        <a:pt x="2284" y="1280"/>
                      </a:cubicBezTo>
                      <a:cubicBezTo>
                        <a:pt x="2283" y="1282"/>
                        <a:pt x="2281" y="1284"/>
                        <a:pt x="2279" y="1285"/>
                      </a:cubicBezTo>
                      <a:cubicBezTo>
                        <a:pt x="2289" y="1282"/>
                        <a:pt x="2295" y="1275"/>
                        <a:pt x="2298" y="1265"/>
                      </a:cubicBezTo>
                      <a:cubicBezTo>
                        <a:pt x="2299" y="1259"/>
                        <a:pt x="2299" y="1254"/>
                        <a:pt x="2296" y="1248"/>
                      </a:cubicBezTo>
                      <a:cubicBezTo>
                        <a:pt x="2296" y="1248"/>
                        <a:pt x="2296" y="1248"/>
                        <a:pt x="2296" y="1248"/>
                      </a:cubicBezTo>
                      <a:cubicBezTo>
                        <a:pt x="2298" y="1254"/>
                        <a:pt x="2295" y="1260"/>
                        <a:pt x="2287" y="1259"/>
                      </a:cubicBezTo>
                      <a:cubicBezTo>
                        <a:pt x="2281" y="1258"/>
                        <a:pt x="2274" y="1248"/>
                        <a:pt x="2262" y="1258"/>
                      </a:cubicBezTo>
                      <a:close/>
                      <a:moveTo>
                        <a:pt x="2623" y="1225"/>
                      </a:moveTo>
                      <a:cubicBezTo>
                        <a:pt x="2597" y="1215"/>
                        <a:pt x="2576" y="1227"/>
                        <a:pt x="2563" y="1227"/>
                      </a:cubicBezTo>
                      <a:cubicBezTo>
                        <a:pt x="2548" y="1227"/>
                        <a:pt x="2548" y="1209"/>
                        <a:pt x="2564" y="1206"/>
                      </a:cubicBezTo>
                      <a:cubicBezTo>
                        <a:pt x="2582" y="1202"/>
                        <a:pt x="2606" y="1212"/>
                        <a:pt x="2623" y="1225"/>
                      </a:cubicBezTo>
                      <a:close/>
                      <a:moveTo>
                        <a:pt x="2542" y="1105"/>
                      </a:moveTo>
                      <a:cubicBezTo>
                        <a:pt x="2539" y="1093"/>
                        <a:pt x="2548" y="1067"/>
                        <a:pt x="2560" y="1057"/>
                      </a:cubicBezTo>
                      <a:cubicBezTo>
                        <a:pt x="2573" y="1048"/>
                        <a:pt x="2584" y="1056"/>
                        <a:pt x="2572" y="1069"/>
                      </a:cubicBezTo>
                      <a:cubicBezTo>
                        <a:pt x="2562" y="1079"/>
                        <a:pt x="2543" y="1091"/>
                        <a:pt x="2542" y="1105"/>
                      </a:cubicBezTo>
                      <a:close/>
                      <a:moveTo>
                        <a:pt x="2466" y="1220"/>
                      </a:moveTo>
                      <a:cubicBezTo>
                        <a:pt x="2467" y="1221"/>
                        <a:pt x="2470" y="1221"/>
                        <a:pt x="2471" y="1220"/>
                      </a:cubicBezTo>
                      <a:cubicBezTo>
                        <a:pt x="2473" y="1219"/>
                        <a:pt x="2473" y="1216"/>
                        <a:pt x="2472" y="1215"/>
                      </a:cubicBezTo>
                      <a:cubicBezTo>
                        <a:pt x="2470" y="1213"/>
                        <a:pt x="2468" y="1213"/>
                        <a:pt x="2466" y="1214"/>
                      </a:cubicBezTo>
                      <a:cubicBezTo>
                        <a:pt x="2465" y="1216"/>
                        <a:pt x="2465" y="1218"/>
                        <a:pt x="2466" y="1220"/>
                      </a:cubicBezTo>
                      <a:close/>
                      <a:moveTo>
                        <a:pt x="2515" y="1176"/>
                      </a:moveTo>
                      <a:cubicBezTo>
                        <a:pt x="2518" y="1185"/>
                        <a:pt x="2506" y="1189"/>
                        <a:pt x="2502" y="1191"/>
                      </a:cubicBezTo>
                      <a:cubicBezTo>
                        <a:pt x="2499" y="1192"/>
                        <a:pt x="2498" y="1194"/>
                        <a:pt x="2497" y="1197"/>
                      </a:cubicBezTo>
                      <a:cubicBezTo>
                        <a:pt x="2496" y="1193"/>
                        <a:pt x="2496" y="1184"/>
                        <a:pt x="2498" y="1180"/>
                      </a:cubicBezTo>
                      <a:cubicBezTo>
                        <a:pt x="2500" y="1174"/>
                        <a:pt x="2506" y="1170"/>
                        <a:pt x="2513" y="1174"/>
                      </a:cubicBezTo>
                      <a:cubicBezTo>
                        <a:pt x="2509" y="1175"/>
                        <a:pt x="2505" y="1178"/>
                        <a:pt x="2504" y="1182"/>
                      </a:cubicBezTo>
                      <a:cubicBezTo>
                        <a:pt x="2506" y="1180"/>
                        <a:pt x="2510" y="1177"/>
                        <a:pt x="2515" y="1176"/>
                      </a:cubicBezTo>
                      <a:close/>
                      <a:moveTo>
                        <a:pt x="2462" y="1199"/>
                      </a:moveTo>
                      <a:cubicBezTo>
                        <a:pt x="2465" y="1202"/>
                        <a:pt x="2469" y="1202"/>
                        <a:pt x="2473" y="1199"/>
                      </a:cubicBezTo>
                      <a:cubicBezTo>
                        <a:pt x="2476" y="1197"/>
                        <a:pt x="2476" y="1192"/>
                        <a:pt x="2473" y="1189"/>
                      </a:cubicBezTo>
                      <a:cubicBezTo>
                        <a:pt x="2471" y="1186"/>
                        <a:pt x="2466" y="1185"/>
                        <a:pt x="2463" y="1188"/>
                      </a:cubicBezTo>
                      <a:cubicBezTo>
                        <a:pt x="2460" y="1191"/>
                        <a:pt x="2459" y="1195"/>
                        <a:pt x="2462" y="1199"/>
                      </a:cubicBezTo>
                      <a:close/>
                      <a:moveTo>
                        <a:pt x="2462" y="1211"/>
                      </a:moveTo>
                      <a:cubicBezTo>
                        <a:pt x="2463" y="1213"/>
                        <a:pt x="2467" y="1213"/>
                        <a:pt x="2469" y="1211"/>
                      </a:cubicBezTo>
                      <a:cubicBezTo>
                        <a:pt x="2471" y="1210"/>
                        <a:pt x="2471" y="1207"/>
                        <a:pt x="2469" y="1204"/>
                      </a:cubicBezTo>
                      <a:cubicBezTo>
                        <a:pt x="2467" y="1202"/>
                        <a:pt x="2464" y="1202"/>
                        <a:pt x="2462" y="1204"/>
                      </a:cubicBezTo>
                      <a:cubicBezTo>
                        <a:pt x="2460" y="1206"/>
                        <a:pt x="2460" y="1209"/>
                        <a:pt x="2462" y="1211"/>
                      </a:cubicBezTo>
                      <a:close/>
                      <a:moveTo>
                        <a:pt x="2540" y="1125"/>
                      </a:moveTo>
                      <a:cubicBezTo>
                        <a:pt x="2539" y="1128"/>
                        <a:pt x="2540" y="1131"/>
                        <a:pt x="2542" y="1133"/>
                      </a:cubicBezTo>
                      <a:cubicBezTo>
                        <a:pt x="2544" y="1136"/>
                        <a:pt x="2549" y="1138"/>
                        <a:pt x="2553" y="1136"/>
                      </a:cubicBezTo>
                      <a:cubicBezTo>
                        <a:pt x="2558" y="1134"/>
                        <a:pt x="2561" y="1129"/>
                        <a:pt x="2560" y="1125"/>
                      </a:cubicBezTo>
                      <a:cubicBezTo>
                        <a:pt x="2559" y="1117"/>
                        <a:pt x="2552" y="1118"/>
                        <a:pt x="2548" y="1115"/>
                      </a:cubicBezTo>
                      <a:cubicBezTo>
                        <a:pt x="2544" y="1111"/>
                        <a:pt x="2544" y="1104"/>
                        <a:pt x="2547" y="1098"/>
                      </a:cubicBezTo>
                      <a:cubicBezTo>
                        <a:pt x="2551" y="1091"/>
                        <a:pt x="2558" y="1086"/>
                        <a:pt x="2566" y="1088"/>
                      </a:cubicBezTo>
                      <a:cubicBezTo>
                        <a:pt x="2571" y="1089"/>
                        <a:pt x="2575" y="1092"/>
                        <a:pt x="2574" y="1097"/>
                      </a:cubicBezTo>
                      <a:cubicBezTo>
                        <a:pt x="2571" y="1094"/>
                        <a:pt x="2564" y="1095"/>
                        <a:pt x="2563" y="1101"/>
                      </a:cubicBezTo>
                      <a:cubicBezTo>
                        <a:pt x="2562" y="1105"/>
                        <a:pt x="2566" y="1112"/>
                        <a:pt x="2568" y="1119"/>
                      </a:cubicBezTo>
                      <a:cubicBezTo>
                        <a:pt x="2571" y="1127"/>
                        <a:pt x="2573" y="1134"/>
                        <a:pt x="2571" y="1141"/>
                      </a:cubicBezTo>
                      <a:cubicBezTo>
                        <a:pt x="2567" y="1154"/>
                        <a:pt x="2551" y="1160"/>
                        <a:pt x="2540" y="1154"/>
                      </a:cubicBezTo>
                      <a:cubicBezTo>
                        <a:pt x="2533" y="1151"/>
                        <a:pt x="2530" y="1145"/>
                        <a:pt x="2528" y="1139"/>
                      </a:cubicBezTo>
                      <a:cubicBezTo>
                        <a:pt x="2525" y="1132"/>
                        <a:pt x="2524" y="1113"/>
                        <a:pt x="2516" y="1107"/>
                      </a:cubicBezTo>
                      <a:cubicBezTo>
                        <a:pt x="2511" y="1103"/>
                        <a:pt x="2505" y="1105"/>
                        <a:pt x="2504" y="1109"/>
                      </a:cubicBezTo>
                      <a:cubicBezTo>
                        <a:pt x="2500" y="1106"/>
                        <a:pt x="2502" y="1098"/>
                        <a:pt x="2508" y="1095"/>
                      </a:cubicBezTo>
                      <a:cubicBezTo>
                        <a:pt x="2517" y="1089"/>
                        <a:pt x="2533" y="1093"/>
                        <a:pt x="2539" y="1107"/>
                      </a:cubicBezTo>
                      <a:cubicBezTo>
                        <a:pt x="2541" y="1112"/>
                        <a:pt x="2541" y="1117"/>
                        <a:pt x="2540" y="1125"/>
                      </a:cubicBezTo>
                      <a:close/>
                      <a:moveTo>
                        <a:pt x="2636" y="1036"/>
                      </a:moveTo>
                      <a:cubicBezTo>
                        <a:pt x="2637" y="1037"/>
                        <a:pt x="2638" y="1040"/>
                        <a:pt x="2636" y="1042"/>
                      </a:cubicBezTo>
                      <a:cubicBezTo>
                        <a:pt x="2635" y="1043"/>
                        <a:pt x="2632" y="1044"/>
                        <a:pt x="2630" y="1042"/>
                      </a:cubicBezTo>
                      <a:cubicBezTo>
                        <a:pt x="2628" y="1041"/>
                        <a:pt x="2628" y="1038"/>
                        <a:pt x="2630" y="1036"/>
                      </a:cubicBezTo>
                      <a:cubicBezTo>
                        <a:pt x="2631" y="1034"/>
                        <a:pt x="2634" y="1034"/>
                        <a:pt x="2636" y="1036"/>
                      </a:cubicBezTo>
                      <a:close/>
                      <a:moveTo>
                        <a:pt x="2643" y="1040"/>
                      </a:moveTo>
                      <a:cubicBezTo>
                        <a:pt x="2644" y="1041"/>
                        <a:pt x="2645" y="1043"/>
                        <a:pt x="2643" y="1044"/>
                      </a:cubicBezTo>
                      <a:cubicBezTo>
                        <a:pt x="2642" y="1045"/>
                        <a:pt x="2640" y="1046"/>
                        <a:pt x="2639" y="1044"/>
                      </a:cubicBezTo>
                      <a:cubicBezTo>
                        <a:pt x="2637" y="1043"/>
                        <a:pt x="2637" y="1041"/>
                        <a:pt x="2638" y="1040"/>
                      </a:cubicBezTo>
                      <a:cubicBezTo>
                        <a:pt x="2640" y="1038"/>
                        <a:pt x="2642" y="1038"/>
                        <a:pt x="2643" y="1040"/>
                      </a:cubicBezTo>
                      <a:close/>
                      <a:moveTo>
                        <a:pt x="2625" y="1036"/>
                      </a:moveTo>
                      <a:cubicBezTo>
                        <a:pt x="2628" y="1038"/>
                        <a:pt x="2628" y="1042"/>
                        <a:pt x="2626" y="1045"/>
                      </a:cubicBezTo>
                      <a:cubicBezTo>
                        <a:pt x="2624" y="1048"/>
                        <a:pt x="2619" y="1048"/>
                        <a:pt x="2617" y="1046"/>
                      </a:cubicBezTo>
                      <a:cubicBezTo>
                        <a:pt x="2614" y="1043"/>
                        <a:pt x="2614" y="1039"/>
                        <a:pt x="2616" y="1037"/>
                      </a:cubicBezTo>
                      <a:cubicBezTo>
                        <a:pt x="2619" y="1034"/>
                        <a:pt x="2623" y="1034"/>
                        <a:pt x="2625" y="1036"/>
                      </a:cubicBezTo>
                      <a:close/>
                      <a:moveTo>
                        <a:pt x="2542" y="1126"/>
                      </a:moveTo>
                      <a:cubicBezTo>
                        <a:pt x="2542" y="1131"/>
                        <a:pt x="2544" y="1135"/>
                        <a:pt x="2549" y="1135"/>
                      </a:cubicBezTo>
                      <a:cubicBezTo>
                        <a:pt x="2558" y="1135"/>
                        <a:pt x="2560" y="1125"/>
                        <a:pt x="2555" y="1120"/>
                      </a:cubicBezTo>
                      <a:cubicBezTo>
                        <a:pt x="2551" y="1117"/>
                        <a:pt x="2547" y="1117"/>
                        <a:pt x="2544" y="1111"/>
                      </a:cubicBezTo>
                      <a:cubicBezTo>
                        <a:pt x="2545" y="1118"/>
                        <a:pt x="2542" y="1120"/>
                        <a:pt x="2542" y="1126"/>
                      </a:cubicBezTo>
                      <a:close/>
                      <a:moveTo>
                        <a:pt x="2553" y="1159"/>
                      </a:moveTo>
                      <a:cubicBezTo>
                        <a:pt x="2560" y="1160"/>
                        <a:pt x="2568" y="1153"/>
                        <a:pt x="2570" y="1148"/>
                      </a:cubicBezTo>
                      <a:cubicBezTo>
                        <a:pt x="2578" y="1150"/>
                        <a:pt x="2580" y="1167"/>
                        <a:pt x="2568" y="1171"/>
                      </a:cubicBezTo>
                      <a:cubicBezTo>
                        <a:pt x="2561" y="1173"/>
                        <a:pt x="2552" y="1167"/>
                        <a:pt x="2553" y="1159"/>
                      </a:cubicBezTo>
                      <a:close/>
                      <a:moveTo>
                        <a:pt x="2559" y="1036"/>
                      </a:moveTo>
                      <a:cubicBezTo>
                        <a:pt x="2556" y="1051"/>
                        <a:pt x="2538" y="1045"/>
                        <a:pt x="2531" y="1044"/>
                      </a:cubicBezTo>
                      <a:cubicBezTo>
                        <a:pt x="2526" y="1043"/>
                        <a:pt x="2522" y="1044"/>
                        <a:pt x="2519" y="1047"/>
                      </a:cubicBezTo>
                      <a:cubicBezTo>
                        <a:pt x="2520" y="1041"/>
                        <a:pt x="2529" y="1030"/>
                        <a:pt x="2535" y="1026"/>
                      </a:cubicBezTo>
                      <a:cubicBezTo>
                        <a:pt x="2543" y="1021"/>
                        <a:pt x="2553" y="1021"/>
                        <a:pt x="2559" y="1032"/>
                      </a:cubicBezTo>
                      <a:cubicBezTo>
                        <a:pt x="2554" y="1030"/>
                        <a:pt x="2546" y="1031"/>
                        <a:pt x="2542" y="1034"/>
                      </a:cubicBezTo>
                      <a:cubicBezTo>
                        <a:pt x="2545" y="1033"/>
                        <a:pt x="2553" y="1033"/>
                        <a:pt x="2559" y="1036"/>
                      </a:cubicBezTo>
                      <a:close/>
                      <a:moveTo>
                        <a:pt x="2590" y="1169"/>
                      </a:moveTo>
                      <a:cubicBezTo>
                        <a:pt x="2596" y="1137"/>
                        <a:pt x="2621" y="1125"/>
                        <a:pt x="2629" y="1112"/>
                      </a:cubicBezTo>
                      <a:cubicBezTo>
                        <a:pt x="2638" y="1097"/>
                        <a:pt x="2621" y="1086"/>
                        <a:pt x="2608" y="1100"/>
                      </a:cubicBezTo>
                      <a:cubicBezTo>
                        <a:pt x="2593" y="1115"/>
                        <a:pt x="2588" y="1144"/>
                        <a:pt x="2590" y="1169"/>
                      </a:cubicBezTo>
                      <a:close/>
                      <a:moveTo>
                        <a:pt x="2482" y="1235"/>
                      </a:moveTo>
                      <a:cubicBezTo>
                        <a:pt x="2482" y="1231"/>
                        <a:pt x="2482" y="1228"/>
                        <a:pt x="2482" y="1224"/>
                      </a:cubicBezTo>
                      <a:cubicBezTo>
                        <a:pt x="2484" y="1212"/>
                        <a:pt x="2490" y="1201"/>
                        <a:pt x="2501" y="1195"/>
                      </a:cubicBezTo>
                      <a:cubicBezTo>
                        <a:pt x="2513" y="1188"/>
                        <a:pt x="2531" y="1189"/>
                        <a:pt x="2541" y="1200"/>
                      </a:cubicBezTo>
                      <a:cubicBezTo>
                        <a:pt x="2545" y="1205"/>
                        <a:pt x="2547" y="1211"/>
                        <a:pt x="2547" y="1217"/>
                      </a:cubicBezTo>
                      <a:cubicBezTo>
                        <a:pt x="2547" y="1221"/>
                        <a:pt x="2545" y="1224"/>
                        <a:pt x="2542" y="1227"/>
                      </a:cubicBezTo>
                      <a:cubicBezTo>
                        <a:pt x="2538" y="1231"/>
                        <a:pt x="2533" y="1233"/>
                        <a:pt x="2528" y="1231"/>
                      </a:cubicBezTo>
                      <a:cubicBezTo>
                        <a:pt x="2524" y="1230"/>
                        <a:pt x="2521" y="1227"/>
                        <a:pt x="2520" y="1224"/>
                      </a:cubicBezTo>
                      <a:cubicBezTo>
                        <a:pt x="2517" y="1217"/>
                        <a:pt x="2520" y="1210"/>
                        <a:pt x="2527" y="1207"/>
                      </a:cubicBezTo>
                      <a:cubicBezTo>
                        <a:pt x="2533" y="1204"/>
                        <a:pt x="2541" y="1207"/>
                        <a:pt x="2543" y="1214"/>
                      </a:cubicBezTo>
                      <a:cubicBezTo>
                        <a:pt x="2546" y="1219"/>
                        <a:pt x="2544" y="1225"/>
                        <a:pt x="2540" y="1228"/>
                      </a:cubicBezTo>
                      <a:cubicBezTo>
                        <a:pt x="2541" y="1228"/>
                        <a:pt x="2541" y="1228"/>
                        <a:pt x="2542" y="1227"/>
                      </a:cubicBezTo>
                      <a:cubicBezTo>
                        <a:pt x="2545" y="1224"/>
                        <a:pt x="2546" y="1221"/>
                        <a:pt x="2546" y="1217"/>
                      </a:cubicBezTo>
                      <a:cubicBezTo>
                        <a:pt x="2546" y="1211"/>
                        <a:pt x="2544" y="1205"/>
                        <a:pt x="2540" y="1201"/>
                      </a:cubicBezTo>
                      <a:cubicBezTo>
                        <a:pt x="2531" y="1190"/>
                        <a:pt x="2514" y="1190"/>
                        <a:pt x="2502" y="1197"/>
                      </a:cubicBezTo>
                      <a:cubicBezTo>
                        <a:pt x="2491" y="1203"/>
                        <a:pt x="2486" y="1215"/>
                        <a:pt x="2485" y="1227"/>
                      </a:cubicBezTo>
                      <a:cubicBezTo>
                        <a:pt x="2485" y="1230"/>
                        <a:pt x="2485" y="1232"/>
                        <a:pt x="2485" y="1235"/>
                      </a:cubicBezTo>
                      <a:lnTo>
                        <a:pt x="2482" y="1235"/>
                      </a:lnTo>
                      <a:close/>
                      <a:moveTo>
                        <a:pt x="2518" y="1272"/>
                      </a:moveTo>
                      <a:cubicBezTo>
                        <a:pt x="2520" y="1286"/>
                        <a:pt x="2515" y="1301"/>
                        <a:pt x="2498" y="1308"/>
                      </a:cubicBezTo>
                      <a:cubicBezTo>
                        <a:pt x="2492" y="1310"/>
                        <a:pt x="2487" y="1311"/>
                        <a:pt x="2481" y="1309"/>
                      </a:cubicBezTo>
                      <a:cubicBezTo>
                        <a:pt x="2476" y="1308"/>
                        <a:pt x="2472" y="1306"/>
                        <a:pt x="2468" y="1302"/>
                      </a:cubicBezTo>
                      <a:cubicBezTo>
                        <a:pt x="2465" y="1297"/>
                        <a:pt x="2464" y="1290"/>
                        <a:pt x="2466" y="1284"/>
                      </a:cubicBezTo>
                      <a:cubicBezTo>
                        <a:pt x="2467" y="1281"/>
                        <a:pt x="2470" y="1278"/>
                        <a:pt x="2473" y="1276"/>
                      </a:cubicBezTo>
                      <a:cubicBezTo>
                        <a:pt x="2479" y="1275"/>
                        <a:pt x="2485" y="1276"/>
                        <a:pt x="2489" y="1280"/>
                      </a:cubicBezTo>
                      <a:cubicBezTo>
                        <a:pt x="2490" y="1282"/>
                        <a:pt x="2492" y="1285"/>
                        <a:pt x="2492" y="1288"/>
                      </a:cubicBezTo>
                      <a:cubicBezTo>
                        <a:pt x="2492" y="1293"/>
                        <a:pt x="2487" y="1299"/>
                        <a:pt x="2482" y="1299"/>
                      </a:cubicBezTo>
                      <a:cubicBezTo>
                        <a:pt x="2476" y="1299"/>
                        <a:pt x="2471" y="1295"/>
                        <a:pt x="2470" y="1289"/>
                      </a:cubicBezTo>
                      <a:cubicBezTo>
                        <a:pt x="2470" y="1283"/>
                        <a:pt x="2475" y="1278"/>
                        <a:pt x="2480" y="1277"/>
                      </a:cubicBezTo>
                      <a:cubicBezTo>
                        <a:pt x="2482" y="1277"/>
                        <a:pt x="2484" y="1278"/>
                        <a:pt x="2486" y="1278"/>
                      </a:cubicBezTo>
                      <a:cubicBezTo>
                        <a:pt x="2485" y="1278"/>
                        <a:pt x="2485" y="1278"/>
                        <a:pt x="2485" y="1278"/>
                      </a:cubicBezTo>
                      <a:cubicBezTo>
                        <a:pt x="2482" y="1276"/>
                        <a:pt x="2478" y="1276"/>
                        <a:pt x="2474" y="1277"/>
                      </a:cubicBezTo>
                      <a:cubicBezTo>
                        <a:pt x="2470" y="1278"/>
                        <a:pt x="2468" y="1281"/>
                        <a:pt x="2467" y="1285"/>
                      </a:cubicBezTo>
                      <a:cubicBezTo>
                        <a:pt x="2465" y="1290"/>
                        <a:pt x="2466" y="1296"/>
                        <a:pt x="2469" y="1301"/>
                      </a:cubicBezTo>
                      <a:cubicBezTo>
                        <a:pt x="2472" y="1305"/>
                        <a:pt x="2476" y="1307"/>
                        <a:pt x="2481" y="1308"/>
                      </a:cubicBezTo>
                      <a:cubicBezTo>
                        <a:pt x="2487" y="1309"/>
                        <a:pt x="2492" y="1308"/>
                        <a:pt x="2498" y="1306"/>
                      </a:cubicBezTo>
                      <a:cubicBezTo>
                        <a:pt x="2514" y="1299"/>
                        <a:pt x="2519" y="1285"/>
                        <a:pt x="2516" y="1272"/>
                      </a:cubicBezTo>
                      <a:lnTo>
                        <a:pt x="2518" y="1272"/>
                      </a:lnTo>
                      <a:close/>
                      <a:moveTo>
                        <a:pt x="2456" y="1532"/>
                      </a:moveTo>
                      <a:cubicBezTo>
                        <a:pt x="2453" y="1534"/>
                        <a:pt x="2449" y="1533"/>
                        <a:pt x="2448" y="1529"/>
                      </a:cubicBezTo>
                      <a:cubicBezTo>
                        <a:pt x="2446" y="1526"/>
                        <a:pt x="2448" y="1522"/>
                        <a:pt x="2451" y="1521"/>
                      </a:cubicBezTo>
                      <a:cubicBezTo>
                        <a:pt x="2454" y="1519"/>
                        <a:pt x="2458" y="1521"/>
                        <a:pt x="2459" y="1524"/>
                      </a:cubicBezTo>
                      <a:cubicBezTo>
                        <a:pt x="2461" y="1527"/>
                        <a:pt x="2460" y="1531"/>
                        <a:pt x="2456" y="1532"/>
                      </a:cubicBezTo>
                      <a:close/>
                      <a:moveTo>
                        <a:pt x="2447" y="1540"/>
                      </a:moveTo>
                      <a:cubicBezTo>
                        <a:pt x="2444" y="1541"/>
                        <a:pt x="2441" y="1540"/>
                        <a:pt x="2440" y="1538"/>
                      </a:cubicBezTo>
                      <a:cubicBezTo>
                        <a:pt x="2439" y="1535"/>
                        <a:pt x="2440" y="1533"/>
                        <a:pt x="2443" y="1531"/>
                      </a:cubicBezTo>
                      <a:cubicBezTo>
                        <a:pt x="2445" y="1530"/>
                        <a:pt x="2448" y="1531"/>
                        <a:pt x="2449" y="1534"/>
                      </a:cubicBezTo>
                      <a:cubicBezTo>
                        <a:pt x="2450" y="1536"/>
                        <a:pt x="2449" y="1539"/>
                        <a:pt x="2447" y="1540"/>
                      </a:cubicBezTo>
                      <a:close/>
                      <a:moveTo>
                        <a:pt x="2463" y="1518"/>
                      </a:moveTo>
                      <a:cubicBezTo>
                        <a:pt x="2458" y="1520"/>
                        <a:pt x="2452" y="1518"/>
                        <a:pt x="2450" y="1513"/>
                      </a:cubicBezTo>
                      <a:cubicBezTo>
                        <a:pt x="2447" y="1508"/>
                        <a:pt x="2449" y="1502"/>
                        <a:pt x="2454" y="1500"/>
                      </a:cubicBezTo>
                      <a:cubicBezTo>
                        <a:pt x="2459" y="1498"/>
                        <a:pt x="2465" y="1500"/>
                        <a:pt x="2467" y="1505"/>
                      </a:cubicBezTo>
                      <a:cubicBezTo>
                        <a:pt x="2470" y="1510"/>
                        <a:pt x="2467" y="1516"/>
                        <a:pt x="2463" y="1518"/>
                      </a:cubicBezTo>
                      <a:close/>
                      <a:moveTo>
                        <a:pt x="2251" y="1392"/>
                      </a:moveTo>
                      <a:cubicBezTo>
                        <a:pt x="2248" y="1408"/>
                        <a:pt x="2258" y="1430"/>
                        <a:pt x="2271" y="1439"/>
                      </a:cubicBezTo>
                      <a:cubicBezTo>
                        <a:pt x="2285" y="1448"/>
                        <a:pt x="2297" y="1438"/>
                        <a:pt x="2284" y="1425"/>
                      </a:cubicBezTo>
                      <a:cubicBezTo>
                        <a:pt x="2274" y="1415"/>
                        <a:pt x="2253" y="1407"/>
                        <a:pt x="2251" y="1392"/>
                      </a:cubicBezTo>
                      <a:close/>
                      <a:moveTo>
                        <a:pt x="2432" y="1287"/>
                      </a:moveTo>
                      <a:cubicBezTo>
                        <a:pt x="2425" y="1263"/>
                        <a:pt x="2398" y="1237"/>
                        <a:pt x="2379" y="1240"/>
                      </a:cubicBezTo>
                      <a:cubicBezTo>
                        <a:pt x="2358" y="1243"/>
                        <a:pt x="2362" y="1264"/>
                        <a:pt x="2380" y="1261"/>
                      </a:cubicBezTo>
                      <a:cubicBezTo>
                        <a:pt x="2389" y="1260"/>
                        <a:pt x="2417" y="1264"/>
                        <a:pt x="2432" y="1287"/>
                      </a:cubicBezTo>
                      <a:close/>
                      <a:moveTo>
                        <a:pt x="2433" y="1274"/>
                      </a:moveTo>
                      <a:cubicBezTo>
                        <a:pt x="2427" y="1266"/>
                        <a:pt x="2428" y="1256"/>
                        <a:pt x="2430" y="1247"/>
                      </a:cubicBezTo>
                      <a:cubicBezTo>
                        <a:pt x="2436" y="1228"/>
                        <a:pt x="2457" y="1211"/>
                        <a:pt x="2452" y="1193"/>
                      </a:cubicBezTo>
                      <a:cubicBezTo>
                        <a:pt x="2450" y="1185"/>
                        <a:pt x="2444" y="1178"/>
                        <a:pt x="2436" y="1177"/>
                      </a:cubicBezTo>
                      <a:cubicBezTo>
                        <a:pt x="2431" y="1176"/>
                        <a:pt x="2427" y="1178"/>
                        <a:pt x="2425" y="1183"/>
                      </a:cubicBezTo>
                      <a:cubicBezTo>
                        <a:pt x="2428" y="1181"/>
                        <a:pt x="2435" y="1181"/>
                        <a:pt x="2438" y="1186"/>
                      </a:cubicBezTo>
                      <a:cubicBezTo>
                        <a:pt x="2441" y="1190"/>
                        <a:pt x="2440" y="1197"/>
                        <a:pt x="2436" y="1202"/>
                      </a:cubicBezTo>
                      <a:cubicBezTo>
                        <a:pt x="2425" y="1217"/>
                        <a:pt x="2412" y="1230"/>
                        <a:pt x="2416" y="1251"/>
                      </a:cubicBezTo>
                      <a:cubicBezTo>
                        <a:pt x="2418" y="1259"/>
                        <a:pt x="2423" y="1266"/>
                        <a:pt x="2433" y="1274"/>
                      </a:cubicBezTo>
                      <a:close/>
                      <a:moveTo>
                        <a:pt x="2580" y="1460"/>
                      </a:moveTo>
                      <a:cubicBezTo>
                        <a:pt x="2570" y="1450"/>
                        <a:pt x="2585" y="1437"/>
                        <a:pt x="2589" y="1431"/>
                      </a:cubicBezTo>
                      <a:cubicBezTo>
                        <a:pt x="2592" y="1427"/>
                        <a:pt x="2594" y="1424"/>
                        <a:pt x="2593" y="1419"/>
                      </a:cubicBezTo>
                      <a:cubicBezTo>
                        <a:pt x="2597" y="1423"/>
                        <a:pt x="2602" y="1437"/>
                        <a:pt x="2602" y="1444"/>
                      </a:cubicBezTo>
                      <a:cubicBezTo>
                        <a:pt x="2602" y="1454"/>
                        <a:pt x="2597" y="1463"/>
                        <a:pt x="2585" y="1462"/>
                      </a:cubicBezTo>
                      <a:cubicBezTo>
                        <a:pt x="2589" y="1459"/>
                        <a:pt x="2593" y="1451"/>
                        <a:pt x="2592" y="1446"/>
                      </a:cubicBezTo>
                      <a:cubicBezTo>
                        <a:pt x="2591" y="1449"/>
                        <a:pt x="2586" y="1456"/>
                        <a:pt x="2580" y="1460"/>
                      </a:cubicBezTo>
                      <a:close/>
                      <a:moveTo>
                        <a:pt x="2303" y="1554"/>
                      </a:moveTo>
                      <a:cubicBezTo>
                        <a:pt x="2299" y="1554"/>
                        <a:pt x="2296" y="1556"/>
                        <a:pt x="2297" y="1560"/>
                      </a:cubicBezTo>
                      <a:cubicBezTo>
                        <a:pt x="2297" y="1562"/>
                        <a:pt x="2299" y="1563"/>
                        <a:pt x="2300" y="1562"/>
                      </a:cubicBezTo>
                      <a:cubicBezTo>
                        <a:pt x="2301" y="1562"/>
                        <a:pt x="2301" y="1560"/>
                        <a:pt x="2301" y="1560"/>
                      </a:cubicBezTo>
                      <a:cubicBezTo>
                        <a:pt x="2302" y="1560"/>
                        <a:pt x="2303" y="1561"/>
                        <a:pt x="2303" y="1562"/>
                      </a:cubicBezTo>
                      <a:cubicBezTo>
                        <a:pt x="2304" y="1564"/>
                        <a:pt x="2303" y="1567"/>
                        <a:pt x="2300" y="1569"/>
                      </a:cubicBezTo>
                      <a:cubicBezTo>
                        <a:pt x="2297" y="1570"/>
                        <a:pt x="2293" y="1570"/>
                        <a:pt x="2291" y="1567"/>
                      </a:cubicBezTo>
                      <a:cubicBezTo>
                        <a:pt x="2289" y="1564"/>
                        <a:pt x="2288" y="1560"/>
                        <a:pt x="2287" y="1558"/>
                      </a:cubicBezTo>
                      <a:cubicBezTo>
                        <a:pt x="2285" y="1555"/>
                        <a:pt x="2281" y="1556"/>
                        <a:pt x="2279" y="1557"/>
                      </a:cubicBezTo>
                      <a:cubicBezTo>
                        <a:pt x="2281" y="1553"/>
                        <a:pt x="2282" y="1553"/>
                        <a:pt x="2280" y="1549"/>
                      </a:cubicBezTo>
                      <a:cubicBezTo>
                        <a:pt x="2279" y="1545"/>
                        <a:pt x="2272" y="1535"/>
                        <a:pt x="2282" y="1527"/>
                      </a:cubicBezTo>
                      <a:cubicBezTo>
                        <a:pt x="2274" y="1530"/>
                        <a:pt x="2270" y="1537"/>
                        <a:pt x="2269" y="1544"/>
                      </a:cubicBezTo>
                      <a:cubicBezTo>
                        <a:pt x="2267" y="1552"/>
                        <a:pt x="2270" y="1561"/>
                        <a:pt x="2274" y="1566"/>
                      </a:cubicBezTo>
                      <a:cubicBezTo>
                        <a:pt x="2281" y="1573"/>
                        <a:pt x="2295" y="1576"/>
                        <a:pt x="2303" y="1570"/>
                      </a:cubicBezTo>
                      <a:cubicBezTo>
                        <a:pt x="2307" y="1568"/>
                        <a:pt x="2311" y="1562"/>
                        <a:pt x="2309" y="1557"/>
                      </a:cubicBezTo>
                      <a:cubicBezTo>
                        <a:pt x="2308" y="1555"/>
                        <a:pt x="2306" y="1554"/>
                        <a:pt x="2303" y="1554"/>
                      </a:cubicBezTo>
                      <a:close/>
                      <a:moveTo>
                        <a:pt x="2260" y="1537"/>
                      </a:moveTo>
                      <a:cubicBezTo>
                        <a:pt x="2241" y="1547"/>
                        <a:pt x="2223" y="1543"/>
                        <a:pt x="2213" y="1544"/>
                      </a:cubicBezTo>
                      <a:cubicBezTo>
                        <a:pt x="2201" y="1545"/>
                        <a:pt x="2200" y="1555"/>
                        <a:pt x="2213" y="1557"/>
                      </a:cubicBezTo>
                      <a:cubicBezTo>
                        <a:pt x="2226" y="1559"/>
                        <a:pt x="2253" y="1546"/>
                        <a:pt x="2260" y="1537"/>
                      </a:cubicBezTo>
                      <a:close/>
                      <a:moveTo>
                        <a:pt x="2575" y="1504"/>
                      </a:moveTo>
                      <a:cubicBezTo>
                        <a:pt x="2576" y="1502"/>
                        <a:pt x="2576" y="1500"/>
                        <a:pt x="2575" y="1498"/>
                      </a:cubicBezTo>
                      <a:cubicBezTo>
                        <a:pt x="2573" y="1497"/>
                        <a:pt x="2571" y="1497"/>
                        <a:pt x="2569" y="1499"/>
                      </a:cubicBezTo>
                      <a:cubicBezTo>
                        <a:pt x="2568" y="1500"/>
                        <a:pt x="2568" y="1503"/>
                        <a:pt x="2569" y="1504"/>
                      </a:cubicBezTo>
                      <a:cubicBezTo>
                        <a:pt x="2571" y="1506"/>
                        <a:pt x="2574" y="1506"/>
                        <a:pt x="2575" y="1504"/>
                      </a:cubicBezTo>
                      <a:close/>
                      <a:moveTo>
                        <a:pt x="2603" y="1506"/>
                      </a:moveTo>
                      <a:cubicBezTo>
                        <a:pt x="2606" y="1503"/>
                        <a:pt x="2605" y="1499"/>
                        <a:pt x="2602" y="1496"/>
                      </a:cubicBezTo>
                      <a:cubicBezTo>
                        <a:pt x="2599" y="1493"/>
                        <a:pt x="2595" y="1493"/>
                        <a:pt x="2592" y="1496"/>
                      </a:cubicBezTo>
                      <a:cubicBezTo>
                        <a:pt x="2589" y="1499"/>
                        <a:pt x="2589" y="1504"/>
                        <a:pt x="2592" y="1507"/>
                      </a:cubicBezTo>
                      <a:cubicBezTo>
                        <a:pt x="2595" y="1510"/>
                        <a:pt x="2600" y="1509"/>
                        <a:pt x="2603" y="1506"/>
                      </a:cubicBezTo>
                      <a:close/>
                      <a:moveTo>
                        <a:pt x="2587" y="1507"/>
                      </a:moveTo>
                      <a:cubicBezTo>
                        <a:pt x="2589" y="1505"/>
                        <a:pt x="2589" y="1502"/>
                        <a:pt x="2587" y="1500"/>
                      </a:cubicBezTo>
                      <a:cubicBezTo>
                        <a:pt x="2584" y="1498"/>
                        <a:pt x="2581" y="1498"/>
                        <a:pt x="2579" y="1500"/>
                      </a:cubicBezTo>
                      <a:cubicBezTo>
                        <a:pt x="2577" y="1502"/>
                        <a:pt x="2577" y="1506"/>
                        <a:pt x="2579" y="1508"/>
                      </a:cubicBezTo>
                      <a:cubicBezTo>
                        <a:pt x="2582" y="1510"/>
                        <a:pt x="2585" y="1510"/>
                        <a:pt x="2587" y="1507"/>
                      </a:cubicBezTo>
                      <a:close/>
                      <a:moveTo>
                        <a:pt x="2612" y="1483"/>
                      </a:moveTo>
                      <a:cubicBezTo>
                        <a:pt x="2611" y="1502"/>
                        <a:pt x="2636" y="1502"/>
                        <a:pt x="2645" y="1503"/>
                      </a:cubicBezTo>
                      <a:cubicBezTo>
                        <a:pt x="2652" y="1505"/>
                        <a:pt x="2656" y="1507"/>
                        <a:pt x="2659" y="1512"/>
                      </a:cubicBezTo>
                      <a:cubicBezTo>
                        <a:pt x="2659" y="1504"/>
                        <a:pt x="2653" y="1486"/>
                        <a:pt x="2647" y="1479"/>
                      </a:cubicBezTo>
                      <a:cubicBezTo>
                        <a:pt x="2639" y="1470"/>
                        <a:pt x="2625" y="1467"/>
                        <a:pt x="2614" y="1477"/>
                      </a:cubicBezTo>
                      <a:cubicBezTo>
                        <a:pt x="2621" y="1477"/>
                        <a:pt x="2631" y="1481"/>
                        <a:pt x="2635" y="1487"/>
                      </a:cubicBezTo>
                      <a:cubicBezTo>
                        <a:pt x="2632" y="1485"/>
                        <a:pt x="2621" y="1482"/>
                        <a:pt x="2612" y="1483"/>
                      </a:cubicBezTo>
                      <a:close/>
                      <a:moveTo>
                        <a:pt x="2615" y="1463"/>
                      </a:moveTo>
                      <a:cubicBezTo>
                        <a:pt x="2651" y="1451"/>
                        <a:pt x="2672" y="1404"/>
                        <a:pt x="2656" y="1378"/>
                      </a:cubicBezTo>
                      <a:cubicBezTo>
                        <a:pt x="2643" y="1356"/>
                        <a:pt x="2624" y="1369"/>
                        <a:pt x="2632" y="1390"/>
                      </a:cubicBezTo>
                      <a:cubicBezTo>
                        <a:pt x="2637" y="1405"/>
                        <a:pt x="2649" y="1442"/>
                        <a:pt x="2615" y="1463"/>
                      </a:cubicBezTo>
                      <a:close/>
                      <a:moveTo>
                        <a:pt x="2349" y="1294"/>
                      </a:moveTo>
                      <a:cubicBezTo>
                        <a:pt x="2348" y="1292"/>
                        <a:pt x="2345" y="1290"/>
                        <a:pt x="2343" y="1291"/>
                      </a:cubicBezTo>
                      <a:cubicBezTo>
                        <a:pt x="2340" y="1292"/>
                        <a:pt x="2339" y="1295"/>
                        <a:pt x="2340" y="1298"/>
                      </a:cubicBezTo>
                      <a:cubicBezTo>
                        <a:pt x="2341" y="1300"/>
                        <a:pt x="2344" y="1301"/>
                        <a:pt x="2346" y="1300"/>
                      </a:cubicBezTo>
                      <a:cubicBezTo>
                        <a:pt x="2348" y="1299"/>
                        <a:pt x="2350" y="1296"/>
                        <a:pt x="2349" y="1294"/>
                      </a:cubicBezTo>
                      <a:close/>
                      <a:moveTo>
                        <a:pt x="2359" y="1285"/>
                      </a:moveTo>
                      <a:cubicBezTo>
                        <a:pt x="2358" y="1282"/>
                        <a:pt x="2354" y="1280"/>
                        <a:pt x="2351" y="1282"/>
                      </a:cubicBezTo>
                      <a:cubicBezTo>
                        <a:pt x="2348" y="1283"/>
                        <a:pt x="2347" y="1286"/>
                        <a:pt x="2348" y="1289"/>
                      </a:cubicBezTo>
                      <a:cubicBezTo>
                        <a:pt x="2350" y="1292"/>
                        <a:pt x="2353" y="1293"/>
                        <a:pt x="2356" y="1292"/>
                      </a:cubicBezTo>
                      <a:cubicBezTo>
                        <a:pt x="2359" y="1291"/>
                        <a:pt x="2360" y="1288"/>
                        <a:pt x="2359" y="1285"/>
                      </a:cubicBezTo>
                      <a:close/>
                      <a:moveTo>
                        <a:pt x="2374" y="1276"/>
                      </a:moveTo>
                      <a:cubicBezTo>
                        <a:pt x="2372" y="1272"/>
                        <a:pt x="2368" y="1270"/>
                        <a:pt x="2364" y="1272"/>
                      </a:cubicBezTo>
                      <a:cubicBezTo>
                        <a:pt x="2360" y="1273"/>
                        <a:pt x="2358" y="1278"/>
                        <a:pt x="2360" y="1282"/>
                      </a:cubicBezTo>
                      <a:cubicBezTo>
                        <a:pt x="2362" y="1285"/>
                        <a:pt x="2366" y="1287"/>
                        <a:pt x="2370" y="1286"/>
                      </a:cubicBezTo>
                      <a:cubicBezTo>
                        <a:pt x="2374" y="1284"/>
                        <a:pt x="2376" y="1280"/>
                        <a:pt x="2374" y="1276"/>
                      </a:cubicBezTo>
                      <a:close/>
                      <a:moveTo>
                        <a:pt x="2399" y="1333"/>
                      </a:moveTo>
                      <a:cubicBezTo>
                        <a:pt x="2396" y="1340"/>
                        <a:pt x="2388" y="1347"/>
                        <a:pt x="2378" y="1348"/>
                      </a:cubicBezTo>
                      <a:cubicBezTo>
                        <a:pt x="2362" y="1349"/>
                        <a:pt x="2352" y="1339"/>
                        <a:pt x="2349" y="1324"/>
                      </a:cubicBezTo>
                      <a:cubicBezTo>
                        <a:pt x="2345" y="1295"/>
                        <a:pt x="2310" y="1300"/>
                        <a:pt x="2315" y="1332"/>
                      </a:cubicBezTo>
                      <a:cubicBezTo>
                        <a:pt x="2317" y="1347"/>
                        <a:pt x="2331" y="1359"/>
                        <a:pt x="2343" y="1363"/>
                      </a:cubicBezTo>
                      <a:cubicBezTo>
                        <a:pt x="2367" y="1371"/>
                        <a:pt x="2399" y="1358"/>
                        <a:pt x="2399" y="1333"/>
                      </a:cubicBezTo>
                      <a:close/>
                      <a:moveTo>
                        <a:pt x="2319" y="1375"/>
                      </a:moveTo>
                      <a:cubicBezTo>
                        <a:pt x="2340" y="1422"/>
                        <a:pt x="2312" y="1487"/>
                        <a:pt x="2271" y="1495"/>
                      </a:cubicBezTo>
                      <a:cubicBezTo>
                        <a:pt x="2238" y="1502"/>
                        <a:pt x="2233" y="1471"/>
                        <a:pt x="2262" y="1459"/>
                      </a:cubicBezTo>
                      <a:cubicBezTo>
                        <a:pt x="2281" y="1451"/>
                        <a:pt x="2329" y="1428"/>
                        <a:pt x="2319" y="1375"/>
                      </a:cubicBezTo>
                      <a:close/>
                      <a:moveTo>
                        <a:pt x="2334" y="1385"/>
                      </a:moveTo>
                      <a:cubicBezTo>
                        <a:pt x="2369" y="1419"/>
                        <a:pt x="2372" y="1437"/>
                        <a:pt x="2382" y="1472"/>
                      </a:cubicBezTo>
                      <a:cubicBezTo>
                        <a:pt x="2385" y="1482"/>
                        <a:pt x="2392" y="1491"/>
                        <a:pt x="2399" y="1495"/>
                      </a:cubicBezTo>
                      <a:cubicBezTo>
                        <a:pt x="2410" y="1501"/>
                        <a:pt x="2422" y="1501"/>
                        <a:pt x="2430" y="1498"/>
                      </a:cubicBezTo>
                      <a:cubicBezTo>
                        <a:pt x="2422" y="1516"/>
                        <a:pt x="2395" y="1512"/>
                        <a:pt x="2385" y="1509"/>
                      </a:cubicBezTo>
                      <a:cubicBezTo>
                        <a:pt x="2366" y="1501"/>
                        <a:pt x="2351" y="1482"/>
                        <a:pt x="2347" y="1461"/>
                      </a:cubicBezTo>
                      <a:cubicBezTo>
                        <a:pt x="2341" y="1439"/>
                        <a:pt x="2343" y="1408"/>
                        <a:pt x="2334" y="1385"/>
                      </a:cubicBezTo>
                      <a:close/>
                      <a:moveTo>
                        <a:pt x="2385" y="1394"/>
                      </a:moveTo>
                      <a:cubicBezTo>
                        <a:pt x="2395" y="1399"/>
                        <a:pt x="2409" y="1399"/>
                        <a:pt x="2418" y="1397"/>
                      </a:cubicBezTo>
                      <a:cubicBezTo>
                        <a:pt x="2430" y="1395"/>
                        <a:pt x="2447" y="1385"/>
                        <a:pt x="2448" y="1372"/>
                      </a:cubicBezTo>
                      <a:cubicBezTo>
                        <a:pt x="2462" y="1374"/>
                        <a:pt x="2473" y="1368"/>
                        <a:pt x="2483" y="1361"/>
                      </a:cubicBezTo>
                      <a:cubicBezTo>
                        <a:pt x="2496" y="1352"/>
                        <a:pt x="2513" y="1348"/>
                        <a:pt x="2522" y="1359"/>
                      </a:cubicBezTo>
                      <a:cubicBezTo>
                        <a:pt x="2522" y="1342"/>
                        <a:pt x="2494" y="1335"/>
                        <a:pt x="2479" y="1338"/>
                      </a:cubicBezTo>
                      <a:cubicBezTo>
                        <a:pt x="2459" y="1342"/>
                        <a:pt x="2446" y="1359"/>
                        <a:pt x="2430" y="1376"/>
                      </a:cubicBezTo>
                      <a:cubicBezTo>
                        <a:pt x="2421" y="1385"/>
                        <a:pt x="2407" y="1394"/>
                        <a:pt x="2385" y="1394"/>
                      </a:cubicBezTo>
                      <a:close/>
                      <a:moveTo>
                        <a:pt x="2682" y="1406"/>
                      </a:moveTo>
                      <a:cubicBezTo>
                        <a:pt x="2685" y="1392"/>
                        <a:pt x="2685" y="1361"/>
                        <a:pt x="2669" y="1350"/>
                      </a:cubicBezTo>
                      <a:cubicBezTo>
                        <a:pt x="2669" y="1349"/>
                        <a:pt x="2669" y="1346"/>
                        <a:pt x="2667" y="1344"/>
                      </a:cubicBezTo>
                      <a:cubicBezTo>
                        <a:pt x="2678" y="1347"/>
                        <a:pt x="2685" y="1360"/>
                        <a:pt x="2686" y="1374"/>
                      </a:cubicBezTo>
                      <a:cubicBezTo>
                        <a:pt x="2688" y="1386"/>
                        <a:pt x="2686" y="1399"/>
                        <a:pt x="2682" y="1406"/>
                      </a:cubicBezTo>
                      <a:close/>
                      <a:moveTo>
                        <a:pt x="2627" y="1360"/>
                      </a:moveTo>
                      <a:cubicBezTo>
                        <a:pt x="2627" y="1357"/>
                        <a:pt x="2624" y="1354"/>
                        <a:pt x="2621" y="1354"/>
                      </a:cubicBezTo>
                      <a:cubicBezTo>
                        <a:pt x="2617" y="1355"/>
                        <a:pt x="2615" y="1357"/>
                        <a:pt x="2615" y="1361"/>
                      </a:cubicBezTo>
                      <a:cubicBezTo>
                        <a:pt x="2615" y="1364"/>
                        <a:pt x="2618" y="1367"/>
                        <a:pt x="2621" y="1367"/>
                      </a:cubicBezTo>
                      <a:cubicBezTo>
                        <a:pt x="2625" y="1367"/>
                        <a:pt x="2627" y="1364"/>
                        <a:pt x="2627" y="1360"/>
                      </a:cubicBezTo>
                      <a:close/>
                      <a:moveTo>
                        <a:pt x="2645" y="1353"/>
                      </a:moveTo>
                      <a:cubicBezTo>
                        <a:pt x="2644" y="1349"/>
                        <a:pt x="2641" y="1346"/>
                        <a:pt x="2636" y="1346"/>
                      </a:cubicBezTo>
                      <a:cubicBezTo>
                        <a:pt x="2632" y="1346"/>
                        <a:pt x="2629" y="1350"/>
                        <a:pt x="2629" y="1354"/>
                      </a:cubicBezTo>
                      <a:cubicBezTo>
                        <a:pt x="2629" y="1358"/>
                        <a:pt x="2633" y="1362"/>
                        <a:pt x="2637" y="1361"/>
                      </a:cubicBezTo>
                      <a:cubicBezTo>
                        <a:pt x="2642" y="1361"/>
                        <a:pt x="2645" y="1357"/>
                        <a:pt x="2645" y="1353"/>
                      </a:cubicBezTo>
                      <a:close/>
                      <a:moveTo>
                        <a:pt x="2668" y="1349"/>
                      </a:moveTo>
                      <a:cubicBezTo>
                        <a:pt x="2667" y="1343"/>
                        <a:pt x="2663" y="1339"/>
                        <a:pt x="2657" y="1339"/>
                      </a:cubicBezTo>
                      <a:cubicBezTo>
                        <a:pt x="2651" y="1339"/>
                        <a:pt x="2647" y="1344"/>
                        <a:pt x="2647" y="1350"/>
                      </a:cubicBezTo>
                      <a:cubicBezTo>
                        <a:pt x="2648" y="1355"/>
                        <a:pt x="2652" y="1360"/>
                        <a:pt x="2658" y="1360"/>
                      </a:cubicBezTo>
                      <a:cubicBezTo>
                        <a:pt x="2664" y="1359"/>
                        <a:pt x="2668" y="1354"/>
                        <a:pt x="2668" y="1349"/>
                      </a:cubicBezTo>
                      <a:close/>
                      <a:moveTo>
                        <a:pt x="2722" y="1405"/>
                      </a:moveTo>
                      <a:cubicBezTo>
                        <a:pt x="2722" y="1400"/>
                        <a:pt x="2719" y="1397"/>
                        <a:pt x="2715" y="1398"/>
                      </a:cubicBezTo>
                      <a:cubicBezTo>
                        <a:pt x="2710" y="1398"/>
                        <a:pt x="2707" y="1401"/>
                        <a:pt x="2708" y="1405"/>
                      </a:cubicBezTo>
                      <a:cubicBezTo>
                        <a:pt x="2708" y="1409"/>
                        <a:pt x="2711" y="1412"/>
                        <a:pt x="2715" y="1412"/>
                      </a:cubicBezTo>
                      <a:cubicBezTo>
                        <a:pt x="2719" y="1412"/>
                        <a:pt x="2722" y="1409"/>
                        <a:pt x="2722" y="1405"/>
                      </a:cubicBezTo>
                      <a:close/>
                      <a:moveTo>
                        <a:pt x="2150" y="1334"/>
                      </a:moveTo>
                      <a:cubicBezTo>
                        <a:pt x="2147" y="1341"/>
                        <a:pt x="2153" y="1354"/>
                        <a:pt x="2162" y="1352"/>
                      </a:cubicBezTo>
                      <a:cubicBezTo>
                        <a:pt x="2165" y="1357"/>
                        <a:pt x="2165" y="1364"/>
                        <a:pt x="2160" y="1369"/>
                      </a:cubicBezTo>
                      <a:cubicBezTo>
                        <a:pt x="2153" y="1377"/>
                        <a:pt x="2138" y="1378"/>
                        <a:pt x="2130" y="1371"/>
                      </a:cubicBezTo>
                      <a:cubicBezTo>
                        <a:pt x="2143" y="1394"/>
                        <a:pt x="2183" y="1384"/>
                        <a:pt x="2187" y="1357"/>
                      </a:cubicBezTo>
                      <a:cubicBezTo>
                        <a:pt x="2190" y="1342"/>
                        <a:pt x="2183" y="1331"/>
                        <a:pt x="2173" y="1327"/>
                      </a:cubicBezTo>
                      <a:cubicBezTo>
                        <a:pt x="2165" y="1323"/>
                        <a:pt x="2154" y="1325"/>
                        <a:pt x="2150" y="1334"/>
                      </a:cubicBezTo>
                      <a:close/>
                      <a:moveTo>
                        <a:pt x="2176" y="1277"/>
                      </a:moveTo>
                      <a:cubicBezTo>
                        <a:pt x="2190" y="1297"/>
                        <a:pt x="2184" y="1316"/>
                        <a:pt x="2187" y="1327"/>
                      </a:cubicBezTo>
                      <a:cubicBezTo>
                        <a:pt x="2191" y="1339"/>
                        <a:pt x="2205" y="1335"/>
                        <a:pt x="2204" y="1321"/>
                      </a:cubicBezTo>
                      <a:cubicBezTo>
                        <a:pt x="2203" y="1306"/>
                        <a:pt x="2191" y="1289"/>
                        <a:pt x="2176" y="1277"/>
                      </a:cubicBezTo>
                      <a:close/>
                      <a:moveTo>
                        <a:pt x="2245" y="1334"/>
                      </a:moveTo>
                      <a:cubicBezTo>
                        <a:pt x="2237" y="1333"/>
                        <a:pt x="2229" y="1339"/>
                        <a:pt x="2226" y="1344"/>
                      </a:cubicBezTo>
                      <a:cubicBezTo>
                        <a:pt x="2218" y="1341"/>
                        <a:pt x="2217" y="1324"/>
                        <a:pt x="2230" y="1321"/>
                      </a:cubicBezTo>
                      <a:cubicBezTo>
                        <a:pt x="2238" y="1319"/>
                        <a:pt x="2246" y="1326"/>
                        <a:pt x="2245" y="1334"/>
                      </a:cubicBezTo>
                      <a:close/>
                      <a:moveTo>
                        <a:pt x="2253" y="1369"/>
                      </a:moveTo>
                      <a:cubicBezTo>
                        <a:pt x="2254" y="1364"/>
                        <a:pt x="2251" y="1359"/>
                        <a:pt x="2246" y="1359"/>
                      </a:cubicBezTo>
                      <a:cubicBezTo>
                        <a:pt x="2238" y="1358"/>
                        <a:pt x="2235" y="1368"/>
                        <a:pt x="2239" y="1373"/>
                      </a:cubicBezTo>
                      <a:cubicBezTo>
                        <a:pt x="2243" y="1377"/>
                        <a:pt x="2247" y="1377"/>
                        <a:pt x="2250" y="1384"/>
                      </a:cubicBezTo>
                      <a:cubicBezTo>
                        <a:pt x="2249" y="1376"/>
                        <a:pt x="2252" y="1375"/>
                        <a:pt x="2253" y="1369"/>
                      </a:cubicBezTo>
                      <a:close/>
                      <a:moveTo>
                        <a:pt x="2264" y="1289"/>
                      </a:moveTo>
                      <a:cubicBezTo>
                        <a:pt x="2285" y="1291"/>
                        <a:pt x="2317" y="1270"/>
                        <a:pt x="2309" y="1251"/>
                      </a:cubicBezTo>
                      <a:cubicBezTo>
                        <a:pt x="2313" y="1249"/>
                        <a:pt x="2319" y="1253"/>
                        <a:pt x="2320" y="1258"/>
                      </a:cubicBezTo>
                      <a:cubicBezTo>
                        <a:pt x="2321" y="1265"/>
                        <a:pt x="2317" y="1274"/>
                        <a:pt x="2309" y="1276"/>
                      </a:cubicBezTo>
                      <a:cubicBezTo>
                        <a:pt x="2312" y="1284"/>
                        <a:pt x="2289" y="1297"/>
                        <a:pt x="2264" y="1289"/>
                      </a:cubicBezTo>
                      <a:close/>
                      <a:moveTo>
                        <a:pt x="1987" y="1378"/>
                      </a:moveTo>
                      <a:cubicBezTo>
                        <a:pt x="1995" y="1386"/>
                        <a:pt x="2006" y="1389"/>
                        <a:pt x="2017" y="1386"/>
                      </a:cubicBezTo>
                      <a:cubicBezTo>
                        <a:pt x="2026" y="1384"/>
                        <a:pt x="2033" y="1378"/>
                        <a:pt x="2038" y="1370"/>
                      </a:cubicBezTo>
                      <a:cubicBezTo>
                        <a:pt x="2040" y="1367"/>
                        <a:pt x="2041" y="1364"/>
                        <a:pt x="2041" y="1360"/>
                      </a:cubicBezTo>
                      <a:cubicBezTo>
                        <a:pt x="2041" y="1361"/>
                        <a:pt x="2040" y="1362"/>
                        <a:pt x="2040" y="1363"/>
                      </a:cubicBezTo>
                      <a:cubicBezTo>
                        <a:pt x="2036" y="1370"/>
                        <a:pt x="2027" y="1373"/>
                        <a:pt x="2020" y="1369"/>
                      </a:cubicBezTo>
                      <a:cubicBezTo>
                        <a:pt x="2013" y="1365"/>
                        <a:pt x="2010" y="1356"/>
                        <a:pt x="2014" y="1349"/>
                      </a:cubicBezTo>
                      <a:cubicBezTo>
                        <a:pt x="2020" y="1338"/>
                        <a:pt x="2034" y="1339"/>
                        <a:pt x="2040" y="1348"/>
                      </a:cubicBezTo>
                      <a:cubicBezTo>
                        <a:pt x="2044" y="1355"/>
                        <a:pt x="2043" y="1364"/>
                        <a:pt x="2040" y="1371"/>
                      </a:cubicBezTo>
                      <a:cubicBezTo>
                        <a:pt x="2035" y="1380"/>
                        <a:pt x="2028" y="1387"/>
                        <a:pt x="2018" y="1390"/>
                      </a:cubicBezTo>
                      <a:cubicBezTo>
                        <a:pt x="2006" y="1393"/>
                        <a:pt x="1994" y="1390"/>
                        <a:pt x="1984" y="1381"/>
                      </a:cubicBezTo>
                      <a:cubicBezTo>
                        <a:pt x="1976" y="1374"/>
                        <a:pt x="1972" y="1365"/>
                        <a:pt x="1971" y="1356"/>
                      </a:cubicBezTo>
                      <a:cubicBezTo>
                        <a:pt x="1970" y="1358"/>
                        <a:pt x="1969" y="1361"/>
                        <a:pt x="1969" y="1363"/>
                      </a:cubicBezTo>
                      <a:cubicBezTo>
                        <a:pt x="1966" y="1373"/>
                        <a:pt x="1962" y="1381"/>
                        <a:pt x="1957" y="1389"/>
                      </a:cubicBezTo>
                      <a:cubicBezTo>
                        <a:pt x="1955" y="1391"/>
                        <a:pt x="1954" y="1393"/>
                        <a:pt x="1952" y="1396"/>
                      </a:cubicBezTo>
                      <a:cubicBezTo>
                        <a:pt x="1949" y="1399"/>
                        <a:pt x="1947" y="1402"/>
                        <a:pt x="1943" y="1405"/>
                      </a:cubicBezTo>
                      <a:cubicBezTo>
                        <a:pt x="1942" y="1406"/>
                        <a:pt x="1931" y="1416"/>
                        <a:pt x="1929" y="1413"/>
                      </a:cubicBezTo>
                      <a:cubicBezTo>
                        <a:pt x="1929" y="1412"/>
                        <a:pt x="1935" y="1407"/>
                        <a:pt x="1936" y="1406"/>
                      </a:cubicBezTo>
                      <a:cubicBezTo>
                        <a:pt x="1941" y="1402"/>
                        <a:pt x="1945" y="1397"/>
                        <a:pt x="1948" y="1393"/>
                      </a:cubicBezTo>
                      <a:cubicBezTo>
                        <a:pt x="1950" y="1391"/>
                        <a:pt x="1951" y="1388"/>
                        <a:pt x="1953" y="1386"/>
                      </a:cubicBezTo>
                      <a:cubicBezTo>
                        <a:pt x="1958" y="1378"/>
                        <a:pt x="1962" y="1371"/>
                        <a:pt x="1965" y="1362"/>
                      </a:cubicBezTo>
                      <a:cubicBezTo>
                        <a:pt x="1965" y="1362"/>
                        <a:pt x="1965" y="1360"/>
                        <a:pt x="1966" y="1359"/>
                      </a:cubicBezTo>
                      <a:cubicBezTo>
                        <a:pt x="1964" y="1361"/>
                        <a:pt x="1963" y="1364"/>
                        <a:pt x="1961" y="1366"/>
                      </a:cubicBezTo>
                      <a:cubicBezTo>
                        <a:pt x="1956" y="1373"/>
                        <a:pt x="1951" y="1378"/>
                        <a:pt x="1944" y="1383"/>
                      </a:cubicBezTo>
                      <a:cubicBezTo>
                        <a:pt x="1923" y="1394"/>
                        <a:pt x="1905" y="1385"/>
                        <a:pt x="1894" y="1368"/>
                      </a:cubicBezTo>
                      <a:cubicBezTo>
                        <a:pt x="1884" y="1354"/>
                        <a:pt x="1881" y="1336"/>
                        <a:pt x="1888" y="1320"/>
                      </a:cubicBezTo>
                      <a:cubicBezTo>
                        <a:pt x="1895" y="1307"/>
                        <a:pt x="1907" y="1301"/>
                        <a:pt x="1922" y="1304"/>
                      </a:cubicBezTo>
                      <a:cubicBezTo>
                        <a:pt x="1928" y="1305"/>
                        <a:pt x="1933" y="1307"/>
                        <a:pt x="1938" y="1312"/>
                      </a:cubicBezTo>
                      <a:cubicBezTo>
                        <a:pt x="1942" y="1316"/>
                        <a:pt x="1944" y="1320"/>
                        <a:pt x="1945" y="1325"/>
                      </a:cubicBezTo>
                      <a:cubicBezTo>
                        <a:pt x="1945" y="1332"/>
                        <a:pt x="1943" y="1338"/>
                        <a:pt x="1938" y="1342"/>
                      </a:cubicBezTo>
                      <a:cubicBezTo>
                        <a:pt x="1934" y="1345"/>
                        <a:pt x="1931" y="1346"/>
                        <a:pt x="1927" y="1345"/>
                      </a:cubicBezTo>
                      <a:cubicBezTo>
                        <a:pt x="1922" y="1344"/>
                        <a:pt x="1919" y="1341"/>
                        <a:pt x="1916" y="1337"/>
                      </a:cubicBezTo>
                      <a:cubicBezTo>
                        <a:pt x="1914" y="1332"/>
                        <a:pt x="1914" y="1327"/>
                        <a:pt x="1918" y="1323"/>
                      </a:cubicBezTo>
                      <a:cubicBezTo>
                        <a:pt x="1921" y="1319"/>
                        <a:pt x="1927" y="1318"/>
                        <a:pt x="1932" y="1321"/>
                      </a:cubicBezTo>
                      <a:cubicBezTo>
                        <a:pt x="1937" y="1324"/>
                        <a:pt x="1939" y="1331"/>
                        <a:pt x="1936" y="1336"/>
                      </a:cubicBezTo>
                      <a:cubicBezTo>
                        <a:pt x="1933" y="1341"/>
                        <a:pt x="1926" y="1343"/>
                        <a:pt x="1921" y="1340"/>
                      </a:cubicBezTo>
                      <a:cubicBezTo>
                        <a:pt x="1919" y="1339"/>
                        <a:pt x="1917" y="1338"/>
                        <a:pt x="1916" y="1336"/>
                      </a:cubicBezTo>
                      <a:cubicBezTo>
                        <a:pt x="1916" y="1336"/>
                        <a:pt x="1917" y="1337"/>
                        <a:pt x="1917" y="1337"/>
                      </a:cubicBezTo>
                      <a:cubicBezTo>
                        <a:pt x="1919" y="1341"/>
                        <a:pt x="1922" y="1344"/>
                        <a:pt x="1927" y="1345"/>
                      </a:cubicBezTo>
                      <a:cubicBezTo>
                        <a:pt x="1931" y="1345"/>
                        <a:pt x="1934" y="1344"/>
                        <a:pt x="1937" y="1342"/>
                      </a:cubicBezTo>
                      <a:cubicBezTo>
                        <a:pt x="1942" y="1338"/>
                        <a:pt x="1944" y="1332"/>
                        <a:pt x="1944" y="1326"/>
                      </a:cubicBezTo>
                      <a:cubicBezTo>
                        <a:pt x="1943" y="1320"/>
                        <a:pt x="1941" y="1316"/>
                        <a:pt x="1937" y="1313"/>
                      </a:cubicBezTo>
                      <a:cubicBezTo>
                        <a:pt x="1932" y="1309"/>
                        <a:pt x="1928" y="1306"/>
                        <a:pt x="1921" y="1305"/>
                      </a:cubicBezTo>
                      <a:cubicBezTo>
                        <a:pt x="1908" y="1303"/>
                        <a:pt x="1896" y="1309"/>
                        <a:pt x="1890" y="1322"/>
                      </a:cubicBezTo>
                      <a:cubicBezTo>
                        <a:pt x="1883" y="1337"/>
                        <a:pt x="1888" y="1355"/>
                        <a:pt x="1897" y="1368"/>
                      </a:cubicBezTo>
                      <a:cubicBezTo>
                        <a:pt x="1908" y="1381"/>
                        <a:pt x="1924" y="1389"/>
                        <a:pt x="1941" y="1379"/>
                      </a:cubicBezTo>
                      <a:cubicBezTo>
                        <a:pt x="1948" y="1375"/>
                        <a:pt x="1952" y="1370"/>
                        <a:pt x="1957" y="1363"/>
                      </a:cubicBezTo>
                      <a:cubicBezTo>
                        <a:pt x="1960" y="1359"/>
                        <a:pt x="1962" y="1355"/>
                        <a:pt x="1964" y="1351"/>
                      </a:cubicBezTo>
                      <a:cubicBezTo>
                        <a:pt x="1972" y="1335"/>
                        <a:pt x="1975" y="1319"/>
                        <a:pt x="1986" y="1305"/>
                      </a:cubicBezTo>
                      <a:cubicBezTo>
                        <a:pt x="1997" y="1292"/>
                        <a:pt x="2012" y="1283"/>
                        <a:pt x="2032" y="1282"/>
                      </a:cubicBezTo>
                      <a:cubicBezTo>
                        <a:pt x="2041" y="1281"/>
                        <a:pt x="2049" y="1282"/>
                        <a:pt x="2058" y="1285"/>
                      </a:cubicBezTo>
                      <a:cubicBezTo>
                        <a:pt x="2062" y="1286"/>
                        <a:pt x="2065" y="1287"/>
                        <a:pt x="2068" y="1289"/>
                      </a:cubicBezTo>
                      <a:cubicBezTo>
                        <a:pt x="2067" y="1287"/>
                        <a:pt x="2066" y="1284"/>
                        <a:pt x="2065" y="1281"/>
                      </a:cubicBezTo>
                      <a:cubicBezTo>
                        <a:pt x="2063" y="1270"/>
                        <a:pt x="2067" y="1259"/>
                        <a:pt x="2076" y="1252"/>
                      </a:cubicBezTo>
                      <a:cubicBezTo>
                        <a:pt x="2085" y="1246"/>
                        <a:pt x="2096" y="1245"/>
                        <a:pt x="2106" y="1250"/>
                      </a:cubicBezTo>
                      <a:cubicBezTo>
                        <a:pt x="2114" y="1255"/>
                        <a:pt x="2118" y="1264"/>
                        <a:pt x="2116" y="1272"/>
                      </a:cubicBezTo>
                      <a:cubicBezTo>
                        <a:pt x="2115" y="1277"/>
                        <a:pt x="2112" y="1282"/>
                        <a:pt x="2107" y="1284"/>
                      </a:cubicBezTo>
                      <a:cubicBezTo>
                        <a:pt x="2105" y="1285"/>
                        <a:pt x="2102" y="1286"/>
                        <a:pt x="2099" y="1286"/>
                      </a:cubicBezTo>
                      <a:cubicBezTo>
                        <a:pt x="2093" y="1285"/>
                        <a:pt x="2089" y="1281"/>
                        <a:pt x="2089" y="1276"/>
                      </a:cubicBezTo>
                      <a:cubicBezTo>
                        <a:pt x="2088" y="1270"/>
                        <a:pt x="2092" y="1265"/>
                        <a:pt x="2098" y="1264"/>
                      </a:cubicBezTo>
                      <a:cubicBezTo>
                        <a:pt x="2104" y="1264"/>
                        <a:pt x="2109" y="1268"/>
                        <a:pt x="2110" y="1274"/>
                      </a:cubicBezTo>
                      <a:cubicBezTo>
                        <a:pt x="2110" y="1279"/>
                        <a:pt x="2107" y="1284"/>
                        <a:pt x="2103" y="1285"/>
                      </a:cubicBezTo>
                      <a:cubicBezTo>
                        <a:pt x="2109" y="1284"/>
                        <a:pt x="2114" y="1278"/>
                        <a:pt x="2115" y="1271"/>
                      </a:cubicBezTo>
                      <a:cubicBezTo>
                        <a:pt x="2117" y="1264"/>
                        <a:pt x="2113" y="1256"/>
                        <a:pt x="2105" y="1251"/>
                      </a:cubicBezTo>
                      <a:cubicBezTo>
                        <a:pt x="2096" y="1246"/>
                        <a:pt x="2085" y="1248"/>
                        <a:pt x="2078" y="1253"/>
                      </a:cubicBezTo>
                      <a:cubicBezTo>
                        <a:pt x="2072" y="1257"/>
                        <a:pt x="2069" y="1262"/>
                        <a:pt x="2067" y="1268"/>
                      </a:cubicBezTo>
                      <a:cubicBezTo>
                        <a:pt x="2062" y="1287"/>
                        <a:pt x="2083" y="1296"/>
                        <a:pt x="2095" y="1315"/>
                      </a:cubicBezTo>
                      <a:cubicBezTo>
                        <a:pt x="2106" y="1334"/>
                        <a:pt x="2111" y="1358"/>
                        <a:pt x="2108" y="1380"/>
                      </a:cubicBezTo>
                      <a:cubicBezTo>
                        <a:pt x="2108" y="1350"/>
                        <a:pt x="2101" y="1321"/>
                        <a:pt x="2079" y="1301"/>
                      </a:cubicBezTo>
                      <a:cubicBezTo>
                        <a:pt x="2071" y="1295"/>
                        <a:pt x="2065" y="1292"/>
                        <a:pt x="2056" y="1289"/>
                      </a:cubicBezTo>
                      <a:cubicBezTo>
                        <a:pt x="2048" y="1286"/>
                        <a:pt x="2041" y="1286"/>
                        <a:pt x="2032" y="1286"/>
                      </a:cubicBezTo>
                      <a:cubicBezTo>
                        <a:pt x="2005" y="1289"/>
                        <a:pt x="1987" y="1305"/>
                        <a:pt x="1979" y="1328"/>
                      </a:cubicBezTo>
                      <a:cubicBezTo>
                        <a:pt x="1973" y="1346"/>
                        <a:pt x="1972" y="1364"/>
                        <a:pt x="1987" y="1378"/>
                      </a:cubicBezTo>
                      <a:close/>
                      <a:moveTo>
                        <a:pt x="1823" y="1505"/>
                      </a:moveTo>
                      <a:cubicBezTo>
                        <a:pt x="1823" y="1502"/>
                        <a:pt x="1825" y="1500"/>
                        <a:pt x="1828" y="1499"/>
                      </a:cubicBezTo>
                      <a:cubicBezTo>
                        <a:pt x="1831" y="1499"/>
                        <a:pt x="1833" y="1501"/>
                        <a:pt x="1833" y="1504"/>
                      </a:cubicBezTo>
                      <a:cubicBezTo>
                        <a:pt x="1834" y="1507"/>
                        <a:pt x="1831" y="1509"/>
                        <a:pt x="1829" y="1510"/>
                      </a:cubicBezTo>
                      <a:cubicBezTo>
                        <a:pt x="1826" y="1510"/>
                        <a:pt x="1823" y="1508"/>
                        <a:pt x="1823" y="1505"/>
                      </a:cubicBezTo>
                      <a:close/>
                      <a:moveTo>
                        <a:pt x="1955" y="1467"/>
                      </a:moveTo>
                      <a:cubicBezTo>
                        <a:pt x="1960" y="1469"/>
                        <a:pt x="1966" y="1469"/>
                        <a:pt x="1969" y="1465"/>
                      </a:cubicBezTo>
                      <a:cubicBezTo>
                        <a:pt x="1971" y="1462"/>
                        <a:pt x="1971" y="1459"/>
                        <a:pt x="1970" y="1456"/>
                      </a:cubicBezTo>
                      <a:cubicBezTo>
                        <a:pt x="1968" y="1453"/>
                        <a:pt x="1964" y="1452"/>
                        <a:pt x="1961" y="1455"/>
                      </a:cubicBezTo>
                      <a:cubicBezTo>
                        <a:pt x="1959" y="1456"/>
                        <a:pt x="1959" y="1459"/>
                        <a:pt x="1960" y="1462"/>
                      </a:cubicBezTo>
                      <a:cubicBezTo>
                        <a:pt x="1955" y="1459"/>
                        <a:pt x="1957" y="1450"/>
                        <a:pt x="1965" y="1450"/>
                      </a:cubicBezTo>
                      <a:cubicBezTo>
                        <a:pt x="1969" y="1450"/>
                        <a:pt x="1973" y="1453"/>
                        <a:pt x="1974" y="1457"/>
                      </a:cubicBezTo>
                      <a:cubicBezTo>
                        <a:pt x="1976" y="1465"/>
                        <a:pt x="1970" y="1471"/>
                        <a:pt x="1964" y="1472"/>
                      </a:cubicBezTo>
                      <a:cubicBezTo>
                        <a:pt x="1957" y="1473"/>
                        <a:pt x="1951" y="1469"/>
                        <a:pt x="1948" y="1464"/>
                      </a:cubicBezTo>
                      <a:cubicBezTo>
                        <a:pt x="1956" y="1480"/>
                        <a:pt x="1984" y="1493"/>
                        <a:pt x="1998" y="1494"/>
                      </a:cubicBezTo>
                      <a:cubicBezTo>
                        <a:pt x="1997" y="1495"/>
                        <a:pt x="1996" y="1496"/>
                        <a:pt x="1996" y="1497"/>
                      </a:cubicBezTo>
                      <a:cubicBezTo>
                        <a:pt x="1974" y="1495"/>
                        <a:pt x="1949" y="1479"/>
                        <a:pt x="1944" y="1462"/>
                      </a:cubicBezTo>
                      <a:cubicBezTo>
                        <a:pt x="1937" y="1487"/>
                        <a:pt x="1928" y="1502"/>
                        <a:pt x="1927" y="1519"/>
                      </a:cubicBezTo>
                      <a:cubicBezTo>
                        <a:pt x="1927" y="1527"/>
                        <a:pt x="1928" y="1536"/>
                        <a:pt x="1933" y="1542"/>
                      </a:cubicBezTo>
                      <a:cubicBezTo>
                        <a:pt x="1932" y="1543"/>
                        <a:pt x="1932" y="1546"/>
                        <a:pt x="1933" y="1548"/>
                      </a:cubicBezTo>
                      <a:cubicBezTo>
                        <a:pt x="1924" y="1542"/>
                        <a:pt x="1921" y="1529"/>
                        <a:pt x="1924" y="1516"/>
                      </a:cubicBezTo>
                      <a:cubicBezTo>
                        <a:pt x="1924" y="1515"/>
                        <a:pt x="1924" y="1515"/>
                        <a:pt x="1924" y="1514"/>
                      </a:cubicBezTo>
                      <a:cubicBezTo>
                        <a:pt x="1916" y="1527"/>
                        <a:pt x="1914" y="1547"/>
                        <a:pt x="1918" y="1564"/>
                      </a:cubicBezTo>
                      <a:cubicBezTo>
                        <a:pt x="1920" y="1571"/>
                        <a:pt x="1923" y="1579"/>
                        <a:pt x="1929" y="1583"/>
                      </a:cubicBezTo>
                      <a:cubicBezTo>
                        <a:pt x="1933" y="1585"/>
                        <a:pt x="1940" y="1586"/>
                        <a:pt x="1942" y="1582"/>
                      </a:cubicBezTo>
                      <a:cubicBezTo>
                        <a:pt x="1943" y="1580"/>
                        <a:pt x="1943" y="1579"/>
                        <a:pt x="1942" y="1577"/>
                      </a:cubicBezTo>
                      <a:cubicBezTo>
                        <a:pt x="1941" y="1576"/>
                        <a:pt x="1939" y="1576"/>
                        <a:pt x="1938" y="1577"/>
                      </a:cubicBezTo>
                      <a:cubicBezTo>
                        <a:pt x="1937" y="1577"/>
                        <a:pt x="1937" y="1578"/>
                        <a:pt x="1936" y="1579"/>
                      </a:cubicBezTo>
                      <a:cubicBezTo>
                        <a:pt x="1936" y="1581"/>
                        <a:pt x="1938" y="1582"/>
                        <a:pt x="1939" y="1581"/>
                      </a:cubicBezTo>
                      <a:cubicBezTo>
                        <a:pt x="1940" y="1581"/>
                        <a:pt x="1940" y="1580"/>
                        <a:pt x="1940" y="1580"/>
                      </a:cubicBezTo>
                      <a:cubicBezTo>
                        <a:pt x="1941" y="1581"/>
                        <a:pt x="1941" y="1582"/>
                        <a:pt x="1940" y="1582"/>
                      </a:cubicBezTo>
                      <a:cubicBezTo>
                        <a:pt x="1938" y="1583"/>
                        <a:pt x="1937" y="1583"/>
                        <a:pt x="1935" y="1582"/>
                      </a:cubicBezTo>
                      <a:cubicBezTo>
                        <a:pt x="1933" y="1580"/>
                        <a:pt x="1933" y="1577"/>
                        <a:pt x="1935" y="1575"/>
                      </a:cubicBezTo>
                      <a:cubicBezTo>
                        <a:pt x="1936" y="1573"/>
                        <a:pt x="1938" y="1572"/>
                        <a:pt x="1940" y="1573"/>
                      </a:cubicBezTo>
                      <a:cubicBezTo>
                        <a:pt x="1942" y="1573"/>
                        <a:pt x="1944" y="1574"/>
                        <a:pt x="1945" y="1575"/>
                      </a:cubicBezTo>
                      <a:cubicBezTo>
                        <a:pt x="1947" y="1578"/>
                        <a:pt x="1947" y="1580"/>
                        <a:pt x="1945" y="1583"/>
                      </a:cubicBezTo>
                      <a:cubicBezTo>
                        <a:pt x="1942" y="1587"/>
                        <a:pt x="1937" y="1587"/>
                        <a:pt x="1932" y="1586"/>
                      </a:cubicBezTo>
                      <a:cubicBezTo>
                        <a:pt x="1930" y="1585"/>
                        <a:pt x="1928" y="1584"/>
                        <a:pt x="1926" y="1582"/>
                      </a:cubicBezTo>
                      <a:cubicBezTo>
                        <a:pt x="1932" y="1591"/>
                        <a:pt x="1941" y="1594"/>
                        <a:pt x="1951" y="1593"/>
                      </a:cubicBezTo>
                      <a:cubicBezTo>
                        <a:pt x="1957" y="1593"/>
                        <a:pt x="1962" y="1590"/>
                        <a:pt x="1966" y="1586"/>
                      </a:cubicBezTo>
                      <a:cubicBezTo>
                        <a:pt x="1966" y="1586"/>
                        <a:pt x="1966" y="1586"/>
                        <a:pt x="1966" y="1586"/>
                      </a:cubicBezTo>
                      <a:cubicBezTo>
                        <a:pt x="1962" y="1589"/>
                        <a:pt x="1955" y="1589"/>
                        <a:pt x="1953" y="1581"/>
                      </a:cubicBezTo>
                      <a:cubicBezTo>
                        <a:pt x="1952" y="1575"/>
                        <a:pt x="1958" y="1565"/>
                        <a:pt x="1946" y="1557"/>
                      </a:cubicBezTo>
                      <a:cubicBezTo>
                        <a:pt x="1953" y="1558"/>
                        <a:pt x="1960" y="1560"/>
                        <a:pt x="1964" y="1564"/>
                      </a:cubicBezTo>
                      <a:cubicBezTo>
                        <a:pt x="1969" y="1569"/>
                        <a:pt x="1971" y="1576"/>
                        <a:pt x="1969" y="1582"/>
                      </a:cubicBezTo>
                      <a:cubicBezTo>
                        <a:pt x="1966" y="1590"/>
                        <a:pt x="1958" y="1594"/>
                        <a:pt x="1950" y="1595"/>
                      </a:cubicBezTo>
                      <a:cubicBezTo>
                        <a:pt x="1939" y="1596"/>
                        <a:pt x="1929" y="1590"/>
                        <a:pt x="1923" y="1580"/>
                      </a:cubicBezTo>
                      <a:cubicBezTo>
                        <a:pt x="1917" y="1572"/>
                        <a:pt x="1914" y="1556"/>
                        <a:pt x="1914" y="1545"/>
                      </a:cubicBezTo>
                      <a:cubicBezTo>
                        <a:pt x="1914" y="1536"/>
                        <a:pt x="1917" y="1524"/>
                        <a:pt x="1921" y="1516"/>
                      </a:cubicBezTo>
                      <a:cubicBezTo>
                        <a:pt x="1917" y="1520"/>
                        <a:pt x="1912" y="1524"/>
                        <a:pt x="1907" y="1527"/>
                      </a:cubicBezTo>
                      <a:cubicBezTo>
                        <a:pt x="1896" y="1534"/>
                        <a:pt x="1886" y="1536"/>
                        <a:pt x="1873" y="1535"/>
                      </a:cubicBezTo>
                      <a:cubicBezTo>
                        <a:pt x="1868" y="1535"/>
                        <a:pt x="1864" y="1534"/>
                        <a:pt x="1860" y="1533"/>
                      </a:cubicBezTo>
                      <a:cubicBezTo>
                        <a:pt x="1861" y="1532"/>
                        <a:pt x="1862" y="1531"/>
                        <a:pt x="1861" y="1530"/>
                      </a:cubicBezTo>
                      <a:cubicBezTo>
                        <a:pt x="1865" y="1531"/>
                        <a:pt x="1869" y="1531"/>
                        <a:pt x="1873" y="1532"/>
                      </a:cubicBezTo>
                      <a:cubicBezTo>
                        <a:pt x="1885" y="1532"/>
                        <a:pt x="1894" y="1530"/>
                        <a:pt x="1905" y="1523"/>
                      </a:cubicBezTo>
                      <a:cubicBezTo>
                        <a:pt x="1918" y="1514"/>
                        <a:pt x="1926" y="1501"/>
                        <a:pt x="1932" y="1487"/>
                      </a:cubicBezTo>
                      <a:cubicBezTo>
                        <a:pt x="1929" y="1490"/>
                        <a:pt x="1926" y="1493"/>
                        <a:pt x="1923" y="1496"/>
                      </a:cubicBezTo>
                      <a:cubicBezTo>
                        <a:pt x="1923" y="1496"/>
                        <a:pt x="1923" y="1496"/>
                        <a:pt x="1923" y="1496"/>
                      </a:cubicBezTo>
                      <a:cubicBezTo>
                        <a:pt x="1916" y="1501"/>
                        <a:pt x="1909" y="1505"/>
                        <a:pt x="1900" y="1505"/>
                      </a:cubicBezTo>
                      <a:cubicBezTo>
                        <a:pt x="1908" y="1502"/>
                        <a:pt x="1914" y="1499"/>
                        <a:pt x="1921" y="1494"/>
                      </a:cubicBezTo>
                      <a:cubicBezTo>
                        <a:pt x="1921" y="1494"/>
                        <a:pt x="1921" y="1494"/>
                        <a:pt x="1921" y="1494"/>
                      </a:cubicBezTo>
                      <a:cubicBezTo>
                        <a:pt x="1935" y="1482"/>
                        <a:pt x="1935" y="1478"/>
                        <a:pt x="1939" y="1461"/>
                      </a:cubicBezTo>
                      <a:cubicBezTo>
                        <a:pt x="1945" y="1434"/>
                        <a:pt x="1949" y="1406"/>
                        <a:pt x="1965" y="1387"/>
                      </a:cubicBezTo>
                      <a:cubicBezTo>
                        <a:pt x="1957" y="1401"/>
                        <a:pt x="1936" y="1456"/>
                        <a:pt x="1955" y="1467"/>
                      </a:cubicBezTo>
                      <a:close/>
                      <a:moveTo>
                        <a:pt x="1911" y="1500"/>
                      </a:moveTo>
                      <a:cubicBezTo>
                        <a:pt x="1906" y="1488"/>
                        <a:pt x="1891" y="1496"/>
                        <a:pt x="1885" y="1497"/>
                      </a:cubicBezTo>
                      <a:cubicBezTo>
                        <a:pt x="1881" y="1499"/>
                        <a:pt x="1878" y="1499"/>
                        <a:pt x="1874" y="1497"/>
                      </a:cubicBezTo>
                      <a:cubicBezTo>
                        <a:pt x="1877" y="1501"/>
                        <a:pt x="1886" y="1510"/>
                        <a:pt x="1892" y="1512"/>
                      </a:cubicBezTo>
                      <a:cubicBezTo>
                        <a:pt x="1899" y="1515"/>
                        <a:pt x="1908" y="1513"/>
                        <a:pt x="1911" y="1503"/>
                      </a:cubicBezTo>
                      <a:cubicBezTo>
                        <a:pt x="1907" y="1506"/>
                        <a:pt x="1900" y="1507"/>
                        <a:pt x="1896" y="1504"/>
                      </a:cubicBezTo>
                      <a:cubicBezTo>
                        <a:pt x="1899" y="1504"/>
                        <a:pt x="1906" y="1503"/>
                        <a:pt x="1911" y="1500"/>
                      </a:cubicBezTo>
                      <a:close/>
                      <a:moveTo>
                        <a:pt x="1972" y="1543"/>
                      </a:moveTo>
                      <a:cubicBezTo>
                        <a:pt x="1971" y="1546"/>
                        <a:pt x="1973" y="1550"/>
                        <a:pt x="1976" y="1550"/>
                      </a:cubicBezTo>
                      <a:cubicBezTo>
                        <a:pt x="1979" y="1551"/>
                        <a:pt x="1982" y="1549"/>
                        <a:pt x="1983" y="1546"/>
                      </a:cubicBezTo>
                      <a:cubicBezTo>
                        <a:pt x="1984" y="1543"/>
                        <a:pt x="1982" y="1540"/>
                        <a:pt x="1979" y="1539"/>
                      </a:cubicBezTo>
                      <a:cubicBezTo>
                        <a:pt x="1976" y="1538"/>
                        <a:pt x="1973" y="1540"/>
                        <a:pt x="1972" y="1543"/>
                      </a:cubicBezTo>
                      <a:close/>
                      <a:moveTo>
                        <a:pt x="1955" y="1545"/>
                      </a:moveTo>
                      <a:cubicBezTo>
                        <a:pt x="1954" y="1549"/>
                        <a:pt x="1956" y="1553"/>
                        <a:pt x="1960" y="1554"/>
                      </a:cubicBezTo>
                      <a:cubicBezTo>
                        <a:pt x="1964" y="1555"/>
                        <a:pt x="1968" y="1552"/>
                        <a:pt x="1969" y="1548"/>
                      </a:cubicBezTo>
                      <a:cubicBezTo>
                        <a:pt x="1970" y="1545"/>
                        <a:pt x="1967" y="1541"/>
                        <a:pt x="1963" y="1540"/>
                      </a:cubicBezTo>
                      <a:cubicBezTo>
                        <a:pt x="1960" y="1539"/>
                        <a:pt x="1956" y="1541"/>
                        <a:pt x="1955" y="1545"/>
                      </a:cubicBezTo>
                      <a:close/>
                      <a:moveTo>
                        <a:pt x="1933" y="1543"/>
                      </a:moveTo>
                      <a:cubicBezTo>
                        <a:pt x="1932" y="1548"/>
                        <a:pt x="1935" y="1553"/>
                        <a:pt x="1940" y="1554"/>
                      </a:cubicBezTo>
                      <a:cubicBezTo>
                        <a:pt x="1945" y="1556"/>
                        <a:pt x="1950" y="1553"/>
                        <a:pt x="1952" y="1547"/>
                      </a:cubicBezTo>
                      <a:cubicBezTo>
                        <a:pt x="1953" y="1542"/>
                        <a:pt x="1950" y="1537"/>
                        <a:pt x="1945" y="1536"/>
                      </a:cubicBezTo>
                      <a:cubicBezTo>
                        <a:pt x="1940" y="1535"/>
                        <a:pt x="1935" y="1538"/>
                        <a:pt x="1933" y="1543"/>
                      </a:cubicBezTo>
                      <a:close/>
                      <a:moveTo>
                        <a:pt x="1839" y="1529"/>
                      </a:moveTo>
                      <a:cubicBezTo>
                        <a:pt x="1839" y="1523"/>
                        <a:pt x="1843" y="1518"/>
                        <a:pt x="1849" y="1518"/>
                      </a:cubicBezTo>
                      <a:cubicBezTo>
                        <a:pt x="1854" y="1517"/>
                        <a:pt x="1859" y="1521"/>
                        <a:pt x="1860" y="1527"/>
                      </a:cubicBezTo>
                      <a:cubicBezTo>
                        <a:pt x="1860" y="1533"/>
                        <a:pt x="1856" y="1537"/>
                        <a:pt x="1850" y="1538"/>
                      </a:cubicBezTo>
                      <a:cubicBezTo>
                        <a:pt x="1845" y="1538"/>
                        <a:pt x="1840" y="1534"/>
                        <a:pt x="1839" y="1529"/>
                      </a:cubicBezTo>
                      <a:close/>
                      <a:moveTo>
                        <a:pt x="1827" y="1517"/>
                      </a:moveTo>
                      <a:cubicBezTo>
                        <a:pt x="1827" y="1513"/>
                        <a:pt x="1830" y="1510"/>
                        <a:pt x="1833" y="1510"/>
                      </a:cubicBezTo>
                      <a:cubicBezTo>
                        <a:pt x="1837" y="1510"/>
                        <a:pt x="1840" y="1512"/>
                        <a:pt x="1841" y="1516"/>
                      </a:cubicBezTo>
                      <a:cubicBezTo>
                        <a:pt x="1841" y="1520"/>
                        <a:pt x="1838" y="1523"/>
                        <a:pt x="1834" y="1523"/>
                      </a:cubicBezTo>
                      <a:cubicBezTo>
                        <a:pt x="1831" y="1524"/>
                        <a:pt x="1828" y="1521"/>
                        <a:pt x="1827" y="1517"/>
                      </a:cubicBezTo>
                      <a:close/>
                      <a:moveTo>
                        <a:pt x="1875" y="1349"/>
                      </a:moveTo>
                      <a:cubicBezTo>
                        <a:pt x="1881" y="1335"/>
                        <a:pt x="1884" y="1320"/>
                        <a:pt x="1880" y="1307"/>
                      </a:cubicBezTo>
                      <a:cubicBezTo>
                        <a:pt x="1876" y="1294"/>
                        <a:pt x="1865" y="1283"/>
                        <a:pt x="1852" y="1281"/>
                      </a:cubicBezTo>
                      <a:cubicBezTo>
                        <a:pt x="1844" y="1280"/>
                        <a:pt x="1835" y="1282"/>
                        <a:pt x="1829" y="1285"/>
                      </a:cubicBezTo>
                      <a:cubicBezTo>
                        <a:pt x="1821" y="1290"/>
                        <a:pt x="1816" y="1295"/>
                        <a:pt x="1811" y="1302"/>
                      </a:cubicBezTo>
                      <a:cubicBezTo>
                        <a:pt x="1806" y="1310"/>
                        <a:pt x="1804" y="1316"/>
                        <a:pt x="1802" y="1325"/>
                      </a:cubicBezTo>
                      <a:cubicBezTo>
                        <a:pt x="1802" y="1329"/>
                        <a:pt x="1802" y="1332"/>
                        <a:pt x="1802" y="1336"/>
                      </a:cubicBezTo>
                      <a:cubicBezTo>
                        <a:pt x="1802" y="1346"/>
                        <a:pt x="1804" y="1355"/>
                        <a:pt x="1808" y="1364"/>
                      </a:cubicBezTo>
                      <a:cubicBezTo>
                        <a:pt x="1814" y="1378"/>
                        <a:pt x="1821" y="1387"/>
                        <a:pt x="1833" y="1396"/>
                      </a:cubicBezTo>
                      <a:cubicBezTo>
                        <a:pt x="1834" y="1396"/>
                        <a:pt x="1835" y="1397"/>
                        <a:pt x="1835" y="1397"/>
                      </a:cubicBezTo>
                      <a:cubicBezTo>
                        <a:pt x="1825" y="1397"/>
                        <a:pt x="1814" y="1400"/>
                        <a:pt x="1805" y="1405"/>
                      </a:cubicBezTo>
                      <a:cubicBezTo>
                        <a:pt x="1795" y="1412"/>
                        <a:pt x="1786" y="1421"/>
                        <a:pt x="1783" y="1434"/>
                      </a:cubicBezTo>
                      <a:cubicBezTo>
                        <a:pt x="1782" y="1439"/>
                        <a:pt x="1782" y="1444"/>
                        <a:pt x="1784" y="1450"/>
                      </a:cubicBezTo>
                      <a:cubicBezTo>
                        <a:pt x="1783" y="1444"/>
                        <a:pt x="1784" y="1439"/>
                        <a:pt x="1785" y="1434"/>
                      </a:cubicBezTo>
                      <a:cubicBezTo>
                        <a:pt x="1788" y="1423"/>
                        <a:pt x="1797" y="1414"/>
                        <a:pt x="1807" y="1408"/>
                      </a:cubicBezTo>
                      <a:cubicBezTo>
                        <a:pt x="1815" y="1404"/>
                        <a:pt x="1822" y="1403"/>
                        <a:pt x="1830" y="1402"/>
                      </a:cubicBezTo>
                      <a:cubicBezTo>
                        <a:pt x="1845" y="1402"/>
                        <a:pt x="1856" y="1406"/>
                        <a:pt x="1871" y="1407"/>
                      </a:cubicBezTo>
                      <a:cubicBezTo>
                        <a:pt x="1872" y="1407"/>
                        <a:pt x="1872" y="1407"/>
                        <a:pt x="1872" y="1407"/>
                      </a:cubicBezTo>
                      <a:cubicBezTo>
                        <a:pt x="1880" y="1408"/>
                        <a:pt x="1887" y="1407"/>
                        <a:pt x="1895" y="1405"/>
                      </a:cubicBezTo>
                      <a:cubicBezTo>
                        <a:pt x="1898" y="1405"/>
                        <a:pt x="1916" y="1400"/>
                        <a:pt x="1916" y="1397"/>
                      </a:cubicBezTo>
                      <a:cubicBezTo>
                        <a:pt x="1915" y="1396"/>
                        <a:pt x="1903" y="1399"/>
                        <a:pt x="1901" y="1400"/>
                      </a:cubicBezTo>
                      <a:cubicBezTo>
                        <a:pt x="1891" y="1401"/>
                        <a:pt x="1882" y="1403"/>
                        <a:pt x="1872" y="1402"/>
                      </a:cubicBezTo>
                      <a:cubicBezTo>
                        <a:pt x="1872" y="1402"/>
                        <a:pt x="1871" y="1402"/>
                        <a:pt x="1871" y="1402"/>
                      </a:cubicBezTo>
                      <a:cubicBezTo>
                        <a:pt x="1857" y="1402"/>
                        <a:pt x="1847" y="1400"/>
                        <a:pt x="1835" y="1392"/>
                      </a:cubicBezTo>
                      <a:cubicBezTo>
                        <a:pt x="1822" y="1383"/>
                        <a:pt x="1811" y="1369"/>
                        <a:pt x="1810" y="1353"/>
                      </a:cubicBezTo>
                      <a:cubicBezTo>
                        <a:pt x="1809" y="1344"/>
                        <a:pt x="1815" y="1331"/>
                        <a:pt x="1825" y="1330"/>
                      </a:cubicBezTo>
                      <a:cubicBezTo>
                        <a:pt x="1829" y="1330"/>
                        <a:pt x="1832" y="1332"/>
                        <a:pt x="1833" y="1335"/>
                      </a:cubicBezTo>
                      <a:cubicBezTo>
                        <a:pt x="1834" y="1338"/>
                        <a:pt x="1833" y="1341"/>
                        <a:pt x="1831" y="1343"/>
                      </a:cubicBezTo>
                      <a:cubicBezTo>
                        <a:pt x="1828" y="1345"/>
                        <a:pt x="1826" y="1345"/>
                        <a:pt x="1825" y="1344"/>
                      </a:cubicBezTo>
                      <a:cubicBezTo>
                        <a:pt x="1822" y="1343"/>
                        <a:pt x="1821" y="1339"/>
                        <a:pt x="1823" y="1337"/>
                      </a:cubicBezTo>
                      <a:cubicBezTo>
                        <a:pt x="1824" y="1336"/>
                        <a:pt x="1826" y="1335"/>
                        <a:pt x="1827" y="1336"/>
                      </a:cubicBezTo>
                      <a:cubicBezTo>
                        <a:pt x="1826" y="1334"/>
                        <a:pt x="1824" y="1333"/>
                        <a:pt x="1822" y="1335"/>
                      </a:cubicBezTo>
                      <a:cubicBezTo>
                        <a:pt x="1819" y="1336"/>
                        <a:pt x="1817" y="1340"/>
                        <a:pt x="1818" y="1343"/>
                      </a:cubicBezTo>
                      <a:cubicBezTo>
                        <a:pt x="1820" y="1349"/>
                        <a:pt x="1826" y="1352"/>
                        <a:pt x="1831" y="1351"/>
                      </a:cubicBezTo>
                      <a:cubicBezTo>
                        <a:pt x="1835" y="1350"/>
                        <a:pt x="1839" y="1347"/>
                        <a:pt x="1841" y="1343"/>
                      </a:cubicBezTo>
                      <a:cubicBezTo>
                        <a:pt x="1842" y="1339"/>
                        <a:pt x="1842" y="1335"/>
                        <a:pt x="1840" y="1331"/>
                      </a:cubicBezTo>
                      <a:cubicBezTo>
                        <a:pt x="1838" y="1326"/>
                        <a:pt x="1832" y="1323"/>
                        <a:pt x="1827" y="1324"/>
                      </a:cubicBezTo>
                      <a:cubicBezTo>
                        <a:pt x="1814" y="1325"/>
                        <a:pt x="1807" y="1338"/>
                        <a:pt x="1808" y="1349"/>
                      </a:cubicBezTo>
                      <a:cubicBezTo>
                        <a:pt x="1808" y="1353"/>
                        <a:pt x="1809" y="1357"/>
                        <a:pt x="1810" y="1361"/>
                      </a:cubicBezTo>
                      <a:cubicBezTo>
                        <a:pt x="1805" y="1349"/>
                        <a:pt x="1804" y="1338"/>
                        <a:pt x="1805" y="1325"/>
                      </a:cubicBezTo>
                      <a:cubicBezTo>
                        <a:pt x="1806" y="1317"/>
                        <a:pt x="1808" y="1311"/>
                        <a:pt x="1812" y="1303"/>
                      </a:cubicBezTo>
                      <a:cubicBezTo>
                        <a:pt x="1817" y="1296"/>
                        <a:pt x="1822" y="1291"/>
                        <a:pt x="1829" y="1287"/>
                      </a:cubicBezTo>
                      <a:cubicBezTo>
                        <a:pt x="1833" y="1284"/>
                        <a:pt x="1837" y="1283"/>
                        <a:pt x="1842" y="1282"/>
                      </a:cubicBezTo>
                      <a:cubicBezTo>
                        <a:pt x="1842" y="1282"/>
                        <a:pt x="1842" y="1282"/>
                        <a:pt x="1842" y="1282"/>
                      </a:cubicBezTo>
                      <a:cubicBezTo>
                        <a:pt x="1830" y="1287"/>
                        <a:pt x="1825" y="1300"/>
                        <a:pt x="1838" y="1311"/>
                      </a:cubicBezTo>
                      <a:cubicBezTo>
                        <a:pt x="1848" y="1319"/>
                        <a:pt x="1873" y="1318"/>
                        <a:pt x="1875" y="1349"/>
                      </a:cubicBezTo>
                      <a:close/>
                      <a:moveTo>
                        <a:pt x="1786" y="1434"/>
                      </a:moveTo>
                      <a:cubicBezTo>
                        <a:pt x="1802" y="1436"/>
                        <a:pt x="1796" y="1457"/>
                        <a:pt x="1796" y="1463"/>
                      </a:cubicBezTo>
                      <a:cubicBezTo>
                        <a:pt x="1796" y="1469"/>
                        <a:pt x="1797" y="1473"/>
                        <a:pt x="1800" y="1476"/>
                      </a:cubicBezTo>
                      <a:cubicBezTo>
                        <a:pt x="1794" y="1475"/>
                        <a:pt x="1781" y="1466"/>
                        <a:pt x="1777" y="1460"/>
                      </a:cubicBezTo>
                      <a:cubicBezTo>
                        <a:pt x="1771" y="1452"/>
                        <a:pt x="1771" y="1441"/>
                        <a:pt x="1781" y="1434"/>
                      </a:cubicBezTo>
                      <a:cubicBezTo>
                        <a:pt x="1780" y="1440"/>
                        <a:pt x="1781" y="1448"/>
                        <a:pt x="1785" y="1453"/>
                      </a:cubicBezTo>
                      <a:cubicBezTo>
                        <a:pt x="1784" y="1450"/>
                        <a:pt x="1783" y="1441"/>
                        <a:pt x="1786" y="1434"/>
                      </a:cubicBezTo>
                      <a:close/>
                      <a:moveTo>
                        <a:pt x="2088" y="1392"/>
                      </a:moveTo>
                      <a:cubicBezTo>
                        <a:pt x="2081" y="1412"/>
                        <a:pt x="2071" y="1422"/>
                        <a:pt x="2061" y="1439"/>
                      </a:cubicBezTo>
                      <a:cubicBezTo>
                        <a:pt x="2056" y="1448"/>
                        <a:pt x="2053" y="1456"/>
                        <a:pt x="2055" y="1466"/>
                      </a:cubicBezTo>
                      <a:cubicBezTo>
                        <a:pt x="2057" y="1474"/>
                        <a:pt x="2062" y="1481"/>
                        <a:pt x="2070" y="1483"/>
                      </a:cubicBezTo>
                      <a:cubicBezTo>
                        <a:pt x="2077" y="1485"/>
                        <a:pt x="2085" y="1483"/>
                        <a:pt x="2089" y="1478"/>
                      </a:cubicBezTo>
                      <a:cubicBezTo>
                        <a:pt x="2093" y="1474"/>
                        <a:pt x="2094" y="1470"/>
                        <a:pt x="2093" y="1465"/>
                      </a:cubicBezTo>
                      <a:cubicBezTo>
                        <a:pt x="2092" y="1459"/>
                        <a:pt x="2086" y="1453"/>
                        <a:pt x="2080" y="1455"/>
                      </a:cubicBezTo>
                      <a:cubicBezTo>
                        <a:pt x="2076" y="1456"/>
                        <a:pt x="2073" y="1460"/>
                        <a:pt x="2073" y="1464"/>
                      </a:cubicBezTo>
                      <a:cubicBezTo>
                        <a:pt x="2074" y="1469"/>
                        <a:pt x="2078" y="1472"/>
                        <a:pt x="2083" y="1472"/>
                      </a:cubicBezTo>
                      <a:cubicBezTo>
                        <a:pt x="2087" y="1471"/>
                        <a:pt x="2091" y="1467"/>
                        <a:pt x="2090" y="1463"/>
                      </a:cubicBezTo>
                      <a:cubicBezTo>
                        <a:pt x="2090" y="1462"/>
                        <a:pt x="2090" y="1461"/>
                        <a:pt x="2090" y="1460"/>
                      </a:cubicBezTo>
                      <a:cubicBezTo>
                        <a:pt x="2091" y="1461"/>
                        <a:pt x="2091" y="1463"/>
                        <a:pt x="2092" y="1465"/>
                      </a:cubicBezTo>
                      <a:cubicBezTo>
                        <a:pt x="2092" y="1469"/>
                        <a:pt x="2091" y="1473"/>
                        <a:pt x="2088" y="1476"/>
                      </a:cubicBezTo>
                      <a:cubicBezTo>
                        <a:pt x="2083" y="1480"/>
                        <a:pt x="2077" y="1482"/>
                        <a:pt x="2071" y="1480"/>
                      </a:cubicBezTo>
                      <a:cubicBezTo>
                        <a:pt x="2064" y="1478"/>
                        <a:pt x="2060" y="1472"/>
                        <a:pt x="2058" y="1465"/>
                      </a:cubicBezTo>
                      <a:cubicBezTo>
                        <a:pt x="2057" y="1456"/>
                        <a:pt x="2060" y="1449"/>
                        <a:pt x="2064" y="1441"/>
                      </a:cubicBezTo>
                      <a:cubicBezTo>
                        <a:pt x="2075" y="1424"/>
                        <a:pt x="2085" y="1414"/>
                        <a:pt x="2093" y="1394"/>
                      </a:cubicBezTo>
                      <a:cubicBezTo>
                        <a:pt x="2100" y="1376"/>
                        <a:pt x="2102" y="1356"/>
                        <a:pt x="2095" y="1337"/>
                      </a:cubicBezTo>
                      <a:cubicBezTo>
                        <a:pt x="2089" y="1320"/>
                        <a:pt x="2077" y="1308"/>
                        <a:pt x="2058" y="1305"/>
                      </a:cubicBezTo>
                      <a:cubicBezTo>
                        <a:pt x="2041" y="1304"/>
                        <a:pt x="2024" y="1311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23" y="1323"/>
                        <a:pt x="2033" y="1321"/>
                        <a:pt x="2042" y="1325"/>
                      </a:cubicBezTo>
                      <a:cubicBezTo>
                        <a:pt x="2057" y="1333"/>
                        <a:pt x="2061" y="1348"/>
                        <a:pt x="2055" y="1363"/>
                      </a:cubicBezTo>
                      <a:cubicBezTo>
                        <a:pt x="2044" y="1391"/>
                        <a:pt x="2077" y="1405"/>
                        <a:pt x="2090" y="1375"/>
                      </a:cubicBezTo>
                      <a:cubicBezTo>
                        <a:pt x="2096" y="1360"/>
                        <a:pt x="2090" y="1342"/>
                        <a:pt x="2082" y="1332"/>
                      </a:cubicBezTo>
                      <a:cubicBezTo>
                        <a:pt x="2065" y="1312"/>
                        <a:pt x="2030" y="1305"/>
                        <a:pt x="2016" y="1327"/>
                      </a:cubicBezTo>
                      <a:cubicBezTo>
                        <a:pt x="2025" y="1313"/>
                        <a:pt x="2041" y="1306"/>
                        <a:pt x="2058" y="1308"/>
                      </a:cubicBezTo>
                      <a:cubicBezTo>
                        <a:pt x="2075" y="1311"/>
                        <a:pt x="2086" y="1322"/>
                        <a:pt x="2091" y="1338"/>
                      </a:cubicBezTo>
                      <a:cubicBezTo>
                        <a:pt x="2097" y="1357"/>
                        <a:pt x="2095" y="1375"/>
                        <a:pt x="2088" y="1392"/>
                      </a:cubicBezTo>
                      <a:close/>
                      <a:moveTo>
                        <a:pt x="1925" y="1394"/>
                      </a:moveTo>
                      <a:cubicBezTo>
                        <a:pt x="1891" y="1389"/>
                        <a:pt x="1877" y="1363"/>
                        <a:pt x="1862" y="1356"/>
                      </a:cubicBezTo>
                      <a:cubicBezTo>
                        <a:pt x="1846" y="1347"/>
                        <a:pt x="1836" y="1366"/>
                        <a:pt x="1851" y="1379"/>
                      </a:cubicBezTo>
                      <a:cubicBezTo>
                        <a:pt x="1868" y="1393"/>
                        <a:pt x="1899" y="1398"/>
                        <a:pt x="1925" y="1394"/>
                      </a:cubicBezTo>
                      <a:close/>
                      <a:moveTo>
                        <a:pt x="1967" y="1383"/>
                      </a:moveTo>
                      <a:cubicBezTo>
                        <a:pt x="1964" y="1399"/>
                        <a:pt x="1969" y="1415"/>
                        <a:pt x="1979" y="1426"/>
                      </a:cubicBezTo>
                      <a:cubicBezTo>
                        <a:pt x="1988" y="1436"/>
                        <a:pt x="2002" y="1443"/>
                        <a:pt x="2013" y="1437"/>
                      </a:cubicBezTo>
                      <a:cubicBezTo>
                        <a:pt x="2016" y="1442"/>
                        <a:pt x="2010" y="1450"/>
                        <a:pt x="2002" y="1451"/>
                      </a:cubicBezTo>
                      <a:cubicBezTo>
                        <a:pt x="1994" y="1453"/>
                        <a:pt x="1982" y="1447"/>
                        <a:pt x="1979" y="1435"/>
                      </a:cubicBezTo>
                      <a:cubicBezTo>
                        <a:pt x="1968" y="1439"/>
                        <a:pt x="1954" y="1410"/>
                        <a:pt x="1967" y="1383"/>
                      </a:cubicBezTo>
                      <a:close/>
                      <a:moveTo>
                        <a:pt x="2060" y="1281"/>
                      </a:moveTo>
                      <a:cubicBezTo>
                        <a:pt x="2051" y="1273"/>
                        <a:pt x="2036" y="1267"/>
                        <a:pt x="2026" y="1267"/>
                      </a:cubicBezTo>
                      <a:cubicBezTo>
                        <a:pt x="2013" y="1266"/>
                        <a:pt x="1995" y="1271"/>
                        <a:pt x="1990" y="1284"/>
                      </a:cubicBezTo>
                      <a:cubicBezTo>
                        <a:pt x="1977" y="1279"/>
                        <a:pt x="1965" y="1282"/>
                        <a:pt x="1955" y="1286"/>
                      </a:cubicBezTo>
                      <a:cubicBezTo>
                        <a:pt x="1939" y="1291"/>
                        <a:pt x="1921" y="1295"/>
                        <a:pt x="1913" y="1284"/>
                      </a:cubicBezTo>
                      <a:cubicBezTo>
                        <a:pt x="1916" y="1301"/>
                        <a:pt x="1936" y="1310"/>
                        <a:pt x="1952" y="1310"/>
                      </a:cubicBezTo>
                      <a:cubicBezTo>
                        <a:pt x="1973" y="1310"/>
                        <a:pt x="1984" y="1299"/>
                        <a:pt x="2004" y="1287"/>
                      </a:cubicBezTo>
                      <a:cubicBezTo>
                        <a:pt x="2014" y="1280"/>
                        <a:pt x="2043" y="1275"/>
                        <a:pt x="2060" y="1281"/>
                      </a:cubicBezTo>
                      <a:close/>
                      <a:moveTo>
                        <a:pt x="1973" y="1374"/>
                      </a:moveTo>
                      <a:cubicBezTo>
                        <a:pt x="1968" y="1387"/>
                        <a:pt x="1986" y="1400"/>
                        <a:pt x="2000" y="1403"/>
                      </a:cubicBezTo>
                      <a:cubicBezTo>
                        <a:pt x="2015" y="1407"/>
                        <a:pt x="2034" y="1406"/>
                        <a:pt x="2043" y="1422"/>
                      </a:cubicBezTo>
                      <a:cubicBezTo>
                        <a:pt x="2048" y="1430"/>
                        <a:pt x="2049" y="1440"/>
                        <a:pt x="2043" y="1448"/>
                      </a:cubicBezTo>
                      <a:cubicBezTo>
                        <a:pt x="2040" y="1453"/>
                        <a:pt x="2035" y="1455"/>
                        <a:pt x="2029" y="1452"/>
                      </a:cubicBezTo>
                      <a:cubicBezTo>
                        <a:pt x="2033" y="1452"/>
                        <a:pt x="2039" y="1445"/>
                        <a:pt x="2037" y="1439"/>
                      </a:cubicBezTo>
                      <a:cubicBezTo>
                        <a:pt x="2036" y="1433"/>
                        <a:pt x="2030" y="1429"/>
                        <a:pt x="2023" y="1428"/>
                      </a:cubicBezTo>
                      <a:cubicBezTo>
                        <a:pt x="2009" y="1426"/>
                        <a:pt x="1996" y="1427"/>
                        <a:pt x="1984" y="1420"/>
                      </a:cubicBezTo>
                      <a:cubicBezTo>
                        <a:pt x="1969" y="1412"/>
                        <a:pt x="1961" y="1391"/>
                        <a:pt x="1973" y="1374"/>
                      </a:cubicBezTo>
                      <a:close/>
                      <a:moveTo>
                        <a:pt x="1857" y="1448"/>
                      </a:moveTo>
                      <a:cubicBezTo>
                        <a:pt x="1841" y="1448"/>
                        <a:pt x="1819" y="1461"/>
                        <a:pt x="1812" y="1476"/>
                      </a:cubicBezTo>
                      <a:cubicBezTo>
                        <a:pt x="1805" y="1492"/>
                        <a:pt x="1817" y="1503"/>
                        <a:pt x="1828" y="1487"/>
                      </a:cubicBezTo>
                      <a:cubicBezTo>
                        <a:pt x="1837" y="1476"/>
                        <a:pt x="1843" y="1453"/>
                        <a:pt x="1857" y="1448"/>
                      </a:cubicBezTo>
                      <a:close/>
                      <a:moveTo>
                        <a:pt x="1881" y="1449"/>
                      </a:moveTo>
                      <a:cubicBezTo>
                        <a:pt x="1885" y="1450"/>
                        <a:pt x="1888" y="1449"/>
                        <a:pt x="1890" y="1447"/>
                      </a:cubicBezTo>
                      <a:cubicBezTo>
                        <a:pt x="1893" y="1444"/>
                        <a:pt x="1894" y="1439"/>
                        <a:pt x="1893" y="1434"/>
                      </a:cubicBezTo>
                      <a:cubicBezTo>
                        <a:pt x="1890" y="1429"/>
                        <a:pt x="1885" y="1427"/>
                        <a:pt x="1880" y="1428"/>
                      </a:cubicBezTo>
                      <a:cubicBezTo>
                        <a:pt x="1872" y="1430"/>
                        <a:pt x="1873" y="1437"/>
                        <a:pt x="1870" y="1441"/>
                      </a:cubicBezTo>
                      <a:cubicBezTo>
                        <a:pt x="1867" y="1445"/>
                        <a:pt x="1859" y="1446"/>
                        <a:pt x="1852" y="1443"/>
                      </a:cubicBezTo>
                      <a:cubicBezTo>
                        <a:pt x="1844" y="1440"/>
                        <a:pt x="1839" y="1433"/>
                        <a:pt x="1840" y="1424"/>
                      </a:cubicBezTo>
                      <a:cubicBezTo>
                        <a:pt x="1841" y="1419"/>
                        <a:pt x="1844" y="1414"/>
                        <a:pt x="1850" y="1414"/>
                      </a:cubicBezTo>
                      <a:cubicBezTo>
                        <a:pt x="1846" y="1418"/>
                        <a:pt x="1848" y="1426"/>
                        <a:pt x="1855" y="1426"/>
                      </a:cubicBezTo>
                      <a:cubicBezTo>
                        <a:pt x="1859" y="1427"/>
                        <a:pt x="1866" y="1423"/>
                        <a:pt x="1874" y="1419"/>
                      </a:cubicBezTo>
                      <a:cubicBezTo>
                        <a:pt x="1882" y="1416"/>
                        <a:pt x="1889" y="1414"/>
                        <a:pt x="1896" y="1416"/>
                      </a:cubicBezTo>
                      <a:cubicBezTo>
                        <a:pt x="1911" y="1419"/>
                        <a:pt x="1918" y="1435"/>
                        <a:pt x="1913" y="1448"/>
                      </a:cubicBezTo>
                      <a:cubicBezTo>
                        <a:pt x="1909" y="1455"/>
                        <a:pt x="1903" y="1459"/>
                        <a:pt x="1897" y="1461"/>
                      </a:cubicBezTo>
                      <a:cubicBezTo>
                        <a:pt x="1889" y="1465"/>
                        <a:pt x="1869" y="1467"/>
                        <a:pt x="1864" y="1475"/>
                      </a:cubicBezTo>
                      <a:cubicBezTo>
                        <a:pt x="1860" y="1481"/>
                        <a:pt x="1863" y="1487"/>
                        <a:pt x="1867" y="1488"/>
                      </a:cubicBezTo>
                      <a:cubicBezTo>
                        <a:pt x="1864" y="1493"/>
                        <a:pt x="1855" y="1491"/>
                        <a:pt x="1852" y="1485"/>
                      </a:cubicBezTo>
                      <a:cubicBezTo>
                        <a:pt x="1845" y="1475"/>
                        <a:pt x="1848" y="1458"/>
                        <a:pt x="1862" y="1451"/>
                      </a:cubicBezTo>
                      <a:cubicBezTo>
                        <a:pt x="1867" y="1449"/>
                        <a:pt x="1873" y="1449"/>
                        <a:pt x="1881" y="1449"/>
                      </a:cubicBezTo>
                      <a:close/>
                      <a:moveTo>
                        <a:pt x="1882" y="1447"/>
                      </a:moveTo>
                      <a:cubicBezTo>
                        <a:pt x="1887" y="1447"/>
                        <a:pt x="1892" y="1444"/>
                        <a:pt x="1892" y="1439"/>
                      </a:cubicBezTo>
                      <a:cubicBezTo>
                        <a:pt x="1891" y="1430"/>
                        <a:pt x="1880" y="1428"/>
                        <a:pt x="1876" y="1434"/>
                      </a:cubicBezTo>
                      <a:cubicBezTo>
                        <a:pt x="1872" y="1438"/>
                        <a:pt x="1873" y="1443"/>
                        <a:pt x="1866" y="1446"/>
                      </a:cubicBezTo>
                      <a:cubicBezTo>
                        <a:pt x="1874" y="1444"/>
                        <a:pt x="1876" y="1448"/>
                        <a:pt x="1882" y="1447"/>
                      </a:cubicBezTo>
                      <a:close/>
                      <a:moveTo>
                        <a:pt x="1917" y="1434"/>
                      </a:moveTo>
                      <a:cubicBezTo>
                        <a:pt x="1917" y="1426"/>
                        <a:pt x="1910" y="1418"/>
                        <a:pt x="1904" y="1416"/>
                      </a:cubicBezTo>
                      <a:cubicBezTo>
                        <a:pt x="1906" y="1407"/>
                        <a:pt x="1924" y="1404"/>
                        <a:pt x="1928" y="1416"/>
                      </a:cubicBezTo>
                      <a:cubicBezTo>
                        <a:pt x="1931" y="1424"/>
                        <a:pt x="1925" y="1434"/>
                        <a:pt x="1917" y="1434"/>
                      </a:cubicBezTo>
                      <a:close/>
                      <a:moveTo>
                        <a:pt x="1919" y="1168"/>
                      </a:moveTo>
                      <a:cubicBezTo>
                        <a:pt x="1929" y="1190"/>
                        <a:pt x="1954" y="1187"/>
                        <a:pt x="1966" y="1184"/>
                      </a:cubicBezTo>
                      <a:cubicBezTo>
                        <a:pt x="1980" y="1181"/>
                        <a:pt x="1994" y="1172"/>
                        <a:pt x="2008" y="1180"/>
                      </a:cubicBezTo>
                      <a:cubicBezTo>
                        <a:pt x="2016" y="1184"/>
                        <a:pt x="2021" y="1192"/>
                        <a:pt x="2020" y="1201"/>
                      </a:cubicBezTo>
                      <a:cubicBezTo>
                        <a:pt x="2019" y="1206"/>
                        <a:pt x="2016" y="1210"/>
                        <a:pt x="2011" y="1211"/>
                      </a:cubicBezTo>
                      <a:cubicBezTo>
                        <a:pt x="2014" y="1208"/>
                        <a:pt x="2015" y="1201"/>
                        <a:pt x="2012" y="1196"/>
                      </a:cubicBezTo>
                      <a:cubicBezTo>
                        <a:pt x="2008" y="1192"/>
                        <a:pt x="2001" y="1192"/>
                        <a:pt x="1995" y="1194"/>
                      </a:cubicBezTo>
                      <a:cubicBezTo>
                        <a:pt x="1980" y="1200"/>
                        <a:pt x="1965" y="1204"/>
                        <a:pt x="1951" y="1202"/>
                      </a:cubicBezTo>
                      <a:cubicBezTo>
                        <a:pt x="1936" y="1199"/>
                        <a:pt x="1920" y="1186"/>
                        <a:pt x="1919" y="1168"/>
                      </a:cubicBezTo>
                      <a:close/>
                      <a:moveTo>
                        <a:pt x="2163" y="1130"/>
                      </a:moveTo>
                      <a:cubicBezTo>
                        <a:pt x="2165" y="1129"/>
                        <a:pt x="2168" y="1129"/>
                        <a:pt x="2170" y="1131"/>
                      </a:cubicBezTo>
                      <a:cubicBezTo>
                        <a:pt x="2172" y="1132"/>
                        <a:pt x="2174" y="1135"/>
                        <a:pt x="2173" y="1139"/>
                      </a:cubicBezTo>
                      <a:cubicBezTo>
                        <a:pt x="2172" y="1143"/>
                        <a:pt x="2169" y="1146"/>
                        <a:pt x="2165" y="1146"/>
                      </a:cubicBezTo>
                      <a:cubicBezTo>
                        <a:pt x="2159" y="1146"/>
                        <a:pt x="2159" y="1141"/>
                        <a:pt x="2156" y="1138"/>
                      </a:cubicBezTo>
                      <a:cubicBezTo>
                        <a:pt x="2153" y="1135"/>
                        <a:pt x="2147" y="1136"/>
                        <a:pt x="2143" y="1139"/>
                      </a:cubicBezTo>
                      <a:cubicBezTo>
                        <a:pt x="2137" y="1143"/>
                        <a:pt x="2135" y="1149"/>
                        <a:pt x="2137" y="1155"/>
                      </a:cubicBezTo>
                      <a:cubicBezTo>
                        <a:pt x="2138" y="1159"/>
                        <a:pt x="2141" y="1162"/>
                        <a:pt x="2145" y="1160"/>
                      </a:cubicBezTo>
                      <a:cubicBezTo>
                        <a:pt x="2142" y="1158"/>
                        <a:pt x="2142" y="1152"/>
                        <a:pt x="2147" y="1151"/>
                      </a:cubicBezTo>
                      <a:cubicBezTo>
                        <a:pt x="2150" y="1150"/>
                        <a:pt x="2156" y="1152"/>
                        <a:pt x="2162" y="1153"/>
                      </a:cubicBezTo>
                      <a:cubicBezTo>
                        <a:pt x="2168" y="1154"/>
                        <a:pt x="2174" y="1154"/>
                        <a:pt x="2179" y="1152"/>
                      </a:cubicBezTo>
                      <a:cubicBezTo>
                        <a:pt x="2189" y="1148"/>
                        <a:pt x="2192" y="1135"/>
                        <a:pt x="2186" y="1126"/>
                      </a:cubicBezTo>
                      <a:cubicBezTo>
                        <a:pt x="2182" y="1122"/>
                        <a:pt x="2177" y="1120"/>
                        <a:pt x="2172" y="1119"/>
                      </a:cubicBezTo>
                      <a:cubicBezTo>
                        <a:pt x="2166" y="1118"/>
                        <a:pt x="2151" y="1119"/>
                        <a:pt x="2146" y="1114"/>
                      </a:cubicBezTo>
                      <a:cubicBezTo>
                        <a:pt x="2142" y="1110"/>
                        <a:pt x="2143" y="1105"/>
                        <a:pt x="2146" y="1104"/>
                      </a:cubicBezTo>
                      <a:cubicBezTo>
                        <a:pt x="2143" y="1101"/>
                        <a:pt x="2137" y="1104"/>
                        <a:pt x="2135" y="1108"/>
                      </a:cubicBezTo>
                      <a:cubicBezTo>
                        <a:pt x="2132" y="1117"/>
                        <a:pt x="2137" y="1129"/>
                        <a:pt x="2148" y="1132"/>
                      </a:cubicBezTo>
                      <a:cubicBezTo>
                        <a:pt x="2153" y="1133"/>
                        <a:pt x="2157" y="1132"/>
                        <a:pt x="2163" y="1130"/>
                      </a:cubicBezTo>
                      <a:close/>
                      <a:moveTo>
                        <a:pt x="2284" y="1230"/>
                      </a:moveTo>
                      <a:cubicBezTo>
                        <a:pt x="2267" y="1230"/>
                        <a:pt x="2259" y="1242"/>
                        <a:pt x="2254" y="1245"/>
                      </a:cubicBezTo>
                      <a:cubicBezTo>
                        <a:pt x="2248" y="1249"/>
                        <a:pt x="2244" y="1242"/>
                        <a:pt x="2249" y="1236"/>
                      </a:cubicBezTo>
                      <a:cubicBezTo>
                        <a:pt x="2255" y="1231"/>
                        <a:pt x="2271" y="1225"/>
                        <a:pt x="2284" y="1230"/>
                      </a:cubicBezTo>
                      <a:close/>
                      <a:moveTo>
                        <a:pt x="2221" y="1249"/>
                      </a:moveTo>
                      <a:cubicBezTo>
                        <a:pt x="2221" y="1247"/>
                        <a:pt x="2222" y="1246"/>
                        <a:pt x="2223" y="1246"/>
                      </a:cubicBezTo>
                      <a:cubicBezTo>
                        <a:pt x="2225" y="1245"/>
                        <a:pt x="2227" y="1245"/>
                        <a:pt x="2229" y="1246"/>
                      </a:cubicBezTo>
                      <a:cubicBezTo>
                        <a:pt x="2231" y="1248"/>
                        <a:pt x="2231" y="1250"/>
                        <a:pt x="2230" y="1252"/>
                      </a:cubicBezTo>
                      <a:cubicBezTo>
                        <a:pt x="2228" y="1255"/>
                        <a:pt x="2225" y="1254"/>
                        <a:pt x="2223" y="1255"/>
                      </a:cubicBezTo>
                      <a:cubicBezTo>
                        <a:pt x="2221" y="1256"/>
                        <a:pt x="2219" y="1259"/>
                        <a:pt x="2220" y="1262"/>
                      </a:cubicBezTo>
                      <a:cubicBezTo>
                        <a:pt x="2220" y="1266"/>
                        <a:pt x="2223" y="1269"/>
                        <a:pt x="2227" y="1269"/>
                      </a:cubicBezTo>
                      <a:cubicBezTo>
                        <a:pt x="2229" y="1270"/>
                        <a:pt x="2231" y="1269"/>
                        <a:pt x="2232" y="1266"/>
                      </a:cubicBezTo>
                      <a:cubicBezTo>
                        <a:pt x="2230" y="1267"/>
                        <a:pt x="2227" y="1266"/>
                        <a:pt x="2227" y="1263"/>
                      </a:cubicBezTo>
                      <a:cubicBezTo>
                        <a:pt x="2228" y="1261"/>
                        <a:pt x="2230" y="1259"/>
                        <a:pt x="2233" y="1256"/>
                      </a:cubicBezTo>
                      <a:cubicBezTo>
                        <a:pt x="2235" y="1253"/>
                        <a:pt x="2237" y="1250"/>
                        <a:pt x="2237" y="1247"/>
                      </a:cubicBezTo>
                      <a:cubicBezTo>
                        <a:pt x="2237" y="1241"/>
                        <a:pt x="2232" y="1235"/>
                        <a:pt x="2225" y="1236"/>
                      </a:cubicBezTo>
                      <a:cubicBezTo>
                        <a:pt x="2222" y="1237"/>
                        <a:pt x="2220" y="1239"/>
                        <a:pt x="2218" y="1241"/>
                      </a:cubicBezTo>
                      <a:cubicBezTo>
                        <a:pt x="2216" y="1244"/>
                        <a:pt x="2212" y="1252"/>
                        <a:pt x="2208" y="1253"/>
                      </a:cubicBezTo>
                      <a:cubicBezTo>
                        <a:pt x="2205" y="1254"/>
                        <a:pt x="2203" y="1252"/>
                        <a:pt x="2203" y="1250"/>
                      </a:cubicBezTo>
                      <a:cubicBezTo>
                        <a:pt x="2201" y="1251"/>
                        <a:pt x="2200" y="1255"/>
                        <a:pt x="2202" y="1257"/>
                      </a:cubicBezTo>
                      <a:cubicBezTo>
                        <a:pt x="2205" y="1261"/>
                        <a:pt x="2213" y="1262"/>
                        <a:pt x="2218" y="1257"/>
                      </a:cubicBezTo>
                      <a:cubicBezTo>
                        <a:pt x="2220" y="1255"/>
                        <a:pt x="2220" y="1252"/>
                        <a:pt x="2221" y="1249"/>
                      </a:cubicBezTo>
                      <a:close/>
                      <a:moveTo>
                        <a:pt x="2222" y="1249"/>
                      </a:moveTo>
                      <a:cubicBezTo>
                        <a:pt x="2223" y="1247"/>
                        <a:pt x="2225" y="1245"/>
                        <a:pt x="2227" y="1246"/>
                      </a:cubicBezTo>
                      <a:cubicBezTo>
                        <a:pt x="2230" y="1247"/>
                        <a:pt x="2230" y="1252"/>
                        <a:pt x="2227" y="1253"/>
                      </a:cubicBezTo>
                      <a:cubicBezTo>
                        <a:pt x="2224" y="1254"/>
                        <a:pt x="2223" y="1253"/>
                        <a:pt x="2220" y="1256"/>
                      </a:cubicBezTo>
                      <a:cubicBezTo>
                        <a:pt x="2222" y="1253"/>
                        <a:pt x="2221" y="1251"/>
                        <a:pt x="2222" y="1249"/>
                      </a:cubicBezTo>
                      <a:close/>
                      <a:moveTo>
                        <a:pt x="2232" y="1236"/>
                      </a:moveTo>
                      <a:cubicBezTo>
                        <a:pt x="2235" y="1237"/>
                        <a:pt x="2238" y="1241"/>
                        <a:pt x="2238" y="1244"/>
                      </a:cubicBezTo>
                      <a:cubicBezTo>
                        <a:pt x="2242" y="1244"/>
                        <a:pt x="2245" y="1237"/>
                        <a:pt x="2241" y="1233"/>
                      </a:cubicBezTo>
                      <a:cubicBezTo>
                        <a:pt x="2238" y="1231"/>
                        <a:pt x="2233" y="1232"/>
                        <a:pt x="2232" y="1236"/>
                      </a:cubicBezTo>
                      <a:close/>
                      <a:moveTo>
                        <a:pt x="2241" y="1233"/>
                      </a:moveTo>
                      <a:cubicBezTo>
                        <a:pt x="2242" y="1233"/>
                        <a:pt x="2243" y="1234"/>
                        <a:pt x="2243" y="1235"/>
                      </a:cubicBezTo>
                      <a:cubicBezTo>
                        <a:pt x="2249" y="1229"/>
                        <a:pt x="2257" y="1226"/>
                        <a:pt x="2265" y="1225"/>
                      </a:cubicBezTo>
                      <a:cubicBezTo>
                        <a:pt x="2280" y="1223"/>
                        <a:pt x="2290" y="1233"/>
                        <a:pt x="2312" y="1234"/>
                      </a:cubicBezTo>
                      <a:cubicBezTo>
                        <a:pt x="2322" y="1234"/>
                        <a:pt x="2331" y="1232"/>
                        <a:pt x="2337" y="1229"/>
                      </a:cubicBezTo>
                      <a:cubicBezTo>
                        <a:pt x="2351" y="1223"/>
                        <a:pt x="2364" y="1210"/>
                        <a:pt x="2381" y="1207"/>
                      </a:cubicBezTo>
                      <a:cubicBezTo>
                        <a:pt x="2374" y="1210"/>
                        <a:pt x="2371" y="1219"/>
                        <a:pt x="2380" y="1224"/>
                      </a:cubicBezTo>
                      <a:cubicBezTo>
                        <a:pt x="2386" y="1227"/>
                        <a:pt x="2399" y="1224"/>
                        <a:pt x="2404" y="1241"/>
                      </a:cubicBezTo>
                      <a:cubicBezTo>
                        <a:pt x="2406" y="1232"/>
                        <a:pt x="2406" y="1223"/>
                        <a:pt x="2401" y="1216"/>
                      </a:cubicBezTo>
                      <a:cubicBezTo>
                        <a:pt x="2398" y="1211"/>
                        <a:pt x="2394" y="1208"/>
                        <a:pt x="2389" y="1207"/>
                      </a:cubicBezTo>
                      <a:cubicBezTo>
                        <a:pt x="2366" y="1200"/>
                        <a:pt x="2346" y="1229"/>
                        <a:pt x="2326" y="1229"/>
                      </a:cubicBezTo>
                      <a:cubicBezTo>
                        <a:pt x="2327" y="1229"/>
                        <a:pt x="2328" y="1229"/>
                        <a:pt x="2329" y="1229"/>
                      </a:cubicBezTo>
                      <a:cubicBezTo>
                        <a:pt x="2348" y="1225"/>
                        <a:pt x="2359" y="1204"/>
                        <a:pt x="2353" y="1186"/>
                      </a:cubicBezTo>
                      <a:cubicBezTo>
                        <a:pt x="2350" y="1177"/>
                        <a:pt x="2343" y="1169"/>
                        <a:pt x="2333" y="1165"/>
                      </a:cubicBezTo>
                      <a:cubicBezTo>
                        <a:pt x="2322" y="1162"/>
                        <a:pt x="2310" y="1163"/>
                        <a:pt x="2301" y="1171"/>
                      </a:cubicBezTo>
                      <a:cubicBezTo>
                        <a:pt x="2292" y="1179"/>
                        <a:pt x="2288" y="1190"/>
                        <a:pt x="2293" y="1202"/>
                      </a:cubicBezTo>
                      <a:cubicBezTo>
                        <a:pt x="2296" y="1209"/>
                        <a:pt x="2304" y="1212"/>
                        <a:pt x="2311" y="1212"/>
                      </a:cubicBezTo>
                      <a:cubicBezTo>
                        <a:pt x="2321" y="1211"/>
                        <a:pt x="2327" y="1203"/>
                        <a:pt x="2327" y="1195"/>
                      </a:cubicBezTo>
                      <a:cubicBezTo>
                        <a:pt x="2328" y="1187"/>
                        <a:pt x="2320" y="1179"/>
                        <a:pt x="2310" y="1181"/>
                      </a:cubicBezTo>
                      <a:cubicBezTo>
                        <a:pt x="2322" y="1180"/>
                        <a:pt x="2327" y="1188"/>
                        <a:pt x="2325" y="1196"/>
                      </a:cubicBezTo>
                      <a:cubicBezTo>
                        <a:pt x="2325" y="1203"/>
                        <a:pt x="2320" y="1209"/>
                        <a:pt x="2311" y="1209"/>
                      </a:cubicBezTo>
                      <a:cubicBezTo>
                        <a:pt x="2305" y="1210"/>
                        <a:pt x="2298" y="1206"/>
                        <a:pt x="2296" y="1200"/>
                      </a:cubicBezTo>
                      <a:cubicBezTo>
                        <a:pt x="2291" y="1190"/>
                        <a:pt x="2295" y="1180"/>
                        <a:pt x="2303" y="1174"/>
                      </a:cubicBezTo>
                      <a:cubicBezTo>
                        <a:pt x="2311" y="1167"/>
                        <a:pt x="2322" y="1166"/>
                        <a:pt x="2332" y="1169"/>
                      </a:cubicBezTo>
                      <a:cubicBezTo>
                        <a:pt x="2342" y="1172"/>
                        <a:pt x="2348" y="1180"/>
                        <a:pt x="2351" y="1189"/>
                      </a:cubicBezTo>
                      <a:cubicBezTo>
                        <a:pt x="2355" y="1205"/>
                        <a:pt x="2345" y="1223"/>
                        <a:pt x="2329" y="1227"/>
                      </a:cubicBezTo>
                      <a:cubicBezTo>
                        <a:pt x="2314" y="1230"/>
                        <a:pt x="2304" y="1225"/>
                        <a:pt x="2295" y="1215"/>
                      </a:cubicBezTo>
                      <a:cubicBezTo>
                        <a:pt x="2280" y="1198"/>
                        <a:pt x="2276" y="1172"/>
                        <a:pt x="2284" y="1157"/>
                      </a:cubicBezTo>
                      <a:cubicBezTo>
                        <a:pt x="2288" y="1148"/>
                        <a:pt x="2298" y="1142"/>
                        <a:pt x="2306" y="1148"/>
                      </a:cubicBezTo>
                      <a:cubicBezTo>
                        <a:pt x="2312" y="1152"/>
                        <a:pt x="2312" y="1157"/>
                        <a:pt x="2308" y="1163"/>
                      </a:cubicBezTo>
                      <a:cubicBezTo>
                        <a:pt x="2318" y="1162"/>
                        <a:pt x="2320" y="1145"/>
                        <a:pt x="2311" y="1136"/>
                      </a:cubicBezTo>
                      <a:cubicBezTo>
                        <a:pt x="2301" y="1127"/>
                        <a:pt x="2290" y="1127"/>
                        <a:pt x="2282" y="1130"/>
                      </a:cubicBezTo>
                      <a:cubicBezTo>
                        <a:pt x="2270" y="1136"/>
                        <a:pt x="2261" y="1151"/>
                        <a:pt x="2264" y="1168"/>
                      </a:cubicBezTo>
                      <a:cubicBezTo>
                        <a:pt x="2266" y="1185"/>
                        <a:pt x="2275" y="1202"/>
                        <a:pt x="2289" y="1214"/>
                      </a:cubicBezTo>
                      <a:cubicBezTo>
                        <a:pt x="2287" y="1213"/>
                        <a:pt x="2285" y="1211"/>
                        <a:pt x="2283" y="1210"/>
                      </a:cubicBezTo>
                      <a:cubicBezTo>
                        <a:pt x="2261" y="1189"/>
                        <a:pt x="2252" y="1162"/>
                        <a:pt x="2260" y="1132"/>
                      </a:cubicBezTo>
                      <a:cubicBezTo>
                        <a:pt x="2267" y="1110"/>
                        <a:pt x="2282" y="1096"/>
                        <a:pt x="2304" y="1092"/>
                      </a:cubicBezTo>
                      <a:cubicBezTo>
                        <a:pt x="2318" y="1089"/>
                        <a:pt x="2331" y="1091"/>
                        <a:pt x="2343" y="1096"/>
                      </a:cubicBezTo>
                      <a:cubicBezTo>
                        <a:pt x="2356" y="1101"/>
                        <a:pt x="2368" y="1109"/>
                        <a:pt x="2377" y="1119"/>
                      </a:cubicBezTo>
                      <a:cubicBezTo>
                        <a:pt x="2381" y="1125"/>
                        <a:pt x="2383" y="1129"/>
                        <a:pt x="2386" y="1136"/>
                      </a:cubicBezTo>
                      <a:cubicBezTo>
                        <a:pt x="2389" y="1148"/>
                        <a:pt x="2389" y="1160"/>
                        <a:pt x="2383" y="1171"/>
                      </a:cubicBezTo>
                      <a:cubicBezTo>
                        <a:pt x="2378" y="1180"/>
                        <a:pt x="2370" y="1185"/>
                        <a:pt x="2360" y="1185"/>
                      </a:cubicBezTo>
                      <a:cubicBezTo>
                        <a:pt x="2368" y="1196"/>
                        <a:pt x="2395" y="1191"/>
                        <a:pt x="2393" y="1168"/>
                      </a:cubicBezTo>
                      <a:cubicBezTo>
                        <a:pt x="2405" y="1161"/>
                        <a:pt x="2396" y="1140"/>
                        <a:pt x="2386" y="1127"/>
                      </a:cubicBezTo>
                      <a:cubicBezTo>
                        <a:pt x="2400" y="1142"/>
                        <a:pt x="2408" y="1169"/>
                        <a:pt x="2412" y="1182"/>
                      </a:cubicBezTo>
                      <a:cubicBezTo>
                        <a:pt x="2412" y="1182"/>
                        <a:pt x="2413" y="1181"/>
                        <a:pt x="2414" y="1182"/>
                      </a:cubicBezTo>
                      <a:cubicBezTo>
                        <a:pt x="2413" y="1176"/>
                        <a:pt x="2411" y="1169"/>
                        <a:pt x="2409" y="1162"/>
                      </a:cubicBezTo>
                      <a:cubicBezTo>
                        <a:pt x="2416" y="1169"/>
                        <a:pt x="2427" y="1174"/>
                        <a:pt x="2438" y="1171"/>
                      </a:cubicBezTo>
                      <a:cubicBezTo>
                        <a:pt x="2458" y="1167"/>
                        <a:pt x="2472" y="1145"/>
                        <a:pt x="2497" y="1144"/>
                      </a:cubicBezTo>
                      <a:cubicBezTo>
                        <a:pt x="2476" y="1137"/>
                        <a:pt x="2455" y="1150"/>
                        <a:pt x="2441" y="1154"/>
                      </a:cubicBezTo>
                      <a:cubicBezTo>
                        <a:pt x="2415" y="1161"/>
                        <a:pt x="2407" y="1150"/>
                        <a:pt x="2395" y="1134"/>
                      </a:cubicBezTo>
                      <a:cubicBezTo>
                        <a:pt x="2398" y="1136"/>
                        <a:pt x="2401" y="1138"/>
                        <a:pt x="2404" y="1140"/>
                      </a:cubicBezTo>
                      <a:cubicBezTo>
                        <a:pt x="2423" y="1150"/>
                        <a:pt x="2446" y="1148"/>
                        <a:pt x="2463" y="1136"/>
                      </a:cubicBezTo>
                      <a:cubicBezTo>
                        <a:pt x="2476" y="1125"/>
                        <a:pt x="2482" y="1109"/>
                        <a:pt x="2479" y="1093"/>
                      </a:cubicBezTo>
                      <a:cubicBezTo>
                        <a:pt x="2475" y="1071"/>
                        <a:pt x="2459" y="1056"/>
                        <a:pt x="2437" y="1053"/>
                      </a:cubicBezTo>
                      <a:cubicBezTo>
                        <a:pt x="2428" y="1052"/>
                        <a:pt x="2418" y="1054"/>
                        <a:pt x="2411" y="1059"/>
                      </a:cubicBezTo>
                      <a:cubicBezTo>
                        <a:pt x="2397" y="1069"/>
                        <a:pt x="2396" y="1083"/>
                        <a:pt x="2401" y="1098"/>
                      </a:cubicBezTo>
                      <a:cubicBezTo>
                        <a:pt x="2403" y="1081"/>
                        <a:pt x="2416" y="1082"/>
                        <a:pt x="2422" y="1078"/>
                      </a:cubicBezTo>
                      <a:cubicBezTo>
                        <a:pt x="2434" y="1069"/>
                        <a:pt x="2420" y="1056"/>
                        <a:pt x="2407" y="1064"/>
                      </a:cubicBezTo>
                      <a:cubicBezTo>
                        <a:pt x="2406" y="1065"/>
                        <a:pt x="2405" y="1066"/>
                        <a:pt x="2404" y="1068"/>
                      </a:cubicBezTo>
                      <a:cubicBezTo>
                        <a:pt x="2411" y="1058"/>
                        <a:pt x="2424" y="1053"/>
                        <a:pt x="2437" y="1054"/>
                      </a:cubicBezTo>
                      <a:cubicBezTo>
                        <a:pt x="2457" y="1058"/>
                        <a:pt x="2473" y="1073"/>
                        <a:pt x="2476" y="1093"/>
                      </a:cubicBezTo>
                      <a:cubicBezTo>
                        <a:pt x="2479" y="1108"/>
                        <a:pt x="2473" y="1123"/>
                        <a:pt x="2461" y="1132"/>
                      </a:cubicBezTo>
                      <a:cubicBezTo>
                        <a:pt x="2446" y="1143"/>
                        <a:pt x="2424" y="1144"/>
                        <a:pt x="2407" y="1135"/>
                      </a:cubicBezTo>
                      <a:cubicBezTo>
                        <a:pt x="2401" y="1132"/>
                        <a:pt x="2395" y="1127"/>
                        <a:pt x="2390" y="1123"/>
                      </a:cubicBezTo>
                      <a:cubicBezTo>
                        <a:pt x="2393" y="1125"/>
                        <a:pt x="2398" y="1128"/>
                        <a:pt x="2402" y="1129"/>
                      </a:cubicBezTo>
                      <a:cubicBezTo>
                        <a:pt x="2414" y="1133"/>
                        <a:pt x="2429" y="1129"/>
                        <a:pt x="2434" y="1117"/>
                      </a:cubicBezTo>
                      <a:cubicBezTo>
                        <a:pt x="2436" y="1111"/>
                        <a:pt x="2434" y="1105"/>
                        <a:pt x="2430" y="1101"/>
                      </a:cubicBezTo>
                      <a:cubicBezTo>
                        <a:pt x="2427" y="1098"/>
                        <a:pt x="2423" y="1096"/>
                        <a:pt x="2418" y="1097"/>
                      </a:cubicBezTo>
                      <a:cubicBezTo>
                        <a:pt x="2414" y="1098"/>
                        <a:pt x="2410" y="1101"/>
                        <a:pt x="2408" y="1105"/>
                      </a:cubicBezTo>
                      <a:cubicBezTo>
                        <a:pt x="2405" y="1110"/>
                        <a:pt x="2406" y="1117"/>
                        <a:pt x="2412" y="1120"/>
                      </a:cubicBezTo>
                      <a:cubicBezTo>
                        <a:pt x="2415" y="1122"/>
                        <a:pt x="2419" y="1121"/>
                        <a:pt x="2421" y="1119"/>
                      </a:cubicBezTo>
                      <a:cubicBezTo>
                        <a:pt x="2423" y="1117"/>
                        <a:pt x="2423" y="1114"/>
                        <a:pt x="2422" y="1113"/>
                      </a:cubicBezTo>
                      <a:cubicBezTo>
                        <a:pt x="2422" y="1114"/>
                        <a:pt x="2420" y="1116"/>
                        <a:pt x="2419" y="1117"/>
                      </a:cubicBezTo>
                      <a:cubicBezTo>
                        <a:pt x="2416" y="1119"/>
                        <a:pt x="2413" y="1116"/>
                        <a:pt x="2412" y="1113"/>
                      </a:cubicBezTo>
                      <a:cubicBezTo>
                        <a:pt x="2412" y="1111"/>
                        <a:pt x="2413" y="1109"/>
                        <a:pt x="2415" y="1107"/>
                      </a:cubicBezTo>
                      <a:cubicBezTo>
                        <a:pt x="2418" y="1105"/>
                        <a:pt x="2421" y="1105"/>
                        <a:pt x="2424" y="1107"/>
                      </a:cubicBezTo>
                      <a:cubicBezTo>
                        <a:pt x="2427" y="1109"/>
                        <a:pt x="2428" y="1113"/>
                        <a:pt x="2427" y="1117"/>
                      </a:cubicBezTo>
                      <a:cubicBezTo>
                        <a:pt x="2423" y="1127"/>
                        <a:pt x="2408" y="1129"/>
                        <a:pt x="2399" y="1126"/>
                      </a:cubicBezTo>
                      <a:cubicBezTo>
                        <a:pt x="2387" y="1121"/>
                        <a:pt x="2379" y="1111"/>
                        <a:pt x="2370" y="1105"/>
                      </a:cubicBezTo>
                      <a:cubicBezTo>
                        <a:pt x="2360" y="1097"/>
                        <a:pt x="2348" y="1090"/>
                        <a:pt x="2331" y="1089"/>
                      </a:cubicBezTo>
                      <a:cubicBezTo>
                        <a:pt x="2335" y="1088"/>
                        <a:pt x="2338" y="1088"/>
                        <a:pt x="2342" y="1087"/>
                      </a:cubicBezTo>
                      <a:cubicBezTo>
                        <a:pt x="2363" y="1083"/>
                        <a:pt x="2379" y="1069"/>
                        <a:pt x="2383" y="1047"/>
                      </a:cubicBezTo>
                      <a:cubicBezTo>
                        <a:pt x="2386" y="1026"/>
                        <a:pt x="2379" y="1006"/>
                        <a:pt x="2361" y="994"/>
                      </a:cubicBezTo>
                      <a:cubicBezTo>
                        <a:pt x="2345" y="983"/>
                        <a:pt x="2323" y="980"/>
                        <a:pt x="2306" y="991"/>
                      </a:cubicBezTo>
                      <a:cubicBezTo>
                        <a:pt x="2291" y="1001"/>
                        <a:pt x="2283" y="1017"/>
                        <a:pt x="2287" y="1032"/>
                      </a:cubicBezTo>
                      <a:cubicBezTo>
                        <a:pt x="2289" y="1042"/>
                        <a:pt x="2295" y="1051"/>
                        <a:pt x="2304" y="1055"/>
                      </a:cubicBezTo>
                      <a:cubicBezTo>
                        <a:pt x="2309" y="1057"/>
                        <a:pt x="2314" y="1058"/>
                        <a:pt x="2320" y="1058"/>
                      </a:cubicBezTo>
                      <a:cubicBezTo>
                        <a:pt x="2331" y="1057"/>
                        <a:pt x="2338" y="1049"/>
                        <a:pt x="2339" y="1039"/>
                      </a:cubicBezTo>
                      <a:cubicBezTo>
                        <a:pt x="2339" y="1028"/>
                        <a:pt x="2331" y="1018"/>
                        <a:pt x="2320" y="1018"/>
                      </a:cubicBezTo>
                      <a:cubicBezTo>
                        <a:pt x="2309" y="1017"/>
                        <a:pt x="2299" y="1025"/>
                        <a:pt x="2298" y="1036"/>
                      </a:cubicBezTo>
                      <a:cubicBezTo>
                        <a:pt x="2298" y="1046"/>
                        <a:pt x="2304" y="1054"/>
                        <a:pt x="2313" y="1057"/>
                      </a:cubicBezTo>
                      <a:cubicBezTo>
                        <a:pt x="2300" y="1055"/>
                        <a:pt x="2291" y="1044"/>
                        <a:pt x="2288" y="1031"/>
                      </a:cubicBezTo>
                      <a:cubicBezTo>
                        <a:pt x="2285" y="1017"/>
                        <a:pt x="2293" y="1002"/>
                        <a:pt x="2307" y="992"/>
                      </a:cubicBezTo>
                      <a:cubicBezTo>
                        <a:pt x="2323" y="983"/>
                        <a:pt x="2343" y="986"/>
                        <a:pt x="2358" y="996"/>
                      </a:cubicBezTo>
                      <a:cubicBezTo>
                        <a:pt x="2375" y="1007"/>
                        <a:pt x="2382" y="1026"/>
                        <a:pt x="2379" y="1046"/>
                      </a:cubicBezTo>
                      <a:cubicBezTo>
                        <a:pt x="2375" y="1065"/>
                        <a:pt x="2361" y="1078"/>
                        <a:pt x="2342" y="1082"/>
                      </a:cubicBezTo>
                      <a:cubicBezTo>
                        <a:pt x="2328" y="1084"/>
                        <a:pt x="2313" y="1082"/>
                        <a:pt x="2298" y="1087"/>
                      </a:cubicBezTo>
                      <a:cubicBezTo>
                        <a:pt x="2278" y="1093"/>
                        <a:pt x="2262" y="1108"/>
                        <a:pt x="2255" y="1131"/>
                      </a:cubicBezTo>
                      <a:cubicBezTo>
                        <a:pt x="2246" y="1162"/>
                        <a:pt x="2255" y="1193"/>
                        <a:pt x="2280" y="1214"/>
                      </a:cubicBezTo>
                      <a:cubicBezTo>
                        <a:pt x="2291" y="1224"/>
                        <a:pt x="2302" y="1230"/>
                        <a:pt x="2315" y="1231"/>
                      </a:cubicBezTo>
                      <a:cubicBezTo>
                        <a:pt x="2302" y="1231"/>
                        <a:pt x="2289" y="1227"/>
                        <a:pt x="2278" y="1221"/>
                      </a:cubicBezTo>
                      <a:cubicBezTo>
                        <a:pt x="2263" y="1211"/>
                        <a:pt x="2248" y="1195"/>
                        <a:pt x="2240" y="1179"/>
                      </a:cubicBezTo>
                      <a:cubicBezTo>
                        <a:pt x="2236" y="1172"/>
                        <a:pt x="2232" y="1167"/>
                        <a:pt x="2227" y="1162"/>
                      </a:cubicBezTo>
                      <a:cubicBezTo>
                        <a:pt x="2226" y="1161"/>
                        <a:pt x="2224" y="1159"/>
                        <a:pt x="2223" y="1158"/>
                      </a:cubicBezTo>
                      <a:cubicBezTo>
                        <a:pt x="2220" y="1156"/>
                        <a:pt x="2218" y="1154"/>
                        <a:pt x="2215" y="1152"/>
                      </a:cubicBezTo>
                      <a:cubicBezTo>
                        <a:pt x="2214" y="1152"/>
                        <a:pt x="2204" y="1147"/>
                        <a:pt x="2203" y="1149"/>
                      </a:cubicBezTo>
                      <a:cubicBezTo>
                        <a:pt x="2203" y="1150"/>
                        <a:pt x="2209" y="1152"/>
                        <a:pt x="2210" y="1153"/>
                      </a:cubicBezTo>
                      <a:cubicBezTo>
                        <a:pt x="2214" y="1155"/>
                        <a:pt x="2217" y="1158"/>
                        <a:pt x="2220" y="1161"/>
                      </a:cubicBezTo>
                      <a:cubicBezTo>
                        <a:pt x="2222" y="1162"/>
                        <a:pt x="2223" y="1163"/>
                        <a:pt x="2225" y="1165"/>
                      </a:cubicBezTo>
                      <a:cubicBezTo>
                        <a:pt x="2230" y="1170"/>
                        <a:pt x="2233" y="1174"/>
                        <a:pt x="2237" y="1180"/>
                      </a:cubicBezTo>
                      <a:cubicBezTo>
                        <a:pt x="2237" y="1181"/>
                        <a:pt x="2238" y="1182"/>
                        <a:pt x="2239" y="1183"/>
                      </a:cubicBezTo>
                      <a:cubicBezTo>
                        <a:pt x="2237" y="1181"/>
                        <a:pt x="2235" y="1179"/>
                        <a:pt x="2234" y="1178"/>
                      </a:cubicBezTo>
                      <a:cubicBezTo>
                        <a:pt x="2229" y="1174"/>
                        <a:pt x="2225" y="1171"/>
                        <a:pt x="2219" y="1169"/>
                      </a:cubicBezTo>
                      <a:cubicBezTo>
                        <a:pt x="2202" y="1163"/>
                        <a:pt x="2190" y="1173"/>
                        <a:pt x="2184" y="1187"/>
                      </a:cubicBezTo>
                      <a:cubicBezTo>
                        <a:pt x="2180" y="1199"/>
                        <a:pt x="2180" y="1213"/>
                        <a:pt x="2188" y="1223"/>
                      </a:cubicBezTo>
                      <a:cubicBezTo>
                        <a:pt x="2195" y="1231"/>
                        <a:pt x="2205" y="1234"/>
                        <a:pt x="2215" y="1230"/>
                      </a:cubicBezTo>
                      <a:cubicBezTo>
                        <a:pt x="2223" y="1226"/>
                        <a:pt x="2230" y="1219"/>
                        <a:pt x="2229" y="1210"/>
                      </a:cubicBezTo>
                      <a:cubicBezTo>
                        <a:pt x="2228" y="1205"/>
                        <a:pt x="2225" y="1201"/>
                        <a:pt x="2221" y="1199"/>
                      </a:cubicBezTo>
                      <a:cubicBezTo>
                        <a:pt x="2218" y="1198"/>
                        <a:pt x="2215" y="1198"/>
                        <a:pt x="2212" y="1199"/>
                      </a:cubicBezTo>
                      <a:cubicBezTo>
                        <a:pt x="2209" y="1200"/>
                        <a:pt x="2207" y="1203"/>
                        <a:pt x="2206" y="1206"/>
                      </a:cubicBezTo>
                      <a:cubicBezTo>
                        <a:pt x="2205" y="1210"/>
                        <a:pt x="2206" y="1214"/>
                        <a:pt x="2209" y="1216"/>
                      </a:cubicBezTo>
                      <a:cubicBezTo>
                        <a:pt x="2212" y="1218"/>
                        <a:pt x="2217" y="1218"/>
                        <a:pt x="2220" y="1216"/>
                      </a:cubicBezTo>
                      <a:cubicBezTo>
                        <a:pt x="2223" y="1213"/>
                        <a:pt x="2224" y="1207"/>
                        <a:pt x="2221" y="1204"/>
                      </a:cubicBezTo>
                      <a:cubicBezTo>
                        <a:pt x="2218" y="1200"/>
                        <a:pt x="2212" y="1200"/>
                        <a:pt x="2209" y="1203"/>
                      </a:cubicBezTo>
                      <a:cubicBezTo>
                        <a:pt x="2207" y="1204"/>
                        <a:pt x="2207" y="1206"/>
                        <a:pt x="2206" y="1207"/>
                      </a:cubicBezTo>
                      <a:cubicBezTo>
                        <a:pt x="2206" y="1206"/>
                        <a:pt x="2206" y="1206"/>
                        <a:pt x="2206" y="1206"/>
                      </a:cubicBezTo>
                      <a:cubicBezTo>
                        <a:pt x="2207" y="1203"/>
                        <a:pt x="2209" y="1200"/>
                        <a:pt x="2212" y="1199"/>
                      </a:cubicBezTo>
                      <a:cubicBezTo>
                        <a:pt x="2215" y="1198"/>
                        <a:pt x="2218" y="1198"/>
                        <a:pt x="2220" y="1200"/>
                      </a:cubicBezTo>
                      <a:cubicBezTo>
                        <a:pt x="2225" y="1202"/>
                        <a:pt x="2227" y="1206"/>
                        <a:pt x="2228" y="1210"/>
                      </a:cubicBezTo>
                      <a:cubicBezTo>
                        <a:pt x="2229" y="1218"/>
                        <a:pt x="2221" y="1226"/>
                        <a:pt x="2215" y="1229"/>
                      </a:cubicBezTo>
                      <a:cubicBezTo>
                        <a:pt x="2205" y="1232"/>
                        <a:pt x="2196" y="1230"/>
                        <a:pt x="2189" y="1222"/>
                      </a:cubicBezTo>
                      <a:cubicBezTo>
                        <a:pt x="2182" y="1212"/>
                        <a:pt x="2182" y="1198"/>
                        <a:pt x="2187" y="1187"/>
                      </a:cubicBezTo>
                      <a:cubicBezTo>
                        <a:pt x="2193" y="1175"/>
                        <a:pt x="2203" y="1167"/>
                        <a:pt x="2218" y="1172"/>
                      </a:cubicBezTo>
                      <a:cubicBezTo>
                        <a:pt x="2223" y="1174"/>
                        <a:pt x="2227" y="1177"/>
                        <a:pt x="2231" y="1181"/>
                      </a:cubicBezTo>
                      <a:cubicBezTo>
                        <a:pt x="2234" y="1183"/>
                        <a:pt x="2236" y="1186"/>
                        <a:pt x="2239" y="1188"/>
                      </a:cubicBezTo>
                      <a:cubicBezTo>
                        <a:pt x="2244" y="1195"/>
                        <a:pt x="2251" y="1203"/>
                        <a:pt x="2258" y="1210"/>
                      </a:cubicBezTo>
                      <a:cubicBezTo>
                        <a:pt x="2262" y="1215"/>
                        <a:pt x="2267" y="1219"/>
                        <a:pt x="2273" y="1222"/>
                      </a:cubicBezTo>
                      <a:cubicBezTo>
                        <a:pt x="2269" y="1222"/>
                        <a:pt x="2266" y="1222"/>
                        <a:pt x="2263" y="1222"/>
                      </a:cubicBezTo>
                      <a:cubicBezTo>
                        <a:pt x="2255" y="1224"/>
                        <a:pt x="2247" y="1228"/>
                        <a:pt x="2241" y="1233"/>
                      </a:cubicBezTo>
                      <a:close/>
                      <a:moveTo>
                        <a:pt x="2164" y="1131"/>
                      </a:moveTo>
                      <a:cubicBezTo>
                        <a:pt x="2167" y="1131"/>
                        <a:pt x="2171" y="1132"/>
                        <a:pt x="2172" y="1136"/>
                      </a:cubicBezTo>
                      <a:cubicBezTo>
                        <a:pt x="2173" y="1143"/>
                        <a:pt x="2165" y="1146"/>
                        <a:pt x="2161" y="1142"/>
                      </a:cubicBezTo>
                      <a:cubicBezTo>
                        <a:pt x="2158" y="1140"/>
                        <a:pt x="2158" y="1136"/>
                        <a:pt x="2152" y="1135"/>
                      </a:cubicBezTo>
                      <a:cubicBezTo>
                        <a:pt x="2158" y="1135"/>
                        <a:pt x="2159" y="1132"/>
                        <a:pt x="2164" y="1131"/>
                      </a:cubicBezTo>
                      <a:close/>
                      <a:moveTo>
                        <a:pt x="2238" y="1173"/>
                      </a:moveTo>
                      <a:cubicBezTo>
                        <a:pt x="2231" y="1161"/>
                        <a:pt x="2235" y="1145"/>
                        <a:pt x="2241" y="1138"/>
                      </a:cubicBezTo>
                      <a:cubicBezTo>
                        <a:pt x="2247" y="1132"/>
                        <a:pt x="2253" y="1127"/>
                        <a:pt x="2254" y="1119"/>
                      </a:cubicBezTo>
                      <a:cubicBezTo>
                        <a:pt x="2255" y="1113"/>
                        <a:pt x="2252" y="1104"/>
                        <a:pt x="2246" y="1104"/>
                      </a:cubicBezTo>
                      <a:cubicBezTo>
                        <a:pt x="2250" y="1107"/>
                        <a:pt x="2249" y="1113"/>
                        <a:pt x="2246" y="1118"/>
                      </a:cubicBezTo>
                      <a:cubicBezTo>
                        <a:pt x="2244" y="1122"/>
                        <a:pt x="2241" y="1126"/>
                        <a:pt x="2242" y="1131"/>
                      </a:cubicBezTo>
                      <a:cubicBezTo>
                        <a:pt x="2232" y="1133"/>
                        <a:pt x="2229" y="1141"/>
                        <a:pt x="2229" y="1148"/>
                      </a:cubicBezTo>
                      <a:cubicBezTo>
                        <a:pt x="2229" y="1156"/>
                        <a:pt x="2232" y="1167"/>
                        <a:pt x="2238" y="1173"/>
                      </a:cubicBezTo>
                      <a:close/>
                      <a:moveTo>
                        <a:pt x="2124" y="1191"/>
                      </a:moveTo>
                      <a:cubicBezTo>
                        <a:pt x="2107" y="1203"/>
                        <a:pt x="2091" y="1193"/>
                        <a:pt x="2082" y="1192"/>
                      </a:cubicBezTo>
                      <a:cubicBezTo>
                        <a:pt x="2070" y="1189"/>
                        <a:pt x="2068" y="1201"/>
                        <a:pt x="2080" y="1206"/>
                      </a:cubicBezTo>
                      <a:cubicBezTo>
                        <a:pt x="2091" y="1210"/>
                        <a:pt x="2111" y="1206"/>
                        <a:pt x="2124" y="1191"/>
                      </a:cubicBezTo>
                      <a:close/>
                      <a:moveTo>
                        <a:pt x="2191" y="1136"/>
                      </a:moveTo>
                      <a:cubicBezTo>
                        <a:pt x="2193" y="1142"/>
                        <a:pt x="2188" y="1149"/>
                        <a:pt x="2185" y="1151"/>
                      </a:cubicBezTo>
                      <a:cubicBezTo>
                        <a:pt x="2187" y="1157"/>
                        <a:pt x="2201" y="1156"/>
                        <a:pt x="2202" y="1147"/>
                      </a:cubicBezTo>
                      <a:cubicBezTo>
                        <a:pt x="2203" y="1140"/>
                        <a:pt x="2197" y="1134"/>
                        <a:pt x="2191" y="1136"/>
                      </a:cubicBezTo>
                      <a:close/>
                      <a:moveTo>
                        <a:pt x="2230" y="1164"/>
                      </a:moveTo>
                      <a:cubicBezTo>
                        <a:pt x="2219" y="1142"/>
                        <a:pt x="2234" y="1120"/>
                        <a:pt x="2235" y="1112"/>
                      </a:cubicBezTo>
                      <a:cubicBezTo>
                        <a:pt x="2239" y="1097"/>
                        <a:pt x="2221" y="1093"/>
                        <a:pt x="2217" y="1110"/>
                      </a:cubicBezTo>
                      <a:cubicBezTo>
                        <a:pt x="2214" y="1120"/>
                        <a:pt x="2213" y="1143"/>
                        <a:pt x="2230" y="1164"/>
                      </a:cubicBezTo>
                      <a:close/>
                      <a:moveTo>
                        <a:pt x="2174" y="1204"/>
                      </a:moveTo>
                      <a:cubicBezTo>
                        <a:pt x="2180" y="1213"/>
                        <a:pt x="2185" y="1224"/>
                        <a:pt x="2184" y="1234"/>
                      </a:cubicBezTo>
                      <a:cubicBezTo>
                        <a:pt x="2184" y="1244"/>
                        <a:pt x="2178" y="1254"/>
                        <a:pt x="2168" y="1257"/>
                      </a:cubicBezTo>
                      <a:cubicBezTo>
                        <a:pt x="2162" y="1259"/>
                        <a:pt x="2156" y="1259"/>
                        <a:pt x="2150" y="1258"/>
                      </a:cubicBezTo>
                      <a:cubicBezTo>
                        <a:pt x="2144" y="1256"/>
                        <a:pt x="2139" y="1253"/>
                        <a:pt x="2134" y="1248"/>
                      </a:cubicBezTo>
                      <a:cubicBezTo>
                        <a:pt x="2130" y="1244"/>
                        <a:pt x="2127" y="1239"/>
                        <a:pt x="2125" y="1233"/>
                      </a:cubicBezTo>
                      <a:cubicBezTo>
                        <a:pt x="2124" y="1230"/>
                        <a:pt x="2123" y="1228"/>
                        <a:pt x="2123" y="1225"/>
                      </a:cubicBezTo>
                      <a:cubicBezTo>
                        <a:pt x="2121" y="1218"/>
                        <a:pt x="2121" y="1211"/>
                        <a:pt x="2123" y="1204"/>
                      </a:cubicBezTo>
                      <a:cubicBezTo>
                        <a:pt x="2125" y="1193"/>
                        <a:pt x="2128" y="1185"/>
                        <a:pt x="2136" y="1177"/>
                      </a:cubicBezTo>
                      <a:cubicBezTo>
                        <a:pt x="2136" y="1176"/>
                        <a:pt x="2137" y="1176"/>
                        <a:pt x="2137" y="1175"/>
                      </a:cubicBezTo>
                      <a:cubicBezTo>
                        <a:pt x="2130" y="1177"/>
                        <a:pt x="2122" y="1176"/>
                        <a:pt x="2114" y="1174"/>
                      </a:cubicBezTo>
                      <a:cubicBezTo>
                        <a:pt x="2106" y="1171"/>
                        <a:pt x="2098" y="1165"/>
                        <a:pt x="2094" y="1157"/>
                      </a:cubicBezTo>
                      <a:cubicBezTo>
                        <a:pt x="2092" y="1154"/>
                        <a:pt x="2091" y="1149"/>
                        <a:pt x="2092" y="1145"/>
                      </a:cubicBezTo>
                      <a:cubicBezTo>
                        <a:pt x="2092" y="1149"/>
                        <a:pt x="2093" y="1153"/>
                        <a:pt x="2095" y="1156"/>
                      </a:cubicBezTo>
                      <a:cubicBezTo>
                        <a:pt x="2099" y="1164"/>
                        <a:pt x="2106" y="1169"/>
                        <a:pt x="2115" y="1172"/>
                      </a:cubicBezTo>
                      <a:cubicBezTo>
                        <a:pt x="2122" y="1173"/>
                        <a:pt x="2127" y="1173"/>
                        <a:pt x="2133" y="1172"/>
                      </a:cubicBezTo>
                      <a:cubicBezTo>
                        <a:pt x="2144" y="1170"/>
                        <a:pt x="2151" y="1165"/>
                        <a:pt x="2162" y="1162"/>
                      </a:cubicBezTo>
                      <a:cubicBezTo>
                        <a:pt x="2163" y="1162"/>
                        <a:pt x="2163" y="1162"/>
                        <a:pt x="2163" y="1162"/>
                      </a:cubicBezTo>
                      <a:cubicBezTo>
                        <a:pt x="2168" y="1161"/>
                        <a:pt x="2174" y="1160"/>
                        <a:pt x="2180" y="1160"/>
                      </a:cubicBezTo>
                      <a:cubicBezTo>
                        <a:pt x="2182" y="1160"/>
                        <a:pt x="2196" y="1160"/>
                        <a:pt x="2196" y="1162"/>
                      </a:cubicBezTo>
                      <a:cubicBezTo>
                        <a:pt x="2196" y="1163"/>
                        <a:pt x="2187" y="1163"/>
                        <a:pt x="2185" y="1163"/>
                      </a:cubicBezTo>
                      <a:cubicBezTo>
                        <a:pt x="2177" y="1163"/>
                        <a:pt x="2171" y="1164"/>
                        <a:pt x="2163" y="1166"/>
                      </a:cubicBezTo>
                      <a:cubicBezTo>
                        <a:pt x="2163" y="1166"/>
                        <a:pt x="2163" y="1166"/>
                        <a:pt x="2163" y="1166"/>
                      </a:cubicBezTo>
                      <a:cubicBezTo>
                        <a:pt x="2153" y="1168"/>
                        <a:pt x="2145" y="1172"/>
                        <a:pt x="2138" y="1179"/>
                      </a:cubicBezTo>
                      <a:cubicBezTo>
                        <a:pt x="2130" y="1187"/>
                        <a:pt x="2124" y="1199"/>
                        <a:pt x="2126" y="1211"/>
                      </a:cubicBezTo>
                      <a:cubicBezTo>
                        <a:pt x="2127" y="1218"/>
                        <a:pt x="2133" y="1227"/>
                        <a:pt x="2141" y="1226"/>
                      </a:cubicBezTo>
                      <a:cubicBezTo>
                        <a:pt x="2143" y="1225"/>
                        <a:pt x="2145" y="1223"/>
                        <a:pt x="2146" y="1221"/>
                      </a:cubicBezTo>
                      <a:cubicBezTo>
                        <a:pt x="2146" y="1218"/>
                        <a:pt x="2145" y="1216"/>
                        <a:pt x="2143" y="1215"/>
                      </a:cubicBezTo>
                      <a:cubicBezTo>
                        <a:pt x="2141" y="1215"/>
                        <a:pt x="2139" y="1215"/>
                        <a:pt x="2138" y="1216"/>
                      </a:cubicBezTo>
                      <a:cubicBezTo>
                        <a:pt x="2136" y="1217"/>
                        <a:pt x="2136" y="1220"/>
                        <a:pt x="2138" y="1221"/>
                      </a:cubicBezTo>
                      <a:cubicBezTo>
                        <a:pt x="2139" y="1222"/>
                        <a:pt x="2140" y="1222"/>
                        <a:pt x="2141" y="1221"/>
                      </a:cubicBezTo>
                      <a:cubicBezTo>
                        <a:pt x="2141" y="1223"/>
                        <a:pt x="2139" y="1223"/>
                        <a:pt x="2138" y="1223"/>
                      </a:cubicBezTo>
                      <a:cubicBezTo>
                        <a:pt x="2135" y="1222"/>
                        <a:pt x="2134" y="1220"/>
                        <a:pt x="2134" y="1217"/>
                      </a:cubicBezTo>
                      <a:cubicBezTo>
                        <a:pt x="2134" y="1213"/>
                        <a:pt x="2138" y="1210"/>
                        <a:pt x="2142" y="1210"/>
                      </a:cubicBezTo>
                      <a:cubicBezTo>
                        <a:pt x="2145" y="1210"/>
                        <a:pt x="2148" y="1211"/>
                        <a:pt x="2150" y="1214"/>
                      </a:cubicBezTo>
                      <a:cubicBezTo>
                        <a:pt x="2152" y="1216"/>
                        <a:pt x="2152" y="1220"/>
                        <a:pt x="2152" y="1222"/>
                      </a:cubicBezTo>
                      <a:cubicBezTo>
                        <a:pt x="2150" y="1226"/>
                        <a:pt x="2147" y="1230"/>
                        <a:pt x="2143" y="1230"/>
                      </a:cubicBezTo>
                      <a:cubicBezTo>
                        <a:pt x="2134" y="1231"/>
                        <a:pt x="2126" y="1223"/>
                        <a:pt x="2125" y="1215"/>
                      </a:cubicBezTo>
                      <a:cubicBezTo>
                        <a:pt x="2124" y="1212"/>
                        <a:pt x="2124" y="1209"/>
                        <a:pt x="2125" y="1206"/>
                      </a:cubicBezTo>
                      <a:cubicBezTo>
                        <a:pt x="2123" y="1215"/>
                        <a:pt x="2124" y="1223"/>
                        <a:pt x="2127" y="1232"/>
                      </a:cubicBezTo>
                      <a:cubicBezTo>
                        <a:pt x="2129" y="1238"/>
                        <a:pt x="2131" y="1243"/>
                        <a:pt x="2136" y="1247"/>
                      </a:cubicBezTo>
                      <a:cubicBezTo>
                        <a:pt x="2140" y="1252"/>
                        <a:pt x="2144" y="1255"/>
                        <a:pt x="2151" y="1257"/>
                      </a:cubicBezTo>
                      <a:cubicBezTo>
                        <a:pt x="2154" y="1258"/>
                        <a:pt x="2157" y="1258"/>
                        <a:pt x="2160" y="1258"/>
                      </a:cubicBezTo>
                      <a:cubicBezTo>
                        <a:pt x="2160" y="1258"/>
                        <a:pt x="2160" y="1258"/>
                        <a:pt x="2160" y="1258"/>
                      </a:cubicBezTo>
                      <a:cubicBezTo>
                        <a:pt x="2151" y="1257"/>
                        <a:pt x="2145" y="1248"/>
                        <a:pt x="2153" y="1238"/>
                      </a:cubicBezTo>
                      <a:cubicBezTo>
                        <a:pt x="2159" y="1230"/>
                        <a:pt x="2177" y="1227"/>
                        <a:pt x="2174" y="1204"/>
                      </a:cubicBezTo>
                      <a:close/>
                      <a:moveTo>
                        <a:pt x="2096" y="1156"/>
                      </a:moveTo>
                      <a:cubicBezTo>
                        <a:pt x="2107" y="1152"/>
                        <a:pt x="2100" y="1138"/>
                        <a:pt x="2098" y="1133"/>
                      </a:cubicBezTo>
                      <a:cubicBezTo>
                        <a:pt x="2097" y="1129"/>
                        <a:pt x="2097" y="1126"/>
                        <a:pt x="2099" y="1123"/>
                      </a:cubicBezTo>
                      <a:cubicBezTo>
                        <a:pt x="2095" y="1125"/>
                        <a:pt x="2087" y="1133"/>
                        <a:pt x="2085" y="1139"/>
                      </a:cubicBezTo>
                      <a:cubicBezTo>
                        <a:pt x="2082" y="1145"/>
                        <a:pt x="2084" y="1153"/>
                        <a:pt x="2092" y="1157"/>
                      </a:cubicBezTo>
                      <a:cubicBezTo>
                        <a:pt x="2090" y="1153"/>
                        <a:pt x="2090" y="1147"/>
                        <a:pt x="2092" y="1143"/>
                      </a:cubicBezTo>
                      <a:cubicBezTo>
                        <a:pt x="2092" y="1145"/>
                        <a:pt x="2093" y="1152"/>
                        <a:pt x="2096" y="1156"/>
                      </a:cubicBezTo>
                      <a:close/>
                      <a:moveTo>
                        <a:pt x="2204" y="1164"/>
                      </a:moveTo>
                      <a:cubicBezTo>
                        <a:pt x="2179" y="1173"/>
                        <a:pt x="2173" y="1193"/>
                        <a:pt x="2163" y="1201"/>
                      </a:cubicBezTo>
                      <a:cubicBezTo>
                        <a:pt x="2153" y="1210"/>
                        <a:pt x="2143" y="1198"/>
                        <a:pt x="2152" y="1186"/>
                      </a:cubicBezTo>
                      <a:cubicBezTo>
                        <a:pt x="2162" y="1173"/>
                        <a:pt x="2184" y="1165"/>
                        <a:pt x="2204" y="1164"/>
                      </a:cubicBezTo>
                      <a:close/>
                      <a:moveTo>
                        <a:pt x="2121" y="1196"/>
                      </a:moveTo>
                      <a:cubicBezTo>
                        <a:pt x="2111" y="1215"/>
                        <a:pt x="2117" y="1253"/>
                        <a:pt x="2139" y="1254"/>
                      </a:cubicBezTo>
                      <a:cubicBezTo>
                        <a:pt x="2139" y="1258"/>
                        <a:pt x="2133" y="1262"/>
                        <a:pt x="2127" y="1261"/>
                      </a:cubicBezTo>
                      <a:cubicBezTo>
                        <a:pt x="2121" y="1259"/>
                        <a:pt x="2114" y="1252"/>
                        <a:pt x="2115" y="1243"/>
                      </a:cubicBezTo>
                      <a:cubicBezTo>
                        <a:pt x="2109" y="1243"/>
                        <a:pt x="2106" y="1230"/>
                        <a:pt x="2110" y="1216"/>
                      </a:cubicBezTo>
                      <a:cubicBezTo>
                        <a:pt x="2104" y="1222"/>
                        <a:pt x="2096" y="1227"/>
                        <a:pt x="2088" y="1230"/>
                      </a:cubicBezTo>
                      <a:cubicBezTo>
                        <a:pt x="2079" y="1233"/>
                        <a:pt x="2067" y="1235"/>
                        <a:pt x="2058" y="1232"/>
                      </a:cubicBezTo>
                      <a:cubicBezTo>
                        <a:pt x="2048" y="1229"/>
                        <a:pt x="2040" y="1222"/>
                        <a:pt x="2037" y="1212"/>
                      </a:cubicBezTo>
                      <a:cubicBezTo>
                        <a:pt x="2035" y="1205"/>
                        <a:pt x="2037" y="1196"/>
                        <a:pt x="2043" y="1191"/>
                      </a:cubicBezTo>
                      <a:cubicBezTo>
                        <a:pt x="2047" y="1188"/>
                        <a:pt x="2055" y="1188"/>
                        <a:pt x="2060" y="1190"/>
                      </a:cubicBezTo>
                      <a:cubicBezTo>
                        <a:pt x="2066" y="1193"/>
                        <a:pt x="2070" y="1199"/>
                        <a:pt x="2072" y="1205"/>
                      </a:cubicBezTo>
                      <a:cubicBezTo>
                        <a:pt x="2061" y="1196"/>
                        <a:pt x="2054" y="1204"/>
                        <a:pt x="2049" y="1205"/>
                      </a:cubicBezTo>
                      <a:cubicBezTo>
                        <a:pt x="2041" y="1206"/>
                        <a:pt x="2039" y="1200"/>
                        <a:pt x="2041" y="1195"/>
                      </a:cubicBezTo>
                      <a:cubicBezTo>
                        <a:pt x="2041" y="1195"/>
                        <a:pt x="2041" y="1195"/>
                        <a:pt x="2041" y="1195"/>
                      </a:cubicBezTo>
                      <a:cubicBezTo>
                        <a:pt x="2038" y="1200"/>
                        <a:pt x="2037" y="1205"/>
                        <a:pt x="2038" y="1211"/>
                      </a:cubicBezTo>
                      <a:cubicBezTo>
                        <a:pt x="2041" y="1220"/>
                        <a:pt x="2046" y="1227"/>
                        <a:pt x="2055" y="1230"/>
                      </a:cubicBezTo>
                      <a:cubicBezTo>
                        <a:pt x="2053" y="1229"/>
                        <a:pt x="2052" y="1227"/>
                        <a:pt x="2050" y="1225"/>
                      </a:cubicBezTo>
                      <a:cubicBezTo>
                        <a:pt x="2048" y="1222"/>
                        <a:pt x="2046" y="1216"/>
                        <a:pt x="2049" y="1213"/>
                      </a:cubicBezTo>
                      <a:cubicBezTo>
                        <a:pt x="2051" y="1211"/>
                        <a:pt x="2054" y="1210"/>
                        <a:pt x="2056" y="1211"/>
                      </a:cubicBezTo>
                      <a:cubicBezTo>
                        <a:pt x="2058" y="1211"/>
                        <a:pt x="2059" y="1212"/>
                        <a:pt x="2060" y="1214"/>
                      </a:cubicBezTo>
                      <a:cubicBezTo>
                        <a:pt x="2060" y="1216"/>
                        <a:pt x="2060" y="1218"/>
                        <a:pt x="2059" y="1219"/>
                      </a:cubicBezTo>
                      <a:cubicBezTo>
                        <a:pt x="2058" y="1222"/>
                        <a:pt x="2055" y="1222"/>
                        <a:pt x="2053" y="1221"/>
                      </a:cubicBezTo>
                      <a:cubicBezTo>
                        <a:pt x="2051" y="1220"/>
                        <a:pt x="2051" y="1219"/>
                        <a:pt x="2051" y="1217"/>
                      </a:cubicBezTo>
                      <a:cubicBezTo>
                        <a:pt x="2052" y="1216"/>
                        <a:pt x="2052" y="1216"/>
                        <a:pt x="2053" y="1216"/>
                      </a:cubicBezTo>
                      <a:cubicBezTo>
                        <a:pt x="2053" y="1216"/>
                        <a:pt x="2052" y="1217"/>
                        <a:pt x="2052" y="1218"/>
                      </a:cubicBezTo>
                      <a:cubicBezTo>
                        <a:pt x="2052" y="1219"/>
                        <a:pt x="2054" y="1220"/>
                        <a:pt x="2055" y="1219"/>
                      </a:cubicBezTo>
                      <a:cubicBezTo>
                        <a:pt x="2056" y="1219"/>
                        <a:pt x="2056" y="1218"/>
                        <a:pt x="2057" y="1217"/>
                      </a:cubicBezTo>
                      <a:cubicBezTo>
                        <a:pt x="2057" y="1216"/>
                        <a:pt x="2056" y="1215"/>
                        <a:pt x="2055" y="1214"/>
                      </a:cubicBezTo>
                      <a:cubicBezTo>
                        <a:pt x="2054" y="1213"/>
                        <a:pt x="2052" y="1214"/>
                        <a:pt x="2051" y="1215"/>
                      </a:cubicBezTo>
                      <a:cubicBezTo>
                        <a:pt x="2048" y="1219"/>
                        <a:pt x="2050" y="1224"/>
                        <a:pt x="2053" y="1227"/>
                      </a:cubicBezTo>
                      <a:cubicBezTo>
                        <a:pt x="2059" y="1231"/>
                        <a:pt x="2067" y="1232"/>
                        <a:pt x="2074" y="1231"/>
                      </a:cubicBezTo>
                      <a:cubicBezTo>
                        <a:pt x="2090" y="1230"/>
                        <a:pt x="2104" y="1222"/>
                        <a:pt x="2113" y="1210"/>
                      </a:cubicBezTo>
                      <a:cubicBezTo>
                        <a:pt x="2115" y="1205"/>
                        <a:pt x="2118" y="1201"/>
                        <a:pt x="2121" y="1196"/>
                      </a:cubicBezTo>
                      <a:close/>
                      <a:moveTo>
                        <a:pt x="2129" y="1178"/>
                      </a:moveTo>
                      <a:cubicBezTo>
                        <a:pt x="2124" y="1187"/>
                        <a:pt x="2108" y="1182"/>
                        <a:pt x="2100" y="1176"/>
                      </a:cubicBezTo>
                      <a:cubicBezTo>
                        <a:pt x="2091" y="1168"/>
                        <a:pt x="2082" y="1157"/>
                        <a:pt x="2069" y="1158"/>
                      </a:cubicBezTo>
                      <a:cubicBezTo>
                        <a:pt x="2062" y="1159"/>
                        <a:pt x="2056" y="1163"/>
                        <a:pt x="2053" y="1170"/>
                      </a:cubicBezTo>
                      <a:cubicBezTo>
                        <a:pt x="2052" y="1174"/>
                        <a:pt x="2053" y="1179"/>
                        <a:pt x="2057" y="1181"/>
                      </a:cubicBezTo>
                      <a:cubicBezTo>
                        <a:pt x="2056" y="1178"/>
                        <a:pt x="2057" y="1172"/>
                        <a:pt x="2061" y="1170"/>
                      </a:cubicBezTo>
                      <a:cubicBezTo>
                        <a:pt x="2065" y="1168"/>
                        <a:pt x="2071" y="1169"/>
                        <a:pt x="2075" y="1173"/>
                      </a:cubicBezTo>
                      <a:cubicBezTo>
                        <a:pt x="2082" y="1181"/>
                        <a:pt x="2088" y="1189"/>
                        <a:pt x="2097" y="1193"/>
                      </a:cubicBezTo>
                      <a:cubicBezTo>
                        <a:pt x="2109" y="1198"/>
                        <a:pt x="2124" y="1193"/>
                        <a:pt x="2129" y="1178"/>
                      </a:cubicBezTo>
                      <a:close/>
                      <a:moveTo>
                        <a:pt x="2147" y="1134"/>
                      </a:moveTo>
                      <a:cubicBezTo>
                        <a:pt x="2137" y="1130"/>
                        <a:pt x="2121" y="1132"/>
                        <a:pt x="2112" y="1139"/>
                      </a:cubicBezTo>
                      <a:cubicBezTo>
                        <a:pt x="2104" y="1146"/>
                        <a:pt x="2108" y="1156"/>
                        <a:pt x="2119" y="1150"/>
                      </a:cubicBezTo>
                      <a:cubicBezTo>
                        <a:pt x="2127" y="1145"/>
                        <a:pt x="2137" y="1133"/>
                        <a:pt x="2147" y="1134"/>
                      </a:cubicBezTo>
                      <a:close/>
                      <a:moveTo>
                        <a:pt x="2347" y="1088"/>
                      </a:moveTo>
                      <a:cubicBezTo>
                        <a:pt x="2379" y="1082"/>
                        <a:pt x="2405" y="1039"/>
                        <a:pt x="2383" y="1017"/>
                      </a:cubicBezTo>
                      <a:cubicBezTo>
                        <a:pt x="2388" y="1013"/>
                        <a:pt x="2398" y="1016"/>
                        <a:pt x="2402" y="1024"/>
                      </a:cubicBezTo>
                      <a:cubicBezTo>
                        <a:pt x="2407" y="1032"/>
                        <a:pt x="2404" y="1046"/>
                        <a:pt x="2393" y="1053"/>
                      </a:cubicBezTo>
                      <a:cubicBezTo>
                        <a:pt x="2400" y="1063"/>
                        <a:pt x="2378" y="1091"/>
                        <a:pt x="2347" y="1088"/>
                      </a:cubicBezTo>
                      <a:close/>
                      <a:moveTo>
                        <a:pt x="2415" y="1209"/>
                      </a:moveTo>
                      <a:cubicBezTo>
                        <a:pt x="2413" y="1211"/>
                        <a:pt x="2410" y="1210"/>
                        <a:pt x="2409" y="1208"/>
                      </a:cubicBezTo>
                      <a:cubicBezTo>
                        <a:pt x="2407" y="1205"/>
                        <a:pt x="2408" y="1202"/>
                        <a:pt x="2410" y="1201"/>
                      </a:cubicBezTo>
                      <a:cubicBezTo>
                        <a:pt x="2412" y="1199"/>
                        <a:pt x="2415" y="1200"/>
                        <a:pt x="2417" y="1202"/>
                      </a:cubicBezTo>
                      <a:cubicBezTo>
                        <a:pt x="2418" y="1204"/>
                        <a:pt x="2418" y="1208"/>
                        <a:pt x="2415" y="1209"/>
                      </a:cubicBezTo>
                      <a:close/>
                      <a:moveTo>
                        <a:pt x="2409" y="1216"/>
                      </a:moveTo>
                      <a:cubicBezTo>
                        <a:pt x="2407" y="1217"/>
                        <a:pt x="2405" y="1217"/>
                        <a:pt x="2403" y="1215"/>
                      </a:cubicBezTo>
                      <a:cubicBezTo>
                        <a:pt x="2402" y="1213"/>
                        <a:pt x="2403" y="1211"/>
                        <a:pt x="2405" y="1210"/>
                      </a:cubicBezTo>
                      <a:cubicBezTo>
                        <a:pt x="2406" y="1209"/>
                        <a:pt x="2409" y="1209"/>
                        <a:pt x="2410" y="1211"/>
                      </a:cubicBezTo>
                      <a:cubicBezTo>
                        <a:pt x="2411" y="1213"/>
                        <a:pt x="2411" y="1215"/>
                        <a:pt x="2409" y="1216"/>
                      </a:cubicBezTo>
                      <a:close/>
                      <a:moveTo>
                        <a:pt x="2419" y="1197"/>
                      </a:moveTo>
                      <a:cubicBezTo>
                        <a:pt x="2415" y="1199"/>
                        <a:pt x="2410" y="1198"/>
                        <a:pt x="2408" y="1195"/>
                      </a:cubicBezTo>
                      <a:cubicBezTo>
                        <a:pt x="2406" y="1191"/>
                        <a:pt x="2407" y="1186"/>
                        <a:pt x="2410" y="1184"/>
                      </a:cubicBezTo>
                      <a:cubicBezTo>
                        <a:pt x="2414" y="1182"/>
                        <a:pt x="2419" y="1183"/>
                        <a:pt x="2421" y="1186"/>
                      </a:cubicBezTo>
                      <a:cubicBezTo>
                        <a:pt x="2423" y="1190"/>
                        <a:pt x="2422" y="1195"/>
                        <a:pt x="2419" y="1197"/>
                      </a:cubicBezTo>
                      <a:close/>
                      <a:moveTo>
                        <a:pt x="2261" y="1149"/>
                      </a:moveTo>
                      <a:cubicBezTo>
                        <a:pt x="2259" y="1138"/>
                        <a:pt x="2263" y="1123"/>
                        <a:pt x="2273" y="1112"/>
                      </a:cubicBezTo>
                      <a:cubicBezTo>
                        <a:pt x="2281" y="1104"/>
                        <a:pt x="2292" y="1098"/>
                        <a:pt x="2302" y="1097"/>
                      </a:cubicBezTo>
                      <a:cubicBezTo>
                        <a:pt x="2308" y="1096"/>
                        <a:pt x="2314" y="1097"/>
                        <a:pt x="2318" y="1100"/>
                      </a:cubicBezTo>
                      <a:cubicBezTo>
                        <a:pt x="2326" y="1104"/>
                        <a:pt x="2331" y="1112"/>
                        <a:pt x="2330" y="1118"/>
                      </a:cubicBezTo>
                      <a:cubicBezTo>
                        <a:pt x="2329" y="1125"/>
                        <a:pt x="2322" y="1130"/>
                        <a:pt x="2316" y="1127"/>
                      </a:cubicBezTo>
                      <a:cubicBezTo>
                        <a:pt x="2324" y="1120"/>
                        <a:pt x="2319" y="1110"/>
                        <a:pt x="2309" y="1106"/>
                      </a:cubicBezTo>
                      <a:cubicBezTo>
                        <a:pt x="2299" y="1103"/>
                        <a:pt x="2284" y="1109"/>
                        <a:pt x="2276" y="1116"/>
                      </a:cubicBezTo>
                      <a:cubicBezTo>
                        <a:pt x="2263" y="1129"/>
                        <a:pt x="2261" y="1142"/>
                        <a:pt x="2261" y="1149"/>
                      </a:cubicBezTo>
                      <a:close/>
                      <a:moveTo>
                        <a:pt x="2322" y="1094"/>
                      </a:moveTo>
                      <a:cubicBezTo>
                        <a:pt x="2356" y="1096"/>
                        <a:pt x="2384" y="1125"/>
                        <a:pt x="2383" y="1150"/>
                      </a:cubicBezTo>
                      <a:cubicBezTo>
                        <a:pt x="2382" y="1177"/>
                        <a:pt x="2359" y="1175"/>
                        <a:pt x="2360" y="1151"/>
                      </a:cubicBezTo>
                      <a:cubicBezTo>
                        <a:pt x="2360" y="1139"/>
                        <a:pt x="2355" y="1101"/>
                        <a:pt x="2322" y="1094"/>
                      </a:cubicBezTo>
                      <a:close/>
                      <a:moveTo>
                        <a:pt x="1935" y="1164"/>
                      </a:moveTo>
                      <a:cubicBezTo>
                        <a:pt x="1959" y="1155"/>
                        <a:pt x="1965" y="1134"/>
                        <a:pt x="1974" y="1127"/>
                      </a:cubicBezTo>
                      <a:cubicBezTo>
                        <a:pt x="1985" y="1118"/>
                        <a:pt x="1995" y="1130"/>
                        <a:pt x="1986" y="1142"/>
                      </a:cubicBezTo>
                      <a:cubicBezTo>
                        <a:pt x="1976" y="1155"/>
                        <a:pt x="1955" y="1162"/>
                        <a:pt x="1935" y="1164"/>
                      </a:cubicBezTo>
                      <a:close/>
                      <a:moveTo>
                        <a:pt x="2020" y="1155"/>
                      </a:moveTo>
                      <a:cubicBezTo>
                        <a:pt x="2018" y="1157"/>
                        <a:pt x="2016" y="1158"/>
                        <a:pt x="2014" y="1158"/>
                      </a:cubicBezTo>
                      <a:cubicBezTo>
                        <a:pt x="2012" y="1158"/>
                        <a:pt x="2008" y="1156"/>
                        <a:pt x="2007" y="1153"/>
                      </a:cubicBezTo>
                      <a:cubicBezTo>
                        <a:pt x="2005" y="1149"/>
                        <a:pt x="2007" y="1146"/>
                        <a:pt x="2009" y="1144"/>
                      </a:cubicBezTo>
                      <a:cubicBezTo>
                        <a:pt x="2014" y="1140"/>
                        <a:pt x="2017" y="1144"/>
                        <a:pt x="2021" y="1145"/>
                      </a:cubicBezTo>
                      <a:cubicBezTo>
                        <a:pt x="2025" y="1145"/>
                        <a:pt x="2029" y="1142"/>
                        <a:pt x="2031" y="1137"/>
                      </a:cubicBezTo>
                      <a:cubicBezTo>
                        <a:pt x="2033" y="1131"/>
                        <a:pt x="2031" y="1125"/>
                        <a:pt x="2026" y="1121"/>
                      </a:cubicBezTo>
                      <a:cubicBezTo>
                        <a:pt x="2023" y="1119"/>
                        <a:pt x="2019" y="1119"/>
                        <a:pt x="2017" y="1122"/>
                      </a:cubicBezTo>
                      <a:cubicBezTo>
                        <a:pt x="2021" y="1122"/>
                        <a:pt x="2024" y="1126"/>
                        <a:pt x="2021" y="1130"/>
                      </a:cubicBezTo>
                      <a:cubicBezTo>
                        <a:pt x="2019" y="1132"/>
                        <a:pt x="2013" y="1134"/>
                        <a:pt x="2008" y="1136"/>
                      </a:cubicBezTo>
                      <a:cubicBezTo>
                        <a:pt x="2003" y="1139"/>
                        <a:pt x="1998" y="1142"/>
                        <a:pt x="1995" y="1146"/>
                      </a:cubicBezTo>
                      <a:cubicBezTo>
                        <a:pt x="1990" y="1155"/>
                        <a:pt x="1995" y="1167"/>
                        <a:pt x="2004" y="1170"/>
                      </a:cubicBezTo>
                      <a:cubicBezTo>
                        <a:pt x="2009" y="1171"/>
                        <a:pt x="2014" y="1170"/>
                        <a:pt x="2019" y="1168"/>
                      </a:cubicBezTo>
                      <a:cubicBezTo>
                        <a:pt x="2024" y="1166"/>
                        <a:pt x="2035" y="1157"/>
                        <a:pt x="2042" y="1158"/>
                      </a:cubicBezTo>
                      <a:cubicBezTo>
                        <a:pt x="2046" y="1159"/>
                        <a:pt x="2048" y="1163"/>
                        <a:pt x="2047" y="1166"/>
                      </a:cubicBezTo>
                      <a:cubicBezTo>
                        <a:pt x="2051" y="1166"/>
                        <a:pt x="2054" y="1161"/>
                        <a:pt x="2053" y="1156"/>
                      </a:cubicBezTo>
                      <a:cubicBezTo>
                        <a:pt x="2051" y="1148"/>
                        <a:pt x="2040" y="1142"/>
                        <a:pt x="2030" y="1146"/>
                      </a:cubicBezTo>
                      <a:cubicBezTo>
                        <a:pt x="2026" y="1147"/>
                        <a:pt x="2023" y="1150"/>
                        <a:pt x="2020" y="1155"/>
                      </a:cubicBezTo>
                      <a:close/>
                      <a:moveTo>
                        <a:pt x="2031" y="1142"/>
                      </a:moveTo>
                      <a:cubicBezTo>
                        <a:pt x="2038" y="1133"/>
                        <a:pt x="2055" y="1128"/>
                        <a:pt x="2067" y="1132"/>
                      </a:cubicBezTo>
                      <a:cubicBezTo>
                        <a:pt x="2078" y="1136"/>
                        <a:pt x="2078" y="1147"/>
                        <a:pt x="2065" y="1146"/>
                      </a:cubicBezTo>
                      <a:cubicBezTo>
                        <a:pt x="2055" y="1144"/>
                        <a:pt x="2040" y="1136"/>
                        <a:pt x="2031" y="1142"/>
                      </a:cubicBezTo>
                      <a:close/>
                      <a:moveTo>
                        <a:pt x="1995" y="1165"/>
                      </a:moveTo>
                      <a:cubicBezTo>
                        <a:pt x="1991" y="1162"/>
                        <a:pt x="1990" y="1154"/>
                        <a:pt x="1992" y="1150"/>
                      </a:cubicBezTo>
                      <a:cubicBezTo>
                        <a:pt x="1987" y="1147"/>
                        <a:pt x="1976" y="1155"/>
                        <a:pt x="1981" y="1163"/>
                      </a:cubicBezTo>
                      <a:cubicBezTo>
                        <a:pt x="1983" y="1168"/>
                        <a:pt x="1991" y="1170"/>
                        <a:pt x="1995" y="1165"/>
                      </a:cubicBezTo>
                      <a:close/>
                      <a:moveTo>
                        <a:pt x="2037" y="1509"/>
                      </a:moveTo>
                      <a:cubicBezTo>
                        <a:pt x="2033" y="1510"/>
                        <a:pt x="2030" y="1508"/>
                        <a:pt x="2029" y="1505"/>
                      </a:cubicBezTo>
                      <a:cubicBezTo>
                        <a:pt x="2027" y="1499"/>
                        <a:pt x="2034" y="1495"/>
                        <a:pt x="2038" y="1498"/>
                      </a:cubicBezTo>
                      <a:cubicBezTo>
                        <a:pt x="2042" y="1500"/>
                        <a:pt x="2042" y="1504"/>
                        <a:pt x="2047" y="1505"/>
                      </a:cubicBezTo>
                      <a:cubicBezTo>
                        <a:pt x="2042" y="1505"/>
                        <a:pt x="2041" y="1508"/>
                        <a:pt x="2037" y="1509"/>
                      </a:cubicBezTo>
                      <a:close/>
                      <a:moveTo>
                        <a:pt x="1753" y="1566"/>
                      </a:moveTo>
                      <a:cubicBezTo>
                        <a:pt x="1743" y="1542"/>
                        <a:pt x="1751" y="1521"/>
                        <a:pt x="1764" y="1507"/>
                      </a:cubicBezTo>
                      <a:cubicBezTo>
                        <a:pt x="1776" y="1496"/>
                        <a:pt x="1789" y="1497"/>
                        <a:pt x="1797" y="1490"/>
                      </a:cubicBezTo>
                      <a:cubicBezTo>
                        <a:pt x="1800" y="1487"/>
                        <a:pt x="1802" y="1484"/>
                        <a:pt x="1802" y="1479"/>
                      </a:cubicBezTo>
                      <a:cubicBezTo>
                        <a:pt x="1810" y="1487"/>
                        <a:pt x="1809" y="1500"/>
                        <a:pt x="1800" y="1507"/>
                      </a:cubicBezTo>
                      <a:cubicBezTo>
                        <a:pt x="1789" y="1516"/>
                        <a:pt x="1778" y="1514"/>
                        <a:pt x="1767" y="1525"/>
                      </a:cubicBezTo>
                      <a:cubicBezTo>
                        <a:pt x="1756" y="1537"/>
                        <a:pt x="1751" y="1552"/>
                        <a:pt x="1753" y="1566"/>
                      </a:cubicBezTo>
                      <a:close/>
                      <a:moveTo>
                        <a:pt x="1751" y="1623"/>
                      </a:moveTo>
                      <a:cubicBezTo>
                        <a:pt x="1738" y="1602"/>
                        <a:pt x="1749" y="1580"/>
                        <a:pt x="1750" y="1568"/>
                      </a:cubicBezTo>
                      <a:cubicBezTo>
                        <a:pt x="1751" y="1551"/>
                        <a:pt x="1738" y="1549"/>
                        <a:pt x="1732" y="1566"/>
                      </a:cubicBezTo>
                      <a:cubicBezTo>
                        <a:pt x="1727" y="1583"/>
                        <a:pt x="1734" y="1610"/>
                        <a:pt x="1751" y="1623"/>
                      </a:cubicBezTo>
                      <a:close/>
                      <a:moveTo>
                        <a:pt x="2383" y="1684"/>
                      </a:moveTo>
                      <a:cubicBezTo>
                        <a:pt x="2394" y="1705"/>
                        <a:pt x="2420" y="1712"/>
                        <a:pt x="2437" y="1707"/>
                      </a:cubicBezTo>
                      <a:cubicBezTo>
                        <a:pt x="2452" y="1702"/>
                        <a:pt x="2453" y="1687"/>
                        <a:pt x="2435" y="1692"/>
                      </a:cubicBezTo>
                      <a:cubicBezTo>
                        <a:pt x="2419" y="1696"/>
                        <a:pt x="2401" y="1701"/>
                        <a:pt x="2383" y="1684"/>
                      </a:cubicBezTo>
                      <a:close/>
                      <a:moveTo>
                        <a:pt x="2620" y="1502"/>
                      </a:moveTo>
                      <a:cubicBezTo>
                        <a:pt x="2629" y="1517"/>
                        <a:pt x="2629" y="1544"/>
                        <a:pt x="2619" y="1560"/>
                      </a:cubicBezTo>
                      <a:cubicBezTo>
                        <a:pt x="2610" y="1575"/>
                        <a:pt x="2595" y="1570"/>
                        <a:pt x="2602" y="1551"/>
                      </a:cubicBezTo>
                      <a:cubicBezTo>
                        <a:pt x="2607" y="1536"/>
                        <a:pt x="2624" y="1522"/>
                        <a:pt x="2620" y="1502"/>
                      </a:cubicBezTo>
                      <a:close/>
                      <a:moveTo>
                        <a:pt x="2424" y="1717"/>
                      </a:moveTo>
                      <a:cubicBezTo>
                        <a:pt x="2446" y="1727"/>
                        <a:pt x="2464" y="1716"/>
                        <a:pt x="2476" y="1702"/>
                      </a:cubicBezTo>
                      <a:cubicBezTo>
                        <a:pt x="2483" y="1694"/>
                        <a:pt x="2489" y="1680"/>
                        <a:pt x="2500" y="1678"/>
                      </a:cubicBezTo>
                      <a:cubicBezTo>
                        <a:pt x="2489" y="1666"/>
                        <a:pt x="2470" y="1693"/>
                        <a:pt x="2463" y="1701"/>
                      </a:cubicBezTo>
                      <a:cubicBezTo>
                        <a:pt x="2452" y="1713"/>
                        <a:pt x="2438" y="1720"/>
                        <a:pt x="2424" y="1717"/>
                      </a:cubicBezTo>
                      <a:close/>
                      <a:moveTo>
                        <a:pt x="2515" y="1592"/>
                      </a:moveTo>
                      <a:cubicBezTo>
                        <a:pt x="2490" y="1599"/>
                        <a:pt x="2458" y="1597"/>
                        <a:pt x="2445" y="1585"/>
                      </a:cubicBezTo>
                      <a:cubicBezTo>
                        <a:pt x="2432" y="1573"/>
                        <a:pt x="2439" y="1557"/>
                        <a:pt x="2456" y="1568"/>
                      </a:cubicBezTo>
                      <a:cubicBezTo>
                        <a:pt x="2470" y="1576"/>
                        <a:pt x="2490" y="1593"/>
                        <a:pt x="2515" y="1592"/>
                      </a:cubicBezTo>
                      <a:close/>
                      <a:moveTo>
                        <a:pt x="2664" y="1596"/>
                      </a:moveTo>
                      <a:cubicBezTo>
                        <a:pt x="2667" y="1599"/>
                        <a:pt x="2668" y="1603"/>
                        <a:pt x="2666" y="1606"/>
                      </a:cubicBezTo>
                      <a:cubicBezTo>
                        <a:pt x="2661" y="1611"/>
                        <a:pt x="2654" y="1607"/>
                        <a:pt x="2654" y="1601"/>
                      </a:cubicBezTo>
                      <a:cubicBezTo>
                        <a:pt x="2654" y="1597"/>
                        <a:pt x="2656" y="1594"/>
                        <a:pt x="2654" y="1589"/>
                      </a:cubicBezTo>
                      <a:cubicBezTo>
                        <a:pt x="2658" y="1594"/>
                        <a:pt x="2661" y="1593"/>
                        <a:pt x="2664" y="1596"/>
                      </a:cubicBezTo>
                      <a:close/>
                      <a:moveTo>
                        <a:pt x="2665" y="1594"/>
                      </a:moveTo>
                      <a:cubicBezTo>
                        <a:pt x="2667" y="1596"/>
                        <a:pt x="2668" y="1598"/>
                        <a:pt x="2669" y="1600"/>
                      </a:cubicBezTo>
                      <a:cubicBezTo>
                        <a:pt x="2669" y="1603"/>
                        <a:pt x="2668" y="1607"/>
                        <a:pt x="2664" y="1609"/>
                      </a:cubicBezTo>
                      <a:cubicBezTo>
                        <a:pt x="2660" y="1611"/>
                        <a:pt x="2656" y="1609"/>
                        <a:pt x="2654" y="1607"/>
                      </a:cubicBezTo>
                      <a:cubicBezTo>
                        <a:pt x="2650" y="1602"/>
                        <a:pt x="2653" y="1598"/>
                        <a:pt x="2654" y="1594"/>
                      </a:cubicBezTo>
                      <a:cubicBezTo>
                        <a:pt x="2654" y="1590"/>
                        <a:pt x="2650" y="1585"/>
                        <a:pt x="2644" y="1584"/>
                      </a:cubicBezTo>
                      <a:cubicBezTo>
                        <a:pt x="2638" y="1582"/>
                        <a:pt x="2631" y="1584"/>
                        <a:pt x="2627" y="1590"/>
                      </a:cubicBezTo>
                      <a:cubicBezTo>
                        <a:pt x="2625" y="1593"/>
                        <a:pt x="2625" y="1598"/>
                        <a:pt x="2629" y="1600"/>
                      </a:cubicBezTo>
                      <a:cubicBezTo>
                        <a:pt x="2628" y="1596"/>
                        <a:pt x="2633" y="1592"/>
                        <a:pt x="2637" y="1595"/>
                      </a:cubicBezTo>
                      <a:cubicBezTo>
                        <a:pt x="2640" y="1597"/>
                        <a:pt x="2643" y="1603"/>
                        <a:pt x="2646" y="1609"/>
                      </a:cubicBezTo>
                      <a:cubicBezTo>
                        <a:pt x="2649" y="1615"/>
                        <a:pt x="2652" y="1620"/>
                        <a:pt x="2657" y="1622"/>
                      </a:cubicBezTo>
                      <a:cubicBezTo>
                        <a:pt x="2668" y="1627"/>
                        <a:pt x="2680" y="1621"/>
                        <a:pt x="2683" y="1611"/>
                      </a:cubicBezTo>
                      <a:cubicBezTo>
                        <a:pt x="2684" y="1605"/>
                        <a:pt x="2683" y="1599"/>
                        <a:pt x="2680" y="1594"/>
                      </a:cubicBezTo>
                      <a:cubicBezTo>
                        <a:pt x="2677" y="1589"/>
                        <a:pt x="2666" y="1577"/>
                        <a:pt x="2667" y="1570"/>
                      </a:cubicBezTo>
                      <a:cubicBezTo>
                        <a:pt x="2667" y="1564"/>
                        <a:pt x="2672" y="1562"/>
                        <a:pt x="2675" y="1564"/>
                      </a:cubicBezTo>
                      <a:cubicBezTo>
                        <a:pt x="2675" y="1559"/>
                        <a:pt x="2669" y="1556"/>
                        <a:pt x="2664" y="1558"/>
                      </a:cubicBezTo>
                      <a:cubicBezTo>
                        <a:pt x="2655" y="1560"/>
                        <a:pt x="2649" y="1573"/>
                        <a:pt x="2654" y="1584"/>
                      </a:cubicBezTo>
                      <a:cubicBezTo>
                        <a:pt x="2656" y="1588"/>
                        <a:pt x="2660" y="1591"/>
                        <a:pt x="2665" y="1594"/>
                      </a:cubicBezTo>
                      <a:close/>
                      <a:moveTo>
                        <a:pt x="2649" y="1583"/>
                      </a:moveTo>
                      <a:cubicBezTo>
                        <a:pt x="2639" y="1575"/>
                        <a:pt x="2633" y="1557"/>
                        <a:pt x="2636" y="1544"/>
                      </a:cubicBezTo>
                      <a:cubicBezTo>
                        <a:pt x="2639" y="1531"/>
                        <a:pt x="2652" y="1530"/>
                        <a:pt x="2651" y="1545"/>
                      </a:cubicBezTo>
                      <a:cubicBezTo>
                        <a:pt x="2651" y="1556"/>
                        <a:pt x="2643" y="1573"/>
                        <a:pt x="2649" y="1583"/>
                      </a:cubicBezTo>
                      <a:close/>
                      <a:moveTo>
                        <a:pt x="2679" y="1640"/>
                      </a:moveTo>
                      <a:cubicBezTo>
                        <a:pt x="2678" y="1641"/>
                        <a:pt x="2676" y="1641"/>
                        <a:pt x="2675" y="1641"/>
                      </a:cubicBezTo>
                      <a:cubicBezTo>
                        <a:pt x="2680" y="1650"/>
                        <a:pt x="2684" y="1668"/>
                        <a:pt x="2684" y="1685"/>
                      </a:cubicBezTo>
                      <a:cubicBezTo>
                        <a:pt x="2683" y="1681"/>
                        <a:pt x="2681" y="1676"/>
                        <a:pt x="2678" y="1672"/>
                      </a:cubicBezTo>
                      <a:cubicBezTo>
                        <a:pt x="2662" y="1644"/>
                        <a:pt x="2639" y="1651"/>
                        <a:pt x="2616" y="1637"/>
                      </a:cubicBezTo>
                      <a:cubicBezTo>
                        <a:pt x="2608" y="1632"/>
                        <a:pt x="2603" y="1621"/>
                        <a:pt x="2611" y="1612"/>
                      </a:cubicBezTo>
                      <a:cubicBezTo>
                        <a:pt x="2615" y="1608"/>
                        <a:pt x="2620" y="1606"/>
                        <a:pt x="2626" y="1608"/>
                      </a:cubicBezTo>
                      <a:cubicBezTo>
                        <a:pt x="2630" y="1609"/>
                        <a:pt x="2632" y="1611"/>
                        <a:pt x="2634" y="1615"/>
                      </a:cubicBezTo>
                      <a:cubicBezTo>
                        <a:pt x="2635" y="1616"/>
                        <a:pt x="2635" y="1618"/>
                        <a:pt x="2635" y="1620"/>
                      </a:cubicBezTo>
                      <a:cubicBezTo>
                        <a:pt x="2635" y="1619"/>
                        <a:pt x="2635" y="1620"/>
                        <a:pt x="2634" y="1617"/>
                      </a:cubicBezTo>
                      <a:cubicBezTo>
                        <a:pt x="2633" y="1615"/>
                        <a:pt x="2628" y="1612"/>
                        <a:pt x="2624" y="1614"/>
                      </a:cubicBezTo>
                      <a:cubicBezTo>
                        <a:pt x="2620" y="1616"/>
                        <a:pt x="2618" y="1620"/>
                        <a:pt x="2620" y="1624"/>
                      </a:cubicBezTo>
                      <a:cubicBezTo>
                        <a:pt x="2622" y="1628"/>
                        <a:pt x="2626" y="1629"/>
                        <a:pt x="2629" y="1628"/>
                      </a:cubicBezTo>
                      <a:cubicBezTo>
                        <a:pt x="2635" y="1627"/>
                        <a:pt x="2637" y="1620"/>
                        <a:pt x="2635" y="1614"/>
                      </a:cubicBezTo>
                      <a:cubicBezTo>
                        <a:pt x="2633" y="1610"/>
                        <a:pt x="2631" y="1607"/>
                        <a:pt x="2626" y="1606"/>
                      </a:cubicBezTo>
                      <a:cubicBezTo>
                        <a:pt x="2620" y="1604"/>
                        <a:pt x="2613" y="1606"/>
                        <a:pt x="2609" y="1610"/>
                      </a:cubicBezTo>
                      <a:cubicBezTo>
                        <a:pt x="2598" y="1622"/>
                        <a:pt x="2604" y="1633"/>
                        <a:pt x="2614" y="1639"/>
                      </a:cubicBezTo>
                      <a:cubicBezTo>
                        <a:pt x="2638" y="1653"/>
                        <a:pt x="2661" y="1646"/>
                        <a:pt x="2676" y="1677"/>
                      </a:cubicBezTo>
                      <a:cubicBezTo>
                        <a:pt x="2682" y="1689"/>
                        <a:pt x="2684" y="1704"/>
                        <a:pt x="2675" y="1718"/>
                      </a:cubicBezTo>
                      <a:cubicBezTo>
                        <a:pt x="2664" y="1736"/>
                        <a:pt x="2642" y="1744"/>
                        <a:pt x="2623" y="1734"/>
                      </a:cubicBezTo>
                      <a:cubicBezTo>
                        <a:pt x="2644" y="1745"/>
                        <a:pt x="2669" y="1724"/>
                        <a:pt x="2673" y="1700"/>
                      </a:cubicBezTo>
                      <a:cubicBezTo>
                        <a:pt x="2675" y="1688"/>
                        <a:pt x="2671" y="1671"/>
                        <a:pt x="2659" y="1662"/>
                      </a:cubicBezTo>
                      <a:cubicBezTo>
                        <a:pt x="2635" y="1644"/>
                        <a:pt x="2615" y="1671"/>
                        <a:pt x="2637" y="1688"/>
                      </a:cubicBezTo>
                      <a:cubicBezTo>
                        <a:pt x="2649" y="1697"/>
                        <a:pt x="2653" y="1710"/>
                        <a:pt x="2645" y="1723"/>
                      </a:cubicBezTo>
                      <a:cubicBezTo>
                        <a:pt x="2639" y="1731"/>
                        <a:pt x="2630" y="1734"/>
                        <a:pt x="2623" y="1734"/>
                      </a:cubicBezTo>
                      <a:cubicBezTo>
                        <a:pt x="2624" y="1735"/>
                        <a:pt x="2624" y="1735"/>
                        <a:pt x="2625" y="1736"/>
                      </a:cubicBezTo>
                      <a:cubicBezTo>
                        <a:pt x="2620" y="1733"/>
                        <a:pt x="2614" y="1732"/>
                        <a:pt x="2608" y="1730"/>
                      </a:cubicBezTo>
                      <a:cubicBezTo>
                        <a:pt x="2594" y="1728"/>
                        <a:pt x="2583" y="1729"/>
                        <a:pt x="2570" y="1734"/>
                      </a:cubicBezTo>
                      <a:cubicBezTo>
                        <a:pt x="2569" y="1734"/>
                        <a:pt x="2569" y="1734"/>
                        <a:pt x="2569" y="1734"/>
                      </a:cubicBezTo>
                      <a:cubicBezTo>
                        <a:pt x="2577" y="1724"/>
                        <a:pt x="2596" y="1713"/>
                        <a:pt x="2608" y="1712"/>
                      </a:cubicBezTo>
                      <a:cubicBezTo>
                        <a:pt x="2607" y="1712"/>
                        <a:pt x="2607" y="1711"/>
                        <a:pt x="2608" y="1710"/>
                      </a:cubicBezTo>
                      <a:cubicBezTo>
                        <a:pt x="2597" y="1710"/>
                        <a:pt x="2582" y="1718"/>
                        <a:pt x="2572" y="1727"/>
                      </a:cubicBezTo>
                      <a:cubicBezTo>
                        <a:pt x="2573" y="1725"/>
                        <a:pt x="2573" y="1724"/>
                        <a:pt x="2574" y="1722"/>
                      </a:cubicBezTo>
                      <a:cubicBezTo>
                        <a:pt x="2574" y="1722"/>
                        <a:pt x="2574" y="1722"/>
                        <a:pt x="2574" y="1722"/>
                      </a:cubicBezTo>
                      <a:cubicBezTo>
                        <a:pt x="2577" y="1713"/>
                        <a:pt x="2579" y="1705"/>
                        <a:pt x="2581" y="1697"/>
                      </a:cubicBezTo>
                      <a:cubicBezTo>
                        <a:pt x="2582" y="1687"/>
                        <a:pt x="2581" y="1674"/>
                        <a:pt x="2588" y="1667"/>
                      </a:cubicBezTo>
                      <a:cubicBezTo>
                        <a:pt x="2594" y="1661"/>
                        <a:pt x="2603" y="1658"/>
                        <a:pt x="2611" y="1662"/>
                      </a:cubicBezTo>
                      <a:cubicBezTo>
                        <a:pt x="2618" y="1665"/>
                        <a:pt x="2625" y="1671"/>
                        <a:pt x="2625" y="1680"/>
                      </a:cubicBezTo>
                      <a:cubicBezTo>
                        <a:pt x="2625" y="1687"/>
                        <a:pt x="2622" y="1694"/>
                        <a:pt x="2616" y="1696"/>
                      </a:cubicBezTo>
                      <a:cubicBezTo>
                        <a:pt x="2610" y="1699"/>
                        <a:pt x="2604" y="1698"/>
                        <a:pt x="2600" y="1694"/>
                      </a:cubicBezTo>
                      <a:cubicBezTo>
                        <a:pt x="2603" y="1696"/>
                        <a:pt x="2608" y="1696"/>
                        <a:pt x="2611" y="1694"/>
                      </a:cubicBezTo>
                      <a:cubicBezTo>
                        <a:pt x="2615" y="1691"/>
                        <a:pt x="2616" y="1685"/>
                        <a:pt x="2613" y="1681"/>
                      </a:cubicBezTo>
                      <a:cubicBezTo>
                        <a:pt x="2610" y="1677"/>
                        <a:pt x="2604" y="1677"/>
                        <a:pt x="2600" y="1680"/>
                      </a:cubicBezTo>
                      <a:cubicBezTo>
                        <a:pt x="2597" y="1682"/>
                        <a:pt x="2596" y="1687"/>
                        <a:pt x="2598" y="1691"/>
                      </a:cubicBezTo>
                      <a:cubicBezTo>
                        <a:pt x="2599" y="1693"/>
                        <a:pt x="2601" y="1695"/>
                        <a:pt x="2603" y="1696"/>
                      </a:cubicBezTo>
                      <a:cubicBezTo>
                        <a:pt x="2607" y="1698"/>
                        <a:pt x="2611" y="1699"/>
                        <a:pt x="2616" y="1697"/>
                      </a:cubicBezTo>
                      <a:cubicBezTo>
                        <a:pt x="2622" y="1694"/>
                        <a:pt x="2626" y="1688"/>
                        <a:pt x="2626" y="1680"/>
                      </a:cubicBezTo>
                      <a:cubicBezTo>
                        <a:pt x="2626" y="1671"/>
                        <a:pt x="2619" y="1663"/>
                        <a:pt x="2611" y="1660"/>
                      </a:cubicBezTo>
                      <a:cubicBezTo>
                        <a:pt x="2602" y="1657"/>
                        <a:pt x="2593" y="1659"/>
                        <a:pt x="2586" y="1665"/>
                      </a:cubicBezTo>
                      <a:cubicBezTo>
                        <a:pt x="2584" y="1667"/>
                        <a:pt x="2583" y="1669"/>
                        <a:pt x="2582" y="1672"/>
                      </a:cubicBezTo>
                      <a:cubicBezTo>
                        <a:pt x="2582" y="1670"/>
                        <a:pt x="2581" y="1669"/>
                        <a:pt x="2581" y="1668"/>
                      </a:cubicBezTo>
                      <a:cubicBezTo>
                        <a:pt x="2579" y="1647"/>
                        <a:pt x="2568" y="1627"/>
                        <a:pt x="2577" y="1606"/>
                      </a:cubicBezTo>
                      <a:cubicBezTo>
                        <a:pt x="2576" y="1606"/>
                        <a:pt x="2575" y="1606"/>
                        <a:pt x="2574" y="1605"/>
                      </a:cubicBezTo>
                      <a:cubicBezTo>
                        <a:pt x="2573" y="1608"/>
                        <a:pt x="2572" y="1611"/>
                        <a:pt x="2571" y="1615"/>
                      </a:cubicBezTo>
                      <a:cubicBezTo>
                        <a:pt x="2570" y="1620"/>
                        <a:pt x="2570" y="1624"/>
                        <a:pt x="2570" y="1628"/>
                      </a:cubicBezTo>
                      <a:cubicBezTo>
                        <a:pt x="2567" y="1624"/>
                        <a:pt x="2565" y="1621"/>
                        <a:pt x="2561" y="1617"/>
                      </a:cubicBezTo>
                      <a:cubicBezTo>
                        <a:pt x="2554" y="1610"/>
                        <a:pt x="2548" y="1606"/>
                        <a:pt x="2539" y="1602"/>
                      </a:cubicBezTo>
                      <a:cubicBezTo>
                        <a:pt x="2535" y="1601"/>
                        <a:pt x="2532" y="1599"/>
                        <a:pt x="2529" y="1599"/>
                      </a:cubicBezTo>
                      <a:cubicBezTo>
                        <a:pt x="2521" y="1597"/>
                        <a:pt x="2515" y="1596"/>
                        <a:pt x="2506" y="1597"/>
                      </a:cubicBezTo>
                      <a:cubicBezTo>
                        <a:pt x="2498" y="1599"/>
                        <a:pt x="2492" y="1602"/>
                        <a:pt x="2485" y="1607"/>
                      </a:cubicBezTo>
                      <a:cubicBezTo>
                        <a:pt x="2480" y="1612"/>
                        <a:pt x="2475" y="1618"/>
                        <a:pt x="2473" y="1626"/>
                      </a:cubicBezTo>
                      <a:cubicBezTo>
                        <a:pt x="2470" y="1638"/>
                        <a:pt x="2475" y="1651"/>
                        <a:pt x="2485" y="1659"/>
                      </a:cubicBezTo>
                      <a:cubicBezTo>
                        <a:pt x="2495" y="1667"/>
                        <a:pt x="2510" y="1670"/>
                        <a:pt x="2523" y="1670"/>
                      </a:cubicBezTo>
                      <a:cubicBezTo>
                        <a:pt x="2497" y="1657"/>
                        <a:pt x="2508" y="1636"/>
                        <a:pt x="2504" y="1624"/>
                      </a:cubicBezTo>
                      <a:cubicBezTo>
                        <a:pt x="2500" y="1609"/>
                        <a:pt x="2486" y="1609"/>
                        <a:pt x="2478" y="1617"/>
                      </a:cubicBezTo>
                      <a:cubicBezTo>
                        <a:pt x="2478" y="1617"/>
                        <a:pt x="2478" y="1617"/>
                        <a:pt x="2478" y="1617"/>
                      </a:cubicBezTo>
                      <a:cubicBezTo>
                        <a:pt x="2480" y="1614"/>
                        <a:pt x="2483" y="1611"/>
                        <a:pt x="2486" y="1608"/>
                      </a:cubicBezTo>
                      <a:cubicBezTo>
                        <a:pt x="2493" y="1603"/>
                        <a:pt x="2499" y="1601"/>
                        <a:pt x="2507" y="1599"/>
                      </a:cubicBezTo>
                      <a:cubicBezTo>
                        <a:pt x="2515" y="1598"/>
                        <a:pt x="2521" y="1599"/>
                        <a:pt x="2528" y="1601"/>
                      </a:cubicBezTo>
                      <a:cubicBezTo>
                        <a:pt x="2540" y="1604"/>
                        <a:pt x="2549" y="1610"/>
                        <a:pt x="2557" y="1618"/>
                      </a:cubicBezTo>
                      <a:cubicBezTo>
                        <a:pt x="2554" y="1615"/>
                        <a:pt x="2551" y="1613"/>
                        <a:pt x="2548" y="1612"/>
                      </a:cubicBezTo>
                      <a:cubicBezTo>
                        <a:pt x="2538" y="1607"/>
                        <a:pt x="2524" y="1609"/>
                        <a:pt x="2519" y="1619"/>
                      </a:cubicBezTo>
                      <a:cubicBezTo>
                        <a:pt x="2517" y="1624"/>
                        <a:pt x="2518" y="1630"/>
                        <a:pt x="2521" y="1634"/>
                      </a:cubicBezTo>
                      <a:cubicBezTo>
                        <a:pt x="2523" y="1637"/>
                        <a:pt x="2527" y="1638"/>
                        <a:pt x="2531" y="1638"/>
                      </a:cubicBezTo>
                      <a:cubicBezTo>
                        <a:pt x="2535" y="1638"/>
                        <a:pt x="2539" y="1636"/>
                        <a:pt x="2541" y="1633"/>
                      </a:cubicBezTo>
                      <a:cubicBezTo>
                        <a:pt x="2544" y="1628"/>
                        <a:pt x="2543" y="1622"/>
                        <a:pt x="2539" y="1619"/>
                      </a:cubicBezTo>
                      <a:cubicBezTo>
                        <a:pt x="2536" y="1617"/>
                        <a:pt x="2533" y="1617"/>
                        <a:pt x="2530" y="1619"/>
                      </a:cubicBezTo>
                      <a:cubicBezTo>
                        <a:pt x="2529" y="1620"/>
                        <a:pt x="2528" y="1622"/>
                        <a:pt x="2529" y="1624"/>
                      </a:cubicBezTo>
                      <a:cubicBezTo>
                        <a:pt x="2529" y="1623"/>
                        <a:pt x="2531" y="1621"/>
                        <a:pt x="2532" y="1621"/>
                      </a:cubicBezTo>
                      <a:cubicBezTo>
                        <a:pt x="2535" y="1620"/>
                        <a:pt x="2537" y="1622"/>
                        <a:pt x="2537" y="1625"/>
                      </a:cubicBezTo>
                      <a:cubicBezTo>
                        <a:pt x="2537" y="1626"/>
                        <a:pt x="2537" y="1628"/>
                        <a:pt x="2534" y="1630"/>
                      </a:cubicBezTo>
                      <a:cubicBezTo>
                        <a:pt x="2532" y="1631"/>
                        <a:pt x="2529" y="1631"/>
                        <a:pt x="2527" y="1629"/>
                      </a:cubicBezTo>
                      <a:cubicBezTo>
                        <a:pt x="2524" y="1627"/>
                        <a:pt x="2524" y="1623"/>
                        <a:pt x="2525" y="1620"/>
                      </a:cubicBezTo>
                      <a:cubicBezTo>
                        <a:pt x="2530" y="1612"/>
                        <a:pt x="2543" y="1611"/>
                        <a:pt x="2551" y="1615"/>
                      </a:cubicBezTo>
                      <a:cubicBezTo>
                        <a:pt x="2577" y="1628"/>
                        <a:pt x="2581" y="1672"/>
                        <a:pt x="2577" y="1700"/>
                      </a:cubicBezTo>
                      <a:cubicBezTo>
                        <a:pt x="2576" y="1691"/>
                        <a:pt x="2573" y="1682"/>
                        <a:pt x="2566" y="1675"/>
                      </a:cubicBezTo>
                      <a:cubicBezTo>
                        <a:pt x="2563" y="1671"/>
                        <a:pt x="2558" y="1668"/>
                        <a:pt x="2552" y="1667"/>
                      </a:cubicBezTo>
                      <a:cubicBezTo>
                        <a:pt x="2558" y="1669"/>
                        <a:pt x="2562" y="1673"/>
                        <a:pt x="2564" y="1676"/>
                      </a:cubicBezTo>
                      <a:cubicBezTo>
                        <a:pt x="2572" y="1685"/>
                        <a:pt x="2574" y="1696"/>
                        <a:pt x="2573" y="1707"/>
                      </a:cubicBezTo>
                      <a:cubicBezTo>
                        <a:pt x="2572" y="1715"/>
                        <a:pt x="2570" y="1722"/>
                        <a:pt x="2566" y="1728"/>
                      </a:cubicBezTo>
                      <a:cubicBezTo>
                        <a:pt x="2559" y="1740"/>
                        <a:pt x="2550" y="1747"/>
                        <a:pt x="2541" y="1758"/>
                      </a:cubicBezTo>
                      <a:cubicBezTo>
                        <a:pt x="2541" y="1758"/>
                        <a:pt x="2541" y="1758"/>
                        <a:pt x="2541" y="1758"/>
                      </a:cubicBezTo>
                      <a:cubicBezTo>
                        <a:pt x="2536" y="1765"/>
                        <a:pt x="2533" y="1771"/>
                        <a:pt x="2530" y="1778"/>
                      </a:cubicBezTo>
                      <a:cubicBezTo>
                        <a:pt x="2530" y="1780"/>
                        <a:pt x="2524" y="1797"/>
                        <a:pt x="2526" y="1799"/>
                      </a:cubicBezTo>
                      <a:cubicBezTo>
                        <a:pt x="2527" y="1798"/>
                        <a:pt x="2531" y="1787"/>
                        <a:pt x="2532" y="1785"/>
                      </a:cubicBezTo>
                      <a:cubicBezTo>
                        <a:pt x="2535" y="1777"/>
                        <a:pt x="2539" y="1769"/>
                        <a:pt x="2544" y="1761"/>
                      </a:cubicBezTo>
                      <a:cubicBezTo>
                        <a:pt x="2545" y="1760"/>
                        <a:pt x="2545" y="1760"/>
                        <a:pt x="2545" y="1760"/>
                      </a:cubicBezTo>
                      <a:cubicBezTo>
                        <a:pt x="2553" y="1750"/>
                        <a:pt x="2560" y="1743"/>
                        <a:pt x="2572" y="1737"/>
                      </a:cubicBezTo>
                      <a:cubicBezTo>
                        <a:pt x="2585" y="1731"/>
                        <a:pt x="2602" y="1730"/>
                        <a:pt x="2616" y="1738"/>
                      </a:cubicBezTo>
                      <a:cubicBezTo>
                        <a:pt x="2623" y="1742"/>
                        <a:pt x="2630" y="1753"/>
                        <a:pt x="2626" y="1762"/>
                      </a:cubicBezTo>
                      <a:cubicBezTo>
                        <a:pt x="2624" y="1765"/>
                        <a:pt x="2621" y="1766"/>
                        <a:pt x="2617" y="1765"/>
                      </a:cubicBezTo>
                      <a:cubicBezTo>
                        <a:pt x="2615" y="1765"/>
                        <a:pt x="2613" y="1762"/>
                        <a:pt x="2613" y="1759"/>
                      </a:cubicBezTo>
                      <a:cubicBezTo>
                        <a:pt x="2613" y="1757"/>
                        <a:pt x="2614" y="1755"/>
                        <a:pt x="2615" y="1754"/>
                      </a:cubicBezTo>
                      <a:cubicBezTo>
                        <a:pt x="2617" y="1752"/>
                        <a:pt x="2621" y="1753"/>
                        <a:pt x="2621" y="1756"/>
                      </a:cubicBezTo>
                      <a:cubicBezTo>
                        <a:pt x="2622" y="1758"/>
                        <a:pt x="2621" y="1759"/>
                        <a:pt x="2620" y="1760"/>
                      </a:cubicBezTo>
                      <a:cubicBezTo>
                        <a:pt x="2622" y="1761"/>
                        <a:pt x="2624" y="1759"/>
                        <a:pt x="2624" y="1757"/>
                      </a:cubicBezTo>
                      <a:cubicBezTo>
                        <a:pt x="2624" y="1753"/>
                        <a:pt x="2622" y="1750"/>
                        <a:pt x="2619" y="1749"/>
                      </a:cubicBezTo>
                      <a:cubicBezTo>
                        <a:pt x="2614" y="1748"/>
                        <a:pt x="2608" y="1751"/>
                        <a:pt x="2607" y="1756"/>
                      </a:cubicBezTo>
                      <a:cubicBezTo>
                        <a:pt x="2605" y="1759"/>
                        <a:pt x="2605" y="1764"/>
                        <a:pt x="2608" y="1767"/>
                      </a:cubicBezTo>
                      <a:cubicBezTo>
                        <a:pt x="2610" y="1771"/>
                        <a:pt x="2613" y="1772"/>
                        <a:pt x="2617" y="1773"/>
                      </a:cubicBezTo>
                      <a:cubicBezTo>
                        <a:pt x="2622" y="1773"/>
                        <a:pt x="2627" y="1771"/>
                        <a:pt x="2630" y="1766"/>
                      </a:cubicBezTo>
                      <a:cubicBezTo>
                        <a:pt x="2636" y="1756"/>
                        <a:pt x="2629" y="1744"/>
                        <a:pt x="2620" y="1738"/>
                      </a:cubicBezTo>
                      <a:cubicBezTo>
                        <a:pt x="2617" y="1736"/>
                        <a:pt x="2613" y="1735"/>
                        <a:pt x="2610" y="1734"/>
                      </a:cubicBezTo>
                      <a:cubicBezTo>
                        <a:pt x="2621" y="1736"/>
                        <a:pt x="2630" y="1740"/>
                        <a:pt x="2640" y="1748"/>
                      </a:cubicBezTo>
                      <a:cubicBezTo>
                        <a:pt x="2646" y="1753"/>
                        <a:pt x="2650" y="1758"/>
                        <a:pt x="2653" y="1765"/>
                      </a:cubicBezTo>
                      <a:cubicBezTo>
                        <a:pt x="2657" y="1773"/>
                        <a:pt x="2658" y="1779"/>
                        <a:pt x="2658" y="1787"/>
                      </a:cubicBezTo>
                      <a:cubicBezTo>
                        <a:pt x="2657" y="1792"/>
                        <a:pt x="2657" y="1795"/>
                        <a:pt x="2655" y="1799"/>
                      </a:cubicBezTo>
                      <a:cubicBezTo>
                        <a:pt x="2655" y="1799"/>
                        <a:pt x="2655" y="1799"/>
                        <a:pt x="2655" y="1799"/>
                      </a:cubicBezTo>
                      <a:cubicBezTo>
                        <a:pt x="2657" y="1788"/>
                        <a:pt x="2650" y="1776"/>
                        <a:pt x="2634" y="1781"/>
                      </a:cubicBezTo>
                      <a:cubicBezTo>
                        <a:pt x="2623" y="1785"/>
                        <a:pt x="2611" y="1805"/>
                        <a:pt x="2585" y="1791"/>
                      </a:cubicBezTo>
                      <a:cubicBezTo>
                        <a:pt x="2593" y="1803"/>
                        <a:pt x="2603" y="1813"/>
                        <a:pt x="2616" y="1817"/>
                      </a:cubicBezTo>
                      <a:cubicBezTo>
                        <a:pt x="2628" y="1820"/>
                        <a:pt x="2642" y="1818"/>
                        <a:pt x="2651" y="1808"/>
                      </a:cubicBezTo>
                      <a:cubicBezTo>
                        <a:pt x="2656" y="1802"/>
                        <a:pt x="2659" y="1795"/>
                        <a:pt x="2659" y="1787"/>
                      </a:cubicBezTo>
                      <a:cubicBezTo>
                        <a:pt x="2660" y="1779"/>
                        <a:pt x="2659" y="1772"/>
                        <a:pt x="2655" y="1764"/>
                      </a:cubicBezTo>
                      <a:cubicBezTo>
                        <a:pt x="2652" y="1757"/>
                        <a:pt x="2648" y="1752"/>
                        <a:pt x="2642" y="1746"/>
                      </a:cubicBezTo>
                      <a:cubicBezTo>
                        <a:pt x="2639" y="1744"/>
                        <a:pt x="2636" y="1742"/>
                        <a:pt x="2633" y="1740"/>
                      </a:cubicBezTo>
                      <a:cubicBezTo>
                        <a:pt x="2632" y="1739"/>
                        <a:pt x="2630" y="1738"/>
                        <a:pt x="2629" y="1738"/>
                      </a:cubicBezTo>
                      <a:cubicBezTo>
                        <a:pt x="2648" y="1746"/>
                        <a:pt x="2669" y="1735"/>
                        <a:pt x="2680" y="1717"/>
                      </a:cubicBezTo>
                      <a:cubicBezTo>
                        <a:pt x="2681" y="1715"/>
                        <a:pt x="2681" y="1714"/>
                        <a:pt x="2682" y="1712"/>
                      </a:cubicBezTo>
                      <a:cubicBezTo>
                        <a:pt x="2692" y="1691"/>
                        <a:pt x="2691" y="1663"/>
                        <a:pt x="2679" y="1640"/>
                      </a:cubicBezTo>
                      <a:close/>
                      <a:moveTo>
                        <a:pt x="2679" y="1621"/>
                      </a:moveTo>
                      <a:cubicBezTo>
                        <a:pt x="2675" y="1626"/>
                        <a:pt x="2667" y="1627"/>
                        <a:pt x="2662" y="1626"/>
                      </a:cubicBezTo>
                      <a:cubicBezTo>
                        <a:pt x="2659" y="1632"/>
                        <a:pt x="2668" y="1643"/>
                        <a:pt x="2677" y="1637"/>
                      </a:cubicBezTo>
                      <a:cubicBezTo>
                        <a:pt x="2683" y="1634"/>
                        <a:pt x="2684" y="1625"/>
                        <a:pt x="2679" y="1621"/>
                      </a:cubicBezTo>
                      <a:close/>
                      <a:moveTo>
                        <a:pt x="2688" y="1631"/>
                      </a:moveTo>
                      <a:cubicBezTo>
                        <a:pt x="2694" y="1623"/>
                        <a:pt x="2697" y="1610"/>
                        <a:pt x="2697" y="1601"/>
                      </a:cubicBezTo>
                      <a:cubicBezTo>
                        <a:pt x="2697" y="1591"/>
                        <a:pt x="2693" y="1580"/>
                        <a:pt x="2689" y="1571"/>
                      </a:cubicBezTo>
                      <a:cubicBezTo>
                        <a:pt x="2681" y="1555"/>
                        <a:pt x="2668" y="1540"/>
                        <a:pt x="2668" y="1521"/>
                      </a:cubicBezTo>
                      <a:cubicBezTo>
                        <a:pt x="2668" y="1505"/>
                        <a:pt x="2680" y="1494"/>
                        <a:pt x="2691" y="1493"/>
                      </a:cubicBezTo>
                      <a:cubicBezTo>
                        <a:pt x="2700" y="1492"/>
                        <a:pt x="2711" y="1498"/>
                        <a:pt x="2714" y="1508"/>
                      </a:cubicBezTo>
                      <a:cubicBezTo>
                        <a:pt x="2717" y="1515"/>
                        <a:pt x="2715" y="1526"/>
                        <a:pt x="2707" y="1529"/>
                      </a:cubicBezTo>
                      <a:cubicBezTo>
                        <a:pt x="2703" y="1530"/>
                        <a:pt x="2698" y="1528"/>
                        <a:pt x="2698" y="1525"/>
                      </a:cubicBezTo>
                      <a:cubicBezTo>
                        <a:pt x="2702" y="1525"/>
                        <a:pt x="2705" y="1521"/>
                        <a:pt x="2704" y="1516"/>
                      </a:cubicBezTo>
                      <a:cubicBezTo>
                        <a:pt x="2704" y="1514"/>
                        <a:pt x="2701" y="1510"/>
                        <a:pt x="2698" y="1509"/>
                      </a:cubicBezTo>
                      <a:cubicBezTo>
                        <a:pt x="2693" y="1507"/>
                        <a:pt x="2687" y="1508"/>
                        <a:pt x="2684" y="1512"/>
                      </a:cubicBezTo>
                      <a:cubicBezTo>
                        <a:pt x="2676" y="1523"/>
                        <a:pt x="2686" y="1542"/>
                        <a:pt x="2693" y="1553"/>
                      </a:cubicBezTo>
                      <a:cubicBezTo>
                        <a:pt x="2703" y="1569"/>
                        <a:pt x="2708" y="1587"/>
                        <a:pt x="2704" y="1606"/>
                      </a:cubicBezTo>
                      <a:cubicBezTo>
                        <a:pt x="2702" y="1617"/>
                        <a:pt x="2697" y="1626"/>
                        <a:pt x="2688" y="1631"/>
                      </a:cubicBezTo>
                      <a:close/>
                      <a:moveTo>
                        <a:pt x="2607" y="1818"/>
                      </a:moveTo>
                      <a:cubicBezTo>
                        <a:pt x="2620" y="1825"/>
                        <a:pt x="2616" y="1838"/>
                        <a:pt x="2614" y="1848"/>
                      </a:cubicBezTo>
                      <a:cubicBezTo>
                        <a:pt x="2612" y="1858"/>
                        <a:pt x="2615" y="1870"/>
                        <a:pt x="2627" y="1871"/>
                      </a:cubicBezTo>
                      <a:cubicBezTo>
                        <a:pt x="2625" y="1858"/>
                        <a:pt x="2633" y="1859"/>
                        <a:pt x="2636" y="1846"/>
                      </a:cubicBezTo>
                      <a:cubicBezTo>
                        <a:pt x="2639" y="1835"/>
                        <a:pt x="2629" y="1819"/>
                        <a:pt x="2607" y="1818"/>
                      </a:cubicBezTo>
                      <a:close/>
                      <a:moveTo>
                        <a:pt x="2575" y="1901"/>
                      </a:moveTo>
                      <a:cubicBezTo>
                        <a:pt x="2607" y="1899"/>
                        <a:pt x="2607" y="1936"/>
                        <a:pt x="2593" y="1949"/>
                      </a:cubicBezTo>
                      <a:cubicBezTo>
                        <a:pt x="2600" y="1935"/>
                        <a:pt x="2590" y="1907"/>
                        <a:pt x="2575" y="1901"/>
                      </a:cubicBezTo>
                      <a:close/>
                      <a:moveTo>
                        <a:pt x="2557" y="1900"/>
                      </a:moveTo>
                      <a:cubicBezTo>
                        <a:pt x="2563" y="1881"/>
                        <a:pt x="2581" y="1868"/>
                        <a:pt x="2597" y="1868"/>
                      </a:cubicBezTo>
                      <a:cubicBezTo>
                        <a:pt x="2631" y="1868"/>
                        <a:pt x="2630" y="1905"/>
                        <a:pt x="2599" y="1897"/>
                      </a:cubicBezTo>
                      <a:cubicBezTo>
                        <a:pt x="2583" y="1893"/>
                        <a:pt x="2573" y="1891"/>
                        <a:pt x="2557" y="1900"/>
                      </a:cubicBezTo>
                      <a:close/>
                      <a:moveTo>
                        <a:pt x="2516" y="2049"/>
                      </a:moveTo>
                      <a:cubicBezTo>
                        <a:pt x="2551" y="2044"/>
                        <a:pt x="2564" y="2017"/>
                        <a:pt x="2569" y="1990"/>
                      </a:cubicBezTo>
                      <a:cubicBezTo>
                        <a:pt x="2572" y="1975"/>
                        <a:pt x="2569" y="1954"/>
                        <a:pt x="2581" y="1943"/>
                      </a:cubicBezTo>
                      <a:cubicBezTo>
                        <a:pt x="2558" y="1937"/>
                        <a:pt x="2555" y="1984"/>
                        <a:pt x="2552" y="1999"/>
                      </a:cubicBezTo>
                      <a:cubicBezTo>
                        <a:pt x="2548" y="2023"/>
                        <a:pt x="2536" y="2042"/>
                        <a:pt x="2516" y="2049"/>
                      </a:cubicBezTo>
                      <a:close/>
                      <a:moveTo>
                        <a:pt x="2011" y="1641"/>
                      </a:moveTo>
                      <a:cubicBezTo>
                        <a:pt x="2017" y="1616"/>
                        <a:pt x="1989" y="1593"/>
                        <a:pt x="1983" y="1580"/>
                      </a:cubicBezTo>
                      <a:cubicBezTo>
                        <a:pt x="1973" y="1560"/>
                        <a:pt x="1990" y="1548"/>
                        <a:pt x="2004" y="1566"/>
                      </a:cubicBezTo>
                      <a:cubicBezTo>
                        <a:pt x="2017" y="1584"/>
                        <a:pt x="2022" y="1619"/>
                        <a:pt x="2011" y="1641"/>
                      </a:cubicBezTo>
                      <a:close/>
                      <a:moveTo>
                        <a:pt x="1917" y="1522"/>
                      </a:moveTo>
                      <a:cubicBezTo>
                        <a:pt x="1899" y="1550"/>
                        <a:pt x="1869" y="1545"/>
                        <a:pt x="1854" y="1552"/>
                      </a:cubicBezTo>
                      <a:cubicBezTo>
                        <a:pt x="1839" y="1559"/>
                        <a:pt x="1844" y="1575"/>
                        <a:pt x="1862" y="1572"/>
                      </a:cubicBezTo>
                      <a:cubicBezTo>
                        <a:pt x="1885" y="1567"/>
                        <a:pt x="1908" y="1546"/>
                        <a:pt x="1917" y="1522"/>
                      </a:cubicBezTo>
                      <a:close/>
                      <a:moveTo>
                        <a:pt x="2318" y="1767"/>
                      </a:moveTo>
                      <a:cubicBezTo>
                        <a:pt x="2314" y="1748"/>
                        <a:pt x="2301" y="1744"/>
                        <a:pt x="2281" y="1747"/>
                      </a:cubicBezTo>
                      <a:cubicBezTo>
                        <a:pt x="2265" y="1749"/>
                        <a:pt x="2252" y="1743"/>
                        <a:pt x="2250" y="1731"/>
                      </a:cubicBezTo>
                      <a:cubicBezTo>
                        <a:pt x="2244" y="1739"/>
                        <a:pt x="2247" y="1753"/>
                        <a:pt x="2257" y="1758"/>
                      </a:cubicBezTo>
                      <a:cubicBezTo>
                        <a:pt x="2271" y="1765"/>
                        <a:pt x="2285" y="1755"/>
                        <a:pt x="2301" y="1757"/>
                      </a:cubicBezTo>
                      <a:cubicBezTo>
                        <a:pt x="2306" y="1757"/>
                        <a:pt x="2313" y="1760"/>
                        <a:pt x="2318" y="1767"/>
                      </a:cubicBezTo>
                      <a:close/>
                      <a:moveTo>
                        <a:pt x="2082" y="1492"/>
                      </a:moveTo>
                      <a:cubicBezTo>
                        <a:pt x="2081" y="1490"/>
                        <a:pt x="2083" y="1489"/>
                        <a:pt x="2085" y="1488"/>
                      </a:cubicBezTo>
                      <a:cubicBezTo>
                        <a:pt x="2087" y="1488"/>
                        <a:pt x="2089" y="1490"/>
                        <a:pt x="2089" y="1492"/>
                      </a:cubicBezTo>
                      <a:cubicBezTo>
                        <a:pt x="2089" y="1494"/>
                        <a:pt x="2088" y="1496"/>
                        <a:pt x="2086" y="1496"/>
                      </a:cubicBezTo>
                      <a:cubicBezTo>
                        <a:pt x="2084" y="1496"/>
                        <a:pt x="2082" y="1495"/>
                        <a:pt x="2082" y="1492"/>
                      </a:cubicBezTo>
                      <a:close/>
                      <a:moveTo>
                        <a:pt x="2093" y="1510"/>
                      </a:moveTo>
                      <a:cubicBezTo>
                        <a:pt x="2093" y="1506"/>
                        <a:pt x="2096" y="1502"/>
                        <a:pt x="2100" y="1502"/>
                      </a:cubicBezTo>
                      <a:cubicBezTo>
                        <a:pt x="2105" y="1502"/>
                        <a:pt x="2108" y="1505"/>
                        <a:pt x="2108" y="1509"/>
                      </a:cubicBezTo>
                      <a:cubicBezTo>
                        <a:pt x="2109" y="1513"/>
                        <a:pt x="2106" y="1517"/>
                        <a:pt x="2101" y="1517"/>
                      </a:cubicBezTo>
                      <a:cubicBezTo>
                        <a:pt x="2097" y="1518"/>
                        <a:pt x="2094" y="1514"/>
                        <a:pt x="2093" y="1510"/>
                      </a:cubicBezTo>
                      <a:close/>
                      <a:moveTo>
                        <a:pt x="2085" y="1502"/>
                      </a:moveTo>
                      <a:cubicBezTo>
                        <a:pt x="2084" y="1499"/>
                        <a:pt x="2086" y="1497"/>
                        <a:pt x="2089" y="1496"/>
                      </a:cubicBezTo>
                      <a:cubicBezTo>
                        <a:pt x="2092" y="1496"/>
                        <a:pt x="2094" y="1498"/>
                        <a:pt x="2094" y="1501"/>
                      </a:cubicBezTo>
                      <a:cubicBezTo>
                        <a:pt x="2095" y="1504"/>
                        <a:pt x="2093" y="1506"/>
                        <a:pt x="2090" y="1506"/>
                      </a:cubicBezTo>
                      <a:cubicBezTo>
                        <a:pt x="2087" y="1506"/>
                        <a:pt x="2085" y="1504"/>
                        <a:pt x="2085" y="1502"/>
                      </a:cubicBezTo>
                      <a:close/>
                      <a:moveTo>
                        <a:pt x="2134" y="1814"/>
                      </a:moveTo>
                      <a:cubicBezTo>
                        <a:pt x="2136" y="1811"/>
                        <a:pt x="2137" y="1808"/>
                        <a:pt x="2137" y="1805"/>
                      </a:cubicBezTo>
                      <a:cubicBezTo>
                        <a:pt x="2136" y="1802"/>
                        <a:pt x="2134" y="1798"/>
                        <a:pt x="2129" y="1797"/>
                      </a:cubicBezTo>
                      <a:cubicBezTo>
                        <a:pt x="2124" y="1795"/>
                        <a:pt x="2119" y="1798"/>
                        <a:pt x="2117" y="1802"/>
                      </a:cubicBezTo>
                      <a:cubicBezTo>
                        <a:pt x="2113" y="1809"/>
                        <a:pt x="2119" y="1813"/>
                        <a:pt x="2121" y="1817"/>
                      </a:cubicBezTo>
                      <a:cubicBezTo>
                        <a:pt x="2122" y="1822"/>
                        <a:pt x="2118" y="1829"/>
                        <a:pt x="2112" y="1832"/>
                      </a:cubicBezTo>
                      <a:cubicBezTo>
                        <a:pt x="2105" y="1836"/>
                        <a:pt x="2096" y="1836"/>
                        <a:pt x="2090" y="1830"/>
                      </a:cubicBezTo>
                      <a:cubicBezTo>
                        <a:pt x="2087" y="1826"/>
                        <a:pt x="2085" y="1821"/>
                        <a:pt x="2089" y="1817"/>
                      </a:cubicBezTo>
                      <a:cubicBezTo>
                        <a:pt x="2090" y="1822"/>
                        <a:pt x="2096" y="1825"/>
                        <a:pt x="2101" y="1820"/>
                      </a:cubicBezTo>
                      <a:cubicBezTo>
                        <a:pt x="2103" y="1817"/>
                        <a:pt x="2105" y="1810"/>
                        <a:pt x="2107" y="1802"/>
                      </a:cubicBezTo>
                      <a:cubicBezTo>
                        <a:pt x="2109" y="1794"/>
                        <a:pt x="2112" y="1787"/>
                        <a:pt x="2117" y="1783"/>
                      </a:cubicBezTo>
                      <a:cubicBezTo>
                        <a:pt x="2128" y="1774"/>
                        <a:pt x="2144" y="1777"/>
                        <a:pt x="2151" y="1789"/>
                      </a:cubicBezTo>
                      <a:cubicBezTo>
                        <a:pt x="2154" y="1796"/>
                        <a:pt x="2154" y="1803"/>
                        <a:pt x="2152" y="1809"/>
                      </a:cubicBezTo>
                      <a:cubicBezTo>
                        <a:pt x="2150" y="1817"/>
                        <a:pt x="2140" y="1833"/>
                        <a:pt x="2143" y="1842"/>
                      </a:cubicBezTo>
                      <a:cubicBezTo>
                        <a:pt x="2145" y="1849"/>
                        <a:pt x="2151" y="1850"/>
                        <a:pt x="2155" y="1847"/>
                      </a:cubicBezTo>
                      <a:cubicBezTo>
                        <a:pt x="2156" y="1852"/>
                        <a:pt x="2150" y="1858"/>
                        <a:pt x="2143" y="1857"/>
                      </a:cubicBezTo>
                      <a:cubicBezTo>
                        <a:pt x="2132" y="1857"/>
                        <a:pt x="2121" y="1844"/>
                        <a:pt x="2124" y="1829"/>
                      </a:cubicBezTo>
                      <a:cubicBezTo>
                        <a:pt x="2125" y="1824"/>
                        <a:pt x="2129" y="1820"/>
                        <a:pt x="2134" y="1814"/>
                      </a:cubicBezTo>
                      <a:close/>
                      <a:moveTo>
                        <a:pt x="2591" y="1580"/>
                      </a:moveTo>
                      <a:cubicBezTo>
                        <a:pt x="2594" y="1581"/>
                        <a:pt x="2596" y="1583"/>
                        <a:pt x="2596" y="1586"/>
                      </a:cubicBezTo>
                      <a:cubicBezTo>
                        <a:pt x="2596" y="1589"/>
                        <a:pt x="2593" y="1591"/>
                        <a:pt x="2590" y="1591"/>
                      </a:cubicBezTo>
                      <a:cubicBezTo>
                        <a:pt x="2587" y="1591"/>
                        <a:pt x="2585" y="1588"/>
                        <a:pt x="2585" y="1585"/>
                      </a:cubicBezTo>
                      <a:cubicBezTo>
                        <a:pt x="2585" y="1582"/>
                        <a:pt x="2588" y="1580"/>
                        <a:pt x="2591" y="1580"/>
                      </a:cubicBezTo>
                      <a:close/>
                      <a:moveTo>
                        <a:pt x="2601" y="1578"/>
                      </a:moveTo>
                      <a:cubicBezTo>
                        <a:pt x="2604" y="1579"/>
                        <a:pt x="2606" y="1581"/>
                        <a:pt x="2605" y="1583"/>
                      </a:cubicBezTo>
                      <a:cubicBezTo>
                        <a:pt x="2605" y="1585"/>
                        <a:pt x="2603" y="1587"/>
                        <a:pt x="2601" y="1587"/>
                      </a:cubicBezTo>
                      <a:cubicBezTo>
                        <a:pt x="2599" y="1587"/>
                        <a:pt x="2597" y="1585"/>
                        <a:pt x="2597" y="1582"/>
                      </a:cubicBezTo>
                      <a:cubicBezTo>
                        <a:pt x="2597" y="1580"/>
                        <a:pt x="2599" y="1578"/>
                        <a:pt x="2601" y="1578"/>
                      </a:cubicBezTo>
                      <a:close/>
                      <a:moveTo>
                        <a:pt x="2580" y="1589"/>
                      </a:moveTo>
                      <a:cubicBezTo>
                        <a:pt x="2585" y="1589"/>
                        <a:pt x="2588" y="1593"/>
                        <a:pt x="2588" y="1598"/>
                      </a:cubicBezTo>
                      <a:cubicBezTo>
                        <a:pt x="2588" y="1602"/>
                        <a:pt x="2584" y="1606"/>
                        <a:pt x="2579" y="1605"/>
                      </a:cubicBezTo>
                      <a:cubicBezTo>
                        <a:pt x="2575" y="1605"/>
                        <a:pt x="2571" y="1601"/>
                        <a:pt x="2572" y="1596"/>
                      </a:cubicBezTo>
                      <a:cubicBezTo>
                        <a:pt x="2572" y="1592"/>
                        <a:pt x="2576" y="1588"/>
                        <a:pt x="2580" y="1589"/>
                      </a:cubicBezTo>
                      <a:close/>
                      <a:moveTo>
                        <a:pt x="2196" y="1720"/>
                      </a:moveTo>
                      <a:cubicBezTo>
                        <a:pt x="2202" y="1716"/>
                        <a:pt x="2208" y="1713"/>
                        <a:pt x="2215" y="1714"/>
                      </a:cubicBezTo>
                      <a:cubicBezTo>
                        <a:pt x="2221" y="1714"/>
                        <a:pt x="2228" y="1719"/>
                        <a:pt x="2230" y="1725"/>
                      </a:cubicBezTo>
                      <a:cubicBezTo>
                        <a:pt x="2233" y="1732"/>
                        <a:pt x="2229" y="1741"/>
                        <a:pt x="2224" y="1746"/>
                      </a:cubicBezTo>
                      <a:cubicBezTo>
                        <a:pt x="2215" y="1754"/>
                        <a:pt x="2204" y="1756"/>
                        <a:pt x="2193" y="1753"/>
                      </a:cubicBezTo>
                      <a:cubicBezTo>
                        <a:pt x="2185" y="1750"/>
                        <a:pt x="2177" y="1744"/>
                        <a:pt x="2171" y="1738"/>
                      </a:cubicBezTo>
                      <a:cubicBezTo>
                        <a:pt x="2171" y="1739"/>
                        <a:pt x="2172" y="1740"/>
                        <a:pt x="2173" y="1741"/>
                      </a:cubicBezTo>
                      <a:cubicBezTo>
                        <a:pt x="2184" y="1762"/>
                        <a:pt x="2191" y="1784"/>
                        <a:pt x="2195" y="1807"/>
                      </a:cubicBezTo>
                      <a:cubicBezTo>
                        <a:pt x="2199" y="1834"/>
                        <a:pt x="2196" y="1853"/>
                        <a:pt x="2213" y="1876"/>
                      </a:cubicBezTo>
                      <a:cubicBezTo>
                        <a:pt x="2217" y="1881"/>
                        <a:pt x="2221" y="1885"/>
                        <a:pt x="2226" y="1889"/>
                      </a:cubicBezTo>
                      <a:cubicBezTo>
                        <a:pt x="2233" y="1894"/>
                        <a:pt x="2239" y="1897"/>
                        <a:pt x="2247" y="1900"/>
                      </a:cubicBezTo>
                      <a:cubicBezTo>
                        <a:pt x="2255" y="1902"/>
                        <a:pt x="2262" y="1902"/>
                        <a:pt x="2270" y="1901"/>
                      </a:cubicBezTo>
                      <a:cubicBezTo>
                        <a:pt x="2301" y="1897"/>
                        <a:pt x="2318" y="1876"/>
                        <a:pt x="2323" y="1846"/>
                      </a:cubicBezTo>
                      <a:cubicBezTo>
                        <a:pt x="2324" y="1833"/>
                        <a:pt x="2321" y="1822"/>
                        <a:pt x="2311" y="1813"/>
                      </a:cubicBezTo>
                      <a:cubicBezTo>
                        <a:pt x="2303" y="1805"/>
                        <a:pt x="2292" y="1802"/>
                        <a:pt x="2282" y="1805"/>
                      </a:cubicBezTo>
                      <a:cubicBezTo>
                        <a:pt x="2273" y="1808"/>
                        <a:pt x="2267" y="1814"/>
                        <a:pt x="2263" y="1821"/>
                      </a:cubicBezTo>
                      <a:cubicBezTo>
                        <a:pt x="2261" y="1825"/>
                        <a:pt x="2260" y="1828"/>
                        <a:pt x="2260" y="1832"/>
                      </a:cubicBezTo>
                      <a:cubicBezTo>
                        <a:pt x="2260" y="1831"/>
                        <a:pt x="2260" y="1829"/>
                        <a:pt x="2261" y="1828"/>
                      </a:cubicBezTo>
                      <a:cubicBezTo>
                        <a:pt x="2264" y="1822"/>
                        <a:pt x="2273" y="1819"/>
                        <a:pt x="2280" y="1822"/>
                      </a:cubicBezTo>
                      <a:cubicBezTo>
                        <a:pt x="2287" y="1826"/>
                        <a:pt x="2289" y="1834"/>
                        <a:pt x="2286" y="1841"/>
                      </a:cubicBezTo>
                      <a:cubicBezTo>
                        <a:pt x="2282" y="1848"/>
                        <a:pt x="2274" y="1851"/>
                        <a:pt x="2267" y="1847"/>
                      </a:cubicBezTo>
                      <a:cubicBezTo>
                        <a:pt x="2257" y="1842"/>
                        <a:pt x="2257" y="1829"/>
                        <a:pt x="2261" y="1820"/>
                      </a:cubicBezTo>
                      <a:cubicBezTo>
                        <a:pt x="2265" y="1812"/>
                        <a:pt x="2272" y="1806"/>
                        <a:pt x="2281" y="1802"/>
                      </a:cubicBezTo>
                      <a:cubicBezTo>
                        <a:pt x="2291" y="1799"/>
                        <a:pt x="2301" y="1801"/>
                        <a:pt x="2310" y="1807"/>
                      </a:cubicBezTo>
                      <a:cubicBezTo>
                        <a:pt x="2302" y="1800"/>
                        <a:pt x="2294" y="1796"/>
                        <a:pt x="2286" y="1793"/>
                      </a:cubicBezTo>
                      <a:cubicBezTo>
                        <a:pt x="2286" y="1792"/>
                        <a:pt x="2287" y="1790"/>
                        <a:pt x="2286" y="1788"/>
                      </a:cubicBezTo>
                      <a:cubicBezTo>
                        <a:pt x="2300" y="1793"/>
                        <a:pt x="2310" y="1801"/>
                        <a:pt x="2317" y="1810"/>
                      </a:cubicBezTo>
                      <a:cubicBezTo>
                        <a:pt x="2306" y="1793"/>
                        <a:pt x="2291" y="1782"/>
                        <a:pt x="2273" y="1778"/>
                      </a:cubicBezTo>
                      <a:cubicBezTo>
                        <a:pt x="2263" y="1776"/>
                        <a:pt x="2251" y="1777"/>
                        <a:pt x="2238" y="1781"/>
                      </a:cubicBezTo>
                      <a:cubicBezTo>
                        <a:pt x="2232" y="1784"/>
                        <a:pt x="2226" y="1786"/>
                        <a:pt x="2219" y="1789"/>
                      </a:cubicBezTo>
                      <a:cubicBezTo>
                        <a:pt x="2213" y="1791"/>
                        <a:pt x="2207" y="1792"/>
                        <a:pt x="2201" y="1789"/>
                      </a:cubicBezTo>
                      <a:cubicBezTo>
                        <a:pt x="2196" y="1787"/>
                        <a:pt x="2193" y="1782"/>
                        <a:pt x="2192" y="1777"/>
                      </a:cubicBezTo>
                      <a:cubicBezTo>
                        <a:pt x="2192" y="1772"/>
                        <a:pt x="2194" y="1768"/>
                        <a:pt x="2198" y="1765"/>
                      </a:cubicBezTo>
                      <a:cubicBezTo>
                        <a:pt x="2201" y="1764"/>
                        <a:pt x="2204" y="1764"/>
                        <a:pt x="2207" y="1765"/>
                      </a:cubicBezTo>
                      <a:cubicBezTo>
                        <a:pt x="2211" y="1766"/>
                        <a:pt x="2214" y="1771"/>
                        <a:pt x="2212" y="1775"/>
                      </a:cubicBezTo>
                      <a:cubicBezTo>
                        <a:pt x="2210" y="1777"/>
                        <a:pt x="2208" y="1778"/>
                        <a:pt x="2205" y="1777"/>
                      </a:cubicBezTo>
                      <a:cubicBezTo>
                        <a:pt x="2202" y="1776"/>
                        <a:pt x="2200" y="1773"/>
                        <a:pt x="2201" y="1770"/>
                      </a:cubicBezTo>
                      <a:cubicBezTo>
                        <a:pt x="2202" y="1767"/>
                        <a:pt x="2205" y="1766"/>
                        <a:pt x="2208" y="1767"/>
                      </a:cubicBezTo>
                      <a:cubicBezTo>
                        <a:pt x="2209" y="1767"/>
                        <a:pt x="2209" y="1767"/>
                        <a:pt x="2210" y="1768"/>
                      </a:cubicBezTo>
                      <a:cubicBezTo>
                        <a:pt x="2209" y="1767"/>
                        <a:pt x="2208" y="1766"/>
                        <a:pt x="2207" y="1766"/>
                      </a:cubicBezTo>
                      <a:cubicBezTo>
                        <a:pt x="2204" y="1765"/>
                        <a:pt x="2202" y="1765"/>
                        <a:pt x="2199" y="1767"/>
                      </a:cubicBezTo>
                      <a:cubicBezTo>
                        <a:pt x="2196" y="1769"/>
                        <a:pt x="2194" y="1773"/>
                        <a:pt x="2194" y="1777"/>
                      </a:cubicBezTo>
                      <a:cubicBezTo>
                        <a:pt x="2195" y="1781"/>
                        <a:pt x="2198" y="1785"/>
                        <a:pt x="2202" y="1787"/>
                      </a:cubicBezTo>
                      <a:cubicBezTo>
                        <a:pt x="2208" y="1789"/>
                        <a:pt x="2213" y="1788"/>
                        <a:pt x="2218" y="1786"/>
                      </a:cubicBezTo>
                      <a:cubicBezTo>
                        <a:pt x="2225" y="1784"/>
                        <a:pt x="2230" y="1781"/>
                        <a:pt x="2236" y="1779"/>
                      </a:cubicBezTo>
                      <a:cubicBezTo>
                        <a:pt x="2249" y="1774"/>
                        <a:pt x="2262" y="1773"/>
                        <a:pt x="2274" y="1776"/>
                      </a:cubicBezTo>
                      <a:cubicBezTo>
                        <a:pt x="2286" y="1778"/>
                        <a:pt x="2296" y="1783"/>
                        <a:pt x="2305" y="1791"/>
                      </a:cubicBezTo>
                      <a:cubicBezTo>
                        <a:pt x="2318" y="1803"/>
                        <a:pt x="2327" y="1821"/>
                        <a:pt x="2328" y="1839"/>
                      </a:cubicBezTo>
                      <a:cubicBezTo>
                        <a:pt x="2328" y="1838"/>
                        <a:pt x="2329" y="1837"/>
                        <a:pt x="2329" y="1836"/>
                      </a:cubicBezTo>
                      <a:cubicBezTo>
                        <a:pt x="2331" y="1831"/>
                        <a:pt x="2333" y="1827"/>
                        <a:pt x="2336" y="1823"/>
                      </a:cubicBezTo>
                      <a:cubicBezTo>
                        <a:pt x="2341" y="1816"/>
                        <a:pt x="2345" y="1811"/>
                        <a:pt x="2352" y="1807"/>
                      </a:cubicBezTo>
                      <a:cubicBezTo>
                        <a:pt x="2375" y="1793"/>
                        <a:pt x="2402" y="1807"/>
                        <a:pt x="2411" y="1829"/>
                      </a:cubicBezTo>
                      <a:cubicBezTo>
                        <a:pt x="2414" y="1837"/>
                        <a:pt x="2415" y="1847"/>
                        <a:pt x="2412" y="1856"/>
                      </a:cubicBezTo>
                      <a:cubicBezTo>
                        <a:pt x="2410" y="1854"/>
                        <a:pt x="2410" y="1854"/>
                        <a:pt x="2410" y="1854"/>
                      </a:cubicBezTo>
                      <a:cubicBezTo>
                        <a:pt x="2411" y="1846"/>
                        <a:pt x="2410" y="1838"/>
                        <a:pt x="2407" y="1830"/>
                      </a:cubicBezTo>
                      <a:cubicBezTo>
                        <a:pt x="2398" y="1811"/>
                        <a:pt x="2374" y="1798"/>
                        <a:pt x="2354" y="1810"/>
                      </a:cubicBezTo>
                      <a:cubicBezTo>
                        <a:pt x="2348" y="1815"/>
                        <a:pt x="2344" y="1819"/>
                        <a:pt x="2340" y="1826"/>
                      </a:cubicBezTo>
                      <a:cubicBezTo>
                        <a:pt x="2338" y="1829"/>
                        <a:pt x="2335" y="1833"/>
                        <a:pt x="2333" y="1838"/>
                      </a:cubicBezTo>
                      <a:cubicBezTo>
                        <a:pt x="2324" y="1857"/>
                        <a:pt x="2324" y="1873"/>
                        <a:pt x="2308" y="1889"/>
                      </a:cubicBezTo>
                      <a:cubicBezTo>
                        <a:pt x="2299" y="1898"/>
                        <a:pt x="2286" y="1904"/>
                        <a:pt x="2271" y="1906"/>
                      </a:cubicBezTo>
                      <a:cubicBezTo>
                        <a:pt x="2262" y="1907"/>
                        <a:pt x="2255" y="1906"/>
                        <a:pt x="2246" y="1904"/>
                      </a:cubicBezTo>
                      <a:cubicBezTo>
                        <a:pt x="2237" y="1901"/>
                        <a:pt x="2231" y="1898"/>
                        <a:pt x="2223" y="1892"/>
                      </a:cubicBezTo>
                      <a:cubicBezTo>
                        <a:pt x="2213" y="1882"/>
                        <a:pt x="2207" y="1873"/>
                        <a:pt x="2202" y="1861"/>
                      </a:cubicBezTo>
                      <a:cubicBezTo>
                        <a:pt x="2204" y="1868"/>
                        <a:pt x="2205" y="1874"/>
                        <a:pt x="2206" y="1876"/>
                      </a:cubicBezTo>
                      <a:cubicBezTo>
                        <a:pt x="2214" y="1903"/>
                        <a:pt x="2224" y="1929"/>
                        <a:pt x="2237" y="1953"/>
                      </a:cubicBezTo>
                      <a:cubicBezTo>
                        <a:pt x="2241" y="1960"/>
                        <a:pt x="2245" y="1964"/>
                        <a:pt x="2251" y="1967"/>
                      </a:cubicBezTo>
                      <a:cubicBezTo>
                        <a:pt x="2254" y="1968"/>
                        <a:pt x="2258" y="1968"/>
                        <a:pt x="2262" y="1967"/>
                      </a:cubicBezTo>
                      <a:cubicBezTo>
                        <a:pt x="2267" y="1966"/>
                        <a:pt x="2272" y="1961"/>
                        <a:pt x="2271" y="1955"/>
                      </a:cubicBezTo>
                      <a:cubicBezTo>
                        <a:pt x="2270" y="1952"/>
                        <a:pt x="2268" y="1949"/>
                        <a:pt x="2265" y="1948"/>
                      </a:cubicBezTo>
                      <a:cubicBezTo>
                        <a:pt x="2261" y="1947"/>
                        <a:pt x="2257" y="1949"/>
                        <a:pt x="2257" y="1953"/>
                      </a:cubicBezTo>
                      <a:cubicBezTo>
                        <a:pt x="2256" y="1956"/>
                        <a:pt x="2258" y="1959"/>
                        <a:pt x="2261" y="1960"/>
                      </a:cubicBezTo>
                      <a:cubicBezTo>
                        <a:pt x="2258" y="1961"/>
                        <a:pt x="2254" y="1958"/>
                        <a:pt x="2253" y="1955"/>
                      </a:cubicBezTo>
                      <a:cubicBezTo>
                        <a:pt x="2250" y="1945"/>
                        <a:pt x="2262" y="1937"/>
                        <a:pt x="2271" y="1944"/>
                      </a:cubicBezTo>
                      <a:cubicBezTo>
                        <a:pt x="2278" y="1950"/>
                        <a:pt x="2279" y="1958"/>
                        <a:pt x="2274" y="1965"/>
                      </a:cubicBezTo>
                      <a:cubicBezTo>
                        <a:pt x="2268" y="1974"/>
                        <a:pt x="2252" y="1975"/>
                        <a:pt x="2243" y="1964"/>
                      </a:cubicBezTo>
                      <a:cubicBezTo>
                        <a:pt x="2255" y="1984"/>
                        <a:pt x="2269" y="2002"/>
                        <a:pt x="2284" y="2017"/>
                      </a:cubicBezTo>
                      <a:cubicBezTo>
                        <a:pt x="2280" y="2009"/>
                        <a:pt x="2277" y="2001"/>
                        <a:pt x="2276" y="1993"/>
                      </a:cubicBezTo>
                      <a:cubicBezTo>
                        <a:pt x="2272" y="1966"/>
                        <a:pt x="2292" y="1939"/>
                        <a:pt x="2322" y="1949"/>
                      </a:cubicBezTo>
                      <a:cubicBezTo>
                        <a:pt x="2330" y="1951"/>
                        <a:pt x="2337" y="1957"/>
                        <a:pt x="2343" y="1964"/>
                      </a:cubicBezTo>
                      <a:cubicBezTo>
                        <a:pt x="2352" y="1975"/>
                        <a:pt x="2356" y="1991"/>
                        <a:pt x="2367" y="1998"/>
                      </a:cubicBezTo>
                      <a:cubicBezTo>
                        <a:pt x="2372" y="2002"/>
                        <a:pt x="2379" y="2003"/>
                        <a:pt x="2386" y="2001"/>
                      </a:cubicBezTo>
                      <a:cubicBezTo>
                        <a:pt x="2399" y="1996"/>
                        <a:pt x="2403" y="1977"/>
                        <a:pt x="2394" y="1966"/>
                      </a:cubicBezTo>
                      <a:cubicBezTo>
                        <a:pt x="2390" y="1962"/>
                        <a:pt x="2383" y="1961"/>
                        <a:pt x="2378" y="1964"/>
                      </a:cubicBezTo>
                      <a:cubicBezTo>
                        <a:pt x="2371" y="1968"/>
                        <a:pt x="2369" y="1977"/>
                        <a:pt x="2374" y="1981"/>
                      </a:cubicBezTo>
                      <a:cubicBezTo>
                        <a:pt x="2371" y="1980"/>
                        <a:pt x="2367" y="1976"/>
                        <a:pt x="2367" y="1970"/>
                      </a:cubicBezTo>
                      <a:cubicBezTo>
                        <a:pt x="2368" y="1961"/>
                        <a:pt x="2379" y="1956"/>
                        <a:pt x="2387" y="1957"/>
                      </a:cubicBezTo>
                      <a:cubicBezTo>
                        <a:pt x="2397" y="1959"/>
                        <a:pt x="2403" y="1967"/>
                        <a:pt x="2405" y="1974"/>
                      </a:cubicBezTo>
                      <a:cubicBezTo>
                        <a:pt x="2408" y="1989"/>
                        <a:pt x="2400" y="2005"/>
                        <a:pt x="2384" y="2006"/>
                      </a:cubicBezTo>
                      <a:cubicBezTo>
                        <a:pt x="2376" y="2007"/>
                        <a:pt x="2370" y="2006"/>
                        <a:pt x="2365" y="2002"/>
                      </a:cubicBezTo>
                      <a:cubicBezTo>
                        <a:pt x="2355" y="1996"/>
                        <a:pt x="2350" y="1985"/>
                        <a:pt x="2341" y="1979"/>
                      </a:cubicBezTo>
                      <a:cubicBezTo>
                        <a:pt x="2325" y="1970"/>
                        <a:pt x="2306" y="1972"/>
                        <a:pt x="2298" y="1987"/>
                      </a:cubicBezTo>
                      <a:cubicBezTo>
                        <a:pt x="2290" y="2004"/>
                        <a:pt x="2301" y="2032"/>
                        <a:pt x="2317" y="2044"/>
                      </a:cubicBezTo>
                      <a:cubicBezTo>
                        <a:pt x="2326" y="2050"/>
                        <a:pt x="2341" y="2052"/>
                        <a:pt x="2351" y="2047"/>
                      </a:cubicBezTo>
                      <a:cubicBezTo>
                        <a:pt x="2365" y="2040"/>
                        <a:pt x="2369" y="2018"/>
                        <a:pt x="2353" y="2010"/>
                      </a:cubicBezTo>
                      <a:cubicBezTo>
                        <a:pt x="2348" y="2008"/>
                        <a:pt x="2343" y="2007"/>
                        <a:pt x="2338" y="2010"/>
                      </a:cubicBezTo>
                      <a:cubicBezTo>
                        <a:pt x="2330" y="2013"/>
                        <a:pt x="2327" y="2027"/>
                        <a:pt x="2337" y="2032"/>
                      </a:cubicBezTo>
                      <a:cubicBezTo>
                        <a:pt x="2342" y="2035"/>
                        <a:pt x="2348" y="2032"/>
                        <a:pt x="2347" y="2026"/>
                      </a:cubicBezTo>
                      <a:cubicBezTo>
                        <a:pt x="2352" y="2032"/>
                        <a:pt x="2346" y="2039"/>
                        <a:pt x="2338" y="2037"/>
                      </a:cubicBezTo>
                      <a:cubicBezTo>
                        <a:pt x="2323" y="2033"/>
                        <a:pt x="2322" y="2011"/>
                        <a:pt x="2338" y="2006"/>
                      </a:cubicBezTo>
                      <a:cubicBezTo>
                        <a:pt x="2347" y="2003"/>
                        <a:pt x="2360" y="2006"/>
                        <a:pt x="2365" y="2017"/>
                      </a:cubicBezTo>
                      <a:cubicBezTo>
                        <a:pt x="2372" y="2031"/>
                        <a:pt x="2361" y="2052"/>
                        <a:pt x="2342" y="2054"/>
                      </a:cubicBezTo>
                      <a:cubicBezTo>
                        <a:pt x="2340" y="2054"/>
                        <a:pt x="2339" y="2054"/>
                        <a:pt x="2337" y="2054"/>
                      </a:cubicBezTo>
                      <a:cubicBezTo>
                        <a:pt x="2343" y="2056"/>
                        <a:pt x="2349" y="2057"/>
                        <a:pt x="2357" y="2057"/>
                      </a:cubicBezTo>
                      <a:cubicBezTo>
                        <a:pt x="2357" y="2057"/>
                        <a:pt x="2357" y="2057"/>
                        <a:pt x="2357" y="2057"/>
                      </a:cubicBezTo>
                      <a:cubicBezTo>
                        <a:pt x="2368" y="2057"/>
                        <a:pt x="2375" y="2055"/>
                        <a:pt x="2384" y="2051"/>
                      </a:cubicBezTo>
                      <a:cubicBezTo>
                        <a:pt x="2377" y="2058"/>
                        <a:pt x="2367" y="2060"/>
                        <a:pt x="2357" y="2060"/>
                      </a:cubicBezTo>
                      <a:cubicBezTo>
                        <a:pt x="2357" y="2060"/>
                        <a:pt x="2357" y="2060"/>
                        <a:pt x="2357" y="2060"/>
                      </a:cubicBezTo>
                      <a:cubicBezTo>
                        <a:pt x="2352" y="2060"/>
                        <a:pt x="2347" y="2060"/>
                        <a:pt x="2342" y="2058"/>
                      </a:cubicBezTo>
                      <a:cubicBezTo>
                        <a:pt x="2356" y="2065"/>
                        <a:pt x="2370" y="2070"/>
                        <a:pt x="2386" y="2074"/>
                      </a:cubicBezTo>
                      <a:cubicBezTo>
                        <a:pt x="2413" y="2079"/>
                        <a:pt x="2434" y="2079"/>
                        <a:pt x="2461" y="2071"/>
                      </a:cubicBezTo>
                      <a:cubicBezTo>
                        <a:pt x="2485" y="2062"/>
                        <a:pt x="2506" y="2047"/>
                        <a:pt x="2522" y="2028"/>
                      </a:cubicBezTo>
                      <a:cubicBezTo>
                        <a:pt x="2530" y="2019"/>
                        <a:pt x="2534" y="2012"/>
                        <a:pt x="2535" y="2000"/>
                      </a:cubicBezTo>
                      <a:cubicBezTo>
                        <a:pt x="2539" y="1974"/>
                        <a:pt x="2527" y="1946"/>
                        <a:pt x="2510" y="1936"/>
                      </a:cubicBezTo>
                      <a:cubicBezTo>
                        <a:pt x="2501" y="1930"/>
                        <a:pt x="2487" y="1930"/>
                        <a:pt x="2482" y="1941"/>
                      </a:cubicBezTo>
                      <a:cubicBezTo>
                        <a:pt x="2479" y="1948"/>
                        <a:pt x="2482" y="1954"/>
                        <a:pt x="2490" y="1957"/>
                      </a:cubicBezTo>
                      <a:cubicBezTo>
                        <a:pt x="2479" y="1962"/>
                        <a:pt x="2467" y="1947"/>
                        <a:pt x="2471" y="1932"/>
                      </a:cubicBezTo>
                      <a:cubicBezTo>
                        <a:pt x="2474" y="1917"/>
                        <a:pt x="2485" y="1910"/>
                        <a:pt x="2495" y="1908"/>
                      </a:cubicBezTo>
                      <a:cubicBezTo>
                        <a:pt x="2511" y="1906"/>
                        <a:pt x="2529" y="1916"/>
                        <a:pt x="2537" y="1934"/>
                      </a:cubicBezTo>
                      <a:cubicBezTo>
                        <a:pt x="2545" y="1952"/>
                        <a:pt x="2547" y="1974"/>
                        <a:pt x="2542" y="1993"/>
                      </a:cubicBezTo>
                      <a:cubicBezTo>
                        <a:pt x="2543" y="1989"/>
                        <a:pt x="2544" y="1985"/>
                        <a:pt x="2545" y="1980"/>
                      </a:cubicBezTo>
                      <a:cubicBezTo>
                        <a:pt x="2552" y="1951"/>
                        <a:pt x="2549" y="1920"/>
                        <a:pt x="2534" y="1893"/>
                      </a:cubicBezTo>
                      <a:cubicBezTo>
                        <a:pt x="2525" y="1879"/>
                        <a:pt x="2514" y="1872"/>
                        <a:pt x="2497" y="1872"/>
                      </a:cubicBezTo>
                      <a:cubicBezTo>
                        <a:pt x="2487" y="1871"/>
                        <a:pt x="2472" y="1877"/>
                        <a:pt x="2467" y="1886"/>
                      </a:cubicBezTo>
                      <a:cubicBezTo>
                        <a:pt x="2462" y="1894"/>
                        <a:pt x="2465" y="1905"/>
                        <a:pt x="2475" y="1905"/>
                      </a:cubicBezTo>
                      <a:cubicBezTo>
                        <a:pt x="2472" y="1911"/>
                        <a:pt x="2464" y="1912"/>
                        <a:pt x="2459" y="1907"/>
                      </a:cubicBezTo>
                      <a:cubicBezTo>
                        <a:pt x="2454" y="1903"/>
                        <a:pt x="2452" y="1895"/>
                        <a:pt x="2456" y="1887"/>
                      </a:cubicBezTo>
                      <a:cubicBezTo>
                        <a:pt x="2458" y="1882"/>
                        <a:pt x="2461" y="1878"/>
                        <a:pt x="2466" y="1874"/>
                      </a:cubicBezTo>
                      <a:cubicBezTo>
                        <a:pt x="2474" y="1868"/>
                        <a:pt x="2486" y="1866"/>
                        <a:pt x="2497" y="1867"/>
                      </a:cubicBezTo>
                      <a:cubicBezTo>
                        <a:pt x="2505" y="1867"/>
                        <a:pt x="2512" y="1870"/>
                        <a:pt x="2518" y="1874"/>
                      </a:cubicBezTo>
                      <a:cubicBezTo>
                        <a:pt x="2501" y="1859"/>
                        <a:pt x="2478" y="1853"/>
                        <a:pt x="2455" y="1861"/>
                      </a:cubicBezTo>
                      <a:cubicBezTo>
                        <a:pt x="2443" y="1865"/>
                        <a:pt x="2434" y="1871"/>
                        <a:pt x="2426" y="1880"/>
                      </a:cubicBezTo>
                      <a:cubicBezTo>
                        <a:pt x="2391" y="1920"/>
                        <a:pt x="2437" y="1928"/>
                        <a:pt x="2456" y="1945"/>
                      </a:cubicBezTo>
                      <a:cubicBezTo>
                        <a:pt x="2481" y="1967"/>
                        <a:pt x="2447" y="1995"/>
                        <a:pt x="2421" y="1973"/>
                      </a:cubicBezTo>
                      <a:cubicBezTo>
                        <a:pt x="2399" y="1954"/>
                        <a:pt x="2402" y="1925"/>
                        <a:pt x="2412" y="1901"/>
                      </a:cubicBezTo>
                      <a:cubicBezTo>
                        <a:pt x="2409" y="1905"/>
                        <a:pt x="2406" y="1908"/>
                        <a:pt x="2402" y="1911"/>
                      </a:cubicBezTo>
                      <a:cubicBezTo>
                        <a:pt x="2393" y="1918"/>
                        <a:pt x="2379" y="1919"/>
                        <a:pt x="2371" y="1910"/>
                      </a:cubicBezTo>
                      <a:cubicBezTo>
                        <a:pt x="2368" y="1906"/>
                        <a:pt x="2368" y="1900"/>
                        <a:pt x="2370" y="1895"/>
                      </a:cubicBezTo>
                      <a:cubicBezTo>
                        <a:pt x="2372" y="1892"/>
                        <a:pt x="2375" y="1889"/>
                        <a:pt x="2379" y="1889"/>
                      </a:cubicBezTo>
                      <a:cubicBezTo>
                        <a:pt x="2383" y="1888"/>
                        <a:pt x="2388" y="1889"/>
                        <a:pt x="2390" y="1892"/>
                      </a:cubicBezTo>
                      <a:cubicBezTo>
                        <a:pt x="2394" y="1896"/>
                        <a:pt x="2395" y="1902"/>
                        <a:pt x="2391" y="1906"/>
                      </a:cubicBezTo>
                      <a:cubicBezTo>
                        <a:pt x="2389" y="1909"/>
                        <a:pt x="2386" y="1909"/>
                        <a:pt x="2383" y="1908"/>
                      </a:cubicBezTo>
                      <a:cubicBezTo>
                        <a:pt x="2381" y="1907"/>
                        <a:pt x="2380" y="1905"/>
                        <a:pt x="2381" y="1903"/>
                      </a:cubicBezTo>
                      <a:cubicBezTo>
                        <a:pt x="2381" y="1904"/>
                        <a:pt x="2383" y="1905"/>
                        <a:pt x="2384" y="1906"/>
                      </a:cubicBezTo>
                      <a:cubicBezTo>
                        <a:pt x="2387" y="1906"/>
                        <a:pt x="2389" y="1904"/>
                        <a:pt x="2389" y="1901"/>
                      </a:cubicBezTo>
                      <a:cubicBezTo>
                        <a:pt x="2388" y="1899"/>
                        <a:pt x="2387" y="1897"/>
                        <a:pt x="2385" y="1896"/>
                      </a:cubicBezTo>
                      <a:cubicBezTo>
                        <a:pt x="2382" y="1895"/>
                        <a:pt x="2379" y="1896"/>
                        <a:pt x="2377" y="1898"/>
                      </a:cubicBezTo>
                      <a:cubicBezTo>
                        <a:pt x="2375" y="1901"/>
                        <a:pt x="2375" y="1905"/>
                        <a:pt x="2378" y="1908"/>
                      </a:cubicBezTo>
                      <a:cubicBezTo>
                        <a:pt x="2384" y="1915"/>
                        <a:pt x="2397" y="1913"/>
                        <a:pt x="2404" y="1907"/>
                      </a:cubicBezTo>
                      <a:cubicBezTo>
                        <a:pt x="2406" y="1906"/>
                        <a:pt x="2407" y="1904"/>
                        <a:pt x="2409" y="1903"/>
                      </a:cubicBezTo>
                      <a:cubicBezTo>
                        <a:pt x="2414" y="1896"/>
                        <a:pt x="2418" y="1888"/>
                        <a:pt x="2423" y="1882"/>
                      </a:cubicBezTo>
                      <a:cubicBezTo>
                        <a:pt x="2428" y="1875"/>
                        <a:pt x="2434" y="1869"/>
                        <a:pt x="2442" y="1865"/>
                      </a:cubicBezTo>
                      <a:cubicBezTo>
                        <a:pt x="2438" y="1866"/>
                        <a:pt x="2435" y="1867"/>
                        <a:pt x="2432" y="1867"/>
                      </a:cubicBezTo>
                      <a:cubicBezTo>
                        <a:pt x="2413" y="1866"/>
                        <a:pt x="2398" y="1851"/>
                        <a:pt x="2395" y="1833"/>
                      </a:cubicBezTo>
                      <a:cubicBezTo>
                        <a:pt x="2394" y="1827"/>
                        <a:pt x="2394" y="1822"/>
                        <a:pt x="2396" y="1817"/>
                      </a:cubicBezTo>
                      <a:cubicBezTo>
                        <a:pt x="2398" y="1819"/>
                        <a:pt x="2398" y="1819"/>
                        <a:pt x="2398" y="1819"/>
                      </a:cubicBezTo>
                      <a:cubicBezTo>
                        <a:pt x="2397" y="1823"/>
                        <a:pt x="2397" y="1828"/>
                        <a:pt x="2398" y="1832"/>
                      </a:cubicBezTo>
                      <a:cubicBezTo>
                        <a:pt x="2401" y="1849"/>
                        <a:pt x="2414" y="1864"/>
                        <a:pt x="2432" y="1864"/>
                      </a:cubicBezTo>
                      <a:cubicBezTo>
                        <a:pt x="2443" y="1864"/>
                        <a:pt x="2448" y="1861"/>
                        <a:pt x="2457" y="1858"/>
                      </a:cubicBezTo>
                      <a:cubicBezTo>
                        <a:pt x="2489" y="1849"/>
                        <a:pt x="2519" y="1864"/>
                        <a:pt x="2536" y="1892"/>
                      </a:cubicBezTo>
                      <a:cubicBezTo>
                        <a:pt x="2541" y="1900"/>
                        <a:pt x="2544" y="1908"/>
                        <a:pt x="2547" y="1916"/>
                      </a:cubicBezTo>
                      <a:cubicBezTo>
                        <a:pt x="2544" y="1898"/>
                        <a:pt x="2540" y="1880"/>
                        <a:pt x="2531" y="1867"/>
                      </a:cubicBezTo>
                      <a:cubicBezTo>
                        <a:pt x="2512" y="1840"/>
                        <a:pt x="2491" y="1802"/>
                        <a:pt x="2475" y="1786"/>
                      </a:cubicBezTo>
                      <a:cubicBezTo>
                        <a:pt x="2468" y="1778"/>
                        <a:pt x="2457" y="1773"/>
                        <a:pt x="2446" y="1774"/>
                      </a:cubicBezTo>
                      <a:cubicBezTo>
                        <a:pt x="2453" y="1772"/>
                        <a:pt x="2459" y="1774"/>
                        <a:pt x="2465" y="1776"/>
                      </a:cubicBezTo>
                      <a:cubicBezTo>
                        <a:pt x="2465" y="1776"/>
                        <a:pt x="2465" y="1776"/>
                        <a:pt x="2465" y="1776"/>
                      </a:cubicBezTo>
                      <a:cubicBezTo>
                        <a:pt x="2468" y="1777"/>
                        <a:pt x="2470" y="1779"/>
                        <a:pt x="2473" y="1781"/>
                      </a:cubicBezTo>
                      <a:cubicBezTo>
                        <a:pt x="2466" y="1772"/>
                        <a:pt x="2458" y="1764"/>
                        <a:pt x="2446" y="1760"/>
                      </a:cubicBezTo>
                      <a:cubicBezTo>
                        <a:pt x="2435" y="1757"/>
                        <a:pt x="2424" y="1758"/>
                        <a:pt x="2414" y="1764"/>
                      </a:cubicBezTo>
                      <a:cubicBezTo>
                        <a:pt x="2414" y="1763"/>
                        <a:pt x="2413" y="1762"/>
                        <a:pt x="2413" y="1762"/>
                      </a:cubicBezTo>
                      <a:cubicBezTo>
                        <a:pt x="2420" y="1757"/>
                        <a:pt x="2429" y="1755"/>
                        <a:pt x="2439" y="1756"/>
                      </a:cubicBezTo>
                      <a:cubicBezTo>
                        <a:pt x="2448" y="1758"/>
                        <a:pt x="2456" y="1761"/>
                        <a:pt x="2461" y="1766"/>
                      </a:cubicBezTo>
                      <a:cubicBezTo>
                        <a:pt x="2458" y="1762"/>
                        <a:pt x="2458" y="1756"/>
                        <a:pt x="2461" y="1752"/>
                      </a:cubicBezTo>
                      <a:cubicBezTo>
                        <a:pt x="2463" y="1749"/>
                        <a:pt x="2465" y="1747"/>
                        <a:pt x="2469" y="1747"/>
                      </a:cubicBezTo>
                      <a:cubicBezTo>
                        <a:pt x="2474" y="1746"/>
                        <a:pt x="2479" y="1749"/>
                        <a:pt x="2479" y="1755"/>
                      </a:cubicBezTo>
                      <a:cubicBezTo>
                        <a:pt x="2479" y="1759"/>
                        <a:pt x="2477" y="1761"/>
                        <a:pt x="2474" y="1762"/>
                      </a:cubicBezTo>
                      <a:cubicBezTo>
                        <a:pt x="2468" y="1764"/>
                        <a:pt x="2465" y="1758"/>
                        <a:pt x="2468" y="1755"/>
                      </a:cubicBezTo>
                      <a:cubicBezTo>
                        <a:pt x="2467" y="1757"/>
                        <a:pt x="2468" y="1759"/>
                        <a:pt x="2470" y="1760"/>
                      </a:cubicBezTo>
                      <a:cubicBezTo>
                        <a:pt x="2472" y="1761"/>
                        <a:pt x="2475" y="1759"/>
                        <a:pt x="2476" y="1757"/>
                      </a:cubicBezTo>
                      <a:cubicBezTo>
                        <a:pt x="2477" y="1755"/>
                        <a:pt x="2476" y="1752"/>
                        <a:pt x="2474" y="1751"/>
                      </a:cubicBezTo>
                      <a:cubicBezTo>
                        <a:pt x="2470" y="1748"/>
                        <a:pt x="2462" y="1749"/>
                        <a:pt x="2461" y="1757"/>
                      </a:cubicBezTo>
                      <a:cubicBezTo>
                        <a:pt x="2459" y="1764"/>
                        <a:pt x="2467" y="1771"/>
                        <a:pt x="2471" y="1775"/>
                      </a:cubicBezTo>
                      <a:cubicBezTo>
                        <a:pt x="2476" y="1782"/>
                        <a:pt x="2482" y="1789"/>
                        <a:pt x="2485" y="1792"/>
                      </a:cubicBezTo>
                      <a:cubicBezTo>
                        <a:pt x="2489" y="1797"/>
                        <a:pt x="2499" y="1810"/>
                        <a:pt x="2508" y="1826"/>
                      </a:cubicBezTo>
                      <a:cubicBezTo>
                        <a:pt x="2507" y="1823"/>
                        <a:pt x="2506" y="1819"/>
                        <a:pt x="2505" y="1816"/>
                      </a:cubicBezTo>
                      <a:cubicBezTo>
                        <a:pt x="2505" y="1814"/>
                        <a:pt x="2504" y="1801"/>
                        <a:pt x="2506" y="1800"/>
                      </a:cubicBezTo>
                      <a:cubicBezTo>
                        <a:pt x="2508" y="1801"/>
                        <a:pt x="2508" y="1808"/>
                        <a:pt x="2509" y="1810"/>
                      </a:cubicBezTo>
                      <a:cubicBezTo>
                        <a:pt x="2510" y="1816"/>
                        <a:pt x="2511" y="1821"/>
                        <a:pt x="2513" y="1826"/>
                      </a:cubicBezTo>
                      <a:cubicBezTo>
                        <a:pt x="2514" y="1828"/>
                        <a:pt x="2515" y="1831"/>
                        <a:pt x="2516" y="1833"/>
                      </a:cubicBezTo>
                      <a:cubicBezTo>
                        <a:pt x="2519" y="1841"/>
                        <a:pt x="2523" y="1848"/>
                        <a:pt x="2528" y="1855"/>
                      </a:cubicBezTo>
                      <a:cubicBezTo>
                        <a:pt x="2529" y="1855"/>
                        <a:pt x="2530" y="1856"/>
                        <a:pt x="2531" y="1857"/>
                      </a:cubicBezTo>
                      <a:cubicBezTo>
                        <a:pt x="2529" y="1855"/>
                        <a:pt x="2528" y="1852"/>
                        <a:pt x="2527" y="1849"/>
                      </a:cubicBezTo>
                      <a:cubicBezTo>
                        <a:pt x="2524" y="1842"/>
                        <a:pt x="2523" y="1836"/>
                        <a:pt x="2523" y="1828"/>
                      </a:cubicBezTo>
                      <a:cubicBezTo>
                        <a:pt x="2524" y="1806"/>
                        <a:pt x="2542" y="1796"/>
                        <a:pt x="2560" y="1796"/>
                      </a:cubicBezTo>
                      <a:cubicBezTo>
                        <a:pt x="2576" y="1796"/>
                        <a:pt x="2592" y="1802"/>
                        <a:pt x="2601" y="1816"/>
                      </a:cubicBezTo>
                      <a:cubicBezTo>
                        <a:pt x="2608" y="1828"/>
                        <a:pt x="2606" y="1841"/>
                        <a:pt x="2597" y="1851"/>
                      </a:cubicBezTo>
                      <a:cubicBezTo>
                        <a:pt x="2592" y="1856"/>
                        <a:pt x="2588" y="1858"/>
                        <a:pt x="2582" y="1860"/>
                      </a:cubicBezTo>
                      <a:cubicBezTo>
                        <a:pt x="2577" y="1861"/>
                        <a:pt x="2572" y="1861"/>
                        <a:pt x="2568" y="1858"/>
                      </a:cubicBezTo>
                      <a:cubicBezTo>
                        <a:pt x="2562" y="1855"/>
                        <a:pt x="2559" y="1850"/>
                        <a:pt x="2558" y="1844"/>
                      </a:cubicBezTo>
                      <a:cubicBezTo>
                        <a:pt x="2558" y="1840"/>
                        <a:pt x="2559" y="1836"/>
                        <a:pt x="2561" y="1834"/>
                      </a:cubicBezTo>
                      <a:cubicBezTo>
                        <a:pt x="2565" y="1831"/>
                        <a:pt x="2569" y="1829"/>
                        <a:pt x="2573" y="1830"/>
                      </a:cubicBezTo>
                      <a:cubicBezTo>
                        <a:pt x="2578" y="1831"/>
                        <a:pt x="2582" y="1833"/>
                        <a:pt x="2583" y="1838"/>
                      </a:cubicBezTo>
                      <a:cubicBezTo>
                        <a:pt x="2585" y="1843"/>
                        <a:pt x="2583" y="1848"/>
                        <a:pt x="2578" y="1850"/>
                      </a:cubicBezTo>
                      <a:cubicBezTo>
                        <a:pt x="2573" y="1853"/>
                        <a:pt x="2567" y="1851"/>
                        <a:pt x="2564" y="1846"/>
                      </a:cubicBezTo>
                      <a:cubicBezTo>
                        <a:pt x="2561" y="1841"/>
                        <a:pt x="2563" y="1834"/>
                        <a:pt x="2568" y="1832"/>
                      </a:cubicBezTo>
                      <a:cubicBezTo>
                        <a:pt x="2570" y="1830"/>
                        <a:pt x="2572" y="1830"/>
                        <a:pt x="2574" y="1830"/>
                      </a:cubicBezTo>
                      <a:cubicBezTo>
                        <a:pt x="2574" y="1830"/>
                        <a:pt x="2573" y="1830"/>
                        <a:pt x="2573" y="1830"/>
                      </a:cubicBezTo>
                      <a:cubicBezTo>
                        <a:pt x="2569" y="1830"/>
                        <a:pt x="2565" y="1831"/>
                        <a:pt x="2562" y="1834"/>
                      </a:cubicBezTo>
                      <a:cubicBezTo>
                        <a:pt x="2559" y="1837"/>
                        <a:pt x="2558" y="1840"/>
                        <a:pt x="2559" y="1844"/>
                      </a:cubicBezTo>
                      <a:cubicBezTo>
                        <a:pt x="2559" y="1850"/>
                        <a:pt x="2563" y="1854"/>
                        <a:pt x="2568" y="1857"/>
                      </a:cubicBezTo>
                      <a:cubicBezTo>
                        <a:pt x="2572" y="1859"/>
                        <a:pt x="2577" y="1860"/>
                        <a:pt x="2581" y="1859"/>
                      </a:cubicBezTo>
                      <a:cubicBezTo>
                        <a:pt x="2587" y="1857"/>
                        <a:pt x="2591" y="1854"/>
                        <a:pt x="2596" y="1850"/>
                      </a:cubicBezTo>
                      <a:cubicBezTo>
                        <a:pt x="2604" y="1840"/>
                        <a:pt x="2605" y="1828"/>
                        <a:pt x="2599" y="1817"/>
                      </a:cubicBezTo>
                      <a:cubicBezTo>
                        <a:pt x="2591" y="1804"/>
                        <a:pt x="2574" y="1798"/>
                        <a:pt x="2559" y="1799"/>
                      </a:cubicBezTo>
                      <a:cubicBezTo>
                        <a:pt x="2543" y="1800"/>
                        <a:pt x="2528" y="1809"/>
                        <a:pt x="2527" y="1828"/>
                      </a:cubicBezTo>
                      <a:cubicBezTo>
                        <a:pt x="2527" y="1835"/>
                        <a:pt x="2529" y="1841"/>
                        <a:pt x="2531" y="1848"/>
                      </a:cubicBezTo>
                      <a:cubicBezTo>
                        <a:pt x="2541" y="1873"/>
                        <a:pt x="2548" y="1896"/>
                        <a:pt x="2550" y="1923"/>
                      </a:cubicBezTo>
                      <a:cubicBezTo>
                        <a:pt x="2551" y="1922"/>
                        <a:pt x="2551" y="1920"/>
                        <a:pt x="2551" y="1919"/>
                      </a:cubicBezTo>
                      <a:cubicBezTo>
                        <a:pt x="2555" y="1910"/>
                        <a:pt x="2563" y="1902"/>
                        <a:pt x="2574" y="1906"/>
                      </a:cubicBezTo>
                      <a:cubicBezTo>
                        <a:pt x="2581" y="1909"/>
                        <a:pt x="2585" y="1916"/>
                        <a:pt x="2583" y="1924"/>
                      </a:cubicBezTo>
                      <a:cubicBezTo>
                        <a:pt x="2582" y="1930"/>
                        <a:pt x="2578" y="1935"/>
                        <a:pt x="2572" y="1936"/>
                      </a:cubicBezTo>
                      <a:cubicBezTo>
                        <a:pt x="2567" y="1936"/>
                        <a:pt x="2563" y="1933"/>
                        <a:pt x="2565" y="1928"/>
                      </a:cubicBezTo>
                      <a:cubicBezTo>
                        <a:pt x="2568" y="1923"/>
                        <a:pt x="2572" y="1925"/>
                        <a:pt x="2575" y="1920"/>
                      </a:cubicBezTo>
                      <a:cubicBezTo>
                        <a:pt x="2577" y="1917"/>
                        <a:pt x="2577" y="1913"/>
                        <a:pt x="2573" y="1911"/>
                      </a:cubicBezTo>
                      <a:cubicBezTo>
                        <a:pt x="2566" y="1906"/>
                        <a:pt x="2559" y="1912"/>
                        <a:pt x="2556" y="1918"/>
                      </a:cubicBezTo>
                      <a:cubicBezTo>
                        <a:pt x="2550" y="1931"/>
                        <a:pt x="2552" y="1939"/>
                        <a:pt x="2552" y="1952"/>
                      </a:cubicBezTo>
                      <a:cubicBezTo>
                        <a:pt x="2552" y="1962"/>
                        <a:pt x="2551" y="1971"/>
                        <a:pt x="2549" y="1981"/>
                      </a:cubicBezTo>
                      <a:cubicBezTo>
                        <a:pt x="2542" y="2011"/>
                        <a:pt x="2525" y="2036"/>
                        <a:pt x="2502" y="2054"/>
                      </a:cubicBezTo>
                      <a:cubicBezTo>
                        <a:pt x="2507" y="2051"/>
                        <a:pt x="2513" y="2051"/>
                        <a:pt x="2517" y="2054"/>
                      </a:cubicBezTo>
                      <a:cubicBezTo>
                        <a:pt x="2521" y="2057"/>
                        <a:pt x="2523" y="2062"/>
                        <a:pt x="2520" y="2068"/>
                      </a:cubicBezTo>
                      <a:cubicBezTo>
                        <a:pt x="2520" y="2067"/>
                        <a:pt x="2518" y="2066"/>
                        <a:pt x="2517" y="2066"/>
                      </a:cubicBezTo>
                      <a:cubicBezTo>
                        <a:pt x="2522" y="2056"/>
                        <a:pt x="2507" y="2052"/>
                        <a:pt x="2497" y="2057"/>
                      </a:cubicBezTo>
                      <a:cubicBezTo>
                        <a:pt x="2497" y="2057"/>
                        <a:pt x="2497" y="2057"/>
                        <a:pt x="2497" y="2057"/>
                      </a:cubicBezTo>
                      <a:cubicBezTo>
                        <a:pt x="2489" y="2063"/>
                        <a:pt x="2480" y="2068"/>
                        <a:pt x="2471" y="2072"/>
                      </a:cubicBezTo>
                      <a:cubicBezTo>
                        <a:pt x="2485" y="2073"/>
                        <a:pt x="2498" y="2081"/>
                        <a:pt x="2502" y="2096"/>
                      </a:cubicBezTo>
                      <a:cubicBezTo>
                        <a:pt x="2503" y="2104"/>
                        <a:pt x="2503" y="2111"/>
                        <a:pt x="2499" y="2118"/>
                      </a:cubicBezTo>
                      <a:cubicBezTo>
                        <a:pt x="2495" y="2125"/>
                        <a:pt x="2489" y="2130"/>
                        <a:pt x="2482" y="2132"/>
                      </a:cubicBezTo>
                      <a:cubicBezTo>
                        <a:pt x="2474" y="2135"/>
                        <a:pt x="2467" y="2135"/>
                        <a:pt x="2460" y="2132"/>
                      </a:cubicBezTo>
                      <a:cubicBezTo>
                        <a:pt x="2453" y="2130"/>
                        <a:pt x="2448" y="2125"/>
                        <a:pt x="2445" y="2118"/>
                      </a:cubicBezTo>
                      <a:cubicBezTo>
                        <a:pt x="2441" y="2111"/>
                        <a:pt x="2441" y="2105"/>
                        <a:pt x="2444" y="2097"/>
                      </a:cubicBezTo>
                      <a:cubicBezTo>
                        <a:pt x="2446" y="2093"/>
                        <a:pt x="2450" y="2090"/>
                        <a:pt x="2455" y="2089"/>
                      </a:cubicBezTo>
                      <a:cubicBezTo>
                        <a:pt x="2462" y="2087"/>
                        <a:pt x="2469" y="2089"/>
                        <a:pt x="2473" y="2094"/>
                      </a:cubicBezTo>
                      <a:cubicBezTo>
                        <a:pt x="2477" y="2099"/>
                        <a:pt x="2478" y="2106"/>
                        <a:pt x="2475" y="2112"/>
                      </a:cubicBezTo>
                      <a:cubicBezTo>
                        <a:pt x="2471" y="2119"/>
                        <a:pt x="2462" y="2122"/>
                        <a:pt x="2455" y="2118"/>
                      </a:cubicBezTo>
                      <a:cubicBezTo>
                        <a:pt x="2448" y="2114"/>
                        <a:pt x="2445" y="2105"/>
                        <a:pt x="2449" y="2098"/>
                      </a:cubicBezTo>
                      <a:cubicBezTo>
                        <a:pt x="2450" y="2095"/>
                        <a:pt x="2453" y="2092"/>
                        <a:pt x="2456" y="2091"/>
                      </a:cubicBezTo>
                      <a:cubicBezTo>
                        <a:pt x="2456" y="2091"/>
                        <a:pt x="2456" y="2091"/>
                        <a:pt x="2456" y="2091"/>
                      </a:cubicBezTo>
                      <a:cubicBezTo>
                        <a:pt x="2451" y="2093"/>
                        <a:pt x="2449" y="2095"/>
                        <a:pt x="2447" y="2099"/>
                      </a:cubicBezTo>
                      <a:cubicBezTo>
                        <a:pt x="2444" y="2105"/>
                        <a:pt x="2444" y="2111"/>
                        <a:pt x="2447" y="2117"/>
                      </a:cubicBezTo>
                      <a:cubicBezTo>
                        <a:pt x="2451" y="2123"/>
                        <a:pt x="2455" y="2127"/>
                        <a:pt x="2461" y="2129"/>
                      </a:cubicBezTo>
                      <a:cubicBezTo>
                        <a:pt x="2468" y="2131"/>
                        <a:pt x="2474" y="2131"/>
                        <a:pt x="2481" y="2129"/>
                      </a:cubicBezTo>
                      <a:cubicBezTo>
                        <a:pt x="2488" y="2127"/>
                        <a:pt x="2493" y="2123"/>
                        <a:pt x="2496" y="2116"/>
                      </a:cubicBezTo>
                      <a:cubicBezTo>
                        <a:pt x="2500" y="2110"/>
                        <a:pt x="2500" y="2103"/>
                        <a:pt x="2499" y="2096"/>
                      </a:cubicBezTo>
                      <a:cubicBezTo>
                        <a:pt x="2495" y="2079"/>
                        <a:pt x="2476" y="2071"/>
                        <a:pt x="2462" y="2075"/>
                      </a:cubicBezTo>
                      <a:cubicBezTo>
                        <a:pt x="2435" y="2084"/>
                        <a:pt x="2413" y="2084"/>
                        <a:pt x="2385" y="2079"/>
                      </a:cubicBezTo>
                      <a:cubicBezTo>
                        <a:pt x="2382" y="2079"/>
                        <a:pt x="2379" y="2078"/>
                        <a:pt x="2377" y="2077"/>
                      </a:cubicBezTo>
                      <a:cubicBezTo>
                        <a:pt x="2379" y="2078"/>
                        <a:pt x="2381" y="2079"/>
                        <a:pt x="2382" y="2081"/>
                      </a:cubicBezTo>
                      <a:cubicBezTo>
                        <a:pt x="2391" y="2086"/>
                        <a:pt x="2397" y="2093"/>
                        <a:pt x="2403" y="2102"/>
                      </a:cubicBezTo>
                      <a:cubicBezTo>
                        <a:pt x="2395" y="2094"/>
                        <a:pt x="2390" y="2089"/>
                        <a:pt x="2381" y="2083"/>
                      </a:cubicBezTo>
                      <a:cubicBezTo>
                        <a:pt x="2380" y="2083"/>
                        <a:pt x="2379" y="2083"/>
                        <a:pt x="2379" y="2082"/>
                      </a:cubicBezTo>
                      <a:cubicBezTo>
                        <a:pt x="2385" y="2088"/>
                        <a:pt x="2383" y="2101"/>
                        <a:pt x="2380" y="2109"/>
                      </a:cubicBezTo>
                      <a:cubicBezTo>
                        <a:pt x="2378" y="2113"/>
                        <a:pt x="2374" y="2117"/>
                        <a:pt x="2371" y="2120"/>
                      </a:cubicBezTo>
                      <a:cubicBezTo>
                        <a:pt x="2366" y="2126"/>
                        <a:pt x="2355" y="2131"/>
                        <a:pt x="2348" y="2127"/>
                      </a:cubicBezTo>
                      <a:cubicBezTo>
                        <a:pt x="2344" y="2135"/>
                        <a:pt x="2336" y="2138"/>
                        <a:pt x="2330" y="2141"/>
                      </a:cubicBezTo>
                      <a:cubicBezTo>
                        <a:pt x="2320" y="2144"/>
                        <a:pt x="2312" y="2152"/>
                        <a:pt x="2314" y="2160"/>
                      </a:cubicBezTo>
                      <a:cubicBezTo>
                        <a:pt x="2306" y="2154"/>
                        <a:pt x="2312" y="2137"/>
                        <a:pt x="2319" y="2130"/>
                      </a:cubicBezTo>
                      <a:cubicBezTo>
                        <a:pt x="2328" y="2121"/>
                        <a:pt x="2342" y="2121"/>
                        <a:pt x="2356" y="2118"/>
                      </a:cubicBezTo>
                      <a:cubicBezTo>
                        <a:pt x="2366" y="2117"/>
                        <a:pt x="2372" y="2113"/>
                        <a:pt x="2377" y="2106"/>
                      </a:cubicBezTo>
                      <a:cubicBezTo>
                        <a:pt x="2381" y="2100"/>
                        <a:pt x="2383" y="2089"/>
                        <a:pt x="2379" y="2082"/>
                      </a:cubicBezTo>
                      <a:cubicBezTo>
                        <a:pt x="2379" y="2084"/>
                        <a:pt x="2380" y="2085"/>
                        <a:pt x="2380" y="2087"/>
                      </a:cubicBezTo>
                      <a:cubicBezTo>
                        <a:pt x="2381" y="2091"/>
                        <a:pt x="2379" y="2096"/>
                        <a:pt x="2373" y="2099"/>
                      </a:cubicBezTo>
                      <a:cubicBezTo>
                        <a:pt x="2373" y="2098"/>
                        <a:pt x="2372" y="2096"/>
                        <a:pt x="2372" y="2095"/>
                      </a:cubicBezTo>
                      <a:cubicBezTo>
                        <a:pt x="2379" y="2092"/>
                        <a:pt x="2379" y="2085"/>
                        <a:pt x="2373" y="2080"/>
                      </a:cubicBezTo>
                      <a:cubicBezTo>
                        <a:pt x="2371" y="2077"/>
                        <a:pt x="2368" y="2076"/>
                        <a:pt x="2366" y="2074"/>
                      </a:cubicBezTo>
                      <a:cubicBezTo>
                        <a:pt x="2335" y="2064"/>
                        <a:pt x="2308" y="2048"/>
                        <a:pt x="2284" y="2026"/>
                      </a:cubicBezTo>
                      <a:cubicBezTo>
                        <a:pt x="2302" y="2045"/>
                        <a:pt x="2321" y="2069"/>
                        <a:pt x="2320" y="2096"/>
                      </a:cubicBezTo>
                      <a:cubicBezTo>
                        <a:pt x="2319" y="2109"/>
                        <a:pt x="2314" y="2119"/>
                        <a:pt x="2304" y="2128"/>
                      </a:cubicBezTo>
                      <a:cubicBezTo>
                        <a:pt x="2295" y="2135"/>
                        <a:pt x="2285" y="2139"/>
                        <a:pt x="2275" y="2140"/>
                      </a:cubicBezTo>
                      <a:cubicBezTo>
                        <a:pt x="2249" y="2140"/>
                        <a:pt x="2228" y="2120"/>
                        <a:pt x="2227" y="2095"/>
                      </a:cubicBezTo>
                      <a:cubicBezTo>
                        <a:pt x="2227" y="2073"/>
                        <a:pt x="2241" y="2050"/>
                        <a:pt x="2266" y="2053"/>
                      </a:cubicBezTo>
                      <a:cubicBezTo>
                        <a:pt x="2276" y="2054"/>
                        <a:pt x="2286" y="2061"/>
                        <a:pt x="2287" y="2072"/>
                      </a:cubicBezTo>
                      <a:cubicBezTo>
                        <a:pt x="2288" y="2075"/>
                        <a:pt x="2287" y="2079"/>
                        <a:pt x="2285" y="2082"/>
                      </a:cubicBezTo>
                      <a:cubicBezTo>
                        <a:pt x="2285" y="2082"/>
                        <a:pt x="2285" y="2082"/>
                        <a:pt x="2285" y="2082"/>
                      </a:cubicBezTo>
                      <a:cubicBezTo>
                        <a:pt x="2282" y="2089"/>
                        <a:pt x="2272" y="2093"/>
                        <a:pt x="2263" y="2089"/>
                      </a:cubicBezTo>
                      <a:cubicBezTo>
                        <a:pt x="2255" y="2085"/>
                        <a:pt x="2252" y="2075"/>
                        <a:pt x="2256" y="2067"/>
                      </a:cubicBezTo>
                      <a:cubicBezTo>
                        <a:pt x="2260" y="2059"/>
                        <a:pt x="2270" y="2056"/>
                        <a:pt x="2278" y="2060"/>
                      </a:cubicBezTo>
                      <a:cubicBezTo>
                        <a:pt x="2282" y="2061"/>
                        <a:pt x="2284" y="2064"/>
                        <a:pt x="2286" y="2068"/>
                      </a:cubicBezTo>
                      <a:cubicBezTo>
                        <a:pt x="2286" y="2068"/>
                        <a:pt x="2286" y="2068"/>
                        <a:pt x="2286" y="2068"/>
                      </a:cubicBezTo>
                      <a:cubicBezTo>
                        <a:pt x="2282" y="2059"/>
                        <a:pt x="2274" y="2055"/>
                        <a:pt x="2266" y="2054"/>
                      </a:cubicBezTo>
                      <a:cubicBezTo>
                        <a:pt x="2242" y="2053"/>
                        <a:pt x="2229" y="2075"/>
                        <a:pt x="2230" y="2096"/>
                      </a:cubicBezTo>
                      <a:cubicBezTo>
                        <a:pt x="2231" y="2119"/>
                        <a:pt x="2251" y="2138"/>
                        <a:pt x="2274" y="2137"/>
                      </a:cubicBezTo>
                      <a:cubicBezTo>
                        <a:pt x="2279" y="2137"/>
                        <a:pt x="2282" y="2136"/>
                        <a:pt x="2286" y="2135"/>
                      </a:cubicBezTo>
                      <a:cubicBezTo>
                        <a:pt x="2284" y="2135"/>
                        <a:pt x="2281" y="2135"/>
                        <a:pt x="2279" y="2134"/>
                      </a:cubicBezTo>
                      <a:cubicBezTo>
                        <a:pt x="2270" y="2133"/>
                        <a:pt x="2263" y="2126"/>
                        <a:pt x="2262" y="2118"/>
                      </a:cubicBezTo>
                      <a:cubicBezTo>
                        <a:pt x="2262" y="2110"/>
                        <a:pt x="2267" y="2102"/>
                        <a:pt x="2276" y="2101"/>
                      </a:cubicBezTo>
                      <a:cubicBezTo>
                        <a:pt x="2282" y="2101"/>
                        <a:pt x="2286" y="2105"/>
                        <a:pt x="2287" y="2109"/>
                      </a:cubicBezTo>
                      <a:cubicBezTo>
                        <a:pt x="2290" y="2119"/>
                        <a:pt x="2280" y="2124"/>
                        <a:pt x="2276" y="2119"/>
                      </a:cubicBezTo>
                      <a:cubicBezTo>
                        <a:pt x="2279" y="2120"/>
                        <a:pt x="2282" y="2118"/>
                        <a:pt x="2283" y="2116"/>
                      </a:cubicBezTo>
                      <a:cubicBezTo>
                        <a:pt x="2285" y="2112"/>
                        <a:pt x="2283" y="2107"/>
                        <a:pt x="2279" y="2106"/>
                      </a:cubicBezTo>
                      <a:cubicBezTo>
                        <a:pt x="2275" y="2105"/>
                        <a:pt x="2272" y="2106"/>
                        <a:pt x="2269" y="2109"/>
                      </a:cubicBezTo>
                      <a:cubicBezTo>
                        <a:pt x="2265" y="2114"/>
                        <a:pt x="2267" y="2121"/>
                        <a:pt x="2271" y="2126"/>
                      </a:cubicBezTo>
                      <a:cubicBezTo>
                        <a:pt x="2279" y="2136"/>
                        <a:pt x="2293" y="2133"/>
                        <a:pt x="2302" y="2126"/>
                      </a:cubicBezTo>
                      <a:cubicBezTo>
                        <a:pt x="2311" y="2117"/>
                        <a:pt x="2315" y="2108"/>
                        <a:pt x="2316" y="2096"/>
                      </a:cubicBezTo>
                      <a:cubicBezTo>
                        <a:pt x="2317" y="2059"/>
                        <a:pt x="2275" y="2023"/>
                        <a:pt x="2251" y="1991"/>
                      </a:cubicBezTo>
                      <a:cubicBezTo>
                        <a:pt x="2253" y="1999"/>
                        <a:pt x="2253" y="2006"/>
                        <a:pt x="2251" y="2015"/>
                      </a:cubicBezTo>
                      <a:cubicBezTo>
                        <a:pt x="2250" y="2019"/>
                        <a:pt x="2249" y="2023"/>
                        <a:pt x="2247" y="2027"/>
                      </a:cubicBezTo>
                      <a:cubicBezTo>
                        <a:pt x="2246" y="2026"/>
                        <a:pt x="2245" y="2025"/>
                        <a:pt x="2244" y="2025"/>
                      </a:cubicBezTo>
                      <a:cubicBezTo>
                        <a:pt x="2248" y="2016"/>
                        <a:pt x="2250" y="2006"/>
                        <a:pt x="2249" y="1997"/>
                      </a:cubicBezTo>
                      <a:cubicBezTo>
                        <a:pt x="2248" y="1990"/>
                        <a:pt x="2246" y="1984"/>
                        <a:pt x="2244" y="1979"/>
                      </a:cubicBezTo>
                      <a:cubicBezTo>
                        <a:pt x="2245" y="1986"/>
                        <a:pt x="2243" y="1994"/>
                        <a:pt x="2240" y="1998"/>
                      </a:cubicBezTo>
                      <a:cubicBezTo>
                        <a:pt x="2237" y="2002"/>
                        <a:pt x="2233" y="2005"/>
                        <a:pt x="2228" y="2006"/>
                      </a:cubicBezTo>
                      <a:cubicBezTo>
                        <a:pt x="2220" y="2007"/>
                        <a:pt x="2212" y="2002"/>
                        <a:pt x="2211" y="1992"/>
                      </a:cubicBezTo>
                      <a:cubicBezTo>
                        <a:pt x="2211" y="1987"/>
                        <a:pt x="2214" y="1982"/>
                        <a:pt x="2219" y="1981"/>
                      </a:cubicBezTo>
                      <a:cubicBezTo>
                        <a:pt x="2228" y="1978"/>
                        <a:pt x="2234" y="1988"/>
                        <a:pt x="2229" y="1992"/>
                      </a:cubicBezTo>
                      <a:cubicBezTo>
                        <a:pt x="2230" y="1989"/>
                        <a:pt x="2228" y="1986"/>
                        <a:pt x="2226" y="1985"/>
                      </a:cubicBezTo>
                      <a:cubicBezTo>
                        <a:pt x="2222" y="1983"/>
                        <a:pt x="2217" y="1986"/>
                        <a:pt x="2216" y="1990"/>
                      </a:cubicBezTo>
                      <a:cubicBezTo>
                        <a:pt x="2215" y="1993"/>
                        <a:pt x="2217" y="1997"/>
                        <a:pt x="2219" y="1999"/>
                      </a:cubicBezTo>
                      <a:cubicBezTo>
                        <a:pt x="2224" y="2003"/>
                        <a:pt x="2232" y="2001"/>
                        <a:pt x="2236" y="1997"/>
                      </a:cubicBezTo>
                      <a:cubicBezTo>
                        <a:pt x="2240" y="1994"/>
                        <a:pt x="2241" y="1989"/>
                        <a:pt x="2242" y="1984"/>
                      </a:cubicBezTo>
                      <a:cubicBezTo>
                        <a:pt x="2242" y="1976"/>
                        <a:pt x="2239" y="1971"/>
                        <a:pt x="2235" y="1964"/>
                      </a:cubicBezTo>
                      <a:cubicBezTo>
                        <a:pt x="2223" y="1943"/>
                        <a:pt x="2213" y="1922"/>
                        <a:pt x="2205" y="1898"/>
                      </a:cubicBezTo>
                      <a:cubicBezTo>
                        <a:pt x="2204" y="1894"/>
                        <a:pt x="2198" y="1871"/>
                        <a:pt x="2195" y="1853"/>
                      </a:cubicBezTo>
                      <a:cubicBezTo>
                        <a:pt x="2191" y="1874"/>
                        <a:pt x="2182" y="1894"/>
                        <a:pt x="2168" y="1910"/>
                      </a:cubicBezTo>
                      <a:cubicBezTo>
                        <a:pt x="2163" y="1916"/>
                        <a:pt x="2158" y="1920"/>
                        <a:pt x="2154" y="1923"/>
                      </a:cubicBezTo>
                      <a:cubicBezTo>
                        <a:pt x="2147" y="1930"/>
                        <a:pt x="2133" y="1940"/>
                        <a:pt x="2139" y="1951"/>
                      </a:cubicBezTo>
                      <a:cubicBezTo>
                        <a:pt x="2142" y="1956"/>
                        <a:pt x="2147" y="1959"/>
                        <a:pt x="2152" y="1957"/>
                      </a:cubicBezTo>
                      <a:cubicBezTo>
                        <a:pt x="2154" y="1956"/>
                        <a:pt x="2156" y="1953"/>
                        <a:pt x="2157" y="1951"/>
                      </a:cubicBezTo>
                      <a:cubicBezTo>
                        <a:pt x="2157" y="1947"/>
                        <a:pt x="2154" y="1944"/>
                        <a:pt x="2150" y="1945"/>
                      </a:cubicBezTo>
                      <a:cubicBezTo>
                        <a:pt x="2148" y="1945"/>
                        <a:pt x="2146" y="1947"/>
                        <a:pt x="2146" y="1949"/>
                      </a:cubicBezTo>
                      <a:cubicBezTo>
                        <a:pt x="2144" y="1945"/>
                        <a:pt x="2150" y="1939"/>
                        <a:pt x="2156" y="1943"/>
                      </a:cubicBezTo>
                      <a:cubicBezTo>
                        <a:pt x="2160" y="1945"/>
                        <a:pt x="2161" y="1950"/>
                        <a:pt x="2159" y="1954"/>
                      </a:cubicBezTo>
                      <a:cubicBezTo>
                        <a:pt x="2157" y="1961"/>
                        <a:pt x="2149" y="1962"/>
                        <a:pt x="2143" y="1960"/>
                      </a:cubicBezTo>
                      <a:cubicBezTo>
                        <a:pt x="2138" y="1957"/>
                        <a:pt x="2134" y="1950"/>
                        <a:pt x="2135" y="1943"/>
                      </a:cubicBezTo>
                      <a:cubicBezTo>
                        <a:pt x="2136" y="1940"/>
                        <a:pt x="2137" y="1937"/>
                        <a:pt x="2138" y="1935"/>
                      </a:cubicBezTo>
                      <a:cubicBezTo>
                        <a:pt x="2128" y="1942"/>
                        <a:pt x="2119" y="1947"/>
                        <a:pt x="2111" y="1951"/>
                      </a:cubicBezTo>
                      <a:cubicBezTo>
                        <a:pt x="2094" y="1958"/>
                        <a:pt x="2066" y="1961"/>
                        <a:pt x="2055" y="1970"/>
                      </a:cubicBezTo>
                      <a:cubicBezTo>
                        <a:pt x="2053" y="1973"/>
                        <a:pt x="2051" y="1975"/>
                        <a:pt x="2050" y="1978"/>
                      </a:cubicBezTo>
                      <a:cubicBezTo>
                        <a:pt x="2047" y="1984"/>
                        <a:pt x="2047" y="1990"/>
                        <a:pt x="2049" y="1995"/>
                      </a:cubicBezTo>
                      <a:cubicBezTo>
                        <a:pt x="2051" y="2002"/>
                        <a:pt x="2055" y="2007"/>
                        <a:pt x="2061" y="2010"/>
                      </a:cubicBezTo>
                      <a:cubicBezTo>
                        <a:pt x="2068" y="2014"/>
                        <a:pt x="2076" y="2015"/>
                        <a:pt x="2084" y="2013"/>
                      </a:cubicBezTo>
                      <a:cubicBezTo>
                        <a:pt x="2091" y="2011"/>
                        <a:pt x="2097" y="2007"/>
                        <a:pt x="2101" y="2000"/>
                      </a:cubicBezTo>
                      <a:cubicBezTo>
                        <a:pt x="2105" y="1993"/>
                        <a:pt x="2106" y="1986"/>
                        <a:pt x="2102" y="1979"/>
                      </a:cubicBezTo>
                      <a:cubicBezTo>
                        <a:pt x="2099" y="1974"/>
                        <a:pt x="2094" y="1971"/>
                        <a:pt x="2089" y="1970"/>
                      </a:cubicBezTo>
                      <a:cubicBezTo>
                        <a:pt x="2089" y="1970"/>
                        <a:pt x="2090" y="1970"/>
                        <a:pt x="2090" y="1971"/>
                      </a:cubicBezTo>
                      <a:cubicBezTo>
                        <a:pt x="2100" y="1973"/>
                        <a:pt x="2099" y="1986"/>
                        <a:pt x="2090" y="1983"/>
                      </a:cubicBezTo>
                      <a:cubicBezTo>
                        <a:pt x="2085" y="1982"/>
                        <a:pt x="2080" y="1975"/>
                        <a:pt x="2071" y="1981"/>
                      </a:cubicBezTo>
                      <a:cubicBezTo>
                        <a:pt x="2073" y="1978"/>
                        <a:pt x="2076" y="1975"/>
                        <a:pt x="2079" y="1972"/>
                      </a:cubicBezTo>
                      <a:cubicBezTo>
                        <a:pt x="2080" y="1972"/>
                        <a:pt x="2081" y="1971"/>
                        <a:pt x="2083" y="1970"/>
                      </a:cubicBezTo>
                      <a:cubicBezTo>
                        <a:pt x="2091" y="1968"/>
                        <a:pt x="2098" y="1972"/>
                        <a:pt x="2103" y="1978"/>
                      </a:cubicBezTo>
                      <a:cubicBezTo>
                        <a:pt x="2107" y="1986"/>
                        <a:pt x="2106" y="1993"/>
                        <a:pt x="2102" y="2001"/>
                      </a:cubicBezTo>
                      <a:cubicBezTo>
                        <a:pt x="2098" y="2008"/>
                        <a:pt x="2092" y="2012"/>
                        <a:pt x="2084" y="2015"/>
                      </a:cubicBezTo>
                      <a:cubicBezTo>
                        <a:pt x="2076" y="2017"/>
                        <a:pt x="2067" y="2016"/>
                        <a:pt x="2060" y="2012"/>
                      </a:cubicBezTo>
                      <a:cubicBezTo>
                        <a:pt x="2053" y="2009"/>
                        <a:pt x="2048" y="2003"/>
                        <a:pt x="2046" y="1995"/>
                      </a:cubicBezTo>
                      <a:cubicBezTo>
                        <a:pt x="2044" y="1989"/>
                        <a:pt x="2044" y="1983"/>
                        <a:pt x="2047" y="1977"/>
                      </a:cubicBezTo>
                      <a:cubicBezTo>
                        <a:pt x="2048" y="1973"/>
                        <a:pt x="2050" y="1971"/>
                        <a:pt x="2053" y="1968"/>
                      </a:cubicBezTo>
                      <a:cubicBezTo>
                        <a:pt x="2054" y="1967"/>
                        <a:pt x="2054" y="1967"/>
                        <a:pt x="2054" y="1967"/>
                      </a:cubicBezTo>
                      <a:cubicBezTo>
                        <a:pt x="2053" y="1967"/>
                        <a:pt x="2053" y="1967"/>
                        <a:pt x="2053" y="1967"/>
                      </a:cubicBezTo>
                      <a:cubicBezTo>
                        <a:pt x="2052" y="1968"/>
                        <a:pt x="2052" y="1968"/>
                        <a:pt x="2052" y="1968"/>
                      </a:cubicBezTo>
                      <a:cubicBezTo>
                        <a:pt x="2046" y="1968"/>
                        <a:pt x="2041" y="1969"/>
                        <a:pt x="2035" y="1969"/>
                      </a:cubicBezTo>
                      <a:cubicBezTo>
                        <a:pt x="2021" y="1969"/>
                        <a:pt x="2003" y="1965"/>
                        <a:pt x="1995" y="1953"/>
                      </a:cubicBezTo>
                      <a:cubicBezTo>
                        <a:pt x="1992" y="1947"/>
                        <a:pt x="1991" y="1942"/>
                        <a:pt x="1992" y="1935"/>
                      </a:cubicBezTo>
                      <a:cubicBezTo>
                        <a:pt x="1992" y="1933"/>
                        <a:pt x="1992" y="1933"/>
                        <a:pt x="1992" y="1933"/>
                      </a:cubicBezTo>
                      <a:cubicBezTo>
                        <a:pt x="1994" y="1926"/>
                        <a:pt x="1998" y="1921"/>
                        <a:pt x="2004" y="1916"/>
                      </a:cubicBezTo>
                      <a:cubicBezTo>
                        <a:pt x="2010" y="1912"/>
                        <a:pt x="2016" y="1911"/>
                        <a:pt x="2023" y="1911"/>
                      </a:cubicBezTo>
                      <a:cubicBezTo>
                        <a:pt x="2030" y="1913"/>
                        <a:pt x="2036" y="1916"/>
                        <a:pt x="2040" y="1923"/>
                      </a:cubicBezTo>
                      <a:cubicBezTo>
                        <a:pt x="2042" y="1928"/>
                        <a:pt x="2042" y="1932"/>
                        <a:pt x="2039" y="1937"/>
                      </a:cubicBezTo>
                      <a:cubicBezTo>
                        <a:pt x="2037" y="1942"/>
                        <a:pt x="2033" y="1945"/>
                        <a:pt x="2027" y="1946"/>
                      </a:cubicBezTo>
                      <a:cubicBezTo>
                        <a:pt x="2024" y="1946"/>
                        <a:pt x="2022" y="1946"/>
                        <a:pt x="2019" y="1945"/>
                      </a:cubicBezTo>
                      <a:cubicBezTo>
                        <a:pt x="2022" y="1946"/>
                        <a:pt x="2024" y="1946"/>
                        <a:pt x="2027" y="1946"/>
                      </a:cubicBezTo>
                      <a:cubicBezTo>
                        <a:pt x="2032" y="1945"/>
                        <a:pt x="2036" y="1942"/>
                        <a:pt x="2039" y="1937"/>
                      </a:cubicBezTo>
                      <a:cubicBezTo>
                        <a:pt x="2041" y="1932"/>
                        <a:pt x="2041" y="1928"/>
                        <a:pt x="2039" y="1924"/>
                      </a:cubicBezTo>
                      <a:cubicBezTo>
                        <a:pt x="2036" y="1917"/>
                        <a:pt x="2030" y="1914"/>
                        <a:pt x="2023" y="1913"/>
                      </a:cubicBezTo>
                      <a:cubicBezTo>
                        <a:pt x="2016" y="1912"/>
                        <a:pt x="2010" y="1914"/>
                        <a:pt x="2005" y="1918"/>
                      </a:cubicBezTo>
                      <a:cubicBezTo>
                        <a:pt x="1999" y="1923"/>
                        <a:pt x="1996" y="1928"/>
                        <a:pt x="1995" y="1936"/>
                      </a:cubicBezTo>
                      <a:cubicBezTo>
                        <a:pt x="1994" y="1941"/>
                        <a:pt x="1995" y="1946"/>
                        <a:pt x="1998" y="1951"/>
                      </a:cubicBezTo>
                      <a:cubicBezTo>
                        <a:pt x="2006" y="1963"/>
                        <a:pt x="2025" y="1966"/>
                        <a:pt x="2038" y="1965"/>
                      </a:cubicBezTo>
                      <a:cubicBezTo>
                        <a:pt x="2044" y="1964"/>
                        <a:pt x="2052" y="1963"/>
                        <a:pt x="2060" y="1961"/>
                      </a:cubicBezTo>
                      <a:cubicBezTo>
                        <a:pt x="2059" y="1961"/>
                        <a:pt x="2057" y="1961"/>
                        <a:pt x="2056" y="1960"/>
                      </a:cubicBezTo>
                      <a:cubicBezTo>
                        <a:pt x="2050" y="1958"/>
                        <a:pt x="2045" y="1952"/>
                        <a:pt x="2045" y="1945"/>
                      </a:cubicBezTo>
                      <a:cubicBezTo>
                        <a:pt x="2046" y="1939"/>
                        <a:pt x="2050" y="1933"/>
                        <a:pt x="2058" y="1934"/>
                      </a:cubicBezTo>
                      <a:cubicBezTo>
                        <a:pt x="2062" y="1934"/>
                        <a:pt x="2065" y="1938"/>
                        <a:pt x="2066" y="1941"/>
                      </a:cubicBezTo>
                      <a:cubicBezTo>
                        <a:pt x="2067" y="1949"/>
                        <a:pt x="2058" y="1952"/>
                        <a:pt x="2056" y="1948"/>
                      </a:cubicBezTo>
                      <a:cubicBezTo>
                        <a:pt x="2058" y="1949"/>
                        <a:pt x="2061" y="1948"/>
                        <a:pt x="2062" y="1946"/>
                      </a:cubicBezTo>
                      <a:cubicBezTo>
                        <a:pt x="2064" y="1943"/>
                        <a:pt x="2063" y="1939"/>
                        <a:pt x="2060" y="1938"/>
                      </a:cubicBezTo>
                      <a:cubicBezTo>
                        <a:pt x="2057" y="1937"/>
                        <a:pt x="2054" y="1937"/>
                        <a:pt x="2052" y="1939"/>
                      </a:cubicBezTo>
                      <a:cubicBezTo>
                        <a:pt x="2048" y="1943"/>
                        <a:pt x="2048" y="1949"/>
                        <a:pt x="2051" y="1953"/>
                      </a:cubicBezTo>
                      <a:cubicBezTo>
                        <a:pt x="2053" y="1956"/>
                        <a:pt x="2057" y="1957"/>
                        <a:pt x="2061" y="1958"/>
                      </a:cubicBezTo>
                      <a:cubicBezTo>
                        <a:pt x="2075" y="1962"/>
                        <a:pt x="2114" y="1947"/>
                        <a:pt x="2125" y="1939"/>
                      </a:cubicBezTo>
                      <a:cubicBezTo>
                        <a:pt x="2111" y="1943"/>
                        <a:pt x="2096" y="1944"/>
                        <a:pt x="2081" y="1940"/>
                      </a:cubicBezTo>
                      <a:cubicBezTo>
                        <a:pt x="2047" y="1929"/>
                        <a:pt x="2015" y="1892"/>
                        <a:pt x="2030" y="1855"/>
                      </a:cubicBezTo>
                      <a:cubicBezTo>
                        <a:pt x="2035" y="1844"/>
                        <a:pt x="2047" y="1835"/>
                        <a:pt x="2060" y="1837"/>
                      </a:cubicBezTo>
                      <a:cubicBezTo>
                        <a:pt x="2070" y="1839"/>
                        <a:pt x="2078" y="1846"/>
                        <a:pt x="2078" y="1857"/>
                      </a:cubicBezTo>
                      <a:cubicBezTo>
                        <a:pt x="2078" y="1867"/>
                        <a:pt x="2072" y="1875"/>
                        <a:pt x="2063" y="1878"/>
                      </a:cubicBezTo>
                      <a:cubicBezTo>
                        <a:pt x="2057" y="1879"/>
                        <a:pt x="2051" y="1878"/>
                        <a:pt x="2046" y="1874"/>
                      </a:cubicBezTo>
                      <a:cubicBezTo>
                        <a:pt x="2045" y="1873"/>
                        <a:pt x="2043" y="1871"/>
                        <a:pt x="2042" y="1869"/>
                      </a:cubicBezTo>
                      <a:cubicBezTo>
                        <a:pt x="2040" y="1865"/>
                        <a:pt x="2039" y="1859"/>
                        <a:pt x="2042" y="1854"/>
                      </a:cubicBezTo>
                      <a:cubicBezTo>
                        <a:pt x="2046" y="1846"/>
                        <a:pt x="2055" y="1843"/>
                        <a:pt x="2063" y="1847"/>
                      </a:cubicBezTo>
                      <a:cubicBezTo>
                        <a:pt x="2071" y="1851"/>
                        <a:pt x="2074" y="1861"/>
                        <a:pt x="2070" y="1869"/>
                      </a:cubicBezTo>
                      <a:cubicBezTo>
                        <a:pt x="2068" y="1873"/>
                        <a:pt x="2064" y="1876"/>
                        <a:pt x="2060" y="1877"/>
                      </a:cubicBezTo>
                      <a:cubicBezTo>
                        <a:pt x="2061" y="1877"/>
                        <a:pt x="2061" y="1876"/>
                        <a:pt x="2062" y="1876"/>
                      </a:cubicBezTo>
                      <a:cubicBezTo>
                        <a:pt x="2071" y="1873"/>
                        <a:pt x="2076" y="1866"/>
                        <a:pt x="2076" y="1857"/>
                      </a:cubicBezTo>
                      <a:cubicBezTo>
                        <a:pt x="2075" y="1848"/>
                        <a:pt x="2068" y="1842"/>
                        <a:pt x="2060" y="1840"/>
                      </a:cubicBezTo>
                      <a:cubicBezTo>
                        <a:pt x="2048" y="1839"/>
                        <a:pt x="2038" y="1847"/>
                        <a:pt x="2034" y="1857"/>
                      </a:cubicBezTo>
                      <a:cubicBezTo>
                        <a:pt x="2021" y="1891"/>
                        <a:pt x="2052" y="1925"/>
                        <a:pt x="2082" y="1934"/>
                      </a:cubicBezTo>
                      <a:cubicBezTo>
                        <a:pt x="2114" y="1942"/>
                        <a:pt x="2142" y="1930"/>
                        <a:pt x="2163" y="1907"/>
                      </a:cubicBezTo>
                      <a:cubicBezTo>
                        <a:pt x="2205" y="1857"/>
                        <a:pt x="2195" y="1793"/>
                        <a:pt x="2167" y="1740"/>
                      </a:cubicBezTo>
                      <a:cubicBezTo>
                        <a:pt x="2156" y="1721"/>
                        <a:pt x="2146" y="1706"/>
                        <a:pt x="2130" y="1692"/>
                      </a:cubicBezTo>
                      <a:cubicBezTo>
                        <a:pt x="2113" y="1678"/>
                        <a:pt x="2092" y="1666"/>
                        <a:pt x="2073" y="1667"/>
                      </a:cubicBezTo>
                      <a:cubicBezTo>
                        <a:pt x="2073" y="1667"/>
                        <a:pt x="2073" y="1667"/>
                        <a:pt x="2073" y="1667"/>
                      </a:cubicBezTo>
                      <a:cubicBezTo>
                        <a:pt x="2086" y="1668"/>
                        <a:pt x="2100" y="1675"/>
                        <a:pt x="2109" y="1683"/>
                      </a:cubicBezTo>
                      <a:cubicBezTo>
                        <a:pt x="2127" y="1699"/>
                        <a:pt x="2140" y="1732"/>
                        <a:pt x="2136" y="1757"/>
                      </a:cubicBezTo>
                      <a:cubicBezTo>
                        <a:pt x="2135" y="1755"/>
                        <a:pt x="2132" y="1755"/>
                        <a:pt x="2131" y="1756"/>
                      </a:cubicBezTo>
                      <a:cubicBezTo>
                        <a:pt x="2135" y="1732"/>
                        <a:pt x="2123" y="1703"/>
                        <a:pt x="2106" y="1686"/>
                      </a:cubicBezTo>
                      <a:cubicBezTo>
                        <a:pt x="2095" y="1675"/>
                        <a:pt x="2075" y="1665"/>
                        <a:pt x="2059" y="1671"/>
                      </a:cubicBezTo>
                      <a:cubicBezTo>
                        <a:pt x="2054" y="1674"/>
                        <a:pt x="2051" y="1676"/>
                        <a:pt x="2049" y="1680"/>
                      </a:cubicBezTo>
                      <a:cubicBezTo>
                        <a:pt x="2046" y="1685"/>
                        <a:pt x="2045" y="1689"/>
                        <a:pt x="2046" y="1694"/>
                      </a:cubicBezTo>
                      <a:cubicBezTo>
                        <a:pt x="2047" y="1698"/>
                        <a:pt x="2050" y="1702"/>
                        <a:pt x="2053" y="1704"/>
                      </a:cubicBezTo>
                      <a:cubicBezTo>
                        <a:pt x="2057" y="1707"/>
                        <a:pt x="2061" y="1707"/>
                        <a:pt x="2065" y="1706"/>
                      </a:cubicBezTo>
                      <a:cubicBezTo>
                        <a:pt x="2069" y="1705"/>
                        <a:pt x="2072" y="1702"/>
                        <a:pt x="2072" y="1698"/>
                      </a:cubicBezTo>
                      <a:cubicBezTo>
                        <a:pt x="2073" y="1696"/>
                        <a:pt x="2073" y="1695"/>
                        <a:pt x="2072" y="1693"/>
                      </a:cubicBezTo>
                      <a:cubicBezTo>
                        <a:pt x="2071" y="1692"/>
                        <a:pt x="2070" y="1690"/>
                        <a:pt x="2068" y="1690"/>
                      </a:cubicBezTo>
                      <a:cubicBezTo>
                        <a:pt x="2067" y="1689"/>
                        <a:pt x="2066" y="1689"/>
                        <a:pt x="2064" y="1689"/>
                      </a:cubicBezTo>
                      <a:cubicBezTo>
                        <a:pt x="2063" y="1690"/>
                        <a:pt x="2063" y="1690"/>
                        <a:pt x="2062" y="1692"/>
                      </a:cubicBezTo>
                      <a:cubicBezTo>
                        <a:pt x="2062" y="1690"/>
                        <a:pt x="2063" y="1690"/>
                        <a:pt x="2064" y="1689"/>
                      </a:cubicBezTo>
                      <a:cubicBezTo>
                        <a:pt x="2066" y="1689"/>
                        <a:pt x="2067" y="1689"/>
                        <a:pt x="2068" y="1690"/>
                      </a:cubicBezTo>
                      <a:cubicBezTo>
                        <a:pt x="2070" y="1690"/>
                        <a:pt x="2071" y="1691"/>
                        <a:pt x="2072" y="1693"/>
                      </a:cubicBezTo>
                      <a:cubicBezTo>
                        <a:pt x="2073" y="1695"/>
                        <a:pt x="2073" y="1696"/>
                        <a:pt x="2073" y="1698"/>
                      </a:cubicBezTo>
                      <a:cubicBezTo>
                        <a:pt x="2072" y="1702"/>
                        <a:pt x="2069" y="1705"/>
                        <a:pt x="2065" y="1707"/>
                      </a:cubicBezTo>
                      <a:cubicBezTo>
                        <a:pt x="2061" y="1708"/>
                        <a:pt x="2057" y="1708"/>
                        <a:pt x="2053" y="1705"/>
                      </a:cubicBezTo>
                      <a:cubicBezTo>
                        <a:pt x="2049" y="1703"/>
                        <a:pt x="2046" y="1699"/>
                        <a:pt x="2045" y="1694"/>
                      </a:cubicBezTo>
                      <a:cubicBezTo>
                        <a:pt x="2043" y="1689"/>
                        <a:pt x="2044" y="1684"/>
                        <a:pt x="2047" y="1679"/>
                      </a:cubicBezTo>
                      <a:cubicBezTo>
                        <a:pt x="2049" y="1677"/>
                        <a:pt x="2051" y="1674"/>
                        <a:pt x="2053" y="1672"/>
                      </a:cubicBezTo>
                      <a:cubicBezTo>
                        <a:pt x="2051" y="1674"/>
                        <a:pt x="2049" y="1675"/>
                        <a:pt x="2047" y="1677"/>
                      </a:cubicBezTo>
                      <a:cubicBezTo>
                        <a:pt x="2037" y="1685"/>
                        <a:pt x="2031" y="1696"/>
                        <a:pt x="2027" y="1708"/>
                      </a:cubicBezTo>
                      <a:cubicBezTo>
                        <a:pt x="2022" y="1724"/>
                        <a:pt x="2022" y="1736"/>
                        <a:pt x="2024" y="1753"/>
                      </a:cubicBezTo>
                      <a:cubicBezTo>
                        <a:pt x="2028" y="1782"/>
                        <a:pt x="2039" y="1816"/>
                        <a:pt x="2024" y="1843"/>
                      </a:cubicBezTo>
                      <a:cubicBezTo>
                        <a:pt x="2021" y="1847"/>
                        <a:pt x="2018" y="1851"/>
                        <a:pt x="2015" y="1854"/>
                      </a:cubicBezTo>
                      <a:cubicBezTo>
                        <a:pt x="2012" y="1858"/>
                        <a:pt x="2006" y="1861"/>
                        <a:pt x="2002" y="1865"/>
                      </a:cubicBezTo>
                      <a:cubicBezTo>
                        <a:pt x="1993" y="1875"/>
                        <a:pt x="1996" y="1886"/>
                        <a:pt x="2002" y="1889"/>
                      </a:cubicBezTo>
                      <a:cubicBezTo>
                        <a:pt x="2005" y="1891"/>
                        <a:pt x="2009" y="1891"/>
                        <a:pt x="2012" y="1890"/>
                      </a:cubicBezTo>
                      <a:cubicBezTo>
                        <a:pt x="2014" y="1889"/>
                        <a:pt x="2016" y="1886"/>
                        <a:pt x="2016" y="1883"/>
                      </a:cubicBezTo>
                      <a:cubicBezTo>
                        <a:pt x="2016" y="1880"/>
                        <a:pt x="2013" y="1877"/>
                        <a:pt x="2010" y="1878"/>
                      </a:cubicBezTo>
                      <a:cubicBezTo>
                        <a:pt x="2007" y="1878"/>
                        <a:pt x="2005" y="1880"/>
                        <a:pt x="2005" y="1883"/>
                      </a:cubicBezTo>
                      <a:cubicBezTo>
                        <a:pt x="2004" y="1880"/>
                        <a:pt x="2006" y="1877"/>
                        <a:pt x="2009" y="1876"/>
                      </a:cubicBezTo>
                      <a:cubicBezTo>
                        <a:pt x="2011" y="1875"/>
                        <a:pt x="2014" y="1876"/>
                        <a:pt x="2016" y="1877"/>
                      </a:cubicBezTo>
                      <a:cubicBezTo>
                        <a:pt x="2022" y="1883"/>
                        <a:pt x="2017" y="1892"/>
                        <a:pt x="2010" y="1894"/>
                      </a:cubicBezTo>
                      <a:cubicBezTo>
                        <a:pt x="2006" y="1894"/>
                        <a:pt x="2001" y="1893"/>
                        <a:pt x="1998" y="1889"/>
                      </a:cubicBezTo>
                      <a:cubicBezTo>
                        <a:pt x="1993" y="1884"/>
                        <a:pt x="1992" y="1875"/>
                        <a:pt x="1998" y="1867"/>
                      </a:cubicBezTo>
                      <a:cubicBezTo>
                        <a:pt x="1996" y="1869"/>
                        <a:pt x="1993" y="1871"/>
                        <a:pt x="1990" y="1872"/>
                      </a:cubicBezTo>
                      <a:cubicBezTo>
                        <a:pt x="1987" y="1876"/>
                        <a:pt x="1985" y="1882"/>
                        <a:pt x="1986" y="1888"/>
                      </a:cubicBezTo>
                      <a:cubicBezTo>
                        <a:pt x="1987" y="1898"/>
                        <a:pt x="1997" y="1902"/>
                        <a:pt x="2007" y="1901"/>
                      </a:cubicBezTo>
                      <a:cubicBezTo>
                        <a:pt x="2014" y="1901"/>
                        <a:pt x="2019" y="1899"/>
                        <a:pt x="2027" y="1902"/>
                      </a:cubicBezTo>
                      <a:cubicBezTo>
                        <a:pt x="2032" y="1905"/>
                        <a:pt x="2036" y="1910"/>
                        <a:pt x="2037" y="1917"/>
                      </a:cubicBezTo>
                      <a:cubicBezTo>
                        <a:pt x="2026" y="1901"/>
                        <a:pt x="2015" y="1912"/>
                        <a:pt x="2002" y="1911"/>
                      </a:cubicBezTo>
                      <a:cubicBezTo>
                        <a:pt x="1993" y="1910"/>
                        <a:pt x="1986" y="1906"/>
                        <a:pt x="1982" y="1899"/>
                      </a:cubicBezTo>
                      <a:cubicBezTo>
                        <a:pt x="1979" y="1892"/>
                        <a:pt x="1979" y="1880"/>
                        <a:pt x="1987" y="1874"/>
                      </a:cubicBezTo>
                      <a:cubicBezTo>
                        <a:pt x="1987" y="1874"/>
                        <a:pt x="1986" y="1875"/>
                        <a:pt x="1985" y="1875"/>
                      </a:cubicBezTo>
                      <a:cubicBezTo>
                        <a:pt x="1970" y="1882"/>
                        <a:pt x="1956" y="1881"/>
                        <a:pt x="1942" y="1872"/>
                      </a:cubicBezTo>
                      <a:cubicBezTo>
                        <a:pt x="1940" y="1870"/>
                        <a:pt x="1937" y="1868"/>
                        <a:pt x="1935" y="1866"/>
                      </a:cubicBezTo>
                      <a:cubicBezTo>
                        <a:pt x="1936" y="1865"/>
                        <a:pt x="1937" y="1865"/>
                        <a:pt x="1937" y="1864"/>
                      </a:cubicBezTo>
                      <a:cubicBezTo>
                        <a:pt x="1939" y="1866"/>
                        <a:pt x="1941" y="1868"/>
                        <a:pt x="1944" y="1869"/>
                      </a:cubicBezTo>
                      <a:cubicBezTo>
                        <a:pt x="1958" y="1878"/>
                        <a:pt x="1970" y="1878"/>
                        <a:pt x="1984" y="1871"/>
                      </a:cubicBezTo>
                      <a:cubicBezTo>
                        <a:pt x="1986" y="1871"/>
                        <a:pt x="1987" y="1870"/>
                        <a:pt x="1989" y="1869"/>
                      </a:cubicBezTo>
                      <a:cubicBezTo>
                        <a:pt x="1983" y="1870"/>
                        <a:pt x="1978" y="1870"/>
                        <a:pt x="1972" y="1868"/>
                      </a:cubicBezTo>
                      <a:cubicBezTo>
                        <a:pt x="1968" y="1867"/>
                        <a:pt x="1966" y="1865"/>
                        <a:pt x="1963" y="1863"/>
                      </a:cubicBezTo>
                      <a:cubicBezTo>
                        <a:pt x="1960" y="1860"/>
                        <a:pt x="1958" y="1858"/>
                        <a:pt x="1957" y="1854"/>
                      </a:cubicBezTo>
                      <a:cubicBezTo>
                        <a:pt x="1954" y="1846"/>
                        <a:pt x="1957" y="1836"/>
                        <a:pt x="1966" y="1834"/>
                      </a:cubicBezTo>
                      <a:cubicBezTo>
                        <a:pt x="1970" y="1833"/>
                        <a:pt x="1974" y="1833"/>
                        <a:pt x="1977" y="1835"/>
                      </a:cubicBezTo>
                      <a:cubicBezTo>
                        <a:pt x="1979" y="1836"/>
                        <a:pt x="1980" y="1837"/>
                        <a:pt x="1981" y="1839"/>
                      </a:cubicBezTo>
                      <a:cubicBezTo>
                        <a:pt x="1983" y="1842"/>
                        <a:pt x="1983" y="1845"/>
                        <a:pt x="1983" y="1848"/>
                      </a:cubicBezTo>
                      <a:cubicBezTo>
                        <a:pt x="1982" y="1849"/>
                        <a:pt x="1982" y="1851"/>
                        <a:pt x="1981" y="1852"/>
                      </a:cubicBezTo>
                      <a:cubicBezTo>
                        <a:pt x="1980" y="1853"/>
                        <a:pt x="1979" y="1853"/>
                        <a:pt x="1979" y="1854"/>
                      </a:cubicBezTo>
                      <a:cubicBezTo>
                        <a:pt x="1976" y="1855"/>
                        <a:pt x="1973" y="1855"/>
                        <a:pt x="1971" y="1854"/>
                      </a:cubicBezTo>
                      <a:cubicBezTo>
                        <a:pt x="1969" y="1853"/>
                        <a:pt x="1968" y="1851"/>
                        <a:pt x="1969" y="1850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50"/>
                        <a:pt x="1969" y="1850"/>
                        <a:pt x="1969" y="1850"/>
                      </a:cubicBezTo>
                      <a:cubicBezTo>
                        <a:pt x="1969" y="1851"/>
                        <a:pt x="1970" y="1853"/>
                        <a:pt x="1971" y="1853"/>
                      </a:cubicBezTo>
                      <a:cubicBezTo>
                        <a:pt x="1973" y="1855"/>
                        <a:pt x="1976" y="1854"/>
                        <a:pt x="1978" y="1853"/>
                      </a:cubicBezTo>
                      <a:cubicBezTo>
                        <a:pt x="1978" y="1853"/>
                        <a:pt x="1979" y="1852"/>
                        <a:pt x="1980" y="1851"/>
                      </a:cubicBezTo>
                      <a:cubicBezTo>
                        <a:pt x="1981" y="1850"/>
                        <a:pt x="1981" y="1849"/>
                        <a:pt x="1981" y="1848"/>
                      </a:cubicBezTo>
                      <a:cubicBezTo>
                        <a:pt x="1982" y="1845"/>
                        <a:pt x="1981" y="1842"/>
                        <a:pt x="1980" y="1840"/>
                      </a:cubicBezTo>
                      <a:cubicBezTo>
                        <a:pt x="1979" y="1838"/>
                        <a:pt x="1978" y="1837"/>
                        <a:pt x="1976" y="1837"/>
                      </a:cubicBezTo>
                      <a:cubicBezTo>
                        <a:pt x="1973" y="1835"/>
                        <a:pt x="1970" y="1835"/>
                        <a:pt x="1967" y="1836"/>
                      </a:cubicBezTo>
                      <a:cubicBezTo>
                        <a:pt x="1960" y="1838"/>
                        <a:pt x="1957" y="1846"/>
                        <a:pt x="1960" y="1853"/>
                      </a:cubicBezTo>
                      <a:cubicBezTo>
                        <a:pt x="1961" y="1856"/>
                        <a:pt x="1963" y="1858"/>
                        <a:pt x="1965" y="1860"/>
                      </a:cubicBezTo>
                      <a:cubicBezTo>
                        <a:pt x="1968" y="1862"/>
                        <a:pt x="1970" y="1864"/>
                        <a:pt x="1973" y="1865"/>
                      </a:cubicBezTo>
                      <a:cubicBezTo>
                        <a:pt x="1976" y="1866"/>
                        <a:pt x="1980" y="1866"/>
                        <a:pt x="1983" y="1866"/>
                      </a:cubicBezTo>
                      <a:cubicBezTo>
                        <a:pt x="1988" y="1866"/>
                        <a:pt x="1993" y="1864"/>
                        <a:pt x="1998" y="1862"/>
                      </a:cubicBezTo>
                      <a:cubicBezTo>
                        <a:pt x="2007" y="1857"/>
                        <a:pt x="2015" y="1849"/>
                        <a:pt x="2020" y="1841"/>
                      </a:cubicBezTo>
                      <a:cubicBezTo>
                        <a:pt x="2033" y="1818"/>
                        <a:pt x="2025" y="1789"/>
                        <a:pt x="2021" y="1763"/>
                      </a:cubicBezTo>
                      <a:cubicBezTo>
                        <a:pt x="2022" y="1768"/>
                        <a:pt x="2022" y="1773"/>
                        <a:pt x="2022" y="1777"/>
                      </a:cubicBezTo>
                      <a:cubicBezTo>
                        <a:pt x="2021" y="1791"/>
                        <a:pt x="2010" y="1807"/>
                        <a:pt x="1994" y="1808"/>
                      </a:cubicBezTo>
                      <a:cubicBezTo>
                        <a:pt x="1984" y="1809"/>
                        <a:pt x="1975" y="1804"/>
                        <a:pt x="1968" y="1812"/>
                      </a:cubicBezTo>
                      <a:cubicBezTo>
                        <a:pt x="1964" y="1805"/>
                        <a:pt x="1970" y="1793"/>
                        <a:pt x="1981" y="1789"/>
                      </a:cubicBezTo>
                      <a:cubicBezTo>
                        <a:pt x="1993" y="1785"/>
                        <a:pt x="2011" y="1789"/>
                        <a:pt x="2016" y="1775"/>
                      </a:cubicBezTo>
                      <a:cubicBezTo>
                        <a:pt x="2019" y="1767"/>
                        <a:pt x="2017" y="1757"/>
                        <a:pt x="2020" y="1754"/>
                      </a:cubicBezTo>
                      <a:cubicBezTo>
                        <a:pt x="2020" y="1754"/>
                        <a:pt x="2020" y="1755"/>
                        <a:pt x="2020" y="1755"/>
                      </a:cubicBezTo>
                      <a:cubicBezTo>
                        <a:pt x="2020" y="1755"/>
                        <a:pt x="2020" y="1754"/>
                        <a:pt x="2020" y="1753"/>
                      </a:cubicBezTo>
                      <a:cubicBezTo>
                        <a:pt x="2018" y="1736"/>
                        <a:pt x="2018" y="1724"/>
                        <a:pt x="2023" y="1707"/>
                      </a:cubicBezTo>
                      <a:cubicBezTo>
                        <a:pt x="2028" y="1694"/>
                        <a:pt x="2034" y="1684"/>
                        <a:pt x="2046" y="1675"/>
                      </a:cubicBezTo>
                      <a:cubicBezTo>
                        <a:pt x="2055" y="1668"/>
                        <a:pt x="2064" y="1666"/>
                        <a:pt x="2074" y="1665"/>
                      </a:cubicBezTo>
                      <a:cubicBezTo>
                        <a:pt x="2093" y="1664"/>
                        <a:pt x="2115" y="1676"/>
                        <a:pt x="2132" y="1690"/>
                      </a:cubicBezTo>
                      <a:cubicBezTo>
                        <a:pt x="2139" y="1695"/>
                        <a:pt x="2145" y="1701"/>
                        <a:pt x="2150" y="1708"/>
                      </a:cubicBezTo>
                      <a:cubicBezTo>
                        <a:pt x="2161" y="1720"/>
                        <a:pt x="2167" y="1734"/>
                        <a:pt x="2179" y="1743"/>
                      </a:cubicBezTo>
                      <a:cubicBezTo>
                        <a:pt x="2185" y="1747"/>
                        <a:pt x="2193" y="1752"/>
                        <a:pt x="2200" y="1751"/>
                      </a:cubicBezTo>
                      <a:cubicBezTo>
                        <a:pt x="2204" y="1750"/>
                        <a:pt x="2210" y="1746"/>
                        <a:pt x="2209" y="1741"/>
                      </a:cubicBezTo>
                      <a:cubicBezTo>
                        <a:pt x="2209" y="1740"/>
                        <a:pt x="2208" y="1738"/>
                        <a:pt x="2206" y="1738"/>
                      </a:cubicBezTo>
                      <a:cubicBezTo>
                        <a:pt x="2205" y="1738"/>
                        <a:pt x="2203" y="1739"/>
                        <a:pt x="2203" y="1740"/>
                      </a:cubicBezTo>
                      <a:cubicBezTo>
                        <a:pt x="2202" y="1741"/>
                        <a:pt x="2203" y="1742"/>
                        <a:pt x="2203" y="1743"/>
                      </a:cubicBezTo>
                      <a:cubicBezTo>
                        <a:pt x="2204" y="1744"/>
                        <a:pt x="2205" y="1744"/>
                        <a:pt x="2206" y="1743"/>
                      </a:cubicBezTo>
                      <a:cubicBezTo>
                        <a:pt x="2207" y="1742"/>
                        <a:pt x="2207" y="1742"/>
                        <a:pt x="2206" y="1741"/>
                      </a:cubicBezTo>
                      <a:cubicBezTo>
                        <a:pt x="2208" y="1741"/>
                        <a:pt x="2208" y="1742"/>
                        <a:pt x="2208" y="1743"/>
                      </a:cubicBezTo>
                      <a:cubicBezTo>
                        <a:pt x="2207" y="1745"/>
                        <a:pt x="2206" y="1746"/>
                        <a:pt x="2204" y="1746"/>
                      </a:cubicBezTo>
                      <a:cubicBezTo>
                        <a:pt x="2201" y="1746"/>
                        <a:pt x="2199" y="1743"/>
                        <a:pt x="2199" y="1741"/>
                      </a:cubicBezTo>
                      <a:cubicBezTo>
                        <a:pt x="2199" y="1739"/>
                        <a:pt x="2200" y="1737"/>
                        <a:pt x="2202" y="1735"/>
                      </a:cubicBezTo>
                      <a:cubicBezTo>
                        <a:pt x="2203" y="1734"/>
                        <a:pt x="2205" y="1734"/>
                        <a:pt x="2207" y="1734"/>
                      </a:cubicBezTo>
                      <a:cubicBezTo>
                        <a:pt x="2210" y="1735"/>
                        <a:pt x="2212" y="1737"/>
                        <a:pt x="2212" y="1740"/>
                      </a:cubicBezTo>
                      <a:cubicBezTo>
                        <a:pt x="2213" y="1745"/>
                        <a:pt x="2209" y="1749"/>
                        <a:pt x="2204" y="1751"/>
                      </a:cubicBezTo>
                      <a:cubicBezTo>
                        <a:pt x="2202" y="1752"/>
                        <a:pt x="2199" y="1752"/>
                        <a:pt x="2197" y="1752"/>
                      </a:cubicBezTo>
                      <a:cubicBezTo>
                        <a:pt x="2207" y="1755"/>
                        <a:pt x="2216" y="1751"/>
                        <a:pt x="2223" y="1745"/>
                      </a:cubicBezTo>
                      <a:cubicBezTo>
                        <a:pt x="2227" y="1741"/>
                        <a:pt x="2230" y="1735"/>
                        <a:pt x="2230" y="1729"/>
                      </a:cubicBezTo>
                      <a:cubicBezTo>
                        <a:pt x="2230" y="1729"/>
                        <a:pt x="2230" y="1729"/>
                        <a:pt x="2230" y="1729"/>
                      </a:cubicBezTo>
                      <a:cubicBezTo>
                        <a:pt x="2229" y="1735"/>
                        <a:pt x="2223" y="1739"/>
                        <a:pt x="2217" y="1734"/>
                      </a:cubicBezTo>
                      <a:cubicBezTo>
                        <a:pt x="2212" y="1730"/>
                        <a:pt x="2211" y="1718"/>
                        <a:pt x="2196" y="1720"/>
                      </a:cubicBezTo>
                      <a:close/>
                      <a:moveTo>
                        <a:pt x="2525" y="1873"/>
                      </a:moveTo>
                      <a:cubicBezTo>
                        <a:pt x="2507" y="1851"/>
                        <a:pt x="2483" y="1851"/>
                        <a:pt x="2472" y="1844"/>
                      </a:cubicBezTo>
                      <a:cubicBezTo>
                        <a:pt x="2459" y="1836"/>
                        <a:pt x="2468" y="1821"/>
                        <a:pt x="2483" y="1827"/>
                      </a:cubicBezTo>
                      <a:cubicBezTo>
                        <a:pt x="2501" y="1832"/>
                        <a:pt x="2517" y="1852"/>
                        <a:pt x="2525" y="1873"/>
                      </a:cubicBezTo>
                      <a:close/>
                      <a:moveTo>
                        <a:pt x="2514" y="1728"/>
                      </a:moveTo>
                      <a:cubicBezTo>
                        <a:pt x="2518" y="1716"/>
                        <a:pt x="2539" y="1698"/>
                        <a:pt x="2554" y="1696"/>
                      </a:cubicBezTo>
                      <a:cubicBezTo>
                        <a:pt x="2570" y="1694"/>
                        <a:pt x="2576" y="1706"/>
                        <a:pt x="2558" y="1712"/>
                      </a:cubicBezTo>
                      <a:cubicBezTo>
                        <a:pt x="2545" y="1716"/>
                        <a:pt x="2523" y="1716"/>
                        <a:pt x="2514" y="1728"/>
                      </a:cubicBezTo>
                      <a:close/>
                      <a:moveTo>
                        <a:pt x="2392" y="1789"/>
                      </a:moveTo>
                      <a:cubicBezTo>
                        <a:pt x="2392" y="1791"/>
                        <a:pt x="2394" y="1793"/>
                        <a:pt x="2396" y="1792"/>
                      </a:cubicBezTo>
                      <a:cubicBezTo>
                        <a:pt x="2398" y="1792"/>
                        <a:pt x="2399" y="1790"/>
                        <a:pt x="2399" y="1788"/>
                      </a:cubicBezTo>
                      <a:cubicBezTo>
                        <a:pt x="2399" y="1786"/>
                        <a:pt x="2397" y="1784"/>
                        <a:pt x="2395" y="1785"/>
                      </a:cubicBezTo>
                      <a:cubicBezTo>
                        <a:pt x="2392" y="1785"/>
                        <a:pt x="2391" y="1787"/>
                        <a:pt x="2392" y="1789"/>
                      </a:cubicBezTo>
                      <a:close/>
                      <a:moveTo>
                        <a:pt x="2455" y="1776"/>
                      </a:moveTo>
                      <a:cubicBezTo>
                        <a:pt x="2454" y="1785"/>
                        <a:pt x="2442" y="1782"/>
                        <a:pt x="2438" y="1782"/>
                      </a:cubicBezTo>
                      <a:cubicBezTo>
                        <a:pt x="2434" y="1782"/>
                        <a:pt x="2432" y="1783"/>
                        <a:pt x="2430" y="1785"/>
                      </a:cubicBezTo>
                      <a:cubicBezTo>
                        <a:pt x="2431" y="1781"/>
                        <a:pt x="2436" y="1773"/>
                        <a:pt x="2439" y="1771"/>
                      </a:cubicBezTo>
                      <a:cubicBezTo>
                        <a:pt x="2444" y="1767"/>
                        <a:pt x="2451" y="1767"/>
                        <a:pt x="2455" y="1773"/>
                      </a:cubicBezTo>
                      <a:cubicBezTo>
                        <a:pt x="2452" y="1772"/>
                        <a:pt x="2446" y="1773"/>
                        <a:pt x="2444" y="1775"/>
                      </a:cubicBezTo>
                      <a:cubicBezTo>
                        <a:pt x="2446" y="1775"/>
                        <a:pt x="2451" y="1774"/>
                        <a:pt x="2455" y="1776"/>
                      </a:cubicBezTo>
                      <a:close/>
                      <a:moveTo>
                        <a:pt x="2399" y="1769"/>
                      </a:moveTo>
                      <a:cubicBezTo>
                        <a:pt x="2399" y="1773"/>
                        <a:pt x="2403" y="1776"/>
                        <a:pt x="2407" y="1775"/>
                      </a:cubicBezTo>
                      <a:cubicBezTo>
                        <a:pt x="2411" y="1774"/>
                        <a:pt x="2414" y="1770"/>
                        <a:pt x="2413" y="1766"/>
                      </a:cubicBezTo>
                      <a:cubicBezTo>
                        <a:pt x="2413" y="1762"/>
                        <a:pt x="2409" y="1759"/>
                        <a:pt x="2405" y="1760"/>
                      </a:cubicBezTo>
                      <a:cubicBezTo>
                        <a:pt x="2400" y="1761"/>
                        <a:pt x="2398" y="1765"/>
                        <a:pt x="2399" y="1769"/>
                      </a:cubicBezTo>
                      <a:close/>
                      <a:moveTo>
                        <a:pt x="2392" y="1780"/>
                      </a:moveTo>
                      <a:cubicBezTo>
                        <a:pt x="2393" y="1782"/>
                        <a:pt x="2395" y="1784"/>
                        <a:pt x="2398" y="1784"/>
                      </a:cubicBezTo>
                      <a:cubicBezTo>
                        <a:pt x="2401" y="1783"/>
                        <a:pt x="2402" y="1780"/>
                        <a:pt x="2402" y="1778"/>
                      </a:cubicBezTo>
                      <a:cubicBezTo>
                        <a:pt x="2401" y="1775"/>
                        <a:pt x="2399" y="1773"/>
                        <a:pt x="2396" y="1774"/>
                      </a:cubicBezTo>
                      <a:cubicBezTo>
                        <a:pt x="2393" y="1774"/>
                        <a:pt x="2392" y="1777"/>
                        <a:pt x="2392" y="1780"/>
                      </a:cubicBezTo>
                      <a:close/>
                      <a:moveTo>
                        <a:pt x="2503" y="1744"/>
                      </a:moveTo>
                      <a:cubicBezTo>
                        <a:pt x="2501" y="1747"/>
                        <a:pt x="2500" y="1750"/>
                        <a:pt x="2501" y="1752"/>
                      </a:cubicBezTo>
                      <a:cubicBezTo>
                        <a:pt x="2501" y="1756"/>
                        <a:pt x="2504" y="1760"/>
                        <a:pt x="2509" y="1761"/>
                      </a:cubicBezTo>
                      <a:cubicBezTo>
                        <a:pt x="2514" y="1762"/>
                        <a:pt x="2519" y="1758"/>
                        <a:pt x="2520" y="1754"/>
                      </a:cubicBezTo>
                      <a:cubicBezTo>
                        <a:pt x="2523" y="1747"/>
                        <a:pt x="2517" y="1744"/>
                        <a:pt x="2515" y="1740"/>
                      </a:cubicBezTo>
                      <a:cubicBezTo>
                        <a:pt x="2513" y="1735"/>
                        <a:pt x="2517" y="1728"/>
                        <a:pt x="2523" y="1724"/>
                      </a:cubicBezTo>
                      <a:cubicBezTo>
                        <a:pt x="2529" y="1720"/>
                        <a:pt x="2538" y="1720"/>
                        <a:pt x="2544" y="1725"/>
                      </a:cubicBezTo>
                      <a:cubicBezTo>
                        <a:pt x="2548" y="1728"/>
                        <a:pt x="2550" y="1733"/>
                        <a:pt x="2546" y="1738"/>
                      </a:cubicBezTo>
                      <a:cubicBezTo>
                        <a:pt x="2545" y="1733"/>
                        <a:pt x="2539" y="1730"/>
                        <a:pt x="2535" y="1735"/>
                      </a:cubicBezTo>
                      <a:cubicBezTo>
                        <a:pt x="2532" y="1738"/>
                        <a:pt x="2532" y="1746"/>
                        <a:pt x="2530" y="1754"/>
                      </a:cubicBezTo>
                      <a:cubicBezTo>
                        <a:pt x="2529" y="1762"/>
                        <a:pt x="2527" y="1769"/>
                        <a:pt x="2522" y="1773"/>
                      </a:cubicBezTo>
                      <a:cubicBezTo>
                        <a:pt x="2512" y="1783"/>
                        <a:pt x="2495" y="1781"/>
                        <a:pt x="2488" y="1770"/>
                      </a:cubicBezTo>
                      <a:cubicBezTo>
                        <a:pt x="2484" y="1763"/>
                        <a:pt x="2484" y="1756"/>
                        <a:pt x="2485" y="1750"/>
                      </a:cubicBezTo>
                      <a:cubicBezTo>
                        <a:pt x="2487" y="1743"/>
                        <a:pt x="2495" y="1725"/>
                        <a:pt x="2491" y="1717"/>
                      </a:cubicBezTo>
                      <a:cubicBezTo>
                        <a:pt x="2489" y="1711"/>
                        <a:pt x="2483" y="1710"/>
                        <a:pt x="2479" y="1713"/>
                      </a:cubicBezTo>
                      <a:cubicBezTo>
                        <a:pt x="2478" y="1708"/>
                        <a:pt x="2484" y="1702"/>
                        <a:pt x="2490" y="1702"/>
                      </a:cubicBezTo>
                      <a:cubicBezTo>
                        <a:pt x="2501" y="1702"/>
                        <a:pt x="2513" y="1713"/>
                        <a:pt x="2511" y="1728"/>
                      </a:cubicBezTo>
                      <a:cubicBezTo>
                        <a:pt x="2511" y="1734"/>
                        <a:pt x="2507" y="1738"/>
                        <a:pt x="2503" y="1744"/>
                      </a:cubicBezTo>
                      <a:close/>
                      <a:moveTo>
                        <a:pt x="2630" y="1715"/>
                      </a:moveTo>
                      <a:cubicBezTo>
                        <a:pt x="2631" y="1717"/>
                        <a:pt x="2630" y="1720"/>
                        <a:pt x="2628" y="1720"/>
                      </a:cubicBezTo>
                      <a:cubicBezTo>
                        <a:pt x="2626" y="1721"/>
                        <a:pt x="2623" y="1720"/>
                        <a:pt x="2622" y="1718"/>
                      </a:cubicBezTo>
                      <a:cubicBezTo>
                        <a:pt x="2622" y="1715"/>
                        <a:pt x="2623" y="1713"/>
                        <a:pt x="2625" y="1712"/>
                      </a:cubicBezTo>
                      <a:cubicBezTo>
                        <a:pt x="2627" y="1712"/>
                        <a:pt x="2630" y="1713"/>
                        <a:pt x="2630" y="1715"/>
                      </a:cubicBezTo>
                      <a:close/>
                      <a:moveTo>
                        <a:pt x="2635" y="1722"/>
                      </a:moveTo>
                      <a:cubicBezTo>
                        <a:pt x="2635" y="1724"/>
                        <a:pt x="2635" y="1725"/>
                        <a:pt x="2633" y="1726"/>
                      </a:cubicBezTo>
                      <a:cubicBezTo>
                        <a:pt x="2631" y="1727"/>
                        <a:pt x="2629" y="1726"/>
                        <a:pt x="2629" y="1724"/>
                      </a:cubicBezTo>
                      <a:cubicBezTo>
                        <a:pt x="2628" y="1722"/>
                        <a:pt x="2629" y="1720"/>
                        <a:pt x="2631" y="1720"/>
                      </a:cubicBezTo>
                      <a:cubicBezTo>
                        <a:pt x="2632" y="1719"/>
                        <a:pt x="2634" y="1720"/>
                        <a:pt x="2635" y="1722"/>
                      </a:cubicBezTo>
                      <a:close/>
                      <a:moveTo>
                        <a:pt x="2621" y="1710"/>
                      </a:moveTo>
                      <a:cubicBezTo>
                        <a:pt x="2622" y="1713"/>
                        <a:pt x="2621" y="1717"/>
                        <a:pt x="2617" y="1718"/>
                      </a:cubicBezTo>
                      <a:cubicBezTo>
                        <a:pt x="2614" y="1719"/>
                        <a:pt x="2610" y="1717"/>
                        <a:pt x="2609" y="1714"/>
                      </a:cubicBezTo>
                      <a:cubicBezTo>
                        <a:pt x="2608" y="1711"/>
                        <a:pt x="2610" y="1707"/>
                        <a:pt x="2613" y="1706"/>
                      </a:cubicBezTo>
                      <a:cubicBezTo>
                        <a:pt x="2617" y="1705"/>
                        <a:pt x="2620" y="1707"/>
                        <a:pt x="2621" y="1710"/>
                      </a:cubicBezTo>
                      <a:close/>
                      <a:moveTo>
                        <a:pt x="2504" y="1746"/>
                      </a:moveTo>
                      <a:cubicBezTo>
                        <a:pt x="2501" y="1750"/>
                        <a:pt x="2502" y="1755"/>
                        <a:pt x="2506" y="1758"/>
                      </a:cubicBezTo>
                      <a:cubicBezTo>
                        <a:pt x="2513" y="1762"/>
                        <a:pt x="2520" y="1754"/>
                        <a:pt x="2518" y="1748"/>
                      </a:cubicBezTo>
                      <a:cubicBezTo>
                        <a:pt x="2516" y="1743"/>
                        <a:pt x="2512" y="1741"/>
                        <a:pt x="2513" y="1734"/>
                      </a:cubicBezTo>
                      <a:cubicBezTo>
                        <a:pt x="2510" y="1741"/>
                        <a:pt x="2507" y="1741"/>
                        <a:pt x="2504" y="1746"/>
                      </a:cubicBezTo>
                      <a:close/>
                      <a:moveTo>
                        <a:pt x="2497" y="1780"/>
                      </a:moveTo>
                      <a:cubicBezTo>
                        <a:pt x="2503" y="1785"/>
                        <a:pt x="2513" y="1783"/>
                        <a:pt x="2517" y="1780"/>
                      </a:cubicBezTo>
                      <a:cubicBezTo>
                        <a:pt x="2524" y="1785"/>
                        <a:pt x="2517" y="1801"/>
                        <a:pt x="2504" y="1798"/>
                      </a:cubicBezTo>
                      <a:cubicBezTo>
                        <a:pt x="2497" y="1796"/>
                        <a:pt x="2492" y="1787"/>
                        <a:pt x="2497" y="1780"/>
                      </a:cubicBezTo>
                      <a:close/>
                      <a:moveTo>
                        <a:pt x="2564" y="1677"/>
                      </a:moveTo>
                      <a:cubicBezTo>
                        <a:pt x="2554" y="1688"/>
                        <a:pt x="2541" y="1674"/>
                        <a:pt x="2536" y="1670"/>
                      </a:cubicBezTo>
                      <a:cubicBezTo>
                        <a:pt x="2532" y="1666"/>
                        <a:pt x="2528" y="1665"/>
                        <a:pt x="2524" y="1666"/>
                      </a:cubicBezTo>
                      <a:cubicBezTo>
                        <a:pt x="2528" y="1662"/>
                        <a:pt x="2541" y="1656"/>
                        <a:pt x="2548" y="1656"/>
                      </a:cubicBezTo>
                      <a:cubicBezTo>
                        <a:pt x="2558" y="1656"/>
                        <a:pt x="2566" y="1661"/>
                        <a:pt x="2566" y="1673"/>
                      </a:cubicBezTo>
                      <a:cubicBezTo>
                        <a:pt x="2563" y="1669"/>
                        <a:pt x="2555" y="1666"/>
                        <a:pt x="2550" y="1667"/>
                      </a:cubicBezTo>
                      <a:cubicBezTo>
                        <a:pt x="2553" y="1667"/>
                        <a:pt x="2560" y="1672"/>
                        <a:pt x="2564" y="1677"/>
                      </a:cubicBezTo>
                      <a:close/>
                      <a:moveTo>
                        <a:pt x="2524" y="1808"/>
                      </a:moveTo>
                      <a:cubicBezTo>
                        <a:pt x="2546" y="1783"/>
                        <a:pt x="2573" y="1785"/>
                        <a:pt x="2586" y="1777"/>
                      </a:cubicBezTo>
                      <a:cubicBezTo>
                        <a:pt x="2602" y="1769"/>
                        <a:pt x="2592" y="1751"/>
                        <a:pt x="2574" y="1757"/>
                      </a:cubicBezTo>
                      <a:cubicBezTo>
                        <a:pt x="2554" y="1762"/>
                        <a:pt x="2535" y="1785"/>
                        <a:pt x="2524" y="1808"/>
                      </a:cubicBezTo>
                      <a:close/>
                      <a:moveTo>
                        <a:pt x="2398" y="1810"/>
                      </a:moveTo>
                      <a:cubicBezTo>
                        <a:pt x="2400" y="1807"/>
                        <a:pt x="2401" y="1804"/>
                        <a:pt x="2403" y="1801"/>
                      </a:cubicBezTo>
                      <a:cubicBezTo>
                        <a:pt x="2411" y="1792"/>
                        <a:pt x="2422" y="1786"/>
                        <a:pt x="2434" y="1785"/>
                      </a:cubicBezTo>
                      <a:cubicBezTo>
                        <a:pt x="2449" y="1786"/>
                        <a:pt x="2463" y="1795"/>
                        <a:pt x="2466" y="1810"/>
                      </a:cubicBezTo>
                      <a:cubicBezTo>
                        <a:pt x="2467" y="1816"/>
                        <a:pt x="2466" y="1822"/>
                        <a:pt x="2463" y="1827"/>
                      </a:cubicBezTo>
                      <a:cubicBezTo>
                        <a:pt x="2461" y="1831"/>
                        <a:pt x="2458" y="1833"/>
                        <a:pt x="2454" y="1834"/>
                      </a:cubicBezTo>
                      <a:cubicBezTo>
                        <a:pt x="2448" y="1835"/>
                        <a:pt x="2443" y="1834"/>
                        <a:pt x="2439" y="1830"/>
                      </a:cubicBezTo>
                      <a:cubicBezTo>
                        <a:pt x="2437" y="1828"/>
                        <a:pt x="2436" y="1824"/>
                        <a:pt x="2436" y="1820"/>
                      </a:cubicBezTo>
                      <a:cubicBezTo>
                        <a:pt x="2437" y="1813"/>
                        <a:pt x="2443" y="1808"/>
                        <a:pt x="2450" y="1809"/>
                      </a:cubicBezTo>
                      <a:cubicBezTo>
                        <a:pt x="2457" y="1809"/>
                        <a:pt x="2462" y="1816"/>
                        <a:pt x="2462" y="1823"/>
                      </a:cubicBezTo>
                      <a:cubicBezTo>
                        <a:pt x="2461" y="1829"/>
                        <a:pt x="2457" y="1833"/>
                        <a:pt x="2451" y="1834"/>
                      </a:cubicBezTo>
                      <a:cubicBezTo>
                        <a:pt x="2452" y="1834"/>
                        <a:pt x="2453" y="1834"/>
                        <a:pt x="2453" y="1834"/>
                      </a:cubicBezTo>
                      <a:cubicBezTo>
                        <a:pt x="2457" y="1832"/>
                        <a:pt x="2460" y="1830"/>
                        <a:pt x="2462" y="1827"/>
                      </a:cubicBezTo>
                      <a:cubicBezTo>
                        <a:pt x="2465" y="1822"/>
                        <a:pt x="2466" y="1816"/>
                        <a:pt x="2465" y="1810"/>
                      </a:cubicBezTo>
                      <a:cubicBezTo>
                        <a:pt x="2462" y="1796"/>
                        <a:pt x="2448" y="1787"/>
                        <a:pt x="2434" y="1787"/>
                      </a:cubicBezTo>
                      <a:cubicBezTo>
                        <a:pt x="2422" y="1788"/>
                        <a:pt x="2411" y="1795"/>
                        <a:pt x="2404" y="1805"/>
                      </a:cubicBezTo>
                      <a:cubicBezTo>
                        <a:pt x="2403" y="1807"/>
                        <a:pt x="2401" y="1810"/>
                        <a:pt x="2400" y="1812"/>
                      </a:cubicBezTo>
                      <a:lnTo>
                        <a:pt x="2398" y="1810"/>
                      </a:lnTo>
                      <a:close/>
                      <a:moveTo>
                        <a:pt x="2411" y="1861"/>
                      </a:moveTo>
                      <a:cubicBezTo>
                        <a:pt x="2405" y="1874"/>
                        <a:pt x="2393" y="1884"/>
                        <a:pt x="2375" y="1882"/>
                      </a:cubicBezTo>
                      <a:cubicBezTo>
                        <a:pt x="2369" y="1881"/>
                        <a:pt x="2364" y="1879"/>
                        <a:pt x="2359" y="1874"/>
                      </a:cubicBezTo>
                      <a:cubicBezTo>
                        <a:pt x="2355" y="1871"/>
                        <a:pt x="2353" y="1867"/>
                        <a:pt x="2353" y="1862"/>
                      </a:cubicBezTo>
                      <a:cubicBezTo>
                        <a:pt x="2352" y="1855"/>
                        <a:pt x="2354" y="1849"/>
                        <a:pt x="2359" y="1845"/>
                      </a:cubicBezTo>
                      <a:cubicBezTo>
                        <a:pt x="2362" y="1843"/>
                        <a:pt x="2365" y="1842"/>
                        <a:pt x="2369" y="1842"/>
                      </a:cubicBezTo>
                      <a:cubicBezTo>
                        <a:pt x="2375" y="1843"/>
                        <a:pt x="2379" y="1848"/>
                        <a:pt x="2381" y="1853"/>
                      </a:cubicBezTo>
                      <a:cubicBezTo>
                        <a:pt x="2381" y="1856"/>
                        <a:pt x="2381" y="1858"/>
                        <a:pt x="2380" y="1861"/>
                      </a:cubicBezTo>
                      <a:cubicBezTo>
                        <a:pt x="2377" y="1866"/>
                        <a:pt x="2371" y="1868"/>
                        <a:pt x="2365" y="1866"/>
                      </a:cubicBezTo>
                      <a:cubicBezTo>
                        <a:pt x="2360" y="1863"/>
                        <a:pt x="2358" y="1856"/>
                        <a:pt x="2361" y="1851"/>
                      </a:cubicBezTo>
                      <a:cubicBezTo>
                        <a:pt x="2363" y="1846"/>
                        <a:pt x="2370" y="1844"/>
                        <a:pt x="2375" y="1846"/>
                      </a:cubicBezTo>
                      <a:cubicBezTo>
                        <a:pt x="2377" y="1847"/>
                        <a:pt x="2378" y="1849"/>
                        <a:pt x="2379" y="1850"/>
                      </a:cubicBezTo>
                      <a:cubicBezTo>
                        <a:pt x="2379" y="1850"/>
                        <a:pt x="2379" y="1850"/>
                        <a:pt x="2379" y="1850"/>
                      </a:cubicBezTo>
                      <a:cubicBezTo>
                        <a:pt x="2377" y="1846"/>
                        <a:pt x="2374" y="1844"/>
                        <a:pt x="2369" y="1843"/>
                      </a:cubicBezTo>
                      <a:cubicBezTo>
                        <a:pt x="2366" y="1842"/>
                        <a:pt x="2362" y="1843"/>
                        <a:pt x="2360" y="1846"/>
                      </a:cubicBezTo>
                      <a:cubicBezTo>
                        <a:pt x="2355" y="1850"/>
                        <a:pt x="2353" y="1855"/>
                        <a:pt x="2354" y="1861"/>
                      </a:cubicBezTo>
                      <a:cubicBezTo>
                        <a:pt x="2354" y="1866"/>
                        <a:pt x="2357" y="1870"/>
                        <a:pt x="2360" y="1873"/>
                      </a:cubicBezTo>
                      <a:cubicBezTo>
                        <a:pt x="2365" y="1877"/>
                        <a:pt x="2370" y="1879"/>
                        <a:pt x="2376" y="1880"/>
                      </a:cubicBezTo>
                      <a:cubicBezTo>
                        <a:pt x="2393" y="1882"/>
                        <a:pt x="2404" y="1872"/>
                        <a:pt x="2409" y="1859"/>
                      </a:cubicBezTo>
                      <a:lnTo>
                        <a:pt x="2411" y="1861"/>
                      </a:lnTo>
                      <a:close/>
                      <a:moveTo>
                        <a:pt x="2227" y="2055"/>
                      </a:moveTo>
                      <a:cubicBezTo>
                        <a:pt x="2223" y="2055"/>
                        <a:pt x="2221" y="2052"/>
                        <a:pt x="2221" y="2048"/>
                      </a:cubicBezTo>
                      <a:cubicBezTo>
                        <a:pt x="2221" y="2045"/>
                        <a:pt x="2224" y="2042"/>
                        <a:pt x="2228" y="2043"/>
                      </a:cubicBezTo>
                      <a:cubicBezTo>
                        <a:pt x="2231" y="2043"/>
                        <a:pt x="2234" y="2046"/>
                        <a:pt x="2234" y="2050"/>
                      </a:cubicBezTo>
                      <a:cubicBezTo>
                        <a:pt x="2233" y="2053"/>
                        <a:pt x="2230" y="2056"/>
                        <a:pt x="2227" y="2055"/>
                      </a:cubicBezTo>
                      <a:close/>
                      <a:moveTo>
                        <a:pt x="2215" y="2057"/>
                      </a:moveTo>
                      <a:cubicBezTo>
                        <a:pt x="2212" y="2057"/>
                        <a:pt x="2210" y="2055"/>
                        <a:pt x="2210" y="2052"/>
                      </a:cubicBezTo>
                      <a:cubicBezTo>
                        <a:pt x="2210" y="2049"/>
                        <a:pt x="2213" y="2047"/>
                        <a:pt x="2215" y="2048"/>
                      </a:cubicBezTo>
                      <a:cubicBezTo>
                        <a:pt x="2218" y="2048"/>
                        <a:pt x="2220" y="2050"/>
                        <a:pt x="2220" y="2053"/>
                      </a:cubicBezTo>
                      <a:cubicBezTo>
                        <a:pt x="2220" y="2056"/>
                        <a:pt x="2217" y="2058"/>
                        <a:pt x="2215" y="2057"/>
                      </a:cubicBezTo>
                      <a:close/>
                      <a:moveTo>
                        <a:pt x="2239" y="2046"/>
                      </a:moveTo>
                      <a:cubicBezTo>
                        <a:pt x="2234" y="2045"/>
                        <a:pt x="2230" y="2041"/>
                        <a:pt x="2230" y="2035"/>
                      </a:cubicBezTo>
                      <a:cubicBezTo>
                        <a:pt x="2231" y="2030"/>
                        <a:pt x="2236" y="2026"/>
                        <a:pt x="2241" y="2026"/>
                      </a:cubicBezTo>
                      <a:cubicBezTo>
                        <a:pt x="2246" y="2027"/>
                        <a:pt x="2250" y="2032"/>
                        <a:pt x="2250" y="2037"/>
                      </a:cubicBezTo>
                      <a:cubicBezTo>
                        <a:pt x="2250" y="2042"/>
                        <a:pt x="2245" y="2046"/>
                        <a:pt x="2239" y="2046"/>
                      </a:cubicBezTo>
                      <a:close/>
                      <a:moveTo>
                        <a:pt x="2119" y="1831"/>
                      </a:moveTo>
                      <a:cubicBezTo>
                        <a:pt x="2108" y="1844"/>
                        <a:pt x="2106" y="1867"/>
                        <a:pt x="2114" y="1882"/>
                      </a:cubicBezTo>
                      <a:cubicBezTo>
                        <a:pt x="2121" y="1896"/>
                        <a:pt x="2136" y="1894"/>
                        <a:pt x="2131" y="1876"/>
                      </a:cubicBezTo>
                      <a:cubicBezTo>
                        <a:pt x="2128" y="1863"/>
                        <a:pt x="2114" y="1845"/>
                        <a:pt x="2119" y="1831"/>
                      </a:cubicBezTo>
                      <a:close/>
                      <a:moveTo>
                        <a:pt x="2328" y="1830"/>
                      </a:moveTo>
                      <a:cubicBezTo>
                        <a:pt x="2334" y="1806"/>
                        <a:pt x="2324" y="1770"/>
                        <a:pt x="2306" y="1763"/>
                      </a:cubicBezTo>
                      <a:cubicBezTo>
                        <a:pt x="2286" y="1756"/>
                        <a:pt x="2279" y="1776"/>
                        <a:pt x="2296" y="1782"/>
                      </a:cubicBezTo>
                      <a:cubicBezTo>
                        <a:pt x="2305" y="1786"/>
                        <a:pt x="2327" y="1803"/>
                        <a:pt x="2328" y="1830"/>
                      </a:cubicBezTo>
                      <a:close/>
                      <a:moveTo>
                        <a:pt x="2336" y="1819"/>
                      </a:moveTo>
                      <a:cubicBezTo>
                        <a:pt x="2335" y="1810"/>
                        <a:pt x="2340" y="1802"/>
                        <a:pt x="2347" y="1795"/>
                      </a:cubicBezTo>
                      <a:cubicBezTo>
                        <a:pt x="2361" y="1782"/>
                        <a:pt x="2388" y="1777"/>
                        <a:pt x="2393" y="1759"/>
                      </a:cubicBezTo>
                      <a:cubicBezTo>
                        <a:pt x="2395" y="1752"/>
                        <a:pt x="2393" y="1743"/>
                        <a:pt x="2387" y="1737"/>
                      </a:cubicBezTo>
                      <a:cubicBezTo>
                        <a:pt x="2383" y="1734"/>
                        <a:pt x="2378" y="1734"/>
                        <a:pt x="2374" y="1737"/>
                      </a:cubicBezTo>
                      <a:cubicBezTo>
                        <a:pt x="2378" y="1737"/>
                        <a:pt x="2384" y="1741"/>
                        <a:pt x="2384" y="1746"/>
                      </a:cubicBezTo>
                      <a:cubicBezTo>
                        <a:pt x="2385" y="1751"/>
                        <a:pt x="2380" y="1757"/>
                        <a:pt x="2375" y="1759"/>
                      </a:cubicBezTo>
                      <a:cubicBezTo>
                        <a:pt x="2357" y="1766"/>
                        <a:pt x="2339" y="1771"/>
                        <a:pt x="2333" y="1791"/>
                      </a:cubicBezTo>
                      <a:cubicBezTo>
                        <a:pt x="2331" y="1799"/>
                        <a:pt x="2331" y="1808"/>
                        <a:pt x="2336" y="1819"/>
                      </a:cubicBezTo>
                      <a:close/>
                      <a:moveTo>
                        <a:pt x="2370" y="2055"/>
                      </a:moveTo>
                      <a:cubicBezTo>
                        <a:pt x="2366" y="2040"/>
                        <a:pt x="2386" y="2037"/>
                        <a:pt x="2392" y="2034"/>
                      </a:cubicBezTo>
                      <a:cubicBezTo>
                        <a:pt x="2397" y="2032"/>
                        <a:pt x="2400" y="2030"/>
                        <a:pt x="2401" y="2026"/>
                      </a:cubicBezTo>
                      <a:cubicBezTo>
                        <a:pt x="2403" y="2031"/>
                        <a:pt x="2401" y="2046"/>
                        <a:pt x="2397" y="2052"/>
                      </a:cubicBezTo>
                      <a:cubicBezTo>
                        <a:pt x="2393" y="2060"/>
                        <a:pt x="2383" y="2065"/>
                        <a:pt x="2373" y="2059"/>
                      </a:cubicBezTo>
                      <a:cubicBezTo>
                        <a:pt x="2378" y="2058"/>
                        <a:pt x="2385" y="2053"/>
                        <a:pt x="2387" y="2048"/>
                      </a:cubicBezTo>
                      <a:cubicBezTo>
                        <a:pt x="2385" y="2050"/>
                        <a:pt x="2378" y="2054"/>
                        <a:pt x="2370" y="2055"/>
                      </a:cubicBezTo>
                      <a:close/>
                      <a:moveTo>
                        <a:pt x="2083" y="1997"/>
                      </a:moveTo>
                      <a:cubicBezTo>
                        <a:pt x="2080" y="1995"/>
                        <a:pt x="2076" y="1996"/>
                        <a:pt x="2075" y="1999"/>
                      </a:cubicBezTo>
                      <a:cubicBezTo>
                        <a:pt x="2074" y="2001"/>
                        <a:pt x="2075" y="2003"/>
                        <a:pt x="2076" y="2003"/>
                      </a:cubicBezTo>
                      <a:cubicBezTo>
                        <a:pt x="2078" y="2003"/>
                        <a:pt x="2079" y="2002"/>
                        <a:pt x="2078" y="2001"/>
                      </a:cubicBezTo>
                      <a:cubicBezTo>
                        <a:pt x="2079" y="2002"/>
                        <a:pt x="2079" y="2003"/>
                        <a:pt x="2079" y="2004"/>
                      </a:cubicBezTo>
                      <a:cubicBezTo>
                        <a:pt x="2079" y="2006"/>
                        <a:pt x="2076" y="2009"/>
                        <a:pt x="2073" y="2008"/>
                      </a:cubicBezTo>
                      <a:cubicBezTo>
                        <a:pt x="2070" y="2008"/>
                        <a:pt x="2066" y="2006"/>
                        <a:pt x="2066" y="2003"/>
                      </a:cubicBezTo>
                      <a:cubicBezTo>
                        <a:pt x="2066" y="1999"/>
                        <a:pt x="2068" y="1995"/>
                        <a:pt x="2067" y="1993"/>
                      </a:cubicBezTo>
                      <a:cubicBezTo>
                        <a:pt x="2067" y="1989"/>
                        <a:pt x="2063" y="1988"/>
                        <a:pt x="2060" y="1988"/>
                      </a:cubicBezTo>
                      <a:cubicBezTo>
                        <a:pt x="2065" y="1986"/>
                        <a:pt x="2065" y="1986"/>
                        <a:pt x="2066" y="1982"/>
                      </a:cubicBezTo>
                      <a:cubicBezTo>
                        <a:pt x="2067" y="1978"/>
                        <a:pt x="2065" y="1965"/>
                        <a:pt x="2078" y="1964"/>
                      </a:cubicBezTo>
                      <a:cubicBezTo>
                        <a:pt x="2070" y="1962"/>
                        <a:pt x="2063" y="1966"/>
                        <a:pt x="2058" y="1972"/>
                      </a:cubicBezTo>
                      <a:cubicBezTo>
                        <a:pt x="2053" y="1978"/>
                        <a:pt x="2051" y="1986"/>
                        <a:pt x="2052" y="1993"/>
                      </a:cubicBezTo>
                      <a:cubicBezTo>
                        <a:pt x="2054" y="2003"/>
                        <a:pt x="2065" y="2012"/>
                        <a:pt x="2075" y="2012"/>
                      </a:cubicBezTo>
                      <a:cubicBezTo>
                        <a:pt x="2080" y="2012"/>
                        <a:pt x="2086" y="2009"/>
                        <a:pt x="2087" y="2003"/>
                      </a:cubicBezTo>
                      <a:cubicBezTo>
                        <a:pt x="2087" y="2001"/>
                        <a:pt x="2086" y="1998"/>
                        <a:pt x="2083" y="1997"/>
                      </a:cubicBezTo>
                      <a:close/>
                      <a:moveTo>
                        <a:pt x="2054" y="1961"/>
                      </a:moveTo>
                      <a:cubicBezTo>
                        <a:pt x="2033" y="1960"/>
                        <a:pt x="2019" y="1948"/>
                        <a:pt x="2010" y="1944"/>
                      </a:cubicBezTo>
                      <a:cubicBezTo>
                        <a:pt x="2000" y="1938"/>
                        <a:pt x="1994" y="1947"/>
                        <a:pt x="2003" y="1955"/>
                      </a:cubicBezTo>
                      <a:cubicBezTo>
                        <a:pt x="2014" y="1964"/>
                        <a:pt x="2044" y="1965"/>
                        <a:pt x="2054" y="1961"/>
                      </a:cubicBezTo>
                      <a:close/>
                      <a:moveTo>
                        <a:pt x="2344" y="2090"/>
                      </a:moveTo>
                      <a:cubicBezTo>
                        <a:pt x="2346" y="2089"/>
                        <a:pt x="2347" y="2087"/>
                        <a:pt x="2346" y="2085"/>
                      </a:cubicBezTo>
                      <a:cubicBezTo>
                        <a:pt x="2346" y="2083"/>
                        <a:pt x="2343" y="2082"/>
                        <a:pt x="2341" y="2083"/>
                      </a:cubicBezTo>
                      <a:cubicBezTo>
                        <a:pt x="2339" y="2083"/>
                        <a:pt x="2338" y="2085"/>
                        <a:pt x="2339" y="2087"/>
                      </a:cubicBezTo>
                      <a:cubicBezTo>
                        <a:pt x="2339" y="2090"/>
                        <a:pt x="2342" y="2091"/>
                        <a:pt x="2344" y="2090"/>
                      </a:cubicBezTo>
                      <a:close/>
                      <a:moveTo>
                        <a:pt x="2367" y="2106"/>
                      </a:moveTo>
                      <a:cubicBezTo>
                        <a:pt x="2370" y="2105"/>
                        <a:pt x="2373" y="2101"/>
                        <a:pt x="2371" y="2097"/>
                      </a:cubicBezTo>
                      <a:cubicBezTo>
                        <a:pt x="2370" y="2093"/>
                        <a:pt x="2366" y="2091"/>
                        <a:pt x="2362" y="2092"/>
                      </a:cubicBezTo>
                      <a:cubicBezTo>
                        <a:pt x="2358" y="2093"/>
                        <a:pt x="2356" y="2097"/>
                        <a:pt x="2357" y="2101"/>
                      </a:cubicBezTo>
                      <a:cubicBezTo>
                        <a:pt x="2359" y="2105"/>
                        <a:pt x="2363" y="2107"/>
                        <a:pt x="2367" y="2106"/>
                      </a:cubicBezTo>
                      <a:close/>
                      <a:moveTo>
                        <a:pt x="2352" y="2099"/>
                      </a:moveTo>
                      <a:cubicBezTo>
                        <a:pt x="2355" y="2098"/>
                        <a:pt x="2357" y="2095"/>
                        <a:pt x="2356" y="2092"/>
                      </a:cubicBezTo>
                      <a:cubicBezTo>
                        <a:pt x="2355" y="2089"/>
                        <a:pt x="2352" y="2088"/>
                        <a:pt x="2349" y="2089"/>
                      </a:cubicBezTo>
                      <a:cubicBezTo>
                        <a:pt x="2346" y="2090"/>
                        <a:pt x="2345" y="2093"/>
                        <a:pt x="2346" y="2095"/>
                      </a:cubicBezTo>
                      <a:cubicBezTo>
                        <a:pt x="2347" y="2098"/>
                        <a:pt x="2350" y="2100"/>
                        <a:pt x="2352" y="2099"/>
                      </a:cubicBezTo>
                      <a:close/>
                      <a:moveTo>
                        <a:pt x="2386" y="2090"/>
                      </a:moveTo>
                      <a:cubicBezTo>
                        <a:pt x="2375" y="2106"/>
                        <a:pt x="2398" y="2119"/>
                        <a:pt x="2405" y="2124"/>
                      </a:cubicBezTo>
                      <a:cubicBezTo>
                        <a:pt x="2410" y="2129"/>
                        <a:pt x="2413" y="2133"/>
                        <a:pt x="2413" y="2139"/>
                      </a:cubicBezTo>
                      <a:cubicBezTo>
                        <a:pt x="2417" y="2132"/>
                        <a:pt x="2420" y="2114"/>
                        <a:pt x="2418" y="2105"/>
                      </a:cubicBezTo>
                      <a:cubicBezTo>
                        <a:pt x="2416" y="2092"/>
                        <a:pt x="2406" y="2083"/>
                        <a:pt x="2391" y="2086"/>
                      </a:cubicBezTo>
                      <a:cubicBezTo>
                        <a:pt x="2397" y="2090"/>
                        <a:pt x="2404" y="2098"/>
                        <a:pt x="2404" y="2106"/>
                      </a:cubicBezTo>
                      <a:cubicBezTo>
                        <a:pt x="2403" y="2102"/>
                        <a:pt x="2395" y="2094"/>
                        <a:pt x="2386" y="2090"/>
                      </a:cubicBezTo>
                      <a:close/>
                      <a:moveTo>
                        <a:pt x="2399" y="2075"/>
                      </a:moveTo>
                      <a:cubicBezTo>
                        <a:pt x="2436" y="2082"/>
                        <a:pt x="2478" y="2052"/>
                        <a:pt x="2477" y="2021"/>
                      </a:cubicBezTo>
                      <a:cubicBezTo>
                        <a:pt x="2476" y="1996"/>
                        <a:pt x="2454" y="1998"/>
                        <a:pt x="2450" y="2020"/>
                      </a:cubicBezTo>
                      <a:cubicBezTo>
                        <a:pt x="2447" y="2035"/>
                        <a:pt x="2438" y="2073"/>
                        <a:pt x="2399" y="2075"/>
                      </a:cubicBezTo>
                      <a:close/>
                      <a:moveTo>
                        <a:pt x="2253" y="1795"/>
                      </a:moveTo>
                      <a:cubicBezTo>
                        <a:pt x="2253" y="1792"/>
                        <a:pt x="2251" y="1790"/>
                        <a:pt x="2249" y="1790"/>
                      </a:cubicBezTo>
                      <a:cubicBezTo>
                        <a:pt x="2246" y="1789"/>
                        <a:pt x="2244" y="1791"/>
                        <a:pt x="2244" y="1794"/>
                      </a:cubicBezTo>
                      <a:cubicBezTo>
                        <a:pt x="2243" y="1796"/>
                        <a:pt x="2245" y="1799"/>
                        <a:pt x="2248" y="1799"/>
                      </a:cubicBezTo>
                      <a:cubicBezTo>
                        <a:pt x="2250" y="1799"/>
                        <a:pt x="2252" y="1797"/>
                        <a:pt x="2253" y="1795"/>
                      </a:cubicBezTo>
                      <a:close/>
                      <a:moveTo>
                        <a:pt x="2266" y="1792"/>
                      </a:moveTo>
                      <a:cubicBezTo>
                        <a:pt x="2267" y="1789"/>
                        <a:pt x="2264" y="1786"/>
                        <a:pt x="2261" y="1786"/>
                      </a:cubicBezTo>
                      <a:cubicBezTo>
                        <a:pt x="2258" y="1785"/>
                        <a:pt x="2255" y="1787"/>
                        <a:pt x="2255" y="1791"/>
                      </a:cubicBezTo>
                      <a:cubicBezTo>
                        <a:pt x="2254" y="1794"/>
                        <a:pt x="2257" y="1797"/>
                        <a:pt x="2260" y="1797"/>
                      </a:cubicBezTo>
                      <a:cubicBezTo>
                        <a:pt x="2263" y="1797"/>
                        <a:pt x="2266" y="1795"/>
                        <a:pt x="2266" y="1792"/>
                      </a:cubicBezTo>
                      <a:close/>
                      <a:moveTo>
                        <a:pt x="2284" y="1792"/>
                      </a:moveTo>
                      <a:cubicBezTo>
                        <a:pt x="2284" y="1788"/>
                        <a:pt x="2281" y="1784"/>
                        <a:pt x="2277" y="1783"/>
                      </a:cubicBezTo>
                      <a:cubicBezTo>
                        <a:pt x="2273" y="1783"/>
                        <a:pt x="2269" y="1786"/>
                        <a:pt x="2269" y="1790"/>
                      </a:cubicBezTo>
                      <a:cubicBezTo>
                        <a:pt x="2268" y="1794"/>
                        <a:pt x="2271" y="1798"/>
                        <a:pt x="2275" y="1798"/>
                      </a:cubicBezTo>
                      <a:cubicBezTo>
                        <a:pt x="2279" y="1799"/>
                        <a:pt x="2283" y="1796"/>
                        <a:pt x="2284" y="1792"/>
                      </a:cubicBezTo>
                      <a:close/>
                      <a:moveTo>
                        <a:pt x="2277" y="1854"/>
                      </a:moveTo>
                      <a:cubicBezTo>
                        <a:pt x="2270" y="1858"/>
                        <a:pt x="2261" y="1861"/>
                        <a:pt x="2252" y="1857"/>
                      </a:cubicBezTo>
                      <a:cubicBezTo>
                        <a:pt x="2237" y="1850"/>
                        <a:pt x="2233" y="1836"/>
                        <a:pt x="2238" y="1821"/>
                      </a:cubicBezTo>
                      <a:cubicBezTo>
                        <a:pt x="2249" y="1794"/>
                        <a:pt x="2216" y="1781"/>
                        <a:pt x="2205" y="1811"/>
                      </a:cubicBezTo>
                      <a:cubicBezTo>
                        <a:pt x="2199" y="1825"/>
                        <a:pt x="2205" y="1842"/>
                        <a:pt x="2214" y="1852"/>
                      </a:cubicBezTo>
                      <a:cubicBezTo>
                        <a:pt x="2230" y="1871"/>
                        <a:pt x="2264" y="1875"/>
                        <a:pt x="2277" y="1854"/>
                      </a:cubicBezTo>
                      <a:close/>
                      <a:moveTo>
                        <a:pt x="2187" y="1850"/>
                      </a:moveTo>
                      <a:cubicBezTo>
                        <a:pt x="2181" y="1901"/>
                        <a:pt x="2125" y="1944"/>
                        <a:pt x="2085" y="1930"/>
                      </a:cubicBezTo>
                      <a:cubicBezTo>
                        <a:pt x="2053" y="1919"/>
                        <a:pt x="2064" y="1891"/>
                        <a:pt x="2095" y="1895"/>
                      </a:cubicBezTo>
                      <a:cubicBezTo>
                        <a:pt x="2116" y="1897"/>
                        <a:pt x="2169" y="1901"/>
                        <a:pt x="2187" y="1850"/>
                      </a:cubicBezTo>
                      <a:close/>
                      <a:moveTo>
                        <a:pt x="2195" y="1866"/>
                      </a:moveTo>
                      <a:cubicBezTo>
                        <a:pt x="2208" y="1913"/>
                        <a:pt x="2202" y="1930"/>
                        <a:pt x="2193" y="1966"/>
                      </a:cubicBezTo>
                      <a:cubicBezTo>
                        <a:pt x="2190" y="1976"/>
                        <a:pt x="2192" y="1987"/>
                        <a:pt x="2196" y="1994"/>
                      </a:cubicBezTo>
                      <a:cubicBezTo>
                        <a:pt x="2202" y="2005"/>
                        <a:pt x="2213" y="2011"/>
                        <a:pt x="2221" y="2013"/>
                      </a:cubicBezTo>
                      <a:cubicBezTo>
                        <a:pt x="2205" y="2024"/>
                        <a:pt x="2184" y="2007"/>
                        <a:pt x="2177" y="1999"/>
                      </a:cubicBezTo>
                      <a:cubicBezTo>
                        <a:pt x="2164" y="1983"/>
                        <a:pt x="2161" y="1959"/>
                        <a:pt x="2167" y="1939"/>
                      </a:cubicBezTo>
                      <a:cubicBezTo>
                        <a:pt x="2174" y="1917"/>
                        <a:pt x="2190" y="1891"/>
                        <a:pt x="2195" y="1866"/>
                      </a:cubicBezTo>
                      <a:close/>
                      <a:moveTo>
                        <a:pt x="2234" y="1900"/>
                      </a:moveTo>
                      <a:cubicBezTo>
                        <a:pt x="2240" y="1909"/>
                        <a:pt x="2252" y="1916"/>
                        <a:pt x="2261" y="1919"/>
                      </a:cubicBezTo>
                      <a:cubicBezTo>
                        <a:pt x="2273" y="1923"/>
                        <a:pt x="2292" y="1923"/>
                        <a:pt x="2300" y="1913"/>
                      </a:cubicBezTo>
                      <a:cubicBezTo>
                        <a:pt x="2311" y="1921"/>
                        <a:pt x="2324" y="1921"/>
                        <a:pt x="2335" y="1920"/>
                      </a:cubicBezTo>
                      <a:cubicBezTo>
                        <a:pt x="2352" y="1919"/>
                        <a:pt x="2368" y="1924"/>
                        <a:pt x="2371" y="1938"/>
                      </a:cubicBezTo>
                      <a:cubicBezTo>
                        <a:pt x="2379" y="1923"/>
                        <a:pt x="2358" y="1903"/>
                        <a:pt x="2344" y="1898"/>
                      </a:cubicBezTo>
                      <a:cubicBezTo>
                        <a:pt x="2324" y="1891"/>
                        <a:pt x="2304" y="1900"/>
                        <a:pt x="2282" y="1906"/>
                      </a:cubicBezTo>
                      <a:cubicBezTo>
                        <a:pt x="2270" y="1910"/>
                        <a:pt x="2253" y="1910"/>
                        <a:pt x="2234" y="1900"/>
                      </a:cubicBezTo>
                      <a:close/>
                      <a:moveTo>
                        <a:pt x="2485" y="2059"/>
                      </a:moveTo>
                      <a:cubicBezTo>
                        <a:pt x="2495" y="2048"/>
                        <a:pt x="2511" y="2021"/>
                        <a:pt x="2502" y="2004"/>
                      </a:cubicBezTo>
                      <a:cubicBezTo>
                        <a:pt x="2503" y="2003"/>
                        <a:pt x="2504" y="2000"/>
                        <a:pt x="2503" y="1997"/>
                      </a:cubicBezTo>
                      <a:cubicBezTo>
                        <a:pt x="2511" y="2006"/>
                        <a:pt x="2511" y="2020"/>
                        <a:pt x="2505" y="2033"/>
                      </a:cubicBezTo>
                      <a:cubicBezTo>
                        <a:pt x="2500" y="2045"/>
                        <a:pt x="2492" y="2054"/>
                        <a:pt x="2485" y="2059"/>
                      </a:cubicBezTo>
                      <a:close/>
                      <a:moveTo>
                        <a:pt x="2461" y="1992"/>
                      </a:moveTo>
                      <a:cubicBezTo>
                        <a:pt x="2462" y="1989"/>
                        <a:pt x="2461" y="1985"/>
                        <a:pt x="2458" y="1983"/>
                      </a:cubicBezTo>
                      <a:cubicBezTo>
                        <a:pt x="2455" y="1982"/>
                        <a:pt x="2451" y="1983"/>
                        <a:pt x="2450" y="1986"/>
                      </a:cubicBezTo>
                      <a:cubicBezTo>
                        <a:pt x="2448" y="1989"/>
                        <a:pt x="2450" y="1993"/>
                        <a:pt x="2453" y="1994"/>
                      </a:cubicBezTo>
                      <a:cubicBezTo>
                        <a:pt x="2456" y="1996"/>
                        <a:pt x="2459" y="1995"/>
                        <a:pt x="2461" y="1992"/>
                      </a:cubicBezTo>
                      <a:close/>
                      <a:moveTo>
                        <a:pt x="2479" y="1994"/>
                      </a:moveTo>
                      <a:cubicBezTo>
                        <a:pt x="2481" y="1990"/>
                        <a:pt x="2480" y="1986"/>
                        <a:pt x="2476" y="1984"/>
                      </a:cubicBezTo>
                      <a:cubicBezTo>
                        <a:pt x="2472" y="1982"/>
                        <a:pt x="2468" y="1983"/>
                        <a:pt x="2466" y="1987"/>
                      </a:cubicBezTo>
                      <a:cubicBezTo>
                        <a:pt x="2464" y="1991"/>
                        <a:pt x="2465" y="1996"/>
                        <a:pt x="2469" y="1998"/>
                      </a:cubicBezTo>
                      <a:cubicBezTo>
                        <a:pt x="2473" y="2000"/>
                        <a:pt x="2477" y="1998"/>
                        <a:pt x="2479" y="1994"/>
                      </a:cubicBezTo>
                      <a:close/>
                      <a:moveTo>
                        <a:pt x="2502" y="2002"/>
                      </a:moveTo>
                      <a:cubicBezTo>
                        <a:pt x="2504" y="1997"/>
                        <a:pt x="2502" y="1991"/>
                        <a:pt x="2497" y="1988"/>
                      </a:cubicBezTo>
                      <a:cubicBezTo>
                        <a:pt x="2492" y="1986"/>
                        <a:pt x="2486" y="1988"/>
                        <a:pt x="2483" y="1993"/>
                      </a:cubicBezTo>
                      <a:cubicBezTo>
                        <a:pt x="2481" y="1998"/>
                        <a:pt x="2483" y="2004"/>
                        <a:pt x="2488" y="2006"/>
                      </a:cubicBezTo>
                      <a:cubicBezTo>
                        <a:pt x="2493" y="2009"/>
                        <a:pt x="2499" y="2007"/>
                        <a:pt x="2502" y="2002"/>
                      </a:cubicBezTo>
                      <a:close/>
                      <a:moveTo>
                        <a:pt x="2521" y="2078"/>
                      </a:moveTo>
                      <a:cubicBezTo>
                        <a:pt x="2523" y="2074"/>
                        <a:pt x="2521" y="2070"/>
                        <a:pt x="2518" y="2068"/>
                      </a:cubicBezTo>
                      <a:cubicBezTo>
                        <a:pt x="2514" y="2066"/>
                        <a:pt x="2510" y="2067"/>
                        <a:pt x="2508" y="2071"/>
                      </a:cubicBezTo>
                      <a:cubicBezTo>
                        <a:pt x="2506" y="2074"/>
                        <a:pt x="2507" y="2079"/>
                        <a:pt x="2511" y="2081"/>
                      </a:cubicBezTo>
                      <a:cubicBezTo>
                        <a:pt x="2515" y="2083"/>
                        <a:pt x="2519" y="2081"/>
                        <a:pt x="2521" y="2078"/>
                      </a:cubicBezTo>
                      <a:close/>
                      <a:moveTo>
                        <a:pt x="2061" y="1730"/>
                      </a:moveTo>
                      <a:cubicBezTo>
                        <a:pt x="2055" y="1736"/>
                        <a:pt x="2054" y="1749"/>
                        <a:pt x="2062" y="1752"/>
                      </a:cubicBezTo>
                      <a:cubicBezTo>
                        <a:pt x="2063" y="1758"/>
                        <a:pt x="2059" y="1764"/>
                        <a:pt x="2052" y="1766"/>
                      </a:cubicBezTo>
                      <a:cubicBezTo>
                        <a:pt x="2042" y="1769"/>
                        <a:pt x="2029" y="1762"/>
                        <a:pt x="2025" y="1752"/>
                      </a:cubicBezTo>
                      <a:cubicBezTo>
                        <a:pt x="2024" y="1779"/>
                        <a:pt x="2064" y="1790"/>
                        <a:pt x="2081" y="1769"/>
                      </a:cubicBezTo>
                      <a:cubicBezTo>
                        <a:pt x="2091" y="1757"/>
                        <a:pt x="2091" y="1744"/>
                        <a:pt x="2084" y="1736"/>
                      </a:cubicBezTo>
                      <a:cubicBezTo>
                        <a:pt x="2079" y="1728"/>
                        <a:pt x="2068" y="1724"/>
                        <a:pt x="2061" y="1730"/>
                      </a:cubicBezTo>
                      <a:close/>
                      <a:moveTo>
                        <a:pt x="2111" y="1694"/>
                      </a:moveTo>
                      <a:cubicBezTo>
                        <a:pt x="2114" y="1718"/>
                        <a:pt x="2099" y="1732"/>
                        <a:pt x="2097" y="1743"/>
                      </a:cubicBezTo>
                      <a:cubicBezTo>
                        <a:pt x="2094" y="1755"/>
                        <a:pt x="2108" y="1759"/>
                        <a:pt x="2114" y="1746"/>
                      </a:cubicBezTo>
                      <a:cubicBezTo>
                        <a:pt x="2121" y="1733"/>
                        <a:pt x="2119" y="1711"/>
                        <a:pt x="2111" y="1694"/>
                      </a:cubicBezTo>
                      <a:close/>
                      <a:moveTo>
                        <a:pt x="2143" y="1778"/>
                      </a:moveTo>
                      <a:cubicBezTo>
                        <a:pt x="2137" y="1773"/>
                        <a:pt x="2126" y="1774"/>
                        <a:pt x="2122" y="1777"/>
                      </a:cubicBezTo>
                      <a:cubicBezTo>
                        <a:pt x="2116" y="1771"/>
                        <a:pt x="2124" y="1755"/>
                        <a:pt x="2136" y="1759"/>
                      </a:cubicBezTo>
                      <a:cubicBezTo>
                        <a:pt x="2144" y="1761"/>
                        <a:pt x="2148" y="1772"/>
                        <a:pt x="2143" y="1778"/>
                      </a:cubicBezTo>
                      <a:close/>
                      <a:moveTo>
                        <a:pt x="2133" y="1812"/>
                      </a:moveTo>
                      <a:cubicBezTo>
                        <a:pt x="2136" y="1808"/>
                        <a:pt x="2136" y="1803"/>
                        <a:pt x="2132" y="1800"/>
                      </a:cubicBezTo>
                      <a:cubicBezTo>
                        <a:pt x="2125" y="1795"/>
                        <a:pt x="2117" y="1802"/>
                        <a:pt x="2118" y="1809"/>
                      </a:cubicBezTo>
                      <a:cubicBezTo>
                        <a:pt x="2120" y="1814"/>
                        <a:pt x="2124" y="1816"/>
                        <a:pt x="2122" y="1824"/>
                      </a:cubicBezTo>
                      <a:cubicBezTo>
                        <a:pt x="2126" y="1816"/>
                        <a:pt x="2129" y="1817"/>
                        <a:pt x="2133" y="1812"/>
                      </a:cubicBezTo>
                      <a:close/>
                      <a:moveTo>
                        <a:pt x="2182" y="1748"/>
                      </a:moveTo>
                      <a:cubicBezTo>
                        <a:pt x="2199" y="1760"/>
                        <a:pt x="2237" y="1759"/>
                        <a:pt x="2240" y="1738"/>
                      </a:cubicBezTo>
                      <a:cubicBezTo>
                        <a:pt x="2245" y="1738"/>
                        <a:pt x="2248" y="1744"/>
                        <a:pt x="2246" y="1750"/>
                      </a:cubicBezTo>
                      <a:cubicBezTo>
                        <a:pt x="2244" y="1756"/>
                        <a:pt x="2236" y="1762"/>
                        <a:pt x="2227" y="1760"/>
                      </a:cubicBezTo>
                      <a:cubicBezTo>
                        <a:pt x="2226" y="1768"/>
                        <a:pt x="2200" y="1768"/>
                        <a:pt x="2182" y="1748"/>
                      </a:cubicBezTo>
                      <a:close/>
                      <a:moveTo>
                        <a:pt x="1897" y="1687"/>
                      </a:moveTo>
                      <a:cubicBezTo>
                        <a:pt x="1901" y="1698"/>
                        <a:pt x="1908" y="1706"/>
                        <a:pt x="1920" y="1709"/>
                      </a:cubicBezTo>
                      <a:cubicBezTo>
                        <a:pt x="1928" y="1712"/>
                        <a:pt x="1937" y="1710"/>
                        <a:pt x="1945" y="1706"/>
                      </a:cubicBezTo>
                      <a:cubicBezTo>
                        <a:pt x="1949" y="1704"/>
                        <a:pt x="1951" y="1701"/>
                        <a:pt x="1954" y="1698"/>
                      </a:cubicBezTo>
                      <a:cubicBezTo>
                        <a:pt x="1953" y="1699"/>
                        <a:pt x="1952" y="1700"/>
                        <a:pt x="1951" y="1700"/>
                      </a:cubicBezTo>
                      <a:cubicBezTo>
                        <a:pt x="1944" y="1705"/>
                        <a:pt x="1935" y="1702"/>
                        <a:pt x="1931" y="1695"/>
                      </a:cubicBezTo>
                      <a:cubicBezTo>
                        <a:pt x="1926" y="1688"/>
                        <a:pt x="1929" y="1679"/>
                        <a:pt x="1935" y="1675"/>
                      </a:cubicBezTo>
                      <a:cubicBezTo>
                        <a:pt x="1946" y="1669"/>
                        <a:pt x="1958" y="1676"/>
                        <a:pt x="1958" y="1688"/>
                      </a:cubicBezTo>
                      <a:cubicBezTo>
                        <a:pt x="1958" y="1696"/>
                        <a:pt x="1953" y="1703"/>
                        <a:pt x="1947" y="1708"/>
                      </a:cubicBezTo>
                      <a:cubicBezTo>
                        <a:pt x="1938" y="1713"/>
                        <a:pt x="1928" y="1715"/>
                        <a:pt x="1919" y="1713"/>
                      </a:cubicBezTo>
                      <a:cubicBezTo>
                        <a:pt x="1906" y="1709"/>
                        <a:pt x="1898" y="1700"/>
                        <a:pt x="1893" y="1688"/>
                      </a:cubicBezTo>
                      <a:cubicBezTo>
                        <a:pt x="1890" y="1678"/>
                        <a:pt x="1891" y="1668"/>
                        <a:pt x="1894" y="1660"/>
                      </a:cubicBezTo>
                      <a:cubicBezTo>
                        <a:pt x="1893" y="1661"/>
                        <a:pt x="1891" y="1663"/>
                        <a:pt x="1889" y="1665"/>
                      </a:cubicBezTo>
                      <a:cubicBezTo>
                        <a:pt x="1882" y="1672"/>
                        <a:pt x="1875" y="1677"/>
                        <a:pt x="1866" y="1681"/>
                      </a:cubicBezTo>
                      <a:cubicBezTo>
                        <a:pt x="1863" y="1683"/>
                        <a:pt x="1861" y="1684"/>
                        <a:pt x="1859" y="1685"/>
                      </a:cubicBezTo>
                      <a:cubicBezTo>
                        <a:pt x="1854" y="1686"/>
                        <a:pt x="1850" y="1688"/>
                        <a:pt x="1846" y="1689"/>
                      </a:cubicBezTo>
                      <a:cubicBezTo>
                        <a:pt x="1844" y="1689"/>
                        <a:pt x="1830" y="1691"/>
                        <a:pt x="1830" y="1689"/>
                      </a:cubicBezTo>
                      <a:cubicBezTo>
                        <a:pt x="1830" y="1687"/>
                        <a:pt x="1838" y="1686"/>
                        <a:pt x="1840" y="1686"/>
                      </a:cubicBezTo>
                      <a:cubicBezTo>
                        <a:pt x="1846" y="1684"/>
                        <a:pt x="1851" y="1683"/>
                        <a:pt x="1857" y="1680"/>
                      </a:cubicBezTo>
                      <a:cubicBezTo>
                        <a:pt x="1859" y="1679"/>
                        <a:pt x="1861" y="1678"/>
                        <a:pt x="1864" y="1677"/>
                      </a:cubicBezTo>
                      <a:cubicBezTo>
                        <a:pt x="1872" y="1673"/>
                        <a:pt x="1879" y="1668"/>
                        <a:pt x="1886" y="1662"/>
                      </a:cubicBezTo>
                      <a:cubicBezTo>
                        <a:pt x="1887" y="1662"/>
                        <a:pt x="1887" y="1661"/>
                        <a:pt x="1889" y="1660"/>
                      </a:cubicBezTo>
                      <a:cubicBezTo>
                        <a:pt x="1886" y="1661"/>
                        <a:pt x="1883" y="1662"/>
                        <a:pt x="1881" y="1664"/>
                      </a:cubicBezTo>
                      <a:cubicBezTo>
                        <a:pt x="1873" y="1667"/>
                        <a:pt x="1866" y="1669"/>
                        <a:pt x="1858" y="1669"/>
                      </a:cubicBezTo>
                      <a:cubicBezTo>
                        <a:pt x="1834" y="1669"/>
                        <a:pt x="1823" y="1651"/>
                        <a:pt x="1822" y="1632"/>
                      </a:cubicBezTo>
                      <a:cubicBezTo>
                        <a:pt x="1820" y="1615"/>
                        <a:pt x="1826" y="1597"/>
                        <a:pt x="1840" y="1588"/>
                      </a:cubicBezTo>
                      <a:cubicBezTo>
                        <a:pt x="1853" y="1580"/>
                        <a:pt x="1867" y="1580"/>
                        <a:pt x="1878" y="1590"/>
                      </a:cubicBezTo>
                      <a:cubicBezTo>
                        <a:pt x="1883" y="1594"/>
                        <a:pt x="1886" y="1599"/>
                        <a:pt x="1888" y="1605"/>
                      </a:cubicBezTo>
                      <a:cubicBezTo>
                        <a:pt x="1890" y="1611"/>
                        <a:pt x="1890" y="1615"/>
                        <a:pt x="1887" y="1620"/>
                      </a:cubicBezTo>
                      <a:cubicBezTo>
                        <a:pt x="1884" y="1626"/>
                        <a:pt x="1879" y="1630"/>
                        <a:pt x="1873" y="1631"/>
                      </a:cubicBezTo>
                      <a:cubicBezTo>
                        <a:pt x="1868" y="1632"/>
                        <a:pt x="1865" y="1631"/>
                        <a:pt x="1862" y="1628"/>
                      </a:cubicBezTo>
                      <a:cubicBezTo>
                        <a:pt x="1858" y="1625"/>
                        <a:pt x="1857" y="1621"/>
                        <a:pt x="1857" y="1616"/>
                      </a:cubicBezTo>
                      <a:cubicBezTo>
                        <a:pt x="1857" y="1611"/>
                        <a:pt x="1860" y="1606"/>
                        <a:pt x="1865" y="1605"/>
                      </a:cubicBezTo>
                      <a:cubicBezTo>
                        <a:pt x="1870" y="1603"/>
                        <a:pt x="1875" y="1605"/>
                        <a:pt x="1878" y="1610"/>
                      </a:cubicBezTo>
                      <a:cubicBezTo>
                        <a:pt x="1881" y="1615"/>
                        <a:pt x="1880" y="1622"/>
                        <a:pt x="1874" y="1625"/>
                      </a:cubicBezTo>
                      <a:cubicBezTo>
                        <a:pt x="1869" y="1628"/>
                        <a:pt x="1862" y="1627"/>
                        <a:pt x="1859" y="1621"/>
                      </a:cubicBezTo>
                      <a:cubicBezTo>
                        <a:pt x="1858" y="1619"/>
                        <a:pt x="1857" y="1617"/>
                        <a:pt x="1857" y="1615"/>
                      </a:cubicBezTo>
                      <a:cubicBezTo>
                        <a:pt x="1857" y="1615"/>
                        <a:pt x="1857" y="1616"/>
                        <a:pt x="1857" y="1616"/>
                      </a:cubicBezTo>
                      <a:cubicBezTo>
                        <a:pt x="1857" y="1621"/>
                        <a:pt x="1859" y="1625"/>
                        <a:pt x="1862" y="1628"/>
                      </a:cubicBezTo>
                      <a:cubicBezTo>
                        <a:pt x="1865" y="1630"/>
                        <a:pt x="1869" y="1631"/>
                        <a:pt x="1872" y="1631"/>
                      </a:cubicBezTo>
                      <a:cubicBezTo>
                        <a:pt x="1879" y="1630"/>
                        <a:pt x="1884" y="1626"/>
                        <a:pt x="1886" y="1620"/>
                      </a:cubicBezTo>
                      <a:cubicBezTo>
                        <a:pt x="1888" y="1615"/>
                        <a:pt x="1888" y="1611"/>
                        <a:pt x="1887" y="1606"/>
                      </a:cubicBezTo>
                      <a:cubicBezTo>
                        <a:pt x="1885" y="1600"/>
                        <a:pt x="1882" y="1595"/>
                        <a:pt x="1877" y="1591"/>
                      </a:cubicBezTo>
                      <a:cubicBezTo>
                        <a:pt x="1866" y="1583"/>
                        <a:pt x="1853" y="1582"/>
                        <a:pt x="1842" y="1590"/>
                      </a:cubicBezTo>
                      <a:cubicBezTo>
                        <a:pt x="1828" y="1599"/>
                        <a:pt x="1823" y="1617"/>
                        <a:pt x="1825" y="1633"/>
                      </a:cubicBezTo>
                      <a:cubicBezTo>
                        <a:pt x="1827" y="1650"/>
                        <a:pt x="1837" y="1665"/>
                        <a:pt x="1857" y="1665"/>
                      </a:cubicBezTo>
                      <a:cubicBezTo>
                        <a:pt x="1865" y="1664"/>
                        <a:pt x="1871" y="1662"/>
                        <a:pt x="1879" y="1659"/>
                      </a:cubicBezTo>
                      <a:cubicBezTo>
                        <a:pt x="1883" y="1657"/>
                        <a:pt x="1887" y="1655"/>
                        <a:pt x="1891" y="1652"/>
                      </a:cubicBezTo>
                      <a:cubicBezTo>
                        <a:pt x="1906" y="1643"/>
                        <a:pt x="1917" y="1630"/>
                        <a:pt x="1933" y="1623"/>
                      </a:cubicBezTo>
                      <a:cubicBezTo>
                        <a:pt x="1949" y="1617"/>
                        <a:pt x="1966" y="1618"/>
                        <a:pt x="1984" y="1626"/>
                      </a:cubicBezTo>
                      <a:cubicBezTo>
                        <a:pt x="1993" y="1630"/>
                        <a:pt x="1999" y="1635"/>
                        <a:pt x="2005" y="1642"/>
                      </a:cubicBezTo>
                      <a:cubicBezTo>
                        <a:pt x="2008" y="1645"/>
                        <a:pt x="2010" y="1648"/>
                        <a:pt x="2012" y="1651"/>
                      </a:cubicBezTo>
                      <a:cubicBezTo>
                        <a:pt x="2012" y="1648"/>
                        <a:pt x="2013" y="1645"/>
                        <a:pt x="2014" y="1642"/>
                      </a:cubicBezTo>
                      <a:cubicBezTo>
                        <a:pt x="2017" y="1631"/>
                        <a:pt x="2026" y="1624"/>
                        <a:pt x="2038" y="1623"/>
                      </a:cubicBezTo>
                      <a:cubicBezTo>
                        <a:pt x="2048" y="1622"/>
                        <a:pt x="2059" y="1626"/>
                        <a:pt x="2064" y="1635"/>
                      </a:cubicBezTo>
                      <a:cubicBezTo>
                        <a:pt x="2069" y="1644"/>
                        <a:pt x="2068" y="1653"/>
                        <a:pt x="2062" y="1660"/>
                      </a:cubicBezTo>
                      <a:cubicBezTo>
                        <a:pt x="2059" y="1664"/>
                        <a:pt x="2054" y="1666"/>
                        <a:pt x="2049" y="1666"/>
                      </a:cubicBezTo>
                      <a:cubicBezTo>
                        <a:pt x="2046" y="1666"/>
                        <a:pt x="2043" y="1665"/>
                        <a:pt x="2040" y="1663"/>
                      </a:cubicBezTo>
                      <a:cubicBezTo>
                        <a:pt x="2036" y="1660"/>
                        <a:pt x="2034" y="1654"/>
                        <a:pt x="2036" y="1650"/>
                      </a:cubicBezTo>
                      <a:cubicBezTo>
                        <a:pt x="2039" y="1644"/>
                        <a:pt x="2045" y="1642"/>
                        <a:pt x="2051" y="1644"/>
                      </a:cubicBezTo>
                      <a:cubicBezTo>
                        <a:pt x="2056" y="1647"/>
                        <a:pt x="2058" y="1653"/>
                        <a:pt x="2056" y="1659"/>
                      </a:cubicBezTo>
                      <a:cubicBezTo>
                        <a:pt x="2054" y="1663"/>
                        <a:pt x="2049" y="1666"/>
                        <a:pt x="2044" y="1665"/>
                      </a:cubicBezTo>
                      <a:cubicBezTo>
                        <a:pt x="2051" y="1667"/>
                        <a:pt x="2058" y="1664"/>
                        <a:pt x="2062" y="1659"/>
                      </a:cubicBezTo>
                      <a:cubicBezTo>
                        <a:pt x="2067" y="1653"/>
                        <a:pt x="2068" y="1644"/>
                        <a:pt x="2063" y="1636"/>
                      </a:cubicBezTo>
                      <a:cubicBezTo>
                        <a:pt x="2058" y="1627"/>
                        <a:pt x="2048" y="1623"/>
                        <a:pt x="2038" y="1624"/>
                      </a:cubicBezTo>
                      <a:cubicBezTo>
                        <a:pt x="2032" y="1625"/>
                        <a:pt x="2026" y="1628"/>
                        <a:pt x="2022" y="1632"/>
                      </a:cubicBezTo>
                      <a:cubicBezTo>
                        <a:pt x="2008" y="1646"/>
                        <a:pt x="2022" y="1664"/>
                        <a:pt x="2022" y="1686"/>
                      </a:cubicBezTo>
                      <a:cubicBezTo>
                        <a:pt x="2023" y="1709"/>
                        <a:pt x="2015" y="1732"/>
                        <a:pt x="2001" y="1749"/>
                      </a:cubicBezTo>
                      <a:cubicBezTo>
                        <a:pt x="2016" y="1723"/>
                        <a:pt x="2025" y="1695"/>
                        <a:pt x="2015" y="1666"/>
                      </a:cubicBezTo>
                      <a:cubicBezTo>
                        <a:pt x="2012" y="1657"/>
                        <a:pt x="2008" y="1651"/>
                        <a:pt x="2002" y="1645"/>
                      </a:cubicBezTo>
                      <a:cubicBezTo>
                        <a:pt x="1996" y="1638"/>
                        <a:pt x="1990" y="1634"/>
                        <a:pt x="1982" y="1630"/>
                      </a:cubicBezTo>
                      <a:cubicBezTo>
                        <a:pt x="1958" y="1619"/>
                        <a:pt x="1935" y="1624"/>
                        <a:pt x="1916" y="1640"/>
                      </a:cubicBezTo>
                      <a:cubicBezTo>
                        <a:pt x="1901" y="1652"/>
                        <a:pt x="1892" y="1667"/>
                        <a:pt x="1897" y="1687"/>
                      </a:cubicBezTo>
                      <a:close/>
                      <a:moveTo>
                        <a:pt x="1692" y="1715"/>
                      </a:moveTo>
                      <a:cubicBezTo>
                        <a:pt x="1693" y="1712"/>
                        <a:pt x="1696" y="1711"/>
                        <a:pt x="1699" y="1712"/>
                      </a:cubicBezTo>
                      <a:cubicBezTo>
                        <a:pt x="1702" y="1714"/>
                        <a:pt x="1703" y="1717"/>
                        <a:pt x="1701" y="1719"/>
                      </a:cubicBezTo>
                      <a:cubicBezTo>
                        <a:pt x="1700" y="1722"/>
                        <a:pt x="1697" y="1723"/>
                        <a:pt x="1695" y="1722"/>
                      </a:cubicBezTo>
                      <a:cubicBezTo>
                        <a:pt x="1692" y="1720"/>
                        <a:pt x="1691" y="1717"/>
                        <a:pt x="1692" y="1715"/>
                      </a:cubicBezTo>
                      <a:close/>
                      <a:moveTo>
                        <a:pt x="1825" y="1748"/>
                      </a:moveTo>
                      <a:cubicBezTo>
                        <a:pt x="1828" y="1752"/>
                        <a:pt x="1834" y="1756"/>
                        <a:pt x="1839" y="1753"/>
                      </a:cubicBezTo>
                      <a:cubicBezTo>
                        <a:pt x="1842" y="1752"/>
                        <a:pt x="1843" y="1749"/>
                        <a:pt x="1843" y="1746"/>
                      </a:cubicBezTo>
                      <a:cubicBezTo>
                        <a:pt x="1843" y="1743"/>
                        <a:pt x="1840" y="1740"/>
                        <a:pt x="1837" y="1740"/>
                      </a:cubicBezTo>
                      <a:cubicBezTo>
                        <a:pt x="1834" y="1741"/>
                        <a:pt x="1832" y="1743"/>
                        <a:pt x="1832" y="1746"/>
                      </a:cubicBezTo>
                      <a:cubicBezTo>
                        <a:pt x="1829" y="1741"/>
                        <a:pt x="1836" y="1734"/>
                        <a:pt x="1843" y="1739"/>
                      </a:cubicBezTo>
                      <a:cubicBezTo>
                        <a:pt x="1846" y="1741"/>
                        <a:pt x="1848" y="1745"/>
                        <a:pt x="1847" y="1749"/>
                      </a:cubicBezTo>
                      <a:cubicBezTo>
                        <a:pt x="1844" y="1757"/>
                        <a:pt x="1837" y="1759"/>
                        <a:pt x="1830" y="1757"/>
                      </a:cubicBezTo>
                      <a:cubicBezTo>
                        <a:pt x="1824" y="1755"/>
                        <a:pt x="1821" y="1748"/>
                        <a:pt x="1821" y="1741"/>
                      </a:cubicBezTo>
                      <a:cubicBezTo>
                        <a:pt x="1820" y="1760"/>
                        <a:pt x="1838" y="1785"/>
                        <a:pt x="1849" y="1793"/>
                      </a:cubicBezTo>
                      <a:cubicBezTo>
                        <a:pt x="1848" y="1793"/>
                        <a:pt x="1846" y="1794"/>
                        <a:pt x="1846" y="1795"/>
                      </a:cubicBezTo>
                      <a:cubicBezTo>
                        <a:pt x="1828" y="1782"/>
                        <a:pt x="1814" y="1755"/>
                        <a:pt x="1818" y="1738"/>
                      </a:cubicBezTo>
                      <a:cubicBezTo>
                        <a:pt x="1800" y="1756"/>
                        <a:pt x="1785" y="1765"/>
                        <a:pt x="1775" y="1779"/>
                      </a:cubicBezTo>
                      <a:cubicBezTo>
                        <a:pt x="1770" y="1786"/>
                        <a:pt x="1767" y="1794"/>
                        <a:pt x="1769" y="1802"/>
                      </a:cubicBezTo>
                      <a:cubicBezTo>
                        <a:pt x="1768" y="1802"/>
                        <a:pt x="1766" y="1805"/>
                        <a:pt x="1766" y="1807"/>
                      </a:cubicBezTo>
                      <a:cubicBezTo>
                        <a:pt x="1761" y="1798"/>
                        <a:pt x="1765" y="1785"/>
                        <a:pt x="1773" y="1775"/>
                      </a:cubicBezTo>
                      <a:cubicBezTo>
                        <a:pt x="1774" y="1774"/>
                        <a:pt x="1775" y="1774"/>
                        <a:pt x="1775" y="1773"/>
                      </a:cubicBezTo>
                      <a:cubicBezTo>
                        <a:pt x="1761" y="1780"/>
                        <a:pt x="1749" y="1797"/>
                        <a:pt x="1745" y="1814"/>
                      </a:cubicBezTo>
                      <a:cubicBezTo>
                        <a:pt x="1743" y="1821"/>
                        <a:pt x="1742" y="1830"/>
                        <a:pt x="1745" y="1836"/>
                      </a:cubicBezTo>
                      <a:cubicBezTo>
                        <a:pt x="1747" y="1840"/>
                        <a:pt x="1753" y="1843"/>
                        <a:pt x="1757" y="1841"/>
                      </a:cubicBezTo>
                      <a:cubicBezTo>
                        <a:pt x="1758" y="1840"/>
                        <a:pt x="1759" y="1839"/>
                        <a:pt x="1759" y="1837"/>
                      </a:cubicBezTo>
                      <a:cubicBezTo>
                        <a:pt x="1758" y="1836"/>
                        <a:pt x="1757" y="1835"/>
                        <a:pt x="1756" y="1835"/>
                      </a:cubicBezTo>
                      <a:cubicBezTo>
                        <a:pt x="1755" y="1835"/>
                        <a:pt x="1754" y="1835"/>
                        <a:pt x="1753" y="1836"/>
                      </a:cubicBezTo>
                      <a:cubicBezTo>
                        <a:pt x="1752" y="1837"/>
                        <a:pt x="1753" y="1839"/>
                        <a:pt x="1754" y="1839"/>
                      </a:cubicBezTo>
                      <a:cubicBezTo>
                        <a:pt x="1755" y="1839"/>
                        <a:pt x="1756" y="1839"/>
                        <a:pt x="1756" y="1838"/>
                      </a:cubicBezTo>
                      <a:cubicBezTo>
                        <a:pt x="1756" y="1839"/>
                        <a:pt x="1756" y="1840"/>
                        <a:pt x="1754" y="1840"/>
                      </a:cubicBezTo>
                      <a:cubicBezTo>
                        <a:pt x="1753" y="1840"/>
                        <a:pt x="1751" y="1839"/>
                        <a:pt x="1751" y="1838"/>
                      </a:cubicBezTo>
                      <a:cubicBezTo>
                        <a:pt x="1750" y="1835"/>
                        <a:pt x="1752" y="1832"/>
                        <a:pt x="1754" y="1832"/>
                      </a:cubicBezTo>
                      <a:cubicBezTo>
                        <a:pt x="1756" y="1831"/>
                        <a:pt x="1758" y="1831"/>
                        <a:pt x="1760" y="1832"/>
                      </a:cubicBezTo>
                      <a:cubicBezTo>
                        <a:pt x="1762" y="1833"/>
                        <a:pt x="1762" y="1835"/>
                        <a:pt x="1763" y="1837"/>
                      </a:cubicBezTo>
                      <a:cubicBezTo>
                        <a:pt x="1763" y="1840"/>
                        <a:pt x="1762" y="1842"/>
                        <a:pt x="1759" y="1843"/>
                      </a:cubicBezTo>
                      <a:cubicBezTo>
                        <a:pt x="1754" y="1846"/>
                        <a:pt x="1749" y="1843"/>
                        <a:pt x="1746" y="1840"/>
                      </a:cubicBezTo>
                      <a:cubicBezTo>
                        <a:pt x="1745" y="1838"/>
                        <a:pt x="1743" y="1835"/>
                        <a:pt x="1743" y="1833"/>
                      </a:cubicBezTo>
                      <a:cubicBezTo>
                        <a:pt x="1744" y="1844"/>
                        <a:pt x="1750" y="1851"/>
                        <a:pt x="1758" y="1855"/>
                      </a:cubicBezTo>
                      <a:cubicBezTo>
                        <a:pt x="1764" y="1858"/>
                        <a:pt x="1770" y="1859"/>
                        <a:pt x="1775" y="1856"/>
                      </a:cubicBezTo>
                      <a:cubicBezTo>
                        <a:pt x="1776" y="1856"/>
                        <a:pt x="1776" y="1856"/>
                        <a:pt x="1776" y="1856"/>
                      </a:cubicBezTo>
                      <a:cubicBezTo>
                        <a:pt x="1770" y="1857"/>
                        <a:pt x="1764" y="1853"/>
                        <a:pt x="1767" y="1846"/>
                      </a:cubicBezTo>
                      <a:cubicBezTo>
                        <a:pt x="1769" y="1840"/>
                        <a:pt x="1779" y="1834"/>
                        <a:pt x="1772" y="1821"/>
                      </a:cubicBezTo>
                      <a:cubicBezTo>
                        <a:pt x="1778" y="1825"/>
                        <a:pt x="1783" y="1831"/>
                        <a:pt x="1785" y="1837"/>
                      </a:cubicBezTo>
                      <a:cubicBezTo>
                        <a:pt x="1786" y="1843"/>
                        <a:pt x="1785" y="1851"/>
                        <a:pt x="1780" y="1855"/>
                      </a:cubicBezTo>
                      <a:cubicBezTo>
                        <a:pt x="1774" y="1860"/>
                        <a:pt x="1764" y="1860"/>
                        <a:pt x="1757" y="1857"/>
                      </a:cubicBezTo>
                      <a:cubicBezTo>
                        <a:pt x="1747" y="1851"/>
                        <a:pt x="1741" y="1841"/>
                        <a:pt x="1741" y="1830"/>
                      </a:cubicBezTo>
                      <a:cubicBezTo>
                        <a:pt x="1740" y="1820"/>
                        <a:pt x="1745" y="1804"/>
                        <a:pt x="1751" y="1795"/>
                      </a:cubicBezTo>
                      <a:cubicBezTo>
                        <a:pt x="1755" y="1787"/>
                        <a:pt x="1764" y="1778"/>
                        <a:pt x="1771" y="1773"/>
                      </a:cubicBezTo>
                      <a:cubicBezTo>
                        <a:pt x="1766" y="1775"/>
                        <a:pt x="1760" y="1776"/>
                        <a:pt x="1754" y="1776"/>
                      </a:cubicBezTo>
                      <a:cubicBezTo>
                        <a:pt x="1741" y="1776"/>
                        <a:pt x="1731" y="1773"/>
                        <a:pt x="1720" y="1766"/>
                      </a:cubicBezTo>
                      <a:cubicBezTo>
                        <a:pt x="1716" y="1763"/>
                        <a:pt x="1713" y="1761"/>
                        <a:pt x="1710" y="1758"/>
                      </a:cubicBezTo>
                      <a:cubicBezTo>
                        <a:pt x="1711" y="1757"/>
                        <a:pt x="1712" y="1757"/>
                        <a:pt x="1713" y="1756"/>
                      </a:cubicBezTo>
                      <a:cubicBezTo>
                        <a:pt x="1716" y="1758"/>
                        <a:pt x="1719" y="1761"/>
                        <a:pt x="1722" y="1763"/>
                      </a:cubicBezTo>
                      <a:cubicBezTo>
                        <a:pt x="1732" y="1769"/>
                        <a:pt x="1741" y="1772"/>
                        <a:pt x="1754" y="1772"/>
                      </a:cubicBezTo>
                      <a:cubicBezTo>
                        <a:pt x="1770" y="1770"/>
                        <a:pt x="1783" y="1763"/>
                        <a:pt x="1795" y="1754"/>
                      </a:cubicBezTo>
                      <a:cubicBezTo>
                        <a:pt x="1791" y="1755"/>
                        <a:pt x="1787" y="1756"/>
                        <a:pt x="1783" y="1757"/>
                      </a:cubicBezTo>
                      <a:cubicBezTo>
                        <a:pt x="1783" y="1757"/>
                        <a:pt x="1783" y="1757"/>
                        <a:pt x="1783" y="1757"/>
                      </a:cubicBezTo>
                      <a:cubicBezTo>
                        <a:pt x="1775" y="1758"/>
                        <a:pt x="1766" y="1758"/>
                        <a:pt x="1759" y="1753"/>
                      </a:cubicBezTo>
                      <a:cubicBezTo>
                        <a:pt x="1767" y="1755"/>
                        <a:pt x="1774" y="1756"/>
                        <a:pt x="1783" y="1754"/>
                      </a:cubicBezTo>
                      <a:cubicBezTo>
                        <a:pt x="1783" y="1754"/>
                        <a:pt x="1783" y="1754"/>
                        <a:pt x="1783" y="1754"/>
                      </a:cubicBezTo>
                      <a:cubicBezTo>
                        <a:pt x="1800" y="1751"/>
                        <a:pt x="1803" y="1747"/>
                        <a:pt x="1815" y="1735"/>
                      </a:cubicBezTo>
                      <a:cubicBezTo>
                        <a:pt x="1833" y="1715"/>
                        <a:pt x="1851" y="1693"/>
                        <a:pt x="1874" y="1684"/>
                      </a:cubicBezTo>
                      <a:cubicBezTo>
                        <a:pt x="1860" y="1692"/>
                        <a:pt x="1814" y="1729"/>
                        <a:pt x="1825" y="1748"/>
                      </a:cubicBezTo>
                      <a:close/>
                      <a:moveTo>
                        <a:pt x="1771" y="1754"/>
                      </a:moveTo>
                      <a:cubicBezTo>
                        <a:pt x="1773" y="1742"/>
                        <a:pt x="1755" y="1741"/>
                        <a:pt x="1750" y="1740"/>
                      </a:cubicBezTo>
                      <a:cubicBezTo>
                        <a:pt x="1745" y="1739"/>
                        <a:pt x="1743" y="1737"/>
                        <a:pt x="1741" y="1733"/>
                      </a:cubicBezTo>
                      <a:cubicBezTo>
                        <a:pt x="1740" y="1739"/>
                        <a:pt x="1744" y="1751"/>
                        <a:pt x="1748" y="1755"/>
                      </a:cubicBezTo>
                      <a:cubicBezTo>
                        <a:pt x="1753" y="1762"/>
                        <a:pt x="1761" y="1765"/>
                        <a:pt x="1769" y="1758"/>
                      </a:cubicBezTo>
                      <a:cubicBezTo>
                        <a:pt x="1765" y="1758"/>
                        <a:pt x="1758" y="1755"/>
                        <a:pt x="1756" y="1751"/>
                      </a:cubicBezTo>
                      <a:cubicBezTo>
                        <a:pt x="1758" y="1752"/>
                        <a:pt x="1765" y="1755"/>
                        <a:pt x="1771" y="1754"/>
                      </a:cubicBezTo>
                      <a:close/>
                      <a:moveTo>
                        <a:pt x="1802" y="1823"/>
                      </a:moveTo>
                      <a:cubicBezTo>
                        <a:pt x="1800" y="1825"/>
                        <a:pt x="1800" y="1829"/>
                        <a:pt x="1802" y="1831"/>
                      </a:cubicBezTo>
                      <a:cubicBezTo>
                        <a:pt x="1804" y="1833"/>
                        <a:pt x="1808" y="1833"/>
                        <a:pt x="1810" y="1830"/>
                      </a:cubicBezTo>
                      <a:cubicBezTo>
                        <a:pt x="1812" y="1828"/>
                        <a:pt x="1812" y="1825"/>
                        <a:pt x="1810" y="1822"/>
                      </a:cubicBezTo>
                      <a:cubicBezTo>
                        <a:pt x="1807" y="1820"/>
                        <a:pt x="1804" y="1820"/>
                        <a:pt x="1802" y="1823"/>
                      </a:cubicBezTo>
                      <a:close/>
                      <a:moveTo>
                        <a:pt x="1786" y="1816"/>
                      </a:moveTo>
                      <a:cubicBezTo>
                        <a:pt x="1783" y="1819"/>
                        <a:pt x="1784" y="1823"/>
                        <a:pt x="1786" y="1826"/>
                      </a:cubicBezTo>
                      <a:cubicBezTo>
                        <a:pt x="1789" y="1828"/>
                        <a:pt x="1794" y="1828"/>
                        <a:pt x="1796" y="1825"/>
                      </a:cubicBezTo>
                      <a:cubicBezTo>
                        <a:pt x="1799" y="1823"/>
                        <a:pt x="1799" y="1818"/>
                        <a:pt x="1796" y="1815"/>
                      </a:cubicBezTo>
                      <a:cubicBezTo>
                        <a:pt x="1793" y="1813"/>
                        <a:pt x="1789" y="1813"/>
                        <a:pt x="1786" y="1816"/>
                      </a:cubicBezTo>
                      <a:close/>
                      <a:moveTo>
                        <a:pt x="1768" y="1803"/>
                      </a:moveTo>
                      <a:cubicBezTo>
                        <a:pt x="1765" y="1807"/>
                        <a:pt x="1765" y="1813"/>
                        <a:pt x="1769" y="1816"/>
                      </a:cubicBezTo>
                      <a:cubicBezTo>
                        <a:pt x="1773" y="1820"/>
                        <a:pt x="1779" y="1820"/>
                        <a:pt x="1782" y="1816"/>
                      </a:cubicBezTo>
                      <a:cubicBezTo>
                        <a:pt x="1786" y="1812"/>
                        <a:pt x="1786" y="1806"/>
                        <a:pt x="1782" y="1803"/>
                      </a:cubicBezTo>
                      <a:cubicBezTo>
                        <a:pt x="1778" y="1799"/>
                        <a:pt x="1772" y="1799"/>
                        <a:pt x="1768" y="1803"/>
                      </a:cubicBezTo>
                      <a:close/>
                      <a:moveTo>
                        <a:pt x="1694" y="1743"/>
                      </a:moveTo>
                      <a:cubicBezTo>
                        <a:pt x="1697" y="1738"/>
                        <a:pt x="1703" y="1736"/>
                        <a:pt x="1708" y="1739"/>
                      </a:cubicBezTo>
                      <a:cubicBezTo>
                        <a:pt x="1713" y="1741"/>
                        <a:pt x="1715" y="1747"/>
                        <a:pt x="1713" y="1752"/>
                      </a:cubicBezTo>
                      <a:cubicBezTo>
                        <a:pt x="1710" y="1757"/>
                        <a:pt x="1704" y="1760"/>
                        <a:pt x="1699" y="1757"/>
                      </a:cubicBezTo>
                      <a:cubicBezTo>
                        <a:pt x="1694" y="1755"/>
                        <a:pt x="1692" y="1749"/>
                        <a:pt x="1694" y="1743"/>
                      </a:cubicBezTo>
                      <a:close/>
                      <a:moveTo>
                        <a:pt x="1690" y="1728"/>
                      </a:moveTo>
                      <a:cubicBezTo>
                        <a:pt x="1691" y="1724"/>
                        <a:pt x="1695" y="1723"/>
                        <a:pt x="1698" y="1724"/>
                      </a:cubicBezTo>
                      <a:cubicBezTo>
                        <a:pt x="1702" y="1726"/>
                        <a:pt x="1703" y="1730"/>
                        <a:pt x="1702" y="1733"/>
                      </a:cubicBezTo>
                      <a:cubicBezTo>
                        <a:pt x="1700" y="1737"/>
                        <a:pt x="1696" y="1738"/>
                        <a:pt x="1693" y="1736"/>
                      </a:cubicBezTo>
                      <a:cubicBezTo>
                        <a:pt x="1689" y="1735"/>
                        <a:pt x="1688" y="1731"/>
                        <a:pt x="1690" y="1728"/>
                      </a:cubicBezTo>
                      <a:close/>
                      <a:moveTo>
                        <a:pt x="1815" y="1606"/>
                      </a:moveTo>
                      <a:cubicBezTo>
                        <a:pt x="1827" y="1597"/>
                        <a:pt x="1837" y="1585"/>
                        <a:pt x="1840" y="1572"/>
                      </a:cubicBezTo>
                      <a:cubicBezTo>
                        <a:pt x="1844" y="1559"/>
                        <a:pt x="1840" y="1544"/>
                        <a:pt x="1829" y="1535"/>
                      </a:cubicBezTo>
                      <a:cubicBezTo>
                        <a:pt x="1823" y="1530"/>
                        <a:pt x="1814" y="1528"/>
                        <a:pt x="1807" y="1527"/>
                      </a:cubicBezTo>
                      <a:cubicBezTo>
                        <a:pt x="1797" y="1528"/>
                        <a:pt x="1791" y="1529"/>
                        <a:pt x="1783" y="1533"/>
                      </a:cubicBezTo>
                      <a:cubicBezTo>
                        <a:pt x="1775" y="1537"/>
                        <a:pt x="1770" y="1542"/>
                        <a:pt x="1764" y="1549"/>
                      </a:cubicBezTo>
                      <a:cubicBezTo>
                        <a:pt x="1762" y="1552"/>
                        <a:pt x="1760" y="1555"/>
                        <a:pt x="1758" y="1558"/>
                      </a:cubicBezTo>
                      <a:cubicBezTo>
                        <a:pt x="1753" y="1567"/>
                        <a:pt x="1751" y="1575"/>
                        <a:pt x="1749" y="1586"/>
                      </a:cubicBezTo>
                      <a:cubicBezTo>
                        <a:pt x="1748" y="1600"/>
                        <a:pt x="1749" y="1612"/>
                        <a:pt x="1755" y="1625"/>
                      </a:cubicBezTo>
                      <a:cubicBezTo>
                        <a:pt x="1756" y="1626"/>
                        <a:pt x="1756" y="1627"/>
                        <a:pt x="1757" y="1628"/>
                      </a:cubicBezTo>
                      <a:cubicBezTo>
                        <a:pt x="1748" y="1623"/>
                        <a:pt x="1737" y="1620"/>
                        <a:pt x="1727" y="1620"/>
                      </a:cubicBezTo>
                      <a:cubicBezTo>
                        <a:pt x="1714" y="1620"/>
                        <a:pt x="1702" y="1624"/>
                        <a:pt x="1693" y="1633"/>
                      </a:cubicBezTo>
                      <a:cubicBezTo>
                        <a:pt x="1690" y="1637"/>
                        <a:pt x="1687" y="1642"/>
                        <a:pt x="1685" y="1648"/>
                      </a:cubicBezTo>
                      <a:cubicBezTo>
                        <a:pt x="1688" y="1642"/>
                        <a:pt x="1691" y="1638"/>
                        <a:pt x="1694" y="1635"/>
                      </a:cubicBezTo>
                      <a:cubicBezTo>
                        <a:pt x="1703" y="1626"/>
                        <a:pt x="1714" y="1623"/>
                        <a:pt x="1727" y="1623"/>
                      </a:cubicBezTo>
                      <a:cubicBezTo>
                        <a:pt x="1736" y="1624"/>
                        <a:pt x="1743" y="1626"/>
                        <a:pt x="1749" y="1630"/>
                      </a:cubicBezTo>
                      <a:cubicBezTo>
                        <a:pt x="1763" y="1636"/>
                        <a:pt x="1770" y="1646"/>
                        <a:pt x="1782" y="1654"/>
                      </a:cubicBezTo>
                      <a:cubicBezTo>
                        <a:pt x="1783" y="1655"/>
                        <a:pt x="1783" y="1655"/>
                        <a:pt x="1783" y="1655"/>
                      </a:cubicBezTo>
                      <a:cubicBezTo>
                        <a:pt x="1790" y="1659"/>
                        <a:pt x="1797" y="1662"/>
                        <a:pt x="1805" y="1665"/>
                      </a:cubicBezTo>
                      <a:cubicBezTo>
                        <a:pt x="1807" y="1665"/>
                        <a:pt x="1825" y="1671"/>
                        <a:pt x="1827" y="1668"/>
                      </a:cubicBezTo>
                      <a:cubicBezTo>
                        <a:pt x="1826" y="1667"/>
                        <a:pt x="1814" y="1663"/>
                        <a:pt x="1812" y="1663"/>
                      </a:cubicBezTo>
                      <a:cubicBezTo>
                        <a:pt x="1803" y="1659"/>
                        <a:pt x="1795" y="1656"/>
                        <a:pt x="1786" y="1651"/>
                      </a:cubicBezTo>
                      <a:cubicBezTo>
                        <a:pt x="1785" y="1650"/>
                        <a:pt x="1785" y="1650"/>
                        <a:pt x="1785" y="1650"/>
                      </a:cubicBezTo>
                      <a:cubicBezTo>
                        <a:pt x="1773" y="1643"/>
                        <a:pt x="1765" y="1636"/>
                        <a:pt x="1759" y="1623"/>
                      </a:cubicBezTo>
                      <a:cubicBezTo>
                        <a:pt x="1752" y="1609"/>
                        <a:pt x="1749" y="1592"/>
                        <a:pt x="1757" y="1577"/>
                      </a:cubicBezTo>
                      <a:cubicBezTo>
                        <a:pt x="1761" y="1569"/>
                        <a:pt x="1772" y="1560"/>
                        <a:pt x="1781" y="1565"/>
                      </a:cubicBezTo>
                      <a:cubicBezTo>
                        <a:pt x="1785" y="1566"/>
                        <a:pt x="1786" y="1570"/>
                        <a:pt x="1786" y="1573"/>
                      </a:cubicBezTo>
                      <a:cubicBezTo>
                        <a:pt x="1785" y="1576"/>
                        <a:pt x="1783" y="1578"/>
                        <a:pt x="1780" y="1579"/>
                      </a:cubicBezTo>
                      <a:cubicBezTo>
                        <a:pt x="1777" y="1579"/>
                        <a:pt x="1775" y="1578"/>
                        <a:pt x="1774" y="1576"/>
                      </a:cubicBezTo>
                      <a:cubicBezTo>
                        <a:pt x="1772" y="1574"/>
                        <a:pt x="1773" y="1570"/>
                        <a:pt x="1776" y="1570"/>
                      </a:cubicBezTo>
                      <a:cubicBezTo>
                        <a:pt x="1777" y="1569"/>
                        <a:pt x="1779" y="1569"/>
                        <a:pt x="1780" y="1571"/>
                      </a:cubicBezTo>
                      <a:cubicBezTo>
                        <a:pt x="1780" y="1568"/>
                        <a:pt x="1779" y="1567"/>
                        <a:pt x="1776" y="1567"/>
                      </a:cubicBezTo>
                      <a:cubicBezTo>
                        <a:pt x="1773" y="1567"/>
                        <a:pt x="1770" y="1569"/>
                        <a:pt x="1769" y="1572"/>
                      </a:cubicBezTo>
                      <a:cubicBezTo>
                        <a:pt x="1767" y="1578"/>
                        <a:pt x="1771" y="1584"/>
                        <a:pt x="1776" y="1585"/>
                      </a:cubicBezTo>
                      <a:cubicBezTo>
                        <a:pt x="1780" y="1587"/>
                        <a:pt x="1785" y="1586"/>
                        <a:pt x="1788" y="1583"/>
                      </a:cubicBezTo>
                      <a:cubicBezTo>
                        <a:pt x="1792" y="1581"/>
                        <a:pt x="1794" y="1577"/>
                        <a:pt x="1794" y="1573"/>
                      </a:cubicBezTo>
                      <a:cubicBezTo>
                        <a:pt x="1794" y="1568"/>
                        <a:pt x="1791" y="1562"/>
                        <a:pt x="1786" y="1560"/>
                      </a:cubicBezTo>
                      <a:cubicBezTo>
                        <a:pt x="1775" y="1554"/>
                        <a:pt x="1762" y="1562"/>
                        <a:pt x="1757" y="1572"/>
                      </a:cubicBezTo>
                      <a:cubicBezTo>
                        <a:pt x="1755" y="1576"/>
                        <a:pt x="1754" y="1580"/>
                        <a:pt x="1753" y="1583"/>
                      </a:cubicBezTo>
                      <a:cubicBezTo>
                        <a:pt x="1755" y="1571"/>
                        <a:pt x="1759" y="1561"/>
                        <a:pt x="1766" y="1550"/>
                      </a:cubicBezTo>
                      <a:cubicBezTo>
                        <a:pt x="1771" y="1544"/>
                        <a:pt x="1776" y="1539"/>
                        <a:pt x="1783" y="1535"/>
                      </a:cubicBezTo>
                      <a:cubicBezTo>
                        <a:pt x="1791" y="1531"/>
                        <a:pt x="1798" y="1529"/>
                        <a:pt x="1807" y="1529"/>
                      </a:cubicBezTo>
                      <a:cubicBezTo>
                        <a:pt x="1811" y="1529"/>
                        <a:pt x="1815" y="1530"/>
                        <a:pt x="1819" y="1531"/>
                      </a:cubicBezTo>
                      <a:cubicBezTo>
                        <a:pt x="1820" y="1532"/>
                        <a:pt x="1820" y="1532"/>
                        <a:pt x="1820" y="1532"/>
                      </a:cubicBezTo>
                      <a:cubicBezTo>
                        <a:pt x="1807" y="1529"/>
                        <a:pt x="1796" y="1538"/>
                        <a:pt x="1802" y="1554"/>
                      </a:cubicBezTo>
                      <a:cubicBezTo>
                        <a:pt x="1806" y="1566"/>
                        <a:pt x="1829" y="1577"/>
                        <a:pt x="1815" y="1606"/>
                      </a:cubicBezTo>
                      <a:close/>
                      <a:moveTo>
                        <a:pt x="1696" y="1635"/>
                      </a:moveTo>
                      <a:cubicBezTo>
                        <a:pt x="1708" y="1645"/>
                        <a:pt x="1693" y="1660"/>
                        <a:pt x="1689" y="1665"/>
                      </a:cubicBezTo>
                      <a:cubicBezTo>
                        <a:pt x="1686" y="1670"/>
                        <a:pt x="1685" y="1674"/>
                        <a:pt x="1686" y="1679"/>
                      </a:cubicBezTo>
                      <a:cubicBezTo>
                        <a:pt x="1682" y="1674"/>
                        <a:pt x="1675" y="1661"/>
                        <a:pt x="1674" y="1653"/>
                      </a:cubicBezTo>
                      <a:cubicBezTo>
                        <a:pt x="1673" y="1643"/>
                        <a:pt x="1679" y="1634"/>
                        <a:pt x="1691" y="1633"/>
                      </a:cubicBezTo>
                      <a:cubicBezTo>
                        <a:pt x="1687" y="1637"/>
                        <a:pt x="1684" y="1645"/>
                        <a:pt x="1685" y="1651"/>
                      </a:cubicBezTo>
                      <a:cubicBezTo>
                        <a:pt x="1686" y="1648"/>
                        <a:pt x="1690" y="1639"/>
                        <a:pt x="1696" y="1635"/>
                      </a:cubicBezTo>
                      <a:close/>
                      <a:moveTo>
                        <a:pt x="1978" y="1750"/>
                      </a:moveTo>
                      <a:cubicBezTo>
                        <a:pt x="1961" y="1763"/>
                        <a:pt x="1948" y="1767"/>
                        <a:pt x="1931" y="1777"/>
                      </a:cubicBezTo>
                      <a:cubicBezTo>
                        <a:pt x="1922" y="1782"/>
                        <a:pt x="1915" y="1787"/>
                        <a:pt x="1912" y="1797"/>
                      </a:cubicBezTo>
                      <a:cubicBezTo>
                        <a:pt x="1910" y="1805"/>
                        <a:pt x="1911" y="1813"/>
                        <a:pt x="1917" y="1820"/>
                      </a:cubicBezTo>
                      <a:cubicBezTo>
                        <a:pt x="1922" y="1825"/>
                        <a:pt x="1930" y="1827"/>
                        <a:pt x="1936" y="1824"/>
                      </a:cubicBezTo>
                      <a:cubicBezTo>
                        <a:pt x="1941" y="1823"/>
                        <a:pt x="1944" y="1820"/>
                        <a:pt x="1946" y="1815"/>
                      </a:cubicBezTo>
                      <a:cubicBezTo>
                        <a:pt x="1948" y="1809"/>
                        <a:pt x="1946" y="1801"/>
                        <a:pt x="1939" y="1800"/>
                      </a:cubicBezTo>
                      <a:cubicBezTo>
                        <a:pt x="1935" y="1799"/>
                        <a:pt x="1931" y="1801"/>
                        <a:pt x="1929" y="1805"/>
                      </a:cubicBezTo>
                      <a:cubicBezTo>
                        <a:pt x="1927" y="1809"/>
                        <a:pt x="1929" y="1814"/>
                        <a:pt x="1933" y="1816"/>
                      </a:cubicBezTo>
                      <a:cubicBezTo>
                        <a:pt x="1938" y="1818"/>
                        <a:pt x="1943" y="1816"/>
                        <a:pt x="1945" y="1812"/>
                      </a:cubicBezTo>
                      <a:cubicBezTo>
                        <a:pt x="1945" y="1811"/>
                        <a:pt x="1946" y="1810"/>
                        <a:pt x="1946" y="1809"/>
                      </a:cubicBezTo>
                      <a:cubicBezTo>
                        <a:pt x="1946" y="1811"/>
                        <a:pt x="1945" y="1813"/>
                        <a:pt x="1945" y="1815"/>
                      </a:cubicBezTo>
                      <a:cubicBezTo>
                        <a:pt x="1943" y="1819"/>
                        <a:pt x="1940" y="1821"/>
                        <a:pt x="1936" y="1822"/>
                      </a:cubicBezTo>
                      <a:cubicBezTo>
                        <a:pt x="1930" y="1824"/>
                        <a:pt x="1923" y="1822"/>
                        <a:pt x="1919" y="1818"/>
                      </a:cubicBezTo>
                      <a:cubicBezTo>
                        <a:pt x="1914" y="1812"/>
                        <a:pt x="1913" y="1805"/>
                        <a:pt x="1916" y="1798"/>
                      </a:cubicBezTo>
                      <a:cubicBezTo>
                        <a:pt x="1919" y="1790"/>
                        <a:pt x="1925" y="1785"/>
                        <a:pt x="1933" y="1781"/>
                      </a:cubicBezTo>
                      <a:cubicBezTo>
                        <a:pt x="1951" y="1771"/>
                        <a:pt x="1964" y="1767"/>
                        <a:pt x="1981" y="1754"/>
                      </a:cubicBezTo>
                      <a:cubicBezTo>
                        <a:pt x="1997" y="1741"/>
                        <a:pt x="2008" y="1725"/>
                        <a:pt x="2012" y="1706"/>
                      </a:cubicBezTo>
                      <a:cubicBezTo>
                        <a:pt x="2015" y="1687"/>
                        <a:pt x="2011" y="1671"/>
                        <a:pt x="1996" y="1660"/>
                      </a:cubicBezTo>
                      <a:cubicBezTo>
                        <a:pt x="1982" y="1650"/>
                        <a:pt x="1962" y="1648"/>
                        <a:pt x="1948" y="1657"/>
                      </a:cubicBezTo>
                      <a:cubicBezTo>
                        <a:pt x="1948" y="1657"/>
                        <a:pt x="1948" y="1657"/>
                        <a:pt x="1948" y="1657"/>
                      </a:cubicBezTo>
                      <a:cubicBezTo>
                        <a:pt x="1956" y="1657"/>
                        <a:pt x="1966" y="1660"/>
                        <a:pt x="1972" y="1669"/>
                      </a:cubicBezTo>
                      <a:cubicBezTo>
                        <a:pt x="1981" y="1683"/>
                        <a:pt x="1977" y="1698"/>
                        <a:pt x="1964" y="1708"/>
                      </a:cubicBezTo>
                      <a:cubicBezTo>
                        <a:pt x="1940" y="1726"/>
                        <a:pt x="1962" y="1756"/>
                        <a:pt x="1988" y="1736"/>
                      </a:cubicBezTo>
                      <a:cubicBezTo>
                        <a:pt x="2001" y="1726"/>
                        <a:pt x="2005" y="1707"/>
                        <a:pt x="2003" y="1694"/>
                      </a:cubicBezTo>
                      <a:cubicBezTo>
                        <a:pt x="1999" y="1669"/>
                        <a:pt x="1971" y="1646"/>
                        <a:pt x="1948" y="1657"/>
                      </a:cubicBezTo>
                      <a:cubicBezTo>
                        <a:pt x="1963" y="1649"/>
                        <a:pt x="1981" y="1652"/>
                        <a:pt x="1994" y="1662"/>
                      </a:cubicBezTo>
                      <a:cubicBezTo>
                        <a:pt x="2007" y="1673"/>
                        <a:pt x="2011" y="1688"/>
                        <a:pt x="2008" y="1705"/>
                      </a:cubicBezTo>
                      <a:cubicBezTo>
                        <a:pt x="2003" y="1723"/>
                        <a:pt x="1993" y="1738"/>
                        <a:pt x="1978" y="1750"/>
                      </a:cubicBezTo>
                      <a:close/>
                      <a:moveTo>
                        <a:pt x="1836" y="1670"/>
                      </a:moveTo>
                      <a:cubicBezTo>
                        <a:pt x="1809" y="1648"/>
                        <a:pt x="1809" y="1619"/>
                        <a:pt x="1800" y="1605"/>
                      </a:cubicBezTo>
                      <a:cubicBezTo>
                        <a:pt x="1791" y="1590"/>
                        <a:pt x="1773" y="1601"/>
                        <a:pt x="1779" y="1620"/>
                      </a:cubicBezTo>
                      <a:cubicBezTo>
                        <a:pt x="1787" y="1641"/>
                        <a:pt x="1811" y="1660"/>
                        <a:pt x="1836" y="1670"/>
                      </a:cubicBezTo>
                      <a:close/>
                      <a:moveTo>
                        <a:pt x="1877" y="1681"/>
                      </a:moveTo>
                      <a:cubicBezTo>
                        <a:pt x="1867" y="1694"/>
                        <a:pt x="1864" y="1710"/>
                        <a:pt x="1866" y="1724"/>
                      </a:cubicBezTo>
                      <a:cubicBezTo>
                        <a:pt x="1869" y="1737"/>
                        <a:pt x="1878" y="1750"/>
                        <a:pt x="1891" y="1751"/>
                      </a:cubicBezTo>
                      <a:cubicBezTo>
                        <a:pt x="1890" y="1757"/>
                        <a:pt x="1882" y="1761"/>
                        <a:pt x="1874" y="1758"/>
                      </a:cubicBezTo>
                      <a:cubicBezTo>
                        <a:pt x="1866" y="1755"/>
                        <a:pt x="1858" y="1744"/>
                        <a:pt x="1862" y="1732"/>
                      </a:cubicBezTo>
                      <a:cubicBezTo>
                        <a:pt x="1851" y="1730"/>
                        <a:pt x="1853" y="1698"/>
                        <a:pt x="1877" y="1681"/>
                      </a:cubicBezTo>
                      <a:close/>
                      <a:moveTo>
                        <a:pt x="2009" y="1639"/>
                      </a:moveTo>
                      <a:cubicBezTo>
                        <a:pt x="2006" y="1628"/>
                        <a:pt x="1995" y="1615"/>
                        <a:pt x="1987" y="1610"/>
                      </a:cubicBezTo>
                      <a:cubicBezTo>
                        <a:pt x="1977" y="1603"/>
                        <a:pt x="1958" y="1599"/>
                        <a:pt x="1948" y="1607"/>
                      </a:cubicBezTo>
                      <a:cubicBezTo>
                        <a:pt x="1939" y="1596"/>
                        <a:pt x="1927" y="1593"/>
                        <a:pt x="1915" y="1591"/>
                      </a:cubicBezTo>
                      <a:cubicBezTo>
                        <a:pt x="1899" y="1588"/>
                        <a:pt x="1882" y="1582"/>
                        <a:pt x="1881" y="1568"/>
                      </a:cubicBezTo>
                      <a:cubicBezTo>
                        <a:pt x="1875" y="1584"/>
                        <a:pt x="1888" y="1603"/>
                        <a:pt x="1901" y="1610"/>
                      </a:cubicBezTo>
                      <a:cubicBezTo>
                        <a:pt x="1920" y="1621"/>
                        <a:pt x="1934" y="1617"/>
                        <a:pt x="1957" y="1617"/>
                      </a:cubicBezTo>
                      <a:cubicBezTo>
                        <a:pt x="1970" y="1616"/>
                        <a:pt x="1997" y="1625"/>
                        <a:pt x="2009" y="1639"/>
                      </a:cubicBezTo>
                      <a:close/>
                      <a:moveTo>
                        <a:pt x="1887" y="1676"/>
                      </a:moveTo>
                      <a:cubicBezTo>
                        <a:pt x="1877" y="1685"/>
                        <a:pt x="1886" y="1705"/>
                        <a:pt x="1896" y="1715"/>
                      </a:cubicBezTo>
                      <a:cubicBezTo>
                        <a:pt x="1907" y="1726"/>
                        <a:pt x="1924" y="1735"/>
                        <a:pt x="1924" y="1753"/>
                      </a:cubicBezTo>
                      <a:cubicBezTo>
                        <a:pt x="1924" y="1762"/>
                        <a:pt x="1920" y="1772"/>
                        <a:pt x="1911" y="1776"/>
                      </a:cubicBezTo>
                      <a:cubicBezTo>
                        <a:pt x="1906" y="1778"/>
                        <a:pt x="1900" y="1777"/>
                        <a:pt x="1897" y="1772"/>
                      </a:cubicBezTo>
                      <a:cubicBezTo>
                        <a:pt x="1901" y="1774"/>
                        <a:pt x="1908" y="1771"/>
                        <a:pt x="1911" y="1765"/>
                      </a:cubicBezTo>
                      <a:cubicBezTo>
                        <a:pt x="1913" y="1759"/>
                        <a:pt x="1909" y="1752"/>
                        <a:pt x="1904" y="1748"/>
                      </a:cubicBezTo>
                      <a:cubicBezTo>
                        <a:pt x="1892" y="1739"/>
                        <a:pt x="1880" y="1734"/>
                        <a:pt x="1874" y="1722"/>
                      </a:cubicBezTo>
                      <a:cubicBezTo>
                        <a:pt x="1865" y="1707"/>
                        <a:pt x="1868" y="1686"/>
                        <a:pt x="1887" y="1676"/>
                      </a:cubicBezTo>
                      <a:close/>
                      <a:moveTo>
                        <a:pt x="1750" y="1683"/>
                      </a:moveTo>
                      <a:cubicBezTo>
                        <a:pt x="1736" y="1674"/>
                        <a:pt x="1711" y="1675"/>
                        <a:pt x="1697" y="1685"/>
                      </a:cubicBezTo>
                      <a:cubicBezTo>
                        <a:pt x="1683" y="1694"/>
                        <a:pt x="1688" y="1710"/>
                        <a:pt x="1705" y="1702"/>
                      </a:cubicBezTo>
                      <a:cubicBezTo>
                        <a:pt x="1719" y="1696"/>
                        <a:pt x="1735" y="1680"/>
                        <a:pt x="1750" y="1683"/>
                      </a:cubicBezTo>
                      <a:close/>
                      <a:moveTo>
                        <a:pt x="1770" y="1696"/>
                      </a:moveTo>
                      <a:cubicBezTo>
                        <a:pt x="1773" y="1698"/>
                        <a:pt x="1776" y="1699"/>
                        <a:pt x="1779" y="1698"/>
                      </a:cubicBezTo>
                      <a:cubicBezTo>
                        <a:pt x="1783" y="1697"/>
                        <a:pt x="1787" y="1694"/>
                        <a:pt x="1787" y="1689"/>
                      </a:cubicBezTo>
                      <a:cubicBezTo>
                        <a:pt x="1788" y="1683"/>
                        <a:pt x="1784" y="1678"/>
                        <a:pt x="1780" y="1677"/>
                      </a:cubicBezTo>
                      <a:cubicBezTo>
                        <a:pt x="1772" y="1674"/>
                        <a:pt x="1769" y="1681"/>
                        <a:pt x="1765" y="1683"/>
                      </a:cubicBezTo>
                      <a:cubicBezTo>
                        <a:pt x="1760" y="1685"/>
                        <a:pt x="1753" y="1682"/>
                        <a:pt x="1748" y="1676"/>
                      </a:cubicBezTo>
                      <a:cubicBezTo>
                        <a:pt x="1743" y="1669"/>
                        <a:pt x="1742" y="1660"/>
                        <a:pt x="1748" y="1653"/>
                      </a:cubicBezTo>
                      <a:cubicBezTo>
                        <a:pt x="1751" y="1649"/>
                        <a:pt x="1756" y="1647"/>
                        <a:pt x="1761" y="1650"/>
                      </a:cubicBezTo>
                      <a:cubicBezTo>
                        <a:pt x="1756" y="1652"/>
                        <a:pt x="1753" y="1659"/>
                        <a:pt x="1759" y="1663"/>
                      </a:cubicBezTo>
                      <a:cubicBezTo>
                        <a:pt x="1762" y="1665"/>
                        <a:pt x="1771" y="1665"/>
                        <a:pt x="1779" y="1666"/>
                      </a:cubicBezTo>
                      <a:cubicBezTo>
                        <a:pt x="1787" y="1667"/>
                        <a:pt x="1795" y="1669"/>
                        <a:pt x="1800" y="1674"/>
                      </a:cubicBezTo>
                      <a:cubicBezTo>
                        <a:pt x="1811" y="1684"/>
                        <a:pt x="1810" y="1702"/>
                        <a:pt x="1798" y="1710"/>
                      </a:cubicBezTo>
                      <a:cubicBezTo>
                        <a:pt x="1792" y="1715"/>
                        <a:pt x="1785" y="1715"/>
                        <a:pt x="1777" y="1714"/>
                      </a:cubicBezTo>
                      <a:cubicBezTo>
                        <a:pt x="1770" y="1713"/>
                        <a:pt x="1751" y="1705"/>
                        <a:pt x="1742" y="1710"/>
                      </a:cubicBezTo>
                      <a:cubicBezTo>
                        <a:pt x="1736" y="1713"/>
                        <a:pt x="1735" y="1719"/>
                        <a:pt x="1739" y="1723"/>
                      </a:cubicBezTo>
                      <a:cubicBezTo>
                        <a:pt x="1733" y="1725"/>
                        <a:pt x="1727" y="1719"/>
                        <a:pt x="1727" y="1712"/>
                      </a:cubicBezTo>
                      <a:cubicBezTo>
                        <a:pt x="1726" y="1700"/>
                        <a:pt x="1737" y="1687"/>
                        <a:pt x="1753" y="1688"/>
                      </a:cubicBezTo>
                      <a:cubicBezTo>
                        <a:pt x="1759" y="1688"/>
                        <a:pt x="1764" y="1692"/>
                        <a:pt x="1770" y="1696"/>
                      </a:cubicBezTo>
                      <a:close/>
                      <a:moveTo>
                        <a:pt x="1772" y="1695"/>
                      </a:moveTo>
                      <a:cubicBezTo>
                        <a:pt x="1777" y="1697"/>
                        <a:pt x="1782" y="1696"/>
                        <a:pt x="1785" y="1692"/>
                      </a:cubicBezTo>
                      <a:cubicBezTo>
                        <a:pt x="1789" y="1684"/>
                        <a:pt x="1780" y="1677"/>
                        <a:pt x="1773" y="1679"/>
                      </a:cubicBezTo>
                      <a:cubicBezTo>
                        <a:pt x="1768" y="1682"/>
                        <a:pt x="1767" y="1686"/>
                        <a:pt x="1759" y="1686"/>
                      </a:cubicBezTo>
                      <a:cubicBezTo>
                        <a:pt x="1766" y="1688"/>
                        <a:pt x="1767" y="1692"/>
                        <a:pt x="1772" y="1695"/>
                      </a:cubicBezTo>
                      <a:close/>
                      <a:moveTo>
                        <a:pt x="1809" y="1700"/>
                      </a:moveTo>
                      <a:cubicBezTo>
                        <a:pt x="1813" y="1693"/>
                        <a:pt x="1811" y="1683"/>
                        <a:pt x="1807" y="1678"/>
                      </a:cubicBezTo>
                      <a:cubicBezTo>
                        <a:pt x="1813" y="1671"/>
                        <a:pt x="1830" y="1678"/>
                        <a:pt x="1827" y="1691"/>
                      </a:cubicBezTo>
                      <a:cubicBezTo>
                        <a:pt x="1826" y="1699"/>
                        <a:pt x="1816" y="1705"/>
                        <a:pt x="1809" y="1700"/>
                      </a:cubicBezTo>
                      <a:close/>
                      <a:moveTo>
                        <a:pt x="1944" y="1471"/>
                      </a:moveTo>
                      <a:cubicBezTo>
                        <a:pt x="1942" y="1495"/>
                        <a:pt x="1964" y="1505"/>
                        <a:pt x="1976" y="1509"/>
                      </a:cubicBezTo>
                      <a:cubicBezTo>
                        <a:pt x="1990" y="1512"/>
                        <a:pt x="2007" y="1513"/>
                        <a:pt x="2015" y="1526"/>
                      </a:cubicBezTo>
                      <a:cubicBezTo>
                        <a:pt x="2019" y="1534"/>
                        <a:pt x="2020" y="1543"/>
                        <a:pt x="2014" y="1550"/>
                      </a:cubicBezTo>
                      <a:cubicBezTo>
                        <a:pt x="2011" y="1554"/>
                        <a:pt x="2007" y="1556"/>
                        <a:pt x="2002" y="1554"/>
                      </a:cubicBezTo>
                      <a:cubicBezTo>
                        <a:pt x="2006" y="1553"/>
                        <a:pt x="2010" y="1548"/>
                        <a:pt x="2010" y="1542"/>
                      </a:cubicBezTo>
                      <a:cubicBezTo>
                        <a:pt x="2009" y="1536"/>
                        <a:pt x="2003" y="1532"/>
                        <a:pt x="1997" y="1532"/>
                      </a:cubicBezTo>
                      <a:cubicBezTo>
                        <a:pt x="1981" y="1529"/>
                        <a:pt x="1965" y="1525"/>
                        <a:pt x="1955" y="1516"/>
                      </a:cubicBezTo>
                      <a:cubicBezTo>
                        <a:pt x="1943" y="1507"/>
                        <a:pt x="1936" y="1487"/>
                        <a:pt x="1944" y="1471"/>
                      </a:cubicBezTo>
                      <a:close/>
                      <a:moveTo>
                        <a:pt x="2174" y="1560"/>
                      </a:moveTo>
                      <a:cubicBezTo>
                        <a:pt x="2176" y="1561"/>
                        <a:pt x="2178" y="1562"/>
                        <a:pt x="2179" y="1564"/>
                      </a:cubicBezTo>
                      <a:cubicBezTo>
                        <a:pt x="2181" y="1567"/>
                        <a:pt x="2181" y="1570"/>
                        <a:pt x="2178" y="1573"/>
                      </a:cubicBezTo>
                      <a:cubicBezTo>
                        <a:pt x="2175" y="1576"/>
                        <a:pt x="2171" y="1577"/>
                        <a:pt x="2168" y="1575"/>
                      </a:cubicBezTo>
                      <a:cubicBezTo>
                        <a:pt x="2163" y="1572"/>
                        <a:pt x="2165" y="1567"/>
                        <a:pt x="2164" y="1564"/>
                      </a:cubicBezTo>
                      <a:cubicBezTo>
                        <a:pt x="2162" y="1559"/>
                        <a:pt x="2157" y="1557"/>
                        <a:pt x="2152" y="1558"/>
                      </a:cubicBezTo>
                      <a:cubicBezTo>
                        <a:pt x="2145" y="1558"/>
                        <a:pt x="2140" y="1562"/>
                        <a:pt x="2139" y="1569"/>
                      </a:cubicBezTo>
                      <a:cubicBezTo>
                        <a:pt x="2138" y="1573"/>
                        <a:pt x="2139" y="1577"/>
                        <a:pt x="2144" y="1578"/>
                      </a:cubicBezTo>
                      <a:cubicBezTo>
                        <a:pt x="2142" y="1574"/>
                        <a:pt x="2144" y="1569"/>
                        <a:pt x="2150" y="1570"/>
                      </a:cubicBezTo>
                      <a:cubicBezTo>
                        <a:pt x="2153" y="1571"/>
                        <a:pt x="2157" y="1575"/>
                        <a:pt x="2162" y="1580"/>
                      </a:cubicBezTo>
                      <a:cubicBezTo>
                        <a:pt x="2166" y="1584"/>
                        <a:pt x="2171" y="1587"/>
                        <a:pt x="2177" y="1587"/>
                      </a:cubicBezTo>
                      <a:cubicBezTo>
                        <a:pt x="2187" y="1588"/>
                        <a:pt x="2197" y="1579"/>
                        <a:pt x="2195" y="1568"/>
                      </a:cubicBezTo>
                      <a:cubicBezTo>
                        <a:pt x="2195" y="1562"/>
                        <a:pt x="2191" y="1558"/>
                        <a:pt x="2187" y="1555"/>
                      </a:cubicBezTo>
                      <a:cubicBezTo>
                        <a:pt x="2183" y="1551"/>
                        <a:pt x="2169" y="1545"/>
                        <a:pt x="2167" y="1538"/>
                      </a:cubicBezTo>
                      <a:cubicBezTo>
                        <a:pt x="2166" y="1532"/>
                        <a:pt x="2169" y="1529"/>
                        <a:pt x="2172" y="1529"/>
                      </a:cubicBezTo>
                      <a:cubicBezTo>
                        <a:pt x="2171" y="1525"/>
                        <a:pt x="2164" y="1525"/>
                        <a:pt x="2161" y="1528"/>
                      </a:cubicBezTo>
                      <a:cubicBezTo>
                        <a:pt x="2154" y="1533"/>
                        <a:pt x="2152" y="1546"/>
                        <a:pt x="2160" y="1554"/>
                      </a:cubicBezTo>
                      <a:cubicBezTo>
                        <a:pt x="2164" y="1557"/>
                        <a:pt x="2168" y="1558"/>
                        <a:pt x="2174" y="1560"/>
                      </a:cubicBezTo>
                      <a:close/>
                      <a:moveTo>
                        <a:pt x="2229" y="1707"/>
                      </a:moveTo>
                      <a:cubicBezTo>
                        <a:pt x="2214" y="1698"/>
                        <a:pt x="2201" y="1705"/>
                        <a:pt x="2195" y="1705"/>
                      </a:cubicBezTo>
                      <a:cubicBezTo>
                        <a:pt x="2188" y="1705"/>
                        <a:pt x="2188" y="1697"/>
                        <a:pt x="2195" y="1695"/>
                      </a:cubicBezTo>
                      <a:cubicBezTo>
                        <a:pt x="2204" y="1693"/>
                        <a:pt x="2219" y="1697"/>
                        <a:pt x="2229" y="1707"/>
                      </a:cubicBezTo>
                      <a:close/>
                      <a:moveTo>
                        <a:pt x="2165" y="1692"/>
                      </a:moveTo>
                      <a:cubicBezTo>
                        <a:pt x="2166" y="1691"/>
                        <a:pt x="2167" y="1690"/>
                        <a:pt x="2168" y="1690"/>
                      </a:cubicBezTo>
                      <a:cubicBezTo>
                        <a:pt x="2170" y="1690"/>
                        <a:pt x="2172" y="1691"/>
                        <a:pt x="2173" y="1694"/>
                      </a:cubicBezTo>
                      <a:cubicBezTo>
                        <a:pt x="2174" y="1696"/>
                        <a:pt x="2172" y="1698"/>
                        <a:pt x="2171" y="1699"/>
                      </a:cubicBezTo>
                      <a:cubicBezTo>
                        <a:pt x="2168" y="1701"/>
                        <a:pt x="2166" y="1699"/>
                        <a:pt x="2164" y="1698"/>
                      </a:cubicBezTo>
                      <a:cubicBezTo>
                        <a:pt x="2161" y="1698"/>
                        <a:pt x="2159" y="1700"/>
                        <a:pt x="2157" y="1703"/>
                      </a:cubicBezTo>
                      <a:cubicBezTo>
                        <a:pt x="2156" y="1706"/>
                        <a:pt x="2156" y="1710"/>
                        <a:pt x="2159" y="1713"/>
                      </a:cubicBezTo>
                      <a:cubicBezTo>
                        <a:pt x="2161" y="1714"/>
                        <a:pt x="2164" y="1715"/>
                        <a:pt x="2165" y="1713"/>
                      </a:cubicBezTo>
                      <a:cubicBezTo>
                        <a:pt x="2163" y="1713"/>
                        <a:pt x="2161" y="1710"/>
                        <a:pt x="2163" y="1707"/>
                      </a:cubicBezTo>
                      <a:cubicBezTo>
                        <a:pt x="2164" y="1706"/>
                        <a:pt x="2168" y="1705"/>
                        <a:pt x="2171" y="1704"/>
                      </a:cubicBezTo>
                      <a:cubicBezTo>
                        <a:pt x="2175" y="1703"/>
                        <a:pt x="2178" y="1701"/>
                        <a:pt x="2180" y="1698"/>
                      </a:cubicBezTo>
                      <a:cubicBezTo>
                        <a:pt x="2183" y="1693"/>
                        <a:pt x="2181" y="1686"/>
                        <a:pt x="2175" y="1683"/>
                      </a:cubicBezTo>
                      <a:cubicBezTo>
                        <a:pt x="2172" y="1682"/>
                        <a:pt x="2169" y="1683"/>
                        <a:pt x="2166" y="1684"/>
                      </a:cubicBezTo>
                      <a:cubicBezTo>
                        <a:pt x="2163" y="1685"/>
                        <a:pt x="2155" y="1690"/>
                        <a:pt x="2151" y="1689"/>
                      </a:cubicBezTo>
                      <a:cubicBezTo>
                        <a:pt x="2148" y="1688"/>
                        <a:pt x="2147" y="1686"/>
                        <a:pt x="2148" y="1684"/>
                      </a:cubicBezTo>
                      <a:cubicBezTo>
                        <a:pt x="2146" y="1684"/>
                        <a:pt x="2144" y="1687"/>
                        <a:pt x="2144" y="1690"/>
                      </a:cubicBezTo>
                      <a:cubicBezTo>
                        <a:pt x="2145" y="1695"/>
                        <a:pt x="2151" y="1699"/>
                        <a:pt x="2158" y="1697"/>
                      </a:cubicBezTo>
                      <a:cubicBezTo>
                        <a:pt x="2160" y="1697"/>
                        <a:pt x="2162" y="1695"/>
                        <a:pt x="2165" y="1692"/>
                      </a:cubicBezTo>
                      <a:close/>
                      <a:moveTo>
                        <a:pt x="2165" y="1693"/>
                      </a:moveTo>
                      <a:cubicBezTo>
                        <a:pt x="2167" y="1691"/>
                        <a:pt x="2170" y="1691"/>
                        <a:pt x="2171" y="1692"/>
                      </a:cubicBezTo>
                      <a:cubicBezTo>
                        <a:pt x="2174" y="1695"/>
                        <a:pt x="2171" y="1699"/>
                        <a:pt x="2168" y="1699"/>
                      </a:cubicBezTo>
                      <a:cubicBezTo>
                        <a:pt x="2165" y="1699"/>
                        <a:pt x="2164" y="1697"/>
                        <a:pt x="2161" y="1698"/>
                      </a:cubicBezTo>
                      <a:cubicBezTo>
                        <a:pt x="2164" y="1696"/>
                        <a:pt x="2163" y="1694"/>
                        <a:pt x="2165" y="1693"/>
                      </a:cubicBezTo>
                      <a:close/>
                      <a:moveTo>
                        <a:pt x="2181" y="1686"/>
                      </a:moveTo>
                      <a:cubicBezTo>
                        <a:pt x="2183" y="1689"/>
                        <a:pt x="2183" y="1694"/>
                        <a:pt x="2182" y="1696"/>
                      </a:cubicBezTo>
                      <a:cubicBezTo>
                        <a:pt x="2185" y="1698"/>
                        <a:pt x="2192" y="1694"/>
                        <a:pt x="2189" y="1688"/>
                      </a:cubicBezTo>
                      <a:cubicBezTo>
                        <a:pt x="2188" y="1685"/>
                        <a:pt x="2183" y="1684"/>
                        <a:pt x="2181" y="1686"/>
                      </a:cubicBezTo>
                      <a:close/>
                      <a:moveTo>
                        <a:pt x="2190" y="1688"/>
                      </a:moveTo>
                      <a:cubicBezTo>
                        <a:pt x="2191" y="1689"/>
                        <a:pt x="2191" y="1690"/>
                        <a:pt x="2191" y="1691"/>
                      </a:cubicBezTo>
                      <a:cubicBezTo>
                        <a:pt x="2198" y="1689"/>
                        <a:pt x="2207" y="1690"/>
                        <a:pt x="2215" y="1693"/>
                      </a:cubicBezTo>
                      <a:cubicBezTo>
                        <a:pt x="2229" y="1699"/>
                        <a:pt x="2233" y="1713"/>
                        <a:pt x="2251" y="1724"/>
                      </a:cubicBezTo>
                      <a:cubicBezTo>
                        <a:pt x="2260" y="1730"/>
                        <a:pt x="2268" y="1732"/>
                        <a:pt x="2275" y="1733"/>
                      </a:cubicBezTo>
                      <a:cubicBezTo>
                        <a:pt x="2291" y="1735"/>
                        <a:pt x="2308" y="1729"/>
                        <a:pt x="2324" y="1736"/>
                      </a:cubicBezTo>
                      <a:cubicBezTo>
                        <a:pt x="2316" y="1735"/>
                        <a:pt x="2309" y="1741"/>
                        <a:pt x="2315" y="1750"/>
                      </a:cubicBezTo>
                      <a:cubicBezTo>
                        <a:pt x="2318" y="1756"/>
                        <a:pt x="2331" y="1760"/>
                        <a:pt x="2327" y="1777"/>
                      </a:cubicBezTo>
                      <a:cubicBezTo>
                        <a:pt x="2333" y="1770"/>
                        <a:pt x="2338" y="1762"/>
                        <a:pt x="2337" y="1754"/>
                      </a:cubicBezTo>
                      <a:cubicBezTo>
                        <a:pt x="2337" y="1748"/>
                        <a:pt x="2335" y="1743"/>
                        <a:pt x="2331" y="1740"/>
                      </a:cubicBezTo>
                      <a:cubicBezTo>
                        <a:pt x="2315" y="1722"/>
                        <a:pt x="2283" y="1737"/>
                        <a:pt x="2266" y="1727"/>
                      </a:cubicBezTo>
                      <a:cubicBezTo>
                        <a:pt x="2266" y="1728"/>
                        <a:pt x="2267" y="1728"/>
                        <a:pt x="2268" y="1729"/>
                      </a:cubicBezTo>
                      <a:cubicBezTo>
                        <a:pt x="2287" y="1735"/>
                        <a:pt x="2307" y="1722"/>
                        <a:pt x="2311" y="1704"/>
                      </a:cubicBezTo>
                      <a:cubicBezTo>
                        <a:pt x="2313" y="1694"/>
                        <a:pt x="2311" y="1684"/>
                        <a:pt x="2303" y="1676"/>
                      </a:cubicBezTo>
                      <a:cubicBezTo>
                        <a:pt x="2296" y="1667"/>
                        <a:pt x="2284" y="1662"/>
                        <a:pt x="2273" y="1665"/>
                      </a:cubicBezTo>
                      <a:cubicBezTo>
                        <a:pt x="2261" y="1667"/>
                        <a:pt x="2252" y="1675"/>
                        <a:pt x="2251" y="1687"/>
                      </a:cubicBezTo>
                      <a:cubicBezTo>
                        <a:pt x="2250" y="1695"/>
                        <a:pt x="2255" y="1702"/>
                        <a:pt x="2261" y="1705"/>
                      </a:cubicBezTo>
                      <a:cubicBezTo>
                        <a:pt x="2271" y="1709"/>
                        <a:pt x="2279" y="1705"/>
                        <a:pt x="2284" y="1699"/>
                      </a:cubicBezTo>
                      <a:cubicBezTo>
                        <a:pt x="2288" y="1691"/>
                        <a:pt x="2286" y="1681"/>
                        <a:pt x="2276" y="1678"/>
                      </a:cubicBezTo>
                      <a:cubicBezTo>
                        <a:pt x="2286" y="1683"/>
                        <a:pt x="2287" y="1692"/>
                        <a:pt x="2281" y="1699"/>
                      </a:cubicBezTo>
                      <a:cubicBezTo>
                        <a:pt x="2277" y="1704"/>
                        <a:pt x="2270" y="1706"/>
                        <a:pt x="2263" y="1703"/>
                      </a:cubicBezTo>
                      <a:cubicBezTo>
                        <a:pt x="2257" y="1700"/>
                        <a:pt x="2253" y="1694"/>
                        <a:pt x="2254" y="1687"/>
                      </a:cubicBezTo>
                      <a:cubicBezTo>
                        <a:pt x="2255" y="1677"/>
                        <a:pt x="2263" y="1670"/>
                        <a:pt x="2273" y="1668"/>
                      </a:cubicBezTo>
                      <a:cubicBezTo>
                        <a:pt x="2284" y="1666"/>
                        <a:pt x="2294" y="1670"/>
                        <a:pt x="2301" y="1678"/>
                      </a:cubicBezTo>
                      <a:cubicBezTo>
                        <a:pt x="2308" y="1686"/>
                        <a:pt x="2309" y="1696"/>
                        <a:pt x="2307" y="1705"/>
                      </a:cubicBezTo>
                      <a:cubicBezTo>
                        <a:pt x="2302" y="1721"/>
                        <a:pt x="2285" y="1732"/>
                        <a:pt x="2269" y="1727"/>
                      </a:cubicBezTo>
                      <a:cubicBezTo>
                        <a:pt x="2255" y="1722"/>
                        <a:pt x="2248" y="1713"/>
                        <a:pt x="2246" y="1700"/>
                      </a:cubicBezTo>
                      <a:cubicBezTo>
                        <a:pt x="2241" y="1678"/>
                        <a:pt x="2251" y="1653"/>
                        <a:pt x="2265" y="1644"/>
                      </a:cubicBezTo>
                      <a:cubicBezTo>
                        <a:pt x="2273" y="1638"/>
                        <a:pt x="2285" y="1638"/>
                        <a:pt x="2289" y="1648"/>
                      </a:cubicBezTo>
                      <a:cubicBezTo>
                        <a:pt x="2292" y="1653"/>
                        <a:pt x="2289" y="1658"/>
                        <a:pt x="2283" y="1662"/>
                      </a:cubicBezTo>
                      <a:cubicBezTo>
                        <a:pt x="2292" y="1665"/>
                        <a:pt x="2302" y="1652"/>
                        <a:pt x="2299" y="1639"/>
                      </a:cubicBezTo>
                      <a:cubicBezTo>
                        <a:pt x="2295" y="1627"/>
                        <a:pt x="2286" y="1621"/>
                        <a:pt x="2277" y="1620"/>
                      </a:cubicBezTo>
                      <a:cubicBezTo>
                        <a:pt x="2263" y="1619"/>
                        <a:pt x="2248" y="1628"/>
                        <a:pt x="2242" y="1643"/>
                      </a:cubicBezTo>
                      <a:cubicBezTo>
                        <a:pt x="2235" y="1660"/>
                        <a:pt x="2235" y="1679"/>
                        <a:pt x="2241" y="1696"/>
                      </a:cubicBezTo>
                      <a:cubicBezTo>
                        <a:pt x="2240" y="1694"/>
                        <a:pt x="2239" y="1692"/>
                        <a:pt x="2238" y="1689"/>
                      </a:cubicBezTo>
                      <a:cubicBezTo>
                        <a:pt x="2229" y="1661"/>
                        <a:pt x="2235" y="1632"/>
                        <a:pt x="2257" y="1610"/>
                      </a:cubicBezTo>
                      <a:cubicBezTo>
                        <a:pt x="2274" y="1595"/>
                        <a:pt x="2294" y="1590"/>
                        <a:pt x="2315" y="1597"/>
                      </a:cubicBezTo>
                      <a:cubicBezTo>
                        <a:pt x="2329" y="1603"/>
                        <a:pt x="2339" y="1610"/>
                        <a:pt x="2347" y="1621"/>
                      </a:cubicBezTo>
                      <a:cubicBezTo>
                        <a:pt x="2356" y="1631"/>
                        <a:pt x="2362" y="1644"/>
                        <a:pt x="2364" y="1658"/>
                      </a:cubicBezTo>
                      <a:cubicBezTo>
                        <a:pt x="2365" y="1664"/>
                        <a:pt x="2365" y="1670"/>
                        <a:pt x="2364" y="1676"/>
                      </a:cubicBezTo>
                      <a:cubicBezTo>
                        <a:pt x="2361" y="1689"/>
                        <a:pt x="2354" y="1700"/>
                        <a:pt x="2344" y="1706"/>
                      </a:cubicBezTo>
                      <a:cubicBezTo>
                        <a:pt x="2335" y="1711"/>
                        <a:pt x="2326" y="1711"/>
                        <a:pt x="2317" y="1707"/>
                      </a:cubicBezTo>
                      <a:cubicBezTo>
                        <a:pt x="2318" y="1720"/>
                        <a:pt x="2344" y="1729"/>
                        <a:pt x="2354" y="1708"/>
                      </a:cubicBezTo>
                      <a:cubicBezTo>
                        <a:pt x="2368" y="1708"/>
                        <a:pt x="2371" y="1685"/>
                        <a:pt x="2369" y="1670"/>
                      </a:cubicBezTo>
                      <a:cubicBezTo>
                        <a:pt x="2373" y="1689"/>
                        <a:pt x="2367" y="1717"/>
                        <a:pt x="2364" y="1730"/>
                      </a:cubicBezTo>
                      <a:cubicBezTo>
                        <a:pt x="2364" y="1729"/>
                        <a:pt x="2365" y="1730"/>
                        <a:pt x="2366" y="1730"/>
                      </a:cubicBezTo>
                      <a:cubicBezTo>
                        <a:pt x="2367" y="1725"/>
                        <a:pt x="2370" y="1718"/>
                        <a:pt x="2371" y="1711"/>
                      </a:cubicBezTo>
                      <a:cubicBezTo>
                        <a:pt x="2374" y="1721"/>
                        <a:pt x="2381" y="1730"/>
                        <a:pt x="2392" y="1733"/>
                      </a:cubicBezTo>
                      <a:cubicBezTo>
                        <a:pt x="2411" y="1739"/>
                        <a:pt x="2434" y="1728"/>
                        <a:pt x="2456" y="1740"/>
                      </a:cubicBezTo>
                      <a:cubicBezTo>
                        <a:pt x="2441" y="1723"/>
                        <a:pt x="2417" y="1723"/>
                        <a:pt x="2403" y="1720"/>
                      </a:cubicBezTo>
                      <a:cubicBezTo>
                        <a:pt x="2376" y="1713"/>
                        <a:pt x="2375" y="1700"/>
                        <a:pt x="2373" y="1680"/>
                      </a:cubicBezTo>
                      <a:cubicBezTo>
                        <a:pt x="2374" y="1683"/>
                        <a:pt x="2376" y="1686"/>
                        <a:pt x="2378" y="1689"/>
                      </a:cubicBezTo>
                      <a:cubicBezTo>
                        <a:pt x="2389" y="1707"/>
                        <a:pt x="2410" y="1718"/>
                        <a:pt x="2431" y="1715"/>
                      </a:cubicBezTo>
                      <a:cubicBezTo>
                        <a:pt x="2447" y="1712"/>
                        <a:pt x="2460" y="1702"/>
                        <a:pt x="2466" y="1686"/>
                      </a:cubicBezTo>
                      <a:cubicBezTo>
                        <a:pt x="2473" y="1665"/>
                        <a:pt x="2467" y="1644"/>
                        <a:pt x="2450" y="1630"/>
                      </a:cubicBezTo>
                      <a:cubicBezTo>
                        <a:pt x="2442" y="1625"/>
                        <a:pt x="2433" y="1622"/>
                        <a:pt x="2424" y="1623"/>
                      </a:cubicBezTo>
                      <a:cubicBezTo>
                        <a:pt x="2407" y="1624"/>
                        <a:pt x="2399" y="1636"/>
                        <a:pt x="2396" y="1651"/>
                      </a:cubicBezTo>
                      <a:cubicBezTo>
                        <a:pt x="2406" y="1638"/>
                        <a:pt x="2417" y="1646"/>
                        <a:pt x="2424" y="1645"/>
                      </a:cubicBezTo>
                      <a:cubicBezTo>
                        <a:pt x="2439" y="1643"/>
                        <a:pt x="2433" y="1624"/>
                        <a:pt x="2418" y="1626"/>
                      </a:cubicBezTo>
                      <a:cubicBezTo>
                        <a:pt x="2417" y="1626"/>
                        <a:pt x="2415" y="1626"/>
                        <a:pt x="2414" y="1626"/>
                      </a:cubicBezTo>
                      <a:cubicBezTo>
                        <a:pt x="2425" y="1621"/>
                        <a:pt x="2438" y="1624"/>
                        <a:pt x="2449" y="1632"/>
                      </a:cubicBezTo>
                      <a:cubicBezTo>
                        <a:pt x="2465" y="1645"/>
                        <a:pt x="2471" y="1665"/>
                        <a:pt x="2464" y="1685"/>
                      </a:cubicBezTo>
                      <a:cubicBezTo>
                        <a:pt x="2458" y="1699"/>
                        <a:pt x="2446" y="1709"/>
                        <a:pt x="2431" y="1711"/>
                      </a:cubicBezTo>
                      <a:cubicBezTo>
                        <a:pt x="2412" y="1713"/>
                        <a:pt x="2393" y="1703"/>
                        <a:pt x="2383" y="1687"/>
                      </a:cubicBezTo>
                      <a:cubicBezTo>
                        <a:pt x="2379" y="1681"/>
                        <a:pt x="2376" y="1674"/>
                        <a:pt x="2374" y="1667"/>
                      </a:cubicBezTo>
                      <a:cubicBezTo>
                        <a:pt x="2376" y="1671"/>
                        <a:pt x="2378" y="1675"/>
                        <a:pt x="2381" y="1679"/>
                      </a:cubicBezTo>
                      <a:cubicBezTo>
                        <a:pt x="2390" y="1688"/>
                        <a:pt x="2405" y="1693"/>
                        <a:pt x="2415" y="1684"/>
                      </a:cubicBezTo>
                      <a:cubicBezTo>
                        <a:pt x="2420" y="1681"/>
                        <a:pt x="2421" y="1674"/>
                        <a:pt x="2420" y="1669"/>
                      </a:cubicBezTo>
                      <a:cubicBezTo>
                        <a:pt x="2419" y="1664"/>
                        <a:pt x="2416" y="1661"/>
                        <a:pt x="2411" y="1659"/>
                      </a:cubicBezTo>
                      <a:cubicBezTo>
                        <a:pt x="2407" y="1658"/>
                        <a:pt x="2402" y="1658"/>
                        <a:pt x="2398" y="1660"/>
                      </a:cubicBezTo>
                      <a:cubicBezTo>
                        <a:pt x="2393" y="1664"/>
                        <a:pt x="2391" y="1670"/>
                        <a:pt x="2394" y="1676"/>
                      </a:cubicBezTo>
                      <a:cubicBezTo>
                        <a:pt x="2396" y="1679"/>
                        <a:pt x="2400" y="1681"/>
                        <a:pt x="2403" y="1680"/>
                      </a:cubicBezTo>
                      <a:cubicBezTo>
                        <a:pt x="2405" y="1679"/>
                        <a:pt x="2407" y="1677"/>
                        <a:pt x="2406" y="1675"/>
                      </a:cubicBezTo>
                      <a:cubicBezTo>
                        <a:pt x="2406" y="1676"/>
                        <a:pt x="2404" y="1677"/>
                        <a:pt x="2402" y="1677"/>
                      </a:cubicBezTo>
                      <a:cubicBezTo>
                        <a:pt x="2399" y="1677"/>
                        <a:pt x="2397" y="1673"/>
                        <a:pt x="2398" y="1670"/>
                      </a:cubicBezTo>
                      <a:cubicBezTo>
                        <a:pt x="2399" y="1669"/>
                        <a:pt x="2401" y="1667"/>
                        <a:pt x="2404" y="1667"/>
                      </a:cubicBezTo>
                      <a:cubicBezTo>
                        <a:pt x="2407" y="1666"/>
                        <a:pt x="2410" y="1668"/>
                        <a:pt x="2411" y="1671"/>
                      </a:cubicBezTo>
                      <a:cubicBezTo>
                        <a:pt x="2413" y="1674"/>
                        <a:pt x="2412" y="1678"/>
                        <a:pt x="2409" y="1681"/>
                      </a:cubicBezTo>
                      <a:cubicBezTo>
                        <a:pt x="2400" y="1687"/>
                        <a:pt x="2386" y="1681"/>
                        <a:pt x="2380" y="1674"/>
                      </a:cubicBezTo>
                      <a:cubicBezTo>
                        <a:pt x="2373" y="1665"/>
                        <a:pt x="2370" y="1652"/>
                        <a:pt x="2366" y="1642"/>
                      </a:cubicBezTo>
                      <a:cubicBezTo>
                        <a:pt x="2361" y="1630"/>
                        <a:pt x="2354" y="1618"/>
                        <a:pt x="2340" y="1609"/>
                      </a:cubicBezTo>
                      <a:cubicBezTo>
                        <a:pt x="2343" y="1610"/>
                        <a:pt x="2346" y="1611"/>
                        <a:pt x="2350" y="1613"/>
                      </a:cubicBezTo>
                      <a:cubicBezTo>
                        <a:pt x="2371" y="1620"/>
                        <a:pt x="2391" y="1615"/>
                        <a:pt x="2406" y="1598"/>
                      </a:cubicBezTo>
                      <a:cubicBezTo>
                        <a:pt x="2420" y="1582"/>
                        <a:pt x="2423" y="1560"/>
                        <a:pt x="2414" y="1541"/>
                      </a:cubicBezTo>
                      <a:cubicBezTo>
                        <a:pt x="2405" y="1524"/>
                        <a:pt x="2387" y="1510"/>
                        <a:pt x="2367" y="1511"/>
                      </a:cubicBezTo>
                      <a:cubicBezTo>
                        <a:pt x="2349" y="1512"/>
                        <a:pt x="2335" y="1522"/>
                        <a:pt x="2330" y="1538"/>
                      </a:cubicBezTo>
                      <a:cubicBezTo>
                        <a:pt x="2327" y="1547"/>
                        <a:pt x="2328" y="1557"/>
                        <a:pt x="2333" y="1565"/>
                      </a:cubicBezTo>
                      <a:cubicBezTo>
                        <a:pt x="2336" y="1570"/>
                        <a:pt x="2341" y="1574"/>
                        <a:pt x="2346" y="1576"/>
                      </a:cubicBezTo>
                      <a:cubicBezTo>
                        <a:pt x="2356" y="1581"/>
                        <a:pt x="2366" y="1577"/>
                        <a:pt x="2371" y="1569"/>
                      </a:cubicBezTo>
                      <a:cubicBezTo>
                        <a:pt x="2378" y="1560"/>
                        <a:pt x="2375" y="1548"/>
                        <a:pt x="2366" y="1541"/>
                      </a:cubicBezTo>
                      <a:cubicBezTo>
                        <a:pt x="2357" y="1535"/>
                        <a:pt x="2344" y="1538"/>
                        <a:pt x="2338" y="1547"/>
                      </a:cubicBezTo>
                      <a:cubicBezTo>
                        <a:pt x="2333" y="1555"/>
                        <a:pt x="2334" y="1565"/>
                        <a:pt x="2340" y="1572"/>
                      </a:cubicBezTo>
                      <a:cubicBezTo>
                        <a:pt x="2330" y="1563"/>
                        <a:pt x="2327" y="1550"/>
                        <a:pt x="2332" y="1537"/>
                      </a:cubicBezTo>
                      <a:cubicBezTo>
                        <a:pt x="2336" y="1523"/>
                        <a:pt x="2350" y="1514"/>
                        <a:pt x="2367" y="1513"/>
                      </a:cubicBezTo>
                      <a:cubicBezTo>
                        <a:pt x="2386" y="1513"/>
                        <a:pt x="2402" y="1525"/>
                        <a:pt x="2410" y="1542"/>
                      </a:cubicBezTo>
                      <a:cubicBezTo>
                        <a:pt x="2419" y="1560"/>
                        <a:pt x="2416" y="1580"/>
                        <a:pt x="2403" y="1595"/>
                      </a:cubicBezTo>
                      <a:cubicBezTo>
                        <a:pt x="2390" y="1610"/>
                        <a:pt x="2371" y="1614"/>
                        <a:pt x="2353" y="1608"/>
                      </a:cubicBezTo>
                      <a:cubicBezTo>
                        <a:pt x="2339" y="1603"/>
                        <a:pt x="2328" y="1594"/>
                        <a:pt x="2313" y="1590"/>
                      </a:cubicBezTo>
                      <a:cubicBezTo>
                        <a:pt x="2292" y="1586"/>
                        <a:pt x="2271" y="1591"/>
                        <a:pt x="2254" y="1607"/>
                      </a:cubicBezTo>
                      <a:cubicBezTo>
                        <a:pt x="2230" y="1629"/>
                        <a:pt x="2222" y="1661"/>
                        <a:pt x="2233" y="1692"/>
                      </a:cubicBezTo>
                      <a:cubicBezTo>
                        <a:pt x="2238" y="1705"/>
                        <a:pt x="2244" y="1716"/>
                        <a:pt x="2255" y="1724"/>
                      </a:cubicBezTo>
                      <a:cubicBezTo>
                        <a:pt x="2244" y="1718"/>
                        <a:pt x="2235" y="1708"/>
                        <a:pt x="2228" y="1696"/>
                      </a:cubicBezTo>
                      <a:cubicBezTo>
                        <a:pt x="2220" y="1680"/>
                        <a:pt x="2215" y="1659"/>
                        <a:pt x="2216" y="1641"/>
                      </a:cubicBezTo>
                      <a:cubicBezTo>
                        <a:pt x="2216" y="1633"/>
                        <a:pt x="2215" y="1627"/>
                        <a:pt x="2214" y="1620"/>
                      </a:cubicBezTo>
                      <a:cubicBezTo>
                        <a:pt x="2213" y="1618"/>
                        <a:pt x="2212" y="1616"/>
                        <a:pt x="2212" y="1614"/>
                      </a:cubicBezTo>
                      <a:cubicBezTo>
                        <a:pt x="2211" y="1611"/>
                        <a:pt x="2209" y="1608"/>
                        <a:pt x="2208" y="1605"/>
                      </a:cubicBezTo>
                      <a:cubicBezTo>
                        <a:pt x="2207" y="1604"/>
                        <a:pt x="2201" y="1595"/>
                        <a:pt x="2199" y="1596"/>
                      </a:cubicBezTo>
                      <a:cubicBezTo>
                        <a:pt x="2199" y="1597"/>
                        <a:pt x="2202" y="1602"/>
                        <a:pt x="2203" y="1603"/>
                      </a:cubicBezTo>
                      <a:cubicBezTo>
                        <a:pt x="2205" y="1607"/>
                        <a:pt x="2207" y="1611"/>
                        <a:pt x="2208" y="1616"/>
                      </a:cubicBezTo>
                      <a:cubicBezTo>
                        <a:pt x="2209" y="1617"/>
                        <a:pt x="2209" y="1619"/>
                        <a:pt x="2210" y="1621"/>
                      </a:cubicBezTo>
                      <a:cubicBezTo>
                        <a:pt x="2212" y="1628"/>
                        <a:pt x="2213" y="1634"/>
                        <a:pt x="2213" y="1641"/>
                      </a:cubicBezTo>
                      <a:cubicBezTo>
                        <a:pt x="2213" y="1641"/>
                        <a:pt x="2213" y="1642"/>
                        <a:pt x="2213" y="1644"/>
                      </a:cubicBezTo>
                      <a:cubicBezTo>
                        <a:pt x="2212" y="1641"/>
                        <a:pt x="2212" y="1639"/>
                        <a:pt x="2211" y="1637"/>
                      </a:cubicBezTo>
                      <a:cubicBezTo>
                        <a:pt x="2209" y="1631"/>
                        <a:pt x="2207" y="1626"/>
                        <a:pt x="2203" y="1621"/>
                      </a:cubicBezTo>
                      <a:cubicBezTo>
                        <a:pt x="2191" y="1609"/>
                        <a:pt x="2175" y="1611"/>
                        <a:pt x="2164" y="1620"/>
                      </a:cubicBezTo>
                      <a:cubicBezTo>
                        <a:pt x="2154" y="1628"/>
                        <a:pt x="2147" y="1640"/>
                        <a:pt x="2149" y="1653"/>
                      </a:cubicBezTo>
                      <a:cubicBezTo>
                        <a:pt x="2151" y="1664"/>
                        <a:pt x="2158" y="1671"/>
                        <a:pt x="2169" y="1673"/>
                      </a:cubicBezTo>
                      <a:cubicBezTo>
                        <a:pt x="2177" y="1674"/>
                        <a:pt x="2187" y="1671"/>
                        <a:pt x="2191" y="1662"/>
                      </a:cubicBezTo>
                      <a:cubicBezTo>
                        <a:pt x="2192" y="1658"/>
                        <a:pt x="2192" y="1653"/>
                        <a:pt x="2189" y="1649"/>
                      </a:cubicBezTo>
                      <a:cubicBezTo>
                        <a:pt x="2188" y="1646"/>
                        <a:pt x="2185" y="1645"/>
                        <a:pt x="2182" y="1644"/>
                      </a:cubicBezTo>
                      <a:cubicBezTo>
                        <a:pt x="2179" y="1644"/>
                        <a:pt x="2176" y="1645"/>
                        <a:pt x="2173" y="1648"/>
                      </a:cubicBezTo>
                      <a:cubicBezTo>
                        <a:pt x="2171" y="1651"/>
                        <a:pt x="2169" y="1654"/>
                        <a:pt x="2171" y="1658"/>
                      </a:cubicBezTo>
                      <a:cubicBezTo>
                        <a:pt x="2173" y="1661"/>
                        <a:pt x="2176" y="1664"/>
                        <a:pt x="2180" y="1663"/>
                      </a:cubicBezTo>
                      <a:cubicBezTo>
                        <a:pt x="2185" y="1662"/>
                        <a:pt x="2188" y="1657"/>
                        <a:pt x="2187" y="1653"/>
                      </a:cubicBezTo>
                      <a:cubicBezTo>
                        <a:pt x="2186" y="1648"/>
                        <a:pt x="2182" y="1645"/>
                        <a:pt x="2177" y="1646"/>
                      </a:cubicBezTo>
                      <a:cubicBezTo>
                        <a:pt x="2175" y="1647"/>
                        <a:pt x="2174" y="1647"/>
                        <a:pt x="2173" y="1649"/>
                      </a:cubicBezTo>
                      <a:cubicBezTo>
                        <a:pt x="2173" y="1648"/>
                        <a:pt x="2173" y="1648"/>
                        <a:pt x="2173" y="1648"/>
                      </a:cubicBezTo>
                      <a:cubicBezTo>
                        <a:pt x="2176" y="1645"/>
                        <a:pt x="2179" y="1644"/>
                        <a:pt x="2182" y="1645"/>
                      </a:cubicBezTo>
                      <a:cubicBezTo>
                        <a:pt x="2185" y="1645"/>
                        <a:pt x="2187" y="1647"/>
                        <a:pt x="2189" y="1649"/>
                      </a:cubicBezTo>
                      <a:cubicBezTo>
                        <a:pt x="2191" y="1653"/>
                        <a:pt x="2192" y="1658"/>
                        <a:pt x="2190" y="1662"/>
                      </a:cubicBezTo>
                      <a:cubicBezTo>
                        <a:pt x="2187" y="1669"/>
                        <a:pt x="2177" y="1672"/>
                        <a:pt x="2169" y="1671"/>
                      </a:cubicBezTo>
                      <a:cubicBezTo>
                        <a:pt x="2159" y="1670"/>
                        <a:pt x="2152" y="1663"/>
                        <a:pt x="2151" y="1653"/>
                      </a:cubicBezTo>
                      <a:cubicBezTo>
                        <a:pt x="2149" y="1641"/>
                        <a:pt x="2157" y="1629"/>
                        <a:pt x="2167" y="1622"/>
                      </a:cubicBezTo>
                      <a:cubicBezTo>
                        <a:pt x="2177" y="1614"/>
                        <a:pt x="2190" y="1612"/>
                        <a:pt x="2200" y="1624"/>
                      </a:cubicBezTo>
                      <a:cubicBezTo>
                        <a:pt x="2204" y="1628"/>
                        <a:pt x="2206" y="1633"/>
                        <a:pt x="2208" y="1638"/>
                      </a:cubicBezTo>
                      <a:cubicBezTo>
                        <a:pt x="2209" y="1642"/>
                        <a:pt x="2210" y="1645"/>
                        <a:pt x="2210" y="1649"/>
                      </a:cubicBezTo>
                      <a:cubicBezTo>
                        <a:pt x="2212" y="1657"/>
                        <a:pt x="2213" y="1668"/>
                        <a:pt x="2216" y="1677"/>
                      </a:cubicBezTo>
                      <a:cubicBezTo>
                        <a:pt x="2218" y="1683"/>
                        <a:pt x="2220" y="1689"/>
                        <a:pt x="2223" y="1695"/>
                      </a:cubicBezTo>
                      <a:cubicBezTo>
                        <a:pt x="2220" y="1693"/>
                        <a:pt x="2217" y="1691"/>
                        <a:pt x="2214" y="1690"/>
                      </a:cubicBezTo>
                      <a:cubicBezTo>
                        <a:pt x="2206" y="1687"/>
                        <a:pt x="2197" y="1687"/>
                        <a:pt x="2190" y="1688"/>
                      </a:cubicBezTo>
                      <a:close/>
                      <a:moveTo>
                        <a:pt x="2174" y="1562"/>
                      </a:moveTo>
                      <a:cubicBezTo>
                        <a:pt x="2177" y="1563"/>
                        <a:pt x="2180" y="1566"/>
                        <a:pt x="2179" y="1570"/>
                      </a:cubicBezTo>
                      <a:cubicBezTo>
                        <a:pt x="2176" y="1576"/>
                        <a:pt x="2168" y="1575"/>
                        <a:pt x="2166" y="1570"/>
                      </a:cubicBezTo>
                      <a:cubicBezTo>
                        <a:pt x="2164" y="1566"/>
                        <a:pt x="2166" y="1563"/>
                        <a:pt x="2162" y="1559"/>
                      </a:cubicBezTo>
                      <a:cubicBezTo>
                        <a:pt x="2167" y="1562"/>
                        <a:pt x="2169" y="1560"/>
                        <a:pt x="2174" y="1562"/>
                      </a:cubicBezTo>
                      <a:close/>
                      <a:moveTo>
                        <a:pt x="2218" y="1635"/>
                      </a:moveTo>
                      <a:cubicBezTo>
                        <a:pt x="2217" y="1622"/>
                        <a:pt x="2228" y="1609"/>
                        <a:pt x="2238" y="1606"/>
                      </a:cubicBezTo>
                      <a:cubicBezTo>
                        <a:pt x="2246" y="1604"/>
                        <a:pt x="2254" y="1602"/>
                        <a:pt x="2259" y="1596"/>
                      </a:cubicBezTo>
                      <a:cubicBezTo>
                        <a:pt x="2263" y="1591"/>
                        <a:pt x="2264" y="1582"/>
                        <a:pt x="2259" y="1579"/>
                      </a:cubicBezTo>
                      <a:cubicBezTo>
                        <a:pt x="2261" y="1584"/>
                        <a:pt x="2257" y="1588"/>
                        <a:pt x="2251" y="1591"/>
                      </a:cubicBezTo>
                      <a:cubicBezTo>
                        <a:pt x="2248" y="1593"/>
                        <a:pt x="2244" y="1596"/>
                        <a:pt x="2242" y="1601"/>
                      </a:cubicBezTo>
                      <a:cubicBezTo>
                        <a:pt x="2233" y="1597"/>
                        <a:pt x="2225" y="1603"/>
                        <a:pt x="2222" y="1609"/>
                      </a:cubicBezTo>
                      <a:cubicBezTo>
                        <a:pt x="2218" y="1616"/>
                        <a:pt x="2215" y="1626"/>
                        <a:pt x="2218" y="1635"/>
                      </a:cubicBezTo>
                      <a:close/>
                      <a:moveTo>
                        <a:pt x="2110" y="1593"/>
                      </a:moveTo>
                      <a:cubicBezTo>
                        <a:pt x="2089" y="1596"/>
                        <a:pt x="2080" y="1579"/>
                        <a:pt x="2073" y="1573"/>
                      </a:cubicBezTo>
                      <a:cubicBezTo>
                        <a:pt x="2064" y="1565"/>
                        <a:pt x="2056" y="1574"/>
                        <a:pt x="2064" y="1584"/>
                      </a:cubicBezTo>
                      <a:cubicBezTo>
                        <a:pt x="2072" y="1593"/>
                        <a:pt x="2091" y="1600"/>
                        <a:pt x="2110" y="1593"/>
                      </a:cubicBezTo>
                      <a:close/>
                      <a:moveTo>
                        <a:pt x="2195" y="1579"/>
                      </a:moveTo>
                      <a:cubicBezTo>
                        <a:pt x="2194" y="1585"/>
                        <a:pt x="2187" y="1589"/>
                        <a:pt x="2182" y="1589"/>
                      </a:cubicBezTo>
                      <a:cubicBezTo>
                        <a:pt x="2181" y="1596"/>
                        <a:pt x="2193" y="1602"/>
                        <a:pt x="2200" y="1594"/>
                      </a:cubicBezTo>
                      <a:cubicBezTo>
                        <a:pt x="2203" y="1589"/>
                        <a:pt x="2201" y="1581"/>
                        <a:pt x="2195" y="1579"/>
                      </a:cubicBezTo>
                      <a:close/>
                      <a:moveTo>
                        <a:pt x="2215" y="1623"/>
                      </a:moveTo>
                      <a:cubicBezTo>
                        <a:pt x="2217" y="1598"/>
                        <a:pt x="2240" y="1587"/>
                        <a:pt x="2246" y="1581"/>
                      </a:cubicBezTo>
                      <a:cubicBezTo>
                        <a:pt x="2256" y="1569"/>
                        <a:pt x="2243" y="1557"/>
                        <a:pt x="2230" y="1570"/>
                      </a:cubicBezTo>
                      <a:cubicBezTo>
                        <a:pt x="2223" y="1577"/>
                        <a:pt x="2211" y="1597"/>
                        <a:pt x="2215" y="1623"/>
                      </a:cubicBezTo>
                      <a:close/>
                      <a:moveTo>
                        <a:pt x="2146" y="1630"/>
                      </a:moveTo>
                      <a:cubicBezTo>
                        <a:pt x="2147" y="1641"/>
                        <a:pt x="2146" y="1652"/>
                        <a:pt x="2140" y="1661"/>
                      </a:cubicBezTo>
                      <a:cubicBezTo>
                        <a:pt x="2135" y="1669"/>
                        <a:pt x="2125" y="1675"/>
                        <a:pt x="2114" y="1673"/>
                      </a:cubicBezTo>
                      <a:cubicBezTo>
                        <a:pt x="2109" y="1672"/>
                        <a:pt x="2103" y="1669"/>
                        <a:pt x="2099" y="1665"/>
                      </a:cubicBezTo>
                      <a:cubicBezTo>
                        <a:pt x="2094" y="1659"/>
                        <a:pt x="2092" y="1655"/>
                        <a:pt x="2090" y="1648"/>
                      </a:cubicBezTo>
                      <a:cubicBezTo>
                        <a:pt x="2088" y="1642"/>
                        <a:pt x="2088" y="1637"/>
                        <a:pt x="2089" y="1630"/>
                      </a:cubicBezTo>
                      <a:cubicBezTo>
                        <a:pt x="2090" y="1628"/>
                        <a:pt x="2091" y="1625"/>
                        <a:pt x="2091" y="1623"/>
                      </a:cubicBezTo>
                      <a:cubicBezTo>
                        <a:pt x="2094" y="1615"/>
                        <a:pt x="2097" y="1610"/>
                        <a:pt x="2102" y="1604"/>
                      </a:cubicBezTo>
                      <a:cubicBezTo>
                        <a:pt x="2109" y="1595"/>
                        <a:pt x="2117" y="1590"/>
                        <a:pt x="2127" y="1587"/>
                      </a:cubicBezTo>
                      <a:cubicBezTo>
                        <a:pt x="2128" y="1587"/>
                        <a:pt x="2129" y="1587"/>
                        <a:pt x="2129" y="1586"/>
                      </a:cubicBezTo>
                      <a:cubicBezTo>
                        <a:pt x="2122" y="1584"/>
                        <a:pt x="2115" y="1580"/>
                        <a:pt x="2110" y="1574"/>
                      </a:cubicBezTo>
                      <a:cubicBezTo>
                        <a:pt x="2104" y="1567"/>
                        <a:pt x="2100" y="1558"/>
                        <a:pt x="2100" y="1549"/>
                      </a:cubicBezTo>
                      <a:cubicBezTo>
                        <a:pt x="2101" y="1545"/>
                        <a:pt x="2102" y="1541"/>
                        <a:pt x="2105" y="1537"/>
                      </a:cubicBezTo>
                      <a:cubicBezTo>
                        <a:pt x="2103" y="1541"/>
                        <a:pt x="2102" y="1545"/>
                        <a:pt x="2102" y="1549"/>
                      </a:cubicBezTo>
                      <a:cubicBezTo>
                        <a:pt x="2102" y="1558"/>
                        <a:pt x="2105" y="1566"/>
                        <a:pt x="2112" y="1572"/>
                      </a:cubicBezTo>
                      <a:cubicBezTo>
                        <a:pt x="2116" y="1577"/>
                        <a:pt x="2121" y="1580"/>
                        <a:pt x="2127" y="1582"/>
                      </a:cubicBezTo>
                      <a:cubicBezTo>
                        <a:pt x="2137" y="1586"/>
                        <a:pt x="2146" y="1585"/>
                        <a:pt x="2157" y="1587"/>
                      </a:cubicBezTo>
                      <a:cubicBezTo>
                        <a:pt x="2158" y="1588"/>
                        <a:pt x="2158" y="1588"/>
                        <a:pt x="2158" y="1588"/>
                      </a:cubicBezTo>
                      <a:cubicBezTo>
                        <a:pt x="2163" y="1589"/>
                        <a:pt x="2168" y="1592"/>
                        <a:pt x="2174" y="1594"/>
                      </a:cubicBezTo>
                      <a:cubicBezTo>
                        <a:pt x="2175" y="1595"/>
                        <a:pt x="2187" y="1603"/>
                        <a:pt x="2187" y="1605"/>
                      </a:cubicBezTo>
                      <a:cubicBezTo>
                        <a:pt x="2186" y="1605"/>
                        <a:pt x="2178" y="1601"/>
                        <a:pt x="2177" y="1600"/>
                      </a:cubicBezTo>
                      <a:cubicBezTo>
                        <a:pt x="2170" y="1596"/>
                        <a:pt x="2164" y="1593"/>
                        <a:pt x="2156" y="1591"/>
                      </a:cubicBezTo>
                      <a:cubicBezTo>
                        <a:pt x="2156" y="1591"/>
                        <a:pt x="2156" y="1591"/>
                        <a:pt x="2156" y="1591"/>
                      </a:cubicBezTo>
                      <a:cubicBezTo>
                        <a:pt x="2146" y="1588"/>
                        <a:pt x="2138" y="1588"/>
                        <a:pt x="2128" y="1590"/>
                      </a:cubicBezTo>
                      <a:cubicBezTo>
                        <a:pt x="2117" y="1593"/>
                        <a:pt x="2106" y="1601"/>
                        <a:pt x="2101" y="1612"/>
                      </a:cubicBezTo>
                      <a:cubicBezTo>
                        <a:pt x="2099" y="1618"/>
                        <a:pt x="2100" y="1629"/>
                        <a:pt x="2107" y="1632"/>
                      </a:cubicBezTo>
                      <a:cubicBezTo>
                        <a:pt x="2109" y="1633"/>
                        <a:pt x="2112" y="1632"/>
                        <a:pt x="2114" y="1630"/>
                      </a:cubicBezTo>
                      <a:cubicBezTo>
                        <a:pt x="2115" y="1628"/>
                        <a:pt x="2115" y="1626"/>
                        <a:pt x="2114" y="1624"/>
                      </a:cubicBezTo>
                      <a:cubicBezTo>
                        <a:pt x="2112" y="1622"/>
                        <a:pt x="2111" y="1622"/>
                        <a:pt x="2110" y="1622"/>
                      </a:cubicBezTo>
                      <a:cubicBezTo>
                        <a:pt x="2107" y="1622"/>
                        <a:pt x="2106" y="1624"/>
                        <a:pt x="2107" y="1627"/>
                      </a:cubicBezTo>
                      <a:cubicBezTo>
                        <a:pt x="2107" y="1628"/>
                        <a:pt x="2108" y="1628"/>
                        <a:pt x="2110" y="1628"/>
                      </a:cubicBezTo>
                      <a:cubicBezTo>
                        <a:pt x="2108" y="1630"/>
                        <a:pt x="2107" y="1629"/>
                        <a:pt x="2105" y="1628"/>
                      </a:cubicBezTo>
                      <a:cubicBezTo>
                        <a:pt x="2104" y="1626"/>
                        <a:pt x="2103" y="1623"/>
                        <a:pt x="2105" y="1621"/>
                      </a:cubicBezTo>
                      <a:cubicBezTo>
                        <a:pt x="2107" y="1618"/>
                        <a:pt x="2112" y="1617"/>
                        <a:pt x="2116" y="1619"/>
                      </a:cubicBezTo>
                      <a:cubicBezTo>
                        <a:pt x="2118" y="1620"/>
                        <a:pt x="2120" y="1623"/>
                        <a:pt x="2121" y="1626"/>
                      </a:cubicBezTo>
                      <a:cubicBezTo>
                        <a:pt x="2121" y="1629"/>
                        <a:pt x="2120" y="1632"/>
                        <a:pt x="2118" y="1635"/>
                      </a:cubicBezTo>
                      <a:cubicBezTo>
                        <a:pt x="2115" y="1637"/>
                        <a:pt x="2110" y="1639"/>
                        <a:pt x="2106" y="1637"/>
                      </a:cubicBezTo>
                      <a:cubicBezTo>
                        <a:pt x="2098" y="1633"/>
                        <a:pt x="2096" y="1623"/>
                        <a:pt x="2099" y="1614"/>
                      </a:cubicBezTo>
                      <a:cubicBezTo>
                        <a:pt x="2100" y="1612"/>
                        <a:pt x="2101" y="1609"/>
                        <a:pt x="2103" y="1607"/>
                      </a:cubicBezTo>
                      <a:cubicBezTo>
                        <a:pt x="2097" y="1614"/>
                        <a:pt x="2093" y="1621"/>
                        <a:pt x="2091" y="1631"/>
                      </a:cubicBezTo>
                      <a:cubicBezTo>
                        <a:pt x="2090" y="1637"/>
                        <a:pt x="2090" y="1642"/>
                        <a:pt x="2091" y="1648"/>
                      </a:cubicBezTo>
                      <a:cubicBezTo>
                        <a:pt x="2093" y="1654"/>
                        <a:pt x="2095" y="1659"/>
                        <a:pt x="2100" y="1664"/>
                      </a:cubicBezTo>
                      <a:cubicBezTo>
                        <a:pt x="2102" y="1666"/>
                        <a:pt x="2105" y="1668"/>
                        <a:pt x="2108" y="1670"/>
                      </a:cubicBezTo>
                      <a:cubicBezTo>
                        <a:pt x="2108" y="1670"/>
                        <a:pt x="2108" y="1670"/>
                        <a:pt x="2108" y="1670"/>
                      </a:cubicBezTo>
                      <a:cubicBezTo>
                        <a:pt x="2100" y="1664"/>
                        <a:pt x="2099" y="1653"/>
                        <a:pt x="2111" y="1648"/>
                      </a:cubicBezTo>
                      <a:cubicBezTo>
                        <a:pt x="2120" y="1645"/>
                        <a:pt x="2138" y="1652"/>
                        <a:pt x="2146" y="1630"/>
                      </a:cubicBezTo>
                      <a:close/>
                      <a:moveTo>
                        <a:pt x="2103" y="1549"/>
                      </a:moveTo>
                      <a:cubicBezTo>
                        <a:pt x="2114" y="1551"/>
                        <a:pt x="2115" y="1536"/>
                        <a:pt x="2116" y="1531"/>
                      </a:cubicBezTo>
                      <a:cubicBezTo>
                        <a:pt x="2117" y="1527"/>
                        <a:pt x="2119" y="1524"/>
                        <a:pt x="2122" y="1523"/>
                      </a:cubicBezTo>
                      <a:cubicBezTo>
                        <a:pt x="2117" y="1522"/>
                        <a:pt x="2106" y="1525"/>
                        <a:pt x="2102" y="1528"/>
                      </a:cubicBezTo>
                      <a:cubicBezTo>
                        <a:pt x="2096" y="1533"/>
                        <a:pt x="2093" y="1541"/>
                        <a:pt x="2099" y="1548"/>
                      </a:cubicBezTo>
                      <a:cubicBezTo>
                        <a:pt x="2099" y="1544"/>
                        <a:pt x="2102" y="1538"/>
                        <a:pt x="2106" y="1536"/>
                      </a:cubicBezTo>
                      <a:cubicBezTo>
                        <a:pt x="2105" y="1538"/>
                        <a:pt x="2102" y="1544"/>
                        <a:pt x="2103" y="1549"/>
                      </a:cubicBezTo>
                      <a:close/>
                      <a:moveTo>
                        <a:pt x="2192" y="1610"/>
                      </a:moveTo>
                      <a:cubicBezTo>
                        <a:pt x="2167" y="1605"/>
                        <a:pt x="2151" y="1620"/>
                        <a:pt x="2139" y="1622"/>
                      </a:cubicBezTo>
                      <a:cubicBezTo>
                        <a:pt x="2125" y="1624"/>
                        <a:pt x="2122" y="1609"/>
                        <a:pt x="2136" y="1603"/>
                      </a:cubicBezTo>
                      <a:cubicBezTo>
                        <a:pt x="2151" y="1597"/>
                        <a:pt x="2174" y="1601"/>
                        <a:pt x="2192" y="1610"/>
                      </a:cubicBezTo>
                      <a:close/>
                      <a:moveTo>
                        <a:pt x="2105" y="1597"/>
                      </a:moveTo>
                      <a:cubicBezTo>
                        <a:pt x="2087" y="1607"/>
                        <a:pt x="2072" y="1644"/>
                        <a:pt x="2091" y="1655"/>
                      </a:cubicBezTo>
                      <a:cubicBezTo>
                        <a:pt x="2089" y="1659"/>
                        <a:pt x="2082" y="1660"/>
                        <a:pt x="2077" y="1655"/>
                      </a:cubicBezTo>
                      <a:cubicBezTo>
                        <a:pt x="2073" y="1651"/>
                        <a:pt x="2070" y="1641"/>
                        <a:pt x="2076" y="1634"/>
                      </a:cubicBezTo>
                      <a:cubicBezTo>
                        <a:pt x="2071" y="1631"/>
                        <a:pt x="2074" y="1618"/>
                        <a:pt x="2086" y="1608"/>
                      </a:cubicBezTo>
                      <a:cubicBezTo>
                        <a:pt x="2077" y="1611"/>
                        <a:pt x="2068" y="1611"/>
                        <a:pt x="2059" y="1609"/>
                      </a:cubicBezTo>
                      <a:cubicBezTo>
                        <a:pt x="2049" y="1607"/>
                        <a:pt x="2039" y="1603"/>
                        <a:pt x="2032" y="1596"/>
                      </a:cubicBezTo>
                      <a:cubicBezTo>
                        <a:pt x="2025" y="1589"/>
                        <a:pt x="2021" y="1578"/>
                        <a:pt x="2024" y="1568"/>
                      </a:cubicBezTo>
                      <a:cubicBezTo>
                        <a:pt x="2026" y="1561"/>
                        <a:pt x="2031" y="1554"/>
                        <a:pt x="2039" y="1553"/>
                      </a:cubicBezTo>
                      <a:cubicBezTo>
                        <a:pt x="2045" y="1552"/>
                        <a:pt x="2052" y="1556"/>
                        <a:pt x="2055" y="1561"/>
                      </a:cubicBezTo>
                      <a:cubicBezTo>
                        <a:pt x="2058" y="1566"/>
                        <a:pt x="2059" y="1573"/>
                        <a:pt x="2058" y="1580"/>
                      </a:cubicBezTo>
                      <a:cubicBezTo>
                        <a:pt x="2053" y="1567"/>
                        <a:pt x="2043" y="1570"/>
                        <a:pt x="2037" y="1568"/>
                      </a:cubicBezTo>
                      <a:cubicBezTo>
                        <a:pt x="2030" y="1565"/>
                        <a:pt x="2031" y="1559"/>
                        <a:pt x="2036" y="1555"/>
                      </a:cubicBezTo>
                      <a:cubicBezTo>
                        <a:pt x="2036" y="1555"/>
                        <a:pt x="2036" y="1555"/>
                        <a:pt x="2036" y="1555"/>
                      </a:cubicBezTo>
                      <a:cubicBezTo>
                        <a:pt x="2030" y="1558"/>
                        <a:pt x="2027" y="1562"/>
                        <a:pt x="2026" y="1568"/>
                      </a:cubicBezTo>
                      <a:cubicBezTo>
                        <a:pt x="2023" y="1577"/>
                        <a:pt x="2024" y="1585"/>
                        <a:pt x="2031" y="1593"/>
                      </a:cubicBezTo>
                      <a:cubicBezTo>
                        <a:pt x="2030" y="1591"/>
                        <a:pt x="2029" y="1588"/>
                        <a:pt x="2029" y="1586"/>
                      </a:cubicBezTo>
                      <a:cubicBezTo>
                        <a:pt x="2028" y="1582"/>
                        <a:pt x="2029" y="1577"/>
                        <a:pt x="2034" y="1575"/>
                      </a:cubicBezTo>
                      <a:cubicBezTo>
                        <a:pt x="2037" y="1574"/>
                        <a:pt x="2039" y="1575"/>
                        <a:pt x="2041" y="1576"/>
                      </a:cubicBezTo>
                      <a:cubicBezTo>
                        <a:pt x="2042" y="1578"/>
                        <a:pt x="2043" y="1579"/>
                        <a:pt x="2042" y="1581"/>
                      </a:cubicBezTo>
                      <a:cubicBezTo>
                        <a:pt x="2042" y="1583"/>
                        <a:pt x="2041" y="1585"/>
                        <a:pt x="2039" y="1586"/>
                      </a:cubicBezTo>
                      <a:cubicBezTo>
                        <a:pt x="2037" y="1587"/>
                        <a:pt x="2034" y="1586"/>
                        <a:pt x="2033" y="1584"/>
                      </a:cubicBezTo>
                      <a:cubicBezTo>
                        <a:pt x="2032" y="1583"/>
                        <a:pt x="2032" y="1581"/>
                        <a:pt x="2033" y="1580"/>
                      </a:cubicBezTo>
                      <a:cubicBezTo>
                        <a:pt x="2034" y="1579"/>
                        <a:pt x="2035" y="1579"/>
                        <a:pt x="2036" y="1580"/>
                      </a:cubicBezTo>
                      <a:cubicBezTo>
                        <a:pt x="2035" y="1580"/>
                        <a:pt x="2035" y="1580"/>
                        <a:pt x="2034" y="1581"/>
                      </a:cubicBezTo>
                      <a:cubicBezTo>
                        <a:pt x="2034" y="1582"/>
                        <a:pt x="2034" y="1584"/>
                        <a:pt x="2036" y="1584"/>
                      </a:cubicBezTo>
                      <a:cubicBezTo>
                        <a:pt x="2037" y="1584"/>
                        <a:pt x="2037" y="1583"/>
                        <a:pt x="2038" y="1583"/>
                      </a:cubicBezTo>
                      <a:cubicBezTo>
                        <a:pt x="2039" y="1582"/>
                        <a:pt x="2039" y="1580"/>
                        <a:pt x="2038" y="1579"/>
                      </a:cubicBezTo>
                      <a:cubicBezTo>
                        <a:pt x="2037" y="1578"/>
                        <a:pt x="2036" y="1577"/>
                        <a:pt x="2034" y="1578"/>
                      </a:cubicBezTo>
                      <a:cubicBezTo>
                        <a:pt x="2030" y="1579"/>
                        <a:pt x="2029" y="1586"/>
                        <a:pt x="2031" y="1589"/>
                      </a:cubicBezTo>
                      <a:cubicBezTo>
                        <a:pt x="2033" y="1596"/>
                        <a:pt x="2040" y="1600"/>
                        <a:pt x="2046" y="1603"/>
                      </a:cubicBezTo>
                      <a:cubicBezTo>
                        <a:pt x="2061" y="1611"/>
                        <a:pt x="2077" y="1610"/>
                        <a:pt x="2091" y="1604"/>
                      </a:cubicBezTo>
                      <a:cubicBezTo>
                        <a:pt x="2095" y="1601"/>
                        <a:pt x="2099" y="1599"/>
                        <a:pt x="2105" y="1597"/>
                      </a:cubicBezTo>
                      <a:close/>
                      <a:moveTo>
                        <a:pt x="2120" y="1585"/>
                      </a:moveTo>
                      <a:cubicBezTo>
                        <a:pt x="2111" y="1590"/>
                        <a:pt x="2100" y="1578"/>
                        <a:pt x="2096" y="1568"/>
                      </a:cubicBezTo>
                      <a:cubicBezTo>
                        <a:pt x="2092" y="1557"/>
                        <a:pt x="2091" y="1543"/>
                        <a:pt x="2078" y="1538"/>
                      </a:cubicBezTo>
                      <a:cubicBezTo>
                        <a:pt x="2072" y="1535"/>
                        <a:pt x="2064" y="1535"/>
                        <a:pt x="2059" y="1540"/>
                      </a:cubicBezTo>
                      <a:cubicBezTo>
                        <a:pt x="2056" y="1543"/>
                        <a:pt x="2055" y="1547"/>
                        <a:pt x="2057" y="1551"/>
                      </a:cubicBezTo>
                      <a:cubicBezTo>
                        <a:pt x="2057" y="1548"/>
                        <a:pt x="2061" y="1543"/>
                        <a:pt x="2066" y="1544"/>
                      </a:cubicBezTo>
                      <a:cubicBezTo>
                        <a:pt x="2071" y="1544"/>
                        <a:pt x="2075" y="1548"/>
                        <a:pt x="2076" y="1553"/>
                      </a:cubicBezTo>
                      <a:cubicBezTo>
                        <a:pt x="2078" y="1564"/>
                        <a:pt x="2079" y="1573"/>
                        <a:pt x="2085" y="1582"/>
                      </a:cubicBezTo>
                      <a:cubicBezTo>
                        <a:pt x="2093" y="1592"/>
                        <a:pt x="2109" y="1596"/>
                        <a:pt x="2120" y="1585"/>
                      </a:cubicBezTo>
                      <a:close/>
                      <a:moveTo>
                        <a:pt x="2158" y="1556"/>
                      </a:moveTo>
                      <a:cubicBezTo>
                        <a:pt x="2152" y="1547"/>
                        <a:pt x="2136" y="1541"/>
                        <a:pt x="2126" y="1543"/>
                      </a:cubicBezTo>
                      <a:cubicBezTo>
                        <a:pt x="2114" y="1545"/>
                        <a:pt x="2113" y="1555"/>
                        <a:pt x="2126" y="1555"/>
                      </a:cubicBezTo>
                      <a:cubicBezTo>
                        <a:pt x="2135" y="1556"/>
                        <a:pt x="2150" y="1550"/>
                        <a:pt x="2158" y="1556"/>
                      </a:cubicBezTo>
                      <a:close/>
                      <a:moveTo>
                        <a:pt x="2354" y="1616"/>
                      </a:moveTo>
                      <a:cubicBezTo>
                        <a:pt x="2385" y="1627"/>
                        <a:pt x="2429" y="1603"/>
                        <a:pt x="2421" y="1572"/>
                      </a:cubicBezTo>
                      <a:cubicBezTo>
                        <a:pt x="2427" y="1571"/>
                        <a:pt x="2435" y="1579"/>
                        <a:pt x="2434" y="1588"/>
                      </a:cubicBezTo>
                      <a:cubicBezTo>
                        <a:pt x="2434" y="1598"/>
                        <a:pt x="2425" y="1607"/>
                        <a:pt x="2411" y="1608"/>
                      </a:cubicBezTo>
                      <a:cubicBezTo>
                        <a:pt x="2413" y="1621"/>
                        <a:pt x="2380" y="1634"/>
                        <a:pt x="2354" y="1616"/>
                      </a:cubicBezTo>
                      <a:close/>
                      <a:moveTo>
                        <a:pt x="2353" y="1755"/>
                      </a:moveTo>
                      <a:cubicBezTo>
                        <a:pt x="2350" y="1755"/>
                        <a:pt x="2348" y="1753"/>
                        <a:pt x="2348" y="1750"/>
                      </a:cubicBezTo>
                      <a:cubicBezTo>
                        <a:pt x="2348" y="1747"/>
                        <a:pt x="2350" y="1745"/>
                        <a:pt x="2353" y="1745"/>
                      </a:cubicBezTo>
                      <a:cubicBezTo>
                        <a:pt x="2355" y="1745"/>
                        <a:pt x="2358" y="1747"/>
                        <a:pt x="2358" y="1750"/>
                      </a:cubicBezTo>
                      <a:cubicBezTo>
                        <a:pt x="2358" y="1752"/>
                        <a:pt x="2356" y="1755"/>
                        <a:pt x="2353" y="1755"/>
                      </a:cubicBezTo>
                      <a:close/>
                      <a:moveTo>
                        <a:pt x="2344" y="1758"/>
                      </a:moveTo>
                      <a:cubicBezTo>
                        <a:pt x="2342" y="1758"/>
                        <a:pt x="2340" y="1756"/>
                        <a:pt x="2340" y="1754"/>
                      </a:cubicBezTo>
                      <a:cubicBezTo>
                        <a:pt x="2340" y="1752"/>
                        <a:pt x="2341" y="1750"/>
                        <a:pt x="2343" y="1750"/>
                      </a:cubicBezTo>
                      <a:cubicBezTo>
                        <a:pt x="2345" y="1750"/>
                        <a:pt x="2347" y="1752"/>
                        <a:pt x="2347" y="1754"/>
                      </a:cubicBezTo>
                      <a:cubicBezTo>
                        <a:pt x="2347" y="1756"/>
                        <a:pt x="2346" y="1758"/>
                        <a:pt x="2344" y="1758"/>
                      </a:cubicBezTo>
                      <a:close/>
                      <a:moveTo>
                        <a:pt x="2362" y="1746"/>
                      </a:moveTo>
                      <a:cubicBezTo>
                        <a:pt x="2358" y="1746"/>
                        <a:pt x="2354" y="1743"/>
                        <a:pt x="2354" y="1739"/>
                      </a:cubicBezTo>
                      <a:cubicBezTo>
                        <a:pt x="2354" y="1735"/>
                        <a:pt x="2357" y="1731"/>
                        <a:pt x="2361" y="1731"/>
                      </a:cubicBezTo>
                      <a:cubicBezTo>
                        <a:pt x="2365" y="1731"/>
                        <a:pt x="2369" y="1734"/>
                        <a:pt x="2369" y="1738"/>
                      </a:cubicBezTo>
                      <a:cubicBezTo>
                        <a:pt x="2369" y="1742"/>
                        <a:pt x="2366" y="1746"/>
                        <a:pt x="2362" y="1746"/>
                      </a:cubicBezTo>
                      <a:close/>
                      <a:moveTo>
                        <a:pt x="2249" y="1626"/>
                      </a:moveTo>
                      <a:cubicBezTo>
                        <a:pt x="2252" y="1615"/>
                        <a:pt x="2264" y="1604"/>
                        <a:pt x="2278" y="1600"/>
                      </a:cubicBezTo>
                      <a:cubicBezTo>
                        <a:pt x="2289" y="1597"/>
                        <a:pt x="2301" y="1597"/>
                        <a:pt x="2311" y="1601"/>
                      </a:cubicBezTo>
                      <a:cubicBezTo>
                        <a:pt x="2316" y="1604"/>
                        <a:pt x="2321" y="1607"/>
                        <a:pt x="2324" y="1612"/>
                      </a:cubicBezTo>
                      <a:cubicBezTo>
                        <a:pt x="2328" y="1619"/>
                        <a:pt x="2328" y="1628"/>
                        <a:pt x="2325" y="1633"/>
                      </a:cubicBezTo>
                      <a:cubicBezTo>
                        <a:pt x="2320" y="1639"/>
                        <a:pt x="2312" y="1639"/>
                        <a:pt x="2308" y="1634"/>
                      </a:cubicBezTo>
                      <a:cubicBezTo>
                        <a:pt x="2318" y="1632"/>
                        <a:pt x="2319" y="1620"/>
                        <a:pt x="2312" y="1613"/>
                      </a:cubicBezTo>
                      <a:cubicBezTo>
                        <a:pt x="2305" y="1605"/>
                        <a:pt x="2289" y="1602"/>
                        <a:pt x="2279" y="1605"/>
                      </a:cubicBezTo>
                      <a:cubicBezTo>
                        <a:pt x="2261" y="1609"/>
                        <a:pt x="2253" y="1620"/>
                        <a:pt x="2249" y="1626"/>
                      </a:cubicBezTo>
                      <a:close/>
                      <a:moveTo>
                        <a:pt x="2330" y="1608"/>
                      </a:moveTo>
                      <a:cubicBezTo>
                        <a:pt x="2358" y="1627"/>
                        <a:pt x="2368" y="1666"/>
                        <a:pt x="2355" y="1688"/>
                      </a:cubicBezTo>
                      <a:cubicBezTo>
                        <a:pt x="2340" y="1710"/>
                        <a:pt x="2321" y="1697"/>
                        <a:pt x="2334" y="1677"/>
                      </a:cubicBezTo>
                      <a:cubicBezTo>
                        <a:pt x="2340" y="1667"/>
                        <a:pt x="2354" y="1631"/>
                        <a:pt x="2330" y="1608"/>
                      </a:cubicBezTo>
                      <a:close/>
                      <a:moveTo>
                        <a:pt x="1960" y="1475"/>
                      </a:moveTo>
                      <a:cubicBezTo>
                        <a:pt x="1985" y="1480"/>
                        <a:pt x="2000" y="1465"/>
                        <a:pt x="2012" y="1463"/>
                      </a:cubicBezTo>
                      <a:cubicBezTo>
                        <a:pt x="2025" y="1461"/>
                        <a:pt x="2028" y="1476"/>
                        <a:pt x="2015" y="1482"/>
                      </a:cubicBezTo>
                      <a:cubicBezTo>
                        <a:pt x="2000" y="1488"/>
                        <a:pt x="1977" y="1484"/>
                        <a:pt x="1960" y="1475"/>
                      </a:cubicBezTo>
                      <a:close/>
                      <a:moveTo>
                        <a:pt x="2038" y="1510"/>
                      </a:moveTo>
                      <a:cubicBezTo>
                        <a:pt x="2035" y="1511"/>
                        <a:pt x="2033" y="1511"/>
                        <a:pt x="2031" y="1510"/>
                      </a:cubicBezTo>
                      <a:cubicBezTo>
                        <a:pt x="2029" y="1509"/>
                        <a:pt x="2027" y="1506"/>
                        <a:pt x="2027" y="1502"/>
                      </a:cubicBezTo>
                      <a:cubicBezTo>
                        <a:pt x="2028" y="1498"/>
                        <a:pt x="2031" y="1496"/>
                        <a:pt x="2034" y="1495"/>
                      </a:cubicBezTo>
                      <a:cubicBezTo>
                        <a:pt x="2040" y="1495"/>
                        <a:pt x="2041" y="1500"/>
                        <a:pt x="2044" y="1502"/>
                      </a:cubicBezTo>
                      <a:cubicBezTo>
                        <a:pt x="2047" y="1504"/>
                        <a:pt x="2052" y="1503"/>
                        <a:pt x="2056" y="1500"/>
                      </a:cubicBezTo>
                      <a:cubicBezTo>
                        <a:pt x="2060" y="1496"/>
                        <a:pt x="2062" y="1490"/>
                        <a:pt x="2060" y="1484"/>
                      </a:cubicBezTo>
                      <a:cubicBezTo>
                        <a:pt x="2058" y="1481"/>
                        <a:pt x="2055" y="1478"/>
                        <a:pt x="2052" y="1480"/>
                      </a:cubicBezTo>
                      <a:cubicBezTo>
                        <a:pt x="2055" y="1482"/>
                        <a:pt x="2055" y="1487"/>
                        <a:pt x="2051" y="1489"/>
                      </a:cubicBezTo>
                      <a:cubicBezTo>
                        <a:pt x="2048" y="1490"/>
                        <a:pt x="2042" y="1489"/>
                        <a:pt x="2037" y="1488"/>
                      </a:cubicBezTo>
                      <a:cubicBezTo>
                        <a:pt x="2031" y="1488"/>
                        <a:pt x="2025" y="1488"/>
                        <a:pt x="2021" y="1490"/>
                      </a:cubicBezTo>
                      <a:cubicBezTo>
                        <a:pt x="2012" y="1495"/>
                        <a:pt x="2010" y="1508"/>
                        <a:pt x="2016" y="1515"/>
                      </a:cubicBezTo>
                      <a:cubicBezTo>
                        <a:pt x="2020" y="1519"/>
                        <a:pt x="2025" y="1521"/>
                        <a:pt x="2030" y="1521"/>
                      </a:cubicBezTo>
                      <a:cubicBezTo>
                        <a:pt x="2035" y="1522"/>
                        <a:pt x="2049" y="1519"/>
                        <a:pt x="2055" y="1524"/>
                      </a:cubicBezTo>
                      <a:cubicBezTo>
                        <a:pt x="2058" y="1527"/>
                        <a:pt x="2058" y="1531"/>
                        <a:pt x="2055" y="1533"/>
                      </a:cubicBezTo>
                      <a:cubicBezTo>
                        <a:pt x="2058" y="1535"/>
                        <a:pt x="2064" y="1532"/>
                        <a:pt x="2065" y="1528"/>
                      </a:cubicBezTo>
                      <a:cubicBezTo>
                        <a:pt x="2068" y="1520"/>
                        <a:pt x="2062" y="1509"/>
                        <a:pt x="2051" y="1507"/>
                      </a:cubicBezTo>
                      <a:cubicBezTo>
                        <a:pt x="2047" y="1506"/>
                        <a:pt x="2043" y="1508"/>
                        <a:pt x="2038" y="1510"/>
                      </a:cubicBezTo>
                      <a:close/>
                      <a:moveTo>
                        <a:pt x="2054" y="1504"/>
                      </a:moveTo>
                      <a:cubicBezTo>
                        <a:pt x="2065" y="1500"/>
                        <a:pt x="2082" y="1505"/>
                        <a:pt x="2090" y="1514"/>
                      </a:cubicBezTo>
                      <a:cubicBezTo>
                        <a:pt x="2098" y="1523"/>
                        <a:pt x="2092" y="1533"/>
                        <a:pt x="2081" y="1525"/>
                      </a:cubicBezTo>
                      <a:cubicBezTo>
                        <a:pt x="2073" y="1518"/>
                        <a:pt x="2064" y="1504"/>
                        <a:pt x="2054" y="1504"/>
                      </a:cubicBezTo>
                      <a:close/>
                      <a:moveTo>
                        <a:pt x="2011" y="1507"/>
                      </a:moveTo>
                      <a:cubicBezTo>
                        <a:pt x="2009" y="1501"/>
                        <a:pt x="2012" y="1495"/>
                        <a:pt x="2015" y="1492"/>
                      </a:cubicBezTo>
                      <a:cubicBezTo>
                        <a:pt x="2013" y="1486"/>
                        <a:pt x="2000" y="1488"/>
                        <a:pt x="1999" y="1497"/>
                      </a:cubicBezTo>
                      <a:cubicBezTo>
                        <a:pt x="1999" y="1503"/>
                        <a:pt x="2005" y="1509"/>
                        <a:pt x="2011" y="1507"/>
                      </a:cubicBezTo>
                      <a:close/>
                      <a:moveTo>
                        <a:pt x="1875" y="1825"/>
                      </a:moveTo>
                      <a:cubicBezTo>
                        <a:pt x="1872" y="1824"/>
                        <a:pt x="1869" y="1821"/>
                        <a:pt x="1870" y="1818"/>
                      </a:cubicBezTo>
                      <a:cubicBezTo>
                        <a:pt x="1872" y="1812"/>
                        <a:pt x="1880" y="1812"/>
                        <a:pt x="1882" y="1817"/>
                      </a:cubicBezTo>
                      <a:cubicBezTo>
                        <a:pt x="1884" y="1820"/>
                        <a:pt x="1882" y="1823"/>
                        <a:pt x="1886" y="1827"/>
                      </a:cubicBezTo>
                      <a:cubicBezTo>
                        <a:pt x="1881" y="1824"/>
                        <a:pt x="1879" y="1826"/>
                        <a:pt x="1875" y="1825"/>
                      </a:cubicBezTo>
                      <a:close/>
                      <a:moveTo>
                        <a:pt x="1601" y="1733"/>
                      </a:moveTo>
                      <a:cubicBezTo>
                        <a:pt x="1604" y="1707"/>
                        <a:pt x="1621" y="1692"/>
                        <a:pt x="1639" y="1687"/>
                      </a:cubicBezTo>
                      <a:cubicBezTo>
                        <a:pt x="1656" y="1683"/>
                        <a:pt x="1667" y="1691"/>
                        <a:pt x="1677" y="1689"/>
                      </a:cubicBezTo>
                      <a:cubicBezTo>
                        <a:pt x="1681" y="1688"/>
                        <a:pt x="1684" y="1686"/>
                        <a:pt x="1687" y="1682"/>
                      </a:cubicBezTo>
                      <a:cubicBezTo>
                        <a:pt x="1690" y="1693"/>
                        <a:pt x="1682" y="1703"/>
                        <a:pt x="1671" y="1705"/>
                      </a:cubicBezTo>
                      <a:cubicBezTo>
                        <a:pt x="1657" y="1707"/>
                        <a:pt x="1648" y="1700"/>
                        <a:pt x="1634" y="1705"/>
                      </a:cubicBezTo>
                      <a:cubicBezTo>
                        <a:pt x="1619" y="1709"/>
                        <a:pt x="1606" y="1720"/>
                        <a:pt x="1601" y="1733"/>
                      </a:cubicBezTo>
                      <a:close/>
                      <a:moveTo>
                        <a:pt x="1570" y="1781"/>
                      </a:moveTo>
                      <a:cubicBezTo>
                        <a:pt x="1570" y="1756"/>
                        <a:pt x="1590" y="1742"/>
                        <a:pt x="1597" y="1732"/>
                      </a:cubicBezTo>
                      <a:cubicBezTo>
                        <a:pt x="1606" y="1719"/>
                        <a:pt x="1596" y="1710"/>
                        <a:pt x="1583" y="1722"/>
                      </a:cubicBezTo>
                      <a:cubicBezTo>
                        <a:pt x="1569" y="1734"/>
                        <a:pt x="1562" y="1762"/>
                        <a:pt x="1570" y="1781"/>
                      </a:cubicBezTo>
                      <a:close/>
                      <a:moveTo>
                        <a:pt x="2088" y="2150"/>
                      </a:moveTo>
                      <a:cubicBezTo>
                        <a:pt x="2087" y="2174"/>
                        <a:pt x="2106" y="2193"/>
                        <a:pt x="2123" y="2197"/>
                      </a:cubicBezTo>
                      <a:cubicBezTo>
                        <a:pt x="2138" y="2201"/>
                        <a:pt x="2147" y="2188"/>
                        <a:pt x="2128" y="2183"/>
                      </a:cubicBezTo>
                      <a:cubicBezTo>
                        <a:pt x="2113" y="2179"/>
                        <a:pt x="2095" y="2174"/>
                        <a:pt x="2088" y="2150"/>
                      </a:cubicBezTo>
                      <a:close/>
                      <a:moveTo>
                        <a:pt x="2384" y="2110"/>
                      </a:moveTo>
                      <a:cubicBezTo>
                        <a:pt x="2384" y="2128"/>
                        <a:pt x="2370" y="2152"/>
                        <a:pt x="2354" y="2160"/>
                      </a:cubicBezTo>
                      <a:cubicBezTo>
                        <a:pt x="2338" y="2169"/>
                        <a:pt x="2328" y="2157"/>
                        <a:pt x="2344" y="2144"/>
                      </a:cubicBezTo>
                      <a:cubicBezTo>
                        <a:pt x="2356" y="2134"/>
                        <a:pt x="2378" y="2130"/>
                        <a:pt x="2384" y="2110"/>
                      </a:cubicBezTo>
                      <a:close/>
                      <a:moveTo>
                        <a:pt x="2106" y="2199"/>
                      </a:moveTo>
                      <a:cubicBezTo>
                        <a:pt x="2120" y="2219"/>
                        <a:pt x="2142" y="2218"/>
                        <a:pt x="2160" y="2212"/>
                      </a:cubicBezTo>
                      <a:cubicBezTo>
                        <a:pt x="2170" y="2209"/>
                        <a:pt x="2181" y="2200"/>
                        <a:pt x="2192" y="2204"/>
                      </a:cubicBezTo>
                      <a:cubicBezTo>
                        <a:pt x="2188" y="2188"/>
                        <a:pt x="2158" y="2201"/>
                        <a:pt x="2148" y="2205"/>
                      </a:cubicBezTo>
                      <a:cubicBezTo>
                        <a:pt x="2132" y="2210"/>
                        <a:pt x="2117" y="2208"/>
                        <a:pt x="2106" y="2199"/>
                      </a:cubicBezTo>
                      <a:close/>
                      <a:moveTo>
                        <a:pt x="2248" y="2136"/>
                      </a:moveTo>
                      <a:cubicBezTo>
                        <a:pt x="2222" y="2130"/>
                        <a:pt x="2196" y="2112"/>
                        <a:pt x="2191" y="2095"/>
                      </a:cubicBezTo>
                      <a:cubicBezTo>
                        <a:pt x="2185" y="2078"/>
                        <a:pt x="2200" y="2068"/>
                        <a:pt x="2209" y="2086"/>
                      </a:cubicBezTo>
                      <a:cubicBezTo>
                        <a:pt x="2217" y="2100"/>
                        <a:pt x="2225" y="2124"/>
                        <a:pt x="2248" y="2136"/>
                      </a:cubicBezTo>
                      <a:close/>
                      <a:moveTo>
                        <a:pt x="2375" y="2214"/>
                      </a:moveTo>
                      <a:cubicBezTo>
                        <a:pt x="2377" y="2218"/>
                        <a:pt x="2375" y="2222"/>
                        <a:pt x="2372" y="2224"/>
                      </a:cubicBezTo>
                      <a:cubicBezTo>
                        <a:pt x="2365" y="2226"/>
                        <a:pt x="2360" y="2218"/>
                        <a:pt x="2363" y="2213"/>
                      </a:cubicBezTo>
                      <a:cubicBezTo>
                        <a:pt x="2366" y="2209"/>
                        <a:pt x="2369" y="2209"/>
                        <a:pt x="2370" y="2203"/>
                      </a:cubicBezTo>
                      <a:cubicBezTo>
                        <a:pt x="2371" y="2209"/>
                        <a:pt x="2374" y="2210"/>
                        <a:pt x="2375" y="2214"/>
                      </a:cubicBezTo>
                      <a:close/>
                      <a:moveTo>
                        <a:pt x="2376" y="2213"/>
                      </a:moveTo>
                      <a:cubicBezTo>
                        <a:pt x="2378" y="2216"/>
                        <a:pt x="2378" y="2218"/>
                        <a:pt x="2377" y="2220"/>
                      </a:cubicBezTo>
                      <a:cubicBezTo>
                        <a:pt x="2376" y="2223"/>
                        <a:pt x="2373" y="2226"/>
                        <a:pt x="2369" y="2225"/>
                      </a:cubicBezTo>
                      <a:cubicBezTo>
                        <a:pt x="2364" y="2225"/>
                        <a:pt x="2361" y="2222"/>
                        <a:pt x="2360" y="2218"/>
                      </a:cubicBezTo>
                      <a:cubicBezTo>
                        <a:pt x="2359" y="2212"/>
                        <a:pt x="2365" y="2211"/>
                        <a:pt x="2367" y="2207"/>
                      </a:cubicBezTo>
                      <a:cubicBezTo>
                        <a:pt x="2369" y="2204"/>
                        <a:pt x="2368" y="2198"/>
                        <a:pt x="2364" y="2194"/>
                      </a:cubicBezTo>
                      <a:cubicBezTo>
                        <a:pt x="2359" y="2189"/>
                        <a:pt x="2352" y="2187"/>
                        <a:pt x="2346" y="2191"/>
                      </a:cubicBezTo>
                      <a:cubicBezTo>
                        <a:pt x="2343" y="2192"/>
                        <a:pt x="2340" y="2196"/>
                        <a:pt x="2342" y="2200"/>
                      </a:cubicBezTo>
                      <a:cubicBezTo>
                        <a:pt x="2344" y="2196"/>
                        <a:pt x="2350" y="2195"/>
                        <a:pt x="2352" y="2201"/>
                      </a:cubicBezTo>
                      <a:cubicBezTo>
                        <a:pt x="2353" y="2203"/>
                        <a:pt x="2353" y="2210"/>
                        <a:pt x="2352" y="2216"/>
                      </a:cubicBezTo>
                      <a:cubicBezTo>
                        <a:pt x="2352" y="2223"/>
                        <a:pt x="2353" y="2229"/>
                        <a:pt x="2356" y="2234"/>
                      </a:cubicBezTo>
                      <a:cubicBezTo>
                        <a:pt x="2362" y="2243"/>
                        <a:pt x="2376" y="2244"/>
                        <a:pt x="2384" y="2236"/>
                      </a:cubicBezTo>
                      <a:cubicBezTo>
                        <a:pt x="2388" y="2232"/>
                        <a:pt x="2389" y="2226"/>
                        <a:pt x="2390" y="2221"/>
                      </a:cubicBezTo>
                      <a:cubicBezTo>
                        <a:pt x="2390" y="2215"/>
                        <a:pt x="2386" y="2199"/>
                        <a:pt x="2390" y="2193"/>
                      </a:cubicBezTo>
                      <a:cubicBezTo>
                        <a:pt x="2394" y="2189"/>
                        <a:pt x="2399" y="2189"/>
                        <a:pt x="2401" y="2192"/>
                      </a:cubicBezTo>
                      <a:cubicBezTo>
                        <a:pt x="2403" y="2188"/>
                        <a:pt x="2399" y="2182"/>
                        <a:pt x="2394" y="2181"/>
                      </a:cubicBezTo>
                      <a:cubicBezTo>
                        <a:pt x="2385" y="2179"/>
                        <a:pt x="2374" y="2187"/>
                        <a:pt x="2372" y="2199"/>
                      </a:cubicBezTo>
                      <a:cubicBezTo>
                        <a:pt x="2372" y="2203"/>
                        <a:pt x="2374" y="2207"/>
                        <a:pt x="2376" y="2213"/>
                      </a:cubicBezTo>
                      <a:close/>
                      <a:moveTo>
                        <a:pt x="2369" y="2196"/>
                      </a:moveTo>
                      <a:cubicBezTo>
                        <a:pt x="2364" y="2184"/>
                        <a:pt x="2367" y="2165"/>
                        <a:pt x="2376" y="2155"/>
                      </a:cubicBezTo>
                      <a:cubicBezTo>
                        <a:pt x="2386" y="2145"/>
                        <a:pt x="2397" y="2151"/>
                        <a:pt x="2389" y="2164"/>
                      </a:cubicBezTo>
                      <a:cubicBezTo>
                        <a:pt x="2383" y="2173"/>
                        <a:pt x="2368" y="2184"/>
                        <a:pt x="2369" y="2196"/>
                      </a:cubicBezTo>
                      <a:close/>
                      <a:moveTo>
                        <a:pt x="2366" y="2260"/>
                      </a:moveTo>
                      <a:cubicBezTo>
                        <a:pt x="2365" y="2260"/>
                        <a:pt x="2363" y="2260"/>
                        <a:pt x="2362" y="2259"/>
                      </a:cubicBezTo>
                      <a:cubicBezTo>
                        <a:pt x="2362" y="2269"/>
                        <a:pt x="2357" y="2287"/>
                        <a:pt x="2347" y="2302"/>
                      </a:cubicBezTo>
                      <a:cubicBezTo>
                        <a:pt x="2349" y="2297"/>
                        <a:pt x="2349" y="2292"/>
                        <a:pt x="2349" y="2288"/>
                      </a:cubicBezTo>
                      <a:cubicBezTo>
                        <a:pt x="2349" y="2255"/>
                        <a:pt x="2326" y="2249"/>
                        <a:pt x="2313" y="2226"/>
                      </a:cubicBezTo>
                      <a:cubicBezTo>
                        <a:pt x="2308" y="2217"/>
                        <a:pt x="2309" y="2206"/>
                        <a:pt x="2321" y="2202"/>
                      </a:cubicBezTo>
                      <a:cubicBezTo>
                        <a:pt x="2326" y="2200"/>
                        <a:pt x="2332" y="2201"/>
                        <a:pt x="2336" y="2205"/>
                      </a:cubicBezTo>
                      <a:cubicBezTo>
                        <a:pt x="2339" y="2208"/>
                        <a:pt x="2340" y="2212"/>
                        <a:pt x="2339" y="2215"/>
                      </a:cubicBezTo>
                      <a:cubicBezTo>
                        <a:pt x="2339" y="2217"/>
                        <a:pt x="2339" y="2219"/>
                        <a:pt x="2338" y="2220"/>
                      </a:cubicBezTo>
                      <a:cubicBezTo>
                        <a:pt x="2338" y="2220"/>
                        <a:pt x="2338" y="2220"/>
                        <a:pt x="2338" y="2218"/>
                      </a:cubicBezTo>
                      <a:cubicBezTo>
                        <a:pt x="2339" y="2215"/>
                        <a:pt x="2335" y="2210"/>
                        <a:pt x="2331" y="2209"/>
                      </a:cubicBezTo>
                      <a:cubicBezTo>
                        <a:pt x="2327" y="2209"/>
                        <a:pt x="2323" y="2213"/>
                        <a:pt x="2323" y="2217"/>
                      </a:cubicBezTo>
                      <a:cubicBezTo>
                        <a:pt x="2322" y="2221"/>
                        <a:pt x="2325" y="2224"/>
                        <a:pt x="2329" y="2225"/>
                      </a:cubicBezTo>
                      <a:cubicBezTo>
                        <a:pt x="2335" y="2227"/>
                        <a:pt x="2340" y="2221"/>
                        <a:pt x="2341" y="2216"/>
                      </a:cubicBezTo>
                      <a:cubicBezTo>
                        <a:pt x="2341" y="2211"/>
                        <a:pt x="2340" y="2207"/>
                        <a:pt x="2337" y="2204"/>
                      </a:cubicBezTo>
                      <a:cubicBezTo>
                        <a:pt x="2333" y="2199"/>
                        <a:pt x="2326" y="2197"/>
                        <a:pt x="2320" y="2199"/>
                      </a:cubicBezTo>
                      <a:cubicBezTo>
                        <a:pt x="2305" y="2203"/>
                        <a:pt x="2304" y="2216"/>
                        <a:pt x="2310" y="2227"/>
                      </a:cubicBezTo>
                      <a:cubicBezTo>
                        <a:pt x="2324" y="2251"/>
                        <a:pt x="2347" y="2256"/>
                        <a:pt x="2345" y="2290"/>
                      </a:cubicBezTo>
                      <a:cubicBezTo>
                        <a:pt x="2344" y="2304"/>
                        <a:pt x="2338" y="2318"/>
                        <a:pt x="2323" y="2326"/>
                      </a:cubicBezTo>
                      <a:cubicBezTo>
                        <a:pt x="2305" y="2335"/>
                        <a:pt x="2282" y="2332"/>
                        <a:pt x="2270" y="2313"/>
                      </a:cubicBezTo>
                      <a:cubicBezTo>
                        <a:pt x="2283" y="2333"/>
                        <a:pt x="2316" y="2327"/>
                        <a:pt x="2331" y="2309"/>
                      </a:cubicBezTo>
                      <a:cubicBezTo>
                        <a:pt x="2338" y="2300"/>
                        <a:pt x="2343" y="2283"/>
                        <a:pt x="2337" y="2269"/>
                      </a:cubicBezTo>
                      <a:cubicBezTo>
                        <a:pt x="2325" y="2242"/>
                        <a:pt x="2295" y="2255"/>
                        <a:pt x="2306" y="2280"/>
                      </a:cubicBezTo>
                      <a:cubicBezTo>
                        <a:pt x="2312" y="2294"/>
                        <a:pt x="2308" y="2308"/>
                        <a:pt x="2294" y="2315"/>
                      </a:cubicBezTo>
                      <a:cubicBezTo>
                        <a:pt x="2286" y="2319"/>
                        <a:pt x="2276" y="2317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4"/>
                        <a:pt x="2271" y="2315"/>
                        <a:pt x="2271" y="2316"/>
                      </a:cubicBezTo>
                      <a:cubicBezTo>
                        <a:pt x="2268" y="2311"/>
                        <a:pt x="2264" y="2307"/>
                        <a:pt x="2259" y="2302"/>
                      </a:cubicBezTo>
                      <a:cubicBezTo>
                        <a:pt x="2248" y="2293"/>
                        <a:pt x="2238" y="2289"/>
                        <a:pt x="2225" y="2286"/>
                      </a:cubicBezTo>
                      <a:cubicBezTo>
                        <a:pt x="2224" y="2286"/>
                        <a:pt x="2224" y="2286"/>
                        <a:pt x="2224" y="2286"/>
                      </a:cubicBezTo>
                      <a:cubicBezTo>
                        <a:pt x="2236" y="2282"/>
                        <a:pt x="2258" y="2281"/>
                        <a:pt x="2268" y="2287"/>
                      </a:cubicBezTo>
                      <a:cubicBezTo>
                        <a:pt x="2268" y="2286"/>
                        <a:pt x="2268" y="2286"/>
                        <a:pt x="2269" y="2285"/>
                      </a:cubicBezTo>
                      <a:cubicBezTo>
                        <a:pt x="2260" y="2280"/>
                        <a:pt x="2242" y="2279"/>
                        <a:pt x="2230" y="2282"/>
                      </a:cubicBezTo>
                      <a:cubicBezTo>
                        <a:pt x="2231" y="2281"/>
                        <a:pt x="2232" y="2279"/>
                        <a:pt x="2234" y="2278"/>
                      </a:cubicBezTo>
                      <a:cubicBezTo>
                        <a:pt x="2234" y="2278"/>
                        <a:pt x="2234" y="2278"/>
                        <a:pt x="2234" y="2278"/>
                      </a:cubicBezTo>
                      <a:cubicBezTo>
                        <a:pt x="2241" y="2272"/>
                        <a:pt x="2247" y="2266"/>
                        <a:pt x="2252" y="2260"/>
                      </a:cubicBezTo>
                      <a:cubicBezTo>
                        <a:pt x="2258" y="2252"/>
                        <a:pt x="2264" y="2240"/>
                        <a:pt x="2273" y="2237"/>
                      </a:cubicBezTo>
                      <a:cubicBezTo>
                        <a:pt x="2282" y="2235"/>
                        <a:pt x="2290" y="2238"/>
                        <a:pt x="2296" y="2245"/>
                      </a:cubicBezTo>
                      <a:cubicBezTo>
                        <a:pt x="2301" y="2251"/>
                        <a:pt x="2303" y="2260"/>
                        <a:pt x="2299" y="2267"/>
                      </a:cubicBezTo>
                      <a:cubicBezTo>
                        <a:pt x="2296" y="2274"/>
                        <a:pt x="2289" y="2278"/>
                        <a:pt x="2283" y="2277"/>
                      </a:cubicBezTo>
                      <a:cubicBezTo>
                        <a:pt x="2277" y="2276"/>
                        <a:pt x="2272" y="2273"/>
                        <a:pt x="2271" y="2267"/>
                      </a:cubicBezTo>
                      <a:cubicBezTo>
                        <a:pt x="2272" y="2271"/>
                        <a:pt x="2276" y="2273"/>
                        <a:pt x="2280" y="2273"/>
                      </a:cubicBezTo>
                      <a:cubicBezTo>
                        <a:pt x="2285" y="2272"/>
                        <a:pt x="2289" y="2267"/>
                        <a:pt x="2288" y="2262"/>
                      </a:cubicBezTo>
                      <a:cubicBezTo>
                        <a:pt x="2287" y="2257"/>
                        <a:pt x="2282" y="2254"/>
                        <a:pt x="2278" y="2255"/>
                      </a:cubicBezTo>
                      <a:cubicBezTo>
                        <a:pt x="2273" y="2255"/>
                        <a:pt x="2270" y="2259"/>
                        <a:pt x="2270" y="2264"/>
                      </a:cubicBezTo>
                      <a:cubicBezTo>
                        <a:pt x="2270" y="2266"/>
                        <a:pt x="2271" y="2269"/>
                        <a:pt x="2272" y="2271"/>
                      </a:cubicBezTo>
                      <a:cubicBezTo>
                        <a:pt x="2274" y="2274"/>
                        <a:pt x="2278" y="2277"/>
                        <a:pt x="2282" y="2278"/>
                      </a:cubicBezTo>
                      <a:cubicBezTo>
                        <a:pt x="2289" y="2279"/>
                        <a:pt x="2296" y="2275"/>
                        <a:pt x="2300" y="2268"/>
                      </a:cubicBezTo>
                      <a:cubicBezTo>
                        <a:pt x="2304" y="2260"/>
                        <a:pt x="2302" y="2250"/>
                        <a:pt x="2297" y="2243"/>
                      </a:cubicBezTo>
                      <a:cubicBezTo>
                        <a:pt x="2291" y="2236"/>
                        <a:pt x="2282" y="2233"/>
                        <a:pt x="2273" y="2235"/>
                      </a:cubicBezTo>
                      <a:cubicBezTo>
                        <a:pt x="2270" y="2236"/>
                        <a:pt x="2268" y="2237"/>
                        <a:pt x="2266" y="2239"/>
                      </a:cubicBezTo>
                      <a:cubicBezTo>
                        <a:pt x="2266" y="2237"/>
                        <a:pt x="2267" y="2236"/>
                        <a:pt x="2267" y="2235"/>
                      </a:cubicBezTo>
                      <a:cubicBezTo>
                        <a:pt x="2276" y="2216"/>
                        <a:pt x="2276" y="2193"/>
                        <a:pt x="2294" y="2179"/>
                      </a:cubicBezTo>
                      <a:cubicBezTo>
                        <a:pt x="2293" y="2179"/>
                        <a:pt x="2293" y="2178"/>
                        <a:pt x="2293" y="2177"/>
                      </a:cubicBezTo>
                      <a:cubicBezTo>
                        <a:pt x="2290" y="2179"/>
                        <a:pt x="2287" y="2181"/>
                        <a:pt x="2285" y="2184"/>
                      </a:cubicBezTo>
                      <a:cubicBezTo>
                        <a:pt x="2281" y="2188"/>
                        <a:pt x="2279" y="2191"/>
                        <a:pt x="2277" y="2195"/>
                      </a:cubicBezTo>
                      <a:cubicBezTo>
                        <a:pt x="2277" y="2191"/>
                        <a:pt x="2276" y="2186"/>
                        <a:pt x="2275" y="2181"/>
                      </a:cubicBezTo>
                      <a:cubicBezTo>
                        <a:pt x="2272" y="2172"/>
                        <a:pt x="2269" y="2165"/>
                        <a:pt x="2263" y="2157"/>
                      </a:cubicBezTo>
                      <a:cubicBezTo>
                        <a:pt x="2261" y="2154"/>
                        <a:pt x="2259" y="2151"/>
                        <a:pt x="2257" y="2149"/>
                      </a:cubicBezTo>
                      <a:cubicBezTo>
                        <a:pt x="2251" y="2143"/>
                        <a:pt x="2245" y="2140"/>
                        <a:pt x="2238" y="2137"/>
                      </a:cubicBezTo>
                      <a:cubicBezTo>
                        <a:pt x="2229" y="2134"/>
                        <a:pt x="2223" y="2133"/>
                        <a:pt x="2214" y="2134"/>
                      </a:cubicBezTo>
                      <a:cubicBezTo>
                        <a:pt x="2207" y="2136"/>
                        <a:pt x="2200" y="2139"/>
                        <a:pt x="2195" y="2144"/>
                      </a:cubicBezTo>
                      <a:cubicBezTo>
                        <a:pt x="2186" y="2154"/>
                        <a:pt x="2184" y="2168"/>
                        <a:pt x="2189" y="2180"/>
                      </a:cubicBezTo>
                      <a:cubicBezTo>
                        <a:pt x="2193" y="2192"/>
                        <a:pt x="2204" y="2201"/>
                        <a:pt x="2216" y="2208"/>
                      </a:cubicBezTo>
                      <a:cubicBezTo>
                        <a:pt x="2200" y="2184"/>
                        <a:pt x="2219" y="2170"/>
                        <a:pt x="2222" y="2159"/>
                      </a:cubicBezTo>
                      <a:cubicBezTo>
                        <a:pt x="2226" y="2143"/>
                        <a:pt x="2214" y="2136"/>
                        <a:pt x="2203" y="2140"/>
                      </a:cubicBezTo>
                      <a:cubicBezTo>
                        <a:pt x="2203" y="2140"/>
                        <a:pt x="2203" y="2140"/>
                        <a:pt x="2203" y="2140"/>
                      </a:cubicBezTo>
                      <a:cubicBezTo>
                        <a:pt x="2207" y="2138"/>
                        <a:pt x="2210" y="2136"/>
                        <a:pt x="2215" y="2136"/>
                      </a:cubicBezTo>
                      <a:cubicBezTo>
                        <a:pt x="2223" y="2135"/>
                        <a:pt x="2229" y="2136"/>
                        <a:pt x="2237" y="2138"/>
                      </a:cubicBezTo>
                      <a:cubicBezTo>
                        <a:pt x="2244" y="2141"/>
                        <a:pt x="2249" y="2145"/>
                        <a:pt x="2255" y="2151"/>
                      </a:cubicBezTo>
                      <a:cubicBezTo>
                        <a:pt x="2263" y="2160"/>
                        <a:pt x="2268" y="2168"/>
                        <a:pt x="2271" y="2180"/>
                      </a:cubicBezTo>
                      <a:cubicBezTo>
                        <a:pt x="2270" y="2176"/>
                        <a:pt x="2269" y="2173"/>
                        <a:pt x="2267" y="2170"/>
                      </a:cubicBezTo>
                      <a:cubicBezTo>
                        <a:pt x="2260" y="2161"/>
                        <a:pt x="2247" y="2156"/>
                        <a:pt x="2238" y="2162"/>
                      </a:cubicBezTo>
                      <a:cubicBezTo>
                        <a:pt x="2233" y="2165"/>
                        <a:pt x="2231" y="2170"/>
                        <a:pt x="2232" y="2175"/>
                      </a:cubicBezTo>
                      <a:cubicBezTo>
                        <a:pt x="2233" y="2179"/>
                        <a:pt x="2235" y="2182"/>
                        <a:pt x="2238" y="2184"/>
                      </a:cubicBezTo>
                      <a:cubicBezTo>
                        <a:pt x="2242" y="2186"/>
                        <a:pt x="2246" y="2186"/>
                        <a:pt x="2250" y="2184"/>
                      </a:cubicBezTo>
                      <a:cubicBezTo>
                        <a:pt x="2255" y="2182"/>
                        <a:pt x="2257" y="2176"/>
                        <a:pt x="2255" y="2171"/>
                      </a:cubicBezTo>
                      <a:cubicBezTo>
                        <a:pt x="2254" y="2168"/>
                        <a:pt x="2251" y="2167"/>
                        <a:pt x="2248" y="2167"/>
                      </a:cubicBezTo>
                      <a:cubicBezTo>
                        <a:pt x="2245" y="2168"/>
                        <a:pt x="2244" y="2169"/>
                        <a:pt x="2244" y="2171"/>
                      </a:cubicBezTo>
                      <a:cubicBezTo>
                        <a:pt x="2245" y="2170"/>
                        <a:pt x="2247" y="2170"/>
                        <a:pt x="2248" y="2170"/>
                      </a:cubicBezTo>
                      <a:cubicBezTo>
                        <a:pt x="2251" y="2170"/>
                        <a:pt x="2252" y="2173"/>
                        <a:pt x="2251" y="2176"/>
                      </a:cubicBezTo>
                      <a:cubicBezTo>
                        <a:pt x="2250" y="2177"/>
                        <a:pt x="2248" y="2178"/>
                        <a:pt x="2246" y="2179"/>
                      </a:cubicBezTo>
                      <a:cubicBezTo>
                        <a:pt x="2243" y="2179"/>
                        <a:pt x="2240" y="2177"/>
                        <a:pt x="2239" y="2174"/>
                      </a:cubicBezTo>
                      <a:cubicBezTo>
                        <a:pt x="2238" y="2171"/>
                        <a:pt x="2240" y="2168"/>
                        <a:pt x="2243" y="2166"/>
                      </a:cubicBezTo>
                      <a:cubicBezTo>
                        <a:pt x="2251" y="2161"/>
                        <a:pt x="2262" y="2167"/>
                        <a:pt x="2267" y="2174"/>
                      </a:cubicBezTo>
                      <a:cubicBezTo>
                        <a:pt x="2283" y="2198"/>
                        <a:pt x="2265" y="2239"/>
                        <a:pt x="2247" y="2261"/>
                      </a:cubicBezTo>
                      <a:cubicBezTo>
                        <a:pt x="2251" y="2252"/>
                        <a:pt x="2253" y="2243"/>
                        <a:pt x="2250" y="2233"/>
                      </a:cubicBezTo>
                      <a:cubicBezTo>
                        <a:pt x="2249" y="2229"/>
                        <a:pt x="2247" y="2224"/>
                        <a:pt x="2243" y="2220"/>
                      </a:cubicBezTo>
                      <a:cubicBezTo>
                        <a:pt x="2246" y="2225"/>
                        <a:pt x="2248" y="2230"/>
                        <a:pt x="2249" y="2234"/>
                      </a:cubicBezTo>
                      <a:cubicBezTo>
                        <a:pt x="2251" y="2245"/>
                        <a:pt x="2247" y="2256"/>
                        <a:pt x="2241" y="2265"/>
                      </a:cubicBezTo>
                      <a:cubicBezTo>
                        <a:pt x="2236" y="2272"/>
                        <a:pt x="2230" y="2276"/>
                        <a:pt x="2224" y="2280"/>
                      </a:cubicBezTo>
                      <a:cubicBezTo>
                        <a:pt x="2212" y="2287"/>
                        <a:pt x="2200" y="2287"/>
                        <a:pt x="2188" y="2293"/>
                      </a:cubicBezTo>
                      <a:cubicBezTo>
                        <a:pt x="2187" y="2293"/>
                        <a:pt x="2187" y="2293"/>
                        <a:pt x="2187" y="2293"/>
                      </a:cubicBezTo>
                      <a:cubicBezTo>
                        <a:pt x="2180" y="2297"/>
                        <a:pt x="2174" y="2300"/>
                        <a:pt x="2168" y="2305"/>
                      </a:cubicBezTo>
                      <a:cubicBezTo>
                        <a:pt x="2166" y="2306"/>
                        <a:pt x="2153" y="2318"/>
                        <a:pt x="2154" y="2320"/>
                      </a:cubicBezTo>
                      <a:cubicBezTo>
                        <a:pt x="2155" y="2321"/>
                        <a:pt x="2164" y="2313"/>
                        <a:pt x="2165" y="2312"/>
                      </a:cubicBezTo>
                      <a:cubicBezTo>
                        <a:pt x="2173" y="2306"/>
                        <a:pt x="2180" y="2302"/>
                        <a:pt x="2189" y="2297"/>
                      </a:cubicBezTo>
                      <a:cubicBezTo>
                        <a:pt x="2190" y="2297"/>
                        <a:pt x="2190" y="2297"/>
                        <a:pt x="2190" y="2297"/>
                      </a:cubicBezTo>
                      <a:cubicBezTo>
                        <a:pt x="2201" y="2292"/>
                        <a:pt x="2211" y="2289"/>
                        <a:pt x="2224" y="2290"/>
                      </a:cubicBezTo>
                      <a:cubicBezTo>
                        <a:pt x="2239" y="2292"/>
                        <a:pt x="2254" y="2299"/>
                        <a:pt x="2262" y="2313"/>
                      </a:cubicBezTo>
                      <a:cubicBezTo>
                        <a:pt x="2266" y="2320"/>
                        <a:pt x="2267" y="2333"/>
                        <a:pt x="2259" y="2338"/>
                      </a:cubicBezTo>
                      <a:cubicBezTo>
                        <a:pt x="2256" y="2340"/>
                        <a:pt x="2252" y="2340"/>
                        <a:pt x="2250" y="2338"/>
                      </a:cubicBezTo>
                      <a:cubicBezTo>
                        <a:pt x="2248" y="2335"/>
                        <a:pt x="2247" y="2333"/>
                        <a:pt x="2249" y="2330"/>
                      </a:cubicBezTo>
                      <a:cubicBezTo>
                        <a:pt x="2250" y="2328"/>
                        <a:pt x="2252" y="2327"/>
                        <a:pt x="2253" y="2327"/>
                      </a:cubicBezTo>
                      <a:cubicBezTo>
                        <a:pt x="2256" y="2326"/>
                        <a:pt x="2259" y="2329"/>
                        <a:pt x="2258" y="2332"/>
                      </a:cubicBezTo>
                      <a:cubicBezTo>
                        <a:pt x="2257" y="2333"/>
                        <a:pt x="2256" y="2334"/>
                        <a:pt x="2255" y="2335"/>
                      </a:cubicBezTo>
                      <a:cubicBezTo>
                        <a:pt x="2256" y="2336"/>
                        <a:pt x="2259" y="2335"/>
                        <a:pt x="2260" y="2333"/>
                      </a:cubicBezTo>
                      <a:cubicBezTo>
                        <a:pt x="2262" y="2331"/>
                        <a:pt x="2261" y="2327"/>
                        <a:pt x="2259" y="2325"/>
                      </a:cubicBezTo>
                      <a:cubicBezTo>
                        <a:pt x="2256" y="2321"/>
                        <a:pt x="2249" y="2320"/>
                        <a:pt x="2245" y="2324"/>
                      </a:cubicBezTo>
                      <a:cubicBezTo>
                        <a:pt x="2242" y="2326"/>
                        <a:pt x="2240" y="2330"/>
                        <a:pt x="2240" y="2334"/>
                      </a:cubicBezTo>
                      <a:cubicBezTo>
                        <a:pt x="2241" y="2338"/>
                        <a:pt x="2243" y="2342"/>
                        <a:pt x="2246" y="2344"/>
                      </a:cubicBezTo>
                      <a:cubicBezTo>
                        <a:pt x="2250" y="2347"/>
                        <a:pt x="2256" y="2347"/>
                        <a:pt x="2260" y="2345"/>
                      </a:cubicBezTo>
                      <a:cubicBezTo>
                        <a:pt x="2270" y="2339"/>
                        <a:pt x="2271" y="2325"/>
                        <a:pt x="2265" y="2315"/>
                      </a:cubicBezTo>
                      <a:cubicBezTo>
                        <a:pt x="2264" y="2312"/>
                        <a:pt x="2261" y="2309"/>
                        <a:pt x="2259" y="2306"/>
                      </a:cubicBezTo>
                      <a:cubicBezTo>
                        <a:pt x="2268" y="2314"/>
                        <a:pt x="2274" y="2322"/>
                        <a:pt x="2278" y="2334"/>
                      </a:cubicBezTo>
                      <a:cubicBezTo>
                        <a:pt x="2281" y="2341"/>
                        <a:pt x="2282" y="2348"/>
                        <a:pt x="2281" y="2356"/>
                      </a:cubicBezTo>
                      <a:cubicBezTo>
                        <a:pt x="2280" y="2364"/>
                        <a:pt x="2278" y="2370"/>
                        <a:pt x="2274" y="2377"/>
                      </a:cubicBezTo>
                      <a:cubicBezTo>
                        <a:pt x="2271" y="2380"/>
                        <a:pt x="2269" y="2383"/>
                        <a:pt x="2265" y="2386"/>
                      </a:cubicBezTo>
                      <a:cubicBezTo>
                        <a:pt x="2265" y="2386"/>
                        <a:pt x="2265" y="2386"/>
                        <a:pt x="2265" y="2386"/>
                      </a:cubicBezTo>
                      <a:cubicBezTo>
                        <a:pt x="2273" y="2377"/>
                        <a:pt x="2272" y="2363"/>
                        <a:pt x="2256" y="2360"/>
                      </a:cubicBezTo>
                      <a:cubicBezTo>
                        <a:pt x="2245" y="2357"/>
                        <a:pt x="2224" y="2369"/>
                        <a:pt x="2209" y="2344"/>
                      </a:cubicBezTo>
                      <a:cubicBezTo>
                        <a:pt x="2210" y="2358"/>
                        <a:pt x="2214" y="2372"/>
                        <a:pt x="2223" y="2381"/>
                      </a:cubicBezTo>
                      <a:cubicBezTo>
                        <a:pt x="2231" y="2391"/>
                        <a:pt x="2245" y="2395"/>
                        <a:pt x="2257" y="2391"/>
                      </a:cubicBezTo>
                      <a:cubicBezTo>
                        <a:pt x="2264" y="2389"/>
                        <a:pt x="2271" y="2384"/>
                        <a:pt x="2275" y="2378"/>
                      </a:cubicBezTo>
                      <a:cubicBezTo>
                        <a:pt x="2280" y="2370"/>
                        <a:pt x="2282" y="2364"/>
                        <a:pt x="2283" y="2356"/>
                      </a:cubicBezTo>
                      <a:cubicBezTo>
                        <a:pt x="2284" y="2347"/>
                        <a:pt x="2283" y="2341"/>
                        <a:pt x="2280" y="2333"/>
                      </a:cubicBezTo>
                      <a:cubicBezTo>
                        <a:pt x="2279" y="2330"/>
                        <a:pt x="2278" y="2327"/>
                        <a:pt x="2276" y="2324"/>
                      </a:cubicBezTo>
                      <a:cubicBezTo>
                        <a:pt x="2275" y="2322"/>
                        <a:pt x="2274" y="2321"/>
                        <a:pt x="2274" y="2319"/>
                      </a:cubicBezTo>
                      <a:cubicBezTo>
                        <a:pt x="2286" y="2336"/>
                        <a:pt x="2310" y="2337"/>
                        <a:pt x="2328" y="2327"/>
                      </a:cubicBezTo>
                      <a:cubicBezTo>
                        <a:pt x="2329" y="2326"/>
                        <a:pt x="2331" y="2325"/>
                        <a:pt x="2332" y="2324"/>
                      </a:cubicBezTo>
                      <a:cubicBezTo>
                        <a:pt x="2352" y="2310"/>
                        <a:pt x="2365" y="2285"/>
                        <a:pt x="2366" y="2260"/>
                      </a:cubicBezTo>
                      <a:close/>
                      <a:moveTo>
                        <a:pt x="2375" y="2243"/>
                      </a:moveTo>
                      <a:cubicBezTo>
                        <a:pt x="2369" y="2246"/>
                        <a:pt x="2361" y="2243"/>
                        <a:pt x="2358" y="2239"/>
                      </a:cubicBezTo>
                      <a:cubicBezTo>
                        <a:pt x="2352" y="2243"/>
                        <a:pt x="2355" y="2257"/>
                        <a:pt x="2366" y="2257"/>
                      </a:cubicBezTo>
                      <a:cubicBezTo>
                        <a:pt x="2372" y="2257"/>
                        <a:pt x="2378" y="2250"/>
                        <a:pt x="2375" y="2243"/>
                      </a:cubicBezTo>
                      <a:close/>
                      <a:moveTo>
                        <a:pt x="2378" y="2257"/>
                      </a:moveTo>
                      <a:cubicBezTo>
                        <a:pt x="2387" y="2252"/>
                        <a:pt x="2396" y="2243"/>
                        <a:pt x="2401" y="2235"/>
                      </a:cubicBezTo>
                      <a:cubicBezTo>
                        <a:pt x="2406" y="2226"/>
                        <a:pt x="2408" y="2215"/>
                        <a:pt x="2409" y="2205"/>
                      </a:cubicBezTo>
                      <a:cubicBezTo>
                        <a:pt x="2410" y="2187"/>
                        <a:pt x="2406" y="2167"/>
                        <a:pt x="2416" y="2151"/>
                      </a:cubicBezTo>
                      <a:cubicBezTo>
                        <a:pt x="2424" y="2138"/>
                        <a:pt x="2440" y="2134"/>
                        <a:pt x="2450" y="2139"/>
                      </a:cubicBezTo>
                      <a:cubicBezTo>
                        <a:pt x="2458" y="2143"/>
                        <a:pt x="2464" y="2153"/>
                        <a:pt x="2462" y="2163"/>
                      </a:cubicBezTo>
                      <a:cubicBezTo>
                        <a:pt x="2461" y="2170"/>
                        <a:pt x="2454" y="2179"/>
                        <a:pt x="2446" y="2177"/>
                      </a:cubicBezTo>
                      <a:cubicBezTo>
                        <a:pt x="2441" y="2176"/>
                        <a:pt x="2438" y="2172"/>
                        <a:pt x="2440" y="2170"/>
                      </a:cubicBezTo>
                      <a:cubicBezTo>
                        <a:pt x="2443" y="2172"/>
                        <a:pt x="2448" y="2170"/>
                        <a:pt x="2449" y="2165"/>
                      </a:cubicBezTo>
                      <a:cubicBezTo>
                        <a:pt x="2450" y="2163"/>
                        <a:pt x="2450" y="2159"/>
                        <a:pt x="2448" y="2156"/>
                      </a:cubicBezTo>
                      <a:cubicBezTo>
                        <a:pt x="2445" y="2151"/>
                        <a:pt x="2439" y="2149"/>
                        <a:pt x="2434" y="2152"/>
                      </a:cubicBezTo>
                      <a:cubicBezTo>
                        <a:pt x="2422" y="2157"/>
                        <a:pt x="2420" y="2178"/>
                        <a:pt x="2421" y="2191"/>
                      </a:cubicBezTo>
                      <a:cubicBezTo>
                        <a:pt x="2422" y="2210"/>
                        <a:pt x="2418" y="2228"/>
                        <a:pt x="2405" y="2243"/>
                      </a:cubicBezTo>
                      <a:cubicBezTo>
                        <a:pt x="2398" y="2251"/>
                        <a:pt x="2389" y="2257"/>
                        <a:pt x="2378" y="2257"/>
                      </a:cubicBezTo>
                      <a:close/>
                      <a:moveTo>
                        <a:pt x="2215" y="2378"/>
                      </a:moveTo>
                      <a:cubicBezTo>
                        <a:pt x="2222" y="2391"/>
                        <a:pt x="2212" y="2400"/>
                        <a:pt x="2205" y="2407"/>
                      </a:cubicBezTo>
                      <a:cubicBezTo>
                        <a:pt x="2199" y="2415"/>
                        <a:pt x="2195" y="2427"/>
                        <a:pt x="2205" y="2434"/>
                      </a:cubicBezTo>
                      <a:cubicBezTo>
                        <a:pt x="2210" y="2422"/>
                        <a:pt x="2217" y="2426"/>
                        <a:pt x="2226" y="2417"/>
                      </a:cubicBezTo>
                      <a:cubicBezTo>
                        <a:pt x="2234" y="2409"/>
                        <a:pt x="2233" y="2390"/>
                        <a:pt x="2215" y="2378"/>
                      </a:cubicBezTo>
                      <a:close/>
                      <a:moveTo>
                        <a:pt x="2145" y="2434"/>
                      </a:moveTo>
                      <a:cubicBezTo>
                        <a:pt x="2174" y="2448"/>
                        <a:pt x="2155" y="2480"/>
                        <a:pt x="2137" y="2484"/>
                      </a:cubicBezTo>
                      <a:cubicBezTo>
                        <a:pt x="2150" y="2475"/>
                        <a:pt x="2155" y="2446"/>
                        <a:pt x="2145" y="2434"/>
                      </a:cubicBezTo>
                      <a:close/>
                      <a:moveTo>
                        <a:pt x="2130" y="2424"/>
                      </a:moveTo>
                      <a:cubicBezTo>
                        <a:pt x="2144" y="2411"/>
                        <a:pt x="2167" y="2408"/>
                        <a:pt x="2181" y="2416"/>
                      </a:cubicBezTo>
                      <a:cubicBezTo>
                        <a:pt x="2211" y="2433"/>
                        <a:pt x="2191" y="2465"/>
                        <a:pt x="2168" y="2443"/>
                      </a:cubicBezTo>
                      <a:cubicBezTo>
                        <a:pt x="2156" y="2431"/>
                        <a:pt x="2148" y="2424"/>
                        <a:pt x="2130" y="2424"/>
                      </a:cubicBezTo>
                      <a:close/>
                      <a:moveTo>
                        <a:pt x="2020" y="2532"/>
                      </a:moveTo>
                      <a:cubicBezTo>
                        <a:pt x="2053" y="2546"/>
                        <a:pt x="2078" y="2529"/>
                        <a:pt x="2096" y="2508"/>
                      </a:cubicBezTo>
                      <a:cubicBezTo>
                        <a:pt x="2106" y="2496"/>
                        <a:pt x="2114" y="2476"/>
                        <a:pt x="2130" y="2473"/>
                      </a:cubicBezTo>
                      <a:cubicBezTo>
                        <a:pt x="2113" y="2456"/>
                        <a:pt x="2087" y="2496"/>
                        <a:pt x="2077" y="2507"/>
                      </a:cubicBezTo>
                      <a:cubicBezTo>
                        <a:pt x="2061" y="2526"/>
                        <a:pt x="2041" y="2536"/>
                        <a:pt x="2020" y="2532"/>
                      </a:cubicBezTo>
                      <a:close/>
                      <a:moveTo>
                        <a:pt x="1787" y="1927"/>
                      </a:moveTo>
                      <a:cubicBezTo>
                        <a:pt x="1805" y="1908"/>
                        <a:pt x="1792" y="1874"/>
                        <a:pt x="1793" y="1860"/>
                      </a:cubicBezTo>
                      <a:cubicBezTo>
                        <a:pt x="1794" y="1837"/>
                        <a:pt x="1815" y="1836"/>
                        <a:pt x="1818" y="1858"/>
                      </a:cubicBezTo>
                      <a:cubicBezTo>
                        <a:pt x="1820" y="1880"/>
                        <a:pt x="1807" y="1913"/>
                        <a:pt x="1787" y="1927"/>
                      </a:cubicBezTo>
                      <a:close/>
                      <a:moveTo>
                        <a:pt x="1765" y="1777"/>
                      </a:moveTo>
                      <a:cubicBezTo>
                        <a:pt x="1736" y="1792"/>
                        <a:pt x="1712" y="1772"/>
                        <a:pt x="1696" y="1771"/>
                      </a:cubicBezTo>
                      <a:cubicBezTo>
                        <a:pt x="1679" y="1770"/>
                        <a:pt x="1675" y="1786"/>
                        <a:pt x="1693" y="1792"/>
                      </a:cubicBezTo>
                      <a:cubicBezTo>
                        <a:pt x="1715" y="1800"/>
                        <a:pt x="1745" y="1793"/>
                        <a:pt x="1765" y="1777"/>
                      </a:cubicBezTo>
                      <a:close/>
                      <a:moveTo>
                        <a:pt x="1990" y="2189"/>
                      </a:moveTo>
                      <a:cubicBezTo>
                        <a:pt x="1996" y="2171"/>
                        <a:pt x="1987" y="2161"/>
                        <a:pt x="1968" y="2153"/>
                      </a:cubicBezTo>
                      <a:cubicBezTo>
                        <a:pt x="1953" y="2147"/>
                        <a:pt x="1944" y="2135"/>
                        <a:pt x="1948" y="2124"/>
                      </a:cubicBezTo>
                      <a:cubicBezTo>
                        <a:pt x="1940" y="2128"/>
                        <a:pt x="1936" y="2142"/>
                        <a:pt x="1942" y="2151"/>
                      </a:cubicBezTo>
                      <a:cubicBezTo>
                        <a:pt x="1950" y="2165"/>
                        <a:pt x="1967" y="2163"/>
                        <a:pt x="1980" y="2172"/>
                      </a:cubicBezTo>
                      <a:cubicBezTo>
                        <a:pt x="1984" y="2175"/>
                        <a:pt x="1989" y="2181"/>
                        <a:pt x="1990" y="2189"/>
                      </a:cubicBezTo>
                      <a:close/>
                      <a:moveTo>
                        <a:pt x="1922" y="1833"/>
                      </a:moveTo>
                      <a:cubicBezTo>
                        <a:pt x="1923" y="1831"/>
                        <a:pt x="1925" y="1831"/>
                        <a:pt x="1927" y="1832"/>
                      </a:cubicBezTo>
                      <a:cubicBezTo>
                        <a:pt x="1929" y="1833"/>
                        <a:pt x="1930" y="1835"/>
                        <a:pt x="1929" y="1837"/>
                      </a:cubicBezTo>
                      <a:cubicBezTo>
                        <a:pt x="1928" y="1839"/>
                        <a:pt x="1926" y="1839"/>
                        <a:pt x="1924" y="1839"/>
                      </a:cubicBezTo>
                      <a:cubicBezTo>
                        <a:pt x="1922" y="1838"/>
                        <a:pt x="1921" y="1835"/>
                        <a:pt x="1922" y="1833"/>
                      </a:cubicBezTo>
                      <a:close/>
                      <a:moveTo>
                        <a:pt x="1923" y="1855"/>
                      </a:moveTo>
                      <a:cubicBezTo>
                        <a:pt x="1925" y="1851"/>
                        <a:pt x="1930" y="1849"/>
                        <a:pt x="1934" y="1851"/>
                      </a:cubicBezTo>
                      <a:cubicBezTo>
                        <a:pt x="1937" y="1853"/>
                        <a:pt x="1939" y="1858"/>
                        <a:pt x="1937" y="1861"/>
                      </a:cubicBezTo>
                      <a:cubicBezTo>
                        <a:pt x="1935" y="1865"/>
                        <a:pt x="1931" y="1867"/>
                        <a:pt x="1927" y="1865"/>
                      </a:cubicBezTo>
                      <a:cubicBezTo>
                        <a:pt x="1923" y="1863"/>
                        <a:pt x="1922" y="1858"/>
                        <a:pt x="1923" y="1855"/>
                      </a:cubicBezTo>
                      <a:close/>
                      <a:moveTo>
                        <a:pt x="1920" y="1843"/>
                      </a:moveTo>
                      <a:cubicBezTo>
                        <a:pt x="1921" y="1840"/>
                        <a:pt x="1924" y="1839"/>
                        <a:pt x="1927" y="1841"/>
                      </a:cubicBezTo>
                      <a:cubicBezTo>
                        <a:pt x="1929" y="1842"/>
                        <a:pt x="1930" y="1845"/>
                        <a:pt x="1929" y="1847"/>
                      </a:cubicBezTo>
                      <a:cubicBezTo>
                        <a:pt x="1928" y="1850"/>
                        <a:pt x="1925" y="1851"/>
                        <a:pt x="1922" y="1849"/>
                      </a:cubicBezTo>
                      <a:cubicBezTo>
                        <a:pt x="1920" y="1848"/>
                        <a:pt x="1919" y="1845"/>
                        <a:pt x="1920" y="1843"/>
                      </a:cubicBezTo>
                      <a:close/>
                      <a:moveTo>
                        <a:pt x="1807" y="2138"/>
                      </a:moveTo>
                      <a:cubicBezTo>
                        <a:pt x="1810" y="2137"/>
                        <a:pt x="1812" y="2135"/>
                        <a:pt x="1813" y="2132"/>
                      </a:cubicBezTo>
                      <a:cubicBezTo>
                        <a:pt x="1815" y="2129"/>
                        <a:pt x="1815" y="2124"/>
                        <a:pt x="1811" y="2120"/>
                      </a:cubicBezTo>
                      <a:cubicBezTo>
                        <a:pt x="1807" y="2116"/>
                        <a:pt x="1801" y="2117"/>
                        <a:pt x="1798" y="2119"/>
                      </a:cubicBezTo>
                      <a:cubicBezTo>
                        <a:pt x="1791" y="2124"/>
                        <a:pt x="1795" y="2129"/>
                        <a:pt x="1794" y="2134"/>
                      </a:cubicBezTo>
                      <a:cubicBezTo>
                        <a:pt x="1792" y="2139"/>
                        <a:pt x="1786" y="2143"/>
                        <a:pt x="1779" y="2143"/>
                      </a:cubicBezTo>
                      <a:cubicBezTo>
                        <a:pt x="1771" y="2143"/>
                        <a:pt x="1763" y="2138"/>
                        <a:pt x="1761" y="2130"/>
                      </a:cubicBezTo>
                      <a:cubicBezTo>
                        <a:pt x="1760" y="2125"/>
                        <a:pt x="1761" y="2120"/>
                        <a:pt x="1766" y="2118"/>
                      </a:cubicBezTo>
                      <a:cubicBezTo>
                        <a:pt x="1764" y="2123"/>
                        <a:pt x="1768" y="2129"/>
                        <a:pt x="1775" y="2127"/>
                      </a:cubicBezTo>
                      <a:cubicBezTo>
                        <a:pt x="1779" y="2126"/>
                        <a:pt x="1784" y="2120"/>
                        <a:pt x="1789" y="2114"/>
                      </a:cubicBezTo>
                      <a:cubicBezTo>
                        <a:pt x="1795" y="2108"/>
                        <a:pt x="1801" y="2103"/>
                        <a:pt x="1808" y="2102"/>
                      </a:cubicBezTo>
                      <a:cubicBezTo>
                        <a:pt x="1821" y="2100"/>
                        <a:pt x="1834" y="2111"/>
                        <a:pt x="1834" y="2125"/>
                      </a:cubicBezTo>
                      <a:cubicBezTo>
                        <a:pt x="1833" y="2132"/>
                        <a:pt x="1829" y="2138"/>
                        <a:pt x="1825" y="2143"/>
                      </a:cubicBezTo>
                      <a:cubicBezTo>
                        <a:pt x="1819" y="2148"/>
                        <a:pt x="1802" y="2158"/>
                        <a:pt x="1801" y="2167"/>
                      </a:cubicBezTo>
                      <a:cubicBezTo>
                        <a:pt x="1799" y="2174"/>
                        <a:pt x="1804" y="2178"/>
                        <a:pt x="1808" y="2177"/>
                      </a:cubicBezTo>
                      <a:cubicBezTo>
                        <a:pt x="1807" y="2182"/>
                        <a:pt x="1799" y="2184"/>
                        <a:pt x="1793" y="2180"/>
                      </a:cubicBezTo>
                      <a:cubicBezTo>
                        <a:pt x="1784" y="2174"/>
                        <a:pt x="1781" y="2158"/>
                        <a:pt x="1790" y="2146"/>
                      </a:cubicBezTo>
                      <a:cubicBezTo>
                        <a:pt x="1794" y="2142"/>
                        <a:pt x="1799" y="2140"/>
                        <a:pt x="1807" y="2138"/>
                      </a:cubicBezTo>
                      <a:close/>
                      <a:moveTo>
                        <a:pt x="2319" y="2164"/>
                      </a:moveTo>
                      <a:cubicBezTo>
                        <a:pt x="2322" y="2166"/>
                        <a:pt x="2323" y="2169"/>
                        <a:pt x="2321" y="2172"/>
                      </a:cubicBezTo>
                      <a:cubicBezTo>
                        <a:pt x="2319" y="2174"/>
                        <a:pt x="2316" y="2175"/>
                        <a:pt x="2313" y="2173"/>
                      </a:cubicBezTo>
                      <a:cubicBezTo>
                        <a:pt x="2311" y="2172"/>
                        <a:pt x="2310" y="2168"/>
                        <a:pt x="2312" y="2166"/>
                      </a:cubicBezTo>
                      <a:cubicBezTo>
                        <a:pt x="2314" y="2163"/>
                        <a:pt x="2317" y="2163"/>
                        <a:pt x="2319" y="2164"/>
                      </a:cubicBezTo>
                      <a:close/>
                      <a:moveTo>
                        <a:pt x="2329" y="2168"/>
                      </a:moveTo>
                      <a:cubicBezTo>
                        <a:pt x="2331" y="2169"/>
                        <a:pt x="2332" y="2172"/>
                        <a:pt x="2331" y="2174"/>
                      </a:cubicBezTo>
                      <a:cubicBezTo>
                        <a:pt x="2329" y="2176"/>
                        <a:pt x="2327" y="2176"/>
                        <a:pt x="2325" y="2175"/>
                      </a:cubicBezTo>
                      <a:cubicBezTo>
                        <a:pt x="2323" y="2173"/>
                        <a:pt x="2322" y="2171"/>
                        <a:pt x="2324" y="2169"/>
                      </a:cubicBezTo>
                      <a:cubicBezTo>
                        <a:pt x="2325" y="2167"/>
                        <a:pt x="2327" y="2167"/>
                        <a:pt x="2329" y="2168"/>
                      </a:cubicBezTo>
                      <a:close/>
                      <a:moveTo>
                        <a:pt x="2306" y="2166"/>
                      </a:moveTo>
                      <a:cubicBezTo>
                        <a:pt x="2310" y="2169"/>
                        <a:pt x="2311" y="2174"/>
                        <a:pt x="2308" y="2178"/>
                      </a:cubicBezTo>
                      <a:cubicBezTo>
                        <a:pt x="2306" y="2181"/>
                        <a:pt x="2301" y="2182"/>
                        <a:pt x="2297" y="2180"/>
                      </a:cubicBezTo>
                      <a:cubicBezTo>
                        <a:pt x="2293" y="2177"/>
                        <a:pt x="2292" y="2172"/>
                        <a:pt x="2295" y="2168"/>
                      </a:cubicBezTo>
                      <a:cubicBezTo>
                        <a:pt x="2297" y="2165"/>
                        <a:pt x="2302" y="2164"/>
                        <a:pt x="2306" y="2166"/>
                      </a:cubicBezTo>
                      <a:close/>
                      <a:moveTo>
                        <a:pt x="1907" y="2088"/>
                      </a:moveTo>
                      <a:cubicBezTo>
                        <a:pt x="1914" y="2087"/>
                        <a:pt x="1922" y="2088"/>
                        <a:pt x="1927" y="2092"/>
                      </a:cubicBezTo>
                      <a:cubicBezTo>
                        <a:pt x="1932" y="2095"/>
                        <a:pt x="1936" y="2102"/>
                        <a:pt x="1935" y="2109"/>
                      </a:cubicBezTo>
                      <a:cubicBezTo>
                        <a:pt x="1933" y="2117"/>
                        <a:pt x="1926" y="2122"/>
                        <a:pt x="1918" y="2124"/>
                      </a:cubicBezTo>
                      <a:cubicBezTo>
                        <a:pt x="1907" y="2127"/>
                        <a:pt x="1896" y="2123"/>
                        <a:pt x="1889" y="2114"/>
                      </a:cubicBezTo>
                      <a:cubicBezTo>
                        <a:pt x="1883" y="2108"/>
                        <a:pt x="1879" y="2099"/>
                        <a:pt x="1877" y="2090"/>
                      </a:cubicBezTo>
                      <a:cubicBezTo>
                        <a:pt x="1877" y="2092"/>
                        <a:pt x="1877" y="2093"/>
                        <a:pt x="1877" y="2095"/>
                      </a:cubicBezTo>
                      <a:cubicBezTo>
                        <a:pt x="1876" y="2118"/>
                        <a:pt x="1871" y="2141"/>
                        <a:pt x="1863" y="2163"/>
                      </a:cubicBezTo>
                      <a:cubicBezTo>
                        <a:pt x="1853" y="2187"/>
                        <a:pt x="1841" y="2203"/>
                        <a:pt x="1845" y="2232"/>
                      </a:cubicBezTo>
                      <a:cubicBezTo>
                        <a:pt x="1845" y="2237"/>
                        <a:pt x="1847" y="2243"/>
                        <a:pt x="1849" y="2249"/>
                      </a:cubicBezTo>
                      <a:cubicBezTo>
                        <a:pt x="1852" y="2257"/>
                        <a:pt x="1856" y="2262"/>
                        <a:pt x="1862" y="2269"/>
                      </a:cubicBezTo>
                      <a:cubicBezTo>
                        <a:pt x="1868" y="2275"/>
                        <a:pt x="1873" y="2278"/>
                        <a:pt x="1881" y="2282"/>
                      </a:cubicBezTo>
                      <a:cubicBezTo>
                        <a:pt x="1910" y="2294"/>
                        <a:pt x="1936" y="2284"/>
                        <a:pt x="1954" y="2261"/>
                      </a:cubicBezTo>
                      <a:cubicBezTo>
                        <a:pt x="1962" y="2250"/>
                        <a:pt x="1965" y="2238"/>
                        <a:pt x="1961" y="2225"/>
                      </a:cubicBezTo>
                      <a:cubicBezTo>
                        <a:pt x="1957" y="2215"/>
                        <a:pt x="1950" y="2207"/>
                        <a:pt x="1939" y="2204"/>
                      </a:cubicBezTo>
                      <a:cubicBezTo>
                        <a:pt x="1930" y="2202"/>
                        <a:pt x="1922" y="2204"/>
                        <a:pt x="1914" y="2209"/>
                      </a:cubicBezTo>
                      <a:cubicBezTo>
                        <a:pt x="1911" y="2211"/>
                        <a:pt x="1909" y="2213"/>
                        <a:pt x="1907" y="2216"/>
                      </a:cubicBezTo>
                      <a:cubicBezTo>
                        <a:pt x="1908" y="2215"/>
                        <a:pt x="1908" y="2215"/>
                        <a:pt x="1909" y="2214"/>
                      </a:cubicBezTo>
                      <a:cubicBezTo>
                        <a:pt x="1916" y="2210"/>
                        <a:pt x="1925" y="2212"/>
                        <a:pt x="1929" y="2218"/>
                      </a:cubicBezTo>
                      <a:cubicBezTo>
                        <a:pt x="1933" y="2225"/>
                        <a:pt x="1931" y="2233"/>
                        <a:pt x="1925" y="2238"/>
                      </a:cubicBezTo>
                      <a:cubicBezTo>
                        <a:pt x="1918" y="2242"/>
                        <a:pt x="1909" y="2240"/>
                        <a:pt x="1905" y="2233"/>
                      </a:cubicBezTo>
                      <a:cubicBezTo>
                        <a:pt x="1899" y="2224"/>
                        <a:pt x="1905" y="2213"/>
                        <a:pt x="1913" y="2207"/>
                      </a:cubicBezTo>
                      <a:cubicBezTo>
                        <a:pt x="1921" y="2202"/>
                        <a:pt x="1930" y="2200"/>
                        <a:pt x="1940" y="2201"/>
                      </a:cubicBezTo>
                      <a:cubicBezTo>
                        <a:pt x="1950" y="2204"/>
                        <a:pt x="1958" y="2210"/>
                        <a:pt x="1963" y="2220"/>
                      </a:cubicBezTo>
                      <a:cubicBezTo>
                        <a:pt x="1959" y="2211"/>
                        <a:pt x="1954" y="2202"/>
                        <a:pt x="1949" y="2196"/>
                      </a:cubicBezTo>
                      <a:cubicBezTo>
                        <a:pt x="1950" y="2195"/>
                        <a:pt x="1951" y="2194"/>
                        <a:pt x="1951" y="2192"/>
                      </a:cubicBezTo>
                      <a:cubicBezTo>
                        <a:pt x="1961" y="2203"/>
                        <a:pt x="1966" y="2215"/>
                        <a:pt x="1967" y="2225"/>
                      </a:cubicBezTo>
                      <a:cubicBezTo>
                        <a:pt x="1967" y="2206"/>
                        <a:pt x="1959" y="2189"/>
                        <a:pt x="1945" y="2177"/>
                      </a:cubicBezTo>
                      <a:cubicBezTo>
                        <a:pt x="1937" y="2169"/>
                        <a:pt x="1927" y="2164"/>
                        <a:pt x="1914" y="2162"/>
                      </a:cubicBezTo>
                      <a:cubicBezTo>
                        <a:pt x="1907" y="2161"/>
                        <a:pt x="1901" y="2160"/>
                        <a:pt x="1893" y="2159"/>
                      </a:cubicBezTo>
                      <a:cubicBezTo>
                        <a:pt x="1887" y="2157"/>
                        <a:pt x="1881" y="2155"/>
                        <a:pt x="1877" y="2150"/>
                      </a:cubicBezTo>
                      <a:cubicBezTo>
                        <a:pt x="1874" y="2145"/>
                        <a:pt x="1873" y="2140"/>
                        <a:pt x="1876" y="2135"/>
                      </a:cubicBezTo>
                      <a:cubicBezTo>
                        <a:pt x="1878" y="2131"/>
                        <a:pt x="1882" y="2128"/>
                        <a:pt x="1887" y="2128"/>
                      </a:cubicBezTo>
                      <a:cubicBezTo>
                        <a:pt x="1890" y="2128"/>
                        <a:pt x="1893" y="2129"/>
                        <a:pt x="1895" y="2132"/>
                      </a:cubicBezTo>
                      <a:cubicBezTo>
                        <a:pt x="1897" y="2135"/>
                        <a:pt x="1898" y="2140"/>
                        <a:pt x="1894" y="2143"/>
                      </a:cubicBezTo>
                      <a:cubicBezTo>
                        <a:pt x="1891" y="2144"/>
                        <a:pt x="1888" y="2144"/>
                        <a:pt x="1887" y="2142"/>
                      </a:cubicBezTo>
                      <a:cubicBezTo>
                        <a:pt x="1884" y="2140"/>
                        <a:pt x="1885" y="2136"/>
                        <a:pt x="1887" y="2134"/>
                      </a:cubicBezTo>
                      <a:cubicBezTo>
                        <a:pt x="1889" y="2132"/>
                        <a:pt x="1893" y="2132"/>
                        <a:pt x="1895" y="2134"/>
                      </a:cubicBezTo>
                      <a:cubicBezTo>
                        <a:pt x="1895" y="2135"/>
                        <a:pt x="1895" y="2135"/>
                        <a:pt x="1896" y="2136"/>
                      </a:cubicBezTo>
                      <a:cubicBezTo>
                        <a:pt x="1895" y="2135"/>
                        <a:pt x="1895" y="2133"/>
                        <a:pt x="1894" y="2132"/>
                      </a:cubicBezTo>
                      <a:cubicBezTo>
                        <a:pt x="1892" y="2130"/>
                        <a:pt x="1890" y="2129"/>
                        <a:pt x="1887" y="2129"/>
                      </a:cubicBezTo>
                      <a:cubicBezTo>
                        <a:pt x="1883" y="2130"/>
                        <a:pt x="1879" y="2132"/>
                        <a:pt x="1878" y="2136"/>
                      </a:cubicBezTo>
                      <a:cubicBezTo>
                        <a:pt x="1876" y="2140"/>
                        <a:pt x="1877" y="2145"/>
                        <a:pt x="1879" y="2149"/>
                      </a:cubicBezTo>
                      <a:cubicBezTo>
                        <a:pt x="1883" y="2153"/>
                        <a:pt x="1888" y="2155"/>
                        <a:pt x="1894" y="2156"/>
                      </a:cubicBezTo>
                      <a:cubicBezTo>
                        <a:pt x="1901" y="2157"/>
                        <a:pt x="1907" y="2158"/>
                        <a:pt x="1913" y="2159"/>
                      </a:cubicBezTo>
                      <a:cubicBezTo>
                        <a:pt x="1926" y="2161"/>
                        <a:pt x="1938" y="2167"/>
                        <a:pt x="1947" y="2175"/>
                      </a:cubicBezTo>
                      <a:cubicBezTo>
                        <a:pt x="1956" y="2183"/>
                        <a:pt x="1963" y="2193"/>
                        <a:pt x="1966" y="2204"/>
                      </a:cubicBezTo>
                      <a:cubicBezTo>
                        <a:pt x="1972" y="2221"/>
                        <a:pt x="1970" y="2240"/>
                        <a:pt x="1962" y="2256"/>
                      </a:cubicBezTo>
                      <a:cubicBezTo>
                        <a:pt x="1963" y="2256"/>
                        <a:pt x="1964" y="2255"/>
                        <a:pt x="1965" y="2254"/>
                      </a:cubicBezTo>
                      <a:cubicBezTo>
                        <a:pt x="1969" y="2251"/>
                        <a:pt x="1973" y="2249"/>
                        <a:pt x="1978" y="2247"/>
                      </a:cubicBezTo>
                      <a:cubicBezTo>
                        <a:pt x="1985" y="2244"/>
                        <a:pt x="1991" y="2241"/>
                        <a:pt x="1999" y="2241"/>
                      </a:cubicBezTo>
                      <a:cubicBezTo>
                        <a:pt x="2026" y="2240"/>
                        <a:pt x="2042" y="2266"/>
                        <a:pt x="2039" y="2289"/>
                      </a:cubicBezTo>
                      <a:cubicBezTo>
                        <a:pt x="2038" y="2298"/>
                        <a:pt x="2033" y="2307"/>
                        <a:pt x="2027" y="2313"/>
                      </a:cubicBezTo>
                      <a:cubicBezTo>
                        <a:pt x="2026" y="2310"/>
                        <a:pt x="2026" y="2310"/>
                        <a:pt x="2026" y="2310"/>
                      </a:cubicBezTo>
                      <a:cubicBezTo>
                        <a:pt x="2031" y="2304"/>
                        <a:pt x="2034" y="2297"/>
                        <a:pt x="2035" y="2288"/>
                      </a:cubicBezTo>
                      <a:cubicBezTo>
                        <a:pt x="2037" y="2268"/>
                        <a:pt x="2023" y="2244"/>
                        <a:pt x="2000" y="2245"/>
                      </a:cubicBezTo>
                      <a:cubicBezTo>
                        <a:pt x="1992" y="2246"/>
                        <a:pt x="1986" y="2248"/>
                        <a:pt x="1980" y="2251"/>
                      </a:cubicBezTo>
                      <a:cubicBezTo>
                        <a:pt x="1975" y="2253"/>
                        <a:pt x="1971" y="2256"/>
                        <a:pt x="1968" y="2258"/>
                      </a:cubicBezTo>
                      <a:cubicBezTo>
                        <a:pt x="1950" y="2270"/>
                        <a:pt x="1942" y="2284"/>
                        <a:pt x="1920" y="2290"/>
                      </a:cubicBezTo>
                      <a:cubicBezTo>
                        <a:pt x="1907" y="2293"/>
                        <a:pt x="1894" y="2292"/>
                        <a:pt x="1879" y="2286"/>
                      </a:cubicBezTo>
                      <a:cubicBezTo>
                        <a:pt x="1871" y="2282"/>
                        <a:pt x="1865" y="2278"/>
                        <a:pt x="1859" y="2272"/>
                      </a:cubicBezTo>
                      <a:cubicBezTo>
                        <a:pt x="1853" y="2265"/>
                        <a:pt x="1849" y="2259"/>
                        <a:pt x="1845" y="2250"/>
                      </a:cubicBezTo>
                      <a:cubicBezTo>
                        <a:pt x="1841" y="2237"/>
                        <a:pt x="1840" y="2226"/>
                        <a:pt x="1842" y="2212"/>
                      </a:cubicBezTo>
                      <a:cubicBezTo>
                        <a:pt x="1840" y="2220"/>
                        <a:pt x="1838" y="2226"/>
                        <a:pt x="1838" y="2227"/>
                      </a:cubicBezTo>
                      <a:cubicBezTo>
                        <a:pt x="1831" y="2255"/>
                        <a:pt x="1827" y="2283"/>
                        <a:pt x="1826" y="2310"/>
                      </a:cubicBezTo>
                      <a:cubicBezTo>
                        <a:pt x="1826" y="2318"/>
                        <a:pt x="1828" y="2324"/>
                        <a:pt x="1832" y="2329"/>
                      </a:cubicBezTo>
                      <a:cubicBezTo>
                        <a:pt x="1834" y="2332"/>
                        <a:pt x="1837" y="2334"/>
                        <a:pt x="1841" y="2335"/>
                      </a:cubicBezTo>
                      <a:cubicBezTo>
                        <a:pt x="1846" y="2336"/>
                        <a:pt x="1853" y="2334"/>
                        <a:pt x="1855" y="2328"/>
                      </a:cubicBezTo>
                      <a:cubicBezTo>
                        <a:pt x="1856" y="2325"/>
                        <a:pt x="1856" y="2322"/>
                        <a:pt x="1853" y="2319"/>
                      </a:cubicBezTo>
                      <a:cubicBezTo>
                        <a:pt x="1850" y="2317"/>
                        <a:pt x="1846" y="2317"/>
                        <a:pt x="1843" y="2320"/>
                      </a:cubicBezTo>
                      <a:cubicBezTo>
                        <a:pt x="1842" y="2322"/>
                        <a:pt x="1842" y="2325"/>
                        <a:pt x="1844" y="2328"/>
                      </a:cubicBezTo>
                      <a:cubicBezTo>
                        <a:pt x="1841" y="2327"/>
                        <a:pt x="1839" y="2323"/>
                        <a:pt x="1840" y="2319"/>
                      </a:cubicBezTo>
                      <a:cubicBezTo>
                        <a:pt x="1842" y="2310"/>
                        <a:pt x="1856" y="2309"/>
                        <a:pt x="1861" y="2319"/>
                      </a:cubicBezTo>
                      <a:cubicBezTo>
                        <a:pt x="1864" y="2328"/>
                        <a:pt x="1860" y="2336"/>
                        <a:pt x="1853" y="2339"/>
                      </a:cubicBezTo>
                      <a:cubicBezTo>
                        <a:pt x="1842" y="2344"/>
                        <a:pt x="1829" y="2336"/>
                        <a:pt x="1826" y="2323"/>
                      </a:cubicBezTo>
                      <a:cubicBezTo>
                        <a:pt x="1827" y="2346"/>
                        <a:pt x="1830" y="2368"/>
                        <a:pt x="1836" y="2389"/>
                      </a:cubicBezTo>
                      <a:cubicBezTo>
                        <a:pt x="1836" y="2380"/>
                        <a:pt x="1837" y="2372"/>
                        <a:pt x="1840" y="2364"/>
                      </a:cubicBezTo>
                      <a:cubicBezTo>
                        <a:pt x="1850" y="2339"/>
                        <a:pt x="1881" y="2325"/>
                        <a:pt x="1903" y="2349"/>
                      </a:cubicBezTo>
                      <a:cubicBezTo>
                        <a:pt x="1908" y="2355"/>
                        <a:pt x="1911" y="2363"/>
                        <a:pt x="1913" y="2372"/>
                      </a:cubicBezTo>
                      <a:cubicBezTo>
                        <a:pt x="1915" y="2386"/>
                        <a:pt x="1911" y="2402"/>
                        <a:pt x="1916" y="2414"/>
                      </a:cubicBezTo>
                      <a:cubicBezTo>
                        <a:pt x="1919" y="2420"/>
                        <a:pt x="1925" y="2425"/>
                        <a:pt x="1931" y="2426"/>
                      </a:cubicBezTo>
                      <a:cubicBezTo>
                        <a:pt x="1945" y="2428"/>
                        <a:pt x="1959" y="2414"/>
                        <a:pt x="1956" y="2400"/>
                      </a:cubicBezTo>
                      <a:cubicBezTo>
                        <a:pt x="1955" y="2394"/>
                        <a:pt x="1949" y="2390"/>
                        <a:pt x="1943" y="2390"/>
                      </a:cubicBezTo>
                      <a:cubicBezTo>
                        <a:pt x="1935" y="2389"/>
                        <a:pt x="1929" y="2397"/>
                        <a:pt x="1932" y="2402"/>
                      </a:cubicBezTo>
                      <a:cubicBezTo>
                        <a:pt x="1929" y="2400"/>
                        <a:pt x="1927" y="2394"/>
                        <a:pt x="1931" y="2390"/>
                      </a:cubicBezTo>
                      <a:cubicBezTo>
                        <a:pt x="1936" y="2382"/>
                        <a:pt x="1948" y="2383"/>
                        <a:pt x="1954" y="2388"/>
                      </a:cubicBezTo>
                      <a:cubicBezTo>
                        <a:pt x="1963" y="2395"/>
                        <a:pt x="1963" y="2405"/>
                        <a:pt x="1961" y="2412"/>
                      </a:cubicBezTo>
                      <a:cubicBezTo>
                        <a:pt x="1957" y="2426"/>
                        <a:pt x="1942" y="2436"/>
                        <a:pt x="1927" y="2430"/>
                      </a:cubicBezTo>
                      <a:cubicBezTo>
                        <a:pt x="1920" y="2426"/>
                        <a:pt x="1915" y="2422"/>
                        <a:pt x="1913" y="2416"/>
                      </a:cubicBezTo>
                      <a:cubicBezTo>
                        <a:pt x="1907" y="2406"/>
                        <a:pt x="1909" y="2394"/>
                        <a:pt x="1903" y="2384"/>
                      </a:cubicBezTo>
                      <a:cubicBezTo>
                        <a:pt x="1894" y="2369"/>
                        <a:pt x="1877" y="2361"/>
                        <a:pt x="1863" y="2370"/>
                      </a:cubicBezTo>
                      <a:cubicBezTo>
                        <a:pt x="1847" y="2380"/>
                        <a:pt x="1842" y="2410"/>
                        <a:pt x="1851" y="2429"/>
                      </a:cubicBezTo>
                      <a:cubicBezTo>
                        <a:pt x="1855" y="2439"/>
                        <a:pt x="1867" y="2448"/>
                        <a:pt x="1878" y="2448"/>
                      </a:cubicBezTo>
                      <a:cubicBezTo>
                        <a:pt x="1894" y="2449"/>
                        <a:pt x="1908" y="2433"/>
                        <a:pt x="1899" y="2418"/>
                      </a:cubicBezTo>
                      <a:cubicBezTo>
                        <a:pt x="1895" y="2413"/>
                        <a:pt x="1891" y="2410"/>
                        <a:pt x="1886" y="2409"/>
                      </a:cubicBezTo>
                      <a:cubicBezTo>
                        <a:pt x="1877" y="2409"/>
                        <a:pt x="1867" y="2419"/>
                        <a:pt x="1873" y="2428"/>
                      </a:cubicBezTo>
                      <a:cubicBezTo>
                        <a:pt x="1877" y="2434"/>
                        <a:pt x="1884" y="2434"/>
                        <a:pt x="1885" y="2428"/>
                      </a:cubicBezTo>
                      <a:cubicBezTo>
                        <a:pt x="1887" y="2435"/>
                        <a:pt x="1878" y="2439"/>
                        <a:pt x="1872" y="2433"/>
                      </a:cubicBezTo>
                      <a:cubicBezTo>
                        <a:pt x="1861" y="2422"/>
                        <a:pt x="1872" y="2403"/>
                        <a:pt x="1887" y="2406"/>
                      </a:cubicBezTo>
                      <a:cubicBezTo>
                        <a:pt x="1897" y="2408"/>
                        <a:pt x="1906" y="2417"/>
                        <a:pt x="1906" y="2429"/>
                      </a:cubicBezTo>
                      <a:cubicBezTo>
                        <a:pt x="1905" y="2445"/>
                        <a:pt x="1885" y="2458"/>
                        <a:pt x="1867" y="2450"/>
                      </a:cubicBezTo>
                      <a:cubicBezTo>
                        <a:pt x="1865" y="2449"/>
                        <a:pt x="1864" y="2449"/>
                        <a:pt x="1862" y="2448"/>
                      </a:cubicBezTo>
                      <a:cubicBezTo>
                        <a:pt x="1867" y="2452"/>
                        <a:pt x="1872" y="2456"/>
                        <a:pt x="1878" y="2460"/>
                      </a:cubicBezTo>
                      <a:cubicBezTo>
                        <a:pt x="1878" y="2460"/>
                        <a:pt x="1878" y="2460"/>
                        <a:pt x="1878" y="2460"/>
                      </a:cubicBezTo>
                      <a:cubicBezTo>
                        <a:pt x="1888" y="2465"/>
                        <a:pt x="1895" y="2467"/>
                        <a:pt x="1905" y="2468"/>
                      </a:cubicBezTo>
                      <a:cubicBezTo>
                        <a:pt x="1895" y="2471"/>
                        <a:pt x="1885" y="2468"/>
                        <a:pt x="1877" y="2463"/>
                      </a:cubicBezTo>
                      <a:cubicBezTo>
                        <a:pt x="1877" y="2463"/>
                        <a:pt x="1877" y="2463"/>
                        <a:pt x="1877" y="2463"/>
                      </a:cubicBezTo>
                      <a:cubicBezTo>
                        <a:pt x="1872" y="2460"/>
                        <a:pt x="1868" y="2457"/>
                        <a:pt x="1865" y="2454"/>
                      </a:cubicBezTo>
                      <a:cubicBezTo>
                        <a:pt x="1873" y="2466"/>
                        <a:pt x="1883" y="2478"/>
                        <a:pt x="1895" y="2489"/>
                      </a:cubicBezTo>
                      <a:cubicBezTo>
                        <a:pt x="1916" y="2507"/>
                        <a:pt x="1935" y="2517"/>
                        <a:pt x="1962" y="2524"/>
                      </a:cubicBezTo>
                      <a:cubicBezTo>
                        <a:pt x="1987" y="2528"/>
                        <a:pt x="2013" y="2526"/>
                        <a:pt x="2036" y="2518"/>
                      </a:cubicBezTo>
                      <a:cubicBezTo>
                        <a:pt x="2047" y="2513"/>
                        <a:pt x="2054" y="2510"/>
                        <a:pt x="2062" y="2500"/>
                      </a:cubicBezTo>
                      <a:cubicBezTo>
                        <a:pt x="2078" y="2479"/>
                        <a:pt x="2081" y="2449"/>
                        <a:pt x="2072" y="2432"/>
                      </a:cubicBezTo>
                      <a:cubicBezTo>
                        <a:pt x="2067" y="2422"/>
                        <a:pt x="2055" y="2415"/>
                        <a:pt x="2045" y="2422"/>
                      </a:cubicBezTo>
                      <a:cubicBezTo>
                        <a:pt x="2039" y="2427"/>
                        <a:pt x="2038" y="2433"/>
                        <a:pt x="2044" y="2440"/>
                      </a:cubicBezTo>
                      <a:cubicBezTo>
                        <a:pt x="2032" y="2439"/>
                        <a:pt x="2029" y="2420"/>
                        <a:pt x="2039" y="2409"/>
                      </a:cubicBezTo>
                      <a:cubicBezTo>
                        <a:pt x="2050" y="2397"/>
                        <a:pt x="2063" y="2396"/>
                        <a:pt x="2073" y="2400"/>
                      </a:cubicBezTo>
                      <a:cubicBezTo>
                        <a:pt x="2087" y="2406"/>
                        <a:pt x="2098" y="2424"/>
                        <a:pt x="2096" y="2444"/>
                      </a:cubicBezTo>
                      <a:cubicBezTo>
                        <a:pt x="2094" y="2463"/>
                        <a:pt x="2084" y="2483"/>
                        <a:pt x="2070" y="2497"/>
                      </a:cubicBezTo>
                      <a:cubicBezTo>
                        <a:pt x="2073" y="2494"/>
                        <a:pt x="2077" y="2491"/>
                        <a:pt x="2080" y="2488"/>
                      </a:cubicBezTo>
                      <a:cubicBezTo>
                        <a:pt x="2100" y="2465"/>
                        <a:pt x="2113" y="2437"/>
                        <a:pt x="2114" y="2406"/>
                      </a:cubicBezTo>
                      <a:cubicBezTo>
                        <a:pt x="2113" y="2390"/>
                        <a:pt x="2107" y="2379"/>
                        <a:pt x="2092" y="2369"/>
                      </a:cubicBezTo>
                      <a:cubicBezTo>
                        <a:pt x="2084" y="2364"/>
                        <a:pt x="2068" y="2361"/>
                        <a:pt x="2059" y="2366"/>
                      </a:cubicBezTo>
                      <a:cubicBezTo>
                        <a:pt x="2050" y="2371"/>
                        <a:pt x="2048" y="2382"/>
                        <a:pt x="2057" y="2387"/>
                      </a:cubicBezTo>
                      <a:cubicBezTo>
                        <a:pt x="2051" y="2391"/>
                        <a:pt x="2044" y="2388"/>
                        <a:pt x="2041" y="2381"/>
                      </a:cubicBezTo>
                      <a:cubicBezTo>
                        <a:pt x="2040" y="2375"/>
                        <a:pt x="2042" y="2367"/>
                        <a:pt x="2049" y="2362"/>
                      </a:cubicBezTo>
                      <a:cubicBezTo>
                        <a:pt x="2053" y="2358"/>
                        <a:pt x="2058" y="2357"/>
                        <a:pt x="2064" y="2356"/>
                      </a:cubicBezTo>
                      <a:cubicBezTo>
                        <a:pt x="2074" y="2355"/>
                        <a:pt x="2086" y="2359"/>
                        <a:pt x="2095" y="2365"/>
                      </a:cubicBezTo>
                      <a:cubicBezTo>
                        <a:pt x="2101" y="2369"/>
                        <a:pt x="2106" y="2376"/>
                        <a:pt x="2109" y="2382"/>
                      </a:cubicBezTo>
                      <a:cubicBezTo>
                        <a:pt x="2102" y="2361"/>
                        <a:pt x="2085" y="2344"/>
                        <a:pt x="2061" y="2339"/>
                      </a:cubicBezTo>
                      <a:cubicBezTo>
                        <a:pt x="2049" y="2336"/>
                        <a:pt x="2038" y="2337"/>
                        <a:pt x="2027" y="2341"/>
                      </a:cubicBezTo>
                      <a:cubicBezTo>
                        <a:pt x="1976" y="2358"/>
                        <a:pt x="2012" y="2388"/>
                        <a:pt x="2020" y="2413"/>
                      </a:cubicBezTo>
                      <a:cubicBezTo>
                        <a:pt x="2031" y="2444"/>
                        <a:pt x="1988" y="2451"/>
                        <a:pt x="1976" y="2419"/>
                      </a:cubicBezTo>
                      <a:cubicBezTo>
                        <a:pt x="1966" y="2392"/>
                        <a:pt x="1983" y="2368"/>
                        <a:pt x="2004" y="2352"/>
                      </a:cubicBezTo>
                      <a:cubicBezTo>
                        <a:pt x="2000" y="2354"/>
                        <a:pt x="1995" y="2356"/>
                        <a:pt x="1990" y="2356"/>
                      </a:cubicBezTo>
                      <a:cubicBezTo>
                        <a:pt x="1979" y="2358"/>
                        <a:pt x="1966" y="2352"/>
                        <a:pt x="1965" y="2340"/>
                      </a:cubicBezTo>
                      <a:cubicBezTo>
                        <a:pt x="1964" y="2335"/>
                        <a:pt x="1966" y="2329"/>
                        <a:pt x="1971" y="2326"/>
                      </a:cubicBezTo>
                      <a:cubicBezTo>
                        <a:pt x="1974" y="2324"/>
                        <a:pt x="1978" y="2324"/>
                        <a:pt x="1982" y="2325"/>
                      </a:cubicBezTo>
                      <a:cubicBezTo>
                        <a:pt x="1986" y="2327"/>
                        <a:pt x="1989" y="2330"/>
                        <a:pt x="1990" y="2334"/>
                      </a:cubicBezTo>
                      <a:cubicBezTo>
                        <a:pt x="1991" y="2339"/>
                        <a:pt x="1989" y="2345"/>
                        <a:pt x="1984" y="2347"/>
                      </a:cubicBezTo>
                      <a:cubicBezTo>
                        <a:pt x="1980" y="2348"/>
                        <a:pt x="1977" y="2347"/>
                        <a:pt x="1975" y="2344"/>
                      </a:cubicBezTo>
                      <a:cubicBezTo>
                        <a:pt x="1974" y="2342"/>
                        <a:pt x="1974" y="2340"/>
                        <a:pt x="1976" y="2338"/>
                      </a:cubicBezTo>
                      <a:cubicBezTo>
                        <a:pt x="1976" y="2340"/>
                        <a:pt x="1977" y="2341"/>
                        <a:pt x="1978" y="2342"/>
                      </a:cubicBezTo>
                      <a:cubicBezTo>
                        <a:pt x="1980" y="2344"/>
                        <a:pt x="1983" y="2343"/>
                        <a:pt x="1984" y="2340"/>
                      </a:cubicBezTo>
                      <a:cubicBezTo>
                        <a:pt x="1985" y="2339"/>
                        <a:pt x="1984" y="2337"/>
                        <a:pt x="1983" y="2335"/>
                      </a:cubicBezTo>
                      <a:cubicBezTo>
                        <a:pt x="1981" y="2332"/>
                        <a:pt x="1978" y="2332"/>
                        <a:pt x="1975" y="2333"/>
                      </a:cubicBezTo>
                      <a:cubicBezTo>
                        <a:pt x="1972" y="2334"/>
                        <a:pt x="1970" y="2337"/>
                        <a:pt x="1971" y="2341"/>
                      </a:cubicBezTo>
                      <a:cubicBezTo>
                        <a:pt x="1972" y="2351"/>
                        <a:pt x="1985" y="2355"/>
                        <a:pt x="1994" y="2354"/>
                      </a:cubicBezTo>
                      <a:cubicBezTo>
                        <a:pt x="1996" y="2354"/>
                        <a:pt x="1998" y="2353"/>
                        <a:pt x="2001" y="2352"/>
                      </a:cubicBezTo>
                      <a:cubicBezTo>
                        <a:pt x="2008" y="2349"/>
                        <a:pt x="2016" y="2344"/>
                        <a:pt x="2023" y="2341"/>
                      </a:cubicBezTo>
                      <a:cubicBezTo>
                        <a:pt x="2031" y="2338"/>
                        <a:pt x="2039" y="2336"/>
                        <a:pt x="2048" y="2336"/>
                      </a:cubicBezTo>
                      <a:cubicBezTo>
                        <a:pt x="2044" y="2335"/>
                        <a:pt x="2041" y="2334"/>
                        <a:pt x="2039" y="2333"/>
                      </a:cubicBezTo>
                      <a:cubicBezTo>
                        <a:pt x="2022" y="2323"/>
                        <a:pt x="2017" y="2302"/>
                        <a:pt x="2023" y="2285"/>
                      </a:cubicBezTo>
                      <a:cubicBezTo>
                        <a:pt x="2025" y="2280"/>
                        <a:pt x="2028" y="2275"/>
                        <a:pt x="2032" y="2272"/>
                      </a:cubicBezTo>
                      <a:cubicBezTo>
                        <a:pt x="2033" y="2275"/>
                        <a:pt x="2033" y="2275"/>
                        <a:pt x="2033" y="2275"/>
                      </a:cubicBezTo>
                      <a:cubicBezTo>
                        <a:pt x="2030" y="2278"/>
                        <a:pt x="2028" y="2282"/>
                        <a:pt x="2026" y="2286"/>
                      </a:cubicBezTo>
                      <a:cubicBezTo>
                        <a:pt x="2020" y="2302"/>
                        <a:pt x="2025" y="2322"/>
                        <a:pt x="2040" y="2331"/>
                      </a:cubicBezTo>
                      <a:cubicBezTo>
                        <a:pt x="2050" y="2336"/>
                        <a:pt x="2055" y="2335"/>
                        <a:pt x="2065" y="2338"/>
                      </a:cubicBezTo>
                      <a:cubicBezTo>
                        <a:pt x="2097" y="2346"/>
                        <a:pt x="2115" y="2374"/>
                        <a:pt x="2116" y="2406"/>
                      </a:cubicBezTo>
                      <a:cubicBezTo>
                        <a:pt x="2116" y="2416"/>
                        <a:pt x="2115" y="2425"/>
                        <a:pt x="2113" y="2433"/>
                      </a:cubicBezTo>
                      <a:cubicBezTo>
                        <a:pt x="2120" y="2416"/>
                        <a:pt x="2125" y="2398"/>
                        <a:pt x="2124" y="2383"/>
                      </a:cubicBezTo>
                      <a:cubicBezTo>
                        <a:pt x="2122" y="2350"/>
                        <a:pt x="2122" y="2306"/>
                        <a:pt x="2116" y="2284"/>
                      </a:cubicBezTo>
                      <a:cubicBezTo>
                        <a:pt x="2114" y="2274"/>
                        <a:pt x="2107" y="2264"/>
                        <a:pt x="2097" y="2260"/>
                      </a:cubicBezTo>
                      <a:cubicBezTo>
                        <a:pt x="2104" y="2261"/>
                        <a:pt x="2108" y="2265"/>
                        <a:pt x="2112" y="2271"/>
                      </a:cubicBezTo>
                      <a:cubicBezTo>
                        <a:pt x="2112" y="2271"/>
                        <a:pt x="2112" y="2271"/>
                        <a:pt x="2112" y="2271"/>
                      </a:cubicBezTo>
                      <a:cubicBezTo>
                        <a:pt x="2114" y="2273"/>
                        <a:pt x="2116" y="2276"/>
                        <a:pt x="2117" y="2279"/>
                      </a:cubicBezTo>
                      <a:cubicBezTo>
                        <a:pt x="2115" y="2267"/>
                        <a:pt x="2112" y="2257"/>
                        <a:pt x="2104" y="2248"/>
                      </a:cubicBezTo>
                      <a:cubicBezTo>
                        <a:pt x="2096" y="2239"/>
                        <a:pt x="2086" y="2235"/>
                        <a:pt x="2075" y="2235"/>
                      </a:cubicBezTo>
                      <a:cubicBezTo>
                        <a:pt x="2075" y="2234"/>
                        <a:pt x="2075" y="2233"/>
                        <a:pt x="2074" y="2232"/>
                      </a:cubicBezTo>
                      <a:cubicBezTo>
                        <a:pt x="2083" y="2232"/>
                        <a:pt x="2092" y="2235"/>
                        <a:pt x="2100" y="2241"/>
                      </a:cubicBezTo>
                      <a:cubicBezTo>
                        <a:pt x="2107" y="2246"/>
                        <a:pt x="2113" y="2253"/>
                        <a:pt x="2114" y="2260"/>
                      </a:cubicBezTo>
                      <a:cubicBezTo>
                        <a:pt x="2114" y="2255"/>
                        <a:pt x="2117" y="2249"/>
                        <a:pt x="2121" y="2248"/>
                      </a:cubicBezTo>
                      <a:cubicBezTo>
                        <a:pt x="2124" y="2246"/>
                        <a:pt x="2127" y="2246"/>
                        <a:pt x="2130" y="2247"/>
                      </a:cubicBezTo>
                      <a:cubicBezTo>
                        <a:pt x="2135" y="2249"/>
                        <a:pt x="2138" y="2254"/>
                        <a:pt x="2135" y="2260"/>
                      </a:cubicBezTo>
                      <a:cubicBezTo>
                        <a:pt x="2133" y="2263"/>
                        <a:pt x="2130" y="2264"/>
                        <a:pt x="2127" y="2263"/>
                      </a:cubicBezTo>
                      <a:cubicBezTo>
                        <a:pt x="2121" y="2262"/>
                        <a:pt x="2122" y="2255"/>
                        <a:pt x="2125" y="2254"/>
                      </a:cubicBezTo>
                      <a:cubicBezTo>
                        <a:pt x="2124" y="2255"/>
                        <a:pt x="2124" y="2258"/>
                        <a:pt x="2125" y="2259"/>
                      </a:cubicBezTo>
                      <a:cubicBezTo>
                        <a:pt x="2126" y="2261"/>
                        <a:pt x="2130" y="2261"/>
                        <a:pt x="2131" y="2260"/>
                      </a:cubicBezTo>
                      <a:cubicBezTo>
                        <a:pt x="2133" y="2258"/>
                        <a:pt x="2134" y="2256"/>
                        <a:pt x="2133" y="2253"/>
                      </a:cubicBezTo>
                      <a:cubicBezTo>
                        <a:pt x="2131" y="2248"/>
                        <a:pt x="2123" y="2246"/>
                        <a:pt x="2118" y="2252"/>
                      </a:cubicBezTo>
                      <a:cubicBezTo>
                        <a:pt x="2114" y="2257"/>
                        <a:pt x="2117" y="2267"/>
                        <a:pt x="2118" y="2273"/>
                      </a:cubicBezTo>
                      <a:cubicBezTo>
                        <a:pt x="2119" y="2281"/>
                        <a:pt x="2121" y="2290"/>
                        <a:pt x="2122" y="2294"/>
                      </a:cubicBezTo>
                      <a:cubicBezTo>
                        <a:pt x="2122" y="2301"/>
                        <a:pt x="2125" y="2317"/>
                        <a:pt x="2125" y="2336"/>
                      </a:cubicBezTo>
                      <a:cubicBezTo>
                        <a:pt x="2125" y="2332"/>
                        <a:pt x="2126" y="2329"/>
                        <a:pt x="2128" y="2325"/>
                      </a:cubicBezTo>
                      <a:cubicBezTo>
                        <a:pt x="2128" y="2324"/>
                        <a:pt x="2134" y="2311"/>
                        <a:pt x="2136" y="2312"/>
                      </a:cubicBezTo>
                      <a:cubicBezTo>
                        <a:pt x="2137" y="2314"/>
                        <a:pt x="2134" y="2320"/>
                        <a:pt x="2133" y="2322"/>
                      </a:cubicBezTo>
                      <a:cubicBezTo>
                        <a:pt x="2131" y="2327"/>
                        <a:pt x="2130" y="2332"/>
                        <a:pt x="2129" y="2338"/>
                      </a:cubicBezTo>
                      <a:cubicBezTo>
                        <a:pt x="2129" y="2340"/>
                        <a:pt x="2128" y="2343"/>
                        <a:pt x="2128" y="2345"/>
                      </a:cubicBezTo>
                      <a:cubicBezTo>
                        <a:pt x="2127" y="2354"/>
                        <a:pt x="2127" y="2362"/>
                        <a:pt x="2128" y="2371"/>
                      </a:cubicBezTo>
                      <a:cubicBezTo>
                        <a:pt x="2128" y="2371"/>
                        <a:pt x="2128" y="2372"/>
                        <a:pt x="2129" y="2374"/>
                      </a:cubicBezTo>
                      <a:cubicBezTo>
                        <a:pt x="2129" y="2371"/>
                        <a:pt x="2129" y="2368"/>
                        <a:pt x="2130" y="2365"/>
                      </a:cubicBezTo>
                      <a:cubicBezTo>
                        <a:pt x="2131" y="2357"/>
                        <a:pt x="2133" y="2351"/>
                        <a:pt x="2137" y="2344"/>
                      </a:cubicBezTo>
                      <a:cubicBezTo>
                        <a:pt x="2149" y="2326"/>
                        <a:pt x="2169" y="2326"/>
                        <a:pt x="2185" y="2335"/>
                      </a:cubicBezTo>
                      <a:cubicBezTo>
                        <a:pt x="2199" y="2343"/>
                        <a:pt x="2210" y="2357"/>
                        <a:pt x="2210" y="2373"/>
                      </a:cubicBezTo>
                      <a:cubicBezTo>
                        <a:pt x="2210" y="2387"/>
                        <a:pt x="2202" y="2398"/>
                        <a:pt x="2189" y="2402"/>
                      </a:cubicBezTo>
                      <a:cubicBezTo>
                        <a:pt x="2183" y="2403"/>
                        <a:pt x="2178" y="2403"/>
                        <a:pt x="2171" y="2402"/>
                      </a:cubicBezTo>
                      <a:cubicBezTo>
                        <a:pt x="2167" y="2400"/>
                        <a:pt x="2163" y="2397"/>
                        <a:pt x="2160" y="2393"/>
                      </a:cubicBezTo>
                      <a:cubicBezTo>
                        <a:pt x="2157" y="2388"/>
                        <a:pt x="2156" y="2381"/>
                        <a:pt x="2159" y="2376"/>
                      </a:cubicBezTo>
                      <a:cubicBezTo>
                        <a:pt x="2161" y="2372"/>
                        <a:pt x="2163" y="2370"/>
                        <a:pt x="2167" y="2369"/>
                      </a:cubicBezTo>
                      <a:cubicBezTo>
                        <a:pt x="2171" y="2368"/>
                        <a:pt x="2176" y="2369"/>
                        <a:pt x="2179" y="2371"/>
                      </a:cubicBezTo>
                      <a:cubicBezTo>
                        <a:pt x="2183" y="2374"/>
                        <a:pt x="2185" y="2379"/>
                        <a:pt x="2184" y="2384"/>
                      </a:cubicBezTo>
                      <a:cubicBezTo>
                        <a:pt x="2183" y="2388"/>
                        <a:pt x="2178" y="2392"/>
                        <a:pt x="2173" y="2391"/>
                      </a:cubicBezTo>
                      <a:cubicBezTo>
                        <a:pt x="2167" y="2391"/>
                        <a:pt x="2163" y="2386"/>
                        <a:pt x="2163" y="2380"/>
                      </a:cubicBezTo>
                      <a:cubicBezTo>
                        <a:pt x="2163" y="2375"/>
                        <a:pt x="2168" y="2370"/>
                        <a:pt x="2174" y="2370"/>
                      </a:cubicBezTo>
                      <a:cubicBezTo>
                        <a:pt x="2176" y="2370"/>
                        <a:pt x="2178" y="2371"/>
                        <a:pt x="2180" y="2372"/>
                      </a:cubicBezTo>
                      <a:cubicBezTo>
                        <a:pt x="2179" y="2371"/>
                        <a:pt x="2179" y="2371"/>
                        <a:pt x="2179" y="2371"/>
                      </a:cubicBezTo>
                      <a:cubicBezTo>
                        <a:pt x="2175" y="2369"/>
                        <a:pt x="2171" y="2368"/>
                        <a:pt x="2167" y="2369"/>
                      </a:cubicBezTo>
                      <a:cubicBezTo>
                        <a:pt x="2164" y="2370"/>
                        <a:pt x="2161" y="2373"/>
                        <a:pt x="2160" y="2376"/>
                      </a:cubicBezTo>
                      <a:cubicBezTo>
                        <a:pt x="2157" y="2382"/>
                        <a:pt x="2158" y="2387"/>
                        <a:pt x="2161" y="2393"/>
                      </a:cubicBezTo>
                      <a:cubicBezTo>
                        <a:pt x="2164" y="2397"/>
                        <a:pt x="2167" y="2399"/>
                        <a:pt x="2172" y="2400"/>
                      </a:cubicBezTo>
                      <a:cubicBezTo>
                        <a:pt x="2178" y="2402"/>
                        <a:pt x="2183" y="2402"/>
                        <a:pt x="2189" y="2400"/>
                      </a:cubicBezTo>
                      <a:cubicBezTo>
                        <a:pt x="2201" y="2396"/>
                        <a:pt x="2208" y="2386"/>
                        <a:pt x="2208" y="2373"/>
                      </a:cubicBezTo>
                      <a:cubicBezTo>
                        <a:pt x="2207" y="2358"/>
                        <a:pt x="2196" y="2344"/>
                        <a:pt x="2182" y="2337"/>
                      </a:cubicBezTo>
                      <a:cubicBezTo>
                        <a:pt x="2168" y="2330"/>
                        <a:pt x="2151" y="2331"/>
                        <a:pt x="2141" y="2347"/>
                      </a:cubicBezTo>
                      <a:cubicBezTo>
                        <a:pt x="2137" y="2353"/>
                        <a:pt x="2135" y="2359"/>
                        <a:pt x="2134" y="2366"/>
                      </a:cubicBezTo>
                      <a:cubicBezTo>
                        <a:pt x="2130" y="2392"/>
                        <a:pt x="2125" y="2416"/>
                        <a:pt x="2113" y="2441"/>
                      </a:cubicBezTo>
                      <a:cubicBezTo>
                        <a:pt x="2114" y="2440"/>
                        <a:pt x="2115" y="2438"/>
                        <a:pt x="2116" y="2437"/>
                      </a:cubicBezTo>
                      <a:cubicBezTo>
                        <a:pt x="2123" y="2431"/>
                        <a:pt x="2135" y="2428"/>
                        <a:pt x="2142" y="2437"/>
                      </a:cubicBezTo>
                      <a:cubicBezTo>
                        <a:pt x="2146" y="2443"/>
                        <a:pt x="2146" y="2452"/>
                        <a:pt x="2141" y="2458"/>
                      </a:cubicBezTo>
                      <a:cubicBezTo>
                        <a:pt x="2137" y="2462"/>
                        <a:pt x="2131" y="2465"/>
                        <a:pt x="2125" y="2462"/>
                      </a:cubicBezTo>
                      <a:cubicBezTo>
                        <a:pt x="2121" y="2461"/>
                        <a:pt x="2119" y="2455"/>
                        <a:pt x="2123" y="2452"/>
                      </a:cubicBezTo>
                      <a:cubicBezTo>
                        <a:pt x="2128" y="2449"/>
                        <a:pt x="2130" y="2453"/>
                        <a:pt x="2135" y="2450"/>
                      </a:cubicBezTo>
                      <a:cubicBezTo>
                        <a:pt x="2139" y="2448"/>
                        <a:pt x="2141" y="2445"/>
                        <a:pt x="2139" y="2441"/>
                      </a:cubicBezTo>
                      <a:cubicBezTo>
                        <a:pt x="2135" y="2434"/>
                        <a:pt x="2126" y="2436"/>
                        <a:pt x="2120" y="2440"/>
                      </a:cubicBezTo>
                      <a:cubicBezTo>
                        <a:pt x="2108" y="2448"/>
                        <a:pt x="2106" y="2455"/>
                        <a:pt x="2099" y="2467"/>
                      </a:cubicBezTo>
                      <a:cubicBezTo>
                        <a:pt x="2095" y="2475"/>
                        <a:pt x="2089" y="2482"/>
                        <a:pt x="2082" y="2490"/>
                      </a:cubicBezTo>
                      <a:cubicBezTo>
                        <a:pt x="2062" y="2512"/>
                        <a:pt x="2034" y="2525"/>
                        <a:pt x="2005" y="2529"/>
                      </a:cubicBezTo>
                      <a:cubicBezTo>
                        <a:pt x="2011" y="2530"/>
                        <a:pt x="2016" y="2533"/>
                        <a:pt x="2018" y="2537"/>
                      </a:cubicBezTo>
                      <a:cubicBezTo>
                        <a:pt x="2020" y="2542"/>
                        <a:pt x="2020" y="2547"/>
                        <a:pt x="2014" y="2552"/>
                      </a:cubicBezTo>
                      <a:cubicBezTo>
                        <a:pt x="2015" y="2550"/>
                        <a:pt x="2013" y="2549"/>
                        <a:pt x="2012" y="2548"/>
                      </a:cubicBezTo>
                      <a:cubicBezTo>
                        <a:pt x="2022" y="2541"/>
                        <a:pt x="2011" y="2531"/>
                        <a:pt x="2000" y="2530"/>
                      </a:cubicBezTo>
                      <a:cubicBezTo>
                        <a:pt x="2000" y="2530"/>
                        <a:pt x="2000" y="2530"/>
                        <a:pt x="2000" y="2530"/>
                      </a:cubicBezTo>
                      <a:cubicBezTo>
                        <a:pt x="1990" y="2531"/>
                        <a:pt x="1980" y="2531"/>
                        <a:pt x="1970" y="2530"/>
                      </a:cubicBezTo>
                      <a:cubicBezTo>
                        <a:pt x="1981" y="2537"/>
                        <a:pt x="1989" y="2551"/>
                        <a:pt x="1984" y="2566"/>
                      </a:cubicBezTo>
                      <a:cubicBezTo>
                        <a:pt x="1982" y="2574"/>
                        <a:pt x="1978" y="2580"/>
                        <a:pt x="1971" y="2584"/>
                      </a:cubicBezTo>
                      <a:cubicBezTo>
                        <a:pt x="1964" y="2588"/>
                        <a:pt x="1957" y="2589"/>
                        <a:pt x="1949" y="2588"/>
                      </a:cubicBezTo>
                      <a:cubicBezTo>
                        <a:pt x="1941" y="2586"/>
                        <a:pt x="1935" y="2582"/>
                        <a:pt x="1930" y="2577"/>
                      </a:cubicBezTo>
                      <a:cubicBezTo>
                        <a:pt x="1926" y="2571"/>
                        <a:pt x="1923" y="2564"/>
                        <a:pt x="1924" y="2557"/>
                      </a:cubicBezTo>
                      <a:cubicBezTo>
                        <a:pt x="1924" y="2549"/>
                        <a:pt x="1927" y="2543"/>
                        <a:pt x="1934" y="2539"/>
                      </a:cubicBezTo>
                      <a:cubicBezTo>
                        <a:pt x="1938" y="2536"/>
                        <a:pt x="1942" y="2535"/>
                        <a:pt x="1947" y="2536"/>
                      </a:cubicBezTo>
                      <a:cubicBezTo>
                        <a:pt x="1954" y="2538"/>
                        <a:pt x="1959" y="2543"/>
                        <a:pt x="1960" y="2550"/>
                      </a:cubicBezTo>
                      <a:cubicBezTo>
                        <a:pt x="1961" y="2557"/>
                        <a:pt x="1958" y="2563"/>
                        <a:pt x="1953" y="2566"/>
                      </a:cubicBezTo>
                      <a:cubicBezTo>
                        <a:pt x="1946" y="2571"/>
                        <a:pt x="1937" y="2569"/>
                        <a:pt x="1933" y="2562"/>
                      </a:cubicBezTo>
                      <a:cubicBezTo>
                        <a:pt x="1928" y="2555"/>
                        <a:pt x="1930" y="2546"/>
                        <a:pt x="1937" y="2541"/>
                      </a:cubicBezTo>
                      <a:cubicBezTo>
                        <a:pt x="1940" y="2539"/>
                        <a:pt x="1944" y="2539"/>
                        <a:pt x="1947" y="2539"/>
                      </a:cubicBezTo>
                      <a:cubicBezTo>
                        <a:pt x="1947" y="2539"/>
                        <a:pt x="1947" y="2539"/>
                        <a:pt x="1947" y="2539"/>
                      </a:cubicBezTo>
                      <a:cubicBezTo>
                        <a:pt x="1943" y="2538"/>
                        <a:pt x="1939" y="2539"/>
                        <a:pt x="1935" y="2541"/>
                      </a:cubicBezTo>
                      <a:cubicBezTo>
                        <a:pt x="1930" y="2545"/>
                        <a:pt x="1927" y="2550"/>
                        <a:pt x="1927" y="2557"/>
                      </a:cubicBezTo>
                      <a:cubicBezTo>
                        <a:pt x="1927" y="2564"/>
                        <a:pt x="1929" y="2569"/>
                        <a:pt x="1933" y="2574"/>
                      </a:cubicBezTo>
                      <a:cubicBezTo>
                        <a:pt x="1937" y="2580"/>
                        <a:pt x="1943" y="2583"/>
                        <a:pt x="1949" y="2584"/>
                      </a:cubicBezTo>
                      <a:cubicBezTo>
                        <a:pt x="1957" y="2586"/>
                        <a:pt x="1963" y="2585"/>
                        <a:pt x="1969" y="2581"/>
                      </a:cubicBezTo>
                      <a:cubicBezTo>
                        <a:pt x="1975" y="2577"/>
                        <a:pt x="1979" y="2572"/>
                        <a:pt x="1982" y="2565"/>
                      </a:cubicBezTo>
                      <a:cubicBezTo>
                        <a:pt x="1988" y="2548"/>
                        <a:pt x="1975" y="2531"/>
                        <a:pt x="1961" y="2528"/>
                      </a:cubicBezTo>
                      <a:cubicBezTo>
                        <a:pt x="1933" y="2522"/>
                        <a:pt x="1913" y="2512"/>
                        <a:pt x="1891" y="2493"/>
                      </a:cubicBezTo>
                      <a:cubicBezTo>
                        <a:pt x="1889" y="2491"/>
                        <a:pt x="1887" y="2489"/>
                        <a:pt x="1885" y="2487"/>
                      </a:cubicBezTo>
                      <a:cubicBezTo>
                        <a:pt x="1887" y="2489"/>
                        <a:pt x="1888" y="2491"/>
                        <a:pt x="1889" y="2493"/>
                      </a:cubicBezTo>
                      <a:cubicBezTo>
                        <a:pt x="1893" y="2502"/>
                        <a:pt x="1896" y="2511"/>
                        <a:pt x="1896" y="2521"/>
                      </a:cubicBezTo>
                      <a:cubicBezTo>
                        <a:pt x="1893" y="2511"/>
                        <a:pt x="1891" y="2504"/>
                        <a:pt x="1886" y="2495"/>
                      </a:cubicBezTo>
                      <a:cubicBezTo>
                        <a:pt x="1885" y="2494"/>
                        <a:pt x="1885" y="2493"/>
                        <a:pt x="1885" y="2493"/>
                      </a:cubicBezTo>
                      <a:cubicBezTo>
                        <a:pt x="1887" y="2501"/>
                        <a:pt x="1879" y="2512"/>
                        <a:pt x="1872" y="2516"/>
                      </a:cubicBezTo>
                      <a:cubicBezTo>
                        <a:pt x="1868" y="2519"/>
                        <a:pt x="1863" y="2521"/>
                        <a:pt x="1859" y="2522"/>
                      </a:cubicBezTo>
                      <a:cubicBezTo>
                        <a:pt x="1852" y="2524"/>
                        <a:pt x="1840" y="2523"/>
                        <a:pt x="1835" y="2516"/>
                      </a:cubicBezTo>
                      <a:cubicBezTo>
                        <a:pt x="1828" y="2520"/>
                        <a:pt x="1820" y="2520"/>
                        <a:pt x="1813" y="2519"/>
                      </a:cubicBezTo>
                      <a:cubicBezTo>
                        <a:pt x="1803" y="2517"/>
                        <a:pt x="1792" y="2519"/>
                        <a:pt x="1790" y="2528"/>
                      </a:cubicBezTo>
                      <a:cubicBezTo>
                        <a:pt x="1786" y="2518"/>
                        <a:pt x="1800" y="2507"/>
                        <a:pt x="1809" y="2504"/>
                      </a:cubicBezTo>
                      <a:cubicBezTo>
                        <a:pt x="1821" y="2501"/>
                        <a:pt x="1834" y="2507"/>
                        <a:pt x="1847" y="2513"/>
                      </a:cubicBezTo>
                      <a:cubicBezTo>
                        <a:pt x="1856" y="2516"/>
                        <a:pt x="1863" y="2517"/>
                        <a:pt x="1871" y="2512"/>
                      </a:cubicBezTo>
                      <a:cubicBezTo>
                        <a:pt x="1878" y="2509"/>
                        <a:pt x="1885" y="2501"/>
                        <a:pt x="1885" y="2493"/>
                      </a:cubicBezTo>
                      <a:cubicBezTo>
                        <a:pt x="1885" y="2494"/>
                        <a:pt x="1884" y="2496"/>
                        <a:pt x="1884" y="2497"/>
                      </a:cubicBezTo>
                      <a:cubicBezTo>
                        <a:pt x="1882" y="2502"/>
                        <a:pt x="1878" y="2505"/>
                        <a:pt x="1871" y="2504"/>
                      </a:cubicBezTo>
                      <a:cubicBezTo>
                        <a:pt x="1872" y="2504"/>
                        <a:pt x="1872" y="2502"/>
                        <a:pt x="1872" y="2501"/>
                      </a:cubicBezTo>
                      <a:cubicBezTo>
                        <a:pt x="1880" y="2501"/>
                        <a:pt x="1884" y="2495"/>
                        <a:pt x="1881" y="2488"/>
                      </a:cubicBezTo>
                      <a:cubicBezTo>
                        <a:pt x="1880" y="2484"/>
                        <a:pt x="1879" y="2482"/>
                        <a:pt x="1877" y="2479"/>
                      </a:cubicBezTo>
                      <a:cubicBezTo>
                        <a:pt x="1855" y="2455"/>
                        <a:pt x="1840" y="2427"/>
                        <a:pt x="1831" y="2397"/>
                      </a:cubicBezTo>
                      <a:cubicBezTo>
                        <a:pt x="1837" y="2422"/>
                        <a:pt x="1841" y="2452"/>
                        <a:pt x="1827" y="2475"/>
                      </a:cubicBezTo>
                      <a:cubicBezTo>
                        <a:pt x="1819" y="2486"/>
                        <a:pt x="1810" y="2492"/>
                        <a:pt x="1797" y="2495"/>
                      </a:cubicBezTo>
                      <a:cubicBezTo>
                        <a:pt x="1786" y="2497"/>
                        <a:pt x="1775" y="2495"/>
                        <a:pt x="1766" y="2490"/>
                      </a:cubicBezTo>
                      <a:cubicBezTo>
                        <a:pt x="1743" y="2478"/>
                        <a:pt x="1735" y="2450"/>
                        <a:pt x="1747" y="2428"/>
                      </a:cubicBezTo>
                      <a:cubicBezTo>
                        <a:pt x="1758" y="2408"/>
                        <a:pt x="1782" y="2396"/>
                        <a:pt x="1802" y="2411"/>
                      </a:cubicBezTo>
                      <a:cubicBezTo>
                        <a:pt x="1810" y="2417"/>
                        <a:pt x="1815" y="2428"/>
                        <a:pt x="1811" y="2438"/>
                      </a:cubicBezTo>
                      <a:cubicBezTo>
                        <a:pt x="1809" y="2441"/>
                        <a:pt x="1807" y="2444"/>
                        <a:pt x="1804" y="2446"/>
                      </a:cubicBezTo>
                      <a:cubicBezTo>
                        <a:pt x="1804" y="2446"/>
                        <a:pt x="1804" y="2446"/>
                        <a:pt x="1804" y="2446"/>
                      </a:cubicBezTo>
                      <a:cubicBezTo>
                        <a:pt x="1797" y="2450"/>
                        <a:pt x="1787" y="2449"/>
                        <a:pt x="1782" y="2441"/>
                      </a:cubicBezTo>
                      <a:cubicBezTo>
                        <a:pt x="1777" y="2433"/>
                        <a:pt x="1779" y="2423"/>
                        <a:pt x="1786" y="2418"/>
                      </a:cubicBezTo>
                      <a:cubicBezTo>
                        <a:pt x="1794" y="2413"/>
                        <a:pt x="1804" y="2415"/>
                        <a:pt x="1809" y="2423"/>
                      </a:cubicBezTo>
                      <a:cubicBezTo>
                        <a:pt x="1811" y="2426"/>
                        <a:pt x="1812" y="2430"/>
                        <a:pt x="1812" y="2433"/>
                      </a:cubicBezTo>
                      <a:cubicBezTo>
                        <a:pt x="1812" y="2433"/>
                        <a:pt x="1812" y="2433"/>
                        <a:pt x="1812" y="2433"/>
                      </a:cubicBezTo>
                      <a:cubicBezTo>
                        <a:pt x="1813" y="2425"/>
                        <a:pt x="1808" y="2416"/>
                        <a:pt x="1801" y="2411"/>
                      </a:cubicBezTo>
                      <a:cubicBezTo>
                        <a:pt x="1781" y="2399"/>
                        <a:pt x="1759" y="2412"/>
                        <a:pt x="1749" y="2430"/>
                      </a:cubicBezTo>
                      <a:cubicBezTo>
                        <a:pt x="1738" y="2451"/>
                        <a:pt x="1746" y="2477"/>
                        <a:pt x="1767" y="2488"/>
                      </a:cubicBezTo>
                      <a:cubicBezTo>
                        <a:pt x="1771" y="2490"/>
                        <a:pt x="1774" y="2491"/>
                        <a:pt x="1778" y="2492"/>
                      </a:cubicBezTo>
                      <a:cubicBezTo>
                        <a:pt x="1776" y="2491"/>
                        <a:pt x="1774" y="2489"/>
                        <a:pt x="1772" y="2488"/>
                      </a:cubicBezTo>
                      <a:cubicBezTo>
                        <a:pt x="1765" y="2482"/>
                        <a:pt x="1763" y="2472"/>
                        <a:pt x="1766" y="2465"/>
                      </a:cubicBezTo>
                      <a:cubicBezTo>
                        <a:pt x="1770" y="2458"/>
                        <a:pt x="1778" y="2454"/>
                        <a:pt x="1786" y="2458"/>
                      </a:cubicBezTo>
                      <a:cubicBezTo>
                        <a:pt x="1791" y="2461"/>
                        <a:pt x="1793" y="2466"/>
                        <a:pt x="1792" y="2471"/>
                      </a:cubicBezTo>
                      <a:cubicBezTo>
                        <a:pt x="1789" y="2480"/>
                        <a:pt x="1778" y="2479"/>
                        <a:pt x="1777" y="2473"/>
                      </a:cubicBezTo>
                      <a:cubicBezTo>
                        <a:pt x="1779" y="2475"/>
                        <a:pt x="1783" y="2476"/>
                        <a:pt x="1785" y="2474"/>
                      </a:cubicBezTo>
                      <a:cubicBezTo>
                        <a:pt x="1789" y="2472"/>
                        <a:pt x="1789" y="2467"/>
                        <a:pt x="1786" y="2464"/>
                      </a:cubicBezTo>
                      <a:cubicBezTo>
                        <a:pt x="1784" y="2461"/>
                        <a:pt x="1780" y="2460"/>
                        <a:pt x="1776" y="2461"/>
                      </a:cubicBezTo>
                      <a:cubicBezTo>
                        <a:pt x="1770" y="2463"/>
                        <a:pt x="1768" y="2471"/>
                        <a:pt x="1769" y="2477"/>
                      </a:cubicBezTo>
                      <a:cubicBezTo>
                        <a:pt x="1771" y="2489"/>
                        <a:pt x="1785" y="2494"/>
                        <a:pt x="1797" y="2492"/>
                      </a:cubicBezTo>
                      <a:cubicBezTo>
                        <a:pt x="1809" y="2490"/>
                        <a:pt x="1817" y="2483"/>
                        <a:pt x="1824" y="2473"/>
                      </a:cubicBezTo>
                      <a:cubicBezTo>
                        <a:pt x="1843" y="2441"/>
                        <a:pt x="1824" y="2390"/>
                        <a:pt x="1820" y="2350"/>
                      </a:cubicBezTo>
                      <a:cubicBezTo>
                        <a:pt x="1818" y="2358"/>
                        <a:pt x="1814" y="2364"/>
                        <a:pt x="1808" y="2371"/>
                      </a:cubicBezTo>
                      <a:cubicBezTo>
                        <a:pt x="1805" y="2374"/>
                        <a:pt x="1801" y="2376"/>
                        <a:pt x="1798" y="2379"/>
                      </a:cubicBezTo>
                      <a:cubicBezTo>
                        <a:pt x="1798" y="2378"/>
                        <a:pt x="1797" y="2376"/>
                        <a:pt x="1797" y="2376"/>
                      </a:cubicBezTo>
                      <a:cubicBezTo>
                        <a:pt x="1804" y="2370"/>
                        <a:pt x="1811" y="2362"/>
                        <a:pt x="1815" y="2353"/>
                      </a:cubicBezTo>
                      <a:cubicBezTo>
                        <a:pt x="1818" y="2348"/>
                        <a:pt x="1819" y="2342"/>
                        <a:pt x="1820" y="2336"/>
                      </a:cubicBezTo>
                      <a:cubicBezTo>
                        <a:pt x="1817" y="2343"/>
                        <a:pt x="1812" y="2349"/>
                        <a:pt x="1807" y="2351"/>
                      </a:cubicBezTo>
                      <a:cubicBezTo>
                        <a:pt x="1802" y="2353"/>
                        <a:pt x="1797" y="2353"/>
                        <a:pt x="1793" y="2351"/>
                      </a:cubicBezTo>
                      <a:cubicBezTo>
                        <a:pt x="1785" y="2348"/>
                        <a:pt x="1780" y="2340"/>
                        <a:pt x="1785" y="2331"/>
                      </a:cubicBezTo>
                      <a:cubicBezTo>
                        <a:pt x="1787" y="2327"/>
                        <a:pt x="1792" y="2324"/>
                        <a:pt x="1797" y="2325"/>
                      </a:cubicBezTo>
                      <a:cubicBezTo>
                        <a:pt x="1806" y="2327"/>
                        <a:pt x="1806" y="2339"/>
                        <a:pt x="1800" y="2340"/>
                      </a:cubicBezTo>
                      <a:cubicBezTo>
                        <a:pt x="1802" y="2338"/>
                        <a:pt x="1802" y="2334"/>
                        <a:pt x="1801" y="2332"/>
                      </a:cubicBezTo>
                      <a:cubicBezTo>
                        <a:pt x="1798" y="2328"/>
                        <a:pt x="1793" y="2328"/>
                        <a:pt x="1790" y="2331"/>
                      </a:cubicBezTo>
                      <a:cubicBezTo>
                        <a:pt x="1787" y="2334"/>
                        <a:pt x="1787" y="2338"/>
                        <a:pt x="1788" y="2341"/>
                      </a:cubicBezTo>
                      <a:cubicBezTo>
                        <a:pt x="1791" y="2347"/>
                        <a:pt x="1798" y="2349"/>
                        <a:pt x="1804" y="2348"/>
                      </a:cubicBezTo>
                      <a:cubicBezTo>
                        <a:pt x="1808" y="2347"/>
                        <a:pt x="1812" y="2343"/>
                        <a:pt x="1815" y="2339"/>
                      </a:cubicBezTo>
                      <a:cubicBezTo>
                        <a:pt x="1820" y="2333"/>
                        <a:pt x="1819" y="2326"/>
                        <a:pt x="1819" y="2318"/>
                      </a:cubicBezTo>
                      <a:cubicBezTo>
                        <a:pt x="1819" y="2294"/>
                        <a:pt x="1821" y="2271"/>
                        <a:pt x="1827" y="2246"/>
                      </a:cubicBezTo>
                      <a:cubicBezTo>
                        <a:pt x="1828" y="2242"/>
                        <a:pt x="1834" y="2219"/>
                        <a:pt x="1840" y="2202"/>
                      </a:cubicBezTo>
                      <a:cubicBezTo>
                        <a:pt x="1826" y="2219"/>
                        <a:pt x="1809" y="2231"/>
                        <a:pt x="1788" y="2238"/>
                      </a:cubicBezTo>
                      <a:cubicBezTo>
                        <a:pt x="1781" y="2241"/>
                        <a:pt x="1775" y="2242"/>
                        <a:pt x="1770" y="2243"/>
                      </a:cubicBezTo>
                      <a:cubicBezTo>
                        <a:pt x="1760" y="2245"/>
                        <a:pt x="1743" y="2247"/>
                        <a:pt x="1743" y="2260"/>
                      </a:cubicBezTo>
                      <a:cubicBezTo>
                        <a:pt x="1743" y="2265"/>
                        <a:pt x="1746" y="2270"/>
                        <a:pt x="1751" y="2271"/>
                      </a:cubicBezTo>
                      <a:cubicBezTo>
                        <a:pt x="1754" y="2271"/>
                        <a:pt x="1757" y="2270"/>
                        <a:pt x="1758" y="2268"/>
                      </a:cubicBezTo>
                      <a:cubicBezTo>
                        <a:pt x="1760" y="2265"/>
                        <a:pt x="1759" y="2261"/>
                        <a:pt x="1756" y="2259"/>
                      </a:cubicBezTo>
                      <a:cubicBezTo>
                        <a:pt x="1754" y="2258"/>
                        <a:pt x="1751" y="2259"/>
                        <a:pt x="1749" y="2261"/>
                      </a:cubicBezTo>
                      <a:cubicBezTo>
                        <a:pt x="1749" y="2256"/>
                        <a:pt x="1758" y="2254"/>
                        <a:pt x="1762" y="2261"/>
                      </a:cubicBezTo>
                      <a:cubicBezTo>
                        <a:pt x="1763" y="2265"/>
                        <a:pt x="1762" y="2269"/>
                        <a:pt x="1759" y="2272"/>
                      </a:cubicBezTo>
                      <a:cubicBezTo>
                        <a:pt x="1753" y="2277"/>
                        <a:pt x="1746" y="2274"/>
                        <a:pt x="1742" y="2269"/>
                      </a:cubicBezTo>
                      <a:cubicBezTo>
                        <a:pt x="1738" y="2264"/>
                        <a:pt x="1739" y="2256"/>
                        <a:pt x="1743" y="2250"/>
                      </a:cubicBezTo>
                      <a:cubicBezTo>
                        <a:pt x="1745" y="2248"/>
                        <a:pt x="1747" y="2246"/>
                        <a:pt x="1750" y="2245"/>
                      </a:cubicBezTo>
                      <a:cubicBezTo>
                        <a:pt x="1738" y="2246"/>
                        <a:pt x="1728" y="2246"/>
                        <a:pt x="1718" y="2245"/>
                      </a:cubicBezTo>
                      <a:cubicBezTo>
                        <a:pt x="1700" y="2243"/>
                        <a:pt x="1675" y="2231"/>
                        <a:pt x="1660" y="2234"/>
                      </a:cubicBezTo>
                      <a:cubicBezTo>
                        <a:pt x="1657" y="2235"/>
                        <a:pt x="1655" y="2236"/>
                        <a:pt x="1652" y="2238"/>
                      </a:cubicBezTo>
                      <a:cubicBezTo>
                        <a:pt x="1647" y="2242"/>
                        <a:pt x="1644" y="2247"/>
                        <a:pt x="1642" y="2252"/>
                      </a:cubicBezTo>
                      <a:cubicBezTo>
                        <a:pt x="1641" y="2259"/>
                        <a:pt x="1642" y="2266"/>
                        <a:pt x="1645" y="2271"/>
                      </a:cubicBezTo>
                      <a:cubicBezTo>
                        <a:pt x="1650" y="2278"/>
                        <a:pt x="1656" y="2283"/>
                        <a:pt x="1664" y="2285"/>
                      </a:cubicBezTo>
                      <a:cubicBezTo>
                        <a:pt x="1671" y="2287"/>
                        <a:pt x="1679" y="2286"/>
                        <a:pt x="1685" y="2283"/>
                      </a:cubicBezTo>
                      <a:cubicBezTo>
                        <a:pt x="1692" y="2279"/>
                        <a:pt x="1697" y="2273"/>
                        <a:pt x="1697" y="2265"/>
                      </a:cubicBezTo>
                      <a:cubicBezTo>
                        <a:pt x="1697" y="2259"/>
                        <a:pt x="1694" y="2254"/>
                        <a:pt x="1690" y="2251"/>
                      </a:cubicBezTo>
                      <a:cubicBezTo>
                        <a:pt x="1691" y="2252"/>
                        <a:pt x="1691" y="2252"/>
                        <a:pt x="1691" y="2252"/>
                      </a:cubicBezTo>
                      <a:cubicBezTo>
                        <a:pt x="1698" y="2259"/>
                        <a:pt x="1691" y="2269"/>
                        <a:pt x="1684" y="2262"/>
                      </a:cubicBezTo>
                      <a:cubicBezTo>
                        <a:pt x="1680" y="2259"/>
                        <a:pt x="1680" y="2251"/>
                        <a:pt x="1669" y="2252"/>
                      </a:cubicBezTo>
                      <a:cubicBezTo>
                        <a:pt x="1672" y="2249"/>
                        <a:pt x="1676" y="2248"/>
                        <a:pt x="1680" y="2248"/>
                      </a:cubicBezTo>
                      <a:cubicBezTo>
                        <a:pt x="1681" y="2248"/>
                        <a:pt x="1683" y="2248"/>
                        <a:pt x="1684" y="2248"/>
                      </a:cubicBezTo>
                      <a:cubicBezTo>
                        <a:pt x="1692" y="2250"/>
                        <a:pt x="1697" y="2257"/>
                        <a:pt x="1698" y="2265"/>
                      </a:cubicBezTo>
                      <a:cubicBezTo>
                        <a:pt x="1698" y="2273"/>
                        <a:pt x="1693" y="2280"/>
                        <a:pt x="1686" y="2284"/>
                      </a:cubicBezTo>
                      <a:cubicBezTo>
                        <a:pt x="1679" y="2288"/>
                        <a:pt x="1671" y="2289"/>
                        <a:pt x="1663" y="2287"/>
                      </a:cubicBezTo>
                      <a:cubicBezTo>
                        <a:pt x="1655" y="2285"/>
                        <a:pt x="1648" y="2280"/>
                        <a:pt x="1643" y="2273"/>
                      </a:cubicBezTo>
                      <a:cubicBezTo>
                        <a:pt x="1639" y="2266"/>
                        <a:pt x="1638" y="2259"/>
                        <a:pt x="1640" y="2251"/>
                      </a:cubicBezTo>
                      <a:cubicBezTo>
                        <a:pt x="1641" y="2245"/>
                        <a:pt x="1645" y="2240"/>
                        <a:pt x="1650" y="2236"/>
                      </a:cubicBezTo>
                      <a:cubicBezTo>
                        <a:pt x="1653" y="2233"/>
                        <a:pt x="1656" y="2232"/>
                        <a:pt x="1660" y="2231"/>
                      </a:cubicBezTo>
                      <a:cubicBezTo>
                        <a:pt x="1660" y="2231"/>
                        <a:pt x="1660" y="2231"/>
                        <a:pt x="1661" y="2230"/>
                      </a:cubicBezTo>
                      <a:cubicBezTo>
                        <a:pt x="1660" y="2230"/>
                        <a:pt x="1660" y="2230"/>
                        <a:pt x="1660" y="2230"/>
                      </a:cubicBezTo>
                      <a:cubicBezTo>
                        <a:pt x="1659" y="2230"/>
                        <a:pt x="1659" y="2230"/>
                        <a:pt x="1659" y="2230"/>
                      </a:cubicBezTo>
                      <a:cubicBezTo>
                        <a:pt x="1654" y="2228"/>
                        <a:pt x="1648" y="2226"/>
                        <a:pt x="1643" y="2223"/>
                      </a:cubicBezTo>
                      <a:cubicBezTo>
                        <a:pt x="1632" y="2216"/>
                        <a:pt x="1618" y="2204"/>
                        <a:pt x="1617" y="2189"/>
                      </a:cubicBezTo>
                      <a:cubicBezTo>
                        <a:pt x="1617" y="2182"/>
                        <a:pt x="1619" y="2177"/>
                        <a:pt x="1623" y="2172"/>
                      </a:cubicBezTo>
                      <a:cubicBezTo>
                        <a:pt x="1624" y="2171"/>
                        <a:pt x="1624" y="2171"/>
                        <a:pt x="1624" y="2171"/>
                      </a:cubicBezTo>
                      <a:cubicBezTo>
                        <a:pt x="1630" y="2165"/>
                        <a:pt x="1636" y="2162"/>
                        <a:pt x="1643" y="2162"/>
                      </a:cubicBezTo>
                      <a:cubicBezTo>
                        <a:pt x="1650" y="2161"/>
                        <a:pt x="1656" y="2163"/>
                        <a:pt x="1662" y="2167"/>
                      </a:cubicBezTo>
                      <a:cubicBezTo>
                        <a:pt x="1668" y="2172"/>
                        <a:pt x="1671" y="2178"/>
                        <a:pt x="1671" y="2185"/>
                      </a:cubicBezTo>
                      <a:cubicBezTo>
                        <a:pt x="1670" y="2191"/>
                        <a:pt x="1668" y="2194"/>
                        <a:pt x="1663" y="2197"/>
                      </a:cubicBezTo>
                      <a:cubicBezTo>
                        <a:pt x="1659" y="2200"/>
                        <a:pt x="1653" y="2201"/>
                        <a:pt x="1648" y="2199"/>
                      </a:cubicBezTo>
                      <a:cubicBezTo>
                        <a:pt x="1645" y="2198"/>
                        <a:pt x="1644" y="2196"/>
                        <a:pt x="1642" y="2194"/>
                      </a:cubicBezTo>
                      <a:cubicBezTo>
                        <a:pt x="1644" y="2196"/>
                        <a:pt x="1645" y="2198"/>
                        <a:pt x="1648" y="2199"/>
                      </a:cubicBezTo>
                      <a:cubicBezTo>
                        <a:pt x="1653" y="2201"/>
                        <a:pt x="1659" y="2200"/>
                        <a:pt x="1663" y="2197"/>
                      </a:cubicBezTo>
                      <a:cubicBezTo>
                        <a:pt x="1667" y="2194"/>
                        <a:pt x="1669" y="2190"/>
                        <a:pt x="1670" y="2185"/>
                      </a:cubicBezTo>
                      <a:cubicBezTo>
                        <a:pt x="1670" y="2178"/>
                        <a:pt x="1667" y="2172"/>
                        <a:pt x="1661" y="2168"/>
                      </a:cubicBezTo>
                      <a:cubicBezTo>
                        <a:pt x="1656" y="2164"/>
                        <a:pt x="1650" y="2163"/>
                        <a:pt x="1643" y="2164"/>
                      </a:cubicBezTo>
                      <a:cubicBezTo>
                        <a:pt x="1636" y="2165"/>
                        <a:pt x="1630" y="2168"/>
                        <a:pt x="1625" y="2174"/>
                      </a:cubicBezTo>
                      <a:cubicBezTo>
                        <a:pt x="1622" y="2178"/>
                        <a:pt x="1620" y="2183"/>
                        <a:pt x="1620" y="2189"/>
                      </a:cubicBezTo>
                      <a:cubicBezTo>
                        <a:pt x="1622" y="2203"/>
                        <a:pt x="1637" y="2215"/>
                        <a:pt x="1648" y="2221"/>
                      </a:cubicBezTo>
                      <a:cubicBezTo>
                        <a:pt x="1654" y="2223"/>
                        <a:pt x="1662" y="2226"/>
                        <a:pt x="1669" y="2228"/>
                      </a:cubicBezTo>
                      <a:cubicBezTo>
                        <a:pt x="1668" y="2228"/>
                        <a:pt x="1667" y="2227"/>
                        <a:pt x="1666" y="2226"/>
                      </a:cubicBezTo>
                      <a:cubicBezTo>
                        <a:pt x="1662" y="2221"/>
                        <a:pt x="1661" y="2213"/>
                        <a:pt x="1664" y="2207"/>
                      </a:cubicBezTo>
                      <a:cubicBezTo>
                        <a:pt x="1668" y="2202"/>
                        <a:pt x="1675" y="2199"/>
                        <a:pt x="1681" y="2204"/>
                      </a:cubicBezTo>
                      <a:cubicBezTo>
                        <a:pt x="1685" y="2206"/>
                        <a:pt x="1686" y="2211"/>
                        <a:pt x="1684" y="2214"/>
                      </a:cubicBezTo>
                      <a:cubicBezTo>
                        <a:pt x="1681" y="2221"/>
                        <a:pt x="1672" y="2220"/>
                        <a:pt x="1672" y="2215"/>
                      </a:cubicBezTo>
                      <a:cubicBezTo>
                        <a:pt x="1674" y="2217"/>
                        <a:pt x="1676" y="2217"/>
                        <a:pt x="1678" y="2216"/>
                      </a:cubicBezTo>
                      <a:cubicBezTo>
                        <a:pt x="1682" y="2215"/>
                        <a:pt x="1682" y="2211"/>
                        <a:pt x="1680" y="2208"/>
                      </a:cubicBezTo>
                      <a:cubicBezTo>
                        <a:pt x="1679" y="2206"/>
                        <a:pt x="1676" y="2205"/>
                        <a:pt x="1673" y="2205"/>
                      </a:cubicBezTo>
                      <a:cubicBezTo>
                        <a:pt x="1668" y="2206"/>
                        <a:pt x="1665" y="2212"/>
                        <a:pt x="1665" y="2217"/>
                      </a:cubicBezTo>
                      <a:cubicBezTo>
                        <a:pt x="1666" y="2220"/>
                        <a:pt x="1669" y="2224"/>
                        <a:pt x="1671" y="2226"/>
                      </a:cubicBezTo>
                      <a:cubicBezTo>
                        <a:pt x="1682" y="2236"/>
                        <a:pt x="1723" y="2244"/>
                        <a:pt x="1736" y="2242"/>
                      </a:cubicBezTo>
                      <a:cubicBezTo>
                        <a:pt x="1722" y="2239"/>
                        <a:pt x="1709" y="2232"/>
                        <a:pt x="1698" y="2220"/>
                      </a:cubicBezTo>
                      <a:cubicBezTo>
                        <a:pt x="1674" y="2194"/>
                        <a:pt x="1665" y="2146"/>
                        <a:pt x="1696" y="2122"/>
                      </a:cubicBezTo>
                      <a:cubicBezTo>
                        <a:pt x="1706" y="2115"/>
                        <a:pt x="1721" y="2113"/>
                        <a:pt x="1732" y="2121"/>
                      </a:cubicBezTo>
                      <a:cubicBezTo>
                        <a:pt x="1739" y="2128"/>
                        <a:pt x="1742" y="2138"/>
                        <a:pt x="1737" y="2147"/>
                      </a:cubicBezTo>
                      <a:cubicBezTo>
                        <a:pt x="1732" y="2156"/>
                        <a:pt x="1723" y="2160"/>
                        <a:pt x="1713" y="2158"/>
                      </a:cubicBezTo>
                      <a:cubicBezTo>
                        <a:pt x="1707" y="2156"/>
                        <a:pt x="1703" y="2152"/>
                        <a:pt x="1701" y="2146"/>
                      </a:cubicBezTo>
                      <a:cubicBezTo>
                        <a:pt x="1700" y="2144"/>
                        <a:pt x="1700" y="2142"/>
                        <a:pt x="1700" y="2140"/>
                      </a:cubicBezTo>
                      <a:cubicBezTo>
                        <a:pt x="1700" y="2135"/>
                        <a:pt x="1702" y="2130"/>
                        <a:pt x="1707" y="2127"/>
                      </a:cubicBezTo>
                      <a:cubicBezTo>
                        <a:pt x="1714" y="2122"/>
                        <a:pt x="1724" y="2124"/>
                        <a:pt x="1729" y="2131"/>
                      </a:cubicBezTo>
                      <a:cubicBezTo>
                        <a:pt x="1734" y="2139"/>
                        <a:pt x="1731" y="2149"/>
                        <a:pt x="1724" y="2153"/>
                      </a:cubicBezTo>
                      <a:cubicBezTo>
                        <a:pt x="1720" y="2156"/>
                        <a:pt x="1716" y="2156"/>
                        <a:pt x="1711" y="2155"/>
                      </a:cubicBezTo>
                      <a:cubicBezTo>
                        <a:pt x="1712" y="2156"/>
                        <a:pt x="1713" y="2156"/>
                        <a:pt x="1714" y="2156"/>
                      </a:cubicBezTo>
                      <a:cubicBezTo>
                        <a:pt x="1722" y="2158"/>
                        <a:pt x="1731" y="2154"/>
                        <a:pt x="1735" y="2146"/>
                      </a:cubicBezTo>
                      <a:cubicBezTo>
                        <a:pt x="1739" y="2138"/>
                        <a:pt x="1736" y="2129"/>
                        <a:pt x="1729" y="2124"/>
                      </a:cubicBezTo>
                      <a:cubicBezTo>
                        <a:pt x="1720" y="2117"/>
                        <a:pt x="1707" y="2119"/>
                        <a:pt x="1699" y="2125"/>
                      </a:cubicBezTo>
                      <a:cubicBezTo>
                        <a:pt x="1671" y="2148"/>
                        <a:pt x="1680" y="2193"/>
                        <a:pt x="1702" y="2216"/>
                      </a:cubicBezTo>
                      <a:cubicBezTo>
                        <a:pt x="1726" y="2239"/>
                        <a:pt x="1756" y="2243"/>
                        <a:pt x="1786" y="2233"/>
                      </a:cubicBezTo>
                      <a:cubicBezTo>
                        <a:pt x="1847" y="2211"/>
                        <a:pt x="1870" y="2150"/>
                        <a:pt x="1872" y="2090"/>
                      </a:cubicBezTo>
                      <a:cubicBezTo>
                        <a:pt x="1873" y="2068"/>
                        <a:pt x="1871" y="2051"/>
                        <a:pt x="1864" y="2030"/>
                      </a:cubicBezTo>
                      <a:cubicBezTo>
                        <a:pt x="1857" y="2010"/>
                        <a:pt x="1845" y="1989"/>
                        <a:pt x="1828" y="1980"/>
                      </a:cubicBezTo>
                      <a:cubicBezTo>
                        <a:pt x="1827" y="1980"/>
                        <a:pt x="1827" y="1980"/>
                        <a:pt x="1827" y="1980"/>
                      </a:cubicBezTo>
                      <a:cubicBezTo>
                        <a:pt x="1838" y="1987"/>
                        <a:pt x="1847" y="2000"/>
                        <a:pt x="1850" y="2012"/>
                      </a:cubicBezTo>
                      <a:cubicBezTo>
                        <a:pt x="1858" y="2035"/>
                        <a:pt x="1853" y="2070"/>
                        <a:pt x="1837" y="2089"/>
                      </a:cubicBezTo>
                      <a:cubicBezTo>
                        <a:pt x="1837" y="2088"/>
                        <a:pt x="1835" y="2086"/>
                        <a:pt x="1833" y="2086"/>
                      </a:cubicBezTo>
                      <a:cubicBezTo>
                        <a:pt x="1848" y="2067"/>
                        <a:pt x="1853" y="2036"/>
                        <a:pt x="1846" y="2013"/>
                      </a:cubicBezTo>
                      <a:cubicBezTo>
                        <a:pt x="1842" y="1998"/>
                        <a:pt x="1830" y="1979"/>
                        <a:pt x="1813" y="1977"/>
                      </a:cubicBezTo>
                      <a:cubicBezTo>
                        <a:pt x="1808" y="1977"/>
                        <a:pt x="1804" y="1977"/>
                        <a:pt x="1800" y="1980"/>
                      </a:cubicBezTo>
                      <a:cubicBezTo>
                        <a:pt x="1795" y="1982"/>
                        <a:pt x="1792" y="1985"/>
                        <a:pt x="1791" y="1990"/>
                      </a:cubicBezTo>
                      <a:cubicBezTo>
                        <a:pt x="1789" y="1995"/>
                        <a:pt x="1790" y="1999"/>
                        <a:pt x="1792" y="2003"/>
                      </a:cubicBezTo>
                      <a:cubicBezTo>
                        <a:pt x="1794" y="2007"/>
                        <a:pt x="1797" y="2009"/>
                        <a:pt x="1801" y="2010"/>
                      </a:cubicBezTo>
                      <a:cubicBezTo>
                        <a:pt x="1805" y="2011"/>
                        <a:pt x="1809" y="2010"/>
                        <a:pt x="1812" y="2007"/>
                      </a:cubicBezTo>
                      <a:cubicBezTo>
                        <a:pt x="1813" y="2005"/>
                        <a:pt x="1813" y="2004"/>
                        <a:pt x="1813" y="2002"/>
                      </a:cubicBezTo>
                      <a:cubicBezTo>
                        <a:pt x="1814" y="2000"/>
                        <a:pt x="1813" y="1999"/>
                        <a:pt x="1812" y="1997"/>
                      </a:cubicBezTo>
                      <a:cubicBezTo>
                        <a:pt x="1811" y="1996"/>
                        <a:pt x="1810" y="1996"/>
                        <a:pt x="1809" y="1995"/>
                      </a:cubicBezTo>
                      <a:cubicBezTo>
                        <a:pt x="1808" y="1995"/>
                        <a:pt x="1807" y="1995"/>
                        <a:pt x="1806" y="1996"/>
                      </a:cubicBezTo>
                      <a:cubicBezTo>
                        <a:pt x="1807" y="1995"/>
                        <a:pt x="1808" y="1995"/>
                        <a:pt x="1809" y="1995"/>
                      </a:cubicBezTo>
                      <a:cubicBezTo>
                        <a:pt x="1810" y="1996"/>
                        <a:pt x="1811" y="1996"/>
                        <a:pt x="1812" y="1997"/>
                      </a:cubicBezTo>
                      <a:cubicBezTo>
                        <a:pt x="1813" y="1999"/>
                        <a:pt x="1814" y="2000"/>
                        <a:pt x="1814" y="2002"/>
                      </a:cubicBezTo>
                      <a:cubicBezTo>
                        <a:pt x="1814" y="2004"/>
                        <a:pt x="1813" y="2006"/>
                        <a:pt x="1812" y="2007"/>
                      </a:cubicBezTo>
                      <a:cubicBezTo>
                        <a:pt x="1809" y="2010"/>
                        <a:pt x="1805" y="2011"/>
                        <a:pt x="1801" y="2011"/>
                      </a:cubicBezTo>
                      <a:cubicBezTo>
                        <a:pt x="1796" y="2010"/>
                        <a:pt x="1793" y="2007"/>
                        <a:pt x="1791" y="2003"/>
                      </a:cubicBezTo>
                      <a:cubicBezTo>
                        <a:pt x="1789" y="1999"/>
                        <a:pt x="1788" y="1994"/>
                        <a:pt x="1789" y="1990"/>
                      </a:cubicBezTo>
                      <a:cubicBezTo>
                        <a:pt x="1791" y="1985"/>
                        <a:pt x="1794" y="1981"/>
                        <a:pt x="1799" y="1978"/>
                      </a:cubicBezTo>
                      <a:cubicBezTo>
                        <a:pt x="1802" y="1976"/>
                        <a:pt x="1805" y="1975"/>
                        <a:pt x="1808" y="1975"/>
                      </a:cubicBezTo>
                      <a:cubicBezTo>
                        <a:pt x="1805" y="1975"/>
                        <a:pt x="1803" y="1975"/>
                        <a:pt x="1800" y="1975"/>
                      </a:cubicBezTo>
                      <a:cubicBezTo>
                        <a:pt x="1787" y="1978"/>
                        <a:pt x="1777" y="1984"/>
                        <a:pt x="1767" y="1993"/>
                      </a:cubicBezTo>
                      <a:cubicBezTo>
                        <a:pt x="1755" y="2004"/>
                        <a:pt x="1749" y="2015"/>
                        <a:pt x="1742" y="2030"/>
                      </a:cubicBezTo>
                      <a:cubicBezTo>
                        <a:pt x="1731" y="2057"/>
                        <a:pt x="1724" y="2092"/>
                        <a:pt x="1697" y="2108"/>
                      </a:cubicBezTo>
                      <a:cubicBezTo>
                        <a:pt x="1693" y="2110"/>
                        <a:pt x="1688" y="2112"/>
                        <a:pt x="1683" y="2113"/>
                      </a:cubicBezTo>
                      <a:cubicBezTo>
                        <a:pt x="1679" y="2115"/>
                        <a:pt x="1673" y="2115"/>
                        <a:pt x="1667" y="2116"/>
                      </a:cubicBezTo>
                      <a:cubicBezTo>
                        <a:pt x="1654" y="2120"/>
                        <a:pt x="1651" y="2131"/>
                        <a:pt x="1655" y="2138"/>
                      </a:cubicBezTo>
                      <a:cubicBezTo>
                        <a:pt x="1657" y="2140"/>
                        <a:pt x="1660" y="2142"/>
                        <a:pt x="1663" y="2143"/>
                      </a:cubicBezTo>
                      <a:cubicBezTo>
                        <a:pt x="1666" y="2143"/>
                        <a:pt x="1669" y="2142"/>
                        <a:pt x="1670" y="2139"/>
                      </a:cubicBezTo>
                      <a:cubicBezTo>
                        <a:pt x="1672" y="2136"/>
                        <a:pt x="1670" y="2132"/>
                        <a:pt x="1667" y="2131"/>
                      </a:cubicBezTo>
                      <a:cubicBezTo>
                        <a:pt x="1665" y="2130"/>
                        <a:pt x="1662" y="2131"/>
                        <a:pt x="1661" y="2133"/>
                      </a:cubicBezTo>
                      <a:cubicBezTo>
                        <a:pt x="1661" y="2131"/>
                        <a:pt x="1665" y="2129"/>
                        <a:pt x="1668" y="2129"/>
                      </a:cubicBezTo>
                      <a:cubicBezTo>
                        <a:pt x="1670" y="2129"/>
                        <a:pt x="1672" y="2131"/>
                        <a:pt x="1673" y="2134"/>
                      </a:cubicBezTo>
                      <a:cubicBezTo>
                        <a:pt x="1675" y="2142"/>
                        <a:pt x="1666" y="2147"/>
                        <a:pt x="1660" y="2145"/>
                      </a:cubicBezTo>
                      <a:cubicBezTo>
                        <a:pt x="1656" y="2144"/>
                        <a:pt x="1652" y="2140"/>
                        <a:pt x="1651" y="2135"/>
                      </a:cubicBezTo>
                      <a:cubicBezTo>
                        <a:pt x="1650" y="2128"/>
                        <a:pt x="1654" y="2120"/>
                        <a:pt x="1662" y="2116"/>
                      </a:cubicBezTo>
                      <a:cubicBezTo>
                        <a:pt x="1659" y="2117"/>
                        <a:pt x="1656" y="2117"/>
                        <a:pt x="1653" y="2117"/>
                      </a:cubicBezTo>
                      <a:cubicBezTo>
                        <a:pt x="1649" y="2118"/>
                        <a:pt x="1643" y="2122"/>
                        <a:pt x="1641" y="2128"/>
                      </a:cubicBezTo>
                      <a:cubicBezTo>
                        <a:pt x="1638" y="2137"/>
                        <a:pt x="1644" y="2146"/>
                        <a:pt x="1654" y="2150"/>
                      </a:cubicBezTo>
                      <a:cubicBezTo>
                        <a:pt x="1659" y="2153"/>
                        <a:pt x="1665" y="2154"/>
                        <a:pt x="1670" y="2161"/>
                      </a:cubicBezTo>
                      <a:cubicBezTo>
                        <a:pt x="1673" y="2166"/>
                        <a:pt x="1674" y="2173"/>
                        <a:pt x="1671" y="2179"/>
                      </a:cubicBezTo>
                      <a:cubicBezTo>
                        <a:pt x="1670" y="2159"/>
                        <a:pt x="1655" y="2163"/>
                        <a:pt x="1644" y="2155"/>
                      </a:cubicBezTo>
                      <a:cubicBezTo>
                        <a:pt x="1637" y="2151"/>
                        <a:pt x="1632" y="2143"/>
                        <a:pt x="1633" y="2136"/>
                      </a:cubicBezTo>
                      <a:cubicBezTo>
                        <a:pt x="1633" y="2128"/>
                        <a:pt x="1640" y="2118"/>
                        <a:pt x="1650" y="2117"/>
                      </a:cubicBezTo>
                      <a:cubicBezTo>
                        <a:pt x="1649" y="2117"/>
                        <a:pt x="1648" y="2117"/>
                        <a:pt x="1648" y="2116"/>
                      </a:cubicBezTo>
                      <a:cubicBezTo>
                        <a:pt x="1631" y="2115"/>
                        <a:pt x="1619" y="2107"/>
                        <a:pt x="1612" y="2092"/>
                      </a:cubicBezTo>
                      <a:cubicBezTo>
                        <a:pt x="1611" y="2089"/>
                        <a:pt x="1610" y="2086"/>
                        <a:pt x="1609" y="2083"/>
                      </a:cubicBezTo>
                      <a:cubicBezTo>
                        <a:pt x="1610" y="2083"/>
                        <a:pt x="1611" y="2083"/>
                        <a:pt x="1611" y="2083"/>
                      </a:cubicBezTo>
                      <a:cubicBezTo>
                        <a:pt x="1612" y="2086"/>
                        <a:pt x="1613" y="2088"/>
                        <a:pt x="1614" y="2091"/>
                      </a:cubicBezTo>
                      <a:cubicBezTo>
                        <a:pt x="1622" y="2105"/>
                        <a:pt x="1633" y="2111"/>
                        <a:pt x="1649" y="2113"/>
                      </a:cubicBezTo>
                      <a:cubicBezTo>
                        <a:pt x="1650" y="2113"/>
                        <a:pt x="1652" y="2113"/>
                        <a:pt x="1654" y="2113"/>
                      </a:cubicBezTo>
                      <a:cubicBezTo>
                        <a:pt x="1648" y="2112"/>
                        <a:pt x="1643" y="2109"/>
                        <a:pt x="1639" y="2104"/>
                      </a:cubicBezTo>
                      <a:cubicBezTo>
                        <a:pt x="1637" y="2101"/>
                        <a:pt x="1635" y="2098"/>
                        <a:pt x="1634" y="2095"/>
                      </a:cubicBezTo>
                      <a:cubicBezTo>
                        <a:pt x="1633" y="2091"/>
                        <a:pt x="1633" y="2088"/>
                        <a:pt x="1633" y="2084"/>
                      </a:cubicBezTo>
                      <a:cubicBezTo>
                        <a:pt x="1635" y="2076"/>
                        <a:pt x="1643" y="2069"/>
                        <a:pt x="1652" y="2071"/>
                      </a:cubicBezTo>
                      <a:cubicBezTo>
                        <a:pt x="1655" y="2072"/>
                        <a:pt x="1658" y="2074"/>
                        <a:pt x="1660" y="2078"/>
                      </a:cubicBezTo>
                      <a:cubicBezTo>
                        <a:pt x="1661" y="2079"/>
                        <a:pt x="1662" y="2081"/>
                        <a:pt x="1662" y="2083"/>
                      </a:cubicBezTo>
                      <a:cubicBezTo>
                        <a:pt x="1662" y="2086"/>
                        <a:pt x="1661" y="2089"/>
                        <a:pt x="1659" y="2092"/>
                      </a:cubicBezTo>
                      <a:cubicBezTo>
                        <a:pt x="1658" y="2093"/>
                        <a:pt x="1657" y="2094"/>
                        <a:pt x="1655" y="2094"/>
                      </a:cubicBezTo>
                      <a:cubicBezTo>
                        <a:pt x="1654" y="2094"/>
                        <a:pt x="1653" y="2095"/>
                        <a:pt x="1652" y="2095"/>
                      </a:cubicBezTo>
                      <a:cubicBezTo>
                        <a:pt x="1650" y="2095"/>
                        <a:pt x="1647" y="2094"/>
                        <a:pt x="1646" y="2091"/>
                      </a:cubicBezTo>
                      <a:cubicBezTo>
                        <a:pt x="1645" y="2089"/>
                        <a:pt x="1645" y="2088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5" y="2088"/>
                        <a:pt x="1645" y="2089"/>
                        <a:pt x="1646" y="2091"/>
                      </a:cubicBezTo>
                      <a:cubicBezTo>
                        <a:pt x="1647" y="2093"/>
                        <a:pt x="1649" y="2094"/>
                        <a:pt x="1652" y="2094"/>
                      </a:cubicBezTo>
                      <a:cubicBezTo>
                        <a:pt x="1653" y="2094"/>
                        <a:pt x="1654" y="2094"/>
                        <a:pt x="1655" y="2093"/>
                      </a:cubicBezTo>
                      <a:cubicBezTo>
                        <a:pt x="1656" y="2093"/>
                        <a:pt x="1657" y="2092"/>
                        <a:pt x="1658" y="2091"/>
                      </a:cubicBezTo>
                      <a:cubicBezTo>
                        <a:pt x="1660" y="2089"/>
                        <a:pt x="1660" y="2086"/>
                        <a:pt x="1660" y="2083"/>
                      </a:cubicBezTo>
                      <a:cubicBezTo>
                        <a:pt x="1660" y="2081"/>
                        <a:pt x="1660" y="2080"/>
                        <a:pt x="1659" y="2079"/>
                      </a:cubicBezTo>
                      <a:cubicBezTo>
                        <a:pt x="1657" y="2076"/>
                        <a:pt x="1654" y="2074"/>
                        <a:pt x="1651" y="2074"/>
                      </a:cubicBezTo>
                      <a:cubicBezTo>
                        <a:pt x="1644" y="2072"/>
                        <a:pt x="1638" y="2078"/>
                        <a:pt x="1636" y="2085"/>
                      </a:cubicBezTo>
                      <a:cubicBezTo>
                        <a:pt x="1636" y="2088"/>
                        <a:pt x="1636" y="2091"/>
                        <a:pt x="1637" y="2094"/>
                      </a:cubicBezTo>
                      <a:cubicBezTo>
                        <a:pt x="1639" y="2097"/>
                        <a:pt x="1640" y="2099"/>
                        <a:pt x="1642" y="2102"/>
                      </a:cubicBezTo>
                      <a:cubicBezTo>
                        <a:pt x="1644" y="2104"/>
                        <a:pt x="1647" y="2106"/>
                        <a:pt x="1650" y="2108"/>
                      </a:cubicBezTo>
                      <a:cubicBezTo>
                        <a:pt x="1655" y="2110"/>
                        <a:pt x="1660" y="2111"/>
                        <a:pt x="1665" y="2111"/>
                      </a:cubicBezTo>
                      <a:cubicBezTo>
                        <a:pt x="1675" y="2112"/>
                        <a:pt x="1686" y="2109"/>
                        <a:pt x="1694" y="2104"/>
                      </a:cubicBezTo>
                      <a:cubicBezTo>
                        <a:pt x="1717" y="2091"/>
                        <a:pt x="1725" y="2062"/>
                        <a:pt x="1734" y="2038"/>
                      </a:cubicBezTo>
                      <a:cubicBezTo>
                        <a:pt x="1732" y="2042"/>
                        <a:pt x="1730" y="2046"/>
                        <a:pt x="1728" y="2049"/>
                      </a:cubicBezTo>
                      <a:cubicBezTo>
                        <a:pt x="1720" y="2061"/>
                        <a:pt x="1703" y="2070"/>
                        <a:pt x="1689" y="2063"/>
                      </a:cubicBezTo>
                      <a:cubicBezTo>
                        <a:pt x="1680" y="2059"/>
                        <a:pt x="1674" y="2050"/>
                        <a:pt x="1664" y="2053"/>
                      </a:cubicBezTo>
                      <a:cubicBezTo>
                        <a:pt x="1664" y="2045"/>
                        <a:pt x="1675" y="2038"/>
                        <a:pt x="1687" y="2040"/>
                      </a:cubicBezTo>
                      <a:cubicBezTo>
                        <a:pt x="1699" y="2043"/>
                        <a:pt x="1713" y="2055"/>
                        <a:pt x="1725" y="2045"/>
                      </a:cubicBezTo>
                      <a:cubicBezTo>
                        <a:pt x="1731" y="2040"/>
                        <a:pt x="1734" y="2030"/>
                        <a:pt x="1738" y="2029"/>
                      </a:cubicBezTo>
                      <a:cubicBezTo>
                        <a:pt x="1738" y="2029"/>
                        <a:pt x="1737" y="2030"/>
                        <a:pt x="1737" y="2030"/>
                      </a:cubicBezTo>
                      <a:cubicBezTo>
                        <a:pt x="1738" y="2029"/>
                        <a:pt x="1738" y="2029"/>
                        <a:pt x="1738" y="2028"/>
                      </a:cubicBezTo>
                      <a:cubicBezTo>
                        <a:pt x="1745" y="2012"/>
                        <a:pt x="1751" y="2002"/>
                        <a:pt x="1764" y="1990"/>
                      </a:cubicBezTo>
                      <a:cubicBezTo>
                        <a:pt x="1775" y="1981"/>
                        <a:pt x="1786" y="1975"/>
                        <a:pt x="1800" y="1973"/>
                      </a:cubicBezTo>
                      <a:cubicBezTo>
                        <a:pt x="1811" y="1972"/>
                        <a:pt x="1820" y="1974"/>
                        <a:pt x="1829" y="1979"/>
                      </a:cubicBezTo>
                      <a:cubicBezTo>
                        <a:pt x="1846" y="1988"/>
                        <a:pt x="1860" y="2009"/>
                        <a:pt x="1867" y="2030"/>
                      </a:cubicBezTo>
                      <a:cubicBezTo>
                        <a:pt x="1870" y="2038"/>
                        <a:pt x="1873" y="2046"/>
                        <a:pt x="1874" y="2054"/>
                      </a:cubicBezTo>
                      <a:cubicBezTo>
                        <a:pt x="1877" y="2070"/>
                        <a:pt x="1875" y="2085"/>
                        <a:pt x="1882" y="2099"/>
                      </a:cubicBezTo>
                      <a:cubicBezTo>
                        <a:pt x="1884" y="2106"/>
                        <a:pt x="1889" y="2114"/>
                        <a:pt x="1896" y="2116"/>
                      </a:cubicBezTo>
                      <a:cubicBezTo>
                        <a:pt x="1900" y="2118"/>
                        <a:pt x="1906" y="2117"/>
                        <a:pt x="1908" y="2113"/>
                      </a:cubicBezTo>
                      <a:cubicBezTo>
                        <a:pt x="1909" y="2111"/>
                        <a:pt x="1909" y="2109"/>
                        <a:pt x="1907" y="2108"/>
                      </a:cubicBezTo>
                      <a:cubicBezTo>
                        <a:pt x="1906" y="2107"/>
                        <a:pt x="1905" y="2107"/>
                        <a:pt x="1903" y="2108"/>
                      </a:cubicBezTo>
                      <a:cubicBezTo>
                        <a:pt x="1902" y="2109"/>
                        <a:pt x="1902" y="2110"/>
                        <a:pt x="1902" y="2111"/>
                      </a:cubicBezTo>
                      <a:cubicBezTo>
                        <a:pt x="1902" y="2112"/>
                        <a:pt x="1904" y="2113"/>
                        <a:pt x="1905" y="2113"/>
                      </a:cubicBezTo>
                      <a:cubicBezTo>
                        <a:pt x="1906" y="2112"/>
                        <a:pt x="1906" y="2112"/>
                        <a:pt x="1906" y="2111"/>
                      </a:cubicBezTo>
                      <a:cubicBezTo>
                        <a:pt x="1907" y="2112"/>
                        <a:pt x="1907" y="2113"/>
                        <a:pt x="1906" y="2114"/>
                      </a:cubicBezTo>
                      <a:cubicBezTo>
                        <a:pt x="1905" y="2115"/>
                        <a:pt x="1903" y="2115"/>
                        <a:pt x="1902" y="2114"/>
                      </a:cubicBezTo>
                      <a:cubicBezTo>
                        <a:pt x="1899" y="2113"/>
                        <a:pt x="1899" y="2109"/>
                        <a:pt x="1900" y="2107"/>
                      </a:cubicBezTo>
                      <a:cubicBezTo>
                        <a:pt x="1901" y="2105"/>
                        <a:pt x="1903" y="2104"/>
                        <a:pt x="1905" y="2104"/>
                      </a:cubicBezTo>
                      <a:cubicBezTo>
                        <a:pt x="1907" y="2104"/>
                        <a:pt x="1909" y="2104"/>
                        <a:pt x="1910" y="2106"/>
                      </a:cubicBezTo>
                      <a:cubicBezTo>
                        <a:pt x="1912" y="2108"/>
                        <a:pt x="1913" y="2111"/>
                        <a:pt x="1912" y="2113"/>
                      </a:cubicBezTo>
                      <a:cubicBezTo>
                        <a:pt x="1909" y="2118"/>
                        <a:pt x="1904" y="2119"/>
                        <a:pt x="1899" y="2118"/>
                      </a:cubicBezTo>
                      <a:cubicBezTo>
                        <a:pt x="1897" y="2118"/>
                        <a:pt x="1894" y="2117"/>
                        <a:pt x="1892" y="2116"/>
                      </a:cubicBezTo>
                      <a:cubicBezTo>
                        <a:pt x="1900" y="2123"/>
                        <a:pt x="1909" y="2125"/>
                        <a:pt x="1918" y="2123"/>
                      </a:cubicBezTo>
                      <a:cubicBezTo>
                        <a:pt x="1924" y="2121"/>
                        <a:pt x="1929" y="2118"/>
                        <a:pt x="1932" y="2112"/>
                      </a:cubicBezTo>
                      <a:cubicBezTo>
                        <a:pt x="1932" y="2112"/>
                        <a:pt x="1932" y="2112"/>
                        <a:pt x="1932" y="2112"/>
                      </a:cubicBezTo>
                      <a:cubicBezTo>
                        <a:pt x="1929" y="2117"/>
                        <a:pt x="1922" y="2118"/>
                        <a:pt x="1919" y="2110"/>
                      </a:cubicBezTo>
                      <a:cubicBezTo>
                        <a:pt x="1917" y="2104"/>
                        <a:pt x="1921" y="2093"/>
                        <a:pt x="1907" y="2088"/>
                      </a:cubicBezTo>
                      <a:close/>
                      <a:moveTo>
                        <a:pt x="2116" y="2384"/>
                      </a:moveTo>
                      <a:cubicBezTo>
                        <a:pt x="2112" y="2356"/>
                        <a:pt x="2091" y="2345"/>
                        <a:pt x="2084" y="2333"/>
                      </a:cubicBezTo>
                      <a:cubicBezTo>
                        <a:pt x="2077" y="2320"/>
                        <a:pt x="2092" y="2311"/>
                        <a:pt x="2103" y="2324"/>
                      </a:cubicBezTo>
                      <a:cubicBezTo>
                        <a:pt x="2115" y="2337"/>
                        <a:pt x="2119" y="2363"/>
                        <a:pt x="2116" y="2384"/>
                      </a:cubicBezTo>
                      <a:close/>
                      <a:moveTo>
                        <a:pt x="2179" y="2254"/>
                      </a:moveTo>
                      <a:cubicBezTo>
                        <a:pt x="2189" y="2245"/>
                        <a:pt x="2215" y="2240"/>
                        <a:pt x="2230" y="2246"/>
                      </a:cubicBezTo>
                      <a:cubicBezTo>
                        <a:pt x="2245" y="2252"/>
                        <a:pt x="2243" y="2266"/>
                        <a:pt x="2225" y="2262"/>
                      </a:cubicBezTo>
                      <a:cubicBezTo>
                        <a:pt x="2212" y="2259"/>
                        <a:pt x="2192" y="2248"/>
                        <a:pt x="2179" y="2254"/>
                      </a:cubicBezTo>
                      <a:close/>
                      <a:moveTo>
                        <a:pt x="2042" y="2245"/>
                      </a:moveTo>
                      <a:cubicBezTo>
                        <a:pt x="2042" y="2247"/>
                        <a:pt x="2043" y="2250"/>
                        <a:pt x="2045" y="2250"/>
                      </a:cubicBezTo>
                      <a:cubicBezTo>
                        <a:pt x="2047" y="2251"/>
                        <a:pt x="2049" y="2250"/>
                        <a:pt x="2049" y="2248"/>
                      </a:cubicBezTo>
                      <a:cubicBezTo>
                        <a:pt x="2050" y="2246"/>
                        <a:pt x="2049" y="2244"/>
                        <a:pt x="2047" y="2243"/>
                      </a:cubicBezTo>
                      <a:cubicBezTo>
                        <a:pt x="2045" y="2242"/>
                        <a:pt x="2043" y="2243"/>
                        <a:pt x="2042" y="2245"/>
                      </a:cubicBezTo>
                      <a:close/>
                      <a:moveTo>
                        <a:pt x="2104" y="2266"/>
                      </a:moveTo>
                      <a:cubicBezTo>
                        <a:pt x="2099" y="2273"/>
                        <a:pt x="2089" y="2265"/>
                        <a:pt x="2086" y="2262"/>
                      </a:cubicBezTo>
                      <a:cubicBezTo>
                        <a:pt x="2083" y="2261"/>
                        <a:pt x="2080" y="2260"/>
                        <a:pt x="2078" y="2261"/>
                      </a:cubicBezTo>
                      <a:cubicBezTo>
                        <a:pt x="2080" y="2258"/>
                        <a:pt x="2088" y="2254"/>
                        <a:pt x="2093" y="2253"/>
                      </a:cubicBezTo>
                      <a:cubicBezTo>
                        <a:pt x="2099" y="2252"/>
                        <a:pt x="2105" y="2255"/>
                        <a:pt x="2105" y="2263"/>
                      </a:cubicBezTo>
                      <a:cubicBezTo>
                        <a:pt x="2103" y="2261"/>
                        <a:pt x="2098" y="2259"/>
                        <a:pt x="2094" y="2260"/>
                      </a:cubicBezTo>
                      <a:cubicBezTo>
                        <a:pt x="2096" y="2260"/>
                        <a:pt x="2101" y="2262"/>
                        <a:pt x="2104" y="2266"/>
                      </a:cubicBezTo>
                      <a:close/>
                      <a:moveTo>
                        <a:pt x="2058" y="2231"/>
                      </a:moveTo>
                      <a:cubicBezTo>
                        <a:pt x="2057" y="2235"/>
                        <a:pt x="2059" y="2240"/>
                        <a:pt x="2063" y="2241"/>
                      </a:cubicBezTo>
                      <a:cubicBezTo>
                        <a:pt x="2067" y="2242"/>
                        <a:pt x="2071" y="2240"/>
                        <a:pt x="2073" y="2236"/>
                      </a:cubicBezTo>
                      <a:cubicBezTo>
                        <a:pt x="2074" y="2232"/>
                        <a:pt x="2072" y="2228"/>
                        <a:pt x="2068" y="2227"/>
                      </a:cubicBezTo>
                      <a:cubicBezTo>
                        <a:pt x="2064" y="2225"/>
                        <a:pt x="2060" y="2227"/>
                        <a:pt x="2058" y="2231"/>
                      </a:cubicBezTo>
                      <a:close/>
                      <a:moveTo>
                        <a:pt x="2048" y="2237"/>
                      </a:moveTo>
                      <a:cubicBezTo>
                        <a:pt x="2047" y="2240"/>
                        <a:pt x="2048" y="2243"/>
                        <a:pt x="2051" y="2244"/>
                      </a:cubicBezTo>
                      <a:cubicBezTo>
                        <a:pt x="2053" y="2244"/>
                        <a:pt x="2056" y="2243"/>
                        <a:pt x="2057" y="2241"/>
                      </a:cubicBezTo>
                      <a:cubicBezTo>
                        <a:pt x="2058" y="2238"/>
                        <a:pt x="2056" y="2235"/>
                        <a:pt x="2054" y="2234"/>
                      </a:cubicBezTo>
                      <a:cubicBezTo>
                        <a:pt x="2051" y="2233"/>
                        <a:pt x="2048" y="2235"/>
                        <a:pt x="2048" y="2237"/>
                      </a:cubicBezTo>
                      <a:close/>
                      <a:moveTo>
                        <a:pt x="2161" y="2262"/>
                      </a:moveTo>
                      <a:cubicBezTo>
                        <a:pt x="2158" y="2263"/>
                        <a:pt x="2156" y="2265"/>
                        <a:pt x="2155" y="2268"/>
                      </a:cubicBezTo>
                      <a:cubicBezTo>
                        <a:pt x="2154" y="2271"/>
                        <a:pt x="2154" y="2276"/>
                        <a:pt x="2158" y="2279"/>
                      </a:cubicBezTo>
                      <a:cubicBezTo>
                        <a:pt x="2162" y="2283"/>
                        <a:pt x="2168" y="2282"/>
                        <a:pt x="2171" y="2279"/>
                      </a:cubicBezTo>
                      <a:cubicBezTo>
                        <a:pt x="2177" y="2275"/>
                        <a:pt x="2174" y="2269"/>
                        <a:pt x="2174" y="2264"/>
                      </a:cubicBezTo>
                      <a:cubicBezTo>
                        <a:pt x="2175" y="2259"/>
                        <a:pt x="2181" y="2255"/>
                        <a:pt x="2188" y="2255"/>
                      </a:cubicBezTo>
                      <a:cubicBezTo>
                        <a:pt x="2196" y="2254"/>
                        <a:pt x="2204" y="2258"/>
                        <a:pt x="2206" y="2266"/>
                      </a:cubicBezTo>
                      <a:cubicBezTo>
                        <a:pt x="2208" y="2271"/>
                        <a:pt x="2207" y="2276"/>
                        <a:pt x="2202" y="2278"/>
                      </a:cubicBezTo>
                      <a:cubicBezTo>
                        <a:pt x="2204" y="2273"/>
                        <a:pt x="2199" y="2267"/>
                        <a:pt x="2193" y="2270"/>
                      </a:cubicBezTo>
                      <a:cubicBezTo>
                        <a:pt x="2190" y="2272"/>
                        <a:pt x="2185" y="2278"/>
                        <a:pt x="2180" y="2284"/>
                      </a:cubicBezTo>
                      <a:cubicBezTo>
                        <a:pt x="2175" y="2290"/>
                        <a:pt x="2169" y="2295"/>
                        <a:pt x="2163" y="2297"/>
                      </a:cubicBezTo>
                      <a:cubicBezTo>
                        <a:pt x="2150" y="2300"/>
                        <a:pt x="2136" y="2290"/>
                        <a:pt x="2136" y="2277"/>
                      </a:cubicBezTo>
                      <a:cubicBezTo>
                        <a:pt x="2135" y="2269"/>
                        <a:pt x="2139" y="2263"/>
                        <a:pt x="2143" y="2258"/>
                      </a:cubicBezTo>
                      <a:cubicBezTo>
                        <a:pt x="2148" y="2253"/>
                        <a:pt x="2164" y="2242"/>
                        <a:pt x="2165" y="2233"/>
                      </a:cubicBezTo>
                      <a:cubicBezTo>
                        <a:pt x="2166" y="2226"/>
                        <a:pt x="2161" y="2222"/>
                        <a:pt x="2157" y="2223"/>
                      </a:cubicBezTo>
                      <a:cubicBezTo>
                        <a:pt x="2158" y="2218"/>
                        <a:pt x="2166" y="2216"/>
                        <a:pt x="2171" y="2219"/>
                      </a:cubicBezTo>
                      <a:cubicBezTo>
                        <a:pt x="2181" y="2224"/>
                        <a:pt x="2185" y="2240"/>
                        <a:pt x="2176" y="2252"/>
                      </a:cubicBezTo>
                      <a:cubicBezTo>
                        <a:pt x="2173" y="2257"/>
                        <a:pt x="2168" y="2259"/>
                        <a:pt x="2161" y="2262"/>
                      </a:cubicBezTo>
                      <a:close/>
                      <a:moveTo>
                        <a:pt x="2286" y="2300"/>
                      </a:moveTo>
                      <a:cubicBezTo>
                        <a:pt x="2286" y="2303"/>
                        <a:pt x="2284" y="2304"/>
                        <a:pt x="2281" y="2304"/>
                      </a:cubicBezTo>
                      <a:cubicBezTo>
                        <a:pt x="2279" y="2303"/>
                        <a:pt x="2278" y="2301"/>
                        <a:pt x="2278" y="2299"/>
                      </a:cubicBezTo>
                      <a:cubicBezTo>
                        <a:pt x="2278" y="2297"/>
                        <a:pt x="2281" y="2295"/>
                        <a:pt x="2283" y="2296"/>
                      </a:cubicBezTo>
                      <a:cubicBezTo>
                        <a:pt x="2285" y="2296"/>
                        <a:pt x="2287" y="2298"/>
                        <a:pt x="2286" y="2300"/>
                      </a:cubicBezTo>
                      <a:close/>
                      <a:moveTo>
                        <a:pt x="2287" y="2309"/>
                      </a:moveTo>
                      <a:cubicBezTo>
                        <a:pt x="2286" y="2310"/>
                        <a:pt x="2285" y="2312"/>
                        <a:pt x="2283" y="2311"/>
                      </a:cubicBezTo>
                      <a:cubicBezTo>
                        <a:pt x="2281" y="2311"/>
                        <a:pt x="2280" y="2309"/>
                        <a:pt x="2280" y="2307"/>
                      </a:cubicBezTo>
                      <a:cubicBezTo>
                        <a:pt x="2281" y="2306"/>
                        <a:pt x="2282" y="2304"/>
                        <a:pt x="2284" y="2305"/>
                      </a:cubicBezTo>
                      <a:cubicBezTo>
                        <a:pt x="2286" y="2305"/>
                        <a:pt x="2287" y="2307"/>
                        <a:pt x="2287" y="2309"/>
                      </a:cubicBezTo>
                      <a:close/>
                      <a:moveTo>
                        <a:pt x="2281" y="2292"/>
                      </a:moveTo>
                      <a:cubicBezTo>
                        <a:pt x="2280" y="2295"/>
                        <a:pt x="2277" y="2297"/>
                        <a:pt x="2273" y="2297"/>
                      </a:cubicBezTo>
                      <a:cubicBezTo>
                        <a:pt x="2270" y="2296"/>
                        <a:pt x="2268" y="2292"/>
                        <a:pt x="2268" y="2289"/>
                      </a:cubicBezTo>
                      <a:cubicBezTo>
                        <a:pt x="2269" y="2286"/>
                        <a:pt x="2272" y="2283"/>
                        <a:pt x="2276" y="2284"/>
                      </a:cubicBezTo>
                      <a:cubicBezTo>
                        <a:pt x="2279" y="2285"/>
                        <a:pt x="2282" y="2288"/>
                        <a:pt x="2281" y="2292"/>
                      </a:cubicBezTo>
                      <a:close/>
                      <a:moveTo>
                        <a:pt x="2161" y="2264"/>
                      </a:moveTo>
                      <a:cubicBezTo>
                        <a:pt x="2157" y="2266"/>
                        <a:pt x="2155" y="2271"/>
                        <a:pt x="2157" y="2275"/>
                      </a:cubicBezTo>
                      <a:cubicBezTo>
                        <a:pt x="2161" y="2283"/>
                        <a:pt x="2171" y="2279"/>
                        <a:pt x="2173" y="2273"/>
                      </a:cubicBezTo>
                      <a:cubicBezTo>
                        <a:pt x="2174" y="2267"/>
                        <a:pt x="2171" y="2264"/>
                        <a:pt x="2175" y="2258"/>
                      </a:cubicBezTo>
                      <a:cubicBezTo>
                        <a:pt x="2169" y="2263"/>
                        <a:pt x="2166" y="2261"/>
                        <a:pt x="2161" y="2264"/>
                      </a:cubicBezTo>
                      <a:close/>
                      <a:moveTo>
                        <a:pt x="2138" y="2290"/>
                      </a:moveTo>
                      <a:cubicBezTo>
                        <a:pt x="2141" y="2297"/>
                        <a:pt x="2151" y="2301"/>
                        <a:pt x="2156" y="2300"/>
                      </a:cubicBezTo>
                      <a:cubicBezTo>
                        <a:pt x="2159" y="2308"/>
                        <a:pt x="2145" y="2318"/>
                        <a:pt x="2136" y="2310"/>
                      </a:cubicBezTo>
                      <a:cubicBezTo>
                        <a:pt x="2130" y="2304"/>
                        <a:pt x="2131" y="2293"/>
                        <a:pt x="2138" y="2290"/>
                      </a:cubicBezTo>
                      <a:close/>
                      <a:moveTo>
                        <a:pt x="2248" y="2235"/>
                      </a:moveTo>
                      <a:cubicBezTo>
                        <a:pt x="2234" y="2239"/>
                        <a:pt x="2230" y="2220"/>
                        <a:pt x="2227" y="2214"/>
                      </a:cubicBezTo>
                      <a:cubicBezTo>
                        <a:pt x="2225" y="2209"/>
                        <a:pt x="2223" y="2206"/>
                        <a:pt x="2218" y="2205"/>
                      </a:cubicBezTo>
                      <a:cubicBezTo>
                        <a:pt x="2224" y="2203"/>
                        <a:pt x="2238" y="2205"/>
                        <a:pt x="2244" y="2208"/>
                      </a:cubicBezTo>
                      <a:cubicBezTo>
                        <a:pt x="2253" y="2213"/>
                        <a:pt x="2258" y="2222"/>
                        <a:pt x="2252" y="2232"/>
                      </a:cubicBezTo>
                      <a:cubicBezTo>
                        <a:pt x="2251" y="2227"/>
                        <a:pt x="2246" y="2220"/>
                        <a:pt x="2241" y="2218"/>
                      </a:cubicBezTo>
                      <a:cubicBezTo>
                        <a:pt x="2243" y="2220"/>
                        <a:pt x="2247" y="2228"/>
                        <a:pt x="2248" y="2235"/>
                      </a:cubicBezTo>
                      <a:close/>
                      <a:moveTo>
                        <a:pt x="2148" y="2328"/>
                      </a:moveTo>
                      <a:cubicBezTo>
                        <a:pt x="2179" y="2317"/>
                        <a:pt x="2202" y="2332"/>
                        <a:pt x="2217" y="2332"/>
                      </a:cubicBezTo>
                      <a:cubicBezTo>
                        <a:pt x="2234" y="2333"/>
                        <a:pt x="2235" y="2313"/>
                        <a:pt x="2217" y="2308"/>
                      </a:cubicBezTo>
                      <a:cubicBezTo>
                        <a:pt x="2196" y="2303"/>
                        <a:pt x="2168" y="2313"/>
                        <a:pt x="2148" y="2328"/>
                      </a:cubicBezTo>
                      <a:close/>
                      <a:moveTo>
                        <a:pt x="2037" y="2267"/>
                      </a:moveTo>
                      <a:cubicBezTo>
                        <a:pt x="2040" y="2265"/>
                        <a:pt x="2043" y="2263"/>
                        <a:pt x="2046" y="2262"/>
                      </a:cubicBezTo>
                      <a:cubicBezTo>
                        <a:pt x="2057" y="2257"/>
                        <a:pt x="2070" y="2257"/>
                        <a:pt x="2081" y="2263"/>
                      </a:cubicBezTo>
                      <a:cubicBezTo>
                        <a:pt x="2093" y="2271"/>
                        <a:pt x="2102" y="2286"/>
                        <a:pt x="2097" y="2300"/>
                      </a:cubicBezTo>
                      <a:cubicBezTo>
                        <a:pt x="2095" y="2306"/>
                        <a:pt x="2091" y="2311"/>
                        <a:pt x="2085" y="2314"/>
                      </a:cubicBezTo>
                      <a:cubicBezTo>
                        <a:pt x="2081" y="2316"/>
                        <a:pt x="2078" y="2316"/>
                        <a:pt x="2073" y="2315"/>
                      </a:cubicBezTo>
                      <a:cubicBezTo>
                        <a:pt x="2068" y="2314"/>
                        <a:pt x="2064" y="2310"/>
                        <a:pt x="2063" y="2305"/>
                      </a:cubicBezTo>
                      <a:cubicBezTo>
                        <a:pt x="2062" y="2301"/>
                        <a:pt x="2063" y="2297"/>
                        <a:pt x="2065" y="2294"/>
                      </a:cubicBezTo>
                      <a:cubicBezTo>
                        <a:pt x="2070" y="2289"/>
                        <a:pt x="2078" y="2287"/>
                        <a:pt x="2083" y="2292"/>
                      </a:cubicBezTo>
                      <a:cubicBezTo>
                        <a:pt x="2089" y="2296"/>
                        <a:pt x="2090" y="2304"/>
                        <a:pt x="2086" y="2310"/>
                      </a:cubicBezTo>
                      <a:cubicBezTo>
                        <a:pt x="2083" y="2314"/>
                        <a:pt x="2077" y="2316"/>
                        <a:pt x="2072" y="2314"/>
                      </a:cubicBezTo>
                      <a:cubicBezTo>
                        <a:pt x="2072" y="2314"/>
                        <a:pt x="2073" y="2315"/>
                        <a:pt x="2074" y="2315"/>
                      </a:cubicBezTo>
                      <a:cubicBezTo>
                        <a:pt x="2078" y="2316"/>
                        <a:pt x="2081" y="2315"/>
                        <a:pt x="2085" y="2313"/>
                      </a:cubicBezTo>
                      <a:cubicBezTo>
                        <a:pt x="2090" y="2310"/>
                        <a:pt x="2094" y="2306"/>
                        <a:pt x="2096" y="2300"/>
                      </a:cubicBezTo>
                      <a:cubicBezTo>
                        <a:pt x="2100" y="2287"/>
                        <a:pt x="2092" y="2272"/>
                        <a:pt x="2080" y="2265"/>
                      </a:cubicBezTo>
                      <a:cubicBezTo>
                        <a:pt x="2069" y="2259"/>
                        <a:pt x="2056" y="2260"/>
                        <a:pt x="2045" y="2265"/>
                      </a:cubicBezTo>
                      <a:cubicBezTo>
                        <a:pt x="2043" y="2266"/>
                        <a:pt x="2041" y="2268"/>
                        <a:pt x="2038" y="2270"/>
                      </a:cubicBezTo>
                      <a:lnTo>
                        <a:pt x="2037" y="2267"/>
                      </a:lnTo>
                      <a:close/>
                      <a:moveTo>
                        <a:pt x="2023" y="2317"/>
                      </a:moveTo>
                      <a:cubicBezTo>
                        <a:pt x="2012" y="2326"/>
                        <a:pt x="1996" y="2328"/>
                        <a:pt x="1982" y="2317"/>
                      </a:cubicBezTo>
                      <a:cubicBezTo>
                        <a:pt x="1977" y="2313"/>
                        <a:pt x="1974" y="2309"/>
                        <a:pt x="1972" y="2303"/>
                      </a:cubicBezTo>
                      <a:cubicBezTo>
                        <a:pt x="1970" y="2298"/>
                        <a:pt x="1970" y="2293"/>
                        <a:pt x="1972" y="2288"/>
                      </a:cubicBezTo>
                      <a:cubicBezTo>
                        <a:pt x="1975" y="2283"/>
                        <a:pt x="1980" y="2279"/>
                        <a:pt x="1986" y="2278"/>
                      </a:cubicBezTo>
                      <a:cubicBezTo>
                        <a:pt x="1990" y="2277"/>
                        <a:pt x="1993" y="2278"/>
                        <a:pt x="1997" y="2280"/>
                      </a:cubicBezTo>
                      <a:cubicBezTo>
                        <a:pt x="2001" y="2284"/>
                        <a:pt x="2003" y="2290"/>
                        <a:pt x="2001" y="2295"/>
                      </a:cubicBezTo>
                      <a:cubicBezTo>
                        <a:pt x="2000" y="2298"/>
                        <a:pt x="1999" y="2300"/>
                        <a:pt x="1996" y="2302"/>
                      </a:cubicBezTo>
                      <a:cubicBezTo>
                        <a:pt x="1991" y="2305"/>
                        <a:pt x="1985" y="2303"/>
                        <a:pt x="1981" y="2298"/>
                      </a:cubicBezTo>
                      <a:cubicBezTo>
                        <a:pt x="1978" y="2293"/>
                        <a:pt x="1980" y="2287"/>
                        <a:pt x="1985" y="2284"/>
                      </a:cubicBezTo>
                      <a:cubicBezTo>
                        <a:pt x="1990" y="2280"/>
                        <a:pt x="1996" y="2282"/>
                        <a:pt x="1999" y="2287"/>
                      </a:cubicBezTo>
                      <a:cubicBezTo>
                        <a:pt x="2000" y="2288"/>
                        <a:pt x="2001" y="2290"/>
                        <a:pt x="2001" y="2292"/>
                      </a:cubicBezTo>
                      <a:cubicBezTo>
                        <a:pt x="2001" y="2291"/>
                        <a:pt x="2001" y="2291"/>
                        <a:pt x="2001" y="2291"/>
                      </a:cubicBezTo>
                      <a:cubicBezTo>
                        <a:pt x="2001" y="2287"/>
                        <a:pt x="2000" y="2283"/>
                        <a:pt x="1996" y="2281"/>
                      </a:cubicBezTo>
                      <a:cubicBezTo>
                        <a:pt x="1993" y="2278"/>
                        <a:pt x="1990" y="2278"/>
                        <a:pt x="1986" y="2278"/>
                      </a:cubicBezTo>
                      <a:cubicBezTo>
                        <a:pt x="1980" y="2280"/>
                        <a:pt x="1976" y="2283"/>
                        <a:pt x="1973" y="2289"/>
                      </a:cubicBezTo>
                      <a:cubicBezTo>
                        <a:pt x="1971" y="2294"/>
                        <a:pt x="1972" y="2298"/>
                        <a:pt x="1973" y="2302"/>
                      </a:cubicBezTo>
                      <a:cubicBezTo>
                        <a:pt x="1975" y="2308"/>
                        <a:pt x="1978" y="2312"/>
                        <a:pt x="1983" y="2316"/>
                      </a:cubicBezTo>
                      <a:cubicBezTo>
                        <a:pt x="1997" y="2326"/>
                        <a:pt x="2012" y="2324"/>
                        <a:pt x="2022" y="2314"/>
                      </a:cubicBezTo>
                      <a:lnTo>
                        <a:pt x="2023" y="2317"/>
                      </a:lnTo>
                      <a:close/>
                      <a:moveTo>
                        <a:pt x="1767" y="2393"/>
                      </a:moveTo>
                      <a:cubicBezTo>
                        <a:pt x="1764" y="2391"/>
                        <a:pt x="1763" y="2387"/>
                        <a:pt x="1765" y="2385"/>
                      </a:cubicBezTo>
                      <a:cubicBezTo>
                        <a:pt x="1767" y="2382"/>
                        <a:pt x="1771" y="2381"/>
                        <a:pt x="1774" y="2383"/>
                      </a:cubicBezTo>
                      <a:cubicBezTo>
                        <a:pt x="1777" y="2385"/>
                        <a:pt x="1777" y="2389"/>
                        <a:pt x="1775" y="2392"/>
                      </a:cubicBezTo>
                      <a:cubicBezTo>
                        <a:pt x="1773" y="2395"/>
                        <a:pt x="1769" y="2395"/>
                        <a:pt x="1767" y="2393"/>
                      </a:cubicBezTo>
                      <a:close/>
                      <a:moveTo>
                        <a:pt x="1755" y="2389"/>
                      </a:moveTo>
                      <a:cubicBezTo>
                        <a:pt x="1753" y="2388"/>
                        <a:pt x="1752" y="2384"/>
                        <a:pt x="1754" y="2382"/>
                      </a:cubicBezTo>
                      <a:cubicBezTo>
                        <a:pt x="1755" y="2380"/>
                        <a:pt x="1758" y="2379"/>
                        <a:pt x="1761" y="2381"/>
                      </a:cubicBezTo>
                      <a:cubicBezTo>
                        <a:pt x="1763" y="2383"/>
                        <a:pt x="1763" y="2386"/>
                        <a:pt x="1762" y="2388"/>
                      </a:cubicBezTo>
                      <a:cubicBezTo>
                        <a:pt x="1760" y="2390"/>
                        <a:pt x="1757" y="2391"/>
                        <a:pt x="1755" y="2389"/>
                      </a:cubicBezTo>
                      <a:close/>
                      <a:moveTo>
                        <a:pt x="1782" y="2391"/>
                      </a:moveTo>
                      <a:cubicBezTo>
                        <a:pt x="1778" y="2388"/>
                        <a:pt x="1777" y="2382"/>
                        <a:pt x="1780" y="2378"/>
                      </a:cubicBezTo>
                      <a:cubicBezTo>
                        <a:pt x="1783" y="2373"/>
                        <a:pt x="1789" y="2372"/>
                        <a:pt x="1793" y="2375"/>
                      </a:cubicBezTo>
                      <a:cubicBezTo>
                        <a:pt x="1798" y="2379"/>
                        <a:pt x="1799" y="2385"/>
                        <a:pt x="1796" y="2389"/>
                      </a:cubicBezTo>
                      <a:cubicBezTo>
                        <a:pt x="1793" y="2393"/>
                        <a:pt x="1787" y="2395"/>
                        <a:pt x="1782" y="2391"/>
                      </a:cubicBezTo>
                      <a:close/>
                      <a:moveTo>
                        <a:pt x="1785" y="2145"/>
                      </a:moveTo>
                      <a:cubicBezTo>
                        <a:pt x="1770" y="2151"/>
                        <a:pt x="1756" y="2170"/>
                        <a:pt x="1755" y="2186"/>
                      </a:cubicBezTo>
                      <a:cubicBezTo>
                        <a:pt x="1754" y="2203"/>
                        <a:pt x="1769" y="2208"/>
                        <a:pt x="1773" y="2191"/>
                      </a:cubicBezTo>
                      <a:cubicBezTo>
                        <a:pt x="1777" y="2177"/>
                        <a:pt x="1774" y="2155"/>
                        <a:pt x="1785" y="2145"/>
                      </a:cubicBezTo>
                      <a:close/>
                      <a:moveTo>
                        <a:pt x="1967" y="2249"/>
                      </a:moveTo>
                      <a:cubicBezTo>
                        <a:pt x="1984" y="2231"/>
                        <a:pt x="1993" y="2195"/>
                        <a:pt x="1981" y="2180"/>
                      </a:cubicBezTo>
                      <a:cubicBezTo>
                        <a:pt x="1968" y="2164"/>
                        <a:pt x="1952" y="2177"/>
                        <a:pt x="1963" y="2192"/>
                      </a:cubicBezTo>
                      <a:cubicBezTo>
                        <a:pt x="1969" y="2199"/>
                        <a:pt x="1980" y="2225"/>
                        <a:pt x="1967" y="2249"/>
                      </a:cubicBezTo>
                      <a:close/>
                      <a:moveTo>
                        <a:pt x="1979" y="2243"/>
                      </a:moveTo>
                      <a:cubicBezTo>
                        <a:pt x="1983" y="2235"/>
                        <a:pt x="1992" y="2231"/>
                        <a:pt x="2001" y="2228"/>
                      </a:cubicBezTo>
                      <a:cubicBezTo>
                        <a:pt x="2020" y="2224"/>
                        <a:pt x="2045" y="2233"/>
                        <a:pt x="2058" y="2220"/>
                      </a:cubicBezTo>
                      <a:cubicBezTo>
                        <a:pt x="2064" y="2215"/>
                        <a:pt x="2067" y="2206"/>
                        <a:pt x="2064" y="2198"/>
                      </a:cubicBezTo>
                      <a:cubicBezTo>
                        <a:pt x="2062" y="2194"/>
                        <a:pt x="2059" y="2191"/>
                        <a:pt x="2053" y="2192"/>
                      </a:cubicBezTo>
                      <a:cubicBezTo>
                        <a:pt x="2057" y="2193"/>
                        <a:pt x="2060" y="2199"/>
                        <a:pt x="2058" y="2205"/>
                      </a:cubicBezTo>
                      <a:cubicBezTo>
                        <a:pt x="2055" y="2209"/>
                        <a:pt x="2049" y="2212"/>
                        <a:pt x="2043" y="2211"/>
                      </a:cubicBezTo>
                      <a:cubicBezTo>
                        <a:pt x="2024" y="2208"/>
                        <a:pt x="2006" y="2203"/>
                        <a:pt x="1990" y="2218"/>
                      </a:cubicBezTo>
                      <a:cubicBezTo>
                        <a:pt x="1984" y="2224"/>
                        <a:pt x="1981" y="2232"/>
                        <a:pt x="1979" y="2243"/>
                      </a:cubicBezTo>
                      <a:close/>
                      <a:moveTo>
                        <a:pt x="1891" y="2465"/>
                      </a:moveTo>
                      <a:cubicBezTo>
                        <a:pt x="1895" y="2450"/>
                        <a:pt x="1914" y="2457"/>
                        <a:pt x="1920" y="2458"/>
                      </a:cubicBezTo>
                      <a:cubicBezTo>
                        <a:pt x="1926" y="2459"/>
                        <a:pt x="1929" y="2458"/>
                        <a:pt x="1933" y="2455"/>
                      </a:cubicBezTo>
                      <a:cubicBezTo>
                        <a:pt x="1931" y="2461"/>
                        <a:pt x="1922" y="2472"/>
                        <a:pt x="1916" y="2476"/>
                      </a:cubicBezTo>
                      <a:cubicBezTo>
                        <a:pt x="1908" y="2481"/>
                        <a:pt x="1897" y="2480"/>
                        <a:pt x="1891" y="2469"/>
                      </a:cubicBezTo>
                      <a:cubicBezTo>
                        <a:pt x="1896" y="2471"/>
                        <a:pt x="1905" y="2471"/>
                        <a:pt x="1909" y="2467"/>
                      </a:cubicBezTo>
                      <a:cubicBezTo>
                        <a:pt x="1906" y="2468"/>
                        <a:pt x="1898" y="2468"/>
                        <a:pt x="1891" y="2465"/>
                      </a:cubicBezTo>
                      <a:close/>
                      <a:moveTo>
                        <a:pt x="1671" y="2271"/>
                      </a:moveTo>
                      <a:cubicBezTo>
                        <a:pt x="1670" y="2268"/>
                        <a:pt x="1666" y="2266"/>
                        <a:pt x="1663" y="2269"/>
                      </a:cubicBezTo>
                      <a:cubicBezTo>
                        <a:pt x="1661" y="2270"/>
                        <a:pt x="1662" y="2272"/>
                        <a:pt x="1662" y="2273"/>
                      </a:cubicBezTo>
                      <a:cubicBezTo>
                        <a:pt x="1664" y="2274"/>
                        <a:pt x="1665" y="2273"/>
                        <a:pt x="1665" y="2272"/>
                      </a:cubicBezTo>
                      <a:cubicBezTo>
                        <a:pt x="1665" y="2274"/>
                        <a:pt x="1665" y="2274"/>
                        <a:pt x="1665" y="2275"/>
                      </a:cubicBezTo>
                      <a:cubicBezTo>
                        <a:pt x="1663" y="2277"/>
                        <a:pt x="1660" y="2278"/>
                        <a:pt x="1657" y="2276"/>
                      </a:cubicBezTo>
                      <a:cubicBezTo>
                        <a:pt x="1654" y="2274"/>
                        <a:pt x="1652" y="2271"/>
                        <a:pt x="1654" y="2267"/>
                      </a:cubicBezTo>
                      <a:cubicBezTo>
                        <a:pt x="1655" y="2264"/>
                        <a:pt x="1659" y="2262"/>
                        <a:pt x="1660" y="2259"/>
                      </a:cubicBezTo>
                      <a:cubicBezTo>
                        <a:pt x="1661" y="2256"/>
                        <a:pt x="1658" y="2253"/>
                        <a:pt x="1656" y="2252"/>
                      </a:cubicBezTo>
                      <a:cubicBezTo>
                        <a:pt x="1661" y="2252"/>
                        <a:pt x="1662" y="2252"/>
                        <a:pt x="1664" y="2249"/>
                      </a:cubicBezTo>
                      <a:cubicBezTo>
                        <a:pt x="1667" y="2246"/>
                        <a:pt x="1672" y="2235"/>
                        <a:pt x="1684" y="2240"/>
                      </a:cubicBezTo>
                      <a:cubicBezTo>
                        <a:pt x="1677" y="2235"/>
                        <a:pt x="1669" y="2235"/>
                        <a:pt x="1663" y="2237"/>
                      </a:cubicBezTo>
                      <a:cubicBezTo>
                        <a:pt x="1655" y="2239"/>
                        <a:pt x="1649" y="2246"/>
                        <a:pt x="1646" y="2253"/>
                      </a:cubicBezTo>
                      <a:cubicBezTo>
                        <a:pt x="1643" y="2262"/>
                        <a:pt x="1648" y="2275"/>
                        <a:pt x="1657" y="2280"/>
                      </a:cubicBezTo>
                      <a:cubicBezTo>
                        <a:pt x="1661" y="2282"/>
                        <a:pt x="1668" y="2283"/>
                        <a:pt x="1671" y="2278"/>
                      </a:cubicBezTo>
                      <a:cubicBezTo>
                        <a:pt x="1673" y="2276"/>
                        <a:pt x="1673" y="2274"/>
                        <a:pt x="1671" y="2271"/>
                      </a:cubicBezTo>
                      <a:close/>
                      <a:moveTo>
                        <a:pt x="1664" y="2226"/>
                      </a:moveTo>
                      <a:cubicBezTo>
                        <a:pt x="1646" y="2214"/>
                        <a:pt x="1640" y="2197"/>
                        <a:pt x="1635" y="2188"/>
                      </a:cubicBezTo>
                      <a:cubicBezTo>
                        <a:pt x="1628" y="2179"/>
                        <a:pt x="1619" y="2183"/>
                        <a:pt x="1623" y="2194"/>
                      </a:cubicBezTo>
                      <a:cubicBezTo>
                        <a:pt x="1628" y="2208"/>
                        <a:pt x="1653" y="2224"/>
                        <a:pt x="1664" y="2226"/>
                      </a:cubicBezTo>
                      <a:close/>
                      <a:moveTo>
                        <a:pt x="1850" y="2482"/>
                      </a:moveTo>
                      <a:cubicBezTo>
                        <a:pt x="1853" y="2482"/>
                        <a:pt x="1855" y="2481"/>
                        <a:pt x="1855" y="2479"/>
                      </a:cubicBezTo>
                      <a:cubicBezTo>
                        <a:pt x="1856" y="2477"/>
                        <a:pt x="1854" y="2475"/>
                        <a:pt x="1852" y="2474"/>
                      </a:cubicBezTo>
                      <a:cubicBezTo>
                        <a:pt x="1850" y="2474"/>
                        <a:pt x="1848" y="2475"/>
                        <a:pt x="1847" y="2477"/>
                      </a:cubicBezTo>
                      <a:cubicBezTo>
                        <a:pt x="1847" y="2479"/>
                        <a:pt x="1848" y="2481"/>
                        <a:pt x="1850" y="2482"/>
                      </a:cubicBezTo>
                      <a:close/>
                      <a:moveTo>
                        <a:pt x="1862" y="2507"/>
                      </a:moveTo>
                      <a:cubicBezTo>
                        <a:pt x="1866" y="2508"/>
                        <a:pt x="1870" y="2506"/>
                        <a:pt x="1871" y="2502"/>
                      </a:cubicBezTo>
                      <a:cubicBezTo>
                        <a:pt x="1872" y="2498"/>
                        <a:pt x="1869" y="2494"/>
                        <a:pt x="1865" y="2493"/>
                      </a:cubicBezTo>
                      <a:cubicBezTo>
                        <a:pt x="1861" y="2492"/>
                        <a:pt x="1857" y="2494"/>
                        <a:pt x="1857" y="2498"/>
                      </a:cubicBezTo>
                      <a:cubicBezTo>
                        <a:pt x="1856" y="2502"/>
                        <a:pt x="1858" y="2506"/>
                        <a:pt x="1862" y="2507"/>
                      </a:cubicBezTo>
                      <a:close/>
                      <a:moveTo>
                        <a:pt x="1853" y="2494"/>
                      </a:moveTo>
                      <a:cubicBezTo>
                        <a:pt x="1856" y="2495"/>
                        <a:pt x="1859" y="2493"/>
                        <a:pt x="1860" y="2490"/>
                      </a:cubicBezTo>
                      <a:cubicBezTo>
                        <a:pt x="1861" y="2487"/>
                        <a:pt x="1859" y="2484"/>
                        <a:pt x="1856" y="2484"/>
                      </a:cubicBezTo>
                      <a:cubicBezTo>
                        <a:pt x="1853" y="2483"/>
                        <a:pt x="1850" y="2485"/>
                        <a:pt x="1849" y="2488"/>
                      </a:cubicBezTo>
                      <a:cubicBezTo>
                        <a:pt x="1849" y="2491"/>
                        <a:pt x="1851" y="2493"/>
                        <a:pt x="1853" y="2494"/>
                      </a:cubicBezTo>
                      <a:close/>
                      <a:moveTo>
                        <a:pt x="1887" y="2504"/>
                      </a:moveTo>
                      <a:cubicBezTo>
                        <a:pt x="1870" y="2512"/>
                        <a:pt x="1883" y="2534"/>
                        <a:pt x="1886" y="2542"/>
                      </a:cubicBezTo>
                      <a:cubicBezTo>
                        <a:pt x="1888" y="2549"/>
                        <a:pt x="1889" y="2554"/>
                        <a:pt x="1886" y="2559"/>
                      </a:cubicBezTo>
                      <a:cubicBezTo>
                        <a:pt x="1892" y="2555"/>
                        <a:pt x="1905" y="2541"/>
                        <a:pt x="1908" y="2532"/>
                      </a:cubicBezTo>
                      <a:cubicBezTo>
                        <a:pt x="1912" y="2520"/>
                        <a:pt x="1908" y="2507"/>
                        <a:pt x="1893" y="2502"/>
                      </a:cubicBezTo>
                      <a:cubicBezTo>
                        <a:pt x="1897" y="2508"/>
                        <a:pt x="1899" y="2519"/>
                        <a:pt x="1895" y="2526"/>
                      </a:cubicBezTo>
                      <a:cubicBezTo>
                        <a:pt x="1896" y="2522"/>
                        <a:pt x="1893" y="2511"/>
                        <a:pt x="1887" y="2504"/>
                      </a:cubicBezTo>
                      <a:close/>
                      <a:moveTo>
                        <a:pt x="1906" y="2496"/>
                      </a:moveTo>
                      <a:cubicBezTo>
                        <a:pt x="1934" y="2521"/>
                        <a:pt x="1986" y="2516"/>
                        <a:pt x="2000" y="2489"/>
                      </a:cubicBezTo>
                      <a:cubicBezTo>
                        <a:pt x="2012" y="2467"/>
                        <a:pt x="1992" y="2457"/>
                        <a:pt x="1977" y="2474"/>
                      </a:cubicBezTo>
                      <a:cubicBezTo>
                        <a:pt x="1967" y="2486"/>
                        <a:pt x="1941" y="2515"/>
                        <a:pt x="1906" y="2496"/>
                      </a:cubicBezTo>
                      <a:close/>
                      <a:moveTo>
                        <a:pt x="1919" y="2181"/>
                      </a:moveTo>
                      <a:cubicBezTo>
                        <a:pt x="1921" y="2179"/>
                        <a:pt x="1920" y="2176"/>
                        <a:pt x="1918" y="2174"/>
                      </a:cubicBezTo>
                      <a:cubicBezTo>
                        <a:pt x="1916" y="2173"/>
                        <a:pt x="1913" y="2173"/>
                        <a:pt x="1912" y="2175"/>
                      </a:cubicBezTo>
                      <a:cubicBezTo>
                        <a:pt x="1910" y="2177"/>
                        <a:pt x="1911" y="2180"/>
                        <a:pt x="1913" y="2182"/>
                      </a:cubicBezTo>
                      <a:cubicBezTo>
                        <a:pt x="1915" y="2183"/>
                        <a:pt x="1918" y="2183"/>
                        <a:pt x="1919" y="2181"/>
                      </a:cubicBezTo>
                      <a:close/>
                      <a:moveTo>
                        <a:pt x="1932" y="2185"/>
                      </a:moveTo>
                      <a:cubicBezTo>
                        <a:pt x="1934" y="2183"/>
                        <a:pt x="1934" y="2179"/>
                        <a:pt x="1931" y="2177"/>
                      </a:cubicBezTo>
                      <a:cubicBezTo>
                        <a:pt x="1929" y="2175"/>
                        <a:pt x="1925" y="2176"/>
                        <a:pt x="1923" y="2178"/>
                      </a:cubicBezTo>
                      <a:cubicBezTo>
                        <a:pt x="1921" y="2181"/>
                        <a:pt x="1922" y="2184"/>
                        <a:pt x="1924" y="2186"/>
                      </a:cubicBezTo>
                      <a:cubicBezTo>
                        <a:pt x="1927" y="2188"/>
                        <a:pt x="1930" y="2188"/>
                        <a:pt x="1932" y="2185"/>
                      </a:cubicBezTo>
                      <a:close/>
                      <a:moveTo>
                        <a:pt x="1948" y="2194"/>
                      </a:moveTo>
                      <a:cubicBezTo>
                        <a:pt x="1950" y="2190"/>
                        <a:pt x="1950" y="2186"/>
                        <a:pt x="1946" y="2183"/>
                      </a:cubicBezTo>
                      <a:cubicBezTo>
                        <a:pt x="1943" y="2180"/>
                        <a:pt x="1938" y="2181"/>
                        <a:pt x="1935" y="2184"/>
                      </a:cubicBezTo>
                      <a:cubicBezTo>
                        <a:pt x="1933" y="2188"/>
                        <a:pt x="1934" y="2193"/>
                        <a:pt x="1937" y="2195"/>
                      </a:cubicBezTo>
                      <a:cubicBezTo>
                        <a:pt x="1940" y="2198"/>
                        <a:pt x="1945" y="2197"/>
                        <a:pt x="1948" y="2194"/>
                      </a:cubicBezTo>
                      <a:close/>
                      <a:moveTo>
                        <a:pt x="1910" y="2244"/>
                      </a:moveTo>
                      <a:cubicBezTo>
                        <a:pt x="1903" y="2245"/>
                        <a:pt x="1893" y="2242"/>
                        <a:pt x="1887" y="2234"/>
                      </a:cubicBezTo>
                      <a:cubicBezTo>
                        <a:pt x="1878" y="2221"/>
                        <a:pt x="1881" y="2206"/>
                        <a:pt x="1894" y="2196"/>
                      </a:cubicBezTo>
                      <a:cubicBezTo>
                        <a:pt x="1916" y="2178"/>
                        <a:pt x="1894" y="2151"/>
                        <a:pt x="1870" y="2171"/>
                      </a:cubicBezTo>
                      <a:cubicBezTo>
                        <a:pt x="1858" y="2180"/>
                        <a:pt x="1854" y="2198"/>
                        <a:pt x="1857" y="2211"/>
                      </a:cubicBezTo>
                      <a:cubicBezTo>
                        <a:pt x="1862" y="2235"/>
                        <a:pt x="1889" y="2256"/>
                        <a:pt x="1910" y="2244"/>
                      </a:cubicBezTo>
                      <a:close/>
                      <a:moveTo>
                        <a:pt x="1834" y="2196"/>
                      </a:moveTo>
                      <a:cubicBezTo>
                        <a:pt x="1804" y="2237"/>
                        <a:pt x="1734" y="2246"/>
                        <a:pt x="1706" y="2214"/>
                      </a:cubicBezTo>
                      <a:cubicBezTo>
                        <a:pt x="1684" y="2189"/>
                        <a:pt x="1708" y="2170"/>
                        <a:pt x="1733" y="2188"/>
                      </a:cubicBezTo>
                      <a:cubicBezTo>
                        <a:pt x="1750" y="2201"/>
                        <a:pt x="1793" y="2231"/>
                        <a:pt x="1834" y="2196"/>
                      </a:cubicBezTo>
                      <a:close/>
                      <a:moveTo>
                        <a:pt x="1833" y="2214"/>
                      </a:moveTo>
                      <a:cubicBezTo>
                        <a:pt x="1821" y="2261"/>
                        <a:pt x="1807" y="2273"/>
                        <a:pt x="1782" y="2299"/>
                      </a:cubicBezTo>
                      <a:cubicBezTo>
                        <a:pt x="1775" y="2307"/>
                        <a:pt x="1770" y="2317"/>
                        <a:pt x="1770" y="2325"/>
                      </a:cubicBezTo>
                      <a:cubicBezTo>
                        <a:pt x="1771" y="2337"/>
                        <a:pt x="1777" y="2348"/>
                        <a:pt x="1783" y="2353"/>
                      </a:cubicBezTo>
                      <a:cubicBezTo>
                        <a:pt x="1763" y="2355"/>
                        <a:pt x="1753" y="2330"/>
                        <a:pt x="1751" y="2320"/>
                      </a:cubicBezTo>
                      <a:cubicBezTo>
                        <a:pt x="1748" y="2300"/>
                        <a:pt x="1757" y="2277"/>
                        <a:pt x="1773" y="2263"/>
                      </a:cubicBezTo>
                      <a:cubicBezTo>
                        <a:pt x="1790" y="2247"/>
                        <a:pt x="1817" y="2233"/>
                        <a:pt x="1833" y="2214"/>
                      </a:cubicBezTo>
                      <a:close/>
                      <a:moveTo>
                        <a:pt x="1851" y="2263"/>
                      </a:moveTo>
                      <a:cubicBezTo>
                        <a:pt x="1851" y="2274"/>
                        <a:pt x="1858" y="2285"/>
                        <a:pt x="1865" y="2293"/>
                      </a:cubicBezTo>
                      <a:cubicBezTo>
                        <a:pt x="1873" y="2302"/>
                        <a:pt x="1889" y="2311"/>
                        <a:pt x="1901" y="2306"/>
                      </a:cubicBezTo>
                      <a:cubicBezTo>
                        <a:pt x="1907" y="2319"/>
                        <a:pt x="1918" y="2325"/>
                        <a:pt x="1928" y="2331"/>
                      </a:cubicBezTo>
                      <a:cubicBezTo>
                        <a:pt x="1942" y="2338"/>
                        <a:pt x="1954" y="2351"/>
                        <a:pt x="1950" y="2364"/>
                      </a:cubicBezTo>
                      <a:cubicBezTo>
                        <a:pt x="1964" y="2355"/>
                        <a:pt x="1956" y="2327"/>
                        <a:pt x="1947" y="2316"/>
                      </a:cubicBezTo>
                      <a:cubicBezTo>
                        <a:pt x="1933" y="2300"/>
                        <a:pt x="1911" y="2297"/>
                        <a:pt x="1889" y="2292"/>
                      </a:cubicBezTo>
                      <a:cubicBezTo>
                        <a:pt x="1877" y="2289"/>
                        <a:pt x="1862" y="2281"/>
                        <a:pt x="1851" y="2263"/>
                      </a:cubicBezTo>
                      <a:close/>
                      <a:moveTo>
                        <a:pt x="1989" y="2526"/>
                      </a:moveTo>
                      <a:cubicBezTo>
                        <a:pt x="2002" y="2521"/>
                        <a:pt x="2029" y="2506"/>
                        <a:pt x="2031" y="2486"/>
                      </a:cubicBezTo>
                      <a:cubicBezTo>
                        <a:pt x="2032" y="2486"/>
                        <a:pt x="2034" y="2484"/>
                        <a:pt x="2035" y="2481"/>
                      </a:cubicBezTo>
                      <a:cubicBezTo>
                        <a:pt x="2037" y="2493"/>
                        <a:pt x="2030" y="2505"/>
                        <a:pt x="2019" y="2513"/>
                      </a:cubicBezTo>
                      <a:cubicBezTo>
                        <a:pt x="2009" y="2521"/>
                        <a:pt x="1997" y="2525"/>
                        <a:pt x="1989" y="2526"/>
                      </a:cubicBezTo>
                      <a:close/>
                      <a:moveTo>
                        <a:pt x="2001" y="2455"/>
                      </a:moveTo>
                      <a:cubicBezTo>
                        <a:pt x="2004" y="2454"/>
                        <a:pt x="2005" y="2450"/>
                        <a:pt x="2003" y="2447"/>
                      </a:cubicBezTo>
                      <a:cubicBezTo>
                        <a:pt x="2001" y="2444"/>
                        <a:pt x="1997" y="2443"/>
                        <a:pt x="1994" y="2445"/>
                      </a:cubicBezTo>
                      <a:cubicBezTo>
                        <a:pt x="1991" y="2447"/>
                        <a:pt x="1991" y="2451"/>
                        <a:pt x="1992" y="2454"/>
                      </a:cubicBezTo>
                      <a:cubicBezTo>
                        <a:pt x="1994" y="2456"/>
                        <a:pt x="1998" y="2457"/>
                        <a:pt x="2001" y="2455"/>
                      </a:cubicBezTo>
                      <a:close/>
                      <a:moveTo>
                        <a:pt x="2016" y="2467"/>
                      </a:moveTo>
                      <a:cubicBezTo>
                        <a:pt x="2019" y="2465"/>
                        <a:pt x="2020" y="2460"/>
                        <a:pt x="2018" y="2456"/>
                      </a:cubicBezTo>
                      <a:cubicBezTo>
                        <a:pt x="2016" y="2453"/>
                        <a:pt x="2011" y="2452"/>
                        <a:pt x="2007" y="2454"/>
                      </a:cubicBezTo>
                      <a:cubicBezTo>
                        <a:pt x="2004" y="2456"/>
                        <a:pt x="2003" y="2461"/>
                        <a:pt x="2005" y="2465"/>
                      </a:cubicBezTo>
                      <a:cubicBezTo>
                        <a:pt x="2007" y="2468"/>
                        <a:pt x="2012" y="2469"/>
                        <a:pt x="2016" y="2467"/>
                      </a:cubicBezTo>
                      <a:close/>
                      <a:moveTo>
                        <a:pt x="2031" y="2485"/>
                      </a:moveTo>
                      <a:cubicBezTo>
                        <a:pt x="2036" y="2482"/>
                        <a:pt x="2037" y="2475"/>
                        <a:pt x="2034" y="2471"/>
                      </a:cubicBezTo>
                      <a:cubicBezTo>
                        <a:pt x="2031" y="2466"/>
                        <a:pt x="2025" y="2464"/>
                        <a:pt x="2020" y="2467"/>
                      </a:cubicBezTo>
                      <a:cubicBezTo>
                        <a:pt x="2015" y="2471"/>
                        <a:pt x="2014" y="2477"/>
                        <a:pt x="2017" y="2482"/>
                      </a:cubicBezTo>
                      <a:cubicBezTo>
                        <a:pt x="2020" y="2486"/>
                        <a:pt x="2026" y="2488"/>
                        <a:pt x="2031" y="2485"/>
                      </a:cubicBezTo>
                      <a:close/>
                      <a:moveTo>
                        <a:pt x="2010" y="2560"/>
                      </a:moveTo>
                      <a:cubicBezTo>
                        <a:pt x="2014" y="2558"/>
                        <a:pt x="2015" y="2553"/>
                        <a:pt x="2012" y="2550"/>
                      </a:cubicBezTo>
                      <a:cubicBezTo>
                        <a:pt x="2010" y="2546"/>
                        <a:pt x="2006" y="2545"/>
                        <a:pt x="2002" y="2547"/>
                      </a:cubicBezTo>
                      <a:cubicBezTo>
                        <a:pt x="1999" y="2550"/>
                        <a:pt x="1998" y="2554"/>
                        <a:pt x="2000" y="2558"/>
                      </a:cubicBezTo>
                      <a:cubicBezTo>
                        <a:pt x="2002" y="2561"/>
                        <a:pt x="2007" y="2562"/>
                        <a:pt x="2010" y="2560"/>
                      </a:cubicBezTo>
                      <a:close/>
                      <a:moveTo>
                        <a:pt x="1785" y="2029"/>
                      </a:moveTo>
                      <a:cubicBezTo>
                        <a:pt x="1777" y="2030"/>
                        <a:pt x="1770" y="2041"/>
                        <a:pt x="1775" y="2048"/>
                      </a:cubicBezTo>
                      <a:cubicBezTo>
                        <a:pt x="1773" y="2053"/>
                        <a:pt x="1767" y="2057"/>
                        <a:pt x="1760" y="2055"/>
                      </a:cubicBezTo>
                      <a:cubicBezTo>
                        <a:pt x="1750" y="2053"/>
                        <a:pt x="1741" y="2040"/>
                        <a:pt x="1744" y="2030"/>
                      </a:cubicBezTo>
                      <a:cubicBezTo>
                        <a:pt x="1729" y="2053"/>
                        <a:pt x="1758" y="2082"/>
                        <a:pt x="1784" y="2073"/>
                      </a:cubicBezTo>
                      <a:cubicBezTo>
                        <a:pt x="1798" y="2067"/>
                        <a:pt x="1804" y="2055"/>
                        <a:pt x="1803" y="2045"/>
                      </a:cubicBezTo>
                      <a:cubicBezTo>
                        <a:pt x="1802" y="2036"/>
                        <a:pt x="1795" y="2028"/>
                        <a:pt x="1785" y="2029"/>
                      </a:cubicBezTo>
                      <a:close/>
                      <a:moveTo>
                        <a:pt x="1847" y="2023"/>
                      </a:moveTo>
                      <a:cubicBezTo>
                        <a:pt x="1837" y="2045"/>
                        <a:pt x="1818" y="2050"/>
                        <a:pt x="1810" y="2058"/>
                      </a:cubicBezTo>
                      <a:cubicBezTo>
                        <a:pt x="1801" y="2067"/>
                        <a:pt x="1812" y="2077"/>
                        <a:pt x="1823" y="2069"/>
                      </a:cubicBezTo>
                      <a:cubicBezTo>
                        <a:pt x="1836" y="2061"/>
                        <a:pt x="1845" y="2041"/>
                        <a:pt x="1847" y="2023"/>
                      </a:cubicBezTo>
                      <a:close/>
                      <a:moveTo>
                        <a:pt x="1832" y="2111"/>
                      </a:moveTo>
                      <a:cubicBezTo>
                        <a:pt x="1830" y="2104"/>
                        <a:pt x="1820" y="2099"/>
                        <a:pt x="1815" y="2100"/>
                      </a:cubicBezTo>
                      <a:cubicBezTo>
                        <a:pt x="1813" y="2091"/>
                        <a:pt x="1828" y="2082"/>
                        <a:pt x="1836" y="2092"/>
                      </a:cubicBezTo>
                      <a:cubicBezTo>
                        <a:pt x="1842" y="2097"/>
                        <a:pt x="1840" y="2108"/>
                        <a:pt x="1832" y="2111"/>
                      </a:cubicBezTo>
                      <a:close/>
                      <a:moveTo>
                        <a:pt x="1807" y="2136"/>
                      </a:moveTo>
                      <a:cubicBezTo>
                        <a:pt x="1811" y="2134"/>
                        <a:pt x="1814" y="2129"/>
                        <a:pt x="1812" y="2125"/>
                      </a:cubicBezTo>
                      <a:cubicBezTo>
                        <a:pt x="1808" y="2117"/>
                        <a:pt x="1798" y="2119"/>
                        <a:pt x="1796" y="2126"/>
                      </a:cubicBezTo>
                      <a:cubicBezTo>
                        <a:pt x="1794" y="2131"/>
                        <a:pt x="1797" y="2135"/>
                        <a:pt x="1792" y="2140"/>
                      </a:cubicBezTo>
                      <a:cubicBezTo>
                        <a:pt x="1798" y="2136"/>
                        <a:pt x="1801" y="2138"/>
                        <a:pt x="1807" y="2136"/>
                      </a:cubicBezTo>
                      <a:close/>
                      <a:moveTo>
                        <a:pt x="1882" y="2105"/>
                      </a:moveTo>
                      <a:cubicBezTo>
                        <a:pt x="1890" y="2124"/>
                        <a:pt x="1924" y="2142"/>
                        <a:pt x="1937" y="2125"/>
                      </a:cubicBezTo>
                      <a:cubicBezTo>
                        <a:pt x="1941" y="2128"/>
                        <a:pt x="1940" y="2134"/>
                        <a:pt x="1936" y="2138"/>
                      </a:cubicBezTo>
                      <a:cubicBezTo>
                        <a:pt x="1931" y="2143"/>
                        <a:pt x="1921" y="2144"/>
                        <a:pt x="1915" y="2138"/>
                      </a:cubicBezTo>
                      <a:cubicBezTo>
                        <a:pt x="1910" y="2144"/>
                        <a:pt x="1887" y="2131"/>
                        <a:pt x="1882" y="2105"/>
                      </a:cubicBezTo>
                      <a:close/>
                      <a:moveTo>
                        <a:pt x="1666" y="1909"/>
                      </a:moveTo>
                      <a:cubicBezTo>
                        <a:pt x="1663" y="1921"/>
                        <a:pt x="1665" y="1932"/>
                        <a:pt x="1673" y="1940"/>
                      </a:cubicBezTo>
                      <a:cubicBezTo>
                        <a:pt x="1680" y="1947"/>
                        <a:pt x="1689" y="1950"/>
                        <a:pt x="1698" y="1950"/>
                      </a:cubicBezTo>
                      <a:cubicBezTo>
                        <a:pt x="1702" y="1950"/>
                        <a:pt x="1705" y="1949"/>
                        <a:pt x="1708" y="1947"/>
                      </a:cubicBezTo>
                      <a:cubicBezTo>
                        <a:pt x="1707" y="1948"/>
                        <a:pt x="1706" y="1948"/>
                        <a:pt x="1705" y="1948"/>
                      </a:cubicBezTo>
                      <a:cubicBezTo>
                        <a:pt x="1697" y="1948"/>
                        <a:pt x="1690" y="1942"/>
                        <a:pt x="1690" y="1934"/>
                      </a:cubicBezTo>
                      <a:cubicBezTo>
                        <a:pt x="1690" y="1925"/>
                        <a:pt x="1696" y="1919"/>
                        <a:pt x="1704" y="1918"/>
                      </a:cubicBezTo>
                      <a:cubicBezTo>
                        <a:pt x="1716" y="1918"/>
                        <a:pt x="1723" y="1931"/>
                        <a:pt x="1718" y="1941"/>
                      </a:cubicBezTo>
                      <a:cubicBezTo>
                        <a:pt x="1714" y="1948"/>
                        <a:pt x="1705" y="1952"/>
                        <a:pt x="1698" y="1952"/>
                      </a:cubicBezTo>
                      <a:cubicBezTo>
                        <a:pt x="1688" y="1953"/>
                        <a:pt x="1678" y="1949"/>
                        <a:pt x="1671" y="1943"/>
                      </a:cubicBezTo>
                      <a:cubicBezTo>
                        <a:pt x="1662" y="1933"/>
                        <a:pt x="1659" y="1921"/>
                        <a:pt x="1661" y="1908"/>
                      </a:cubicBezTo>
                      <a:cubicBezTo>
                        <a:pt x="1664" y="1898"/>
                        <a:pt x="1669" y="1890"/>
                        <a:pt x="1676" y="1885"/>
                      </a:cubicBezTo>
                      <a:cubicBezTo>
                        <a:pt x="1674" y="1885"/>
                        <a:pt x="1672" y="1886"/>
                        <a:pt x="1669" y="1887"/>
                      </a:cubicBezTo>
                      <a:cubicBezTo>
                        <a:pt x="1659" y="1889"/>
                        <a:pt x="1651" y="1889"/>
                        <a:pt x="1641" y="1889"/>
                      </a:cubicBezTo>
                      <a:cubicBezTo>
                        <a:pt x="1638" y="1889"/>
                        <a:pt x="1636" y="1889"/>
                        <a:pt x="1633" y="1888"/>
                      </a:cubicBezTo>
                      <a:cubicBezTo>
                        <a:pt x="1628" y="1888"/>
                        <a:pt x="1624" y="1887"/>
                        <a:pt x="1620" y="1886"/>
                      </a:cubicBezTo>
                      <a:cubicBezTo>
                        <a:pt x="1618" y="1885"/>
                        <a:pt x="1605" y="1880"/>
                        <a:pt x="1606" y="1877"/>
                      </a:cubicBezTo>
                      <a:cubicBezTo>
                        <a:pt x="1607" y="1877"/>
                        <a:pt x="1614" y="1879"/>
                        <a:pt x="1616" y="1880"/>
                      </a:cubicBezTo>
                      <a:cubicBezTo>
                        <a:pt x="1622" y="1882"/>
                        <a:pt x="1627" y="1883"/>
                        <a:pt x="1634" y="1883"/>
                      </a:cubicBezTo>
                      <a:cubicBezTo>
                        <a:pt x="1636" y="1884"/>
                        <a:pt x="1639" y="1884"/>
                        <a:pt x="1641" y="1884"/>
                      </a:cubicBezTo>
                      <a:cubicBezTo>
                        <a:pt x="1651" y="1885"/>
                        <a:pt x="1659" y="1884"/>
                        <a:pt x="1668" y="1882"/>
                      </a:cubicBezTo>
                      <a:cubicBezTo>
                        <a:pt x="1669" y="1882"/>
                        <a:pt x="1670" y="1882"/>
                        <a:pt x="1672" y="1882"/>
                      </a:cubicBezTo>
                      <a:cubicBezTo>
                        <a:pt x="1669" y="1882"/>
                        <a:pt x="1666" y="1881"/>
                        <a:pt x="1662" y="1881"/>
                      </a:cubicBezTo>
                      <a:cubicBezTo>
                        <a:pt x="1654" y="1880"/>
                        <a:pt x="1647" y="1878"/>
                        <a:pt x="1640" y="1875"/>
                      </a:cubicBezTo>
                      <a:cubicBezTo>
                        <a:pt x="1620" y="1863"/>
                        <a:pt x="1619" y="1842"/>
                        <a:pt x="1627" y="1824"/>
                      </a:cubicBezTo>
                      <a:cubicBezTo>
                        <a:pt x="1635" y="1809"/>
                        <a:pt x="1649" y="1797"/>
                        <a:pt x="1666" y="1795"/>
                      </a:cubicBezTo>
                      <a:cubicBezTo>
                        <a:pt x="1681" y="1794"/>
                        <a:pt x="1692" y="1802"/>
                        <a:pt x="1697" y="1816"/>
                      </a:cubicBezTo>
                      <a:cubicBezTo>
                        <a:pt x="1699" y="1822"/>
                        <a:pt x="1700" y="1828"/>
                        <a:pt x="1698" y="1834"/>
                      </a:cubicBezTo>
                      <a:cubicBezTo>
                        <a:pt x="1697" y="1840"/>
                        <a:pt x="1695" y="1844"/>
                        <a:pt x="1690" y="1847"/>
                      </a:cubicBezTo>
                      <a:cubicBezTo>
                        <a:pt x="1684" y="1851"/>
                        <a:pt x="1678" y="1852"/>
                        <a:pt x="1672" y="1849"/>
                      </a:cubicBezTo>
                      <a:cubicBezTo>
                        <a:pt x="1668" y="1847"/>
                        <a:pt x="1665" y="1845"/>
                        <a:pt x="1664" y="1841"/>
                      </a:cubicBezTo>
                      <a:cubicBezTo>
                        <a:pt x="1662" y="1837"/>
                        <a:pt x="1663" y="1832"/>
                        <a:pt x="1666" y="1828"/>
                      </a:cubicBezTo>
                      <a:cubicBezTo>
                        <a:pt x="1669" y="1824"/>
                        <a:pt x="1673" y="1821"/>
                        <a:pt x="1679" y="1822"/>
                      </a:cubicBezTo>
                      <a:cubicBezTo>
                        <a:pt x="1684" y="1823"/>
                        <a:pt x="1687" y="1828"/>
                        <a:pt x="1688" y="1833"/>
                      </a:cubicBezTo>
                      <a:cubicBezTo>
                        <a:pt x="1688" y="1839"/>
                        <a:pt x="1683" y="1845"/>
                        <a:pt x="1677" y="1845"/>
                      </a:cubicBezTo>
                      <a:cubicBezTo>
                        <a:pt x="1670" y="1845"/>
                        <a:pt x="1665" y="1840"/>
                        <a:pt x="1665" y="1834"/>
                      </a:cubicBezTo>
                      <a:cubicBezTo>
                        <a:pt x="1665" y="1831"/>
                        <a:pt x="1666" y="1829"/>
                        <a:pt x="1667" y="1827"/>
                      </a:cubicBezTo>
                      <a:cubicBezTo>
                        <a:pt x="1667" y="1828"/>
                        <a:pt x="1666" y="1828"/>
                        <a:pt x="1666" y="1828"/>
                      </a:cubicBezTo>
                      <a:cubicBezTo>
                        <a:pt x="1664" y="1832"/>
                        <a:pt x="1663" y="1837"/>
                        <a:pt x="1664" y="1841"/>
                      </a:cubicBezTo>
                      <a:cubicBezTo>
                        <a:pt x="1666" y="1845"/>
                        <a:pt x="1668" y="1847"/>
                        <a:pt x="1672" y="1848"/>
                      </a:cubicBezTo>
                      <a:cubicBezTo>
                        <a:pt x="1678" y="1851"/>
                        <a:pt x="1684" y="1850"/>
                        <a:pt x="1689" y="1846"/>
                      </a:cubicBezTo>
                      <a:cubicBezTo>
                        <a:pt x="1694" y="1843"/>
                        <a:pt x="1696" y="1839"/>
                        <a:pt x="1697" y="1834"/>
                      </a:cubicBezTo>
                      <a:cubicBezTo>
                        <a:pt x="1698" y="1828"/>
                        <a:pt x="1698" y="1823"/>
                        <a:pt x="1696" y="1817"/>
                      </a:cubicBezTo>
                      <a:cubicBezTo>
                        <a:pt x="1691" y="1804"/>
                        <a:pt x="1680" y="1797"/>
                        <a:pt x="1666" y="1798"/>
                      </a:cubicBezTo>
                      <a:cubicBezTo>
                        <a:pt x="1649" y="1799"/>
                        <a:pt x="1636" y="1812"/>
                        <a:pt x="1630" y="1827"/>
                      </a:cubicBezTo>
                      <a:cubicBezTo>
                        <a:pt x="1623" y="1843"/>
                        <a:pt x="1624" y="1861"/>
                        <a:pt x="1642" y="1871"/>
                      </a:cubicBezTo>
                      <a:cubicBezTo>
                        <a:pt x="1649" y="1874"/>
                        <a:pt x="1655" y="1875"/>
                        <a:pt x="1663" y="1876"/>
                      </a:cubicBezTo>
                      <a:cubicBezTo>
                        <a:pt x="1668" y="1877"/>
                        <a:pt x="1673" y="1877"/>
                        <a:pt x="1678" y="1877"/>
                      </a:cubicBezTo>
                      <a:cubicBezTo>
                        <a:pt x="1695" y="1876"/>
                        <a:pt x="1711" y="1870"/>
                        <a:pt x="1728" y="1873"/>
                      </a:cubicBezTo>
                      <a:cubicBezTo>
                        <a:pt x="1745" y="1875"/>
                        <a:pt x="1760" y="1884"/>
                        <a:pt x="1771" y="1900"/>
                      </a:cubicBezTo>
                      <a:cubicBezTo>
                        <a:pt x="1777" y="1908"/>
                        <a:pt x="1780" y="1915"/>
                        <a:pt x="1782" y="1924"/>
                      </a:cubicBezTo>
                      <a:cubicBezTo>
                        <a:pt x="1782" y="1928"/>
                        <a:pt x="1783" y="1932"/>
                        <a:pt x="1783" y="1936"/>
                      </a:cubicBezTo>
                      <a:cubicBezTo>
                        <a:pt x="1785" y="1933"/>
                        <a:pt x="1786" y="1931"/>
                        <a:pt x="1789" y="1929"/>
                      </a:cubicBezTo>
                      <a:cubicBezTo>
                        <a:pt x="1797" y="1921"/>
                        <a:pt x="1809" y="1919"/>
                        <a:pt x="1819" y="1924"/>
                      </a:cubicBezTo>
                      <a:cubicBezTo>
                        <a:pt x="1828" y="1928"/>
                        <a:pt x="1836" y="1938"/>
                        <a:pt x="1836" y="1948"/>
                      </a:cubicBezTo>
                      <a:cubicBezTo>
                        <a:pt x="1835" y="1958"/>
                        <a:pt x="1830" y="1966"/>
                        <a:pt x="1822" y="1969"/>
                      </a:cubicBezTo>
                      <a:cubicBezTo>
                        <a:pt x="1817" y="1970"/>
                        <a:pt x="1811" y="1970"/>
                        <a:pt x="1807" y="1967"/>
                      </a:cubicBezTo>
                      <a:cubicBezTo>
                        <a:pt x="1805" y="1966"/>
                        <a:pt x="1802" y="1963"/>
                        <a:pt x="1801" y="1961"/>
                      </a:cubicBezTo>
                      <a:cubicBezTo>
                        <a:pt x="1799" y="1955"/>
                        <a:pt x="1800" y="1950"/>
                        <a:pt x="1805" y="1947"/>
                      </a:cubicBezTo>
                      <a:cubicBezTo>
                        <a:pt x="1809" y="1943"/>
                        <a:pt x="1816" y="1945"/>
                        <a:pt x="1819" y="1949"/>
                      </a:cubicBezTo>
                      <a:cubicBezTo>
                        <a:pt x="1823" y="1954"/>
                        <a:pt x="1822" y="1961"/>
                        <a:pt x="1817" y="1964"/>
                      </a:cubicBezTo>
                      <a:cubicBezTo>
                        <a:pt x="1813" y="1967"/>
                        <a:pt x="1807" y="1967"/>
                        <a:pt x="1804" y="1964"/>
                      </a:cubicBezTo>
                      <a:cubicBezTo>
                        <a:pt x="1808" y="1969"/>
                        <a:pt x="1815" y="1970"/>
                        <a:pt x="1822" y="1968"/>
                      </a:cubicBezTo>
                      <a:cubicBezTo>
                        <a:pt x="1830" y="1965"/>
                        <a:pt x="1834" y="1957"/>
                        <a:pt x="1835" y="1948"/>
                      </a:cubicBezTo>
                      <a:cubicBezTo>
                        <a:pt x="1834" y="1938"/>
                        <a:pt x="1828" y="1930"/>
                        <a:pt x="1819" y="1926"/>
                      </a:cubicBezTo>
                      <a:cubicBezTo>
                        <a:pt x="1813" y="1923"/>
                        <a:pt x="1807" y="1923"/>
                        <a:pt x="1801" y="1924"/>
                      </a:cubicBezTo>
                      <a:cubicBezTo>
                        <a:pt x="1782" y="1929"/>
                        <a:pt x="1785" y="1952"/>
                        <a:pt x="1774" y="1972"/>
                      </a:cubicBezTo>
                      <a:cubicBezTo>
                        <a:pt x="1763" y="1991"/>
                        <a:pt x="1745" y="2007"/>
                        <a:pt x="1724" y="2016"/>
                      </a:cubicBezTo>
                      <a:cubicBezTo>
                        <a:pt x="1750" y="2000"/>
                        <a:pt x="1772" y="1981"/>
                        <a:pt x="1778" y="1950"/>
                      </a:cubicBezTo>
                      <a:cubicBezTo>
                        <a:pt x="1780" y="1941"/>
                        <a:pt x="1779" y="1934"/>
                        <a:pt x="1777" y="1925"/>
                      </a:cubicBezTo>
                      <a:cubicBezTo>
                        <a:pt x="1775" y="1917"/>
                        <a:pt x="1773" y="1910"/>
                        <a:pt x="1768" y="1903"/>
                      </a:cubicBezTo>
                      <a:cubicBezTo>
                        <a:pt x="1752" y="1881"/>
                        <a:pt x="1729" y="1874"/>
                        <a:pt x="1705" y="1878"/>
                      </a:cubicBezTo>
                      <a:cubicBezTo>
                        <a:pt x="1686" y="1881"/>
                        <a:pt x="1671" y="1890"/>
                        <a:pt x="1666" y="1909"/>
                      </a:cubicBezTo>
                      <a:close/>
                      <a:moveTo>
                        <a:pt x="1474" y="1831"/>
                      </a:moveTo>
                      <a:cubicBezTo>
                        <a:pt x="1476" y="1830"/>
                        <a:pt x="1479" y="1830"/>
                        <a:pt x="1481" y="1833"/>
                      </a:cubicBezTo>
                      <a:cubicBezTo>
                        <a:pt x="1483" y="1835"/>
                        <a:pt x="1482" y="1838"/>
                        <a:pt x="1480" y="1840"/>
                      </a:cubicBezTo>
                      <a:cubicBezTo>
                        <a:pt x="1477" y="1841"/>
                        <a:pt x="1474" y="1841"/>
                        <a:pt x="1472" y="1838"/>
                      </a:cubicBezTo>
                      <a:cubicBezTo>
                        <a:pt x="1471" y="1836"/>
                        <a:pt x="1471" y="1833"/>
                        <a:pt x="1474" y="1831"/>
                      </a:cubicBezTo>
                      <a:close/>
                      <a:moveTo>
                        <a:pt x="1573" y="1927"/>
                      </a:moveTo>
                      <a:cubicBezTo>
                        <a:pt x="1573" y="1932"/>
                        <a:pt x="1576" y="1937"/>
                        <a:pt x="1581" y="1938"/>
                      </a:cubicBezTo>
                      <a:cubicBezTo>
                        <a:pt x="1585" y="1938"/>
                        <a:pt x="1588" y="1937"/>
                        <a:pt x="1589" y="1934"/>
                      </a:cubicBezTo>
                      <a:cubicBezTo>
                        <a:pt x="1591" y="1931"/>
                        <a:pt x="1590" y="1927"/>
                        <a:pt x="1586" y="1926"/>
                      </a:cubicBezTo>
                      <a:cubicBezTo>
                        <a:pt x="1584" y="1925"/>
                        <a:pt x="1581" y="1926"/>
                        <a:pt x="1580" y="1928"/>
                      </a:cubicBezTo>
                      <a:cubicBezTo>
                        <a:pt x="1579" y="1923"/>
                        <a:pt x="1588" y="1920"/>
                        <a:pt x="1592" y="1927"/>
                      </a:cubicBezTo>
                      <a:cubicBezTo>
                        <a:pt x="1594" y="1931"/>
                        <a:pt x="1594" y="1935"/>
                        <a:pt x="1590" y="1938"/>
                      </a:cubicBezTo>
                      <a:cubicBezTo>
                        <a:pt x="1584" y="1944"/>
                        <a:pt x="1577" y="1942"/>
                        <a:pt x="1572" y="1937"/>
                      </a:cubicBezTo>
                      <a:cubicBezTo>
                        <a:pt x="1568" y="1932"/>
                        <a:pt x="1568" y="1924"/>
                        <a:pt x="1572" y="1918"/>
                      </a:cubicBezTo>
                      <a:cubicBezTo>
                        <a:pt x="1561" y="1934"/>
                        <a:pt x="1565" y="1965"/>
                        <a:pt x="1570" y="1977"/>
                      </a:cubicBezTo>
                      <a:cubicBezTo>
                        <a:pt x="1570" y="1977"/>
                        <a:pt x="1568" y="1977"/>
                        <a:pt x="1567" y="1978"/>
                      </a:cubicBezTo>
                      <a:cubicBezTo>
                        <a:pt x="1558" y="1957"/>
                        <a:pt x="1559" y="1927"/>
                        <a:pt x="1571" y="1914"/>
                      </a:cubicBezTo>
                      <a:cubicBezTo>
                        <a:pt x="1546" y="1921"/>
                        <a:pt x="1529" y="1921"/>
                        <a:pt x="1514" y="1928"/>
                      </a:cubicBezTo>
                      <a:cubicBezTo>
                        <a:pt x="1506" y="1932"/>
                        <a:pt x="1499" y="1937"/>
                        <a:pt x="1497" y="1945"/>
                      </a:cubicBezTo>
                      <a:cubicBezTo>
                        <a:pt x="1495" y="1945"/>
                        <a:pt x="1493" y="1946"/>
                        <a:pt x="1491" y="1948"/>
                      </a:cubicBezTo>
                      <a:cubicBezTo>
                        <a:pt x="1492" y="1937"/>
                        <a:pt x="1502" y="1928"/>
                        <a:pt x="1514" y="1924"/>
                      </a:cubicBezTo>
                      <a:cubicBezTo>
                        <a:pt x="1515" y="1924"/>
                        <a:pt x="1516" y="1923"/>
                        <a:pt x="1516" y="1923"/>
                      </a:cubicBezTo>
                      <a:cubicBezTo>
                        <a:pt x="1501" y="1922"/>
                        <a:pt x="1482" y="1931"/>
                        <a:pt x="1470" y="1943"/>
                      </a:cubicBezTo>
                      <a:cubicBezTo>
                        <a:pt x="1465" y="1948"/>
                        <a:pt x="1459" y="1955"/>
                        <a:pt x="1459" y="1962"/>
                      </a:cubicBezTo>
                      <a:cubicBezTo>
                        <a:pt x="1459" y="1967"/>
                        <a:pt x="1462" y="1973"/>
                        <a:pt x="1467" y="1973"/>
                      </a:cubicBezTo>
                      <a:cubicBezTo>
                        <a:pt x="1468" y="1973"/>
                        <a:pt x="1470" y="1972"/>
                        <a:pt x="1470" y="1970"/>
                      </a:cubicBezTo>
                      <a:cubicBezTo>
                        <a:pt x="1471" y="1969"/>
                        <a:pt x="1470" y="1968"/>
                        <a:pt x="1469" y="1967"/>
                      </a:cubicBezTo>
                      <a:cubicBezTo>
                        <a:pt x="1468" y="1966"/>
                        <a:pt x="1467" y="1966"/>
                        <a:pt x="1466" y="1967"/>
                      </a:cubicBezTo>
                      <a:cubicBezTo>
                        <a:pt x="1465" y="1967"/>
                        <a:pt x="1464" y="1969"/>
                        <a:pt x="1465" y="1970"/>
                      </a:cubicBezTo>
                      <a:cubicBezTo>
                        <a:pt x="1466" y="1970"/>
                        <a:pt x="1467" y="1971"/>
                        <a:pt x="1468" y="1970"/>
                      </a:cubicBezTo>
                      <a:cubicBezTo>
                        <a:pt x="1467" y="1971"/>
                        <a:pt x="1466" y="1971"/>
                        <a:pt x="1465" y="1971"/>
                      </a:cubicBezTo>
                      <a:cubicBezTo>
                        <a:pt x="1463" y="1970"/>
                        <a:pt x="1463" y="1969"/>
                        <a:pt x="1463" y="1967"/>
                      </a:cubicBezTo>
                      <a:cubicBezTo>
                        <a:pt x="1464" y="1964"/>
                        <a:pt x="1466" y="1963"/>
                        <a:pt x="1469" y="1963"/>
                      </a:cubicBezTo>
                      <a:cubicBezTo>
                        <a:pt x="1471" y="1964"/>
                        <a:pt x="1473" y="1965"/>
                        <a:pt x="1474" y="1967"/>
                      </a:cubicBezTo>
                      <a:cubicBezTo>
                        <a:pt x="1475" y="1968"/>
                        <a:pt x="1475" y="1970"/>
                        <a:pt x="1474" y="1972"/>
                      </a:cubicBezTo>
                      <a:cubicBezTo>
                        <a:pt x="1473" y="1975"/>
                        <a:pt x="1470" y="1976"/>
                        <a:pt x="1468" y="1976"/>
                      </a:cubicBezTo>
                      <a:cubicBezTo>
                        <a:pt x="1462" y="1976"/>
                        <a:pt x="1459" y="1971"/>
                        <a:pt x="1458" y="1966"/>
                      </a:cubicBezTo>
                      <a:cubicBezTo>
                        <a:pt x="1458" y="1964"/>
                        <a:pt x="1458" y="1961"/>
                        <a:pt x="1458" y="1959"/>
                      </a:cubicBezTo>
                      <a:cubicBezTo>
                        <a:pt x="1454" y="1969"/>
                        <a:pt x="1456" y="1978"/>
                        <a:pt x="1461" y="1986"/>
                      </a:cubicBezTo>
                      <a:cubicBezTo>
                        <a:pt x="1464" y="1991"/>
                        <a:pt x="1469" y="1995"/>
                        <a:pt x="1475" y="1995"/>
                      </a:cubicBezTo>
                      <a:cubicBezTo>
                        <a:pt x="1475" y="1995"/>
                        <a:pt x="1475" y="1995"/>
                        <a:pt x="1475" y="1995"/>
                      </a:cubicBezTo>
                      <a:cubicBezTo>
                        <a:pt x="1470" y="1993"/>
                        <a:pt x="1467" y="1987"/>
                        <a:pt x="1473" y="1982"/>
                      </a:cubicBezTo>
                      <a:cubicBezTo>
                        <a:pt x="1477" y="1978"/>
                        <a:pt x="1489" y="1978"/>
                        <a:pt x="1490" y="1963"/>
                      </a:cubicBezTo>
                      <a:cubicBezTo>
                        <a:pt x="1493" y="1970"/>
                        <a:pt x="1494" y="1977"/>
                        <a:pt x="1493" y="1983"/>
                      </a:cubicBezTo>
                      <a:cubicBezTo>
                        <a:pt x="1491" y="1989"/>
                        <a:pt x="1486" y="1995"/>
                        <a:pt x="1480" y="1997"/>
                      </a:cubicBezTo>
                      <a:cubicBezTo>
                        <a:pt x="1471" y="1998"/>
                        <a:pt x="1464" y="1993"/>
                        <a:pt x="1459" y="1987"/>
                      </a:cubicBezTo>
                      <a:cubicBezTo>
                        <a:pt x="1453" y="1977"/>
                        <a:pt x="1453" y="1965"/>
                        <a:pt x="1458" y="1955"/>
                      </a:cubicBezTo>
                      <a:cubicBezTo>
                        <a:pt x="1463" y="1946"/>
                        <a:pt x="1475" y="1935"/>
                        <a:pt x="1485" y="1930"/>
                      </a:cubicBezTo>
                      <a:cubicBezTo>
                        <a:pt x="1493" y="1925"/>
                        <a:pt x="1504" y="1922"/>
                        <a:pt x="1513" y="1921"/>
                      </a:cubicBezTo>
                      <a:cubicBezTo>
                        <a:pt x="1507" y="1920"/>
                        <a:pt x="1502" y="1918"/>
                        <a:pt x="1497" y="1915"/>
                      </a:cubicBezTo>
                      <a:cubicBezTo>
                        <a:pt x="1485" y="1909"/>
                        <a:pt x="1478" y="1901"/>
                        <a:pt x="1472" y="1890"/>
                      </a:cubicBezTo>
                      <a:cubicBezTo>
                        <a:pt x="1470" y="1885"/>
                        <a:pt x="1469" y="1882"/>
                        <a:pt x="1468" y="1878"/>
                      </a:cubicBezTo>
                      <a:cubicBezTo>
                        <a:pt x="1469" y="1878"/>
                        <a:pt x="1471" y="1878"/>
                        <a:pt x="1471" y="1877"/>
                      </a:cubicBezTo>
                      <a:cubicBezTo>
                        <a:pt x="1472" y="1881"/>
                        <a:pt x="1474" y="1884"/>
                        <a:pt x="1475" y="1888"/>
                      </a:cubicBezTo>
                      <a:cubicBezTo>
                        <a:pt x="1481" y="1899"/>
                        <a:pt x="1488" y="1905"/>
                        <a:pt x="1499" y="1911"/>
                      </a:cubicBezTo>
                      <a:cubicBezTo>
                        <a:pt x="1513" y="1918"/>
                        <a:pt x="1528" y="1919"/>
                        <a:pt x="1543" y="1916"/>
                      </a:cubicBezTo>
                      <a:cubicBezTo>
                        <a:pt x="1539" y="1916"/>
                        <a:pt x="1535" y="1915"/>
                        <a:pt x="1531" y="1913"/>
                      </a:cubicBezTo>
                      <a:cubicBezTo>
                        <a:pt x="1531" y="1913"/>
                        <a:pt x="1531" y="1913"/>
                        <a:pt x="1531" y="1913"/>
                      </a:cubicBezTo>
                      <a:cubicBezTo>
                        <a:pt x="1523" y="1910"/>
                        <a:pt x="1516" y="1905"/>
                        <a:pt x="1512" y="1897"/>
                      </a:cubicBezTo>
                      <a:cubicBezTo>
                        <a:pt x="1519" y="1904"/>
                        <a:pt x="1524" y="1907"/>
                        <a:pt x="1532" y="1911"/>
                      </a:cubicBezTo>
                      <a:cubicBezTo>
                        <a:pt x="1532" y="1911"/>
                        <a:pt x="1532" y="1911"/>
                        <a:pt x="1532" y="1911"/>
                      </a:cubicBezTo>
                      <a:cubicBezTo>
                        <a:pt x="1549" y="1917"/>
                        <a:pt x="1553" y="1915"/>
                        <a:pt x="1570" y="1910"/>
                      </a:cubicBezTo>
                      <a:cubicBezTo>
                        <a:pt x="1596" y="1902"/>
                        <a:pt x="1622" y="1891"/>
                        <a:pt x="1647" y="1895"/>
                      </a:cubicBezTo>
                      <a:cubicBezTo>
                        <a:pt x="1631" y="1895"/>
                        <a:pt x="1572" y="1905"/>
                        <a:pt x="1573" y="1927"/>
                      </a:cubicBezTo>
                      <a:close/>
                      <a:moveTo>
                        <a:pt x="1522" y="1905"/>
                      </a:moveTo>
                      <a:cubicBezTo>
                        <a:pt x="1530" y="1895"/>
                        <a:pt x="1515" y="1885"/>
                        <a:pt x="1511" y="1881"/>
                      </a:cubicBezTo>
                      <a:cubicBezTo>
                        <a:pt x="1508" y="1878"/>
                        <a:pt x="1506" y="1876"/>
                        <a:pt x="1506" y="1872"/>
                      </a:cubicBezTo>
                      <a:cubicBezTo>
                        <a:pt x="1504" y="1876"/>
                        <a:pt x="1501" y="1888"/>
                        <a:pt x="1502" y="1894"/>
                      </a:cubicBezTo>
                      <a:cubicBezTo>
                        <a:pt x="1503" y="1902"/>
                        <a:pt x="1509" y="1909"/>
                        <a:pt x="1519" y="1907"/>
                      </a:cubicBezTo>
                      <a:cubicBezTo>
                        <a:pt x="1515" y="1905"/>
                        <a:pt x="1511" y="1899"/>
                        <a:pt x="1511" y="1894"/>
                      </a:cubicBezTo>
                      <a:cubicBezTo>
                        <a:pt x="1512" y="1896"/>
                        <a:pt x="1517" y="1902"/>
                        <a:pt x="1522" y="1905"/>
                      </a:cubicBezTo>
                      <a:close/>
                      <a:moveTo>
                        <a:pt x="1515" y="1979"/>
                      </a:moveTo>
                      <a:cubicBezTo>
                        <a:pt x="1512" y="1980"/>
                        <a:pt x="1510" y="1983"/>
                        <a:pt x="1511" y="1986"/>
                      </a:cubicBezTo>
                      <a:cubicBezTo>
                        <a:pt x="1512" y="1989"/>
                        <a:pt x="1515" y="1991"/>
                        <a:pt x="1518" y="1990"/>
                      </a:cubicBezTo>
                      <a:cubicBezTo>
                        <a:pt x="1521" y="1989"/>
                        <a:pt x="1523" y="1986"/>
                        <a:pt x="1522" y="1983"/>
                      </a:cubicBezTo>
                      <a:cubicBezTo>
                        <a:pt x="1521" y="1980"/>
                        <a:pt x="1518" y="1979"/>
                        <a:pt x="1515" y="1979"/>
                      </a:cubicBezTo>
                      <a:close/>
                      <a:moveTo>
                        <a:pt x="1505" y="1966"/>
                      </a:moveTo>
                      <a:cubicBezTo>
                        <a:pt x="1501" y="1967"/>
                        <a:pt x="1499" y="1971"/>
                        <a:pt x="1500" y="1974"/>
                      </a:cubicBezTo>
                      <a:cubicBezTo>
                        <a:pt x="1501" y="1978"/>
                        <a:pt x="1505" y="1980"/>
                        <a:pt x="1509" y="1979"/>
                      </a:cubicBezTo>
                      <a:cubicBezTo>
                        <a:pt x="1513" y="1978"/>
                        <a:pt x="1515" y="1974"/>
                        <a:pt x="1513" y="1970"/>
                      </a:cubicBezTo>
                      <a:cubicBezTo>
                        <a:pt x="1512" y="1967"/>
                        <a:pt x="1508" y="1964"/>
                        <a:pt x="1505" y="1966"/>
                      </a:cubicBezTo>
                      <a:close/>
                      <a:moveTo>
                        <a:pt x="1496" y="1946"/>
                      </a:moveTo>
                      <a:cubicBezTo>
                        <a:pt x="1491" y="1947"/>
                        <a:pt x="1488" y="1953"/>
                        <a:pt x="1489" y="1958"/>
                      </a:cubicBezTo>
                      <a:cubicBezTo>
                        <a:pt x="1491" y="1963"/>
                        <a:pt x="1496" y="1965"/>
                        <a:pt x="1501" y="1964"/>
                      </a:cubicBezTo>
                      <a:cubicBezTo>
                        <a:pt x="1506" y="1962"/>
                        <a:pt x="1509" y="1957"/>
                        <a:pt x="1507" y="1952"/>
                      </a:cubicBezTo>
                      <a:cubicBezTo>
                        <a:pt x="1506" y="1947"/>
                        <a:pt x="1501" y="1944"/>
                        <a:pt x="1496" y="1946"/>
                      </a:cubicBezTo>
                      <a:close/>
                      <a:moveTo>
                        <a:pt x="1461" y="1857"/>
                      </a:moveTo>
                      <a:cubicBezTo>
                        <a:pt x="1466" y="1854"/>
                        <a:pt x="1472" y="1855"/>
                        <a:pt x="1476" y="1860"/>
                      </a:cubicBezTo>
                      <a:cubicBezTo>
                        <a:pt x="1479" y="1864"/>
                        <a:pt x="1478" y="1871"/>
                        <a:pt x="1473" y="1874"/>
                      </a:cubicBezTo>
                      <a:cubicBezTo>
                        <a:pt x="1468" y="1877"/>
                        <a:pt x="1462" y="1876"/>
                        <a:pt x="1459" y="1871"/>
                      </a:cubicBezTo>
                      <a:cubicBezTo>
                        <a:pt x="1455" y="1867"/>
                        <a:pt x="1457" y="1860"/>
                        <a:pt x="1461" y="1857"/>
                      </a:cubicBezTo>
                      <a:close/>
                      <a:moveTo>
                        <a:pt x="1465" y="1841"/>
                      </a:moveTo>
                      <a:cubicBezTo>
                        <a:pt x="1468" y="1839"/>
                        <a:pt x="1472" y="1840"/>
                        <a:pt x="1474" y="1843"/>
                      </a:cubicBezTo>
                      <a:cubicBezTo>
                        <a:pt x="1476" y="1846"/>
                        <a:pt x="1476" y="1850"/>
                        <a:pt x="1473" y="1852"/>
                      </a:cubicBezTo>
                      <a:cubicBezTo>
                        <a:pt x="1470" y="1854"/>
                        <a:pt x="1466" y="1853"/>
                        <a:pt x="1463" y="1850"/>
                      </a:cubicBezTo>
                      <a:cubicBezTo>
                        <a:pt x="1461" y="1847"/>
                        <a:pt x="1462" y="1843"/>
                        <a:pt x="1465" y="1841"/>
                      </a:cubicBezTo>
                      <a:close/>
                      <a:moveTo>
                        <a:pt x="1635" y="1798"/>
                      </a:moveTo>
                      <a:cubicBezTo>
                        <a:pt x="1650" y="1796"/>
                        <a:pt x="1664" y="1791"/>
                        <a:pt x="1674" y="1781"/>
                      </a:cubicBezTo>
                      <a:cubicBezTo>
                        <a:pt x="1683" y="1772"/>
                        <a:pt x="1687" y="1757"/>
                        <a:pt x="1682" y="1744"/>
                      </a:cubicBezTo>
                      <a:cubicBezTo>
                        <a:pt x="1679" y="1737"/>
                        <a:pt x="1673" y="1730"/>
                        <a:pt x="1667" y="1726"/>
                      </a:cubicBezTo>
                      <a:cubicBezTo>
                        <a:pt x="1659" y="1722"/>
                        <a:pt x="1652" y="1720"/>
                        <a:pt x="1643" y="1719"/>
                      </a:cubicBezTo>
                      <a:cubicBezTo>
                        <a:pt x="1634" y="1719"/>
                        <a:pt x="1627" y="1720"/>
                        <a:pt x="1619" y="1723"/>
                      </a:cubicBezTo>
                      <a:cubicBezTo>
                        <a:pt x="1616" y="1725"/>
                        <a:pt x="1613" y="1726"/>
                        <a:pt x="1609" y="1728"/>
                      </a:cubicBezTo>
                      <a:cubicBezTo>
                        <a:pt x="1600" y="1734"/>
                        <a:pt x="1594" y="1739"/>
                        <a:pt x="1588" y="1748"/>
                      </a:cubicBezTo>
                      <a:cubicBezTo>
                        <a:pt x="1579" y="1760"/>
                        <a:pt x="1574" y="1770"/>
                        <a:pt x="1573" y="1785"/>
                      </a:cubicBezTo>
                      <a:cubicBezTo>
                        <a:pt x="1573" y="1786"/>
                        <a:pt x="1573" y="1787"/>
                        <a:pt x="1573" y="1788"/>
                      </a:cubicBezTo>
                      <a:cubicBezTo>
                        <a:pt x="1568" y="1779"/>
                        <a:pt x="1560" y="1771"/>
                        <a:pt x="1551" y="1766"/>
                      </a:cubicBezTo>
                      <a:cubicBezTo>
                        <a:pt x="1540" y="1760"/>
                        <a:pt x="1527" y="1757"/>
                        <a:pt x="1515" y="1761"/>
                      </a:cubicBezTo>
                      <a:cubicBezTo>
                        <a:pt x="1511" y="1763"/>
                        <a:pt x="1506" y="1765"/>
                        <a:pt x="1501" y="1770"/>
                      </a:cubicBezTo>
                      <a:cubicBezTo>
                        <a:pt x="1506" y="1766"/>
                        <a:pt x="1511" y="1764"/>
                        <a:pt x="1516" y="1763"/>
                      </a:cubicBezTo>
                      <a:cubicBezTo>
                        <a:pt x="1528" y="1760"/>
                        <a:pt x="1539" y="1763"/>
                        <a:pt x="1549" y="1769"/>
                      </a:cubicBezTo>
                      <a:cubicBezTo>
                        <a:pt x="1557" y="1774"/>
                        <a:pt x="1562" y="1780"/>
                        <a:pt x="1566" y="1786"/>
                      </a:cubicBezTo>
                      <a:cubicBezTo>
                        <a:pt x="1574" y="1799"/>
                        <a:pt x="1576" y="1811"/>
                        <a:pt x="1582" y="1824"/>
                      </a:cubicBezTo>
                      <a:cubicBezTo>
                        <a:pt x="1583" y="1825"/>
                        <a:pt x="1583" y="1825"/>
                        <a:pt x="1583" y="1825"/>
                      </a:cubicBezTo>
                      <a:cubicBezTo>
                        <a:pt x="1587" y="1832"/>
                        <a:pt x="1591" y="1838"/>
                        <a:pt x="1596" y="1844"/>
                      </a:cubicBezTo>
                      <a:cubicBezTo>
                        <a:pt x="1598" y="1846"/>
                        <a:pt x="1611" y="1859"/>
                        <a:pt x="1613" y="1858"/>
                      </a:cubicBezTo>
                      <a:cubicBezTo>
                        <a:pt x="1614" y="1857"/>
                        <a:pt x="1605" y="1848"/>
                        <a:pt x="1604" y="1846"/>
                      </a:cubicBezTo>
                      <a:cubicBezTo>
                        <a:pt x="1597" y="1839"/>
                        <a:pt x="1592" y="1831"/>
                        <a:pt x="1587" y="1823"/>
                      </a:cubicBezTo>
                      <a:cubicBezTo>
                        <a:pt x="1586" y="1821"/>
                        <a:pt x="1586" y="1821"/>
                        <a:pt x="1586" y="1821"/>
                      </a:cubicBezTo>
                      <a:cubicBezTo>
                        <a:pt x="1580" y="1809"/>
                        <a:pt x="1577" y="1799"/>
                        <a:pt x="1577" y="1785"/>
                      </a:cubicBezTo>
                      <a:cubicBezTo>
                        <a:pt x="1578" y="1770"/>
                        <a:pt x="1585" y="1753"/>
                        <a:pt x="1599" y="1744"/>
                      </a:cubicBezTo>
                      <a:cubicBezTo>
                        <a:pt x="1606" y="1739"/>
                        <a:pt x="1620" y="1737"/>
                        <a:pt x="1626" y="1746"/>
                      </a:cubicBezTo>
                      <a:cubicBezTo>
                        <a:pt x="1628" y="1749"/>
                        <a:pt x="1628" y="1753"/>
                        <a:pt x="1626" y="1755"/>
                      </a:cubicBezTo>
                      <a:cubicBezTo>
                        <a:pt x="1624" y="1758"/>
                        <a:pt x="1621" y="1758"/>
                        <a:pt x="1618" y="1757"/>
                      </a:cubicBezTo>
                      <a:cubicBezTo>
                        <a:pt x="1615" y="1756"/>
                        <a:pt x="1614" y="1754"/>
                        <a:pt x="1614" y="1752"/>
                      </a:cubicBezTo>
                      <a:cubicBezTo>
                        <a:pt x="1613" y="1749"/>
                        <a:pt x="1616" y="1746"/>
                        <a:pt x="1619" y="1747"/>
                      </a:cubicBezTo>
                      <a:cubicBezTo>
                        <a:pt x="1620" y="1748"/>
                        <a:pt x="1622" y="1749"/>
                        <a:pt x="1622" y="1750"/>
                      </a:cubicBezTo>
                      <a:cubicBezTo>
                        <a:pt x="1623" y="1749"/>
                        <a:pt x="1623" y="1746"/>
                        <a:pt x="1621" y="1745"/>
                      </a:cubicBezTo>
                      <a:cubicBezTo>
                        <a:pt x="1618" y="1743"/>
                        <a:pt x="1614" y="1744"/>
                        <a:pt x="1611" y="1746"/>
                      </a:cubicBezTo>
                      <a:cubicBezTo>
                        <a:pt x="1607" y="1750"/>
                        <a:pt x="1608" y="1757"/>
                        <a:pt x="1611" y="1761"/>
                      </a:cubicBezTo>
                      <a:cubicBezTo>
                        <a:pt x="1614" y="1764"/>
                        <a:pt x="1619" y="1766"/>
                        <a:pt x="1623" y="1766"/>
                      </a:cubicBezTo>
                      <a:cubicBezTo>
                        <a:pt x="1627" y="1765"/>
                        <a:pt x="1630" y="1763"/>
                        <a:pt x="1633" y="1759"/>
                      </a:cubicBezTo>
                      <a:cubicBezTo>
                        <a:pt x="1635" y="1755"/>
                        <a:pt x="1636" y="1749"/>
                        <a:pt x="1633" y="1744"/>
                      </a:cubicBezTo>
                      <a:cubicBezTo>
                        <a:pt x="1625" y="1734"/>
                        <a:pt x="1611" y="1734"/>
                        <a:pt x="1601" y="1740"/>
                      </a:cubicBezTo>
                      <a:cubicBezTo>
                        <a:pt x="1597" y="1742"/>
                        <a:pt x="1595" y="1745"/>
                        <a:pt x="1592" y="1748"/>
                      </a:cubicBezTo>
                      <a:cubicBezTo>
                        <a:pt x="1600" y="1738"/>
                        <a:pt x="1608" y="1731"/>
                        <a:pt x="1620" y="1726"/>
                      </a:cubicBezTo>
                      <a:cubicBezTo>
                        <a:pt x="1628" y="1722"/>
                        <a:pt x="1634" y="1721"/>
                        <a:pt x="1643" y="1721"/>
                      </a:cubicBezTo>
                      <a:cubicBezTo>
                        <a:pt x="1652" y="1721"/>
                        <a:pt x="1658" y="1723"/>
                        <a:pt x="1666" y="1728"/>
                      </a:cubicBezTo>
                      <a:cubicBezTo>
                        <a:pt x="1670" y="1730"/>
                        <a:pt x="1673" y="1732"/>
                        <a:pt x="1676" y="1736"/>
                      </a:cubicBezTo>
                      <a:cubicBezTo>
                        <a:pt x="1676" y="1736"/>
                        <a:pt x="1676" y="1736"/>
                        <a:pt x="1676" y="1736"/>
                      </a:cubicBezTo>
                      <a:cubicBezTo>
                        <a:pt x="1666" y="1728"/>
                        <a:pt x="1652" y="1730"/>
                        <a:pt x="1649" y="1747"/>
                      </a:cubicBezTo>
                      <a:cubicBezTo>
                        <a:pt x="1647" y="1760"/>
                        <a:pt x="1661" y="1781"/>
                        <a:pt x="1635" y="1798"/>
                      </a:cubicBezTo>
                      <a:close/>
                      <a:moveTo>
                        <a:pt x="1517" y="1764"/>
                      </a:moveTo>
                      <a:cubicBezTo>
                        <a:pt x="1522" y="1778"/>
                        <a:pt x="1502" y="1784"/>
                        <a:pt x="1496" y="1787"/>
                      </a:cubicBezTo>
                      <a:cubicBezTo>
                        <a:pt x="1491" y="1790"/>
                        <a:pt x="1488" y="1792"/>
                        <a:pt x="1487" y="1797"/>
                      </a:cubicBezTo>
                      <a:cubicBezTo>
                        <a:pt x="1485" y="1791"/>
                        <a:pt x="1486" y="1776"/>
                        <a:pt x="1489" y="1769"/>
                      </a:cubicBezTo>
                      <a:cubicBezTo>
                        <a:pt x="1493" y="1760"/>
                        <a:pt x="1503" y="1754"/>
                        <a:pt x="1514" y="1760"/>
                      </a:cubicBezTo>
                      <a:cubicBezTo>
                        <a:pt x="1508" y="1761"/>
                        <a:pt x="1501" y="1767"/>
                        <a:pt x="1500" y="1772"/>
                      </a:cubicBezTo>
                      <a:cubicBezTo>
                        <a:pt x="1502" y="1770"/>
                        <a:pt x="1509" y="1765"/>
                        <a:pt x="1517" y="1764"/>
                      </a:cubicBezTo>
                      <a:close/>
                      <a:moveTo>
                        <a:pt x="1704" y="2005"/>
                      </a:moveTo>
                      <a:cubicBezTo>
                        <a:pt x="1683" y="2008"/>
                        <a:pt x="1669" y="2005"/>
                        <a:pt x="1649" y="2004"/>
                      </a:cubicBezTo>
                      <a:cubicBezTo>
                        <a:pt x="1640" y="2004"/>
                        <a:pt x="1631" y="2005"/>
                        <a:pt x="1623" y="2012"/>
                      </a:cubicBezTo>
                      <a:cubicBezTo>
                        <a:pt x="1617" y="2018"/>
                        <a:pt x="1614" y="2026"/>
                        <a:pt x="1616" y="2034"/>
                      </a:cubicBezTo>
                      <a:cubicBezTo>
                        <a:pt x="1618" y="2041"/>
                        <a:pt x="1623" y="2047"/>
                        <a:pt x="1631" y="2048"/>
                      </a:cubicBezTo>
                      <a:cubicBezTo>
                        <a:pt x="1635" y="2049"/>
                        <a:pt x="1639" y="2048"/>
                        <a:pt x="1643" y="2045"/>
                      </a:cubicBezTo>
                      <a:cubicBezTo>
                        <a:pt x="1648" y="2041"/>
                        <a:pt x="1650" y="2033"/>
                        <a:pt x="1645" y="2029"/>
                      </a:cubicBezTo>
                      <a:cubicBezTo>
                        <a:pt x="1642" y="2026"/>
                        <a:pt x="1638" y="2025"/>
                        <a:pt x="1634" y="2028"/>
                      </a:cubicBezTo>
                      <a:cubicBezTo>
                        <a:pt x="1630" y="2030"/>
                        <a:pt x="1629" y="2036"/>
                        <a:pt x="1632" y="2039"/>
                      </a:cubicBezTo>
                      <a:cubicBezTo>
                        <a:pt x="1635" y="2043"/>
                        <a:pt x="1640" y="2044"/>
                        <a:pt x="1644" y="2042"/>
                      </a:cubicBezTo>
                      <a:cubicBezTo>
                        <a:pt x="1645" y="2041"/>
                        <a:pt x="1646" y="2040"/>
                        <a:pt x="1646" y="2040"/>
                      </a:cubicBezTo>
                      <a:cubicBezTo>
                        <a:pt x="1645" y="2041"/>
                        <a:pt x="1644" y="2043"/>
                        <a:pt x="1642" y="2044"/>
                      </a:cubicBezTo>
                      <a:cubicBezTo>
                        <a:pt x="1639" y="2046"/>
                        <a:pt x="1635" y="2047"/>
                        <a:pt x="1631" y="2046"/>
                      </a:cubicBezTo>
                      <a:cubicBezTo>
                        <a:pt x="1625" y="2045"/>
                        <a:pt x="1620" y="2040"/>
                        <a:pt x="1619" y="2034"/>
                      </a:cubicBezTo>
                      <a:cubicBezTo>
                        <a:pt x="1617" y="2026"/>
                        <a:pt x="1620" y="2020"/>
                        <a:pt x="1626" y="2015"/>
                      </a:cubicBezTo>
                      <a:cubicBezTo>
                        <a:pt x="1633" y="2009"/>
                        <a:pt x="1641" y="2008"/>
                        <a:pt x="1649" y="2009"/>
                      </a:cubicBezTo>
                      <a:cubicBezTo>
                        <a:pt x="1670" y="2009"/>
                        <a:pt x="1683" y="2013"/>
                        <a:pt x="1704" y="2010"/>
                      </a:cubicBezTo>
                      <a:cubicBezTo>
                        <a:pt x="1724" y="2006"/>
                        <a:pt x="1742" y="1998"/>
                        <a:pt x="1755" y="1983"/>
                      </a:cubicBezTo>
                      <a:cubicBezTo>
                        <a:pt x="1767" y="1969"/>
                        <a:pt x="1771" y="1953"/>
                        <a:pt x="1764" y="1935"/>
                      </a:cubicBezTo>
                      <a:cubicBezTo>
                        <a:pt x="1757" y="1919"/>
                        <a:pt x="1741" y="1908"/>
                        <a:pt x="1724" y="1909"/>
                      </a:cubicBezTo>
                      <a:cubicBezTo>
                        <a:pt x="1724" y="1909"/>
                        <a:pt x="1724" y="1909"/>
                        <a:pt x="1724" y="1909"/>
                      </a:cubicBezTo>
                      <a:cubicBezTo>
                        <a:pt x="1731" y="1913"/>
                        <a:pt x="1738" y="1921"/>
                        <a:pt x="1739" y="1931"/>
                      </a:cubicBezTo>
                      <a:cubicBezTo>
                        <a:pt x="1740" y="1948"/>
                        <a:pt x="1729" y="1959"/>
                        <a:pt x="1713" y="1961"/>
                      </a:cubicBezTo>
                      <a:cubicBezTo>
                        <a:pt x="1683" y="1965"/>
                        <a:pt x="1687" y="2001"/>
                        <a:pt x="1720" y="1997"/>
                      </a:cubicBezTo>
                      <a:cubicBezTo>
                        <a:pt x="1736" y="1995"/>
                        <a:pt x="1749" y="1981"/>
                        <a:pt x="1753" y="1969"/>
                      </a:cubicBezTo>
                      <a:cubicBezTo>
                        <a:pt x="1762" y="1944"/>
                        <a:pt x="1750" y="1911"/>
                        <a:pt x="1724" y="1909"/>
                      </a:cubicBezTo>
                      <a:cubicBezTo>
                        <a:pt x="1741" y="1910"/>
                        <a:pt x="1755" y="1921"/>
                        <a:pt x="1761" y="1936"/>
                      </a:cubicBezTo>
                      <a:cubicBezTo>
                        <a:pt x="1767" y="1953"/>
                        <a:pt x="1763" y="1967"/>
                        <a:pt x="1752" y="1980"/>
                      </a:cubicBezTo>
                      <a:cubicBezTo>
                        <a:pt x="1739" y="1994"/>
                        <a:pt x="1722" y="2002"/>
                        <a:pt x="1704" y="2005"/>
                      </a:cubicBezTo>
                      <a:close/>
                      <a:moveTo>
                        <a:pt x="1621" y="1864"/>
                      </a:moveTo>
                      <a:cubicBezTo>
                        <a:pt x="1608" y="1832"/>
                        <a:pt x="1623" y="1807"/>
                        <a:pt x="1622" y="1790"/>
                      </a:cubicBezTo>
                      <a:cubicBezTo>
                        <a:pt x="1622" y="1772"/>
                        <a:pt x="1600" y="1773"/>
                        <a:pt x="1597" y="1792"/>
                      </a:cubicBezTo>
                      <a:cubicBezTo>
                        <a:pt x="1593" y="1814"/>
                        <a:pt x="1605" y="1843"/>
                        <a:pt x="1621" y="1864"/>
                      </a:cubicBezTo>
                      <a:close/>
                      <a:moveTo>
                        <a:pt x="1651" y="1895"/>
                      </a:moveTo>
                      <a:cubicBezTo>
                        <a:pt x="1636" y="1901"/>
                        <a:pt x="1625" y="1912"/>
                        <a:pt x="1620" y="1927"/>
                      </a:cubicBezTo>
                      <a:cubicBezTo>
                        <a:pt x="1616" y="1939"/>
                        <a:pt x="1617" y="1955"/>
                        <a:pt x="1628" y="1962"/>
                      </a:cubicBezTo>
                      <a:cubicBezTo>
                        <a:pt x="1624" y="1967"/>
                        <a:pt x="1615" y="1966"/>
                        <a:pt x="1610" y="1960"/>
                      </a:cubicBezTo>
                      <a:cubicBezTo>
                        <a:pt x="1604" y="1953"/>
                        <a:pt x="1603" y="1940"/>
                        <a:pt x="1612" y="1931"/>
                      </a:cubicBezTo>
                      <a:cubicBezTo>
                        <a:pt x="1603" y="1924"/>
                        <a:pt x="1622" y="1897"/>
                        <a:pt x="1651" y="1895"/>
                      </a:cubicBezTo>
                      <a:close/>
                      <a:moveTo>
                        <a:pt x="1786" y="1924"/>
                      </a:moveTo>
                      <a:cubicBezTo>
                        <a:pt x="1788" y="1913"/>
                        <a:pt x="1786" y="1897"/>
                        <a:pt x="1782" y="1888"/>
                      </a:cubicBezTo>
                      <a:cubicBezTo>
                        <a:pt x="1776" y="1877"/>
                        <a:pt x="1762" y="1864"/>
                        <a:pt x="1749" y="1866"/>
                      </a:cubicBezTo>
                      <a:cubicBezTo>
                        <a:pt x="1747" y="1852"/>
                        <a:pt x="1738" y="1843"/>
                        <a:pt x="1729" y="1836"/>
                      </a:cubicBezTo>
                      <a:cubicBezTo>
                        <a:pt x="1717" y="1825"/>
                        <a:pt x="1705" y="1811"/>
                        <a:pt x="1710" y="1798"/>
                      </a:cubicBezTo>
                      <a:cubicBezTo>
                        <a:pt x="1697" y="1809"/>
                        <a:pt x="1699" y="1832"/>
                        <a:pt x="1707" y="1845"/>
                      </a:cubicBezTo>
                      <a:cubicBezTo>
                        <a:pt x="1718" y="1864"/>
                        <a:pt x="1732" y="1868"/>
                        <a:pt x="1753" y="1879"/>
                      </a:cubicBezTo>
                      <a:cubicBezTo>
                        <a:pt x="1764" y="1885"/>
                        <a:pt x="1783" y="1906"/>
                        <a:pt x="1786" y="1924"/>
                      </a:cubicBezTo>
                      <a:close/>
                      <a:moveTo>
                        <a:pt x="1662" y="1895"/>
                      </a:moveTo>
                      <a:cubicBezTo>
                        <a:pt x="1648" y="1898"/>
                        <a:pt x="1647" y="1920"/>
                        <a:pt x="1650" y="1933"/>
                      </a:cubicBezTo>
                      <a:cubicBezTo>
                        <a:pt x="1655" y="1948"/>
                        <a:pt x="1664" y="1964"/>
                        <a:pt x="1656" y="1980"/>
                      </a:cubicBezTo>
                      <a:cubicBezTo>
                        <a:pt x="1651" y="1988"/>
                        <a:pt x="1642" y="1994"/>
                        <a:pt x="1633" y="1993"/>
                      </a:cubicBezTo>
                      <a:cubicBezTo>
                        <a:pt x="1627" y="1993"/>
                        <a:pt x="1623" y="1989"/>
                        <a:pt x="1622" y="1983"/>
                      </a:cubicBezTo>
                      <a:cubicBezTo>
                        <a:pt x="1625" y="1987"/>
                        <a:pt x="1633" y="1988"/>
                        <a:pt x="1638" y="1984"/>
                      </a:cubicBezTo>
                      <a:cubicBezTo>
                        <a:pt x="1643" y="1980"/>
                        <a:pt x="1643" y="1972"/>
                        <a:pt x="1640" y="1966"/>
                      </a:cubicBezTo>
                      <a:cubicBezTo>
                        <a:pt x="1635" y="1953"/>
                        <a:pt x="1627" y="1942"/>
                        <a:pt x="1627" y="1928"/>
                      </a:cubicBezTo>
                      <a:cubicBezTo>
                        <a:pt x="1627" y="1911"/>
                        <a:pt x="1641" y="1894"/>
                        <a:pt x="1662" y="1895"/>
                      </a:cubicBezTo>
                      <a:close/>
                      <a:moveTo>
                        <a:pt x="1540" y="1832"/>
                      </a:moveTo>
                      <a:cubicBezTo>
                        <a:pt x="1532" y="1818"/>
                        <a:pt x="1510" y="1806"/>
                        <a:pt x="1493" y="1807"/>
                      </a:cubicBezTo>
                      <a:cubicBezTo>
                        <a:pt x="1476" y="1809"/>
                        <a:pt x="1472" y="1825"/>
                        <a:pt x="1491" y="1827"/>
                      </a:cubicBezTo>
                      <a:cubicBezTo>
                        <a:pt x="1506" y="1829"/>
                        <a:pt x="1529" y="1822"/>
                        <a:pt x="1540" y="1832"/>
                      </a:cubicBezTo>
                      <a:close/>
                      <a:moveTo>
                        <a:pt x="1551" y="1854"/>
                      </a:moveTo>
                      <a:cubicBezTo>
                        <a:pt x="1552" y="1857"/>
                        <a:pt x="1555" y="1859"/>
                        <a:pt x="1558" y="1860"/>
                      </a:cubicBezTo>
                      <a:cubicBezTo>
                        <a:pt x="1561" y="1861"/>
                        <a:pt x="1566" y="1860"/>
                        <a:pt x="1569" y="1856"/>
                      </a:cubicBezTo>
                      <a:cubicBezTo>
                        <a:pt x="1573" y="1852"/>
                        <a:pt x="1572" y="1846"/>
                        <a:pt x="1569" y="1842"/>
                      </a:cubicBezTo>
                      <a:cubicBezTo>
                        <a:pt x="1563" y="1836"/>
                        <a:pt x="1558" y="1840"/>
                        <a:pt x="1553" y="1840"/>
                      </a:cubicBezTo>
                      <a:cubicBezTo>
                        <a:pt x="1547" y="1839"/>
                        <a:pt x="1543" y="1833"/>
                        <a:pt x="1542" y="1826"/>
                      </a:cubicBezTo>
                      <a:cubicBezTo>
                        <a:pt x="1541" y="1817"/>
                        <a:pt x="1544" y="1809"/>
                        <a:pt x="1553" y="1806"/>
                      </a:cubicBezTo>
                      <a:cubicBezTo>
                        <a:pt x="1557" y="1804"/>
                        <a:pt x="1563" y="1804"/>
                        <a:pt x="1565" y="1809"/>
                      </a:cubicBezTo>
                      <a:cubicBezTo>
                        <a:pt x="1560" y="1808"/>
                        <a:pt x="1554" y="1813"/>
                        <a:pt x="1558" y="1820"/>
                      </a:cubicBezTo>
                      <a:cubicBezTo>
                        <a:pt x="1559" y="1823"/>
                        <a:pt x="1566" y="1828"/>
                        <a:pt x="1573" y="1833"/>
                      </a:cubicBezTo>
                      <a:cubicBezTo>
                        <a:pt x="1580" y="1838"/>
                        <a:pt x="1586" y="1843"/>
                        <a:pt x="1588" y="1850"/>
                      </a:cubicBezTo>
                      <a:cubicBezTo>
                        <a:pt x="1592" y="1864"/>
                        <a:pt x="1582" y="1879"/>
                        <a:pt x="1568" y="1880"/>
                      </a:cubicBezTo>
                      <a:cubicBezTo>
                        <a:pt x="1560" y="1881"/>
                        <a:pt x="1554" y="1878"/>
                        <a:pt x="1548" y="1873"/>
                      </a:cubicBezTo>
                      <a:cubicBezTo>
                        <a:pt x="1542" y="1868"/>
                        <a:pt x="1529" y="1852"/>
                        <a:pt x="1520" y="1852"/>
                      </a:cubicBezTo>
                      <a:cubicBezTo>
                        <a:pt x="1513" y="1852"/>
                        <a:pt x="1509" y="1857"/>
                        <a:pt x="1510" y="1861"/>
                      </a:cubicBezTo>
                      <a:cubicBezTo>
                        <a:pt x="1505" y="1860"/>
                        <a:pt x="1502" y="1852"/>
                        <a:pt x="1505" y="1846"/>
                      </a:cubicBezTo>
                      <a:cubicBezTo>
                        <a:pt x="1510" y="1835"/>
                        <a:pt x="1527" y="1830"/>
                        <a:pt x="1540" y="1838"/>
                      </a:cubicBezTo>
                      <a:cubicBezTo>
                        <a:pt x="1545" y="1841"/>
                        <a:pt x="1547" y="1847"/>
                        <a:pt x="1551" y="1854"/>
                      </a:cubicBezTo>
                      <a:close/>
                      <a:moveTo>
                        <a:pt x="1553" y="1854"/>
                      </a:moveTo>
                      <a:cubicBezTo>
                        <a:pt x="1556" y="1858"/>
                        <a:pt x="1561" y="1860"/>
                        <a:pt x="1565" y="1857"/>
                      </a:cubicBezTo>
                      <a:cubicBezTo>
                        <a:pt x="1573" y="1853"/>
                        <a:pt x="1569" y="1842"/>
                        <a:pt x="1562" y="1841"/>
                      </a:cubicBezTo>
                      <a:cubicBezTo>
                        <a:pt x="1556" y="1840"/>
                        <a:pt x="1553" y="1843"/>
                        <a:pt x="1546" y="1839"/>
                      </a:cubicBezTo>
                      <a:cubicBezTo>
                        <a:pt x="1551" y="1845"/>
                        <a:pt x="1550" y="1848"/>
                        <a:pt x="1553" y="1854"/>
                      </a:cubicBezTo>
                      <a:close/>
                      <a:moveTo>
                        <a:pt x="1582" y="1877"/>
                      </a:moveTo>
                      <a:cubicBezTo>
                        <a:pt x="1589" y="1873"/>
                        <a:pt x="1593" y="1863"/>
                        <a:pt x="1592" y="1857"/>
                      </a:cubicBezTo>
                      <a:cubicBezTo>
                        <a:pt x="1600" y="1854"/>
                        <a:pt x="1611" y="1868"/>
                        <a:pt x="1603" y="1878"/>
                      </a:cubicBezTo>
                      <a:cubicBezTo>
                        <a:pt x="1598" y="1885"/>
                        <a:pt x="1586" y="1884"/>
                        <a:pt x="1582" y="1877"/>
                      </a:cubicBezTo>
                      <a:close/>
                      <a:moveTo>
                        <a:pt x="1814" y="1746"/>
                      </a:moveTo>
                      <a:cubicBezTo>
                        <a:pt x="1799" y="1766"/>
                        <a:pt x="1814" y="1786"/>
                        <a:pt x="1823" y="1795"/>
                      </a:cubicBezTo>
                      <a:cubicBezTo>
                        <a:pt x="1833" y="1805"/>
                        <a:pt x="1847" y="1813"/>
                        <a:pt x="1847" y="1829"/>
                      </a:cubicBezTo>
                      <a:cubicBezTo>
                        <a:pt x="1847" y="1838"/>
                        <a:pt x="1843" y="1846"/>
                        <a:pt x="1835" y="1850"/>
                      </a:cubicBezTo>
                      <a:cubicBezTo>
                        <a:pt x="1831" y="1852"/>
                        <a:pt x="1825" y="1851"/>
                        <a:pt x="1822" y="1847"/>
                      </a:cubicBezTo>
                      <a:cubicBezTo>
                        <a:pt x="1826" y="1848"/>
                        <a:pt x="1833" y="1846"/>
                        <a:pt x="1835" y="1840"/>
                      </a:cubicBezTo>
                      <a:cubicBezTo>
                        <a:pt x="1837" y="1835"/>
                        <a:pt x="1834" y="1829"/>
                        <a:pt x="1829" y="1825"/>
                      </a:cubicBezTo>
                      <a:cubicBezTo>
                        <a:pt x="1816" y="1815"/>
                        <a:pt x="1805" y="1803"/>
                        <a:pt x="1800" y="1791"/>
                      </a:cubicBezTo>
                      <a:cubicBezTo>
                        <a:pt x="1795" y="1777"/>
                        <a:pt x="1798" y="1756"/>
                        <a:pt x="1814" y="1746"/>
                      </a:cubicBezTo>
                      <a:close/>
                      <a:moveTo>
                        <a:pt x="1968" y="1938"/>
                      </a:moveTo>
                      <a:cubicBezTo>
                        <a:pt x="1970" y="1940"/>
                        <a:pt x="1971" y="1942"/>
                        <a:pt x="1971" y="1944"/>
                      </a:cubicBezTo>
                      <a:cubicBezTo>
                        <a:pt x="1971" y="1947"/>
                        <a:pt x="1969" y="1950"/>
                        <a:pt x="1966" y="1952"/>
                      </a:cubicBezTo>
                      <a:cubicBezTo>
                        <a:pt x="1961" y="1953"/>
                        <a:pt x="1958" y="1951"/>
                        <a:pt x="1956" y="1948"/>
                      </a:cubicBezTo>
                      <a:cubicBezTo>
                        <a:pt x="1953" y="1943"/>
                        <a:pt x="1957" y="1940"/>
                        <a:pt x="1958" y="1936"/>
                      </a:cubicBezTo>
                      <a:cubicBezTo>
                        <a:pt x="1959" y="1932"/>
                        <a:pt x="1955" y="1927"/>
                        <a:pt x="1950" y="1925"/>
                      </a:cubicBezTo>
                      <a:cubicBezTo>
                        <a:pt x="1944" y="1922"/>
                        <a:pt x="1938" y="1923"/>
                        <a:pt x="1933" y="1928"/>
                      </a:cubicBezTo>
                      <a:cubicBezTo>
                        <a:pt x="1931" y="1931"/>
                        <a:pt x="1930" y="1935"/>
                        <a:pt x="1933" y="1938"/>
                      </a:cubicBezTo>
                      <a:cubicBezTo>
                        <a:pt x="1933" y="1934"/>
                        <a:pt x="1938" y="1931"/>
                        <a:pt x="1942" y="1935"/>
                      </a:cubicBezTo>
                      <a:cubicBezTo>
                        <a:pt x="1944" y="1937"/>
                        <a:pt x="1946" y="1943"/>
                        <a:pt x="1948" y="1949"/>
                      </a:cubicBezTo>
                      <a:cubicBezTo>
                        <a:pt x="1950" y="1955"/>
                        <a:pt x="1953" y="1960"/>
                        <a:pt x="1957" y="1963"/>
                      </a:cubicBezTo>
                      <a:cubicBezTo>
                        <a:pt x="1966" y="1969"/>
                        <a:pt x="1979" y="1966"/>
                        <a:pt x="1983" y="1956"/>
                      </a:cubicBezTo>
                      <a:cubicBezTo>
                        <a:pt x="1985" y="1951"/>
                        <a:pt x="1984" y="1945"/>
                        <a:pt x="1982" y="1940"/>
                      </a:cubicBezTo>
                      <a:cubicBezTo>
                        <a:pt x="1981" y="1935"/>
                        <a:pt x="1972" y="1922"/>
                        <a:pt x="1974" y="1915"/>
                      </a:cubicBezTo>
                      <a:cubicBezTo>
                        <a:pt x="1975" y="1910"/>
                        <a:pt x="1980" y="1909"/>
                        <a:pt x="1983" y="1911"/>
                      </a:cubicBezTo>
                      <a:cubicBezTo>
                        <a:pt x="1983" y="1906"/>
                        <a:pt x="1978" y="1903"/>
                        <a:pt x="1973" y="1903"/>
                      </a:cubicBezTo>
                      <a:cubicBezTo>
                        <a:pt x="1964" y="1905"/>
                        <a:pt x="1957" y="1915"/>
                        <a:pt x="1960" y="1926"/>
                      </a:cubicBezTo>
                      <a:cubicBezTo>
                        <a:pt x="1961" y="1931"/>
                        <a:pt x="1964" y="1934"/>
                        <a:pt x="1968" y="1938"/>
                      </a:cubicBezTo>
                      <a:close/>
                      <a:moveTo>
                        <a:pt x="1943" y="2093"/>
                      </a:moveTo>
                      <a:cubicBezTo>
                        <a:pt x="1934" y="2078"/>
                        <a:pt x="1919" y="2077"/>
                        <a:pt x="1914" y="2074"/>
                      </a:cubicBezTo>
                      <a:cubicBezTo>
                        <a:pt x="1908" y="2071"/>
                        <a:pt x="1912" y="2064"/>
                        <a:pt x="1919" y="2066"/>
                      </a:cubicBezTo>
                      <a:cubicBezTo>
                        <a:pt x="1927" y="2068"/>
                        <a:pt x="1939" y="2079"/>
                        <a:pt x="1943" y="2093"/>
                      </a:cubicBezTo>
                      <a:close/>
                      <a:moveTo>
                        <a:pt x="1894" y="2048"/>
                      </a:moveTo>
                      <a:cubicBezTo>
                        <a:pt x="1896" y="2047"/>
                        <a:pt x="1897" y="2047"/>
                        <a:pt x="1898" y="2048"/>
                      </a:cubicBezTo>
                      <a:cubicBezTo>
                        <a:pt x="1900" y="2049"/>
                        <a:pt x="1901" y="2051"/>
                        <a:pt x="1900" y="2053"/>
                      </a:cubicBezTo>
                      <a:cubicBezTo>
                        <a:pt x="1900" y="2056"/>
                        <a:pt x="1898" y="2057"/>
                        <a:pt x="1896" y="2057"/>
                      </a:cubicBezTo>
                      <a:cubicBezTo>
                        <a:pt x="1892" y="2057"/>
                        <a:pt x="1892" y="2054"/>
                        <a:pt x="1890" y="2053"/>
                      </a:cubicBezTo>
                      <a:cubicBezTo>
                        <a:pt x="1888" y="2051"/>
                        <a:pt x="1885" y="2051"/>
                        <a:pt x="1883" y="2053"/>
                      </a:cubicBezTo>
                      <a:cubicBezTo>
                        <a:pt x="1880" y="2056"/>
                        <a:pt x="1878" y="2059"/>
                        <a:pt x="1879" y="2063"/>
                      </a:cubicBezTo>
                      <a:cubicBezTo>
                        <a:pt x="1880" y="2065"/>
                        <a:pt x="1882" y="2067"/>
                        <a:pt x="1885" y="2066"/>
                      </a:cubicBezTo>
                      <a:cubicBezTo>
                        <a:pt x="1883" y="2065"/>
                        <a:pt x="1882" y="2061"/>
                        <a:pt x="1885" y="2060"/>
                      </a:cubicBezTo>
                      <a:cubicBezTo>
                        <a:pt x="1887" y="2060"/>
                        <a:pt x="1891" y="2061"/>
                        <a:pt x="1894" y="2061"/>
                      </a:cubicBezTo>
                      <a:cubicBezTo>
                        <a:pt x="1898" y="2062"/>
                        <a:pt x="1901" y="2062"/>
                        <a:pt x="1904" y="2061"/>
                      </a:cubicBezTo>
                      <a:cubicBezTo>
                        <a:pt x="1910" y="2058"/>
                        <a:pt x="1911" y="2050"/>
                        <a:pt x="1908" y="2045"/>
                      </a:cubicBezTo>
                      <a:cubicBezTo>
                        <a:pt x="1905" y="2043"/>
                        <a:pt x="1903" y="2042"/>
                        <a:pt x="1899" y="2041"/>
                      </a:cubicBezTo>
                      <a:cubicBezTo>
                        <a:pt x="1896" y="2041"/>
                        <a:pt x="1887" y="2042"/>
                        <a:pt x="1884" y="2039"/>
                      </a:cubicBezTo>
                      <a:cubicBezTo>
                        <a:pt x="1882" y="2036"/>
                        <a:pt x="1882" y="2034"/>
                        <a:pt x="1884" y="2033"/>
                      </a:cubicBezTo>
                      <a:cubicBezTo>
                        <a:pt x="1882" y="2031"/>
                        <a:pt x="1879" y="2033"/>
                        <a:pt x="1878" y="2036"/>
                      </a:cubicBezTo>
                      <a:cubicBezTo>
                        <a:pt x="1876" y="2041"/>
                        <a:pt x="1879" y="2047"/>
                        <a:pt x="1886" y="2049"/>
                      </a:cubicBezTo>
                      <a:cubicBezTo>
                        <a:pt x="1888" y="2050"/>
                        <a:pt x="1891" y="2049"/>
                        <a:pt x="1894" y="2048"/>
                      </a:cubicBezTo>
                      <a:close/>
                      <a:moveTo>
                        <a:pt x="1895" y="2049"/>
                      </a:moveTo>
                      <a:cubicBezTo>
                        <a:pt x="1897" y="2048"/>
                        <a:pt x="1899" y="2049"/>
                        <a:pt x="1900" y="2051"/>
                      </a:cubicBezTo>
                      <a:cubicBezTo>
                        <a:pt x="1900" y="2055"/>
                        <a:pt x="1896" y="2057"/>
                        <a:pt x="1893" y="2055"/>
                      </a:cubicBezTo>
                      <a:cubicBezTo>
                        <a:pt x="1891" y="2054"/>
                        <a:pt x="1891" y="2052"/>
                        <a:pt x="1888" y="2051"/>
                      </a:cubicBezTo>
                      <a:cubicBezTo>
                        <a:pt x="1892" y="2051"/>
                        <a:pt x="1892" y="2049"/>
                        <a:pt x="1895" y="2049"/>
                      </a:cubicBezTo>
                      <a:close/>
                      <a:moveTo>
                        <a:pt x="1911" y="2051"/>
                      </a:moveTo>
                      <a:cubicBezTo>
                        <a:pt x="1912" y="2054"/>
                        <a:pt x="1910" y="2058"/>
                        <a:pt x="1907" y="2060"/>
                      </a:cubicBezTo>
                      <a:cubicBezTo>
                        <a:pt x="1909" y="2063"/>
                        <a:pt x="1917" y="2063"/>
                        <a:pt x="1918" y="2057"/>
                      </a:cubicBezTo>
                      <a:cubicBezTo>
                        <a:pt x="1918" y="2053"/>
                        <a:pt x="1914" y="2050"/>
                        <a:pt x="1911" y="2051"/>
                      </a:cubicBezTo>
                      <a:close/>
                      <a:moveTo>
                        <a:pt x="1919" y="2058"/>
                      </a:moveTo>
                      <a:cubicBezTo>
                        <a:pt x="1919" y="2058"/>
                        <a:pt x="1918" y="2059"/>
                        <a:pt x="1918" y="2060"/>
                      </a:cubicBezTo>
                      <a:cubicBezTo>
                        <a:pt x="1925" y="2062"/>
                        <a:pt x="1932" y="2067"/>
                        <a:pt x="1937" y="2074"/>
                      </a:cubicBezTo>
                      <a:cubicBezTo>
                        <a:pt x="1946" y="2086"/>
                        <a:pt x="1943" y="2100"/>
                        <a:pt x="1953" y="2119"/>
                      </a:cubicBezTo>
                      <a:cubicBezTo>
                        <a:pt x="1958" y="2128"/>
                        <a:pt x="1964" y="2134"/>
                        <a:pt x="1970" y="2138"/>
                      </a:cubicBezTo>
                      <a:cubicBezTo>
                        <a:pt x="1982" y="2148"/>
                        <a:pt x="2000" y="2152"/>
                        <a:pt x="2010" y="2165"/>
                      </a:cubicBezTo>
                      <a:cubicBezTo>
                        <a:pt x="2004" y="2161"/>
                        <a:pt x="1995" y="2163"/>
                        <a:pt x="1995" y="2173"/>
                      </a:cubicBezTo>
                      <a:cubicBezTo>
                        <a:pt x="1995" y="2180"/>
                        <a:pt x="2005" y="2190"/>
                        <a:pt x="1992" y="2202"/>
                      </a:cubicBezTo>
                      <a:cubicBezTo>
                        <a:pt x="2001" y="2199"/>
                        <a:pt x="2009" y="2195"/>
                        <a:pt x="2013" y="2187"/>
                      </a:cubicBezTo>
                      <a:cubicBezTo>
                        <a:pt x="2016" y="2182"/>
                        <a:pt x="2016" y="2177"/>
                        <a:pt x="2015" y="2172"/>
                      </a:cubicBezTo>
                      <a:cubicBezTo>
                        <a:pt x="2009" y="2149"/>
                        <a:pt x="1974" y="2146"/>
                        <a:pt x="1964" y="2129"/>
                      </a:cubicBezTo>
                      <a:cubicBezTo>
                        <a:pt x="1965" y="2130"/>
                        <a:pt x="1965" y="2131"/>
                        <a:pt x="1966" y="2131"/>
                      </a:cubicBezTo>
                      <a:cubicBezTo>
                        <a:pt x="1978" y="2146"/>
                        <a:pt x="2002" y="2145"/>
                        <a:pt x="2015" y="2131"/>
                      </a:cubicBezTo>
                      <a:cubicBezTo>
                        <a:pt x="2021" y="2124"/>
                        <a:pt x="2025" y="2114"/>
                        <a:pt x="2023" y="2103"/>
                      </a:cubicBezTo>
                      <a:cubicBezTo>
                        <a:pt x="2020" y="2092"/>
                        <a:pt x="2013" y="2082"/>
                        <a:pt x="2002" y="2078"/>
                      </a:cubicBezTo>
                      <a:cubicBezTo>
                        <a:pt x="1990" y="2074"/>
                        <a:pt x="1978" y="2076"/>
                        <a:pt x="1971" y="2087"/>
                      </a:cubicBezTo>
                      <a:cubicBezTo>
                        <a:pt x="1967" y="2093"/>
                        <a:pt x="1967" y="2101"/>
                        <a:pt x="1972" y="2107"/>
                      </a:cubicBezTo>
                      <a:cubicBezTo>
                        <a:pt x="1978" y="2116"/>
                        <a:pt x="1987" y="2117"/>
                        <a:pt x="1994" y="2113"/>
                      </a:cubicBezTo>
                      <a:cubicBezTo>
                        <a:pt x="2002" y="2109"/>
                        <a:pt x="2005" y="2099"/>
                        <a:pt x="1998" y="2091"/>
                      </a:cubicBezTo>
                      <a:cubicBezTo>
                        <a:pt x="2004" y="2101"/>
                        <a:pt x="2000" y="2109"/>
                        <a:pt x="1992" y="2112"/>
                      </a:cubicBezTo>
                      <a:cubicBezTo>
                        <a:pt x="1986" y="2114"/>
                        <a:pt x="1979" y="2113"/>
                        <a:pt x="1974" y="2106"/>
                      </a:cubicBezTo>
                      <a:cubicBezTo>
                        <a:pt x="1970" y="2101"/>
                        <a:pt x="1970" y="2094"/>
                        <a:pt x="1974" y="2088"/>
                      </a:cubicBezTo>
                      <a:cubicBezTo>
                        <a:pt x="1980" y="2079"/>
                        <a:pt x="1991" y="2078"/>
                        <a:pt x="2001" y="2081"/>
                      </a:cubicBezTo>
                      <a:cubicBezTo>
                        <a:pt x="2010" y="2085"/>
                        <a:pt x="2017" y="2094"/>
                        <a:pt x="2019" y="2104"/>
                      </a:cubicBezTo>
                      <a:cubicBezTo>
                        <a:pt x="2021" y="2114"/>
                        <a:pt x="2018" y="2124"/>
                        <a:pt x="2011" y="2130"/>
                      </a:cubicBezTo>
                      <a:cubicBezTo>
                        <a:pt x="1999" y="2142"/>
                        <a:pt x="1979" y="2143"/>
                        <a:pt x="1967" y="2130"/>
                      </a:cubicBezTo>
                      <a:cubicBezTo>
                        <a:pt x="1958" y="2119"/>
                        <a:pt x="1956" y="2108"/>
                        <a:pt x="1961" y="2095"/>
                      </a:cubicBezTo>
                      <a:cubicBezTo>
                        <a:pt x="1968" y="2074"/>
                        <a:pt x="1988" y="2057"/>
                        <a:pt x="2005" y="2056"/>
                      </a:cubicBezTo>
                      <a:cubicBezTo>
                        <a:pt x="2015" y="2055"/>
                        <a:pt x="2025" y="2061"/>
                        <a:pt x="2024" y="2071"/>
                      </a:cubicBezTo>
                      <a:cubicBezTo>
                        <a:pt x="2024" y="2078"/>
                        <a:pt x="2019" y="2081"/>
                        <a:pt x="2012" y="2080"/>
                      </a:cubicBezTo>
                      <a:cubicBezTo>
                        <a:pt x="2018" y="2088"/>
                        <a:pt x="2034" y="2082"/>
                        <a:pt x="2037" y="2069"/>
                      </a:cubicBezTo>
                      <a:cubicBezTo>
                        <a:pt x="2040" y="2056"/>
                        <a:pt x="2035" y="2047"/>
                        <a:pt x="2027" y="2041"/>
                      </a:cubicBezTo>
                      <a:cubicBezTo>
                        <a:pt x="2017" y="2033"/>
                        <a:pt x="1999" y="2034"/>
                        <a:pt x="1986" y="2044"/>
                      </a:cubicBezTo>
                      <a:cubicBezTo>
                        <a:pt x="1972" y="2055"/>
                        <a:pt x="1962" y="2072"/>
                        <a:pt x="1958" y="2089"/>
                      </a:cubicBezTo>
                      <a:cubicBezTo>
                        <a:pt x="1959" y="2087"/>
                        <a:pt x="1959" y="2085"/>
                        <a:pt x="1959" y="2082"/>
                      </a:cubicBezTo>
                      <a:cubicBezTo>
                        <a:pt x="1966" y="2053"/>
                        <a:pt x="1985" y="2031"/>
                        <a:pt x="2015" y="2023"/>
                      </a:cubicBezTo>
                      <a:cubicBezTo>
                        <a:pt x="2037" y="2018"/>
                        <a:pt x="2057" y="2024"/>
                        <a:pt x="2072" y="2041"/>
                      </a:cubicBezTo>
                      <a:cubicBezTo>
                        <a:pt x="2081" y="2052"/>
                        <a:pt x="2086" y="2064"/>
                        <a:pt x="2088" y="2077"/>
                      </a:cubicBezTo>
                      <a:cubicBezTo>
                        <a:pt x="2090" y="2091"/>
                        <a:pt x="2089" y="2105"/>
                        <a:pt x="2084" y="2118"/>
                      </a:cubicBezTo>
                      <a:cubicBezTo>
                        <a:pt x="2082" y="2124"/>
                        <a:pt x="2079" y="2129"/>
                        <a:pt x="2075" y="2134"/>
                      </a:cubicBezTo>
                      <a:cubicBezTo>
                        <a:pt x="2066" y="2143"/>
                        <a:pt x="2055" y="2149"/>
                        <a:pt x="2042" y="2149"/>
                      </a:cubicBezTo>
                      <a:cubicBezTo>
                        <a:pt x="2032" y="2149"/>
                        <a:pt x="2025" y="2145"/>
                        <a:pt x="2019" y="2137"/>
                      </a:cubicBezTo>
                      <a:cubicBezTo>
                        <a:pt x="2013" y="2149"/>
                        <a:pt x="2031" y="2170"/>
                        <a:pt x="2051" y="2156"/>
                      </a:cubicBezTo>
                      <a:cubicBezTo>
                        <a:pt x="2063" y="2164"/>
                        <a:pt x="2076" y="2145"/>
                        <a:pt x="2082" y="2130"/>
                      </a:cubicBezTo>
                      <a:cubicBezTo>
                        <a:pt x="2076" y="2149"/>
                        <a:pt x="2057" y="2170"/>
                        <a:pt x="2048" y="2180"/>
                      </a:cubicBezTo>
                      <a:cubicBezTo>
                        <a:pt x="2048" y="2180"/>
                        <a:pt x="2049" y="2181"/>
                        <a:pt x="2049" y="2182"/>
                      </a:cubicBezTo>
                      <a:cubicBezTo>
                        <a:pt x="2053" y="2178"/>
                        <a:pt x="2059" y="2173"/>
                        <a:pt x="2064" y="2167"/>
                      </a:cubicBezTo>
                      <a:cubicBezTo>
                        <a:pt x="2061" y="2177"/>
                        <a:pt x="2063" y="2189"/>
                        <a:pt x="2070" y="2197"/>
                      </a:cubicBezTo>
                      <a:cubicBezTo>
                        <a:pt x="2084" y="2212"/>
                        <a:pt x="2110" y="2214"/>
                        <a:pt x="2123" y="2235"/>
                      </a:cubicBezTo>
                      <a:cubicBezTo>
                        <a:pt x="2119" y="2213"/>
                        <a:pt x="2097" y="2201"/>
                        <a:pt x="2087" y="2191"/>
                      </a:cubicBezTo>
                      <a:cubicBezTo>
                        <a:pt x="2067" y="2172"/>
                        <a:pt x="2073" y="2160"/>
                        <a:pt x="2081" y="2141"/>
                      </a:cubicBezTo>
                      <a:cubicBezTo>
                        <a:pt x="2080" y="2145"/>
                        <a:pt x="2080" y="2148"/>
                        <a:pt x="2080" y="2152"/>
                      </a:cubicBezTo>
                      <a:cubicBezTo>
                        <a:pt x="2081" y="2173"/>
                        <a:pt x="2094" y="2193"/>
                        <a:pt x="2113" y="2200"/>
                      </a:cubicBezTo>
                      <a:cubicBezTo>
                        <a:pt x="2129" y="2207"/>
                        <a:pt x="2146" y="2204"/>
                        <a:pt x="2159" y="2193"/>
                      </a:cubicBezTo>
                      <a:cubicBezTo>
                        <a:pt x="2175" y="2179"/>
                        <a:pt x="2180" y="2157"/>
                        <a:pt x="2172" y="2137"/>
                      </a:cubicBezTo>
                      <a:cubicBezTo>
                        <a:pt x="2168" y="2128"/>
                        <a:pt x="2162" y="2121"/>
                        <a:pt x="2154" y="2118"/>
                      </a:cubicBezTo>
                      <a:cubicBezTo>
                        <a:pt x="2139" y="2111"/>
                        <a:pt x="2125" y="2116"/>
                        <a:pt x="2115" y="2128"/>
                      </a:cubicBezTo>
                      <a:cubicBezTo>
                        <a:pt x="2131" y="2122"/>
                        <a:pt x="2136" y="2134"/>
                        <a:pt x="2143" y="2137"/>
                      </a:cubicBezTo>
                      <a:cubicBezTo>
                        <a:pt x="2156" y="2142"/>
                        <a:pt x="2161" y="2123"/>
                        <a:pt x="2147" y="2117"/>
                      </a:cubicBezTo>
                      <a:cubicBezTo>
                        <a:pt x="2146" y="2116"/>
                        <a:pt x="2144" y="2116"/>
                        <a:pt x="2143" y="2115"/>
                      </a:cubicBezTo>
                      <a:cubicBezTo>
                        <a:pt x="2155" y="2117"/>
                        <a:pt x="2166" y="2125"/>
                        <a:pt x="2171" y="2138"/>
                      </a:cubicBezTo>
                      <a:cubicBezTo>
                        <a:pt x="2178" y="2157"/>
                        <a:pt x="2173" y="2178"/>
                        <a:pt x="2157" y="2191"/>
                      </a:cubicBezTo>
                      <a:cubicBezTo>
                        <a:pt x="2145" y="2201"/>
                        <a:pt x="2129" y="2203"/>
                        <a:pt x="2115" y="2197"/>
                      </a:cubicBezTo>
                      <a:cubicBezTo>
                        <a:pt x="2098" y="2190"/>
                        <a:pt x="2086" y="2172"/>
                        <a:pt x="2086" y="2152"/>
                      </a:cubicBezTo>
                      <a:cubicBezTo>
                        <a:pt x="2086" y="2145"/>
                        <a:pt x="2087" y="2138"/>
                        <a:pt x="2088" y="2131"/>
                      </a:cubicBezTo>
                      <a:cubicBezTo>
                        <a:pt x="2088" y="2135"/>
                        <a:pt x="2088" y="2140"/>
                        <a:pt x="2089" y="2145"/>
                      </a:cubicBezTo>
                      <a:cubicBezTo>
                        <a:pt x="2091" y="2157"/>
                        <a:pt x="2102" y="2168"/>
                        <a:pt x="2115" y="2166"/>
                      </a:cubicBezTo>
                      <a:cubicBezTo>
                        <a:pt x="2121" y="2165"/>
                        <a:pt x="2125" y="2161"/>
                        <a:pt x="2127" y="2155"/>
                      </a:cubicBezTo>
                      <a:cubicBezTo>
                        <a:pt x="2128" y="2151"/>
                        <a:pt x="2127" y="2146"/>
                        <a:pt x="2125" y="2143"/>
                      </a:cubicBezTo>
                      <a:cubicBezTo>
                        <a:pt x="2122" y="2139"/>
                        <a:pt x="2117" y="2137"/>
                        <a:pt x="2113" y="2137"/>
                      </a:cubicBezTo>
                      <a:cubicBezTo>
                        <a:pt x="2107" y="2137"/>
                        <a:pt x="2101" y="2142"/>
                        <a:pt x="2101" y="2148"/>
                      </a:cubicBezTo>
                      <a:cubicBezTo>
                        <a:pt x="2101" y="2152"/>
                        <a:pt x="2104" y="2155"/>
                        <a:pt x="2107" y="2156"/>
                      </a:cubicBezTo>
                      <a:cubicBezTo>
                        <a:pt x="2109" y="2157"/>
                        <a:pt x="2112" y="2156"/>
                        <a:pt x="2113" y="2154"/>
                      </a:cubicBezTo>
                      <a:cubicBezTo>
                        <a:pt x="2111" y="2154"/>
                        <a:pt x="2109" y="2154"/>
                        <a:pt x="2108" y="2153"/>
                      </a:cubicBezTo>
                      <a:cubicBezTo>
                        <a:pt x="2105" y="2152"/>
                        <a:pt x="2105" y="2148"/>
                        <a:pt x="2108" y="2146"/>
                      </a:cubicBezTo>
                      <a:cubicBezTo>
                        <a:pt x="2109" y="2145"/>
                        <a:pt x="2111" y="2144"/>
                        <a:pt x="2114" y="2145"/>
                      </a:cubicBezTo>
                      <a:cubicBezTo>
                        <a:pt x="2117" y="2146"/>
                        <a:pt x="2119" y="2149"/>
                        <a:pt x="2119" y="2152"/>
                      </a:cubicBezTo>
                      <a:cubicBezTo>
                        <a:pt x="2118" y="2156"/>
                        <a:pt x="2115" y="2159"/>
                        <a:pt x="2112" y="2160"/>
                      </a:cubicBezTo>
                      <a:cubicBezTo>
                        <a:pt x="2101" y="2162"/>
                        <a:pt x="2092" y="2149"/>
                        <a:pt x="2090" y="2140"/>
                      </a:cubicBezTo>
                      <a:cubicBezTo>
                        <a:pt x="2088" y="2128"/>
                        <a:pt x="2092" y="2116"/>
                        <a:pt x="2094" y="2105"/>
                      </a:cubicBezTo>
                      <a:cubicBezTo>
                        <a:pt x="2096" y="2092"/>
                        <a:pt x="2095" y="2079"/>
                        <a:pt x="2088" y="2063"/>
                      </a:cubicBezTo>
                      <a:cubicBezTo>
                        <a:pt x="2090" y="2066"/>
                        <a:pt x="2092" y="2069"/>
                        <a:pt x="2095" y="2072"/>
                      </a:cubicBezTo>
                      <a:cubicBezTo>
                        <a:pt x="2109" y="2088"/>
                        <a:pt x="2129" y="2095"/>
                        <a:pt x="2151" y="2087"/>
                      </a:cubicBezTo>
                      <a:cubicBezTo>
                        <a:pt x="2170" y="2080"/>
                        <a:pt x="2184" y="2063"/>
                        <a:pt x="2185" y="2041"/>
                      </a:cubicBezTo>
                      <a:cubicBezTo>
                        <a:pt x="2187" y="2022"/>
                        <a:pt x="2178" y="2002"/>
                        <a:pt x="2161" y="1992"/>
                      </a:cubicBezTo>
                      <a:cubicBezTo>
                        <a:pt x="2144" y="1984"/>
                        <a:pt x="2126" y="1986"/>
                        <a:pt x="2115" y="1997"/>
                      </a:cubicBezTo>
                      <a:cubicBezTo>
                        <a:pt x="2107" y="2004"/>
                        <a:pt x="2103" y="2013"/>
                        <a:pt x="2104" y="2022"/>
                      </a:cubicBezTo>
                      <a:cubicBezTo>
                        <a:pt x="2104" y="2028"/>
                        <a:pt x="2106" y="2034"/>
                        <a:pt x="2109" y="2038"/>
                      </a:cubicBezTo>
                      <a:cubicBezTo>
                        <a:pt x="2116" y="2047"/>
                        <a:pt x="2126" y="2049"/>
                        <a:pt x="2135" y="2045"/>
                      </a:cubicBezTo>
                      <a:cubicBezTo>
                        <a:pt x="2145" y="2040"/>
                        <a:pt x="2149" y="2028"/>
                        <a:pt x="2144" y="2018"/>
                      </a:cubicBezTo>
                      <a:cubicBezTo>
                        <a:pt x="2139" y="2008"/>
                        <a:pt x="2127" y="2004"/>
                        <a:pt x="2117" y="2009"/>
                      </a:cubicBezTo>
                      <a:cubicBezTo>
                        <a:pt x="2109" y="2013"/>
                        <a:pt x="2104" y="2022"/>
                        <a:pt x="2106" y="2031"/>
                      </a:cubicBezTo>
                      <a:cubicBezTo>
                        <a:pt x="2102" y="2019"/>
                        <a:pt x="2106" y="2006"/>
                        <a:pt x="2116" y="1997"/>
                      </a:cubicBezTo>
                      <a:cubicBezTo>
                        <a:pt x="2128" y="1987"/>
                        <a:pt x="2144" y="1986"/>
                        <a:pt x="2159" y="1994"/>
                      </a:cubicBezTo>
                      <a:cubicBezTo>
                        <a:pt x="2176" y="2003"/>
                        <a:pt x="2183" y="2022"/>
                        <a:pt x="2182" y="2040"/>
                      </a:cubicBezTo>
                      <a:cubicBezTo>
                        <a:pt x="2181" y="2060"/>
                        <a:pt x="2168" y="2076"/>
                        <a:pt x="2149" y="2083"/>
                      </a:cubicBezTo>
                      <a:cubicBezTo>
                        <a:pt x="2130" y="2089"/>
                        <a:pt x="2112" y="2083"/>
                        <a:pt x="2100" y="2069"/>
                      </a:cubicBezTo>
                      <a:cubicBezTo>
                        <a:pt x="2090" y="2058"/>
                        <a:pt x="2085" y="2044"/>
                        <a:pt x="2073" y="2034"/>
                      </a:cubicBezTo>
                      <a:cubicBezTo>
                        <a:pt x="2058" y="2019"/>
                        <a:pt x="2037" y="2013"/>
                        <a:pt x="2014" y="2018"/>
                      </a:cubicBezTo>
                      <a:cubicBezTo>
                        <a:pt x="1982" y="2026"/>
                        <a:pt x="1960" y="2049"/>
                        <a:pt x="1954" y="2081"/>
                      </a:cubicBezTo>
                      <a:cubicBezTo>
                        <a:pt x="1951" y="2096"/>
                        <a:pt x="1951" y="2108"/>
                        <a:pt x="1957" y="2121"/>
                      </a:cubicBezTo>
                      <a:cubicBezTo>
                        <a:pt x="1950" y="2109"/>
                        <a:pt x="1947" y="2096"/>
                        <a:pt x="1948" y="2083"/>
                      </a:cubicBezTo>
                      <a:cubicBezTo>
                        <a:pt x="1948" y="2065"/>
                        <a:pt x="1955" y="2044"/>
                        <a:pt x="1965" y="2029"/>
                      </a:cubicBezTo>
                      <a:cubicBezTo>
                        <a:pt x="1968" y="2023"/>
                        <a:pt x="1971" y="2017"/>
                        <a:pt x="1973" y="2010"/>
                      </a:cubicBezTo>
                      <a:cubicBezTo>
                        <a:pt x="1973" y="2008"/>
                        <a:pt x="1974" y="2006"/>
                        <a:pt x="1974" y="2004"/>
                      </a:cubicBezTo>
                      <a:cubicBezTo>
                        <a:pt x="1975" y="2001"/>
                        <a:pt x="1975" y="1998"/>
                        <a:pt x="1975" y="1994"/>
                      </a:cubicBezTo>
                      <a:cubicBezTo>
                        <a:pt x="1975" y="1993"/>
                        <a:pt x="1974" y="1982"/>
                        <a:pt x="1972" y="1982"/>
                      </a:cubicBezTo>
                      <a:cubicBezTo>
                        <a:pt x="1971" y="1983"/>
                        <a:pt x="1972" y="1989"/>
                        <a:pt x="1972" y="1990"/>
                      </a:cubicBezTo>
                      <a:cubicBezTo>
                        <a:pt x="1972" y="1995"/>
                        <a:pt x="1971" y="1999"/>
                        <a:pt x="1970" y="2003"/>
                      </a:cubicBezTo>
                      <a:cubicBezTo>
                        <a:pt x="1970" y="2005"/>
                        <a:pt x="1970" y="2007"/>
                        <a:pt x="1969" y="2009"/>
                      </a:cubicBezTo>
                      <a:cubicBezTo>
                        <a:pt x="1967" y="2016"/>
                        <a:pt x="1965" y="2021"/>
                        <a:pt x="1962" y="2028"/>
                      </a:cubicBezTo>
                      <a:cubicBezTo>
                        <a:pt x="1962" y="2028"/>
                        <a:pt x="1961" y="2029"/>
                        <a:pt x="1960" y="2030"/>
                      </a:cubicBezTo>
                      <a:cubicBezTo>
                        <a:pt x="1961" y="2028"/>
                        <a:pt x="1962" y="2026"/>
                        <a:pt x="1962" y="2023"/>
                      </a:cubicBezTo>
                      <a:cubicBezTo>
                        <a:pt x="1963" y="2017"/>
                        <a:pt x="1964" y="2012"/>
                        <a:pt x="1963" y="2006"/>
                      </a:cubicBezTo>
                      <a:cubicBezTo>
                        <a:pt x="1959" y="1989"/>
                        <a:pt x="1944" y="1983"/>
                        <a:pt x="1930" y="1985"/>
                      </a:cubicBezTo>
                      <a:cubicBezTo>
                        <a:pt x="1917" y="1987"/>
                        <a:pt x="1905" y="1994"/>
                        <a:pt x="1900" y="2006"/>
                      </a:cubicBezTo>
                      <a:cubicBezTo>
                        <a:pt x="1897" y="2017"/>
                        <a:pt x="1899" y="2026"/>
                        <a:pt x="1908" y="2033"/>
                      </a:cubicBezTo>
                      <a:cubicBezTo>
                        <a:pt x="1915" y="2038"/>
                        <a:pt x="1925" y="2041"/>
                        <a:pt x="1932" y="2035"/>
                      </a:cubicBezTo>
                      <a:cubicBezTo>
                        <a:pt x="1936" y="2032"/>
                        <a:pt x="1938" y="2028"/>
                        <a:pt x="1937" y="2023"/>
                      </a:cubicBezTo>
                      <a:cubicBezTo>
                        <a:pt x="1937" y="2020"/>
                        <a:pt x="1936" y="2017"/>
                        <a:pt x="1933" y="2015"/>
                      </a:cubicBezTo>
                      <a:cubicBezTo>
                        <a:pt x="1931" y="2013"/>
                        <a:pt x="1927" y="2013"/>
                        <a:pt x="1924" y="2014"/>
                      </a:cubicBezTo>
                      <a:cubicBezTo>
                        <a:pt x="1920" y="2015"/>
                        <a:pt x="1917" y="2017"/>
                        <a:pt x="1917" y="2021"/>
                      </a:cubicBezTo>
                      <a:cubicBezTo>
                        <a:pt x="1916" y="2025"/>
                        <a:pt x="1919" y="2029"/>
                        <a:pt x="1922" y="2030"/>
                      </a:cubicBezTo>
                      <a:cubicBezTo>
                        <a:pt x="1927" y="2032"/>
                        <a:pt x="1932" y="2029"/>
                        <a:pt x="1933" y="2025"/>
                      </a:cubicBezTo>
                      <a:cubicBezTo>
                        <a:pt x="1935" y="2021"/>
                        <a:pt x="1932" y="2016"/>
                        <a:pt x="1928" y="2014"/>
                      </a:cubicBezTo>
                      <a:cubicBezTo>
                        <a:pt x="1926" y="2014"/>
                        <a:pt x="1925" y="2014"/>
                        <a:pt x="1923" y="2014"/>
                      </a:cubicBezTo>
                      <a:cubicBezTo>
                        <a:pt x="1924" y="2014"/>
                        <a:pt x="1924" y="2014"/>
                        <a:pt x="1924" y="2014"/>
                      </a:cubicBezTo>
                      <a:cubicBezTo>
                        <a:pt x="1927" y="2013"/>
                        <a:pt x="1930" y="2013"/>
                        <a:pt x="1933" y="2016"/>
                      </a:cubicBezTo>
                      <a:cubicBezTo>
                        <a:pt x="1935" y="2017"/>
                        <a:pt x="1937" y="2020"/>
                        <a:pt x="1937" y="2023"/>
                      </a:cubicBezTo>
                      <a:cubicBezTo>
                        <a:pt x="1937" y="2027"/>
                        <a:pt x="1935" y="2032"/>
                        <a:pt x="1931" y="2034"/>
                      </a:cubicBezTo>
                      <a:cubicBezTo>
                        <a:pt x="1925" y="2039"/>
                        <a:pt x="1915" y="2037"/>
                        <a:pt x="1909" y="2032"/>
                      </a:cubicBezTo>
                      <a:cubicBezTo>
                        <a:pt x="1901" y="2026"/>
                        <a:pt x="1898" y="2017"/>
                        <a:pt x="1902" y="2007"/>
                      </a:cubicBezTo>
                      <a:cubicBezTo>
                        <a:pt x="1907" y="1995"/>
                        <a:pt x="1919" y="1989"/>
                        <a:pt x="1931" y="1988"/>
                      </a:cubicBezTo>
                      <a:cubicBezTo>
                        <a:pt x="1944" y="1986"/>
                        <a:pt x="1956" y="1992"/>
                        <a:pt x="1959" y="2006"/>
                      </a:cubicBezTo>
                      <a:cubicBezTo>
                        <a:pt x="1960" y="2012"/>
                        <a:pt x="1960" y="2017"/>
                        <a:pt x="1959" y="2023"/>
                      </a:cubicBezTo>
                      <a:cubicBezTo>
                        <a:pt x="1958" y="2026"/>
                        <a:pt x="1957" y="2030"/>
                        <a:pt x="1956" y="2033"/>
                      </a:cubicBezTo>
                      <a:cubicBezTo>
                        <a:pt x="1953" y="2041"/>
                        <a:pt x="1949" y="2051"/>
                        <a:pt x="1946" y="2061"/>
                      </a:cubicBezTo>
                      <a:cubicBezTo>
                        <a:pt x="1944" y="2067"/>
                        <a:pt x="1944" y="2073"/>
                        <a:pt x="1943" y="2079"/>
                      </a:cubicBezTo>
                      <a:cubicBezTo>
                        <a:pt x="1942" y="2076"/>
                        <a:pt x="1940" y="2073"/>
                        <a:pt x="1938" y="2071"/>
                      </a:cubicBezTo>
                      <a:cubicBezTo>
                        <a:pt x="1933" y="2065"/>
                        <a:pt x="1925" y="2059"/>
                        <a:pt x="1919" y="2058"/>
                      </a:cubicBezTo>
                      <a:close/>
                      <a:moveTo>
                        <a:pt x="1967" y="1939"/>
                      </a:moveTo>
                      <a:cubicBezTo>
                        <a:pt x="1970" y="1942"/>
                        <a:pt x="1970" y="1946"/>
                        <a:pt x="1967" y="1949"/>
                      </a:cubicBezTo>
                      <a:cubicBezTo>
                        <a:pt x="1962" y="1953"/>
                        <a:pt x="1956" y="1948"/>
                        <a:pt x="1957" y="1943"/>
                      </a:cubicBezTo>
                      <a:cubicBezTo>
                        <a:pt x="1957" y="1938"/>
                        <a:pt x="1960" y="1937"/>
                        <a:pt x="1959" y="1931"/>
                      </a:cubicBezTo>
                      <a:cubicBezTo>
                        <a:pt x="1962" y="1936"/>
                        <a:pt x="1964" y="1936"/>
                        <a:pt x="1967" y="1939"/>
                      </a:cubicBezTo>
                      <a:close/>
                      <a:moveTo>
                        <a:pt x="1969" y="2025"/>
                      </a:moveTo>
                      <a:cubicBezTo>
                        <a:pt x="1975" y="2013"/>
                        <a:pt x="1991" y="2008"/>
                        <a:pt x="2001" y="2010"/>
                      </a:cubicBezTo>
                      <a:cubicBezTo>
                        <a:pt x="2009" y="2012"/>
                        <a:pt x="2016" y="2015"/>
                        <a:pt x="2024" y="2012"/>
                      </a:cubicBezTo>
                      <a:cubicBezTo>
                        <a:pt x="2030" y="2009"/>
                        <a:pt x="2036" y="2002"/>
                        <a:pt x="2033" y="1997"/>
                      </a:cubicBezTo>
                      <a:cubicBezTo>
                        <a:pt x="2032" y="2002"/>
                        <a:pt x="2026" y="2004"/>
                        <a:pt x="2020" y="2004"/>
                      </a:cubicBezTo>
                      <a:cubicBezTo>
                        <a:pt x="2016" y="2004"/>
                        <a:pt x="2011" y="2004"/>
                        <a:pt x="2007" y="2007"/>
                      </a:cubicBezTo>
                      <a:cubicBezTo>
                        <a:pt x="2001" y="2000"/>
                        <a:pt x="1991" y="2001"/>
                        <a:pt x="1985" y="2005"/>
                      </a:cubicBezTo>
                      <a:cubicBezTo>
                        <a:pt x="1979" y="2008"/>
                        <a:pt x="1971" y="2016"/>
                        <a:pt x="1969" y="2025"/>
                      </a:cubicBezTo>
                      <a:close/>
                      <a:moveTo>
                        <a:pt x="1896" y="1935"/>
                      </a:moveTo>
                      <a:cubicBezTo>
                        <a:pt x="1877" y="1927"/>
                        <a:pt x="1877" y="1907"/>
                        <a:pt x="1875" y="1899"/>
                      </a:cubicBezTo>
                      <a:cubicBezTo>
                        <a:pt x="1870" y="1887"/>
                        <a:pt x="1859" y="1891"/>
                        <a:pt x="1861" y="1904"/>
                      </a:cubicBezTo>
                      <a:cubicBezTo>
                        <a:pt x="1863" y="1916"/>
                        <a:pt x="1877" y="1932"/>
                        <a:pt x="1896" y="1935"/>
                      </a:cubicBezTo>
                      <a:close/>
                      <a:moveTo>
                        <a:pt x="1977" y="1965"/>
                      </a:moveTo>
                      <a:cubicBezTo>
                        <a:pt x="1973" y="1970"/>
                        <a:pt x="1965" y="1969"/>
                        <a:pt x="1961" y="1968"/>
                      </a:cubicBezTo>
                      <a:cubicBezTo>
                        <a:pt x="1957" y="1973"/>
                        <a:pt x="1964" y="1984"/>
                        <a:pt x="1974" y="1980"/>
                      </a:cubicBezTo>
                      <a:cubicBezTo>
                        <a:pt x="1979" y="1978"/>
                        <a:pt x="1982" y="1970"/>
                        <a:pt x="1977" y="1965"/>
                      </a:cubicBezTo>
                      <a:close/>
                      <a:moveTo>
                        <a:pt x="1973" y="2013"/>
                      </a:moveTo>
                      <a:cubicBezTo>
                        <a:pt x="1986" y="1993"/>
                        <a:pt x="2013" y="1994"/>
                        <a:pt x="2020" y="1992"/>
                      </a:cubicBezTo>
                      <a:cubicBezTo>
                        <a:pt x="2035" y="1987"/>
                        <a:pt x="2029" y="1970"/>
                        <a:pt x="2013" y="1975"/>
                      </a:cubicBezTo>
                      <a:cubicBezTo>
                        <a:pt x="2002" y="1977"/>
                        <a:pt x="1982" y="1988"/>
                        <a:pt x="1973" y="2013"/>
                      </a:cubicBezTo>
                      <a:close/>
                      <a:moveTo>
                        <a:pt x="1909" y="1985"/>
                      </a:moveTo>
                      <a:cubicBezTo>
                        <a:pt x="1905" y="1995"/>
                        <a:pt x="1898" y="2004"/>
                        <a:pt x="1889" y="2009"/>
                      </a:cubicBezTo>
                      <a:cubicBezTo>
                        <a:pt x="1880" y="2013"/>
                        <a:pt x="1868" y="2013"/>
                        <a:pt x="1860" y="2006"/>
                      </a:cubicBezTo>
                      <a:cubicBezTo>
                        <a:pt x="1856" y="2002"/>
                        <a:pt x="1853" y="1997"/>
                        <a:pt x="1851" y="1991"/>
                      </a:cubicBezTo>
                      <a:cubicBezTo>
                        <a:pt x="1850" y="1984"/>
                        <a:pt x="1850" y="1979"/>
                        <a:pt x="1852" y="1973"/>
                      </a:cubicBezTo>
                      <a:cubicBezTo>
                        <a:pt x="1853" y="1966"/>
                        <a:pt x="1856" y="1962"/>
                        <a:pt x="1860" y="1957"/>
                      </a:cubicBezTo>
                      <a:cubicBezTo>
                        <a:pt x="1862" y="1955"/>
                        <a:pt x="1864" y="1953"/>
                        <a:pt x="1866" y="1951"/>
                      </a:cubicBezTo>
                      <a:cubicBezTo>
                        <a:pt x="1872" y="1946"/>
                        <a:pt x="1877" y="1943"/>
                        <a:pt x="1884" y="1940"/>
                      </a:cubicBezTo>
                      <a:cubicBezTo>
                        <a:pt x="1895" y="1937"/>
                        <a:pt x="1903" y="1936"/>
                        <a:pt x="1914" y="1938"/>
                      </a:cubicBezTo>
                      <a:cubicBezTo>
                        <a:pt x="1915" y="1938"/>
                        <a:pt x="1916" y="1938"/>
                        <a:pt x="1916" y="1939"/>
                      </a:cubicBezTo>
                      <a:cubicBezTo>
                        <a:pt x="1911" y="1933"/>
                        <a:pt x="1908" y="1926"/>
                        <a:pt x="1906" y="1918"/>
                      </a:cubicBezTo>
                      <a:cubicBezTo>
                        <a:pt x="1904" y="1909"/>
                        <a:pt x="1905" y="1899"/>
                        <a:pt x="1910" y="1891"/>
                      </a:cubicBezTo>
                      <a:cubicBezTo>
                        <a:pt x="1912" y="1889"/>
                        <a:pt x="1915" y="1886"/>
                        <a:pt x="1920" y="1884"/>
                      </a:cubicBezTo>
                      <a:cubicBezTo>
                        <a:pt x="1916" y="1886"/>
                        <a:pt x="1913" y="1889"/>
                        <a:pt x="1912" y="1892"/>
                      </a:cubicBezTo>
                      <a:cubicBezTo>
                        <a:pt x="1907" y="1900"/>
                        <a:pt x="1906" y="1909"/>
                        <a:pt x="1908" y="1918"/>
                      </a:cubicBezTo>
                      <a:cubicBezTo>
                        <a:pt x="1910" y="1924"/>
                        <a:pt x="1913" y="1929"/>
                        <a:pt x="1917" y="1933"/>
                      </a:cubicBezTo>
                      <a:cubicBezTo>
                        <a:pt x="1924" y="1942"/>
                        <a:pt x="1932" y="1946"/>
                        <a:pt x="1940" y="1953"/>
                      </a:cubicBezTo>
                      <a:cubicBezTo>
                        <a:pt x="1940" y="1954"/>
                        <a:pt x="1940" y="1954"/>
                        <a:pt x="1940" y="1954"/>
                      </a:cubicBezTo>
                      <a:cubicBezTo>
                        <a:pt x="1945" y="1958"/>
                        <a:pt x="1948" y="1963"/>
                        <a:pt x="1951" y="1968"/>
                      </a:cubicBezTo>
                      <a:cubicBezTo>
                        <a:pt x="1952" y="1969"/>
                        <a:pt x="1958" y="1982"/>
                        <a:pt x="1957" y="1983"/>
                      </a:cubicBezTo>
                      <a:cubicBezTo>
                        <a:pt x="1956" y="1983"/>
                        <a:pt x="1952" y="1975"/>
                        <a:pt x="1951" y="1974"/>
                      </a:cubicBezTo>
                      <a:cubicBezTo>
                        <a:pt x="1947" y="1967"/>
                        <a:pt x="1943" y="1962"/>
                        <a:pt x="1938" y="1956"/>
                      </a:cubicBezTo>
                      <a:cubicBezTo>
                        <a:pt x="1937" y="1956"/>
                        <a:pt x="1937" y="1956"/>
                        <a:pt x="1937" y="1956"/>
                      </a:cubicBezTo>
                      <a:cubicBezTo>
                        <a:pt x="1930" y="1949"/>
                        <a:pt x="1923" y="1944"/>
                        <a:pt x="1914" y="1941"/>
                      </a:cubicBezTo>
                      <a:cubicBezTo>
                        <a:pt x="1902" y="1938"/>
                        <a:pt x="1889" y="1939"/>
                        <a:pt x="1879" y="1947"/>
                      </a:cubicBezTo>
                      <a:cubicBezTo>
                        <a:pt x="1874" y="1951"/>
                        <a:pt x="1870" y="1961"/>
                        <a:pt x="1874" y="1967"/>
                      </a:cubicBezTo>
                      <a:cubicBezTo>
                        <a:pt x="1876" y="1969"/>
                        <a:pt x="1879" y="1970"/>
                        <a:pt x="1881" y="1969"/>
                      </a:cubicBezTo>
                      <a:cubicBezTo>
                        <a:pt x="1883" y="1968"/>
                        <a:pt x="1885" y="1966"/>
                        <a:pt x="1884" y="1963"/>
                      </a:cubicBezTo>
                      <a:cubicBezTo>
                        <a:pt x="1884" y="1961"/>
                        <a:pt x="1883" y="1960"/>
                        <a:pt x="1882" y="1960"/>
                      </a:cubicBezTo>
                      <a:cubicBezTo>
                        <a:pt x="1880" y="1959"/>
                        <a:pt x="1877" y="1960"/>
                        <a:pt x="1877" y="1962"/>
                      </a:cubicBezTo>
                      <a:cubicBezTo>
                        <a:pt x="1877" y="1963"/>
                        <a:pt x="1878" y="1965"/>
                        <a:pt x="1879" y="1965"/>
                      </a:cubicBezTo>
                      <a:cubicBezTo>
                        <a:pt x="1877" y="1966"/>
                        <a:pt x="1875" y="1964"/>
                        <a:pt x="1875" y="1963"/>
                      </a:cubicBezTo>
                      <a:cubicBezTo>
                        <a:pt x="1874" y="1960"/>
                        <a:pt x="1876" y="1958"/>
                        <a:pt x="1878" y="1956"/>
                      </a:cubicBezTo>
                      <a:cubicBezTo>
                        <a:pt x="1882" y="1954"/>
                        <a:pt x="1886" y="1956"/>
                        <a:pt x="1889" y="1960"/>
                      </a:cubicBezTo>
                      <a:cubicBezTo>
                        <a:pt x="1890" y="1962"/>
                        <a:pt x="1890" y="1966"/>
                        <a:pt x="1889" y="1969"/>
                      </a:cubicBezTo>
                      <a:cubicBezTo>
                        <a:pt x="1888" y="1972"/>
                        <a:pt x="1885" y="1974"/>
                        <a:pt x="1882" y="1974"/>
                      </a:cubicBezTo>
                      <a:cubicBezTo>
                        <a:pt x="1878" y="1975"/>
                        <a:pt x="1874" y="1974"/>
                        <a:pt x="1872" y="1971"/>
                      </a:cubicBezTo>
                      <a:cubicBezTo>
                        <a:pt x="1866" y="1964"/>
                        <a:pt x="1869" y="1953"/>
                        <a:pt x="1876" y="1947"/>
                      </a:cubicBezTo>
                      <a:cubicBezTo>
                        <a:pt x="1878" y="1946"/>
                        <a:pt x="1881" y="1944"/>
                        <a:pt x="1883" y="1943"/>
                      </a:cubicBezTo>
                      <a:cubicBezTo>
                        <a:pt x="1875" y="1946"/>
                        <a:pt x="1868" y="1951"/>
                        <a:pt x="1861" y="1958"/>
                      </a:cubicBezTo>
                      <a:cubicBezTo>
                        <a:pt x="1857" y="1963"/>
                        <a:pt x="1855" y="1967"/>
                        <a:pt x="1853" y="1973"/>
                      </a:cubicBezTo>
                      <a:cubicBezTo>
                        <a:pt x="1851" y="1979"/>
                        <a:pt x="1851" y="1984"/>
                        <a:pt x="1852" y="1991"/>
                      </a:cubicBezTo>
                      <a:cubicBezTo>
                        <a:pt x="1853" y="1994"/>
                        <a:pt x="1854" y="1997"/>
                        <a:pt x="1856" y="2000"/>
                      </a:cubicBezTo>
                      <a:cubicBezTo>
                        <a:pt x="1856" y="2000"/>
                        <a:pt x="1856" y="2000"/>
                        <a:pt x="1856" y="2000"/>
                      </a:cubicBezTo>
                      <a:cubicBezTo>
                        <a:pt x="1853" y="1991"/>
                        <a:pt x="1857" y="1981"/>
                        <a:pt x="1870" y="1983"/>
                      </a:cubicBezTo>
                      <a:cubicBezTo>
                        <a:pt x="1879" y="1985"/>
                        <a:pt x="1891" y="1999"/>
                        <a:pt x="1909" y="1985"/>
                      </a:cubicBezTo>
                      <a:close/>
                      <a:moveTo>
                        <a:pt x="1912" y="1893"/>
                      </a:moveTo>
                      <a:cubicBezTo>
                        <a:pt x="1921" y="1901"/>
                        <a:pt x="1930" y="1887"/>
                        <a:pt x="1933" y="1884"/>
                      </a:cubicBezTo>
                      <a:cubicBezTo>
                        <a:pt x="1936" y="1881"/>
                        <a:pt x="1939" y="1879"/>
                        <a:pt x="1942" y="1880"/>
                      </a:cubicBezTo>
                      <a:cubicBezTo>
                        <a:pt x="1938" y="1877"/>
                        <a:pt x="1927" y="1874"/>
                        <a:pt x="1922" y="1875"/>
                      </a:cubicBezTo>
                      <a:cubicBezTo>
                        <a:pt x="1914" y="1876"/>
                        <a:pt x="1908" y="1881"/>
                        <a:pt x="1910" y="1890"/>
                      </a:cubicBezTo>
                      <a:cubicBezTo>
                        <a:pt x="1912" y="1887"/>
                        <a:pt x="1917" y="1883"/>
                        <a:pt x="1922" y="1883"/>
                      </a:cubicBezTo>
                      <a:cubicBezTo>
                        <a:pt x="1920" y="1884"/>
                        <a:pt x="1914" y="1888"/>
                        <a:pt x="1912" y="1893"/>
                      </a:cubicBezTo>
                      <a:close/>
                      <a:moveTo>
                        <a:pt x="1959" y="1990"/>
                      </a:moveTo>
                      <a:cubicBezTo>
                        <a:pt x="1939" y="1974"/>
                        <a:pt x="1918" y="1978"/>
                        <a:pt x="1907" y="1974"/>
                      </a:cubicBezTo>
                      <a:cubicBezTo>
                        <a:pt x="1894" y="1969"/>
                        <a:pt x="1899" y="1955"/>
                        <a:pt x="1914" y="1956"/>
                      </a:cubicBezTo>
                      <a:cubicBezTo>
                        <a:pt x="1931" y="1958"/>
                        <a:pt x="1948" y="1974"/>
                        <a:pt x="1959" y="1990"/>
                      </a:cubicBezTo>
                      <a:close/>
                      <a:moveTo>
                        <a:pt x="1890" y="1935"/>
                      </a:moveTo>
                      <a:cubicBezTo>
                        <a:pt x="1869" y="1936"/>
                        <a:pt x="1839" y="1960"/>
                        <a:pt x="1849" y="1979"/>
                      </a:cubicBezTo>
                      <a:cubicBezTo>
                        <a:pt x="1845" y="1981"/>
                        <a:pt x="1839" y="1978"/>
                        <a:pt x="1837" y="1972"/>
                      </a:cubicBezTo>
                      <a:cubicBezTo>
                        <a:pt x="1835" y="1966"/>
                        <a:pt x="1838" y="1957"/>
                        <a:pt x="1846" y="1953"/>
                      </a:cubicBezTo>
                      <a:cubicBezTo>
                        <a:pt x="1843" y="1948"/>
                        <a:pt x="1853" y="1939"/>
                        <a:pt x="1868" y="1935"/>
                      </a:cubicBezTo>
                      <a:cubicBezTo>
                        <a:pt x="1859" y="1934"/>
                        <a:pt x="1851" y="1929"/>
                        <a:pt x="1844" y="1923"/>
                      </a:cubicBezTo>
                      <a:cubicBezTo>
                        <a:pt x="1837" y="1917"/>
                        <a:pt x="1830" y="1908"/>
                        <a:pt x="1828" y="1898"/>
                      </a:cubicBezTo>
                      <a:cubicBezTo>
                        <a:pt x="1825" y="1888"/>
                        <a:pt x="1827" y="1877"/>
                        <a:pt x="1834" y="1870"/>
                      </a:cubicBezTo>
                      <a:cubicBezTo>
                        <a:pt x="1840" y="1865"/>
                        <a:pt x="1848" y="1862"/>
                        <a:pt x="1855" y="1865"/>
                      </a:cubicBezTo>
                      <a:cubicBezTo>
                        <a:pt x="1861" y="1867"/>
                        <a:pt x="1864" y="1873"/>
                        <a:pt x="1865" y="1879"/>
                      </a:cubicBezTo>
                      <a:cubicBezTo>
                        <a:pt x="1865" y="1886"/>
                        <a:pt x="1862" y="1892"/>
                        <a:pt x="1858" y="1897"/>
                      </a:cubicBezTo>
                      <a:cubicBezTo>
                        <a:pt x="1860" y="1883"/>
                        <a:pt x="1849" y="1881"/>
                        <a:pt x="1846" y="1877"/>
                      </a:cubicBezTo>
                      <a:cubicBezTo>
                        <a:pt x="1842" y="1871"/>
                        <a:pt x="1845" y="1866"/>
                        <a:pt x="1851" y="1865"/>
                      </a:cubicBezTo>
                      <a:cubicBezTo>
                        <a:pt x="1851" y="1865"/>
                        <a:pt x="1851" y="1865"/>
                        <a:pt x="1851" y="1865"/>
                      </a:cubicBezTo>
                      <a:cubicBezTo>
                        <a:pt x="1845" y="1864"/>
                        <a:pt x="1840" y="1867"/>
                        <a:pt x="1836" y="1871"/>
                      </a:cubicBezTo>
                      <a:cubicBezTo>
                        <a:pt x="1830" y="1877"/>
                        <a:pt x="1826" y="1885"/>
                        <a:pt x="1828" y="1895"/>
                      </a:cubicBezTo>
                      <a:cubicBezTo>
                        <a:pt x="1828" y="1893"/>
                        <a:pt x="1829" y="1890"/>
                        <a:pt x="1830" y="1888"/>
                      </a:cubicBezTo>
                      <a:cubicBezTo>
                        <a:pt x="1831" y="1884"/>
                        <a:pt x="1835" y="1880"/>
                        <a:pt x="1840" y="1881"/>
                      </a:cubicBezTo>
                      <a:cubicBezTo>
                        <a:pt x="1842" y="1881"/>
                        <a:pt x="1844" y="1883"/>
                        <a:pt x="1845" y="1886"/>
                      </a:cubicBezTo>
                      <a:cubicBezTo>
                        <a:pt x="1845" y="1887"/>
                        <a:pt x="1845" y="1889"/>
                        <a:pt x="1844" y="1891"/>
                      </a:cubicBezTo>
                      <a:cubicBezTo>
                        <a:pt x="1843" y="1892"/>
                        <a:pt x="1841" y="1893"/>
                        <a:pt x="1839" y="1893"/>
                      </a:cubicBezTo>
                      <a:cubicBezTo>
                        <a:pt x="1836" y="1893"/>
                        <a:pt x="1834" y="1891"/>
                        <a:pt x="1834" y="1888"/>
                      </a:cubicBezTo>
                      <a:cubicBezTo>
                        <a:pt x="1834" y="1887"/>
                        <a:pt x="1835" y="1886"/>
                        <a:pt x="1837" y="1885"/>
                      </a:cubicBezTo>
                      <a:cubicBezTo>
                        <a:pt x="1838" y="1885"/>
                        <a:pt x="1839" y="1885"/>
                        <a:pt x="1839" y="1886"/>
                      </a:cubicBezTo>
                      <a:cubicBezTo>
                        <a:pt x="1838" y="1886"/>
                        <a:pt x="1838" y="1886"/>
                        <a:pt x="1837" y="1886"/>
                      </a:cubicBezTo>
                      <a:cubicBezTo>
                        <a:pt x="1836" y="1887"/>
                        <a:pt x="1836" y="1889"/>
                        <a:pt x="1837" y="1889"/>
                      </a:cubicBezTo>
                      <a:cubicBezTo>
                        <a:pt x="1838" y="1890"/>
                        <a:pt x="1838" y="1890"/>
                        <a:pt x="1840" y="1890"/>
                      </a:cubicBezTo>
                      <a:cubicBezTo>
                        <a:pt x="1841" y="1889"/>
                        <a:pt x="1842" y="1888"/>
                        <a:pt x="1842" y="1887"/>
                      </a:cubicBezTo>
                      <a:cubicBezTo>
                        <a:pt x="1841" y="1885"/>
                        <a:pt x="1840" y="1884"/>
                        <a:pt x="1839" y="1884"/>
                      </a:cubicBezTo>
                      <a:cubicBezTo>
                        <a:pt x="1834" y="1883"/>
                        <a:pt x="1830" y="1888"/>
                        <a:pt x="1830" y="1892"/>
                      </a:cubicBezTo>
                      <a:cubicBezTo>
                        <a:pt x="1828" y="1898"/>
                        <a:pt x="1832" y="1906"/>
                        <a:pt x="1836" y="1911"/>
                      </a:cubicBezTo>
                      <a:cubicBezTo>
                        <a:pt x="1845" y="1926"/>
                        <a:pt x="1860" y="1933"/>
                        <a:pt x="1874" y="1934"/>
                      </a:cubicBezTo>
                      <a:cubicBezTo>
                        <a:pt x="1879" y="1934"/>
                        <a:pt x="1884" y="1934"/>
                        <a:pt x="1890" y="1935"/>
                      </a:cubicBezTo>
                      <a:close/>
                      <a:moveTo>
                        <a:pt x="1909" y="1933"/>
                      </a:moveTo>
                      <a:cubicBezTo>
                        <a:pt x="1899" y="1933"/>
                        <a:pt x="1896" y="1916"/>
                        <a:pt x="1897" y="1906"/>
                      </a:cubicBezTo>
                      <a:cubicBezTo>
                        <a:pt x="1899" y="1895"/>
                        <a:pt x="1905" y="1882"/>
                        <a:pt x="1897" y="1871"/>
                      </a:cubicBezTo>
                      <a:cubicBezTo>
                        <a:pt x="1893" y="1865"/>
                        <a:pt x="1886" y="1862"/>
                        <a:pt x="1879" y="1863"/>
                      </a:cubicBezTo>
                      <a:cubicBezTo>
                        <a:pt x="1875" y="1864"/>
                        <a:pt x="1871" y="1867"/>
                        <a:pt x="1871" y="1872"/>
                      </a:cubicBezTo>
                      <a:cubicBezTo>
                        <a:pt x="1873" y="1869"/>
                        <a:pt x="1879" y="1867"/>
                        <a:pt x="1883" y="1870"/>
                      </a:cubicBezTo>
                      <a:cubicBezTo>
                        <a:pt x="1887" y="1872"/>
                        <a:pt x="1888" y="1878"/>
                        <a:pt x="1887" y="1883"/>
                      </a:cubicBezTo>
                      <a:cubicBezTo>
                        <a:pt x="1884" y="1893"/>
                        <a:pt x="1880" y="1902"/>
                        <a:pt x="1881" y="1912"/>
                      </a:cubicBezTo>
                      <a:cubicBezTo>
                        <a:pt x="1882" y="1925"/>
                        <a:pt x="1894" y="1936"/>
                        <a:pt x="1909" y="1933"/>
                      </a:cubicBezTo>
                      <a:close/>
                      <a:moveTo>
                        <a:pt x="1957" y="1927"/>
                      </a:moveTo>
                      <a:cubicBezTo>
                        <a:pt x="1956" y="1916"/>
                        <a:pt x="1946" y="1902"/>
                        <a:pt x="1935" y="1899"/>
                      </a:cubicBezTo>
                      <a:cubicBezTo>
                        <a:pt x="1925" y="1895"/>
                        <a:pt x="1918" y="1903"/>
                        <a:pt x="1929" y="1910"/>
                      </a:cubicBezTo>
                      <a:cubicBezTo>
                        <a:pt x="1937" y="1915"/>
                        <a:pt x="1953" y="1917"/>
                        <a:pt x="1957" y="1927"/>
                      </a:cubicBezTo>
                      <a:close/>
                      <a:moveTo>
                        <a:pt x="2097" y="2076"/>
                      </a:moveTo>
                      <a:cubicBezTo>
                        <a:pt x="2118" y="2101"/>
                        <a:pt x="2168" y="2103"/>
                        <a:pt x="2176" y="2072"/>
                      </a:cubicBezTo>
                      <a:cubicBezTo>
                        <a:pt x="2182" y="2074"/>
                        <a:pt x="2185" y="2084"/>
                        <a:pt x="2180" y="2092"/>
                      </a:cubicBezTo>
                      <a:cubicBezTo>
                        <a:pt x="2175" y="2101"/>
                        <a:pt x="2162" y="2105"/>
                        <a:pt x="2150" y="2099"/>
                      </a:cubicBezTo>
                      <a:cubicBezTo>
                        <a:pt x="2145" y="2110"/>
                        <a:pt x="2110" y="2105"/>
                        <a:pt x="2097" y="2076"/>
                      </a:cubicBezTo>
                      <a:close/>
                      <a:moveTo>
                        <a:pt x="2026" y="2196"/>
                      </a:moveTo>
                      <a:cubicBezTo>
                        <a:pt x="2024" y="2195"/>
                        <a:pt x="2023" y="2192"/>
                        <a:pt x="2024" y="2190"/>
                      </a:cubicBezTo>
                      <a:cubicBezTo>
                        <a:pt x="2025" y="2187"/>
                        <a:pt x="2028" y="2186"/>
                        <a:pt x="2031" y="2187"/>
                      </a:cubicBezTo>
                      <a:cubicBezTo>
                        <a:pt x="2033" y="2189"/>
                        <a:pt x="2034" y="2192"/>
                        <a:pt x="2033" y="2194"/>
                      </a:cubicBezTo>
                      <a:cubicBezTo>
                        <a:pt x="2032" y="2197"/>
                        <a:pt x="2029" y="2198"/>
                        <a:pt x="2026" y="2196"/>
                      </a:cubicBezTo>
                      <a:close/>
                      <a:moveTo>
                        <a:pt x="2017" y="2194"/>
                      </a:moveTo>
                      <a:cubicBezTo>
                        <a:pt x="2015" y="2193"/>
                        <a:pt x="2014" y="2191"/>
                        <a:pt x="2015" y="2189"/>
                      </a:cubicBezTo>
                      <a:cubicBezTo>
                        <a:pt x="2016" y="2187"/>
                        <a:pt x="2018" y="2186"/>
                        <a:pt x="2020" y="2187"/>
                      </a:cubicBezTo>
                      <a:cubicBezTo>
                        <a:pt x="2022" y="2188"/>
                        <a:pt x="2023" y="2191"/>
                        <a:pt x="2022" y="2192"/>
                      </a:cubicBezTo>
                      <a:cubicBezTo>
                        <a:pt x="2021" y="2194"/>
                        <a:pt x="2018" y="2195"/>
                        <a:pt x="2017" y="2194"/>
                      </a:cubicBezTo>
                      <a:close/>
                      <a:moveTo>
                        <a:pt x="2038" y="2193"/>
                      </a:moveTo>
                      <a:cubicBezTo>
                        <a:pt x="2034" y="2191"/>
                        <a:pt x="2033" y="2187"/>
                        <a:pt x="2035" y="2183"/>
                      </a:cubicBezTo>
                      <a:cubicBezTo>
                        <a:pt x="2037" y="2179"/>
                        <a:pt x="2041" y="2178"/>
                        <a:pt x="2045" y="2180"/>
                      </a:cubicBezTo>
                      <a:cubicBezTo>
                        <a:pt x="2049" y="2182"/>
                        <a:pt x="2050" y="2186"/>
                        <a:pt x="2048" y="2190"/>
                      </a:cubicBezTo>
                      <a:cubicBezTo>
                        <a:pt x="2046" y="2194"/>
                        <a:pt x="2042" y="2195"/>
                        <a:pt x="2038" y="2193"/>
                      </a:cubicBezTo>
                      <a:close/>
                      <a:moveTo>
                        <a:pt x="2001" y="2033"/>
                      </a:moveTo>
                      <a:cubicBezTo>
                        <a:pt x="2009" y="2025"/>
                        <a:pt x="2024" y="2021"/>
                        <a:pt x="2039" y="2025"/>
                      </a:cubicBezTo>
                      <a:cubicBezTo>
                        <a:pt x="2050" y="2027"/>
                        <a:pt x="2060" y="2034"/>
                        <a:pt x="2066" y="2042"/>
                      </a:cubicBezTo>
                      <a:cubicBezTo>
                        <a:pt x="2070" y="2047"/>
                        <a:pt x="2072" y="2052"/>
                        <a:pt x="2072" y="2058"/>
                      </a:cubicBezTo>
                      <a:cubicBezTo>
                        <a:pt x="2073" y="2066"/>
                        <a:pt x="2068" y="2074"/>
                        <a:pt x="2062" y="2077"/>
                      </a:cubicBezTo>
                      <a:cubicBezTo>
                        <a:pt x="2055" y="2080"/>
                        <a:pt x="2048" y="2076"/>
                        <a:pt x="2048" y="2069"/>
                      </a:cubicBezTo>
                      <a:cubicBezTo>
                        <a:pt x="2057" y="2072"/>
                        <a:pt x="2064" y="2063"/>
                        <a:pt x="2062" y="2053"/>
                      </a:cubicBezTo>
                      <a:cubicBezTo>
                        <a:pt x="2060" y="2043"/>
                        <a:pt x="2047" y="2032"/>
                        <a:pt x="2037" y="2029"/>
                      </a:cubicBezTo>
                      <a:cubicBezTo>
                        <a:pt x="2019" y="2024"/>
                        <a:pt x="2007" y="2029"/>
                        <a:pt x="2001" y="2033"/>
                      </a:cubicBezTo>
                      <a:close/>
                      <a:moveTo>
                        <a:pt x="2079" y="2058"/>
                      </a:moveTo>
                      <a:cubicBezTo>
                        <a:pt x="2095" y="2088"/>
                        <a:pt x="2084" y="2127"/>
                        <a:pt x="2061" y="2139"/>
                      </a:cubicBezTo>
                      <a:cubicBezTo>
                        <a:pt x="2037" y="2151"/>
                        <a:pt x="2028" y="2130"/>
                        <a:pt x="2048" y="2119"/>
                      </a:cubicBezTo>
                      <a:cubicBezTo>
                        <a:pt x="2059" y="2113"/>
                        <a:pt x="2089" y="2090"/>
                        <a:pt x="2079" y="2058"/>
                      </a:cubicBezTo>
                      <a:close/>
                      <a:moveTo>
                        <a:pt x="1825" y="1758"/>
                      </a:moveTo>
                      <a:cubicBezTo>
                        <a:pt x="1845" y="1774"/>
                        <a:pt x="1866" y="1769"/>
                        <a:pt x="1877" y="1773"/>
                      </a:cubicBezTo>
                      <a:cubicBezTo>
                        <a:pt x="1889" y="1778"/>
                        <a:pt x="1884" y="1792"/>
                        <a:pt x="1870" y="1791"/>
                      </a:cubicBezTo>
                      <a:cubicBezTo>
                        <a:pt x="1854" y="1789"/>
                        <a:pt x="1836" y="1774"/>
                        <a:pt x="1825" y="1758"/>
                      </a:cubicBezTo>
                      <a:close/>
                      <a:moveTo>
                        <a:pt x="1876" y="1827"/>
                      </a:moveTo>
                      <a:cubicBezTo>
                        <a:pt x="1873" y="1826"/>
                        <a:pt x="1871" y="1825"/>
                        <a:pt x="1870" y="1823"/>
                      </a:cubicBezTo>
                      <a:cubicBezTo>
                        <a:pt x="1868" y="1821"/>
                        <a:pt x="1868" y="1817"/>
                        <a:pt x="1870" y="1815"/>
                      </a:cubicBezTo>
                      <a:cubicBezTo>
                        <a:pt x="1873" y="1811"/>
                        <a:pt x="1877" y="1811"/>
                        <a:pt x="1880" y="1812"/>
                      </a:cubicBezTo>
                      <a:cubicBezTo>
                        <a:pt x="1885" y="1815"/>
                        <a:pt x="1883" y="1819"/>
                        <a:pt x="1885" y="1822"/>
                      </a:cubicBezTo>
                      <a:cubicBezTo>
                        <a:pt x="1886" y="1826"/>
                        <a:pt x="1891" y="1828"/>
                        <a:pt x="1896" y="1827"/>
                      </a:cubicBezTo>
                      <a:cubicBezTo>
                        <a:pt x="1902" y="1826"/>
                        <a:pt x="1907" y="1822"/>
                        <a:pt x="1907" y="1815"/>
                      </a:cubicBezTo>
                      <a:cubicBezTo>
                        <a:pt x="1908" y="1812"/>
                        <a:pt x="1906" y="1808"/>
                        <a:pt x="1902" y="1808"/>
                      </a:cubicBezTo>
                      <a:cubicBezTo>
                        <a:pt x="1904" y="1811"/>
                        <a:pt x="1902" y="1816"/>
                        <a:pt x="1897" y="1815"/>
                      </a:cubicBezTo>
                      <a:cubicBezTo>
                        <a:pt x="1894" y="1814"/>
                        <a:pt x="1890" y="1811"/>
                        <a:pt x="1885" y="1807"/>
                      </a:cubicBezTo>
                      <a:cubicBezTo>
                        <a:pt x="1881" y="1804"/>
                        <a:pt x="1876" y="1801"/>
                        <a:pt x="1871" y="1801"/>
                      </a:cubicBezTo>
                      <a:cubicBezTo>
                        <a:pt x="1860" y="1801"/>
                        <a:pt x="1852" y="1811"/>
                        <a:pt x="1854" y="1820"/>
                      </a:cubicBezTo>
                      <a:cubicBezTo>
                        <a:pt x="1856" y="1826"/>
                        <a:pt x="1859" y="1829"/>
                        <a:pt x="1863" y="1832"/>
                      </a:cubicBezTo>
                      <a:cubicBezTo>
                        <a:pt x="1868" y="1836"/>
                        <a:pt x="1881" y="1841"/>
                        <a:pt x="1883" y="1847"/>
                      </a:cubicBezTo>
                      <a:cubicBezTo>
                        <a:pt x="1885" y="1852"/>
                        <a:pt x="1882" y="1855"/>
                        <a:pt x="1879" y="1855"/>
                      </a:cubicBezTo>
                      <a:cubicBezTo>
                        <a:pt x="1881" y="1859"/>
                        <a:pt x="1887" y="1859"/>
                        <a:pt x="1890" y="1856"/>
                      </a:cubicBezTo>
                      <a:cubicBezTo>
                        <a:pt x="1896" y="1850"/>
                        <a:pt x="1897" y="1838"/>
                        <a:pt x="1888" y="1831"/>
                      </a:cubicBezTo>
                      <a:cubicBezTo>
                        <a:pt x="1885" y="1828"/>
                        <a:pt x="1881" y="1827"/>
                        <a:pt x="1876" y="1827"/>
                      </a:cubicBezTo>
                      <a:close/>
                      <a:moveTo>
                        <a:pt x="1892" y="1829"/>
                      </a:moveTo>
                      <a:cubicBezTo>
                        <a:pt x="1904" y="1832"/>
                        <a:pt x="1916" y="1844"/>
                        <a:pt x="1918" y="1856"/>
                      </a:cubicBezTo>
                      <a:cubicBezTo>
                        <a:pt x="1921" y="1867"/>
                        <a:pt x="1911" y="1873"/>
                        <a:pt x="1906" y="1861"/>
                      </a:cubicBezTo>
                      <a:cubicBezTo>
                        <a:pt x="1902" y="1851"/>
                        <a:pt x="1901" y="1835"/>
                        <a:pt x="1892" y="1829"/>
                      </a:cubicBezTo>
                      <a:close/>
                      <a:moveTo>
                        <a:pt x="1854" y="1810"/>
                      </a:moveTo>
                      <a:cubicBezTo>
                        <a:pt x="1855" y="1805"/>
                        <a:pt x="1861" y="1800"/>
                        <a:pt x="1865" y="1800"/>
                      </a:cubicBezTo>
                      <a:cubicBezTo>
                        <a:pt x="1866" y="1794"/>
                        <a:pt x="1854" y="1789"/>
                        <a:pt x="1849" y="1797"/>
                      </a:cubicBezTo>
                      <a:cubicBezTo>
                        <a:pt x="1845" y="1801"/>
                        <a:pt x="1848" y="1809"/>
                        <a:pt x="1854" y="1810"/>
                      </a:cubicBezTo>
                      <a:close/>
                      <a:moveTo>
                        <a:pt x="1577" y="2018"/>
                      </a:moveTo>
                      <a:cubicBezTo>
                        <a:pt x="1575" y="2016"/>
                        <a:pt x="1574" y="2012"/>
                        <a:pt x="1577" y="2009"/>
                      </a:cubicBezTo>
                      <a:cubicBezTo>
                        <a:pt x="1581" y="2005"/>
                        <a:pt x="1587" y="2009"/>
                        <a:pt x="1587" y="2014"/>
                      </a:cubicBezTo>
                      <a:cubicBezTo>
                        <a:pt x="1587" y="2018"/>
                        <a:pt x="1584" y="2020"/>
                        <a:pt x="1586" y="2025"/>
                      </a:cubicBezTo>
                      <a:cubicBezTo>
                        <a:pt x="1583" y="2021"/>
                        <a:pt x="1580" y="2021"/>
                        <a:pt x="1577" y="2018"/>
                      </a:cubicBezTo>
                      <a:close/>
                      <a:moveTo>
                        <a:pt x="1386" y="1801"/>
                      </a:moveTo>
                      <a:cubicBezTo>
                        <a:pt x="1402" y="1780"/>
                        <a:pt x="1424" y="1776"/>
                        <a:pt x="1442" y="1781"/>
                      </a:cubicBezTo>
                      <a:cubicBezTo>
                        <a:pt x="1458" y="1785"/>
                        <a:pt x="1464" y="1798"/>
                        <a:pt x="1474" y="1801"/>
                      </a:cubicBezTo>
                      <a:cubicBezTo>
                        <a:pt x="1477" y="1802"/>
                        <a:pt x="1481" y="1802"/>
                        <a:pt x="1486" y="1800"/>
                      </a:cubicBezTo>
                      <a:cubicBezTo>
                        <a:pt x="1483" y="1811"/>
                        <a:pt x="1471" y="1816"/>
                        <a:pt x="1460" y="1812"/>
                      </a:cubicBezTo>
                      <a:cubicBezTo>
                        <a:pt x="1447" y="1807"/>
                        <a:pt x="1443" y="1797"/>
                        <a:pt x="1428" y="1793"/>
                      </a:cubicBezTo>
                      <a:cubicBezTo>
                        <a:pt x="1413" y="1789"/>
                        <a:pt x="1397" y="1792"/>
                        <a:pt x="1386" y="1801"/>
                      </a:cubicBezTo>
                      <a:close/>
                      <a:moveTo>
                        <a:pt x="1335" y="1828"/>
                      </a:moveTo>
                      <a:cubicBezTo>
                        <a:pt x="1348" y="1806"/>
                        <a:pt x="1372" y="1804"/>
                        <a:pt x="1383" y="1799"/>
                      </a:cubicBezTo>
                      <a:cubicBezTo>
                        <a:pt x="1397" y="1792"/>
                        <a:pt x="1393" y="1779"/>
                        <a:pt x="1375" y="1783"/>
                      </a:cubicBezTo>
                      <a:cubicBezTo>
                        <a:pt x="1358" y="1787"/>
                        <a:pt x="1338" y="1807"/>
                        <a:pt x="1335" y="1828"/>
                      </a:cubicBezTo>
                      <a:close/>
                      <a:moveTo>
                        <a:pt x="1598" y="2406"/>
                      </a:moveTo>
                      <a:cubicBezTo>
                        <a:pt x="1586" y="2426"/>
                        <a:pt x="1593" y="2452"/>
                        <a:pt x="1606" y="2464"/>
                      </a:cubicBezTo>
                      <a:cubicBezTo>
                        <a:pt x="1617" y="2475"/>
                        <a:pt x="1631" y="2468"/>
                        <a:pt x="1617" y="2454"/>
                      </a:cubicBezTo>
                      <a:cubicBezTo>
                        <a:pt x="1606" y="2443"/>
                        <a:pt x="1593" y="2430"/>
                        <a:pt x="1598" y="2406"/>
                      </a:cubicBezTo>
                      <a:close/>
                      <a:moveTo>
                        <a:pt x="1875" y="2520"/>
                      </a:moveTo>
                      <a:cubicBezTo>
                        <a:pt x="1866" y="2535"/>
                        <a:pt x="1842" y="2549"/>
                        <a:pt x="1824" y="2548"/>
                      </a:cubicBezTo>
                      <a:cubicBezTo>
                        <a:pt x="1806" y="2548"/>
                        <a:pt x="1803" y="2532"/>
                        <a:pt x="1824" y="2529"/>
                      </a:cubicBezTo>
                      <a:cubicBezTo>
                        <a:pt x="1839" y="2526"/>
                        <a:pt x="1860" y="2534"/>
                        <a:pt x="1875" y="2520"/>
                      </a:cubicBezTo>
                      <a:close/>
                      <a:moveTo>
                        <a:pt x="1590" y="2457"/>
                      </a:moveTo>
                      <a:cubicBezTo>
                        <a:pt x="1593" y="2482"/>
                        <a:pt x="1612" y="2491"/>
                        <a:pt x="1630" y="2495"/>
                      </a:cubicBezTo>
                      <a:cubicBezTo>
                        <a:pt x="1640" y="2498"/>
                        <a:pt x="1655" y="2496"/>
                        <a:pt x="1662" y="2504"/>
                      </a:cubicBezTo>
                      <a:cubicBezTo>
                        <a:pt x="1667" y="2489"/>
                        <a:pt x="1634" y="2486"/>
                        <a:pt x="1624" y="2483"/>
                      </a:cubicBezTo>
                      <a:cubicBezTo>
                        <a:pt x="1607" y="2480"/>
                        <a:pt x="1595" y="2471"/>
                        <a:pt x="1590" y="2457"/>
                      </a:cubicBezTo>
                      <a:close/>
                      <a:moveTo>
                        <a:pt x="1744" y="2474"/>
                      </a:moveTo>
                      <a:cubicBezTo>
                        <a:pt x="1725" y="2456"/>
                        <a:pt x="1711" y="2427"/>
                        <a:pt x="1715" y="2410"/>
                      </a:cubicBezTo>
                      <a:cubicBezTo>
                        <a:pt x="1719" y="2392"/>
                        <a:pt x="1737" y="2391"/>
                        <a:pt x="1736" y="2411"/>
                      </a:cubicBezTo>
                      <a:cubicBezTo>
                        <a:pt x="1736" y="2427"/>
                        <a:pt x="1731" y="2452"/>
                        <a:pt x="1744" y="2474"/>
                      </a:cubicBezTo>
                      <a:close/>
                      <a:moveTo>
                        <a:pt x="1816" y="2605"/>
                      </a:moveTo>
                      <a:cubicBezTo>
                        <a:pt x="1815" y="2609"/>
                        <a:pt x="1812" y="2612"/>
                        <a:pt x="1808" y="2612"/>
                      </a:cubicBezTo>
                      <a:cubicBezTo>
                        <a:pt x="1801" y="2610"/>
                        <a:pt x="1801" y="2601"/>
                        <a:pt x="1806" y="2599"/>
                      </a:cubicBezTo>
                      <a:cubicBezTo>
                        <a:pt x="1810" y="2596"/>
                        <a:pt x="1813" y="2598"/>
                        <a:pt x="1817" y="2593"/>
                      </a:cubicBezTo>
                      <a:cubicBezTo>
                        <a:pt x="1814" y="2599"/>
                        <a:pt x="1816" y="2600"/>
                        <a:pt x="1816" y="2605"/>
                      </a:cubicBezTo>
                      <a:close/>
                      <a:moveTo>
                        <a:pt x="1817" y="2605"/>
                      </a:moveTo>
                      <a:cubicBezTo>
                        <a:pt x="1817" y="2608"/>
                        <a:pt x="1816" y="2610"/>
                        <a:pt x="1814" y="2611"/>
                      </a:cubicBezTo>
                      <a:cubicBezTo>
                        <a:pt x="1812" y="2613"/>
                        <a:pt x="1808" y="2614"/>
                        <a:pt x="1804" y="2612"/>
                      </a:cubicBezTo>
                      <a:cubicBezTo>
                        <a:pt x="1800" y="2609"/>
                        <a:pt x="1800" y="2605"/>
                        <a:pt x="1801" y="2601"/>
                      </a:cubicBezTo>
                      <a:cubicBezTo>
                        <a:pt x="1803" y="2595"/>
                        <a:pt x="1808" y="2597"/>
                        <a:pt x="1812" y="2595"/>
                      </a:cubicBezTo>
                      <a:cubicBezTo>
                        <a:pt x="1816" y="2593"/>
                        <a:pt x="1817" y="2587"/>
                        <a:pt x="1816" y="2582"/>
                      </a:cubicBezTo>
                      <a:cubicBezTo>
                        <a:pt x="1814" y="2575"/>
                        <a:pt x="1809" y="2570"/>
                        <a:pt x="1802" y="2570"/>
                      </a:cubicBezTo>
                      <a:cubicBezTo>
                        <a:pt x="1798" y="2570"/>
                        <a:pt x="1794" y="2572"/>
                        <a:pt x="1794" y="2577"/>
                      </a:cubicBezTo>
                      <a:cubicBezTo>
                        <a:pt x="1797" y="2574"/>
                        <a:pt x="1803" y="2576"/>
                        <a:pt x="1802" y="2582"/>
                      </a:cubicBezTo>
                      <a:cubicBezTo>
                        <a:pt x="1802" y="2585"/>
                        <a:pt x="1798" y="2590"/>
                        <a:pt x="1795" y="2596"/>
                      </a:cubicBezTo>
                      <a:cubicBezTo>
                        <a:pt x="1791" y="2601"/>
                        <a:pt x="1789" y="2607"/>
                        <a:pt x="1789" y="2613"/>
                      </a:cubicBezTo>
                      <a:cubicBezTo>
                        <a:pt x="1790" y="2624"/>
                        <a:pt x="1802" y="2632"/>
                        <a:pt x="1812" y="2629"/>
                      </a:cubicBezTo>
                      <a:cubicBezTo>
                        <a:pt x="1818" y="2627"/>
                        <a:pt x="1822" y="2623"/>
                        <a:pt x="1825" y="2618"/>
                      </a:cubicBezTo>
                      <a:cubicBezTo>
                        <a:pt x="1828" y="2613"/>
                        <a:pt x="1832" y="2598"/>
                        <a:pt x="1839" y="2594"/>
                      </a:cubicBezTo>
                      <a:cubicBezTo>
                        <a:pt x="1844" y="2592"/>
                        <a:pt x="1849" y="2595"/>
                        <a:pt x="1849" y="2599"/>
                      </a:cubicBezTo>
                      <a:cubicBezTo>
                        <a:pt x="1853" y="2596"/>
                        <a:pt x="1852" y="2590"/>
                        <a:pt x="1849" y="2586"/>
                      </a:cubicBezTo>
                      <a:cubicBezTo>
                        <a:pt x="1842" y="2580"/>
                        <a:pt x="1828" y="2580"/>
                        <a:pt x="1821" y="2590"/>
                      </a:cubicBezTo>
                      <a:cubicBezTo>
                        <a:pt x="1818" y="2594"/>
                        <a:pt x="1818" y="2599"/>
                        <a:pt x="1817" y="2605"/>
                      </a:cubicBezTo>
                      <a:close/>
                      <a:moveTo>
                        <a:pt x="1819" y="2586"/>
                      </a:moveTo>
                      <a:cubicBezTo>
                        <a:pt x="1821" y="2573"/>
                        <a:pt x="1834" y="2558"/>
                        <a:pt x="1846" y="2555"/>
                      </a:cubicBezTo>
                      <a:cubicBezTo>
                        <a:pt x="1859" y="2551"/>
                        <a:pt x="1866" y="2561"/>
                        <a:pt x="1853" y="2568"/>
                      </a:cubicBezTo>
                      <a:cubicBezTo>
                        <a:pt x="1843" y="2574"/>
                        <a:pt x="1824" y="2575"/>
                        <a:pt x="1819" y="2586"/>
                      </a:cubicBezTo>
                      <a:close/>
                      <a:moveTo>
                        <a:pt x="1785" y="2640"/>
                      </a:moveTo>
                      <a:cubicBezTo>
                        <a:pt x="1783" y="2640"/>
                        <a:pt x="1782" y="2638"/>
                        <a:pt x="1782" y="2637"/>
                      </a:cubicBezTo>
                      <a:cubicBezTo>
                        <a:pt x="1777" y="2646"/>
                        <a:pt x="1763" y="2659"/>
                        <a:pt x="1748" y="2667"/>
                      </a:cubicBezTo>
                      <a:cubicBezTo>
                        <a:pt x="1751" y="2664"/>
                        <a:pt x="1754" y="2660"/>
                        <a:pt x="1756" y="2656"/>
                      </a:cubicBezTo>
                      <a:cubicBezTo>
                        <a:pt x="1773" y="2627"/>
                        <a:pt x="1755" y="2611"/>
                        <a:pt x="1756" y="2584"/>
                      </a:cubicBezTo>
                      <a:cubicBezTo>
                        <a:pt x="1756" y="2575"/>
                        <a:pt x="1762" y="2565"/>
                        <a:pt x="1775" y="2567"/>
                      </a:cubicBezTo>
                      <a:cubicBezTo>
                        <a:pt x="1780" y="2568"/>
                        <a:pt x="1784" y="2572"/>
                        <a:pt x="1786" y="2578"/>
                      </a:cubicBezTo>
                      <a:cubicBezTo>
                        <a:pt x="1787" y="2582"/>
                        <a:pt x="1786" y="2585"/>
                        <a:pt x="1784" y="2588"/>
                      </a:cubicBezTo>
                      <a:cubicBezTo>
                        <a:pt x="1783" y="2590"/>
                        <a:pt x="1782" y="2591"/>
                        <a:pt x="1780" y="2592"/>
                      </a:cubicBezTo>
                      <a:cubicBezTo>
                        <a:pt x="1781" y="2591"/>
                        <a:pt x="1780" y="2592"/>
                        <a:pt x="1782" y="2590"/>
                      </a:cubicBezTo>
                      <a:cubicBezTo>
                        <a:pt x="1783" y="2588"/>
                        <a:pt x="1783" y="2581"/>
                        <a:pt x="1780" y="2579"/>
                      </a:cubicBezTo>
                      <a:cubicBezTo>
                        <a:pt x="1776" y="2577"/>
                        <a:pt x="1771" y="2578"/>
                        <a:pt x="1769" y="2581"/>
                      </a:cubicBezTo>
                      <a:cubicBezTo>
                        <a:pt x="1767" y="2584"/>
                        <a:pt x="1767" y="2588"/>
                        <a:pt x="1770" y="2591"/>
                      </a:cubicBezTo>
                      <a:cubicBezTo>
                        <a:pt x="1774" y="2596"/>
                        <a:pt x="1781" y="2594"/>
                        <a:pt x="1785" y="2589"/>
                      </a:cubicBezTo>
                      <a:cubicBezTo>
                        <a:pt x="1788" y="2586"/>
                        <a:pt x="1789" y="2582"/>
                        <a:pt x="1788" y="2578"/>
                      </a:cubicBezTo>
                      <a:cubicBezTo>
                        <a:pt x="1787" y="2571"/>
                        <a:pt x="1782" y="2566"/>
                        <a:pt x="1775" y="2564"/>
                      </a:cubicBezTo>
                      <a:cubicBezTo>
                        <a:pt x="1760" y="2561"/>
                        <a:pt x="1753" y="2572"/>
                        <a:pt x="1753" y="2584"/>
                      </a:cubicBezTo>
                      <a:cubicBezTo>
                        <a:pt x="1753" y="2611"/>
                        <a:pt x="1770" y="2628"/>
                        <a:pt x="1751" y="2656"/>
                      </a:cubicBezTo>
                      <a:cubicBezTo>
                        <a:pt x="1744" y="2668"/>
                        <a:pt x="1732" y="2676"/>
                        <a:pt x="1715" y="2676"/>
                      </a:cubicBezTo>
                      <a:cubicBezTo>
                        <a:pt x="1694" y="2675"/>
                        <a:pt x="1676" y="2660"/>
                        <a:pt x="1675" y="2639"/>
                      </a:cubicBezTo>
                      <a:cubicBezTo>
                        <a:pt x="1676" y="2662"/>
                        <a:pt x="1707" y="2674"/>
                        <a:pt x="1730" y="2665"/>
                      </a:cubicBezTo>
                      <a:cubicBezTo>
                        <a:pt x="1741" y="2661"/>
                        <a:pt x="1754" y="2649"/>
                        <a:pt x="1755" y="2634"/>
                      </a:cubicBezTo>
                      <a:cubicBezTo>
                        <a:pt x="1759" y="2604"/>
                        <a:pt x="1726" y="2600"/>
                        <a:pt x="1722" y="2628"/>
                      </a:cubicBezTo>
                      <a:cubicBezTo>
                        <a:pt x="1721" y="2643"/>
                        <a:pt x="1711" y="2653"/>
                        <a:pt x="1695" y="2652"/>
                      </a:cubicBezTo>
                      <a:cubicBezTo>
                        <a:pt x="1686" y="2651"/>
                        <a:pt x="1678" y="2645"/>
                        <a:pt x="1675" y="2639"/>
                      </a:cubicBezTo>
                      <a:cubicBezTo>
                        <a:pt x="1675" y="2639"/>
                        <a:pt x="1675" y="2640"/>
                        <a:pt x="1675" y="2641"/>
                      </a:cubicBezTo>
                      <a:cubicBezTo>
                        <a:pt x="1674" y="2635"/>
                        <a:pt x="1673" y="2630"/>
                        <a:pt x="1671" y="2623"/>
                      </a:cubicBezTo>
                      <a:cubicBezTo>
                        <a:pt x="1666" y="2610"/>
                        <a:pt x="1660" y="2601"/>
                        <a:pt x="1649" y="2593"/>
                      </a:cubicBezTo>
                      <a:cubicBezTo>
                        <a:pt x="1649" y="2592"/>
                        <a:pt x="1649" y="2592"/>
                        <a:pt x="1649" y="2592"/>
                      </a:cubicBezTo>
                      <a:cubicBezTo>
                        <a:pt x="1661" y="2594"/>
                        <a:pt x="1680" y="2604"/>
                        <a:pt x="1686" y="2614"/>
                      </a:cubicBezTo>
                      <a:cubicBezTo>
                        <a:pt x="1687" y="2614"/>
                        <a:pt x="1687" y="2614"/>
                        <a:pt x="1688" y="2614"/>
                      </a:cubicBezTo>
                      <a:cubicBezTo>
                        <a:pt x="1683" y="2604"/>
                        <a:pt x="1668" y="2595"/>
                        <a:pt x="1656" y="2591"/>
                      </a:cubicBezTo>
                      <a:cubicBezTo>
                        <a:pt x="1658" y="2591"/>
                        <a:pt x="1659" y="2590"/>
                        <a:pt x="1661" y="2590"/>
                      </a:cubicBezTo>
                      <a:cubicBezTo>
                        <a:pt x="1661" y="2590"/>
                        <a:pt x="1661" y="2590"/>
                        <a:pt x="1661" y="2590"/>
                      </a:cubicBezTo>
                      <a:cubicBezTo>
                        <a:pt x="1670" y="2589"/>
                        <a:pt x="1679" y="2586"/>
                        <a:pt x="1686" y="2583"/>
                      </a:cubicBezTo>
                      <a:cubicBezTo>
                        <a:pt x="1696" y="2580"/>
                        <a:pt x="1706" y="2572"/>
                        <a:pt x="1716" y="2574"/>
                      </a:cubicBezTo>
                      <a:cubicBezTo>
                        <a:pt x="1724" y="2577"/>
                        <a:pt x="1730" y="2583"/>
                        <a:pt x="1732" y="2592"/>
                      </a:cubicBezTo>
                      <a:cubicBezTo>
                        <a:pt x="1733" y="2600"/>
                        <a:pt x="1730" y="2609"/>
                        <a:pt x="1723" y="2613"/>
                      </a:cubicBezTo>
                      <a:cubicBezTo>
                        <a:pt x="1717" y="2617"/>
                        <a:pt x="1710" y="2617"/>
                        <a:pt x="1704" y="2613"/>
                      </a:cubicBezTo>
                      <a:cubicBezTo>
                        <a:pt x="1699" y="2610"/>
                        <a:pt x="1697" y="2604"/>
                        <a:pt x="1699" y="2599"/>
                      </a:cubicBezTo>
                      <a:cubicBezTo>
                        <a:pt x="1698" y="2603"/>
                        <a:pt x="1700" y="2607"/>
                        <a:pt x="1704" y="2608"/>
                      </a:cubicBezTo>
                      <a:cubicBezTo>
                        <a:pt x="1709" y="2610"/>
                        <a:pt x="1714" y="2608"/>
                        <a:pt x="1716" y="2603"/>
                      </a:cubicBezTo>
                      <a:cubicBezTo>
                        <a:pt x="1718" y="2599"/>
                        <a:pt x="1715" y="2593"/>
                        <a:pt x="1711" y="2592"/>
                      </a:cubicBezTo>
                      <a:cubicBezTo>
                        <a:pt x="1707" y="2590"/>
                        <a:pt x="1702" y="2591"/>
                        <a:pt x="1700" y="2596"/>
                      </a:cubicBezTo>
                      <a:cubicBezTo>
                        <a:pt x="1698" y="2598"/>
                        <a:pt x="1698" y="2600"/>
                        <a:pt x="1698" y="2603"/>
                      </a:cubicBezTo>
                      <a:cubicBezTo>
                        <a:pt x="1698" y="2607"/>
                        <a:pt x="1700" y="2611"/>
                        <a:pt x="1704" y="2614"/>
                      </a:cubicBezTo>
                      <a:cubicBezTo>
                        <a:pt x="1709" y="2618"/>
                        <a:pt x="1717" y="2618"/>
                        <a:pt x="1724" y="2614"/>
                      </a:cubicBezTo>
                      <a:cubicBezTo>
                        <a:pt x="1731" y="2609"/>
                        <a:pt x="1735" y="2600"/>
                        <a:pt x="1733" y="2591"/>
                      </a:cubicBezTo>
                      <a:cubicBezTo>
                        <a:pt x="1732" y="2582"/>
                        <a:pt x="1725" y="2575"/>
                        <a:pt x="1716" y="2572"/>
                      </a:cubicBezTo>
                      <a:cubicBezTo>
                        <a:pt x="1714" y="2572"/>
                        <a:pt x="1711" y="2571"/>
                        <a:pt x="1709" y="2572"/>
                      </a:cubicBezTo>
                      <a:cubicBezTo>
                        <a:pt x="1710" y="2571"/>
                        <a:pt x="1711" y="2570"/>
                        <a:pt x="1712" y="2569"/>
                      </a:cubicBezTo>
                      <a:cubicBezTo>
                        <a:pt x="1729" y="2557"/>
                        <a:pt x="1740" y="2538"/>
                        <a:pt x="1763" y="2534"/>
                      </a:cubicBezTo>
                      <a:cubicBezTo>
                        <a:pt x="1762" y="2534"/>
                        <a:pt x="1762" y="2533"/>
                        <a:pt x="1762" y="2532"/>
                      </a:cubicBezTo>
                      <a:cubicBezTo>
                        <a:pt x="1759" y="2532"/>
                        <a:pt x="1756" y="2533"/>
                        <a:pt x="1752" y="2534"/>
                      </a:cubicBezTo>
                      <a:cubicBezTo>
                        <a:pt x="1748" y="2535"/>
                        <a:pt x="1744" y="2537"/>
                        <a:pt x="1740" y="2540"/>
                      </a:cubicBezTo>
                      <a:cubicBezTo>
                        <a:pt x="1742" y="2536"/>
                        <a:pt x="1744" y="2531"/>
                        <a:pt x="1745" y="2527"/>
                      </a:cubicBezTo>
                      <a:cubicBezTo>
                        <a:pt x="1748" y="2517"/>
                        <a:pt x="1748" y="2509"/>
                        <a:pt x="1747" y="2499"/>
                      </a:cubicBezTo>
                      <a:cubicBezTo>
                        <a:pt x="1747" y="2496"/>
                        <a:pt x="1746" y="2493"/>
                        <a:pt x="1745" y="2489"/>
                      </a:cubicBezTo>
                      <a:cubicBezTo>
                        <a:pt x="1743" y="2481"/>
                        <a:pt x="1740" y="2476"/>
                        <a:pt x="1735" y="2469"/>
                      </a:cubicBezTo>
                      <a:cubicBezTo>
                        <a:pt x="1730" y="2463"/>
                        <a:pt x="1724" y="2459"/>
                        <a:pt x="1716" y="2456"/>
                      </a:cubicBezTo>
                      <a:cubicBezTo>
                        <a:pt x="1709" y="2453"/>
                        <a:pt x="1701" y="2453"/>
                        <a:pt x="1694" y="2455"/>
                      </a:cubicBezTo>
                      <a:cubicBezTo>
                        <a:pt x="1682" y="2458"/>
                        <a:pt x="1673" y="2469"/>
                        <a:pt x="1671" y="2482"/>
                      </a:cubicBezTo>
                      <a:cubicBezTo>
                        <a:pt x="1669" y="2495"/>
                        <a:pt x="1674" y="2508"/>
                        <a:pt x="1681" y="2520"/>
                      </a:cubicBezTo>
                      <a:cubicBezTo>
                        <a:pt x="1679" y="2491"/>
                        <a:pt x="1703" y="2489"/>
                        <a:pt x="1711" y="2481"/>
                      </a:cubicBezTo>
                      <a:cubicBezTo>
                        <a:pt x="1722" y="2469"/>
                        <a:pt x="1715" y="2457"/>
                        <a:pt x="1704" y="2455"/>
                      </a:cubicBezTo>
                      <a:cubicBezTo>
                        <a:pt x="1704" y="2455"/>
                        <a:pt x="1704" y="2455"/>
                        <a:pt x="1704" y="2455"/>
                      </a:cubicBezTo>
                      <a:cubicBezTo>
                        <a:pt x="1708" y="2455"/>
                        <a:pt x="1712" y="2455"/>
                        <a:pt x="1716" y="2457"/>
                      </a:cubicBezTo>
                      <a:cubicBezTo>
                        <a:pt x="1723" y="2460"/>
                        <a:pt x="1728" y="2464"/>
                        <a:pt x="1734" y="2470"/>
                      </a:cubicBezTo>
                      <a:cubicBezTo>
                        <a:pt x="1739" y="2477"/>
                        <a:pt x="1741" y="2482"/>
                        <a:pt x="1743" y="2490"/>
                      </a:cubicBezTo>
                      <a:cubicBezTo>
                        <a:pt x="1746" y="2502"/>
                        <a:pt x="1746" y="2512"/>
                        <a:pt x="1743" y="2523"/>
                      </a:cubicBezTo>
                      <a:cubicBezTo>
                        <a:pt x="1744" y="2520"/>
                        <a:pt x="1744" y="2516"/>
                        <a:pt x="1744" y="2513"/>
                      </a:cubicBezTo>
                      <a:cubicBezTo>
                        <a:pt x="1743" y="2502"/>
                        <a:pt x="1734" y="2491"/>
                        <a:pt x="1723" y="2491"/>
                      </a:cubicBezTo>
                      <a:cubicBezTo>
                        <a:pt x="1717" y="2491"/>
                        <a:pt x="1713" y="2495"/>
                        <a:pt x="1711" y="2500"/>
                      </a:cubicBezTo>
                      <a:cubicBezTo>
                        <a:pt x="1710" y="2504"/>
                        <a:pt x="1710" y="2507"/>
                        <a:pt x="1712" y="2511"/>
                      </a:cubicBezTo>
                      <a:cubicBezTo>
                        <a:pt x="1714" y="2514"/>
                        <a:pt x="1718" y="2516"/>
                        <a:pt x="1722" y="2517"/>
                      </a:cubicBezTo>
                      <a:cubicBezTo>
                        <a:pt x="1727" y="2517"/>
                        <a:pt x="1732" y="2513"/>
                        <a:pt x="1733" y="2508"/>
                      </a:cubicBezTo>
                      <a:cubicBezTo>
                        <a:pt x="1733" y="2505"/>
                        <a:pt x="1732" y="2502"/>
                        <a:pt x="1729" y="2501"/>
                      </a:cubicBezTo>
                      <a:cubicBezTo>
                        <a:pt x="1727" y="2500"/>
                        <a:pt x="1724" y="2501"/>
                        <a:pt x="1724" y="2503"/>
                      </a:cubicBezTo>
                      <a:cubicBezTo>
                        <a:pt x="1725" y="2502"/>
                        <a:pt x="1727" y="2502"/>
                        <a:pt x="1728" y="2503"/>
                      </a:cubicBezTo>
                      <a:cubicBezTo>
                        <a:pt x="1730" y="2505"/>
                        <a:pt x="1730" y="2508"/>
                        <a:pt x="1727" y="2510"/>
                      </a:cubicBezTo>
                      <a:cubicBezTo>
                        <a:pt x="1726" y="2511"/>
                        <a:pt x="1724" y="2511"/>
                        <a:pt x="1721" y="2510"/>
                      </a:cubicBezTo>
                      <a:cubicBezTo>
                        <a:pt x="1719" y="2508"/>
                        <a:pt x="1717" y="2506"/>
                        <a:pt x="1718" y="2503"/>
                      </a:cubicBezTo>
                      <a:cubicBezTo>
                        <a:pt x="1719" y="2500"/>
                        <a:pt x="1722" y="2497"/>
                        <a:pt x="1725" y="2497"/>
                      </a:cubicBezTo>
                      <a:cubicBezTo>
                        <a:pt x="1735" y="2496"/>
                        <a:pt x="1741" y="2508"/>
                        <a:pt x="1742" y="2516"/>
                      </a:cubicBezTo>
                      <a:cubicBezTo>
                        <a:pt x="1744" y="2545"/>
                        <a:pt x="1708" y="2572"/>
                        <a:pt x="1681" y="2582"/>
                      </a:cubicBezTo>
                      <a:cubicBezTo>
                        <a:pt x="1689" y="2576"/>
                        <a:pt x="1695" y="2569"/>
                        <a:pt x="1698" y="2559"/>
                      </a:cubicBezTo>
                      <a:cubicBezTo>
                        <a:pt x="1699" y="2555"/>
                        <a:pt x="1700" y="2550"/>
                        <a:pt x="1698" y="2544"/>
                      </a:cubicBezTo>
                      <a:cubicBezTo>
                        <a:pt x="1698" y="2550"/>
                        <a:pt x="1698" y="2555"/>
                        <a:pt x="1696" y="2559"/>
                      </a:cubicBezTo>
                      <a:cubicBezTo>
                        <a:pt x="1692" y="2570"/>
                        <a:pt x="1684" y="2577"/>
                        <a:pt x="1674" y="2582"/>
                      </a:cubicBezTo>
                      <a:cubicBezTo>
                        <a:pt x="1666" y="2585"/>
                        <a:pt x="1659" y="2587"/>
                        <a:pt x="1652" y="2586"/>
                      </a:cubicBezTo>
                      <a:cubicBezTo>
                        <a:pt x="1638" y="2586"/>
                        <a:pt x="1628" y="2581"/>
                        <a:pt x="1614" y="2580"/>
                      </a:cubicBezTo>
                      <a:cubicBezTo>
                        <a:pt x="1613" y="2580"/>
                        <a:pt x="1613" y="2580"/>
                        <a:pt x="1613" y="2580"/>
                      </a:cubicBezTo>
                      <a:cubicBezTo>
                        <a:pt x="1605" y="2579"/>
                        <a:pt x="1598" y="2579"/>
                        <a:pt x="1591" y="2580"/>
                      </a:cubicBezTo>
                      <a:cubicBezTo>
                        <a:pt x="1589" y="2581"/>
                        <a:pt x="1571" y="2584"/>
                        <a:pt x="1571" y="2587"/>
                      </a:cubicBezTo>
                      <a:cubicBezTo>
                        <a:pt x="1572" y="2587"/>
                        <a:pt x="1583" y="2585"/>
                        <a:pt x="1585" y="2585"/>
                      </a:cubicBezTo>
                      <a:cubicBezTo>
                        <a:pt x="1594" y="2584"/>
                        <a:pt x="1603" y="2583"/>
                        <a:pt x="1612" y="2584"/>
                      </a:cubicBezTo>
                      <a:cubicBezTo>
                        <a:pt x="1613" y="2584"/>
                        <a:pt x="1613" y="2584"/>
                        <a:pt x="1614" y="2584"/>
                      </a:cubicBezTo>
                      <a:cubicBezTo>
                        <a:pt x="1626" y="2586"/>
                        <a:pt x="1636" y="2588"/>
                        <a:pt x="1647" y="2596"/>
                      </a:cubicBezTo>
                      <a:cubicBezTo>
                        <a:pt x="1659" y="2605"/>
                        <a:pt x="1668" y="2618"/>
                        <a:pt x="1668" y="2634"/>
                      </a:cubicBezTo>
                      <a:cubicBezTo>
                        <a:pt x="1668" y="2642"/>
                        <a:pt x="1662" y="2654"/>
                        <a:pt x="1653" y="2655"/>
                      </a:cubicBezTo>
                      <a:cubicBezTo>
                        <a:pt x="1649" y="2655"/>
                        <a:pt x="1646" y="2653"/>
                        <a:pt x="1645" y="2649"/>
                      </a:cubicBezTo>
                      <a:cubicBezTo>
                        <a:pt x="1645" y="2646"/>
                        <a:pt x="1646" y="2644"/>
                        <a:pt x="1648" y="2642"/>
                      </a:cubicBezTo>
                      <a:cubicBezTo>
                        <a:pt x="1650" y="2641"/>
                        <a:pt x="1652" y="2641"/>
                        <a:pt x="1654" y="2642"/>
                      </a:cubicBezTo>
                      <a:cubicBezTo>
                        <a:pt x="1657" y="2643"/>
                        <a:pt x="1657" y="2646"/>
                        <a:pt x="1655" y="2648"/>
                      </a:cubicBezTo>
                      <a:cubicBezTo>
                        <a:pt x="1654" y="2649"/>
                        <a:pt x="1652" y="2650"/>
                        <a:pt x="1651" y="2649"/>
                      </a:cubicBezTo>
                      <a:cubicBezTo>
                        <a:pt x="1652" y="2651"/>
                        <a:pt x="1654" y="2652"/>
                        <a:pt x="1656" y="2651"/>
                      </a:cubicBezTo>
                      <a:cubicBezTo>
                        <a:pt x="1659" y="2649"/>
                        <a:pt x="1661" y="2646"/>
                        <a:pt x="1660" y="2643"/>
                      </a:cubicBezTo>
                      <a:cubicBezTo>
                        <a:pt x="1659" y="2638"/>
                        <a:pt x="1654" y="2634"/>
                        <a:pt x="1648" y="2635"/>
                      </a:cubicBezTo>
                      <a:cubicBezTo>
                        <a:pt x="1644" y="2636"/>
                        <a:pt x="1641" y="2638"/>
                        <a:pt x="1639" y="2642"/>
                      </a:cubicBezTo>
                      <a:cubicBezTo>
                        <a:pt x="1637" y="2645"/>
                        <a:pt x="1637" y="2649"/>
                        <a:pt x="1639" y="2653"/>
                      </a:cubicBezTo>
                      <a:cubicBezTo>
                        <a:pt x="1641" y="2657"/>
                        <a:pt x="1646" y="2661"/>
                        <a:pt x="1651" y="2661"/>
                      </a:cubicBezTo>
                      <a:cubicBezTo>
                        <a:pt x="1663" y="2660"/>
                        <a:pt x="1670" y="2649"/>
                        <a:pt x="1670" y="2638"/>
                      </a:cubicBezTo>
                      <a:cubicBezTo>
                        <a:pt x="1670" y="2634"/>
                        <a:pt x="1670" y="2630"/>
                        <a:pt x="1669" y="2627"/>
                      </a:cubicBezTo>
                      <a:cubicBezTo>
                        <a:pt x="1673" y="2638"/>
                        <a:pt x="1673" y="2648"/>
                        <a:pt x="1672" y="2660"/>
                      </a:cubicBezTo>
                      <a:cubicBezTo>
                        <a:pt x="1670" y="2668"/>
                        <a:pt x="1668" y="2674"/>
                        <a:pt x="1663" y="2681"/>
                      </a:cubicBezTo>
                      <a:cubicBezTo>
                        <a:pt x="1659" y="2687"/>
                        <a:pt x="1654" y="2691"/>
                        <a:pt x="1647" y="2695"/>
                      </a:cubicBezTo>
                      <a:cubicBezTo>
                        <a:pt x="1643" y="2697"/>
                        <a:pt x="1639" y="2698"/>
                        <a:pt x="1635" y="2699"/>
                      </a:cubicBezTo>
                      <a:cubicBezTo>
                        <a:pt x="1635" y="2699"/>
                        <a:pt x="1635" y="2699"/>
                        <a:pt x="1635" y="2699"/>
                      </a:cubicBezTo>
                      <a:cubicBezTo>
                        <a:pt x="1646" y="2695"/>
                        <a:pt x="1652" y="2683"/>
                        <a:pt x="1640" y="2672"/>
                      </a:cubicBezTo>
                      <a:cubicBezTo>
                        <a:pt x="1631" y="2664"/>
                        <a:pt x="1607" y="2664"/>
                        <a:pt x="1607" y="2635"/>
                      </a:cubicBezTo>
                      <a:cubicBezTo>
                        <a:pt x="1601" y="2647"/>
                        <a:pt x="1597" y="2661"/>
                        <a:pt x="1600" y="2674"/>
                      </a:cubicBezTo>
                      <a:cubicBezTo>
                        <a:pt x="1603" y="2686"/>
                        <a:pt x="1612" y="2697"/>
                        <a:pt x="1625" y="2699"/>
                      </a:cubicBezTo>
                      <a:cubicBezTo>
                        <a:pt x="1632" y="2701"/>
                        <a:pt x="1640" y="2700"/>
                        <a:pt x="1647" y="2697"/>
                      </a:cubicBezTo>
                      <a:cubicBezTo>
                        <a:pt x="1655" y="2693"/>
                        <a:pt x="1660" y="2689"/>
                        <a:pt x="1665" y="2682"/>
                      </a:cubicBezTo>
                      <a:cubicBezTo>
                        <a:pt x="1670" y="2675"/>
                        <a:pt x="1672" y="2669"/>
                        <a:pt x="1674" y="2661"/>
                      </a:cubicBezTo>
                      <a:cubicBezTo>
                        <a:pt x="1675" y="2657"/>
                        <a:pt x="1675" y="2654"/>
                        <a:pt x="1675" y="2650"/>
                      </a:cubicBezTo>
                      <a:cubicBezTo>
                        <a:pt x="1675" y="2649"/>
                        <a:pt x="1675" y="2647"/>
                        <a:pt x="1675" y="2645"/>
                      </a:cubicBezTo>
                      <a:cubicBezTo>
                        <a:pt x="1678" y="2666"/>
                        <a:pt x="1697" y="2679"/>
                        <a:pt x="1718" y="2679"/>
                      </a:cubicBezTo>
                      <a:cubicBezTo>
                        <a:pt x="1720" y="2679"/>
                        <a:pt x="1722" y="2679"/>
                        <a:pt x="1724" y="2679"/>
                      </a:cubicBezTo>
                      <a:cubicBezTo>
                        <a:pt x="1747" y="2677"/>
                        <a:pt x="1771" y="2661"/>
                        <a:pt x="1785" y="2640"/>
                      </a:cubicBezTo>
                      <a:close/>
                      <a:moveTo>
                        <a:pt x="1801" y="2631"/>
                      </a:moveTo>
                      <a:cubicBezTo>
                        <a:pt x="1795" y="2630"/>
                        <a:pt x="1789" y="2623"/>
                        <a:pt x="1788" y="2619"/>
                      </a:cubicBezTo>
                      <a:cubicBezTo>
                        <a:pt x="1782" y="2619"/>
                        <a:pt x="1777" y="2632"/>
                        <a:pt x="1786" y="2637"/>
                      </a:cubicBezTo>
                      <a:cubicBezTo>
                        <a:pt x="1792" y="2640"/>
                        <a:pt x="1800" y="2637"/>
                        <a:pt x="1801" y="2631"/>
                      </a:cubicBezTo>
                      <a:close/>
                      <a:moveTo>
                        <a:pt x="1797" y="2643"/>
                      </a:moveTo>
                      <a:cubicBezTo>
                        <a:pt x="1807" y="2644"/>
                        <a:pt x="1819" y="2641"/>
                        <a:pt x="1828" y="2636"/>
                      </a:cubicBezTo>
                      <a:cubicBezTo>
                        <a:pt x="1836" y="2631"/>
                        <a:pt x="1843" y="2623"/>
                        <a:pt x="1849" y="2614"/>
                      </a:cubicBezTo>
                      <a:cubicBezTo>
                        <a:pt x="1859" y="2599"/>
                        <a:pt x="1866" y="2580"/>
                        <a:pt x="1882" y="2571"/>
                      </a:cubicBezTo>
                      <a:cubicBezTo>
                        <a:pt x="1896" y="2563"/>
                        <a:pt x="1912" y="2568"/>
                        <a:pt x="1918" y="2577"/>
                      </a:cubicBezTo>
                      <a:cubicBezTo>
                        <a:pt x="1923" y="2585"/>
                        <a:pt x="1923" y="2597"/>
                        <a:pt x="1917" y="2604"/>
                      </a:cubicBezTo>
                      <a:cubicBezTo>
                        <a:pt x="1912" y="2610"/>
                        <a:pt x="1901" y="2614"/>
                        <a:pt x="1895" y="2609"/>
                      </a:cubicBezTo>
                      <a:cubicBezTo>
                        <a:pt x="1892" y="2605"/>
                        <a:pt x="1891" y="2600"/>
                        <a:pt x="1894" y="2599"/>
                      </a:cubicBezTo>
                      <a:cubicBezTo>
                        <a:pt x="1896" y="2603"/>
                        <a:pt x="1900" y="2603"/>
                        <a:pt x="1904" y="2600"/>
                      </a:cubicBezTo>
                      <a:cubicBezTo>
                        <a:pt x="1907" y="2598"/>
                        <a:pt x="1908" y="2594"/>
                        <a:pt x="1908" y="2591"/>
                      </a:cubicBezTo>
                      <a:cubicBezTo>
                        <a:pt x="1907" y="2586"/>
                        <a:pt x="1903" y="2581"/>
                        <a:pt x="1898" y="2580"/>
                      </a:cubicBezTo>
                      <a:cubicBezTo>
                        <a:pt x="1884" y="2579"/>
                        <a:pt x="1873" y="2597"/>
                        <a:pt x="1867" y="2608"/>
                      </a:cubicBezTo>
                      <a:cubicBezTo>
                        <a:pt x="1858" y="2626"/>
                        <a:pt x="1845" y="2639"/>
                        <a:pt x="1827" y="2645"/>
                      </a:cubicBezTo>
                      <a:cubicBezTo>
                        <a:pt x="1817" y="2649"/>
                        <a:pt x="1806" y="2649"/>
                        <a:pt x="1797" y="2643"/>
                      </a:cubicBezTo>
                      <a:close/>
                      <a:moveTo>
                        <a:pt x="1595" y="2667"/>
                      </a:moveTo>
                      <a:cubicBezTo>
                        <a:pt x="1595" y="2682"/>
                        <a:pt x="1581" y="2684"/>
                        <a:pt x="1572" y="2688"/>
                      </a:cubicBezTo>
                      <a:cubicBezTo>
                        <a:pt x="1562" y="2691"/>
                        <a:pt x="1554" y="2699"/>
                        <a:pt x="1558" y="2710"/>
                      </a:cubicBezTo>
                      <a:cubicBezTo>
                        <a:pt x="1569" y="2703"/>
                        <a:pt x="1573" y="2710"/>
                        <a:pt x="1585" y="2706"/>
                      </a:cubicBezTo>
                      <a:cubicBezTo>
                        <a:pt x="1596" y="2703"/>
                        <a:pt x="1604" y="2686"/>
                        <a:pt x="1595" y="2667"/>
                      </a:cubicBezTo>
                      <a:close/>
                      <a:moveTo>
                        <a:pt x="1506" y="2681"/>
                      </a:moveTo>
                      <a:cubicBezTo>
                        <a:pt x="1525" y="2707"/>
                        <a:pt x="1492" y="2725"/>
                        <a:pt x="1474" y="2720"/>
                      </a:cubicBezTo>
                      <a:cubicBezTo>
                        <a:pt x="1490" y="2719"/>
                        <a:pt x="1509" y="2696"/>
                        <a:pt x="1506" y="2681"/>
                      </a:cubicBezTo>
                      <a:close/>
                      <a:moveTo>
                        <a:pt x="1499" y="2664"/>
                      </a:moveTo>
                      <a:cubicBezTo>
                        <a:pt x="1518" y="2660"/>
                        <a:pt x="1538" y="2669"/>
                        <a:pt x="1546" y="2683"/>
                      </a:cubicBezTo>
                      <a:cubicBezTo>
                        <a:pt x="1564" y="2712"/>
                        <a:pt x="1531" y="2730"/>
                        <a:pt x="1522" y="2700"/>
                      </a:cubicBezTo>
                      <a:cubicBezTo>
                        <a:pt x="1517" y="2684"/>
                        <a:pt x="1514" y="2674"/>
                        <a:pt x="1499" y="2664"/>
                      </a:cubicBezTo>
                      <a:close/>
                      <a:moveTo>
                        <a:pt x="1349" y="2703"/>
                      </a:moveTo>
                      <a:cubicBezTo>
                        <a:pt x="1370" y="2731"/>
                        <a:pt x="1401" y="2729"/>
                        <a:pt x="1427" y="2720"/>
                      </a:cubicBezTo>
                      <a:cubicBezTo>
                        <a:pt x="1441" y="2715"/>
                        <a:pt x="1458" y="2702"/>
                        <a:pt x="1473" y="2707"/>
                      </a:cubicBezTo>
                      <a:cubicBezTo>
                        <a:pt x="1467" y="2684"/>
                        <a:pt x="1425" y="2705"/>
                        <a:pt x="1410" y="2710"/>
                      </a:cubicBezTo>
                      <a:cubicBezTo>
                        <a:pt x="1387" y="2718"/>
                        <a:pt x="1365" y="2717"/>
                        <a:pt x="1349" y="2703"/>
                      </a:cubicBezTo>
                      <a:close/>
                      <a:moveTo>
                        <a:pt x="1450" y="2062"/>
                      </a:moveTo>
                      <a:cubicBezTo>
                        <a:pt x="1475" y="2055"/>
                        <a:pt x="1481" y="2019"/>
                        <a:pt x="1489" y="2007"/>
                      </a:cubicBezTo>
                      <a:cubicBezTo>
                        <a:pt x="1501" y="1988"/>
                        <a:pt x="1520" y="1997"/>
                        <a:pt x="1511" y="2018"/>
                      </a:cubicBezTo>
                      <a:cubicBezTo>
                        <a:pt x="1502" y="2038"/>
                        <a:pt x="1474" y="2061"/>
                        <a:pt x="1450" y="2062"/>
                      </a:cubicBezTo>
                      <a:close/>
                      <a:moveTo>
                        <a:pt x="1506" y="1921"/>
                      </a:moveTo>
                      <a:cubicBezTo>
                        <a:pt x="1473" y="1919"/>
                        <a:pt x="1462" y="1891"/>
                        <a:pt x="1449" y="1882"/>
                      </a:cubicBezTo>
                      <a:cubicBezTo>
                        <a:pt x="1435" y="1872"/>
                        <a:pt x="1423" y="1885"/>
                        <a:pt x="1435" y="1898"/>
                      </a:cubicBezTo>
                      <a:cubicBezTo>
                        <a:pt x="1451" y="1916"/>
                        <a:pt x="1480" y="1926"/>
                        <a:pt x="1506" y="1921"/>
                      </a:cubicBezTo>
                      <a:close/>
                      <a:moveTo>
                        <a:pt x="1494" y="2391"/>
                      </a:moveTo>
                      <a:cubicBezTo>
                        <a:pt x="1509" y="2379"/>
                        <a:pt x="1506" y="2365"/>
                        <a:pt x="1493" y="2349"/>
                      </a:cubicBezTo>
                      <a:cubicBezTo>
                        <a:pt x="1484" y="2336"/>
                        <a:pt x="1482" y="2322"/>
                        <a:pt x="1491" y="2314"/>
                      </a:cubicBezTo>
                      <a:cubicBezTo>
                        <a:pt x="1482" y="2313"/>
                        <a:pt x="1471" y="2323"/>
                        <a:pt x="1472" y="2334"/>
                      </a:cubicBezTo>
                      <a:cubicBezTo>
                        <a:pt x="1472" y="2350"/>
                        <a:pt x="1488" y="2357"/>
                        <a:pt x="1495" y="2371"/>
                      </a:cubicBezTo>
                      <a:cubicBezTo>
                        <a:pt x="1497" y="2375"/>
                        <a:pt x="1498" y="2383"/>
                        <a:pt x="1494" y="2391"/>
                      </a:cubicBezTo>
                      <a:close/>
                      <a:moveTo>
                        <a:pt x="1614" y="2049"/>
                      </a:moveTo>
                      <a:cubicBezTo>
                        <a:pt x="1615" y="2048"/>
                        <a:pt x="1618" y="2048"/>
                        <a:pt x="1619" y="2050"/>
                      </a:cubicBezTo>
                      <a:cubicBezTo>
                        <a:pt x="1620" y="2052"/>
                        <a:pt x="1620" y="2054"/>
                        <a:pt x="1618" y="2055"/>
                      </a:cubicBezTo>
                      <a:cubicBezTo>
                        <a:pt x="1616" y="2056"/>
                        <a:pt x="1614" y="2056"/>
                        <a:pt x="1613" y="2054"/>
                      </a:cubicBezTo>
                      <a:cubicBezTo>
                        <a:pt x="1611" y="2052"/>
                        <a:pt x="1612" y="2050"/>
                        <a:pt x="1614" y="2049"/>
                      </a:cubicBezTo>
                      <a:close/>
                      <a:moveTo>
                        <a:pt x="1604" y="2068"/>
                      </a:moveTo>
                      <a:cubicBezTo>
                        <a:pt x="1608" y="2066"/>
                        <a:pt x="1612" y="2067"/>
                        <a:pt x="1615" y="2070"/>
                      </a:cubicBezTo>
                      <a:cubicBezTo>
                        <a:pt x="1617" y="2074"/>
                        <a:pt x="1616" y="2078"/>
                        <a:pt x="1613" y="2081"/>
                      </a:cubicBezTo>
                      <a:cubicBezTo>
                        <a:pt x="1609" y="2083"/>
                        <a:pt x="1604" y="2082"/>
                        <a:pt x="1602" y="2079"/>
                      </a:cubicBezTo>
                      <a:cubicBezTo>
                        <a:pt x="1600" y="2075"/>
                        <a:pt x="1601" y="2070"/>
                        <a:pt x="1604" y="2068"/>
                      </a:cubicBezTo>
                      <a:close/>
                      <a:moveTo>
                        <a:pt x="1607" y="2056"/>
                      </a:moveTo>
                      <a:cubicBezTo>
                        <a:pt x="1609" y="2055"/>
                        <a:pt x="1613" y="2055"/>
                        <a:pt x="1614" y="2057"/>
                      </a:cubicBezTo>
                      <a:cubicBezTo>
                        <a:pt x="1616" y="2060"/>
                        <a:pt x="1615" y="2063"/>
                        <a:pt x="1613" y="2064"/>
                      </a:cubicBezTo>
                      <a:cubicBezTo>
                        <a:pt x="1610" y="2066"/>
                        <a:pt x="1607" y="2065"/>
                        <a:pt x="1606" y="2063"/>
                      </a:cubicBezTo>
                      <a:cubicBezTo>
                        <a:pt x="1604" y="2061"/>
                        <a:pt x="1605" y="2058"/>
                        <a:pt x="1607" y="2056"/>
                      </a:cubicBezTo>
                      <a:close/>
                      <a:moveTo>
                        <a:pt x="1361" y="2255"/>
                      </a:moveTo>
                      <a:cubicBezTo>
                        <a:pt x="1365" y="2255"/>
                        <a:pt x="1368" y="2255"/>
                        <a:pt x="1370" y="2253"/>
                      </a:cubicBezTo>
                      <a:cubicBezTo>
                        <a:pt x="1373" y="2251"/>
                        <a:pt x="1375" y="2247"/>
                        <a:pt x="1374" y="2242"/>
                      </a:cubicBezTo>
                      <a:cubicBezTo>
                        <a:pt x="1373" y="2237"/>
                        <a:pt x="1367" y="2234"/>
                        <a:pt x="1363" y="2234"/>
                      </a:cubicBezTo>
                      <a:cubicBezTo>
                        <a:pt x="1355" y="2235"/>
                        <a:pt x="1355" y="2241"/>
                        <a:pt x="1352" y="2245"/>
                      </a:cubicBezTo>
                      <a:cubicBezTo>
                        <a:pt x="1348" y="2249"/>
                        <a:pt x="1341" y="2249"/>
                        <a:pt x="1335" y="2245"/>
                      </a:cubicBezTo>
                      <a:cubicBezTo>
                        <a:pt x="1328" y="2241"/>
                        <a:pt x="1324" y="2233"/>
                        <a:pt x="1326" y="2225"/>
                      </a:cubicBezTo>
                      <a:cubicBezTo>
                        <a:pt x="1327" y="2220"/>
                        <a:pt x="1331" y="2216"/>
                        <a:pt x="1336" y="2218"/>
                      </a:cubicBezTo>
                      <a:cubicBezTo>
                        <a:pt x="1332" y="2221"/>
                        <a:pt x="1333" y="2228"/>
                        <a:pt x="1340" y="2229"/>
                      </a:cubicBezTo>
                      <a:cubicBezTo>
                        <a:pt x="1343" y="2230"/>
                        <a:pt x="1351" y="2228"/>
                        <a:pt x="1358" y="2225"/>
                      </a:cubicBezTo>
                      <a:cubicBezTo>
                        <a:pt x="1366" y="2223"/>
                        <a:pt x="1374" y="2222"/>
                        <a:pt x="1380" y="2225"/>
                      </a:cubicBezTo>
                      <a:cubicBezTo>
                        <a:pt x="1393" y="2229"/>
                        <a:pt x="1398" y="2246"/>
                        <a:pt x="1391" y="2257"/>
                      </a:cubicBezTo>
                      <a:cubicBezTo>
                        <a:pt x="1387" y="2263"/>
                        <a:pt x="1381" y="2266"/>
                        <a:pt x="1374" y="2268"/>
                      </a:cubicBezTo>
                      <a:cubicBezTo>
                        <a:pt x="1367" y="2270"/>
                        <a:pt x="1348" y="2270"/>
                        <a:pt x="1342" y="2277"/>
                      </a:cubicBezTo>
                      <a:cubicBezTo>
                        <a:pt x="1337" y="2282"/>
                        <a:pt x="1339" y="2288"/>
                        <a:pt x="1343" y="2290"/>
                      </a:cubicBezTo>
                      <a:cubicBezTo>
                        <a:pt x="1339" y="2294"/>
                        <a:pt x="1331" y="2290"/>
                        <a:pt x="1329" y="2285"/>
                      </a:cubicBezTo>
                      <a:cubicBezTo>
                        <a:pt x="1323" y="2275"/>
                        <a:pt x="1329" y="2259"/>
                        <a:pt x="1343" y="2254"/>
                      </a:cubicBezTo>
                      <a:cubicBezTo>
                        <a:pt x="1348" y="2252"/>
                        <a:pt x="1354" y="2253"/>
                        <a:pt x="1361" y="2255"/>
                      </a:cubicBezTo>
                      <a:close/>
                      <a:moveTo>
                        <a:pt x="1792" y="2534"/>
                      </a:moveTo>
                      <a:cubicBezTo>
                        <a:pt x="1794" y="2537"/>
                        <a:pt x="1792" y="2540"/>
                        <a:pt x="1790" y="2541"/>
                      </a:cubicBezTo>
                      <a:cubicBezTo>
                        <a:pt x="1787" y="2543"/>
                        <a:pt x="1784" y="2542"/>
                        <a:pt x="1783" y="2539"/>
                      </a:cubicBezTo>
                      <a:cubicBezTo>
                        <a:pt x="1781" y="2536"/>
                        <a:pt x="1782" y="2533"/>
                        <a:pt x="1785" y="2532"/>
                      </a:cubicBezTo>
                      <a:cubicBezTo>
                        <a:pt x="1788" y="2530"/>
                        <a:pt x="1791" y="2531"/>
                        <a:pt x="1792" y="2534"/>
                      </a:cubicBezTo>
                      <a:close/>
                      <a:moveTo>
                        <a:pt x="1799" y="2542"/>
                      </a:moveTo>
                      <a:cubicBezTo>
                        <a:pt x="1800" y="2544"/>
                        <a:pt x="1799" y="2547"/>
                        <a:pt x="1797" y="2548"/>
                      </a:cubicBezTo>
                      <a:cubicBezTo>
                        <a:pt x="1795" y="2549"/>
                        <a:pt x="1793" y="2548"/>
                        <a:pt x="1792" y="2546"/>
                      </a:cubicBezTo>
                      <a:cubicBezTo>
                        <a:pt x="1791" y="2544"/>
                        <a:pt x="1791" y="2541"/>
                        <a:pt x="1794" y="2540"/>
                      </a:cubicBezTo>
                      <a:cubicBezTo>
                        <a:pt x="1796" y="2539"/>
                        <a:pt x="1798" y="2540"/>
                        <a:pt x="1799" y="2542"/>
                      </a:cubicBezTo>
                      <a:close/>
                      <a:moveTo>
                        <a:pt x="1780" y="2529"/>
                      </a:moveTo>
                      <a:cubicBezTo>
                        <a:pt x="1782" y="2533"/>
                        <a:pt x="1780" y="2538"/>
                        <a:pt x="1776" y="2540"/>
                      </a:cubicBezTo>
                      <a:cubicBezTo>
                        <a:pt x="1772" y="2542"/>
                        <a:pt x="1767" y="2540"/>
                        <a:pt x="1765" y="2536"/>
                      </a:cubicBezTo>
                      <a:cubicBezTo>
                        <a:pt x="1763" y="2532"/>
                        <a:pt x="1765" y="2527"/>
                        <a:pt x="1769" y="2525"/>
                      </a:cubicBezTo>
                      <a:cubicBezTo>
                        <a:pt x="1773" y="2523"/>
                        <a:pt x="1778" y="2525"/>
                        <a:pt x="1780" y="2529"/>
                      </a:cubicBezTo>
                      <a:close/>
                      <a:moveTo>
                        <a:pt x="1474" y="2262"/>
                      </a:moveTo>
                      <a:cubicBezTo>
                        <a:pt x="1480" y="2265"/>
                        <a:pt x="1486" y="2269"/>
                        <a:pt x="1489" y="2275"/>
                      </a:cubicBezTo>
                      <a:cubicBezTo>
                        <a:pt x="1491" y="2281"/>
                        <a:pt x="1491" y="2289"/>
                        <a:pt x="1487" y="2294"/>
                      </a:cubicBezTo>
                      <a:cubicBezTo>
                        <a:pt x="1482" y="2300"/>
                        <a:pt x="1473" y="2301"/>
                        <a:pt x="1465" y="2299"/>
                      </a:cubicBezTo>
                      <a:cubicBezTo>
                        <a:pt x="1454" y="2296"/>
                        <a:pt x="1447" y="2287"/>
                        <a:pt x="1444" y="2276"/>
                      </a:cubicBezTo>
                      <a:cubicBezTo>
                        <a:pt x="1442" y="2267"/>
                        <a:pt x="1443" y="2258"/>
                        <a:pt x="1446" y="2249"/>
                      </a:cubicBezTo>
                      <a:cubicBezTo>
                        <a:pt x="1445" y="2250"/>
                        <a:pt x="1444" y="2251"/>
                        <a:pt x="1444" y="2252"/>
                      </a:cubicBezTo>
                      <a:cubicBezTo>
                        <a:pt x="1431" y="2272"/>
                        <a:pt x="1416" y="2290"/>
                        <a:pt x="1398" y="2304"/>
                      </a:cubicBezTo>
                      <a:cubicBezTo>
                        <a:pt x="1377" y="2321"/>
                        <a:pt x="1359" y="2328"/>
                        <a:pt x="1347" y="2355"/>
                      </a:cubicBezTo>
                      <a:cubicBezTo>
                        <a:pt x="1345" y="2360"/>
                        <a:pt x="1344" y="2366"/>
                        <a:pt x="1343" y="2372"/>
                      </a:cubicBezTo>
                      <a:cubicBezTo>
                        <a:pt x="1341" y="2380"/>
                        <a:pt x="1342" y="2387"/>
                        <a:pt x="1344" y="2396"/>
                      </a:cubicBezTo>
                      <a:cubicBezTo>
                        <a:pt x="1346" y="2404"/>
                        <a:pt x="1349" y="2410"/>
                        <a:pt x="1354" y="2417"/>
                      </a:cubicBezTo>
                      <a:cubicBezTo>
                        <a:pt x="1373" y="2441"/>
                        <a:pt x="1400" y="2446"/>
                        <a:pt x="1428" y="2435"/>
                      </a:cubicBezTo>
                      <a:cubicBezTo>
                        <a:pt x="1440" y="2430"/>
                        <a:pt x="1448" y="2421"/>
                        <a:pt x="1451" y="2408"/>
                      </a:cubicBezTo>
                      <a:cubicBezTo>
                        <a:pt x="1453" y="2397"/>
                        <a:pt x="1451" y="2386"/>
                        <a:pt x="1443" y="2379"/>
                      </a:cubicBezTo>
                      <a:cubicBezTo>
                        <a:pt x="1436" y="2373"/>
                        <a:pt x="1428" y="2370"/>
                        <a:pt x="1419" y="2370"/>
                      </a:cubicBezTo>
                      <a:cubicBezTo>
                        <a:pt x="1415" y="2370"/>
                        <a:pt x="1412" y="2371"/>
                        <a:pt x="1409" y="2373"/>
                      </a:cubicBezTo>
                      <a:cubicBezTo>
                        <a:pt x="1410" y="2372"/>
                        <a:pt x="1411" y="2372"/>
                        <a:pt x="1412" y="2372"/>
                      </a:cubicBezTo>
                      <a:cubicBezTo>
                        <a:pt x="1420" y="2372"/>
                        <a:pt x="1427" y="2378"/>
                        <a:pt x="1427" y="2385"/>
                      </a:cubicBezTo>
                      <a:cubicBezTo>
                        <a:pt x="1428" y="2393"/>
                        <a:pt x="1422" y="2400"/>
                        <a:pt x="1414" y="2400"/>
                      </a:cubicBezTo>
                      <a:cubicBezTo>
                        <a:pt x="1406" y="2401"/>
                        <a:pt x="1399" y="2395"/>
                        <a:pt x="1399" y="2387"/>
                      </a:cubicBezTo>
                      <a:cubicBezTo>
                        <a:pt x="1398" y="2376"/>
                        <a:pt x="1409" y="2369"/>
                        <a:pt x="1419" y="2368"/>
                      </a:cubicBezTo>
                      <a:cubicBezTo>
                        <a:pt x="1429" y="2367"/>
                        <a:pt x="1438" y="2370"/>
                        <a:pt x="1445" y="2376"/>
                      </a:cubicBezTo>
                      <a:cubicBezTo>
                        <a:pt x="1453" y="2384"/>
                        <a:pt x="1456" y="2393"/>
                        <a:pt x="1456" y="2404"/>
                      </a:cubicBezTo>
                      <a:cubicBezTo>
                        <a:pt x="1457" y="2394"/>
                        <a:pt x="1457" y="2384"/>
                        <a:pt x="1455" y="2376"/>
                      </a:cubicBezTo>
                      <a:cubicBezTo>
                        <a:pt x="1456" y="2376"/>
                        <a:pt x="1459" y="2375"/>
                        <a:pt x="1459" y="2374"/>
                      </a:cubicBezTo>
                      <a:cubicBezTo>
                        <a:pt x="1463" y="2389"/>
                        <a:pt x="1460" y="2401"/>
                        <a:pt x="1457" y="2411"/>
                      </a:cubicBezTo>
                      <a:cubicBezTo>
                        <a:pt x="1466" y="2393"/>
                        <a:pt x="1468" y="2375"/>
                        <a:pt x="1462" y="2358"/>
                      </a:cubicBezTo>
                      <a:cubicBezTo>
                        <a:pt x="1459" y="2347"/>
                        <a:pt x="1452" y="2338"/>
                        <a:pt x="1442" y="2329"/>
                      </a:cubicBezTo>
                      <a:cubicBezTo>
                        <a:pt x="1437" y="2325"/>
                        <a:pt x="1432" y="2321"/>
                        <a:pt x="1426" y="2316"/>
                      </a:cubicBezTo>
                      <a:cubicBezTo>
                        <a:pt x="1421" y="2312"/>
                        <a:pt x="1417" y="2307"/>
                        <a:pt x="1417" y="2301"/>
                      </a:cubicBezTo>
                      <a:cubicBezTo>
                        <a:pt x="1416" y="2295"/>
                        <a:pt x="1418" y="2290"/>
                        <a:pt x="1423" y="2287"/>
                      </a:cubicBezTo>
                      <a:cubicBezTo>
                        <a:pt x="1427" y="2284"/>
                        <a:pt x="1432" y="2284"/>
                        <a:pt x="1436" y="2287"/>
                      </a:cubicBezTo>
                      <a:cubicBezTo>
                        <a:pt x="1439" y="2288"/>
                        <a:pt x="1440" y="2291"/>
                        <a:pt x="1441" y="2294"/>
                      </a:cubicBezTo>
                      <a:cubicBezTo>
                        <a:pt x="1441" y="2298"/>
                        <a:pt x="1439" y="2302"/>
                        <a:pt x="1434" y="2302"/>
                      </a:cubicBezTo>
                      <a:cubicBezTo>
                        <a:pt x="1432" y="2303"/>
                        <a:pt x="1429" y="2301"/>
                        <a:pt x="1429" y="2298"/>
                      </a:cubicBezTo>
                      <a:cubicBezTo>
                        <a:pt x="1428" y="2295"/>
                        <a:pt x="1430" y="2292"/>
                        <a:pt x="1433" y="2291"/>
                      </a:cubicBezTo>
                      <a:cubicBezTo>
                        <a:pt x="1436" y="2291"/>
                        <a:pt x="1439" y="2293"/>
                        <a:pt x="1439" y="2296"/>
                      </a:cubicBezTo>
                      <a:cubicBezTo>
                        <a:pt x="1440" y="2296"/>
                        <a:pt x="1440" y="2297"/>
                        <a:pt x="1440" y="2298"/>
                      </a:cubicBezTo>
                      <a:cubicBezTo>
                        <a:pt x="1440" y="2296"/>
                        <a:pt x="1440" y="2295"/>
                        <a:pt x="1440" y="2294"/>
                      </a:cubicBezTo>
                      <a:cubicBezTo>
                        <a:pt x="1439" y="2291"/>
                        <a:pt x="1438" y="2289"/>
                        <a:pt x="1435" y="2288"/>
                      </a:cubicBezTo>
                      <a:cubicBezTo>
                        <a:pt x="1432" y="2286"/>
                        <a:pt x="1427" y="2286"/>
                        <a:pt x="1424" y="2289"/>
                      </a:cubicBezTo>
                      <a:cubicBezTo>
                        <a:pt x="1420" y="2291"/>
                        <a:pt x="1419" y="2296"/>
                        <a:pt x="1419" y="2300"/>
                      </a:cubicBezTo>
                      <a:cubicBezTo>
                        <a:pt x="1420" y="2306"/>
                        <a:pt x="1423" y="2310"/>
                        <a:pt x="1428" y="2314"/>
                      </a:cubicBezTo>
                      <a:cubicBezTo>
                        <a:pt x="1433" y="2319"/>
                        <a:pt x="1438" y="2322"/>
                        <a:pt x="1443" y="2326"/>
                      </a:cubicBezTo>
                      <a:cubicBezTo>
                        <a:pt x="1454" y="2334"/>
                        <a:pt x="1461" y="2345"/>
                        <a:pt x="1465" y="2357"/>
                      </a:cubicBezTo>
                      <a:cubicBezTo>
                        <a:pt x="1468" y="2368"/>
                        <a:pt x="1469" y="2380"/>
                        <a:pt x="1467" y="2392"/>
                      </a:cubicBezTo>
                      <a:cubicBezTo>
                        <a:pt x="1463" y="2409"/>
                        <a:pt x="1452" y="2425"/>
                        <a:pt x="1437" y="2435"/>
                      </a:cubicBezTo>
                      <a:cubicBezTo>
                        <a:pt x="1438" y="2435"/>
                        <a:pt x="1439" y="2435"/>
                        <a:pt x="1440" y="2435"/>
                      </a:cubicBezTo>
                      <a:cubicBezTo>
                        <a:pt x="1445" y="2434"/>
                        <a:pt x="1450" y="2434"/>
                        <a:pt x="1455" y="2435"/>
                      </a:cubicBezTo>
                      <a:cubicBezTo>
                        <a:pt x="1463" y="2435"/>
                        <a:pt x="1469" y="2437"/>
                        <a:pt x="1477" y="2440"/>
                      </a:cubicBezTo>
                      <a:cubicBezTo>
                        <a:pt x="1500" y="2453"/>
                        <a:pt x="1501" y="2483"/>
                        <a:pt x="1487" y="2502"/>
                      </a:cubicBezTo>
                      <a:cubicBezTo>
                        <a:pt x="1481" y="2509"/>
                        <a:pt x="1473" y="2515"/>
                        <a:pt x="1464" y="2517"/>
                      </a:cubicBezTo>
                      <a:cubicBezTo>
                        <a:pt x="1465" y="2514"/>
                        <a:pt x="1465" y="2514"/>
                        <a:pt x="1465" y="2514"/>
                      </a:cubicBezTo>
                      <a:cubicBezTo>
                        <a:pt x="1472" y="2511"/>
                        <a:pt x="1479" y="2506"/>
                        <a:pt x="1484" y="2499"/>
                      </a:cubicBezTo>
                      <a:cubicBezTo>
                        <a:pt x="1496" y="2482"/>
                        <a:pt x="1496" y="2455"/>
                        <a:pt x="1475" y="2444"/>
                      </a:cubicBezTo>
                      <a:cubicBezTo>
                        <a:pt x="1468" y="2441"/>
                        <a:pt x="1462" y="2440"/>
                        <a:pt x="1455" y="2439"/>
                      </a:cubicBezTo>
                      <a:cubicBezTo>
                        <a:pt x="1450" y="2439"/>
                        <a:pt x="1445" y="2439"/>
                        <a:pt x="1441" y="2440"/>
                      </a:cubicBezTo>
                      <a:cubicBezTo>
                        <a:pt x="1420" y="2441"/>
                        <a:pt x="1405" y="2449"/>
                        <a:pt x="1383" y="2443"/>
                      </a:cubicBezTo>
                      <a:cubicBezTo>
                        <a:pt x="1371" y="2440"/>
                        <a:pt x="1360" y="2432"/>
                        <a:pt x="1350" y="2420"/>
                      </a:cubicBezTo>
                      <a:cubicBezTo>
                        <a:pt x="1345" y="2412"/>
                        <a:pt x="1342" y="2406"/>
                        <a:pt x="1340" y="2397"/>
                      </a:cubicBezTo>
                      <a:cubicBezTo>
                        <a:pt x="1338" y="2388"/>
                        <a:pt x="1337" y="2380"/>
                        <a:pt x="1339" y="2371"/>
                      </a:cubicBezTo>
                      <a:cubicBezTo>
                        <a:pt x="1342" y="2357"/>
                        <a:pt x="1347" y="2348"/>
                        <a:pt x="1355" y="2337"/>
                      </a:cubicBezTo>
                      <a:cubicBezTo>
                        <a:pt x="1350" y="2342"/>
                        <a:pt x="1345" y="2347"/>
                        <a:pt x="1344" y="2348"/>
                      </a:cubicBezTo>
                      <a:cubicBezTo>
                        <a:pt x="1324" y="2369"/>
                        <a:pt x="1307" y="2391"/>
                        <a:pt x="1292" y="2414"/>
                      </a:cubicBezTo>
                      <a:cubicBezTo>
                        <a:pt x="1288" y="2421"/>
                        <a:pt x="1287" y="2426"/>
                        <a:pt x="1288" y="2432"/>
                      </a:cubicBezTo>
                      <a:cubicBezTo>
                        <a:pt x="1288" y="2436"/>
                        <a:pt x="1290" y="2440"/>
                        <a:pt x="1292" y="2442"/>
                      </a:cubicBezTo>
                      <a:cubicBezTo>
                        <a:pt x="1297" y="2446"/>
                        <a:pt x="1303" y="2448"/>
                        <a:pt x="1308" y="2444"/>
                      </a:cubicBezTo>
                      <a:cubicBezTo>
                        <a:pt x="1310" y="2442"/>
                        <a:pt x="1312" y="2439"/>
                        <a:pt x="1311" y="2435"/>
                      </a:cubicBezTo>
                      <a:cubicBezTo>
                        <a:pt x="1310" y="2432"/>
                        <a:pt x="1306" y="2429"/>
                        <a:pt x="1302" y="2431"/>
                      </a:cubicBezTo>
                      <a:cubicBezTo>
                        <a:pt x="1300" y="2432"/>
                        <a:pt x="1298" y="2435"/>
                        <a:pt x="1299" y="2438"/>
                      </a:cubicBezTo>
                      <a:cubicBezTo>
                        <a:pt x="1297" y="2436"/>
                        <a:pt x="1297" y="2432"/>
                        <a:pt x="1299" y="2429"/>
                      </a:cubicBezTo>
                      <a:cubicBezTo>
                        <a:pt x="1306" y="2422"/>
                        <a:pt x="1319" y="2428"/>
                        <a:pt x="1317" y="2439"/>
                      </a:cubicBezTo>
                      <a:cubicBezTo>
                        <a:pt x="1316" y="2448"/>
                        <a:pt x="1309" y="2453"/>
                        <a:pt x="1301" y="2452"/>
                      </a:cubicBezTo>
                      <a:cubicBezTo>
                        <a:pt x="1289" y="2451"/>
                        <a:pt x="1282" y="2438"/>
                        <a:pt x="1286" y="2425"/>
                      </a:cubicBezTo>
                      <a:cubicBezTo>
                        <a:pt x="1275" y="2445"/>
                        <a:pt x="1266" y="2466"/>
                        <a:pt x="1261" y="2487"/>
                      </a:cubicBezTo>
                      <a:cubicBezTo>
                        <a:pt x="1265" y="2479"/>
                        <a:pt x="1271" y="2472"/>
                        <a:pt x="1277" y="2468"/>
                      </a:cubicBezTo>
                      <a:cubicBezTo>
                        <a:pt x="1298" y="2451"/>
                        <a:pt x="1332" y="2454"/>
                        <a:pt x="1339" y="2485"/>
                      </a:cubicBezTo>
                      <a:cubicBezTo>
                        <a:pt x="1341" y="2494"/>
                        <a:pt x="1339" y="2502"/>
                        <a:pt x="1336" y="2511"/>
                      </a:cubicBezTo>
                      <a:cubicBezTo>
                        <a:pt x="1331" y="2524"/>
                        <a:pt x="1319" y="2535"/>
                        <a:pt x="1318" y="2549"/>
                      </a:cubicBezTo>
                      <a:cubicBezTo>
                        <a:pt x="1318" y="2556"/>
                        <a:pt x="1320" y="2562"/>
                        <a:pt x="1325" y="2566"/>
                      </a:cubicBezTo>
                      <a:cubicBezTo>
                        <a:pt x="1336" y="2575"/>
                        <a:pt x="1355" y="2570"/>
                        <a:pt x="1360" y="2557"/>
                      </a:cubicBezTo>
                      <a:cubicBezTo>
                        <a:pt x="1362" y="2551"/>
                        <a:pt x="1358" y="2544"/>
                        <a:pt x="1354" y="2541"/>
                      </a:cubicBezTo>
                      <a:cubicBezTo>
                        <a:pt x="1347" y="2537"/>
                        <a:pt x="1338" y="2540"/>
                        <a:pt x="1337" y="2546"/>
                      </a:cubicBezTo>
                      <a:cubicBezTo>
                        <a:pt x="1336" y="2543"/>
                        <a:pt x="1338" y="2537"/>
                        <a:pt x="1343" y="2535"/>
                      </a:cubicBezTo>
                      <a:cubicBezTo>
                        <a:pt x="1352" y="2531"/>
                        <a:pt x="1361" y="2538"/>
                        <a:pt x="1364" y="2546"/>
                      </a:cubicBezTo>
                      <a:cubicBezTo>
                        <a:pt x="1368" y="2556"/>
                        <a:pt x="1363" y="2564"/>
                        <a:pt x="1358" y="2570"/>
                      </a:cubicBezTo>
                      <a:cubicBezTo>
                        <a:pt x="1347" y="2580"/>
                        <a:pt x="1329" y="2581"/>
                        <a:pt x="1320" y="2568"/>
                      </a:cubicBezTo>
                      <a:cubicBezTo>
                        <a:pt x="1315" y="2561"/>
                        <a:pt x="1313" y="2555"/>
                        <a:pt x="1314" y="2549"/>
                      </a:cubicBezTo>
                      <a:cubicBezTo>
                        <a:pt x="1315" y="2537"/>
                        <a:pt x="1322" y="2528"/>
                        <a:pt x="1322" y="2517"/>
                      </a:cubicBezTo>
                      <a:cubicBezTo>
                        <a:pt x="1322" y="2498"/>
                        <a:pt x="1311" y="2483"/>
                        <a:pt x="1294" y="2484"/>
                      </a:cubicBezTo>
                      <a:cubicBezTo>
                        <a:pt x="1275" y="2485"/>
                        <a:pt x="1256" y="2508"/>
                        <a:pt x="1254" y="2528"/>
                      </a:cubicBezTo>
                      <a:cubicBezTo>
                        <a:pt x="1253" y="2540"/>
                        <a:pt x="1258" y="2553"/>
                        <a:pt x="1268" y="2560"/>
                      </a:cubicBezTo>
                      <a:cubicBezTo>
                        <a:pt x="1281" y="2568"/>
                        <a:pt x="1302" y="2561"/>
                        <a:pt x="1301" y="2543"/>
                      </a:cubicBezTo>
                      <a:cubicBezTo>
                        <a:pt x="1301" y="2537"/>
                        <a:pt x="1298" y="2533"/>
                        <a:pt x="1294" y="2530"/>
                      </a:cubicBezTo>
                      <a:cubicBezTo>
                        <a:pt x="1287" y="2525"/>
                        <a:pt x="1273" y="2529"/>
                        <a:pt x="1274" y="2540"/>
                      </a:cubicBezTo>
                      <a:cubicBezTo>
                        <a:pt x="1274" y="2546"/>
                        <a:pt x="1280" y="2550"/>
                        <a:pt x="1284" y="2546"/>
                      </a:cubicBezTo>
                      <a:cubicBezTo>
                        <a:pt x="1282" y="2553"/>
                        <a:pt x="1272" y="2551"/>
                        <a:pt x="1270" y="2543"/>
                      </a:cubicBezTo>
                      <a:cubicBezTo>
                        <a:pt x="1266" y="2528"/>
                        <a:pt x="1285" y="2517"/>
                        <a:pt x="1297" y="2527"/>
                      </a:cubicBezTo>
                      <a:cubicBezTo>
                        <a:pt x="1304" y="2534"/>
                        <a:pt x="1308" y="2547"/>
                        <a:pt x="1301" y="2557"/>
                      </a:cubicBezTo>
                      <a:cubicBezTo>
                        <a:pt x="1293" y="2570"/>
                        <a:pt x="1269" y="2571"/>
                        <a:pt x="1258" y="2555"/>
                      </a:cubicBezTo>
                      <a:cubicBezTo>
                        <a:pt x="1256" y="2554"/>
                        <a:pt x="1255" y="2552"/>
                        <a:pt x="1255" y="2551"/>
                      </a:cubicBezTo>
                      <a:cubicBezTo>
                        <a:pt x="1256" y="2557"/>
                        <a:pt x="1259" y="2563"/>
                        <a:pt x="1262" y="2570"/>
                      </a:cubicBezTo>
                      <a:cubicBezTo>
                        <a:pt x="1262" y="2570"/>
                        <a:pt x="1262" y="2570"/>
                        <a:pt x="1262" y="2570"/>
                      </a:cubicBezTo>
                      <a:cubicBezTo>
                        <a:pt x="1268" y="2579"/>
                        <a:pt x="1273" y="2584"/>
                        <a:pt x="1281" y="2590"/>
                      </a:cubicBezTo>
                      <a:cubicBezTo>
                        <a:pt x="1271" y="2587"/>
                        <a:pt x="1265" y="2580"/>
                        <a:pt x="1260" y="2571"/>
                      </a:cubicBezTo>
                      <a:cubicBezTo>
                        <a:pt x="1259" y="2571"/>
                        <a:pt x="1259" y="2571"/>
                        <a:pt x="1259" y="2571"/>
                      </a:cubicBezTo>
                      <a:cubicBezTo>
                        <a:pt x="1257" y="2567"/>
                        <a:pt x="1255" y="2562"/>
                        <a:pt x="1254" y="2558"/>
                      </a:cubicBezTo>
                      <a:cubicBezTo>
                        <a:pt x="1255" y="2573"/>
                        <a:pt x="1258" y="2588"/>
                        <a:pt x="1262" y="2603"/>
                      </a:cubicBezTo>
                      <a:cubicBezTo>
                        <a:pt x="1271" y="2629"/>
                        <a:pt x="1282" y="2648"/>
                        <a:pt x="1303" y="2666"/>
                      </a:cubicBezTo>
                      <a:cubicBezTo>
                        <a:pt x="1322" y="2683"/>
                        <a:pt x="1345" y="2694"/>
                        <a:pt x="1370" y="2698"/>
                      </a:cubicBezTo>
                      <a:cubicBezTo>
                        <a:pt x="1382" y="2700"/>
                        <a:pt x="1389" y="2700"/>
                        <a:pt x="1401" y="2696"/>
                      </a:cubicBezTo>
                      <a:cubicBezTo>
                        <a:pt x="1425" y="2686"/>
                        <a:pt x="1444" y="2662"/>
                        <a:pt x="1444" y="2642"/>
                      </a:cubicBezTo>
                      <a:cubicBezTo>
                        <a:pt x="1445" y="2630"/>
                        <a:pt x="1438" y="2619"/>
                        <a:pt x="1425" y="2620"/>
                      </a:cubicBezTo>
                      <a:cubicBezTo>
                        <a:pt x="1418" y="2621"/>
                        <a:pt x="1414" y="2627"/>
                        <a:pt x="1415" y="2635"/>
                      </a:cubicBezTo>
                      <a:cubicBezTo>
                        <a:pt x="1406" y="2628"/>
                        <a:pt x="1413" y="2610"/>
                        <a:pt x="1427" y="2606"/>
                      </a:cubicBezTo>
                      <a:cubicBezTo>
                        <a:pt x="1442" y="2601"/>
                        <a:pt x="1454" y="2607"/>
                        <a:pt x="1460" y="2615"/>
                      </a:cubicBezTo>
                      <a:cubicBezTo>
                        <a:pt x="1470" y="2627"/>
                        <a:pt x="1470" y="2648"/>
                        <a:pt x="1459" y="2664"/>
                      </a:cubicBezTo>
                      <a:cubicBezTo>
                        <a:pt x="1448" y="2680"/>
                        <a:pt x="1429" y="2693"/>
                        <a:pt x="1410" y="2698"/>
                      </a:cubicBezTo>
                      <a:cubicBezTo>
                        <a:pt x="1414" y="2697"/>
                        <a:pt x="1419" y="2696"/>
                        <a:pt x="1423" y="2695"/>
                      </a:cubicBezTo>
                      <a:cubicBezTo>
                        <a:pt x="1452" y="2685"/>
                        <a:pt x="1477" y="2668"/>
                        <a:pt x="1493" y="2641"/>
                      </a:cubicBezTo>
                      <a:cubicBezTo>
                        <a:pt x="1501" y="2626"/>
                        <a:pt x="1501" y="2613"/>
                        <a:pt x="1493" y="2598"/>
                      </a:cubicBezTo>
                      <a:cubicBezTo>
                        <a:pt x="1488" y="2589"/>
                        <a:pt x="1476" y="2579"/>
                        <a:pt x="1466" y="2579"/>
                      </a:cubicBezTo>
                      <a:cubicBezTo>
                        <a:pt x="1456" y="2579"/>
                        <a:pt x="1448" y="2587"/>
                        <a:pt x="1453" y="2596"/>
                      </a:cubicBezTo>
                      <a:cubicBezTo>
                        <a:pt x="1447" y="2596"/>
                        <a:pt x="1442" y="2590"/>
                        <a:pt x="1443" y="2583"/>
                      </a:cubicBezTo>
                      <a:cubicBezTo>
                        <a:pt x="1444" y="2577"/>
                        <a:pt x="1451" y="2571"/>
                        <a:pt x="1459" y="2570"/>
                      </a:cubicBezTo>
                      <a:cubicBezTo>
                        <a:pt x="1465" y="2569"/>
                        <a:pt x="1470" y="2570"/>
                        <a:pt x="1475" y="2573"/>
                      </a:cubicBezTo>
                      <a:cubicBezTo>
                        <a:pt x="1484" y="2577"/>
                        <a:pt x="1493" y="2586"/>
                        <a:pt x="1497" y="2595"/>
                      </a:cubicBezTo>
                      <a:cubicBezTo>
                        <a:pt x="1501" y="2603"/>
                        <a:pt x="1502" y="2611"/>
                        <a:pt x="1501" y="2618"/>
                      </a:cubicBezTo>
                      <a:cubicBezTo>
                        <a:pt x="1506" y="2595"/>
                        <a:pt x="1500" y="2573"/>
                        <a:pt x="1481" y="2556"/>
                      </a:cubicBezTo>
                      <a:cubicBezTo>
                        <a:pt x="1472" y="2548"/>
                        <a:pt x="1462" y="2543"/>
                        <a:pt x="1451" y="2541"/>
                      </a:cubicBezTo>
                      <a:cubicBezTo>
                        <a:pt x="1398" y="2530"/>
                        <a:pt x="1415" y="2574"/>
                        <a:pt x="1409" y="2600"/>
                      </a:cubicBezTo>
                      <a:cubicBezTo>
                        <a:pt x="1402" y="2632"/>
                        <a:pt x="1362" y="2616"/>
                        <a:pt x="1367" y="2583"/>
                      </a:cubicBezTo>
                      <a:cubicBezTo>
                        <a:pt x="1372" y="2555"/>
                        <a:pt x="1399" y="2542"/>
                        <a:pt x="1425" y="2539"/>
                      </a:cubicBezTo>
                      <a:cubicBezTo>
                        <a:pt x="1420" y="2539"/>
                        <a:pt x="1416" y="2538"/>
                        <a:pt x="1411" y="2536"/>
                      </a:cubicBezTo>
                      <a:cubicBezTo>
                        <a:pt x="1401" y="2531"/>
                        <a:pt x="1393" y="2520"/>
                        <a:pt x="1397" y="2509"/>
                      </a:cubicBezTo>
                      <a:cubicBezTo>
                        <a:pt x="1399" y="2504"/>
                        <a:pt x="1404" y="2501"/>
                        <a:pt x="1409" y="2500"/>
                      </a:cubicBezTo>
                      <a:cubicBezTo>
                        <a:pt x="1413" y="2500"/>
                        <a:pt x="1417" y="2502"/>
                        <a:pt x="1420" y="2505"/>
                      </a:cubicBezTo>
                      <a:cubicBezTo>
                        <a:pt x="1422" y="2508"/>
                        <a:pt x="1423" y="2512"/>
                        <a:pt x="1422" y="2516"/>
                      </a:cubicBezTo>
                      <a:cubicBezTo>
                        <a:pt x="1421" y="2521"/>
                        <a:pt x="1416" y="2525"/>
                        <a:pt x="1410" y="2524"/>
                      </a:cubicBezTo>
                      <a:cubicBezTo>
                        <a:pt x="1407" y="2523"/>
                        <a:pt x="1405" y="2521"/>
                        <a:pt x="1405" y="2517"/>
                      </a:cubicBezTo>
                      <a:cubicBezTo>
                        <a:pt x="1404" y="2515"/>
                        <a:pt x="1406" y="2513"/>
                        <a:pt x="1408" y="2513"/>
                      </a:cubicBezTo>
                      <a:cubicBezTo>
                        <a:pt x="1407" y="2514"/>
                        <a:pt x="1407" y="2516"/>
                        <a:pt x="1407" y="2517"/>
                      </a:cubicBezTo>
                      <a:cubicBezTo>
                        <a:pt x="1408" y="2520"/>
                        <a:pt x="1412" y="2521"/>
                        <a:pt x="1414" y="2519"/>
                      </a:cubicBezTo>
                      <a:cubicBezTo>
                        <a:pt x="1415" y="2518"/>
                        <a:pt x="1416" y="2516"/>
                        <a:pt x="1415" y="2513"/>
                      </a:cubicBezTo>
                      <a:cubicBezTo>
                        <a:pt x="1415" y="2510"/>
                        <a:pt x="1413" y="2508"/>
                        <a:pt x="1410" y="2508"/>
                      </a:cubicBezTo>
                      <a:cubicBezTo>
                        <a:pt x="1407" y="2508"/>
                        <a:pt x="1403" y="2510"/>
                        <a:pt x="1402" y="2513"/>
                      </a:cubicBezTo>
                      <a:cubicBezTo>
                        <a:pt x="1399" y="2522"/>
                        <a:pt x="1408" y="2532"/>
                        <a:pt x="1415" y="2535"/>
                      </a:cubicBezTo>
                      <a:cubicBezTo>
                        <a:pt x="1418" y="2536"/>
                        <a:pt x="1420" y="2537"/>
                        <a:pt x="1422" y="2537"/>
                      </a:cubicBezTo>
                      <a:cubicBezTo>
                        <a:pt x="1430" y="2539"/>
                        <a:pt x="1439" y="2538"/>
                        <a:pt x="1447" y="2539"/>
                      </a:cubicBezTo>
                      <a:cubicBezTo>
                        <a:pt x="1456" y="2540"/>
                        <a:pt x="1464" y="2543"/>
                        <a:pt x="1471" y="2547"/>
                      </a:cubicBezTo>
                      <a:cubicBezTo>
                        <a:pt x="1469" y="2545"/>
                        <a:pt x="1466" y="2542"/>
                        <a:pt x="1465" y="2540"/>
                      </a:cubicBezTo>
                      <a:cubicBezTo>
                        <a:pt x="1456" y="2523"/>
                        <a:pt x="1461" y="2502"/>
                        <a:pt x="1476" y="2490"/>
                      </a:cubicBezTo>
                      <a:cubicBezTo>
                        <a:pt x="1480" y="2487"/>
                        <a:pt x="1485" y="2485"/>
                        <a:pt x="1490" y="2483"/>
                      </a:cubicBezTo>
                      <a:cubicBezTo>
                        <a:pt x="1489" y="2487"/>
                        <a:pt x="1489" y="2487"/>
                        <a:pt x="1489" y="2487"/>
                      </a:cubicBezTo>
                      <a:cubicBezTo>
                        <a:pt x="1485" y="2488"/>
                        <a:pt x="1481" y="2490"/>
                        <a:pt x="1478" y="2493"/>
                      </a:cubicBezTo>
                      <a:cubicBezTo>
                        <a:pt x="1464" y="2504"/>
                        <a:pt x="1458" y="2523"/>
                        <a:pt x="1467" y="2538"/>
                      </a:cubicBezTo>
                      <a:cubicBezTo>
                        <a:pt x="1473" y="2548"/>
                        <a:pt x="1478" y="2550"/>
                        <a:pt x="1485" y="2557"/>
                      </a:cubicBezTo>
                      <a:cubicBezTo>
                        <a:pt x="1508" y="2580"/>
                        <a:pt x="1510" y="2613"/>
                        <a:pt x="1495" y="2642"/>
                      </a:cubicBezTo>
                      <a:cubicBezTo>
                        <a:pt x="1490" y="2651"/>
                        <a:pt x="1485" y="2657"/>
                        <a:pt x="1479" y="2664"/>
                      </a:cubicBezTo>
                      <a:cubicBezTo>
                        <a:pt x="1494" y="2652"/>
                        <a:pt x="1507" y="2639"/>
                        <a:pt x="1514" y="2626"/>
                      </a:cubicBezTo>
                      <a:cubicBezTo>
                        <a:pt x="1528" y="2596"/>
                        <a:pt x="1550" y="2558"/>
                        <a:pt x="1557" y="2536"/>
                      </a:cubicBezTo>
                      <a:cubicBezTo>
                        <a:pt x="1560" y="2526"/>
                        <a:pt x="1558" y="2514"/>
                        <a:pt x="1552" y="2506"/>
                      </a:cubicBezTo>
                      <a:cubicBezTo>
                        <a:pt x="1557" y="2510"/>
                        <a:pt x="1559" y="2516"/>
                        <a:pt x="1560" y="2523"/>
                      </a:cubicBezTo>
                      <a:cubicBezTo>
                        <a:pt x="1560" y="2523"/>
                        <a:pt x="1560" y="2523"/>
                        <a:pt x="1560" y="2523"/>
                      </a:cubicBezTo>
                      <a:cubicBezTo>
                        <a:pt x="1560" y="2526"/>
                        <a:pt x="1560" y="2529"/>
                        <a:pt x="1560" y="2532"/>
                      </a:cubicBezTo>
                      <a:cubicBezTo>
                        <a:pt x="1564" y="2521"/>
                        <a:pt x="1567" y="2510"/>
                        <a:pt x="1564" y="2499"/>
                      </a:cubicBezTo>
                      <a:cubicBezTo>
                        <a:pt x="1561" y="2487"/>
                        <a:pt x="1555" y="2479"/>
                        <a:pt x="1545" y="2473"/>
                      </a:cubicBezTo>
                      <a:cubicBezTo>
                        <a:pt x="1545" y="2472"/>
                        <a:pt x="1546" y="2471"/>
                        <a:pt x="1546" y="2470"/>
                      </a:cubicBezTo>
                      <a:cubicBezTo>
                        <a:pt x="1554" y="2475"/>
                        <a:pt x="1560" y="2481"/>
                        <a:pt x="1564" y="2491"/>
                      </a:cubicBezTo>
                      <a:cubicBezTo>
                        <a:pt x="1567" y="2499"/>
                        <a:pt x="1569" y="2508"/>
                        <a:pt x="1567" y="2514"/>
                      </a:cubicBezTo>
                      <a:cubicBezTo>
                        <a:pt x="1569" y="2510"/>
                        <a:pt x="1574" y="2507"/>
                        <a:pt x="1579" y="2507"/>
                      </a:cubicBezTo>
                      <a:cubicBezTo>
                        <a:pt x="1582" y="2507"/>
                        <a:pt x="1585" y="2509"/>
                        <a:pt x="1587" y="2511"/>
                      </a:cubicBezTo>
                      <a:cubicBezTo>
                        <a:pt x="1590" y="2515"/>
                        <a:pt x="1590" y="2521"/>
                        <a:pt x="1585" y="2524"/>
                      </a:cubicBezTo>
                      <a:cubicBezTo>
                        <a:pt x="1582" y="2526"/>
                        <a:pt x="1578" y="2526"/>
                        <a:pt x="1576" y="2524"/>
                      </a:cubicBezTo>
                      <a:cubicBezTo>
                        <a:pt x="1572" y="2520"/>
                        <a:pt x="1576" y="2514"/>
                        <a:pt x="1579" y="2515"/>
                      </a:cubicBezTo>
                      <a:cubicBezTo>
                        <a:pt x="1577" y="2515"/>
                        <a:pt x="1576" y="2517"/>
                        <a:pt x="1576" y="2519"/>
                      </a:cubicBezTo>
                      <a:cubicBezTo>
                        <a:pt x="1576" y="2522"/>
                        <a:pt x="1579" y="2523"/>
                        <a:pt x="1582" y="2523"/>
                      </a:cubicBezTo>
                      <a:cubicBezTo>
                        <a:pt x="1584" y="2522"/>
                        <a:pt x="1586" y="2520"/>
                        <a:pt x="1586" y="2518"/>
                      </a:cubicBezTo>
                      <a:cubicBezTo>
                        <a:pt x="1587" y="2513"/>
                        <a:pt x="1582" y="2507"/>
                        <a:pt x="1574" y="2509"/>
                      </a:cubicBezTo>
                      <a:cubicBezTo>
                        <a:pt x="1568" y="2512"/>
                        <a:pt x="1565" y="2522"/>
                        <a:pt x="1563" y="2527"/>
                      </a:cubicBezTo>
                      <a:cubicBezTo>
                        <a:pt x="1560" y="2535"/>
                        <a:pt x="1557" y="2544"/>
                        <a:pt x="1556" y="2548"/>
                      </a:cubicBezTo>
                      <a:cubicBezTo>
                        <a:pt x="1553" y="2554"/>
                        <a:pt x="1548" y="2569"/>
                        <a:pt x="1538" y="2585"/>
                      </a:cubicBezTo>
                      <a:cubicBezTo>
                        <a:pt x="1540" y="2582"/>
                        <a:pt x="1543" y="2580"/>
                        <a:pt x="1546" y="2577"/>
                      </a:cubicBezTo>
                      <a:cubicBezTo>
                        <a:pt x="1547" y="2577"/>
                        <a:pt x="1558" y="2569"/>
                        <a:pt x="1560" y="2571"/>
                      </a:cubicBezTo>
                      <a:cubicBezTo>
                        <a:pt x="1559" y="2572"/>
                        <a:pt x="1554" y="2576"/>
                        <a:pt x="1552" y="2577"/>
                      </a:cubicBezTo>
                      <a:cubicBezTo>
                        <a:pt x="1548" y="2581"/>
                        <a:pt x="1544" y="2585"/>
                        <a:pt x="1540" y="2589"/>
                      </a:cubicBezTo>
                      <a:cubicBezTo>
                        <a:pt x="1539" y="2591"/>
                        <a:pt x="1537" y="2593"/>
                        <a:pt x="1536" y="2595"/>
                      </a:cubicBezTo>
                      <a:cubicBezTo>
                        <a:pt x="1531" y="2602"/>
                        <a:pt x="1527" y="2609"/>
                        <a:pt x="1523" y="2617"/>
                      </a:cubicBezTo>
                      <a:cubicBezTo>
                        <a:pt x="1523" y="2618"/>
                        <a:pt x="1523" y="2619"/>
                        <a:pt x="1522" y="2620"/>
                      </a:cubicBezTo>
                      <a:cubicBezTo>
                        <a:pt x="1524" y="2618"/>
                        <a:pt x="1525" y="2616"/>
                        <a:pt x="1527" y="2613"/>
                      </a:cubicBezTo>
                      <a:cubicBezTo>
                        <a:pt x="1532" y="2607"/>
                        <a:pt x="1537" y="2603"/>
                        <a:pt x="1544" y="2599"/>
                      </a:cubicBezTo>
                      <a:cubicBezTo>
                        <a:pt x="1564" y="2589"/>
                        <a:pt x="1581" y="2599"/>
                        <a:pt x="1590" y="2615"/>
                      </a:cubicBezTo>
                      <a:cubicBezTo>
                        <a:pt x="1598" y="2629"/>
                        <a:pt x="1601" y="2646"/>
                        <a:pt x="1593" y="2660"/>
                      </a:cubicBezTo>
                      <a:cubicBezTo>
                        <a:pt x="1586" y="2672"/>
                        <a:pt x="1574" y="2678"/>
                        <a:pt x="1561" y="2674"/>
                      </a:cubicBezTo>
                      <a:cubicBezTo>
                        <a:pt x="1554" y="2673"/>
                        <a:pt x="1550" y="2670"/>
                        <a:pt x="1545" y="2666"/>
                      </a:cubicBezTo>
                      <a:cubicBezTo>
                        <a:pt x="1542" y="2662"/>
                        <a:pt x="1540" y="2658"/>
                        <a:pt x="1540" y="2653"/>
                      </a:cubicBezTo>
                      <a:cubicBezTo>
                        <a:pt x="1540" y="2646"/>
                        <a:pt x="1543" y="2641"/>
                        <a:pt x="1548" y="2637"/>
                      </a:cubicBezTo>
                      <a:cubicBezTo>
                        <a:pt x="1551" y="2635"/>
                        <a:pt x="1554" y="2634"/>
                        <a:pt x="1558" y="2635"/>
                      </a:cubicBezTo>
                      <a:cubicBezTo>
                        <a:pt x="1562" y="2636"/>
                        <a:pt x="1566" y="2639"/>
                        <a:pt x="1567" y="2643"/>
                      </a:cubicBezTo>
                      <a:cubicBezTo>
                        <a:pt x="1569" y="2648"/>
                        <a:pt x="1569" y="2653"/>
                        <a:pt x="1565" y="2656"/>
                      </a:cubicBezTo>
                      <a:cubicBezTo>
                        <a:pt x="1562" y="2660"/>
                        <a:pt x="1556" y="2660"/>
                        <a:pt x="1552" y="2658"/>
                      </a:cubicBezTo>
                      <a:cubicBezTo>
                        <a:pt x="1547" y="2655"/>
                        <a:pt x="1546" y="2648"/>
                        <a:pt x="1549" y="2643"/>
                      </a:cubicBezTo>
                      <a:cubicBezTo>
                        <a:pt x="1552" y="2638"/>
                        <a:pt x="1558" y="2637"/>
                        <a:pt x="1563" y="2640"/>
                      </a:cubicBezTo>
                      <a:cubicBezTo>
                        <a:pt x="1565" y="2641"/>
                        <a:pt x="1567" y="2643"/>
                        <a:pt x="1567" y="2644"/>
                      </a:cubicBezTo>
                      <a:cubicBezTo>
                        <a:pt x="1567" y="2644"/>
                        <a:pt x="1567" y="2644"/>
                        <a:pt x="1567" y="2643"/>
                      </a:cubicBezTo>
                      <a:cubicBezTo>
                        <a:pt x="1565" y="2639"/>
                        <a:pt x="1562" y="2637"/>
                        <a:pt x="1558" y="2636"/>
                      </a:cubicBezTo>
                      <a:cubicBezTo>
                        <a:pt x="1554" y="2635"/>
                        <a:pt x="1551" y="2636"/>
                        <a:pt x="1548" y="2638"/>
                      </a:cubicBezTo>
                      <a:cubicBezTo>
                        <a:pt x="1543" y="2641"/>
                        <a:pt x="1541" y="2647"/>
                        <a:pt x="1541" y="2653"/>
                      </a:cubicBezTo>
                      <a:cubicBezTo>
                        <a:pt x="1541" y="2657"/>
                        <a:pt x="1543" y="2661"/>
                        <a:pt x="1546" y="2665"/>
                      </a:cubicBezTo>
                      <a:cubicBezTo>
                        <a:pt x="1551" y="2669"/>
                        <a:pt x="1555" y="2671"/>
                        <a:pt x="1561" y="2673"/>
                      </a:cubicBezTo>
                      <a:cubicBezTo>
                        <a:pt x="1574" y="2675"/>
                        <a:pt x="1585" y="2671"/>
                        <a:pt x="1591" y="2659"/>
                      </a:cubicBezTo>
                      <a:cubicBezTo>
                        <a:pt x="1599" y="2645"/>
                        <a:pt x="1595" y="2628"/>
                        <a:pt x="1587" y="2616"/>
                      </a:cubicBezTo>
                      <a:cubicBezTo>
                        <a:pt x="1578" y="2602"/>
                        <a:pt x="1563" y="2594"/>
                        <a:pt x="1546" y="2603"/>
                      </a:cubicBezTo>
                      <a:cubicBezTo>
                        <a:pt x="1540" y="2606"/>
                        <a:pt x="1536" y="2610"/>
                        <a:pt x="1531" y="2616"/>
                      </a:cubicBezTo>
                      <a:cubicBezTo>
                        <a:pt x="1514" y="2637"/>
                        <a:pt x="1498" y="2655"/>
                        <a:pt x="1475" y="2670"/>
                      </a:cubicBezTo>
                      <a:cubicBezTo>
                        <a:pt x="1476" y="2670"/>
                        <a:pt x="1478" y="2669"/>
                        <a:pt x="1479" y="2669"/>
                      </a:cubicBezTo>
                      <a:cubicBezTo>
                        <a:pt x="1489" y="2667"/>
                        <a:pt x="1500" y="2670"/>
                        <a:pt x="1502" y="2682"/>
                      </a:cubicBezTo>
                      <a:cubicBezTo>
                        <a:pt x="1503" y="2689"/>
                        <a:pt x="1498" y="2696"/>
                        <a:pt x="1491" y="2699"/>
                      </a:cubicBezTo>
                      <a:cubicBezTo>
                        <a:pt x="1486" y="2701"/>
                        <a:pt x="1479" y="2700"/>
                        <a:pt x="1475" y="2695"/>
                      </a:cubicBezTo>
                      <a:cubicBezTo>
                        <a:pt x="1472" y="2691"/>
                        <a:pt x="1473" y="2686"/>
                        <a:pt x="1478" y="2685"/>
                      </a:cubicBezTo>
                      <a:cubicBezTo>
                        <a:pt x="1484" y="2685"/>
                        <a:pt x="1484" y="2690"/>
                        <a:pt x="1490" y="2690"/>
                      </a:cubicBezTo>
                      <a:cubicBezTo>
                        <a:pt x="1494" y="2690"/>
                        <a:pt x="1497" y="2688"/>
                        <a:pt x="1497" y="2684"/>
                      </a:cubicBezTo>
                      <a:cubicBezTo>
                        <a:pt x="1498" y="2676"/>
                        <a:pt x="1489" y="2673"/>
                        <a:pt x="1482" y="2673"/>
                      </a:cubicBezTo>
                      <a:cubicBezTo>
                        <a:pt x="1468" y="2674"/>
                        <a:pt x="1462" y="2679"/>
                        <a:pt x="1451" y="2686"/>
                      </a:cubicBezTo>
                      <a:cubicBezTo>
                        <a:pt x="1442" y="2691"/>
                        <a:pt x="1434" y="2695"/>
                        <a:pt x="1424" y="2698"/>
                      </a:cubicBezTo>
                      <a:cubicBezTo>
                        <a:pt x="1395" y="2707"/>
                        <a:pt x="1365" y="2704"/>
                        <a:pt x="1338" y="2693"/>
                      </a:cubicBezTo>
                      <a:cubicBezTo>
                        <a:pt x="1343" y="2696"/>
                        <a:pt x="1345" y="2702"/>
                        <a:pt x="1345" y="2707"/>
                      </a:cubicBezTo>
                      <a:cubicBezTo>
                        <a:pt x="1345" y="2711"/>
                        <a:pt x="1341" y="2716"/>
                        <a:pt x="1334" y="2717"/>
                      </a:cubicBezTo>
                      <a:cubicBezTo>
                        <a:pt x="1335" y="2716"/>
                        <a:pt x="1335" y="2714"/>
                        <a:pt x="1334" y="2713"/>
                      </a:cubicBezTo>
                      <a:cubicBezTo>
                        <a:pt x="1346" y="2712"/>
                        <a:pt x="1342" y="2697"/>
                        <a:pt x="1332" y="2691"/>
                      </a:cubicBezTo>
                      <a:cubicBezTo>
                        <a:pt x="1333" y="2691"/>
                        <a:pt x="1333" y="2691"/>
                        <a:pt x="1333" y="2691"/>
                      </a:cubicBezTo>
                      <a:cubicBezTo>
                        <a:pt x="1324" y="2687"/>
                        <a:pt x="1315" y="2682"/>
                        <a:pt x="1307" y="2676"/>
                      </a:cubicBezTo>
                      <a:cubicBezTo>
                        <a:pt x="1313" y="2688"/>
                        <a:pt x="1313" y="2704"/>
                        <a:pt x="1301" y="2715"/>
                      </a:cubicBezTo>
                      <a:cubicBezTo>
                        <a:pt x="1295" y="2720"/>
                        <a:pt x="1289" y="2723"/>
                        <a:pt x="1281" y="2723"/>
                      </a:cubicBezTo>
                      <a:cubicBezTo>
                        <a:pt x="1273" y="2723"/>
                        <a:pt x="1266" y="2721"/>
                        <a:pt x="1260" y="2715"/>
                      </a:cubicBezTo>
                      <a:cubicBezTo>
                        <a:pt x="1254" y="2710"/>
                        <a:pt x="1251" y="2704"/>
                        <a:pt x="1249" y="2697"/>
                      </a:cubicBezTo>
                      <a:cubicBezTo>
                        <a:pt x="1248" y="2689"/>
                        <a:pt x="1249" y="2682"/>
                        <a:pt x="1253" y="2676"/>
                      </a:cubicBezTo>
                      <a:cubicBezTo>
                        <a:pt x="1257" y="2670"/>
                        <a:pt x="1263" y="2666"/>
                        <a:pt x="1271" y="2665"/>
                      </a:cubicBezTo>
                      <a:cubicBezTo>
                        <a:pt x="1276" y="2665"/>
                        <a:pt x="1280" y="2667"/>
                        <a:pt x="1284" y="2670"/>
                      </a:cubicBezTo>
                      <a:cubicBezTo>
                        <a:pt x="1289" y="2675"/>
                        <a:pt x="1291" y="2682"/>
                        <a:pt x="1288" y="2689"/>
                      </a:cubicBezTo>
                      <a:cubicBezTo>
                        <a:pt x="1286" y="2695"/>
                        <a:pt x="1280" y="2699"/>
                        <a:pt x="1274" y="2699"/>
                      </a:cubicBezTo>
                      <a:cubicBezTo>
                        <a:pt x="1266" y="2699"/>
                        <a:pt x="1259" y="2693"/>
                        <a:pt x="1259" y="2685"/>
                      </a:cubicBezTo>
                      <a:cubicBezTo>
                        <a:pt x="1258" y="2677"/>
                        <a:pt x="1265" y="2670"/>
                        <a:pt x="1273" y="2669"/>
                      </a:cubicBezTo>
                      <a:cubicBezTo>
                        <a:pt x="1276" y="2669"/>
                        <a:pt x="1280" y="2670"/>
                        <a:pt x="1283" y="2673"/>
                      </a:cubicBezTo>
                      <a:cubicBezTo>
                        <a:pt x="1282" y="2672"/>
                        <a:pt x="1282" y="2672"/>
                        <a:pt x="1282" y="2672"/>
                      </a:cubicBezTo>
                      <a:cubicBezTo>
                        <a:pt x="1279" y="2669"/>
                        <a:pt x="1275" y="2668"/>
                        <a:pt x="1271" y="2668"/>
                      </a:cubicBezTo>
                      <a:cubicBezTo>
                        <a:pt x="1264" y="2669"/>
                        <a:pt x="1259" y="2672"/>
                        <a:pt x="1256" y="2678"/>
                      </a:cubicBezTo>
                      <a:cubicBezTo>
                        <a:pt x="1253" y="2683"/>
                        <a:pt x="1251" y="2690"/>
                        <a:pt x="1252" y="2696"/>
                      </a:cubicBezTo>
                      <a:cubicBezTo>
                        <a:pt x="1254" y="2703"/>
                        <a:pt x="1257" y="2708"/>
                        <a:pt x="1262" y="2713"/>
                      </a:cubicBezTo>
                      <a:cubicBezTo>
                        <a:pt x="1267" y="2718"/>
                        <a:pt x="1273" y="2720"/>
                        <a:pt x="1281" y="2720"/>
                      </a:cubicBezTo>
                      <a:cubicBezTo>
                        <a:pt x="1288" y="2720"/>
                        <a:pt x="1294" y="2717"/>
                        <a:pt x="1299" y="2713"/>
                      </a:cubicBezTo>
                      <a:cubicBezTo>
                        <a:pt x="1313" y="2700"/>
                        <a:pt x="1310" y="2679"/>
                        <a:pt x="1300" y="2670"/>
                      </a:cubicBezTo>
                      <a:cubicBezTo>
                        <a:pt x="1278" y="2651"/>
                        <a:pt x="1267" y="2632"/>
                        <a:pt x="1257" y="2605"/>
                      </a:cubicBezTo>
                      <a:cubicBezTo>
                        <a:pt x="1256" y="2602"/>
                        <a:pt x="1255" y="2600"/>
                        <a:pt x="1255" y="2597"/>
                      </a:cubicBezTo>
                      <a:cubicBezTo>
                        <a:pt x="1255" y="2599"/>
                        <a:pt x="1255" y="2601"/>
                        <a:pt x="1255" y="2604"/>
                      </a:cubicBezTo>
                      <a:cubicBezTo>
                        <a:pt x="1254" y="2614"/>
                        <a:pt x="1252" y="2623"/>
                        <a:pt x="1247" y="2632"/>
                      </a:cubicBezTo>
                      <a:cubicBezTo>
                        <a:pt x="1249" y="2621"/>
                        <a:pt x="1251" y="2614"/>
                        <a:pt x="1251" y="2603"/>
                      </a:cubicBezTo>
                      <a:cubicBezTo>
                        <a:pt x="1251" y="2603"/>
                        <a:pt x="1251" y="2602"/>
                        <a:pt x="1252" y="2601"/>
                      </a:cubicBezTo>
                      <a:cubicBezTo>
                        <a:pt x="1250" y="2609"/>
                        <a:pt x="1237" y="2615"/>
                        <a:pt x="1229" y="2615"/>
                      </a:cubicBezTo>
                      <a:cubicBezTo>
                        <a:pt x="1224" y="2616"/>
                        <a:pt x="1219" y="2615"/>
                        <a:pt x="1215" y="2614"/>
                      </a:cubicBezTo>
                      <a:cubicBezTo>
                        <a:pt x="1207" y="2612"/>
                        <a:pt x="1198" y="2605"/>
                        <a:pt x="1197" y="2596"/>
                      </a:cubicBezTo>
                      <a:cubicBezTo>
                        <a:pt x="1189" y="2597"/>
                        <a:pt x="1182" y="2592"/>
                        <a:pt x="1176" y="2588"/>
                      </a:cubicBezTo>
                      <a:cubicBezTo>
                        <a:pt x="1168" y="2581"/>
                        <a:pt x="1158" y="2578"/>
                        <a:pt x="1152" y="2584"/>
                      </a:cubicBezTo>
                      <a:cubicBezTo>
                        <a:pt x="1153" y="2574"/>
                        <a:pt x="1171" y="2571"/>
                        <a:pt x="1180" y="2573"/>
                      </a:cubicBezTo>
                      <a:cubicBezTo>
                        <a:pt x="1193" y="2577"/>
                        <a:pt x="1200" y="2588"/>
                        <a:pt x="1209" y="2600"/>
                      </a:cubicBezTo>
                      <a:cubicBezTo>
                        <a:pt x="1215" y="2607"/>
                        <a:pt x="1221" y="2611"/>
                        <a:pt x="1230" y="2611"/>
                      </a:cubicBezTo>
                      <a:cubicBezTo>
                        <a:pt x="1237" y="2611"/>
                        <a:pt x="1248" y="2608"/>
                        <a:pt x="1252" y="2601"/>
                      </a:cubicBezTo>
                      <a:cubicBezTo>
                        <a:pt x="1251" y="2602"/>
                        <a:pt x="1250" y="2604"/>
                        <a:pt x="1248" y="2605"/>
                      </a:cubicBezTo>
                      <a:cubicBezTo>
                        <a:pt x="1245" y="2608"/>
                        <a:pt x="1239" y="2609"/>
                        <a:pt x="1234" y="2604"/>
                      </a:cubicBezTo>
                      <a:cubicBezTo>
                        <a:pt x="1235" y="2604"/>
                        <a:pt x="1236" y="2603"/>
                        <a:pt x="1237" y="2602"/>
                      </a:cubicBezTo>
                      <a:cubicBezTo>
                        <a:pt x="1243" y="2606"/>
                        <a:pt x="1249" y="2603"/>
                        <a:pt x="1251" y="2595"/>
                      </a:cubicBezTo>
                      <a:cubicBezTo>
                        <a:pt x="1252" y="2592"/>
                        <a:pt x="1252" y="2589"/>
                        <a:pt x="1252" y="2586"/>
                      </a:cubicBezTo>
                      <a:cubicBezTo>
                        <a:pt x="1245" y="2554"/>
                        <a:pt x="1246" y="2522"/>
                        <a:pt x="1253" y="2491"/>
                      </a:cubicBezTo>
                      <a:cubicBezTo>
                        <a:pt x="1245" y="2516"/>
                        <a:pt x="1234" y="2544"/>
                        <a:pt x="1210" y="2557"/>
                      </a:cubicBezTo>
                      <a:cubicBezTo>
                        <a:pt x="1198" y="2563"/>
                        <a:pt x="1187" y="2564"/>
                        <a:pt x="1175" y="2559"/>
                      </a:cubicBezTo>
                      <a:cubicBezTo>
                        <a:pt x="1164" y="2555"/>
                        <a:pt x="1155" y="2549"/>
                        <a:pt x="1150" y="2540"/>
                      </a:cubicBezTo>
                      <a:cubicBezTo>
                        <a:pt x="1136" y="2518"/>
                        <a:pt x="1143" y="2490"/>
                        <a:pt x="1165" y="2476"/>
                      </a:cubicBezTo>
                      <a:cubicBezTo>
                        <a:pt x="1184" y="2465"/>
                        <a:pt x="1211" y="2466"/>
                        <a:pt x="1221" y="2489"/>
                      </a:cubicBezTo>
                      <a:cubicBezTo>
                        <a:pt x="1224" y="2499"/>
                        <a:pt x="1223" y="2510"/>
                        <a:pt x="1215" y="2517"/>
                      </a:cubicBezTo>
                      <a:cubicBezTo>
                        <a:pt x="1212" y="2519"/>
                        <a:pt x="1209" y="2520"/>
                        <a:pt x="1205" y="2520"/>
                      </a:cubicBezTo>
                      <a:cubicBezTo>
                        <a:pt x="1205" y="2520"/>
                        <a:pt x="1205" y="2520"/>
                        <a:pt x="1205" y="2520"/>
                      </a:cubicBezTo>
                      <a:cubicBezTo>
                        <a:pt x="1197" y="2521"/>
                        <a:pt x="1189" y="2514"/>
                        <a:pt x="1188" y="2505"/>
                      </a:cubicBezTo>
                      <a:cubicBezTo>
                        <a:pt x="1188" y="2496"/>
                        <a:pt x="1195" y="2488"/>
                        <a:pt x="1204" y="2487"/>
                      </a:cubicBezTo>
                      <a:cubicBezTo>
                        <a:pt x="1213" y="2487"/>
                        <a:pt x="1220" y="2494"/>
                        <a:pt x="1221" y="2503"/>
                      </a:cubicBezTo>
                      <a:cubicBezTo>
                        <a:pt x="1221" y="2507"/>
                        <a:pt x="1220" y="2510"/>
                        <a:pt x="1218" y="2513"/>
                      </a:cubicBezTo>
                      <a:cubicBezTo>
                        <a:pt x="1218" y="2513"/>
                        <a:pt x="1218" y="2513"/>
                        <a:pt x="1218" y="2513"/>
                      </a:cubicBezTo>
                      <a:cubicBezTo>
                        <a:pt x="1223" y="2506"/>
                        <a:pt x="1223" y="2497"/>
                        <a:pt x="1220" y="2489"/>
                      </a:cubicBezTo>
                      <a:cubicBezTo>
                        <a:pt x="1209" y="2468"/>
                        <a:pt x="1183" y="2468"/>
                        <a:pt x="1166" y="2479"/>
                      </a:cubicBezTo>
                      <a:cubicBezTo>
                        <a:pt x="1146" y="2491"/>
                        <a:pt x="1139" y="2518"/>
                        <a:pt x="1152" y="2538"/>
                      </a:cubicBezTo>
                      <a:cubicBezTo>
                        <a:pt x="1154" y="2542"/>
                        <a:pt x="1157" y="2545"/>
                        <a:pt x="1160" y="2547"/>
                      </a:cubicBezTo>
                      <a:cubicBezTo>
                        <a:pt x="1158" y="2545"/>
                        <a:pt x="1157" y="2543"/>
                        <a:pt x="1156" y="2540"/>
                      </a:cubicBezTo>
                      <a:cubicBezTo>
                        <a:pt x="1154" y="2532"/>
                        <a:pt x="1156" y="2523"/>
                        <a:pt x="1163" y="2518"/>
                      </a:cubicBezTo>
                      <a:cubicBezTo>
                        <a:pt x="1169" y="2514"/>
                        <a:pt x="1179" y="2514"/>
                        <a:pt x="1184" y="2522"/>
                      </a:cubicBezTo>
                      <a:cubicBezTo>
                        <a:pt x="1186" y="2527"/>
                        <a:pt x="1186" y="2532"/>
                        <a:pt x="1182" y="2536"/>
                      </a:cubicBezTo>
                      <a:cubicBezTo>
                        <a:pt x="1175" y="2543"/>
                        <a:pt x="1166" y="2536"/>
                        <a:pt x="1168" y="2530"/>
                      </a:cubicBezTo>
                      <a:cubicBezTo>
                        <a:pt x="1169" y="2533"/>
                        <a:pt x="1172" y="2536"/>
                        <a:pt x="1175" y="2535"/>
                      </a:cubicBezTo>
                      <a:cubicBezTo>
                        <a:pt x="1179" y="2535"/>
                        <a:pt x="1182" y="2531"/>
                        <a:pt x="1181" y="2527"/>
                      </a:cubicBezTo>
                      <a:cubicBezTo>
                        <a:pt x="1180" y="2523"/>
                        <a:pt x="1177" y="2520"/>
                        <a:pt x="1174" y="2520"/>
                      </a:cubicBezTo>
                      <a:cubicBezTo>
                        <a:pt x="1167" y="2519"/>
                        <a:pt x="1162" y="2524"/>
                        <a:pt x="1160" y="2529"/>
                      </a:cubicBezTo>
                      <a:cubicBezTo>
                        <a:pt x="1155" y="2541"/>
                        <a:pt x="1165" y="2553"/>
                        <a:pt x="1176" y="2557"/>
                      </a:cubicBezTo>
                      <a:cubicBezTo>
                        <a:pt x="1187" y="2560"/>
                        <a:pt x="1198" y="2559"/>
                        <a:pt x="1209" y="2554"/>
                      </a:cubicBezTo>
                      <a:cubicBezTo>
                        <a:pt x="1241" y="2536"/>
                        <a:pt x="1250" y="2482"/>
                        <a:pt x="1267" y="2445"/>
                      </a:cubicBezTo>
                      <a:cubicBezTo>
                        <a:pt x="1261" y="2451"/>
                        <a:pt x="1255" y="2454"/>
                        <a:pt x="1246" y="2457"/>
                      </a:cubicBezTo>
                      <a:cubicBezTo>
                        <a:pt x="1242" y="2458"/>
                        <a:pt x="1238" y="2459"/>
                        <a:pt x="1234" y="2459"/>
                      </a:cubicBezTo>
                      <a:cubicBezTo>
                        <a:pt x="1234" y="2458"/>
                        <a:pt x="1234" y="2457"/>
                        <a:pt x="1234" y="2456"/>
                      </a:cubicBezTo>
                      <a:cubicBezTo>
                        <a:pt x="1243" y="2455"/>
                        <a:pt x="1253" y="2451"/>
                        <a:pt x="1261" y="2446"/>
                      </a:cubicBezTo>
                      <a:cubicBezTo>
                        <a:pt x="1266" y="2442"/>
                        <a:pt x="1270" y="2438"/>
                        <a:pt x="1274" y="2433"/>
                      </a:cubicBezTo>
                      <a:cubicBezTo>
                        <a:pt x="1268" y="2438"/>
                        <a:pt x="1260" y="2440"/>
                        <a:pt x="1255" y="2439"/>
                      </a:cubicBezTo>
                      <a:cubicBezTo>
                        <a:pt x="1250" y="2439"/>
                        <a:pt x="1245" y="2436"/>
                        <a:pt x="1243" y="2433"/>
                      </a:cubicBezTo>
                      <a:cubicBezTo>
                        <a:pt x="1238" y="2426"/>
                        <a:pt x="1238" y="2417"/>
                        <a:pt x="1246" y="2411"/>
                      </a:cubicBezTo>
                      <a:cubicBezTo>
                        <a:pt x="1250" y="2408"/>
                        <a:pt x="1256" y="2409"/>
                        <a:pt x="1259" y="2412"/>
                      </a:cubicBezTo>
                      <a:cubicBezTo>
                        <a:pt x="1266" y="2419"/>
                        <a:pt x="1260" y="2428"/>
                        <a:pt x="1255" y="2427"/>
                      </a:cubicBezTo>
                      <a:cubicBezTo>
                        <a:pt x="1258" y="2426"/>
                        <a:pt x="1260" y="2423"/>
                        <a:pt x="1259" y="2420"/>
                      </a:cubicBezTo>
                      <a:cubicBezTo>
                        <a:pt x="1259" y="2416"/>
                        <a:pt x="1254" y="2413"/>
                        <a:pt x="1250" y="2414"/>
                      </a:cubicBezTo>
                      <a:cubicBezTo>
                        <a:pt x="1247" y="2415"/>
                        <a:pt x="1244" y="2418"/>
                        <a:pt x="1244" y="2422"/>
                      </a:cubicBezTo>
                      <a:cubicBezTo>
                        <a:pt x="1243" y="2428"/>
                        <a:pt x="1248" y="2433"/>
                        <a:pt x="1254" y="2435"/>
                      </a:cubicBezTo>
                      <a:cubicBezTo>
                        <a:pt x="1258" y="2437"/>
                        <a:pt x="1264" y="2436"/>
                        <a:pt x="1268" y="2433"/>
                      </a:cubicBezTo>
                      <a:cubicBezTo>
                        <a:pt x="1275" y="2430"/>
                        <a:pt x="1278" y="2424"/>
                        <a:pt x="1282" y="2417"/>
                      </a:cubicBezTo>
                      <a:cubicBezTo>
                        <a:pt x="1294" y="2397"/>
                        <a:pt x="1308" y="2377"/>
                        <a:pt x="1325" y="2359"/>
                      </a:cubicBezTo>
                      <a:cubicBezTo>
                        <a:pt x="1327" y="2356"/>
                        <a:pt x="1344" y="2339"/>
                        <a:pt x="1358" y="2328"/>
                      </a:cubicBezTo>
                      <a:cubicBezTo>
                        <a:pt x="1338" y="2335"/>
                        <a:pt x="1316" y="2337"/>
                        <a:pt x="1295" y="2332"/>
                      </a:cubicBezTo>
                      <a:cubicBezTo>
                        <a:pt x="1288" y="2331"/>
                        <a:pt x="1282" y="2329"/>
                        <a:pt x="1277" y="2327"/>
                      </a:cubicBezTo>
                      <a:cubicBezTo>
                        <a:pt x="1268" y="2324"/>
                        <a:pt x="1252" y="2318"/>
                        <a:pt x="1245" y="2328"/>
                      </a:cubicBezTo>
                      <a:cubicBezTo>
                        <a:pt x="1243" y="2333"/>
                        <a:pt x="1242" y="2339"/>
                        <a:pt x="1246" y="2342"/>
                      </a:cubicBezTo>
                      <a:cubicBezTo>
                        <a:pt x="1249" y="2344"/>
                        <a:pt x="1252" y="2344"/>
                        <a:pt x="1255" y="2343"/>
                      </a:cubicBezTo>
                      <a:cubicBezTo>
                        <a:pt x="1258" y="2341"/>
                        <a:pt x="1259" y="2337"/>
                        <a:pt x="1257" y="2335"/>
                      </a:cubicBezTo>
                      <a:cubicBezTo>
                        <a:pt x="1255" y="2333"/>
                        <a:pt x="1252" y="2332"/>
                        <a:pt x="1250" y="2333"/>
                      </a:cubicBezTo>
                      <a:cubicBezTo>
                        <a:pt x="1253" y="2329"/>
                        <a:pt x="1261" y="2331"/>
                        <a:pt x="1261" y="2339"/>
                      </a:cubicBezTo>
                      <a:cubicBezTo>
                        <a:pt x="1260" y="2343"/>
                        <a:pt x="1257" y="2346"/>
                        <a:pt x="1253" y="2347"/>
                      </a:cubicBezTo>
                      <a:cubicBezTo>
                        <a:pt x="1246" y="2348"/>
                        <a:pt x="1241" y="2343"/>
                        <a:pt x="1240" y="2336"/>
                      </a:cubicBezTo>
                      <a:cubicBezTo>
                        <a:pt x="1239" y="2330"/>
                        <a:pt x="1244" y="2323"/>
                        <a:pt x="1250" y="2321"/>
                      </a:cubicBezTo>
                      <a:cubicBezTo>
                        <a:pt x="1253" y="2320"/>
                        <a:pt x="1256" y="2319"/>
                        <a:pt x="1259" y="2319"/>
                      </a:cubicBezTo>
                      <a:cubicBezTo>
                        <a:pt x="1248" y="2314"/>
                        <a:pt x="1239" y="2309"/>
                        <a:pt x="1231" y="2303"/>
                      </a:cubicBezTo>
                      <a:cubicBezTo>
                        <a:pt x="1217" y="2293"/>
                        <a:pt x="1200" y="2269"/>
                        <a:pt x="1187" y="2265"/>
                      </a:cubicBezTo>
                      <a:cubicBezTo>
                        <a:pt x="1183" y="2264"/>
                        <a:pt x="1181" y="2264"/>
                        <a:pt x="1177" y="2264"/>
                      </a:cubicBezTo>
                      <a:cubicBezTo>
                        <a:pt x="1171" y="2265"/>
                        <a:pt x="1166" y="2268"/>
                        <a:pt x="1162" y="2272"/>
                      </a:cubicBezTo>
                      <a:cubicBezTo>
                        <a:pt x="1157" y="2277"/>
                        <a:pt x="1155" y="2283"/>
                        <a:pt x="1155" y="2290"/>
                      </a:cubicBezTo>
                      <a:cubicBezTo>
                        <a:pt x="1155" y="2298"/>
                        <a:pt x="1159" y="2305"/>
                        <a:pt x="1164" y="2311"/>
                      </a:cubicBezTo>
                      <a:cubicBezTo>
                        <a:pt x="1170" y="2317"/>
                        <a:pt x="1176" y="2319"/>
                        <a:pt x="1184" y="2320"/>
                      </a:cubicBezTo>
                      <a:cubicBezTo>
                        <a:pt x="1192" y="2320"/>
                        <a:pt x="1199" y="2317"/>
                        <a:pt x="1203" y="2310"/>
                      </a:cubicBezTo>
                      <a:cubicBezTo>
                        <a:pt x="1206" y="2305"/>
                        <a:pt x="1206" y="2299"/>
                        <a:pt x="1204" y="2294"/>
                      </a:cubicBezTo>
                      <a:cubicBezTo>
                        <a:pt x="1204" y="2295"/>
                        <a:pt x="1204" y="2295"/>
                        <a:pt x="1204" y="2295"/>
                      </a:cubicBezTo>
                      <a:cubicBezTo>
                        <a:pt x="1207" y="2305"/>
                        <a:pt x="1195" y="2310"/>
                        <a:pt x="1193" y="2301"/>
                      </a:cubicBezTo>
                      <a:cubicBezTo>
                        <a:pt x="1191" y="2297"/>
                        <a:pt x="1195" y="2289"/>
                        <a:pt x="1185" y="2284"/>
                      </a:cubicBezTo>
                      <a:cubicBezTo>
                        <a:pt x="1189" y="2284"/>
                        <a:pt x="1193" y="2285"/>
                        <a:pt x="1197" y="2287"/>
                      </a:cubicBezTo>
                      <a:cubicBezTo>
                        <a:pt x="1198" y="2287"/>
                        <a:pt x="1199" y="2288"/>
                        <a:pt x="1200" y="2289"/>
                      </a:cubicBezTo>
                      <a:cubicBezTo>
                        <a:pt x="1206" y="2295"/>
                        <a:pt x="1207" y="2303"/>
                        <a:pt x="1204" y="2310"/>
                      </a:cubicBezTo>
                      <a:cubicBezTo>
                        <a:pt x="1200" y="2318"/>
                        <a:pt x="1192" y="2321"/>
                        <a:pt x="1184" y="2321"/>
                      </a:cubicBezTo>
                      <a:cubicBezTo>
                        <a:pt x="1176" y="2321"/>
                        <a:pt x="1169" y="2318"/>
                        <a:pt x="1163" y="2312"/>
                      </a:cubicBezTo>
                      <a:cubicBezTo>
                        <a:pt x="1157" y="2306"/>
                        <a:pt x="1153" y="2298"/>
                        <a:pt x="1153" y="2290"/>
                      </a:cubicBezTo>
                      <a:cubicBezTo>
                        <a:pt x="1152" y="2282"/>
                        <a:pt x="1155" y="2275"/>
                        <a:pt x="1160" y="2269"/>
                      </a:cubicBezTo>
                      <a:cubicBezTo>
                        <a:pt x="1165" y="2265"/>
                        <a:pt x="1170" y="2262"/>
                        <a:pt x="1177" y="2261"/>
                      </a:cubicBezTo>
                      <a:cubicBezTo>
                        <a:pt x="1181" y="2261"/>
                        <a:pt x="1184" y="2261"/>
                        <a:pt x="1188" y="2262"/>
                      </a:cubicBezTo>
                      <a:cubicBezTo>
                        <a:pt x="1188" y="2262"/>
                        <a:pt x="1188" y="2262"/>
                        <a:pt x="1189" y="2262"/>
                      </a:cubicBezTo>
                      <a:cubicBezTo>
                        <a:pt x="1188" y="2261"/>
                        <a:pt x="1188" y="2261"/>
                        <a:pt x="1188" y="2261"/>
                      </a:cubicBezTo>
                      <a:cubicBezTo>
                        <a:pt x="1187" y="2260"/>
                        <a:pt x="1187" y="2260"/>
                        <a:pt x="1187" y="2260"/>
                      </a:cubicBezTo>
                      <a:cubicBezTo>
                        <a:pt x="1184" y="2256"/>
                        <a:pt x="1180" y="2252"/>
                        <a:pt x="1178" y="2247"/>
                      </a:cubicBezTo>
                      <a:cubicBezTo>
                        <a:pt x="1171" y="2235"/>
                        <a:pt x="1165" y="2218"/>
                        <a:pt x="1172" y="2204"/>
                      </a:cubicBezTo>
                      <a:cubicBezTo>
                        <a:pt x="1175" y="2199"/>
                        <a:pt x="1179" y="2195"/>
                        <a:pt x="1185" y="2193"/>
                      </a:cubicBezTo>
                      <a:cubicBezTo>
                        <a:pt x="1187" y="2192"/>
                        <a:pt x="1187" y="2192"/>
                        <a:pt x="1187" y="2192"/>
                      </a:cubicBezTo>
                      <a:cubicBezTo>
                        <a:pt x="1194" y="2190"/>
                        <a:pt x="1201" y="2191"/>
                        <a:pt x="1208" y="2194"/>
                      </a:cubicBezTo>
                      <a:cubicBezTo>
                        <a:pt x="1214" y="2197"/>
                        <a:pt x="1219" y="2201"/>
                        <a:pt x="1222" y="2208"/>
                      </a:cubicBezTo>
                      <a:cubicBezTo>
                        <a:pt x="1224" y="2214"/>
                        <a:pt x="1224" y="2222"/>
                        <a:pt x="1220" y="2228"/>
                      </a:cubicBezTo>
                      <a:cubicBezTo>
                        <a:pt x="1217" y="2232"/>
                        <a:pt x="1213" y="2234"/>
                        <a:pt x="1208" y="2235"/>
                      </a:cubicBezTo>
                      <a:cubicBezTo>
                        <a:pt x="1202" y="2235"/>
                        <a:pt x="1197" y="2233"/>
                        <a:pt x="1194" y="2228"/>
                      </a:cubicBezTo>
                      <a:cubicBezTo>
                        <a:pt x="1192" y="2226"/>
                        <a:pt x="1191" y="2224"/>
                        <a:pt x="1191" y="2221"/>
                      </a:cubicBezTo>
                      <a:cubicBezTo>
                        <a:pt x="1191" y="2224"/>
                        <a:pt x="1192" y="2226"/>
                        <a:pt x="1194" y="2228"/>
                      </a:cubicBezTo>
                      <a:cubicBezTo>
                        <a:pt x="1197" y="2232"/>
                        <a:pt x="1202" y="2234"/>
                        <a:pt x="1208" y="2234"/>
                      </a:cubicBezTo>
                      <a:cubicBezTo>
                        <a:pt x="1213" y="2234"/>
                        <a:pt x="1216" y="2231"/>
                        <a:pt x="1219" y="2227"/>
                      </a:cubicBezTo>
                      <a:cubicBezTo>
                        <a:pt x="1223" y="2221"/>
                        <a:pt x="1223" y="2215"/>
                        <a:pt x="1220" y="2208"/>
                      </a:cubicBezTo>
                      <a:cubicBezTo>
                        <a:pt x="1217" y="2202"/>
                        <a:pt x="1213" y="2198"/>
                        <a:pt x="1207" y="2195"/>
                      </a:cubicBezTo>
                      <a:cubicBezTo>
                        <a:pt x="1200" y="2193"/>
                        <a:pt x="1193" y="2193"/>
                        <a:pt x="1186" y="2195"/>
                      </a:cubicBezTo>
                      <a:cubicBezTo>
                        <a:pt x="1181" y="2197"/>
                        <a:pt x="1177" y="2201"/>
                        <a:pt x="1174" y="2206"/>
                      </a:cubicBezTo>
                      <a:cubicBezTo>
                        <a:pt x="1169" y="2218"/>
                        <a:pt x="1176" y="2236"/>
                        <a:pt x="1183" y="2247"/>
                      </a:cubicBezTo>
                      <a:cubicBezTo>
                        <a:pt x="1186" y="2253"/>
                        <a:pt x="1192" y="2259"/>
                        <a:pt x="1197" y="2264"/>
                      </a:cubicBezTo>
                      <a:cubicBezTo>
                        <a:pt x="1196" y="2263"/>
                        <a:pt x="1196" y="2262"/>
                        <a:pt x="1196" y="2261"/>
                      </a:cubicBezTo>
                      <a:cubicBezTo>
                        <a:pt x="1195" y="2254"/>
                        <a:pt x="1198" y="2247"/>
                        <a:pt x="1203" y="2244"/>
                      </a:cubicBezTo>
                      <a:cubicBezTo>
                        <a:pt x="1209" y="2241"/>
                        <a:pt x="1217" y="2242"/>
                        <a:pt x="1220" y="2249"/>
                      </a:cubicBezTo>
                      <a:cubicBezTo>
                        <a:pt x="1221" y="2253"/>
                        <a:pt x="1220" y="2257"/>
                        <a:pt x="1217" y="2260"/>
                      </a:cubicBezTo>
                      <a:cubicBezTo>
                        <a:pt x="1211" y="2265"/>
                        <a:pt x="1204" y="2258"/>
                        <a:pt x="1206" y="2254"/>
                      </a:cubicBezTo>
                      <a:cubicBezTo>
                        <a:pt x="1207" y="2257"/>
                        <a:pt x="1209" y="2259"/>
                        <a:pt x="1211" y="2259"/>
                      </a:cubicBezTo>
                      <a:cubicBezTo>
                        <a:pt x="1215" y="2259"/>
                        <a:pt x="1217" y="2256"/>
                        <a:pt x="1217" y="2252"/>
                      </a:cubicBezTo>
                      <a:cubicBezTo>
                        <a:pt x="1217" y="2250"/>
                        <a:pt x="1215" y="2247"/>
                        <a:pt x="1212" y="2246"/>
                      </a:cubicBezTo>
                      <a:cubicBezTo>
                        <a:pt x="1207" y="2245"/>
                        <a:pt x="1202" y="2248"/>
                        <a:pt x="1200" y="2252"/>
                      </a:cubicBezTo>
                      <a:cubicBezTo>
                        <a:pt x="1198" y="2256"/>
                        <a:pt x="1199" y="2260"/>
                        <a:pt x="1200" y="2264"/>
                      </a:cubicBezTo>
                      <a:cubicBezTo>
                        <a:pt x="1204" y="2278"/>
                        <a:pt x="1236" y="2304"/>
                        <a:pt x="1248" y="2310"/>
                      </a:cubicBezTo>
                      <a:cubicBezTo>
                        <a:pt x="1238" y="2300"/>
                        <a:pt x="1230" y="2287"/>
                        <a:pt x="1226" y="2272"/>
                      </a:cubicBezTo>
                      <a:cubicBezTo>
                        <a:pt x="1219" y="2237"/>
                        <a:pt x="1235" y="2191"/>
                        <a:pt x="1274" y="2186"/>
                      </a:cubicBezTo>
                      <a:cubicBezTo>
                        <a:pt x="1286" y="2185"/>
                        <a:pt x="1300" y="2190"/>
                        <a:pt x="1305" y="2203"/>
                      </a:cubicBezTo>
                      <a:cubicBezTo>
                        <a:pt x="1308" y="2212"/>
                        <a:pt x="1305" y="2223"/>
                        <a:pt x="1297" y="2228"/>
                      </a:cubicBezTo>
                      <a:cubicBezTo>
                        <a:pt x="1288" y="2233"/>
                        <a:pt x="1278" y="2232"/>
                        <a:pt x="1271" y="2225"/>
                      </a:cubicBezTo>
                      <a:cubicBezTo>
                        <a:pt x="1267" y="2221"/>
                        <a:pt x="1265" y="2215"/>
                        <a:pt x="1266" y="2209"/>
                      </a:cubicBezTo>
                      <a:cubicBezTo>
                        <a:pt x="1266" y="2207"/>
                        <a:pt x="1267" y="2205"/>
                        <a:pt x="1268" y="2203"/>
                      </a:cubicBezTo>
                      <a:cubicBezTo>
                        <a:pt x="1270" y="2199"/>
                        <a:pt x="1275" y="2196"/>
                        <a:pt x="1281" y="2195"/>
                      </a:cubicBezTo>
                      <a:cubicBezTo>
                        <a:pt x="1289" y="2195"/>
                        <a:pt x="1297" y="2202"/>
                        <a:pt x="1297" y="2210"/>
                      </a:cubicBezTo>
                      <a:cubicBezTo>
                        <a:pt x="1298" y="2219"/>
                        <a:pt x="1291" y="2226"/>
                        <a:pt x="1282" y="2227"/>
                      </a:cubicBezTo>
                      <a:cubicBezTo>
                        <a:pt x="1278" y="2227"/>
                        <a:pt x="1273" y="2225"/>
                        <a:pt x="1270" y="2222"/>
                      </a:cubicBezTo>
                      <a:cubicBezTo>
                        <a:pt x="1271" y="2223"/>
                        <a:pt x="1271" y="2223"/>
                        <a:pt x="1272" y="2224"/>
                      </a:cubicBezTo>
                      <a:cubicBezTo>
                        <a:pt x="1278" y="2230"/>
                        <a:pt x="1287" y="2231"/>
                        <a:pt x="1295" y="2226"/>
                      </a:cubicBezTo>
                      <a:cubicBezTo>
                        <a:pt x="1303" y="2221"/>
                        <a:pt x="1305" y="2212"/>
                        <a:pt x="1302" y="2204"/>
                      </a:cubicBezTo>
                      <a:cubicBezTo>
                        <a:pt x="1297" y="2193"/>
                        <a:pt x="1285" y="2189"/>
                        <a:pt x="1274" y="2190"/>
                      </a:cubicBezTo>
                      <a:cubicBezTo>
                        <a:pt x="1238" y="2196"/>
                        <a:pt x="1225" y="2239"/>
                        <a:pt x="1232" y="2270"/>
                      </a:cubicBezTo>
                      <a:cubicBezTo>
                        <a:pt x="1240" y="2302"/>
                        <a:pt x="1265" y="2320"/>
                        <a:pt x="1296" y="2327"/>
                      </a:cubicBezTo>
                      <a:cubicBezTo>
                        <a:pt x="1359" y="2339"/>
                        <a:pt x="1410" y="2297"/>
                        <a:pt x="1442" y="2246"/>
                      </a:cubicBezTo>
                      <a:cubicBezTo>
                        <a:pt x="1453" y="2228"/>
                        <a:pt x="1461" y="2212"/>
                        <a:pt x="1465" y="2190"/>
                      </a:cubicBezTo>
                      <a:cubicBezTo>
                        <a:pt x="1469" y="2169"/>
                        <a:pt x="1469" y="2145"/>
                        <a:pt x="1459" y="2129"/>
                      </a:cubicBezTo>
                      <a:cubicBezTo>
                        <a:pt x="1458" y="2129"/>
                        <a:pt x="1458" y="2129"/>
                        <a:pt x="1458" y="2129"/>
                      </a:cubicBezTo>
                      <a:cubicBezTo>
                        <a:pt x="1464" y="2140"/>
                        <a:pt x="1465" y="2156"/>
                        <a:pt x="1462" y="2168"/>
                      </a:cubicBezTo>
                      <a:cubicBezTo>
                        <a:pt x="1457" y="2191"/>
                        <a:pt x="1435" y="2219"/>
                        <a:pt x="1412" y="2228"/>
                      </a:cubicBezTo>
                      <a:cubicBezTo>
                        <a:pt x="1412" y="2226"/>
                        <a:pt x="1411" y="2224"/>
                        <a:pt x="1410" y="2224"/>
                      </a:cubicBezTo>
                      <a:cubicBezTo>
                        <a:pt x="1433" y="2215"/>
                        <a:pt x="1452" y="2190"/>
                        <a:pt x="1458" y="2167"/>
                      </a:cubicBezTo>
                      <a:cubicBezTo>
                        <a:pt x="1462" y="2151"/>
                        <a:pt x="1461" y="2129"/>
                        <a:pt x="1447" y="2119"/>
                      </a:cubicBezTo>
                      <a:cubicBezTo>
                        <a:pt x="1443" y="2116"/>
                        <a:pt x="1439" y="2115"/>
                        <a:pt x="1434" y="2114"/>
                      </a:cubicBezTo>
                      <a:cubicBezTo>
                        <a:pt x="1429" y="2114"/>
                        <a:pt x="1425" y="2116"/>
                        <a:pt x="1421" y="2119"/>
                      </a:cubicBezTo>
                      <a:cubicBezTo>
                        <a:pt x="1418" y="2122"/>
                        <a:pt x="1416" y="2126"/>
                        <a:pt x="1416" y="2130"/>
                      </a:cubicBezTo>
                      <a:cubicBezTo>
                        <a:pt x="1416" y="2135"/>
                        <a:pt x="1417" y="2138"/>
                        <a:pt x="1421" y="2141"/>
                      </a:cubicBezTo>
                      <a:cubicBezTo>
                        <a:pt x="1424" y="2144"/>
                        <a:pt x="1427" y="2145"/>
                        <a:pt x="1431" y="2144"/>
                      </a:cubicBezTo>
                      <a:cubicBezTo>
                        <a:pt x="1433" y="2143"/>
                        <a:pt x="1434" y="2142"/>
                        <a:pt x="1435" y="2141"/>
                      </a:cubicBezTo>
                      <a:cubicBezTo>
                        <a:pt x="1436" y="2139"/>
                        <a:pt x="1436" y="2138"/>
                        <a:pt x="1436" y="2136"/>
                      </a:cubicBezTo>
                      <a:cubicBezTo>
                        <a:pt x="1436" y="2135"/>
                        <a:pt x="1436" y="2133"/>
                        <a:pt x="1435" y="2133"/>
                      </a:cubicBezTo>
                      <a:cubicBezTo>
                        <a:pt x="1434" y="2132"/>
                        <a:pt x="1433" y="2131"/>
                        <a:pt x="1431" y="2132"/>
                      </a:cubicBezTo>
                      <a:cubicBezTo>
                        <a:pt x="1433" y="2131"/>
                        <a:pt x="1434" y="2132"/>
                        <a:pt x="1435" y="2132"/>
                      </a:cubicBezTo>
                      <a:cubicBezTo>
                        <a:pt x="1436" y="2133"/>
                        <a:pt x="1436" y="2135"/>
                        <a:pt x="1436" y="2136"/>
                      </a:cubicBezTo>
                      <a:cubicBezTo>
                        <a:pt x="1437" y="2138"/>
                        <a:pt x="1436" y="2139"/>
                        <a:pt x="1435" y="2141"/>
                      </a:cubicBezTo>
                      <a:cubicBezTo>
                        <a:pt x="1434" y="2143"/>
                        <a:pt x="1433" y="2143"/>
                        <a:pt x="1431" y="2144"/>
                      </a:cubicBezTo>
                      <a:cubicBezTo>
                        <a:pt x="1427" y="2146"/>
                        <a:pt x="1423" y="2145"/>
                        <a:pt x="1420" y="2142"/>
                      </a:cubicBezTo>
                      <a:cubicBezTo>
                        <a:pt x="1416" y="2139"/>
                        <a:pt x="1415" y="2135"/>
                        <a:pt x="1415" y="2130"/>
                      </a:cubicBezTo>
                      <a:cubicBezTo>
                        <a:pt x="1415" y="2125"/>
                        <a:pt x="1417" y="2121"/>
                        <a:pt x="1420" y="2118"/>
                      </a:cubicBezTo>
                      <a:cubicBezTo>
                        <a:pt x="1424" y="2114"/>
                        <a:pt x="1429" y="2113"/>
                        <a:pt x="1435" y="2113"/>
                      </a:cubicBezTo>
                      <a:cubicBezTo>
                        <a:pt x="1438" y="2113"/>
                        <a:pt x="1441" y="2113"/>
                        <a:pt x="1444" y="2114"/>
                      </a:cubicBezTo>
                      <a:cubicBezTo>
                        <a:pt x="1442" y="2113"/>
                        <a:pt x="1439" y="2112"/>
                        <a:pt x="1437" y="2111"/>
                      </a:cubicBezTo>
                      <a:cubicBezTo>
                        <a:pt x="1424" y="2106"/>
                        <a:pt x="1413" y="2107"/>
                        <a:pt x="1399" y="2109"/>
                      </a:cubicBezTo>
                      <a:cubicBezTo>
                        <a:pt x="1383" y="2113"/>
                        <a:pt x="1373" y="2119"/>
                        <a:pt x="1360" y="2129"/>
                      </a:cubicBezTo>
                      <a:cubicBezTo>
                        <a:pt x="1336" y="2147"/>
                        <a:pt x="1313" y="2174"/>
                        <a:pt x="1281" y="2174"/>
                      </a:cubicBezTo>
                      <a:cubicBezTo>
                        <a:pt x="1276" y="2174"/>
                        <a:pt x="1272" y="2173"/>
                        <a:pt x="1267" y="2172"/>
                      </a:cubicBezTo>
                      <a:cubicBezTo>
                        <a:pt x="1263" y="2171"/>
                        <a:pt x="1257" y="2168"/>
                        <a:pt x="1251" y="2166"/>
                      </a:cubicBezTo>
                      <a:cubicBezTo>
                        <a:pt x="1238" y="2163"/>
                        <a:pt x="1230" y="2171"/>
                        <a:pt x="1230" y="2179"/>
                      </a:cubicBezTo>
                      <a:cubicBezTo>
                        <a:pt x="1230" y="2182"/>
                        <a:pt x="1232" y="2185"/>
                        <a:pt x="1234" y="2187"/>
                      </a:cubicBezTo>
                      <a:cubicBezTo>
                        <a:pt x="1237" y="2189"/>
                        <a:pt x="1240" y="2189"/>
                        <a:pt x="1243" y="2187"/>
                      </a:cubicBezTo>
                      <a:cubicBezTo>
                        <a:pt x="1245" y="2186"/>
                        <a:pt x="1246" y="2182"/>
                        <a:pt x="1244" y="2179"/>
                      </a:cubicBezTo>
                      <a:cubicBezTo>
                        <a:pt x="1243" y="2177"/>
                        <a:pt x="1240" y="2177"/>
                        <a:pt x="1238" y="2178"/>
                      </a:cubicBezTo>
                      <a:cubicBezTo>
                        <a:pt x="1239" y="2176"/>
                        <a:pt x="1243" y="2176"/>
                        <a:pt x="1245" y="2178"/>
                      </a:cubicBezTo>
                      <a:cubicBezTo>
                        <a:pt x="1247" y="2179"/>
                        <a:pt x="1248" y="2182"/>
                        <a:pt x="1247" y="2184"/>
                      </a:cubicBezTo>
                      <a:cubicBezTo>
                        <a:pt x="1246" y="2192"/>
                        <a:pt x="1235" y="2193"/>
                        <a:pt x="1231" y="2188"/>
                      </a:cubicBezTo>
                      <a:cubicBezTo>
                        <a:pt x="1228" y="2184"/>
                        <a:pt x="1227" y="2179"/>
                        <a:pt x="1228" y="2174"/>
                      </a:cubicBezTo>
                      <a:cubicBezTo>
                        <a:pt x="1230" y="2167"/>
                        <a:pt x="1238" y="2163"/>
                        <a:pt x="1247" y="2164"/>
                      </a:cubicBezTo>
                      <a:cubicBezTo>
                        <a:pt x="1244" y="2163"/>
                        <a:pt x="1242" y="2161"/>
                        <a:pt x="1239" y="2160"/>
                      </a:cubicBezTo>
                      <a:cubicBezTo>
                        <a:pt x="1235" y="2159"/>
                        <a:pt x="1228" y="2160"/>
                        <a:pt x="1223" y="2164"/>
                      </a:cubicBezTo>
                      <a:cubicBezTo>
                        <a:pt x="1216" y="2170"/>
                        <a:pt x="1217" y="2181"/>
                        <a:pt x="1223" y="2189"/>
                      </a:cubicBezTo>
                      <a:cubicBezTo>
                        <a:pt x="1226" y="2194"/>
                        <a:pt x="1231" y="2198"/>
                        <a:pt x="1231" y="2206"/>
                      </a:cubicBezTo>
                      <a:cubicBezTo>
                        <a:pt x="1232" y="2213"/>
                        <a:pt x="1229" y="2219"/>
                        <a:pt x="1224" y="2223"/>
                      </a:cubicBezTo>
                      <a:cubicBezTo>
                        <a:pt x="1232" y="2205"/>
                        <a:pt x="1217" y="2201"/>
                        <a:pt x="1212" y="2189"/>
                      </a:cubicBezTo>
                      <a:cubicBezTo>
                        <a:pt x="1208" y="2181"/>
                        <a:pt x="1208" y="2173"/>
                        <a:pt x="1212" y="2166"/>
                      </a:cubicBezTo>
                      <a:cubicBezTo>
                        <a:pt x="1216" y="2160"/>
                        <a:pt x="1227" y="2154"/>
                        <a:pt x="1236" y="2158"/>
                      </a:cubicBezTo>
                      <a:cubicBezTo>
                        <a:pt x="1236" y="2158"/>
                        <a:pt x="1235" y="2157"/>
                        <a:pt x="1234" y="2157"/>
                      </a:cubicBezTo>
                      <a:cubicBezTo>
                        <a:pt x="1221" y="2147"/>
                        <a:pt x="1214" y="2135"/>
                        <a:pt x="1216" y="2118"/>
                      </a:cubicBezTo>
                      <a:cubicBezTo>
                        <a:pt x="1216" y="2115"/>
                        <a:pt x="1217" y="2112"/>
                        <a:pt x="1217" y="2109"/>
                      </a:cubicBezTo>
                      <a:cubicBezTo>
                        <a:pt x="1218" y="2109"/>
                        <a:pt x="1219" y="2110"/>
                        <a:pt x="1220" y="2110"/>
                      </a:cubicBezTo>
                      <a:cubicBezTo>
                        <a:pt x="1219" y="2112"/>
                        <a:pt x="1219" y="2115"/>
                        <a:pt x="1218" y="2118"/>
                      </a:cubicBezTo>
                      <a:cubicBezTo>
                        <a:pt x="1218" y="2134"/>
                        <a:pt x="1224" y="2145"/>
                        <a:pt x="1237" y="2154"/>
                      </a:cubicBezTo>
                      <a:cubicBezTo>
                        <a:pt x="1238" y="2155"/>
                        <a:pt x="1240" y="2156"/>
                        <a:pt x="1241" y="2157"/>
                      </a:cubicBezTo>
                      <a:cubicBezTo>
                        <a:pt x="1237" y="2153"/>
                        <a:pt x="1235" y="2148"/>
                        <a:pt x="1233" y="2142"/>
                      </a:cubicBezTo>
                      <a:cubicBezTo>
                        <a:pt x="1233" y="2138"/>
                        <a:pt x="1233" y="2135"/>
                        <a:pt x="1234" y="2131"/>
                      </a:cubicBezTo>
                      <a:cubicBezTo>
                        <a:pt x="1234" y="2128"/>
                        <a:pt x="1236" y="2125"/>
                        <a:pt x="1238" y="2122"/>
                      </a:cubicBezTo>
                      <a:cubicBezTo>
                        <a:pt x="1244" y="2115"/>
                        <a:pt x="1254" y="2113"/>
                        <a:pt x="1261" y="2120"/>
                      </a:cubicBezTo>
                      <a:cubicBezTo>
                        <a:pt x="1263" y="2122"/>
                        <a:pt x="1265" y="2126"/>
                        <a:pt x="1265" y="2130"/>
                      </a:cubicBezTo>
                      <a:cubicBezTo>
                        <a:pt x="1265" y="2132"/>
                        <a:pt x="1265" y="2133"/>
                        <a:pt x="1264" y="2135"/>
                      </a:cubicBezTo>
                      <a:cubicBezTo>
                        <a:pt x="1262" y="2138"/>
                        <a:pt x="1260" y="2140"/>
                        <a:pt x="1256" y="2141"/>
                      </a:cubicBezTo>
                      <a:cubicBezTo>
                        <a:pt x="1255" y="2141"/>
                        <a:pt x="1254" y="2141"/>
                        <a:pt x="1252" y="2141"/>
                      </a:cubicBezTo>
                      <a:cubicBezTo>
                        <a:pt x="1251" y="2141"/>
                        <a:pt x="1250" y="2141"/>
                        <a:pt x="1249" y="2140"/>
                      </a:cubicBezTo>
                      <a:cubicBezTo>
                        <a:pt x="1247" y="2139"/>
                        <a:pt x="1245" y="2137"/>
                        <a:pt x="1245" y="2134"/>
                      </a:cubicBezTo>
                      <a:cubicBezTo>
                        <a:pt x="1246" y="2132"/>
                        <a:pt x="1246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6" y="2130"/>
                        <a:pt x="1246" y="2132"/>
                        <a:pt x="1246" y="2134"/>
                      </a:cubicBezTo>
                      <a:cubicBezTo>
                        <a:pt x="1246" y="2136"/>
                        <a:pt x="1247" y="2138"/>
                        <a:pt x="1249" y="2139"/>
                      </a:cubicBezTo>
                      <a:cubicBezTo>
                        <a:pt x="1250" y="2140"/>
                        <a:pt x="1251" y="2140"/>
                        <a:pt x="1252" y="2140"/>
                      </a:cubicBezTo>
                      <a:cubicBezTo>
                        <a:pt x="1254" y="2140"/>
                        <a:pt x="1255" y="2140"/>
                        <a:pt x="1256" y="2140"/>
                      </a:cubicBezTo>
                      <a:cubicBezTo>
                        <a:pt x="1259" y="2139"/>
                        <a:pt x="1261" y="2137"/>
                        <a:pt x="1262" y="2134"/>
                      </a:cubicBezTo>
                      <a:cubicBezTo>
                        <a:pt x="1263" y="2133"/>
                        <a:pt x="1263" y="2131"/>
                        <a:pt x="1263" y="2130"/>
                      </a:cubicBezTo>
                      <a:cubicBezTo>
                        <a:pt x="1263" y="2126"/>
                        <a:pt x="1261" y="2124"/>
                        <a:pt x="1259" y="2121"/>
                      </a:cubicBezTo>
                      <a:cubicBezTo>
                        <a:pt x="1253" y="2116"/>
                        <a:pt x="1245" y="2118"/>
                        <a:pt x="1240" y="2124"/>
                      </a:cubicBezTo>
                      <a:cubicBezTo>
                        <a:pt x="1239" y="2126"/>
                        <a:pt x="1238" y="2129"/>
                        <a:pt x="1237" y="2132"/>
                      </a:cubicBezTo>
                      <a:cubicBezTo>
                        <a:pt x="1236" y="2135"/>
                        <a:pt x="1236" y="2138"/>
                        <a:pt x="1237" y="2141"/>
                      </a:cubicBezTo>
                      <a:cubicBezTo>
                        <a:pt x="1238" y="2145"/>
                        <a:pt x="1239" y="2148"/>
                        <a:pt x="1241" y="2150"/>
                      </a:cubicBezTo>
                      <a:cubicBezTo>
                        <a:pt x="1244" y="2155"/>
                        <a:pt x="1248" y="2158"/>
                        <a:pt x="1252" y="2161"/>
                      </a:cubicBezTo>
                      <a:cubicBezTo>
                        <a:pt x="1261" y="2166"/>
                        <a:pt x="1272" y="2169"/>
                        <a:pt x="1281" y="2170"/>
                      </a:cubicBezTo>
                      <a:cubicBezTo>
                        <a:pt x="1307" y="2169"/>
                        <a:pt x="1329" y="2148"/>
                        <a:pt x="1349" y="2132"/>
                      </a:cubicBezTo>
                      <a:cubicBezTo>
                        <a:pt x="1345" y="2135"/>
                        <a:pt x="1341" y="2137"/>
                        <a:pt x="1338" y="2139"/>
                      </a:cubicBezTo>
                      <a:cubicBezTo>
                        <a:pt x="1325" y="2145"/>
                        <a:pt x="1305" y="2144"/>
                        <a:pt x="1297" y="2131"/>
                      </a:cubicBezTo>
                      <a:cubicBezTo>
                        <a:pt x="1291" y="2123"/>
                        <a:pt x="1291" y="2113"/>
                        <a:pt x="1280" y="2110"/>
                      </a:cubicBezTo>
                      <a:cubicBezTo>
                        <a:pt x="1284" y="2103"/>
                        <a:pt x="1297" y="2102"/>
                        <a:pt x="1306" y="2110"/>
                      </a:cubicBezTo>
                      <a:cubicBezTo>
                        <a:pt x="1316" y="2118"/>
                        <a:pt x="1321" y="2136"/>
                        <a:pt x="1337" y="2133"/>
                      </a:cubicBezTo>
                      <a:cubicBezTo>
                        <a:pt x="1345" y="2132"/>
                        <a:pt x="1352" y="2126"/>
                        <a:pt x="1356" y="2126"/>
                      </a:cubicBezTo>
                      <a:cubicBezTo>
                        <a:pt x="1355" y="2127"/>
                        <a:pt x="1355" y="2127"/>
                        <a:pt x="1355" y="2127"/>
                      </a:cubicBezTo>
                      <a:cubicBezTo>
                        <a:pt x="1356" y="2126"/>
                        <a:pt x="1356" y="2126"/>
                        <a:pt x="1357" y="2126"/>
                      </a:cubicBezTo>
                      <a:cubicBezTo>
                        <a:pt x="1371" y="2116"/>
                        <a:pt x="1382" y="2109"/>
                        <a:pt x="1399" y="2106"/>
                      </a:cubicBezTo>
                      <a:cubicBezTo>
                        <a:pt x="1413" y="2104"/>
                        <a:pt x="1425" y="2103"/>
                        <a:pt x="1438" y="2109"/>
                      </a:cubicBezTo>
                      <a:cubicBezTo>
                        <a:pt x="1448" y="2113"/>
                        <a:pt x="1455" y="2120"/>
                        <a:pt x="1460" y="2128"/>
                      </a:cubicBezTo>
                      <a:cubicBezTo>
                        <a:pt x="1471" y="2145"/>
                        <a:pt x="1472" y="2169"/>
                        <a:pt x="1468" y="2192"/>
                      </a:cubicBezTo>
                      <a:cubicBezTo>
                        <a:pt x="1467" y="2200"/>
                        <a:pt x="1464" y="2208"/>
                        <a:pt x="1462" y="2216"/>
                      </a:cubicBezTo>
                      <a:cubicBezTo>
                        <a:pt x="1456" y="2231"/>
                        <a:pt x="1447" y="2243"/>
                        <a:pt x="1446" y="2259"/>
                      </a:cubicBezTo>
                      <a:cubicBezTo>
                        <a:pt x="1445" y="2266"/>
                        <a:pt x="1445" y="2275"/>
                        <a:pt x="1449" y="2281"/>
                      </a:cubicBezTo>
                      <a:cubicBezTo>
                        <a:pt x="1452" y="2284"/>
                        <a:pt x="1458" y="2287"/>
                        <a:pt x="1462" y="2284"/>
                      </a:cubicBezTo>
                      <a:cubicBezTo>
                        <a:pt x="1463" y="2283"/>
                        <a:pt x="1464" y="2281"/>
                        <a:pt x="1463" y="2280"/>
                      </a:cubicBezTo>
                      <a:cubicBezTo>
                        <a:pt x="1463" y="2278"/>
                        <a:pt x="1461" y="2277"/>
                        <a:pt x="1460" y="2278"/>
                      </a:cubicBezTo>
                      <a:cubicBezTo>
                        <a:pt x="1459" y="2278"/>
                        <a:pt x="1458" y="2279"/>
                        <a:pt x="1457" y="2279"/>
                      </a:cubicBezTo>
                      <a:cubicBezTo>
                        <a:pt x="1457" y="2281"/>
                        <a:pt x="1458" y="2282"/>
                        <a:pt x="1459" y="2282"/>
                      </a:cubicBezTo>
                      <a:cubicBezTo>
                        <a:pt x="1460" y="2282"/>
                        <a:pt x="1461" y="2282"/>
                        <a:pt x="1461" y="2281"/>
                      </a:cubicBezTo>
                      <a:cubicBezTo>
                        <a:pt x="1461" y="2282"/>
                        <a:pt x="1461" y="2283"/>
                        <a:pt x="1459" y="2283"/>
                      </a:cubicBezTo>
                      <a:cubicBezTo>
                        <a:pt x="1458" y="2284"/>
                        <a:pt x="1456" y="2283"/>
                        <a:pt x="1456" y="2282"/>
                      </a:cubicBezTo>
                      <a:cubicBezTo>
                        <a:pt x="1454" y="2279"/>
                        <a:pt x="1455" y="2276"/>
                        <a:pt x="1458" y="2275"/>
                      </a:cubicBezTo>
                      <a:cubicBezTo>
                        <a:pt x="1459" y="2274"/>
                        <a:pt x="1462" y="2274"/>
                        <a:pt x="1463" y="2275"/>
                      </a:cubicBezTo>
                      <a:cubicBezTo>
                        <a:pt x="1465" y="2275"/>
                        <a:pt x="1467" y="2277"/>
                        <a:pt x="1467" y="2279"/>
                      </a:cubicBezTo>
                      <a:cubicBezTo>
                        <a:pt x="1468" y="2281"/>
                        <a:pt x="1467" y="2284"/>
                        <a:pt x="1465" y="2286"/>
                      </a:cubicBezTo>
                      <a:cubicBezTo>
                        <a:pt x="1460" y="2289"/>
                        <a:pt x="1455" y="2287"/>
                        <a:pt x="1451" y="2284"/>
                      </a:cubicBezTo>
                      <a:cubicBezTo>
                        <a:pt x="1449" y="2283"/>
                        <a:pt x="1448" y="2281"/>
                        <a:pt x="1447" y="2278"/>
                      </a:cubicBezTo>
                      <a:cubicBezTo>
                        <a:pt x="1449" y="2289"/>
                        <a:pt x="1457" y="2295"/>
                        <a:pt x="1466" y="2298"/>
                      </a:cubicBezTo>
                      <a:cubicBezTo>
                        <a:pt x="1472" y="2299"/>
                        <a:pt x="1478" y="2299"/>
                        <a:pt x="1483" y="2296"/>
                      </a:cubicBezTo>
                      <a:cubicBezTo>
                        <a:pt x="1483" y="2296"/>
                        <a:pt x="1483" y="2296"/>
                        <a:pt x="1483" y="2296"/>
                      </a:cubicBezTo>
                      <a:cubicBezTo>
                        <a:pt x="1477" y="2298"/>
                        <a:pt x="1471" y="2295"/>
                        <a:pt x="1473" y="2287"/>
                      </a:cubicBezTo>
                      <a:cubicBezTo>
                        <a:pt x="1473" y="2281"/>
                        <a:pt x="1483" y="2273"/>
                        <a:pt x="1474" y="2262"/>
                      </a:cubicBezTo>
                      <a:close/>
                      <a:moveTo>
                        <a:pt x="1506" y="2623"/>
                      </a:moveTo>
                      <a:cubicBezTo>
                        <a:pt x="1516" y="2596"/>
                        <a:pt x="1504" y="2576"/>
                        <a:pt x="1504" y="2563"/>
                      </a:cubicBezTo>
                      <a:cubicBezTo>
                        <a:pt x="1505" y="2548"/>
                        <a:pt x="1522" y="2548"/>
                        <a:pt x="1525" y="2564"/>
                      </a:cubicBezTo>
                      <a:cubicBezTo>
                        <a:pt x="1529" y="2582"/>
                        <a:pt x="1520" y="2606"/>
                        <a:pt x="1506" y="2623"/>
                      </a:cubicBezTo>
                      <a:close/>
                      <a:moveTo>
                        <a:pt x="1626" y="2541"/>
                      </a:moveTo>
                      <a:cubicBezTo>
                        <a:pt x="1638" y="2539"/>
                        <a:pt x="1665" y="2547"/>
                        <a:pt x="1674" y="2560"/>
                      </a:cubicBezTo>
                      <a:cubicBezTo>
                        <a:pt x="1683" y="2573"/>
                        <a:pt x="1676" y="2584"/>
                        <a:pt x="1662" y="2571"/>
                      </a:cubicBezTo>
                      <a:cubicBezTo>
                        <a:pt x="1652" y="2562"/>
                        <a:pt x="1640" y="2543"/>
                        <a:pt x="1626" y="2541"/>
                      </a:cubicBezTo>
                      <a:close/>
                      <a:moveTo>
                        <a:pt x="1512" y="2466"/>
                      </a:moveTo>
                      <a:cubicBezTo>
                        <a:pt x="1510" y="2467"/>
                        <a:pt x="1510" y="2470"/>
                        <a:pt x="1511" y="2471"/>
                      </a:cubicBezTo>
                      <a:cubicBezTo>
                        <a:pt x="1513" y="2473"/>
                        <a:pt x="1515" y="2473"/>
                        <a:pt x="1517" y="2472"/>
                      </a:cubicBezTo>
                      <a:cubicBezTo>
                        <a:pt x="1518" y="2470"/>
                        <a:pt x="1518" y="2468"/>
                        <a:pt x="1517" y="2466"/>
                      </a:cubicBezTo>
                      <a:cubicBezTo>
                        <a:pt x="1516" y="2465"/>
                        <a:pt x="1513" y="2464"/>
                        <a:pt x="1512" y="2466"/>
                      </a:cubicBezTo>
                      <a:close/>
                      <a:moveTo>
                        <a:pt x="1555" y="2514"/>
                      </a:moveTo>
                      <a:cubicBezTo>
                        <a:pt x="1546" y="2518"/>
                        <a:pt x="1543" y="2506"/>
                        <a:pt x="1541" y="2502"/>
                      </a:cubicBezTo>
                      <a:cubicBezTo>
                        <a:pt x="1539" y="2499"/>
                        <a:pt x="1537" y="2497"/>
                        <a:pt x="1535" y="2497"/>
                      </a:cubicBezTo>
                      <a:cubicBezTo>
                        <a:pt x="1538" y="2496"/>
                        <a:pt x="1547" y="2496"/>
                        <a:pt x="1552" y="2498"/>
                      </a:cubicBezTo>
                      <a:cubicBezTo>
                        <a:pt x="1557" y="2500"/>
                        <a:pt x="1561" y="2506"/>
                        <a:pt x="1558" y="2513"/>
                      </a:cubicBezTo>
                      <a:cubicBezTo>
                        <a:pt x="1557" y="2509"/>
                        <a:pt x="1553" y="2505"/>
                        <a:pt x="1550" y="2504"/>
                      </a:cubicBezTo>
                      <a:cubicBezTo>
                        <a:pt x="1551" y="2505"/>
                        <a:pt x="1554" y="2510"/>
                        <a:pt x="1555" y="2514"/>
                      </a:cubicBezTo>
                      <a:close/>
                      <a:moveTo>
                        <a:pt x="1533" y="2462"/>
                      </a:moveTo>
                      <a:cubicBezTo>
                        <a:pt x="1529" y="2464"/>
                        <a:pt x="1529" y="2469"/>
                        <a:pt x="1532" y="2472"/>
                      </a:cubicBezTo>
                      <a:cubicBezTo>
                        <a:pt x="1535" y="2476"/>
                        <a:pt x="1539" y="2476"/>
                        <a:pt x="1542" y="2473"/>
                      </a:cubicBezTo>
                      <a:cubicBezTo>
                        <a:pt x="1546" y="2470"/>
                        <a:pt x="1546" y="2466"/>
                        <a:pt x="1543" y="2462"/>
                      </a:cubicBezTo>
                      <a:cubicBezTo>
                        <a:pt x="1541" y="2459"/>
                        <a:pt x="1536" y="2459"/>
                        <a:pt x="1533" y="2462"/>
                      </a:cubicBezTo>
                      <a:close/>
                      <a:moveTo>
                        <a:pt x="1520" y="2461"/>
                      </a:moveTo>
                      <a:cubicBezTo>
                        <a:pt x="1518" y="2463"/>
                        <a:pt x="1518" y="2466"/>
                        <a:pt x="1520" y="2468"/>
                      </a:cubicBezTo>
                      <a:cubicBezTo>
                        <a:pt x="1522" y="2470"/>
                        <a:pt x="1525" y="2471"/>
                        <a:pt x="1527" y="2469"/>
                      </a:cubicBezTo>
                      <a:cubicBezTo>
                        <a:pt x="1529" y="2467"/>
                        <a:pt x="1529" y="2464"/>
                        <a:pt x="1527" y="2462"/>
                      </a:cubicBezTo>
                      <a:cubicBezTo>
                        <a:pt x="1525" y="2460"/>
                        <a:pt x="1522" y="2460"/>
                        <a:pt x="1520" y="2461"/>
                      </a:cubicBezTo>
                      <a:close/>
                      <a:moveTo>
                        <a:pt x="1606" y="2539"/>
                      </a:moveTo>
                      <a:cubicBezTo>
                        <a:pt x="1603" y="2539"/>
                        <a:pt x="1600" y="2540"/>
                        <a:pt x="1598" y="2542"/>
                      </a:cubicBezTo>
                      <a:cubicBezTo>
                        <a:pt x="1595" y="2544"/>
                        <a:pt x="1594" y="2548"/>
                        <a:pt x="1595" y="2553"/>
                      </a:cubicBezTo>
                      <a:cubicBezTo>
                        <a:pt x="1597" y="2558"/>
                        <a:pt x="1602" y="2560"/>
                        <a:pt x="1606" y="2560"/>
                      </a:cubicBezTo>
                      <a:cubicBezTo>
                        <a:pt x="1614" y="2559"/>
                        <a:pt x="1614" y="2552"/>
                        <a:pt x="1617" y="2548"/>
                      </a:cubicBezTo>
                      <a:cubicBezTo>
                        <a:pt x="1620" y="2544"/>
                        <a:pt x="1627" y="2544"/>
                        <a:pt x="1633" y="2547"/>
                      </a:cubicBezTo>
                      <a:cubicBezTo>
                        <a:pt x="1641" y="2550"/>
                        <a:pt x="1645" y="2558"/>
                        <a:pt x="1643" y="2566"/>
                      </a:cubicBezTo>
                      <a:cubicBezTo>
                        <a:pt x="1643" y="2571"/>
                        <a:pt x="1639" y="2575"/>
                        <a:pt x="1634" y="2574"/>
                      </a:cubicBezTo>
                      <a:cubicBezTo>
                        <a:pt x="1638" y="2571"/>
                        <a:pt x="1637" y="2563"/>
                        <a:pt x="1630" y="2563"/>
                      </a:cubicBezTo>
                      <a:cubicBezTo>
                        <a:pt x="1626" y="2562"/>
                        <a:pt x="1619" y="2565"/>
                        <a:pt x="1612" y="2568"/>
                      </a:cubicBezTo>
                      <a:cubicBezTo>
                        <a:pt x="1604" y="2571"/>
                        <a:pt x="1597" y="2572"/>
                        <a:pt x="1590" y="2571"/>
                      </a:cubicBezTo>
                      <a:cubicBezTo>
                        <a:pt x="1577" y="2567"/>
                        <a:pt x="1571" y="2551"/>
                        <a:pt x="1577" y="2539"/>
                      </a:cubicBezTo>
                      <a:cubicBezTo>
                        <a:pt x="1580" y="2533"/>
                        <a:pt x="1586" y="2530"/>
                        <a:pt x="1593" y="2527"/>
                      </a:cubicBezTo>
                      <a:cubicBezTo>
                        <a:pt x="1600" y="2525"/>
                        <a:pt x="1619" y="2523"/>
                        <a:pt x="1624" y="2516"/>
                      </a:cubicBezTo>
                      <a:cubicBezTo>
                        <a:pt x="1628" y="2511"/>
                        <a:pt x="1626" y="2505"/>
                        <a:pt x="1622" y="2504"/>
                      </a:cubicBezTo>
                      <a:cubicBezTo>
                        <a:pt x="1625" y="2500"/>
                        <a:pt x="1633" y="2502"/>
                        <a:pt x="1636" y="2507"/>
                      </a:cubicBezTo>
                      <a:cubicBezTo>
                        <a:pt x="1642" y="2517"/>
                        <a:pt x="1638" y="2533"/>
                        <a:pt x="1625" y="2539"/>
                      </a:cubicBezTo>
                      <a:cubicBezTo>
                        <a:pt x="1619" y="2541"/>
                        <a:pt x="1614" y="2540"/>
                        <a:pt x="1606" y="2539"/>
                      </a:cubicBezTo>
                      <a:close/>
                      <a:moveTo>
                        <a:pt x="1695" y="2635"/>
                      </a:moveTo>
                      <a:cubicBezTo>
                        <a:pt x="1694" y="2637"/>
                        <a:pt x="1691" y="2637"/>
                        <a:pt x="1690" y="2636"/>
                      </a:cubicBezTo>
                      <a:cubicBezTo>
                        <a:pt x="1688" y="2634"/>
                        <a:pt x="1688" y="2632"/>
                        <a:pt x="1689" y="2630"/>
                      </a:cubicBezTo>
                      <a:cubicBezTo>
                        <a:pt x="1691" y="2628"/>
                        <a:pt x="1693" y="2628"/>
                        <a:pt x="1695" y="2630"/>
                      </a:cubicBezTo>
                      <a:cubicBezTo>
                        <a:pt x="1697" y="2631"/>
                        <a:pt x="1697" y="2634"/>
                        <a:pt x="1695" y="2635"/>
                      </a:cubicBezTo>
                      <a:close/>
                      <a:moveTo>
                        <a:pt x="1692" y="2643"/>
                      </a:moveTo>
                      <a:cubicBezTo>
                        <a:pt x="1691" y="2644"/>
                        <a:pt x="1688" y="2644"/>
                        <a:pt x="1687" y="2643"/>
                      </a:cubicBezTo>
                      <a:cubicBezTo>
                        <a:pt x="1686" y="2642"/>
                        <a:pt x="1686" y="2640"/>
                        <a:pt x="1687" y="2638"/>
                      </a:cubicBezTo>
                      <a:cubicBezTo>
                        <a:pt x="1688" y="2637"/>
                        <a:pt x="1690" y="2637"/>
                        <a:pt x="1691" y="2638"/>
                      </a:cubicBezTo>
                      <a:cubicBezTo>
                        <a:pt x="1693" y="2639"/>
                        <a:pt x="1693" y="2641"/>
                        <a:pt x="1692" y="2643"/>
                      </a:cubicBezTo>
                      <a:close/>
                      <a:moveTo>
                        <a:pt x="1695" y="2625"/>
                      </a:moveTo>
                      <a:cubicBezTo>
                        <a:pt x="1693" y="2628"/>
                        <a:pt x="1689" y="2628"/>
                        <a:pt x="1686" y="2626"/>
                      </a:cubicBezTo>
                      <a:cubicBezTo>
                        <a:pt x="1684" y="2623"/>
                        <a:pt x="1683" y="2619"/>
                        <a:pt x="1686" y="2617"/>
                      </a:cubicBezTo>
                      <a:cubicBezTo>
                        <a:pt x="1688" y="2614"/>
                        <a:pt x="1692" y="2614"/>
                        <a:pt x="1695" y="2616"/>
                      </a:cubicBezTo>
                      <a:cubicBezTo>
                        <a:pt x="1697" y="2618"/>
                        <a:pt x="1698" y="2622"/>
                        <a:pt x="1695" y="2625"/>
                      </a:cubicBezTo>
                      <a:close/>
                      <a:moveTo>
                        <a:pt x="1606" y="2541"/>
                      </a:moveTo>
                      <a:cubicBezTo>
                        <a:pt x="1601" y="2541"/>
                        <a:pt x="1596" y="2544"/>
                        <a:pt x="1596" y="2549"/>
                      </a:cubicBezTo>
                      <a:cubicBezTo>
                        <a:pt x="1596" y="2557"/>
                        <a:pt x="1606" y="2560"/>
                        <a:pt x="1611" y="2555"/>
                      </a:cubicBezTo>
                      <a:cubicBezTo>
                        <a:pt x="1615" y="2551"/>
                        <a:pt x="1614" y="2546"/>
                        <a:pt x="1621" y="2543"/>
                      </a:cubicBezTo>
                      <a:cubicBezTo>
                        <a:pt x="1613" y="2545"/>
                        <a:pt x="1611" y="2542"/>
                        <a:pt x="1606" y="2541"/>
                      </a:cubicBezTo>
                      <a:close/>
                      <a:moveTo>
                        <a:pt x="1572" y="2552"/>
                      </a:moveTo>
                      <a:cubicBezTo>
                        <a:pt x="1571" y="2560"/>
                        <a:pt x="1578" y="2568"/>
                        <a:pt x="1583" y="2570"/>
                      </a:cubicBezTo>
                      <a:cubicBezTo>
                        <a:pt x="1581" y="2578"/>
                        <a:pt x="1564" y="2580"/>
                        <a:pt x="1560" y="2568"/>
                      </a:cubicBezTo>
                      <a:cubicBezTo>
                        <a:pt x="1558" y="2560"/>
                        <a:pt x="1564" y="2551"/>
                        <a:pt x="1572" y="2552"/>
                      </a:cubicBezTo>
                      <a:close/>
                      <a:moveTo>
                        <a:pt x="1695" y="2559"/>
                      </a:moveTo>
                      <a:cubicBezTo>
                        <a:pt x="1681" y="2556"/>
                        <a:pt x="1687" y="2537"/>
                        <a:pt x="1687" y="2531"/>
                      </a:cubicBezTo>
                      <a:cubicBezTo>
                        <a:pt x="1688" y="2526"/>
                        <a:pt x="1687" y="2522"/>
                        <a:pt x="1684" y="2519"/>
                      </a:cubicBezTo>
                      <a:cubicBezTo>
                        <a:pt x="1690" y="2520"/>
                        <a:pt x="1701" y="2529"/>
                        <a:pt x="1705" y="2535"/>
                      </a:cubicBezTo>
                      <a:cubicBezTo>
                        <a:pt x="1710" y="2543"/>
                        <a:pt x="1710" y="2553"/>
                        <a:pt x="1700" y="2559"/>
                      </a:cubicBezTo>
                      <a:cubicBezTo>
                        <a:pt x="1701" y="2554"/>
                        <a:pt x="1701" y="2546"/>
                        <a:pt x="1697" y="2541"/>
                      </a:cubicBezTo>
                      <a:cubicBezTo>
                        <a:pt x="1698" y="2544"/>
                        <a:pt x="1698" y="2553"/>
                        <a:pt x="1695" y="2559"/>
                      </a:cubicBezTo>
                      <a:close/>
                      <a:moveTo>
                        <a:pt x="1562" y="2590"/>
                      </a:moveTo>
                      <a:cubicBezTo>
                        <a:pt x="1594" y="2596"/>
                        <a:pt x="1606" y="2621"/>
                        <a:pt x="1619" y="2629"/>
                      </a:cubicBezTo>
                      <a:cubicBezTo>
                        <a:pt x="1634" y="2637"/>
                        <a:pt x="1645" y="2620"/>
                        <a:pt x="1631" y="2607"/>
                      </a:cubicBezTo>
                      <a:cubicBezTo>
                        <a:pt x="1616" y="2593"/>
                        <a:pt x="1587" y="2587"/>
                        <a:pt x="1562" y="2590"/>
                      </a:cubicBezTo>
                      <a:close/>
                      <a:moveTo>
                        <a:pt x="1497" y="2482"/>
                      </a:moveTo>
                      <a:cubicBezTo>
                        <a:pt x="1500" y="2482"/>
                        <a:pt x="1504" y="2482"/>
                        <a:pt x="1507" y="2482"/>
                      </a:cubicBezTo>
                      <a:cubicBezTo>
                        <a:pt x="1519" y="2484"/>
                        <a:pt x="1530" y="2490"/>
                        <a:pt x="1536" y="2501"/>
                      </a:cubicBezTo>
                      <a:cubicBezTo>
                        <a:pt x="1543" y="2513"/>
                        <a:pt x="1543" y="2531"/>
                        <a:pt x="1531" y="2541"/>
                      </a:cubicBezTo>
                      <a:cubicBezTo>
                        <a:pt x="1527" y="2545"/>
                        <a:pt x="1521" y="2547"/>
                        <a:pt x="1515" y="2546"/>
                      </a:cubicBezTo>
                      <a:cubicBezTo>
                        <a:pt x="1510" y="2546"/>
                        <a:pt x="1507" y="2545"/>
                        <a:pt x="1504" y="2542"/>
                      </a:cubicBezTo>
                      <a:cubicBezTo>
                        <a:pt x="1500" y="2538"/>
                        <a:pt x="1499" y="2533"/>
                        <a:pt x="1500" y="2528"/>
                      </a:cubicBezTo>
                      <a:cubicBezTo>
                        <a:pt x="1501" y="2524"/>
                        <a:pt x="1504" y="2521"/>
                        <a:pt x="1507" y="2520"/>
                      </a:cubicBezTo>
                      <a:cubicBezTo>
                        <a:pt x="1514" y="2517"/>
                        <a:pt x="1521" y="2520"/>
                        <a:pt x="1524" y="2526"/>
                      </a:cubicBezTo>
                      <a:cubicBezTo>
                        <a:pt x="1527" y="2533"/>
                        <a:pt x="1524" y="2540"/>
                        <a:pt x="1518" y="2543"/>
                      </a:cubicBezTo>
                      <a:cubicBezTo>
                        <a:pt x="1512" y="2545"/>
                        <a:pt x="1506" y="2544"/>
                        <a:pt x="1503" y="2540"/>
                      </a:cubicBezTo>
                      <a:cubicBezTo>
                        <a:pt x="1503" y="2541"/>
                        <a:pt x="1504" y="2541"/>
                        <a:pt x="1504" y="2541"/>
                      </a:cubicBezTo>
                      <a:cubicBezTo>
                        <a:pt x="1507" y="2544"/>
                        <a:pt x="1511" y="2546"/>
                        <a:pt x="1515" y="2546"/>
                      </a:cubicBezTo>
                      <a:cubicBezTo>
                        <a:pt x="1521" y="2546"/>
                        <a:pt x="1526" y="2544"/>
                        <a:pt x="1531" y="2540"/>
                      </a:cubicBezTo>
                      <a:cubicBezTo>
                        <a:pt x="1541" y="2530"/>
                        <a:pt x="1542" y="2513"/>
                        <a:pt x="1535" y="2502"/>
                      </a:cubicBezTo>
                      <a:cubicBezTo>
                        <a:pt x="1528" y="2491"/>
                        <a:pt x="1516" y="2485"/>
                        <a:pt x="1505" y="2485"/>
                      </a:cubicBezTo>
                      <a:cubicBezTo>
                        <a:pt x="1502" y="2484"/>
                        <a:pt x="1499" y="2484"/>
                        <a:pt x="1496" y="2485"/>
                      </a:cubicBezTo>
                      <a:lnTo>
                        <a:pt x="1497" y="2482"/>
                      </a:lnTo>
                      <a:close/>
                      <a:moveTo>
                        <a:pt x="1459" y="2518"/>
                      </a:moveTo>
                      <a:cubicBezTo>
                        <a:pt x="1445" y="2520"/>
                        <a:pt x="1430" y="2514"/>
                        <a:pt x="1423" y="2498"/>
                      </a:cubicBezTo>
                      <a:cubicBezTo>
                        <a:pt x="1421" y="2492"/>
                        <a:pt x="1421" y="2487"/>
                        <a:pt x="1422" y="2480"/>
                      </a:cubicBezTo>
                      <a:cubicBezTo>
                        <a:pt x="1423" y="2475"/>
                        <a:pt x="1425" y="2471"/>
                        <a:pt x="1430" y="2468"/>
                      </a:cubicBezTo>
                      <a:cubicBezTo>
                        <a:pt x="1435" y="2464"/>
                        <a:pt x="1441" y="2463"/>
                        <a:pt x="1447" y="2466"/>
                      </a:cubicBezTo>
                      <a:cubicBezTo>
                        <a:pt x="1451" y="2467"/>
                        <a:pt x="1453" y="2469"/>
                        <a:pt x="1455" y="2473"/>
                      </a:cubicBezTo>
                      <a:cubicBezTo>
                        <a:pt x="1457" y="2479"/>
                        <a:pt x="1455" y="2484"/>
                        <a:pt x="1451" y="2488"/>
                      </a:cubicBezTo>
                      <a:cubicBezTo>
                        <a:pt x="1449" y="2490"/>
                        <a:pt x="1447" y="2491"/>
                        <a:pt x="1444" y="2491"/>
                      </a:cubicBezTo>
                      <a:cubicBezTo>
                        <a:pt x="1438" y="2492"/>
                        <a:pt x="1433" y="2487"/>
                        <a:pt x="1432" y="2481"/>
                      </a:cubicBezTo>
                      <a:cubicBezTo>
                        <a:pt x="1432" y="2475"/>
                        <a:pt x="1437" y="2470"/>
                        <a:pt x="1443" y="2470"/>
                      </a:cubicBezTo>
                      <a:cubicBezTo>
                        <a:pt x="1449" y="2470"/>
                        <a:pt x="1454" y="2474"/>
                        <a:pt x="1454" y="2480"/>
                      </a:cubicBezTo>
                      <a:cubicBezTo>
                        <a:pt x="1454" y="2482"/>
                        <a:pt x="1454" y="2484"/>
                        <a:pt x="1453" y="2485"/>
                      </a:cubicBezTo>
                      <a:cubicBezTo>
                        <a:pt x="1453" y="2485"/>
                        <a:pt x="1453" y="2485"/>
                        <a:pt x="1453" y="2485"/>
                      </a:cubicBezTo>
                      <a:cubicBezTo>
                        <a:pt x="1455" y="2481"/>
                        <a:pt x="1456" y="2477"/>
                        <a:pt x="1454" y="2473"/>
                      </a:cubicBezTo>
                      <a:cubicBezTo>
                        <a:pt x="1453" y="2470"/>
                        <a:pt x="1450" y="2468"/>
                        <a:pt x="1447" y="2466"/>
                      </a:cubicBezTo>
                      <a:cubicBezTo>
                        <a:pt x="1441" y="2464"/>
                        <a:pt x="1435" y="2465"/>
                        <a:pt x="1430" y="2469"/>
                      </a:cubicBezTo>
                      <a:cubicBezTo>
                        <a:pt x="1426" y="2472"/>
                        <a:pt x="1424" y="2476"/>
                        <a:pt x="1423" y="2481"/>
                      </a:cubicBezTo>
                      <a:cubicBezTo>
                        <a:pt x="1422" y="2487"/>
                        <a:pt x="1423" y="2492"/>
                        <a:pt x="1425" y="2497"/>
                      </a:cubicBezTo>
                      <a:cubicBezTo>
                        <a:pt x="1432" y="2513"/>
                        <a:pt x="1446" y="2518"/>
                        <a:pt x="1460" y="2515"/>
                      </a:cubicBezTo>
                      <a:lnTo>
                        <a:pt x="1459" y="2518"/>
                      </a:lnTo>
                      <a:close/>
                      <a:moveTo>
                        <a:pt x="1199" y="2456"/>
                      </a:moveTo>
                      <a:cubicBezTo>
                        <a:pt x="1197" y="2453"/>
                        <a:pt x="1199" y="2449"/>
                        <a:pt x="1202" y="2448"/>
                      </a:cubicBezTo>
                      <a:cubicBezTo>
                        <a:pt x="1205" y="2446"/>
                        <a:pt x="1209" y="2448"/>
                        <a:pt x="1210" y="2451"/>
                      </a:cubicBezTo>
                      <a:cubicBezTo>
                        <a:pt x="1212" y="2454"/>
                        <a:pt x="1210" y="2458"/>
                        <a:pt x="1207" y="2459"/>
                      </a:cubicBezTo>
                      <a:cubicBezTo>
                        <a:pt x="1204" y="2461"/>
                        <a:pt x="1200" y="2459"/>
                        <a:pt x="1199" y="2456"/>
                      </a:cubicBezTo>
                      <a:close/>
                      <a:moveTo>
                        <a:pt x="1191" y="2447"/>
                      </a:moveTo>
                      <a:cubicBezTo>
                        <a:pt x="1190" y="2444"/>
                        <a:pt x="1191" y="2441"/>
                        <a:pt x="1193" y="2440"/>
                      </a:cubicBezTo>
                      <a:cubicBezTo>
                        <a:pt x="1196" y="2439"/>
                        <a:pt x="1199" y="2440"/>
                        <a:pt x="1200" y="2442"/>
                      </a:cubicBezTo>
                      <a:cubicBezTo>
                        <a:pt x="1201" y="2445"/>
                        <a:pt x="1200" y="2448"/>
                        <a:pt x="1197" y="2449"/>
                      </a:cubicBezTo>
                      <a:cubicBezTo>
                        <a:pt x="1195" y="2450"/>
                        <a:pt x="1192" y="2449"/>
                        <a:pt x="1191" y="2447"/>
                      </a:cubicBezTo>
                      <a:close/>
                      <a:moveTo>
                        <a:pt x="1213" y="2462"/>
                      </a:moveTo>
                      <a:cubicBezTo>
                        <a:pt x="1211" y="2457"/>
                        <a:pt x="1213" y="2452"/>
                        <a:pt x="1218" y="2449"/>
                      </a:cubicBezTo>
                      <a:cubicBezTo>
                        <a:pt x="1223" y="2447"/>
                        <a:pt x="1229" y="2449"/>
                        <a:pt x="1231" y="2454"/>
                      </a:cubicBezTo>
                      <a:cubicBezTo>
                        <a:pt x="1233" y="2459"/>
                        <a:pt x="1231" y="2465"/>
                        <a:pt x="1226" y="2467"/>
                      </a:cubicBezTo>
                      <a:cubicBezTo>
                        <a:pt x="1222" y="2469"/>
                        <a:pt x="1216" y="2467"/>
                        <a:pt x="1213" y="2462"/>
                      </a:cubicBezTo>
                      <a:close/>
                      <a:moveTo>
                        <a:pt x="1339" y="2250"/>
                      </a:moveTo>
                      <a:cubicBezTo>
                        <a:pt x="1323" y="2248"/>
                        <a:pt x="1301" y="2258"/>
                        <a:pt x="1293" y="2271"/>
                      </a:cubicBezTo>
                      <a:cubicBezTo>
                        <a:pt x="1284" y="2285"/>
                        <a:pt x="1294" y="2297"/>
                        <a:pt x="1306" y="2284"/>
                      </a:cubicBezTo>
                      <a:cubicBezTo>
                        <a:pt x="1316" y="2274"/>
                        <a:pt x="1325" y="2253"/>
                        <a:pt x="1339" y="2250"/>
                      </a:cubicBezTo>
                      <a:close/>
                      <a:moveTo>
                        <a:pt x="1444" y="2431"/>
                      </a:moveTo>
                      <a:cubicBezTo>
                        <a:pt x="1469" y="2425"/>
                        <a:pt x="1494" y="2398"/>
                        <a:pt x="1491" y="2379"/>
                      </a:cubicBezTo>
                      <a:cubicBezTo>
                        <a:pt x="1488" y="2358"/>
                        <a:pt x="1467" y="2362"/>
                        <a:pt x="1470" y="2380"/>
                      </a:cubicBezTo>
                      <a:cubicBezTo>
                        <a:pt x="1472" y="2389"/>
                        <a:pt x="1468" y="2417"/>
                        <a:pt x="1444" y="2431"/>
                      </a:cubicBezTo>
                      <a:close/>
                      <a:moveTo>
                        <a:pt x="1458" y="2432"/>
                      </a:moveTo>
                      <a:cubicBezTo>
                        <a:pt x="1466" y="2427"/>
                        <a:pt x="1475" y="2428"/>
                        <a:pt x="1484" y="2430"/>
                      </a:cubicBezTo>
                      <a:cubicBezTo>
                        <a:pt x="1503" y="2436"/>
                        <a:pt x="1520" y="2456"/>
                        <a:pt x="1538" y="2452"/>
                      </a:cubicBezTo>
                      <a:cubicBezTo>
                        <a:pt x="1546" y="2450"/>
                        <a:pt x="1553" y="2444"/>
                        <a:pt x="1554" y="2436"/>
                      </a:cubicBezTo>
                      <a:cubicBezTo>
                        <a:pt x="1555" y="2431"/>
                        <a:pt x="1553" y="2427"/>
                        <a:pt x="1548" y="2425"/>
                      </a:cubicBezTo>
                      <a:cubicBezTo>
                        <a:pt x="1550" y="2428"/>
                        <a:pt x="1550" y="2435"/>
                        <a:pt x="1545" y="2438"/>
                      </a:cubicBezTo>
                      <a:cubicBezTo>
                        <a:pt x="1541" y="2441"/>
                        <a:pt x="1534" y="2440"/>
                        <a:pt x="1530" y="2436"/>
                      </a:cubicBezTo>
                      <a:cubicBezTo>
                        <a:pt x="1515" y="2425"/>
                        <a:pt x="1501" y="2411"/>
                        <a:pt x="1481" y="2416"/>
                      </a:cubicBezTo>
                      <a:cubicBezTo>
                        <a:pt x="1472" y="2418"/>
                        <a:pt x="1465" y="2423"/>
                        <a:pt x="1458" y="2432"/>
                      </a:cubicBezTo>
                      <a:close/>
                      <a:moveTo>
                        <a:pt x="1271" y="2580"/>
                      </a:moveTo>
                      <a:cubicBezTo>
                        <a:pt x="1281" y="2569"/>
                        <a:pt x="1295" y="2585"/>
                        <a:pt x="1300" y="2589"/>
                      </a:cubicBezTo>
                      <a:cubicBezTo>
                        <a:pt x="1304" y="2592"/>
                        <a:pt x="1307" y="2593"/>
                        <a:pt x="1312" y="2592"/>
                      </a:cubicBezTo>
                      <a:cubicBezTo>
                        <a:pt x="1308" y="2597"/>
                        <a:pt x="1294" y="2602"/>
                        <a:pt x="1287" y="2602"/>
                      </a:cubicBezTo>
                      <a:cubicBezTo>
                        <a:pt x="1277" y="2602"/>
                        <a:pt x="1269" y="2596"/>
                        <a:pt x="1269" y="2584"/>
                      </a:cubicBezTo>
                      <a:cubicBezTo>
                        <a:pt x="1272" y="2588"/>
                        <a:pt x="1280" y="2592"/>
                        <a:pt x="1285" y="2591"/>
                      </a:cubicBezTo>
                      <a:cubicBezTo>
                        <a:pt x="1282" y="2591"/>
                        <a:pt x="1275" y="2586"/>
                        <a:pt x="1271" y="2580"/>
                      </a:cubicBezTo>
                      <a:close/>
                      <a:moveTo>
                        <a:pt x="1178" y="2303"/>
                      </a:moveTo>
                      <a:cubicBezTo>
                        <a:pt x="1178" y="2299"/>
                        <a:pt x="1175" y="2295"/>
                        <a:pt x="1171" y="2296"/>
                      </a:cubicBezTo>
                      <a:cubicBezTo>
                        <a:pt x="1169" y="2297"/>
                        <a:pt x="1169" y="2298"/>
                        <a:pt x="1169" y="2300"/>
                      </a:cubicBezTo>
                      <a:cubicBezTo>
                        <a:pt x="1169" y="2301"/>
                        <a:pt x="1171" y="2301"/>
                        <a:pt x="1171" y="2301"/>
                      </a:cubicBezTo>
                      <a:cubicBezTo>
                        <a:pt x="1171" y="2302"/>
                        <a:pt x="1171" y="2302"/>
                        <a:pt x="1170" y="2303"/>
                      </a:cubicBezTo>
                      <a:cubicBezTo>
                        <a:pt x="1167" y="2304"/>
                        <a:pt x="1164" y="2302"/>
                        <a:pt x="1163" y="2299"/>
                      </a:cubicBezTo>
                      <a:cubicBezTo>
                        <a:pt x="1161" y="2297"/>
                        <a:pt x="1161" y="2293"/>
                        <a:pt x="1164" y="2291"/>
                      </a:cubicBezTo>
                      <a:cubicBezTo>
                        <a:pt x="1167" y="2289"/>
                        <a:pt x="1171" y="2288"/>
                        <a:pt x="1173" y="2287"/>
                      </a:cubicBezTo>
                      <a:cubicBezTo>
                        <a:pt x="1176" y="2284"/>
                        <a:pt x="1175" y="2281"/>
                        <a:pt x="1174" y="2278"/>
                      </a:cubicBezTo>
                      <a:cubicBezTo>
                        <a:pt x="1178" y="2281"/>
                        <a:pt x="1178" y="2281"/>
                        <a:pt x="1182" y="2280"/>
                      </a:cubicBezTo>
                      <a:cubicBezTo>
                        <a:pt x="1186" y="2279"/>
                        <a:pt x="1196" y="2271"/>
                        <a:pt x="1204" y="2281"/>
                      </a:cubicBezTo>
                      <a:cubicBezTo>
                        <a:pt x="1201" y="2274"/>
                        <a:pt x="1194" y="2270"/>
                        <a:pt x="1187" y="2268"/>
                      </a:cubicBezTo>
                      <a:cubicBezTo>
                        <a:pt x="1179" y="2267"/>
                        <a:pt x="1171" y="2269"/>
                        <a:pt x="1165" y="2274"/>
                      </a:cubicBezTo>
                      <a:cubicBezTo>
                        <a:pt x="1158" y="2281"/>
                        <a:pt x="1156" y="2294"/>
                        <a:pt x="1161" y="2303"/>
                      </a:cubicBezTo>
                      <a:cubicBezTo>
                        <a:pt x="1163" y="2307"/>
                        <a:pt x="1169" y="2311"/>
                        <a:pt x="1174" y="2309"/>
                      </a:cubicBezTo>
                      <a:cubicBezTo>
                        <a:pt x="1176" y="2308"/>
                        <a:pt x="1178" y="2306"/>
                        <a:pt x="1178" y="2303"/>
                      </a:cubicBezTo>
                      <a:close/>
                      <a:moveTo>
                        <a:pt x="1194" y="2259"/>
                      </a:moveTo>
                      <a:cubicBezTo>
                        <a:pt x="1184" y="2241"/>
                        <a:pt x="1188" y="2223"/>
                        <a:pt x="1187" y="2212"/>
                      </a:cubicBezTo>
                      <a:cubicBezTo>
                        <a:pt x="1187" y="2201"/>
                        <a:pt x="1177" y="2200"/>
                        <a:pt x="1174" y="2212"/>
                      </a:cubicBezTo>
                      <a:cubicBezTo>
                        <a:pt x="1172" y="2226"/>
                        <a:pt x="1186" y="2252"/>
                        <a:pt x="1194" y="2259"/>
                      </a:cubicBezTo>
                      <a:close/>
                      <a:moveTo>
                        <a:pt x="1227" y="2575"/>
                      </a:moveTo>
                      <a:cubicBezTo>
                        <a:pt x="1229" y="2576"/>
                        <a:pt x="1231" y="2576"/>
                        <a:pt x="1233" y="2574"/>
                      </a:cubicBezTo>
                      <a:cubicBezTo>
                        <a:pt x="1234" y="2573"/>
                        <a:pt x="1234" y="2570"/>
                        <a:pt x="1233" y="2569"/>
                      </a:cubicBezTo>
                      <a:cubicBezTo>
                        <a:pt x="1231" y="2568"/>
                        <a:pt x="1229" y="2568"/>
                        <a:pt x="1227" y="2569"/>
                      </a:cubicBezTo>
                      <a:cubicBezTo>
                        <a:pt x="1226" y="2571"/>
                        <a:pt x="1226" y="2573"/>
                        <a:pt x="1227" y="2575"/>
                      </a:cubicBezTo>
                      <a:close/>
                      <a:moveTo>
                        <a:pt x="1225" y="2603"/>
                      </a:moveTo>
                      <a:cubicBezTo>
                        <a:pt x="1228" y="2605"/>
                        <a:pt x="1232" y="2605"/>
                        <a:pt x="1235" y="2602"/>
                      </a:cubicBezTo>
                      <a:cubicBezTo>
                        <a:pt x="1238" y="2599"/>
                        <a:pt x="1238" y="2594"/>
                        <a:pt x="1235" y="2592"/>
                      </a:cubicBezTo>
                      <a:cubicBezTo>
                        <a:pt x="1232" y="2589"/>
                        <a:pt x="1227" y="2589"/>
                        <a:pt x="1224" y="2592"/>
                      </a:cubicBezTo>
                      <a:cubicBezTo>
                        <a:pt x="1222" y="2595"/>
                        <a:pt x="1222" y="2600"/>
                        <a:pt x="1225" y="2603"/>
                      </a:cubicBezTo>
                      <a:close/>
                      <a:moveTo>
                        <a:pt x="1224" y="2587"/>
                      </a:moveTo>
                      <a:cubicBezTo>
                        <a:pt x="1226" y="2589"/>
                        <a:pt x="1229" y="2589"/>
                        <a:pt x="1231" y="2586"/>
                      </a:cubicBezTo>
                      <a:cubicBezTo>
                        <a:pt x="1233" y="2584"/>
                        <a:pt x="1233" y="2581"/>
                        <a:pt x="1231" y="2579"/>
                      </a:cubicBezTo>
                      <a:cubicBezTo>
                        <a:pt x="1229" y="2577"/>
                        <a:pt x="1226" y="2577"/>
                        <a:pt x="1224" y="2579"/>
                      </a:cubicBezTo>
                      <a:cubicBezTo>
                        <a:pt x="1222" y="2581"/>
                        <a:pt x="1222" y="2585"/>
                        <a:pt x="1224" y="2587"/>
                      </a:cubicBezTo>
                      <a:close/>
                      <a:moveTo>
                        <a:pt x="1248" y="2612"/>
                      </a:moveTo>
                      <a:cubicBezTo>
                        <a:pt x="1229" y="2610"/>
                        <a:pt x="1229" y="2636"/>
                        <a:pt x="1228" y="2645"/>
                      </a:cubicBezTo>
                      <a:cubicBezTo>
                        <a:pt x="1227" y="2652"/>
                        <a:pt x="1224" y="2656"/>
                        <a:pt x="1219" y="2659"/>
                      </a:cubicBezTo>
                      <a:cubicBezTo>
                        <a:pt x="1227" y="2659"/>
                        <a:pt x="1245" y="2653"/>
                        <a:pt x="1252" y="2647"/>
                      </a:cubicBezTo>
                      <a:cubicBezTo>
                        <a:pt x="1261" y="2638"/>
                        <a:pt x="1265" y="2625"/>
                        <a:pt x="1254" y="2614"/>
                      </a:cubicBezTo>
                      <a:cubicBezTo>
                        <a:pt x="1254" y="2621"/>
                        <a:pt x="1250" y="2631"/>
                        <a:pt x="1244" y="2635"/>
                      </a:cubicBezTo>
                      <a:cubicBezTo>
                        <a:pt x="1246" y="2632"/>
                        <a:pt x="1250" y="2621"/>
                        <a:pt x="1248" y="2612"/>
                      </a:cubicBezTo>
                      <a:close/>
                      <a:moveTo>
                        <a:pt x="1268" y="2615"/>
                      </a:moveTo>
                      <a:cubicBezTo>
                        <a:pt x="1280" y="2651"/>
                        <a:pt x="1327" y="2672"/>
                        <a:pt x="1354" y="2656"/>
                      </a:cubicBezTo>
                      <a:cubicBezTo>
                        <a:pt x="1375" y="2643"/>
                        <a:pt x="1362" y="2624"/>
                        <a:pt x="1341" y="2632"/>
                      </a:cubicBezTo>
                      <a:cubicBezTo>
                        <a:pt x="1326" y="2637"/>
                        <a:pt x="1289" y="2648"/>
                        <a:pt x="1268" y="2615"/>
                      </a:cubicBezTo>
                      <a:close/>
                      <a:moveTo>
                        <a:pt x="1437" y="2348"/>
                      </a:moveTo>
                      <a:cubicBezTo>
                        <a:pt x="1440" y="2347"/>
                        <a:pt x="1441" y="2345"/>
                        <a:pt x="1440" y="2342"/>
                      </a:cubicBezTo>
                      <a:cubicBezTo>
                        <a:pt x="1439" y="2340"/>
                        <a:pt x="1436" y="2339"/>
                        <a:pt x="1434" y="2340"/>
                      </a:cubicBezTo>
                      <a:cubicBezTo>
                        <a:pt x="1431" y="2341"/>
                        <a:pt x="1430" y="2343"/>
                        <a:pt x="1431" y="2346"/>
                      </a:cubicBezTo>
                      <a:cubicBezTo>
                        <a:pt x="1432" y="2348"/>
                        <a:pt x="1435" y="2349"/>
                        <a:pt x="1437" y="2348"/>
                      </a:cubicBezTo>
                      <a:close/>
                      <a:moveTo>
                        <a:pt x="1447" y="2359"/>
                      </a:moveTo>
                      <a:cubicBezTo>
                        <a:pt x="1450" y="2357"/>
                        <a:pt x="1451" y="2354"/>
                        <a:pt x="1450" y="2351"/>
                      </a:cubicBezTo>
                      <a:cubicBezTo>
                        <a:pt x="1448" y="2348"/>
                        <a:pt x="1445" y="2347"/>
                        <a:pt x="1442" y="2348"/>
                      </a:cubicBezTo>
                      <a:cubicBezTo>
                        <a:pt x="1439" y="2349"/>
                        <a:pt x="1438" y="2353"/>
                        <a:pt x="1439" y="2356"/>
                      </a:cubicBezTo>
                      <a:cubicBezTo>
                        <a:pt x="1440" y="2358"/>
                        <a:pt x="1444" y="2360"/>
                        <a:pt x="1447" y="2359"/>
                      </a:cubicBezTo>
                      <a:close/>
                      <a:moveTo>
                        <a:pt x="1456" y="2374"/>
                      </a:moveTo>
                      <a:cubicBezTo>
                        <a:pt x="1459" y="2372"/>
                        <a:pt x="1461" y="2368"/>
                        <a:pt x="1460" y="2364"/>
                      </a:cubicBezTo>
                      <a:cubicBezTo>
                        <a:pt x="1458" y="2360"/>
                        <a:pt x="1454" y="2358"/>
                        <a:pt x="1450" y="2360"/>
                      </a:cubicBezTo>
                      <a:cubicBezTo>
                        <a:pt x="1446" y="2361"/>
                        <a:pt x="1444" y="2366"/>
                        <a:pt x="1446" y="2370"/>
                      </a:cubicBezTo>
                      <a:cubicBezTo>
                        <a:pt x="1447" y="2374"/>
                        <a:pt x="1452" y="2375"/>
                        <a:pt x="1456" y="2374"/>
                      </a:cubicBezTo>
                      <a:close/>
                      <a:moveTo>
                        <a:pt x="1398" y="2399"/>
                      </a:moveTo>
                      <a:cubicBezTo>
                        <a:pt x="1391" y="2395"/>
                        <a:pt x="1384" y="2388"/>
                        <a:pt x="1383" y="2378"/>
                      </a:cubicBezTo>
                      <a:cubicBezTo>
                        <a:pt x="1382" y="2362"/>
                        <a:pt x="1392" y="2351"/>
                        <a:pt x="1407" y="2349"/>
                      </a:cubicBezTo>
                      <a:cubicBezTo>
                        <a:pt x="1436" y="2344"/>
                        <a:pt x="1431" y="2310"/>
                        <a:pt x="1400" y="2315"/>
                      </a:cubicBezTo>
                      <a:cubicBezTo>
                        <a:pt x="1384" y="2317"/>
                        <a:pt x="1373" y="2331"/>
                        <a:pt x="1368" y="2343"/>
                      </a:cubicBezTo>
                      <a:cubicBezTo>
                        <a:pt x="1360" y="2366"/>
                        <a:pt x="1373" y="2398"/>
                        <a:pt x="1398" y="2399"/>
                      </a:cubicBezTo>
                      <a:close/>
                      <a:moveTo>
                        <a:pt x="1356" y="2319"/>
                      </a:moveTo>
                      <a:cubicBezTo>
                        <a:pt x="1310" y="2340"/>
                        <a:pt x="1245" y="2312"/>
                        <a:pt x="1236" y="2271"/>
                      </a:cubicBezTo>
                      <a:cubicBezTo>
                        <a:pt x="1230" y="2238"/>
                        <a:pt x="1260" y="2233"/>
                        <a:pt x="1272" y="2261"/>
                      </a:cubicBezTo>
                      <a:cubicBezTo>
                        <a:pt x="1280" y="2281"/>
                        <a:pt x="1303" y="2329"/>
                        <a:pt x="1356" y="2319"/>
                      </a:cubicBezTo>
                      <a:close/>
                      <a:moveTo>
                        <a:pt x="1346" y="2334"/>
                      </a:moveTo>
                      <a:cubicBezTo>
                        <a:pt x="1313" y="2368"/>
                        <a:pt x="1295" y="2372"/>
                        <a:pt x="1259" y="2382"/>
                      </a:cubicBezTo>
                      <a:cubicBezTo>
                        <a:pt x="1249" y="2385"/>
                        <a:pt x="1241" y="2392"/>
                        <a:pt x="1236" y="2399"/>
                      </a:cubicBezTo>
                      <a:cubicBezTo>
                        <a:pt x="1231" y="2409"/>
                        <a:pt x="1230" y="2422"/>
                        <a:pt x="1233" y="2430"/>
                      </a:cubicBezTo>
                      <a:cubicBezTo>
                        <a:pt x="1215" y="2421"/>
                        <a:pt x="1219" y="2395"/>
                        <a:pt x="1223" y="2385"/>
                      </a:cubicBezTo>
                      <a:cubicBezTo>
                        <a:pt x="1230" y="2366"/>
                        <a:pt x="1249" y="2351"/>
                        <a:pt x="1270" y="2346"/>
                      </a:cubicBezTo>
                      <a:cubicBezTo>
                        <a:pt x="1293" y="2341"/>
                        <a:pt x="1323" y="2342"/>
                        <a:pt x="1346" y="2334"/>
                      </a:cubicBezTo>
                      <a:close/>
                      <a:moveTo>
                        <a:pt x="1337" y="2385"/>
                      </a:moveTo>
                      <a:cubicBezTo>
                        <a:pt x="1332" y="2395"/>
                        <a:pt x="1332" y="2408"/>
                        <a:pt x="1334" y="2418"/>
                      </a:cubicBezTo>
                      <a:cubicBezTo>
                        <a:pt x="1336" y="2430"/>
                        <a:pt x="1346" y="2446"/>
                        <a:pt x="1359" y="2448"/>
                      </a:cubicBezTo>
                      <a:cubicBezTo>
                        <a:pt x="1357" y="2462"/>
                        <a:pt x="1364" y="2473"/>
                        <a:pt x="1370" y="2482"/>
                      </a:cubicBezTo>
                      <a:cubicBezTo>
                        <a:pt x="1379" y="2496"/>
                        <a:pt x="1383" y="2513"/>
                        <a:pt x="1372" y="2522"/>
                      </a:cubicBezTo>
                      <a:cubicBezTo>
                        <a:pt x="1389" y="2521"/>
                        <a:pt x="1396" y="2494"/>
                        <a:pt x="1394" y="2479"/>
                      </a:cubicBezTo>
                      <a:cubicBezTo>
                        <a:pt x="1390" y="2458"/>
                        <a:pt x="1372" y="2445"/>
                        <a:pt x="1356" y="2429"/>
                      </a:cubicBezTo>
                      <a:cubicBezTo>
                        <a:pt x="1346" y="2420"/>
                        <a:pt x="1337" y="2406"/>
                        <a:pt x="1337" y="2385"/>
                      </a:cubicBezTo>
                      <a:close/>
                      <a:moveTo>
                        <a:pt x="1325" y="2682"/>
                      </a:moveTo>
                      <a:cubicBezTo>
                        <a:pt x="1339" y="2684"/>
                        <a:pt x="1370" y="2685"/>
                        <a:pt x="1381" y="2669"/>
                      </a:cubicBezTo>
                      <a:cubicBezTo>
                        <a:pt x="1382" y="2669"/>
                        <a:pt x="1386" y="2668"/>
                        <a:pt x="1387" y="2666"/>
                      </a:cubicBezTo>
                      <a:cubicBezTo>
                        <a:pt x="1384" y="2677"/>
                        <a:pt x="1371" y="2684"/>
                        <a:pt x="1357" y="2686"/>
                      </a:cubicBezTo>
                      <a:cubicBezTo>
                        <a:pt x="1345" y="2687"/>
                        <a:pt x="1333" y="2686"/>
                        <a:pt x="1325" y="2682"/>
                      </a:cubicBezTo>
                      <a:close/>
                      <a:moveTo>
                        <a:pt x="1371" y="2627"/>
                      </a:moveTo>
                      <a:cubicBezTo>
                        <a:pt x="1374" y="2627"/>
                        <a:pt x="1377" y="2624"/>
                        <a:pt x="1377" y="2621"/>
                      </a:cubicBezTo>
                      <a:cubicBezTo>
                        <a:pt x="1377" y="2617"/>
                        <a:pt x="1374" y="2615"/>
                        <a:pt x="1370" y="2615"/>
                      </a:cubicBezTo>
                      <a:cubicBezTo>
                        <a:pt x="1367" y="2615"/>
                        <a:pt x="1364" y="2618"/>
                        <a:pt x="1364" y="2621"/>
                      </a:cubicBezTo>
                      <a:cubicBezTo>
                        <a:pt x="1365" y="2625"/>
                        <a:pt x="1368" y="2627"/>
                        <a:pt x="1371" y="2627"/>
                      </a:cubicBezTo>
                      <a:close/>
                      <a:moveTo>
                        <a:pt x="1378" y="2644"/>
                      </a:moveTo>
                      <a:cubicBezTo>
                        <a:pt x="1382" y="2644"/>
                        <a:pt x="1386" y="2640"/>
                        <a:pt x="1385" y="2636"/>
                      </a:cubicBezTo>
                      <a:cubicBezTo>
                        <a:pt x="1385" y="2632"/>
                        <a:pt x="1381" y="2629"/>
                        <a:pt x="1377" y="2629"/>
                      </a:cubicBezTo>
                      <a:cubicBezTo>
                        <a:pt x="1373" y="2629"/>
                        <a:pt x="1370" y="2633"/>
                        <a:pt x="1370" y="2637"/>
                      </a:cubicBezTo>
                      <a:cubicBezTo>
                        <a:pt x="1370" y="2641"/>
                        <a:pt x="1374" y="2645"/>
                        <a:pt x="1378" y="2644"/>
                      </a:cubicBezTo>
                      <a:close/>
                      <a:moveTo>
                        <a:pt x="1382" y="2667"/>
                      </a:moveTo>
                      <a:cubicBezTo>
                        <a:pt x="1388" y="2667"/>
                        <a:pt x="1392" y="2662"/>
                        <a:pt x="1392" y="2657"/>
                      </a:cubicBezTo>
                      <a:cubicBezTo>
                        <a:pt x="1392" y="2651"/>
                        <a:pt x="1387" y="2647"/>
                        <a:pt x="1381" y="2647"/>
                      </a:cubicBezTo>
                      <a:cubicBezTo>
                        <a:pt x="1376" y="2647"/>
                        <a:pt x="1371" y="2652"/>
                        <a:pt x="1372" y="2658"/>
                      </a:cubicBezTo>
                      <a:cubicBezTo>
                        <a:pt x="1372" y="2663"/>
                        <a:pt x="1377" y="2668"/>
                        <a:pt x="1382" y="2667"/>
                      </a:cubicBezTo>
                      <a:close/>
                      <a:moveTo>
                        <a:pt x="1327" y="2722"/>
                      </a:moveTo>
                      <a:cubicBezTo>
                        <a:pt x="1331" y="2722"/>
                        <a:pt x="1334" y="2718"/>
                        <a:pt x="1334" y="2714"/>
                      </a:cubicBezTo>
                      <a:cubicBezTo>
                        <a:pt x="1333" y="2710"/>
                        <a:pt x="1330" y="2707"/>
                        <a:pt x="1326" y="2707"/>
                      </a:cubicBezTo>
                      <a:cubicBezTo>
                        <a:pt x="1322" y="2708"/>
                        <a:pt x="1319" y="2711"/>
                        <a:pt x="1319" y="2715"/>
                      </a:cubicBezTo>
                      <a:cubicBezTo>
                        <a:pt x="1319" y="2719"/>
                        <a:pt x="1323" y="2722"/>
                        <a:pt x="1327" y="2722"/>
                      </a:cubicBezTo>
                      <a:close/>
                      <a:moveTo>
                        <a:pt x="1397" y="2150"/>
                      </a:moveTo>
                      <a:cubicBezTo>
                        <a:pt x="1390" y="2147"/>
                        <a:pt x="1378" y="2153"/>
                        <a:pt x="1379" y="2161"/>
                      </a:cubicBezTo>
                      <a:cubicBezTo>
                        <a:pt x="1374" y="2165"/>
                        <a:pt x="1367" y="2165"/>
                        <a:pt x="1362" y="2160"/>
                      </a:cubicBezTo>
                      <a:cubicBezTo>
                        <a:pt x="1354" y="2153"/>
                        <a:pt x="1354" y="2138"/>
                        <a:pt x="1361" y="2130"/>
                      </a:cubicBezTo>
                      <a:cubicBezTo>
                        <a:pt x="1337" y="2142"/>
                        <a:pt x="1347" y="2183"/>
                        <a:pt x="1374" y="2187"/>
                      </a:cubicBezTo>
                      <a:cubicBezTo>
                        <a:pt x="1389" y="2190"/>
                        <a:pt x="1401" y="2182"/>
                        <a:pt x="1405" y="2173"/>
                      </a:cubicBezTo>
                      <a:cubicBezTo>
                        <a:pt x="1408" y="2164"/>
                        <a:pt x="1406" y="2154"/>
                        <a:pt x="1397" y="2150"/>
                      </a:cubicBezTo>
                      <a:close/>
                      <a:moveTo>
                        <a:pt x="1454" y="2176"/>
                      </a:moveTo>
                      <a:cubicBezTo>
                        <a:pt x="1434" y="2190"/>
                        <a:pt x="1415" y="2184"/>
                        <a:pt x="1404" y="2187"/>
                      </a:cubicBezTo>
                      <a:cubicBezTo>
                        <a:pt x="1392" y="2191"/>
                        <a:pt x="1396" y="2205"/>
                        <a:pt x="1410" y="2204"/>
                      </a:cubicBezTo>
                      <a:cubicBezTo>
                        <a:pt x="1425" y="2203"/>
                        <a:pt x="1443" y="2190"/>
                        <a:pt x="1454" y="2176"/>
                      </a:cubicBezTo>
                      <a:close/>
                      <a:moveTo>
                        <a:pt x="1397" y="2244"/>
                      </a:moveTo>
                      <a:cubicBezTo>
                        <a:pt x="1398" y="2237"/>
                        <a:pt x="1392" y="2228"/>
                        <a:pt x="1388" y="2226"/>
                      </a:cubicBezTo>
                      <a:cubicBezTo>
                        <a:pt x="1390" y="2218"/>
                        <a:pt x="1407" y="2217"/>
                        <a:pt x="1410" y="2229"/>
                      </a:cubicBezTo>
                      <a:cubicBezTo>
                        <a:pt x="1412" y="2237"/>
                        <a:pt x="1405" y="2246"/>
                        <a:pt x="1397" y="2244"/>
                      </a:cubicBezTo>
                      <a:close/>
                      <a:moveTo>
                        <a:pt x="1362" y="2253"/>
                      </a:moveTo>
                      <a:cubicBezTo>
                        <a:pt x="1368" y="2253"/>
                        <a:pt x="1372" y="2251"/>
                        <a:pt x="1373" y="2246"/>
                      </a:cubicBezTo>
                      <a:cubicBezTo>
                        <a:pt x="1374" y="2237"/>
                        <a:pt x="1363" y="2234"/>
                        <a:pt x="1358" y="2239"/>
                      </a:cubicBezTo>
                      <a:cubicBezTo>
                        <a:pt x="1354" y="2243"/>
                        <a:pt x="1355" y="2247"/>
                        <a:pt x="1347" y="2250"/>
                      </a:cubicBezTo>
                      <a:cubicBezTo>
                        <a:pt x="1355" y="2249"/>
                        <a:pt x="1357" y="2252"/>
                        <a:pt x="1362" y="2253"/>
                      </a:cubicBezTo>
                      <a:close/>
                      <a:moveTo>
                        <a:pt x="1443" y="2264"/>
                      </a:moveTo>
                      <a:cubicBezTo>
                        <a:pt x="1440" y="2284"/>
                        <a:pt x="1461" y="2317"/>
                        <a:pt x="1481" y="2309"/>
                      </a:cubicBezTo>
                      <a:cubicBezTo>
                        <a:pt x="1483" y="2313"/>
                        <a:pt x="1479" y="2319"/>
                        <a:pt x="1473" y="2320"/>
                      </a:cubicBezTo>
                      <a:cubicBezTo>
                        <a:pt x="1467" y="2321"/>
                        <a:pt x="1458" y="2317"/>
                        <a:pt x="1455" y="2309"/>
                      </a:cubicBezTo>
                      <a:cubicBezTo>
                        <a:pt x="1448" y="2312"/>
                        <a:pt x="1434" y="2289"/>
                        <a:pt x="1443" y="2264"/>
                      </a:cubicBezTo>
                      <a:close/>
                      <a:moveTo>
                        <a:pt x="1353" y="1986"/>
                      </a:moveTo>
                      <a:cubicBezTo>
                        <a:pt x="1345" y="1995"/>
                        <a:pt x="1342" y="2006"/>
                        <a:pt x="1345" y="2017"/>
                      </a:cubicBezTo>
                      <a:cubicBezTo>
                        <a:pt x="1347" y="2026"/>
                        <a:pt x="1353" y="2033"/>
                        <a:pt x="1361" y="2038"/>
                      </a:cubicBezTo>
                      <a:cubicBezTo>
                        <a:pt x="1364" y="2039"/>
                        <a:pt x="1368" y="2041"/>
                        <a:pt x="1372" y="2041"/>
                      </a:cubicBezTo>
                      <a:cubicBezTo>
                        <a:pt x="1370" y="2041"/>
                        <a:pt x="1369" y="2040"/>
                        <a:pt x="1368" y="2040"/>
                      </a:cubicBezTo>
                      <a:cubicBezTo>
                        <a:pt x="1361" y="2036"/>
                        <a:pt x="1359" y="2027"/>
                        <a:pt x="1362" y="2020"/>
                      </a:cubicBezTo>
                      <a:cubicBezTo>
                        <a:pt x="1366" y="2012"/>
                        <a:pt x="1375" y="2010"/>
                        <a:pt x="1383" y="2014"/>
                      </a:cubicBezTo>
                      <a:cubicBezTo>
                        <a:pt x="1393" y="2019"/>
                        <a:pt x="1392" y="2034"/>
                        <a:pt x="1383" y="2040"/>
                      </a:cubicBezTo>
                      <a:cubicBezTo>
                        <a:pt x="1376" y="2044"/>
                        <a:pt x="1367" y="2043"/>
                        <a:pt x="1360" y="2040"/>
                      </a:cubicBezTo>
                      <a:cubicBezTo>
                        <a:pt x="1351" y="2035"/>
                        <a:pt x="1345" y="2027"/>
                        <a:pt x="1342" y="2018"/>
                      </a:cubicBezTo>
                      <a:cubicBezTo>
                        <a:pt x="1338" y="2005"/>
                        <a:pt x="1342" y="1993"/>
                        <a:pt x="1350" y="1984"/>
                      </a:cubicBezTo>
                      <a:cubicBezTo>
                        <a:pt x="1357" y="1976"/>
                        <a:pt x="1366" y="1972"/>
                        <a:pt x="1375" y="1970"/>
                      </a:cubicBezTo>
                      <a:cubicBezTo>
                        <a:pt x="1373" y="1970"/>
                        <a:pt x="1371" y="1969"/>
                        <a:pt x="1368" y="1968"/>
                      </a:cubicBezTo>
                      <a:cubicBezTo>
                        <a:pt x="1358" y="1965"/>
                        <a:pt x="1351" y="1962"/>
                        <a:pt x="1342" y="1956"/>
                      </a:cubicBezTo>
                      <a:cubicBezTo>
                        <a:pt x="1340" y="1955"/>
                        <a:pt x="1338" y="1954"/>
                        <a:pt x="1336" y="1952"/>
                      </a:cubicBezTo>
                      <a:cubicBezTo>
                        <a:pt x="1332" y="1949"/>
                        <a:pt x="1329" y="1946"/>
                        <a:pt x="1326" y="1943"/>
                      </a:cubicBezTo>
                      <a:cubicBezTo>
                        <a:pt x="1325" y="1942"/>
                        <a:pt x="1316" y="1931"/>
                        <a:pt x="1318" y="1929"/>
                      </a:cubicBezTo>
                      <a:cubicBezTo>
                        <a:pt x="1319" y="1929"/>
                        <a:pt x="1324" y="1935"/>
                        <a:pt x="1325" y="1936"/>
                      </a:cubicBezTo>
                      <a:cubicBezTo>
                        <a:pt x="1330" y="1941"/>
                        <a:pt x="1334" y="1944"/>
                        <a:pt x="1339" y="1948"/>
                      </a:cubicBezTo>
                      <a:cubicBezTo>
                        <a:pt x="1341" y="1950"/>
                        <a:pt x="1343" y="1951"/>
                        <a:pt x="1345" y="1952"/>
                      </a:cubicBezTo>
                      <a:cubicBezTo>
                        <a:pt x="1353" y="1958"/>
                        <a:pt x="1360" y="1961"/>
                        <a:pt x="1369" y="1964"/>
                      </a:cubicBezTo>
                      <a:cubicBezTo>
                        <a:pt x="1370" y="1965"/>
                        <a:pt x="1371" y="1965"/>
                        <a:pt x="1373" y="1965"/>
                      </a:cubicBezTo>
                      <a:cubicBezTo>
                        <a:pt x="1370" y="1964"/>
                        <a:pt x="1367" y="1962"/>
                        <a:pt x="1365" y="1960"/>
                      </a:cubicBezTo>
                      <a:cubicBezTo>
                        <a:pt x="1358" y="1955"/>
                        <a:pt x="1353" y="1951"/>
                        <a:pt x="1349" y="1943"/>
                      </a:cubicBezTo>
                      <a:cubicBezTo>
                        <a:pt x="1337" y="1923"/>
                        <a:pt x="1347" y="1904"/>
                        <a:pt x="1363" y="1893"/>
                      </a:cubicBezTo>
                      <a:cubicBezTo>
                        <a:pt x="1377" y="1884"/>
                        <a:pt x="1395" y="1880"/>
                        <a:pt x="1411" y="1888"/>
                      </a:cubicBezTo>
                      <a:cubicBezTo>
                        <a:pt x="1424" y="1894"/>
                        <a:pt x="1430" y="1907"/>
                        <a:pt x="1428" y="1921"/>
                      </a:cubicBezTo>
                      <a:cubicBezTo>
                        <a:pt x="1426" y="1928"/>
                        <a:pt x="1424" y="1933"/>
                        <a:pt x="1419" y="1938"/>
                      </a:cubicBezTo>
                      <a:cubicBezTo>
                        <a:pt x="1416" y="1942"/>
                        <a:pt x="1411" y="1944"/>
                        <a:pt x="1406" y="1945"/>
                      </a:cubicBezTo>
                      <a:cubicBezTo>
                        <a:pt x="1399" y="1945"/>
                        <a:pt x="1393" y="1943"/>
                        <a:pt x="1389" y="1937"/>
                      </a:cubicBezTo>
                      <a:cubicBezTo>
                        <a:pt x="1386" y="1934"/>
                        <a:pt x="1385" y="1930"/>
                        <a:pt x="1386" y="1926"/>
                      </a:cubicBezTo>
                      <a:cubicBezTo>
                        <a:pt x="1387" y="1922"/>
                        <a:pt x="1390" y="1918"/>
                        <a:pt x="1394" y="1916"/>
                      </a:cubicBezTo>
                      <a:cubicBezTo>
                        <a:pt x="1399" y="1914"/>
                        <a:pt x="1404" y="1914"/>
                        <a:pt x="1408" y="1918"/>
                      </a:cubicBezTo>
                      <a:cubicBezTo>
                        <a:pt x="1412" y="1921"/>
                        <a:pt x="1413" y="1927"/>
                        <a:pt x="1411" y="1931"/>
                      </a:cubicBezTo>
                      <a:cubicBezTo>
                        <a:pt x="1408" y="1937"/>
                        <a:pt x="1401" y="1939"/>
                        <a:pt x="1395" y="1936"/>
                      </a:cubicBezTo>
                      <a:cubicBezTo>
                        <a:pt x="1390" y="1933"/>
                        <a:pt x="1388" y="1926"/>
                        <a:pt x="1391" y="1921"/>
                      </a:cubicBezTo>
                      <a:cubicBezTo>
                        <a:pt x="1392" y="1919"/>
                        <a:pt x="1394" y="1917"/>
                        <a:pt x="1396" y="1916"/>
                      </a:cubicBezTo>
                      <a:cubicBezTo>
                        <a:pt x="1395" y="1916"/>
                        <a:pt x="1395" y="1916"/>
                        <a:pt x="1394" y="1917"/>
                      </a:cubicBezTo>
                      <a:cubicBezTo>
                        <a:pt x="1390" y="1919"/>
                        <a:pt x="1388" y="1922"/>
                        <a:pt x="1387" y="1926"/>
                      </a:cubicBezTo>
                      <a:cubicBezTo>
                        <a:pt x="1386" y="1930"/>
                        <a:pt x="1387" y="1934"/>
                        <a:pt x="1390" y="1937"/>
                      </a:cubicBezTo>
                      <a:cubicBezTo>
                        <a:pt x="1394" y="1942"/>
                        <a:pt x="1399" y="1944"/>
                        <a:pt x="1406" y="1943"/>
                      </a:cubicBezTo>
                      <a:cubicBezTo>
                        <a:pt x="1411" y="1943"/>
                        <a:pt x="1415" y="1941"/>
                        <a:pt x="1418" y="1937"/>
                      </a:cubicBezTo>
                      <a:cubicBezTo>
                        <a:pt x="1423" y="1932"/>
                        <a:pt x="1425" y="1927"/>
                        <a:pt x="1426" y="1921"/>
                      </a:cubicBezTo>
                      <a:cubicBezTo>
                        <a:pt x="1428" y="1907"/>
                        <a:pt x="1422" y="1896"/>
                        <a:pt x="1410" y="1890"/>
                      </a:cubicBezTo>
                      <a:cubicBezTo>
                        <a:pt x="1395" y="1883"/>
                        <a:pt x="1376" y="1888"/>
                        <a:pt x="1364" y="1897"/>
                      </a:cubicBezTo>
                      <a:cubicBezTo>
                        <a:pt x="1350" y="1907"/>
                        <a:pt x="1342" y="1924"/>
                        <a:pt x="1352" y="1941"/>
                      </a:cubicBezTo>
                      <a:cubicBezTo>
                        <a:pt x="1357" y="1948"/>
                        <a:pt x="1361" y="1952"/>
                        <a:pt x="1368" y="1956"/>
                      </a:cubicBezTo>
                      <a:cubicBezTo>
                        <a:pt x="1372" y="1959"/>
                        <a:pt x="1376" y="1962"/>
                        <a:pt x="1380" y="1964"/>
                      </a:cubicBezTo>
                      <a:cubicBezTo>
                        <a:pt x="1396" y="1972"/>
                        <a:pt x="1412" y="1975"/>
                        <a:pt x="1426" y="1986"/>
                      </a:cubicBezTo>
                      <a:cubicBezTo>
                        <a:pt x="1439" y="1996"/>
                        <a:pt x="1448" y="2012"/>
                        <a:pt x="1450" y="2031"/>
                      </a:cubicBezTo>
                      <a:cubicBezTo>
                        <a:pt x="1450" y="2041"/>
                        <a:pt x="1449" y="2048"/>
                        <a:pt x="1446" y="2058"/>
                      </a:cubicBezTo>
                      <a:cubicBezTo>
                        <a:pt x="1445" y="2061"/>
                        <a:pt x="1444" y="2065"/>
                        <a:pt x="1442" y="2068"/>
                      </a:cubicBezTo>
                      <a:cubicBezTo>
                        <a:pt x="1445" y="2066"/>
                        <a:pt x="1447" y="2065"/>
                        <a:pt x="1451" y="2065"/>
                      </a:cubicBezTo>
                      <a:cubicBezTo>
                        <a:pt x="1462" y="2063"/>
                        <a:pt x="1472" y="2067"/>
                        <a:pt x="1479" y="2076"/>
                      </a:cubicBezTo>
                      <a:cubicBezTo>
                        <a:pt x="1485" y="2084"/>
                        <a:pt x="1487" y="2096"/>
                        <a:pt x="1481" y="2105"/>
                      </a:cubicBezTo>
                      <a:cubicBezTo>
                        <a:pt x="1476" y="2113"/>
                        <a:pt x="1468" y="2118"/>
                        <a:pt x="1459" y="2116"/>
                      </a:cubicBezTo>
                      <a:cubicBezTo>
                        <a:pt x="1454" y="2115"/>
                        <a:pt x="1450" y="2112"/>
                        <a:pt x="1447" y="2107"/>
                      </a:cubicBezTo>
                      <a:cubicBezTo>
                        <a:pt x="1446" y="2105"/>
                        <a:pt x="1445" y="2102"/>
                        <a:pt x="1445" y="2099"/>
                      </a:cubicBezTo>
                      <a:cubicBezTo>
                        <a:pt x="1446" y="2093"/>
                        <a:pt x="1450" y="2089"/>
                        <a:pt x="1455" y="2088"/>
                      </a:cubicBezTo>
                      <a:cubicBezTo>
                        <a:pt x="1461" y="2088"/>
                        <a:pt x="1466" y="2092"/>
                        <a:pt x="1467" y="2098"/>
                      </a:cubicBezTo>
                      <a:cubicBezTo>
                        <a:pt x="1467" y="2104"/>
                        <a:pt x="1463" y="2109"/>
                        <a:pt x="1457" y="2110"/>
                      </a:cubicBezTo>
                      <a:cubicBezTo>
                        <a:pt x="1452" y="2110"/>
                        <a:pt x="1447" y="2107"/>
                        <a:pt x="1446" y="2102"/>
                      </a:cubicBezTo>
                      <a:cubicBezTo>
                        <a:pt x="1447" y="2109"/>
                        <a:pt x="1453" y="2114"/>
                        <a:pt x="1460" y="2115"/>
                      </a:cubicBezTo>
                      <a:cubicBezTo>
                        <a:pt x="1468" y="2117"/>
                        <a:pt x="1476" y="2112"/>
                        <a:pt x="1480" y="2105"/>
                      </a:cubicBezTo>
                      <a:cubicBezTo>
                        <a:pt x="1485" y="2096"/>
                        <a:pt x="1483" y="2085"/>
                        <a:pt x="1478" y="2077"/>
                      </a:cubicBezTo>
                      <a:cubicBezTo>
                        <a:pt x="1474" y="2072"/>
                        <a:pt x="1469" y="2069"/>
                        <a:pt x="1463" y="2067"/>
                      </a:cubicBezTo>
                      <a:cubicBezTo>
                        <a:pt x="1444" y="2062"/>
                        <a:pt x="1435" y="2083"/>
                        <a:pt x="1416" y="2094"/>
                      </a:cubicBezTo>
                      <a:cubicBezTo>
                        <a:pt x="1397" y="2106"/>
                        <a:pt x="1373" y="2111"/>
                        <a:pt x="1351" y="2108"/>
                      </a:cubicBezTo>
                      <a:cubicBezTo>
                        <a:pt x="1381" y="2107"/>
                        <a:pt x="1410" y="2101"/>
                        <a:pt x="1430" y="2078"/>
                      </a:cubicBezTo>
                      <a:cubicBezTo>
                        <a:pt x="1436" y="2071"/>
                        <a:pt x="1439" y="2065"/>
                        <a:pt x="1442" y="2056"/>
                      </a:cubicBezTo>
                      <a:cubicBezTo>
                        <a:pt x="1445" y="2048"/>
                        <a:pt x="1446" y="2041"/>
                        <a:pt x="1445" y="2032"/>
                      </a:cubicBezTo>
                      <a:cubicBezTo>
                        <a:pt x="1442" y="2005"/>
                        <a:pt x="1427" y="1987"/>
                        <a:pt x="1403" y="1979"/>
                      </a:cubicBezTo>
                      <a:cubicBezTo>
                        <a:pt x="1386" y="1973"/>
                        <a:pt x="1368" y="1972"/>
                        <a:pt x="1353" y="1986"/>
                      </a:cubicBezTo>
                      <a:close/>
                      <a:moveTo>
                        <a:pt x="1226" y="1823"/>
                      </a:moveTo>
                      <a:cubicBezTo>
                        <a:pt x="1229" y="1823"/>
                        <a:pt x="1232" y="1825"/>
                        <a:pt x="1232" y="1828"/>
                      </a:cubicBezTo>
                      <a:cubicBezTo>
                        <a:pt x="1232" y="1830"/>
                        <a:pt x="1230" y="1833"/>
                        <a:pt x="1227" y="1833"/>
                      </a:cubicBezTo>
                      <a:cubicBezTo>
                        <a:pt x="1224" y="1833"/>
                        <a:pt x="1222" y="1831"/>
                        <a:pt x="1222" y="1828"/>
                      </a:cubicBezTo>
                      <a:cubicBezTo>
                        <a:pt x="1221" y="1825"/>
                        <a:pt x="1224" y="1823"/>
                        <a:pt x="1226" y="1823"/>
                      </a:cubicBezTo>
                      <a:close/>
                      <a:moveTo>
                        <a:pt x="1264" y="1955"/>
                      </a:moveTo>
                      <a:cubicBezTo>
                        <a:pt x="1262" y="1959"/>
                        <a:pt x="1262" y="1966"/>
                        <a:pt x="1266" y="1969"/>
                      </a:cubicBezTo>
                      <a:cubicBezTo>
                        <a:pt x="1269" y="1971"/>
                        <a:pt x="1272" y="1971"/>
                        <a:pt x="1275" y="1970"/>
                      </a:cubicBezTo>
                      <a:cubicBezTo>
                        <a:pt x="1278" y="1968"/>
                        <a:pt x="1279" y="1963"/>
                        <a:pt x="1277" y="1961"/>
                      </a:cubicBezTo>
                      <a:cubicBezTo>
                        <a:pt x="1275" y="1959"/>
                        <a:pt x="1272" y="1958"/>
                        <a:pt x="1270" y="1959"/>
                      </a:cubicBezTo>
                      <a:cubicBezTo>
                        <a:pt x="1272" y="1955"/>
                        <a:pt x="1281" y="1957"/>
                        <a:pt x="1281" y="1965"/>
                      </a:cubicBezTo>
                      <a:cubicBezTo>
                        <a:pt x="1281" y="1969"/>
                        <a:pt x="1278" y="1973"/>
                        <a:pt x="1274" y="1974"/>
                      </a:cubicBezTo>
                      <a:cubicBezTo>
                        <a:pt x="1266" y="1976"/>
                        <a:pt x="1260" y="1970"/>
                        <a:pt x="1259" y="1963"/>
                      </a:cubicBezTo>
                      <a:cubicBezTo>
                        <a:pt x="1258" y="1957"/>
                        <a:pt x="1262" y="1951"/>
                        <a:pt x="1268" y="1947"/>
                      </a:cubicBezTo>
                      <a:cubicBezTo>
                        <a:pt x="1251" y="1956"/>
                        <a:pt x="1238" y="1984"/>
                        <a:pt x="1237" y="1997"/>
                      </a:cubicBezTo>
                      <a:cubicBezTo>
                        <a:pt x="1237" y="1997"/>
                        <a:pt x="1235" y="1996"/>
                        <a:pt x="1234" y="1996"/>
                      </a:cubicBezTo>
                      <a:cubicBezTo>
                        <a:pt x="1237" y="1974"/>
                        <a:pt x="1253" y="1949"/>
                        <a:pt x="1269" y="1943"/>
                      </a:cubicBezTo>
                      <a:cubicBezTo>
                        <a:pt x="1244" y="1937"/>
                        <a:pt x="1229" y="1928"/>
                        <a:pt x="1212" y="1927"/>
                      </a:cubicBezTo>
                      <a:cubicBezTo>
                        <a:pt x="1204" y="1926"/>
                        <a:pt x="1195" y="1928"/>
                        <a:pt x="1190" y="1933"/>
                      </a:cubicBezTo>
                      <a:cubicBezTo>
                        <a:pt x="1188" y="1932"/>
                        <a:pt x="1186" y="1932"/>
                        <a:pt x="1183" y="1933"/>
                      </a:cubicBezTo>
                      <a:cubicBezTo>
                        <a:pt x="1189" y="1924"/>
                        <a:pt x="1202" y="1921"/>
                        <a:pt x="1215" y="1923"/>
                      </a:cubicBezTo>
                      <a:cubicBezTo>
                        <a:pt x="1216" y="1923"/>
                        <a:pt x="1217" y="1924"/>
                        <a:pt x="1217" y="1924"/>
                      </a:cubicBezTo>
                      <a:cubicBezTo>
                        <a:pt x="1204" y="1915"/>
                        <a:pt x="1184" y="1913"/>
                        <a:pt x="1167" y="1918"/>
                      </a:cubicBezTo>
                      <a:cubicBezTo>
                        <a:pt x="1160" y="1920"/>
                        <a:pt x="1152" y="1923"/>
                        <a:pt x="1148" y="1929"/>
                      </a:cubicBezTo>
                      <a:cubicBezTo>
                        <a:pt x="1146" y="1933"/>
                        <a:pt x="1145" y="1939"/>
                        <a:pt x="1149" y="1942"/>
                      </a:cubicBezTo>
                      <a:cubicBezTo>
                        <a:pt x="1151" y="1943"/>
                        <a:pt x="1153" y="1943"/>
                        <a:pt x="1154" y="1942"/>
                      </a:cubicBezTo>
                      <a:cubicBezTo>
                        <a:pt x="1155" y="1941"/>
                        <a:pt x="1155" y="1939"/>
                        <a:pt x="1155" y="1938"/>
                      </a:cubicBezTo>
                      <a:cubicBezTo>
                        <a:pt x="1154" y="1937"/>
                        <a:pt x="1153" y="1936"/>
                        <a:pt x="1152" y="1936"/>
                      </a:cubicBezTo>
                      <a:cubicBezTo>
                        <a:pt x="1151" y="1936"/>
                        <a:pt x="1150" y="1937"/>
                        <a:pt x="1150" y="1939"/>
                      </a:cubicBezTo>
                      <a:cubicBezTo>
                        <a:pt x="1150" y="1939"/>
                        <a:pt x="1151" y="1940"/>
                        <a:pt x="1152" y="1940"/>
                      </a:cubicBezTo>
                      <a:cubicBezTo>
                        <a:pt x="1151" y="1941"/>
                        <a:pt x="1150" y="1940"/>
                        <a:pt x="1149" y="1940"/>
                      </a:cubicBezTo>
                      <a:cubicBezTo>
                        <a:pt x="1148" y="1938"/>
                        <a:pt x="1148" y="1936"/>
                        <a:pt x="1149" y="1935"/>
                      </a:cubicBezTo>
                      <a:cubicBezTo>
                        <a:pt x="1151" y="1933"/>
                        <a:pt x="1154" y="1933"/>
                        <a:pt x="1156" y="1935"/>
                      </a:cubicBezTo>
                      <a:cubicBezTo>
                        <a:pt x="1158" y="1936"/>
                        <a:pt x="1159" y="1938"/>
                        <a:pt x="1159" y="1940"/>
                      </a:cubicBezTo>
                      <a:cubicBezTo>
                        <a:pt x="1159" y="1942"/>
                        <a:pt x="1158" y="1944"/>
                        <a:pt x="1156" y="1945"/>
                      </a:cubicBezTo>
                      <a:cubicBezTo>
                        <a:pt x="1154" y="1946"/>
                        <a:pt x="1151" y="1947"/>
                        <a:pt x="1149" y="1945"/>
                      </a:cubicBezTo>
                      <a:cubicBezTo>
                        <a:pt x="1144" y="1942"/>
                        <a:pt x="1144" y="1937"/>
                        <a:pt x="1145" y="1932"/>
                      </a:cubicBezTo>
                      <a:cubicBezTo>
                        <a:pt x="1146" y="1930"/>
                        <a:pt x="1147" y="1927"/>
                        <a:pt x="1149" y="1926"/>
                      </a:cubicBezTo>
                      <a:cubicBezTo>
                        <a:pt x="1141" y="1932"/>
                        <a:pt x="1138" y="1941"/>
                        <a:pt x="1138" y="1950"/>
                      </a:cubicBezTo>
                      <a:cubicBezTo>
                        <a:pt x="1138" y="1956"/>
                        <a:pt x="1141" y="1962"/>
                        <a:pt x="1146" y="1966"/>
                      </a:cubicBezTo>
                      <a:cubicBezTo>
                        <a:pt x="1146" y="1966"/>
                        <a:pt x="1146" y="1966"/>
                        <a:pt x="1146" y="1966"/>
                      </a:cubicBezTo>
                      <a:cubicBezTo>
                        <a:pt x="1142" y="1961"/>
                        <a:pt x="1142" y="1954"/>
                        <a:pt x="1150" y="1953"/>
                      </a:cubicBezTo>
                      <a:cubicBezTo>
                        <a:pt x="1156" y="1952"/>
                        <a:pt x="1166" y="1958"/>
                        <a:pt x="1174" y="1945"/>
                      </a:cubicBezTo>
                      <a:cubicBezTo>
                        <a:pt x="1174" y="1952"/>
                        <a:pt x="1172" y="1959"/>
                        <a:pt x="1167" y="1964"/>
                      </a:cubicBezTo>
                      <a:cubicBezTo>
                        <a:pt x="1163" y="1969"/>
                        <a:pt x="1155" y="1971"/>
                        <a:pt x="1149" y="1969"/>
                      </a:cubicBezTo>
                      <a:cubicBezTo>
                        <a:pt x="1141" y="1966"/>
                        <a:pt x="1137" y="1958"/>
                        <a:pt x="1136" y="1950"/>
                      </a:cubicBezTo>
                      <a:cubicBezTo>
                        <a:pt x="1135" y="1939"/>
                        <a:pt x="1142" y="1929"/>
                        <a:pt x="1151" y="1922"/>
                      </a:cubicBezTo>
                      <a:cubicBezTo>
                        <a:pt x="1160" y="1917"/>
                        <a:pt x="1176" y="1914"/>
                        <a:pt x="1186" y="1914"/>
                      </a:cubicBezTo>
                      <a:cubicBezTo>
                        <a:pt x="1196" y="1914"/>
                        <a:pt x="1207" y="1916"/>
                        <a:pt x="1215" y="1920"/>
                      </a:cubicBezTo>
                      <a:cubicBezTo>
                        <a:pt x="1211" y="1917"/>
                        <a:pt x="1207" y="1912"/>
                        <a:pt x="1204" y="1907"/>
                      </a:cubicBezTo>
                      <a:cubicBezTo>
                        <a:pt x="1197" y="1896"/>
                        <a:pt x="1195" y="1886"/>
                        <a:pt x="1196" y="1873"/>
                      </a:cubicBezTo>
                      <a:cubicBezTo>
                        <a:pt x="1196" y="1868"/>
                        <a:pt x="1197" y="1864"/>
                        <a:pt x="1198" y="1860"/>
                      </a:cubicBezTo>
                      <a:cubicBezTo>
                        <a:pt x="1199" y="1861"/>
                        <a:pt x="1200" y="1861"/>
                        <a:pt x="1201" y="1861"/>
                      </a:cubicBezTo>
                      <a:cubicBezTo>
                        <a:pt x="1200" y="1865"/>
                        <a:pt x="1200" y="1869"/>
                        <a:pt x="1200" y="1873"/>
                      </a:cubicBezTo>
                      <a:cubicBezTo>
                        <a:pt x="1199" y="1885"/>
                        <a:pt x="1202" y="1894"/>
                        <a:pt x="1208" y="1905"/>
                      </a:cubicBezTo>
                      <a:cubicBezTo>
                        <a:pt x="1217" y="1918"/>
                        <a:pt x="1230" y="1926"/>
                        <a:pt x="1244" y="1931"/>
                      </a:cubicBezTo>
                      <a:cubicBezTo>
                        <a:pt x="1241" y="1929"/>
                        <a:pt x="1238" y="1926"/>
                        <a:pt x="1235" y="1923"/>
                      </a:cubicBezTo>
                      <a:cubicBezTo>
                        <a:pt x="1235" y="1923"/>
                        <a:pt x="1235" y="1923"/>
                        <a:pt x="1235" y="1923"/>
                      </a:cubicBezTo>
                      <a:cubicBezTo>
                        <a:pt x="1230" y="1916"/>
                        <a:pt x="1226" y="1908"/>
                        <a:pt x="1227" y="1899"/>
                      </a:cubicBezTo>
                      <a:cubicBezTo>
                        <a:pt x="1229" y="1908"/>
                        <a:pt x="1232" y="1914"/>
                        <a:pt x="1237" y="1921"/>
                      </a:cubicBezTo>
                      <a:cubicBezTo>
                        <a:pt x="1238" y="1921"/>
                        <a:pt x="1238" y="1921"/>
                        <a:pt x="1238" y="1921"/>
                      </a:cubicBezTo>
                      <a:cubicBezTo>
                        <a:pt x="1249" y="1935"/>
                        <a:pt x="1254" y="1935"/>
                        <a:pt x="1271" y="1939"/>
                      </a:cubicBezTo>
                      <a:cubicBezTo>
                        <a:pt x="1297" y="1945"/>
                        <a:pt x="1325" y="1949"/>
                        <a:pt x="1344" y="1965"/>
                      </a:cubicBezTo>
                      <a:cubicBezTo>
                        <a:pt x="1330" y="1956"/>
                        <a:pt x="1275" y="1936"/>
                        <a:pt x="1264" y="1955"/>
                      </a:cubicBezTo>
                      <a:close/>
                      <a:moveTo>
                        <a:pt x="1232" y="1911"/>
                      </a:moveTo>
                      <a:cubicBezTo>
                        <a:pt x="1244" y="1906"/>
                        <a:pt x="1235" y="1891"/>
                        <a:pt x="1234" y="1885"/>
                      </a:cubicBezTo>
                      <a:cubicBezTo>
                        <a:pt x="1232" y="1881"/>
                        <a:pt x="1232" y="1878"/>
                        <a:pt x="1235" y="1874"/>
                      </a:cubicBezTo>
                      <a:cubicBezTo>
                        <a:pt x="1230" y="1876"/>
                        <a:pt x="1221" y="1886"/>
                        <a:pt x="1219" y="1891"/>
                      </a:cubicBezTo>
                      <a:cubicBezTo>
                        <a:pt x="1216" y="1899"/>
                        <a:pt x="1218" y="1908"/>
                        <a:pt x="1228" y="1911"/>
                      </a:cubicBezTo>
                      <a:cubicBezTo>
                        <a:pt x="1225" y="1907"/>
                        <a:pt x="1225" y="1900"/>
                        <a:pt x="1227" y="1896"/>
                      </a:cubicBezTo>
                      <a:cubicBezTo>
                        <a:pt x="1227" y="1898"/>
                        <a:pt x="1228" y="1906"/>
                        <a:pt x="1232" y="1911"/>
                      </a:cubicBezTo>
                      <a:close/>
                      <a:moveTo>
                        <a:pt x="1188" y="1972"/>
                      </a:moveTo>
                      <a:cubicBezTo>
                        <a:pt x="1185" y="1971"/>
                        <a:pt x="1182" y="1973"/>
                        <a:pt x="1181" y="1976"/>
                      </a:cubicBezTo>
                      <a:cubicBezTo>
                        <a:pt x="1180" y="1979"/>
                        <a:pt x="1182" y="1982"/>
                        <a:pt x="1185" y="1983"/>
                      </a:cubicBezTo>
                      <a:cubicBezTo>
                        <a:pt x="1188" y="1983"/>
                        <a:pt x="1191" y="1982"/>
                        <a:pt x="1192" y="1978"/>
                      </a:cubicBezTo>
                      <a:cubicBezTo>
                        <a:pt x="1193" y="1975"/>
                        <a:pt x="1191" y="1972"/>
                        <a:pt x="1188" y="1972"/>
                      </a:cubicBezTo>
                      <a:close/>
                      <a:moveTo>
                        <a:pt x="1186" y="1955"/>
                      </a:moveTo>
                      <a:cubicBezTo>
                        <a:pt x="1182" y="1954"/>
                        <a:pt x="1178" y="1956"/>
                        <a:pt x="1178" y="1960"/>
                      </a:cubicBezTo>
                      <a:cubicBezTo>
                        <a:pt x="1177" y="1964"/>
                        <a:pt x="1179" y="1968"/>
                        <a:pt x="1183" y="1968"/>
                      </a:cubicBezTo>
                      <a:cubicBezTo>
                        <a:pt x="1187" y="1969"/>
                        <a:pt x="1190" y="1967"/>
                        <a:pt x="1191" y="1963"/>
                      </a:cubicBezTo>
                      <a:cubicBezTo>
                        <a:pt x="1192" y="1959"/>
                        <a:pt x="1190" y="1956"/>
                        <a:pt x="1186" y="1955"/>
                      </a:cubicBezTo>
                      <a:close/>
                      <a:moveTo>
                        <a:pt x="1188" y="1933"/>
                      </a:moveTo>
                      <a:cubicBezTo>
                        <a:pt x="1183" y="1932"/>
                        <a:pt x="1178" y="1935"/>
                        <a:pt x="1177" y="1940"/>
                      </a:cubicBezTo>
                      <a:cubicBezTo>
                        <a:pt x="1176" y="1945"/>
                        <a:pt x="1179" y="1950"/>
                        <a:pt x="1184" y="1951"/>
                      </a:cubicBezTo>
                      <a:cubicBezTo>
                        <a:pt x="1189" y="1953"/>
                        <a:pt x="1194" y="1949"/>
                        <a:pt x="1195" y="1944"/>
                      </a:cubicBezTo>
                      <a:cubicBezTo>
                        <a:pt x="1196" y="1939"/>
                        <a:pt x="1193" y="1934"/>
                        <a:pt x="1188" y="1933"/>
                      </a:cubicBezTo>
                      <a:close/>
                      <a:moveTo>
                        <a:pt x="1203" y="1839"/>
                      </a:moveTo>
                      <a:cubicBezTo>
                        <a:pt x="1208" y="1839"/>
                        <a:pt x="1213" y="1843"/>
                        <a:pt x="1214" y="1848"/>
                      </a:cubicBezTo>
                      <a:cubicBezTo>
                        <a:pt x="1214" y="1854"/>
                        <a:pt x="1210" y="1859"/>
                        <a:pt x="1204" y="1859"/>
                      </a:cubicBezTo>
                      <a:cubicBezTo>
                        <a:pt x="1199" y="1860"/>
                        <a:pt x="1194" y="1856"/>
                        <a:pt x="1193" y="1850"/>
                      </a:cubicBezTo>
                      <a:cubicBezTo>
                        <a:pt x="1193" y="1844"/>
                        <a:pt x="1197" y="1839"/>
                        <a:pt x="1203" y="1839"/>
                      </a:cubicBezTo>
                      <a:close/>
                      <a:moveTo>
                        <a:pt x="1214" y="1827"/>
                      </a:moveTo>
                      <a:cubicBezTo>
                        <a:pt x="1218" y="1827"/>
                        <a:pt x="1221" y="1829"/>
                        <a:pt x="1221" y="1833"/>
                      </a:cubicBezTo>
                      <a:cubicBezTo>
                        <a:pt x="1222" y="1837"/>
                        <a:pt x="1219" y="1840"/>
                        <a:pt x="1215" y="1840"/>
                      </a:cubicBezTo>
                      <a:cubicBezTo>
                        <a:pt x="1211" y="1841"/>
                        <a:pt x="1208" y="1838"/>
                        <a:pt x="1208" y="1834"/>
                      </a:cubicBezTo>
                      <a:cubicBezTo>
                        <a:pt x="1208" y="1831"/>
                        <a:pt x="1210" y="1827"/>
                        <a:pt x="1214" y="1827"/>
                      </a:cubicBezTo>
                      <a:close/>
                      <a:moveTo>
                        <a:pt x="1383" y="1875"/>
                      </a:moveTo>
                      <a:cubicBezTo>
                        <a:pt x="1396" y="1881"/>
                        <a:pt x="1411" y="1884"/>
                        <a:pt x="1424" y="1880"/>
                      </a:cubicBezTo>
                      <a:cubicBezTo>
                        <a:pt x="1438" y="1876"/>
                        <a:pt x="1448" y="1865"/>
                        <a:pt x="1450" y="1851"/>
                      </a:cubicBezTo>
                      <a:cubicBezTo>
                        <a:pt x="1451" y="1844"/>
                        <a:pt x="1450" y="1835"/>
                        <a:pt x="1446" y="1828"/>
                      </a:cubicBezTo>
                      <a:cubicBezTo>
                        <a:pt x="1441" y="1820"/>
                        <a:pt x="1437" y="1815"/>
                        <a:pt x="1429" y="1810"/>
                      </a:cubicBezTo>
                      <a:cubicBezTo>
                        <a:pt x="1421" y="1806"/>
                        <a:pt x="1415" y="1803"/>
                        <a:pt x="1406" y="1802"/>
                      </a:cubicBezTo>
                      <a:cubicBezTo>
                        <a:pt x="1402" y="1802"/>
                        <a:pt x="1399" y="1801"/>
                        <a:pt x="1395" y="1802"/>
                      </a:cubicBezTo>
                      <a:cubicBezTo>
                        <a:pt x="1385" y="1802"/>
                        <a:pt x="1377" y="1804"/>
                        <a:pt x="1367" y="1808"/>
                      </a:cubicBezTo>
                      <a:cubicBezTo>
                        <a:pt x="1353" y="1814"/>
                        <a:pt x="1344" y="1821"/>
                        <a:pt x="1335" y="1833"/>
                      </a:cubicBezTo>
                      <a:cubicBezTo>
                        <a:pt x="1335" y="1833"/>
                        <a:pt x="1334" y="1834"/>
                        <a:pt x="1334" y="1835"/>
                      </a:cubicBezTo>
                      <a:cubicBezTo>
                        <a:pt x="1334" y="1825"/>
                        <a:pt x="1331" y="1814"/>
                        <a:pt x="1326" y="1805"/>
                      </a:cubicBezTo>
                      <a:cubicBezTo>
                        <a:pt x="1320" y="1794"/>
                        <a:pt x="1310" y="1786"/>
                        <a:pt x="1297" y="1783"/>
                      </a:cubicBezTo>
                      <a:cubicBezTo>
                        <a:pt x="1293" y="1782"/>
                        <a:pt x="1287" y="1782"/>
                        <a:pt x="1281" y="1784"/>
                      </a:cubicBezTo>
                      <a:cubicBezTo>
                        <a:pt x="1287" y="1783"/>
                        <a:pt x="1292" y="1784"/>
                        <a:pt x="1297" y="1785"/>
                      </a:cubicBezTo>
                      <a:cubicBezTo>
                        <a:pt x="1309" y="1788"/>
                        <a:pt x="1317" y="1796"/>
                        <a:pt x="1323" y="1807"/>
                      </a:cubicBezTo>
                      <a:cubicBezTo>
                        <a:pt x="1327" y="1815"/>
                        <a:pt x="1329" y="1822"/>
                        <a:pt x="1329" y="1830"/>
                      </a:cubicBezTo>
                      <a:cubicBezTo>
                        <a:pt x="1329" y="1845"/>
                        <a:pt x="1325" y="1856"/>
                        <a:pt x="1324" y="1871"/>
                      </a:cubicBezTo>
                      <a:cubicBezTo>
                        <a:pt x="1324" y="1872"/>
                        <a:pt x="1324" y="1872"/>
                        <a:pt x="1324" y="1872"/>
                      </a:cubicBezTo>
                      <a:cubicBezTo>
                        <a:pt x="1324" y="1880"/>
                        <a:pt x="1324" y="1887"/>
                        <a:pt x="1326" y="1895"/>
                      </a:cubicBezTo>
                      <a:cubicBezTo>
                        <a:pt x="1326" y="1897"/>
                        <a:pt x="1331" y="1916"/>
                        <a:pt x="1334" y="1916"/>
                      </a:cubicBezTo>
                      <a:cubicBezTo>
                        <a:pt x="1335" y="1915"/>
                        <a:pt x="1332" y="1903"/>
                        <a:pt x="1332" y="1901"/>
                      </a:cubicBezTo>
                      <a:cubicBezTo>
                        <a:pt x="1330" y="1891"/>
                        <a:pt x="1329" y="1882"/>
                        <a:pt x="1329" y="1872"/>
                      </a:cubicBezTo>
                      <a:cubicBezTo>
                        <a:pt x="1329" y="1872"/>
                        <a:pt x="1329" y="1871"/>
                        <a:pt x="1329" y="1871"/>
                      </a:cubicBezTo>
                      <a:cubicBezTo>
                        <a:pt x="1329" y="1857"/>
                        <a:pt x="1332" y="1847"/>
                        <a:pt x="1339" y="1835"/>
                      </a:cubicBezTo>
                      <a:cubicBezTo>
                        <a:pt x="1348" y="1822"/>
                        <a:pt x="1362" y="1811"/>
                        <a:pt x="1378" y="1810"/>
                      </a:cubicBezTo>
                      <a:cubicBezTo>
                        <a:pt x="1387" y="1809"/>
                        <a:pt x="1400" y="1815"/>
                        <a:pt x="1401" y="1825"/>
                      </a:cubicBezTo>
                      <a:cubicBezTo>
                        <a:pt x="1401" y="1829"/>
                        <a:pt x="1399" y="1832"/>
                        <a:pt x="1396" y="1833"/>
                      </a:cubicBezTo>
                      <a:cubicBezTo>
                        <a:pt x="1393" y="1834"/>
                        <a:pt x="1390" y="1833"/>
                        <a:pt x="1388" y="1831"/>
                      </a:cubicBezTo>
                      <a:cubicBezTo>
                        <a:pt x="1387" y="1828"/>
                        <a:pt x="1387" y="1826"/>
                        <a:pt x="1387" y="1824"/>
                      </a:cubicBezTo>
                      <a:cubicBezTo>
                        <a:pt x="1388" y="1822"/>
                        <a:pt x="1392" y="1821"/>
                        <a:pt x="1394" y="1823"/>
                      </a:cubicBezTo>
                      <a:cubicBezTo>
                        <a:pt x="1395" y="1824"/>
                        <a:pt x="1396" y="1826"/>
                        <a:pt x="1395" y="1827"/>
                      </a:cubicBezTo>
                      <a:cubicBezTo>
                        <a:pt x="1397" y="1826"/>
                        <a:pt x="1398" y="1824"/>
                        <a:pt x="1397" y="1822"/>
                      </a:cubicBezTo>
                      <a:cubicBezTo>
                        <a:pt x="1395" y="1819"/>
                        <a:pt x="1392" y="1817"/>
                        <a:pt x="1388" y="1818"/>
                      </a:cubicBezTo>
                      <a:cubicBezTo>
                        <a:pt x="1383" y="1819"/>
                        <a:pt x="1379" y="1825"/>
                        <a:pt x="1381" y="1831"/>
                      </a:cubicBezTo>
                      <a:cubicBezTo>
                        <a:pt x="1382" y="1835"/>
                        <a:pt x="1384" y="1839"/>
                        <a:pt x="1388" y="1841"/>
                      </a:cubicBezTo>
                      <a:cubicBezTo>
                        <a:pt x="1392" y="1842"/>
                        <a:pt x="1396" y="1842"/>
                        <a:pt x="1400" y="1840"/>
                      </a:cubicBezTo>
                      <a:cubicBezTo>
                        <a:pt x="1405" y="1837"/>
                        <a:pt x="1408" y="1832"/>
                        <a:pt x="1408" y="1827"/>
                      </a:cubicBezTo>
                      <a:cubicBezTo>
                        <a:pt x="1407" y="1814"/>
                        <a:pt x="1394" y="1807"/>
                        <a:pt x="1382" y="1807"/>
                      </a:cubicBezTo>
                      <a:cubicBezTo>
                        <a:pt x="1378" y="1808"/>
                        <a:pt x="1374" y="1808"/>
                        <a:pt x="1371" y="1810"/>
                      </a:cubicBezTo>
                      <a:cubicBezTo>
                        <a:pt x="1382" y="1805"/>
                        <a:pt x="1393" y="1803"/>
                        <a:pt x="1406" y="1805"/>
                      </a:cubicBezTo>
                      <a:cubicBezTo>
                        <a:pt x="1414" y="1806"/>
                        <a:pt x="1421" y="1808"/>
                        <a:pt x="1428" y="1812"/>
                      </a:cubicBezTo>
                      <a:cubicBezTo>
                        <a:pt x="1435" y="1817"/>
                        <a:pt x="1440" y="1821"/>
                        <a:pt x="1445" y="1829"/>
                      </a:cubicBezTo>
                      <a:cubicBezTo>
                        <a:pt x="1447" y="1833"/>
                        <a:pt x="1448" y="1837"/>
                        <a:pt x="1449" y="1841"/>
                      </a:cubicBezTo>
                      <a:cubicBezTo>
                        <a:pt x="1449" y="1842"/>
                        <a:pt x="1449" y="1842"/>
                        <a:pt x="1449" y="1842"/>
                      </a:cubicBezTo>
                      <a:cubicBezTo>
                        <a:pt x="1445" y="1830"/>
                        <a:pt x="1431" y="1824"/>
                        <a:pt x="1420" y="1838"/>
                      </a:cubicBezTo>
                      <a:cubicBezTo>
                        <a:pt x="1412" y="1847"/>
                        <a:pt x="1414" y="1872"/>
                        <a:pt x="1383" y="1875"/>
                      </a:cubicBezTo>
                      <a:close/>
                      <a:moveTo>
                        <a:pt x="1297" y="1786"/>
                      </a:moveTo>
                      <a:cubicBezTo>
                        <a:pt x="1295" y="1801"/>
                        <a:pt x="1275" y="1796"/>
                        <a:pt x="1268" y="1796"/>
                      </a:cubicBezTo>
                      <a:cubicBezTo>
                        <a:pt x="1262" y="1795"/>
                        <a:pt x="1258" y="1796"/>
                        <a:pt x="1255" y="1800"/>
                      </a:cubicBezTo>
                      <a:cubicBezTo>
                        <a:pt x="1256" y="1794"/>
                        <a:pt x="1265" y="1781"/>
                        <a:pt x="1271" y="1777"/>
                      </a:cubicBezTo>
                      <a:cubicBezTo>
                        <a:pt x="1279" y="1771"/>
                        <a:pt x="1290" y="1771"/>
                        <a:pt x="1297" y="1781"/>
                      </a:cubicBezTo>
                      <a:cubicBezTo>
                        <a:pt x="1291" y="1780"/>
                        <a:pt x="1283" y="1781"/>
                        <a:pt x="1278" y="1785"/>
                      </a:cubicBezTo>
                      <a:cubicBezTo>
                        <a:pt x="1281" y="1784"/>
                        <a:pt x="1291" y="1783"/>
                        <a:pt x="1297" y="1786"/>
                      </a:cubicBezTo>
                      <a:close/>
                      <a:moveTo>
                        <a:pt x="1339" y="2088"/>
                      </a:moveTo>
                      <a:cubicBezTo>
                        <a:pt x="1319" y="2080"/>
                        <a:pt x="1309" y="2071"/>
                        <a:pt x="1292" y="2060"/>
                      </a:cubicBezTo>
                      <a:cubicBezTo>
                        <a:pt x="1284" y="2055"/>
                        <a:pt x="1275" y="2052"/>
                        <a:pt x="1265" y="2054"/>
                      </a:cubicBezTo>
                      <a:cubicBezTo>
                        <a:pt x="1257" y="2056"/>
                        <a:pt x="1250" y="2062"/>
                        <a:pt x="1248" y="2070"/>
                      </a:cubicBezTo>
                      <a:cubicBezTo>
                        <a:pt x="1246" y="2077"/>
                        <a:pt x="1248" y="2084"/>
                        <a:pt x="1254" y="2089"/>
                      </a:cubicBezTo>
                      <a:cubicBezTo>
                        <a:pt x="1257" y="2092"/>
                        <a:pt x="1262" y="2093"/>
                        <a:pt x="1266" y="2093"/>
                      </a:cubicBezTo>
                      <a:cubicBezTo>
                        <a:pt x="1272" y="2092"/>
                        <a:pt x="1278" y="2086"/>
                        <a:pt x="1276" y="2080"/>
                      </a:cubicBezTo>
                      <a:cubicBezTo>
                        <a:pt x="1275" y="2076"/>
                        <a:pt x="1272" y="2073"/>
                        <a:pt x="1267" y="2073"/>
                      </a:cubicBezTo>
                      <a:cubicBezTo>
                        <a:pt x="1263" y="2073"/>
                        <a:pt x="1259" y="2078"/>
                        <a:pt x="1259" y="2082"/>
                      </a:cubicBezTo>
                      <a:cubicBezTo>
                        <a:pt x="1260" y="2087"/>
                        <a:pt x="1264" y="2091"/>
                        <a:pt x="1269" y="2090"/>
                      </a:cubicBezTo>
                      <a:cubicBezTo>
                        <a:pt x="1270" y="2090"/>
                        <a:pt x="1271" y="2090"/>
                        <a:pt x="1272" y="2089"/>
                      </a:cubicBezTo>
                      <a:cubicBezTo>
                        <a:pt x="1270" y="2090"/>
                        <a:pt x="1268" y="2091"/>
                        <a:pt x="1266" y="2091"/>
                      </a:cubicBezTo>
                      <a:cubicBezTo>
                        <a:pt x="1262" y="2092"/>
                        <a:pt x="1258" y="2091"/>
                        <a:pt x="1255" y="2088"/>
                      </a:cubicBezTo>
                      <a:cubicBezTo>
                        <a:pt x="1251" y="2083"/>
                        <a:pt x="1249" y="2077"/>
                        <a:pt x="1251" y="2071"/>
                      </a:cubicBezTo>
                      <a:cubicBezTo>
                        <a:pt x="1253" y="2064"/>
                        <a:pt x="1259" y="2060"/>
                        <a:pt x="1266" y="2058"/>
                      </a:cubicBezTo>
                      <a:cubicBezTo>
                        <a:pt x="1275" y="2057"/>
                        <a:pt x="1282" y="2060"/>
                        <a:pt x="1290" y="2064"/>
                      </a:cubicBezTo>
                      <a:cubicBezTo>
                        <a:pt x="1307" y="2075"/>
                        <a:pt x="1317" y="2085"/>
                        <a:pt x="1337" y="2093"/>
                      </a:cubicBezTo>
                      <a:cubicBezTo>
                        <a:pt x="1356" y="2100"/>
                        <a:pt x="1375" y="2101"/>
                        <a:pt x="1394" y="2095"/>
                      </a:cubicBezTo>
                      <a:cubicBezTo>
                        <a:pt x="1412" y="2089"/>
                        <a:pt x="1424" y="2077"/>
                        <a:pt x="1426" y="2058"/>
                      </a:cubicBezTo>
                      <a:cubicBezTo>
                        <a:pt x="1428" y="2041"/>
                        <a:pt x="1420" y="2023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8" y="2022"/>
                        <a:pt x="1410" y="2033"/>
                        <a:pt x="1406" y="2042"/>
                      </a:cubicBezTo>
                      <a:cubicBezTo>
                        <a:pt x="1398" y="2057"/>
                        <a:pt x="1383" y="2061"/>
                        <a:pt x="1368" y="2055"/>
                      </a:cubicBezTo>
                      <a:cubicBezTo>
                        <a:pt x="1340" y="2043"/>
                        <a:pt x="1326" y="2077"/>
                        <a:pt x="1356" y="2090"/>
                      </a:cubicBezTo>
                      <a:cubicBezTo>
                        <a:pt x="1371" y="2096"/>
                        <a:pt x="1389" y="2090"/>
                        <a:pt x="1400" y="2082"/>
                      </a:cubicBezTo>
                      <a:cubicBezTo>
                        <a:pt x="1420" y="2065"/>
                        <a:pt x="1426" y="2030"/>
                        <a:pt x="1404" y="2015"/>
                      </a:cubicBezTo>
                      <a:cubicBezTo>
                        <a:pt x="1418" y="2024"/>
                        <a:pt x="1425" y="2041"/>
                        <a:pt x="1423" y="2058"/>
                      </a:cubicBezTo>
                      <a:cubicBezTo>
                        <a:pt x="1420" y="2075"/>
                        <a:pt x="1409" y="2085"/>
                        <a:pt x="1393" y="2091"/>
                      </a:cubicBezTo>
                      <a:cubicBezTo>
                        <a:pt x="1375" y="2096"/>
                        <a:pt x="1356" y="2095"/>
                        <a:pt x="1339" y="2088"/>
                      </a:cubicBezTo>
                      <a:close/>
                      <a:moveTo>
                        <a:pt x="1338" y="1925"/>
                      </a:moveTo>
                      <a:cubicBezTo>
                        <a:pt x="1343" y="1891"/>
                        <a:pt x="1368" y="1876"/>
                        <a:pt x="1375" y="1862"/>
                      </a:cubicBezTo>
                      <a:cubicBezTo>
                        <a:pt x="1384" y="1845"/>
                        <a:pt x="1365" y="1836"/>
                        <a:pt x="1352" y="1851"/>
                      </a:cubicBezTo>
                      <a:cubicBezTo>
                        <a:pt x="1338" y="1867"/>
                        <a:pt x="1334" y="1899"/>
                        <a:pt x="1338" y="1925"/>
                      </a:cubicBezTo>
                      <a:close/>
                      <a:moveTo>
                        <a:pt x="1348" y="1966"/>
                      </a:moveTo>
                      <a:cubicBezTo>
                        <a:pt x="1332" y="1964"/>
                        <a:pt x="1317" y="1969"/>
                        <a:pt x="1305" y="1979"/>
                      </a:cubicBezTo>
                      <a:cubicBezTo>
                        <a:pt x="1295" y="1987"/>
                        <a:pt x="1289" y="2001"/>
                        <a:pt x="1294" y="2013"/>
                      </a:cubicBezTo>
                      <a:cubicBezTo>
                        <a:pt x="1289" y="2016"/>
                        <a:pt x="1281" y="2010"/>
                        <a:pt x="1280" y="2002"/>
                      </a:cubicBezTo>
                      <a:cubicBezTo>
                        <a:pt x="1279" y="1993"/>
                        <a:pt x="1284" y="1981"/>
                        <a:pt x="1296" y="1978"/>
                      </a:cubicBezTo>
                      <a:cubicBezTo>
                        <a:pt x="1292" y="1968"/>
                        <a:pt x="1322" y="1953"/>
                        <a:pt x="1348" y="1966"/>
                      </a:cubicBezTo>
                      <a:close/>
                      <a:moveTo>
                        <a:pt x="1451" y="2060"/>
                      </a:moveTo>
                      <a:cubicBezTo>
                        <a:pt x="1458" y="2051"/>
                        <a:pt x="1464" y="2036"/>
                        <a:pt x="1465" y="2026"/>
                      </a:cubicBezTo>
                      <a:cubicBezTo>
                        <a:pt x="1466" y="2013"/>
                        <a:pt x="1460" y="1995"/>
                        <a:pt x="1448" y="1990"/>
                      </a:cubicBezTo>
                      <a:cubicBezTo>
                        <a:pt x="1453" y="1977"/>
                        <a:pt x="1449" y="1965"/>
                        <a:pt x="1445" y="1954"/>
                      </a:cubicBezTo>
                      <a:cubicBezTo>
                        <a:pt x="1440" y="1939"/>
                        <a:pt x="1436" y="1921"/>
                        <a:pt x="1448" y="1913"/>
                      </a:cubicBezTo>
                      <a:cubicBezTo>
                        <a:pt x="1431" y="1916"/>
                        <a:pt x="1422" y="1936"/>
                        <a:pt x="1422" y="1952"/>
                      </a:cubicBezTo>
                      <a:cubicBezTo>
                        <a:pt x="1422" y="1973"/>
                        <a:pt x="1432" y="1984"/>
                        <a:pt x="1444" y="2003"/>
                      </a:cubicBezTo>
                      <a:cubicBezTo>
                        <a:pt x="1451" y="2014"/>
                        <a:pt x="1457" y="2042"/>
                        <a:pt x="1451" y="2060"/>
                      </a:cubicBezTo>
                      <a:close/>
                      <a:moveTo>
                        <a:pt x="1357" y="1973"/>
                      </a:moveTo>
                      <a:cubicBezTo>
                        <a:pt x="1344" y="1968"/>
                        <a:pt x="1332" y="1986"/>
                        <a:pt x="1328" y="2000"/>
                      </a:cubicBezTo>
                      <a:cubicBezTo>
                        <a:pt x="1325" y="2015"/>
                        <a:pt x="1325" y="2033"/>
                        <a:pt x="1310" y="2043"/>
                      </a:cubicBezTo>
                      <a:cubicBezTo>
                        <a:pt x="1302" y="2048"/>
                        <a:pt x="1291" y="2048"/>
                        <a:pt x="1283" y="2043"/>
                      </a:cubicBezTo>
                      <a:cubicBezTo>
                        <a:pt x="1279" y="2040"/>
                        <a:pt x="1276" y="2034"/>
                        <a:pt x="1279" y="2029"/>
                      </a:cubicBezTo>
                      <a:cubicBezTo>
                        <a:pt x="1280" y="2033"/>
                        <a:pt x="1286" y="2038"/>
                        <a:pt x="1292" y="2037"/>
                      </a:cubicBezTo>
                      <a:cubicBezTo>
                        <a:pt x="1298" y="2036"/>
                        <a:pt x="1303" y="2029"/>
                        <a:pt x="1303" y="2023"/>
                      </a:cubicBezTo>
                      <a:cubicBezTo>
                        <a:pt x="1305" y="2009"/>
                        <a:pt x="1304" y="1995"/>
                        <a:pt x="1311" y="1983"/>
                      </a:cubicBezTo>
                      <a:cubicBezTo>
                        <a:pt x="1319" y="1969"/>
                        <a:pt x="1340" y="1961"/>
                        <a:pt x="1357" y="1973"/>
                      </a:cubicBezTo>
                      <a:close/>
                      <a:moveTo>
                        <a:pt x="1283" y="1857"/>
                      </a:moveTo>
                      <a:cubicBezTo>
                        <a:pt x="1284" y="1840"/>
                        <a:pt x="1270" y="1819"/>
                        <a:pt x="1255" y="1812"/>
                      </a:cubicBezTo>
                      <a:cubicBezTo>
                        <a:pt x="1239" y="1805"/>
                        <a:pt x="1228" y="1817"/>
                        <a:pt x="1244" y="1828"/>
                      </a:cubicBezTo>
                      <a:cubicBezTo>
                        <a:pt x="1256" y="1837"/>
                        <a:pt x="1278" y="1843"/>
                        <a:pt x="1283" y="1857"/>
                      </a:cubicBezTo>
                      <a:close/>
                      <a:moveTo>
                        <a:pt x="1282" y="1881"/>
                      </a:moveTo>
                      <a:cubicBezTo>
                        <a:pt x="1282" y="1885"/>
                        <a:pt x="1283" y="1888"/>
                        <a:pt x="1285" y="1890"/>
                      </a:cubicBezTo>
                      <a:cubicBezTo>
                        <a:pt x="1287" y="1893"/>
                        <a:pt x="1292" y="1894"/>
                        <a:pt x="1297" y="1892"/>
                      </a:cubicBezTo>
                      <a:cubicBezTo>
                        <a:pt x="1302" y="1890"/>
                        <a:pt x="1304" y="1884"/>
                        <a:pt x="1303" y="1880"/>
                      </a:cubicBezTo>
                      <a:cubicBezTo>
                        <a:pt x="1302" y="1872"/>
                        <a:pt x="1295" y="1873"/>
                        <a:pt x="1290" y="1870"/>
                      </a:cubicBezTo>
                      <a:cubicBezTo>
                        <a:pt x="1286" y="1867"/>
                        <a:pt x="1285" y="1859"/>
                        <a:pt x="1288" y="1852"/>
                      </a:cubicBezTo>
                      <a:cubicBezTo>
                        <a:pt x="1291" y="1844"/>
                        <a:pt x="1299" y="1839"/>
                        <a:pt x="1308" y="1840"/>
                      </a:cubicBezTo>
                      <a:cubicBezTo>
                        <a:pt x="1313" y="1841"/>
                        <a:pt x="1317" y="1844"/>
                        <a:pt x="1317" y="1850"/>
                      </a:cubicBezTo>
                      <a:cubicBezTo>
                        <a:pt x="1313" y="1846"/>
                        <a:pt x="1305" y="1848"/>
                        <a:pt x="1305" y="1855"/>
                      </a:cubicBezTo>
                      <a:cubicBezTo>
                        <a:pt x="1305" y="1859"/>
                        <a:pt x="1308" y="1866"/>
                        <a:pt x="1312" y="1874"/>
                      </a:cubicBezTo>
                      <a:cubicBezTo>
                        <a:pt x="1315" y="1881"/>
                        <a:pt x="1317" y="1889"/>
                        <a:pt x="1316" y="1896"/>
                      </a:cubicBezTo>
                      <a:cubicBezTo>
                        <a:pt x="1313" y="1910"/>
                        <a:pt x="1296" y="1918"/>
                        <a:pt x="1284" y="1912"/>
                      </a:cubicBezTo>
                      <a:cubicBezTo>
                        <a:pt x="1276" y="1909"/>
                        <a:pt x="1272" y="1903"/>
                        <a:pt x="1270" y="1896"/>
                      </a:cubicBezTo>
                      <a:cubicBezTo>
                        <a:pt x="1267" y="1889"/>
                        <a:pt x="1264" y="1869"/>
                        <a:pt x="1256" y="1864"/>
                      </a:cubicBezTo>
                      <a:cubicBezTo>
                        <a:pt x="1250" y="1860"/>
                        <a:pt x="1244" y="1863"/>
                        <a:pt x="1243" y="1867"/>
                      </a:cubicBezTo>
                      <a:cubicBezTo>
                        <a:pt x="1238" y="1864"/>
                        <a:pt x="1241" y="1855"/>
                        <a:pt x="1246" y="1851"/>
                      </a:cubicBezTo>
                      <a:cubicBezTo>
                        <a:pt x="1256" y="1844"/>
                        <a:pt x="1273" y="1848"/>
                        <a:pt x="1280" y="1862"/>
                      </a:cubicBezTo>
                      <a:cubicBezTo>
                        <a:pt x="1283" y="1867"/>
                        <a:pt x="1282" y="1873"/>
                        <a:pt x="1282" y="1881"/>
                      </a:cubicBezTo>
                      <a:close/>
                      <a:moveTo>
                        <a:pt x="1284" y="1882"/>
                      </a:moveTo>
                      <a:cubicBezTo>
                        <a:pt x="1284" y="1887"/>
                        <a:pt x="1287" y="1891"/>
                        <a:pt x="1293" y="1891"/>
                      </a:cubicBezTo>
                      <a:cubicBezTo>
                        <a:pt x="1301" y="1891"/>
                        <a:pt x="1303" y="1880"/>
                        <a:pt x="1298" y="1875"/>
                      </a:cubicBezTo>
                      <a:cubicBezTo>
                        <a:pt x="1293" y="1872"/>
                        <a:pt x="1289" y="1873"/>
                        <a:pt x="1285" y="1866"/>
                      </a:cubicBezTo>
                      <a:cubicBezTo>
                        <a:pt x="1287" y="1874"/>
                        <a:pt x="1284" y="1876"/>
                        <a:pt x="1284" y="1882"/>
                      </a:cubicBezTo>
                      <a:close/>
                      <a:moveTo>
                        <a:pt x="1298" y="1917"/>
                      </a:moveTo>
                      <a:cubicBezTo>
                        <a:pt x="1306" y="1917"/>
                        <a:pt x="1313" y="1910"/>
                        <a:pt x="1316" y="1904"/>
                      </a:cubicBezTo>
                      <a:cubicBezTo>
                        <a:pt x="1324" y="1905"/>
                        <a:pt x="1327" y="1923"/>
                        <a:pt x="1315" y="1928"/>
                      </a:cubicBezTo>
                      <a:cubicBezTo>
                        <a:pt x="1307" y="1931"/>
                        <a:pt x="1297" y="1925"/>
                        <a:pt x="1298" y="1917"/>
                      </a:cubicBezTo>
                      <a:close/>
                      <a:moveTo>
                        <a:pt x="1564" y="1919"/>
                      </a:moveTo>
                      <a:cubicBezTo>
                        <a:pt x="1541" y="1929"/>
                        <a:pt x="1544" y="1954"/>
                        <a:pt x="1547" y="1966"/>
                      </a:cubicBezTo>
                      <a:cubicBezTo>
                        <a:pt x="1551" y="1979"/>
                        <a:pt x="1559" y="1994"/>
                        <a:pt x="1551" y="2008"/>
                      </a:cubicBezTo>
                      <a:cubicBezTo>
                        <a:pt x="1547" y="2015"/>
                        <a:pt x="1539" y="2021"/>
                        <a:pt x="1530" y="2020"/>
                      </a:cubicBezTo>
                      <a:cubicBezTo>
                        <a:pt x="1525" y="2019"/>
                        <a:pt x="1521" y="2016"/>
                        <a:pt x="1521" y="2010"/>
                      </a:cubicBezTo>
                      <a:cubicBezTo>
                        <a:pt x="1523" y="2014"/>
                        <a:pt x="1530" y="2015"/>
                        <a:pt x="1535" y="2011"/>
                      </a:cubicBezTo>
                      <a:cubicBezTo>
                        <a:pt x="1539" y="2008"/>
                        <a:pt x="1540" y="2001"/>
                        <a:pt x="1537" y="1995"/>
                      </a:cubicBezTo>
                      <a:cubicBezTo>
                        <a:pt x="1531" y="1980"/>
                        <a:pt x="1527" y="1964"/>
                        <a:pt x="1530" y="1951"/>
                      </a:cubicBezTo>
                      <a:cubicBezTo>
                        <a:pt x="1532" y="1936"/>
                        <a:pt x="1545" y="1920"/>
                        <a:pt x="1564" y="1919"/>
                      </a:cubicBezTo>
                      <a:close/>
                      <a:moveTo>
                        <a:pt x="1601" y="2162"/>
                      </a:moveTo>
                      <a:cubicBezTo>
                        <a:pt x="1602" y="2165"/>
                        <a:pt x="1602" y="2167"/>
                        <a:pt x="1601" y="2169"/>
                      </a:cubicBezTo>
                      <a:cubicBezTo>
                        <a:pt x="1599" y="2172"/>
                        <a:pt x="1596" y="2174"/>
                        <a:pt x="1592" y="2173"/>
                      </a:cubicBezTo>
                      <a:cubicBezTo>
                        <a:pt x="1588" y="2172"/>
                        <a:pt x="1586" y="2168"/>
                        <a:pt x="1586" y="2165"/>
                      </a:cubicBezTo>
                      <a:cubicBezTo>
                        <a:pt x="1585" y="2159"/>
                        <a:pt x="1591" y="2158"/>
                        <a:pt x="1593" y="2156"/>
                      </a:cubicBezTo>
                      <a:cubicBezTo>
                        <a:pt x="1596" y="2152"/>
                        <a:pt x="1596" y="2147"/>
                        <a:pt x="1592" y="2142"/>
                      </a:cubicBezTo>
                      <a:cubicBezTo>
                        <a:pt x="1588" y="2137"/>
                        <a:pt x="1582" y="2134"/>
                        <a:pt x="1576" y="2137"/>
                      </a:cubicBezTo>
                      <a:cubicBezTo>
                        <a:pt x="1573" y="2138"/>
                        <a:pt x="1569" y="2141"/>
                        <a:pt x="1571" y="2145"/>
                      </a:cubicBezTo>
                      <a:cubicBezTo>
                        <a:pt x="1573" y="2142"/>
                        <a:pt x="1579" y="2142"/>
                        <a:pt x="1580" y="2147"/>
                      </a:cubicBezTo>
                      <a:cubicBezTo>
                        <a:pt x="1581" y="2150"/>
                        <a:pt x="1579" y="2156"/>
                        <a:pt x="1578" y="2162"/>
                      </a:cubicBezTo>
                      <a:cubicBezTo>
                        <a:pt x="1577" y="2168"/>
                        <a:pt x="1577" y="2174"/>
                        <a:pt x="1579" y="2179"/>
                      </a:cubicBezTo>
                      <a:cubicBezTo>
                        <a:pt x="1584" y="2189"/>
                        <a:pt x="1597" y="2192"/>
                        <a:pt x="1605" y="2185"/>
                      </a:cubicBezTo>
                      <a:cubicBezTo>
                        <a:pt x="1610" y="2182"/>
                        <a:pt x="1612" y="2177"/>
                        <a:pt x="1612" y="2172"/>
                      </a:cubicBezTo>
                      <a:cubicBezTo>
                        <a:pt x="1614" y="2166"/>
                        <a:pt x="1612" y="2151"/>
                        <a:pt x="1617" y="2146"/>
                      </a:cubicBezTo>
                      <a:cubicBezTo>
                        <a:pt x="1621" y="2142"/>
                        <a:pt x="1626" y="2143"/>
                        <a:pt x="1627" y="2146"/>
                      </a:cubicBezTo>
                      <a:cubicBezTo>
                        <a:pt x="1630" y="2143"/>
                        <a:pt x="1627" y="2137"/>
                        <a:pt x="1623" y="2135"/>
                      </a:cubicBezTo>
                      <a:cubicBezTo>
                        <a:pt x="1614" y="2132"/>
                        <a:pt x="1603" y="2137"/>
                        <a:pt x="1600" y="2148"/>
                      </a:cubicBezTo>
                      <a:cubicBezTo>
                        <a:pt x="1598" y="2152"/>
                        <a:pt x="1600" y="2157"/>
                        <a:pt x="1601" y="2162"/>
                      </a:cubicBezTo>
                      <a:close/>
                      <a:moveTo>
                        <a:pt x="1502" y="2284"/>
                      </a:moveTo>
                      <a:cubicBezTo>
                        <a:pt x="1501" y="2267"/>
                        <a:pt x="1489" y="2259"/>
                        <a:pt x="1486" y="2254"/>
                      </a:cubicBezTo>
                      <a:cubicBezTo>
                        <a:pt x="1483" y="2247"/>
                        <a:pt x="1490" y="2243"/>
                        <a:pt x="1495" y="2249"/>
                      </a:cubicBezTo>
                      <a:cubicBezTo>
                        <a:pt x="1501" y="2255"/>
                        <a:pt x="1506" y="2270"/>
                        <a:pt x="1502" y="2284"/>
                      </a:cubicBezTo>
                      <a:close/>
                      <a:moveTo>
                        <a:pt x="1482" y="2221"/>
                      </a:moveTo>
                      <a:cubicBezTo>
                        <a:pt x="1484" y="2221"/>
                        <a:pt x="1485" y="2222"/>
                        <a:pt x="1486" y="2223"/>
                      </a:cubicBezTo>
                      <a:cubicBezTo>
                        <a:pt x="1486" y="2224"/>
                        <a:pt x="1486" y="2227"/>
                        <a:pt x="1485" y="2228"/>
                      </a:cubicBezTo>
                      <a:cubicBezTo>
                        <a:pt x="1483" y="2230"/>
                        <a:pt x="1481" y="2230"/>
                        <a:pt x="1479" y="2229"/>
                      </a:cubicBezTo>
                      <a:cubicBezTo>
                        <a:pt x="1476" y="2228"/>
                        <a:pt x="1477" y="2225"/>
                        <a:pt x="1476" y="2223"/>
                      </a:cubicBezTo>
                      <a:cubicBezTo>
                        <a:pt x="1476" y="2220"/>
                        <a:pt x="1473" y="2219"/>
                        <a:pt x="1469" y="2220"/>
                      </a:cubicBezTo>
                      <a:cubicBezTo>
                        <a:pt x="1466" y="2220"/>
                        <a:pt x="1463" y="2222"/>
                        <a:pt x="1462" y="2226"/>
                      </a:cubicBezTo>
                      <a:cubicBezTo>
                        <a:pt x="1462" y="2229"/>
                        <a:pt x="1462" y="2231"/>
                        <a:pt x="1465" y="2231"/>
                      </a:cubicBezTo>
                      <a:cubicBezTo>
                        <a:pt x="1464" y="2229"/>
                        <a:pt x="1465" y="2226"/>
                        <a:pt x="1468" y="2227"/>
                      </a:cubicBezTo>
                      <a:cubicBezTo>
                        <a:pt x="1470" y="2227"/>
                        <a:pt x="1473" y="2230"/>
                        <a:pt x="1475" y="2232"/>
                      </a:cubicBezTo>
                      <a:cubicBezTo>
                        <a:pt x="1478" y="2235"/>
                        <a:pt x="1481" y="2236"/>
                        <a:pt x="1484" y="2237"/>
                      </a:cubicBezTo>
                      <a:cubicBezTo>
                        <a:pt x="1491" y="2237"/>
                        <a:pt x="1496" y="2231"/>
                        <a:pt x="1495" y="2225"/>
                      </a:cubicBezTo>
                      <a:cubicBezTo>
                        <a:pt x="1495" y="2222"/>
                        <a:pt x="1493" y="2219"/>
                        <a:pt x="1490" y="2217"/>
                      </a:cubicBezTo>
                      <a:cubicBezTo>
                        <a:pt x="1487" y="2215"/>
                        <a:pt x="1479" y="2212"/>
                        <a:pt x="1478" y="2208"/>
                      </a:cubicBezTo>
                      <a:cubicBezTo>
                        <a:pt x="1477" y="2205"/>
                        <a:pt x="1479" y="2203"/>
                        <a:pt x="1481" y="2203"/>
                      </a:cubicBezTo>
                      <a:cubicBezTo>
                        <a:pt x="1480" y="2200"/>
                        <a:pt x="1476" y="2200"/>
                        <a:pt x="1474" y="2202"/>
                      </a:cubicBezTo>
                      <a:cubicBezTo>
                        <a:pt x="1470" y="2205"/>
                        <a:pt x="1470" y="2213"/>
                        <a:pt x="1474" y="2217"/>
                      </a:cubicBezTo>
                      <a:cubicBezTo>
                        <a:pt x="1476" y="2219"/>
                        <a:pt x="1479" y="2220"/>
                        <a:pt x="1482" y="2221"/>
                      </a:cubicBezTo>
                      <a:close/>
                      <a:moveTo>
                        <a:pt x="1482" y="2222"/>
                      </a:moveTo>
                      <a:cubicBezTo>
                        <a:pt x="1485" y="2222"/>
                        <a:pt x="1486" y="2224"/>
                        <a:pt x="1485" y="2226"/>
                      </a:cubicBezTo>
                      <a:cubicBezTo>
                        <a:pt x="1484" y="2230"/>
                        <a:pt x="1479" y="2229"/>
                        <a:pt x="1478" y="2227"/>
                      </a:cubicBezTo>
                      <a:cubicBezTo>
                        <a:pt x="1477" y="2224"/>
                        <a:pt x="1478" y="2222"/>
                        <a:pt x="1475" y="2220"/>
                      </a:cubicBezTo>
                      <a:cubicBezTo>
                        <a:pt x="1479" y="2222"/>
                        <a:pt x="1480" y="2221"/>
                        <a:pt x="1482" y="2222"/>
                      </a:cubicBezTo>
                      <a:close/>
                      <a:moveTo>
                        <a:pt x="1495" y="2232"/>
                      </a:moveTo>
                      <a:cubicBezTo>
                        <a:pt x="1494" y="2235"/>
                        <a:pt x="1490" y="2237"/>
                        <a:pt x="1488" y="2238"/>
                      </a:cubicBezTo>
                      <a:cubicBezTo>
                        <a:pt x="1487" y="2241"/>
                        <a:pt x="1494" y="2245"/>
                        <a:pt x="1498" y="2240"/>
                      </a:cubicBezTo>
                      <a:cubicBezTo>
                        <a:pt x="1500" y="2237"/>
                        <a:pt x="1499" y="2232"/>
                        <a:pt x="1495" y="2232"/>
                      </a:cubicBezTo>
                      <a:close/>
                      <a:moveTo>
                        <a:pt x="1498" y="2241"/>
                      </a:moveTo>
                      <a:cubicBezTo>
                        <a:pt x="1498" y="2242"/>
                        <a:pt x="1497" y="2243"/>
                        <a:pt x="1497" y="2243"/>
                      </a:cubicBezTo>
                      <a:cubicBezTo>
                        <a:pt x="1502" y="2248"/>
                        <a:pt x="1506" y="2257"/>
                        <a:pt x="1507" y="2265"/>
                      </a:cubicBezTo>
                      <a:cubicBezTo>
                        <a:pt x="1508" y="2280"/>
                        <a:pt x="1498" y="2290"/>
                        <a:pt x="1498" y="2312"/>
                      </a:cubicBezTo>
                      <a:cubicBezTo>
                        <a:pt x="1497" y="2322"/>
                        <a:pt x="1500" y="2331"/>
                        <a:pt x="1502" y="2336"/>
                      </a:cubicBezTo>
                      <a:cubicBezTo>
                        <a:pt x="1509" y="2351"/>
                        <a:pt x="1522" y="2363"/>
                        <a:pt x="1524" y="2380"/>
                      </a:cubicBezTo>
                      <a:cubicBezTo>
                        <a:pt x="1521" y="2373"/>
                        <a:pt x="1512" y="2371"/>
                        <a:pt x="1507" y="2380"/>
                      </a:cubicBezTo>
                      <a:cubicBezTo>
                        <a:pt x="1504" y="2386"/>
                        <a:pt x="1507" y="2399"/>
                        <a:pt x="1490" y="2403"/>
                      </a:cubicBezTo>
                      <a:cubicBezTo>
                        <a:pt x="1499" y="2405"/>
                        <a:pt x="1508" y="2405"/>
                        <a:pt x="1515" y="2401"/>
                      </a:cubicBezTo>
                      <a:cubicBezTo>
                        <a:pt x="1520" y="2398"/>
                        <a:pt x="1523" y="2394"/>
                        <a:pt x="1525" y="2389"/>
                      </a:cubicBezTo>
                      <a:cubicBezTo>
                        <a:pt x="1531" y="2366"/>
                        <a:pt x="1502" y="2346"/>
                        <a:pt x="1502" y="2326"/>
                      </a:cubicBezTo>
                      <a:cubicBezTo>
                        <a:pt x="1502" y="2327"/>
                        <a:pt x="1502" y="2328"/>
                        <a:pt x="1502" y="2329"/>
                      </a:cubicBezTo>
                      <a:cubicBezTo>
                        <a:pt x="1506" y="2348"/>
                        <a:pt x="1527" y="2359"/>
                        <a:pt x="1545" y="2353"/>
                      </a:cubicBezTo>
                      <a:cubicBezTo>
                        <a:pt x="1554" y="2350"/>
                        <a:pt x="1562" y="2343"/>
                        <a:pt x="1566" y="2333"/>
                      </a:cubicBezTo>
                      <a:cubicBezTo>
                        <a:pt x="1569" y="2322"/>
                        <a:pt x="1568" y="2310"/>
                        <a:pt x="1560" y="2301"/>
                      </a:cubicBezTo>
                      <a:cubicBezTo>
                        <a:pt x="1552" y="2291"/>
                        <a:pt x="1541" y="2287"/>
                        <a:pt x="1530" y="2293"/>
                      </a:cubicBezTo>
                      <a:cubicBezTo>
                        <a:pt x="1523" y="2296"/>
                        <a:pt x="1519" y="2303"/>
                        <a:pt x="1520" y="2311"/>
                      </a:cubicBezTo>
                      <a:cubicBezTo>
                        <a:pt x="1521" y="2321"/>
                        <a:pt x="1528" y="2327"/>
                        <a:pt x="1536" y="2327"/>
                      </a:cubicBezTo>
                      <a:cubicBezTo>
                        <a:pt x="1545" y="2327"/>
                        <a:pt x="1552" y="2320"/>
                        <a:pt x="1550" y="2310"/>
                      </a:cubicBezTo>
                      <a:cubicBezTo>
                        <a:pt x="1551" y="2321"/>
                        <a:pt x="1543" y="2327"/>
                        <a:pt x="1535" y="2325"/>
                      </a:cubicBezTo>
                      <a:cubicBezTo>
                        <a:pt x="1528" y="2324"/>
                        <a:pt x="1523" y="2319"/>
                        <a:pt x="1522" y="2311"/>
                      </a:cubicBezTo>
                      <a:cubicBezTo>
                        <a:pt x="1522" y="2304"/>
                        <a:pt x="1525" y="2298"/>
                        <a:pt x="1531" y="2295"/>
                      </a:cubicBezTo>
                      <a:cubicBezTo>
                        <a:pt x="1541" y="2291"/>
                        <a:pt x="1551" y="2295"/>
                        <a:pt x="1558" y="2303"/>
                      </a:cubicBezTo>
                      <a:cubicBezTo>
                        <a:pt x="1564" y="2311"/>
                        <a:pt x="1566" y="2322"/>
                        <a:pt x="1562" y="2332"/>
                      </a:cubicBezTo>
                      <a:cubicBezTo>
                        <a:pt x="1559" y="2342"/>
                        <a:pt x="1551" y="2348"/>
                        <a:pt x="1542" y="2350"/>
                      </a:cubicBezTo>
                      <a:cubicBezTo>
                        <a:pt x="1526" y="2355"/>
                        <a:pt x="1508" y="2345"/>
                        <a:pt x="1504" y="2328"/>
                      </a:cubicBezTo>
                      <a:cubicBezTo>
                        <a:pt x="1501" y="2314"/>
                        <a:pt x="1506" y="2304"/>
                        <a:pt x="1516" y="2295"/>
                      </a:cubicBezTo>
                      <a:cubicBezTo>
                        <a:pt x="1533" y="2280"/>
                        <a:pt x="1559" y="2276"/>
                        <a:pt x="1574" y="2283"/>
                      </a:cubicBezTo>
                      <a:cubicBezTo>
                        <a:pt x="1583" y="2287"/>
                        <a:pt x="1589" y="2297"/>
                        <a:pt x="1583" y="2306"/>
                      </a:cubicBezTo>
                      <a:cubicBezTo>
                        <a:pt x="1579" y="2311"/>
                        <a:pt x="1574" y="2312"/>
                        <a:pt x="1568" y="2308"/>
                      </a:cubicBezTo>
                      <a:cubicBezTo>
                        <a:pt x="1570" y="2318"/>
                        <a:pt x="1586" y="2320"/>
                        <a:pt x="1595" y="2310"/>
                      </a:cubicBezTo>
                      <a:cubicBezTo>
                        <a:pt x="1604" y="2301"/>
                        <a:pt x="1605" y="2290"/>
                        <a:pt x="1601" y="2282"/>
                      </a:cubicBezTo>
                      <a:cubicBezTo>
                        <a:pt x="1595" y="2269"/>
                        <a:pt x="1580" y="2261"/>
                        <a:pt x="1563" y="2263"/>
                      </a:cubicBezTo>
                      <a:cubicBezTo>
                        <a:pt x="1546" y="2265"/>
                        <a:pt x="1529" y="2275"/>
                        <a:pt x="1517" y="2289"/>
                      </a:cubicBezTo>
                      <a:cubicBezTo>
                        <a:pt x="1518" y="2287"/>
                        <a:pt x="1520" y="2285"/>
                        <a:pt x="1521" y="2283"/>
                      </a:cubicBezTo>
                      <a:cubicBezTo>
                        <a:pt x="1542" y="2261"/>
                        <a:pt x="1569" y="2252"/>
                        <a:pt x="1599" y="2260"/>
                      </a:cubicBezTo>
                      <a:cubicBezTo>
                        <a:pt x="1621" y="2266"/>
                        <a:pt x="1635" y="2282"/>
                        <a:pt x="1640" y="2304"/>
                      </a:cubicBezTo>
                      <a:cubicBezTo>
                        <a:pt x="1642" y="2318"/>
                        <a:pt x="1640" y="2331"/>
                        <a:pt x="1635" y="2343"/>
                      </a:cubicBezTo>
                      <a:cubicBezTo>
                        <a:pt x="1631" y="2356"/>
                        <a:pt x="1622" y="2368"/>
                        <a:pt x="1612" y="2376"/>
                      </a:cubicBezTo>
                      <a:cubicBezTo>
                        <a:pt x="1607" y="2381"/>
                        <a:pt x="1602" y="2383"/>
                        <a:pt x="1595" y="2385"/>
                      </a:cubicBezTo>
                      <a:cubicBezTo>
                        <a:pt x="1584" y="2389"/>
                        <a:pt x="1571" y="2389"/>
                        <a:pt x="1560" y="2383"/>
                      </a:cubicBezTo>
                      <a:cubicBezTo>
                        <a:pt x="1551" y="2377"/>
                        <a:pt x="1547" y="2370"/>
                        <a:pt x="1546" y="2360"/>
                      </a:cubicBezTo>
                      <a:cubicBezTo>
                        <a:pt x="1535" y="2368"/>
                        <a:pt x="1540" y="2395"/>
                        <a:pt x="1563" y="2393"/>
                      </a:cubicBezTo>
                      <a:cubicBezTo>
                        <a:pt x="1570" y="2405"/>
                        <a:pt x="1592" y="2396"/>
                        <a:pt x="1604" y="2386"/>
                      </a:cubicBezTo>
                      <a:cubicBezTo>
                        <a:pt x="1589" y="2399"/>
                        <a:pt x="1562" y="2408"/>
                        <a:pt x="1549" y="2412"/>
                      </a:cubicBezTo>
                      <a:cubicBezTo>
                        <a:pt x="1550" y="2412"/>
                        <a:pt x="1550" y="2413"/>
                        <a:pt x="1550" y="2414"/>
                      </a:cubicBezTo>
                      <a:cubicBezTo>
                        <a:pt x="1555" y="2413"/>
                        <a:pt x="1562" y="2411"/>
                        <a:pt x="1570" y="2409"/>
                      </a:cubicBezTo>
                      <a:cubicBezTo>
                        <a:pt x="1562" y="2416"/>
                        <a:pt x="1558" y="2427"/>
                        <a:pt x="1560" y="2438"/>
                      </a:cubicBezTo>
                      <a:cubicBezTo>
                        <a:pt x="1565" y="2457"/>
                        <a:pt x="1586" y="2472"/>
                        <a:pt x="1587" y="2497"/>
                      </a:cubicBezTo>
                      <a:cubicBezTo>
                        <a:pt x="1594" y="2476"/>
                        <a:pt x="1581" y="2455"/>
                        <a:pt x="1578" y="2441"/>
                      </a:cubicBezTo>
                      <a:cubicBezTo>
                        <a:pt x="1570" y="2414"/>
                        <a:pt x="1581" y="2407"/>
                        <a:pt x="1597" y="2395"/>
                      </a:cubicBezTo>
                      <a:cubicBezTo>
                        <a:pt x="1595" y="2398"/>
                        <a:pt x="1593" y="2400"/>
                        <a:pt x="1592" y="2404"/>
                      </a:cubicBezTo>
                      <a:cubicBezTo>
                        <a:pt x="1582" y="2423"/>
                        <a:pt x="1583" y="2446"/>
                        <a:pt x="1596" y="2462"/>
                      </a:cubicBezTo>
                      <a:cubicBezTo>
                        <a:pt x="1606" y="2476"/>
                        <a:pt x="1622" y="2482"/>
                        <a:pt x="1638" y="2479"/>
                      </a:cubicBezTo>
                      <a:cubicBezTo>
                        <a:pt x="1660" y="2475"/>
                        <a:pt x="1675" y="2458"/>
                        <a:pt x="1678" y="2437"/>
                      </a:cubicBezTo>
                      <a:cubicBezTo>
                        <a:pt x="1679" y="2427"/>
                        <a:pt x="1677" y="2418"/>
                        <a:pt x="1672" y="2411"/>
                      </a:cubicBezTo>
                      <a:cubicBezTo>
                        <a:pt x="1662" y="2397"/>
                        <a:pt x="1648" y="2395"/>
                        <a:pt x="1633" y="2401"/>
                      </a:cubicBezTo>
                      <a:cubicBezTo>
                        <a:pt x="1650" y="2403"/>
                        <a:pt x="1649" y="2416"/>
                        <a:pt x="1653" y="2422"/>
                      </a:cubicBezTo>
                      <a:cubicBezTo>
                        <a:pt x="1662" y="2434"/>
                        <a:pt x="1675" y="2419"/>
                        <a:pt x="1667" y="2407"/>
                      </a:cubicBezTo>
                      <a:cubicBezTo>
                        <a:pt x="1666" y="2406"/>
                        <a:pt x="1665" y="2405"/>
                        <a:pt x="1664" y="2403"/>
                      </a:cubicBezTo>
                      <a:cubicBezTo>
                        <a:pt x="1674" y="2411"/>
                        <a:pt x="1679" y="2424"/>
                        <a:pt x="1677" y="2437"/>
                      </a:cubicBezTo>
                      <a:cubicBezTo>
                        <a:pt x="1673" y="2457"/>
                        <a:pt x="1658" y="2472"/>
                        <a:pt x="1638" y="2476"/>
                      </a:cubicBezTo>
                      <a:cubicBezTo>
                        <a:pt x="1623" y="2478"/>
                        <a:pt x="1608" y="2472"/>
                        <a:pt x="1599" y="2460"/>
                      </a:cubicBezTo>
                      <a:cubicBezTo>
                        <a:pt x="1588" y="2445"/>
                        <a:pt x="1587" y="2424"/>
                        <a:pt x="1596" y="2407"/>
                      </a:cubicBezTo>
                      <a:cubicBezTo>
                        <a:pt x="1599" y="2400"/>
                        <a:pt x="1604" y="2395"/>
                        <a:pt x="1609" y="2390"/>
                      </a:cubicBezTo>
                      <a:cubicBezTo>
                        <a:pt x="1606" y="2393"/>
                        <a:pt x="1604" y="2397"/>
                        <a:pt x="1602" y="2402"/>
                      </a:cubicBezTo>
                      <a:cubicBezTo>
                        <a:pt x="1598" y="2413"/>
                        <a:pt x="1602" y="2429"/>
                        <a:pt x="1614" y="2434"/>
                      </a:cubicBezTo>
                      <a:cubicBezTo>
                        <a:pt x="1620" y="2436"/>
                        <a:pt x="1626" y="2434"/>
                        <a:pt x="1630" y="2430"/>
                      </a:cubicBezTo>
                      <a:cubicBezTo>
                        <a:pt x="1633" y="2427"/>
                        <a:pt x="1635" y="2422"/>
                        <a:pt x="1634" y="2418"/>
                      </a:cubicBezTo>
                      <a:cubicBezTo>
                        <a:pt x="1634" y="2414"/>
                        <a:pt x="1631" y="2409"/>
                        <a:pt x="1627" y="2407"/>
                      </a:cubicBezTo>
                      <a:cubicBezTo>
                        <a:pt x="1621" y="2404"/>
                        <a:pt x="1614" y="2406"/>
                        <a:pt x="1611" y="2411"/>
                      </a:cubicBezTo>
                      <a:cubicBezTo>
                        <a:pt x="1609" y="2414"/>
                        <a:pt x="1610" y="2418"/>
                        <a:pt x="1612" y="2421"/>
                      </a:cubicBezTo>
                      <a:cubicBezTo>
                        <a:pt x="1614" y="2423"/>
                        <a:pt x="1617" y="2423"/>
                        <a:pt x="1618" y="2421"/>
                      </a:cubicBezTo>
                      <a:cubicBezTo>
                        <a:pt x="1617" y="2421"/>
                        <a:pt x="1615" y="2420"/>
                        <a:pt x="1614" y="2419"/>
                      </a:cubicBezTo>
                      <a:cubicBezTo>
                        <a:pt x="1613" y="2416"/>
                        <a:pt x="1615" y="2413"/>
                        <a:pt x="1618" y="2412"/>
                      </a:cubicBezTo>
                      <a:cubicBezTo>
                        <a:pt x="1620" y="2412"/>
                        <a:pt x="1622" y="2413"/>
                        <a:pt x="1624" y="2415"/>
                      </a:cubicBezTo>
                      <a:cubicBezTo>
                        <a:pt x="1626" y="2417"/>
                        <a:pt x="1626" y="2421"/>
                        <a:pt x="1624" y="2424"/>
                      </a:cubicBezTo>
                      <a:cubicBezTo>
                        <a:pt x="1622" y="2427"/>
                        <a:pt x="1618" y="2428"/>
                        <a:pt x="1615" y="2426"/>
                      </a:cubicBezTo>
                      <a:cubicBezTo>
                        <a:pt x="1604" y="2423"/>
                        <a:pt x="1602" y="2407"/>
                        <a:pt x="1606" y="2398"/>
                      </a:cubicBezTo>
                      <a:cubicBezTo>
                        <a:pt x="1610" y="2387"/>
                        <a:pt x="1620" y="2378"/>
                        <a:pt x="1627" y="2370"/>
                      </a:cubicBezTo>
                      <a:cubicBezTo>
                        <a:pt x="1634" y="2360"/>
                        <a:pt x="1641" y="2348"/>
                        <a:pt x="1643" y="2331"/>
                      </a:cubicBezTo>
                      <a:cubicBezTo>
                        <a:pt x="1643" y="2334"/>
                        <a:pt x="1643" y="2338"/>
                        <a:pt x="1644" y="2341"/>
                      </a:cubicBezTo>
                      <a:cubicBezTo>
                        <a:pt x="1648" y="2363"/>
                        <a:pt x="1662" y="2379"/>
                        <a:pt x="1685" y="2383"/>
                      </a:cubicBezTo>
                      <a:cubicBezTo>
                        <a:pt x="1705" y="2386"/>
                        <a:pt x="1726" y="2378"/>
                        <a:pt x="1738" y="2361"/>
                      </a:cubicBezTo>
                      <a:cubicBezTo>
                        <a:pt x="1749" y="2345"/>
                        <a:pt x="1751" y="2323"/>
                        <a:pt x="1741" y="2306"/>
                      </a:cubicBezTo>
                      <a:cubicBezTo>
                        <a:pt x="1731" y="2290"/>
                        <a:pt x="1714" y="2283"/>
                        <a:pt x="1699" y="2287"/>
                      </a:cubicBezTo>
                      <a:cubicBezTo>
                        <a:pt x="1689" y="2289"/>
                        <a:pt x="1681" y="2295"/>
                        <a:pt x="1676" y="2303"/>
                      </a:cubicBezTo>
                      <a:cubicBezTo>
                        <a:pt x="1674" y="2308"/>
                        <a:pt x="1673" y="2314"/>
                        <a:pt x="1673" y="2320"/>
                      </a:cubicBezTo>
                      <a:cubicBezTo>
                        <a:pt x="1675" y="2331"/>
                        <a:pt x="1682" y="2338"/>
                        <a:pt x="1692" y="2338"/>
                      </a:cubicBezTo>
                      <a:cubicBezTo>
                        <a:pt x="1703" y="2339"/>
                        <a:pt x="1713" y="2331"/>
                        <a:pt x="1714" y="2320"/>
                      </a:cubicBezTo>
                      <a:cubicBezTo>
                        <a:pt x="1714" y="2309"/>
                        <a:pt x="1706" y="2299"/>
                        <a:pt x="1695" y="2298"/>
                      </a:cubicBezTo>
                      <a:cubicBezTo>
                        <a:pt x="1685" y="2298"/>
                        <a:pt x="1677" y="2304"/>
                        <a:pt x="1674" y="2312"/>
                      </a:cubicBezTo>
                      <a:cubicBezTo>
                        <a:pt x="1676" y="2300"/>
                        <a:pt x="1687" y="2290"/>
                        <a:pt x="1700" y="2288"/>
                      </a:cubicBezTo>
                      <a:cubicBezTo>
                        <a:pt x="1715" y="2285"/>
                        <a:pt x="1730" y="2292"/>
                        <a:pt x="1739" y="2307"/>
                      </a:cubicBezTo>
                      <a:cubicBezTo>
                        <a:pt x="1748" y="2323"/>
                        <a:pt x="1745" y="2343"/>
                        <a:pt x="1735" y="2358"/>
                      </a:cubicBezTo>
                      <a:cubicBezTo>
                        <a:pt x="1724" y="2375"/>
                        <a:pt x="1705" y="2382"/>
                        <a:pt x="1685" y="2379"/>
                      </a:cubicBezTo>
                      <a:cubicBezTo>
                        <a:pt x="1666" y="2374"/>
                        <a:pt x="1653" y="2361"/>
                        <a:pt x="1650" y="2341"/>
                      </a:cubicBezTo>
                      <a:cubicBezTo>
                        <a:pt x="1647" y="2327"/>
                        <a:pt x="1649" y="2313"/>
                        <a:pt x="1644" y="2298"/>
                      </a:cubicBezTo>
                      <a:cubicBezTo>
                        <a:pt x="1638" y="2277"/>
                        <a:pt x="1623" y="2262"/>
                        <a:pt x="1601" y="2255"/>
                      </a:cubicBezTo>
                      <a:cubicBezTo>
                        <a:pt x="1569" y="2246"/>
                        <a:pt x="1538" y="2255"/>
                        <a:pt x="1517" y="2279"/>
                      </a:cubicBezTo>
                      <a:cubicBezTo>
                        <a:pt x="1507" y="2291"/>
                        <a:pt x="1501" y="2302"/>
                        <a:pt x="1500" y="2315"/>
                      </a:cubicBezTo>
                      <a:cubicBezTo>
                        <a:pt x="1500" y="2302"/>
                        <a:pt x="1504" y="2289"/>
                        <a:pt x="1511" y="2278"/>
                      </a:cubicBezTo>
                      <a:cubicBezTo>
                        <a:pt x="1520" y="2262"/>
                        <a:pt x="1537" y="2248"/>
                        <a:pt x="1552" y="2240"/>
                      </a:cubicBezTo>
                      <a:cubicBezTo>
                        <a:pt x="1559" y="2236"/>
                        <a:pt x="1564" y="2232"/>
                        <a:pt x="1569" y="2227"/>
                      </a:cubicBezTo>
                      <a:cubicBezTo>
                        <a:pt x="1571" y="2225"/>
                        <a:pt x="1572" y="2224"/>
                        <a:pt x="1573" y="2223"/>
                      </a:cubicBezTo>
                      <a:cubicBezTo>
                        <a:pt x="1575" y="2220"/>
                        <a:pt x="1577" y="2217"/>
                        <a:pt x="1579" y="2215"/>
                      </a:cubicBezTo>
                      <a:cubicBezTo>
                        <a:pt x="1580" y="2213"/>
                        <a:pt x="1584" y="2204"/>
                        <a:pt x="1583" y="2203"/>
                      </a:cubicBezTo>
                      <a:cubicBezTo>
                        <a:pt x="1582" y="2203"/>
                        <a:pt x="1579" y="2208"/>
                        <a:pt x="1578" y="2209"/>
                      </a:cubicBezTo>
                      <a:cubicBezTo>
                        <a:pt x="1576" y="2213"/>
                        <a:pt x="1573" y="2217"/>
                        <a:pt x="1570" y="2220"/>
                      </a:cubicBezTo>
                      <a:cubicBezTo>
                        <a:pt x="1569" y="2222"/>
                        <a:pt x="1568" y="2223"/>
                        <a:pt x="1567" y="2224"/>
                      </a:cubicBezTo>
                      <a:cubicBezTo>
                        <a:pt x="1562" y="2229"/>
                        <a:pt x="1557" y="2233"/>
                        <a:pt x="1551" y="2237"/>
                      </a:cubicBezTo>
                      <a:cubicBezTo>
                        <a:pt x="1551" y="2237"/>
                        <a:pt x="1550" y="2238"/>
                        <a:pt x="1549" y="2238"/>
                      </a:cubicBezTo>
                      <a:cubicBezTo>
                        <a:pt x="1550" y="2237"/>
                        <a:pt x="1552" y="2235"/>
                        <a:pt x="1553" y="2233"/>
                      </a:cubicBezTo>
                      <a:cubicBezTo>
                        <a:pt x="1557" y="2229"/>
                        <a:pt x="1560" y="2224"/>
                        <a:pt x="1563" y="2218"/>
                      </a:cubicBezTo>
                      <a:cubicBezTo>
                        <a:pt x="1568" y="2202"/>
                        <a:pt x="1558" y="2190"/>
                        <a:pt x="1544" y="2184"/>
                      </a:cubicBezTo>
                      <a:cubicBezTo>
                        <a:pt x="1532" y="2180"/>
                        <a:pt x="1519" y="2180"/>
                        <a:pt x="1508" y="2188"/>
                      </a:cubicBezTo>
                      <a:cubicBezTo>
                        <a:pt x="1500" y="2195"/>
                        <a:pt x="1497" y="2205"/>
                        <a:pt x="1501" y="2215"/>
                      </a:cubicBezTo>
                      <a:cubicBezTo>
                        <a:pt x="1505" y="2222"/>
                        <a:pt x="1512" y="2229"/>
                        <a:pt x="1521" y="2228"/>
                      </a:cubicBezTo>
                      <a:cubicBezTo>
                        <a:pt x="1526" y="2228"/>
                        <a:pt x="1530" y="2225"/>
                        <a:pt x="1532" y="2220"/>
                      </a:cubicBezTo>
                      <a:cubicBezTo>
                        <a:pt x="1533" y="2218"/>
                        <a:pt x="1534" y="2215"/>
                        <a:pt x="1533" y="2212"/>
                      </a:cubicBezTo>
                      <a:cubicBezTo>
                        <a:pt x="1531" y="2209"/>
                        <a:pt x="1528" y="2207"/>
                        <a:pt x="1525" y="2206"/>
                      </a:cubicBezTo>
                      <a:cubicBezTo>
                        <a:pt x="1521" y="2205"/>
                        <a:pt x="1517" y="2206"/>
                        <a:pt x="1515" y="2209"/>
                      </a:cubicBezTo>
                      <a:cubicBezTo>
                        <a:pt x="1513" y="2212"/>
                        <a:pt x="1513" y="2216"/>
                        <a:pt x="1516" y="2219"/>
                      </a:cubicBezTo>
                      <a:cubicBezTo>
                        <a:pt x="1519" y="2223"/>
                        <a:pt x="1524" y="2223"/>
                        <a:pt x="1527" y="2220"/>
                      </a:cubicBezTo>
                      <a:cubicBezTo>
                        <a:pt x="1531" y="2217"/>
                        <a:pt x="1531" y="2212"/>
                        <a:pt x="1528" y="2208"/>
                      </a:cubicBezTo>
                      <a:cubicBezTo>
                        <a:pt x="1527" y="2207"/>
                        <a:pt x="1526" y="2206"/>
                        <a:pt x="1524" y="2206"/>
                      </a:cubicBezTo>
                      <a:cubicBezTo>
                        <a:pt x="1525" y="2206"/>
                        <a:pt x="1525" y="2206"/>
                        <a:pt x="1525" y="2206"/>
                      </a:cubicBezTo>
                      <a:cubicBezTo>
                        <a:pt x="1528" y="2207"/>
                        <a:pt x="1531" y="2209"/>
                        <a:pt x="1532" y="2212"/>
                      </a:cubicBezTo>
                      <a:cubicBezTo>
                        <a:pt x="1533" y="2215"/>
                        <a:pt x="1533" y="2217"/>
                        <a:pt x="1532" y="2220"/>
                      </a:cubicBezTo>
                      <a:cubicBezTo>
                        <a:pt x="1530" y="2224"/>
                        <a:pt x="1526" y="2227"/>
                        <a:pt x="1521" y="2228"/>
                      </a:cubicBezTo>
                      <a:cubicBezTo>
                        <a:pt x="1513" y="2228"/>
                        <a:pt x="1506" y="2221"/>
                        <a:pt x="1503" y="2214"/>
                      </a:cubicBezTo>
                      <a:cubicBezTo>
                        <a:pt x="1499" y="2205"/>
                        <a:pt x="1501" y="2196"/>
                        <a:pt x="1510" y="2189"/>
                      </a:cubicBezTo>
                      <a:cubicBezTo>
                        <a:pt x="1519" y="2182"/>
                        <a:pt x="1533" y="2182"/>
                        <a:pt x="1544" y="2187"/>
                      </a:cubicBezTo>
                      <a:cubicBezTo>
                        <a:pt x="1556" y="2192"/>
                        <a:pt x="1564" y="2203"/>
                        <a:pt x="1559" y="2217"/>
                      </a:cubicBezTo>
                      <a:cubicBezTo>
                        <a:pt x="1557" y="2223"/>
                        <a:pt x="1555" y="2227"/>
                        <a:pt x="1551" y="2231"/>
                      </a:cubicBezTo>
                      <a:cubicBezTo>
                        <a:pt x="1548" y="2234"/>
                        <a:pt x="1546" y="2236"/>
                        <a:pt x="1543" y="2238"/>
                      </a:cubicBezTo>
                      <a:cubicBezTo>
                        <a:pt x="1536" y="2244"/>
                        <a:pt x="1528" y="2250"/>
                        <a:pt x="1521" y="2258"/>
                      </a:cubicBezTo>
                      <a:cubicBezTo>
                        <a:pt x="1516" y="2262"/>
                        <a:pt x="1513" y="2267"/>
                        <a:pt x="1509" y="2272"/>
                      </a:cubicBezTo>
                      <a:cubicBezTo>
                        <a:pt x="1510" y="2269"/>
                        <a:pt x="1509" y="2266"/>
                        <a:pt x="1509" y="2263"/>
                      </a:cubicBezTo>
                      <a:cubicBezTo>
                        <a:pt x="1507" y="2254"/>
                        <a:pt x="1503" y="2246"/>
                        <a:pt x="1498" y="2241"/>
                      </a:cubicBezTo>
                      <a:close/>
                      <a:moveTo>
                        <a:pt x="1600" y="2163"/>
                      </a:moveTo>
                      <a:cubicBezTo>
                        <a:pt x="1601" y="2167"/>
                        <a:pt x="1599" y="2171"/>
                        <a:pt x="1595" y="2172"/>
                      </a:cubicBezTo>
                      <a:cubicBezTo>
                        <a:pt x="1589" y="2173"/>
                        <a:pt x="1586" y="2165"/>
                        <a:pt x="1589" y="2161"/>
                      </a:cubicBezTo>
                      <a:cubicBezTo>
                        <a:pt x="1592" y="2157"/>
                        <a:pt x="1595" y="2157"/>
                        <a:pt x="1597" y="2152"/>
                      </a:cubicBezTo>
                      <a:cubicBezTo>
                        <a:pt x="1597" y="2158"/>
                        <a:pt x="1599" y="2159"/>
                        <a:pt x="1600" y="2163"/>
                      </a:cubicBezTo>
                      <a:close/>
                      <a:moveTo>
                        <a:pt x="1559" y="2238"/>
                      </a:moveTo>
                      <a:cubicBezTo>
                        <a:pt x="1570" y="2231"/>
                        <a:pt x="1586" y="2234"/>
                        <a:pt x="1593" y="2241"/>
                      </a:cubicBezTo>
                      <a:cubicBezTo>
                        <a:pt x="1600" y="2247"/>
                        <a:pt x="1605" y="2253"/>
                        <a:pt x="1612" y="2254"/>
                      </a:cubicBezTo>
                      <a:cubicBezTo>
                        <a:pt x="1619" y="2255"/>
                        <a:pt x="1628" y="2252"/>
                        <a:pt x="1628" y="2246"/>
                      </a:cubicBezTo>
                      <a:cubicBezTo>
                        <a:pt x="1624" y="2250"/>
                        <a:pt x="1618" y="2248"/>
                        <a:pt x="1613" y="2245"/>
                      </a:cubicBezTo>
                      <a:cubicBezTo>
                        <a:pt x="1609" y="2243"/>
                        <a:pt x="1605" y="2241"/>
                        <a:pt x="1600" y="2242"/>
                      </a:cubicBezTo>
                      <a:cubicBezTo>
                        <a:pt x="1599" y="2232"/>
                        <a:pt x="1590" y="2229"/>
                        <a:pt x="1583" y="2229"/>
                      </a:cubicBezTo>
                      <a:cubicBezTo>
                        <a:pt x="1575" y="2229"/>
                        <a:pt x="1565" y="2232"/>
                        <a:pt x="1559" y="2238"/>
                      </a:cubicBezTo>
                      <a:close/>
                      <a:moveTo>
                        <a:pt x="1540" y="2124"/>
                      </a:moveTo>
                      <a:cubicBezTo>
                        <a:pt x="1528" y="2107"/>
                        <a:pt x="1538" y="2090"/>
                        <a:pt x="1540" y="2082"/>
                      </a:cubicBezTo>
                      <a:cubicBezTo>
                        <a:pt x="1542" y="2070"/>
                        <a:pt x="1530" y="2068"/>
                        <a:pt x="1526" y="2080"/>
                      </a:cubicBezTo>
                      <a:cubicBezTo>
                        <a:pt x="1522" y="2091"/>
                        <a:pt x="1525" y="2111"/>
                        <a:pt x="1540" y="2124"/>
                      </a:cubicBezTo>
                      <a:close/>
                      <a:moveTo>
                        <a:pt x="1596" y="2191"/>
                      </a:moveTo>
                      <a:cubicBezTo>
                        <a:pt x="1590" y="2192"/>
                        <a:pt x="1583" y="2188"/>
                        <a:pt x="1580" y="2185"/>
                      </a:cubicBezTo>
                      <a:cubicBezTo>
                        <a:pt x="1574" y="2187"/>
                        <a:pt x="1575" y="2200"/>
                        <a:pt x="1585" y="2202"/>
                      </a:cubicBezTo>
                      <a:cubicBezTo>
                        <a:pt x="1591" y="2203"/>
                        <a:pt x="1597" y="2197"/>
                        <a:pt x="1596" y="2191"/>
                      </a:cubicBezTo>
                      <a:close/>
                      <a:moveTo>
                        <a:pt x="1567" y="2230"/>
                      </a:moveTo>
                      <a:cubicBezTo>
                        <a:pt x="1590" y="2219"/>
                        <a:pt x="1611" y="2233"/>
                        <a:pt x="1619" y="2235"/>
                      </a:cubicBezTo>
                      <a:cubicBezTo>
                        <a:pt x="1635" y="2238"/>
                        <a:pt x="1638" y="2221"/>
                        <a:pt x="1621" y="2216"/>
                      </a:cubicBezTo>
                      <a:cubicBezTo>
                        <a:pt x="1611" y="2213"/>
                        <a:pt x="1588" y="2213"/>
                        <a:pt x="1567" y="2230"/>
                      </a:cubicBezTo>
                      <a:close/>
                      <a:moveTo>
                        <a:pt x="1527" y="2174"/>
                      </a:moveTo>
                      <a:cubicBezTo>
                        <a:pt x="1518" y="2180"/>
                        <a:pt x="1507" y="2185"/>
                        <a:pt x="1497" y="2184"/>
                      </a:cubicBezTo>
                      <a:cubicBezTo>
                        <a:pt x="1487" y="2183"/>
                        <a:pt x="1477" y="2177"/>
                        <a:pt x="1474" y="2168"/>
                      </a:cubicBezTo>
                      <a:cubicBezTo>
                        <a:pt x="1472" y="2162"/>
                        <a:pt x="1472" y="2156"/>
                        <a:pt x="1473" y="2150"/>
                      </a:cubicBezTo>
                      <a:cubicBezTo>
                        <a:pt x="1476" y="2143"/>
                        <a:pt x="1478" y="2139"/>
                        <a:pt x="1483" y="2134"/>
                      </a:cubicBezTo>
                      <a:cubicBezTo>
                        <a:pt x="1488" y="2130"/>
                        <a:pt x="1492" y="2127"/>
                        <a:pt x="1498" y="2125"/>
                      </a:cubicBezTo>
                      <a:cubicBezTo>
                        <a:pt x="1501" y="2124"/>
                        <a:pt x="1503" y="2123"/>
                        <a:pt x="1506" y="2122"/>
                      </a:cubicBezTo>
                      <a:cubicBezTo>
                        <a:pt x="1514" y="2121"/>
                        <a:pt x="1520" y="2121"/>
                        <a:pt x="1528" y="2122"/>
                      </a:cubicBezTo>
                      <a:cubicBezTo>
                        <a:pt x="1538" y="2125"/>
                        <a:pt x="1546" y="2128"/>
                        <a:pt x="1555" y="2136"/>
                      </a:cubicBezTo>
                      <a:cubicBezTo>
                        <a:pt x="1555" y="2136"/>
                        <a:pt x="1556" y="2137"/>
                        <a:pt x="1556" y="2137"/>
                      </a:cubicBezTo>
                      <a:cubicBezTo>
                        <a:pt x="1554" y="2130"/>
                        <a:pt x="1555" y="2121"/>
                        <a:pt x="1557" y="2114"/>
                      </a:cubicBezTo>
                      <a:cubicBezTo>
                        <a:pt x="1560" y="2105"/>
                        <a:pt x="1566" y="2097"/>
                        <a:pt x="1574" y="2093"/>
                      </a:cubicBezTo>
                      <a:cubicBezTo>
                        <a:pt x="1578" y="2092"/>
                        <a:pt x="1582" y="2091"/>
                        <a:pt x="1587" y="2091"/>
                      </a:cubicBezTo>
                      <a:cubicBezTo>
                        <a:pt x="1582" y="2092"/>
                        <a:pt x="1578" y="2093"/>
                        <a:pt x="1575" y="2095"/>
                      </a:cubicBezTo>
                      <a:cubicBezTo>
                        <a:pt x="1567" y="2099"/>
                        <a:pt x="1562" y="2106"/>
                        <a:pt x="1560" y="2115"/>
                      </a:cubicBezTo>
                      <a:cubicBezTo>
                        <a:pt x="1558" y="2121"/>
                        <a:pt x="1558" y="2127"/>
                        <a:pt x="1559" y="2133"/>
                      </a:cubicBezTo>
                      <a:cubicBezTo>
                        <a:pt x="1561" y="2143"/>
                        <a:pt x="1566" y="2151"/>
                        <a:pt x="1569" y="2161"/>
                      </a:cubicBezTo>
                      <a:cubicBezTo>
                        <a:pt x="1569" y="2162"/>
                        <a:pt x="1569" y="2162"/>
                        <a:pt x="1569" y="2162"/>
                      </a:cubicBezTo>
                      <a:cubicBezTo>
                        <a:pt x="1571" y="2168"/>
                        <a:pt x="1571" y="2174"/>
                        <a:pt x="1571" y="2180"/>
                      </a:cubicBezTo>
                      <a:cubicBezTo>
                        <a:pt x="1571" y="2181"/>
                        <a:pt x="1571" y="2196"/>
                        <a:pt x="1569" y="2196"/>
                      </a:cubicBezTo>
                      <a:cubicBezTo>
                        <a:pt x="1568" y="2195"/>
                        <a:pt x="1568" y="2186"/>
                        <a:pt x="1568" y="2185"/>
                      </a:cubicBezTo>
                      <a:cubicBezTo>
                        <a:pt x="1568" y="2177"/>
                        <a:pt x="1567" y="2171"/>
                        <a:pt x="1566" y="2163"/>
                      </a:cubicBezTo>
                      <a:cubicBezTo>
                        <a:pt x="1565" y="2162"/>
                        <a:pt x="1565" y="2162"/>
                        <a:pt x="1565" y="2162"/>
                      </a:cubicBezTo>
                      <a:cubicBezTo>
                        <a:pt x="1563" y="2152"/>
                        <a:pt x="1559" y="2145"/>
                        <a:pt x="1552" y="2138"/>
                      </a:cubicBezTo>
                      <a:cubicBezTo>
                        <a:pt x="1544" y="2130"/>
                        <a:pt x="1532" y="2124"/>
                        <a:pt x="1520" y="2126"/>
                      </a:cubicBezTo>
                      <a:cubicBezTo>
                        <a:pt x="1513" y="2127"/>
                        <a:pt x="1504" y="2133"/>
                        <a:pt x="1506" y="2140"/>
                      </a:cubicBezTo>
                      <a:cubicBezTo>
                        <a:pt x="1506" y="2143"/>
                        <a:pt x="1508" y="2145"/>
                        <a:pt x="1511" y="2146"/>
                      </a:cubicBezTo>
                      <a:cubicBezTo>
                        <a:pt x="1513" y="2146"/>
                        <a:pt x="1515" y="2145"/>
                        <a:pt x="1516" y="2142"/>
                      </a:cubicBezTo>
                      <a:cubicBezTo>
                        <a:pt x="1516" y="2141"/>
                        <a:pt x="1516" y="2139"/>
                        <a:pt x="1515" y="2138"/>
                      </a:cubicBezTo>
                      <a:cubicBezTo>
                        <a:pt x="1514" y="2136"/>
                        <a:pt x="1511" y="2136"/>
                        <a:pt x="1510" y="2138"/>
                      </a:cubicBezTo>
                      <a:cubicBezTo>
                        <a:pt x="1510" y="2139"/>
                        <a:pt x="1509" y="2140"/>
                        <a:pt x="1510" y="2141"/>
                      </a:cubicBezTo>
                      <a:cubicBezTo>
                        <a:pt x="1508" y="2141"/>
                        <a:pt x="1508" y="2139"/>
                        <a:pt x="1508" y="2137"/>
                      </a:cubicBezTo>
                      <a:cubicBezTo>
                        <a:pt x="1509" y="2135"/>
                        <a:pt x="1511" y="2133"/>
                        <a:pt x="1514" y="2133"/>
                      </a:cubicBezTo>
                      <a:cubicBezTo>
                        <a:pt x="1518" y="2134"/>
                        <a:pt x="1521" y="2137"/>
                        <a:pt x="1521" y="2142"/>
                      </a:cubicBezTo>
                      <a:cubicBezTo>
                        <a:pt x="1521" y="2145"/>
                        <a:pt x="1520" y="2148"/>
                        <a:pt x="1517" y="2150"/>
                      </a:cubicBezTo>
                      <a:cubicBezTo>
                        <a:pt x="1515" y="2152"/>
                        <a:pt x="1512" y="2152"/>
                        <a:pt x="1509" y="2151"/>
                      </a:cubicBezTo>
                      <a:cubicBezTo>
                        <a:pt x="1505" y="2150"/>
                        <a:pt x="1502" y="2147"/>
                        <a:pt x="1501" y="2143"/>
                      </a:cubicBezTo>
                      <a:cubicBezTo>
                        <a:pt x="1500" y="2133"/>
                        <a:pt x="1508" y="2126"/>
                        <a:pt x="1517" y="2125"/>
                      </a:cubicBezTo>
                      <a:cubicBezTo>
                        <a:pt x="1519" y="2124"/>
                        <a:pt x="1522" y="2124"/>
                        <a:pt x="1525" y="2124"/>
                      </a:cubicBezTo>
                      <a:cubicBezTo>
                        <a:pt x="1516" y="2123"/>
                        <a:pt x="1508" y="2123"/>
                        <a:pt x="1499" y="2126"/>
                      </a:cubicBezTo>
                      <a:cubicBezTo>
                        <a:pt x="1493" y="2129"/>
                        <a:pt x="1489" y="2131"/>
                        <a:pt x="1484" y="2135"/>
                      </a:cubicBezTo>
                      <a:cubicBezTo>
                        <a:pt x="1479" y="2140"/>
                        <a:pt x="1477" y="2144"/>
                        <a:pt x="1474" y="2150"/>
                      </a:cubicBezTo>
                      <a:cubicBezTo>
                        <a:pt x="1473" y="2154"/>
                        <a:pt x="1473" y="2157"/>
                        <a:pt x="1473" y="2160"/>
                      </a:cubicBezTo>
                      <a:cubicBezTo>
                        <a:pt x="1473" y="2160"/>
                        <a:pt x="1473" y="2160"/>
                        <a:pt x="1473" y="2160"/>
                      </a:cubicBezTo>
                      <a:cubicBezTo>
                        <a:pt x="1475" y="2151"/>
                        <a:pt x="1484" y="2145"/>
                        <a:pt x="1494" y="2153"/>
                      </a:cubicBezTo>
                      <a:cubicBezTo>
                        <a:pt x="1501" y="2159"/>
                        <a:pt x="1504" y="2177"/>
                        <a:pt x="1527" y="2174"/>
                      </a:cubicBezTo>
                      <a:close/>
                      <a:moveTo>
                        <a:pt x="1575" y="2096"/>
                      </a:moveTo>
                      <a:cubicBezTo>
                        <a:pt x="1579" y="2106"/>
                        <a:pt x="1593" y="2099"/>
                        <a:pt x="1598" y="2098"/>
                      </a:cubicBezTo>
                      <a:cubicBezTo>
                        <a:pt x="1602" y="2097"/>
                        <a:pt x="1605" y="2097"/>
                        <a:pt x="1608" y="2099"/>
                      </a:cubicBezTo>
                      <a:cubicBezTo>
                        <a:pt x="1606" y="2095"/>
                        <a:pt x="1598" y="2087"/>
                        <a:pt x="1593" y="2085"/>
                      </a:cubicBezTo>
                      <a:cubicBezTo>
                        <a:pt x="1586" y="2082"/>
                        <a:pt x="1578" y="2083"/>
                        <a:pt x="1574" y="2092"/>
                      </a:cubicBezTo>
                      <a:cubicBezTo>
                        <a:pt x="1578" y="2090"/>
                        <a:pt x="1585" y="2089"/>
                        <a:pt x="1588" y="2092"/>
                      </a:cubicBezTo>
                      <a:cubicBezTo>
                        <a:pt x="1586" y="2091"/>
                        <a:pt x="1579" y="2093"/>
                        <a:pt x="1575" y="2096"/>
                      </a:cubicBezTo>
                      <a:close/>
                      <a:moveTo>
                        <a:pt x="1568" y="2203"/>
                      </a:moveTo>
                      <a:cubicBezTo>
                        <a:pt x="1559" y="2179"/>
                        <a:pt x="1538" y="2173"/>
                        <a:pt x="1530" y="2163"/>
                      </a:cubicBezTo>
                      <a:cubicBezTo>
                        <a:pt x="1521" y="2153"/>
                        <a:pt x="1533" y="2142"/>
                        <a:pt x="1545" y="2151"/>
                      </a:cubicBezTo>
                      <a:cubicBezTo>
                        <a:pt x="1558" y="2161"/>
                        <a:pt x="1566" y="2183"/>
                        <a:pt x="1568" y="2203"/>
                      </a:cubicBezTo>
                      <a:close/>
                      <a:moveTo>
                        <a:pt x="1535" y="2121"/>
                      </a:moveTo>
                      <a:cubicBezTo>
                        <a:pt x="1517" y="2111"/>
                        <a:pt x="1478" y="2117"/>
                        <a:pt x="1477" y="2138"/>
                      </a:cubicBezTo>
                      <a:cubicBezTo>
                        <a:pt x="1473" y="2139"/>
                        <a:pt x="1469" y="2133"/>
                        <a:pt x="1470" y="2127"/>
                      </a:cubicBezTo>
                      <a:cubicBezTo>
                        <a:pt x="1472" y="2120"/>
                        <a:pt x="1479" y="2114"/>
                        <a:pt x="1488" y="2115"/>
                      </a:cubicBezTo>
                      <a:cubicBezTo>
                        <a:pt x="1488" y="2109"/>
                        <a:pt x="1501" y="2106"/>
                        <a:pt x="1516" y="2110"/>
                      </a:cubicBezTo>
                      <a:cubicBezTo>
                        <a:pt x="1509" y="2104"/>
                        <a:pt x="1504" y="2096"/>
                        <a:pt x="1501" y="2088"/>
                      </a:cubicBezTo>
                      <a:cubicBezTo>
                        <a:pt x="1498" y="2078"/>
                        <a:pt x="1497" y="2067"/>
                        <a:pt x="1499" y="2058"/>
                      </a:cubicBezTo>
                      <a:cubicBezTo>
                        <a:pt x="1502" y="2048"/>
                        <a:pt x="1509" y="2039"/>
                        <a:pt x="1520" y="2037"/>
                      </a:cubicBezTo>
                      <a:cubicBezTo>
                        <a:pt x="1527" y="2035"/>
                        <a:pt x="1535" y="2036"/>
                        <a:pt x="1540" y="2042"/>
                      </a:cubicBezTo>
                      <a:cubicBezTo>
                        <a:pt x="1544" y="2047"/>
                        <a:pt x="1544" y="2055"/>
                        <a:pt x="1541" y="2060"/>
                      </a:cubicBezTo>
                      <a:cubicBezTo>
                        <a:pt x="1538" y="2065"/>
                        <a:pt x="1532" y="2069"/>
                        <a:pt x="1526" y="2072"/>
                      </a:cubicBezTo>
                      <a:cubicBezTo>
                        <a:pt x="1535" y="2061"/>
                        <a:pt x="1527" y="2054"/>
                        <a:pt x="1526" y="2048"/>
                      </a:cubicBezTo>
                      <a:cubicBezTo>
                        <a:pt x="1525" y="2041"/>
                        <a:pt x="1531" y="2038"/>
                        <a:pt x="1536" y="2041"/>
                      </a:cubicBezTo>
                      <a:cubicBezTo>
                        <a:pt x="1536" y="2041"/>
                        <a:pt x="1536" y="2041"/>
                        <a:pt x="1536" y="2041"/>
                      </a:cubicBezTo>
                      <a:cubicBezTo>
                        <a:pt x="1531" y="2037"/>
                        <a:pt x="1526" y="2037"/>
                        <a:pt x="1520" y="2038"/>
                      </a:cubicBezTo>
                      <a:cubicBezTo>
                        <a:pt x="1512" y="2041"/>
                        <a:pt x="1505" y="2046"/>
                        <a:pt x="1502" y="2055"/>
                      </a:cubicBezTo>
                      <a:cubicBezTo>
                        <a:pt x="1503" y="2053"/>
                        <a:pt x="1504" y="2051"/>
                        <a:pt x="1506" y="2050"/>
                      </a:cubicBezTo>
                      <a:cubicBezTo>
                        <a:pt x="1510" y="2047"/>
                        <a:pt x="1515" y="2046"/>
                        <a:pt x="1519" y="2049"/>
                      </a:cubicBezTo>
                      <a:cubicBezTo>
                        <a:pt x="1521" y="2051"/>
                        <a:pt x="1521" y="2053"/>
                        <a:pt x="1521" y="2056"/>
                      </a:cubicBezTo>
                      <a:cubicBezTo>
                        <a:pt x="1520" y="2057"/>
                        <a:pt x="1519" y="2059"/>
                        <a:pt x="1517" y="2059"/>
                      </a:cubicBezTo>
                      <a:cubicBezTo>
                        <a:pt x="1515" y="2060"/>
                        <a:pt x="1513" y="2060"/>
                        <a:pt x="1512" y="2059"/>
                      </a:cubicBezTo>
                      <a:cubicBezTo>
                        <a:pt x="1510" y="2058"/>
                        <a:pt x="1509" y="2055"/>
                        <a:pt x="1510" y="2053"/>
                      </a:cubicBezTo>
                      <a:cubicBezTo>
                        <a:pt x="1511" y="2051"/>
                        <a:pt x="1512" y="2051"/>
                        <a:pt x="1514" y="2051"/>
                      </a:cubicBezTo>
                      <a:cubicBezTo>
                        <a:pt x="1515" y="2051"/>
                        <a:pt x="1515" y="2052"/>
                        <a:pt x="1515" y="2053"/>
                      </a:cubicBezTo>
                      <a:cubicBezTo>
                        <a:pt x="1515" y="2053"/>
                        <a:pt x="1514" y="2052"/>
                        <a:pt x="1513" y="2052"/>
                      </a:cubicBezTo>
                      <a:cubicBezTo>
                        <a:pt x="1512" y="2052"/>
                        <a:pt x="1511" y="2054"/>
                        <a:pt x="1512" y="2055"/>
                      </a:cubicBezTo>
                      <a:cubicBezTo>
                        <a:pt x="1512" y="2056"/>
                        <a:pt x="1513" y="2056"/>
                        <a:pt x="1514" y="2056"/>
                      </a:cubicBezTo>
                      <a:cubicBezTo>
                        <a:pt x="1515" y="2057"/>
                        <a:pt x="1517" y="2056"/>
                        <a:pt x="1517" y="2055"/>
                      </a:cubicBezTo>
                      <a:cubicBezTo>
                        <a:pt x="1518" y="2053"/>
                        <a:pt x="1517" y="2052"/>
                        <a:pt x="1516" y="2051"/>
                      </a:cubicBezTo>
                      <a:cubicBezTo>
                        <a:pt x="1513" y="2048"/>
                        <a:pt x="1507" y="2050"/>
                        <a:pt x="1504" y="2053"/>
                      </a:cubicBezTo>
                      <a:cubicBezTo>
                        <a:pt x="1500" y="2058"/>
                        <a:pt x="1499" y="2067"/>
                        <a:pt x="1500" y="2073"/>
                      </a:cubicBezTo>
                      <a:cubicBezTo>
                        <a:pt x="1501" y="2090"/>
                        <a:pt x="1510" y="2104"/>
                        <a:pt x="1522" y="2112"/>
                      </a:cubicBezTo>
                      <a:cubicBezTo>
                        <a:pt x="1526" y="2114"/>
                        <a:pt x="1531" y="2117"/>
                        <a:pt x="1535" y="2121"/>
                      </a:cubicBezTo>
                      <a:close/>
                      <a:moveTo>
                        <a:pt x="1553" y="2129"/>
                      </a:moveTo>
                      <a:cubicBezTo>
                        <a:pt x="1544" y="2124"/>
                        <a:pt x="1549" y="2108"/>
                        <a:pt x="1556" y="2100"/>
                      </a:cubicBezTo>
                      <a:cubicBezTo>
                        <a:pt x="1563" y="2091"/>
                        <a:pt x="1574" y="2082"/>
                        <a:pt x="1573" y="2069"/>
                      </a:cubicBezTo>
                      <a:cubicBezTo>
                        <a:pt x="1572" y="2062"/>
                        <a:pt x="1568" y="2055"/>
                        <a:pt x="1561" y="2053"/>
                      </a:cubicBezTo>
                      <a:cubicBezTo>
                        <a:pt x="1557" y="2052"/>
                        <a:pt x="1553" y="2053"/>
                        <a:pt x="1550" y="2057"/>
                      </a:cubicBezTo>
                      <a:cubicBezTo>
                        <a:pt x="1554" y="2055"/>
                        <a:pt x="1559" y="2057"/>
                        <a:pt x="1562" y="2061"/>
                      </a:cubicBezTo>
                      <a:cubicBezTo>
                        <a:pt x="1564" y="2065"/>
                        <a:pt x="1562" y="2071"/>
                        <a:pt x="1558" y="2074"/>
                      </a:cubicBezTo>
                      <a:cubicBezTo>
                        <a:pt x="1551" y="2082"/>
                        <a:pt x="1542" y="2087"/>
                        <a:pt x="1538" y="2097"/>
                      </a:cubicBezTo>
                      <a:cubicBezTo>
                        <a:pt x="1533" y="2108"/>
                        <a:pt x="1538" y="2124"/>
                        <a:pt x="1553" y="2129"/>
                      </a:cubicBezTo>
                      <a:close/>
                      <a:moveTo>
                        <a:pt x="1597" y="2147"/>
                      </a:moveTo>
                      <a:cubicBezTo>
                        <a:pt x="1602" y="2137"/>
                        <a:pt x="1600" y="2120"/>
                        <a:pt x="1592" y="2112"/>
                      </a:cubicBezTo>
                      <a:cubicBezTo>
                        <a:pt x="1585" y="2103"/>
                        <a:pt x="1575" y="2107"/>
                        <a:pt x="1581" y="2119"/>
                      </a:cubicBezTo>
                      <a:cubicBezTo>
                        <a:pt x="1586" y="2127"/>
                        <a:pt x="1598" y="2137"/>
                        <a:pt x="1597" y="2147"/>
                      </a:cubicBezTo>
                      <a:close/>
                      <a:moveTo>
                        <a:pt x="1643" y="2347"/>
                      </a:moveTo>
                      <a:cubicBezTo>
                        <a:pt x="1649" y="2379"/>
                        <a:pt x="1692" y="2405"/>
                        <a:pt x="1714" y="2383"/>
                      </a:cubicBezTo>
                      <a:cubicBezTo>
                        <a:pt x="1719" y="2387"/>
                        <a:pt x="1716" y="2398"/>
                        <a:pt x="1707" y="2402"/>
                      </a:cubicBezTo>
                      <a:cubicBezTo>
                        <a:pt x="1699" y="2407"/>
                        <a:pt x="1686" y="2404"/>
                        <a:pt x="1678" y="2392"/>
                      </a:cubicBezTo>
                      <a:cubicBezTo>
                        <a:pt x="1668" y="2400"/>
                        <a:pt x="1640" y="2378"/>
                        <a:pt x="1643" y="2347"/>
                      </a:cubicBezTo>
                      <a:close/>
                      <a:moveTo>
                        <a:pt x="1522" y="2415"/>
                      </a:moveTo>
                      <a:cubicBezTo>
                        <a:pt x="1521" y="2413"/>
                        <a:pt x="1521" y="2410"/>
                        <a:pt x="1524" y="2408"/>
                      </a:cubicBezTo>
                      <a:cubicBezTo>
                        <a:pt x="1526" y="2407"/>
                        <a:pt x="1529" y="2407"/>
                        <a:pt x="1531" y="2410"/>
                      </a:cubicBezTo>
                      <a:cubicBezTo>
                        <a:pt x="1532" y="2412"/>
                        <a:pt x="1531" y="2415"/>
                        <a:pt x="1529" y="2417"/>
                      </a:cubicBezTo>
                      <a:cubicBezTo>
                        <a:pt x="1527" y="2418"/>
                        <a:pt x="1524" y="2417"/>
                        <a:pt x="1522" y="2415"/>
                      </a:cubicBezTo>
                      <a:close/>
                      <a:moveTo>
                        <a:pt x="1515" y="2409"/>
                      </a:moveTo>
                      <a:cubicBezTo>
                        <a:pt x="1514" y="2407"/>
                        <a:pt x="1514" y="2404"/>
                        <a:pt x="1516" y="2403"/>
                      </a:cubicBezTo>
                      <a:cubicBezTo>
                        <a:pt x="1518" y="2402"/>
                        <a:pt x="1520" y="2403"/>
                        <a:pt x="1522" y="2404"/>
                      </a:cubicBezTo>
                      <a:cubicBezTo>
                        <a:pt x="1523" y="2406"/>
                        <a:pt x="1522" y="2409"/>
                        <a:pt x="1520" y="2410"/>
                      </a:cubicBezTo>
                      <a:cubicBezTo>
                        <a:pt x="1519" y="2411"/>
                        <a:pt x="1516" y="2410"/>
                        <a:pt x="1515" y="2409"/>
                      </a:cubicBezTo>
                      <a:close/>
                      <a:moveTo>
                        <a:pt x="1534" y="2418"/>
                      </a:moveTo>
                      <a:cubicBezTo>
                        <a:pt x="1532" y="2415"/>
                        <a:pt x="1533" y="2410"/>
                        <a:pt x="1536" y="2408"/>
                      </a:cubicBezTo>
                      <a:cubicBezTo>
                        <a:pt x="1540" y="2406"/>
                        <a:pt x="1545" y="2407"/>
                        <a:pt x="1547" y="2410"/>
                      </a:cubicBezTo>
                      <a:cubicBezTo>
                        <a:pt x="1549" y="2414"/>
                        <a:pt x="1548" y="2419"/>
                        <a:pt x="1545" y="2421"/>
                      </a:cubicBezTo>
                      <a:cubicBezTo>
                        <a:pt x="1541" y="2423"/>
                        <a:pt x="1536" y="2422"/>
                        <a:pt x="1534" y="2418"/>
                      </a:cubicBezTo>
                      <a:close/>
                      <a:moveTo>
                        <a:pt x="1582" y="2261"/>
                      </a:moveTo>
                      <a:cubicBezTo>
                        <a:pt x="1593" y="2258"/>
                        <a:pt x="1608" y="2262"/>
                        <a:pt x="1619" y="2273"/>
                      </a:cubicBezTo>
                      <a:cubicBezTo>
                        <a:pt x="1627" y="2281"/>
                        <a:pt x="1633" y="2292"/>
                        <a:pt x="1634" y="2302"/>
                      </a:cubicBezTo>
                      <a:cubicBezTo>
                        <a:pt x="1635" y="2308"/>
                        <a:pt x="1634" y="2313"/>
                        <a:pt x="1632" y="2318"/>
                      </a:cubicBezTo>
                      <a:cubicBezTo>
                        <a:pt x="1627" y="2326"/>
                        <a:pt x="1620" y="2330"/>
                        <a:pt x="1613" y="2330"/>
                      </a:cubicBezTo>
                      <a:cubicBezTo>
                        <a:pt x="1606" y="2329"/>
                        <a:pt x="1601" y="2322"/>
                        <a:pt x="1604" y="2316"/>
                      </a:cubicBezTo>
                      <a:cubicBezTo>
                        <a:pt x="1611" y="2324"/>
                        <a:pt x="1622" y="2319"/>
                        <a:pt x="1625" y="2309"/>
                      </a:cubicBezTo>
                      <a:cubicBezTo>
                        <a:pt x="1628" y="2299"/>
                        <a:pt x="1622" y="2284"/>
                        <a:pt x="1615" y="2276"/>
                      </a:cubicBezTo>
                      <a:cubicBezTo>
                        <a:pt x="1602" y="2262"/>
                        <a:pt x="1589" y="2261"/>
                        <a:pt x="1582" y="2261"/>
                      </a:cubicBezTo>
                      <a:close/>
                      <a:moveTo>
                        <a:pt x="1638" y="2321"/>
                      </a:moveTo>
                      <a:cubicBezTo>
                        <a:pt x="1636" y="2356"/>
                        <a:pt x="1607" y="2384"/>
                        <a:pt x="1581" y="2383"/>
                      </a:cubicBezTo>
                      <a:cubicBezTo>
                        <a:pt x="1554" y="2382"/>
                        <a:pt x="1557" y="2359"/>
                        <a:pt x="1580" y="2359"/>
                      </a:cubicBezTo>
                      <a:cubicBezTo>
                        <a:pt x="1592" y="2360"/>
                        <a:pt x="1630" y="2355"/>
                        <a:pt x="1638" y="2321"/>
                      </a:cubicBezTo>
                      <a:close/>
                      <a:moveTo>
                        <a:pt x="1568" y="1935"/>
                      </a:moveTo>
                      <a:cubicBezTo>
                        <a:pt x="1576" y="1959"/>
                        <a:pt x="1597" y="1965"/>
                        <a:pt x="1604" y="1974"/>
                      </a:cubicBezTo>
                      <a:cubicBezTo>
                        <a:pt x="1613" y="1984"/>
                        <a:pt x="1601" y="1994"/>
                        <a:pt x="1590" y="1986"/>
                      </a:cubicBezTo>
                      <a:cubicBezTo>
                        <a:pt x="1577" y="1976"/>
                        <a:pt x="1569" y="1954"/>
                        <a:pt x="1568" y="1935"/>
                      </a:cubicBezTo>
                      <a:close/>
                      <a:moveTo>
                        <a:pt x="1577" y="2020"/>
                      </a:moveTo>
                      <a:cubicBezTo>
                        <a:pt x="1575" y="2018"/>
                        <a:pt x="1574" y="2016"/>
                        <a:pt x="1574" y="2014"/>
                      </a:cubicBezTo>
                      <a:cubicBezTo>
                        <a:pt x="1573" y="2011"/>
                        <a:pt x="1575" y="2008"/>
                        <a:pt x="1578" y="2007"/>
                      </a:cubicBezTo>
                      <a:cubicBezTo>
                        <a:pt x="1582" y="2005"/>
                        <a:pt x="1586" y="2007"/>
                        <a:pt x="1587" y="2009"/>
                      </a:cubicBezTo>
                      <a:cubicBezTo>
                        <a:pt x="1591" y="2014"/>
                        <a:pt x="1587" y="2017"/>
                        <a:pt x="1587" y="2021"/>
                      </a:cubicBezTo>
                      <a:cubicBezTo>
                        <a:pt x="1586" y="2025"/>
                        <a:pt x="1589" y="2029"/>
                        <a:pt x="1594" y="2030"/>
                      </a:cubicBezTo>
                      <a:cubicBezTo>
                        <a:pt x="1600" y="2032"/>
                        <a:pt x="1606" y="2031"/>
                        <a:pt x="1610" y="2026"/>
                      </a:cubicBezTo>
                      <a:cubicBezTo>
                        <a:pt x="1612" y="2023"/>
                        <a:pt x="1613" y="2019"/>
                        <a:pt x="1609" y="2017"/>
                      </a:cubicBezTo>
                      <a:cubicBezTo>
                        <a:pt x="1609" y="2020"/>
                        <a:pt x="1605" y="2024"/>
                        <a:pt x="1601" y="2020"/>
                      </a:cubicBezTo>
                      <a:cubicBezTo>
                        <a:pt x="1599" y="2019"/>
                        <a:pt x="1597" y="2013"/>
                        <a:pt x="1595" y="2008"/>
                      </a:cubicBezTo>
                      <a:cubicBezTo>
                        <a:pt x="1592" y="2002"/>
                        <a:pt x="1589" y="1998"/>
                        <a:pt x="1585" y="1995"/>
                      </a:cubicBezTo>
                      <a:cubicBezTo>
                        <a:pt x="1576" y="1990"/>
                        <a:pt x="1565" y="1994"/>
                        <a:pt x="1562" y="2004"/>
                      </a:cubicBezTo>
                      <a:cubicBezTo>
                        <a:pt x="1560" y="2009"/>
                        <a:pt x="1561" y="2014"/>
                        <a:pt x="1563" y="2019"/>
                      </a:cubicBezTo>
                      <a:cubicBezTo>
                        <a:pt x="1565" y="2024"/>
                        <a:pt x="1574" y="2035"/>
                        <a:pt x="1573" y="2041"/>
                      </a:cubicBezTo>
                      <a:cubicBezTo>
                        <a:pt x="1572" y="2046"/>
                        <a:pt x="1568" y="2048"/>
                        <a:pt x="1565" y="2046"/>
                      </a:cubicBezTo>
                      <a:cubicBezTo>
                        <a:pt x="1565" y="2050"/>
                        <a:pt x="1570" y="2053"/>
                        <a:pt x="1575" y="2052"/>
                      </a:cubicBezTo>
                      <a:cubicBezTo>
                        <a:pt x="1583" y="2051"/>
                        <a:pt x="1589" y="2040"/>
                        <a:pt x="1586" y="2030"/>
                      </a:cubicBezTo>
                      <a:cubicBezTo>
                        <a:pt x="1584" y="2026"/>
                        <a:pt x="1581" y="2023"/>
                        <a:pt x="1577" y="2020"/>
                      </a:cubicBezTo>
                      <a:close/>
                      <a:moveTo>
                        <a:pt x="1590" y="2030"/>
                      </a:moveTo>
                      <a:cubicBezTo>
                        <a:pt x="1598" y="2038"/>
                        <a:pt x="1603" y="2055"/>
                        <a:pt x="1599" y="2066"/>
                      </a:cubicBezTo>
                      <a:cubicBezTo>
                        <a:pt x="1596" y="2078"/>
                        <a:pt x="1584" y="2078"/>
                        <a:pt x="1586" y="2065"/>
                      </a:cubicBezTo>
                      <a:cubicBezTo>
                        <a:pt x="1587" y="2054"/>
                        <a:pt x="1595" y="2040"/>
                        <a:pt x="1590" y="2030"/>
                      </a:cubicBezTo>
                      <a:close/>
                      <a:moveTo>
                        <a:pt x="1566" y="1995"/>
                      </a:moveTo>
                      <a:cubicBezTo>
                        <a:pt x="1570" y="1990"/>
                        <a:pt x="1577" y="1990"/>
                        <a:pt x="1581" y="1991"/>
                      </a:cubicBezTo>
                      <a:cubicBezTo>
                        <a:pt x="1585" y="1986"/>
                        <a:pt x="1577" y="1976"/>
                        <a:pt x="1568" y="1980"/>
                      </a:cubicBezTo>
                      <a:cubicBezTo>
                        <a:pt x="1563" y="1983"/>
                        <a:pt x="1561" y="1991"/>
                        <a:pt x="1566" y="1995"/>
                      </a:cubicBezTo>
                      <a:close/>
                      <a:moveTo>
                        <a:pt x="1223" y="2037"/>
                      </a:moveTo>
                      <a:cubicBezTo>
                        <a:pt x="1222" y="2033"/>
                        <a:pt x="1223" y="2029"/>
                        <a:pt x="1226" y="2028"/>
                      </a:cubicBezTo>
                      <a:cubicBezTo>
                        <a:pt x="1232" y="2027"/>
                        <a:pt x="1236" y="2034"/>
                        <a:pt x="1233" y="2038"/>
                      </a:cubicBezTo>
                      <a:cubicBezTo>
                        <a:pt x="1231" y="2041"/>
                        <a:pt x="1228" y="2042"/>
                        <a:pt x="1227" y="2047"/>
                      </a:cubicBezTo>
                      <a:cubicBezTo>
                        <a:pt x="1226" y="2041"/>
                        <a:pt x="1224" y="2041"/>
                        <a:pt x="1223" y="2037"/>
                      </a:cubicBezTo>
                      <a:close/>
                      <a:moveTo>
                        <a:pt x="1165" y="1753"/>
                      </a:moveTo>
                      <a:cubicBezTo>
                        <a:pt x="1190" y="1743"/>
                        <a:pt x="1211" y="1750"/>
                        <a:pt x="1224" y="1763"/>
                      </a:cubicBezTo>
                      <a:cubicBezTo>
                        <a:pt x="1236" y="1775"/>
                        <a:pt x="1234" y="1789"/>
                        <a:pt x="1241" y="1797"/>
                      </a:cubicBezTo>
                      <a:cubicBezTo>
                        <a:pt x="1244" y="1799"/>
                        <a:pt x="1247" y="1801"/>
                        <a:pt x="1253" y="1801"/>
                      </a:cubicBezTo>
                      <a:cubicBezTo>
                        <a:pt x="1245" y="1810"/>
                        <a:pt x="1231" y="1808"/>
                        <a:pt x="1224" y="1800"/>
                      </a:cubicBezTo>
                      <a:cubicBezTo>
                        <a:pt x="1216" y="1789"/>
                        <a:pt x="1217" y="1777"/>
                        <a:pt x="1206" y="1767"/>
                      </a:cubicBezTo>
                      <a:cubicBezTo>
                        <a:pt x="1195" y="1756"/>
                        <a:pt x="1179" y="1751"/>
                        <a:pt x="1165" y="1753"/>
                      </a:cubicBezTo>
                      <a:close/>
                      <a:moveTo>
                        <a:pt x="1108" y="1750"/>
                      </a:moveTo>
                      <a:cubicBezTo>
                        <a:pt x="1130" y="1738"/>
                        <a:pt x="1152" y="1748"/>
                        <a:pt x="1164" y="1749"/>
                      </a:cubicBezTo>
                      <a:cubicBezTo>
                        <a:pt x="1180" y="1751"/>
                        <a:pt x="1182" y="1737"/>
                        <a:pt x="1165" y="1732"/>
                      </a:cubicBezTo>
                      <a:cubicBezTo>
                        <a:pt x="1148" y="1726"/>
                        <a:pt x="1121" y="1734"/>
                        <a:pt x="1108" y="1750"/>
                      </a:cubicBezTo>
                      <a:close/>
                      <a:moveTo>
                        <a:pt x="1047" y="2383"/>
                      </a:moveTo>
                      <a:cubicBezTo>
                        <a:pt x="1026" y="2394"/>
                        <a:pt x="1019" y="2420"/>
                        <a:pt x="1024" y="2437"/>
                      </a:cubicBezTo>
                      <a:cubicBezTo>
                        <a:pt x="1029" y="2452"/>
                        <a:pt x="1044" y="2453"/>
                        <a:pt x="1039" y="2434"/>
                      </a:cubicBezTo>
                      <a:cubicBezTo>
                        <a:pt x="1035" y="2419"/>
                        <a:pt x="1030" y="2401"/>
                        <a:pt x="1047" y="2383"/>
                      </a:cubicBezTo>
                      <a:close/>
                      <a:moveTo>
                        <a:pt x="1230" y="2620"/>
                      </a:moveTo>
                      <a:cubicBezTo>
                        <a:pt x="1215" y="2629"/>
                        <a:pt x="1187" y="2628"/>
                        <a:pt x="1171" y="2619"/>
                      </a:cubicBezTo>
                      <a:cubicBezTo>
                        <a:pt x="1156" y="2610"/>
                        <a:pt x="1161" y="2595"/>
                        <a:pt x="1181" y="2602"/>
                      </a:cubicBezTo>
                      <a:cubicBezTo>
                        <a:pt x="1195" y="2607"/>
                        <a:pt x="1209" y="2624"/>
                        <a:pt x="1230" y="2620"/>
                      </a:cubicBezTo>
                      <a:close/>
                      <a:moveTo>
                        <a:pt x="1014" y="2423"/>
                      </a:moveTo>
                      <a:cubicBezTo>
                        <a:pt x="1004" y="2446"/>
                        <a:pt x="1016" y="2463"/>
                        <a:pt x="1030" y="2476"/>
                      </a:cubicBezTo>
                      <a:cubicBezTo>
                        <a:pt x="1037" y="2483"/>
                        <a:pt x="1051" y="2489"/>
                        <a:pt x="1053" y="2500"/>
                      </a:cubicBezTo>
                      <a:cubicBezTo>
                        <a:pt x="1065" y="2489"/>
                        <a:pt x="1038" y="2470"/>
                        <a:pt x="1030" y="2463"/>
                      </a:cubicBezTo>
                      <a:cubicBezTo>
                        <a:pt x="1018" y="2451"/>
                        <a:pt x="1011" y="2437"/>
                        <a:pt x="1014" y="2423"/>
                      </a:cubicBezTo>
                      <a:close/>
                      <a:moveTo>
                        <a:pt x="1139" y="2514"/>
                      </a:moveTo>
                      <a:cubicBezTo>
                        <a:pt x="1132" y="2489"/>
                        <a:pt x="1134" y="2458"/>
                        <a:pt x="1146" y="2445"/>
                      </a:cubicBezTo>
                      <a:cubicBezTo>
                        <a:pt x="1159" y="2431"/>
                        <a:pt x="1174" y="2439"/>
                        <a:pt x="1164" y="2456"/>
                      </a:cubicBezTo>
                      <a:cubicBezTo>
                        <a:pt x="1155" y="2469"/>
                        <a:pt x="1139" y="2489"/>
                        <a:pt x="1139" y="2514"/>
                      </a:cubicBezTo>
                      <a:close/>
                      <a:moveTo>
                        <a:pt x="1135" y="2664"/>
                      </a:moveTo>
                      <a:cubicBezTo>
                        <a:pt x="1133" y="2667"/>
                        <a:pt x="1129" y="2668"/>
                        <a:pt x="1125" y="2666"/>
                      </a:cubicBezTo>
                      <a:cubicBezTo>
                        <a:pt x="1120" y="2661"/>
                        <a:pt x="1125" y="2653"/>
                        <a:pt x="1130" y="2653"/>
                      </a:cubicBezTo>
                      <a:cubicBezTo>
                        <a:pt x="1135" y="2653"/>
                        <a:pt x="1137" y="2656"/>
                        <a:pt x="1143" y="2654"/>
                      </a:cubicBezTo>
                      <a:cubicBezTo>
                        <a:pt x="1138" y="2658"/>
                        <a:pt x="1139" y="2660"/>
                        <a:pt x="1135" y="2664"/>
                      </a:cubicBezTo>
                      <a:close/>
                      <a:moveTo>
                        <a:pt x="1137" y="2665"/>
                      </a:moveTo>
                      <a:cubicBezTo>
                        <a:pt x="1135" y="2667"/>
                        <a:pt x="1133" y="2668"/>
                        <a:pt x="1131" y="2669"/>
                      </a:cubicBezTo>
                      <a:cubicBezTo>
                        <a:pt x="1128" y="2669"/>
                        <a:pt x="1124" y="2668"/>
                        <a:pt x="1122" y="2664"/>
                      </a:cubicBezTo>
                      <a:cubicBezTo>
                        <a:pt x="1120" y="2660"/>
                        <a:pt x="1122" y="2656"/>
                        <a:pt x="1125" y="2653"/>
                      </a:cubicBezTo>
                      <a:cubicBezTo>
                        <a:pt x="1130" y="2649"/>
                        <a:pt x="1133" y="2653"/>
                        <a:pt x="1137" y="2653"/>
                      </a:cubicBezTo>
                      <a:cubicBezTo>
                        <a:pt x="1142" y="2654"/>
                        <a:pt x="1146" y="2650"/>
                        <a:pt x="1147" y="2644"/>
                      </a:cubicBezTo>
                      <a:cubicBezTo>
                        <a:pt x="1149" y="2637"/>
                        <a:pt x="1147" y="2631"/>
                        <a:pt x="1141" y="2627"/>
                      </a:cubicBezTo>
                      <a:cubicBezTo>
                        <a:pt x="1138" y="2625"/>
                        <a:pt x="1133" y="2625"/>
                        <a:pt x="1131" y="2628"/>
                      </a:cubicBezTo>
                      <a:cubicBezTo>
                        <a:pt x="1135" y="2628"/>
                        <a:pt x="1139" y="2633"/>
                        <a:pt x="1136" y="2637"/>
                      </a:cubicBezTo>
                      <a:cubicBezTo>
                        <a:pt x="1134" y="2640"/>
                        <a:pt x="1128" y="2642"/>
                        <a:pt x="1122" y="2645"/>
                      </a:cubicBezTo>
                      <a:cubicBezTo>
                        <a:pt x="1116" y="2648"/>
                        <a:pt x="1111" y="2652"/>
                        <a:pt x="1109" y="2657"/>
                      </a:cubicBezTo>
                      <a:cubicBezTo>
                        <a:pt x="1104" y="2667"/>
                        <a:pt x="1110" y="2680"/>
                        <a:pt x="1121" y="2683"/>
                      </a:cubicBezTo>
                      <a:cubicBezTo>
                        <a:pt x="1127" y="2684"/>
                        <a:pt x="1132" y="2682"/>
                        <a:pt x="1137" y="2680"/>
                      </a:cubicBezTo>
                      <a:cubicBezTo>
                        <a:pt x="1142" y="2677"/>
                        <a:pt x="1154" y="2666"/>
                        <a:pt x="1161" y="2667"/>
                      </a:cubicBezTo>
                      <a:cubicBezTo>
                        <a:pt x="1167" y="2667"/>
                        <a:pt x="1169" y="2672"/>
                        <a:pt x="1168" y="2675"/>
                      </a:cubicBezTo>
                      <a:cubicBezTo>
                        <a:pt x="1172" y="2675"/>
                        <a:pt x="1175" y="2669"/>
                        <a:pt x="1174" y="2664"/>
                      </a:cubicBezTo>
                      <a:cubicBezTo>
                        <a:pt x="1171" y="2655"/>
                        <a:pt x="1159" y="2649"/>
                        <a:pt x="1148" y="2654"/>
                      </a:cubicBezTo>
                      <a:cubicBezTo>
                        <a:pt x="1143" y="2656"/>
                        <a:pt x="1141" y="2659"/>
                        <a:pt x="1137" y="2665"/>
                      </a:cubicBezTo>
                      <a:close/>
                      <a:moveTo>
                        <a:pt x="1148" y="2649"/>
                      </a:moveTo>
                      <a:cubicBezTo>
                        <a:pt x="1156" y="2639"/>
                        <a:pt x="1174" y="2632"/>
                        <a:pt x="1187" y="2635"/>
                      </a:cubicBezTo>
                      <a:cubicBezTo>
                        <a:pt x="1200" y="2639"/>
                        <a:pt x="1201" y="2651"/>
                        <a:pt x="1186" y="2651"/>
                      </a:cubicBezTo>
                      <a:cubicBezTo>
                        <a:pt x="1175" y="2650"/>
                        <a:pt x="1158" y="2643"/>
                        <a:pt x="1148" y="2649"/>
                      </a:cubicBezTo>
                      <a:close/>
                      <a:moveTo>
                        <a:pt x="1091" y="2679"/>
                      </a:moveTo>
                      <a:cubicBezTo>
                        <a:pt x="1090" y="2678"/>
                        <a:pt x="1090" y="2676"/>
                        <a:pt x="1090" y="2675"/>
                      </a:cubicBezTo>
                      <a:cubicBezTo>
                        <a:pt x="1081" y="2680"/>
                        <a:pt x="1063" y="2684"/>
                        <a:pt x="1046" y="2684"/>
                      </a:cubicBezTo>
                      <a:cubicBezTo>
                        <a:pt x="1051" y="2683"/>
                        <a:pt x="1055" y="2681"/>
                        <a:pt x="1059" y="2678"/>
                      </a:cubicBezTo>
                      <a:cubicBezTo>
                        <a:pt x="1087" y="2662"/>
                        <a:pt x="1080" y="2639"/>
                        <a:pt x="1094" y="2616"/>
                      </a:cubicBezTo>
                      <a:cubicBezTo>
                        <a:pt x="1099" y="2608"/>
                        <a:pt x="1110" y="2602"/>
                        <a:pt x="1119" y="2610"/>
                      </a:cubicBezTo>
                      <a:cubicBezTo>
                        <a:pt x="1123" y="2614"/>
                        <a:pt x="1125" y="2620"/>
                        <a:pt x="1123" y="2626"/>
                      </a:cubicBezTo>
                      <a:cubicBezTo>
                        <a:pt x="1122" y="2629"/>
                        <a:pt x="1120" y="2632"/>
                        <a:pt x="1116" y="2634"/>
                      </a:cubicBezTo>
                      <a:cubicBezTo>
                        <a:pt x="1115" y="2634"/>
                        <a:pt x="1113" y="2635"/>
                        <a:pt x="1111" y="2635"/>
                      </a:cubicBezTo>
                      <a:cubicBezTo>
                        <a:pt x="1112" y="2635"/>
                        <a:pt x="1112" y="2635"/>
                        <a:pt x="1114" y="2634"/>
                      </a:cubicBezTo>
                      <a:cubicBezTo>
                        <a:pt x="1116" y="2633"/>
                        <a:pt x="1119" y="2627"/>
                        <a:pt x="1118" y="2623"/>
                      </a:cubicBezTo>
                      <a:cubicBezTo>
                        <a:pt x="1116" y="2620"/>
                        <a:pt x="1111" y="2618"/>
                        <a:pt x="1107" y="2620"/>
                      </a:cubicBezTo>
                      <a:cubicBezTo>
                        <a:pt x="1103" y="2622"/>
                        <a:pt x="1102" y="2625"/>
                        <a:pt x="1103" y="2629"/>
                      </a:cubicBezTo>
                      <a:cubicBezTo>
                        <a:pt x="1104" y="2635"/>
                        <a:pt x="1112" y="2637"/>
                        <a:pt x="1117" y="2635"/>
                      </a:cubicBezTo>
                      <a:cubicBezTo>
                        <a:pt x="1121" y="2633"/>
                        <a:pt x="1124" y="2630"/>
                        <a:pt x="1125" y="2626"/>
                      </a:cubicBezTo>
                      <a:cubicBezTo>
                        <a:pt x="1127" y="2620"/>
                        <a:pt x="1125" y="2613"/>
                        <a:pt x="1121" y="2608"/>
                      </a:cubicBezTo>
                      <a:cubicBezTo>
                        <a:pt x="1110" y="2598"/>
                        <a:pt x="1098" y="2604"/>
                        <a:pt x="1092" y="2614"/>
                      </a:cubicBezTo>
                      <a:cubicBezTo>
                        <a:pt x="1078" y="2638"/>
                        <a:pt x="1085" y="2661"/>
                        <a:pt x="1054" y="2676"/>
                      </a:cubicBezTo>
                      <a:cubicBezTo>
                        <a:pt x="1042" y="2682"/>
                        <a:pt x="1027" y="2684"/>
                        <a:pt x="1013" y="2675"/>
                      </a:cubicBezTo>
                      <a:cubicBezTo>
                        <a:pt x="996" y="2664"/>
                        <a:pt x="987" y="2642"/>
                        <a:pt x="997" y="2623"/>
                      </a:cubicBezTo>
                      <a:cubicBezTo>
                        <a:pt x="986" y="2644"/>
                        <a:pt x="1008" y="2669"/>
                        <a:pt x="1031" y="2673"/>
                      </a:cubicBezTo>
                      <a:cubicBezTo>
                        <a:pt x="1043" y="2675"/>
                        <a:pt x="1060" y="2671"/>
                        <a:pt x="1069" y="2659"/>
                      </a:cubicBezTo>
                      <a:cubicBezTo>
                        <a:pt x="1087" y="2635"/>
                        <a:pt x="1060" y="2615"/>
                        <a:pt x="1044" y="2637"/>
                      </a:cubicBezTo>
                      <a:cubicBezTo>
                        <a:pt x="1035" y="2649"/>
                        <a:pt x="1021" y="2653"/>
                        <a:pt x="1008" y="2644"/>
                      </a:cubicBezTo>
                      <a:cubicBezTo>
                        <a:pt x="1000" y="2639"/>
                        <a:pt x="997" y="2630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6" y="2623"/>
                        <a:pt x="996" y="2624"/>
                        <a:pt x="996" y="2625"/>
                      </a:cubicBezTo>
                      <a:cubicBezTo>
                        <a:pt x="998" y="2619"/>
                        <a:pt x="1000" y="2614"/>
                        <a:pt x="1001" y="2608"/>
                      </a:cubicBezTo>
                      <a:cubicBezTo>
                        <a:pt x="1003" y="2594"/>
                        <a:pt x="1003" y="2583"/>
                        <a:pt x="998" y="2570"/>
                      </a:cubicBezTo>
                      <a:cubicBezTo>
                        <a:pt x="997" y="2569"/>
                        <a:pt x="997" y="2569"/>
                        <a:pt x="997" y="2569"/>
                      </a:cubicBezTo>
                      <a:cubicBezTo>
                        <a:pt x="1007" y="2577"/>
                        <a:pt x="1019" y="2596"/>
                        <a:pt x="1019" y="2607"/>
                      </a:cubicBezTo>
                      <a:cubicBezTo>
                        <a:pt x="1019" y="2607"/>
                        <a:pt x="1020" y="2607"/>
                        <a:pt x="1021" y="2607"/>
                      </a:cubicBezTo>
                      <a:cubicBezTo>
                        <a:pt x="1021" y="2597"/>
                        <a:pt x="1013" y="2581"/>
                        <a:pt x="1004" y="2572"/>
                      </a:cubicBezTo>
                      <a:cubicBezTo>
                        <a:pt x="1006" y="2572"/>
                        <a:pt x="1008" y="2573"/>
                        <a:pt x="1009" y="2574"/>
                      </a:cubicBezTo>
                      <a:cubicBezTo>
                        <a:pt x="1009" y="2574"/>
                        <a:pt x="1009" y="2574"/>
                        <a:pt x="1009" y="2574"/>
                      </a:cubicBezTo>
                      <a:cubicBezTo>
                        <a:pt x="1018" y="2577"/>
                        <a:pt x="1026" y="2579"/>
                        <a:pt x="1034" y="2580"/>
                      </a:cubicBezTo>
                      <a:cubicBezTo>
                        <a:pt x="1044" y="2582"/>
                        <a:pt x="1057" y="2581"/>
                        <a:pt x="1065" y="2587"/>
                      </a:cubicBezTo>
                      <a:cubicBezTo>
                        <a:pt x="1071" y="2594"/>
                        <a:pt x="1073" y="2602"/>
                        <a:pt x="1070" y="2611"/>
                      </a:cubicBezTo>
                      <a:cubicBezTo>
                        <a:pt x="1067" y="2618"/>
                        <a:pt x="1060" y="2624"/>
                        <a:pt x="1052" y="2625"/>
                      </a:cubicBezTo>
                      <a:cubicBezTo>
                        <a:pt x="1044" y="2625"/>
                        <a:pt x="1038" y="2622"/>
                        <a:pt x="1035" y="2615"/>
                      </a:cubicBezTo>
                      <a:cubicBezTo>
                        <a:pt x="1033" y="2610"/>
                        <a:pt x="1033" y="2604"/>
                        <a:pt x="1037" y="2600"/>
                      </a:cubicBezTo>
                      <a:cubicBezTo>
                        <a:pt x="1035" y="2603"/>
                        <a:pt x="1035" y="2608"/>
                        <a:pt x="1037" y="2611"/>
                      </a:cubicBezTo>
                      <a:cubicBezTo>
                        <a:pt x="1041" y="2615"/>
                        <a:pt x="1046" y="2615"/>
                        <a:pt x="1050" y="2612"/>
                      </a:cubicBezTo>
                      <a:cubicBezTo>
                        <a:pt x="1054" y="2609"/>
                        <a:pt x="1055" y="2604"/>
                        <a:pt x="1051" y="2600"/>
                      </a:cubicBezTo>
                      <a:cubicBezTo>
                        <a:pt x="1049" y="2596"/>
                        <a:pt x="1044" y="2595"/>
                        <a:pt x="1040" y="2598"/>
                      </a:cubicBezTo>
                      <a:cubicBezTo>
                        <a:pt x="1038" y="2599"/>
                        <a:pt x="1036" y="2601"/>
                        <a:pt x="1035" y="2603"/>
                      </a:cubicBezTo>
                      <a:cubicBezTo>
                        <a:pt x="1033" y="2607"/>
                        <a:pt x="1033" y="2611"/>
                        <a:pt x="1034" y="2615"/>
                      </a:cubicBezTo>
                      <a:cubicBezTo>
                        <a:pt x="1037" y="2622"/>
                        <a:pt x="1044" y="2626"/>
                        <a:pt x="1052" y="2626"/>
                      </a:cubicBezTo>
                      <a:cubicBezTo>
                        <a:pt x="1060" y="2625"/>
                        <a:pt x="1068" y="2619"/>
                        <a:pt x="1071" y="2611"/>
                      </a:cubicBezTo>
                      <a:cubicBezTo>
                        <a:pt x="1075" y="2602"/>
                        <a:pt x="1072" y="2593"/>
                        <a:pt x="1066" y="2586"/>
                      </a:cubicBezTo>
                      <a:cubicBezTo>
                        <a:pt x="1064" y="2584"/>
                        <a:pt x="1062" y="2582"/>
                        <a:pt x="1060" y="2581"/>
                      </a:cubicBezTo>
                      <a:cubicBezTo>
                        <a:pt x="1061" y="2581"/>
                        <a:pt x="1062" y="2581"/>
                        <a:pt x="1064" y="2581"/>
                      </a:cubicBezTo>
                      <a:cubicBezTo>
                        <a:pt x="1085" y="2579"/>
                        <a:pt x="1104" y="2568"/>
                        <a:pt x="1125" y="2576"/>
                      </a:cubicBezTo>
                      <a:cubicBezTo>
                        <a:pt x="1125" y="2576"/>
                        <a:pt x="1125" y="2575"/>
                        <a:pt x="1126" y="2574"/>
                      </a:cubicBezTo>
                      <a:cubicBezTo>
                        <a:pt x="1123" y="2573"/>
                        <a:pt x="1120" y="2572"/>
                        <a:pt x="1116" y="2571"/>
                      </a:cubicBezTo>
                      <a:cubicBezTo>
                        <a:pt x="1112" y="2570"/>
                        <a:pt x="1107" y="2569"/>
                        <a:pt x="1103" y="2570"/>
                      </a:cubicBezTo>
                      <a:cubicBezTo>
                        <a:pt x="1107" y="2567"/>
                        <a:pt x="1110" y="2564"/>
                        <a:pt x="1114" y="2561"/>
                      </a:cubicBezTo>
                      <a:cubicBezTo>
                        <a:pt x="1121" y="2554"/>
                        <a:pt x="1125" y="2547"/>
                        <a:pt x="1129" y="2538"/>
                      </a:cubicBezTo>
                      <a:cubicBezTo>
                        <a:pt x="1131" y="2535"/>
                        <a:pt x="1132" y="2532"/>
                        <a:pt x="1133" y="2529"/>
                      </a:cubicBezTo>
                      <a:cubicBezTo>
                        <a:pt x="1135" y="2521"/>
                        <a:pt x="1135" y="2514"/>
                        <a:pt x="1134" y="2506"/>
                      </a:cubicBezTo>
                      <a:cubicBezTo>
                        <a:pt x="1132" y="2498"/>
                        <a:pt x="1129" y="2492"/>
                        <a:pt x="1124" y="2485"/>
                      </a:cubicBezTo>
                      <a:cubicBezTo>
                        <a:pt x="1120" y="2479"/>
                        <a:pt x="1113" y="2475"/>
                        <a:pt x="1106" y="2473"/>
                      </a:cubicBezTo>
                      <a:cubicBezTo>
                        <a:pt x="1093" y="2470"/>
                        <a:pt x="1080" y="2475"/>
                        <a:pt x="1072" y="2485"/>
                      </a:cubicBezTo>
                      <a:cubicBezTo>
                        <a:pt x="1064" y="2495"/>
                        <a:pt x="1061" y="2509"/>
                        <a:pt x="1061" y="2523"/>
                      </a:cubicBezTo>
                      <a:cubicBezTo>
                        <a:pt x="1074" y="2497"/>
                        <a:pt x="1096" y="2507"/>
                        <a:pt x="1107" y="2504"/>
                      </a:cubicBezTo>
                      <a:cubicBezTo>
                        <a:pt x="1122" y="2499"/>
                        <a:pt x="1122" y="2486"/>
                        <a:pt x="1114" y="2478"/>
                      </a:cubicBezTo>
                      <a:cubicBezTo>
                        <a:pt x="1114" y="2478"/>
                        <a:pt x="1114" y="2478"/>
                        <a:pt x="1114" y="2478"/>
                      </a:cubicBezTo>
                      <a:cubicBezTo>
                        <a:pt x="1118" y="2480"/>
                        <a:pt x="1120" y="2482"/>
                        <a:pt x="1123" y="2486"/>
                      </a:cubicBezTo>
                      <a:cubicBezTo>
                        <a:pt x="1128" y="2493"/>
                        <a:pt x="1131" y="2498"/>
                        <a:pt x="1132" y="2506"/>
                      </a:cubicBezTo>
                      <a:cubicBezTo>
                        <a:pt x="1133" y="2514"/>
                        <a:pt x="1132" y="2520"/>
                        <a:pt x="1130" y="2528"/>
                      </a:cubicBezTo>
                      <a:cubicBezTo>
                        <a:pt x="1127" y="2540"/>
                        <a:pt x="1122" y="2548"/>
                        <a:pt x="1113" y="2557"/>
                      </a:cubicBezTo>
                      <a:cubicBezTo>
                        <a:pt x="1116" y="2554"/>
                        <a:pt x="1118" y="2551"/>
                        <a:pt x="1119" y="2548"/>
                      </a:cubicBezTo>
                      <a:cubicBezTo>
                        <a:pt x="1124" y="2538"/>
                        <a:pt x="1122" y="2524"/>
                        <a:pt x="1112" y="2519"/>
                      </a:cubicBezTo>
                      <a:cubicBezTo>
                        <a:pt x="1107" y="2516"/>
                        <a:pt x="1102" y="2517"/>
                        <a:pt x="1098" y="2521"/>
                      </a:cubicBezTo>
                      <a:cubicBezTo>
                        <a:pt x="1095" y="2523"/>
                        <a:pt x="1093" y="2527"/>
                        <a:pt x="1093" y="2530"/>
                      </a:cubicBezTo>
                      <a:cubicBezTo>
                        <a:pt x="1093" y="2534"/>
                        <a:pt x="1095" y="2538"/>
                        <a:pt x="1099" y="2541"/>
                      </a:cubicBezTo>
                      <a:cubicBezTo>
                        <a:pt x="1103" y="2544"/>
                        <a:pt x="1109" y="2543"/>
                        <a:pt x="1112" y="2539"/>
                      </a:cubicBezTo>
                      <a:cubicBezTo>
                        <a:pt x="1114" y="2536"/>
                        <a:pt x="1114" y="2533"/>
                        <a:pt x="1112" y="2530"/>
                      </a:cubicBezTo>
                      <a:cubicBezTo>
                        <a:pt x="1111" y="2528"/>
                        <a:pt x="1109" y="2528"/>
                        <a:pt x="1107" y="2529"/>
                      </a:cubicBezTo>
                      <a:cubicBezTo>
                        <a:pt x="1109" y="2529"/>
                        <a:pt x="1110" y="2530"/>
                        <a:pt x="1110" y="2532"/>
                      </a:cubicBezTo>
                      <a:cubicBezTo>
                        <a:pt x="1112" y="2535"/>
                        <a:pt x="1109" y="2537"/>
                        <a:pt x="1107" y="2537"/>
                      </a:cubicBezTo>
                      <a:cubicBezTo>
                        <a:pt x="1105" y="2537"/>
                        <a:pt x="1103" y="2536"/>
                        <a:pt x="1102" y="2534"/>
                      </a:cubicBezTo>
                      <a:cubicBezTo>
                        <a:pt x="1100" y="2532"/>
                        <a:pt x="1100" y="2529"/>
                        <a:pt x="1102" y="2527"/>
                      </a:cubicBezTo>
                      <a:cubicBezTo>
                        <a:pt x="1104" y="2524"/>
                        <a:pt x="1108" y="2524"/>
                        <a:pt x="1111" y="2525"/>
                      </a:cubicBezTo>
                      <a:cubicBezTo>
                        <a:pt x="1120" y="2529"/>
                        <a:pt x="1120" y="2543"/>
                        <a:pt x="1116" y="2550"/>
                      </a:cubicBezTo>
                      <a:cubicBezTo>
                        <a:pt x="1103" y="2576"/>
                        <a:pt x="1059" y="2581"/>
                        <a:pt x="1031" y="2576"/>
                      </a:cubicBezTo>
                      <a:cubicBezTo>
                        <a:pt x="1040" y="2576"/>
                        <a:pt x="1050" y="2572"/>
                        <a:pt x="1056" y="2566"/>
                      </a:cubicBezTo>
                      <a:cubicBezTo>
                        <a:pt x="1060" y="2562"/>
                        <a:pt x="1063" y="2558"/>
                        <a:pt x="1064" y="2552"/>
                      </a:cubicBezTo>
                      <a:cubicBezTo>
                        <a:pt x="1062" y="2557"/>
                        <a:pt x="1058" y="2561"/>
                        <a:pt x="1055" y="2564"/>
                      </a:cubicBezTo>
                      <a:cubicBezTo>
                        <a:pt x="1046" y="2572"/>
                        <a:pt x="1036" y="2574"/>
                        <a:pt x="1024" y="2573"/>
                      </a:cubicBezTo>
                      <a:cubicBezTo>
                        <a:pt x="1016" y="2572"/>
                        <a:pt x="1009" y="2570"/>
                        <a:pt x="1003" y="2566"/>
                      </a:cubicBezTo>
                      <a:cubicBezTo>
                        <a:pt x="991" y="2559"/>
                        <a:pt x="985" y="2549"/>
                        <a:pt x="974" y="2541"/>
                      </a:cubicBezTo>
                      <a:cubicBezTo>
                        <a:pt x="973" y="2540"/>
                        <a:pt x="973" y="2540"/>
                        <a:pt x="973" y="2540"/>
                      </a:cubicBezTo>
                      <a:cubicBezTo>
                        <a:pt x="966" y="2536"/>
                        <a:pt x="960" y="2533"/>
                        <a:pt x="953" y="2530"/>
                      </a:cubicBezTo>
                      <a:cubicBezTo>
                        <a:pt x="951" y="2529"/>
                        <a:pt x="934" y="2523"/>
                        <a:pt x="933" y="2525"/>
                      </a:cubicBezTo>
                      <a:cubicBezTo>
                        <a:pt x="933" y="2527"/>
                        <a:pt x="944" y="2531"/>
                        <a:pt x="946" y="2531"/>
                      </a:cubicBezTo>
                      <a:cubicBezTo>
                        <a:pt x="955" y="2535"/>
                        <a:pt x="962" y="2539"/>
                        <a:pt x="970" y="2544"/>
                      </a:cubicBezTo>
                      <a:cubicBezTo>
                        <a:pt x="971" y="2545"/>
                        <a:pt x="971" y="2545"/>
                        <a:pt x="971" y="2545"/>
                      </a:cubicBezTo>
                      <a:cubicBezTo>
                        <a:pt x="981" y="2552"/>
                        <a:pt x="989" y="2560"/>
                        <a:pt x="994" y="2571"/>
                      </a:cubicBezTo>
                      <a:cubicBezTo>
                        <a:pt x="1000" y="2585"/>
                        <a:pt x="1001" y="2602"/>
                        <a:pt x="994" y="2615"/>
                      </a:cubicBezTo>
                      <a:cubicBezTo>
                        <a:pt x="989" y="2623"/>
                        <a:pt x="978" y="2630"/>
                        <a:pt x="970" y="2625"/>
                      </a:cubicBezTo>
                      <a:cubicBezTo>
                        <a:pt x="967" y="2624"/>
                        <a:pt x="965" y="2620"/>
                        <a:pt x="966" y="2617"/>
                      </a:cubicBezTo>
                      <a:cubicBezTo>
                        <a:pt x="967" y="2614"/>
                        <a:pt x="969" y="2612"/>
                        <a:pt x="972" y="2612"/>
                      </a:cubicBezTo>
                      <a:cubicBezTo>
                        <a:pt x="975" y="2612"/>
                        <a:pt x="976" y="2613"/>
                        <a:pt x="977" y="2615"/>
                      </a:cubicBezTo>
                      <a:cubicBezTo>
                        <a:pt x="979" y="2617"/>
                        <a:pt x="978" y="2620"/>
                        <a:pt x="975" y="2621"/>
                      </a:cubicBezTo>
                      <a:cubicBezTo>
                        <a:pt x="974" y="2621"/>
                        <a:pt x="972" y="2621"/>
                        <a:pt x="971" y="2620"/>
                      </a:cubicBezTo>
                      <a:cubicBezTo>
                        <a:pt x="971" y="2622"/>
                        <a:pt x="972" y="2623"/>
                        <a:pt x="975" y="2624"/>
                      </a:cubicBezTo>
                      <a:cubicBezTo>
                        <a:pt x="978" y="2624"/>
                        <a:pt x="981" y="2622"/>
                        <a:pt x="982" y="2619"/>
                      </a:cubicBezTo>
                      <a:cubicBezTo>
                        <a:pt x="984" y="2614"/>
                        <a:pt x="981" y="2608"/>
                        <a:pt x="976" y="2606"/>
                      </a:cubicBezTo>
                      <a:cubicBezTo>
                        <a:pt x="972" y="2605"/>
                        <a:pt x="967" y="2605"/>
                        <a:pt x="964" y="2607"/>
                      </a:cubicBezTo>
                      <a:cubicBezTo>
                        <a:pt x="961" y="2609"/>
                        <a:pt x="959" y="2613"/>
                        <a:pt x="958" y="2617"/>
                      </a:cubicBezTo>
                      <a:cubicBezTo>
                        <a:pt x="958" y="2622"/>
                        <a:pt x="960" y="2627"/>
                        <a:pt x="965" y="2630"/>
                      </a:cubicBezTo>
                      <a:cubicBezTo>
                        <a:pt x="975" y="2635"/>
                        <a:pt x="988" y="2629"/>
                        <a:pt x="993" y="2619"/>
                      </a:cubicBezTo>
                      <a:cubicBezTo>
                        <a:pt x="995" y="2616"/>
                        <a:pt x="997" y="2613"/>
                        <a:pt x="997" y="2609"/>
                      </a:cubicBezTo>
                      <a:cubicBezTo>
                        <a:pt x="995" y="2621"/>
                        <a:pt x="991" y="2630"/>
                        <a:pt x="983" y="2640"/>
                      </a:cubicBezTo>
                      <a:cubicBezTo>
                        <a:pt x="978" y="2646"/>
                        <a:pt x="973" y="2650"/>
                        <a:pt x="966" y="2653"/>
                      </a:cubicBezTo>
                      <a:cubicBezTo>
                        <a:pt x="958" y="2657"/>
                        <a:pt x="952" y="2658"/>
                        <a:pt x="944" y="2658"/>
                      </a:cubicBezTo>
                      <a:cubicBezTo>
                        <a:pt x="940" y="2657"/>
                        <a:pt x="936" y="2656"/>
                        <a:pt x="932" y="2655"/>
                      </a:cubicBezTo>
                      <a:cubicBezTo>
                        <a:pt x="932" y="2654"/>
                        <a:pt x="932" y="2654"/>
                        <a:pt x="932" y="2654"/>
                      </a:cubicBezTo>
                      <a:cubicBezTo>
                        <a:pt x="943" y="2657"/>
                        <a:pt x="955" y="2649"/>
                        <a:pt x="950" y="2634"/>
                      </a:cubicBezTo>
                      <a:cubicBezTo>
                        <a:pt x="946" y="2623"/>
                        <a:pt x="926" y="2611"/>
                        <a:pt x="940" y="2585"/>
                      </a:cubicBezTo>
                      <a:cubicBezTo>
                        <a:pt x="928" y="2593"/>
                        <a:pt x="918" y="2603"/>
                        <a:pt x="915" y="2616"/>
                      </a:cubicBezTo>
                      <a:cubicBezTo>
                        <a:pt x="911" y="2628"/>
                        <a:pt x="913" y="2642"/>
                        <a:pt x="923" y="2650"/>
                      </a:cubicBezTo>
                      <a:cubicBezTo>
                        <a:pt x="929" y="2655"/>
                        <a:pt x="937" y="2658"/>
                        <a:pt x="944" y="2659"/>
                      </a:cubicBezTo>
                      <a:cubicBezTo>
                        <a:pt x="953" y="2659"/>
                        <a:pt x="959" y="2658"/>
                        <a:pt x="967" y="2655"/>
                      </a:cubicBezTo>
                      <a:cubicBezTo>
                        <a:pt x="974" y="2651"/>
                        <a:pt x="979" y="2647"/>
                        <a:pt x="985" y="2641"/>
                      </a:cubicBezTo>
                      <a:cubicBezTo>
                        <a:pt x="987" y="2639"/>
                        <a:pt x="989" y="2636"/>
                        <a:pt x="991" y="2633"/>
                      </a:cubicBezTo>
                      <a:cubicBezTo>
                        <a:pt x="992" y="2632"/>
                        <a:pt x="993" y="2630"/>
                        <a:pt x="994" y="2629"/>
                      </a:cubicBezTo>
                      <a:cubicBezTo>
                        <a:pt x="985" y="2648"/>
                        <a:pt x="996" y="2669"/>
                        <a:pt x="1014" y="2679"/>
                      </a:cubicBezTo>
                      <a:cubicBezTo>
                        <a:pt x="1016" y="2680"/>
                        <a:pt x="1017" y="2681"/>
                        <a:pt x="1019" y="2682"/>
                      </a:cubicBezTo>
                      <a:cubicBezTo>
                        <a:pt x="1041" y="2692"/>
                        <a:pt x="1069" y="2690"/>
                        <a:pt x="1091" y="2679"/>
                      </a:cubicBezTo>
                      <a:close/>
                      <a:moveTo>
                        <a:pt x="1110" y="2679"/>
                      </a:moveTo>
                      <a:cubicBezTo>
                        <a:pt x="1105" y="2675"/>
                        <a:pt x="1104" y="2666"/>
                        <a:pt x="1105" y="2662"/>
                      </a:cubicBezTo>
                      <a:cubicBezTo>
                        <a:pt x="1099" y="2659"/>
                        <a:pt x="1089" y="2668"/>
                        <a:pt x="1094" y="2677"/>
                      </a:cubicBezTo>
                      <a:cubicBezTo>
                        <a:pt x="1097" y="2683"/>
                        <a:pt x="1106" y="2684"/>
                        <a:pt x="1110" y="2679"/>
                      </a:cubicBezTo>
                      <a:close/>
                      <a:moveTo>
                        <a:pt x="1100" y="2688"/>
                      </a:moveTo>
                      <a:cubicBezTo>
                        <a:pt x="1108" y="2693"/>
                        <a:pt x="1121" y="2697"/>
                        <a:pt x="1131" y="2697"/>
                      </a:cubicBezTo>
                      <a:cubicBezTo>
                        <a:pt x="1141" y="2697"/>
                        <a:pt x="1151" y="2693"/>
                        <a:pt x="1160" y="2689"/>
                      </a:cubicBezTo>
                      <a:cubicBezTo>
                        <a:pt x="1176" y="2680"/>
                        <a:pt x="1191" y="2667"/>
                        <a:pt x="1211" y="2668"/>
                      </a:cubicBezTo>
                      <a:cubicBezTo>
                        <a:pt x="1226" y="2668"/>
                        <a:pt x="1237" y="2680"/>
                        <a:pt x="1238" y="2691"/>
                      </a:cubicBezTo>
                      <a:cubicBezTo>
                        <a:pt x="1239" y="2700"/>
                        <a:pt x="1233" y="2711"/>
                        <a:pt x="1223" y="2714"/>
                      </a:cubicBezTo>
                      <a:cubicBezTo>
                        <a:pt x="1217" y="2716"/>
                        <a:pt x="1205" y="2715"/>
                        <a:pt x="1203" y="2707"/>
                      </a:cubicBezTo>
                      <a:cubicBezTo>
                        <a:pt x="1201" y="2702"/>
                        <a:pt x="1203" y="2698"/>
                        <a:pt x="1207" y="2698"/>
                      </a:cubicBezTo>
                      <a:cubicBezTo>
                        <a:pt x="1206" y="2702"/>
                        <a:pt x="1210" y="2705"/>
                        <a:pt x="1215" y="2704"/>
                      </a:cubicBezTo>
                      <a:cubicBezTo>
                        <a:pt x="1218" y="2703"/>
                        <a:pt x="1221" y="2701"/>
                        <a:pt x="1222" y="2698"/>
                      </a:cubicBezTo>
                      <a:cubicBezTo>
                        <a:pt x="1225" y="2693"/>
                        <a:pt x="1224" y="2687"/>
                        <a:pt x="1219" y="2683"/>
                      </a:cubicBezTo>
                      <a:cubicBezTo>
                        <a:pt x="1208" y="2676"/>
                        <a:pt x="1189" y="2685"/>
                        <a:pt x="1178" y="2692"/>
                      </a:cubicBezTo>
                      <a:cubicBezTo>
                        <a:pt x="1162" y="2703"/>
                        <a:pt x="1145" y="2708"/>
                        <a:pt x="1125" y="2704"/>
                      </a:cubicBezTo>
                      <a:cubicBezTo>
                        <a:pt x="1115" y="2702"/>
                        <a:pt x="1105" y="2697"/>
                        <a:pt x="1100" y="2688"/>
                      </a:cubicBezTo>
                      <a:close/>
                      <a:moveTo>
                        <a:pt x="913" y="2607"/>
                      </a:moveTo>
                      <a:cubicBezTo>
                        <a:pt x="906" y="2620"/>
                        <a:pt x="893" y="2615"/>
                        <a:pt x="883" y="2613"/>
                      </a:cubicBezTo>
                      <a:cubicBezTo>
                        <a:pt x="873" y="2612"/>
                        <a:pt x="862" y="2615"/>
                        <a:pt x="860" y="2626"/>
                      </a:cubicBezTo>
                      <a:cubicBezTo>
                        <a:pt x="873" y="2625"/>
                        <a:pt x="873" y="2633"/>
                        <a:pt x="885" y="2636"/>
                      </a:cubicBezTo>
                      <a:cubicBezTo>
                        <a:pt x="896" y="2639"/>
                        <a:pt x="912" y="2628"/>
                        <a:pt x="913" y="2607"/>
                      </a:cubicBezTo>
                      <a:close/>
                      <a:moveTo>
                        <a:pt x="830" y="2575"/>
                      </a:moveTo>
                      <a:cubicBezTo>
                        <a:pt x="833" y="2606"/>
                        <a:pt x="795" y="2606"/>
                        <a:pt x="782" y="2593"/>
                      </a:cubicBezTo>
                      <a:cubicBezTo>
                        <a:pt x="797" y="2599"/>
                        <a:pt x="825" y="2589"/>
                        <a:pt x="830" y="2575"/>
                      </a:cubicBezTo>
                      <a:close/>
                      <a:moveTo>
                        <a:pt x="832" y="2557"/>
                      </a:moveTo>
                      <a:cubicBezTo>
                        <a:pt x="850" y="2562"/>
                        <a:pt x="863" y="2581"/>
                        <a:pt x="863" y="2596"/>
                      </a:cubicBezTo>
                      <a:cubicBezTo>
                        <a:pt x="864" y="2631"/>
                        <a:pt x="826" y="2630"/>
                        <a:pt x="834" y="2599"/>
                      </a:cubicBezTo>
                      <a:cubicBezTo>
                        <a:pt x="838" y="2583"/>
                        <a:pt x="840" y="2572"/>
                        <a:pt x="832" y="2557"/>
                      </a:cubicBezTo>
                      <a:close/>
                      <a:moveTo>
                        <a:pt x="682" y="2516"/>
                      </a:moveTo>
                      <a:cubicBezTo>
                        <a:pt x="687" y="2551"/>
                        <a:pt x="715" y="2564"/>
                        <a:pt x="742" y="2569"/>
                      </a:cubicBezTo>
                      <a:cubicBezTo>
                        <a:pt x="757" y="2572"/>
                        <a:pt x="778" y="2569"/>
                        <a:pt x="788" y="2581"/>
                      </a:cubicBezTo>
                      <a:cubicBezTo>
                        <a:pt x="795" y="2558"/>
                        <a:pt x="747" y="2555"/>
                        <a:pt x="732" y="2552"/>
                      </a:cubicBezTo>
                      <a:cubicBezTo>
                        <a:pt x="708" y="2548"/>
                        <a:pt x="690" y="2535"/>
                        <a:pt x="682" y="2516"/>
                      </a:cubicBezTo>
                      <a:close/>
                      <a:moveTo>
                        <a:pt x="1090" y="2011"/>
                      </a:moveTo>
                      <a:cubicBezTo>
                        <a:pt x="1115" y="2017"/>
                        <a:pt x="1138" y="1989"/>
                        <a:pt x="1151" y="1982"/>
                      </a:cubicBezTo>
                      <a:cubicBezTo>
                        <a:pt x="1171" y="1972"/>
                        <a:pt x="1183" y="1990"/>
                        <a:pt x="1165" y="2003"/>
                      </a:cubicBezTo>
                      <a:cubicBezTo>
                        <a:pt x="1147" y="2016"/>
                        <a:pt x="1112" y="2022"/>
                        <a:pt x="1090" y="2011"/>
                      </a:cubicBezTo>
                      <a:close/>
                      <a:moveTo>
                        <a:pt x="1209" y="1917"/>
                      </a:moveTo>
                      <a:cubicBezTo>
                        <a:pt x="1182" y="1899"/>
                        <a:pt x="1186" y="1868"/>
                        <a:pt x="1179" y="1854"/>
                      </a:cubicBezTo>
                      <a:cubicBezTo>
                        <a:pt x="1172" y="1839"/>
                        <a:pt x="1156" y="1844"/>
                        <a:pt x="1160" y="1862"/>
                      </a:cubicBezTo>
                      <a:cubicBezTo>
                        <a:pt x="1164" y="1885"/>
                        <a:pt x="1185" y="1908"/>
                        <a:pt x="1209" y="1917"/>
                      </a:cubicBezTo>
                      <a:close/>
                      <a:moveTo>
                        <a:pt x="964" y="2318"/>
                      </a:moveTo>
                      <a:cubicBezTo>
                        <a:pt x="983" y="2314"/>
                        <a:pt x="987" y="2301"/>
                        <a:pt x="985" y="2281"/>
                      </a:cubicBezTo>
                      <a:cubicBezTo>
                        <a:pt x="983" y="2265"/>
                        <a:pt x="988" y="2252"/>
                        <a:pt x="1000" y="2249"/>
                      </a:cubicBezTo>
                      <a:cubicBezTo>
                        <a:pt x="992" y="2244"/>
                        <a:pt x="979" y="2247"/>
                        <a:pt x="973" y="2257"/>
                      </a:cubicBezTo>
                      <a:cubicBezTo>
                        <a:pt x="966" y="2271"/>
                        <a:pt x="976" y="2285"/>
                        <a:pt x="975" y="2301"/>
                      </a:cubicBezTo>
                      <a:cubicBezTo>
                        <a:pt x="974" y="2306"/>
                        <a:pt x="972" y="2313"/>
                        <a:pt x="964" y="2318"/>
                      </a:cubicBezTo>
                      <a:close/>
                      <a:moveTo>
                        <a:pt x="1239" y="2081"/>
                      </a:moveTo>
                      <a:cubicBezTo>
                        <a:pt x="1241" y="2081"/>
                        <a:pt x="1243" y="2083"/>
                        <a:pt x="1243" y="2085"/>
                      </a:cubicBezTo>
                      <a:cubicBezTo>
                        <a:pt x="1243" y="2087"/>
                        <a:pt x="1241" y="2089"/>
                        <a:pt x="1239" y="2089"/>
                      </a:cubicBezTo>
                      <a:cubicBezTo>
                        <a:pt x="1237" y="2089"/>
                        <a:pt x="1235" y="2087"/>
                        <a:pt x="1235" y="2085"/>
                      </a:cubicBezTo>
                      <a:cubicBezTo>
                        <a:pt x="1235" y="2083"/>
                        <a:pt x="1237" y="2081"/>
                        <a:pt x="1239" y="2081"/>
                      </a:cubicBezTo>
                      <a:close/>
                      <a:moveTo>
                        <a:pt x="1221" y="2093"/>
                      </a:moveTo>
                      <a:cubicBezTo>
                        <a:pt x="1225" y="2093"/>
                        <a:pt x="1229" y="2096"/>
                        <a:pt x="1229" y="2100"/>
                      </a:cubicBezTo>
                      <a:cubicBezTo>
                        <a:pt x="1229" y="2104"/>
                        <a:pt x="1226" y="2108"/>
                        <a:pt x="1222" y="2108"/>
                      </a:cubicBezTo>
                      <a:cubicBezTo>
                        <a:pt x="1218" y="2108"/>
                        <a:pt x="1214" y="2105"/>
                        <a:pt x="1214" y="2101"/>
                      </a:cubicBezTo>
                      <a:cubicBezTo>
                        <a:pt x="1214" y="2097"/>
                        <a:pt x="1217" y="2093"/>
                        <a:pt x="1221" y="2093"/>
                      </a:cubicBezTo>
                      <a:close/>
                      <a:moveTo>
                        <a:pt x="1230" y="2084"/>
                      </a:moveTo>
                      <a:cubicBezTo>
                        <a:pt x="1232" y="2084"/>
                        <a:pt x="1235" y="2086"/>
                        <a:pt x="1235" y="2089"/>
                      </a:cubicBezTo>
                      <a:cubicBezTo>
                        <a:pt x="1235" y="2092"/>
                        <a:pt x="1233" y="2094"/>
                        <a:pt x="1230" y="2094"/>
                      </a:cubicBezTo>
                      <a:cubicBezTo>
                        <a:pt x="1227" y="2094"/>
                        <a:pt x="1225" y="2092"/>
                        <a:pt x="1225" y="2090"/>
                      </a:cubicBezTo>
                      <a:cubicBezTo>
                        <a:pt x="1225" y="2087"/>
                        <a:pt x="1227" y="2084"/>
                        <a:pt x="1230" y="2084"/>
                      </a:cubicBezTo>
                      <a:close/>
                      <a:moveTo>
                        <a:pt x="917" y="2133"/>
                      </a:moveTo>
                      <a:cubicBezTo>
                        <a:pt x="920" y="2136"/>
                        <a:pt x="923" y="2137"/>
                        <a:pt x="926" y="2136"/>
                      </a:cubicBezTo>
                      <a:cubicBezTo>
                        <a:pt x="929" y="2136"/>
                        <a:pt x="933" y="2133"/>
                        <a:pt x="935" y="2129"/>
                      </a:cubicBezTo>
                      <a:cubicBezTo>
                        <a:pt x="936" y="2123"/>
                        <a:pt x="933" y="2118"/>
                        <a:pt x="929" y="2117"/>
                      </a:cubicBezTo>
                      <a:cubicBezTo>
                        <a:pt x="922" y="2113"/>
                        <a:pt x="919" y="2119"/>
                        <a:pt x="914" y="2120"/>
                      </a:cubicBezTo>
                      <a:cubicBezTo>
                        <a:pt x="909" y="2122"/>
                        <a:pt x="903" y="2118"/>
                        <a:pt x="899" y="2112"/>
                      </a:cubicBezTo>
                      <a:cubicBezTo>
                        <a:pt x="895" y="2105"/>
                        <a:pt x="896" y="2096"/>
                        <a:pt x="902" y="2090"/>
                      </a:cubicBezTo>
                      <a:cubicBezTo>
                        <a:pt x="905" y="2087"/>
                        <a:pt x="910" y="2085"/>
                        <a:pt x="914" y="2089"/>
                      </a:cubicBezTo>
                      <a:cubicBezTo>
                        <a:pt x="909" y="2089"/>
                        <a:pt x="906" y="2096"/>
                        <a:pt x="911" y="2101"/>
                      </a:cubicBezTo>
                      <a:cubicBezTo>
                        <a:pt x="914" y="2103"/>
                        <a:pt x="922" y="2105"/>
                        <a:pt x="929" y="2106"/>
                      </a:cubicBezTo>
                      <a:cubicBezTo>
                        <a:pt x="937" y="2108"/>
                        <a:pt x="944" y="2111"/>
                        <a:pt x="949" y="2117"/>
                      </a:cubicBezTo>
                      <a:cubicBezTo>
                        <a:pt x="958" y="2127"/>
                        <a:pt x="954" y="2144"/>
                        <a:pt x="942" y="2150"/>
                      </a:cubicBezTo>
                      <a:cubicBezTo>
                        <a:pt x="935" y="2154"/>
                        <a:pt x="928" y="2153"/>
                        <a:pt x="922" y="2151"/>
                      </a:cubicBezTo>
                      <a:cubicBezTo>
                        <a:pt x="915" y="2150"/>
                        <a:pt x="898" y="2140"/>
                        <a:pt x="889" y="2143"/>
                      </a:cubicBezTo>
                      <a:cubicBezTo>
                        <a:pt x="883" y="2145"/>
                        <a:pt x="881" y="2151"/>
                        <a:pt x="884" y="2155"/>
                      </a:cubicBezTo>
                      <a:cubicBezTo>
                        <a:pt x="879" y="2156"/>
                        <a:pt x="874" y="2149"/>
                        <a:pt x="874" y="2143"/>
                      </a:cubicBezTo>
                      <a:cubicBezTo>
                        <a:pt x="875" y="2132"/>
                        <a:pt x="887" y="2121"/>
                        <a:pt x="902" y="2124"/>
                      </a:cubicBezTo>
                      <a:cubicBezTo>
                        <a:pt x="907" y="2125"/>
                        <a:pt x="912" y="2128"/>
                        <a:pt x="917" y="2133"/>
                      </a:cubicBezTo>
                      <a:close/>
                      <a:moveTo>
                        <a:pt x="1151" y="2591"/>
                      </a:moveTo>
                      <a:cubicBezTo>
                        <a:pt x="1151" y="2594"/>
                        <a:pt x="1148" y="2596"/>
                        <a:pt x="1145" y="2596"/>
                      </a:cubicBezTo>
                      <a:cubicBezTo>
                        <a:pt x="1142" y="2596"/>
                        <a:pt x="1140" y="2593"/>
                        <a:pt x="1140" y="2590"/>
                      </a:cubicBezTo>
                      <a:cubicBezTo>
                        <a:pt x="1140" y="2587"/>
                        <a:pt x="1143" y="2585"/>
                        <a:pt x="1146" y="2585"/>
                      </a:cubicBezTo>
                      <a:cubicBezTo>
                        <a:pt x="1149" y="2585"/>
                        <a:pt x="1151" y="2588"/>
                        <a:pt x="1151" y="2591"/>
                      </a:cubicBezTo>
                      <a:close/>
                      <a:moveTo>
                        <a:pt x="1153" y="2601"/>
                      </a:moveTo>
                      <a:cubicBezTo>
                        <a:pt x="1153" y="2604"/>
                        <a:pt x="1151" y="2605"/>
                        <a:pt x="1148" y="2605"/>
                      </a:cubicBezTo>
                      <a:cubicBezTo>
                        <a:pt x="1146" y="2605"/>
                        <a:pt x="1144" y="2603"/>
                        <a:pt x="1144" y="2601"/>
                      </a:cubicBezTo>
                      <a:cubicBezTo>
                        <a:pt x="1145" y="2598"/>
                        <a:pt x="1147" y="2597"/>
                        <a:pt x="1149" y="2597"/>
                      </a:cubicBezTo>
                      <a:cubicBezTo>
                        <a:pt x="1151" y="2597"/>
                        <a:pt x="1153" y="2599"/>
                        <a:pt x="1153" y="2601"/>
                      </a:cubicBezTo>
                      <a:close/>
                      <a:moveTo>
                        <a:pt x="1143" y="2580"/>
                      </a:moveTo>
                      <a:cubicBezTo>
                        <a:pt x="1142" y="2585"/>
                        <a:pt x="1138" y="2588"/>
                        <a:pt x="1134" y="2588"/>
                      </a:cubicBezTo>
                      <a:cubicBezTo>
                        <a:pt x="1129" y="2588"/>
                        <a:pt x="1126" y="2584"/>
                        <a:pt x="1126" y="2579"/>
                      </a:cubicBezTo>
                      <a:cubicBezTo>
                        <a:pt x="1126" y="2574"/>
                        <a:pt x="1130" y="2571"/>
                        <a:pt x="1135" y="2571"/>
                      </a:cubicBezTo>
                      <a:cubicBezTo>
                        <a:pt x="1139" y="2572"/>
                        <a:pt x="1143" y="2576"/>
                        <a:pt x="1143" y="2580"/>
                      </a:cubicBezTo>
                      <a:close/>
                      <a:moveTo>
                        <a:pt x="1011" y="2196"/>
                      </a:moveTo>
                      <a:cubicBezTo>
                        <a:pt x="1015" y="2201"/>
                        <a:pt x="1018" y="2208"/>
                        <a:pt x="1017" y="2215"/>
                      </a:cubicBezTo>
                      <a:cubicBezTo>
                        <a:pt x="1017" y="2221"/>
                        <a:pt x="1013" y="2228"/>
                        <a:pt x="1007" y="2230"/>
                      </a:cubicBezTo>
                      <a:cubicBezTo>
                        <a:pt x="999" y="2233"/>
                        <a:pt x="990" y="2229"/>
                        <a:pt x="985" y="2224"/>
                      </a:cubicBezTo>
                      <a:cubicBezTo>
                        <a:pt x="977" y="2215"/>
                        <a:pt x="975" y="2204"/>
                        <a:pt x="979" y="2193"/>
                      </a:cubicBezTo>
                      <a:cubicBezTo>
                        <a:pt x="981" y="2185"/>
                        <a:pt x="987" y="2177"/>
                        <a:pt x="994" y="2170"/>
                      </a:cubicBezTo>
                      <a:cubicBezTo>
                        <a:pt x="992" y="2171"/>
                        <a:pt x="991" y="2172"/>
                        <a:pt x="990" y="2172"/>
                      </a:cubicBezTo>
                      <a:cubicBezTo>
                        <a:pt x="969" y="2184"/>
                        <a:pt x="947" y="2191"/>
                        <a:pt x="924" y="2195"/>
                      </a:cubicBezTo>
                      <a:cubicBezTo>
                        <a:pt x="898" y="2199"/>
                        <a:pt x="879" y="2196"/>
                        <a:pt x="855" y="2213"/>
                      </a:cubicBezTo>
                      <a:cubicBezTo>
                        <a:pt x="851" y="2217"/>
                        <a:pt x="847" y="2220"/>
                        <a:pt x="842" y="2225"/>
                      </a:cubicBezTo>
                      <a:cubicBezTo>
                        <a:pt x="837" y="2232"/>
                        <a:pt x="834" y="2238"/>
                        <a:pt x="832" y="2247"/>
                      </a:cubicBezTo>
                      <a:cubicBezTo>
                        <a:pt x="829" y="2255"/>
                        <a:pt x="829" y="2262"/>
                        <a:pt x="830" y="2270"/>
                      </a:cubicBezTo>
                      <a:cubicBezTo>
                        <a:pt x="834" y="2301"/>
                        <a:pt x="855" y="2318"/>
                        <a:pt x="885" y="2323"/>
                      </a:cubicBezTo>
                      <a:cubicBezTo>
                        <a:pt x="898" y="2324"/>
                        <a:pt x="909" y="2321"/>
                        <a:pt x="919" y="2311"/>
                      </a:cubicBezTo>
                      <a:cubicBezTo>
                        <a:pt x="926" y="2302"/>
                        <a:pt x="929" y="2292"/>
                        <a:pt x="926" y="2281"/>
                      </a:cubicBezTo>
                      <a:cubicBezTo>
                        <a:pt x="923" y="2273"/>
                        <a:pt x="917" y="2266"/>
                        <a:pt x="910" y="2262"/>
                      </a:cubicBezTo>
                      <a:cubicBezTo>
                        <a:pt x="906" y="2261"/>
                        <a:pt x="903" y="2260"/>
                        <a:pt x="900" y="2259"/>
                      </a:cubicBezTo>
                      <a:cubicBezTo>
                        <a:pt x="901" y="2260"/>
                        <a:pt x="902" y="2260"/>
                        <a:pt x="903" y="2261"/>
                      </a:cubicBezTo>
                      <a:cubicBezTo>
                        <a:pt x="910" y="2264"/>
                        <a:pt x="912" y="2273"/>
                        <a:pt x="909" y="2280"/>
                      </a:cubicBezTo>
                      <a:cubicBezTo>
                        <a:pt x="905" y="2286"/>
                        <a:pt x="897" y="2289"/>
                        <a:pt x="890" y="2286"/>
                      </a:cubicBezTo>
                      <a:cubicBezTo>
                        <a:pt x="883" y="2282"/>
                        <a:pt x="880" y="2274"/>
                        <a:pt x="884" y="2267"/>
                      </a:cubicBezTo>
                      <a:cubicBezTo>
                        <a:pt x="889" y="2257"/>
                        <a:pt x="902" y="2256"/>
                        <a:pt x="911" y="2260"/>
                      </a:cubicBezTo>
                      <a:cubicBezTo>
                        <a:pt x="919" y="2264"/>
                        <a:pt x="926" y="2271"/>
                        <a:pt x="929" y="2280"/>
                      </a:cubicBezTo>
                      <a:cubicBezTo>
                        <a:pt x="932" y="2291"/>
                        <a:pt x="930" y="2301"/>
                        <a:pt x="924" y="2310"/>
                      </a:cubicBezTo>
                      <a:cubicBezTo>
                        <a:pt x="931" y="2302"/>
                        <a:pt x="936" y="2293"/>
                        <a:pt x="938" y="2286"/>
                      </a:cubicBezTo>
                      <a:cubicBezTo>
                        <a:pt x="939" y="2286"/>
                        <a:pt x="941" y="2286"/>
                        <a:pt x="943" y="2285"/>
                      </a:cubicBezTo>
                      <a:cubicBezTo>
                        <a:pt x="938" y="2300"/>
                        <a:pt x="930" y="2310"/>
                        <a:pt x="922" y="2316"/>
                      </a:cubicBezTo>
                      <a:cubicBezTo>
                        <a:pt x="939" y="2306"/>
                        <a:pt x="950" y="2291"/>
                        <a:pt x="953" y="2273"/>
                      </a:cubicBezTo>
                      <a:cubicBezTo>
                        <a:pt x="955" y="2262"/>
                        <a:pt x="954" y="2251"/>
                        <a:pt x="950" y="2238"/>
                      </a:cubicBezTo>
                      <a:cubicBezTo>
                        <a:pt x="948" y="2232"/>
                        <a:pt x="945" y="2226"/>
                        <a:pt x="942" y="2219"/>
                      </a:cubicBezTo>
                      <a:cubicBezTo>
                        <a:pt x="940" y="2213"/>
                        <a:pt x="939" y="2207"/>
                        <a:pt x="942" y="2201"/>
                      </a:cubicBezTo>
                      <a:cubicBezTo>
                        <a:pt x="945" y="2196"/>
                        <a:pt x="949" y="2192"/>
                        <a:pt x="954" y="2192"/>
                      </a:cubicBezTo>
                      <a:cubicBezTo>
                        <a:pt x="959" y="2192"/>
                        <a:pt x="964" y="2194"/>
                        <a:pt x="966" y="2198"/>
                      </a:cubicBezTo>
                      <a:cubicBezTo>
                        <a:pt x="967" y="2201"/>
                        <a:pt x="968" y="2204"/>
                        <a:pt x="967" y="2207"/>
                      </a:cubicBezTo>
                      <a:cubicBezTo>
                        <a:pt x="965" y="2210"/>
                        <a:pt x="961" y="2213"/>
                        <a:pt x="957" y="2211"/>
                      </a:cubicBezTo>
                      <a:cubicBezTo>
                        <a:pt x="954" y="2210"/>
                        <a:pt x="953" y="2207"/>
                        <a:pt x="954" y="2205"/>
                      </a:cubicBezTo>
                      <a:cubicBezTo>
                        <a:pt x="955" y="2202"/>
                        <a:pt x="958" y="2200"/>
                        <a:pt x="961" y="2201"/>
                      </a:cubicBezTo>
                      <a:cubicBezTo>
                        <a:pt x="964" y="2202"/>
                        <a:pt x="965" y="2205"/>
                        <a:pt x="965" y="2208"/>
                      </a:cubicBezTo>
                      <a:cubicBezTo>
                        <a:pt x="964" y="2208"/>
                        <a:pt x="964" y="2209"/>
                        <a:pt x="964" y="2210"/>
                      </a:cubicBezTo>
                      <a:cubicBezTo>
                        <a:pt x="965" y="2209"/>
                        <a:pt x="965" y="2208"/>
                        <a:pt x="966" y="2206"/>
                      </a:cubicBezTo>
                      <a:cubicBezTo>
                        <a:pt x="966" y="2204"/>
                        <a:pt x="966" y="2201"/>
                        <a:pt x="965" y="2199"/>
                      </a:cubicBezTo>
                      <a:cubicBezTo>
                        <a:pt x="963" y="2195"/>
                        <a:pt x="959" y="2194"/>
                        <a:pt x="955" y="2194"/>
                      </a:cubicBezTo>
                      <a:cubicBezTo>
                        <a:pt x="950" y="2194"/>
                        <a:pt x="946" y="2198"/>
                        <a:pt x="944" y="2202"/>
                      </a:cubicBezTo>
                      <a:cubicBezTo>
                        <a:pt x="942" y="2207"/>
                        <a:pt x="943" y="2212"/>
                        <a:pt x="945" y="2218"/>
                      </a:cubicBezTo>
                      <a:cubicBezTo>
                        <a:pt x="948" y="2225"/>
                        <a:pt x="950" y="2230"/>
                        <a:pt x="952" y="2236"/>
                      </a:cubicBezTo>
                      <a:cubicBezTo>
                        <a:pt x="957" y="2249"/>
                        <a:pt x="958" y="2262"/>
                        <a:pt x="956" y="2274"/>
                      </a:cubicBezTo>
                      <a:cubicBezTo>
                        <a:pt x="953" y="2285"/>
                        <a:pt x="948" y="2296"/>
                        <a:pt x="940" y="2305"/>
                      </a:cubicBezTo>
                      <a:cubicBezTo>
                        <a:pt x="928" y="2318"/>
                        <a:pt x="910" y="2326"/>
                        <a:pt x="892" y="2327"/>
                      </a:cubicBezTo>
                      <a:cubicBezTo>
                        <a:pt x="894" y="2328"/>
                        <a:pt x="895" y="2328"/>
                        <a:pt x="896" y="2329"/>
                      </a:cubicBezTo>
                      <a:cubicBezTo>
                        <a:pt x="900" y="2331"/>
                        <a:pt x="904" y="2333"/>
                        <a:pt x="908" y="2336"/>
                      </a:cubicBezTo>
                      <a:cubicBezTo>
                        <a:pt x="915" y="2341"/>
                        <a:pt x="920" y="2345"/>
                        <a:pt x="924" y="2352"/>
                      </a:cubicBezTo>
                      <a:cubicBezTo>
                        <a:pt x="938" y="2375"/>
                        <a:pt x="924" y="2401"/>
                        <a:pt x="903" y="2410"/>
                      </a:cubicBezTo>
                      <a:cubicBezTo>
                        <a:pt x="894" y="2414"/>
                        <a:pt x="884" y="2414"/>
                        <a:pt x="875" y="2412"/>
                      </a:cubicBezTo>
                      <a:cubicBezTo>
                        <a:pt x="878" y="2410"/>
                        <a:pt x="878" y="2410"/>
                        <a:pt x="878" y="2410"/>
                      </a:cubicBezTo>
                      <a:cubicBezTo>
                        <a:pt x="885" y="2411"/>
                        <a:pt x="894" y="2410"/>
                        <a:pt x="901" y="2407"/>
                      </a:cubicBezTo>
                      <a:cubicBezTo>
                        <a:pt x="920" y="2398"/>
                        <a:pt x="934" y="2374"/>
                        <a:pt x="921" y="2354"/>
                      </a:cubicBezTo>
                      <a:cubicBezTo>
                        <a:pt x="917" y="2348"/>
                        <a:pt x="912" y="2344"/>
                        <a:pt x="906" y="2340"/>
                      </a:cubicBezTo>
                      <a:cubicBezTo>
                        <a:pt x="902" y="2337"/>
                        <a:pt x="898" y="2335"/>
                        <a:pt x="894" y="2333"/>
                      </a:cubicBezTo>
                      <a:cubicBezTo>
                        <a:pt x="875" y="2324"/>
                        <a:pt x="858" y="2324"/>
                        <a:pt x="842" y="2308"/>
                      </a:cubicBezTo>
                      <a:cubicBezTo>
                        <a:pt x="833" y="2298"/>
                        <a:pt x="827" y="2286"/>
                        <a:pt x="825" y="2271"/>
                      </a:cubicBezTo>
                      <a:cubicBezTo>
                        <a:pt x="824" y="2261"/>
                        <a:pt x="825" y="2254"/>
                        <a:pt x="828" y="2246"/>
                      </a:cubicBezTo>
                      <a:cubicBezTo>
                        <a:pt x="830" y="2237"/>
                        <a:pt x="834" y="2230"/>
                        <a:pt x="840" y="2223"/>
                      </a:cubicBezTo>
                      <a:cubicBezTo>
                        <a:pt x="849" y="2213"/>
                        <a:pt x="858" y="2206"/>
                        <a:pt x="871" y="2202"/>
                      </a:cubicBezTo>
                      <a:cubicBezTo>
                        <a:pt x="863" y="2203"/>
                        <a:pt x="857" y="2205"/>
                        <a:pt x="856" y="2205"/>
                      </a:cubicBezTo>
                      <a:cubicBezTo>
                        <a:pt x="828" y="2213"/>
                        <a:pt x="802" y="2224"/>
                        <a:pt x="778" y="2237"/>
                      </a:cubicBezTo>
                      <a:cubicBezTo>
                        <a:pt x="771" y="2241"/>
                        <a:pt x="767" y="2245"/>
                        <a:pt x="765" y="2250"/>
                      </a:cubicBezTo>
                      <a:cubicBezTo>
                        <a:pt x="763" y="2254"/>
                        <a:pt x="763" y="2258"/>
                        <a:pt x="764" y="2261"/>
                      </a:cubicBezTo>
                      <a:cubicBezTo>
                        <a:pt x="766" y="2267"/>
                        <a:pt x="770" y="2272"/>
                        <a:pt x="776" y="2271"/>
                      </a:cubicBezTo>
                      <a:cubicBezTo>
                        <a:pt x="780" y="2270"/>
                        <a:pt x="782" y="2268"/>
                        <a:pt x="783" y="2265"/>
                      </a:cubicBezTo>
                      <a:cubicBezTo>
                        <a:pt x="784" y="2261"/>
                        <a:pt x="782" y="2257"/>
                        <a:pt x="778" y="2256"/>
                      </a:cubicBezTo>
                      <a:cubicBezTo>
                        <a:pt x="775" y="2256"/>
                        <a:pt x="773" y="2258"/>
                        <a:pt x="772" y="2261"/>
                      </a:cubicBezTo>
                      <a:cubicBezTo>
                        <a:pt x="771" y="2258"/>
                        <a:pt x="773" y="2254"/>
                        <a:pt x="777" y="2253"/>
                      </a:cubicBezTo>
                      <a:cubicBezTo>
                        <a:pt x="786" y="2250"/>
                        <a:pt x="794" y="2262"/>
                        <a:pt x="787" y="2271"/>
                      </a:cubicBezTo>
                      <a:cubicBezTo>
                        <a:pt x="782" y="2278"/>
                        <a:pt x="773" y="2279"/>
                        <a:pt x="766" y="2274"/>
                      </a:cubicBezTo>
                      <a:cubicBezTo>
                        <a:pt x="757" y="2267"/>
                        <a:pt x="757" y="2252"/>
                        <a:pt x="767" y="2243"/>
                      </a:cubicBezTo>
                      <a:cubicBezTo>
                        <a:pt x="747" y="2255"/>
                        <a:pt x="730" y="2269"/>
                        <a:pt x="714" y="2284"/>
                      </a:cubicBezTo>
                      <a:cubicBezTo>
                        <a:pt x="722" y="2280"/>
                        <a:pt x="730" y="2277"/>
                        <a:pt x="738" y="2276"/>
                      </a:cubicBezTo>
                      <a:cubicBezTo>
                        <a:pt x="765" y="2271"/>
                        <a:pt x="793" y="2292"/>
                        <a:pt x="783" y="2322"/>
                      </a:cubicBezTo>
                      <a:cubicBezTo>
                        <a:pt x="780" y="2330"/>
                        <a:pt x="774" y="2337"/>
                        <a:pt x="767" y="2343"/>
                      </a:cubicBezTo>
                      <a:cubicBezTo>
                        <a:pt x="756" y="2352"/>
                        <a:pt x="741" y="2355"/>
                        <a:pt x="733" y="2367"/>
                      </a:cubicBezTo>
                      <a:cubicBezTo>
                        <a:pt x="729" y="2372"/>
                        <a:pt x="728" y="2379"/>
                        <a:pt x="730" y="2385"/>
                      </a:cubicBezTo>
                      <a:cubicBezTo>
                        <a:pt x="735" y="2399"/>
                        <a:pt x="754" y="2403"/>
                        <a:pt x="765" y="2394"/>
                      </a:cubicBezTo>
                      <a:cubicBezTo>
                        <a:pt x="769" y="2390"/>
                        <a:pt x="770" y="2382"/>
                        <a:pt x="768" y="2378"/>
                      </a:cubicBezTo>
                      <a:cubicBezTo>
                        <a:pt x="763" y="2370"/>
                        <a:pt x="754" y="2369"/>
                        <a:pt x="751" y="2374"/>
                      </a:cubicBezTo>
                      <a:cubicBezTo>
                        <a:pt x="751" y="2370"/>
                        <a:pt x="756" y="2366"/>
                        <a:pt x="761" y="2367"/>
                      </a:cubicBezTo>
                      <a:cubicBezTo>
                        <a:pt x="771" y="2368"/>
                        <a:pt x="775" y="2378"/>
                        <a:pt x="774" y="2387"/>
                      </a:cubicBezTo>
                      <a:cubicBezTo>
                        <a:pt x="772" y="2397"/>
                        <a:pt x="764" y="2403"/>
                        <a:pt x="757" y="2404"/>
                      </a:cubicBezTo>
                      <a:cubicBezTo>
                        <a:pt x="743" y="2408"/>
                        <a:pt x="727" y="2400"/>
                        <a:pt x="725" y="2384"/>
                      </a:cubicBezTo>
                      <a:cubicBezTo>
                        <a:pt x="724" y="2376"/>
                        <a:pt x="726" y="2370"/>
                        <a:pt x="729" y="2364"/>
                      </a:cubicBezTo>
                      <a:cubicBezTo>
                        <a:pt x="736" y="2355"/>
                        <a:pt x="747" y="2350"/>
                        <a:pt x="752" y="2340"/>
                      </a:cubicBezTo>
                      <a:cubicBezTo>
                        <a:pt x="761" y="2325"/>
                        <a:pt x="760" y="2306"/>
                        <a:pt x="744" y="2298"/>
                      </a:cubicBezTo>
                      <a:cubicBezTo>
                        <a:pt x="727" y="2289"/>
                        <a:pt x="700" y="2300"/>
                        <a:pt x="688" y="2317"/>
                      </a:cubicBezTo>
                      <a:cubicBezTo>
                        <a:pt x="681" y="2326"/>
                        <a:pt x="679" y="2341"/>
                        <a:pt x="684" y="2351"/>
                      </a:cubicBezTo>
                      <a:cubicBezTo>
                        <a:pt x="691" y="2364"/>
                        <a:pt x="713" y="2369"/>
                        <a:pt x="721" y="2353"/>
                      </a:cubicBezTo>
                      <a:cubicBezTo>
                        <a:pt x="724" y="2348"/>
                        <a:pt x="724" y="2342"/>
                        <a:pt x="722" y="2338"/>
                      </a:cubicBezTo>
                      <a:cubicBezTo>
                        <a:pt x="718" y="2330"/>
                        <a:pt x="704" y="2327"/>
                        <a:pt x="699" y="2336"/>
                      </a:cubicBezTo>
                      <a:cubicBezTo>
                        <a:pt x="696" y="2342"/>
                        <a:pt x="700" y="2348"/>
                        <a:pt x="705" y="2347"/>
                      </a:cubicBezTo>
                      <a:cubicBezTo>
                        <a:pt x="700" y="2352"/>
                        <a:pt x="692" y="2346"/>
                        <a:pt x="694" y="2337"/>
                      </a:cubicBezTo>
                      <a:cubicBezTo>
                        <a:pt x="698" y="2322"/>
                        <a:pt x="720" y="2322"/>
                        <a:pt x="726" y="2337"/>
                      </a:cubicBezTo>
                      <a:cubicBezTo>
                        <a:pt x="729" y="2347"/>
                        <a:pt x="725" y="2360"/>
                        <a:pt x="715" y="2365"/>
                      </a:cubicBezTo>
                      <a:cubicBezTo>
                        <a:pt x="700" y="2372"/>
                        <a:pt x="679" y="2361"/>
                        <a:pt x="677" y="2342"/>
                      </a:cubicBezTo>
                      <a:cubicBezTo>
                        <a:pt x="677" y="2340"/>
                        <a:pt x="677" y="2338"/>
                        <a:pt x="677" y="2336"/>
                      </a:cubicBezTo>
                      <a:cubicBezTo>
                        <a:pt x="675" y="2343"/>
                        <a:pt x="674" y="2349"/>
                        <a:pt x="674" y="2357"/>
                      </a:cubicBezTo>
                      <a:cubicBezTo>
                        <a:pt x="674" y="2357"/>
                        <a:pt x="674" y="2357"/>
                        <a:pt x="674" y="2357"/>
                      </a:cubicBezTo>
                      <a:cubicBezTo>
                        <a:pt x="674" y="2367"/>
                        <a:pt x="676" y="2374"/>
                        <a:pt x="680" y="2384"/>
                      </a:cubicBezTo>
                      <a:cubicBezTo>
                        <a:pt x="673" y="2377"/>
                        <a:pt x="671" y="2367"/>
                        <a:pt x="671" y="2357"/>
                      </a:cubicBezTo>
                      <a:cubicBezTo>
                        <a:pt x="671" y="2357"/>
                        <a:pt x="671" y="2357"/>
                        <a:pt x="671" y="2357"/>
                      </a:cubicBezTo>
                      <a:cubicBezTo>
                        <a:pt x="671" y="2352"/>
                        <a:pt x="672" y="2347"/>
                        <a:pt x="673" y="2342"/>
                      </a:cubicBezTo>
                      <a:cubicBezTo>
                        <a:pt x="666" y="2356"/>
                        <a:pt x="661" y="2370"/>
                        <a:pt x="657" y="2386"/>
                      </a:cubicBezTo>
                      <a:cubicBezTo>
                        <a:pt x="652" y="2413"/>
                        <a:pt x="652" y="2434"/>
                        <a:pt x="661" y="2461"/>
                      </a:cubicBezTo>
                      <a:cubicBezTo>
                        <a:pt x="669" y="2485"/>
                        <a:pt x="684" y="2506"/>
                        <a:pt x="703" y="2522"/>
                      </a:cubicBezTo>
                      <a:cubicBezTo>
                        <a:pt x="713" y="2529"/>
                        <a:pt x="719" y="2533"/>
                        <a:pt x="731" y="2535"/>
                      </a:cubicBezTo>
                      <a:cubicBezTo>
                        <a:pt x="757" y="2539"/>
                        <a:pt x="785" y="2527"/>
                        <a:pt x="796" y="2510"/>
                      </a:cubicBezTo>
                      <a:cubicBezTo>
                        <a:pt x="802" y="2500"/>
                        <a:pt x="802" y="2487"/>
                        <a:pt x="790" y="2482"/>
                      </a:cubicBezTo>
                      <a:cubicBezTo>
                        <a:pt x="783" y="2479"/>
                        <a:pt x="777" y="2482"/>
                        <a:pt x="774" y="2490"/>
                      </a:cubicBezTo>
                      <a:cubicBezTo>
                        <a:pt x="769" y="2479"/>
                        <a:pt x="784" y="2467"/>
                        <a:pt x="799" y="2470"/>
                      </a:cubicBezTo>
                      <a:cubicBezTo>
                        <a:pt x="814" y="2474"/>
                        <a:pt x="821" y="2484"/>
                        <a:pt x="823" y="2495"/>
                      </a:cubicBezTo>
                      <a:cubicBezTo>
                        <a:pt x="825" y="2511"/>
                        <a:pt x="815" y="2529"/>
                        <a:pt x="797" y="2537"/>
                      </a:cubicBezTo>
                      <a:cubicBezTo>
                        <a:pt x="779" y="2545"/>
                        <a:pt x="757" y="2547"/>
                        <a:pt x="738" y="2541"/>
                      </a:cubicBezTo>
                      <a:cubicBezTo>
                        <a:pt x="742" y="2543"/>
                        <a:pt x="746" y="2544"/>
                        <a:pt x="751" y="2545"/>
                      </a:cubicBezTo>
                      <a:cubicBezTo>
                        <a:pt x="781" y="2552"/>
                        <a:pt x="811" y="2549"/>
                        <a:pt x="838" y="2534"/>
                      </a:cubicBezTo>
                      <a:cubicBezTo>
                        <a:pt x="852" y="2525"/>
                        <a:pt x="859" y="2514"/>
                        <a:pt x="860" y="2497"/>
                      </a:cubicBezTo>
                      <a:cubicBezTo>
                        <a:pt x="860" y="2487"/>
                        <a:pt x="855" y="2472"/>
                        <a:pt x="846" y="2466"/>
                      </a:cubicBezTo>
                      <a:cubicBezTo>
                        <a:pt x="837" y="2461"/>
                        <a:pt x="826" y="2464"/>
                        <a:pt x="827" y="2475"/>
                      </a:cubicBezTo>
                      <a:cubicBezTo>
                        <a:pt x="820" y="2472"/>
                        <a:pt x="819" y="2464"/>
                        <a:pt x="824" y="2458"/>
                      </a:cubicBezTo>
                      <a:cubicBezTo>
                        <a:pt x="828" y="2454"/>
                        <a:pt x="837" y="2452"/>
                        <a:pt x="845" y="2455"/>
                      </a:cubicBezTo>
                      <a:cubicBezTo>
                        <a:pt x="850" y="2457"/>
                        <a:pt x="854" y="2461"/>
                        <a:pt x="857" y="2465"/>
                      </a:cubicBezTo>
                      <a:cubicBezTo>
                        <a:pt x="863" y="2474"/>
                        <a:pt x="866" y="2486"/>
                        <a:pt x="865" y="2496"/>
                      </a:cubicBezTo>
                      <a:cubicBezTo>
                        <a:pt x="864" y="2504"/>
                        <a:pt x="861" y="2512"/>
                        <a:pt x="857" y="2518"/>
                      </a:cubicBezTo>
                      <a:cubicBezTo>
                        <a:pt x="872" y="2501"/>
                        <a:pt x="878" y="2478"/>
                        <a:pt x="871" y="2454"/>
                      </a:cubicBezTo>
                      <a:cubicBezTo>
                        <a:pt x="867" y="2443"/>
                        <a:pt x="860" y="2433"/>
                        <a:pt x="852" y="2426"/>
                      </a:cubicBezTo>
                      <a:cubicBezTo>
                        <a:pt x="811" y="2390"/>
                        <a:pt x="804" y="2437"/>
                        <a:pt x="786" y="2456"/>
                      </a:cubicBezTo>
                      <a:cubicBezTo>
                        <a:pt x="764" y="2481"/>
                        <a:pt x="737" y="2447"/>
                        <a:pt x="758" y="2421"/>
                      </a:cubicBezTo>
                      <a:cubicBezTo>
                        <a:pt x="777" y="2399"/>
                        <a:pt x="807" y="2401"/>
                        <a:pt x="831" y="2412"/>
                      </a:cubicBezTo>
                      <a:cubicBezTo>
                        <a:pt x="827" y="2409"/>
                        <a:pt x="823" y="2406"/>
                        <a:pt x="820" y="2402"/>
                      </a:cubicBezTo>
                      <a:cubicBezTo>
                        <a:pt x="813" y="2393"/>
                        <a:pt x="812" y="2379"/>
                        <a:pt x="821" y="2371"/>
                      </a:cubicBezTo>
                      <a:cubicBezTo>
                        <a:pt x="826" y="2368"/>
                        <a:pt x="831" y="2368"/>
                        <a:pt x="836" y="2370"/>
                      </a:cubicBezTo>
                      <a:cubicBezTo>
                        <a:pt x="840" y="2372"/>
                        <a:pt x="842" y="2375"/>
                        <a:pt x="843" y="2379"/>
                      </a:cubicBezTo>
                      <a:cubicBezTo>
                        <a:pt x="843" y="2383"/>
                        <a:pt x="842" y="2387"/>
                        <a:pt x="839" y="2390"/>
                      </a:cubicBezTo>
                      <a:cubicBezTo>
                        <a:pt x="835" y="2394"/>
                        <a:pt x="829" y="2395"/>
                        <a:pt x="825" y="2391"/>
                      </a:cubicBezTo>
                      <a:cubicBezTo>
                        <a:pt x="822" y="2389"/>
                        <a:pt x="822" y="2385"/>
                        <a:pt x="823" y="2383"/>
                      </a:cubicBezTo>
                      <a:cubicBezTo>
                        <a:pt x="824" y="2381"/>
                        <a:pt x="826" y="2380"/>
                        <a:pt x="828" y="2381"/>
                      </a:cubicBezTo>
                      <a:cubicBezTo>
                        <a:pt x="827" y="2381"/>
                        <a:pt x="826" y="2382"/>
                        <a:pt x="826" y="2384"/>
                      </a:cubicBezTo>
                      <a:cubicBezTo>
                        <a:pt x="825" y="2387"/>
                        <a:pt x="828" y="2389"/>
                        <a:pt x="831" y="2388"/>
                      </a:cubicBezTo>
                      <a:cubicBezTo>
                        <a:pt x="832" y="2388"/>
                        <a:pt x="834" y="2387"/>
                        <a:pt x="835" y="2384"/>
                      </a:cubicBezTo>
                      <a:cubicBezTo>
                        <a:pt x="836" y="2382"/>
                        <a:pt x="835" y="2379"/>
                        <a:pt x="833" y="2377"/>
                      </a:cubicBezTo>
                      <a:cubicBezTo>
                        <a:pt x="830" y="2375"/>
                        <a:pt x="826" y="2375"/>
                        <a:pt x="824" y="2377"/>
                      </a:cubicBezTo>
                      <a:cubicBezTo>
                        <a:pt x="816" y="2383"/>
                        <a:pt x="819" y="2397"/>
                        <a:pt x="824" y="2404"/>
                      </a:cubicBezTo>
                      <a:cubicBezTo>
                        <a:pt x="825" y="2405"/>
                        <a:pt x="827" y="2407"/>
                        <a:pt x="829" y="2409"/>
                      </a:cubicBezTo>
                      <a:cubicBezTo>
                        <a:pt x="835" y="2414"/>
                        <a:pt x="843" y="2418"/>
                        <a:pt x="850" y="2423"/>
                      </a:cubicBezTo>
                      <a:cubicBezTo>
                        <a:pt x="856" y="2428"/>
                        <a:pt x="862" y="2434"/>
                        <a:pt x="866" y="2441"/>
                      </a:cubicBezTo>
                      <a:cubicBezTo>
                        <a:pt x="865" y="2438"/>
                        <a:pt x="865" y="2435"/>
                        <a:pt x="865" y="2432"/>
                      </a:cubicBezTo>
                      <a:cubicBezTo>
                        <a:pt x="865" y="2413"/>
                        <a:pt x="880" y="2397"/>
                        <a:pt x="899" y="2394"/>
                      </a:cubicBezTo>
                      <a:cubicBezTo>
                        <a:pt x="904" y="2394"/>
                        <a:pt x="909" y="2394"/>
                        <a:pt x="914" y="2396"/>
                      </a:cubicBezTo>
                      <a:cubicBezTo>
                        <a:pt x="912" y="2398"/>
                        <a:pt x="912" y="2398"/>
                        <a:pt x="912" y="2398"/>
                      </a:cubicBezTo>
                      <a:cubicBezTo>
                        <a:pt x="908" y="2397"/>
                        <a:pt x="903" y="2397"/>
                        <a:pt x="899" y="2398"/>
                      </a:cubicBezTo>
                      <a:cubicBezTo>
                        <a:pt x="882" y="2401"/>
                        <a:pt x="867" y="2414"/>
                        <a:pt x="867" y="2432"/>
                      </a:cubicBezTo>
                      <a:cubicBezTo>
                        <a:pt x="867" y="2443"/>
                        <a:pt x="870" y="2447"/>
                        <a:pt x="873" y="2457"/>
                      </a:cubicBezTo>
                      <a:cubicBezTo>
                        <a:pt x="882" y="2489"/>
                        <a:pt x="867" y="2518"/>
                        <a:pt x="839" y="2536"/>
                      </a:cubicBezTo>
                      <a:cubicBezTo>
                        <a:pt x="831" y="2541"/>
                        <a:pt x="823" y="2544"/>
                        <a:pt x="815" y="2547"/>
                      </a:cubicBezTo>
                      <a:cubicBezTo>
                        <a:pt x="833" y="2544"/>
                        <a:pt x="851" y="2539"/>
                        <a:pt x="864" y="2531"/>
                      </a:cubicBezTo>
                      <a:cubicBezTo>
                        <a:pt x="891" y="2512"/>
                        <a:pt x="929" y="2490"/>
                        <a:pt x="946" y="2475"/>
                      </a:cubicBezTo>
                      <a:cubicBezTo>
                        <a:pt x="953" y="2468"/>
                        <a:pt x="958" y="2457"/>
                        <a:pt x="957" y="2446"/>
                      </a:cubicBezTo>
                      <a:cubicBezTo>
                        <a:pt x="959" y="2452"/>
                        <a:pt x="958" y="2459"/>
                        <a:pt x="955" y="2465"/>
                      </a:cubicBezTo>
                      <a:cubicBezTo>
                        <a:pt x="955" y="2465"/>
                        <a:pt x="955" y="2465"/>
                        <a:pt x="955" y="2465"/>
                      </a:cubicBezTo>
                      <a:cubicBezTo>
                        <a:pt x="954" y="2467"/>
                        <a:pt x="952" y="2470"/>
                        <a:pt x="950" y="2472"/>
                      </a:cubicBezTo>
                      <a:cubicBezTo>
                        <a:pt x="960" y="2466"/>
                        <a:pt x="967" y="2457"/>
                        <a:pt x="971" y="2446"/>
                      </a:cubicBezTo>
                      <a:cubicBezTo>
                        <a:pt x="974" y="2435"/>
                        <a:pt x="973" y="2424"/>
                        <a:pt x="968" y="2414"/>
                      </a:cubicBezTo>
                      <a:cubicBezTo>
                        <a:pt x="968" y="2414"/>
                        <a:pt x="969" y="2413"/>
                        <a:pt x="969" y="2412"/>
                      </a:cubicBezTo>
                      <a:cubicBezTo>
                        <a:pt x="974" y="2420"/>
                        <a:pt x="976" y="2429"/>
                        <a:pt x="975" y="2439"/>
                      </a:cubicBezTo>
                      <a:cubicBezTo>
                        <a:pt x="974" y="2448"/>
                        <a:pt x="970" y="2456"/>
                        <a:pt x="965" y="2461"/>
                      </a:cubicBezTo>
                      <a:cubicBezTo>
                        <a:pt x="969" y="2458"/>
                        <a:pt x="976" y="2458"/>
                        <a:pt x="979" y="2460"/>
                      </a:cubicBezTo>
                      <a:cubicBezTo>
                        <a:pt x="982" y="2462"/>
                        <a:pt x="984" y="2465"/>
                        <a:pt x="984" y="2468"/>
                      </a:cubicBezTo>
                      <a:cubicBezTo>
                        <a:pt x="985" y="2473"/>
                        <a:pt x="982" y="2478"/>
                        <a:pt x="976" y="2479"/>
                      </a:cubicBezTo>
                      <a:cubicBezTo>
                        <a:pt x="973" y="2479"/>
                        <a:pt x="970" y="2477"/>
                        <a:pt x="969" y="2474"/>
                      </a:cubicBezTo>
                      <a:cubicBezTo>
                        <a:pt x="967" y="2468"/>
                        <a:pt x="974" y="2465"/>
                        <a:pt x="976" y="2468"/>
                      </a:cubicBezTo>
                      <a:cubicBezTo>
                        <a:pt x="974" y="2467"/>
                        <a:pt x="972" y="2468"/>
                        <a:pt x="971" y="2470"/>
                      </a:cubicBezTo>
                      <a:cubicBezTo>
                        <a:pt x="970" y="2472"/>
                        <a:pt x="972" y="2475"/>
                        <a:pt x="974" y="2476"/>
                      </a:cubicBezTo>
                      <a:cubicBezTo>
                        <a:pt x="976" y="2476"/>
                        <a:pt x="979" y="2475"/>
                        <a:pt x="980" y="2474"/>
                      </a:cubicBezTo>
                      <a:cubicBezTo>
                        <a:pt x="984" y="2469"/>
                        <a:pt x="982" y="2462"/>
                        <a:pt x="975" y="2460"/>
                      </a:cubicBezTo>
                      <a:cubicBezTo>
                        <a:pt x="967" y="2459"/>
                        <a:pt x="961" y="2467"/>
                        <a:pt x="956" y="2470"/>
                      </a:cubicBezTo>
                      <a:cubicBezTo>
                        <a:pt x="949" y="2476"/>
                        <a:pt x="942" y="2482"/>
                        <a:pt x="939" y="2484"/>
                      </a:cubicBezTo>
                      <a:cubicBezTo>
                        <a:pt x="934" y="2488"/>
                        <a:pt x="922" y="2498"/>
                        <a:pt x="905" y="2508"/>
                      </a:cubicBezTo>
                      <a:cubicBezTo>
                        <a:pt x="909" y="2507"/>
                        <a:pt x="912" y="2506"/>
                        <a:pt x="916" y="2505"/>
                      </a:cubicBezTo>
                      <a:cubicBezTo>
                        <a:pt x="917" y="2505"/>
                        <a:pt x="931" y="2504"/>
                        <a:pt x="931" y="2506"/>
                      </a:cubicBezTo>
                      <a:cubicBezTo>
                        <a:pt x="930" y="2507"/>
                        <a:pt x="923" y="2508"/>
                        <a:pt x="921" y="2508"/>
                      </a:cubicBezTo>
                      <a:cubicBezTo>
                        <a:pt x="916" y="2509"/>
                        <a:pt x="911" y="2511"/>
                        <a:pt x="905" y="2513"/>
                      </a:cubicBezTo>
                      <a:cubicBezTo>
                        <a:pt x="903" y="2513"/>
                        <a:pt x="901" y="2514"/>
                        <a:pt x="898" y="2515"/>
                      </a:cubicBezTo>
                      <a:cubicBezTo>
                        <a:pt x="890" y="2519"/>
                        <a:pt x="884" y="2523"/>
                        <a:pt x="876" y="2528"/>
                      </a:cubicBezTo>
                      <a:cubicBezTo>
                        <a:pt x="876" y="2529"/>
                        <a:pt x="875" y="2529"/>
                        <a:pt x="874" y="2530"/>
                      </a:cubicBezTo>
                      <a:cubicBezTo>
                        <a:pt x="876" y="2529"/>
                        <a:pt x="879" y="2528"/>
                        <a:pt x="882" y="2527"/>
                      </a:cubicBezTo>
                      <a:cubicBezTo>
                        <a:pt x="889" y="2524"/>
                        <a:pt x="896" y="2523"/>
                        <a:pt x="904" y="2523"/>
                      </a:cubicBezTo>
                      <a:cubicBezTo>
                        <a:pt x="925" y="2524"/>
                        <a:pt x="935" y="2542"/>
                        <a:pt x="936" y="2560"/>
                      </a:cubicBezTo>
                      <a:cubicBezTo>
                        <a:pt x="936" y="2576"/>
                        <a:pt x="929" y="2592"/>
                        <a:pt x="915" y="2601"/>
                      </a:cubicBezTo>
                      <a:cubicBezTo>
                        <a:pt x="903" y="2607"/>
                        <a:pt x="890" y="2606"/>
                        <a:pt x="880" y="2597"/>
                      </a:cubicBezTo>
                      <a:cubicBezTo>
                        <a:pt x="876" y="2592"/>
                        <a:pt x="873" y="2588"/>
                        <a:pt x="871" y="2581"/>
                      </a:cubicBezTo>
                      <a:cubicBezTo>
                        <a:pt x="870" y="2576"/>
                        <a:pt x="871" y="2572"/>
                        <a:pt x="873" y="2567"/>
                      </a:cubicBezTo>
                      <a:cubicBezTo>
                        <a:pt x="876" y="2562"/>
                        <a:pt x="881" y="2558"/>
                        <a:pt x="888" y="2558"/>
                      </a:cubicBezTo>
                      <a:cubicBezTo>
                        <a:pt x="891" y="2558"/>
                        <a:pt x="895" y="2558"/>
                        <a:pt x="898" y="2561"/>
                      </a:cubicBezTo>
                      <a:cubicBezTo>
                        <a:pt x="901" y="2564"/>
                        <a:pt x="902" y="2568"/>
                        <a:pt x="901" y="2573"/>
                      </a:cubicBezTo>
                      <a:cubicBezTo>
                        <a:pt x="901" y="2578"/>
                        <a:pt x="898" y="2582"/>
                        <a:pt x="893" y="2583"/>
                      </a:cubicBezTo>
                      <a:cubicBezTo>
                        <a:pt x="888" y="2584"/>
                        <a:pt x="883" y="2582"/>
                        <a:pt x="881" y="2578"/>
                      </a:cubicBezTo>
                      <a:cubicBezTo>
                        <a:pt x="878" y="2573"/>
                        <a:pt x="880" y="2566"/>
                        <a:pt x="885" y="2564"/>
                      </a:cubicBezTo>
                      <a:cubicBezTo>
                        <a:pt x="891" y="2561"/>
                        <a:pt x="897" y="2563"/>
                        <a:pt x="900" y="2568"/>
                      </a:cubicBezTo>
                      <a:cubicBezTo>
                        <a:pt x="901" y="2570"/>
                        <a:pt x="901" y="2572"/>
                        <a:pt x="901" y="2574"/>
                      </a:cubicBezTo>
                      <a:cubicBezTo>
                        <a:pt x="901" y="2574"/>
                        <a:pt x="901" y="2573"/>
                        <a:pt x="901" y="2573"/>
                      </a:cubicBezTo>
                      <a:cubicBezTo>
                        <a:pt x="902" y="2568"/>
                        <a:pt x="900" y="2565"/>
                        <a:pt x="897" y="2562"/>
                      </a:cubicBezTo>
                      <a:cubicBezTo>
                        <a:pt x="894" y="2559"/>
                        <a:pt x="891" y="2558"/>
                        <a:pt x="888" y="2559"/>
                      </a:cubicBezTo>
                      <a:cubicBezTo>
                        <a:pt x="882" y="2559"/>
                        <a:pt x="877" y="2563"/>
                        <a:pt x="874" y="2568"/>
                      </a:cubicBezTo>
                      <a:cubicBezTo>
                        <a:pt x="872" y="2572"/>
                        <a:pt x="872" y="2576"/>
                        <a:pt x="873" y="2581"/>
                      </a:cubicBezTo>
                      <a:cubicBezTo>
                        <a:pt x="874" y="2587"/>
                        <a:pt x="877" y="2591"/>
                        <a:pt x="881" y="2595"/>
                      </a:cubicBezTo>
                      <a:cubicBezTo>
                        <a:pt x="891" y="2604"/>
                        <a:pt x="903" y="2605"/>
                        <a:pt x="914" y="2599"/>
                      </a:cubicBezTo>
                      <a:cubicBezTo>
                        <a:pt x="927" y="2590"/>
                        <a:pt x="933" y="2574"/>
                        <a:pt x="932" y="2559"/>
                      </a:cubicBezTo>
                      <a:cubicBezTo>
                        <a:pt x="931" y="2542"/>
                        <a:pt x="923" y="2528"/>
                        <a:pt x="904" y="2527"/>
                      </a:cubicBezTo>
                      <a:cubicBezTo>
                        <a:pt x="896" y="2527"/>
                        <a:pt x="890" y="2529"/>
                        <a:pt x="883" y="2531"/>
                      </a:cubicBezTo>
                      <a:cubicBezTo>
                        <a:pt x="858" y="2541"/>
                        <a:pt x="836" y="2548"/>
                        <a:pt x="808" y="2550"/>
                      </a:cubicBezTo>
                      <a:cubicBezTo>
                        <a:pt x="810" y="2550"/>
                        <a:pt x="811" y="2551"/>
                        <a:pt x="812" y="2551"/>
                      </a:cubicBezTo>
                      <a:cubicBezTo>
                        <a:pt x="822" y="2555"/>
                        <a:pt x="830" y="2563"/>
                        <a:pt x="825" y="2573"/>
                      </a:cubicBezTo>
                      <a:cubicBezTo>
                        <a:pt x="823" y="2581"/>
                        <a:pt x="815" y="2584"/>
                        <a:pt x="807" y="2583"/>
                      </a:cubicBezTo>
                      <a:cubicBezTo>
                        <a:pt x="802" y="2582"/>
                        <a:pt x="797" y="2578"/>
                        <a:pt x="796" y="2572"/>
                      </a:cubicBezTo>
                      <a:cubicBezTo>
                        <a:pt x="795" y="2567"/>
                        <a:pt x="799" y="2562"/>
                        <a:pt x="803" y="2565"/>
                      </a:cubicBezTo>
                      <a:cubicBezTo>
                        <a:pt x="808" y="2567"/>
                        <a:pt x="806" y="2572"/>
                        <a:pt x="811" y="2574"/>
                      </a:cubicBezTo>
                      <a:cubicBezTo>
                        <a:pt x="814" y="2576"/>
                        <a:pt x="818" y="2577"/>
                        <a:pt x="821" y="2573"/>
                      </a:cubicBezTo>
                      <a:cubicBezTo>
                        <a:pt x="825" y="2566"/>
                        <a:pt x="819" y="2559"/>
                        <a:pt x="813" y="2556"/>
                      </a:cubicBezTo>
                      <a:cubicBezTo>
                        <a:pt x="800" y="2550"/>
                        <a:pt x="792" y="2552"/>
                        <a:pt x="779" y="2552"/>
                      </a:cubicBezTo>
                      <a:cubicBezTo>
                        <a:pt x="769" y="2552"/>
                        <a:pt x="760" y="2551"/>
                        <a:pt x="750" y="2549"/>
                      </a:cubicBezTo>
                      <a:cubicBezTo>
                        <a:pt x="720" y="2542"/>
                        <a:pt x="696" y="2525"/>
                        <a:pt x="678" y="2501"/>
                      </a:cubicBezTo>
                      <a:cubicBezTo>
                        <a:pt x="680" y="2506"/>
                        <a:pt x="680" y="2513"/>
                        <a:pt x="677" y="2517"/>
                      </a:cubicBezTo>
                      <a:cubicBezTo>
                        <a:pt x="674" y="2521"/>
                        <a:pt x="669" y="2523"/>
                        <a:pt x="663" y="2520"/>
                      </a:cubicBezTo>
                      <a:cubicBezTo>
                        <a:pt x="664" y="2520"/>
                        <a:pt x="665" y="2518"/>
                        <a:pt x="665" y="2517"/>
                      </a:cubicBezTo>
                      <a:cubicBezTo>
                        <a:pt x="676" y="2522"/>
                        <a:pt x="679" y="2507"/>
                        <a:pt x="674" y="2497"/>
                      </a:cubicBezTo>
                      <a:cubicBezTo>
                        <a:pt x="674" y="2497"/>
                        <a:pt x="674" y="2497"/>
                        <a:pt x="674" y="2497"/>
                      </a:cubicBezTo>
                      <a:cubicBezTo>
                        <a:pt x="669" y="2489"/>
                        <a:pt x="664" y="2480"/>
                        <a:pt x="660" y="2471"/>
                      </a:cubicBezTo>
                      <a:cubicBezTo>
                        <a:pt x="659" y="2484"/>
                        <a:pt x="650" y="2498"/>
                        <a:pt x="635" y="2502"/>
                      </a:cubicBezTo>
                      <a:cubicBezTo>
                        <a:pt x="628" y="2503"/>
                        <a:pt x="620" y="2502"/>
                        <a:pt x="613" y="2499"/>
                      </a:cubicBezTo>
                      <a:cubicBezTo>
                        <a:pt x="606" y="2495"/>
                        <a:pt x="602" y="2489"/>
                        <a:pt x="599" y="2481"/>
                      </a:cubicBezTo>
                      <a:cubicBezTo>
                        <a:pt x="597" y="2474"/>
                        <a:pt x="597" y="2467"/>
                        <a:pt x="599" y="2460"/>
                      </a:cubicBezTo>
                      <a:cubicBezTo>
                        <a:pt x="602" y="2453"/>
                        <a:pt x="606" y="2448"/>
                        <a:pt x="613" y="2444"/>
                      </a:cubicBezTo>
                      <a:cubicBezTo>
                        <a:pt x="620" y="2441"/>
                        <a:pt x="627" y="2440"/>
                        <a:pt x="634" y="2444"/>
                      </a:cubicBezTo>
                      <a:cubicBezTo>
                        <a:pt x="638" y="2446"/>
                        <a:pt x="641" y="2450"/>
                        <a:pt x="643" y="2455"/>
                      </a:cubicBezTo>
                      <a:cubicBezTo>
                        <a:pt x="644" y="2461"/>
                        <a:pt x="642" y="2468"/>
                        <a:pt x="637" y="2473"/>
                      </a:cubicBezTo>
                      <a:cubicBezTo>
                        <a:pt x="632" y="2477"/>
                        <a:pt x="625" y="2477"/>
                        <a:pt x="620" y="2475"/>
                      </a:cubicBezTo>
                      <a:cubicBezTo>
                        <a:pt x="612" y="2471"/>
                        <a:pt x="610" y="2462"/>
                        <a:pt x="613" y="2455"/>
                      </a:cubicBezTo>
                      <a:cubicBezTo>
                        <a:pt x="617" y="2447"/>
                        <a:pt x="626" y="2445"/>
                        <a:pt x="633" y="2448"/>
                      </a:cubicBezTo>
                      <a:cubicBezTo>
                        <a:pt x="637" y="2450"/>
                        <a:pt x="639" y="2453"/>
                        <a:pt x="640" y="2456"/>
                      </a:cubicBezTo>
                      <a:cubicBezTo>
                        <a:pt x="640" y="2455"/>
                        <a:pt x="640" y="2455"/>
                        <a:pt x="640" y="2455"/>
                      </a:cubicBezTo>
                      <a:cubicBezTo>
                        <a:pt x="639" y="2451"/>
                        <a:pt x="636" y="2448"/>
                        <a:pt x="633" y="2446"/>
                      </a:cubicBezTo>
                      <a:cubicBezTo>
                        <a:pt x="626" y="2444"/>
                        <a:pt x="620" y="2444"/>
                        <a:pt x="614" y="2447"/>
                      </a:cubicBezTo>
                      <a:cubicBezTo>
                        <a:pt x="609" y="2450"/>
                        <a:pt x="605" y="2455"/>
                        <a:pt x="602" y="2461"/>
                      </a:cubicBezTo>
                      <a:cubicBezTo>
                        <a:pt x="600" y="2468"/>
                        <a:pt x="600" y="2474"/>
                        <a:pt x="602" y="2480"/>
                      </a:cubicBezTo>
                      <a:cubicBezTo>
                        <a:pt x="604" y="2487"/>
                        <a:pt x="609" y="2492"/>
                        <a:pt x="615" y="2496"/>
                      </a:cubicBezTo>
                      <a:cubicBezTo>
                        <a:pt x="621" y="2499"/>
                        <a:pt x="628" y="2500"/>
                        <a:pt x="635" y="2499"/>
                      </a:cubicBezTo>
                      <a:cubicBezTo>
                        <a:pt x="653" y="2495"/>
                        <a:pt x="661" y="2476"/>
                        <a:pt x="656" y="2462"/>
                      </a:cubicBezTo>
                      <a:cubicBezTo>
                        <a:pt x="647" y="2435"/>
                        <a:pt x="647" y="2413"/>
                        <a:pt x="652" y="2385"/>
                      </a:cubicBezTo>
                      <a:cubicBezTo>
                        <a:pt x="653" y="2382"/>
                        <a:pt x="653" y="2379"/>
                        <a:pt x="654" y="2376"/>
                      </a:cubicBezTo>
                      <a:cubicBezTo>
                        <a:pt x="653" y="2378"/>
                        <a:pt x="652" y="2380"/>
                        <a:pt x="651" y="2382"/>
                      </a:cubicBezTo>
                      <a:cubicBezTo>
                        <a:pt x="645" y="2391"/>
                        <a:pt x="639" y="2397"/>
                        <a:pt x="630" y="2402"/>
                      </a:cubicBezTo>
                      <a:cubicBezTo>
                        <a:pt x="637" y="2395"/>
                        <a:pt x="642" y="2389"/>
                        <a:pt x="648" y="2380"/>
                      </a:cubicBezTo>
                      <a:cubicBezTo>
                        <a:pt x="648" y="2380"/>
                        <a:pt x="649" y="2379"/>
                        <a:pt x="649" y="2378"/>
                      </a:cubicBezTo>
                      <a:cubicBezTo>
                        <a:pt x="643" y="2385"/>
                        <a:pt x="630" y="2383"/>
                        <a:pt x="622" y="2379"/>
                      </a:cubicBezTo>
                      <a:cubicBezTo>
                        <a:pt x="618" y="2377"/>
                        <a:pt x="614" y="2374"/>
                        <a:pt x="611" y="2371"/>
                      </a:cubicBezTo>
                      <a:cubicBezTo>
                        <a:pt x="605" y="2366"/>
                        <a:pt x="601" y="2355"/>
                        <a:pt x="604" y="2347"/>
                      </a:cubicBezTo>
                      <a:cubicBezTo>
                        <a:pt x="597" y="2343"/>
                        <a:pt x="593" y="2336"/>
                        <a:pt x="591" y="2329"/>
                      </a:cubicBezTo>
                      <a:cubicBezTo>
                        <a:pt x="587" y="2320"/>
                        <a:pt x="580" y="2312"/>
                        <a:pt x="571" y="2314"/>
                      </a:cubicBezTo>
                      <a:cubicBezTo>
                        <a:pt x="578" y="2305"/>
                        <a:pt x="594" y="2312"/>
                        <a:pt x="601" y="2318"/>
                      </a:cubicBezTo>
                      <a:cubicBezTo>
                        <a:pt x="610" y="2328"/>
                        <a:pt x="611" y="2342"/>
                        <a:pt x="613" y="2356"/>
                      </a:cubicBezTo>
                      <a:cubicBezTo>
                        <a:pt x="614" y="2366"/>
                        <a:pt x="618" y="2372"/>
                        <a:pt x="625" y="2376"/>
                      </a:cubicBezTo>
                      <a:cubicBezTo>
                        <a:pt x="632" y="2380"/>
                        <a:pt x="642" y="2383"/>
                        <a:pt x="649" y="2378"/>
                      </a:cubicBezTo>
                      <a:cubicBezTo>
                        <a:pt x="648" y="2379"/>
                        <a:pt x="646" y="2380"/>
                        <a:pt x="645" y="2380"/>
                      </a:cubicBezTo>
                      <a:cubicBezTo>
                        <a:pt x="640" y="2381"/>
                        <a:pt x="635" y="2379"/>
                        <a:pt x="632" y="2372"/>
                      </a:cubicBezTo>
                      <a:cubicBezTo>
                        <a:pt x="633" y="2373"/>
                        <a:pt x="635" y="2372"/>
                        <a:pt x="636" y="2372"/>
                      </a:cubicBezTo>
                      <a:cubicBezTo>
                        <a:pt x="640" y="2378"/>
                        <a:pt x="646" y="2379"/>
                        <a:pt x="651" y="2373"/>
                      </a:cubicBezTo>
                      <a:cubicBezTo>
                        <a:pt x="654" y="2371"/>
                        <a:pt x="656" y="2368"/>
                        <a:pt x="657" y="2365"/>
                      </a:cubicBezTo>
                      <a:cubicBezTo>
                        <a:pt x="667" y="2334"/>
                        <a:pt x="684" y="2307"/>
                        <a:pt x="705" y="2284"/>
                      </a:cubicBezTo>
                      <a:cubicBezTo>
                        <a:pt x="686" y="2302"/>
                        <a:pt x="662" y="2320"/>
                        <a:pt x="635" y="2319"/>
                      </a:cubicBezTo>
                      <a:cubicBezTo>
                        <a:pt x="622" y="2319"/>
                        <a:pt x="612" y="2314"/>
                        <a:pt x="603" y="2304"/>
                      </a:cubicBezTo>
                      <a:cubicBezTo>
                        <a:pt x="596" y="2295"/>
                        <a:pt x="592" y="2285"/>
                        <a:pt x="592" y="2274"/>
                      </a:cubicBezTo>
                      <a:cubicBezTo>
                        <a:pt x="591" y="2249"/>
                        <a:pt x="611" y="2228"/>
                        <a:pt x="636" y="2227"/>
                      </a:cubicBezTo>
                      <a:cubicBezTo>
                        <a:pt x="658" y="2226"/>
                        <a:pt x="682" y="2241"/>
                        <a:pt x="678" y="2266"/>
                      </a:cubicBezTo>
                      <a:cubicBezTo>
                        <a:pt x="677" y="2276"/>
                        <a:pt x="670" y="2286"/>
                        <a:pt x="659" y="2287"/>
                      </a:cubicBezTo>
                      <a:cubicBezTo>
                        <a:pt x="656" y="2287"/>
                        <a:pt x="653" y="2287"/>
                        <a:pt x="650" y="2285"/>
                      </a:cubicBezTo>
                      <a:cubicBezTo>
                        <a:pt x="650" y="2285"/>
                        <a:pt x="650" y="2285"/>
                        <a:pt x="650" y="2285"/>
                      </a:cubicBezTo>
                      <a:cubicBezTo>
                        <a:pt x="642" y="2281"/>
                        <a:pt x="638" y="2272"/>
                        <a:pt x="642" y="2263"/>
                      </a:cubicBezTo>
                      <a:cubicBezTo>
                        <a:pt x="647" y="2255"/>
                        <a:pt x="656" y="2252"/>
                        <a:pt x="664" y="2256"/>
                      </a:cubicBezTo>
                      <a:cubicBezTo>
                        <a:pt x="672" y="2260"/>
                        <a:pt x="676" y="2270"/>
                        <a:pt x="672" y="2278"/>
                      </a:cubicBezTo>
                      <a:cubicBezTo>
                        <a:pt x="670" y="2282"/>
                        <a:pt x="667" y="2284"/>
                        <a:pt x="664" y="2286"/>
                      </a:cubicBezTo>
                      <a:cubicBezTo>
                        <a:pt x="664" y="2286"/>
                        <a:pt x="664" y="2286"/>
                        <a:pt x="664" y="2286"/>
                      </a:cubicBezTo>
                      <a:cubicBezTo>
                        <a:pt x="672" y="2282"/>
                        <a:pt x="677" y="2274"/>
                        <a:pt x="678" y="2265"/>
                      </a:cubicBezTo>
                      <a:cubicBezTo>
                        <a:pt x="679" y="2242"/>
                        <a:pt x="656" y="2229"/>
                        <a:pt x="636" y="2230"/>
                      </a:cubicBezTo>
                      <a:cubicBezTo>
                        <a:pt x="612" y="2231"/>
                        <a:pt x="593" y="2251"/>
                        <a:pt x="594" y="2274"/>
                      </a:cubicBezTo>
                      <a:cubicBezTo>
                        <a:pt x="594" y="2278"/>
                        <a:pt x="595" y="2282"/>
                        <a:pt x="596" y="2286"/>
                      </a:cubicBezTo>
                      <a:cubicBezTo>
                        <a:pt x="596" y="2283"/>
                        <a:pt x="596" y="2281"/>
                        <a:pt x="597" y="2278"/>
                      </a:cubicBezTo>
                      <a:cubicBezTo>
                        <a:pt x="599" y="2270"/>
                        <a:pt x="606" y="2263"/>
                        <a:pt x="614" y="2262"/>
                      </a:cubicBezTo>
                      <a:cubicBezTo>
                        <a:pt x="622" y="2262"/>
                        <a:pt x="630" y="2266"/>
                        <a:pt x="630" y="2276"/>
                      </a:cubicBezTo>
                      <a:cubicBezTo>
                        <a:pt x="630" y="2282"/>
                        <a:pt x="626" y="2286"/>
                        <a:pt x="622" y="2287"/>
                      </a:cubicBezTo>
                      <a:cubicBezTo>
                        <a:pt x="612" y="2290"/>
                        <a:pt x="608" y="2279"/>
                        <a:pt x="612" y="2275"/>
                      </a:cubicBezTo>
                      <a:cubicBezTo>
                        <a:pt x="611" y="2279"/>
                        <a:pt x="613" y="2282"/>
                        <a:pt x="615" y="2283"/>
                      </a:cubicBezTo>
                      <a:cubicBezTo>
                        <a:pt x="619" y="2285"/>
                        <a:pt x="624" y="2283"/>
                        <a:pt x="625" y="2279"/>
                      </a:cubicBezTo>
                      <a:cubicBezTo>
                        <a:pt x="626" y="2275"/>
                        <a:pt x="625" y="2271"/>
                        <a:pt x="622" y="2269"/>
                      </a:cubicBezTo>
                      <a:cubicBezTo>
                        <a:pt x="617" y="2265"/>
                        <a:pt x="610" y="2266"/>
                        <a:pt x="605" y="2270"/>
                      </a:cubicBezTo>
                      <a:cubicBezTo>
                        <a:pt x="595" y="2279"/>
                        <a:pt x="598" y="2293"/>
                        <a:pt x="606" y="2302"/>
                      </a:cubicBezTo>
                      <a:cubicBezTo>
                        <a:pt x="614" y="2311"/>
                        <a:pt x="623" y="2315"/>
                        <a:pt x="636" y="2316"/>
                      </a:cubicBezTo>
                      <a:cubicBezTo>
                        <a:pt x="673" y="2317"/>
                        <a:pt x="708" y="2274"/>
                        <a:pt x="741" y="2251"/>
                      </a:cubicBezTo>
                      <a:cubicBezTo>
                        <a:pt x="733" y="2253"/>
                        <a:pt x="725" y="2253"/>
                        <a:pt x="716" y="2251"/>
                      </a:cubicBezTo>
                      <a:cubicBezTo>
                        <a:pt x="712" y="2250"/>
                        <a:pt x="708" y="2248"/>
                        <a:pt x="705" y="2247"/>
                      </a:cubicBezTo>
                      <a:cubicBezTo>
                        <a:pt x="705" y="2246"/>
                        <a:pt x="706" y="2245"/>
                        <a:pt x="706" y="2244"/>
                      </a:cubicBezTo>
                      <a:cubicBezTo>
                        <a:pt x="715" y="2248"/>
                        <a:pt x="725" y="2249"/>
                        <a:pt x="735" y="2248"/>
                      </a:cubicBezTo>
                      <a:cubicBezTo>
                        <a:pt x="741" y="2248"/>
                        <a:pt x="747" y="2246"/>
                        <a:pt x="752" y="2244"/>
                      </a:cubicBezTo>
                      <a:cubicBezTo>
                        <a:pt x="745" y="2245"/>
                        <a:pt x="737" y="2243"/>
                        <a:pt x="733" y="2240"/>
                      </a:cubicBezTo>
                      <a:cubicBezTo>
                        <a:pt x="729" y="2237"/>
                        <a:pt x="726" y="2233"/>
                        <a:pt x="726" y="2228"/>
                      </a:cubicBezTo>
                      <a:cubicBezTo>
                        <a:pt x="725" y="2220"/>
                        <a:pt x="729" y="2212"/>
                        <a:pt x="739" y="2211"/>
                      </a:cubicBezTo>
                      <a:cubicBezTo>
                        <a:pt x="744" y="2211"/>
                        <a:pt x="749" y="2214"/>
                        <a:pt x="750" y="2219"/>
                      </a:cubicBezTo>
                      <a:cubicBezTo>
                        <a:pt x="753" y="2228"/>
                        <a:pt x="743" y="2233"/>
                        <a:pt x="739" y="2229"/>
                      </a:cubicBezTo>
                      <a:cubicBezTo>
                        <a:pt x="742" y="2230"/>
                        <a:pt x="745" y="2228"/>
                        <a:pt x="746" y="2225"/>
                      </a:cubicBezTo>
                      <a:cubicBezTo>
                        <a:pt x="748" y="2222"/>
                        <a:pt x="746" y="2217"/>
                        <a:pt x="742" y="2216"/>
                      </a:cubicBezTo>
                      <a:cubicBezTo>
                        <a:pt x="738" y="2215"/>
                        <a:pt x="734" y="2216"/>
                        <a:pt x="732" y="2219"/>
                      </a:cubicBezTo>
                      <a:cubicBezTo>
                        <a:pt x="728" y="2224"/>
                        <a:pt x="730" y="2232"/>
                        <a:pt x="734" y="2236"/>
                      </a:cubicBezTo>
                      <a:cubicBezTo>
                        <a:pt x="737" y="2239"/>
                        <a:pt x="742" y="2241"/>
                        <a:pt x="748" y="2242"/>
                      </a:cubicBezTo>
                      <a:cubicBezTo>
                        <a:pt x="755" y="2242"/>
                        <a:pt x="760" y="2239"/>
                        <a:pt x="767" y="2234"/>
                      </a:cubicBezTo>
                      <a:cubicBezTo>
                        <a:pt x="788" y="2222"/>
                        <a:pt x="810" y="2213"/>
                        <a:pt x="833" y="2205"/>
                      </a:cubicBezTo>
                      <a:cubicBezTo>
                        <a:pt x="837" y="2204"/>
                        <a:pt x="860" y="2198"/>
                        <a:pt x="878" y="2195"/>
                      </a:cubicBezTo>
                      <a:cubicBezTo>
                        <a:pt x="857" y="2191"/>
                        <a:pt x="837" y="2182"/>
                        <a:pt x="821" y="2167"/>
                      </a:cubicBezTo>
                      <a:cubicBezTo>
                        <a:pt x="815" y="2163"/>
                        <a:pt x="812" y="2158"/>
                        <a:pt x="808" y="2154"/>
                      </a:cubicBezTo>
                      <a:cubicBezTo>
                        <a:pt x="801" y="2146"/>
                        <a:pt x="791" y="2133"/>
                        <a:pt x="780" y="2139"/>
                      </a:cubicBezTo>
                      <a:cubicBezTo>
                        <a:pt x="776" y="2141"/>
                        <a:pt x="772" y="2147"/>
                        <a:pt x="774" y="2151"/>
                      </a:cubicBezTo>
                      <a:cubicBezTo>
                        <a:pt x="775" y="2154"/>
                        <a:pt x="778" y="2156"/>
                        <a:pt x="781" y="2156"/>
                      </a:cubicBezTo>
                      <a:cubicBezTo>
                        <a:pt x="784" y="2157"/>
                        <a:pt x="787" y="2154"/>
                        <a:pt x="787" y="2150"/>
                      </a:cubicBezTo>
                      <a:cubicBezTo>
                        <a:pt x="786" y="2148"/>
                        <a:pt x="784" y="2146"/>
                        <a:pt x="782" y="2146"/>
                      </a:cubicBezTo>
                      <a:cubicBezTo>
                        <a:pt x="786" y="2143"/>
                        <a:pt x="792" y="2150"/>
                        <a:pt x="788" y="2156"/>
                      </a:cubicBezTo>
                      <a:cubicBezTo>
                        <a:pt x="786" y="2159"/>
                        <a:pt x="782" y="2161"/>
                        <a:pt x="778" y="2159"/>
                      </a:cubicBezTo>
                      <a:cubicBezTo>
                        <a:pt x="770" y="2156"/>
                        <a:pt x="769" y="2149"/>
                        <a:pt x="771" y="2143"/>
                      </a:cubicBezTo>
                      <a:cubicBezTo>
                        <a:pt x="774" y="2137"/>
                        <a:pt x="781" y="2134"/>
                        <a:pt x="788" y="2135"/>
                      </a:cubicBezTo>
                      <a:cubicBezTo>
                        <a:pt x="791" y="2135"/>
                        <a:pt x="794" y="2136"/>
                        <a:pt x="796" y="2138"/>
                      </a:cubicBezTo>
                      <a:cubicBezTo>
                        <a:pt x="789" y="2128"/>
                        <a:pt x="784" y="2119"/>
                        <a:pt x="780" y="2110"/>
                      </a:cubicBezTo>
                      <a:cubicBezTo>
                        <a:pt x="773" y="2094"/>
                        <a:pt x="771" y="2066"/>
                        <a:pt x="761" y="2055"/>
                      </a:cubicBezTo>
                      <a:cubicBezTo>
                        <a:pt x="758" y="2052"/>
                        <a:pt x="756" y="2051"/>
                        <a:pt x="753" y="2049"/>
                      </a:cubicBezTo>
                      <a:cubicBezTo>
                        <a:pt x="747" y="2047"/>
                        <a:pt x="741" y="2047"/>
                        <a:pt x="736" y="2048"/>
                      </a:cubicBezTo>
                      <a:cubicBezTo>
                        <a:pt x="729" y="2050"/>
                        <a:pt x="724" y="2055"/>
                        <a:pt x="721" y="2061"/>
                      </a:cubicBezTo>
                      <a:cubicBezTo>
                        <a:pt x="717" y="2068"/>
                        <a:pt x="716" y="2076"/>
                        <a:pt x="718" y="2084"/>
                      </a:cubicBezTo>
                      <a:cubicBezTo>
                        <a:pt x="720" y="2091"/>
                        <a:pt x="725" y="2097"/>
                        <a:pt x="731" y="2101"/>
                      </a:cubicBezTo>
                      <a:cubicBezTo>
                        <a:pt x="738" y="2105"/>
                        <a:pt x="746" y="2106"/>
                        <a:pt x="753" y="2102"/>
                      </a:cubicBezTo>
                      <a:cubicBezTo>
                        <a:pt x="757" y="2099"/>
                        <a:pt x="760" y="2094"/>
                        <a:pt x="761" y="2089"/>
                      </a:cubicBezTo>
                      <a:cubicBezTo>
                        <a:pt x="761" y="2089"/>
                        <a:pt x="761" y="2090"/>
                        <a:pt x="761" y="2090"/>
                      </a:cubicBezTo>
                      <a:cubicBezTo>
                        <a:pt x="758" y="2099"/>
                        <a:pt x="746" y="2099"/>
                        <a:pt x="748" y="2089"/>
                      </a:cubicBezTo>
                      <a:cubicBezTo>
                        <a:pt x="749" y="2085"/>
                        <a:pt x="756" y="2080"/>
                        <a:pt x="750" y="2071"/>
                      </a:cubicBezTo>
                      <a:cubicBezTo>
                        <a:pt x="754" y="2073"/>
                        <a:pt x="757" y="2076"/>
                        <a:pt x="759" y="2079"/>
                      </a:cubicBezTo>
                      <a:cubicBezTo>
                        <a:pt x="760" y="2080"/>
                        <a:pt x="760" y="2081"/>
                        <a:pt x="761" y="2083"/>
                      </a:cubicBezTo>
                      <a:cubicBezTo>
                        <a:pt x="763" y="2090"/>
                        <a:pt x="760" y="2098"/>
                        <a:pt x="753" y="2103"/>
                      </a:cubicBezTo>
                      <a:cubicBezTo>
                        <a:pt x="746" y="2107"/>
                        <a:pt x="738" y="2106"/>
                        <a:pt x="731" y="2102"/>
                      </a:cubicBezTo>
                      <a:cubicBezTo>
                        <a:pt x="723" y="2098"/>
                        <a:pt x="719" y="2092"/>
                        <a:pt x="717" y="2084"/>
                      </a:cubicBezTo>
                      <a:cubicBezTo>
                        <a:pt x="714" y="2076"/>
                        <a:pt x="715" y="2067"/>
                        <a:pt x="719" y="2060"/>
                      </a:cubicBezTo>
                      <a:cubicBezTo>
                        <a:pt x="723" y="2053"/>
                        <a:pt x="728" y="2048"/>
                        <a:pt x="736" y="2046"/>
                      </a:cubicBezTo>
                      <a:cubicBezTo>
                        <a:pt x="742" y="2044"/>
                        <a:pt x="748" y="2044"/>
                        <a:pt x="754" y="2047"/>
                      </a:cubicBezTo>
                      <a:cubicBezTo>
                        <a:pt x="758" y="2048"/>
                        <a:pt x="760" y="2050"/>
                        <a:pt x="763" y="2053"/>
                      </a:cubicBezTo>
                      <a:cubicBezTo>
                        <a:pt x="764" y="2053"/>
                        <a:pt x="764" y="2053"/>
                        <a:pt x="764" y="2053"/>
                      </a:cubicBezTo>
                      <a:cubicBezTo>
                        <a:pt x="764" y="2053"/>
                        <a:pt x="764" y="2053"/>
                        <a:pt x="764" y="2052"/>
                      </a:cubicBezTo>
                      <a:cubicBezTo>
                        <a:pt x="764" y="2051"/>
                        <a:pt x="764" y="2051"/>
                        <a:pt x="764" y="2051"/>
                      </a:cubicBezTo>
                      <a:cubicBezTo>
                        <a:pt x="763" y="2046"/>
                        <a:pt x="762" y="2040"/>
                        <a:pt x="762" y="2035"/>
                      </a:cubicBezTo>
                      <a:cubicBezTo>
                        <a:pt x="762" y="2021"/>
                        <a:pt x="766" y="2003"/>
                        <a:pt x="778" y="1995"/>
                      </a:cubicBezTo>
                      <a:cubicBezTo>
                        <a:pt x="784" y="1991"/>
                        <a:pt x="789" y="1991"/>
                        <a:pt x="796" y="1992"/>
                      </a:cubicBezTo>
                      <a:cubicBezTo>
                        <a:pt x="798" y="1992"/>
                        <a:pt x="798" y="1992"/>
                        <a:pt x="798" y="1992"/>
                      </a:cubicBezTo>
                      <a:cubicBezTo>
                        <a:pt x="805" y="1994"/>
                        <a:pt x="811" y="1998"/>
                        <a:pt x="815" y="2004"/>
                      </a:cubicBezTo>
                      <a:cubicBezTo>
                        <a:pt x="819" y="2009"/>
                        <a:pt x="821" y="2016"/>
                        <a:pt x="820" y="2023"/>
                      </a:cubicBezTo>
                      <a:cubicBezTo>
                        <a:pt x="819" y="2030"/>
                        <a:pt x="815" y="2036"/>
                        <a:pt x="808" y="2039"/>
                      </a:cubicBezTo>
                      <a:cubicBezTo>
                        <a:pt x="803" y="2042"/>
                        <a:pt x="799" y="2041"/>
                        <a:pt x="794" y="2039"/>
                      </a:cubicBezTo>
                      <a:cubicBezTo>
                        <a:pt x="789" y="2037"/>
                        <a:pt x="786" y="2032"/>
                        <a:pt x="785" y="2027"/>
                      </a:cubicBezTo>
                      <a:cubicBezTo>
                        <a:pt x="785" y="2024"/>
                        <a:pt x="785" y="2021"/>
                        <a:pt x="786" y="2019"/>
                      </a:cubicBezTo>
                      <a:cubicBezTo>
                        <a:pt x="785" y="2021"/>
                        <a:pt x="785" y="2024"/>
                        <a:pt x="785" y="2027"/>
                      </a:cubicBezTo>
                      <a:cubicBezTo>
                        <a:pt x="786" y="2032"/>
                        <a:pt x="790" y="2036"/>
                        <a:pt x="795" y="2039"/>
                      </a:cubicBezTo>
                      <a:cubicBezTo>
                        <a:pt x="799" y="2041"/>
                        <a:pt x="803" y="2041"/>
                        <a:pt x="808" y="2039"/>
                      </a:cubicBezTo>
                      <a:cubicBezTo>
                        <a:pt x="814" y="2035"/>
                        <a:pt x="817" y="2029"/>
                        <a:pt x="818" y="2022"/>
                      </a:cubicBezTo>
                      <a:cubicBezTo>
                        <a:pt x="819" y="2016"/>
                        <a:pt x="817" y="2010"/>
                        <a:pt x="813" y="2005"/>
                      </a:cubicBezTo>
                      <a:cubicBezTo>
                        <a:pt x="809" y="1999"/>
                        <a:pt x="803" y="1996"/>
                        <a:pt x="795" y="1994"/>
                      </a:cubicBezTo>
                      <a:cubicBezTo>
                        <a:pt x="790" y="1993"/>
                        <a:pt x="785" y="1994"/>
                        <a:pt x="780" y="1998"/>
                      </a:cubicBezTo>
                      <a:cubicBezTo>
                        <a:pt x="769" y="2006"/>
                        <a:pt x="766" y="2025"/>
                        <a:pt x="766" y="2038"/>
                      </a:cubicBezTo>
                      <a:cubicBezTo>
                        <a:pt x="767" y="2044"/>
                        <a:pt x="768" y="2052"/>
                        <a:pt x="770" y="2060"/>
                      </a:cubicBezTo>
                      <a:cubicBezTo>
                        <a:pt x="770" y="2058"/>
                        <a:pt x="771" y="2057"/>
                        <a:pt x="771" y="2056"/>
                      </a:cubicBezTo>
                      <a:cubicBezTo>
                        <a:pt x="773" y="2049"/>
                        <a:pt x="780" y="2045"/>
                        <a:pt x="786" y="2045"/>
                      </a:cubicBezTo>
                      <a:cubicBezTo>
                        <a:pt x="792" y="2045"/>
                        <a:pt x="798" y="2050"/>
                        <a:pt x="797" y="2058"/>
                      </a:cubicBezTo>
                      <a:cubicBezTo>
                        <a:pt x="797" y="2062"/>
                        <a:pt x="794" y="2065"/>
                        <a:pt x="790" y="2066"/>
                      </a:cubicBezTo>
                      <a:cubicBezTo>
                        <a:pt x="782" y="2067"/>
                        <a:pt x="779" y="2058"/>
                        <a:pt x="783" y="2055"/>
                      </a:cubicBezTo>
                      <a:cubicBezTo>
                        <a:pt x="782" y="2058"/>
                        <a:pt x="783" y="2060"/>
                        <a:pt x="785" y="2062"/>
                      </a:cubicBezTo>
                      <a:cubicBezTo>
                        <a:pt x="788" y="2064"/>
                        <a:pt x="792" y="2062"/>
                        <a:pt x="793" y="2059"/>
                      </a:cubicBezTo>
                      <a:cubicBezTo>
                        <a:pt x="795" y="2057"/>
                        <a:pt x="794" y="2053"/>
                        <a:pt x="792" y="2051"/>
                      </a:cubicBezTo>
                      <a:cubicBezTo>
                        <a:pt x="789" y="2047"/>
                        <a:pt x="783" y="2048"/>
                        <a:pt x="778" y="2051"/>
                      </a:cubicBezTo>
                      <a:cubicBezTo>
                        <a:pt x="776" y="2053"/>
                        <a:pt x="774" y="2057"/>
                        <a:pt x="773" y="2061"/>
                      </a:cubicBezTo>
                      <a:cubicBezTo>
                        <a:pt x="769" y="2075"/>
                        <a:pt x="784" y="2114"/>
                        <a:pt x="792" y="2124"/>
                      </a:cubicBezTo>
                      <a:cubicBezTo>
                        <a:pt x="788" y="2111"/>
                        <a:pt x="788" y="2096"/>
                        <a:pt x="792" y="2081"/>
                      </a:cubicBezTo>
                      <a:cubicBezTo>
                        <a:pt x="802" y="2047"/>
                        <a:pt x="840" y="2015"/>
                        <a:pt x="876" y="2030"/>
                      </a:cubicBezTo>
                      <a:cubicBezTo>
                        <a:pt x="887" y="2035"/>
                        <a:pt x="896" y="2047"/>
                        <a:pt x="894" y="2060"/>
                      </a:cubicBezTo>
                      <a:cubicBezTo>
                        <a:pt x="892" y="2070"/>
                        <a:pt x="885" y="2078"/>
                        <a:pt x="874" y="2078"/>
                      </a:cubicBezTo>
                      <a:cubicBezTo>
                        <a:pt x="864" y="2078"/>
                        <a:pt x="856" y="2072"/>
                        <a:pt x="853" y="2062"/>
                      </a:cubicBezTo>
                      <a:cubicBezTo>
                        <a:pt x="852" y="2057"/>
                        <a:pt x="854" y="2051"/>
                        <a:pt x="857" y="2046"/>
                      </a:cubicBezTo>
                      <a:cubicBezTo>
                        <a:pt x="859" y="2044"/>
                        <a:pt x="860" y="2043"/>
                        <a:pt x="862" y="2042"/>
                      </a:cubicBezTo>
                      <a:cubicBezTo>
                        <a:pt x="866" y="2040"/>
                        <a:pt x="872" y="2039"/>
                        <a:pt x="877" y="2042"/>
                      </a:cubicBezTo>
                      <a:cubicBezTo>
                        <a:pt x="885" y="2046"/>
                        <a:pt x="888" y="2055"/>
                        <a:pt x="884" y="2063"/>
                      </a:cubicBezTo>
                      <a:cubicBezTo>
                        <a:pt x="880" y="2071"/>
                        <a:pt x="870" y="2074"/>
                        <a:pt x="863" y="2070"/>
                      </a:cubicBezTo>
                      <a:cubicBezTo>
                        <a:pt x="859" y="2068"/>
                        <a:pt x="856" y="2064"/>
                        <a:pt x="855" y="2060"/>
                      </a:cubicBezTo>
                      <a:cubicBezTo>
                        <a:pt x="855" y="2060"/>
                        <a:pt x="855" y="2061"/>
                        <a:pt x="855" y="2062"/>
                      </a:cubicBezTo>
                      <a:cubicBezTo>
                        <a:pt x="858" y="2071"/>
                        <a:pt x="865" y="2076"/>
                        <a:pt x="874" y="2076"/>
                      </a:cubicBezTo>
                      <a:cubicBezTo>
                        <a:pt x="883" y="2075"/>
                        <a:pt x="890" y="2068"/>
                        <a:pt x="891" y="2059"/>
                      </a:cubicBezTo>
                      <a:cubicBezTo>
                        <a:pt x="892" y="2048"/>
                        <a:pt x="884" y="2038"/>
                        <a:pt x="874" y="2034"/>
                      </a:cubicBezTo>
                      <a:cubicBezTo>
                        <a:pt x="840" y="2021"/>
                        <a:pt x="807" y="2052"/>
                        <a:pt x="797" y="2082"/>
                      </a:cubicBezTo>
                      <a:cubicBezTo>
                        <a:pt x="789" y="2114"/>
                        <a:pt x="801" y="2142"/>
                        <a:pt x="825" y="2163"/>
                      </a:cubicBezTo>
                      <a:cubicBezTo>
                        <a:pt x="874" y="2205"/>
                        <a:pt x="938" y="2194"/>
                        <a:pt x="991" y="2166"/>
                      </a:cubicBezTo>
                      <a:cubicBezTo>
                        <a:pt x="1011" y="2156"/>
                        <a:pt x="1025" y="2146"/>
                        <a:pt x="1039" y="2130"/>
                      </a:cubicBezTo>
                      <a:cubicBezTo>
                        <a:pt x="1054" y="2113"/>
                        <a:pt x="1065" y="2092"/>
                        <a:pt x="1064" y="2073"/>
                      </a:cubicBezTo>
                      <a:cubicBezTo>
                        <a:pt x="1064" y="2073"/>
                        <a:pt x="1064" y="2073"/>
                        <a:pt x="1064" y="2073"/>
                      </a:cubicBezTo>
                      <a:cubicBezTo>
                        <a:pt x="1064" y="2086"/>
                        <a:pt x="1056" y="2099"/>
                        <a:pt x="1048" y="2108"/>
                      </a:cubicBezTo>
                      <a:cubicBezTo>
                        <a:pt x="1032" y="2126"/>
                        <a:pt x="999" y="2140"/>
                        <a:pt x="975" y="2136"/>
                      </a:cubicBezTo>
                      <a:cubicBezTo>
                        <a:pt x="976" y="2134"/>
                        <a:pt x="976" y="2132"/>
                        <a:pt x="975" y="2131"/>
                      </a:cubicBezTo>
                      <a:cubicBezTo>
                        <a:pt x="999" y="2134"/>
                        <a:pt x="1028" y="2123"/>
                        <a:pt x="1045" y="2106"/>
                      </a:cubicBezTo>
                      <a:cubicBezTo>
                        <a:pt x="1056" y="2094"/>
                        <a:pt x="1066" y="2075"/>
                        <a:pt x="1060" y="2059"/>
                      </a:cubicBezTo>
                      <a:cubicBezTo>
                        <a:pt x="1058" y="2054"/>
                        <a:pt x="1055" y="2051"/>
                        <a:pt x="1051" y="2048"/>
                      </a:cubicBezTo>
                      <a:cubicBezTo>
                        <a:pt x="1047" y="2046"/>
                        <a:pt x="1042" y="2045"/>
                        <a:pt x="1037" y="2046"/>
                      </a:cubicBezTo>
                      <a:cubicBezTo>
                        <a:pt x="1033" y="2047"/>
                        <a:pt x="1029" y="2049"/>
                        <a:pt x="1027" y="2053"/>
                      </a:cubicBezTo>
                      <a:cubicBezTo>
                        <a:pt x="1025" y="2057"/>
                        <a:pt x="1024" y="2061"/>
                        <a:pt x="1025" y="2065"/>
                      </a:cubicBezTo>
                      <a:cubicBezTo>
                        <a:pt x="1027" y="2069"/>
                        <a:pt x="1029" y="2071"/>
                        <a:pt x="1033" y="2072"/>
                      </a:cubicBezTo>
                      <a:cubicBezTo>
                        <a:pt x="1035" y="2073"/>
                        <a:pt x="1036" y="2072"/>
                        <a:pt x="1038" y="2072"/>
                      </a:cubicBezTo>
                      <a:cubicBezTo>
                        <a:pt x="1040" y="2071"/>
                        <a:pt x="1041" y="2070"/>
                        <a:pt x="1042" y="2068"/>
                      </a:cubicBezTo>
                      <a:cubicBezTo>
                        <a:pt x="1042" y="2067"/>
                        <a:pt x="1042" y="2065"/>
                        <a:pt x="1042" y="2064"/>
                      </a:cubicBezTo>
                      <a:cubicBezTo>
                        <a:pt x="1042" y="2063"/>
                        <a:pt x="1041" y="2062"/>
                        <a:pt x="1040" y="2062"/>
                      </a:cubicBezTo>
                      <a:cubicBezTo>
                        <a:pt x="1041" y="2062"/>
                        <a:pt x="1042" y="2063"/>
                        <a:pt x="1042" y="2064"/>
                      </a:cubicBezTo>
                      <a:cubicBezTo>
                        <a:pt x="1042" y="2065"/>
                        <a:pt x="1042" y="2067"/>
                        <a:pt x="1042" y="2068"/>
                      </a:cubicBezTo>
                      <a:cubicBezTo>
                        <a:pt x="1041" y="2070"/>
                        <a:pt x="1040" y="2071"/>
                        <a:pt x="1038" y="2072"/>
                      </a:cubicBezTo>
                      <a:cubicBezTo>
                        <a:pt x="1037" y="2073"/>
                        <a:pt x="1035" y="2073"/>
                        <a:pt x="1033" y="2073"/>
                      </a:cubicBezTo>
                      <a:cubicBezTo>
                        <a:pt x="1029" y="2072"/>
                        <a:pt x="1026" y="2069"/>
                        <a:pt x="1025" y="2065"/>
                      </a:cubicBezTo>
                      <a:cubicBezTo>
                        <a:pt x="1023" y="2061"/>
                        <a:pt x="1024" y="2056"/>
                        <a:pt x="1026" y="2052"/>
                      </a:cubicBezTo>
                      <a:cubicBezTo>
                        <a:pt x="1029" y="2048"/>
                        <a:pt x="1032" y="2046"/>
                        <a:pt x="1037" y="2044"/>
                      </a:cubicBezTo>
                      <a:cubicBezTo>
                        <a:pt x="1042" y="2043"/>
                        <a:pt x="1047" y="2044"/>
                        <a:pt x="1052" y="2047"/>
                      </a:cubicBezTo>
                      <a:cubicBezTo>
                        <a:pt x="1055" y="2049"/>
                        <a:pt x="1057" y="2051"/>
                        <a:pt x="1059" y="2053"/>
                      </a:cubicBezTo>
                      <a:cubicBezTo>
                        <a:pt x="1058" y="2051"/>
                        <a:pt x="1056" y="2049"/>
                        <a:pt x="1055" y="2047"/>
                      </a:cubicBezTo>
                      <a:cubicBezTo>
                        <a:pt x="1046" y="2036"/>
                        <a:pt x="1036" y="2031"/>
                        <a:pt x="1023" y="2027"/>
                      </a:cubicBezTo>
                      <a:cubicBezTo>
                        <a:pt x="1007" y="2022"/>
                        <a:pt x="995" y="2022"/>
                        <a:pt x="979" y="2024"/>
                      </a:cubicBezTo>
                      <a:cubicBezTo>
                        <a:pt x="949" y="2028"/>
                        <a:pt x="916" y="2039"/>
                        <a:pt x="888" y="2023"/>
                      </a:cubicBezTo>
                      <a:cubicBezTo>
                        <a:pt x="884" y="2021"/>
                        <a:pt x="880" y="2018"/>
                        <a:pt x="877" y="2014"/>
                      </a:cubicBezTo>
                      <a:cubicBezTo>
                        <a:pt x="874" y="2011"/>
                        <a:pt x="870" y="2006"/>
                        <a:pt x="866" y="2002"/>
                      </a:cubicBezTo>
                      <a:cubicBezTo>
                        <a:pt x="857" y="1993"/>
                        <a:pt x="846" y="1996"/>
                        <a:pt x="842" y="2002"/>
                      </a:cubicBezTo>
                      <a:cubicBezTo>
                        <a:pt x="840" y="2005"/>
                        <a:pt x="840" y="2009"/>
                        <a:pt x="841" y="2011"/>
                      </a:cubicBezTo>
                      <a:cubicBezTo>
                        <a:pt x="843" y="2014"/>
                        <a:pt x="845" y="2016"/>
                        <a:pt x="848" y="2016"/>
                      </a:cubicBezTo>
                      <a:cubicBezTo>
                        <a:pt x="851" y="2016"/>
                        <a:pt x="854" y="2013"/>
                        <a:pt x="854" y="2009"/>
                      </a:cubicBezTo>
                      <a:cubicBezTo>
                        <a:pt x="853" y="2007"/>
                        <a:pt x="851" y="2005"/>
                        <a:pt x="848" y="2005"/>
                      </a:cubicBezTo>
                      <a:cubicBezTo>
                        <a:pt x="851" y="2004"/>
                        <a:pt x="854" y="2006"/>
                        <a:pt x="855" y="2009"/>
                      </a:cubicBezTo>
                      <a:cubicBezTo>
                        <a:pt x="856" y="2011"/>
                        <a:pt x="856" y="2013"/>
                        <a:pt x="854" y="2015"/>
                      </a:cubicBezTo>
                      <a:cubicBezTo>
                        <a:pt x="848" y="2021"/>
                        <a:pt x="839" y="2017"/>
                        <a:pt x="838" y="2010"/>
                      </a:cubicBezTo>
                      <a:cubicBezTo>
                        <a:pt x="837" y="2006"/>
                        <a:pt x="839" y="2001"/>
                        <a:pt x="842" y="1997"/>
                      </a:cubicBezTo>
                      <a:cubicBezTo>
                        <a:pt x="848" y="1992"/>
                        <a:pt x="856" y="1992"/>
                        <a:pt x="864" y="1998"/>
                      </a:cubicBezTo>
                      <a:cubicBezTo>
                        <a:pt x="862" y="1995"/>
                        <a:pt x="860" y="1993"/>
                        <a:pt x="859" y="1990"/>
                      </a:cubicBezTo>
                      <a:cubicBezTo>
                        <a:pt x="856" y="1987"/>
                        <a:pt x="849" y="1984"/>
                        <a:pt x="843" y="1985"/>
                      </a:cubicBezTo>
                      <a:cubicBezTo>
                        <a:pt x="834" y="1987"/>
                        <a:pt x="829" y="1997"/>
                        <a:pt x="830" y="2007"/>
                      </a:cubicBezTo>
                      <a:cubicBezTo>
                        <a:pt x="831" y="2013"/>
                        <a:pt x="832" y="2019"/>
                        <a:pt x="829" y="2026"/>
                      </a:cubicBezTo>
                      <a:cubicBezTo>
                        <a:pt x="826" y="2032"/>
                        <a:pt x="821" y="2036"/>
                        <a:pt x="814" y="2037"/>
                      </a:cubicBezTo>
                      <a:cubicBezTo>
                        <a:pt x="830" y="2026"/>
                        <a:pt x="820" y="2015"/>
                        <a:pt x="821" y="2001"/>
                      </a:cubicBezTo>
                      <a:cubicBezTo>
                        <a:pt x="821" y="1993"/>
                        <a:pt x="825" y="1985"/>
                        <a:pt x="832" y="1982"/>
                      </a:cubicBezTo>
                      <a:cubicBezTo>
                        <a:pt x="839" y="1979"/>
                        <a:pt x="851" y="1979"/>
                        <a:pt x="857" y="1987"/>
                      </a:cubicBezTo>
                      <a:cubicBezTo>
                        <a:pt x="857" y="1986"/>
                        <a:pt x="857" y="1986"/>
                        <a:pt x="856" y="1985"/>
                      </a:cubicBezTo>
                      <a:cubicBezTo>
                        <a:pt x="849" y="1970"/>
                        <a:pt x="850" y="1956"/>
                        <a:pt x="860" y="1942"/>
                      </a:cubicBezTo>
                      <a:cubicBezTo>
                        <a:pt x="862" y="1939"/>
                        <a:pt x="864" y="1937"/>
                        <a:pt x="866" y="1935"/>
                      </a:cubicBezTo>
                      <a:cubicBezTo>
                        <a:pt x="866" y="1936"/>
                        <a:pt x="867" y="1937"/>
                        <a:pt x="867" y="1937"/>
                      </a:cubicBezTo>
                      <a:cubicBezTo>
                        <a:pt x="865" y="1939"/>
                        <a:pt x="864" y="1941"/>
                        <a:pt x="862" y="1944"/>
                      </a:cubicBezTo>
                      <a:cubicBezTo>
                        <a:pt x="853" y="1957"/>
                        <a:pt x="853" y="1970"/>
                        <a:pt x="860" y="1984"/>
                      </a:cubicBezTo>
                      <a:cubicBezTo>
                        <a:pt x="861" y="1986"/>
                        <a:pt x="861" y="1987"/>
                        <a:pt x="862" y="1989"/>
                      </a:cubicBezTo>
                      <a:cubicBezTo>
                        <a:pt x="861" y="1983"/>
                        <a:pt x="861" y="1977"/>
                        <a:pt x="863" y="1972"/>
                      </a:cubicBezTo>
                      <a:cubicBezTo>
                        <a:pt x="864" y="1968"/>
                        <a:pt x="866" y="1965"/>
                        <a:pt x="868" y="1962"/>
                      </a:cubicBezTo>
                      <a:cubicBezTo>
                        <a:pt x="871" y="1960"/>
                        <a:pt x="873" y="1958"/>
                        <a:pt x="877" y="1957"/>
                      </a:cubicBezTo>
                      <a:cubicBezTo>
                        <a:pt x="885" y="1954"/>
                        <a:pt x="895" y="1957"/>
                        <a:pt x="898" y="1966"/>
                      </a:cubicBezTo>
                      <a:cubicBezTo>
                        <a:pt x="899" y="1970"/>
                        <a:pt x="898" y="1973"/>
                        <a:pt x="896" y="1977"/>
                      </a:cubicBezTo>
                      <a:cubicBezTo>
                        <a:pt x="895" y="1979"/>
                        <a:pt x="894" y="1980"/>
                        <a:pt x="893" y="1981"/>
                      </a:cubicBezTo>
                      <a:cubicBezTo>
                        <a:pt x="890" y="1982"/>
                        <a:pt x="887" y="1983"/>
                        <a:pt x="883" y="1982"/>
                      </a:cubicBezTo>
                      <a:cubicBezTo>
                        <a:pt x="882" y="1982"/>
                        <a:pt x="881" y="1981"/>
                        <a:pt x="879" y="1980"/>
                      </a:cubicBezTo>
                      <a:cubicBezTo>
                        <a:pt x="879" y="1980"/>
                        <a:pt x="878" y="1979"/>
                        <a:pt x="878" y="1978"/>
                      </a:cubicBezTo>
                      <a:cubicBezTo>
                        <a:pt x="876" y="1976"/>
                        <a:pt x="876" y="1973"/>
                        <a:pt x="877" y="1971"/>
                      </a:cubicBezTo>
                      <a:cubicBezTo>
                        <a:pt x="878" y="1969"/>
                        <a:pt x="880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0" y="1968"/>
                        <a:pt x="879" y="1969"/>
                        <a:pt x="878" y="1971"/>
                      </a:cubicBezTo>
                      <a:cubicBezTo>
                        <a:pt x="877" y="1973"/>
                        <a:pt x="877" y="1975"/>
                        <a:pt x="878" y="1977"/>
                      </a:cubicBezTo>
                      <a:cubicBezTo>
                        <a:pt x="878" y="1978"/>
                        <a:pt x="879" y="1979"/>
                        <a:pt x="880" y="1980"/>
                      </a:cubicBezTo>
                      <a:cubicBezTo>
                        <a:pt x="881" y="1980"/>
                        <a:pt x="882" y="1981"/>
                        <a:pt x="884" y="1981"/>
                      </a:cubicBezTo>
                      <a:cubicBezTo>
                        <a:pt x="886" y="1981"/>
                        <a:pt x="889" y="1981"/>
                        <a:pt x="892" y="1979"/>
                      </a:cubicBezTo>
                      <a:cubicBezTo>
                        <a:pt x="893" y="1978"/>
                        <a:pt x="894" y="1977"/>
                        <a:pt x="895" y="1976"/>
                      </a:cubicBezTo>
                      <a:cubicBezTo>
                        <a:pt x="896" y="1973"/>
                        <a:pt x="896" y="1970"/>
                        <a:pt x="895" y="1967"/>
                      </a:cubicBezTo>
                      <a:cubicBezTo>
                        <a:pt x="893" y="1959"/>
                        <a:pt x="885" y="1957"/>
                        <a:pt x="878" y="1960"/>
                      </a:cubicBezTo>
                      <a:cubicBezTo>
                        <a:pt x="875" y="1961"/>
                        <a:pt x="873" y="1962"/>
                        <a:pt x="871" y="1965"/>
                      </a:cubicBezTo>
                      <a:cubicBezTo>
                        <a:pt x="869" y="1967"/>
                        <a:pt x="867" y="1970"/>
                        <a:pt x="866" y="1973"/>
                      </a:cubicBezTo>
                      <a:cubicBezTo>
                        <a:pt x="865" y="1976"/>
                        <a:pt x="865" y="1980"/>
                        <a:pt x="865" y="1983"/>
                      </a:cubicBezTo>
                      <a:cubicBezTo>
                        <a:pt x="866" y="1988"/>
                        <a:pt x="867" y="1993"/>
                        <a:pt x="870" y="1998"/>
                      </a:cubicBezTo>
                      <a:cubicBezTo>
                        <a:pt x="874" y="2007"/>
                        <a:pt x="882" y="2015"/>
                        <a:pt x="890" y="2019"/>
                      </a:cubicBezTo>
                      <a:cubicBezTo>
                        <a:pt x="913" y="2032"/>
                        <a:pt x="942" y="2025"/>
                        <a:pt x="968" y="2021"/>
                      </a:cubicBezTo>
                      <a:cubicBezTo>
                        <a:pt x="963" y="2021"/>
                        <a:pt x="958" y="2022"/>
                        <a:pt x="955" y="2021"/>
                      </a:cubicBezTo>
                      <a:cubicBezTo>
                        <a:pt x="940" y="2020"/>
                        <a:pt x="924" y="2009"/>
                        <a:pt x="923" y="1994"/>
                      </a:cubicBezTo>
                      <a:cubicBezTo>
                        <a:pt x="923" y="1984"/>
                        <a:pt x="927" y="1975"/>
                        <a:pt x="919" y="1967"/>
                      </a:cubicBezTo>
                      <a:cubicBezTo>
                        <a:pt x="926" y="1964"/>
                        <a:pt x="938" y="1969"/>
                        <a:pt x="942" y="1981"/>
                      </a:cubicBezTo>
                      <a:cubicBezTo>
                        <a:pt x="946" y="1992"/>
                        <a:pt x="942" y="2011"/>
                        <a:pt x="957" y="2016"/>
                      </a:cubicBezTo>
                      <a:cubicBezTo>
                        <a:pt x="964" y="2019"/>
                        <a:pt x="974" y="2017"/>
                        <a:pt x="977" y="2019"/>
                      </a:cubicBezTo>
                      <a:cubicBezTo>
                        <a:pt x="977" y="2019"/>
                        <a:pt x="976" y="2020"/>
                        <a:pt x="976" y="2020"/>
                      </a:cubicBezTo>
                      <a:cubicBezTo>
                        <a:pt x="977" y="2020"/>
                        <a:pt x="977" y="2019"/>
                        <a:pt x="978" y="2019"/>
                      </a:cubicBezTo>
                      <a:cubicBezTo>
                        <a:pt x="995" y="2018"/>
                        <a:pt x="1008" y="2018"/>
                        <a:pt x="1024" y="2023"/>
                      </a:cubicBezTo>
                      <a:cubicBezTo>
                        <a:pt x="1037" y="2028"/>
                        <a:pt x="1048" y="2034"/>
                        <a:pt x="1056" y="2045"/>
                      </a:cubicBezTo>
                      <a:cubicBezTo>
                        <a:pt x="1063" y="2054"/>
                        <a:pt x="1066" y="2064"/>
                        <a:pt x="1066" y="2073"/>
                      </a:cubicBezTo>
                      <a:cubicBezTo>
                        <a:pt x="1067" y="2093"/>
                        <a:pt x="1056" y="2115"/>
                        <a:pt x="1041" y="2132"/>
                      </a:cubicBezTo>
                      <a:cubicBezTo>
                        <a:pt x="1036" y="2139"/>
                        <a:pt x="1030" y="2145"/>
                        <a:pt x="1023" y="2150"/>
                      </a:cubicBezTo>
                      <a:cubicBezTo>
                        <a:pt x="1011" y="2160"/>
                        <a:pt x="997" y="2166"/>
                        <a:pt x="988" y="2179"/>
                      </a:cubicBezTo>
                      <a:cubicBezTo>
                        <a:pt x="984" y="2185"/>
                        <a:pt x="980" y="2193"/>
                        <a:pt x="981" y="2200"/>
                      </a:cubicBezTo>
                      <a:cubicBezTo>
                        <a:pt x="981" y="2204"/>
                        <a:pt x="985" y="2210"/>
                        <a:pt x="990" y="2209"/>
                      </a:cubicBezTo>
                      <a:cubicBezTo>
                        <a:pt x="992" y="2209"/>
                        <a:pt x="993" y="2208"/>
                        <a:pt x="993" y="2206"/>
                      </a:cubicBezTo>
                      <a:cubicBezTo>
                        <a:pt x="993" y="2204"/>
                        <a:pt x="993" y="2203"/>
                        <a:pt x="991" y="2203"/>
                      </a:cubicBezTo>
                      <a:cubicBezTo>
                        <a:pt x="990" y="2202"/>
                        <a:pt x="989" y="2202"/>
                        <a:pt x="988" y="2203"/>
                      </a:cubicBezTo>
                      <a:cubicBezTo>
                        <a:pt x="987" y="2204"/>
                        <a:pt x="987" y="2205"/>
                        <a:pt x="988" y="2206"/>
                      </a:cubicBezTo>
                      <a:cubicBezTo>
                        <a:pt x="989" y="2206"/>
                        <a:pt x="990" y="2207"/>
                        <a:pt x="990" y="2206"/>
                      </a:cubicBezTo>
                      <a:cubicBezTo>
                        <a:pt x="990" y="2207"/>
                        <a:pt x="989" y="2208"/>
                        <a:pt x="988" y="2207"/>
                      </a:cubicBezTo>
                      <a:cubicBezTo>
                        <a:pt x="986" y="2207"/>
                        <a:pt x="985" y="2205"/>
                        <a:pt x="985" y="2204"/>
                      </a:cubicBezTo>
                      <a:cubicBezTo>
                        <a:pt x="986" y="2201"/>
                        <a:pt x="988" y="2199"/>
                        <a:pt x="991" y="2199"/>
                      </a:cubicBezTo>
                      <a:cubicBezTo>
                        <a:pt x="993" y="2199"/>
                        <a:pt x="995" y="2200"/>
                        <a:pt x="996" y="2202"/>
                      </a:cubicBezTo>
                      <a:cubicBezTo>
                        <a:pt x="997" y="2203"/>
                        <a:pt x="997" y="2205"/>
                        <a:pt x="997" y="2207"/>
                      </a:cubicBezTo>
                      <a:cubicBezTo>
                        <a:pt x="996" y="2210"/>
                        <a:pt x="994" y="2212"/>
                        <a:pt x="991" y="2212"/>
                      </a:cubicBezTo>
                      <a:cubicBezTo>
                        <a:pt x="986" y="2213"/>
                        <a:pt x="982" y="2208"/>
                        <a:pt x="980" y="2204"/>
                      </a:cubicBezTo>
                      <a:cubicBezTo>
                        <a:pt x="980" y="2202"/>
                        <a:pt x="979" y="2199"/>
                        <a:pt x="979" y="2197"/>
                      </a:cubicBezTo>
                      <a:cubicBezTo>
                        <a:pt x="977" y="2207"/>
                        <a:pt x="980" y="2216"/>
                        <a:pt x="986" y="2223"/>
                      </a:cubicBezTo>
                      <a:cubicBezTo>
                        <a:pt x="991" y="2227"/>
                        <a:pt x="996" y="2230"/>
                        <a:pt x="1002" y="2230"/>
                      </a:cubicBezTo>
                      <a:cubicBezTo>
                        <a:pt x="1002" y="2230"/>
                        <a:pt x="1002" y="2230"/>
                        <a:pt x="1002" y="2230"/>
                      </a:cubicBezTo>
                      <a:cubicBezTo>
                        <a:pt x="996" y="2229"/>
                        <a:pt x="992" y="2223"/>
                        <a:pt x="998" y="2217"/>
                      </a:cubicBezTo>
                      <a:cubicBezTo>
                        <a:pt x="1001" y="2212"/>
                        <a:pt x="1013" y="2210"/>
                        <a:pt x="1011" y="2196"/>
                      </a:cubicBezTo>
                      <a:close/>
                      <a:moveTo>
                        <a:pt x="858" y="2525"/>
                      </a:moveTo>
                      <a:cubicBezTo>
                        <a:pt x="881" y="2507"/>
                        <a:pt x="880" y="2483"/>
                        <a:pt x="887" y="2472"/>
                      </a:cubicBezTo>
                      <a:cubicBezTo>
                        <a:pt x="895" y="2459"/>
                        <a:pt x="910" y="2468"/>
                        <a:pt x="905" y="2483"/>
                      </a:cubicBezTo>
                      <a:cubicBezTo>
                        <a:pt x="899" y="2500"/>
                        <a:pt x="879" y="2516"/>
                        <a:pt x="858" y="2525"/>
                      </a:cubicBezTo>
                      <a:close/>
                      <a:moveTo>
                        <a:pt x="1003" y="2514"/>
                      </a:moveTo>
                      <a:cubicBezTo>
                        <a:pt x="1015" y="2518"/>
                        <a:pt x="1034" y="2538"/>
                        <a:pt x="1035" y="2554"/>
                      </a:cubicBezTo>
                      <a:cubicBezTo>
                        <a:pt x="1037" y="2570"/>
                        <a:pt x="1025" y="2575"/>
                        <a:pt x="1019" y="2558"/>
                      </a:cubicBezTo>
                      <a:cubicBezTo>
                        <a:pt x="1015" y="2545"/>
                        <a:pt x="1015" y="2523"/>
                        <a:pt x="1003" y="2514"/>
                      </a:cubicBezTo>
                      <a:close/>
                      <a:moveTo>
                        <a:pt x="942" y="2391"/>
                      </a:moveTo>
                      <a:cubicBezTo>
                        <a:pt x="940" y="2392"/>
                        <a:pt x="939" y="2394"/>
                        <a:pt x="939" y="2396"/>
                      </a:cubicBezTo>
                      <a:cubicBezTo>
                        <a:pt x="939" y="2398"/>
                        <a:pt x="941" y="2399"/>
                        <a:pt x="943" y="2399"/>
                      </a:cubicBezTo>
                      <a:cubicBezTo>
                        <a:pt x="946" y="2398"/>
                        <a:pt x="947" y="2396"/>
                        <a:pt x="946" y="2394"/>
                      </a:cubicBezTo>
                      <a:cubicBezTo>
                        <a:pt x="946" y="2392"/>
                        <a:pt x="944" y="2391"/>
                        <a:pt x="942" y="2391"/>
                      </a:cubicBezTo>
                      <a:close/>
                      <a:moveTo>
                        <a:pt x="955" y="2455"/>
                      </a:moveTo>
                      <a:cubicBezTo>
                        <a:pt x="946" y="2454"/>
                        <a:pt x="949" y="2442"/>
                        <a:pt x="949" y="2437"/>
                      </a:cubicBezTo>
                      <a:cubicBezTo>
                        <a:pt x="949" y="2434"/>
                        <a:pt x="948" y="2432"/>
                        <a:pt x="946" y="2430"/>
                      </a:cubicBezTo>
                      <a:cubicBezTo>
                        <a:pt x="950" y="2430"/>
                        <a:pt x="958" y="2435"/>
                        <a:pt x="961" y="2439"/>
                      </a:cubicBezTo>
                      <a:cubicBezTo>
                        <a:pt x="964" y="2444"/>
                        <a:pt x="965" y="2450"/>
                        <a:pt x="958" y="2455"/>
                      </a:cubicBezTo>
                      <a:cubicBezTo>
                        <a:pt x="959" y="2451"/>
                        <a:pt x="958" y="2446"/>
                        <a:pt x="956" y="2444"/>
                      </a:cubicBezTo>
                      <a:cubicBezTo>
                        <a:pt x="956" y="2445"/>
                        <a:pt x="957" y="2451"/>
                        <a:pt x="955" y="2455"/>
                      </a:cubicBezTo>
                      <a:close/>
                      <a:moveTo>
                        <a:pt x="962" y="2398"/>
                      </a:moveTo>
                      <a:cubicBezTo>
                        <a:pt x="958" y="2399"/>
                        <a:pt x="955" y="2403"/>
                        <a:pt x="956" y="2407"/>
                      </a:cubicBezTo>
                      <a:cubicBezTo>
                        <a:pt x="957" y="2411"/>
                        <a:pt x="961" y="2414"/>
                        <a:pt x="965" y="2413"/>
                      </a:cubicBezTo>
                      <a:cubicBezTo>
                        <a:pt x="969" y="2412"/>
                        <a:pt x="972" y="2408"/>
                        <a:pt x="971" y="2404"/>
                      </a:cubicBezTo>
                      <a:cubicBezTo>
                        <a:pt x="970" y="2400"/>
                        <a:pt x="966" y="2397"/>
                        <a:pt x="962" y="2398"/>
                      </a:cubicBezTo>
                      <a:close/>
                      <a:moveTo>
                        <a:pt x="952" y="2392"/>
                      </a:moveTo>
                      <a:cubicBezTo>
                        <a:pt x="949" y="2392"/>
                        <a:pt x="947" y="2395"/>
                        <a:pt x="948" y="2398"/>
                      </a:cubicBezTo>
                      <a:cubicBezTo>
                        <a:pt x="948" y="2400"/>
                        <a:pt x="951" y="2402"/>
                        <a:pt x="953" y="2402"/>
                      </a:cubicBezTo>
                      <a:cubicBezTo>
                        <a:pt x="956" y="2401"/>
                        <a:pt x="958" y="2398"/>
                        <a:pt x="957" y="2396"/>
                      </a:cubicBezTo>
                      <a:cubicBezTo>
                        <a:pt x="957" y="2393"/>
                        <a:pt x="954" y="2391"/>
                        <a:pt x="952" y="2392"/>
                      </a:cubicBezTo>
                      <a:close/>
                      <a:moveTo>
                        <a:pt x="987" y="2503"/>
                      </a:moveTo>
                      <a:cubicBezTo>
                        <a:pt x="984" y="2500"/>
                        <a:pt x="982" y="2500"/>
                        <a:pt x="979" y="2500"/>
                      </a:cubicBezTo>
                      <a:cubicBezTo>
                        <a:pt x="975" y="2501"/>
                        <a:pt x="972" y="2504"/>
                        <a:pt x="971" y="2508"/>
                      </a:cubicBezTo>
                      <a:cubicBezTo>
                        <a:pt x="970" y="2514"/>
                        <a:pt x="973" y="2518"/>
                        <a:pt x="977" y="2520"/>
                      </a:cubicBezTo>
                      <a:cubicBezTo>
                        <a:pt x="984" y="2523"/>
                        <a:pt x="987" y="2517"/>
                        <a:pt x="992" y="2515"/>
                      </a:cubicBezTo>
                      <a:cubicBezTo>
                        <a:pt x="997" y="2513"/>
                        <a:pt x="1003" y="2516"/>
                        <a:pt x="1007" y="2522"/>
                      </a:cubicBezTo>
                      <a:cubicBezTo>
                        <a:pt x="1011" y="2529"/>
                        <a:pt x="1012" y="2538"/>
                        <a:pt x="1006" y="2544"/>
                      </a:cubicBezTo>
                      <a:cubicBezTo>
                        <a:pt x="1003" y="2548"/>
                        <a:pt x="998" y="2550"/>
                        <a:pt x="994" y="2546"/>
                      </a:cubicBezTo>
                      <a:cubicBezTo>
                        <a:pt x="999" y="2545"/>
                        <a:pt x="1001" y="2538"/>
                        <a:pt x="996" y="2534"/>
                      </a:cubicBezTo>
                      <a:cubicBezTo>
                        <a:pt x="993" y="2532"/>
                        <a:pt x="985" y="2531"/>
                        <a:pt x="978" y="2530"/>
                      </a:cubicBezTo>
                      <a:cubicBezTo>
                        <a:pt x="970" y="2529"/>
                        <a:pt x="963" y="2526"/>
                        <a:pt x="958" y="2521"/>
                      </a:cubicBezTo>
                      <a:cubicBezTo>
                        <a:pt x="948" y="2512"/>
                        <a:pt x="950" y="2495"/>
                        <a:pt x="962" y="2488"/>
                      </a:cubicBezTo>
                      <a:cubicBezTo>
                        <a:pt x="968" y="2484"/>
                        <a:pt x="975" y="2484"/>
                        <a:pt x="981" y="2485"/>
                      </a:cubicBezTo>
                      <a:cubicBezTo>
                        <a:pt x="989" y="2487"/>
                        <a:pt x="1006" y="2495"/>
                        <a:pt x="1014" y="2491"/>
                      </a:cubicBezTo>
                      <a:cubicBezTo>
                        <a:pt x="1020" y="2488"/>
                        <a:pt x="1021" y="2482"/>
                        <a:pt x="1018" y="2479"/>
                      </a:cubicBezTo>
                      <a:cubicBezTo>
                        <a:pt x="1023" y="2477"/>
                        <a:pt x="1029" y="2484"/>
                        <a:pt x="1029" y="2490"/>
                      </a:cubicBezTo>
                      <a:cubicBezTo>
                        <a:pt x="1029" y="2501"/>
                        <a:pt x="1018" y="2512"/>
                        <a:pt x="1003" y="2511"/>
                      </a:cubicBezTo>
                      <a:cubicBezTo>
                        <a:pt x="998" y="2510"/>
                        <a:pt x="993" y="2507"/>
                        <a:pt x="987" y="2503"/>
                      </a:cubicBezTo>
                      <a:close/>
                      <a:moveTo>
                        <a:pt x="1016" y="2630"/>
                      </a:moveTo>
                      <a:cubicBezTo>
                        <a:pt x="1014" y="2631"/>
                        <a:pt x="1012" y="2630"/>
                        <a:pt x="1011" y="2628"/>
                      </a:cubicBezTo>
                      <a:cubicBezTo>
                        <a:pt x="1010" y="2625"/>
                        <a:pt x="1011" y="2623"/>
                        <a:pt x="1014" y="2622"/>
                      </a:cubicBezTo>
                      <a:cubicBezTo>
                        <a:pt x="1016" y="2621"/>
                        <a:pt x="1018" y="2623"/>
                        <a:pt x="1019" y="2625"/>
                      </a:cubicBezTo>
                      <a:cubicBezTo>
                        <a:pt x="1020" y="2627"/>
                        <a:pt x="1018" y="2629"/>
                        <a:pt x="1016" y="2630"/>
                      </a:cubicBezTo>
                      <a:close/>
                      <a:moveTo>
                        <a:pt x="1009" y="2635"/>
                      </a:moveTo>
                      <a:cubicBezTo>
                        <a:pt x="1008" y="2635"/>
                        <a:pt x="1006" y="2634"/>
                        <a:pt x="1005" y="2633"/>
                      </a:cubicBezTo>
                      <a:cubicBezTo>
                        <a:pt x="1005" y="2631"/>
                        <a:pt x="1006" y="2629"/>
                        <a:pt x="1007" y="2628"/>
                      </a:cubicBezTo>
                      <a:cubicBezTo>
                        <a:pt x="1009" y="2628"/>
                        <a:pt x="1011" y="2629"/>
                        <a:pt x="1011" y="2631"/>
                      </a:cubicBezTo>
                      <a:cubicBezTo>
                        <a:pt x="1012" y="2632"/>
                        <a:pt x="1011" y="2634"/>
                        <a:pt x="1009" y="2635"/>
                      </a:cubicBezTo>
                      <a:close/>
                      <a:moveTo>
                        <a:pt x="1021" y="2621"/>
                      </a:moveTo>
                      <a:cubicBezTo>
                        <a:pt x="1018" y="2622"/>
                        <a:pt x="1014" y="2620"/>
                        <a:pt x="1013" y="2617"/>
                      </a:cubicBezTo>
                      <a:cubicBezTo>
                        <a:pt x="1012" y="2614"/>
                        <a:pt x="1014" y="2610"/>
                        <a:pt x="1017" y="2609"/>
                      </a:cubicBezTo>
                      <a:cubicBezTo>
                        <a:pt x="1021" y="2608"/>
                        <a:pt x="1024" y="2610"/>
                        <a:pt x="1025" y="2613"/>
                      </a:cubicBezTo>
                      <a:cubicBezTo>
                        <a:pt x="1027" y="2616"/>
                        <a:pt x="1025" y="2620"/>
                        <a:pt x="1021" y="2621"/>
                      </a:cubicBezTo>
                      <a:close/>
                      <a:moveTo>
                        <a:pt x="986" y="2504"/>
                      </a:moveTo>
                      <a:cubicBezTo>
                        <a:pt x="981" y="2501"/>
                        <a:pt x="976" y="2502"/>
                        <a:pt x="974" y="2506"/>
                      </a:cubicBezTo>
                      <a:cubicBezTo>
                        <a:pt x="969" y="2513"/>
                        <a:pt x="977" y="2520"/>
                        <a:pt x="983" y="2518"/>
                      </a:cubicBezTo>
                      <a:cubicBezTo>
                        <a:pt x="989" y="2516"/>
                        <a:pt x="990" y="2512"/>
                        <a:pt x="998" y="2513"/>
                      </a:cubicBezTo>
                      <a:cubicBezTo>
                        <a:pt x="990" y="2510"/>
                        <a:pt x="990" y="2507"/>
                        <a:pt x="986" y="2504"/>
                      </a:cubicBezTo>
                      <a:close/>
                      <a:moveTo>
                        <a:pt x="951" y="2496"/>
                      </a:moveTo>
                      <a:cubicBezTo>
                        <a:pt x="947" y="2503"/>
                        <a:pt x="948" y="2513"/>
                        <a:pt x="952" y="2517"/>
                      </a:cubicBezTo>
                      <a:cubicBezTo>
                        <a:pt x="946" y="2523"/>
                        <a:pt x="930" y="2516"/>
                        <a:pt x="933" y="2504"/>
                      </a:cubicBezTo>
                      <a:cubicBezTo>
                        <a:pt x="935" y="2497"/>
                        <a:pt x="945" y="2492"/>
                        <a:pt x="951" y="2496"/>
                      </a:cubicBezTo>
                      <a:close/>
                      <a:moveTo>
                        <a:pt x="1054" y="2564"/>
                      </a:moveTo>
                      <a:cubicBezTo>
                        <a:pt x="1043" y="2554"/>
                        <a:pt x="1058" y="2541"/>
                        <a:pt x="1062" y="2536"/>
                      </a:cubicBezTo>
                      <a:cubicBezTo>
                        <a:pt x="1065" y="2531"/>
                        <a:pt x="1066" y="2528"/>
                        <a:pt x="1065" y="2523"/>
                      </a:cubicBezTo>
                      <a:cubicBezTo>
                        <a:pt x="1069" y="2528"/>
                        <a:pt x="1075" y="2541"/>
                        <a:pt x="1075" y="2548"/>
                      </a:cubicBezTo>
                      <a:cubicBezTo>
                        <a:pt x="1075" y="2557"/>
                        <a:pt x="1070" y="2566"/>
                        <a:pt x="1058" y="2566"/>
                      </a:cubicBezTo>
                      <a:cubicBezTo>
                        <a:pt x="1062" y="2563"/>
                        <a:pt x="1066" y="2555"/>
                        <a:pt x="1065" y="2550"/>
                      </a:cubicBezTo>
                      <a:cubicBezTo>
                        <a:pt x="1064" y="2553"/>
                        <a:pt x="1060" y="2560"/>
                        <a:pt x="1054" y="2564"/>
                      </a:cubicBezTo>
                      <a:close/>
                      <a:moveTo>
                        <a:pt x="924" y="2524"/>
                      </a:moveTo>
                      <a:cubicBezTo>
                        <a:pt x="948" y="2545"/>
                        <a:pt x="946" y="2573"/>
                        <a:pt x="954" y="2586"/>
                      </a:cubicBezTo>
                      <a:cubicBezTo>
                        <a:pt x="962" y="2601"/>
                        <a:pt x="980" y="2592"/>
                        <a:pt x="975" y="2574"/>
                      </a:cubicBezTo>
                      <a:cubicBezTo>
                        <a:pt x="969" y="2554"/>
                        <a:pt x="947" y="2534"/>
                        <a:pt x="924" y="2524"/>
                      </a:cubicBezTo>
                      <a:close/>
                      <a:moveTo>
                        <a:pt x="921" y="2398"/>
                      </a:moveTo>
                      <a:cubicBezTo>
                        <a:pt x="924" y="2399"/>
                        <a:pt x="927" y="2401"/>
                        <a:pt x="930" y="2403"/>
                      </a:cubicBezTo>
                      <a:cubicBezTo>
                        <a:pt x="939" y="2410"/>
                        <a:pt x="946" y="2421"/>
                        <a:pt x="946" y="2434"/>
                      </a:cubicBezTo>
                      <a:cubicBezTo>
                        <a:pt x="946" y="2448"/>
                        <a:pt x="936" y="2463"/>
                        <a:pt x="922" y="2466"/>
                      </a:cubicBezTo>
                      <a:cubicBezTo>
                        <a:pt x="916" y="2467"/>
                        <a:pt x="909" y="2466"/>
                        <a:pt x="904" y="2463"/>
                      </a:cubicBezTo>
                      <a:cubicBezTo>
                        <a:pt x="901" y="2460"/>
                        <a:pt x="898" y="2457"/>
                        <a:pt x="897" y="2453"/>
                      </a:cubicBezTo>
                      <a:cubicBezTo>
                        <a:pt x="896" y="2448"/>
                        <a:pt x="897" y="2443"/>
                        <a:pt x="901" y="2439"/>
                      </a:cubicBezTo>
                      <a:cubicBezTo>
                        <a:pt x="904" y="2437"/>
                        <a:pt x="908" y="2435"/>
                        <a:pt x="911" y="2436"/>
                      </a:cubicBezTo>
                      <a:cubicBezTo>
                        <a:pt x="918" y="2437"/>
                        <a:pt x="923" y="2443"/>
                        <a:pt x="923" y="2450"/>
                      </a:cubicBezTo>
                      <a:cubicBezTo>
                        <a:pt x="922" y="2457"/>
                        <a:pt x="915" y="2462"/>
                        <a:pt x="908" y="2461"/>
                      </a:cubicBezTo>
                      <a:cubicBezTo>
                        <a:pt x="903" y="2461"/>
                        <a:pt x="898" y="2456"/>
                        <a:pt x="897" y="2451"/>
                      </a:cubicBezTo>
                      <a:cubicBezTo>
                        <a:pt x="897" y="2452"/>
                        <a:pt x="897" y="2452"/>
                        <a:pt x="898" y="2453"/>
                      </a:cubicBezTo>
                      <a:cubicBezTo>
                        <a:pt x="899" y="2457"/>
                        <a:pt x="901" y="2460"/>
                        <a:pt x="905" y="2462"/>
                      </a:cubicBezTo>
                      <a:cubicBezTo>
                        <a:pt x="910" y="2465"/>
                        <a:pt x="916" y="2466"/>
                        <a:pt x="921" y="2465"/>
                      </a:cubicBezTo>
                      <a:cubicBezTo>
                        <a:pt x="935" y="2462"/>
                        <a:pt x="944" y="2448"/>
                        <a:pt x="944" y="2434"/>
                      </a:cubicBezTo>
                      <a:cubicBezTo>
                        <a:pt x="943" y="2421"/>
                        <a:pt x="936" y="2411"/>
                        <a:pt x="926" y="2404"/>
                      </a:cubicBezTo>
                      <a:cubicBezTo>
                        <a:pt x="924" y="2402"/>
                        <a:pt x="922" y="2401"/>
                        <a:pt x="919" y="2400"/>
                      </a:cubicBezTo>
                      <a:lnTo>
                        <a:pt x="921" y="2398"/>
                      </a:lnTo>
                      <a:close/>
                      <a:moveTo>
                        <a:pt x="870" y="2410"/>
                      </a:moveTo>
                      <a:cubicBezTo>
                        <a:pt x="857" y="2405"/>
                        <a:pt x="847" y="2393"/>
                        <a:pt x="849" y="2375"/>
                      </a:cubicBezTo>
                      <a:cubicBezTo>
                        <a:pt x="851" y="2369"/>
                        <a:pt x="853" y="2364"/>
                        <a:pt x="857" y="2359"/>
                      </a:cubicBezTo>
                      <a:cubicBezTo>
                        <a:pt x="860" y="2355"/>
                        <a:pt x="864" y="2353"/>
                        <a:pt x="870" y="2352"/>
                      </a:cubicBezTo>
                      <a:cubicBezTo>
                        <a:pt x="876" y="2352"/>
                        <a:pt x="882" y="2354"/>
                        <a:pt x="886" y="2359"/>
                      </a:cubicBezTo>
                      <a:cubicBezTo>
                        <a:pt x="888" y="2362"/>
                        <a:pt x="890" y="2365"/>
                        <a:pt x="889" y="2369"/>
                      </a:cubicBezTo>
                      <a:cubicBezTo>
                        <a:pt x="888" y="2375"/>
                        <a:pt x="884" y="2379"/>
                        <a:pt x="878" y="2380"/>
                      </a:cubicBezTo>
                      <a:cubicBezTo>
                        <a:pt x="876" y="2381"/>
                        <a:pt x="873" y="2381"/>
                        <a:pt x="870" y="2380"/>
                      </a:cubicBezTo>
                      <a:cubicBezTo>
                        <a:pt x="865" y="2377"/>
                        <a:pt x="863" y="2370"/>
                        <a:pt x="866" y="2365"/>
                      </a:cubicBezTo>
                      <a:cubicBezTo>
                        <a:pt x="868" y="2360"/>
                        <a:pt x="875" y="2358"/>
                        <a:pt x="880" y="2360"/>
                      </a:cubicBezTo>
                      <a:cubicBezTo>
                        <a:pt x="885" y="2363"/>
                        <a:pt x="887" y="2370"/>
                        <a:pt x="885" y="2375"/>
                      </a:cubicBezTo>
                      <a:cubicBezTo>
                        <a:pt x="884" y="2377"/>
                        <a:pt x="883" y="2378"/>
                        <a:pt x="881" y="2379"/>
                      </a:cubicBezTo>
                      <a:cubicBezTo>
                        <a:pt x="882" y="2379"/>
                        <a:pt x="882" y="2379"/>
                        <a:pt x="882" y="2379"/>
                      </a:cubicBezTo>
                      <a:cubicBezTo>
                        <a:pt x="885" y="2377"/>
                        <a:pt x="888" y="2373"/>
                        <a:pt x="888" y="2369"/>
                      </a:cubicBezTo>
                      <a:cubicBezTo>
                        <a:pt x="889" y="2365"/>
                        <a:pt x="888" y="2362"/>
                        <a:pt x="885" y="2359"/>
                      </a:cubicBezTo>
                      <a:cubicBezTo>
                        <a:pt x="881" y="2355"/>
                        <a:pt x="876" y="2353"/>
                        <a:pt x="870" y="2353"/>
                      </a:cubicBezTo>
                      <a:cubicBezTo>
                        <a:pt x="865" y="2354"/>
                        <a:pt x="861" y="2356"/>
                        <a:pt x="858" y="2360"/>
                      </a:cubicBezTo>
                      <a:cubicBezTo>
                        <a:pt x="854" y="2365"/>
                        <a:pt x="852" y="2369"/>
                        <a:pt x="851" y="2375"/>
                      </a:cubicBezTo>
                      <a:cubicBezTo>
                        <a:pt x="849" y="2393"/>
                        <a:pt x="859" y="2404"/>
                        <a:pt x="872" y="2408"/>
                      </a:cubicBezTo>
                      <a:lnTo>
                        <a:pt x="870" y="2410"/>
                      </a:lnTo>
                      <a:close/>
                      <a:moveTo>
                        <a:pt x="676" y="2227"/>
                      </a:moveTo>
                      <a:cubicBezTo>
                        <a:pt x="676" y="2223"/>
                        <a:pt x="679" y="2220"/>
                        <a:pt x="683" y="2221"/>
                      </a:cubicBezTo>
                      <a:cubicBezTo>
                        <a:pt x="686" y="2221"/>
                        <a:pt x="689" y="2224"/>
                        <a:pt x="689" y="2228"/>
                      </a:cubicBezTo>
                      <a:cubicBezTo>
                        <a:pt x="688" y="2231"/>
                        <a:pt x="685" y="2234"/>
                        <a:pt x="682" y="2233"/>
                      </a:cubicBezTo>
                      <a:cubicBezTo>
                        <a:pt x="678" y="2233"/>
                        <a:pt x="676" y="2230"/>
                        <a:pt x="676" y="2227"/>
                      </a:cubicBezTo>
                      <a:close/>
                      <a:moveTo>
                        <a:pt x="674" y="2214"/>
                      </a:moveTo>
                      <a:cubicBezTo>
                        <a:pt x="674" y="2212"/>
                        <a:pt x="676" y="2210"/>
                        <a:pt x="679" y="2210"/>
                      </a:cubicBezTo>
                      <a:cubicBezTo>
                        <a:pt x="682" y="2210"/>
                        <a:pt x="684" y="2212"/>
                        <a:pt x="684" y="2215"/>
                      </a:cubicBezTo>
                      <a:cubicBezTo>
                        <a:pt x="683" y="2218"/>
                        <a:pt x="681" y="2220"/>
                        <a:pt x="678" y="2220"/>
                      </a:cubicBezTo>
                      <a:cubicBezTo>
                        <a:pt x="676" y="2219"/>
                        <a:pt x="674" y="2217"/>
                        <a:pt x="674" y="2214"/>
                      </a:cubicBezTo>
                      <a:close/>
                      <a:moveTo>
                        <a:pt x="685" y="2239"/>
                      </a:moveTo>
                      <a:cubicBezTo>
                        <a:pt x="686" y="2234"/>
                        <a:pt x="691" y="2230"/>
                        <a:pt x="696" y="2230"/>
                      </a:cubicBezTo>
                      <a:cubicBezTo>
                        <a:pt x="701" y="2231"/>
                        <a:pt x="705" y="2235"/>
                        <a:pt x="705" y="2241"/>
                      </a:cubicBezTo>
                      <a:cubicBezTo>
                        <a:pt x="704" y="2246"/>
                        <a:pt x="700" y="2250"/>
                        <a:pt x="694" y="2250"/>
                      </a:cubicBezTo>
                      <a:cubicBezTo>
                        <a:pt x="689" y="2249"/>
                        <a:pt x="685" y="2245"/>
                        <a:pt x="685" y="2239"/>
                      </a:cubicBezTo>
                      <a:close/>
                      <a:moveTo>
                        <a:pt x="900" y="2118"/>
                      </a:moveTo>
                      <a:cubicBezTo>
                        <a:pt x="888" y="2108"/>
                        <a:pt x="864" y="2106"/>
                        <a:pt x="849" y="2113"/>
                      </a:cubicBezTo>
                      <a:cubicBezTo>
                        <a:pt x="835" y="2121"/>
                        <a:pt x="837" y="2136"/>
                        <a:pt x="855" y="2131"/>
                      </a:cubicBezTo>
                      <a:cubicBezTo>
                        <a:pt x="869" y="2127"/>
                        <a:pt x="886" y="2114"/>
                        <a:pt x="900" y="2118"/>
                      </a:cubicBezTo>
                      <a:close/>
                      <a:moveTo>
                        <a:pt x="901" y="2328"/>
                      </a:moveTo>
                      <a:cubicBezTo>
                        <a:pt x="925" y="2334"/>
                        <a:pt x="961" y="2324"/>
                        <a:pt x="968" y="2306"/>
                      </a:cubicBezTo>
                      <a:cubicBezTo>
                        <a:pt x="975" y="2286"/>
                        <a:pt x="956" y="2279"/>
                        <a:pt x="949" y="2296"/>
                      </a:cubicBezTo>
                      <a:cubicBezTo>
                        <a:pt x="946" y="2305"/>
                        <a:pt x="928" y="2327"/>
                        <a:pt x="901" y="2328"/>
                      </a:cubicBezTo>
                      <a:close/>
                      <a:moveTo>
                        <a:pt x="912" y="2335"/>
                      </a:moveTo>
                      <a:cubicBezTo>
                        <a:pt x="921" y="2335"/>
                        <a:pt x="930" y="2340"/>
                        <a:pt x="936" y="2347"/>
                      </a:cubicBezTo>
                      <a:cubicBezTo>
                        <a:pt x="950" y="2361"/>
                        <a:pt x="954" y="2388"/>
                        <a:pt x="972" y="2393"/>
                      </a:cubicBezTo>
                      <a:cubicBezTo>
                        <a:pt x="980" y="2395"/>
                        <a:pt x="989" y="2393"/>
                        <a:pt x="994" y="2387"/>
                      </a:cubicBezTo>
                      <a:cubicBezTo>
                        <a:pt x="997" y="2383"/>
                        <a:pt x="998" y="2378"/>
                        <a:pt x="994" y="2374"/>
                      </a:cubicBezTo>
                      <a:cubicBezTo>
                        <a:pt x="994" y="2378"/>
                        <a:pt x="991" y="2384"/>
                        <a:pt x="985" y="2384"/>
                      </a:cubicBezTo>
                      <a:cubicBezTo>
                        <a:pt x="980" y="2385"/>
                        <a:pt x="975" y="2380"/>
                        <a:pt x="972" y="2375"/>
                      </a:cubicBezTo>
                      <a:cubicBezTo>
                        <a:pt x="965" y="2357"/>
                        <a:pt x="960" y="2339"/>
                        <a:pt x="940" y="2333"/>
                      </a:cubicBezTo>
                      <a:cubicBezTo>
                        <a:pt x="932" y="2330"/>
                        <a:pt x="923" y="2331"/>
                        <a:pt x="912" y="2335"/>
                      </a:cubicBezTo>
                      <a:close/>
                      <a:moveTo>
                        <a:pt x="677" y="2370"/>
                      </a:moveTo>
                      <a:cubicBezTo>
                        <a:pt x="691" y="2366"/>
                        <a:pt x="695" y="2386"/>
                        <a:pt x="697" y="2392"/>
                      </a:cubicBezTo>
                      <a:cubicBezTo>
                        <a:pt x="699" y="2397"/>
                        <a:pt x="701" y="2400"/>
                        <a:pt x="706" y="2401"/>
                      </a:cubicBezTo>
                      <a:cubicBezTo>
                        <a:pt x="700" y="2403"/>
                        <a:pt x="686" y="2400"/>
                        <a:pt x="679" y="2397"/>
                      </a:cubicBezTo>
                      <a:cubicBezTo>
                        <a:pt x="671" y="2392"/>
                        <a:pt x="666" y="2383"/>
                        <a:pt x="672" y="2373"/>
                      </a:cubicBezTo>
                      <a:cubicBezTo>
                        <a:pt x="673" y="2378"/>
                        <a:pt x="678" y="2385"/>
                        <a:pt x="683" y="2387"/>
                      </a:cubicBezTo>
                      <a:cubicBezTo>
                        <a:pt x="681" y="2385"/>
                        <a:pt x="677" y="2377"/>
                        <a:pt x="677" y="2370"/>
                      </a:cubicBezTo>
                      <a:close/>
                      <a:moveTo>
                        <a:pt x="734" y="2083"/>
                      </a:moveTo>
                      <a:cubicBezTo>
                        <a:pt x="736" y="2080"/>
                        <a:pt x="736" y="2075"/>
                        <a:pt x="732" y="2074"/>
                      </a:cubicBezTo>
                      <a:cubicBezTo>
                        <a:pt x="730" y="2074"/>
                        <a:pt x="729" y="2075"/>
                        <a:pt x="728" y="2076"/>
                      </a:cubicBezTo>
                      <a:cubicBezTo>
                        <a:pt x="728" y="2078"/>
                        <a:pt x="729" y="2078"/>
                        <a:pt x="730" y="2078"/>
                      </a:cubicBezTo>
                      <a:cubicBezTo>
                        <a:pt x="729" y="2079"/>
                        <a:pt x="728" y="2079"/>
                        <a:pt x="727" y="2079"/>
                      </a:cubicBezTo>
                      <a:cubicBezTo>
                        <a:pt x="725" y="2079"/>
                        <a:pt x="723" y="2076"/>
                        <a:pt x="723" y="2073"/>
                      </a:cubicBezTo>
                      <a:cubicBezTo>
                        <a:pt x="723" y="2070"/>
                        <a:pt x="725" y="2066"/>
                        <a:pt x="729" y="2066"/>
                      </a:cubicBezTo>
                      <a:cubicBezTo>
                        <a:pt x="732" y="2066"/>
                        <a:pt x="736" y="2067"/>
                        <a:pt x="739" y="2067"/>
                      </a:cubicBezTo>
                      <a:cubicBezTo>
                        <a:pt x="742" y="2066"/>
                        <a:pt x="743" y="2063"/>
                        <a:pt x="743" y="2060"/>
                      </a:cubicBezTo>
                      <a:cubicBezTo>
                        <a:pt x="745" y="2065"/>
                        <a:pt x="746" y="2065"/>
                        <a:pt x="750" y="2066"/>
                      </a:cubicBezTo>
                      <a:cubicBezTo>
                        <a:pt x="753" y="2066"/>
                        <a:pt x="766" y="2065"/>
                        <a:pt x="768" y="2078"/>
                      </a:cubicBezTo>
                      <a:cubicBezTo>
                        <a:pt x="769" y="2070"/>
                        <a:pt x="765" y="2063"/>
                        <a:pt x="760" y="2058"/>
                      </a:cubicBezTo>
                      <a:cubicBezTo>
                        <a:pt x="754" y="2053"/>
                        <a:pt x="745" y="2051"/>
                        <a:pt x="738" y="2052"/>
                      </a:cubicBezTo>
                      <a:cubicBezTo>
                        <a:pt x="728" y="2054"/>
                        <a:pt x="719" y="2065"/>
                        <a:pt x="719" y="2075"/>
                      </a:cubicBezTo>
                      <a:cubicBezTo>
                        <a:pt x="720" y="2080"/>
                        <a:pt x="723" y="2086"/>
                        <a:pt x="728" y="2086"/>
                      </a:cubicBezTo>
                      <a:cubicBezTo>
                        <a:pt x="730" y="2087"/>
                        <a:pt x="733" y="2086"/>
                        <a:pt x="734" y="2083"/>
                      </a:cubicBezTo>
                      <a:close/>
                      <a:moveTo>
                        <a:pt x="770" y="2054"/>
                      </a:moveTo>
                      <a:cubicBezTo>
                        <a:pt x="771" y="2033"/>
                        <a:pt x="783" y="2019"/>
                        <a:pt x="788" y="2010"/>
                      </a:cubicBezTo>
                      <a:cubicBezTo>
                        <a:pt x="793" y="1999"/>
                        <a:pt x="785" y="1994"/>
                        <a:pt x="777" y="2003"/>
                      </a:cubicBezTo>
                      <a:cubicBezTo>
                        <a:pt x="768" y="2014"/>
                        <a:pt x="766" y="2043"/>
                        <a:pt x="770" y="2054"/>
                      </a:cubicBezTo>
                      <a:close/>
                      <a:moveTo>
                        <a:pt x="641" y="2343"/>
                      </a:moveTo>
                      <a:cubicBezTo>
                        <a:pt x="642" y="2346"/>
                        <a:pt x="644" y="2347"/>
                        <a:pt x="646" y="2346"/>
                      </a:cubicBezTo>
                      <a:cubicBezTo>
                        <a:pt x="648" y="2345"/>
                        <a:pt x="649" y="2343"/>
                        <a:pt x="649" y="2341"/>
                      </a:cubicBezTo>
                      <a:cubicBezTo>
                        <a:pt x="648" y="2339"/>
                        <a:pt x="646" y="2338"/>
                        <a:pt x="644" y="2339"/>
                      </a:cubicBezTo>
                      <a:cubicBezTo>
                        <a:pt x="642" y="2339"/>
                        <a:pt x="641" y="2341"/>
                        <a:pt x="641" y="2343"/>
                      </a:cubicBezTo>
                      <a:close/>
                      <a:moveTo>
                        <a:pt x="625" y="2366"/>
                      </a:moveTo>
                      <a:cubicBezTo>
                        <a:pt x="626" y="2370"/>
                        <a:pt x="631" y="2372"/>
                        <a:pt x="634" y="2371"/>
                      </a:cubicBezTo>
                      <a:cubicBezTo>
                        <a:pt x="638" y="2370"/>
                        <a:pt x="640" y="2366"/>
                        <a:pt x="639" y="2362"/>
                      </a:cubicBezTo>
                      <a:cubicBezTo>
                        <a:pt x="638" y="2358"/>
                        <a:pt x="634" y="2356"/>
                        <a:pt x="630" y="2357"/>
                      </a:cubicBezTo>
                      <a:cubicBezTo>
                        <a:pt x="626" y="2358"/>
                        <a:pt x="624" y="2362"/>
                        <a:pt x="625" y="2366"/>
                      </a:cubicBezTo>
                      <a:close/>
                      <a:moveTo>
                        <a:pt x="632" y="2352"/>
                      </a:moveTo>
                      <a:cubicBezTo>
                        <a:pt x="633" y="2355"/>
                        <a:pt x="636" y="2357"/>
                        <a:pt x="639" y="2356"/>
                      </a:cubicBezTo>
                      <a:cubicBezTo>
                        <a:pt x="642" y="2355"/>
                        <a:pt x="643" y="2352"/>
                        <a:pt x="642" y="2349"/>
                      </a:cubicBezTo>
                      <a:cubicBezTo>
                        <a:pt x="642" y="2346"/>
                        <a:pt x="639" y="2345"/>
                        <a:pt x="636" y="2345"/>
                      </a:cubicBezTo>
                      <a:cubicBezTo>
                        <a:pt x="633" y="2346"/>
                        <a:pt x="631" y="2349"/>
                        <a:pt x="632" y="2352"/>
                      </a:cubicBezTo>
                      <a:close/>
                      <a:moveTo>
                        <a:pt x="641" y="2386"/>
                      </a:moveTo>
                      <a:cubicBezTo>
                        <a:pt x="625" y="2375"/>
                        <a:pt x="612" y="2398"/>
                        <a:pt x="607" y="2404"/>
                      </a:cubicBezTo>
                      <a:cubicBezTo>
                        <a:pt x="602" y="2410"/>
                        <a:pt x="598" y="2412"/>
                        <a:pt x="592" y="2412"/>
                      </a:cubicBezTo>
                      <a:cubicBezTo>
                        <a:pt x="599" y="2417"/>
                        <a:pt x="617" y="2420"/>
                        <a:pt x="627" y="2418"/>
                      </a:cubicBezTo>
                      <a:cubicBezTo>
                        <a:pt x="639" y="2416"/>
                        <a:pt x="648" y="2406"/>
                        <a:pt x="645" y="2391"/>
                      </a:cubicBezTo>
                      <a:cubicBezTo>
                        <a:pt x="641" y="2397"/>
                        <a:pt x="633" y="2404"/>
                        <a:pt x="626" y="2404"/>
                      </a:cubicBezTo>
                      <a:cubicBezTo>
                        <a:pt x="629" y="2402"/>
                        <a:pt x="637" y="2395"/>
                        <a:pt x="641" y="2386"/>
                      </a:cubicBezTo>
                      <a:close/>
                      <a:moveTo>
                        <a:pt x="656" y="2399"/>
                      </a:moveTo>
                      <a:cubicBezTo>
                        <a:pt x="649" y="2436"/>
                        <a:pt x="679" y="2478"/>
                        <a:pt x="710" y="2477"/>
                      </a:cubicBezTo>
                      <a:cubicBezTo>
                        <a:pt x="735" y="2476"/>
                        <a:pt x="733" y="2454"/>
                        <a:pt x="711" y="2450"/>
                      </a:cubicBezTo>
                      <a:cubicBezTo>
                        <a:pt x="696" y="2447"/>
                        <a:pt x="658" y="2438"/>
                        <a:pt x="656" y="2399"/>
                      </a:cubicBezTo>
                      <a:close/>
                      <a:moveTo>
                        <a:pt x="936" y="2252"/>
                      </a:moveTo>
                      <a:cubicBezTo>
                        <a:pt x="939" y="2253"/>
                        <a:pt x="941" y="2251"/>
                        <a:pt x="941" y="2248"/>
                      </a:cubicBezTo>
                      <a:cubicBezTo>
                        <a:pt x="942" y="2246"/>
                        <a:pt x="940" y="2244"/>
                        <a:pt x="937" y="2243"/>
                      </a:cubicBezTo>
                      <a:cubicBezTo>
                        <a:pt x="935" y="2243"/>
                        <a:pt x="933" y="2245"/>
                        <a:pt x="932" y="2247"/>
                      </a:cubicBezTo>
                      <a:cubicBezTo>
                        <a:pt x="932" y="2250"/>
                        <a:pt x="934" y="2252"/>
                        <a:pt x="936" y="2252"/>
                      </a:cubicBezTo>
                      <a:close/>
                      <a:moveTo>
                        <a:pt x="939" y="2266"/>
                      </a:moveTo>
                      <a:cubicBezTo>
                        <a:pt x="942" y="2266"/>
                        <a:pt x="945" y="2264"/>
                        <a:pt x="946" y="2261"/>
                      </a:cubicBezTo>
                      <a:cubicBezTo>
                        <a:pt x="946" y="2258"/>
                        <a:pt x="944" y="2255"/>
                        <a:pt x="941" y="2255"/>
                      </a:cubicBezTo>
                      <a:cubicBezTo>
                        <a:pt x="937" y="2254"/>
                        <a:pt x="935" y="2256"/>
                        <a:pt x="934" y="2260"/>
                      </a:cubicBezTo>
                      <a:cubicBezTo>
                        <a:pt x="934" y="2263"/>
                        <a:pt x="936" y="2266"/>
                        <a:pt x="939" y="2266"/>
                      </a:cubicBezTo>
                      <a:close/>
                      <a:moveTo>
                        <a:pt x="939" y="2284"/>
                      </a:moveTo>
                      <a:cubicBezTo>
                        <a:pt x="944" y="2284"/>
                        <a:pt x="947" y="2281"/>
                        <a:pt x="948" y="2277"/>
                      </a:cubicBezTo>
                      <a:cubicBezTo>
                        <a:pt x="948" y="2273"/>
                        <a:pt x="946" y="2269"/>
                        <a:pt x="941" y="2268"/>
                      </a:cubicBezTo>
                      <a:cubicBezTo>
                        <a:pt x="937" y="2268"/>
                        <a:pt x="933" y="2271"/>
                        <a:pt x="933" y="2275"/>
                      </a:cubicBezTo>
                      <a:cubicBezTo>
                        <a:pt x="932" y="2279"/>
                        <a:pt x="935" y="2283"/>
                        <a:pt x="939" y="2284"/>
                      </a:cubicBezTo>
                      <a:close/>
                      <a:moveTo>
                        <a:pt x="877" y="2277"/>
                      </a:moveTo>
                      <a:cubicBezTo>
                        <a:pt x="873" y="2270"/>
                        <a:pt x="870" y="2260"/>
                        <a:pt x="875" y="2251"/>
                      </a:cubicBezTo>
                      <a:cubicBezTo>
                        <a:pt x="881" y="2237"/>
                        <a:pt x="896" y="2232"/>
                        <a:pt x="910" y="2238"/>
                      </a:cubicBezTo>
                      <a:cubicBezTo>
                        <a:pt x="937" y="2248"/>
                        <a:pt x="950" y="2216"/>
                        <a:pt x="920" y="2205"/>
                      </a:cubicBezTo>
                      <a:cubicBezTo>
                        <a:pt x="906" y="2199"/>
                        <a:pt x="889" y="2205"/>
                        <a:pt x="879" y="2213"/>
                      </a:cubicBezTo>
                      <a:cubicBezTo>
                        <a:pt x="861" y="2230"/>
                        <a:pt x="856" y="2264"/>
                        <a:pt x="877" y="2277"/>
                      </a:cubicBezTo>
                      <a:close/>
                      <a:moveTo>
                        <a:pt x="881" y="2186"/>
                      </a:moveTo>
                      <a:cubicBezTo>
                        <a:pt x="830" y="2181"/>
                        <a:pt x="787" y="2125"/>
                        <a:pt x="801" y="2085"/>
                      </a:cubicBezTo>
                      <a:cubicBezTo>
                        <a:pt x="812" y="2053"/>
                        <a:pt x="841" y="2064"/>
                        <a:pt x="837" y="2095"/>
                      </a:cubicBezTo>
                      <a:cubicBezTo>
                        <a:pt x="834" y="2116"/>
                        <a:pt x="830" y="2169"/>
                        <a:pt x="881" y="2186"/>
                      </a:cubicBezTo>
                      <a:close/>
                      <a:moveTo>
                        <a:pt x="865" y="2194"/>
                      </a:moveTo>
                      <a:cubicBezTo>
                        <a:pt x="818" y="2207"/>
                        <a:pt x="801" y="2201"/>
                        <a:pt x="765" y="2193"/>
                      </a:cubicBezTo>
                      <a:cubicBezTo>
                        <a:pt x="755" y="2190"/>
                        <a:pt x="744" y="2192"/>
                        <a:pt x="737" y="2196"/>
                      </a:cubicBezTo>
                      <a:cubicBezTo>
                        <a:pt x="727" y="2202"/>
                        <a:pt x="720" y="2213"/>
                        <a:pt x="719" y="2221"/>
                      </a:cubicBezTo>
                      <a:cubicBezTo>
                        <a:pt x="708" y="2205"/>
                        <a:pt x="724" y="2183"/>
                        <a:pt x="732" y="2177"/>
                      </a:cubicBezTo>
                      <a:cubicBezTo>
                        <a:pt x="748" y="2164"/>
                        <a:pt x="772" y="2161"/>
                        <a:pt x="792" y="2167"/>
                      </a:cubicBezTo>
                      <a:cubicBezTo>
                        <a:pt x="815" y="2174"/>
                        <a:pt x="840" y="2190"/>
                        <a:pt x="865" y="2194"/>
                      </a:cubicBezTo>
                      <a:close/>
                      <a:moveTo>
                        <a:pt x="831" y="2234"/>
                      </a:moveTo>
                      <a:cubicBezTo>
                        <a:pt x="822" y="2240"/>
                        <a:pt x="816" y="2252"/>
                        <a:pt x="812" y="2261"/>
                      </a:cubicBezTo>
                      <a:cubicBezTo>
                        <a:pt x="808" y="2273"/>
                        <a:pt x="808" y="2292"/>
                        <a:pt x="819" y="2300"/>
                      </a:cubicBezTo>
                      <a:cubicBezTo>
                        <a:pt x="810" y="2311"/>
                        <a:pt x="810" y="2323"/>
                        <a:pt x="811" y="2335"/>
                      </a:cubicBezTo>
                      <a:cubicBezTo>
                        <a:pt x="812" y="2351"/>
                        <a:pt x="807" y="2368"/>
                        <a:pt x="793" y="2370"/>
                      </a:cubicBezTo>
                      <a:cubicBezTo>
                        <a:pt x="808" y="2378"/>
                        <a:pt x="828" y="2358"/>
                        <a:pt x="833" y="2344"/>
                      </a:cubicBezTo>
                      <a:cubicBezTo>
                        <a:pt x="840" y="2324"/>
                        <a:pt x="832" y="2304"/>
                        <a:pt x="825" y="2282"/>
                      </a:cubicBezTo>
                      <a:cubicBezTo>
                        <a:pt x="822" y="2269"/>
                        <a:pt x="821" y="2253"/>
                        <a:pt x="831" y="2234"/>
                      </a:cubicBezTo>
                      <a:close/>
                      <a:moveTo>
                        <a:pt x="672" y="2485"/>
                      </a:moveTo>
                      <a:cubicBezTo>
                        <a:pt x="683" y="2494"/>
                        <a:pt x="710" y="2510"/>
                        <a:pt x="727" y="2502"/>
                      </a:cubicBezTo>
                      <a:cubicBezTo>
                        <a:pt x="728" y="2503"/>
                        <a:pt x="732" y="2504"/>
                        <a:pt x="734" y="2503"/>
                      </a:cubicBezTo>
                      <a:cubicBezTo>
                        <a:pt x="725" y="2511"/>
                        <a:pt x="711" y="2510"/>
                        <a:pt x="698" y="2505"/>
                      </a:cubicBezTo>
                      <a:cubicBezTo>
                        <a:pt x="687" y="2500"/>
                        <a:pt x="677" y="2492"/>
                        <a:pt x="672" y="2485"/>
                      </a:cubicBezTo>
                      <a:close/>
                      <a:moveTo>
                        <a:pt x="739" y="2461"/>
                      </a:moveTo>
                      <a:cubicBezTo>
                        <a:pt x="743" y="2462"/>
                        <a:pt x="746" y="2461"/>
                        <a:pt x="748" y="2458"/>
                      </a:cubicBezTo>
                      <a:cubicBezTo>
                        <a:pt x="749" y="2455"/>
                        <a:pt x="748" y="2451"/>
                        <a:pt x="745" y="2450"/>
                      </a:cubicBezTo>
                      <a:cubicBezTo>
                        <a:pt x="742" y="2448"/>
                        <a:pt x="738" y="2449"/>
                        <a:pt x="737" y="2452"/>
                      </a:cubicBezTo>
                      <a:cubicBezTo>
                        <a:pt x="735" y="2455"/>
                        <a:pt x="736" y="2459"/>
                        <a:pt x="739" y="2461"/>
                      </a:cubicBezTo>
                      <a:close/>
                      <a:moveTo>
                        <a:pt x="737" y="2479"/>
                      </a:moveTo>
                      <a:cubicBezTo>
                        <a:pt x="741" y="2481"/>
                        <a:pt x="745" y="2480"/>
                        <a:pt x="747" y="2476"/>
                      </a:cubicBezTo>
                      <a:cubicBezTo>
                        <a:pt x="749" y="2472"/>
                        <a:pt x="748" y="2467"/>
                        <a:pt x="744" y="2465"/>
                      </a:cubicBezTo>
                      <a:cubicBezTo>
                        <a:pt x="740" y="2463"/>
                        <a:pt x="736" y="2465"/>
                        <a:pt x="734" y="2469"/>
                      </a:cubicBezTo>
                      <a:cubicBezTo>
                        <a:pt x="732" y="2473"/>
                        <a:pt x="733" y="2477"/>
                        <a:pt x="737" y="2479"/>
                      </a:cubicBezTo>
                      <a:close/>
                      <a:moveTo>
                        <a:pt x="729" y="2501"/>
                      </a:moveTo>
                      <a:cubicBezTo>
                        <a:pt x="734" y="2504"/>
                        <a:pt x="740" y="2502"/>
                        <a:pt x="743" y="2497"/>
                      </a:cubicBezTo>
                      <a:cubicBezTo>
                        <a:pt x="746" y="2492"/>
                        <a:pt x="744" y="2486"/>
                        <a:pt x="739" y="2483"/>
                      </a:cubicBezTo>
                      <a:cubicBezTo>
                        <a:pt x="733" y="2481"/>
                        <a:pt x="727" y="2483"/>
                        <a:pt x="725" y="2488"/>
                      </a:cubicBezTo>
                      <a:cubicBezTo>
                        <a:pt x="722" y="2493"/>
                        <a:pt x="724" y="2499"/>
                        <a:pt x="729" y="2501"/>
                      </a:cubicBezTo>
                      <a:close/>
                      <a:moveTo>
                        <a:pt x="654" y="2521"/>
                      </a:moveTo>
                      <a:cubicBezTo>
                        <a:pt x="657" y="2523"/>
                        <a:pt x="662" y="2521"/>
                        <a:pt x="664" y="2518"/>
                      </a:cubicBezTo>
                      <a:cubicBezTo>
                        <a:pt x="665" y="2514"/>
                        <a:pt x="664" y="2510"/>
                        <a:pt x="660" y="2508"/>
                      </a:cubicBezTo>
                      <a:cubicBezTo>
                        <a:pt x="657" y="2506"/>
                        <a:pt x="652" y="2507"/>
                        <a:pt x="650" y="2511"/>
                      </a:cubicBezTo>
                      <a:cubicBezTo>
                        <a:pt x="649" y="2514"/>
                        <a:pt x="650" y="2519"/>
                        <a:pt x="654" y="2521"/>
                      </a:cubicBezTo>
                      <a:close/>
                      <a:moveTo>
                        <a:pt x="1001" y="2061"/>
                      </a:moveTo>
                      <a:cubicBezTo>
                        <a:pt x="996" y="2055"/>
                        <a:pt x="982" y="2053"/>
                        <a:pt x="980" y="2062"/>
                      </a:cubicBezTo>
                      <a:cubicBezTo>
                        <a:pt x="974" y="2062"/>
                        <a:pt x="968" y="2058"/>
                        <a:pt x="965" y="2052"/>
                      </a:cubicBezTo>
                      <a:cubicBezTo>
                        <a:pt x="962" y="2042"/>
                        <a:pt x="969" y="2028"/>
                        <a:pt x="979" y="2025"/>
                      </a:cubicBezTo>
                      <a:cubicBezTo>
                        <a:pt x="952" y="2024"/>
                        <a:pt x="941" y="2064"/>
                        <a:pt x="962" y="2081"/>
                      </a:cubicBezTo>
                      <a:cubicBezTo>
                        <a:pt x="974" y="2091"/>
                        <a:pt x="988" y="2090"/>
                        <a:pt x="996" y="2084"/>
                      </a:cubicBezTo>
                      <a:cubicBezTo>
                        <a:pt x="1003" y="2079"/>
                        <a:pt x="1007" y="2068"/>
                        <a:pt x="1001" y="2061"/>
                      </a:cubicBezTo>
                      <a:close/>
                      <a:moveTo>
                        <a:pt x="1037" y="2111"/>
                      </a:moveTo>
                      <a:cubicBezTo>
                        <a:pt x="1013" y="2114"/>
                        <a:pt x="999" y="2099"/>
                        <a:pt x="988" y="2096"/>
                      </a:cubicBezTo>
                      <a:cubicBezTo>
                        <a:pt x="976" y="2093"/>
                        <a:pt x="973" y="2107"/>
                        <a:pt x="985" y="2114"/>
                      </a:cubicBezTo>
                      <a:cubicBezTo>
                        <a:pt x="998" y="2121"/>
                        <a:pt x="1020" y="2118"/>
                        <a:pt x="1037" y="2111"/>
                      </a:cubicBezTo>
                      <a:close/>
                      <a:moveTo>
                        <a:pt x="954" y="2142"/>
                      </a:moveTo>
                      <a:cubicBezTo>
                        <a:pt x="958" y="2136"/>
                        <a:pt x="957" y="2126"/>
                        <a:pt x="955" y="2121"/>
                      </a:cubicBezTo>
                      <a:cubicBezTo>
                        <a:pt x="961" y="2116"/>
                        <a:pt x="976" y="2124"/>
                        <a:pt x="972" y="2136"/>
                      </a:cubicBezTo>
                      <a:cubicBezTo>
                        <a:pt x="970" y="2144"/>
                        <a:pt x="960" y="2148"/>
                        <a:pt x="954" y="2142"/>
                      </a:cubicBezTo>
                      <a:close/>
                      <a:moveTo>
                        <a:pt x="919" y="2132"/>
                      </a:moveTo>
                      <a:cubicBezTo>
                        <a:pt x="923" y="2135"/>
                        <a:pt x="929" y="2135"/>
                        <a:pt x="931" y="2131"/>
                      </a:cubicBezTo>
                      <a:cubicBezTo>
                        <a:pt x="936" y="2125"/>
                        <a:pt x="929" y="2117"/>
                        <a:pt x="922" y="2118"/>
                      </a:cubicBezTo>
                      <a:cubicBezTo>
                        <a:pt x="917" y="2119"/>
                        <a:pt x="915" y="2123"/>
                        <a:pt x="908" y="2122"/>
                      </a:cubicBezTo>
                      <a:cubicBezTo>
                        <a:pt x="915" y="2125"/>
                        <a:pt x="914" y="2129"/>
                        <a:pt x="919" y="2132"/>
                      </a:cubicBezTo>
                      <a:close/>
                      <a:moveTo>
                        <a:pt x="983" y="2182"/>
                      </a:moveTo>
                      <a:cubicBezTo>
                        <a:pt x="971" y="2199"/>
                        <a:pt x="973" y="2237"/>
                        <a:pt x="993" y="2240"/>
                      </a:cubicBezTo>
                      <a:cubicBezTo>
                        <a:pt x="993" y="2244"/>
                        <a:pt x="987" y="2247"/>
                        <a:pt x="981" y="2245"/>
                      </a:cubicBezTo>
                      <a:cubicBezTo>
                        <a:pt x="975" y="2243"/>
                        <a:pt x="969" y="2236"/>
                        <a:pt x="972" y="2227"/>
                      </a:cubicBezTo>
                      <a:cubicBezTo>
                        <a:pt x="963" y="2226"/>
                        <a:pt x="963" y="2200"/>
                        <a:pt x="983" y="2182"/>
                      </a:cubicBezTo>
                      <a:close/>
                      <a:moveTo>
                        <a:pt x="1045" y="1897"/>
                      </a:moveTo>
                      <a:cubicBezTo>
                        <a:pt x="1033" y="1901"/>
                        <a:pt x="1025" y="1908"/>
                        <a:pt x="1022" y="1919"/>
                      </a:cubicBezTo>
                      <a:cubicBezTo>
                        <a:pt x="1020" y="1928"/>
                        <a:pt x="1021" y="1937"/>
                        <a:pt x="1026" y="1945"/>
                      </a:cubicBezTo>
                      <a:cubicBezTo>
                        <a:pt x="1028" y="1949"/>
                        <a:pt x="1030" y="1951"/>
                        <a:pt x="1033" y="1953"/>
                      </a:cubicBezTo>
                      <a:cubicBezTo>
                        <a:pt x="1032" y="1952"/>
                        <a:pt x="1032" y="1952"/>
                        <a:pt x="1031" y="1951"/>
                      </a:cubicBezTo>
                      <a:cubicBezTo>
                        <a:pt x="1027" y="1944"/>
                        <a:pt x="1029" y="1934"/>
                        <a:pt x="1036" y="1930"/>
                      </a:cubicBezTo>
                      <a:cubicBezTo>
                        <a:pt x="1043" y="1926"/>
                        <a:pt x="1052" y="1928"/>
                        <a:pt x="1056" y="1935"/>
                      </a:cubicBezTo>
                      <a:cubicBezTo>
                        <a:pt x="1062" y="1945"/>
                        <a:pt x="1055" y="1958"/>
                        <a:pt x="1043" y="1958"/>
                      </a:cubicBezTo>
                      <a:cubicBezTo>
                        <a:pt x="1036" y="1958"/>
                        <a:pt x="1028" y="1953"/>
                        <a:pt x="1024" y="1946"/>
                      </a:cubicBezTo>
                      <a:cubicBezTo>
                        <a:pt x="1018" y="1938"/>
                        <a:pt x="1017" y="1928"/>
                        <a:pt x="1019" y="1919"/>
                      </a:cubicBezTo>
                      <a:cubicBezTo>
                        <a:pt x="1022" y="1906"/>
                        <a:pt x="1031" y="1897"/>
                        <a:pt x="1043" y="1893"/>
                      </a:cubicBezTo>
                      <a:cubicBezTo>
                        <a:pt x="1053" y="1890"/>
                        <a:pt x="1063" y="1891"/>
                        <a:pt x="1072" y="1894"/>
                      </a:cubicBezTo>
                      <a:cubicBezTo>
                        <a:pt x="1070" y="1892"/>
                        <a:pt x="1068" y="1891"/>
                        <a:pt x="1066" y="1889"/>
                      </a:cubicBezTo>
                      <a:cubicBezTo>
                        <a:pt x="1059" y="1881"/>
                        <a:pt x="1055" y="1874"/>
                        <a:pt x="1050" y="1866"/>
                      </a:cubicBezTo>
                      <a:cubicBezTo>
                        <a:pt x="1049" y="1863"/>
                        <a:pt x="1048" y="1861"/>
                        <a:pt x="1046" y="1858"/>
                      </a:cubicBezTo>
                      <a:cubicBezTo>
                        <a:pt x="1045" y="1854"/>
                        <a:pt x="1043" y="1850"/>
                        <a:pt x="1042" y="1846"/>
                      </a:cubicBezTo>
                      <a:cubicBezTo>
                        <a:pt x="1042" y="1844"/>
                        <a:pt x="1040" y="1830"/>
                        <a:pt x="1043" y="1829"/>
                      </a:cubicBezTo>
                      <a:cubicBezTo>
                        <a:pt x="1044" y="1830"/>
                        <a:pt x="1045" y="1838"/>
                        <a:pt x="1045" y="1839"/>
                      </a:cubicBezTo>
                      <a:cubicBezTo>
                        <a:pt x="1047" y="1845"/>
                        <a:pt x="1049" y="1851"/>
                        <a:pt x="1051" y="1856"/>
                      </a:cubicBezTo>
                      <a:cubicBezTo>
                        <a:pt x="1052" y="1859"/>
                        <a:pt x="1053" y="1861"/>
                        <a:pt x="1054" y="1863"/>
                      </a:cubicBezTo>
                      <a:cubicBezTo>
                        <a:pt x="1059" y="1872"/>
                        <a:pt x="1063" y="1879"/>
                        <a:pt x="1069" y="1886"/>
                      </a:cubicBezTo>
                      <a:cubicBezTo>
                        <a:pt x="1070" y="1886"/>
                        <a:pt x="1071" y="1887"/>
                        <a:pt x="1072" y="1888"/>
                      </a:cubicBezTo>
                      <a:cubicBezTo>
                        <a:pt x="1070" y="1886"/>
                        <a:pt x="1069" y="1883"/>
                        <a:pt x="1068" y="1880"/>
                      </a:cubicBezTo>
                      <a:cubicBezTo>
                        <a:pt x="1064" y="1872"/>
                        <a:pt x="1062" y="1866"/>
                        <a:pt x="1062" y="1857"/>
                      </a:cubicBezTo>
                      <a:cubicBezTo>
                        <a:pt x="1062" y="1834"/>
                        <a:pt x="1080" y="1823"/>
                        <a:pt x="1099" y="1821"/>
                      </a:cubicBezTo>
                      <a:cubicBezTo>
                        <a:pt x="1116" y="1820"/>
                        <a:pt x="1134" y="1826"/>
                        <a:pt x="1144" y="1840"/>
                      </a:cubicBezTo>
                      <a:cubicBezTo>
                        <a:pt x="1152" y="1853"/>
                        <a:pt x="1151" y="1866"/>
                        <a:pt x="1141" y="1878"/>
                      </a:cubicBezTo>
                      <a:cubicBezTo>
                        <a:pt x="1137" y="1883"/>
                        <a:pt x="1132" y="1886"/>
                        <a:pt x="1126" y="1888"/>
                      </a:cubicBezTo>
                      <a:cubicBezTo>
                        <a:pt x="1121" y="1889"/>
                        <a:pt x="1116" y="1889"/>
                        <a:pt x="1111" y="1887"/>
                      </a:cubicBezTo>
                      <a:cubicBezTo>
                        <a:pt x="1105" y="1884"/>
                        <a:pt x="1101" y="1879"/>
                        <a:pt x="1100" y="1872"/>
                      </a:cubicBezTo>
                      <a:cubicBezTo>
                        <a:pt x="1099" y="1868"/>
                        <a:pt x="1100" y="1865"/>
                        <a:pt x="1103" y="1861"/>
                      </a:cubicBezTo>
                      <a:cubicBezTo>
                        <a:pt x="1106" y="1858"/>
                        <a:pt x="1110" y="1856"/>
                        <a:pt x="1115" y="1857"/>
                      </a:cubicBezTo>
                      <a:cubicBezTo>
                        <a:pt x="1120" y="1857"/>
                        <a:pt x="1125" y="1860"/>
                        <a:pt x="1126" y="1865"/>
                      </a:cubicBezTo>
                      <a:cubicBezTo>
                        <a:pt x="1128" y="1870"/>
                        <a:pt x="1126" y="1875"/>
                        <a:pt x="1122" y="1878"/>
                      </a:cubicBezTo>
                      <a:cubicBezTo>
                        <a:pt x="1116" y="1881"/>
                        <a:pt x="1109" y="1880"/>
                        <a:pt x="1106" y="1874"/>
                      </a:cubicBezTo>
                      <a:cubicBezTo>
                        <a:pt x="1103" y="1869"/>
                        <a:pt x="1105" y="1862"/>
                        <a:pt x="1110" y="1859"/>
                      </a:cubicBezTo>
                      <a:cubicBezTo>
                        <a:pt x="1112" y="1858"/>
                        <a:pt x="1114" y="1857"/>
                        <a:pt x="1116" y="1857"/>
                      </a:cubicBezTo>
                      <a:cubicBezTo>
                        <a:pt x="1116" y="1857"/>
                        <a:pt x="1115" y="1857"/>
                        <a:pt x="1115" y="1857"/>
                      </a:cubicBezTo>
                      <a:cubicBezTo>
                        <a:pt x="1110" y="1857"/>
                        <a:pt x="1106" y="1858"/>
                        <a:pt x="1103" y="1862"/>
                      </a:cubicBezTo>
                      <a:cubicBezTo>
                        <a:pt x="1101" y="1865"/>
                        <a:pt x="1100" y="1868"/>
                        <a:pt x="1101" y="1872"/>
                      </a:cubicBezTo>
                      <a:cubicBezTo>
                        <a:pt x="1102" y="1878"/>
                        <a:pt x="1106" y="1883"/>
                        <a:pt x="1111" y="1886"/>
                      </a:cubicBezTo>
                      <a:cubicBezTo>
                        <a:pt x="1116" y="1888"/>
                        <a:pt x="1121" y="1888"/>
                        <a:pt x="1126" y="1887"/>
                      </a:cubicBezTo>
                      <a:cubicBezTo>
                        <a:pt x="1132" y="1885"/>
                        <a:pt x="1136" y="1882"/>
                        <a:pt x="1140" y="1877"/>
                      </a:cubicBezTo>
                      <a:cubicBezTo>
                        <a:pt x="1149" y="1866"/>
                        <a:pt x="1149" y="1853"/>
                        <a:pt x="1142" y="1842"/>
                      </a:cubicBezTo>
                      <a:cubicBezTo>
                        <a:pt x="1132" y="1828"/>
                        <a:pt x="1114" y="1823"/>
                        <a:pt x="1098" y="1825"/>
                      </a:cubicBezTo>
                      <a:cubicBezTo>
                        <a:pt x="1081" y="1827"/>
                        <a:pt x="1066" y="1837"/>
                        <a:pt x="1066" y="1857"/>
                      </a:cubicBezTo>
                      <a:cubicBezTo>
                        <a:pt x="1067" y="1865"/>
                        <a:pt x="1069" y="1871"/>
                        <a:pt x="1072" y="1878"/>
                      </a:cubicBezTo>
                      <a:cubicBezTo>
                        <a:pt x="1074" y="1883"/>
                        <a:pt x="1076" y="1887"/>
                        <a:pt x="1079" y="1891"/>
                      </a:cubicBezTo>
                      <a:cubicBezTo>
                        <a:pt x="1089" y="1906"/>
                        <a:pt x="1101" y="1916"/>
                        <a:pt x="1108" y="1933"/>
                      </a:cubicBezTo>
                      <a:cubicBezTo>
                        <a:pt x="1114" y="1949"/>
                        <a:pt x="1114" y="1966"/>
                        <a:pt x="1105" y="1984"/>
                      </a:cubicBezTo>
                      <a:cubicBezTo>
                        <a:pt x="1101" y="1993"/>
                        <a:pt x="1097" y="1999"/>
                        <a:pt x="1090" y="2005"/>
                      </a:cubicBezTo>
                      <a:cubicBezTo>
                        <a:pt x="1087" y="2008"/>
                        <a:pt x="1084" y="2010"/>
                        <a:pt x="1081" y="2012"/>
                      </a:cubicBezTo>
                      <a:cubicBezTo>
                        <a:pt x="1084" y="2012"/>
                        <a:pt x="1087" y="2012"/>
                        <a:pt x="1090" y="2013"/>
                      </a:cubicBezTo>
                      <a:cubicBezTo>
                        <a:pt x="1100" y="2017"/>
                        <a:pt x="1108" y="2026"/>
                        <a:pt x="1109" y="2037"/>
                      </a:cubicBezTo>
                      <a:cubicBezTo>
                        <a:pt x="1110" y="2048"/>
                        <a:pt x="1105" y="2059"/>
                        <a:pt x="1096" y="2064"/>
                      </a:cubicBezTo>
                      <a:cubicBezTo>
                        <a:pt x="1087" y="2068"/>
                        <a:pt x="1078" y="2068"/>
                        <a:pt x="1072" y="2062"/>
                      </a:cubicBezTo>
                      <a:cubicBezTo>
                        <a:pt x="1068" y="2058"/>
                        <a:pt x="1065" y="2054"/>
                        <a:pt x="1065" y="2049"/>
                      </a:cubicBezTo>
                      <a:cubicBezTo>
                        <a:pt x="1066" y="2046"/>
                        <a:pt x="1066" y="2043"/>
                        <a:pt x="1068" y="2040"/>
                      </a:cubicBezTo>
                      <a:cubicBezTo>
                        <a:pt x="1071" y="2035"/>
                        <a:pt x="1077" y="2034"/>
                        <a:pt x="1082" y="2036"/>
                      </a:cubicBezTo>
                      <a:cubicBezTo>
                        <a:pt x="1087" y="2039"/>
                        <a:pt x="1089" y="2045"/>
                        <a:pt x="1087" y="2050"/>
                      </a:cubicBezTo>
                      <a:cubicBezTo>
                        <a:pt x="1084" y="2056"/>
                        <a:pt x="1078" y="2058"/>
                        <a:pt x="1073" y="2056"/>
                      </a:cubicBezTo>
                      <a:cubicBezTo>
                        <a:pt x="1068" y="2054"/>
                        <a:pt x="1066" y="2049"/>
                        <a:pt x="1067" y="2044"/>
                      </a:cubicBezTo>
                      <a:cubicBezTo>
                        <a:pt x="1064" y="2050"/>
                        <a:pt x="1067" y="2057"/>
                        <a:pt x="1072" y="2062"/>
                      </a:cubicBezTo>
                      <a:cubicBezTo>
                        <a:pt x="1078" y="2067"/>
                        <a:pt x="1087" y="2067"/>
                        <a:pt x="1095" y="2063"/>
                      </a:cubicBezTo>
                      <a:cubicBezTo>
                        <a:pt x="1104" y="2058"/>
                        <a:pt x="1108" y="2048"/>
                        <a:pt x="1107" y="2038"/>
                      </a:cubicBezTo>
                      <a:cubicBezTo>
                        <a:pt x="1106" y="2032"/>
                        <a:pt x="1104" y="2026"/>
                        <a:pt x="1099" y="2022"/>
                      </a:cubicBezTo>
                      <a:cubicBezTo>
                        <a:pt x="1085" y="2008"/>
                        <a:pt x="1067" y="2022"/>
                        <a:pt x="1045" y="2022"/>
                      </a:cubicBezTo>
                      <a:cubicBezTo>
                        <a:pt x="1023" y="2023"/>
                        <a:pt x="999" y="2014"/>
                        <a:pt x="982" y="2001"/>
                      </a:cubicBezTo>
                      <a:cubicBezTo>
                        <a:pt x="1008" y="2015"/>
                        <a:pt x="1036" y="2025"/>
                        <a:pt x="1065" y="2015"/>
                      </a:cubicBezTo>
                      <a:cubicBezTo>
                        <a:pt x="1074" y="2012"/>
                        <a:pt x="1080" y="2008"/>
                        <a:pt x="1087" y="2002"/>
                      </a:cubicBezTo>
                      <a:cubicBezTo>
                        <a:pt x="1093" y="1996"/>
                        <a:pt x="1097" y="1990"/>
                        <a:pt x="1101" y="1982"/>
                      </a:cubicBezTo>
                      <a:cubicBezTo>
                        <a:pt x="1112" y="1957"/>
                        <a:pt x="1108" y="1934"/>
                        <a:pt x="1092" y="1916"/>
                      </a:cubicBezTo>
                      <a:cubicBezTo>
                        <a:pt x="1079" y="1901"/>
                        <a:pt x="1064" y="1892"/>
                        <a:pt x="1045" y="1897"/>
                      </a:cubicBezTo>
                      <a:close/>
                      <a:moveTo>
                        <a:pt x="1016" y="1692"/>
                      </a:moveTo>
                      <a:cubicBezTo>
                        <a:pt x="1019" y="1693"/>
                        <a:pt x="1020" y="1696"/>
                        <a:pt x="1019" y="1699"/>
                      </a:cubicBezTo>
                      <a:cubicBezTo>
                        <a:pt x="1018" y="1701"/>
                        <a:pt x="1015" y="1702"/>
                        <a:pt x="1012" y="1701"/>
                      </a:cubicBezTo>
                      <a:cubicBezTo>
                        <a:pt x="1009" y="1700"/>
                        <a:pt x="1008" y="1697"/>
                        <a:pt x="1010" y="1694"/>
                      </a:cubicBezTo>
                      <a:cubicBezTo>
                        <a:pt x="1011" y="1692"/>
                        <a:pt x="1014" y="1691"/>
                        <a:pt x="1016" y="1692"/>
                      </a:cubicBezTo>
                      <a:close/>
                      <a:moveTo>
                        <a:pt x="983" y="1825"/>
                      </a:moveTo>
                      <a:cubicBezTo>
                        <a:pt x="979" y="1828"/>
                        <a:pt x="976" y="1834"/>
                        <a:pt x="978" y="1838"/>
                      </a:cubicBezTo>
                      <a:cubicBezTo>
                        <a:pt x="979" y="1841"/>
                        <a:pt x="982" y="1843"/>
                        <a:pt x="985" y="1843"/>
                      </a:cubicBezTo>
                      <a:cubicBezTo>
                        <a:pt x="989" y="1843"/>
                        <a:pt x="992" y="1840"/>
                        <a:pt x="991" y="1836"/>
                      </a:cubicBezTo>
                      <a:cubicBezTo>
                        <a:pt x="991" y="1834"/>
                        <a:pt x="988" y="1832"/>
                        <a:pt x="986" y="1832"/>
                      </a:cubicBezTo>
                      <a:cubicBezTo>
                        <a:pt x="990" y="1829"/>
                        <a:pt x="997" y="1836"/>
                        <a:pt x="993" y="1843"/>
                      </a:cubicBezTo>
                      <a:cubicBezTo>
                        <a:pt x="991" y="1846"/>
                        <a:pt x="986" y="1848"/>
                        <a:pt x="982" y="1846"/>
                      </a:cubicBezTo>
                      <a:cubicBezTo>
                        <a:pt x="974" y="1844"/>
                        <a:pt x="972" y="1836"/>
                        <a:pt x="975" y="1830"/>
                      </a:cubicBezTo>
                      <a:cubicBezTo>
                        <a:pt x="977" y="1824"/>
                        <a:pt x="983" y="1820"/>
                        <a:pt x="990" y="1820"/>
                      </a:cubicBezTo>
                      <a:cubicBezTo>
                        <a:pt x="971" y="1819"/>
                        <a:pt x="946" y="1837"/>
                        <a:pt x="938" y="1849"/>
                      </a:cubicBezTo>
                      <a:cubicBezTo>
                        <a:pt x="938" y="1848"/>
                        <a:pt x="937" y="1846"/>
                        <a:pt x="936" y="1846"/>
                      </a:cubicBezTo>
                      <a:cubicBezTo>
                        <a:pt x="950" y="1828"/>
                        <a:pt x="976" y="1814"/>
                        <a:pt x="993" y="1818"/>
                      </a:cubicBezTo>
                      <a:cubicBezTo>
                        <a:pt x="975" y="1800"/>
                        <a:pt x="966" y="1784"/>
                        <a:pt x="952" y="1775"/>
                      </a:cubicBezTo>
                      <a:cubicBezTo>
                        <a:pt x="945" y="1770"/>
                        <a:pt x="937" y="1767"/>
                        <a:pt x="930" y="1768"/>
                      </a:cubicBezTo>
                      <a:cubicBezTo>
                        <a:pt x="929" y="1767"/>
                        <a:pt x="927" y="1766"/>
                        <a:pt x="924" y="1766"/>
                      </a:cubicBezTo>
                      <a:cubicBezTo>
                        <a:pt x="934" y="1761"/>
                        <a:pt x="946" y="1765"/>
                        <a:pt x="956" y="1773"/>
                      </a:cubicBezTo>
                      <a:cubicBezTo>
                        <a:pt x="957" y="1774"/>
                        <a:pt x="958" y="1774"/>
                        <a:pt x="958" y="1775"/>
                      </a:cubicBezTo>
                      <a:cubicBezTo>
                        <a:pt x="951" y="1761"/>
                        <a:pt x="934" y="1749"/>
                        <a:pt x="917" y="1745"/>
                      </a:cubicBezTo>
                      <a:cubicBezTo>
                        <a:pt x="911" y="1743"/>
                        <a:pt x="902" y="1741"/>
                        <a:pt x="895" y="1745"/>
                      </a:cubicBezTo>
                      <a:cubicBezTo>
                        <a:pt x="892" y="1747"/>
                        <a:pt x="888" y="1752"/>
                        <a:pt x="890" y="1757"/>
                      </a:cubicBezTo>
                      <a:cubicBezTo>
                        <a:pt x="891" y="1758"/>
                        <a:pt x="892" y="1759"/>
                        <a:pt x="894" y="1759"/>
                      </a:cubicBezTo>
                      <a:cubicBezTo>
                        <a:pt x="896" y="1758"/>
                        <a:pt x="897" y="1757"/>
                        <a:pt x="897" y="1756"/>
                      </a:cubicBezTo>
                      <a:cubicBezTo>
                        <a:pt x="897" y="1754"/>
                        <a:pt x="896" y="1753"/>
                        <a:pt x="895" y="1753"/>
                      </a:cubicBezTo>
                      <a:cubicBezTo>
                        <a:pt x="894" y="1752"/>
                        <a:pt x="893" y="1753"/>
                        <a:pt x="892" y="1754"/>
                      </a:cubicBezTo>
                      <a:cubicBezTo>
                        <a:pt x="892" y="1755"/>
                        <a:pt x="892" y="1756"/>
                        <a:pt x="893" y="1756"/>
                      </a:cubicBezTo>
                      <a:cubicBezTo>
                        <a:pt x="892" y="1756"/>
                        <a:pt x="891" y="1755"/>
                        <a:pt x="891" y="1754"/>
                      </a:cubicBezTo>
                      <a:cubicBezTo>
                        <a:pt x="891" y="1753"/>
                        <a:pt x="892" y="1751"/>
                        <a:pt x="893" y="1751"/>
                      </a:cubicBezTo>
                      <a:cubicBezTo>
                        <a:pt x="896" y="1750"/>
                        <a:pt x="899" y="1751"/>
                        <a:pt x="900" y="1754"/>
                      </a:cubicBezTo>
                      <a:cubicBezTo>
                        <a:pt x="900" y="1756"/>
                        <a:pt x="900" y="1758"/>
                        <a:pt x="899" y="1760"/>
                      </a:cubicBezTo>
                      <a:cubicBezTo>
                        <a:pt x="898" y="1761"/>
                        <a:pt x="896" y="1762"/>
                        <a:pt x="894" y="1762"/>
                      </a:cubicBezTo>
                      <a:cubicBezTo>
                        <a:pt x="892" y="1763"/>
                        <a:pt x="889" y="1761"/>
                        <a:pt x="888" y="1759"/>
                      </a:cubicBezTo>
                      <a:cubicBezTo>
                        <a:pt x="885" y="1754"/>
                        <a:pt x="888" y="1749"/>
                        <a:pt x="892" y="1746"/>
                      </a:cubicBezTo>
                      <a:cubicBezTo>
                        <a:pt x="893" y="1744"/>
                        <a:pt x="896" y="1743"/>
                        <a:pt x="898" y="1742"/>
                      </a:cubicBezTo>
                      <a:cubicBezTo>
                        <a:pt x="888" y="1743"/>
                        <a:pt x="881" y="1750"/>
                        <a:pt x="876" y="1758"/>
                      </a:cubicBezTo>
                      <a:cubicBezTo>
                        <a:pt x="873" y="1764"/>
                        <a:pt x="873" y="1770"/>
                        <a:pt x="875" y="1775"/>
                      </a:cubicBezTo>
                      <a:cubicBezTo>
                        <a:pt x="875" y="1775"/>
                        <a:pt x="875" y="1775"/>
                        <a:pt x="875" y="1775"/>
                      </a:cubicBezTo>
                      <a:cubicBezTo>
                        <a:pt x="874" y="1770"/>
                        <a:pt x="878" y="1764"/>
                        <a:pt x="886" y="1767"/>
                      </a:cubicBezTo>
                      <a:cubicBezTo>
                        <a:pt x="891" y="1768"/>
                        <a:pt x="897" y="1779"/>
                        <a:pt x="910" y="1772"/>
                      </a:cubicBezTo>
                      <a:cubicBezTo>
                        <a:pt x="906" y="1778"/>
                        <a:pt x="901" y="1783"/>
                        <a:pt x="894" y="1784"/>
                      </a:cubicBezTo>
                      <a:cubicBezTo>
                        <a:pt x="888" y="1786"/>
                        <a:pt x="880" y="1785"/>
                        <a:pt x="876" y="1780"/>
                      </a:cubicBezTo>
                      <a:cubicBezTo>
                        <a:pt x="871" y="1773"/>
                        <a:pt x="871" y="1764"/>
                        <a:pt x="875" y="1757"/>
                      </a:cubicBezTo>
                      <a:cubicBezTo>
                        <a:pt x="880" y="1747"/>
                        <a:pt x="890" y="1741"/>
                        <a:pt x="901" y="1740"/>
                      </a:cubicBezTo>
                      <a:cubicBezTo>
                        <a:pt x="911" y="1740"/>
                        <a:pt x="927" y="1745"/>
                        <a:pt x="936" y="1751"/>
                      </a:cubicBezTo>
                      <a:cubicBezTo>
                        <a:pt x="944" y="1755"/>
                        <a:pt x="953" y="1763"/>
                        <a:pt x="958" y="1771"/>
                      </a:cubicBezTo>
                      <a:cubicBezTo>
                        <a:pt x="956" y="1765"/>
                        <a:pt x="955" y="1760"/>
                        <a:pt x="955" y="1754"/>
                      </a:cubicBezTo>
                      <a:cubicBezTo>
                        <a:pt x="955" y="1740"/>
                        <a:pt x="958" y="1731"/>
                        <a:pt x="965" y="1720"/>
                      </a:cubicBezTo>
                      <a:cubicBezTo>
                        <a:pt x="968" y="1716"/>
                        <a:pt x="970" y="1713"/>
                        <a:pt x="973" y="1710"/>
                      </a:cubicBezTo>
                      <a:cubicBezTo>
                        <a:pt x="974" y="1711"/>
                        <a:pt x="975" y="1712"/>
                        <a:pt x="975" y="1713"/>
                      </a:cubicBezTo>
                      <a:cubicBezTo>
                        <a:pt x="973" y="1715"/>
                        <a:pt x="971" y="1718"/>
                        <a:pt x="968" y="1722"/>
                      </a:cubicBezTo>
                      <a:cubicBezTo>
                        <a:pt x="962" y="1732"/>
                        <a:pt x="959" y="1741"/>
                        <a:pt x="960" y="1754"/>
                      </a:cubicBezTo>
                      <a:cubicBezTo>
                        <a:pt x="961" y="1770"/>
                        <a:pt x="968" y="1783"/>
                        <a:pt x="978" y="1795"/>
                      </a:cubicBezTo>
                      <a:cubicBezTo>
                        <a:pt x="976" y="1791"/>
                        <a:pt x="975" y="1787"/>
                        <a:pt x="974" y="1783"/>
                      </a:cubicBezTo>
                      <a:cubicBezTo>
                        <a:pt x="974" y="1783"/>
                        <a:pt x="974" y="1783"/>
                        <a:pt x="974" y="1783"/>
                      </a:cubicBezTo>
                      <a:cubicBezTo>
                        <a:pt x="973" y="1774"/>
                        <a:pt x="973" y="1766"/>
                        <a:pt x="978" y="1758"/>
                      </a:cubicBezTo>
                      <a:cubicBezTo>
                        <a:pt x="976" y="1767"/>
                        <a:pt x="976" y="1773"/>
                        <a:pt x="977" y="1782"/>
                      </a:cubicBezTo>
                      <a:cubicBezTo>
                        <a:pt x="977" y="1782"/>
                        <a:pt x="977" y="1782"/>
                        <a:pt x="977" y="1782"/>
                      </a:cubicBezTo>
                      <a:cubicBezTo>
                        <a:pt x="980" y="1800"/>
                        <a:pt x="984" y="1803"/>
                        <a:pt x="997" y="1815"/>
                      </a:cubicBezTo>
                      <a:cubicBezTo>
                        <a:pt x="1017" y="1833"/>
                        <a:pt x="1039" y="1851"/>
                        <a:pt x="1048" y="1874"/>
                      </a:cubicBezTo>
                      <a:cubicBezTo>
                        <a:pt x="1040" y="1860"/>
                        <a:pt x="1002" y="1814"/>
                        <a:pt x="983" y="1825"/>
                      </a:cubicBezTo>
                      <a:close/>
                      <a:moveTo>
                        <a:pt x="977" y="1771"/>
                      </a:moveTo>
                      <a:cubicBezTo>
                        <a:pt x="990" y="1772"/>
                        <a:pt x="990" y="1755"/>
                        <a:pt x="992" y="1750"/>
                      </a:cubicBezTo>
                      <a:cubicBezTo>
                        <a:pt x="993" y="1745"/>
                        <a:pt x="994" y="1742"/>
                        <a:pt x="998" y="1740"/>
                      </a:cubicBezTo>
                      <a:cubicBezTo>
                        <a:pt x="993" y="1740"/>
                        <a:pt x="981" y="1744"/>
                        <a:pt x="976" y="1748"/>
                      </a:cubicBezTo>
                      <a:cubicBezTo>
                        <a:pt x="969" y="1753"/>
                        <a:pt x="967" y="1761"/>
                        <a:pt x="973" y="1769"/>
                      </a:cubicBezTo>
                      <a:cubicBezTo>
                        <a:pt x="973" y="1764"/>
                        <a:pt x="976" y="1758"/>
                        <a:pt x="981" y="1755"/>
                      </a:cubicBezTo>
                      <a:cubicBezTo>
                        <a:pt x="979" y="1758"/>
                        <a:pt x="976" y="1765"/>
                        <a:pt x="977" y="1771"/>
                      </a:cubicBezTo>
                      <a:close/>
                      <a:moveTo>
                        <a:pt x="909" y="1801"/>
                      </a:moveTo>
                      <a:cubicBezTo>
                        <a:pt x="906" y="1799"/>
                        <a:pt x="903" y="1799"/>
                        <a:pt x="901" y="1802"/>
                      </a:cubicBezTo>
                      <a:cubicBezTo>
                        <a:pt x="898" y="1804"/>
                        <a:pt x="898" y="1808"/>
                        <a:pt x="901" y="1810"/>
                      </a:cubicBezTo>
                      <a:cubicBezTo>
                        <a:pt x="903" y="1812"/>
                        <a:pt x="907" y="1812"/>
                        <a:pt x="909" y="1809"/>
                      </a:cubicBezTo>
                      <a:cubicBezTo>
                        <a:pt x="911" y="1807"/>
                        <a:pt x="911" y="1804"/>
                        <a:pt x="909" y="1801"/>
                      </a:cubicBezTo>
                      <a:close/>
                      <a:moveTo>
                        <a:pt x="916" y="1786"/>
                      </a:moveTo>
                      <a:cubicBezTo>
                        <a:pt x="913" y="1783"/>
                        <a:pt x="908" y="1783"/>
                        <a:pt x="906" y="1786"/>
                      </a:cubicBezTo>
                      <a:cubicBezTo>
                        <a:pt x="903" y="1789"/>
                        <a:pt x="903" y="1793"/>
                        <a:pt x="906" y="1796"/>
                      </a:cubicBezTo>
                      <a:cubicBezTo>
                        <a:pt x="909" y="1799"/>
                        <a:pt x="913" y="1799"/>
                        <a:pt x="916" y="1796"/>
                      </a:cubicBezTo>
                      <a:cubicBezTo>
                        <a:pt x="918" y="1793"/>
                        <a:pt x="918" y="1789"/>
                        <a:pt x="916" y="1786"/>
                      </a:cubicBezTo>
                      <a:close/>
                      <a:moveTo>
                        <a:pt x="928" y="1768"/>
                      </a:moveTo>
                      <a:cubicBezTo>
                        <a:pt x="924" y="1765"/>
                        <a:pt x="918" y="1765"/>
                        <a:pt x="915" y="1769"/>
                      </a:cubicBezTo>
                      <a:cubicBezTo>
                        <a:pt x="911" y="1772"/>
                        <a:pt x="911" y="1778"/>
                        <a:pt x="915" y="1782"/>
                      </a:cubicBezTo>
                      <a:cubicBezTo>
                        <a:pt x="919" y="1785"/>
                        <a:pt x="925" y="1785"/>
                        <a:pt x="928" y="1782"/>
                      </a:cubicBezTo>
                      <a:cubicBezTo>
                        <a:pt x="932" y="1778"/>
                        <a:pt x="932" y="1772"/>
                        <a:pt x="928" y="1768"/>
                      </a:cubicBezTo>
                      <a:close/>
                      <a:moveTo>
                        <a:pt x="988" y="1694"/>
                      </a:moveTo>
                      <a:cubicBezTo>
                        <a:pt x="993" y="1696"/>
                        <a:pt x="995" y="1703"/>
                        <a:pt x="993" y="1708"/>
                      </a:cubicBezTo>
                      <a:cubicBezTo>
                        <a:pt x="990" y="1713"/>
                        <a:pt x="984" y="1715"/>
                        <a:pt x="979" y="1713"/>
                      </a:cubicBezTo>
                      <a:cubicBezTo>
                        <a:pt x="974" y="1710"/>
                        <a:pt x="972" y="1704"/>
                        <a:pt x="974" y="1699"/>
                      </a:cubicBezTo>
                      <a:cubicBezTo>
                        <a:pt x="977" y="1694"/>
                        <a:pt x="983" y="1692"/>
                        <a:pt x="988" y="1694"/>
                      </a:cubicBezTo>
                      <a:close/>
                      <a:moveTo>
                        <a:pt x="1004" y="1689"/>
                      </a:moveTo>
                      <a:cubicBezTo>
                        <a:pt x="1007" y="1691"/>
                        <a:pt x="1008" y="1695"/>
                        <a:pt x="1007" y="1698"/>
                      </a:cubicBezTo>
                      <a:cubicBezTo>
                        <a:pt x="1005" y="1702"/>
                        <a:pt x="1001" y="1703"/>
                        <a:pt x="998" y="1701"/>
                      </a:cubicBezTo>
                      <a:cubicBezTo>
                        <a:pt x="995" y="1700"/>
                        <a:pt x="993" y="1696"/>
                        <a:pt x="995" y="1692"/>
                      </a:cubicBezTo>
                      <a:cubicBezTo>
                        <a:pt x="996" y="1689"/>
                        <a:pt x="1000" y="1688"/>
                        <a:pt x="1004" y="1689"/>
                      </a:cubicBezTo>
                      <a:close/>
                      <a:moveTo>
                        <a:pt x="1126" y="1815"/>
                      </a:moveTo>
                      <a:cubicBezTo>
                        <a:pt x="1135" y="1827"/>
                        <a:pt x="1146" y="1837"/>
                        <a:pt x="1159" y="1840"/>
                      </a:cubicBezTo>
                      <a:cubicBezTo>
                        <a:pt x="1173" y="1843"/>
                        <a:pt x="1188" y="1840"/>
                        <a:pt x="1196" y="1829"/>
                      </a:cubicBezTo>
                      <a:cubicBezTo>
                        <a:pt x="1201" y="1822"/>
                        <a:pt x="1203" y="1814"/>
                        <a:pt x="1204" y="1806"/>
                      </a:cubicBezTo>
                      <a:cubicBezTo>
                        <a:pt x="1204" y="1797"/>
                        <a:pt x="1202" y="1790"/>
                        <a:pt x="1198" y="1782"/>
                      </a:cubicBezTo>
                      <a:cubicBezTo>
                        <a:pt x="1194" y="1775"/>
                        <a:pt x="1189" y="1769"/>
                        <a:pt x="1183" y="1764"/>
                      </a:cubicBezTo>
                      <a:cubicBezTo>
                        <a:pt x="1179" y="1762"/>
                        <a:pt x="1177" y="1760"/>
                        <a:pt x="1173" y="1758"/>
                      </a:cubicBezTo>
                      <a:cubicBezTo>
                        <a:pt x="1164" y="1753"/>
                        <a:pt x="1156" y="1750"/>
                        <a:pt x="1146" y="1749"/>
                      </a:cubicBezTo>
                      <a:cubicBezTo>
                        <a:pt x="1131" y="1747"/>
                        <a:pt x="1119" y="1749"/>
                        <a:pt x="1106" y="1755"/>
                      </a:cubicBezTo>
                      <a:cubicBezTo>
                        <a:pt x="1105" y="1755"/>
                        <a:pt x="1104" y="1756"/>
                        <a:pt x="1103" y="1756"/>
                      </a:cubicBezTo>
                      <a:cubicBezTo>
                        <a:pt x="1109" y="1747"/>
                        <a:pt x="1111" y="1737"/>
                        <a:pt x="1111" y="1726"/>
                      </a:cubicBezTo>
                      <a:cubicBezTo>
                        <a:pt x="1111" y="1714"/>
                        <a:pt x="1107" y="1701"/>
                        <a:pt x="1098" y="1693"/>
                      </a:cubicBezTo>
                      <a:cubicBezTo>
                        <a:pt x="1094" y="1689"/>
                        <a:pt x="1089" y="1687"/>
                        <a:pt x="1083" y="1685"/>
                      </a:cubicBezTo>
                      <a:cubicBezTo>
                        <a:pt x="1089" y="1688"/>
                        <a:pt x="1093" y="1691"/>
                        <a:pt x="1096" y="1694"/>
                      </a:cubicBezTo>
                      <a:cubicBezTo>
                        <a:pt x="1105" y="1703"/>
                        <a:pt x="1108" y="1714"/>
                        <a:pt x="1108" y="1726"/>
                      </a:cubicBezTo>
                      <a:cubicBezTo>
                        <a:pt x="1107" y="1735"/>
                        <a:pt x="1105" y="1742"/>
                        <a:pt x="1102" y="1749"/>
                      </a:cubicBezTo>
                      <a:cubicBezTo>
                        <a:pt x="1095" y="1762"/>
                        <a:pt x="1085" y="1770"/>
                        <a:pt x="1077" y="1782"/>
                      </a:cubicBezTo>
                      <a:cubicBezTo>
                        <a:pt x="1076" y="1783"/>
                        <a:pt x="1076" y="1783"/>
                        <a:pt x="1076" y="1783"/>
                      </a:cubicBezTo>
                      <a:cubicBezTo>
                        <a:pt x="1072" y="1790"/>
                        <a:pt x="1069" y="1797"/>
                        <a:pt x="1066" y="1804"/>
                      </a:cubicBezTo>
                      <a:cubicBezTo>
                        <a:pt x="1066" y="1806"/>
                        <a:pt x="1061" y="1825"/>
                        <a:pt x="1063" y="1826"/>
                      </a:cubicBezTo>
                      <a:cubicBezTo>
                        <a:pt x="1064" y="1826"/>
                        <a:pt x="1068" y="1814"/>
                        <a:pt x="1068" y="1812"/>
                      </a:cubicBezTo>
                      <a:cubicBezTo>
                        <a:pt x="1072" y="1803"/>
                        <a:pt x="1075" y="1794"/>
                        <a:pt x="1081" y="1786"/>
                      </a:cubicBezTo>
                      <a:cubicBezTo>
                        <a:pt x="1081" y="1785"/>
                        <a:pt x="1081" y="1785"/>
                        <a:pt x="1081" y="1785"/>
                      </a:cubicBezTo>
                      <a:cubicBezTo>
                        <a:pt x="1088" y="1773"/>
                        <a:pt x="1096" y="1765"/>
                        <a:pt x="1108" y="1759"/>
                      </a:cubicBezTo>
                      <a:cubicBezTo>
                        <a:pt x="1122" y="1752"/>
                        <a:pt x="1140" y="1749"/>
                        <a:pt x="1154" y="1756"/>
                      </a:cubicBezTo>
                      <a:cubicBezTo>
                        <a:pt x="1162" y="1760"/>
                        <a:pt x="1171" y="1772"/>
                        <a:pt x="1167" y="1781"/>
                      </a:cubicBezTo>
                      <a:cubicBezTo>
                        <a:pt x="1165" y="1784"/>
                        <a:pt x="1162" y="1786"/>
                        <a:pt x="1158" y="1786"/>
                      </a:cubicBezTo>
                      <a:cubicBezTo>
                        <a:pt x="1155" y="1785"/>
                        <a:pt x="1153" y="1783"/>
                        <a:pt x="1153" y="1779"/>
                      </a:cubicBezTo>
                      <a:cubicBezTo>
                        <a:pt x="1153" y="1777"/>
                        <a:pt x="1154" y="1775"/>
                        <a:pt x="1155" y="1774"/>
                      </a:cubicBezTo>
                      <a:cubicBezTo>
                        <a:pt x="1157" y="1772"/>
                        <a:pt x="1161" y="1773"/>
                        <a:pt x="1162" y="1776"/>
                      </a:cubicBezTo>
                      <a:cubicBezTo>
                        <a:pt x="1162" y="1777"/>
                        <a:pt x="1162" y="1779"/>
                        <a:pt x="1161" y="1780"/>
                      </a:cubicBezTo>
                      <a:cubicBezTo>
                        <a:pt x="1163" y="1780"/>
                        <a:pt x="1164" y="1778"/>
                        <a:pt x="1164" y="1776"/>
                      </a:cubicBezTo>
                      <a:cubicBezTo>
                        <a:pt x="1165" y="1773"/>
                        <a:pt x="1162" y="1770"/>
                        <a:pt x="1159" y="1769"/>
                      </a:cubicBezTo>
                      <a:cubicBezTo>
                        <a:pt x="1153" y="1767"/>
                        <a:pt x="1148" y="1771"/>
                        <a:pt x="1146" y="1776"/>
                      </a:cubicBezTo>
                      <a:cubicBezTo>
                        <a:pt x="1145" y="1780"/>
                        <a:pt x="1145" y="1785"/>
                        <a:pt x="1148" y="1788"/>
                      </a:cubicBezTo>
                      <a:cubicBezTo>
                        <a:pt x="1150" y="1792"/>
                        <a:pt x="1154" y="1793"/>
                        <a:pt x="1158" y="1794"/>
                      </a:cubicBezTo>
                      <a:cubicBezTo>
                        <a:pt x="1164" y="1794"/>
                        <a:pt x="1169" y="1791"/>
                        <a:pt x="1171" y="1786"/>
                      </a:cubicBezTo>
                      <a:cubicBezTo>
                        <a:pt x="1177" y="1774"/>
                        <a:pt x="1169" y="1762"/>
                        <a:pt x="1159" y="1756"/>
                      </a:cubicBezTo>
                      <a:cubicBezTo>
                        <a:pt x="1155" y="1755"/>
                        <a:pt x="1152" y="1753"/>
                        <a:pt x="1148" y="1753"/>
                      </a:cubicBezTo>
                      <a:cubicBezTo>
                        <a:pt x="1160" y="1754"/>
                        <a:pt x="1170" y="1758"/>
                        <a:pt x="1181" y="1766"/>
                      </a:cubicBezTo>
                      <a:cubicBezTo>
                        <a:pt x="1188" y="1771"/>
                        <a:pt x="1192" y="1776"/>
                        <a:pt x="1196" y="1783"/>
                      </a:cubicBezTo>
                      <a:cubicBezTo>
                        <a:pt x="1200" y="1791"/>
                        <a:pt x="1202" y="1797"/>
                        <a:pt x="1202" y="1806"/>
                      </a:cubicBezTo>
                      <a:cubicBezTo>
                        <a:pt x="1202" y="1811"/>
                        <a:pt x="1201" y="1815"/>
                        <a:pt x="1200" y="1819"/>
                      </a:cubicBezTo>
                      <a:cubicBezTo>
                        <a:pt x="1200" y="1819"/>
                        <a:pt x="1200" y="1819"/>
                        <a:pt x="1200" y="1819"/>
                      </a:cubicBezTo>
                      <a:cubicBezTo>
                        <a:pt x="1202" y="1807"/>
                        <a:pt x="1193" y="1795"/>
                        <a:pt x="1177" y="1802"/>
                      </a:cubicBezTo>
                      <a:cubicBezTo>
                        <a:pt x="1165" y="1806"/>
                        <a:pt x="1154" y="1829"/>
                        <a:pt x="1126" y="1815"/>
                      </a:cubicBezTo>
                      <a:close/>
                      <a:moveTo>
                        <a:pt x="1096" y="1696"/>
                      </a:moveTo>
                      <a:cubicBezTo>
                        <a:pt x="1087" y="1708"/>
                        <a:pt x="1072" y="1693"/>
                        <a:pt x="1066" y="1689"/>
                      </a:cubicBezTo>
                      <a:cubicBezTo>
                        <a:pt x="1061" y="1686"/>
                        <a:pt x="1057" y="1685"/>
                        <a:pt x="1053" y="1686"/>
                      </a:cubicBezTo>
                      <a:cubicBezTo>
                        <a:pt x="1057" y="1682"/>
                        <a:pt x="1071" y="1675"/>
                        <a:pt x="1078" y="1674"/>
                      </a:cubicBezTo>
                      <a:cubicBezTo>
                        <a:pt x="1088" y="1673"/>
                        <a:pt x="1098" y="1679"/>
                        <a:pt x="1098" y="1691"/>
                      </a:cubicBezTo>
                      <a:cubicBezTo>
                        <a:pt x="1094" y="1687"/>
                        <a:pt x="1086" y="1684"/>
                        <a:pt x="1080" y="1685"/>
                      </a:cubicBezTo>
                      <a:cubicBezTo>
                        <a:pt x="1084" y="1686"/>
                        <a:pt x="1092" y="1690"/>
                        <a:pt x="1096" y="1696"/>
                      </a:cubicBezTo>
                      <a:close/>
                      <a:moveTo>
                        <a:pt x="981" y="1978"/>
                      </a:moveTo>
                      <a:cubicBezTo>
                        <a:pt x="968" y="1961"/>
                        <a:pt x="964" y="1948"/>
                        <a:pt x="955" y="1930"/>
                      </a:cubicBezTo>
                      <a:cubicBezTo>
                        <a:pt x="950" y="1922"/>
                        <a:pt x="944" y="1915"/>
                        <a:pt x="934" y="1912"/>
                      </a:cubicBezTo>
                      <a:cubicBezTo>
                        <a:pt x="926" y="1909"/>
                        <a:pt x="918" y="1911"/>
                        <a:pt x="912" y="1917"/>
                      </a:cubicBezTo>
                      <a:cubicBezTo>
                        <a:pt x="907" y="1922"/>
                        <a:pt x="905" y="1929"/>
                        <a:pt x="907" y="1936"/>
                      </a:cubicBezTo>
                      <a:cubicBezTo>
                        <a:pt x="909" y="1941"/>
                        <a:pt x="912" y="1944"/>
                        <a:pt x="916" y="1946"/>
                      </a:cubicBezTo>
                      <a:cubicBezTo>
                        <a:pt x="922" y="1948"/>
                        <a:pt x="930" y="1946"/>
                        <a:pt x="931" y="1939"/>
                      </a:cubicBezTo>
                      <a:cubicBezTo>
                        <a:pt x="932" y="1935"/>
                        <a:pt x="930" y="1931"/>
                        <a:pt x="927" y="1929"/>
                      </a:cubicBezTo>
                      <a:cubicBezTo>
                        <a:pt x="922" y="1927"/>
                        <a:pt x="917" y="1929"/>
                        <a:pt x="915" y="1933"/>
                      </a:cubicBezTo>
                      <a:cubicBezTo>
                        <a:pt x="913" y="1937"/>
                        <a:pt x="915" y="1943"/>
                        <a:pt x="919" y="1945"/>
                      </a:cubicBezTo>
                      <a:cubicBezTo>
                        <a:pt x="920" y="1945"/>
                        <a:pt x="921" y="1945"/>
                        <a:pt x="922" y="1945"/>
                      </a:cubicBezTo>
                      <a:cubicBezTo>
                        <a:pt x="920" y="1945"/>
                        <a:pt x="918" y="1945"/>
                        <a:pt x="917" y="1944"/>
                      </a:cubicBezTo>
                      <a:cubicBezTo>
                        <a:pt x="913" y="1942"/>
                        <a:pt x="910" y="1940"/>
                        <a:pt x="909" y="1936"/>
                      </a:cubicBezTo>
                      <a:cubicBezTo>
                        <a:pt x="907" y="1930"/>
                        <a:pt x="909" y="1923"/>
                        <a:pt x="914" y="1919"/>
                      </a:cubicBezTo>
                      <a:cubicBezTo>
                        <a:pt x="919" y="1914"/>
                        <a:pt x="926" y="1913"/>
                        <a:pt x="933" y="1915"/>
                      </a:cubicBezTo>
                      <a:cubicBezTo>
                        <a:pt x="942" y="1919"/>
                        <a:pt x="946" y="1925"/>
                        <a:pt x="951" y="1933"/>
                      </a:cubicBezTo>
                      <a:cubicBezTo>
                        <a:pt x="960" y="1951"/>
                        <a:pt x="964" y="1964"/>
                        <a:pt x="977" y="1981"/>
                      </a:cubicBezTo>
                      <a:cubicBezTo>
                        <a:pt x="990" y="1996"/>
                        <a:pt x="1006" y="2007"/>
                        <a:pt x="1026" y="2012"/>
                      </a:cubicBezTo>
                      <a:cubicBezTo>
                        <a:pt x="1044" y="2015"/>
                        <a:pt x="1060" y="2010"/>
                        <a:pt x="1072" y="1995"/>
                      </a:cubicBezTo>
                      <a:cubicBezTo>
                        <a:pt x="1082" y="1981"/>
                        <a:pt x="1084" y="1962"/>
                        <a:pt x="1074" y="1948"/>
                      </a:cubicBezTo>
                      <a:cubicBezTo>
                        <a:pt x="1074" y="1948"/>
                        <a:pt x="1074" y="1948"/>
                        <a:pt x="1074" y="1948"/>
                      </a:cubicBezTo>
                      <a:cubicBezTo>
                        <a:pt x="1074" y="1956"/>
                        <a:pt x="1071" y="1966"/>
                        <a:pt x="1062" y="1971"/>
                      </a:cubicBezTo>
                      <a:cubicBezTo>
                        <a:pt x="1048" y="1981"/>
                        <a:pt x="1033" y="1977"/>
                        <a:pt x="1023" y="1964"/>
                      </a:cubicBezTo>
                      <a:cubicBezTo>
                        <a:pt x="1005" y="1940"/>
                        <a:pt x="976" y="1961"/>
                        <a:pt x="996" y="1988"/>
                      </a:cubicBezTo>
                      <a:cubicBezTo>
                        <a:pt x="1005" y="2001"/>
                        <a:pt x="1024" y="2005"/>
                        <a:pt x="1037" y="2003"/>
                      </a:cubicBezTo>
                      <a:cubicBezTo>
                        <a:pt x="1063" y="1998"/>
                        <a:pt x="1086" y="1971"/>
                        <a:pt x="1074" y="1948"/>
                      </a:cubicBezTo>
                      <a:cubicBezTo>
                        <a:pt x="1082" y="1962"/>
                        <a:pt x="1079" y="1980"/>
                        <a:pt x="1069" y="1994"/>
                      </a:cubicBezTo>
                      <a:cubicBezTo>
                        <a:pt x="1058" y="2007"/>
                        <a:pt x="1043" y="2011"/>
                        <a:pt x="1027" y="2007"/>
                      </a:cubicBezTo>
                      <a:cubicBezTo>
                        <a:pt x="1008" y="2003"/>
                        <a:pt x="993" y="1992"/>
                        <a:pt x="981" y="1978"/>
                      </a:cubicBezTo>
                      <a:close/>
                      <a:moveTo>
                        <a:pt x="1062" y="1836"/>
                      </a:moveTo>
                      <a:cubicBezTo>
                        <a:pt x="1083" y="1809"/>
                        <a:pt x="1112" y="1809"/>
                        <a:pt x="1126" y="1800"/>
                      </a:cubicBezTo>
                      <a:cubicBezTo>
                        <a:pt x="1142" y="1790"/>
                        <a:pt x="1130" y="1772"/>
                        <a:pt x="1112" y="1779"/>
                      </a:cubicBezTo>
                      <a:cubicBezTo>
                        <a:pt x="1091" y="1786"/>
                        <a:pt x="1071" y="1811"/>
                        <a:pt x="1062" y="1836"/>
                      </a:cubicBezTo>
                      <a:close/>
                      <a:moveTo>
                        <a:pt x="1050" y="1877"/>
                      </a:moveTo>
                      <a:cubicBezTo>
                        <a:pt x="1037" y="1867"/>
                        <a:pt x="1022" y="1863"/>
                        <a:pt x="1007" y="1866"/>
                      </a:cubicBezTo>
                      <a:cubicBezTo>
                        <a:pt x="994" y="1869"/>
                        <a:pt x="981" y="1877"/>
                        <a:pt x="980" y="1891"/>
                      </a:cubicBezTo>
                      <a:cubicBezTo>
                        <a:pt x="974" y="1890"/>
                        <a:pt x="970" y="1882"/>
                        <a:pt x="973" y="1874"/>
                      </a:cubicBezTo>
                      <a:cubicBezTo>
                        <a:pt x="976" y="1866"/>
                        <a:pt x="987" y="1858"/>
                        <a:pt x="999" y="1861"/>
                      </a:cubicBezTo>
                      <a:cubicBezTo>
                        <a:pt x="1001" y="1850"/>
                        <a:pt x="1034" y="1853"/>
                        <a:pt x="1050" y="1877"/>
                      </a:cubicBezTo>
                      <a:close/>
                      <a:moveTo>
                        <a:pt x="1092" y="2009"/>
                      </a:moveTo>
                      <a:cubicBezTo>
                        <a:pt x="1103" y="2005"/>
                        <a:pt x="1116" y="1995"/>
                        <a:pt x="1121" y="1987"/>
                      </a:cubicBezTo>
                      <a:cubicBezTo>
                        <a:pt x="1128" y="1976"/>
                        <a:pt x="1133" y="1958"/>
                        <a:pt x="1124" y="1947"/>
                      </a:cubicBezTo>
                      <a:cubicBezTo>
                        <a:pt x="1135" y="1939"/>
                        <a:pt x="1138" y="1927"/>
                        <a:pt x="1140" y="1915"/>
                      </a:cubicBezTo>
                      <a:cubicBezTo>
                        <a:pt x="1143" y="1899"/>
                        <a:pt x="1149" y="1882"/>
                        <a:pt x="1163" y="1880"/>
                      </a:cubicBezTo>
                      <a:cubicBezTo>
                        <a:pt x="1147" y="1874"/>
                        <a:pt x="1129" y="1888"/>
                        <a:pt x="1121" y="1901"/>
                      </a:cubicBezTo>
                      <a:cubicBezTo>
                        <a:pt x="1110" y="1920"/>
                        <a:pt x="1114" y="1934"/>
                        <a:pt x="1115" y="1957"/>
                      </a:cubicBezTo>
                      <a:cubicBezTo>
                        <a:pt x="1115" y="1970"/>
                        <a:pt x="1106" y="1997"/>
                        <a:pt x="1092" y="2009"/>
                      </a:cubicBezTo>
                      <a:close/>
                      <a:moveTo>
                        <a:pt x="1055" y="1887"/>
                      </a:moveTo>
                      <a:cubicBezTo>
                        <a:pt x="1046" y="1876"/>
                        <a:pt x="1026" y="1886"/>
                        <a:pt x="1016" y="1896"/>
                      </a:cubicBezTo>
                      <a:cubicBezTo>
                        <a:pt x="1006" y="1907"/>
                        <a:pt x="996" y="1923"/>
                        <a:pt x="979" y="1924"/>
                      </a:cubicBezTo>
                      <a:cubicBezTo>
                        <a:pt x="969" y="1924"/>
                        <a:pt x="960" y="1920"/>
                        <a:pt x="956" y="1911"/>
                      </a:cubicBezTo>
                      <a:cubicBezTo>
                        <a:pt x="953" y="1906"/>
                        <a:pt x="954" y="1900"/>
                        <a:pt x="959" y="1896"/>
                      </a:cubicBezTo>
                      <a:cubicBezTo>
                        <a:pt x="957" y="1901"/>
                        <a:pt x="960" y="1908"/>
                        <a:pt x="966" y="1910"/>
                      </a:cubicBezTo>
                      <a:cubicBezTo>
                        <a:pt x="972" y="1913"/>
                        <a:pt x="979" y="1909"/>
                        <a:pt x="983" y="1903"/>
                      </a:cubicBezTo>
                      <a:cubicBezTo>
                        <a:pt x="992" y="1892"/>
                        <a:pt x="998" y="1880"/>
                        <a:pt x="1010" y="1873"/>
                      </a:cubicBezTo>
                      <a:cubicBezTo>
                        <a:pt x="1024" y="1865"/>
                        <a:pt x="1046" y="1868"/>
                        <a:pt x="1055" y="1887"/>
                      </a:cubicBezTo>
                      <a:close/>
                      <a:moveTo>
                        <a:pt x="1048" y="1750"/>
                      </a:moveTo>
                      <a:cubicBezTo>
                        <a:pt x="1057" y="1736"/>
                        <a:pt x="1056" y="1711"/>
                        <a:pt x="1047" y="1697"/>
                      </a:cubicBezTo>
                      <a:cubicBezTo>
                        <a:pt x="1037" y="1683"/>
                        <a:pt x="1021" y="1687"/>
                        <a:pt x="1029" y="1705"/>
                      </a:cubicBezTo>
                      <a:cubicBezTo>
                        <a:pt x="1035" y="1718"/>
                        <a:pt x="1052" y="1735"/>
                        <a:pt x="1048" y="1750"/>
                      </a:cubicBezTo>
                      <a:close/>
                      <a:moveTo>
                        <a:pt x="1035" y="1770"/>
                      </a:moveTo>
                      <a:cubicBezTo>
                        <a:pt x="1033" y="1773"/>
                        <a:pt x="1033" y="1776"/>
                        <a:pt x="1033" y="1779"/>
                      </a:cubicBezTo>
                      <a:cubicBezTo>
                        <a:pt x="1034" y="1783"/>
                        <a:pt x="1038" y="1787"/>
                        <a:pt x="1043" y="1787"/>
                      </a:cubicBezTo>
                      <a:cubicBezTo>
                        <a:pt x="1048" y="1788"/>
                        <a:pt x="1053" y="1784"/>
                        <a:pt x="1054" y="1780"/>
                      </a:cubicBezTo>
                      <a:cubicBezTo>
                        <a:pt x="1057" y="1772"/>
                        <a:pt x="1051" y="1769"/>
                        <a:pt x="1048" y="1765"/>
                      </a:cubicBezTo>
                      <a:cubicBezTo>
                        <a:pt x="1046" y="1759"/>
                        <a:pt x="1049" y="1753"/>
                        <a:pt x="1055" y="1748"/>
                      </a:cubicBezTo>
                      <a:cubicBezTo>
                        <a:pt x="1062" y="1743"/>
                        <a:pt x="1071" y="1742"/>
                        <a:pt x="1078" y="1748"/>
                      </a:cubicBezTo>
                      <a:cubicBezTo>
                        <a:pt x="1082" y="1751"/>
                        <a:pt x="1085" y="1756"/>
                        <a:pt x="1081" y="1760"/>
                      </a:cubicBezTo>
                      <a:cubicBezTo>
                        <a:pt x="1080" y="1755"/>
                        <a:pt x="1072" y="1753"/>
                        <a:pt x="1068" y="1759"/>
                      </a:cubicBezTo>
                      <a:cubicBezTo>
                        <a:pt x="1066" y="1762"/>
                        <a:pt x="1066" y="1770"/>
                        <a:pt x="1065" y="1779"/>
                      </a:cubicBezTo>
                      <a:cubicBezTo>
                        <a:pt x="1064" y="1787"/>
                        <a:pt x="1062" y="1795"/>
                        <a:pt x="1057" y="1800"/>
                      </a:cubicBezTo>
                      <a:cubicBezTo>
                        <a:pt x="1047" y="1811"/>
                        <a:pt x="1029" y="1809"/>
                        <a:pt x="1021" y="1798"/>
                      </a:cubicBezTo>
                      <a:cubicBezTo>
                        <a:pt x="1017" y="1791"/>
                        <a:pt x="1016" y="1784"/>
                        <a:pt x="1017" y="1777"/>
                      </a:cubicBezTo>
                      <a:cubicBezTo>
                        <a:pt x="1018" y="1769"/>
                        <a:pt x="1026" y="1751"/>
                        <a:pt x="1021" y="1742"/>
                      </a:cubicBezTo>
                      <a:cubicBezTo>
                        <a:pt x="1018" y="1736"/>
                        <a:pt x="1012" y="1735"/>
                        <a:pt x="1009" y="1738"/>
                      </a:cubicBezTo>
                      <a:cubicBezTo>
                        <a:pt x="1007" y="1733"/>
                        <a:pt x="1013" y="1727"/>
                        <a:pt x="1019" y="1726"/>
                      </a:cubicBezTo>
                      <a:cubicBezTo>
                        <a:pt x="1031" y="1725"/>
                        <a:pt x="1044" y="1737"/>
                        <a:pt x="1043" y="1753"/>
                      </a:cubicBezTo>
                      <a:cubicBezTo>
                        <a:pt x="1043" y="1758"/>
                        <a:pt x="1040" y="1763"/>
                        <a:pt x="1035" y="1770"/>
                      </a:cubicBezTo>
                      <a:close/>
                      <a:moveTo>
                        <a:pt x="1037" y="1772"/>
                      </a:moveTo>
                      <a:cubicBezTo>
                        <a:pt x="1034" y="1776"/>
                        <a:pt x="1035" y="1782"/>
                        <a:pt x="1039" y="1784"/>
                      </a:cubicBezTo>
                      <a:cubicBezTo>
                        <a:pt x="1047" y="1789"/>
                        <a:pt x="1054" y="1780"/>
                        <a:pt x="1052" y="1773"/>
                      </a:cubicBezTo>
                      <a:cubicBezTo>
                        <a:pt x="1050" y="1768"/>
                        <a:pt x="1045" y="1766"/>
                        <a:pt x="1046" y="1758"/>
                      </a:cubicBezTo>
                      <a:cubicBezTo>
                        <a:pt x="1043" y="1766"/>
                        <a:pt x="1040" y="1766"/>
                        <a:pt x="1037" y="1772"/>
                      </a:cubicBezTo>
                      <a:close/>
                      <a:moveTo>
                        <a:pt x="1031" y="1809"/>
                      </a:moveTo>
                      <a:cubicBezTo>
                        <a:pt x="1038" y="1813"/>
                        <a:pt x="1048" y="1811"/>
                        <a:pt x="1053" y="1807"/>
                      </a:cubicBezTo>
                      <a:cubicBezTo>
                        <a:pt x="1060" y="1812"/>
                        <a:pt x="1053" y="1829"/>
                        <a:pt x="1040" y="1827"/>
                      </a:cubicBezTo>
                      <a:cubicBezTo>
                        <a:pt x="1032" y="1826"/>
                        <a:pt x="1027" y="1816"/>
                        <a:pt x="1031" y="1809"/>
                      </a:cubicBezTo>
                      <a:close/>
                      <a:moveTo>
                        <a:pt x="1260" y="1944"/>
                      </a:moveTo>
                      <a:cubicBezTo>
                        <a:pt x="1236" y="1941"/>
                        <a:pt x="1226" y="1964"/>
                        <a:pt x="1223" y="1976"/>
                      </a:cubicBezTo>
                      <a:cubicBezTo>
                        <a:pt x="1219" y="1990"/>
                        <a:pt x="1219" y="2006"/>
                        <a:pt x="1205" y="2015"/>
                      </a:cubicBezTo>
                      <a:cubicBezTo>
                        <a:pt x="1197" y="2019"/>
                        <a:pt x="1188" y="2019"/>
                        <a:pt x="1181" y="2014"/>
                      </a:cubicBezTo>
                      <a:cubicBezTo>
                        <a:pt x="1177" y="2011"/>
                        <a:pt x="1175" y="2006"/>
                        <a:pt x="1177" y="2001"/>
                      </a:cubicBezTo>
                      <a:cubicBezTo>
                        <a:pt x="1178" y="2005"/>
                        <a:pt x="1184" y="2010"/>
                        <a:pt x="1189" y="2009"/>
                      </a:cubicBezTo>
                      <a:cubicBezTo>
                        <a:pt x="1195" y="2008"/>
                        <a:pt x="1199" y="2003"/>
                        <a:pt x="1200" y="1996"/>
                      </a:cubicBezTo>
                      <a:cubicBezTo>
                        <a:pt x="1202" y="1981"/>
                        <a:pt x="1206" y="1965"/>
                        <a:pt x="1215" y="1954"/>
                      </a:cubicBezTo>
                      <a:cubicBezTo>
                        <a:pt x="1224" y="1943"/>
                        <a:pt x="1244" y="1935"/>
                        <a:pt x="1260" y="1944"/>
                      </a:cubicBezTo>
                      <a:close/>
                      <a:moveTo>
                        <a:pt x="1171" y="2173"/>
                      </a:moveTo>
                      <a:cubicBezTo>
                        <a:pt x="1171" y="2176"/>
                        <a:pt x="1169" y="2178"/>
                        <a:pt x="1167" y="2179"/>
                      </a:cubicBezTo>
                      <a:cubicBezTo>
                        <a:pt x="1165" y="2180"/>
                        <a:pt x="1161" y="2180"/>
                        <a:pt x="1158" y="2178"/>
                      </a:cubicBezTo>
                      <a:cubicBezTo>
                        <a:pt x="1155" y="2175"/>
                        <a:pt x="1155" y="2171"/>
                        <a:pt x="1156" y="2168"/>
                      </a:cubicBezTo>
                      <a:cubicBezTo>
                        <a:pt x="1159" y="2162"/>
                        <a:pt x="1164" y="2164"/>
                        <a:pt x="1168" y="2163"/>
                      </a:cubicBezTo>
                      <a:cubicBezTo>
                        <a:pt x="1172" y="2162"/>
                        <a:pt x="1174" y="2157"/>
                        <a:pt x="1174" y="2151"/>
                      </a:cubicBezTo>
                      <a:cubicBezTo>
                        <a:pt x="1173" y="2145"/>
                        <a:pt x="1169" y="2140"/>
                        <a:pt x="1162" y="2139"/>
                      </a:cubicBezTo>
                      <a:cubicBezTo>
                        <a:pt x="1159" y="2138"/>
                        <a:pt x="1154" y="2139"/>
                        <a:pt x="1154" y="2143"/>
                      </a:cubicBezTo>
                      <a:cubicBezTo>
                        <a:pt x="1157" y="2142"/>
                        <a:pt x="1162" y="2144"/>
                        <a:pt x="1161" y="2150"/>
                      </a:cubicBezTo>
                      <a:cubicBezTo>
                        <a:pt x="1160" y="2152"/>
                        <a:pt x="1156" y="2157"/>
                        <a:pt x="1152" y="2161"/>
                      </a:cubicBezTo>
                      <a:cubicBezTo>
                        <a:pt x="1147" y="2166"/>
                        <a:pt x="1144" y="2171"/>
                        <a:pt x="1144" y="2176"/>
                      </a:cubicBezTo>
                      <a:cubicBezTo>
                        <a:pt x="1143" y="2187"/>
                        <a:pt x="1153" y="2196"/>
                        <a:pt x="1163" y="2195"/>
                      </a:cubicBezTo>
                      <a:cubicBezTo>
                        <a:pt x="1169" y="2194"/>
                        <a:pt x="1173" y="2191"/>
                        <a:pt x="1176" y="2187"/>
                      </a:cubicBezTo>
                      <a:cubicBezTo>
                        <a:pt x="1180" y="2182"/>
                        <a:pt x="1187" y="2169"/>
                        <a:pt x="1194" y="2167"/>
                      </a:cubicBezTo>
                      <a:cubicBezTo>
                        <a:pt x="1199" y="2166"/>
                        <a:pt x="1202" y="2169"/>
                        <a:pt x="1202" y="2172"/>
                      </a:cubicBezTo>
                      <a:cubicBezTo>
                        <a:pt x="1206" y="2171"/>
                        <a:pt x="1207" y="2164"/>
                        <a:pt x="1204" y="2160"/>
                      </a:cubicBezTo>
                      <a:cubicBezTo>
                        <a:pt x="1198" y="2153"/>
                        <a:pt x="1185" y="2152"/>
                        <a:pt x="1177" y="2160"/>
                      </a:cubicBezTo>
                      <a:cubicBezTo>
                        <a:pt x="1174" y="2163"/>
                        <a:pt x="1173" y="2168"/>
                        <a:pt x="1171" y="2173"/>
                      </a:cubicBezTo>
                      <a:close/>
                      <a:moveTo>
                        <a:pt x="1024" y="2229"/>
                      </a:moveTo>
                      <a:cubicBezTo>
                        <a:pt x="1033" y="2214"/>
                        <a:pt x="1026" y="2201"/>
                        <a:pt x="1026" y="2195"/>
                      </a:cubicBezTo>
                      <a:cubicBezTo>
                        <a:pt x="1026" y="2188"/>
                        <a:pt x="1034" y="2188"/>
                        <a:pt x="1036" y="2195"/>
                      </a:cubicBezTo>
                      <a:cubicBezTo>
                        <a:pt x="1038" y="2203"/>
                        <a:pt x="1035" y="2219"/>
                        <a:pt x="1024" y="2229"/>
                      </a:cubicBezTo>
                      <a:close/>
                      <a:moveTo>
                        <a:pt x="1039" y="2164"/>
                      </a:moveTo>
                      <a:cubicBezTo>
                        <a:pt x="1040" y="2165"/>
                        <a:pt x="1041" y="2167"/>
                        <a:pt x="1041" y="2168"/>
                      </a:cubicBezTo>
                      <a:cubicBezTo>
                        <a:pt x="1041" y="2170"/>
                        <a:pt x="1040" y="2172"/>
                        <a:pt x="1038" y="2172"/>
                      </a:cubicBezTo>
                      <a:cubicBezTo>
                        <a:pt x="1035" y="2173"/>
                        <a:pt x="1033" y="2172"/>
                        <a:pt x="1032" y="2170"/>
                      </a:cubicBezTo>
                      <a:cubicBezTo>
                        <a:pt x="1030" y="2167"/>
                        <a:pt x="1032" y="2166"/>
                        <a:pt x="1033" y="2163"/>
                      </a:cubicBezTo>
                      <a:cubicBezTo>
                        <a:pt x="1033" y="2161"/>
                        <a:pt x="1031" y="2158"/>
                        <a:pt x="1028" y="2157"/>
                      </a:cubicBezTo>
                      <a:cubicBezTo>
                        <a:pt x="1025" y="2156"/>
                        <a:pt x="1021" y="2156"/>
                        <a:pt x="1019" y="2159"/>
                      </a:cubicBezTo>
                      <a:cubicBezTo>
                        <a:pt x="1017" y="2161"/>
                        <a:pt x="1017" y="2163"/>
                        <a:pt x="1019" y="2165"/>
                      </a:cubicBezTo>
                      <a:cubicBezTo>
                        <a:pt x="1019" y="2163"/>
                        <a:pt x="1022" y="2161"/>
                        <a:pt x="1024" y="2163"/>
                      </a:cubicBezTo>
                      <a:cubicBezTo>
                        <a:pt x="1025" y="2164"/>
                        <a:pt x="1026" y="2168"/>
                        <a:pt x="1027" y="2171"/>
                      </a:cubicBezTo>
                      <a:cubicBezTo>
                        <a:pt x="1029" y="2175"/>
                        <a:pt x="1030" y="2178"/>
                        <a:pt x="1033" y="2179"/>
                      </a:cubicBezTo>
                      <a:cubicBezTo>
                        <a:pt x="1038" y="2183"/>
                        <a:pt x="1046" y="2180"/>
                        <a:pt x="1048" y="2175"/>
                      </a:cubicBezTo>
                      <a:cubicBezTo>
                        <a:pt x="1049" y="2172"/>
                        <a:pt x="1049" y="2168"/>
                        <a:pt x="1047" y="2166"/>
                      </a:cubicBezTo>
                      <a:cubicBezTo>
                        <a:pt x="1046" y="2162"/>
                        <a:pt x="1041" y="2155"/>
                        <a:pt x="1042" y="2151"/>
                      </a:cubicBezTo>
                      <a:cubicBezTo>
                        <a:pt x="1043" y="2148"/>
                        <a:pt x="1045" y="2147"/>
                        <a:pt x="1047" y="2148"/>
                      </a:cubicBezTo>
                      <a:cubicBezTo>
                        <a:pt x="1048" y="2146"/>
                        <a:pt x="1044" y="2144"/>
                        <a:pt x="1041" y="2144"/>
                      </a:cubicBezTo>
                      <a:cubicBezTo>
                        <a:pt x="1036" y="2145"/>
                        <a:pt x="1032" y="2151"/>
                        <a:pt x="1034" y="2158"/>
                      </a:cubicBezTo>
                      <a:cubicBezTo>
                        <a:pt x="1035" y="2160"/>
                        <a:pt x="1036" y="2162"/>
                        <a:pt x="1039" y="2164"/>
                      </a:cubicBezTo>
                      <a:close/>
                      <a:moveTo>
                        <a:pt x="1039" y="2165"/>
                      </a:moveTo>
                      <a:cubicBezTo>
                        <a:pt x="1040" y="2167"/>
                        <a:pt x="1040" y="2169"/>
                        <a:pt x="1039" y="2171"/>
                      </a:cubicBezTo>
                      <a:cubicBezTo>
                        <a:pt x="1036" y="2173"/>
                        <a:pt x="1032" y="2170"/>
                        <a:pt x="1032" y="2167"/>
                      </a:cubicBezTo>
                      <a:cubicBezTo>
                        <a:pt x="1033" y="2165"/>
                        <a:pt x="1034" y="2164"/>
                        <a:pt x="1033" y="2160"/>
                      </a:cubicBezTo>
                      <a:cubicBezTo>
                        <a:pt x="1035" y="2163"/>
                        <a:pt x="1037" y="2163"/>
                        <a:pt x="1039" y="2165"/>
                      </a:cubicBezTo>
                      <a:close/>
                      <a:moveTo>
                        <a:pt x="1045" y="2180"/>
                      </a:moveTo>
                      <a:cubicBezTo>
                        <a:pt x="1042" y="2183"/>
                        <a:pt x="1038" y="2183"/>
                        <a:pt x="1035" y="2182"/>
                      </a:cubicBezTo>
                      <a:cubicBezTo>
                        <a:pt x="1033" y="2185"/>
                        <a:pt x="1037" y="2191"/>
                        <a:pt x="1043" y="2189"/>
                      </a:cubicBezTo>
                      <a:cubicBezTo>
                        <a:pt x="1046" y="2188"/>
                        <a:pt x="1047" y="2183"/>
                        <a:pt x="1045" y="2180"/>
                      </a:cubicBezTo>
                      <a:close/>
                      <a:moveTo>
                        <a:pt x="1043" y="2190"/>
                      </a:moveTo>
                      <a:cubicBezTo>
                        <a:pt x="1042" y="2191"/>
                        <a:pt x="1041" y="2191"/>
                        <a:pt x="1041" y="2191"/>
                      </a:cubicBezTo>
                      <a:cubicBezTo>
                        <a:pt x="1042" y="2198"/>
                        <a:pt x="1041" y="2207"/>
                        <a:pt x="1038" y="2215"/>
                      </a:cubicBezTo>
                      <a:cubicBezTo>
                        <a:pt x="1032" y="2229"/>
                        <a:pt x="1018" y="2232"/>
                        <a:pt x="1007" y="2251"/>
                      </a:cubicBezTo>
                      <a:cubicBezTo>
                        <a:pt x="1001" y="2260"/>
                        <a:pt x="999" y="2268"/>
                        <a:pt x="999" y="2275"/>
                      </a:cubicBezTo>
                      <a:cubicBezTo>
                        <a:pt x="997" y="2290"/>
                        <a:pt x="1002" y="2308"/>
                        <a:pt x="995" y="2323"/>
                      </a:cubicBezTo>
                      <a:cubicBezTo>
                        <a:pt x="996" y="2316"/>
                        <a:pt x="990" y="2309"/>
                        <a:pt x="981" y="2314"/>
                      </a:cubicBezTo>
                      <a:cubicBezTo>
                        <a:pt x="975" y="2318"/>
                        <a:pt x="971" y="2331"/>
                        <a:pt x="955" y="2326"/>
                      </a:cubicBezTo>
                      <a:cubicBezTo>
                        <a:pt x="961" y="2333"/>
                        <a:pt x="969" y="2337"/>
                        <a:pt x="978" y="2337"/>
                      </a:cubicBezTo>
                      <a:cubicBezTo>
                        <a:pt x="983" y="2337"/>
                        <a:pt x="988" y="2335"/>
                        <a:pt x="992" y="2331"/>
                      </a:cubicBezTo>
                      <a:cubicBezTo>
                        <a:pt x="1009" y="2314"/>
                        <a:pt x="994" y="2283"/>
                        <a:pt x="1004" y="2265"/>
                      </a:cubicBezTo>
                      <a:cubicBezTo>
                        <a:pt x="1003" y="2266"/>
                        <a:pt x="1003" y="2267"/>
                        <a:pt x="1003" y="2268"/>
                      </a:cubicBezTo>
                      <a:cubicBezTo>
                        <a:pt x="996" y="2286"/>
                        <a:pt x="1009" y="2306"/>
                        <a:pt x="1028" y="2310"/>
                      </a:cubicBezTo>
                      <a:cubicBezTo>
                        <a:pt x="1037" y="2312"/>
                        <a:pt x="1047" y="2310"/>
                        <a:pt x="1055" y="2303"/>
                      </a:cubicBezTo>
                      <a:cubicBezTo>
                        <a:pt x="1064" y="2295"/>
                        <a:pt x="1069" y="2284"/>
                        <a:pt x="1067" y="2273"/>
                      </a:cubicBezTo>
                      <a:cubicBezTo>
                        <a:pt x="1065" y="2261"/>
                        <a:pt x="1056" y="2251"/>
                        <a:pt x="1044" y="2250"/>
                      </a:cubicBezTo>
                      <a:cubicBezTo>
                        <a:pt x="1036" y="2250"/>
                        <a:pt x="1029" y="2254"/>
                        <a:pt x="1026" y="2261"/>
                      </a:cubicBezTo>
                      <a:cubicBezTo>
                        <a:pt x="1022" y="2271"/>
                        <a:pt x="1026" y="2279"/>
                        <a:pt x="1032" y="2283"/>
                      </a:cubicBezTo>
                      <a:cubicBezTo>
                        <a:pt x="1040" y="2288"/>
                        <a:pt x="1050" y="2286"/>
                        <a:pt x="1053" y="2276"/>
                      </a:cubicBezTo>
                      <a:cubicBezTo>
                        <a:pt x="1049" y="2286"/>
                        <a:pt x="1039" y="2287"/>
                        <a:pt x="1032" y="2281"/>
                      </a:cubicBezTo>
                      <a:cubicBezTo>
                        <a:pt x="1027" y="2277"/>
                        <a:pt x="1025" y="2270"/>
                        <a:pt x="1029" y="2262"/>
                      </a:cubicBezTo>
                      <a:cubicBezTo>
                        <a:pt x="1031" y="2256"/>
                        <a:pt x="1037" y="2253"/>
                        <a:pt x="1044" y="2253"/>
                      </a:cubicBezTo>
                      <a:cubicBezTo>
                        <a:pt x="1055" y="2254"/>
                        <a:pt x="1061" y="2263"/>
                        <a:pt x="1063" y="2273"/>
                      </a:cubicBezTo>
                      <a:cubicBezTo>
                        <a:pt x="1065" y="2284"/>
                        <a:pt x="1061" y="2293"/>
                        <a:pt x="1053" y="2300"/>
                      </a:cubicBezTo>
                      <a:cubicBezTo>
                        <a:pt x="1045" y="2308"/>
                        <a:pt x="1035" y="2309"/>
                        <a:pt x="1026" y="2307"/>
                      </a:cubicBezTo>
                      <a:cubicBezTo>
                        <a:pt x="1010" y="2302"/>
                        <a:pt x="999" y="2285"/>
                        <a:pt x="1004" y="2268"/>
                      </a:cubicBezTo>
                      <a:cubicBezTo>
                        <a:pt x="1009" y="2255"/>
                        <a:pt x="1018" y="2248"/>
                        <a:pt x="1032" y="2245"/>
                      </a:cubicBezTo>
                      <a:cubicBezTo>
                        <a:pt x="1054" y="2241"/>
                        <a:pt x="1078" y="2250"/>
                        <a:pt x="1087" y="2265"/>
                      </a:cubicBezTo>
                      <a:cubicBezTo>
                        <a:pt x="1093" y="2273"/>
                        <a:pt x="1093" y="2284"/>
                        <a:pt x="1084" y="2289"/>
                      </a:cubicBezTo>
                      <a:cubicBezTo>
                        <a:pt x="1078" y="2291"/>
                        <a:pt x="1073" y="2289"/>
                        <a:pt x="1070" y="2283"/>
                      </a:cubicBezTo>
                      <a:cubicBezTo>
                        <a:pt x="1066" y="2292"/>
                        <a:pt x="1079" y="2302"/>
                        <a:pt x="1092" y="2298"/>
                      </a:cubicBezTo>
                      <a:cubicBezTo>
                        <a:pt x="1105" y="2295"/>
                        <a:pt x="1110" y="2286"/>
                        <a:pt x="1111" y="2277"/>
                      </a:cubicBezTo>
                      <a:cubicBezTo>
                        <a:pt x="1113" y="2263"/>
                        <a:pt x="1103" y="2248"/>
                        <a:pt x="1088" y="2242"/>
                      </a:cubicBezTo>
                      <a:cubicBezTo>
                        <a:pt x="1072" y="2235"/>
                        <a:pt x="1052" y="2235"/>
                        <a:pt x="1035" y="2241"/>
                      </a:cubicBezTo>
                      <a:cubicBezTo>
                        <a:pt x="1037" y="2240"/>
                        <a:pt x="1040" y="2239"/>
                        <a:pt x="1042" y="2238"/>
                      </a:cubicBezTo>
                      <a:cubicBezTo>
                        <a:pt x="1071" y="2229"/>
                        <a:pt x="1099" y="2235"/>
                        <a:pt x="1121" y="2257"/>
                      </a:cubicBezTo>
                      <a:cubicBezTo>
                        <a:pt x="1136" y="2273"/>
                        <a:pt x="1141" y="2294"/>
                        <a:pt x="1134" y="2315"/>
                      </a:cubicBezTo>
                      <a:cubicBezTo>
                        <a:pt x="1129" y="2328"/>
                        <a:pt x="1121" y="2339"/>
                        <a:pt x="1111" y="2347"/>
                      </a:cubicBezTo>
                      <a:cubicBezTo>
                        <a:pt x="1100" y="2355"/>
                        <a:pt x="1087" y="2362"/>
                        <a:pt x="1074" y="2364"/>
                      </a:cubicBezTo>
                      <a:cubicBezTo>
                        <a:pt x="1067" y="2365"/>
                        <a:pt x="1061" y="2365"/>
                        <a:pt x="1055" y="2364"/>
                      </a:cubicBezTo>
                      <a:cubicBezTo>
                        <a:pt x="1043" y="2361"/>
                        <a:pt x="1032" y="2354"/>
                        <a:pt x="1025" y="2343"/>
                      </a:cubicBezTo>
                      <a:cubicBezTo>
                        <a:pt x="1021" y="2335"/>
                        <a:pt x="1020" y="2326"/>
                        <a:pt x="1025" y="2317"/>
                      </a:cubicBezTo>
                      <a:cubicBezTo>
                        <a:pt x="1011" y="2318"/>
                        <a:pt x="1002" y="2344"/>
                        <a:pt x="1023" y="2354"/>
                      </a:cubicBezTo>
                      <a:cubicBezTo>
                        <a:pt x="1023" y="2368"/>
                        <a:pt x="1046" y="2371"/>
                        <a:pt x="1062" y="2368"/>
                      </a:cubicBezTo>
                      <a:cubicBezTo>
                        <a:pt x="1043" y="2373"/>
                        <a:pt x="1015" y="2367"/>
                        <a:pt x="1002" y="2363"/>
                      </a:cubicBezTo>
                      <a:cubicBezTo>
                        <a:pt x="1002" y="2364"/>
                        <a:pt x="1001" y="2365"/>
                        <a:pt x="1001" y="2366"/>
                      </a:cubicBezTo>
                      <a:cubicBezTo>
                        <a:pt x="1006" y="2367"/>
                        <a:pt x="1013" y="2369"/>
                        <a:pt x="1021" y="2371"/>
                      </a:cubicBezTo>
                      <a:cubicBezTo>
                        <a:pt x="1010" y="2373"/>
                        <a:pt x="1001" y="2381"/>
                        <a:pt x="998" y="2392"/>
                      </a:cubicBezTo>
                      <a:cubicBezTo>
                        <a:pt x="992" y="2411"/>
                        <a:pt x="1003" y="2434"/>
                        <a:pt x="992" y="2456"/>
                      </a:cubicBezTo>
                      <a:cubicBezTo>
                        <a:pt x="1009" y="2441"/>
                        <a:pt x="1008" y="2416"/>
                        <a:pt x="1011" y="2403"/>
                      </a:cubicBezTo>
                      <a:cubicBezTo>
                        <a:pt x="1018" y="2376"/>
                        <a:pt x="1031" y="2375"/>
                        <a:pt x="1052" y="2373"/>
                      </a:cubicBezTo>
                      <a:cubicBezTo>
                        <a:pt x="1048" y="2374"/>
                        <a:pt x="1045" y="2376"/>
                        <a:pt x="1042" y="2377"/>
                      </a:cubicBezTo>
                      <a:cubicBezTo>
                        <a:pt x="1024" y="2389"/>
                        <a:pt x="1014" y="2410"/>
                        <a:pt x="1016" y="2430"/>
                      </a:cubicBezTo>
                      <a:cubicBezTo>
                        <a:pt x="1019" y="2447"/>
                        <a:pt x="1029" y="2460"/>
                        <a:pt x="1045" y="2466"/>
                      </a:cubicBezTo>
                      <a:cubicBezTo>
                        <a:pt x="1066" y="2473"/>
                        <a:pt x="1087" y="2467"/>
                        <a:pt x="1101" y="2450"/>
                      </a:cubicBezTo>
                      <a:cubicBezTo>
                        <a:pt x="1106" y="2442"/>
                        <a:pt x="1109" y="2433"/>
                        <a:pt x="1108" y="2424"/>
                      </a:cubicBezTo>
                      <a:cubicBezTo>
                        <a:pt x="1107" y="2407"/>
                        <a:pt x="1095" y="2398"/>
                        <a:pt x="1080" y="2396"/>
                      </a:cubicBezTo>
                      <a:cubicBezTo>
                        <a:pt x="1093" y="2406"/>
                        <a:pt x="1086" y="2417"/>
                        <a:pt x="1086" y="2424"/>
                      </a:cubicBezTo>
                      <a:cubicBezTo>
                        <a:pt x="1088" y="2439"/>
                        <a:pt x="1107" y="2433"/>
                        <a:pt x="1106" y="2418"/>
                      </a:cubicBezTo>
                      <a:cubicBezTo>
                        <a:pt x="1106" y="2416"/>
                        <a:pt x="1105" y="2415"/>
                        <a:pt x="1105" y="2413"/>
                      </a:cubicBezTo>
                      <a:cubicBezTo>
                        <a:pt x="1110" y="2425"/>
                        <a:pt x="1108" y="2438"/>
                        <a:pt x="1100" y="2449"/>
                      </a:cubicBezTo>
                      <a:cubicBezTo>
                        <a:pt x="1086" y="2464"/>
                        <a:pt x="1066" y="2470"/>
                        <a:pt x="1046" y="2463"/>
                      </a:cubicBezTo>
                      <a:cubicBezTo>
                        <a:pt x="1032" y="2458"/>
                        <a:pt x="1022" y="2445"/>
                        <a:pt x="1020" y="2430"/>
                      </a:cubicBezTo>
                      <a:cubicBezTo>
                        <a:pt x="1018" y="2412"/>
                        <a:pt x="1028" y="2393"/>
                        <a:pt x="1044" y="2383"/>
                      </a:cubicBezTo>
                      <a:cubicBezTo>
                        <a:pt x="1051" y="2379"/>
                        <a:pt x="1057" y="2376"/>
                        <a:pt x="1064" y="2374"/>
                      </a:cubicBezTo>
                      <a:cubicBezTo>
                        <a:pt x="1060" y="2376"/>
                        <a:pt x="1056" y="2378"/>
                        <a:pt x="1052" y="2381"/>
                      </a:cubicBezTo>
                      <a:cubicBezTo>
                        <a:pt x="1043" y="2389"/>
                        <a:pt x="1038" y="2404"/>
                        <a:pt x="1047" y="2415"/>
                      </a:cubicBezTo>
                      <a:cubicBezTo>
                        <a:pt x="1051" y="2419"/>
                        <a:pt x="1057" y="2421"/>
                        <a:pt x="1063" y="2419"/>
                      </a:cubicBezTo>
                      <a:cubicBezTo>
                        <a:pt x="1067" y="2418"/>
                        <a:pt x="1070" y="2415"/>
                        <a:pt x="1072" y="2411"/>
                      </a:cubicBezTo>
                      <a:cubicBezTo>
                        <a:pt x="1074" y="2407"/>
                        <a:pt x="1073" y="2402"/>
                        <a:pt x="1071" y="2398"/>
                      </a:cubicBezTo>
                      <a:cubicBezTo>
                        <a:pt x="1068" y="2393"/>
                        <a:pt x="1061" y="2391"/>
                        <a:pt x="1055" y="2394"/>
                      </a:cubicBezTo>
                      <a:cubicBezTo>
                        <a:pt x="1052" y="2396"/>
                        <a:pt x="1051" y="2399"/>
                        <a:pt x="1052" y="2403"/>
                      </a:cubicBezTo>
                      <a:cubicBezTo>
                        <a:pt x="1052" y="2405"/>
                        <a:pt x="1054" y="2407"/>
                        <a:pt x="1057" y="2406"/>
                      </a:cubicBezTo>
                      <a:cubicBezTo>
                        <a:pt x="1055" y="2405"/>
                        <a:pt x="1054" y="2404"/>
                        <a:pt x="1054" y="2402"/>
                      </a:cubicBezTo>
                      <a:cubicBezTo>
                        <a:pt x="1054" y="2399"/>
                        <a:pt x="1058" y="2397"/>
                        <a:pt x="1061" y="2398"/>
                      </a:cubicBezTo>
                      <a:cubicBezTo>
                        <a:pt x="1063" y="2399"/>
                        <a:pt x="1064" y="2401"/>
                        <a:pt x="1065" y="2403"/>
                      </a:cubicBezTo>
                      <a:cubicBezTo>
                        <a:pt x="1065" y="2407"/>
                        <a:pt x="1064" y="2410"/>
                        <a:pt x="1061" y="2411"/>
                      </a:cubicBezTo>
                      <a:cubicBezTo>
                        <a:pt x="1057" y="2413"/>
                        <a:pt x="1053" y="2412"/>
                        <a:pt x="1051" y="2409"/>
                      </a:cubicBezTo>
                      <a:cubicBezTo>
                        <a:pt x="1044" y="2400"/>
                        <a:pt x="1050" y="2386"/>
                        <a:pt x="1057" y="2380"/>
                      </a:cubicBezTo>
                      <a:cubicBezTo>
                        <a:pt x="1066" y="2372"/>
                        <a:pt x="1079" y="2370"/>
                        <a:pt x="1090" y="2366"/>
                      </a:cubicBezTo>
                      <a:cubicBezTo>
                        <a:pt x="1101" y="2361"/>
                        <a:pt x="1113" y="2354"/>
                        <a:pt x="1123" y="2340"/>
                      </a:cubicBezTo>
                      <a:cubicBezTo>
                        <a:pt x="1121" y="2343"/>
                        <a:pt x="1120" y="2346"/>
                        <a:pt x="1119" y="2350"/>
                      </a:cubicBezTo>
                      <a:cubicBezTo>
                        <a:pt x="1112" y="2371"/>
                        <a:pt x="1116" y="2391"/>
                        <a:pt x="1133" y="2406"/>
                      </a:cubicBezTo>
                      <a:cubicBezTo>
                        <a:pt x="1150" y="2419"/>
                        <a:pt x="1171" y="2423"/>
                        <a:pt x="1190" y="2413"/>
                      </a:cubicBezTo>
                      <a:cubicBezTo>
                        <a:pt x="1208" y="2405"/>
                        <a:pt x="1221" y="2387"/>
                        <a:pt x="1220" y="2367"/>
                      </a:cubicBezTo>
                      <a:cubicBezTo>
                        <a:pt x="1219" y="2349"/>
                        <a:pt x="1209" y="2334"/>
                        <a:pt x="1194" y="2330"/>
                      </a:cubicBezTo>
                      <a:cubicBezTo>
                        <a:pt x="1184" y="2327"/>
                        <a:pt x="1174" y="2328"/>
                        <a:pt x="1166" y="2333"/>
                      </a:cubicBezTo>
                      <a:cubicBezTo>
                        <a:pt x="1161" y="2336"/>
                        <a:pt x="1157" y="2341"/>
                        <a:pt x="1155" y="2346"/>
                      </a:cubicBezTo>
                      <a:cubicBezTo>
                        <a:pt x="1151" y="2356"/>
                        <a:pt x="1154" y="2366"/>
                        <a:pt x="1162" y="2371"/>
                      </a:cubicBezTo>
                      <a:cubicBezTo>
                        <a:pt x="1171" y="2377"/>
                        <a:pt x="1184" y="2375"/>
                        <a:pt x="1190" y="2366"/>
                      </a:cubicBezTo>
                      <a:cubicBezTo>
                        <a:pt x="1196" y="2357"/>
                        <a:pt x="1194" y="2344"/>
                        <a:pt x="1184" y="2338"/>
                      </a:cubicBezTo>
                      <a:cubicBezTo>
                        <a:pt x="1177" y="2332"/>
                        <a:pt x="1166" y="2334"/>
                        <a:pt x="1159" y="2340"/>
                      </a:cubicBezTo>
                      <a:cubicBezTo>
                        <a:pt x="1168" y="2330"/>
                        <a:pt x="1181" y="2327"/>
                        <a:pt x="1194" y="2331"/>
                      </a:cubicBezTo>
                      <a:cubicBezTo>
                        <a:pt x="1208" y="2336"/>
                        <a:pt x="1217" y="2350"/>
                        <a:pt x="1218" y="2367"/>
                      </a:cubicBezTo>
                      <a:cubicBezTo>
                        <a:pt x="1218" y="2386"/>
                        <a:pt x="1206" y="2402"/>
                        <a:pt x="1189" y="2410"/>
                      </a:cubicBezTo>
                      <a:cubicBezTo>
                        <a:pt x="1171" y="2419"/>
                        <a:pt x="1151" y="2415"/>
                        <a:pt x="1136" y="2403"/>
                      </a:cubicBezTo>
                      <a:cubicBezTo>
                        <a:pt x="1121" y="2389"/>
                        <a:pt x="1117" y="2371"/>
                        <a:pt x="1124" y="2352"/>
                      </a:cubicBezTo>
                      <a:cubicBezTo>
                        <a:pt x="1128" y="2339"/>
                        <a:pt x="1137" y="2328"/>
                        <a:pt x="1141" y="2312"/>
                      </a:cubicBezTo>
                      <a:cubicBezTo>
                        <a:pt x="1146" y="2291"/>
                        <a:pt x="1140" y="2271"/>
                        <a:pt x="1124" y="2253"/>
                      </a:cubicBezTo>
                      <a:cubicBezTo>
                        <a:pt x="1102" y="2229"/>
                        <a:pt x="1070" y="2222"/>
                        <a:pt x="1040" y="2233"/>
                      </a:cubicBezTo>
                      <a:cubicBezTo>
                        <a:pt x="1026" y="2238"/>
                        <a:pt x="1015" y="2244"/>
                        <a:pt x="1007" y="2255"/>
                      </a:cubicBezTo>
                      <a:cubicBezTo>
                        <a:pt x="1014" y="2244"/>
                        <a:pt x="1024" y="2235"/>
                        <a:pt x="1035" y="2228"/>
                      </a:cubicBezTo>
                      <a:cubicBezTo>
                        <a:pt x="1051" y="2219"/>
                        <a:pt x="1072" y="2215"/>
                        <a:pt x="1090" y="2216"/>
                      </a:cubicBezTo>
                      <a:cubicBezTo>
                        <a:pt x="1098" y="2216"/>
                        <a:pt x="1104" y="2215"/>
                        <a:pt x="1111" y="2213"/>
                      </a:cubicBezTo>
                      <a:cubicBezTo>
                        <a:pt x="1113" y="2213"/>
                        <a:pt x="1115" y="2212"/>
                        <a:pt x="1117" y="2212"/>
                      </a:cubicBezTo>
                      <a:cubicBezTo>
                        <a:pt x="1120" y="2210"/>
                        <a:pt x="1123" y="2209"/>
                        <a:pt x="1126" y="2207"/>
                      </a:cubicBezTo>
                      <a:cubicBezTo>
                        <a:pt x="1127" y="2207"/>
                        <a:pt x="1136" y="2201"/>
                        <a:pt x="1135" y="2199"/>
                      </a:cubicBezTo>
                      <a:cubicBezTo>
                        <a:pt x="1134" y="2199"/>
                        <a:pt x="1129" y="2202"/>
                        <a:pt x="1128" y="2203"/>
                      </a:cubicBezTo>
                      <a:cubicBezTo>
                        <a:pt x="1124" y="2205"/>
                        <a:pt x="1120" y="2206"/>
                        <a:pt x="1116" y="2208"/>
                      </a:cubicBezTo>
                      <a:cubicBezTo>
                        <a:pt x="1114" y="2209"/>
                        <a:pt x="1112" y="2209"/>
                        <a:pt x="1110" y="2210"/>
                      </a:cubicBezTo>
                      <a:cubicBezTo>
                        <a:pt x="1103" y="2212"/>
                        <a:pt x="1098" y="2213"/>
                        <a:pt x="1090" y="2213"/>
                      </a:cubicBezTo>
                      <a:cubicBezTo>
                        <a:pt x="1090" y="2213"/>
                        <a:pt x="1089" y="2213"/>
                        <a:pt x="1088" y="2213"/>
                      </a:cubicBezTo>
                      <a:cubicBezTo>
                        <a:pt x="1090" y="2212"/>
                        <a:pt x="1092" y="2212"/>
                        <a:pt x="1094" y="2211"/>
                      </a:cubicBezTo>
                      <a:cubicBezTo>
                        <a:pt x="1100" y="2209"/>
                        <a:pt x="1105" y="2207"/>
                        <a:pt x="1110" y="2202"/>
                      </a:cubicBezTo>
                      <a:cubicBezTo>
                        <a:pt x="1123" y="2191"/>
                        <a:pt x="1120" y="2175"/>
                        <a:pt x="1111" y="2164"/>
                      </a:cubicBezTo>
                      <a:cubicBezTo>
                        <a:pt x="1103" y="2154"/>
                        <a:pt x="1091" y="2147"/>
                        <a:pt x="1078" y="2149"/>
                      </a:cubicBezTo>
                      <a:cubicBezTo>
                        <a:pt x="1067" y="2151"/>
                        <a:pt x="1060" y="2158"/>
                        <a:pt x="1059" y="2169"/>
                      </a:cubicBezTo>
                      <a:cubicBezTo>
                        <a:pt x="1058" y="2177"/>
                        <a:pt x="1061" y="2187"/>
                        <a:pt x="1069" y="2190"/>
                      </a:cubicBezTo>
                      <a:cubicBezTo>
                        <a:pt x="1073" y="2192"/>
                        <a:pt x="1078" y="2192"/>
                        <a:pt x="1082" y="2189"/>
                      </a:cubicBezTo>
                      <a:cubicBezTo>
                        <a:pt x="1085" y="2187"/>
                        <a:pt x="1087" y="2185"/>
                        <a:pt x="1087" y="2182"/>
                      </a:cubicBezTo>
                      <a:cubicBezTo>
                        <a:pt x="1087" y="2178"/>
                        <a:pt x="1086" y="2175"/>
                        <a:pt x="1084" y="2173"/>
                      </a:cubicBezTo>
                      <a:cubicBezTo>
                        <a:pt x="1081" y="2170"/>
                        <a:pt x="1077" y="2169"/>
                        <a:pt x="1073" y="2171"/>
                      </a:cubicBezTo>
                      <a:cubicBezTo>
                        <a:pt x="1070" y="2172"/>
                        <a:pt x="1068" y="2176"/>
                        <a:pt x="1068" y="2180"/>
                      </a:cubicBezTo>
                      <a:cubicBezTo>
                        <a:pt x="1069" y="2185"/>
                        <a:pt x="1074" y="2187"/>
                        <a:pt x="1078" y="2187"/>
                      </a:cubicBezTo>
                      <a:cubicBezTo>
                        <a:pt x="1083" y="2186"/>
                        <a:pt x="1086" y="2181"/>
                        <a:pt x="1085" y="2177"/>
                      </a:cubicBezTo>
                      <a:cubicBezTo>
                        <a:pt x="1085" y="2175"/>
                        <a:pt x="1084" y="2174"/>
                        <a:pt x="1083" y="2172"/>
                      </a:cubicBezTo>
                      <a:cubicBezTo>
                        <a:pt x="1083" y="2173"/>
                        <a:pt x="1083" y="2173"/>
                        <a:pt x="1083" y="2173"/>
                      </a:cubicBezTo>
                      <a:cubicBezTo>
                        <a:pt x="1086" y="2175"/>
                        <a:pt x="1087" y="2178"/>
                        <a:pt x="1086" y="2182"/>
                      </a:cubicBezTo>
                      <a:cubicBezTo>
                        <a:pt x="1086" y="2185"/>
                        <a:pt x="1085" y="2187"/>
                        <a:pt x="1082" y="2189"/>
                      </a:cubicBezTo>
                      <a:cubicBezTo>
                        <a:pt x="1078" y="2191"/>
                        <a:pt x="1074" y="2191"/>
                        <a:pt x="1069" y="2190"/>
                      </a:cubicBezTo>
                      <a:cubicBezTo>
                        <a:pt x="1062" y="2186"/>
                        <a:pt x="1059" y="2176"/>
                        <a:pt x="1060" y="2169"/>
                      </a:cubicBezTo>
                      <a:cubicBezTo>
                        <a:pt x="1062" y="2159"/>
                        <a:pt x="1068" y="2152"/>
                        <a:pt x="1078" y="2151"/>
                      </a:cubicBezTo>
                      <a:cubicBezTo>
                        <a:pt x="1091" y="2149"/>
                        <a:pt x="1103" y="2157"/>
                        <a:pt x="1110" y="2166"/>
                      </a:cubicBezTo>
                      <a:cubicBezTo>
                        <a:pt x="1117" y="2177"/>
                        <a:pt x="1119" y="2190"/>
                        <a:pt x="1108" y="2200"/>
                      </a:cubicBezTo>
                      <a:cubicBezTo>
                        <a:pt x="1103" y="2204"/>
                        <a:pt x="1099" y="2206"/>
                        <a:pt x="1093" y="2207"/>
                      </a:cubicBezTo>
                      <a:cubicBezTo>
                        <a:pt x="1090" y="2209"/>
                        <a:pt x="1086" y="2209"/>
                        <a:pt x="1083" y="2210"/>
                      </a:cubicBezTo>
                      <a:cubicBezTo>
                        <a:pt x="1074" y="2211"/>
                        <a:pt x="1064" y="2213"/>
                        <a:pt x="1054" y="2216"/>
                      </a:cubicBezTo>
                      <a:cubicBezTo>
                        <a:pt x="1048" y="2217"/>
                        <a:pt x="1042" y="2220"/>
                        <a:pt x="1037" y="2223"/>
                      </a:cubicBezTo>
                      <a:cubicBezTo>
                        <a:pt x="1038" y="2220"/>
                        <a:pt x="1040" y="2217"/>
                        <a:pt x="1041" y="2214"/>
                      </a:cubicBezTo>
                      <a:cubicBezTo>
                        <a:pt x="1044" y="2206"/>
                        <a:pt x="1045" y="2197"/>
                        <a:pt x="1043" y="2190"/>
                      </a:cubicBezTo>
                      <a:close/>
                      <a:moveTo>
                        <a:pt x="1170" y="2173"/>
                      </a:moveTo>
                      <a:cubicBezTo>
                        <a:pt x="1168" y="2177"/>
                        <a:pt x="1165" y="2179"/>
                        <a:pt x="1161" y="2178"/>
                      </a:cubicBezTo>
                      <a:cubicBezTo>
                        <a:pt x="1155" y="2176"/>
                        <a:pt x="1156" y="2168"/>
                        <a:pt x="1161" y="2166"/>
                      </a:cubicBezTo>
                      <a:cubicBezTo>
                        <a:pt x="1165" y="2164"/>
                        <a:pt x="1168" y="2166"/>
                        <a:pt x="1173" y="2162"/>
                      </a:cubicBezTo>
                      <a:cubicBezTo>
                        <a:pt x="1169" y="2167"/>
                        <a:pt x="1171" y="2169"/>
                        <a:pt x="1170" y="2173"/>
                      </a:cubicBezTo>
                      <a:close/>
                      <a:moveTo>
                        <a:pt x="1097" y="2217"/>
                      </a:moveTo>
                      <a:cubicBezTo>
                        <a:pt x="1110" y="2217"/>
                        <a:pt x="1122" y="2228"/>
                        <a:pt x="1125" y="2238"/>
                      </a:cubicBezTo>
                      <a:cubicBezTo>
                        <a:pt x="1127" y="2246"/>
                        <a:pt x="1129" y="2253"/>
                        <a:pt x="1135" y="2258"/>
                      </a:cubicBezTo>
                      <a:cubicBezTo>
                        <a:pt x="1140" y="2262"/>
                        <a:pt x="1149" y="2264"/>
                        <a:pt x="1152" y="2259"/>
                      </a:cubicBezTo>
                      <a:cubicBezTo>
                        <a:pt x="1148" y="2261"/>
                        <a:pt x="1143" y="2256"/>
                        <a:pt x="1140" y="2251"/>
                      </a:cubicBezTo>
                      <a:cubicBezTo>
                        <a:pt x="1138" y="2248"/>
                        <a:pt x="1135" y="2244"/>
                        <a:pt x="1131" y="2242"/>
                      </a:cubicBezTo>
                      <a:cubicBezTo>
                        <a:pt x="1134" y="2232"/>
                        <a:pt x="1128" y="2225"/>
                        <a:pt x="1122" y="2222"/>
                      </a:cubicBezTo>
                      <a:cubicBezTo>
                        <a:pt x="1115" y="2218"/>
                        <a:pt x="1105" y="2215"/>
                        <a:pt x="1097" y="2217"/>
                      </a:cubicBezTo>
                      <a:close/>
                      <a:moveTo>
                        <a:pt x="1138" y="2109"/>
                      </a:moveTo>
                      <a:cubicBezTo>
                        <a:pt x="1135" y="2089"/>
                        <a:pt x="1152" y="2079"/>
                        <a:pt x="1158" y="2073"/>
                      </a:cubicBezTo>
                      <a:cubicBezTo>
                        <a:pt x="1166" y="2063"/>
                        <a:pt x="1157" y="2056"/>
                        <a:pt x="1147" y="2064"/>
                      </a:cubicBezTo>
                      <a:cubicBezTo>
                        <a:pt x="1138" y="2071"/>
                        <a:pt x="1131" y="2091"/>
                        <a:pt x="1138" y="2109"/>
                      </a:cubicBezTo>
                      <a:close/>
                      <a:moveTo>
                        <a:pt x="1152" y="2195"/>
                      </a:moveTo>
                      <a:cubicBezTo>
                        <a:pt x="1146" y="2193"/>
                        <a:pt x="1142" y="2186"/>
                        <a:pt x="1142" y="2182"/>
                      </a:cubicBezTo>
                      <a:cubicBezTo>
                        <a:pt x="1136" y="2181"/>
                        <a:pt x="1129" y="2193"/>
                        <a:pt x="1137" y="2199"/>
                      </a:cubicBezTo>
                      <a:cubicBezTo>
                        <a:pt x="1142" y="2203"/>
                        <a:pt x="1150" y="2201"/>
                        <a:pt x="1152" y="2195"/>
                      </a:cubicBezTo>
                      <a:close/>
                      <a:moveTo>
                        <a:pt x="1108" y="2215"/>
                      </a:moveTo>
                      <a:cubicBezTo>
                        <a:pt x="1133" y="2217"/>
                        <a:pt x="1145" y="2240"/>
                        <a:pt x="1151" y="2245"/>
                      </a:cubicBezTo>
                      <a:cubicBezTo>
                        <a:pt x="1162" y="2256"/>
                        <a:pt x="1174" y="2243"/>
                        <a:pt x="1162" y="2230"/>
                      </a:cubicBezTo>
                      <a:cubicBezTo>
                        <a:pt x="1154" y="2222"/>
                        <a:pt x="1135" y="2211"/>
                        <a:pt x="1108" y="2215"/>
                      </a:cubicBezTo>
                      <a:close/>
                      <a:moveTo>
                        <a:pt x="1101" y="2146"/>
                      </a:moveTo>
                      <a:cubicBezTo>
                        <a:pt x="1090" y="2147"/>
                        <a:pt x="1079" y="2146"/>
                        <a:pt x="1070" y="2140"/>
                      </a:cubicBezTo>
                      <a:cubicBezTo>
                        <a:pt x="1062" y="2134"/>
                        <a:pt x="1057" y="2124"/>
                        <a:pt x="1058" y="2114"/>
                      </a:cubicBezTo>
                      <a:cubicBezTo>
                        <a:pt x="1059" y="2108"/>
                        <a:pt x="1063" y="2103"/>
                        <a:pt x="1067" y="2099"/>
                      </a:cubicBezTo>
                      <a:cubicBezTo>
                        <a:pt x="1072" y="2094"/>
                        <a:pt x="1076" y="2092"/>
                        <a:pt x="1083" y="2090"/>
                      </a:cubicBezTo>
                      <a:cubicBezTo>
                        <a:pt x="1089" y="2088"/>
                        <a:pt x="1094" y="2088"/>
                        <a:pt x="1101" y="2089"/>
                      </a:cubicBezTo>
                      <a:cubicBezTo>
                        <a:pt x="1104" y="2090"/>
                        <a:pt x="1106" y="2090"/>
                        <a:pt x="1109" y="2091"/>
                      </a:cubicBezTo>
                      <a:cubicBezTo>
                        <a:pt x="1116" y="2094"/>
                        <a:pt x="1121" y="2097"/>
                        <a:pt x="1128" y="2102"/>
                      </a:cubicBezTo>
                      <a:cubicBezTo>
                        <a:pt x="1136" y="2109"/>
                        <a:pt x="1141" y="2116"/>
                        <a:pt x="1144" y="2127"/>
                      </a:cubicBezTo>
                      <a:cubicBezTo>
                        <a:pt x="1144" y="2128"/>
                        <a:pt x="1145" y="2128"/>
                        <a:pt x="1145" y="2129"/>
                      </a:cubicBezTo>
                      <a:cubicBezTo>
                        <a:pt x="1147" y="2122"/>
                        <a:pt x="1152" y="2115"/>
                        <a:pt x="1157" y="2110"/>
                      </a:cubicBezTo>
                      <a:cubicBezTo>
                        <a:pt x="1164" y="2103"/>
                        <a:pt x="1173" y="2099"/>
                        <a:pt x="1183" y="2100"/>
                      </a:cubicBezTo>
                      <a:cubicBezTo>
                        <a:pt x="1186" y="2100"/>
                        <a:pt x="1190" y="2102"/>
                        <a:pt x="1194" y="2105"/>
                      </a:cubicBezTo>
                      <a:cubicBezTo>
                        <a:pt x="1190" y="2102"/>
                        <a:pt x="1186" y="2102"/>
                        <a:pt x="1182" y="2102"/>
                      </a:cubicBezTo>
                      <a:cubicBezTo>
                        <a:pt x="1173" y="2101"/>
                        <a:pt x="1165" y="2105"/>
                        <a:pt x="1159" y="2111"/>
                      </a:cubicBezTo>
                      <a:cubicBezTo>
                        <a:pt x="1154" y="2116"/>
                        <a:pt x="1151" y="2121"/>
                        <a:pt x="1149" y="2126"/>
                      </a:cubicBezTo>
                      <a:cubicBezTo>
                        <a:pt x="1146" y="2137"/>
                        <a:pt x="1146" y="2146"/>
                        <a:pt x="1144" y="2156"/>
                      </a:cubicBezTo>
                      <a:cubicBezTo>
                        <a:pt x="1144" y="2157"/>
                        <a:pt x="1144" y="2157"/>
                        <a:pt x="1144" y="2157"/>
                      </a:cubicBezTo>
                      <a:cubicBezTo>
                        <a:pt x="1142" y="2163"/>
                        <a:pt x="1140" y="2168"/>
                        <a:pt x="1137" y="2173"/>
                      </a:cubicBezTo>
                      <a:cubicBezTo>
                        <a:pt x="1136" y="2175"/>
                        <a:pt x="1128" y="2187"/>
                        <a:pt x="1126" y="2187"/>
                      </a:cubicBezTo>
                      <a:cubicBezTo>
                        <a:pt x="1126" y="2185"/>
                        <a:pt x="1131" y="2178"/>
                        <a:pt x="1131" y="2176"/>
                      </a:cubicBezTo>
                      <a:cubicBezTo>
                        <a:pt x="1135" y="2170"/>
                        <a:pt x="1138" y="2163"/>
                        <a:pt x="1140" y="2156"/>
                      </a:cubicBezTo>
                      <a:cubicBezTo>
                        <a:pt x="1140" y="2155"/>
                        <a:pt x="1140" y="2155"/>
                        <a:pt x="1140" y="2155"/>
                      </a:cubicBezTo>
                      <a:cubicBezTo>
                        <a:pt x="1143" y="2146"/>
                        <a:pt x="1144" y="2138"/>
                        <a:pt x="1141" y="2128"/>
                      </a:cubicBezTo>
                      <a:cubicBezTo>
                        <a:pt x="1138" y="2116"/>
                        <a:pt x="1130" y="2105"/>
                        <a:pt x="1119" y="2101"/>
                      </a:cubicBezTo>
                      <a:cubicBezTo>
                        <a:pt x="1113" y="2098"/>
                        <a:pt x="1102" y="2099"/>
                        <a:pt x="1099" y="2107"/>
                      </a:cubicBezTo>
                      <a:cubicBezTo>
                        <a:pt x="1098" y="2109"/>
                        <a:pt x="1099" y="2112"/>
                        <a:pt x="1101" y="2113"/>
                      </a:cubicBezTo>
                      <a:cubicBezTo>
                        <a:pt x="1103" y="2115"/>
                        <a:pt x="1105" y="2115"/>
                        <a:pt x="1107" y="2113"/>
                      </a:cubicBezTo>
                      <a:cubicBezTo>
                        <a:pt x="1109" y="2112"/>
                        <a:pt x="1109" y="2111"/>
                        <a:pt x="1109" y="2109"/>
                      </a:cubicBezTo>
                      <a:cubicBezTo>
                        <a:pt x="1109" y="2107"/>
                        <a:pt x="1107" y="2105"/>
                        <a:pt x="1105" y="2107"/>
                      </a:cubicBezTo>
                      <a:cubicBezTo>
                        <a:pt x="1104" y="2107"/>
                        <a:pt x="1103" y="2108"/>
                        <a:pt x="1103" y="2109"/>
                      </a:cubicBezTo>
                      <a:cubicBezTo>
                        <a:pt x="1102" y="2108"/>
                        <a:pt x="1102" y="2106"/>
                        <a:pt x="1103" y="2105"/>
                      </a:cubicBezTo>
                      <a:cubicBezTo>
                        <a:pt x="1105" y="2103"/>
                        <a:pt x="1108" y="2103"/>
                        <a:pt x="1110" y="2104"/>
                      </a:cubicBezTo>
                      <a:cubicBezTo>
                        <a:pt x="1114" y="2107"/>
                        <a:pt x="1115" y="2112"/>
                        <a:pt x="1112" y="2115"/>
                      </a:cubicBezTo>
                      <a:cubicBezTo>
                        <a:pt x="1111" y="2118"/>
                        <a:pt x="1108" y="2120"/>
                        <a:pt x="1105" y="2120"/>
                      </a:cubicBezTo>
                      <a:cubicBezTo>
                        <a:pt x="1102" y="2121"/>
                        <a:pt x="1099" y="2120"/>
                        <a:pt x="1097" y="2117"/>
                      </a:cubicBezTo>
                      <a:cubicBezTo>
                        <a:pt x="1094" y="2115"/>
                        <a:pt x="1093" y="2110"/>
                        <a:pt x="1094" y="2106"/>
                      </a:cubicBezTo>
                      <a:cubicBezTo>
                        <a:pt x="1098" y="2098"/>
                        <a:pt x="1109" y="2095"/>
                        <a:pt x="1117" y="2098"/>
                      </a:cubicBezTo>
                      <a:cubicBezTo>
                        <a:pt x="1120" y="2099"/>
                        <a:pt x="1122" y="2101"/>
                        <a:pt x="1124" y="2103"/>
                      </a:cubicBezTo>
                      <a:cubicBezTo>
                        <a:pt x="1117" y="2097"/>
                        <a:pt x="1110" y="2093"/>
                        <a:pt x="1100" y="2091"/>
                      </a:cubicBezTo>
                      <a:cubicBezTo>
                        <a:pt x="1094" y="2090"/>
                        <a:pt x="1089" y="2090"/>
                        <a:pt x="1083" y="2091"/>
                      </a:cubicBezTo>
                      <a:cubicBezTo>
                        <a:pt x="1077" y="2093"/>
                        <a:pt x="1072" y="2095"/>
                        <a:pt x="1067" y="2100"/>
                      </a:cubicBezTo>
                      <a:cubicBezTo>
                        <a:pt x="1065" y="2102"/>
                        <a:pt x="1063" y="2104"/>
                        <a:pt x="1062" y="2107"/>
                      </a:cubicBezTo>
                      <a:cubicBezTo>
                        <a:pt x="1062" y="2107"/>
                        <a:pt x="1062" y="2107"/>
                        <a:pt x="1062" y="2107"/>
                      </a:cubicBezTo>
                      <a:cubicBezTo>
                        <a:pt x="1067" y="2100"/>
                        <a:pt x="1078" y="2099"/>
                        <a:pt x="1083" y="2111"/>
                      </a:cubicBezTo>
                      <a:cubicBezTo>
                        <a:pt x="1086" y="2120"/>
                        <a:pt x="1080" y="2137"/>
                        <a:pt x="1101" y="2146"/>
                      </a:cubicBezTo>
                      <a:close/>
                      <a:moveTo>
                        <a:pt x="1182" y="2102"/>
                      </a:moveTo>
                      <a:cubicBezTo>
                        <a:pt x="1180" y="2114"/>
                        <a:pt x="1196" y="2115"/>
                        <a:pt x="1201" y="2116"/>
                      </a:cubicBezTo>
                      <a:cubicBezTo>
                        <a:pt x="1205" y="2117"/>
                        <a:pt x="1207" y="2119"/>
                        <a:pt x="1209" y="2122"/>
                      </a:cubicBezTo>
                      <a:cubicBezTo>
                        <a:pt x="1209" y="2117"/>
                        <a:pt x="1206" y="2106"/>
                        <a:pt x="1203" y="2102"/>
                      </a:cubicBezTo>
                      <a:cubicBezTo>
                        <a:pt x="1198" y="2096"/>
                        <a:pt x="1190" y="2093"/>
                        <a:pt x="1183" y="2099"/>
                      </a:cubicBezTo>
                      <a:cubicBezTo>
                        <a:pt x="1187" y="2099"/>
                        <a:pt x="1193" y="2102"/>
                        <a:pt x="1196" y="2106"/>
                      </a:cubicBezTo>
                      <a:cubicBezTo>
                        <a:pt x="1194" y="2104"/>
                        <a:pt x="1187" y="2102"/>
                        <a:pt x="1182" y="2102"/>
                      </a:cubicBezTo>
                      <a:close/>
                      <a:moveTo>
                        <a:pt x="1122" y="2192"/>
                      </a:moveTo>
                      <a:cubicBezTo>
                        <a:pt x="1126" y="2166"/>
                        <a:pt x="1111" y="2150"/>
                        <a:pt x="1109" y="2139"/>
                      </a:cubicBezTo>
                      <a:cubicBezTo>
                        <a:pt x="1107" y="2125"/>
                        <a:pt x="1122" y="2122"/>
                        <a:pt x="1128" y="2136"/>
                      </a:cubicBezTo>
                      <a:cubicBezTo>
                        <a:pt x="1135" y="2151"/>
                        <a:pt x="1130" y="2174"/>
                        <a:pt x="1122" y="2192"/>
                      </a:cubicBezTo>
                      <a:close/>
                      <a:moveTo>
                        <a:pt x="1134" y="2104"/>
                      </a:moveTo>
                      <a:cubicBezTo>
                        <a:pt x="1124" y="2087"/>
                        <a:pt x="1087" y="2072"/>
                        <a:pt x="1076" y="2091"/>
                      </a:cubicBezTo>
                      <a:cubicBezTo>
                        <a:pt x="1072" y="2089"/>
                        <a:pt x="1072" y="2082"/>
                        <a:pt x="1076" y="2077"/>
                      </a:cubicBezTo>
                      <a:cubicBezTo>
                        <a:pt x="1080" y="2072"/>
                        <a:pt x="1090" y="2070"/>
                        <a:pt x="1097" y="2075"/>
                      </a:cubicBezTo>
                      <a:cubicBezTo>
                        <a:pt x="1100" y="2071"/>
                        <a:pt x="1113" y="2074"/>
                        <a:pt x="1123" y="2085"/>
                      </a:cubicBezTo>
                      <a:cubicBezTo>
                        <a:pt x="1121" y="2077"/>
                        <a:pt x="1120" y="2067"/>
                        <a:pt x="1122" y="2059"/>
                      </a:cubicBezTo>
                      <a:cubicBezTo>
                        <a:pt x="1124" y="2049"/>
                        <a:pt x="1128" y="2039"/>
                        <a:pt x="1135" y="2032"/>
                      </a:cubicBezTo>
                      <a:cubicBezTo>
                        <a:pt x="1143" y="2024"/>
                        <a:pt x="1153" y="2021"/>
                        <a:pt x="1163" y="2024"/>
                      </a:cubicBezTo>
                      <a:cubicBezTo>
                        <a:pt x="1170" y="2026"/>
                        <a:pt x="1177" y="2031"/>
                        <a:pt x="1178" y="2039"/>
                      </a:cubicBezTo>
                      <a:cubicBezTo>
                        <a:pt x="1179" y="2045"/>
                        <a:pt x="1175" y="2051"/>
                        <a:pt x="1170" y="2055"/>
                      </a:cubicBezTo>
                      <a:cubicBezTo>
                        <a:pt x="1165" y="2058"/>
                        <a:pt x="1158" y="2058"/>
                        <a:pt x="1152" y="2057"/>
                      </a:cubicBezTo>
                      <a:cubicBezTo>
                        <a:pt x="1165" y="2053"/>
                        <a:pt x="1161" y="2042"/>
                        <a:pt x="1163" y="2037"/>
                      </a:cubicBezTo>
                      <a:cubicBezTo>
                        <a:pt x="1166" y="2030"/>
                        <a:pt x="1173" y="2031"/>
                        <a:pt x="1176" y="2035"/>
                      </a:cubicBezTo>
                      <a:cubicBezTo>
                        <a:pt x="1176" y="2035"/>
                        <a:pt x="1176" y="2035"/>
                        <a:pt x="1176" y="2035"/>
                      </a:cubicBezTo>
                      <a:cubicBezTo>
                        <a:pt x="1173" y="2030"/>
                        <a:pt x="1169" y="2027"/>
                        <a:pt x="1163" y="2025"/>
                      </a:cubicBezTo>
                      <a:cubicBezTo>
                        <a:pt x="1155" y="2023"/>
                        <a:pt x="1146" y="2024"/>
                        <a:pt x="1139" y="2031"/>
                      </a:cubicBezTo>
                      <a:cubicBezTo>
                        <a:pt x="1140" y="2029"/>
                        <a:pt x="1143" y="2029"/>
                        <a:pt x="1145" y="2028"/>
                      </a:cubicBezTo>
                      <a:cubicBezTo>
                        <a:pt x="1150" y="2028"/>
                        <a:pt x="1155" y="2029"/>
                        <a:pt x="1156" y="2034"/>
                      </a:cubicBezTo>
                      <a:cubicBezTo>
                        <a:pt x="1157" y="2036"/>
                        <a:pt x="1157" y="2039"/>
                        <a:pt x="1155" y="2041"/>
                      </a:cubicBezTo>
                      <a:cubicBezTo>
                        <a:pt x="1154" y="2042"/>
                        <a:pt x="1152" y="2043"/>
                        <a:pt x="1150" y="2042"/>
                      </a:cubicBezTo>
                      <a:cubicBezTo>
                        <a:pt x="1148" y="2042"/>
                        <a:pt x="1146" y="2041"/>
                        <a:pt x="1146" y="2039"/>
                      </a:cubicBezTo>
                      <a:cubicBezTo>
                        <a:pt x="1144" y="2037"/>
                        <a:pt x="1145" y="2034"/>
                        <a:pt x="1147" y="2033"/>
                      </a:cubicBezTo>
                      <a:cubicBezTo>
                        <a:pt x="1149" y="2032"/>
                        <a:pt x="1150" y="2032"/>
                        <a:pt x="1151" y="2033"/>
                      </a:cubicBezTo>
                      <a:cubicBezTo>
                        <a:pt x="1152" y="2034"/>
                        <a:pt x="1152" y="2035"/>
                        <a:pt x="1151" y="2036"/>
                      </a:cubicBezTo>
                      <a:cubicBezTo>
                        <a:pt x="1151" y="2035"/>
                        <a:pt x="1151" y="2034"/>
                        <a:pt x="1150" y="2034"/>
                      </a:cubicBezTo>
                      <a:cubicBezTo>
                        <a:pt x="1149" y="2033"/>
                        <a:pt x="1148" y="2034"/>
                        <a:pt x="1148" y="2036"/>
                      </a:cubicBezTo>
                      <a:cubicBezTo>
                        <a:pt x="1147" y="2036"/>
                        <a:pt x="1148" y="2037"/>
                        <a:pt x="1149" y="2038"/>
                      </a:cubicBezTo>
                      <a:cubicBezTo>
                        <a:pt x="1150" y="2039"/>
                        <a:pt x="1151" y="2039"/>
                        <a:pt x="1152" y="2038"/>
                      </a:cubicBezTo>
                      <a:cubicBezTo>
                        <a:pt x="1154" y="2037"/>
                        <a:pt x="1154" y="2036"/>
                        <a:pt x="1153" y="2034"/>
                      </a:cubicBezTo>
                      <a:cubicBezTo>
                        <a:pt x="1152" y="2030"/>
                        <a:pt x="1146" y="2029"/>
                        <a:pt x="1142" y="2030"/>
                      </a:cubicBezTo>
                      <a:cubicBezTo>
                        <a:pt x="1136" y="2033"/>
                        <a:pt x="1131" y="2040"/>
                        <a:pt x="1128" y="2046"/>
                      </a:cubicBezTo>
                      <a:cubicBezTo>
                        <a:pt x="1120" y="2061"/>
                        <a:pt x="1121" y="2077"/>
                        <a:pt x="1127" y="2090"/>
                      </a:cubicBezTo>
                      <a:cubicBezTo>
                        <a:pt x="1130" y="2094"/>
                        <a:pt x="1133" y="2099"/>
                        <a:pt x="1134" y="2104"/>
                      </a:cubicBezTo>
                      <a:close/>
                      <a:moveTo>
                        <a:pt x="1146" y="2120"/>
                      </a:moveTo>
                      <a:cubicBezTo>
                        <a:pt x="1141" y="2111"/>
                        <a:pt x="1154" y="2100"/>
                        <a:pt x="1163" y="2096"/>
                      </a:cubicBezTo>
                      <a:cubicBezTo>
                        <a:pt x="1174" y="2092"/>
                        <a:pt x="1188" y="2090"/>
                        <a:pt x="1193" y="2078"/>
                      </a:cubicBezTo>
                      <a:cubicBezTo>
                        <a:pt x="1196" y="2072"/>
                        <a:pt x="1196" y="2064"/>
                        <a:pt x="1191" y="2059"/>
                      </a:cubicBezTo>
                      <a:cubicBezTo>
                        <a:pt x="1188" y="2056"/>
                        <a:pt x="1184" y="2054"/>
                        <a:pt x="1180" y="2057"/>
                      </a:cubicBezTo>
                      <a:cubicBezTo>
                        <a:pt x="1183" y="2057"/>
                        <a:pt x="1188" y="2061"/>
                        <a:pt x="1188" y="2066"/>
                      </a:cubicBezTo>
                      <a:cubicBezTo>
                        <a:pt x="1187" y="2070"/>
                        <a:pt x="1183" y="2074"/>
                        <a:pt x="1178" y="2076"/>
                      </a:cubicBezTo>
                      <a:cubicBezTo>
                        <a:pt x="1168" y="2078"/>
                        <a:pt x="1158" y="2079"/>
                        <a:pt x="1150" y="2085"/>
                      </a:cubicBezTo>
                      <a:cubicBezTo>
                        <a:pt x="1140" y="2093"/>
                        <a:pt x="1136" y="2108"/>
                        <a:pt x="1146" y="2120"/>
                      </a:cubicBezTo>
                      <a:close/>
                      <a:moveTo>
                        <a:pt x="1175" y="2158"/>
                      </a:moveTo>
                      <a:cubicBezTo>
                        <a:pt x="1184" y="2152"/>
                        <a:pt x="1191" y="2136"/>
                        <a:pt x="1189" y="2125"/>
                      </a:cubicBezTo>
                      <a:cubicBezTo>
                        <a:pt x="1187" y="2114"/>
                        <a:pt x="1176" y="2113"/>
                        <a:pt x="1176" y="2125"/>
                      </a:cubicBezTo>
                      <a:cubicBezTo>
                        <a:pt x="1176" y="2135"/>
                        <a:pt x="1181" y="2150"/>
                        <a:pt x="1175" y="2158"/>
                      </a:cubicBezTo>
                      <a:close/>
                      <a:moveTo>
                        <a:pt x="1115" y="2354"/>
                      </a:moveTo>
                      <a:cubicBezTo>
                        <a:pt x="1105" y="2384"/>
                        <a:pt x="1129" y="2429"/>
                        <a:pt x="1159" y="2421"/>
                      </a:cubicBezTo>
                      <a:cubicBezTo>
                        <a:pt x="1160" y="2427"/>
                        <a:pt x="1153" y="2434"/>
                        <a:pt x="1143" y="2434"/>
                      </a:cubicBezTo>
                      <a:cubicBezTo>
                        <a:pt x="1134" y="2434"/>
                        <a:pt x="1124" y="2424"/>
                        <a:pt x="1123" y="2411"/>
                      </a:cubicBezTo>
                      <a:cubicBezTo>
                        <a:pt x="1110" y="2413"/>
                        <a:pt x="1097" y="2380"/>
                        <a:pt x="1115" y="2354"/>
                      </a:cubicBezTo>
                      <a:close/>
                      <a:moveTo>
                        <a:pt x="976" y="2353"/>
                      </a:moveTo>
                      <a:cubicBezTo>
                        <a:pt x="976" y="2350"/>
                        <a:pt x="978" y="2348"/>
                        <a:pt x="981" y="2348"/>
                      </a:cubicBezTo>
                      <a:cubicBezTo>
                        <a:pt x="984" y="2347"/>
                        <a:pt x="986" y="2350"/>
                        <a:pt x="986" y="2352"/>
                      </a:cubicBezTo>
                      <a:cubicBezTo>
                        <a:pt x="986" y="2355"/>
                        <a:pt x="984" y="2357"/>
                        <a:pt x="982" y="2358"/>
                      </a:cubicBezTo>
                      <a:cubicBezTo>
                        <a:pt x="979" y="2358"/>
                        <a:pt x="976" y="2356"/>
                        <a:pt x="976" y="2353"/>
                      </a:cubicBezTo>
                      <a:close/>
                      <a:moveTo>
                        <a:pt x="974" y="2343"/>
                      </a:moveTo>
                      <a:cubicBezTo>
                        <a:pt x="973" y="2341"/>
                        <a:pt x="975" y="2339"/>
                        <a:pt x="977" y="2339"/>
                      </a:cubicBezTo>
                      <a:cubicBezTo>
                        <a:pt x="979" y="2339"/>
                        <a:pt x="981" y="2341"/>
                        <a:pt x="981" y="2343"/>
                      </a:cubicBezTo>
                      <a:cubicBezTo>
                        <a:pt x="981" y="2345"/>
                        <a:pt x="980" y="2347"/>
                        <a:pt x="978" y="2347"/>
                      </a:cubicBezTo>
                      <a:cubicBezTo>
                        <a:pt x="975" y="2347"/>
                        <a:pt x="974" y="2346"/>
                        <a:pt x="974" y="2343"/>
                      </a:cubicBezTo>
                      <a:close/>
                      <a:moveTo>
                        <a:pt x="985" y="2362"/>
                      </a:moveTo>
                      <a:cubicBezTo>
                        <a:pt x="985" y="2357"/>
                        <a:pt x="988" y="2354"/>
                        <a:pt x="992" y="2354"/>
                      </a:cubicBezTo>
                      <a:cubicBezTo>
                        <a:pt x="997" y="2353"/>
                        <a:pt x="1000" y="2357"/>
                        <a:pt x="1000" y="2361"/>
                      </a:cubicBezTo>
                      <a:cubicBezTo>
                        <a:pt x="1001" y="2365"/>
                        <a:pt x="997" y="2369"/>
                        <a:pt x="993" y="2369"/>
                      </a:cubicBezTo>
                      <a:cubicBezTo>
                        <a:pt x="989" y="2369"/>
                        <a:pt x="985" y="2366"/>
                        <a:pt x="985" y="2362"/>
                      </a:cubicBezTo>
                      <a:close/>
                      <a:moveTo>
                        <a:pt x="1105" y="2249"/>
                      </a:moveTo>
                      <a:cubicBezTo>
                        <a:pt x="1116" y="2252"/>
                        <a:pt x="1127" y="2263"/>
                        <a:pt x="1132" y="2278"/>
                      </a:cubicBezTo>
                      <a:cubicBezTo>
                        <a:pt x="1135" y="2289"/>
                        <a:pt x="1134" y="2301"/>
                        <a:pt x="1130" y="2311"/>
                      </a:cubicBezTo>
                      <a:cubicBezTo>
                        <a:pt x="1128" y="2316"/>
                        <a:pt x="1124" y="2320"/>
                        <a:pt x="1120" y="2323"/>
                      </a:cubicBezTo>
                      <a:cubicBezTo>
                        <a:pt x="1112" y="2328"/>
                        <a:pt x="1103" y="2328"/>
                        <a:pt x="1098" y="2324"/>
                      </a:cubicBezTo>
                      <a:cubicBezTo>
                        <a:pt x="1092" y="2320"/>
                        <a:pt x="1092" y="2311"/>
                        <a:pt x="1097" y="2308"/>
                      </a:cubicBezTo>
                      <a:cubicBezTo>
                        <a:pt x="1099" y="2318"/>
                        <a:pt x="1111" y="2319"/>
                        <a:pt x="1118" y="2312"/>
                      </a:cubicBezTo>
                      <a:cubicBezTo>
                        <a:pt x="1126" y="2305"/>
                        <a:pt x="1129" y="2289"/>
                        <a:pt x="1126" y="2279"/>
                      </a:cubicBezTo>
                      <a:cubicBezTo>
                        <a:pt x="1122" y="2260"/>
                        <a:pt x="1111" y="2253"/>
                        <a:pt x="1105" y="2249"/>
                      </a:cubicBezTo>
                      <a:close/>
                      <a:moveTo>
                        <a:pt x="1123" y="2329"/>
                      </a:moveTo>
                      <a:cubicBezTo>
                        <a:pt x="1104" y="2358"/>
                        <a:pt x="1065" y="2368"/>
                        <a:pt x="1044" y="2355"/>
                      </a:cubicBezTo>
                      <a:cubicBezTo>
                        <a:pt x="1021" y="2340"/>
                        <a:pt x="1034" y="2321"/>
                        <a:pt x="1054" y="2333"/>
                      </a:cubicBezTo>
                      <a:cubicBezTo>
                        <a:pt x="1065" y="2340"/>
                        <a:pt x="1100" y="2354"/>
                        <a:pt x="1123" y="2329"/>
                      </a:cubicBezTo>
                      <a:close/>
                      <a:moveTo>
                        <a:pt x="1256" y="1959"/>
                      </a:moveTo>
                      <a:cubicBezTo>
                        <a:pt x="1252" y="1984"/>
                        <a:pt x="1266" y="2000"/>
                        <a:pt x="1268" y="2012"/>
                      </a:cubicBezTo>
                      <a:cubicBezTo>
                        <a:pt x="1270" y="2025"/>
                        <a:pt x="1255" y="2028"/>
                        <a:pt x="1250" y="2014"/>
                      </a:cubicBezTo>
                      <a:cubicBezTo>
                        <a:pt x="1243" y="2000"/>
                        <a:pt x="1247" y="1977"/>
                        <a:pt x="1256" y="1959"/>
                      </a:cubicBezTo>
                      <a:close/>
                      <a:moveTo>
                        <a:pt x="1221" y="2038"/>
                      </a:moveTo>
                      <a:cubicBezTo>
                        <a:pt x="1220" y="2035"/>
                        <a:pt x="1220" y="2033"/>
                        <a:pt x="1221" y="2031"/>
                      </a:cubicBezTo>
                      <a:cubicBezTo>
                        <a:pt x="1223" y="2029"/>
                        <a:pt x="1225" y="2027"/>
                        <a:pt x="1229" y="2027"/>
                      </a:cubicBezTo>
                      <a:cubicBezTo>
                        <a:pt x="1233" y="2027"/>
                        <a:pt x="1236" y="2031"/>
                        <a:pt x="1236" y="2034"/>
                      </a:cubicBezTo>
                      <a:cubicBezTo>
                        <a:pt x="1236" y="2040"/>
                        <a:pt x="1232" y="2040"/>
                        <a:pt x="1229" y="2043"/>
                      </a:cubicBezTo>
                      <a:cubicBezTo>
                        <a:pt x="1227" y="2046"/>
                        <a:pt x="1228" y="2052"/>
                        <a:pt x="1231" y="2056"/>
                      </a:cubicBezTo>
                      <a:cubicBezTo>
                        <a:pt x="1235" y="2060"/>
                        <a:pt x="1241" y="2062"/>
                        <a:pt x="1247" y="2060"/>
                      </a:cubicBezTo>
                      <a:cubicBezTo>
                        <a:pt x="1250" y="2058"/>
                        <a:pt x="1253" y="2055"/>
                        <a:pt x="1251" y="2051"/>
                      </a:cubicBezTo>
                      <a:cubicBezTo>
                        <a:pt x="1249" y="2055"/>
                        <a:pt x="1244" y="2055"/>
                        <a:pt x="1242" y="2050"/>
                      </a:cubicBezTo>
                      <a:cubicBezTo>
                        <a:pt x="1241" y="2048"/>
                        <a:pt x="1242" y="2042"/>
                        <a:pt x="1243" y="2036"/>
                      </a:cubicBezTo>
                      <a:cubicBezTo>
                        <a:pt x="1244" y="2030"/>
                        <a:pt x="1243" y="2025"/>
                        <a:pt x="1241" y="2020"/>
                      </a:cubicBezTo>
                      <a:cubicBezTo>
                        <a:pt x="1236" y="2012"/>
                        <a:pt x="1223" y="2010"/>
                        <a:pt x="1216" y="2016"/>
                      </a:cubicBezTo>
                      <a:cubicBezTo>
                        <a:pt x="1212" y="2020"/>
                        <a:pt x="1211" y="2025"/>
                        <a:pt x="1210" y="2030"/>
                      </a:cubicBezTo>
                      <a:cubicBezTo>
                        <a:pt x="1210" y="2035"/>
                        <a:pt x="1212" y="2049"/>
                        <a:pt x="1207" y="2054"/>
                      </a:cubicBezTo>
                      <a:cubicBezTo>
                        <a:pt x="1204" y="2058"/>
                        <a:pt x="1200" y="2058"/>
                        <a:pt x="1198" y="2055"/>
                      </a:cubicBezTo>
                      <a:cubicBezTo>
                        <a:pt x="1196" y="2058"/>
                        <a:pt x="1199" y="2063"/>
                        <a:pt x="1203" y="2065"/>
                      </a:cubicBezTo>
                      <a:cubicBezTo>
                        <a:pt x="1211" y="2067"/>
                        <a:pt x="1222" y="2061"/>
                        <a:pt x="1224" y="2051"/>
                      </a:cubicBezTo>
                      <a:cubicBezTo>
                        <a:pt x="1225" y="2047"/>
                        <a:pt x="1223" y="2043"/>
                        <a:pt x="1221" y="2038"/>
                      </a:cubicBezTo>
                      <a:close/>
                      <a:moveTo>
                        <a:pt x="1227" y="2053"/>
                      </a:moveTo>
                      <a:cubicBezTo>
                        <a:pt x="1231" y="2064"/>
                        <a:pt x="1226" y="2081"/>
                        <a:pt x="1218" y="2089"/>
                      </a:cubicBezTo>
                      <a:cubicBezTo>
                        <a:pt x="1209" y="2097"/>
                        <a:pt x="1199" y="2092"/>
                        <a:pt x="1207" y="2081"/>
                      </a:cubicBezTo>
                      <a:cubicBezTo>
                        <a:pt x="1213" y="2073"/>
                        <a:pt x="1227" y="2064"/>
                        <a:pt x="1227" y="2053"/>
                      </a:cubicBezTo>
                      <a:close/>
                      <a:moveTo>
                        <a:pt x="1225" y="2010"/>
                      </a:moveTo>
                      <a:cubicBezTo>
                        <a:pt x="1230" y="2009"/>
                        <a:pt x="1237" y="2012"/>
                        <a:pt x="1239" y="2015"/>
                      </a:cubicBezTo>
                      <a:cubicBezTo>
                        <a:pt x="1245" y="2013"/>
                        <a:pt x="1243" y="2000"/>
                        <a:pt x="1234" y="1999"/>
                      </a:cubicBezTo>
                      <a:cubicBezTo>
                        <a:pt x="1228" y="1999"/>
                        <a:pt x="1223" y="2005"/>
                        <a:pt x="1225" y="2010"/>
                      </a:cubicBezTo>
                      <a:close/>
                      <a:moveTo>
                        <a:pt x="906" y="1875"/>
                      </a:moveTo>
                      <a:cubicBezTo>
                        <a:pt x="907" y="1871"/>
                        <a:pt x="910" y="1869"/>
                        <a:pt x="914" y="1870"/>
                      </a:cubicBezTo>
                      <a:cubicBezTo>
                        <a:pt x="920" y="1871"/>
                        <a:pt x="919" y="1879"/>
                        <a:pt x="915" y="1882"/>
                      </a:cubicBezTo>
                      <a:cubicBezTo>
                        <a:pt x="911" y="1883"/>
                        <a:pt x="908" y="1882"/>
                        <a:pt x="904" y="1886"/>
                      </a:cubicBezTo>
                      <a:cubicBezTo>
                        <a:pt x="907" y="1881"/>
                        <a:pt x="905" y="1879"/>
                        <a:pt x="906" y="1875"/>
                      </a:cubicBezTo>
                      <a:close/>
                      <a:moveTo>
                        <a:pt x="999" y="1601"/>
                      </a:moveTo>
                      <a:cubicBezTo>
                        <a:pt x="1025" y="1604"/>
                        <a:pt x="1039" y="1621"/>
                        <a:pt x="1044" y="1639"/>
                      </a:cubicBezTo>
                      <a:cubicBezTo>
                        <a:pt x="1048" y="1655"/>
                        <a:pt x="1040" y="1666"/>
                        <a:pt x="1042" y="1677"/>
                      </a:cubicBezTo>
                      <a:cubicBezTo>
                        <a:pt x="1043" y="1680"/>
                        <a:pt x="1045" y="1684"/>
                        <a:pt x="1050" y="1686"/>
                      </a:cubicBezTo>
                      <a:cubicBezTo>
                        <a:pt x="1039" y="1690"/>
                        <a:pt x="1028" y="1682"/>
                        <a:pt x="1026" y="1671"/>
                      </a:cubicBezTo>
                      <a:cubicBezTo>
                        <a:pt x="1024" y="1657"/>
                        <a:pt x="1031" y="1648"/>
                        <a:pt x="1027" y="1633"/>
                      </a:cubicBezTo>
                      <a:cubicBezTo>
                        <a:pt x="1022" y="1618"/>
                        <a:pt x="1012" y="1606"/>
                        <a:pt x="999" y="1601"/>
                      </a:cubicBezTo>
                      <a:close/>
                      <a:moveTo>
                        <a:pt x="950" y="1570"/>
                      </a:moveTo>
                      <a:cubicBezTo>
                        <a:pt x="975" y="1570"/>
                        <a:pt x="989" y="1590"/>
                        <a:pt x="999" y="1597"/>
                      </a:cubicBezTo>
                      <a:cubicBezTo>
                        <a:pt x="1012" y="1606"/>
                        <a:pt x="1021" y="1596"/>
                        <a:pt x="1009" y="1583"/>
                      </a:cubicBezTo>
                      <a:cubicBezTo>
                        <a:pt x="997" y="1569"/>
                        <a:pt x="970" y="1562"/>
                        <a:pt x="950" y="1570"/>
                      </a:cubicBezTo>
                      <a:close/>
                      <a:moveTo>
                        <a:pt x="581" y="2087"/>
                      </a:moveTo>
                      <a:cubicBezTo>
                        <a:pt x="558" y="2087"/>
                        <a:pt x="539" y="2105"/>
                        <a:pt x="534" y="2123"/>
                      </a:cubicBezTo>
                      <a:cubicBezTo>
                        <a:pt x="531" y="2138"/>
                        <a:pt x="543" y="2146"/>
                        <a:pt x="548" y="2128"/>
                      </a:cubicBezTo>
                      <a:cubicBezTo>
                        <a:pt x="552" y="2113"/>
                        <a:pt x="557" y="2094"/>
                        <a:pt x="581" y="2087"/>
                      </a:cubicBezTo>
                      <a:close/>
                      <a:moveTo>
                        <a:pt x="621" y="2384"/>
                      </a:moveTo>
                      <a:cubicBezTo>
                        <a:pt x="603" y="2384"/>
                        <a:pt x="579" y="2370"/>
                        <a:pt x="571" y="2354"/>
                      </a:cubicBezTo>
                      <a:cubicBezTo>
                        <a:pt x="562" y="2338"/>
                        <a:pt x="574" y="2328"/>
                        <a:pt x="587" y="2344"/>
                      </a:cubicBezTo>
                      <a:cubicBezTo>
                        <a:pt x="597" y="2356"/>
                        <a:pt x="601" y="2377"/>
                        <a:pt x="621" y="2384"/>
                      </a:cubicBezTo>
                      <a:close/>
                      <a:moveTo>
                        <a:pt x="532" y="2106"/>
                      </a:moveTo>
                      <a:cubicBezTo>
                        <a:pt x="513" y="2120"/>
                        <a:pt x="514" y="2141"/>
                        <a:pt x="519" y="2159"/>
                      </a:cubicBezTo>
                      <a:cubicBezTo>
                        <a:pt x="523" y="2169"/>
                        <a:pt x="531" y="2181"/>
                        <a:pt x="528" y="2191"/>
                      </a:cubicBezTo>
                      <a:cubicBezTo>
                        <a:pt x="544" y="2188"/>
                        <a:pt x="530" y="2158"/>
                        <a:pt x="527" y="2148"/>
                      </a:cubicBezTo>
                      <a:cubicBezTo>
                        <a:pt x="522" y="2132"/>
                        <a:pt x="523" y="2117"/>
                        <a:pt x="532" y="2106"/>
                      </a:cubicBezTo>
                      <a:close/>
                      <a:moveTo>
                        <a:pt x="595" y="2247"/>
                      </a:moveTo>
                      <a:cubicBezTo>
                        <a:pt x="601" y="2222"/>
                        <a:pt x="619" y="2195"/>
                        <a:pt x="636" y="2190"/>
                      </a:cubicBezTo>
                      <a:cubicBezTo>
                        <a:pt x="653" y="2185"/>
                        <a:pt x="663" y="2199"/>
                        <a:pt x="645" y="2209"/>
                      </a:cubicBezTo>
                      <a:cubicBezTo>
                        <a:pt x="632" y="2216"/>
                        <a:pt x="607" y="2225"/>
                        <a:pt x="595" y="2247"/>
                      </a:cubicBezTo>
                      <a:close/>
                      <a:moveTo>
                        <a:pt x="517" y="2375"/>
                      </a:moveTo>
                      <a:cubicBezTo>
                        <a:pt x="513" y="2376"/>
                        <a:pt x="509" y="2375"/>
                        <a:pt x="508" y="2371"/>
                      </a:cubicBezTo>
                      <a:cubicBezTo>
                        <a:pt x="505" y="2365"/>
                        <a:pt x="513" y="2360"/>
                        <a:pt x="518" y="2363"/>
                      </a:cubicBezTo>
                      <a:cubicBezTo>
                        <a:pt x="522" y="2365"/>
                        <a:pt x="522" y="2369"/>
                        <a:pt x="528" y="2369"/>
                      </a:cubicBezTo>
                      <a:cubicBezTo>
                        <a:pt x="522" y="2370"/>
                        <a:pt x="522" y="2373"/>
                        <a:pt x="517" y="2375"/>
                      </a:cubicBezTo>
                      <a:close/>
                      <a:moveTo>
                        <a:pt x="518" y="2376"/>
                      </a:moveTo>
                      <a:cubicBezTo>
                        <a:pt x="516" y="2377"/>
                        <a:pt x="513" y="2378"/>
                        <a:pt x="511" y="2377"/>
                      </a:cubicBezTo>
                      <a:cubicBezTo>
                        <a:pt x="508" y="2375"/>
                        <a:pt x="506" y="2372"/>
                        <a:pt x="506" y="2368"/>
                      </a:cubicBezTo>
                      <a:cubicBezTo>
                        <a:pt x="506" y="2364"/>
                        <a:pt x="509" y="2361"/>
                        <a:pt x="513" y="2360"/>
                      </a:cubicBezTo>
                      <a:cubicBezTo>
                        <a:pt x="519" y="2359"/>
                        <a:pt x="521" y="2364"/>
                        <a:pt x="524" y="2367"/>
                      </a:cubicBezTo>
                      <a:cubicBezTo>
                        <a:pt x="528" y="2369"/>
                        <a:pt x="533" y="2368"/>
                        <a:pt x="538" y="2364"/>
                      </a:cubicBezTo>
                      <a:cubicBezTo>
                        <a:pt x="542" y="2359"/>
                        <a:pt x="544" y="2352"/>
                        <a:pt x="541" y="2346"/>
                      </a:cubicBezTo>
                      <a:cubicBezTo>
                        <a:pt x="539" y="2342"/>
                        <a:pt x="535" y="2340"/>
                        <a:pt x="531" y="2342"/>
                      </a:cubicBezTo>
                      <a:cubicBezTo>
                        <a:pt x="535" y="2344"/>
                        <a:pt x="536" y="2349"/>
                        <a:pt x="531" y="2352"/>
                      </a:cubicBezTo>
                      <a:cubicBezTo>
                        <a:pt x="528" y="2353"/>
                        <a:pt x="522" y="2352"/>
                        <a:pt x="515" y="2352"/>
                      </a:cubicBezTo>
                      <a:cubicBezTo>
                        <a:pt x="508" y="2352"/>
                        <a:pt x="502" y="2353"/>
                        <a:pt x="498" y="2356"/>
                      </a:cubicBezTo>
                      <a:cubicBezTo>
                        <a:pt x="488" y="2362"/>
                        <a:pt x="487" y="2376"/>
                        <a:pt x="495" y="2384"/>
                      </a:cubicBezTo>
                      <a:cubicBezTo>
                        <a:pt x="499" y="2388"/>
                        <a:pt x="505" y="2389"/>
                        <a:pt x="510" y="2389"/>
                      </a:cubicBezTo>
                      <a:cubicBezTo>
                        <a:pt x="517" y="2389"/>
                        <a:pt x="532" y="2386"/>
                        <a:pt x="538" y="2390"/>
                      </a:cubicBezTo>
                      <a:cubicBezTo>
                        <a:pt x="543" y="2393"/>
                        <a:pt x="542" y="2398"/>
                        <a:pt x="539" y="2401"/>
                      </a:cubicBezTo>
                      <a:cubicBezTo>
                        <a:pt x="543" y="2403"/>
                        <a:pt x="549" y="2399"/>
                        <a:pt x="550" y="2394"/>
                      </a:cubicBezTo>
                      <a:cubicBezTo>
                        <a:pt x="552" y="2385"/>
                        <a:pt x="545" y="2373"/>
                        <a:pt x="533" y="2372"/>
                      </a:cubicBezTo>
                      <a:cubicBezTo>
                        <a:pt x="528" y="2372"/>
                        <a:pt x="524" y="2374"/>
                        <a:pt x="518" y="2376"/>
                      </a:cubicBezTo>
                      <a:close/>
                      <a:moveTo>
                        <a:pt x="535" y="2368"/>
                      </a:moveTo>
                      <a:cubicBezTo>
                        <a:pt x="547" y="2363"/>
                        <a:pt x="567" y="2367"/>
                        <a:pt x="576" y="2376"/>
                      </a:cubicBezTo>
                      <a:cubicBezTo>
                        <a:pt x="586" y="2385"/>
                        <a:pt x="580" y="2397"/>
                        <a:pt x="568" y="2389"/>
                      </a:cubicBezTo>
                      <a:cubicBezTo>
                        <a:pt x="558" y="2383"/>
                        <a:pt x="547" y="2368"/>
                        <a:pt x="535" y="2368"/>
                      </a:cubicBezTo>
                      <a:close/>
                      <a:moveTo>
                        <a:pt x="471" y="2366"/>
                      </a:moveTo>
                      <a:cubicBezTo>
                        <a:pt x="471" y="2364"/>
                        <a:pt x="471" y="2362"/>
                        <a:pt x="472" y="2362"/>
                      </a:cubicBezTo>
                      <a:cubicBezTo>
                        <a:pt x="462" y="2362"/>
                        <a:pt x="445" y="2356"/>
                        <a:pt x="430" y="2347"/>
                      </a:cubicBezTo>
                      <a:cubicBezTo>
                        <a:pt x="434" y="2348"/>
                        <a:pt x="439" y="2349"/>
                        <a:pt x="444" y="2349"/>
                      </a:cubicBezTo>
                      <a:cubicBezTo>
                        <a:pt x="477" y="2349"/>
                        <a:pt x="482" y="2326"/>
                        <a:pt x="505" y="2313"/>
                      </a:cubicBezTo>
                      <a:cubicBezTo>
                        <a:pt x="514" y="2308"/>
                        <a:pt x="526" y="2309"/>
                        <a:pt x="530" y="2320"/>
                      </a:cubicBezTo>
                      <a:cubicBezTo>
                        <a:pt x="531" y="2326"/>
                        <a:pt x="530" y="2332"/>
                        <a:pt x="526" y="2336"/>
                      </a:cubicBezTo>
                      <a:cubicBezTo>
                        <a:pt x="523" y="2338"/>
                        <a:pt x="520" y="2339"/>
                        <a:pt x="516" y="2339"/>
                      </a:cubicBezTo>
                      <a:cubicBezTo>
                        <a:pt x="514" y="2339"/>
                        <a:pt x="512" y="2338"/>
                        <a:pt x="511" y="2337"/>
                      </a:cubicBezTo>
                      <a:cubicBezTo>
                        <a:pt x="512" y="2338"/>
                        <a:pt x="511" y="2338"/>
                        <a:pt x="513" y="2338"/>
                      </a:cubicBezTo>
                      <a:cubicBezTo>
                        <a:pt x="516" y="2338"/>
                        <a:pt x="522" y="2335"/>
                        <a:pt x="522" y="2331"/>
                      </a:cubicBezTo>
                      <a:cubicBezTo>
                        <a:pt x="522" y="2327"/>
                        <a:pt x="519" y="2323"/>
                        <a:pt x="515" y="2323"/>
                      </a:cubicBezTo>
                      <a:cubicBezTo>
                        <a:pt x="511" y="2322"/>
                        <a:pt x="507" y="2325"/>
                        <a:pt x="506" y="2328"/>
                      </a:cubicBezTo>
                      <a:cubicBezTo>
                        <a:pt x="505" y="2334"/>
                        <a:pt x="510" y="2339"/>
                        <a:pt x="516" y="2340"/>
                      </a:cubicBezTo>
                      <a:cubicBezTo>
                        <a:pt x="520" y="2341"/>
                        <a:pt x="524" y="2340"/>
                        <a:pt x="527" y="2337"/>
                      </a:cubicBezTo>
                      <a:cubicBezTo>
                        <a:pt x="532" y="2333"/>
                        <a:pt x="534" y="2326"/>
                        <a:pt x="532" y="2320"/>
                      </a:cubicBezTo>
                      <a:cubicBezTo>
                        <a:pt x="528" y="2305"/>
                        <a:pt x="515" y="2304"/>
                        <a:pt x="504" y="2310"/>
                      </a:cubicBezTo>
                      <a:cubicBezTo>
                        <a:pt x="480" y="2324"/>
                        <a:pt x="475" y="2347"/>
                        <a:pt x="441" y="2345"/>
                      </a:cubicBezTo>
                      <a:cubicBezTo>
                        <a:pt x="427" y="2344"/>
                        <a:pt x="413" y="2338"/>
                        <a:pt x="406" y="2323"/>
                      </a:cubicBezTo>
                      <a:cubicBezTo>
                        <a:pt x="396" y="2305"/>
                        <a:pt x="399" y="2281"/>
                        <a:pt x="418" y="2270"/>
                      </a:cubicBezTo>
                      <a:cubicBezTo>
                        <a:pt x="398" y="2283"/>
                        <a:pt x="404" y="2315"/>
                        <a:pt x="422" y="2330"/>
                      </a:cubicBezTo>
                      <a:cubicBezTo>
                        <a:pt x="432" y="2338"/>
                        <a:pt x="448" y="2343"/>
                        <a:pt x="462" y="2337"/>
                      </a:cubicBezTo>
                      <a:cubicBezTo>
                        <a:pt x="490" y="2325"/>
                        <a:pt x="476" y="2295"/>
                        <a:pt x="451" y="2306"/>
                      </a:cubicBezTo>
                      <a:cubicBezTo>
                        <a:pt x="437" y="2311"/>
                        <a:pt x="423" y="2308"/>
                        <a:pt x="416" y="2294"/>
                      </a:cubicBezTo>
                      <a:cubicBezTo>
                        <a:pt x="412" y="2286"/>
                        <a:pt x="414" y="2276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7" y="2270"/>
                        <a:pt x="416" y="2271"/>
                        <a:pt x="416" y="2271"/>
                      </a:cubicBezTo>
                      <a:cubicBezTo>
                        <a:pt x="420" y="2268"/>
                        <a:pt x="425" y="2264"/>
                        <a:pt x="429" y="2259"/>
                      </a:cubicBezTo>
                      <a:cubicBezTo>
                        <a:pt x="438" y="2248"/>
                        <a:pt x="443" y="2238"/>
                        <a:pt x="445" y="2224"/>
                      </a:cubicBezTo>
                      <a:cubicBezTo>
                        <a:pt x="445" y="2224"/>
                        <a:pt x="445" y="2224"/>
                        <a:pt x="445" y="2224"/>
                      </a:cubicBezTo>
                      <a:cubicBezTo>
                        <a:pt x="450" y="2235"/>
                        <a:pt x="450" y="2257"/>
                        <a:pt x="444" y="2267"/>
                      </a:cubicBezTo>
                      <a:cubicBezTo>
                        <a:pt x="445" y="2268"/>
                        <a:pt x="446" y="2268"/>
                        <a:pt x="446" y="2269"/>
                      </a:cubicBezTo>
                      <a:cubicBezTo>
                        <a:pt x="452" y="2260"/>
                        <a:pt x="453" y="2242"/>
                        <a:pt x="450" y="2229"/>
                      </a:cubicBezTo>
                      <a:cubicBezTo>
                        <a:pt x="451" y="2231"/>
                        <a:pt x="452" y="2232"/>
                        <a:pt x="453" y="2233"/>
                      </a:cubicBezTo>
                      <a:cubicBezTo>
                        <a:pt x="453" y="2234"/>
                        <a:pt x="453" y="2234"/>
                        <a:pt x="453" y="2234"/>
                      </a:cubicBezTo>
                      <a:cubicBezTo>
                        <a:pt x="459" y="2241"/>
                        <a:pt x="465" y="2247"/>
                        <a:pt x="471" y="2252"/>
                      </a:cubicBezTo>
                      <a:cubicBezTo>
                        <a:pt x="479" y="2258"/>
                        <a:pt x="491" y="2264"/>
                        <a:pt x="494" y="2273"/>
                      </a:cubicBezTo>
                      <a:cubicBezTo>
                        <a:pt x="496" y="2282"/>
                        <a:pt x="494" y="2290"/>
                        <a:pt x="487" y="2296"/>
                      </a:cubicBezTo>
                      <a:cubicBezTo>
                        <a:pt x="480" y="2301"/>
                        <a:pt x="471" y="2303"/>
                        <a:pt x="464" y="2299"/>
                      </a:cubicBezTo>
                      <a:cubicBezTo>
                        <a:pt x="457" y="2296"/>
                        <a:pt x="454" y="2289"/>
                        <a:pt x="454" y="2283"/>
                      </a:cubicBezTo>
                      <a:cubicBezTo>
                        <a:pt x="455" y="2277"/>
                        <a:pt x="459" y="2272"/>
                        <a:pt x="464" y="2270"/>
                      </a:cubicBezTo>
                      <a:cubicBezTo>
                        <a:pt x="460" y="2272"/>
                        <a:pt x="458" y="2276"/>
                        <a:pt x="459" y="2280"/>
                      </a:cubicBezTo>
                      <a:cubicBezTo>
                        <a:pt x="459" y="2285"/>
                        <a:pt x="464" y="2288"/>
                        <a:pt x="469" y="2288"/>
                      </a:cubicBezTo>
                      <a:cubicBezTo>
                        <a:pt x="474" y="2287"/>
                        <a:pt x="477" y="2282"/>
                        <a:pt x="476" y="2277"/>
                      </a:cubicBezTo>
                      <a:cubicBezTo>
                        <a:pt x="476" y="2273"/>
                        <a:pt x="472" y="2270"/>
                        <a:pt x="467" y="2270"/>
                      </a:cubicBezTo>
                      <a:cubicBezTo>
                        <a:pt x="465" y="2270"/>
                        <a:pt x="462" y="2270"/>
                        <a:pt x="460" y="2272"/>
                      </a:cubicBezTo>
                      <a:cubicBezTo>
                        <a:pt x="457" y="2274"/>
                        <a:pt x="454" y="2278"/>
                        <a:pt x="454" y="2282"/>
                      </a:cubicBezTo>
                      <a:cubicBezTo>
                        <a:pt x="453" y="2289"/>
                        <a:pt x="457" y="2296"/>
                        <a:pt x="464" y="2300"/>
                      </a:cubicBezTo>
                      <a:cubicBezTo>
                        <a:pt x="471" y="2304"/>
                        <a:pt x="481" y="2302"/>
                        <a:pt x="488" y="2297"/>
                      </a:cubicBezTo>
                      <a:cubicBezTo>
                        <a:pt x="495" y="2291"/>
                        <a:pt x="498" y="2282"/>
                        <a:pt x="496" y="2272"/>
                      </a:cubicBezTo>
                      <a:cubicBezTo>
                        <a:pt x="495" y="2270"/>
                        <a:pt x="494" y="2267"/>
                        <a:pt x="493" y="2265"/>
                      </a:cubicBezTo>
                      <a:cubicBezTo>
                        <a:pt x="494" y="2266"/>
                        <a:pt x="495" y="2267"/>
                        <a:pt x="496" y="2267"/>
                      </a:cubicBezTo>
                      <a:cubicBezTo>
                        <a:pt x="516" y="2276"/>
                        <a:pt x="538" y="2276"/>
                        <a:pt x="552" y="2294"/>
                      </a:cubicBezTo>
                      <a:cubicBezTo>
                        <a:pt x="552" y="2293"/>
                        <a:pt x="553" y="2292"/>
                        <a:pt x="554" y="2292"/>
                      </a:cubicBezTo>
                      <a:cubicBezTo>
                        <a:pt x="552" y="2290"/>
                        <a:pt x="550" y="2287"/>
                        <a:pt x="547" y="2285"/>
                      </a:cubicBezTo>
                      <a:cubicBezTo>
                        <a:pt x="544" y="2281"/>
                        <a:pt x="540" y="2279"/>
                        <a:pt x="536" y="2277"/>
                      </a:cubicBezTo>
                      <a:cubicBezTo>
                        <a:pt x="541" y="2277"/>
                        <a:pt x="545" y="2276"/>
                        <a:pt x="550" y="2275"/>
                      </a:cubicBezTo>
                      <a:cubicBezTo>
                        <a:pt x="559" y="2272"/>
                        <a:pt x="566" y="2269"/>
                        <a:pt x="575" y="2263"/>
                      </a:cubicBezTo>
                      <a:cubicBezTo>
                        <a:pt x="577" y="2261"/>
                        <a:pt x="580" y="2259"/>
                        <a:pt x="582" y="2256"/>
                      </a:cubicBezTo>
                      <a:cubicBezTo>
                        <a:pt x="588" y="2250"/>
                        <a:pt x="592" y="2245"/>
                        <a:pt x="595" y="2237"/>
                      </a:cubicBezTo>
                      <a:cubicBezTo>
                        <a:pt x="597" y="2229"/>
                        <a:pt x="598" y="2223"/>
                        <a:pt x="597" y="2214"/>
                      </a:cubicBezTo>
                      <a:cubicBezTo>
                        <a:pt x="596" y="2207"/>
                        <a:pt x="592" y="2200"/>
                        <a:pt x="587" y="2195"/>
                      </a:cubicBezTo>
                      <a:cubicBezTo>
                        <a:pt x="578" y="2185"/>
                        <a:pt x="563" y="2184"/>
                        <a:pt x="552" y="2188"/>
                      </a:cubicBezTo>
                      <a:cubicBezTo>
                        <a:pt x="540" y="2193"/>
                        <a:pt x="530" y="2204"/>
                        <a:pt x="523" y="2216"/>
                      </a:cubicBezTo>
                      <a:cubicBezTo>
                        <a:pt x="548" y="2200"/>
                        <a:pt x="561" y="2219"/>
                        <a:pt x="572" y="2222"/>
                      </a:cubicBezTo>
                      <a:cubicBezTo>
                        <a:pt x="588" y="2226"/>
                        <a:pt x="595" y="2214"/>
                        <a:pt x="592" y="2203"/>
                      </a:cubicBezTo>
                      <a:cubicBezTo>
                        <a:pt x="592" y="2203"/>
                        <a:pt x="592" y="2203"/>
                        <a:pt x="592" y="2203"/>
                      </a:cubicBezTo>
                      <a:cubicBezTo>
                        <a:pt x="594" y="2207"/>
                        <a:pt x="595" y="2210"/>
                        <a:pt x="595" y="2214"/>
                      </a:cubicBezTo>
                      <a:cubicBezTo>
                        <a:pt x="596" y="2223"/>
                        <a:pt x="596" y="2229"/>
                        <a:pt x="593" y="2237"/>
                      </a:cubicBezTo>
                      <a:cubicBezTo>
                        <a:pt x="590" y="2244"/>
                        <a:pt x="586" y="2249"/>
                        <a:pt x="581" y="2255"/>
                      </a:cubicBezTo>
                      <a:cubicBezTo>
                        <a:pt x="572" y="2263"/>
                        <a:pt x="563" y="2268"/>
                        <a:pt x="552" y="2271"/>
                      </a:cubicBezTo>
                      <a:cubicBezTo>
                        <a:pt x="555" y="2270"/>
                        <a:pt x="558" y="2268"/>
                        <a:pt x="561" y="2266"/>
                      </a:cubicBezTo>
                      <a:cubicBezTo>
                        <a:pt x="570" y="2260"/>
                        <a:pt x="576" y="2247"/>
                        <a:pt x="569" y="2237"/>
                      </a:cubicBezTo>
                      <a:cubicBezTo>
                        <a:pt x="566" y="2233"/>
                        <a:pt x="561" y="2231"/>
                        <a:pt x="556" y="2232"/>
                      </a:cubicBezTo>
                      <a:cubicBezTo>
                        <a:pt x="552" y="2232"/>
                        <a:pt x="549" y="2235"/>
                        <a:pt x="547" y="2238"/>
                      </a:cubicBezTo>
                      <a:cubicBezTo>
                        <a:pt x="545" y="2241"/>
                        <a:pt x="545" y="2246"/>
                        <a:pt x="547" y="2250"/>
                      </a:cubicBezTo>
                      <a:cubicBezTo>
                        <a:pt x="549" y="2254"/>
                        <a:pt x="555" y="2257"/>
                        <a:pt x="560" y="2255"/>
                      </a:cubicBezTo>
                      <a:cubicBezTo>
                        <a:pt x="563" y="2254"/>
                        <a:pt x="565" y="2251"/>
                        <a:pt x="564" y="2247"/>
                      </a:cubicBezTo>
                      <a:cubicBezTo>
                        <a:pt x="564" y="2245"/>
                        <a:pt x="562" y="2244"/>
                        <a:pt x="560" y="2244"/>
                      </a:cubicBezTo>
                      <a:cubicBezTo>
                        <a:pt x="561" y="2245"/>
                        <a:pt x="562" y="2246"/>
                        <a:pt x="561" y="2248"/>
                      </a:cubicBezTo>
                      <a:cubicBezTo>
                        <a:pt x="561" y="2251"/>
                        <a:pt x="558" y="2252"/>
                        <a:pt x="555" y="2251"/>
                      </a:cubicBezTo>
                      <a:cubicBezTo>
                        <a:pt x="554" y="2250"/>
                        <a:pt x="553" y="2248"/>
                        <a:pt x="553" y="2246"/>
                      </a:cubicBezTo>
                      <a:cubicBezTo>
                        <a:pt x="552" y="2243"/>
                        <a:pt x="554" y="2240"/>
                        <a:pt x="557" y="2239"/>
                      </a:cubicBezTo>
                      <a:cubicBezTo>
                        <a:pt x="560" y="2238"/>
                        <a:pt x="564" y="2239"/>
                        <a:pt x="565" y="2242"/>
                      </a:cubicBezTo>
                      <a:cubicBezTo>
                        <a:pt x="571" y="2250"/>
                        <a:pt x="564" y="2262"/>
                        <a:pt x="557" y="2267"/>
                      </a:cubicBezTo>
                      <a:cubicBezTo>
                        <a:pt x="533" y="2283"/>
                        <a:pt x="492" y="2265"/>
                        <a:pt x="470" y="2247"/>
                      </a:cubicBezTo>
                      <a:cubicBezTo>
                        <a:pt x="479" y="2251"/>
                        <a:pt x="488" y="2252"/>
                        <a:pt x="498" y="2250"/>
                      </a:cubicBezTo>
                      <a:cubicBezTo>
                        <a:pt x="502" y="2249"/>
                        <a:pt x="507" y="2247"/>
                        <a:pt x="511" y="2242"/>
                      </a:cubicBezTo>
                      <a:cubicBezTo>
                        <a:pt x="507" y="2246"/>
                        <a:pt x="502" y="2247"/>
                        <a:pt x="497" y="2248"/>
                      </a:cubicBezTo>
                      <a:cubicBezTo>
                        <a:pt x="486" y="2250"/>
                        <a:pt x="476" y="2247"/>
                        <a:pt x="466" y="2241"/>
                      </a:cubicBezTo>
                      <a:cubicBezTo>
                        <a:pt x="460" y="2236"/>
                        <a:pt x="455" y="2230"/>
                        <a:pt x="451" y="2224"/>
                      </a:cubicBezTo>
                      <a:cubicBezTo>
                        <a:pt x="445" y="2212"/>
                        <a:pt x="444" y="2200"/>
                        <a:pt x="438" y="2188"/>
                      </a:cubicBezTo>
                      <a:cubicBezTo>
                        <a:pt x="438" y="2187"/>
                        <a:pt x="438" y="2187"/>
                        <a:pt x="438" y="2187"/>
                      </a:cubicBezTo>
                      <a:cubicBezTo>
                        <a:pt x="435" y="2180"/>
                        <a:pt x="431" y="2174"/>
                        <a:pt x="426" y="2168"/>
                      </a:cubicBezTo>
                      <a:cubicBezTo>
                        <a:pt x="425" y="2166"/>
                        <a:pt x="413" y="2152"/>
                        <a:pt x="411" y="2153"/>
                      </a:cubicBezTo>
                      <a:cubicBezTo>
                        <a:pt x="411" y="2155"/>
                        <a:pt x="418" y="2164"/>
                        <a:pt x="419" y="2165"/>
                      </a:cubicBezTo>
                      <a:cubicBezTo>
                        <a:pt x="425" y="2173"/>
                        <a:pt x="430" y="2180"/>
                        <a:pt x="434" y="2189"/>
                      </a:cubicBezTo>
                      <a:cubicBezTo>
                        <a:pt x="434" y="2190"/>
                        <a:pt x="434" y="2190"/>
                        <a:pt x="434" y="2190"/>
                      </a:cubicBezTo>
                      <a:cubicBezTo>
                        <a:pt x="439" y="2201"/>
                        <a:pt x="442" y="2211"/>
                        <a:pt x="441" y="2224"/>
                      </a:cubicBezTo>
                      <a:cubicBezTo>
                        <a:pt x="439" y="2239"/>
                        <a:pt x="432" y="2254"/>
                        <a:pt x="419" y="2262"/>
                      </a:cubicBezTo>
                      <a:cubicBezTo>
                        <a:pt x="411" y="2266"/>
                        <a:pt x="398" y="2267"/>
                        <a:pt x="393" y="2259"/>
                      </a:cubicBezTo>
                      <a:cubicBezTo>
                        <a:pt x="391" y="2256"/>
                        <a:pt x="391" y="2252"/>
                        <a:pt x="394" y="2250"/>
                      </a:cubicBezTo>
                      <a:cubicBezTo>
                        <a:pt x="396" y="2247"/>
                        <a:pt x="399" y="2247"/>
                        <a:pt x="401" y="2248"/>
                      </a:cubicBezTo>
                      <a:cubicBezTo>
                        <a:pt x="404" y="2250"/>
                        <a:pt x="404" y="2252"/>
                        <a:pt x="405" y="2253"/>
                      </a:cubicBezTo>
                      <a:cubicBezTo>
                        <a:pt x="405" y="2256"/>
                        <a:pt x="402" y="2258"/>
                        <a:pt x="399" y="2257"/>
                      </a:cubicBezTo>
                      <a:cubicBezTo>
                        <a:pt x="398" y="2257"/>
                        <a:pt x="397" y="2256"/>
                        <a:pt x="397" y="2254"/>
                      </a:cubicBezTo>
                      <a:cubicBezTo>
                        <a:pt x="395" y="2256"/>
                        <a:pt x="396" y="2258"/>
                        <a:pt x="398" y="2259"/>
                      </a:cubicBezTo>
                      <a:cubicBezTo>
                        <a:pt x="401" y="2261"/>
                        <a:pt x="404" y="2261"/>
                        <a:pt x="407" y="2259"/>
                      </a:cubicBezTo>
                      <a:cubicBezTo>
                        <a:pt x="411" y="2255"/>
                        <a:pt x="411" y="2249"/>
                        <a:pt x="407" y="2245"/>
                      </a:cubicBezTo>
                      <a:cubicBezTo>
                        <a:pt x="405" y="2242"/>
                        <a:pt x="401" y="2240"/>
                        <a:pt x="397" y="2240"/>
                      </a:cubicBezTo>
                      <a:cubicBezTo>
                        <a:pt x="393" y="2240"/>
                        <a:pt x="390" y="2242"/>
                        <a:pt x="387" y="2245"/>
                      </a:cubicBezTo>
                      <a:cubicBezTo>
                        <a:pt x="384" y="2250"/>
                        <a:pt x="384" y="2255"/>
                        <a:pt x="387" y="2260"/>
                      </a:cubicBezTo>
                      <a:cubicBezTo>
                        <a:pt x="393" y="2270"/>
                        <a:pt x="407" y="2271"/>
                        <a:pt x="416" y="2265"/>
                      </a:cubicBezTo>
                      <a:cubicBezTo>
                        <a:pt x="419" y="2263"/>
                        <a:pt x="422" y="2261"/>
                        <a:pt x="425" y="2259"/>
                      </a:cubicBezTo>
                      <a:cubicBezTo>
                        <a:pt x="417" y="2268"/>
                        <a:pt x="409" y="2273"/>
                        <a:pt x="397" y="2278"/>
                      </a:cubicBezTo>
                      <a:cubicBezTo>
                        <a:pt x="390" y="2280"/>
                        <a:pt x="384" y="2281"/>
                        <a:pt x="376" y="2281"/>
                      </a:cubicBezTo>
                      <a:cubicBezTo>
                        <a:pt x="367" y="2280"/>
                        <a:pt x="362" y="2278"/>
                        <a:pt x="354" y="2274"/>
                      </a:cubicBezTo>
                      <a:cubicBezTo>
                        <a:pt x="351" y="2271"/>
                        <a:pt x="348" y="2269"/>
                        <a:pt x="346" y="2265"/>
                      </a:cubicBezTo>
                      <a:cubicBezTo>
                        <a:pt x="346" y="2265"/>
                        <a:pt x="346" y="2265"/>
                        <a:pt x="346" y="2265"/>
                      </a:cubicBezTo>
                      <a:cubicBezTo>
                        <a:pt x="354" y="2273"/>
                        <a:pt x="368" y="2272"/>
                        <a:pt x="371" y="2256"/>
                      </a:cubicBezTo>
                      <a:cubicBezTo>
                        <a:pt x="374" y="2244"/>
                        <a:pt x="362" y="2224"/>
                        <a:pt x="387" y="2209"/>
                      </a:cubicBezTo>
                      <a:cubicBezTo>
                        <a:pt x="373" y="2210"/>
                        <a:pt x="359" y="2214"/>
                        <a:pt x="350" y="2222"/>
                      </a:cubicBezTo>
                      <a:cubicBezTo>
                        <a:pt x="341" y="2231"/>
                        <a:pt x="336" y="2245"/>
                        <a:pt x="340" y="2257"/>
                      </a:cubicBezTo>
                      <a:cubicBezTo>
                        <a:pt x="343" y="2264"/>
                        <a:pt x="348" y="2270"/>
                        <a:pt x="354" y="2275"/>
                      </a:cubicBezTo>
                      <a:cubicBezTo>
                        <a:pt x="361" y="2279"/>
                        <a:pt x="367" y="2282"/>
                        <a:pt x="376" y="2283"/>
                      </a:cubicBezTo>
                      <a:cubicBezTo>
                        <a:pt x="384" y="2283"/>
                        <a:pt x="390" y="2283"/>
                        <a:pt x="398" y="2280"/>
                      </a:cubicBezTo>
                      <a:cubicBezTo>
                        <a:pt x="401" y="2279"/>
                        <a:pt x="404" y="2278"/>
                        <a:pt x="408" y="2276"/>
                      </a:cubicBezTo>
                      <a:cubicBezTo>
                        <a:pt x="409" y="2275"/>
                        <a:pt x="411" y="2274"/>
                        <a:pt x="412" y="2273"/>
                      </a:cubicBezTo>
                      <a:cubicBezTo>
                        <a:pt x="395" y="2286"/>
                        <a:pt x="394" y="2309"/>
                        <a:pt x="404" y="2328"/>
                      </a:cubicBezTo>
                      <a:cubicBezTo>
                        <a:pt x="405" y="2329"/>
                        <a:pt x="406" y="2331"/>
                        <a:pt x="407" y="2332"/>
                      </a:cubicBezTo>
                      <a:cubicBezTo>
                        <a:pt x="421" y="2352"/>
                        <a:pt x="446" y="2364"/>
                        <a:pt x="471" y="2366"/>
                      </a:cubicBezTo>
                      <a:close/>
                      <a:moveTo>
                        <a:pt x="488" y="2375"/>
                      </a:moveTo>
                      <a:cubicBezTo>
                        <a:pt x="485" y="2369"/>
                        <a:pt x="488" y="2361"/>
                        <a:pt x="492" y="2358"/>
                      </a:cubicBezTo>
                      <a:cubicBezTo>
                        <a:pt x="488" y="2352"/>
                        <a:pt x="474" y="2355"/>
                        <a:pt x="475" y="2365"/>
                      </a:cubicBezTo>
                      <a:cubicBezTo>
                        <a:pt x="475" y="2372"/>
                        <a:pt x="482" y="2378"/>
                        <a:pt x="488" y="2375"/>
                      </a:cubicBezTo>
                      <a:close/>
                      <a:moveTo>
                        <a:pt x="475" y="2378"/>
                      </a:moveTo>
                      <a:cubicBezTo>
                        <a:pt x="479" y="2387"/>
                        <a:pt x="488" y="2396"/>
                        <a:pt x="497" y="2401"/>
                      </a:cubicBezTo>
                      <a:cubicBezTo>
                        <a:pt x="505" y="2406"/>
                        <a:pt x="516" y="2408"/>
                        <a:pt x="526" y="2408"/>
                      </a:cubicBezTo>
                      <a:cubicBezTo>
                        <a:pt x="544" y="2410"/>
                        <a:pt x="564" y="2406"/>
                        <a:pt x="580" y="2416"/>
                      </a:cubicBezTo>
                      <a:cubicBezTo>
                        <a:pt x="594" y="2424"/>
                        <a:pt x="597" y="2440"/>
                        <a:pt x="593" y="2449"/>
                      </a:cubicBezTo>
                      <a:cubicBezTo>
                        <a:pt x="589" y="2458"/>
                        <a:pt x="578" y="2464"/>
                        <a:pt x="568" y="2462"/>
                      </a:cubicBezTo>
                      <a:cubicBezTo>
                        <a:pt x="561" y="2461"/>
                        <a:pt x="552" y="2454"/>
                        <a:pt x="554" y="2445"/>
                      </a:cubicBezTo>
                      <a:cubicBezTo>
                        <a:pt x="555" y="2441"/>
                        <a:pt x="559" y="2438"/>
                        <a:pt x="562" y="2440"/>
                      </a:cubicBezTo>
                      <a:cubicBezTo>
                        <a:pt x="559" y="2443"/>
                        <a:pt x="561" y="2447"/>
                        <a:pt x="566" y="2449"/>
                      </a:cubicBezTo>
                      <a:cubicBezTo>
                        <a:pt x="569" y="2450"/>
                        <a:pt x="573" y="2449"/>
                        <a:pt x="575" y="2448"/>
                      </a:cubicBezTo>
                      <a:cubicBezTo>
                        <a:pt x="580" y="2445"/>
                        <a:pt x="582" y="2439"/>
                        <a:pt x="580" y="2433"/>
                      </a:cubicBezTo>
                      <a:cubicBezTo>
                        <a:pt x="574" y="2421"/>
                        <a:pt x="553" y="2420"/>
                        <a:pt x="540" y="2421"/>
                      </a:cubicBezTo>
                      <a:cubicBezTo>
                        <a:pt x="521" y="2422"/>
                        <a:pt x="503" y="2417"/>
                        <a:pt x="488" y="2405"/>
                      </a:cubicBezTo>
                      <a:cubicBezTo>
                        <a:pt x="480" y="2398"/>
                        <a:pt x="474" y="2388"/>
                        <a:pt x="475" y="2378"/>
                      </a:cubicBezTo>
                      <a:close/>
                      <a:moveTo>
                        <a:pt x="353" y="2214"/>
                      </a:moveTo>
                      <a:cubicBezTo>
                        <a:pt x="341" y="2222"/>
                        <a:pt x="332" y="2212"/>
                        <a:pt x="324" y="2205"/>
                      </a:cubicBezTo>
                      <a:cubicBezTo>
                        <a:pt x="316" y="2198"/>
                        <a:pt x="305" y="2195"/>
                        <a:pt x="297" y="2204"/>
                      </a:cubicBezTo>
                      <a:cubicBezTo>
                        <a:pt x="309" y="2210"/>
                        <a:pt x="305" y="2217"/>
                        <a:pt x="314" y="2225"/>
                      </a:cubicBezTo>
                      <a:cubicBezTo>
                        <a:pt x="323" y="2234"/>
                        <a:pt x="341" y="2233"/>
                        <a:pt x="353" y="2214"/>
                      </a:cubicBezTo>
                      <a:close/>
                      <a:moveTo>
                        <a:pt x="297" y="2145"/>
                      </a:moveTo>
                      <a:cubicBezTo>
                        <a:pt x="284" y="2174"/>
                        <a:pt x="251" y="2155"/>
                        <a:pt x="247" y="2137"/>
                      </a:cubicBezTo>
                      <a:cubicBezTo>
                        <a:pt x="256" y="2150"/>
                        <a:pt x="285" y="2155"/>
                        <a:pt x="297" y="2145"/>
                      </a:cubicBezTo>
                      <a:close/>
                      <a:moveTo>
                        <a:pt x="308" y="2130"/>
                      </a:moveTo>
                      <a:cubicBezTo>
                        <a:pt x="321" y="2144"/>
                        <a:pt x="323" y="2167"/>
                        <a:pt x="315" y="2180"/>
                      </a:cubicBezTo>
                      <a:cubicBezTo>
                        <a:pt x="298" y="2210"/>
                        <a:pt x="266" y="2191"/>
                        <a:pt x="288" y="2168"/>
                      </a:cubicBezTo>
                      <a:cubicBezTo>
                        <a:pt x="300" y="2156"/>
                        <a:pt x="307" y="2148"/>
                        <a:pt x="308" y="2130"/>
                      </a:cubicBezTo>
                      <a:close/>
                      <a:moveTo>
                        <a:pt x="199" y="2020"/>
                      </a:moveTo>
                      <a:cubicBezTo>
                        <a:pt x="185" y="2052"/>
                        <a:pt x="203" y="2078"/>
                        <a:pt x="223" y="2096"/>
                      </a:cubicBezTo>
                      <a:cubicBezTo>
                        <a:pt x="235" y="2106"/>
                        <a:pt x="255" y="2113"/>
                        <a:pt x="258" y="2129"/>
                      </a:cubicBezTo>
                      <a:cubicBezTo>
                        <a:pt x="275" y="2112"/>
                        <a:pt x="235" y="2086"/>
                        <a:pt x="224" y="2076"/>
                      </a:cubicBezTo>
                      <a:cubicBezTo>
                        <a:pt x="205" y="2060"/>
                        <a:pt x="195" y="2041"/>
                        <a:pt x="199" y="2020"/>
                      </a:cubicBezTo>
                      <a:close/>
                      <a:moveTo>
                        <a:pt x="805" y="1787"/>
                      </a:moveTo>
                      <a:cubicBezTo>
                        <a:pt x="823" y="1804"/>
                        <a:pt x="857" y="1792"/>
                        <a:pt x="872" y="1793"/>
                      </a:cubicBezTo>
                      <a:cubicBezTo>
                        <a:pt x="894" y="1794"/>
                        <a:pt x="895" y="1815"/>
                        <a:pt x="873" y="1817"/>
                      </a:cubicBezTo>
                      <a:cubicBezTo>
                        <a:pt x="851" y="1820"/>
                        <a:pt x="818" y="1807"/>
                        <a:pt x="805" y="1787"/>
                      </a:cubicBezTo>
                      <a:close/>
                      <a:moveTo>
                        <a:pt x="954" y="1764"/>
                      </a:moveTo>
                      <a:cubicBezTo>
                        <a:pt x="940" y="1735"/>
                        <a:pt x="959" y="1711"/>
                        <a:pt x="960" y="1695"/>
                      </a:cubicBezTo>
                      <a:cubicBezTo>
                        <a:pt x="961" y="1678"/>
                        <a:pt x="945" y="1675"/>
                        <a:pt x="939" y="1692"/>
                      </a:cubicBezTo>
                      <a:cubicBezTo>
                        <a:pt x="932" y="1715"/>
                        <a:pt x="938" y="1745"/>
                        <a:pt x="954" y="1764"/>
                      </a:cubicBezTo>
                      <a:close/>
                      <a:moveTo>
                        <a:pt x="542" y="1990"/>
                      </a:moveTo>
                      <a:cubicBezTo>
                        <a:pt x="560" y="1996"/>
                        <a:pt x="570" y="1986"/>
                        <a:pt x="578" y="1968"/>
                      </a:cubicBezTo>
                      <a:cubicBezTo>
                        <a:pt x="584" y="1953"/>
                        <a:pt x="596" y="1944"/>
                        <a:pt x="607" y="1948"/>
                      </a:cubicBezTo>
                      <a:cubicBezTo>
                        <a:pt x="603" y="1940"/>
                        <a:pt x="590" y="1935"/>
                        <a:pt x="580" y="1941"/>
                      </a:cubicBezTo>
                      <a:cubicBezTo>
                        <a:pt x="567" y="1950"/>
                        <a:pt x="568" y="1967"/>
                        <a:pt x="559" y="1980"/>
                      </a:cubicBezTo>
                      <a:cubicBezTo>
                        <a:pt x="557" y="1984"/>
                        <a:pt x="551" y="1989"/>
                        <a:pt x="542" y="1990"/>
                      </a:cubicBezTo>
                      <a:close/>
                      <a:moveTo>
                        <a:pt x="898" y="1922"/>
                      </a:moveTo>
                      <a:cubicBezTo>
                        <a:pt x="900" y="1923"/>
                        <a:pt x="901" y="1925"/>
                        <a:pt x="900" y="1927"/>
                      </a:cubicBezTo>
                      <a:cubicBezTo>
                        <a:pt x="899" y="1929"/>
                        <a:pt x="896" y="1930"/>
                        <a:pt x="894" y="1929"/>
                      </a:cubicBezTo>
                      <a:cubicBezTo>
                        <a:pt x="893" y="1928"/>
                        <a:pt x="892" y="1926"/>
                        <a:pt x="893" y="1924"/>
                      </a:cubicBezTo>
                      <a:cubicBezTo>
                        <a:pt x="894" y="1922"/>
                        <a:pt x="896" y="1921"/>
                        <a:pt x="898" y="1922"/>
                      </a:cubicBezTo>
                      <a:close/>
                      <a:moveTo>
                        <a:pt x="877" y="1923"/>
                      </a:moveTo>
                      <a:cubicBezTo>
                        <a:pt x="880" y="1925"/>
                        <a:pt x="882" y="1930"/>
                        <a:pt x="880" y="1933"/>
                      </a:cubicBezTo>
                      <a:cubicBezTo>
                        <a:pt x="878" y="1937"/>
                        <a:pt x="874" y="1939"/>
                        <a:pt x="870" y="1937"/>
                      </a:cubicBezTo>
                      <a:cubicBezTo>
                        <a:pt x="866" y="1935"/>
                        <a:pt x="865" y="1930"/>
                        <a:pt x="866" y="1927"/>
                      </a:cubicBezTo>
                      <a:cubicBezTo>
                        <a:pt x="868" y="1923"/>
                        <a:pt x="873" y="1921"/>
                        <a:pt x="877" y="1923"/>
                      </a:cubicBezTo>
                      <a:close/>
                      <a:moveTo>
                        <a:pt x="888" y="1920"/>
                      </a:moveTo>
                      <a:cubicBezTo>
                        <a:pt x="891" y="1921"/>
                        <a:pt x="892" y="1924"/>
                        <a:pt x="891" y="1927"/>
                      </a:cubicBezTo>
                      <a:cubicBezTo>
                        <a:pt x="889" y="1929"/>
                        <a:pt x="886" y="1930"/>
                        <a:pt x="884" y="1929"/>
                      </a:cubicBezTo>
                      <a:cubicBezTo>
                        <a:pt x="882" y="1928"/>
                        <a:pt x="881" y="1925"/>
                        <a:pt x="882" y="1922"/>
                      </a:cubicBezTo>
                      <a:cubicBezTo>
                        <a:pt x="883" y="1920"/>
                        <a:pt x="886" y="1919"/>
                        <a:pt x="888" y="1920"/>
                      </a:cubicBezTo>
                      <a:close/>
                      <a:moveTo>
                        <a:pt x="593" y="1806"/>
                      </a:moveTo>
                      <a:cubicBezTo>
                        <a:pt x="595" y="1810"/>
                        <a:pt x="597" y="1812"/>
                        <a:pt x="599" y="1813"/>
                      </a:cubicBezTo>
                      <a:cubicBezTo>
                        <a:pt x="603" y="1815"/>
                        <a:pt x="607" y="1814"/>
                        <a:pt x="611" y="1811"/>
                      </a:cubicBezTo>
                      <a:cubicBezTo>
                        <a:pt x="615" y="1807"/>
                        <a:pt x="614" y="1801"/>
                        <a:pt x="612" y="1798"/>
                      </a:cubicBezTo>
                      <a:cubicBezTo>
                        <a:pt x="608" y="1791"/>
                        <a:pt x="602" y="1794"/>
                        <a:pt x="597" y="1793"/>
                      </a:cubicBezTo>
                      <a:cubicBezTo>
                        <a:pt x="592" y="1792"/>
                        <a:pt x="588" y="1786"/>
                        <a:pt x="588" y="1779"/>
                      </a:cubicBezTo>
                      <a:cubicBezTo>
                        <a:pt x="589" y="1770"/>
                        <a:pt x="593" y="1763"/>
                        <a:pt x="601" y="1761"/>
                      </a:cubicBezTo>
                      <a:cubicBezTo>
                        <a:pt x="606" y="1760"/>
                        <a:pt x="612" y="1761"/>
                        <a:pt x="613" y="1766"/>
                      </a:cubicBezTo>
                      <a:cubicBezTo>
                        <a:pt x="608" y="1764"/>
                        <a:pt x="602" y="1768"/>
                        <a:pt x="604" y="1775"/>
                      </a:cubicBezTo>
                      <a:cubicBezTo>
                        <a:pt x="606" y="1778"/>
                        <a:pt x="612" y="1783"/>
                        <a:pt x="617" y="1789"/>
                      </a:cubicBezTo>
                      <a:cubicBezTo>
                        <a:pt x="623" y="1795"/>
                        <a:pt x="628" y="1801"/>
                        <a:pt x="629" y="1807"/>
                      </a:cubicBezTo>
                      <a:cubicBezTo>
                        <a:pt x="631" y="1821"/>
                        <a:pt x="620" y="1834"/>
                        <a:pt x="606" y="1833"/>
                      </a:cubicBezTo>
                      <a:cubicBezTo>
                        <a:pt x="599" y="1833"/>
                        <a:pt x="593" y="1829"/>
                        <a:pt x="588" y="1824"/>
                      </a:cubicBezTo>
                      <a:cubicBezTo>
                        <a:pt x="583" y="1819"/>
                        <a:pt x="573" y="1802"/>
                        <a:pt x="564" y="1800"/>
                      </a:cubicBezTo>
                      <a:cubicBezTo>
                        <a:pt x="558" y="1799"/>
                        <a:pt x="554" y="1804"/>
                        <a:pt x="554" y="1808"/>
                      </a:cubicBezTo>
                      <a:cubicBezTo>
                        <a:pt x="549" y="1807"/>
                        <a:pt x="548" y="1798"/>
                        <a:pt x="551" y="1793"/>
                      </a:cubicBezTo>
                      <a:cubicBezTo>
                        <a:pt x="557" y="1783"/>
                        <a:pt x="574" y="1781"/>
                        <a:pt x="585" y="1790"/>
                      </a:cubicBezTo>
                      <a:cubicBezTo>
                        <a:pt x="589" y="1794"/>
                        <a:pt x="591" y="1799"/>
                        <a:pt x="593" y="1806"/>
                      </a:cubicBezTo>
                      <a:close/>
                      <a:moveTo>
                        <a:pt x="567" y="2319"/>
                      </a:moveTo>
                      <a:cubicBezTo>
                        <a:pt x="565" y="2322"/>
                        <a:pt x="562" y="2322"/>
                        <a:pt x="559" y="2321"/>
                      </a:cubicBezTo>
                      <a:cubicBezTo>
                        <a:pt x="557" y="2319"/>
                        <a:pt x="556" y="2316"/>
                        <a:pt x="558" y="2313"/>
                      </a:cubicBezTo>
                      <a:cubicBezTo>
                        <a:pt x="560" y="2311"/>
                        <a:pt x="563" y="2310"/>
                        <a:pt x="566" y="2312"/>
                      </a:cubicBezTo>
                      <a:cubicBezTo>
                        <a:pt x="568" y="2313"/>
                        <a:pt x="569" y="2317"/>
                        <a:pt x="567" y="2319"/>
                      </a:cubicBezTo>
                      <a:close/>
                      <a:moveTo>
                        <a:pt x="563" y="2329"/>
                      </a:moveTo>
                      <a:cubicBezTo>
                        <a:pt x="562" y="2331"/>
                        <a:pt x="559" y="2332"/>
                        <a:pt x="558" y="2330"/>
                      </a:cubicBezTo>
                      <a:cubicBezTo>
                        <a:pt x="556" y="2329"/>
                        <a:pt x="555" y="2326"/>
                        <a:pt x="556" y="2324"/>
                      </a:cubicBezTo>
                      <a:cubicBezTo>
                        <a:pt x="558" y="2323"/>
                        <a:pt x="560" y="2322"/>
                        <a:pt x="562" y="2323"/>
                      </a:cubicBezTo>
                      <a:cubicBezTo>
                        <a:pt x="564" y="2325"/>
                        <a:pt x="565" y="2327"/>
                        <a:pt x="563" y="2329"/>
                      </a:cubicBezTo>
                      <a:close/>
                      <a:moveTo>
                        <a:pt x="565" y="2306"/>
                      </a:moveTo>
                      <a:cubicBezTo>
                        <a:pt x="563" y="2310"/>
                        <a:pt x="557" y="2311"/>
                        <a:pt x="554" y="2308"/>
                      </a:cubicBezTo>
                      <a:cubicBezTo>
                        <a:pt x="550" y="2305"/>
                        <a:pt x="549" y="2300"/>
                        <a:pt x="551" y="2297"/>
                      </a:cubicBezTo>
                      <a:cubicBezTo>
                        <a:pt x="554" y="2293"/>
                        <a:pt x="559" y="2292"/>
                        <a:pt x="563" y="2294"/>
                      </a:cubicBezTo>
                      <a:cubicBezTo>
                        <a:pt x="567" y="2297"/>
                        <a:pt x="568" y="2302"/>
                        <a:pt x="565" y="2306"/>
                      </a:cubicBezTo>
                      <a:close/>
                      <a:moveTo>
                        <a:pt x="644" y="1907"/>
                      </a:moveTo>
                      <a:cubicBezTo>
                        <a:pt x="644" y="1914"/>
                        <a:pt x="643" y="1921"/>
                        <a:pt x="640" y="1927"/>
                      </a:cubicBezTo>
                      <a:cubicBezTo>
                        <a:pt x="636" y="1932"/>
                        <a:pt x="629" y="1936"/>
                        <a:pt x="622" y="1935"/>
                      </a:cubicBezTo>
                      <a:cubicBezTo>
                        <a:pt x="614" y="1933"/>
                        <a:pt x="609" y="1926"/>
                        <a:pt x="607" y="1918"/>
                      </a:cubicBezTo>
                      <a:cubicBezTo>
                        <a:pt x="604" y="1907"/>
                        <a:pt x="609" y="1896"/>
                        <a:pt x="617" y="1889"/>
                      </a:cubicBezTo>
                      <a:cubicBezTo>
                        <a:pt x="623" y="1883"/>
                        <a:pt x="632" y="1879"/>
                        <a:pt x="641" y="1876"/>
                      </a:cubicBezTo>
                      <a:cubicBezTo>
                        <a:pt x="640" y="1876"/>
                        <a:pt x="638" y="1876"/>
                        <a:pt x="637" y="1876"/>
                      </a:cubicBezTo>
                      <a:cubicBezTo>
                        <a:pt x="613" y="1876"/>
                        <a:pt x="591" y="1871"/>
                        <a:pt x="569" y="1863"/>
                      </a:cubicBezTo>
                      <a:cubicBezTo>
                        <a:pt x="544" y="1853"/>
                        <a:pt x="529" y="1841"/>
                        <a:pt x="500" y="1844"/>
                      </a:cubicBezTo>
                      <a:cubicBezTo>
                        <a:pt x="494" y="1845"/>
                        <a:pt x="489" y="1846"/>
                        <a:pt x="483" y="1849"/>
                      </a:cubicBezTo>
                      <a:cubicBezTo>
                        <a:pt x="475" y="1852"/>
                        <a:pt x="469" y="1856"/>
                        <a:pt x="463" y="1862"/>
                      </a:cubicBezTo>
                      <a:cubicBezTo>
                        <a:pt x="457" y="1868"/>
                        <a:pt x="453" y="1873"/>
                        <a:pt x="449" y="1881"/>
                      </a:cubicBezTo>
                      <a:cubicBezTo>
                        <a:pt x="438" y="1910"/>
                        <a:pt x="447" y="1935"/>
                        <a:pt x="471" y="1954"/>
                      </a:cubicBezTo>
                      <a:cubicBezTo>
                        <a:pt x="481" y="1962"/>
                        <a:pt x="493" y="1965"/>
                        <a:pt x="506" y="1961"/>
                      </a:cubicBezTo>
                      <a:cubicBezTo>
                        <a:pt x="516" y="1957"/>
                        <a:pt x="524" y="1950"/>
                        <a:pt x="527" y="1939"/>
                      </a:cubicBezTo>
                      <a:cubicBezTo>
                        <a:pt x="529" y="1930"/>
                        <a:pt x="527" y="1922"/>
                        <a:pt x="523" y="1914"/>
                      </a:cubicBezTo>
                      <a:cubicBezTo>
                        <a:pt x="520" y="1911"/>
                        <a:pt x="518" y="1909"/>
                        <a:pt x="515" y="1907"/>
                      </a:cubicBezTo>
                      <a:cubicBezTo>
                        <a:pt x="516" y="1907"/>
                        <a:pt x="517" y="1908"/>
                        <a:pt x="517" y="1909"/>
                      </a:cubicBezTo>
                      <a:cubicBezTo>
                        <a:pt x="522" y="1916"/>
                        <a:pt x="520" y="1924"/>
                        <a:pt x="513" y="1929"/>
                      </a:cubicBezTo>
                      <a:cubicBezTo>
                        <a:pt x="507" y="1933"/>
                        <a:pt x="498" y="1931"/>
                        <a:pt x="494" y="1924"/>
                      </a:cubicBezTo>
                      <a:cubicBezTo>
                        <a:pt x="489" y="1918"/>
                        <a:pt x="491" y="1909"/>
                        <a:pt x="498" y="1905"/>
                      </a:cubicBezTo>
                      <a:cubicBezTo>
                        <a:pt x="507" y="1899"/>
                        <a:pt x="519" y="1905"/>
                        <a:pt x="524" y="1913"/>
                      </a:cubicBezTo>
                      <a:cubicBezTo>
                        <a:pt x="530" y="1921"/>
                        <a:pt x="532" y="1930"/>
                        <a:pt x="530" y="1939"/>
                      </a:cubicBezTo>
                      <a:cubicBezTo>
                        <a:pt x="528" y="1950"/>
                        <a:pt x="521" y="1958"/>
                        <a:pt x="511" y="1962"/>
                      </a:cubicBezTo>
                      <a:cubicBezTo>
                        <a:pt x="521" y="1959"/>
                        <a:pt x="529" y="1954"/>
                        <a:pt x="535" y="1948"/>
                      </a:cubicBezTo>
                      <a:cubicBezTo>
                        <a:pt x="536" y="1949"/>
                        <a:pt x="538" y="1951"/>
                        <a:pt x="539" y="1951"/>
                      </a:cubicBezTo>
                      <a:cubicBezTo>
                        <a:pt x="528" y="1961"/>
                        <a:pt x="516" y="1966"/>
                        <a:pt x="506" y="1967"/>
                      </a:cubicBezTo>
                      <a:cubicBezTo>
                        <a:pt x="526" y="1966"/>
                        <a:pt x="543" y="1959"/>
                        <a:pt x="555" y="1945"/>
                      </a:cubicBezTo>
                      <a:cubicBezTo>
                        <a:pt x="562" y="1937"/>
                        <a:pt x="567" y="1926"/>
                        <a:pt x="569" y="1913"/>
                      </a:cubicBezTo>
                      <a:cubicBezTo>
                        <a:pt x="571" y="1907"/>
                        <a:pt x="571" y="1900"/>
                        <a:pt x="572" y="1893"/>
                      </a:cubicBezTo>
                      <a:cubicBezTo>
                        <a:pt x="574" y="1886"/>
                        <a:pt x="576" y="1881"/>
                        <a:pt x="581" y="1877"/>
                      </a:cubicBezTo>
                      <a:cubicBezTo>
                        <a:pt x="586" y="1874"/>
                        <a:pt x="591" y="1873"/>
                        <a:pt x="596" y="1876"/>
                      </a:cubicBezTo>
                      <a:cubicBezTo>
                        <a:pt x="600" y="1878"/>
                        <a:pt x="603" y="1882"/>
                        <a:pt x="603" y="1887"/>
                      </a:cubicBezTo>
                      <a:cubicBezTo>
                        <a:pt x="603" y="1890"/>
                        <a:pt x="602" y="1892"/>
                        <a:pt x="599" y="1894"/>
                      </a:cubicBezTo>
                      <a:cubicBezTo>
                        <a:pt x="596" y="1897"/>
                        <a:pt x="591" y="1897"/>
                        <a:pt x="589" y="1893"/>
                      </a:cubicBezTo>
                      <a:cubicBezTo>
                        <a:pt x="587" y="1891"/>
                        <a:pt x="587" y="1888"/>
                        <a:pt x="589" y="1886"/>
                      </a:cubicBezTo>
                      <a:cubicBezTo>
                        <a:pt x="592" y="1884"/>
                        <a:pt x="595" y="1884"/>
                        <a:pt x="597" y="1887"/>
                      </a:cubicBezTo>
                      <a:cubicBezTo>
                        <a:pt x="599" y="1889"/>
                        <a:pt x="599" y="1892"/>
                        <a:pt x="597" y="1894"/>
                      </a:cubicBezTo>
                      <a:cubicBezTo>
                        <a:pt x="597" y="1895"/>
                        <a:pt x="596" y="1895"/>
                        <a:pt x="595" y="1895"/>
                      </a:cubicBezTo>
                      <a:cubicBezTo>
                        <a:pt x="597" y="1895"/>
                        <a:pt x="598" y="1895"/>
                        <a:pt x="599" y="1894"/>
                      </a:cubicBezTo>
                      <a:cubicBezTo>
                        <a:pt x="601" y="1892"/>
                        <a:pt x="602" y="1890"/>
                        <a:pt x="602" y="1887"/>
                      </a:cubicBezTo>
                      <a:cubicBezTo>
                        <a:pt x="602" y="1883"/>
                        <a:pt x="599" y="1879"/>
                        <a:pt x="595" y="1877"/>
                      </a:cubicBezTo>
                      <a:cubicBezTo>
                        <a:pt x="591" y="1875"/>
                        <a:pt x="587" y="1876"/>
                        <a:pt x="583" y="1879"/>
                      </a:cubicBezTo>
                      <a:cubicBezTo>
                        <a:pt x="578" y="1883"/>
                        <a:pt x="576" y="1888"/>
                        <a:pt x="575" y="1893"/>
                      </a:cubicBezTo>
                      <a:cubicBezTo>
                        <a:pt x="574" y="1900"/>
                        <a:pt x="574" y="1906"/>
                        <a:pt x="573" y="1912"/>
                      </a:cubicBezTo>
                      <a:cubicBezTo>
                        <a:pt x="571" y="1926"/>
                        <a:pt x="565" y="1938"/>
                        <a:pt x="556" y="1947"/>
                      </a:cubicBezTo>
                      <a:cubicBezTo>
                        <a:pt x="549" y="1956"/>
                        <a:pt x="539" y="1962"/>
                        <a:pt x="528" y="1966"/>
                      </a:cubicBezTo>
                      <a:cubicBezTo>
                        <a:pt x="510" y="1972"/>
                        <a:pt x="491" y="1970"/>
                        <a:pt x="475" y="1962"/>
                      </a:cubicBezTo>
                      <a:cubicBezTo>
                        <a:pt x="476" y="1963"/>
                        <a:pt x="476" y="1964"/>
                        <a:pt x="477" y="1965"/>
                      </a:cubicBezTo>
                      <a:cubicBezTo>
                        <a:pt x="480" y="1969"/>
                        <a:pt x="482" y="1973"/>
                        <a:pt x="484" y="1977"/>
                      </a:cubicBezTo>
                      <a:cubicBezTo>
                        <a:pt x="488" y="1985"/>
                        <a:pt x="490" y="1991"/>
                        <a:pt x="490" y="1999"/>
                      </a:cubicBezTo>
                      <a:cubicBezTo>
                        <a:pt x="491" y="2026"/>
                        <a:pt x="465" y="2042"/>
                        <a:pt x="442" y="2039"/>
                      </a:cubicBezTo>
                      <a:cubicBezTo>
                        <a:pt x="433" y="2038"/>
                        <a:pt x="424" y="2033"/>
                        <a:pt x="418" y="2027"/>
                      </a:cubicBezTo>
                      <a:cubicBezTo>
                        <a:pt x="421" y="2026"/>
                        <a:pt x="421" y="2026"/>
                        <a:pt x="421" y="2026"/>
                      </a:cubicBezTo>
                      <a:cubicBezTo>
                        <a:pt x="427" y="2031"/>
                        <a:pt x="435" y="2034"/>
                        <a:pt x="443" y="2035"/>
                      </a:cubicBezTo>
                      <a:cubicBezTo>
                        <a:pt x="464" y="2037"/>
                        <a:pt x="487" y="2023"/>
                        <a:pt x="486" y="1999"/>
                      </a:cubicBezTo>
                      <a:cubicBezTo>
                        <a:pt x="485" y="1992"/>
                        <a:pt x="483" y="1986"/>
                        <a:pt x="480" y="1979"/>
                      </a:cubicBezTo>
                      <a:cubicBezTo>
                        <a:pt x="478" y="1975"/>
                        <a:pt x="476" y="1971"/>
                        <a:pt x="473" y="1967"/>
                      </a:cubicBezTo>
                      <a:cubicBezTo>
                        <a:pt x="461" y="1950"/>
                        <a:pt x="447" y="1941"/>
                        <a:pt x="441" y="1920"/>
                      </a:cubicBezTo>
                      <a:cubicBezTo>
                        <a:pt x="438" y="1907"/>
                        <a:pt x="439" y="1893"/>
                        <a:pt x="445" y="1879"/>
                      </a:cubicBezTo>
                      <a:cubicBezTo>
                        <a:pt x="449" y="1871"/>
                        <a:pt x="453" y="1865"/>
                        <a:pt x="460" y="1859"/>
                      </a:cubicBezTo>
                      <a:cubicBezTo>
                        <a:pt x="466" y="1852"/>
                        <a:pt x="473" y="1848"/>
                        <a:pt x="481" y="1845"/>
                      </a:cubicBezTo>
                      <a:cubicBezTo>
                        <a:pt x="495" y="1841"/>
                        <a:pt x="506" y="1840"/>
                        <a:pt x="519" y="1842"/>
                      </a:cubicBezTo>
                      <a:cubicBezTo>
                        <a:pt x="512" y="1840"/>
                        <a:pt x="506" y="1838"/>
                        <a:pt x="504" y="1838"/>
                      </a:cubicBezTo>
                      <a:cubicBezTo>
                        <a:pt x="476" y="1831"/>
                        <a:pt x="448" y="1827"/>
                        <a:pt x="421" y="1826"/>
                      </a:cubicBezTo>
                      <a:cubicBezTo>
                        <a:pt x="413" y="1826"/>
                        <a:pt x="407" y="1827"/>
                        <a:pt x="403" y="1831"/>
                      </a:cubicBezTo>
                      <a:cubicBezTo>
                        <a:pt x="400" y="1834"/>
                        <a:pt x="397" y="1837"/>
                        <a:pt x="397" y="1840"/>
                      </a:cubicBezTo>
                      <a:cubicBezTo>
                        <a:pt x="395" y="1846"/>
                        <a:pt x="397" y="1853"/>
                        <a:pt x="403" y="1855"/>
                      </a:cubicBezTo>
                      <a:cubicBezTo>
                        <a:pt x="406" y="1856"/>
                        <a:pt x="409" y="1855"/>
                        <a:pt x="412" y="1853"/>
                      </a:cubicBezTo>
                      <a:cubicBezTo>
                        <a:pt x="415" y="1850"/>
                        <a:pt x="414" y="1845"/>
                        <a:pt x="411" y="1843"/>
                      </a:cubicBezTo>
                      <a:cubicBezTo>
                        <a:pt x="409" y="1842"/>
                        <a:pt x="406" y="1842"/>
                        <a:pt x="404" y="1844"/>
                      </a:cubicBezTo>
                      <a:cubicBezTo>
                        <a:pt x="404" y="1841"/>
                        <a:pt x="408" y="1839"/>
                        <a:pt x="412" y="1840"/>
                      </a:cubicBezTo>
                      <a:cubicBezTo>
                        <a:pt x="421" y="1842"/>
                        <a:pt x="422" y="1856"/>
                        <a:pt x="412" y="1860"/>
                      </a:cubicBezTo>
                      <a:cubicBezTo>
                        <a:pt x="404" y="1864"/>
                        <a:pt x="396" y="1860"/>
                        <a:pt x="392" y="1852"/>
                      </a:cubicBezTo>
                      <a:cubicBezTo>
                        <a:pt x="388" y="1842"/>
                        <a:pt x="395" y="1829"/>
                        <a:pt x="408" y="1826"/>
                      </a:cubicBezTo>
                      <a:cubicBezTo>
                        <a:pt x="385" y="1827"/>
                        <a:pt x="363" y="1830"/>
                        <a:pt x="342" y="1835"/>
                      </a:cubicBezTo>
                      <a:cubicBezTo>
                        <a:pt x="351" y="1835"/>
                        <a:pt x="360" y="1837"/>
                        <a:pt x="367" y="1840"/>
                      </a:cubicBezTo>
                      <a:cubicBezTo>
                        <a:pt x="392" y="1850"/>
                        <a:pt x="406" y="1881"/>
                        <a:pt x="382" y="1902"/>
                      </a:cubicBezTo>
                      <a:cubicBezTo>
                        <a:pt x="376" y="1908"/>
                        <a:pt x="368" y="1911"/>
                        <a:pt x="359" y="1912"/>
                      </a:cubicBezTo>
                      <a:cubicBezTo>
                        <a:pt x="345" y="1915"/>
                        <a:pt x="329" y="1910"/>
                        <a:pt x="317" y="1916"/>
                      </a:cubicBezTo>
                      <a:cubicBezTo>
                        <a:pt x="311" y="1919"/>
                        <a:pt x="307" y="1925"/>
                        <a:pt x="306" y="1931"/>
                      </a:cubicBezTo>
                      <a:cubicBezTo>
                        <a:pt x="303" y="1945"/>
                        <a:pt x="317" y="1958"/>
                        <a:pt x="331" y="1956"/>
                      </a:cubicBezTo>
                      <a:cubicBezTo>
                        <a:pt x="337" y="1955"/>
                        <a:pt x="342" y="1948"/>
                        <a:pt x="342" y="1943"/>
                      </a:cubicBezTo>
                      <a:cubicBezTo>
                        <a:pt x="342" y="1935"/>
                        <a:pt x="335" y="1929"/>
                        <a:pt x="329" y="1931"/>
                      </a:cubicBezTo>
                      <a:cubicBezTo>
                        <a:pt x="331" y="1929"/>
                        <a:pt x="337" y="1927"/>
                        <a:pt x="341" y="1930"/>
                      </a:cubicBezTo>
                      <a:cubicBezTo>
                        <a:pt x="349" y="1936"/>
                        <a:pt x="348" y="1948"/>
                        <a:pt x="343" y="1954"/>
                      </a:cubicBezTo>
                      <a:cubicBezTo>
                        <a:pt x="336" y="1962"/>
                        <a:pt x="326" y="1963"/>
                        <a:pt x="319" y="1961"/>
                      </a:cubicBezTo>
                      <a:cubicBezTo>
                        <a:pt x="305" y="1957"/>
                        <a:pt x="295" y="1942"/>
                        <a:pt x="301" y="1927"/>
                      </a:cubicBezTo>
                      <a:cubicBezTo>
                        <a:pt x="305" y="1919"/>
                        <a:pt x="309" y="1915"/>
                        <a:pt x="315" y="1912"/>
                      </a:cubicBezTo>
                      <a:cubicBezTo>
                        <a:pt x="325" y="1907"/>
                        <a:pt x="337" y="1909"/>
                        <a:pt x="347" y="1903"/>
                      </a:cubicBezTo>
                      <a:cubicBezTo>
                        <a:pt x="363" y="1894"/>
                        <a:pt x="371" y="1877"/>
                        <a:pt x="361" y="1862"/>
                      </a:cubicBezTo>
                      <a:cubicBezTo>
                        <a:pt x="351" y="1846"/>
                        <a:pt x="321" y="1842"/>
                        <a:pt x="303" y="1850"/>
                      </a:cubicBezTo>
                      <a:cubicBezTo>
                        <a:pt x="292" y="1855"/>
                        <a:pt x="283" y="1867"/>
                        <a:pt x="283" y="1878"/>
                      </a:cubicBezTo>
                      <a:cubicBezTo>
                        <a:pt x="282" y="1893"/>
                        <a:pt x="299" y="1908"/>
                        <a:pt x="314" y="1898"/>
                      </a:cubicBezTo>
                      <a:cubicBezTo>
                        <a:pt x="318" y="1895"/>
                        <a:pt x="321" y="1891"/>
                        <a:pt x="322" y="1886"/>
                      </a:cubicBezTo>
                      <a:cubicBezTo>
                        <a:pt x="323" y="1877"/>
                        <a:pt x="312" y="1867"/>
                        <a:pt x="303" y="1873"/>
                      </a:cubicBezTo>
                      <a:cubicBezTo>
                        <a:pt x="298" y="1876"/>
                        <a:pt x="298" y="1884"/>
                        <a:pt x="303" y="1885"/>
                      </a:cubicBezTo>
                      <a:cubicBezTo>
                        <a:pt x="296" y="1887"/>
                        <a:pt x="292" y="1877"/>
                        <a:pt x="298" y="1871"/>
                      </a:cubicBezTo>
                      <a:cubicBezTo>
                        <a:pt x="309" y="1860"/>
                        <a:pt x="329" y="1871"/>
                        <a:pt x="325" y="1887"/>
                      </a:cubicBezTo>
                      <a:cubicBezTo>
                        <a:pt x="323" y="1897"/>
                        <a:pt x="314" y="1906"/>
                        <a:pt x="302" y="1905"/>
                      </a:cubicBezTo>
                      <a:cubicBezTo>
                        <a:pt x="286" y="1904"/>
                        <a:pt x="274" y="1884"/>
                        <a:pt x="281" y="1867"/>
                      </a:cubicBezTo>
                      <a:cubicBezTo>
                        <a:pt x="282" y="1865"/>
                        <a:pt x="283" y="1863"/>
                        <a:pt x="284" y="1862"/>
                      </a:cubicBezTo>
                      <a:cubicBezTo>
                        <a:pt x="279" y="1867"/>
                        <a:pt x="275" y="1871"/>
                        <a:pt x="271" y="1878"/>
                      </a:cubicBezTo>
                      <a:cubicBezTo>
                        <a:pt x="271" y="1878"/>
                        <a:pt x="271" y="1878"/>
                        <a:pt x="271" y="1878"/>
                      </a:cubicBezTo>
                      <a:cubicBezTo>
                        <a:pt x="266" y="1887"/>
                        <a:pt x="264" y="1894"/>
                        <a:pt x="263" y="1905"/>
                      </a:cubicBezTo>
                      <a:cubicBezTo>
                        <a:pt x="260" y="1895"/>
                        <a:pt x="264" y="1885"/>
                        <a:pt x="268" y="1876"/>
                      </a:cubicBezTo>
                      <a:cubicBezTo>
                        <a:pt x="268" y="1876"/>
                        <a:pt x="268" y="1876"/>
                        <a:pt x="268" y="1876"/>
                      </a:cubicBezTo>
                      <a:cubicBezTo>
                        <a:pt x="271" y="1872"/>
                        <a:pt x="274" y="1868"/>
                        <a:pt x="277" y="1865"/>
                      </a:cubicBezTo>
                      <a:cubicBezTo>
                        <a:pt x="265" y="1873"/>
                        <a:pt x="253" y="1883"/>
                        <a:pt x="242" y="1895"/>
                      </a:cubicBezTo>
                      <a:cubicBezTo>
                        <a:pt x="224" y="1916"/>
                        <a:pt x="214" y="1934"/>
                        <a:pt x="208" y="1961"/>
                      </a:cubicBezTo>
                      <a:cubicBezTo>
                        <a:pt x="203" y="1987"/>
                        <a:pt x="205" y="2012"/>
                        <a:pt x="214" y="2035"/>
                      </a:cubicBezTo>
                      <a:cubicBezTo>
                        <a:pt x="218" y="2047"/>
                        <a:pt x="222" y="2053"/>
                        <a:pt x="232" y="2061"/>
                      </a:cubicBezTo>
                      <a:cubicBezTo>
                        <a:pt x="252" y="2077"/>
                        <a:pt x="282" y="2081"/>
                        <a:pt x="300" y="2072"/>
                      </a:cubicBezTo>
                      <a:cubicBezTo>
                        <a:pt x="310" y="2066"/>
                        <a:pt x="317" y="2054"/>
                        <a:pt x="309" y="2045"/>
                      </a:cubicBezTo>
                      <a:cubicBezTo>
                        <a:pt x="304" y="2039"/>
                        <a:pt x="298" y="2038"/>
                        <a:pt x="291" y="2043"/>
                      </a:cubicBezTo>
                      <a:cubicBezTo>
                        <a:pt x="292" y="2031"/>
                        <a:pt x="312" y="2029"/>
                        <a:pt x="323" y="2039"/>
                      </a:cubicBezTo>
                      <a:cubicBezTo>
                        <a:pt x="334" y="2049"/>
                        <a:pt x="335" y="2062"/>
                        <a:pt x="331" y="2072"/>
                      </a:cubicBezTo>
                      <a:cubicBezTo>
                        <a:pt x="325" y="2087"/>
                        <a:pt x="307" y="2097"/>
                        <a:pt x="288" y="2096"/>
                      </a:cubicBezTo>
                      <a:cubicBezTo>
                        <a:pt x="268" y="2094"/>
                        <a:pt x="248" y="2084"/>
                        <a:pt x="234" y="2070"/>
                      </a:cubicBezTo>
                      <a:cubicBezTo>
                        <a:pt x="237" y="2073"/>
                        <a:pt x="240" y="2076"/>
                        <a:pt x="243" y="2080"/>
                      </a:cubicBezTo>
                      <a:cubicBezTo>
                        <a:pt x="266" y="2100"/>
                        <a:pt x="294" y="2113"/>
                        <a:pt x="325" y="2113"/>
                      </a:cubicBezTo>
                      <a:cubicBezTo>
                        <a:pt x="341" y="2113"/>
                        <a:pt x="353" y="2106"/>
                        <a:pt x="362" y="2092"/>
                      </a:cubicBezTo>
                      <a:cubicBezTo>
                        <a:pt x="367" y="2084"/>
                        <a:pt x="370" y="2068"/>
                        <a:pt x="365" y="2059"/>
                      </a:cubicBezTo>
                      <a:cubicBezTo>
                        <a:pt x="360" y="2050"/>
                        <a:pt x="349" y="2047"/>
                        <a:pt x="344" y="2056"/>
                      </a:cubicBezTo>
                      <a:cubicBezTo>
                        <a:pt x="340" y="2051"/>
                        <a:pt x="343" y="2043"/>
                        <a:pt x="350" y="2041"/>
                      </a:cubicBezTo>
                      <a:cubicBezTo>
                        <a:pt x="356" y="2039"/>
                        <a:pt x="364" y="2042"/>
                        <a:pt x="370" y="2049"/>
                      </a:cubicBezTo>
                      <a:cubicBezTo>
                        <a:pt x="373" y="2053"/>
                        <a:pt x="375" y="2058"/>
                        <a:pt x="375" y="2064"/>
                      </a:cubicBezTo>
                      <a:cubicBezTo>
                        <a:pt x="376" y="2074"/>
                        <a:pt x="373" y="2085"/>
                        <a:pt x="366" y="2094"/>
                      </a:cubicBezTo>
                      <a:cubicBezTo>
                        <a:pt x="362" y="2101"/>
                        <a:pt x="356" y="2106"/>
                        <a:pt x="349" y="2109"/>
                      </a:cubicBezTo>
                      <a:cubicBezTo>
                        <a:pt x="371" y="2102"/>
                        <a:pt x="387" y="2085"/>
                        <a:pt x="392" y="2061"/>
                      </a:cubicBezTo>
                      <a:cubicBezTo>
                        <a:pt x="395" y="2049"/>
                        <a:pt x="394" y="2038"/>
                        <a:pt x="390" y="2027"/>
                      </a:cubicBezTo>
                      <a:cubicBezTo>
                        <a:pt x="373" y="1976"/>
                        <a:pt x="343" y="2012"/>
                        <a:pt x="318" y="2020"/>
                      </a:cubicBezTo>
                      <a:cubicBezTo>
                        <a:pt x="287" y="2030"/>
                        <a:pt x="280" y="1987"/>
                        <a:pt x="312" y="1976"/>
                      </a:cubicBezTo>
                      <a:cubicBezTo>
                        <a:pt x="339" y="1966"/>
                        <a:pt x="364" y="1983"/>
                        <a:pt x="379" y="2004"/>
                      </a:cubicBezTo>
                      <a:cubicBezTo>
                        <a:pt x="377" y="1999"/>
                        <a:pt x="376" y="1995"/>
                        <a:pt x="375" y="1990"/>
                      </a:cubicBezTo>
                      <a:cubicBezTo>
                        <a:pt x="374" y="1979"/>
                        <a:pt x="380" y="1966"/>
                        <a:pt x="391" y="1964"/>
                      </a:cubicBezTo>
                      <a:cubicBezTo>
                        <a:pt x="397" y="1963"/>
                        <a:pt x="402" y="1966"/>
                        <a:pt x="405" y="1971"/>
                      </a:cubicBezTo>
                      <a:cubicBezTo>
                        <a:pt x="407" y="1974"/>
                        <a:pt x="407" y="1978"/>
                        <a:pt x="406" y="1982"/>
                      </a:cubicBezTo>
                      <a:cubicBezTo>
                        <a:pt x="405" y="1985"/>
                        <a:pt x="401" y="1989"/>
                        <a:pt x="397" y="1990"/>
                      </a:cubicBezTo>
                      <a:cubicBezTo>
                        <a:pt x="392" y="1991"/>
                        <a:pt x="386" y="1989"/>
                        <a:pt x="385" y="1983"/>
                      </a:cubicBezTo>
                      <a:cubicBezTo>
                        <a:pt x="384" y="1980"/>
                        <a:pt x="385" y="1977"/>
                        <a:pt x="388" y="1975"/>
                      </a:cubicBezTo>
                      <a:cubicBezTo>
                        <a:pt x="389" y="1974"/>
                        <a:pt x="392" y="1974"/>
                        <a:pt x="393" y="1976"/>
                      </a:cubicBezTo>
                      <a:cubicBezTo>
                        <a:pt x="391" y="1976"/>
                        <a:pt x="390" y="1976"/>
                        <a:pt x="389" y="1977"/>
                      </a:cubicBezTo>
                      <a:cubicBezTo>
                        <a:pt x="387" y="1980"/>
                        <a:pt x="388" y="1983"/>
                        <a:pt x="391" y="1984"/>
                      </a:cubicBezTo>
                      <a:cubicBezTo>
                        <a:pt x="392" y="1984"/>
                        <a:pt x="394" y="1984"/>
                        <a:pt x="397" y="1982"/>
                      </a:cubicBezTo>
                      <a:cubicBezTo>
                        <a:pt x="399" y="1981"/>
                        <a:pt x="400" y="1978"/>
                        <a:pt x="398" y="1975"/>
                      </a:cubicBezTo>
                      <a:cubicBezTo>
                        <a:pt x="397" y="1972"/>
                        <a:pt x="394" y="1970"/>
                        <a:pt x="390" y="1971"/>
                      </a:cubicBezTo>
                      <a:cubicBezTo>
                        <a:pt x="381" y="1972"/>
                        <a:pt x="376" y="1985"/>
                        <a:pt x="377" y="1994"/>
                      </a:cubicBezTo>
                      <a:cubicBezTo>
                        <a:pt x="378" y="1996"/>
                        <a:pt x="378" y="1998"/>
                        <a:pt x="379" y="2000"/>
                      </a:cubicBezTo>
                      <a:cubicBezTo>
                        <a:pt x="382" y="2008"/>
                        <a:pt x="387" y="2015"/>
                        <a:pt x="390" y="2023"/>
                      </a:cubicBezTo>
                      <a:cubicBezTo>
                        <a:pt x="393" y="2031"/>
                        <a:pt x="395" y="2039"/>
                        <a:pt x="395" y="2047"/>
                      </a:cubicBezTo>
                      <a:cubicBezTo>
                        <a:pt x="396" y="2044"/>
                        <a:pt x="397" y="2041"/>
                        <a:pt x="399" y="2038"/>
                      </a:cubicBezTo>
                      <a:cubicBezTo>
                        <a:pt x="408" y="2022"/>
                        <a:pt x="429" y="2016"/>
                        <a:pt x="447" y="2023"/>
                      </a:cubicBezTo>
                      <a:cubicBezTo>
                        <a:pt x="452" y="2025"/>
                        <a:pt x="456" y="2028"/>
                        <a:pt x="460" y="2032"/>
                      </a:cubicBezTo>
                      <a:cubicBezTo>
                        <a:pt x="456" y="2033"/>
                        <a:pt x="456" y="2033"/>
                        <a:pt x="456" y="2033"/>
                      </a:cubicBezTo>
                      <a:cubicBezTo>
                        <a:pt x="453" y="2030"/>
                        <a:pt x="450" y="2028"/>
                        <a:pt x="446" y="2026"/>
                      </a:cubicBezTo>
                      <a:cubicBezTo>
                        <a:pt x="429" y="2020"/>
                        <a:pt x="410" y="2024"/>
                        <a:pt x="401" y="2040"/>
                      </a:cubicBezTo>
                      <a:cubicBezTo>
                        <a:pt x="395" y="2049"/>
                        <a:pt x="396" y="2055"/>
                        <a:pt x="393" y="2064"/>
                      </a:cubicBezTo>
                      <a:cubicBezTo>
                        <a:pt x="385" y="2096"/>
                        <a:pt x="357" y="2115"/>
                        <a:pt x="325" y="2116"/>
                      </a:cubicBezTo>
                      <a:cubicBezTo>
                        <a:pt x="315" y="2116"/>
                        <a:pt x="307" y="2115"/>
                        <a:pt x="298" y="2113"/>
                      </a:cubicBezTo>
                      <a:cubicBezTo>
                        <a:pt x="315" y="2120"/>
                        <a:pt x="333" y="2125"/>
                        <a:pt x="349" y="2124"/>
                      </a:cubicBezTo>
                      <a:cubicBezTo>
                        <a:pt x="382" y="2121"/>
                        <a:pt x="425" y="2121"/>
                        <a:pt x="447" y="2116"/>
                      </a:cubicBezTo>
                      <a:cubicBezTo>
                        <a:pt x="457" y="2114"/>
                        <a:pt x="467" y="2107"/>
                        <a:pt x="471" y="2097"/>
                      </a:cubicBezTo>
                      <a:cubicBezTo>
                        <a:pt x="470" y="2103"/>
                        <a:pt x="466" y="2108"/>
                        <a:pt x="461" y="2112"/>
                      </a:cubicBezTo>
                      <a:cubicBezTo>
                        <a:pt x="461" y="2112"/>
                        <a:pt x="461" y="2112"/>
                        <a:pt x="461" y="2112"/>
                      </a:cubicBezTo>
                      <a:cubicBezTo>
                        <a:pt x="458" y="2114"/>
                        <a:pt x="455" y="2115"/>
                        <a:pt x="453" y="2116"/>
                      </a:cubicBezTo>
                      <a:cubicBezTo>
                        <a:pt x="464" y="2115"/>
                        <a:pt x="475" y="2112"/>
                        <a:pt x="484" y="2104"/>
                      </a:cubicBezTo>
                      <a:cubicBezTo>
                        <a:pt x="492" y="2096"/>
                        <a:pt x="496" y="2086"/>
                        <a:pt x="497" y="2074"/>
                      </a:cubicBezTo>
                      <a:cubicBezTo>
                        <a:pt x="497" y="2074"/>
                        <a:pt x="498" y="2074"/>
                        <a:pt x="499" y="2074"/>
                      </a:cubicBezTo>
                      <a:cubicBezTo>
                        <a:pt x="499" y="2083"/>
                        <a:pt x="497" y="2092"/>
                        <a:pt x="490" y="2100"/>
                      </a:cubicBezTo>
                      <a:cubicBezTo>
                        <a:pt x="485" y="2107"/>
                        <a:pt x="478" y="2112"/>
                        <a:pt x="471" y="2114"/>
                      </a:cubicBezTo>
                      <a:cubicBezTo>
                        <a:pt x="476" y="2113"/>
                        <a:pt x="482" y="2116"/>
                        <a:pt x="484" y="2120"/>
                      </a:cubicBezTo>
                      <a:cubicBezTo>
                        <a:pt x="485" y="2123"/>
                        <a:pt x="485" y="2127"/>
                        <a:pt x="484" y="2130"/>
                      </a:cubicBezTo>
                      <a:cubicBezTo>
                        <a:pt x="482" y="2134"/>
                        <a:pt x="477" y="2137"/>
                        <a:pt x="472" y="2135"/>
                      </a:cubicBezTo>
                      <a:cubicBezTo>
                        <a:pt x="469" y="2133"/>
                        <a:pt x="467" y="2130"/>
                        <a:pt x="468" y="2127"/>
                      </a:cubicBezTo>
                      <a:cubicBezTo>
                        <a:pt x="469" y="2121"/>
                        <a:pt x="476" y="2121"/>
                        <a:pt x="477" y="2125"/>
                      </a:cubicBezTo>
                      <a:cubicBezTo>
                        <a:pt x="476" y="2124"/>
                        <a:pt x="474" y="2124"/>
                        <a:pt x="472" y="2125"/>
                      </a:cubicBezTo>
                      <a:cubicBezTo>
                        <a:pt x="470" y="2126"/>
                        <a:pt x="470" y="2129"/>
                        <a:pt x="472" y="2131"/>
                      </a:cubicBezTo>
                      <a:cubicBezTo>
                        <a:pt x="473" y="2133"/>
                        <a:pt x="476" y="2133"/>
                        <a:pt x="478" y="2132"/>
                      </a:cubicBezTo>
                      <a:cubicBezTo>
                        <a:pt x="483" y="2131"/>
                        <a:pt x="485" y="2123"/>
                        <a:pt x="479" y="2118"/>
                      </a:cubicBezTo>
                      <a:cubicBezTo>
                        <a:pt x="474" y="2113"/>
                        <a:pt x="464" y="2116"/>
                        <a:pt x="458" y="2117"/>
                      </a:cubicBezTo>
                      <a:cubicBezTo>
                        <a:pt x="450" y="2119"/>
                        <a:pt x="441" y="2121"/>
                        <a:pt x="437" y="2121"/>
                      </a:cubicBezTo>
                      <a:cubicBezTo>
                        <a:pt x="430" y="2122"/>
                        <a:pt x="415" y="2124"/>
                        <a:pt x="396" y="2124"/>
                      </a:cubicBezTo>
                      <a:cubicBezTo>
                        <a:pt x="399" y="2125"/>
                        <a:pt x="403" y="2126"/>
                        <a:pt x="406" y="2127"/>
                      </a:cubicBezTo>
                      <a:cubicBezTo>
                        <a:pt x="408" y="2128"/>
                        <a:pt x="420" y="2134"/>
                        <a:pt x="419" y="2136"/>
                      </a:cubicBezTo>
                      <a:cubicBezTo>
                        <a:pt x="418" y="2137"/>
                        <a:pt x="411" y="2134"/>
                        <a:pt x="409" y="2133"/>
                      </a:cubicBezTo>
                      <a:cubicBezTo>
                        <a:pt x="404" y="2131"/>
                        <a:pt x="399" y="2130"/>
                        <a:pt x="393" y="2129"/>
                      </a:cubicBezTo>
                      <a:cubicBezTo>
                        <a:pt x="391" y="2128"/>
                        <a:pt x="389" y="2128"/>
                        <a:pt x="386" y="2128"/>
                      </a:cubicBezTo>
                      <a:cubicBezTo>
                        <a:pt x="377" y="2127"/>
                        <a:pt x="370" y="2127"/>
                        <a:pt x="361" y="2128"/>
                      </a:cubicBezTo>
                      <a:cubicBezTo>
                        <a:pt x="360" y="2128"/>
                        <a:pt x="359" y="2128"/>
                        <a:pt x="357" y="2128"/>
                      </a:cubicBezTo>
                      <a:cubicBezTo>
                        <a:pt x="360" y="2129"/>
                        <a:pt x="363" y="2129"/>
                        <a:pt x="366" y="2129"/>
                      </a:cubicBezTo>
                      <a:cubicBezTo>
                        <a:pt x="374" y="2131"/>
                        <a:pt x="380" y="2133"/>
                        <a:pt x="387" y="2137"/>
                      </a:cubicBezTo>
                      <a:cubicBezTo>
                        <a:pt x="405" y="2149"/>
                        <a:pt x="405" y="2169"/>
                        <a:pt x="396" y="2185"/>
                      </a:cubicBezTo>
                      <a:cubicBezTo>
                        <a:pt x="388" y="2199"/>
                        <a:pt x="374" y="2210"/>
                        <a:pt x="358" y="2210"/>
                      </a:cubicBezTo>
                      <a:cubicBezTo>
                        <a:pt x="344" y="2210"/>
                        <a:pt x="334" y="2202"/>
                        <a:pt x="330" y="2189"/>
                      </a:cubicBezTo>
                      <a:cubicBezTo>
                        <a:pt x="328" y="2183"/>
                        <a:pt x="328" y="2177"/>
                        <a:pt x="330" y="2171"/>
                      </a:cubicBezTo>
                      <a:cubicBezTo>
                        <a:pt x="331" y="2166"/>
                        <a:pt x="334" y="2163"/>
                        <a:pt x="338" y="2160"/>
                      </a:cubicBezTo>
                      <a:cubicBezTo>
                        <a:pt x="344" y="2157"/>
                        <a:pt x="350" y="2156"/>
                        <a:pt x="355" y="2159"/>
                      </a:cubicBezTo>
                      <a:cubicBezTo>
                        <a:pt x="359" y="2161"/>
                        <a:pt x="361" y="2163"/>
                        <a:pt x="362" y="2167"/>
                      </a:cubicBezTo>
                      <a:cubicBezTo>
                        <a:pt x="364" y="2171"/>
                        <a:pt x="363" y="2175"/>
                        <a:pt x="360" y="2179"/>
                      </a:cubicBezTo>
                      <a:cubicBezTo>
                        <a:pt x="357" y="2183"/>
                        <a:pt x="353" y="2185"/>
                        <a:pt x="348" y="2184"/>
                      </a:cubicBezTo>
                      <a:cubicBezTo>
                        <a:pt x="343" y="2182"/>
                        <a:pt x="340" y="2178"/>
                        <a:pt x="340" y="2173"/>
                      </a:cubicBezTo>
                      <a:cubicBezTo>
                        <a:pt x="340" y="2167"/>
                        <a:pt x="345" y="2163"/>
                        <a:pt x="351" y="2163"/>
                      </a:cubicBezTo>
                      <a:cubicBezTo>
                        <a:pt x="357" y="2163"/>
                        <a:pt x="361" y="2168"/>
                        <a:pt x="361" y="2174"/>
                      </a:cubicBezTo>
                      <a:cubicBezTo>
                        <a:pt x="361" y="2176"/>
                        <a:pt x="360" y="2178"/>
                        <a:pt x="359" y="2180"/>
                      </a:cubicBezTo>
                      <a:cubicBezTo>
                        <a:pt x="360" y="2179"/>
                        <a:pt x="360" y="2179"/>
                        <a:pt x="360" y="2179"/>
                      </a:cubicBezTo>
                      <a:cubicBezTo>
                        <a:pt x="362" y="2175"/>
                        <a:pt x="363" y="2171"/>
                        <a:pt x="362" y="2167"/>
                      </a:cubicBezTo>
                      <a:cubicBezTo>
                        <a:pt x="361" y="2164"/>
                        <a:pt x="358" y="2161"/>
                        <a:pt x="355" y="2160"/>
                      </a:cubicBezTo>
                      <a:cubicBezTo>
                        <a:pt x="350" y="2157"/>
                        <a:pt x="344" y="2158"/>
                        <a:pt x="339" y="2161"/>
                      </a:cubicBezTo>
                      <a:cubicBezTo>
                        <a:pt x="335" y="2163"/>
                        <a:pt x="332" y="2167"/>
                        <a:pt x="331" y="2172"/>
                      </a:cubicBezTo>
                      <a:cubicBezTo>
                        <a:pt x="329" y="2177"/>
                        <a:pt x="330" y="2182"/>
                        <a:pt x="331" y="2188"/>
                      </a:cubicBezTo>
                      <a:cubicBezTo>
                        <a:pt x="335" y="2201"/>
                        <a:pt x="345" y="2208"/>
                        <a:pt x="358" y="2208"/>
                      </a:cubicBezTo>
                      <a:cubicBezTo>
                        <a:pt x="374" y="2207"/>
                        <a:pt x="387" y="2195"/>
                        <a:pt x="394" y="2182"/>
                      </a:cubicBezTo>
                      <a:cubicBezTo>
                        <a:pt x="401" y="2168"/>
                        <a:pt x="401" y="2151"/>
                        <a:pt x="385" y="2140"/>
                      </a:cubicBezTo>
                      <a:cubicBezTo>
                        <a:pt x="378" y="2137"/>
                        <a:pt x="372" y="2135"/>
                        <a:pt x="365" y="2134"/>
                      </a:cubicBezTo>
                      <a:cubicBezTo>
                        <a:pt x="339" y="2130"/>
                        <a:pt x="315" y="2124"/>
                        <a:pt x="291" y="2112"/>
                      </a:cubicBezTo>
                      <a:cubicBezTo>
                        <a:pt x="292" y="2113"/>
                        <a:pt x="293" y="2115"/>
                        <a:pt x="294" y="2116"/>
                      </a:cubicBezTo>
                      <a:cubicBezTo>
                        <a:pt x="300" y="2123"/>
                        <a:pt x="303" y="2134"/>
                        <a:pt x="294" y="2141"/>
                      </a:cubicBezTo>
                      <a:cubicBezTo>
                        <a:pt x="288" y="2146"/>
                        <a:pt x="279" y="2146"/>
                        <a:pt x="273" y="2141"/>
                      </a:cubicBezTo>
                      <a:cubicBezTo>
                        <a:pt x="269" y="2137"/>
                        <a:pt x="266" y="2131"/>
                        <a:pt x="269" y="2125"/>
                      </a:cubicBezTo>
                      <a:cubicBezTo>
                        <a:pt x="271" y="2121"/>
                        <a:pt x="276" y="2118"/>
                        <a:pt x="279" y="2123"/>
                      </a:cubicBezTo>
                      <a:cubicBezTo>
                        <a:pt x="282" y="2128"/>
                        <a:pt x="278" y="2130"/>
                        <a:pt x="281" y="2135"/>
                      </a:cubicBezTo>
                      <a:cubicBezTo>
                        <a:pt x="283" y="2138"/>
                        <a:pt x="286" y="2140"/>
                        <a:pt x="290" y="2138"/>
                      </a:cubicBezTo>
                      <a:cubicBezTo>
                        <a:pt x="297" y="2135"/>
                        <a:pt x="295" y="2126"/>
                        <a:pt x="292" y="2120"/>
                      </a:cubicBezTo>
                      <a:cubicBezTo>
                        <a:pt x="284" y="2108"/>
                        <a:pt x="276" y="2106"/>
                        <a:pt x="264" y="2099"/>
                      </a:cubicBezTo>
                      <a:cubicBezTo>
                        <a:pt x="256" y="2095"/>
                        <a:pt x="249" y="2089"/>
                        <a:pt x="241" y="2082"/>
                      </a:cubicBezTo>
                      <a:cubicBezTo>
                        <a:pt x="219" y="2061"/>
                        <a:pt x="206" y="2034"/>
                        <a:pt x="202" y="2005"/>
                      </a:cubicBezTo>
                      <a:cubicBezTo>
                        <a:pt x="202" y="2011"/>
                        <a:pt x="198" y="2016"/>
                        <a:pt x="194" y="2018"/>
                      </a:cubicBezTo>
                      <a:cubicBezTo>
                        <a:pt x="189" y="2020"/>
                        <a:pt x="184" y="2019"/>
                        <a:pt x="180" y="2014"/>
                      </a:cubicBezTo>
                      <a:cubicBezTo>
                        <a:pt x="181" y="2014"/>
                        <a:pt x="183" y="2013"/>
                        <a:pt x="183" y="2012"/>
                      </a:cubicBezTo>
                      <a:cubicBezTo>
                        <a:pt x="190" y="2022"/>
                        <a:pt x="200" y="2011"/>
                        <a:pt x="201" y="1999"/>
                      </a:cubicBezTo>
                      <a:cubicBezTo>
                        <a:pt x="201" y="2000"/>
                        <a:pt x="201" y="2000"/>
                        <a:pt x="201" y="2000"/>
                      </a:cubicBezTo>
                      <a:cubicBezTo>
                        <a:pt x="200" y="1990"/>
                        <a:pt x="200" y="1980"/>
                        <a:pt x="202" y="1969"/>
                      </a:cubicBezTo>
                      <a:cubicBezTo>
                        <a:pt x="194" y="1981"/>
                        <a:pt x="180" y="1989"/>
                        <a:pt x="165" y="1984"/>
                      </a:cubicBezTo>
                      <a:cubicBezTo>
                        <a:pt x="158" y="1982"/>
                        <a:pt x="152" y="1977"/>
                        <a:pt x="147" y="1971"/>
                      </a:cubicBezTo>
                      <a:cubicBezTo>
                        <a:pt x="143" y="1964"/>
                        <a:pt x="142" y="1956"/>
                        <a:pt x="144" y="1948"/>
                      </a:cubicBezTo>
                      <a:cubicBezTo>
                        <a:pt x="145" y="1941"/>
                        <a:pt x="149" y="1935"/>
                        <a:pt x="155" y="1930"/>
                      </a:cubicBezTo>
                      <a:cubicBezTo>
                        <a:pt x="160" y="1925"/>
                        <a:pt x="167" y="1923"/>
                        <a:pt x="174" y="1923"/>
                      </a:cubicBezTo>
                      <a:cubicBezTo>
                        <a:pt x="182" y="1924"/>
                        <a:pt x="188" y="1927"/>
                        <a:pt x="193" y="1933"/>
                      </a:cubicBezTo>
                      <a:cubicBezTo>
                        <a:pt x="195" y="1938"/>
                        <a:pt x="196" y="1942"/>
                        <a:pt x="195" y="1947"/>
                      </a:cubicBezTo>
                      <a:cubicBezTo>
                        <a:pt x="193" y="1954"/>
                        <a:pt x="188" y="1959"/>
                        <a:pt x="181" y="1960"/>
                      </a:cubicBezTo>
                      <a:cubicBezTo>
                        <a:pt x="175" y="1961"/>
                        <a:pt x="168" y="1958"/>
                        <a:pt x="165" y="1953"/>
                      </a:cubicBezTo>
                      <a:cubicBezTo>
                        <a:pt x="161" y="1946"/>
                        <a:pt x="163" y="1937"/>
                        <a:pt x="169" y="1933"/>
                      </a:cubicBezTo>
                      <a:cubicBezTo>
                        <a:pt x="176" y="1928"/>
                        <a:pt x="186" y="1930"/>
                        <a:pt x="190" y="1937"/>
                      </a:cubicBezTo>
                      <a:cubicBezTo>
                        <a:pt x="192" y="1940"/>
                        <a:pt x="193" y="1944"/>
                        <a:pt x="192" y="1947"/>
                      </a:cubicBezTo>
                      <a:cubicBezTo>
                        <a:pt x="192" y="1946"/>
                        <a:pt x="192" y="1946"/>
                        <a:pt x="192" y="1946"/>
                      </a:cubicBezTo>
                      <a:cubicBezTo>
                        <a:pt x="193" y="1942"/>
                        <a:pt x="193" y="1939"/>
                        <a:pt x="190" y="1935"/>
                      </a:cubicBezTo>
                      <a:cubicBezTo>
                        <a:pt x="186" y="1929"/>
                        <a:pt x="181" y="1927"/>
                        <a:pt x="174" y="1927"/>
                      </a:cubicBezTo>
                      <a:cubicBezTo>
                        <a:pt x="168" y="1926"/>
                        <a:pt x="162" y="1929"/>
                        <a:pt x="157" y="1933"/>
                      </a:cubicBezTo>
                      <a:cubicBezTo>
                        <a:pt x="152" y="1937"/>
                        <a:pt x="148" y="1943"/>
                        <a:pt x="147" y="1949"/>
                      </a:cubicBezTo>
                      <a:cubicBezTo>
                        <a:pt x="146" y="1956"/>
                        <a:pt x="147" y="1963"/>
                        <a:pt x="150" y="1969"/>
                      </a:cubicBezTo>
                      <a:cubicBezTo>
                        <a:pt x="154" y="1975"/>
                        <a:pt x="159" y="1979"/>
                        <a:pt x="166" y="1982"/>
                      </a:cubicBezTo>
                      <a:cubicBezTo>
                        <a:pt x="183" y="1987"/>
                        <a:pt x="200" y="1974"/>
                        <a:pt x="203" y="1960"/>
                      </a:cubicBezTo>
                      <a:cubicBezTo>
                        <a:pt x="209" y="1932"/>
                        <a:pt x="220" y="1913"/>
                        <a:pt x="238" y="1891"/>
                      </a:cubicBezTo>
                      <a:cubicBezTo>
                        <a:pt x="240" y="1889"/>
                        <a:pt x="242" y="1887"/>
                        <a:pt x="244" y="1885"/>
                      </a:cubicBezTo>
                      <a:cubicBezTo>
                        <a:pt x="242" y="1886"/>
                        <a:pt x="240" y="1887"/>
                        <a:pt x="238" y="1888"/>
                      </a:cubicBezTo>
                      <a:cubicBezTo>
                        <a:pt x="229" y="1893"/>
                        <a:pt x="220" y="1895"/>
                        <a:pt x="210" y="1895"/>
                      </a:cubicBezTo>
                      <a:cubicBezTo>
                        <a:pt x="220" y="1892"/>
                        <a:pt x="227" y="1890"/>
                        <a:pt x="237" y="1885"/>
                      </a:cubicBezTo>
                      <a:cubicBezTo>
                        <a:pt x="237" y="1885"/>
                        <a:pt x="238" y="1885"/>
                        <a:pt x="239" y="1884"/>
                      </a:cubicBezTo>
                      <a:cubicBezTo>
                        <a:pt x="231" y="1887"/>
                        <a:pt x="220" y="1879"/>
                        <a:pt x="215" y="1872"/>
                      </a:cubicBezTo>
                      <a:cubicBezTo>
                        <a:pt x="212" y="1868"/>
                        <a:pt x="210" y="1863"/>
                        <a:pt x="209" y="1859"/>
                      </a:cubicBezTo>
                      <a:cubicBezTo>
                        <a:pt x="207" y="1851"/>
                        <a:pt x="208" y="1840"/>
                        <a:pt x="215" y="1835"/>
                      </a:cubicBezTo>
                      <a:cubicBezTo>
                        <a:pt x="211" y="1828"/>
                        <a:pt x="212" y="1820"/>
                        <a:pt x="213" y="1813"/>
                      </a:cubicBezTo>
                      <a:cubicBezTo>
                        <a:pt x="214" y="1802"/>
                        <a:pt x="212" y="1792"/>
                        <a:pt x="203" y="1790"/>
                      </a:cubicBezTo>
                      <a:cubicBezTo>
                        <a:pt x="213" y="1785"/>
                        <a:pt x="225" y="1799"/>
                        <a:pt x="227" y="1808"/>
                      </a:cubicBezTo>
                      <a:cubicBezTo>
                        <a:pt x="230" y="1821"/>
                        <a:pt x="224" y="1833"/>
                        <a:pt x="218" y="1847"/>
                      </a:cubicBezTo>
                      <a:cubicBezTo>
                        <a:pt x="215" y="1856"/>
                        <a:pt x="215" y="1863"/>
                        <a:pt x="219" y="1871"/>
                      </a:cubicBezTo>
                      <a:cubicBezTo>
                        <a:pt x="223" y="1877"/>
                        <a:pt x="231" y="1885"/>
                        <a:pt x="239" y="1884"/>
                      </a:cubicBezTo>
                      <a:cubicBezTo>
                        <a:pt x="237" y="1884"/>
                        <a:pt x="235" y="1884"/>
                        <a:pt x="234" y="1884"/>
                      </a:cubicBezTo>
                      <a:cubicBezTo>
                        <a:pt x="229" y="1882"/>
                        <a:pt x="226" y="1878"/>
                        <a:pt x="227" y="1871"/>
                      </a:cubicBezTo>
                      <a:cubicBezTo>
                        <a:pt x="227" y="1872"/>
                        <a:pt x="230" y="1872"/>
                        <a:pt x="231" y="1872"/>
                      </a:cubicBezTo>
                      <a:cubicBezTo>
                        <a:pt x="230" y="1880"/>
                        <a:pt x="236" y="1883"/>
                        <a:pt x="243" y="1881"/>
                      </a:cubicBezTo>
                      <a:cubicBezTo>
                        <a:pt x="247" y="1880"/>
                        <a:pt x="250" y="1879"/>
                        <a:pt x="252" y="1877"/>
                      </a:cubicBezTo>
                      <a:cubicBezTo>
                        <a:pt x="276" y="1855"/>
                        <a:pt x="304" y="1840"/>
                        <a:pt x="334" y="1831"/>
                      </a:cubicBezTo>
                      <a:cubicBezTo>
                        <a:pt x="309" y="1837"/>
                        <a:pt x="279" y="1841"/>
                        <a:pt x="256" y="1826"/>
                      </a:cubicBezTo>
                      <a:cubicBezTo>
                        <a:pt x="245" y="1819"/>
                        <a:pt x="239" y="1810"/>
                        <a:pt x="236" y="1797"/>
                      </a:cubicBezTo>
                      <a:cubicBezTo>
                        <a:pt x="234" y="1786"/>
                        <a:pt x="236" y="1775"/>
                        <a:pt x="241" y="1766"/>
                      </a:cubicBezTo>
                      <a:cubicBezTo>
                        <a:pt x="253" y="1743"/>
                        <a:pt x="281" y="1735"/>
                        <a:pt x="303" y="1747"/>
                      </a:cubicBezTo>
                      <a:cubicBezTo>
                        <a:pt x="323" y="1757"/>
                        <a:pt x="335" y="1782"/>
                        <a:pt x="320" y="1802"/>
                      </a:cubicBezTo>
                      <a:cubicBezTo>
                        <a:pt x="314" y="1810"/>
                        <a:pt x="303" y="1814"/>
                        <a:pt x="293" y="1810"/>
                      </a:cubicBezTo>
                      <a:cubicBezTo>
                        <a:pt x="290" y="1809"/>
                        <a:pt x="287" y="1807"/>
                        <a:pt x="286" y="1804"/>
                      </a:cubicBezTo>
                      <a:cubicBezTo>
                        <a:pt x="286" y="1804"/>
                        <a:pt x="286" y="1804"/>
                        <a:pt x="286" y="1804"/>
                      </a:cubicBezTo>
                      <a:cubicBezTo>
                        <a:pt x="281" y="1797"/>
                        <a:pt x="282" y="1787"/>
                        <a:pt x="290" y="1781"/>
                      </a:cubicBezTo>
                      <a:cubicBezTo>
                        <a:pt x="298" y="1776"/>
                        <a:pt x="308" y="1779"/>
                        <a:pt x="313" y="1786"/>
                      </a:cubicBezTo>
                      <a:cubicBezTo>
                        <a:pt x="318" y="1794"/>
                        <a:pt x="316" y="1804"/>
                        <a:pt x="308" y="1809"/>
                      </a:cubicBezTo>
                      <a:cubicBezTo>
                        <a:pt x="305" y="1811"/>
                        <a:pt x="301" y="1812"/>
                        <a:pt x="298" y="1811"/>
                      </a:cubicBezTo>
                      <a:cubicBezTo>
                        <a:pt x="298" y="1811"/>
                        <a:pt x="298" y="1811"/>
                        <a:pt x="298" y="1811"/>
                      </a:cubicBezTo>
                      <a:cubicBezTo>
                        <a:pt x="307" y="1812"/>
                        <a:pt x="315" y="1808"/>
                        <a:pt x="320" y="1801"/>
                      </a:cubicBezTo>
                      <a:cubicBezTo>
                        <a:pt x="333" y="1781"/>
                        <a:pt x="320" y="1759"/>
                        <a:pt x="301" y="1749"/>
                      </a:cubicBezTo>
                      <a:cubicBezTo>
                        <a:pt x="281" y="1738"/>
                        <a:pt x="254" y="1746"/>
                        <a:pt x="243" y="1767"/>
                      </a:cubicBezTo>
                      <a:cubicBezTo>
                        <a:pt x="241" y="1770"/>
                        <a:pt x="240" y="1774"/>
                        <a:pt x="239" y="1778"/>
                      </a:cubicBezTo>
                      <a:cubicBezTo>
                        <a:pt x="240" y="1776"/>
                        <a:pt x="242" y="1773"/>
                        <a:pt x="243" y="1772"/>
                      </a:cubicBezTo>
                      <a:cubicBezTo>
                        <a:pt x="249" y="1765"/>
                        <a:pt x="259" y="1762"/>
                        <a:pt x="266" y="1766"/>
                      </a:cubicBezTo>
                      <a:cubicBezTo>
                        <a:pt x="273" y="1769"/>
                        <a:pt x="278" y="1778"/>
                        <a:pt x="273" y="1786"/>
                      </a:cubicBezTo>
                      <a:cubicBezTo>
                        <a:pt x="270" y="1791"/>
                        <a:pt x="265" y="1793"/>
                        <a:pt x="261" y="1792"/>
                      </a:cubicBezTo>
                      <a:cubicBezTo>
                        <a:pt x="251" y="1789"/>
                        <a:pt x="252" y="1778"/>
                        <a:pt x="258" y="1777"/>
                      </a:cubicBezTo>
                      <a:cubicBezTo>
                        <a:pt x="256" y="1779"/>
                        <a:pt x="255" y="1783"/>
                        <a:pt x="257" y="1785"/>
                      </a:cubicBezTo>
                      <a:cubicBezTo>
                        <a:pt x="259" y="1789"/>
                        <a:pt x="265" y="1789"/>
                        <a:pt x="268" y="1786"/>
                      </a:cubicBezTo>
                      <a:cubicBezTo>
                        <a:pt x="270" y="1783"/>
                        <a:pt x="271" y="1780"/>
                        <a:pt x="270" y="1776"/>
                      </a:cubicBezTo>
                      <a:cubicBezTo>
                        <a:pt x="268" y="1770"/>
                        <a:pt x="261" y="1768"/>
                        <a:pt x="255" y="1769"/>
                      </a:cubicBezTo>
                      <a:cubicBezTo>
                        <a:pt x="242" y="1771"/>
                        <a:pt x="237" y="1785"/>
                        <a:pt x="239" y="1796"/>
                      </a:cubicBezTo>
                      <a:cubicBezTo>
                        <a:pt x="242" y="1808"/>
                        <a:pt x="248" y="1817"/>
                        <a:pt x="258" y="1824"/>
                      </a:cubicBezTo>
                      <a:cubicBezTo>
                        <a:pt x="290" y="1843"/>
                        <a:pt x="342" y="1824"/>
                        <a:pt x="382" y="1820"/>
                      </a:cubicBezTo>
                      <a:cubicBezTo>
                        <a:pt x="374" y="1818"/>
                        <a:pt x="367" y="1814"/>
                        <a:pt x="360" y="1807"/>
                      </a:cubicBezTo>
                      <a:cubicBezTo>
                        <a:pt x="357" y="1804"/>
                        <a:pt x="355" y="1801"/>
                        <a:pt x="353" y="1798"/>
                      </a:cubicBezTo>
                      <a:cubicBezTo>
                        <a:pt x="354" y="1798"/>
                        <a:pt x="355" y="1797"/>
                        <a:pt x="355" y="1797"/>
                      </a:cubicBezTo>
                      <a:cubicBezTo>
                        <a:pt x="361" y="1804"/>
                        <a:pt x="369" y="1811"/>
                        <a:pt x="378" y="1815"/>
                      </a:cubicBezTo>
                      <a:cubicBezTo>
                        <a:pt x="384" y="1817"/>
                        <a:pt x="390" y="1819"/>
                        <a:pt x="395" y="1819"/>
                      </a:cubicBezTo>
                      <a:cubicBezTo>
                        <a:pt x="389" y="1817"/>
                        <a:pt x="383" y="1811"/>
                        <a:pt x="381" y="1807"/>
                      </a:cubicBezTo>
                      <a:cubicBezTo>
                        <a:pt x="379" y="1802"/>
                        <a:pt x="378" y="1797"/>
                        <a:pt x="380" y="1792"/>
                      </a:cubicBezTo>
                      <a:cubicBezTo>
                        <a:pt x="383" y="1785"/>
                        <a:pt x="391" y="1780"/>
                        <a:pt x="400" y="1784"/>
                      </a:cubicBezTo>
                      <a:cubicBezTo>
                        <a:pt x="405" y="1787"/>
                        <a:pt x="407" y="1792"/>
                        <a:pt x="406" y="1797"/>
                      </a:cubicBezTo>
                      <a:cubicBezTo>
                        <a:pt x="404" y="1806"/>
                        <a:pt x="392" y="1806"/>
                        <a:pt x="391" y="1800"/>
                      </a:cubicBezTo>
                      <a:cubicBezTo>
                        <a:pt x="393" y="1802"/>
                        <a:pt x="397" y="1802"/>
                        <a:pt x="399" y="1800"/>
                      </a:cubicBezTo>
                      <a:cubicBezTo>
                        <a:pt x="403" y="1798"/>
                        <a:pt x="403" y="1793"/>
                        <a:pt x="400" y="1790"/>
                      </a:cubicBezTo>
                      <a:cubicBezTo>
                        <a:pt x="397" y="1787"/>
                        <a:pt x="393" y="1787"/>
                        <a:pt x="390" y="1788"/>
                      </a:cubicBezTo>
                      <a:cubicBezTo>
                        <a:pt x="384" y="1790"/>
                        <a:pt x="382" y="1798"/>
                        <a:pt x="383" y="1804"/>
                      </a:cubicBezTo>
                      <a:cubicBezTo>
                        <a:pt x="384" y="1808"/>
                        <a:pt x="388" y="1812"/>
                        <a:pt x="392" y="1815"/>
                      </a:cubicBezTo>
                      <a:cubicBezTo>
                        <a:pt x="399" y="1819"/>
                        <a:pt x="405" y="1819"/>
                        <a:pt x="413" y="1819"/>
                      </a:cubicBezTo>
                      <a:cubicBezTo>
                        <a:pt x="437" y="1819"/>
                        <a:pt x="461" y="1821"/>
                        <a:pt x="485" y="1826"/>
                      </a:cubicBezTo>
                      <a:cubicBezTo>
                        <a:pt x="489" y="1827"/>
                        <a:pt x="512" y="1834"/>
                        <a:pt x="529" y="1840"/>
                      </a:cubicBezTo>
                      <a:cubicBezTo>
                        <a:pt x="512" y="1826"/>
                        <a:pt x="500" y="1808"/>
                        <a:pt x="493" y="1787"/>
                      </a:cubicBezTo>
                      <a:cubicBezTo>
                        <a:pt x="491" y="1781"/>
                        <a:pt x="489" y="1775"/>
                        <a:pt x="488" y="1769"/>
                      </a:cubicBezTo>
                      <a:cubicBezTo>
                        <a:pt x="487" y="1760"/>
                        <a:pt x="484" y="1743"/>
                        <a:pt x="472" y="1742"/>
                      </a:cubicBezTo>
                      <a:cubicBezTo>
                        <a:pt x="467" y="1742"/>
                        <a:pt x="461" y="1745"/>
                        <a:pt x="460" y="1750"/>
                      </a:cubicBezTo>
                      <a:cubicBezTo>
                        <a:pt x="460" y="1753"/>
                        <a:pt x="461" y="1756"/>
                        <a:pt x="464" y="1758"/>
                      </a:cubicBezTo>
                      <a:cubicBezTo>
                        <a:pt x="466" y="1760"/>
                        <a:pt x="471" y="1759"/>
                        <a:pt x="472" y="1756"/>
                      </a:cubicBezTo>
                      <a:cubicBezTo>
                        <a:pt x="473" y="1753"/>
                        <a:pt x="472" y="1751"/>
                        <a:pt x="470" y="1749"/>
                      </a:cubicBezTo>
                      <a:cubicBezTo>
                        <a:pt x="475" y="1749"/>
                        <a:pt x="477" y="1758"/>
                        <a:pt x="470" y="1761"/>
                      </a:cubicBezTo>
                      <a:cubicBezTo>
                        <a:pt x="467" y="1763"/>
                        <a:pt x="462" y="1762"/>
                        <a:pt x="460" y="1759"/>
                      </a:cubicBezTo>
                      <a:cubicBezTo>
                        <a:pt x="455" y="1753"/>
                        <a:pt x="457" y="1746"/>
                        <a:pt x="462" y="1742"/>
                      </a:cubicBezTo>
                      <a:cubicBezTo>
                        <a:pt x="467" y="1738"/>
                        <a:pt x="475" y="1739"/>
                        <a:pt x="481" y="1743"/>
                      </a:cubicBezTo>
                      <a:cubicBezTo>
                        <a:pt x="483" y="1745"/>
                        <a:pt x="485" y="1747"/>
                        <a:pt x="486" y="1750"/>
                      </a:cubicBezTo>
                      <a:cubicBezTo>
                        <a:pt x="485" y="1738"/>
                        <a:pt x="485" y="1727"/>
                        <a:pt x="486" y="1718"/>
                      </a:cubicBezTo>
                      <a:cubicBezTo>
                        <a:pt x="488" y="1700"/>
                        <a:pt x="500" y="1674"/>
                        <a:pt x="497" y="1660"/>
                      </a:cubicBezTo>
                      <a:cubicBezTo>
                        <a:pt x="496" y="1657"/>
                        <a:pt x="495" y="1654"/>
                        <a:pt x="493" y="1652"/>
                      </a:cubicBezTo>
                      <a:cubicBezTo>
                        <a:pt x="489" y="1647"/>
                        <a:pt x="484" y="1643"/>
                        <a:pt x="479" y="1642"/>
                      </a:cubicBezTo>
                      <a:cubicBezTo>
                        <a:pt x="472" y="1640"/>
                        <a:pt x="466" y="1641"/>
                        <a:pt x="460" y="1645"/>
                      </a:cubicBezTo>
                      <a:cubicBezTo>
                        <a:pt x="453" y="1649"/>
                        <a:pt x="448" y="1656"/>
                        <a:pt x="446" y="1664"/>
                      </a:cubicBezTo>
                      <a:cubicBezTo>
                        <a:pt x="444" y="1671"/>
                        <a:pt x="445" y="1678"/>
                        <a:pt x="448" y="1685"/>
                      </a:cubicBezTo>
                      <a:cubicBezTo>
                        <a:pt x="452" y="1692"/>
                        <a:pt x="458" y="1697"/>
                        <a:pt x="467" y="1697"/>
                      </a:cubicBezTo>
                      <a:cubicBezTo>
                        <a:pt x="472" y="1696"/>
                        <a:pt x="477" y="1694"/>
                        <a:pt x="480" y="1690"/>
                      </a:cubicBezTo>
                      <a:cubicBezTo>
                        <a:pt x="480" y="1690"/>
                        <a:pt x="480" y="1690"/>
                        <a:pt x="480" y="1690"/>
                      </a:cubicBezTo>
                      <a:cubicBezTo>
                        <a:pt x="473" y="1697"/>
                        <a:pt x="462" y="1690"/>
                        <a:pt x="469" y="1683"/>
                      </a:cubicBezTo>
                      <a:cubicBezTo>
                        <a:pt x="472" y="1680"/>
                        <a:pt x="480" y="1679"/>
                        <a:pt x="480" y="1669"/>
                      </a:cubicBezTo>
                      <a:cubicBezTo>
                        <a:pt x="482" y="1672"/>
                        <a:pt x="483" y="1676"/>
                        <a:pt x="484" y="1680"/>
                      </a:cubicBezTo>
                      <a:cubicBezTo>
                        <a:pt x="484" y="1681"/>
                        <a:pt x="484" y="1683"/>
                        <a:pt x="483" y="1684"/>
                      </a:cubicBezTo>
                      <a:cubicBezTo>
                        <a:pt x="481" y="1692"/>
                        <a:pt x="475" y="1697"/>
                        <a:pt x="467" y="1698"/>
                      </a:cubicBezTo>
                      <a:cubicBezTo>
                        <a:pt x="458" y="1698"/>
                        <a:pt x="452" y="1693"/>
                        <a:pt x="447" y="1686"/>
                      </a:cubicBezTo>
                      <a:cubicBezTo>
                        <a:pt x="443" y="1679"/>
                        <a:pt x="442" y="1671"/>
                        <a:pt x="444" y="1663"/>
                      </a:cubicBezTo>
                      <a:cubicBezTo>
                        <a:pt x="446" y="1655"/>
                        <a:pt x="451" y="1648"/>
                        <a:pt x="459" y="1643"/>
                      </a:cubicBezTo>
                      <a:cubicBezTo>
                        <a:pt x="465" y="1639"/>
                        <a:pt x="473" y="1638"/>
                        <a:pt x="480" y="1640"/>
                      </a:cubicBezTo>
                      <a:cubicBezTo>
                        <a:pt x="486" y="1641"/>
                        <a:pt x="492" y="1645"/>
                        <a:pt x="496" y="1650"/>
                      </a:cubicBezTo>
                      <a:cubicBezTo>
                        <a:pt x="498" y="1653"/>
                        <a:pt x="499" y="1655"/>
                        <a:pt x="500" y="1659"/>
                      </a:cubicBezTo>
                      <a:cubicBezTo>
                        <a:pt x="501" y="1660"/>
                        <a:pt x="501" y="1660"/>
                        <a:pt x="501" y="1660"/>
                      </a:cubicBezTo>
                      <a:cubicBezTo>
                        <a:pt x="501" y="1660"/>
                        <a:pt x="501" y="1660"/>
                        <a:pt x="501" y="1659"/>
                      </a:cubicBezTo>
                      <a:cubicBezTo>
                        <a:pt x="501" y="1658"/>
                        <a:pt x="501" y="1658"/>
                        <a:pt x="501" y="1658"/>
                      </a:cubicBezTo>
                      <a:cubicBezTo>
                        <a:pt x="503" y="1653"/>
                        <a:pt x="506" y="1648"/>
                        <a:pt x="508" y="1643"/>
                      </a:cubicBezTo>
                      <a:cubicBezTo>
                        <a:pt x="515" y="1631"/>
                        <a:pt x="527" y="1618"/>
                        <a:pt x="542" y="1617"/>
                      </a:cubicBezTo>
                      <a:cubicBezTo>
                        <a:pt x="549" y="1617"/>
                        <a:pt x="554" y="1619"/>
                        <a:pt x="559" y="1623"/>
                      </a:cubicBezTo>
                      <a:cubicBezTo>
                        <a:pt x="561" y="1624"/>
                        <a:pt x="561" y="1624"/>
                        <a:pt x="561" y="1624"/>
                      </a:cubicBezTo>
                      <a:cubicBezTo>
                        <a:pt x="566" y="1629"/>
                        <a:pt x="569" y="1635"/>
                        <a:pt x="570" y="1643"/>
                      </a:cubicBezTo>
                      <a:cubicBezTo>
                        <a:pt x="570" y="1650"/>
                        <a:pt x="569" y="1656"/>
                        <a:pt x="564" y="1662"/>
                      </a:cubicBezTo>
                      <a:cubicBezTo>
                        <a:pt x="560" y="1667"/>
                        <a:pt x="553" y="1671"/>
                        <a:pt x="546" y="1670"/>
                      </a:cubicBezTo>
                      <a:cubicBezTo>
                        <a:pt x="541" y="1670"/>
                        <a:pt x="537" y="1667"/>
                        <a:pt x="534" y="1663"/>
                      </a:cubicBezTo>
                      <a:cubicBezTo>
                        <a:pt x="531" y="1658"/>
                        <a:pt x="530" y="1653"/>
                        <a:pt x="532" y="1648"/>
                      </a:cubicBezTo>
                      <a:cubicBezTo>
                        <a:pt x="534" y="1645"/>
                        <a:pt x="535" y="1643"/>
                        <a:pt x="537" y="1641"/>
                      </a:cubicBezTo>
                      <a:cubicBezTo>
                        <a:pt x="535" y="1643"/>
                        <a:pt x="534" y="1645"/>
                        <a:pt x="532" y="1648"/>
                      </a:cubicBezTo>
                      <a:cubicBezTo>
                        <a:pt x="531" y="1653"/>
                        <a:pt x="532" y="1658"/>
                        <a:pt x="535" y="1663"/>
                      </a:cubicBezTo>
                      <a:cubicBezTo>
                        <a:pt x="537" y="1667"/>
                        <a:pt x="541" y="1669"/>
                        <a:pt x="546" y="1669"/>
                      </a:cubicBezTo>
                      <a:cubicBezTo>
                        <a:pt x="553" y="1670"/>
                        <a:pt x="559" y="1666"/>
                        <a:pt x="563" y="1661"/>
                      </a:cubicBezTo>
                      <a:cubicBezTo>
                        <a:pt x="567" y="1655"/>
                        <a:pt x="568" y="1649"/>
                        <a:pt x="568" y="1643"/>
                      </a:cubicBezTo>
                      <a:cubicBezTo>
                        <a:pt x="567" y="1635"/>
                        <a:pt x="563" y="1630"/>
                        <a:pt x="558" y="1625"/>
                      </a:cubicBezTo>
                      <a:cubicBezTo>
                        <a:pt x="553" y="1621"/>
                        <a:pt x="548" y="1620"/>
                        <a:pt x="542" y="1620"/>
                      </a:cubicBezTo>
                      <a:cubicBezTo>
                        <a:pt x="529" y="1621"/>
                        <a:pt x="516" y="1636"/>
                        <a:pt x="511" y="1648"/>
                      </a:cubicBezTo>
                      <a:cubicBezTo>
                        <a:pt x="508" y="1654"/>
                        <a:pt x="505" y="1661"/>
                        <a:pt x="503" y="1669"/>
                      </a:cubicBezTo>
                      <a:cubicBezTo>
                        <a:pt x="504" y="1668"/>
                        <a:pt x="504" y="1667"/>
                        <a:pt x="505" y="1666"/>
                      </a:cubicBezTo>
                      <a:cubicBezTo>
                        <a:pt x="511" y="1662"/>
                        <a:pt x="519" y="1660"/>
                        <a:pt x="524" y="1664"/>
                      </a:cubicBezTo>
                      <a:cubicBezTo>
                        <a:pt x="529" y="1668"/>
                        <a:pt x="532" y="1675"/>
                        <a:pt x="527" y="1681"/>
                      </a:cubicBezTo>
                      <a:cubicBezTo>
                        <a:pt x="525" y="1684"/>
                        <a:pt x="520" y="1685"/>
                        <a:pt x="517" y="1684"/>
                      </a:cubicBezTo>
                      <a:cubicBezTo>
                        <a:pt x="510" y="1681"/>
                        <a:pt x="512" y="1672"/>
                        <a:pt x="516" y="1672"/>
                      </a:cubicBezTo>
                      <a:cubicBezTo>
                        <a:pt x="515" y="1673"/>
                        <a:pt x="514" y="1676"/>
                        <a:pt x="515" y="1678"/>
                      </a:cubicBezTo>
                      <a:cubicBezTo>
                        <a:pt x="516" y="1681"/>
                        <a:pt x="520" y="1682"/>
                        <a:pt x="523" y="1680"/>
                      </a:cubicBezTo>
                      <a:cubicBezTo>
                        <a:pt x="526" y="1678"/>
                        <a:pt x="527" y="1675"/>
                        <a:pt x="526" y="1673"/>
                      </a:cubicBezTo>
                      <a:cubicBezTo>
                        <a:pt x="525" y="1667"/>
                        <a:pt x="519" y="1665"/>
                        <a:pt x="515" y="1665"/>
                      </a:cubicBezTo>
                      <a:cubicBezTo>
                        <a:pt x="511" y="1666"/>
                        <a:pt x="508" y="1668"/>
                        <a:pt x="505" y="1671"/>
                      </a:cubicBezTo>
                      <a:cubicBezTo>
                        <a:pt x="495" y="1681"/>
                        <a:pt x="488" y="1722"/>
                        <a:pt x="489" y="1736"/>
                      </a:cubicBezTo>
                      <a:cubicBezTo>
                        <a:pt x="493" y="1722"/>
                        <a:pt x="500" y="1709"/>
                        <a:pt x="511" y="1698"/>
                      </a:cubicBezTo>
                      <a:cubicBezTo>
                        <a:pt x="537" y="1674"/>
                        <a:pt x="585" y="1665"/>
                        <a:pt x="609" y="1696"/>
                      </a:cubicBezTo>
                      <a:cubicBezTo>
                        <a:pt x="617" y="1706"/>
                        <a:pt x="619" y="1721"/>
                        <a:pt x="610" y="1731"/>
                      </a:cubicBezTo>
                      <a:cubicBezTo>
                        <a:pt x="604" y="1739"/>
                        <a:pt x="593" y="1742"/>
                        <a:pt x="584" y="1737"/>
                      </a:cubicBezTo>
                      <a:cubicBezTo>
                        <a:pt x="575" y="1732"/>
                        <a:pt x="571" y="1723"/>
                        <a:pt x="574" y="1713"/>
                      </a:cubicBezTo>
                      <a:cubicBezTo>
                        <a:pt x="575" y="1707"/>
                        <a:pt x="579" y="1703"/>
                        <a:pt x="585" y="1701"/>
                      </a:cubicBezTo>
                      <a:cubicBezTo>
                        <a:pt x="587" y="1700"/>
                        <a:pt x="589" y="1700"/>
                        <a:pt x="591" y="1700"/>
                      </a:cubicBezTo>
                      <a:cubicBezTo>
                        <a:pt x="596" y="1700"/>
                        <a:pt x="601" y="1702"/>
                        <a:pt x="604" y="1707"/>
                      </a:cubicBezTo>
                      <a:cubicBezTo>
                        <a:pt x="609" y="1714"/>
                        <a:pt x="607" y="1724"/>
                        <a:pt x="600" y="1729"/>
                      </a:cubicBezTo>
                      <a:cubicBezTo>
                        <a:pt x="592" y="1733"/>
                        <a:pt x="583" y="1731"/>
                        <a:pt x="578" y="1724"/>
                      </a:cubicBezTo>
                      <a:cubicBezTo>
                        <a:pt x="575" y="1720"/>
                        <a:pt x="575" y="1715"/>
                        <a:pt x="576" y="1711"/>
                      </a:cubicBezTo>
                      <a:cubicBezTo>
                        <a:pt x="576" y="1712"/>
                        <a:pt x="575" y="1713"/>
                        <a:pt x="575" y="1713"/>
                      </a:cubicBezTo>
                      <a:cubicBezTo>
                        <a:pt x="573" y="1722"/>
                        <a:pt x="577" y="1730"/>
                        <a:pt x="585" y="1735"/>
                      </a:cubicBezTo>
                      <a:cubicBezTo>
                        <a:pt x="593" y="1739"/>
                        <a:pt x="602" y="1736"/>
                        <a:pt x="608" y="1729"/>
                      </a:cubicBezTo>
                      <a:cubicBezTo>
                        <a:pt x="615" y="1720"/>
                        <a:pt x="612" y="1707"/>
                        <a:pt x="606" y="1698"/>
                      </a:cubicBezTo>
                      <a:cubicBezTo>
                        <a:pt x="583" y="1670"/>
                        <a:pt x="539" y="1680"/>
                        <a:pt x="515" y="1702"/>
                      </a:cubicBezTo>
                      <a:cubicBezTo>
                        <a:pt x="492" y="1725"/>
                        <a:pt x="489" y="1755"/>
                        <a:pt x="499" y="1786"/>
                      </a:cubicBezTo>
                      <a:cubicBezTo>
                        <a:pt x="520" y="1847"/>
                        <a:pt x="581" y="1870"/>
                        <a:pt x="641" y="1872"/>
                      </a:cubicBezTo>
                      <a:cubicBezTo>
                        <a:pt x="663" y="1873"/>
                        <a:pt x="680" y="1871"/>
                        <a:pt x="701" y="1864"/>
                      </a:cubicBezTo>
                      <a:cubicBezTo>
                        <a:pt x="722" y="1857"/>
                        <a:pt x="742" y="1844"/>
                        <a:pt x="751" y="1828"/>
                      </a:cubicBezTo>
                      <a:cubicBezTo>
                        <a:pt x="751" y="1827"/>
                        <a:pt x="751" y="1827"/>
                        <a:pt x="751" y="1827"/>
                      </a:cubicBezTo>
                      <a:cubicBezTo>
                        <a:pt x="744" y="1838"/>
                        <a:pt x="731" y="1846"/>
                        <a:pt x="719" y="1850"/>
                      </a:cubicBezTo>
                      <a:cubicBezTo>
                        <a:pt x="696" y="1857"/>
                        <a:pt x="661" y="1852"/>
                        <a:pt x="642" y="1837"/>
                      </a:cubicBezTo>
                      <a:cubicBezTo>
                        <a:pt x="644" y="1836"/>
                        <a:pt x="645" y="1834"/>
                        <a:pt x="645" y="1833"/>
                      </a:cubicBezTo>
                      <a:cubicBezTo>
                        <a:pt x="664" y="1848"/>
                        <a:pt x="695" y="1852"/>
                        <a:pt x="718" y="1846"/>
                      </a:cubicBezTo>
                      <a:cubicBezTo>
                        <a:pt x="733" y="1842"/>
                        <a:pt x="752" y="1830"/>
                        <a:pt x="754" y="1813"/>
                      </a:cubicBezTo>
                      <a:cubicBezTo>
                        <a:pt x="755" y="1808"/>
                        <a:pt x="754" y="1804"/>
                        <a:pt x="752" y="1799"/>
                      </a:cubicBezTo>
                      <a:cubicBezTo>
                        <a:pt x="749" y="1795"/>
                        <a:pt x="746" y="1792"/>
                        <a:pt x="741" y="1790"/>
                      </a:cubicBezTo>
                      <a:cubicBezTo>
                        <a:pt x="737" y="1789"/>
                        <a:pt x="733" y="1789"/>
                        <a:pt x="729" y="1791"/>
                      </a:cubicBezTo>
                      <a:cubicBezTo>
                        <a:pt x="725" y="1794"/>
                        <a:pt x="722" y="1797"/>
                        <a:pt x="721" y="1801"/>
                      </a:cubicBezTo>
                      <a:cubicBezTo>
                        <a:pt x="721" y="1805"/>
                        <a:pt x="721" y="1809"/>
                        <a:pt x="724" y="1811"/>
                      </a:cubicBezTo>
                      <a:cubicBezTo>
                        <a:pt x="726" y="1812"/>
                        <a:pt x="727" y="1813"/>
                        <a:pt x="729" y="1813"/>
                      </a:cubicBezTo>
                      <a:cubicBezTo>
                        <a:pt x="731" y="1813"/>
                        <a:pt x="732" y="1813"/>
                        <a:pt x="734" y="1812"/>
                      </a:cubicBezTo>
                      <a:cubicBezTo>
                        <a:pt x="735" y="1811"/>
                        <a:pt x="736" y="1810"/>
                        <a:pt x="736" y="1809"/>
                      </a:cubicBezTo>
                      <a:cubicBezTo>
                        <a:pt x="736" y="1807"/>
                        <a:pt x="736" y="1806"/>
                        <a:pt x="735" y="1806"/>
                      </a:cubicBezTo>
                      <a:cubicBezTo>
                        <a:pt x="736" y="1806"/>
                        <a:pt x="736" y="1807"/>
                        <a:pt x="736" y="1809"/>
                      </a:cubicBezTo>
                      <a:cubicBezTo>
                        <a:pt x="736" y="1810"/>
                        <a:pt x="735" y="1811"/>
                        <a:pt x="734" y="1812"/>
                      </a:cubicBezTo>
                      <a:cubicBezTo>
                        <a:pt x="732" y="1813"/>
                        <a:pt x="731" y="1814"/>
                        <a:pt x="729" y="1814"/>
                      </a:cubicBezTo>
                      <a:cubicBezTo>
                        <a:pt x="727" y="1813"/>
                        <a:pt x="726" y="1813"/>
                        <a:pt x="724" y="1812"/>
                      </a:cubicBezTo>
                      <a:cubicBezTo>
                        <a:pt x="721" y="1809"/>
                        <a:pt x="720" y="1805"/>
                        <a:pt x="720" y="1801"/>
                      </a:cubicBezTo>
                      <a:cubicBezTo>
                        <a:pt x="721" y="1796"/>
                        <a:pt x="724" y="1793"/>
                        <a:pt x="728" y="1790"/>
                      </a:cubicBezTo>
                      <a:cubicBezTo>
                        <a:pt x="732" y="1788"/>
                        <a:pt x="737" y="1788"/>
                        <a:pt x="741" y="1789"/>
                      </a:cubicBezTo>
                      <a:cubicBezTo>
                        <a:pt x="747" y="1791"/>
                        <a:pt x="750" y="1794"/>
                        <a:pt x="753" y="1799"/>
                      </a:cubicBezTo>
                      <a:cubicBezTo>
                        <a:pt x="755" y="1802"/>
                        <a:pt x="756" y="1804"/>
                        <a:pt x="756" y="1807"/>
                      </a:cubicBezTo>
                      <a:cubicBezTo>
                        <a:pt x="756" y="1805"/>
                        <a:pt x="756" y="1802"/>
                        <a:pt x="756" y="1800"/>
                      </a:cubicBezTo>
                      <a:cubicBezTo>
                        <a:pt x="753" y="1786"/>
                        <a:pt x="747" y="1777"/>
                        <a:pt x="738" y="1767"/>
                      </a:cubicBezTo>
                      <a:cubicBezTo>
                        <a:pt x="727" y="1754"/>
                        <a:pt x="716" y="1749"/>
                        <a:pt x="701" y="1742"/>
                      </a:cubicBezTo>
                      <a:cubicBezTo>
                        <a:pt x="674" y="1731"/>
                        <a:pt x="639" y="1724"/>
                        <a:pt x="623" y="1696"/>
                      </a:cubicBezTo>
                      <a:cubicBezTo>
                        <a:pt x="621" y="1692"/>
                        <a:pt x="619" y="1688"/>
                        <a:pt x="618" y="1683"/>
                      </a:cubicBezTo>
                      <a:cubicBezTo>
                        <a:pt x="617" y="1679"/>
                        <a:pt x="616" y="1672"/>
                        <a:pt x="615" y="1667"/>
                      </a:cubicBezTo>
                      <a:cubicBezTo>
                        <a:pt x="611" y="1654"/>
                        <a:pt x="600" y="1651"/>
                        <a:pt x="594" y="1655"/>
                      </a:cubicBezTo>
                      <a:cubicBezTo>
                        <a:pt x="591" y="1657"/>
                        <a:pt x="589" y="1660"/>
                        <a:pt x="589" y="1663"/>
                      </a:cubicBezTo>
                      <a:cubicBezTo>
                        <a:pt x="588" y="1666"/>
                        <a:pt x="590" y="1668"/>
                        <a:pt x="592" y="1670"/>
                      </a:cubicBezTo>
                      <a:cubicBezTo>
                        <a:pt x="595" y="1671"/>
                        <a:pt x="599" y="1670"/>
                        <a:pt x="600" y="1667"/>
                      </a:cubicBezTo>
                      <a:cubicBezTo>
                        <a:pt x="601" y="1665"/>
                        <a:pt x="600" y="1662"/>
                        <a:pt x="598" y="1661"/>
                      </a:cubicBezTo>
                      <a:cubicBezTo>
                        <a:pt x="601" y="1661"/>
                        <a:pt x="603" y="1665"/>
                        <a:pt x="602" y="1667"/>
                      </a:cubicBezTo>
                      <a:cubicBezTo>
                        <a:pt x="602" y="1669"/>
                        <a:pt x="600" y="1672"/>
                        <a:pt x="598" y="1672"/>
                      </a:cubicBezTo>
                      <a:cubicBezTo>
                        <a:pt x="590" y="1675"/>
                        <a:pt x="584" y="1666"/>
                        <a:pt x="586" y="1660"/>
                      </a:cubicBezTo>
                      <a:cubicBezTo>
                        <a:pt x="588" y="1655"/>
                        <a:pt x="592" y="1652"/>
                        <a:pt x="597" y="1651"/>
                      </a:cubicBezTo>
                      <a:cubicBezTo>
                        <a:pt x="604" y="1649"/>
                        <a:pt x="611" y="1654"/>
                        <a:pt x="615" y="1662"/>
                      </a:cubicBezTo>
                      <a:cubicBezTo>
                        <a:pt x="615" y="1659"/>
                        <a:pt x="615" y="1656"/>
                        <a:pt x="615" y="1653"/>
                      </a:cubicBezTo>
                      <a:cubicBezTo>
                        <a:pt x="613" y="1649"/>
                        <a:pt x="609" y="1643"/>
                        <a:pt x="603" y="1641"/>
                      </a:cubicBezTo>
                      <a:cubicBezTo>
                        <a:pt x="594" y="1638"/>
                        <a:pt x="585" y="1644"/>
                        <a:pt x="581" y="1653"/>
                      </a:cubicBezTo>
                      <a:cubicBezTo>
                        <a:pt x="578" y="1659"/>
                        <a:pt x="577" y="1665"/>
                        <a:pt x="570" y="1669"/>
                      </a:cubicBezTo>
                      <a:cubicBezTo>
                        <a:pt x="565" y="1673"/>
                        <a:pt x="559" y="1674"/>
                        <a:pt x="552" y="1671"/>
                      </a:cubicBezTo>
                      <a:cubicBezTo>
                        <a:pt x="572" y="1669"/>
                        <a:pt x="568" y="1655"/>
                        <a:pt x="576" y="1644"/>
                      </a:cubicBezTo>
                      <a:cubicBezTo>
                        <a:pt x="581" y="1637"/>
                        <a:pt x="588" y="1632"/>
                        <a:pt x="595" y="1633"/>
                      </a:cubicBezTo>
                      <a:cubicBezTo>
                        <a:pt x="603" y="1633"/>
                        <a:pt x="613" y="1639"/>
                        <a:pt x="615" y="1650"/>
                      </a:cubicBezTo>
                      <a:cubicBezTo>
                        <a:pt x="615" y="1649"/>
                        <a:pt x="615" y="1648"/>
                        <a:pt x="615" y="1647"/>
                      </a:cubicBezTo>
                      <a:cubicBezTo>
                        <a:pt x="616" y="1631"/>
                        <a:pt x="624" y="1619"/>
                        <a:pt x="639" y="1612"/>
                      </a:cubicBezTo>
                      <a:cubicBezTo>
                        <a:pt x="642" y="1610"/>
                        <a:pt x="645" y="1609"/>
                        <a:pt x="648" y="1609"/>
                      </a:cubicBezTo>
                      <a:cubicBezTo>
                        <a:pt x="648" y="1609"/>
                        <a:pt x="648" y="1611"/>
                        <a:pt x="648" y="1611"/>
                      </a:cubicBezTo>
                      <a:cubicBezTo>
                        <a:pt x="646" y="1612"/>
                        <a:pt x="643" y="1613"/>
                        <a:pt x="640" y="1614"/>
                      </a:cubicBezTo>
                      <a:cubicBezTo>
                        <a:pt x="626" y="1622"/>
                        <a:pt x="620" y="1633"/>
                        <a:pt x="618" y="1648"/>
                      </a:cubicBezTo>
                      <a:cubicBezTo>
                        <a:pt x="618" y="1650"/>
                        <a:pt x="618" y="1652"/>
                        <a:pt x="618" y="1653"/>
                      </a:cubicBezTo>
                      <a:cubicBezTo>
                        <a:pt x="620" y="1648"/>
                        <a:pt x="623" y="1643"/>
                        <a:pt x="627" y="1639"/>
                      </a:cubicBezTo>
                      <a:cubicBezTo>
                        <a:pt x="630" y="1637"/>
                        <a:pt x="633" y="1635"/>
                        <a:pt x="637" y="1634"/>
                      </a:cubicBezTo>
                      <a:cubicBezTo>
                        <a:pt x="640" y="1633"/>
                        <a:pt x="643" y="1633"/>
                        <a:pt x="647" y="1633"/>
                      </a:cubicBezTo>
                      <a:cubicBezTo>
                        <a:pt x="656" y="1635"/>
                        <a:pt x="662" y="1642"/>
                        <a:pt x="660" y="1652"/>
                      </a:cubicBezTo>
                      <a:cubicBezTo>
                        <a:pt x="659" y="1655"/>
                        <a:pt x="657" y="1658"/>
                        <a:pt x="654" y="1660"/>
                      </a:cubicBezTo>
                      <a:cubicBezTo>
                        <a:pt x="652" y="1661"/>
                        <a:pt x="650" y="1662"/>
                        <a:pt x="648" y="1662"/>
                      </a:cubicBezTo>
                      <a:cubicBezTo>
                        <a:pt x="645" y="1662"/>
                        <a:pt x="642" y="1661"/>
                        <a:pt x="640" y="1658"/>
                      </a:cubicBezTo>
                      <a:cubicBezTo>
                        <a:pt x="638" y="1657"/>
                        <a:pt x="638" y="1656"/>
                        <a:pt x="637" y="1655"/>
                      </a:cubicBezTo>
                      <a:cubicBezTo>
                        <a:pt x="637" y="1654"/>
                        <a:pt x="637" y="1653"/>
                        <a:pt x="637" y="1652"/>
                      </a:cubicBezTo>
                      <a:cubicBezTo>
                        <a:pt x="636" y="1649"/>
                        <a:pt x="638" y="1647"/>
                        <a:pt x="640" y="1645"/>
                      </a:cubicBezTo>
                      <a:cubicBezTo>
                        <a:pt x="642" y="1645"/>
                        <a:pt x="644" y="1644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4" y="1645"/>
                        <a:pt x="642" y="1645"/>
                        <a:pt x="641" y="1646"/>
                      </a:cubicBezTo>
                      <a:cubicBezTo>
                        <a:pt x="638" y="1647"/>
                        <a:pt x="637" y="1649"/>
                        <a:pt x="637" y="1651"/>
                      </a:cubicBezTo>
                      <a:cubicBezTo>
                        <a:pt x="637" y="1652"/>
                        <a:pt x="638" y="1653"/>
                        <a:pt x="638" y="1654"/>
                      </a:cubicBezTo>
                      <a:cubicBezTo>
                        <a:pt x="639" y="1656"/>
                        <a:pt x="639" y="1657"/>
                        <a:pt x="640" y="1658"/>
                      </a:cubicBezTo>
                      <a:cubicBezTo>
                        <a:pt x="643" y="1659"/>
                        <a:pt x="645" y="1660"/>
                        <a:pt x="648" y="1660"/>
                      </a:cubicBezTo>
                      <a:cubicBezTo>
                        <a:pt x="650" y="1660"/>
                        <a:pt x="651" y="1659"/>
                        <a:pt x="653" y="1658"/>
                      </a:cubicBezTo>
                      <a:cubicBezTo>
                        <a:pt x="655" y="1657"/>
                        <a:pt x="657" y="1654"/>
                        <a:pt x="658" y="1651"/>
                      </a:cubicBezTo>
                      <a:cubicBezTo>
                        <a:pt x="659" y="1643"/>
                        <a:pt x="654" y="1637"/>
                        <a:pt x="646" y="1636"/>
                      </a:cubicBezTo>
                      <a:cubicBezTo>
                        <a:pt x="643" y="1636"/>
                        <a:pt x="641" y="1636"/>
                        <a:pt x="638" y="1637"/>
                      </a:cubicBezTo>
                      <a:cubicBezTo>
                        <a:pt x="634" y="1638"/>
                        <a:pt x="632" y="1640"/>
                        <a:pt x="630" y="1642"/>
                      </a:cubicBezTo>
                      <a:cubicBezTo>
                        <a:pt x="627" y="1644"/>
                        <a:pt x="625" y="1647"/>
                        <a:pt x="624" y="1650"/>
                      </a:cubicBezTo>
                      <a:cubicBezTo>
                        <a:pt x="621" y="1654"/>
                        <a:pt x="620" y="1660"/>
                        <a:pt x="620" y="1665"/>
                      </a:cubicBezTo>
                      <a:cubicBezTo>
                        <a:pt x="620" y="1675"/>
                        <a:pt x="623" y="1686"/>
                        <a:pt x="627" y="1694"/>
                      </a:cubicBezTo>
                      <a:cubicBezTo>
                        <a:pt x="640" y="1717"/>
                        <a:pt x="669" y="1725"/>
                        <a:pt x="693" y="1734"/>
                      </a:cubicBezTo>
                      <a:cubicBezTo>
                        <a:pt x="689" y="1732"/>
                        <a:pt x="685" y="1730"/>
                        <a:pt x="682" y="1728"/>
                      </a:cubicBezTo>
                      <a:cubicBezTo>
                        <a:pt x="670" y="1720"/>
                        <a:pt x="662" y="1702"/>
                        <a:pt x="668" y="1689"/>
                      </a:cubicBezTo>
                      <a:cubicBezTo>
                        <a:pt x="673" y="1680"/>
                        <a:pt x="681" y="1674"/>
                        <a:pt x="678" y="1663"/>
                      </a:cubicBezTo>
                      <a:cubicBezTo>
                        <a:pt x="686" y="1664"/>
                        <a:pt x="693" y="1675"/>
                        <a:pt x="691" y="1686"/>
                      </a:cubicBezTo>
                      <a:cubicBezTo>
                        <a:pt x="689" y="1699"/>
                        <a:pt x="676" y="1712"/>
                        <a:pt x="686" y="1724"/>
                      </a:cubicBezTo>
                      <a:cubicBezTo>
                        <a:pt x="692" y="1731"/>
                        <a:pt x="701" y="1734"/>
                        <a:pt x="702" y="1737"/>
                      </a:cubicBezTo>
                      <a:cubicBezTo>
                        <a:pt x="702" y="1737"/>
                        <a:pt x="701" y="1737"/>
                        <a:pt x="701" y="1737"/>
                      </a:cubicBezTo>
                      <a:cubicBezTo>
                        <a:pt x="702" y="1737"/>
                        <a:pt x="702" y="1738"/>
                        <a:pt x="703" y="1738"/>
                      </a:cubicBezTo>
                      <a:cubicBezTo>
                        <a:pt x="719" y="1745"/>
                        <a:pt x="729" y="1751"/>
                        <a:pt x="741" y="1764"/>
                      </a:cubicBezTo>
                      <a:cubicBezTo>
                        <a:pt x="750" y="1775"/>
                        <a:pt x="756" y="1785"/>
                        <a:pt x="758" y="1800"/>
                      </a:cubicBezTo>
                      <a:cubicBezTo>
                        <a:pt x="759" y="1810"/>
                        <a:pt x="757" y="1820"/>
                        <a:pt x="752" y="1829"/>
                      </a:cubicBezTo>
                      <a:cubicBezTo>
                        <a:pt x="743" y="1846"/>
                        <a:pt x="723" y="1859"/>
                        <a:pt x="701" y="1867"/>
                      </a:cubicBezTo>
                      <a:cubicBezTo>
                        <a:pt x="693" y="1870"/>
                        <a:pt x="685" y="1872"/>
                        <a:pt x="677" y="1874"/>
                      </a:cubicBezTo>
                      <a:cubicBezTo>
                        <a:pt x="661" y="1877"/>
                        <a:pt x="646" y="1875"/>
                        <a:pt x="632" y="1881"/>
                      </a:cubicBezTo>
                      <a:cubicBezTo>
                        <a:pt x="625" y="1884"/>
                        <a:pt x="618" y="1889"/>
                        <a:pt x="615" y="1896"/>
                      </a:cubicBezTo>
                      <a:cubicBezTo>
                        <a:pt x="613" y="1899"/>
                        <a:pt x="614" y="1906"/>
                        <a:pt x="618" y="1908"/>
                      </a:cubicBezTo>
                      <a:cubicBezTo>
                        <a:pt x="620" y="1909"/>
                        <a:pt x="622" y="1908"/>
                        <a:pt x="623" y="1907"/>
                      </a:cubicBezTo>
                      <a:cubicBezTo>
                        <a:pt x="624" y="1906"/>
                        <a:pt x="624" y="1904"/>
                        <a:pt x="623" y="1903"/>
                      </a:cubicBezTo>
                      <a:cubicBezTo>
                        <a:pt x="622" y="1902"/>
                        <a:pt x="621" y="1902"/>
                        <a:pt x="620" y="1902"/>
                      </a:cubicBezTo>
                      <a:cubicBezTo>
                        <a:pt x="619" y="1902"/>
                        <a:pt x="618" y="1903"/>
                        <a:pt x="619" y="1905"/>
                      </a:cubicBezTo>
                      <a:cubicBezTo>
                        <a:pt x="619" y="1905"/>
                        <a:pt x="620" y="1906"/>
                        <a:pt x="620" y="1906"/>
                      </a:cubicBezTo>
                      <a:cubicBezTo>
                        <a:pt x="619" y="1907"/>
                        <a:pt x="618" y="1906"/>
                        <a:pt x="618" y="1906"/>
                      </a:cubicBezTo>
                      <a:cubicBezTo>
                        <a:pt x="616" y="1904"/>
                        <a:pt x="616" y="1903"/>
                        <a:pt x="617" y="1901"/>
                      </a:cubicBezTo>
                      <a:cubicBezTo>
                        <a:pt x="619" y="1899"/>
                        <a:pt x="622" y="1898"/>
                        <a:pt x="624" y="1900"/>
                      </a:cubicBezTo>
                      <a:cubicBezTo>
                        <a:pt x="626" y="1901"/>
                        <a:pt x="627" y="1903"/>
                        <a:pt x="627" y="1905"/>
                      </a:cubicBezTo>
                      <a:cubicBezTo>
                        <a:pt x="628" y="1907"/>
                        <a:pt x="627" y="1908"/>
                        <a:pt x="625" y="1910"/>
                      </a:cubicBezTo>
                      <a:cubicBezTo>
                        <a:pt x="624" y="1912"/>
                        <a:pt x="621" y="1912"/>
                        <a:pt x="618" y="1911"/>
                      </a:cubicBezTo>
                      <a:cubicBezTo>
                        <a:pt x="613" y="1909"/>
                        <a:pt x="612" y="1904"/>
                        <a:pt x="613" y="1899"/>
                      </a:cubicBezTo>
                      <a:cubicBezTo>
                        <a:pt x="613" y="1896"/>
                        <a:pt x="614" y="1894"/>
                        <a:pt x="616" y="1892"/>
                      </a:cubicBezTo>
                      <a:cubicBezTo>
                        <a:pt x="608" y="1900"/>
                        <a:pt x="607" y="1909"/>
                        <a:pt x="609" y="1918"/>
                      </a:cubicBezTo>
                      <a:cubicBezTo>
                        <a:pt x="610" y="1924"/>
                        <a:pt x="613" y="1929"/>
                        <a:pt x="619" y="1932"/>
                      </a:cubicBezTo>
                      <a:cubicBezTo>
                        <a:pt x="619" y="1932"/>
                        <a:pt x="619" y="1932"/>
                        <a:pt x="619" y="1932"/>
                      </a:cubicBezTo>
                      <a:cubicBezTo>
                        <a:pt x="614" y="1928"/>
                        <a:pt x="614" y="1921"/>
                        <a:pt x="621" y="1919"/>
                      </a:cubicBezTo>
                      <a:cubicBezTo>
                        <a:pt x="627" y="1916"/>
                        <a:pt x="638" y="1921"/>
                        <a:pt x="644" y="1907"/>
                      </a:cubicBezTo>
                      <a:close/>
                      <a:moveTo>
                        <a:pt x="347" y="2116"/>
                      </a:moveTo>
                      <a:cubicBezTo>
                        <a:pt x="375" y="2111"/>
                        <a:pt x="386" y="2090"/>
                        <a:pt x="398" y="2084"/>
                      </a:cubicBezTo>
                      <a:cubicBezTo>
                        <a:pt x="411" y="2077"/>
                        <a:pt x="420" y="2092"/>
                        <a:pt x="408" y="2103"/>
                      </a:cubicBezTo>
                      <a:cubicBezTo>
                        <a:pt x="394" y="2115"/>
                        <a:pt x="369" y="2119"/>
                        <a:pt x="347" y="2116"/>
                      </a:cubicBezTo>
                      <a:close/>
                      <a:moveTo>
                        <a:pt x="478" y="2179"/>
                      </a:moveTo>
                      <a:cubicBezTo>
                        <a:pt x="486" y="2188"/>
                        <a:pt x="492" y="2215"/>
                        <a:pt x="485" y="2230"/>
                      </a:cubicBezTo>
                      <a:cubicBezTo>
                        <a:pt x="479" y="2244"/>
                        <a:pt x="466" y="2243"/>
                        <a:pt x="470" y="2225"/>
                      </a:cubicBezTo>
                      <a:cubicBezTo>
                        <a:pt x="473" y="2212"/>
                        <a:pt x="483" y="2192"/>
                        <a:pt x="478" y="2179"/>
                      </a:cubicBezTo>
                      <a:close/>
                      <a:moveTo>
                        <a:pt x="486" y="2042"/>
                      </a:moveTo>
                      <a:cubicBezTo>
                        <a:pt x="484" y="2041"/>
                        <a:pt x="482" y="2042"/>
                        <a:pt x="481" y="2044"/>
                      </a:cubicBezTo>
                      <a:cubicBezTo>
                        <a:pt x="480" y="2046"/>
                        <a:pt x="481" y="2049"/>
                        <a:pt x="483" y="2049"/>
                      </a:cubicBezTo>
                      <a:cubicBezTo>
                        <a:pt x="485" y="2050"/>
                        <a:pt x="488" y="2049"/>
                        <a:pt x="488" y="2047"/>
                      </a:cubicBezTo>
                      <a:cubicBezTo>
                        <a:pt x="489" y="2045"/>
                        <a:pt x="488" y="2043"/>
                        <a:pt x="486" y="2042"/>
                      </a:cubicBezTo>
                      <a:close/>
                      <a:moveTo>
                        <a:pt x="465" y="2104"/>
                      </a:moveTo>
                      <a:cubicBezTo>
                        <a:pt x="458" y="2098"/>
                        <a:pt x="467" y="2089"/>
                        <a:pt x="469" y="2085"/>
                      </a:cubicBezTo>
                      <a:cubicBezTo>
                        <a:pt x="471" y="2082"/>
                        <a:pt x="471" y="2080"/>
                        <a:pt x="470" y="2077"/>
                      </a:cubicBezTo>
                      <a:cubicBezTo>
                        <a:pt x="473" y="2080"/>
                        <a:pt x="478" y="2088"/>
                        <a:pt x="478" y="2092"/>
                      </a:cubicBezTo>
                      <a:cubicBezTo>
                        <a:pt x="479" y="2099"/>
                        <a:pt x="476" y="2104"/>
                        <a:pt x="468" y="2105"/>
                      </a:cubicBezTo>
                      <a:cubicBezTo>
                        <a:pt x="471" y="2103"/>
                        <a:pt x="473" y="2098"/>
                        <a:pt x="472" y="2094"/>
                      </a:cubicBezTo>
                      <a:cubicBezTo>
                        <a:pt x="471" y="2096"/>
                        <a:pt x="469" y="2101"/>
                        <a:pt x="465" y="2104"/>
                      </a:cubicBezTo>
                      <a:close/>
                      <a:moveTo>
                        <a:pt x="500" y="2058"/>
                      </a:moveTo>
                      <a:cubicBezTo>
                        <a:pt x="496" y="2057"/>
                        <a:pt x="492" y="2059"/>
                        <a:pt x="490" y="2063"/>
                      </a:cubicBezTo>
                      <a:cubicBezTo>
                        <a:pt x="489" y="2067"/>
                        <a:pt x="491" y="2071"/>
                        <a:pt x="495" y="2072"/>
                      </a:cubicBezTo>
                      <a:cubicBezTo>
                        <a:pt x="499" y="2074"/>
                        <a:pt x="503" y="2072"/>
                        <a:pt x="504" y="2068"/>
                      </a:cubicBezTo>
                      <a:cubicBezTo>
                        <a:pt x="506" y="2064"/>
                        <a:pt x="504" y="2059"/>
                        <a:pt x="500" y="2058"/>
                      </a:cubicBezTo>
                      <a:close/>
                      <a:moveTo>
                        <a:pt x="494" y="2047"/>
                      </a:moveTo>
                      <a:cubicBezTo>
                        <a:pt x="491" y="2046"/>
                        <a:pt x="489" y="2048"/>
                        <a:pt x="488" y="2050"/>
                      </a:cubicBezTo>
                      <a:cubicBezTo>
                        <a:pt x="487" y="2053"/>
                        <a:pt x="488" y="2056"/>
                        <a:pt x="491" y="2057"/>
                      </a:cubicBezTo>
                      <a:cubicBezTo>
                        <a:pt x="493" y="2058"/>
                        <a:pt x="496" y="2056"/>
                        <a:pt x="497" y="2054"/>
                      </a:cubicBezTo>
                      <a:cubicBezTo>
                        <a:pt x="498" y="2051"/>
                        <a:pt x="496" y="2048"/>
                        <a:pt x="494" y="2047"/>
                      </a:cubicBezTo>
                      <a:close/>
                      <a:moveTo>
                        <a:pt x="469" y="2161"/>
                      </a:moveTo>
                      <a:cubicBezTo>
                        <a:pt x="468" y="2158"/>
                        <a:pt x="466" y="2156"/>
                        <a:pt x="463" y="2155"/>
                      </a:cubicBezTo>
                      <a:cubicBezTo>
                        <a:pt x="460" y="2154"/>
                        <a:pt x="455" y="2154"/>
                        <a:pt x="452" y="2158"/>
                      </a:cubicBezTo>
                      <a:cubicBezTo>
                        <a:pt x="448" y="2162"/>
                        <a:pt x="449" y="2168"/>
                        <a:pt x="452" y="2171"/>
                      </a:cubicBezTo>
                      <a:cubicBezTo>
                        <a:pt x="457" y="2177"/>
                        <a:pt x="462" y="2173"/>
                        <a:pt x="467" y="2174"/>
                      </a:cubicBezTo>
                      <a:cubicBezTo>
                        <a:pt x="472" y="2175"/>
                        <a:pt x="476" y="2181"/>
                        <a:pt x="476" y="2188"/>
                      </a:cubicBezTo>
                      <a:cubicBezTo>
                        <a:pt x="477" y="2196"/>
                        <a:pt x="473" y="2203"/>
                        <a:pt x="465" y="2206"/>
                      </a:cubicBezTo>
                      <a:cubicBezTo>
                        <a:pt x="461" y="2208"/>
                        <a:pt x="455" y="2207"/>
                        <a:pt x="453" y="2202"/>
                      </a:cubicBezTo>
                      <a:cubicBezTo>
                        <a:pt x="458" y="2204"/>
                        <a:pt x="464" y="2199"/>
                        <a:pt x="461" y="2193"/>
                      </a:cubicBezTo>
                      <a:cubicBezTo>
                        <a:pt x="460" y="2189"/>
                        <a:pt x="453" y="2185"/>
                        <a:pt x="447" y="2180"/>
                      </a:cubicBezTo>
                      <a:cubicBezTo>
                        <a:pt x="441" y="2175"/>
                        <a:pt x="436" y="2169"/>
                        <a:pt x="434" y="2163"/>
                      </a:cubicBezTo>
                      <a:cubicBezTo>
                        <a:pt x="431" y="2149"/>
                        <a:pt x="441" y="2136"/>
                        <a:pt x="455" y="2135"/>
                      </a:cubicBezTo>
                      <a:cubicBezTo>
                        <a:pt x="462" y="2135"/>
                        <a:pt x="468" y="2139"/>
                        <a:pt x="473" y="2143"/>
                      </a:cubicBezTo>
                      <a:cubicBezTo>
                        <a:pt x="479" y="2148"/>
                        <a:pt x="489" y="2164"/>
                        <a:pt x="499" y="2165"/>
                      </a:cubicBezTo>
                      <a:cubicBezTo>
                        <a:pt x="505" y="2165"/>
                        <a:pt x="509" y="2161"/>
                        <a:pt x="508" y="2156"/>
                      </a:cubicBezTo>
                      <a:cubicBezTo>
                        <a:pt x="513" y="2157"/>
                        <a:pt x="515" y="2165"/>
                        <a:pt x="512" y="2171"/>
                      </a:cubicBezTo>
                      <a:cubicBezTo>
                        <a:pt x="507" y="2181"/>
                        <a:pt x="491" y="2185"/>
                        <a:pt x="479" y="2176"/>
                      </a:cubicBezTo>
                      <a:cubicBezTo>
                        <a:pt x="475" y="2173"/>
                        <a:pt x="472" y="2168"/>
                        <a:pt x="469" y="2161"/>
                      </a:cubicBezTo>
                      <a:close/>
                      <a:moveTo>
                        <a:pt x="431" y="2286"/>
                      </a:moveTo>
                      <a:cubicBezTo>
                        <a:pt x="428" y="2286"/>
                        <a:pt x="427" y="2283"/>
                        <a:pt x="427" y="2281"/>
                      </a:cubicBezTo>
                      <a:cubicBezTo>
                        <a:pt x="428" y="2279"/>
                        <a:pt x="430" y="2277"/>
                        <a:pt x="432" y="2278"/>
                      </a:cubicBezTo>
                      <a:cubicBezTo>
                        <a:pt x="435" y="2278"/>
                        <a:pt x="436" y="2280"/>
                        <a:pt x="436" y="2283"/>
                      </a:cubicBezTo>
                      <a:cubicBezTo>
                        <a:pt x="435" y="2285"/>
                        <a:pt x="433" y="2286"/>
                        <a:pt x="431" y="2286"/>
                      </a:cubicBezTo>
                      <a:close/>
                      <a:moveTo>
                        <a:pt x="423" y="2286"/>
                      </a:moveTo>
                      <a:cubicBezTo>
                        <a:pt x="421" y="2286"/>
                        <a:pt x="420" y="2284"/>
                        <a:pt x="420" y="2283"/>
                      </a:cubicBezTo>
                      <a:cubicBezTo>
                        <a:pt x="420" y="2281"/>
                        <a:pt x="422" y="2280"/>
                        <a:pt x="424" y="2280"/>
                      </a:cubicBezTo>
                      <a:cubicBezTo>
                        <a:pt x="426" y="2280"/>
                        <a:pt x="427" y="2282"/>
                        <a:pt x="426" y="2284"/>
                      </a:cubicBezTo>
                      <a:cubicBezTo>
                        <a:pt x="426" y="2286"/>
                        <a:pt x="424" y="2287"/>
                        <a:pt x="423" y="2286"/>
                      </a:cubicBezTo>
                      <a:close/>
                      <a:moveTo>
                        <a:pt x="440" y="2281"/>
                      </a:moveTo>
                      <a:cubicBezTo>
                        <a:pt x="436" y="2280"/>
                        <a:pt x="434" y="2277"/>
                        <a:pt x="435" y="2273"/>
                      </a:cubicBezTo>
                      <a:cubicBezTo>
                        <a:pt x="435" y="2270"/>
                        <a:pt x="439" y="2267"/>
                        <a:pt x="442" y="2268"/>
                      </a:cubicBezTo>
                      <a:cubicBezTo>
                        <a:pt x="446" y="2269"/>
                        <a:pt x="448" y="2272"/>
                        <a:pt x="447" y="2276"/>
                      </a:cubicBezTo>
                      <a:cubicBezTo>
                        <a:pt x="447" y="2279"/>
                        <a:pt x="443" y="2281"/>
                        <a:pt x="440" y="2281"/>
                      </a:cubicBezTo>
                      <a:close/>
                      <a:moveTo>
                        <a:pt x="467" y="2161"/>
                      </a:moveTo>
                      <a:cubicBezTo>
                        <a:pt x="465" y="2157"/>
                        <a:pt x="460" y="2155"/>
                        <a:pt x="456" y="2157"/>
                      </a:cubicBezTo>
                      <a:cubicBezTo>
                        <a:pt x="449" y="2161"/>
                        <a:pt x="452" y="2171"/>
                        <a:pt x="458" y="2172"/>
                      </a:cubicBezTo>
                      <a:cubicBezTo>
                        <a:pt x="464" y="2174"/>
                        <a:pt x="467" y="2171"/>
                        <a:pt x="473" y="2175"/>
                      </a:cubicBezTo>
                      <a:cubicBezTo>
                        <a:pt x="468" y="2169"/>
                        <a:pt x="470" y="2166"/>
                        <a:pt x="467" y="2161"/>
                      </a:cubicBezTo>
                      <a:close/>
                      <a:moveTo>
                        <a:pt x="441" y="2138"/>
                      </a:moveTo>
                      <a:cubicBezTo>
                        <a:pt x="434" y="2141"/>
                        <a:pt x="431" y="2150"/>
                        <a:pt x="431" y="2156"/>
                      </a:cubicBezTo>
                      <a:cubicBezTo>
                        <a:pt x="423" y="2158"/>
                        <a:pt x="413" y="2145"/>
                        <a:pt x="422" y="2135"/>
                      </a:cubicBezTo>
                      <a:cubicBezTo>
                        <a:pt x="427" y="2130"/>
                        <a:pt x="438" y="2130"/>
                        <a:pt x="441" y="2138"/>
                      </a:cubicBezTo>
                      <a:close/>
                      <a:moveTo>
                        <a:pt x="497" y="2247"/>
                      </a:moveTo>
                      <a:cubicBezTo>
                        <a:pt x="492" y="2234"/>
                        <a:pt x="511" y="2229"/>
                        <a:pt x="517" y="2227"/>
                      </a:cubicBezTo>
                      <a:cubicBezTo>
                        <a:pt x="522" y="2225"/>
                        <a:pt x="525" y="2222"/>
                        <a:pt x="526" y="2218"/>
                      </a:cubicBezTo>
                      <a:cubicBezTo>
                        <a:pt x="528" y="2224"/>
                        <a:pt x="526" y="2238"/>
                        <a:pt x="523" y="2244"/>
                      </a:cubicBezTo>
                      <a:cubicBezTo>
                        <a:pt x="518" y="2253"/>
                        <a:pt x="509" y="2257"/>
                        <a:pt x="499" y="2251"/>
                      </a:cubicBezTo>
                      <a:cubicBezTo>
                        <a:pt x="504" y="2250"/>
                        <a:pt x="511" y="2246"/>
                        <a:pt x="513" y="2240"/>
                      </a:cubicBezTo>
                      <a:cubicBezTo>
                        <a:pt x="511" y="2243"/>
                        <a:pt x="503" y="2247"/>
                        <a:pt x="497" y="2247"/>
                      </a:cubicBezTo>
                      <a:close/>
                      <a:moveTo>
                        <a:pt x="404" y="2147"/>
                      </a:moveTo>
                      <a:cubicBezTo>
                        <a:pt x="414" y="2179"/>
                        <a:pt x="399" y="2201"/>
                        <a:pt x="399" y="2217"/>
                      </a:cubicBezTo>
                      <a:cubicBezTo>
                        <a:pt x="399" y="2234"/>
                        <a:pt x="418" y="2235"/>
                        <a:pt x="423" y="2216"/>
                      </a:cubicBezTo>
                      <a:cubicBezTo>
                        <a:pt x="428" y="2196"/>
                        <a:pt x="418" y="2168"/>
                        <a:pt x="404" y="2147"/>
                      </a:cubicBezTo>
                      <a:close/>
                      <a:moveTo>
                        <a:pt x="464" y="2037"/>
                      </a:moveTo>
                      <a:cubicBezTo>
                        <a:pt x="466" y="2040"/>
                        <a:pt x="468" y="2043"/>
                        <a:pt x="469" y="2046"/>
                      </a:cubicBezTo>
                      <a:cubicBezTo>
                        <a:pt x="474" y="2057"/>
                        <a:pt x="474" y="2070"/>
                        <a:pt x="468" y="2081"/>
                      </a:cubicBezTo>
                      <a:cubicBezTo>
                        <a:pt x="461" y="2093"/>
                        <a:pt x="445" y="2101"/>
                        <a:pt x="431" y="2096"/>
                      </a:cubicBezTo>
                      <a:cubicBezTo>
                        <a:pt x="425" y="2094"/>
                        <a:pt x="420" y="2090"/>
                        <a:pt x="417" y="2085"/>
                      </a:cubicBezTo>
                      <a:cubicBezTo>
                        <a:pt x="415" y="2081"/>
                        <a:pt x="415" y="2077"/>
                        <a:pt x="416" y="2073"/>
                      </a:cubicBezTo>
                      <a:cubicBezTo>
                        <a:pt x="418" y="2068"/>
                        <a:pt x="421" y="2064"/>
                        <a:pt x="426" y="2063"/>
                      </a:cubicBezTo>
                      <a:cubicBezTo>
                        <a:pt x="430" y="2062"/>
                        <a:pt x="434" y="2063"/>
                        <a:pt x="437" y="2065"/>
                      </a:cubicBezTo>
                      <a:cubicBezTo>
                        <a:pt x="443" y="2069"/>
                        <a:pt x="444" y="2077"/>
                        <a:pt x="440" y="2083"/>
                      </a:cubicBezTo>
                      <a:cubicBezTo>
                        <a:pt x="435" y="2089"/>
                        <a:pt x="427" y="2090"/>
                        <a:pt x="422" y="2086"/>
                      </a:cubicBezTo>
                      <a:cubicBezTo>
                        <a:pt x="417" y="2082"/>
                        <a:pt x="415" y="2077"/>
                        <a:pt x="417" y="2071"/>
                      </a:cubicBezTo>
                      <a:cubicBezTo>
                        <a:pt x="417" y="2072"/>
                        <a:pt x="417" y="2073"/>
                        <a:pt x="416" y="2073"/>
                      </a:cubicBezTo>
                      <a:cubicBezTo>
                        <a:pt x="415" y="2077"/>
                        <a:pt x="416" y="2081"/>
                        <a:pt x="418" y="2085"/>
                      </a:cubicBezTo>
                      <a:cubicBezTo>
                        <a:pt x="421" y="2090"/>
                        <a:pt x="426" y="2094"/>
                        <a:pt x="431" y="2095"/>
                      </a:cubicBezTo>
                      <a:cubicBezTo>
                        <a:pt x="445" y="2100"/>
                        <a:pt x="460" y="2092"/>
                        <a:pt x="466" y="2080"/>
                      </a:cubicBezTo>
                      <a:cubicBezTo>
                        <a:pt x="472" y="2069"/>
                        <a:pt x="471" y="2056"/>
                        <a:pt x="466" y="2045"/>
                      </a:cubicBezTo>
                      <a:cubicBezTo>
                        <a:pt x="465" y="2043"/>
                        <a:pt x="463" y="2040"/>
                        <a:pt x="462" y="2038"/>
                      </a:cubicBezTo>
                      <a:lnTo>
                        <a:pt x="464" y="2037"/>
                      </a:lnTo>
                      <a:close/>
                      <a:moveTo>
                        <a:pt x="414" y="2023"/>
                      </a:moveTo>
                      <a:cubicBezTo>
                        <a:pt x="405" y="2011"/>
                        <a:pt x="403" y="1996"/>
                        <a:pt x="414" y="1982"/>
                      </a:cubicBezTo>
                      <a:cubicBezTo>
                        <a:pt x="418" y="1977"/>
                        <a:pt x="422" y="1974"/>
                        <a:pt x="428" y="1971"/>
                      </a:cubicBezTo>
                      <a:cubicBezTo>
                        <a:pt x="433" y="1970"/>
                        <a:pt x="438" y="1970"/>
                        <a:pt x="443" y="1972"/>
                      </a:cubicBezTo>
                      <a:cubicBezTo>
                        <a:pt x="448" y="1975"/>
                        <a:pt x="453" y="1980"/>
                        <a:pt x="454" y="1986"/>
                      </a:cubicBezTo>
                      <a:cubicBezTo>
                        <a:pt x="454" y="1990"/>
                        <a:pt x="454" y="1993"/>
                        <a:pt x="451" y="1996"/>
                      </a:cubicBezTo>
                      <a:cubicBezTo>
                        <a:pt x="447" y="2001"/>
                        <a:pt x="441" y="2002"/>
                        <a:pt x="436" y="2001"/>
                      </a:cubicBezTo>
                      <a:cubicBezTo>
                        <a:pt x="433" y="2000"/>
                        <a:pt x="431" y="1998"/>
                        <a:pt x="430" y="1996"/>
                      </a:cubicBezTo>
                      <a:cubicBezTo>
                        <a:pt x="426" y="1991"/>
                        <a:pt x="428" y="1984"/>
                        <a:pt x="433" y="1981"/>
                      </a:cubicBezTo>
                      <a:cubicBezTo>
                        <a:pt x="438" y="1978"/>
                        <a:pt x="444" y="1979"/>
                        <a:pt x="448" y="1984"/>
                      </a:cubicBezTo>
                      <a:cubicBezTo>
                        <a:pt x="451" y="1989"/>
                        <a:pt x="449" y="1996"/>
                        <a:pt x="444" y="1999"/>
                      </a:cubicBezTo>
                      <a:cubicBezTo>
                        <a:pt x="443" y="2000"/>
                        <a:pt x="441" y="2001"/>
                        <a:pt x="439" y="2001"/>
                      </a:cubicBezTo>
                      <a:cubicBezTo>
                        <a:pt x="440" y="2001"/>
                        <a:pt x="440" y="2001"/>
                        <a:pt x="440" y="2001"/>
                      </a:cubicBezTo>
                      <a:cubicBezTo>
                        <a:pt x="444" y="2001"/>
                        <a:pt x="448" y="1999"/>
                        <a:pt x="451" y="1996"/>
                      </a:cubicBezTo>
                      <a:cubicBezTo>
                        <a:pt x="453" y="1993"/>
                        <a:pt x="453" y="1990"/>
                        <a:pt x="453" y="1986"/>
                      </a:cubicBezTo>
                      <a:cubicBezTo>
                        <a:pt x="452" y="1980"/>
                        <a:pt x="448" y="1976"/>
                        <a:pt x="442" y="1973"/>
                      </a:cubicBezTo>
                      <a:cubicBezTo>
                        <a:pt x="438" y="1971"/>
                        <a:pt x="433" y="1971"/>
                        <a:pt x="429" y="1973"/>
                      </a:cubicBezTo>
                      <a:cubicBezTo>
                        <a:pt x="423" y="1975"/>
                        <a:pt x="419" y="1978"/>
                        <a:pt x="415" y="1983"/>
                      </a:cubicBezTo>
                      <a:cubicBezTo>
                        <a:pt x="405" y="1997"/>
                        <a:pt x="408" y="2012"/>
                        <a:pt x="417" y="2022"/>
                      </a:cubicBezTo>
                      <a:lnTo>
                        <a:pt x="414" y="2023"/>
                      </a:lnTo>
                      <a:close/>
                      <a:moveTo>
                        <a:pt x="338" y="1766"/>
                      </a:moveTo>
                      <a:cubicBezTo>
                        <a:pt x="340" y="1763"/>
                        <a:pt x="344" y="1763"/>
                        <a:pt x="347" y="1765"/>
                      </a:cubicBezTo>
                      <a:cubicBezTo>
                        <a:pt x="350" y="1767"/>
                        <a:pt x="350" y="1771"/>
                        <a:pt x="348" y="1774"/>
                      </a:cubicBezTo>
                      <a:cubicBezTo>
                        <a:pt x="346" y="1776"/>
                        <a:pt x="342" y="1777"/>
                        <a:pt x="339" y="1775"/>
                      </a:cubicBezTo>
                      <a:cubicBezTo>
                        <a:pt x="336" y="1773"/>
                        <a:pt x="336" y="1769"/>
                        <a:pt x="338" y="1766"/>
                      </a:cubicBezTo>
                      <a:close/>
                      <a:moveTo>
                        <a:pt x="342" y="1755"/>
                      </a:moveTo>
                      <a:cubicBezTo>
                        <a:pt x="344" y="1752"/>
                        <a:pt x="347" y="1752"/>
                        <a:pt x="349" y="1753"/>
                      </a:cubicBezTo>
                      <a:cubicBezTo>
                        <a:pt x="351" y="1755"/>
                        <a:pt x="352" y="1758"/>
                        <a:pt x="350" y="1760"/>
                      </a:cubicBezTo>
                      <a:cubicBezTo>
                        <a:pt x="349" y="1762"/>
                        <a:pt x="346" y="1763"/>
                        <a:pt x="343" y="1761"/>
                      </a:cubicBezTo>
                      <a:cubicBezTo>
                        <a:pt x="341" y="1760"/>
                        <a:pt x="341" y="1757"/>
                        <a:pt x="342" y="1755"/>
                      </a:cubicBezTo>
                      <a:close/>
                      <a:moveTo>
                        <a:pt x="340" y="1782"/>
                      </a:moveTo>
                      <a:cubicBezTo>
                        <a:pt x="343" y="1778"/>
                        <a:pt x="349" y="1776"/>
                        <a:pt x="353" y="1780"/>
                      </a:cubicBezTo>
                      <a:cubicBezTo>
                        <a:pt x="358" y="1783"/>
                        <a:pt x="359" y="1789"/>
                        <a:pt x="356" y="1793"/>
                      </a:cubicBezTo>
                      <a:cubicBezTo>
                        <a:pt x="353" y="1798"/>
                        <a:pt x="347" y="1799"/>
                        <a:pt x="342" y="1796"/>
                      </a:cubicBezTo>
                      <a:cubicBezTo>
                        <a:pt x="338" y="1792"/>
                        <a:pt x="337" y="1786"/>
                        <a:pt x="340" y="1782"/>
                      </a:cubicBezTo>
                      <a:close/>
                      <a:moveTo>
                        <a:pt x="586" y="1785"/>
                      </a:moveTo>
                      <a:cubicBezTo>
                        <a:pt x="580" y="1770"/>
                        <a:pt x="561" y="1756"/>
                        <a:pt x="545" y="1755"/>
                      </a:cubicBezTo>
                      <a:cubicBezTo>
                        <a:pt x="528" y="1754"/>
                        <a:pt x="523" y="1769"/>
                        <a:pt x="541" y="1773"/>
                      </a:cubicBezTo>
                      <a:cubicBezTo>
                        <a:pt x="554" y="1777"/>
                        <a:pt x="577" y="1774"/>
                        <a:pt x="586" y="1785"/>
                      </a:cubicBezTo>
                      <a:close/>
                      <a:moveTo>
                        <a:pt x="482" y="1967"/>
                      </a:moveTo>
                      <a:cubicBezTo>
                        <a:pt x="500" y="1984"/>
                        <a:pt x="536" y="1993"/>
                        <a:pt x="551" y="1981"/>
                      </a:cubicBezTo>
                      <a:cubicBezTo>
                        <a:pt x="568" y="1967"/>
                        <a:pt x="554" y="1952"/>
                        <a:pt x="540" y="1963"/>
                      </a:cubicBezTo>
                      <a:cubicBezTo>
                        <a:pt x="532" y="1969"/>
                        <a:pt x="506" y="1979"/>
                        <a:pt x="482" y="1967"/>
                      </a:cubicBezTo>
                      <a:close/>
                      <a:moveTo>
                        <a:pt x="488" y="1978"/>
                      </a:moveTo>
                      <a:cubicBezTo>
                        <a:pt x="496" y="1983"/>
                        <a:pt x="501" y="1992"/>
                        <a:pt x="503" y="2000"/>
                      </a:cubicBezTo>
                      <a:cubicBezTo>
                        <a:pt x="508" y="2020"/>
                        <a:pt x="498" y="2045"/>
                        <a:pt x="511" y="2058"/>
                      </a:cubicBezTo>
                      <a:cubicBezTo>
                        <a:pt x="517" y="2064"/>
                        <a:pt x="525" y="2067"/>
                        <a:pt x="533" y="2064"/>
                      </a:cubicBezTo>
                      <a:cubicBezTo>
                        <a:pt x="537" y="2062"/>
                        <a:pt x="541" y="2058"/>
                        <a:pt x="540" y="2053"/>
                      </a:cubicBezTo>
                      <a:cubicBezTo>
                        <a:pt x="538" y="2057"/>
                        <a:pt x="532" y="2060"/>
                        <a:pt x="527" y="2057"/>
                      </a:cubicBezTo>
                      <a:cubicBezTo>
                        <a:pt x="522" y="2055"/>
                        <a:pt x="520" y="2049"/>
                        <a:pt x="520" y="2043"/>
                      </a:cubicBezTo>
                      <a:cubicBezTo>
                        <a:pt x="523" y="2024"/>
                        <a:pt x="528" y="2006"/>
                        <a:pt x="513" y="1990"/>
                      </a:cubicBezTo>
                      <a:cubicBezTo>
                        <a:pt x="508" y="1984"/>
                        <a:pt x="500" y="1980"/>
                        <a:pt x="488" y="1978"/>
                      </a:cubicBezTo>
                      <a:close/>
                      <a:moveTo>
                        <a:pt x="267" y="1891"/>
                      </a:moveTo>
                      <a:cubicBezTo>
                        <a:pt x="281" y="1894"/>
                        <a:pt x="274" y="1913"/>
                        <a:pt x="273" y="1920"/>
                      </a:cubicBezTo>
                      <a:cubicBezTo>
                        <a:pt x="273" y="1925"/>
                        <a:pt x="273" y="1929"/>
                        <a:pt x="276" y="1932"/>
                      </a:cubicBezTo>
                      <a:cubicBezTo>
                        <a:pt x="271" y="1931"/>
                        <a:pt x="259" y="1922"/>
                        <a:pt x="256" y="1916"/>
                      </a:cubicBezTo>
                      <a:cubicBezTo>
                        <a:pt x="250" y="1907"/>
                        <a:pt x="251" y="1897"/>
                        <a:pt x="262" y="1891"/>
                      </a:cubicBezTo>
                      <a:cubicBezTo>
                        <a:pt x="260" y="1896"/>
                        <a:pt x="260" y="1905"/>
                        <a:pt x="264" y="1909"/>
                      </a:cubicBezTo>
                      <a:cubicBezTo>
                        <a:pt x="263" y="1906"/>
                        <a:pt x="263" y="1897"/>
                        <a:pt x="267" y="1891"/>
                      </a:cubicBezTo>
                      <a:close/>
                      <a:moveTo>
                        <a:pt x="460" y="1671"/>
                      </a:moveTo>
                      <a:cubicBezTo>
                        <a:pt x="463" y="1669"/>
                        <a:pt x="465" y="1665"/>
                        <a:pt x="462" y="1662"/>
                      </a:cubicBezTo>
                      <a:cubicBezTo>
                        <a:pt x="461" y="1661"/>
                        <a:pt x="459" y="1661"/>
                        <a:pt x="458" y="1662"/>
                      </a:cubicBezTo>
                      <a:cubicBezTo>
                        <a:pt x="457" y="1663"/>
                        <a:pt x="458" y="1665"/>
                        <a:pt x="459" y="1665"/>
                      </a:cubicBezTo>
                      <a:cubicBezTo>
                        <a:pt x="458" y="1665"/>
                        <a:pt x="457" y="1665"/>
                        <a:pt x="456" y="1664"/>
                      </a:cubicBezTo>
                      <a:cubicBezTo>
                        <a:pt x="454" y="1663"/>
                        <a:pt x="454" y="1659"/>
                        <a:pt x="455" y="1656"/>
                      </a:cubicBezTo>
                      <a:cubicBezTo>
                        <a:pt x="457" y="1654"/>
                        <a:pt x="461" y="1652"/>
                        <a:pt x="464" y="1654"/>
                      </a:cubicBezTo>
                      <a:cubicBezTo>
                        <a:pt x="467" y="1655"/>
                        <a:pt x="469" y="1659"/>
                        <a:pt x="472" y="1659"/>
                      </a:cubicBezTo>
                      <a:cubicBezTo>
                        <a:pt x="475" y="1661"/>
                        <a:pt x="478" y="1658"/>
                        <a:pt x="479" y="1656"/>
                      </a:cubicBezTo>
                      <a:cubicBezTo>
                        <a:pt x="479" y="1661"/>
                        <a:pt x="479" y="1661"/>
                        <a:pt x="482" y="1664"/>
                      </a:cubicBezTo>
                      <a:cubicBezTo>
                        <a:pt x="485" y="1666"/>
                        <a:pt x="496" y="1672"/>
                        <a:pt x="492" y="1683"/>
                      </a:cubicBezTo>
                      <a:cubicBezTo>
                        <a:pt x="497" y="1677"/>
                        <a:pt x="497" y="1669"/>
                        <a:pt x="494" y="1662"/>
                      </a:cubicBezTo>
                      <a:cubicBezTo>
                        <a:pt x="492" y="1655"/>
                        <a:pt x="485" y="1648"/>
                        <a:pt x="479" y="1646"/>
                      </a:cubicBezTo>
                      <a:cubicBezTo>
                        <a:pt x="469" y="1643"/>
                        <a:pt x="456" y="1648"/>
                        <a:pt x="451" y="1657"/>
                      </a:cubicBezTo>
                      <a:cubicBezTo>
                        <a:pt x="449" y="1661"/>
                        <a:pt x="448" y="1668"/>
                        <a:pt x="453" y="1671"/>
                      </a:cubicBezTo>
                      <a:cubicBezTo>
                        <a:pt x="455" y="1672"/>
                        <a:pt x="458" y="1673"/>
                        <a:pt x="460" y="1671"/>
                      </a:cubicBezTo>
                      <a:close/>
                      <a:moveTo>
                        <a:pt x="506" y="1664"/>
                      </a:moveTo>
                      <a:cubicBezTo>
                        <a:pt x="517" y="1646"/>
                        <a:pt x="535" y="1640"/>
                        <a:pt x="543" y="1634"/>
                      </a:cubicBezTo>
                      <a:cubicBezTo>
                        <a:pt x="553" y="1628"/>
                        <a:pt x="548" y="1619"/>
                        <a:pt x="537" y="1623"/>
                      </a:cubicBezTo>
                      <a:cubicBezTo>
                        <a:pt x="524" y="1628"/>
                        <a:pt x="508" y="1653"/>
                        <a:pt x="506" y="1664"/>
                      </a:cubicBezTo>
                      <a:close/>
                      <a:moveTo>
                        <a:pt x="249" y="1850"/>
                      </a:moveTo>
                      <a:cubicBezTo>
                        <a:pt x="249" y="1852"/>
                        <a:pt x="250" y="1854"/>
                        <a:pt x="252" y="1855"/>
                      </a:cubicBezTo>
                      <a:cubicBezTo>
                        <a:pt x="254" y="1855"/>
                        <a:pt x="256" y="1854"/>
                        <a:pt x="257" y="1852"/>
                      </a:cubicBezTo>
                      <a:cubicBezTo>
                        <a:pt x="257" y="1850"/>
                        <a:pt x="256" y="1848"/>
                        <a:pt x="254" y="1847"/>
                      </a:cubicBezTo>
                      <a:cubicBezTo>
                        <a:pt x="252" y="1847"/>
                        <a:pt x="250" y="1848"/>
                        <a:pt x="249" y="1850"/>
                      </a:cubicBezTo>
                      <a:close/>
                      <a:moveTo>
                        <a:pt x="224" y="1862"/>
                      </a:moveTo>
                      <a:cubicBezTo>
                        <a:pt x="223" y="1866"/>
                        <a:pt x="226" y="1870"/>
                        <a:pt x="230" y="1871"/>
                      </a:cubicBezTo>
                      <a:cubicBezTo>
                        <a:pt x="234" y="1872"/>
                        <a:pt x="237" y="1869"/>
                        <a:pt x="238" y="1865"/>
                      </a:cubicBezTo>
                      <a:cubicBezTo>
                        <a:pt x="239" y="1861"/>
                        <a:pt x="237" y="1857"/>
                        <a:pt x="233" y="1856"/>
                      </a:cubicBezTo>
                      <a:cubicBezTo>
                        <a:pt x="229" y="1855"/>
                        <a:pt x="225" y="1858"/>
                        <a:pt x="224" y="1862"/>
                      </a:cubicBezTo>
                      <a:close/>
                      <a:moveTo>
                        <a:pt x="237" y="1853"/>
                      </a:moveTo>
                      <a:cubicBezTo>
                        <a:pt x="237" y="1856"/>
                        <a:pt x="238" y="1859"/>
                        <a:pt x="241" y="1860"/>
                      </a:cubicBezTo>
                      <a:cubicBezTo>
                        <a:pt x="244" y="1860"/>
                        <a:pt x="247" y="1858"/>
                        <a:pt x="248" y="1856"/>
                      </a:cubicBezTo>
                      <a:cubicBezTo>
                        <a:pt x="248" y="1853"/>
                        <a:pt x="246" y="1850"/>
                        <a:pt x="244" y="1849"/>
                      </a:cubicBezTo>
                      <a:cubicBezTo>
                        <a:pt x="241" y="1849"/>
                        <a:pt x="238" y="1850"/>
                        <a:pt x="237" y="1853"/>
                      </a:cubicBezTo>
                      <a:close/>
                      <a:moveTo>
                        <a:pt x="228" y="1887"/>
                      </a:moveTo>
                      <a:cubicBezTo>
                        <a:pt x="219" y="1869"/>
                        <a:pt x="197" y="1883"/>
                        <a:pt x="189" y="1886"/>
                      </a:cubicBezTo>
                      <a:cubicBezTo>
                        <a:pt x="182" y="1888"/>
                        <a:pt x="178" y="1888"/>
                        <a:pt x="173" y="1885"/>
                      </a:cubicBezTo>
                      <a:cubicBezTo>
                        <a:pt x="176" y="1892"/>
                        <a:pt x="191" y="1904"/>
                        <a:pt x="199" y="1907"/>
                      </a:cubicBezTo>
                      <a:cubicBezTo>
                        <a:pt x="211" y="1912"/>
                        <a:pt x="224" y="1908"/>
                        <a:pt x="229" y="1893"/>
                      </a:cubicBezTo>
                      <a:cubicBezTo>
                        <a:pt x="223" y="1897"/>
                        <a:pt x="212" y="1898"/>
                        <a:pt x="205" y="1895"/>
                      </a:cubicBezTo>
                      <a:cubicBezTo>
                        <a:pt x="209" y="1895"/>
                        <a:pt x="220" y="1893"/>
                        <a:pt x="228" y="1887"/>
                      </a:cubicBezTo>
                      <a:close/>
                      <a:moveTo>
                        <a:pt x="235" y="1906"/>
                      </a:moveTo>
                      <a:cubicBezTo>
                        <a:pt x="210" y="1934"/>
                        <a:pt x="215" y="1985"/>
                        <a:pt x="242" y="2000"/>
                      </a:cubicBezTo>
                      <a:cubicBezTo>
                        <a:pt x="264" y="2012"/>
                        <a:pt x="274" y="1992"/>
                        <a:pt x="257" y="1977"/>
                      </a:cubicBezTo>
                      <a:cubicBezTo>
                        <a:pt x="245" y="1967"/>
                        <a:pt x="216" y="1941"/>
                        <a:pt x="235" y="1906"/>
                      </a:cubicBezTo>
                      <a:close/>
                      <a:moveTo>
                        <a:pt x="550" y="1919"/>
                      </a:moveTo>
                      <a:cubicBezTo>
                        <a:pt x="552" y="1920"/>
                        <a:pt x="555" y="1920"/>
                        <a:pt x="557" y="1918"/>
                      </a:cubicBezTo>
                      <a:cubicBezTo>
                        <a:pt x="558" y="1916"/>
                        <a:pt x="558" y="1913"/>
                        <a:pt x="556" y="1912"/>
                      </a:cubicBezTo>
                      <a:cubicBezTo>
                        <a:pt x="554" y="1910"/>
                        <a:pt x="551" y="1910"/>
                        <a:pt x="549" y="1912"/>
                      </a:cubicBezTo>
                      <a:cubicBezTo>
                        <a:pt x="548" y="1914"/>
                        <a:pt x="548" y="1917"/>
                        <a:pt x="550" y="1919"/>
                      </a:cubicBezTo>
                      <a:close/>
                      <a:moveTo>
                        <a:pt x="546" y="1932"/>
                      </a:moveTo>
                      <a:cubicBezTo>
                        <a:pt x="549" y="1934"/>
                        <a:pt x="552" y="1933"/>
                        <a:pt x="554" y="1931"/>
                      </a:cubicBezTo>
                      <a:cubicBezTo>
                        <a:pt x="556" y="1928"/>
                        <a:pt x="556" y="1925"/>
                        <a:pt x="553" y="1923"/>
                      </a:cubicBezTo>
                      <a:cubicBezTo>
                        <a:pt x="551" y="1921"/>
                        <a:pt x="547" y="1921"/>
                        <a:pt x="545" y="1924"/>
                      </a:cubicBezTo>
                      <a:cubicBezTo>
                        <a:pt x="543" y="1927"/>
                        <a:pt x="544" y="1930"/>
                        <a:pt x="546" y="1932"/>
                      </a:cubicBezTo>
                      <a:close/>
                      <a:moveTo>
                        <a:pt x="538" y="1947"/>
                      </a:moveTo>
                      <a:cubicBezTo>
                        <a:pt x="541" y="1950"/>
                        <a:pt x="546" y="1949"/>
                        <a:pt x="548" y="1946"/>
                      </a:cubicBezTo>
                      <a:cubicBezTo>
                        <a:pt x="551" y="1943"/>
                        <a:pt x="550" y="1938"/>
                        <a:pt x="547" y="1935"/>
                      </a:cubicBezTo>
                      <a:cubicBezTo>
                        <a:pt x="543" y="1933"/>
                        <a:pt x="539" y="1933"/>
                        <a:pt x="536" y="1937"/>
                      </a:cubicBezTo>
                      <a:cubicBezTo>
                        <a:pt x="534" y="1940"/>
                        <a:pt x="534" y="1945"/>
                        <a:pt x="538" y="1947"/>
                      </a:cubicBezTo>
                      <a:close/>
                      <a:moveTo>
                        <a:pt x="487" y="1910"/>
                      </a:moveTo>
                      <a:cubicBezTo>
                        <a:pt x="486" y="1902"/>
                        <a:pt x="489" y="1893"/>
                        <a:pt x="497" y="1887"/>
                      </a:cubicBezTo>
                      <a:cubicBezTo>
                        <a:pt x="511" y="1878"/>
                        <a:pt x="525" y="1881"/>
                        <a:pt x="535" y="1893"/>
                      </a:cubicBezTo>
                      <a:cubicBezTo>
                        <a:pt x="553" y="1916"/>
                        <a:pt x="580" y="1894"/>
                        <a:pt x="561" y="1870"/>
                      </a:cubicBezTo>
                      <a:cubicBezTo>
                        <a:pt x="551" y="1857"/>
                        <a:pt x="533" y="1854"/>
                        <a:pt x="521" y="1856"/>
                      </a:cubicBezTo>
                      <a:cubicBezTo>
                        <a:pt x="496" y="1861"/>
                        <a:pt x="475" y="1888"/>
                        <a:pt x="487" y="1910"/>
                      </a:cubicBezTo>
                      <a:close/>
                      <a:moveTo>
                        <a:pt x="535" y="1834"/>
                      </a:moveTo>
                      <a:cubicBezTo>
                        <a:pt x="494" y="1804"/>
                        <a:pt x="485" y="1734"/>
                        <a:pt x="517" y="1706"/>
                      </a:cubicBezTo>
                      <a:cubicBezTo>
                        <a:pt x="542" y="1684"/>
                        <a:pt x="562" y="1708"/>
                        <a:pt x="543" y="1732"/>
                      </a:cubicBezTo>
                      <a:cubicBezTo>
                        <a:pt x="530" y="1749"/>
                        <a:pt x="500" y="1793"/>
                        <a:pt x="535" y="1834"/>
                      </a:cubicBezTo>
                      <a:close/>
                      <a:moveTo>
                        <a:pt x="517" y="1833"/>
                      </a:moveTo>
                      <a:cubicBezTo>
                        <a:pt x="471" y="1821"/>
                        <a:pt x="459" y="1807"/>
                        <a:pt x="432" y="1782"/>
                      </a:cubicBezTo>
                      <a:cubicBezTo>
                        <a:pt x="425" y="1774"/>
                        <a:pt x="414" y="1770"/>
                        <a:pt x="406" y="1770"/>
                      </a:cubicBezTo>
                      <a:cubicBezTo>
                        <a:pt x="394" y="1770"/>
                        <a:pt x="383" y="1776"/>
                        <a:pt x="378" y="1782"/>
                      </a:cubicBezTo>
                      <a:cubicBezTo>
                        <a:pt x="376" y="1763"/>
                        <a:pt x="401" y="1753"/>
                        <a:pt x="411" y="1751"/>
                      </a:cubicBezTo>
                      <a:cubicBezTo>
                        <a:pt x="432" y="1748"/>
                        <a:pt x="454" y="1757"/>
                        <a:pt x="468" y="1773"/>
                      </a:cubicBezTo>
                      <a:cubicBezTo>
                        <a:pt x="484" y="1790"/>
                        <a:pt x="498" y="1817"/>
                        <a:pt x="517" y="1833"/>
                      </a:cubicBezTo>
                      <a:close/>
                      <a:moveTo>
                        <a:pt x="469" y="1850"/>
                      </a:moveTo>
                      <a:cubicBezTo>
                        <a:pt x="458" y="1851"/>
                        <a:pt x="446" y="1858"/>
                        <a:pt x="439" y="1864"/>
                      </a:cubicBezTo>
                      <a:cubicBezTo>
                        <a:pt x="429" y="1872"/>
                        <a:pt x="420" y="1889"/>
                        <a:pt x="425" y="1901"/>
                      </a:cubicBezTo>
                      <a:cubicBezTo>
                        <a:pt x="412" y="1906"/>
                        <a:pt x="406" y="1917"/>
                        <a:pt x="401" y="1928"/>
                      </a:cubicBezTo>
                      <a:cubicBezTo>
                        <a:pt x="393" y="1942"/>
                        <a:pt x="381" y="1954"/>
                        <a:pt x="367" y="1949"/>
                      </a:cubicBezTo>
                      <a:cubicBezTo>
                        <a:pt x="376" y="1964"/>
                        <a:pt x="404" y="1956"/>
                        <a:pt x="415" y="1946"/>
                      </a:cubicBezTo>
                      <a:cubicBezTo>
                        <a:pt x="431" y="1933"/>
                        <a:pt x="434" y="1911"/>
                        <a:pt x="439" y="1889"/>
                      </a:cubicBezTo>
                      <a:cubicBezTo>
                        <a:pt x="443" y="1876"/>
                        <a:pt x="450" y="1861"/>
                        <a:pt x="469" y="1850"/>
                      </a:cubicBezTo>
                      <a:close/>
                      <a:moveTo>
                        <a:pt x="205" y="1988"/>
                      </a:moveTo>
                      <a:cubicBezTo>
                        <a:pt x="210" y="2002"/>
                        <a:pt x="225" y="2029"/>
                        <a:pt x="245" y="2030"/>
                      </a:cubicBezTo>
                      <a:cubicBezTo>
                        <a:pt x="245" y="2032"/>
                        <a:pt x="247" y="2034"/>
                        <a:pt x="250" y="2035"/>
                      </a:cubicBezTo>
                      <a:cubicBezTo>
                        <a:pt x="239" y="2037"/>
                        <a:pt x="226" y="2030"/>
                        <a:pt x="218" y="2018"/>
                      </a:cubicBezTo>
                      <a:cubicBezTo>
                        <a:pt x="210" y="2008"/>
                        <a:pt x="206" y="1997"/>
                        <a:pt x="205" y="1988"/>
                      </a:cubicBezTo>
                      <a:close/>
                      <a:moveTo>
                        <a:pt x="276" y="2001"/>
                      </a:moveTo>
                      <a:cubicBezTo>
                        <a:pt x="278" y="2004"/>
                        <a:pt x="282" y="2004"/>
                        <a:pt x="284" y="2003"/>
                      </a:cubicBezTo>
                      <a:cubicBezTo>
                        <a:pt x="287" y="2001"/>
                        <a:pt x="288" y="1997"/>
                        <a:pt x="286" y="1994"/>
                      </a:cubicBezTo>
                      <a:cubicBezTo>
                        <a:pt x="284" y="1991"/>
                        <a:pt x="281" y="1990"/>
                        <a:pt x="278" y="1992"/>
                      </a:cubicBezTo>
                      <a:cubicBezTo>
                        <a:pt x="275" y="1994"/>
                        <a:pt x="274" y="1998"/>
                        <a:pt x="276" y="2001"/>
                      </a:cubicBezTo>
                      <a:close/>
                      <a:moveTo>
                        <a:pt x="264" y="2016"/>
                      </a:moveTo>
                      <a:cubicBezTo>
                        <a:pt x="267" y="2019"/>
                        <a:pt x="271" y="2020"/>
                        <a:pt x="275" y="2018"/>
                      </a:cubicBezTo>
                      <a:cubicBezTo>
                        <a:pt x="279" y="2015"/>
                        <a:pt x="280" y="2011"/>
                        <a:pt x="277" y="2007"/>
                      </a:cubicBezTo>
                      <a:cubicBezTo>
                        <a:pt x="275" y="2004"/>
                        <a:pt x="270" y="2003"/>
                        <a:pt x="267" y="2005"/>
                      </a:cubicBezTo>
                      <a:cubicBezTo>
                        <a:pt x="263" y="2007"/>
                        <a:pt x="262" y="2012"/>
                        <a:pt x="264" y="2016"/>
                      </a:cubicBezTo>
                      <a:close/>
                      <a:moveTo>
                        <a:pt x="247" y="2031"/>
                      </a:moveTo>
                      <a:cubicBezTo>
                        <a:pt x="250" y="2036"/>
                        <a:pt x="256" y="2037"/>
                        <a:pt x="261" y="2034"/>
                      </a:cubicBezTo>
                      <a:cubicBezTo>
                        <a:pt x="265" y="2031"/>
                        <a:pt x="267" y="2025"/>
                        <a:pt x="264" y="2020"/>
                      </a:cubicBezTo>
                      <a:cubicBezTo>
                        <a:pt x="261" y="2015"/>
                        <a:pt x="254" y="2014"/>
                        <a:pt x="250" y="2017"/>
                      </a:cubicBezTo>
                      <a:cubicBezTo>
                        <a:pt x="245" y="2020"/>
                        <a:pt x="243" y="2026"/>
                        <a:pt x="247" y="2031"/>
                      </a:cubicBezTo>
                      <a:close/>
                      <a:moveTo>
                        <a:pt x="171" y="2010"/>
                      </a:moveTo>
                      <a:cubicBezTo>
                        <a:pt x="174" y="2013"/>
                        <a:pt x="178" y="2014"/>
                        <a:pt x="182" y="2012"/>
                      </a:cubicBezTo>
                      <a:cubicBezTo>
                        <a:pt x="185" y="2010"/>
                        <a:pt x="186" y="2005"/>
                        <a:pt x="184" y="2002"/>
                      </a:cubicBezTo>
                      <a:cubicBezTo>
                        <a:pt x="182" y="1999"/>
                        <a:pt x="177" y="1998"/>
                        <a:pt x="174" y="2000"/>
                      </a:cubicBezTo>
                      <a:cubicBezTo>
                        <a:pt x="170" y="2002"/>
                        <a:pt x="169" y="2007"/>
                        <a:pt x="171" y="2010"/>
                      </a:cubicBezTo>
                      <a:close/>
                      <a:moveTo>
                        <a:pt x="702" y="1785"/>
                      </a:moveTo>
                      <a:cubicBezTo>
                        <a:pt x="701" y="1777"/>
                        <a:pt x="690" y="1769"/>
                        <a:pt x="683" y="1775"/>
                      </a:cubicBezTo>
                      <a:cubicBezTo>
                        <a:pt x="678" y="1773"/>
                        <a:pt x="675" y="1766"/>
                        <a:pt x="676" y="1760"/>
                      </a:cubicBezTo>
                      <a:cubicBezTo>
                        <a:pt x="678" y="1749"/>
                        <a:pt x="691" y="1741"/>
                        <a:pt x="701" y="1743"/>
                      </a:cubicBezTo>
                      <a:cubicBezTo>
                        <a:pt x="679" y="1729"/>
                        <a:pt x="649" y="1758"/>
                        <a:pt x="658" y="1784"/>
                      </a:cubicBezTo>
                      <a:cubicBezTo>
                        <a:pt x="664" y="1798"/>
                        <a:pt x="676" y="1804"/>
                        <a:pt x="686" y="1803"/>
                      </a:cubicBezTo>
                      <a:cubicBezTo>
                        <a:pt x="695" y="1802"/>
                        <a:pt x="704" y="1795"/>
                        <a:pt x="702" y="1785"/>
                      </a:cubicBezTo>
                      <a:close/>
                      <a:moveTo>
                        <a:pt x="708" y="1847"/>
                      </a:moveTo>
                      <a:cubicBezTo>
                        <a:pt x="686" y="1837"/>
                        <a:pt x="682" y="1818"/>
                        <a:pt x="674" y="1810"/>
                      </a:cubicBezTo>
                      <a:cubicBezTo>
                        <a:pt x="664" y="1801"/>
                        <a:pt x="654" y="1811"/>
                        <a:pt x="662" y="1823"/>
                      </a:cubicBezTo>
                      <a:cubicBezTo>
                        <a:pt x="670" y="1836"/>
                        <a:pt x="690" y="1844"/>
                        <a:pt x="708" y="1847"/>
                      </a:cubicBezTo>
                      <a:close/>
                      <a:moveTo>
                        <a:pt x="620" y="1832"/>
                      </a:moveTo>
                      <a:cubicBezTo>
                        <a:pt x="628" y="1829"/>
                        <a:pt x="632" y="1820"/>
                        <a:pt x="632" y="1815"/>
                      </a:cubicBezTo>
                      <a:cubicBezTo>
                        <a:pt x="640" y="1812"/>
                        <a:pt x="649" y="1827"/>
                        <a:pt x="640" y="1836"/>
                      </a:cubicBezTo>
                      <a:cubicBezTo>
                        <a:pt x="634" y="1841"/>
                        <a:pt x="623" y="1840"/>
                        <a:pt x="620" y="1832"/>
                      </a:cubicBezTo>
                      <a:close/>
                      <a:moveTo>
                        <a:pt x="596" y="1806"/>
                      </a:moveTo>
                      <a:cubicBezTo>
                        <a:pt x="598" y="1811"/>
                        <a:pt x="602" y="1814"/>
                        <a:pt x="607" y="1812"/>
                      </a:cubicBezTo>
                      <a:cubicBezTo>
                        <a:pt x="614" y="1808"/>
                        <a:pt x="612" y="1798"/>
                        <a:pt x="605" y="1796"/>
                      </a:cubicBezTo>
                      <a:cubicBezTo>
                        <a:pt x="600" y="1794"/>
                        <a:pt x="597" y="1797"/>
                        <a:pt x="591" y="1792"/>
                      </a:cubicBezTo>
                      <a:cubicBezTo>
                        <a:pt x="595" y="1798"/>
                        <a:pt x="593" y="1801"/>
                        <a:pt x="596" y="1806"/>
                      </a:cubicBezTo>
                      <a:close/>
                      <a:moveTo>
                        <a:pt x="626" y="1881"/>
                      </a:moveTo>
                      <a:cubicBezTo>
                        <a:pt x="607" y="1890"/>
                        <a:pt x="589" y="1924"/>
                        <a:pt x="606" y="1937"/>
                      </a:cubicBezTo>
                      <a:cubicBezTo>
                        <a:pt x="604" y="1940"/>
                        <a:pt x="597" y="1940"/>
                        <a:pt x="593" y="1935"/>
                      </a:cubicBezTo>
                      <a:cubicBezTo>
                        <a:pt x="589" y="1931"/>
                        <a:pt x="587" y="1921"/>
                        <a:pt x="594" y="1915"/>
                      </a:cubicBezTo>
                      <a:cubicBezTo>
                        <a:pt x="587" y="1909"/>
                        <a:pt x="600" y="1887"/>
                        <a:pt x="626" y="1881"/>
                      </a:cubicBezTo>
                      <a:close/>
                      <a:moveTo>
                        <a:pt x="822" y="1665"/>
                      </a:moveTo>
                      <a:cubicBezTo>
                        <a:pt x="810" y="1663"/>
                        <a:pt x="799" y="1665"/>
                        <a:pt x="791" y="1673"/>
                      </a:cubicBezTo>
                      <a:cubicBezTo>
                        <a:pt x="785" y="1680"/>
                        <a:pt x="781" y="1688"/>
                        <a:pt x="781" y="1697"/>
                      </a:cubicBezTo>
                      <a:cubicBezTo>
                        <a:pt x="781" y="1701"/>
                        <a:pt x="782" y="1705"/>
                        <a:pt x="784" y="1708"/>
                      </a:cubicBezTo>
                      <a:cubicBezTo>
                        <a:pt x="783" y="1707"/>
                        <a:pt x="783" y="1706"/>
                        <a:pt x="783" y="1705"/>
                      </a:cubicBezTo>
                      <a:cubicBezTo>
                        <a:pt x="783" y="1697"/>
                        <a:pt x="790" y="1690"/>
                        <a:pt x="798" y="1690"/>
                      </a:cubicBezTo>
                      <a:cubicBezTo>
                        <a:pt x="806" y="1690"/>
                        <a:pt x="813" y="1696"/>
                        <a:pt x="813" y="1704"/>
                      </a:cubicBezTo>
                      <a:cubicBezTo>
                        <a:pt x="813" y="1716"/>
                        <a:pt x="800" y="1723"/>
                        <a:pt x="790" y="1717"/>
                      </a:cubicBezTo>
                      <a:cubicBezTo>
                        <a:pt x="784" y="1714"/>
                        <a:pt x="780" y="1705"/>
                        <a:pt x="779" y="1697"/>
                      </a:cubicBezTo>
                      <a:cubicBezTo>
                        <a:pt x="779" y="1688"/>
                        <a:pt x="782" y="1678"/>
                        <a:pt x="789" y="1671"/>
                      </a:cubicBezTo>
                      <a:cubicBezTo>
                        <a:pt x="798" y="1661"/>
                        <a:pt x="810" y="1659"/>
                        <a:pt x="823" y="1661"/>
                      </a:cubicBezTo>
                      <a:cubicBezTo>
                        <a:pt x="833" y="1664"/>
                        <a:pt x="841" y="1669"/>
                        <a:pt x="847" y="1676"/>
                      </a:cubicBezTo>
                      <a:cubicBezTo>
                        <a:pt x="846" y="1674"/>
                        <a:pt x="845" y="1672"/>
                        <a:pt x="845" y="1669"/>
                      </a:cubicBezTo>
                      <a:cubicBezTo>
                        <a:pt x="842" y="1659"/>
                        <a:pt x="842" y="1651"/>
                        <a:pt x="842" y="1641"/>
                      </a:cubicBezTo>
                      <a:cubicBezTo>
                        <a:pt x="842" y="1638"/>
                        <a:pt x="843" y="1635"/>
                        <a:pt x="843" y="1633"/>
                      </a:cubicBezTo>
                      <a:cubicBezTo>
                        <a:pt x="843" y="1628"/>
                        <a:pt x="844" y="1624"/>
                        <a:pt x="846" y="1620"/>
                      </a:cubicBezTo>
                      <a:cubicBezTo>
                        <a:pt x="846" y="1618"/>
                        <a:pt x="851" y="1605"/>
                        <a:pt x="854" y="1606"/>
                      </a:cubicBezTo>
                      <a:cubicBezTo>
                        <a:pt x="855" y="1607"/>
                        <a:pt x="852" y="1614"/>
                        <a:pt x="851" y="1616"/>
                      </a:cubicBezTo>
                      <a:cubicBezTo>
                        <a:pt x="850" y="1622"/>
                        <a:pt x="849" y="1627"/>
                        <a:pt x="848" y="1633"/>
                      </a:cubicBezTo>
                      <a:cubicBezTo>
                        <a:pt x="847" y="1636"/>
                        <a:pt x="847" y="1638"/>
                        <a:pt x="847" y="1641"/>
                      </a:cubicBezTo>
                      <a:cubicBezTo>
                        <a:pt x="846" y="1650"/>
                        <a:pt x="847" y="1658"/>
                        <a:pt x="849" y="1668"/>
                      </a:cubicBezTo>
                      <a:cubicBezTo>
                        <a:pt x="849" y="1668"/>
                        <a:pt x="849" y="1670"/>
                        <a:pt x="850" y="1671"/>
                      </a:cubicBezTo>
                      <a:cubicBezTo>
                        <a:pt x="850" y="1668"/>
                        <a:pt x="850" y="1665"/>
                        <a:pt x="850" y="1662"/>
                      </a:cubicBezTo>
                      <a:cubicBezTo>
                        <a:pt x="851" y="1654"/>
                        <a:pt x="853" y="1647"/>
                        <a:pt x="857" y="1640"/>
                      </a:cubicBezTo>
                      <a:cubicBezTo>
                        <a:pt x="868" y="1619"/>
                        <a:pt x="890" y="1618"/>
                        <a:pt x="907" y="1627"/>
                      </a:cubicBezTo>
                      <a:cubicBezTo>
                        <a:pt x="922" y="1634"/>
                        <a:pt x="935" y="1648"/>
                        <a:pt x="936" y="1666"/>
                      </a:cubicBezTo>
                      <a:cubicBezTo>
                        <a:pt x="937" y="1680"/>
                        <a:pt x="929" y="1692"/>
                        <a:pt x="915" y="1697"/>
                      </a:cubicBezTo>
                      <a:cubicBezTo>
                        <a:pt x="909" y="1699"/>
                        <a:pt x="903" y="1700"/>
                        <a:pt x="897" y="1698"/>
                      </a:cubicBezTo>
                      <a:cubicBezTo>
                        <a:pt x="892" y="1697"/>
                        <a:pt x="887" y="1694"/>
                        <a:pt x="884" y="1690"/>
                      </a:cubicBezTo>
                      <a:cubicBezTo>
                        <a:pt x="881" y="1684"/>
                        <a:pt x="880" y="1678"/>
                        <a:pt x="882" y="1671"/>
                      </a:cubicBezTo>
                      <a:cubicBezTo>
                        <a:pt x="884" y="1668"/>
                        <a:pt x="886" y="1665"/>
                        <a:pt x="890" y="1664"/>
                      </a:cubicBezTo>
                      <a:cubicBezTo>
                        <a:pt x="895" y="1662"/>
                        <a:pt x="899" y="1663"/>
                        <a:pt x="903" y="1665"/>
                      </a:cubicBezTo>
                      <a:cubicBezTo>
                        <a:pt x="907" y="1668"/>
                        <a:pt x="910" y="1673"/>
                        <a:pt x="909" y="1678"/>
                      </a:cubicBezTo>
                      <a:cubicBezTo>
                        <a:pt x="908" y="1683"/>
                        <a:pt x="903" y="1687"/>
                        <a:pt x="898" y="1687"/>
                      </a:cubicBezTo>
                      <a:cubicBezTo>
                        <a:pt x="892" y="1687"/>
                        <a:pt x="887" y="1682"/>
                        <a:pt x="887" y="1676"/>
                      </a:cubicBezTo>
                      <a:cubicBezTo>
                        <a:pt x="886" y="1670"/>
                        <a:pt x="891" y="1665"/>
                        <a:pt x="898" y="1665"/>
                      </a:cubicBezTo>
                      <a:cubicBezTo>
                        <a:pt x="900" y="1665"/>
                        <a:pt x="902" y="1665"/>
                        <a:pt x="904" y="1667"/>
                      </a:cubicBezTo>
                      <a:cubicBezTo>
                        <a:pt x="904" y="1666"/>
                        <a:pt x="903" y="1666"/>
                        <a:pt x="903" y="1666"/>
                      </a:cubicBezTo>
                      <a:cubicBezTo>
                        <a:pt x="899" y="1663"/>
                        <a:pt x="895" y="1663"/>
                        <a:pt x="890" y="1664"/>
                      </a:cubicBezTo>
                      <a:cubicBezTo>
                        <a:pt x="887" y="1666"/>
                        <a:pt x="884" y="1668"/>
                        <a:pt x="883" y="1672"/>
                      </a:cubicBezTo>
                      <a:cubicBezTo>
                        <a:pt x="881" y="1678"/>
                        <a:pt x="882" y="1684"/>
                        <a:pt x="885" y="1689"/>
                      </a:cubicBezTo>
                      <a:cubicBezTo>
                        <a:pt x="888" y="1693"/>
                        <a:pt x="892" y="1696"/>
                        <a:pt x="897" y="1697"/>
                      </a:cubicBezTo>
                      <a:cubicBezTo>
                        <a:pt x="903" y="1698"/>
                        <a:pt x="909" y="1698"/>
                        <a:pt x="915" y="1695"/>
                      </a:cubicBezTo>
                      <a:cubicBezTo>
                        <a:pt x="928" y="1690"/>
                        <a:pt x="934" y="1680"/>
                        <a:pt x="934" y="1666"/>
                      </a:cubicBezTo>
                      <a:cubicBezTo>
                        <a:pt x="932" y="1649"/>
                        <a:pt x="919" y="1636"/>
                        <a:pt x="904" y="1629"/>
                      </a:cubicBezTo>
                      <a:cubicBezTo>
                        <a:pt x="889" y="1623"/>
                        <a:pt x="870" y="1624"/>
                        <a:pt x="861" y="1642"/>
                      </a:cubicBezTo>
                      <a:cubicBezTo>
                        <a:pt x="857" y="1649"/>
                        <a:pt x="856" y="1655"/>
                        <a:pt x="855" y="1663"/>
                      </a:cubicBezTo>
                      <a:cubicBezTo>
                        <a:pt x="854" y="1668"/>
                        <a:pt x="854" y="1672"/>
                        <a:pt x="855" y="1677"/>
                      </a:cubicBezTo>
                      <a:cubicBezTo>
                        <a:pt x="855" y="1695"/>
                        <a:pt x="861" y="1710"/>
                        <a:pt x="859" y="1728"/>
                      </a:cubicBezTo>
                      <a:cubicBezTo>
                        <a:pt x="856" y="1745"/>
                        <a:pt x="847" y="1760"/>
                        <a:pt x="831" y="1771"/>
                      </a:cubicBezTo>
                      <a:cubicBezTo>
                        <a:pt x="823" y="1776"/>
                        <a:pt x="816" y="1779"/>
                        <a:pt x="807" y="1781"/>
                      </a:cubicBezTo>
                      <a:cubicBezTo>
                        <a:pt x="803" y="1782"/>
                        <a:pt x="799" y="1783"/>
                        <a:pt x="796" y="1783"/>
                      </a:cubicBezTo>
                      <a:cubicBezTo>
                        <a:pt x="798" y="1784"/>
                        <a:pt x="800" y="1786"/>
                        <a:pt x="803" y="1789"/>
                      </a:cubicBezTo>
                      <a:cubicBezTo>
                        <a:pt x="810" y="1797"/>
                        <a:pt x="812" y="1809"/>
                        <a:pt x="807" y="1819"/>
                      </a:cubicBezTo>
                      <a:cubicBezTo>
                        <a:pt x="803" y="1828"/>
                        <a:pt x="793" y="1836"/>
                        <a:pt x="783" y="1835"/>
                      </a:cubicBezTo>
                      <a:cubicBezTo>
                        <a:pt x="773" y="1835"/>
                        <a:pt x="765" y="1830"/>
                        <a:pt x="763" y="1822"/>
                      </a:cubicBezTo>
                      <a:cubicBezTo>
                        <a:pt x="761" y="1817"/>
                        <a:pt x="761" y="1811"/>
                        <a:pt x="764" y="1807"/>
                      </a:cubicBezTo>
                      <a:cubicBezTo>
                        <a:pt x="766" y="1804"/>
                        <a:pt x="768" y="1802"/>
                        <a:pt x="771" y="1801"/>
                      </a:cubicBezTo>
                      <a:cubicBezTo>
                        <a:pt x="776" y="1798"/>
                        <a:pt x="781" y="1800"/>
                        <a:pt x="784" y="1804"/>
                      </a:cubicBezTo>
                      <a:cubicBezTo>
                        <a:pt x="788" y="1809"/>
                        <a:pt x="787" y="1816"/>
                        <a:pt x="782" y="1819"/>
                      </a:cubicBezTo>
                      <a:cubicBezTo>
                        <a:pt x="777" y="1823"/>
                        <a:pt x="770" y="1822"/>
                        <a:pt x="767" y="1817"/>
                      </a:cubicBezTo>
                      <a:cubicBezTo>
                        <a:pt x="764" y="1813"/>
                        <a:pt x="764" y="1807"/>
                        <a:pt x="768" y="1803"/>
                      </a:cubicBezTo>
                      <a:cubicBezTo>
                        <a:pt x="762" y="1808"/>
                        <a:pt x="761" y="1815"/>
                        <a:pt x="763" y="1822"/>
                      </a:cubicBezTo>
                      <a:cubicBezTo>
                        <a:pt x="766" y="1829"/>
                        <a:pt x="774" y="1834"/>
                        <a:pt x="783" y="1834"/>
                      </a:cubicBezTo>
                      <a:cubicBezTo>
                        <a:pt x="793" y="1834"/>
                        <a:pt x="801" y="1827"/>
                        <a:pt x="805" y="1818"/>
                      </a:cubicBezTo>
                      <a:cubicBezTo>
                        <a:pt x="808" y="1813"/>
                        <a:pt x="808" y="1806"/>
                        <a:pt x="807" y="1801"/>
                      </a:cubicBezTo>
                      <a:cubicBezTo>
                        <a:pt x="802" y="1782"/>
                        <a:pt x="779" y="1784"/>
                        <a:pt x="760" y="1774"/>
                      </a:cubicBezTo>
                      <a:cubicBezTo>
                        <a:pt x="740" y="1763"/>
                        <a:pt x="724" y="1744"/>
                        <a:pt x="716" y="1724"/>
                      </a:cubicBezTo>
                      <a:cubicBezTo>
                        <a:pt x="731" y="1749"/>
                        <a:pt x="751" y="1772"/>
                        <a:pt x="781" y="1778"/>
                      </a:cubicBezTo>
                      <a:cubicBezTo>
                        <a:pt x="790" y="1779"/>
                        <a:pt x="797" y="1779"/>
                        <a:pt x="806" y="1777"/>
                      </a:cubicBezTo>
                      <a:cubicBezTo>
                        <a:pt x="815" y="1775"/>
                        <a:pt x="821" y="1772"/>
                        <a:pt x="828" y="1767"/>
                      </a:cubicBezTo>
                      <a:cubicBezTo>
                        <a:pt x="850" y="1751"/>
                        <a:pt x="858" y="1729"/>
                        <a:pt x="853" y="1705"/>
                      </a:cubicBezTo>
                      <a:cubicBezTo>
                        <a:pt x="850" y="1686"/>
                        <a:pt x="842" y="1670"/>
                        <a:pt x="822" y="1665"/>
                      </a:cubicBezTo>
                      <a:close/>
                      <a:moveTo>
                        <a:pt x="900" y="1473"/>
                      </a:moveTo>
                      <a:cubicBezTo>
                        <a:pt x="902" y="1476"/>
                        <a:pt x="901" y="1479"/>
                        <a:pt x="899" y="1481"/>
                      </a:cubicBezTo>
                      <a:cubicBezTo>
                        <a:pt x="896" y="1482"/>
                        <a:pt x="893" y="1482"/>
                        <a:pt x="892" y="1479"/>
                      </a:cubicBezTo>
                      <a:cubicBezTo>
                        <a:pt x="890" y="1477"/>
                        <a:pt x="890" y="1474"/>
                        <a:pt x="893" y="1472"/>
                      </a:cubicBezTo>
                      <a:cubicBezTo>
                        <a:pt x="895" y="1471"/>
                        <a:pt x="898" y="1471"/>
                        <a:pt x="900" y="1473"/>
                      </a:cubicBezTo>
                      <a:close/>
                      <a:moveTo>
                        <a:pt x="805" y="1572"/>
                      </a:moveTo>
                      <a:cubicBezTo>
                        <a:pt x="799" y="1573"/>
                        <a:pt x="794" y="1576"/>
                        <a:pt x="793" y="1581"/>
                      </a:cubicBezTo>
                      <a:cubicBezTo>
                        <a:pt x="793" y="1584"/>
                        <a:pt x="795" y="1587"/>
                        <a:pt x="797" y="1589"/>
                      </a:cubicBezTo>
                      <a:cubicBezTo>
                        <a:pt x="800" y="1591"/>
                        <a:pt x="805" y="1589"/>
                        <a:pt x="806" y="1586"/>
                      </a:cubicBezTo>
                      <a:cubicBezTo>
                        <a:pt x="807" y="1584"/>
                        <a:pt x="806" y="1581"/>
                        <a:pt x="803" y="1579"/>
                      </a:cubicBezTo>
                      <a:cubicBezTo>
                        <a:pt x="808" y="1579"/>
                        <a:pt x="811" y="1588"/>
                        <a:pt x="804" y="1592"/>
                      </a:cubicBezTo>
                      <a:cubicBezTo>
                        <a:pt x="801" y="1594"/>
                        <a:pt x="796" y="1593"/>
                        <a:pt x="793" y="1590"/>
                      </a:cubicBezTo>
                      <a:cubicBezTo>
                        <a:pt x="787" y="1584"/>
                        <a:pt x="789" y="1576"/>
                        <a:pt x="795" y="1572"/>
                      </a:cubicBezTo>
                      <a:cubicBezTo>
                        <a:pt x="800" y="1568"/>
                        <a:pt x="807" y="1568"/>
                        <a:pt x="813" y="1571"/>
                      </a:cubicBezTo>
                      <a:cubicBezTo>
                        <a:pt x="797" y="1561"/>
                        <a:pt x="766" y="1564"/>
                        <a:pt x="754" y="1570"/>
                      </a:cubicBezTo>
                      <a:cubicBezTo>
                        <a:pt x="755" y="1569"/>
                        <a:pt x="754" y="1567"/>
                        <a:pt x="754" y="1567"/>
                      </a:cubicBezTo>
                      <a:cubicBezTo>
                        <a:pt x="774" y="1558"/>
                        <a:pt x="804" y="1559"/>
                        <a:pt x="817" y="1571"/>
                      </a:cubicBezTo>
                      <a:cubicBezTo>
                        <a:pt x="810" y="1546"/>
                        <a:pt x="810" y="1529"/>
                        <a:pt x="803" y="1513"/>
                      </a:cubicBezTo>
                      <a:cubicBezTo>
                        <a:pt x="799" y="1506"/>
                        <a:pt x="794" y="1499"/>
                        <a:pt x="787" y="1496"/>
                      </a:cubicBezTo>
                      <a:cubicBezTo>
                        <a:pt x="787" y="1495"/>
                        <a:pt x="785" y="1493"/>
                        <a:pt x="783" y="1491"/>
                      </a:cubicBezTo>
                      <a:cubicBezTo>
                        <a:pt x="794" y="1492"/>
                        <a:pt x="803" y="1502"/>
                        <a:pt x="807" y="1514"/>
                      </a:cubicBezTo>
                      <a:cubicBezTo>
                        <a:pt x="808" y="1515"/>
                        <a:pt x="808" y="1515"/>
                        <a:pt x="808" y="1516"/>
                      </a:cubicBezTo>
                      <a:cubicBezTo>
                        <a:pt x="809" y="1501"/>
                        <a:pt x="800" y="1482"/>
                        <a:pt x="788" y="1470"/>
                      </a:cubicBezTo>
                      <a:cubicBezTo>
                        <a:pt x="783" y="1465"/>
                        <a:pt x="776" y="1459"/>
                        <a:pt x="769" y="1459"/>
                      </a:cubicBezTo>
                      <a:cubicBezTo>
                        <a:pt x="765" y="1459"/>
                        <a:pt x="758" y="1462"/>
                        <a:pt x="758" y="1466"/>
                      </a:cubicBezTo>
                      <a:cubicBezTo>
                        <a:pt x="758" y="1468"/>
                        <a:pt x="759" y="1470"/>
                        <a:pt x="761" y="1470"/>
                      </a:cubicBezTo>
                      <a:cubicBezTo>
                        <a:pt x="762" y="1471"/>
                        <a:pt x="764" y="1470"/>
                        <a:pt x="764" y="1469"/>
                      </a:cubicBezTo>
                      <a:cubicBezTo>
                        <a:pt x="765" y="1468"/>
                        <a:pt x="765" y="1467"/>
                        <a:pt x="765" y="1466"/>
                      </a:cubicBezTo>
                      <a:cubicBezTo>
                        <a:pt x="764" y="1465"/>
                        <a:pt x="762" y="1464"/>
                        <a:pt x="761" y="1465"/>
                      </a:cubicBezTo>
                      <a:cubicBezTo>
                        <a:pt x="761" y="1466"/>
                        <a:pt x="761" y="1467"/>
                        <a:pt x="761" y="1467"/>
                      </a:cubicBezTo>
                      <a:cubicBezTo>
                        <a:pt x="760" y="1467"/>
                        <a:pt x="760" y="1466"/>
                        <a:pt x="760" y="1465"/>
                      </a:cubicBezTo>
                      <a:cubicBezTo>
                        <a:pt x="761" y="1463"/>
                        <a:pt x="763" y="1462"/>
                        <a:pt x="764" y="1463"/>
                      </a:cubicBezTo>
                      <a:cubicBezTo>
                        <a:pt x="767" y="1463"/>
                        <a:pt x="768" y="1466"/>
                        <a:pt x="768" y="1469"/>
                      </a:cubicBezTo>
                      <a:cubicBezTo>
                        <a:pt x="768" y="1471"/>
                        <a:pt x="766" y="1473"/>
                        <a:pt x="765" y="1473"/>
                      </a:cubicBezTo>
                      <a:cubicBezTo>
                        <a:pt x="763" y="1474"/>
                        <a:pt x="761" y="1474"/>
                        <a:pt x="759" y="1473"/>
                      </a:cubicBezTo>
                      <a:cubicBezTo>
                        <a:pt x="757" y="1472"/>
                        <a:pt x="755" y="1470"/>
                        <a:pt x="755" y="1467"/>
                      </a:cubicBezTo>
                      <a:cubicBezTo>
                        <a:pt x="755" y="1462"/>
                        <a:pt x="760" y="1459"/>
                        <a:pt x="765" y="1458"/>
                      </a:cubicBezTo>
                      <a:cubicBezTo>
                        <a:pt x="767" y="1457"/>
                        <a:pt x="770" y="1457"/>
                        <a:pt x="772" y="1458"/>
                      </a:cubicBezTo>
                      <a:cubicBezTo>
                        <a:pt x="763" y="1454"/>
                        <a:pt x="753" y="1455"/>
                        <a:pt x="745" y="1461"/>
                      </a:cubicBezTo>
                      <a:cubicBezTo>
                        <a:pt x="740" y="1464"/>
                        <a:pt x="737" y="1469"/>
                        <a:pt x="736" y="1475"/>
                      </a:cubicBezTo>
                      <a:cubicBezTo>
                        <a:pt x="736" y="1475"/>
                        <a:pt x="736" y="1475"/>
                        <a:pt x="736" y="1475"/>
                      </a:cubicBezTo>
                      <a:cubicBezTo>
                        <a:pt x="738" y="1469"/>
                        <a:pt x="744" y="1467"/>
                        <a:pt x="749" y="1473"/>
                      </a:cubicBezTo>
                      <a:cubicBezTo>
                        <a:pt x="753" y="1477"/>
                        <a:pt x="753" y="1489"/>
                        <a:pt x="768" y="1490"/>
                      </a:cubicBezTo>
                      <a:cubicBezTo>
                        <a:pt x="762" y="1493"/>
                        <a:pt x="754" y="1494"/>
                        <a:pt x="748" y="1493"/>
                      </a:cubicBezTo>
                      <a:cubicBezTo>
                        <a:pt x="742" y="1491"/>
                        <a:pt x="736" y="1486"/>
                        <a:pt x="735" y="1479"/>
                      </a:cubicBezTo>
                      <a:cubicBezTo>
                        <a:pt x="733" y="1471"/>
                        <a:pt x="738" y="1464"/>
                        <a:pt x="745" y="1459"/>
                      </a:cubicBezTo>
                      <a:cubicBezTo>
                        <a:pt x="754" y="1453"/>
                        <a:pt x="766" y="1453"/>
                        <a:pt x="776" y="1458"/>
                      </a:cubicBezTo>
                      <a:cubicBezTo>
                        <a:pt x="785" y="1463"/>
                        <a:pt x="796" y="1475"/>
                        <a:pt x="801" y="1484"/>
                      </a:cubicBezTo>
                      <a:cubicBezTo>
                        <a:pt x="806" y="1492"/>
                        <a:pt x="810" y="1504"/>
                        <a:pt x="810" y="1513"/>
                      </a:cubicBezTo>
                      <a:cubicBezTo>
                        <a:pt x="811" y="1507"/>
                        <a:pt x="813" y="1502"/>
                        <a:pt x="816" y="1496"/>
                      </a:cubicBezTo>
                      <a:cubicBezTo>
                        <a:pt x="823" y="1485"/>
                        <a:pt x="830" y="1478"/>
                        <a:pt x="842" y="1472"/>
                      </a:cubicBezTo>
                      <a:cubicBezTo>
                        <a:pt x="846" y="1470"/>
                        <a:pt x="850" y="1469"/>
                        <a:pt x="854" y="1468"/>
                      </a:cubicBezTo>
                      <a:cubicBezTo>
                        <a:pt x="853" y="1469"/>
                        <a:pt x="854" y="1470"/>
                        <a:pt x="854" y="1471"/>
                      </a:cubicBezTo>
                      <a:cubicBezTo>
                        <a:pt x="851" y="1472"/>
                        <a:pt x="847" y="1473"/>
                        <a:pt x="843" y="1475"/>
                      </a:cubicBezTo>
                      <a:cubicBezTo>
                        <a:pt x="833" y="1481"/>
                        <a:pt x="826" y="1488"/>
                        <a:pt x="820" y="1499"/>
                      </a:cubicBezTo>
                      <a:cubicBezTo>
                        <a:pt x="813" y="1513"/>
                        <a:pt x="813" y="1528"/>
                        <a:pt x="815" y="1543"/>
                      </a:cubicBezTo>
                      <a:cubicBezTo>
                        <a:pt x="815" y="1539"/>
                        <a:pt x="816" y="1535"/>
                        <a:pt x="818" y="1531"/>
                      </a:cubicBezTo>
                      <a:cubicBezTo>
                        <a:pt x="818" y="1531"/>
                        <a:pt x="818" y="1531"/>
                        <a:pt x="818" y="1531"/>
                      </a:cubicBezTo>
                      <a:cubicBezTo>
                        <a:pt x="821" y="1523"/>
                        <a:pt x="826" y="1516"/>
                        <a:pt x="834" y="1512"/>
                      </a:cubicBezTo>
                      <a:cubicBezTo>
                        <a:pt x="827" y="1518"/>
                        <a:pt x="824" y="1524"/>
                        <a:pt x="821" y="1532"/>
                      </a:cubicBezTo>
                      <a:cubicBezTo>
                        <a:pt x="821" y="1532"/>
                        <a:pt x="821" y="1532"/>
                        <a:pt x="821" y="1532"/>
                      </a:cubicBezTo>
                      <a:cubicBezTo>
                        <a:pt x="814" y="1549"/>
                        <a:pt x="816" y="1553"/>
                        <a:pt x="822" y="1570"/>
                      </a:cubicBezTo>
                      <a:cubicBezTo>
                        <a:pt x="830" y="1596"/>
                        <a:pt x="840" y="1622"/>
                        <a:pt x="836" y="1647"/>
                      </a:cubicBezTo>
                      <a:cubicBezTo>
                        <a:pt x="836" y="1630"/>
                        <a:pt x="826" y="1572"/>
                        <a:pt x="805" y="1572"/>
                      </a:cubicBezTo>
                      <a:close/>
                      <a:moveTo>
                        <a:pt x="827" y="1522"/>
                      </a:moveTo>
                      <a:cubicBezTo>
                        <a:pt x="837" y="1530"/>
                        <a:pt x="846" y="1515"/>
                        <a:pt x="850" y="1511"/>
                      </a:cubicBezTo>
                      <a:cubicBezTo>
                        <a:pt x="853" y="1508"/>
                        <a:pt x="856" y="1506"/>
                        <a:pt x="860" y="1506"/>
                      </a:cubicBezTo>
                      <a:cubicBezTo>
                        <a:pt x="855" y="1503"/>
                        <a:pt x="843" y="1501"/>
                        <a:pt x="837" y="1501"/>
                      </a:cubicBezTo>
                      <a:cubicBezTo>
                        <a:pt x="829" y="1502"/>
                        <a:pt x="822" y="1509"/>
                        <a:pt x="824" y="1519"/>
                      </a:cubicBezTo>
                      <a:cubicBezTo>
                        <a:pt x="827" y="1515"/>
                        <a:pt x="832" y="1511"/>
                        <a:pt x="837" y="1511"/>
                      </a:cubicBezTo>
                      <a:cubicBezTo>
                        <a:pt x="835" y="1512"/>
                        <a:pt x="829" y="1516"/>
                        <a:pt x="827" y="1522"/>
                      </a:cubicBezTo>
                      <a:close/>
                      <a:moveTo>
                        <a:pt x="752" y="1514"/>
                      </a:moveTo>
                      <a:cubicBezTo>
                        <a:pt x="751" y="1511"/>
                        <a:pt x="748" y="1510"/>
                        <a:pt x="745" y="1511"/>
                      </a:cubicBezTo>
                      <a:cubicBezTo>
                        <a:pt x="742" y="1512"/>
                        <a:pt x="740" y="1515"/>
                        <a:pt x="741" y="1518"/>
                      </a:cubicBezTo>
                      <a:cubicBezTo>
                        <a:pt x="742" y="1521"/>
                        <a:pt x="745" y="1522"/>
                        <a:pt x="748" y="1522"/>
                      </a:cubicBezTo>
                      <a:cubicBezTo>
                        <a:pt x="751" y="1521"/>
                        <a:pt x="753" y="1517"/>
                        <a:pt x="752" y="1514"/>
                      </a:cubicBezTo>
                      <a:close/>
                      <a:moveTo>
                        <a:pt x="766" y="1504"/>
                      </a:moveTo>
                      <a:cubicBezTo>
                        <a:pt x="765" y="1501"/>
                        <a:pt x="761" y="1499"/>
                        <a:pt x="757" y="1500"/>
                      </a:cubicBezTo>
                      <a:cubicBezTo>
                        <a:pt x="753" y="1501"/>
                        <a:pt x="751" y="1505"/>
                        <a:pt x="752" y="1509"/>
                      </a:cubicBezTo>
                      <a:cubicBezTo>
                        <a:pt x="753" y="1512"/>
                        <a:pt x="757" y="1514"/>
                        <a:pt x="761" y="1513"/>
                      </a:cubicBezTo>
                      <a:cubicBezTo>
                        <a:pt x="765" y="1512"/>
                        <a:pt x="767" y="1508"/>
                        <a:pt x="766" y="1504"/>
                      </a:cubicBezTo>
                      <a:close/>
                      <a:moveTo>
                        <a:pt x="785" y="1495"/>
                      </a:moveTo>
                      <a:cubicBezTo>
                        <a:pt x="784" y="1490"/>
                        <a:pt x="779" y="1488"/>
                        <a:pt x="774" y="1489"/>
                      </a:cubicBezTo>
                      <a:cubicBezTo>
                        <a:pt x="769" y="1491"/>
                        <a:pt x="766" y="1496"/>
                        <a:pt x="767" y="1501"/>
                      </a:cubicBezTo>
                      <a:cubicBezTo>
                        <a:pt x="769" y="1506"/>
                        <a:pt x="774" y="1509"/>
                        <a:pt x="779" y="1507"/>
                      </a:cubicBezTo>
                      <a:cubicBezTo>
                        <a:pt x="784" y="1506"/>
                        <a:pt x="787" y="1500"/>
                        <a:pt x="785" y="1495"/>
                      </a:cubicBezTo>
                      <a:close/>
                      <a:moveTo>
                        <a:pt x="874" y="1461"/>
                      </a:moveTo>
                      <a:cubicBezTo>
                        <a:pt x="877" y="1466"/>
                        <a:pt x="876" y="1472"/>
                        <a:pt x="871" y="1475"/>
                      </a:cubicBezTo>
                      <a:cubicBezTo>
                        <a:pt x="867" y="1478"/>
                        <a:pt x="860" y="1477"/>
                        <a:pt x="857" y="1473"/>
                      </a:cubicBezTo>
                      <a:cubicBezTo>
                        <a:pt x="854" y="1468"/>
                        <a:pt x="855" y="1462"/>
                        <a:pt x="860" y="1458"/>
                      </a:cubicBezTo>
                      <a:cubicBezTo>
                        <a:pt x="865" y="1455"/>
                        <a:pt x="871" y="1456"/>
                        <a:pt x="874" y="1461"/>
                      </a:cubicBezTo>
                      <a:close/>
                      <a:moveTo>
                        <a:pt x="890" y="1465"/>
                      </a:moveTo>
                      <a:cubicBezTo>
                        <a:pt x="892" y="1468"/>
                        <a:pt x="892" y="1472"/>
                        <a:pt x="889" y="1474"/>
                      </a:cubicBezTo>
                      <a:cubicBezTo>
                        <a:pt x="885" y="1476"/>
                        <a:pt x="881" y="1475"/>
                        <a:pt x="879" y="1472"/>
                      </a:cubicBezTo>
                      <a:cubicBezTo>
                        <a:pt x="877" y="1469"/>
                        <a:pt x="878" y="1465"/>
                        <a:pt x="881" y="1463"/>
                      </a:cubicBezTo>
                      <a:cubicBezTo>
                        <a:pt x="884" y="1461"/>
                        <a:pt x="888" y="1462"/>
                        <a:pt x="890" y="1465"/>
                      </a:cubicBezTo>
                      <a:close/>
                      <a:moveTo>
                        <a:pt x="933" y="1635"/>
                      </a:moveTo>
                      <a:cubicBezTo>
                        <a:pt x="935" y="1649"/>
                        <a:pt x="940" y="1664"/>
                        <a:pt x="950" y="1673"/>
                      </a:cubicBezTo>
                      <a:cubicBezTo>
                        <a:pt x="960" y="1683"/>
                        <a:pt x="974" y="1687"/>
                        <a:pt x="987" y="1682"/>
                      </a:cubicBezTo>
                      <a:cubicBezTo>
                        <a:pt x="994" y="1679"/>
                        <a:pt x="1001" y="1673"/>
                        <a:pt x="1005" y="1666"/>
                      </a:cubicBezTo>
                      <a:cubicBezTo>
                        <a:pt x="1010" y="1658"/>
                        <a:pt x="1012" y="1652"/>
                        <a:pt x="1012" y="1643"/>
                      </a:cubicBezTo>
                      <a:cubicBezTo>
                        <a:pt x="1012" y="1634"/>
                        <a:pt x="1011" y="1627"/>
                        <a:pt x="1008" y="1619"/>
                      </a:cubicBezTo>
                      <a:cubicBezTo>
                        <a:pt x="1006" y="1615"/>
                        <a:pt x="1005" y="1612"/>
                        <a:pt x="1003" y="1609"/>
                      </a:cubicBezTo>
                      <a:cubicBezTo>
                        <a:pt x="997" y="1600"/>
                        <a:pt x="992" y="1594"/>
                        <a:pt x="983" y="1588"/>
                      </a:cubicBezTo>
                      <a:cubicBezTo>
                        <a:pt x="972" y="1579"/>
                        <a:pt x="961" y="1574"/>
                        <a:pt x="946" y="1573"/>
                      </a:cubicBezTo>
                      <a:cubicBezTo>
                        <a:pt x="945" y="1573"/>
                        <a:pt x="944" y="1573"/>
                        <a:pt x="943" y="1573"/>
                      </a:cubicBezTo>
                      <a:cubicBezTo>
                        <a:pt x="952" y="1568"/>
                        <a:pt x="960" y="1560"/>
                        <a:pt x="965" y="1551"/>
                      </a:cubicBezTo>
                      <a:cubicBezTo>
                        <a:pt x="971" y="1540"/>
                        <a:pt x="974" y="1527"/>
                        <a:pt x="970" y="1515"/>
                      </a:cubicBezTo>
                      <a:cubicBezTo>
                        <a:pt x="969" y="1510"/>
                        <a:pt x="966" y="1505"/>
                        <a:pt x="961" y="1501"/>
                      </a:cubicBezTo>
                      <a:cubicBezTo>
                        <a:pt x="965" y="1506"/>
                        <a:pt x="967" y="1511"/>
                        <a:pt x="968" y="1515"/>
                      </a:cubicBezTo>
                      <a:cubicBezTo>
                        <a:pt x="971" y="1527"/>
                        <a:pt x="968" y="1539"/>
                        <a:pt x="962" y="1549"/>
                      </a:cubicBezTo>
                      <a:cubicBezTo>
                        <a:pt x="957" y="1557"/>
                        <a:pt x="952" y="1562"/>
                        <a:pt x="945" y="1566"/>
                      </a:cubicBezTo>
                      <a:cubicBezTo>
                        <a:pt x="933" y="1574"/>
                        <a:pt x="921" y="1575"/>
                        <a:pt x="907" y="1582"/>
                      </a:cubicBezTo>
                      <a:cubicBezTo>
                        <a:pt x="906" y="1582"/>
                        <a:pt x="906" y="1582"/>
                        <a:pt x="906" y="1582"/>
                      </a:cubicBezTo>
                      <a:cubicBezTo>
                        <a:pt x="899" y="1586"/>
                        <a:pt x="893" y="1590"/>
                        <a:pt x="887" y="1596"/>
                      </a:cubicBezTo>
                      <a:cubicBezTo>
                        <a:pt x="886" y="1597"/>
                        <a:pt x="872" y="1611"/>
                        <a:pt x="873" y="1613"/>
                      </a:cubicBezTo>
                      <a:cubicBezTo>
                        <a:pt x="875" y="1613"/>
                        <a:pt x="883" y="1605"/>
                        <a:pt x="885" y="1604"/>
                      </a:cubicBezTo>
                      <a:cubicBezTo>
                        <a:pt x="893" y="1597"/>
                        <a:pt x="900" y="1592"/>
                        <a:pt x="909" y="1587"/>
                      </a:cubicBezTo>
                      <a:cubicBezTo>
                        <a:pt x="910" y="1586"/>
                        <a:pt x="910" y="1586"/>
                        <a:pt x="910" y="1586"/>
                      </a:cubicBezTo>
                      <a:cubicBezTo>
                        <a:pt x="922" y="1580"/>
                        <a:pt x="932" y="1577"/>
                        <a:pt x="946" y="1577"/>
                      </a:cubicBezTo>
                      <a:cubicBezTo>
                        <a:pt x="962" y="1578"/>
                        <a:pt x="978" y="1585"/>
                        <a:pt x="987" y="1598"/>
                      </a:cubicBezTo>
                      <a:cubicBezTo>
                        <a:pt x="992" y="1606"/>
                        <a:pt x="994" y="1620"/>
                        <a:pt x="985" y="1626"/>
                      </a:cubicBezTo>
                      <a:cubicBezTo>
                        <a:pt x="982" y="1628"/>
                        <a:pt x="979" y="1628"/>
                        <a:pt x="976" y="1625"/>
                      </a:cubicBezTo>
                      <a:cubicBezTo>
                        <a:pt x="973" y="1623"/>
                        <a:pt x="973" y="1620"/>
                        <a:pt x="974" y="1617"/>
                      </a:cubicBezTo>
                      <a:cubicBezTo>
                        <a:pt x="976" y="1615"/>
                        <a:pt x="977" y="1614"/>
                        <a:pt x="979" y="1614"/>
                      </a:cubicBezTo>
                      <a:cubicBezTo>
                        <a:pt x="982" y="1613"/>
                        <a:pt x="985" y="1616"/>
                        <a:pt x="984" y="1619"/>
                      </a:cubicBezTo>
                      <a:cubicBezTo>
                        <a:pt x="983" y="1620"/>
                        <a:pt x="982" y="1622"/>
                        <a:pt x="981" y="1622"/>
                      </a:cubicBezTo>
                      <a:cubicBezTo>
                        <a:pt x="983" y="1623"/>
                        <a:pt x="985" y="1622"/>
                        <a:pt x="986" y="1620"/>
                      </a:cubicBezTo>
                      <a:cubicBezTo>
                        <a:pt x="988" y="1617"/>
                        <a:pt x="988" y="1614"/>
                        <a:pt x="985" y="1611"/>
                      </a:cubicBezTo>
                      <a:cubicBezTo>
                        <a:pt x="981" y="1607"/>
                        <a:pt x="974" y="1607"/>
                        <a:pt x="970" y="1611"/>
                      </a:cubicBezTo>
                      <a:cubicBezTo>
                        <a:pt x="967" y="1614"/>
                        <a:pt x="965" y="1618"/>
                        <a:pt x="966" y="1623"/>
                      </a:cubicBezTo>
                      <a:cubicBezTo>
                        <a:pt x="966" y="1627"/>
                        <a:pt x="968" y="1630"/>
                        <a:pt x="972" y="1632"/>
                      </a:cubicBezTo>
                      <a:cubicBezTo>
                        <a:pt x="977" y="1635"/>
                        <a:pt x="983" y="1635"/>
                        <a:pt x="987" y="1632"/>
                      </a:cubicBezTo>
                      <a:cubicBezTo>
                        <a:pt x="998" y="1625"/>
                        <a:pt x="997" y="1610"/>
                        <a:pt x="991" y="1600"/>
                      </a:cubicBezTo>
                      <a:cubicBezTo>
                        <a:pt x="989" y="1597"/>
                        <a:pt x="986" y="1594"/>
                        <a:pt x="984" y="1592"/>
                      </a:cubicBezTo>
                      <a:cubicBezTo>
                        <a:pt x="993" y="1600"/>
                        <a:pt x="1000" y="1608"/>
                        <a:pt x="1006" y="1620"/>
                      </a:cubicBezTo>
                      <a:cubicBezTo>
                        <a:pt x="1009" y="1628"/>
                        <a:pt x="1010" y="1634"/>
                        <a:pt x="1010" y="1643"/>
                      </a:cubicBezTo>
                      <a:cubicBezTo>
                        <a:pt x="1010" y="1651"/>
                        <a:pt x="1008" y="1658"/>
                        <a:pt x="1004" y="1666"/>
                      </a:cubicBezTo>
                      <a:cubicBezTo>
                        <a:pt x="1001" y="1670"/>
                        <a:pt x="999" y="1672"/>
                        <a:pt x="995" y="1675"/>
                      </a:cubicBezTo>
                      <a:cubicBezTo>
                        <a:pt x="995" y="1676"/>
                        <a:pt x="995" y="1676"/>
                        <a:pt x="995" y="1676"/>
                      </a:cubicBezTo>
                      <a:cubicBezTo>
                        <a:pt x="1003" y="1666"/>
                        <a:pt x="1001" y="1651"/>
                        <a:pt x="984" y="1649"/>
                      </a:cubicBezTo>
                      <a:cubicBezTo>
                        <a:pt x="972" y="1647"/>
                        <a:pt x="951" y="1661"/>
                        <a:pt x="933" y="1635"/>
                      </a:cubicBezTo>
                      <a:close/>
                      <a:moveTo>
                        <a:pt x="967" y="1517"/>
                      </a:moveTo>
                      <a:cubicBezTo>
                        <a:pt x="953" y="1522"/>
                        <a:pt x="947" y="1502"/>
                        <a:pt x="944" y="1496"/>
                      </a:cubicBezTo>
                      <a:cubicBezTo>
                        <a:pt x="942" y="1491"/>
                        <a:pt x="939" y="1488"/>
                        <a:pt x="934" y="1487"/>
                      </a:cubicBezTo>
                      <a:cubicBezTo>
                        <a:pt x="940" y="1485"/>
                        <a:pt x="955" y="1486"/>
                        <a:pt x="962" y="1489"/>
                      </a:cubicBezTo>
                      <a:cubicBezTo>
                        <a:pt x="971" y="1493"/>
                        <a:pt x="977" y="1503"/>
                        <a:pt x="971" y="1514"/>
                      </a:cubicBezTo>
                      <a:cubicBezTo>
                        <a:pt x="970" y="1508"/>
                        <a:pt x="965" y="1501"/>
                        <a:pt x="959" y="1500"/>
                      </a:cubicBezTo>
                      <a:cubicBezTo>
                        <a:pt x="961" y="1502"/>
                        <a:pt x="966" y="1509"/>
                        <a:pt x="967" y="1517"/>
                      </a:cubicBezTo>
                      <a:close/>
                      <a:moveTo>
                        <a:pt x="726" y="1703"/>
                      </a:moveTo>
                      <a:cubicBezTo>
                        <a:pt x="723" y="1683"/>
                        <a:pt x="727" y="1669"/>
                        <a:pt x="727" y="1649"/>
                      </a:cubicBezTo>
                      <a:cubicBezTo>
                        <a:pt x="727" y="1639"/>
                        <a:pt x="726" y="1631"/>
                        <a:pt x="719" y="1623"/>
                      </a:cubicBezTo>
                      <a:cubicBezTo>
                        <a:pt x="713" y="1617"/>
                        <a:pt x="705" y="1614"/>
                        <a:pt x="697" y="1616"/>
                      </a:cubicBezTo>
                      <a:cubicBezTo>
                        <a:pt x="690" y="1618"/>
                        <a:pt x="684" y="1623"/>
                        <a:pt x="683" y="1630"/>
                      </a:cubicBezTo>
                      <a:cubicBezTo>
                        <a:pt x="682" y="1635"/>
                        <a:pt x="683" y="1639"/>
                        <a:pt x="686" y="1643"/>
                      </a:cubicBezTo>
                      <a:cubicBezTo>
                        <a:pt x="690" y="1648"/>
                        <a:pt x="698" y="1650"/>
                        <a:pt x="703" y="1645"/>
                      </a:cubicBezTo>
                      <a:cubicBezTo>
                        <a:pt x="706" y="1642"/>
                        <a:pt x="706" y="1638"/>
                        <a:pt x="704" y="1634"/>
                      </a:cubicBezTo>
                      <a:cubicBezTo>
                        <a:pt x="701" y="1630"/>
                        <a:pt x="696" y="1629"/>
                        <a:pt x="692" y="1632"/>
                      </a:cubicBezTo>
                      <a:cubicBezTo>
                        <a:pt x="688" y="1635"/>
                        <a:pt x="687" y="1640"/>
                        <a:pt x="690" y="1644"/>
                      </a:cubicBezTo>
                      <a:cubicBezTo>
                        <a:pt x="690" y="1645"/>
                        <a:pt x="691" y="1645"/>
                        <a:pt x="692" y="1646"/>
                      </a:cubicBezTo>
                      <a:cubicBezTo>
                        <a:pt x="690" y="1645"/>
                        <a:pt x="689" y="1644"/>
                        <a:pt x="687" y="1642"/>
                      </a:cubicBezTo>
                      <a:cubicBezTo>
                        <a:pt x="685" y="1639"/>
                        <a:pt x="684" y="1635"/>
                        <a:pt x="685" y="1631"/>
                      </a:cubicBezTo>
                      <a:cubicBezTo>
                        <a:pt x="687" y="1625"/>
                        <a:pt x="692" y="1620"/>
                        <a:pt x="698" y="1619"/>
                      </a:cubicBezTo>
                      <a:cubicBezTo>
                        <a:pt x="705" y="1617"/>
                        <a:pt x="711" y="1620"/>
                        <a:pt x="716" y="1625"/>
                      </a:cubicBezTo>
                      <a:cubicBezTo>
                        <a:pt x="722" y="1632"/>
                        <a:pt x="723" y="1640"/>
                        <a:pt x="723" y="1649"/>
                      </a:cubicBezTo>
                      <a:cubicBezTo>
                        <a:pt x="722" y="1669"/>
                        <a:pt x="718" y="1683"/>
                        <a:pt x="722" y="1704"/>
                      </a:cubicBezTo>
                      <a:cubicBezTo>
                        <a:pt x="725" y="1724"/>
                        <a:pt x="733" y="1741"/>
                        <a:pt x="748" y="1755"/>
                      </a:cubicBezTo>
                      <a:cubicBezTo>
                        <a:pt x="762" y="1767"/>
                        <a:pt x="779" y="1771"/>
                        <a:pt x="796" y="1764"/>
                      </a:cubicBezTo>
                      <a:cubicBezTo>
                        <a:pt x="812" y="1757"/>
                        <a:pt x="823" y="1741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18" y="1731"/>
                        <a:pt x="810" y="1738"/>
                        <a:pt x="800" y="1738"/>
                      </a:cubicBezTo>
                      <a:cubicBezTo>
                        <a:pt x="783" y="1740"/>
                        <a:pt x="772" y="1729"/>
                        <a:pt x="770" y="1712"/>
                      </a:cubicBezTo>
                      <a:cubicBezTo>
                        <a:pt x="766" y="1682"/>
                        <a:pt x="730" y="1687"/>
                        <a:pt x="734" y="1719"/>
                      </a:cubicBezTo>
                      <a:cubicBezTo>
                        <a:pt x="736" y="1736"/>
                        <a:pt x="750" y="1748"/>
                        <a:pt x="762" y="1753"/>
                      </a:cubicBezTo>
                      <a:cubicBezTo>
                        <a:pt x="787" y="1762"/>
                        <a:pt x="821" y="1750"/>
                        <a:pt x="822" y="1724"/>
                      </a:cubicBezTo>
                      <a:cubicBezTo>
                        <a:pt x="821" y="1741"/>
                        <a:pt x="810" y="1755"/>
                        <a:pt x="795" y="1761"/>
                      </a:cubicBezTo>
                      <a:cubicBezTo>
                        <a:pt x="779" y="1767"/>
                        <a:pt x="764" y="1763"/>
                        <a:pt x="751" y="1752"/>
                      </a:cubicBezTo>
                      <a:cubicBezTo>
                        <a:pt x="737" y="1739"/>
                        <a:pt x="730" y="1722"/>
                        <a:pt x="726" y="1703"/>
                      </a:cubicBezTo>
                      <a:close/>
                      <a:moveTo>
                        <a:pt x="867" y="1621"/>
                      </a:moveTo>
                      <a:cubicBezTo>
                        <a:pt x="899" y="1608"/>
                        <a:pt x="924" y="1623"/>
                        <a:pt x="941" y="1622"/>
                      </a:cubicBezTo>
                      <a:cubicBezTo>
                        <a:pt x="959" y="1621"/>
                        <a:pt x="958" y="1600"/>
                        <a:pt x="939" y="1596"/>
                      </a:cubicBezTo>
                      <a:cubicBezTo>
                        <a:pt x="917" y="1592"/>
                        <a:pt x="888" y="1604"/>
                        <a:pt x="867" y="1621"/>
                      </a:cubicBezTo>
                      <a:close/>
                      <a:moveTo>
                        <a:pt x="836" y="1651"/>
                      </a:moveTo>
                      <a:cubicBezTo>
                        <a:pt x="831" y="1636"/>
                        <a:pt x="819" y="1625"/>
                        <a:pt x="805" y="1620"/>
                      </a:cubicBezTo>
                      <a:cubicBezTo>
                        <a:pt x="792" y="1615"/>
                        <a:pt x="777" y="1617"/>
                        <a:pt x="769" y="1627"/>
                      </a:cubicBezTo>
                      <a:cubicBezTo>
                        <a:pt x="764" y="1624"/>
                        <a:pt x="765" y="1615"/>
                        <a:pt x="772" y="1609"/>
                      </a:cubicBezTo>
                      <a:cubicBezTo>
                        <a:pt x="778" y="1604"/>
                        <a:pt x="792" y="1603"/>
                        <a:pt x="800" y="1611"/>
                      </a:cubicBezTo>
                      <a:cubicBezTo>
                        <a:pt x="807" y="1603"/>
                        <a:pt x="835" y="1621"/>
                        <a:pt x="836" y="1651"/>
                      </a:cubicBezTo>
                      <a:close/>
                      <a:moveTo>
                        <a:pt x="807" y="1786"/>
                      </a:moveTo>
                      <a:cubicBezTo>
                        <a:pt x="818" y="1788"/>
                        <a:pt x="835" y="1786"/>
                        <a:pt x="843" y="1781"/>
                      </a:cubicBezTo>
                      <a:cubicBezTo>
                        <a:pt x="855" y="1776"/>
                        <a:pt x="868" y="1762"/>
                        <a:pt x="866" y="1749"/>
                      </a:cubicBezTo>
                      <a:cubicBezTo>
                        <a:pt x="879" y="1747"/>
                        <a:pt x="888" y="1738"/>
                        <a:pt x="896" y="1729"/>
                      </a:cubicBezTo>
                      <a:cubicBezTo>
                        <a:pt x="907" y="1716"/>
                        <a:pt x="920" y="1704"/>
                        <a:pt x="933" y="1710"/>
                      </a:cubicBezTo>
                      <a:cubicBezTo>
                        <a:pt x="922" y="1697"/>
                        <a:pt x="899" y="1699"/>
                        <a:pt x="886" y="1707"/>
                      </a:cubicBezTo>
                      <a:cubicBezTo>
                        <a:pt x="868" y="1718"/>
                        <a:pt x="863" y="1732"/>
                        <a:pt x="853" y="1752"/>
                      </a:cubicBezTo>
                      <a:cubicBezTo>
                        <a:pt x="847" y="1764"/>
                        <a:pt x="825" y="1783"/>
                        <a:pt x="807" y="1786"/>
                      </a:cubicBezTo>
                      <a:close/>
                      <a:moveTo>
                        <a:pt x="836" y="1662"/>
                      </a:moveTo>
                      <a:cubicBezTo>
                        <a:pt x="834" y="1648"/>
                        <a:pt x="811" y="1646"/>
                        <a:pt x="798" y="1650"/>
                      </a:cubicBezTo>
                      <a:cubicBezTo>
                        <a:pt x="783" y="1654"/>
                        <a:pt x="767" y="1664"/>
                        <a:pt x="751" y="1655"/>
                      </a:cubicBezTo>
                      <a:cubicBezTo>
                        <a:pt x="743" y="1651"/>
                        <a:pt x="737" y="1642"/>
                        <a:pt x="738" y="1633"/>
                      </a:cubicBezTo>
                      <a:cubicBezTo>
                        <a:pt x="738" y="1627"/>
                        <a:pt x="742" y="1622"/>
                        <a:pt x="748" y="1622"/>
                      </a:cubicBezTo>
                      <a:cubicBezTo>
                        <a:pt x="744" y="1625"/>
                        <a:pt x="743" y="1633"/>
                        <a:pt x="747" y="1638"/>
                      </a:cubicBezTo>
                      <a:cubicBezTo>
                        <a:pt x="751" y="1642"/>
                        <a:pt x="759" y="1643"/>
                        <a:pt x="766" y="1640"/>
                      </a:cubicBezTo>
                      <a:cubicBezTo>
                        <a:pt x="779" y="1635"/>
                        <a:pt x="790" y="1627"/>
                        <a:pt x="803" y="1627"/>
                      </a:cubicBezTo>
                      <a:cubicBezTo>
                        <a:pt x="820" y="1627"/>
                        <a:pt x="837" y="1641"/>
                        <a:pt x="836" y="1662"/>
                      </a:cubicBezTo>
                      <a:close/>
                      <a:moveTo>
                        <a:pt x="899" y="1540"/>
                      </a:moveTo>
                      <a:cubicBezTo>
                        <a:pt x="914" y="1532"/>
                        <a:pt x="925" y="1510"/>
                        <a:pt x="924" y="1493"/>
                      </a:cubicBezTo>
                      <a:cubicBezTo>
                        <a:pt x="922" y="1476"/>
                        <a:pt x="906" y="1472"/>
                        <a:pt x="904" y="1491"/>
                      </a:cubicBezTo>
                      <a:cubicBezTo>
                        <a:pt x="903" y="1506"/>
                        <a:pt x="909" y="1528"/>
                        <a:pt x="899" y="1540"/>
                      </a:cubicBezTo>
                      <a:close/>
                      <a:moveTo>
                        <a:pt x="877" y="1551"/>
                      </a:moveTo>
                      <a:cubicBezTo>
                        <a:pt x="874" y="1552"/>
                        <a:pt x="872" y="1555"/>
                        <a:pt x="871" y="1558"/>
                      </a:cubicBezTo>
                      <a:cubicBezTo>
                        <a:pt x="870" y="1561"/>
                        <a:pt x="871" y="1566"/>
                        <a:pt x="875" y="1569"/>
                      </a:cubicBezTo>
                      <a:cubicBezTo>
                        <a:pt x="880" y="1573"/>
                        <a:pt x="886" y="1572"/>
                        <a:pt x="889" y="1569"/>
                      </a:cubicBezTo>
                      <a:cubicBezTo>
                        <a:pt x="895" y="1563"/>
                        <a:pt x="891" y="1558"/>
                        <a:pt x="891" y="1552"/>
                      </a:cubicBezTo>
                      <a:cubicBezTo>
                        <a:pt x="892" y="1547"/>
                        <a:pt x="898" y="1542"/>
                        <a:pt x="905" y="1541"/>
                      </a:cubicBezTo>
                      <a:cubicBezTo>
                        <a:pt x="914" y="1540"/>
                        <a:pt x="922" y="1544"/>
                        <a:pt x="926" y="1552"/>
                      </a:cubicBezTo>
                      <a:cubicBezTo>
                        <a:pt x="928" y="1557"/>
                        <a:pt x="927" y="1563"/>
                        <a:pt x="922" y="1565"/>
                      </a:cubicBezTo>
                      <a:cubicBezTo>
                        <a:pt x="923" y="1560"/>
                        <a:pt x="918" y="1554"/>
                        <a:pt x="912" y="1557"/>
                      </a:cubicBezTo>
                      <a:cubicBezTo>
                        <a:pt x="908" y="1559"/>
                        <a:pt x="904" y="1566"/>
                        <a:pt x="899" y="1573"/>
                      </a:cubicBezTo>
                      <a:cubicBezTo>
                        <a:pt x="894" y="1580"/>
                        <a:pt x="888" y="1585"/>
                        <a:pt x="881" y="1588"/>
                      </a:cubicBezTo>
                      <a:cubicBezTo>
                        <a:pt x="867" y="1592"/>
                        <a:pt x="852" y="1582"/>
                        <a:pt x="851" y="1568"/>
                      </a:cubicBezTo>
                      <a:cubicBezTo>
                        <a:pt x="850" y="1560"/>
                        <a:pt x="854" y="1553"/>
                        <a:pt x="858" y="1548"/>
                      </a:cubicBezTo>
                      <a:cubicBezTo>
                        <a:pt x="863" y="1542"/>
                        <a:pt x="879" y="1529"/>
                        <a:pt x="879" y="1519"/>
                      </a:cubicBezTo>
                      <a:cubicBezTo>
                        <a:pt x="880" y="1512"/>
                        <a:pt x="874" y="1509"/>
                        <a:pt x="870" y="1510"/>
                      </a:cubicBezTo>
                      <a:cubicBezTo>
                        <a:pt x="871" y="1504"/>
                        <a:pt x="879" y="1502"/>
                        <a:pt x="885" y="1505"/>
                      </a:cubicBezTo>
                      <a:cubicBezTo>
                        <a:pt x="896" y="1510"/>
                        <a:pt x="901" y="1526"/>
                        <a:pt x="893" y="1539"/>
                      </a:cubicBezTo>
                      <a:cubicBezTo>
                        <a:pt x="890" y="1544"/>
                        <a:pt x="884" y="1547"/>
                        <a:pt x="877" y="1551"/>
                      </a:cubicBezTo>
                      <a:close/>
                      <a:moveTo>
                        <a:pt x="878" y="1553"/>
                      </a:moveTo>
                      <a:cubicBezTo>
                        <a:pt x="873" y="1556"/>
                        <a:pt x="871" y="1561"/>
                        <a:pt x="874" y="1565"/>
                      </a:cubicBezTo>
                      <a:cubicBezTo>
                        <a:pt x="878" y="1573"/>
                        <a:pt x="889" y="1569"/>
                        <a:pt x="890" y="1561"/>
                      </a:cubicBezTo>
                      <a:cubicBezTo>
                        <a:pt x="891" y="1556"/>
                        <a:pt x="888" y="1552"/>
                        <a:pt x="892" y="1546"/>
                      </a:cubicBezTo>
                      <a:cubicBezTo>
                        <a:pt x="886" y="1551"/>
                        <a:pt x="883" y="1550"/>
                        <a:pt x="878" y="1553"/>
                      </a:cubicBezTo>
                      <a:close/>
                      <a:moveTo>
                        <a:pt x="854" y="1582"/>
                      </a:moveTo>
                      <a:cubicBezTo>
                        <a:pt x="858" y="1589"/>
                        <a:pt x="868" y="1592"/>
                        <a:pt x="874" y="1591"/>
                      </a:cubicBezTo>
                      <a:cubicBezTo>
                        <a:pt x="877" y="1599"/>
                        <a:pt x="863" y="1611"/>
                        <a:pt x="853" y="1603"/>
                      </a:cubicBezTo>
                      <a:cubicBezTo>
                        <a:pt x="847" y="1597"/>
                        <a:pt x="847" y="1586"/>
                        <a:pt x="854" y="1582"/>
                      </a:cubicBezTo>
                      <a:close/>
                      <a:moveTo>
                        <a:pt x="985" y="1813"/>
                      </a:moveTo>
                      <a:cubicBezTo>
                        <a:pt x="965" y="1799"/>
                        <a:pt x="945" y="1814"/>
                        <a:pt x="936" y="1823"/>
                      </a:cubicBezTo>
                      <a:cubicBezTo>
                        <a:pt x="926" y="1833"/>
                        <a:pt x="918" y="1847"/>
                        <a:pt x="902" y="1847"/>
                      </a:cubicBezTo>
                      <a:cubicBezTo>
                        <a:pt x="893" y="1847"/>
                        <a:pt x="885" y="1843"/>
                        <a:pt x="881" y="1835"/>
                      </a:cubicBezTo>
                      <a:cubicBezTo>
                        <a:pt x="879" y="1830"/>
                        <a:pt x="880" y="1825"/>
                        <a:pt x="885" y="1822"/>
                      </a:cubicBezTo>
                      <a:cubicBezTo>
                        <a:pt x="883" y="1826"/>
                        <a:pt x="886" y="1833"/>
                        <a:pt x="891" y="1835"/>
                      </a:cubicBezTo>
                      <a:cubicBezTo>
                        <a:pt x="896" y="1837"/>
                        <a:pt x="903" y="1834"/>
                        <a:pt x="907" y="1829"/>
                      </a:cubicBezTo>
                      <a:cubicBezTo>
                        <a:pt x="916" y="1816"/>
                        <a:pt x="928" y="1805"/>
                        <a:pt x="941" y="1800"/>
                      </a:cubicBezTo>
                      <a:cubicBezTo>
                        <a:pt x="955" y="1795"/>
                        <a:pt x="975" y="1798"/>
                        <a:pt x="985" y="1813"/>
                      </a:cubicBezTo>
                      <a:close/>
                      <a:moveTo>
                        <a:pt x="793" y="1968"/>
                      </a:moveTo>
                      <a:cubicBezTo>
                        <a:pt x="792" y="1970"/>
                        <a:pt x="789" y="1971"/>
                        <a:pt x="787" y="1971"/>
                      </a:cubicBezTo>
                      <a:cubicBezTo>
                        <a:pt x="784" y="1971"/>
                        <a:pt x="781" y="1969"/>
                        <a:pt x="780" y="1965"/>
                      </a:cubicBezTo>
                      <a:cubicBezTo>
                        <a:pt x="778" y="1961"/>
                        <a:pt x="780" y="1957"/>
                        <a:pt x="783" y="1956"/>
                      </a:cubicBezTo>
                      <a:cubicBezTo>
                        <a:pt x="789" y="1952"/>
                        <a:pt x="792" y="1957"/>
                        <a:pt x="795" y="1957"/>
                      </a:cubicBezTo>
                      <a:cubicBezTo>
                        <a:pt x="799" y="1958"/>
                        <a:pt x="804" y="1955"/>
                        <a:pt x="806" y="1950"/>
                      </a:cubicBezTo>
                      <a:cubicBezTo>
                        <a:pt x="809" y="1944"/>
                        <a:pt x="808" y="1938"/>
                        <a:pt x="803" y="1933"/>
                      </a:cubicBezTo>
                      <a:cubicBezTo>
                        <a:pt x="800" y="1931"/>
                        <a:pt x="796" y="1930"/>
                        <a:pt x="793" y="1933"/>
                      </a:cubicBezTo>
                      <a:cubicBezTo>
                        <a:pt x="797" y="1933"/>
                        <a:pt x="800" y="1938"/>
                        <a:pt x="796" y="1942"/>
                      </a:cubicBezTo>
                      <a:cubicBezTo>
                        <a:pt x="794" y="1944"/>
                        <a:pt x="788" y="1946"/>
                        <a:pt x="782" y="1948"/>
                      </a:cubicBezTo>
                      <a:cubicBezTo>
                        <a:pt x="776" y="1950"/>
                        <a:pt x="771" y="1952"/>
                        <a:pt x="768" y="1957"/>
                      </a:cubicBezTo>
                      <a:cubicBezTo>
                        <a:pt x="762" y="1966"/>
                        <a:pt x="766" y="1979"/>
                        <a:pt x="775" y="1983"/>
                      </a:cubicBezTo>
                      <a:cubicBezTo>
                        <a:pt x="781" y="1985"/>
                        <a:pt x="786" y="1984"/>
                        <a:pt x="791" y="1982"/>
                      </a:cubicBezTo>
                      <a:cubicBezTo>
                        <a:pt x="797" y="1980"/>
                        <a:pt x="809" y="1972"/>
                        <a:pt x="816" y="1974"/>
                      </a:cubicBezTo>
                      <a:cubicBezTo>
                        <a:pt x="821" y="1975"/>
                        <a:pt x="822" y="1979"/>
                        <a:pt x="821" y="1982"/>
                      </a:cubicBezTo>
                      <a:cubicBezTo>
                        <a:pt x="825" y="1983"/>
                        <a:pt x="828" y="1978"/>
                        <a:pt x="828" y="1973"/>
                      </a:cubicBezTo>
                      <a:cubicBezTo>
                        <a:pt x="827" y="1964"/>
                        <a:pt x="816" y="1956"/>
                        <a:pt x="805" y="1959"/>
                      </a:cubicBezTo>
                      <a:cubicBezTo>
                        <a:pt x="801" y="1960"/>
                        <a:pt x="798" y="1964"/>
                        <a:pt x="793" y="1968"/>
                      </a:cubicBezTo>
                      <a:close/>
                      <a:moveTo>
                        <a:pt x="638" y="1942"/>
                      </a:moveTo>
                      <a:cubicBezTo>
                        <a:pt x="653" y="1934"/>
                        <a:pt x="654" y="1919"/>
                        <a:pt x="657" y="1914"/>
                      </a:cubicBezTo>
                      <a:cubicBezTo>
                        <a:pt x="660" y="1908"/>
                        <a:pt x="667" y="1912"/>
                        <a:pt x="665" y="1919"/>
                      </a:cubicBezTo>
                      <a:cubicBezTo>
                        <a:pt x="663" y="1927"/>
                        <a:pt x="652" y="1939"/>
                        <a:pt x="638" y="1942"/>
                      </a:cubicBezTo>
                      <a:close/>
                      <a:moveTo>
                        <a:pt x="683" y="1894"/>
                      </a:moveTo>
                      <a:cubicBezTo>
                        <a:pt x="684" y="1895"/>
                        <a:pt x="684" y="1897"/>
                        <a:pt x="683" y="1898"/>
                      </a:cubicBezTo>
                      <a:cubicBezTo>
                        <a:pt x="682" y="1899"/>
                        <a:pt x="680" y="1901"/>
                        <a:pt x="678" y="1900"/>
                      </a:cubicBezTo>
                      <a:cubicBezTo>
                        <a:pt x="676" y="1900"/>
                        <a:pt x="674" y="1898"/>
                        <a:pt x="674" y="1896"/>
                      </a:cubicBezTo>
                      <a:cubicBezTo>
                        <a:pt x="674" y="1892"/>
                        <a:pt x="677" y="1892"/>
                        <a:pt x="679" y="1890"/>
                      </a:cubicBezTo>
                      <a:cubicBezTo>
                        <a:pt x="680" y="1888"/>
                        <a:pt x="680" y="1885"/>
                        <a:pt x="678" y="1882"/>
                      </a:cubicBezTo>
                      <a:cubicBezTo>
                        <a:pt x="676" y="1879"/>
                        <a:pt x="672" y="1878"/>
                        <a:pt x="668" y="1879"/>
                      </a:cubicBezTo>
                      <a:cubicBezTo>
                        <a:pt x="666" y="1880"/>
                        <a:pt x="665" y="1882"/>
                        <a:pt x="665" y="1884"/>
                      </a:cubicBezTo>
                      <a:cubicBezTo>
                        <a:pt x="667" y="1882"/>
                        <a:pt x="670" y="1882"/>
                        <a:pt x="671" y="1885"/>
                      </a:cubicBezTo>
                      <a:cubicBezTo>
                        <a:pt x="671" y="1887"/>
                        <a:pt x="671" y="1890"/>
                        <a:pt x="670" y="1894"/>
                      </a:cubicBezTo>
                      <a:cubicBezTo>
                        <a:pt x="669" y="1898"/>
                        <a:pt x="669" y="1901"/>
                        <a:pt x="671" y="1904"/>
                      </a:cubicBezTo>
                      <a:cubicBezTo>
                        <a:pt x="673" y="1910"/>
                        <a:pt x="681" y="1911"/>
                        <a:pt x="686" y="1907"/>
                      </a:cubicBezTo>
                      <a:cubicBezTo>
                        <a:pt x="689" y="1905"/>
                        <a:pt x="690" y="1902"/>
                        <a:pt x="690" y="1899"/>
                      </a:cubicBezTo>
                      <a:cubicBezTo>
                        <a:pt x="691" y="1896"/>
                        <a:pt x="690" y="1887"/>
                        <a:pt x="693" y="1884"/>
                      </a:cubicBezTo>
                      <a:cubicBezTo>
                        <a:pt x="695" y="1882"/>
                        <a:pt x="697" y="1882"/>
                        <a:pt x="699" y="1884"/>
                      </a:cubicBezTo>
                      <a:cubicBezTo>
                        <a:pt x="700" y="1882"/>
                        <a:pt x="698" y="1879"/>
                        <a:pt x="696" y="1878"/>
                      </a:cubicBezTo>
                      <a:cubicBezTo>
                        <a:pt x="691" y="1876"/>
                        <a:pt x="684" y="1879"/>
                        <a:pt x="682" y="1886"/>
                      </a:cubicBezTo>
                      <a:cubicBezTo>
                        <a:pt x="682" y="1888"/>
                        <a:pt x="682" y="1891"/>
                        <a:pt x="683" y="1894"/>
                      </a:cubicBezTo>
                      <a:close/>
                      <a:moveTo>
                        <a:pt x="683" y="1894"/>
                      </a:moveTo>
                      <a:cubicBezTo>
                        <a:pt x="683" y="1897"/>
                        <a:pt x="682" y="1899"/>
                        <a:pt x="680" y="1899"/>
                      </a:cubicBezTo>
                      <a:cubicBezTo>
                        <a:pt x="676" y="1900"/>
                        <a:pt x="674" y="1896"/>
                        <a:pt x="676" y="1893"/>
                      </a:cubicBezTo>
                      <a:cubicBezTo>
                        <a:pt x="678" y="1891"/>
                        <a:pt x="680" y="1891"/>
                        <a:pt x="681" y="1888"/>
                      </a:cubicBezTo>
                      <a:cubicBezTo>
                        <a:pt x="681" y="1891"/>
                        <a:pt x="682" y="1892"/>
                        <a:pt x="683" y="1894"/>
                      </a:cubicBezTo>
                      <a:close/>
                      <a:moveTo>
                        <a:pt x="680" y="1911"/>
                      </a:moveTo>
                      <a:cubicBezTo>
                        <a:pt x="677" y="1912"/>
                        <a:pt x="673" y="1909"/>
                        <a:pt x="671" y="1907"/>
                      </a:cubicBezTo>
                      <a:cubicBezTo>
                        <a:pt x="668" y="1909"/>
                        <a:pt x="668" y="1917"/>
                        <a:pt x="674" y="1917"/>
                      </a:cubicBezTo>
                      <a:cubicBezTo>
                        <a:pt x="678" y="1918"/>
                        <a:pt x="681" y="1914"/>
                        <a:pt x="680" y="1911"/>
                      </a:cubicBezTo>
                      <a:close/>
                      <a:moveTo>
                        <a:pt x="674" y="1918"/>
                      </a:moveTo>
                      <a:cubicBezTo>
                        <a:pt x="673" y="1918"/>
                        <a:pt x="672" y="1918"/>
                        <a:pt x="672" y="1917"/>
                      </a:cubicBezTo>
                      <a:cubicBezTo>
                        <a:pt x="669" y="1925"/>
                        <a:pt x="664" y="1932"/>
                        <a:pt x="657" y="1937"/>
                      </a:cubicBezTo>
                      <a:cubicBezTo>
                        <a:pt x="645" y="1946"/>
                        <a:pt x="631" y="1943"/>
                        <a:pt x="612" y="1953"/>
                      </a:cubicBezTo>
                      <a:cubicBezTo>
                        <a:pt x="603" y="1958"/>
                        <a:pt x="597" y="1964"/>
                        <a:pt x="593" y="1969"/>
                      </a:cubicBezTo>
                      <a:cubicBezTo>
                        <a:pt x="584" y="1982"/>
                        <a:pt x="580" y="1999"/>
                        <a:pt x="566" y="2010"/>
                      </a:cubicBezTo>
                      <a:cubicBezTo>
                        <a:pt x="571" y="2004"/>
                        <a:pt x="569" y="1995"/>
                        <a:pt x="558" y="1995"/>
                      </a:cubicBezTo>
                      <a:cubicBezTo>
                        <a:pt x="551" y="1995"/>
                        <a:pt x="541" y="2005"/>
                        <a:pt x="529" y="1992"/>
                      </a:cubicBezTo>
                      <a:cubicBezTo>
                        <a:pt x="532" y="2001"/>
                        <a:pt x="536" y="2009"/>
                        <a:pt x="544" y="2013"/>
                      </a:cubicBezTo>
                      <a:cubicBezTo>
                        <a:pt x="549" y="2016"/>
                        <a:pt x="554" y="2016"/>
                        <a:pt x="559" y="2015"/>
                      </a:cubicBezTo>
                      <a:cubicBezTo>
                        <a:pt x="583" y="2009"/>
                        <a:pt x="585" y="1974"/>
                        <a:pt x="602" y="1964"/>
                      </a:cubicBezTo>
                      <a:cubicBezTo>
                        <a:pt x="601" y="1964"/>
                        <a:pt x="601" y="1965"/>
                        <a:pt x="600" y="1965"/>
                      </a:cubicBezTo>
                      <a:cubicBezTo>
                        <a:pt x="585" y="1978"/>
                        <a:pt x="586" y="2002"/>
                        <a:pt x="600" y="2015"/>
                      </a:cubicBezTo>
                      <a:cubicBezTo>
                        <a:pt x="607" y="2021"/>
                        <a:pt x="617" y="2024"/>
                        <a:pt x="628" y="2022"/>
                      </a:cubicBezTo>
                      <a:cubicBezTo>
                        <a:pt x="640" y="2020"/>
                        <a:pt x="649" y="2013"/>
                        <a:pt x="653" y="2001"/>
                      </a:cubicBezTo>
                      <a:cubicBezTo>
                        <a:pt x="657" y="1990"/>
                        <a:pt x="655" y="1978"/>
                        <a:pt x="645" y="1971"/>
                      </a:cubicBezTo>
                      <a:cubicBezTo>
                        <a:pt x="638" y="1967"/>
                        <a:pt x="630" y="1967"/>
                        <a:pt x="624" y="1971"/>
                      </a:cubicBezTo>
                      <a:cubicBezTo>
                        <a:pt x="616" y="1977"/>
                        <a:pt x="614" y="1987"/>
                        <a:pt x="618" y="1994"/>
                      </a:cubicBezTo>
                      <a:cubicBezTo>
                        <a:pt x="622" y="2001"/>
                        <a:pt x="632" y="2004"/>
                        <a:pt x="640" y="1998"/>
                      </a:cubicBezTo>
                      <a:cubicBezTo>
                        <a:pt x="631" y="2004"/>
                        <a:pt x="622" y="2000"/>
                        <a:pt x="619" y="1992"/>
                      </a:cubicBezTo>
                      <a:cubicBezTo>
                        <a:pt x="617" y="1986"/>
                        <a:pt x="618" y="1978"/>
                        <a:pt x="625" y="1974"/>
                      </a:cubicBezTo>
                      <a:cubicBezTo>
                        <a:pt x="631" y="1970"/>
                        <a:pt x="638" y="1970"/>
                        <a:pt x="643" y="1974"/>
                      </a:cubicBezTo>
                      <a:cubicBezTo>
                        <a:pt x="652" y="1980"/>
                        <a:pt x="654" y="1990"/>
                        <a:pt x="650" y="2000"/>
                      </a:cubicBezTo>
                      <a:cubicBezTo>
                        <a:pt x="646" y="2010"/>
                        <a:pt x="638" y="2017"/>
                        <a:pt x="627" y="2019"/>
                      </a:cubicBezTo>
                      <a:cubicBezTo>
                        <a:pt x="617" y="2021"/>
                        <a:pt x="608" y="2017"/>
                        <a:pt x="601" y="2011"/>
                      </a:cubicBezTo>
                      <a:cubicBezTo>
                        <a:pt x="589" y="1999"/>
                        <a:pt x="588" y="1978"/>
                        <a:pt x="601" y="1967"/>
                      </a:cubicBezTo>
                      <a:cubicBezTo>
                        <a:pt x="612" y="1957"/>
                        <a:pt x="623" y="1956"/>
                        <a:pt x="636" y="1960"/>
                      </a:cubicBezTo>
                      <a:cubicBezTo>
                        <a:pt x="658" y="1968"/>
                        <a:pt x="674" y="1988"/>
                        <a:pt x="675" y="2005"/>
                      </a:cubicBezTo>
                      <a:cubicBezTo>
                        <a:pt x="676" y="2015"/>
                        <a:pt x="670" y="2025"/>
                        <a:pt x="660" y="2024"/>
                      </a:cubicBezTo>
                      <a:cubicBezTo>
                        <a:pt x="653" y="2023"/>
                        <a:pt x="650" y="2019"/>
                        <a:pt x="651" y="2012"/>
                      </a:cubicBezTo>
                      <a:cubicBezTo>
                        <a:pt x="643" y="2018"/>
                        <a:pt x="650" y="2033"/>
                        <a:pt x="662" y="2037"/>
                      </a:cubicBezTo>
                      <a:cubicBezTo>
                        <a:pt x="675" y="2040"/>
                        <a:pt x="684" y="2035"/>
                        <a:pt x="690" y="2027"/>
                      </a:cubicBezTo>
                      <a:cubicBezTo>
                        <a:pt x="698" y="2016"/>
                        <a:pt x="697" y="1999"/>
                        <a:pt x="687" y="1985"/>
                      </a:cubicBezTo>
                      <a:cubicBezTo>
                        <a:pt x="676" y="1971"/>
                        <a:pt x="660" y="1961"/>
                        <a:pt x="642" y="1958"/>
                      </a:cubicBezTo>
                      <a:cubicBezTo>
                        <a:pt x="644" y="1958"/>
                        <a:pt x="647" y="1959"/>
                        <a:pt x="649" y="1959"/>
                      </a:cubicBezTo>
                      <a:cubicBezTo>
                        <a:pt x="679" y="1966"/>
                        <a:pt x="700" y="1985"/>
                        <a:pt x="708" y="2015"/>
                      </a:cubicBezTo>
                      <a:cubicBezTo>
                        <a:pt x="713" y="2037"/>
                        <a:pt x="707" y="2057"/>
                        <a:pt x="690" y="2072"/>
                      </a:cubicBezTo>
                      <a:cubicBezTo>
                        <a:pt x="679" y="2081"/>
                        <a:pt x="667" y="2086"/>
                        <a:pt x="654" y="2088"/>
                      </a:cubicBezTo>
                      <a:cubicBezTo>
                        <a:pt x="641" y="2090"/>
                        <a:pt x="626" y="2089"/>
                        <a:pt x="613" y="2084"/>
                      </a:cubicBezTo>
                      <a:cubicBezTo>
                        <a:pt x="607" y="2082"/>
                        <a:pt x="603" y="2079"/>
                        <a:pt x="597" y="2074"/>
                      </a:cubicBezTo>
                      <a:cubicBezTo>
                        <a:pt x="588" y="2066"/>
                        <a:pt x="582" y="2055"/>
                        <a:pt x="582" y="2042"/>
                      </a:cubicBezTo>
                      <a:cubicBezTo>
                        <a:pt x="582" y="2032"/>
                        <a:pt x="586" y="2024"/>
                        <a:pt x="595" y="2019"/>
                      </a:cubicBezTo>
                      <a:cubicBezTo>
                        <a:pt x="582" y="2013"/>
                        <a:pt x="562" y="2031"/>
                        <a:pt x="575" y="2050"/>
                      </a:cubicBezTo>
                      <a:cubicBezTo>
                        <a:pt x="567" y="2062"/>
                        <a:pt x="586" y="2076"/>
                        <a:pt x="601" y="2082"/>
                      </a:cubicBezTo>
                      <a:cubicBezTo>
                        <a:pt x="582" y="2076"/>
                        <a:pt x="561" y="2057"/>
                        <a:pt x="552" y="2048"/>
                      </a:cubicBezTo>
                      <a:cubicBezTo>
                        <a:pt x="551" y="2048"/>
                        <a:pt x="550" y="2049"/>
                        <a:pt x="550" y="2049"/>
                      </a:cubicBezTo>
                      <a:cubicBezTo>
                        <a:pt x="553" y="2053"/>
                        <a:pt x="558" y="2058"/>
                        <a:pt x="564" y="2064"/>
                      </a:cubicBezTo>
                      <a:cubicBezTo>
                        <a:pt x="554" y="2061"/>
                        <a:pt x="542" y="2062"/>
                        <a:pt x="534" y="2070"/>
                      </a:cubicBezTo>
                      <a:cubicBezTo>
                        <a:pt x="520" y="2084"/>
                        <a:pt x="517" y="2109"/>
                        <a:pt x="497" y="2123"/>
                      </a:cubicBezTo>
                      <a:cubicBezTo>
                        <a:pt x="519" y="2119"/>
                        <a:pt x="530" y="2097"/>
                        <a:pt x="540" y="2087"/>
                      </a:cubicBezTo>
                      <a:cubicBezTo>
                        <a:pt x="560" y="2067"/>
                        <a:pt x="571" y="2072"/>
                        <a:pt x="590" y="2081"/>
                      </a:cubicBezTo>
                      <a:cubicBezTo>
                        <a:pt x="587" y="2080"/>
                        <a:pt x="583" y="2080"/>
                        <a:pt x="580" y="2080"/>
                      </a:cubicBezTo>
                      <a:cubicBezTo>
                        <a:pt x="558" y="2081"/>
                        <a:pt x="538" y="2094"/>
                        <a:pt x="531" y="2113"/>
                      </a:cubicBezTo>
                      <a:cubicBezTo>
                        <a:pt x="524" y="2129"/>
                        <a:pt x="527" y="2145"/>
                        <a:pt x="538" y="2158"/>
                      </a:cubicBezTo>
                      <a:cubicBezTo>
                        <a:pt x="552" y="2175"/>
                        <a:pt x="574" y="2180"/>
                        <a:pt x="594" y="2172"/>
                      </a:cubicBezTo>
                      <a:cubicBezTo>
                        <a:pt x="603" y="2168"/>
                        <a:pt x="610" y="2161"/>
                        <a:pt x="614" y="2153"/>
                      </a:cubicBezTo>
                      <a:cubicBezTo>
                        <a:pt x="621" y="2138"/>
                        <a:pt x="615" y="2125"/>
                        <a:pt x="603" y="2115"/>
                      </a:cubicBezTo>
                      <a:cubicBezTo>
                        <a:pt x="610" y="2130"/>
                        <a:pt x="597" y="2136"/>
                        <a:pt x="595" y="2142"/>
                      </a:cubicBezTo>
                      <a:cubicBezTo>
                        <a:pt x="589" y="2156"/>
                        <a:pt x="608" y="2161"/>
                        <a:pt x="614" y="2147"/>
                      </a:cubicBezTo>
                      <a:cubicBezTo>
                        <a:pt x="615" y="2146"/>
                        <a:pt x="615" y="2144"/>
                        <a:pt x="616" y="2142"/>
                      </a:cubicBezTo>
                      <a:cubicBezTo>
                        <a:pt x="615" y="2155"/>
                        <a:pt x="606" y="2165"/>
                        <a:pt x="594" y="2170"/>
                      </a:cubicBezTo>
                      <a:cubicBezTo>
                        <a:pt x="574" y="2178"/>
                        <a:pt x="554" y="2172"/>
                        <a:pt x="540" y="2157"/>
                      </a:cubicBezTo>
                      <a:cubicBezTo>
                        <a:pt x="531" y="2145"/>
                        <a:pt x="528" y="2129"/>
                        <a:pt x="534" y="2115"/>
                      </a:cubicBezTo>
                      <a:cubicBezTo>
                        <a:pt x="541" y="2098"/>
                        <a:pt x="560" y="2086"/>
                        <a:pt x="579" y="2086"/>
                      </a:cubicBezTo>
                      <a:cubicBezTo>
                        <a:pt x="586" y="2085"/>
                        <a:pt x="593" y="2086"/>
                        <a:pt x="600" y="2088"/>
                      </a:cubicBezTo>
                      <a:cubicBezTo>
                        <a:pt x="596" y="2087"/>
                        <a:pt x="591" y="2087"/>
                        <a:pt x="587" y="2088"/>
                      </a:cubicBezTo>
                      <a:cubicBezTo>
                        <a:pt x="575" y="2091"/>
                        <a:pt x="563" y="2102"/>
                        <a:pt x="565" y="2115"/>
                      </a:cubicBezTo>
                      <a:cubicBezTo>
                        <a:pt x="566" y="2121"/>
                        <a:pt x="571" y="2125"/>
                        <a:pt x="576" y="2127"/>
                      </a:cubicBezTo>
                      <a:cubicBezTo>
                        <a:pt x="581" y="2128"/>
                        <a:pt x="585" y="2127"/>
                        <a:pt x="588" y="2124"/>
                      </a:cubicBezTo>
                      <a:cubicBezTo>
                        <a:pt x="592" y="2121"/>
                        <a:pt x="594" y="2117"/>
                        <a:pt x="594" y="2112"/>
                      </a:cubicBezTo>
                      <a:cubicBezTo>
                        <a:pt x="594" y="2106"/>
                        <a:pt x="589" y="2101"/>
                        <a:pt x="583" y="2101"/>
                      </a:cubicBezTo>
                      <a:cubicBezTo>
                        <a:pt x="579" y="2101"/>
                        <a:pt x="576" y="2103"/>
                        <a:pt x="575" y="2107"/>
                      </a:cubicBezTo>
                      <a:cubicBezTo>
                        <a:pt x="574" y="2109"/>
                        <a:pt x="575" y="2112"/>
                        <a:pt x="578" y="2112"/>
                      </a:cubicBezTo>
                      <a:cubicBezTo>
                        <a:pt x="577" y="2111"/>
                        <a:pt x="577" y="2109"/>
                        <a:pt x="578" y="2107"/>
                      </a:cubicBezTo>
                      <a:cubicBezTo>
                        <a:pt x="580" y="2104"/>
                        <a:pt x="584" y="2105"/>
                        <a:pt x="585" y="2107"/>
                      </a:cubicBezTo>
                      <a:cubicBezTo>
                        <a:pt x="587" y="2109"/>
                        <a:pt x="587" y="2111"/>
                        <a:pt x="586" y="2114"/>
                      </a:cubicBezTo>
                      <a:cubicBezTo>
                        <a:pt x="585" y="2117"/>
                        <a:pt x="582" y="2119"/>
                        <a:pt x="579" y="2118"/>
                      </a:cubicBezTo>
                      <a:cubicBezTo>
                        <a:pt x="575" y="2118"/>
                        <a:pt x="572" y="2115"/>
                        <a:pt x="571" y="2111"/>
                      </a:cubicBezTo>
                      <a:cubicBezTo>
                        <a:pt x="570" y="2101"/>
                        <a:pt x="582" y="2091"/>
                        <a:pt x="591" y="2090"/>
                      </a:cubicBezTo>
                      <a:cubicBezTo>
                        <a:pt x="603" y="2088"/>
                        <a:pt x="616" y="2092"/>
                        <a:pt x="626" y="2093"/>
                      </a:cubicBezTo>
                      <a:cubicBezTo>
                        <a:pt x="639" y="2095"/>
                        <a:pt x="652" y="2095"/>
                        <a:pt x="668" y="2088"/>
                      </a:cubicBezTo>
                      <a:cubicBezTo>
                        <a:pt x="665" y="2090"/>
                        <a:pt x="662" y="2092"/>
                        <a:pt x="660" y="2094"/>
                      </a:cubicBezTo>
                      <a:cubicBezTo>
                        <a:pt x="643" y="2109"/>
                        <a:pt x="637" y="2129"/>
                        <a:pt x="644" y="2150"/>
                      </a:cubicBezTo>
                      <a:cubicBezTo>
                        <a:pt x="652" y="2170"/>
                        <a:pt x="669" y="2184"/>
                        <a:pt x="690" y="2185"/>
                      </a:cubicBezTo>
                      <a:cubicBezTo>
                        <a:pt x="709" y="2187"/>
                        <a:pt x="730" y="2178"/>
                        <a:pt x="739" y="2160"/>
                      </a:cubicBezTo>
                      <a:cubicBezTo>
                        <a:pt x="747" y="2144"/>
                        <a:pt x="746" y="2126"/>
                        <a:pt x="735" y="2115"/>
                      </a:cubicBezTo>
                      <a:cubicBezTo>
                        <a:pt x="728" y="2107"/>
                        <a:pt x="718" y="2103"/>
                        <a:pt x="709" y="2104"/>
                      </a:cubicBezTo>
                      <a:cubicBezTo>
                        <a:pt x="703" y="2104"/>
                        <a:pt x="698" y="2106"/>
                        <a:pt x="693" y="2109"/>
                      </a:cubicBezTo>
                      <a:cubicBezTo>
                        <a:pt x="684" y="2115"/>
                        <a:pt x="682" y="2126"/>
                        <a:pt x="686" y="2135"/>
                      </a:cubicBezTo>
                      <a:cubicBezTo>
                        <a:pt x="691" y="2145"/>
                        <a:pt x="703" y="2149"/>
                        <a:pt x="713" y="2144"/>
                      </a:cubicBezTo>
                      <a:cubicBezTo>
                        <a:pt x="723" y="2139"/>
                        <a:pt x="727" y="2127"/>
                        <a:pt x="723" y="2117"/>
                      </a:cubicBezTo>
                      <a:cubicBezTo>
                        <a:pt x="718" y="2108"/>
                        <a:pt x="709" y="2104"/>
                        <a:pt x="700" y="2106"/>
                      </a:cubicBezTo>
                      <a:cubicBezTo>
                        <a:pt x="712" y="2102"/>
                        <a:pt x="725" y="2106"/>
                        <a:pt x="734" y="2116"/>
                      </a:cubicBezTo>
                      <a:cubicBezTo>
                        <a:pt x="744" y="2127"/>
                        <a:pt x="745" y="2144"/>
                        <a:pt x="737" y="2159"/>
                      </a:cubicBezTo>
                      <a:cubicBezTo>
                        <a:pt x="728" y="2175"/>
                        <a:pt x="709" y="2183"/>
                        <a:pt x="691" y="2182"/>
                      </a:cubicBezTo>
                      <a:cubicBezTo>
                        <a:pt x="671" y="2180"/>
                        <a:pt x="655" y="2167"/>
                        <a:pt x="648" y="2149"/>
                      </a:cubicBezTo>
                      <a:cubicBezTo>
                        <a:pt x="642" y="2130"/>
                        <a:pt x="648" y="2112"/>
                        <a:pt x="663" y="2099"/>
                      </a:cubicBezTo>
                      <a:cubicBezTo>
                        <a:pt x="673" y="2090"/>
                        <a:pt x="687" y="2085"/>
                        <a:pt x="698" y="2073"/>
                      </a:cubicBezTo>
                      <a:cubicBezTo>
                        <a:pt x="712" y="2057"/>
                        <a:pt x="718" y="2037"/>
                        <a:pt x="713" y="2014"/>
                      </a:cubicBezTo>
                      <a:cubicBezTo>
                        <a:pt x="705" y="1982"/>
                        <a:pt x="682" y="1959"/>
                        <a:pt x="650" y="1953"/>
                      </a:cubicBezTo>
                      <a:cubicBezTo>
                        <a:pt x="635" y="1951"/>
                        <a:pt x="623" y="1951"/>
                        <a:pt x="611" y="1956"/>
                      </a:cubicBezTo>
                      <a:cubicBezTo>
                        <a:pt x="622" y="1950"/>
                        <a:pt x="635" y="1947"/>
                        <a:pt x="648" y="1947"/>
                      </a:cubicBezTo>
                      <a:cubicBezTo>
                        <a:pt x="666" y="1948"/>
                        <a:pt x="687" y="1955"/>
                        <a:pt x="702" y="1964"/>
                      </a:cubicBezTo>
                      <a:cubicBezTo>
                        <a:pt x="709" y="1968"/>
                        <a:pt x="714" y="1970"/>
                        <a:pt x="722" y="1972"/>
                      </a:cubicBezTo>
                      <a:cubicBezTo>
                        <a:pt x="723" y="1973"/>
                        <a:pt x="725" y="1973"/>
                        <a:pt x="727" y="1974"/>
                      </a:cubicBezTo>
                      <a:cubicBezTo>
                        <a:pt x="731" y="1974"/>
                        <a:pt x="734" y="1975"/>
                        <a:pt x="737" y="1975"/>
                      </a:cubicBezTo>
                      <a:cubicBezTo>
                        <a:pt x="738" y="1975"/>
                        <a:pt x="749" y="1974"/>
                        <a:pt x="749" y="1972"/>
                      </a:cubicBezTo>
                      <a:cubicBezTo>
                        <a:pt x="748" y="1971"/>
                        <a:pt x="742" y="1972"/>
                        <a:pt x="741" y="1972"/>
                      </a:cubicBezTo>
                      <a:cubicBezTo>
                        <a:pt x="737" y="1971"/>
                        <a:pt x="732" y="1971"/>
                        <a:pt x="728" y="1970"/>
                      </a:cubicBezTo>
                      <a:cubicBezTo>
                        <a:pt x="726" y="1970"/>
                        <a:pt x="724" y="1969"/>
                        <a:pt x="722" y="1969"/>
                      </a:cubicBezTo>
                      <a:cubicBezTo>
                        <a:pt x="716" y="1967"/>
                        <a:pt x="710" y="1965"/>
                        <a:pt x="704" y="1962"/>
                      </a:cubicBezTo>
                      <a:cubicBezTo>
                        <a:pt x="703" y="1961"/>
                        <a:pt x="702" y="1961"/>
                        <a:pt x="701" y="1960"/>
                      </a:cubicBezTo>
                      <a:cubicBezTo>
                        <a:pt x="703" y="1961"/>
                        <a:pt x="706" y="1961"/>
                        <a:pt x="708" y="1962"/>
                      </a:cubicBezTo>
                      <a:cubicBezTo>
                        <a:pt x="714" y="1963"/>
                        <a:pt x="719" y="1963"/>
                        <a:pt x="726" y="1962"/>
                      </a:cubicBezTo>
                      <a:cubicBezTo>
                        <a:pt x="742" y="1959"/>
                        <a:pt x="748" y="1944"/>
                        <a:pt x="746" y="1929"/>
                      </a:cubicBezTo>
                      <a:cubicBezTo>
                        <a:pt x="744" y="1917"/>
                        <a:pt x="737" y="1905"/>
                        <a:pt x="725" y="1900"/>
                      </a:cubicBezTo>
                      <a:cubicBezTo>
                        <a:pt x="715" y="1896"/>
                        <a:pt x="705" y="1899"/>
                        <a:pt x="698" y="1908"/>
                      </a:cubicBezTo>
                      <a:cubicBezTo>
                        <a:pt x="693" y="1914"/>
                        <a:pt x="691" y="1924"/>
                        <a:pt x="696" y="1931"/>
                      </a:cubicBezTo>
                      <a:cubicBezTo>
                        <a:pt x="699" y="1935"/>
                        <a:pt x="704" y="1937"/>
                        <a:pt x="709" y="1937"/>
                      </a:cubicBezTo>
                      <a:cubicBezTo>
                        <a:pt x="712" y="1937"/>
                        <a:pt x="714" y="1936"/>
                        <a:pt x="716" y="1933"/>
                      </a:cubicBezTo>
                      <a:cubicBezTo>
                        <a:pt x="718" y="1930"/>
                        <a:pt x="719" y="1927"/>
                        <a:pt x="718" y="1924"/>
                      </a:cubicBezTo>
                      <a:cubicBezTo>
                        <a:pt x="716" y="1920"/>
                        <a:pt x="714" y="1917"/>
                        <a:pt x="710" y="1917"/>
                      </a:cubicBezTo>
                      <a:cubicBezTo>
                        <a:pt x="706" y="1916"/>
                        <a:pt x="702" y="1918"/>
                        <a:pt x="701" y="1922"/>
                      </a:cubicBezTo>
                      <a:cubicBezTo>
                        <a:pt x="700" y="1927"/>
                        <a:pt x="702" y="1931"/>
                        <a:pt x="706" y="1933"/>
                      </a:cubicBezTo>
                      <a:cubicBezTo>
                        <a:pt x="711" y="1934"/>
                        <a:pt x="715" y="1932"/>
                        <a:pt x="717" y="1928"/>
                      </a:cubicBezTo>
                      <a:cubicBezTo>
                        <a:pt x="717" y="1926"/>
                        <a:pt x="717" y="1924"/>
                        <a:pt x="717" y="1923"/>
                      </a:cubicBezTo>
                      <a:cubicBezTo>
                        <a:pt x="717" y="1924"/>
                        <a:pt x="717" y="1924"/>
                        <a:pt x="717" y="1924"/>
                      </a:cubicBezTo>
                      <a:cubicBezTo>
                        <a:pt x="718" y="1927"/>
                        <a:pt x="718" y="1930"/>
                        <a:pt x="716" y="1933"/>
                      </a:cubicBezTo>
                      <a:cubicBezTo>
                        <a:pt x="714" y="1935"/>
                        <a:pt x="712" y="1936"/>
                        <a:pt x="709" y="1936"/>
                      </a:cubicBezTo>
                      <a:cubicBezTo>
                        <a:pt x="704" y="1937"/>
                        <a:pt x="700" y="1935"/>
                        <a:pt x="697" y="1931"/>
                      </a:cubicBezTo>
                      <a:cubicBezTo>
                        <a:pt x="692" y="1925"/>
                        <a:pt x="695" y="1914"/>
                        <a:pt x="699" y="1909"/>
                      </a:cubicBezTo>
                      <a:cubicBezTo>
                        <a:pt x="706" y="1901"/>
                        <a:pt x="715" y="1898"/>
                        <a:pt x="724" y="1902"/>
                      </a:cubicBezTo>
                      <a:cubicBezTo>
                        <a:pt x="736" y="1907"/>
                        <a:pt x="742" y="1919"/>
                        <a:pt x="743" y="1931"/>
                      </a:cubicBezTo>
                      <a:cubicBezTo>
                        <a:pt x="745" y="1944"/>
                        <a:pt x="740" y="1956"/>
                        <a:pt x="725" y="1959"/>
                      </a:cubicBezTo>
                      <a:cubicBezTo>
                        <a:pt x="719" y="1960"/>
                        <a:pt x="714" y="1960"/>
                        <a:pt x="709" y="1958"/>
                      </a:cubicBezTo>
                      <a:cubicBezTo>
                        <a:pt x="705" y="1958"/>
                        <a:pt x="702" y="1957"/>
                        <a:pt x="698" y="1955"/>
                      </a:cubicBezTo>
                      <a:cubicBezTo>
                        <a:pt x="690" y="1952"/>
                        <a:pt x="680" y="1948"/>
                        <a:pt x="671" y="1946"/>
                      </a:cubicBezTo>
                      <a:cubicBezTo>
                        <a:pt x="665" y="1944"/>
                        <a:pt x="658" y="1943"/>
                        <a:pt x="652" y="1943"/>
                      </a:cubicBezTo>
                      <a:cubicBezTo>
                        <a:pt x="655" y="1942"/>
                        <a:pt x="658" y="1940"/>
                        <a:pt x="660" y="1938"/>
                      </a:cubicBezTo>
                      <a:cubicBezTo>
                        <a:pt x="667" y="1932"/>
                        <a:pt x="672" y="1925"/>
                        <a:pt x="674" y="1918"/>
                      </a:cubicBezTo>
                      <a:close/>
                      <a:moveTo>
                        <a:pt x="792" y="1967"/>
                      </a:moveTo>
                      <a:cubicBezTo>
                        <a:pt x="789" y="1970"/>
                        <a:pt x="785" y="1970"/>
                        <a:pt x="782" y="1967"/>
                      </a:cubicBezTo>
                      <a:cubicBezTo>
                        <a:pt x="778" y="1962"/>
                        <a:pt x="783" y="1956"/>
                        <a:pt x="789" y="1956"/>
                      </a:cubicBezTo>
                      <a:cubicBezTo>
                        <a:pt x="793" y="1957"/>
                        <a:pt x="794" y="1960"/>
                        <a:pt x="800" y="1958"/>
                      </a:cubicBezTo>
                      <a:cubicBezTo>
                        <a:pt x="795" y="1962"/>
                        <a:pt x="795" y="1964"/>
                        <a:pt x="792" y="1967"/>
                      </a:cubicBezTo>
                      <a:close/>
                      <a:moveTo>
                        <a:pt x="707" y="1969"/>
                      </a:moveTo>
                      <a:cubicBezTo>
                        <a:pt x="718" y="1975"/>
                        <a:pt x="724" y="1991"/>
                        <a:pt x="721" y="2000"/>
                      </a:cubicBezTo>
                      <a:cubicBezTo>
                        <a:pt x="719" y="2009"/>
                        <a:pt x="717" y="2016"/>
                        <a:pt x="719" y="2023"/>
                      </a:cubicBezTo>
                      <a:cubicBezTo>
                        <a:pt x="722" y="2029"/>
                        <a:pt x="729" y="2035"/>
                        <a:pt x="734" y="2032"/>
                      </a:cubicBezTo>
                      <a:cubicBezTo>
                        <a:pt x="729" y="2032"/>
                        <a:pt x="727" y="2026"/>
                        <a:pt x="727" y="2020"/>
                      </a:cubicBezTo>
                      <a:cubicBezTo>
                        <a:pt x="727" y="2015"/>
                        <a:pt x="727" y="2011"/>
                        <a:pt x="724" y="2007"/>
                      </a:cubicBezTo>
                      <a:cubicBezTo>
                        <a:pt x="732" y="2000"/>
                        <a:pt x="730" y="1991"/>
                        <a:pt x="727" y="1985"/>
                      </a:cubicBezTo>
                      <a:cubicBezTo>
                        <a:pt x="723" y="1978"/>
                        <a:pt x="715" y="1971"/>
                        <a:pt x="707" y="1969"/>
                      </a:cubicBezTo>
                      <a:close/>
                      <a:moveTo>
                        <a:pt x="797" y="1896"/>
                      </a:moveTo>
                      <a:cubicBezTo>
                        <a:pt x="804" y="1877"/>
                        <a:pt x="824" y="1877"/>
                        <a:pt x="832" y="1874"/>
                      </a:cubicBezTo>
                      <a:cubicBezTo>
                        <a:pt x="844" y="1870"/>
                        <a:pt x="840" y="1859"/>
                        <a:pt x="827" y="1861"/>
                      </a:cubicBezTo>
                      <a:cubicBezTo>
                        <a:pt x="816" y="1863"/>
                        <a:pt x="800" y="1876"/>
                        <a:pt x="797" y="1896"/>
                      </a:cubicBezTo>
                      <a:close/>
                      <a:moveTo>
                        <a:pt x="766" y="1977"/>
                      </a:moveTo>
                      <a:cubicBezTo>
                        <a:pt x="762" y="1973"/>
                        <a:pt x="762" y="1965"/>
                        <a:pt x="764" y="1961"/>
                      </a:cubicBezTo>
                      <a:cubicBezTo>
                        <a:pt x="759" y="1957"/>
                        <a:pt x="747" y="1964"/>
                        <a:pt x="751" y="1973"/>
                      </a:cubicBezTo>
                      <a:cubicBezTo>
                        <a:pt x="753" y="1979"/>
                        <a:pt x="761" y="1982"/>
                        <a:pt x="766" y="1977"/>
                      </a:cubicBezTo>
                      <a:close/>
                      <a:moveTo>
                        <a:pt x="718" y="1972"/>
                      </a:moveTo>
                      <a:cubicBezTo>
                        <a:pt x="738" y="1986"/>
                        <a:pt x="737" y="2012"/>
                        <a:pt x="739" y="2020"/>
                      </a:cubicBezTo>
                      <a:cubicBezTo>
                        <a:pt x="744" y="2035"/>
                        <a:pt x="761" y="2029"/>
                        <a:pt x="757" y="2012"/>
                      </a:cubicBezTo>
                      <a:cubicBezTo>
                        <a:pt x="754" y="2002"/>
                        <a:pt x="743" y="1982"/>
                        <a:pt x="718" y="1972"/>
                      </a:cubicBezTo>
                      <a:close/>
                      <a:moveTo>
                        <a:pt x="746" y="1909"/>
                      </a:moveTo>
                      <a:cubicBezTo>
                        <a:pt x="736" y="1905"/>
                        <a:pt x="727" y="1898"/>
                        <a:pt x="723" y="1889"/>
                      </a:cubicBezTo>
                      <a:cubicBezTo>
                        <a:pt x="718" y="1879"/>
                        <a:pt x="719" y="1868"/>
                        <a:pt x="725" y="1860"/>
                      </a:cubicBezTo>
                      <a:cubicBezTo>
                        <a:pt x="729" y="1856"/>
                        <a:pt x="734" y="1852"/>
                        <a:pt x="740" y="1851"/>
                      </a:cubicBezTo>
                      <a:cubicBezTo>
                        <a:pt x="747" y="1850"/>
                        <a:pt x="752" y="1850"/>
                        <a:pt x="759" y="1851"/>
                      </a:cubicBezTo>
                      <a:cubicBezTo>
                        <a:pt x="765" y="1853"/>
                        <a:pt x="769" y="1856"/>
                        <a:pt x="774" y="1860"/>
                      </a:cubicBezTo>
                      <a:cubicBezTo>
                        <a:pt x="777" y="1862"/>
                        <a:pt x="778" y="1863"/>
                        <a:pt x="780" y="1865"/>
                      </a:cubicBezTo>
                      <a:cubicBezTo>
                        <a:pt x="785" y="1871"/>
                        <a:pt x="788" y="1877"/>
                        <a:pt x="791" y="1884"/>
                      </a:cubicBezTo>
                      <a:cubicBezTo>
                        <a:pt x="795" y="1895"/>
                        <a:pt x="796" y="1903"/>
                        <a:pt x="793" y="1914"/>
                      </a:cubicBezTo>
                      <a:cubicBezTo>
                        <a:pt x="793" y="1915"/>
                        <a:pt x="793" y="1916"/>
                        <a:pt x="793" y="1916"/>
                      </a:cubicBezTo>
                      <a:cubicBezTo>
                        <a:pt x="798" y="1911"/>
                        <a:pt x="806" y="1907"/>
                        <a:pt x="813" y="1905"/>
                      </a:cubicBezTo>
                      <a:cubicBezTo>
                        <a:pt x="822" y="1904"/>
                        <a:pt x="832" y="1905"/>
                        <a:pt x="840" y="1910"/>
                      </a:cubicBezTo>
                      <a:cubicBezTo>
                        <a:pt x="843" y="1912"/>
                        <a:pt x="846" y="1915"/>
                        <a:pt x="848" y="1920"/>
                      </a:cubicBezTo>
                      <a:cubicBezTo>
                        <a:pt x="845" y="1916"/>
                        <a:pt x="842" y="1913"/>
                        <a:pt x="839" y="1911"/>
                      </a:cubicBezTo>
                      <a:cubicBezTo>
                        <a:pt x="831" y="1907"/>
                        <a:pt x="822" y="1906"/>
                        <a:pt x="814" y="1908"/>
                      </a:cubicBezTo>
                      <a:cubicBezTo>
                        <a:pt x="807" y="1910"/>
                        <a:pt x="802" y="1913"/>
                        <a:pt x="798" y="1916"/>
                      </a:cubicBezTo>
                      <a:cubicBezTo>
                        <a:pt x="790" y="1923"/>
                        <a:pt x="786" y="1932"/>
                        <a:pt x="778" y="1939"/>
                      </a:cubicBezTo>
                      <a:cubicBezTo>
                        <a:pt x="777" y="1940"/>
                        <a:pt x="777" y="1940"/>
                        <a:pt x="777" y="1940"/>
                      </a:cubicBezTo>
                      <a:cubicBezTo>
                        <a:pt x="773" y="1944"/>
                        <a:pt x="769" y="1948"/>
                        <a:pt x="763" y="1951"/>
                      </a:cubicBezTo>
                      <a:cubicBezTo>
                        <a:pt x="762" y="1951"/>
                        <a:pt x="749" y="1958"/>
                        <a:pt x="748" y="1957"/>
                      </a:cubicBezTo>
                      <a:cubicBezTo>
                        <a:pt x="748" y="1956"/>
                        <a:pt x="756" y="1951"/>
                        <a:pt x="757" y="1950"/>
                      </a:cubicBezTo>
                      <a:cubicBezTo>
                        <a:pt x="764" y="1946"/>
                        <a:pt x="769" y="1943"/>
                        <a:pt x="775" y="1937"/>
                      </a:cubicBezTo>
                      <a:cubicBezTo>
                        <a:pt x="776" y="1937"/>
                        <a:pt x="776" y="1937"/>
                        <a:pt x="776" y="1937"/>
                      </a:cubicBezTo>
                      <a:cubicBezTo>
                        <a:pt x="783" y="1930"/>
                        <a:pt x="787" y="1923"/>
                        <a:pt x="790" y="1913"/>
                      </a:cubicBezTo>
                      <a:cubicBezTo>
                        <a:pt x="793" y="1902"/>
                        <a:pt x="792" y="1889"/>
                        <a:pt x="784" y="1879"/>
                      </a:cubicBezTo>
                      <a:cubicBezTo>
                        <a:pt x="780" y="1874"/>
                        <a:pt x="771" y="1869"/>
                        <a:pt x="765" y="1874"/>
                      </a:cubicBezTo>
                      <a:cubicBezTo>
                        <a:pt x="762" y="1876"/>
                        <a:pt x="762" y="1878"/>
                        <a:pt x="763" y="1881"/>
                      </a:cubicBezTo>
                      <a:cubicBezTo>
                        <a:pt x="764" y="1883"/>
                        <a:pt x="766" y="1884"/>
                        <a:pt x="768" y="1884"/>
                      </a:cubicBezTo>
                      <a:cubicBezTo>
                        <a:pt x="770" y="1884"/>
                        <a:pt x="771" y="1883"/>
                        <a:pt x="772" y="1881"/>
                      </a:cubicBezTo>
                      <a:cubicBezTo>
                        <a:pt x="773" y="1879"/>
                        <a:pt x="772" y="1877"/>
                        <a:pt x="769" y="1877"/>
                      </a:cubicBezTo>
                      <a:cubicBezTo>
                        <a:pt x="768" y="1877"/>
                        <a:pt x="767" y="1877"/>
                        <a:pt x="766" y="1878"/>
                      </a:cubicBezTo>
                      <a:cubicBezTo>
                        <a:pt x="766" y="1877"/>
                        <a:pt x="767" y="1875"/>
                        <a:pt x="768" y="1875"/>
                      </a:cubicBezTo>
                      <a:cubicBezTo>
                        <a:pt x="771" y="1874"/>
                        <a:pt x="774" y="1875"/>
                        <a:pt x="775" y="1878"/>
                      </a:cubicBezTo>
                      <a:cubicBezTo>
                        <a:pt x="777" y="1881"/>
                        <a:pt x="775" y="1886"/>
                        <a:pt x="771" y="1888"/>
                      </a:cubicBezTo>
                      <a:cubicBezTo>
                        <a:pt x="769" y="1890"/>
                        <a:pt x="765" y="1890"/>
                        <a:pt x="762" y="1889"/>
                      </a:cubicBezTo>
                      <a:cubicBezTo>
                        <a:pt x="759" y="1888"/>
                        <a:pt x="757" y="1885"/>
                        <a:pt x="757" y="1882"/>
                      </a:cubicBezTo>
                      <a:cubicBezTo>
                        <a:pt x="756" y="1878"/>
                        <a:pt x="757" y="1874"/>
                        <a:pt x="760" y="1871"/>
                      </a:cubicBezTo>
                      <a:cubicBezTo>
                        <a:pt x="768" y="1866"/>
                        <a:pt x="778" y="1869"/>
                        <a:pt x="784" y="1876"/>
                      </a:cubicBezTo>
                      <a:cubicBezTo>
                        <a:pt x="786" y="1878"/>
                        <a:pt x="787" y="1880"/>
                        <a:pt x="788" y="1883"/>
                      </a:cubicBezTo>
                      <a:cubicBezTo>
                        <a:pt x="785" y="1874"/>
                        <a:pt x="780" y="1868"/>
                        <a:pt x="773" y="1861"/>
                      </a:cubicBezTo>
                      <a:cubicBezTo>
                        <a:pt x="768" y="1857"/>
                        <a:pt x="764" y="1855"/>
                        <a:pt x="758" y="1853"/>
                      </a:cubicBezTo>
                      <a:cubicBezTo>
                        <a:pt x="752" y="1851"/>
                        <a:pt x="747" y="1851"/>
                        <a:pt x="740" y="1852"/>
                      </a:cubicBezTo>
                      <a:cubicBezTo>
                        <a:pt x="737" y="1853"/>
                        <a:pt x="734" y="1854"/>
                        <a:pt x="731" y="1856"/>
                      </a:cubicBezTo>
                      <a:cubicBezTo>
                        <a:pt x="731" y="1856"/>
                        <a:pt x="731" y="1856"/>
                        <a:pt x="731" y="1856"/>
                      </a:cubicBezTo>
                      <a:cubicBezTo>
                        <a:pt x="740" y="1853"/>
                        <a:pt x="750" y="1857"/>
                        <a:pt x="748" y="1870"/>
                      </a:cubicBezTo>
                      <a:cubicBezTo>
                        <a:pt x="746" y="1879"/>
                        <a:pt x="732" y="1891"/>
                        <a:pt x="746" y="1909"/>
                      </a:cubicBezTo>
                      <a:close/>
                      <a:moveTo>
                        <a:pt x="838" y="1912"/>
                      </a:moveTo>
                      <a:cubicBezTo>
                        <a:pt x="831" y="1921"/>
                        <a:pt x="844" y="1929"/>
                        <a:pt x="847" y="1933"/>
                      </a:cubicBezTo>
                      <a:cubicBezTo>
                        <a:pt x="850" y="1936"/>
                        <a:pt x="852" y="1938"/>
                        <a:pt x="852" y="1942"/>
                      </a:cubicBezTo>
                      <a:cubicBezTo>
                        <a:pt x="854" y="1938"/>
                        <a:pt x="857" y="1927"/>
                        <a:pt x="856" y="1922"/>
                      </a:cubicBezTo>
                      <a:cubicBezTo>
                        <a:pt x="856" y="1914"/>
                        <a:pt x="850" y="1908"/>
                        <a:pt x="841" y="1909"/>
                      </a:cubicBezTo>
                      <a:cubicBezTo>
                        <a:pt x="844" y="1912"/>
                        <a:pt x="848" y="1917"/>
                        <a:pt x="848" y="1922"/>
                      </a:cubicBezTo>
                      <a:cubicBezTo>
                        <a:pt x="847" y="1919"/>
                        <a:pt x="843" y="1914"/>
                        <a:pt x="838" y="1912"/>
                      </a:cubicBezTo>
                      <a:close/>
                      <a:moveTo>
                        <a:pt x="741" y="1959"/>
                      </a:moveTo>
                      <a:cubicBezTo>
                        <a:pt x="758" y="1939"/>
                        <a:pt x="753" y="1918"/>
                        <a:pt x="757" y="1907"/>
                      </a:cubicBezTo>
                      <a:cubicBezTo>
                        <a:pt x="762" y="1894"/>
                        <a:pt x="777" y="1899"/>
                        <a:pt x="775" y="1914"/>
                      </a:cubicBezTo>
                      <a:cubicBezTo>
                        <a:pt x="773" y="1930"/>
                        <a:pt x="758" y="1948"/>
                        <a:pt x="741" y="1959"/>
                      </a:cubicBezTo>
                      <a:close/>
                      <a:moveTo>
                        <a:pt x="796" y="1890"/>
                      </a:moveTo>
                      <a:cubicBezTo>
                        <a:pt x="796" y="1869"/>
                        <a:pt x="771" y="1838"/>
                        <a:pt x="752" y="1848"/>
                      </a:cubicBezTo>
                      <a:cubicBezTo>
                        <a:pt x="750" y="1845"/>
                        <a:pt x="753" y="1839"/>
                        <a:pt x="759" y="1837"/>
                      </a:cubicBezTo>
                      <a:cubicBezTo>
                        <a:pt x="765" y="1835"/>
                        <a:pt x="774" y="1838"/>
                        <a:pt x="778" y="1846"/>
                      </a:cubicBezTo>
                      <a:cubicBezTo>
                        <a:pt x="783" y="1843"/>
                        <a:pt x="793" y="1853"/>
                        <a:pt x="796" y="1868"/>
                      </a:cubicBezTo>
                      <a:cubicBezTo>
                        <a:pt x="798" y="1859"/>
                        <a:pt x="802" y="1850"/>
                        <a:pt x="808" y="1844"/>
                      </a:cubicBezTo>
                      <a:cubicBezTo>
                        <a:pt x="815" y="1837"/>
                        <a:pt x="824" y="1830"/>
                        <a:pt x="833" y="1827"/>
                      </a:cubicBezTo>
                      <a:cubicBezTo>
                        <a:pt x="843" y="1825"/>
                        <a:pt x="854" y="1827"/>
                        <a:pt x="861" y="1834"/>
                      </a:cubicBezTo>
                      <a:cubicBezTo>
                        <a:pt x="866" y="1840"/>
                        <a:pt x="869" y="1848"/>
                        <a:pt x="867" y="1855"/>
                      </a:cubicBezTo>
                      <a:cubicBezTo>
                        <a:pt x="864" y="1860"/>
                        <a:pt x="858" y="1864"/>
                        <a:pt x="852" y="1864"/>
                      </a:cubicBezTo>
                      <a:cubicBezTo>
                        <a:pt x="846" y="1865"/>
                        <a:pt x="840" y="1862"/>
                        <a:pt x="834" y="1858"/>
                      </a:cubicBezTo>
                      <a:cubicBezTo>
                        <a:pt x="848" y="1860"/>
                        <a:pt x="850" y="1849"/>
                        <a:pt x="854" y="1846"/>
                      </a:cubicBezTo>
                      <a:cubicBezTo>
                        <a:pt x="861" y="1841"/>
                        <a:pt x="866" y="1845"/>
                        <a:pt x="866" y="1851"/>
                      </a:cubicBezTo>
                      <a:cubicBezTo>
                        <a:pt x="866" y="1851"/>
                        <a:pt x="866" y="1851"/>
                        <a:pt x="866" y="1851"/>
                      </a:cubicBezTo>
                      <a:cubicBezTo>
                        <a:pt x="867" y="1845"/>
                        <a:pt x="864" y="1840"/>
                        <a:pt x="861" y="1836"/>
                      </a:cubicBezTo>
                      <a:cubicBezTo>
                        <a:pt x="854" y="1829"/>
                        <a:pt x="846" y="1826"/>
                        <a:pt x="836" y="1828"/>
                      </a:cubicBezTo>
                      <a:cubicBezTo>
                        <a:pt x="839" y="1828"/>
                        <a:pt x="841" y="1828"/>
                        <a:pt x="843" y="1829"/>
                      </a:cubicBezTo>
                      <a:cubicBezTo>
                        <a:pt x="847" y="1831"/>
                        <a:pt x="851" y="1835"/>
                        <a:pt x="850" y="1840"/>
                      </a:cubicBezTo>
                      <a:cubicBezTo>
                        <a:pt x="850" y="1842"/>
                        <a:pt x="848" y="1844"/>
                        <a:pt x="846" y="1845"/>
                      </a:cubicBezTo>
                      <a:cubicBezTo>
                        <a:pt x="844" y="1845"/>
                        <a:pt x="842" y="1845"/>
                        <a:pt x="840" y="1844"/>
                      </a:cubicBezTo>
                      <a:cubicBezTo>
                        <a:pt x="839" y="1843"/>
                        <a:pt x="838" y="1841"/>
                        <a:pt x="838" y="1839"/>
                      </a:cubicBezTo>
                      <a:cubicBezTo>
                        <a:pt x="838" y="1836"/>
                        <a:pt x="840" y="1834"/>
                        <a:pt x="843" y="1834"/>
                      </a:cubicBezTo>
                      <a:cubicBezTo>
                        <a:pt x="844" y="1834"/>
                        <a:pt x="846" y="1835"/>
                        <a:pt x="846" y="1836"/>
                      </a:cubicBezTo>
                      <a:cubicBezTo>
                        <a:pt x="846" y="1837"/>
                        <a:pt x="846" y="1838"/>
                        <a:pt x="845" y="1839"/>
                      </a:cubicBezTo>
                      <a:cubicBezTo>
                        <a:pt x="845" y="1838"/>
                        <a:pt x="845" y="1837"/>
                        <a:pt x="845" y="1837"/>
                      </a:cubicBezTo>
                      <a:cubicBezTo>
                        <a:pt x="844" y="1835"/>
                        <a:pt x="843" y="1836"/>
                        <a:pt x="842" y="1837"/>
                      </a:cubicBezTo>
                      <a:cubicBezTo>
                        <a:pt x="841" y="1837"/>
                        <a:pt x="841" y="1838"/>
                        <a:pt x="842" y="1839"/>
                      </a:cubicBezTo>
                      <a:cubicBezTo>
                        <a:pt x="842" y="1841"/>
                        <a:pt x="843" y="1841"/>
                        <a:pt x="845" y="1841"/>
                      </a:cubicBezTo>
                      <a:cubicBezTo>
                        <a:pt x="846" y="1841"/>
                        <a:pt x="847" y="1840"/>
                        <a:pt x="848" y="1838"/>
                      </a:cubicBezTo>
                      <a:cubicBezTo>
                        <a:pt x="848" y="1834"/>
                        <a:pt x="843" y="1830"/>
                        <a:pt x="839" y="1829"/>
                      </a:cubicBezTo>
                      <a:cubicBezTo>
                        <a:pt x="833" y="1828"/>
                        <a:pt x="825" y="1832"/>
                        <a:pt x="820" y="1836"/>
                      </a:cubicBezTo>
                      <a:cubicBezTo>
                        <a:pt x="806" y="1845"/>
                        <a:pt x="798" y="1859"/>
                        <a:pt x="797" y="1874"/>
                      </a:cubicBezTo>
                      <a:cubicBezTo>
                        <a:pt x="797" y="1879"/>
                        <a:pt x="797" y="1884"/>
                        <a:pt x="796" y="1890"/>
                      </a:cubicBezTo>
                      <a:close/>
                      <a:moveTo>
                        <a:pt x="798" y="1909"/>
                      </a:moveTo>
                      <a:cubicBezTo>
                        <a:pt x="798" y="1899"/>
                        <a:pt x="815" y="1895"/>
                        <a:pt x="825" y="1897"/>
                      </a:cubicBezTo>
                      <a:cubicBezTo>
                        <a:pt x="836" y="1899"/>
                        <a:pt x="849" y="1904"/>
                        <a:pt x="860" y="1896"/>
                      </a:cubicBezTo>
                      <a:cubicBezTo>
                        <a:pt x="866" y="1892"/>
                        <a:pt x="869" y="1885"/>
                        <a:pt x="868" y="1878"/>
                      </a:cubicBezTo>
                      <a:cubicBezTo>
                        <a:pt x="867" y="1874"/>
                        <a:pt x="864" y="1871"/>
                        <a:pt x="859" y="1871"/>
                      </a:cubicBezTo>
                      <a:cubicBezTo>
                        <a:pt x="862" y="1873"/>
                        <a:pt x="864" y="1879"/>
                        <a:pt x="861" y="1883"/>
                      </a:cubicBezTo>
                      <a:cubicBezTo>
                        <a:pt x="859" y="1887"/>
                        <a:pt x="853" y="1888"/>
                        <a:pt x="848" y="1887"/>
                      </a:cubicBezTo>
                      <a:cubicBezTo>
                        <a:pt x="838" y="1884"/>
                        <a:pt x="829" y="1879"/>
                        <a:pt x="819" y="1881"/>
                      </a:cubicBezTo>
                      <a:cubicBezTo>
                        <a:pt x="806" y="1882"/>
                        <a:pt x="795" y="1894"/>
                        <a:pt x="798" y="1909"/>
                      </a:cubicBezTo>
                      <a:close/>
                      <a:moveTo>
                        <a:pt x="805" y="1956"/>
                      </a:moveTo>
                      <a:cubicBezTo>
                        <a:pt x="816" y="1956"/>
                        <a:pt x="829" y="1945"/>
                        <a:pt x="833" y="1935"/>
                      </a:cubicBezTo>
                      <a:cubicBezTo>
                        <a:pt x="836" y="1924"/>
                        <a:pt x="828" y="1918"/>
                        <a:pt x="821" y="1929"/>
                      </a:cubicBezTo>
                      <a:cubicBezTo>
                        <a:pt x="816" y="1937"/>
                        <a:pt x="814" y="1952"/>
                        <a:pt x="805" y="1956"/>
                      </a:cubicBezTo>
                      <a:close/>
                      <a:moveTo>
                        <a:pt x="655" y="2096"/>
                      </a:moveTo>
                      <a:cubicBezTo>
                        <a:pt x="630" y="2117"/>
                        <a:pt x="629" y="2168"/>
                        <a:pt x="659" y="2176"/>
                      </a:cubicBezTo>
                      <a:cubicBezTo>
                        <a:pt x="657" y="2182"/>
                        <a:pt x="647" y="2185"/>
                        <a:pt x="639" y="2180"/>
                      </a:cubicBezTo>
                      <a:cubicBezTo>
                        <a:pt x="631" y="2175"/>
                        <a:pt x="627" y="2162"/>
                        <a:pt x="633" y="2149"/>
                      </a:cubicBezTo>
                      <a:cubicBezTo>
                        <a:pt x="621" y="2145"/>
                        <a:pt x="626" y="2110"/>
                        <a:pt x="655" y="2096"/>
                      </a:cubicBezTo>
                      <a:close/>
                      <a:moveTo>
                        <a:pt x="535" y="2026"/>
                      </a:moveTo>
                      <a:cubicBezTo>
                        <a:pt x="536" y="2023"/>
                        <a:pt x="539" y="2022"/>
                        <a:pt x="542" y="2024"/>
                      </a:cubicBezTo>
                      <a:cubicBezTo>
                        <a:pt x="544" y="2025"/>
                        <a:pt x="545" y="2028"/>
                        <a:pt x="544" y="2030"/>
                      </a:cubicBezTo>
                      <a:cubicBezTo>
                        <a:pt x="542" y="2033"/>
                        <a:pt x="539" y="2034"/>
                        <a:pt x="537" y="2033"/>
                      </a:cubicBezTo>
                      <a:cubicBezTo>
                        <a:pt x="535" y="2031"/>
                        <a:pt x="534" y="2028"/>
                        <a:pt x="535" y="2026"/>
                      </a:cubicBezTo>
                      <a:close/>
                      <a:moveTo>
                        <a:pt x="537" y="2016"/>
                      </a:moveTo>
                      <a:cubicBezTo>
                        <a:pt x="538" y="2014"/>
                        <a:pt x="540" y="2014"/>
                        <a:pt x="542" y="2015"/>
                      </a:cubicBezTo>
                      <a:cubicBezTo>
                        <a:pt x="544" y="2016"/>
                        <a:pt x="545" y="2018"/>
                        <a:pt x="544" y="2020"/>
                      </a:cubicBezTo>
                      <a:cubicBezTo>
                        <a:pt x="543" y="2022"/>
                        <a:pt x="541" y="2022"/>
                        <a:pt x="539" y="2022"/>
                      </a:cubicBezTo>
                      <a:cubicBezTo>
                        <a:pt x="537" y="2021"/>
                        <a:pt x="536" y="2018"/>
                        <a:pt x="537" y="2016"/>
                      </a:cubicBezTo>
                      <a:close/>
                      <a:moveTo>
                        <a:pt x="538" y="2038"/>
                      </a:moveTo>
                      <a:cubicBezTo>
                        <a:pt x="540" y="2034"/>
                        <a:pt x="545" y="2033"/>
                        <a:pt x="548" y="2035"/>
                      </a:cubicBezTo>
                      <a:cubicBezTo>
                        <a:pt x="552" y="2037"/>
                        <a:pt x="554" y="2041"/>
                        <a:pt x="552" y="2045"/>
                      </a:cubicBezTo>
                      <a:cubicBezTo>
                        <a:pt x="550" y="2049"/>
                        <a:pt x="545" y="2050"/>
                        <a:pt x="541" y="2048"/>
                      </a:cubicBezTo>
                      <a:cubicBezTo>
                        <a:pt x="538" y="2046"/>
                        <a:pt x="536" y="2042"/>
                        <a:pt x="538" y="2038"/>
                      </a:cubicBezTo>
                      <a:close/>
                      <a:moveTo>
                        <a:pt x="699" y="2000"/>
                      </a:moveTo>
                      <a:cubicBezTo>
                        <a:pt x="706" y="2008"/>
                        <a:pt x="710" y="2024"/>
                        <a:pt x="707" y="2039"/>
                      </a:cubicBezTo>
                      <a:cubicBezTo>
                        <a:pt x="704" y="2050"/>
                        <a:pt x="697" y="2060"/>
                        <a:pt x="689" y="2066"/>
                      </a:cubicBezTo>
                      <a:cubicBezTo>
                        <a:pt x="684" y="2070"/>
                        <a:pt x="679" y="2072"/>
                        <a:pt x="674" y="2072"/>
                      </a:cubicBezTo>
                      <a:cubicBezTo>
                        <a:pt x="665" y="2072"/>
                        <a:pt x="657" y="2068"/>
                        <a:pt x="655" y="2062"/>
                      </a:cubicBezTo>
                      <a:cubicBezTo>
                        <a:pt x="652" y="2055"/>
                        <a:pt x="656" y="2048"/>
                        <a:pt x="662" y="2047"/>
                      </a:cubicBezTo>
                      <a:cubicBezTo>
                        <a:pt x="659" y="2057"/>
                        <a:pt x="668" y="2064"/>
                        <a:pt x="678" y="2062"/>
                      </a:cubicBezTo>
                      <a:cubicBezTo>
                        <a:pt x="689" y="2059"/>
                        <a:pt x="699" y="2047"/>
                        <a:pt x="702" y="2037"/>
                      </a:cubicBezTo>
                      <a:cubicBezTo>
                        <a:pt x="707" y="2019"/>
                        <a:pt x="702" y="2007"/>
                        <a:pt x="699" y="2000"/>
                      </a:cubicBezTo>
                      <a:close/>
                      <a:moveTo>
                        <a:pt x="674" y="2079"/>
                      </a:moveTo>
                      <a:cubicBezTo>
                        <a:pt x="643" y="2094"/>
                        <a:pt x="604" y="2083"/>
                        <a:pt x="592" y="2061"/>
                      </a:cubicBezTo>
                      <a:cubicBezTo>
                        <a:pt x="580" y="2037"/>
                        <a:pt x="601" y="2027"/>
                        <a:pt x="612" y="2048"/>
                      </a:cubicBezTo>
                      <a:cubicBezTo>
                        <a:pt x="618" y="2059"/>
                        <a:pt x="641" y="2089"/>
                        <a:pt x="674" y="2079"/>
                      </a:cubicBezTo>
                      <a:close/>
                      <a:moveTo>
                        <a:pt x="974" y="1825"/>
                      </a:moveTo>
                      <a:cubicBezTo>
                        <a:pt x="957" y="1845"/>
                        <a:pt x="962" y="1865"/>
                        <a:pt x="958" y="1876"/>
                      </a:cubicBezTo>
                      <a:cubicBezTo>
                        <a:pt x="953" y="1889"/>
                        <a:pt x="939" y="1884"/>
                        <a:pt x="941" y="1869"/>
                      </a:cubicBezTo>
                      <a:cubicBezTo>
                        <a:pt x="943" y="1853"/>
                        <a:pt x="957" y="1836"/>
                        <a:pt x="974" y="1825"/>
                      </a:cubicBezTo>
                      <a:close/>
                      <a:moveTo>
                        <a:pt x="905" y="1875"/>
                      </a:moveTo>
                      <a:cubicBezTo>
                        <a:pt x="905" y="1873"/>
                        <a:pt x="906" y="1871"/>
                        <a:pt x="908" y="1870"/>
                      </a:cubicBezTo>
                      <a:cubicBezTo>
                        <a:pt x="910" y="1868"/>
                        <a:pt x="914" y="1868"/>
                        <a:pt x="917" y="1870"/>
                      </a:cubicBezTo>
                      <a:cubicBezTo>
                        <a:pt x="920" y="1872"/>
                        <a:pt x="920" y="1877"/>
                        <a:pt x="919" y="1879"/>
                      </a:cubicBezTo>
                      <a:cubicBezTo>
                        <a:pt x="917" y="1885"/>
                        <a:pt x="912" y="1883"/>
                        <a:pt x="909" y="1884"/>
                      </a:cubicBezTo>
                      <a:cubicBezTo>
                        <a:pt x="905" y="1886"/>
                        <a:pt x="903" y="1891"/>
                        <a:pt x="904" y="1896"/>
                      </a:cubicBezTo>
                      <a:cubicBezTo>
                        <a:pt x="905" y="1902"/>
                        <a:pt x="910" y="1907"/>
                        <a:pt x="916" y="1907"/>
                      </a:cubicBezTo>
                      <a:cubicBezTo>
                        <a:pt x="919" y="1908"/>
                        <a:pt x="923" y="1906"/>
                        <a:pt x="924" y="1902"/>
                      </a:cubicBezTo>
                      <a:cubicBezTo>
                        <a:pt x="920" y="1904"/>
                        <a:pt x="915" y="1902"/>
                        <a:pt x="916" y="1897"/>
                      </a:cubicBezTo>
                      <a:cubicBezTo>
                        <a:pt x="917" y="1894"/>
                        <a:pt x="921" y="1890"/>
                        <a:pt x="924" y="1885"/>
                      </a:cubicBezTo>
                      <a:cubicBezTo>
                        <a:pt x="928" y="1880"/>
                        <a:pt x="930" y="1875"/>
                        <a:pt x="930" y="1870"/>
                      </a:cubicBezTo>
                      <a:cubicBezTo>
                        <a:pt x="930" y="1860"/>
                        <a:pt x="920" y="1852"/>
                        <a:pt x="911" y="1854"/>
                      </a:cubicBezTo>
                      <a:cubicBezTo>
                        <a:pt x="905" y="1855"/>
                        <a:pt x="902" y="1859"/>
                        <a:pt x="899" y="1863"/>
                      </a:cubicBezTo>
                      <a:cubicBezTo>
                        <a:pt x="896" y="1867"/>
                        <a:pt x="891" y="1881"/>
                        <a:pt x="884" y="1883"/>
                      </a:cubicBezTo>
                      <a:cubicBezTo>
                        <a:pt x="880" y="1885"/>
                        <a:pt x="876" y="1882"/>
                        <a:pt x="876" y="1879"/>
                      </a:cubicBezTo>
                      <a:cubicBezTo>
                        <a:pt x="872" y="1880"/>
                        <a:pt x="872" y="1887"/>
                        <a:pt x="875" y="1890"/>
                      </a:cubicBezTo>
                      <a:cubicBezTo>
                        <a:pt x="881" y="1896"/>
                        <a:pt x="893" y="1896"/>
                        <a:pt x="900" y="1888"/>
                      </a:cubicBezTo>
                      <a:cubicBezTo>
                        <a:pt x="903" y="1885"/>
                        <a:pt x="904" y="1881"/>
                        <a:pt x="905" y="1875"/>
                      </a:cubicBezTo>
                      <a:close/>
                      <a:moveTo>
                        <a:pt x="902" y="1892"/>
                      </a:moveTo>
                      <a:cubicBezTo>
                        <a:pt x="899" y="1903"/>
                        <a:pt x="887" y="1916"/>
                        <a:pt x="875" y="1918"/>
                      </a:cubicBezTo>
                      <a:cubicBezTo>
                        <a:pt x="864" y="1921"/>
                        <a:pt x="858" y="1911"/>
                        <a:pt x="870" y="1906"/>
                      </a:cubicBezTo>
                      <a:cubicBezTo>
                        <a:pt x="880" y="1901"/>
                        <a:pt x="896" y="1901"/>
                        <a:pt x="902" y="1892"/>
                      </a:cubicBezTo>
                      <a:close/>
                      <a:moveTo>
                        <a:pt x="921" y="1853"/>
                      </a:moveTo>
                      <a:cubicBezTo>
                        <a:pt x="927" y="1855"/>
                        <a:pt x="931" y="1861"/>
                        <a:pt x="931" y="1865"/>
                      </a:cubicBezTo>
                      <a:cubicBezTo>
                        <a:pt x="937" y="1865"/>
                        <a:pt x="942" y="1854"/>
                        <a:pt x="935" y="1848"/>
                      </a:cubicBezTo>
                      <a:cubicBezTo>
                        <a:pt x="930" y="1845"/>
                        <a:pt x="922" y="1848"/>
                        <a:pt x="921" y="1853"/>
                      </a:cubicBezTo>
                      <a:close/>
                      <a:moveTo>
                        <a:pt x="713" y="1577"/>
                      </a:moveTo>
                      <a:cubicBezTo>
                        <a:pt x="716" y="1574"/>
                        <a:pt x="719" y="1574"/>
                        <a:pt x="722" y="1576"/>
                      </a:cubicBezTo>
                      <a:cubicBezTo>
                        <a:pt x="726" y="1581"/>
                        <a:pt x="722" y="1587"/>
                        <a:pt x="717" y="1587"/>
                      </a:cubicBezTo>
                      <a:cubicBezTo>
                        <a:pt x="713" y="1587"/>
                        <a:pt x="711" y="1584"/>
                        <a:pt x="706" y="1586"/>
                      </a:cubicBezTo>
                      <a:cubicBezTo>
                        <a:pt x="711" y="1583"/>
                        <a:pt x="710" y="1580"/>
                        <a:pt x="713" y="1577"/>
                      </a:cubicBezTo>
                      <a:close/>
                      <a:moveTo>
                        <a:pt x="930" y="1386"/>
                      </a:moveTo>
                      <a:cubicBezTo>
                        <a:pt x="951" y="1402"/>
                        <a:pt x="955" y="1424"/>
                        <a:pt x="950" y="1442"/>
                      </a:cubicBezTo>
                      <a:cubicBezTo>
                        <a:pt x="946" y="1458"/>
                        <a:pt x="933" y="1463"/>
                        <a:pt x="930" y="1473"/>
                      </a:cubicBezTo>
                      <a:cubicBezTo>
                        <a:pt x="929" y="1477"/>
                        <a:pt x="929" y="1481"/>
                        <a:pt x="932" y="1485"/>
                      </a:cubicBezTo>
                      <a:cubicBezTo>
                        <a:pt x="920" y="1483"/>
                        <a:pt x="915" y="1471"/>
                        <a:pt x="919" y="1460"/>
                      </a:cubicBezTo>
                      <a:cubicBezTo>
                        <a:pt x="924" y="1447"/>
                        <a:pt x="935" y="1443"/>
                        <a:pt x="938" y="1428"/>
                      </a:cubicBezTo>
                      <a:cubicBezTo>
                        <a:pt x="942" y="1413"/>
                        <a:pt x="939" y="1397"/>
                        <a:pt x="930" y="1386"/>
                      </a:cubicBezTo>
                      <a:close/>
                      <a:moveTo>
                        <a:pt x="904" y="1335"/>
                      </a:moveTo>
                      <a:cubicBezTo>
                        <a:pt x="925" y="1347"/>
                        <a:pt x="927" y="1372"/>
                        <a:pt x="932" y="1382"/>
                      </a:cubicBezTo>
                      <a:cubicBezTo>
                        <a:pt x="939" y="1397"/>
                        <a:pt x="952" y="1393"/>
                        <a:pt x="948" y="1375"/>
                      </a:cubicBezTo>
                      <a:cubicBezTo>
                        <a:pt x="944" y="1357"/>
                        <a:pt x="924" y="1338"/>
                        <a:pt x="904" y="1335"/>
                      </a:cubicBezTo>
                      <a:close/>
                      <a:moveTo>
                        <a:pt x="325" y="1598"/>
                      </a:moveTo>
                      <a:cubicBezTo>
                        <a:pt x="305" y="1586"/>
                        <a:pt x="280" y="1593"/>
                        <a:pt x="267" y="1606"/>
                      </a:cubicBezTo>
                      <a:cubicBezTo>
                        <a:pt x="256" y="1617"/>
                        <a:pt x="263" y="1631"/>
                        <a:pt x="277" y="1617"/>
                      </a:cubicBezTo>
                      <a:cubicBezTo>
                        <a:pt x="288" y="1606"/>
                        <a:pt x="301" y="1593"/>
                        <a:pt x="325" y="1598"/>
                      </a:cubicBezTo>
                      <a:close/>
                      <a:moveTo>
                        <a:pt x="212" y="1875"/>
                      </a:moveTo>
                      <a:cubicBezTo>
                        <a:pt x="196" y="1866"/>
                        <a:pt x="183" y="1842"/>
                        <a:pt x="183" y="1824"/>
                      </a:cubicBezTo>
                      <a:cubicBezTo>
                        <a:pt x="183" y="1806"/>
                        <a:pt x="199" y="1803"/>
                        <a:pt x="202" y="1823"/>
                      </a:cubicBezTo>
                      <a:cubicBezTo>
                        <a:pt x="205" y="1839"/>
                        <a:pt x="198" y="1859"/>
                        <a:pt x="212" y="1875"/>
                      </a:cubicBezTo>
                      <a:close/>
                      <a:moveTo>
                        <a:pt x="274" y="1590"/>
                      </a:moveTo>
                      <a:cubicBezTo>
                        <a:pt x="250" y="1592"/>
                        <a:pt x="240" y="1611"/>
                        <a:pt x="236" y="1630"/>
                      </a:cubicBezTo>
                      <a:cubicBezTo>
                        <a:pt x="234" y="1640"/>
                        <a:pt x="235" y="1655"/>
                        <a:pt x="227" y="1662"/>
                      </a:cubicBezTo>
                      <a:cubicBezTo>
                        <a:pt x="243" y="1666"/>
                        <a:pt x="246" y="1634"/>
                        <a:pt x="248" y="1624"/>
                      </a:cubicBezTo>
                      <a:cubicBezTo>
                        <a:pt x="251" y="1607"/>
                        <a:pt x="260" y="1595"/>
                        <a:pt x="274" y="1590"/>
                      </a:cubicBezTo>
                      <a:close/>
                      <a:moveTo>
                        <a:pt x="258" y="1744"/>
                      </a:moveTo>
                      <a:cubicBezTo>
                        <a:pt x="276" y="1725"/>
                        <a:pt x="304" y="1711"/>
                        <a:pt x="321" y="1715"/>
                      </a:cubicBezTo>
                      <a:cubicBezTo>
                        <a:pt x="339" y="1719"/>
                        <a:pt x="341" y="1737"/>
                        <a:pt x="320" y="1736"/>
                      </a:cubicBezTo>
                      <a:cubicBezTo>
                        <a:pt x="304" y="1735"/>
                        <a:pt x="279" y="1731"/>
                        <a:pt x="258" y="1744"/>
                      </a:cubicBezTo>
                      <a:close/>
                      <a:moveTo>
                        <a:pt x="126" y="1815"/>
                      </a:moveTo>
                      <a:cubicBezTo>
                        <a:pt x="122" y="1815"/>
                        <a:pt x="119" y="1811"/>
                        <a:pt x="120" y="1807"/>
                      </a:cubicBezTo>
                      <a:cubicBezTo>
                        <a:pt x="121" y="1801"/>
                        <a:pt x="130" y="1801"/>
                        <a:pt x="133" y="1805"/>
                      </a:cubicBezTo>
                      <a:cubicBezTo>
                        <a:pt x="135" y="1809"/>
                        <a:pt x="134" y="1813"/>
                        <a:pt x="139" y="1816"/>
                      </a:cubicBezTo>
                      <a:cubicBezTo>
                        <a:pt x="133" y="1814"/>
                        <a:pt x="131" y="1816"/>
                        <a:pt x="126" y="1815"/>
                      </a:cubicBezTo>
                      <a:close/>
                      <a:moveTo>
                        <a:pt x="126" y="1817"/>
                      </a:moveTo>
                      <a:cubicBezTo>
                        <a:pt x="124" y="1817"/>
                        <a:pt x="121" y="1816"/>
                        <a:pt x="120" y="1814"/>
                      </a:cubicBezTo>
                      <a:cubicBezTo>
                        <a:pt x="118" y="1811"/>
                        <a:pt x="117" y="1808"/>
                        <a:pt x="119" y="1804"/>
                      </a:cubicBezTo>
                      <a:cubicBezTo>
                        <a:pt x="122" y="1800"/>
                        <a:pt x="126" y="1799"/>
                        <a:pt x="130" y="1801"/>
                      </a:cubicBezTo>
                      <a:cubicBezTo>
                        <a:pt x="136" y="1803"/>
                        <a:pt x="134" y="1808"/>
                        <a:pt x="136" y="1812"/>
                      </a:cubicBezTo>
                      <a:cubicBezTo>
                        <a:pt x="138" y="1816"/>
                        <a:pt x="144" y="1817"/>
                        <a:pt x="149" y="1816"/>
                      </a:cubicBezTo>
                      <a:cubicBezTo>
                        <a:pt x="156" y="1814"/>
                        <a:pt x="161" y="1809"/>
                        <a:pt x="161" y="1802"/>
                      </a:cubicBezTo>
                      <a:cubicBezTo>
                        <a:pt x="161" y="1798"/>
                        <a:pt x="159" y="1794"/>
                        <a:pt x="155" y="1794"/>
                      </a:cubicBezTo>
                      <a:cubicBezTo>
                        <a:pt x="157" y="1797"/>
                        <a:pt x="155" y="1803"/>
                        <a:pt x="149" y="1802"/>
                      </a:cubicBezTo>
                      <a:cubicBezTo>
                        <a:pt x="146" y="1802"/>
                        <a:pt x="141" y="1798"/>
                        <a:pt x="136" y="1795"/>
                      </a:cubicBezTo>
                      <a:cubicBezTo>
                        <a:pt x="130" y="1791"/>
                        <a:pt x="124" y="1789"/>
                        <a:pt x="119" y="1789"/>
                      </a:cubicBezTo>
                      <a:cubicBezTo>
                        <a:pt x="107" y="1790"/>
                        <a:pt x="99" y="1801"/>
                        <a:pt x="102" y="1812"/>
                      </a:cubicBezTo>
                      <a:cubicBezTo>
                        <a:pt x="104" y="1818"/>
                        <a:pt x="108" y="1822"/>
                        <a:pt x="113" y="1825"/>
                      </a:cubicBezTo>
                      <a:cubicBezTo>
                        <a:pt x="118" y="1828"/>
                        <a:pt x="134" y="1832"/>
                        <a:pt x="137" y="1839"/>
                      </a:cubicBezTo>
                      <a:cubicBezTo>
                        <a:pt x="139" y="1844"/>
                        <a:pt x="136" y="1848"/>
                        <a:pt x="133" y="1849"/>
                      </a:cubicBezTo>
                      <a:cubicBezTo>
                        <a:pt x="135" y="1853"/>
                        <a:pt x="142" y="1852"/>
                        <a:pt x="145" y="1848"/>
                      </a:cubicBezTo>
                      <a:cubicBezTo>
                        <a:pt x="152" y="1841"/>
                        <a:pt x="151" y="1828"/>
                        <a:pt x="141" y="1821"/>
                      </a:cubicBezTo>
                      <a:cubicBezTo>
                        <a:pt x="137" y="1818"/>
                        <a:pt x="133" y="1818"/>
                        <a:pt x="126" y="1817"/>
                      </a:cubicBezTo>
                      <a:close/>
                      <a:moveTo>
                        <a:pt x="145" y="1819"/>
                      </a:moveTo>
                      <a:cubicBezTo>
                        <a:pt x="158" y="1820"/>
                        <a:pt x="173" y="1833"/>
                        <a:pt x="177" y="1846"/>
                      </a:cubicBezTo>
                      <a:cubicBezTo>
                        <a:pt x="180" y="1859"/>
                        <a:pt x="170" y="1866"/>
                        <a:pt x="163" y="1853"/>
                      </a:cubicBezTo>
                      <a:cubicBezTo>
                        <a:pt x="158" y="1843"/>
                        <a:pt x="156" y="1824"/>
                        <a:pt x="145" y="1819"/>
                      </a:cubicBezTo>
                      <a:close/>
                      <a:moveTo>
                        <a:pt x="91" y="1784"/>
                      </a:moveTo>
                      <a:cubicBezTo>
                        <a:pt x="91" y="1783"/>
                        <a:pt x="93" y="1782"/>
                        <a:pt x="94" y="1782"/>
                      </a:cubicBezTo>
                      <a:cubicBezTo>
                        <a:pt x="85" y="1776"/>
                        <a:pt x="73" y="1763"/>
                        <a:pt x="64" y="1748"/>
                      </a:cubicBezTo>
                      <a:cubicBezTo>
                        <a:pt x="68" y="1751"/>
                        <a:pt x="71" y="1754"/>
                        <a:pt x="75" y="1756"/>
                      </a:cubicBezTo>
                      <a:cubicBezTo>
                        <a:pt x="104" y="1772"/>
                        <a:pt x="120" y="1755"/>
                        <a:pt x="147" y="1756"/>
                      </a:cubicBezTo>
                      <a:cubicBezTo>
                        <a:pt x="157" y="1756"/>
                        <a:pt x="167" y="1762"/>
                        <a:pt x="164" y="1774"/>
                      </a:cubicBezTo>
                      <a:cubicBezTo>
                        <a:pt x="163" y="1780"/>
                        <a:pt x="159" y="1784"/>
                        <a:pt x="153" y="1786"/>
                      </a:cubicBezTo>
                      <a:cubicBezTo>
                        <a:pt x="149" y="1787"/>
                        <a:pt x="146" y="1786"/>
                        <a:pt x="143" y="1784"/>
                      </a:cubicBezTo>
                      <a:cubicBezTo>
                        <a:pt x="141" y="1783"/>
                        <a:pt x="140" y="1781"/>
                        <a:pt x="139" y="1780"/>
                      </a:cubicBezTo>
                      <a:cubicBezTo>
                        <a:pt x="140" y="1780"/>
                        <a:pt x="139" y="1780"/>
                        <a:pt x="141" y="1782"/>
                      </a:cubicBezTo>
                      <a:cubicBezTo>
                        <a:pt x="144" y="1783"/>
                        <a:pt x="150" y="1783"/>
                        <a:pt x="152" y="1780"/>
                      </a:cubicBezTo>
                      <a:cubicBezTo>
                        <a:pt x="155" y="1776"/>
                        <a:pt x="154" y="1771"/>
                        <a:pt x="150" y="1769"/>
                      </a:cubicBezTo>
                      <a:cubicBezTo>
                        <a:pt x="147" y="1766"/>
                        <a:pt x="143" y="1767"/>
                        <a:pt x="140" y="1770"/>
                      </a:cubicBezTo>
                      <a:cubicBezTo>
                        <a:pt x="135" y="1774"/>
                        <a:pt x="138" y="1781"/>
                        <a:pt x="142" y="1785"/>
                      </a:cubicBezTo>
                      <a:cubicBezTo>
                        <a:pt x="146" y="1787"/>
                        <a:pt x="149" y="1788"/>
                        <a:pt x="154" y="1788"/>
                      </a:cubicBezTo>
                      <a:cubicBezTo>
                        <a:pt x="160" y="1786"/>
                        <a:pt x="165" y="1781"/>
                        <a:pt x="167" y="1775"/>
                      </a:cubicBezTo>
                      <a:cubicBezTo>
                        <a:pt x="171" y="1760"/>
                        <a:pt x="159" y="1753"/>
                        <a:pt x="148" y="1753"/>
                      </a:cubicBezTo>
                      <a:cubicBezTo>
                        <a:pt x="120" y="1752"/>
                        <a:pt x="103" y="1770"/>
                        <a:pt x="75" y="1751"/>
                      </a:cubicBezTo>
                      <a:cubicBezTo>
                        <a:pt x="64" y="1744"/>
                        <a:pt x="55" y="1731"/>
                        <a:pt x="55" y="1715"/>
                      </a:cubicBezTo>
                      <a:cubicBezTo>
                        <a:pt x="56" y="1694"/>
                        <a:pt x="71" y="1676"/>
                        <a:pt x="93" y="1675"/>
                      </a:cubicBezTo>
                      <a:cubicBezTo>
                        <a:pt x="69" y="1676"/>
                        <a:pt x="58" y="1707"/>
                        <a:pt x="66" y="1729"/>
                      </a:cubicBezTo>
                      <a:cubicBezTo>
                        <a:pt x="71" y="1741"/>
                        <a:pt x="82" y="1753"/>
                        <a:pt x="97" y="1755"/>
                      </a:cubicBezTo>
                      <a:cubicBezTo>
                        <a:pt x="127" y="1759"/>
                        <a:pt x="131" y="1726"/>
                        <a:pt x="103" y="1722"/>
                      </a:cubicBezTo>
                      <a:cubicBezTo>
                        <a:pt x="89" y="1720"/>
                        <a:pt x="78" y="1710"/>
                        <a:pt x="79" y="1695"/>
                      </a:cubicBezTo>
                      <a:cubicBezTo>
                        <a:pt x="80" y="1686"/>
                        <a:pt x="86" y="1678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2" y="1675"/>
                        <a:pt x="91" y="1675"/>
                        <a:pt x="90" y="1675"/>
                      </a:cubicBezTo>
                      <a:cubicBezTo>
                        <a:pt x="96" y="1674"/>
                        <a:pt x="102" y="1673"/>
                        <a:pt x="108" y="1671"/>
                      </a:cubicBezTo>
                      <a:cubicBezTo>
                        <a:pt x="121" y="1666"/>
                        <a:pt x="130" y="1660"/>
                        <a:pt x="139" y="1649"/>
                      </a:cubicBezTo>
                      <a:cubicBezTo>
                        <a:pt x="139" y="1648"/>
                        <a:pt x="139" y="1648"/>
                        <a:pt x="139" y="1648"/>
                      </a:cubicBezTo>
                      <a:cubicBezTo>
                        <a:pt x="137" y="1661"/>
                        <a:pt x="127" y="1680"/>
                        <a:pt x="117" y="1686"/>
                      </a:cubicBezTo>
                      <a:cubicBezTo>
                        <a:pt x="117" y="1686"/>
                        <a:pt x="118" y="1687"/>
                        <a:pt x="118" y="1688"/>
                      </a:cubicBezTo>
                      <a:cubicBezTo>
                        <a:pt x="127" y="1683"/>
                        <a:pt x="137" y="1668"/>
                        <a:pt x="140" y="1656"/>
                      </a:cubicBezTo>
                      <a:cubicBezTo>
                        <a:pt x="141" y="1657"/>
                        <a:pt x="141" y="1659"/>
                        <a:pt x="141" y="1661"/>
                      </a:cubicBezTo>
                      <a:cubicBezTo>
                        <a:pt x="141" y="1661"/>
                        <a:pt x="141" y="1661"/>
                        <a:pt x="141" y="1661"/>
                      </a:cubicBezTo>
                      <a:cubicBezTo>
                        <a:pt x="143" y="1670"/>
                        <a:pt x="145" y="1678"/>
                        <a:pt x="148" y="1686"/>
                      </a:cubicBezTo>
                      <a:cubicBezTo>
                        <a:pt x="152" y="1695"/>
                        <a:pt x="159" y="1706"/>
                        <a:pt x="157" y="1716"/>
                      </a:cubicBezTo>
                      <a:cubicBezTo>
                        <a:pt x="155" y="1724"/>
                        <a:pt x="148" y="1730"/>
                        <a:pt x="139" y="1732"/>
                      </a:cubicBezTo>
                      <a:cubicBezTo>
                        <a:pt x="131" y="1733"/>
                        <a:pt x="123" y="1730"/>
                        <a:pt x="118" y="1723"/>
                      </a:cubicBezTo>
                      <a:cubicBezTo>
                        <a:pt x="114" y="1717"/>
                        <a:pt x="114" y="1709"/>
                        <a:pt x="118" y="1704"/>
                      </a:cubicBezTo>
                      <a:cubicBezTo>
                        <a:pt x="121" y="1699"/>
                        <a:pt x="127" y="1697"/>
                        <a:pt x="133" y="1698"/>
                      </a:cubicBezTo>
                      <a:cubicBezTo>
                        <a:pt x="129" y="1698"/>
                        <a:pt x="125" y="1700"/>
                        <a:pt x="123" y="1704"/>
                      </a:cubicBezTo>
                      <a:cubicBezTo>
                        <a:pt x="121" y="1709"/>
                        <a:pt x="123" y="1714"/>
                        <a:pt x="128" y="1716"/>
                      </a:cubicBezTo>
                      <a:cubicBezTo>
                        <a:pt x="133" y="1717"/>
                        <a:pt x="138" y="1715"/>
                        <a:pt x="140" y="1710"/>
                      </a:cubicBezTo>
                      <a:cubicBezTo>
                        <a:pt x="141" y="1706"/>
                        <a:pt x="140" y="1702"/>
                        <a:pt x="136" y="1699"/>
                      </a:cubicBezTo>
                      <a:cubicBezTo>
                        <a:pt x="134" y="1698"/>
                        <a:pt x="131" y="1698"/>
                        <a:pt x="129" y="1698"/>
                      </a:cubicBezTo>
                      <a:cubicBezTo>
                        <a:pt x="124" y="1698"/>
                        <a:pt x="120" y="1700"/>
                        <a:pt x="118" y="1703"/>
                      </a:cubicBezTo>
                      <a:cubicBezTo>
                        <a:pt x="113" y="1709"/>
                        <a:pt x="113" y="1717"/>
                        <a:pt x="117" y="1724"/>
                      </a:cubicBezTo>
                      <a:cubicBezTo>
                        <a:pt x="122" y="1731"/>
                        <a:pt x="131" y="1734"/>
                        <a:pt x="140" y="1733"/>
                      </a:cubicBezTo>
                      <a:cubicBezTo>
                        <a:pt x="149" y="1732"/>
                        <a:pt x="156" y="1725"/>
                        <a:pt x="159" y="1716"/>
                      </a:cubicBezTo>
                      <a:cubicBezTo>
                        <a:pt x="160" y="1713"/>
                        <a:pt x="160" y="1711"/>
                        <a:pt x="160" y="1708"/>
                      </a:cubicBezTo>
                      <a:cubicBezTo>
                        <a:pt x="160" y="1709"/>
                        <a:pt x="161" y="1711"/>
                        <a:pt x="162" y="1712"/>
                      </a:cubicBezTo>
                      <a:cubicBezTo>
                        <a:pt x="174" y="1729"/>
                        <a:pt x="194" y="1740"/>
                        <a:pt x="197" y="1762"/>
                      </a:cubicBezTo>
                      <a:cubicBezTo>
                        <a:pt x="197" y="1762"/>
                        <a:pt x="199" y="1762"/>
                        <a:pt x="199" y="1762"/>
                      </a:cubicBezTo>
                      <a:cubicBezTo>
                        <a:pt x="199" y="1759"/>
                        <a:pt x="198" y="1756"/>
                        <a:pt x="197" y="1752"/>
                      </a:cubicBezTo>
                      <a:cubicBezTo>
                        <a:pt x="196" y="1748"/>
                        <a:pt x="194" y="1744"/>
                        <a:pt x="192" y="1740"/>
                      </a:cubicBezTo>
                      <a:cubicBezTo>
                        <a:pt x="196" y="1742"/>
                        <a:pt x="200" y="1744"/>
                        <a:pt x="205" y="1745"/>
                      </a:cubicBezTo>
                      <a:cubicBezTo>
                        <a:pt x="214" y="1747"/>
                        <a:pt x="222" y="1748"/>
                        <a:pt x="232" y="1747"/>
                      </a:cubicBezTo>
                      <a:cubicBezTo>
                        <a:pt x="235" y="1747"/>
                        <a:pt x="238" y="1746"/>
                        <a:pt x="242" y="1745"/>
                      </a:cubicBezTo>
                      <a:cubicBezTo>
                        <a:pt x="250" y="1743"/>
                        <a:pt x="255" y="1740"/>
                        <a:pt x="262" y="1735"/>
                      </a:cubicBezTo>
                      <a:cubicBezTo>
                        <a:pt x="268" y="1729"/>
                        <a:pt x="272" y="1724"/>
                        <a:pt x="275" y="1716"/>
                      </a:cubicBezTo>
                      <a:cubicBezTo>
                        <a:pt x="278" y="1709"/>
                        <a:pt x="279" y="1701"/>
                        <a:pt x="277" y="1694"/>
                      </a:cubicBezTo>
                      <a:cubicBezTo>
                        <a:pt x="273" y="1681"/>
                        <a:pt x="262" y="1673"/>
                        <a:pt x="249" y="1671"/>
                      </a:cubicBezTo>
                      <a:cubicBezTo>
                        <a:pt x="237" y="1669"/>
                        <a:pt x="223" y="1674"/>
                        <a:pt x="211" y="1681"/>
                      </a:cubicBezTo>
                      <a:cubicBezTo>
                        <a:pt x="240" y="1679"/>
                        <a:pt x="242" y="1702"/>
                        <a:pt x="250" y="1711"/>
                      </a:cubicBezTo>
                      <a:cubicBezTo>
                        <a:pt x="262" y="1722"/>
                        <a:pt x="274" y="1715"/>
                        <a:pt x="277" y="1703"/>
                      </a:cubicBezTo>
                      <a:cubicBezTo>
                        <a:pt x="277" y="1704"/>
                        <a:pt x="277" y="1704"/>
                        <a:pt x="277" y="1704"/>
                      </a:cubicBezTo>
                      <a:cubicBezTo>
                        <a:pt x="276" y="1708"/>
                        <a:pt x="276" y="1711"/>
                        <a:pt x="274" y="1716"/>
                      </a:cubicBezTo>
                      <a:cubicBezTo>
                        <a:pt x="271" y="1723"/>
                        <a:pt x="267" y="1728"/>
                        <a:pt x="261" y="1733"/>
                      </a:cubicBezTo>
                      <a:cubicBezTo>
                        <a:pt x="254" y="1738"/>
                        <a:pt x="249" y="1741"/>
                        <a:pt x="241" y="1743"/>
                      </a:cubicBezTo>
                      <a:cubicBezTo>
                        <a:pt x="229" y="1746"/>
                        <a:pt x="219" y="1746"/>
                        <a:pt x="208" y="1743"/>
                      </a:cubicBezTo>
                      <a:cubicBezTo>
                        <a:pt x="211" y="1743"/>
                        <a:pt x="215" y="1744"/>
                        <a:pt x="219" y="1743"/>
                      </a:cubicBezTo>
                      <a:cubicBezTo>
                        <a:pt x="229" y="1742"/>
                        <a:pt x="241" y="1734"/>
                        <a:pt x="240" y="1722"/>
                      </a:cubicBezTo>
                      <a:cubicBezTo>
                        <a:pt x="240" y="1717"/>
                        <a:pt x="236" y="1713"/>
                        <a:pt x="231" y="1711"/>
                      </a:cubicBezTo>
                      <a:cubicBezTo>
                        <a:pt x="228" y="1709"/>
                        <a:pt x="224" y="1710"/>
                        <a:pt x="220" y="1712"/>
                      </a:cubicBezTo>
                      <a:cubicBezTo>
                        <a:pt x="217" y="1714"/>
                        <a:pt x="215" y="1718"/>
                        <a:pt x="215" y="1722"/>
                      </a:cubicBezTo>
                      <a:cubicBezTo>
                        <a:pt x="214" y="1727"/>
                        <a:pt x="218" y="1732"/>
                        <a:pt x="223" y="1733"/>
                      </a:cubicBezTo>
                      <a:cubicBezTo>
                        <a:pt x="226" y="1733"/>
                        <a:pt x="229" y="1731"/>
                        <a:pt x="231" y="1728"/>
                      </a:cubicBezTo>
                      <a:cubicBezTo>
                        <a:pt x="231" y="1726"/>
                        <a:pt x="231" y="1724"/>
                        <a:pt x="229" y="1723"/>
                      </a:cubicBezTo>
                      <a:cubicBezTo>
                        <a:pt x="229" y="1725"/>
                        <a:pt x="229" y="1726"/>
                        <a:pt x="228" y="1727"/>
                      </a:cubicBezTo>
                      <a:cubicBezTo>
                        <a:pt x="226" y="1730"/>
                        <a:pt x="223" y="1729"/>
                        <a:pt x="221" y="1727"/>
                      </a:cubicBezTo>
                      <a:cubicBezTo>
                        <a:pt x="221" y="1725"/>
                        <a:pt x="221" y="1723"/>
                        <a:pt x="222" y="1721"/>
                      </a:cubicBezTo>
                      <a:cubicBezTo>
                        <a:pt x="223" y="1718"/>
                        <a:pt x="226" y="1717"/>
                        <a:pt x="228" y="1718"/>
                      </a:cubicBezTo>
                      <a:cubicBezTo>
                        <a:pt x="232" y="1718"/>
                        <a:pt x="234" y="1721"/>
                        <a:pt x="234" y="1725"/>
                      </a:cubicBezTo>
                      <a:cubicBezTo>
                        <a:pt x="235" y="1734"/>
                        <a:pt x="223" y="1741"/>
                        <a:pt x="215" y="1742"/>
                      </a:cubicBezTo>
                      <a:cubicBezTo>
                        <a:pt x="186" y="1744"/>
                        <a:pt x="160" y="1708"/>
                        <a:pt x="150" y="1681"/>
                      </a:cubicBezTo>
                      <a:cubicBezTo>
                        <a:pt x="155" y="1689"/>
                        <a:pt x="163" y="1695"/>
                        <a:pt x="172" y="1698"/>
                      </a:cubicBezTo>
                      <a:cubicBezTo>
                        <a:pt x="176" y="1699"/>
                        <a:pt x="182" y="1699"/>
                        <a:pt x="187" y="1698"/>
                      </a:cubicBezTo>
                      <a:cubicBezTo>
                        <a:pt x="181" y="1698"/>
                        <a:pt x="176" y="1697"/>
                        <a:pt x="172" y="1696"/>
                      </a:cubicBezTo>
                      <a:cubicBezTo>
                        <a:pt x="162" y="1692"/>
                        <a:pt x="154" y="1684"/>
                        <a:pt x="149" y="1674"/>
                      </a:cubicBezTo>
                      <a:cubicBezTo>
                        <a:pt x="146" y="1666"/>
                        <a:pt x="145" y="1659"/>
                        <a:pt x="145" y="1652"/>
                      </a:cubicBezTo>
                      <a:cubicBezTo>
                        <a:pt x="145" y="1638"/>
                        <a:pt x="150" y="1627"/>
                        <a:pt x="152" y="1614"/>
                      </a:cubicBezTo>
                      <a:cubicBezTo>
                        <a:pt x="152" y="1613"/>
                        <a:pt x="152" y="1613"/>
                        <a:pt x="152" y="1613"/>
                      </a:cubicBezTo>
                      <a:cubicBezTo>
                        <a:pt x="152" y="1605"/>
                        <a:pt x="152" y="1598"/>
                        <a:pt x="151" y="1591"/>
                      </a:cubicBezTo>
                      <a:cubicBezTo>
                        <a:pt x="151" y="1588"/>
                        <a:pt x="147" y="1571"/>
                        <a:pt x="145" y="1570"/>
                      </a:cubicBezTo>
                      <a:cubicBezTo>
                        <a:pt x="144" y="1572"/>
                        <a:pt x="146" y="1583"/>
                        <a:pt x="146" y="1585"/>
                      </a:cubicBezTo>
                      <a:cubicBezTo>
                        <a:pt x="147" y="1594"/>
                        <a:pt x="148" y="1603"/>
                        <a:pt x="147" y="1612"/>
                      </a:cubicBezTo>
                      <a:cubicBezTo>
                        <a:pt x="147" y="1613"/>
                        <a:pt x="147" y="1613"/>
                        <a:pt x="147" y="1613"/>
                      </a:cubicBezTo>
                      <a:cubicBezTo>
                        <a:pt x="146" y="1626"/>
                        <a:pt x="143" y="1636"/>
                        <a:pt x="136" y="1647"/>
                      </a:cubicBezTo>
                      <a:cubicBezTo>
                        <a:pt x="126" y="1658"/>
                        <a:pt x="113" y="1668"/>
                        <a:pt x="97" y="1668"/>
                      </a:cubicBezTo>
                      <a:cubicBezTo>
                        <a:pt x="89" y="1668"/>
                        <a:pt x="77" y="1662"/>
                        <a:pt x="77" y="1652"/>
                      </a:cubicBezTo>
                      <a:cubicBezTo>
                        <a:pt x="77" y="1649"/>
                        <a:pt x="79" y="1646"/>
                        <a:pt x="82" y="1645"/>
                      </a:cubicBezTo>
                      <a:cubicBezTo>
                        <a:pt x="85" y="1644"/>
                        <a:pt x="88" y="1645"/>
                        <a:pt x="89" y="1648"/>
                      </a:cubicBezTo>
                      <a:cubicBezTo>
                        <a:pt x="90" y="1650"/>
                        <a:pt x="90" y="1652"/>
                        <a:pt x="90" y="1654"/>
                      </a:cubicBezTo>
                      <a:cubicBezTo>
                        <a:pt x="88" y="1656"/>
                        <a:pt x="85" y="1657"/>
                        <a:pt x="83" y="1655"/>
                      </a:cubicBezTo>
                      <a:cubicBezTo>
                        <a:pt x="82" y="1654"/>
                        <a:pt x="81" y="1652"/>
                        <a:pt x="82" y="1651"/>
                      </a:cubicBezTo>
                      <a:cubicBezTo>
                        <a:pt x="80" y="1652"/>
                        <a:pt x="80" y="1654"/>
                        <a:pt x="81" y="1656"/>
                      </a:cubicBezTo>
                      <a:cubicBezTo>
                        <a:pt x="82" y="1659"/>
                        <a:pt x="85" y="1660"/>
                        <a:pt x="88" y="1660"/>
                      </a:cubicBezTo>
                      <a:cubicBezTo>
                        <a:pt x="94" y="1659"/>
                        <a:pt x="97" y="1653"/>
                        <a:pt x="96" y="1648"/>
                      </a:cubicBezTo>
                      <a:cubicBezTo>
                        <a:pt x="96" y="1644"/>
                        <a:pt x="93" y="1640"/>
                        <a:pt x="89" y="1639"/>
                      </a:cubicBezTo>
                      <a:cubicBezTo>
                        <a:pt x="86" y="1637"/>
                        <a:pt x="82" y="1637"/>
                        <a:pt x="78" y="1638"/>
                      </a:cubicBezTo>
                      <a:cubicBezTo>
                        <a:pt x="74" y="1641"/>
                        <a:pt x="70" y="1645"/>
                        <a:pt x="71" y="1651"/>
                      </a:cubicBezTo>
                      <a:cubicBezTo>
                        <a:pt x="71" y="1662"/>
                        <a:pt x="83" y="1670"/>
                        <a:pt x="94" y="1670"/>
                      </a:cubicBezTo>
                      <a:cubicBezTo>
                        <a:pt x="97" y="1670"/>
                        <a:pt x="101" y="1669"/>
                        <a:pt x="104" y="1669"/>
                      </a:cubicBezTo>
                      <a:cubicBezTo>
                        <a:pt x="93" y="1672"/>
                        <a:pt x="83" y="1673"/>
                        <a:pt x="71" y="1671"/>
                      </a:cubicBezTo>
                      <a:cubicBezTo>
                        <a:pt x="63" y="1670"/>
                        <a:pt x="57" y="1668"/>
                        <a:pt x="51" y="1663"/>
                      </a:cubicBezTo>
                      <a:cubicBezTo>
                        <a:pt x="44" y="1658"/>
                        <a:pt x="40" y="1654"/>
                        <a:pt x="36" y="1646"/>
                      </a:cubicBezTo>
                      <a:cubicBezTo>
                        <a:pt x="34" y="1642"/>
                        <a:pt x="33" y="1639"/>
                        <a:pt x="33" y="1634"/>
                      </a:cubicBezTo>
                      <a:cubicBezTo>
                        <a:pt x="33" y="1634"/>
                        <a:pt x="33" y="1634"/>
                        <a:pt x="33" y="1634"/>
                      </a:cubicBezTo>
                      <a:cubicBezTo>
                        <a:pt x="36" y="1645"/>
                        <a:pt x="48" y="1652"/>
                        <a:pt x="59" y="1639"/>
                      </a:cubicBezTo>
                      <a:cubicBezTo>
                        <a:pt x="67" y="1631"/>
                        <a:pt x="67" y="1607"/>
                        <a:pt x="97" y="1607"/>
                      </a:cubicBezTo>
                      <a:cubicBezTo>
                        <a:pt x="84" y="1600"/>
                        <a:pt x="70" y="1597"/>
                        <a:pt x="58" y="1600"/>
                      </a:cubicBezTo>
                      <a:cubicBezTo>
                        <a:pt x="45" y="1603"/>
                        <a:pt x="34" y="1612"/>
                        <a:pt x="32" y="1625"/>
                      </a:cubicBezTo>
                      <a:cubicBezTo>
                        <a:pt x="30" y="1632"/>
                        <a:pt x="32" y="1640"/>
                        <a:pt x="35" y="1647"/>
                      </a:cubicBezTo>
                      <a:cubicBezTo>
                        <a:pt x="39" y="1655"/>
                        <a:pt x="43" y="1660"/>
                        <a:pt x="50" y="1665"/>
                      </a:cubicBezTo>
                      <a:cubicBezTo>
                        <a:pt x="56" y="1670"/>
                        <a:pt x="62" y="1672"/>
                        <a:pt x="70" y="1674"/>
                      </a:cubicBezTo>
                      <a:cubicBezTo>
                        <a:pt x="74" y="1674"/>
                        <a:pt x="77" y="1675"/>
                        <a:pt x="81" y="1675"/>
                      </a:cubicBezTo>
                      <a:cubicBezTo>
                        <a:pt x="82" y="1675"/>
                        <a:pt x="84" y="1675"/>
                        <a:pt x="86" y="1675"/>
                      </a:cubicBezTo>
                      <a:cubicBezTo>
                        <a:pt x="65" y="1677"/>
                        <a:pt x="52" y="1697"/>
                        <a:pt x="52" y="1718"/>
                      </a:cubicBezTo>
                      <a:cubicBezTo>
                        <a:pt x="52" y="1718"/>
                        <a:pt x="52" y="1718"/>
                        <a:pt x="52" y="1718"/>
                      </a:cubicBezTo>
                      <a:cubicBezTo>
                        <a:pt x="52" y="1720"/>
                        <a:pt x="52" y="1722"/>
                        <a:pt x="52" y="1724"/>
                      </a:cubicBezTo>
                      <a:cubicBezTo>
                        <a:pt x="55" y="1747"/>
                        <a:pt x="70" y="1771"/>
                        <a:pt x="91" y="1784"/>
                      </a:cubicBezTo>
                      <a:close/>
                      <a:moveTo>
                        <a:pt x="101" y="1801"/>
                      </a:moveTo>
                      <a:cubicBezTo>
                        <a:pt x="102" y="1794"/>
                        <a:pt x="108" y="1789"/>
                        <a:pt x="113" y="1788"/>
                      </a:cubicBezTo>
                      <a:cubicBezTo>
                        <a:pt x="113" y="1781"/>
                        <a:pt x="99" y="1777"/>
                        <a:pt x="94" y="1786"/>
                      </a:cubicBezTo>
                      <a:cubicBezTo>
                        <a:pt x="91" y="1792"/>
                        <a:pt x="94" y="1800"/>
                        <a:pt x="101" y="1801"/>
                      </a:cubicBezTo>
                      <a:close/>
                      <a:moveTo>
                        <a:pt x="88" y="1796"/>
                      </a:moveTo>
                      <a:cubicBezTo>
                        <a:pt x="87" y="1807"/>
                        <a:pt x="90" y="1819"/>
                        <a:pt x="95" y="1827"/>
                      </a:cubicBezTo>
                      <a:cubicBezTo>
                        <a:pt x="101" y="1836"/>
                        <a:pt x="108" y="1843"/>
                        <a:pt x="117" y="1849"/>
                      </a:cubicBezTo>
                      <a:cubicBezTo>
                        <a:pt x="132" y="1859"/>
                        <a:pt x="151" y="1865"/>
                        <a:pt x="160" y="1882"/>
                      </a:cubicBezTo>
                      <a:cubicBezTo>
                        <a:pt x="168" y="1896"/>
                        <a:pt x="163" y="1911"/>
                        <a:pt x="154" y="1918"/>
                      </a:cubicBezTo>
                      <a:cubicBezTo>
                        <a:pt x="147" y="1923"/>
                        <a:pt x="134" y="1923"/>
                        <a:pt x="127" y="1917"/>
                      </a:cubicBezTo>
                      <a:cubicBezTo>
                        <a:pt x="121" y="1912"/>
                        <a:pt x="117" y="1901"/>
                        <a:pt x="123" y="1895"/>
                      </a:cubicBezTo>
                      <a:cubicBezTo>
                        <a:pt x="126" y="1892"/>
                        <a:pt x="131" y="1891"/>
                        <a:pt x="132" y="1894"/>
                      </a:cubicBezTo>
                      <a:cubicBezTo>
                        <a:pt x="128" y="1895"/>
                        <a:pt x="128" y="1900"/>
                        <a:pt x="131" y="1904"/>
                      </a:cubicBezTo>
                      <a:cubicBezTo>
                        <a:pt x="133" y="1906"/>
                        <a:pt x="137" y="1908"/>
                        <a:pt x="140" y="1907"/>
                      </a:cubicBezTo>
                      <a:cubicBezTo>
                        <a:pt x="146" y="1907"/>
                        <a:pt x="150" y="1903"/>
                        <a:pt x="151" y="1897"/>
                      </a:cubicBezTo>
                      <a:cubicBezTo>
                        <a:pt x="152" y="1884"/>
                        <a:pt x="134" y="1872"/>
                        <a:pt x="123" y="1867"/>
                      </a:cubicBezTo>
                      <a:cubicBezTo>
                        <a:pt x="106" y="1858"/>
                        <a:pt x="93" y="1845"/>
                        <a:pt x="86" y="1827"/>
                      </a:cubicBezTo>
                      <a:cubicBezTo>
                        <a:pt x="83" y="1816"/>
                        <a:pt x="82" y="1806"/>
                        <a:pt x="88" y="1796"/>
                      </a:cubicBezTo>
                      <a:close/>
                      <a:moveTo>
                        <a:pt x="64" y="1594"/>
                      </a:moveTo>
                      <a:cubicBezTo>
                        <a:pt x="50" y="1595"/>
                        <a:pt x="47" y="1581"/>
                        <a:pt x="44" y="1572"/>
                      </a:cubicBezTo>
                      <a:cubicBezTo>
                        <a:pt x="40" y="1562"/>
                        <a:pt x="32" y="1553"/>
                        <a:pt x="21" y="1558"/>
                      </a:cubicBezTo>
                      <a:cubicBezTo>
                        <a:pt x="29" y="1568"/>
                        <a:pt x="21" y="1572"/>
                        <a:pt x="25" y="1584"/>
                      </a:cubicBezTo>
                      <a:cubicBezTo>
                        <a:pt x="28" y="1596"/>
                        <a:pt x="45" y="1604"/>
                        <a:pt x="64" y="1594"/>
                      </a:cubicBezTo>
                      <a:close/>
                      <a:moveTo>
                        <a:pt x="51" y="1506"/>
                      </a:moveTo>
                      <a:cubicBezTo>
                        <a:pt x="25" y="1524"/>
                        <a:pt x="6" y="1492"/>
                        <a:pt x="11" y="1474"/>
                      </a:cubicBezTo>
                      <a:cubicBezTo>
                        <a:pt x="13" y="1490"/>
                        <a:pt x="35" y="1509"/>
                        <a:pt x="51" y="1506"/>
                      </a:cubicBezTo>
                      <a:close/>
                      <a:moveTo>
                        <a:pt x="67" y="1499"/>
                      </a:moveTo>
                      <a:cubicBezTo>
                        <a:pt x="71" y="1517"/>
                        <a:pt x="62" y="1538"/>
                        <a:pt x="49" y="1546"/>
                      </a:cubicBezTo>
                      <a:cubicBezTo>
                        <a:pt x="19" y="1563"/>
                        <a:pt x="1" y="1530"/>
                        <a:pt x="31" y="1522"/>
                      </a:cubicBezTo>
                      <a:cubicBezTo>
                        <a:pt x="48" y="1517"/>
                        <a:pt x="58" y="1514"/>
                        <a:pt x="67" y="1499"/>
                      </a:cubicBezTo>
                      <a:close/>
                      <a:moveTo>
                        <a:pt x="28" y="1349"/>
                      </a:moveTo>
                      <a:cubicBezTo>
                        <a:pt x="0" y="1370"/>
                        <a:pt x="2" y="1401"/>
                        <a:pt x="11" y="1427"/>
                      </a:cubicBezTo>
                      <a:cubicBezTo>
                        <a:pt x="16" y="1441"/>
                        <a:pt x="30" y="1458"/>
                        <a:pt x="25" y="1473"/>
                      </a:cubicBezTo>
                      <a:cubicBezTo>
                        <a:pt x="48" y="1467"/>
                        <a:pt x="26" y="1425"/>
                        <a:pt x="21" y="1410"/>
                      </a:cubicBezTo>
                      <a:cubicBezTo>
                        <a:pt x="13" y="1387"/>
                        <a:pt x="15" y="1365"/>
                        <a:pt x="28" y="1349"/>
                      </a:cubicBezTo>
                      <a:close/>
                      <a:moveTo>
                        <a:pt x="669" y="1450"/>
                      </a:moveTo>
                      <a:cubicBezTo>
                        <a:pt x="677" y="1474"/>
                        <a:pt x="712" y="1480"/>
                        <a:pt x="724" y="1488"/>
                      </a:cubicBezTo>
                      <a:cubicBezTo>
                        <a:pt x="743" y="1501"/>
                        <a:pt x="734" y="1519"/>
                        <a:pt x="713" y="1510"/>
                      </a:cubicBezTo>
                      <a:cubicBezTo>
                        <a:pt x="693" y="1502"/>
                        <a:pt x="671" y="1474"/>
                        <a:pt x="669" y="1450"/>
                      </a:cubicBezTo>
                      <a:close/>
                      <a:moveTo>
                        <a:pt x="810" y="1505"/>
                      </a:moveTo>
                      <a:cubicBezTo>
                        <a:pt x="812" y="1473"/>
                        <a:pt x="840" y="1461"/>
                        <a:pt x="849" y="1448"/>
                      </a:cubicBezTo>
                      <a:cubicBezTo>
                        <a:pt x="859" y="1434"/>
                        <a:pt x="847" y="1423"/>
                        <a:pt x="833" y="1435"/>
                      </a:cubicBezTo>
                      <a:cubicBezTo>
                        <a:pt x="815" y="1451"/>
                        <a:pt x="806" y="1480"/>
                        <a:pt x="810" y="1505"/>
                      </a:cubicBezTo>
                      <a:close/>
                      <a:moveTo>
                        <a:pt x="340" y="1494"/>
                      </a:moveTo>
                      <a:cubicBezTo>
                        <a:pt x="353" y="1508"/>
                        <a:pt x="366" y="1505"/>
                        <a:pt x="383" y="1493"/>
                      </a:cubicBezTo>
                      <a:cubicBezTo>
                        <a:pt x="395" y="1483"/>
                        <a:pt x="410" y="1482"/>
                        <a:pt x="417" y="1491"/>
                      </a:cubicBezTo>
                      <a:cubicBezTo>
                        <a:pt x="418" y="1481"/>
                        <a:pt x="409" y="1471"/>
                        <a:pt x="397" y="1471"/>
                      </a:cubicBezTo>
                      <a:cubicBezTo>
                        <a:pt x="382" y="1472"/>
                        <a:pt x="374" y="1487"/>
                        <a:pt x="360" y="1494"/>
                      </a:cubicBezTo>
                      <a:cubicBezTo>
                        <a:pt x="356" y="1497"/>
                        <a:pt x="348" y="1498"/>
                        <a:pt x="340" y="1494"/>
                      </a:cubicBezTo>
                      <a:close/>
                      <a:moveTo>
                        <a:pt x="682" y="1613"/>
                      </a:moveTo>
                      <a:cubicBezTo>
                        <a:pt x="684" y="1615"/>
                        <a:pt x="683" y="1618"/>
                        <a:pt x="681" y="1619"/>
                      </a:cubicBezTo>
                      <a:cubicBezTo>
                        <a:pt x="680" y="1620"/>
                        <a:pt x="677" y="1619"/>
                        <a:pt x="676" y="1618"/>
                      </a:cubicBezTo>
                      <a:cubicBezTo>
                        <a:pt x="675" y="1616"/>
                        <a:pt x="675" y="1614"/>
                        <a:pt x="677" y="1612"/>
                      </a:cubicBezTo>
                      <a:cubicBezTo>
                        <a:pt x="679" y="1611"/>
                        <a:pt x="681" y="1612"/>
                        <a:pt x="682" y="1613"/>
                      </a:cubicBezTo>
                      <a:close/>
                      <a:moveTo>
                        <a:pt x="663" y="1604"/>
                      </a:moveTo>
                      <a:cubicBezTo>
                        <a:pt x="666" y="1607"/>
                        <a:pt x="665" y="1612"/>
                        <a:pt x="661" y="1614"/>
                      </a:cubicBezTo>
                      <a:cubicBezTo>
                        <a:pt x="658" y="1617"/>
                        <a:pt x="653" y="1616"/>
                        <a:pt x="651" y="1612"/>
                      </a:cubicBezTo>
                      <a:cubicBezTo>
                        <a:pt x="648" y="1609"/>
                        <a:pt x="649" y="1604"/>
                        <a:pt x="653" y="1602"/>
                      </a:cubicBezTo>
                      <a:cubicBezTo>
                        <a:pt x="656" y="1599"/>
                        <a:pt x="661" y="1600"/>
                        <a:pt x="663" y="1604"/>
                      </a:cubicBezTo>
                      <a:close/>
                      <a:moveTo>
                        <a:pt x="675" y="1607"/>
                      </a:moveTo>
                      <a:cubicBezTo>
                        <a:pt x="677" y="1609"/>
                        <a:pt x="676" y="1612"/>
                        <a:pt x="674" y="1614"/>
                      </a:cubicBezTo>
                      <a:cubicBezTo>
                        <a:pt x="672" y="1615"/>
                        <a:pt x="668" y="1615"/>
                        <a:pt x="667" y="1612"/>
                      </a:cubicBezTo>
                      <a:cubicBezTo>
                        <a:pt x="665" y="1610"/>
                        <a:pt x="666" y="1607"/>
                        <a:pt x="668" y="1606"/>
                      </a:cubicBezTo>
                      <a:cubicBezTo>
                        <a:pt x="671" y="1604"/>
                        <a:pt x="674" y="1605"/>
                        <a:pt x="675" y="1607"/>
                      </a:cubicBezTo>
                      <a:close/>
                      <a:moveTo>
                        <a:pt x="476" y="1361"/>
                      </a:moveTo>
                      <a:cubicBezTo>
                        <a:pt x="476" y="1365"/>
                        <a:pt x="476" y="1368"/>
                        <a:pt x="478" y="1370"/>
                      </a:cubicBezTo>
                      <a:cubicBezTo>
                        <a:pt x="480" y="1373"/>
                        <a:pt x="485" y="1375"/>
                        <a:pt x="489" y="1374"/>
                      </a:cubicBezTo>
                      <a:cubicBezTo>
                        <a:pt x="495" y="1372"/>
                        <a:pt x="497" y="1367"/>
                        <a:pt x="497" y="1363"/>
                      </a:cubicBezTo>
                      <a:cubicBezTo>
                        <a:pt x="496" y="1355"/>
                        <a:pt x="490" y="1355"/>
                        <a:pt x="486" y="1352"/>
                      </a:cubicBezTo>
                      <a:cubicBezTo>
                        <a:pt x="482" y="1348"/>
                        <a:pt x="482" y="1341"/>
                        <a:pt x="486" y="1335"/>
                      </a:cubicBezTo>
                      <a:cubicBezTo>
                        <a:pt x="490" y="1328"/>
                        <a:pt x="498" y="1324"/>
                        <a:pt x="506" y="1326"/>
                      </a:cubicBezTo>
                      <a:cubicBezTo>
                        <a:pt x="511" y="1327"/>
                        <a:pt x="515" y="1331"/>
                        <a:pt x="514" y="1336"/>
                      </a:cubicBezTo>
                      <a:cubicBezTo>
                        <a:pt x="510" y="1332"/>
                        <a:pt x="503" y="1332"/>
                        <a:pt x="502" y="1339"/>
                      </a:cubicBezTo>
                      <a:cubicBezTo>
                        <a:pt x="501" y="1343"/>
                        <a:pt x="504" y="1350"/>
                        <a:pt x="506" y="1358"/>
                      </a:cubicBezTo>
                      <a:cubicBezTo>
                        <a:pt x="508" y="1366"/>
                        <a:pt x="509" y="1373"/>
                        <a:pt x="507" y="1380"/>
                      </a:cubicBezTo>
                      <a:cubicBezTo>
                        <a:pt x="502" y="1393"/>
                        <a:pt x="486" y="1398"/>
                        <a:pt x="474" y="1391"/>
                      </a:cubicBezTo>
                      <a:cubicBezTo>
                        <a:pt x="468" y="1387"/>
                        <a:pt x="465" y="1381"/>
                        <a:pt x="463" y="1374"/>
                      </a:cubicBezTo>
                      <a:cubicBezTo>
                        <a:pt x="461" y="1367"/>
                        <a:pt x="461" y="1348"/>
                        <a:pt x="454" y="1341"/>
                      </a:cubicBezTo>
                      <a:cubicBezTo>
                        <a:pt x="449" y="1337"/>
                        <a:pt x="443" y="1339"/>
                        <a:pt x="441" y="1343"/>
                      </a:cubicBezTo>
                      <a:cubicBezTo>
                        <a:pt x="438" y="1339"/>
                        <a:pt x="441" y="1331"/>
                        <a:pt x="446" y="1328"/>
                      </a:cubicBezTo>
                      <a:cubicBezTo>
                        <a:pt x="457" y="1323"/>
                        <a:pt x="472" y="1329"/>
                        <a:pt x="477" y="1343"/>
                      </a:cubicBezTo>
                      <a:cubicBezTo>
                        <a:pt x="479" y="1348"/>
                        <a:pt x="478" y="1354"/>
                        <a:pt x="476" y="1361"/>
                      </a:cubicBezTo>
                      <a:close/>
                      <a:moveTo>
                        <a:pt x="197" y="1792"/>
                      </a:moveTo>
                      <a:cubicBezTo>
                        <a:pt x="194" y="1793"/>
                        <a:pt x="191" y="1792"/>
                        <a:pt x="190" y="1790"/>
                      </a:cubicBezTo>
                      <a:cubicBezTo>
                        <a:pt x="189" y="1787"/>
                        <a:pt x="190" y="1784"/>
                        <a:pt x="192" y="1782"/>
                      </a:cubicBezTo>
                      <a:cubicBezTo>
                        <a:pt x="195" y="1781"/>
                        <a:pt x="198" y="1782"/>
                        <a:pt x="200" y="1785"/>
                      </a:cubicBezTo>
                      <a:cubicBezTo>
                        <a:pt x="201" y="1787"/>
                        <a:pt x="200" y="1791"/>
                        <a:pt x="197" y="1792"/>
                      </a:cubicBezTo>
                      <a:close/>
                      <a:moveTo>
                        <a:pt x="189" y="1799"/>
                      </a:moveTo>
                      <a:cubicBezTo>
                        <a:pt x="187" y="1800"/>
                        <a:pt x="184" y="1799"/>
                        <a:pt x="183" y="1797"/>
                      </a:cubicBezTo>
                      <a:cubicBezTo>
                        <a:pt x="182" y="1795"/>
                        <a:pt x="183" y="1792"/>
                        <a:pt x="185" y="1791"/>
                      </a:cubicBezTo>
                      <a:cubicBezTo>
                        <a:pt x="187" y="1790"/>
                        <a:pt x="190" y="1791"/>
                        <a:pt x="191" y="1793"/>
                      </a:cubicBezTo>
                      <a:cubicBezTo>
                        <a:pt x="192" y="1795"/>
                        <a:pt x="191" y="1798"/>
                        <a:pt x="189" y="1799"/>
                      </a:cubicBezTo>
                      <a:close/>
                      <a:moveTo>
                        <a:pt x="202" y="1780"/>
                      </a:moveTo>
                      <a:cubicBezTo>
                        <a:pt x="198" y="1782"/>
                        <a:pt x="193" y="1780"/>
                        <a:pt x="191" y="1776"/>
                      </a:cubicBezTo>
                      <a:cubicBezTo>
                        <a:pt x="189" y="1772"/>
                        <a:pt x="191" y="1767"/>
                        <a:pt x="195" y="1765"/>
                      </a:cubicBezTo>
                      <a:cubicBezTo>
                        <a:pt x="199" y="1763"/>
                        <a:pt x="204" y="1764"/>
                        <a:pt x="206" y="1768"/>
                      </a:cubicBezTo>
                      <a:cubicBezTo>
                        <a:pt x="208" y="1773"/>
                        <a:pt x="206" y="1778"/>
                        <a:pt x="202" y="1780"/>
                      </a:cubicBezTo>
                      <a:close/>
                      <a:moveTo>
                        <a:pt x="469" y="1473"/>
                      </a:moveTo>
                      <a:cubicBezTo>
                        <a:pt x="467" y="1480"/>
                        <a:pt x="462" y="1486"/>
                        <a:pt x="456" y="1488"/>
                      </a:cubicBezTo>
                      <a:cubicBezTo>
                        <a:pt x="450" y="1491"/>
                        <a:pt x="442" y="1491"/>
                        <a:pt x="437" y="1487"/>
                      </a:cubicBezTo>
                      <a:cubicBezTo>
                        <a:pt x="431" y="1481"/>
                        <a:pt x="430" y="1472"/>
                        <a:pt x="432" y="1465"/>
                      </a:cubicBezTo>
                      <a:cubicBezTo>
                        <a:pt x="435" y="1454"/>
                        <a:pt x="445" y="1446"/>
                        <a:pt x="456" y="1444"/>
                      </a:cubicBezTo>
                      <a:cubicBezTo>
                        <a:pt x="464" y="1442"/>
                        <a:pt x="474" y="1443"/>
                        <a:pt x="483" y="1446"/>
                      </a:cubicBezTo>
                      <a:cubicBezTo>
                        <a:pt x="481" y="1445"/>
                        <a:pt x="480" y="1444"/>
                        <a:pt x="479" y="1443"/>
                      </a:cubicBezTo>
                      <a:cubicBezTo>
                        <a:pt x="459" y="1431"/>
                        <a:pt x="442" y="1416"/>
                        <a:pt x="427" y="1398"/>
                      </a:cubicBezTo>
                      <a:cubicBezTo>
                        <a:pt x="410" y="1377"/>
                        <a:pt x="403" y="1359"/>
                        <a:pt x="376" y="1347"/>
                      </a:cubicBezTo>
                      <a:cubicBezTo>
                        <a:pt x="371" y="1345"/>
                        <a:pt x="366" y="1343"/>
                        <a:pt x="359" y="1342"/>
                      </a:cubicBezTo>
                      <a:cubicBezTo>
                        <a:pt x="351" y="1341"/>
                        <a:pt x="344" y="1341"/>
                        <a:pt x="335" y="1344"/>
                      </a:cubicBezTo>
                      <a:cubicBezTo>
                        <a:pt x="327" y="1346"/>
                        <a:pt x="321" y="1349"/>
                        <a:pt x="314" y="1354"/>
                      </a:cubicBezTo>
                      <a:cubicBezTo>
                        <a:pt x="290" y="1373"/>
                        <a:pt x="285" y="1400"/>
                        <a:pt x="296" y="1428"/>
                      </a:cubicBezTo>
                      <a:cubicBezTo>
                        <a:pt x="302" y="1440"/>
                        <a:pt x="310" y="1448"/>
                        <a:pt x="323" y="1451"/>
                      </a:cubicBezTo>
                      <a:cubicBezTo>
                        <a:pt x="334" y="1453"/>
                        <a:pt x="345" y="1451"/>
                        <a:pt x="353" y="1442"/>
                      </a:cubicBezTo>
                      <a:cubicBezTo>
                        <a:pt x="359" y="1436"/>
                        <a:pt x="361" y="1428"/>
                        <a:pt x="361" y="1419"/>
                      </a:cubicBezTo>
                      <a:cubicBezTo>
                        <a:pt x="361" y="1415"/>
                        <a:pt x="360" y="1412"/>
                        <a:pt x="359" y="1409"/>
                      </a:cubicBezTo>
                      <a:cubicBezTo>
                        <a:pt x="359" y="1410"/>
                        <a:pt x="359" y="1411"/>
                        <a:pt x="359" y="1412"/>
                      </a:cubicBezTo>
                      <a:cubicBezTo>
                        <a:pt x="360" y="1420"/>
                        <a:pt x="354" y="1426"/>
                        <a:pt x="346" y="1427"/>
                      </a:cubicBezTo>
                      <a:cubicBezTo>
                        <a:pt x="338" y="1427"/>
                        <a:pt x="331" y="1421"/>
                        <a:pt x="331" y="1414"/>
                      </a:cubicBezTo>
                      <a:cubicBezTo>
                        <a:pt x="331" y="1406"/>
                        <a:pt x="337" y="1399"/>
                        <a:pt x="344" y="1399"/>
                      </a:cubicBezTo>
                      <a:cubicBezTo>
                        <a:pt x="355" y="1398"/>
                        <a:pt x="362" y="1409"/>
                        <a:pt x="363" y="1419"/>
                      </a:cubicBezTo>
                      <a:cubicBezTo>
                        <a:pt x="364" y="1428"/>
                        <a:pt x="361" y="1437"/>
                        <a:pt x="355" y="1445"/>
                      </a:cubicBezTo>
                      <a:cubicBezTo>
                        <a:pt x="348" y="1453"/>
                        <a:pt x="338" y="1456"/>
                        <a:pt x="327" y="1455"/>
                      </a:cubicBezTo>
                      <a:cubicBezTo>
                        <a:pt x="337" y="1457"/>
                        <a:pt x="347" y="1457"/>
                        <a:pt x="355" y="1455"/>
                      </a:cubicBezTo>
                      <a:cubicBezTo>
                        <a:pt x="355" y="1456"/>
                        <a:pt x="356" y="1458"/>
                        <a:pt x="358" y="1459"/>
                      </a:cubicBezTo>
                      <a:cubicBezTo>
                        <a:pt x="343" y="1463"/>
                        <a:pt x="330" y="1460"/>
                        <a:pt x="320" y="1456"/>
                      </a:cubicBezTo>
                      <a:cubicBezTo>
                        <a:pt x="338" y="1466"/>
                        <a:pt x="356" y="1468"/>
                        <a:pt x="374" y="1462"/>
                      </a:cubicBezTo>
                      <a:cubicBezTo>
                        <a:pt x="384" y="1458"/>
                        <a:pt x="394" y="1452"/>
                        <a:pt x="402" y="1442"/>
                      </a:cubicBezTo>
                      <a:cubicBezTo>
                        <a:pt x="406" y="1437"/>
                        <a:pt x="410" y="1431"/>
                        <a:pt x="415" y="1425"/>
                      </a:cubicBezTo>
                      <a:cubicBezTo>
                        <a:pt x="419" y="1421"/>
                        <a:pt x="424" y="1417"/>
                        <a:pt x="431" y="1416"/>
                      </a:cubicBezTo>
                      <a:cubicBezTo>
                        <a:pt x="436" y="1416"/>
                        <a:pt x="441" y="1418"/>
                        <a:pt x="444" y="1423"/>
                      </a:cubicBezTo>
                      <a:cubicBezTo>
                        <a:pt x="447" y="1427"/>
                        <a:pt x="447" y="1432"/>
                        <a:pt x="445" y="1436"/>
                      </a:cubicBezTo>
                      <a:cubicBezTo>
                        <a:pt x="443" y="1438"/>
                        <a:pt x="441" y="1440"/>
                        <a:pt x="438" y="1440"/>
                      </a:cubicBezTo>
                      <a:cubicBezTo>
                        <a:pt x="434" y="1441"/>
                        <a:pt x="429" y="1439"/>
                        <a:pt x="429" y="1434"/>
                      </a:cubicBezTo>
                      <a:cubicBezTo>
                        <a:pt x="429" y="1431"/>
                        <a:pt x="430" y="1429"/>
                        <a:pt x="433" y="1428"/>
                      </a:cubicBezTo>
                      <a:cubicBezTo>
                        <a:pt x="436" y="1428"/>
                        <a:pt x="439" y="1430"/>
                        <a:pt x="440" y="1433"/>
                      </a:cubicBezTo>
                      <a:cubicBezTo>
                        <a:pt x="440" y="1436"/>
                        <a:pt x="439" y="1439"/>
                        <a:pt x="436" y="1439"/>
                      </a:cubicBezTo>
                      <a:cubicBezTo>
                        <a:pt x="435" y="1439"/>
                        <a:pt x="434" y="1439"/>
                        <a:pt x="434" y="1439"/>
                      </a:cubicBezTo>
                      <a:cubicBezTo>
                        <a:pt x="435" y="1440"/>
                        <a:pt x="436" y="1440"/>
                        <a:pt x="437" y="1439"/>
                      </a:cubicBezTo>
                      <a:cubicBezTo>
                        <a:pt x="440" y="1439"/>
                        <a:pt x="442" y="1437"/>
                        <a:pt x="443" y="1435"/>
                      </a:cubicBezTo>
                      <a:cubicBezTo>
                        <a:pt x="445" y="1431"/>
                        <a:pt x="445" y="1427"/>
                        <a:pt x="443" y="1424"/>
                      </a:cubicBezTo>
                      <a:cubicBezTo>
                        <a:pt x="440" y="1420"/>
                        <a:pt x="435" y="1418"/>
                        <a:pt x="431" y="1419"/>
                      </a:cubicBezTo>
                      <a:cubicBezTo>
                        <a:pt x="425" y="1420"/>
                        <a:pt x="421" y="1423"/>
                        <a:pt x="417" y="1427"/>
                      </a:cubicBezTo>
                      <a:cubicBezTo>
                        <a:pt x="413" y="1433"/>
                        <a:pt x="409" y="1438"/>
                        <a:pt x="405" y="1443"/>
                      </a:cubicBezTo>
                      <a:cubicBezTo>
                        <a:pt x="397" y="1453"/>
                        <a:pt x="386" y="1461"/>
                        <a:pt x="374" y="1464"/>
                      </a:cubicBezTo>
                      <a:cubicBezTo>
                        <a:pt x="363" y="1468"/>
                        <a:pt x="351" y="1469"/>
                        <a:pt x="340" y="1466"/>
                      </a:cubicBezTo>
                      <a:cubicBezTo>
                        <a:pt x="322" y="1463"/>
                        <a:pt x="306" y="1452"/>
                        <a:pt x="296" y="1437"/>
                      </a:cubicBezTo>
                      <a:cubicBezTo>
                        <a:pt x="296" y="1438"/>
                        <a:pt x="296" y="1439"/>
                        <a:pt x="296" y="1440"/>
                      </a:cubicBezTo>
                      <a:cubicBezTo>
                        <a:pt x="297" y="1445"/>
                        <a:pt x="297" y="1450"/>
                        <a:pt x="296" y="1455"/>
                      </a:cubicBezTo>
                      <a:cubicBezTo>
                        <a:pt x="296" y="1463"/>
                        <a:pt x="294" y="1469"/>
                        <a:pt x="291" y="1476"/>
                      </a:cubicBezTo>
                      <a:cubicBezTo>
                        <a:pt x="278" y="1500"/>
                        <a:pt x="248" y="1501"/>
                        <a:pt x="229" y="1487"/>
                      </a:cubicBezTo>
                      <a:cubicBezTo>
                        <a:pt x="222" y="1481"/>
                        <a:pt x="217" y="1473"/>
                        <a:pt x="214" y="1464"/>
                      </a:cubicBezTo>
                      <a:cubicBezTo>
                        <a:pt x="217" y="1465"/>
                        <a:pt x="217" y="1465"/>
                        <a:pt x="217" y="1465"/>
                      </a:cubicBezTo>
                      <a:cubicBezTo>
                        <a:pt x="220" y="1472"/>
                        <a:pt x="225" y="1479"/>
                        <a:pt x="232" y="1484"/>
                      </a:cubicBezTo>
                      <a:cubicBezTo>
                        <a:pt x="249" y="1496"/>
                        <a:pt x="276" y="1496"/>
                        <a:pt x="287" y="1475"/>
                      </a:cubicBezTo>
                      <a:cubicBezTo>
                        <a:pt x="290" y="1468"/>
                        <a:pt x="291" y="1462"/>
                        <a:pt x="292" y="1454"/>
                      </a:cubicBezTo>
                      <a:cubicBezTo>
                        <a:pt x="292" y="1450"/>
                        <a:pt x="292" y="1445"/>
                        <a:pt x="292" y="1440"/>
                      </a:cubicBezTo>
                      <a:cubicBezTo>
                        <a:pt x="290" y="1419"/>
                        <a:pt x="282" y="1405"/>
                        <a:pt x="288" y="1383"/>
                      </a:cubicBezTo>
                      <a:cubicBezTo>
                        <a:pt x="292" y="1371"/>
                        <a:pt x="299" y="1359"/>
                        <a:pt x="312" y="1350"/>
                      </a:cubicBezTo>
                      <a:cubicBezTo>
                        <a:pt x="319" y="1345"/>
                        <a:pt x="326" y="1342"/>
                        <a:pt x="334" y="1339"/>
                      </a:cubicBezTo>
                      <a:cubicBezTo>
                        <a:pt x="344" y="1337"/>
                        <a:pt x="351" y="1337"/>
                        <a:pt x="360" y="1339"/>
                      </a:cubicBezTo>
                      <a:cubicBezTo>
                        <a:pt x="374" y="1341"/>
                        <a:pt x="384" y="1346"/>
                        <a:pt x="394" y="1355"/>
                      </a:cubicBezTo>
                      <a:cubicBezTo>
                        <a:pt x="389" y="1349"/>
                        <a:pt x="385" y="1345"/>
                        <a:pt x="383" y="1344"/>
                      </a:cubicBezTo>
                      <a:cubicBezTo>
                        <a:pt x="362" y="1324"/>
                        <a:pt x="341" y="1306"/>
                        <a:pt x="317" y="1292"/>
                      </a:cubicBezTo>
                      <a:cubicBezTo>
                        <a:pt x="311" y="1288"/>
                        <a:pt x="305" y="1286"/>
                        <a:pt x="299" y="1287"/>
                      </a:cubicBezTo>
                      <a:cubicBezTo>
                        <a:pt x="295" y="1288"/>
                        <a:pt x="291" y="1290"/>
                        <a:pt x="289" y="1292"/>
                      </a:cubicBezTo>
                      <a:cubicBezTo>
                        <a:pt x="285" y="1296"/>
                        <a:pt x="283" y="1303"/>
                        <a:pt x="287" y="1308"/>
                      </a:cubicBezTo>
                      <a:cubicBezTo>
                        <a:pt x="289" y="1310"/>
                        <a:pt x="293" y="1311"/>
                        <a:pt x="296" y="1311"/>
                      </a:cubicBezTo>
                      <a:cubicBezTo>
                        <a:pt x="300" y="1310"/>
                        <a:pt x="302" y="1305"/>
                        <a:pt x="300" y="1302"/>
                      </a:cubicBezTo>
                      <a:cubicBezTo>
                        <a:pt x="299" y="1299"/>
                        <a:pt x="296" y="1298"/>
                        <a:pt x="293" y="1299"/>
                      </a:cubicBezTo>
                      <a:cubicBezTo>
                        <a:pt x="295" y="1296"/>
                        <a:pt x="300" y="1296"/>
                        <a:pt x="303" y="1299"/>
                      </a:cubicBezTo>
                      <a:cubicBezTo>
                        <a:pt x="310" y="1306"/>
                        <a:pt x="303" y="1319"/>
                        <a:pt x="292" y="1317"/>
                      </a:cubicBezTo>
                      <a:cubicBezTo>
                        <a:pt x="283" y="1316"/>
                        <a:pt x="278" y="1309"/>
                        <a:pt x="279" y="1300"/>
                      </a:cubicBezTo>
                      <a:cubicBezTo>
                        <a:pt x="280" y="1289"/>
                        <a:pt x="294" y="1281"/>
                        <a:pt x="306" y="1286"/>
                      </a:cubicBezTo>
                      <a:cubicBezTo>
                        <a:pt x="286" y="1275"/>
                        <a:pt x="266" y="1266"/>
                        <a:pt x="245" y="1261"/>
                      </a:cubicBezTo>
                      <a:cubicBezTo>
                        <a:pt x="252" y="1265"/>
                        <a:pt x="259" y="1271"/>
                        <a:pt x="264" y="1277"/>
                      </a:cubicBezTo>
                      <a:cubicBezTo>
                        <a:pt x="281" y="1298"/>
                        <a:pt x="277" y="1332"/>
                        <a:pt x="246" y="1339"/>
                      </a:cubicBezTo>
                      <a:cubicBezTo>
                        <a:pt x="237" y="1340"/>
                        <a:pt x="229" y="1339"/>
                        <a:pt x="220" y="1336"/>
                      </a:cubicBezTo>
                      <a:cubicBezTo>
                        <a:pt x="207" y="1331"/>
                        <a:pt x="196" y="1319"/>
                        <a:pt x="182" y="1318"/>
                      </a:cubicBezTo>
                      <a:cubicBezTo>
                        <a:pt x="176" y="1317"/>
                        <a:pt x="169" y="1320"/>
                        <a:pt x="165" y="1325"/>
                      </a:cubicBezTo>
                      <a:cubicBezTo>
                        <a:pt x="156" y="1336"/>
                        <a:pt x="162" y="1355"/>
                        <a:pt x="175" y="1359"/>
                      </a:cubicBezTo>
                      <a:cubicBezTo>
                        <a:pt x="180" y="1361"/>
                        <a:pt x="187" y="1358"/>
                        <a:pt x="190" y="1353"/>
                      </a:cubicBezTo>
                      <a:cubicBezTo>
                        <a:pt x="194" y="1346"/>
                        <a:pt x="191" y="1338"/>
                        <a:pt x="185" y="1337"/>
                      </a:cubicBezTo>
                      <a:cubicBezTo>
                        <a:pt x="188" y="1336"/>
                        <a:pt x="194" y="1338"/>
                        <a:pt x="196" y="1343"/>
                      </a:cubicBezTo>
                      <a:cubicBezTo>
                        <a:pt x="200" y="1351"/>
                        <a:pt x="193" y="1361"/>
                        <a:pt x="186" y="1364"/>
                      </a:cubicBezTo>
                      <a:cubicBezTo>
                        <a:pt x="176" y="1367"/>
                        <a:pt x="167" y="1363"/>
                        <a:pt x="161" y="1358"/>
                      </a:cubicBezTo>
                      <a:cubicBezTo>
                        <a:pt x="151" y="1347"/>
                        <a:pt x="151" y="1329"/>
                        <a:pt x="163" y="1320"/>
                      </a:cubicBezTo>
                      <a:cubicBezTo>
                        <a:pt x="170" y="1315"/>
                        <a:pt x="176" y="1313"/>
                        <a:pt x="182" y="1314"/>
                      </a:cubicBezTo>
                      <a:cubicBezTo>
                        <a:pt x="194" y="1315"/>
                        <a:pt x="204" y="1322"/>
                        <a:pt x="215" y="1322"/>
                      </a:cubicBezTo>
                      <a:cubicBezTo>
                        <a:pt x="233" y="1322"/>
                        <a:pt x="248" y="1311"/>
                        <a:pt x="248" y="1294"/>
                      </a:cubicBezTo>
                      <a:cubicBezTo>
                        <a:pt x="247" y="1275"/>
                        <a:pt x="223" y="1256"/>
                        <a:pt x="203" y="1254"/>
                      </a:cubicBezTo>
                      <a:cubicBezTo>
                        <a:pt x="191" y="1253"/>
                        <a:pt x="178" y="1258"/>
                        <a:pt x="172" y="1268"/>
                      </a:cubicBezTo>
                      <a:cubicBezTo>
                        <a:pt x="163" y="1281"/>
                        <a:pt x="170" y="1302"/>
                        <a:pt x="188" y="1301"/>
                      </a:cubicBezTo>
                      <a:cubicBezTo>
                        <a:pt x="194" y="1301"/>
                        <a:pt x="199" y="1298"/>
                        <a:pt x="202" y="1294"/>
                      </a:cubicBezTo>
                      <a:cubicBezTo>
                        <a:pt x="207" y="1287"/>
                        <a:pt x="202" y="1273"/>
                        <a:pt x="192" y="1274"/>
                      </a:cubicBezTo>
                      <a:cubicBezTo>
                        <a:pt x="185" y="1274"/>
                        <a:pt x="182" y="1280"/>
                        <a:pt x="185" y="1284"/>
                      </a:cubicBezTo>
                      <a:cubicBezTo>
                        <a:pt x="179" y="1282"/>
                        <a:pt x="180" y="1272"/>
                        <a:pt x="188" y="1270"/>
                      </a:cubicBezTo>
                      <a:cubicBezTo>
                        <a:pt x="203" y="1266"/>
                        <a:pt x="215" y="1285"/>
                        <a:pt x="204" y="1297"/>
                      </a:cubicBezTo>
                      <a:cubicBezTo>
                        <a:pt x="198" y="1304"/>
                        <a:pt x="185" y="1308"/>
                        <a:pt x="175" y="1301"/>
                      </a:cubicBezTo>
                      <a:cubicBezTo>
                        <a:pt x="161" y="1292"/>
                        <a:pt x="160" y="1269"/>
                        <a:pt x="176" y="1257"/>
                      </a:cubicBezTo>
                      <a:cubicBezTo>
                        <a:pt x="177" y="1256"/>
                        <a:pt x="179" y="1255"/>
                        <a:pt x="180" y="1254"/>
                      </a:cubicBezTo>
                      <a:cubicBezTo>
                        <a:pt x="174" y="1256"/>
                        <a:pt x="169" y="1258"/>
                        <a:pt x="162" y="1262"/>
                      </a:cubicBezTo>
                      <a:cubicBezTo>
                        <a:pt x="162" y="1262"/>
                        <a:pt x="162" y="1262"/>
                        <a:pt x="162" y="1262"/>
                      </a:cubicBezTo>
                      <a:cubicBezTo>
                        <a:pt x="152" y="1268"/>
                        <a:pt x="147" y="1272"/>
                        <a:pt x="141" y="1281"/>
                      </a:cubicBezTo>
                      <a:cubicBezTo>
                        <a:pt x="144" y="1271"/>
                        <a:pt x="151" y="1264"/>
                        <a:pt x="160" y="1259"/>
                      </a:cubicBezTo>
                      <a:cubicBezTo>
                        <a:pt x="160" y="1259"/>
                        <a:pt x="160" y="1259"/>
                        <a:pt x="160" y="1259"/>
                      </a:cubicBezTo>
                      <a:cubicBezTo>
                        <a:pt x="164" y="1257"/>
                        <a:pt x="169" y="1255"/>
                        <a:pt x="173" y="1254"/>
                      </a:cubicBezTo>
                      <a:cubicBezTo>
                        <a:pt x="158" y="1255"/>
                        <a:pt x="143" y="1257"/>
                        <a:pt x="128" y="1262"/>
                      </a:cubicBezTo>
                      <a:cubicBezTo>
                        <a:pt x="102" y="1271"/>
                        <a:pt x="84" y="1282"/>
                        <a:pt x="65" y="1302"/>
                      </a:cubicBezTo>
                      <a:cubicBezTo>
                        <a:pt x="48" y="1322"/>
                        <a:pt x="37" y="1345"/>
                        <a:pt x="33" y="1370"/>
                      </a:cubicBezTo>
                      <a:cubicBezTo>
                        <a:pt x="31" y="1382"/>
                        <a:pt x="31" y="1389"/>
                        <a:pt x="36" y="1401"/>
                      </a:cubicBezTo>
                      <a:cubicBezTo>
                        <a:pt x="45" y="1425"/>
                        <a:pt x="69" y="1443"/>
                        <a:pt x="89" y="1444"/>
                      </a:cubicBezTo>
                      <a:cubicBezTo>
                        <a:pt x="101" y="1444"/>
                        <a:pt x="113" y="1438"/>
                        <a:pt x="111" y="1425"/>
                      </a:cubicBezTo>
                      <a:cubicBezTo>
                        <a:pt x="110" y="1418"/>
                        <a:pt x="105" y="1414"/>
                        <a:pt x="96" y="1415"/>
                      </a:cubicBezTo>
                      <a:cubicBezTo>
                        <a:pt x="103" y="1406"/>
                        <a:pt x="121" y="1413"/>
                        <a:pt x="126" y="1427"/>
                      </a:cubicBezTo>
                      <a:cubicBezTo>
                        <a:pt x="130" y="1442"/>
                        <a:pt x="125" y="1454"/>
                        <a:pt x="116" y="1460"/>
                      </a:cubicBezTo>
                      <a:cubicBezTo>
                        <a:pt x="104" y="1470"/>
                        <a:pt x="83" y="1470"/>
                        <a:pt x="67" y="1459"/>
                      </a:cubicBezTo>
                      <a:cubicBezTo>
                        <a:pt x="51" y="1447"/>
                        <a:pt x="39" y="1429"/>
                        <a:pt x="33" y="1410"/>
                      </a:cubicBezTo>
                      <a:cubicBezTo>
                        <a:pt x="34" y="1414"/>
                        <a:pt x="35" y="1418"/>
                        <a:pt x="37" y="1423"/>
                      </a:cubicBezTo>
                      <a:cubicBezTo>
                        <a:pt x="46" y="1452"/>
                        <a:pt x="64" y="1477"/>
                        <a:pt x="90" y="1493"/>
                      </a:cubicBezTo>
                      <a:cubicBezTo>
                        <a:pt x="105" y="1500"/>
                        <a:pt x="118" y="1501"/>
                        <a:pt x="133" y="1493"/>
                      </a:cubicBezTo>
                      <a:cubicBezTo>
                        <a:pt x="142" y="1488"/>
                        <a:pt x="152" y="1476"/>
                        <a:pt x="152" y="1465"/>
                      </a:cubicBezTo>
                      <a:cubicBezTo>
                        <a:pt x="152" y="1456"/>
                        <a:pt x="144" y="1448"/>
                        <a:pt x="136" y="1453"/>
                      </a:cubicBezTo>
                      <a:cubicBezTo>
                        <a:pt x="135" y="1447"/>
                        <a:pt x="141" y="1441"/>
                        <a:pt x="148" y="1443"/>
                      </a:cubicBezTo>
                      <a:cubicBezTo>
                        <a:pt x="154" y="1444"/>
                        <a:pt x="160" y="1451"/>
                        <a:pt x="161" y="1459"/>
                      </a:cubicBezTo>
                      <a:cubicBezTo>
                        <a:pt x="162" y="1464"/>
                        <a:pt x="161" y="1470"/>
                        <a:pt x="159" y="1475"/>
                      </a:cubicBezTo>
                      <a:cubicBezTo>
                        <a:pt x="154" y="1484"/>
                        <a:pt x="146" y="1492"/>
                        <a:pt x="136" y="1497"/>
                      </a:cubicBezTo>
                      <a:cubicBezTo>
                        <a:pt x="129" y="1500"/>
                        <a:pt x="121" y="1502"/>
                        <a:pt x="114" y="1501"/>
                      </a:cubicBezTo>
                      <a:cubicBezTo>
                        <a:pt x="136" y="1505"/>
                        <a:pt x="158" y="1499"/>
                        <a:pt x="175" y="1481"/>
                      </a:cubicBezTo>
                      <a:cubicBezTo>
                        <a:pt x="183" y="1472"/>
                        <a:pt x="188" y="1462"/>
                        <a:pt x="190" y="1450"/>
                      </a:cubicBezTo>
                      <a:cubicBezTo>
                        <a:pt x="201" y="1398"/>
                        <a:pt x="157" y="1414"/>
                        <a:pt x="131" y="1409"/>
                      </a:cubicBezTo>
                      <a:cubicBezTo>
                        <a:pt x="99" y="1402"/>
                        <a:pt x="115" y="1361"/>
                        <a:pt x="148" y="1367"/>
                      </a:cubicBezTo>
                      <a:cubicBezTo>
                        <a:pt x="176" y="1372"/>
                        <a:pt x="189" y="1399"/>
                        <a:pt x="192" y="1425"/>
                      </a:cubicBezTo>
                      <a:cubicBezTo>
                        <a:pt x="193" y="1420"/>
                        <a:pt x="193" y="1415"/>
                        <a:pt x="195" y="1411"/>
                      </a:cubicBezTo>
                      <a:cubicBezTo>
                        <a:pt x="200" y="1401"/>
                        <a:pt x="211" y="1393"/>
                        <a:pt x="223" y="1397"/>
                      </a:cubicBezTo>
                      <a:cubicBezTo>
                        <a:pt x="228" y="1399"/>
                        <a:pt x="231" y="1404"/>
                        <a:pt x="231" y="1409"/>
                      </a:cubicBezTo>
                      <a:cubicBezTo>
                        <a:pt x="231" y="1413"/>
                        <a:pt x="230" y="1417"/>
                        <a:pt x="227" y="1419"/>
                      </a:cubicBezTo>
                      <a:cubicBezTo>
                        <a:pt x="223" y="1422"/>
                        <a:pt x="219" y="1423"/>
                        <a:pt x="215" y="1422"/>
                      </a:cubicBezTo>
                      <a:cubicBezTo>
                        <a:pt x="210" y="1421"/>
                        <a:pt x="206" y="1415"/>
                        <a:pt x="207" y="1410"/>
                      </a:cubicBezTo>
                      <a:cubicBezTo>
                        <a:pt x="208" y="1407"/>
                        <a:pt x="210" y="1404"/>
                        <a:pt x="214" y="1404"/>
                      </a:cubicBezTo>
                      <a:cubicBezTo>
                        <a:pt x="216" y="1404"/>
                        <a:pt x="218" y="1405"/>
                        <a:pt x="218" y="1408"/>
                      </a:cubicBezTo>
                      <a:cubicBezTo>
                        <a:pt x="217" y="1407"/>
                        <a:pt x="215" y="1406"/>
                        <a:pt x="214" y="1407"/>
                      </a:cubicBezTo>
                      <a:cubicBezTo>
                        <a:pt x="211" y="1408"/>
                        <a:pt x="210" y="1411"/>
                        <a:pt x="212" y="1413"/>
                      </a:cubicBezTo>
                      <a:cubicBezTo>
                        <a:pt x="213" y="1415"/>
                        <a:pt x="215" y="1416"/>
                        <a:pt x="218" y="1415"/>
                      </a:cubicBezTo>
                      <a:cubicBezTo>
                        <a:pt x="221" y="1415"/>
                        <a:pt x="223" y="1413"/>
                        <a:pt x="223" y="1410"/>
                      </a:cubicBezTo>
                      <a:cubicBezTo>
                        <a:pt x="224" y="1406"/>
                        <a:pt x="222" y="1403"/>
                        <a:pt x="218" y="1402"/>
                      </a:cubicBezTo>
                      <a:cubicBezTo>
                        <a:pt x="209" y="1398"/>
                        <a:pt x="199" y="1407"/>
                        <a:pt x="196" y="1415"/>
                      </a:cubicBezTo>
                      <a:cubicBezTo>
                        <a:pt x="195" y="1417"/>
                        <a:pt x="194" y="1420"/>
                        <a:pt x="194" y="1422"/>
                      </a:cubicBezTo>
                      <a:cubicBezTo>
                        <a:pt x="192" y="1430"/>
                        <a:pt x="193" y="1439"/>
                        <a:pt x="192" y="1447"/>
                      </a:cubicBezTo>
                      <a:cubicBezTo>
                        <a:pt x="191" y="1456"/>
                        <a:pt x="188" y="1463"/>
                        <a:pt x="184" y="1471"/>
                      </a:cubicBezTo>
                      <a:cubicBezTo>
                        <a:pt x="187" y="1468"/>
                        <a:pt x="189" y="1466"/>
                        <a:pt x="192" y="1465"/>
                      </a:cubicBezTo>
                      <a:cubicBezTo>
                        <a:pt x="208" y="1455"/>
                        <a:pt x="229" y="1461"/>
                        <a:pt x="241" y="1475"/>
                      </a:cubicBezTo>
                      <a:cubicBezTo>
                        <a:pt x="244" y="1480"/>
                        <a:pt x="247" y="1484"/>
                        <a:pt x="248" y="1489"/>
                      </a:cubicBezTo>
                      <a:cubicBezTo>
                        <a:pt x="245" y="1489"/>
                        <a:pt x="245" y="1489"/>
                        <a:pt x="245" y="1489"/>
                      </a:cubicBezTo>
                      <a:cubicBezTo>
                        <a:pt x="243" y="1485"/>
                        <a:pt x="241" y="1481"/>
                        <a:pt x="239" y="1477"/>
                      </a:cubicBezTo>
                      <a:cubicBezTo>
                        <a:pt x="227" y="1464"/>
                        <a:pt x="208" y="1458"/>
                        <a:pt x="193" y="1467"/>
                      </a:cubicBezTo>
                      <a:cubicBezTo>
                        <a:pt x="183" y="1472"/>
                        <a:pt x="181" y="1477"/>
                        <a:pt x="174" y="1484"/>
                      </a:cubicBezTo>
                      <a:cubicBezTo>
                        <a:pt x="151" y="1508"/>
                        <a:pt x="118" y="1510"/>
                        <a:pt x="89" y="1495"/>
                      </a:cubicBezTo>
                      <a:cubicBezTo>
                        <a:pt x="81" y="1490"/>
                        <a:pt x="74" y="1485"/>
                        <a:pt x="67" y="1479"/>
                      </a:cubicBezTo>
                      <a:cubicBezTo>
                        <a:pt x="79" y="1494"/>
                        <a:pt x="92" y="1507"/>
                        <a:pt x="106" y="1514"/>
                      </a:cubicBezTo>
                      <a:cubicBezTo>
                        <a:pt x="136" y="1528"/>
                        <a:pt x="173" y="1550"/>
                        <a:pt x="195" y="1556"/>
                      </a:cubicBezTo>
                      <a:cubicBezTo>
                        <a:pt x="205" y="1559"/>
                        <a:pt x="217" y="1558"/>
                        <a:pt x="225" y="1552"/>
                      </a:cubicBezTo>
                      <a:cubicBezTo>
                        <a:pt x="221" y="1557"/>
                        <a:pt x="215" y="1559"/>
                        <a:pt x="209" y="1559"/>
                      </a:cubicBezTo>
                      <a:cubicBezTo>
                        <a:pt x="209" y="1559"/>
                        <a:pt x="209" y="1559"/>
                        <a:pt x="209" y="1559"/>
                      </a:cubicBezTo>
                      <a:cubicBezTo>
                        <a:pt x="206" y="1560"/>
                        <a:pt x="202" y="1560"/>
                        <a:pt x="199" y="1559"/>
                      </a:cubicBezTo>
                      <a:cubicBezTo>
                        <a:pt x="210" y="1564"/>
                        <a:pt x="221" y="1566"/>
                        <a:pt x="232" y="1564"/>
                      </a:cubicBezTo>
                      <a:cubicBezTo>
                        <a:pt x="244" y="1561"/>
                        <a:pt x="253" y="1555"/>
                        <a:pt x="259" y="1545"/>
                      </a:cubicBezTo>
                      <a:cubicBezTo>
                        <a:pt x="259" y="1545"/>
                        <a:pt x="260" y="1546"/>
                        <a:pt x="261" y="1546"/>
                      </a:cubicBezTo>
                      <a:cubicBezTo>
                        <a:pt x="257" y="1553"/>
                        <a:pt x="250" y="1560"/>
                        <a:pt x="241" y="1564"/>
                      </a:cubicBezTo>
                      <a:cubicBezTo>
                        <a:pt x="233" y="1567"/>
                        <a:pt x="223" y="1568"/>
                        <a:pt x="217" y="1566"/>
                      </a:cubicBezTo>
                      <a:cubicBezTo>
                        <a:pt x="221" y="1568"/>
                        <a:pt x="225" y="1574"/>
                        <a:pt x="224" y="1578"/>
                      </a:cubicBezTo>
                      <a:cubicBezTo>
                        <a:pt x="224" y="1582"/>
                        <a:pt x="223" y="1585"/>
                        <a:pt x="220" y="1587"/>
                      </a:cubicBezTo>
                      <a:cubicBezTo>
                        <a:pt x="216" y="1589"/>
                        <a:pt x="210" y="1589"/>
                        <a:pt x="207" y="1584"/>
                      </a:cubicBezTo>
                      <a:cubicBezTo>
                        <a:pt x="205" y="1582"/>
                        <a:pt x="205" y="1578"/>
                        <a:pt x="207" y="1576"/>
                      </a:cubicBezTo>
                      <a:cubicBezTo>
                        <a:pt x="212" y="1572"/>
                        <a:pt x="218" y="1575"/>
                        <a:pt x="217" y="1579"/>
                      </a:cubicBezTo>
                      <a:cubicBezTo>
                        <a:pt x="216" y="1577"/>
                        <a:pt x="214" y="1576"/>
                        <a:pt x="212" y="1576"/>
                      </a:cubicBezTo>
                      <a:cubicBezTo>
                        <a:pt x="210" y="1576"/>
                        <a:pt x="208" y="1579"/>
                        <a:pt x="209" y="1582"/>
                      </a:cubicBezTo>
                      <a:cubicBezTo>
                        <a:pt x="209" y="1584"/>
                        <a:pt x="211" y="1585"/>
                        <a:pt x="213" y="1586"/>
                      </a:cubicBezTo>
                      <a:cubicBezTo>
                        <a:pt x="219" y="1587"/>
                        <a:pt x="225" y="1581"/>
                        <a:pt x="222" y="1574"/>
                      </a:cubicBezTo>
                      <a:cubicBezTo>
                        <a:pt x="220" y="1567"/>
                        <a:pt x="210" y="1565"/>
                        <a:pt x="204" y="1563"/>
                      </a:cubicBezTo>
                      <a:cubicBezTo>
                        <a:pt x="196" y="1560"/>
                        <a:pt x="187" y="1557"/>
                        <a:pt x="183" y="1556"/>
                      </a:cubicBezTo>
                      <a:cubicBezTo>
                        <a:pt x="177" y="1553"/>
                        <a:pt x="163" y="1547"/>
                        <a:pt x="146" y="1538"/>
                      </a:cubicBezTo>
                      <a:cubicBezTo>
                        <a:pt x="149" y="1540"/>
                        <a:pt x="151" y="1543"/>
                        <a:pt x="154" y="1546"/>
                      </a:cubicBezTo>
                      <a:cubicBezTo>
                        <a:pt x="155" y="1547"/>
                        <a:pt x="163" y="1558"/>
                        <a:pt x="160" y="1559"/>
                      </a:cubicBezTo>
                      <a:cubicBezTo>
                        <a:pt x="159" y="1559"/>
                        <a:pt x="155" y="1553"/>
                        <a:pt x="154" y="1552"/>
                      </a:cubicBezTo>
                      <a:cubicBezTo>
                        <a:pt x="150" y="1548"/>
                        <a:pt x="146" y="1544"/>
                        <a:pt x="142" y="1540"/>
                      </a:cubicBezTo>
                      <a:cubicBezTo>
                        <a:pt x="140" y="1539"/>
                        <a:pt x="138" y="1537"/>
                        <a:pt x="136" y="1536"/>
                      </a:cubicBezTo>
                      <a:cubicBezTo>
                        <a:pt x="129" y="1530"/>
                        <a:pt x="123" y="1527"/>
                        <a:pt x="114" y="1523"/>
                      </a:cubicBezTo>
                      <a:cubicBezTo>
                        <a:pt x="114" y="1523"/>
                        <a:pt x="113" y="1523"/>
                        <a:pt x="111" y="1522"/>
                      </a:cubicBezTo>
                      <a:cubicBezTo>
                        <a:pt x="113" y="1524"/>
                        <a:pt x="116" y="1525"/>
                        <a:pt x="118" y="1527"/>
                      </a:cubicBezTo>
                      <a:cubicBezTo>
                        <a:pt x="124" y="1532"/>
                        <a:pt x="128" y="1537"/>
                        <a:pt x="132" y="1544"/>
                      </a:cubicBezTo>
                      <a:cubicBezTo>
                        <a:pt x="142" y="1564"/>
                        <a:pt x="132" y="1581"/>
                        <a:pt x="116" y="1590"/>
                      </a:cubicBezTo>
                      <a:cubicBezTo>
                        <a:pt x="102" y="1598"/>
                        <a:pt x="85" y="1601"/>
                        <a:pt x="71" y="1593"/>
                      </a:cubicBezTo>
                      <a:cubicBezTo>
                        <a:pt x="59" y="1586"/>
                        <a:pt x="54" y="1574"/>
                        <a:pt x="57" y="1560"/>
                      </a:cubicBezTo>
                      <a:cubicBezTo>
                        <a:pt x="58" y="1554"/>
                        <a:pt x="61" y="1550"/>
                        <a:pt x="66" y="1545"/>
                      </a:cubicBezTo>
                      <a:cubicBezTo>
                        <a:pt x="69" y="1542"/>
                        <a:pt x="73" y="1540"/>
                        <a:pt x="79" y="1540"/>
                      </a:cubicBezTo>
                      <a:cubicBezTo>
                        <a:pt x="85" y="1540"/>
                        <a:pt x="91" y="1542"/>
                        <a:pt x="94" y="1547"/>
                      </a:cubicBezTo>
                      <a:cubicBezTo>
                        <a:pt x="96" y="1551"/>
                        <a:pt x="97" y="1554"/>
                        <a:pt x="96" y="1558"/>
                      </a:cubicBezTo>
                      <a:cubicBezTo>
                        <a:pt x="95" y="1562"/>
                        <a:pt x="92" y="1565"/>
                        <a:pt x="88" y="1567"/>
                      </a:cubicBezTo>
                      <a:cubicBezTo>
                        <a:pt x="84" y="1569"/>
                        <a:pt x="79" y="1569"/>
                        <a:pt x="75" y="1565"/>
                      </a:cubicBezTo>
                      <a:cubicBezTo>
                        <a:pt x="72" y="1562"/>
                        <a:pt x="71" y="1556"/>
                        <a:pt x="73" y="1552"/>
                      </a:cubicBezTo>
                      <a:cubicBezTo>
                        <a:pt x="77" y="1547"/>
                        <a:pt x="83" y="1545"/>
                        <a:pt x="88" y="1549"/>
                      </a:cubicBezTo>
                      <a:cubicBezTo>
                        <a:pt x="93" y="1552"/>
                        <a:pt x="95" y="1558"/>
                        <a:pt x="91" y="1563"/>
                      </a:cubicBezTo>
                      <a:cubicBezTo>
                        <a:pt x="90" y="1565"/>
                        <a:pt x="89" y="1566"/>
                        <a:pt x="87" y="1567"/>
                      </a:cubicBezTo>
                      <a:cubicBezTo>
                        <a:pt x="87" y="1567"/>
                        <a:pt x="88" y="1567"/>
                        <a:pt x="88" y="1567"/>
                      </a:cubicBezTo>
                      <a:cubicBezTo>
                        <a:pt x="92" y="1565"/>
                        <a:pt x="95" y="1562"/>
                        <a:pt x="96" y="1558"/>
                      </a:cubicBezTo>
                      <a:cubicBezTo>
                        <a:pt x="96" y="1554"/>
                        <a:pt x="96" y="1551"/>
                        <a:pt x="93" y="1548"/>
                      </a:cubicBezTo>
                      <a:cubicBezTo>
                        <a:pt x="90" y="1543"/>
                        <a:pt x="85" y="1541"/>
                        <a:pt x="79" y="1541"/>
                      </a:cubicBezTo>
                      <a:cubicBezTo>
                        <a:pt x="74" y="1541"/>
                        <a:pt x="70" y="1543"/>
                        <a:pt x="66" y="1546"/>
                      </a:cubicBezTo>
                      <a:cubicBezTo>
                        <a:pt x="62" y="1550"/>
                        <a:pt x="60" y="1555"/>
                        <a:pt x="58" y="1561"/>
                      </a:cubicBezTo>
                      <a:cubicBezTo>
                        <a:pt x="56" y="1574"/>
                        <a:pt x="61" y="1584"/>
                        <a:pt x="72" y="1591"/>
                      </a:cubicBezTo>
                      <a:cubicBezTo>
                        <a:pt x="86" y="1598"/>
                        <a:pt x="103" y="1595"/>
                        <a:pt x="116" y="1587"/>
                      </a:cubicBezTo>
                      <a:cubicBezTo>
                        <a:pt x="129" y="1578"/>
                        <a:pt x="137" y="1563"/>
                        <a:pt x="129" y="1546"/>
                      </a:cubicBezTo>
                      <a:cubicBezTo>
                        <a:pt x="125" y="1540"/>
                        <a:pt x="121" y="1535"/>
                        <a:pt x="115" y="1531"/>
                      </a:cubicBezTo>
                      <a:cubicBezTo>
                        <a:pt x="94" y="1514"/>
                        <a:pt x="77" y="1498"/>
                        <a:pt x="61" y="1475"/>
                      </a:cubicBezTo>
                      <a:cubicBezTo>
                        <a:pt x="62" y="1476"/>
                        <a:pt x="62" y="1478"/>
                        <a:pt x="62" y="1479"/>
                      </a:cubicBezTo>
                      <a:cubicBezTo>
                        <a:pt x="64" y="1489"/>
                        <a:pt x="61" y="1500"/>
                        <a:pt x="50" y="1502"/>
                      </a:cubicBezTo>
                      <a:cubicBezTo>
                        <a:pt x="42" y="1503"/>
                        <a:pt x="35" y="1498"/>
                        <a:pt x="32" y="1491"/>
                      </a:cubicBezTo>
                      <a:cubicBezTo>
                        <a:pt x="30" y="1485"/>
                        <a:pt x="31" y="1479"/>
                        <a:pt x="36" y="1475"/>
                      </a:cubicBezTo>
                      <a:cubicBezTo>
                        <a:pt x="40" y="1472"/>
                        <a:pt x="46" y="1473"/>
                        <a:pt x="46" y="1478"/>
                      </a:cubicBezTo>
                      <a:cubicBezTo>
                        <a:pt x="46" y="1484"/>
                        <a:pt x="41" y="1484"/>
                        <a:pt x="41" y="1489"/>
                      </a:cubicBezTo>
                      <a:cubicBezTo>
                        <a:pt x="41" y="1493"/>
                        <a:pt x="43" y="1497"/>
                        <a:pt x="48" y="1497"/>
                      </a:cubicBezTo>
                      <a:cubicBezTo>
                        <a:pt x="55" y="1497"/>
                        <a:pt x="59" y="1489"/>
                        <a:pt x="58" y="1482"/>
                      </a:cubicBezTo>
                      <a:cubicBezTo>
                        <a:pt x="57" y="1468"/>
                        <a:pt x="52" y="1462"/>
                        <a:pt x="45" y="1450"/>
                      </a:cubicBezTo>
                      <a:cubicBezTo>
                        <a:pt x="40" y="1442"/>
                        <a:pt x="37" y="1434"/>
                        <a:pt x="33" y="1424"/>
                      </a:cubicBezTo>
                      <a:cubicBezTo>
                        <a:pt x="24" y="1395"/>
                        <a:pt x="27" y="1365"/>
                        <a:pt x="38" y="1337"/>
                      </a:cubicBezTo>
                      <a:cubicBezTo>
                        <a:pt x="35" y="1342"/>
                        <a:pt x="29" y="1345"/>
                        <a:pt x="25" y="1345"/>
                      </a:cubicBezTo>
                      <a:cubicBezTo>
                        <a:pt x="20" y="1344"/>
                        <a:pt x="15" y="1341"/>
                        <a:pt x="14" y="1334"/>
                      </a:cubicBezTo>
                      <a:cubicBezTo>
                        <a:pt x="15" y="1335"/>
                        <a:pt x="17" y="1335"/>
                        <a:pt x="18" y="1334"/>
                      </a:cubicBezTo>
                      <a:cubicBezTo>
                        <a:pt x="19" y="1346"/>
                        <a:pt x="34" y="1342"/>
                        <a:pt x="40" y="1332"/>
                      </a:cubicBezTo>
                      <a:cubicBezTo>
                        <a:pt x="40" y="1333"/>
                        <a:pt x="40" y="1333"/>
                        <a:pt x="40" y="1333"/>
                      </a:cubicBezTo>
                      <a:cubicBezTo>
                        <a:pt x="44" y="1323"/>
                        <a:pt x="50" y="1315"/>
                        <a:pt x="56" y="1306"/>
                      </a:cubicBezTo>
                      <a:cubicBezTo>
                        <a:pt x="43" y="1313"/>
                        <a:pt x="27" y="1312"/>
                        <a:pt x="17" y="1301"/>
                      </a:cubicBezTo>
                      <a:cubicBezTo>
                        <a:pt x="11" y="1295"/>
                        <a:pt x="8" y="1288"/>
                        <a:pt x="8" y="1280"/>
                      </a:cubicBezTo>
                      <a:cubicBezTo>
                        <a:pt x="8" y="1272"/>
                        <a:pt x="11" y="1266"/>
                        <a:pt x="16" y="1259"/>
                      </a:cubicBezTo>
                      <a:cubicBezTo>
                        <a:pt x="21" y="1254"/>
                        <a:pt x="27" y="1250"/>
                        <a:pt x="35" y="1249"/>
                      </a:cubicBezTo>
                      <a:cubicBezTo>
                        <a:pt x="42" y="1248"/>
                        <a:pt x="49" y="1249"/>
                        <a:pt x="55" y="1253"/>
                      </a:cubicBezTo>
                      <a:cubicBezTo>
                        <a:pt x="62" y="1257"/>
                        <a:pt x="65" y="1263"/>
                        <a:pt x="66" y="1271"/>
                      </a:cubicBezTo>
                      <a:cubicBezTo>
                        <a:pt x="66" y="1276"/>
                        <a:pt x="64" y="1280"/>
                        <a:pt x="61" y="1284"/>
                      </a:cubicBezTo>
                      <a:cubicBezTo>
                        <a:pt x="56" y="1289"/>
                        <a:pt x="49" y="1290"/>
                        <a:pt x="42" y="1288"/>
                      </a:cubicBezTo>
                      <a:cubicBezTo>
                        <a:pt x="36" y="1286"/>
                        <a:pt x="32" y="1280"/>
                        <a:pt x="32" y="1274"/>
                      </a:cubicBezTo>
                      <a:cubicBezTo>
                        <a:pt x="32" y="1266"/>
                        <a:pt x="38" y="1259"/>
                        <a:pt x="46" y="1258"/>
                      </a:cubicBezTo>
                      <a:cubicBezTo>
                        <a:pt x="54" y="1258"/>
                        <a:pt x="61" y="1264"/>
                        <a:pt x="62" y="1272"/>
                      </a:cubicBezTo>
                      <a:cubicBezTo>
                        <a:pt x="62" y="1276"/>
                        <a:pt x="61" y="1280"/>
                        <a:pt x="59" y="1282"/>
                      </a:cubicBezTo>
                      <a:cubicBezTo>
                        <a:pt x="59" y="1282"/>
                        <a:pt x="59" y="1282"/>
                        <a:pt x="59" y="1282"/>
                      </a:cubicBezTo>
                      <a:cubicBezTo>
                        <a:pt x="62" y="1279"/>
                        <a:pt x="63" y="1275"/>
                        <a:pt x="63" y="1271"/>
                      </a:cubicBezTo>
                      <a:cubicBezTo>
                        <a:pt x="62" y="1264"/>
                        <a:pt x="59" y="1259"/>
                        <a:pt x="53" y="1256"/>
                      </a:cubicBezTo>
                      <a:cubicBezTo>
                        <a:pt x="48" y="1252"/>
                        <a:pt x="42" y="1251"/>
                        <a:pt x="35" y="1252"/>
                      </a:cubicBezTo>
                      <a:cubicBezTo>
                        <a:pt x="29" y="1253"/>
                        <a:pt x="23" y="1257"/>
                        <a:pt x="18" y="1262"/>
                      </a:cubicBezTo>
                      <a:cubicBezTo>
                        <a:pt x="14" y="1267"/>
                        <a:pt x="11" y="1273"/>
                        <a:pt x="11" y="1280"/>
                      </a:cubicBezTo>
                      <a:cubicBezTo>
                        <a:pt x="11" y="1287"/>
                        <a:pt x="14" y="1294"/>
                        <a:pt x="19" y="1299"/>
                      </a:cubicBezTo>
                      <a:cubicBezTo>
                        <a:pt x="31" y="1313"/>
                        <a:pt x="52" y="1310"/>
                        <a:pt x="61" y="1299"/>
                      </a:cubicBezTo>
                      <a:cubicBezTo>
                        <a:pt x="81" y="1278"/>
                        <a:pt x="99" y="1267"/>
                        <a:pt x="126" y="1257"/>
                      </a:cubicBezTo>
                      <a:cubicBezTo>
                        <a:pt x="129" y="1256"/>
                        <a:pt x="132" y="1255"/>
                        <a:pt x="134" y="1255"/>
                      </a:cubicBezTo>
                      <a:cubicBezTo>
                        <a:pt x="132" y="1255"/>
                        <a:pt x="130" y="1255"/>
                        <a:pt x="128" y="1255"/>
                      </a:cubicBezTo>
                      <a:cubicBezTo>
                        <a:pt x="117" y="1254"/>
                        <a:pt x="109" y="1252"/>
                        <a:pt x="100" y="1247"/>
                      </a:cubicBezTo>
                      <a:cubicBezTo>
                        <a:pt x="110" y="1249"/>
                        <a:pt x="117" y="1251"/>
                        <a:pt x="128" y="1251"/>
                      </a:cubicBezTo>
                      <a:cubicBezTo>
                        <a:pt x="129" y="1251"/>
                        <a:pt x="129" y="1251"/>
                        <a:pt x="130" y="1251"/>
                      </a:cubicBezTo>
                      <a:cubicBezTo>
                        <a:pt x="122" y="1249"/>
                        <a:pt x="117" y="1237"/>
                        <a:pt x="116" y="1229"/>
                      </a:cubicBezTo>
                      <a:cubicBezTo>
                        <a:pt x="116" y="1224"/>
                        <a:pt x="116" y="1219"/>
                        <a:pt x="117" y="1215"/>
                      </a:cubicBezTo>
                      <a:cubicBezTo>
                        <a:pt x="119" y="1207"/>
                        <a:pt x="126" y="1197"/>
                        <a:pt x="135" y="1197"/>
                      </a:cubicBezTo>
                      <a:cubicBezTo>
                        <a:pt x="134" y="1188"/>
                        <a:pt x="139" y="1182"/>
                        <a:pt x="143" y="1176"/>
                      </a:cubicBezTo>
                      <a:cubicBezTo>
                        <a:pt x="150" y="1168"/>
                        <a:pt x="153" y="1158"/>
                        <a:pt x="147" y="1151"/>
                      </a:cubicBezTo>
                      <a:cubicBezTo>
                        <a:pt x="158" y="1153"/>
                        <a:pt x="160" y="1171"/>
                        <a:pt x="158" y="1180"/>
                      </a:cubicBezTo>
                      <a:cubicBezTo>
                        <a:pt x="154" y="1192"/>
                        <a:pt x="143" y="1200"/>
                        <a:pt x="132" y="1209"/>
                      </a:cubicBezTo>
                      <a:cubicBezTo>
                        <a:pt x="124" y="1215"/>
                        <a:pt x="120" y="1221"/>
                        <a:pt x="120" y="1230"/>
                      </a:cubicBezTo>
                      <a:cubicBezTo>
                        <a:pt x="120" y="1237"/>
                        <a:pt x="123" y="1248"/>
                        <a:pt x="130" y="1251"/>
                      </a:cubicBezTo>
                      <a:cubicBezTo>
                        <a:pt x="129" y="1250"/>
                        <a:pt x="128" y="1249"/>
                        <a:pt x="127" y="1248"/>
                      </a:cubicBezTo>
                      <a:cubicBezTo>
                        <a:pt x="123" y="1245"/>
                        <a:pt x="123" y="1239"/>
                        <a:pt x="127" y="1234"/>
                      </a:cubicBezTo>
                      <a:cubicBezTo>
                        <a:pt x="127" y="1235"/>
                        <a:pt x="129" y="1236"/>
                        <a:pt x="130" y="1236"/>
                      </a:cubicBezTo>
                      <a:cubicBezTo>
                        <a:pt x="125" y="1243"/>
                        <a:pt x="128" y="1249"/>
                        <a:pt x="136" y="1251"/>
                      </a:cubicBezTo>
                      <a:cubicBezTo>
                        <a:pt x="139" y="1252"/>
                        <a:pt x="142" y="1252"/>
                        <a:pt x="145" y="1252"/>
                      </a:cubicBezTo>
                      <a:cubicBezTo>
                        <a:pt x="177" y="1245"/>
                        <a:pt x="209" y="1246"/>
                        <a:pt x="240" y="1253"/>
                      </a:cubicBezTo>
                      <a:cubicBezTo>
                        <a:pt x="215" y="1245"/>
                        <a:pt x="187" y="1233"/>
                        <a:pt x="174" y="1210"/>
                      </a:cubicBezTo>
                      <a:cubicBezTo>
                        <a:pt x="169" y="1198"/>
                        <a:pt x="168" y="1187"/>
                        <a:pt x="172" y="1174"/>
                      </a:cubicBezTo>
                      <a:cubicBezTo>
                        <a:pt x="176" y="1164"/>
                        <a:pt x="183" y="1155"/>
                        <a:pt x="192" y="1150"/>
                      </a:cubicBezTo>
                      <a:cubicBezTo>
                        <a:pt x="213" y="1136"/>
                        <a:pt x="242" y="1143"/>
                        <a:pt x="255" y="1164"/>
                      </a:cubicBezTo>
                      <a:cubicBezTo>
                        <a:pt x="267" y="1183"/>
                        <a:pt x="265" y="1211"/>
                        <a:pt x="242" y="1220"/>
                      </a:cubicBezTo>
                      <a:cubicBezTo>
                        <a:pt x="233" y="1224"/>
                        <a:pt x="221" y="1223"/>
                        <a:pt x="215" y="1214"/>
                      </a:cubicBezTo>
                      <a:cubicBezTo>
                        <a:pt x="212" y="1212"/>
                        <a:pt x="211" y="1208"/>
                        <a:pt x="211" y="1205"/>
                      </a:cubicBezTo>
                      <a:cubicBezTo>
                        <a:pt x="211" y="1205"/>
                        <a:pt x="211" y="1205"/>
                        <a:pt x="211" y="1205"/>
                      </a:cubicBezTo>
                      <a:cubicBezTo>
                        <a:pt x="211" y="1197"/>
                        <a:pt x="217" y="1188"/>
                        <a:pt x="227" y="1188"/>
                      </a:cubicBezTo>
                      <a:cubicBezTo>
                        <a:pt x="236" y="1187"/>
                        <a:pt x="243" y="1194"/>
                        <a:pt x="244" y="1203"/>
                      </a:cubicBezTo>
                      <a:cubicBezTo>
                        <a:pt x="244" y="1212"/>
                        <a:pt x="237" y="1220"/>
                        <a:pt x="228" y="1221"/>
                      </a:cubicBezTo>
                      <a:cubicBezTo>
                        <a:pt x="224" y="1221"/>
                        <a:pt x="221" y="1220"/>
                        <a:pt x="218" y="1218"/>
                      </a:cubicBezTo>
                      <a:cubicBezTo>
                        <a:pt x="218" y="1218"/>
                        <a:pt x="218" y="1218"/>
                        <a:pt x="218" y="1218"/>
                      </a:cubicBezTo>
                      <a:cubicBezTo>
                        <a:pt x="225" y="1223"/>
                        <a:pt x="234" y="1223"/>
                        <a:pt x="242" y="1220"/>
                      </a:cubicBezTo>
                      <a:cubicBezTo>
                        <a:pt x="263" y="1209"/>
                        <a:pt x="263" y="1183"/>
                        <a:pt x="252" y="1165"/>
                      </a:cubicBezTo>
                      <a:cubicBezTo>
                        <a:pt x="240" y="1146"/>
                        <a:pt x="213" y="1139"/>
                        <a:pt x="193" y="1152"/>
                      </a:cubicBezTo>
                      <a:cubicBezTo>
                        <a:pt x="190" y="1154"/>
                        <a:pt x="187" y="1156"/>
                        <a:pt x="184" y="1159"/>
                      </a:cubicBezTo>
                      <a:cubicBezTo>
                        <a:pt x="186" y="1158"/>
                        <a:pt x="188" y="1157"/>
                        <a:pt x="191" y="1156"/>
                      </a:cubicBezTo>
                      <a:cubicBezTo>
                        <a:pt x="199" y="1153"/>
                        <a:pt x="209" y="1156"/>
                        <a:pt x="213" y="1162"/>
                      </a:cubicBezTo>
                      <a:cubicBezTo>
                        <a:pt x="218" y="1169"/>
                        <a:pt x="217" y="1178"/>
                        <a:pt x="209" y="1183"/>
                      </a:cubicBezTo>
                      <a:cubicBezTo>
                        <a:pt x="205" y="1186"/>
                        <a:pt x="199" y="1185"/>
                        <a:pt x="196" y="1182"/>
                      </a:cubicBezTo>
                      <a:cubicBezTo>
                        <a:pt x="189" y="1175"/>
                        <a:pt x="195" y="1166"/>
                        <a:pt x="201" y="1168"/>
                      </a:cubicBezTo>
                      <a:cubicBezTo>
                        <a:pt x="198" y="1169"/>
                        <a:pt x="196" y="1172"/>
                        <a:pt x="196" y="1174"/>
                      </a:cubicBezTo>
                      <a:cubicBezTo>
                        <a:pt x="196" y="1179"/>
                        <a:pt x="200" y="1182"/>
                        <a:pt x="205" y="1181"/>
                      </a:cubicBezTo>
                      <a:cubicBezTo>
                        <a:pt x="208" y="1180"/>
                        <a:pt x="211" y="1177"/>
                        <a:pt x="211" y="1173"/>
                      </a:cubicBezTo>
                      <a:cubicBezTo>
                        <a:pt x="213" y="1167"/>
                        <a:pt x="208" y="1161"/>
                        <a:pt x="202" y="1159"/>
                      </a:cubicBezTo>
                      <a:cubicBezTo>
                        <a:pt x="190" y="1155"/>
                        <a:pt x="179" y="1164"/>
                        <a:pt x="175" y="1175"/>
                      </a:cubicBezTo>
                      <a:cubicBezTo>
                        <a:pt x="171" y="1187"/>
                        <a:pt x="172" y="1197"/>
                        <a:pt x="177" y="1208"/>
                      </a:cubicBezTo>
                      <a:cubicBezTo>
                        <a:pt x="195" y="1241"/>
                        <a:pt x="250" y="1250"/>
                        <a:pt x="286" y="1267"/>
                      </a:cubicBezTo>
                      <a:cubicBezTo>
                        <a:pt x="281" y="1261"/>
                        <a:pt x="277" y="1254"/>
                        <a:pt x="274" y="1245"/>
                      </a:cubicBezTo>
                      <a:cubicBezTo>
                        <a:pt x="273" y="1241"/>
                        <a:pt x="272" y="1237"/>
                        <a:pt x="272" y="1234"/>
                      </a:cubicBezTo>
                      <a:cubicBezTo>
                        <a:pt x="273" y="1234"/>
                        <a:pt x="274" y="1234"/>
                        <a:pt x="275" y="1234"/>
                      </a:cubicBezTo>
                      <a:cubicBezTo>
                        <a:pt x="276" y="1243"/>
                        <a:pt x="280" y="1253"/>
                        <a:pt x="286" y="1260"/>
                      </a:cubicBezTo>
                      <a:cubicBezTo>
                        <a:pt x="289" y="1266"/>
                        <a:pt x="294" y="1270"/>
                        <a:pt x="298" y="1273"/>
                      </a:cubicBezTo>
                      <a:cubicBezTo>
                        <a:pt x="294" y="1268"/>
                        <a:pt x="291" y="1260"/>
                        <a:pt x="292" y="1255"/>
                      </a:cubicBezTo>
                      <a:cubicBezTo>
                        <a:pt x="292" y="1250"/>
                        <a:pt x="295" y="1245"/>
                        <a:pt x="299" y="1242"/>
                      </a:cubicBezTo>
                      <a:cubicBezTo>
                        <a:pt x="305" y="1237"/>
                        <a:pt x="315" y="1237"/>
                        <a:pt x="320" y="1245"/>
                      </a:cubicBezTo>
                      <a:cubicBezTo>
                        <a:pt x="323" y="1250"/>
                        <a:pt x="322" y="1256"/>
                        <a:pt x="319" y="1259"/>
                      </a:cubicBezTo>
                      <a:cubicBezTo>
                        <a:pt x="312" y="1266"/>
                        <a:pt x="303" y="1260"/>
                        <a:pt x="304" y="1254"/>
                      </a:cubicBezTo>
                      <a:cubicBezTo>
                        <a:pt x="306" y="1257"/>
                        <a:pt x="309" y="1259"/>
                        <a:pt x="311" y="1259"/>
                      </a:cubicBezTo>
                      <a:cubicBezTo>
                        <a:pt x="316" y="1259"/>
                        <a:pt x="318" y="1254"/>
                        <a:pt x="317" y="1250"/>
                      </a:cubicBezTo>
                      <a:cubicBezTo>
                        <a:pt x="316" y="1247"/>
                        <a:pt x="313" y="1244"/>
                        <a:pt x="310" y="1243"/>
                      </a:cubicBezTo>
                      <a:cubicBezTo>
                        <a:pt x="303" y="1242"/>
                        <a:pt x="298" y="1248"/>
                        <a:pt x="296" y="1254"/>
                      </a:cubicBezTo>
                      <a:cubicBezTo>
                        <a:pt x="295" y="1258"/>
                        <a:pt x="296" y="1264"/>
                        <a:pt x="298" y="1268"/>
                      </a:cubicBezTo>
                      <a:cubicBezTo>
                        <a:pt x="301" y="1275"/>
                        <a:pt x="307" y="1278"/>
                        <a:pt x="314" y="1282"/>
                      </a:cubicBezTo>
                      <a:cubicBezTo>
                        <a:pt x="335" y="1293"/>
                        <a:pt x="354" y="1308"/>
                        <a:pt x="373" y="1324"/>
                      </a:cubicBezTo>
                      <a:cubicBezTo>
                        <a:pt x="376" y="1327"/>
                        <a:pt x="392" y="1344"/>
                        <a:pt x="404" y="1358"/>
                      </a:cubicBezTo>
                      <a:cubicBezTo>
                        <a:pt x="396" y="1338"/>
                        <a:pt x="395" y="1316"/>
                        <a:pt x="399" y="1294"/>
                      </a:cubicBezTo>
                      <a:cubicBezTo>
                        <a:pt x="400" y="1287"/>
                        <a:pt x="402" y="1282"/>
                        <a:pt x="404" y="1277"/>
                      </a:cubicBezTo>
                      <a:cubicBezTo>
                        <a:pt x="407" y="1267"/>
                        <a:pt x="414" y="1252"/>
                        <a:pt x="403" y="1245"/>
                      </a:cubicBezTo>
                      <a:cubicBezTo>
                        <a:pt x="399" y="1242"/>
                        <a:pt x="393" y="1242"/>
                        <a:pt x="389" y="1246"/>
                      </a:cubicBezTo>
                      <a:cubicBezTo>
                        <a:pt x="387" y="1248"/>
                        <a:pt x="387" y="1252"/>
                        <a:pt x="388" y="1254"/>
                      </a:cubicBezTo>
                      <a:cubicBezTo>
                        <a:pt x="390" y="1257"/>
                        <a:pt x="394" y="1258"/>
                        <a:pt x="397" y="1256"/>
                      </a:cubicBezTo>
                      <a:cubicBezTo>
                        <a:pt x="399" y="1255"/>
                        <a:pt x="399" y="1252"/>
                        <a:pt x="398" y="1250"/>
                      </a:cubicBezTo>
                      <a:cubicBezTo>
                        <a:pt x="402" y="1252"/>
                        <a:pt x="400" y="1261"/>
                        <a:pt x="392" y="1261"/>
                      </a:cubicBezTo>
                      <a:cubicBezTo>
                        <a:pt x="388" y="1260"/>
                        <a:pt x="385" y="1257"/>
                        <a:pt x="384" y="1253"/>
                      </a:cubicBezTo>
                      <a:cubicBezTo>
                        <a:pt x="383" y="1245"/>
                        <a:pt x="389" y="1240"/>
                        <a:pt x="395" y="1240"/>
                      </a:cubicBezTo>
                      <a:cubicBezTo>
                        <a:pt x="401" y="1239"/>
                        <a:pt x="408" y="1244"/>
                        <a:pt x="411" y="1250"/>
                      </a:cubicBezTo>
                      <a:cubicBezTo>
                        <a:pt x="412" y="1253"/>
                        <a:pt x="412" y="1256"/>
                        <a:pt x="412" y="1259"/>
                      </a:cubicBezTo>
                      <a:cubicBezTo>
                        <a:pt x="417" y="1247"/>
                        <a:pt x="422" y="1239"/>
                        <a:pt x="428" y="1231"/>
                      </a:cubicBezTo>
                      <a:cubicBezTo>
                        <a:pt x="439" y="1217"/>
                        <a:pt x="462" y="1200"/>
                        <a:pt x="466" y="1186"/>
                      </a:cubicBezTo>
                      <a:cubicBezTo>
                        <a:pt x="467" y="1183"/>
                        <a:pt x="467" y="1180"/>
                        <a:pt x="467" y="1177"/>
                      </a:cubicBezTo>
                      <a:cubicBezTo>
                        <a:pt x="466" y="1171"/>
                        <a:pt x="464" y="1166"/>
                        <a:pt x="459" y="1161"/>
                      </a:cubicBezTo>
                      <a:cubicBezTo>
                        <a:pt x="454" y="1157"/>
                        <a:pt x="448" y="1154"/>
                        <a:pt x="441" y="1155"/>
                      </a:cubicBezTo>
                      <a:cubicBezTo>
                        <a:pt x="433" y="1155"/>
                        <a:pt x="426" y="1158"/>
                        <a:pt x="420" y="1164"/>
                      </a:cubicBezTo>
                      <a:cubicBezTo>
                        <a:pt x="415" y="1169"/>
                        <a:pt x="412" y="1176"/>
                        <a:pt x="412" y="1184"/>
                      </a:cubicBezTo>
                      <a:cubicBezTo>
                        <a:pt x="411" y="1192"/>
                        <a:pt x="414" y="1199"/>
                        <a:pt x="421" y="1203"/>
                      </a:cubicBezTo>
                      <a:cubicBezTo>
                        <a:pt x="426" y="1205"/>
                        <a:pt x="432" y="1206"/>
                        <a:pt x="437" y="1203"/>
                      </a:cubicBezTo>
                      <a:cubicBezTo>
                        <a:pt x="437" y="1204"/>
                        <a:pt x="436" y="1204"/>
                        <a:pt x="436" y="1204"/>
                      </a:cubicBezTo>
                      <a:cubicBezTo>
                        <a:pt x="426" y="1206"/>
                        <a:pt x="421" y="1195"/>
                        <a:pt x="430" y="1192"/>
                      </a:cubicBezTo>
                      <a:cubicBezTo>
                        <a:pt x="434" y="1191"/>
                        <a:pt x="442" y="1195"/>
                        <a:pt x="447" y="1185"/>
                      </a:cubicBezTo>
                      <a:cubicBezTo>
                        <a:pt x="447" y="1189"/>
                        <a:pt x="446" y="1193"/>
                        <a:pt x="445" y="1196"/>
                      </a:cubicBezTo>
                      <a:cubicBezTo>
                        <a:pt x="444" y="1198"/>
                        <a:pt x="443" y="1199"/>
                        <a:pt x="442" y="1200"/>
                      </a:cubicBezTo>
                      <a:cubicBezTo>
                        <a:pt x="437" y="1206"/>
                        <a:pt x="428" y="1207"/>
                        <a:pt x="421" y="1203"/>
                      </a:cubicBezTo>
                      <a:cubicBezTo>
                        <a:pt x="413" y="1199"/>
                        <a:pt x="410" y="1192"/>
                        <a:pt x="410" y="1184"/>
                      </a:cubicBezTo>
                      <a:cubicBezTo>
                        <a:pt x="410" y="1175"/>
                        <a:pt x="413" y="1168"/>
                        <a:pt x="419" y="1163"/>
                      </a:cubicBezTo>
                      <a:cubicBezTo>
                        <a:pt x="425" y="1157"/>
                        <a:pt x="433" y="1153"/>
                        <a:pt x="441" y="1152"/>
                      </a:cubicBezTo>
                      <a:cubicBezTo>
                        <a:pt x="449" y="1152"/>
                        <a:pt x="456" y="1155"/>
                        <a:pt x="462" y="1160"/>
                      </a:cubicBezTo>
                      <a:cubicBezTo>
                        <a:pt x="466" y="1164"/>
                        <a:pt x="469" y="1170"/>
                        <a:pt x="470" y="1177"/>
                      </a:cubicBezTo>
                      <a:cubicBezTo>
                        <a:pt x="471" y="1180"/>
                        <a:pt x="471" y="1183"/>
                        <a:pt x="470" y="1187"/>
                      </a:cubicBezTo>
                      <a:cubicBezTo>
                        <a:pt x="469" y="1188"/>
                        <a:pt x="469" y="1188"/>
                        <a:pt x="469" y="1188"/>
                      </a:cubicBezTo>
                      <a:cubicBezTo>
                        <a:pt x="470" y="1188"/>
                        <a:pt x="470" y="1188"/>
                        <a:pt x="470" y="1188"/>
                      </a:cubicBezTo>
                      <a:cubicBezTo>
                        <a:pt x="471" y="1187"/>
                        <a:pt x="471" y="1187"/>
                        <a:pt x="471" y="1187"/>
                      </a:cubicBezTo>
                      <a:cubicBezTo>
                        <a:pt x="475" y="1184"/>
                        <a:pt x="480" y="1180"/>
                        <a:pt x="484" y="1177"/>
                      </a:cubicBezTo>
                      <a:cubicBezTo>
                        <a:pt x="496" y="1171"/>
                        <a:pt x="514" y="1165"/>
                        <a:pt x="527" y="1171"/>
                      </a:cubicBezTo>
                      <a:cubicBezTo>
                        <a:pt x="533" y="1174"/>
                        <a:pt x="536" y="1179"/>
                        <a:pt x="539" y="1185"/>
                      </a:cubicBezTo>
                      <a:cubicBezTo>
                        <a:pt x="539" y="1187"/>
                        <a:pt x="539" y="1187"/>
                        <a:pt x="539" y="1187"/>
                      </a:cubicBezTo>
                      <a:cubicBezTo>
                        <a:pt x="541" y="1194"/>
                        <a:pt x="541" y="1201"/>
                        <a:pt x="538" y="1207"/>
                      </a:cubicBezTo>
                      <a:cubicBezTo>
                        <a:pt x="535" y="1214"/>
                        <a:pt x="530" y="1219"/>
                        <a:pt x="524" y="1221"/>
                      </a:cubicBezTo>
                      <a:cubicBezTo>
                        <a:pt x="517" y="1224"/>
                        <a:pt x="509" y="1224"/>
                        <a:pt x="503" y="1219"/>
                      </a:cubicBezTo>
                      <a:cubicBezTo>
                        <a:pt x="499" y="1216"/>
                        <a:pt x="497" y="1213"/>
                        <a:pt x="497" y="1207"/>
                      </a:cubicBezTo>
                      <a:cubicBezTo>
                        <a:pt x="496" y="1202"/>
                        <a:pt x="498" y="1197"/>
                        <a:pt x="503" y="1193"/>
                      </a:cubicBezTo>
                      <a:cubicBezTo>
                        <a:pt x="505" y="1191"/>
                        <a:pt x="507" y="1191"/>
                        <a:pt x="510" y="1190"/>
                      </a:cubicBezTo>
                      <a:cubicBezTo>
                        <a:pt x="507" y="1191"/>
                        <a:pt x="505" y="1192"/>
                        <a:pt x="503" y="1193"/>
                      </a:cubicBezTo>
                      <a:cubicBezTo>
                        <a:pt x="499" y="1197"/>
                        <a:pt x="497" y="1202"/>
                        <a:pt x="497" y="1207"/>
                      </a:cubicBezTo>
                      <a:cubicBezTo>
                        <a:pt x="498" y="1212"/>
                        <a:pt x="500" y="1216"/>
                        <a:pt x="504" y="1219"/>
                      </a:cubicBezTo>
                      <a:cubicBezTo>
                        <a:pt x="510" y="1222"/>
                        <a:pt x="517" y="1223"/>
                        <a:pt x="523" y="1220"/>
                      </a:cubicBezTo>
                      <a:cubicBezTo>
                        <a:pt x="529" y="1217"/>
                        <a:pt x="533" y="1213"/>
                        <a:pt x="536" y="1207"/>
                      </a:cubicBezTo>
                      <a:cubicBezTo>
                        <a:pt x="539" y="1200"/>
                        <a:pt x="539" y="1193"/>
                        <a:pt x="536" y="1186"/>
                      </a:cubicBezTo>
                      <a:cubicBezTo>
                        <a:pt x="534" y="1181"/>
                        <a:pt x="531" y="1177"/>
                        <a:pt x="525" y="1174"/>
                      </a:cubicBezTo>
                      <a:cubicBezTo>
                        <a:pt x="513" y="1168"/>
                        <a:pt x="495" y="1175"/>
                        <a:pt x="484" y="1182"/>
                      </a:cubicBezTo>
                      <a:cubicBezTo>
                        <a:pt x="479" y="1186"/>
                        <a:pt x="473" y="1191"/>
                        <a:pt x="467" y="1197"/>
                      </a:cubicBezTo>
                      <a:cubicBezTo>
                        <a:pt x="468" y="1196"/>
                        <a:pt x="469" y="1196"/>
                        <a:pt x="470" y="1196"/>
                      </a:cubicBezTo>
                      <a:cubicBezTo>
                        <a:pt x="477" y="1194"/>
                        <a:pt x="485" y="1197"/>
                        <a:pt x="487" y="1203"/>
                      </a:cubicBezTo>
                      <a:cubicBezTo>
                        <a:pt x="490" y="1209"/>
                        <a:pt x="489" y="1216"/>
                        <a:pt x="482" y="1219"/>
                      </a:cubicBezTo>
                      <a:cubicBezTo>
                        <a:pt x="478" y="1221"/>
                        <a:pt x="474" y="1220"/>
                        <a:pt x="471" y="1217"/>
                      </a:cubicBezTo>
                      <a:cubicBezTo>
                        <a:pt x="467" y="1211"/>
                        <a:pt x="473" y="1204"/>
                        <a:pt x="477" y="1206"/>
                      </a:cubicBezTo>
                      <a:cubicBezTo>
                        <a:pt x="475" y="1206"/>
                        <a:pt x="473" y="1209"/>
                        <a:pt x="472" y="1211"/>
                      </a:cubicBezTo>
                      <a:cubicBezTo>
                        <a:pt x="472" y="1214"/>
                        <a:pt x="475" y="1217"/>
                        <a:pt x="479" y="1217"/>
                      </a:cubicBezTo>
                      <a:cubicBezTo>
                        <a:pt x="482" y="1216"/>
                        <a:pt x="484" y="1214"/>
                        <a:pt x="485" y="1212"/>
                      </a:cubicBezTo>
                      <a:cubicBezTo>
                        <a:pt x="487" y="1207"/>
                        <a:pt x="483" y="1202"/>
                        <a:pt x="479" y="1199"/>
                      </a:cubicBezTo>
                      <a:cubicBezTo>
                        <a:pt x="475" y="1198"/>
                        <a:pt x="471" y="1199"/>
                        <a:pt x="467" y="1200"/>
                      </a:cubicBezTo>
                      <a:cubicBezTo>
                        <a:pt x="454" y="1204"/>
                        <a:pt x="427" y="1236"/>
                        <a:pt x="422" y="1248"/>
                      </a:cubicBezTo>
                      <a:cubicBezTo>
                        <a:pt x="431" y="1238"/>
                        <a:pt x="444" y="1230"/>
                        <a:pt x="459" y="1226"/>
                      </a:cubicBezTo>
                      <a:cubicBezTo>
                        <a:pt x="494" y="1218"/>
                        <a:pt x="540" y="1235"/>
                        <a:pt x="545" y="1273"/>
                      </a:cubicBezTo>
                      <a:cubicBezTo>
                        <a:pt x="547" y="1286"/>
                        <a:pt x="541" y="1300"/>
                        <a:pt x="529" y="1305"/>
                      </a:cubicBezTo>
                      <a:cubicBezTo>
                        <a:pt x="519" y="1308"/>
                        <a:pt x="508" y="1305"/>
                        <a:pt x="503" y="1296"/>
                      </a:cubicBezTo>
                      <a:cubicBezTo>
                        <a:pt x="498" y="1288"/>
                        <a:pt x="499" y="1277"/>
                        <a:pt x="506" y="1270"/>
                      </a:cubicBezTo>
                      <a:cubicBezTo>
                        <a:pt x="510" y="1266"/>
                        <a:pt x="516" y="1265"/>
                        <a:pt x="522" y="1265"/>
                      </a:cubicBezTo>
                      <a:cubicBezTo>
                        <a:pt x="524" y="1266"/>
                        <a:pt x="526" y="1266"/>
                        <a:pt x="528" y="1267"/>
                      </a:cubicBezTo>
                      <a:cubicBezTo>
                        <a:pt x="532" y="1270"/>
                        <a:pt x="535" y="1275"/>
                        <a:pt x="536" y="1280"/>
                      </a:cubicBezTo>
                      <a:cubicBezTo>
                        <a:pt x="536" y="1289"/>
                        <a:pt x="530" y="1296"/>
                        <a:pt x="521" y="1297"/>
                      </a:cubicBezTo>
                      <a:cubicBezTo>
                        <a:pt x="512" y="1297"/>
                        <a:pt x="505" y="1291"/>
                        <a:pt x="504" y="1282"/>
                      </a:cubicBezTo>
                      <a:cubicBezTo>
                        <a:pt x="504" y="1277"/>
                        <a:pt x="506" y="1273"/>
                        <a:pt x="509" y="1270"/>
                      </a:cubicBezTo>
                      <a:cubicBezTo>
                        <a:pt x="508" y="1270"/>
                        <a:pt x="508" y="1271"/>
                        <a:pt x="507" y="1271"/>
                      </a:cubicBezTo>
                      <a:cubicBezTo>
                        <a:pt x="501" y="1278"/>
                        <a:pt x="500" y="1287"/>
                        <a:pt x="505" y="1295"/>
                      </a:cubicBezTo>
                      <a:cubicBezTo>
                        <a:pt x="510" y="1302"/>
                        <a:pt x="519" y="1304"/>
                        <a:pt x="527" y="1301"/>
                      </a:cubicBezTo>
                      <a:cubicBezTo>
                        <a:pt x="538" y="1297"/>
                        <a:pt x="543" y="1285"/>
                        <a:pt x="541" y="1274"/>
                      </a:cubicBezTo>
                      <a:cubicBezTo>
                        <a:pt x="536" y="1238"/>
                        <a:pt x="492" y="1224"/>
                        <a:pt x="461" y="1231"/>
                      </a:cubicBezTo>
                      <a:cubicBezTo>
                        <a:pt x="429" y="1240"/>
                        <a:pt x="411" y="1265"/>
                        <a:pt x="405" y="1296"/>
                      </a:cubicBezTo>
                      <a:cubicBezTo>
                        <a:pt x="393" y="1359"/>
                        <a:pt x="434" y="1410"/>
                        <a:pt x="485" y="1442"/>
                      </a:cubicBezTo>
                      <a:cubicBezTo>
                        <a:pt x="504" y="1453"/>
                        <a:pt x="519" y="1461"/>
                        <a:pt x="541" y="1465"/>
                      </a:cubicBezTo>
                      <a:cubicBezTo>
                        <a:pt x="562" y="1469"/>
                        <a:pt x="586" y="1468"/>
                        <a:pt x="602" y="1458"/>
                      </a:cubicBezTo>
                      <a:cubicBezTo>
                        <a:pt x="603" y="1458"/>
                        <a:pt x="603" y="1458"/>
                        <a:pt x="603" y="1458"/>
                      </a:cubicBezTo>
                      <a:cubicBezTo>
                        <a:pt x="591" y="1464"/>
                        <a:pt x="575" y="1464"/>
                        <a:pt x="564" y="1462"/>
                      </a:cubicBezTo>
                      <a:cubicBezTo>
                        <a:pt x="540" y="1457"/>
                        <a:pt x="512" y="1435"/>
                        <a:pt x="503" y="1412"/>
                      </a:cubicBezTo>
                      <a:cubicBezTo>
                        <a:pt x="505" y="1412"/>
                        <a:pt x="507" y="1411"/>
                        <a:pt x="508" y="1410"/>
                      </a:cubicBezTo>
                      <a:cubicBezTo>
                        <a:pt x="517" y="1432"/>
                        <a:pt x="541" y="1452"/>
                        <a:pt x="565" y="1458"/>
                      </a:cubicBezTo>
                      <a:cubicBezTo>
                        <a:pt x="580" y="1462"/>
                        <a:pt x="602" y="1461"/>
                        <a:pt x="612" y="1447"/>
                      </a:cubicBezTo>
                      <a:cubicBezTo>
                        <a:pt x="615" y="1443"/>
                        <a:pt x="617" y="1439"/>
                        <a:pt x="617" y="1434"/>
                      </a:cubicBezTo>
                      <a:cubicBezTo>
                        <a:pt x="617" y="1429"/>
                        <a:pt x="616" y="1425"/>
                        <a:pt x="612" y="1421"/>
                      </a:cubicBezTo>
                      <a:cubicBezTo>
                        <a:pt x="609" y="1418"/>
                        <a:pt x="605" y="1416"/>
                        <a:pt x="601" y="1416"/>
                      </a:cubicBezTo>
                      <a:cubicBezTo>
                        <a:pt x="597" y="1416"/>
                        <a:pt x="593" y="1417"/>
                        <a:pt x="590" y="1420"/>
                      </a:cubicBezTo>
                      <a:cubicBezTo>
                        <a:pt x="587" y="1423"/>
                        <a:pt x="586" y="1427"/>
                        <a:pt x="587" y="1431"/>
                      </a:cubicBezTo>
                      <a:cubicBezTo>
                        <a:pt x="588" y="1433"/>
                        <a:pt x="589" y="1434"/>
                        <a:pt x="590" y="1435"/>
                      </a:cubicBezTo>
                      <a:cubicBezTo>
                        <a:pt x="592" y="1436"/>
                        <a:pt x="594" y="1436"/>
                        <a:pt x="595" y="1436"/>
                      </a:cubicBezTo>
                      <a:cubicBezTo>
                        <a:pt x="597" y="1436"/>
                        <a:pt x="598" y="1435"/>
                        <a:pt x="599" y="1434"/>
                      </a:cubicBezTo>
                      <a:cubicBezTo>
                        <a:pt x="600" y="1434"/>
                        <a:pt x="600" y="1432"/>
                        <a:pt x="600" y="1431"/>
                      </a:cubicBezTo>
                      <a:cubicBezTo>
                        <a:pt x="600" y="1432"/>
                        <a:pt x="600" y="1434"/>
                        <a:pt x="599" y="1434"/>
                      </a:cubicBezTo>
                      <a:cubicBezTo>
                        <a:pt x="598" y="1435"/>
                        <a:pt x="597" y="1436"/>
                        <a:pt x="595" y="1436"/>
                      </a:cubicBezTo>
                      <a:cubicBezTo>
                        <a:pt x="593" y="1436"/>
                        <a:pt x="592" y="1436"/>
                        <a:pt x="590" y="1435"/>
                      </a:cubicBezTo>
                      <a:cubicBezTo>
                        <a:pt x="589" y="1434"/>
                        <a:pt x="588" y="1433"/>
                        <a:pt x="587" y="1431"/>
                      </a:cubicBezTo>
                      <a:cubicBezTo>
                        <a:pt x="586" y="1427"/>
                        <a:pt x="587" y="1423"/>
                        <a:pt x="589" y="1420"/>
                      </a:cubicBezTo>
                      <a:cubicBezTo>
                        <a:pt x="592" y="1416"/>
                        <a:pt x="596" y="1415"/>
                        <a:pt x="601" y="1415"/>
                      </a:cubicBezTo>
                      <a:cubicBezTo>
                        <a:pt x="606" y="1415"/>
                        <a:pt x="610" y="1417"/>
                        <a:pt x="613" y="1420"/>
                      </a:cubicBezTo>
                      <a:cubicBezTo>
                        <a:pt x="617" y="1424"/>
                        <a:pt x="619" y="1429"/>
                        <a:pt x="619" y="1434"/>
                      </a:cubicBezTo>
                      <a:cubicBezTo>
                        <a:pt x="619" y="1438"/>
                        <a:pt x="618" y="1441"/>
                        <a:pt x="617" y="1443"/>
                      </a:cubicBezTo>
                      <a:cubicBezTo>
                        <a:pt x="618" y="1441"/>
                        <a:pt x="619" y="1439"/>
                        <a:pt x="620" y="1437"/>
                      </a:cubicBezTo>
                      <a:cubicBezTo>
                        <a:pt x="625" y="1424"/>
                        <a:pt x="624" y="1412"/>
                        <a:pt x="622" y="1399"/>
                      </a:cubicBezTo>
                      <a:cubicBezTo>
                        <a:pt x="618" y="1383"/>
                        <a:pt x="612" y="1373"/>
                        <a:pt x="602" y="1359"/>
                      </a:cubicBezTo>
                      <a:cubicBezTo>
                        <a:pt x="584" y="1336"/>
                        <a:pt x="557" y="1313"/>
                        <a:pt x="557" y="1281"/>
                      </a:cubicBezTo>
                      <a:cubicBezTo>
                        <a:pt x="557" y="1276"/>
                        <a:pt x="558" y="1271"/>
                        <a:pt x="559" y="1267"/>
                      </a:cubicBezTo>
                      <a:cubicBezTo>
                        <a:pt x="560" y="1262"/>
                        <a:pt x="563" y="1257"/>
                        <a:pt x="565" y="1251"/>
                      </a:cubicBezTo>
                      <a:cubicBezTo>
                        <a:pt x="568" y="1238"/>
                        <a:pt x="560" y="1230"/>
                        <a:pt x="552" y="1230"/>
                      </a:cubicBezTo>
                      <a:cubicBezTo>
                        <a:pt x="549" y="1230"/>
                        <a:pt x="546" y="1232"/>
                        <a:pt x="544" y="1234"/>
                      </a:cubicBezTo>
                      <a:cubicBezTo>
                        <a:pt x="542" y="1237"/>
                        <a:pt x="542" y="1240"/>
                        <a:pt x="544" y="1242"/>
                      </a:cubicBezTo>
                      <a:cubicBezTo>
                        <a:pt x="545" y="1245"/>
                        <a:pt x="550" y="1246"/>
                        <a:pt x="552" y="1244"/>
                      </a:cubicBezTo>
                      <a:cubicBezTo>
                        <a:pt x="554" y="1242"/>
                        <a:pt x="554" y="1240"/>
                        <a:pt x="553" y="1237"/>
                      </a:cubicBezTo>
                      <a:cubicBezTo>
                        <a:pt x="555" y="1239"/>
                        <a:pt x="555" y="1243"/>
                        <a:pt x="554" y="1245"/>
                      </a:cubicBezTo>
                      <a:cubicBezTo>
                        <a:pt x="552" y="1247"/>
                        <a:pt x="550" y="1248"/>
                        <a:pt x="547" y="1247"/>
                      </a:cubicBezTo>
                      <a:cubicBezTo>
                        <a:pt x="539" y="1245"/>
                        <a:pt x="538" y="1235"/>
                        <a:pt x="544" y="1230"/>
                      </a:cubicBezTo>
                      <a:cubicBezTo>
                        <a:pt x="547" y="1228"/>
                        <a:pt x="552" y="1227"/>
                        <a:pt x="557" y="1228"/>
                      </a:cubicBezTo>
                      <a:cubicBezTo>
                        <a:pt x="564" y="1230"/>
                        <a:pt x="568" y="1238"/>
                        <a:pt x="567" y="1247"/>
                      </a:cubicBezTo>
                      <a:cubicBezTo>
                        <a:pt x="569" y="1244"/>
                        <a:pt x="570" y="1242"/>
                        <a:pt x="571" y="1239"/>
                      </a:cubicBezTo>
                      <a:cubicBezTo>
                        <a:pt x="573" y="1234"/>
                        <a:pt x="572" y="1228"/>
                        <a:pt x="567" y="1223"/>
                      </a:cubicBezTo>
                      <a:cubicBezTo>
                        <a:pt x="561" y="1216"/>
                        <a:pt x="550" y="1216"/>
                        <a:pt x="542" y="1222"/>
                      </a:cubicBezTo>
                      <a:cubicBezTo>
                        <a:pt x="537" y="1226"/>
                        <a:pt x="533" y="1230"/>
                        <a:pt x="525" y="1231"/>
                      </a:cubicBezTo>
                      <a:cubicBezTo>
                        <a:pt x="519" y="1231"/>
                        <a:pt x="513" y="1229"/>
                        <a:pt x="509" y="1223"/>
                      </a:cubicBezTo>
                      <a:cubicBezTo>
                        <a:pt x="526" y="1232"/>
                        <a:pt x="530" y="1217"/>
                        <a:pt x="543" y="1211"/>
                      </a:cubicBezTo>
                      <a:cubicBezTo>
                        <a:pt x="550" y="1208"/>
                        <a:pt x="559" y="1207"/>
                        <a:pt x="565" y="1212"/>
                      </a:cubicBezTo>
                      <a:cubicBezTo>
                        <a:pt x="571" y="1216"/>
                        <a:pt x="577" y="1226"/>
                        <a:pt x="573" y="1236"/>
                      </a:cubicBezTo>
                      <a:cubicBezTo>
                        <a:pt x="574" y="1235"/>
                        <a:pt x="574" y="1235"/>
                        <a:pt x="574" y="1234"/>
                      </a:cubicBezTo>
                      <a:cubicBezTo>
                        <a:pt x="584" y="1221"/>
                        <a:pt x="597" y="1214"/>
                        <a:pt x="613" y="1215"/>
                      </a:cubicBezTo>
                      <a:cubicBezTo>
                        <a:pt x="617" y="1216"/>
                        <a:pt x="620" y="1216"/>
                        <a:pt x="623" y="1217"/>
                      </a:cubicBezTo>
                      <a:cubicBezTo>
                        <a:pt x="622" y="1218"/>
                        <a:pt x="622" y="1219"/>
                        <a:pt x="622" y="1219"/>
                      </a:cubicBezTo>
                      <a:cubicBezTo>
                        <a:pt x="619" y="1219"/>
                        <a:pt x="616" y="1218"/>
                        <a:pt x="613" y="1218"/>
                      </a:cubicBezTo>
                      <a:cubicBezTo>
                        <a:pt x="597" y="1218"/>
                        <a:pt x="586" y="1224"/>
                        <a:pt x="577" y="1237"/>
                      </a:cubicBezTo>
                      <a:cubicBezTo>
                        <a:pt x="576" y="1238"/>
                        <a:pt x="575" y="1239"/>
                        <a:pt x="574" y="1241"/>
                      </a:cubicBezTo>
                      <a:cubicBezTo>
                        <a:pt x="578" y="1237"/>
                        <a:pt x="583" y="1234"/>
                        <a:pt x="589" y="1233"/>
                      </a:cubicBezTo>
                      <a:cubicBezTo>
                        <a:pt x="593" y="1232"/>
                        <a:pt x="596" y="1232"/>
                        <a:pt x="600" y="1233"/>
                      </a:cubicBezTo>
                      <a:cubicBezTo>
                        <a:pt x="604" y="1234"/>
                        <a:pt x="606" y="1235"/>
                        <a:pt x="609" y="1238"/>
                      </a:cubicBezTo>
                      <a:cubicBezTo>
                        <a:pt x="616" y="1243"/>
                        <a:pt x="618" y="1254"/>
                        <a:pt x="612" y="1260"/>
                      </a:cubicBezTo>
                      <a:cubicBezTo>
                        <a:pt x="609" y="1263"/>
                        <a:pt x="605" y="1265"/>
                        <a:pt x="602" y="1265"/>
                      </a:cubicBezTo>
                      <a:cubicBezTo>
                        <a:pt x="600" y="1265"/>
                        <a:pt x="598" y="1264"/>
                        <a:pt x="596" y="1263"/>
                      </a:cubicBezTo>
                      <a:cubicBezTo>
                        <a:pt x="593" y="1262"/>
                        <a:pt x="591" y="1259"/>
                        <a:pt x="590" y="1256"/>
                      </a:cubicBezTo>
                      <a:cubicBezTo>
                        <a:pt x="590" y="1255"/>
                        <a:pt x="590" y="1253"/>
                        <a:pt x="590" y="1252"/>
                      </a:cubicBezTo>
                      <a:cubicBezTo>
                        <a:pt x="590" y="1251"/>
                        <a:pt x="591" y="1250"/>
                        <a:pt x="591" y="1249"/>
                      </a:cubicBezTo>
                      <a:cubicBezTo>
                        <a:pt x="592" y="1247"/>
                        <a:pt x="595" y="1245"/>
                        <a:pt x="598" y="1245"/>
                      </a:cubicBezTo>
                      <a:cubicBezTo>
                        <a:pt x="599" y="1245"/>
                        <a:pt x="601" y="1246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1" y="1246"/>
                        <a:pt x="599" y="1246"/>
                        <a:pt x="598" y="1246"/>
                      </a:cubicBezTo>
                      <a:cubicBezTo>
                        <a:pt x="595" y="1246"/>
                        <a:pt x="593" y="1247"/>
                        <a:pt x="592" y="1249"/>
                      </a:cubicBezTo>
                      <a:cubicBezTo>
                        <a:pt x="592" y="1250"/>
                        <a:pt x="591" y="1251"/>
                        <a:pt x="591" y="1252"/>
                      </a:cubicBezTo>
                      <a:cubicBezTo>
                        <a:pt x="591" y="1253"/>
                        <a:pt x="591" y="1254"/>
                        <a:pt x="592" y="1256"/>
                      </a:cubicBezTo>
                      <a:cubicBezTo>
                        <a:pt x="593" y="1258"/>
                        <a:pt x="595" y="1260"/>
                        <a:pt x="597" y="1262"/>
                      </a:cubicBezTo>
                      <a:cubicBezTo>
                        <a:pt x="599" y="1262"/>
                        <a:pt x="600" y="1263"/>
                        <a:pt x="602" y="1263"/>
                      </a:cubicBezTo>
                      <a:cubicBezTo>
                        <a:pt x="605" y="1262"/>
                        <a:pt x="608" y="1261"/>
                        <a:pt x="610" y="1259"/>
                      </a:cubicBezTo>
                      <a:cubicBezTo>
                        <a:pt x="615" y="1253"/>
                        <a:pt x="613" y="1245"/>
                        <a:pt x="607" y="1240"/>
                      </a:cubicBezTo>
                      <a:cubicBezTo>
                        <a:pt x="605" y="1238"/>
                        <a:pt x="602" y="1237"/>
                        <a:pt x="599" y="1237"/>
                      </a:cubicBezTo>
                      <a:cubicBezTo>
                        <a:pt x="596" y="1236"/>
                        <a:pt x="593" y="1236"/>
                        <a:pt x="590" y="1237"/>
                      </a:cubicBezTo>
                      <a:cubicBezTo>
                        <a:pt x="587" y="1238"/>
                        <a:pt x="584" y="1239"/>
                        <a:pt x="581" y="1241"/>
                      </a:cubicBezTo>
                      <a:cubicBezTo>
                        <a:pt x="577" y="1244"/>
                        <a:pt x="573" y="1247"/>
                        <a:pt x="570" y="1252"/>
                      </a:cubicBezTo>
                      <a:cubicBezTo>
                        <a:pt x="565" y="1261"/>
                        <a:pt x="562" y="1271"/>
                        <a:pt x="562" y="1281"/>
                      </a:cubicBezTo>
                      <a:cubicBezTo>
                        <a:pt x="562" y="1307"/>
                        <a:pt x="583" y="1328"/>
                        <a:pt x="599" y="1349"/>
                      </a:cubicBezTo>
                      <a:cubicBezTo>
                        <a:pt x="597" y="1345"/>
                        <a:pt x="594" y="1341"/>
                        <a:pt x="592" y="1337"/>
                      </a:cubicBezTo>
                      <a:cubicBezTo>
                        <a:pt x="586" y="1324"/>
                        <a:pt x="587" y="1305"/>
                        <a:pt x="600" y="1297"/>
                      </a:cubicBezTo>
                      <a:cubicBezTo>
                        <a:pt x="608" y="1291"/>
                        <a:pt x="618" y="1290"/>
                        <a:pt x="621" y="1280"/>
                      </a:cubicBezTo>
                      <a:cubicBezTo>
                        <a:pt x="628" y="1284"/>
                        <a:pt x="629" y="1297"/>
                        <a:pt x="621" y="1306"/>
                      </a:cubicBezTo>
                      <a:cubicBezTo>
                        <a:pt x="613" y="1315"/>
                        <a:pt x="595" y="1321"/>
                        <a:pt x="598" y="1336"/>
                      </a:cubicBezTo>
                      <a:cubicBezTo>
                        <a:pt x="599" y="1345"/>
                        <a:pt x="606" y="1352"/>
                        <a:pt x="605" y="1356"/>
                      </a:cubicBezTo>
                      <a:cubicBezTo>
                        <a:pt x="604" y="1355"/>
                        <a:pt x="604" y="1355"/>
                        <a:pt x="604" y="1355"/>
                      </a:cubicBezTo>
                      <a:cubicBezTo>
                        <a:pt x="605" y="1356"/>
                        <a:pt x="605" y="1356"/>
                        <a:pt x="606" y="1357"/>
                      </a:cubicBezTo>
                      <a:cubicBezTo>
                        <a:pt x="616" y="1371"/>
                        <a:pt x="622" y="1381"/>
                        <a:pt x="625" y="1398"/>
                      </a:cubicBezTo>
                      <a:cubicBezTo>
                        <a:pt x="628" y="1412"/>
                        <a:pt x="628" y="1424"/>
                        <a:pt x="622" y="1438"/>
                      </a:cubicBezTo>
                      <a:cubicBezTo>
                        <a:pt x="618" y="1447"/>
                        <a:pt x="611" y="1455"/>
                        <a:pt x="603" y="1460"/>
                      </a:cubicBezTo>
                      <a:cubicBezTo>
                        <a:pt x="586" y="1470"/>
                        <a:pt x="562" y="1472"/>
                        <a:pt x="540" y="1468"/>
                      </a:cubicBezTo>
                      <a:cubicBezTo>
                        <a:pt x="531" y="1466"/>
                        <a:pt x="523" y="1464"/>
                        <a:pt x="515" y="1461"/>
                      </a:cubicBezTo>
                      <a:cubicBezTo>
                        <a:pt x="500" y="1456"/>
                        <a:pt x="488" y="1447"/>
                        <a:pt x="472" y="1445"/>
                      </a:cubicBezTo>
                      <a:cubicBezTo>
                        <a:pt x="465" y="1445"/>
                        <a:pt x="456" y="1445"/>
                        <a:pt x="451" y="1449"/>
                      </a:cubicBezTo>
                      <a:cubicBezTo>
                        <a:pt x="447" y="1452"/>
                        <a:pt x="444" y="1458"/>
                        <a:pt x="447" y="1462"/>
                      </a:cubicBezTo>
                      <a:cubicBezTo>
                        <a:pt x="448" y="1463"/>
                        <a:pt x="450" y="1464"/>
                        <a:pt x="452" y="1463"/>
                      </a:cubicBezTo>
                      <a:cubicBezTo>
                        <a:pt x="453" y="1462"/>
                        <a:pt x="454" y="1461"/>
                        <a:pt x="454" y="1460"/>
                      </a:cubicBezTo>
                      <a:cubicBezTo>
                        <a:pt x="453" y="1458"/>
                        <a:pt x="453" y="1458"/>
                        <a:pt x="452" y="1457"/>
                      </a:cubicBezTo>
                      <a:cubicBezTo>
                        <a:pt x="451" y="1457"/>
                        <a:pt x="449" y="1457"/>
                        <a:pt x="449" y="1459"/>
                      </a:cubicBezTo>
                      <a:cubicBezTo>
                        <a:pt x="449" y="1460"/>
                        <a:pt x="449" y="1460"/>
                        <a:pt x="450" y="1461"/>
                      </a:cubicBezTo>
                      <a:cubicBezTo>
                        <a:pt x="449" y="1461"/>
                        <a:pt x="448" y="1460"/>
                        <a:pt x="448" y="1459"/>
                      </a:cubicBezTo>
                      <a:cubicBezTo>
                        <a:pt x="447" y="1458"/>
                        <a:pt x="448" y="1456"/>
                        <a:pt x="450" y="1455"/>
                      </a:cubicBezTo>
                      <a:cubicBezTo>
                        <a:pt x="452" y="1454"/>
                        <a:pt x="455" y="1455"/>
                        <a:pt x="456" y="1457"/>
                      </a:cubicBezTo>
                      <a:cubicBezTo>
                        <a:pt x="457" y="1459"/>
                        <a:pt x="457" y="1461"/>
                        <a:pt x="457" y="1463"/>
                      </a:cubicBezTo>
                      <a:cubicBezTo>
                        <a:pt x="456" y="1465"/>
                        <a:pt x="454" y="1466"/>
                        <a:pt x="452" y="1467"/>
                      </a:cubicBezTo>
                      <a:cubicBezTo>
                        <a:pt x="450" y="1467"/>
                        <a:pt x="447" y="1467"/>
                        <a:pt x="445" y="1464"/>
                      </a:cubicBezTo>
                      <a:cubicBezTo>
                        <a:pt x="442" y="1460"/>
                        <a:pt x="444" y="1455"/>
                        <a:pt x="447" y="1451"/>
                      </a:cubicBezTo>
                      <a:cubicBezTo>
                        <a:pt x="449" y="1449"/>
                        <a:pt x="451" y="1447"/>
                        <a:pt x="453" y="1446"/>
                      </a:cubicBezTo>
                      <a:cubicBezTo>
                        <a:pt x="443" y="1449"/>
                        <a:pt x="437" y="1456"/>
                        <a:pt x="434" y="1466"/>
                      </a:cubicBezTo>
                      <a:cubicBezTo>
                        <a:pt x="432" y="1471"/>
                        <a:pt x="432" y="1477"/>
                        <a:pt x="436" y="1483"/>
                      </a:cubicBezTo>
                      <a:cubicBezTo>
                        <a:pt x="436" y="1483"/>
                        <a:pt x="436" y="1483"/>
                        <a:pt x="436" y="1483"/>
                      </a:cubicBezTo>
                      <a:cubicBezTo>
                        <a:pt x="434" y="1477"/>
                        <a:pt x="436" y="1471"/>
                        <a:pt x="445" y="1472"/>
                      </a:cubicBezTo>
                      <a:cubicBezTo>
                        <a:pt x="450" y="1473"/>
                        <a:pt x="458" y="1483"/>
                        <a:pt x="469" y="1473"/>
                      </a:cubicBezTo>
                      <a:close/>
                      <a:moveTo>
                        <a:pt x="108" y="1506"/>
                      </a:moveTo>
                      <a:cubicBezTo>
                        <a:pt x="135" y="1516"/>
                        <a:pt x="155" y="1504"/>
                        <a:pt x="169" y="1504"/>
                      </a:cubicBezTo>
                      <a:cubicBezTo>
                        <a:pt x="184" y="1504"/>
                        <a:pt x="183" y="1522"/>
                        <a:pt x="167" y="1525"/>
                      </a:cubicBezTo>
                      <a:cubicBezTo>
                        <a:pt x="149" y="1529"/>
                        <a:pt x="126" y="1519"/>
                        <a:pt x="108" y="1506"/>
                      </a:cubicBezTo>
                      <a:close/>
                      <a:moveTo>
                        <a:pt x="190" y="1626"/>
                      </a:moveTo>
                      <a:cubicBezTo>
                        <a:pt x="192" y="1638"/>
                        <a:pt x="184" y="1664"/>
                        <a:pt x="171" y="1674"/>
                      </a:cubicBezTo>
                      <a:cubicBezTo>
                        <a:pt x="158" y="1683"/>
                        <a:pt x="148" y="1675"/>
                        <a:pt x="160" y="1662"/>
                      </a:cubicBezTo>
                      <a:cubicBezTo>
                        <a:pt x="169" y="1652"/>
                        <a:pt x="188" y="1640"/>
                        <a:pt x="190" y="1626"/>
                      </a:cubicBezTo>
                      <a:close/>
                      <a:moveTo>
                        <a:pt x="266" y="1511"/>
                      </a:moveTo>
                      <a:cubicBezTo>
                        <a:pt x="264" y="1510"/>
                        <a:pt x="262" y="1510"/>
                        <a:pt x="260" y="1511"/>
                      </a:cubicBezTo>
                      <a:cubicBezTo>
                        <a:pt x="259" y="1512"/>
                        <a:pt x="258" y="1515"/>
                        <a:pt x="260" y="1516"/>
                      </a:cubicBezTo>
                      <a:cubicBezTo>
                        <a:pt x="261" y="1518"/>
                        <a:pt x="264" y="1518"/>
                        <a:pt x="265" y="1517"/>
                      </a:cubicBezTo>
                      <a:cubicBezTo>
                        <a:pt x="267" y="1515"/>
                        <a:pt x="267" y="1513"/>
                        <a:pt x="266" y="1511"/>
                      </a:cubicBezTo>
                      <a:close/>
                      <a:moveTo>
                        <a:pt x="217" y="1555"/>
                      </a:moveTo>
                      <a:cubicBezTo>
                        <a:pt x="213" y="1546"/>
                        <a:pt x="225" y="1542"/>
                        <a:pt x="229" y="1540"/>
                      </a:cubicBezTo>
                      <a:cubicBezTo>
                        <a:pt x="232" y="1539"/>
                        <a:pt x="234" y="1537"/>
                        <a:pt x="234" y="1534"/>
                      </a:cubicBezTo>
                      <a:cubicBezTo>
                        <a:pt x="236" y="1538"/>
                        <a:pt x="235" y="1547"/>
                        <a:pt x="234" y="1551"/>
                      </a:cubicBezTo>
                      <a:cubicBezTo>
                        <a:pt x="231" y="1557"/>
                        <a:pt x="226" y="1561"/>
                        <a:pt x="219" y="1557"/>
                      </a:cubicBezTo>
                      <a:cubicBezTo>
                        <a:pt x="222" y="1556"/>
                        <a:pt x="226" y="1553"/>
                        <a:pt x="227" y="1549"/>
                      </a:cubicBezTo>
                      <a:cubicBezTo>
                        <a:pt x="226" y="1551"/>
                        <a:pt x="221" y="1554"/>
                        <a:pt x="217" y="1555"/>
                      </a:cubicBezTo>
                      <a:close/>
                      <a:moveTo>
                        <a:pt x="270" y="1532"/>
                      </a:moveTo>
                      <a:cubicBezTo>
                        <a:pt x="267" y="1529"/>
                        <a:pt x="262" y="1529"/>
                        <a:pt x="259" y="1532"/>
                      </a:cubicBezTo>
                      <a:cubicBezTo>
                        <a:pt x="256" y="1534"/>
                        <a:pt x="255" y="1539"/>
                        <a:pt x="258" y="1542"/>
                      </a:cubicBezTo>
                      <a:cubicBezTo>
                        <a:pt x="261" y="1545"/>
                        <a:pt x="266" y="1546"/>
                        <a:pt x="269" y="1543"/>
                      </a:cubicBezTo>
                      <a:cubicBezTo>
                        <a:pt x="272" y="1540"/>
                        <a:pt x="272" y="1536"/>
                        <a:pt x="270" y="1532"/>
                      </a:cubicBezTo>
                      <a:close/>
                      <a:moveTo>
                        <a:pt x="270" y="1520"/>
                      </a:moveTo>
                      <a:cubicBezTo>
                        <a:pt x="268" y="1518"/>
                        <a:pt x="265" y="1518"/>
                        <a:pt x="263" y="1520"/>
                      </a:cubicBezTo>
                      <a:cubicBezTo>
                        <a:pt x="261" y="1521"/>
                        <a:pt x="261" y="1524"/>
                        <a:pt x="262" y="1527"/>
                      </a:cubicBezTo>
                      <a:cubicBezTo>
                        <a:pt x="264" y="1529"/>
                        <a:pt x="267" y="1529"/>
                        <a:pt x="269" y="1527"/>
                      </a:cubicBezTo>
                      <a:cubicBezTo>
                        <a:pt x="271" y="1525"/>
                        <a:pt x="272" y="1522"/>
                        <a:pt x="270" y="1520"/>
                      </a:cubicBezTo>
                      <a:close/>
                      <a:moveTo>
                        <a:pt x="192" y="1606"/>
                      </a:moveTo>
                      <a:cubicBezTo>
                        <a:pt x="192" y="1603"/>
                        <a:pt x="191" y="1600"/>
                        <a:pt x="190" y="1598"/>
                      </a:cubicBezTo>
                      <a:cubicBezTo>
                        <a:pt x="187" y="1595"/>
                        <a:pt x="183" y="1593"/>
                        <a:pt x="178" y="1595"/>
                      </a:cubicBezTo>
                      <a:cubicBezTo>
                        <a:pt x="173" y="1597"/>
                        <a:pt x="171" y="1602"/>
                        <a:pt x="172" y="1606"/>
                      </a:cubicBezTo>
                      <a:cubicBezTo>
                        <a:pt x="173" y="1614"/>
                        <a:pt x="179" y="1613"/>
                        <a:pt x="183" y="1616"/>
                      </a:cubicBezTo>
                      <a:cubicBezTo>
                        <a:pt x="187" y="1620"/>
                        <a:pt x="188" y="1627"/>
                        <a:pt x="184" y="1633"/>
                      </a:cubicBezTo>
                      <a:cubicBezTo>
                        <a:pt x="181" y="1640"/>
                        <a:pt x="174" y="1645"/>
                        <a:pt x="165" y="1643"/>
                      </a:cubicBezTo>
                      <a:cubicBezTo>
                        <a:pt x="161" y="1642"/>
                        <a:pt x="156" y="1639"/>
                        <a:pt x="157" y="1634"/>
                      </a:cubicBezTo>
                      <a:cubicBezTo>
                        <a:pt x="161" y="1637"/>
                        <a:pt x="168" y="1636"/>
                        <a:pt x="169" y="1630"/>
                      </a:cubicBezTo>
                      <a:cubicBezTo>
                        <a:pt x="169" y="1626"/>
                        <a:pt x="166" y="1619"/>
                        <a:pt x="163" y="1612"/>
                      </a:cubicBezTo>
                      <a:cubicBezTo>
                        <a:pt x="160" y="1604"/>
                        <a:pt x="159" y="1597"/>
                        <a:pt x="161" y="1590"/>
                      </a:cubicBezTo>
                      <a:cubicBezTo>
                        <a:pt x="164" y="1577"/>
                        <a:pt x="180" y="1571"/>
                        <a:pt x="192" y="1577"/>
                      </a:cubicBezTo>
                      <a:cubicBezTo>
                        <a:pt x="198" y="1580"/>
                        <a:pt x="202" y="1586"/>
                        <a:pt x="204" y="1592"/>
                      </a:cubicBezTo>
                      <a:cubicBezTo>
                        <a:pt x="206" y="1599"/>
                        <a:pt x="208" y="1618"/>
                        <a:pt x="215" y="1624"/>
                      </a:cubicBezTo>
                      <a:cubicBezTo>
                        <a:pt x="221" y="1628"/>
                        <a:pt x="226" y="1626"/>
                        <a:pt x="228" y="1621"/>
                      </a:cubicBezTo>
                      <a:cubicBezTo>
                        <a:pt x="232" y="1625"/>
                        <a:pt x="229" y="1633"/>
                        <a:pt x="224" y="1636"/>
                      </a:cubicBezTo>
                      <a:cubicBezTo>
                        <a:pt x="214" y="1642"/>
                        <a:pt x="198" y="1638"/>
                        <a:pt x="192" y="1624"/>
                      </a:cubicBezTo>
                      <a:cubicBezTo>
                        <a:pt x="190" y="1619"/>
                        <a:pt x="191" y="1614"/>
                        <a:pt x="192" y="1606"/>
                      </a:cubicBezTo>
                      <a:close/>
                      <a:moveTo>
                        <a:pt x="96" y="1695"/>
                      </a:moveTo>
                      <a:cubicBezTo>
                        <a:pt x="94" y="1694"/>
                        <a:pt x="94" y="1691"/>
                        <a:pt x="95" y="1689"/>
                      </a:cubicBezTo>
                      <a:cubicBezTo>
                        <a:pt x="97" y="1688"/>
                        <a:pt x="100" y="1687"/>
                        <a:pt x="101" y="1689"/>
                      </a:cubicBezTo>
                      <a:cubicBezTo>
                        <a:pt x="103" y="1690"/>
                        <a:pt x="103" y="1693"/>
                        <a:pt x="102" y="1695"/>
                      </a:cubicBezTo>
                      <a:cubicBezTo>
                        <a:pt x="100" y="1697"/>
                        <a:pt x="98" y="1697"/>
                        <a:pt x="96" y="1695"/>
                      </a:cubicBezTo>
                      <a:close/>
                      <a:moveTo>
                        <a:pt x="88" y="1691"/>
                      </a:moveTo>
                      <a:cubicBezTo>
                        <a:pt x="87" y="1690"/>
                        <a:pt x="87" y="1688"/>
                        <a:pt x="88" y="1687"/>
                      </a:cubicBezTo>
                      <a:cubicBezTo>
                        <a:pt x="89" y="1686"/>
                        <a:pt x="91" y="1685"/>
                        <a:pt x="93" y="1687"/>
                      </a:cubicBezTo>
                      <a:cubicBezTo>
                        <a:pt x="94" y="1688"/>
                        <a:pt x="94" y="1690"/>
                        <a:pt x="93" y="1691"/>
                      </a:cubicBezTo>
                      <a:cubicBezTo>
                        <a:pt x="92" y="1693"/>
                        <a:pt x="90" y="1693"/>
                        <a:pt x="88" y="1691"/>
                      </a:cubicBezTo>
                      <a:close/>
                      <a:moveTo>
                        <a:pt x="106" y="1695"/>
                      </a:moveTo>
                      <a:cubicBezTo>
                        <a:pt x="104" y="1693"/>
                        <a:pt x="103" y="1689"/>
                        <a:pt x="106" y="1686"/>
                      </a:cubicBezTo>
                      <a:cubicBezTo>
                        <a:pt x="108" y="1683"/>
                        <a:pt x="112" y="1683"/>
                        <a:pt x="115" y="1685"/>
                      </a:cubicBezTo>
                      <a:cubicBezTo>
                        <a:pt x="117" y="1688"/>
                        <a:pt x="118" y="1692"/>
                        <a:pt x="115" y="1694"/>
                      </a:cubicBezTo>
                      <a:cubicBezTo>
                        <a:pt x="113" y="1697"/>
                        <a:pt x="109" y="1697"/>
                        <a:pt x="106" y="1695"/>
                      </a:cubicBezTo>
                      <a:close/>
                      <a:moveTo>
                        <a:pt x="190" y="1605"/>
                      </a:moveTo>
                      <a:cubicBezTo>
                        <a:pt x="190" y="1600"/>
                        <a:pt x="187" y="1596"/>
                        <a:pt x="182" y="1596"/>
                      </a:cubicBezTo>
                      <a:cubicBezTo>
                        <a:pt x="174" y="1596"/>
                        <a:pt x="172" y="1606"/>
                        <a:pt x="177" y="1611"/>
                      </a:cubicBezTo>
                      <a:cubicBezTo>
                        <a:pt x="181" y="1614"/>
                        <a:pt x="185" y="1614"/>
                        <a:pt x="188" y="1620"/>
                      </a:cubicBezTo>
                      <a:cubicBezTo>
                        <a:pt x="187" y="1613"/>
                        <a:pt x="190" y="1611"/>
                        <a:pt x="190" y="1605"/>
                      </a:cubicBezTo>
                      <a:close/>
                      <a:moveTo>
                        <a:pt x="179" y="1572"/>
                      </a:moveTo>
                      <a:cubicBezTo>
                        <a:pt x="171" y="1571"/>
                        <a:pt x="164" y="1578"/>
                        <a:pt x="161" y="1583"/>
                      </a:cubicBezTo>
                      <a:cubicBezTo>
                        <a:pt x="153" y="1581"/>
                        <a:pt x="151" y="1564"/>
                        <a:pt x="163" y="1560"/>
                      </a:cubicBezTo>
                      <a:cubicBezTo>
                        <a:pt x="171" y="1558"/>
                        <a:pt x="180" y="1564"/>
                        <a:pt x="179" y="1572"/>
                      </a:cubicBezTo>
                      <a:close/>
                      <a:moveTo>
                        <a:pt x="172" y="1695"/>
                      </a:moveTo>
                      <a:cubicBezTo>
                        <a:pt x="175" y="1680"/>
                        <a:pt x="194" y="1686"/>
                        <a:pt x="200" y="1687"/>
                      </a:cubicBezTo>
                      <a:cubicBezTo>
                        <a:pt x="206" y="1688"/>
                        <a:pt x="209" y="1687"/>
                        <a:pt x="213" y="1684"/>
                      </a:cubicBezTo>
                      <a:cubicBezTo>
                        <a:pt x="211" y="1690"/>
                        <a:pt x="202" y="1701"/>
                        <a:pt x="196" y="1705"/>
                      </a:cubicBezTo>
                      <a:cubicBezTo>
                        <a:pt x="188" y="1710"/>
                        <a:pt x="178" y="1710"/>
                        <a:pt x="172" y="1699"/>
                      </a:cubicBezTo>
                      <a:cubicBezTo>
                        <a:pt x="177" y="1701"/>
                        <a:pt x="185" y="1700"/>
                        <a:pt x="190" y="1697"/>
                      </a:cubicBezTo>
                      <a:cubicBezTo>
                        <a:pt x="187" y="1698"/>
                        <a:pt x="178" y="1698"/>
                        <a:pt x="172" y="1695"/>
                      </a:cubicBezTo>
                      <a:close/>
                      <a:moveTo>
                        <a:pt x="142" y="1562"/>
                      </a:moveTo>
                      <a:cubicBezTo>
                        <a:pt x="135" y="1594"/>
                        <a:pt x="111" y="1606"/>
                        <a:pt x="103" y="1619"/>
                      </a:cubicBezTo>
                      <a:cubicBezTo>
                        <a:pt x="94" y="1634"/>
                        <a:pt x="111" y="1644"/>
                        <a:pt x="124" y="1631"/>
                      </a:cubicBezTo>
                      <a:cubicBezTo>
                        <a:pt x="138" y="1616"/>
                        <a:pt x="144" y="1587"/>
                        <a:pt x="142" y="1562"/>
                      </a:cubicBezTo>
                      <a:close/>
                      <a:moveTo>
                        <a:pt x="249" y="1496"/>
                      </a:moveTo>
                      <a:cubicBezTo>
                        <a:pt x="250" y="1500"/>
                        <a:pt x="250" y="1503"/>
                        <a:pt x="249" y="1507"/>
                      </a:cubicBezTo>
                      <a:cubicBezTo>
                        <a:pt x="248" y="1519"/>
                        <a:pt x="241" y="1529"/>
                        <a:pt x="231" y="1536"/>
                      </a:cubicBezTo>
                      <a:cubicBezTo>
                        <a:pt x="218" y="1543"/>
                        <a:pt x="200" y="1542"/>
                        <a:pt x="191" y="1531"/>
                      </a:cubicBezTo>
                      <a:cubicBezTo>
                        <a:pt x="187" y="1526"/>
                        <a:pt x="185" y="1520"/>
                        <a:pt x="185" y="1514"/>
                      </a:cubicBezTo>
                      <a:cubicBezTo>
                        <a:pt x="185" y="1510"/>
                        <a:pt x="186" y="1507"/>
                        <a:pt x="189" y="1504"/>
                      </a:cubicBezTo>
                      <a:cubicBezTo>
                        <a:pt x="193" y="1500"/>
                        <a:pt x="199" y="1498"/>
                        <a:pt x="204" y="1500"/>
                      </a:cubicBezTo>
                      <a:cubicBezTo>
                        <a:pt x="207" y="1501"/>
                        <a:pt x="210" y="1504"/>
                        <a:pt x="212" y="1507"/>
                      </a:cubicBezTo>
                      <a:cubicBezTo>
                        <a:pt x="214" y="1514"/>
                        <a:pt x="211" y="1521"/>
                        <a:pt x="205" y="1524"/>
                      </a:cubicBezTo>
                      <a:cubicBezTo>
                        <a:pt x="198" y="1527"/>
                        <a:pt x="191" y="1524"/>
                        <a:pt x="188" y="1517"/>
                      </a:cubicBezTo>
                      <a:cubicBezTo>
                        <a:pt x="186" y="1512"/>
                        <a:pt x="187" y="1506"/>
                        <a:pt x="191" y="1503"/>
                      </a:cubicBezTo>
                      <a:cubicBezTo>
                        <a:pt x="191" y="1503"/>
                        <a:pt x="190" y="1503"/>
                        <a:pt x="190" y="1504"/>
                      </a:cubicBezTo>
                      <a:cubicBezTo>
                        <a:pt x="187" y="1507"/>
                        <a:pt x="186" y="1510"/>
                        <a:pt x="185" y="1514"/>
                      </a:cubicBezTo>
                      <a:cubicBezTo>
                        <a:pt x="185" y="1520"/>
                        <a:pt x="188" y="1526"/>
                        <a:pt x="191" y="1530"/>
                      </a:cubicBezTo>
                      <a:cubicBezTo>
                        <a:pt x="201" y="1541"/>
                        <a:pt x="218" y="1541"/>
                        <a:pt x="230" y="1534"/>
                      </a:cubicBezTo>
                      <a:cubicBezTo>
                        <a:pt x="240" y="1528"/>
                        <a:pt x="246" y="1516"/>
                        <a:pt x="247" y="1504"/>
                      </a:cubicBezTo>
                      <a:cubicBezTo>
                        <a:pt x="247" y="1501"/>
                        <a:pt x="247" y="1499"/>
                        <a:pt x="246" y="1496"/>
                      </a:cubicBezTo>
                      <a:lnTo>
                        <a:pt x="249" y="1496"/>
                      </a:lnTo>
                      <a:close/>
                      <a:moveTo>
                        <a:pt x="213" y="1459"/>
                      </a:moveTo>
                      <a:cubicBezTo>
                        <a:pt x="211" y="1445"/>
                        <a:pt x="217" y="1430"/>
                        <a:pt x="233" y="1423"/>
                      </a:cubicBezTo>
                      <a:cubicBezTo>
                        <a:pt x="239" y="1421"/>
                        <a:pt x="245" y="1420"/>
                        <a:pt x="251" y="1422"/>
                      </a:cubicBezTo>
                      <a:cubicBezTo>
                        <a:pt x="256" y="1423"/>
                        <a:pt x="260" y="1425"/>
                        <a:pt x="263" y="1429"/>
                      </a:cubicBezTo>
                      <a:cubicBezTo>
                        <a:pt x="267" y="1434"/>
                        <a:pt x="268" y="1441"/>
                        <a:pt x="266" y="1447"/>
                      </a:cubicBezTo>
                      <a:cubicBezTo>
                        <a:pt x="264" y="1450"/>
                        <a:pt x="262" y="1453"/>
                        <a:pt x="258" y="1454"/>
                      </a:cubicBezTo>
                      <a:cubicBezTo>
                        <a:pt x="253" y="1456"/>
                        <a:pt x="247" y="1455"/>
                        <a:pt x="243" y="1451"/>
                      </a:cubicBezTo>
                      <a:cubicBezTo>
                        <a:pt x="241" y="1449"/>
                        <a:pt x="240" y="1446"/>
                        <a:pt x="240" y="1443"/>
                      </a:cubicBezTo>
                      <a:cubicBezTo>
                        <a:pt x="239" y="1438"/>
                        <a:pt x="244" y="1432"/>
                        <a:pt x="250" y="1432"/>
                      </a:cubicBezTo>
                      <a:cubicBezTo>
                        <a:pt x="256" y="1432"/>
                        <a:pt x="261" y="1436"/>
                        <a:pt x="261" y="1442"/>
                      </a:cubicBezTo>
                      <a:cubicBezTo>
                        <a:pt x="262" y="1448"/>
                        <a:pt x="257" y="1453"/>
                        <a:pt x="251" y="1454"/>
                      </a:cubicBezTo>
                      <a:cubicBezTo>
                        <a:pt x="249" y="1454"/>
                        <a:pt x="247" y="1453"/>
                        <a:pt x="246" y="1453"/>
                      </a:cubicBezTo>
                      <a:cubicBezTo>
                        <a:pt x="246" y="1453"/>
                        <a:pt x="246" y="1453"/>
                        <a:pt x="246" y="1453"/>
                      </a:cubicBezTo>
                      <a:cubicBezTo>
                        <a:pt x="250" y="1455"/>
                        <a:pt x="254" y="1455"/>
                        <a:pt x="258" y="1454"/>
                      </a:cubicBezTo>
                      <a:cubicBezTo>
                        <a:pt x="261" y="1452"/>
                        <a:pt x="264" y="1450"/>
                        <a:pt x="265" y="1446"/>
                      </a:cubicBezTo>
                      <a:cubicBezTo>
                        <a:pt x="267" y="1441"/>
                        <a:pt x="266" y="1435"/>
                        <a:pt x="262" y="1430"/>
                      </a:cubicBezTo>
                      <a:cubicBezTo>
                        <a:pt x="259" y="1426"/>
                        <a:pt x="255" y="1424"/>
                        <a:pt x="251" y="1423"/>
                      </a:cubicBezTo>
                      <a:cubicBezTo>
                        <a:pt x="245" y="1422"/>
                        <a:pt x="240" y="1423"/>
                        <a:pt x="234" y="1425"/>
                      </a:cubicBezTo>
                      <a:cubicBezTo>
                        <a:pt x="218" y="1432"/>
                        <a:pt x="213" y="1446"/>
                        <a:pt x="216" y="1459"/>
                      </a:cubicBezTo>
                      <a:lnTo>
                        <a:pt x="213" y="1459"/>
                      </a:lnTo>
                      <a:close/>
                      <a:moveTo>
                        <a:pt x="275" y="1199"/>
                      </a:moveTo>
                      <a:cubicBezTo>
                        <a:pt x="278" y="1197"/>
                        <a:pt x="282" y="1198"/>
                        <a:pt x="284" y="1202"/>
                      </a:cubicBezTo>
                      <a:cubicBezTo>
                        <a:pt x="285" y="1205"/>
                        <a:pt x="284" y="1209"/>
                        <a:pt x="281" y="1210"/>
                      </a:cubicBezTo>
                      <a:cubicBezTo>
                        <a:pt x="277" y="1212"/>
                        <a:pt x="274" y="1210"/>
                        <a:pt x="272" y="1207"/>
                      </a:cubicBezTo>
                      <a:cubicBezTo>
                        <a:pt x="271" y="1204"/>
                        <a:pt x="272" y="1200"/>
                        <a:pt x="275" y="1199"/>
                      </a:cubicBezTo>
                      <a:close/>
                      <a:moveTo>
                        <a:pt x="285" y="1191"/>
                      </a:moveTo>
                      <a:cubicBezTo>
                        <a:pt x="287" y="1189"/>
                        <a:pt x="290" y="1191"/>
                        <a:pt x="291" y="1193"/>
                      </a:cubicBezTo>
                      <a:cubicBezTo>
                        <a:pt x="292" y="1196"/>
                        <a:pt x="291" y="1198"/>
                        <a:pt x="289" y="1200"/>
                      </a:cubicBezTo>
                      <a:cubicBezTo>
                        <a:pt x="286" y="1201"/>
                        <a:pt x="283" y="1200"/>
                        <a:pt x="282" y="1197"/>
                      </a:cubicBezTo>
                      <a:cubicBezTo>
                        <a:pt x="281" y="1195"/>
                        <a:pt x="282" y="1192"/>
                        <a:pt x="285" y="1191"/>
                      </a:cubicBezTo>
                      <a:close/>
                      <a:moveTo>
                        <a:pt x="269" y="1213"/>
                      </a:moveTo>
                      <a:cubicBezTo>
                        <a:pt x="274" y="1211"/>
                        <a:pt x="280" y="1213"/>
                        <a:pt x="282" y="1218"/>
                      </a:cubicBezTo>
                      <a:cubicBezTo>
                        <a:pt x="284" y="1223"/>
                        <a:pt x="282" y="1229"/>
                        <a:pt x="277" y="1231"/>
                      </a:cubicBezTo>
                      <a:cubicBezTo>
                        <a:pt x="272" y="1233"/>
                        <a:pt x="267" y="1231"/>
                        <a:pt x="264" y="1226"/>
                      </a:cubicBezTo>
                      <a:cubicBezTo>
                        <a:pt x="262" y="1221"/>
                        <a:pt x="264" y="1215"/>
                        <a:pt x="269" y="1213"/>
                      </a:cubicBezTo>
                      <a:close/>
                      <a:moveTo>
                        <a:pt x="481" y="1339"/>
                      </a:moveTo>
                      <a:cubicBezTo>
                        <a:pt x="483" y="1323"/>
                        <a:pt x="474" y="1301"/>
                        <a:pt x="460" y="1292"/>
                      </a:cubicBezTo>
                      <a:cubicBezTo>
                        <a:pt x="446" y="1283"/>
                        <a:pt x="434" y="1293"/>
                        <a:pt x="447" y="1306"/>
                      </a:cubicBezTo>
                      <a:cubicBezTo>
                        <a:pt x="457" y="1316"/>
                        <a:pt x="478" y="1324"/>
                        <a:pt x="481" y="1339"/>
                      </a:cubicBezTo>
                      <a:close/>
                      <a:moveTo>
                        <a:pt x="300" y="1444"/>
                      </a:moveTo>
                      <a:cubicBezTo>
                        <a:pt x="307" y="1468"/>
                        <a:pt x="333" y="1494"/>
                        <a:pt x="353" y="1491"/>
                      </a:cubicBezTo>
                      <a:cubicBezTo>
                        <a:pt x="374" y="1488"/>
                        <a:pt x="370" y="1467"/>
                        <a:pt x="352" y="1470"/>
                      </a:cubicBezTo>
                      <a:cubicBezTo>
                        <a:pt x="342" y="1471"/>
                        <a:pt x="314" y="1467"/>
                        <a:pt x="300" y="1444"/>
                      </a:cubicBezTo>
                      <a:close/>
                      <a:moveTo>
                        <a:pt x="299" y="1457"/>
                      </a:moveTo>
                      <a:cubicBezTo>
                        <a:pt x="304" y="1465"/>
                        <a:pt x="304" y="1475"/>
                        <a:pt x="301" y="1484"/>
                      </a:cubicBezTo>
                      <a:cubicBezTo>
                        <a:pt x="295" y="1503"/>
                        <a:pt x="275" y="1520"/>
                        <a:pt x="279" y="1538"/>
                      </a:cubicBezTo>
                      <a:cubicBezTo>
                        <a:pt x="281" y="1546"/>
                        <a:pt x="287" y="1553"/>
                        <a:pt x="295" y="1554"/>
                      </a:cubicBezTo>
                      <a:cubicBezTo>
                        <a:pt x="300" y="1555"/>
                        <a:pt x="305" y="1553"/>
                        <a:pt x="307" y="1548"/>
                      </a:cubicBezTo>
                      <a:cubicBezTo>
                        <a:pt x="303" y="1550"/>
                        <a:pt x="296" y="1550"/>
                        <a:pt x="293" y="1545"/>
                      </a:cubicBezTo>
                      <a:cubicBezTo>
                        <a:pt x="290" y="1541"/>
                        <a:pt x="291" y="1534"/>
                        <a:pt x="295" y="1529"/>
                      </a:cubicBezTo>
                      <a:cubicBezTo>
                        <a:pt x="307" y="1514"/>
                        <a:pt x="320" y="1501"/>
                        <a:pt x="315" y="1480"/>
                      </a:cubicBezTo>
                      <a:cubicBezTo>
                        <a:pt x="313" y="1472"/>
                        <a:pt x="308" y="1465"/>
                        <a:pt x="299" y="1457"/>
                      </a:cubicBezTo>
                      <a:close/>
                      <a:moveTo>
                        <a:pt x="151" y="1271"/>
                      </a:moveTo>
                      <a:cubicBezTo>
                        <a:pt x="162" y="1281"/>
                        <a:pt x="147" y="1294"/>
                        <a:pt x="143" y="1300"/>
                      </a:cubicBezTo>
                      <a:cubicBezTo>
                        <a:pt x="139" y="1304"/>
                        <a:pt x="138" y="1307"/>
                        <a:pt x="139" y="1312"/>
                      </a:cubicBezTo>
                      <a:cubicBezTo>
                        <a:pt x="135" y="1308"/>
                        <a:pt x="129" y="1294"/>
                        <a:pt x="129" y="1287"/>
                      </a:cubicBezTo>
                      <a:cubicBezTo>
                        <a:pt x="129" y="1277"/>
                        <a:pt x="135" y="1268"/>
                        <a:pt x="147" y="1269"/>
                      </a:cubicBezTo>
                      <a:cubicBezTo>
                        <a:pt x="143" y="1272"/>
                        <a:pt x="139" y="1280"/>
                        <a:pt x="140" y="1285"/>
                      </a:cubicBezTo>
                      <a:cubicBezTo>
                        <a:pt x="141" y="1282"/>
                        <a:pt x="145" y="1275"/>
                        <a:pt x="151" y="1271"/>
                      </a:cubicBezTo>
                      <a:close/>
                      <a:moveTo>
                        <a:pt x="429" y="1177"/>
                      </a:moveTo>
                      <a:cubicBezTo>
                        <a:pt x="432" y="1177"/>
                        <a:pt x="436" y="1175"/>
                        <a:pt x="435" y="1171"/>
                      </a:cubicBezTo>
                      <a:cubicBezTo>
                        <a:pt x="435" y="1169"/>
                        <a:pt x="433" y="1168"/>
                        <a:pt x="432" y="1169"/>
                      </a:cubicBezTo>
                      <a:cubicBezTo>
                        <a:pt x="430" y="1169"/>
                        <a:pt x="430" y="1171"/>
                        <a:pt x="431" y="1171"/>
                      </a:cubicBezTo>
                      <a:cubicBezTo>
                        <a:pt x="430" y="1171"/>
                        <a:pt x="429" y="1170"/>
                        <a:pt x="429" y="1169"/>
                      </a:cubicBezTo>
                      <a:cubicBezTo>
                        <a:pt x="428" y="1167"/>
                        <a:pt x="429" y="1164"/>
                        <a:pt x="432" y="1162"/>
                      </a:cubicBezTo>
                      <a:cubicBezTo>
                        <a:pt x="434" y="1161"/>
                        <a:pt x="439" y="1161"/>
                        <a:pt x="441" y="1164"/>
                      </a:cubicBezTo>
                      <a:cubicBezTo>
                        <a:pt x="443" y="1167"/>
                        <a:pt x="443" y="1171"/>
                        <a:pt x="445" y="1173"/>
                      </a:cubicBezTo>
                      <a:cubicBezTo>
                        <a:pt x="447" y="1176"/>
                        <a:pt x="451" y="1175"/>
                        <a:pt x="453" y="1174"/>
                      </a:cubicBezTo>
                      <a:cubicBezTo>
                        <a:pt x="450" y="1178"/>
                        <a:pt x="450" y="1178"/>
                        <a:pt x="451" y="1182"/>
                      </a:cubicBezTo>
                      <a:cubicBezTo>
                        <a:pt x="453" y="1186"/>
                        <a:pt x="460" y="1196"/>
                        <a:pt x="450" y="1204"/>
                      </a:cubicBezTo>
                      <a:cubicBezTo>
                        <a:pt x="457" y="1201"/>
                        <a:pt x="461" y="1194"/>
                        <a:pt x="463" y="1187"/>
                      </a:cubicBezTo>
                      <a:cubicBezTo>
                        <a:pt x="464" y="1179"/>
                        <a:pt x="462" y="1170"/>
                        <a:pt x="457" y="1165"/>
                      </a:cubicBezTo>
                      <a:cubicBezTo>
                        <a:pt x="451" y="1158"/>
                        <a:pt x="437" y="1155"/>
                        <a:pt x="428" y="1161"/>
                      </a:cubicBezTo>
                      <a:cubicBezTo>
                        <a:pt x="424" y="1163"/>
                        <a:pt x="420" y="1169"/>
                        <a:pt x="423" y="1174"/>
                      </a:cubicBezTo>
                      <a:cubicBezTo>
                        <a:pt x="424" y="1176"/>
                        <a:pt x="426" y="1177"/>
                        <a:pt x="429" y="1177"/>
                      </a:cubicBezTo>
                      <a:close/>
                      <a:moveTo>
                        <a:pt x="472" y="1194"/>
                      </a:moveTo>
                      <a:cubicBezTo>
                        <a:pt x="490" y="1184"/>
                        <a:pt x="509" y="1188"/>
                        <a:pt x="519" y="1187"/>
                      </a:cubicBezTo>
                      <a:cubicBezTo>
                        <a:pt x="530" y="1186"/>
                        <a:pt x="531" y="1176"/>
                        <a:pt x="519" y="1174"/>
                      </a:cubicBezTo>
                      <a:cubicBezTo>
                        <a:pt x="505" y="1172"/>
                        <a:pt x="479" y="1185"/>
                        <a:pt x="472" y="1194"/>
                      </a:cubicBezTo>
                      <a:close/>
                      <a:moveTo>
                        <a:pt x="157" y="1227"/>
                      </a:moveTo>
                      <a:cubicBezTo>
                        <a:pt x="155" y="1229"/>
                        <a:pt x="155" y="1231"/>
                        <a:pt x="157" y="1233"/>
                      </a:cubicBezTo>
                      <a:cubicBezTo>
                        <a:pt x="158" y="1234"/>
                        <a:pt x="161" y="1234"/>
                        <a:pt x="162" y="1232"/>
                      </a:cubicBezTo>
                      <a:cubicBezTo>
                        <a:pt x="164" y="1231"/>
                        <a:pt x="164" y="1228"/>
                        <a:pt x="162" y="1227"/>
                      </a:cubicBezTo>
                      <a:cubicBezTo>
                        <a:pt x="160" y="1225"/>
                        <a:pt x="158" y="1225"/>
                        <a:pt x="157" y="1227"/>
                      </a:cubicBezTo>
                      <a:close/>
                      <a:moveTo>
                        <a:pt x="129" y="1225"/>
                      </a:moveTo>
                      <a:cubicBezTo>
                        <a:pt x="126" y="1228"/>
                        <a:pt x="126" y="1232"/>
                        <a:pt x="129" y="1235"/>
                      </a:cubicBezTo>
                      <a:cubicBezTo>
                        <a:pt x="132" y="1238"/>
                        <a:pt x="137" y="1237"/>
                        <a:pt x="140" y="1235"/>
                      </a:cubicBezTo>
                      <a:cubicBezTo>
                        <a:pt x="142" y="1232"/>
                        <a:pt x="142" y="1227"/>
                        <a:pt x="139" y="1224"/>
                      </a:cubicBezTo>
                      <a:cubicBezTo>
                        <a:pt x="136" y="1221"/>
                        <a:pt x="131" y="1222"/>
                        <a:pt x="129" y="1225"/>
                      </a:cubicBezTo>
                      <a:close/>
                      <a:moveTo>
                        <a:pt x="145" y="1224"/>
                      </a:moveTo>
                      <a:cubicBezTo>
                        <a:pt x="143" y="1226"/>
                        <a:pt x="143" y="1229"/>
                        <a:pt x="145" y="1231"/>
                      </a:cubicBezTo>
                      <a:cubicBezTo>
                        <a:pt x="147" y="1233"/>
                        <a:pt x="150" y="1233"/>
                        <a:pt x="152" y="1231"/>
                      </a:cubicBezTo>
                      <a:cubicBezTo>
                        <a:pt x="154" y="1229"/>
                        <a:pt x="154" y="1225"/>
                        <a:pt x="152" y="1223"/>
                      </a:cubicBezTo>
                      <a:cubicBezTo>
                        <a:pt x="150" y="1221"/>
                        <a:pt x="147" y="1221"/>
                        <a:pt x="145" y="1224"/>
                      </a:cubicBezTo>
                      <a:close/>
                      <a:moveTo>
                        <a:pt x="119" y="1248"/>
                      </a:moveTo>
                      <a:cubicBezTo>
                        <a:pt x="121" y="1229"/>
                        <a:pt x="95" y="1229"/>
                        <a:pt x="87" y="1228"/>
                      </a:cubicBezTo>
                      <a:cubicBezTo>
                        <a:pt x="80" y="1226"/>
                        <a:pt x="75" y="1224"/>
                        <a:pt x="72" y="1219"/>
                      </a:cubicBezTo>
                      <a:cubicBezTo>
                        <a:pt x="72" y="1227"/>
                        <a:pt x="79" y="1245"/>
                        <a:pt x="85" y="1252"/>
                      </a:cubicBezTo>
                      <a:cubicBezTo>
                        <a:pt x="93" y="1261"/>
                        <a:pt x="106" y="1264"/>
                        <a:pt x="117" y="1254"/>
                      </a:cubicBezTo>
                      <a:cubicBezTo>
                        <a:pt x="110" y="1254"/>
                        <a:pt x="100" y="1250"/>
                        <a:pt x="96" y="1244"/>
                      </a:cubicBezTo>
                      <a:cubicBezTo>
                        <a:pt x="100" y="1246"/>
                        <a:pt x="110" y="1249"/>
                        <a:pt x="119" y="1248"/>
                      </a:cubicBezTo>
                      <a:close/>
                      <a:moveTo>
                        <a:pt x="116" y="1268"/>
                      </a:moveTo>
                      <a:cubicBezTo>
                        <a:pt x="81" y="1280"/>
                        <a:pt x="59" y="1327"/>
                        <a:pt x="75" y="1353"/>
                      </a:cubicBezTo>
                      <a:cubicBezTo>
                        <a:pt x="89" y="1375"/>
                        <a:pt x="107" y="1362"/>
                        <a:pt x="100" y="1341"/>
                      </a:cubicBezTo>
                      <a:cubicBezTo>
                        <a:pt x="94" y="1326"/>
                        <a:pt x="83" y="1289"/>
                        <a:pt x="116" y="1268"/>
                      </a:cubicBezTo>
                      <a:close/>
                      <a:moveTo>
                        <a:pt x="383" y="1437"/>
                      </a:moveTo>
                      <a:cubicBezTo>
                        <a:pt x="384" y="1439"/>
                        <a:pt x="387" y="1440"/>
                        <a:pt x="389" y="1440"/>
                      </a:cubicBezTo>
                      <a:cubicBezTo>
                        <a:pt x="391" y="1439"/>
                        <a:pt x="392" y="1436"/>
                        <a:pt x="391" y="1433"/>
                      </a:cubicBezTo>
                      <a:cubicBezTo>
                        <a:pt x="390" y="1431"/>
                        <a:pt x="388" y="1430"/>
                        <a:pt x="385" y="1431"/>
                      </a:cubicBezTo>
                      <a:cubicBezTo>
                        <a:pt x="383" y="1432"/>
                        <a:pt x="382" y="1435"/>
                        <a:pt x="383" y="1437"/>
                      </a:cubicBezTo>
                      <a:close/>
                      <a:moveTo>
                        <a:pt x="373" y="1446"/>
                      </a:moveTo>
                      <a:cubicBezTo>
                        <a:pt x="374" y="1449"/>
                        <a:pt x="377" y="1451"/>
                        <a:pt x="380" y="1449"/>
                      </a:cubicBezTo>
                      <a:cubicBezTo>
                        <a:pt x="383" y="1448"/>
                        <a:pt x="384" y="1445"/>
                        <a:pt x="383" y="1442"/>
                      </a:cubicBezTo>
                      <a:cubicBezTo>
                        <a:pt x="382" y="1439"/>
                        <a:pt x="379" y="1438"/>
                        <a:pt x="376" y="1439"/>
                      </a:cubicBezTo>
                      <a:cubicBezTo>
                        <a:pt x="373" y="1440"/>
                        <a:pt x="371" y="1443"/>
                        <a:pt x="373" y="1446"/>
                      </a:cubicBezTo>
                      <a:close/>
                      <a:moveTo>
                        <a:pt x="358" y="1455"/>
                      </a:moveTo>
                      <a:cubicBezTo>
                        <a:pt x="359" y="1459"/>
                        <a:pt x="364" y="1461"/>
                        <a:pt x="368" y="1459"/>
                      </a:cubicBezTo>
                      <a:cubicBezTo>
                        <a:pt x="371" y="1458"/>
                        <a:pt x="373" y="1453"/>
                        <a:pt x="372" y="1449"/>
                      </a:cubicBezTo>
                      <a:cubicBezTo>
                        <a:pt x="370" y="1446"/>
                        <a:pt x="365" y="1444"/>
                        <a:pt x="362" y="1445"/>
                      </a:cubicBezTo>
                      <a:cubicBezTo>
                        <a:pt x="358" y="1447"/>
                        <a:pt x="356" y="1451"/>
                        <a:pt x="358" y="1455"/>
                      </a:cubicBezTo>
                      <a:close/>
                      <a:moveTo>
                        <a:pt x="332" y="1398"/>
                      </a:moveTo>
                      <a:cubicBezTo>
                        <a:pt x="336" y="1391"/>
                        <a:pt x="343" y="1384"/>
                        <a:pt x="353" y="1383"/>
                      </a:cubicBezTo>
                      <a:cubicBezTo>
                        <a:pt x="369" y="1382"/>
                        <a:pt x="380" y="1392"/>
                        <a:pt x="382" y="1407"/>
                      </a:cubicBezTo>
                      <a:cubicBezTo>
                        <a:pt x="387" y="1436"/>
                        <a:pt x="421" y="1431"/>
                        <a:pt x="416" y="1399"/>
                      </a:cubicBezTo>
                      <a:cubicBezTo>
                        <a:pt x="414" y="1384"/>
                        <a:pt x="400" y="1372"/>
                        <a:pt x="388" y="1368"/>
                      </a:cubicBezTo>
                      <a:cubicBezTo>
                        <a:pt x="365" y="1360"/>
                        <a:pt x="333" y="1373"/>
                        <a:pt x="332" y="1398"/>
                      </a:cubicBezTo>
                      <a:close/>
                      <a:moveTo>
                        <a:pt x="412" y="1356"/>
                      </a:moveTo>
                      <a:cubicBezTo>
                        <a:pt x="392" y="1309"/>
                        <a:pt x="419" y="1244"/>
                        <a:pt x="460" y="1236"/>
                      </a:cubicBezTo>
                      <a:cubicBezTo>
                        <a:pt x="494" y="1229"/>
                        <a:pt x="498" y="1260"/>
                        <a:pt x="470" y="1272"/>
                      </a:cubicBezTo>
                      <a:cubicBezTo>
                        <a:pt x="450" y="1280"/>
                        <a:pt x="403" y="1303"/>
                        <a:pt x="412" y="1356"/>
                      </a:cubicBezTo>
                      <a:close/>
                      <a:moveTo>
                        <a:pt x="397" y="1346"/>
                      </a:moveTo>
                      <a:cubicBezTo>
                        <a:pt x="363" y="1312"/>
                        <a:pt x="359" y="1294"/>
                        <a:pt x="349" y="1259"/>
                      </a:cubicBezTo>
                      <a:cubicBezTo>
                        <a:pt x="346" y="1249"/>
                        <a:pt x="340" y="1240"/>
                        <a:pt x="332" y="1236"/>
                      </a:cubicBezTo>
                      <a:cubicBezTo>
                        <a:pt x="322" y="1230"/>
                        <a:pt x="309" y="1230"/>
                        <a:pt x="302" y="1233"/>
                      </a:cubicBezTo>
                      <a:cubicBezTo>
                        <a:pt x="310" y="1215"/>
                        <a:pt x="337" y="1218"/>
                        <a:pt x="346" y="1222"/>
                      </a:cubicBezTo>
                      <a:cubicBezTo>
                        <a:pt x="365" y="1230"/>
                        <a:pt x="380" y="1249"/>
                        <a:pt x="385" y="1270"/>
                      </a:cubicBezTo>
                      <a:cubicBezTo>
                        <a:pt x="390" y="1292"/>
                        <a:pt x="389" y="1323"/>
                        <a:pt x="397" y="1346"/>
                      </a:cubicBezTo>
                      <a:close/>
                      <a:moveTo>
                        <a:pt x="346" y="1337"/>
                      </a:moveTo>
                      <a:cubicBezTo>
                        <a:pt x="336" y="1332"/>
                        <a:pt x="323" y="1332"/>
                        <a:pt x="313" y="1334"/>
                      </a:cubicBezTo>
                      <a:cubicBezTo>
                        <a:pt x="301" y="1336"/>
                        <a:pt x="285" y="1346"/>
                        <a:pt x="283" y="1359"/>
                      </a:cubicBezTo>
                      <a:cubicBezTo>
                        <a:pt x="269" y="1357"/>
                        <a:pt x="258" y="1363"/>
                        <a:pt x="249" y="1370"/>
                      </a:cubicBezTo>
                      <a:cubicBezTo>
                        <a:pt x="235" y="1379"/>
                        <a:pt x="218" y="1383"/>
                        <a:pt x="209" y="1372"/>
                      </a:cubicBezTo>
                      <a:cubicBezTo>
                        <a:pt x="210" y="1389"/>
                        <a:pt x="238" y="1396"/>
                        <a:pt x="252" y="1393"/>
                      </a:cubicBezTo>
                      <a:cubicBezTo>
                        <a:pt x="273" y="1389"/>
                        <a:pt x="286" y="1372"/>
                        <a:pt x="302" y="1355"/>
                      </a:cubicBezTo>
                      <a:cubicBezTo>
                        <a:pt x="311" y="1346"/>
                        <a:pt x="325" y="1337"/>
                        <a:pt x="346" y="1337"/>
                      </a:cubicBezTo>
                      <a:close/>
                      <a:moveTo>
                        <a:pt x="49" y="1325"/>
                      </a:moveTo>
                      <a:cubicBezTo>
                        <a:pt x="47" y="1339"/>
                        <a:pt x="46" y="1370"/>
                        <a:pt x="63" y="1381"/>
                      </a:cubicBezTo>
                      <a:cubicBezTo>
                        <a:pt x="62" y="1382"/>
                        <a:pt x="63" y="1385"/>
                        <a:pt x="65" y="1387"/>
                      </a:cubicBezTo>
                      <a:cubicBezTo>
                        <a:pt x="54" y="1384"/>
                        <a:pt x="47" y="1371"/>
                        <a:pt x="45" y="1357"/>
                      </a:cubicBezTo>
                      <a:cubicBezTo>
                        <a:pt x="44" y="1345"/>
                        <a:pt x="46" y="1332"/>
                        <a:pt x="49" y="1325"/>
                      </a:cubicBezTo>
                      <a:close/>
                      <a:moveTo>
                        <a:pt x="104" y="1371"/>
                      </a:moveTo>
                      <a:cubicBezTo>
                        <a:pt x="104" y="1374"/>
                        <a:pt x="107" y="1377"/>
                        <a:pt x="111" y="1377"/>
                      </a:cubicBezTo>
                      <a:cubicBezTo>
                        <a:pt x="114" y="1376"/>
                        <a:pt x="117" y="1374"/>
                        <a:pt x="117" y="1370"/>
                      </a:cubicBezTo>
                      <a:cubicBezTo>
                        <a:pt x="116" y="1367"/>
                        <a:pt x="113" y="1364"/>
                        <a:pt x="110" y="1364"/>
                      </a:cubicBezTo>
                      <a:cubicBezTo>
                        <a:pt x="107" y="1364"/>
                        <a:pt x="104" y="1367"/>
                        <a:pt x="104" y="1371"/>
                      </a:cubicBezTo>
                      <a:close/>
                      <a:moveTo>
                        <a:pt x="87" y="1378"/>
                      </a:moveTo>
                      <a:cubicBezTo>
                        <a:pt x="87" y="1382"/>
                        <a:pt x="91" y="1385"/>
                        <a:pt x="95" y="1385"/>
                      </a:cubicBezTo>
                      <a:cubicBezTo>
                        <a:pt x="99" y="1385"/>
                        <a:pt x="103" y="1381"/>
                        <a:pt x="102" y="1377"/>
                      </a:cubicBezTo>
                      <a:cubicBezTo>
                        <a:pt x="102" y="1373"/>
                        <a:pt x="98" y="1369"/>
                        <a:pt x="94" y="1370"/>
                      </a:cubicBezTo>
                      <a:cubicBezTo>
                        <a:pt x="90" y="1370"/>
                        <a:pt x="87" y="1373"/>
                        <a:pt x="87" y="1378"/>
                      </a:cubicBezTo>
                      <a:close/>
                      <a:moveTo>
                        <a:pt x="64" y="1382"/>
                      </a:moveTo>
                      <a:cubicBezTo>
                        <a:pt x="64" y="1388"/>
                        <a:pt x="69" y="1392"/>
                        <a:pt x="74" y="1392"/>
                      </a:cubicBezTo>
                      <a:cubicBezTo>
                        <a:pt x="80" y="1392"/>
                        <a:pt x="85" y="1387"/>
                        <a:pt x="84" y="1381"/>
                      </a:cubicBezTo>
                      <a:cubicBezTo>
                        <a:pt x="84" y="1375"/>
                        <a:pt x="79" y="1371"/>
                        <a:pt x="73" y="1371"/>
                      </a:cubicBezTo>
                      <a:cubicBezTo>
                        <a:pt x="68" y="1372"/>
                        <a:pt x="63" y="1377"/>
                        <a:pt x="64" y="1382"/>
                      </a:cubicBezTo>
                      <a:close/>
                      <a:moveTo>
                        <a:pt x="9" y="1326"/>
                      </a:moveTo>
                      <a:cubicBezTo>
                        <a:pt x="9" y="1331"/>
                        <a:pt x="13" y="1334"/>
                        <a:pt x="17" y="1333"/>
                      </a:cubicBezTo>
                      <a:cubicBezTo>
                        <a:pt x="21" y="1333"/>
                        <a:pt x="24" y="1330"/>
                        <a:pt x="24" y="1326"/>
                      </a:cubicBezTo>
                      <a:cubicBezTo>
                        <a:pt x="24" y="1322"/>
                        <a:pt x="20" y="1319"/>
                        <a:pt x="16" y="1319"/>
                      </a:cubicBezTo>
                      <a:cubicBezTo>
                        <a:pt x="12" y="1319"/>
                        <a:pt x="9" y="1322"/>
                        <a:pt x="9" y="1326"/>
                      </a:cubicBezTo>
                      <a:close/>
                      <a:moveTo>
                        <a:pt x="581" y="1397"/>
                      </a:moveTo>
                      <a:cubicBezTo>
                        <a:pt x="584" y="1390"/>
                        <a:pt x="578" y="1377"/>
                        <a:pt x="570" y="1379"/>
                      </a:cubicBezTo>
                      <a:cubicBezTo>
                        <a:pt x="566" y="1374"/>
                        <a:pt x="567" y="1367"/>
                        <a:pt x="571" y="1362"/>
                      </a:cubicBezTo>
                      <a:cubicBezTo>
                        <a:pt x="578" y="1354"/>
                        <a:pt x="593" y="1353"/>
                        <a:pt x="601" y="1360"/>
                      </a:cubicBezTo>
                      <a:cubicBezTo>
                        <a:pt x="589" y="1337"/>
                        <a:pt x="549" y="1347"/>
                        <a:pt x="544" y="1374"/>
                      </a:cubicBezTo>
                      <a:cubicBezTo>
                        <a:pt x="542" y="1389"/>
                        <a:pt x="549" y="1400"/>
                        <a:pt x="558" y="1404"/>
                      </a:cubicBezTo>
                      <a:cubicBezTo>
                        <a:pt x="567" y="1408"/>
                        <a:pt x="578" y="1406"/>
                        <a:pt x="581" y="1397"/>
                      </a:cubicBezTo>
                      <a:close/>
                      <a:moveTo>
                        <a:pt x="556" y="1454"/>
                      </a:moveTo>
                      <a:cubicBezTo>
                        <a:pt x="542" y="1434"/>
                        <a:pt x="547" y="1415"/>
                        <a:pt x="544" y="1404"/>
                      </a:cubicBezTo>
                      <a:cubicBezTo>
                        <a:pt x="541" y="1392"/>
                        <a:pt x="527" y="1396"/>
                        <a:pt x="527" y="1410"/>
                      </a:cubicBezTo>
                      <a:cubicBezTo>
                        <a:pt x="528" y="1425"/>
                        <a:pt x="541" y="1442"/>
                        <a:pt x="556" y="1454"/>
                      </a:cubicBezTo>
                      <a:close/>
                      <a:moveTo>
                        <a:pt x="487" y="1397"/>
                      </a:moveTo>
                      <a:cubicBezTo>
                        <a:pt x="494" y="1398"/>
                        <a:pt x="503" y="1392"/>
                        <a:pt x="506" y="1387"/>
                      </a:cubicBezTo>
                      <a:cubicBezTo>
                        <a:pt x="514" y="1390"/>
                        <a:pt x="514" y="1407"/>
                        <a:pt x="502" y="1410"/>
                      </a:cubicBezTo>
                      <a:cubicBezTo>
                        <a:pt x="494" y="1412"/>
                        <a:pt x="485" y="1405"/>
                        <a:pt x="487" y="1397"/>
                      </a:cubicBezTo>
                      <a:close/>
                      <a:moveTo>
                        <a:pt x="478" y="1362"/>
                      </a:moveTo>
                      <a:cubicBezTo>
                        <a:pt x="478" y="1367"/>
                        <a:pt x="480" y="1372"/>
                        <a:pt x="485" y="1372"/>
                      </a:cubicBezTo>
                      <a:cubicBezTo>
                        <a:pt x="494" y="1373"/>
                        <a:pt x="497" y="1363"/>
                        <a:pt x="492" y="1358"/>
                      </a:cubicBezTo>
                      <a:cubicBezTo>
                        <a:pt x="488" y="1354"/>
                        <a:pt x="484" y="1354"/>
                        <a:pt x="481" y="1347"/>
                      </a:cubicBezTo>
                      <a:cubicBezTo>
                        <a:pt x="482" y="1355"/>
                        <a:pt x="479" y="1356"/>
                        <a:pt x="478" y="1362"/>
                      </a:cubicBezTo>
                      <a:close/>
                      <a:moveTo>
                        <a:pt x="467" y="1442"/>
                      </a:moveTo>
                      <a:cubicBezTo>
                        <a:pt x="447" y="1440"/>
                        <a:pt x="414" y="1461"/>
                        <a:pt x="422" y="1480"/>
                      </a:cubicBezTo>
                      <a:cubicBezTo>
                        <a:pt x="418" y="1482"/>
                        <a:pt x="413" y="1478"/>
                        <a:pt x="411" y="1473"/>
                      </a:cubicBezTo>
                      <a:cubicBezTo>
                        <a:pt x="410" y="1466"/>
                        <a:pt x="414" y="1457"/>
                        <a:pt x="422" y="1455"/>
                      </a:cubicBezTo>
                      <a:cubicBezTo>
                        <a:pt x="420" y="1447"/>
                        <a:pt x="442" y="1434"/>
                        <a:pt x="467" y="1442"/>
                      </a:cubicBezTo>
                      <a:close/>
                      <a:moveTo>
                        <a:pt x="745" y="1353"/>
                      </a:moveTo>
                      <a:cubicBezTo>
                        <a:pt x="736" y="1345"/>
                        <a:pt x="726" y="1342"/>
                        <a:pt x="714" y="1345"/>
                      </a:cubicBezTo>
                      <a:cubicBezTo>
                        <a:pt x="705" y="1347"/>
                        <a:pt x="698" y="1353"/>
                        <a:pt x="694" y="1361"/>
                      </a:cubicBezTo>
                      <a:cubicBezTo>
                        <a:pt x="692" y="1364"/>
                        <a:pt x="691" y="1367"/>
                        <a:pt x="690" y="1371"/>
                      </a:cubicBezTo>
                      <a:cubicBezTo>
                        <a:pt x="691" y="1370"/>
                        <a:pt x="691" y="1369"/>
                        <a:pt x="692" y="1368"/>
                      </a:cubicBezTo>
                      <a:cubicBezTo>
                        <a:pt x="696" y="1361"/>
                        <a:pt x="705" y="1358"/>
                        <a:pt x="712" y="1362"/>
                      </a:cubicBezTo>
                      <a:cubicBezTo>
                        <a:pt x="719" y="1366"/>
                        <a:pt x="721" y="1375"/>
                        <a:pt x="718" y="1382"/>
                      </a:cubicBezTo>
                      <a:cubicBezTo>
                        <a:pt x="712" y="1393"/>
                        <a:pt x="698" y="1392"/>
                        <a:pt x="692" y="1383"/>
                      </a:cubicBezTo>
                      <a:cubicBezTo>
                        <a:pt x="688" y="1376"/>
                        <a:pt x="688" y="1367"/>
                        <a:pt x="692" y="1360"/>
                      </a:cubicBezTo>
                      <a:cubicBezTo>
                        <a:pt x="696" y="1351"/>
                        <a:pt x="704" y="1344"/>
                        <a:pt x="713" y="1341"/>
                      </a:cubicBezTo>
                      <a:cubicBezTo>
                        <a:pt x="726" y="1338"/>
                        <a:pt x="738" y="1341"/>
                        <a:pt x="748" y="1350"/>
                      </a:cubicBezTo>
                      <a:cubicBezTo>
                        <a:pt x="755" y="1357"/>
                        <a:pt x="759" y="1366"/>
                        <a:pt x="761" y="1375"/>
                      </a:cubicBezTo>
                      <a:cubicBezTo>
                        <a:pt x="761" y="1373"/>
                        <a:pt x="762" y="1370"/>
                        <a:pt x="763" y="1368"/>
                      </a:cubicBezTo>
                      <a:cubicBezTo>
                        <a:pt x="766" y="1358"/>
                        <a:pt x="769" y="1350"/>
                        <a:pt x="775" y="1342"/>
                      </a:cubicBezTo>
                      <a:cubicBezTo>
                        <a:pt x="776" y="1340"/>
                        <a:pt x="778" y="1338"/>
                        <a:pt x="779" y="1335"/>
                      </a:cubicBezTo>
                      <a:cubicBezTo>
                        <a:pt x="782" y="1332"/>
                        <a:pt x="785" y="1329"/>
                        <a:pt x="788" y="1326"/>
                      </a:cubicBezTo>
                      <a:cubicBezTo>
                        <a:pt x="789" y="1324"/>
                        <a:pt x="801" y="1315"/>
                        <a:pt x="802" y="1318"/>
                      </a:cubicBezTo>
                      <a:cubicBezTo>
                        <a:pt x="802" y="1319"/>
                        <a:pt x="796" y="1324"/>
                        <a:pt x="795" y="1325"/>
                      </a:cubicBezTo>
                      <a:cubicBezTo>
                        <a:pt x="791" y="1329"/>
                        <a:pt x="787" y="1334"/>
                        <a:pt x="783" y="1338"/>
                      </a:cubicBezTo>
                      <a:cubicBezTo>
                        <a:pt x="782" y="1340"/>
                        <a:pt x="780" y="1342"/>
                        <a:pt x="779" y="1345"/>
                      </a:cubicBezTo>
                      <a:cubicBezTo>
                        <a:pt x="774" y="1353"/>
                        <a:pt x="770" y="1360"/>
                        <a:pt x="767" y="1369"/>
                      </a:cubicBezTo>
                      <a:cubicBezTo>
                        <a:pt x="767" y="1369"/>
                        <a:pt x="766" y="1371"/>
                        <a:pt x="766" y="1372"/>
                      </a:cubicBezTo>
                      <a:cubicBezTo>
                        <a:pt x="767" y="1370"/>
                        <a:pt x="769" y="1367"/>
                        <a:pt x="771" y="1365"/>
                      </a:cubicBezTo>
                      <a:cubicBezTo>
                        <a:pt x="776" y="1358"/>
                        <a:pt x="781" y="1353"/>
                        <a:pt x="788" y="1348"/>
                      </a:cubicBezTo>
                      <a:cubicBezTo>
                        <a:pt x="808" y="1337"/>
                        <a:pt x="827" y="1346"/>
                        <a:pt x="838" y="1363"/>
                      </a:cubicBezTo>
                      <a:cubicBezTo>
                        <a:pt x="847" y="1377"/>
                        <a:pt x="851" y="1395"/>
                        <a:pt x="844" y="1411"/>
                      </a:cubicBezTo>
                      <a:cubicBezTo>
                        <a:pt x="837" y="1424"/>
                        <a:pt x="825" y="1430"/>
                        <a:pt x="810" y="1427"/>
                      </a:cubicBezTo>
                      <a:cubicBezTo>
                        <a:pt x="803" y="1426"/>
                        <a:pt x="798" y="1424"/>
                        <a:pt x="793" y="1419"/>
                      </a:cubicBezTo>
                      <a:cubicBezTo>
                        <a:pt x="789" y="1415"/>
                        <a:pt x="787" y="1411"/>
                        <a:pt x="787" y="1406"/>
                      </a:cubicBezTo>
                      <a:cubicBezTo>
                        <a:pt x="786" y="1399"/>
                        <a:pt x="789" y="1393"/>
                        <a:pt x="794" y="1389"/>
                      </a:cubicBezTo>
                      <a:cubicBezTo>
                        <a:pt x="797" y="1386"/>
                        <a:pt x="801" y="1385"/>
                        <a:pt x="805" y="1386"/>
                      </a:cubicBezTo>
                      <a:cubicBezTo>
                        <a:pt x="809" y="1387"/>
                        <a:pt x="813" y="1390"/>
                        <a:pt x="815" y="1394"/>
                      </a:cubicBezTo>
                      <a:cubicBezTo>
                        <a:pt x="817" y="1399"/>
                        <a:pt x="817" y="1404"/>
                        <a:pt x="814" y="1408"/>
                      </a:cubicBezTo>
                      <a:cubicBezTo>
                        <a:pt x="810" y="1412"/>
                        <a:pt x="805" y="1413"/>
                        <a:pt x="800" y="1410"/>
                      </a:cubicBezTo>
                      <a:cubicBezTo>
                        <a:pt x="794" y="1407"/>
                        <a:pt x="792" y="1400"/>
                        <a:pt x="795" y="1395"/>
                      </a:cubicBezTo>
                      <a:cubicBezTo>
                        <a:pt x="798" y="1390"/>
                        <a:pt x="805" y="1388"/>
                        <a:pt x="811" y="1391"/>
                      </a:cubicBezTo>
                      <a:cubicBezTo>
                        <a:pt x="813" y="1392"/>
                        <a:pt x="814" y="1393"/>
                        <a:pt x="815" y="1395"/>
                      </a:cubicBezTo>
                      <a:cubicBezTo>
                        <a:pt x="815" y="1395"/>
                        <a:pt x="815" y="1394"/>
                        <a:pt x="815" y="1394"/>
                      </a:cubicBezTo>
                      <a:cubicBezTo>
                        <a:pt x="813" y="1390"/>
                        <a:pt x="809" y="1387"/>
                        <a:pt x="805" y="1386"/>
                      </a:cubicBezTo>
                      <a:cubicBezTo>
                        <a:pt x="801" y="1386"/>
                        <a:pt x="798" y="1387"/>
                        <a:pt x="794" y="1389"/>
                      </a:cubicBezTo>
                      <a:cubicBezTo>
                        <a:pt x="790" y="1393"/>
                        <a:pt x="787" y="1399"/>
                        <a:pt x="788" y="1405"/>
                      </a:cubicBezTo>
                      <a:cubicBezTo>
                        <a:pt x="788" y="1411"/>
                        <a:pt x="791" y="1415"/>
                        <a:pt x="794" y="1418"/>
                      </a:cubicBezTo>
                      <a:cubicBezTo>
                        <a:pt x="799" y="1422"/>
                        <a:pt x="804" y="1424"/>
                        <a:pt x="810" y="1426"/>
                      </a:cubicBezTo>
                      <a:cubicBezTo>
                        <a:pt x="824" y="1428"/>
                        <a:pt x="835" y="1422"/>
                        <a:pt x="841" y="1409"/>
                      </a:cubicBezTo>
                      <a:cubicBezTo>
                        <a:pt x="848" y="1394"/>
                        <a:pt x="844" y="1376"/>
                        <a:pt x="834" y="1363"/>
                      </a:cubicBezTo>
                      <a:cubicBezTo>
                        <a:pt x="824" y="1350"/>
                        <a:pt x="808" y="1342"/>
                        <a:pt x="790" y="1352"/>
                      </a:cubicBezTo>
                      <a:cubicBezTo>
                        <a:pt x="784" y="1356"/>
                        <a:pt x="779" y="1361"/>
                        <a:pt x="775" y="1368"/>
                      </a:cubicBezTo>
                      <a:cubicBezTo>
                        <a:pt x="772" y="1372"/>
                        <a:pt x="770" y="1376"/>
                        <a:pt x="767" y="1380"/>
                      </a:cubicBezTo>
                      <a:cubicBezTo>
                        <a:pt x="759" y="1396"/>
                        <a:pt x="757" y="1412"/>
                        <a:pt x="745" y="1426"/>
                      </a:cubicBezTo>
                      <a:cubicBezTo>
                        <a:pt x="735" y="1439"/>
                        <a:pt x="720" y="1448"/>
                        <a:pt x="700" y="1449"/>
                      </a:cubicBezTo>
                      <a:cubicBezTo>
                        <a:pt x="690" y="1450"/>
                        <a:pt x="683" y="1449"/>
                        <a:pt x="674" y="1446"/>
                      </a:cubicBezTo>
                      <a:cubicBezTo>
                        <a:pt x="670" y="1445"/>
                        <a:pt x="666" y="1443"/>
                        <a:pt x="663" y="1442"/>
                      </a:cubicBezTo>
                      <a:cubicBezTo>
                        <a:pt x="665" y="1444"/>
                        <a:pt x="666" y="1447"/>
                        <a:pt x="667" y="1450"/>
                      </a:cubicBezTo>
                      <a:cubicBezTo>
                        <a:pt x="669" y="1461"/>
                        <a:pt x="665" y="1472"/>
                        <a:pt x="655" y="1479"/>
                      </a:cubicBezTo>
                      <a:cubicBezTo>
                        <a:pt x="647" y="1485"/>
                        <a:pt x="635" y="1486"/>
                        <a:pt x="626" y="1481"/>
                      </a:cubicBezTo>
                      <a:cubicBezTo>
                        <a:pt x="618" y="1476"/>
                        <a:pt x="614" y="1467"/>
                        <a:pt x="615" y="1459"/>
                      </a:cubicBezTo>
                      <a:cubicBezTo>
                        <a:pt x="617" y="1454"/>
                        <a:pt x="620" y="1449"/>
                        <a:pt x="624" y="1447"/>
                      </a:cubicBezTo>
                      <a:cubicBezTo>
                        <a:pt x="627" y="1446"/>
                        <a:pt x="630" y="1445"/>
                        <a:pt x="633" y="1445"/>
                      </a:cubicBezTo>
                      <a:cubicBezTo>
                        <a:pt x="638" y="1446"/>
                        <a:pt x="642" y="1450"/>
                        <a:pt x="643" y="1455"/>
                      </a:cubicBezTo>
                      <a:cubicBezTo>
                        <a:pt x="643" y="1461"/>
                        <a:pt x="639" y="1466"/>
                        <a:pt x="633" y="1466"/>
                      </a:cubicBezTo>
                      <a:cubicBezTo>
                        <a:pt x="627" y="1467"/>
                        <a:pt x="622" y="1463"/>
                        <a:pt x="622" y="1457"/>
                      </a:cubicBezTo>
                      <a:cubicBezTo>
                        <a:pt x="621" y="1452"/>
                        <a:pt x="624" y="1447"/>
                        <a:pt x="629" y="1446"/>
                      </a:cubicBezTo>
                      <a:cubicBezTo>
                        <a:pt x="622" y="1447"/>
                        <a:pt x="617" y="1453"/>
                        <a:pt x="616" y="1460"/>
                      </a:cubicBezTo>
                      <a:cubicBezTo>
                        <a:pt x="615" y="1467"/>
                        <a:pt x="619" y="1475"/>
                        <a:pt x="627" y="1480"/>
                      </a:cubicBezTo>
                      <a:cubicBezTo>
                        <a:pt x="635" y="1485"/>
                        <a:pt x="646" y="1483"/>
                        <a:pt x="654" y="1478"/>
                      </a:cubicBezTo>
                      <a:cubicBezTo>
                        <a:pt x="659" y="1474"/>
                        <a:pt x="663" y="1469"/>
                        <a:pt x="664" y="1463"/>
                      </a:cubicBezTo>
                      <a:cubicBezTo>
                        <a:pt x="669" y="1444"/>
                        <a:pt x="648" y="1435"/>
                        <a:pt x="637" y="1416"/>
                      </a:cubicBezTo>
                      <a:cubicBezTo>
                        <a:pt x="625" y="1397"/>
                        <a:pt x="621" y="1373"/>
                        <a:pt x="623" y="1351"/>
                      </a:cubicBezTo>
                      <a:cubicBezTo>
                        <a:pt x="624" y="1381"/>
                        <a:pt x="630" y="1410"/>
                        <a:pt x="653" y="1430"/>
                      </a:cubicBezTo>
                      <a:cubicBezTo>
                        <a:pt x="660" y="1436"/>
                        <a:pt x="666" y="1439"/>
                        <a:pt x="675" y="1442"/>
                      </a:cubicBezTo>
                      <a:cubicBezTo>
                        <a:pt x="684" y="1445"/>
                        <a:pt x="691" y="1445"/>
                        <a:pt x="699" y="1445"/>
                      </a:cubicBezTo>
                      <a:cubicBezTo>
                        <a:pt x="726" y="1442"/>
                        <a:pt x="744" y="1426"/>
                        <a:pt x="752" y="1403"/>
                      </a:cubicBezTo>
                      <a:cubicBezTo>
                        <a:pt x="759" y="1385"/>
                        <a:pt x="759" y="1367"/>
                        <a:pt x="745" y="1353"/>
                      </a:cubicBezTo>
                      <a:close/>
                      <a:moveTo>
                        <a:pt x="908" y="1226"/>
                      </a:moveTo>
                      <a:cubicBezTo>
                        <a:pt x="909" y="1229"/>
                        <a:pt x="907" y="1231"/>
                        <a:pt x="904" y="1232"/>
                      </a:cubicBezTo>
                      <a:cubicBezTo>
                        <a:pt x="901" y="1232"/>
                        <a:pt x="898" y="1230"/>
                        <a:pt x="898" y="1227"/>
                      </a:cubicBezTo>
                      <a:cubicBezTo>
                        <a:pt x="898" y="1224"/>
                        <a:pt x="900" y="1222"/>
                        <a:pt x="903" y="1221"/>
                      </a:cubicBezTo>
                      <a:cubicBezTo>
                        <a:pt x="906" y="1221"/>
                        <a:pt x="908" y="1223"/>
                        <a:pt x="908" y="1226"/>
                      </a:cubicBezTo>
                      <a:close/>
                      <a:moveTo>
                        <a:pt x="776" y="1264"/>
                      </a:moveTo>
                      <a:cubicBezTo>
                        <a:pt x="772" y="1262"/>
                        <a:pt x="765" y="1262"/>
                        <a:pt x="762" y="1266"/>
                      </a:cubicBezTo>
                      <a:cubicBezTo>
                        <a:pt x="760" y="1269"/>
                        <a:pt x="760" y="1272"/>
                        <a:pt x="762" y="1275"/>
                      </a:cubicBezTo>
                      <a:cubicBezTo>
                        <a:pt x="764" y="1278"/>
                        <a:pt x="768" y="1279"/>
                        <a:pt x="771" y="1276"/>
                      </a:cubicBezTo>
                      <a:cubicBezTo>
                        <a:pt x="772" y="1275"/>
                        <a:pt x="773" y="1272"/>
                        <a:pt x="772" y="1269"/>
                      </a:cubicBezTo>
                      <a:cubicBezTo>
                        <a:pt x="776" y="1272"/>
                        <a:pt x="774" y="1281"/>
                        <a:pt x="766" y="1281"/>
                      </a:cubicBezTo>
                      <a:cubicBezTo>
                        <a:pt x="762" y="1281"/>
                        <a:pt x="758" y="1278"/>
                        <a:pt x="757" y="1274"/>
                      </a:cubicBezTo>
                      <a:cubicBezTo>
                        <a:pt x="756" y="1266"/>
                        <a:pt x="761" y="1260"/>
                        <a:pt x="768" y="1259"/>
                      </a:cubicBezTo>
                      <a:cubicBezTo>
                        <a:pt x="774" y="1258"/>
                        <a:pt x="781" y="1262"/>
                        <a:pt x="784" y="1267"/>
                      </a:cubicBezTo>
                      <a:cubicBezTo>
                        <a:pt x="775" y="1251"/>
                        <a:pt x="747" y="1238"/>
                        <a:pt x="734" y="1237"/>
                      </a:cubicBezTo>
                      <a:cubicBezTo>
                        <a:pt x="735" y="1236"/>
                        <a:pt x="735" y="1235"/>
                        <a:pt x="735" y="1234"/>
                      </a:cubicBezTo>
                      <a:cubicBezTo>
                        <a:pt x="757" y="1236"/>
                        <a:pt x="782" y="1252"/>
                        <a:pt x="788" y="1269"/>
                      </a:cubicBezTo>
                      <a:cubicBezTo>
                        <a:pt x="794" y="1244"/>
                        <a:pt x="803" y="1229"/>
                        <a:pt x="804" y="1212"/>
                      </a:cubicBezTo>
                      <a:cubicBezTo>
                        <a:pt x="805" y="1204"/>
                        <a:pt x="804" y="1195"/>
                        <a:pt x="799" y="1189"/>
                      </a:cubicBezTo>
                      <a:cubicBezTo>
                        <a:pt x="799" y="1188"/>
                        <a:pt x="800" y="1185"/>
                        <a:pt x="799" y="1183"/>
                      </a:cubicBezTo>
                      <a:cubicBezTo>
                        <a:pt x="807" y="1189"/>
                        <a:pt x="810" y="1202"/>
                        <a:pt x="808" y="1215"/>
                      </a:cubicBezTo>
                      <a:cubicBezTo>
                        <a:pt x="808" y="1216"/>
                        <a:pt x="808" y="1216"/>
                        <a:pt x="808" y="1217"/>
                      </a:cubicBezTo>
                      <a:cubicBezTo>
                        <a:pt x="816" y="1204"/>
                        <a:pt x="818" y="1184"/>
                        <a:pt x="813" y="1167"/>
                      </a:cubicBezTo>
                      <a:cubicBezTo>
                        <a:pt x="812" y="1160"/>
                        <a:pt x="808" y="1152"/>
                        <a:pt x="802" y="1148"/>
                      </a:cubicBezTo>
                      <a:cubicBezTo>
                        <a:pt x="799" y="1146"/>
                        <a:pt x="792" y="1145"/>
                        <a:pt x="789" y="1149"/>
                      </a:cubicBezTo>
                      <a:cubicBezTo>
                        <a:pt x="788" y="1151"/>
                        <a:pt x="788" y="1152"/>
                        <a:pt x="790" y="1154"/>
                      </a:cubicBezTo>
                      <a:cubicBezTo>
                        <a:pt x="791" y="1155"/>
                        <a:pt x="792" y="1155"/>
                        <a:pt x="793" y="1154"/>
                      </a:cubicBezTo>
                      <a:cubicBezTo>
                        <a:pt x="794" y="1154"/>
                        <a:pt x="795" y="1153"/>
                        <a:pt x="795" y="1152"/>
                      </a:cubicBezTo>
                      <a:cubicBezTo>
                        <a:pt x="795" y="1150"/>
                        <a:pt x="794" y="1149"/>
                        <a:pt x="793" y="1150"/>
                      </a:cubicBezTo>
                      <a:cubicBezTo>
                        <a:pt x="792" y="1150"/>
                        <a:pt x="791" y="1151"/>
                        <a:pt x="791" y="1151"/>
                      </a:cubicBezTo>
                      <a:cubicBezTo>
                        <a:pt x="790" y="1150"/>
                        <a:pt x="791" y="1149"/>
                        <a:pt x="792" y="1149"/>
                      </a:cubicBezTo>
                      <a:cubicBezTo>
                        <a:pt x="793" y="1148"/>
                        <a:pt x="795" y="1148"/>
                        <a:pt x="796" y="1149"/>
                      </a:cubicBezTo>
                      <a:cubicBezTo>
                        <a:pt x="798" y="1151"/>
                        <a:pt x="798" y="1154"/>
                        <a:pt x="796" y="1156"/>
                      </a:cubicBezTo>
                      <a:cubicBezTo>
                        <a:pt x="795" y="1158"/>
                        <a:pt x="793" y="1159"/>
                        <a:pt x="791" y="1158"/>
                      </a:cubicBezTo>
                      <a:cubicBezTo>
                        <a:pt x="789" y="1158"/>
                        <a:pt x="787" y="1157"/>
                        <a:pt x="786" y="1156"/>
                      </a:cubicBezTo>
                      <a:cubicBezTo>
                        <a:pt x="785" y="1153"/>
                        <a:pt x="785" y="1151"/>
                        <a:pt x="786" y="1148"/>
                      </a:cubicBezTo>
                      <a:cubicBezTo>
                        <a:pt x="789" y="1144"/>
                        <a:pt x="795" y="1143"/>
                        <a:pt x="799" y="1145"/>
                      </a:cubicBezTo>
                      <a:cubicBezTo>
                        <a:pt x="802" y="1146"/>
                        <a:pt x="804" y="1147"/>
                        <a:pt x="806" y="1149"/>
                      </a:cubicBezTo>
                      <a:cubicBezTo>
                        <a:pt x="799" y="1140"/>
                        <a:pt x="791" y="1137"/>
                        <a:pt x="781" y="1138"/>
                      </a:cubicBezTo>
                      <a:cubicBezTo>
                        <a:pt x="775" y="1138"/>
                        <a:pt x="769" y="1141"/>
                        <a:pt x="766" y="1145"/>
                      </a:cubicBezTo>
                      <a:cubicBezTo>
                        <a:pt x="765" y="1145"/>
                        <a:pt x="765" y="1145"/>
                        <a:pt x="765" y="1145"/>
                      </a:cubicBezTo>
                      <a:cubicBezTo>
                        <a:pt x="770" y="1142"/>
                        <a:pt x="777" y="1142"/>
                        <a:pt x="778" y="1150"/>
                      </a:cubicBezTo>
                      <a:cubicBezTo>
                        <a:pt x="780" y="1156"/>
                        <a:pt x="773" y="1166"/>
                        <a:pt x="786" y="1174"/>
                      </a:cubicBezTo>
                      <a:cubicBezTo>
                        <a:pt x="779" y="1173"/>
                        <a:pt x="772" y="1171"/>
                        <a:pt x="767" y="1167"/>
                      </a:cubicBezTo>
                      <a:cubicBezTo>
                        <a:pt x="763" y="1162"/>
                        <a:pt x="760" y="1155"/>
                        <a:pt x="762" y="1148"/>
                      </a:cubicBezTo>
                      <a:cubicBezTo>
                        <a:pt x="765" y="1141"/>
                        <a:pt x="773" y="1137"/>
                        <a:pt x="781" y="1136"/>
                      </a:cubicBezTo>
                      <a:cubicBezTo>
                        <a:pt x="793" y="1135"/>
                        <a:pt x="803" y="1141"/>
                        <a:pt x="809" y="1151"/>
                      </a:cubicBezTo>
                      <a:cubicBezTo>
                        <a:pt x="814" y="1159"/>
                        <a:pt x="817" y="1175"/>
                        <a:pt x="817" y="1186"/>
                      </a:cubicBezTo>
                      <a:cubicBezTo>
                        <a:pt x="818" y="1195"/>
                        <a:pt x="815" y="1207"/>
                        <a:pt x="811" y="1215"/>
                      </a:cubicBezTo>
                      <a:cubicBezTo>
                        <a:pt x="815" y="1211"/>
                        <a:pt x="819" y="1207"/>
                        <a:pt x="824" y="1204"/>
                      </a:cubicBezTo>
                      <a:cubicBezTo>
                        <a:pt x="836" y="1197"/>
                        <a:pt x="845" y="1195"/>
                        <a:pt x="859" y="1196"/>
                      </a:cubicBezTo>
                      <a:cubicBezTo>
                        <a:pt x="863" y="1196"/>
                        <a:pt x="867" y="1197"/>
                        <a:pt x="871" y="1198"/>
                      </a:cubicBezTo>
                      <a:cubicBezTo>
                        <a:pt x="870" y="1199"/>
                        <a:pt x="870" y="1200"/>
                        <a:pt x="870" y="1201"/>
                      </a:cubicBezTo>
                      <a:cubicBezTo>
                        <a:pt x="866" y="1200"/>
                        <a:pt x="863" y="1200"/>
                        <a:pt x="858" y="1199"/>
                      </a:cubicBezTo>
                      <a:cubicBezTo>
                        <a:pt x="846" y="1199"/>
                        <a:pt x="837" y="1201"/>
                        <a:pt x="827" y="1208"/>
                      </a:cubicBezTo>
                      <a:cubicBezTo>
                        <a:pt x="813" y="1217"/>
                        <a:pt x="805" y="1230"/>
                        <a:pt x="800" y="1244"/>
                      </a:cubicBezTo>
                      <a:cubicBezTo>
                        <a:pt x="802" y="1241"/>
                        <a:pt x="805" y="1238"/>
                        <a:pt x="808" y="1235"/>
                      </a:cubicBezTo>
                      <a:cubicBezTo>
                        <a:pt x="808" y="1235"/>
                        <a:pt x="808" y="1235"/>
                        <a:pt x="808" y="1235"/>
                      </a:cubicBezTo>
                      <a:cubicBezTo>
                        <a:pt x="815" y="1230"/>
                        <a:pt x="823" y="1226"/>
                        <a:pt x="832" y="1226"/>
                      </a:cubicBezTo>
                      <a:cubicBezTo>
                        <a:pt x="823" y="1229"/>
                        <a:pt x="818" y="1232"/>
                        <a:pt x="810" y="1237"/>
                      </a:cubicBezTo>
                      <a:cubicBezTo>
                        <a:pt x="810" y="1237"/>
                        <a:pt x="810" y="1237"/>
                        <a:pt x="810" y="1237"/>
                      </a:cubicBezTo>
                      <a:cubicBezTo>
                        <a:pt x="796" y="1249"/>
                        <a:pt x="796" y="1253"/>
                        <a:pt x="792" y="1270"/>
                      </a:cubicBezTo>
                      <a:cubicBezTo>
                        <a:pt x="786" y="1297"/>
                        <a:pt x="782" y="1325"/>
                        <a:pt x="766" y="1344"/>
                      </a:cubicBezTo>
                      <a:cubicBezTo>
                        <a:pt x="775" y="1330"/>
                        <a:pt x="795" y="1274"/>
                        <a:pt x="776" y="1264"/>
                      </a:cubicBezTo>
                      <a:close/>
                      <a:moveTo>
                        <a:pt x="821" y="1231"/>
                      </a:moveTo>
                      <a:cubicBezTo>
                        <a:pt x="825" y="1243"/>
                        <a:pt x="841" y="1235"/>
                        <a:pt x="846" y="1234"/>
                      </a:cubicBezTo>
                      <a:cubicBezTo>
                        <a:pt x="851" y="1232"/>
                        <a:pt x="854" y="1232"/>
                        <a:pt x="857" y="1234"/>
                      </a:cubicBezTo>
                      <a:cubicBezTo>
                        <a:pt x="855" y="1230"/>
                        <a:pt x="846" y="1221"/>
                        <a:pt x="840" y="1219"/>
                      </a:cubicBezTo>
                      <a:cubicBezTo>
                        <a:pt x="832" y="1216"/>
                        <a:pt x="824" y="1218"/>
                        <a:pt x="820" y="1227"/>
                      </a:cubicBezTo>
                      <a:cubicBezTo>
                        <a:pt x="824" y="1225"/>
                        <a:pt x="831" y="1224"/>
                        <a:pt x="836" y="1227"/>
                      </a:cubicBezTo>
                      <a:cubicBezTo>
                        <a:pt x="833" y="1227"/>
                        <a:pt x="826" y="1228"/>
                        <a:pt x="821" y="1231"/>
                      </a:cubicBezTo>
                      <a:close/>
                      <a:moveTo>
                        <a:pt x="760" y="1188"/>
                      </a:moveTo>
                      <a:cubicBezTo>
                        <a:pt x="760" y="1184"/>
                        <a:pt x="758" y="1181"/>
                        <a:pt x="755" y="1181"/>
                      </a:cubicBezTo>
                      <a:cubicBezTo>
                        <a:pt x="752" y="1180"/>
                        <a:pt x="749" y="1182"/>
                        <a:pt x="749" y="1185"/>
                      </a:cubicBezTo>
                      <a:cubicBezTo>
                        <a:pt x="748" y="1188"/>
                        <a:pt x="750" y="1191"/>
                        <a:pt x="753" y="1192"/>
                      </a:cubicBezTo>
                      <a:cubicBezTo>
                        <a:pt x="756" y="1192"/>
                        <a:pt x="759" y="1191"/>
                        <a:pt x="760" y="1188"/>
                      </a:cubicBezTo>
                      <a:close/>
                      <a:moveTo>
                        <a:pt x="777" y="1186"/>
                      </a:moveTo>
                      <a:cubicBezTo>
                        <a:pt x="777" y="1182"/>
                        <a:pt x="775" y="1178"/>
                        <a:pt x="771" y="1177"/>
                      </a:cubicBezTo>
                      <a:cubicBezTo>
                        <a:pt x="768" y="1176"/>
                        <a:pt x="764" y="1179"/>
                        <a:pt x="763" y="1183"/>
                      </a:cubicBezTo>
                      <a:cubicBezTo>
                        <a:pt x="762" y="1186"/>
                        <a:pt x="764" y="1190"/>
                        <a:pt x="768" y="1191"/>
                      </a:cubicBezTo>
                      <a:cubicBezTo>
                        <a:pt x="772" y="1192"/>
                        <a:pt x="776" y="1190"/>
                        <a:pt x="777" y="1186"/>
                      </a:cubicBezTo>
                      <a:close/>
                      <a:moveTo>
                        <a:pt x="798" y="1188"/>
                      </a:moveTo>
                      <a:cubicBezTo>
                        <a:pt x="799" y="1183"/>
                        <a:pt x="796" y="1178"/>
                        <a:pt x="791" y="1177"/>
                      </a:cubicBezTo>
                      <a:cubicBezTo>
                        <a:pt x="786" y="1175"/>
                        <a:pt x="781" y="1178"/>
                        <a:pt x="780" y="1183"/>
                      </a:cubicBezTo>
                      <a:cubicBezTo>
                        <a:pt x="779" y="1189"/>
                        <a:pt x="782" y="1194"/>
                        <a:pt x="787" y="1195"/>
                      </a:cubicBezTo>
                      <a:cubicBezTo>
                        <a:pt x="792" y="1196"/>
                        <a:pt x="797" y="1193"/>
                        <a:pt x="798" y="1188"/>
                      </a:cubicBezTo>
                      <a:close/>
                      <a:moveTo>
                        <a:pt x="892" y="1202"/>
                      </a:moveTo>
                      <a:cubicBezTo>
                        <a:pt x="893" y="1208"/>
                        <a:pt x="888" y="1213"/>
                        <a:pt x="883" y="1213"/>
                      </a:cubicBezTo>
                      <a:cubicBezTo>
                        <a:pt x="877" y="1214"/>
                        <a:pt x="872" y="1210"/>
                        <a:pt x="872" y="1204"/>
                      </a:cubicBezTo>
                      <a:cubicBezTo>
                        <a:pt x="871" y="1198"/>
                        <a:pt x="876" y="1193"/>
                        <a:pt x="881" y="1193"/>
                      </a:cubicBezTo>
                      <a:cubicBezTo>
                        <a:pt x="887" y="1193"/>
                        <a:pt x="892" y="1197"/>
                        <a:pt x="892" y="1202"/>
                      </a:cubicBezTo>
                      <a:close/>
                      <a:moveTo>
                        <a:pt x="904" y="1214"/>
                      </a:moveTo>
                      <a:cubicBezTo>
                        <a:pt x="905" y="1217"/>
                        <a:pt x="902" y="1221"/>
                        <a:pt x="898" y="1221"/>
                      </a:cubicBezTo>
                      <a:cubicBezTo>
                        <a:pt x="894" y="1221"/>
                        <a:pt x="891" y="1219"/>
                        <a:pt x="891" y="1215"/>
                      </a:cubicBezTo>
                      <a:cubicBezTo>
                        <a:pt x="891" y="1211"/>
                        <a:pt x="893" y="1208"/>
                        <a:pt x="897" y="1208"/>
                      </a:cubicBezTo>
                      <a:cubicBezTo>
                        <a:pt x="901" y="1207"/>
                        <a:pt x="904" y="1210"/>
                        <a:pt x="904" y="1214"/>
                      </a:cubicBezTo>
                      <a:close/>
                      <a:moveTo>
                        <a:pt x="857" y="1382"/>
                      </a:moveTo>
                      <a:cubicBezTo>
                        <a:pt x="851" y="1396"/>
                        <a:pt x="848" y="1411"/>
                        <a:pt x="852" y="1424"/>
                      </a:cubicBezTo>
                      <a:cubicBezTo>
                        <a:pt x="855" y="1437"/>
                        <a:pt x="866" y="1448"/>
                        <a:pt x="880" y="1450"/>
                      </a:cubicBezTo>
                      <a:cubicBezTo>
                        <a:pt x="888" y="1451"/>
                        <a:pt x="896" y="1449"/>
                        <a:pt x="903" y="1446"/>
                      </a:cubicBezTo>
                      <a:cubicBezTo>
                        <a:pt x="911" y="1441"/>
                        <a:pt x="916" y="1436"/>
                        <a:pt x="921" y="1429"/>
                      </a:cubicBezTo>
                      <a:cubicBezTo>
                        <a:pt x="926" y="1421"/>
                        <a:pt x="928" y="1415"/>
                        <a:pt x="929" y="1406"/>
                      </a:cubicBezTo>
                      <a:cubicBezTo>
                        <a:pt x="930" y="1402"/>
                        <a:pt x="930" y="1399"/>
                        <a:pt x="930" y="1395"/>
                      </a:cubicBezTo>
                      <a:cubicBezTo>
                        <a:pt x="929" y="1385"/>
                        <a:pt x="928" y="1376"/>
                        <a:pt x="924" y="1367"/>
                      </a:cubicBezTo>
                      <a:cubicBezTo>
                        <a:pt x="918" y="1353"/>
                        <a:pt x="911" y="1344"/>
                        <a:pt x="899" y="1335"/>
                      </a:cubicBezTo>
                      <a:cubicBezTo>
                        <a:pt x="898" y="1335"/>
                        <a:pt x="897" y="1334"/>
                        <a:pt x="896" y="1334"/>
                      </a:cubicBezTo>
                      <a:cubicBezTo>
                        <a:pt x="906" y="1334"/>
                        <a:pt x="917" y="1331"/>
                        <a:pt x="926" y="1326"/>
                      </a:cubicBezTo>
                      <a:cubicBezTo>
                        <a:pt x="937" y="1319"/>
                        <a:pt x="946" y="1310"/>
                        <a:pt x="948" y="1297"/>
                      </a:cubicBezTo>
                      <a:cubicBezTo>
                        <a:pt x="949" y="1292"/>
                        <a:pt x="950" y="1287"/>
                        <a:pt x="948" y="1280"/>
                      </a:cubicBezTo>
                      <a:cubicBezTo>
                        <a:pt x="948" y="1287"/>
                        <a:pt x="948" y="1292"/>
                        <a:pt x="946" y="1297"/>
                      </a:cubicBezTo>
                      <a:cubicBezTo>
                        <a:pt x="943" y="1308"/>
                        <a:pt x="935" y="1317"/>
                        <a:pt x="924" y="1323"/>
                      </a:cubicBezTo>
                      <a:cubicBezTo>
                        <a:pt x="916" y="1327"/>
                        <a:pt x="909" y="1328"/>
                        <a:pt x="901" y="1329"/>
                      </a:cubicBezTo>
                      <a:cubicBezTo>
                        <a:pt x="887" y="1329"/>
                        <a:pt x="875" y="1325"/>
                        <a:pt x="861" y="1324"/>
                      </a:cubicBezTo>
                      <a:cubicBezTo>
                        <a:pt x="859" y="1324"/>
                        <a:pt x="859" y="1324"/>
                        <a:pt x="859" y="1324"/>
                      </a:cubicBezTo>
                      <a:cubicBezTo>
                        <a:pt x="851" y="1323"/>
                        <a:pt x="844" y="1324"/>
                        <a:pt x="836" y="1326"/>
                      </a:cubicBezTo>
                      <a:cubicBezTo>
                        <a:pt x="834" y="1326"/>
                        <a:pt x="815" y="1331"/>
                        <a:pt x="815" y="1334"/>
                      </a:cubicBezTo>
                      <a:cubicBezTo>
                        <a:pt x="817" y="1335"/>
                        <a:pt x="828" y="1332"/>
                        <a:pt x="830" y="1331"/>
                      </a:cubicBezTo>
                      <a:cubicBezTo>
                        <a:pt x="840" y="1329"/>
                        <a:pt x="849" y="1328"/>
                        <a:pt x="859" y="1329"/>
                      </a:cubicBezTo>
                      <a:cubicBezTo>
                        <a:pt x="860" y="1329"/>
                        <a:pt x="860" y="1329"/>
                        <a:pt x="861" y="1329"/>
                      </a:cubicBezTo>
                      <a:cubicBezTo>
                        <a:pt x="874" y="1329"/>
                        <a:pt x="885" y="1331"/>
                        <a:pt x="896" y="1339"/>
                      </a:cubicBezTo>
                      <a:cubicBezTo>
                        <a:pt x="910" y="1348"/>
                        <a:pt x="920" y="1361"/>
                        <a:pt x="922" y="1378"/>
                      </a:cubicBezTo>
                      <a:cubicBezTo>
                        <a:pt x="922" y="1387"/>
                        <a:pt x="917" y="1400"/>
                        <a:pt x="906" y="1401"/>
                      </a:cubicBezTo>
                      <a:cubicBezTo>
                        <a:pt x="903" y="1401"/>
                        <a:pt x="899" y="1399"/>
                        <a:pt x="898" y="1396"/>
                      </a:cubicBezTo>
                      <a:cubicBezTo>
                        <a:pt x="897" y="1393"/>
                        <a:pt x="898" y="1390"/>
                        <a:pt x="901" y="1388"/>
                      </a:cubicBezTo>
                      <a:cubicBezTo>
                        <a:pt x="903" y="1386"/>
                        <a:pt x="905" y="1386"/>
                        <a:pt x="907" y="1387"/>
                      </a:cubicBezTo>
                      <a:cubicBezTo>
                        <a:pt x="910" y="1388"/>
                        <a:pt x="911" y="1392"/>
                        <a:pt x="908" y="1394"/>
                      </a:cubicBezTo>
                      <a:cubicBezTo>
                        <a:pt x="907" y="1395"/>
                        <a:pt x="906" y="1396"/>
                        <a:pt x="904" y="1395"/>
                      </a:cubicBezTo>
                      <a:cubicBezTo>
                        <a:pt x="905" y="1397"/>
                        <a:pt x="908" y="1397"/>
                        <a:pt x="910" y="1396"/>
                      </a:cubicBezTo>
                      <a:cubicBezTo>
                        <a:pt x="913" y="1395"/>
                        <a:pt x="914" y="1391"/>
                        <a:pt x="913" y="1388"/>
                      </a:cubicBezTo>
                      <a:cubicBezTo>
                        <a:pt x="912" y="1382"/>
                        <a:pt x="906" y="1379"/>
                        <a:pt x="900" y="1380"/>
                      </a:cubicBezTo>
                      <a:cubicBezTo>
                        <a:pt x="896" y="1381"/>
                        <a:pt x="892" y="1384"/>
                        <a:pt x="891" y="1388"/>
                      </a:cubicBezTo>
                      <a:cubicBezTo>
                        <a:pt x="889" y="1392"/>
                        <a:pt x="889" y="1396"/>
                        <a:pt x="891" y="1400"/>
                      </a:cubicBezTo>
                      <a:cubicBezTo>
                        <a:pt x="894" y="1405"/>
                        <a:pt x="899" y="1408"/>
                        <a:pt x="905" y="1407"/>
                      </a:cubicBezTo>
                      <a:cubicBezTo>
                        <a:pt x="917" y="1406"/>
                        <a:pt x="924" y="1393"/>
                        <a:pt x="924" y="1382"/>
                      </a:cubicBezTo>
                      <a:cubicBezTo>
                        <a:pt x="924" y="1378"/>
                        <a:pt x="923" y="1374"/>
                        <a:pt x="922" y="1370"/>
                      </a:cubicBezTo>
                      <a:cubicBezTo>
                        <a:pt x="926" y="1382"/>
                        <a:pt x="928" y="1393"/>
                        <a:pt x="927" y="1406"/>
                      </a:cubicBezTo>
                      <a:cubicBezTo>
                        <a:pt x="925" y="1414"/>
                        <a:pt x="924" y="1420"/>
                        <a:pt x="919" y="1428"/>
                      </a:cubicBezTo>
                      <a:cubicBezTo>
                        <a:pt x="915" y="1435"/>
                        <a:pt x="910" y="1440"/>
                        <a:pt x="902" y="1444"/>
                      </a:cubicBezTo>
                      <a:cubicBezTo>
                        <a:pt x="898" y="1447"/>
                        <a:pt x="894" y="1448"/>
                        <a:pt x="890" y="1449"/>
                      </a:cubicBezTo>
                      <a:cubicBezTo>
                        <a:pt x="890" y="1449"/>
                        <a:pt x="890" y="1449"/>
                        <a:pt x="890" y="1449"/>
                      </a:cubicBezTo>
                      <a:cubicBezTo>
                        <a:pt x="901" y="1444"/>
                        <a:pt x="907" y="1431"/>
                        <a:pt x="894" y="1420"/>
                      </a:cubicBezTo>
                      <a:cubicBezTo>
                        <a:pt x="884" y="1412"/>
                        <a:pt x="859" y="1413"/>
                        <a:pt x="857" y="1382"/>
                      </a:cubicBezTo>
                      <a:close/>
                      <a:moveTo>
                        <a:pt x="945" y="1297"/>
                      </a:moveTo>
                      <a:cubicBezTo>
                        <a:pt x="930" y="1295"/>
                        <a:pt x="935" y="1274"/>
                        <a:pt x="935" y="1267"/>
                      </a:cubicBezTo>
                      <a:cubicBezTo>
                        <a:pt x="936" y="1262"/>
                        <a:pt x="935" y="1258"/>
                        <a:pt x="931" y="1255"/>
                      </a:cubicBezTo>
                      <a:cubicBezTo>
                        <a:pt x="938" y="1256"/>
                        <a:pt x="950" y="1265"/>
                        <a:pt x="955" y="1271"/>
                      </a:cubicBezTo>
                      <a:cubicBezTo>
                        <a:pt x="960" y="1279"/>
                        <a:pt x="961" y="1290"/>
                        <a:pt x="950" y="1297"/>
                      </a:cubicBezTo>
                      <a:cubicBezTo>
                        <a:pt x="952" y="1291"/>
                        <a:pt x="950" y="1282"/>
                        <a:pt x="946" y="1278"/>
                      </a:cubicBezTo>
                      <a:cubicBezTo>
                        <a:pt x="948" y="1281"/>
                        <a:pt x="948" y="1290"/>
                        <a:pt x="945" y="1297"/>
                      </a:cubicBezTo>
                      <a:close/>
                      <a:moveTo>
                        <a:pt x="643" y="1338"/>
                      </a:moveTo>
                      <a:cubicBezTo>
                        <a:pt x="651" y="1319"/>
                        <a:pt x="661" y="1309"/>
                        <a:pt x="671" y="1292"/>
                      </a:cubicBezTo>
                      <a:cubicBezTo>
                        <a:pt x="676" y="1283"/>
                        <a:pt x="679" y="1275"/>
                        <a:pt x="677" y="1265"/>
                      </a:cubicBezTo>
                      <a:cubicBezTo>
                        <a:pt x="675" y="1257"/>
                        <a:pt x="670" y="1250"/>
                        <a:pt x="661" y="1248"/>
                      </a:cubicBezTo>
                      <a:cubicBezTo>
                        <a:pt x="654" y="1246"/>
                        <a:pt x="647" y="1248"/>
                        <a:pt x="642" y="1253"/>
                      </a:cubicBezTo>
                      <a:cubicBezTo>
                        <a:pt x="639" y="1257"/>
                        <a:pt x="638" y="1261"/>
                        <a:pt x="638" y="1266"/>
                      </a:cubicBezTo>
                      <a:cubicBezTo>
                        <a:pt x="640" y="1272"/>
                        <a:pt x="645" y="1278"/>
                        <a:pt x="652" y="1276"/>
                      </a:cubicBezTo>
                      <a:cubicBezTo>
                        <a:pt x="656" y="1275"/>
                        <a:pt x="658" y="1271"/>
                        <a:pt x="658" y="1267"/>
                      </a:cubicBezTo>
                      <a:cubicBezTo>
                        <a:pt x="658" y="1262"/>
                        <a:pt x="654" y="1259"/>
                        <a:pt x="649" y="1259"/>
                      </a:cubicBezTo>
                      <a:cubicBezTo>
                        <a:pt x="644" y="1260"/>
                        <a:pt x="641" y="1264"/>
                        <a:pt x="641" y="1268"/>
                      </a:cubicBezTo>
                      <a:cubicBezTo>
                        <a:pt x="641" y="1269"/>
                        <a:pt x="641" y="1270"/>
                        <a:pt x="642" y="1271"/>
                      </a:cubicBezTo>
                      <a:cubicBezTo>
                        <a:pt x="641" y="1270"/>
                        <a:pt x="640" y="1268"/>
                        <a:pt x="640" y="1266"/>
                      </a:cubicBezTo>
                      <a:cubicBezTo>
                        <a:pt x="640" y="1262"/>
                        <a:pt x="641" y="1258"/>
                        <a:pt x="644" y="1255"/>
                      </a:cubicBezTo>
                      <a:cubicBezTo>
                        <a:pt x="648" y="1251"/>
                        <a:pt x="655" y="1249"/>
                        <a:pt x="660" y="1251"/>
                      </a:cubicBezTo>
                      <a:cubicBezTo>
                        <a:pt x="667" y="1253"/>
                        <a:pt x="672" y="1259"/>
                        <a:pt x="673" y="1266"/>
                      </a:cubicBezTo>
                      <a:cubicBezTo>
                        <a:pt x="675" y="1275"/>
                        <a:pt x="672" y="1282"/>
                        <a:pt x="667" y="1290"/>
                      </a:cubicBezTo>
                      <a:cubicBezTo>
                        <a:pt x="656" y="1307"/>
                        <a:pt x="647" y="1317"/>
                        <a:pt x="639" y="1337"/>
                      </a:cubicBezTo>
                      <a:cubicBezTo>
                        <a:pt x="632" y="1355"/>
                        <a:pt x="630" y="1375"/>
                        <a:pt x="636" y="1394"/>
                      </a:cubicBezTo>
                      <a:cubicBezTo>
                        <a:pt x="642" y="1411"/>
                        <a:pt x="655" y="1423"/>
                        <a:pt x="673" y="1426"/>
                      </a:cubicBezTo>
                      <a:cubicBezTo>
                        <a:pt x="690" y="1427"/>
                        <a:pt x="708" y="1420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09" y="1408"/>
                        <a:pt x="698" y="1410"/>
                        <a:pt x="689" y="1406"/>
                      </a:cubicBezTo>
                      <a:cubicBezTo>
                        <a:pt x="674" y="1398"/>
                        <a:pt x="670" y="1383"/>
                        <a:pt x="676" y="1368"/>
                      </a:cubicBezTo>
                      <a:cubicBezTo>
                        <a:pt x="688" y="1340"/>
                        <a:pt x="655" y="1326"/>
                        <a:pt x="642" y="1356"/>
                      </a:cubicBezTo>
                      <a:cubicBezTo>
                        <a:pt x="635" y="1371"/>
                        <a:pt x="641" y="1389"/>
                        <a:pt x="650" y="1399"/>
                      </a:cubicBezTo>
                      <a:cubicBezTo>
                        <a:pt x="666" y="1419"/>
                        <a:pt x="702" y="1426"/>
                        <a:pt x="716" y="1404"/>
                      </a:cubicBezTo>
                      <a:cubicBezTo>
                        <a:pt x="707" y="1418"/>
                        <a:pt x="690" y="1425"/>
                        <a:pt x="674" y="1423"/>
                      </a:cubicBezTo>
                      <a:cubicBezTo>
                        <a:pt x="657" y="1420"/>
                        <a:pt x="646" y="1409"/>
                        <a:pt x="640" y="1393"/>
                      </a:cubicBezTo>
                      <a:cubicBezTo>
                        <a:pt x="635" y="1374"/>
                        <a:pt x="637" y="1356"/>
                        <a:pt x="643" y="1338"/>
                      </a:cubicBezTo>
                      <a:close/>
                      <a:moveTo>
                        <a:pt x="806" y="1337"/>
                      </a:moveTo>
                      <a:cubicBezTo>
                        <a:pt x="841" y="1342"/>
                        <a:pt x="855" y="1368"/>
                        <a:pt x="869" y="1375"/>
                      </a:cubicBezTo>
                      <a:cubicBezTo>
                        <a:pt x="886" y="1384"/>
                        <a:pt x="896" y="1365"/>
                        <a:pt x="881" y="1352"/>
                      </a:cubicBezTo>
                      <a:cubicBezTo>
                        <a:pt x="864" y="1338"/>
                        <a:pt x="833" y="1333"/>
                        <a:pt x="806" y="1337"/>
                      </a:cubicBezTo>
                      <a:close/>
                      <a:moveTo>
                        <a:pt x="765" y="1348"/>
                      </a:moveTo>
                      <a:cubicBezTo>
                        <a:pt x="767" y="1332"/>
                        <a:pt x="763" y="1316"/>
                        <a:pt x="753" y="1305"/>
                      </a:cubicBezTo>
                      <a:cubicBezTo>
                        <a:pt x="744" y="1295"/>
                        <a:pt x="730" y="1288"/>
                        <a:pt x="718" y="1294"/>
                      </a:cubicBezTo>
                      <a:cubicBezTo>
                        <a:pt x="716" y="1289"/>
                        <a:pt x="721" y="1281"/>
                        <a:pt x="729" y="1280"/>
                      </a:cubicBezTo>
                      <a:cubicBezTo>
                        <a:pt x="738" y="1278"/>
                        <a:pt x="750" y="1284"/>
                        <a:pt x="753" y="1296"/>
                      </a:cubicBezTo>
                      <a:cubicBezTo>
                        <a:pt x="763" y="1292"/>
                        <a:pt x="778" y="1321"/>
                        <a:pt x="765" y="1348"/>
                      </a:cubicBezTo>
                      <a:close/>
                      <a:moveTo>
                        <a:pt x="672" y="1450"/>
                      </a:moveTo>
                      <a:cubicBezTo>
                        <a:pt x="680" y="1458"/>
                        <a:pt x="696" y="1464"/>
                        <a:pt x="706" y="1464"/>
                      </a:cubicBezTo>
                      <a:cubicBezTo>
                        <a:pt x="718" y="1465"/>
                        <a:pt x="736" y="1460"/>
                        <a:pt x="741" y="1447"/>
                      </a:cubicBezTo>
                      <a:cubicBezTo>
                        <a:pt x="754" y="1452"/>
                        <a:pt x="766" y="1449"/>
                        <a:pt x="777" y="1445"/>
                      </a:cubicBezTo>
                      <a:cubicBezTo>
                        <a:pt x="793" y="1440"/>
                        <a:pt x="810" y="1436"/>
                        <a:pt x="819" y="1447"/>
                      </a:cubicBezTo>
                      <a:cubicBezTo>
                        <a:pt x="816" y="1430"/>
                        <a:pt x="795" y="1421"/>
                        <a:pt x="779" y="1421"/>
                      </a:cubicBezTo>
                      <a:cubicBezTo>
                        <a:pt x="758" y="1421"/>
                        <a:pt x="748" y="1432"/>
                        <a:pt x="728" y="1444"/>
                      </a:cubicBezTo>
                      <a:cubicBezTo>
                        <a:pt x="717" y="1451"/>
                        <a:pt x="689" y="1456"/>
                        <a:pt x="672" y="1450"/>
                      </a:cubicBezTo>
                      <a:close/>
                      <a:moveTo>
                        <a:pt x="759" y="1357"/>
                      </a:moveTo>
                      <a:cubicBezTo>
                        <a:pt x="764" y="1344"/>
                        <a:pt x="745" y="1331"/>
                        <a:pt x="732" y="1328"/>
                      </a:cubicBezTo>
                      <a:cubicBezTo>
                        <a:pt x="717" y="1324"/>
                        <a:pt x="698" y="1325"/>
                        <a:pt x="689" y="1309"/>
                      </a:cubicBezTo>
                      <a:cubicBezTo>
                        <a:pt x="684" y="1301"/>
                        <a:pt x="683" y="1291"/>
                        <a:pt x="688" y="1283"/>
                      </a:cubicBezTo>
                      <a:cubicBezTo>
                        <a:pt x="692" y="1278"/>
                        <a:pt x="697" y="1276"/>
                        <a:pt x="703" y="1279"/>
                      </a:cubicBezTo>
                      <a:cubicBezTo>
                        <a:pt x="698" y="1279"/>
                        <a:pt x="693" y="1286"/>
                        <a:pt x="694" y="1292"/>
                      </a:cubicBezTo>
                      <a:cubicBezTo>
                        <a:pt x="695" y="1298"/>
                        <a:pt x="702" y="1302"/>
                        <a:pt x="709" y="1303"/>
                      </a:cubicBezTo>
                      <a:cubicBezTo>
                        <a:pt x="723" y="1305"/>
                        <a:pt x="736" y="1304"/>
                        <a:pt x="748" y="1311"/>
                      </a:cubicBezTo>
                      <a:cubicBezTo>
                        <a:pt x="763" y="1319"/>
                        <a:pt x="770" y="1340"/>
                        <a:pt x="759" y="1357"/>
                      </a:cubicBezTo>
                      <a:close/>
                      <a:moveTo>
                        <a:pt x="874" y="1283"/>
                      </a:moveTo>
                      <a:cubicBezTo>
                        <a:pt x="891" y="1283"/>
                        <a:pt x="912" y="1270"/>
                        <a:pt x="919" y="1255"/>
                      </a:cubicBezTo>
                      <a:cubicBezTo>
                        <a:pt x="927" y="1239"/>
                        <a:pt x="915" y="1228"/>
                        <a:pt x="903" y="1243"/>
                      </a:cubicBezTo>
                      <a:cubicBezTo>
                        <a:pt x="895" y="1255"/>
                        <a:pt x="889" y="1278"/>
                        <a:pt x="874" y="1283"/>
                      </a:cubicBezTo>
                      <a:close/>
                      <a:moveTo>
                        <a:pt x="850" y="1282"/>
                      </a:moveTo>
                      <a:cubicBezTo>
                        <a:pt x="847" y="1281"/>
                        <a:pt x="844" y="1282"/>
                        <a:pt x="841" y="1284"/>
                      </a:cubicBezTo>
                      <a:cubicBezTo>
                        <a:pt x="839" y="1287"/>
                        <a:pt x="837" y="1292"/>
                        <a:pt x="839" y="1297"/>
                      </a:cubicBezTo>
                      <a:cubicBezTo>
                        <a:pt x="841" y="1302"/>
                        <a:pt x="847" y="1304"/>
                        <a:pt x="851" y="1303"/>
                      </a:cubicBezTo>
                      <a:cubicBezTo>
                        <a:pt x="859" y="1301"/>
                        <a:pt x="859" y="1294"/>
                        <a:pt x="861" y="1290"/>
                      </a:cubicBezTo>
                      <a:cubicBezTo>
                        <a:pt x="865" y="1286"/>
                        <a:pt x="872" y="1285"/>
                        <a:pt x="879" y="1288"/>
                      </a:cubicBezTo>
                      <a:cubicBezTo>
                        <a:pt x="887" y="1291"/>
                        <a:pt x="892" y="1298"/>
                        <a:pt x="891" y="1307"/>
                      </a:cubicBezTo>
                      <a:cubicBezTo>
                        <a:pt x="890" y="1312"/>
                        <a:pt x="887" y="1317"/>
                        <a:pt x="881" y="1317"/>
                      </a:cubicBezTo>
                      <a:cubicBezTo>
                        <a:pt x="885" y="1313"/>
                        <a:pt x="884" y="1305"/>
                        <a:pt x="876" y="1305"/>
                      </a:cubicBezTo>
                      <a:cubicBezTo>
                        <a:pt x="872" y="1304"/>
                        <a:pt x="865" y="1308"/>
                        <a:pt x="858" y="1312"/>
                      </a:cubicBezTo>
                      <a:cubicBezTo>
                        <a:pt x="850" y="1315"/>
                        <a:pt x="842" y="1317"/>
                        <a:pt x="835" y="1315"/>
                      </a:cubicBezTo>
                      <a:cubicBezTo>
                        <a:pt x="821" y="1312"/>
                        <a:pt x="813" y="1296"/>
                        <a:pt x="819" y="1283"/>
                      </a:cubicBezTo>
                      <a:cubicBezTo>
                        <a:pt x="822" y="1276"/>
                        <a:pt x="828" y="1272"/>
                        <a:pt x="835" y="1269"/>
                      </a:cubicBezTo>
                      <a:cubicBezTo>
                        <a:pt x="842" y="1266"/>
                        <a:pt x="862" y="1264"/>
                        <a:pt x="868" y="1256"/>
                      </a:cubicBezTo>
                      <a:cubicBezTo>
                        <a:pt x="871" y="1250"/>
                        <a:pt x="869" y="1244"/>
                        <a:pt x="864" y="1243"/>
                      </a:cubicBezTo>
                      <a:cubicBezTo>
                        <a:pt x="868" y="1238"/>
                        <a:pt x="876" y="1240"/>
                        <a:pt x="880" y="1246"/>
                      </a:cubicBezTo>
                      <a:cubicBezTo>
                        <a:pt x="887" y="1256"/>
                        <a:pt x="883" y="1273"/>
                        <a:pt x="869" y="1280"/>
                      </a:cubicBezTo>
                      <a:cubicBezTo>
                        <a:pt x="864" y="1282"/>
                        <a:pt x="858" y="1282"/>
                        <a:pt x="850" y="1282"/>
                      </a:cubicBezTo>
                      <a:close/>
                      <a:moveTo>
                        <a:pt x="849" y="1284"/>
                      </a:moveTo>
                      <a:cubicBezTo>
                        <a:pt x="844" y="1284"/>
                        <a:pt x="840" y="1287"/>
                        <a:pt x="840" y="1292"/>
                      </a:cubicBezTo>
                      <a:cubicBezTo>
                        <a:pt x="840" y="1301"/>
                        <a:pt x="851" y="1303"/>
                        <a:pt x="856" y="1297"/>
                      </a:cubicBezTo>
                      <a:cubicBezTo>
                        <a:pt x="859" y="1293"/>
                        <a:pt x="858" y="1288"/>
                        <a:pt x="866" y="1285"/>
                      </a:cubicBezTo>
                      <a:cubicBezTo>
                        <a:pt x="857" y="1287"/>
                        <a:pt x="855" y="1283"/>
                        <a:pt x="849" y="1284"/>
                      </a:cubicBezTo>
                      <a:close/>
                      <a:moveTo>
                        <a:pt x="815" y="1297"/>
                      </a:moveTo>
                      <a:cubicBezTo>
                        <a:pt x="814" y="1305"/>
                        <a:pt x="822" y="1313"/>
                        <a:pt x="827" y="1315"/>
                      </a:cubicBezTo>
                      <a:cubicBezTo>
                        <a:pt x="826" y="1324"/>
                        <a:pt x="808" y="1327"/>
                        <a:pt x="803" y="1315"/>
                      </a:cubicBezTo>
                      <a:cubicBezTo>
                        <a:pt x="800" y="1307"/>
                        <a:pt x="806" y="1297"/>
                        <a:pt x="815" y="1297"/>
                      </a:cubicBezTo>
                      <a:close/>
                      <a:moveTo>
                        <a:pt x="812" y="1563"/>
                      </a:moveTo>
                      <a:cubicBezTo>
                        <a:pt x="802" y="1541"/>
                        <a:pt x="777" y="1544"/>
                        <a:pt x="765" y="1547"/>
                      </a:cubicBezTo>
                      <a:cubicBezTo>
                        <a:pt x="752" y="1550"/>
                        <a:pt x="737" y="1559"/>
                        <a:pt x="723" y="1551"/>
                      </a:cubicBezTo>
                      <a:cubicBezTo>
                        <a:pt x="716" y="1546"/>
                        <a:pt x="711" y="1539"/>
                        <a:pt x="712" y="1530"/>
                      </a:cubicBezTo>
                      <a:cubicBezTo>
                        <a:pt x="712" y="1525"/>
                        <a:pt x="715" y="1521"/>
                        <a:pt x="721" y="1520"/>
                      </a:cubicBezTo>
                      <a:cubicBezTo>
                        <a:pt x="718" y="1523"/>
                        <a:pt x="716" y="1530"/>
                        <a:pt x="720" y="1535"/>
                      </a:cubicBezTo>
                      <a:cubicBezTo>
                        <a:pt x="723" y="1539"/>
                        <a:pt x="731" y="1539"/>
                        <a:pt x="736" y="1537"/>
                      </a:cubicBezTo>
                      <a:cubicBezTo>
                        <a:pt x="751" y="1531"/>
                        <a:pt x="767" y="1527"/>
                        <a:pt x="780" y="1529"/>
                      </a:cubicBezTo>
                      <a:cubicBezTo>
                        <a:pt x="795" y="1532"/>
                        <a:pt x="811" y="1545"/>
                        <a:pt x="812" y="1563"/>
                      </a:cubicBezTo>
                      <a:close/>
                      <a:moveTo>
                        <a:pt x="569" y="1601"/>
                      </a:moveTo>
                      <a:cubicBezTo>
                        <a:pt x="566" y="1602"/>
                        <a:pt x="564" y="1602"/>
                        <a:pt x="562" y="1600"/>
                      </a:cubicBezTo>
                      <a:cubicBezTo>
                        <a:pt x="560" y="1599"/>
                        <a:pt x="558" y="1596"/>
                        <a:pt x="558" y="1592"/>
                      </a:cubicBezTo>
                      <a:cubicBezTo>
                        <a:pt x="559" y="1588"/>
                        <a:pt x="563" y="1585"/>
                        <a:pt x="566" y="1585"/>
                      </a:cubicBezTo>
                      <a:cubicBezTo>
                        <a:pt x="572" y="1585"/>
                        <a:pt x="573" y="1590"/>
                        <a:pt x="576" y="1593"/>
                      </a:cubicBezTo>
                      <a:cubicBezTo>
                        <a:pt x="579" y="1596"/>
                        <a:pt x="584" y="1595"/>
                        <a:pt x="589" y="1592"/>
                      </a:cubicBezTo>
                      <a:cubicBezTo>
                        <a:pt x="594" y="1588"/>
                        <a:pt x="597" y="1582"/>
                        <a:pt x="595" y="1576"/>
                      </a:cubicBezTo>
                      <a:cubicBezTo>
                        <a:pt x="593" y="1572"/>
                        <a:pt x="590" y="1569"/>
                        <a:pt x="586" y="1571"/>
                      </a:cubicBezTo>
                      <a:cubicBezTo>
                        <a:pt x="589" y="1573"/>
                        <a:pt x="590" y="1579"/>
                        <a:pt x="584" y="1580"/>
                      </a:cubicBezTo>
                      <a:cubicBezTo>
                        <a:pt x="581" y="1581"/>
                        <a:pt x="576" y="1579"/>
                        <a:pt x="569" y="1578"/>
                      </a:cubicBezTo>
                      <a:cubicBezTo>
                        <a:pt x="563" y="1577"/>
                        <a:pt x="557" y="1576"/>
                        <a:pt x="552" y="1579"/>
                      </a:cubicBezTo>
                      <a:cubicBezTo>
                        <a:pt x="543" y="1583"/>
                        <a:pt x="540" y="1596"/>
                        <a:pt x="546" y="1605"/>
                      </a:cubicBezTo>
                      <a:cubicBezTo>
                        <a:pt x="549" y="1609"/>
                        <a:pt x="554" y="1611"/>
                        <a:pt x="560" y="1612"/>
                      </a:cubicBezTo>
                      <a:cubicBezTo>
                        <a:pt x="565" y="1613"/>
                        <a:pt x="580" y="1612"/>
                        <a:pt x="586" y="1617"/>
                      </a:cubicBezTo>
                      <a:cubicBezTo>
                        <a:pt x="589" y="1621"/>
                        <a:pt x="588" y="1625"/>
                        <a:pt x="585" y="1627"/>
                      </a:cubicBezTo>
                      <a:cubicBezTo>
                        <a:pt x="589" y="1630"/>
                        <a:pt x="594" y="1627"/>
                        <a:pt x="596" y="1622"/>
                      </a:cubicBezTo>
                      <a:cubicBezTo>
                        <a:pt x="600" y="1614"/>
                        <a:pt x="594" y="1602"/>
                        <a:pt x="583" y="1599"/>
                      </a:cubicBezTo>
                      <a:cubicBezTo>
                        <a:pt x="579" y="1598"/>
                        <a:pt x="575" y="1599"/>
                        <a:pt x="569" y="1601"/>
                      </a:cubicBezTo>
                      <a:close/>
                      <a:moveTo>
                        <a:pt x="447" y="1501"/>
                      </a:moveTo>
                      <a:cubicBezTo>
                        <a:pt x="465" y="1501"/>
                        <a:pt x="472" y="1489"/>
                        <a:pt x="478" y="1486"/>
                      </a:cubicBezTo>
                      <a:cubicBezTo>
                        <a:pt x="484" y="1482"/>
                        <a:pt x="488" y="1489"/>
                        <a:pt x="482" y="1495"/>
                      </a:cubicBezTo>
                      <a:cubicBezTo>
                        <a:pt x="476" y="1500"/>
                        <a:pt x="461" y="1506"/>
                        <a:pt x="447" y="1501"/>
                      </a:cubicBezTo>
                      <a:close/>
                      <a:moveTo>
                        <a:pt x="511" y="1482"/>
                      </a:moveTo>
                      <a:cubicBezTo>
                        <a:pt x="510" y="1484"/>
                        <a:pt x="509" y="1485"/>
                        <a:pt x="508" y="1485"/>
                      </a:cubicBezTo>
                      <a:cubicBezTo>
                        <a:pt x="507" y="1486"/>
                        <a:pt x="505" y="1486"/>
                        <a:pt x="503" y="1485"/>
                      </a:cubicBezTo>
                      <a:cubicBezTo>
                        <a:pt x="501" y="1483"/>
                        <a:pt x="501" y="1481"/>
                        <a:pt x="502" y="1479"/>
                      </a:cubicBezTo>
                      <a:cubicBezTo>
                        <a:pt x="503" y="1476"/>
                        <a:pt x="506" y="1477"/>
                        <a:pt x="508" y="1476"/>
                      </a:cubicBezTo>
                      <a:cubicBezTo>
                        <a:pt x="511" y="1475"/>
                        <a:pt x="512" y="1472"/>
                        <a:pt x="512" y="1469"/>
                      </a:cubicBezTo>
                      <a:cubicBezTo>
                        <a:pt x="511" y="1465"/>
                        <a:pt x="509" y="1462"/>
                        <a:pt x="505" y="1462"/>
                      </a:cubicBezTo>
                      <a:cubicBezTo>
                        <a:pt x="503" y="1461"/>
                        <a:pt x="500" y="1462"/>
                        <a:pt x="500" y="1465"/>
                      </a:cubicBezTo>
                      <a:cubicBezTo>
                        <a:pt x="502" y="1463"/>
                        <a:pt x="505" y="1465"/>
                        <a:pt x="504" y="1468"/>
                      </a:cubicBezTo>
                      <a:cubicBezTo>
                        <a:pt x="504" y="1470"/>
                        <a:pt x="501" y="1472"/>
                        <a:pt x="499" y="1475"/>
                      </a:cubicBezTo>
                      <a:cubicBezTo>
                        <a:pt x="497" y="1478"/>
                        <a:pt x="495" y="1481"/>
                        <a:pt x="495" y="1484"/>
                      </a:cubicBezTo>
                      <a:cubicBezTo>
                        <a:pt x="494" y="1490"/>
                        <a:pt x="500" y="1496"/>
                        <a:pt x="506" y="1495"/>
                      </a:cubicBezTo>
                      <a:cubicBezTo>
                        <a:pt x="509" y="1494"/>
                        <a:pt x="512" y="1492"/>
                        <a:pt x="514" y="1490"/>
                      </a:cubicBezTo>
                      <a:cubicBezTo>
                        <a:pt x="516" y="1487"/>
                        <a:pt x="520" y="1479"/>
                        <a:pt x="524" y="1478"/>
                      </a:cubicBezTo>
                      <a:cubicBezTo>
                        <a:pt x="527" y="1477"/>
                        <a:pt x="529" y="1479"/>
                        <a:pt x="529" y="1481"/>
                      </a:cubicBezTo>
                      <a:cubicBezTo>
                        <a:pt x="531" y="1480"/>
                        <a:pt x="531" y="1476"/>
                        <a:pt x="529" y="1474"/>
                      </a:cubicBezTo>
                      <a:cubicBezTo>
                        <a:pt x="526" y="1470"/>
                        <a:pt x="518" y="1469"/>
                        <a:pt x="514" y="1474"/>
                      </a:cubicBezTo>
                      <a:cubicBezTo>
                        <a:pt x="512" y="1476"/>
                        <a:pt x="511" y="1479"/>
                        <a:pt x="511" y="1482"/>
                      </a:cubicBezTo>
                      <a:close/>
                      <a:moveTo>
                        <a:pt x="510" y="1482"/>
                      </a:moveTo>
                      <a:cubicBezTo>
                        <a:pt x="509" y="1484"/>
                        <a:pt x="507" y="1486"/>
                        <a:pt x="505" y="1485"/>
                      </a:cubicBezTo>
                      <a:cubicBezTo>
                        <a:pt x="501" y="1484"/>
                        <a:pt x="502" y="1479"/>
                        <a:pt x="505" y="1478"/>
                      </a:cubicBezTo>
                      <a:cubicBezTo>
                        <a:pt x="507" y="1477"/>
                        <a:pt x="509" y="1478"/>
                        <a:pt x="511" y="1475"/>
                      </a:cubicBezTo>
                      <a:cubicBezTo>
                        <a:pt x="509" y="1478"/>
                        <a:pt x="510" y="1480"/>
                        <a:pt x="510" y="1482"/>
                      </a:cubicBezTo>
                      <a:close/>
                      <a:moveTo>
                        <a:pt x="500" y="1495"/>
                      </a:moveTo>
                      <a:cubicBezTo>
                        <a:pt x="496" y="1494"/>
                        <a:pt x="494" y="1490"/>
                        <a:pt x="494" y="1487"/>
                      </a:cubicBezTo>
                      <a:cubicBezTo>
                        <a:pt x="490" y="1487"/>
                        <a:pt x="486" y="1494"/>
                        <a:pt x="491" y="1498"/>
                      </a:cubicBezTo>
                      <a:cubicBezTo>
                        <a:pt x="494" y="1500"/>
                        <a:pt x="499" y="1499"/>
                        <a:pt x="500" y="1495"/>
                      </a:cubicBezTo>
                      <a:close/>
                      <a:moveTo>
                        <a:pt x="490" y="1498"/>
                      </a:moveTo>
                      <a:cubicBezTo>
                        <a:pt x="489" y="1498"/>
                        <a:pt x="489" y="1497"/>
                        <a:pt x="489" y="1496"/>
                      </a:cubicBezTo>
                      <a:cubicBezTo>
                        <a:pt x="483" y="1502"/>
                        <a:pt x="475" y="1505"/>
                        <a:pt x="466" y="1506"/>
                      </a:cubicBezTo>
                      <a:cubicBezTo>
                        <a:pt x="451" y="1508"/>
                        <a:pt x="441" y="1498"/>
                        <a:pt x="419" y="1497"/>
                      </a:cubicBezTo>
                      <a:cubicBezTo>
                        <a:pt x="409" y="1497"/>
                        <a:pt x="401" y="1499"/>
                        <a:pt x="395" y="1502"/>
                      </a:cubicBezTo>
                      <a:cubicBezTo>
                        <a:pt x="380" y="1508"/>
                        <a:pt x="368" y="1521"/>
                        <a:pt x="351" y="1524"/>
                      </a:cubicBezTo>
                      <a:cubicBezTo>
                        <a:pt x="358" y="1521"/>
                        <a:pt x="361" y="1512"/>
                        <a:pt x="352" y="1507"/>
                      </a:cubicBezTo>
                      <a:cubicBezTo>
                        <a:pt x="346" y="1504"/>
                        <a:pt x="332" y="1507"/>
                        <a:pt x="328" y="1490"/>
                      </a:cubicBezTo>
                      <a:cubicBezTo>
                        <a:pt x="326" y="1499"/>
                        <a:pt x="326" y="1508"/>
                        <a:pt x="330" y="1515"/>
                      </a:cubicBezTo>
                      <a:cubicBezTo>
                        <a:pt x="333" y="1520"/>
                        <a:pt x="338" y="1523"/>
                        <a:pt x="342" y="1524"/>
                      </a:cubicBezTo>
                      <a:cubicBezTo>
                        <a:pt x="366" y="1531"/>
                        <a:pt x="386" y="1502"/>
                        <a:pt x="405" y="1502"/>
                      </a:cubicBezTo>
                      <a:cubicBezTo>
                        <a:pt x="404" y="1502"/>
                        <a:pt x="404" y="1502"/>
                        <a:pt x="403" y="1502"/>
                      </a:cubicBezTo>
                      <a:cubicBezTo>
                        <a:pt x="383" y="1506"/>
                        <a:pt x="373" y="1527"/>
                        <a:pt x="378" y="1545"/>
                      </a:cubicBezTo>
                      <a:cubicBezTo>
                        <a:pt x="381" y="1554"/>
                        <a:pt x="388" y="1562"/>
                        <a:pt x="399" y="1566"/>
                      </a:cubicBezTo>
                      <a:cubicBezTo>
                        <a:pt x="410" y="1569"/>
                        <a:pt x="422" y="1568"/>
                        <a:pt x="431" y="1560"/>
                      </a:cubicBezTo>
                      <a:cubicBezTo>
                        <a:pt x="440" y="1552"/>
                        <a:pt x="444" y="1541"/>
                        <a:pt x="438" y="1529"/>
                      </a:cubicBezTo>
                      <a:cubicBezTo>
                        <a:pt x="435" y="1522"/>
                        <a:pt x="428" y="1519"/>
                        <a:pt x="420" y="1519"/>
                      </a:cubicBezTo>
                      <a:cubicBezTo>
                        <a:pt x="410" y="1520"/>
                        <a:pt x="404" y="1528"/>
                        <a:pt x="404" y="1536"/>
                      </a:cubicBezTo>
                      <a:cubicBezTo>
                        <a:pt x="404" y="1544"/>
                        <a:pt x="411" y="1552"/>
                        <a:pt x="421" y="1550"/>
                      </a:cubicBezTo>
                      <a:cubicBezTo>
                        <a:pt x="410" y="1551"/>
                        <a:pt x="405" y="1543"/>
                        <a:pt x="406" y="1535"/>
                      </a:cubicBezTo>
                      <a:cubicBezTo>
                        <a:pt x="407" y="1528"/>
                        <a:pt x="412" y="1522"/>
                        <a:pt x="421" y="1522"/>
                      </a:cubicBezTo>
                      <a:cubicBezTo>
                        <a:pt x="427" y="1521"/>
                        <a:pt x="433" y="1525"/>
                        <a:pt x="436" y="1531"/>
                      </a:cubicBezTo>
                      <a:cubicBezTo>
                        <a:pt x="440" y="1541"/>
                        <a:pt x="436" y="1551"/>
                        <a:pt x="428" y="1557"/>
                      </a:cubicBezTo>
                      <a:cubicBezTo>
                        <a:pt x="420" y="1564"/>
                        <a:pt x="410" y="1565"/>
                        <a:pt x="400" y="1562"/>
                      </a:cubicBezTo>
                      <a:cubicBezTo>
                        <a:pt x="390" y="1559"/>
                        <a:pt x="383" y="1551"/>
                        <a:pt x="381" y="1542"/>
                      </a:cubicBezTo>
                      <a:cubicBezTo>
                        <a:pt x="377" y="1526"/>
                        <a:pt x="386" y="1508"/>
                        <a:pt x="403" y="1504"/>
                      </a:cubicBezTo>
                      <a:cubicBezTo>
                        <a:pt x="417" y="1501"/>
                        <a:pt x="428" y="1506"/>
                        <a:pt x="437" y="1516"/>
                      </a:cubicBezTo>
                      <a:cubicBezTo>
                        <a:pt x="451" y="1533"/>
                        <a:pt x="455" y="1559"/>
                        <a:pt x="448" y="1574"/>
                      </a:cubicBezTo>
                      <a:cubicBezTo>
                        <a:pt x="444" y="1583"/>
                        <a:pt x="434" y="1589"/>
                        <a:pt x="425" y="1583"/>
                      </a:cubicBezTo>
                      <a:cubicBezTo>
                        <a:pt x="420" y="1579"/>
                        <a:pt x="419" y="1574"/>
                        <a:pt x="424" y="1568"/>
                      </a:cubicBezTo>
                      <a:cubicBezTo>
                        <a:pt x="413" y="1569"/>
                        <a:pt x="412" y="1586"/>
                        <a:pt x="421" y="1595"/>
                      </a:cubicBezTo>
                      <a:cubicBezTo>
                        <a:pt x="430" y="1604"/>
                        <a:pt x="441" y="1604"/>
                        <a:pt x="450" y="1601"/>
                      </a:cubicBezTo>
                      <a:cubicBezTo>
                        <a:pt x="462" y="1595"/>
                        <a:pt x="470" y="1580"/>
                        <a:pt x="468" y="1563"/>
                      </a:cubicBezTo>
                      <a:cubicBezTo>
                        <a:pt x="466" y="1546"/>
                        <a:pt x="456" y="1529"/>
                        <a:pt x="443" y="1517"/>
                      </a:cubicBezTo>
                      <a:cubicBezTo>
                        <a:pt x="445" y="1518"/>
                        <a:pt x="446" y="1520"/>
                        <a:pt x="448" y="1521"/>
                      </a:cubicBezTo>
                      <a:cubicBezTo>
                        <a:pt x="471" y="1542"/>
                        <a:pt x="480" y="1569"/>
                        <a:pt x="471" y="1599"/>
                      </a:cubicBezTo>
                      <a:cubicBezTo>
                        <a:pt x="465" y="1621"/>
                        <a:pt x="450" y="1635"/>
                        <a:pt x="427" y="1639"/>
                      </a:cubicBezTo>
                      <a:cubicBezTo>
                        <a:pt x="413" y="1642"/>
                        <a:pt x="400" y="1640"/>
                        <a:pt x="388" y="1635"/>
                      </a:cubicBezTo>
                      <a:cubicBezTo>
                        <a:pt x="376" y="1630"/>
                        <a:pt x="364" y="1622"/>
                        <a:pt x="355" y="1612"/>
                      </a:cubicBezTo>
                      <a:cubicBezTo>
                        <a:pt x="351" y="1606"/>
                        <a:pt x="348" y="1602"/>
                        <a:pt x="346" y="1595"/>
                      </a:cubicBezTo>
                      <a:cubicBezTo>
                        <a:pt x="342" y="1583"/>
                        <a:pt x="343" y="1571"/>
                        <a:pt x="349" y="1560"/>
                      </a:cubicBezTo>
                      <a:cubicBezTo>
                        <a:pt x="354" y="1551"/>
                        <a:pt x="361" y="1546"/>
                        <a:pt x="371" y="1546"/>
                      </a:cubicBezTo>
                      <a:cubicBezTo>
                        <a:pt x="364" y="1535"/>
                        <a:pt x="336" y="1540"/>
                        <a:pt x="338" y="1563"/>
                      </a:cubicBezTo>
                      <a:cubicBezTo>
                        <a:pt x="326" y="1570"/>
                        <a:pt x="335" y="1591"/>
                        <a:pt x="345" y="1604"/>
                      </a:cubicBezTo>
                      <a:cubicBezTo>
                        <a:pt x="332" y="1589"/>
                        <a:pt x="323" y="1562"/>
                        <a:pt x="320" y="1549"/>
                      </a:cubicBezTo>
                      <a:cubicBezTo>
                        <a:pt x="319" y="1549"/>
                        <a:pt x="318" y="1550"/>
                        <a:pt x="317" y="1549"/>
                      </a:cubicBezTo>
                      <a:cubicBezTo>
                        <a:pt x="318" y="1555"/>
                        <a:pt x="320" y="1562"/>
                        <a:pt x="323" y="1569"/>
                      </a:cubicBezTo>
                      <a:cubicBezTo>
                        <a:pt x="315" y="1562"/>
                        <a:pt x="304" y="1557"/>
                        <a:pt x="293" y="1560"/>
                      </a:cubicBezTo>
                      <a:cubicBezTo>
                        <a:pt x="274" y="1564"/>
                        <a:pt x="259" y="1586"/>
                        <a:pt x="234" y="1587"/>
                      </a:cubicBezTo>
                      <a:cubicBezTo>
                        <a:pt x="256" y="1594"/>
                        <a:pt x="277" y="1581"/>
                        <a:pt x="290" y="1577"/>
                      </a:cubicBezTo>
                      <a:cubicBezTo>
                        <a:pt x="317" y="1570"/>
                        <a:pt x="324" y="1581"/>
                        <a:pt x="336" y="1597"/>
                      </a:cubicBezTo>
                      <a:cubicBezTo>
                        <a:pt x="334" y="1595"/>
                        <a:pt x="331" y="1593"/>
                        <a:pt x="328" y="1591"/>
                      </a:cubicBezTo>
                      <a:cubicBezTo>
                        <a:pt x="309" y="1581"/>
                        <a:pt x="285" y="1583"/>
                        <a:pt x="269" y="1595"/>
                      </a:cubicBezTo>
                      <a:cubicBezTo>
                        <a:pt x="256" y="1606"/>
                        <a:pt x="250" y="1622"/>
                        <a:pt x="252" y="1638"/>
                      </a:cubicBezTo>
                      <a:cubicBezTo>
                        <a:pt x="257" y="1660"/>
                        <a:pt x="273" y="1675"/>
                        <a:pt x="294" y="1678"/>
                      </a:cubicBezTo>
                      <a:cubicBezTo>
                        <a:pt x="304" y="1679"/>
                        <a:pt x="313" y="1677"/>
                        <a:pt x="320" y="1672"/>
                      </a:cubicBezTo>
                      <a:cubicBezTo>
                        <a:pt x="334" y="1662"/>
                        <a:pt x="336" y="1648"/>
                        <a:pt x="330" y="1633"/>
                      </a:cubicBezTo>
                      <a:cubicBezTo>
                        <a:pt x="328" y="1650"/>
                        <a:pt x="315" y="1649"/>
                        <a:pt x="310" y="1653"/>
                      </a:cubicBezTo>
                      <a:cubicBezTo>
                        <a:pt x="298" y="1662"/>
                        <a:pt x="312" y="1675"/>
                        <a:pt x="324" y="1667"/>
                      </a:cubicBezTo>
                      <a:cubicBezTo>
                        <a:pt x="326" y="1666"/>
                        <a:pt x="327" y="1665"/>
                        <a:pt x="328" y="1663"/>
                      </a:cubicBezTo>
                      <a:cubicBezTo>
                        <a:pt x="321" y="1673"/>
                        <a:pt x="308" y="1678"/>
                        <a:pt x="295" y="1677"/>
                      </a:cubicBezTo>
                      <a:cubicBezTo>
                        <a:pt x="274" y="1673"/>
                        <a:pt x="259" y="1658"/>
                        <a:pt x="255" y="1638"/>
                      </a:cubicBezTo>
                      <a:cubicBezTo>
                        <a:pt x="253" y="1623"/>
                        <a:pt x="259" y="1608"/>
                        <a:pt x="271" y="1599"/>
                      </a:cubicBezTo>
                      <a:cubicBezTo>
                        <a:pt x="286" y="1588"/>
                        <a:pt x="307" y="1587"/>
                        <a:pt x="324" y="1596"/>
                      </a:cubicBezTo>
                      <a:cubicBezTo>
                        <a:pt x="331" y="1599"/>
                        <a:pt x="336" y="1604"/>
                        <a:pt x="342" y="1608"/>
                      </a:cubicBezTo>
                      <a:cubicBezTo>
                        <a:pt x="338" y="1606"/>
                        <a:pt x="334" y="1603"/>
                        <a:pt x="330" y="1602"/>
                      </a:cubicBezTo>
                      <a:cubicBezTo>
                        <a:pt x="318" y="1598"/>
                        <a:pt x="302" y="1602"/>
                        <a:pt x="298" y="1614"/>
                      </a:cubicBezTo>
                      <a:cubicBezTo>
                        <a:pt x="296" y="1620"/>
                        <a:pt x="297" y="1626"/>
                        <a:pt x="301" y="1630"/>
                      </a:cubicBezTo>
                      <a:cubicBezTo>
                        <a:pt x="305" y="1633"/>
                        <a:pt x="309" y="1635"/>
                        <a:pt x="313" y="1634"/>
                      </a:cubicBezTo>
                      <a:cubicBezTo>
                        <a:pt x="318" y="1633"/>
                        <a:pt x="322" y="1630"/>
                        <a:pt x="324" y="1626"/>
                      </a:cubicBezTo>
                      <a:cubicBezTo>
                        <a:pt x="327" y="1621"/>
                        <a:pt x="325" y="1614"/>
                        <a:pt x="320" y="1611"/>
                      </a:cubicBezTo>
                      <a:cubicBezTo>
                        <a:pt x="317" y="1609"/>
                        <a:pt x="313" y="1610"/>
                        <a:pt x="310" y="1612"/>
                      </a:cubicBezTo>
                      <a:cubicBezTo>
                        <a:pt x="309" y="1614"/>
                        <a:pt x="308" y="1616"/>
                        <a:pt x="310" y="1618"/>
                      </a:cubicBezTo>
                      <a:cubicBezTo>
                        <a:pt x="310" y="1617"/>
                        <a:pt x="311" y="1615"/>
                        <a:pt x="312" y="1614"/>
                      </a:cubicBezTo>
                      <a:cubicBezTo>
                        <a:pt x="315" y="1612"/>
                        <a:pt x="319" y="1615"/>
                        <a:pt x="319" y="1618"/>
                      </a:cubicBezTo>
                      <a:cubicBezTo>
                        <a:pt x="319" y="1620"/>
                        <a:pt x="319" y="1622"/>
                        <a:pt x="316" y="1624"/>
                      </a:cubicBezTo>
                      <a:cubicBezTo>
                        <a:pt x="314" y="1626"/>
                        <a:pt x="310" y="1626"/>
                        <a:pt x="308" y="1624"/>
                      </a:cubicBezTo>
                      <a:cubicBezTo>
                        <a:pt x="305" y="1622"/>
                        <a:pt x="303" y="1618"/>
                        <a:pt x="305" y="1614"/>
                      </a:cubicBezTo>
                      <a:cubicBezTo>
                        <a:pt x="309" y="1604"/>
                        <a:pt x="324" y="1602"/>
                        <a:pt x="333" y="1605"/>
                      </a:cubicBezTo>
                      <a:cubicBezTo>
                        <a:pt x="344" y="1610"/>
                        <a:pt x="353" y="1619"/>
                        <a:pt x="362" y="1626"/>
                      </a:cubicBezTo>
                      <a:cubicBezTo>
                        <a:pt x="371" y="1634"/>
                        <a:pt x="383" y="1641"/>
                        <a:pt x="400" y="1642"/>
                      </a:cubicBezTo>
                      <a:cubicBezTo>
                        <a:pt x="397" y="1643"/>
                        <a:pt x="393" y="1643"/>
                        <a:pt x="390" y="1644"/>
                      </a:cubicBezTo>
                      <a:cubicBezTo>
                        <a:pt x="368" y="1648"/>
                        <a:pt x="353" y="1662"/>
                        <a:pt x="348" y="1684"/>
                      </a:cubicBezTo>
                      <a:cubicBezTo>
                        <a:pt x="345" y="1705"/>
                        <a:pt x="353" y="1725"/>
                        <a:pt x="370" y="1737"/>
                      </a:cubicBezTo>
                      <a:cubicBezTo>
                        <a:pt x="387" y="1748"/>
                        <a:pt x="409" y="1751"/>
                        <a:pt x="426" y="1740"/>
                      </a:cubicBezTo>
                      <a:cubicBezTo>
                        <a:pt x="441" y="1730"/>
                        <a:pt x="448" y="1714"/>
                        <a:pt x="445" y="1699"/>
                      </a:cubicBezTo>
                      <a:cubicBezTo>
                        <a:pt x="442" y="1689"/>
                        <a:pt x="436" y="1680"/>
                        <a:pt x="428" y="1676"/>
                      </a:cubicBezTo>
                      <a:cubicBezTo>
                        <a:pt x="423" y="1674"/>
                        <a:pt x="417" y="1673"/>
                        <a:pt x="412" y="1673"/>
                      </a:cubicBezTo>
                      <a:cubicBezTo>
                        <a:pt x="401" y="1674"/>
                        <a:pt x="394" y="1682"/>
                        <a:pt x="393" y="1692"/>
                      </a:cubicBezTo>
                      <a:cubicBezTo>
                        <a:pt x="392" y="1703"/>
                        <a:pt x="400" y="1713"/>
                        <a:pt x="411" y="1713"/>
                      </a:cubicBezTo>
                      <a:cubicBezTo>
                        <a:pt x="423" y="1714"/>
                        <a:pt x="432" y="1706"/>
                        <a:pt x="433" y="1695"/>
                      </a:cubicBezTo>
                      <a:cubicBezTo>
                        <a:pt x="434" y="1685"/>
                        <a:pt x="428" y="1677"/>
                        <a:pt x="419" y="1674"/>
                      </a:cubicBezTo>
                      <a:cubicBezTo>
                        <a:pt x="432" y="1676"/>
                        <a:pt x="441" y="1687"/>
                        <a:pt x="443" y="1700"/>
                      </a:cubicBezTo>
                      <a:cubicBezTo>
                        <a:pt x="446" y="1714"/>
                        <a:pt x="439" y="1729"/>
                        <a:pt x="424" y="1739"/>
                      </a:cubicBezTo>
                      <a:cubicBezTo>
                        <a:pt x="408" y="1748"/>
                        <a:pt x="388" y="1745"/>
                        <a:pt x="373" y="1735"/>
                      </a:cubicBezTo>
                      <a:cubicBezTo>
                        <a:pt x="357" y="1724"/>
                        <a:pt x="349" y="1705"/>
                        <a:pt x="353" y="1685"/>
                      </a:cubicBezTo>
                      <a:cubicBezTo>
                        <a:pt x="357" y="1666"/>
                        <a:pt x="371" y="1653"/>
                        <a:pt x="390" y="1649"/>
                      </a:cubicBezTo>
                      <a:cubicBezTo>
                        <a:pt x="404" y="1647"/>
                        <a:pt x="418" y="1649"/>
                        <a:pt x="433" y="1644"/>
                      </a:cubicBezTo>
                      <a:cubicBezTo>
                        <a:pt x="454" y="1638"/>
                        <a:pt x="469" y="1623"/>
                        <a:pt x="476" y="1600"/>
                      </a:cubicBezTo>
                      <a:cubicBezTo>
                        <a:pt x="486" y="1569"/>
                        <a:pt x="477" y="1538"/>
                        <a:pt x="452" y="1517"/>
                      </a:cubicBezTo>
                      <a:cubicBezTo>
                        <a:pt x="441" y="1507"/>
                        <a:pt x="429" y="1501"/>
                        <a:pt x="416" y="1500"/>
                      </a:cubicBezTo>
                      <a:cubicBezTo>
                        <a:pt x="429" y="1500"/>
                        <a:pt x="442" y="1504"/>
                        <a:pt x="453" y="1510"/>
                      </a:cubicBezTo>
                      <a:cubicBezTo>
                        <a:pt x="469" y="1520"/>
                        <a:pt x="483" y="1536"/>
                        <a:pt x="492" y="1552"/>
                      </a:cubicBezTo>
                      <a:cubicBezTo>
                        <a:pt x="495" y="1559"/>
                        <a:pt x="499" y="1564"/>
                        <a:pt x="504" y="1569"/>
                      </a:cubicBezTo>
                      <a:cubicBezTo>
                        <a:pt x="506" y="1570"/>
                        <a:pt x="507" y="1572"/>
                        <a:pt x="509" y="1573"/>
                      </a:cubicBezTo>
                      <a:cubicBezTo>
                        <a:pt x="511" y="1575"/>
                        <a:pt x="514" y="1577"/>
                        <a:pt x="517" y="1579"/>
                      </a:cubicBezTo>
                      <a:cubicBezTo>
                        <a:pt x="518" y="1579"/>
                        <a:pt x="527" y="1584"/>
                        <a:pt x="528" y="1582"/>
                      </a:cubicBezTo>
                      <a:cubicBezTo>
                        <a:pt x="528" y="1581"/>
                        <a:pt x="523" y="1579"/>
                        <a:pt x="522" y="1578"/>
                      </a:cubicBezTo>
                      <a:cubicBezTo>
                        <a:pt x="518" y="1576"/>
                        <a:pt x="515" y="1573"/>
                        <a:pt x="511" y="1570"/>
                      </a:cubicBezTo>
                      <a:cubicBezTo>
                        <a:pt x="510" y="1569"/>
                        <a:pt x="508" y="1568"/>
                        <a:pt x="507" y="1566"/>
                      </a:cubicBezTo>
                      <a:cubicBezTo>
                        <a:pt x="502" y="1561"/>
                        <a:pt x="498" y="1557"/>
                        <a:pt x="494" y="1551"/>
                      </a:cubicBezTo>
                      <a:cubicBezTo>
                        <a:pt x="494" y="1550"/>
                        <a:pt x="494" y="1549"/>
                        <a:pt x="493" y="1548"/>
                      </a:cubicBezTo>
                      <a:cubicBezTo>
                        <a:pt x="495" y="1550"/>
                        <a:pt x="496" y="1552"/>
                        <a:pt x="498" y="1553"/>
                      </a:cubicBezTo>
                      <a:cubicBezTo>
                        <a:pt x="503" y="1557"/>
                        <a:pt x="507" y="1560"/>
                        <a:pt x="513" y="1562"/>
                      </a:cubicBezTo>
                      <a:cubicBezTo>
                        <a:pt x="529" y="1568"/>
                        <a:pt x="542" y="1558"/>
                        <a:pt x="547" y="1544"/>
                      </a:cubicBezTo>
                      <a:cubicBezTo>
                        <a:pt x="552" y="1532"/>
                        <a:pt x="551" y="1518"/>
                        <a:pt x="544" y="1508"/>
                      </a:cubicBezTo>
                      <a:cubicBezTo>
                        <a:pt x="537" y="1500"/>
                        <a:pt x="527" y="1497"/>
                        <a:pt x="516" y="1501"/>
                      </a:cubicBezTo>
                      <a:cubicBezTo>
                        <a:pt x="509" y="1505"/>
                        <a:pt x="502" y="1512"/>
                        <a:pt x="503" y="1521"/>
                      </a:cubicBezTo>
                      <a:cubicBezTo>
                        <a:pt x="504" y="1526"/>
                        <a:pt x="506" y="1530"/>
                        <a:pt x="511" y="1532"/>
                      </a:cubicBezTo>
                      <a:cubicBezTo>
                        <a:pt x="514" y="1533"/>
                        <a:pt x="516" y="1533"/>
                        <a:pt x="519" y="1532"/>
                      </a:cubicBezTo>
                      <a:cubicBezTo>
                        <a:pt x="522" y="1531"/>
                        <a:pt x="525" y="1528"/>
                        <a:pt x="525" y="1525"/>
                      </a:cubicBezTo>
                      <a:cubicBezTo>
                        <a:pt x="526" y="1521"/>
                        <a:pt x="525" y="1517"/>
                        <a:pt x="522" y="1515"/>
                      </a:cubicBezTo>
                      <a:cubicBezTo>
                        <a:pt x="519" y="1513"/>
                        <a:pt x="515" y="1513"/>
                        <a:pt x="512" y="1515"/>
                      </a:cubicBezTo>
                      <a:cubicBezTo>
                        <a:pt x="508" y="1518"/>
                        <a:pt x="508" y="1524"/>
                        <a:pt x="511" y="1527"/>
                      </a:cubicBezTo>
                      <a:cubicBezTo>
                        <a:pt x="514" y="1531"/>
                        <a:pt x="519" y="1531"/>
                        <a:pt x="523" y="1528"/>
                      </a:cubicBezTo>
                      <a:cubicBezTo>
                        <a:pt x="524" y="1527"/>
                        <a:pt x="525" y="1525"/>
                        <a:pt x="525" y="1524"/>
                      </a:cubicBezTo>
                      <a:cubicBezTo>
                        <a:pt x="525" y="1525"/>
                        <a:pt x="525" y="1525"/>
                        <a:pt x="525" y="1525"/>
                      </a:cubicBezTo>
                      <a:cubicBezTo>
                        <a:pt x="524" y="1528"/>
                        <a:pt x="522" y="1530"/>
                        <a:pt x="519" y="1532"/>
                      </a:cubicBezTo>
                      <a:cubicBezTo>
                        <a:pt x="516" y="1533"/>
                        <a:pt x="514" y="1533"/>
                        <a:pt x="511" y="1531"/>
                      </a:cubicBezTo>
                      <a:cubicBezTo>
                        <a:pt x="507" y="1529"/>
                        <a:pt x="504" y="1525"/>
                        <a:pt x="504" y="1521"/>
                      </a:cubicBezTo>
                      <a:cubicBezTo>
                        <a:pt x="503" y="1513"/>
                        <a:pt x="510" y="1505"/>
                        <a:pt x="517" y="1502"/>
                      </a:cubicBezTo>
                      <a:cubicBezTo>
                        <a:pt x="526" y="1499"/>
                        <a:pt x="536" y="1501"/>
                        <a:pt x="542" y="1509"/>
                      </a:cubicBezTo>
                      <a:cubicBezTo>
                        <a:pt x="550" y="1519"/>
                        <a:pt x="549" y="1533"/>
                        <a:pt x="544" y="1544"/>
                      </a:cubicBezTo>
                      <a:cubicBezTo>
                        <a:pt x="539" y="1556"/>
                        <a:pt x="528" y="1564"/>
                        <a:pt x="514" y="1559"/>
                      </a:cubicBezTo>
                      <a:cubicBezTo>
                        <a:pt x="509" y="1557"/>
                        <a:pt x="505" y="1554"/>
                        <a:pt x="500" y="1550"/>
                      </a:cubicBezTo>
                      <a:cubicBezTo>
                        <a:pt x="498" y="1548"/>
                        <a:pt x="495" y="1545"/>
                        <a:pt x="493" y="1543"/>
                      </a:cubicBezTo>
                      <a:cubicBezTo>
                        <a:pt x="487" y="1536"/>
                        <a:pt x="481" y="1528"/>
                        <a:pt x="474" y="1521"/>
                      </a:cubicBezTo>
                      <a:cubicBezTo>
                        <a:pt x="469" y="1516"/>
                        <a:pt x="464" y="1512"/>
                        <a:pt x="459" y="1509"/>
                      </a:cubicBezTo>
                      <a:cubicBezTo>
                        <a:pt x="462" y="1509"/>
                        <a:pt x="465" y="1509"/>
                        <a:pt x="469" y="1509"/>
                      </a:cubicBezTo>
                      <a:cubicBezTo>
                        <a:pt x="477" y="1507"/>
                        <a:pt x="485" y="1503"/>
                        <a:pt x="490" y="1498"/>
                      </a:cubicBezTo>
                      <a:close/>
                      <a:moveTo>
                        <a:pt x="568" y="1600"/>
                      </a:moveTo>
                      <a:cubicBezTo>
                        <a:pt x="564" y="1600"/>
                        <a:pt x="560" y="1599"/>
                        <a:pt x="560" y="1595"/>
                      </a:cubicBezTo>
                      <a:cubicBezTo>
                        <a:pt x="558" y="1588"/>
                        <a:pt x="566" y="1585"/>
                        <a:pt x="570" y="1589"/>
                      </a:cubicBezTo>
                      <a:cubicBezTo>
                        <a:pt x="574" y="1591"/>
                        <a:pt x="574" y="1595"/>
                        <a:pt x="580" y="1596"/>
                      </a:cubicBezTo>
                      <a:cubicBezTo>
                        <a:pt x="573" y="1596"/>
                        <a:pt x="572" y="1599"/>
                        <a:pt x="568" y="1600"/>
                      </a:cubicBezTo>
                      <a:close/>
                      <a:moveTo>
                        <a:pt x="493" y="1558"/>
                      </a:moveTo>
                      <a:cubicBezTo>
                        <a:pt x="500" y="1570"/>
                        <a:pt x="497" y="1586"/>
                        <a:pt x="490" y="1593"/>
                      </a:cubicBezTo>
                      <a:cubicBezTo>
                        <a:pt x="484" y="1599"/>
                        <a:pt x="478" y="1604"/>
                        <a:pt x="477" y="1612"/>
                      </a:cubicBezTo>
                      <a:cubicBezTo>
                        <a:pt x="476" y="1618"/>
                        <a:pt x="479" y="1627"/>
                        <a:pt x="486" y="1627"/>
                      </a:cubicBezTo>
                      <a:cubicBezTo>
                        <a:pt x="482" y="1624"/>
                        <a:pt x="483" y="1618"/>
                        <a:pt x="486" y="1613"/>
                      </a:cubicBezTo>
                      <a:cubicBezTo>
                        <a:pt x="488" y="1609"/>
                        <a:pt x="490" y="1605"/>
                        <a:pt x="489" y="1600"/>
                      </a:cubicBezTo>
                      <a:cubicBezTo>
                        <a:pt x="499" y="1598"/>
                        <a:pt x="502" y="1590"/>
                        <a:pt x="502" y="1583"/>
                      </a:cubicBezTo>
                      <a:cubicBezTo>
                        <a:pt x="503" y="1575"/>
                        <a:pt x="500" y="1564"/>
                        <a:pt x="493" y="1558"/>
                      </a:cubicBezTo>
                      <a:close/>
                      <a:moveTo>
                        <a:pt x="608" y="1540"/>
                      </a:moveTo>
                      <a:cubicBezTo>
                        <a:pt x="624" y="1528"/>
                        <a:pt x="641" y="1538"/>
                        <a:pt x="649" y="1539"/>
                      </a:cubicBezTo>
                      <a:cubicBezTo>
                        <a:pt x="662" y="1542"/>
                        <a:pt x="664" y="1530"/>
                        <a:pt x="651" y="1525"/>
                      </a:cubicBezTo>
                      <a:cubicBezTo>
                        <a:pt x="641" y="1521"/>
                        <a:pt x="620" y="1525"/>
                        <a:pt x="608" y="1540"/>
                      </a:cubicBezTo>
                      <a:close/>
                      <a:moveTo>
                        <a:pt x="540" y="1595"/>
                      </a:moveTo>
                      <a:cubicBezTo>
                        <a:pt x="539" y="1589"/>
                        <a:pt x="543" y="1582"/>
                        <a:pt x="547" y="1580"/>
                      </a:cubicBezTo>
                      <a:cubicBezTo>
                        <a:pt x="544" y="1574"/>
                        <a:pt x="531" y="1575"/>
                        <a:pt x="529" y="1584"/>
                      </a:cubicBezTo>
                      <a:cubicBezTo>
                        <a:pt x="528" y="1591"/>
                        <a:pt x="534" y="1597"/>
                        <a:pt x="540" y="1595"/>
                      </a:cubicBezTo>
                      <a:close/>
                      <a:moveTo>
                        <a:pt x="501" y="1567"/>
                      </a:moveTo>
                      <a:cubicBezTo>
                        <a:pt x="512" y="1589"/>
                        <a:pt x="498" y="1611"/>
                        <a:pt x="496" y="1619"/>
                      </a:cubicBezTo>
                      <a:cubicBezTo>
                        <a:pt x="493" y="1634"/>
                        <a:pt x="510" y="1638"/>
                        <a:pt x="515" y="1621"/>
                      </a:cubicBezTo>
                      <a:cubicBezTo>
                        <a:pt x="518" y="1611"/>
                        <a:pt x="518" y="1588"/>
                        <a:pt x="501" y="1567"/>
                      </a:cubicBezTo>
                      <a:close/>
                      <a:moveTo>
                        <a:pt x="557" y="1527"/>
                      </a:moveTo>
                      <a:cubicBezTo>
                        <a:pt x="551" y="1518"/>
                        <a:pt x="547" y="1507"/>
                        <a:pt x="547" y="1497"/>
                      </a:cubicBezTo>
                      <a:cubicBezTo>
                        <a:pt x="548" y="1487"/>
                        <a:pt x="554" y="1477"/>
                        <a:pt x="564" y="1474"/>
                      </a:cubicBezTo>
                      <a:cubicBezTo>
                        <a:pt x="569" y="1472"/>
                        <a:pt x="576" y="1472"/>
                        <a:pt x="581" y="1473"/>
                      </a:cubicBezTo>
                      <a:cubicBezTo>
                        <a:pt x="588" y="1475"/>
                        <a:pt x="592" y="1478"/>
                        <a:pt x="597" y="1483"/>
                      </a:cubicBezTo>
                      <a:cubicBezTo>
                        <a:pt x="602" y="1487"/>
                        <a:pt x="604" y="1492"/>
                        <a:pt x="607" y="1498"/>
                      </a:cubicBezTo>
                      <a:cubicBezTo>
                        <a:pt x="608" y="1501"/>
                        <a:pt x="608" y="1503"/>
                        <a:pt x="609" y="1506"/>
                      </a:cubicBezTo>
                      <a:cubicBezTo>
                        <a:pt x="610" y="1513"/>
                        <a:pt x="610" y="1520"/>
                        <a:pt x="609" y="1527"/>
                      </a:cubicBezTo>
                      <a:cubicBezTo>
                        <a:pt x="607" y="1538"/>
                        <a:pt x="603" y="1546"/>
                        <a:pt x="596" y="1554"/>
                      </a:cubicBezTo>
                      <a:cubicBezTo>
                        <a:pt x="595" y="1555"/>
                        <a:pt x="595" y="1555"/>
                        <a:pt x="594" y="1556"/>
                      </a:cubicBezTo>
                      <a:cubicBezTo>
                        <a:pt x="602" y="1554"/>
                        <a:pt x="610" y="1555"/>
                        <a:pt x="617" y="1557"/>
                      </a:cubicBezTo>
                      <a:cubicBezTo>
                        <a:pt x="626" y="1560"/>
                        <a:pt x="634" y="1565"/>
                        <a:pt x="638" y="1574"/>
                      </a:cubicBezTo>
                      <a:cubicBezTo>
                        <a:pt x="639" y="1577"/>
                        <a:pt x="640" y="1581"/>
                        <a:pt x="640" y="1586"/>
                      </a:cubicBezTo>
                      <a:cubicBezTo>
                        <a:pt x="640" y="1582"/>
                        <a:pt x="638" y="1578"/>
                        <a:pt x="637" y="1575"/>
                      </a:cubicBezTo>
                      <a:cubicBezTo>
                        <a:pt x="632" y="1567"/>
                        <a:pt x="625" y="1562"/>
                        <a:pt x="616" y="1559"/>
                      </a:cubicBezTo>
                      <a:cubicBezTo>
                        <a:pt x="610" y="1558"/>
                        <a:pt x="604" y="1558"/>
                        <a:pt x="599" y="1559"/>
                      </a:cubicBezTo>
                      <a:cubicBezTo>
                        <a:pt x="588" y="1561"/>
                        <a:pt x="580" y="1566"/>
                        <a:pt x="570" y="1569"/>
                      </a:cubicBezTo>
                      <a:cubicBezTo>
                        <a:pt x="569" y="1569"/>
                        <a:pt x="569" y="1569"/>
                        <a:pt x="569" y="1569"/>
                      </a:cubicBezTo>
                      <a:cubicBezTo>
                        <a:pt x="563" y="1570"/>
                        <a:pt x="558" y="1571"/>
                        <a:pt x="552" y="1571"/>
                      </a:cubicBezTo>
                      <a:cubicBezTo>
                        <a:pt x="550" y="1571"/>
                        <a:pt x="536" y="1570"/>
                        <a:pt x="535" y="1569"/>
                      </a:cubicBezTo>
                      <a:cubicBezTo>
                        <a:pt x="536" y="1568"/>
                        <a:pt x="545" y="1568"/>
                        <a:pt x="546" y="1568"/>
                      </a:cubicBezTo>
                      <a:cubicBezTo>
                        <a:pt x="554" y="1568"/>
                        <a:pt x="561" y="1567"/>
                        <a:pt x="568" y="1565"/>
                      </a:cubicBezTo>
                      <a:cubicBezTo>
                        <a:pt x="569" y="1565"/>
                        <a:pt x="569" y="1565"/>
                        <a:pt x="569" y="1565"/>
                      </a:cubicBezTo>
                      <a:cubicBezTo>
                        <a:pt x="579" y="1563"/>
                        <a:pt x="586" y="1559"/>
                        <a:pt x="593" y="1552"/>
                      </a:cubicBezTo>
                      <a:cubicBezTo>
                        <a:pt x="602" y="1544"/>
                        <a:pt x="607" y="1532"/>
                        <a:pt x="606" y="1520"/>
                      </a:cubicBezTo>
                      <a:cubicBezTo>
                        <a:pt x="605" y="1513"/>
                        <a:pt x="598" y="1504"/>
                        <a:pt x="591" y="1505"/>
                      </a:cubicBezTo>
                      <a:cubicBezTo>
                        <a:pt x="588" y="1506"/>
                        <a:pt x="586" y="1508"/>
                        <a:pt x="586" y="1510"/>
                      </a:cubicBezTo>
                      <a:cubicBezTo>
                        <a:pt x="585" y="1513"/>
                        <a:pt x="587" y="1515"/>
                        <a:pt x="589" y="1516"/>
                      </a:cubicBezTo>
                      <a:cubicBezTo>
                        <a:pt x="591" y="1516"/>
                        <a:pt x="592" y="1516"/>
                        <a:pt x="593" y="1515"/>
                      </a:cubicBezTo>
                      <a:cubicBezTo>
                        <a:pt x="595" y="1514"/>
                        <a:pt x="595" y="1511"/>
                        <a:pt x="593" y="1510"/>
                      </a:cubicBezTo>
                      <a:cubicBezTo>
                        <a:pt x="592" y="1509"/>
                        <a:pt x="591" y="1509"/>
                        <a:pt x="590" y="1510"/>
                      </a:cubicBezTo>
                      <a:cubicBezTo>
                        <a:pt x="591" y="1508"/>
                        <a:pt x="592" y="1507"/>
                        <a:pt x="594" y="1508"/>
                      </a:cubicBezTo>
                      <a:cubicBezTo>
                        <a:pt x="596" y="1509"/>
                        <a:pt x="598" y="1511"/>
                        <a:pt x="598" y="1514"/>
                      </a:cubicBezTo>
                      <a:cubicBezTo>
                        <a:pt x="598" y="1518"/>
                        <a:pt x="594" y="1521"/>
                        <a:pt x="590" y="1521"/>
                      </a:cubicBezTo>
                      <a:cubicBezTo>
                        <a:pt x="587" y="1521"/>
                        <a:pt x="583" y="1520"/>
                        <a:pt x="581" y="1517"/>
                      </a:cubicBezTo>
                      <a:cubicBezTo>
                        <a:pt x="580" y="1515"/>
                        <a:pt x="579" y="1511"/>
                        <a:pt x="580" y="1508"/>
                      </a:cubicBezTo>
                      <a:cubicBezTo>
                        <a:pt x="581" y="1505"/>
                        <a:pt x="584" y="1501"/>
                        <a:pt x="589" y="1501"/>
                      </a:cubicBezTo>
                      <a:cubicBezTo>
                        <a:pt x="598" y="1500"/>
                        <a:pt x="605" y="1508"/>
                        <a:pt x="607" y="1516"/>
                      </a:cubicBezTo>
                      <a:cubicBezTo>
                        <a:pt x="607" y="1519"/>
                        <a:pt x="607" y="1522"/>
                        <a:pt x="607" y="1525"/>
                      </a:cubicBezTo>
                      <a:cubicBezTo>
                        <a:pt x="608" y="1516"/>
                        <a:pt x="608" y="1508"/>
                        <a:pt x="605" y="1498"/>
                      </a:cubicBezTo>
                      <a:cubicBezTo>
                        <a:pt x="603" y="1493"/>
                        <a:pt x="600" y="1488"/>
                        <a:pt x="596" y="1484"/>
                      </a:cubicBezTo>
                      <a:cubicBezTo>
                        <a:pt x="591" y="1479"/>
                        <a:pt x="587" y="1476"/>
                        <a:pt x="581" y="1474"/>
                      </a:cubicBezTo>
                      <a:cubicBezTo>
                        <a:pt x="578" y="1473"/>
                        <a:pt x="575" y="1473"/>
                        <a:pt x="571" y="1473"/>
                      </a:cubicBezTo>
                      <a:cubicBezTo>
                        <a:pt x="571" y="1473"/>
                        <a:pt x="571" y="1473"/>
                        <a:pt x="571" y="1473"/>
                      </a:cubicBezTo>
                      <a:cubicBezTo>
                        <a:pt x="580" y="1474"/>
                        <a:pt x="587" y="1483"/>
                        <a:pt x="578" y="1493"/>
                      </a:cubicBezTo>
                      <a:cubicBezTo>
                        <a:pt x="573" y="1501"/>
                        <a:pt x="554" y="1504"/>
                        <a:pt x="557" y="1527"/>
                      </a:cubicBezTo>
                      <a:close/>
                      <a:moveTo>
                        <a:pt x="636" y="1575"/>
                      </a:moveTo>
                      <a:cubicBezTo>
                        <a:pt x="625" y="1579"/>
                        <a:pt x="632" y="1593"/>
                        <a:pt x="633" y="1598"/>
                      </a:cubicBezTo>
                      <a:cubicBezTo>
                        <a:pt x="634" y="1602"/>
                        <a:pt x="634" y="1605"/>
                        <a:pt x="632" y="1608"/>
                      </a:cubicBezTo>
                      <a:cubicBezTo>
                        <a:pt x="637" y="1606"/>
                        <a:pt x="644" y="1598"/>
                        <a:pt x="647" y="1592"/>
                      </a:cubicBezTo>
                      <a:cubicBezTo>
                        <a:pt x="650" y="1586"/>
                        <a:pt x="648" y="1578"/>
                        <a:pt x="639" y="1574"/>
                      </a:cubicBezTo>
                      <a:cubicBezTo>
                        <a:pt x="641" y="1578"/>
                        <a:pt x="642" y="1584"/>
                        <a:pt x="639" y="1588"/>
                      </a:cubicBezTo>
                      <a:cubicBezTo>
                        <a:pt x="640" y="1586"/>
                        <a:pt x="639" y="1579"/>
                        <a:pt x="636" y="1575"/>
                      </a:cubicBezTo>
                      <a:close/>
                      <a:moveTo>
                        <a:pt x="528" y="1567"/>
                      </a:moveTo>
                      <a:cubicBezTo>
                        <a:pt x="552" y="1558"/>
                        <a:pt x="559" y="1538"/>
                        <a:pt x="568" y="1530"/>
                      </a:cubicBezTo>
                      <a:cubicBezTo>
                        <a:pt x="579" y="1521"/>
                        <a:pt x="589" y="1533"/>
                        <a:pt x="580" y="1545"/>
                      </a:cubicBezTo>
                      <a:cubicBezTo>
                        <a:pt x="570" y="1558"/>
                        <a:pt x="548" y="1566"/>
                        <a:pt x="528" y="1567"/>
                      </a:cubicBezTo>
                      <a:close/>
                      <a:moveTo>
                        <a:pt x="610" y="1534"/>
                      </a:moveTo>
                      <a:cubicBezTo>
                        <a:pt x="620" y="1516"/>
                        <a:pt x="614" y="1478"/>
                        <a:pt x="593" y="1477"/>
                      </a:cubicBezTo>
                      <a:cubicBezTo>
                        <a:pt x="593" y="1473"/>
                        <a:pt x="599" y="1469"/>
                        <a:pt x="605" y="1470"/>
                      </a:cubicBezTo>
                      <a:cubicBezTo>
                        <a:pt x="611" y="1472"/>
                        <a:pt x="618" y="1479"/>
                        <a:pt x="617" y="1488"/>
                      </a:cubicBezTo>
                      <a:cubicBezTo>
                        <a:pt x="622" y="1488"/>
                        <a:pt x="626" y="1501"/>
                        <a:pt x="621" y="1515"/>
                      </a:cubicBezTo>
                      <a:cubicBezTo>
                        <a:pt x="627" y="1509"/>
                        <a:pt x="635" y="1504"/>
                        <a:pt x="643" y="1501"/>
                      </a:cubicBezTo>
                      <a:cubicBezTo>
                        <a:pt x="653" y="1498"/>
                        <a:pt x="664" y="1496"/>
                        <a:pt x="673" y="1499"/>
                      </a:cubicBezTo>
                      <a:cubicBezTo>
                        <a:pt x="684" y="1502"/>
                        <a:pt x="692" y="1509"/>
                        <a:pt x="695" y="1519"/>
                      </a:cubicBezTo>
                      <a:cubicBezTo>
                        <a:pt x="696" y="1526"/>
                        <a:pt x="695" y="1535"/>
                        <a:pt x="689" y="1540"/>
                      </a:cubicBezTo>
                      <a:cubicBezTo>
                        <a:pt x="684" y="1543"/>
                        <a:pt x="676" y="1543"/>
                        <a:pt x="671" y="1541"/>
                      </a:cubicBezTo>
                      <a:cubicBezTo>
                        <a:pt x="666" y="1538"/>
                        <a:pt x="662" y="1532"/>
                        <a:pt x="659" y="1526"/>
                      </a:cubicBezTo>
                      <a:cubicBezTo>
                        <a:pt x="670" y="1535"/>
                        <a:pt x="677" y="1527"/>
                        <a:pt x="683" y="1526"/>
                      </a:cubicBezTo>
                      <a:cubicBezTo>
                        <a:pt x="690" y="1525"/>
                        <a:pt x="693" y="1531"/>
                        <a:pt x="691" y="1536"/>
                      </a:cubicBezTo>
                      <a:cubicBezTo>
                        <a:pt x="691" y="1536"/>
                        <a:pt x="691" y="1536"/>
                        <a:pt x="691" y="1536"/>
                      </a:cubicBezTo>
                      <a:cubicBezTo>
                        <a:pt x="694" y="1531"/>
                        <a:pt x="694" y="1526"/>
                        <a:pt x="693" y="1520"/>
                      </a:cubicBezTo>
                      <a:cubicBezTo>
                        <a:pt x="691" y="1511"/>
                        <a:pt x="685" y="1504"/>
                        <a:pt x="676" y="1501"/>
                      </a:cubicBezTo>
                      <a:cubicBezTo>
                        <a:pt x="678" y="1502"/>
                        <a:pt x="680" y="1504"/>
                        <a:pt x="681" y="1506"/>
                      </a:cubicBezTo>
                      <a:cubicBezTo>
                        <a:pt x="684" y="1509"/>
                        <a:pt x="685" y="1515"/>
                        <a:pt x="682" y="1518"/>
                      </a:cubicBezTo>
                      <a:cubicBezTo>
                        <a:pt x="681" y="1520"/>
                        <a:pt x="678" y="1521"/>
                        <a:pt x="676" y="1520"/>
                      </a:cubicBezTo>
                      <a:cubicBezTo>
                        <a:pt x="674" y="1520"/>
                        <a:pt x="672" y="1519"/>
                        <a:pt x="672" y="1517"/>
                      </a:cubicBezTo>
                      <a:cubicBezTo>
                        <a:pt x="671" y="1515"/>
                        <a:pt x="671" y="1513"/>
                        <a:pt x="672" y="1512"/>
                      </a:cubicBezTo>
                      <a:cubicBezTo>
                        <a:pt x="674" y="1509"/>
                        <a:pt x="676" y="1509"/>
                        <a:pt x="679" y="1510"/>
                      </a:cubicBezTo>
                      <a:cubicBezTo>
                        <a:pt x="680" y="1511"/>
                        <a:pt x="681" y="1512"/>
                        <a:pt x="680" y="1514"/>
                      </a:cubicBezTo>
                      <a:cubicBezTo>
                        <a:pt x="680" y="1515"/>
                        <a:pt x="679" y="1515"/>
                        <a:pt x="678" y="1515"/>
                      </a:cubicBezTo>
                      <a:cubicBezTo>
                        <a:pt x="679" y="1515"/>
                        <a:pt x="679" y="1514"/>
                        <a:pt x="679" y="1513"/>
                      </a:cubicBezTo>
                      <a:cubicBezTo>
                        <a:pt x="679" y="1512"/>
                        <a:pt x="678" y="1511"/>
                        <a:pt x="676" y="1512"/>
                      </a:cubicBezTo>
                      <a:cubicBezTo>
                        <a:pt x="676" y="1512"/>
                        <a:pt x="675" y="1513"/>
                        <a:pt x="675" y="1514"/>
                      </a:cubicBezTo>
                      <a:cubicBezTo>
                        <a:pt x="675" y="1515"/>
                        <a:pt x="675" y="1516"/>
                        <a:pt x="676" y="1517"/>
                      </a:cubicBezTo>
                      <a:cubicBezTo>
                        <a:pt x="678" y="1518"/>
                        <a:pt x="680" y="1517"/>
                        <a:pt x="681" y="1516"/>
                      </a:cubicBezTo>
                      <a:cubicBezTo>
                        <a:pt x="683" y="1512"/>
                        <a:pt x="681" y="1507"/>
                        <a:pt x="678" y="1504"/>
                      </a:cubicBezTo>
                      <a:cubicBezTo>
                        <a:pt x="673" y="1500"/>
                        <a:pt x="664" y="1499"/>
                        <a:pt x="658" y="1500"/>
                      </a:cubicBezTo>
                      <a:cubicBezTo>
                        <a:pt x="641" y="1501"/>
                        <a:pt x="627" y="1509"/>
                        <a:pt x="619" y="1521"/>
                      </a:cubicBezTo>
                      <a:cubicBezTo>
                        <a:pt x="617" y="1526"/>
                        <a:pt x="614" y="1530"/>
                        <a:pt x="610" y="1534"/>
                      </a:cubicBezTo>
                      <a:close/>
                      <a:moveTo>
                        <a:pt x="602" y="1553"/>
                      </a:moveTo>
                      <a:cubicBezTo>
                        <a:pt x="608" y="1544"/>
                        <a:pt x="624" y="1549"/>
                        <a:pt x="632" y="1555"/>
                      </a:cubicBezTo>
                      <a:cubicBezTo>
                        <a:pt x="641" y="1563"/>
                        <a:pt x="649" y="1574"/>
                        <a:pt x="662" y="1573"/>
                      </a:cubicBezTo>
                      <a:cubicBezTo>
                        <a:pt x="669" y="1572"/>
                        <a:pt x="676" y="1568"/>
                        <a:pt x="678" y="1561"/>
                      </a:cubicBezTo>
                      <a:cubicBezTo>
                        <a:pt x="679" y="1557"/>
                        <a:pt x="678" y="1552"/>
                        <a:pt x="674" y="1550"/>
                      </a:cubicBezTo>
                      <a:cubicBezTo>
                        <a:pt x="676" y="1553"/>
                        <a:pt x="674" y="1559"/>
                        <a:pt x="670" y="1561"/>
                      </a:cubicBezTo>
                      <a:cubicBezTo>
                        <a:pt x="666" y="1563"/>
                        <a:pt x="660" y="1562"/>
                        <a:pt x="657" y="1558"/>
                      </a:cubicBezTo>
                      <a:cubicBezTo>
                        <a:pt x="649" y="1550"/>
                        <a:pt x="644" y="1542"/>
                        <a:pt x="635" y="1538"/>
                      </a:cubicBezTo>
                      <a:cubicBezTo>
                        <a:pt x="623" y="1533"/>
                        <a:pt x="607" y="1538"/>
                        <a:pt x="602" y="1553"/>
                      </a:cubicBezTo>
                      <a:close/>
                      <a:moveTo>
                        <a:pt x="584" y="1597"/>
                      </a:moveTo>
                      <a:cubicBezTo>
                        <a:pt x="594" y="1601"/>
                        <a:pt x="611" y="1599"/>
                        <a:pt x="619" y="1592"/>
                      </a:cubicBezTo>
                      <a:cubicBezTo>
                        <a:pt x="628" y="1585"/>
                        <a:pt x="624" y="1575"/>
                        <a:pt x="613" y="1581"/>
                      </a:cubicBezTo>
                      <a:cubicBezTo>
                        <a:pt x="604" y="1586"/>
                        <a:pt x="594" y="1598"/>
                        <a:pt x="584" y="1597"/>
                      </a:cubicBezTo>
                      <a:close/>
                      <a:moveTo>
                        <a:pt x="385" y="1643"/>
                      </a:moveTo>
                      <a:cubicBezTo>
                        <a:pt x="353" y="1649"/>
                        <a:pt x="326" y="1692"/>
                        <a:pt x="348" y="1714"/>
                      </a:cubicBezTo>
                      <a:cubicBezTo>
                        <a:pt x="344" y="1718"/>
                        <a:pt x="333" y="1715"/>
                        <a:pt x="329" y="1707"/>
                      </a:cubicBezTo>
                      <a:cubicBezTo>
                        <a:pt x="325" y="1699"/>
                        <a:pt x="328" y="1685"/>
                        <a:pt x="339" y="1678"/>
                      </a:cubicBezTo>
                      <a:cubicBezTo>
                        <a:pt x="331" y="1668"/>
                        <a:pt x="353" y="1640"/>
                        <a:pt x="385" y="1643"/>
                      </a:cubicBezTo>
                      <a:close/>
                      <a:moveTo>
                        <a:pt x="316" y="1522"/>
                      </a:moveTo>
                      <a:cubicBezTo>
                        <a:pt x="318" y="1520"/>
                        <a:pt x="321" y="1521"/>
                        <a:pt x="323" y="1523"/>
                      </a:cubicBezTo>
                      <a:cubicBezTo>
                        <a:pt x="324" y="1526"/>
                        <a:pt x="324" y="1529"/>
                        <a:pt x="321" y="1530"/>
                      </a:cubicBezTo>
                      <a:cubicBezTo>
                        <a:pt x="319" y="1532"/>
                        <a:pt x="316" y="1531"/>
                        <a:pt x="315" y="1529"/>
                      </a:cubicBezTo>
                      <a:cubicBezTo>
                        <a:pt x="313" y="1526"/>
                        <a:pt x="314" y="1523"/>
                        <a:pt x="316" y="1522"/>
                      </a:cubicBezTo>
                      <a:close/>
                      <a:moveTo>
                        <a:pt x="323" y="1515"/>
                      </a:moveTo>
                      <a:cubicBezTo>
                        <a:pt x="325" y="1514"/>
                        <a:pt x="327" y="1514"/>
                        <a:pt x="328" y="1516"/>
                      </a:cubicBezTo>
                      <a:cubicBezTo>
                        <a:pt x="329" y="1518"/>
                        <a:pt x="329" y="1520"/>
                        <a:pt x="327" y="1521"/>
                      </a:cubicBezTo>
                      <a:cubicBezTo>
                        <a:pt x="325" y="1522"/>
                        <a:pt x="323" y="1522"/>
                        <a:pt x="322" y="1520"/>
                      </a:cubicBezTo>
                      <a:cubicBezTo>
                        <a:pt x="320" y="1518"/>
                        <a:pt x="321" y="1516"/>
                        <a:pt x="323" y="1515"/>
                      </a:cubicBezTo>
                      <a:close/>
                      <a:moveTo>
                        <a:pt x="313" y="1534"/>
                      </a:moveTo>
                      <a:cubicBezTo>
                        <a:pt x="316" y="1532"/>
                        <a:pt x="321" y="1533"/>
                        <a:pt x="323" y="1536"/>
                      </a:cubicBezTo>
                      <a:cubicBezTo>
                        <a:pt x="326" y="1540"/>
                        <a:pt x="325" y="1545"/>
                        <a:pt x="321" y="1547"/>
                      </a:cubicBezTo>
                      <a:cubicBezTo>
                        <a:pt x="317" y="1549"/>
                        <a:pt x="313" y="1548"/>
                        <a:pt x="310" y="1545"/>
                      </a:cubicBezTo>
                      <a:cubicBezTo>
                        <a:pt x="308" y="1541"/>
                        <a:pt x="309" y="1536"/>
                        <a:pt x="313" y="1534"/>
                      </a:cubicBezTo>
                      <a:close/>
                      <a:moveTo>
                        <a:pt x="471" y="1582"/>
                      </a:moveTo>
                      <a:cubicBezTo>
                        <a:pt x="473" y="1592"/>
                        <a:pt x="469" y="1608"/>
                        <a:pt x="458" y="1619"/>
                      </a:cubicBezTo>
                      <a:cubicBezTo>
                        <a:pt x="451" y="1627"/>
                        <a:pt x="440" y="1633"/>
                        <a:pt x="429" y="1634"/>
                      </a:cubicBezTo>
                      <a:cubicBezTo>
                        <a:pt x="423" y="1634"/>
                        <a:pt x="418" y="1634"/>
                        <a:pt x="413" y="1631"/>
                      </a:cubicBezTo>
                      <a:cubicBezTo>
                        <a:pt x="405" y="1627"/>
                        <a:pt x="401" y="1619"/>
                        <a:pt x="402" y="1613"/>
                      </a:cubicBezTo>
                      <a:cubicBezTo>
                        <a:pt x="402" y="1606"/>
                        <a:pt x="410" y="1601"/>
                        <a:pt x="416" y="1604"/>
                      </a:cubicBezTo>
                      <a:cubicBezTo>
                        <a:pt x="408" y="1611"/>
                        <a:pt x="413" y="1621"/>
                        <a:pt x="422" y="1624"/>
                      </a:cubicBezTo>
                      <a:cubicBezTo>
                        <a:pt x="432" y="1628"/>
                        <a:pt x="448" y="1622"/>
                        <a:pt x="455" y="1615"/>
                      </a:cubicBezTo>
                      <a:cubicBezTo>
                        <a:pt x="469" y="1602"/>
                        <a:pt x="470" y="1589"/>
                        <a:pt x="471" y="1582"/>
                      </a:cubicBezTo>
                      <a:close/>
                      <a:moveTo>
                        <a:pt x="410" y="1637"/>
                      </a:moveTo>
                      <a:cubicBezTo>
                        <a:pt x="376" y="1635"/>
                        <a:pt x="347" y="1606"/>
                        <a:pt x="348" y="1581"/>
                      </a:cubicBezTo>
                      <a:cubicBezTo>
                        <a:pt x="349" y="1554"/>
                        <a:pt x="373" y="1556"/>
                        <a:pt x="372" y="1580"/>
                      </a:cubicBezTo>
                      <a:cubicBezTo>
                        <a:pt x="371" y="1592"/>
                        <a:pt x="377" y="1630"/>
                        <a:pt x="410" y="1637"/>
                      </a:cubicBezTo>
                      <a:close/>
                      <a:moveTo>
                        <a:pt x="796" y="1567"/>
                      </a:moveTo>
                      <a:cubicBezTo>
                        <a:pt x="773" y="1576"/>
                        <a:pt x="766" y="1597"/>
                        <a:pt x="757" y="1604"/>
                      </a:cubicBezTo>
                      <a:cubicBezTo>
                        <a:pt x="747" y="1613"/>
                        <a:pt x="737" y="1601"/>
                        <a:pt x="746" y="1589"/>
                      </a:cubicBezTo>
                      <a:cubicBezTo>
                        <a:pt x="755" y="1576"/>
                        <a:pt x="777" y="1569"/>
                        <a:pt x="796" y="1567"/>
                      </a:cubicBezTo>
                      <a:close/>
                      <a:moveTo>
                        <a:pt x="712" y="1576"/>
                      </a:moveTo>
                      <a:cubicBezTo>
                        <a:pt x="713" y="1574"/>
                        <a:pt x="715" y="1573"/>
                        <a:pt x="717" y="1573"/>
                      </a:cubicBezTo>
                      <a:cubicBezTo>
                        <a:pt x="720" y="1573"/>
                        <a:pt x="723" y="1575"/>
                        <a:pt x="725" y="1578"/>
                      </a:cubicBezTo>
                      <a:cubicBezTo>
                        <a:pt x="726" y="1582"/>
                        <a:pt x="725" y="1585"/>
                        <a:pt x="722" y="1587"/>
                      </a:cubicBezTo>
                      <a:cubicBezTo>
                        <a:pt x="717" y="1591"/>
                        <a:pt x="714" y="1587"/>
                        <a:pt x="711" y="1586"/>
                      </a:cubicBezTo>
                      <a:cubicBezTo>
                        <a:pt x="707" y="1586"/>
                        <a:pt x="703" y="1589"/>
                        <a:pt x="701" y="1594"/>
                      </a:cubicBezTo>
                      <a:cubicBezTo>
                        <a:pt x="699" y="1600"/>
                        <a:pt x="700" y="1606"/>
                        <a:pt x="705" y="1610"/>
                      </a:cubicBezTo>
                      <a:cubicBezTo>
                        <a:pt x="708" y="1612"/>
                        <a:pt x="712" y="1612"/>
                        <a:pt x="715" y="1609"/>
                      </a:cubicBezTo>
                      <a:cubicBezTo>
                        <a:pt x="711" y="1609"/>
                        <a:pt x="708" y="1605"/>
                        <a:pt x="711" y="1601"/>
                      </a:cubicBezTo>
                      <a:cubicBezTo>
                        <a:pt x="713" y="1599"/>
                        <a:pt x="718" y="1597"/>
                        <a:pt x="723" y="1595"/>
                      </a:cubicBezTo>
                      <a:cubicBezTo>
                        <a:pt x="729" y="1592"/>
                        <a:pt x="734" y="1589"/>
                        <a:pt x="736" y="1585"/>
                      </a:cubicBezTo>
                      <a:cubicBezTo>
                        <a:pt x="741" y="1576"/>
                        <a:pt x="737" y="1564"/>
                        <a:pt x="727" y="1561"/>
                      </a:cubicBezTo>
                      <a:cubicBezTo>
                        <a:pt x="722" y="1560"/>
                        <a:pt x="717" y="1561"/>
                        <a:pt x="713" y="1563"/>
                      </a:cubicBezTo>
                      <a:cubicBezTo>
                        <a:pt x="708" y="1565"/>
                        <a:pt x="697" y="1574"/>
                        <a:pt x="690" y="1573"/>
                      </a:cubicBezTo>
                      <a:cubicBezTo>
                        <a:pt x="685" y="1572"/>
                        <a:pt x="683" y="1568"/>
                        <a:pt x="685" y="1565"/>
                      </a:cubicBezTo>
                      <a:cubicBezTo>
                        <a:pt x="681" y="1565"/>
                        <a:pt x="678" y="1570"/>
                        <a:pt x="679" y="1575"/>
                      </a:cubicBezTo>
                      <a:cubicBezTo>
                        <a:pt x="681" y="1583"/>
                        <a:pt x="691" y="1589"/>
                        <a:pt x="701" y="1585"/>
                      </a:cubicBezTo>
                      <a:cubicBezTo>
                        <a:pt x="705" y="1584"/>
                        <a:pt x="708" y="1581"/>
                        <a:pt x="712" y="1576"/>
                      </a:cubicBezTo>
                      <a:close/>
                      <a:moveTo>
                        <a:pt x="701" y="1589"/>
                      </a:moveTo>
                      <a:cubicBezTo>
                        <a:pt x="693" y="1598"/>
                        <a:pt x="676" y="1603"/>
                        <a:pt x="665" y="1599"/>
                      </a:cubicBezTo>
                      <a:cubicBezTo>
                        <a:pt x="653" y="1595"/>
                        <a:pt x="653" y="1584"/>
                        <a:pt x="667" y="1585"/>
                      </a:cubicBezTo>
                      <a:cubicBezTo>
                        <a:pt x="677" y="1587"/>
                        <a:pt x="691" y="1595"/>
                        <a:pt x="701" y="1589"/>
                      </a:cubicBezTo>
                      <a:close/>
                      <a:moveTo>
                        <a:pt x="737" y="1566"/>
                      </a:moveTo>
                      <a:cubicBezTo>
                        <a:pt x="741" y="1569"/>
                        <a:pt x="741" y="1577"/>
                        <a:pt x="740" y="1581"/>
                      </a:cubicBezTo>
                      <a:cubicBezTo>
                        <a:pt x="745" y="1584"/>
                        <a:pt x="755" y="1576"/>
                        <a:pt x="751" y="1568"/>
                      </a:cubicBezTo>
                      <a:cubicBezTo>
                        <a:pt x="748" y="1563"/>
                        <a:pt x="741" y="1561"/>
                        <a:pt x="737" y="1566"/>
                      </a:cubicBezTo>
                      <a:close/>
                      <a:moveTo>
                        <a:pt x="695" y="1222"/>
                      </a:moveTo>
                      <a:cubicBezTo>
                        <a:pt x="698" y="1221"/>
                        <a:pt x="702" y="1223"/>
                        <a:pt x="703" y="1226"/>
                      </a:cubicBezTo>
                      <a:cubicBezTo>
                        <a:pt x="705" y="1232"/>
                        <a:pt x="697" y="1236"/>
                        <a:pt x="693" y="1233"/>
                      </a:cubicBezTo>
                      <a:cubicBezTo>
                        <a:pt x="690" y="1231"/>
                        <a:pt x="690" y="1227"/>
                        <a:pt x="684" y="1226"/>
                      </a:cubicBezTo>
                      <a:cubicBezTo>
                        <a:pt x="690" y="1226"/>
                        <a:pt x="691" y="1223"/>
                        <a:pt x="695" y="1222"/>
                      </a:cubicBezTo>
                      <a:close/>
                      <a:moveTo>
                        <a:pt x="979" y="1165"/>
                      </a:moveTo>
                      <a:cubicBezTo>
                        <a:pt x="988" y="1189"/>
                        <a:pt x="981" y="1210"/>
                        <a:pt x="968" y="1224"/>
                      </a:cubicBezTo>
                      <a:cubicBezTo>
                        <a:pt x="956" y="1235"/>
                        <a:pt x="942" y="1234"/>
                        <a:pt x="935" y="1241"/>
                      </a:cubicBezTo>
                      <a:cubicBezTo>
                        <a:pt x="932" y="1244"/>
                        <a:pt x="930" y="1247"/>
                        <a:pt x="930" y="1252"/>
                      </a:cubicBezTo>
                      <a:cubicBezTo>
                        <a:pt x="921" y="1244"/>
                        <a:pt x="923" y="1231"/>
                        <a:pt x="932" y="1224"/>
                      </a:cubicBezTo>
                      <a:cubicBezTo>
                        <a:pt x="942" y="1215"/>
                        <a:pt x="954" y="1217"/>
                        <a:pt x="964" y="1206"/>
                      </a:cubicBezTo>
                      <a:cubicBezTo>
                        <a:pt x="975" y="1194"/>
                        <a:pt x="980" y="1179"/>
                        <a:pt x="979" y="1165"/>
                      </a:cubicBezTo>
                      <a:close/>
                      <a:moveTo>
                        <a:pt x="981" y="1108"/>
                      </a:moveTo>
                      <a:cubicBezTo>
                        <a:pt x="993" y="1129"/>
                        <a:pt x="983" y="1151"/>
                        <a:pt x="982" y="1163"/>
                      </a:cubicBezTo>
                      <a:cubicBezTo>
                        <a:pt x="981" y="1180"/>
                        <a:pt x="994" y="1182"/>
                        <a:pt x="999" y="1165"/>
                      </a:cubicBezTo>
                      <a:cubicBezTo>
                        <a:pt x="1005" y="1148"/>
                        <a:pt x="997" y="1121"/>
                        <a:pt x="981" y="1108"/>
                      </a:cubicBezTo>
                      <a:close/>
                      <a:moveTo>
                        <a:pt x="348" y="1047"/>
                      </a:moveTo>
                      <a:cubicBezTo>
                        <a:pt x="337" y="1026"/>
                        <a:pt x="311" y="1019"/>
                        <a:pt x="294" y="1024"/>
                      </a:cubicBezTo>
                      <a:cubicBezTo>
                        <a:pt x="279" y="1029"/>
                        <a:pt x="278" y="1044"/>
                        <a:pt x="297" y="1039"/>
                      </a:cubicBezTo>
                      <a:cubicBezTo>
                        <a:pt x="312" y="1035"/>
                        <a:pt x="330" y="1030"/>
                        <a:pt x="348" y="1047"/>
                      </a:cubicBezTo>
                      <a:close/>
                      <a:moveTo>
                        <a:pt x="112" y="1229"/>
                      </a:moveTo>
                      <a:cubicBezTo>
                        <a:pt x="103" y="1214"/>
                        <a:pt x="103" y="1187"/>
                        <a:pt x="112" y="1171"/>
                      </a:cubicBezTo>
                      <a:cubicBezTo>
                        <a:pt x="122" y="1156"/>
                        <a:pt x="136" y="1161"/>
                        <a:pt x="129" y="1180"/>
                      </a:cubicBezTo>
                      <a:cubicBezTo>
                        <a:pt x="124" y="1195"/>
                        <a:pt x="107" y="1209"/>
                        <a:pt x="112" y="1229"/>
                      </a:cubicBezTo>
                      <a:close/>
                      <a:moveTo>
                        <a:pt x="308" y="1014"/>
                      </a:moveTo>
                      <a:cubicBezTo>
                        <a:pt x="286" y="1004"/>
                        <a:pt x="268" y="1015"/>
                        <a:pt x="255" y="1029"/>
                      </a:cubicBezTo>
                      <a:cubicBezTo>
                        <a:pt x="248" y="1037"/>
                        <a:pt x="242" y="1051"/>
                        <a:pt x="231" y="1053"/>
                      </a:cubicBezTo>
                      <a:cubicBezTo>
                        <a:pt x="243" y="1065"/>
                        <a:pt x="261" y="1038"/>
                        <a:pt x="268" y="1030"/>
                      </a:cubicBezTo>
                      <a:cubicBezTo>
                        <a:pt x="280" y="1018"/>
                        <a:pt x="294" y="1011"/>
                        <a:pt x="308" y="1014"/>
                      </a:cubicBezTo>
                      <a:close/>
                      <a:moveTo>
                        <a:pt x="217" y="1139"/>
                      </a:moveTo>
                      <a:cubicBezTo>
                        <a:pt x="242" y="1132"/>
                        <a:pt x="273" y="1134"/>
                        <a:pt x="287" y="1146"/>
                      </a:cubicBezTo>
                      <a:cubicBezTo>
                        <a:pt x="300" y="1158"/>
                        <a:pt x="292" y="1174"/>
                        <a:pt x="275" y="1163"/>
                      </a:cubicBezTo>
                      <a:cubicBezTo>
                        <a:pt x="262" y="1155"/>
                        <a:pt x="242" y="1138"/>
                        <a:pt x="217" y="1139"/>
                      </a:cubicBezTo>
                      <a:close/>
                      <a:moveTo>
                        <a:pt x="67" y="1135"/>
                      </a:moveTo>
                      <a:cubicBezTo>
                        <a:pt x="64" y="1132"/>
                        <a:pt x="63" y="1128"/>
                        <a:pt x="66" y="1125"/>
                      </a:cubicBezTo>
                      <a:cubicBezTo>
                        <a:pt x="70" y="1120"/>
                        <a:pt x="78" y="1124"/>
                        <a:pt x="78" y="1130"/>
                      </a:cubicBezTo>
                      <a:cubicBezTo>
                        <a:pt x="78" y="1134"/>
                        <a:pt x="75" y="1137"/>
                        <a:pt x="78" y="1142"/>
                      </a:cubicBezTo>
                      <a:cubicBezTo>
                        <a:pt x="74" y="1137"/>
                        <a:pt x="71" y="1138"/>
                        <a:pt x="67" y="1135"/>
                      </a:cubicBezTo>
                      <a:close/>
                      <a:moveTo>
                        <a:pt x="67" y="1137"/>
                      </a:moveTo>
                      <a:cubicBezTo>
                        <a:pt x="64" y="1135"/>
                        <a:pt x="63" y="1133"/>
                        <a:pt x="63" y="1131"/>
                      </a:cubicBezTo>
                      <a:cubicBezTo>
                        <a:pt x="62" y="1128"/>
                        <a:pt x="64" y="1124"/>
                        <a:pt x="67" y="1122"/>
                      </a:cubicBezTo>
                      <a:cubicBezTo>
                        <a:pt x="71" y="1120"/>
                        <a:pt x="76" y="1122"/>
                        <a:pt x="78" y="1124"/>
                      </a:cubicBezTo>
                      <a:cubicBezTo>
                        <a:pt x="82" y="1129"/>
                        <a:pt x="78" y="1133"/>
                        <a:pt x="78" y="1137"/>
                      </a:cubicBezTo>
                      <a:cubicBezTo>
                        <a:pt x="77" y="1141"/>
                        <a:pt x="82" y="1146"/>
                        <a:pt x="87" y="1147"/>
                      </a:cubicBezTo>
                      <a:cubicBezTo>
                        <a:pt x="94" y="1149"/>
                        <a:pt x="101" y="1147"/>
                        <a:pt x="104" y="1141"/>
                      </a:cubicBezTo>
                      <a:cubicBezTo>
                        <a:pt x="106" y="1138"/>
                        <a:pt x="107" y="1133"/>
                        <a:pt x="103" y="1131"/>
                      </a:cubicBezTo>
                      <a:cubicBezTo>
                        <a:pt x="103" y="1135"/>
                        <a:pt x="99" y="1139"/>
                        <a:pt x="94" y="1136"/>
                      </a:cubicBezTo>
                      <a:cubicBezTo>
                        <a:pt x="91" y="1134"/>
                        <a:pt x="89" y="1128"/>
                        <a:pt x="86" y="1122"/>
                      </a:cubicBezTo>
                      <a:cubicBezTo>
                        <a:pt x="83" y="1116"/>
                        <a:pt x="79" y="1111"/>
                        <a:pt x="74" y="1109"/>
                      </a:cubicBezTo>
                      <a:cubicBezTo>
                        <a:pt x="64" y="1104"/>
                        <a:pt x="51" y="1110"/>
                        <a:pt x="49" y="1120"/>
                      </a:cubicBezTo>
                      <a:cubicBezTo>
                        <a:pt x="47" y="1126"/>
                        <a:pt x="49" y="1132"/>
                        <a:pt x="51" y="1137"/>
                      </a:cubicBezTo>
                      <a:cubicBezTo>
                        <a:pt x="54" y="1142"/>
                        <a:pt x="65" y="1154"/>
                        <a:pt x="65" y="1161"/>
                      </a:cubicBezTo>
                      <a:cubicBezTo>
                        <a:pt x="64" y="1167"/>
                        <a:pt x="60" y="1169"/>
                        <a:pt x="56" y="1167"/>
                      </a:cubicBezTo>
                      <a:cubicBezTo>
                        <a:pt x="56" y="1172"/>
                        <a:pt x="62" y="1175"/>
                        <a:pt x="67" y="1173"/>
                      </a:cubicBezTo>
                      <a:cubicBezTo>
                        <a:pt x="76" y="1171"/>
                        <a:pt x="82" y="1158"/>
                        <a:pt x="77" y="1147"/>
                      </a:cubicBezTo>
                      <a:cubicBezTo>
                        <a:pt x="76" y="1143"/>
                        <a:pt x="72" y="1140"/>
                        <a:pt x="67" y="1137"/>
                      </a:cubicBezTo>
                      <a:close/>
                      <a:moveTo>
                        <a:pt x="82" y="1148"/>
                      </a:moveTo>
                      <a:cubicBezTo>
                        <a:pt x="92" y="1156"/>
                        <a:pt x="99" y="1174"/>
                        <a:pt x="96" y="1187"/>
                      </a:cubicBezTo>
                      <a:cubicBezTo>
                        <a:pt x="93" y="1200"/>
                        <a:pt x="80" y="1201"/>
                        <a:pt x="81" y="1186"/>
                      </a:cubicBezTo>
                      <a:cubicBezTo>
                        <a:pt x="81" y="1175"/>
                        <a:pt x="89" y="1158"/>
                        <a:pt x="82" y="1148"/>
                      </a:cubicBezTo>
                      <a:close/>
                      <a:moveTo>
                        <a:pt x="52" y="1091"/>
                      </a:moveTo>
                      <a:cubicBezTo>
                        <a:pt x="53" y="1090"/>
                        <a:pt x="55" y="1090"/>
                        <a:pt x="56" y="1090"/>
                      </a:cubicBezTo>
                      <a:cubicBezTo>
                        <a:pt x="51" y="1081"/>
                        <a:pt x="47" y="1063"/>
                        <a:pt x="48" y="1046"/>
                      </a:cubicBezTo>
                      <a:cubicBezTo>
                        <a:pt x="49" y="1050"/>
                        <a:pt x="51" y="1055"/>
                        <a:pt x="53" y="1059"/>
                      </a:cubicBezTo>
                      <a:cubicBezTo>
                        <a:pt x="70" y="1087"/>
                        <a:pt x="92" y="1080"/>
                        <a:pt x="115" y="1094"/>
                      </a:cubicBezTo>
                      <a:cubicBezTo>
                        <a:pt x="123" y="1099"/>
                        <a:pt x="129" y="1110"/>
                        <a:pt x="121" y="1119"/>
                      </a:cubicBezTo>
                      <a:cubicBezTo>
                        <a:pt x="117" y="1123"/>
                        <a:pt x="111" y="1125"/>
                        <a:pt x="106" y="1123"/>
                      </a:cubicBezTo>
                      <a:cubicBezTo>
                        <a:pt x="102" y="1122"/>
                        <a:pt x="99" y="1120"/>
                        <a:pt x="98" y="1116"/>
                      </a:cubicBezTo>
                      <a:cubicBezTo>
                        <a:pt x="97" y="1115"/>
                        <a:pt x="97" y="1113"/>
                        <a:pt x="97" y="1111"/>
                      </a:cubicBezTo>
                      <a:cubicBezTo>
                        <a:pt x="97" y="1112"/>
                        <a:pt x="96" y="1111"/>
                        <a:pt x="97" y="1114"/>
                      </a:cubicBezTo>
                      <a:cubicBezTo>
                        <a:pt x="98" y="1116"/>
                        <a:pt x="104" y="1119"/>
                        <a:pt x="108" y="1117"/>
                      </a:cubicBezTo>
                      <a:cubicBezTo>
                        <a:pt x="112" y="1115"/>
                        <a:pt x="113" y="1111"/>
                        <a:pt x="111" y="1107"/>
                      </a:cubicBezTo>
                      <a:cubicBezTo>
                        <a:pt x="110" y="1103"/>
                        <a:pt x="106" y="1102"/>
                        <a:pt x="102" y="1103"/>
                      </a:cubicBezTo>
                      <a:cubicBezTo>
                        <a:pt x="96" y="1104"/>
                        <a:pt x="94" y="1111"/>
                        <a:pt x="96" y="1117"/>
                      </a:cubicBezTo>
                      <a:cubicBezTo>
                        <a:pt x="98" y="1121"/>
                        <a:pt x="101" y="1124"/>
                        <a:pt x="105" y="1125"/>
                      </a:cubicBezTo>
                      <a:cubicBezTo>
                        <a:pt x="111" y="1127"/>
                        <a:pt x="118" y="1125"/>
                        <a:pt x="123" y="1121"/>
                      </a:cubicBezTo>
                      <a:cubicBezTo>
                        <a:pt x="134" y="1109"/>
                        <a:pt x="127" y="1098"/>
                        <a:pt x="117" y="1092"/>
                      </a:cubicBezTo>
                      <a:cubicBezTo>
                        <a:pt x="93" y="1078"/>
                        <a:pt x="70" y="1085"/>
                        <a:pt x="55" y="1054"/>
                      </a:cubicBezTo>
                      <a:cubicBezTo>
                        <a:pt x="49" y="1042"/>
                        <a:pt x="48" y="1027"/>
                        <a:pt x="56" y="1013"/>
                      </a:cubicBezTo>
                      <a:cubicBezTo>
                        <a:pt x="67" y="995"/>
                        <a:pt x="89" y="987"/>
                        <a:pt x="109" y="997"/>
                      </a:cubicBezTo>
                      <a:cubicBezTo>
                        <a:pt x="87" y="986"/>
                        <a:pt x="62" y="1007"/>
                        <a:pt x="58" y="1031"/>
                      </a:cubicBezTo>
                      <a:cubicBezTo>
                        <a:pt x="57" y="1043"/>
                        <a:pt x="60" y="1060"/>
                        <a:pt x="72" y="1069"/>
                      </a:cubicBezTo>
                      <a:cubicBezTo>
                        <a:pt x="97" y="1087"/>
                        <a:pt x="116" y="1060"/>
                        <a:pt x="94" y="1043"/>
                      </a:cubicBezTo>
                      <a:cubicBezTo>
                        <a:pt x="82" y="1034"/>
                        <a:pt x="78" y="1021"/>
                        <a:pt x="87" y="1008"/>
                      </a:cubicBezTo>
                      <a:cubicBezTo>
                        <a:pt x="92" y="1000"/>
                        <a:pt x="101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8" y="996"/>
                        <a:pt x="107" y="996"/>
                        <a:pt x="107" y="995"/>
                      </a:cubicBezTo>
                      <a:cubicBezTo>
                        <a:pt x="112" y="998"/>
                        <a:pt x="117" y="999"/>
                        <a:pt x="124" y="1001"/>
                      </a:cubicBezTo>
                      <a:cubicBezTo>
                        <a:pt x="137" y="1003"/>
                        <a:pt x="148" y="1002"/>
                        <a:pt x="161" y="997"/>
                      </a:cubicBezTo>
                      <a:cubicBezTo>
                        <a:pt x="162" y="997"/>
                        <a:pt x="162" y="997"/>
                        <a:pt x="162" y="997"/>
                      </a:cubicBezTo>
                      <a:cubicBezTo>
                        <a:pt x="154" y="1007"/>
                        <a:pt x="136" y="1018"/>
                        <a:pt x="124" y="1019"/>
                      </a:cubicBezTo>
                      <a:cubicBezTo>
                        <a:pt x="124" y="1019"/>
                        <a:pt x="124" y="1020"/>
                        <a:pt x="124" y="1021"/>
                      </a:cubicBezTo>
                      <a:cubicBezTo>
                        <a:pt x="134" y="1021"/>
                        <a:pt x="150" y="1013"/>
                        <a:pt x="160" y="1004"/>
                      </a:cubicBezTo>
                      <a:cubicBezTo>
                        <a:pt x="159" y="1006"/>
                        <a:pt x="158" y="1007"/>
                        <a:pt x="158" y="1009"/>
                      </a:cubicBezTo>
                      <a:cubicBezTo>
                        <a:pt x="158" y="1009"/>
                        <a:pt x="158" y="1009"/>
                        <a:pt x="158" y="1009"/>
                      </a:cubicBezTo>
                      <a:cubicBezTo>
                        <a:pt x="154" y="1018"/>
                        <a:pt x="152" y="1026"/>
                        <a:pt x="151" y="1034"/>
                      </a:cubicBezTo>
                      <a:cubicBezTo>
                        <a:pt x="149" y="1044"/>
                        <a:pt x="151" y="1057"/>
                        <a:pt x="144" y="1064"/>
                      </a:cubicBezTo>
                      <a:cubicBezTo>
                        <a:pt x="138" y="1070"/>
                        <a:pt x="129" y="1073"/>
                        <a:pt x="121" y="1069"/>
                      </a:cubicBezTo>
                      <a:cubicBezTo>
                        <a:pt x="113" y="1066"/>
                        <a:pt x="107" y="1060"/>
                        <a:pt x="106" y="1051"/>
                      </a:cubicBezTo>
                      <a:cubicBezTo>
                        <a:pt x="106" y="1044"/>
                        <a:pt x="110" y="1037"/>
                        <a:pt x="116" y="1035"/>
                      </a:cubicBezTo>
                      <a:cubicBezTo>
                        <a:pt x="121" y="1032"/>
                        <a:pt x="127" y="1033"/>
                        <a:pt x="131" y="1037"/>
                      </a:cubicBezTo>
                      <a:cubicBezTo>
                        <a:pt x="128" y="1035"/>
                        <a:pt x="124" y="1035"/>
                        <a:pt x="120" y="1037"/>
                      </a:cubicBezTo>
                      <a:cubicBezTo>
                        <a:pt x="116" y="1040"/>
                        <a:pt x="116" y="1046"/>
                        <a:pt x="119" y="1050"/>
                      </a:cubicBezTo>
                      <a:cubicBezTo>
                        <a:pt x="122" y="1054"/>
                        <a:pt x="128" y="1054"/>
                        <a:pt x="131" y="1051"/>
                      </a:cubicBezTo>
                      <a:cubicBezTo>
                        <a:pt x="135" y="1049"/>
                        <a:pt x="136" y="1044"/>
                        <a:pt x="134" y="1040"/>
                      </a:cubicBezTo>
                      <a:cubicBezTo>
                        <a:pt x="132" y="1037"/>
                        <a:pt x="130" y="1036"/>
                        <a:pt x="128" y="1034"/>
                      </a:cubicBezTo>
                      <a:cubicBezTo>
                        <a:pt x="125" y="1032"/>
                        <a:pt x="120" y="1032"/>
                        <a:pt x="116" y="1034"/>
                      </a:cubicBezTo>
                      <a:cubicBezTo>
                        <a:pt x="109" y="1037"/>
                        <a:pt x="105" y="1043"/>
                        <a:pt x="105" y="1051"/>
                      </a:cubicBezTo>
                      <a:cubicBezTo>
                        <a:pt x="106" y="1060"/>
                        <a:pt x="112" y="1068"/>
                        <a:pt x="120" y="1071"/>
                      </a:cubicBezTo>
                      <a:cubicBezTo>
                        <a:pt x="129" y="1074"/>
                        <a:pt x="139" y="1072"/>
                        <a:pt x="145" y="1066"/>
                      </a:cubicBezTo>
                      <a:cubicBezTo>
                        <a:pt x="147" y="1064"/>
                        <a:pt x="149" y="1062"/>
                        <a:pt x="150" y="1059"/>
                      </a:cubicBezTo>
                      <a:cubicBezTo>
                        <a:pt x="150" y="1061"/>
                        <a:pt x="150" y="1062"/>
                        <a:pt x="150" y="1063"/>
                      </a:cubicBezTo>
                      <a:cubicBezTo>
                        <a:pt x="152" y="1084"/>
                        <a:pt x="163" y="1104"/>
                        <a:pt x="155" y="1125"/>
                      </a:cubicBezTo>
                      <a:cubicBezTo>
                        <a:pt x="156" y="1125"/>
                        <a:pt x="157" y="1125"/>
                        <a:pt x="157" y="1126"/>
                      </a:cubicBezTo>
                      <a:cubicBezTo>
                        <a:pt x="159" y="1123"/>
                        <a:pt x="160" y="1120"/>
                        <a:pt x="161" y="1116"/>
                      </a:cubicBezTo>
                      <a:cubicBezTo>
                        <a:pt x="162" y="1111"/>
                        <a:pt x="162" y="1107"/>
                        <a:pt x="162" y="1103"/>
                      </a:cubicBezTo>
                      <a:cubicBezTo>
                        <a:pt x="164" y="1107"/>
                        <a:pt x="167" y="1110"/>
                        <a:pt x="170" y="1114"/>
                      </a:cubicBezTo>
                      <a:cubicBezTo>
                        <a:pt x="177" y="1121"/>
                        <a:pt x="184" y="1125"/>
                        <a:pt x="193" y="1129"/>
                      </a:cubicBezTo>
                      <a:cubicBezTo>
                        <a:pt x="196" y="1130"/>
                        <a:pt x="199" y="1132"/>
                        <a:pt x="203" y="1132"/>
                      </a:cubicBezTo>
                      <a:cubicBezTo>
                        <a:pt x="211" y="1134"/>
                        <a:pt x="217" y="1135"/>
                        <a:pt x="225" y="1134"/>
                      </a:cubicBezTo>
                      <a:cubicBezTo>
                        <a:pt x="234" y="1132"/>
                        <a:pt x="239" y="1129"/>
                        <a:pt x="246" y="1124"/>
                      </a:cubicBezTo>
                      <a:cubicBezTo>
                        <a:pt x="252" y="1119"/>
                        <a:pt x="256" y="1113"/>
                        <a:pt x="258" y="1105"/>
                      </a:cubicBezTo>
                      <a:cubicBezTo>
                        <a:pt x="262" y="1093"/>
                        <a:pt x="256" y="1080"/>
                        <a:pt x="246" y="1072"/>
                      </a:cubicBezTo>
                      <a:cubicBezTo>
                        <a:pt x="236" y="1064"/>
                        <a:pt x="222" y="1061"/>
                        <a:pt x="208" y="1061"/>
                      </a:cubicBezTo>
                      <a:cubicBezTo>
                        <a:pt x="234" y="1074"/>
                        <a:pt x="224" y="1095"/>
                        <a:pt x="227" y="1107"/>
                      </a:cubicBezTo>
                      <a:cubicBezTo>
                        <a:pt x="232" y="1122"/>
                        <a:pt x="246" y="1122"/>
                        <a:pt x="254" y="1114"/>
                      </a:cubicBezTo>
                      <a:cubicBezTo>
                        <a:pt x="254" y="1114"/>
                        <a:pt x="254" y="1114"/>
                        <a:pt x="254" y="1114"/>
                      </a:cubicBezTo>
                      <a:cubicBezTo>
                        <a:pt x="251" y="1117"/>
                        <a:pt x="249" y="1120"/>
                        <a:pt x="245" y="1123"/>
                      </a:cubicBezTo>
                      <a:cubicBezTo>
                        <a:pt x="239" y="1128"/>
                        <a:pt x="233" y="1130"/>
                        <a:pt x="225" y="1132"/>
                      </a:cubicBezTo>
                      <a:cubicBezTo>
                        <a:pt x="217" y="1133"/>
                        <a:pt x="211" y="1132"/>
                        <a:pt x="203" y="1130"/>
                      </a:cubicBezTo>
                      <a:cubicBezTo>
                        <a:pt x="191" y="1127"/>
                        <a:pt x="183" y="1121"/>
                        <a:pt x="174" y="1113"/>
                      </a:cubicBezTo>
                      <a:cubicBezTo>
                        <a:pt x="177" y="1116"/>
                        <a:pt x="180" y="1118"/>
                        <a:pt x="183" y="1119"/>
                      </a:cubicBezTo>
                      <a:cubicBezTo>
                        <a:pt x="193" y="1124"/>
                        <a:pt x="207" y="1122"/>
                        <a:pt x="212" y="1112"/>
                      </a:cubicBezTo>
                      <a:cubicBezTo>
                        <a:pt x="215" y="1107"/>
                        <a:pt x="214" y="1101"/>
                        <a:pt x="211" y="1097"/>
                      </a:cubicBezTo>
                      <a:cubicBezTo>
                        <a:pt x="208" y="1094"/>
                        <a:pt x="205" y="1093"/>
                        <a:pt x="201" y="1093"/>
                      </a:cubicBezTo>
                      <a:cubicBezTo>
                        <a:pt x="197" y="1093"/>
                        <a:pt x="193" y="1095"/>
                        <a:pt x="191" y="1098"/>
                      </a:cubicBezTo>
                      <a:cubicBezTo>
                        <a:pt x="188" y="1103"/>
                        <a:pt x="188" y="1109"/>
                        <a:pt x="193" y="1112"/>
                      </a:cubicBezTo>
                      <a:cubicBezTo>
                        <a:pt x="195" y="1114"/>
                        <a:pt x="199" y="1114"/>
                        <a:pt x="201" y="1112"/>
                      </a:cubicBezTo>
                      <a:cubicBezTo>
                        <a:pt x="203" y="1111"/>
                        <a:pt x="203" y="1109"/>
                        <a:pt x="202" y="1107"/>
                      </a:cubicBezTo>
                      <a:cubicBezTo>
                        <a:pt x="202" y="1108"/>
                        <a:pt x="201" y="1110"/>
                        <a:pt x="200" y="1110"/>
                      </a:cubicBezTo>
                      <a:cubicBezTo>
                        <a:pt x="197" y="1111"/>
                        <a:pt x="194" y="1109"/>
                        <a:pt x="194" y="1106"/>
                      </a:cubicBezTo>
                      <a:cubicBezTo>
                        <a:pt x="194" y="1105"/>
                        <a:pt x="195" y="1103"/>
                        <a:pt x="197" y="1101"/>
                      </a:cubicBezTo>
                      <a:cubicBezTo>
                        <a:pt x="200" y="1100"/>
                        <a:pt x="202" y="1100"/>
                        <a:pt x="205" y="1102"/>
                      </a:cubicBezTo>
                      <a:cubicBezTo>
                        <a:pt x="207" y="1104"/>
                        <a:pt x="208" y="1108"/>
                        <a:pt x="206" y="1111"/>
                      </a:cubicBezTo>
                      <a:cubicBezTo>
                        <a:pt x="202" y="1119"/>
                        <a:pt x="188" y="1119"/>
                        <a:pt x="181" y="1116"/>
                      </a:cubicBezTo>
                      <a:cubicBezTo>
                        <a:pt x="155" y="1103"/>
                        <a:pt x="150" y="1059"/>
                        <a:pt x="155" y="1031"/>
                      </a:cubicBezTo>
                      <a:cubicBezTo>
                        <a:pt x="156" y="1040"/>
                        <a:pt x="159" y="1049"/>
                        <a:pt x="166" y="1056"/>
                      </a:cubicBezTo>
                      <a:cubicBezTo>
                        <a:pt x="169" y="1060"/>
                        <a:pt x="173" y="1063"/>
                        <a:pt x="179" y="1064"/>
                      </a:cubicBezTo>
                      <a:cubicBezTo>
                        <a:pt x="174" y="1062"/>
                        <a:pt x="170" y="1058"/>
                        <a:pt x="167" y="1055"/>
                      </a:cubicBezTo>
                      <a:cubicBezTo>
                        <a:pt x="160" y="1046"/>
                        <a:pt x="157" y="1035"/>
                        <a:pt x="158" y="1024"/>
                      </a:cubicBezTo>
                      <a:cubicBezTo>
                        <a:pt x="159" y="1016"/>
                        <a:pt x="161" y="1009"/>
                        <a:pt x="165" y="1003"/>
                      </a:cubicBezTo>
                      <a:cubicBezTo>
                        <a:pt x="172" y="991"/>
                        <a:pt x="182" y="984"/>
                        <a:pt x="190" y="973"/>
                      </a:cubicBezTo>
                      <a:cubicBezTo>
                        <a:pt x="191" y="973"/>
                        <a:pt x="191" y="973"/>
                        <a:pt x="191" y="973"/>
                      </a:cubicBezTo>
                      <a:cubicBezTo>
                        <a:pt x="195" y="966"/>
                        <a:pt x="198" y="960"/>
                        <a:pt x="201" y="953"/>
                      </a:cubicBezTo>
                      <a:cubicBezTo>
                        <a:pt x="202" y="951"/>
                        <a:pt x="208" y="934"/>
                        <a:pt x="206" y="932"/>
                      </a:cubicBezTo>
                      <a:cubicBezTo>
                        <a:pt x="204" y="933"/>
                        <a:pt x="201" y="944"/>
                        <a:pt x="200" y="946"/>
                      </a:cubicBezTo>
                      <a:cubicBezTo>
                        <a:pt x="196" y="954"/>
                        <a:pt x="192" y="962"/>
                        <a:pt x="187" y="970"/>
                      </a:cubicBezTo>
                      <a:cubicBezTo>
                        <a:pt x="186" y="971"/>
                        <a:pt x="186" y="971"/>
                        <a:pt x="186" y="971"/>
                      </a:cubicBezTo>
                      <a:cubicBezTo>
                        <a:pt x="179" y="981"/>
                        <a:pt x="172" y="988"/>
                        <a:pt x="160" y="994"/>
                      </a:cubicBezTo>
                      <a:cubicBezTo>
                        <a:pt x="146" y="1000"/>
                        <a:pt x="129" y="1001"/>
                        <a:pt x="116" y="993"/>
                      </a:cubicBezTo>
                      <a:cubicBezTo>
                        <a:pt x="109" y="989"/>
                        <a:pt x="101" y="978"/>
                        <a:pt x="106" y="969"/>
                      </a:cubicBezTo>
                      <a:cubicBezTo>
                        <a:pt x="107" y="966"/>
                        <a:pt x="111" y="965"/>
                        <a:pt x="114" y="966"/>
                      </a:cubicBezTo>
                      <a:cubicBezTo>
                        <a:pt x="117" y="966"/>
                        <a:pt x="119" y="969"/>
                        <a:pt x="119" y="972"/>
                      </a:cubicBezTo>
                      <a:cubicBezTo>
                        <a:pt x="119" y="974"/>
                        <a:pt x="118" y="976"/>
                        <a:pt x="116" y="977"/>
                      </a:cubicBezTo>
                      <a:cubicBezTo>
                        <a:pt x="114" y="979"/>
                        <a:pt x="111" y="978"/>
                        <a:pt x="110" y="975"/>
                      </a:cubicBezTo>
                      <a:cubicBezTo>
                        <a:pt x="110" y="973"/>
                        <a:pt x="110" y="972"/>
                        <a:pt x="111" y="971"/>
                      </a:cubicBezTo>
                      <a:cubicBezTo>
                        <a:pt x="109" y="970"/>
                        <a:pt x="108" y="972"/>
                        <a:pt x="108" y="974"/>
                      </a:cubicBezTo>
                      <a:cubicBezTo>
                        <a:pt x="107" y="978"/>
                        <a:pt x="109" y="980"/>
                        <a:pt x="112" y="982"/>
                      </a:cubicBezTo>
                      <a:cubicBezTo>
                        <a:pt x="118" y="983"/>
                        <a:pt x="123" y="980"/>
                        <a:pt x="125" y="975"/>
                      </a:cubicBezTo>
                      <a:cubicBezTo>
                        <a:pt x="126" y="972"/>
                        <a:pt x="126" y="967"/>
                        <a:pt x="124" y="964"/>
                      </a:cubicBezTo>
                      <a:cubicBezTo>
                        <a:pt x="122" y="960"/>
                        <a:pt x="118" y="958"/>
                        <a:pt x="115" y="958"/>
                      </a:cubicBezTo>
                      <a:cubicBezTo>
                        <a:pt x="109" y="958"/>
                        <a:pt x="104" y="960"/>
                        <a:pt x="102" y="965"/>
                      </a:cubicBezTo>
                      <a:cubicBezTo>
                        <a:pt x="96" y="975"/>
                        <a:pt x="102" y="987"/>
                        <a:pt x="112" y="993"/>
                      </a:cubicBezTo>
                      <a:cubicBezTo>
                        <a:pt x="115" y="995"/>
                        <a:pt x="118" y="996"/>
                        <a:pt x="122" y="997"/>
                      </a:cubicBezTo>
                      <a:cubicBezTo>
                        <a:pt x="110" y="995"/>
                        <a:pt x="101" y="991"/>
                        <a:pt x="91" y="983"/>
                      </a:cubicBezTo>
                      <a:cubicBezTo>
                        <a:pt x="85" y="978"/>
                        <a:pt x="82" y="973"/>
                        <a:pt x="78" y="966"/>
                      </a:cubicBezTo>
                      <a:cubicBezTo>
                        <a:pt x="75" y="958"/>
                        <a:pt x="73" y="952"/>
                        <a:pt x="74" y="944"/>
                      </a:cubicBezTo>
                      <a:cubicBezTo>
                        <a:pt x="74" y="939"/>
                        <a:pt x="75" y="936"/>
                        <a:pt x="77" y="932"/>
                      </a:cubicBezTo>
                      <a:cubicBezTo>
                        <a:pt x="77" y="932"/>
                        <a:pt x="77" y="932"/>
                        <a:pt x="77" y="932"/>
                      </a:cubicBezTo>
                      <a:cubicBezTo>
                        <a:pt x="74" y="943"/>
                        <a:pt x="82" y="955"/>
                        <a:pt x="97" y="950"/>
                      </a:cubicBezTo>
                      <a:cubicBezTo>
                        <a:pt x="109" y="946"/>
                        <a:pt x="120" y="926"/>
                        <a:pt x="146" y="940"/>
                      </a:cubicBezTo>
                      <a:cubicBezTo>
                        <a:pt x="138" y="928"/>
                        <a:pt x="128" y="918"/>
                        <a:pt x="116" y="914"/>
                      </a:cubicBezTo>
                      <a:cubicBezTo>
                        <a:pt x="103" y="910"/>
                        <a:pt x="89" y="913"/>
                        <a:pt x="81" y="923"/>
                      </a:cubicBezTo>
                      <a:cubicBezTo>
                        <a:pt x="76" y="929"/>
                        <a:pt x="73" y="936"/>
                        <a:pt x="72" y="944"/>
                      </a:cubicBezTo>
                      <a:cubicBezTo>
                        <a:pt x="72" y="952"/>
                        <a:pt x="73" y="959"/>
                        <a:pt x="76" y="967"/>
                      </a:cubicBezTo>
                      <a:cubicBezTo>
                        <a:pt x="80" y="974"/>
                        <a:pt x="84" y="979"/>
                        <a:pt x="90" y="985"/>
                      </a:cubicBezTo>
                      <a:cubicBezTo>
                        <a:pt x="93" y="987"/>
                        <a:pt x="95" y="989"/>
                        <a:pt x="98" y="991"/>
                      </a:cubicBezTo>
                      <a:cubicBezTo>
                        <a:pt x="100" y="992"/>
                        <a:pt x="101" y="993"/>
                        <a:pt x="103" y="993"/>
                      </a:cubicBezTo>
                      <a:cubicBezTo>
                        <a:pt x="83" y="985"/>
                        <a:pt x="63" y="996"/>
                        <a:pt x="52" y="1014"/>
                      </a:cubicBezTo>
                      <a:cubicBezTo>
                        <a:pt x="52" y="1014"/>
                        <a:pt x="52" y="1014"/>
                        <a:pt x="52" y="1014"/>
                      </a:cubicBezTo>
                      <a:cubicBezTo>
                        <a:pt x="51" y="1016"/>
                        <a:pt x="50" y="1017"/>
                        <a:pt x="49" y="1019"/>
                      </a:cubicBezTo>
                      <a:cubicBezTo>
                        <a:pt x="39" y="1040"/>
                        <a:pt x="41" y="1068"/>
                        <a:pt x="52" y="1091"/>
                      </a:cubicBezTo>
                      <a:close/>
                      <a:moveTo>
                        <a:pt x="53" y="1110"/>
                      </a:moveTo>
                      <a:cubicBezTo>
                        <a:pt x="56" y="1105"/>
                        <a:pt x="65" y="1104"/>
                        <a:pt x="69" y="1105"/>
                      </a:cubicBezTo>
                      <a:cubicBezTo>
                        <a:pt x="73" y="1099"/>
                        <a:pt x="63" y="1088"/>
                        <a:pt x="54" y="1094"/>
                      </a:cubicBezTo>
                      <a:cubicBezTo>
                        <a:pt x="48" y="1097"/>
                        <a:pt x="47" y="1106"/>
                        <a:pt x="53" y="1110"/>
                      </a:cubicBezTo>
                      <a:close/>
                      <a:moveTo>
                        <a:pt x="44" y="1100"/>
                      </a:moveTo>
                      <a:cubicBezTo>
                        <a:pt x="38" y="1108"/>
                        <a:pt x="34" y="1121"/>
                        <a:pt x="35" y="1130"/>
                      </a:cubicBezTo>
                      <a:cubicBezTo>
                        <a:pt x="35" y="1140"/>
                        <a:pt x="38" y="1151"/>
                        <a:pt x="43" y="1160"/>
                      </a:cubicBezTo>
                      <a:cubicBezTo>
                        <a:pt x="51" y="1176"/>
                        <a:pt x="64" y="1191"/>
                        <a:pt x="64" y="1210"/>
                      </a:cubicBezTo>
                      <a:cubicBezTo>
                        <a:pt x="63" y="1226"/>
                        <a:pt x="51" y="1237"/>
                        <a:pt x="40" y="1238"/>
                      </a:cubicBezTo>
                      <a:cubicBezTo>
                        <a:pt x="31" y="1239"/>
                        <a:pt x="21" y="1233"/>
                        <a:pt x="17" y="1223"/>
                      </a:cubicBezTo>
                      <a:cubicBezTo>
                        <a:pt x="15" y="1216"/>
                        <a:pt x="16" y="1205"/>
                        <a:pt x="25" y="1202"/>
                      </a:cubicBezTo>
                      <a:cubicBezTo>
                        <a:pt x="29" y="1201"/>
                        <a:pt x="33" y="1203"/>
                        <a:pt x="33" y="1206"/>
                      </a:cubicBezTo>
                      <a:cubicBezTo>
                        <a:pt x="29" y="1206"/>
                        <a:pt x="26" y="1210"/>
                        <a:pt x="27" y="1215"/>
                      </a:cubicBezTo>
                      <a:cubicBezTo>
                        <a:pt x="28" y="1217"/>
                        <a:pt x="31" y="1221"/>
                        <a:pt x="33" y="1222"/>
                      </a:cubicBezTo>
                      <a:cubicBezTo>
                        <a:pt x="38" y="1224"/>
                        <a:pt x="44" y="1223"/>
                        <a:pt x="48" y="1219"/>
                      </a:cubicBezTo>
                      <a:cubicBezTo>
                        <a:pt x="55" y="1208"/>
                        <a:pt x="46" y="1189"/>
                        <a:pt x="39" y="1178"/>
                      </a:cubicBezTo>
                      <a:cubicBezTo>
                        <a:pt x="28" y="1162"/>
                        <a:pt x="23" y="1144"/>
                        <a:pt x="27" y="1125"/>
                      </a:cubicBezTo>
                      <a:cubicBezTo>
                        <a:pt x="29" y="1114"/>
                        <a:pt x="34" y="1105"/>
                        <a:pt x="44" y="1100"/>
                      </a:cubicBezTo>
                      <a:close/>
                      <a:moveTo>
                        <a:pt x="124" y="913"/>
                      </a:moveTo>
                      <a:cubicBezTo>
                        <a:pt x="111" y="906"/>
                        <a:pt x="116" y="893"/>
                        <a:pt x="118" y="883"/>
                      </a:cubicBezTo>
                      <a:cubicBezTo>
                        <a:pt x="120" y="873"/>
                        <a:pt x="117" y="861"/>
                        <a:pt x="105" y="860"/>
                      </a:cubicBezTo>
                      <a:cubicBezTo>
                        <a:pt x="106" y="873"/>
                        <a:pt x="98" y="872"/>
                        <a:pt x="95" y="885"/>
                      </a:cubicBezTo>
                      <a:cubicBezTo>
                        <a:pt x="92" y="896"/>
                        <a:pt x="103" y="912"/>
                        <a:pt x="124" y="913"/>
                      </a:cubicBezTo>
                      <a:close/>
                      <a:moveTo>
                        <a:pt x="156" y="830"/>
                      </a:moveTo>
                      <a:cubicBezTo>
                        <a:pt x="125" y="832"/>
                        <a:pt x="125" y="795"/>
                        <a:pt x="138" y="782"/>
                      </a:cubicBezTo>
                      <a:cubicBezTo>
                        <a:pt x="132" y="796"/>
                        <a:pt x="142" y="824"/>
                        <a:pt x="156" y="830"/>
                      </a:cubicBezTo>
                      <a:close/>
                      <a:moveTo>
                        <a:pt x="175" y="831"/>
                      </a:moveTo>
                      <a:cubicBezTo>
                        <a:pt x="169" y="850"/>
                        <a:pt x="150" y="863"/>
                        <a:pt x="135" y="863"/>
                      </a:cubicBezTo>
                      <a:cubicBezTo>
                        <a:pt x="100" y="863"/>
                        <a:pt x="101" y="826"/>
                        <a:pt x="132" y="834"/>
                      </a:cubicBezTo>
                      <a:cubicBezTo>
                        <a:pt x="148" y="838"/>
                        <a:pt x="159" y="840"/>
                        <a:pt x="175" y="831"/>
                      </a:cubicBezTo>
                      <a:close/>
                      <a:moveTo>
                        <a:pt x="215" y="682"/>
                      </a:moveTo>
                      <a:cubicBezTo>
                        <a:pt x="181" y="687"/>
                        <a:pt x="167" y="714"/>
                        <a:pt x="162" y="741"/>
                      </a:cubicBezTo>
                      <a:cubicBezTo>
                        <a:pt x="159" y="756"/>
                        <a:pt x="162" y="777"/>
                        <a:pt x="150" y="788"/>
                      </a:cubicBezTo>
                      <a:cubicBezTo>
                        <a:pt x="173" y="794"/>
                        <a:pt x="176" y="747"/>
                        <a:pt x="179" y="732"/>
                      </a:cubicBezTo>
                      <a:cubicBezTo>
                        <a:pt x="184" y="708"/>
                        <a:pt x="196" y="689"/>
                        <a:pt x="215" y="682"/>
                      </a:cubicBezTo>
                      <a:close/>
                      <a:moveTo>
                        <a:pt x="721" y="1090"/>
                      </a:moveTo>
                      <a:cubicBezTo>
                        <a:pt x="714" y="1115"/>
                        <a:pt x="742" y="1138"/>
                        <a:pt x="749" y="1151"/>
                      </a:cubicBezTo>
                      <a:cubicBezTo>
                        <a:pt x="759" y="1171"/>
                        <a:pt x="742" y="1183"/>
                        <a:pt x="728" y="1165"/>
                      </a:cubicBezTo>
                      <a:cubicBezTo>
                        <a:pt x="715" y="1147"/>
                        <a:pt x="710" y="1112"/>
                        <a:pt x="721" y="1090"/>
                      </a:cubicBezTo>
                      <a:close/>
                      <a:moveTo>
                        <a:pt x="815" y="1209"/>
                      </a:moveTo>
                      <a:cubicBezTo>
                        <a:pt x="832" y="1181"/>
                        <a:pt x="863" y="1186"/>
                        <a:pt x="877" y="1179"/>
                      </a:cubicBezTo>
                      <a:cubicBezTo>
                        <a:pt x="892" y="1172"/>
                        <a:pt x="887" y="1156"/>
                        <a:pt x="869" y="1159"/>
                      </a:cubicBezTo>
                      <a:cubicBezTo>
                        <a:pt x="846" y="1164"/>
                        <a:pt x="823" y="1185"/>
                        <a:pt x="815" y="1209"/>
                      </a:cubicBezTo>
                      <a:close/>
                      <a:moveTo>
                        <a:pt x="413" y="964"/>
                      </a:moveTo>
                      <a:cubicBezTo>
                        <a:pt x="417" y="983"/>
                        <a:pt x="430" y="987"/>
                        <a:pt x="451" y="984"/>
                      </a:cubicBezTo>
                      <a:cubicBezTo>
                        <a:pt x="466" y="982"/>
                        <a:pt x="480" y="988"/>
                        <a:pt x="482" y="1000"/>
                      </a:cubicBezTo>
                      <a:cubicBezTo>
                        <a:pt x="487" y="992"/>
                        <a:pt x="484" y="978"/>
                        <a:pt x="474" y="973"/>
                      </a:cubicBezTo>
                      <a:cubicBezTo>
                        <a:pt x="460" y="966"/>
                        <a:pt x="446" y="976"/>
                        <a:pt x="430" y="974"/>
                      </a:cubicBezTo>
                      <a:cubicBezTo>
                        <a:pt x="426" y="974"/>
                        <a:pt x="418" y="971"/>
                        <a:pt x="413" y="964"/>
                      </a:cubicBezTo>
                      <a:close/>
                      <a:moveTo>
                        <a:pt x="650" y="1238"/>
                      </a:moveTo>
                      <a:cubicBezTo>
                        <a:pt x="650" y="1241"/>
                        <a:pt x="648" y="1242"/>
                        <a:pt x="646" y="1243"/>
                      </a:cubicBezTo>
                      <a:cubicBezTo>
                        <a:pt x="644" y="1243"/>
                        <a:pt x="642" y="1241"/>
                        <a:pt x="642" y="1239"/>
                      </a:cubicBezTo>
                      <a:cubicBezTo>
                        <a:pt x="642" y="1237"/>
                        <a:pt x="644" y="1235"/>
                        <a:pt x="646" y="1235"/>
                      </a:cubicBezTo>
                      <a:cubicBezTo>
                        <a:pt x="648" y="1235"/>
                        <a:pt x="650" y="1236"/>
                        <a:pt x="650" y="1238"/>
                      </a:cubicBezTo>
                      <a:close/>
                      <a:moveTo>
                        <a:pt x="638" y="1221"/>
                      </a:moveTo>
                      <a:cubicBezTo>
                        <a:pt x="638" y="1225"/>
                        <a:pt x="635" y="1229"/>
                        <a:pt x="631" y="1229"/>
                      </a:cubicBezTo>
                      <a:cubicBezTo>
                        <a:pt x="627" y="1229"/>
                        <a:pt x="623" y="1226"/>
                        <a:pt x="623" y="1222"/>
                      </a:cubicBezTo>
                      <a:cubicBezTo>
                        <a:pt x="623" y="1218"/>
                        <a:pt x="626" y="1214"/>
                        <a:pt x="630" y="1214"/>
                      </a:cubicBezTo>
                      <a:cubicBezTo>
                        <a:pt x="634" y="1213"/>
                        <a:pt x="638" y="1217"/>
                        <a:pt x="638" y="1221"/>
                      </a:cubicBezTo>
                      <a:close/>
                      <a:moveTo>
                        <a:pt x="647" y="1229"/>
                      </a:moveTo>
                      <a:cubicBezTo>
                        <a:pt x="647" y="1232"/>
                        <a:pt x="645" y="1234"/>
                        <a:pt x="642" y="1235"/>
                      </a:cubicBezTo>
                      <a:cubicBezTo>
                        <a:pt x="640" y="1235"/>
                        <a:pt x="637" y="1233"/>
                        <a:pt x="637" y="1230"/>
                      </a:cubicBezTo>
                      <a:cubicBezTo>
                        <a:pt x="637" y="1227"/>
                        <a:pt x="639" y="1225"/>
                        <a:pt x="642" y="1225"/>
                      </a:cubicBezTo>
                      <a:cubicBezTo>
                        <a:pt x="644" y="1225"/>
                        <a:pt x="647" y="1227"/>
                        <a:pt x="647" y="1229"/>
                      </a:cubicBezTo>
                      <a:close/>
                      <a:moveTo>
                        <a:pt x="598" y="917"/>
                      </a:moveTo>
                      <a:cubicBezTo>
                        <a:pt x="595" y="920"/>
                        <a:pt x="594" y="923"/>
                        <a:pt x="595" y="926"/>
                      </a:cubicBezTo>
                      <a:cubicBezTo>
                        <a:pt x="595" y="929"/>
                        <a:pt x="598" y="933"/>
                        <a:pt x="603" y="934"/>
                      </a:cubicBezTo>
                      <a:cubicBezTo>
                        <a:pt x="608" y="936"/>
                        <a:pt x="613" y="933"/>
                        <a:pt x="615" y="929"/>
                      </a:cubicBezTo>
                      <a:cubicBezTo>
                        <a:pt x="618" y="922"/>
                        <a:pt x="612" y="918"/>
                        <a:pt x="611" y="914"/>
                      </a:cubicBezTo>
                      <a:cubicBezTo>
                        <a:pt x="609" y="909"/>
                        <a:pt x="613" y="902"/>
                        <a:pt x="619" y="899"/>
                      </a:cubicBezTo>
                      <a:cubicBezTo>
                        <a:pt x="627" y="895"/>
                        <a:pt x="635" y="895"/>
                        <a:pt x="641" y="901"/>
                      </a:cubicBezTo>
                      <a:cubicBezTo>
                        <a:pt x="645" y="905"/>
                        <a:pt x="646" y="910"/>
                        <a:pt x="642" y="914"/>
                      </a:cubicBezTo>
                      <a:cubicBezTo>
                        <a:pt x="642" y="909"/>
                        <a:pt x="635" y="906"/>
                        <a:pt x="631" y="911"/>
                      </a:cubicBezTo>
                      <a:cubicBezTo>
                        <a:pt x="628" y="914"/>
                        <a:pt x="627" y="921"/>
                        <a:pt x="625" y="929"/>
                      </a:cubicBezTo>
                      <a:cubicBezTo>
                        <a:pt x="623" y="937"/>
                        <a:pt x="620" y="944"/>
                        <a:pt x="615" y="948"/>
                      </a:cubicBezTo>
                      <a:cubicBezTo>
                        <a:pt x="604" y="957"/>
                        <a:pt x="587" y="954"/>
                        <a:pt x="581" y="942"/>
                      </a:cubicBezTo>
                      <a:cubicBezTo>
                        <a:pt x="577" y="935"/>
                        <a:pt x="578" y="928"/>
                        <a:pt x="580" y="922"/>
                      </a:cubicBezTo>
                      <a:cubicBezTo>
                        <a:pt x="582" y="914"/>
                        <a:pt x="591" y="898"/>
                        <a:pt x="588" y="889"/>
                      </a:cubicBezTo>
                      <a:cubicBezTo>
                        <a:pt x="586" y="882"/>
                        <a:pt x="580" y="881"/>
                        <a:pt x="577" y="884"/>
                      </a:cubicBezTo>
                      <a:cubicBezTo>
                        <a:pt x="575" y="879"/>
                        <a:pt x="582" y="873"/>
                        <a:pt x="588" y="874"/>
                      </a:cubicBezTo>
                      <a:cubicBezTo>
                        <a:pt x="600" y="874"/>
                        <a:pt x="610" y="887"/>
                        <a:pt x="608" y="902"/>
                      </a:cubicBezTo>
                      <a:cubicBezTo>
                        <a:pt x="607" y="907"/>
                        <a:pt x="603" y="911"/>
                        <a:pt x="598" y="917"/>
                      </a:cubicBezTo>
                      <a:close/>
                      <a:moveTo>
                        <a:pt x="140" y="1151"/>
                      </a:moveTo>
                      <a:cubicBezTo>
                        <a:pt x="137" y="1150"/>
                        <a:pt x="135" y="1148"/>
                        <a:pt x="135" y="1145"/>
                      </a:cubicBezTo>
                      <a:cubicBezTo>
                        <a:pt x="136" y="1142"/>
                        <a:pt x="138" y="1140"/>
                        <a:pt x="141" y="1140"/>
                      </a:cubicBezTo>
                      <a:cubicBezTo>
                        <a:pt x="144" y="1140"/>
                        <a:pt x="146" y="1143"/>
                        <a:pt x="146" y="1146"/>
                      </a:cubicBezTo>
                      <a:cubicBezTo>
                        <a:pt x="146" y="1149"/>
                        <a:pt x="143" y="1151"/>
                        <a:pt x="140" y="1151"/>
                      </a:cubicBezTo>
                      <a:close/>
                      <a:moveTo>
                        <a:pt x="130" y="1152"/>
                      </a:moveTo>
                      <a:cubicBezTo>
                        <a:pt x="128" y="1152"/>
                        <a:pt x="126" y="1150"/>
                        <a:pt x="126" y="1148"/>
                      </a:cubicBezTo>
                      <a:cubicBezTo>
                        <a:pt x="126" y="1146"/>
                        <a:pt x="128" y="1144"/>
                        <a:pt x="131" y="1144"/>
                      </a:cubicBezTo>
                      <a:cubicBezTo>
                        <a:pt x="133" y="1144"/>
                        <a:pt x="135" y="1146"/>
                        <a:pt x="135" y="1149"/>
                      </a:cubicBezTo>
                      <a:cubicBezTo>
                        <a:pt x="134" y="1151"/>
                        <a:pt x="132" y="1153"/>
                        <a:pt x="130" y="1152"/>
                      </a:cubicBezTo>
                      <a:close/>
                      <a:moveTo>
                        <a:pt x="151" y="1142"/>
                      </a:moveTo>
                      <a:cubicBezTo>
                        <a:pt x="146" y="1142"/>
                        <a:pt x="143" y="1138"/>
                        <a:pt x="143" y="1133"/>
                      </a:cubicBezTo>
                      <a:cubicBezTo>
                        <a:pt x="144" y="1129"/>
                        <a:pt x="148" y="1125"/>
                        <a:pt x="152" y="1126"/>
                      </a:cubicBezTo>
                      <a:cubicBezTo>
                        <a:pt x="157" y="1126"/>
                        <a:pt x="160" y="1130"/>
                        <a:pt x="160" y="1135"/>
                      </a:cubicBezTo>
                      <a:cubicBezTo>
                        <a:pt x="160" y="1139"/>
                        <a:pt x="156" y="1143"/>
                        <a:pt x="151" y="1142"/>
                      </a:cubicBezTo>
                      <a:close/>
                      <a:moveTo>
                        <a:pt x="536" y="1011"/>
                      </a:moveTo>
                      <a:cubicBezTo>
                        <a:pt x="530" y="1015"/>
                        <a:pt x="523" y="1018"/>
                        <a:pt x="517" y="1017"/>
                      </a:cubicBezTo>
                      <a:cubicBezTo>
                        <a:pt x="510" y="1017"/>
                        <a:pt x="503" y="1012"/>
                        <a:pt x="501" y="1006"/>
                      </a:cubicBezTo>
                      <a:cubicBezTo>
                        <a:pt x="498" y="999"/>
                        <a:pt x="502" y="990"/>
                        <a:pt x="508" y="985"/>
                      </a:cubicBezTo>
                      <a:cubicBezTo>
                        <a:pt x="516" y="977"/>
                        <a:pt x="528" y="975"/>
                        <a:pt x="538" y="978"/>
                      </a:cubicBezTo>
                      <a:cubicBezTo>
                        <a:pt x="546" y="981"/>
                        <a:pt x="554" y="987"/>
                        <a:pt x="561" y="993"/>
                      </a:cubicBezTo>
                      <a:cubicBezTo>
                        <a:pt x="560" y="992"/>
                        <a:pt x="559" y="991"/>
                        <a:pt x="559" y="990"/>
                      </a:cubicBezTo>
                      <a:cubicBezTo>
                        <a:pt x="548" y="969"/>
                        <a:pt x="540" y="947"/>
                        <a:pt x="537" y="924"/>
                      </a:cubicBezTo>
                      <a:cubicBezTo>
                        <a:pt x="532" y="897"/>
                        <a:pt x="535" y="878"/>
                        <a:pt x="518" y="855"/>
                      </a:cubicBezTo>
                      <a:cubicBezTo>
                        <a:pt x="515" y="850"/>
                        <a:pt x="511" y="846"/>
                        <a:pt x="506" y="842"/>
                      </a:cubicBezTo>
                      <a:cubicBezTo>
                        <a:pt x="499" y="837"/>
                        <a:pt x="493" y="834"/>
                        <a:pt x="484" y="831"/>
                      </a:cubicBezTo>
                      <a:cubicBezTo>
                        <a:pt x="476" y="829"/>
                        <a:pt x="470" y="829"/>
                        <a:pt x="461" y="830"/>
                      </a:cubicBezTo>
                      <a:cubicBezTo>
                        <a:pt x="431" y="834"/>
                        <a:pt x="413" y="855"/>
                        <a:pt x="409" y="885"/>
                      </a:cubicBezTo>
                      <a:cubicBezTo>
                        <a:pt x="407" y="898"/>
                        <a:pt x="411" y="909"/>
                        <a:pt x="420" y="918"/>
                      </a:cubicBezTo>
                      <a:cubicBezTo>
                        <a:pt x="429" y="926"/>
                        <a:pt x="439" y="929"/>
                        <a:pt x="450" y="926"/>
                      </a:cubicBezTo>
                      <a:cubicBezTo>
                        <a:pt x="458" y="923"/>
                        <a:pt x="465" y="917"/>
                        <a:pt x="469" y="910"/>
                      </a:cubicBezTo>
                      <a:cubicBezTo>
                        <a:pt x="471" y="906"/>
                        <a:pt x="472" y="903"/>
                        <a:pt x="472" y="899"/>
                      </a:cubicBezTo>
                      <a:cubicBezTo>
                        <a:pt x="472" y="900"/>
                        <a:pt x="471" y="902"/>
                        <a:pt x="471" y="903"/>
                      </a:cubicBezTo>
                      <a:cubicBezTo>
                        <a:pt x="467" y="909"/>
                        <a:pt x="459" y="912"/>
                        <a:pt x="452" y="909"/>
                      </a:cubicBezTo>
                      <a:cubicBezTo>
                        <a:pt x="445" y="905"/>
                        <a:pt x="442" y="897"/>
                        <a:pt x="446" y="890"/>
                      </a:cubicBezTo>
                      <a:cubicBezTo>
                        <a:pt x="449" y="883"/>
                        <a:pt x="458" y="880"/>
                        <a:pt x="465" y="884"/>
                      </a:cubicBezTo>
                      <a:cubicBezTo>
                        <a:pt x="475" y="889"/>
                        <a:pt x="475" y="902"/>
                        <a:pt x="471" y="911"/>
                      </a:cubicBezTo>
                      <a:cubicBezTo>
                        <a:pt x="467" y="919"/>
                        <a:pt x="460" y="925"/>
                        <a:pt x="451" y="929"/>
                      </a:cubicBezTo>
                      <a:cubicBezTo>
                        <a:pt x="440" y="932"/>
                        <a:pt x="430" y="930"/>
                        <a:pt x="422" y="924"/>
                      </a:cubicBezTo>
                      <a:cubicBezTo>
                        <a:pt x="429" y="930"/>
                        <a:pt x="438" y="935"/>
                        <a:pt x="446" y="938"/>
                      </a:cubicBezTo>
                      <a:cubicBezTo>
                        <a:pt x="445" y="939"/>
                        <a:pt x="445" y="941"/>
                        <a:pt x="446" y="943"/>
                      </a:cubicBezTo>
                      <a:cubicBezTo>
                        <a:pt x="431" y="938"/>
                        <a:pt x="421" y="930"/>
                        <a:pt x="415" y="921"/>
                      </a:cubicBezTo>
                      <a:cubicBezTo>
                        <a:pt x="425" y="938"/>
                        <a:pt x="440" y="949"/>
                        <a:pt x="458" y="953"/>
                      </a:cubicBezTo>
                      <a:cubicBezTo>
                        <a:pt x="469" y="955"/>
                        <a:pt x="481" y="954"/>
                        <a:pt x="493" y="950"/>
                      </a:cubicBezTo>
                      <a:cubicBezTo>
                        <a:pt x="499" y="947"/>
                        <a:pt x="505" y="945"/>
                        <a:pt x="512" y="942"/>
                      </a:cubicBezTo>
                      <a:cubicBezTo>
                        <a:pt x="519" y="940"/>
                        <a:pt x="524" y="939"/>
                        <a:pt x="530" y="942"/>
                      </a:cubicBezTo>
                      <a:cubicBezTo>
                        <a:pt x="535" y="944"/>
                        <a:pt x="539" y="949"/>
                        <a:pt x="539" y="954"/>
                      </a:cubicBezTo>
                      <a:cubicBezTo>
                        <a:pt x="539" y="959"/>
                        <a:pt x="537" y="963"/>
                        <a:pt x="533" y="966"/>
                      </a:cubicBezTo>
                      <a:cubicBezTo>
                        <a:pt x="530" y="967"/>
                        <a:pt x="527" y="967"/>
                        <a:pt x="524" y="966"/>
                      </a:cubicBezTo>
                      <a:cubicBezTo>
                        <a:pt x="521" y="965"/>
                        <a:pt x="518" y="960"/>
                        <a:pt x="520" y="956"/>
                      </a:cubicBezTo>
                      <a:cubicBezTo>
                        <a:pt x="521" y="954"/>
                        <a:pt x="524" y="953"/>
                        <a:pt x="527" y="954"/>
                      </a:cubicBezTo>
                      <a:cubicBezTo>
                        <a:pt x="530" y="954"/>
                        <a:pt x="531" y="958"/>
                        <a:pt x="530" y="961"/>
                      </a:cubicBezTo>
                      <a:cubicBezTo>
                        <a:pt x="529" y="964"/>
                        <a:pt x="526" y="965"/>
                        <a:pt x="523" y="964"/>
                      </a:cubicBezTo>
                      <a:cubicBezTo>
                        <a:pt x="523" y="964"/>
                        <a:pt x="522" y="964"/>
                        <a:pt x="522" y="963"/>
                      </a:cubicBezTo>
                      <a:cubicBezTo>
                        <a:pt x="523" y="964"/>
                        <a:pt x="524" y="965"/>
                        <a:pt x="525" y="965"/>
                      </a:cubicBezTo>
                      <a:cubicBezTo>
                        <a:pt x="527" y="966"/>
                        <a:pt x="530" y="966"/>
                        <a:pt x="532" y="964"/>
                      </a:cubicBezTo>
                      <a:cubicBezTo>
                        <a:pt x="536" y="962"/>
                        <a:pt x="538" y="958"/>
                        <a:pt x="537" y="954"/>
                      </a:cubicBezTo>
                      <a:cubicBezTo>
                        <a:pt x="537" y="950"/>
                        <a:pt x="534" y="946"/>
                        <a:pt x="529" y="944"/>
                      </a:cubicBezTo>
                      <a:cubicBezTo>
                        <a:pt x="524" y="942"/>
                        <a:pt x="519" y="943"/>
                        <a:pt x="513" y="945"/>
                      </a:cubicBezTo>
                      <a:cubicBezTo>
                        <a:pt x="507" y="947"/>
                        <a:pt x="501" y="950"/>
                        <a:pt x="495" y="952"/>
                      </a:cubicBezTo>
                      <a:cubicBezTo>
                        <a:pt x="483" y="957"/>
                        <a:pt x="470" y="958"/>
                        <a:pt x="457" y="955"/>
                      </a:cubicBezTo>
                      <a:cubicBezTo>
                        <a:pt x="446" y="953"/>
                        <a:pt x="435" y="948"/>
                        <a:pt x="427" y="940"/>
                      </a:cubicBezTo>
                      <a:cubicBezTo>
                        <a:pt x="413" y="928"/>
                        <a:pt x="405" y="910"/>
                        <a:pt x="404" y="892"/>
                      </a:cubicBezTo>
                      <a:cubicBezTo>
                        <a:pt x="403" y="893"/>
                        <a:pt x="403" y="894"/>
                        <a:pt x="402" y="895"/>
                      </a:cubicBezTo>
                      <a:cubicBezTo>
                        <a:pt x="400" y="900"/>
                        <a:pt x="398" y="904"/>
                        <a:pt x="395" y="908"/>
                      </a:cubicBezTo>
                      <a:cubicBezTo>
                        <a:pt x="391" y="915"/>
                        <a:pt x="386" y="920"/>
                        <a:pt x="379" y="924"/>
                      </a:cubicBezTo>
                      <a:cubicBezTo>
                        <a:pt x="357" y="938"/>
                        <a:pt x="330" y="924"/>
                        <a:pt x="321" y="902"/>
                      </a:cubicBezTo>
                      <a:cubicBezTo>
                        <a:pt x="317" y="894"/>
                        <a:pt x="317" y="884"/>
                        <a:pt x="319" y="875"/>
                      </a:cubicBezTo>
                      <a:cubicBezTo>
                        <a:pt x="322" y="877"/>
                        <a:pt x="322" y="877"/>
                        <a:pt x="322" y="877"/>
                      </a:cubicBezTo>
                      <a:cubicBezTo>
                        <a:pt x="320" y="885"/>
                        <a:pt x="321" y="893"/>
                        <a:pt x="325" y="901"/>
                      </a:cubicBezTo>
                      <a:cubicBezTo>
                        <a:pt x="333" y="920"/>
                        <a:pt x="357" y="933"/>
                        <a:pt x="377" y="921"/>
                      </a:cubicBezTo>
                      <a:cubicBezTo>
                        <a:pt x="383" y="916"/>
                        <a:pt x="387" y="912"/>
                        <a:pt x="391" y="905"/>
                      </a:cubicBezTo>
                      <a:cubicBezTo>
                        <a:pt x="394" y="902"/>
                        <a:pt x="396" y="897"/>
                        <a:pt x="398" y="893"/>
                      </a:cubicBezTo>
                      <a:cubicBezTo>
                        <a:pt x="407" y="874"/>
                        <a:pt x="408" y="858"/>
                        <a:pt x="424" y="842"/>
                      </a:cubicBezTo>
                      <a:cubicBezTo>
                        <a:pt x="433" y="833"/>
                        <a:pt x="445" y="827"/>
                        <a:pt x="461" y="825"/>
                      </a:cubicBezTo>
                      <a:cubicBezTo>
                        <a:pt x="470" y="824"/>
                        <a:pt x="477" y="825"/>
                        <a:pt x="486" y="827"/>
                      </a:cubicBezTo>
                      <a:cubicBezTo>
                        <a:pt x="495" y="830"/>
                        <a:pt x="501" y="833"/>
                        <a:pt x="508" y="839"/>
                      </a:cubicBezTo>
                      <a:cubicBezTo>
                        <a:pt x="519" y="849"/>
                        <a:pt x="525" y="858"/>
                        <a:pt x="530" y="870"/>
                      </a:cubicBezTo>
                      <a:cubicBezTo>
                        <a:pt x="528" y="863"/>
                        <a:pt x="526" y="857"/>
                        <a:pt x="526" y="855"/>
                      </a:cubicBezTo>
                      <a:cubicBezTo>
                        <a:pt x="518" y="828"/>
                        <a:pt x="508" y="802"/>
                        <a:pt x="494" y="778"/>
                      </a:cubicBezTo>
                      <a:cubicBezTo>
                        <a:pt x="491" y="771"/>
                        <a:pt x="487" y="767"/>
                        <a:pt x="481" y="764"/>
                      </a:cubicBezTo>
                      <a:cubicBezTo>
                        <a:pt x="477" y="763"/>
                        <a:pt x="473" y="763"/>
                        <a:pt x="470" y="764"/>
                      </a:cubicBezTo>
                      <a:cubicBezTo>
                        <a:pt x="465" y="765"/>
                        <a:pt x="460" y="770"/>
                        <a:pt x="461" y="776"/>
                      </a:cubicBezTo>
                      <a:cubicBezTo>
                        <a:pt x="461" y="779"/>
                        <a:pt x="463" y="782"/>
                        <a:pt x="467" y="783"/>
                      </a:cubicBezTo>
                      <a:cubicBezTo>
                        <a:pt x="470" y="784"/>
                        <a:pt x="475" y="782"/>
                        <a:pt x="475" y="778"/>
                      </a:cubicBezTo>
                      <a:cubicBezTo>
                        <a:pt x="475" y="775"/>
                        <a:pt x="473" y="772"/>
                        <a:pt x="471" y="771"/>
                      </a:cubicBezTo>
                      <a:cubicBezTo>
                        <a:pt x="473" y="770"/>
                        <a:pt x="477" y="773"/>
                        <a:pt x="478" y="776"/>
                      </a:cubicBezTo>
                      <a:cubicBezTo>
                        <a:pt x="481" y="786"/>
                        <a:pt x="469" y="794"/>
                        <a:pt x="460" y="787"/>
                      </a:cubicBezTo>
                      <a:cubicBezTo>
                        <a:pt x="453" y="781"/>
                        <a:pt x="452" y="773"/>
                        <a:pt x="457" y="766"/>
                      </a:cubicBezTo>
                      <a:cubicBezTo>
                        <a:pt x="464" y="757"/>
                        <a:pt x="479" y="756"/>
                        <a:pt x="488" y="767"/>
                      </a:cubicBezTo>
                      <a:cubicBezTo>
                        <a:pt x="476" y="747"/>
                        <a:pt x="463" y="729"/>
                        <a:pt x="447" y="714"/>
                      </a:cubicBezTo>
                      <a:cubicBezTo>
                        <a:pt x="451" y="722"/>
                        <a:pt x="454" y="730"/>
                        <a:pt x="456" y="738"/>
                      </a:cubicBezTo>
                      <a:cubicBezTo>
                        <a:pt x="460" y="765"/>
                        <a:pt x="440" y="792"/>
                        <a:pt x="409" y="782"/>
                      </a:cubicBezTo>
                      <a:cubicBezTo>
                        <a:pt x="401" y="780"/>
                        <a:pt x="394" y="774"/>
                        <a:pt x="389" y="767"/>
                      </a:cubicBezTo>
                      <a:cubicBezTo>
                        <a:pt x="380" y="756"/>
                        <a:pt x="376" y="740"/>
                        <a:pt x="364" y="733"/>
                      </a:cubicBezTo>
                      <a:cubicBezTo>
                        <a:pt x="359" y="729"/>
                        <a:pt x="352" y="728"/>
                        <a:pt x="346" y="730"/>
                      </a:cubicBezTo>
                      <a:cubicBezTo>
                        <a:pt x="333" y="735"/>
                        <a:pt x="328" y="754"/>
                        <a:pt x="337" y="765"/>
                      </a:cubicBezTo>
                      <a:cubicBezTo>
                        <a:pt x="341" y="769"/>
                        <a:pt x="349" y="770"/>
                        <a:pt x="354" y="767"/>
                      </a:cubicBezTo>
                      <a:cubicBezTo>
                        <a:pt x="361" y="763"/>
                        <a:pt x="363" y="754"/>
                        <a:pt x="357" y="750"/>
                      </a:cubicBezTo>
                      <a:cubicBezTo>
                        <a:pt x="361" y="751"/>
                        <a:pt x="365" y="755"/>
                        <a:pt x="364" y="761"/>
                      </a:cubicBezTo>
                      <a:cubicBezTo>
                        <a:pt x="363" y="770"/>
                        <a:pt x="353" y="775"/>
                        <a:pt x="345" y="774"/>
                      </a:cubicBezTo>
                      <a:cubicBezTo>
                        <a:pt x="334" y="772"/>
                        <a:pt x="329" y="764"/>
                        <a:pt x="327" y="757"/>
                      </a:cubicBezTo>
                      <a:cubicBezTo>
                        <a:pt x="323" y="742"/>
                        <a:pt x="332" y="726"/>
                        <a:pt x="347" y="725"/>
                      </a:cubicBezTo>
                      <a:cubicBezTo>
                        <a:pt x="356" y="724"/>
                        <a:pt x="362" y="725"/>
                        <a:pt x="367" y="729"/>
                      </a:cubicBezTo>
                      <a:cubicBezTo>
                        <a:pt x="376" y="735"/>
                        <a:pt x="381" y="746"/>
                        <a:pt x="391" y="752"/>
                      </a:cubicBezTo>
                      <a:cubicBezTo>
                        <a:pt x="406" y="761"/>
                        <a:pt x="426" y="759"/>
                        <a:pt x="433" y="744"/>
                      </a:cubicBezTo>
                      <a:cubicBezTo>
                        <a:pt x="442" y="727"/>
                        <a:pt x="431" y="699"/>
                        <a:pt x="414" y="687"/>
                      </a:cubicBezTo>
                      <a:cubicBezTo>
                        <a:pt x="405" y="680"/>
                        <a:pt x="391" y="679"/>
                        <a:pt x="380" y="684"/>
                      </a:cubicBezTo>
                      <a:cubicBezTo>
                        <a:pt x="367" y="691"/>
                        <a:pt x="362" y="713"/>
                        <a:pt x="378" y="721"/>
                      </a:cubicBezTo>
                      <a:cubicBezTo>
                        <a:pt x="383" y="723"/>
                        <a:pt x="389" y="724"/>
                        <a:pt x="393" y="721"/>
                      </a:cubicBezTo>
                      <a:cubicBezTo>
                        <a:pt x="401" y="718"/>
                        <a:pt x="404" y="704"/>
                        <a:pt x="395" y="699"/>
                      </a:cubicBezTo>
                      <a:cubicBezTo>
                        <a:pt x="389" y="696"/>
                        <a:pt x="383" y="699"/>
                        <a:pt x="384" y="705"/>
                      </a:cubicBezTo>
                      <a:cubicBezTo>
                        <a:pt x="379" y="699"/>
                        <a:pt x="385" y="692"/>
                        <a:pt x="394" y="694"/>
                      </a:cubicBezTo>
                      <a:cubicBezTo>
                        <a:pt x="409" y="698"/>
                        <a:pt x="409" y="720"/>
                        <a:pt x="394" y="725"/>
                      </a:cubicBezTo>
                      <a:cubicBezTo>
                        <a:pt x="385" y="728"/>
                        <a:pt x="372" y="725"/>
                        <a:pt x="366" y="714"/>
                      </a:cubicBezTo>
                      <a:cubicBezTo>
                        <a:pt x="359" y="700"/>
                        <a:pt x="370" y="679"/>
                        <a:pt x="389" y="677"/>
                      </a:cubicBezTo>
                      <a:cubicBezTo>
                        <a:pt x="391" y="677"/>
                        <a:pt x="393" y="677"/>
                        <a:pt x="395" y="677"/>
                      </a:cubicBezTo>
                      <a:cubicBezTo>
                        <a:pt x="388" y="675"/>
                        <a:pt x="383" y="674"/>
                        <a:pt x="375" y="674"/>
                      </a:cubicBezTo>
                      <a:cubicBezTo>
                        <a:pt x="375" y="674"/>
                        <a:pt x="375" y="674"/>
                        <a:pt x="375" y="674"/>
                      </a:cubicBezTo>
                      <a:cubicBezTo>
                        <a:pt x="364" y="674"/>
                        <a:pt x="357" y="676"/>
                        <a:pt x="347" y="680"/>
                      </a:cubicBezTo>
                      <a:cubicBezTo>
                        <a:pt x="355" y="673"/>
                        <a:pt x="365" y="671"/>
                        <a:pt x="375" y="671"/>
                      </a:cubicBezTo>
                      <a:cubicBezTo>
                        <a:pt x="375" y="671"/>
                        <a:pt x="375" y="671"/>
                        <a:pt x="375" y="671"/>
                      </a:cubicBezTo>
                      <a:cubicBezTo>
                        <a:pt x="380" y="671"/>
                        <a:pt x="384" y="671"/>
                        <a:pt x="389" y="672"/>
                      </a:cubicBezTo>
                      <a:cubicBezTo>
                        <a:pt x="376" y="666"/>
                        <a:pt x="361" y="661"/>
                        <a:pt x="346" y="657"/>
                      </a:cubicBezTo>
                      <a:cubicBezTo>
                        <a:pt x="318" y="652"/>
                        <a:pt x="297" y="652"/>
                        <a:pt x="271" y="660"/>
                      </a:cubicBezTo>
                      <a:cubicBezTo>
                        <a:pt x="246" y="669"/>
                        <a:pt x="225" y="684"/>
                        <a:pt x="210" y="703"/>
                      </a:cubicBezTo>
                      <a:cubicBezTo>
                        <a:pt x="202" y="712"/>
                        <a:pt x="198" y="719"/>
                        <a:pt x="196" y="731"/>
                      </a:cubicBezTo>
                      <a:cubicBezTo>
                        <a:pt x="192" y="757"/>
                        <a:pt x="204" y="785"/>
                        <a:pt x="221" y="795"/>
                      </a:cubicBezTo>
                      <a:cubicBezTo>
                        <a:pt x="231" y="801"/>
                        <a:pt x="245" y="801"/>
                        <a:pt x="249" y="790"/>
                      </a:cubicBezTo>
                      <a:cubicBezTo>
                        <a:pt x="252" y="783"/>
                        <a:pt x="249" y="777"/>
                        <a:pt x="241" y="774"/>
                      </a:cubicBezTo>
                      <a:cubicBezTo>
                        <a:pt x="252" y="769"/>
                        <a:pt x="264" y="784"/>
                        <a:pt x="261" y="799"/>
                      </a:cubicBezTo>
                      <a:cubicBezTo>
                        <a:pt x="257" y="814"/>
                        <a:pt x="247" y="821"/>
                        <a:pt x="236" y="823"/>
                      </a:cubicBezTo>
                      <a:cubicBezTo>
                        <a:pt x="221" y="825"/>
                        <a:pt x="203" y="815"/>
                        <a:pt x="194" y="797"/>
                      </a:cubicBezTo>
                      <a:cubicBezTo>
                        <a:pt x="186" y="779"/>
                        <a:pt x="185" y="757"/>
                        <a:pt x="190" y="738"/>
                      </a:cubicBezTo>
                      <a:cubicBezTo>
                        <a:pt x="188" y="742"/>
                        <a:pt x="187" y="746"/>
                        <a:pt x="186" y="750"/>
                      </a:cubicBezTo>
                      <a:cubicBezTo>
                        <a:pt x="180" y="780"/>
                        <a:pt x="182" y="811"/>
                        <a:pt x="198" y="838"/>
                      </a:cubicBezTo>
                      <a:cubicBezTo>
                        <a:pt x="206" y="852"/>
                        <a:pt x="217" y="858"/>
                        <a:pt x="235" y="859"/>
                      </a:cubicBezTo>
                      <a:cubicBezTo>
                        <a:pt x="245" y="860"/>
                        <a:pt x="260" y="854"/>
                        <a:pt x="265" y="845"/>
                      </a:cubicBezTo>
                      <a:cubicBezTo>
                        <a:pt x="270" y="837"/>
                        <a:pt x="267" y="826"/>
                        <a:pt x="257" y="826"/>
                      </a:cubicBezTo>
                      <a:cubicBezTo>
                        <a:pt x="259" y="820"/>
                        <a:pt x="267" y="819"/>
                        <a:pt x="273" y="824"/>
                      </a:cubicBezTo>
                      <a:cubicBezTo>
                        <a:pt x="277" y="828"/>
                        <a:pt x="279" y="836"/>
                        <a:pt x="276" y="844"/>
                      </a:cubicBezTo>
                      <a:cubicBezTo>
                        <a:pt x="274" y="849"/>
                        <a:pt x="270" y="853"/>
                        <a:pt x="266" y="857"/>
                      </a:cubicBezTo>
                      <a:cubicBezTo>
                        <a:pt x="257" y="862"/>
                        <a:pt x="246" y="865"/>
                        <a:pt x="235" y="864"/>
                      </a:cubicBezTo>
                      <a:cubicBezTo>
                        <a:pt x="227" y="864"/>
                        <a:pt x="219" y="861"/>
                        <a:pt x="213" y="857"/>
                      </a:cubicBezTo>
                      <a:cubicBezTo>
                        <a:pt x="231" y="872"/>
                        <a:pt x="253" y="878"/>
                        <a:pt x="277" y="870"/>
                      </a:cubicBezTo>
                      <a:cubicBezTo>
                        <a:pt x="289" y="866"/>
                        <a:pt x="298" y="860"/>
                        <a:pt x="305" y="851"/>
                      </a:cubicBezTo>
                      <a:cubicBezTo>
                        <a:pt x="341" y="811"/>
                        <a:pt x="294" y="803"/>
                        <a:pt x="275" y="786"/>
                      </a:cubicBezTo>
                      <a:cubicBezTo>
                        <a:pt x="250" y="764"/>
                        <a:pt x="285" y="736"/>
                        <a:pt x="310" y="758"/>
                      </a:cubicBezTo>
                      <a:cubicBezTo>
                        <a:pt x="332" y="777"/>
                        <a:pt x="330" y="806"/>
                        <a:pt x="320" y="830"/>
                      </a:cubicBezTo>
                      <a:cubicBezTo>
                        <a:pt x="322" y="826"/>
                        <a:pt x="326" y="823"/>
                        <a:pt x="329" y="820"/>
                      </a:cubicBezTo>
                      <a:cubicBezTo>
                        <a:pt x="338" y="813"/>
                        <a:pt x="353" y="812"/>
                        <a:pt x="360" y="821"/>
                      </a:cubicBezTo>
                      <a:cubicBezTo>
                        <a:pt x="363" y="825"/>
                        <a:pt x="364" y="831"/>
                        <a:pt x="361" y="836"/>
                      </a:cubicBezTo>
                      <a:cubicBezTo>
                        <a:pt x="359" y="839"/>
                        <a:pt x="356" y="842"/>
                        <a:pt x="352" y="842"/>
                      </a:cubicBezTo>
                      <a:cubicBezTo>
                        <a:pt x="348" y="843"/>
                        <a:pt x="344" y="842"/>
                        <a:pt x="341" y="839"/>
                      </a:cubicBezTo>
                      <a:cubicBezTo>
                        <a:pt x="337" y="835"/>
                        <a:pt x="336" y="829"/>
                        <a:pt x="340" y="825"/>
                      </a:cubicBezTo>
                      <a:cubicBezTo>
                        <a:pt x="342" y="822"/>
                        <a:pt x="346" y="822"/>
                        <a:pt x="349" y="823"/>
                      </a:cubicBezTo>
                      <a:cubicBezTo>
                        <a:pt x="351" y="824"/>
                        <a:pt x="352" y="826"/>
                        <a:pt x="351" y="828"/>
                      </a:cubicBezTo>
                      <a:cubicBezTo>
                        <a:pt x="350" y="827"/>
                        <a:pt x="349" y="826"/>
                        <a:pt x="347" y="825"/>
                      </a:cubicBezTo>
                      <a:cubicBezTo>
                        <a:pt x="344" y="825"/>
                        <a:pt x="342" y="827"/>
                        <a:pt x="343" y="830"/>
                      </a:cubicBezTo>
                      <a:cubicBezTo>
                        <a:pt x="343" y="832"/>
                        <a:pt x="344" y="834"/>
                        <a:pt x="347" y="835"/>
                      </a:cubicBezTo>
                      <a:cubicBezTo>
                        <a:pt x="350" y="836"/>
                        <a:pt x="352" y="835"/>
                        <a:pt x="354" y="833"/>
                      </a:cubicBezTo>
                      <a:cubicBezTo>
                        <a:pt x="356" y="830"/>
                        <a:pt x="356" y="826"/>
                        <a:pt x="354" y="823"/>
                      </a:cubicBezTo>
                      <a:cubicBezTo>
                        <a:pt x="348" y="816"/>
                        <a:pt x="334" y="818"/>
                        <a:pt x="328" y="824"/>
                      </a:cubicBezTo>
                      <a:cubicBezTo>
                        <a:pt x="326" y="825"/>
                        <a:pt x="324" y="827"/>
                        <a:pt x="323" y="828"/>
                      </a:cubicBezTo>
                      <a:cubicBezTo>
                        <a:pt x="317" y="835"/>
                        <a:pt x="314" y="843"/>
                        <a:pt x="309" y="849"/>
                      </a:cubicBezTo>
                      <a:cubicBezTo>
                        <a:pt x="303" y="856"/>
                        <a:pt x="297" y="862"/>
                        <a:pt x="290" y="866"/>
                      </a:cubicBezTo>
                      <a:cubicBezTo>
                        <a:pt x="293" y="865"/>
                        <a:pt x="297" y="864"/>
                        <a:pt x="299" y="864"/>
                      </a:cubicBezTo>
                      <a:cubicBezTo>
                        <a:pt x="319" y="865"/>
                        <a:pt x="334" y="880"/>
                        <a:pt x="337" y="898"/>
                      </a:cubicBezTo>
                      <a:cubicBezTo>
                        <a:pt x="337" y="904"/>
                        <a:pt x="337" y="909"/>
                        <a:pt x="336" y="914"/>
                      </a:cubicBezTo>
                      <a:cubicBezTo>
                        <a:pt x="333" y="912"/>
                        <a:pt x="333" y="912"/>
                        <a:pt x="333" y="912"/>
                      </a:cubicBezTo>
                      <a:cubicBezTo>
                        <a:pt x="334" y="908"/>
                        <a:pt x="334" y="903"/>
                        <a:pt x="334" y="899"/>
                      </a:cubicBezTo>
                      <a:cubicBezTo>
                        <a:pt x="330" y="882"/>
                        <a:pt x="317" y="867"/>
                        <a:pt x="299" y="867"/>
                      </a:cubicBezTo>
                      <a:cubicBezTo>
                        <a:pt x="288" y="867"/>
                        <a:pt x="284" y="870"/>
                        <a:pt x="274" y="873"/>
                      </a:cubicBezTo>
                      <a:cubicBezTo>
                        <a:pt x="243" y="882"/>
                        <a:pt x="213" y="867"/>
                        <a:pt x="195" y="839"/>
                      </a:cubicBezTo>
                      <a:cubicBezTo>
                        <a:pt x="190" y="831"/>
                        <a:pt x="187" y="823"/>
                        <a:pt x="185" y="815"/>
                      </a:cubicBezTo>
                      <a:cubicBezTo>
                        <a:pt x="187" y="833"/>
                        <a:pt x="192" y="851"/>
                        <a:pt x="200" y="864"/>
                      </a:cubicBezTo>
                      <a:cubicBezTo>
                        <a:pt x="219" y="891"/>
                        <a:pt x="241" y="929"/>
                        <a:pt x="256" y="945"/>
                      </a:cubicBezTo>
                      <a:cubicBezTo>
                        <a:pt x="263" y="953"/>
                        <a:pt x="274" y="958"/>
                        <a:pt x="285" y="956"/>
                      </a:cubicBezTo>
                      <a:cubicBezTo>
                        <a:pt x="279" y="959"/>
                        <a:pt x="273" y="957"/>
                        <a:pt x="267" y="955"/>
                      </a:cubicBezTo>
                      <a:cubicBezTo>
                        <a:pt x="267" y="955"/>
                        <a:pt x="267" y="955"/>
                        <a:pt x="267" y="955"/>
                      </a:cubicBezTo>
                      <a:cubicBezTo>
                        <a:pt x="264" y="954"/>
                        <a:pt x="261" y="952"/>
                        <a:pt x="259" y="950"/>
                      </a:cubicBezTo>
                      <a:cubicBezTo>
                        <a:pt x="266" y="959"/>
                        <a:pt x="274" y="967"/>
                        <a:pt x="285" y="971"/>
                      </a:cubicBezTo>
                      <a:cubicBezTo>
                        <a:pt x="296" y="974"/>
                        <a:pt x="307" y="973"/>
                        <a:pt x="317" y="967"/>
                      </a:cubicBezTo>
                      <a:cubicBezTo>
                        <a:pt x="317" y="968"/>
                        <a:pt x="318" y="969"/>
                        <a:pt x="319" y="969"/>
                      </a:cubicBezTo>
                      <a:cubicBezTo>
                        <a:pt x="311" y="974"/>
                        <a:pt x="302" y="976"/>
                        <a:pt x="292" y="975"/>
                      </a:cubicBezTo>
                      <a:cubicBezTo>
                        <a:pt x="284" y="973"/>
                        <a:pt x="275" y="970"/>
                        <a:pt x="270" y="965"/>
                      </a:cubicBezTo>
                      <a:cubicBezTo>
                        <a:pt x="273" y="969"/>
                        <a:pt x="273" y="975"/>
                        <a:pt x="271" y="979"/>
                      </a:cubicBezTo>
                      <a:cubicBezTo>
                        <a:pt x="269" y="982"/>
                        <a:pt x="266" y="984"/>
                        <a:pt x="263" y="984"/>
                      </a:cubicBezTo>
                      <a:cubicBezTo>
                        <a:pt x="258" y="985"/>
                        <a:pt x="253" y="982"/>
                        <a:pt x="253" y="976"/>
                      </a:cubicBezTo>
                      <a:cubicBezTo>
                        <a:pt x="252" y="972"/>
                        <a:pt x="255" y="969"/>
                        <a:pt x="257" y="969"/>
                      </a:cubicBezTo>
                      <a:cubicBezTo>
                        <a:pt x="263" y="967"/>
                        <a:pt x="266" y="973"/>
                        <a:pt x="264" y="976"/>
                      </a:cubicBezTo>
                      <a:cubicBezTo>
                        <a:pt x="264" y="974"/>
                        <a:pt x="263" y="972"/>
                        <a:pt x="261" y="971"/>
                      </a:cubicBezTo>
                      <a:cubicBezTo>
                        <a:pt x="259" y="970"/>
                        <a:pt x="256" y="971"/>
                        <a:pt x="256" y="974"/>
                      </a:cubicBezTo>
                      <a:cubicBezTo>
                        <a:pt x="255" y="976"/>
                        <a:pt x="256" y="979"/>
                        <a:pt x="258" y="980"/>
                      </a:cubicBezTo>
                      <a:cubicBezTo>
                        <a:pt x="262" y="983"/>
                        <a:pt x="269" y="982"/>
                        <a:pt x="271" y="974"/>
                      </a:cubicBezTo>
                      <a:cubicBezTo>
                        <a:pt x="272" y="967"/>
                        <a:pt x="265" y="960"/>
                        <a:pt x="261" y="956"/>
                      </a:cubicBezTo>
                      <a:cubicBezTo>
                        <a:pt x="255" y="949"/>
                        <a:pt x="249" y="942"/>
                        <a:pt x="247" y="939"/>
                      </a:cubicBezTo>
                      <a:cubicBezTo>
                        <a:pt x="243" y="934"/>
                        <a:pt x="233" y="921"/>
                        <a:pt x="223" y="905"/>
                      </a:cubicBezTo>
                      <a:cubicBezTo>
                        <a:pt x="225" y="908"/>
                        <a:pt x="225" y="912"/>
                        <a:pt x="226" y="915"/>
                      </a:cubicBezTo>
                      <a:cubicBezTo>
                        <a:pt x="226" y="917"/>
                        <a:pt x="228" y="930"/>
                        <a:pt x="225" y="931"/>
                      </a:cubicBezTo>
                      <a:cubicBezTo>
                        <a:pt x="224" y="930"/>
                        <a:pt x="223" y="923"/>
                        <a:pt x="223" y="921"/>
                      </a:cubicBezTo>
                      <a:cubicBezTo>
                        <a:pt x="222" y="915"/>
                        <a:pt x="220" y="910"/>
                        <a:pt x="219" y="905"/>
                      </a:cubicBezTo>
                      <a:cubicBezTo>
                        <a:pt x="218" y="903"/>
                        <a:pt x="217" y="900"/>
                        <a:pt x="216" y="898"/>
                      </a:cubicBezTo>
                      <a:cubicBezTo>
                        <a:pt x="212" y="890"/>
                        <a:pt x="209" y="883"/>
                        <a:pt x="203" y="876"/>
                      </a:cubicBezTo>
                      <a:cubicBezTo>
                        <a:pt x="203" y="876"/>
                        <a:pt x="202" y="875"/>
                        <a:pt x="201" y="874"/>
                      </a:cubicBezTo>
                      <a:cubicBezTo>
                        <a:pt x="202" y="876"/>
                        <a:pt x="203" y="879"/>
                        <a:pt x="204" y="882"/>
                      </a:cubicBezTo>
                      <a:cubicBezTo>
                        <a:pt x="207" y="889"/>
                        <a:pt x="209" y="895"/>
                        <a:pt x="208" y="903"/>
                      </a:cubicBezTo>
                      <a:cubicBezTo>
                        <a:pt x="207" y="925"/>
                        <a:pt x="190" y="935"/>
                        <a:pt x="171" y="935"/>
                      </a:cubicBezTo>
                      <a:cubicBezTo>
                        <a:pt x="155" y="935"/>
                        <a:pt x="139" y="929"/>
                        <a:pt x="131" y="915"/>
                      </a:cubicBezTo>
                      <a:cubicBezTo>
                        <a:pt x="124" y="903"/>
                        <a:pt x="125" y="890"/>
                        <a:pt x="135" y="880"/>
                      </a:cubicBezTo>
                      <a:cubicBezTo>
                        <a:pt x="139" y="875"/>
                        <a:pt x="144" y="873"/>
                        <a:pt x="150" y="871"/>
                      </a:cubicBezTo>
                      <a:cubicBezTo>
                        <a:pt x="155" y="870"/>
                        <a:pt x="159" y="870"/>
                        <a:pt x="164" y="873"/>
                      </a:cubicBezTo>
                      <a:cubicBezTo>
                        <a:pt x="169" y="876"/>
                        <a:pt x="173" y="881"/>
                        <a:pt x="173" y="887"/>
                      </a:cubicBezTo>
                      <a:cubicBezTo>
                        <a:pt x="174" y="891"/>
                        <a:pt x="173" y="895"/>
                        <a:pt x="170" y="897"/>
                      </a:cubicBezTo>
                      <a:cubicBezTo>
                        <a:pt x="167" y="900"/>
                        <a:pt x="163" y="902"/>
                        <a:pt x="158" y="901"/>
                      </a:cubicBezTo>
                      <a:cubicBezTo>
                        <a:pt x="154" y="900"/>
                        <a:pt x="149" y="898"/>
                        <a:pt x="148" y="893"/>
                      </a:cubicBezTo>
                      <a:cubicBezTo>
                        <a:pt x="147" y="888"/>
                        <a:pt x="149" y="883"/>
                        <a:pt x="153" y="881"/>
                      </a:cubicBezTo>
                      <a:cubicBezTo>
                        <a:pt x="159" y="878"/>
                        <a:pt x="165" y="880"/>
                        <a:pt x="168" y="885"/>
                      </a:cubicBezTo>
                      <a:cubicBezTo>
                        <a:pt x="170" y="890"/>
                        <a:pt x="168" y="897"/>
                        <a:pt x="163" y="899"/>
                      </a:cubicBezTo>
                      <a:cubicBezTo>
                        <a:pt x="161" y="900"/>
                        <a:pt x="159" y="901"/>
                        <a:pt x="157" y="901"/>
                      </a:cubicBezTo>
                      <a:cubicBezTo>
                        <a:pt x="158" y="901"/>
                        <a:pt x="158" y="901"/>
                        <a:pt x="159" y="901"/>
                      </a:cubicBezTo>
                      <a:cubicBezTo>
                        <a:pt x="163" y="901"/>
                        <a:pt x="167" y="900"/>
                        <a:pt x="170" y="897"/>
                      </a:cubicBezTo>
                      <a:cubicBezTo>
                        <a:pt x="172" y="894"/>
                        <a:pt x="173" y="891"/>
                        <a:pt x="173" y="887"/>
                      </a:cubicBezTo>
                      <a:cubicBezTo>
                        <a:pt x="172" y="881"/>
                        <a:pt x="169" y="877"/>
                        <a:pt x="163" y="874"/>
                      </a:cubicBezTo>
                      <a:cubicBezTo>
                        <a:pt x="159" y="872"/>
                        <a:pt x="155" y="871"/>
                        <a:pt x="150" y="872"/>
                      </a:cubicBezTo>
                      <a:cubicBezTo>
                        <a:pt x="144" y="874"/>
                        <a:pt x="140" y="877"/>
                        <a:pt x="136" y="881"/>
                      </a:cubicBezTo>
                      <a:cubicBezTo>
                        <a:pt x="127" y="891"/>
                        <a:pt x="126" y="903"/>
                        <a:pt x="133" y="914"/>
                      </a:cubicBezTo>
                      <a:cubicBezTo>
                        <a:pt x="141" y="927"/>
                        <a:pt x="158" y="933"/>
                        <a:pt x="173" y="932"/>
                      </a:cubicBezTo>
                      <a:cubicBezTo>
                        <a:pt x="189" y="931"/>
                        <a:pt x="203" y="922"/>
                        <a:pt x="204" y="903"/>
                      </a:cubicBezTo>
                      <a:cubicBezTo>
                        <a:pt x="204" y="896"/>
                        <a:pt x="203" y="890"/>
                        <a:pt x="200" y="883"/>
                      </a:cubicBezTo>
                      <a:cubicBezTo>
                        <a:pt x="191" y="858"/>
                        <a:pt x="183" y="835"/>
                        <a:pt x="181" y="808"/>
                      </a:cubicBezTo>
                      <a:cubicBezTo>
                        <a:pt x="181" y="809"/>
                        <a:pt x="181" y="811"/>
                        <a:pt x="180" y="812"/>
                      </a:cubicBezTo>
                      <a:cubicBezTo>
                        <a:pt x="177" y="821"/>
                        <a:pt x="168" y="829"/>
                        <a:pt x="158" y="825"/>
                      </a:cubicBezTo>
                      <a:cubicBezTo>
                        <a:pt x="151" y="822"/>
                        <a:pt x="147" y="815"/>
                        <a:pt x="148" y="807"/>
                      </a:cubicBezTo>
                      <a:cubicBezTo>
                        <a:pt x="149" y="801"/>
                        <a:pt x="153" y="796"/>
                        <a:pt x="160" y="795"/>
                      </a:cubicBezTo>
                      <a:cubicBezTo>
                        <a:pt x="164" y="795"/>
                        <a:pt x="169" y="798"/>
                        <a:pt x="166" y="803"/>
                      </a:cubicBezTo>
                      <a:cubicBezTo>
                        <a:pt x="164" y="808"/>
                        <a:pt x="160" y="806"/>
                        <a:pt x="157" y="811"/>
                      </a:cubicBezTo>
                      <a:cubicBezTo>
                        <a:pt x="155" y="814"/>
                        <a:pt x="155" y="818"/>
                        <a:pt x="159" y="820"/>
                      </a:cubicBezTo>
                      <a:cubicBezTo>
                        <a:pt x="165" y="825"/>
                        <a:pt x="172" y="819"/>
                        <a:pt x="175" y="813"/>
                      </a:cubicBezTo>
                      <a:cubicBezTo>
                        <a:pt x="182" y="800"/>
                        <a:pt x="180" y="792"/>
                        <a:pt x="180" y="779"/>
                      </a:cubicBezTo>
                      <a:cubicBezTo>
                        <a:pt x="180" y="769"/>
                        <a:pt x="181" y="760"/>
                        <a:pt x="183" y="750"/>
                      </a:cubicBezTo>
                      <a:cubicBezTo>
                        <a:pt x="190" y="720"/>
                        <a:pt x="207" y="695"/>
                        <a:pt x="230" y="677"/>
                      </a:cubicBezTo>
                      <a:cubicBezTo>
                        <a:pt x="225" y="680"/>
                        <a:pt x="219" y="680"/>
                        <a:pt x="215" y="677"/>
                      </a:cubicBezTo>
                      <a:cubicBezTo>
                        <a:pt x="211" y="674"/>
                        <a:pt x="209" y="669"/>
                        <a:pt x="211" y="663"/>
                      </a:cubicBezTo>
                      <a:cubicBezTo>
                        <a:pt x="211" y="664"/>
                        <a:pt x="213" y="665"/>
                        <a:pt x="215" y="665"/>
                      </a:cubicBezTo>
                      <a:cubicBezTo>
                        <a:pt x="209" y="675"/>
                        <a:pt x="224" y="679"/>
                        <a:pt x="235" y="674"/>
                      </a:cubicBezTo>
                      <a:cubicBezTo>
                        <a:pt x="234" y="674"/>
                        <a:pt x="234" y="674"/>
                        <a:pt x="234" y="674"/>
                      </a:cubicBezTo>
                      <a:cubicBezTo>
                        <a:pt x="242" y="668"/>
                        <a:pt x="251" y="663"/>
                        <a:pt x="261" y="659"/>
                      </a:cubicBezTo>
                      <a:cubicBezTo>
                        <a:pt x="247" y="658"/>
                        <a:pt x="233" y="650"/>
                        <a:pt x="230" y="635"/>
                      </a:cubicBezTo>
                      <a:cubicBezTo>
                        <a:pt x="228" y="627"/>
                        <a:pt x="229" y="620"/>
                        <a:pt x="232" y="613"/>
                      </a:cubicBezTo>
                      <a:cubicBezTo>
                        <a:pt x="237" y="606"/>
                        <a:pt x="242" y="601"/>
                        <a:pt x="250" y="599"/>
                      </a:cubicBezTo>
                      <a:cubicBezTo>
                        <a:pt x="257" y="596"/>
                        <a:pt x="264" y="596"/>
                        <a:pt x="271" y="599"/>
                      </a:cubicBezTo>
                      <a:cubicBezTo>
                        <a:pt x="278" y="601"/>
                        <a:pt x="283" y="606"/>
                        <a:pt x="287" y="613"/>
                      </a:cubicBezTo>
                      <a:cubicBezTo>
                        <a:pt x="291" y="620"/>
                        <a:pt x="291" y="626"/>
                        <a:pt x="287" y="634"/>
                      </a:cubicBezTo>
                      <a:cubicBezTo>
                        <a:pt x="285" y="638"/>
                        <a:pt x="282" y="641"/>
                        <a:pt x="277" y="642"/>
                      </a:cubicBezTo>
                      <a:cubicBezTo>
                        <a:pt x="270" y="644"/>
                        <a:pt x="263" y="642"/>
                        <a:pt x="258" y="637"/>
                      </a:cubicBezTo>
                      <a:cubicBezTo>
                        <a:pt x="254" y="632"/>
                        <a:pt x="254" y="625"/>
                        <a:pt x="257" y="619"/>
                      </a:cubicBezTo>
                      <a:cubicBezTo>
                        <a:pt x="260" y="612"/>
                        <a:pt x="269" y="609"/>
                        <a:pt x="277" y="613"/>
                      </a:cubicBezTo>
                      <a:cubicBezTo>
                        <a:pt x="284" y="617"/>
                        <a:pt x="287" y="626"/>
                        <a:pt x="283" y="633"/>
                      </a:cubicBezTo>
                      <a:cubicBezTo>
                        <a:pt x="281" y="636"/>
                        <a:pt x="278" y="639"/>
                        <a:pt x="275" y="640"/>
                      </a:cubicBezTo>
                      <a:cubicBezTo>
                        <a:pt x="276" y="640"/>
                        <a:pt x="276" y="640"/>
                        <a:pt x="276" y="640"/>
                      </a:cubicBezTo>
                      <a:cubicBezTo>
                        <a:pt x="280" y="638"/>
                        <a:pt x="283" y="636"/>
                        <a:pt x="285" y="632"/>
                      </a:cubicBezTo>
                      <a:cubicBezTo>
                        <a:pt x="288" y="626"/>
                        <a:pt x="287" y="620"/>
                        <a:pt x="284" y="614"/>
                      </a:cubicBezTo>
                      <a:cubicBezTo>
                        <a:pt x="281" y="608"/>
                        <a:pt x="276" y="604"/>
                        <a:pt x="270" y="602"/>
                      </a:cubicBezTo>
                      <a:cubicBezTo>
                        <a:pt x="264" y="600"/>
                        <a:pt x="257" y="600"/>
                        <a:pt x="251" y="602"/>
                      </a:cubicBezTo>
                      <a:cubicBezTo>
                        <a:pt x="244" y="604"/>
                        <a:pt x="239" y="608"/>
                        <a:pt x="235" y="615"/>
                      </a:cubicBezTo>
                      <a:cubicBezTo>
                        <a:pt x="232" y="621"/>
                        <a:pt x="231" y="628"/>
                        <a:pt x="232" y="634"/>
                      </a:cubicBezTo>
                      <a:cubicBezTo>
                        <a:pt x="236" y="652"/>
                        <a:pt x="256" y="660"/>
                        <a:pt x="269" y="656"/>
                      </a:cubicBezTo>
                      <a:cubicBezTo>
                        <a:pt x="297" y="647"/>
                        <a:pt x="319" y="647"/>
                        <a:pt x="347" y="652"/>
                      </a:cubicBezTo>
                      <a:cubicBezTo>
                        <a:pt x="349" y="652"/>
                        <a:pt x="352" y="653"/>
                        <a:pt x="355" y="654"/>
                      </a:cubicBezTo>
                      <a:cubicBezTo>
                        <a:pt x="353" y="653"/>
                        <a:pt x="351" y="652"/>
                        <a:pt x="349" y="650"/>
                      </a:cubicBezTo>
                      <a:cubicBezTo>
                        <a:pt x="340" y="645"/>
                        <a:pt x="334" y="638"/>
                        <a:pt x="329" y="629"/>
                      </a:cubicBezTo>
                      <a:cubicBezTo>
                        <a:pt x="336" y="637"/>
                        <a:pt x="342" y="642"/>
                        <a:pt x="351" y="648"/>
                      </a:cubicBezTo>
                      <a:cubicBezTo>
                        <a:pt x="352" y="648"/>
                        <a:pt x="352" y="648"/>
                        <a:pt x="353" y="649"/>
                      </a:cubicBezTo>
                      <a:cubicBezTo>
                        <a:pt x="347" y="643"/>
                        <a:pt x="348" y="630"/>
                        <a:pt x="352" y="622"/>
                      </a:cubicBezTo>
                      <a:cubicBezTo>
                        <a:pt x="354" y="618"/>
                        <a:pt x="357" y="614"/>
                        <a:pt x="360" y="611"/>
                      </a:cubicBezTo>
                      <a:cubicBezTo>
                        <a:pt x="366" y="605"/>
                        <a:pt x="376" y="600"/>
                        <a:pt x="384" y="604"/>
                      </a:cubicBezTo>
                      <a:cubicBezTo>
                        <a:pt x="388" y="596"/>
                        <a:pt x="395" y="593"/>
                        <a:pt x="402" y="590"/>
                      </a:cubicBezTo>
                      <a:cubicBezTo>
                        <a:pt x="411" y="587"/>
                        <a:pt x="420" y="579"/>
                        <a:pt x="417" y="571"/>
                      </a:cubicBezTo>
                      <a:cubicBezTo>
                        <a:pt x="426" y="577"/>
                        <a:pt x="419" y="594"/>
                        <a:pt x="413" y="601"/>
                      </a:cubicBezTo>
                      <a:cubicBezTo>
                        <a:pt x="403" y="610"/>
                        <a:pt x="390" y="610"/>
                        <a:pt x="375" y="613"/>
                      </a:cubicBezTo>
                      <a:cubicBezTo>
                        <a:pt x="366" y="614"/>
                        <a:pt x="359" y="617"/>
                        <a:pt x="355" y="625"/>
                      </a:cubicBezTo>
                      <a:cubicBezTo>
                        <a:pt x="351" y="631"/>
                        <a:pt x="348" y="642"/>
                        <a:pt x="353" y="649"/>
                      </a:cubicBezTo>
                      <a:cubicBezTo>
                        <a:pt x="352" y="647"/>
                        <a:pt x="351" y="646"/>
                        <a:pt x="351" y="644"/>
                      </a:cubicBezTo>
                      <a:cubicBezTo>
                        <a:pt x="350" y="640"/>
                        <a:pt x="352" y="635"/>
                        <a:pt x="359" y="632"/>
                      </a:cubicBezTo>
                      <a:cubicBezTo>
                        <a:pt x="358" y="633"/>
                        <a:pt x="359" y="635"/>
                        <a:pt x="360" y="636"/>
                      </a:cubicBezTo>
                      <a:cubicBezTo>
                        <a:pt x="353" y="639"/>
                        <a:pt x="352" y="646"/>
                        <a:pt x="358" y="651"/>
                      </a:cubicBezTo>
                      <a:cubicBezTo>
                        <a:pt x="361" y="654"/>
                        <a:pt x="363" y="655"/>
                        <a:pt x="366" y="657"/>
                      </a:cubicBezTo>
                      <a:cubicBezTo>
                        <a:pt x="397" y="667"/>
                        <a:pt x="424" y="683"/>
                        <a:pt x="447" y="705"/>
                      </a:cubicBezTo>
                      <a:cubicBezTo>
                        <a:pt x="429" y="686"/>
                        <a:pt x="411" y="662"/>
                        <a:pt x="412" y="635"/>
                      </a:cubicBezTo>
                      <a:cubicBezTo>
                        <a:pt x="413" y="622"/>
                        <a:pt x="418" y="612"/>
                        <a:pt x="427" y="603"/>
                      </a:cubicBezTo>
                      <a:cubicBezTo>
                        <a:pt x="436" y="596"/>
                        <a:pt x="446" y="592"/>
                        <a:pt x="457" y="591"/>
                      </a:cubicBezTo>
                      <a:cubicBezTo>
                        <a:pt x="482" y="591"/>
                        <a:pt x="503" y="611"/>
                        <a:pt x="504" y="636"/>
                      </a:cubicBezTo>
                      <a:cubicBezTo>
                        <a:pt x="505" y="658"/>
                        <a:pt x="490" y="681"/>
                        <a:pt x="465" y="678"/>
                      </a:cubicBezTo>
                      <a:cubicBezTo>
                        <a:pt x="455" y="677"/>
                        <a:pt x="446" y="670"/>
                        <a:pt x="444" y="659"/>
                      </a:cubicBezTo>
                      <a:cubicBezTo>
                        <a:pt x="444" y="656"/>
                        <a:pt x="444" y="652"/>
                        <a:pt x="446" y="649"/>
                      </a:cubicBezTo>
                      <a:cubicBezTo>
                        <a:pt x="446" y="649"/>
                        <a:pt x="446" y="649"/>
                        <a:pt x="446" y="649"/>
                      </a:cubicBezTo>
                      <a:cubicBezTo>
                        <a:pt x="450" y="642"/>
                        <a:pt x="459" y="638"/>
                        <a:pt x="468" y="642"/>
                      </a:cubicBezTo>
                      <a:cubicBezTo>
                        <a:pt x="476" y="646"/>
                        <a:pt x="479" y="656"/>
                        <a:pt x="475" y="664"/>
                      </a:cubicBezTo>
                      <a:cubicBezTo>
                        <a:pt x="471" y="672"/>
                        <a:pt x="461" y="675"/>
                        <a:pt x="453" y="671"/>
                      </a:cubicBezTo>
                      <a:cubicBezTo>
                        <a:pt x="450" y="670"/>
                        <a:pt x="447" y="667"/>
                        <a:pt x="446" y="663"/>
                      </a:cubicBezTo>
                      <a:cubicBezTo>
                        <a:pt x="446" y="663"/>
                        <a:pt x="446" y="663"/>
                        <a:pt x="446" y="663"/>
                      </a:cubicBezTo>
                      <a:cubicBezTo>
                        <a:pt x="449" y="672"/>
                        <a:pt x="457" y="676"/>
                        <a:pt x="466" y="677"/>
                      </a:cubicBezTo>
                      <a:cubicBezTo>
                        <a:pt x="490" y="678"/>
                        <a:pt x="502" y="656"/>
                        <a:pt x="502" y="635"/>
                      </a:cubicBezTo>
                      <a:cubicBezTo>
                        <a:pt x="501" y="612"/>
                        <a:pt x="481" y="593"/>
                        <a:pt x="457" y="594"/>
                      </a:cubicBezTo>
                      <a:cubicBezTo>
                        <a:pt x="453" y="594"/>
                        <a:pt x="449" y="595"/>
                        <a:pt x="445" y="596"/>
                      </a:cubicBezTo>
                      <a:cubicBezTo>
                        <a:pt x="448" y="596"/>
                        <a:pt x="450" y="596"/>
                        <a:pt x="453" y="597"/>
                      </a:cubicBezTo>
                      <a:cubicBezTo>
                        <a:pt x="461" y="598"/>
                        <a:pt x="468" y="605"/>
                        <a:pt x="469" y="613"/>
                      </a:cubicBezTo>
                      <a:cubicBezTo>
                        <a:pt x="470" y="621"/>
                        <a:pt x="465" y="629"/>
                        <a:pt x="455" y="630"/>
                      </a:cubicBezTo>
                      <a:cubicBezTo>
                        <a:pt x="450" y="630"/>
                        <a:pt x="445" y="626"/>
                        <a:pt x="444" y="622"/>
                      </a:cubicBezTo>
                      <a:cubicBezTo>
                        <a:pt x="442" y="612"/>
                        <a:pt x="452" y="607"/>
                        <a:pt x="456" y="612"/>
                      </a:cubicBezTo>
                      <a:cubicBezTo>
                        <a:pt x="453" y="611"/>
                        <a:pt x="449" y="613"/>
                        <a:pt x="448" y="615"/>
                      </a:cubicBezTo>
                      <a:cubicBezTo>
                        <a:pt x="446" y="619"/>
                        <a:pt x="449" y="624"/>
                        <a:pt x="453" y="625"/>
                      </a:cubicBezTo>
                      <a:cubicBezTo>
                        <a:pt x="456" y="626"/>
                        <a:pt x="460" y="625"/>
                        <a:pt x="462" y="622"/>
                      </a:cubicBezTo>
                      <a:cubicBezTo>
                        <a:pt x="467" y="617"/>
                        <a:pt x="465" y="610"/>
                        <a:pt x="461" y="605"/>
                      </a:cubicBezTo>
                      <a:cubicBezTo>
                        <a:pt x="453" y="595"/>
                        <a:pt x="438" y="598"/>
                        <a:pt x="429" y="605"/>
                      </a:cubicBezTo>
                      <a:cubicBezTo>
                        <a:pt x="420" y="613"/>
                        <a:pt x="416" y="623"/>
                        <a:pt x="415" y="635"/>
                      </a:cubicBezTo>
                      <a:cubicBezTo>
                        <a:pt x="415" y="672"/>
                        <a:pt x="457" y="708"/>
                        <a:pt x="480" y="740"/>
                      </a:cubicBezTo>
                      <a:cubicBezTo>
                        <a:pt x="478" y="732"/>
                        <a:pt x="478" y="725"/>
                        <a:pt x="480" y="716"/>
                      </a:cubicBezTo>
                      <a:cubicBezTo>
                        <a:pt x="482" y="712"/>
                        <a:pt x="483" y="708"/>
                        <a:pt x="485" y="704"/>
                      </a:cubicBezTo>
                      <a:cubicBezTo>
                        <a:pt x="485" y="705"/>
                        <a:pt x="487" y="706"/>
                        <a:pt x="487" y="706"/>
                      </a:cubicBezTo>
                      <a:cubicBezTo>
                        <a:pt x="483" y="715"/>
                        <a:pt x="482" y="725"/>
                        <a:pt x="483" y="734"/>
                      </a:cubicBezTo>
                      <a:cubicBezTo>
                        <a:pt x="483" y="741"/>
                        <a:pt x="485" y="747"/>
                        <a:pt x="488" y="752"/>
                      </a:cubicBezTo>
                      <a:cubicBezTo>
                        <a:pt x="486" y="745"/>
                        <a:pt x="488" y="737"/>
                        <a:pt x="491" y="733"/>
                      </a:cubicBezTo>
                      <a:cubicBezTo>
                        <a:pt x="494" y="729"/>
                        <a:pt x="498" y="726"/>
                        <a:pt x="503" y="725"/>
                      </a:cubicBezTo>
                      <a:cubicBezTo>
                        <a:pt x="511" y="724"/>
                        <a:pt x="519" y="729"/>
                        <a:pt x="520" y="739"/>
                      </a:cubicBezTo>
                      <a:cubicBezTo>
                        <a:pt x="520" y="744"/>
                        <a:pt x="517" y="748"/>
                        <a:pt x="512" y="750"/>
                      </a:cubicBezTo>
                      <a:cubicBezTo>
                        <a:pt x="503" y="753"/>
                        <a:pt x="498" y="743"/>
                        <a:pt x="502" y="739"/>
                      </a:cubicBezTo>
                      <a:cubicBezTo>
                        <a:pt x="502" y="742"/>
                        <a:pt x="503" y="745"/>
                        <a:pt x="506" y="746"/>
                      </a:cubicBezTo>
                      <a:cubicBezTo>
                        <a:pt x="510" y="748"/>
                        <a:pt x="514" y="745"/>
                        <a:pt x="515" y="741"/>
                      </a:cubicBezTo>
                      <a:cubicBezTo>
                        <a:pt x="516" y="738"/>
                        <a:pt x="515" y="734"/>
                        <a:pt x="512" y="732"/>
                      </a:cubicBezTo>
                      <a:cubicBezTo>
                        <a:pt x="507" y="728"/>
                        <a:pt x="500" y="730"/>
                        <a:pt x="495" y="734"/>
                      </a:cubicBezTo>
                      <a:cubicBezTo>
                        <a:pt x="492" y="737"/>
                        <a:pt x="490" y="742"/>
                        <a:pt x="490" y="747"/>
                      </a:cubicBezTo>
                      <a:cubicBezTo>
                        <a:pt x="489" y="755"/>
                        <a:pt x="493" y="760"/>
                        <a:pt x="497" y="767"/>
                      </a:cubicBezTo>
                      <a:cubicBezTo>
                        <a:pt x="509" y="787"/>
                        <a:pt x="519" y="809"/>
                        <a:pt x="526" y="833"/>
                      </a:cubicBezTo>
                      <a:cubicBezTo>
                        <a:pt x="527" y="837"/>
                        <a:pt x="533" y="860"/>
                        <a:pt x="536" y="878"/>
                      </a:cubicBezTo>
                      <a:cubicBezTo>
                        <a:pt x="540" y="857"/>
                        <a:pt x="549" y="837"/>
                        <a:pt x="564" y="820"/>
                      </a:cubicBezTo>
                      <a:cubicBezTo>
                        <a:pt x="569" y="815"/>
                        <a:pt x="573" y="811"/>
                        <a:pt x="577" y="808"/>
                      </a:cubicBezTo>
                      <a:cubicBezTo>
                        <a:pt x="585" y="801"/>
                        <a:pt x="598" y="791"/>
                        <a:pt x="592" y="780"/>
                      </a:cubicBezTo>
                      <a:cubicBezTo>
                        <a:pt x="590" y="775"/>
                        <a:pt x="585" y="772"/>
                        <a:pt x="580" y="774"/>
                      </a:cubicBezTo>
                      <a:cubicBezTo>
                        <a:pt x="577" y="775"/>
                        <a:pt x="575" y="778"/>
                        <a:pt x="575" y="780"/>
                      </a:cubicBezTo>
                      <a:cubicBezTo>
                        <a:pt x="575" y="784"/>
                        <a:pt x="578" y="787"/>
                        <a:pt x="581" y="786"/>
                      </a:cubicBezTo>
                      <a:cubicBezTo>
                        <a:pt x="583" y="786"/>
                        <a:pt x="585" y="784"/>
                        <a:pt x="586" y="782"/>
                      </a:cubicBezTo>
                      <a:cubicBezTo>
                        <a:pt x="588" y="786"/>
                        <a:pt x="581" y="792"/>
                        <a:pt x="575" y="788"/>
                      </a:cubicBezTo>
                      <a:cubicBezTo>
                        <a:pt x="572" y="786"/>
                        <a:pt x="571" y="781"/>
                        <a:pt x="572" y="777"/>
                      </a:cubicBezTo>
                      <a:cubicBezTo>
                        <a:pt x="575" y="770"/>
                        <a:pt x="582" y="769"/>
                        <a:pt x="588" y="771"/>
                      </a:cubicBezTo>
                      <a:cubicBezTo>
                        <a:pt x="594" y="774"/>
                        <a:pt x="597" y="781"/>
                        <a:pt x="596" y="788"/>
                      </a:cubicBezTo>
                      <a:cubicBezTo>
                        <a:pt x="596" y="791"/>
                        <a:pt x="595" y="794"/>
                        <a:pt x="593" y="796"/>
                      </a:cubicBezTo>
                      <a:cubicBezTo>
                        <a:pt x="603" y="789"/>
                        <a:pt x="612" y="784"/>
                        <a:pt x="621" y="780"/>
                      </a:cubicBezTo>
                      <a:cubicBezTo>
                        <a:pt x="637" y="773"/>
                        <a:pt x="666" y="770"/>
                        <a:pt x="676" y="761"/>
                      </a:cubicBezTo>
                      <a:cubicBezTo>
                        <a:pt x="679" y="758"/>
                        <a:pt x="680" y="756"/>
                        <a:pt x="682" y="753"/>
                      </a:cubicBezTo>
                      <a:cubicBezTo>
                        <a:pt x="684" y="747"/>
                        <a:pt x="684" y="741"/>
                        <a:pt x="683" y="736"/>
                      </a:cubicBezTo>
                      <a:cubicBezTo>
                        <a:pt x="681" y="729"/>
                        <a:pt x="677" y="724"/>
                        <a:pt x="671" y="721"/>
                      </a:cubicBezTo>
                      <a:cubicBezTo>
                        <a:pt x="664" y="717"/>
                        <a:pt x="655" y="716"/>
                        <a:pt x="648" y="718"/>
                      </a:cubicBezTo>
                      <a:cubicBezTo>
                        <a:pt x="640" y="720"/>
                        <a:pt x="634" y="724"/>
                        <a:pt x="630" y="731"/>
                      </a:cubicBezTo>
                      <a:cubicBezTo>
                        <a:pt x="626" y="738"/>
                        <a:pt x="625" y="745"/>
                        <a:pt x="629" y="752"/>
                      </a:cubicBezTo>
                      <a:cubicBezTo>
                        <a:pt x="632" y="757"/>
                        <a:pt x="637" y="760"/>
                        <a:pt x="642" y="761"/>
                      </a:cubicBezTo>
                      <a:cubicBezTo>
                        <a:pt x="642" y="761"/>
                        <a:pt x="642" y="761"/>
                        <a:pt x="641" y="760"/>
                      </a:cubicBezTo>
                      <a:cubicBezTo>
                        <a:pt x="632" y="758"/>
                        <a:pt x="633" y="745"/>
                        <a:pt x="642" y="748"/>
                      </a:cubicBezTo>
                      <a:cubicBezTo>
                        <a:pt x="646" y="749"/>
                        <a:pt x="651" y="756"/>
                        <a:pt x="660" y="750"/>
                      </a:cubicBezTo>
                      <a:cubicBezTo>
                        <a:pt x="658" y="753"/>
                        <a:pt x="656" y="756"/>
                        <a:pt x="653" y="759"/>
                      </a:cubicBezTo>
                      <a:cubicBezTo>
                        <a:pt x="651" y="759"/>
                        <a:pt x="650" y="760"/>
                        <a:pt x="649" y="761"/>
                      </a:cubicBezTo>
                      <a:cubicBezTo>
                        <a:pt x="641" y="763"/>
                        <a:pt x="633" y="759"/>
                        <a:pt x="629" y="753"/>
                      </a:cubicBezTo>
                      <a:cubicBezTo>
                        <a:pt x="624" y="745"/>
                        <a:pt x="625" y="737"/>
                        <a:pt x="629" y="730"/>
                      </a:cubicBezTo>
                      <a:cubicBezTo>
                        <a:pt x="633" y="723"/>
                        <a:pt x="639" y="719"/>
                        <a:pt x="647" y="716"/>
                      </a:cubicBezTo>
                      <a:cubicBezTo>
                        <a:pt x="655" y="714"/>
                        <a:pt x="664" y="715"/>
                        <a:pt x="672" y="719"/>
                      </a:cubicBezTo>
                      <a:cubicBezTo>
                        <a:pt x="679" y="722"/>
                        <a:pt x="684" y="728"/>
                        <a:pt x="686" y="736"/>
                      </a:cubicBezTo>
                      <a:cubicBezTo>
                        <a:pt x="687" y="742"/>
                        <a:pt x="687" y="748"/>
                        <a:pt x="685" y="754"/>
                      </a:cubicBezTo>
                      <a:cubicBezTo>
                        <a:pt x="683" y="758"/>
                        <a:pt x="681" y="760"/>
                        <a:pt x="679" y="763"/>
                      </a:cubicBezTo>
                      <a:cubicBezTo>
                        <a:pt x="678" y="764"/>
                        <a:pt x="678" y="764"/>
                        <a:pt x="678" y="764"/>
                      </a:cubicBezTo>
                      <a:cubicBezTo>
                        <a:pt x="678" y="764"/>
                        <a:pt x="679" y="764"/>
                        <a:pt x="679" y="764"/>
                      </a:cubicBezTo>
                      <a:cubicBezTo>
                        <a:pt x="680" y="763"/>
                        <a:pt x="680" y="763"/>
                        <a:pt x="680" y="763"/>
                      </a:cubicBezTo>
                      <a:cubicBezTo>
                        <a:pt x="685" y="762"/>
                        <a:pt x="691" y="762"/>
                        <a:pt x="697" y="762"/>
                      </a:cubicBezTo>
                      <a:cubicBezTo>
                        <a:pt x="710" y="762"/>
                        <a:pt x="728" y="766"/>
                        <a:pt x="736" y="778"/>
                      </a:cubicBezTo>
                      <a:cubicBezTo>
                        <a:pt x="740" y="784"/>
                        <a:pt x="741" y="789"/>
                        <a:pt x="740" y="796"/>
                      </a:cubicBezTo>
                      <a:cubicBezTo>
                        <a:pt x="739" y="798"/>
                        <a:pt x="739" y="798"/>
                        <a:pt x="739" y="798"/>
                      </a:cubicBezTo>
                      <a:cubicBezTo>
                        <a:pt x="737" y="805"/>
                        <a:pt x="734" y="810"/>
                        <a:pt x="728" y="815"/>
                      </a:cubicBezTo>
                      <a:cubicBezTo>
                        <a:pt x="722" y="819"/>
                        <a:pt x="716" y="820"/>
                        <a:pt x="709" y="820"/>
                      </a:cubicBezTo>
                      <a:cubicBezTo>
                        <a:pt x="701" y="818"/>
                        <a:pt x="695" y="815"/>
                        <a:pt x="692" y="808"/>
                      </a:cubicBezTo>
                      <a:cubicBezTo>
                        <a:pt x="690" y="803"/>
                        <a:pt x="690" y="799"/>
                        <a:pt x="692" y="794"/>
                      </a:cubicBezTo>
                      <a:cubicBezTo>
                        <a:pt x="695" y="789"/>
                        <a:pt x="699" y="786"/>
                        <a:pt x="704" y="785"/>
                      </a:cubicBezTo>
                      <a:cubicBezTo>
                        <a:pt x="708" y="785"/>
                        <a:pt x="710" y="785"/>
                        <a:pt x="713" y="786"/>
                      </a:cubicBezTo>
                      <a:cubicBezTo>
                        <a:pt x="710" y="785"/>
                        <a:pt x="708" y="785"/>
                        <a:pt x="705" y="785"/>
                      </a:cubicBezTo>
                      <a:cubicBezTo>
                        <a:pt x="699" y="786"/>
                        <a:pt x="695" y="789"/>
                        <a:pt x="693" y="794"/>
                      </a:cubicBezTo>
                      <a:cubicBezTo>
                        <a:pt x="691" y="799"/>
                        <a:pt x="691" y="803"/>
                        <a:pt x="693" y="807"/>
                      </a:cubicBezTo>
                      <a:cubicBezTo>
                        <a:pt x="696" y="814"/>
                        <a:pt x="702" y="817"/>
                        <a:pt x="709" y="818"/>
                      </a:cubicBezTo>
                      <a:cubicBezTo>
                        <a:pt x="715" y="819"/>
                        <a:pt x="721" y="817"/>
                        <a:pt x="726" y="813"/>
                      </a:cubicBezTo>
                      <a:cubicBezTo>
                        <a:pt x="732" y="808"/>
                        <a:pt x="736" y="803"/>
                        <a:pt x="737" y="795"/>
                      </a:cubicBezTo>
                      <a:cubicBezTo>
                        <a:pt x="738" y="790"/>
                        <a:pt x="737" y="785"/>
                        <a:pt x="734" y="780"/>
                      </a:cubicBezTo>
                      <a:cubicBezTo>
                        <a:pt x="726" y="768"/>
                        <a:pt x="707" y="765"/>
                        <a:pt x="694" y="766"/>
                      </a:cubicBezTo>
                      <a:cubicBezTo>
                        <a:pt x="687" y="767"/>
                        <a:pt x="679" y="768"/>
                        <a:pt x="672" y="770"/>
                      </a:cubicBezTo>
                      <a:cubicBezTo>
                        <a:pt x="673" y="770"/>
                        <a:pt x="674" y="770"/>
                        <a:pt x="675" y="771"/>
                      </a:cubicBezTo>
                      <a:cubicBezTo>
                        <a:pt x="682" y="773"/>
                        <a:pt x="687" y="779"/>
                        <a:pt x="686" y="786"/>
                      </a:cubicBezTo>
                      <a:cubicBezTo>
                        <a:pt x="686" y="792"/>
                        <a:pt x="681" y="798"/>
                        <a:pt x="673" y="797"/>
                      </a:cubicBezTo>
                      <a:cubicBezTo>
                        <a:pt x="669" y="797"/>
                        <a:pt x="666" y="793"/>
                        <a:pt x="666" y="790"/>
                      </a:cubicBezTo>
                      <a:cubicBezTo>
                        <a:pt x="665" y="782"/>
                        <a:pt x="673" y="779"/>
                        <a:pt x="676" y="783"/>
                      </a:cubicBezTo>
                      <a:cubicBezTo>
                        <a:pt x="674" y="782"/>
                        <a:pt x="671" y="783"/>
                        <a:pt x="669" y="785"/>
                      </a:cubicBezTo>
                      <a:cubicBezTo>
                        <a:pt x="668" y="788"/>
                        <a:pt x="669" y="792"/>
                        <a:pt x="672" y="793"/>
                      </a:cubicBezTo>
                      <a:cubicBezTo>
                        <a:pt x="675" y="794"/>
                        <a:pt x="678" y="794"/>
                        <a:pt x="680" y="792"/>
                      </a:cubicBezTo>
                      <a:cubicBezTo>
                        <a:pt x="684" y="788"/>
                        <a:pt x="683" y="782"/>
                        <a:pt x="681" y="778"/>
                      </a:cubicBezTo>
                      <a:cubicBezTo>
                        <a:pt x="678" y="775"/>
                        <a:pt x="674" y="774"/>
                        <a:pt x="671" y="773"/>
                      </a:cubicBezTo>
                      <a:cubicBezTo>
                        <a:pt x="657" y="769"/>
                        <a:pt x="618" y="784"/>
                        <a:pt x="607" y="792"/>
                      </a:cubicBezTo>
                      <a:cubicBezTo>
                        <a:pt x="620" y="788"/>
                        <a:pt x="635" y="787"/>
                        <a:pt x="651" y="791"/>
                      </a:cubicBezTo>
                      <a:cubicBezTo>
                        <a:pt x="684" y="802"/>
                        <a:pt x="716" y="839"/>
                        <a:pt x="701" y="876"/>
                      </a:cubicBezTo>
                      <a:cubicBezTo>
                        <a:pt x="696" y="887"/>
                        <a:pt x="684" y="896"/>
                        <a:pt x="671" y="894"/>
                      </a:cubicBezTo>
                      <a:cubicBezTo>
                        <a:pt x="661" y="892"/>
                        <a:pt x="653" y="885"/>
                        <a:pt x="653" y="874"/>
                      </a:cubicBezTo>
                      <a:cubicBezTo>
                        <a:pt x="653" y="864"/>
                        <a:pt x="659" y="856"/>
                        <a:pt x="669" y="853"/>
                      </a:cubicBezTo>
                      <a:cubicBezTo>
                        <a:pt x="675" y="852"/>
                        <a:pt x="680" y="853"/>
                        <a:pt x="685" y="857"/>
                      </a:cubicBezTo>
                      <a:cubicBezTo>
                        <a:pt x="687" y="858"/>
                        <a:pt x="688" y="860"/>
                        <a:pt x="689" y="862"/>
                      </a:cubicBezTo>
                      <a:cubicBezTo>
                        <a:pt x="692" y="866"/>
                        <a:pt x="692" y="872"/>
                        <a:pt x="690" y="877"/>
                      </a:cubicBezTo>
                      <a:cubicBezTo>
                        <a:pt x="686" y="885"/>
                        <a:pt x="676" y="888"/>
                        <a:pt x="668" y="884"/>
                      </a:cubicBezTo>
                      <a:cubicBezTo>
                        <a:pt x="661" y="880"/>
                        <a:pt x="657" y="870"/>
                        <a:pt x="661" y="862"/>
                      </a:cubicBezTo>
                      <a:cubicBezTo>
                        <a:pt x="664" y="858"/>
                        <a:pt x="667" y="855"/>
                        <a:pt x="672" y="854"/>
                      </a:cubicBezTo>
                      <a:cubicBezTo>
                        <a:pt x="671" y="854"/>
                        <a:pt x="670" y="855"/>
                        <a:pt x="669" y="855"/>
                      </a:cubicBezTo>
                      <a:cubicBezTo>
                        <a:pt x="661" y="858"/>
                        <a:pt x="655" y="865"/>
                        <a:pt x="656" y="874"/>
                      </a:cubicBezTo>
                      <a:cubicBezTo>
                        <a:pt x="656" y="883"/>
                        <a:pt x="663" y="889"/>
                        <a:pt x="672" y="891"/>
                      </a:cubicBezTo>
                      <a:cubicBezTo>
                        <a:pt x="683" y="892"/>
                        <a:pt x="693" y="884"/>
                        <a:pt x="698" y="874"/>
                      </a:cubicBezTo>
                      <a:cubicBezTo>
                        <a:pt x="710" y="840"/>
                        <a:pt x="680" y="806"/>
                        <a:pt x="649" y="797"/>
                      </a:cubicBezTo>
                      <a:cubicBezTo>
                        <a:pt x="617" y="789"/>
                        <a:pt x="590" y="801"/>
                        <a:pt x="568" y="824"/>
                      </a:cubicBezTo>
                      <a:cubicBezTo>
                        <a:pt x="526" y="873"/>
                        <a:pt x="537" y="938"/>
                        <a:pt x="565" y="991"/>
                      </a:cubicBezTo>
                      <a:cubicBezTo>
                        <a:pt x="575" y="1010"/>
                        <a:pt x="585" y="1025"/>
                        <a:pt x="602" y="1039"/>
                      </a:cubicBezTo>
                      <a:cubicBezTo>
                        <a:pt x="618" y="1053"/>
                        <a:pt x="639" y="1065"/>
                        <a:pt x="658" y="1064"/>
                      </a:cubicBezTo>
                      <a:cubicBezTo>
                        <a:pt x="659" y="1064"/>
                        <a:pt x="659" y="1064"/>
                        <a:pt x="659" y="1064"/>
                      </a:cubicBezTo>
                      <a:cubicBezTo>
                        <a:pt x="646" y="1063"/>
                        <a:pt x="632" y="1056"/>
                        <a:pt x="623" y="1048"/>
                      </a:cubicBezTo>
                      <a:cubicBezTo>
                        <a:pt x="605" y="1032"/>
                        <a:pt x="592" y="999"/>
                        <a:pt x="595" y="974"/>
                      </a:cubicBezTo>
                      <a:cubicBezTo>
                        <a:pt x="597" y="975"/>
                        <a:pt x="599" y="976"/>
                        <a:pt x="600" y="975"/>
                      </a:cubicBezTo>
                      <a:cubicBezTo>
                        <a:pt x="597" y="999"/>
                        <a:pt x="609" y="1028"/>
                        <a:pt x="626" y="1045"/>
                      </a:cubicBezTo>
                      <a:cubicBezTo>
                        <a:pt x="637" y="1056"/>
                        <a:pt x="657" y="1066"/>
                        <a:pt x="673" y="1060"/>
                      </a:cubicBezTo>
                      <a:cubicBezTo>
                        <a:pt x="677" y="1057"/>
                        <a:pt x="680" y="1055"/>
                        <a:pt x="683" y="1051"/>
                      </a:cubicBezTo>
                      <a:cubicBezTo>
                        <a:pt x="686" y="1046"/>
                        <a:pt x="687" y="1042"/>
                        <a:pt x="685" y="1037"/>
                      </a:cubicBezTo>
                      <a:cubicBezTo>
                        <a:pt x="684" y="1033"/>
                        <a:pt x="682" y="1029"/>
                        <a:pt x="678" y="1027"/>
                      </a:cubicBezTo>
                      <a:cubicBezTo>
                        <a:pt x="675" y="1024"/>
                        <a:pt x="671" y="1024"/>
                        <a:pt x="666" y="1025"/>
                      </a:cubicBezTo>
                      <a:cubicBezTo>
                        <a:pt x="663" y="1026"/>
                        <a:pt x="660" y="1029"/>
                        <a:pt x="659" y="1033"/>
                      </a:cubicBezTo>
                      <a:cubicBezTo>
                        <a:pt x="659" y="1035"/>
                        <a:pt x="659" y="1036"/>
                        <a:pt x="660" y="1038"/>
                      </a:cubicBezTo>
                      <a:cubicBezTo>
                        <a:pt x="660" y="1039"/>
                        <a:pt x="662" y="1041"/>
                        <a:pt x="663" y="1041"/>
                      </a:cubicBezTo>
                      <a:cubicBezTo>
                        <a:pt x="665" y="1042"/>
                        <a:pt x="666" y="1042"/>
                        <a:pt x="667" y="1042"/>
                      </a:cubicBezTo>
                      <a:cubicBezTo>
                        <a:pt x="668" y="1041"/>
                        <a:pt x="669" y="1041"/>
                        <a:pt x="669" y="1039"/>
                      </a:cubicBezTo>
                      <a:cubicBezTo>
                        <a:pt x="669" y="1041"/>
                        <a:pt x="668" y="1041"/>
                        <a:pt x="667" y="1042"/>
                      </a:cubicBezTo>
                      <a:cubicBezTo>
                        <a:pt x="666" y="1042"/>
                        <a:pt x="664" y="1042"/>
                        <a:pt x="663" y="1041"/>
                      </a:cubicBezTo>
                      <a:cubicBezTo>
                        <a:pt x="661" y="1041"/>
                        <a:pt x="660" y="1040"/>
                        <a:pt x="659" y="1038"/>
                      </a:cubicBezTo>
                      <a:cubicBezTo>
                        <a:pt x="658" y="1036"/>
                        <a:pt x="658" y="1035"/>
                        <a:pt x="659" y="1033"/>
                      </a:cubicBezTo>
                      <a:cubicBezTo>
                        <a:pt x="659" y="1029"/>
                        <a:pt x="662" y="1026"/>
                        <a:pt x="666" y="1024"/>
                      </a:cubicBezTo>
                      <a:cubicBezTo>
                        <a:pt x="671" y="1023"/>
                        <a:pt x="675" y="1023"/>
                        <a:pt x="679" y="1026"/>
                      </a:cubicBezTo>
                      <a:cubicBezTo>
                        <a:pt x="683" y="1028"/>
                        <a:pt x="686" y="1032"/>
                        <a:pt x="687" y="1036"/>
                      </a:cubicBezTo>
                      <a:cubicBezTo>
                        <a:pt x="688" y="1042"/>
                        <a:pt x="687" y="1047"/>
                        <a:pt x="684" y="1052"/>
                      </a:cubicBezTo>
                      <a:cubicBezTo>
                        <a:pt x="683" y="1054"/>
                        <a:pt x="681" y="1057"/>
                        <a:pt x="678" y="1059"/>
                      </a:cubicBezTo>
                      <a:cubicBezTo>
                        <a:pt x="680" y="1057"/>
                        <a:pt x="682" y="1056"/>
                        <a:pt x="684" y="1054"/>
                      </a:cubicBezTo>
                      <a:cubicBezTo>
                        <a:pt x="695" y="1046"/>
                        <a:pt x="700" y="1035"/>
                        <a:pt x="705" y="1023"/>
                      </a:cubicBezTo>
                      <a:cubicBezTo>
                        <a:pt x="710" y="1007"/>
                        <a:pt x="709" y="995"/>
                        <a:pt x="708" y="978"/>
                      </a:cubicBezTo>
                      <a:cubicBezTo>
                        <a:pt x="704" y="949"/>
                        <a:pt x="692" y="915"/>
                        <a:pt x="708" y="888"/>
                      </a:cubicBezTo>
                      <a:cubicBezTo>
                        <a:pt x="710" y="884"/>
                        <a:pt x="713" y="880"/>
                        <a:pt x="717" y="877"/>
                      </a:cubicBezTo>
                      <a:cubicBezTo>
                        <a:pt x="720" y="873"/>
                        <a:pt x="725" y="870"/>
                        <a:pt x="729" y="866"/>
                      </a:cubicBezTo>
                      <a:cubicBezTo>
                        <a:pt x="739" y="856"/>
                        <a:pt x="736" y="845"/>
                        <a:pt x="729" y="842"/>
                      </a:cubicBezTo>
                      <a:cubicBezTo>
                        <a:pt x="726" y="840"/>
                        <a:pt x="723" y="840"/>
                        <a:pt x="720" y="841"/>
                      </a:cubicBezTo>
                      <a:cubicBezTo>
                        <a:pt x="717" y="842"/>
                        <a:pt x="715" y="845"/>
                        <a:pt x="715" y="848"/>
                      </a:cubicBezTo>
                      <a:cubicBezTo>
                        <a:pt x="715" y="851"/>
                        <a:pt x="719" y="854"/>
                        <a:pt x="722" y="853"/>
                      </a:cubicBezTo>
                      <a:cubicBezTo>
                        <a:pt x="724" y="853"/>
                        <a:pt x="726" y="851"/>
                        <a:pt x="726" y="848"/>
                      </a:cubicBezTo>
                      <a:cubicBezTo>
                        <a:pt x="727" y="851"/>
                        <a:pt x="725" y="854"/>
                        <a:pt x="723" y="855"/>
                      </a:cubicBezTo>
                      <a:cubicBezTo>
                        <a:pt x="721" y="856"/>
                        <a:pt x="718" y="855"/>
                        <a:pt x="716" y="854"/>
                      </a:cubicBezTo>
                      <a:cubicBezTo>
                        <a:pt x="710" y="848"/>
                        <a:pt x="714" y="839"/>
                        <a:pt x="721" y="837"/>
                      </a:cubicBezTo>
                      <a:cubicBezTo>
                        <a:pt x="726" y="837"/>
                        <a:pt x="730" y="838"/>
                        <a:pt x="734" y="842"/>
                      </a:cubicBezTo>
                      <a:cubicBezTo>
                        <a:pt x="739" y="847"/>
                        <a:pt x="739" y="856"/>
                        <a:pt x="734" y="864"/>
                      </a:cubicBezTo>
                      <a:cubicBezTo>
                        <a:pt x="736" y="862"/>
                        <a:pt x="738" y="860"/>
                        <a:pt x="741" y="859"/>
                      </a:cubicBezTo>
                      <a:cubicBezTo>
                        <a:pt x="744" y="855"/>
                        <a:pt x="747" y="849"/>
                        <a:pt x="746" y="843"/>
                      </a:cubicBezTo>
                      <a:cubicBezTo>
                        <a:pt x="744" y="833"/>
                        <a:pt x="734" y="829"/>
                        <a:pt x="724" y="830"/>
                      </a:cubicBezTo>
                      <a:cubicBezTo>
                        <a:pt x="718" y="830"/>
                        <a:pt x="712" y="832"/>
                        <a:pt x="705" y="829"/>
                      </a:cubicBezTo>
                      <a:cubicBezTo>
                        <a:pt x="699" y="826"/>
                        <a:pt x="695" y="821"/>
                        <a:pt x="694" y="814"/>
                      </a:cubicBezTo>
                      <a:cubicBezTo>
                        <a:pt x="706" y="830"/>
                        <a:pt x="717" y="819"/>
                        <a:pt x="730" y="820"/>
                      </a:cubicBezTo>
                      <a:cubicBezTo>
                        <a:pt x="738" y="821"/>
                        <a:pt x="746" y="825"/>
                        <a:pt x="749" y="832"/>
                      </a:cubicBezTo>
                      <a:cubicBezTo>
                        <a:pt x="753" y="839"/>
                        <a:pt x="752" y="851"/>
                        <a:pt x="744" y="857"/>
                      </a:cubicBezTo>
                      <a:cubicBezTo>
                        <a:pt x="745" y="857"/>
                        <a:pt x="746" y="856"/>
                        <a:pt x="746" y="856"/>
                      </a:cubicBezTo>
                      <a:cubicBezTo>
                        <a:pt x="761" y="849"/>
                        <a:pt x="775" y="850"/>
                        <a:pt x="789" y="859"/>
                      </a:cubicBezTo>
                      <a:cubicBezTo>
                        <a:pt x="792" y="861"/>
                        <a:pt x="794" y="863"/>
                        <a:pt x="796" y="865"/>
                      </a:cubicBezTo>
                      <a:cubicBezTo>
                        <a:pt x="796" y="866"/>
                        <a:pt x="795" y="866"/>
                        <a:pt x="794" y="867"/>
                      </a:cubicBezTo>
                      <a:cubicBezTo>
                        <a:pt x="792" y="865"/>
                        <a:pt x="790" y="863"/>
                        <a:pt x="788" y="862"/>
                      </a:cubicBezTo>
                      <a:cubicBezTo>
                        <a:pt x="774" y="853"/>
                        <a:pt x="762" y="853"/>
                        <a:pt x="747" y="860"/>
                      </a:cubicBezTo>
                      <a:cubicBezTo>
                        <a:pt x="746" y="860"/>
                        <a:pt x="744" y="861"/>
                        <a:pt x="743" y="862"/>
                      </a:cubicBezTo>
                      <a:cubicBezTo>
                        <a:pt x="748" y="861"/>
                        <a:pt x="754" y="861"/>
                        <a:pt x="759" y="863"/>
                      </a:cubicBezTo>
                      <a:cubicBezTo>
                        <a:pt x="763" y="864"/>
                        <a:pt x="766" y="866"/>
                        <a:pt x="769" y="868"/>
                      </a:cubicBezTo>
                      <a:cubicBezTo>
                        <a:pt x="771" y="871"/>
                        <a:pt x="773" y="873"/>
                        <a:pt x="775" y="877"/>
                      </a:cubicBezTo>
                      <a:cubicBezTo>
                        <a:pt x="778" y="885"/>
                        <a:pt x="774" y="895"/>
                        <a:pt x="765" y="897"/>
                      </a:cubicBezTo>
                      <a:cubicBezTo>
                        <a:pt x="762" y="898"/>
                        <a:pt x="758" y="898"/>
                        <a:pt x="754" y="896"/>
                      </a:cubicBezTo>
                      <a:cubicBezTo>
                        <a:pt x="753" y="895"/>
                        <a:pt x="752" y="894"/>
                        <a:pt x="750" y="892"/>
                      </a:cubicBezTo>
                      <a:cubicBezTo>
                        <a:pt x="749" y="889"/>
                        <a:pt x="748" y="886"/>
                        <a:pt x="749" y="883"/>
                      </a:cubicBezTo>
                      <a:cubicBezTo>
                        <a:pt x="749" y="882"/>
                        <a:pt x="750" y="880"/>
                        <a:pt x="751" y="879"/>
                      </a:cubicBezTo>
                      <a:cubicBezTo>
                        <a:pt x="751" y="878"/>
                        <a:pt x="752" y="878"/>
                        <a:pt x="753" y="877"/>
                      </a:cubicBezTo>
                      <a:cubicBezTo>
                        <a:pt x="755" y="876"/>
                        <a:pt x="758" y="876"/>
                        <a:pt x="761" y="877"/>
                      </a:cubicBezTo>
                      <a:cubicBezTo>
                        <a:pt x="762" y="878"/>
                        <a:pt x="763" y="880"/>
                        <a:pt x="763" y="881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1"/>
                        <a:pt x="763" y="881"/>
                        <a:pt x="763" y="881"/>
                      </a:cubicBezTo>
                      <a:cubicBezTo>
                        <a:pt x="763" y="880"/>
                        <a:pt x="762" y="878"/>
                        <a:pt x="760" y="878"/>
                      </a:cubicBezTo>
                      <a:cubicBezTo>
                        <a:pt x="758" y="876"/>
                        <a:pt x="756" y="877"/>
                        <a:pt x="754" y="878"/>
                      </a:cubicBezTo>
                      <a:cubicBezTo>
                        <a:pt x="753" y="878"/>
                        <a:pt x="752" y="879"/>
                        <a:pt x="752" y="880"/>
                      </a:cubicBezTo>
                      <a:cubicBezTo>
                        <a:pt x="751" y="881"/>
                        <a:pt x="750" y="882"/>
                        <a:pt x="750" y="883"/>
                      </a:cubicBezTo>
                      <a:cubicBezTo>
                        <a:pt x="750" y="886"/>
                        <a:pt x="750" y="889"/>
                        <a:pt x="752" y="891"/>
                      </a:cubicBezTo>
                      <a:cubicBezTo>
                        <a:pt x="753" y="893"/>
                        <a:pt x="754" y="894"/>
                        <a:pt x="755" y="894"/>
                      </a:cubicBezTo>
                      <a:cubicBezTo>
                        <a:pt x="758" y="896"/>
                        <a:pt x="761" y="896"/>
                        <a:pt x="765" y="895"/>
                      </a:cubicBezTo>
                      <a:cubicBezTo>
                        <a:pt x="772" y="893"/>
                        <a:pt x="774" y="885"/>
                        <a:pt x="772" y="878"/>
                      </a:cubicBezTo>
                      <a:cubicBezTo>
                        <a:pt x="770" y="875"/>
                        <a:pt x="769" y="873"/>
                        <a:pt x="766" y="871"/>
                      </a:cubicBezTo>
                      <a:cubicBezTo>
                        <a:pt x="764" y="869"/>
                        <a:pt x="761" y="867"/>
                        <a:pt x="758" y="866"/>
                      </a:cubicBezTo>
                      <a:cubicBezTo>
                        <a:pt x="755" y="865"/>
                        <a:pt x="752" y="865"/>
                        <a:pt x="748" y="865"/>
                      </a:cubicBezTo>
                      <a:cubicBezTo>
                        <a:pt x="743" y="865"/>
                        <a:pt x="738" y="867"/>
                        <a:pt x="734" y="869"/>
                      </a:cubicBezTo>
                      <a:cubicBezTo>
                        <a:pt x="725" y="874"/>
                        <a:pt x="717" y="882"/>
                        <a:pt x="712" y="890"/>
                      </a:cubicBezTo>
                      <a:cubicBezTo>
                        <a:pt x="699" y="913"/>
                        <a:pt x="706" y="942"/>
                        <a:pt x="710" y="968"/>
                      </a:cubicBezTo>
                      <a:cubicBezTo>
                        <a:pt x="710" y="963"/>
                        <a:pt x="710" y="958"/>
                        <a:pt x="710" y="954"/>
                      </a:cubicBezTo>
                      <a:cubicBezTo>
                        <a:pt x="711" y="940"/>
                        <a:pt x="722" y="924"/>
                        <a:pt x="737" y="923"/>
                      </a:cubicBezTo>
                      <a:cubicBezTo>
                        <a:pt x="747" y="922"/>
                        <a:pt x="756" y="927"/>
                        <a:pt x="764" y="919"/>
                      </a:cubicBezTo>
                      <a:cubicBezTo>
                        <a:pt x="768" y="926"/>
                        <a:pt x="762" y="938"/>
                        <a:pt x="751" y="942"/>
                      </a:cubicBezTo>
                      <a:cubicBezTo>
                        <a:pt x="739" y="946"/>
                        <a:pt x="721" y="942"/>
                        <a:pt x="715" y="956"/>
                      </a:cubicBezTo>
                      <a:cubicBezTo>
                        <a:pt x="712" y="964"/>
                        <a:pt x="714" y="974"/>
                        <a:pt x="712" y="977"/>
                      </a:cubicBezTo>
                      <a:cubicBezTo>
                        <a:pt x="712" y="977"/>
                        <a:pt x="712" y="976"/>
                        <a:pt x="712" y="976"/>
                      </a:cubicBezTo>
                      <a:cubicBezTo>
                        <a:pt x="712" y="976"/>
                        <a:pt x="712" y="977"/>
                        <a:pt x="712" y="978"/>
                      </a:cubicBezTo>
                      <a:cubicBezTo>
                        <a:pt x="714" y="995"/>
                        <a:pt x="714" y="1007"/>
                        <a:pt x="708" y="1024"/>
                      </a:cubicBezTo>
                      <a:cubicBezTo>
                        <a:pt x="703" y="1037"/>
                        <a:pt x="697" y="1047"/>
                        <a:pt x="686" y="1056"/>
                      </a:cubicBezTo>
                      <a:cubicBezTo>
                        <a:pt x="677" y="1063"/>
                        <a:pt x="668" y="1065"/>
                        <a:pt x="658" y="1066"/>
                      </a:cubicBezTo>
                      <a:cubicBezTo>
                        <a:pt x="638" y="1066"/>
                        <a:pt x="616" y="1055"/>
                        <a:pt x="599" y="1041"/>
                      </a:cubicBezTo>
                      <a:cubicBezTo>
                        <a:pt x="593" y="1036"/>
                        <a:pt x="586" y="1030"/>
                        <a:pt x="581" y="1023"/>
                      </a:cubicBezTo>
                      <a:cubicBezTo>
                        <a:pt x="571" y="1011"/>
                        <a:pt x="565" y="997"/>
                        <a:pt x="552" y="988"/>
                      </a:cubicBezTo>
                      <a:cubicBezTo>
                        <a:pt x="546" y="984"/>
                        <a:pt x="538" y="979"/>
                        <a:pt x="531" y="980"/>
                      </a:cubicBezTo>
                      <a:cubicBezTo>
                        <a:pt x="527" y="981"/>
                        <a:pt x="522" y="985"/>
                        <a:pt x="522" y="990"/>
                      </a:cubicBezTo>
                      <a:cubicBezTo>
                        <a:pt x="522" y="991"/>
                        <a:pt x="524" y="993"/>
                        <a:pt x="525" y="993"/>
                      </a:cubicBezTo>
                      <a:cubicBezTo>
                        <a:pt x="527" y="993"/>
                        <a:pt x="528" y="992"/>
                        <a:pt x="529" y="991"/>
                      </a:cubicBezTo>
                      <a:cubicBezTo>
                        <a:pt x="529" y="990"/>
                        <a:pt x="529" y="989"/>
                        <a:pt x="529" y="988"/>
                      </a:cubicBezTo>
                      <a:cubicBezTo>
                        <a:pt x="528" y="987"/>
                        <a:pt x="526" y="987"/>
                        <a:pt x="525" y="988"/>
                      </a:cubicBezTo>
                      <a:cubicBezTo>
                        <a:pt x="525" y="989"/>
                        <a:pt x="525" y="989"/>
                        <a:pt x="525" y="990"/>
                      </a:cubicBezTo>
                      <a:cubicBezTo>
                        <a:pt x="524" y="990"/>
                        <a:pt x="524" y="989"/>
                        <a:pt x="524" y="988"/>
                      </a:cubicBezTo>
                      <a:cubicBezTo>
                        <a:pt x="524" y="986"/>
                        <a:pt x="526" y="985"/>
                        <a:pt x="527" y="985"/>
                      </a:cubicBezTo>
                      <a:cubicBezTo>
                        <a:pt x="530" y="985"/>
                        <a:pt x="532" y="988"/>
                        <a:pt x="532" y="990"/>
                      </a:cubicBezTo>
                      <a:cubicBezTo>
                        <a:pt x="532" y="992"/>
                        <a:pt x="531" y="994"/>
                        <a:pt x="530" y="996"/>
                      </a:cubicBezTo>
                      <a:cubicBezTo>
                        <a:pt x="528" y="997"/>
                        <a:pt x="526" y="997"/>
                        <a:pt x="524" y="996"/>
                      </a:cubicBezTo>
                      <a:cubicBezTo>
                        <a:pt x="522" y="996"/>
                        <a:pt x="520" y="994"/>
                        <a:pt x="519" y="991"/>
                      </a:cubicBezTo>
                      <a:cubicBezTo>
                        <a:pt x="519" y="986"/>
                        <a:pt x="523" y="982"/>
                        <a:pt x="527" y="980"/>
                      </a:cubicBezTo>
                      <a:cubicBezTo>
                        <a:pt x="530" y="979"/>
                        <a:pt x="532" y="979"/>
                        <a:pt x="535" y="979"/>
                      </a:cubicBezTo>
                      <a:cubicBezTo>
                        <a:pt x="524" y="976"/>
                        <a:pt x="516" y="980"/>
                        <a:pt x="508" y="986"/>
                      </a:cubicBezTo>
                      <a:cubicBezTo>
                        <a:pt x="504" y="990"/>
                        <a:pt x="501" y="996"/>
                        <a:pt x="502" y="1002"/>
                      </a:cubicBezTo>
                      <a:cubicBezTo>
                        <a:pt x="502" y="1002"/>
                        <a:pt x="502" y="1002"/>
                        <a:pt x="502" y="1002"/>
                      </a:cubicBezTo>
                      <a:cubicBezTo>
                        <a:pt x="503" y="996"/>
                        <a:pt x="508" y="992"/>
                        <a:pt x="515" y="997"/>
                      </a:cubicBezTo>
                      <a:cubicBezTo>
                        <a:pt x="519" y="1001"/>
                        <a:pt x="521" y="1013"/>
                        <a:pt x="536" y="1011"/>
                      </a:cubicBezTo>
                      <a:close/>
                      <a:moveTo>
                        <a:pt x="206" y="858"/>
                      </a:moveTo>
                      <a:cubicBezTo>
                        <a:pt x="224" y="880"/>
                        <a:pt x="248" y="880"/>
                        <a:pt x="260" y="887"/>
                      </a:cubicBezTo>
                      <a:cubicBezTo>
                        <a:pt x="273" y="895"/>
                        <a:pt x="264" y="910"/>
                        <a:pt x="248" y="904"/>
                      </a:cubicBezTo>
                      <a:cubicBezTo>
                        <a:pt x="231" y="899"/>
                        <a:pt x="215" y="879"/>
                        <a:pt x="206" y="858"/>
                      </a:cubicBezTo>
                      <a:close/>
                      <a:moveTo>
                        <a:pt x="217" y="1003"/>
                      </a:moveTo>
                      <a:cubicBezTo>
                        <a:pt x="213" y="1015"/>
                        <a:pt x="193" y="1033"/>
                        <a:pt x="177" y="1035"/>
                      </a:cubicBezTo>
                      <a:cubicBezTo>
                        <a:pt x="161" y="1037"/>
                        <a:pt x="156" y="1025"/>
                        <a:pt x="173" y="1019"/>
                      </a:cubicBezTo>
                      <a:cubicBezTo>
                        <a:pt x="186" y="1015"/>
                        <a:pt x="209" y="1015"/>
                        <a:pt x="217" y="1003"/>
                      </a:cubicBezTo>
                      <a:close/>
                      <a:moveTo>
                        <a:pt x="340" y="942"/>
                      </a:moveTo>
                      <a:cubicBezTo>
                        <a:pt x="340" y="940"/>
                        <a:pt x="338" y="938"/>
                        <a:pt x="335" y="939"/>
                      </a:cubicBezTo>
                      <a:cubicBezTo>
                        <a:pt x="333" y="939"/>
                        <a:pt x="332" y="941"/>
                        <a:pt x="332" y="943"/>
                      </a:cubicBezTo>
                      <a:cubicBezTo>
                        <a:pt x="333" y="945"/>
                        <a:pt x="335" y="947"/>
                        <a:pt x="337" y="946"/>
                      </a:cubicBezTo>
                      <a:cubicBezTo>
                        <a:pt x="339" y="946"/>
                        <a:pt x="340" y="944"/>
                        <a:pt x="340" y="942"/>
                      </a:cubicBezTo>
                      <a:close/>
                      <a:moveTo>
                        <a:pt x="276" y="955"/>
                      </a:moveTo>
                      <a:cubicBezTo>
                        <a:pt x="277" y="946"/>
                        <a:pt x="290" y="949"/>
                        <a:pt x="294" y="949"/>
                      </a:cubicBezTo>
                      <a:cubicBezTo>
                        <a:pt x="297" y="949"/>
                        <a:pt x="300" y="948"/>
                        <a:pt x="302" y="946"/>
                      </a:cubicBezTo>
                      <a:cubicBezTo>
                        <a:pt x="301" y="950"/>
                        <a:pt x="296" y="958"/>
                        <a:pt x="292" y="960"/>
                      </a:cubicBezTo>
                      <a:cubicBezTo>
                        <a:pt x="288" y="964"/>
                        <a:pt x="281" y="964"/>
                        <a:pt x="276" y="958"/>
                      </a:cubicBezTo>
                      <a:cubicBezTo>
                        <a:pt x="280" y="959"/>
                        <a:pt x="285" y="958"/>
                        <a:pt x="288" y="955"/>
                      </a:cubicBezTo>
                      <a:cubicBezTo>
                        <a:pt x="286" y="956"/>
                        <a:pt x="280" y="957"/>
                        <a:pt x="276" y="955"/>
                      </a:cubicBezTo>
                      <a:close/>
                      <a:moveTo>
                        <a:pt x="333" y="962"/>
                      </a:moveTo>
                      <a:cubicBezTo>
                        <a:pt x="332" y="958"/>
                        <a:pt x="328" y="955"/>
                        <a:pt x="324" y="956"/>
                      </a:cubicBezTo>
                      <a:cubicBezTo>
                        <a:pt x="320" y="957"/>
                        <a:pt x="317" y="961"/>
                        <a:pt x="318" y="965"/>
                      </a:cubicBezTo>
                      <a:cubicBezTo>
                        <a:pt x="319" y="969"/>
                        <a:pt x="323" y="972"/>
                        <a:pt x="327" y="971"/>
                      </a:cubicBezTo>
                      <a:cubicBezTo>
                        <a:pt x="331" y="970"/>
                        <a:pt x="334" y="966"/>
                        <a:pt x="333" y="962"/>
                      </a:cubicBezTo>
                      <a:close/>
                      <a:moveTo>
                        <a:pt x="339" y="951"/>
                      </a:moveTo>
                      <a:cubicBezTo>
                        <a:pt x="339" y="949"/>
                        <a:pt x="336" y="947"/>
                        <a:pt x="334" y="947"/>
                      </a:cubicBezTo>
                      <a:cubicBezTo>
                        <a:pt x="331" y="948"/>
                        <a:pt x="329" y="951"/>
                        <a:pt x="330" y="953"/>
                      </a:cubicBezTo>
                      <a:cubicBezTo>
                        <a:pt x="330" y="956"/>
                        <a:pt x="333" y="958"/>
                        <a:pt x="335" y="957"/>
                      </a:cubicBezTo>
                      <a:cubicBezTo>
                        <a:pt x="338" y="957"/>
                        <a:pt x="340" y="954"/>
                        <a:pt x="339" y="951"/>
                      </a:cubicBezTo>
                      <a:close/>
                      <a:moveTo>
                        <a:pt x="229" y="987"/>
                      </a:moveTo>
                      <a:cubicBezTo>
                        <a:pt x="231" y="984"/>
                        <a:pt x="232" y="981"/>
                        <a:pt x="231" y="979"/>
                      </a:cubicBezTo>
                      <a:cubicBezTo>
                        <a:pt x="230" y="975"/>
                        <a:pt x="227" y="971"/>
                        <a:pt x="223" y="970"/>
                      </a:cubicBezTo>
                      <a:cubicBezTo>
                        <a:pt x="217" y="969"/>
                        <a:pt x="213" y="973"/>
                        <a:pt x="211" y="977"/>
                      </a:cubicBezTo>
                      <a:cubicBezTo>
                        <a:pt x="208" y="984"/>
                        <a:pt x="214" y="987"/>
                        <a:pt x="216" y="991"/>
                      </a:cubicBezTo>
                      <a:cubicBezTo>
                        <a:pt x="218" y="996"/>
                        <a:pt x="215" y="1003"/>
                        <a:pt x="209" y="1007"/>
                      </a:cubicBezTo>
                      <a:cubicBezTo>
                        <a:pt x="202" y="1011"/>
                        <a:pt x="194" y="1011"/>
                        <a:pt x="187" y="1006"/>
                      </a:cubicBezTo>
                      <a:cubicBezTo>
                        <a:pt x="184" y="1003"/>
                        <a:pt x="182" y="998"/>
                        <a:pt x="185" y="993"/>
                      </a:cubicBezTo>
                      <a:cubicBezTo>
                        <a:pt x="186" y="998"/>
                        <a:pt x="193" y="1001"/>
                        <a:pt x="197" y="996"/>
                      </a:cubicBezTo>
                      <a:cubicBezTo>
                        <a:pt x="199" y="993"/>
                        <a:pt x="200" y="985"/>
                        <a:pt x="201" y="977"/>
                      </a:cubicBezTo>
                      <a:cubicBezTo>
                        <a:pt x="203" y="969"/>
                        <a:pt x="205" y="962"/>
                        <a:pt x="210" y="958"/>
                      </a:cubicBezTo>
                      <a:cubicBezTo>
                        <a:pt x="220" y="948"/>
                        <a:pt x="236" y="950"/>
                        <a:pt x="243" y="961"/>
                      </a:cubicBezTo>
                      <a:cubicBezTo>
                        <a:pt x="247" y="968"/>
                        <a:pt x="247" y="975"/>
                        <a:pt x="246" y="981"/>
                      </a:cubicBezTo>
                      <a:cubicBezTo>
                        <a:pt x="245" y="988"/>
                        <a:pt x="236" y="1006"/>
                        <a:pt x="240" y="1014"/>
                      </a:cubicBezTo>
                      <a:cubicBezTo>
                        <a:pt x="243" y="1020"/>
                        <a:pt x="249" y="1021"/>
                        <a:pt x="252" y="1018"/>
                      </a:cubicBezTo>
                      <a:cubicBezTo>
                        <a:pt x="254" y="1023"/>
                        <a:pt x="248" y="1029"/>
                        <a:pt x="242" y="1029"/>
                      </a:cubicBezTo>
                      <a:cubicBezTo>
                        <a:pt x="230" y="1029"/>
                        <a:pt x="219" y="1017"/>
                        <a:pt x="220" y="1003"/>
                      </a:cubicBezTo>
                      <a:cubicBezTo>
                        <a:pt x="221" y="997"/>
                        <a:pt x="224" y="993"/>
                        <a:pt x="229" y="987"/>
                      </a:cubicBezTo>
                      <a:close/>
                      <a:moveTo>
                        <a:pt x="101" y="1016"/>
                      </a:moveTo>
                      <a:cubicBezTo>
                        <a:pt x="100" y="1014"/>
                        <a:pt x="102" y="1011"/>
                        <a:pt x="104" y="1011"/>
                      </a:cubicBezTo>
                      <a:cubicBezTo>
                        <a:pt x="106" y="1010"/>
                        <a:pt x="108" y="1011"/>
                        <a:pt x="109" y="1013"/>
                      </a:cubicBezTo>
                      <a:cubicBezTo>
                        <a:pt x="110" y="1016"/>
                        <a:pt x="109" y="1018"/>
                        <a:pt x="106" y="1019"/>
                      </a:cubicBezTo>
                      <a:cubicBezTo>
                        <a:pt x="104" y="1019"/>
                        <a:pt x="102" y="1018"/>
                        <a:pt x="101" y="1016"/>
                      </a:cubicBezTo>
                      <a:close/>
                      <a:moveTo>
                        <a:pt x="97" y="1009"/>
                      </a:moveTo>
                      <a:cubicBezTo>
                        <a:pt x="96" y="1007"/>
                        <a:pt x="97" y="1006"/>
                        <a:pt x="99" y="1005"/>
                      </a:cubicBezTo>
                      <a:cubicBezTo>
                        <a:pt x="100" y="1004"/>
                        <a:pt x="102" y="1005"/>
                        <a:pt x="103" y="1007"/>
                      </a:cubicBezTo>
                      <a:cubicBezTo>
                        <a:pt x="103" y="1009"/>
                        <a:pt x="102" y="1011"/>
                        <a:pt x="101" y="1011"/>
                      </a:cubicBezTo>
                      <a:cubicBezTo>
                        <a:pt x="99" y="1012"/>
                        <a:pt x="97" y="1011"/>
                        <a:pt x="97" y="1009"/>
                      </a:cubicBezTo>
                      <a:close/>
                      <a:moveTo>
                        <a:pt x="110" y="1021"/>
                      </a:moveTo>
                      <a:cubicBezTo>
                        <a:pt x="109" y="1018"/>
                        <a:pt x="111" y="1014"/>
                        <a:pt x="114" y="1013"/>
                      </a:cubicBezTo>
                      <a:cubicBezTo>
                        <a:pt x="118" y="1012"/>
                        <a:pt x="121" y="1014"/>
                        <a:pt x="122" y="1017"/>
                      </a:cubicBezTo>
                      <a:cubicBezTo>
                        <a:pt x="124" y="1020"/>
                        <a:pt x="122" y="1024"/>
                        <a:pt x="118" y="1025"/>
                      </a:cubicBezTo>
                      <a:cubicBezTo>
                        <a:pt x="115" y="1026"/>
                        <a:pt x="111" y="1024"/>
                        <a:pt x="110" y="1021"/>
                      </a:cubicBezTo>
                      <a:close/>
                      <a:moveTo>
                        <a:pt x="227" y="985"/>
                      </a:moveTo>
                      <a:cubicBezTo>
                        <a:pt x="230" y="981"/>
                        <a:pt x="230" y="976"/>
                        <a:pt x="226" y="973"/>
                      </a:cubicBezTo>
                      <a:cubicBezTo>
                        <a:pt x="219" y="969"/>
                        <a:pt x="211" y="977"/>
                        <a:pt x="213" y="983"/>
                      </a:cubicBezTo>
                      <a:cubicBezTo>
                        <a:pt x="215" y="988"/>
                        <a:pt x="219" y="990"/>
                        <a:pt x="218" y="997"/>
                      </a:cubicBezTo>
                      <a:cubicBezTo>
                        <a:pt x="221" y="990"/>
                        <a:pt x="224" y="990"/>
                        <a:pt x="227" y="985"/>
                      </a:cubicBezTo>
                      <a:close/>
                      <a:moveTo>
                        <a:pt x="235" y="951"/>
                      </a:moveTo>
                      <a:cubicBezTo>
                        <a:pt x="228" y="946"/>
                        <a:pt x="218" y="948"/>
                        <a:pt x="214" y="951"/>
                      </a:cubicBezTo>
                      <a:cubicBezTo>
                        <a:pt x="208" y="946"/>
                        <a:pt x="215" y="930"/>
                        <a:pt x="227" y="933"/>
                      </a:cubicBezTo>
                      <a:cubicBezTo>
                        <a:pt x="235" y="935"/>
                        <a:pt x="239" y="944"/>
                        <a:pt x="235" y="951"/>
                      </a:cubicBezTo>
                      <a:close/>
                      <a:moveTo>
                        <a:pt x="167" y="1054"/>
                      </a:moveTo>
                      <a:cubicBezTo>
                        <a:pt x="177" y="1043"/>
                        <a:pt x="190" y="1057"/>
                        <a:pt x="196" y="1061"/>
                      </a:cubicBezTo>
                      <a:cubicBezTo>
                        <a:pt x="200" y="1065"/>
                        <a:pt x="203" y="1066"/>
                        <a:pt x="208" y="1065"/>
                      </a:cubicBezTo>
                      <a:cubicBezTo>
                        <a:pt x="204" y="1069"/>
                        <a:pt x="190" y="1074"/>
                        <a:pt x="183" y="1075"/>
                      </a:cubicBezTo>
                      <a:cubicBezTo>
                        <a:pt x="174" y="1075"/>
                        <a:pt x="165" y="1070"/>
                        <a:pt x="165" y="1058"/>
                      </a:cubicBezTo>
                      <a:cubicBezTo>
                        <a:pt x="169" y="1062"/>
                        <a:pt x="176" y="1065"/>
                        <a:pt x="182" y="1064"/>
                      </a:cubicBezTo>
                      <a:cubicBezTo>
                        <a:pt x="179" y="1064"/>
                        <a:pt x="171" y="1059"/>
                        <a:pt x="167" y="1054"/>
                      </a:cubicBezTo>
                      <a:close/>
                      <a:moveTo>
                        <a:pt x="208" y="923"/>
                      </a:moveTo>
                      <a:cubicBezTo>
                        <a:pt x="186" y="948"/>
                        <a:pt x="158" y="946"/>
                        <a:pt x="145" y="954"/>
                      </a:cubicBezTo>
                      <a:cubicBezTo>
                        <a:pt x="130" y="962"/>
                        <a:pt x="139" y="980"/>
                        <a:pt x="157" y="974"/>
                      </a:cubicBezTo>
                      <a:cubicBezTo>
                        <a:pt x="178" y="969"/>
                        <a:pt x="197" y="946"/>
                        <a:pt x="208" y="923"/>
                      </a:cubicBezTo>
                      <a:close/>
                      <a:moveTo>
                        <a:pt x="333" y="921"/>
                      </a:moveTo>
                      <a:cubicBezTo>
                        <a:pt x="332" y="924"/>
                        <a:pt x="330" y="927"/>
                        <a:pt x="328" y="930"/>
                      </a:cubicBezTo>
                      <a:cubicBezTo>
                        <a:pt x="321" y="939"/>
                        <a:pt x="310" y="945"/>
                        <a:pt x="297" y="946"/>
                      </a:cubicBezTo>
                      <a:cubicBezTo>
                        <a:pt x="283" y="945"/>
                        <a:pt x="268" y="936"/>
                        <a:pt x="265" y="921"/>
                      </a:cubicBezTo>
                      <a:cubicBezTo>
                        <a:pt x="264" y="915"/>
                        <a:pt x="265" y="909"/>
                        <a:pt x="269" y="904"/>
                      </a:cubicBezTo>
                      <a:cubicBezTo>
                        <a:pt x="271" y="900"/>
                        <a:pt x="274" y="898"/>
                        <a:pt x="278" y="897"/>
                      </a:cubicBezTo>
                      <a:cubicBezTo>
                        <a:pt x="283" y="896"/>
                        <a:pt x="288" y="897"/>
                        <a:pt x="292" y="901"/>
                      </a:cubicBezTo>
                      <a:cubicBezTo>
                        <a:pt x="295" y="903"/>
                        <a:pt x="296" y="907"/>
                        <a:pt x="296" y="911"/>
                      </a:cubicBezTo>
                      <a:cubicBezTo>
                        <a:pt x="295" y="918"/>
                        <a:pt x="288" y="923"/>
                        <a:pt x="281" y="922"/>
                      </a:cubicBezTo>
                      <a:cubicBezTo>
                        <a:pt x="274" y="922"/>
                        <a:pt x="269" y="915"/>
                        <a:pt x="270" y="908"/>
                      </a:cubicBezTo>
                      <a:cubicBezTo>
                        <a:pt x="271" y="902"/>
                        <a:pt x="275" y="898"/>
                        <a:pt x="280" y="897"/>
                      </a:cubicBezTo>
                      <a:cubicBezTo>
                        <a:pt x="279" y="897"/>
                        <a:pt x="279" y="897"/>
                        <a:pt x="278" y="897"/>
                      </a:cubicBezTo>
                      <a:cubicBezTo>
                        <a:pt x="274" y="898"/>
                        <a:pt x="271" y="901"/>
                        <a:pt x="269" y="904"/>
                      </a:cubicBezTo>
                      <a:cubicBezTo>
                        <a:pt x="266" y="909"/>
                        <a:pt x="265" y="915"/>
                        <a:pt x="266" y="921"/>
                      </a:cubicBezTo>
                      <a:cubicBezTo>
                        <a:pt x="269" y="935"/>
                        <a:pt x="284" y="944"/>
                        <a:pt x="297" y="944"/>
                      </a:cubicBezTo>
                      <a:cubicBezTo>
                        <a:pt x="310" y="943"/>
                        <a:pt x="321" y="936"/>
                        <a:pt x="327" y="926"/>
                      </a:cubicBezTo>
                      <a:cubicBezTo>
                        <a:pt x="329" y="924"/>
                        <a:pt x="330" y="921"/>
                        <a:pt x="331" y="919"/>
                      </a:cubicBezTo>
                      <a:lnTo>
                        <a:pt x="333" y="921"/>
                      </a:lnTo>
                      <a:close/>
                      <a:moveTo>
                        <a:pt x="321" y="870"/>
                      </a:moveTo>
                      <a:cubicBezTo>
                        <a:pt x="326" y="857"/>
                        <a:pt x="339" y="847"/>
                        <a:pt x="356" y="849"/>
                      </a:cubicBezTo>
                      <a:cubicBezTo>
                        <a:pt x="362" y="850"/>
                        <a:pt x="367" y="852"/>
                        <a:pt x="372" y="857"/>
                      </a:cubicBezTo>
                      <a:cubicBezTo>
                        <a:pt x="376" y="860"/>
                        <a:pt x="378" y="864"/>
                        <a:pt x="379" y="869"/>
                      </a:cubicBezTo>
                      <a:cubicBezTo>
                        <a:pt x="380" y="876"/>
                        <a:pt x="377" y="882"/>
                        <a:pt x="372" y="886"/>
                      </a:cubicBezTo>
                      <a:cubicBezTo>
                        <a:pt x="369" y="888"/>
                        <a:pt x="366" y="889"/>
                        <a:pt x="362" y="889"/>
                      </a:cubicBezTo>
                      <a:cubicBezTo>
                        <a:pt x="356" y="888"/>
                        <a:pt x="352" y="883"/>
                        <a:pt x="351" y="878"/>
                      </a:cubicBezTo>
                      <a:cubicBezTo>
                        <a:pt x="350" y="875"/>
                        <a:pt x="350" y="873"/>
                        <a:pt x="352" y="870"/>
                      </a:cubicBezTo>
                      <a:cubicBezTo>
                        <a:pt x="354" y="865"/>
                        <a:pt x="361" y="863"/>
                        <a:pt x="366" y="865"/>
                      </a:cubicBezTo>
                      <a:cubicBezTo>
                        <a:pt x="371" y="868"/>
                        <a:pt x="373" y="875"/>
                        <a:pt x="371" y="880"/>
                      </a:cubicBezTo>
                      <a:cubicBezTo>
                        <a:pt x="368" y="885"/>
                        <a:pt x="362" y="887"/>
                        <a:pt x="356" y="884"/>
                      </a:cubicBezTo>
                      <a:cubicBezTo>
                        <a:pt x="355" y="884"/>
                        <a:pt x="353" y="882"/>
                        <a:pt x="352" y="881"/>
                      </a:cubicBezTo>
                      <a:cubicBezTo>
                        <a:pt x="352" y="881"/>
                        <a:pt x="352" y="881"/>
                        <a:pt x="352" y="881"/>
                      </a:cubicBezTo>
                      <a:cubicBezTo>
                        <a:pt x="355" y="885"/>
                        <a:pt x="358" y="887"/>
                        <a:pt x="362" y="888"/>
                      </a:cubicBezTo>
                      <a:cubicBezTo>
                        <a:pt x="366" y="889"/>
                        <a:pt x="369" y="888"/>
                        <a:pt x="372" y="885"/>
                      </a:cubicBezTo>
                      <a:cubicBezTo>
                        <a:pt x="377" y="881"/>
                        <a:pt x="378" y="876"/>
                        <a:pt x="378" y="870"/>
                      </a:cubicBezTo>
                      <a:cubicBezTo>
                        <a:pt x="377" y="865"/>
                        <a:pt x="375" y="861"/>
                        <a:pt x="371" y="858"/>
                      </a:cubicBezTo>
                      <a:cubicBezTo>
                        <a:pt x="367" y="854"/>
                        <a:pt x="362" y="852"/>
                        <a:pt x="356" y="851"/>
                      </a:cubicBezTo>
                      <a:cubicBezTo>
                        <a:pt x="339" y="849"/>
                        <a:pt x="327" y="859"/>
                        <a:pt x="323" y="872"/>
                      </a:cubicBezTo>
                      <a:lnTo>
                        <a:pt x="321" y="870"/>
                      </a:lnTo>
                      <a:close/>
                      <a:moveTo>
                        <a:pt x="505" y="676"/>
                      </a:moveTo>
                      <a:cubicBezTo>
                        <a:pt x="508" y="676"/>
                        <a:pt x="511" y="679"/>
                        <a:pt x="510" y="683"/>
                      </a:cubicBezTo>
                      <a:cubicBezTo>
                        <a:pt x="510" y="686"/>
                        <a:pt x="507" y="689"/>
                        <a:pt x="504" y="688"/>
                      </a:cubicBezTo>
                      <a:cubicBezTo>
                        <a:pt x="500" y="688"/>
                        <a:pt x="498" y="685"/>
                        <a:pt x="498" y="681"/>
                      </a:cubicBezTo>
                      <a:cubicBezTo>
                        <a:pt x="498" y="678"/>
                        <a:pt x="501" y="675"/>
                        <a:pt x="505" y="676"/>
                      </a:cubicBezTo>
                      <a:close/>
                      <a:moveTo>
                        <a:pt x="517" y="674"/>
                      </a:moveTo>
                      <a:cubicBezTo>
                        <a:pt x="520" y="674"/>
                        <a:pt x="522" y="676"/>
                        <a:pt x="521" y="679"/>
                      </a:cubicBezTo>
                      <a:cubicBezTo>
                        <a:pt x="521" y="682"/>
                        <a:pt x="519" y="684"/>
                        <a:pt x="516" y="683"/>
                      </a:cubicBezTo>
                      <a:cubicBezTo>
                        <a:pt x="513" y="683"/>
                        <a:pt x="511" y="681"/>
                        <a:pt x="512" y="678"/>
                      </a:cubicBezTo>
                      <a:cubicBezTo>
                        <a:pt x="512" y="675"/>
                        <a:pt x="514" y="673"/>
                        <a:pt x="517" y="674"/>
                      </a:cubicBezTo>
                      <a:close/>
                      <a:moveTo>
                        <a:pt x="492" y="685"/>
                      </a:moveTo>
                      <a:cubicBezTo>
                        <a:pt x="497" y="686"/>
                        <a:pt x="501" y="690"/>
                        <a:pt x="501" y="696"/>
                      </a:cubicBezTo>
                      <a:cubicBezTo>
                        <a:pt x="501" y="701"/>
                        <a:pt x="496" y="705"/>
                        <a:pt x="490" y="705"/>
                      </a:cubicBezTo>
                      <a:cubicBezTo>
                        <a:pt x="485" y="704"/>
                        <a:pt x="481" y="699"/>
                        <a:pt x="482" y="694"/>
                      </a:cubicBezTo>
                      <a:cubicBezTo>
                        <a:pt x="482" y="689"/>
                        <a:pt x="487" y="685"/>
                        <a:pt x="492" y="685"/>
                      </a:cubicBezTo>
                      <a:close/>
                      <a:moveTo>
                        <a:pt x="613" y="900"/>
                      </a:moveTo>
                      <a:cubicBezTo>
                        <a:pt x="623" y="887"/>
                        <a:pt x="625" y="864"/>
                        <a:pt x="618" y="849"/>
                      </a:cubicBezTo>
                      <a:cubicBezTo>
                        <a:pt x="610" y="835"/>
                        <a:pt x="595" y="837"/>
                        <a:pt x="600" y="855"/>
                      </a:cubicBezTo>
                      <a:cubicBezTo>
                        <a:pt x="604" y="868"/>
                        <a:pt x="618" y="886"/>
                        <a:pt x="613" y="900"/>
                      </a:cubicBezTo>
                      <a:close/>
                      <a:moveTo>
                        <a:pt x="403" y="901"/>
                      </a:moveTo>
                      <a:cubicBezTo>
                        <a:pt x="397" y="925"/>
                        <a:pt x="407" y="961"/>
                        <a:pt x="426" y="968"/>
                      </a:cubicBezTo>
                      <a:cubicBezTo>
                        <a:pt x="445" y="975"/>
                        <a:pt x="452" y="955"/>
                        <a:pt x="435" y="949"/>
                      </a:cubicBezTo>
                      <a:cubicBezTo>
                        <a:pt x="426" y="945"/>
                        <a:pt x="404" y="928"/>
                        <a:pt x="403" y="901"/>
                      </a:cubicBezTo>
                      <a:close/>
                      <a:moveTo>
                        <a:pt x="396" y="912"/>
                      </a:moveTo>
                      <a:cubicBezTo>
                        <a:pt x="396" y="921"/>
                        <a:pt x="391" y="929"/>
                        <a:pt x="385" y="936"/>
                      </a:cubicBezTo>
                      <a:cubicBezTo>
                        <a:pt x="370" y="949"/>
                        <a:pt x="344" y="954"/>
                        <a:pt x="339" y="972"/>
                      </a:cubicBezTo>
                      <a:cubicBezTo>
                        <a:pt x="336" y="979"/>
                        <a:pt x="338" y="988"/>
                        <a:pt x="345" y="994"/>
                      </a:cubicBezTo>
                      <a:cubicBezTo>
                        <a:pt x="348" y="997"/>
                        <a:pt x="353" y="997"/>
                        <a:pt x="357" y="994"/>
                      </a:cubicBezTo>
                      <a:cubicBezTo>
                        <a:pt x="353" y="994"/>
                        <a:pt x="348" y="990"/>
                        <a:pt x="347" y="985"/>
                      </a:cubicBezTo>
                      <a:cubicBezTo>
                        <a:pt x="347" y="980"/>
                        <a:pt x="351" y="974"/>
                        <a:pt x="357" y="972"/>
                      </a:cubicBezTo>
                      <a:cubicBezTo>
                        <a:pt x="374" y="965"/>
                        <a:pt x="392" y="960"/>
                        <a:pt x="399" y="940"/>
                      </a:cubicBezTo>
                      <a:cubicBezTo>
                        <a:pt x="401" y="932"/>
                        <a:pt x="400" y="923"/>
                        <a:pt x="396" y="912"/>
                      </a:cubicBezTo>
                      <a:close/>
                      <a:moveTo>
                        <a:pt x="361" y="676"/>
                      </a:moveTo>
                      <a:cubicBezTo>
                        <a:pt x="365" y="690"/>
                        <a:pt x="346" y="694"/>
                        <a:pt x="339" y="697"/>
                      </a:cubicBezTo>
                      <a:cubicBezTo>
                        <a:pt x="334" y="699"/>
                        <a:pt x="332" y="701"/>
                        <a:pt x="330" y="705"/>
                      </a:cubicBezTo>
                      <a:cubicBezTo>
                        <a:pt x="329" y="700"/>
                        <a:pt x="331" y="685"/>
                        <a:pt x="334" y="679"/>
                      </a:cubicBezTo>
                      <a:cubicBezTo>
                        <a:pt x="339" y="671"/>
                        <a:pt x="348" y="666"/>
                        <a:pt x="359" y="672"/>
                      </a:cubicBezTo>
                      <a:cubicBezTo>
                        <a:pt x="353" y="673"/>
                        <a:pt x="346" y="678"/>
                        <a:pt x="344" y="683"/>
                      </a:cubicBezTo>
                      <a:cubicBezTo>
                        <a:pt x="346" y="681"/>
                        <a:pt x="354" y="677"/>
                        <a:pt x="361" y="676"/>
                      </a:cubicBezTo>
                      <a:close/>
                      <a:moveTo>
                        <a:pt x="648" y="734"/>
                      </a:moveTo>
                      <a:cubicBezTo>
                        <a:pt x="651" y="736"/>
                        <a:pt x="656" y="735"/>
                        <a:pt x="657" y="732"/>
                      </a:cubicBezTo>
                      <a:cubicBezTo>
                        <a:pt x="657" y="730"/>
                        <a:pt x="656" y="728"/>
                        <a:pt x="655" y="728"/>
                      </a:cubicBezTo>
                      <a:cubicBezTo>
                        <a:pt x="654" y="728"/>
                        <a:pt x="653" y="729"/>
                        <a:pt x="653" y="730"/>
                      </a:cubicBezTo>
                      <a:cubicBezTo>
                        <a:pt x="652" y="729"/>
                        <a:pt x="652" y="728"/>
                        <a:pt x="652" y="727"/>
                      </a:cubicBezTo>
                      <a:cubicBezTo>
                        <a:pt x="652" y="725"/>
                        <a:pt x="655" y="722"/>
                        <a:pt x="659" y="723"/>
                      </a:cubicBezTo>
                      <a:cubicBezTo>
                        <a:pt x="661" y="723"/>
                        <a:pt x="665" y="725"/>
                        <a:pt x="665" y="728"/>
                      </a:cubicBezTo>
                      <a:cubicBezTo>
                        <a:pt x="666" y="732"/>
                        <a:pt x="664" y="736"/>
                        <a:pt x="664" y="738"/>
                      </a:cubicBezTo>
                      <a:cubicBezTo>
                        <a:pt x="665" y="742"/>
                        <a:pt x="668" y="743"/>
                        <a:pt x="671" y="743"/>
                      </a:cubicBezTo>
                      <a:cubicBezTo>
                        <a:pt x="667" y="745"/>
                        <a:pt x="666" y="745"/>
                        <a:pt x="665" y="749"/>
                      </a:cubicBezTo>
                      <a:cubicBezTo>
                        <a:pt x="665" y="753"/>
                        <a:pt x="666" y="766"/>
                        <a:pt x="653" y="767"/>
                      </a:cubicBezTo>
                      <a:cubicBezTo>
                        <a:pt x="661" y="769"/>
                        <a:pt x="668" y="765"/>
                        <a:pt x="673" y="759"/>
                      </a:cubicBezTo>
                      <a:cubicBezTo>
                        <a:pt x="678" y="753"/>
                        <a:pt x="681" y="745"/>
                        <a:pt x="679" y="737"/>
                      </a:cubicBezTo>
                      <a:cubicBezTo>
                        <a:pt x="677" y="728"/>
                        <a:pt x="666" y="719"/>
                        <a:pt x="656" y="719"/>
                      </a:cubicBezTo>
                      <a:cubicBezTo>
                        <a:pt x="651" y="719"/>
                        <a:pt x="645" y="722"/>
                        <a:pt x="645" y="728"/>
                      </a:cubicBezTo>
                      <a:cubicBezTo>
                        <a:pt x="645" y="730"/>
                        <a:pt x="646" y="733"/>
                        <a:pt x="648" y="734"/>
                      </a:cubicBezTo>
                      <a:close/>
                      <a:moveTo>
                        <a:pt x="677" y="770"/>
                      </a:moveTo>
                      <a:cubicBezTo>
                        <a:pt x="699" y="770"/>
                        <a:pt x="712" y="783"/>
                        <a:pt x="722" y="787"/>
                      </a:cubicBezTo>
                      <a:cubicBezTo>
                        <a:pt x="732" y="793"/>
                        <a:pt x="738" y="784"/>
                        <a:pt x="728" y="776"/>
                      </a:cubicBezTo>
                      <a:cubicBezTo>
                        <a:pt x="717" y="767"/>
                        <a:pt x="688" y="766"/>
                        <a:pt x="677" y="770"/>
                      </a:cubicBezTo>
                      <a:close/>
                      <a:moveTo>
                        <a:pt x="388" y="641"/>
                      </a:moveTo>
                      <a:cubicBezTo>
                        <a:pt x="386" y="642"/>
                        <a:pt x="385" y="644"/>
                        <a:pt x="385" y="646"/>
                      </a:cubicBezTo>
                      <a:cubicBezTo>
                        <a:pt x="386" y="648"/>
                        <a:pt x="388" y="649"/>
                        <a:pt x="390" y="648"/>
                      </a:cubicBezTo>
                      <a:cubicBezTo>
                        <a:pt x="392" y="648"/>
                        <a:pt x="393" y="646"/>
                        <a:pt x="393" y="644"/>
                      </a:cubicBezTo>
                      <a:cubicBezTo>
                        <a:pt x="392" y="641"/>
                        <a:pt x="390" y="640"/>
                        <a:pt x="388" y="641"/>
                      </a:cubicBezTo>
                      <a:close/>
                      <a:moveTo>
                        <a:pt x="365" y="625"/>
                      </a:moveTo>
                      <a:cubicBezTo>
                        <a:pt x="361" y="626"/>
                        <a:pt x="359" y="630"/>
                        <a:pt x="360" y="634"/>
                      </a:cubicBezTo>
                      <a:cubicBezTo>
                        <a:pt x="361" y="638"/>
                        <a:pt x="365" y="640"/>
                        <a:pt x="369" y="639"/>
                      </a:cubicBezTo>
                      <a:cubicBezTo>
                        <a:pt x="373" y="638"/>
                        <a:pt x="375" y="634"/>
                        <a:pt x="374" y="630"/>
                      </a:cubicBezTo>
                      <a:cubicBezTo>
                        <a:pt x="373" y="626"/>
                        <a:pt x="369" y="624"/>
                        <a:pt x="365" y="625"/>
                      </a:cubicBezTo>
                      <a:close/>
                      <a:moveTo>
                        <a:pt x="379" y="632"/>
                      </a:moveTo>
                      <a:cubicBezTo>
                        <a:pt x="376" y="633"/>
                        <a:pt x="375" y="636"/>
                        <a:pt x="376" y="639"/>
                      </a:cubicBezTo>
                      <a:cubicBezTo>
                        <a:pt x="376" y="642"/>
                        <a:pt x="379" y="643"/>
                        <a:pt x="382" y="642"/>
                      </a:cubicBezTo>
                      <a:cubicBezTo>
                        <a:pt x="385" y="641"/>
                        <a:pt x="387" y="638"/>
                        <a:pt x="386" y="636"/>
                      </a:cubicBezTo>
                      <a:cubicBezTo>
                        <a:pt x="385" y="633"/>
                        <a:pt x="382" y="631"/>
                        <a:pt x="379" y="632"/>
                      </a:cubicBezTo>
                      <a:close/>
                      <a:moveTo>
                        <a:pt x="345" y="640"/>
                      </a:moveTo>
                      <a:cubicBezTo>
                        <a:pt x="356" y="625"/>
                        <a:pt x="333" y="612"/>
                        <a:pt x="327" y="607"/>
                      </a:cubicBezTo>
                      <a:cubicBezTo>
                        <a:pt x="321" y="602"/>
                        <a:pt x="319" y="598"/>
                        <a:pt x="319" y="592"/>
                      </a:cubicBezTo>
                      <a:cubicBezTo>
                        <a:pt x="315" y="599"/>
                        <a:pt x="312" y="617"/>
                        <a:pt x="313" y="626"/>
                      </a:cubicBezTo>
                      <a:cubicBezTo>
                        <a:pt x="316" y="639"/>
                        <a:pt x="325" y="648"/>
                        <a:pt x="341" y="645"/>
                      </a:cubicBezTo>
                      <a:cubicBezTo>
                        <a:pt x="334" y="641"/>
                        <a:pt x="327" y="633"/>
                        <a:pt x="327" y="625"/>
                      </a:cubicBezTo>
                      <a:cubicBezTo>
                        <a:pt x="329" y="629"/>
                        <a:pt x="337" y="637"/>
                        <a:pt x="345" y="640"/>
                      </a:cubicBezTo>
                      <a:close/>
                      <a:moveTo>
                        <a:pt x="332" y="656"/>
                      </a:moveTo>
                      <a:cubicBezTo>
                        <a:pt x="296" y="649"/>
                        <a:pt x="254" y="679"/>
                        <a:pt x="254" y="710"/>
                      </a:cubicBezTo>
                      <a:cubicBezTo>
                        <a:pt x="255" y="735"/>
                        <a:pt x="278" y="733"/>
                        <a:pt x="282" y="711"/>
                      </a:cubicBezTo>
                      <a:cubicBezTo>
                        <a:pt x="284" y="696"/>
                        <a:pt x="293" y="658"/>
                        <a:pt x="332" y="656"/>
                      </a:cubicBezTo>
                      <a:close/>
                      <a:moveTo>
                        <a:pt x="479" y="936"/>
                      </a:moveTo>
                      <a:cubicBezTo>
                        <a:pt x="479" y="939"/>
                        <a:pt x="480" y="941"/>
                        <a:pt x="483" y="941"/>
                      </a:cubicBezTo>
                      <a:cubicBezTo>
                        <a:pt x="485" y="942"/>
                        <a:pt x="488" y="940"/>
                        <a:pt x="488" y="937"/>
                      </a:cubicBezTo>
                      <a:cubicBezTo>
                        <a:pt x="488" y="935"/>
                        <a:pt x="487" y="932"/>
                        <a:pt x="484" y="932"/>
                      </a:cubicBezTo>
                      <a:cubicBezTo>
                        <a:pt x="481" y="932"/>
                        <a:pt x="479" y="934"/>
                        <a:pt x="479" y="936"/>
                      </a:cubicBezTo>
                      <a:close/>
                      <a:moveTo>
                        <a:pt x="465" y="939"/>
                      </a:moveTo>
                      <a:cubicBezTo>
                        <a:pt x="465" y="942"/>
                        <a:pt x="467" y="945"/>
                        <a:pt x="470" y="945"/>
                      </a:cubicBezTo>
                      <a:cubicBezTo>
                        <a:pt x="473" y="946"/>
                        <a:pt x="476" y="944"/>
                        <a:pt x="477" y="940"/>
                      </a:cubicBezTo>
                      <a:cubicBezTo>
                        <a:pt x="477" y="937"/>
                        <a:pt x="475" y="934"/>
                        <a:pt x="472" y="934"/>
                      </a:cubicBezTo>
                      <a:cubicBezTo>
                        <a:pt x="469" y="934"/>
                        <a:pt x="466" y="936"/>
                        <a:pt x="465" y="939"/>
                      </a:cubicBezTo>
                      <a:close/>
                      <a:moveTo>
                        <a:pt x="448" y="939"/>
                      </a:moveTo>
                      <a:cubicBezTo>
                        <a:pt x="447" y="943"/>
                        <a:pt x="450" y="947"/>
                        <a:pt x="454" y="948"/>
                      </a:cubicBezTo>
                      <a:cubicBezTo>
                        <a:pt x="459" y="948"/>
                        <a:pt x="462" y="945"/>
                        <a:pt x="463" y="941"/>
                      </a:cubicBezTo>
                      <a:cubicBezTo>
                        <a:pt x="463" y="937"/>
                        <a:pt x="460" y="933"/>
                        <a:pt x="456" y="933"/>
                      </a:cubicBezTo>
                      <a:cubicBezTo>
                        <a:pt x="452" y="932"/>
                        <a:pt x="448" y="935"/>
                        <a:pt x="448" y="939"/>
                      </a:cubicBezTo>
                      <a:close/>
                      <a:moveTo>
                        <a:pt x="455" y="877"/>
                      </a:moveTo>
                      <a:cubicBezTo>
                        <a:pt x="461" y="873"/>
                        <a:pt x="471" y="870"/>
                        <a:pt x="480" y="874"/>
                      </a:cubicBezTo>
                      <a:cubicBezTo>
                        <a:pt x="495" y="881"/>
                        <a:pt x="499" y="895"/>
                        <a:pt x="493" y="910"/>
                      </a:cubicBezTo>
                      <a:cubicBezTo>
                        <a:pt x="483" y="937"/>
                        <a:pt x="515" y="950"/>
                        <a:pt x="527" y="920"/>
                      </a:cubicBezTo>
                      <a:cubicBezTo>
                        <a:pt x="532" y="906"/>
                        <a:pt x="526" y="889"/>
                        <a:pt x="518" y="879"/>
                      </a:cubicBezTo>
                      <a:cubicBezTo>
                        <a:pt x="502" y="860"/>
                        <a:pt x="467" y="856"/>
                        <a:pt x="455" y="877"/>
                      </a:cubicBezTo>
                      <a:close/>
                      <a:moveTo>
                        <a:pt x="545" y="881"/>
                      </a:moveTo>
                      <a:cubicBezTo>
                        <a:pt x="550" y="830"/>
                        <a:pt x="606" y="787"/>
                        <a:pt x="646" y="801"/>
                      </a:cubicBezTo>
                      <a:cubicBezTo>
                        <a:pt x="679" y="812"/>
                        <a:pt x="667" y="840"/>
                        <a:pt x="637" y="836"/>
                      </a:cubicBezTo>
                      <a:cubicBezTo>
                        <a:pt x="616" y="834"/>
                        <a:pt x="563" y="830"/>
                        <a:pt x="545" y="881"/>
                      </a:cubicBezTo>
                      <a:close/>
                      <a:moveTo>
                        <a:pt x="537" y="865"/>
                      </a:moveTo>
                      <a:cubicBezTo>
                        <a:pt x="524" y="818"/>
                        <a:pt x="530" y="801"/>
                        <a:pt x="538" y="765"/>
                      </a:cubicBezTo>
                      <a:cubicBezTo>
                        <a:pt x="541" y="755"/>
                        <a:pt x="540" y="744"/>
                        <a:pt x="535" y="737"/>
                      </a:cubicBezTo>
                      <a:cubicBezTo>
                        <a:pt x="529" y="726"/>
                        <a:pt x="518" y="720"/>
                        <a:pt x="511" y="718"/>
                      </a:cubicBezTo>
                      <a:cubicBezTo>
                        <a:pt x="527" y="707"/>
                        <a:pt x="548" y="724"/>
                        <a:pt x="554" y="732"/>
                      </a:cubicBezTo>
                      <a:cubicBezTo>
                        <a:pt x="567" y="748"/>
                        <a:pt x="571" y="772"/>
                        <a:pt x="564" y="792"/>
                      </a:cubicBezTo>
                      <a:cubicBezTo>
                        <a:pt x="557" y="814"/>
                        <a:pt x="541" y="840"/>
                        <a:pt x="537" y="865"/>
                      </a:cubicBezTo>
                      <a:close/>
                      <a:moveTo>
                        <a:pt x="497" y="831"/>
                      </a:moveTo>
                      <a:cubicBezTo>
                        <a:pt x="491" y="822"/>
                        <a:pt x="479" y="815"/>
                        <a:pt x="470" y="812"/>
                      </a:cubicBezTo>
                      <a:cubicBezTo>
                        <a:pt x="458" y="808"/>
                        <a:pt x="440" y="808"/>
                        <a:pt x="431" y="818"/>
                      </a:cubicBezTo>
                      <a:cubicBezTo>
                        <a:pt x="420" y="810"/>
                        <a:pt x="408" y="810"/>
                        <a:pt x="396" y="811"/>
                      </a:cubicBezTo>
                      <a:cubicBezTo>
                        <a:pt x="380" y="812"/>
                        <a:pt x="363" y="807"/>
                        <a:pt x="361" y="793"/>
                      </a:cubicBezTo>
                      <a:cubicBezTo>
                        <a:pt x="353" y="808"/>
                        <a:pt x="374" y="828"/>
                        <a:pt x="387" y="833"/>
                      </a:cubicBezTo>
                      <a:cubicBezTo>
                        <a:pt x="407" y="840"/>
                        <a:pt x="427" y="831"/>
                        <a:pt x="450" y="825"/>
                      </a:cubicBezTo>
                      <a:cubicBezTo>
                        <a:pt x="462" y="821"/>
                        <a:pt x="479" y="821"/>
                        <a:pt x="497" y="831"/>
                      </a:cubicBezTo>
                      <a:close/>
                      <a:moveTo>
                        <a:pt x="246" y="672"/>
                      </a:moveTo>
                      <a:cubicBezTo>
                        <a:pt x="237" y="683"/>
                        <a:pt x="221" y="710"/>
                        <a:pt x="230" y="727"/>
                      </a:cubicBezTo>
                      <a:cubicBezTo>
                        <a:pt x="229" y="728"/>
                        <a:pt x="228" y="731"/>
                        <a:pt x="228" y="734"/>
                      </a:cubicBezTo>
                      <a:cubicBezTo>
                        <a:pt x="221" y="725"/>
                        <a:pt x="221" y="711"/>
                        <a:pt x="226" y="698"/>
                      </a:cubicBezTo>
                      <a:cubicBezTo>
                        <a:pt x="231" y="686"/>
                        <a:pt x="239" y="677"/>
                        <a:pt x="246" y="672"/>
                      </a:cubicBezTo>
                      <a:close/>
                      <a:moveTo>
                        <a:pt x="271" y="739"/>
                      </a:moveTo>
                      <a:cubicBezTo>
                        <a:pt x="269" y="742"/>
                        <a:pt x="270" y="746"/>
                        <a:pt x="273" y="748"/>
                      </a:cubicBezTo>
                      <a:cubicBezTo>
                        <a:pt x="276" y="749"/>
                        <a:pt x="280" y="748"/>
                        <a:pt x="282" y="745"/>
                      </a:cubicBezTo>
                      <a:cubicBezTo>
                        <a:pt x="283" y="742"/>
                        <a:pt x="282" y="738"/>
                        <a:pt x="279" y="737"/>
                      </a:cubicBezTo>
                      <a:cubicBezTo>
                        <a:pt x="276" y="735"/>
                        <a:pt x="272" y="736"/>
                        <a:pt x="271" y="739"/>
                      </a:cubicBezTo>
                      <a:close/>
                      <a:moveTo>
                        <a:pt x="252" y="737"/>
                      </a:moveTo>
                      <a:cubicBezTo>
                        <a:pt x="250" y="740"/>
                        <a:pt x="252" y="745"/>
                        <a:pt x="255" y="747"/>
                      </a:cubicBezTo>
                      <a:cubicBezTo>
                        <a:pt x="259" y="749"/>
                        <a:pt x="264" y="748"/>
                        <a:pt x="266" y="744"/>
                      </a:cubicBezTo>
                      <a:cubicBezTo>
                        <a:pt x="268" y="740"/>
                        <a:pt x="266" y="735"/>
                        <a:pt x="263" y="733"/>
                      </a:cubicBezTo>
                      <a:cubicBezTo>
                        <a:pt x="259" y="731"/>
                        <a:pt x="254" y="733"/>
                        <a:pt x="252" y="737"/>
                      </a:cubicBezTo>
                      <a:close/>
                      <a:moveTo>
                        <a:pt x="230" y="729"/>
                      </a:moveTo>
                      <a:cubicBezTo>
                        <a:pt x="227" y="734"/>
                        <a:pt x="229" y="740"/>
                        <a:pt x="234" y="743"/>
                      </a:cubicBezTo>
                      <a:cubicBezTo>
                        <a:pt x="239" y="745"/>
                        <a:pt x="246" y="743"/>
                        <a:pt x="248" y="738"/>
                      </a:cubicBezTo>
                      <a:cubicBezTo>
                        <a:pt x="251" y="733"/>
                        <a:pt x="249" y="727"/>
                        <a:pt x="244" y="724"/>
                      </a:cubicBezTo>
                      <a:cubicBezTo>
                        <a:pt x="239" y="722"/>
                        <a:pt x="232" y="724"/>
                        <a:pt x="230" y="729"/>
                      </a:cubicBezTo>
                      <a:close/>
                      <a:moveTo>
                        <a:pt x="210" y="653"/>
                      </a:moveTo>
                      <a:cubicBezTo>
                        <a:pt x="209" y="657"/>
                        <a:pt x="210" y="661"/>
                        <a:pt x="214" y="663"/>
                      </a:cubicBezTo>
                      <a:cubicBezTo>
                        <a:pt x="217" y="665"/>
                        <a:pt x="222" y="664"/>
                        <a:pt x="224" y="660"/>
                      </a:cubicBezTo>
                      <a:cubicBezTo>
                        <a:pt x="225" y="656"/>
                        <a:pt x="224" y="652"/>
                        <a:pt x="220" y="650"/>
                      </a:cubicBezTo>
                      <a:cubicBezTo>
                        <a:pt x="217" y="648"/>
                        <a:pt x="212" y="650"/>
                        <a:pt x="210" y="653"/>
                      </a:cubicBezTo>
                      <a:close/>
                      <a:moveTo>
                        <a:pt x="670" y="1001"/>
                      </a:moveTo>
                      <a:cubicBezTo>
                        <a:pt x="677" y="995"/>
                        <a:pt x="678" y="982"/>
                        <a:pt x="670" y="979"/>
                      </a:cubicBezTo>
                      <a:cubicBezTo>
                        <a:pt x="669" y="973"/>
                        <a:pt x="673" y="967"/>
                        <a:pt x="679" y="965"/>
                      </a:cubicBezTo>
                      <a:cubicBezTo>
                        <a:pt x="689" y="962"/>
                        <a:pt x="703" y="969"/>
                        <a:pt x="706" y="979"/>
                      </a:cubicBezTo>
                      <a:cubicBezTo>
                        <a:pt x="707" y="952"/>
                        <a:pt x="667" y="941"/>
                        <a:pt x="650" y="962"/>
                      </a:cubicBezTo>
                      <a:cubicBezTo>
                        <a:pt x="640" y="974"/>
                        <a:pt x="641" y="987"/>
                        <a:pt x="647" y="995"/>
                      </a:cubicBezTo>
                      <a:cubicBezTo>
                        <a:pt x="653" y="1003"/>
                        <a:pt x="663" y="1007"/>
                        <a:pt x="670" y="1001"/>
                      </a:cubicBezTo>
                      <a:close/>
                      <a:moveTo>
                        <a:pt x="620" y="1037"/>
                      </a:moveTo>
                      <a:cubicBezTo>
                        <a:pt x="618" y="1013"/>
                        <a:pt x="632" y="999"/>
                        <a:pt x="635" y="988"/>
                      </a:cubicBezTo>
                      <a:cubicBezTo>
                        <a:pt x="638" y="976"/>
                        <a:pt x="624" y="972"/>
                        <a:pt x="618" y="985"/>
                      </a:cubicBezTo>
                      <a:cubicBezTo>
                        <a:pt x="611" y="998"/>
                        <a:pt x="613" y="1020"/>
                        <a:pt x="620" y="1037"/>
                      </a:cubicBezTo>
                      <a:close/>
                      <a:moveTo>
                        <a:pt x="589" y="953"/>
                      </a:moveTo>
                      <a:cubicBezTo>
                        <a:pt x="595" y="958"/>
                        <a:pt x="605" y="957"/>
                        <a:pt x="610" y="954"/>
                      </a:cubicBezTo>
                      <a:cubicBezTo>
                        <a:pt x="616" y="960"/>
                        <a:pt x="607" y="976"/>
                        <a:pt x="595" y="972"/>
                      </a:cubicBezTo>
                      <a:cubicBezTo>
                        <a:pt x="588" y="970"/>
                        <a:pt x="584" y="959"/>
                        <a:pt x="589" y="953"/>
                      </a:cubicBezTo>
                      <a:close/>
                      <a:moveTo>
                        <a:pt x="599" y="919"/>
                      </a:moveTo>
                      <a:cubicBezTo>
                        <a:pt x="596" y="923"/>
                        <a:pt x="596" y="928"/>
                        <a:pt x="600" y="931"/>
                      </a:cubicBezTo>
                      <a:cubicBezTo>
                        <a:pt x="607" y="936"/>
                        <a:pt x="615" y="929"/>
                        <a:pt x="613" y="922"/>
                      </a:cubicBezTo>
                      <a:cubicBezTo>
                        <a:pt x="612" y="917"/>
                        <a:pt x="608" y="915"/>
                        <a:pt x="609" y="907"/>
                      </a:cubicBezTo>
                      <a:cubicBezTo>
                        <a:pt x="606" y="915"/>
                        <a:pt x="602" y="914"/>
                        <a:pt x="599" y="919"/>
                      </a:cubicBezTo>
                      <a:close/>
                      <a:moveTo>
                        <a:pt x="549" y="983"/>
                      </a:moveTo>
                      <a:cubicBezTo>
                        <a:pt x="533" y="971"/>
                        <a:pt x="494" y="972"/>
                        <a:pt x="491" y="993"/>
                      </a:cubicBezTo>
                      <a:cubicBezTo>
                        <a:pt x="487" y="993"/>
                        <a:pt x="484" y="987"/>
                        <a:pt x="486" y="981"/>
                      </a:cubicBezTo>
                      <a:cubicBezTo>
                        <a:pt x="488" y="975"/>
                        <a:pt x="496" y="969"/>
                        <a:pt x="504" y="971"/>
                      </a:cubicBezTo>
                      <a:cubicBezTo>
                        <a:pt x="505" y="963"/>
                        <a:pt x="532" y="963"/>
                        <a:pt x="549" y="983"/>
                      </a:cubicBezTo>
                      <a:close/>
                      <a:moveTo>
                        <a:pt x="834" y="1044"/>
                      </a:moveTo>
                      <a:cubicBezTo>
                        <a:pt x="831" y="1033"/>
                        <a:pt x="823" y="1025"/>
                        <a:pt x="812" y="1022"/>
                      </a:cubicBezTo>
                      <a:cubicBezTo>
                        <a:pt x="803" y="1019"/>
                        <a:pt x="794" y="1021"/>
                        <a:pt x="786" y="1025"/>
                      </a:cubicBezTo>
                      <a:cubicBezTo>
                        <a:pt x="783" y="1027"/>
                        <a:pt x="780" y="1030"/>
                        <a:pt x="778" y="1033"/>
                      </a:cubicBezTo>
                      <a:cubicBezTo>
                        <a:pt x="779" y="1032"/>
                        <a:pt x="780" y="1031"/>
                        <a:pt x="781" y="1031"/>
                      </a:cubicBezTo>
                      <a:cubicBezTo>
                        <a:pt x="788" y="1026"/>
                        <a:pt x="797" y="1029"/>
                        <a:pt x="801" y="1036"/>
                      </a:cubicBezTo>
                      <a:cubicBezTo>
                        <a:pt x="805" y="1043"/>
                        <a:pt x="803" y="1052"/>
                        <a:pt x="796" y="1056"/>
                      </a:cubicBezTo>
                      <a:cubicBezTo>
                        <a:pt x="786" y="1062"/>
                        <a:pt x="774" y="1055"/>
                        <a:pt x="773" y="1043"/>
                      </a:cubicBezTo>
                      <a:cubicBezTo>
                        <a:pt x="773" y="1035"/>
                        <a:pt x="779" y="1028"/>
                        <a:pt x="785" y="1023"/>
                      </a:cubicBezTo>
                      <a:cubicBezTo>
                        <a:pt x="793" y="1018"/>
                        <a:pt x="803" y="1016"/>
                        <a:pt x="813" y="1018"/>
                      </a:cubicBezTo>
                      <a:cubicBezTo>
                        <a:pt x="826" y="1022"/>
                        <a:pt x="834" y="1031"/>
                        <a:pt x="838" y="1043"/>
                      </a:cubicBezTo>
                      <a:cubicBezTo>
                        <a:pt x="841" y="1053"/>
                        <a:pt x="841" y="1062"/>
                        <a:pt x="837" y="1071"/>
                      </a:cubicBezTo>
                      <a:cubicBezTo>
                        <a:pt x="839" y="1070"/>
                        <a:pt x="841" y="1068"/>
                        <a:pt x="843" y="1066"/>
                      </a:cubicBezTo>
                      <a:cubicBezTo>
                        <a:pt x="850" y="1059"/>
                        <a:pt x="857" y="1054"/>
                        <a:pt x="866" y="1050"/>
                      </a:cubicBezTo>
                      <a:cubicBezTo>
                        <a:pt x="868" y="1048"/>
                        <a:pt x="870" y="1047"/>
                        <a:pt x="873" y="1046"/>
                      </a:cubicBezTo>
                      <a:cubicBezTo>
                        <a:pt x="877" y="1044"/>
                        <a:pt x="881" y="1043"/>
                        <a:pt x="886" y="1042"/>
                      </a:cubicBezTo>
                      <a:cubicBezTo>
                        <a:pt x="887" y="1042"/>
                        <a:pt x="901" y="1040"/>
                        <a:pt x="902" y="1042"/>
                      </a:cubicBezTo>
                      <a:cubicBezTo>
                        <a:pt x="901" y="1044"/>
                        <a:pt x="893" y="1045"/>
                        <a:pt x="892" y="1045"/>
                      </a:cubicBezTo>
                      <a:cubicBezTo>
                        <a:pt x="886" y="1047"/>
                        <a:pt x="881" y="1048"/>
                        <a:pt x="875" y="1051"/>
                      </a:cubicBezTo>
                      <a:cubicBezTo>
                        <a:pt x="872" y="1052"/>
                        <a:pt x="870" y="1053"/>
                        <a:pt x="868" y="1054"/>
                      </a:cubicBezTo>
                      <a:cubicBezTo>
                        <a:pt x="859" y="1058"/>
                        <a:pt x="853" y="1063"/>
                        <a:pt x="845" y="1069"/>
                      </a:cubicBezTo>
                      <a:cubicBezTo>
                        <a:pt x="845" y="1069"/>
                        <a:pt x="844" y="1070"/>
                        <a:pt x="843" y="1071"/>
                      </a:cubicBezTo>
                      <a:cubicBezTo>
                        <a:pt x="845" y="1070"/>
                        <a:pt x="848" y="1069"/>
                        <a:pt x="851" y="1067"/>
                      </a:cubicBezTo>
                      <a:cubicBezTo>
                        <a:pt x="859" y="1064"/>
                        <a:pt x="865" y="1062"/>
                        <a:pt x="874" y="1062"/>
                      </a:cubicBezTo>
                      <a:cubicBezTo>
                        <a:pt x="897" y="1062"/>
                        <a:pt x="909" y="1080"/>
                        <a:pt x="910" y="1099"/>
                      </a:cubicBezTo>
                      <a:cubicBezTo>
                        <a:pt x="911" y="1116"/>
                        <a:pt x="905" y="1134"/>
                        <a:pt x="891" y="1143"/>
                      </a:cubicBezTo>
                      <a:cubicBezTo>
                        <a:pt x="879" y="1151"/>
                        <a:pt x="865" y="1151"/>
                        <a:pt x="853" y="1141"/>
                      </a:cubicBezTo>
                      <a:cubicBezTo>
                        <a:pt x="848" y="1137"/>
                        <a:pt x="845" y="1132"/>
                        <a:pt x="843" y="1126"/>
                      </a:cubicBezTo>
                      <a:cubicBezTo>
                        <a:pt x="842" y="1120"/>
                        <a:pt x="842" y="1116"/>
                        <a:pt x="844" y="1111"/>
                      </a:cubicBezTo>
                      <a:cubicBezTo>
                        <a:pt x="847" y="1105"/>
                        <a:pt x="852" y="1101"/>
                        <a:pt x="859" y="1100"/>
                      </a:cubicBezTo>
                      <a:cubicBezTo>
                        <a:pt x="863" y="1099"/>
                        <a:pt x="867" y="1100"/>
                        <a:pt x="870" y="1103"/>
                      </a:cubicBezTo>
                      <a:cubicBezTo>
                        <a:pt x="873" y="1106"/>
                        <a:pt x="875" y="1110"/>
                        <a:pt x="875" y="1115"/>
                      </a:cubicBezTo>
                      <a:cubicBezTo>
                        <a:pt x="874" y="1120"/>
                        <a:pt x="871" y="1124"/>
                        <a:pt x="866" y="1126"/>
                      </a:cubicBezTo>
                      <a:cubicBezTo>
                        <a:pt x="862" y="1128"/>
                        <a:pt x="856" y="1126"/>
                        <a:pt x="853" y="1121"/>
                      </a:cubicBezTo>
                      <a:cubicBezTo>
                        <a:pt x="850" y="1116"/>
                        <a:pt x="852" y="1109"/>
                        <a:pt x="857" y="1106"/>
                      </a:cubicBezTo>
                      <a:cubicBezTo>
                        <a:pt x="862" y="1103"/>
                        <a:pt x="869" y="1104"/>
                        <a:pt x="872" y="1110"/>
                      </a:cubicBezTo>
                      <a:cubicBezTo>
                        <a:pt x="874" y="1112"/>
                        <a:pt x="874" y="1114"/>
                        <a:pt x="874" y="1116"/>
                      </a:cubicBezTo>
                      <a:cubicBezTo>
                        <a:pt x="874" y="1116"/>
                        <a:pt x="874" y="1115"/>
                        <a:pt x="874" y="1115"/>
                      </a:cubicBezTo>
                      <a:cubicBezTo>
                        <a:pt x="874" y="1110"/>
                        <a:pt x="873" y="1106"/>
                        <a:pt x="869" y="1103"/>
                      </a:cubicBezTo>
                      <a:cubicBezTo>
                        <a:pt x="866" y="1101"/>
                        <a:pt x="863" y="1100"/>
                        <a:pt x="859" y="1100"/>
                      </a:cubicBezTo>
                      <a:cubicBezTo>
                        <a:pt x="853" y="1101"/>
                        <a:pt x="848" y="1105"/>
                        <a:pt x="845" y="1111"/>
                      </a:cubicBezTo>
                      <a:cubicBezTo>
                        <a:pt x="843" y="1116"/>
                        <a:pt x="843" y="1120"/>
                        <a:pt x="845" y="1125"/>
                      </a:cubicBezTo>
                      <a:cubicBezTo>
                        <a:pt x="847" y="1131"/>
                        <a:pt x="850" y="1136"/>
                        <a:pt x="855" y="1140"/>
                      </a:cubicBezTo>
                      <a:cubicBezTo>
                        <a:pt x="865" y="1148"/>
                        <a:pt x="878" y="1149"/>
                        <a:pt x="890" y="1141"/>
                      </a:cubicBezTo>
                      <a:cubicBezTo>
                        <a:pt x="903" y="1132"/>
                        <a:pt x="908" y="1114"/>
                        <a:pt x="906" y="1098"/>
                      </a:cubicBezTo>
                      <a:cubicBezTo>
                        <a:pt x="904" y="1081"/>
                        <a:pt x="894" y="1066"/>
                        <a:pt x="874" y="1066"/>
                      </a:cubicBezTo>
                      <a:cubicBezTo>
                        <a:pt x="866" y="1067"/>
                        <a:pt x="860" y="1069"/>
                        <a:pt x="853" y="1072"/>
                      </a:cubicBezTo>
                      <a:cubicBezTo>
                        <a:pt x="848" y="1074"/>
                        <a:pt x="844" y="1076"/>
                        <a:pt x="840" y="1079"/>
                      </a:cubicBezTo>
                      <a:cubicBezTo>
                        <a:pt x="825" y="1088"/>
                        <a:pt x="815" y="1101"/>
                        <a:pt x="798" y="1108"/>
                      </a:cubicBezTo>
                      <a:cubicBezTo>
                        <a:pt x="782" y="1114"/>
                        <a:pt x="765" y="1113"/>
                        <a:pt x="747" y="1105"/>
                      </a:cubicBezTo>
                      <a:cubicBezTo>
                        <a:pt x="738" y="1101"/>
                        <a:pt x="733" y="1096"/>
                        <a:pt x="726" y="1089"/>
                      </a:cubicBezTo>
                      <a:cubicBezTo>
                        <a:pt x="723" y="1086"/>
                        <a:pt x="721" y="1083"/>
                        <a:pt x="719" y="1080"/>
                      </a:cubicBezTo>
                      <a:cubicBezTo>
                        <a:pt x="719" y="1083"/>
                        <a:pt x="719" y="1086"/>
                        <a:pt x="718" y="1089"/>
                      </a:cubicBezTo>
                      <a:cubicBezTo>
                        <a:pt x="714" y="1100"/>
                        <a:pt x="705" y="1107"/>
                        <a:pt x="694" y="1108"/>
                      </a:cubicBezTo>
                      <a:cubicBezTo>
                        <a:pt x="684" y="1109"/>
                        <a:pt x="673" y="1105"/>
                        <a:pt x="667" y="1096"/>
                      </a:cubicBezTo>
                      <a:cubicBezTo>
                        <a:pt x="663" y="1087"/>
                        <a:pt x="663" y="1078"/>
                        <a:pt x="669" y="1071"/>
                      </a:cubicBezTo>
                      <a:cubicBezTo>
                        <a:pt x="673" y="1067"/>
                        <a:pt x="678" y="1065"/>
                        <a:pt x="683" y="1065"/>
                      </a:cubicBezTo>
                      <a:cubicBezTo>
                        <a:pt x="686" y="1065"/>
                        <a:pt x="689" y="1066"/>
                        <a:pt x="691" y="1068"/>
                      </a:cubicBezTo>
                      <a:cubicBezTo>
                        <a:pt x="696" y="1071"/>
                        <a:pt x="697" y="1077"/>
                        <a:pt x="695" y="1081"/>
                      </a:cubicBezTo>
                      <a:cubicBezTo>
                        <a:pt x="693" y="1087"/>
                        <a:pt x="686" y="1089"/>
                        <a:pt x="681" y="1087"/>
                      </a:cubicBezTo>
                      <a:cubicBezTo>
                        <a:pt x="675" y="1084"/>
                        <a:pt x="673" y="1078"/>
                        <a:pt x="676" y="1072"/>
                      </a:cubicBezTo>
                      <a:cubicBezTo>
                        <a:pt x="678" y="1068"/>
                        <a:pt x="683" y="1065"/>
                        <a:pt x="687" y="1066"/>
                      </a:cubicBezTo>
                      <a:cubicBezTo>
                        <a:pt x="681" y="1064"/>
                        <a:pt x="674" y="1067"/>
                        <a:pt x="669" y="1072"/>
                      </a:cubicBezTo>
                      <a:cubicBezTo>
                        <a:pt x="664" y="1078"/>
                        <a:pt x="664" y="1087"/>
                        <a:pt x="668" y="1095"/>
                      </a:cubicBezTo>
                      <a:cubicBezTo>
                        <a:pt x="673" y="1104"/>
                        <a:pt x="684" y="1108"/>
                        <a:pt x="693" y="1107"/>
                      </a:cubicBezTo>
                      <a:cubicBezTo>
                        <a:pt x="700" y="1106"/>
                        <a:pt x="705" y="1103"/>
                        <a:pt x="709" y="1099"/>
                      </a:cubicBezTo>
                      <a:cubicBezTo>
                        <a:pt x="723" y="1085"/>
                        <a:pt x="710" y="1067"/>
                        <a:pt x="709" y="1045"/>
                      </a:cubicBezTo>
                      <a:cubicBezTo>
                        <a:pt x="709" y="1022"/>
                        <a:pt x="717" y="999"/>
                        <a:pt x="730" y="982"/>
                      </a:cubicBezTo>
                      <a:cubicBezTo>
                        <a:pt x="716" y="1008"/>
                        <a:pt x="707" y="1036"/>
                        <a:pt x="716" y="1065"/>
                      </a:cubicBezTo>
                      <a:cubicBezTo>
                        <a:pt x="719" y="1074"/>
                        <a:pt x="723" y="1080"/>
                        <a:pt x="729" y="1086"/>
                      </a:cubicBezTo>
                      <a:cubicBezTo>
                        <a:pt x="735" y="1093"/>
                        <a:pt x="741" y="1097"/>
                        <a:pt x="749" y="1101"/>
                      </a:cubicBezTo>
                      <a:cubicBezTo>
                        <a:pt x="774" y="1112"/>
                        <a:pt x="797" y="1107"/>
                        <a:pt x="816" y="1091"/>
                      </a:cubicBezTo>
                      <a:cubicBezTo>
                        <a:pt x="830" y="1079"/>
                        <a:pt x="840" y="1064"/>
                        <a:pt x="834" y="1044"/>
                      </a:cubicBezTo>
                      <a:close/>
                      <a:moveTo>
                        <a:pt x="1039" y="1016"/>
                      </a:moveTo>
                      <a:cubicBezTo>
                        <a:pt x="1038" y="1019"/>
                        <a:pt x="1035" y="1020"/>
                        <a:pt x="1032" y="1019"/>
                      </a:cubicBezTo>
                      <a:cubicBezTo>
                        <a:pt x="1030" y="1017"/>
                        <a:pt x="1029" y="1014"/>
                        <a:pt x="1030" y="1012"/>
                      </a:cubicBezTo>
                      <a:cubicBezTo>
                        <a:pt x="1031" y="1009"/>
                        <a:pt x="1034" y="1008"/>
                        <a:pt x="1037" y="1009"/>
                      </a:cubicBezTo>
                      <a:cubicBezTo>
                        <a:pt x="1040" y="1011"/>
                        <a:pt x="1041" y="1014"/>
                        <a:pt x="1039" y="1016"/>
                      </a:cubicBezTo>
                      <a:close/>
                      <a:moveTo>
                        <a:pt x="906" y="983"/>
                      </a:moveTo>
                      <a:cubicBezTo>
                        <a:pt x="903" y="979"/>
                        <a:pt x="898" y="975"/>
                        <a:pt x="893" y="978"/>
                      </a:cubicBezTo>
                      <a:cubicBezTo>
                        <a:pt x="890" y="979"/>
                        <a:pt x="888" y="982"/>
                        <a:pt x="888" y="985"/>
                      </a:cubicBezTo>
                      <a:cubicBezTo>
                        <a:pt x="888" y="988"/>
                        <a:pt x="891" y="991"/>
                        <a:pt x="895" y="991"/>
                      </a:cubicBezTo>
                      <a:cubicBezTo>
                        <a:pt x="897" y="990"/>
                        <a:pt x="899" y="988"/>
                        <a:pt x="899" y="985"/>
                      </a:cubicBezTo>
                      <a:cubicBezTo>
                        <a:pt x="902" y="990"/>
                        <a:pt x="896" y="997"/>
                        <a:pt x="889" y="992"/>
                      </a:cubicBezTo>
                      <a:cubicBezTo>
                        <a:pt x="885" y="990"/>
                        <a:pt x="884" y="986"/>
                        <a:pt x="885" y="982"/>
                      </a:cubicBezTo>
                      <a:cubicBezTo>
                        <a:pt x="887" y="974"/>
                        <a:pt x="895" y="972"/>
                        <a:pt x="901" y="974"/>
                      </a:cubicBezTo>
                      <a:cubicBezTo>
                        <a:pt x="907" y="976"/>
                        <a:pt x="911" y="983"/>
                        <a:pt x="911" y="990"/>
                      </a:cubicBezTo>
                      <a:cubicBezTo>
                        <a:pt x="912" y="971"/>
                        <a:pt x="894" y="946"/>
                        <a:pt x="883" y="938"/>
                      </a:cubicBezTo>
                      <a:cubicBezTo>
                        <a:pt x="884" y="938"/>
                        <a:pt x="885" y="937"/>
                        <a:pt x="886" y="936"/>
                      </a:cubicBezTo>
                      <a:cubicBezTo>
                        <a:pt x="903" y="949"/>
                        <a:pt x="917" y="976"/>
                        <a:pt x="914" y="993"/>
                      </a:cubicBezTo>
                      <a:cubicBezTo>
                        <a:pt x="931" y="974"/>
                        <a:pt x="947" y="966"/>
                        <a:pt x="956" y="952"/>
                      </a:cubicBezTo>
                      <a:cubicBezTo>
                        <a:pt x="961" y="945"/>
                        <a:pt x="964" y="937"/>
                        <a:pt x="963" y="929"/>
                      </a:cubicBezTo>
                      <a:cubicBezTo>
                        <a:pt x="964" y="929"/>
                        <a:pt x="966" y="926"/>
                        <a:pt x="966" y="924"/>
                      </a:cubicBezTo>
                      <a:cubicBezTo>
                        <a:pt x="970" y="933"/>
                        <a:pt x="966" y="946"/>
                        <a:pt x="958" y="956"/>
                      </a:cubicBezTo>
                      <a:cubicBezTo>
                        <a:pt x="957" y="957"/>
                        <a:pt x="957" y="957"/>
                        <a:pt x="956" y="958"/>
                      </a:cubicBezTo>
                      <a:cubicBezTo>
                        <a:pt x="970" y="951"/>
                        <a:pt x="982" y="934"/>
                        <a:pt x="987" y="917"/>
                      </a:cubicBezTo>
                      <a:cubicBezTo>
                        <a:pt x="989" y="910"/>
                        <a:pt x="990" y="901"/>
                        <a:pt x="986" y="895"/>
                      </a:cubicBezTo>
                      <a:cubicBezTo>
                        <a:pt x="984" y="891"/>
                        <a:pt x="979" y="888"/>
                        <a:pt x="975" y="890"/>
                      </a:cubicBezTo>
                      <a:cubicBezTo>
                        <a:pt x="973" y="891"/>
                        <a:pt x="972" y="892"/>
                        <a:pt x="973" y="894"/>
                      </a:cubicBezTo>
                      <a:cubicBezTo>
                        <a:pt x="973" y="895"/>
                        <a:pt x="974" y="896"/>
                        <a:pt x="976" y="896"/>
                      </a:cubicBezTo>
                      <a:cubicBezTo>
                        <a:pt x="977" y="896"/>
                        <a:pt x="978" y="896"/>
                        <a:pt x="978" y="895"/>
                      </a:cubicBezTo>
                      <a:cubicBezTo>
                        <a:pt x="979" y="894"/>
                        <a:pt x="979" y="892"/>
                        <a:pt x="977" y="892"/>
                      </a:cubicBezTo>
                      <a:cubicBezTo>
                        <a:pt x="977" y="892"/>
                        <a:pt x="976" y="892"/>
                        <a:pt x="975" y="893"/>
                      </a:cubicBezTo>
                      <a:cubicBezTo>
                        <a:pt x="975" y="892"/>
                        <a:pt x="976" y="891"/>
                        <a:pt x="977" y="891"/>
                      </a:cubicBezTo>
                      <a:cubicBezTo>
                        <a:pt x="979" y="891"/>
                        <a:pt x="980" y="892"/>
                        <a:pt x="981" y="893"/>
                      </a:cubicBezTo>
                      <a:cubicBezTo>
                        <a:pt x="981" y="896"/>
                        <a:pt x="980" y="899"/>
                        <a:pt x="977" y="899"/>
                      </a:cubicBezTo>
                      <a:cubicBezTo>
                        <a:pt x="976" y="900"/>
                        <a:pt x="973" y="900"/>
                        <a:pt x="972" y="899"/>
                      </a:cubicBezTo>
                      <a:cubicBezTo>
                        <a:pt x="970" y="898"/>
                        <a:pt x="969" y="896"/>
                        <a:pt x="969" y="894"/>
                      </a:cubicBezTo>
                      <a:cubicBezTo>
                        <a:pt x="969" y="891"/>
                        <a:pt x="970" y="889"/>
                        <a:pt x="972" y="888"/>
                      </a:cubicBezTo>
                      <a:cubicBezTo>
                        <a:pt x="977" y="885"/>
                        <a:pt x="982" y="888"/>
                        <a:pt x="985" y="891"/>
                      </a:cubicBezTo>
                      <a:cubicBezTo>
                        <a:pt x="987" y="893"/>
                        <a:pt x="988" y="895"/>
                        <a:pt x="989" y="898"/>
                      </a:cubicBezTo>
                      <a:cubicBezTo>
                        <a:pt x="988" y="887"/>
                        <a:pt x="982" y="880"/>
                        <a:pt x="973" y="876"/>
                      </a:cubicBezTo>
                      <a:cubicBezTo>
                        <a:pt x="968" y="873"/>
                        <a:pt x="962" y="872"/>
                        <a:pt x="956" y="875"/>
                      </a:cubicBezTo>
                      <a:cubicBezTo>
                        <a:pt x="956" y="875"/>
                        <a:pt x="956" y="875"/>
                        <a:pt x="956" y="875"/>
                      </a:cubicBezTo>
                      <a:cubicBezTo>
                        <a:pt x="962" y="874"/>
                        <a:pt x="967" y="878"/>
                        <a:pt x="965" y="885"/>
                      </a:cubicBezTo>
                      <a:cubicBezTo>
                        <a:pt x="963" y="891"/>
                        <a:pt x="952" y="897"/>
                        <a:pt x="959" y="910"/>
                      </a:cubicBezTo>
                      <a:cubicBezTo>
                        <a:pt x="954" y="906"/>
                        <a:pt x="949" y="900"/>
                        <a:pt x="947" y="894"/>
                      </a:cubicBezTo>
                      <a:cubicBezTo>
                        <a:pt x="945" y="888"/>
                        <a:pt x="947" y="880"/>
                        <a:pt x="952" y="876"/>
                      </a:cubicBezTo>
                      <a:cubicBezTo>
                        <a:pt x="958" y="871"/>
                        <a:pt x="967" y="871"/>
                        <a:pt x="974" y="874"/>
                      </a:cubicBezTo>
                      <a:cubicBezTo>
                        <a:pt x="985" y="880"/>
                        <a:pt x="990" y="890"/>
                        <a:pt x="991" y="901"/>
                      </a:cubicBezTo>
                      <a:cubicBezTo>
                        <a:pt x="991" y="911"/>
                        <a:pt x="986" y="927"/>
                        <a:pt x="981" y="936"/>
                      </a:cubicBezTo>
                      <a:cubicBezTo>
                        <a:pt x="976" y="944"/>
                        <a:pt x="968" y="953"/>
                        <a:pt x="960" y="958"/>
                      </a:cubicBezTo>
                      <a:cubicBezTo>
                        <a:pt x="966" y="956"/>
                        <a:pt x="971" y="955"/>
                        <a:pt x="977" y="955"/>
                      </a:cubicBezTo>
                      <a:cubicBezTo>
                        <a:pt x="991" y="955"/>
                        <a:pt x="1000" y="958"/>
                        <a:pt x="1012" y="965"/>
                      </a:cubicBezTo>
                      <a:cubicBezTo>
                        <a:pt x="1015" y="967"/>
                        <a:pt x="1018" y="970"/>
                        <a:pt x="1021" y="973"/>
                      </a:cubicBezTo>
                      <a:cubicBezTo>
                        <a:pt x="1020" y="974"/>
                        <a:pt x="1019" y="974"/>
                        <a:pt x="1019" y="975"/>
                      </a:cubicBezTo>
                      <a:cubicBezTo>
                        <a:pt x="1016" y="973"/>
                        <a:pt x="1013" y="970"/>
                        <a:pt x="1010" y="968"/>
                      </a:cubicBezTo>
                      <a:cubicBezTo>
                        <a:pt x="999" y="962"/>
                        <a:pt x="990" y="959"/>
                        <a:pt x="978" y="959"/>
                      </a:cubicBezTo>
                      <a:cubicBezTo>
                        <a:pt x="962" y="961"/>
                        <a:pt x="948" y="968"/>
                        <a:pt x="936" y="977"/>
                      </a:cubicBezTo>
                      <a:cubicBezTo>
                        <a:pt x="940" y="976"/>
                        <a:pt x="944" y="975"/>
                        <a:pt x="948" y="974"/>
                      </a:cubicBezTo>
                      <a:cubicBezTo>
                        <a:pt x="948" y="974"/>
                        <a:pt x="948" y="974"/>
                        <a:pt x="948" y="974"/>
                      </a:cubicBezTo>
                      <a:cubicBezTo>
                        <a:pt x="957" y="973"/>
                        <a:pt x="966" y="973"/>
                        <a:pt x="973" y="978"/>
                      </a:cubicBezTo>
                      <a:cubicBezTo>
                        <a:pt x="964" y="976"/>
                        <a:pt x="958" y="975"/>
                        <a:pt x="949" y="977"/>
                      </a:cubicBezTo>
                      <a:cubicBezTo>
                        <a:pt x="949" y="977"/>
                        <a:pt x="949" y="977"/>
                        <a:pt x="949" y="977"/>
                      </a:cubicBezTo>
                      <a:cubicBezTo>
                        <a:pt x="931" y="980"/>
                        <a:pt x="929" y="984"/>
                        <a:pt x="917" y="996"/>
                      </a:cubicBezTo>
                      <a:cubicBezTo>
                        <a:pt x="898" y="1016"/>
                        <a:pt x="881" y="1038"/>
                        <a:pt x="857" y="1047"/>
                      </a:cubicBezTo>
                      <a:cubicBezTo>
                        <a:pt x="872" y="1039"/>
                        <a:pt x="917" y="1001"/>
                        <a:pt x="906" y="983"/>
                      </a:cubicBezTo>
                      <a:close/>
                      <a:moveTo>
                        <a:pt x="961" y="977"/>
                      </a:moveTo>
                      <a:cubicBezTo>
                        <a:pt x="959" y="989"/>
                        <a:pt x="976" y="990"/>
                        <a:pt x="982" y="991"/>
                      </a:cubicBezTo>
                      <a:cubicBezTo>
                        <a:pt x="986" y="992"/>
                        <a:pt x="989" y="994"/>
                        <a:pt x="991" y="997"/>
                      </a:cubicBezTo>
                      <a:cubicBezTo>
                        <a:pt x="991" y="992"/>
                        <a:pt x="987" y="980"/>
                        <a:pt x="984" y="976"/>
                      </a:cubicBezTo>
                      <a:cubicBezTo>
                        <a:pt x="979" y="969"/>
                        <a:pt x="970" y="966"/>
                        <a:pt x="962" y="973"/>
                      </a:cubicBezTo>
                      <a:cubicBezTo>
                        <a:pt x="967" y="973"/>
                        <a:pt x="973" y="976"/>
                        <a:pt x="976" y="980"/>
                      </a:cubicBezTo>
                      <a:cubicBezTo>
                        <a:pt x="974" y="979"/>
                        <a:pt x="967" y="976"/>
                        <a:pt x="961" y="977"/>
                      </a:cubicBezTo>
                      <a:close/>
                      <a:moveTo>
                        <a:pt x="930" y="908"/>
                      </a:moveTo>
                      <a:cubicBezTo>
                        <a:pt x="932" y="906"/>
                        <a:pt x="932" y="902"/>
                        <a:pt x="930" y="900"/>
                      </a:cubicBezTo>
                      <a:cubicBezTo>
                        <a:pt x="927" y="898"/>
                        <a:pt x="924" y="898"/>
                        <a:pt x="921" y="901"/>
                      </a:cubicBezTo>
                      <a:cubicBezTo>
                        <a:pt x="919" y="903"/>
                        <a:pt x="919" y="906"/>
                        <a:pt x="922" y="909"/>
                      </a:cubicBezTo>
                      <a:cubicBezTo>
                        <a:pt x="924" y="911"/>
                        <a:pt x="928" y="911"/>
                        <a:pt x="930" y="908"/>
                      </a:cubicBezTo>
                      <a:close/>
                      <a:moveTo>
                        <a:pt x="945" y="915"/>
                      </a:moveTo>
                      <a:cubicBezTo>
                        <a:pt x="948" y="912"/>
                        <a:pt x="948" y="908"/>
                        <a:pt x="945" y="905"/>
                      </a:cubicBezTo>
                      <a:cubicBezTo>
                        <a:pt x="942" y="903"/>
                        <a:pt x="938" y="903"/>
                        <a:pt x="935" y="906"/>
                      </a:cubicBezTo>
                      <a:cubicBezTo>
                        <a:pt x="932" y="908"/>
                        <a:pt x="933" y="913"/>
                        <a:pt x="935" y="916"/>
                      </a:cubicBezTo>
                      <a:cubicBezTo>
                        <a:pt x="938" y="918"/>
                        <a:pt x="943" y="918"/>
                        <a:pt x="945" y="915"/>
                      </a:cubicBezTo>
                      <a:close/>
                      <a:moveTo>
                        <a:pt x="963" y="928"/>
                      </a:moveTo>
                      <a:cubicBezTo>
                        <a:pt x="967" y="924"/>
                        <a:pt x="966" y="918"/>
                        <a:pt x="963" y="915"/>
                      </a:cubicBezTo>
                      <a:cubicBezTo>
                        <a:pt x="959" y="911"/>
                        <a:pt x="953" y="911"/>
                        <a:pt x="949" y="915"/>
                      </a:cubicBezTo>
                      <a:cubicBezTo>
                        <a:pt x="946" y="919"/>
                        <a:pt x="946" y="925"/>
                        <a:pt x="950" y="928"/>
                      </a:cubicBezTo>
                      <a:cubicBezTo>
                        <a:pt x="953" y="932"/>
                        <a:pt x="959" y="932"/>
                        <a:pt x="963" y="928"/>
                      </a:cubicBezTo>
                      <a:close/>
                      <a:moveTo>
                        <a:pt x="1037" y="988"/>
                      </a:moveTo>
                      <a:cubicBezTo>
                        <a:pt x="1035" y="993"/>
                        <a:pt x="1029" y="995"/>
                        <a:pt x="1024" y="992"/>
                      </a:cubicBezTo>
                      <a:cubicBezTo>
                        <a:pt x="1018" y="990"/>
                        <a:pt x="1016" y="984"/>
                        <a:pt x="1019" y="979"/>
                      </a:cubicBezTo>
                      <a:cubicBezTo>
                        <a:pt x="1021" y="974"/>
                        <a:pt x="1027" y="971"/>
                        <a:pt x="1032" y="974"/>
                      </a:cubicBezTo>
                      <a:cubicBezTo>
                        <a:pt x="1037" y="976"/>
                        <a:pt x="1040" y="982"/>
                        <a:pt x="1037" y="988"/>
                      </a:cubicBezTo>
                      <a:close/>
                      <a:moveTo>
                        <a:pt x="1042" y="1003"/>
                      </a:moveTo>
                      <a:cubicBezTo>
                        <a:pt x="1040" y="1007"/>
                        <a:pt x="1036" y="1008"/>
                        <a:pt x="1033" y="1007"/>
                      </a:cubicBezTo>
                      <a:cubicBezTo>
                        <a:pt x="1030" y="1005"/>
                        <a:pt x="1028" y="1001"/>
                        <a:pt x="1030" y="998"/>
                      </a:cubicBezTo>
                      <a:cubicBezTo>
                        <a:pt x="1031" y="994"/>
                        <a:pt x="1035" y="993"/>
                        <a:pt x="1039" y="995"/>
                      </a:cubicBezTo>
                      <a:cubicBezTo>
                        <a:pt x="1042" y="996"/>
                        <a:pt x="1043" y="1000"/>
                        <a:pt x="1042" y="1003"/>
                      </a:cubicBezTo>
                      <a:close/>
                      <a:moveTo>
                        <a:pt x="916" y="1125"/>
                      </a:moveTo>
                      <a:cubicBezTo>
                        <a:pt x="904" y="1134"/>
                        <a:pt x="894" y="1146"/>
                        <a:pt x="891" y="1159"/>
                      </a:cubicBezTo>
                      <a:cubicBezTo>
                        <a:pt x="888" y="1172"/>
                        <a:pt x="892" y="1187"/>
                        <a:pt x="903" y="1196"/>
                      </a:cubicBezTo>
                      <a:cubicBezTo>
                        <a:pt x="909" y="1201"/>
                        <a:pt x="917" y="1203"/>
                        <a:pt x="925" y="1203"/>
                      </a:cubicBezTo>
                      <a:cubicBezTo>
                        <a:pt x="934" y="1203"/>
                        <a:pt x="941" y="1202"/>
                        <a:pt x="949" y="1198"/>
                      </a:cubicBezTo>
                      <a:cubicBezTo>
                        <a:pt x="957" y="1194"/>
                        <a:pt x="962" y="1189"/>
                        <a:pt x="967" y="1182"/>
                      </a:cubicBezTo>
                      <a:cubicBezTo>
                        <a:pt x="970" y="1179"/>
                        <a:pt x="972" y="1176"/>
                        <a:pt x="973" y="1173"/>
                      </a:cubicBezTo>
                      <a:cubicBezTo>
                        <a:pt x="978" y="1164"/>
                        <a:pt x="981" y="1156"/>
                        <a:pt x="982" y="1145"/>
                      </a:cubicBezTo>
                      <a:cubicBezTo>
                        <a:pt x="984" y="1131"/>
                        <a:pt x="983" y="1119"/>
                        <a:pt x="976" y="1106"/>
                      </a:cubicBezTo>
                      <a:cubicBezTo>
                        <a:pt x="976" y="1105"/>
                        <a:pt x="975" y="1104"/>
                        <a:pt x="975" y="1103"/>
                      </a:cubicBezTo>
                      <a:cubicBezTo>
                        <a:pt x="984" y="1108"/>
                        <a:pt x="995" y="1111"/>
                        <a:pt x="1005" y="1111"/>
                      </a:cubicBezTo>
                      <a:cubicBezTo>
                        <a:pt x="1017" y="1111"/>
                        <a:pt x="1030" y="1107"/>
                        <a:pt x="1039" y="1098"/>
                      </a:cubicBezTo>
                      <a:cubicBezTo>
                        <a:pt x="1042" y="1094"/>
                        <a:pt x="1045" y="1089"/>
                        <a:pt x="1046" y="1083"/>
                      </a:cubicBezTo>
                      <a:cubicBezTo>
                        <a:pt x="1044" y="1089"/>
                        <a:pt x="1040" y="1093"/>
                        <a:pt x="1037" y="1096"/>
                      </a:cubicBezTo>
                      <a:cubicBezTo>
                        <a:pt x="1028" y="1105"/>
                        <a:pt x="1017" y="1108"/>
                        <a:pt x="1005" y="1108"/>
                      </a:cubicBezTo>
                      <a:cubicBezTo>
                        <a:pt x="996" y="1107"/>
                        <a:pt x="989" y="1105"/>
                        <a:pt x="982" y="1101"/>
                      </a:cubicBezTo>
                      <a:cubicBezTo>
                        <a:pt x="969" y="1095"/>
                        <a:pt x="961" y="1085"/>
                        <a:pt x="949" y="1077"/>
                      </a:cubicBezTo>
                      <a:cubicBezTo>
                        <a:pt x="948" y="1076"/>
                        <a:pt x="948" y="1076"/>
                        <a:pt x="948" y="1076"/>
                      </a:cubicBezTo>
                      <a:cubicBezTo>
                        <a:pt x="941" y="1072"/>
                        <a:pt x="935" y="1069"/>
                        <a:pt x="927" y="1066"/>
                      </a:cubicBezTo>
                      <a:cubicBezTo>
                        <a:pt x="925" y="1066"/>
                        <a:pt x="906" y="1060"/>
                        <a:pt x="905" y="1063"/>
                      </a:cubicBezTo>
                      <a:cubicBezTo>
                        <a:pt x="906" y="1064"/>
                        <a:pt x="917" y="1068"/>
                        <a:pt x="919" y="1068"/>
                      </a:cubicBezTo>
                      <a:cubicBezTo>
                        <a:pt x="929" y="1072"/>
                        <a:pt x="937" y="1075"/>
                        <a:pt x="946" y="1080"/>
                      </a:cubicBezTo>
                      <a:cubicBezTo>
                        <a:pt x="947" y="1081"/>
                        <a:pt x="947" y="1081"/>
                        <a:pt x="947" y="1081"/>
                      </a:cubicBezTo>
                      <a:cubicBezTo>
                        <a:pt x="958" y="1088"/>
                        <a:pt x="966" y="1095"/>
                        <a:pt x="973" y="1108"/>
                      </a:cubicBezTo>
                      <a:cubicBezTo>
                        <a:pt x="980" y="1122"/>
                        <a:pt x="982" y="1139"/>
                        <a:pt x="975" y="1154"/>
                      </a:cubicBezTo>
                      <a:cubicBezTo>
                        <a:pt x="971" y="1162"/>
                        <a:pt x="959" y="1171"/>
                        <a:pt x="950" y="1166"/>
                      </a:cubicBezTo>
                      <a:cubicBezTo>
                        <a:pt x="947" y="1165"/>
                        <a:pt x="945" y="1161"/>
                        <a:pt x="946" y="1158"/>
                      </a:cubicBezTo>
                      <a:cubicBezTo>
                        <a:pt x="946" y="1155"/>
                        <a:pt x="949" y="1153"/>
                        <a:pt x="952" y="1152"/>
                      </a:cubicBezTo>
                      <a:cubicBezTo>
                        <a:pt x="955" y="1152"/>
                        <a:pt x="956" y="1153"/>
                        <a:pt x="958" y="1155"/>
                      </a:cubicBezTo>
                      <a:cubicBezTo>
                        <a:pt x="959" y="1157"/>
                        <a:pt x="959" y="1161"/>
                        <a:pt x="955" y="1161"/>
                      </a:cubicBezTo>
                      <a:cubicBezTo>
                        <a:pt x="954" y="1162"/>
                        <a:pt x="952" y="1161"/>
                        <a:pt x="951" y="1160"/>
                      </a:cubicBezTo>
                      <a:cubicBezTo>
                        <a:pt x="951" y="1163"/>
                        <a:pt x="953" y="1164"/>
                        <a:pt x="955" y="1164"/>
                      </a:cubicBezTo>
                      <a:cubicBezTo>
                        <a:pt x="959" y="1164"/>
                        <a:pt x="962" y="1162"/>
                        <a:pt x="963" y="1159"/>
                      </a:cubicBezTo>
                      <a:cubicBezTo>
                        <a:pt x="964" y="1153"/>
                        <a:pt x="961" y="1147"/>
                        <a:pt x="955" y="1146"/>
                      </a:cubicBezTo>
                      <a:cubicBezTo>
                        <a:pt x="951" y="1144"/>
                        <a:pt x="946" y="1145"/>
                        <a:pt x="943" y="1148"/>
                      </a:cubicBezTo>
                      <a:cubicBezTo>
                        <a:pt x="940" y="1150"/>
                        <a:pt x="938" y="1154"/>
                        <a:pt x="938" y="1158"/>
                      </a:cubicBezTo>
                      <a:cubicBezTo>
                        <a:pt x="938" y="1163"/>
                        <a:pt x="940" y="1169"/>
                        <a:pt x="945" y="1171"/>
                      </a:cubicBezTo>
                      <a:cubicBezTo>
                        <a:pt x="957" y="1177"/>
                        <a:pt x="970" y="1169"/>
                        <a:pt x="975" y="1158"/>
                      </a:cubicBezTo>
                      <a:cubicBezTo>
                        <a:pt x="977" y="1155"/>
                        <a:pt x="978" y="1151"/>
                        <a:pt x="979" y="1148"/>
                      </a:cubicBezTo>
                      <a:cubicBezTo>
                        <a:pt x="977" y="1160"/>
                        <a:pt x="973" y="1170"/>
                        <a:pt x="965" y="1181"/>
                      </a:cubicBezTo>
                      <a:cubicBezTo>
                        <a:pt x="960" y="1187"/>
                        <a:pt x="955" y="1192"/>
                        <a:pt x="948" y="1196"/>
                      </a:cubicBezTo>
                      <a:cubicBezTo>
                        <a:pt x="940" y="1200"/>
                        <a:pt x="934" y="1202"/>
                        <a:pt x="925" y="1202"/>
                      </a:cubicBezTo>
                      <a:cubicBezTo>
                        <a:pt x="920" y="1202"/>
                        <a:pt x="916" y="1201"/>
                        <a:pt x="912" y="1200"/>
                      </a:cubicBezTo>
                      <a:cubicBezTo>
                        <a:pt x="912" y="1199"/>
                        <a:pt x="912" y="1199"/>
                        <a:pt x="912" y="1199"/>
                      </a:cubicBezTo>
                      <a:cubicBezTo>
                        <a:pt x="924" y="1201"/>
                        <a:pt x="936" y="1193"/>
                        <a:pt x="930" y="1177"/>
                      </a:cubicBezTo>
                      <a:cubicBezTo>
                        <a:pt x="925" y="1165"/>
                        <a:pt x="903" y="1154"/>
                        <a:pt x="916" y="1125"/>
                      </a:cubicBezTo>
                      <a:close/>
                      <a:moveTo>
                        <a:pt x="1036" y="1096"/>
                      </a:moveTo>
                      <a:cubicBezTo>
                        <a:pt x="1024" y="1086"/>
                        <a:pt x="1038" y="1071"/>
                        <a:pt x="1042" y="1065"/>
                      </a:cubicBezTo>
                      <a:cubicBezTo>
                        <a:pt x="1045" y="1061"/>
                        <a:pt x="1046" y="1057"/>
                        <a:pt x="1045" y="1052"/>
                      </a:cubicBezTo>
                      <a:cubicBezTo>
                        <a:pt x="1050" y="1057"/>
                        <a:pt x="1056" y="1070"/>
                        <a:pt x="1057" y="1078"/>
                      </a:cubicBezTo>
                      <a:cubicBezTo>
                        <a:pt x="1058" y="1088"/>
                        <a:pt x="1053" y="1097"/>
                        <a:pt x="1040" y="1098"/>
                      </a:cubicBezTo>
                      <a:cubicBezTo>
                        <a:pt x="1044" y="1094"/>
                        <a:pt x="1048" y="1086"/>
                        <a:pt x="1046" y="1080"/>
                      </a:cubicBezTo>
                      <a:cubicBezTo>
                        <a:pt x="1046" y="1083"/>
                        <a:pt x="1042" y="1092"/>
                        <a:pt x="1036" y="1096"/>
                      </a:cubicBezTo>
                      <a:close/>
                      <a:moveTo>
                        <a:pt x="753" y="981"/>
                      </a:moveTo>
                      <a:cubicBezTo>
                        <a:pt x="770" y="968"/>
                        <a:pt x="783" y="964"/>
                        <a:pt x="801" y="954"/>
                      </a:cubicBezTo>
                      <a:cubicBezTo>
                        <a:pt x="809" y="949"/>
                        <a:pt x="816" y="944"/>
                        <a:pt x="819" y="934"/>
                      </a:cubicBezTo>
                      <a:cubicBezTo>
                        <a:pt x="822" y="926"/>
                        <a:pt x="821" y="918"/>
                        <a:pt x="815" y="911"/>
                      </a:cubicBezTo>
                      <a:cubicBezTo>
                        <a:pt x="809" y="906"/>
                        <a:pt x="802" y="904"/>
                        <a:pt x="795" y="907"/>
                      </a:cubicBezTo>
                      <a:cubicBezTo>
                        <a:pt x="790" y="908"/>
                        <a:pt x="787" y="911"/>
                        <a:pt x="786" y="916"/>
                      </a:cubicBezTo>
                      <a:cubicBezTo>
                        <a:pt x="784" y="922"/>
                        <a:pt x="785" y="930"/>
                        <a:pt x="792" y="931"/>
                      </a:cubicBezTo>
                      <a:cubicBezTo>
                        <a:pt x="796" y="932"/>
                        <a:pt x="800" y="930"/>
                        <a:pt x="802" y="926"/>
                      </a:cubicBezTo>
                      <a:cubicBezTo>
                        <a:pt x="804" y="922"/>
                        <a:pt x="802" y="917"/>
                        <a:pt x="798" y="915"/>
                      </a:cubicBezTo>
                      <a:cubicBezTo>
                        <a:pt x="794" y="913"/>
                        <a:pt x="789" y="915"/>
                        <a:pt x="787" y="919"/>
                      </a:cubicBezTo>
                      <a:cubicBezTo>
                        <a:pt x="786" y="920"/>
                        <a:pt x="786" y="921"/>
                        <a:pt x="786" y="922"/>
                      </a:cubicBezTo>
                      <a:cubicBezTo>
                        <a:pt x="786" y="920"/>
                        <a:pt x="786" y="918"/>
                        <a:pt x="787" y="916"/>
                      </a:cubicBezTo>
                      <a:cubicBezTo>
                        <a:pt x="789" y="912"/>
                        <a:pt x="792" y="910"/>
                        <a:pt x="796" y="909"/>
                      </a:cubicBezTo>
                      <a:cubicBezTo>
                        <a:pt x="802" y="907"/>
                        <a:pt x="808" y="909"/>
                        <a:pt x="812" y="913"/>
                      </a:cubicBezTo>
                      <a:cubicBezTo>
                        <a:pt x="817" y="919"/>
                        <a:pt x="818" y="926"/>
                        <a:pt x="816" y="933"/>
                      </a:cubicBezTo>
                      <a:cubicBezTo>
                        <a:pt x="813" y="941"/>
                        <a:pt x="806" y="946"/>
                        <a:pt x="799" y="950"/>
                      </a:cubicBezTo>
                      <a:cubicBezTo>
                        <a:pt x="781" y="960"/>
                        <a:pt x="767" y="964"/>
                        <a:pt x="750" y="977"/>
                      </a:cubicBezTo>
                      <a:cubicBezTo>
                        <a:pt x="735" y="990"/>
                        <a:pt x="724" y="1006"/>
                        <a:pt x="720" y="1025"/>
                      </a:cubicBezTo>
                      <a:cubicBezTo>
                        <a:pt x="716" y="1044"/>
                        <a:pt x="721" y="1060"/>
                        <a:pt x="736" y="1071"/>
                      </a:cubicBezTo>
                      <a:cubicBezTo>
                        <a:pt x="750" y="1081"/>
                        <a:pt x="769" y="1083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76" y="1074"/>
                        <a:pt x="765" y="1071"/>
                        <a:pt x="760" y="1062"/>
                      </a:cubicBezTo>
                      <a:cubicBezTo>
                        <a:pt x="750" y="1048"/>
                        <a:pt x="754" y="1033"/>
                        <a:pt x="767" y="1023"/>
                      </a:cubicBezTo>
                      <a:cubicBezTo>
                        <a:pt x="792" y="1005"/>
                        <a:pt x="770" y="975"/>
                        <a:pt x="743" y="995"/>
                      </a:cubicBezTo>
                      <a:cubicBezTo>
                        <a:pt x="730" y="1005"/>
                        <a:pt x="726" y="1024"/>
                        <a:pt x="729" y="1037"/>
                      </a:cubicBezTo>
                      <a:cubicBezTo>
                        <a:pt x="733" y="1062"/>
                        <a:pt x="761" y="1085"/>
                        <a:pt x="784" y="1074"/>
                      </a:cubicBezTo>
                      <a:cubicBezTo>
                        <a:pt x="769" y="1082"/>
                        <a:pt x="751" y="1079"/>
                        <a:pt x="738" y="1069"/>
                      </a:cubicBezTo>
                      <a:cubicBezTo>
                        <a:pt x="724" y="1058"/>
                        <a:pt x="721" y="1043"/>
                        <a:pt x="724" y="1026"/>
                      </a:cubicBezTo>
                      <a:cubicBezTo>
                        <a:pt x="728" y="1008"/>
                        <a:pt x="739" y="993"/>
                        <a:pt x="753" y="981"/>
                      </a:cubicBezTo>
                      <a:close/>
                      <a:moveTo>
                        <a:pt x="895" y="1061"/>
                      </a:moveTo>
                      <a:cubicBezTo>
                        <a:pt x="922" y="1083"/>
                        <a:pt x="922" y="1112"/>
                        <a:pt x="931" y="1126"/>
                      </a:cubicBezTo>
                      <a:cubicBezTo>
                        <a:pt x="941" y="1141"/>
                        <a:pt x="959" y="1130"/>
                        <a:pt x="952" y="1111"/>
                      </a:cubicBezTo>
                      <a:cubicBezTo>
                        <a:pt x="945" y="1090"/>
                        <a:pt x="920" y="1071"/>
                        <a:pt x="895" y="1061"/>
                      </a:cubicBezTo>
                      <a:close/>
                      <a:moveTo>
                        <a:pt x="854" y="1050"/>
                      </a:moveTo>
                      <a:cubicBezTo>
                        <a:pt x="864" y="1037"/>
                        <a:pt x="868" y="1021"/>
                        <a:pt x="865" y="1007"/>
                      </a:cubicBezTo>
                      <a:cubicBezTo>
                        <a:pt x="863" y="994"/>
                        <a:pt x="854" y="981"/>
                        <a:pt x="841" y="980"/>
                      </a:cubicBezTo>
                      <a:cubicBezTo>
                        <a:pt x="841" y="974"/>
                        <a:pt x="850" y="970"/>
                        <a:pt x="857" y="973"/>
                      </a:cubicBezTo>
                      <a:cubicBezTo>
                        <a:pt x="865" y="976"/>
                        <a:pt x="873" y="987"/>
                        <a:pt x="870" y="999"/>
                      </a:cubicBezTo>
                      <a:cubicBezTo>
                        <a:pt x="881" y="1001"/>
                        <a:pt x="879" y="1033"/>
                        <a:pt x="854" y="1050"/>
                      </a:cubicBezTo>
                      <a:close/>
                      <a:moveTo>
                        <a:pt x="722" y="1092"/>
                      </a:moveTo>
                      <a:cubicBezTo>
                        <a:pt x="726" y="1103"/>
                        <a:pt x="736" y="1116"/>
                        <a:pt x="745" y="1121"/>
                      </a:cubicBezTo>
                      <a:cubicBezTo>
                        <a:pt x="755" y="1128"/>
                        <a:pt x="773" y="1132"/>
                        <a:pt x="784" y="1124"/>
                      </a:cubicBezTo>
                      <a:cubicBezTo>
                        <a:pt x="793" y="1135"/>
                        <a:pt x="805" y="1138"/>
                        <a:pt x="816" y="1140"/>
                      </a:cubicBezTo>
                      <a:cubicBezTo>
                        <a:pt x="832" y="1143"/>
                        <a:pt x="849" y="1149"/>
                        <a:pt x="851" y="1163"/>
                      </a:cubicBezTo>
                      <a:cubicBezTo>
                        <a:pt x="857" y="1147"/>
                        <a:pt x="844" y="1128"/>
                        <a:pt x="830" y="1121"/>
                      </a:cubicBezTo>
                      <a:cubicBezTo>
                        <a:pt x="812" y="1110"/>
                        <a:pt x="797" y="1114"/>
                        <a:pt x="774" y="1114"/>
                      </a:cubicBezTo>
                      <a:cubicBezTo>
                        <a:pt x="761" y="1115"/>
                        <a:pt x="734" y="1106"/>
                        <a:pt x="722" y="1092"/>
                      </a:cubicBezTo>
                      <a:close/>
                      <a:moveTo>
                        <a:pt x="844" y="1055"/>
                      </a:moveTo>
                      <a:cubicBezTo>
                        <a:pt x="855" y="1046"/>
                        <a:pt x="845" y="1026"/>
                        <a:pt x="835" y="1016"/>
                      </a:cubicBezTo>
                      <a:cubicBezTo>
                        <a:pt x="824" y="1005"/>
                        <a:pt x="808" y="996"/>
                        <a:pt x="807" y="978"/>
                      </a:cubicBezTo>
                      <a:cubicBezTo>
                        <a:pt x="807" y="969"/>
                        <a:pt x="812" y="959"/>
                        <a:pt x="820" y="955"/>
                      </a:cubicBezTo>
                      <a:cubicBezTo>
                        <a:pt x="826" y="953"/>
                        <a:pt x="831" y="954"/>
                        <a:pt x="835" y="959"/>
                      </a:cubicBezTo>
                      <a:cubicBezTo>
                        <a:pt x="831" y="957"/>
                        <a:pt x="823" y="960"/>
                        <a:pt x="821" y="966"/>
                      </a:cubicBezTo>
                      <a:cubicBezTo>
                        <a:pt x="819" y="972"/>
                        <a:pt x="822" y="979"/>
                        <a:pt x="828" y="983"/>
                      </a:cubicBezTo>
                      <a:cubicBezTo>
                        <a:pt x="839" y="992"/>
                        <a:pt x="851" y="997"/>
                        <a:pt x="858" y="1009"/>
                      </a:cubicBezTo>
                      <a:cubicBezTo>
                        <a:pt x="867" y="1024"/>
                        <a:pt x="863" y="1045"/>
                        <a:pt x="844" y="1055"/>
                      </a:cubicBezTo>
                      <a:close/>
                      <a:moveTo>
                        <a:pt x="981" y="1048"/>
                      </a:moveTo>
                      <a:cubicBezTo>
                        <a:pt x="996" y="1057"/>
                        <a:pt x="1021" y="1056"/>
                        <a:pt x="1035" y="1046"/>
                      </a:cubicBezTo>
                      <a:cubicBezTo>
                        <a:pt x="1049" y="1037"/>
                        <a:pt x="1044" y="1021"/>
                        <a:pt x="1026" y="1029"/>
                      </a:cubicBezTo>
                      <a:cubicBezTo>
                        <a:pt x="1013" y="1034"/>
                        <a:pt x="996" y="1051"/>
                        <a:pt x="981" y="1048"/>
                      </a:cubicBezTo>
                      <a:close/>
                      <a:moveTo>
                        <a:pt x="961" y="1035"/>
                      </a:moveTo>
                      <a:cubicBezTo>
                        <a:pt x="958" y="1033"/>
                        <a:pt x="955" y="1032"/>
                        <a:pt x="952" y="1033"/>
                      </a:cubicBezTo>
                      <a:cubicBezTo>
                        <a:pt x="948" y="1034"/>
                        <a:pt x="945" y="1037"/>
                        <a:pt x="944" y="1042"/>
                      </a:cubicBezTo>
                      <a:cubicBezTo>
                        <a:pt x="943" y="1048"/>
                        <a:pt x="947" y="1053"/>
                        <a:pt x="951" y="1054"/>
                      </a:cubicBezTo>
                      <a:cubicBezTo>
                        <a:pt x="959" y="1057"/>
                        <a:pt x="962" y="1050"/>
                        <a:pt x="967" y="1048"/>
                      </a:cubicBezTo>
                      <a:cubicBezTo>
                        <a:pt x="972" y="1046"/>
                        <a:pt x="979" y="1049"/>
                        <a:pt x="983" y="1055"/>
                      </a:cubicBezTo>
                      <a:cubicBezTo>
                        <a:pt x="988" y="1062"/>
                        <a:pt x="989" y="1071"/>
                        <a:pt x="984" y="1078"/>
                      </a:cubicBezTo>
                      <a:cubicBezTo>
                        <a:pt x="981" y="1082"/>
                        <a:pt x="975" y="1084"/>
                        <a:pt x="971" y="1081"/>
                      </a:cubicBezTo>
                      <a:cubicBezTo>
                        <a:pt x="976" y="1079"/>
                        <a:pt x="978" y="1072"/>
                        <a:pt x="972" y="1068"/>
                      </a:cubicBezTo>
                      <a:cubicBezTo>
                        <a:pt x="969" y="1066"/>
                        <a:pt x="961" y="1066"/>
                        <a:pt x="953" y="1065"/>
                      </a:cubicBezTo>
                      <a:cubicBezTo>
                        <a:pt x="944" y="1064"/>
                        <a:pt x="937" y="1062"/>
                        <a:pt x="931" y="1057"/>
                      </a:cubicBezTo>
                      <a:cubicBezTo>
                        <a:pt x="920" y="1047"/>
                        <a:pt x="922" y="1029"/>
                        <a:pt x="933" y="1021"/>
                      </a:cubicBezTo>
                      <a:cubicBezTo>
                        <a:pt x="940" y="1016"/>
                        <a:pt x="947" y="1016"/>
                        <a:pt x="954" y="1017"/>
                      </a:cubicBezTo>
                      <a:cubicBezTo>
                        <a:pt x="962" y="1018"/>
                        <a:pt x="981" y="1026"/>
                        <a:pt x="989" y="1021"/>
                      </a:cubicBezTo>
                      <a:cubicBezTo>
                        <a:pt x="996" y="1018"/>
                        <a:pt x="996" y="1012"/>
                        <a:pt x="993" y="1008"/>
                      </a:cubicBezTo>
                      <a:cubicBezTo>
                        <a:pt x="998" y="1006"/>
                        <a:pt x="1004" y="1012"/>
                        <a:pt x="1005" y="1019"/>
                      </a:cubicBezTo>
                      <a:cubicBezTo>
                        <a:pt x="1006" y="1031"/>
                        <a:pt x="994" y="1044"/>
                        <a:pt x="979" y="1043"/>
                      </a:cubicBezTo>
                      <a:cubicBezTo>
                        <a:pt x="973" y="1043"/>
                        <a:pt x="968" y="1039"/>
                        <a:pt x="961" y="1035"/>
                      </a:cubicBezTo>
                      <a:close/>
                      <a:moveTo>
                        <a:pt x="960" y="1036"/>
                      </a:moveTo>
                      <a:cubicBezTo>
                        <a:pt x="955" y="1034"/>
                        <a:pt x="949" y="1035"/>
                        <a:pt x="947" y="1039"/>
                      </a:cubicBezTo>
                      <a:cubicBezTo>
                        <a:pt x="943" y="1047"/>
                        <a:pt x="951" y="1054"/>
                        <a:pt x="958" y="1052"/>
                      </a:cubicBezTo>
                      <a:cubicBezTo>
                        <a:pt x="964" y="1049"/>
                        <a:pt x="965" y="1045"/>
                        <a:pt x="973" y="1045"/>
                      </a:cubicBezTo>
                      <a:cubicBezTo>
                        <a:pt x="965" y="1043"/>
                        <a:pt x="965" y="1039"/>
                        <a:pt x="960" y="1036"/>
                      </a:cubicBezTo>
                      <a:close/>
                      <a:moveTo>
                        <a:pt x="922" y="1031"/>
                      </a:moveTo>
                      <a:cubicBezTo>
                        <a:pt x="918" y="1038"/>
                        <a:pt x="921" y="1048"/>
                        <a:pt x="924" y="1053"/>
                      </a:cubicBezTo>
                      <a:cubicBezTo>
                        <a:pt x="919" y="1060"/>
                        <a:pt x="902" y="1053"/>
                        <a:pt x="904" y="1040"/>
                      </a:cubicBezTo>
                      <a:cubicBezTo>
                        <a:pt x="905" y="1032"/>
                        <a:pt x="915" y="1026"/>
                        <a:pt x="922" y="1031"/>
                      </a:cubicBezTo>
                      <a:close/>
                      <a:moveTo>
                        <a:pt x="788" y="1260"/>
                      </a:moveTo>
                      <a:cubicBezTo>
                        <a:pt x="790" y="1236"/>
                        <a:pt x="767" y="1226"/>
                        <a:pt x="755" y="1222"/>
                      </a:cubicBezTo>
                      <a:cubicBezTo>
                        <a:pt x="742" y="1219"/>
                        <a:pt x="725" y="1218"/>
                        <a:pt x="717" y="1205"/>
                      </a:cubicBezTo>
                      <a:cubicBezTo>
                        <a:pt x="712" y="1197"/>
                        <a:pt x="712" y="1188"/>
                        <a:pt x="717" y="1181"/>
                      </a:cubicBezTo>
                      <a:cubicBezTo>
                        <a:pt x="720" y="1177"/>
                        <a:pt x="725" y="1175"/>
                        <a:pt x="730" y="1177"/>
                      </a:cubicBezTo>
                      <a:cubicBezTo>
                        <a:pt x="726" y="1178"/>
                        <a:pt x="721" y="1183"/>
                        <a:pt x="722" y="1189"/>
                      </a:cubicBezTo>
                      <a:cubicBezTo>
                        <a:pt x="723" y="1195"/>
                        <a:pt x="729" y="1199"/>
                        <a:pt x="735" y="1199"/>
                      </a:cubicBezTo>
                      <a:cubicBezTo>
                        <a:pt x="751" y="1202"/>
                        <a:pt x="766" y="1206"/>
                        <a:pt x="777" y="1215"/>
                      </a:cubicBezTo>
                      <a:cubicBezTo>
                        <a:pt x="788" y="1224"/>
                        <a:pt x="796" y="1244"/>
                        <a:pt x="788" y="1260"/>
                      </a:cubicBezTo>
                      <a:close/>
                      <a:moveTo>
                        <a:pt x="558" y="1171"/>
                      </a:moveTo>
                      <a:cubicBezTo>
                        <a:pt x="555" y="1170"/>
                        <a:pt x="553" y="1169"/>
                        <a:pt x="552" y="1167"/>
                      </a:cubicBezTo>
                      <a:cubicBezTo>
                        <a:pt x="551" y="1164"/>
                        <a:pt x="551" y="1161"/>
                        <a:pt x="553" y="1158"/>
                      </a:cubicBezTo>
                      <a:cubicBezTo>
                        <a:pt x="556" y="1154"/>
                        <a:pt x="561" y="1154"/>
                        <a:pt x="564" y="1156"/>
                      </a:cubicBezTo>
                      <a:cubicBezTo>
                        <a:pt x="569" y="1159"/>
                        <a:pt x="567" y="1164"/>
                        <a:pt x="568" y="1167"/>
                      </a:cubicBezTo>
                      <a:cubicBezTo>
                        <a:pt x="569" y="1171"/>
                        <a:pt x="574" y="1174"/>
                        <a:pt x="580" y="1173"/>
                      </a:cubicBezTo>
                      <a:cubicBezTo>
                        <a:pt x="586" y="1173"/>
                        <a:pt x="591" y="1169"/>
                        <a:pt x="593" y="1162"/>
                      </a:cubicBezTo>
                      <a:cubicBezTo>
                        <a:pt x="593" y="1158"/>
                        <a:pt x="592" y="1154"/>
                        <a:pt x="588" y="1153"/>
                      </a:cubicBezTo>
                      <a:cubicBezTo>
                        <a:pt x="590" y="1157"/>
                        <a:pt x="587" y="1162"/>
                        <a:pt x="582" y="1161"/>
                      </a:cubicBezTo>
                      <a:cubicBezTo>
                        <a:pt x="579" y="1160"/>
                        <a:pt x="575" y="1156"/>
                        <a:pt x="570" y="1151"/>
                      </a:cubicBezTo>
                      <a:cubicBezTo>
                        <a:pt x="565" y="1147"/>
                        <a:pt x="560" y="1144"/>
                        <a:pt x="555" y="1144"/>
                      </a:cubicBezTo>
                      <a:cubicBezTo>
                        <a:pt x="544" y="1143"/>
                        <a:pt x="535" y="1152"/>
                        <a:pt x="536" y="1163"/>
                      </a:cubicBezTo>
                      <a:cubicBezTo>
                        <a:pt x="537" y="1169"/>
                        <a:pt x="540" y="1173"/>
                        <a:pt x="544" y="1176"/>
                      </a:cubicBezTo>
                      <a:cubicBezTo>
                        <a:pt x="549" y="1180"/>
                        <a:pt x="562" y="1186"/>
                        <a:pt x="564" y="1193"/>
                      </a:cubicBezTo>
                      <a:cubicBezTo>
                        <a:pt x="566" y="1199"/>
                        <a:pt x="562" y="1202"/>
                        <a:pt x="559" y="1202"/>
                      </a:cubicBezTo>
                      <a:cubicBezTo>
                        <a:pt x="560" y="1206"/>
                        <a:pt x="567" y="1206"/>
                        <a:pt x="571" y="1203"/>
                      </a:cubicBezTo>
                      <a:cubicBezTo>
                        <a:pt x="578" y="1198"/>
                        <a:pt x="579" y="1185"/>
                        <a:pt x="571" y="1177"/>
                      </a:cubicBezTo>
                      <a:cubicBezTo>
                        <a:pt x="568" y="1174"/>
                        <a:pt x="564" y="1172"/>
                        <a:pt x="558" y="1171"/>
                      </a:cubicBezTo>
                      <a:close/>
                      <a:moveTo>
                        <a:pt x="503" y="1024"/>
                      </a:moveTo>
                      <a:cubicBezTo>
                        <a:pt x="518" y="1033"/>
                        <a:pt x="530" y="1026"/>
                        <a:pt x="536" y="1026"/>
                      </a:cubicBezTo>
                      <a:cubicBezTo>
                        <a:pt x="543" y="1026"/>
                        <a:pt x="544" y="1034"/>
                        <a:pt x="536" y="1036"/>
                      </a:cubicBezTo>
                      <a:cubicBezTo>
                        <a:pt x="528" y="1038"/>
                        <a:pt x="512" y="1034"/>
                        <a:pt x="503" y="1024"/>
                      </a:cubicBezTo>
                      <a:close/>
                      <a:moveTo>
                        <a:pt x="567" y="1039"/>
                      </a:moveTo>
                      <a:cubicBezTo>
                        <a:pt x="566" y="1040"/>
                        <a:pt x="565" y="1041"/>
                        <a:pt x="563" y="1041"/>
                      </a:cubicBezTo>
                      <a:cubicBezTo>
                        <a:pt x="562" y="1041"/>
                        <a:pt x="560" y="1040"/>
                        <a:pt x="559" y="1037"/>
                      </a:cubicBezTo>
                      <a:cubicBezTo>
                        <a:pt x="558" y="1035"/>
                        <a:pt x="559" y="1033"/>
                        <a:pt x="561" y="1032"/>
                      </a:cubicBezTo>
                      <a:cubicBezTo>
                        <a:pt x="564" y="1030"/>
                        <a:pt x="566" y="1032"/>
                        <a:pt x="568" y="1033"/>
                      </a:cubicBezTo>
                      <a:cubicBezTo>
                        <a:pt x="570" y="1033"/>
                        <a:pt x="573" y="1031"/>
                        <a:pt x="574" y="1028"/>
                      </a:cubicBezTo>
                      <a:cubicBezTo>
                        <a:pt x="576" y="1025"/>
                        <a:pt x="575" y="1021"/>
                        <a:pt x="572" y="1018"/>
                      </a:cubicBezTo>
                      <a:cubicBezTo>
                        <a:pt x="570" y="1017"/>
                        <a:pt x="568" y="1016"/>
                        <a:pt x="566" y="1018"/>
                      </a:cubicBezTo>
                      <a:cubicBezTo>
                        <a:pt x="569" y="1018"/>
                        <a:pt x="570" y="1021"/>
                        <a:pt x="568" y="1024"/>
                      </a:cubicBezTo>
                      <a:cubicBezTo>
                        <a:pt x="567" y="1025"/>
                        <a:pt x="564" y="1026"/>
                        <a:pt x="560" y="1027"/>
                      </a:cubicBezTo>
                      <a:cubicBezTo>
                        <a:pt x="557" y="1028"/>
                        <a:pt x="554" y="1030"/>
                        <a:pt x="552" y="1033"/>
                      </a:cubicBezTo>
                      <a:cubicBezTo>
                        <a:pt x="548" y="1038"/>
                        <a:pt x="551" y="1045"/>
                        <a:pt x="557" y="1048"/>
                      </a:cubicBezTo>
                      <a:cubicBezTo>
                        <a:pt x="560" y="1049"/>
                        <a:pt x="563" y="1048"/>
                        <a:pt x="566" y="1047"/>
                      </a:cubicBezTo>
                      <a:cubicBezTo>
                        <a:pt x="569" y="1046"/>
                        <a:pt x="576" y="1041"/>
                        <a:pt x="580" y="1042"/>
                      </a:cubicBezTo>
                      <a:cubicBezTo>
                        <a:pt x="583" y="1043"/>
                        <a:pt x="584" y="1045"/>
                        <a:pt x="583" y="1047"/>
                      </a:cubicBezTo>
                      <a:cubicBezTo>
                        <a:pt x="586" y="1047"/>
                        <a:pt x="588" y="1044"/>
                        <a:pt x="587" y="1041"/>
                      </a:cubicBezTo>
                      <a:cubicBezTo>
                        <a:pt x="586" y="1036"/>
                        <a:pt x="580" y="1032"/>
                        <a:pt x="574" y="1034"/>
                      </a:cubicBezTo>
                      <a:cubicBezTo>
                        <a:pt x="571" y="1034"/>
                        <a:pt x="569" y="1036"/>
                        <a:pt x="567" y="1039"/>
                      </a:cubicBezTo>
                      <a:close/>
                      <a:moveTo>
                        <a:pt x="566" y="1038"/>
                      </a:moveTo>
                      <a:cubicBezTo>
                        <a:pt x="564" y="1040"/>
                        <a:pt x="562" y="1040"/>
                        <a:pt x="560" y="1038"/>
                      </a:cubicBezTo>
                      <a:cubicBezTo>
                        <a:pt x="558" y="1036"/>
                        <a:pt x="561" y="1032"/>
                        <a:pt x="564" y="1032"/>
                      </a:cubicBezTo>
                      <a:cubicBezTo>
                        <a:pt x="566" y="1032"/>
                        <a:pt x="567" y="1034"/>
                        <a:pt x="571" y="1033"/>
                      </a:cubicBezTo>
                      <a:cubicBezTo>
                        <a:pt x="568" y="1035"/>
                        <a:pt x="568" y="1037"/>
                        <a:pt x="566" y="1038"/>
                      </a:cubicBezTo>
                      <a:close/>
                      <a:moveTo>
                        <a:pt x="551" y="1045"/>
                      </a:moveTo>
                      <a:cubicBezTo>
                        <a:pt x="548" y="1042"/>
                        <a:pt x="548" y="1037"/>
                        <a:pt x="549" y="1035"/>
                      </a:cubicBezTo>
                      <a:cubicBezTo>
                        <a:pt x="546" y="1033"/>
                        <a:pt x="540" y="1037"/>
                        <a:pt x="542" y="1042"/>
                      </a:cubicBezTo>
                      <a:cubicBezTo>
                        <a:pt x="544" y="1046"/>
                        <a:pt x="548" y="1047"/>
                        <a:pt x="551" y="1045"/>
                      </a:cubicBezTo>
                      <a:close/>
                      <a:moveTo>
                        <a:pt x="541" y="1043"/>
                      </a:moveTo>
                      <a:cubicBezTo>
                        <a:pt x="540" y="1042"/>
                        <a:pt x="540" y="1041"/>
                        <a:pt x="541" y="1040"/>
                      </a:cubicBezTo>
                      <a:cubicBezTo>
                        <a:pt x="533" y="1042"/>
                        <a:pt x="524" y="1041"/>
                        <a:pt x="516" y="1038"/>
                      </a:cubicBezTo>
                      <a:cubicBezTo>
                        <a:pt x="503" y="1032"/>
                        <a:pt x="499" y="1018"/>
                        <a:pt x="480" y="1006"/>
                      </a:cubicBezTo>
                      <a:cubicBezTo>
                        <a:pt x="471" y="1001"/>
                        <a:pt x="463" y="999"/>
                        <a:pt x="457" y="998"/>
                      </a:cubicBezTo>
                      <a:cubicBezTo>
                        <a:pt x="441" y="996"/>
                        <a:pt x="424" y="1002"/>
                        <a:pt x="408" y="995"/>
                      </a:cubicBezTo>
                      <a:cubicBezTo>
                        <a:pt x="415" y="996"/>
                        <a:pt x="422" y="990"/>
                        <a:pt x="417" y="981"/>
                      </a:cubicBezTo>
                      <a:cubicBezTo>
                        <a:pt x="413" y="975"/>
                        <a:pt x="400" y="971"/>
                        <a:pt x="405" y="954"/>
                      </a:cubicBezTo>
                      <a:cubicBezTo>
                        <a:pt x="399" y="961"/>
                        <a:pt x="394" y="969"/>
                        <a:pt x="394" y="977"/>
                      </a:cubicBezTo>
                      <a:cubicBezTo>
                        <a:pt x="394" y="983"/>
                        <a:pt x="397" y="988"/>
                        <a:pt x="400" y="991"/>
                      </a:cubicBezTo>
                      <a:cubicBezTo>
                        <a:pt x="417" y="1009"/>
                        <a:pt x="449" y="994"/>
                        <a:pt x="466" y="1003"/>
                      </a:cubicBezTo>
                      <a:cubicBezTo>
                        <a:pt x="465" y="1003"/>
                        <a:pt x="464" y="1003"/>
                        <a:pt x="463" y="1002"/>
                      </a:cubicBezTo>
                      <a:cubicBezTo>
                        <a:pt x="445" y="996"/>
                        <a:pt x="425" y="1009"/>
                        <a:pt x="421" y="1027"/>
                      </a:cubicBezTo>
                      <a:cubicBezTo>
                        <a:pt x="419" y="1037"/>
                        <a:pt x="421" y="1047"/>
                        <a:pt x="428" y="1055"/>
                      </a:cubicBezTo>
                      <a:cubicBezTo>
                        <a:pt x="436" y="1064"/>
                        <a:pt x="447" y="1069"/>
                        <a:pt x="459" y="1066"/>
                      </a:cubicBezTo>
                      <a:cubicBezTo>
                        <a:pt x="471" y="1064"/>
                        <a:pt x="480" y="1056"/>
                        <a:pt x="481" y="1044"/>
                      </a:cubicBezTo>
                      <a:cubicBezTo>
                        <a:pt x="481" y="1036"/>
                        <a:pt x="477" y="1029"/>
                        <a:pt x="470" y="1026"/>
                      </a:cubicBezTo>
                      <a:cubicBezTo>
                        <a:pt x="461" y="1022"/>
                        <a:pt x="452" y="1026"/>
                        <a:pt x="448" y="1032"/>
                      </a:cubicBezTo>
                      <a:cubicBezTo>
                        <a:pt x="443" y="1040"/>
                        <a:pt x="446" y="1050"/>
                        <a:pt x="455" y="1053"/>
                      </a:cubicBezTo>
                      <a:cubicBezTo>
                        <a:pt x="445" y="1048"/>
                        <a:pt x="445" y="1039"/>
                        <a:pt x="450" y="1032"/>
                      </a:cubicBezTo>
                      <a:cubicBezTo>
                        <a:pt x="454" y="1027"/>
                        <a:pt x="461" y="1025"/>
                        <a:pt x="469" y="1028"/>
                      </a:cubicBezTo>
                      <a:cubicBezTo>
                        <a:pt x="475" y="1031"/>
                        <a:pt x="478" y="1037"/>
                        <a:pt x="478" y="1043"/>
                      </a:cubicBezTo>
                      <a:cubicBezTo>
                        <a:pt x="477" y="1054"/>
                        <a:pt x="468" y="1061"/>
                        <a:pt x="458" y="1063"/>
                      </a:cubicBezTo>
                      <a:cubicBezTo>
                        <a:pt x="448" y="1065"/>
                        <a:pt x="438" y="1061"/>
                        <a:pt x="431" y="1053"/>
                      </a:cubicBezTo>
                      <a:cubicBezTo>
                        <a:pt x="424" y="1045"/>
                        <a:pt x="422" y="1035"/>
                        <a:pt x="425" y="1026"/>
                      </a:cubicBezTo>
                      <a:cubicBezTo>
                        <a:pt x="429" y="1010"/>
                        <a:pt x="446" y="999"/>
                        <a:pt x="463" y="1004"/>
                      </a:cubicBezTo>
                      <a:cubicBezTo>
                        <a:pt x="476" y="1009"/>
                        <a:pt x="483" y="1018"/>
                        <a:pt x="486" y="1031"/>
                      </a:cubicBezTo>
                      <a:cubicBezTo>
                        <a:pt x="490" y="1053"/>
                        <a:pt x="481" y="1078"/>
                        <a:pt x="467" y="1087"/>
                      </a:cubicBezTo>
                      <a:cubicBezTo>
                        <a:pt x="459" y="1093"/>
                        <a:pt x="447" y="1093"/>
                        <a:pt x="443" y="1083"/>
                      </a:cubicBezTo>
                      <a:cubicBezTo>
                        <a:pt x="440" y="1078"/>
                        <a:pt x="442" y="1073"/>
                        <a:pt x="449" y="1069"/>
                      </a:cubicBezTo>
                      <a:cubicBezTo>
                        <a:pt x="439" y="1066"/>
                        <a:pt x="429" y="1079"/>
                        <a:pt x="433" y="1092"/>
                      </a:cubicBezTo>
                      <a:cubicBezTo>
                        <a:pt x="436" y="1104"/>
                        <a:pt x="446" y="1110"/>
                        <a:pt x="455" y="1111"/>
                      </a:cubicBezTo>
                      <a:cubicBezTo>
                        <a:pt x="468" y="1112"/>
                        <a:pt x="483" y="1103"/>
                        <a:pt x="490" y="1088"/>
                      </a:cubicBezTo>
                      <a:cubicBezTo>
                        <a:pt x="496" y="1071"/>
                        <a:pt x="497" y="1052"/>
                        <a:pt x="491" y="1035"/>
                      </a:cubicBezTo>
                      <a:cubicBezTo>
                        <a:pt x="492" y="1037"/>
                        <a:pt x="493" y="1039"/>
                        <a:pt x="493" y="1042"/>
                      </a:cubicBezTo>
                      <a:cubicBezTo>
                        <a:pt x="503" y="1070"/>
                        <a:pt x="497" y="1099"/>
                        <a:pt x="475" y="1121"/>
                      </a:cubicBezTo>
                      <a:cubicBezTo>
                        <a:pt x="458" y="1136"/>
                        <a:pt x="438" y="1141"/>
                        <a:pt x="416" y="1134"/>
                      </a:cubicBezTo>
                      <a:cubicBezTo>
                        <a:pt x="403" y="1128"/>
                        <a:pt x="393" y="1121"/>
                        <a:pt x="384" y="1110"/>
                      </a:cubicBezTo>
                      <a:cubicBezTo>
                        <a:pt x="376" y="1100"/>
                        <a:pt x="370" y="1087"/>
                        <a:pt x="367" y="1073"/>
                      </a:cubicBezTo>
                      <a:cubicBezTo>
                        <a:pt x="366" y="1067"/>
                        <a:pt x="366" y="1061"/>
                        <a:pt x="368" y="1054"/>
                      </a:cubicBezTo>
                      <a:cubicBezTo>
                        <a:pt x="370" y="1042"/>
                        <a:pt x="377" y="1031"/>
                        <a:pt x="388" y="1025"/>
                      </a:cubicBezTo>
                      <a:cubicBezTo>
                        <a:pt x="397" y="1020"/>
                        <a:pt x="405" y="1020"/>
                        <a:pt x="415" y="1024"/>
                      </a:cubicBezTo>
                      <a:cubicBezTo>
                        <a:pt x="413" y="1011"/>
                        <a:pt x="387" y="1002"/>
                        <a:pt x="377" y="1023"/>
                      </a:cubicBezTo>
                      <a:cubicBezTo>
                        <a:pt x="363" y="1023"/>
                        <a:pt x="361" y="1046"/>
                        <a:pt x="363" y="1061"/>
                      </a:cubicBezTo>
                      <a:cubicBezTo>
                        <a:pt x="359" y="1042"/>
                        <a:pt x="364" y="1014"/>
                        <a:pt x="368" y="1001"/>
                      </a:cubicBezTo>
                      <a:cubicBezTo>
                        <a:pt x="367" y="1002"/>
                        <a:pt x="366" y="1001"/>
                        <a:pt x="366" y="1001"/>
                      </a:cubicBezTo>
                      <a:cubicBezTo>
                        <a:pt x="364" y="1006"/>
                        <a:pt x="362" y="1013"/>
                        <a:pt x="360" y="1020"/>
                      </a:cubicBezTo>
                      <a:cubicBezTo>
                        <a:pt x="358" y="1010"/>
                        <a:pt x="351" y="1001"/>
                        <a:pt x="340" y="998"/>
                      </a:cubicBezTo>
                      <a:cubicBezTo>
                        <a:pt x="321" y="992"/>
                        <a:pt x="297" y="1003"/>
                        <a:pt x="275" y="991"/>
                      </a:cubicBezTo>
                      <a:cubicBezTo>
                        <a:pt x="290" y="1008"/>
                        <a:pt x="315" y="1008"/>
                        <a:pt x="328" y="1011"/>
                      </a:cubicBezTo>
                      <a:cubicBezTo>
                        <a:pt x="355" y="1018"/>
                        <a:pt x="356" y="1031"/>
                        <a:pt x="359" y="1051"/>
                      </a:cubicBezTo>
                      <a:cubicBezTo>
                        <a:pt x="357" y="1048"/>
                        <a:pt x="356" y="1045"/>
                        <a:pt x="354" y="1042"/>
                      </a:cubicBezTo>
                      <a:cubicBezTo>
                        <a:pt x="342" y="1024"/>
                        <a:pt x="321" y="1013"/>
                        <a:pt x="301" y="1016"/>
                      </a:cubicBezTo>
                      <a:cubicBezTo>
                        <a:pt x="284" y="1019"/>
                        <a:pt x="271" y="1029"/>
                        <a:pt x="265" y="1045"/>
                      </a:cubicBezTo>
                      <a:cubicBezTo>
                        <a:pt x="258" y="1066"/>
                        <a:pt x="265" y="1087"/>
                        <a:pt x="282" y="1101"/>
                      </a:cubicBezTo>
                      <a:cubicBezTo>
                        <a:pt x="289" y="1106"/>
                        <a:pt x="298" y="1109"/>
                        <a:pt x="307" y="1108"/>
                      </a:cubicBezTo>
                      <a:cubicBezTo>
                        <a:pt x="324" y="1107"/>
                        <a:pt x="333" y="1095"/>
                        <a:pt x="335" y="1080"/>
                      </a:cubicBezTo>
                      <a:cubicBezTo>
                        <a:pt x="325" y="1093"/>
                        <a:pt x="314" y="1085"/>
                        <a:pt x="307" y="1086"/>
                      </a:cubicBezTo>
                      <a:cubicBezTo>
                        <a:pt x="293" y="1088"/>
                        <a:pt x="298" y="1107"/>
                        <a:pt x="313" y="1105"/>
                      </a:cubicBezTo>
                      <a:cubicBezTo>
                        <a:pt x="315" y="1105"/>
                        <a:pt x="316" y="1105"/>
                        <a:pt x="318" y="1105"/>
                      </a:cubicBezTo>
                      <a:cubicBezTo>
                        <a:pt x="307" y="1110"/>
                        <a:pt x="293" y="1107"/>
                        <a:pt x="283" y="1099"/>
                      </a:cubicBezTo>
                      <a:cubicBezTo>
                        <a:pt x="267" y="1086"/>
                        <a:pt x="261" y="1066"/>
                        <a:pt x="268" y="1046"/>
                      </a:cubicBezTo>
                      <a:cubicBezTo>
                        <a:pt x="273" y="1032"/>
                        <a:pt x="286" y="1022"/>
                        <a:pt x="301" y="1020"/>
                      </a:cubicBezTo>
                      <a:cubicBezTo>
                        <a:pt x="319" y="1018"/>
                        <a:pt x="338" y="1028"/>
                        <a:pt x="349" y="1044"/>
                      </a:cubicBezTo>
                      <a:cubicBezTo>
                        <a:pt x="353" y="1050"/>
                        <a:pt x="355" y="1057"/>
                        <a:pt x="357" y="1064"/>
                      </a:cubicBezTo>
                      <a:cubicBezTo>
                        <a:pt x="356" y="1060"/>
                        <a:pt x="353" y="1056"/>
                        <a:pt x="350" y="1052"/>
                      </a:cubicBezTo>
                      <a:cubicBezTo>
                        <a:pt x="342" y="1043"/>
                        <a:pt x="327" y="1038"/>
                        <a:pt x="316" y="1047"/>
                      </a:cubicBezTo>
                      <a:cubicBezTo>
                        <a:pt x="312" y="1050"/>
                        <a:pt x="310" y="1057"/>
                        <a:pt x="312" y="1062"/>
                      </a:cubicBezTo>
                      <a:cubicBezTo>
                        <a:pt x="313" y="1067"/>
                        <a:pt x="316" y="1070"/>
                        <a:pt x="320" y="1072"/>
                      </a:cubicBezTo>
                      <a:cubicBezTo>
                        <a:pt x="324" y="1073"/>
                        <a:pt x="329" y="1073"/>
                        <a:pt x="333" y="1071"/>
                      </a:cubicBezTo>
                      <a:cubicBezTo>
                        <a:pt x="338" y="1067"/>
                        <a:pt x="340" y="1061"/>
                        <a:pt x="337" y="1055"/>
                      </a:cubicBezTo>
                      <a:cubicBezTo>
                        <a:pt x="336" y="1052"/>
                        <a:pt x="332" y="1050"/>
                        <a:pt x="328" y="1051"/>
                      </a:cubicBezTo>
                      <a:cubicBezTo>
                        <a:pt x="326" y="1052"/>
                        <a:pt x="324" y="1054"/>
                        <a:pt x="325" y="1056"/>
                      </a:cubicBezTo>
                      <a:cubicBezTo>
                        <a:pt x="326" y="1055"/>
                        <a:pt x="328" y="1054"/>
                        <a:pt x="329" y="1054"/>
                      </a:cubicBezTo>
                      <a:cubicBezTo>
                        <a:pt x="333" y="1054"/>
                        <a:pt x="334" y="1058"/>
                        <a:pt x="333" y="1061"/>
                      </a:cubicBezTo>
                      <a:cubicBezTo>
                        <a:pt x="332" y="1062"/>
                        <a:pt x="331" y="1064"/>
                        <a:pt x="328" y="1064"/>
                      </a:cubicBezTo>
                      <a:cubicBezTo>
                        <a:pt x="324" y="1065"/>
                        <a:pt x="322" y="1063"/>
                        <a:pt x="320" y="1060"/>
                      </a:cubicBezTo>
                      <a:cubicBezTo>
                        <a:pt x="319" y="1057"/>
                        <a:pt x="320" y="1053"/>
                        <a:pt x="323" y="1050"/>
                      </a:cubicBezTo>
                      <a:cubicBezTo>
                        <a:pt x="331" y="1044"/>
                        <a:pt x="345" y="1050"/>
                        <a:pt x="351" y="1057"/>
                      </a:cubicBezTo>
                      <a:cubicBezTo>
                        <a:pt x="359" y="1066"/>
                        <a:pt x="362" y="1079"/>
                        <a:pt x="366" y="1089"/>
                      </a:cubicBezTo>
                      <a:cubicBezTo>
                        <a:pt x="370" y="1101"/>
                        <a:pt x="377" y="1113"/>
                        <a:pt x="391" y="1122"/>
                      </a:cubicBezTo>
                      <a:cubicBezTo>
                        <a:pt x="388" y="1121"/>
                        <a:pt x="385" y="1120"/>
                        <a:pt x="382" y="1118"/>
                      </a:cubicBezTo>
                      <a:cubicBezTo>
                        <a:pt x="360" y="1111"/>
                        <a:pt x="340" y="1116"/>
                        <a:pt x="325" y="1133"/>
                      </a:cubicBezTo>
                      <a:cubicBezTo>
                        <a:pt x="312" y="1149"/>
                        <a:pt x="309" y="1171"/>
                        <a:pt x="318" y="1190"/>
                      </a:cubicBezTo>
                      <a:cubicBezTo>
                        <a:pt x="326" y="1207"/>
                        <a:pt x="344" y="1221"/>
                        <a:pt x="364" y="1220"/>
                      </a:cubicBezTo>
                      <a:cubicBezTo>
                        <a:pt x="382" y="1219"/>
                        <a:pt x="397" y="1209"/>
                        <a:pt x="401" y="1193"/>
                      </a:cubicBezTo>
                      <a:cubicBezTo>
                        <a:pt x="404" y="1184"/>
                        <a:pt x="403" y="1174"/>
                        <a:pt x="398" y="1166"/>
                      </a:cubicBezTo>
                      <a:cubicBezTo>
                        <a:pt x="395" y="1161"/>
                        <a:pt x="391" y="1157"/>
                        <a:pt x="386" y="1155"/>
                      </a:cubicBezTo>
                      <a:cubicBezTo>
                        <a:pt x="376" y="1150"/>
                        <a:pt x="365" y="1154"/>
                        <a:pt x="360" y="1162"/>
                      </a:cubicBezTo>
                      <a:cubicBezTo>
                        <a:pt x="354" y="1171"/>
                        <a:pt x="356" y="1183"/>
                        <a:pt x="365" y="1190"/>
                      </a:cubicBezTo>
                      <a:cubicBezTo>
                        <a:pt x="375" y="1196"/>
                        <a:pt x="387" y="1193"/>
                        <a:pt x="393" y="1184"/>
                      </a:cubicBezTo>
                      <a:cubicBezTo>
                        <a:pt x="399" y="1176"/>
                        <a:pt x="398" y="1166"/>
                        <a:pt x="391" y="1159"/>
                      </a:cubicBezTo>
                      <a:cubicBezTo>
                        <a:pt x="401" y="1168"/>
                        <a:pt x="404" y="1181"/>
                        <a:pt x="400" y="1194"/>
                      </a:cubicBezTo>
                      <a:cubicBezTo>
                        <a:pt x="395" y="1208"/>
                        <a:pt x="381" y="1217"/>
                        <a:pt x="364" y="1218"/>
                      </a:cubicBezTo>
                      <a:cubicBezTo>
                        <a:pt x="346" y="1218"/>
                        <a:pt x="329" y="1205"/>
                        <a:pt x="321" y="1189"/>
                      </a:cubicBezTo>
                      <a:cubicBezTo>
                        <a:pt x="313" y="1171"/>
                        <a:pt x="316" y="1151"/>
                        <a:pt x="328" y="1136"/>
                      </a:cubicBezTo>
                      <a:cubicBezTo>
                        <a:pt x="342" y="1121"/>
                        <a:pt x="360" y="1117"/>
                        <a:pt x="379" y="1123"/>
                      </a:cubicBezTo>
                      <a:cubicBezTo>
                        <a:pt x="392" y="1128"/>
                        <a:pt x="403" y="1137"/>
                        <a:pt x="419" y="1141"/>
                      </a:cubicBezTo>
                      <a:cubicBezTo>
                        <a:pt x="440" y="1145"/>
                        <a:pt x="461" y="1140"/>
                        <a:pt x="478" y="1124"/>
                      </a:cubicBezTo>
                      <a:cubicBezTo>
                        <a:pt x="502" y="1102"/>
                        <a:pt x="510" y="1070"/>
                        <a:pt x="499" y="1039"/>
                      </a:cubicBezTo>
                      <a:cubicBezTo>
                        <a:pt x="494" y="1026"/>
                        <a:pt x="487" y="1015"/>
                        <a:pt x="477" y="1007"/>
                      </a:cubicBezTo>
                      <a:cubicBezTo>
                        <a:pt x="488" y="1013"/>
                        <a:pt x="497" y="1023"/>
                        <a:pt x="503" y="1035"/>
                      </a:cubicBezTo>
                      <a:cubicBezTo>
                        <a:pt x="512" y="1051"/>
                        <a:pt x="516" y="1072"/>
                        <a:pt x="515" y="1090"/>
                      </a:cubicBezTo>
                      <a:cubicBezTo>
                        <a:pt x="515" y="1098"/>
                        <a:pt x="516" y="1104"/>
                        <a:pt x="518" y="1111"/>
                      </a:cubicBezTo>
                      <a:cubicBezTo>
                        <a:pt x="518" y="1113"/>
                        <a:pt x="519" y="1115"/>
                        <a:pt x="520" y="1117"/>
                      </a:cubicBezTo>
                      <a:cubicBezTo>
                        <a:pt x="521" y="1120"/>
                        <a:pt x="522" y="1123"/>
                        <a:pt x="524" y="1126"/>
                      </a:cubicBezTo>
                      <a:cubicBezTo>
                        <a:pt x="524" y="1127"/>
                        <a:pt x="530" y="1136"/>
                        <a:pt x="532" y="1135"/>
                      </a:cubicBezTo>
                      <a:cubicBezTo>
                        <a:pt x="532" y="1134"/>
                        <a:pt x="529" y="1129"/>
                        <a:pt x="529" y="1128"/>
                      </a:cubicBezTo>
                      <a:cubicBezTo>
                        <a:pt x="526" y="1124"/>
                        <a:pt x="525" y="1120"/>
                        <a:pt x="523" y="1115"/>
                      </a:cubicBezTo>
                      <a:cubicBezTo>
                        <a:pt x="523" y="1114"/>
                        <a:pt x="522" y="1112"/>
                        <a:pt x="521" y="1110"/>
                      </a:cubicBezTo>
                      <a:cubicBezTo>
                        <a:pt x="520" y="1103"/>
                        <a:pt x="519" y="1097"/>
                        <a:pt x="518" y="1090"/>
                      </a:cubicBezTo>
                      <a:cubicBezTo>
                        <a:pt x="518" y="1090"/>
                        <a:pt x="518" y="1089"/>
                        <a:pt x="519" y="1087"/>
                      </a:cubicBezTo>
                      <a:cubicBezTo>
                        <a:pt x="519" y="1090"/>
                        <a:pt x="520" y="1092"/>
                        <a:pt x="520" y="1094"/>
                      </a:cubicBezTo>
                      <a:cubicBezTo>
                        <a:pt x="522" y="1100"/>
                        <a:pt x="525" y="1105"/>
                        <a:pt x="529" y="1109"/>
                      </a:cubicBezTo>
                      <a:cubicBezTo>
                        <a:pt x="540" y="1122"/>
                        <a:pt x="556" y="1120"/>
                        <a:pt x="568" y="1111"/>
                      </a:cubicBezTo>
                      <a:cubicBezTo>
                        <a:pt x="577" y="1103"/>
                        <a:pt x="584" y="1091"/>
                        <a:pt x="582" y="1078"/>
                      </a:cubicBezTo>
                      <a:cubicBezTo>
                        <a:pt x="581" y="1067"/>
                        <a:pt x="573" y="1060"/>
                        <a:pt x="562" y="1058"/>
                      </a:cubicBezTo>
                      <a:cubicBezTo>
                        <a:pt x="554" y="1057"/>
                        <a:pt x="544" y="1060"/>
                        <a:pt x="541" y="1069"/>
                      </a:cubicBezTo>
                      <a:cubicBezTo>
                        <a:pt x="539" y="1073"/>
                        <a:pt x="539" y="1078"/>
                        <a:pt x="542" y="1082"/>
                      </a:cubicBezTo>
                      <a:cubicBezTo>
                        <a:pt x="544" y="1085"/>
                        <a:pt x="546" y="1086"/>
                        <a:pt x="549" y="1087"/>
                      </a:cubicBezTo>
                      <a:cubicBezTo>
                        <a:pt x="553" y="1087"/>
                        <a:pt x="556" y="1086"/>
                        <a:pt x="558" y="1083"/>
                      </a:cubicBezTo>
                      <a:cubicBezTo>
                        <a:pt x="561" y="1080"/>
                        <a:pt x="562" y="1077"/>
                        <a:pt x="561" y="1073"/>
                      </a:cubicBezTo>
                      <a:cubicBezTo>
                        <a:pt x="559" y="1070"/>
                        <a:pt x="555" y="1067"/>
                        <a:pt x="551" y="1068"/>
                      </a:cubicBezTo>
                      <a:cubicBezTo>
                        <a:pt x="547" y="1069"/>
                        <a:pt x="544" y="1073"/>
                        <a:pt x="545" y="1078"/>
                      </a:cubicBezTo>
                      <a:cubicBezTo>
                        <a:pt x="546" y="1083"/>
                        <a:pt x="550" y="1086"/>
                        <a:pt x="554" y="1085"/>
                      </a:cubicBezTo>
                      <a:cubicBezTo>
                        <a:pt x="556" y="1084"/>
                        <a:pt x="558" y="1083"/>
                        <a:pt x="559" y="1082"/>
                      </a:cubicBezTo>
                      <a:cubicBezTo>
                        <a:pt x="558" y="1083"/>
                        <a:pt x="558" y="1083"/>
                        <a:pt x="558" y="1083"/>
                      </a:cubicBezTo>
                      <a:cubicBezTo>
                        <a:pt x="556" y="1085"/>
                        <a:pt x="553" y="1087"/>
                        <a:pt x="549" y="1086"/>
                      </a:cubicBezTo>
                      <a:cubicBezTo>
                        <a:pt x="546" y="1086"/>
                        <a:pt x="544" y="1084"/>
                        <a:pt x="543" y="1082"/>
                      </a:cubicBezTo>
                      <a:cubicBezTo>
                        <a:pt x="540" y="1078"/>
                        <a:pt x="540" y="1073"/>
                        <a:pt x="542" y="1069"/>
                      </a:cubicBezTo>
                      <a:cubicBezTo>
                        <a:pt x="545" y="1062"/>
                        <a:pt x="555" y="1059"/>
                        <a:pt x="562" y="1060"/>
                      </a:cubicBezTo>
                      <a:cubicBezTo>
                        <a:pt x="572" y="1061"/>
                        <a:pt x="579" y="1068"/>
                        <a:pt x="581" y="1078"/>
                      </a:cubicBezTo>
                      <a:cubicBezTo>
                        <a:pt x="582" y="1090"/>
                        <a:pt x="575" y="1102"/>
                        <a:pt x="565" y="1109"/>
                      </a:cubicBezTo>
                      <a:cubicBezTo>
                        <a:pt x="555" y="1117"/>
                        <a:pt x="541" y="1119"/>
                        <a:pt x="531" y="1107"/>
                      </a:cubicBezTo>
                      <a:cubicBezTo>
                        <a:pt x="528" y="1103"/>
                        <a:pt x="526" y="1098"/>
                        <a:pt x="524" y="1093"/>
                      </a:cubicBezTo>
                      <a:cubicBezTo>
                        <a:pt x="523" y="1089"/>
                        <a:pt x="522" y="1086"/>
                        <a:pt x="521" y="1082"/>
                      </a:cubicBezTo>
                      <a:cubicBezTo>
                        <a:pt x="520" y="1074"/>
                        <a:pt x="518" y="1063"/>
                        <a:pt x="516" y="1054"/>
                      </a:cubicBezTo>
                      <a:cubicBezTo>
                        <a:pt x="514" y="1048"/>
                        <a:pt x="512" y="1042"/>
                        <a:pt x="509" y="1036"/>
                      </a:cubicBezTo>
                      <a:cubicBezTo>
                        <a:pt x="511" y="1038"/>
                        <a:pt x="514" y="1040"/>
                        <a:pt x="517" y="1041"/>
                      </a:cubicBezTo>
                      <a:cubicBezTo>
                        <a:pt x="525" y="1044"/>
                        <a:pt x="534" y="1044"/>
                        <a:pt x="541" y="1043"/>
                      </a:cubicBezTo>
                      <a:close/>
                      <a:moveTo>
                        <a:pt x="558" y="1169"/>
                      </a:moveTo>
                      <a:cubicBezTo>
                        <a:pt x="554" y="1168"/>
                        <a:pt x="552" y="1165"/>
                        <a:pt x="553" y="1161"/>
                      </a:cubicBezTo>
                      <a:cubicBezTo>
                        <a:pt x="555" y="1155"/>
                        <a:pt x="564" y="1156"/>
                        <a:pt x="565" y="1161"/>
                      </a:cubicBezTo>
                      <a:cubicBezTo>
                        <a:pt x="567" y="1165"/>
                        <a:pt x="565" y="1168"/>
                        <a:pt x="569" y="1172"/>
                      </a:cubicBezTo>
                      <a:cubicBezTo>
                        <a:pt x="564" y="1169"/>
                        <a:pt x="562" y="1171"/>
                        <a:pt x="558" y="1169"/>
                      </a:cubicBezTo>
                      <a:close/>
                      <a:moveTo>
                        <a:pt x="514" y="1096"/>
                      </a:moveTo>
                      <a:cubicBezTo>
                        <a:pt x="514" y="1109"/>
                        <a:pt x="503" y="1122"/>
                        <a:pt x="494" y="1125"/>
                      </a:cubicBezTo>
                      <a:cubicBezTo>
                        <a:pt x="486" y="1127"/>
                        <a:pt x="478" y="1129"/>
                        <a:pt x="473" y="1135"/>
                      </a:cubicBezTo>
                      <a:cubicBezTo>
                        <a:pt x="469" y="1140"/>
                        <a:pt x="467" y="1149"/>
                        <a:pt x="473" y="1152"/>
                      </a:cubicBezTo>
                      <a:cubicBezTo>
                        <a:pt x="471" y="1147"/>
                        <a:pt x="475" y="1143"/>
                        <a:pt x="480" y="1140"/>
                      </a:cubicBezTo>
                      <a:cubicBezTo>
                        <a:pt x="484" y="1138"/>
                        <a:pt x="488" y="1135"/>
                        <a:pt x="489" y="1130"/>
                      </a:cubicBezTo>
                      <a:cubicBezTo>
                        <a:pt x="499" y="1134"/>
                        <a:pt x="506" y="1128"/>
                        <a:pt x="510" y="1122"/>
                      </a:cubicBezTo>
                      <a:cubicBezTo>
                        <a:pt x="513" y="1115"/>
                        <a:pt x="516" y="1105"/>
                        <a:pt x="514" y="1096"/>
                      </a:cubicBezTo>
                      <a:close/>
                      <a:moveTo>
                        <a:pt x="622" y="1138"/>
                      </a:moveTo>
                      <a:cubicBezTo>
                        <a:pt x="642" y="1135"/>
                        <a:pt x="652" y="1152"/>
                        <a:pt x="658" y="1158"/>
                      </a:cubicBezTo>
                      <a:cubicBezTo>
                        <a:pt x="668" y="1166"/>
                        <a:pt x="675" y="1157"/>
                        <a:pt x="667" y="1147"/>
                      </a:cubicBezTo>
                      <a:cubicBezTo>
                        <a:pt x="660" y="1138"/>
                        <a:pt x="640" y="1131"/>
                        <a:pt x="622" y="1138"/>
                      </a:cubicBezTo>
                      <a:close/>
                      <a:moveTo>
                        <a:pt x="536" y="1152"/>
                      </a:moveTo>
                      <a:cubicBezTo>
                        <a:pt x="538" y="1146"/>
                        <a:pt x="545" y="1142"/>
                        <a:pt x="549" y="1142"/>
                      </a:cubicBezTo>
                      <a:cubicBezTo>
                        <a:pt x="550" y="1135"/>
                        <a:pt x="538" y="1129"/>
                        <a:pt x="532" y="1137"/>
                      </a:cubicBezTo>
                      <a:cubicBezTo>
                        <a:pt x="528" y="1142"/>
                        <a:pt x="530" y="1150"/>
                        <a:pt x="536" y="1152"/>
                      </a:cubicBezTo>
                      <a:close/>
                      <a:moveTo>
                        <a:pt x="516" y="1108"/>
                      </a:moveTo>
                      <a:cubicBezTo>
                        <a:pt x="515" y="1133"/>
                        <a:pt x="491" y="1144"/>
                        <a:pt x="486" y="1150"/>
                      </a:cubicBezTo>
                      <a:cubicBezTo>
                        <a:pt x="475" y="1162"/>
                        <a:pt x="489" y="1174"/>
                        <a:pt x="501" y="1161"/>
                      </a:cubicBezTo>
                      <a:cubicBezTo>
                        <a:pt x="509" y="1154"/>
                        <a:pt x="521" y="1134"/>
                        <a:pt x="516" y="1108"/>
                      </a:cubicBezTo>
                      <a:close/>
                      <a:moveTo>
                        <a:pt x="585" y="1101"/>
                      </a:moveTo>
                      <a:cubicBezTo>
                        <a:pt x="584" y="1090"/>
                        <a:pt x="585" y="1079"/>
                        <a:pt x="591" y="1070"/>
                      </a:cubicBezTo>
                      <a:cubicBezTo>
                        <a:pt x="597" y="1062"/>
                        <a:pt x="607" y="1056"/>
                        <a:pt x="617" y="1058"/>
                      </a:cubicBezTo>
                      <a:cubicBezTo>
                        <a:pt x="623" y="1059"/>
                        <a:pt x="628" y="1062"/>
                        <a:pt x="633" y="1066"/>
                      </a:cubicBezTo>
                      <a:cubicBezTo>
                        <a:pt x="637" y="1072"/>
                        <a:pt x="640" y="1076"/>
                        <a:pt x="641" y="1083"/>
                      </a:cubicBezTo>
                      <a:cubicBezTo>
                        <a:pt x="643" y="1089"/>
                        <a:pt x="643" y="1094"/>
                        <a:pt x="642" y="1101"/>
                      </a:cubicBezTo>
                      <a:cubicBezTo>
                        <a:pt x="642" y="1103"/>
                        <a:pt x="641" y="1106"/>
                        <a:pt x="640" y="1108"/>
                      </a:cubicBezTo>
                      <a:cubicBezTo>
                        <a:pt x="637" y="1116"/>
                        <a:pt x="634" y="1121"/>
                        <a:pt x="629" y="1127"/>
                      </a:cubicBezTo>
                      <a:cubicBezTo>
                        <a:pt x="622" y="1136"/>
                        <a:pt x="615" y="1141"/>
                        <a:pt x="604" y="1144"/>
                      </a:cubicBezTo>
                      <a:cubicBezTo>
                        <a:pt x="604" y="1144"/>
                        <a:pt x="603" y="1144"/>
                        <a:pt x="602" y="1144"/>
                      </a:cubicBezTo>
                      <a:cubicBezTo>
                        <a:pt x="610" y="1147"/>
                        <a:pt x="617" y="1151"/>
                        <a:pt x="622" y="1157"/>
                      </a:cubicBezTo>
                      <a:cubicBezTo>
                        <a:pt x="628" y="1164"/>
                        <a:pt x="632" y="1173"/>
                        <a:pt x="631" y="1182"/>
                      </a:cubicBezTo>
                      <a:cubicBezTo>
                        <a:pt x="631" y="1186"/>
                        <a:pt x="630" y="1190"/>
                        <a:pt x="627" y="1194"/>
                      </a:cubicBezTo>
                      <a:cubicBezTo>
                        <a:pt x="629" y="1190"/>
                        <a:pt x="630" y="1186"/>
                        <a:pt x="630" y="1182"/>
                      </a:cubicBezTo>
                      <a:cubicBezTo>
                        <a:pt x="630" y="1173"/>
                        <a:pt x="626" y="1165"/>
                        <a:pt x="620" y="1159"/>
                      </a:cubicBezTo>
                      <a:cubicBezTo>
                        <a:pt x="615" y="1154"/>
                        <a:pt x="610" y="1151"/>
                        <a:pt x="605" y="1149"/>
                      </a:cubicBezTo>
                      <a:cubicBezTo>
                        <a:pt x="595" y="1145"/>
                        <a:pt x="585" y="1146"/>
                        <a:pt x="575" y="1144"/>
                      </a:cubicBezTo>
                      <a:cubicBezTo>
                        <a:pt x="574" y="1143"/>
                        <a:pt x="574" y="1143"/>
                        <a:pt x="574" y="1143"/>
                      </a:cubicBezTo>
                      <a:cubicBezTo>
                        <a:pt x="568" y="1142"/>
                        <a:pt x="563" y="1139"/>
                        <a:pt x="558" y="1136"/>
                      </a:cubicBezTo>
                      <a:cubicBezTo>
                        <a:pt x="556" y="1136"/>
                        <a:pt x="544" y="1128"/>
                        <a:pt x="545" y="1126"/>
                      </a:cubicBezTo>
                      <a:cubicBezTo>
                        <a:pt x="546" y="1126"/>
                        <a:pt x="554" y="1130"/>
                        <a:pt x="555" y="1131"/>
                      </a:cubicBezTo>
                      <a:cubicBezTo>
                        <a:pt x="562" y="1135"/>
                        <a:pt x="568" y="1138"/>
                        <a:pt x="575" y="1140"/>
                      </a:cubicBezTo>
                      <a:cubicBezTo>
                        <a:pt x="576" y="1140"/>
                        <a:pt x="576" y="1140"/>
                        <a:pt x="576" y="1140"/>
                      </a:cubicBezTo>
                      <a:cubicBezTo>
                        <a:pt x="586" y="1143"/>
                        <a:pt x="594" y="1143"/>
                        <a:pt x="604" y="1141"/>
                      </a:cubicBezTo>
                      <a:cubicBezTo>
                        <a:pt x="615" y="1138"/>
                        <a:pt x="626" y="1130"/>
                        <a:pt x="630" y="1119"/>
                      </a:cubicBezTo>
                      <a:cubicBezTo>
                        <a:pt x="633" y="1113"/>
                        <a:pt x="632" y="1102"/>
                        <a:pt x="625" y="1099"/>
                      </a:cubicBezTo>
                      <a:cubicBezTo>
                        <a:pt x="622" y="1098"/>
                        <a:pt x="619" y="1099"/>
                        <a:pt x="618" y="1101"/>
                      </a:cubicBezTo>
                      <a:cubicBezTo>
                        <a:pt x="616" y="1103"/>
                        <a:pt x="616" y="1105"/>
                        <a:pt x="618" y="1107"/>
                      </a:cubicBezTo>
                      <a:cubicBezTo>
                        <a:pt x="619" y="1109"/>
                        <a:pt x="621" y="1109"/>
                        <a:pt x="622" y="1109"/>
                      </a:cubicBezTo>
                      <a:cubicBezTo>
                        <a:pt x="624" y="1109"/>
                        <a:pt x="626" y="1107"/>
                        <a:pt x="625" y="1104"/>
                      </a:cubicBezTo>
                      <a:cubicBezTo>
                        <a:pt x="624" y="1103"/>
                        <a:pt x="623" y="1103"/>
                        <a:pt x="622" y="1103"/>
                      </a:cubicBezTo>
                      <a:cubicBezTo>
                        <a:pt x="623" y="1101"/>
                        <a:pt x="625" y="1102"/>
                        <a:pt x="626" y="1103"/>
                      </a:cubicBezTo>
                      <a:cubicBezTo>
                        <a:pt x="628" y="1105"/>
                        <a:pt x="628" y="1108"/>
                        <a:pt x="627" y="1110"/>
                      </a:cubicBezTo>
                      <a:cubicBezTo>
                        <a:pt x="624" y="1113"/>
                        <a:pt x="620" y="1114"/>
                        <a:pt x="616" y="1112"/>
                      </a:cubicBezTo>
                      <a:cubicBezTo>
                        <a:pt x="613" y="1111"/>
                        <a:pt x="611" y="1108"/>
                        <a:pt x="611" y="1105"/>
                      </a:cubicBezTo>
                      <a:cubicBezTo>
                        <a:pt x="610" y="1101"/>
                        <a:pt x="612" y="1099"/>
                        <a:pt x="614" y="1096"/>
                      </a:cubicBezTo>
                      <a:cubicBezTo>
                        <a:pt x="617" y="1094"/>
                        <a:pt x="621" y="1092"/>
                        <a:pt x="625" y="1094"/>
                      </a:cubicBezTo>
                      <a:cubicBezTo>
                        <a:pt x="634" y="1098"/>
                        <a:pt x="636" y="1108"/>
                        <a:pt x="633" y="1117"/>
                      </a:cubicBezTo>
                      <a:cubicBezTo>
                        <a:pt x="632" y="1119"/>
                        <a:pt x="630" y="1122"/>
                        <a:pt x="629" y="1124"/>
                      </a:cubicBezTo>
                      <a:cubicBezTo>
                        <a:pt x="635" y="1117"/>
                        <a:pt x="638" y="1110"/>
                        <a:pt x="640" y="1100"/>
                      </a:cubicBezTo>
                      <a:cubicBezTo>
                        <a:pt x="641" y="1094"/>
                        <a:pt x="641" y="1089"/>
                        <a:pt x="640" y="1083"/>
                      </a:cubicBezTo>
                      <a:cubicBezTo>
                        <a:pt x="638" y="1077"/>
                        <a:pt x="636" y="1072"/>
                        <a:pt x="632" y="1067"/>
                      </a:cubicBezTo>
                      <a:cubicBezTo>
                        <a:pt x="629" y="1065"/>
                        <a:pt x="627" y="1063"/>
                        <a:pt x="624" y="1061"/>
                      </a:cubicBezTo>
                      <a:cubicBezTo>
                        <a:pt x="624" y="1061"/>
                        <a:pt x="624" y="1061"/>
                        <a:pt x="624" y="1061"/>
                      </a:cubicBezTo>
                      <a:cubicBezTo>
                        <a:pt x="631" y="1067"/>
                        <a:pt x="632" y="1078"/>
                        <a:pt x="620" y="1083"/>
                      </a:cubicBezTo>
                      <a:cubicBezTo>
                        <a:pt x="611" y="1086"/>
                        <a:pt x="594" y="1079"/>
                        <a:pt x="585" y="1101"/>
                      </a:cubicBezTo>
                      <a:close/>
                      <a:moveTo>
                        <a:pt x="629" y="1182"/>
                      </a:moveTo>
                      <a:cubicBezTo>
                        <a:pt x="617" y="1180"/>
                        <a:pt x="617" y="1195"/>
                        <a:pt x="615" y="1200"/>
                      </a:cubicBezTo>
                      <a:cubicBezTo>
                        <a:pt x="614" y="1204"/>
                        <a:pt x="613" y="1207"/>
                        <a:pt x="610" y="1208"/>
                      </a:cubicBezTo>
                      <a:cubicBezTo>
                        <a:pt x="614" y="1209"/>
                        <a:pt x="625" y="1206"/>
                        <a:pt x="629" y="1202"/>
                      </a:cubicBezTo>
                      <a:cubicBezTo>
                        <a:pt x="636" y="1198"/>
                        <a:pt x="638" y="1190"/>
                        <a:pt x="632" y="1183"/>
                      </a:cubicBezTo>
                      <a:cubicBezTo>
                        <a:pt x="632" y="1187"/>
                        <a:pt x="629" y="1193"/>
                        <a:pt x="625" y="1195"/>
                      </a:cubicBezTo>
                      <a:cubicBezTo>
                        <a:pt x="627" y="1193"/>
                        <a:pt x="629" y="1187"/>
                        <a:pt x="629" y="1182"/>
                      </a:cubicBezTo>
                      <a:close/>
                      <a:moveTo>
                        <a:pt x="539" y="1121"/>
                      </a:moveTo>
                      <a:cubicBezTo>
                        <a:pt x="565" y="1126"/>
                        <a:pt x="581" y="1111"/>
                        <a:pt x="593" y="1109"/>
                      </a:cubicBezTo>
                      <a:cubicBezTo>
                        <a:pt x="606" y="1107"/>
                        <a:pt x="609" y="1122"/>
                        <a:pt x="595" y="1128"/>
                      </a:cubicBezTo>
                      <a:cubicBezTo>
                        <a:pt x="580" y="1134"/>
                        <a:pt x="557" y="1130"/>
                        <a:pt x="539" y="1121"/>
                      </a:cubicBezTo>
                      <a:close/>
                      <a:moveTo>
                        <a:pt x="627" y="1134"/>
                      </a:moveTo>
                      <a:cubicBezTo>
                        <a:pt x="645" y="1124"/>
                        <a:pt x="659" y="1087"/>
                        <a:pt x="641" y="1076"/>
                      </a:cubicBezTo>
                      <a:cubicBezTo>
                        <a:pt x="643" y="1072"/>
                        <a:pt x="650" y="1071"/>
                        <a:pt x="654" y="1076"/>
                      </a:cubicBezTo>
                      <a:cubicBezTo>
                        <a:pt x="659" y="1080"/>
                        <a:pt x="661" y="1089"/>
                        <a:pt x="656" y="1097"/>
                      </a:cubicBezTo>
                      <a:cubicBezTo>
                        <a:pt x="661" y="1100"/>
                        <a:pt x="657" y="1113"/>
                        <a:pt x="646" y="1123"/>
                      </a:cubicBezTo>
                      <a:cubicBezTo>
                        <a:pt x="654" y="1120"/>
                        <a:pt x="664" y="1120"/>
                        <a:pt x="672" y="1122"/>
                      </a:cubicBezTo>
                      <a:cubicBezTo>
                        <a:pt x="682" y="1124"/>
                        <a:pt x="693" y="1128"/>
                        <a:pt x="699" y="1135"/>
                      </a:cubicBezTo>
                      <a:cubicBezTo>
                        <a:pt x="707" y="1142"/>
                        <a:pt x="711" y="1153"/>
                        <a:pt x="708" y="1163"/>
                      </a:cubicBezTo>
                      <a:cubicBezTo>
                        <a:pt x="705" y="1170"/>
                        <a:pt x="700" y="1177"/>
                        <a:pt x="693" y="1178"/>
                      </a:cubicBezTo>
                      <a:cubicBezTo>
                        <a:pt x="686" y="1179"/>
                        <a:pt x="680" y="1175"/>
                        <a:pt x="677" y="1170"/>
                      </a:cubicBezTo>
                      <a:cubicBezTo>
                        <a:pt x="674" y="1165"/>
                        <a:pt x="673" y="1158"/>
                        <a:pt x="674" y="1151"/>
                      </a:cubicBezTo>
                      <a:cubicBezTo>
                        <a:pt x="678" y="1164"/>
                        <a:pt x="689" y="1161"/>
                        <a:pt x="694" y="1163"/>
                      </a:cubicBezTo>
                      <a:cubicBezTo>
                        <a:pt x="701" y="1166"/>
                        <a:pt x="700" y="1172"/>
                        <a:pt x="696" y="1176"/>
                      </a:cubicBezTo>
                      <a:cubicBezTo>
                        <a:pt x="696" y="1176"/>
                        <a:pt x="696" y="1176"/>
                        <a:pt x="696" y="1176"/>
                      </a:cubicBezTo>
                      <a:cubicBezTo>
                        <a:pt x="701" y="1173"/>
                        <a:pt x="704" y="1168"/>
                        <a:pt x="706" y="1163"/>
                      </a:cubicBezTo>
                      <a:cubicBezTo>
                        <a:pt x="708" y="1154"/>
                        <a:pt x="707" y="1146"/>
                        <a:pt x="701" y="1138"/>
                      </a:cubicBezTo>
                      <a:cubicBezTo>
                        <a:pt x="702" y="1140"/>
                        <a:pt x="702" y="1142"/>
                        <a:pt x="703" y="1145"/>
                      </a:cubicBezTo>
                      <a:cubicBezTo>
                        <a:pt x="703" y="1149"/>
                        <a:pt x="702" y="1154"/>
                        <a:pt x="697" y="1156"/>
                      </a:cubicBezTo>
                      <a:cubicBezTo>
                        <a:pt x="695" y="1157"/>
                        <a:pt x="692" y="1156"/>
                        <a:pt x="691" y="1155"/>
                      </a:cubicBezTo>
                      <a:cubicBezTo>
                        <a:pt x="689" y="1153"/>
                        <a:pt x="689" y="1152"/>
                        <a:pt x="689" y="1150"/>
                      </a:cubicBezTo>
                      <a:cubicBezTo>
                        <a:pt x="689" y="1148"/>
                        <a:pt x="691" y="1146"/>
                        <a:pt x="692" y="1145"/>
                      </a:cubicBezTo>
                      <a:cubicBezTo>
                        <a:pt x="694" y="1144"/>
                        <a:pt x="697" y="1145"/>
                        <a:pt x="699" y="1147"/>
                      </a:cubicBezTo>
                      <a:cubicBezTo>
                        <a:pt x="699" y="1148"/>
                        <a:pt x="699" y="1150"/>
                        <a:pt x="698" y="1151"/>
                      </a:cubicBezTo>
                      <a:cubicBezTo>
                        <a:pt x="697" y="1152"/>
                        <a:pt x="696" y="1152"/>
                        <a:pt x="696" y="1151"/>
                      </a:cubicBezTo>
                      <a:cubicBezTo>
                        <a:pt x="696" y="1151"/>
                        <a:pt x="697" y="1151"/>
                        <a:pt x="697" y="1150"/>
                      </a:cubicBezTo>
                      <a:cubicBezTo>
                        <a:pt x="698" y="1149"/>
                        <a:pt x="697" y="1147"/>
                        <a:pt x="696" y="1147"/>
                      </a:cubicBezTo>
                      <a:cubicBezTo>
                        <a:pt x="695" y="1147"/>
                        <a:pt x="694" y="1148"/>
                        <a:pt x="693" y="1148"/>
                      </a:cubicBezTo>
                      <a:cubicBezTo>
                        <a:pt x="692" y="1149"/>
                        <a:pt x="692" y="1151"/>
                        <a:pt x="693" y="1152"/>
                      </a:cubicBezTo>
                      <a:cubicBezTo>
                        <a:pt x="694" y="1153"/>
                        <a:pt x="696" y="1154"/>
                        <a:pt x="697" y="1153"/>
                      </a:cubicBezTo>
                      <a:cubicBezTo>
                        <a:pt x="701" y="1152"/>
                        <a:pt x="702" y="1145"/>
                        <a:pt x="701" y="1142"/>
                      </a:cubicBezTo>
                      <a:cubicBezTo>
                        <a:pt x="699" y="1135"/>
                        <a:pt x="691" y="1131"/>
                        <a:pt x="686" y="1128"/>
                      </a:cubicBezTo>
                      <a:cubicBezTo>
                        <a:pt x="671" y="1120"/>
                        <a:pt x="654" y="1121"/>
                        <a:pt x="641" y="1127"/>
                      </a:cubicBezTo>
                      <a:cubicBezTo>
                        <a:pt x="637" y="1130"/>
                        <a:pt x="632" y="1132"/>
                        <a:pt x="627" y="1134"/>
                      </a:cubicBezTo>
                      <a:close/>
                      <a:moveTo>
                        <a:pt x="611" y="1146"/>
                      </a:moveTo>
                      <a:cubicBezTo>
                        <a:pt x="620" y="1141"/>
                        <a:pt x="631" y="1153"/>
                        <a:pt x="635" y="1163"/>
                      </a:cubicBezTo>
                      <a:cubicBezTo>
                        <a:pt x="639" y="1174"/>
                        <a:pt x="641" y="1188"/>
                        <a:pt x="653" y="1193"/>
                      </a:cubicBezTo>
                      <a:cubicBezTo>
                        <a:pt x="659" y="1196"/>
                        <a:pt x="667" y="1196"/>
                        <a:pt x="673" y="1191"/>
                      </a:cubicBezTo>
                      <a:cubicBezTo>
                        <a:pt x="676" y="1188"/>
                        <a:pt x="677" y="1184"/>
                        <a:pt x="675" y="1180"/>
                      </a:cubicBezTo>
                      <a:cubicBezTo>
                        <a:pt x="674" y="1183"/>
                        <a:pt x="670" y="1188"/>
                        <a:pt x="665" y="1187"/>
                      </a:cubicBezTo>
                      <a:cubicBezTo>
                        <a:pt x="661" y="1187"/>
                        <a:pt x="657" y="1183"/>
                        <a:pt x="656" y="1178"/>
                      </a:cubicBezTo>
                      <a:cubicBezTo>
                        <a:pt x="653" y="1167"/>
                        <a:pt x="652" y="1158"/>
                        <a:pt x="646" y="1149"/>
                      </a:cubicBezTo>
                      <a:cubicBezTo>
                        <a:pt x="639" y="1139"/>
                        <a:pt x="623" y="1135"/>
                        <a:pt x="611" y="1146"/>
                      </a:cubicBezTo>
                      <a:close/>
                      <a:moveTo>
                        <a:pt x="574" y="1175"/>
                      </a:moveTo>
                      <a:cubicBezTo>
                        <a:pt x="580" y="1184"/>
                        <a:pt x="595" y="1190"/>
                        <a:pt x="606" y="1188"/>
                      </a:cubicBezTo>
                      <a:cubicBezTo>
                        <a:pt x="617" y="1186"/>
                        <a:pt x="619" y="1176"/>
                        <a:pt x="606" y="1175"/>
                      </a:cubicBezTo>
                      <a:cubicBezTo>
                        <a:pt x="596" y="1175"/>
                        <a:pt x="582" y="1181"/>
                        <a:pt x="574" y="1175"/>
                      </a:cubicBezTo>
                      <a:close/>
                      <a:moveTo>
                        <a:pt x="377" y="1115"/>
                      </a:moveTo>
                      <a:cubicBezTo>
                        <a:pt x="347" y="1104"/>
                        <a:pt x="302" y="1128"/>
                        <a:pt x="311" y="1159"/>
                      </a:cubicBezTo>
                      <a:cubicBezTo>
                        <a:pt x="304" y="1160"/>
                        <a:pt x="297" y="1152"/>
                        <a:pt x="297" y="1143"/>
                      </a:cubicBezTo>
                      <a:cubicBezTo>
                        <a:pt x="297" y="1133"/>
                        <a:pt x="307" y="1123"/>
                        <a:pt x="320" y="1123"/>
                      </a:cubicBezTo>
                      <a:cubicBezTo>
                        <a:pt x="319" y="1110"/>
                        <a:pt x="352" y="1097"/>
                        <a:pt x="377" y="1115"/>
                      </a:cubicBezTo>
                      <a:close/>
                      <a:moveTo>
                        <a:pt x="378" y="976"/>
                      </a:moveTo>
                      <a:cubicBezTo>
                        <a:pt x="381" y="976"/>
                        <a:pt x="384" y="978"/>
                        <a:pt x="384" y="981"/>
                      </a:cubicBezTo>
                      <a:cubicBezTo>
                        <a:pt x="384" y="984"/>
                        <a:pt x="382" y="986"/>
                        <a:pt x="379" y="986"/>
                      </a:cubicBezTo>
                      <a:cubicBezTo>
                        <a:pt x="376" y="986"/>
                        <a:pt x="374" y="984"/>
                        <a:pt x="374" y="981"/>
                      </a:cubicBezTo>
                      <a:cubicBezTo>
                        <a:pt x="374" y="979"/>
                        <a:pt x="376" y="976"/>
                        <a:pt x="378" y="976"/>
                      </a:cubicBezTo>
                      <a:close/>
                      <a:moveTo>
                        <a:pt x="388" y="973"/>
                      </a:moveTo>
                      <a:cubicBezTo>
                        <a:pt x="390" y="973"/>
                        <a:pt x="392" y="975"/>
                        <a:pt x="392" y="977"/>
                      </a:cubicBezTo>
                      <a:cubicBezTo>
                        <a:pt x="392" y="979"/>
                        <a:pt x="390" y="981"/>
                        <a:pt x="388" y="981"/>
                      </a:cubicBezTo>
                      <a:cubicBezTo>
                        <a:pt x="386" y="981"/>
                        <a:pt x="384" y="979"/>
                        <a:pt x="384" y="977"/>
                      </a:cubicBezTo>
                      <a:cubicBezTo>
                        <a:pt x="384" y="975"/>
                        <a:pt x="386" y="973"/>
                        <a:pt x="388" y="973"/>
                      </a:cubicBezTo>
                      <a:close/>
                      <a:moveTo>
                        <a:pt x="370" y="985"/>
                      </a:moveTo>
                      <a:cubicBezTo>
                        <a:pt x="374" y="985"/>
                        <a:pt x="377" y="988"/>
                        <a:pt x="378" y="992"/>
                      </a:cubicBezTo>
                      <a:cubicBezTo>
                        <a:pt x="378" y="996"/>
                        <a:pt x="375" y="1000"/>
                        <a:pt x="370" y="1000"/>
                      </a:cubicBezTo>
                      <a:cubicBezTo>
                        <a:pt x="366" y="1000"/>
                        <a:pt x="362" y="997"/>
                        <a:pt x="362" y="993"/>
                      </a:cubicBezTo>
                      <a:cubicBezTo>
                        <a:pt x="362" y="989"/>
                        <a:pt x="365" y="985"/>
                        <a:pt x="370" y="985"/>
                      </a:cubicBezTo>
                      <a:close/>
                      <a:moveTo>
                        <a:pt x="482" y="1105"/>
                      </a:moveTo>
                      <a:cubicBezTo>
                        <a:pt x="479" y="1116"/>
                        <a:pt x="468" y="1127"/>
                        <a:pt x="453" y="1131"/>
                      </a:cubicBezTo>
                      <a:cubicBezTo>
                        <a:pt x="442" y="1134"/>
                        <a:pt x="430" y="1134"/>
                        <a:pt x="420" y="1130"/>
                      </a:cubicBezTo>
                      <a:cubicBezTo>
                        <a:pt x="415" y="1127"/>
                        <a:pt x="411" y="1124"/>
                        <a:pt x="408" y="1119"/>
                      </a:cubicBezTo>
                      <a:cubicBezTo>
                        <a:pt x="403" y="1112"/>
                        <a:pt x="403" y="1103"/>
                        <a:pt x="407" y="1098"/>
                      </a:cubicBezTo>
                      <a:cubicBezTo>
                        <a:pt x="411" y="1092"/>
                        <a:pt x="420" y="1092"/>
                        <a:pt x="424" y="1097"/>
                      </a:cubicBezTo>
                      <a:cubicBezTo>
                        <a:pt x="413" y="1099"/>
                        <a:pt x="412" y="1110"/>
                        <a:pt x="419" y="1118"/>
                      </a:cubicBezTo>
                      <a:cubicBezTo>
                        <a:pt x="426" y="1126"/>
                        <a:pt x="442" y="1129"/>
                        <a:pt x="452" y="1126"/>
                      </a:cubicBezTo>
                      <a:cubicBezTo>
                        <a:pt x="471" y="1122"/>
                        <a:pt x="478" y="1111"/>
                        <a:pt x="482" y="1105"/>
                      </a:cubicBezTo>
                      <a:close/>
                      <a:moveTo>
                        <a:pt x="402" y="1123"/>
                      </a:moveTo>
                      <a:cubicBezTo>
                        <a:pt x="373" y="1104"/>
                        <a:pt x="363" y="1065"/>
                        <a:pt x="377" y="1043"/>
                      </a:cubicBezTo>
                      <a:cubicBezTo>
                        <a:pt x="391" y="1021"/>
                        <a:pt x="410" y="1034"/>
                        <a:pt x="398" y="1054"/>
                      </a:cubicBezTo>
                      <a:cubicBezTo>
                        <a:pt x="391" y="1064"/>
                        <a:pt x="377" y="1100"/>
                        <a:pt x="402" y="1123"/>
                      </a:cubicBezTo>
                      <a:close/>
                      <a:moveTo>
                        <a:pt x="772" y="1256"/>
                      </a:moveTo>
                      <a:cubicBezTo>
                        <a:pt x="747" y="1251"/>
                        <a:pt x="731" y="1266"/>
                        <a:pt x="719" y="1268"/>
                      </a:cubicBezTo>
                      <a:cubicBezTo>
                        <a:pt x="706" y="1270"/>
                        <a:pt x="703" y="1255"/>
                        <a:pt x="717" y="1249"/>
                      </a:cubicBezTo>
                      <a:cubicBezTo>
                        <a:pt x="732" y="1243"/>
                        <a:pt x="754" y="1247"/>
                        <a:pt x="772" y="1256"/>
                      </a:cubicBezTo>
                      <a:close/>
                      <a:moveTo>
                        <a:pt x="694" y="1221"/>
                      </a:moveTo>
                      <a:cubicBezTo>
                        <a:pt x="696" y="1220"/>
                        <a:pt x="698" y="1220"/>
                        <a:pt x="700" y="1221"/>
                      </a:cubicBezTo>
                      <a:cubicBezTo>
                        <a:pt x="703" y="1222"/>
                        <a:pt x="705" y="1225"/>
                        <a:pt x="704" y="1229"/>
                      </a:cubicBezTo>
                      <a:cubicBezTo>
                        <a:pt x="704" y="1233"/>
                        <a:pt x="701" y="1235"/>
                        <a:pt x="697" y="1236"/>
                      </a:cubicBezTo>
                      <a:cubicBezTo>
                        <a:pt x="692" y="1236"/>
                        <a:pt x="691" y="1231"/>
                        <a:pt x="688" y="1229"/>
                      </a:cubicBezTo>
                      <a:cubicBezTo>
                        <a:pt x="685" y="1227"/>
                        <a:pt x="680" y="1228"/>
                        <a:pt x="676" y="1231"/>
                      </a:cubicBezTo>
                      <a:cubicBezTo>
                        <a:pt x="671" y="1235"/>
                        <a:pt x="669" y="1241"/>
                        <a:pt x="672" y="1247"/>
                      </a:cubicBezTo>
                      <a:cubicBezTo>
                        <a:pt x="673" y="1250"/>
                        <a:pt x="676" y="1253"/>
                        <a:pt x="680" y="1251"/>
                      </a:cubicBezTo>
                      <a:cubicBezTo>
                        <a:pt x="677" y="1249"/>
                        <a:pt x="676" y="1244"/>
                        <a:pt x="681" y="1242"/>
                      </a:cubicBezTo>
                      <a:cubicBezTo>
                        <a:pt x="684" y="1241"/>
                        <a:pt x="689" y="1242"/>
                        <a:pt x="695" y="1243"/>
                      </a:cubicBezTo>
                      <a:cubicBezTo>
                        <a:pt x="701" y="1243"/>
                        <a:pt x="706" y="1243"/>
                        <a:pt x="711" y="1241"/>
                      </a:cubicBezTo>
                      <a:cubicBezTo>
                        <a:pt x="720" y="1236"/>
                        <a:pt x="722" y="1223"/>
                        <a:pt x="715" y="1216"/>
                      </a:cubicBezTo>
                      <a:cubicBezTo>
                        <a:pt x="711" y="1212"/>
                        <a:pt x="707" y="1210"/>
                        <a:pt x="702" y="1210"/>
                      </a:cubicBezTo>
                      <a:cubicBezTo>
                        <a:pt x="696" y="1209"/>
                        <a:pt x="682" y="1212"/>
                        <a:pt x="677" y="1207"/>
                      </a:cubicBezTo>
                      <a:cubicBezTo>
                        <a:pt x="673" y="1204"/>
                        <a:pt x="674" y="1200"/>
                        <a:pt x="676" y="1198"/>
                      </a:cubicBezTo>
                      <a:cubicBezTo>
                        <a:pt x="673" y="1196"/>
                        <a:pt x="668" y="1199"/>
                        <a:pt x="666" y="1203"/>
                      </a:cubicBezTo>
                      <a:cubicBezTo>
                        <a:pt x="664" y="1211"/>
                        <a:pt x="670" y="1222"/>
                        <a:pt x="681" y="1224"/>
                      </a:cubicBezTo>
                      <a:cubicBezTo>
                        <a:pt x="685" y="1224"/>
                        <a:pt x="688" y="1223"/>
                        <a:pt x="694" y="1221"/>
                      </a:cubicBezTo>
                      <a:close/>
                      <a:moveTo>
                        <a:pt x="678" y="1227"/>
                      </a:moveTo>
                      <a:cubicBezTo>
                        <a:pt x="667" y="1231"/>
                        <a:pt x="650" y="1226"/>
                        <a:pt x="642" y="1217"/>
                      </a:cubicBezTo>
                      <a:cubicBezTo>
                        <a:pt x="634" y="1208"/>
                        <a:pt x="640" y="1198"/>
                        <a:pt x="650" y="1206"/>
                      </a:cubicBezTo>
                      <a:cubicBezTo>
                        <a:pt x="659" y="1213"/>
                        <a:pt x="667" y="1227"/>
                        <a:pt x="678" y="1227"/>
                      </a:cubicBezTo>
                      <a:close/>
                      <a:moveTo>
                        <a:pt x="721" y="1224"/>
                      </a:moveTo>
                      <a:cubicBezTo>
                        <a:pt x="723" y="1230"/>
                        <a:pt x="719" y="1236"/>
                        <a:pt x="716" y="1239"/>
                      </a:cubicBezTo>
                      <a:cubicBezTo>
                        <a:pt x="719" y="1245"/>
                        <a:pt x="731" y="1243"/>
                        <a:pt x="732" y="1234"/>
                      </a:cubicBezTo>
                      <a:cubicBezTo>
                        <a:pt x="732" y="1228"/>
                        <a:pt x="726" y="1222"/>
                        <a:pt x="721" y="1224"/>
                      </a:cubicBezTo>
                      <a:close/>
                      <a:moveTo>
                        <a:pt x="1131" y="998"/>
                      </a:moveTo>
                      <a:cubicBezTo>
                        <a:pt x="1127" y="1024"/>
                        <a:pt x="1110" y="1039"/>
                        <a:pt x="1092" y="1044"/>
                      </a:cubicBezTo>
                      <a:cubicBezTo>
                        <a:pt x="1076" y="1048"/>
                        <a:pt x="1065" y="1040"/>
                        <a:pt x="1054" y="1042"/>
                      </a:cubicBezTo>
                      <a:cubicBezTo>
                        <a:pt x="1051" y="1043"/>
                        <a:pt x="1047" y="1045"/>
                        <a:pt x="1045" y="1049"/>
                      </a:cubicBezTo>
                      <a:cubicBezTo>
                        <a:pt x="1041" y="1038"/>
                        <a:pt x="1049" y="1028"/>
                        <a:pt x="1060" y="1026"/>
                      </a:cubicBezTo>
                      <a:cubicBezTo>
                        <a:pt x="1074" y="1024"/>
                        <a:pt x="1083" y="1031"/>
                        <a:pt x="1098" y="1026"/>
                      </a:cubicBezTo>
                      <a:cubicBezTo>
                        <a:pt x="1113" y="1022"/>
                        <a:pt x="1125" y="1011"/>
                        <a:pt x="1131" y="998"/>
                      </a:cubicBezTo>
                      <a:close/>
                      <a:moveTo>
                        <a:pt x="1161" y="950"/>
                      </a:moveTo>
                      <a:cubicBezTo>
                        <a:pt x="1161" y="975"/>
                        <a:pt x="1141" y="989"/>
                        <a:pt x="1134" y="999"/>
                      </a:cubicBezTo>
                      <a:cubicBezTo>
                        <a:pt x="1125" y="1012"/>
                        <a:pt x="1135" y="1021"/>
                        <a:pt x="1149" y="1009"/>
                      </a:cubicBezTo>
                      <a:cubicBezTo>
                        <a:pt x="1162" y="997"/>
                        <a:pt x="1169" y="969"/>
                        <a:pt x="1161" y="950"/>
                      </a:cubicBezTo>
                      <a:close/>
                      <a:moveTo>
                        <a:pt x="644" y="581"/>
                      </a:moveTo>
                      <a:cubicBezTo>
                        <a:pt x="645" y="557"/>
                        <a:pt x="626" y="538"/>
                        <a:pt x="608" y="534"/>
                      </a:cubicBezTo>
                      <a:cubicBezTo>
                        <a:pt x="593" y="530"/>
                        <a:pt x="585" y="543"/>
                        <a:pt x="604" y="548"/>
                      </a:cubicBezTo>
                      <a:cubicBezTo>
                        <a:pt x="619" y="552"/>
                        <a:pt x="637" y="557"/>
                        <a:pt x="644" y="581"/>
                      </a:cubicBezTo>
                      <a:close/>
                      <a:moveTo>
                        <a:pt x="348" y="621"/>
                      </a:moveTo>
                      <a:cubicBezTo>
                        <a:pt x="347" y="603"/>
                        <a:pt x="362" y="579"/>
                        <a:pt x="377" y="571"/>
                      </a:cubicBezTo>
                      <a:cubicBezTo>
                        <a:pt x="393" y="562"/>
                        <a:pt x="403" y="574"/>
                        <a:pt x="388" y="587"/>
                      </a:cubicBezTo>
                      <a:cubicBezTo>
                        <a:pt x="376" y="597"/>
                        <a:pt x="354" y="601"/>
                        <a:pt x="348" y="621"/>
                      </a:cubicBezTo>
                      <a:close/>
                      <a:moveTo>
                        <a:pt x="625" y="532"/>
                      </a:moveTo>
                      <a:cubicBezTo>
                        <a:pt x="611" y="512"/>
                        <a:pt x="590" y="513"/>
                        <a:pt x="572" y="519"/>
                      </a:cubicBezTo>
                      <a:cubicBezTo>
                        <a:pt x="562" y="522"/>
                        <a:pt x="550" y="531"/>
                        <a:pt x="540" y="527"/>
                      </a:cubicBezTo>
                      <a:cubicBezTo>
                        <a:pt x="544" y="543"/>
                        <a:pt x="573" y="530"/>
                        <a:pt x="583" y="526"/>
                      </a:cubicBezTo>
                      <a:cubicBezTo>
                        <a:pt x="599" y="521"/>
                        <a:pt x="615" y="523"/>
                        <a:pt x="625" y="532"/>
                      </a:cubicBezTo>
                      <a:close/>
                      <a:moveTo>
                        <a:pt x="484" y="595"/>
                      </a:moveTo>
                      <a:cubicBezTo>
                        <a:pt x="509" y="601"/>
                        <a:pt x="536" y="619"/>
                        <a:pt x="541" y="636"/>
                      </a:cubicBezTo>
                      <a:cubicBezTo>
                        <a:pt x="546" y="653"/>
                        <a:pt x="532" y="663"/>
                        <a:pt x="522" y="645"/>
                      </a:cubicBezTo>
                      <a:cubicBezTo>
                        <a:pt x="515" y="631"/>
                        <a:pt x="506" y="607"/>
                        <a:pt x="484" y="595"/>
                      </a:cubicBezTo>
                      <a:close/>
                      <a:moveTo>
                        <a:pt x="356" y="517"/>
                      </a:moveTo>
                      <a:cubicBezTo>
                        <a:pt x="355" y="513"/>
                        <a:pt x="356" y="509"/>
                        <a:pt x="360" y="507"/>
                      </a:cubicBezTo>
                      <a:cubicBezTo>
                        <a:pt x="366" y="505"/>
                        <a:pt x="371" y="513"/>
                        <a:pt x="368" y="518"/>
                      </a:cubicBezTo>
                      <a:cubicBezTo>
                        <a:pt x="366" y="522"/>
                        <a:pt x="362" y="522"/>
                        <a:pt x="362" y="528"/>
                      </a:cubicBezTo>
                      <a:cubicBezTo>
                        <a:pt x="361" y="522"/>
                        <a:pt x="358" y="521"/>
                        <a:pt x="356" y="517"/>
                      </a:cubicBezTo>
                      <a:close/>
                      <a:moveTo>
                        <a:pt x="355" y="518"/>
                      </a:moveTo>
                      <a:cubicBezTo>
                        <a:pt x="354" y="515"/>
                        <a:pt x="354" y="513"/>
                        <a:pt x="355" y="511"/>
                      </a:cubicBezTo>
                      <a:cubicBezTo>
                        <a:pt x="356" y="508"/>
                        <a:pt x="359" y="505"/>
                        <a:pt x="363" y="506"/>
                      </a:cubicBezTo>
                      <a:cubicBezTo>
                        <a:pt x="367" y="506"/>
                        <a:pt x="370" y="509"/>
                        <a:pt x="371" y="513"/>
                      </a:cubicBezTo>
                      <a:cubicBezTo>
                        <a:pt x="372" y="519"/>
                        <a:pt x="367" y="520"/>
                        <a:pt x="365" y="524"/>
                      </a:cubicBezTo>
                      <a:cubicBezTo>
                        <a:pt x="362" y="527"/>
                        <a:pt x="364" y="533"/>
                        <a:pt x="368" y="537"/>
                      </a:cubicBezTo>
                      <a:cubicBezTo>
                        <a:pt x="372" y="542"/>
                        <a:pt x="379" y="544"/>
                        <a:pt x="385" y="540"/>
                      </a:cubicBezTo>
                      <a:cubicBezTo>
                        <a:pt x="389" y="539"/>
                        <a:pt x="392" y="535"/>
                        <a:pt x="389" y="531"/>
                      </a:cubicBezTo>
                      <a:cubicBezTo>
                        <a:pt x="388" y="535"/>
                        <a:pt x="382" y="536"/>
                        <a:pt x="379" y="530"/>
                      </a:cubicBezTo>
                      <a:cubicBezTo>
                        <a:pt x="378" y="528"/>
                        <a:pt x="379" y="521"/>
                        <a:pt x="379" y="515"/>
                      </a:cubicBezTo>
                      <a:cubicBezTo>
                        <a:pt x="379" y="508"/>
                        <a:pt x="379" y="502"/>
                        <a:pt x="375" y="497"/>
                      </a:cubicBezTo>
                      <a:cubicBezTo>
                        <a:pt x="369" y="488"/>
                        <a:pt x="355" y="487"/>
                        <a:pt x="348" y="495"/>
                      </a:cubicBezTo>
                      <a:cubicBezTo>
                        <a:pt x="343" y="499"/>
                        <a:pt x="342" y="505"/>
                        <a:pt x="342" y="510"/>
                      </a:cubicBezTo>
                      <a:cubicBezTo>
                        <a:pt x="342" y="516"/>
                        <a:pt x="346" y="532"/>
                        <a:pt x="341" y="538"/>
                      </a:cubicBezTo>
                      <a:cubicBezTo>
                        <a:pt x="338" y="542"/>
                        <a:pt x="333" y="542"/>
                        <a:pt x="331" y="539"/>
                      </a:cubicBezTo>
                      <a:cubicBezTo>
                        <a:pt x="328" y="543"/>
                        <a:pt x="332" y="549"/>
                        <a:pt x="337" y="550"/>
                      </a:cubicBezTo>
                      <a:cubicBezTo>
                        <a:pt x="346" y="552"/>
                        <a:pt x="358" y="544"/>
                        <a:pt x="359" y="532"/>
                      </a:cubicBezTo>
                      <a:cubicBezTo>
                        <a:pt x="360" y="528"/>
                        <a:pt x="358" y="524"/>
                        <a:pt x="355" y="518"/>
                      </a:cubicBezTo>
                      <a:close/>
                      <a:moveTo>
                        <a:pt x="363" y="535"/>
                      </a:moveTo>
                      <a:cubicBezTo>
                        <a:pt x="368" y="547"/>
                        <a:pt x="364" y="566"/>
                        <a:pt x="355" y="576"/>
                      </a:cubicBezTo>
                      <a:cubicBezTo>
                        <a:pt x="346" y="586"/>
                        <a:pt x="334" y="580"/>
                        <a:pt x="342" y="567"/>
                      </a:cubicBezTo>
                      <a:cubicBezTo>
                        <a:pt x="349" y="558"/>
                        <a:pt x="364" y="547"/>
                        <a:pt x="363" y="535"/>
                      </a:cubicBezTo>
                      <a:close/>
                      <a:moveTo>
                        <a:pt x="366" y="471"/>
                      </a:moveTo>
                      <a:cubicBezTo>
                        <a:pt x="367" y="471"/>
                        <a:pt x="369" y="471"/>
                        <a:pt x="369" y="472"/>
                      </a:cubicBezTo>
                      <a:cubicBezTo>
                        <a:pt x="369" y="462"/>
                        <a:pt x="375" y="444"/>
                        <a:pt x="384" y="429"/>
                      </a:cubicBezTo>
                      <a:cubicBezTo>
                        <a:pt x="383" y="434"/>
                        <a:pt x="382" y="439"/>
                        <a:pt x="382" y="443"/>
                      </a:cubicBezTo>
                      <a:cubicBezTo>
                        <a:pt x="383" y="476"/>
                        <a:pt x="406" y="482"/>
                        <a:pt x="418" y="505"/>
                      </a:cubicBezTo>
                      <a:cubicBezTo>
                        <a:pt x="423" y="513"/>
                        <a:pt x="423" y="525"/>
                        <a:pt x="411" y="529"/>
                      </a:cubicBezTo>
                      <a:cubicBezTo>
                        <a:pt x="406" y="531"/>
                        <a:pt x="400" y="530"/>
                        <a:pt x="396" y="526"/>
                      </a:cubicBezTo>
                      <a:cubicBezTo>
                        <a:pt x="393" y="523"/>
                        <a:pt x="392" y="519"/>
                        <a:pt x="392" y="515"/>
                      </a:cubicBezTo>
                      <a:cubicBezTo>
                        <a:pt x="392" y="514"/>
                        <a:pt x="393" y="512"/>
                        <a:pt x="394" y="511"/>
                      </a:cubicBezTo>
                      <a:cubicBezTo>
                        <a:pt x="393" y="511"/>
                        <a:pt x="393" y="511"/>
                        <a:pt x="393" y="513"/>
                      </a:cubicBezTo>
                      <a:cubicBezTo>
                        <a:pt x="393" y="516"/>
                        <a:pt x="396" y="521"/>
                        <a:pt x="400" y="522"/>
                      </a:cubicBezTo>
                      <a:cubicBezTo>
                        <a:pt x="405" y="522"/>
                        <a:pt x="408" y="518"/>
                        <a:pt x="409" y="514"/>
                      </a:cubicBezTo>
                      <a:cubicBezTo>
                        <a:pt x="409" y="510"/>
                        <a:pt x="406" y="507"/>
                        <a:pt x="403" y="506"/>
                      </a:cubicBezTo>
                      <a:cubicBezTo>
                        <a:pt x="397" y="504"/>
                        <a:pt x="392" y="510"/>
                        <a:pt x="391" y="515"/>
                      </a:cubicBezTo>
                      <a:cubicBezTo>
                        <a:pt x="390" y="520"/>
                        <a:pt x="391" y="524"/>
                        <a:pt x="394" y="527"/>
                      </a:cubicBezTo>
                      <a:cubicBezTo>
                        <a:pt x="399" y="532"/>
                        <a:pt x="405" y="534"/>
                        <a:pt x="412" y="532"/>
                      </a:cubicBezTo>
                      <a:cubicBezTo>
                        <a:pt x="427" y="528"/>
                        <a:pt x="427" y="515"/>
                        <a:pt x="421" y="504"/>
                      </a:cubicBezTo>
                      <a:cubicBezTo>
                        <a:pt x="408" y="480"/>
                        <a:pt x="384" y="475"/>
                        <a:pt x="386" y="441"/>
                      </a:cubicBezTo>
                      <a:cubicBezTo>
                        <a:pt x="387" y="427"/>
                        <a:pt x="394" y="413"/>
                        <a:pt x="408" y="405"/>
                      </a:cubicBezTo>
                      <a:cubicBezTo>
                        <a:pt x="426" y="396"/>
                        <a:pt x="450" y="399"/>
                        <a:pt x="461" y="417"/>
                      </a:cubicBezTo>
                      <a:cubicBezTo>
                        <a:pt x="448" y="398"/>
                        <a:pt x="416" y="404"/>
                        <a:pt x="401" y="422"/>
                      </a:cubicBezTo>
                      <a:cubicBezTo>
                        <a:pt x="393" y="431"/>
                        <a:pt x="388" y="448"/>
                        <a:pt x="394" y="462"/>
                      </a:cubicBezTo>
                      <a:cubicBezTo>
                        <a:pt x="406" y="489"/>
                        <a:pt x="436" y="476"/>
                        <a:pt x="426" y="451"/>
                      </a:cubicBezTo>
                      <a:cubicBezTo>
                        <a:pt x="420" y="437"/>
                        <a:pt x="423" y="423"/>
                        <a:pt x="437" y="416"/>
                      </a:cubicBezTo>
                      <a:cubicBezTo>
                        <a:pt x="446" y="412"/>
                        <a:pt x="455" y="414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7"/>
                        <a:pt x="461" y="416"/>
                        <a:pt x="460" y="415"/>
                      </a:cubicBezTo>
                      <a:cubicBezTo>
                        <a:pt x="464" y="420"/>
                        <a:pt x="468" y="424"/>
                        <a:pt x="472" y="429"/>
                      </a:cubicBezTo>
                      <a:cubicBezTo>
                        <a:pt x="483" y="437"/>
                        <a:pt x="493" y="442"/>
                        <a:pt x="507" y="445"/>
                      </a:cubicBezTo>
                      <a:cubicBezTo>
                        <a:pt x="508" y="445"/>
                        <a:pt x="508" y="445"/>
                        <a:pt x="508" y="445"/>
                      </a:cubicBezTo>
                      <a:cubicBezTo>
                        <a:pt x="496" y="449"/>
                        <a:pt x="474" y="450"/>
                        <a:pt x="464" y="444"/>
                      </a:cubicBezTo>
                      <a:cubicBezTo>
                        <a:pt x="464" y="445"/>
                        <a:pt x="463" y="445"/>
                        <a:pt x="463" y="446"/>
                      </a:cubicBezTo>
                      <a:cubicBezTo>
                        <a:pt x="472" y="451"/>
                        <a:pt x="489" y="452"/>
                        <a:pt x="502" y="449"/>
                      </a:cubicBezTo>
                      <a:cubicBezTo>
                        <a:pt x="500" y="450"/>
                        <a:pt x="499" y="452"/>
                        <a:pt x="498" y="453"/>
                      </a:cubicBezTo>
                      <a:cubicBezTo>
                        <a:pt x="498" y="453"/>
                        <a:pt x="498" y="453"/>
                        <a:pt x="498" y="453"/>
                      </a:cubicBezTo>
                      <a:cubicBezTo>
                        <a:pt x="490" y="459"/>
                        <a:pt x="484" y="465"/>
                        <a:pt x="479" y="471"/>
                      </a:cubicBezTo>
                      <a:cubicBezTo>
                        <a:pt x="473" y="479"/>
                        <a:pt x="468" y="491"/>
                        <a:pt x="458" y="494"/>
                      </a:cubicBezTo>
                      <a:cubicBezTo>
                        <a:pt x="450" y="496"/>
                        <a:pt x="441" y="493"/>
                        <a:pt x="435" y="486"/>
                      </a:cubicBezTo>
                      <a:cubicBezTo>
                        <a:pt x="430" y="480"/>
                        <a:pt x="429" y="471"/>
                        <a:pt x="432" y="464"/>
                      </a:cubicBezTo>
                      <a:cubicBezTo>
                        <a:pt x="436" y="457"/>
                        <a:pt x="442" y="453"/>
                        <a:pt x="449" y="454"/>
                      </a:cubicBezTo>
                      <a:cubicBezTo>
                        <a:pt x="455" y="455"/>
                        <a:pt x="459" y="458"/>
                        <a:pt x="461" y="464"/>
                      </a:cubicBezTo>
                      <a:cubicBezTo>
                        <a:pt x="459" y="460"/>
                        <a:pt x="455" y="458"/>
                        <a:pt x="451" y="458"/>
                      </a:cubicBezTo>
                      <a:cubicBezTo>
                        <a:pt x="446" y="459"/>
                        <a:pt x="443" y="464"/>
                        <a:pt x="444" y="469"/>
                      </a:cubicBezTo>
                      <a:cubicBezTo>
                        <a:pt x="444" y="474"/>
                        <a:pt x="449" y="477"/>
                        <a:pt x="454" y="476"/>
                      </a:cubicBezTo>
                      <a:cubicBezTo>
                        <a:pt x="458" y="475"/>
                        <a:pt x="461" y="472"/>
                        <a:pt x="462" y="467"/>
                      </a:cubicBezTo>
                      <a:cubicBezTo>
                        <a:pt x="462" y="465"/>
                        <a:pt x="461" y="462"/>
                        <a:pt x="460" y="460"/>
                      </a:cubicBezTo>
                      <a:cubicBezTo>
                        <a:pt x="457" y="457"/>
                        <a:pt x="454" y="454"/>
                        <a:pt x="449" y="453"/>
                      </a:cubicBezTo>
                      <a:cubicBezTo>
                        <a:pt x="442" y="452"/>
                        <a:pt x="435" y="456"/>
                        <a:pt x="431" y="463"/>
                      </a:cubicBezTo>
                      <a:cubicBezTo>
                        <a:pt x="427" y="471"/>
                        <a:pt x="429" y="481"/>
                        <a:pt x="435" y="488"/>
                      </a:cubicBezTo>
                      <a:cubicBezTo>
                        <a:pt x="440" y="495"/>
                        <a:pt x="450" y="498"/>
                        <a:pt x="459" y="496"/>
                      </a:cubicBezTo>
                      <a:cubicBezTo>
                        <a:pt x="461" y="495"/>
                        <a:pt x="464" y="494"/>
                        <a:pt x="466" y="492"/>
                      </a:cubicBezTo>
                      <a:cubicBezTo>
                        <a:pt x="465" y="494"/>
                        <a:pt x="465" y="495"/>
                        <a:pt x="464" y="496"/>
                      </a:cubicBezTo>
                      <a:cubicBezTo>
                        <a:pt x="455" y="515"/>
                        <a:pt x="455" y="538"/>
                        <a:pt x="438" y="552"/>
                      </a:cubicBezTo>
                      <a:cubicBezTo>
                        <a:pt x="438" y="552"/>
                        <a:pt x="439" y="553"/>
                        <a:pt x="439" y="554"/>
                      </a:cubicBezTo>
                      <a:cubicBezTo>
                        <a:pt x="442" y="552"/>
                        <a:pt x="444" y="550"/>
                        <a:pt x="447" y="547"/>
                      </a:cubicBezTo>
                      <a:cubicBezTo>
                        <a:pt x="450" y="543"/>
                        <a:pt x="452" y="540"/>
                        <a:pt x="454" y="536"/>
                      </a:cubicBezTo>
                      <a:cubicBezTo>
                        <a:pt x="455" y="540"/>
                        <a:pt x="455" y="545"/>
                        <a:pt x="457" y="550"/>
                      </a:cubicBezTo>
                      <a:cubicBezTo>
                        <a:pt x="459" y="559"/>
                        <a:pt x="462" y="566"/>
                        <a:pt x="468" y="574"/>
                      </a:cubicBezTo>
                      <a:cubicBezTo>
                        <a:pt x="470" y="577"/>
                        <a:pt x="472" y="580"/>
                        <a:pt x="475" y="582"/>
                      </a:cubicBezTo>
                      <a:cubicBezTo>
                        <a:pt x="481" y="588"/>
                        <a:pt x="486" y="591"/>
                        <a:pt x="494" y="594"/>
                      </a:cubicBezTo>
                      <a:cubicBezTo>
                        <a:pt x="502" y="597"/>
                        <a:pt x="508" y="598"/>
                        <a:pt x="517" y="597"/>
                      </a:cubicBezTo>
                      <a:cubicBezTo>
                        <a:pt x="524" y="595"/>
                        <a:pt x="531" y="592"/>
                        <a:pt x="537" y="587"/>
                      </a:cubicBezTo>
                      <a:cubicBezTo>
                        <a:pt x="546" y="577"/>
                        <a:pt x="548" y="563"/>
                        <a:pt x="543" y="551"/>
                      </a:cubicBezTo>
                      <a:cubicBezTo>
                        <a:pt x="538" y="539"/>
                        <a:pt x="527" y="530"/>
                        <a:pt x="515" y="523"/>
                      </a:cubicBezTo>
                      <a:cubicBezTo>
                        <a:pt x="531" y="547"/>
                        <a:pt x="512" y="561"/>
                        <a:pt x="509" y="572"/>
                      </a:cubicBezTo>
                      <a:cubicBezTo>
                        <a:pt x="505" y="588"/>
                        <a:pt x="517" y="595"/>
                        <a:pt x="529" y="591"/>
                      </a:cubicBezTo>
                      <a:cubicBezTo>
                        <a:pt x="528" y="591"/>
                        <a:pt x="528" y="591"/>
                        <a:pt x="528" y="591"/>
                      </a:cubicBezTo>
                      <a:cubicBezTo>
                        <a:pt x="525" y="593"/>
                        <a:pt x="521" y="595"/>
                        <a:pt x="517" y="595"/>
                      </a:cubicBezTo>
                      <a:cubicBezTo>
                        <a:pt x="509" y="596"/>
                        <a:pt x="502" y="595"/>
                        <a:pt x="495" y="593"/>
                      </a:cubicBezTo>
                      <a:cubicBezTo>
                        <a:pt x="487" y="590"/>
                        <a:pt x="482" y="586"/>
                        <a:pt x="477" y="580"/>
                      </a:cubicBezTo>
                      <a:cubicBezTo>
                        <a:pt x="468" y="571"/>
                        <a:pt x="463" y="563"/>
                        <a:pt x="460" y="551"/>
                      </a:cubicBezTo>
                      <a:cubicBezTo>
                        <a:pt x="461" y="555"/>
                        <a:pt x="463" y="558"/>
                        <a:pt x="465" y="561"/>
                      </a:cubicBezTo>
                      <a:cubicBezTo>
                        <a:pt x="471" y="570"/>
                        <a:pt x="484" y="575"/>
                        <a:pt x="494" y="569"/>
                      </a:cubicBezTo>
                      <a:cubicBezTo>
                        <a:pt x="498" y="566"/>
                        <a:pt x="500" y="561"/>
                        <a:pt x="499" y="556"/>
                      </a:cubicBezTo>
                      <a:cubicBezTo>
                        <a:pt x="499" y="552"/>
                        <a:pt x="497" y="549"/>
                        <a:pt x="493" y="547"/>
                      </a:cubicBezTo>
                      <a:cubicBezTo>
                        <a:pt x="490" y="545"/>
                        <a:pt x="485" y="545"/>
                        <a:pt x="482" y="547"/>
                      </a:cubicBezTo>
                      <a:cubicBezTo>
                        <a:pt x="477" y="549"/>
                        <a:pt x="474" y="555"/>
                        <a:pt x="476" y="560"/>
                      </a:cubicBezTo>
                      <a:cubicBezTo>
                        <a:pt x="478" y="563"/>
                        <a:pt x="481" y="564"/>
                        <a:pt x="484" y="564"/>
                      </a:cubicBezTo>
                      <a:cubicBezTo>
                        <a:pt x="486" y="563"/>
                        <a:pt x="488" y="562"/>
                        <a:pt x="487" y="560"/>
                      </a:cubicBezTo>
                      <a:cubicBezTo>
                        <a:pt x="487" y="561"/>
                        <a:pt x="485" y="561"/>
                        <a:pt x="483" y="561"/>
                      </a:cubicBezTo>
                      <a:cubicBezTo>
                        <a:pt x="480" y="561"/>
                        <a:pt x="479" y="558"/>
                        <a:pt x="481" y="555"/>
                      </a:cubicBezTo>
                      <a:cubicBezTo>
                        <a:pt x="481" y="554"/>
                        <a:pt x="483" y="553"/>
                        <a:pt x="486" y="552"/>
                      </a:cubicBezTo>
                      <a:cubicBezTo>
                        <a:pt x="489" y="552"/>
                        <a:pt x="491" y="554"/>
                        <a:pt x="492" y="557"/>
                      </a:cubicBezTo>
                      <a:cubicBezTo>
                        <a:pt x="493" y="560"/>
                        <a:pt x="492" y="563"/>
                        <a:pt x="489" y="565"/>
                      </a:cubicBezTo>
                      <a:cubicBezTo>
                        <a:pt x="481" y="570"/>
                        <a:pt x="469" y="564"/>
                        <a:pt x="465" y="557"/>
                      </a:cubicBezTo>
                      <a:cubicBezTo>
                        <a:pt x="448" y="533"/>
                        <a:pt x="466" y="492"/>
                        <a:pt x="484" y="470"/>
                      </a:cubicBezTo>
                      <a:cubicBezTo>
                        <a:pt x="480" y="479"/>
                        <a:pt x="479" y="488"/>
                        <a:pt x="481" y="498"/>
                      </a:cubicBezTo>
                      <a:cubicBezTo>
                        <a:pt x="482" y="502"/>
                        <a:pt x="484" y="507"/>
                        <a:pt x="489" y="511"/>
                      </a:cubicBezTo>
                      <a:cubicBezTo>
                        <a:pt x="485" y="506"/>
                        <a:pt x="484" y="501"/>
                        <a:pt x="483" y="497"/>
                      </a:cubicBezTo>
                      <a:cubicBezTo>
                        <a:pt x="481" y="486"/>
                        <a:pt x="484" y="475"/>
                        <a:pt x="491" y="466"/>
                      </a:cubicBezTo>
                      <a:cubicBezTo>
                        <a:pt x="496" y="459"/>
                        <a:pt x="501" y="455"/>
                        <a:pt x="507" y="451"/>
                      </a:cubicBezTo>
                      <a:cubicBezTo>
                        <a:pt x="519" y="444"/>
                        <a:pt x="531" y="444"/>
                        <a:pt x="544" y="438"/>
                      </a:cubicBezTo>
                      <a:cubicBezTo>
                        <a:pt x="545" y="438"/>
                        <a:pt x="545" y="438"/>
                        <a:pt x="545" y="438"/>
                      </a:cubicBezTo>
                      <a:cubicBezTo>
                        <a:pt x="552" y="434"/>
                        <a:pt x="557" y="431"/>
                        <a:pt x="563" y="426"/>
                      </a:cubicBezTo>
                      <a:cubicBezTo>
                        <a:pt x="565" y="425"/>
                        <a:pt x="579" y="413"/>
                        <a:pt x="578" y="410"/>
                      </a:cubicBezTo>
                      <a:cubicBezTo>
                        <a:pt x="576" y="410"/>
                        <a:pt x="568" y="418"/>
                        <a:pt x="566" y="419"/>
                      </a:cubicBezTo>
                      <a:cubicBezTo>
                        <a:pt x="558" y="425"/>
                        <a:pt x="551" y="429"/>
                        <a:pt x="543" y="433"/>
                      </a:cubicBezTo>
                      <a:cubicBezTo>
                        <a:pt x="542" y="434"/>
                        <a:pt x="542" y="434"/>
                        <a:pt x="542" y="434"/>
                      </a:cubicBezTo>
                      <a:cubicBezTo>
                        <a:pt x="530" y="439"/>
                        <a:pt x="520" y="442"/>
                        <a:pt x="507" y="441"/>
                      </a:cubicBezTo>
                      <a:cubicBezTo>
                        <a:pt x="492" y="439"/>
                        <a:pt x="477" y="432"/>
                        <a:pt x="470" y="418"/>
                      </a:cubicBezTo>
                      <a:cubicBezTo>
                        <a:pt x="465" y="411"/>
                        <a:pt x="464" y="398"/>
                        <a:pt x="473" y="393"/>
                      </a:cubicBezTo>
                      <a:cubicBezTo>
                        <a:pt x="476" y="391"/>
                        <a:pt x="479" y="391"/>
                        <a:pt x="482" y="393"/>
                      </a:cubicBezTo>
                      <a:cubicBezTo>
                        <a:pt x="484" y="395"/>
                        <a:pt x="484" y="398"/>
                        <a:pt x="483" y="401"/>
                      </a:cubicBezTo>
                      <a:cubicBezTo>
                        <a:pt x="481" y="403"/>
                        <a:pt x="480" y="404"/>
                        <a:pt x="478" y="404"/>
                      </a:cubicBezTo>
                      <a:cubicBezTo>
                        <a:pt x="475" y="405"/>
                        <a:pt x="473" y="402"/>
                        <a:pt x="474" y="399"/>
                      </a:cubicBezTo>
                      <a:cubicBezTo>
                        <a:pt x="474" y="398"/>
                        <a:pt x="475" y="397"/>
                        <a:pt x="477" y="396"/>
                      </a:cubicBezTo>
                      <a:cubicBezTo>
                        <a:pt x="475" y="395"/>
                        <a:pt x="473" y="396"/>
                        <a:pt x="472" y="398"/>
                      </a:cubicBezTo>
                      <a:cubicBezTo>
                        <a:pt x="470" y="400"/>
                        <a:pt x="470" y="404"/>
                        <a:pt x="472" y="406"/>
                      </a:cubicBezTo>
                      <a:cubicBezTo>
                        <a:pt x="476" y="410"/>
                        <a:pt x="482" y="411"/>
                        <a:pt x="486" y="407"/>
                      </a:cubicBezTo>
                      <a:cubicBezTo>
                        <a:pt x="489" y="405"/>
                        <a:pt x="491" y="401"/>
                        <a:pt x="491" y="397"/>
                      </a:cubicBezTo>
                      <a:cubicBezTo>
                        <a:pt x="491" y="393"/>
                        <a:pt x="489" y="389"/>
                        <a:pt x="486" y="387"/>
                      </a:cubicBezTo>
                      <a:cubicBezTo>
                        <a:pt x="482" y="384"/>
                        <a:pt x="476" y="384"/>
                        <a:pt x="471" y="386"/>
                      </a:cubicBezTo>
                      <a:cubicBezTo>
                        <a:pt x="461" y="392"/>
                        <a:pt x="461" y="406"/>
                        <a:pt x="466" y="416"/>
                      </a:cubicBezTo>
                      <a:cubicBezTo>
                        <a:pt x="468" y="419"/>
                        <a:pt x="470" y="422"/>
                        <a:pt x="473" y="425"/>
                      </a:cubicBezTo>
                      <a:cubicBezTo>
                        <a:pt x="464" y="417"/>
                        <a:pt x="458" y="409"/>
                        <a:pt x="453" y="397"/>
                      </a:cubicBezTo>
                      <a:cubicBezTo>
                        <a:pt x="451" y="390"/>
                        <a:pt x="450" y="383"/>
                        <a:pt x="450" y="375"/>
                      </a:cubicBezTo>
                      <a:cubicBezTo>
                        <a:pt x="451" y="367"/>
                        <a:pt x="453" y="361"/>
                        <a:pt x="458" y="354"/>
                      </a:cubicBezTo>
                      <a:cubicBezTo>
                        <a:pt x="460" y="351"/>
                        <a:pt x="463" y="348"/>
                        <a:pt x="466" y="345"/>
                      </a:cubicBezTo>
                      <a:cubicBezTo>
                        <a:pt x="466" y="345"/>
                        <a:pt x="466" y="345"/>
                        <a:pt x="466" y="345"/>
                      </a:cubicBezTo>
                      <a:cubicBezTo>
                        <a:pt x="458" y="354"/>
                        <a:pt x="459" y="368"/>
                        <a:pt x="475" y="371"/>
                      </a:cubicBezTo>
                      <a:cubicBezTo>
                        <a:pt x="487" y="374"/>
                        <a:pt x="507" y="362"/>
                        <a:pt x="522" y="387"/>
                      </a:cubicBezTo>
                      <a:cubicBezTo>
                        <a:pt x="522" y="373"/>
                        <a:pt x="518" y="359"/>
                        <a:pt x="509" y="350"/>
                      </a:cubicBezTo>
                      <a:cubicBezTo>
                        <a:pt x="500" y="340"/>
                        <a:pt x="486" y="336"/>
                        <a:pt x="474" y="340"/>
                      </a:cubicBezTo>
                      <a:cubicBezTo>
                        <a:pt x="467" y="342"/>
                        <a:pt x="461" y="347"/>
                        <a:pt x="456" y="353"/>
                      </a:cubicBezTo>
                      <a:cubicBezTo>
                        <a:pt x="452" y="361"/>
                        <a:pt x="449" y="367"/>
                        <a:pt x="448" y="375"/>
                      </a:cubicBezTo>
                      <a:cubicBezTo>
                        <a:pt x="448" y="384"/>
                        <a:pt x="449" y="390"/>
                        <a:pt x="451" y="398"/>
                      </a:cubicBezTo>
                      <a:cubicBezTo>
                        <a:pt x="452" y="401"/>
                        <a:pt x="454" y="404"/>
                        <a:pt x="455" y="407"/>
                      </a:cubicBezTo>
                      <a:cubicBezTo>
                        <a:pt x="456" y="409"/>
                        <a:pt x="457" y="410"/>
                        <a:pt x="458" y="412"/>
                      </a:cubicBezTo>
                      <a:cubicBezTo>
                        <a:pt x="445" y="395"/>
                        <a:pt x="422" y="394"/>
                        <a:pt x="404" y="404"/>
                      </a:cubicBezTo>
                      <a:cubicBezTo>
                        <a:pt x="402" y="405"/>
                        <a:pt x="400" y="406"/>
                        <a:pt x="399" y="407"/>
                      </a:cubicBezTo>
                      <a:cubicBezTo>
                        <a:pt x="380" y="421"/>
                        <a:pt x="367" y="446"/>
                        <a:pt x="366" y="471"/>
                      </a:cubicBezTo>
                      <a:close/>
                      <a:moveTo>
                        <a:pt x="356" y="487"/>
                      </a:moveTo>
                      <a:cubicBezTo>
                        <a:pt x="362" y="485"/>
                        <a:pt x="370" y="488"/>
                        <a:pt x="373" y="492"/>
                      </a:cubicBezTo>
                      <a:cubicBezTo>
                        <a:pt x="379" y="488"/>
                        <a:pt x="376" y="474"/>
                        <a:pt x="366" y="474"/>
                      </a:cubicBezTo>
                      <a:cubicBezTo>
                        <a:pt x="359" y="474"/>
                        <a:pt x="354" y="481"/>
                        <a:pt x="356" y="487"/>
                      </a:cubicBezTo>
                      <a:close/>
                      <a:moveTo>
                        <a:pt x="354" y="474"/>
                      </a:moveTo>
                      <a:cubicBezTo>
                        <a:pt x="344" y="479"/>
                        <a:pt x="335" y="488"/>
                        <a:pt x="331" y="496"/>
                      </a:cubicBezTo>
                      <a:cubicBezTo>
                        <a:pt x="326" y="505"/>
                        <a:pt x="323" y="516"/>
                        <a:pt x="323" y="526"/>
                      </a:cubicBezTo>
                      <a:cubicBezTo>
                        <a:pt x="322" y="544"/>
                        <a:pt x="326" y="564"/>
                        <a:pt x="316" y="580"/>
                      </a:cubicBezTo>
                      <a:cubicBezTo>
                        <a:pt x="307" y="593"/>
                        <a:pt x="292" y="597"/>
                        <a:pt x="282" y="592"/>
                      </a:cubicBezTo>
                      <a:cubicBezTo>
                        <a:pt x="273" y="588"/>
                        <a:pt x="267" y="578"/>
                        <a:pt x="269" y="568"/>
                      </a:cubicBezTo>
                      <a:cubicBezTo>
                        <a:pt x="270" y="561"/>
                        <a:pt x="278" y="552"/>
                        <a:pt x="286" y="554"/>
                      </a:cubicBezTo>
                      <a:cubicBezTo>
                        <a:pt x="290" y="555"/>
                        <a:pt x="293" y="559"/>
                        <a:pt x="291" y="561"/>
                      </a:cubicBezTo>
                      <a:cubicBezTo>
                        <a:pt x="288" y="559"/>
                        <a:pt x="284" y="561"/>
                        <a:pt x="282" y="566"/>
                      </a:cubicBezTo>
                      <a:cubicBezTo>
                        <a:pt x="281" y="568"/>
                        <a:pt x="282" y="572"/>
                        <a:pt x="284" y="575"/>
                      </a:cubicBezTo>
                      <a:cubicBezTo>
                        <a:pt x="287" y="579"/>
                        <a:pt x="292" y="582"/>
                        <a:pt x="298" y="579"/>
                      </a:cubicBezTo>
                      <a:cubicBezTo>
                        <a:pt x="310" y="574"/>
                        <a:pt x="311" y="553"/>
                        <a:pt x="310" y="540"/>
                      </a:cubicBezTo>
                      <a:cubicBezTo>
                        <a:pt x="309" y="521"/>
                        <a:pt x="314" y="503"/>
                        <a:pt x="327" y="488"/>
                      </a:cubicBezTo>
                      <a:cubicBezTo>
                        <a:pt x="334" y="480"/>
                        <a:pt x="343" y="474"/>
                        <a:pt x="354" y="474"/>
                      </a:cubicBezTo>
                      <a:close/>
                      <a:moveTo>
                        <a:pt x="517" y="353"/>
                      </a:moveTo>
                      <a:cubicBezTo>
                        <a:pt x="509" y="340"/>
                        <a:pt x="520" y="331"/>
                        <a:pt x="526" y="324"/>
                      </a:cubicBezTo>
                      <a:cubicBezTo>
                        <a:pt x="533" y="316"/>
                        <a:pt x="536" y="304"/>
                        <a:pt x="527" y="297"/>
                      </a:cubicBezTo>
                      <a:cubicBezTo>
                        <a:pt x="521" y="309"/>
                        <a:pt x="514" y="305"/>
                        <a:pt x="506" y="314"/>
                      </a:cubicBezTo>
                      <a:cubicBezTo>
                        <a:pt x="498" y="322"/>
                        <a:pt x="499" y="341"/>
                        <a:pt x="517" y="353"/>
                      </a:cubicBezTo>
                      <a:close/>
                      <a:moveTo>
                        <a:pt x="586" y="297"/>
                      </a:moveTo>
                      <a:cubicBezTo>
                        <a:pt x="558" y="283"/>
                        <a:pt x="577" y="251"/>
                        <a:pt x="594" y="247"/>
                      </a:cubicBezTo>
                      <a:cubicBezTo>
                        <a:pt x="582" y="256"/>
                        <a:pt x="576" y="285"/>
                        <a:pt x="586" y="297"/>
                      </a:cubicBezTo>
                      <a:close/>
                      <a:moveTo>
                        <a:pt x="601" y="307"/>
                      </a:moveTo>
                      <a:cubicBezTo>
                        <a:pt x="587" y="320"/>
                        <a:pt x="564" y="323"/>
                        <a:pt x="551" y="315"/>
                      </a:cubicBezTo>
                      <a:cubicBezTo>
                        <a:pt x="521" y="298"/>
                        <a:pt x="541" y="266"/>
                        <a:pt x="563" y="288"/>
                      </a:cubicBezTo>
                      <a:cubicBezTo>
                        <a:pt x="575" y="300"/>
                        <a:pt x="583" y="307"/>
                        <a:pt x="601" y="307"/>
                      </a:cubicBezTo>
                      <a:close/>
                      <a:moveTo>
                        <a:pt x="711" y="198"/>
                      </a:moveTo>
                      <a:cubicBezTo>
                        <a:pt x="679" y="185"/>
                        <a:pt x="653" y="202"/>
                        <a:pt x="635" y="223"/>
                      </a:cubicBezTo>
                      <a:cubicBezTo>
                        <a:pt x="626" y="235"/>
                        <a:pt x="618" y="254"/>
                        <a:pt x="602" y="258"/>
                      </a:cubicBezTo>
                      <a:cubicBezTo>
                        <a:pt x="619" y="275"/>
                        <a:pt x="645" y="235"/>
                        <a:pt x="655" y="224"/>
                      </a:cubicBezTo>
                      <a:cubicBezTo>
                        <a:pt x="671" y="205"/>
                        <a:pt x="691" y="195"/>
                        <a:pt x="711" y="198"/>
                      </a:cubicBezTo>
                      <a:close/>
                      <a:moveTo>
                        <a:pt x="945" y="804"/>
                      </a:moveTo>
                      <a:cubicBezTo>
                        <a:pt x="927" y="823"/>
                        <a:pt x="940" y="857"/>
                        <a:pt x="939" y="871"/>
                      </a:cubicBezTo>
                      <a:cubicBezTo>
                        <a:pt x="937" y="894"/>
                        <a:pt x="916" y="895"/>
                        <a:pt x="914" y="873"/>
                      </a:cubicBezTo>
                      <a:cubicBezTo>
                        <a:pt x="911" y="851"/>
                        <a:pt x="924" y="818"/>
                        <a:pt x="945" y="804"/>
                      </a:cubicBezTo>
                      <a:close/>
                      <a:moveTo>
                        <a:pt x="967" y="954"/>
                      </a:moveTo>
                      <a:cubicBezTo>
                        <a:pt x="996" y="939"/>
                        <a:pt x="1020" y="959"/>
                        <a:pt x="1036" y="960"/>
                      </a:cubicBezTo>
                      <a:cubicBezTo>
                        <a:pt x="1053" y="961"/>
                        <a:pt x="1056" y="945"/>
                        <a:pt x="1039" y="939"/>
                      </a:cubicBezTo>
                      <a:cubicBezTo>
                        <a:pt x="1017" y="931"/>
                        <a:pt x="986" y="938"/>
                        <a:pt x="967" y="954"/>
                      </a:cubicBezTo>
                      <a:close/>
                      <a:moveTo>
                        <a:pt x="742" y="542"/>
                      </a:moveTo>
                      <a:cubicBezTo>
                        <a:pt x="736" y="560"/>
                        <a:pt x="745" y="570"/>
                        <a:pt x="764" y="578"/>
                      </a:cubicBezTo>
                      <a:cubicBezTo>
                        <a:pt x="778" y="584"/>
                        <a:pt x="787" y="596"/>
                        <a:pt x="783" y="607"/>
                      </a:cubicBezTo>
                      <a:cubicBezTo>
                        <a:pt x="792" y="603"/>
                        <a:pt x="796" y="589"/>
                        <a:pt x="790" y="580"/>
                      </a:cubicBezTo>
                      <a:cubicBezTo>
                        <a:pt x="782" y="566"/>
                        <a:pt x="764" y="568"/>
                        <a:pt x="751" y="559"/>
                      </a:cubicBezTo>
                      <a:cubicBezTo>
                        <a:pt x="747" y="556"/>
                        <a:pt x="742" y="550"/>
                        <a:pt x="742" y="542"/>
                      </a:cubicBezTo>
                      <a:close/>
                      <a:moveTo>
                        <a:pt x="809" y="898"/>
                      </a:moveTo>
                      <a:cubicBezTo>
                        <a:pt x="808" y="899"/>
                        <a:pt x="806" y="900"/>
                        <a:pt x="804" y="899"/>
                      </a:cubicBezTo>
                      <a:cubicBezTo>
                        <a:pt x="802" y="898"/>
                        <a:pt x="802" y="896"/>
                        <a:pt x="802" y="894"/>
                      </a:cubicBezTo>
                      <a:cubicBezTo>
                        <a:pt x="803" y="892"/>
                        <a:pt x="806" y="892"/>
                        <a:pt x="808" y="892"/>
                      </a:cubicBezTo>
                      <a:cubicBezTo>
                        <a:pt x="810" y="893"/>
                        <a:pt x="810" y="896"/>
                        <a:pt x="809" y="898"/>
                      </a:cubicBezTo>
                      <a:close/>
                      <a:moveTo>
                        <a:pt x="808" y="876"/>
                      </a:moveTo>
                      <a:cubicBezTo>
                        <a:pt x="806" y="880"/>
                        <a:pt x="802" y="882"/>
                        <a:pt x="798" y="880"/>
                      </a:cubicBezTo>
                      <a:cubicBezTo>
                        <a:pt x="794" y="878"/>
                        <a:pt x="793" y="873"/>
                        <a:pt x="794" y="870"/>
                      </a:cubicBezTo>
                      <a:cubicBezTo>
                        <a:pt x="796" y="866"/>
                        <a:pt x="801" y="864"/>
                        <a:pt x="805" y="866"/>
                      </a:cubicBezTo>
                      <a:cubicBezTo>
                        <a:pt x="808" y="868"/>
                        <a:pt x="810" y="873"/>
                        <a:pt x="808" y="876"/>
                      </a:cubicBezTo>
                      <a:close/>
                      <a:moveTo>
                        <a:pt x="811" y="888"/>
                      </a:moveTo>
                      <a:cubicBezTo>
                        <a:pt x="810" y="891"/>
                        <a:pt x="807" y="892"/>
                        <a:pt x="805" y="890"/>
                      </a:cubicBezTo>
                      <a:cubicBezTo>
                        <a:pt x="802" y="889"/>
                        <a:pt x="801" y="886"/>
                        <a:pt x="802" y="884"/>
                      </a:cubicBezTo>
                      <a:cubicBezTo>
                        <a:pt x="804" y="881"/>
                        <a:pt x="807" y="880"/>
                        <a:pt x="809" y="882"/>
                      </a:cubicBezTo>
                      <a:cubicBezTo>
                        <a:pt x="812" y="883"/>
                        <a:pt x="813" y="886"/>
                        <a:pt x="811" y="888"/>
                      </a:cubicBezTo>
                      <a:close/>
                      <a:moveTo>
                        <a:pt x="925" y="593"/>
                      </a:moveTo>
                      <a:cubicBezTo>
                        <a:pt x="922" y="594"/>
                        <a:pt x="919" y="596"/>
                        <a:pt x="918" y="599"/>
                      </a:cubicBezTo>
                      <a:cubicBezTo>
                        <a:pt x="917" y="602"/>
                        <a:pt x="917" y="607"/>
                        <a:pt x="920" y="611"/>
                      </a:cubicBezTo>
                      <a:cubicBezTo>
                        <a:pt x="924" y="615"/>
                        <a:pt x="930" y="614"/>
                        <a:pt x="934" y="612"/>
                      </a:cubicBezTo>
                      <a:cubicBezTo>
                        <a:pt x="940" y="607"/>
                        <a:pt x="937" y="602"/>
                        <a:pt x="938" y="597"/>
                      </a:cubicBezTo>
                      <a:cubicBezTo>
                        <a:pt x="939" y="592"/>
                        <a:pt x="945" y="588"/>
                        <a:pt x="953" y="588"/>
                      </a:cubicBezTo>
                      <a:cubicBezTo>
                        <a:pt x="961" y="588"/>
                        <a:pt x="968" y="593"/>
                        <a:pt x="970" y="601"/>
                      </a:cubicBezTo>
                      <a:cubicBezTo>
                        <a:pt x="972" y="606"/>
                        <a:pt x="970" y="611"/>
                        <a:pt x="965" y="613"/>
                      </a:cubicBezTo>
                      <a:cubicBezTo>
                        <a:pt x="967" y="608"/>
                        <a:pt x="963" y="602"/>
                        <a:pt x="956" y="604"/>
                      </a:cubicBezTo>
                      <a:cubicBezTo>
                        <a:pt x="953" y="605"/>
                        <a:pt x="948" y="611"/>
                        <a:pt x="942" y="617"/>
                      </a:cubicBezTo>
                      <a:cubicBezTo>
                        <a:pt x="937" y="623"/>
                        <a:pt x="931" y="628"/>
                        <a:pt x="924" y="629"/>
                      </a:cubicBezTo>
                      <a:cubicBezTo>
                        <a:pt x="910" y="631"/>
                        <a:pt x="897" y="620"/>
                        <a:pt x="898" y="606"/>
                      </a:cubicBezTo>
                      <a:cubicBezTo>
                        <a:pt x="898" y="599"/>
                        <a:pt x="902" y="593"/>
                        <a:pt x="907" y="588"/>
                      </a:cubicBezTo>
                      <a:cubicBezTo>
                        <a:pt x="912" y="583"/>
                        <a:pt x="929" y="573"/>
                        <a:pt x="931" y="564"/>
                      </a:cubicBezTo>
                      <a:cubicBezTo>
                        <a:pt x="932" y="557"/>
                        <a:pt x="928" y="553"/>
                        <a:pt x="923" y="554"/>
                      </a:cubicBezTo>
                      <a:cubicBezTo>
                        <a:pt x="925" y="549"/>
                        <a:pt x="933" y="547"/>
                        <a:pt x="938" y="551"/>
                      </a:cubicBezTo>
                      <a:cubicBezTo>
                        <a:pt x="948" y="557"/>
                        <a:pt x="951" y="573"/>
                        <a:pt x="941" y="585"/>
                      </a:cubicBezTo>
                      <a:cubicBezTo>
                        <a:pt x="937" y="589"/>
                        <a:pt x="932" y="591"/>
                        <a:pt x="925" y="593"/>
                      </a:cubicBezTo>
                      <a:close/>
                      <a:moveTo>
                        <a:pt x="412" y="567"/>
                      </a:moveTo>
                      <a:cubicBezTo>
                        <a:pt x="410" y="565"/>
                        <a:pt x="409" y="562"/>
                        <a:pt x="411" y="559"/>
                      </a:cubicBezTo>
                      <a:cubicBezTo>
                        <a:pt x="412" y="557"/>
                        <a:pt x="416" y="556"/>
                        <a:pt x="418" y="558"/>
                      </a:cubicBezTo>
                      <a:cubicBezTo>
                        <a:pt x="421" y="559"/>
                        <a:pt x="421" y="563"/>
                        <a:pt x="420" y="565"/>
                      </a:cubicBezTo>
                      <a:cubicBezTo>
                        <a:pt x="418" y="568"/>
                        <a:pt x="415" y="568"/>
                        <a:pt x="412" y="567"/>
                      </a:cubicBezTo>
                      <a:close/>
                      <a:moveTo>
                        <a:pt x="402" y="563"/>
                      </a:moveTo>
                      <a:cubicBezTo>
                        <a:pt x="400" y="562"/>
                        <a:pt x="400" y="559"/>
                        <a:pt x="401" y="557"/>
                      </a:cubicBezTo>
                      <a:cubicBezTo>
                        <a:pt x="402" y="555"/>
                        <a:pt x="405" y="555"/>
                        <a:pt x="407" y="556"/>
                      </a:cubicBezTo>
                      <a:cubicBezTo>
                        <a:pt x="409" y="557"/>
                        <a:pt x="409" y="560"/>
                        <a:pt x="408" y="562"/>
                      </a:cubicBezTo>
                      <a:cubicBezTo>
                        <a:pt x="407" y="564"/>
                        <a:pt x="404" y="564"/>
                        <a:pt x="402" y="563"/>
                      </a:cubicBezTo>
                      <a:close/>
                      <a:moveTo>
                        <a:pt x="425" y="565"/>
                      </a:moveTo>
                      <a:cubicBezTo>
                        <a:pt x="422" y="562"/>
                        <a:pt x="421" y="557"/>
                        <a:pt x="423" y="553"/>
                      </a:cubicBezTo>
                      <a:cubicBezTo>
                        <a:pt x="426" y="550"/>
                        <a:pt x="431" y="549"/>
                        <a:pt x="435" y="551"/>
                      </a:cubicBezTo>
                      <a:cubicBezTo>
                        <a:pt x="439" y="554"/>
                        <a:pt x="440" y="559"/>
                        <a:pt x="437" y="563"/>
                      </a:cubicBezTo>
                      <a:cubicBezTo>
                        <a:pt x="434" y="566"/>
                        <a:pt x="429" y="567"/>
                        <a:pt x="425" y="565"/>
                      </a:cubicBezTo>
                      <a:close/>
                      <a:moveTo>
                        <a:pt x="615" y="347"/>
                      </a:moveTo>
                      <a:cubicBezTo>
                        <a:pt x="620" y="375"/>
                        <a:pt x="641" y="386"/>
                        <a:pt x="647" y="398"/>
                      </a:cubicBezTo>
                      <a:cubicBezTo>
                        <a:pt x="654" y="411"/>
                        <a:pt x="639" y="420"/>
                        <a:pt x="628" y="407"/>
                      </a:cubicBezTo>
                      <a:cubicBezTo>
                        <a:pt x="616" y="394"/>
                        <a:pt x="612" y="368"/>
                        <a:pt x="615" y="347"/>
                      </a:cubicBezTo>
                      <a:close/>
                      <a:moveTo>
                        <a:pt x="552" y="477"/>
                      </a:moveTo>
                      <a:cubicBezTo>
                        <a:pt x="543" y="486"/>
                        <a:pt x="516" y="491"/>
                        <a:pt x="502" y="485"/>
                      </a:cubicBezTo>
                      <a:cubicBezTo>
                        <a:pt x="487" y="479"/>
                        <a:pt x="488" y="465"/>
                        <a:pt x="506" y="469"/>
                      </a:cubicBezTo>
                      <a:cubicBezTo>
                        <a:pt x="520" y="472"/>
                        <a:pt x="539" y="483"/>
                        <a:pt x="552" y="477"/>
                      </a:cubicBezTo>
                      <a:close/>
                      <a:moveTo>
                        <a:pt x="689" y="486"/>
                      </a:moveTo>
                      <a:cubicBezTo>
                        <a:pt x="690" y="484"/>
                        <a:pt x="689" y="481"/>
                        <a:pt x="687" y="481"/>
                      </a:cubicBezTo>
                      <a:cubicBezTo>
                        <a:pt x="685" y="480"/>
                        <a:pt x="683" y="481"/>
                        <a:pt x="682" y="483"/>
                      </a:cubicBezTo>
                      <a:cubicBezTo>
                        <a:pt x="681" y="485"/>
                        <a:pt x="682" y="487"/>
                        <a:pt x="684" y="488"/>
                      </a:cubicBezTo>
                      <a:cubicBezTo>
                        <a:pt x="686" y="489"/>
                        <a:pt x="689" y="488"/>
                        <a:pt x="689" y="486"/>
                      </a:cubicBezTo>
                      <a:close/>
                      <a:moveTo>
                        <a:pt x="627" y="465"/>
                      </a:moveTo>
                      <a:cubicBezTo>
                        <a:pt x="633" y="458"/>
                        <a:pt x="642" y="466"/>
                        <a:pt x="646" y="469"/>
                      </a:cubicBezTo>
                      <a:cubicBezTo>
                        <a:pt x="649" y="470"/>
                        <a:pt x="651" y="471"/>
                        <a:pt x="654" y="470"/>
                      </a:cubicBezTo>
                      <a:cubicBezTo>
                        <a:pt x="652" y="473"/>
                        <a:pt x="643" y="477"/>
                        <a:pt x="639" y="478"/>
                      </a:cubicBezTo>
                      <a:cubicBezTo>
                        <a:pt x="633" y="479"/>
                        <a:pt x="627" y="476"/>
                        <a:pt x="626" y="468"/>
                      </a:cubicBezTo>
                      <a:cubicBezTo>
                        <a:pt x="629" y="470"/>
                        <a:pt x="634" y="472"/>
                        <a:pt x="637" y="471"/>
                      </a:cubicBezTo>
                      <a:cubicBezTo>
                        <a:pt x="635" y="471"/>
                        <a:pt x="630" y="469"/>
                        <a:pt x="627" y="465"/>
                      </a:cubicBezTo>
                      <a:close/>
                      <a:moveTo>
                        <a:pt x="673" y="500"/>
                      </a:moveTo>
                      <a:cubicBezTo>
                        <a:pt x="675" y="496"/>
                        <a:pt x="672" y="491"/>
                        <a:pt x="668" y="490"/>
                      </a:cubicBezTo>
                      <a:cubicBezTo>
                        <a:pt x="665" y="489"/>
                        <a:pt x="660" y="491"/>
                        <a:pt x="659" y="495"/>
                      </a:cubicBezTo>
                      <a:cubicBezTo>
                        <a:pt x="657" y="499"/>
                        <a:pt x="660" y="503"/>
                        <a:pt x="663" y="504"/>
                      </a:cubicBezTo>
                      <a:cubicBezTo>
                        <a:pt x="667" y="506"/>
                        <a:pt x="672" y="504"/>
                        <a:pt x="673" y="500"/>
                      </a:cubicBezTo>
                      <a:close/>
                      <a:moveTo>
                        <a:pt x="684" y="494"/>
                      </a:moveTo>
                      <a:cubicBezTo>
                        <a:pt x="685" y="491"/>
                        <a:pt x="683" y="488"/>
                        <a:pt x="681" y="487"/>
                      </a:cubicBezTo>
                      <a:cubicBezTo>
                        <a:pt x="678" y="486"/>
                        <a:pt x="675" y="488"/>
                        <a:pt x="675" y="490"/>
                      </a:cubicBezTo>
                      <a:cubicBezTo>
                        <a:pt x="674" y="493"/>
                        <a:pt x="675" y="496"/>
                        <a:pt x="678" y="497"/>
                      </a:cubicBezTo>
                      <a:cubicBezTo>
                        <a:pt x="680" y="498"/>
                        <a:pt x="683" y="496"/>
                        <a:pt x="684" y="494"/>
                      </a:cubicBezTo>
                      <a:close/>
                      <a:moveTo>
                        <a:pt x="570" y="469"/>
                      </a:moveTo>
                      <a:cubicBezTo>
                        <a:pt x="573" y="468"/>
                        <a:pt x="576" y="466"/>
                        <a:pt x="577" y="463"/>
                      </a:cubicBezTo>
                      <a:cubicBezTo>
                        <a:pt x="578" y="460"/>
                        <a:pt x="577" y="455"/>
                        <a:pt x="573" y="452"/>
                      </a:cubicBezTo>
                      <a:cubicBezTo>
                        <a:pt x="569" y="448"/>
                        <a:pt x="564" y="449"/>
                        <a:pt x="560" y="452"/>
                      </a:cubicBezTo>
                      <a:cubicBezTo>
                        <a:pt x="554" y="456"/>
                        <a:pt x="558" y="462"/>
                        <a:pt x="557" y="467"/>
                      </a:cubicBezTo>
                      <a:cubicBezTo>
                        <a:pt x="556" y="472"/>
                        <a:pt x="550" y="476"/>
                        <a:pt x="543" y="476"/>
                      </a:cubicBezTo>
                      <a:cubicBezTo>
                        <a:pt x="535" y="477"/>
                        <a:pt x="528" y="473"/>
                        <a:pt x="525" y="465"/>
                      </a:cubicBezTo>
                      <a:cubicBezTo>
                        <a:pt x="523" y="460"/>
                        <a:pt x="524" y="455"/>
                        <a:pt x="529" y="453"/>
                      </a:cubicBezTo>
                      <a:cubicBezTo>
                        <a:pt x="528" y="458"/>
                        <a:pt x="532" y="464"/>
                        <a:pt x="538" y="461"/>
                      </a:cubicBezTo>
                      <a:cubicBezTo>
                        <a:pt x="542" y="459"/>
                        <a:pt x="546" y="453"/>
                        <a:pt x="551" y="447"/>
                      </a:cubicBezTo>
                      <a:cubicBezTo>
                        <a:pt x="556" y="441"/>
                        <a:pt x="562" y="436"/>
                        <a:pt x="569" y="434"/>
                      </a:cubicBezTo>
                      <a:cubicBezTo>
                        <a:pt x="582" y="431"/>
                        <a:pt x="595" y="441"/>
                        <a:pt x="596" y="454"/>
                      </a:cubicBezTo>
                      <a:cubicBezTo>
                        <a:pt x="596" y="462"/>
                        <a:pt x="593" y="468"/>
                        <a:pt x="588" y="473"/>
                      </a:cubicBezTo>
                      <a:cubicBezTo>
                        <a:pt x="583" y="478"/>
                        <a:pt x="568" y="489"/>
                        <a:pt x="567" y="498"/>
                      </a:cubicBezTo>
                      <a:cubicBezTo>
                        <a:pt x="566" y="505"/>
                        <a:pt x="571" y="509"/>
                        <a:pt x="575" y="508"/>
                      </a:cubicBezTo>
                      <a:cubicBezTo>
                        <a:pt x="574" y="513"/>
                        <a:pt x="566" y="515"/>
                        <a:pt x="560" y="512"/>
                      </a:cubicBezTo>
                      <a:cubicBezTo>
                        <a:pt x="551" y="507"/>
                        <a:pt x="546" y="491"/>
                        <a:pt x="555" y="479"/>
                      </a:cubicBezTo>
                      <a:cubicBezTo>
                        <a:pt x="558" y="474"/>
                        <a:pt x="563" y="472"/>
                        <a:pt x="570" y="469"/>
                      </a:cubicBezTo>
                      <a:close/>
                      <a:moveTo>
                        <a:pt x="445" y="431"/>
                      </a:moveTo>
                      <a:cubicBezTo>
                        <a:pt x="446" y="428"/>
                        <a:pt x="448" y="427"/>
                        <a:pt x="450" y="427"/>
                      </a:cubicBezTo>
                      <a:cubicBezTo>
                        <a:pt x="452" y="428"/>
                        <a:pt x="454" y="430"/>
                        <a:pt x="453" y="432"/>
                      </a:cubicBezTo>
                      <a:cubicBezTo>
                        <a:pt x="453" y="434"/>
                        <a:pt x="451" y="436"/>
                        <a:pt x="449" y="435"/>
                      </a:cubicBezTo>
                      <a:cubicBezTo>
                        <a:pt x="446" y="435"/>
                        <a:pt x="445" y="433"/>
                        <a:pt x="445" y="431"/>
                      </a:cubicBezTo>
                      <a:close/>
                      <a:moveTo>
                        <a:pt x="445" y="422"/>
                      </a:moveTo>
                      <a:cubicBezTo>
                        <a:pt x="445" y="421"/>
                        <a:pt x="447" y="419"/>
                        <a:pt x="449" y="420"/>
                      </a:cubicBezTo>
                      <a:cubicBezTo>
                        <a:pt x="450" y="420"/>
                        <a:pt x="452" y="422"/>
                        <a:pt x="451" y="424"/>
                      </a:cubicBezTo>
                      <a:cubicBezTo>
                        <a:pt x="451" y="425"/>
                        <a:pt x="449" y="427"/>
                        <a:pt x="447" y="426"/>
                      </a:cubicBezTo>
                      <a:cubicBezTo>
                        <a:pt x="446" y="426"/>
                        <a:pt x="444" y="424"/>
                        <a:pt x="445" y="422"/>
                      </a:cubicBezTo>
                      <a:close/>
                      <a:moveTo>
                        <a:pt x="451" y="439"/>
                      </a:moveTo>
                      <a:cubicBezTo>
                        <a:pt x="451" y="436"/>
                        <a:pt x="455" y="434"/>
                        <a:pt x="458" y="434"/>
                      </a:cubicBezTo>
                      <a:cubicBezTo>
                        <a:pt x="462" y="435"/>
                        <a:pt x="464" y="438"/>
                        <a:pt x="463" y="442"/>
                      </a:cubicBezTo>
                      <a:cubicBezTo>
                        <a:pt x="463" y="445"/>
                        <a:pt x="459" y="448"/>
                        <a:pt x="456" y="447"/>
                      </a:cubicBezTo>
                      <a:cubicBezTo>
                        <a:pt x="452" y="446"/>
                        <a:pt x="450" y="443"/>
                        <a:pt x="451" y="439"/>
                      </a:cubicBezTo>
                      <a:close/>
                      <a:moveTo>
                        <a:pt x="570" y="467"/>
                      </a:moveTo>
                      <a:cubicBezTo>
                        <a:pt x="575" y="465"/>
                        <a:pt x="577" y="460"/>
                        <a:pt x="574" y="456"/>
                      </a:cubicBezTo>
                      <a:cubicBezTo>
                        <a:pt x="571" y="448"/>
                        <a:pt x="560" y="452"/>
                        <a:pt x="559" y="458"/>
                      </a:cubicBezTo>
                      <a:cubicBezTo>
                        <a:pt x="558" y="464"/>
                        <a:pt x="561" y="467"/>
                        <a:pt x="556" y="473"/>
                      </a:cubicBezTo>
                      <a:cubicBezTo>
                        <a:pt x="562" y="468"/>
                        <a:pt x="565" y="470"/>
                        <a:pt x="570" y="467"/>
                      </a:cubicBezTo>
                      <a:close/>
                      <a:moveTo>
                        <a:pt x="594" y="441"/>
                      </a:moveTo>
                      <a:cubicBezTo>
                        <a:pt x="590" y="434"/>
                        <a:pt x="581" y="430"/>
                        <a:pt x="575" y="431"/>
                      </a:cubicBezTo>
                      <a:cubicBezTo>
                        <a:pt x="573" y="423"/>
                        <a:pt x="587" y="413"/>
                        <a:pt x="596" y="421"/>
                      </a:cubicBezTo>
                      <a:cubicBezTo>
                        <a:pt x="602" y="427"/>
                        <a:pt x="601" y="438"/>
                        <a:pt x="594" y="441"/>
                      </a:cubicBezTo>
                      <a:close/>
                      <a:moveTo>
                        <a:pt x="484" y="496"/>
                      </a:moveTo>
                      <a:cubicBezTo>
                        <a:pt x="498" y="492"/>
                        <a:pt x="502" y="511"/>
                        <a:pt x="504" y="517"/>
                      </a:cubicBezTo>
                      <a:cubicBezTo>
                        <a:pt x="507" y="522"/>
                        <a:pt x="509" y="525"/>
                        <a:pt x="513" y="526"/>
                      </a:cubicBezTo>
                      <a:cubicBezTo>
                        <a:pt x="508" y="528"/>
                        <a:pt x="493" y="526"/>
                        <a:pt x="487" y="523"/>
                      </a:cubicBezTo>
                      <a:cubicBezTo>
                        <a:pt x="479" y="518"/>
                        <a:pt x="474" y="509"/>
                        <a:pt x="480" y="499"/>
                      </a:cubicBezTo>
                      <a:cubicBezTo>
                        <a:pt x="481" y="504"/>
                        <a:pt x="486" y="511"/>
                        <a:pt x="491" y="513"/>
                      </a:cubicBezTo>
                      <a:cubicBezTo>
                        <a:pt x="489" y="511"/>
                        <a:pt x="484" y="503"/>
                        <a:pt x="484" y="496"/>
                      </a:cubicBezTo>
                      <a:close/>
                      <a:moveTo>
                        <a:pt x="584" y="403"/>
                      </a:moveTo>
                      <a:cubicBezTo>
                        <a:pt x="553" y="414"/>
                        <a:pt x="530" y="399"/>
                        <a:pt x="514" y="398"/>
                      </a:cubicBezTo>
                      <a:cubicBezTo>
                        <a:pt x="497" y="398"/>
                        <a:pt x="497" y="418"/>
                        <a:pt x="515" y="423"/>
                      </a:cubicBezTo>
                      <a:cubicBezTo>
                        <a:pt x="535" y="428"/>
                        <a:pt x="563" y="418"/>
                        <a:pt x="584" y="403"/>
                      </a:cubicBezTo>
                      <a:close/>
                      <a:moveTo>
                        <a:pt x="694" y="464"/>
                      </a:moveTo>
                      <a:cubicBezTo>
                        <a:pt x="691" y="466"/>
                        <a:pt x="688" y="468"/>
                        <a:pt x="685" y="469"/>
                      </a:cubicBezTo>
                      <a:cubicBezTo>
                        <a:pt x="674" y="474"/>
                        <a:pt x="662" y="474"/>
                        <a:pt x="650" y="468"/>
                      </a:cubicBezTo>
                      <a:cubicBezTo>
                        <a:pt x="638" y="460"/>
                        <a:pt x="630" y="445"/>
                        <a:pt x="635" y="431"/>
                      </a:cubicBezTo>
                      <a:cubicBezTo>
                        <a:pt x="637" y="425"/>
                        <a:pt x="641" y="420"/>
                        <a:pt x="646" y="417"/>
                      </a:cubicBezTo>
                      <a:cubicBezTo>
                        <a:pt x="650" y="415"/>
                        <a:pt x="654" y="415"/>
                        <a:pt x="658" y="416"/>
                      </a:cubicBezTo>
                      <a:cubicBezTo>
                        <a:pt x="663" y="417"/>
                        <a:pt x="667" y="421"/>
                        <a:pt x="668" y="426"/>
                      </a:cubicBezTo>
                      <a:cubicBezTo>
                        <a:pt x="669" y="430"/>
                        <a:pt x="668" y="434"/>
                        <a:pt x="666" y="437"/>
                      </a:cubicBezTo>
                      <a:cubicBezTo>
                        <a:pt x="662" y="442"/>
                        <a:pt x="654" y="444"/>
                        <a:pt x="648" y="439"/>
                      </a:cubicBezTo>
                      <a:cubicBezTo>
                        <a:pt x="642" y="435"/>
                        <a:pt x="641" y="427"/>
                        <a:pt x="645" y="421"/>
                      </a:cubicBezTo>
                      <a:cubicBezTo>
                        <a:pt x="649" y="417"/>
                        <a:pt x="655" y="415"/>
                        <a:pt x="660" y="417"/>
                      </a:cubicBezTo>
                      <a:cubicBezTo>
                        <a:pt x="659" y="417"/>
                        <a:pt x="659" y="416"/>
                        <a:pt x="658" y="416"/>
                      </a:cubicBezTo>
                      <a:cubicBezTo>
                        <a:pt x="654" y="415"/>
                        <a:pt x="650" y="416"/>
                        <a:pt x="647" y="418"/>
                      </a:cubicBezTo>
                      <a:cubicBezTo>
                        <a:pt x="642" y="421"/>
                        <a:pt x="638" y="425"/>
                        <a:pt x="636" y="431"/>
                      </a:cubicBezTo>
                      <a:cubicBezTo>
                        <a:pt x="631" y="444"/>
                        <a:pt x="639" y="459"/>
                        <a:pt x="651" y="466"/>
                      </a:cubicBezTo>
                      <a:cubicBezTo>
                        <a:pt x="663" y="472"/>
                        <a:pt x="675" y="471"/>
                        <a:pt x="686" y="466"/>
                      </a:cubicBezTo>
                      <a:cubicBezTo>
                        <a:pt x="689" y="464"/>
                        <a:pt x="691" y="463"/>
                        <a:pt x="693" y="461"/>
                      </a:cubicBezTo>
                      <a:lnTo>
                        <a:pt x="694" y="464"/>
                      </a:lnTo>
                      <a:close/>
                      <a:moveTo>
                        <a:pt x="708" y="414"/>
                      </a:moveTo>
                      <a:cubicBezTo>
                        <a:pt x="720" y="405"/>
                        <a:pt x="736" y="403"/>
                        <a:pt x="750" y="414"/>
                      </a:cubicBezTo>
                      <a:cubicBezTo>
                        <a:pt x="754" y="418"/>
                        <a:pt x="758" y="422"/>
                        <a:pt x="760" y="428"/>
                      </a:cubicBezTo>
                      <a:cubicBezTo>
                        <a:pt x="761" y="433"/>
                        <a:pt x="761" y="438"/>
                        <a:pt x="759" y="442"/>
                      </a:cubicBezTo>
                      <a:cubicBezTo>
                        <a:pt x="757" y="448"/>
                        <a:pt x="752" y="452"/>
                        <a:pt x="745" y="453"/>
                      </a:cubicBezTo>
                      <a:cubicBezTo>
                        <a:pt x="741" y="454"/>
                        <a:pt x="738" y="453"/>
                        <a:pt x="735" y="451"/>
                      </a:cubicBezTo>
                      <a:cubicBezTo>
                        <a:pt x="730" y="447"/>
                        <a:pt x="729" y="441"/>
                        <a:pt x="731" y="436"/>
                      </a:cubicBezTo>
                      <a:cubicBezTo>
                        <a:pt x="731" y="433"/>
                        <a:pt x="733" y="431"/>
                        <a:pt x="735" y="429"/>
                      </a:cubicBezTo>
                      <a:cubicBezTo>
                        <a:pt x="740" y="426"/>
                        <a:pt x="747" y="428"/>
                        <a:pt x="750" y="433"/>
                      </a:cubicBezTo>
                      <a:cubicBezTo>
                        <a:pt x="753" y="438"/>
                        <a:pt x="752" y="444"/>
                        <a:pt x="747" y="447"/>
                      </a:cubicBezTo>
                      <a:cubicBezTo>
                        <a:pt x="742" y="451"/>
                        <a:pt x="735" y="449"/>
                        <a:pt x="732" y="444"/>
                      </a:cubicBezTo>
                      <a:cubicBezTo>
                        <a:pt x="731" y="443"/>
                        <a:pt x="730" y="441"/>
                        <a:pt x="730" y="439"/>
                      </a:cubicBezTo>
                      <a:cubicBezTo>
                        <a:pt x="730" y="439"/>
                        <a:pt x="730" y="439"/>
                        <a:pt x="730" y="439"/>
                      </a:cubicBezTo>
                      <a:cubicBezTo>
                        <a:pt x="730" y="444"/>
                        <a:pt x="732" y="448"/>
                        <a:pt x="735" y="450"/>
                      </a:cubicBezTo>
                      <a:cubicBezTo>
                        <a:pt x="738" y="453"/>
                        <a:pt x="742" y="453"/>
                        <a:pt x="745" y="453"/>
                      </a:cubicBezTo>
                      <a:cubicBezTo>
                        <a:pt x="751" y="451"/>
                        <a:pt x="756" y="448"/>
                        <a:pt x="758" y="442"/>
                      </a:cubicBezTo>
                      <a:cubicBezTo>
                        <a:pt x="760" y="437"/>
                        <a:pt x="760" y="433"/>
                        <a:pt x="758" y="429"/>
                      </a:cubicBezTo>
                      <a:cubicBezTo>
                        <a:pt x="756" y="423"/>
                        <a:pt x="753" y="419"/>
                        <a:pt x="748" y="415"/>
                      </a:cubicBezTo>
                      <a:cubicBezTo>
                        <a:pt x="735" y="405"/>
                        <a:pt x="720" y="407"/>
                        <a:pt x="709" y="417"/>
                      </a:cubicBezTo>
                      <a:lnTo>
                        <a:pt x="708" y="414"/>
                      </a:lnTo>
                      <a:close/>
                      <a:moveTo>
                        <a:pt x="965" y="338"/>
                      </a:moveTo>
                      <a:cubicBezTo>
                        <a:pt x="968" y="340"/>
                        <a:pt x="969" y="344"/>
                        <a:pt x="967" y="346"/>
                      </a:cubicBezTo>
                      <a:cubicBezTo>
                        <a:pt x="965" y="349"/>
                        <a:pt x="961" y="350"/>
                        <a:pt x="958" y="348"/>
                      </a:cubicBezTo>
                      <a:cubicBezTo>
                        <a:pt x="955" y="346"/>
                        <a:pt x="954" y="342"/>
                        <a:pt x="956" y="339"/>
                      </a:cubicBezTo>
                      <a:cubicBezTo>
                        <a:pt x="958" y="336"/>
                        <a:pt x="962" y="336"/>
                        <a:pt x="965" y="338"/>
                      </a:cubicBezTo>
                      <a:close/>
                      <a:moveTo>
                        <a:pt x="977" y="342"/>
                      </a:moveTo>
                      <a:cubicBezTo>
                        <a:pt x="979" y="343"/>
                        <a:pt x="979" y="347"/>
                        <a:pt x="978" y="349"/>
                      </a:cubicBezTo>
                      <a:cubicBezTo>
                        <a:pt x="976" y="351"/>
                        <a:pt x="973" y="352"/>
                        <a:pt x="971" y="350"/>
                      </a:cubicBezTo>
                      <a:cubicBezTo>
                        <a:pt x="969" y="348"/>
                        <a:pt x="968" y="345"/>
                        <a:pt x="970" y="343"/>
                      </a:cubicBezTo>
                      <a:cubicBezTo>
                        <a:pt x="971" y="341"/>
                        <a:pt x="974" y="340"/>
                        <a:pt x="977" y="342"/>
                      </a:cubicBezTo>
                      <a:close/>
                      <a:moveTo>
                        <a:pt x="949" y="339"/>
                      </a:moveTo>
                      <a:cubicBezTo>
                        <a:pt x="954" y="343"/>
                        <a:pt x="955" y="349"/>
                        <a:pt x="952" y="353"/>
                      </a:cubicBezTo>
                      <a:cubicBezTo>
                        <a:pt x="949" y="358"/>
                        <a:pt x="943" y="359"/>
                        <a:pt x="938" y="356"/>
                      </a:cubicBezTo>
                      <a:cubicBezTo>
                        <a:pt x="934" y="352"/>
                        <a:pt x="933" y="346"/>
                        <a:pt x="936" y="342"/>
                      </a:cubicBezTo>
                      <a:cubicBezTo>
                        <a:pt x="939" y="337"/>
                        <a:pt x="945" y="336"/>
                        <a:pt x="949" y="339"/>
                      </a:cubicBezTo>
                      <a:close/>
                      <a:moveTo>
                        <a:pt x="947" y="586"/>
                      </a:moveTo>
                      <a:cubicBezTo>
                        <a:pt x="962" y="580"/>
                        <a:pt x="976" y="561"/>
                        <a:pt x="976" y="544"/>
                      </a:cubicBezTo>
                      <a:cubicBezTo>
                        <a:pt x="977" y="528"/>
                        <a:pt x="962" y="523"/>
                        <a:pt x="958" y="540"/>
                      </a:cubicBezTo>
                      <a:cubicBezTo>
                        <a:pt x="955" y="554"/>
                        <a:pt x="958" y="576"/>
                        <a:pt x="947" y="586"/>
                      </a:cubicBezTo>
                      <a:close/>
                      <a:moveTo>
                        <a:pt x="765" y="482"/>
                      </a:moveTo>
                      <a:cubicBezTo>
                        <a:pt x="747" y="500"/>
                        <a:pt x="738" y="535"/>
                        <a:pt x="750" y="551"/>
                      </a:cubicBezTo>
                      <a:cubicBezTo>
                        <a:pt x="764" y="567"/>
                        <a:pt x="780" y="554"/>
                        <a:pt x="768" y="539"/>
                      </a:cubicBezTo>
                      <a:cubicBezTo>
                        <a:pt x="762" y="532"/>
                        <a:pt x="752" y="506"/>
                        <a:pt x="765" y="482"/>
                      </a:cubicBezTo>
                      <a:close/>
                      <a:moveTo>
                        <a:pt x="753" y="488"/>
                      </a:moveTo>
                      <a:cubicBezTo>
                        <a:pt x="748" y="496"/>
                        <a:pt x="740" y="500"/>
                        <a:pt x="731" y="503"/>
                      </a:cubicBezTo>
                      <a:cubicBezTo>
                        <a:pt x="712" y="507"/>
                        <a:pt x="686" y="498"/>
                        <a:pt x="673" y="511"/>
                      </a:cubicBezTo>
                      <a:cubicBezTo>
                        <a:pt x="667" y="516"/>
                        <a:pt x="664" y="525"/>
                        <a:pt x="667" y="533"/>
                      </a:cubicBezTo>
                      <a:cubicBezTo>
                        <a:pt x="669" y="537"/>
                        <a:pt x="673" y="540"/>
                        <a:pt x="678" y="539"/>
                      </a:cubicBezTo>
                      <a:cubicBezTo>
                        <a:pt x="675" y="538"/>
                        <a:pt x="672" y="532"/>
                        <a:pt x="674" y="526"/>
                      </a:cubicBezTo>
                      <a:cubicBezTo>
                        <a:pt x="676" y="522"/>
                        <a:pt x="683" y="519"/>
                        <a:pt x="688" y="520"/>
                      </a:cubicBezTo>
                      <a:cubicBezTo>
                        <a:pt x="707" y="523"/>
                        <a:pt x="725" y="528"/>
                        <a:pt x="741" y="513"/>
                      </a:cubicBezTo>
                      <a:cubicBezTo>
                        <a:pt x="747" y="507"/>
                        <a:pt x="751" y="499"/>
                        <a:pt x="753" y="488"/>
                      </a:cubicBezTo>
                      <a:close/>
                      <a:moveTo>
                        <a:pt x="840" y="266"/>
                      </a:moveTo>
                      <a:cubicBezTo>
                        <a:pt x="837" y="281"/>
                        <a:pt x="818" y="274"/>
                        <a:pt x="811" y="273"/>
                      </a:cubicBezTo>
                      <a:cubicBezTo>
                        <a:pt x="806" y="272"/>
                        <a:pt x="802" y="273"/>
                        <a:pt x="799" y="276"/>
                      </a:cubicBezTo>
                      <a:cubicBezTo>
                        <a:pt x="800" y="270"/>
                        <a:pt x="810" y="259"/>
                        <a:pt x="816" y="255"/>
                      </a:cubicBezTo>
                      <a:cubicBezTo>
                        <a:pt x="824" y="250"/>
                        <a:pt x="834" y="251"/>
                        <a:pt x="840" y="262"/>
                      </a:cubicBezTo>
                      <a:cubicBezTo>
                        <a:pt x="835" y="260"/>
                        <a:pt x="827" y="260"/>
                        <a:pt x="822" y="264"/>
                      </a:cubicBezTo>
                      <a:cubicBezTo>
                        <a:pt x="825" y="263"/>
                        <a:pt x="834" y="263"/>
                        <a:pt x="840" y="266"/>
                      </a:cubicBezTo>
                      <a:close/>
                      <a:moveTo>
                        <a:pt x="1060" y="460"/>
                      </a:moveTo>
                      <a:cubicBezTo>
                        <a:pt x="1062" y="463"/>
                        <a:pt x="1066" y="465"/>
                        <a:pt x="1069" y="462"/>
                      </a:cubicBezTo>
                      <a:cubicBezTo>
                        <a:pt x="1070" y="461"/>
                        <a:pt x="1070" y="459"/>
                        <a:pt x="1069" y="458"/>
                      </a:cubicBezTo>
                      <a:cubicBezTo>
                        <a:pt x="1068" y="457"/>
                        <a:pt x="1067" y="458"/>
                        <a:pt x="1067" y="458"/>
                      </a:cubicBezTo>
                      <a:cubicBezTo>
                        <a:pt x="1066" y="457"/>
                        <a:pt x="1066" y="457"/>
                        <a:pt x="1067" y="456"/>
                      </a:cubicBezTo>
                      <a:cubicBezTo>
                        <a:pt x="1068" y="454"/>
                        <a:pt x="1072" y="453"/>
                        <a:pt x="1075" y="455"/>
                      </a:cubicBezTo>
                      <a:cubicBezTo>
                        <a:pt x="1077" y="457"/>
                        <a:pt x="1079" y="460"/>
                        <a:pt x="1078" y="464"/>
                      </a:cubicBezTo>
                      <a:cubicBezTo>
                        <a:pt x="1076" y="467"/>
                        <a:pt x="1073" y="469"/>
                        <a:pt x="1072" y="472"/>
                      </a:cubicBezTo>
                      <a:cubicBezTo>
                        <a:pt x="1071" y="475"/>
                        <a:pt x="1073" y="478"/>
                        <a:pt x="1075" y="479"/>
                      </a:cubicBezTo>
                      <a:cubicBezTo>
                        <a:pt x="1071" y="479"/>
                        <a:pt x="1070" y="479"/>
                        <a:pt x="1067" y="482"/>
                      </a:cubicBezTo>
                      <a:cubicBezTo>
                        <a:pt x="1065" y="485"/>
                        <a:pt x="1060" y="496"/>
                        <a:pt x="1048" y="491"/>
                      </a:cubicBezTo>
                      <a:cubicBezTo>
                        <a:pt x="1054" y="496"/>
                        <a:pt x="1062" y="496"/>
                        <a:pt x="1069" y="494"/>
                      </a:cubicBezTo>
                      <a:cubicBezTo>
                        <a:pt x="1077" y="492"/>
                        <a:pt x="1083" y="485"/>
                        <a:pt x="1085" y="478"/>
                      </a:cubicBezTo>
                      <a:cubicBezTo>
                        <a:pt x="1088" y="469"/>
                        <a:pt x="1083" y="456"/>
                        <a:pt x="1075" y="451"/>
                      </a:cubicBezTo>
                      <a:cubicBezTo>
                        <a:pt x="1070" y="449"/>
                        <a:pt x="1063" y="448"/>
                        <a:pt x="1060" y="453"/>
                      </a:cubicBezTo>
                      <a:cubicBezTo>
                        <a:pt x="1059" y="455"/>
                        <a:pt x="1059" y="457"/>
                        <a:pt x="1060" y="460"/>
                      </a:cubicBezTo>
                      <a:close/>
                      <a:moveTo>
                        <a:pt x="1068" y="505"/>
                      </a:moveTo>
                      <a:cubicBezTo>
                        <a:pt x="1085" y="517"/>
                        <a:pt x="1091" y="534"/>
                        <a:pt x="1097" y="543"/>
                      </a:cubicBezTo>
                      <a:cubicBezTo>
                        <a:pt x="1103" y="552"/>
                        <a:pt x="1112" y="548"/>
                        <a:pt x="1108" y="536"/>
                      </a:cubicBezTo>
                      <a:cubicBezTo>
                        <a:pt x="1103" y="523"/>
                        <a:pt x="1078" y="507"/>
                        <a:pt x="1068" y="505"/>
                      </a:cubicBezTo>
                      <a:close/>
                      <a:moveTo>
                        <a:pt x="881" y="249"/>
                      </a:moveTo>
                      <a:cubicBezTo>
                        <a:pt x="879" y="249"/>
                        <a:pt x="877" y="250"/>
                        <a:pt x="876" y="252"/>
                      </a:cubicBezTo>
                      <a:cubicBezTo>
                        <a:pt x="876" y="254"/>
                        <a:pt x="877" y="256"/>
                        <a:pt x="879" y="257"/>
                      </a:cubicBezTo>
                      <a:cubicBezTo>
                        <a:pt x="881" y="257"/>
                        <a:pt x="884" y="256"/>
                        <a:pt x="884" y="254"/>
                      </a:cubicBezTo>
                      <a:cubicBezTo>
                        <a:pt x="884" y="252"/>
                        <a:pt x="883" y="250"/>
                        <a:pt x="881" y="249"/>
                      </a:cubicBezTo>
                      <a:close/>
                      <a:moveTo>
                        <a:pt x="869" y="224"/>
                      </a:moveTo>
                      <a:cubicBezTo>
                        <a:pt x="865" y="223"/>
                        <a:pt x="861" y="225"/>
                        <a:pt x="861" y="229"/>
                      </a:cubicBezTo>
                      <a:cubicBezTo>
                        <a:pt x="860" y="233"/>
                        <a:pt x="862" y="237"/>
                        <a:pt x="866" y="238"/>
                      </a:cubicBezTo>
                      <a:cubicBezTo>
                        <a:pt x="870" y="239"/>
                        <a:pt x="874" y="236"/>
                        <a:pt x="875" y="233"/>
                      </a:cubicBezTo>
                      <a:cubicBezTo>
                        <a:pt x="876" y="229"/>
                        <a:pt x="873" y="225"/>
                        <a:pt x="869" y="224"/>
                      </a:cubicBezTo>
                      <a:close/>
                      <a:moveTo>
                        <a:pt x="878" y="237"/>
                      </a:moveTo>
                      <a:cubicBezTo>
                        <a:pt x="875" y="236"/>
                        <a:pt x="872" y="238"/>
                        <a:pt x="872" y="241"/>
                      </a:cubicBezTo>
                      <a:cubicBezTo>
                        <a:pt x="871" y="244"/>
                        <a:pt x="873" y="247"/>
                        <a:pt x="876" y="247"/>
                      </a:cubicBezTo>
                      <a:cubicBezTo>
                        <a:pt x="879" y="248"/>
                        <a:pt x="881" y="246"/>
                        <a:pt x="882" y="243"/>
                      </a:cubicBezTo>
                      <a:cubicBezTo>
                        <a:pt x="883" y="240"/>
                        <a:pt x="881" y="238"/>
                        <a:pt x="878" y="237"/>
                      </a:cubicBezTo>
                      <a:close/>
                      <a:moveTo>
                        <a:pt x="844" y="227"/>
                      </a:moveTo>
                      <a:cubicBezTo>
                        <a:pt x="862" y="219"/>
                        <a:pt x="848" y="197"/>
                        <a:pt x="846" y="189"/>
                      </a:cubicBezTo>
                      <a:cubicBezTo>
                        <a:pt x="843" y="182"/>
                        <a:pt x="843" y="177"/>
                        <a:pt x="846" y="172"/>
                      </a:cubicBezTo>
                      <a:cubicBezTo>
                        <a:pt x="839" y="176"/>
                        <a:pt x="827" y="190"/>
                        <a:pt x="824" y="199"/>
                      </a:cubicBezTo>
                      <a:cubicBezTo>
                        <a:pt x="820" y="211"/>
                        <a:pt x="823" y="224"/>
                        <a:pt x="838" y="229"/>
                      </a:cubicBezTo>
                      <a:cubicBezTo>
                        <a:pt x="835" y="222"/>
                        <a:pt x="833" y="212"/>
                        <a:pt x="836" y="205"/>
                      </a:cubicBezTo>
                      <a:cubicBezTo>
                        <a:pt x="836" y="209"/>
                        <a:pt x="839" y="220"/>
                        <a:pt x="844" y="227"/>
                      </a:cubicBezTo>
                      <a:close/>
                      <a:moveTo>
                        <a:pt x="825" y="235"/>
                      </a:moveTo>
                      <a:cubicBezTo>
                        <a:pt x="797" y="210"/>
                        <a:pt x="746" y="215"/>
                        <a:pt x="731" y="242"/>
                      </a:cubicBezTo>
                      <a:cubicBezTo>
                        <a:pt x="719" y="264"/>
                        <a:pt x="740" y="274"/>
                        <a:pt x="754" y="257"/>
                      </a:cubicBezTo>
                      <a:cubicBezTo>
                        <a:pt x="764" y="245"/>
                        <a:pt x="791" y="216"/>
                        <a:pt x="825" y="235"/>
                      </a:cubicBezTo>
                      <a:close/>
                      <a:moveTo>
                        <a:pt x="812" y="550"/>
                      </a:moveTo>
                      <a:cubicBezTo>
                        <a:pt x="811" y="552"/>
                        <a:pt x="811" y="555"/>
                        <a:pt x="813" y="557"/>
                      </a:cubicBezTo>
                      <a:cubicBezTo>
                        <a:pt x="815" y="558"/>
                        <a:pt x="818" y="558"/>
                        <a:pt x="820" y="556"/>
                      </a:cubicBezTo>
                      <a:cubicBezTo>
                        <a:pt x="821" y="554"/>
                        <a:pt x="821" y="551"/>
                        <a:pt x="819" y="549"/>
                      </a:cubicBezTo>
                      <a:cubicBezTo>
                        <a:pt x="817" y="548"/>
                        <a:pt x="814" y="548"/>
                        <a:pt x="812" y="550"/>
                      </a:cubicBezTo>
                      <a:close/>
                      <a:moveTo>
                        <a:pt x="799" y="546"/>
                      </a:moveTo>
                      <a:cubicBezTo>
                        <a:pt x="797" y="548"/>
                        <a:pt x="798" y="552"/>
                        <a:pt x="800" y="554"/>
                      </a:cubicBezTo>
                      <a:cubicBezTo>
                        <a:pt x="803" y="556"/>
                        <a:pt x="806" y="555"/>
                        <a:pt x="808" y="553"/>
                      </a:cubicBezTo>
                      <a:cubicBezTo>
                        <a:pt x="810" y="550"/>
                        <a:pt x="810" y="547"/>
                        <a:pt x="807" y="545"/>
                      </a:cubicBezTo>
                      <a:cubicBezTo>
                        <a:pt x="805" y="543"/>
                        <a:pt x="801" y="543"/>
                        <a:pt x="799" y="546"/>
                      </a:cubicBezTo>
                      <a:close/>
                      <a:moveTo>
                        <a:pt x="784" y="537"/>
                      </a:moveTo>
                      <a:cubicBezTo>
                        <a:pt x="781" y="541"/>
                        <a:pt x="782" y="545"/>
                        <a:pt x="785" y="548"/>
                      </a:cubicBezTo>
                      <a:cubicBezTo>
                        <a:pt x="789" y="551"/>
                        <a:pt x="793" y="550"/>
                        <a:pt x="796" y="546"/>
                      </a:cubicBezTo>
                      <a:cubicBezTo>
                        <a:pt x="799" y="543"/>
                        <a:pt x="798" y="538"/>
                        <a:pt x="795" y="536"/>
                      </a:cubicBezTo>
                      <a:cubicBezTo>
                        <a:pt x="791" y="533"/>
                        <a:pt x="786" y="534"/>
                        <a:pt x="784" y="537"/>
                      </a:cubicBezTo>
                      <a:close/>
                      <a:moveTo>
                        <a:pt x="821" y="487"/>
                      </a:moveTo>
                      <a:cubicBezTo>
                        <a:pt x="829" y="486"/>
                        <a:pt x="838" y="489"/>
                        <a:pt x="844" y="497"/>
                      </a:cubicBezTo>
                      <a:cubicBezTo>
                        <a:pt x="854" y="510"/>
                        <a:pt x="850" y="525"/>
                        <a:pt x="838" y="535"/>
                      </a:cubicBezTo>
                      <a:cubicBezTo>
                        <a:pt x="816" y="553"/>
                        <a:pt x="837" y="580"/>
                        <a:pt x="862" y="560"/>
                      </a:cubicBezTo>
                      <a:cubicBezTo>
                        <a:pt x="874" y="551"/>
                        <a:pt x="877" y="533"/>
                        <a:pt x="875" y="520"/>
                      </a:cubicBezTo>
                      <a:cubicBezTo>
                        <a:pt x="870" y="496"/>
                        <a:pt x="843" y="475"/>
                        <a:pt x="821" y="487"/>
                      </a:cubicBezTo>
                      <a:close/>
                      <a:moveTo>
                        <a:pt x="897" y="535"/>
                      </a:moveTo>
                      <a:cubicBezTo>
                        <a:pt x="927" y="494"/>
                        <a:pt x="997" y="485"/>
                        <a:pt x="1025" y="516"/>
                      </a:cubicBezTo>
                      <a:cubicBezTo>
                        <a:pt x="1048" y="542"/>
                        <a:pt x="1023" y="561"/>
                        <a:pt x="999" y="543"/>
                      </a:cubicBezTo>
                      <a:cubicBezTo>
                        <a:pt x="982" y="530"/>
                        <a:pt x="938" y="500"/>
                        <a:pt x="897" y="535"/>
                      </a:cubicBezTo>
                      <a:close/>
                      <a:moveTo>
                        <a:pt x="898" y="517"/>
                      </a:moveTo>
                      <a:cubicBezTo>
                        <a:pt x="910" y="470"/>
                        <a:pt x="924" y="458"/>
                        <a:pt x="950" y="432"/>
                      </a:cubicBezTo>
                      <a:cubicBezTo>
                        <a:pt x="957" y="424"/>
                        <a:pt x="961" y="414"/>
                        <a:pt x="961" y="406"/>
                      </a:cubicBezTo>
                      <a:cubicBezTo>
                        <a:pt x="961" y="394"/>
                        <a:pt x="955" y="383"/>
                        <a:pt x="949" y="378"/>
                      </a:cubicBezTo>
                      <a:cubicBezTo>
                        <a:pt x="968" y="376"/>
                        <a:pt x="978" y="401"/>
                        <a:pt x="980" y="411"/>
                      </a:cubicBezTo>
                      <a:cubicBezTo>
                        <a:pt x="983" y="431"/>
                        <a:pt x="974" y="454"/>
                        <a:pt x="958" y="468"/>
                      </a:cubicBezTo>
                      <a:cubicBezTo>
                        <a:pt x="941" y="484"/>
                        <a:pt x="914" y="498"/>
                        <a:pt x="898" y="517"/>
                      </a:cubicBezTo>
                      <a:close/>
                      <a:moveTo>
                        <a:pt x="881" y="468"/>
                      </a:moveTo>
                      <a:cubicBezTo>
                        <a:pt x="880" y="457"/>
                        <a:pt x="873" y="446"/>
                        <a:pt x="867" y="438"/>
                      </a:cubicBezTo>
                      <a:cubicBezTo>
                        <a:pt x="859" y="429"/>
                        <a:pt x="842" y="420"/>
                        <a:pt x="830" y="425"/>
                      </a:cubicBezTo>
                      <a:cubicBezTo>
                        <a:pt x="825" y="412"/>
                        <a:pt x="814" y="406"/>
                        <a:pt x="804" y="400"/>
                      </a:cubicBezTo>
                      <a:cubicBezTo>
                        <a:pt x="789" y="393"/>
                        <a:pt x="777" y="380"/>
                        <a:pt x="782" y="367"/>
                      </a:cubicBezTo>
                      <a:cubicBezTo>
                        <a:pt x="768" y="376"/>
                        <a:pt x="775" y="404"/>
                        <a:pt x="785" y="415"/>
                      </a:cubicBezTo>
                      <a:cubicBezTo>
                        <a:pt x="799" y="431"/>
                        <a:pt x="820" y="434"/>
                        <a:pt x="843" y="439"/>
                      </a:cubicBezTo>
                      <a:cubicBezTo>
                        <a:pt x="855" y="442"/>
                        <a:pt x="870" y="450"/>
                        <a:pt x="881" y="468"/>
                      </a:cubicBezTo>
                      <a:close/>
                      <a:moveTo>
                        <a:pt x="743" y="205"/>
                      </a:moveTo>
                      <a:cubicBezTo>
                        <a:pt x="729" y="210"/>
                        <a:pt x="702" y="225"/>
                        <a:pt x="701" y="245"/>
                      </a:cubicBezTo>
                      <a:cubicBezTo>
                        <a:pt x="700" y="245"/>
                        <a:pt x="697" y="247"/>
                        <a:pt x="696" y="250"/>
                      </a:cubicBezTo>
                      <a:cubicBezTo>
                        <a:pt x="694" y="238"/>
                        <a:pt x="702" y="226"/>
                        <a:pt x="713" y="218"/>
                      </a:cubicBezTo>
                      <a:cubicBezTo>
                        <a:pt x="723" y="210"/>
                        <a:pt x="734" y="206"/>
                        <a:pt x="743" y="205"/>
                      </a:cubicBezTo>
                      <a:close/>
                      <a:moveTo>
                        <a:pt x="730" y="276"/>
                      </a:moveTo>
                      <a:cubicBezTo>
                        <a:pt x="728" y="277"/>
                        <a:pt x="727" y="281"/>
                        <a:pt x="729" y="284"/>
                      </a:cubicBezTo>
                      <a:cubicBezTo>
                        <a:pt x="730" y="287"/>
                        <a:pt x="734" y="288"/>
                        <a:pt x="737" y="286"/>
                      </a:cubicBezTo>
                      <a:cubicBezTo>
                        <a:pt x="740" y="284"/>
                        <a:pt x="741" y="280"/>
                        <a:pt x="739" y="277"/>
                      </a:cubicBezTo>
                      <a:cubicBezTo>
                        <a:pt x="737" y="275"/>
                        <a:pt x="733" y="274"/>
                        <a:pt x="730" y="276"/>
                      </a:cubicBezTo>
                      <a:close/>
                      <a:moveTo>
                        <a:pt x="716" y="264"/>
                      </a:moveTo>
                      <a:cubicBezTo>
                        <a:pt x="712" y="266"/>
                        <a:pt x="711" y="271"/>
                        <a:pt x="713" y="275"/>
                      </a:cubicBezTo>
                      <a:cubicBezTo>
                        <a:pt x="716" y="278"/>
                        <a:pt x="721" y="279"/>
                        <a:pt x="724" y="277"/>
                      </a:cubicBezTo>
                      <a:cubicBezTo>
                        <a:pt x="728" y="275"/>
                        <a:pt x="729" y="270"/>
                        <a:pt x="726" y="266"/>
                      </a:cubicBezTo>
                      <a:cubicBezTo>
                        <a:pt x="724" y="263"/>
                        <a:pt x="719" y="262"/>
                        <a:pt x="716" y="264"/>
                      </a:cubicBezTo>
                      <a:close/>
                      <a:moveTo>
                        <a:pt x="700" y="246"/>
                      </a:moveTo>
                      <a:cubicBezTo>
                        <a:pt x="696" y="249"/>
                        <a:pt x="694" y="256"/>
                        <a:pt x="697" y="260"/>
                      </a:cubicBezTo>
                      <a:cubicBezTo>
                        <a:pt x="700" y="265"/>
                        <a:pt x="707" y="267"/>
                        <a:pt x="711" y="263"/>
                      </a:cubicBezTo>
                      <a:cubicBezTo>
                        <a:pt x="716" y="260"/>
                        <a:pt x="718" y="254"/>
                        <a:pt x="714" y="249"/>
                      </a:cubicBezTo>
                      <a:cubicBezTo>
                        <a:pt x="711" y="245"/>
                        <a:pt x="705" y="243"/>
                        <a:pt x="700" y="246"/>
                      </a:cubicBezTo>
                      <a:close/>
                      <a:moveTo>
                        <a:pt x="721" y="171"/>
                      </a:moveTo>
                      <a:cubicBezTo>
                        <a:pt x="718" y="173"/>
                        <a:pt x="717" y="178"/>
                        <a:pt x="719" y="181"/>
                      </a:cubicBezTo>
                      <a:cubicBezTo>
                        <a:pt x="721" y="185"/>
                        <a:pt x="726" y="186"/>
                        <a:pt x="729" y="184"/>
                      </a:cubicBezTo>
                      <a:cubicBezTo>
                        <a:pt x="733" y="181"/>
                        <a:pt x="734" y="177"/>
                        <a:pt x="731" y="173"/>
                      </a:cubicBezTo>
                      <a:cubicBezTo>
                        <a:pt x="729" y="170"/>
                        <a:pt x="725" y="169"/>
                        <a:pt x="721" y="171"/>
                      </a:cubicBezTo>
                      <a:close/>
                      <a:moveTo>
                        <a:pt x="946" y="702"/>
                      </a:moveTo>
                      <a:cubicBezTo>
                        <a:pt x="954" y="701"/>
                        <a:pt x="962" y="690"/>
                        <a:pt x="956" y="683"/>
                      </a:cubicBezTo>
                      <a:cubicBezTo>
                        <a:pt x="958" y="677"/>
                        <a:pt x="965" y="674"/>
                        <a:pt x="972" y="676"/>
                      </a:cubicBezTo>
                      <a:cubicBezTo>
                        <a:pt x="982" y="678"/>
                        <a:pt x="990" y="691"/>
                        <a:pt x="988" y="701"/>
                      </a:cubicBezTo>
                      <a:cubicBezTo>
                        <a:pt x="1002" y="678"/>
                        <a:pt x="973" y="649"/>
                        <a:pt x="948" y="658"/>
                      </a:cubicBezTo>
                      <a:cubicBezTo>
                        <a:pt x="933" y="664"/>
                        <a:pt x="927" y="676"/>
                        <a:pt x="928" y="686"/>
                      </a:cubicBezTo>
                      <a:cubicBezTo>
                        <a:pt x="929" y="695"/>
                        <a:pt x="937" y="703"/>
                        <a:pt x="946" y="702"/>
                      </a:cubicBezTo>
                      <a:close/>
                      <a:moveTo>
                        <a:pt x="884" y="708"/>
                      </a:moveTo>
                      <a:cubicBezTo>
                        <a:pt x="894" y="686"/>
                        <a:pt x="914" y="681"/>
                        <a:pt x="921" y="673"/>
                      </a:cubicBezTo>
                      <a:cubicBezTo>
                        <a:pt x="930" y="664"/>
                        <a:pt x="920" y="654"/>
                        <a:pt x="908" y="661"/>
                      </a:cubicBezTo>
                      <a:cubicBezTo>
                        <a:pt x="895" y="670"/>
                        <a:pt x="887" y="690"/>
                        <a:pt x="884" y="708"/>
                      </a:cubicBezTo>
                      <a:close/>
                      <a:moveTo>
                        <a:pt x="899" y="620"/>
                      </a:moveTo>
                      <a:cubicBezTo>
                        <a:pt x="902" y="627"/>
                        <a:pt x="911" y="632"/>
                        <a:pt x="917" y="631"/>
                      </a:cubicBezTo>
                      <a:cubicBezTo>
                        <a:pt x="919" y="640"/>
                        <a:pt x="904" y="649"/>
                        <a:pt x="895" y="639"/>
                      </a:cubicBezTo>
                      <a:cubicBezTo>
                        <a:pt x="890" y="634"/>
                        <a:pt x="891" y="623"/>
                        <a:pt x="899" y="620"/>
                      </a:cubicBezTo>
                      <a:close/>
                      <a:moveTo>
                        <a:pt x="925" y="595"/>
                      </a:moveTo>
                      <a:cubicBezTo>
                        <a:pt x="920" y="597"/>
                        <a:pt x="918" y="602"/>
                        <a:pt x="920" y="606"/>
                      </a:cubicBezTo>
                      <a:cubicBezTo>
                        <a:pt x="923" y="614"/>
                        <a:pt x="934" y="612"/>
                        <a:pt x="936" y="605"/>
                      </a:cubicBezTo>
                      <a:cubicBezTo>
                        <a:pt x="937" y="600"/>
                        <a:pt x="935" y="596"/>
                        <a:pt x="940" y="590"/>
                      </a:cubicBezTo>
                      <a:cubicBezTo>
                        <a:pt x="933" y="595"/>
                        <a:pt x="930" y="593"/>
                        <a:pt x="925" y="595"/>
                      </a:cubicBezTo>
                      <a:close/>
                      <a:moveTo>
                        <a:pt x="850" y="626"/>
                      </a:moveTo>
                      <a:cubicBezTo>
                        <a:pt x="842" y="607"/>
                        <a:pt x="808" y="589"/>
                        <a:pt x="795" y="606"/>
                      </a:cubicBezTo>
                      <a:cubicBezTo>
                        <a:pt x="791" y="603"/>
                        <a:pt x="791" y="597"/>
                        <a:pt x="796" y="593"/>
                      </a:cubicBezTo>
                      <a:cubicBezTo>
                        <a:pt x="801" y="588"/>
                        <a:pt x="810" y="587"/>
                        <a:pt x="817" y="593"/>
                      </a:cubicBezTo>
                      <a:cubicBezTo>
                        <a:pt x="822" y="587"/>
                        <a:pt x="845" y="600"/>
                        <a:pt x="850" y="626"/>
                      </a:cubicBezTo>
                      <a:close/>
                      <a:moveTo>
                        <a:pt x="1066" y="822"/>
                      </a:moveTo>
                      <a:cubicBezTo>
                        <a:pt x="1068" y="810"/>
                        <a:pt x="1066" y="799"/>
                        <a:pt x="1058" y="791"/>
                      </a:cubicBezTo>
                      <a:cubicBezTo>
                        <a:pt x="1052" y="784"/>
                        <a:pt x="1043" y="781"/>
                        <a:pt x="1034" y="781"/>
                      </a:cubicBezTo>
                      <a:cubicBezTo>
                        <a:pt x="1030" y="781"/>
                        <a:pt x="1027" y="782"/>
                        <a:pt x="1023" y="783"/>
                      </a:cubicBezTo>
                      <a:cubicBezTo>
                        <a:pt x="1024" y="783"/>
                        <a:pt x="1025" y="783"/>
                        <a:pt x="1026" y="783"/>
                      </a:cubicBezTo>
                      <a:cubicBezTo>
                        <a:pt x="1035" y="783"/>
                        <a:pt x="1041" y="789"/>
                        <a:pt x="1042" y="797"/>
                      </a:cubicBezTo>
                      <a:cubicBezTo>
                        <a:pt x="1042" y="806"/>
                        <a:pt x="1035" y="812"/>
                        <a:pt x="1027" y="813"/>
                      </a:cubicBezTo>
                      <a:cubicBezTo>
                        <a:pt x="1015" y="813"/>
                        <a:pt x="1008" y="800"/>
                        <a:pt x="1014" y="790"/>
                      </a:cubicBezTo>
                      <a:cubicBezTo>
                        <a:pt x="1018" y="783"/>
                        <a:pt x="1026" y="779"/>
                        <a:pt x="1034" y="779"/>
                      </a:cubicBezTo>
                      <a:cubicBezTo>
                        <a:pt x="1044" y="778"/>
                        <a:pt x="1053" y="782"/>
                        <a:pt x="1060" y="788"/>
                      </a:cubicBezTo>
                      <a:cubicBezTo>
                        <a:pt x="1070" y="798"/>
                        <a:pt x="1073" y="810"/>
                        <a:pt x="1070" y="823"/>
                      </a:cubicBezTo>
                      <a:cubicBezTo>
                        <a:pt x="1068" y="833"/>
                        <a:pt x="1062" y="841"/>
                        <a:pt x="1055" y="846"/>
                      </a:cubicBezTo>
                      <a:cubicBezTo>
                        <a:pt x="1057" y="846"/>
                        <a:pt x="1060" y="845"/>
                        <a:pt x="1062" y="844"/>
                      </a:cubicBezTo>
                      <a:cubicBezTo>
                        <a:pt x="1072" y="842"/>
                        <a:pt x="1081" y="842"/>
                        <a:pt x="1091" y="842"/>
                      </a:cubicBezTo>
                      <a:cubicBezTo>
                        <a:pt x="1093" y="842"/>
                        <a:pt x="1096" y="842"/>
                        <a:pt x="1099" y="843"/>
                      </a:cubicBezTo>
                      <a:cubicBezTo>
                        <a:pt x="1103" y="843"/>
                        <a:pt x="1107" y="844"/>
                        <a:pt x="1112" y="845"/>
                      </a:cubicBezTo>
                      <a:cubicBezTo>
                        <a:pt x="1113" y="846"/>
                        <a:pt x="1126" y="851"/>
                        <a:pt x="1126" y="854"/>
                      </a:cubicBezTo>
                      <a:cubicBezTo>
                        <a:pt x="1124" y="854"/>
                        <a:pt x="1117" y="852"/>
                        <a:pt x="1115" y="851"/>
                      </a:cubicBezTo>
                      <a:cubicBezTo>
                        <a:pt x="1109" y="849"/>
                        <a:pt x="1104" y="848"/>
                        <a:pt x="1098" y="847"/>
                      </a:cubicBezTo>
                      <a:cubicBezTo>
                        <a:pt x="1095" y="847"/>
                        <a:pt x="1093" y="847"/>
                        <a:pt x="1090" y="847"/>
                      </a:cubicBezTo>
                      <a:cubicBezTo>
                        <a:pt x="1081" y="846"/>
                        <a:pt x="1073" y="847"/>
                        <a:pt x="1063" y="849"/>
                      </a:cubicBezTo>
                      <a:cubicBezTo>
                        <a:pt x="1063" y="849"/>
                        <a:pt x="1062" y="849"/>
                        <a:pt x="1060" y="849"/>
                      </a:cubicBezTo>
                      <a:cubicBezTo>
                        <a:pt x="1063" y="849"/>
                        <a:pt x="1066" y="850"/>
                        <a:pt x="1069" y="850"/>
                      </a:cubicBezTo>
                      <a:cubicBezTo>
                        <a:pt x="1077" y="851"/>
                        <a:pt x="1084" y="852"/>
                        <a:pt x="1092" y="856"/>
                      </a:cubicBezTo>
                      <a:cubicBezTo>
                        <a:pt x="1112" y="868"/>
                        <a:pt x="1113" y="889"/>
                        <a:pt x="1104" y="907"/>
                      </a:cubicBezTo>
                      <a:cubicBezTo>
                        <a:pt x="1097" y="922"/>
                        <a:pt x="1083" y="934"/>
                        <a:pt x="1066" y="936"/>
                      </a:cubicBezTo>
                      <a:cubicBezTo>
                        <a:pt x="1051" y="936"/>
                        <a:pt x="1039" y="929"/>
                        <a:pt x="1034" y="915"/>
                      </a:cubicBezTo>
                      <a:cubicBezTo>
                        <a:pt x="1032" y="909"/>
                        <a:pt x="1032" y="903"/>
                        <a:pt x="1033" y="896"/>
                      </a:cubicBezTo>
                      <a:cubicBezTo>
                        <a:pt x="1034" y="891"/>
                        <a:pt x="1037" y="887"/>
                        <a:pt x="1041" y="884"/>
                      </a:cubicBezTo>
                      <a:cubicBezTo>
                        <a:pt x="1047" y="880"/>
                        <a:pt x="1054" y="879"/>
                        <a:pt x="1060" y="882"/>
                      </a:cubicBezTo>
                      <a:cubicBezTo>
                        <a:pt x="1064" y="883"/>
                        <a:pt x="1066" y="886"/>
                        <a:pt x="1068" y="890"/>
                      </a:cubicBezTo>
                      <a:cubicBezTo>
                        <a:pt x="1069" y="894"/>
                        <a:pt x="1068" y="899"/>
                        <a:pt x="1066" y="903"/>
                      </a:cubicBezTo>
                      <a:cubicBezTo>
                        <a:pt x="1063" y="907"/>
                        <a:pt x="1058" y="910"/>
                        <a:pt x="1053" y="909"/>
                      </a:cubicBezTo>
                      <a:cubicBezTo>
                        <a:pt x="1048" y="908"/>
                        <a:pt x="1044" y="903"/>
                        <a:pt x="1044" y="898"/>
                      </a:cubicBezTo>
                      <a:cubicBezTo>
                        <a:pt x="1044" y="892"/>
                        <a:pt x="1049" y="886"/>
                        <a:pt x="1055" y="886"/>
                      </a:cubicBezTo>
                      <a:cubicBezTo>
                        <a:pt x="1061" y="886"/>
                        <a:pt x="1066" y="891"/>
                        <a:pt x="1066" y="897"/>
                      </a:cubicBezTo>
                      <a:cubicBezTo>
                        <a:pt x="1067" y="900"/>
                        <a:pt x="1066" y="902"/>
                        <a:pt x="1065" y="904"/>
                      </a:cubicBezTo>
                      <a:cubicBezTo>
                        <a:pt x="1065" y="903"/>
                        <a:pt x="1065" y="903"/>
                        <a:pt x="1066" y="903"/>
                      </a:cubicBezTo>
                      <a:cubicBezTo>
                        <a:pt x="1068" y="899"/>
                        <a:pt x="1069" y="894"/>
                        <a:pt x="1067" y="890"/>
                      </a:cubicBezTo>
                      <a:cubicBezTo>
                        <a:pt x="1066" y="886"/>
                        <a:pt x="1063" y="884"/>
                        <a:pt x="1059" y="883"/>
                      </a:cubicBezTo>
                      <a:cubicBezTo>
                        <a:pt x="1054" y="880"/>
                        <a:pt x="1047" y="881"/>
                        <a:pt x="1042" y="885"/>
                      </a:cubicBezTo>
                      <a:cubicBezTo>
                        <a:pt x="1038" y="888"/>
                        <a:pt x="1036" y="892"/>
                        <a:pt x="1034" y="897"/>
                      </a:cubicBezTo>
                      <a:cubicBezTo>
                        <a:pt x="1033" y="903"/>
                        <a:pt x="1034" y="908"/>
                        <a:pt x="1036" y="914"/>
                      </a:cubicBezTo>
                      <a:cubicBezTo>
                        <a:pt x="1041" y="927"/>
                        <a:pt x="1052" y="934"/>
                        <a:pt x="1065" y="933"/>
                      </a:cubicBezTo>
                      <a:cubicBezTo>
                        <a:pt x="1082" y="932"/>
                        <a:pt x="1095" y="919"/>
                        <a:pt x="1102" y="904"/>
                      </a:cubicBezTo>
                      <a:cubicBezTo>
                        <a:pt x="1109" y="888"/>
                        <a:pt x="1107" y="870"/>
                        <a:pt x="1090" y="860"/>
                      </a:cubicBezTo>
                      <a:cubicBezTo>
                        <a:pt x="1083" y="857"/>
                        <a:pt x="1076" y="856"/>
                        <a:pt x="1069" y="855"/>
                      </a:cubicBezTo>
                      <a:cubicBezTo>
                        <a:pt x="1064" y="854"/>
                        <a:pt x="1059" y="854"/>
                        <a:pt x="1054" y="854"/>
                      </a:cubicBezTo>
                      <a:cubicBezTo>
                        <a:pt x="1036" y="855"/>
                        <a:pt x="1021" y="861"/>
                        <a:pt x="1003" y="858"/>
                      </a:cubicBezTo>
                      <a:cubicBezTo>
                        <a:pt x="986" y="856"/>
                        <a:pt x="972" y="847"/>
                        <a:pt x="960" y="831"/>
                      </a:cubicBezTo>
                      <a:cubicBezTo>
                        <a:pt x="955" y="823"/>
                        <a:pt x="952" y="816"/>
                        <a:pt x="950" y="807"/>
                      </a:cubicBezTo>
                      <a:cubicBezTo>
                        <a:pt x="949" y="803"/>
                        <a:pt x="949" y="799"/>
                        <a:pt x="948" y="795"/>
                      </a:cubicBezTo>
                      <a:cubicBezTo>
                        <a:pt x="947" y="798"/>
                        <a:pt x="945" y="800"/>
                        <a:pt x="943" y="802"/>
                      </a:cubicBezTo>
                      <a:cubicBezTo>
                        <a:pt x="934" y="810"/>
                        <a:pt x="923" y="812"/>
                        <a:pt x="912" y="807"/>
                      </a:cubicBezTo>
                      <a:cubicBezTo>
                        <a:pt x="903" y="803"/>
                        <a:pt x="896" y="793"/>
                        <a:pt x="896" y="783"/>
                      </a:cubicBezTo>
                      <a:cubicBezTo>
                        <a:pt x="896" y="773"/>
                        <a:pt x="901" y="765"/>
                        <a:pt x="910" y="762"/>
                      </a:cubicBezTo>
                      <a:cubicBezTo>
                        <a:pt x="915" y="761"/>
                        <a:pt x="920" y="761"/>
                        <a:pt x="924" y="764"/>
                      </a:cubicBezTo>
                      <a:cubicBezTo>
                        <a:pt x="927" y="765"/>
                        <a:pt x="929" y="768"/>
                        <a:pt x="930" y="770"/>
                      </a:cubicBezTo>
                      <a:cubicBezTo>
                        <a:pt x="933" y="776"/>
                        <a:pt x="931" y="781"/>
                        <a:pt x="927" y="784"/>
                      </a:cubicBezTo>
                      <a:cubicBezTo>
                        <a:pt x="922" y="788"/>
                        <a:pt x="915" y="786"/>
                        <a:pt x="912" y="782"/>
                      </a:cubicBezTo>
                      <a:cubicBezTo>
                        <a:pt x="909" y="777"/>
                        <a:pt x="910" y="770"/>
                        <a:pt x="915" y="767"/>
                      </a:cubicBezTo>
                      <a:cubicBezTo>
                        <a:pt x="919" y="764"/>
                        <a:pt x="924" y="764"/>
                        <a:pt x="928" y="767"/>
                      </a:cubicBezTo>
                      <a:cubicBezTo>
                        <a:pt x="923" y="762"/>
                        <a:pt x="916" y="761"/>
                        <a:pt x="909" y="763"/>
                      </a:cubicBezTo>
                      <a:cubicBezTo>
                        <a:pt x="902" y="766"/>
                        <a:pt x="897" y="774"/>
                        <a:pt x="897" y="783"/>
                      </a:cubicBezTo>
                      <a:cubicBezTo>
                        <a:pt x="897" y="793"/>
                        <a:pt x="904" y="801"/>
                        <a:pt x="913" y="805"/>
                      </a:cubicBezTo>
                      <a:cubicBezTo>
                        <a:pt x="919" y="808"/>
                        <a:pt x="925" y="808"/>
                        <a:pt x="931" y="807"/>
                      </a:cubicBezTo>
                      <a:cubicBezTo>
                        <a:pt x="950" y="802"/>
                        <a:pt x="947" y="779"/>
                        <a:pt x="958" y="759"/>
                      </a:cubicBezTo>
                      <a:cubicBezTo>
                        <a:pt x="968" y="740"/>
                        <a:pt x="987" y="724"/>
                        <a:pt x="1007" y="715"/>
                      </a:cubicBezTo>
                      <a:cubicBezTo>
                        <a:pt x="982" y="731"/>
                        <a:pt x="960" y="750"/>
                        <a:pt x="953" y="780"/>
                      </a:cubicBezTo>
                      <a:cubicBezTo>
                        <a:pt x="952" y="790"/>
                        <a:pt x="952" y="797"/>
                        <a:pt x="954" y="806"/>
                      </a:cubicBezTo>
                      <a:cubicBezTo>
                        <a:pt x="956" y="814"/>
                        <a:pt x="959" y="821"/>
                        <a:pt x="964" y="828"/>
                      </a:cubicBezTo>
                      <a:cubicBezTo>
                        <a:pt x="980" y="850"/>
                        <a:pt x="1002" y="857"/>
                        <a:pt x="1026" y="853"/>
                      </a:cubicBezTo>
                      <a:cubicBezTo>
                        <a:pt x="1045" y="850"/>
                        <a:pt x="1061" y="841"/>
                        <a:pt x="1066" y="822"/>
                      </a:cubicBezTo>
                      <a:close/>
                      <a:moveTo>
                        <a:pt x="1258" y="900"/>
                      </a:moveTo>
                      <a:cubicBezTo>
                        <a:pt x="1255" y="901"/>
                        <a:pt x="1252" y="901"/>
                        <a:pt x="1251" y="898"/>
                      </a:cubicBezTo>
                      <a:cubicBezTo>
                        <a:pt x="1249" y="896"/>
                        <a:pt x="1250" y="893"/>
                        <a:pt x="1252" y="891"/>
                      </a:cubicBezTo>
                      <a:cubicBezTo>
                        <a:pt x="1254" y="890"/>
                        <a:pt x="1257" y="890"/>
                        <a:pt x="1259" y="893"/>
                      </a:cubicBezTo>
                      <a:cubicBezTo>
                        <a:pt x="1261" y="895"/>
                        <a:pt x="1260" y="898"/>
                        <a:pt x="1258" y="900"/>
                      </a:cubicBezTo>
                      <a:close/>
                      <a:moveTo>
                        <a:pt x="1209" y="826"/>
                      </a:moveTo>
                      <a:cubicBezTo>
                        <a:pt x="1201" y="836"/>
                        <a:pt x="1216" y="846"/>
                        <a:pt x="1220" y="849"/>
                      </a:cubicBezTo>
                      <a:cubicBezTo>
                        <a:pt x="1224" y="853"/>
                        <a:pt x="1225" y="855"/>
                        <a:pt x="1225" y="859"/>
                      </a:cubicBezTo>
                      <a:cubicBezTo>
                        <a:pt x="1228" y="855"/>
                        <a:pt x="1231" y="843"/>
                        <a:pt x="1230" y="837"/>
                      </a:cubicBezTo>
                      <a:cubicBezTo>
                        <a:pt x="1229" y="829"/>
                        <a:pt x="1223" y="822"/>
                        <a:pt x="1212" y="824"/>
                      </a:cubicBezTo>
                      <a:cubicBezTo>
                        <a:pt x="1216" y="826"/>
                        <a:pt x="1221" y="832"/>
                        <a:pt x="1221" y="837"/>
                      </a:cubicBezTo>
                      <a:cubicBezTo>
                        <a:pt x="1220" y="835"/>
                        <a:pt x="1215" y="829"/>
                        <a:pt x="1209" y="826"/>
                      </a:cubicBezTo>
                      <a:close/>
                      <a:moveTo>
                        <a:pt x="1217" y="752"/>
                      </a:moveTo>
                      <a:cubicBezTo>
                        <a:pt x="1220" y="751"/>
                        <a:pt x="1221" y="747"/>
                        <a:pt x="1221" y="744"/>
                      </a:cubicBezTo>
                      <a:cubicBezTo>
                        <a:pt x="1220" y="741"/>
                        <a:pt x="1217" y="740"/>
                        <a:pt x="1214" y="741"/>
                      </a:cubicBezTo>
                      <a:cubicBezTo>
                        <a:pt x="1210" y="742"/>
                        <a:pt x="1209" y="745"/>
                        <a:pt x="1210" y="748"/>
                      </a:cubicBezTo>
                      <a:cubicBezTo>
                        <a:pt x="1211" y="751"/>
                        <a:pt x="1214" y="752"/>
                        <a:pt x="1217" y="752"/>
                      </a:cubicBezTo>
                      <a:close/>
                      <a:moveTo>
                        <a:pt x="1227" y="765"/>
                      </a:moveTo>
                      <a:cubicBezTo>
                        <a:pt x="1231" y="764"/>
                        <a:pt x="1233" y="760"/>
                        <a:pt x="1232" y="757"/>
                      </a:cubicBezTo>
                      <a:cubicBezTo>
                        <a:pt x="1230" y="753"/>
                        <a:pt x="1226" y="751"/>
                        <a:pt x="1223" y="752"/>
                      </a:cubicBezTo>
                      <a:cubicBezTo>
                        <a:pt x="1219" y="753"/>
                        <a:pt x="1217" y="757"/>
                        <a:pt x="1218" y="761"/>
                      </a:cubicBezTo>
                      <a:cubicBezTo>
                        <a:pt x="1219" y="764"/>
                        <a:pt x="1223" y="767"/>
                        <a:pt x="1227" y="765"/>
                      </a:cubicBezTo>
                      <a:close/>
                      <a:moveTo>
                        <a:pt x="1236" y="785"/>
                      </a:moveTo>
                      <a:cubicBezTo>
                        <a:pt x="1241" y="784"/>
                        <a:pt x="1244" y="778"/>
                        <a:pt x="1242" y="773"/>
                      </a:cubicBezTo>
                      <a:cubicBezTo>
                        <a:pt x="1241" y="768"/>
                        <a:pt x="1235" y="766"/>
                        <a:pt x="1230" y="767"/>
                      </a:cubicBezTo>
                      <a:cubicBezTo>
                        <a:pt x="1225" y="769"/>
                        <a:pt x="1223" y="774"/>
                        <a:pt x="1224" y="779"/>
                      </a:cubicBezTo>
                      <a:cubicBezTo>
                        <a:pt x="1226" y="784"/>
                        <a:pt x="1231" y="787"/>
                        <a:pt x="1236" y="785"/>
                      </a:cubicBezTo>
                      <a:close/>
                      <a:moveTo>
                        <a:pt x="1270" y="874"/>
                      </a:moveTo>
                      <a:cubicBezTo>
                        <a:pt x="1266" y="877"/>
                        <a:pt x="1259" y="876"/>
                        <a:pt x="1256" y="871"/>
                      </a:cubicBezTo>
                      <a:cubicBezTo>
                        <a:pt x="1253" y="867"/>
                        <a:pt x="1254" y="860"/>
                        <a:pt x="1259" y="857"/>
                      </a:cubicBezTo>
                      <a:cubicBezTo>
                        <a:pt x="1263" y="854"/>
                        <a:pt x="1270" y="855"/>
                        <a:pt x="1273" y="860"/>
                      </a:cubicBezTo>
                      <a:cubicBezTo>
                        <a:pt x="1276" y="864"/>
                        <a:pt x="1275" y="871"/>
                        <a:pt x="1270" y="874"/>
                      </a:cubicBezTo>
                      <a:close/>
                      <a:moveTo>
                        <a:pt x="1266" y="890"/>
                      </a:moveTo>
                      <a:cubicBezTo>
                        <a:pt x="1263" y="892"/>
                        <a:pt x="1259" y="891"/>
                        <a:pt x="1257" y="888"/>
                      </a:cubicBezTo>
                      <a:cubicBezTo>
                        <a:pt x="1255" y="885"/>
                        <a:pt x="1256" y="881"/>
                        <a:pt x="1259" y="879"/>
                      </a:cubicBezTo>
                      <a:cubicBezTo>
                        <a:pt x="1262" y="877"/>
                        <a:pt x="1266" y="878"/>
                        <a:pt x="1268" y="881"/>
                      </a:cubicBezTo>
                      <a:cubicBezTo>
                        <a:pt x="1270" y="884"/>
                        <a:pt x="1269" y="888"/>
                        <a:pt x="1266" y="890"/>
                      </a:cubicBezTo>
                      <a:close/>
                      <a:moveTo>
                        <a:pt x="1097" y="933"/>
                      </a:moveTo>
                      <a:cubicBezTo>
                        <a:pt x="1082" y="935"/>
                        <a:pt x="1067" y="940"/>
                        <a:pt x="1058" y="950"/>
                      </a:cubicBezTo>
                      <a:cubicBezTo>
                        <a:pt x="1048" y="959"/>
                        <a:pt x="1044" y="974"/>
                        <a:pt x="1050" y="987"/>
                      </a:cubicBezTo>
                      <a:cubicBezTo>
                        <a:pt x="1053" y="994"/>
                        <a:pt x="1058" y="1001"/>
                        <a:pt x="1065" y="1005"/>
                      </a:cubicBezTo>
                      <a:cubicBezTo>
                        <a:pt x="1073" y="1009"/>
                        <a:pt x="1079" y="1011"/>
                        <a:pt x="1089" y="1012"/>
                      </a:cubicBezTo>
                      <a:cubicBezTo>
                        <a:pt x="1097" y="1012"/>
                        <a:pt x="1104" y="1011"/>
                        <a:pt x="1112" y="1008"/>
                      </a:cubicBezTo>
                      <a:cubicBezTo>
                        <a:pt x="1116" y="1006"/>
                        <a:pt x="1119" y="1005"/>
                        <a:pt x="1122" y="1003"/>
                      </a:cubicBezTo>
                      <a:cubicBezTo>
                        <a:pt x="1131" y="997"/>
                        <a:pt x="1137" y="991"/>
                        <a:pt x="1144" y="983"/>
                      </a:cubicBezTo>
                      <a:cubicBezTo>
                        <a:pt x="1152" y="971"/>
                        <a:pt x="1157" y="961"/>
                        <a:pt x="1158" y="946"/>
                      </a:cubicBezTo>
                      <a:cubicBezTo>
                        <a:pt x="1158" y="945"/>
                        <a:pt x="1159" y="944"/>
                        <a:pt x="1159" y="943"/>
                      </a:cubicBezTo>
                      <a:cubicBezTo>
                        <a:pt x="1164" y="952"/>
                        <a:pt x="1172" y="960"/>
                        <a:pt x="1180" y="965"/>
                      </a:cubicBezTo>
                      <a:cubicBezTo>
                        <a:pt x="1191" y="971"/>
                        <a:pt x="1204" y="974"/>
                        <a:pt x="1216" y="970"/>
                      </a:cubicBezTo>
                      <a:cubicBezTo>
                        <a:pt x="1221" y="968"/>
                        <a:pt x="1226" y="966"/>
                        <a:pt x="1230" y="961"/>
                      </a:cubicBezTo>
                      <a:cubicBezTo>
                        <a:pt x="1225" y="965"/>
                        <a:pt x="1220" y="967"/>
                        <a:pt x="1216" y="968"/>
                      </a:cubicBezTo>
                      <a:cubicBezTo>
                        <a:pt x="1204" y="971"/>
                        <a:pt x="1192" y="968"/>
                        <a:pt x="1182" y="962"/>
                      </a:cubicBezTo>
                      <a:cubicBezTo>
                        <a:pt x="1175" y="957"/>
                        <a:pt x="1170" y="951"/>
                        <a:pt x="1166" y="945"/>
                      </a:cubicBezTo>
                      <a:cubicBezTo>
                        <a:pt x="1158" y="932"/>
                        <a:pt x="1156" y="920"/>
                        <a:pt x="1149" y="907"/>
                      </a:cubicBezTo>
                      <a:cubicBezTo>
                        <a:pt x="1149" y="906"/>
                        <a:pt x="1149" y="906"/>
                        <a:pt x="1149" y="906"/>
                      </a:cubicBezTo>
                      <a:cubicBezTo>
                        <a:pt x="1145" y="899"/>
                        <a:pt x="1141" y="893"/>
                        <a:pt x="1135" y="887"/>
                      </a:cubicBezTo>
                      <a:cubicBezTo>
                        <a:pt x="1134" y="885"/>
                        <a:pt x="1120" y="872"/>
                        <a:pt x="1118" y="873"/>
                      </a:cubicBezTo>
                      <a:cubicBezTo>
                        <a:pt x="1118" y="874"/>
                        <a:pt x="1126" y="883"/>
                        <a:pt x="1128" y="885"/>
                      </a:cubicBezTo>
                      <a:cubicBezTo>
                        <a:pt x="1134" y="892"/>
                        <a:pt x="1140" y="900"/>
                        <a:pt x="1145" y="908"/>
                      </a:cubicBezTo>
                      <a:cubicBezTo>
                        <a:pt x="1145" y="909"/>
                        <a:pt x="1145" y="909"/>
                        <a:pt x="1145" y="909"/>
                      </a:cubicBezTo>
                      <a:cubicBezTo>
                        <a:pt x="1151" y="922"/>
                        <a:pt x="1155" y="932"/>
                        <a:pt x="1154" y="946"/>
                      </a:cubicBezTo>
                      <a:cubicBezTo>
                        <a:pt x="1153" y="961"/>
                        <a:pt x="1147" y="978"/>
                        <a:pt x="1133" y="987"/>
                      </a:cubicBezTo>
                      <a:cubicBezTo>
                        <a:pt x="1125" y="992"/>
                        <a:pt x="1111" y="994"/>
                        <a:pt x="1105" y="985"/>
                      </a:cubicBezTo>
                      <a:cubicBezTo>
                        <a:pt x="1103" y="982"/>
                        <a:pt x="1104" y="978"/>
                        <a:pt x="1106" y="976"/>
                      </a:cubicBezTo>
                      <a:cubicBezTo>
                        <a:pt x="1108" y="973"/>
                        <a:pt x="1111" y="972"/>
                        <a:pt x="1114" y="974"/>
                      </a:cubicBezTo>
                      <a:cubicBezTo>
                        <a:pt x="1116" y="975"/>
                        <a:pt x="1117" y="977"/>
                        <a:pt x="1118" y="979"/>
                      </a:cubicBezTo>
                      <a:cubicBezTo>
                        <a:pt x="1118" y="982"/>
                        <a:pt x="1116" y="984"/>
                        <a:pt x="1112" y="984"/>
                      </a:cubicBezTo>
                      <a:cubicBezTo>
                        <a:pt x="1111" y="983"/>
                        <a:pt x="1110" y="982"/>
                        <a:pt x="1109" y="980"/>
                      </a:cubicBezTo>
                      <a:cubicBezTo>
                        <a:pt x="1108" y="982"/>
                        <a:pt x="1109" y="985"/>
                        <a:pt x="1111" y="986"/>
                      </a:cubicBezTo>
                      <a:cubicBezTo>
                        <a:pt x="1114" y="988"/>
                        <a:pt x="1118" y="987"/>
                        <a:pt x="1120" y="985"/>
                      </a:cubicBezTo>
                      <a:cubicBezTo>
                        <a:pt x="1124" y="981"/>
                        <a:pt x="1124" y="974"/>
                        <a:pt x="1120" y="970"/>
                      </a:cubicBezTo>
                      <a:cubicBezTo>
                        <a:pt x="1117" y="967"/>
                        <a:pt x="1113" y="965"/>
                        <a:pt x="1109" y="965"/>
                      </a:cubicBezTo>
                      <a:cubicBezTo>
                        <a:pt x="1105" y="966"/>
                        <a:pt x="1101" y="968"/>
                        <a:pt x="1099" y="972"/>
                      </a:cubicBezTo>
                      <a:cubicBezTo>
                        <a:pt x="1096" y="976"/>
                        <a:pt x="1096" y="982"/>
                        <a:pt x="1099" y="987"/>
                      </a:cubicBezTo>
                      <a:cubicBezTo>
                        <a:pt x="1106" y="997"/>
                        <a:pt x="1121" y="997"/>
                        <a:pt x="1131" y="991"/>
                      </a:cubicBezTo>
                      <a:cubicBezTo>
                        <a:pt x="1134" y="989"/>
                        <a:pt x="1137" y="986"/>
                        <a:pt x="1139" y="983"/>
                      </a:cubicBezTo>
                      <a:cubicBezTo>
                        <a:pt x="1132" y="993"/>
                        <a:pt x="1123" y="1000"/>
                        <a:pt x="1111" y="1005"/>
                      </a:cubicBezTo>
                      <a:cubicBezTo>
                        <a:pt x="1104" y="1009"/>
                        <a:pt x="1097" y="1010"/>
                        <a:pt x="1089" y="1010"/>
                      </a:cubicBezTo>
                      <a:cubicBezTo>
                        <a:pt x="1080" y="1010"/>
                        <a:pt x="1073" y="1008"/>
                        <a:pt x="1066" y="1003"/>
                      </a:cubicBezTo>
                      <a:cubicBezTo>
                        <a:pt x="1062" y="1001"/>
                        <a:pt x="1059" y="999"/>
                        <a:pt x="1056" y="995"/>
                      </a:cubicBezTo>
                      <a:cubicBezTo>
                        <a:pt x="1056" y="995"/>
                        <a:pt x="1056" y="995"/>
                        <a:pt x="1056" y="995"/>
                      </a:cubicBezTo>
                      <a:cubicBezTo>
                        <a:pt x="1065" y="1003"/>
                        <a:pt x="1080" y="1001"/>
                        <a:pt x="1083" y="984"/>
                      </a:cubicBezTo>
                      <a:cubicBezTo>
                        <a:pt x="1084" y="971"/>
                        <a:pt x="1071" y="950"/>
                        <a:pt x="1097" y="933"/>
                      </a:cubicBezTo>
                      <a:close/>
                      <a:moveTo>
                        <a:pt x="1215" y="967"/>
                      </a:moveTo>
                      <a:cubicBezTo>
                        <a:pt x="1209" y="953"/>
                        <a:pt x="1229" y="947"/>
                        <a:pt x="1235" y="944"/>
                      </a:cubicBezTo>
                      <a:cubicBezTo>
                        <a:pt x="1241" y="941"/>
                        <a:pt x="1243" y="939"/>
                        <a:pt x="1245" y="934"/>
                      </a:cubicBezTo>
                      <a:cubicBezTo>
                        <a:pt x="1247" y="940"/>
                        <a:pt x="1245" y="955"/>
                        <a:pt x="1242" y="962"/>
                      </a:cubicBezTo>
                      <a:cubicBezTo>
                        <a:pt x="1238" y="971"/>
                        <a:pt x="1229" y="977"/>
                        <a:pt x="1217" y="971"/>
                      </a:cubicBezTo>
                      <a:cubicBezTo>
                        <a:pt x="1223" y="970"/>
                        <a:pt x="1230" y="964"/>
                        <a:pt x="1232" y="959"/>
                      </a:cubicBezTo>
                      <a:cubicBezTo>
                        <a:pt x="1230" y="961"/>
                        <a:pt x="1222" y="966"/>
                        <a:pt x="1215" y="967"/>
                      </a:cubicBezTo>
                      <a:close/>
                      <a:moveTo>
                        <a:pt x="1028" y="726"/>
                      </a:moveTo>
                      <a:cubicBezTo>
                        <a:pt x="1049" y="723"/>
                        <a:pt x="1062" y="726"/>
                        <a:pt x="1082" y="727"/>
                      </a:cubicBezTo>
                      <a:cubicBezTo>
                        <a:pt x="1092" y="727"/>
                        <a:pt x="1101" y="726"/>
                        <a:pt x="1108" y="719"/>
                      </a:cubicBezTo>
                      <a:cubicBezTo>
                        <a:pt x="1115" y="713"/>
                        <a:pt x="1118" y="705"/>
                        <a:pt x="1115" y="697"/>
                      </a:cubicBezTo>
                      <a:cubicBezTo>
                        <a:pt x="1113" y="690"/>
                        <a:pt x="1108" y="684"/>
                        <a:pt x="1101" y="683"/>
                      </a:cubicBezTo>
                      <a:cubicBezTo>
                        <a:pt x="1096" y="682"/>
                        <a:pt x="1092" y="683"/>
                        <a:pt x="1088" y="686"/>
                      </a:cubicBezTo>
                      <a:cubicBezTo>
                        <a:pt x="1084" y="690"/>
                        <a:pt x="1081" y="698"/>
                        <a:pt x="1086" y="702"/>
                      </a:cubicBezTo>
                      <a:cubicBezTo>
                        <a:pt x="1089" y="705"/>
                        <a:pt x="1094" y="706"/>
                        <a:pt x="1097" y="703"/>
                      </a:cubicBezTo>
                      <a:cubicBezTo>
                        <a:pt x="1101" y="701"/>
                        <a:pt x="1102" y="695"/>
                        <a:pt x="1099" y="692"/>
                      </a:cubicBezTo>
                      <a:cubicBezTo>
                        <a:pt x="1097" y="688"/>
                        <a:pt x="1091" y="687"/>
                        <a:pt x="1087" y="689"/>
                      </a:cubicBezTo>
                      <a:cubicBezTo>
                        <a:pt x="1087" y="690"/>
                        <a:pt x="1086" y="691"/>
                        <a:pt x="1085" y="691"/>
                      </a:cubicBezTo>
                      <a:cubicBezTo>
                        <a:pt x="1086" y="690"/>
                        <a:pt x="1088" y="688"/>
                        <a:pt x="1089" y="687"/>
                      </a:cubicBezTo>
                      <a:cubicBezTo>
                        <a:pt x="1093" y="685"/>
                        <a:pt x="1096" y="684"/>
                        <a:pt x="1100" y="685"/>
                      </a:cubicBezTo>
                      <a:cubicBezTo>
                        <a:pt x="1106" y="686"/>
                        <a:pt x="1111" y="691"/>
                        <a:pt x="1112" y="697"/>
                      </a:cubicBezTo>
                      <a:cubicBezTo>
                        <a:pt x="1114" y="705"/>
                        <a:pt x="1111" y="711"/>
                        <a:pt x="1106" y="716"/>
                      </a:cubicBezTo>
                      <a:cubicBezTo>
                        <a:pt x="1099" y="722"/>
                        <a:pt x="1091" y="723"/>
                        <a:pt x="1082" y="722"/>
                      </a:cubicBezTo>
                      <a:cubicBezTo>
                        <a:pt x="1062" y="722"/>
                        <a:pt x="1049" y="718"/>
                        <a:pt x="1027" y="721"/>
                      </a:cubicBezTo>
                      <a:cubicBezTo>
                        <a:pt x="1007" y="725"/>
                        <a:pt x="990" y="733"/>
                        <a:pt x="976" y="748"/>
                      </a:cubicBezTo>
                      <a:cubicBezTo>
                        <a:pt x="964" y="762"/>
                        <a:pt x="960" y="778"/>
                        <a:pt x="967" y="796"/>
                      </a:cubicBezTo>
                      <a:cubicBezTo>
                        <a:pt x="974" y="812"/>
                        <a:pt x="990" y="823"/>
                        <a:pt x="1007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0" y="818"/>
                        <a:pt x="993" y="810"/>
                        <a:pt x="993" y="800"/>
                      </a:cubicBezTo>
                      <a:cubicBezTo>
                        <a:pt x="992" y="783"/>
                        <a:pt x="1003" y="772"/>
                        <a:pt x="1019" y="770"/>
                      </a:cubicBezTo>
                      <a:cubicBezTo>
                        <a:pt x="1049" y="766"/>
                        <a:pt x="1045" y="730"/>
                        <a:pt x="1012" y="734"/>
                      </a:cubicBezTo>
                      <a:cubicBezTo>
                        <a:pt x="996" y="736"/>
                        <a:pt x="983" y="750"/>
                        <a:pt x="978" y="762"/>
                      </a:cubicBezTo>
                      <a:cubicBezTo>
                        <a:pt x="969" y="787"/>
                        <a:pt x="982" y="820"/>
                        <a:pt x="1007" y="822"/>
                      </a:cubicBezTo>
                      <a:cubicBezTo>
                        <a:pt x="991" y="821"/>
                        <a:pt x="976" y="810"/>
                        <a:pt x="970" y="795"/>
                      </a:cubicBezTo>
                      <a:cubicBezTo>
                        <a:pt x="964" y="778"/>
                        <a:pt x="968" y="764"/>
                        <a:pt x="980" y="751"/>
                      </a:cubicBezTo>
                      <a:cubicBezTo>
                        <a:pt x="993" y="737"/>
                        <a:pt x="1009" y="729"/>
                        <a:pt x="1028" y="726"/>
                      </a:cubicBezTo>
                      <a:close/>
                      <a:moveTo>
                        <a:pt x="1110" y="867"/>
                      </a:moveTo>
                      <a:cubicBezTo>
                        <a:pt x="1123" y="899"/>
                        <a:pt x="1108" y="924"/>
                        <a:pt x="1109" y="941"/>
                      </a:cubicBezTo>
                      <a:cubicBezTo>
                        <a:pt x="1110" y="959"/>
                        <a:pt x="1131" y="958"/>
                        <a:pt x="1135" y="939"/>
                      </a:cubicBezTo>
                      <a:cubicBezTo>
                        <a:pt x="1139" y="917"/>
                        <a:pt x="1127" y="888"/>
                        <a:pt x="1110" y="867"/>
                      </a:cubicBezTo>
                      <a:close/>
                      <a:moveTo>
                        <a:pt x="1080" y="836"/>
                      </a:moveTo>
                      <a:cubicBezTo>
                        <a:pt x="1096" y="830"/>
                        <a:pt x="1107" y="818"/>
                        <a:pt x="1112" y="804"/>
                      </a:cubicBezTo>
                      <a:cubicBezTo>
                        <a:pt x="1116" y="792"/>
                        <a:pt x="1115" y="776"/>
                        <a:pt x="1104" y="769"/>
                      </a:cubicBezTo>
                      <a:cubicBezTo>
                        <a:pt x="1107" y="764"/>
                        <a:pt x="1117" y="765"/>
                        <a:pt x="1122" y="771"/>
                      </a:cubicBezTo>
                      <a:cubicBezTo>
                        <a:pt x="1127" y="778"/>
                        <a:pt x="1128" y="791"/>
                        <a:pt x="1120" y="800"/>
                      </a:cubicBezTo>
                      <a:cubicBezTo>
                        <a:pt x="1128" y="807"/>
                        <a:pt x="1110" y="834"/>
                        <a:pt x="1080" y="836"/>
                      </a:cubicBezTo>
                      <a:close/>
                      <a:moveTo>
                        <a:pt x="945" y="807"/>
                      </a:moveTo>
                      <a:cubicBezTo>
                        <a:pt x="943" y="818"/>
                        <a:pt x="946" y="834"/>
                        <a:pt x="950" y="843"/>
                      </a:cubicBezTo>
                      <a:cubicBezTo>
                        <a:pt x="955" y="854"/>
                        <a:pt x="969" y="867"/>
                        <a:pt x="982" y="865"/>
                      </a:cubicBezTo>
                      <a:cubicBezTo>
                        <a:pt x="985" y="879"/>
                        <a:pt x="994" y="888"/>
                        <a:pt x="1002" y="895"/>
                      </a:cubicBezTo>
                      <a:cubicBezTo>
                        <a:pt x="1015" y="906"/>
                        <a:pt x="1027" y="920"/>
                        <a:pt x="1021" y="933"/>
                      </a:cubicBezTo>
                      <a:cubicBezTo>
                        <a:pt x="1035" y="921"/>
                        <a:pt x="1032" y="899"/>
                        <a:pt x="1024" y="886"/>
                      </a:cubicBezTo>
                      <a:cubicBezTo>
                        <a:pt x="1014" y="867"/>
                        <a:pt x="999" y="863"/>
                        <a:pt x="979" y="852"/>
                      </a:cubicBezTo>
                      <a:cubicBezTo>
                        <a:pt x="968" y="846"/>
                        <a:pt x="949" y="825"/>
                        <a:pt x="945" y="807"/>
                      </a:cubicBezTo>
                      <a:close/>
                      <a:moveTo>
                        <a:pt x="1070" y="836"/>
                      </a:moveTo>
                      <a:cubicBezTo>
                        <a:pt x="1083" y="833"/>
                        <a:pt x="1085" y="811"/>
                        <a:pt x="1081" y="798"/>
                      </a:cubicBezTo>
                      <a:cubicBezTo>
                        <a:pt x="1077" y="783"/>
                        <a:pt x="1067" y="767"/>
                        <a:pt x="1076" y="751"/>
                      </a:cubicBezTo>
                      <a:cubicBezTo>
                        <a:pt x="1080" y="743"/>
                        <a:pt x="1089" y="737"/>
                        <a:pt x="1099" y="738"/>
                      </a:cubicBezTo>
                      <a:cubicBezTo>
                        <a:pt x="1104" y="738"/>
                        <a:pt x="1109" y="741"/>
                        <a:pt x="1109" y="748"/>
                      </a:cubicBezTo>
                      <a:cubicBezTo>
                        <a:pt x="1106" y="744"/>
                        <a:pt x="1099" y="743"/>
                        <a:pt x="1094" y="747"/>
                      </a:cubicBezTo>
                      <a:cubicBezTo>
                        <a:pt x="1089" y="751"/>
                        <a:pt x="1088" y="759"/>
                        <a:pt x="1091" y="765"/>
                      </a:cubicBezTo>
                      <a:cubicBezTo>
                        <a:pt x="1097" y="778"/>
                        <a:pt x="1104" y="789"/>
                        <a:pt x="1104" y="803"/>
                      </a:cubicBezTo>
                      <a:cubicBezTo>
                        <a:pt x="1104" y="820"/>
                        <a:pt x="1090" y="837"/>
                        <a:pt x="1070" y="836"/>
                      </a:cubicBezTo>
                      <a:close/>
                      <a:moveTo>
                        <a:pt x="1192" y="899"/>
                      </a:moveTo>
                      <a:cubicBezTo>
                        <a:pt x="1199" y="913"/>
                        <a:pt x="1222" y="925"/>
                        <a:pt x="1238" y="924"/>
                      </a:cubicBezTo>
                      <a:cubicBezTo>
                        <a:pt x="1255" y="922"/>
                        <a:pt x="1259" y="906"/>
                        <a:pt x="1240" y="904"/>
                      </a:cubicBezTo>
                      <a:cubicBezTo>
                        <a:pt x="1226" y="902"/>
                        <a:pt x="1203" y="909"/>
                        <a:pt x="1192" y="899"/>
                      </a:cubicBezTo>
                      <a:close/>
                      <a:moveTo>
                        <a:pt x="1181" y="877"/>
                      </a:moveTo>
                      <a:cubicBezTo>
                        <a:pt x="1179" y="874"/>
                        <a:pt x="1177" y="872"/>
                        <a:pt x="1174" y="871"/>
                      </a:cubicBezTo>
                      <a:cubicBezTo>
                        <a:pt x="1170" y="870"/>
                        <a:pt x="1165" y="871"/>
                        <a:pt x="1162" y="875"/>
                      </a:cubicBezTo>
                      <a:cubicBezTo>
                        <a:pt x="1158" y="879"/>
                        <a:pt x="1160" y="885"/>
                        <a:pt x="1163" y="889"/>
                      </a:cubicBezTo>
                      <a:cubicBezTo>
                        <a:pt x="1168" y="895"/>
                        <a:pt x="1174" y="891"/>
                        <a:pt x="1179" y="891"/>
                      </a:cubicBezTo>
                      <a:cubicBezTo>
                        <a:pt x="1184" y="892"/>
                        <a:pt x="1189" y="898"/>
                        <a:pt x="1190" y="905"/>
                      </a:cubicBezTo>
                      <a:cubicBezTo>
                        <a:pt x="1191" y="914"/>
                        <a:pt x="1187" y="922"/>
                        <a:pt x="1179" y="925"/>
                      </a:cubicBezTo>
                      <a:cubicBezTo>
                        <a:pt x="1174" y="927"/>
                        <a:pt x="1168" y="927"/>
                        <a:pt x="1166" y="922"/>
                      </a:cubicBezTo>
                      <a:cubicBezTo>
                        <a:pt x="1171" y="923"/>
                        <a:pt x="1177" y="918"/>
                        <a:pt x="1174" y="911"/>
                      </a:cubicBezTo>
                      <a:cubicBezTo>
                        <a:pt x="1172" y="908"/>
                        <a:pt x="1165" y="903"/>
                        <a:pt x="1158" y="898"/>
                      </a:cubicBezTo>
                      <a:cubicBezTo>
                        <a:pt x="1151" y="893"/>
                        <a:pt x="1146" y="888"/>
                        <a:pt x="1144" y="881"/>
                      </a:cubicBezTo>
                      <a:cubicBezTo>
                        <a:pt x="1139" y="867"/>
                        <a:pt x="1149" y="852"/>
                        <a:pt x="1163" y="851"/>
                      </a:cubicBezTo>
                      <a:cubicBezTo>
                        <a:pt x="1171" y="850"/>
                        <a:pt x="1178" y="853"/>
                        <a:pt x="1183" y="858"/>
                      </a:cubicBezTo>
                      <a:cubicBezTo>
                        <a:pt x="1190" y="863"/>
                        <a:pt x="1202" y="879"/>
                        <a:pt x="1212" y="879"/>
                      </a:cubicBezTo>
                      <a:cubicBezTo>
                        <a:pt x="1219" y="879"/>
                        <a:pt x="1222" y="874"/>
                        <a:pt x="1221" y="870"/>
                      </a:cubicBezTo>
                      <a:cubicBezTo>
                        <a:pt x="1227" y="871"/>
                        <a:pt x="1229" y="879"/>
                        <a:pt x="1227" y="885"/>
                      </a:cubicBezTo>
                      <a:cubicBezTo>
                        <a:pt x="1222" y="896"/>
                        <a:pt x="1205" y="901"/>
                        <a:pt x="1192" y="893"/>
                      </a:cubicBezTo>
                      <a:cubicBezTo>
                        <a:pt x="1187" y="889"/>
                        <a:pt x="1184" y="884"/>
                        <a:pt x="1181" y="877"/>
                      </a:cubicBezTo>
                      <a:close/>
                      <a:moveTo>
                        <a:pt x="1178" y="877"/>
                      </a:moveTo>
                      <a:cubicBezTo>
                        <a:pt x="1176" y="873"/>
                        <a:pt x="1171" y="871"/>
                        <a:pt x="1166" y="873"/>
                      </a:cubicBezTo>
                      <a:cubicBezTo>
                        <a:pt x="1159" y="878"/>
                        <a:pt x="1163" y="889"/>
                        <a:pt x="1170" y="890"/>
                      </a:cubicBezTo>
                      <a:cubicBezTo>
                        <a:pt x="1176" y="891"/>
                        <a:pt x="1179" y="888"/>
                        <a:pt x="1186" y="892"/>
                      </a:cubicBezTo>
                      <a:cubicBezTo>
                        <a:pt x="1180" y="886"/>
                        <a:pt x="1182" y="883"/>
                        <a:pt x="1178" y="877"/>
                      </a:cubicBezTo>
                      <a:close/>
                      <a:moveTo>
                        <a:pt x="1149" y="854"/>
                      </a:moveTo>
                      <a:cubicBezTo>
                        <a:pt x="1142" y="858"/>
                        <a:pt x="1139" y="868"/>
                        <a:pt x="1140" y="874"/>
                      </a:cubicBezTo>
                      <a:cubicBezTo>
                        <a:pt x="1132" y="877"/>
                        <a:pt x="1120" y="863"/>
                        <a:pt x="1129" y="853"/>
                      </a:cubicBezTo>
                      <a:cubicBezTo>
                        <a:pt x="1134" y="846"/>
                        <a:pt x="1145" y="847"/>
                        <a:pt x="1149" y="854"/>
                      </a:cubicBezTo>
                      <a:close/>
                      <a:moveTo>
                        <a:pt x="918" y="985"/>
                      </a:moveTo>
                      <a:cubicBezTo>
                        <a:pt x="932" y="965"/>
                        <a:pt x="917" y="945"/>
                        <a:pt x="909" y="936"/>
                      </a:cubicBezTo>
                      <a:cubicBezTo>
                        <a:pt x="899" y="926"/>
                        <a:pt x="884" y="918"/>
                        <a:pt x="884" y="902"/>
                      </a:cubicBezTo>
                      <a:cubicBezTo>
                        <a:pt x="884" y="893"/>
                        <a:pt x="888" y="885"/>
                        <a:pt x="896" y="881"/>
                      </a:cubicBezTo>
                      <a:cubicBezTo>
                        <a:pt x="901" y="879"/>
                        <a:pt x="906" y="880"/>
                        <a:pt x="909" y="884"/>
                      </a:cubicBezTo>
                      <a:cubicBezTo>
                        <a:pt x="905" y="883"/>
                        <a:pt x="898" y="885"/>
                        <a:pt x="896" y="891"/>
                      </a:cubicBezTo>
                      <a:cubicBezTo>
                        <a:pt x="894" y="896"/>
                        <a:pt x="898" y="902"/>
                        <a:pt x="902" y="906"/>
                      </a:cubicBezTo>
                      <a:cubicBezTo>
                        <a:pt x="915" y="916"/>
                        <a:pt x="926" y="928"/>
                        <a:pt x="931" y="940"/>
                      </a:cubicBezTo>
                      <a:cubicBezTo>
                        <a:pt x="937" y="954"/>
                        <a:pt x="933" y="975"/>
                        <a:pt x="918" y="985"/>
                      </a:cubicBezTo>
                      <a:close/>
                      <a:moveTo>
                        <a:pt x="763" y="793"/>
                      </a:moveTo>
                      <a:cubicBezTo>
                        <a:pt x="761" y="791"/>
                        <a:pt x="760" y="789"/>
                        <a:pt x="760" y="787"/>
                      </a:cubicBezTo>
                      <a:cubicBezTo>
                        <a:pt x="761" y="784"/>
                        <a:pt x="762" y="781"/>
                        <a:pt x="766" y="779"/>
                      </a:cubicBezTo>
                      <a:cubicBezTo>
                        <a:pt x="770" y="778"/>
                        <a:pt x="774" y="780"/>
                        <a:pt x="776" y="783"/>
                      </a:cubicBezTo>
                      <a:cubicBezTo>
                        <a:pt x="779" y="788"/>
                        <a:pt x="775" y="791"/>
                        <a:pt x="774" y="795"/>
                      </a:cubicBezTo>
                      <a:cubicBezTo>
                        <a:pt x="773" y="799"/>
                        <a:pt x="776" y="804"/>
                        <a:pt x="781" y="806"/>
                      </a:cubicBezTo>
                      <a:cubicBezTo>
                        <a:pt x="787" y="809"/>
                        <a:pt x="794" y="808"/>
                        <a:pt x="798" y="803"/>
                      </a:cubicBezTo>
                      <a:cubicBezTo>
                        <a:pt x="800" y="800"/>
                        <a:pt x="801" y="796"/>
                        <a:pt x="798" y="793"/>
                      </a:cubicBezTo>
                      <a:cubicBezTo>
                        <a:pt x="798" y="797"/>
                        <a:pt x="793" y="800"/>
                        <a:pt x="789" y="796"/>
                      </a:cubicBezTo>
                      <a:cubicBezTo>
                        <a:pt x="787" y="794"/>
                        <a:pt x="786" y="788"/>
                        <a:pt x="784" y="782"/>
                      </a:cubicBezTo>
                      <a:cubicBezTo>
                        <a:pt x="782" y="776"/>
                        <a:pt x="779" y="771"/>
                        <a:pt x="774" y="768"/>
                      </a:cubicBezTo>
                      <a:cubicBezTo>
                        <a:pt x="766" y="762"/>
                        <a:pt x="753" y="765"/>
                        <a:pt x="749" y="775"/>
                      </a:cubicBezTo>
                      <a:cubicBezTo>
                        <a:pt x="746" y="780"/>
                        <a:pt x="747" y="786"/>
                        <a:pt x="749" y="791"/>
                      </a:cubicBezTo>
                      <a:cubicBezTo>
                        <a:pt x="751" y="796"/>
                        <a:pt x="760" y="809"/>
                        <a:pt x="758" y="816"/>
                      </a:cubicBezTo>
                      <a:cubicBezTo>
                        <a:pt x="756" y="821"/>
                        <a:pt x="752" y="822"/>
                        <a:pt x="749" y="820"/>
                      </a:cubicBezTo>
                      <a:cubicBezTo>
                        <a:pt x="748" y="825"/>
                        <a:pt x="754" y="828"/>
                        <a:pt x="758" y="828"/>
                      </a:cubicBezTo>
                      <a:cubicBezTo>
                        <a:pt x="767" y="826"/>
                        <a:pt x="775" y="816"/>
                        <a:pt x="772" y="805"/>
                      </a:cubicBezTo>
                      <a:cubicBezTo>
                        <a:pt x="771" y="800"/>
                        <a:pt x="768" y="797"/>
                        <a:pt x="763" y="793"/>
                      </a:cubicBezTo>
                      <a:close/>
                      <a:moveTo>
                        <a:pt x="789" y="638"/>
                      </a:moveTo>
                      <a:cubicBezTo>
                        <a:pt x="798" y="653"/>
                        <a:pt x="812" y="654"/>
                        <a:pt x="817" y="657"/>
                      </a:cubicBezTo>
                      <a:cubicBezTo>
                        <a:pt x="823" y="660"/>
                        <a:pt x="820" y="667"/>
                        <a:pt x="812" y="665"/>
                      </a:cubicBezTo>
                      <a:cubicBezTo>
                        <a:pt x="804" y="663"/>
                        <a:pt x="792" y="652"/>
                        <a:pt x="789" y="638"/>
                      </a:cubicBezTo>
                      <a:close/>
                      <a:moveTo>
                        <a:pt x="837" y="683"/>
                      </a:moveTo>
                      <a:cubicBezTo>
                        <a:pt x="836" y="684"/>
                        <a:pt x="834" y="684"/>
                        <a:pt x="833" y="683"/>
                      </a:cubicBezTo>
                      <a:cubicBezTo>
                        <a:pt x="832" y="682"/>
                        <a:pt x="831" y="680"/>
                        <a:pt x="831" y="678"/>
                      </a:cubicBezTo>
                      <a:cubicBezTo>
                        <a:pt x="831" y="675"/>
                        <a:pt x="834" y="674"/>
                        <a:pt x="836" y="674"/>
                      </a:cubicBezTo>
                      <a:cubicBezTo>
                        <a:pt x="839" y="674"/>
                        <a:pt x="840" y="677"/>
                        <a:pt x="841" y="678"/>
                      </a:cubicBezTo>
                      <a:cubicBezTo>
                        <a:pt x="843" y="680"/>
                        <a:pt x="846" y="680"/>
                        <a:pt x="849" y="678"/>
                      </a:cubicBezTo>
                      <a:cubicBezTo>
                        <a:pt x="852" y="675"/>
                        <a:pt x="853" y="672"/>
                        <a:pt x="852" y="668"/>
                      </a:cubicBezTo>
                      <a:cubicBezTo>
                        <a:pt x="851" y="666"/>
                        <a:pt x="849" y="664"/>
                        <a:pt x="847" y="665"/>
                      </a:cubicBezTo>
                      <a:cubicBezTo>
                        <a:pt x="849" y="666"/>
                        <a:pt x="849" y="670"/>
                        <a:pt x="846" y="671"/>
                      </a:cubicBezTo>
                      <a:cubicBezTo>
                        <a:pt x="844" y="671"/>
                        <a:pt x="841" y="670"/>
                        <a:pt x="837" y="670"/>
                      </a:cubicBezTo>
                      <a:cubicBezTo>
                        <a:pt x="834" y="669"/>
                        <a:pt x="830" y="669"/>
                        <a:pt x="827" y="670"/>
                      </a:cubicBezTo>
                      <a:cubicBezTo>
                        <a:pt x="822" y="673"/>
                        <a:pt x="820" y="681"/>
                        <a:pt x="824" y="686"/>
                      </a:cubicBezTo>
                      <a:cubicBezTo>
                        <a:pt x="826" y="688"/>
                        <a:pt x="829" y="689"/>
                        <a:pt x="832" y="690"/>
                      </a:cubicBezTo>
                      <a:cubicBezTo>
                        <a:pt x="835" y="690"/>
                        <a:pt x="844" y="689"/>
                        <a:pt x="847" y="692"/>
                      </a:cubicBezTo>
                      <a:cubicBezTo>
                        <a:pt x="850" y="695"/>
                        <a:pt x="849" y="697"/>
                        <a:pt x="847" y="698"/>
                      </a:cubicBezTo>
                      <a:cubicBezTo>
                        <a:pt x="849" y="700"/>
                        <a:pt x="853" y="698"/>
                        <a:pt x="854" y="695"/>
                      </a:cubicBezTo>
                      <a:cubicBezTo>
                        <a:pt x="855" y="690"/>
                        <a:pt x="852" y="684"/>
                        <a:pt x="846" y="682"/>
                      </a:cubicBezTo>
                      <a:cubicBezTo>
                        <a:pt x="843" y="681"/>
                        <a:pt x="841" y="682"/>
                        <a:pt x="837" y="683"/>
                      </a:cubicBezTo>
                      <a:close/>
                      <a:moveTo>
                        <a:pt x="837" y="682"/>
                      </a:moveTo>
                      <a:cubicBezTo>
                        <a:pt x="834" y="683"/>
                        <a:pt x="832" y="682"/>
                        <a:pt x="832" y="680"/>
                      </a:cubicBezTo>
                      <a:cubicBezTo>
                        <a:pt x="831" y="676"/>
                        <a:pt x="836" y="674"/>
                        <a:pt x="838" y="676"/>
                      </a:cubicBezTo>
                      <a:cubicBezTo>
                        <a:pt x="840" y="677"/>
                        <a:pt x="840" y="679"/>
                        <a:pt x="843" y="680"/>
                      </a:cubicBezTo>
                      <a:cubicBezTo>
                        <a:pt x="840" y="680"/>
                        <a:pt x="839" y="682"/>
                        <a:pt x="837" y="682"/>
                      </a:cubicBezTo>
                      <a:close/>
                      <a:moveTo>
                        <a:pt x="821" y="680"/>
                      </a:moveTo>
                      <a:cubicBezTo>
                        <a:pt x="820" y="677"/>
                        <a:pt x="822" y="673"/>
                        <a:pt x="824" y="671"/>
                      </a:cubicBezTo>
                      <a:cubicBezTo>
                        <a:pt x="823" y="668"/>
                        <a:pt x="815" y="668"/>
                        <a:pt x="814" y="674"/>
                      </a:cubicBezTo>
                      <a:cubicBezTo>
                        <a:pt x="814" y="678"/>
                        <a:pt x="817" y="681"/>
                        <a:pt x="821" y="680"/>
                      </a:cubicBezTo>
                      <a:close/>
                      <a:moveTo>
                        <a:pt x="813" y="673"/>
                      </a:moveTo>
                      <a:cubicBezTo>
                        <a:pt x="813" y="673"/>
                        <a:pt x="813" y="672"/>
                        <a:pt x="814" y="671"/>
                      </a:cubicBezTo>
                      <a:cubicBezTo>
                        <a:pt x="806" y="669"/>
                        <a:pt x="799" y="664"/>
                        <a:pt x="794" y="657"/>
                      </a:cubicBezTo>
                      <a:cubicBezTo>
                        <a:pt x="785" y="645"/>
                        <a:pt x="789" y="631"/>
                        <a:pt x="778" y="612"/>
                      </a:cubicBezTo>
                      <a:cubicBezTo>
                        <a:pt x="773" y="603"/>
                        <a:pt x="767" y="597"/>
                        <a:pt x="762" y="593"/>
                      </a:cubicBezTo>
                      <a:cubicBezTo>
                        <a:pt x="749" y="583"/>
                        <a:pt x="732" y="579"/>
                        <a:pt x="721" y="566"/>
                      </a:cubicBezTo>
                      <a:cubicBezTo>
                        <a:pt x="727" y="570"/>
                        <a:pt x="736" y="568"/>
                        <a:pt x="736" y="558"/>
                      </a:cubicBezTo>
                      <a:cubicBezTo>
                        <a:pt x="736" y="551"/>
                        <a:pt x="727" y="541"/>
                        <a:pt x="739" y="529"/>
                      </a:cubicBezTo>
                      <a:cubicBezTo>
                        <a:pt x="730" y="531"/>
                        <a:pt x="722" y="536"/>
                        <a:pt x="718" y="544"/>
                      </a:cubicBezTo>
                      <a:cubicBezTo>
                        <a:pt x="716" y="549"/>
                        <a:pt x="715" y="554"/>
                        <a:pt x="716" y="559"/>
                      </a:cubicBezTo>
                      <a:cubicBezTo>
                        <a:pt x="722" y="582"/>
                        <a:pt x="757" y="585"/>
                        <a:pt x="767" y="602"/>
                      </a:cubicBezTo>
                      <a:cubicBezTo>
                        <a:pt x="767" y="601"/>
                        <a:pt x="766" y="600"/>
                        <a:pt x="766" y="600"/>
                      </a:cubicBezTo>
                      <a:cubicBezTo>
                        <a:pt x="753" y="585"/>
                        <a:pt x="729" y="586"/>
                        <a:pt x="717" y="600"/>
                      </a:cubicBezTo>
                      <a:cubicBezTo>
                        <a:pt x="710" y="607"/>
                        <a:pt x="707" y="617"/>
                        <a:pt x="709" y="628"/>
                      </a:cubicBezTo>
                      <a:cubicBezTo>
                        <a:pt x="711" y="639"/>
                        <a:pt x="719" y="649"/>
                        <a:pt x="730" y="653"/>
                      </a:cubicBezTo>
                      <a:cubicBezTo>
                        <a:pt x="741" y="657"/>
                        <a:pt x="753" y="655"/>
                        <a:pt x="760" y="644"/>
                      </a:cubicBezTo>
                      <a:cubicBezTo>
                        <a:pt x="765" y="638"/>
                        <a:pt x="764" y="630"/>
                        <a:pt x="760" y="624"/>
                      </a:cubicBezTo>
                      <a:cubicBezTo>
                        <a:pt x="754" y="615"/>
                        <a:pt x="744" y="614"/>
                        <a:pt x="738" y="618"/>
                      </a:cubicBezTo>
                      <a:cubicBezTo>
                        <a:pt x="730" y="622"/>
                        <a:pt x="727" y="632"/>
                        <a:pt x="733" y="640"/>
                      </a:cubicBezTo>
                      <a:cubicBezTo>
                        <a:pt x="727" y="630"/>
                        <a:pt x="731" y="622"/>
                        <a:pt x="739" y="619"/>
                      </a:cubicBezTo>
                      <a:cubicBezTo>
                        <a:pt x="745" y="617"/>
                        <a:pt x="753" y="618"/>
                        <a:pt x="758" y="625"/>
                      </a:cubicBezTo>
                      <a:cubicBezTo>
                        <a:pt x="761" y="630"/>
                        <a:pt x="762" y="637"/>
                        <a:pt x="758" y="643"/>
                      </a:cubicBezTo>
                      <a:cubicBezTo>
                        <a:pt x="751" y="652"/>
                        <a:pt x="741" y="653"/>
                        <a:pt x="731" y="650"/>
                      </a:cubicBezTo>
                      <a:cubicBezTo>
                        <a:pt x="721" y="646"/>
                        <a:pt x="715" y="637"/>
                        <a:pt x="712" y="627"/>
                      </a:cubicBezTo>
                      <a:cubicBezTo>
                        <a:pt x="710" y="617"/>
                        <a:pt x="714" y="607"/>
                        <a:pt x="720" y="601"/>
                      </a:cubicBezTo>
                      <a:cubicBezTo>
                        <a:pt x="732" y="589"/>
                        <a:pt x="753" y="588"/>
                        <a:pt x="765" y="601"/>
                      </a:cubicBezTo>
                      <a:cubicBezTo>
                        <a:pt x="774" y="612"/>
                        <a:pt x="775" y="623"/>
                        <a:pt x="771" y="636"/>
                      </a:cubicBezTo>
                      <a:cubicBezTo>
                        <a:pt x="763" y="657"/>
                        <a:pt x="743" y="674"/>
                        <a:pt x="726" y="675"/>
                      </a:cubicBezTo>
                      <a:cubicBezTo>
                        <a:pt x="717" y="676"/>
                        <a:pt x="706" y="670"/>
                        <a:pt x="707" y="660"/>
                      </a:cubicBezTo>
                      <a:cubicBezTo>
                        <a:pt x="708" y="653"/>
                        <a:pt x="712" y="650"/>
                        <a:pt x="720" y="651"/>
                      </a:cubicBezTo>
                      <a:cubicBezTo>
                        <a:pt x="713" y="643"/>
                        <a:pt x="698" y="649"/>
                        <a:pt x="695" y="662"/>
                      </a:cubicBezTo>
                      <a:cubicBezTo>
                        <a:pt x="691" y="675"/>
                        <a:pt x="697" y="684"/>
                        <a:pt x="704" y="690"/>
                      </a:cubicBezTo>
                      <a:cubicBezTo>
                        <a:pt x="715" y="698"/>
                        <a:pt x="732" y="697"/>
                        <a:pt x="746" y="687"/>
                      </a:cubicBezTo>
                      <a:cubicBezTo>
                        <a:pt x="760" y="676"/>
                        <a:pt x="770" y="659"/>
                        <a:pt x="773" y="642"/>
                      </a:cubicBezTo>
                      <a:cubicBezTo>
                        <a:pt x="773" y="644"/>
                        <a:pt x="773" y="646"/>
                        <a:pt x="772" y="649"/>
                      </a:cubicBezTo>
                      <a:cubicBezTo>
                        <a:pt x="766" y="678"/>
                        <a:pt x="746" y="700"/>
                        <a:pt x="716" y="708"/>
                      </a:cubicBezTo>
                      <a:cubicBezTo>
                        <a:pt x="694" y="713"/>
                        <a:pt x="674" y="707"/>
                        <a:pt x="659" y="690"/>
                      </a:cubicBezTo>
                      <a:cubicBezTo>
                        <a:pt x="650" y="679"/>
                        <a:pt x="645" y="667"/>
                        <a:pt x="643" y="654"/>
                      </a:cubicBezTo>
                      <a:cubicBezTo>
                        <a:pt x="641" y="640"/>
                        <a:pt x="642" y="626"/>
                        <a:pt x="647" y="613"/>
                      </a:cubicBezTo>
                      <a:cubicBezTo>
                        <a:pt x="650" y="607"/>
                        <a:pt x="652" y="602"/>
                        <a:pt x="657" y="597"/>
                      </a:cubicBezTo>
                      <a:cubicBezTo>
                        <a:pt x="665" y="588"/>
                        <a:pt x="677" y="582"/>
                        <a:pt x="689" y="582"/>
                      </a:cubicBezTo>
                      <a:cubicBezTo>
                        <a:pt x="699" y="582"/>
                        <a:pt x="707" y="586"/>
                        <a:pt x="713" y="594"/>
                      </a:cubicBezTo>
                      <a:cubicBezTo>
                        <a:pt x="718" y="582"/>
                        <a:pt x="700" y="561"/>
                        <a:pt x="681" y="575"/>
                      </a:cubicBezTo>
                      <a:cubicBezTo>
                        <a:pt x="669" y="567"/>
                        <a:pt x="655" y="586"/>
                        <a:pt x="649" y="601"/>
                      </a:cubicBezTo>
                      <a:cubicBezTo>
                        <a:pt x="655" y="582"/>
                        <a:pt x="674" y="561"/>
                        <a:pt x="684" y="551"/>
                      </a:cubicBezTo>
                      <a:cubicBezTo>
                        <a:pt x="683" y="551"/>
                        <a:pt x="682" y="550"/>
                        <a:pt x="682" y="549"/>
                      </a:cubicBezTo>
                      <a:cubicBezTo>
                        <a:pt x="678" y="553"/>
                        <a:pt x="673" y="558"/>
                        <a:pt x="668" y="564"/>
                      </a:cubicBezTo>
                      <a:cubicBezTo>
                        <a:pt x="671" y="554"/>
                        <a:pt x="669" y="542"/>
                        <a:pt x="661" y="534"/>
                      </a:cubicBezTo>
                      <a:cubicBezTo>
                        <a:pt x="647" y="519"/>
                        <a:pt x="622" y="517"/>
                        <a:pt x="609" y="496"/>
                      </a:cubicBezTo>
                      <a:cubicBezTo>
                        <a:pt x="613" y="518"/>
                        <a:pt x="635" y="530"/>
                        <a:pt x="644" y="540"/>
                      </a:cubicBezTo>
                      <a:cubicBezTo>
                        <a:pt x="664" y="559"/>
                        <a:pt x="659" y="571"/>
                        <a:pt x="651" y="590"/>
                      </a:cubicBezTo>
                      <a:cubicBezTo>
                        <a:pt x="651" y="586"/>
                        <a:pt x="651" y="583"/>
                        <a:pt x="651" y="579"/>
                      </a:cubicBezTo>
                      <a:cubicBezTo>
                        <a:pt x="650" y="558"/>
                        <a:pt x="637" y="538"/>
                        <a:pt x="618" y="531"/>
                      </a:cubicBezTo>
                      <a:cubicBezTo>
                        <a:pt x="603" y="524"/>
                        <a:pt x="586" y="527"/>
                        <a:pt x="573" y="538"/>
                      </a:cubicBezTo>
                      <a:cubicBezTo>
                        <a:pt x="557" y="552"/>
                        <a:pt x="551" y="574"/>
                        <a:pt x="559" y="594"/>
                      </a:cubicBezTo>
                      <a:cubicBezTo>
                        <a:pt x="563" y="603"/>
                        <a:pt x="570" y="610"/>
                        <a:pt x="578" y="613"/>
                      </a:cubicBezTo>
                      <a:cubicBezTo>
                        <a:pt x="593" y="620"/>
                        <a:pt x="607" y="615"/>
                        <a:pt x="616" y="603"/>
                      </a:cubicBezTo>
                      <a:cubicBezTo>
                        <a:pt x="601" y="609"/>
                        <a:pt x="595" y="597"/>
                        <a:pt x="589" y="594"/>
                      </a:cubicBezTo>
                      <a:cubicBezTo>
                        <a:pt x="575" y="589"/>
                        <a:pt x="571" y="608"/>
                        <a:pt x="584" y="614"/>
                      </a:cubicBezTo>
                      <a:cubicBezTo>
                        <a:pt x="586" y="615"/>
                        <a:pt x="587" y="615"/>
                        <a:pt x="589" y="616"/>
                      </a:cubicBezTo>
                      <a:cubicBezTo>
                        <a:pt x="577" y="614"/>
                        <a:pt x="566" y="606"/>
                        <a:pt x="561" y="593"/>
                      </a:cubicBezTo>
                      <a:cubicBezTo>
                        <a:pt x="554" y="574"/>
                        <a:pt x="559" y="553"/>
                        <a:pt x="575" y="540"/>
                      </a:cubicBezTo>
                      <a:cubicBezTo>
                        <a:pt x="587" y="530"/>
                        <a:pt x="602" y="528"/>
                        <a:pt x="616" y="534"/>
                      </a:cubicBezTo>
                      <a:cubicBezTo>
                        <a:pt x="633" y="541"/>
                        <a:pt x="645" y="559"/>
                        <a:pt x="646" y="579"/>
                      </a:cubicBezTo>
                      <a:cubicBezTo>
                        <a:pt x="646" y="586"/>
                        <a:pt x="645" y="593"/>
                        <a:pt x="643" y="600"/>
                      </a:cubicBezTo>
                      <a:cubicBezTo>
                        <a:pt x="644" y="596"/>
                        <a:pt x="644" y="591"/>
                        <a:pt x="643" y="586"/>
                      </a:cubicBezTo>
                      <a:cubicBezTo>
                        <a:pt x="640" y="574"/>
                        <a:pt x="630" y="563"/>
                        <a:pt x="616" y="565"/>
                      </a:cubicBezTo>
                      <a:cubicBezTo>
                        <a:pt x="611" y="566"/>
                        <a:pt x="606" y="570"/>
                        <a:pt x="605" y="576"/>
                      </a:cubicBezTo>
                      <a:cubicBezTo>
                        <a:pt x="603" y="580"/>
                        <a:pt x="604" y="585"/>
                        <a:pt x="607" y="588"/>
                      </a:cubicBezTo>
                      <a:cubicBezTo>
                        <a:pt x="610" y="592"/>
                        <a:pt x="614" y="594"/>
                        <a:pt x="619" y="594"/>
                      </a:cubicBezTo>
                      <a:cubicBezTo>
                        <a:pt x="625" y="594"/>
                        <a:pt x="630" y="589"/>
                        <a:pt x="630" y="583"/>
                      </a:cubicBezTo>
                      <a:cubicBezTo>
                        <a:pt x="630" y="579"/>
                        <a:pt x="628" y="576"/>
                        <a:pt x="624" y="575"/>
                      </a:cubicBezTo>
                      <a:cubicBezTo>
                        <a:pt x="622" y="574"/>
                        <a:pt x="620" y="575"/>
                        <a:pt x="619" y="577"/>
                      </a:cubicBezTo>
                      <a:cubicBezTo>
                        <a:pt x="620" y="577"/>
                        <a:pt x="622" y="577"/>
                        <a:pt x="624" y="578"/>
                      </a:cubicBezTo>
                      <a:cubicBezTo>
                        <a:pt x="627" y="579"/>
                        <a:pt x="627" y="583"/>
                        <a:pt x="624" y="585"/>
                      </a:cubicBezTo>
                      <a:cubicBezTo>
                        <a:pt x="622" y="586"/>
                        <a:pt x="620" y="587"/>
                        <a:pt x="617" y="586"/>
                      </a:cubicBezTo>
                      <a:cubicBezTo>
                        <a:pt x="614" y="585"/>
                        <a:pt x="612" y="582"/>
                        <a:pt x="613" y="579"/>
                      </a:cubicBezTo>
                      <a:cubicBezTo>
                        <a:pt x="613" y="575"/>
                        <a:pt x="616" y="572"/>
                        <a:pt x="620" y="571"/>
                      </a:cubicBezTo>
                      <a:cubicBezTo>
                        <a:pt x="631" y="569"/>
                        <a:pt x="640" y="581"/>
                        <a:pt x="641" y="591"/>
                      </a:cubicBezTo>
                      <a:cubicBezTo>
                        <a:pt x="644" y="603"/>
                        <a:pt x="639" y="615"/>
                        <a:pt x="638" y="626"/>
                      </a:cubicBezTo>
                      <a:cubicBezTo>
                        <a:pt x="636" y="639"/>
                        <a:pt x="636" y="652"/>
                        <a:pt x="643" y="668"/>
                      </a:cubicBezTo>
                      <a:cubicBezTo>
                        <a:pt x="641" y="665"/>
                        <a:pt x="639" y="662"/>
                        <a:pt x="637" y="659"/>
                      </a:cubicBezTo>
                      <a:cubicBezTo>
                        <a:pt x="622" y="643"/>
                        <a:pt x="602" y="636"/>
                        <a:pt x="581" y="644"/>
                      </a:cubicBezTo>
                      <a:cubicBezTo>
                        <a:pt x="561" y="651"/>
                        <a:pt x="548" y="668"/>
                        <a:pt x="546" y="689"/>
                      </a:cubicBezTo>
                      <a:cubicBezTo>
                        <a:pt x="545" y="709"/>
                        <a:pt x="554" y="729"/>
                        <a:pt x="571" y="739"/>
                      </a:cubicBezTo>
                      <a:cubicBezTo>
                        <a:pt x="587" y="747"/>
                        <a:pt x="605" y="745"/>
                        <a:pt x="617" y="734"/>
                      </a:cubicBezTo>
                      <a:cubicBezTo>
                        <a:pt x="624" y="727"/>
                        <a:pt x="628" y="718"/>
                        <a:pt x="628" y="709"/>
                      </a:cubicBezTo>
                      <a:cubicBezTo>
                        <a:pt x="627" y="703"/>
                        <a:pt x="625" y="697"/>
                        <a:pt x="622" y="693"/>
                      </a:cubicBezTo>
                      <a:cubicBezTo>
                        <a:pt x="616" y="684"/>
                        <a:pt x="605" y="682"/>
                        <a:pt x="597" y="686"/>
                      </a:cubicBezTo>
                      <a:cubicBezTo>
                        <a:pt x="587" y="691"/>
                        <a:pt x="583" y="703"/>
                        <a:pt x="587" y="713"/>
                      </a:cubicBezTo>
                      <a:cubicBezTo>
                        <a:pt x="592" y="723"/>
                        <a:pt x="604" y="727"/>
                        <a:pt x="614" y="722"/>
                      </a:cubicBezTo>
                      <a:cubicBezTo>
                        <a:pt x="623" y="718"/>
                        <a:pt x="627" y="709"/>
                        <a:pt x="625" y="700"/>
                      </a:cubicBezTo>
                      <a:cubicBezTo>
                        <a:pt x="630" y="712"/>
                        <a:pt x="625" y="725"/>
                        <a:pt x="615" y="734"/>
                      </a:cubicBezTo>
                      <a:cubicBezTo>
                        <a:pt x="604" y="744"/>
                        <a:pt x="587" y="745"/>
                        <a:pt x="572" y="737"/>
                      </a:cubicBezTo>
                      <a:cubicBezTo>
                        <a:pt x="556" y="728"/>
                        <a:pt x="548" y="709"/>
                        <a:pt x="549" y="691"/>
                      </a:cubicBezTo>
                      <a:cubicBezTo>
                        <a:pt x="551" y="671"/>
                        <a:pt x="564" y="655"/>
                        <a:pt x="582" y="648"/>
                      </a:cubicBezTo>
                      <a:cubicBezTo>
                        <a:pt x="601" y="642"/>
                        <a:pt x="619" y="648"/>
                        <a:pt x="632" y="662"/>
                      </a:cubicBezTo>
                      <a:cubicBezTo>
                        <a:pt x="641" y="673"/>
                        <a:pt x="646" y="687"/>
                        <a:pt x="658" y="697"/>
                      </a:cubicBezTo>
                      <a:cubicBezTo>
                        <a:pt x="674" y="712"/>
                        <a:pt x="695" y="718"/>
                        <a:pt x="718" y="713"/>
                      </a:cubicBezTo>
                      <a:cubicBezTo>
                        <a:pt x="750" y="705"/>
                        <a:pt x="772" y="682"/>
                        <a:pt x="778" y="650"/>
                      </a:cubicBezTo>
                      <a:cubicBezTo>
                        <a:pt x="780" y="635"/>
                        <a:pt x="780" y="623"/>
                        <a:pt x="775" y="610"/>
                      </a:cubicBezTo>
                      <a:cubicBezTo>
                        <a:pt x="781" y="622"/>
                        <a:pt x="784" y="635"/>
                        <a:pt x="784" y="648"/>
                      </a:cubicBezTo>
                      <a:cubicBezTo>
                        <a:pt x="784" y="666"/>
                        <a:pt x="777" y="687"/>
                        <a:pt x="767" y="702"/>
                      </a:cubicBezTo>
                      <a:cubicBezTo>
                        <a:pt x="763" y="708"/>
                        <a:pt x="761" y="714"/>
                        <a:pt x="759" y="721"/>
                      </a:cubicBezTo>
                      <a:cubicBezTo>
                        <a:pt x="758" y="723"/>
                        <a:pt x="758" y="725"/>
                        <a:pt x="757" y="727"/>
                      </a:cubicBezTo>
                      <a:cubicBezTo>
                        <a:pt x="757" y="730"/>
                        <a:pt x="757" y="733"/>
                        <a:pt x="756" y="737"/>
                      </a:cubicBezTo>
                      <a:cubicBezTo>
                        <a:pt x="756" y="738"/>
                        <a:pt x="757" y="749"/>
                        <a:pt x="759" y="749"/>
                      </a:cubicBezTo>
                      <a:cubicBezTo>
                        <a:pt x="760" y="748"/>
                        <a:pt x="760" y="742"/>
                        <a:pt x="760" y="741"/>
                      </a:cubicBezTo>
                      <a:cubicBezTo>
                        <a:pt x="760" y="736"/>
                        <a:pt x="760" y="732"/>
                        <a:pt x="761" y="728"/>
                      </a:cubicBezTo>
                      <a:cubicBezTo>
                        <a:pt x="761" y="726"/>
                        <a:pt x="762" y="724"/>
                        <a:pt x="762" y="722"/>
                      </a:cubicBezTo>
                      <a:cubicBezTo>
                        <a:pt x="764" y="715"/>
                        <a:pt x="766" y="710"/>
                        <a:pt x="770" y="703"/>
                      </a:cubicBezTo>
                      <a:cubicBezTo>
                        <a:pt x="770" y="703"/>
                        <a:pt x="770" y="702"/>
                        <a:pt x="771" y="701"/>
                      </a:cubicBezTo>
                      <a:cubicBezTo>
                        <a:pt x="770" y="703"/>
                        <a:pt x="770" y="705"/>
                        <a:pt x="769" y="708"/>
                      </a:cubicBezTo>
                      <a:cubicBezTo>
                        <a:pt x="768" y="714"/>
                        <a:pt x="768" y="719"/>
                        <a:pt x="769" y="725"/>
                      </a:cubicBezTo>
                      <a:cubicBezTo>
                        <a:pt x="773" y="742"/>
                        <a:pt x="787" y="748"/>
                        <a:pt x="802" y="746"/>
                      </a:cubicBezTo>
                      <a:cubicBezTo>
                        <a:pt x="814" y="744"/>
                        <a:pt x="826" y="737"/>
                        <a:pt x="831" y="725"/>
                      </a:cubicBezTo>
                      <a:cubicBezTo>
                        <a:pt x="835" y="714"/>
                        <a:pt x="832" y="705"/>
                        <a:pt x="824" y="698"/>
                      </a:cubicBezTo>
                      <a:cubicBezTo>
                        <a:pt x="817" y="693"/>
                        <a:pt x="807" y="690"/>
                        <a:pt x="800" y="696"/>
                      </a:cubicBezTo>
                      <a:cubicBezTo>
                        <a:pt x="796" y="699"/>
                        <a:pt x="794" y="703"/>
                        <a:pt x="794" y="708"/>
                      </a:cubicBezTo>
                      <a:cubicBezTo>
                        <a:pt x="794" y="711"/>
                        <a:pt x="796" y="714"/>
                        <a:pt x="798" y="716"/>
                      </a:cubicBezTo>
                      <a:cubicBezTo>
                        <a:pt x="801" y="718"/>
                        <a:pt x="804" y="718"/>
                        <a:pt x="808" y="717"/>
                      </a:cubicBezTo>
                      <a:cubicBezTo>
                        <a:pt x="811" y="716"/>
                        <a:pt x="814" y="714"/>
                        <a:pt x="815" y="710"/>
                      </a:cubicBezTo>
                      <a:cubicBezTo>
                        <a:pt x="815" y="706"/>
                        <a:pt x="813" y="702"/>
                        <a:pt x="809" y="701"/>
                      </a:cubicBezTo>
                      <a:cubicBezTo>
                        <a:pt x="805" y="699"/>
                        <a:pt x="800" y="702"/>
                        <a:pt x="798" y="706"/>
                      </a:cubicBezTo>
                      <a:cubicBezTo>
                        <a:pt x="797" y="710"/>
                        <a:pt x="799" y="715"/>
                        <a:pt x="804" y="717"/>
                      </a:cubicBezTo>
                      <a:cubicBezTo>
                        <a:pt x="805" y="717"/>
                        <a:pt x="807" y="717"/>
                        <a:pt x="808" y="717"/>
                      </a:cubicBezTo>
                      <a:cubicBezTo>
                        <a:pt x="808" y="717"/>
                        <a:pt x="808" y="717"/>
                        <a:pt x="808" y="717"/>
                      </a:cubicBezTo>
                      <a:cubicBezTo>
                        <a:pt x="804" y="718"/>
                        <a:pt x="801" y="717"/>
                        <a:pt x="798" y="715"/>
                      </a:cubicBezTo>
                      <a:cubicBezTo>
                        <a:pt x="796" y="714"/>
                        <a:pt x="795" y="711"/>
                        <a:pt x="795" y="708"/>
                      </a:cubicBezTo>
                      <a:cubicBezTo>
                        <a:pt x="794" y="704"/>
                        <a:pt x="797" y="699"/>
                        <a:pt x="800" y="697"/>
                      </a:cubicBezTo>
                      <a:cubicBezTo>
                        <a:pt x="807" y="692"/>
                        <a:pt x="817" y="694"/>
                        <a:pt x="823" y="699"/>
                      </a:cubicBezTo>
                      <a:cubicBezTo>
                        <a:pt x="831" y="705"/>
                        <a:pt x="833" y="714"/>
                        <a:pt x="829" y="724"/>
                      </a:cubicBezTo>
                      <a:cubicBezTo>
                        <a:pt x="825" y="735"/>
                        <a:pt x="812" y="742"/>
                        <a:pt x="800" y="743"/>
                      </a:cubicBezTo>
                      <a:cubicBezTo>
                        <a:pt x="788" y="745"/>
                        <a:pt x="775" y="739"/>
                        <a:pt x="772" y="725"/>
                      </a:cubicBezTo>
                      <a:cubicBezTo>
                        <a:pt x="771" y="719"/>
                        <a:pt x="772" y="714"/>
                        <a:pt x="773" y="708"/>
                      </a:cubicBezTo>
                      <a:cubicBezTo>
                        <a:pt x="774" y="705"/>
                        <a:pt x="775" y="701"/>
                        <a:pt x="776" y="698"/>
                      </a:cubicBezTo>
                      <a:cubicBezTo>
                        <a:pt x="779" y="690"/>
                        <a:pt x="783" y="680"/>
                        <a:pt x="785" y="670"/>
                      </a:cubicBezTo>
                      <a:cubicBezTo>
                        <a:pt x="787" y="664"/>
                        <a:pt x="788" y="658"/>
                        <a:pt x="788" y="652"/>
                      </a:cubicBezTo>
                      <a:cubicBezTo>
                        <a:pt x="789" y="655"/>
                        <a:pt x="791" y="658"/>
                        <a:pt x="793" y="660"/>
                      </a:cubicBezTo>
                      <a:cubicBezTo>
                        <a:pt x="799" y="666"/>
                        <a:pt x="806" y="672"/>
                        <a:pt x="813" y="673"/>
                      </a:cubicBezTo>
                      <a:close/>
                      <a:moveTo>
                        <a:pt x="764" y="792"/>
                      </a:moveTo>
                      <a:cubicBezTo>
                        <a:pt x="761" y="789"/>
                        <a:pt x="761" y="785"/>
                        <a:pt x="764" y="782"/>
                      </a:cubicBezTo>
                      <a:cubicBezTo>
                        <a:pt x="769" y="778"/>
                        <a:pt x="776" y="783"/>
                        <a:pt x="775" y="788"/>
                      </a:cubicBezTo>
                      <a:cubicBezTo>
                        <a:pt x="774" y="793"/>
                        <a:pt x="771" y="794"/>
                        <a:pt x="773" y="800"/>
                      </a:cubicBezTo>
                      <a:cubicBezTo>
                        <a:pt x="770" y="795"/>
                        <a:pt x="767" y="795"/>
                        <a:pt x="764" y="792"/>
                      </a:cubicBezTo>
                      <a:close/>
                      <a:moveTo>
                        <a:pt x="763" y="706"/>
                      </a:moveTo>
                      <a:cubicBezTo>
                        <a:pt x="756" y="718"/>
                        <a:pt x="740" y="723"/>
                        <a:pt x="731" y="721"/>
                      </a:cubicBezTo>
                      <a:cubicBezTo>
                        <a:pt x="723" y="719"/>
                        <a:pt x="715" y="716"/>
                        <a:pt x="708" y="719"/>
                      </a:cubicBezTo>
                      <a:cubicBezTo>
                        <a:pt x="702" y="722"/>
                        <a:pt x="696" y="729"/>
                        <a:pt x="699" y="734"/>
                      </a:cubicBezTo>
                      <a:cubicBezTo>
                        <a:pt x="700" y="729"/>
                        <a:pt x="706" y="727"/>
                        <a:pt x="712" y="727"/>
                      </a:cubicBezTo>
                      <a:cubicBezTo>
                        <a:pt x="716" y="727"/>
                        <a:pt x="720" y="727"/>
                        <a:pt x="724" y="724"/>
                      </a:cubicBezTo>
                      <a:cubicBezTo>
                        <a:pt x="731" y="731"/>
                        <a:pt x="740" y="730"/>
                        <a:pt x="746" y="726"/>
                      </a:cubicBezTo>
                      <a:cubicBezTo>
                        <a:pt x="753" y="723"/>
                        <a:pt x="760" y="715"/>
                        <a:pt x="763" y="706"/>
                      </a:cubicBezTo>
                      <a:close/>
                      <a:moveTo>
                        <a:pt x="836" y="796"/>
                      </a:moveTo>
                      <a:cubicBezTo>
                        <a:pt x="855" y="804"/>
                        <a:pt x="854" y="824"/>
                        <a:pt x="857" y="832"/>
                      </a:cubicBezTo>
                      <a:cubicBezTo>
                        <a:pt x="861" y="844"/>
                        <a:pt x="872" y="840"/>
                        <a:pt x="870" y="827"/>
                      </a:cubicBezTo>
                      <a:cubicBezTo>
                        <a:pt x="868" y="815"/>
                        <a:pt x="855" y="799"/>
                        <a:pt x="836" y="796"/>
                      </a:cubicBezTo>
                      <a:close/>
                      <a:moveTo>
                        <a:pt x="754" y="766"/>
                      </a:moveTo>
                      <a:cubicBezTo>
                        <a:pt x="758" y="761"/>
                        <a:pt x="766" y="762"/>
                        <a:pt x="770" y="763"/>
                      </a:cubicBezTo>
                      <a:cubicBezTo>
                        <a:pt x="775" y="758"/>
                        <a:pt x="767" y="747"/>
                        <a:pt x="758" y="751"/>
                      </a:cubicBezTo>
                      <a:cubicBezTo>
                        <a:pt x="752" y="753"/>
                        <a:pt x="750" y="761"/>
                        <a:pt x="754" y="766"/>
                      </a:cubicBezTo>
                      <a:close/>
                      <a:moveTo>
                        <a:pt x="759" y="718"/>
                      </a:moveTo>
                      <a:cubicBezTo>
                        <a:pt x="745" y="738"/>
                        <a:pt x="719" y="737"/>
                        <a:pt x="711" y="739"/>
                      </a:cubicBezTo>
                      <a:cubicBezTo>
                        <a:pt x="696" y="744"/>
                        <a:pt x="702" y="761"/>
                        <a:pt x="719" y="756"/>
                      </a:cubicBezTo>
                      <a:cubicBezTo>
                        <a:pt x="730" y="754"/>
                        <a:pt x="749" y="743"/>
                        <a:pt x="759" y="718"/>
                      </a:cubicBezTo>
                      <a:close/>
                      <a:moveTo>
                        <a:pt x="822" y="746"/>
                      </a:moveTo>
                      <a:cubicBezTo>
                        <a:pt x="827" y="736"/>
                        <a:pt x="833" y="727"/>
                        <a:pt x="843" y="722"/>
                      </a:cubicBezTo>
                      <a:cubicBezTo>
                        <a:pt x="852" y="718"/>
                        <a:pt x="863" y="718"/>
                        <a:pt x="871" y="725"/>
                      </a:cubicBezTo>
                      <a:cubicBezTo>
                        <a:pt x="876" y="729"/>
                        <a:pt x="879" y="734"/>
                        <a:pt x="880" y="740"/>
                      </a:cubicBezTo>
                      <a:cubicBezTo>
                        <a:pt x="882" y="747"/>
                        <a:pt x="882" y="752"/>
                        <a:pt x="880" y="758"/>
                      </a:cubicBezTo>
                      <a:cubicBezTo>
                        <a:pt x="878" y="765"/>
                        <a:pt x="876" y="769"/>
                        <a:pt x="872" y="774"/>
                      </a:cubicBezTo>
                      <a:cubicBezTo>
                        <a:pt x="870" y="776"/>
                        <a:pt x="868" y="778"/>
                        <a:pt x="866" y="780"/>
                      </a:cubicBezTo>
                      <a:cubicBezTo>
                        <a:pt x="860" y="785"/>
                        <a:pt x="854" y="788"/>
                        <a:pt x="847" y="791"/>
                      </a:cubicBezTo>
                      <a:cubicBezTo>
                        <a:pt x="837" y="794"/>
                        <a:pt x="828" y="795"/>
                        <a:pt x="817" y="793"/>
                      </a:cubicBezTo>
                      <a:cubicBezTo>
                        <a:pt x="816" y="793"/>
                        <a:pt x="816" y="793"/>
                        <a:pt x="815" y="792"/>
                      </a:cubicBezTo>
                      <a:cubicBezTo>
                        <a:pt x="820" y="798"/>
                        <a:pt x="824" y="805"/>
                        <a:pt x="826" y="813"/>
                      </a:cubicBezTo>
                      <a:cubicBezTo>
                        <a:pt x="828" y="822"/>
                        <a:pt x="827" y="832"/>
                        <a:pt x="821" y="839"/>
                      </a:cubicBezTo>
                      <a:cubicBezTo>
                        <a:pt x="819" y="842"/>
                        <a:pt x="816" y="845"/>
                        <a:pt x="812" y="847"/>
                      </a:cubicBezTo>
                      <a:cubicBezTo>
                        <a:pt x="815" y="845"/>
                        <a:pt x="818" y="842"/>
                        <a:pt x="820" y="839"/>
                      </a:cubicBezTo>
                      <a:cubicBezTo>
                        <a:pt x="825" y="831"/>
                        <a:pt x="825" y="822"/>
                        <a:pt x="823" y="813"/>
                      </a:cubicBezTo>
                      <a:cubicBezTo>
                        <a:pt x="821" y="807"/>
                        <a:pt x="819" y="802"/>
                        <a:pt x="815" y="798"/>
                      </a:cubicBezTo>
                      <a:cubicBezTo>
                        <a:pt x="808" y="789"/>
                        <a:pt x="800" y="785"/>
                        <a:pt x="792" y="778"/>
                      </a:cubicBezTo>
                      <a:cubicBezTo>
                        <a:pt x="791" y="777"/>
                        <a:pt x="791" y="777"/>
                        <a:pt x="791" y="777"/>
                      </a:cubicBezTo>
                      <a:cubicBezTo>
                        <a:pt x="787" y="773"/>
                        <a:pt x="784" y="768"/>
                        <a:pt x="781" y="763"/>
                      </a:cubicBezTo>
                      <a:cubicBezTo>
                        <a:pt x="780" y="762"/>
                        <a:pt x="773" y="749"/>
                        <a:pt x="774" y="748"/>
                      </a:cubicBezTo>
                      <a:cubicBezTo>
                        <a:pt x="776" y="748"/>
                        <a:pt x="780" y="756"/>
                        <a:pt x="781" y="757"/>
                      </a:cubicBezTo>
                      <a:cubicBezTo>
                        <a:pt x="785" y="764"/>
                        <a:pt x="789" y="769"/>
                        <a:pt x="794" y="775"/>
                      </a:cubicBezTo>
                      <a:cubicBezTo>
                        <a:pt x="794" y="775"/>
                        <a:pt x="794" y="775"/>
                        <a:pt x="794" y="775"/>
                      </a:cubicBezTo>
                      <a:cubicBezTo>
                        <a:pt x="802" y="782"/>
                        <a:pt x="808" y="787"/>
                        <a:pt x="818" y="790"/>
                      </a:cubicBezTo>
                      <a:cubicBezTo>
                        <a:pt x="829" y="793"/>
                        <a:pt x="843" y="792"/>
                        <a:pt x="852" y="784"/>
                      </a:cubicBezTo>
                      <a:cubicBezTo>
                        <a:pt x="857" y="780"/>
                        <a:pt x="862" y="770"/>
                        <a:pt x="857" y="764"/>
                      </a:cubicBezTo>
                      <a:cubicBezTo>
                        <a:pt x="856" y="762"/>
                        <a:pt x="853" y="761"/>
                        <a:pt x="850" y="762"/>
                      </a:cubicBezTo>
                      <a:cubicBezTo>
                        <a:pt x="848" y="763"/>
                        <a:pt x="847" y="765"/>
                        <a:pt x="847" y="768"/>
                      </a:cubicBezTo>
                      <a:cubicBezTo>
                        <a:pt x="848" y="770"/>
                        <a:pt x="849" y="771"/>
                        <a:pt x="850" y="771"/>
                      </a:cubicBezTo>
                      <a:cubicBezTo>
                        <a:pt x="852" y="772"/>
                        <a:pt x="854" y="771"/>
                        <a:pt x="854" y="769"/>
                      </a:cubicBezTo>
                      <a:cubicBezTo>
                        <a:pt x="854" y="768"/>
                        <a:pt x="854" y="766"/>
                        <a:pt x="853" y="766"/>
                      </a:cubicBezTo>
                      <a:cubicBezTo>
                        <a:pt x="855" y="765"/>
                        <a:pt x="856" y="767"/>
                        <a:pt x="856" y="768"/>
                      </a:cubicBezTo>
                      <a:cubicBezTo>
                        <a:pt x="857" y="771"/>
                        <a:pt x="856" y="773"/>
                        <a:pt x="854" y="775"/>
                      </a:cubicBezTo>
                      <a:cubicBezTo>
                        <a:pt x="850" y="777"/>
                        <a:pt x="845" y="775"/>
                        <a:pt x="843" y="771"/>
                      </a:cubicBezTo>
                      <a:cubicBezTo>
                        <a:pt x="841" y="768"/>
                        <a:pt x="841" y="765"/>
                        <a:pt x="842" y="762"/>
                      </a:cubicBezTo>
                      <a:cubicBezTo>
                        <a:pt x="844" y="759"/>
                        <a:pt x="846" y="757"/>
                        <a:pt x="849" y="757"/>
                      </a:cubicBezTo>
                      <a:cubicBezTo>
                        <a:pt x="853" y="756"/>
                        <a:pt x="857" y="757"/>
                        <a:pt x="860" y="760"/>
                      </a:cubicBezTo>
                      <a:cubicBezTo>
                        <a:pt x="866" y="767"/>
                        <a:pt x="862" y="778"/>
                        <a:pt x="855" y="784"/>
                      </a:cubicBezTo>
                      <a:cubicBezTo>
                        <a:pt x="853" y="785"/>
                        <a:pt x="851" y="787"/>
                        <a:pt x="848" y="788"/>
                      </a:cubicBezTo>
                      <a:cubicBezTo>
                        <a:pt x="857" y="785"/>
                        <a:pt x="864" y="780"/>
                        <a:pt x="870" y="773"/>
                      </a:cubicBezTo>
                      <a:cubicBezTo>
                        <a:pt x="874" y="768"/>
                        <a:pt x="877" y="764"/>
                        <a:pt x="879" y="758"/>
                      </a:cubicBezTo>
                      <a:cubicBezTo>
                        <a:pt x="880" y="752"/>
                        <a:pt x="880" y="747"/>
                        <a:pt x="879" y="740"/>
                      </a:cubicBezTo>
                      <a:cubicBezTo>
                        <a:pt x="878" y="737"/>
                        <a:pt x="877" y="734"/>
                        <a:pt x="875" y="731"/>
                      </a:cubicBezTo>
                      <a:cubicBezTo>
                        <a:pt x="875" y="731"/>
                        <a:pt x="875" y="731"/>
                        <a:pt x="875" y="731"/>
                      </a:cubicBezTo>
                      <a:cubicBezTo>
                        <a:pt x="879" y="740"/>
                        <a:pt x="874" y="750"/>
                        <a:pt x="861" y="748"/>
                      </a:cubicBezTo>
                      <a:cubicBezTo>
                        <a:pt x="852" y="746"/>
                        <a:pt x="840" y="732"/>
                        <a:pt x="822" y="746"/>
                      </a:cubicBezTo>
                      <a:close/>
                      <a:moveTo>
                        <a:pt x="820" y="838"/>
                      </a:moveTo>
                      <a:cubicBezTo>
                        <a:pt x="811" y="830"/>
                        <a:pt x="802" y="844"/>
                        <a:pt x="798" y="847"/>
                      </a:cubicBezTo>
                      <a:cubicBezTo>
                        <a:pt x="795" y="850"/>
                        <a:pt x="793" y="852"/>
                        <a:pt x="789" y="851"/>
                      </a:cubicBezTo>
                      <a:cubicBezTo>
                        <a:pt x="793" y="854"/>
                        <a:pt x="804" y="857"/>
                        <a:pt x="810" y="856"/>
                      </a:cubicBezTo>
                      <a:cubicBezTo>
                        <a:pt x="817" y="855"/>
                        <a:pt x="823" y="850"/>
                        <a:pt x="822" y="841"/>
                      </a:cubicBezTo>
                      <a:cubicBezTo>
                        <a:pt x="819" y="844"/>
                        <a:pt x="814" y="848"/>
                        <a:pt x="810" y="848"/>
                      </a:cubicBezTo>
                      <a:cubicBezTo>
                        <a:pt x="812" y="847"/>
                        <a:pt x="817" y="843"/>
                        <a:pt x="820" y="838"/>
                      </a:cubicBezTo>
                      <a:close/>
                      <a:moveTo>
                        <a:pt x="772" y="741"/>
                      </a:moveTo>
                      <a:cubicBezTo>
                        <a:pt x="792" y="757"/>
                        <a:pt x="813" y="753"/>
                        <a:pt x="825" y="757"/>
                      </a:cubicBezTo>
                      <a:cubicBezTo>
                        <a:pt x="837" y="762"/>
                        <a:pt x="832" y="776"/>
                        <a:pt x="817" y="775"/>
                      </a:cubicBezTo>
                      <a:cubicBezTo>
                        <a:pt x="801" y="773"/>
                        <a:pt x="783" y="757"/>
                        <a:pt x="772" y="741"/>
                      </a:cubicBezTo>
                      <a:close/>
                      <a:moveTo>
                        <a:pt x="842" y="796"/>
                      </a:moveTo>
                      <a:cubicBezTo>
                        <a:pt x="862" y="795"/>
                        <a:pt x="893" y="771"/>
                        <a:pt x="883" y="752"/>
                      </a:cubicBezTo>
                      <a:cubicBezTo>
                        <a:pt x="886" y="749"/>
                        <a:pt x="893" y="753"/>
                        <a:pt x="895" y="759"/>
                      </a:cubicBezTo>
                      <a:cubicBezTo>
                        <a:pt x="896" y="765"/>
                        <a:pt x="894" y="774"/>
                        <a:pt x="885" y="778"/>
                      </a:cubicBezTo>
                      <a:cubicBezTo>
                        <a:pt x="888" y="783"/>
                        <a:pt x="878" y="792"/>
                        <a:pt x="864" y="796"/>
                      </a:cubicBezTo>
                      <a:cubicBezTo>
                        <a:pt x="872" y="797"/>
                        <a:pt x="881" y="802"/>
                        <a:pt x="887" y="807"/>
                      </a:cubicBezTo>
                      <a:cubicBezTo>
                        <a:pt x="895" y="814"/>
                        <a:pt x="902" y="823"/>
                        <a:pt x="904" y="833"/>
                      </a:cubicBezTo>
                      <a:cubicBezTo>
                        <a:pt x="907" y="843"/>
                        <a:pt x="905" y="854"/>
                        <a:pt x="897" y="861"/>
                      </a:cubicBezTo>
                      <a:cubicBezTo>
                        <a:pt x="892" y="866"/>
                        <a:pt x="884" y="869"/>
                        <a:pt x="877" y="866"/>
                      </a:cubicBezTo>
                      <a:cubicBezTo>
                        <a:pt x="871" y="864"/>
                        <a:pt x="867" y="858"/>
                        <a:pt x="867" y="852"/>
                      </a:cubicBezTo>
                      <a:cubicBezTo>
                        <a:pt x="867" y="845"/>
                        <a:pt x="870" y="839"/>
                        <a:pt x="874" y="834"/>
                      </a:cubicBezTo>
                      <a:cubicBezTo>
                        <a:pt x="871" y="848"/>
                        <a:pt x="882" y="850"/>
                        <a:pt x="885" y="854"/>
                      </a:cubicBezTo>
                      <a:cubicBezTo>
                        <a:pt x="890" y="860"/>
                        <a:pt x="886" y="865"/>
                        <a:pt x="881" y="866"/>
                      </a:cubicBezTo>
                      <a:cubicBezTo>
                        <a:pt x="881" y="866"/>
                        <a:pt x="881" y="866"/>
                        <a:pt x="881" y="866"/>
                      </a:cubicBezTo>
                      <a:cubicBezTo>
                        <a:pt x="886" y="867"/>
                        <a:pt x="891" y="864"/>
                        <a:pt x="896" y="860"/>
                      </a:cubicBezTo>
                      <a:cubicBezTo>
                        <a:pt x="902" y="854"/>
                        <a:pt x="905" y="846"/>
                        <a:pt x="903" y="836"/>
                      </a:cubicBezTo>
                      <a:cubicBezTo>
                        <a:pt x="903" y="838"/>
                        <a:pt x="903" y="841"/>
                        <a:pt x="902" y="843"/>
                      </a:cubicBezTo>
                      <a:cubicBezTo>
                        <a:pt x="900" y="847"/>
                        <a:pt x="896" y="851"/>
                        <a:pt x="891" y="850"/>
                      </a:cubicBezTo>
                      <a:cubicBezTo>
                        <a:pt x="889" y="850"/>
                        <a:pt x="887" y="848"/>
                        <a:pt x="887" y="845"/>
                      </a:cubicBezTo>
                      <a:cubicBezTo>
                        <a:pt x="886" y="843"/>
                        <a:pt x="886" y="842"/>
                        <a:pt x="888" y="840"/>
                      </a:cubicBezTo>
                      <a:cubicBezTo>
                        <a:pt x="889" y="839"/>
                        <a:pt x="891" y="838"/>
                        <a:pt x="893" y="838"/>
                      </a:cubicBezTo>
                      <a:cubicBezTo>
                        <a:pt x="895" y="838"/>
                        <a:pt x="897" y="840"/>
                        <a:pt x="897" y="843"/>
                      </a:cubicBezTo>
                      <a:cubicBezTo>
                        <a:pt x="897" y="844"/>
                        <a:pt x="896" y="845"/>
                        <a:pt x="895" y="846"/>
                      </a:cubicBezTo>
                      <a:cubicBezTo>
                        <a:pt x="894" y="846"/>
                        <a:pt x="893" y="846"/>
                        <a:pt x="893" y="845"/>
                      </a:cubicBezTo>
                      <a:cubicBezTo>
                        <a:pt x="893" y="845"/>
                        <a:pt x="894" y="845"/>
                        <a:pt x="895" y="845"/>
                      </a:cubicBezTo>
                      <a:cubicBezTo>
                        <a:pt x="896" y="844"/>
                        <a:pt x="896" y="842"/>
                        <a:pt x="895" y="842"/>
                      </a:cubicBezTo>
                      <a:cubicBezTo>
                        <a:pt x="894" y="841"/>
                        <a:pt x="893" y="841"/>
                        <a:pt x="892" y="841"/>
                      </a:cubicBezTo>
                      <a:cubicBezTo>
                        <a:pt x="891" y="842"/>
                        <a:pt x="890" y="843"/>
                        <a:pt x="890" y="844"/>
                      </a:cubicBezTo>
                      <a:cubicBezTo>
                        <a:pt x="890" y="846"/>
                        <a:pt x="891" y="847"/>
                        <a:pt x="893" y="847"/>
                      </a:cubicBezTo>
                      <a:cubicBezTo>
                        <a:pt x="897" y="848"/>
                        <a:pt x="901" y="843"/>
                        <a:pt x="902" y="839"/>
                      </a:cubicBezTo>
                      <a:cubicBezTo>
                        <a:pt x="903" y="833"/>
                        <a:pt x="899" y="825"/>
                        <a:pt x="896" y="820"/>
                      </a:cubicBezTo>
                      <a:cubicBezTo>
                        <a:pt x="886" y="805"/>
                        <a:pt x="872" y="798"/>
                        <a:pt x="857" y="797"/>
                      </a:cubicBezTo>
                      <a:cubicBezTo>
                        <a:pt x="852" y="797"/>
                        <a:pt x="847" y="797"/>
                        <a:pt x="842" y="796"/>
                      </a:cubicBezTo>
                      <a:close/>
                      <a:moveTo>
                        <a:pt x="822" y="798"/>
                      </a:moveTo>
                      <a:cubicBezTo>
                        <a:pt x="832" y="798"/>
                        <a:pt x="836" y="815"/>
                        <a:pt x="834" y="825"/>
                      </a:cubicBezTo>
                      <a:cubicBezTo>
                        <a:pt x="832" y="836"/>
                        <a:pt x="827" y="849"/>
                        <a:pt x="835" y="860"/>
                      </a:cubicBezTo>
                      <a:cubicBezTo>
                        <a:pt x="839" y="866"/>
                        <a:pt x="846" y="869"/>
                        <a:pt x="853" y="868"/>
                      </a:cubicBezTo>
                      <a:cubicBezTo>
                        <a:pt x="857" y="867"/>
                        <a:pt x="860" y="864"/>
                        <a:pt x="860" y="859"/>
                      </a:cubicBezTo>
                      <a:cubicBezTo>
                        <a:pt x="858" y="862"/>
                        <a:pt x="852" y="864"/>
                        <a:pt x="848" y="861"/>
                      </a:cubicBezTo>
                      <a:cubicBezTo>
                        <a:pt x="844" y="859"/>
                        <a:pt x="843" y="853"/>
                        <a:pt x="845" y="848"/>
                      </a:cubicBezTo>
                      <a:cubicBezTo>
                        <a:pt x="848" y="838"/>
                        <a:pt x="852" y="829"/>
                        <a:pt x="851" y="819"/>
                      </a:cubicBezTo>
                      <a:cubicBezTo>
                        <a:pt x="849" y="806"/>
                        <a:pt x="837" y="795"/>
                        <a:pt x="822" y="798"/>
                      </a:cubicBezTo>
                      <a:close/>
                      <a:moveTo>
                        <a:pt x="775" y="804"/>
                      </a:moveTo>
                      <a:cubicBezTo>
                        <a:pt x="776" y="815"/>
                        <a:pt x="786" y="829"/>
                        <a:pt x="796" y="832"/>
                      </a:cubicBezTo>
                      <a:cubicBezTo>
                        <a:pt x="807" y="836"/>
                        <a:pt x="814" y="828"/>
                        <a:pt x="803" y="821"/>
                      </a:cubicBezTo>
                      <a:cubicBezTo>
                        <a:pt x="794" y="816"/>
                        <a:pt x="779" y="814"/>
                        <a:pt x="775" y="804"/>
                      </a:cubicBezTo>
                      <a:close/>
                      <a:moveTo>
                        <a:pt x="635" y="654"/>
                      </a:moveTo>
                      <a:cubicBezTo>
                        <a:pt x="614" y="630"/>
                        <a:pt x="563" y="628"/>
                        <a:pt x="555" y="659"/>
                      </a:cubicBezTo>
                      <a:cubicBezTo>
                        <a:pt x="549" y="657"/>
                        <a:pt x="547" y="646"/>
                        <a:pt x="552" y="639"/>
                      </a:cubicBezTo>
                      <a:cubicBezTo>
                        <a:pt x="557" y="630"/>
                        <a:pt x="570" y="626"/>
                        <a:pt x="582" y="632"/>
                      </a:cubicBezTo>
                      <a:cubicBezTo>
                        <a:pt x="587" y="621"/>
                        <a:pt x="622" y="626"/>
                        <a:pt x="635" y="654"/>
                      </a:cubicBezTo>
                      <a:close/>
                      <a:moveTo>
                        <a:pt x="705" y="535"/>
                      </a:moveTo>
                      <a:cubicBezTo>
                        <a:pt x="708" y="536"/>
                        <a:pt x="709" y="539"/>
                        <a:pt x="708" y="541"/>
                      </a:cubicBezTo>
                      <a:cubicBezTo>
                        <a:pt x="706" y="544"/>
                        <a:pt x="703" y="545"/>
                        <a:pt x="701" y="544"/>
                      </a:cubicBezTo>
                      <a:cubicBezTo>
                        <a:pt x="698" y="542"/>
                        <a:pt x="697" y="539"/>
                        <a:pt x="699" y="537"/>
                      </a:cubicBezTo>
                      <a:cubicBezTo>
                        <a:pt x="700" y="534"/>
                        <a:pt x="703" y="533"/>
                        <a:pt x="705" y="535"/>
                      </a:cubicBezTo>
                      <a:close/>
                      <a:moveTo>
                        <a:pt x="715" y="537"/>
                      </a:moveTo>
                      <a:cubicBezTo>
                        <a:pt x="717" y="538"/>
                        <a:pt x="718" y="540"/>
                        <a:pt x="717" y="542"/>
                      </a:cubicBezTo>
                      <a:cubicBezTo>
                        <a:pt x="716" y="544"/>
                        <a:pt x="713" y="545"/>
                        <a:pt x="711" y="544"/>
                      </a:cubicBezTo>
                      <a:cubicBezTo>
                        <a:pt x="709" y="543"/>
                        <a:pt x="709" y="540"/>
                        <a:pt x="710" y="538"/>
                      </a:cubicBezTo>
                      <a:cubicBezTo>
                        <a:pt x="711" y="537"/>
                        <a:pt x="713" y="536"/>
                        <a:pt x="715" y="537"/>
                      </a:cubicBezTo>
                      <a:close/>
                      <a:moveTo>
                        <a:pt x="693" y="538"/>
                      </a:moveTo>
                      <a:cubicBezTo>
                        <a:pt x="697" y="540"/>
                        <a:pt x="699" y="544"/>
                        <a:pt x="697" y="548"/>
                      </a:cubicBezTo>
                      <a:cubicBezTo>
                        <a:pt x="695" y="552"/>
                        <a:pt x="690" y="553"/>
                        <a:pt x="686" y="551"/>
                      </a:cubicBezTo>
                      <a:cubicBezTo>
                        <a:pt x="683" y="549"/>
                        <a:pt x="681" y="545"/>
                        <a:pt x="683" y="541"/>
                      </a:cubicBezTo>
                      <a:cubicBezTo>
                        <a:pt x="685" y="537"/>
                        <a:pt x="690" y="536"/>
                        <a:pt x="693" y="538"/>
                      </a:cubicBezTo>
                      <a:close/>
                      <a:moveTo>
                        <a:pt x="731" y="698"/>
                      </a:moveTo>
                      <a:cubicBezTo>
                        <a:pt x="723" y="706"/>
                        <a:pt x="707" y="710"/>
                        <a:pt x="692" y="706"/>
                      </a:cubicBezTo>
                      <a:cubicBezTo>
                        <a:pt x="682" y="704"/>
                        <a:pt x="671" y="697"/>
                        <a:pt x="665" y="689"/>
                      </a:cubicBezTo>
                      <a:cubicBezTo>
                        <a:pt x="662" y="684"/>
                        <a:pt x="660" y="679"/>
                        <a:pt x="659" y="673"/>
                      </a:cubicBezTo>
                      <a:cubicBezTo>
                        <a:pt x="659" y="665"/>
                        <a:pt x="664" y="657"/>
                        <a:pt x="669" y="654"/>
                      </a:cubicBezTo>
                      <a:cubicBezTo>
                        <a:pt x="676" y="651"/>
                        <a:pt x="684" y="655"/>
                        <a:pt x="684" y="662"/>
                      </a:cubicBezTo>
                      <a:cubicBezTo>
                        <a:pt x="674" y="659"/>
                        <a:pt x="668" y="668"/>
                        <a:pt x="670" y="678"/>
                      </a:cubicBezTo>
                      <a:cubicBezTo>
                        <a:pt x="672" y="688"/>
                        <a:pt x="684" y="699"/>
                        <a:pt x="694" y="702"/>
                      </a:cubicBezTo>
                      <a:cubicBezTo>
                        <a:pt x="713" y="707"/>
                        <a:pt x="724" y="702"/>
                        <a:pt x="731" y="698"/>
                      </a:cubicBezTo>
                      <a:close/>
                      <a:moveTo>
                        <a:pt x="652" y="673"/>
                      </a:moveTo>
                      <a:cubicBezTo>
                        <a:pt x="637" y="643"/>
                        <a:pt x="648" y="604"/>
                        <a:pt x="670" y="592"/>
                      </a:cubicBezTo>
                      <a:cubicBezTo>
                        <a:pt x="694" y="580"/>
                        <a:pt x="704" y="601"/>
                        <a:pt x="683" y="612"/>
                      </a:cubicBezTo>
                      <a:cubicBezTo>
                        <a:pt x="673" y="617"/>
                        <a:pt x="642" y="641"/>
                        <a:pt x="652" y="673"/>
                      </a:cubicBezTo>
                      <a:close/>
                      <a:moveTo>
                        <a:pt x="906" y="973"/>
                      </a:moveTo>
                      <a:cubicBezTo>
                        <a:pt x="887" y="957"/>
                        <a:pt x="866" y="962"/>
                        <a:pt x="855" y="958"/>
                      </a:cubicBezTo>
                      <a:cubicBezTo>
                        <a:pt x="842" y="953"/>
                        <a:pt x="847" y="939"/>
                        <a:pt x="862" y="940"/>
                      </a:cubicBezTo>
                      <a:cubicBezTo>
                        <a:pt x="878" y="942"/>
                        <a:pt x="895" y="957"/>
                        <a:pt x="906" y="973"/>
                      </a:cubicBezTo>
                      <a:close/>
                      <a:moveTo>
                        <a:pt x="856" y="904"/>
                      </a:moveTo>
                      <a:cubicBezTo>
                        <a:pt x="858" y="905"/>
                        <a:pt x="860" y="906"/>
                        <a:pt x="862" y="908"/>
                      </a:cubicBezTo>
                      <a:cubicBezTo>
                        <a:pt x="863" y="910"/>
                        <a:pt x="863" y="913"/>
                        <a:pt x="861" y="916"/>
                      </a:cubicBezTo>
                      <a:cubicBezTo>
                        <a:pt x="859" y="920"/>
                        <a:pt x="855" y="920"/>
                        <a:pt x="852" y="919"/>
                      </a:cubicBezTo>
                      <a:cubicBezTo>
                        <a:pt x="847" y="916"/>
                        <a:pt x="848" y="912"/>
                        <a:pt x="847" y="909"/>
                      </a:cubicBezTo>
                      <a:cubicBezTo>
                        <a:pt x="845" y="905"/>
                        <a:pt x="840" y="903"/>
                        <a:pt x="835" y="904"/>
                      </a:cubicBezTo>
                      <a:cubicBezTo>
                        <a:pt x="829" y="905"/>
                        <a:pt x="825" y="909"/>
                        <a:pt x="824" y="916"/>
                      </a:cubicBezTo>
                      <a:cubicBezTo>
                        <a:pt x="824" y="919"/>
                        <a:pt x="825" y="923"/>
                        <a:pt x="829" y="923"/>
                      </a:cubicBezTo>
                      <a:cubicBezTo>
                        <a:pt x="827" y="920"/>
                        <a:pt x="829" y="915"/>
                        <a:pt x="834" y="916"/>
                      </a:cubicBezTo>
                      <a:cubicBezTo>
                        <a:pt x="837" y="917"/>
                        <a:pt x="842" y="920"/>
                        <a:pt x="846" y="924"/>
                      </a:cubicBezTo>
                      <a:cubicBezTo>
                        <a:pt x="851" y="927"/>
                        <a:pt x="856" y="930"/>
                        <a:pt x="861" y="930"/>
                      </a:cubicBezTo>
                      <a:cubicBezTo>
                        <a:pt x="871" y="930"/>
                        <a:pt x="879" y="920"/>
                        <a:pt x="877" y="911"/>
                      </a:cubicBezTo>
                      <a:cubicBezTo>
                        <a:pt x="876" y="905"/>
                        <a:pt x="872" y="902"/>
                        <a:pt x="868" y="899"/>
                      </a:cubicBezTo>
                      <a:cubicBezTo>
                        <a:pt x="864" y="895"/>
                        <a:pt x="851" y="890"/>
                        <a:pt x="848" y="884"/>
                      </a:cubicBezTo>
                      <a:cubicBezTo>
                        <a:pt x="847" y="879"/>
                        <a:pt x="849" y="876"/>
                        <a:pt x="853" y="876"/>
                      </a:cubicBezTo>
                      <a:cubicBezTo>
                        <a:pt x="851" y="872"/>
                        <a:pt x="845" y="872"/>
                        <a:pt x="841" y="875"/>
                      </a:cubicBezTo>
                      <a:cubicBezTo>
                        <a:pt x="835" y="881"/>
                        <a:pt x="835" y="893"/>
                        <a:pt x="843" y="900"/>
                      </a:cubicBezTo>
                      <a:cubicBezTo>
                        <a:pt x="846" y="903"/>
                        <a:pt x="850" y="904"/>
                        <a:pt x="856" y="904"/>
                      </a:cubicBezTo>
                      <a:close/>
                      <a:moveTo>
                        <a:pt x="839" y="902"/>
                      </a:moveTo>
                      <a:cubicBezTo>
                        <a:pt x="828" y="899"/>
                        <a:pt x="815" y="887"/>
                        <a:pt x="813" y="875"/>
                      </a:cubicBezTo>
                      <a:cubicBezTo>
                        <a:pt x="811" y="863"/>
                        <a:pt x="820" y="858"/>
                        <a:pt x="826" y="870"/>
                      </a:cubicBezTo>
                      <a:cubicBezTo>
                        <a:pt x="830" y="880"/>
                        <a:pt x="830" y="896"/>
                        <a:pt x="839" y="902"/>
                      </a:cubicBezTo>
                      <a:close/>
                      <a:moveTo>
                        <a:pt x="878" y="921"/>
                      </a:moveTo>
                      <a:cubicBezTo>
                        <a:pt x="877" y="926"/>
                        <a:pt x="870" y="931"/>
                        <a:pt x="866" y="931"/>
                      </a:cubicBezTo>
                      <a:cubicBezTo>
                        <a:pt x="866" y="937"/>
                        <a:pt x="878" y="942"/>
                        <a:pt x="883" y="934"/>
                      </a:cubicBezTo>
                      <a:cubicBezTo>
                        <a:pt x="886" y="929"/>
                        <a:pt x="884" y="922"/>
                        <a:pt x="878" y="921"/>
                      </a:cubicBezTo>
                      <a:close/>
                    </a:path>
                  </a:pathLst>
                </a:custGeom>
                <a:solidFill>
                  <a:srgbClr val="DBC9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" name="椭圆 27"/>
                <p:cNvSpPr/>
                <p:nvPr/>
              </p:nvSpPr>
              <p:spPr>
                <a:xfrm>
                  <a:off x="5800296" y="3133296"/>
                  <a:ext cx="591408" cy="591409"/>
                </a:xfrm>
                <a:prstGeom prst="ellipse">
                  <a:avLst/>
                </a:prstGeom>
                <a:solidFill>
                  <a:srgbClr val="5C4A4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3200" dirty="0">
                    <a:latin typeface="方正铁筋隶书简体" panose="03000509000000000000" pitchFamily="65" charset="-122"/>
                    <a:ea typeface="方正铁筋隶书简体" panose="03000509000000000000" pitchFamily="65" charset="-122"/>
                  </a:endParaRPr>
                </a:p>
              </p:txBody>
            </p:sp>
          </p:grpSp>
          <p:sp>
            <p:nvSpPr>
              <p:cNvPr id="26" name="KSO_Shape"/>
              <p:cNvSpPr/>
              <p:nvPr/>
            </p:nvSpPr>
            <p:spPr bwMode="auto">
              <a:xfrm>
                <a:off x="6910923" y="2306030"/>
                <a:ext cx="302677" cy="291074"/>
              </a:xfrm>
              <a:custGeom>
                <a:avLst/>
                <a:gdLst/>
                <a:ahLst/>
                <a:cxnLst/>
                <a:rect l="0" t="0" r="r" b="b"/>
                <a:pathLst>
                  <a:path w="2217738" h="2133600">
                    <a:moveTo>
                      <a:pt x="264726" y="2054225"/>
                    </a:moveTo>
                    <a:lnTo>
                      <a:pt x="1954996" y="2054225"/>
                    </a:lnTo>
                    <a:lnTo>
                      <a:pt x="1960156" y="2054622"/>
                    </a:lnTo>
                    <a:lnTo>
                      <a:pt x="1964920" y="2055019"/>
                    </a:lnTo>
                    <a:lnTo>
                      <a:pt x="1969286" y="2056210"/>
                    </a:lnTo>
                    <a:lnTo>
                      <a:pt x="1973653" y="2057400"/>
                    </a:lnTo>
                    <a:lnTo>
                      <a:pt x="1978019" y="2058988"/>
                    </a:lnTo>
                    <a:lnTo>
                      <a:pt x="1981989" y="2061369"/>
                    </a:lnTo>
                    <a:lnTo>
                      <a:pt x="1985959" y="2063353"/>
                    </a:lnTo>
                    <a:lnTo>
                      <a:pt x="1989134" y="2066131"/>
                    </a:lnTo>
                    <a:lnTo>
                      <a:pt x="1992310" y="2068910"/>
                    </a:lnTo>
                    <a:lnTo>
                      <a:pt x="1995089" y="2071688"/>
                    </a:lnTo>
                    <a:lnTo>
                      <a:pt x="1997470" y="2074863"/>
                    </a:lnTo>
                    <a:lnTo>
                      <a:pt x="1999455" y="2078435"/>
                    </a:lnTo>
                    <a:lnTo>
                      <a:pt x="2001440" y="2082403"/>
                    </a:lnTo>
                    <a:lnTo>
                      <a:pt x="2002631" y="2085975"/>
                    </a:lnTo>
                    <a:lnTo>
                      <a:pt x="2003028" y="2089944"/>
                    </a:lnTo>
                    <a:lnTo>
                      <a:pt x="2003425" y="2093913"/>
                    </a:lnTo>
                    <a:lnTo>
                      <a:pt x="2003028" y="2098278"/>
                    </a:lnTo>
                    <a:lnTo>
                      <a:pt x="2002631" y="2101850"/>
                    </a:lnTo>
                    <a:lnTo>
                      <a:pt x="2001440" y="2105819"/>
                    </a:lnTo>
                    <a:lnTo>
                      <a:pt x="1999455" y="2108994"/>
                    </a:lnTo>
                    <a:lnTo>
                      <a:pt x="1997470" y="2112566"/>
                    </a:lnTo>
                    <a:lnTo>
                      <a:pt x="1995089" y="2116138"/>
                    </a:lnTo>
                    <a:lnTo>
                      <a:pt x="1992310" y="2119313"/>
                    </a:lnTo>
                    <a:lnTo>
                      <a:pt x="1989134" y="2122091"/>
                    </a:lnTo>
                    <a:lnTo>
                      <a:pt x="1985959" y="2124472"/>
                    </a:lnTo>
                    <a:lnTo>
                      <a:pt x="1981989" y="2126853"/>
                    </a:lnTo>
                    <a:lnTo>
                      <a:pt x="1978019" y="2128838"/>
                    </a:lnTo>
                    <a:lnTo>
                      <a:pt x="1973653" y="2130822"/>
                    </a:lnTo>
                    <a:lnTo>
                      <a:pt x="1969286" y="2132013"/>
                    </a:lnTo>
                    <a:lnTo>
                      <a:pt x="1964920" y="2132806"/>
                    </a:lnTo>
                    <a:lnTo>
                      <a:pt x="1960156" y="2133203"/>
                    </a:lnTo>
                    <a:lnTo>
                      <a:pt x="1954996" y="2133600"/>
                    </a:lnTo>
                    <a:lnTo>
                      <a:pt x="264726" y="2133600"/>
                    </a:lnTo>
                    <a:lnTo>
                      <a:pt x="259566" y="2133203"/>
                    </a:lnTo>
                    <a:lnTo>
                      <a:pt x="254802" y="2132806"/>
                    </a:lnTo>
                    <a:lnTo>
                      <a:pt x="250436" y="2132013"/>
                    </a:lnTo>
                    <a:lnTo>
                      <a:pt x="246069" y="2130822"/>
                    </a:lnTo>
                    <a:lnTo>
                      <a:pt x="241306" y="2128838"/>
                    </a:lnTo>
                    <a:lnTo>
                      <a:pt x="237733" y="2126853"/>
                    </a:lnTo>
                    <a:lnTo>
                      <a:pt x="233763" y="2124472"/>
                    </a:lnTo>
                    <a:lnTo>
                      <a:pt x="230588" y="2122091"/>
                    </a:lnTo>
                    <a:lnTo>
                      <a:pt x="227015" y="2119313"/>
                    </a:lnTo>
                    <a:lnTo>
                      <a:pt x="224236" y="2116138"/>
                    </a:lnTo>
                    <a:lnTo>
                      <a:pt x="222251" y="2112566"/>
                    </a:lnTo>
                    <a:lnTo>
                      <a:pt x="219870" y="2108994"/>
                    </a:lnTo>
                    <a:lnTo>
                      <a:pt x="218282" y="2105819"/>
                    </a:lnTo>
                    <a:lnTo>
                      <a:pt x="217091" y="2101850"/>
                    </a:lnTo>
                    <a:lnTo>
                      <a:pt x="216297" y="2098278"/>
                    </a:lnTo>
                    <a:lnTo>
                      <a:pt x="215900" y="2093913"/>
                    </a:lnTo>
                    <a:lnTo>
                      <a:pt x="216297" y="2089944"/>
                    </a:lnTo>
                    <a:lnTo>
                      <a:pt x="217091" y="2085975"/>
                    </a:lnTo>
                    <a:lnTo>
                      <a:pt x="218282" y="2082403"/>
                    </a:lnTo>
                    <a:lnTo>
                      <a:pt x="219870" y="2078435"/>
                    </a:lnTo>
                    <a:lnTo>
                      <a:pt x="222251" y="2074863"/>
                    </a:lnTo>
                    <a:lnTo>
                      <a:pt x="224236" y="2071688"/>
                    </a:lnTo>
                    <a:lnTo>
                      <a:pt x="227015" y="2068910"/>
                    </a:lnTo>
                    <a:lnTo>
                      <a:pt x="230588" y="2066131"/>
                    </a:lnTo>
                    <a:lnTo>
                      <a:pt x="233763" y="2063353"/>
                    </a:lnTo>
                    <a:lnTo>
                      <a:pt x="237733" y="2061369"/>
                    </a:lnTo>
                    <a:lnTo>
                      <a:pt x="241306" y="2058988"/>
                    </a:lnTo>
                    <a:lnTo>
                      <a:pt x="246069" y="2057400"/>
                    </a:lnTo>
                    <a:lnTo>
                      <a:pt x="250436" y="2056210"/>
                    </a:lnTo>
                    <a:lnTo>
                      <a:pt x="254802" y="2055019"/>
                    </a:lnTo>
                    <a:lnTo>
                      <a:pt x="259566" y="2054622"/>
                    </a:lnTo>
                    <a:lnTo>
                      <a:pt x="264726" y="2054225"/>
                    </a:lnTo>
                    <a:close/>
                    <a:moveTo>
                      <a:pt x="259566" y="1952625"/>
                    </a:moveTo>
                    <a:lnTo>
                      <a:pt x="264726" y="1952625"/>
                    </a:lnTo>
                    <a:lnTo>
                      <a:pt x="1954996" y="1952625"/>
                    </a:lnTo>
                    <a:lnTo>
                      <a:pt x="1960156" y="1952625"/>
                    </a:lnTo>
                    <a:lnTo>
                      <a:pt x="1964920" y="1953423"/>
                    </a:lnTo>
                    <a:lnTo>
                      <a:pt x="1969286" y="1954220"/>
                    </a:lnTo>
                    <a:lnTo>
                      <a:pt x="1973653" y="1955417"/>
                    </a:lnTo>
                    <a:lnTo>
                      <a:pt x="1978019" y="1957411"/>
                    </a:lnTo>
                    <a:lnTo>
                      <a:pt x="1981989" y="1959007"/>
                    </a:lnTo>
                    <a:lnTo>
                      <a:pt x="1985959" y="1961799"/>
                    </a:lnTo>
                    <a:lnTo>
                      <a:pt x="1989134" y="1963793"/>
                    </a:lnTo>
                    <a:lnTo>
                      <a:pt x="1992310" y="1966984"/>
                    </a:lnTo>
                    <a:lnTo>
                      <a:pt x="1995089" y="1970175"/>
                    </a:lnTo>
                    <a:lnTo>
                      <a:pt x="1997470" y="1973366"/>
                    </a:lnTo>
                    <a:lnTo>
                      <a:pt x="1999455" y="1976956"/>
                    </a:lnTo>
                    <a:lnTo>
                      <a:pt x="2001440" y="1980147"/>
                    </a:lnTo>
                    <a:lnTo>
                      <a:pt x="2002631" y="1984136"/>
                    </a:lnTo>
                    <a:lnTo>
                      <a:pt x="2003028" y="1988124"/>
                    </a:lnTo>
                    <a:lnTo>
                      <a:pt x="2003425" y="1992113"/>
                    </a:lnTo>
                    <a:lnTo>
                      <a:pt x="2003028" y="1996501"/>
                    </a:lnTo>
                    <a:lnTo>
                      <a:pt x="2002631" y="2000489"/>
                    </a:lnTo>
                    <a:lnTo>
                      <a:pt x="2001440" y="2004079"/>
                    </a:lnTo>
                    <a:lnTo>
                      <a:pt x="1999455" y="2007669"/>
                    </a:lnTo>
                    <a:lnTo>
                      <a:pt x="1997470" y="2011259"/>
                    </a:lnTo>
                    <a:lnTo>
                      <a:pt x="1995089" y="2014848"/>
                    </a:lnTo>
                    <a:lnTo>
                      <a:pt x="1992310" y="2017641"/>
                    </a:lnTo>
                    <a:lnTo>
                      <a:pt x="1989134" y="2020433"/>
                    </a:lnTo>
                    <a:lnTo>
                      <a:pt x="1985959" y="2023225"/>
                    </a:lnTo>
                    <a:lnTo>
                      <a:pt x="1981989" y="2025219"/>
                    </a:lnTo>
                    <a:lnTo>
                      <a:pt x="1978019" y="2027612"/>
                    </a:lnTo>
                    <a:lnTo>
                      <a:pt x="1973653" y="2028809"/>
                    </a:lnTo>
                    <a:lnTo>
                      <a:pt x="1969286" y="2030006"/>
                    </a:lnTo>
                    <a:lnTo>
                      <a:pt x="1964920" y="2031601"/>
                    </a:lnTo>
                    <a:lnTo>
                      <a:pt x="1960156" y="2032000"/>
                    </a:lnTo>
                    <a:lnTo>
                      <a:pt x="1954996" y="2032000"/>
                    </a:lnTo>
                    <a:lnTo>
                      <a:pt x="264726" y="2032000"/>
                    </a:lnTo>
                    <a:lnTo>
                      <a:pt x="259566" y="2032000"/>
                    </a:lnTo>
                    <a:lnTo>
                      <a:pt x="254802" y="2031601"/>
                    </a:lnTo>
                    <a:lnTo>
                      <a:pt x="250436" y="2030006"/>
                    </a:lnTo>
                    <a:lnTo>
                      <a:pt x="246069" y="2028809"/>
                    </a:lnTo>
                    <a:lnTo>
                      <a:pt x="241306" y="2027612"/>
                    </a:lnTo>
                    <a:lnTo>
                      <a:pt x="237733" y="2025219"/>
                    </a:lnTo>
                    <a:lnTo>
                      <a:pt x="233763" y="2023225"/>
                    </a:lnTo>
                    <a:lnTo>
                      <a:pt x="230588" y="2020433"/>
                    </a:lnTo>
                    <a:lnTo>
                      <a:pt x="227015" y="2017641"/>
                    </a:lnTo>
                    <a:lnTo>
                      <a:pt x="224236" y="2014848"/>
                    </a:lnTo>
                    <a:lnTo>
                      <a:pt x="222251" y="2011259"/>
                    </a:lnTo>
                    <a:lnTo>
                      <a:pt x="219870" y="2007669"/>
                    </a:lnTo>
                    <a:lnTo>
                      <a:pt x="218282" y="2004079"/>
                    </a:lnTo>
                    <a:lnTo>
                      <a:pt x="217091" y="2000489"/>
                    </a:lnTo>
                    <a:lnTo>
                      <a:pt x="216297" y="1996501"/>
                    </a:lnTo>
                    <a:lnTo>
                      <a:pt x="215900" y="1992113"/>
                    </a:lnTo>
                    <a:lnTo>
                      <a:pt x="216297" y="1988124"/>
                    </a:lnTo>
                    <a:lnTo>
                      <a:pt x="217091" y="1984136"/>
                    </a:lnTo>
                    <a:lnTo>
                      <a:pt x="218282" y="1980147"/>
                    </a:lnTo>
                    <a:lnTo>
                      <a:pt x="219870" y="1976956"/>
                    </a:lnTo>
                    <a:lnTo>
                      <a:pt x="222251" y="1973366"/>
                    </a:lnTo>
                    <a:lnTo>
                      <a:pt x="224236" y="1970175"/>
                    </a:lnTo>
                    <a:lnTo>
                      <a:pt x="227015" y="1966984"/>
                    </a:lnTo>
                    <a:lnTo>
                      <a:pt x="230588" y="1963793"/>
                    </a:lnTo>
                    <a:lnTo>
                      <a:pt x="233763" y="1961799"/>
                    </a:lnTo>
                    <a:lnTo>
                      <a:pt x="237733" y="1959007"/>
                    </a:lnTo>
                    <a:lnTo>
                      <a:pt x="241306" y="1957411"/>
                    </a:lnTo>
                    <a:lnTo>
                      <a:pt x="246069" y="1955417"/>
                    </a:lnTo>
                    <a:lnTo>
                      <a:pt x="250436" y="1954220"/>
                    </a:lnTo>
                    <a:lnTo>
                      <a:pt x="254802" y="1953423"/>
                    </a:lnTo>
                    <a:lnTo>
                      <a:pt x="259566" y="1952625"/>
                    </a:lnTo>
                    <a:close/>
                    <a:moveTo>
                      <a:pt x="259566" y="1851025"/>
                    </a:moveTo>
                    <a:lnTo>
                      <a:pt x="264726" y="1851025"/>
                    </a:lnTo>
                    <a:lnTo>
                      <a:pt x="1954996" y="1851025"/>
                    </a:lnTo>
                    <a:lnTo>
                      <a:pt x="1960156" y="1851025"/>
                    </a:lnTo>
                    <a:lnTo>
                      <a:pt x="1964920" y="1851823"/>
                    </a:lnTo>
                    <a:lnTo>
                      <a:pt x="1969286" y="1853019"/>
                    </a:lnTo>
                    <a:lnTo>
                      <a:pt x="1973653" y="1854216"/>
                    </a:lnTo>
                    <a:lnTo>
                      <a:pt x="1978019" y="1855811"/>
                    </a:lnTo>
                    <a:lnTo>
                      <a:pt x="1981989" y="1857806"/>
                    </a:lnTo>
                    <a:lnTo>
                      <a:pt x="1985959" y="1860199"/>
                    </a:lnTo>
                    <a:lnTo>
                      <a:pt x="1989134" y="1862592"/>
                    </a:lnTo>
                    <a:lnTo>
                      <a:pt x="1992310" y="1865783"/>
                    </a:lnTo>
                    <a:lnTo>
                      <a:pt x="1995089" y="1868575"/>
                    </a:lnTo>
                    <a:lnTo>
                      <a:pt x="1997470" y="1871766"/>
                    </a:lnTo>
                    <a:lnTo>
                      <a:pt x="1999455" y="1875356"/>
                    </a:lnTo>
                    <a:lnTo>
                      <a:pt x="2001440" y="1878946"/>
                    </a:lnTo>
                    <a:lnTo>
                      <a:pt x="2002631" y="1882934"/>
                    </a:lnTo>
                    <a:lnTo>
                      <a:pt x="2003028" y="1886923"/>
                    </a:lnTo>
                    <a:lnTo>
                      <a:pt x="2003425" y="1890912"/>
                    </a:lnTo>
                    <a:lnTo>
                      <a:pt x="2003028" y="1895299"/>
                    </a:lnTo>
                    <a:lnTo>
                      <a:pt x="2002631" y="1898889"/>
                    </a:lnTo>
                    <a:lnTo>
                      <a:pt x="2001440" y="1902878"/>
                    </a:lnTo>
                    <a:lnTo>
                      <a:pt x="1999455" y="1906069"/>
                    </a:lnTo>
                    <a:lnTo>
                      <a:pt x="1997470" y="1909659"/>
                    </a:lnTo>
                    <a:lnTo>
                      <a:pt x="1995089" y="1913248"/>
                    </a:lnTo>
                    <a:lnTo>
                      <a:pt x="1992310" y="1916439"/>
                    </a:lnTo>
                    <a:lnTo>
                      <a:pt x="1989134" y="1918833"/>
                    </a:lnTo>
                    <a:lnTo>
                      <a:pt x="1985959" y="1921625"/>
                    </a:lnTo>
                    <a:lnTo>
                      <a:pt x="1981989" y="1924018"/>
                    </a:lnTo>
                    <a:lnTo>
                      <a:pt x="1978019" y="1926012"/>
                    </a:lnTo>
                    <a:lnTo>
                      <a:pt x="1973653" y="1927209"/>
                    </a:lnTo>
                    <a:lnTo>
                      <a:pt x="1969286" y="1928804"/>
                    </a:lnTo>
                    <a:lnTo>
                      <a:pt x="1964920" y="1930001"/>
                    </a:lnTo>
                    <a:lnTo>
                      <a:pt x="1960156" y="1930400"/>
                    </a:lnTo>
                    <a:lnTo>
                      <a:pt x="1954996" y="1930400"/>
                    </a:lnTo>
                    <a:lnTo>
                      <a:pt x="264726" y="1930400"/>
                    </a:lnTo>
                    <a:lnTo>
                      <a:pt x="259566" y="1930400"/>
                    </a:lnTo>
                    <a:lnTo>
                      <a:pt x="254802" y="1930001"/>
                    </a:lnTo>
                    <a:lnTo>
                      <a:pt x="250436" y="1928804"/>
                    </a:lnTo>
                    <a:lnTo>
                      <a:pt x="246069" y="1927209"/>
                    </a:lnTo>
                    <a:lnTo>
                      <a:pt x="241306" y="1926012"/>
                    </a:lnTo>
                    <a:lnTo>
                      <a:pt x="237733" y="1924018"/>
                    </a:lnTo>
                    <a:lnTo>
                      <a:pt x="233763" y="1921625"/>
                    </a:lnTo>
                    <a:lnTo>
                      <a:pt x="230588" y="1918833"/>
                    </a:lnTo>
                    <a:lnTo>
                      <a:pt x="227015" y="1916439"/>
                    </a:lnTo>
                    <a:lnTo>
                      <a:pt x="224236" y="1913248"/>
                    </a:lnTo>
                    <a:lnTo>
                      <a:pt x="222251" y="1909659"/>
                    </a:lnTo>
                    <a:lnTo>
                      <a:pt x="219870" y="1906069"/>
                    </a:lnTo>
                    <a:lnTo>
                      <a:pt x="218282" y="1902878"/>
                    </a:lnTo>
                    <a:lnTo>
                      <a:pt x="217091" y="1898889"/>
                    </a:lnTo>
                    <a:lnTo>
                      <a:pt x="216297" y="1895299"/>
                    </a:lnTo>
                    <a:lnTo>
                      <a:pt x="215900" y="1890912"/>
                    </a:lnTo>
                    <a:lnTo>
                      <a:pt x="216297" y="1886923"/>
                    </a:lnTo>
                    <a:lnTo>
                      <a:pt x="217091" y="1882934"/>
                    </a:lnTo>
                    <a:lnTo>
                      <a:pt x="218282" y="1878946"/>
                    </a:lnTo>
                    <a:lnTo>
                      <a:pt x="219870" y="1875356"/>
                    </a:lnTo>
                    <a:lnTo>
                      <a:pt x="222251" y="1871766"/>
                    </a:lnTo>
                    <a:lnTo>
                      <a:pt x="224236" y="1868575"/>
                    </a:lnTo>
                    <a:lnTo>
                      <a:pt x="227015" y="1865783"/>
                    </a:lnTo>
                    <a:lnTo>
                      <a:pt x="230588" y="1862592"/>
                    </a:lnTo>
                    <a:lnTo>
                      <a:pt x="233763" y="1860199"/>
                    </a:lnTo>
                    <a:lnTo>
                      <a:pt x="237733" y="1857806"/>
                    </a:lnTo>
                    <a:lnTo>
                      <a:pt x="241306" y="1855811"/>
                    </a:lnTo>
                    <a:lnTo>
                      <a:pt x="246069" y="1854216"/>
                    </a:lnTo>
                    <a:lnTo>
                      <a:pt x="250436" y="1853019"/>
                    </a:lnTo>
                    <a:lnTo>
                      <a:pt x="254802" y="1851823"/>
                    </a:lnTo>
                    <a:lnTo>
                      <a:pt x="259566" y="1851025"/>
                    </a:lnTo>
                    <a:close/>
                    <a:moveTo>
                      <a:pt x="558571" y="627063"/>
                    </a:moveTo>
                    <a:lnTo>
                      <a:pt x="563363" y="627063"/>
                    </a:lnTo>
                    <a:lnTo>
                      <a:pt x="568555" y="627063"/>
                    </a:lnTo>
                    <a:lnTo>
                      <a:pt x="573348" y="627461"/>
                    </a:lnTo>
                    <a:lnTo>
                      <a:pt x="578140" y="627858"/>
                    </a:lnTo>
                    <a:lnTo>
                      <a:pt x="582932" y="629449"/>
                    </a:lnTo>
                    <a:lnTo>
                      <a:pt x="591719" y="631835"/>
                    </a:lnTo>
                    <a:lnTo>
                      <a:pt x="600505" y="635413"/>
                    </a:lnTo>
                    <a:lnTo>
                      <a:pt x="608892" y="639787"/>
                    </a:lnTo>
                    <a:lnTo>
                      <a:pt x="616879" y="645354"/>
                    </a:lnTo>
                    <a:lnTo>
                      <a:pt x="624068" y="651318"/>
                    </a:lnTo>
                    <a:lnTo>
                      <a:pt x="631256" y="658475"/>
                    </a:lnTo>
                    <a:lnTo>
                      <a:pt x="637247" y="666030"/>
                    </a:lnTo>
                    <a:lnTo>
                      <a:pt x="642439" y="673584"/>
                    </a:lnTo>
                    <a:lnTo>
                      <a:pt x="647631" y="682730"/>
                    </a:lnTo>
                    <a:lnTo>
                      <a:pt x="651624" y="692272"/>
                    </a:lnTo>
                    <a:lnTo>
                      <a:pt x="654420" y="701815"/>
                    </a:lnTo>
                    <a:lnTo>
                      <a:pt x="656816" y="712153"/>
                    </a:lnTo>
                    <a:lnTo>
                      <a:pt x="658414" y="722491"/>
                    </a:lnTo>
                    <a:lnTo>
                      <a:pt x="658813" y="733625"/>
                    </a:lnTo>
                    <a:lnTo>
                      <a:pt x="658414" y="743962"/>
                    </a:lnTo>
                    <a:lnTo>
                      <a:pt x="656816" y="754698"/>
                    </a:lnTo>
                    <a:lnTo>
                      <a:pt x="654420" y="765036"/>
                    </a:lnTo>
                    <a:lnTo>
                      <a:pt x="651624" y="774976"/>
                    </a:lnTo>
                    <a:lnTo>
                      <a:pt x="647631" y="784122"/>
                    </a:lnTo>
                    <a:lnTo>
                      <a:pt x="642439" y="792869"/>
                    </a:lnTo>
                    <a:lnTo>
                      <a:pt x="637247" y="801219"/>
                    </a:lnTo>
                    <a:lnTo>
                      <a:pt x="631256" y="808774"/>
                    </a:lnTo>
                    <a:lnTo>
                      <a:pt x="624068" y="815533"/>
                    </a:lnTo>
                    <a:lnTo>
                      <a:pt x="616879" y="821498"/>
                    </a:lnTo>
                    <a:lnTo>
                      <a:pt x="608892" y="826667"/>
                    </a:lnTo>
                    <a:lnTo>
                      <a:pt x="600505" y="831438"/>
                    </a:lnTo>
                    <a:lnTo>
                      <a:pt x="591719" y="835017"/>
                    </a:lnTo>
                    <a:lnTo>
                      <a:pt x="582932" y="837800"/>
                    </a:lnTo>
                    <a:lnTo>
                      <a:pt x="578140" y="838595"/>
                    </a:lnTo>
                    <a:lnTo>
                      <a:pt x="573348" y="838993"/>
                    </a:lnTo>
                    <a:lnTo>
                      <a:pt x="568555" y="839390"/>
                    </a:lnTo>
                    <a:lnTo>
                      <a:pt x="563363" y="839788"/>
                    </a:lnTo>
                    <a:lnTo>
                      <a:pt x="558571" y="839390"/>
                    </a:lnTo>
                    <a:lnTo>
                      <a:pt x="553778" y="838993"/>
                    </a:lnTo>
                    <a:lnTo>
                      <a:pt x="548986" y="838595"/>
                    </a:lnTo>
                    <a:lnTo>
                      <a:pt x="544593" y="837800"/>
                    </a:lnTo>
                    <a:lnTo>
                      <a:pt x="535407" y="835017"/>
                    </a:lnTo>
                    <a:lnTo>
                      <a:pt x="526621" y="831438"/>
                    </a:lnTo>
                    <a:lnTo>
                      <a:pt x="518234" y="826667"/>
                    </a:lnTo>
                    <a:lnTo>
                      <a:pt x="510646" y="821498"/>
                    </a:lnTo>
                    <a:lnTo>
                      <a:pt x="503058" y="815533"/>
                    </a:lnTo>
                    <a:lnTo>
                      <a:pt x="496269" y="808774"/>
                    </a:lnTo>
                    <a:lnTo>
                      <a:pt x="492126" y="803549"/>
                    </a:lnTo>
                    <a:lnTo>
                      <a:pt x="492126" y="1749822"/>
                    </a:lnTo>
                    <a:lnTo>
                      <a:pt x="491728" y="1754982"/>
                    </a:lnTo>
                    <a:lnTo>
                      <a:pt x="491331" y="1760141"/>
                    </a:lnTo>
                    <a:lnTo>
                      <a:pt x="490138" y="1764904"/>
                    </a:lnTo>
                    <a:lnTo>
                      <a:pt x="488548" y="1769666"/>
                    </a:lnTo>
                    <a:lnTo>
                      <a:pt x="486957" y="1774825"/>
                    </a:lnTo>
                    <a:lnTo>
                      <a:pt x="484174" y="1778794"/>
                    </a:lnTo>
                    <a:lnTo>
                      <a:pt x="482186" y="1783160"/>
                    </a:lnTo>
                    <a:lnTo>
                      <a:pt x="479006" y="1786732"/>
                    </a:lnTo>
                    <a:lnTo>
                      <a:pt x="475825" y="1789907"/>
                    </a:lnTo>
                    <a:lnTo>
                      <a:pt x="472246" y="1793082"/>
                    </a:lnTo>
                    <a:lnTo>
                      <a:pt x="468271" y="1795860"/>
                    </a:lnTo>
                    <a:lnTo>
                      <a:pt x="464295" y="1797844"/>
                    </a:lnTo>
                    <a:lnTo>
                      <a:pt x="460716" y="1799828"/>
                    </a:lnTo>
                    <a:lnTo>
                      <a:pt x="455945" y="1801019"/>
                    </a:lnTo>
                    <a:lnTo>
                      <a:pt x="451572" y="1801416"/>
                    </a:lnTo>
                    <a:lnTo>
                      <a:pt x="446801" y="1801813"/>
                    </a:lnTo>
                    <a:lnTo>
                      <a:pt x="316391" y="1801813"/>
                    </a:lnTo>
                    <a:lnTo>
                      <a:pt x="312017" y="1801416"/>
                    </a:lnTo>
                    <a:lnTo>
                      <a:pt x="307644" y="1801019"/>
                    </a:lnTo>
                    <a:lnTo>
                      <a:pt x="303270" y="1799828"/>
                    </a:lnTo>
                    <a:lnTo>
                      <a:pt x="298499" y="1797844"/>
                    </a:lnTo>
                    <a:lnTo>
                      <a:pt x="294921" y="1795860"/>
                    </a:lnTo>
                    <a:lnTo>
                      <a:pt x="291343" y="1793082"/>
                    </a:lnTo>
                    <a:lnTo>
                      <a:pt x="287764" y="1789907"/>
                    </a:lnTo>
                    <a:lnTo>
                      <a:pt x="284584" y="1786732"/>
                    </a:lnTo>
                    <a:lnTo>
                      <a:pt x="281403" y="1783160"/>
                    </a:lnTo>
                    <a:lnTo>
                      <a:pt x="279017" y="1778794"/>
                    </a:lnTo>
                    <a:lnTo>
                      <a:pt x="276632" y="1774825"/>
                    </a:lnTo>
                    <a:lnTo>
                      <a:pt x="275041" y="1769666"/>
                    </a:lnTo>
                    <a:lnTo>
                      <a:pt x="273053" y="1764904"/>
                    </a:lnTo>
                    <a:lnTo>
                      <a:pt x="272258" y="1760141"/>
                    </a:lnTo>
                    <a:lnTo>
                      <a:pt x="271463" y="1754982"/>
                    </a:lnTo>
                    <a:lnTo>
                      <a:pt x="271463" y="1749822"/>
                    </a:lnTo>
                    <a:lnTo>
                      <a:pt x="271463" y="803989"/>
                    </a:lnTo>
                    <a:lnTo>
                      <a:pt x="267660" y="808774"/>
                    </a:lnTo>
                    <a:lnTo>
                      <a:pt x="260857" y="815533"/>
                    </a:lnTo>
                    <a:lnTo>
                      <a:pt x="253253" y="821498"/>
                    </a:lnTo>
                    <a:lnTo>
                      <a:pt x="245249" y="826667"/>
                    </a:lnTo>
                    <a:lnTo>
                      <a:pt x="237645" y="831438"/>
                    </a:lnTo>
                    <a:lnTo>
                      <a:pt x="228440" y="835017"/>
                    </a:lnTo>
                    <a:lnTo>
                      <a:pt x="219235" y="837800"/>
                    </a:lnTo>
                    <a:lnTo>
                      <a:pt x="214433" y="838595"/>
                    </a:lnTo>
                    <a:lnTo>
                      <a:pt x="210030" y="838993"/>
                    </a:lnTo>
                    <a:lnTo>
                      <a:pt x="205228" y="839390"/>
                    </a:lnTo>
                    <a:lnTo>
                      <a:pt x="200425" y="839788"/>
                    </a:lnTo>
                    <a:lnTo>
                      <a:pt x="195222" y="839390"/>
                    </a:lnTo>
                    <a:lnTo>
                      <a:pt x="190420" y="838993"/>
                    </a:lnTo>
                    <a:lnTo>
                      <a:pt x="185617" y="838595"/>
                    </a:lnTo>
                    <a:lnTo>
                      <a:pt x="180815" y="837800"/>
                    </a:lnTo>
                    <a:lnTo>
                      <a:pt x="171610" y="835017"/>
                    </a:lnTo>
                    <a:lnTo>
                      <a:pt x="163206" y="831438"/>
                    </a:lnTo>
                    <a:lnTo>
                      <a:pt x="154801" y="826667"/>
                    </a:lnTo>
                    <a:lnTo>
                      <a:pt x="146797" y="821498"/>
                    </a:lnTo>
                    <a:lnTo>
                      <a:pt x="139193" y="815533"/>
                    </a:lnTo>
                    <a:lnTo>
                      <a:pt x="132389" y="808774"/>
                    </a:lnTo>
                    <a:lnTo>
                      <a:pt x="126386" y="801219"/>
                    </a:lnTo>
                    <a:lnTo>
                      <a:pt x="121184" y="792869"/>
                    </a:lnTo>
                    <a:lnTo>
                      <a:pt x="115981" y="784122"/>
                    </a:lnTo>
                    <a:lnTo>
                      <a:pt x="112379" y="774976"/>
                    </a:lnTo>
                    <a:lnTo>
                      <a:pt x="109177" y="765036"/>
                    </a:lnTo>
                    <a:lnTo>
                      <a:pt x="106376" y="754698"/>
                    </a:lnTo>
                    <a:lnTo>
                      <a:pt x="105175" y="743962"/>
                    </a:lnTo>
                    <a:lnTo>
                      <a:pt x="104775" y="733625"/>
                    </a:lnTo>
                    <a:lnTo>
                      <a:pt x="105175" y="722491"/>
                    </a:lnTo>
                    <a:lnTo>
                      <a:pt x="106376" y="712153"/>
                    </a:lnTo>
                    <a:lnTo>
                      <a:pt x="109177" y="701815"/>
                    </a:lnTo>
                    <a:lnTo>
                      <a:pt x="112379" y="692273"/>
                    </a:lnTo>
                    <a:lnTo>
                      <a:pt x="115981" y="682730"/>
                    </a:lnTo>
                    <a:lnTo>
                      <a:pt x="121184" y="673585"/>
                    </a:lnTo>
                    <a:lnTo>
                      <a:pt x="126386" y="666030"/>
                    </a:lnTo>
                    <a:lnTo>
                      <a:pt x="132389" y="658475"/>
                    </a:lnTo>
                    <a:lnTo>
                      <a:pt x="139193" y="651318"/>
                    </a:lnTo>
                    <a:lnTo>
                      <a:pt x="146797" y="645354"/>
                    </a:lnTo>
                    <a:lnTo>
                      <a:pt x="154801" y="639787"/>
                    </a:lnTo>
                    <a:lnTo>
                      <a:pt x="163206" y="635413"/>
                    </a:lnTo>
                    <a:lnTo>
                      <a:pt x="171610" y="631835"/>
                    </a:lnTo>
                    <a:lnTo>
                      <a:pt x="180815" y="629449"/>
                    </a:lnTo>
                    <a:lnTo>
                      <a:pt x="185617" y="627859"/>
                    </a:lnTo>
                    <a:lnTo>
                      <a:pt x="190420" y="627461"/>
                    </a:lnTo>
                    <a:lnTo>
                      <a:pt x="195222" y="627063"/>
                    </a:lnTo>
                    <a:lnTo>
                      <a:pt x="197222" y="627063"/>
                    </a:lnTo>
                    <a:lnTo>
                      <a:pt x="200394" y="627063"/>
                    </a:lnTo>
                    <a:lnTo>
                      <a:pt x="200425" y="627063"/>
                    </a:lnTo>
                    <a:lnTo>
                      <a:pt x="205228" y="627063"/>
                    </a:lnTo>
                    <a:lnTo>
                      <a:pt x="558570" y="627063"/>
                    </a:lnTo>
                    <a:lnTo>
                      <a:pt x="558571" y="627063"/>
                    </a:lnTo>
                    <a:close/>
                    <a:moveTo>
                      <a:pt x="922944" y="627063"/>
                    </a:moveTo>
                    <a:lnTo>
                      <a:pt x="927696" y="627063"/>
                    </a:lnTo>
                    <a:lnTo>
                      <a:pt x="932449" y="627063"/>
                    </a:lnTo>
                    <a:lnTo>
                      <a:pt x="932450" y="627063"/>
                    </a:lnTo>
                    <a:lnTo>
                      <a:pt x="1286688" y="627063"/>
                    </a:lnTo>
                    <a:lnTo>
                      <a:pt x="1286689" y="627063"/>
                    </a:lnTo>
                    <a:lnTo>
                      <a:pt x="1291432" y="627063"/>
                    </a:lnTo>
                    <a:lnTo>
                      <a:pt x="1296174" y="627063"/>
                    </a:lnTo>
                    <a:lnTo>
                      <a:pt x="1300917" y="627461"/>
                    </a:lnTo>
                    <a:lnTo>
                      <a:pt x="1306054" y="627858"/>
                    </a:lnTo>
                    <a:lnTo>
                      <a:pt x="1310402" y="629449"/>
                    </a:lnTo>
                    <a:lnTo>
                      <a:pt x="1319492" y="631835"/>
                    </a:lnTo>
                    <a:lnTo>
                      <a:pt x="1328187" y="635413"/>
                    </a:lnTo>
                    <a:lnTo>
                      <a:pt x="1336486" y="639787"/>
                    </a:lnTo>
                    <a:lnTo>
                      <a:pt x="1343995" y="645353"/>
                    </a:lnTo>
                    <a:lnTo>
                      <a:pt x="1351504" y="651318"/>
                    </a:lnTo>
                    <a:lnTo>
                      <a:pt x="1357828" y="658475"/>
                    </a:lnTo>
                    <a:lnTo>
                      <a:pt x="1364151" y="666030"/>
                    </a:lnTo>
                    <a:lnTo>
                      <a:pt x="1369684" y="673584"/>
                    </a:lnTo>
                    <a:lnTo>
                      <a:pt x="1374427" y="682729"/>
                    </a:lnTo>
                    <a:lnTo>
                      <a:pt x="1378379" y="692272"/>
                    </a:lnTo>
                    <a:lnTo>
                      <a:pt x="1381541" y="701815"/>
                    </a:lnTo>
                    <a:lnTo>
                      <a:pt x="1383912" y="712153"/>
                    </a:lnTo>
                    <a:lnTo>
                      <a:pt x="1385493" y="722491"/>
                    </a:lnTo>
                    <a:lnTo>
                      <a:pt x="1385888" y="733624"/>
                    </a:lnTo>
                    <a:lnTo>
                      <a:pt x="1385493" y="743962"/>
                    </a:lnTo>
                    <a:lnTo>
                      <a:pt x="1383912" y="754698"/>
                    </a:lnTo>
                    <a:lnTo>
                      <a:pt x="1381541" y="765036"/>
                    </a:lnTo>
                    <a:lnTo>
                      <a:pt x="1378379" y="774976"/>
                    </a:lnTo>
                    <a:lnTo>
                      <a:pt x="1374427" y="784122"/>
                    </a:lnTo>
                    <a:lnTo>
                      <a:pt x="1369684" y="792869"/>
                    </a:lnTo>
                    <a:lnTo>
                      <a:pt x="1364151" y="801219"/>
                    </a:lnTo>
                    <a:lnTo>
                      <a:pt x="1357828" y="808774"/>
                    </a:lnTo>
                    <a:lnTo>
                      <a:pt x="1351504" y="815533"/>
                    </a:lnTo>
                    <a:lnTo>
                      <a:pt x="1343995" y="821498"/>
                    </a:lnTo>
                    <a:lnTo>
                      <a:pt x="1336486" y="826667"/>
                    </a:lnTo>
                    <a:lnTo>
                      <a:pt x="1328187" y="831438"/>
                    </a:lnTo>
                    <a:lnTo>
                      <a:pt x="1319492" y="835017"/>
                    </a:lnTo>
                    <a:lnTo>
                      <a:pt x="1310402" y="837800"/>
                    </a:lnTo>
                    <a:lnTo>
                      <a:pt x="1306054" y="838595"/>
                    </a:lnTo>
                    <a:lnTo>
                      <a:pt x="1300917" y="838993"/>
                    </a:lnTo>
                    <a:lnTo>
                      <a:pt x="1296174" y="839390"/>
                    </a:lnTo>
                    <a:lnTo>
                      <a:pt x="1291432" y="839788"/>
                    </a:lnTo>
                    <a:lnTo>
                      <a:pt x="1286689" y="839390"/>
                    </a:lnTo>
                    <a:lnTo>
                      <a:pt x="1281946" y="838993"/>
                    </a:lnTo>
                    <a:lnTo>
                      <a:pt x="1277204" y="838595"/>
                    </a:lnTo>
                    <a:lnTo>
                      <a:pt x="1272066" y="837800"/>
                    </a:lnTo>
                    <a:lnTo>
                      <a:pt x="1263371" y="835017"/>
                    </a:lnTo>
                    <a:lnTo>
                      <a:pt x="1254676" y="831438"/>
                    </a:lnTo>
                    <a:lnTo>
                      <a:pt x="1246377" y="826667"/>
                    </a:lnTo>
                    <a:lnTo>
                      <a:pt x="1238473" y="821498"/>
                    </a:lnTo>
                    <a:lnTo>
                      <a:pt x="1231754" y="815533"/>
                    </a:lnTo>
                    <a:lnTo>
                      <a:pt x="1224640" y="808774"/>
                    </a:lnTo>
                    <a:lnTo>
                      <a:pt x="1219201" y="802275"/>
                    </a:lnTo>
                    <a:lnTo>
                      <a:pt x="1219201" y="1749822"/>
                    </a:lnTo>
                    <a:lnTo>
                      <a:pt x="1218804" y="1754982"/>
                    </a:lnTo>
                    <a:lnTo>
                      <a:pt x="1218407" y="1760141"/>
                    </a:lnTo>
                    <a:lnTo>
                      <a:pt x="1216820" y="1764904"/>
                    </a:lnTo>
                    <a:lnTo>
                      <a:pt x="1215629" y="1769666"/>
                    </a:lnTo>
                    <a:lnTo>
                      <a:pt x="1213248" y="1774825"/>
                    </a:lnTo>
                    <a:lnTo>
                      <a:pt x="1211263" y="1778794"/>
                    </a:lnTo>
                    <a:lnTo>
                      <a:pt x="1208485" y="1783160"/>
                    </a:lnTo>
                    <a:lnTo>
                      <a:pt x="1206104" y="1786732"/>
                    </a:lnTo>
                    <a:lnTo>
                      <a:pt x="1202532" y="1789907"/>
                    </a:lnTo>
                    <a:lnTo>
                      <a:pt x="1198960" y="1793082"/>
                    </a:lnTo>
                    <a:lnTo>
                      <a:pt x="1195388" y="1795860"/>
                    </a:lnTo>
                    <a:lnTo>
                      <a:pt x="1191420" y="1797844"/>
                    </a:lnTo>
                    <a:lnTo>
                      <a:pt x="1187451" y="1799828"/>
                    </a:lnTo>
                    <a:lnTo>
                      <a:pt x="1183085" y="1801019"/>
                    </a:lnTo>
                    <a:lnTo>
                      <a:pt x="1178720" y="1801416"/>
                    </a:lnTo>
                    <a:lnTo>
                      <a:pt x="1173957" y="1801813"/>
                    </a:lnTo>
                    <a:lnTo>
                      <a:pt x="1043385" y="1801813"/>
                    </a:lnTo>
                    <a:lnTo>
                      <a:pt x="1038622" y="1801416"/>
                    </a:lnTo>
                    <a:lnTo>
                      <a:pt x="1034257" y="1801019"/>
                    </a:lnTo>
                    <a:lnTo>
                      <a:pt x="1030288" y="1799828"/>
                    </a:lnTo>
                    <a:lnTo>
                      <a:pt x="1025922" y="1797844"/>
                    </a:lnTo>
                    <a:lnTo>
                      <a:pt x="1021954" y="1795860"/>
                    </a:lnTo>
                    <a:lnTo>
                      <a:pt x="1018382" y="1793082"/>
                    </a:lnTo>
                    <a:lnTo>
                      <a:pt x="1015207" y="1789907"/>
                    </a:lnTo>
                    <a:lnTo>
                      <a:pt x="1012032" y="1786732"/>
                    </a:lnTo>
                    <a:lnTo>
                      <a:pt x="1008857" y="1783160"/>
                    </a:lnTo>
                    <a:lnTo>
                      <a:pt x="1006079" y="1778794"/>
                    </a:lnTo>
                    <a:lnTo>
                      <a:pt x="1004094" y="1774825"/>
                    </a:lnTo>
                    <a:lnTo>
                      <a:pt x="1002110" y="1769666"/>
                    </a:lnTo>
                    <a:lnTo>
                      <a:pt x="1000522" y="1764904"/>
                    </a:lnTo>
                    <a:lnTo>
                      <a:pt x="999729" y="1760141"/>
                    </a:lnTo>
                    <a:lnTo>
                      <a:pt x="998935" y="1754982"/>
                    </a:lnTo>
                    <a:lnTo>
                      <a:pt x="998538" y="1749822"/>
                    </a:lnTo>
                    <a:lnTo>
                      <a:pt x="998538" y="804112"/>
                    </a:lnTo>
                    <a:lnTo>
                      <a:pt x="994628" y="808774"/>
                    </a:lnTo>
                    <a:lnTo>
                      <a:pt x="987895" y="815533"/>
                    </a:lnTo>
                    <a:lnTo>
                      <a:pt x="980766" y="821498"/>
                    </a:lnTo>
                    <a:lnTo>
                      <a:pt x="972846" y="826667"/>
                    </a:lnTo>
                    <a:lnTo>
                      <a:pt x="964529" y="831438"/>
                    </a:lnTo>
                    <a:lnTo>
                      <a:pt x="955816" y="835017"/>
                    </a:lnTo>
                    <a:lnTo>
                      <a:pt x="947103" y="837800"/>
                    </a:lnTo>
                    <a:lnTo>
                      <a:pt x="942350" y="838595"/>
                    </a:lnTo>
                    <a:lnTo>
                      <a:pt x="937598" y="838993"/>
                    </a:lnTo>
                    <a:lnTo>
                      <a:pt x="932449" y="839390"/>
                    </a:lnTo>
                    <a:lnTo>
                      <a:pt x="927696" y="839788"/>
                    </a:lnTo>
                    <a:lnTo>
                      <a:pt x="922944" y="839390"/>
                    </a:lnTo>
                    <a:lnTo>
                      <a:pt x="918191" y="838993"/>
                    </a:lnTo>
                    <a:lnTo>
                      <a:pt x="913439" y="838595"/>
                    </a:lnTo>
                    <a:lnTo>
                      <a:pt x="909082" y="837800"/>
                    </a:lnTo>
                    <a:lnTo>
                      <a:pt x="899577" y="835017"/>
                    </a:lnTo>
                    <a:lnTo>
                      <a:pt x="890864" y="831438"/>
                    </a:lnTo>
                    <a:lnTo>
                      <a:pt x="882547" y="826667"/>
                    </a:lnTo>
                    <a:lnTo>
                      <a:pt x="875419" y="821498"/>
                    </a:lnTo>
                    <a:lnTo>
                      <a:pt x="867894" y="815533"/>
                    </a:lnTo>
                    <a:lnTo>
                      <a:pt x="861161" y="808774"/>
                    </a:lnTo>
                    <a:lnTo>
                      <a:pt x="855220" y="801219"/>
                    </a:lnTo>
                    <a:lnTo>
                      <a:pt x="849280" y="792869"/>
                    </a:lnTo>
                    <a:lnTo>
                      <a:pt x="844923" y="784122"/>
                    </a:lnTo>
                    <a:lnTo>
                      <a:pt x="840567" y="774976"/>
                    </a:lnTo>
                    <a:lnTo>
                      <a:pt x="837398" y="765036"/>
                    </a:lnTo>
                    <a:lnTo>
                      <a:pt x="835418" y="754698"/>
                    </a:lnTo>
                    <a:lnTo>
                      <a:pt x="834230" y="743962"/>
                    </a:lnTo>
                    <a:lnTo>
                      <a:pt x="833438" y="733625"/>
                    </a:lnTo>
                    <a:lnTo>
                      <a:pt x="834230" y="722491"/>
                    </a:lnTo>
                    <a:lnTo>
                      <a:pt x="835418" y="712153"/>
                    </a:lnTo>
                    <a:lnTo>
                      <a:pt x="837398" y="701815"/>
                    </a:lnTo>
                    <a:lnTo>
                      <a:pt x="840567" y="692272"/>
                    </a:lnTo>
                    <a:lnTo>
                      <a:pt x="844923" y="682729"/>
                    </a:lnTo>
                    <a:lnTo>
                      <a:pt x="849280" y="673584"/>
                    </a:lnTo>
                    <a:lnTo>
                      <a:pt x="855220" y="666030"/>
                    </a:lnTo>
                    <a:lnTo>
                      <a:pt x="861161" y="658475"/>
                    </a:lnTo>
                    <a:lnTo>
                      <a:pt x="867894" y="651318"/>
                    </a:lnTo>
                    <a:lnTo>
                      <a:pt x="875419" y="645354"/>
                    </a:lnTo>
                    <a:lnTo>
                      <a:pt x="882547" y="639787"/>
                    </a:lnTo>
                    <a:lnTo>
                      <a:pt x="890864" y="635413"/>
                    </a:lnTo>
                    <a:lnTo>
                      <a:pt x="899577" y="631835"/>
                    </a:lnTo>
                    <a:lnTo>
                      <a:pt x="909082" y="629449"/>
                    </a:lnTo>
                    <a:lnTo>
                      <a:pt x="913439" y="627858"/>
                    </a:lnTo>
                    <a:lnTo>
                      <a:pt x="918191" y="627461"/>
                    </a:lnTo>
                    <a:lnTo>
                      <a:pt x="922944" y="627063"/>
                    </a:lnTo>
                    <a:close/>
                    <a:moveTo>
                      <a:pt x="1650227" y="627063"/>
                    </a:moveTo>
                    <a:lnTo>
                      <a:pt x="1654970" y="627063"/>
                    </a:lnTo>
                    <a:lnTo>
                      <a:pt x="1659712" y="627063"/>
                    </a:lnTo>
                    <a:lnTo>
                      <a:pt x="1659713" y="627063"/>
                    </a:lnTo>
                    <a:lnTo>
                      <a:pt x="2013555" y="627063"/>
                    </a:lnTo>
                    <a:lnTo>
                      <a:pt x="2013556" y="627063"/>
                    </a:lnTo>
                    <a:lnTo>
                      <a:pt x="2018705" y="627063"/>
                    </a:lnTo>
                    <a:lnTo>
                      <a:pt x="2023457" y="627063"/>
                    </a:lnTo>
                    <a:lnTo>
                      <a:pt x="2028210" y="627461"/>
                    </a:lnTo>
                    <a:lnTo>
                      <a:pt x="2032566" y="627858"/>
                    </a:lnTo>
                    <a:lnTo>
                      <a:pt x="2037319" y="629449"/>
                    </a:lnTo>
                    <a:lnTo>
                      <a:pt x="2046824" y="631834"/>
                    </a:lnTo>
                    <a:lnTo>
                      <a:pt x="2055141" y="635413"/>
                    </a:lnTo>
                    <a:lnTo>
                      <a:pt x="2063458" y="639787"/>
                    </a:lnTo>
                    <a:lnTo>
                      <a:pt x="2071378" y="645353"/>
                    </a:lnTo>
                    <a:lnTo>
                      <a:pt x="2078507" y="651318"/>
                    </a:lnTo>
                    <a:lnTo>
                      <a:pt x="2085240" y="658475"/>
                    </a:lnTo>
                    <a:lnTo>
                      <a:pt x="2091181" y="666029"/>
                    </a:lnTo>
                    <a:lnTo>
                      <a:pt x="2096725" y="673584"/>
                    </a:lnTo>
                    <a:lnTo>
                      <a:pt x="2101478" y="682729"/>
                    </a:lnTo>
                    <a:lnTo>
                      <a:pt x="2105438" y="692272"/>
                    </a:lnTo>
                    <a:lnTo>
                      <a:pt x="2109003" y="701815"/>
                    </a:lnTo>
                    <a:lnTo>
                      <a:pt x="2110983" y="712153"/>
                    </a:lnTo>
                    <a:lnTo>
                      <a:pt x="2112567" y="722491"/>
                    </a:lnTo>
                    <a:lnTo>
                      <a:pt x="2112963" y="733624"/>
                    </a:lnTo>
                    <a:lnTo>
                      <a:pt x="2112567" y="743962"/>
                    </a:lnTo>
                    <a:lnTo>
                      <a:pt x="2110983" y="754698"/>
                    </a:lnTo>
                    <a:lnTo>
                      <a:pt x="2109003" y="765036"/>
                    </a:lnTo>
                    <a:lnTo>
                      <a:pt x="2105438" y="774976"/>
                    </a:lnTo>
                    <a:lnTo>
                      <a:pt x="2101478" y="784122"/>
                    </a:lnTo>
                    <a:lnTo>
                      <a:pt x="2096725" y="792869"/>
                    </a:lnTo>
                    <a:lnTo>
                      <a:pt x="2091181" y="801219"/>
                    </a:lnTo>
                    <a:lnTo>
                      <a:pt x="2085240" y="808774"/>
                    </a:lnTo>
                    <a:lnTo>
                      <a:pt x="2078507" y="815533"/>
                    </a:lnTo>
                    <a:lnTo>
                      <a:pt x="2071378" y="821498"/>
                    </a:lnTo>
                    <a:lnTo>
                      <a:pt x="2063458" y="826667"/>
                    </a:lnTo>
                    <a:lnTo>
                      <a:pt x="2055141" y="831438"/>
                    </a:lnTo>
                    <a:lnTo>
                      <a:pt x="2046824" y="835017"/>
                    </a:lnTo>
                    <a:lnTo>
                      <a:pt x="2037319" y="837800"/>
                    </a:lnTo>
                    <a:lnTo>
                      <a:pt x="2032566" y="838595"/>
                    </a:lnTo>
                    <a:lnTo>
                      <a:pt x="2028210" y="838993"/>
                    </a:lnTo>
                    <a:lnTo>
                      <a:pt x="2023457" y="839390"/>
                    </a:lnTo>
                    <a:lnTo>
                      <a:pt x="2018705" y="839788"/>
                    </a:lnTo>
                    <a:lnTo>
                      <a:pt x="2013556" y="839390"/>
                    </a:lnTo>
                    <a:lnTo>
                      <a:pt x="2008407" y="838993"/>
                    </a:lnTo>
                    <a:lnTo>
                      <a:pt x="2004051" y="838595"/>
                    </a:lnTo>
                    <a:lnTo>
                      <a:pt x="1999298" y="837800"/>
                    </a:lnTo>
                    <a:lnTo>
                      <a:pt x="1990189" y="835017"/>
                    </a:lnTo>
                    <a:lnTo>
                      <a:pt x="1981872" y="831438"/>
                    </a:lnTo>
                    <a:lnTo>
                      <a:pt x="1973556" y="826667"/>
                    </a:lnTo>
                    <a:lnTo>
                      <a:pt x="1965635" y="821498"/>
                    </a:lnTo>
                    <a:lnTo>
                      <a:pt x="1958110" y="815533"/>
                    </a:lnTo>
                    <a:lnTo>
                      <a:pt x="1951773" y="808774"/>
                    </a:lnTo>
                    <a:lnTo>
                      <a:pt x="1946276" y="802221"/>
                    </a:lnTo>
                    <a:lnTo>
                      <a:pt x="1946276" y="1749822"/>
                    </a:lnTo>
                    <a:lnTo>
                      <a:pt x="1946276" y="1754982"/>
                    </a:lnTo>
                    <a:lnTo>
                      <a:pt x="1945481" y="1760141"/>
                    </a:lnTo>
                    <a:lnTo>
                      <a:pt x="1944686" y="1764904"/>
                    </a:lnTo>
                    <a:lnTo>
                      <a:pt x="1943095" y="1769666"/>
                    </a:lnTo>
                    <a:lnTo>
                      <a:pt x="1941107" y="1774825"/>
                    </a:lnTo>
                    <a:lnTo>
                      <a:pt x="1939119" y="1778794"/>
                    </a:lnTo>
                    <a:lnTo>
                      <a:pt x="1936336" y="1783160"/>
                    </a:lnTo>
                    <a:lnTo>
                      <a:pt x="1933156" y="1786732"/>
                    </a:lnTo>
                    <a:lnTo>
                      <a:pt x="1930372" y="1789907"/>
                    </a:lnTo>
                    <a:lnTo>
                      <a:pt x="1926794" y="1793082"/>
                    </a:lnTo>
                    <a:lnTo>
                      <a:pt x="1923216" y="1795860"/>
                    </a:lnTo>
                    <a:lnTo>
                      <a:pt x="1919240" y="1797844"/>
                    </a:lnTo>
                    <a:lnTo>
                      <a:pt x="1914866" y="1799828"/>
                    </a:lnTo>
                    <a:lnTo>
                      <a:pt x="1910493" y="1801019"/>
                    </a:lnTo>
                    <a:lnTo>
                      <a:pt x="1906119" y="1801416"/>
                    </a:lnTo>
                    <a:lnTo>
                      <a:pt x="1901746" y="1801813"/>
                    </a:lnTo>
                    <a:lnTo>
                      <a:pt x="1770541" y="1801813"/>
                    </a:lnTo>
                    <a:lnTo>
                      <a:pt x="1766167" y="1801416"/>
                    </a:lnTo>
                    <a:lnTo>
                      <a:pt x="1761794" y="1801019"/>
                    </a:lnTo>
                    <a:lnTo>
                      <a:pt x="1757420" y="1799828"/>
                    </a:lnTo>
                    <a:lnTo>
                      <a:pt x="1753444" y="1797844"/>
                    </a:lnTo>
                    <a:lnTo>
                      <a:pt x="1749468" y="1795860"/>
                    </a:lnTo>
                    <a:lnTo>
                      <a:pt x="1745493" y="1793082"/>
                    </a:lnTo>
                    <a:lnTo>
                      <a:pt x="1741914" y="1789907"/>
                    </a:lnTo>
                    <a:lnTo>
                      <a:pt x="1738734" y="1786732"/>
                    </a:lnTo>
                    <a:lnTo>
                      <a:pt x="1735950" y="1783160"/>
                    </a:lnTo>
                    <a:lnTo>
                      <a:pt x="1733565" y="1778794"/>
                    </a:lnTo>
                    <a:lnTo>
                      <a:pt x="1731179" y="1774825"/>
                    </a:lnTo>
                    <a:lnTo>
                      <a:pt x="1729191" y="1769666"/>
                    </a:lnTo>
                    <a:lnTo>
                      <a:pt x="1727999" y="1764904"/>
                    </a:lnTo>
                    <a:lnTo>
                      <a:pt x="1726408" y="1760141"/>
                    </a:lnTo>
                    <a:lnTo>
                      <a:pt x="1726011" y="1754982"/>
                    </a:lnTo>
                    <a:lnTo>
                      <a:pt x="1725613" y="1749822"/>
                    </a:lnTo>
                    <a:lnTo>
                      <a:pt x="1725613" y="803700"/>
                    </a:lnTo>
                    <a:lnTo>
                      <a:pt x="1721366" y="808774"/>
                    </a:lnTo>
                    <a:lnTo>
                      <a:pt x="1714647" y="815533"/>
                    </a:lnTo>
                    <a:lnTo>
                      <a:pt x="1707928" y="821498"/>
                    </a:lnTo>
                    <a:lnTo>
                      <a:pt x="1700024" y="826667"/>
                    </a:lnTo>
                    <a:lnTo>
                      <a:pt x="1691725" y="831438"/>
                    </a:lnTo>
                    <a:lnTo>
                      <a:pt x="1683030" y="835017"/>
                    </a:lnTo>
                    <a:lnTo>
                      <a:pt x="1673940" y="837800"/>
                    </a:lnTo>
                    <a:lnTo>
                      <a:pt x="1669197" y="838595"/>
                    </a:lnTo>
                    <a:lnTo>
                      <a:pt x="1664455" y="838993"/>
                    </a:lnTo>
                    <a:lnTo>
                      <a:pt x="1659712" y="839390"/>
                    </a:lnTo>
                    <a:lnTo>
                      <a:pt x="1654970" y="839788"/>
                    </a:lnTo>
                    <a:lnTo>
                      <a:pt x="1650227" y="839390"/>
                    </a:lnTo>
                    <a:lnTo>
                      <a:pt x="1645484" y="838993"/>
                    </a:lnTo>
                    <a:lnTo>
                      <a:pt x="1640347" y="838595"/>
                    </a:lnTo>
                    <a:lnTo>
                      <a:pt x="1635604" y="837800"/>
                    </a:lnTo>
                    <a:lnTo>
                      <a:pt x="1626909" y="835017"/>
                    </a:lnTo>
                    <a:lnTo>
                      <a:pt x="1618214" y="831438"/>
                    </a:lnTo>
                    <a:lnTo>
                      <a:pt x="1609915" y="826667"/>
                    </a:lnTo>
                    <a:lnTo>
                      <a:pt x="1602011" y="821498"/>
                    </a:lnTo>
                    <a:lnTo>
                      <a:pt x="1594897" y="815533"/>
                    </a:lnTo>
                    <a:lnTo>
                      <a:pt x="1588178" y="808774"/>
                    </a:lnTo>
                    <a:lnTo>
                      <a:pt x="1581855" y="801219"/>
                    </a:lnTo>
                    <a:lnTo>
                      <a:pt x="1576717" y="792869"/>
                    </a:lnTo>
                    <a:lnTo>
                      <a:pt x="1571974" y="784122"/>
                    </a:lnTo>
                    <a:lnTo>
                      <a:pt x="1568022" y="774976"/>
                    </a:lnTo>
                    <a:lnTo>
                      <a:pt x="1564860" y="765036"/>
                    </a:lnTo>
                    <a:lnTo>
                      <a:pt x="1562094" y="754698"/>
                    </a:lnTo>
                    <a:lnTo>
                      <a:pt x="1560908" y="743962"/>
                    </a:lnTo>
                    <a:lnTo>
                      <a:pt x="1560513" y="733624"/>
                    </a:lnTo>
                    <a:lnTo>
                      <a:pt x="1560908" y="722491"/>
                    </a:lnTo>
                    <a:lnTo>
                      <a:pt x="1562094" y="712153"/>
                    </a:lnTo>
                    <a:lnTo>
                      <a:pt x="1564860" y="701815"/>
                    </a:lnTo>
                    <a:lnTo>
                      <a:pt x="1568022" y="692272"/>
                    </a:lnTo>
                    <a:lnTo>
                      <a:pt x="1571974" y="682729"/>
                    </a:lnTo>
                    <a:lnTo>
                      <a:pt x="1576717" y="673584"/>
                    </a:lnTo>
                    <a:lnTo>
                      <a:pt x="1581855" y="666029"/>
                    </a:lnTo>
                    <a:lnTo>
                      <a:pt x="1588178" y="658475"/>
                    </a:lnTo>
                    <a:lnTo>
                      <a:pt x="1594897" y="651318"/>
                    </a:lnTo>
                    <a:lnTo>
                      <a:pt x="1602011" y="645353"/>
                    </a:lnTo>
                    <a:lnTo>
                      <a:pt x="1609915" y="639787"/>
                    </a:lnTo>
                    <a:lnTo>
                      <a:pt x="1618214" y="635413"/>
                    </a:lnTo>
                    <a:lnTo>
                      <a:pt x="1626909" y="631834"/>
                    </a:lnTo>
                    <a:lnTo>
                      <a:pt x="1635604" y="629449"/>
                    </a:lnTo>
                    <a:lnTo>
                      <a:pt x="1640347" y="627858"/>
                    </a:lnTo>
                    <a:lnTo>
                      <a:pt x="1645484" y="627461"/>
                    </a:lnTo>
                    <a:lnTo>
                      <a:pt x="1650227" y="627063"/>
                    </a:lnTo>
                    <a:close/>
                    <a:moveTo>
                      <a:pt x="1109068" y="0"/>
                    </a:moveTo>
                    <a:lnTo>
                      <a:pt x="1663204" y="293093"/>
                    </a:lnTo>
                    <a:lnTo>
                      <a:pt x="2217738" y="585788"/>
                    </a:lnTo>
                    <a:lnTo>
                      <a:pt x="1109068" y="585788"/>
                    </a:lnTo>
                    <a:lnTo>
                      <a:pt x="0" y="585788"/>
                    </a:lnTo>
                    <a:lnTo>
                      <a:pt x="554534" y="293093"/>
                    </a:lnTo>
                    <a:lnTo>
                      <a:pt x="110906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>
                <a:scene3d>
                  <a:camera prst="orthographicFront"/>
                  <a:lightRig rig="threePt" dir="t"/>
                </a:scene3d>
                <a:sp3d>
                  <a:contourClr>
                    <a:srgbClr val="FFFFFF"/>
                  </a:contourClr>
                </a:sp3d>
              </a:bodyPr>
              <a:lstStyle>
                <a:defPPr>
                  <a:defRPr lang="zh-CN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4" name="矩形 3"/>
            <p:cNvSpPr>
              <a:spLocks noChangeArrowheads="1"/>
            </p:cNvSpPr>
            <p:nvPr/>
          </p:nvSpPr>
          <p:spPr bwMode="auto">
            <a:xfrm>
              <a:off x="7682732" y="2113911"/>
              <a:ext cx="4045621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</p:grpSp>
    </p:spTree>
  </p:cSld>
  <p:clrMapOvr>
    <a:masterClrMapping/>
  </p:clrMapOvr>
  <p:transition spd="slow" advTm="2000">
    <p:push dir="u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pSp>
        <p:nvGrpSpPr>
          <p:cNvPr id="3" name="组合 2"/>
          <p:cNvGrpSpPr/>
          <p:nvPr/>
        </p:nvGrpSpPr>
        <p:grpSpPr>
          <a:xfrm>
            <a:off x="2041452" y="1537892"/>
            <a:ext cx="8109096" cy="4100134"/>
            <a:chOff x="2038503" y="1189549"/>
            <a:chExt cx="8109096" cy="4100134"/>
          </a:xfrm>
        </p:grpSpPr>
        <p:sp>
          <p:nvSpPr>
            <p:cNvPr id="4" name="文本框 3"/>
            <p:cNvSpPr txBox="1"/>
            <p:nvPr/>
          </p:nvSpPr>
          <p:spPr>
            <a:xfrm>
              <a:off x="8838244" y="4900422"/>
              <a:ext cx="97630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rPr>
                <a:t>2016</a:t>
              </a:r>
              <a:endParaRPr lang="zh-CN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</a:endParaRPr>
            </a:p>
          </p:txBody>
        </p:sp>
        <p:grpSp>
          <p:nvGrpSpPr>
            <p:cNvPr id="5" name="组合 4"/>
            <p:cNvGrpSpPr/>
            <p:nvPr/>
          </p:nvGrpSpPr>
          <p:grpSpPr>
            <a:xfrm>
              <a:off x="2038503" y="2505155"/>
              <a:ext cx="1692498" cy="2247527"/>
              <a:chOff x="2038503" y="2505155"/>
              <a:chExt cx="1692498" cy="2247527"/>
            </a:xfrm>
          </p:grpSpPr>
          <p:sp>
            <p:nvSpPr>
              <p:cNvPr id="30" name="等腰三角形 1"/>
              <p:cNvSpPr/>
              <p:nvPr/>
            </p:nvSpPr>
            <p:spPr>
              <a:xfrm>
                <a:off x="2038503" y="3217332"/>
                <a:ext cx="1692498" cy="1535350"/>
              </a:xfrm>
              <a:custGeom>
                <a:avLst/>
                <a:gdLst>
                  <a:gd name="connsiteX0" fmla="*/ 0 w 595223"/>
                  <a:gd name="connsiteY0" fmla="*/ 568768 h 568768"/>
                  <a:gd name="connsiteX1" fmla="*/ 297612 w 595223"/>
                  <a:gd name="connsiteY1" fmla="*/ 0 h 568768"/>
                  <a:gd name="connsiteX2" fmla="*/ 595223 w 595223"/>
                  <a:gd name="connsiteY2" fmla="*/ 568768 h 568768"/>
                  <a:gd name="connsiteX3" fmla="*/ 0 w 595223"/>
                  <a:gd name="connsiteY3" fmla="*/ 568768 h 568768"/>
                  <a:gd name="connsiteX0-1" fmla="*/ 6486 w 608195"/>
                  <a:gd name="connsiteY0-2" fmla="*/ 568768 h 568768"/>
                  <a:gd name="connsiteX1-3" fmla="*/ 304098 w 608195"/>
                  <a:gd name="connsiteY1-4" fmla="*/ 0 h 568768"/>
                  <a:gd name="connsiteX2-5" fmla="*/ 601709 w 608195"/>
                  <a:gd name="connsiteY2-6" fmla="*/ 568768 h 568768"/>
                  <a:gd name="connsiteX3-7" fmla="*/ 6486 w 608195"/>
                  <a:gd name="connsiteY3-8" fmla="*/ 568768 h 568768"/>
                  <a:gd name="connsiteX0-9" fmla="*/ 6884 w 608991"/>
                  <a:gd name="connsiteY0-10" fmla="*/ 569212 h 569212"/>
                  <a:gd name="connsiteX1-11" fmla="*/ 304496 w 608991"/>
                  <a:gd name="connsiteY1-12" fmla="*/ 444 h 569212"/>
                  <a:gd name="connsiteX2-13" fmla="*/ 602107 w 608991"/>
                  <a:gd name="connsiteY2-14" fmla="*/ 569212 h 569212"/>
                  <a:gd name="connsiteX3-15" fmla="*/ 6884 w 608991"/>
                  <a:gd name="connsiteY3-16" fmla="*/ 569212 h 569212"/>
                  <a:gd name="connsiteX0-17" fmla="*/ 7002 w 609227"/>
                  <a:gd name="connsiteY0-18" fmla="*/ 568774 h 568774"/>
                  <a:gd name="connsiteX1-19" fmla="*/ 304614 w 609227"/>
                  <a:gd name="connsiteY1-20" fmla="*/ 6 h 568774"/>
                  <a:gd name="connsiteX2-21" fmla="*/ 602225 w 609227"/>
                  <a:gd name="connsiteY2-22" fmla="*/ 568774 h 568774"/>
                  <a:gd name="connsiteX3-23" fmla="*/ 7002 w 609227"/>
                  <a:gd name="connsiteY3-24" fmla="*/ 568774 h 568774"/>
                  <a:gd name="connsiteX0-25" fmla="*/ 7002 w 609227"/>
                  <a:gd name="connsiteY0-26" fmla="*/ 540176 h 540176"/>
                  <a:gd name="connsiteX1-27" fmla="*/ 304614 w 609227"/>
                  <a:gd name="connsiteY1-28" fmla="*/ 6 h 540176"/>
                  <a:gd name="connsiteX2-29" fmla="*/ 602225 w 609227"/>
                  <a:gd name="connsiteY2-30" fmla="*/ 540176 h 540176"/>
                  <a:gd name="connsiteX3-31" fmla="*/ 7002 w 609227"/>
                  <a:gd name="connsiteY3-32" fmla="*/ 540176 h 540176"/>
                  <a:gd name="connsiteX0-33" fmla="*/ 0 w 602225"/>
                  <a:gd name="connsiteY0-34" fmla="*/ 540176 h 540176"/>
                  <a:gd name="connsiteX1-35" fmla="*/ 297612 w 602225"/>
                  <a:gd name="connsiteY1-36" fmla="*/ 6 h 540176"/>
                  <a:gd name="connsiteX2-37" fmla="*/ 595223 w 602225"/>
                  <a:gd name="connsiteY2-38" fmla="*/ 540176 h 540176"/>
                  <a:gd name="connsiteX3-39" fmla="*/ 0 w 602225"/>
                  <a:gd name="connsiteY3-40" fmla="*/ 540176 h 540176"/>
                  <a:gd name="connsiteX0-41" fmla="*/ 0 w 602225"/>
                  <a:gd name="connsiteY0-42" fmla="*/ 540176 h 540176"/>
                  <a:gd name="connsiteX1-43" fmla="*/ 297612 w 602225"/>
                  <a:gd name="connsiteY1-44" fmla="*/ 6 h 540176"/>
                  <a:gd name="connsiteX2-45" fmla="*/ 595223 w 602225"/>
                  <a:gd name="connsiteY2-46" fmla="*/ 540176 h 540176"/>
                  <a:gd name="connsiteX3-47" fmla="*/ 0 w 602225"/>
                  <a:gd name="connsiteY3-48" fmla="*/ 540176 h 540176"/>
                  <a:gd name="connsiteX0-49" fmla="*/ 0 w 602225"/>
                  <a:gd name="connsiteY0-50" fmla="*/ 540176 h 540176"/>
                  <a:gd name="connsiteX1-51" fmla="*/ 297612 w 602225"/>
                  <a:gd name="connsiteY1-52" fmla="*/ 6 h 540176"/>
                  <a:gd name="connsiteX2-53" fmla="*/ 595223 w 602225"/>
                  <a:gd name="connsiteY2-54" fmla="*/ 540176 h 540176"/>
                  <a:gd name="connsiteX3-55" fmla="*/ 0 w 602225"/>
                  <a:gd name="connsiteY3-56" fmla="*/ 540176 h 540176"/>
                  <a:gd name="connsiteX0-57" fmla="*/ 0 w 595223"/>
                  <a:gd name="connsiteY0-58" fmla="*/ 540176 h 540176"/>
                  <a:gd name="connsiteX1-59" fmla="*/ 297612 w 595223"/>
                  <a:gd name="connsiteY1-60" fmla="*/ 6 h 540176"/>
                  <a:gd name="connsiteX2-61" fmla="*/ 595223 w 595223"/>
                  <a:gd name="connsiteY2-62" fmla="*/ 540176 h 540176"/>
                  <a:gd name="connsiteX3-63" fmla="*/ 0 w 595223"/>
                  <a:gd name="connsiteY3-64" fmla="*/ 540176 h 540176"/>
                  <a:gd name="connsiteX0-65" fmla="*/ 0 w 595223"/>
                  <a:gd name="connsiteY0-66" fmla="*/ 540181 h 540181"/>
                  <a:gd name="connsiteX1-67" fmla="*/ 307141 w 595223"/>
                  <a:gd name="connsiteY1-68" fmla="*/ 5 h 540181"/>
                  <a:gd name="connsiteX2-69" fmla="*/ 595223 w 595223"/>
                  <a:gd name="connsiteY2-70" fmla="*/ 540181 h 540181"/>
                  <a:gd name="connsiteX3-71" fmla="*/ 0 w 595223"/>
                  <a:gd name="connsiteY3-72" fmla="*/ 540181 h 540181"/>
                  <a:gd name="connsiteX0-73" fmla="*/ 0 w 595223"/>
                  <a:gd name="connsiteY0-74" fmla="*/ 540186 h 540186"/>
                  <a:gd name="connsiteX1-75" fmla="*/ 292847 w 595223"/>
                  <a:gd name="connsiteY1-76" fmla="*/ 5 h 540186"/>
                  <a:gd name="connsiteX2-77" fmla="*/ 595223 w 595223"/>
                  <a:gd name="connsiteY2-78" fmla="*/ 540186 h 540186"/>
                  <a:gd name="connsiteX3-79" fmla="*/ 0 w 595223"/>
                  <a:gd name="connsiteY3-80" fmla="*/ 540186 h 540186"/>
                  <a:gd name="connsiteX0-81" fmla="*/ 0 w 595223"/>
                  <a:gd name="connsiteY0-82" fmla="*/ 540186 h 540186"/>
                  <a:gd name="connsiteX1-83" fmla="*/ 292847 w 595223"/>
                  <a:gd name="connsiteY1-84" fmla="*/ 5 h 540186"/>
                  <a:gd name="connsiteX2-85" fmla="*/ 595223 w 595223"/>
                  <a:gd name="connsiteY2-86" fmla="*/ 540186 h 540186"/>
                  <a:gd name="connsiteX3-87" fmla="*/ 0 w 595223"/>
                  <a:gd name="connsiteY3-88" fmla="*/ 540186 h 540186"/>
                  <a:gd name="connsiteX0-89" fmla="*/ 0 w 595223"/>
                  <a:gd name="connsiteY0-90" fmla="*/ 540186 h 540186"/>
                  <a:gd name="connsiteX1-91" fmla="*/ 292847 w 595223"/>
                  <a:gd name="connsiteY1-92" fmla="*/ 5 h 540186"/>
                  <a:gd name="connsiteX2-93" fmla="*/ 595223 w 595223"/>
                  <a:gd name="connsiteY2-94" fmla="*/ 540186 h 540186"/>
                  <a:gd name="connsiteX3-95" fmla="*/ 0 w 595223"/>
                  <a:gd name="connsiteY3-96" fmla="*/ 540186 h 540186"/>
                  <a:gd name="connsiteX0-97" fmla="*/ 0 w 595223"/>
                  <a:gd name="connsiteY0-98" fmla="*/ 540191 h 540191"/>
                  <a:gd name="connsiteX1-99" fmla="*/ 297611 w 595223"/>
                  <a:gd name="connsiteY1-100" fmla="*/ 5 h 540191"/>
                  <a:gd name="connsiteX2-101" fmla="*/ 595223 w 595223"/>
                  <a:gd name="connsiteY2-102" fmla="*/ 540191 h 540191"/>
                  <a:gd name="connsiteX3-103" fmla="*/ 0 w 595223"/>
                  <a:gd name="connsiteY3-104" fmla="*/ 540191 h 540191"/>
                  <a:gd name="connsiteX0-105" fmla="*/ 0 w 595223"/>
                  <a:gd name="connsiteY0-106" fmla="*/ 540196 h 540196"/>
                  <a:gd name="connsiteX1-107" fmla="*/ 297611 w 595223"/>
                  <a:gd name="connsiteY1-108" fmla="*/ 5 h 540196"/>
                  <a:gd name="connsiteX2-109" fmla="*/ 595223 w 595223"/>
                  <a:gd name="connsiteY2-110" fmla="*/ 540196 h 540196"/>
                  <a:gd name="connsiteX3-111" fmla="*/ 0 w 595223"/>
                  <a:gd name="connsiteY3-112" fmla="*/ 540196 h 540196"/>
                  <a:gd name="connsiteX0-113" fmla="*/ 0 w 595223"/>
                  <a:gd name="connsiteY0-114" fmla="*/ 540201 h 540201"/>
                  <a:gd name="connsiteX1-115" fmla="*/ 297611 w 595223"/>
                  <a:gd name="connsiteY1-116" fmla="*/ 5 h 540201"/>
                  <a:gd name="connsiteX2-117" fmla="*/ 595223 w 595223"/>
                  <a:gd name="connsiteY2-118" fmla="*/ 540201 h 540201"/>
                  <a:gd name="connsiteX3-119" fmla="*/ 0 w 595223"/>
                  <a:gd name="connsiteY3-120" fmla="*/ 540201 h 540201"/>
                  <a:gd name="connsiteX0-121" fmla="*/ 0 w 595223"/>
                  <a:gd name="connsiteY0-122" fmla="*/ 540251 h 540251"/>
                  <a:gd name="connsiteX1-123" fmla="*/ 297611 w 595223"/>
                  <a:gd name="connsiteY1-124" fmla="*/ 55 h 540251"/>
                  <a:gd name="connsiteX2-125" fmla="*/ 595223 w 595223"/>
                  <a:gd name="connsiteY2-126" fmla="*/ 540251 h 540251"/>
                  <a:gd name="connsiteX3-127" fmla="*/ 0 w 595223"/>
                  <a:gd name="connsiteY3-128" fmla="*/ 540251 h 540251"/>
                  <a:gd name="connsiteX0-129" fmla="*/ 0 w 595223"/>
                  <a:gd name="connsiteY0-130" fmla="*/ 540253 h 540253"/>
                  <a:gd name="connsiteX1-131" fmla="*/ 297611 w 595223"/>
                  <a:gd name="connsiteY1-132" fmla="*/ 57 h 540253"/>
                  <a:gd name="connsiteX2-133" fmla="*/ 595223 w 595223"/>
                  <a:gd name="connsiteY2-134" fmla="*/ 540253 h 540253"/>
                  <a:gd name="connsiteX3-135" fmla="*/ 0 w 595223"/>
                  <a:gd name="connsiteY3-136" fmla="*/ 540253 h 540253"/>
                  <a:gd name="connsiteX0-137" fmla="*/ 0 w 595223"/>
                  <a:gd name="connsiteY0-138" fmla="*/ 540253 h 540253"/>
                  <a:gd name="connsiteX1-139" fmla="*/ 297611 w 595223"/>
                  <a:gd name="connsiteY1-140" fmla="*/ 57 h 540253"/>
                  <a:gd name="connsiteX2-141" fmla="*/ 595223 w 595223"/>
                  <a:gd name="connsiteY2-142" fmla="*/ 540253 h 540253"/>
                  <a:gd name="connsiteX3-143" fmla="*/ 0 w 595223"/>
                  <a:gd name="connsiteY3-144" fmla="*/ 540253 h 54025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95223" h="540253">
                    <a:moveTo>
                      <a:pt x="0" y="540253"/>
                    </a:moveTo>
                    <a:cubicBezTo>
                      <a:pt x="167661" y="395887"/>
                      <a:pt x="151602" y="5664"/>
                      <a:pt x="297611" y="57"/>
                    </a:cubicBezTo>
                    <a:cubicBezTo>
                      <a:pt x="443620" y="-5550"/>
                      <a:pt x="425662" y="401606"/>
                      <a:pt x="595223" y="540253"/>
                    </a:cubicBezTo>
                    <a:lnTo>
                      <a:pt x="0" y="540253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  <p:sp>
            <p:nvSpPr>
              <p:cNvPr id="31" name="文本框 30"/>
              <p:cNvSpPr txBox="1"/>
              <p:nvPr/>
            </p:nvSpPr>
            <p:spPr>
              <a:xfrm>
                <a:off x="2545812" y="2505155"/>
                <a:ext cx="74704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zh-CN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25</a:t>
                </a:r>
                <a:r>
                  <a:rPr lang="en-US" altLang="zh-CN" sz="1400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%</a:t>
                </a:r>
                <a:endParaRPr lang="zh-CN" altLang="en-US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</p:grpSp>
        <p:grpSp>
          <p:nvGrpSpPr>
            <p:cNvPr id="6" name="组合 5"/>
            <p:cNvGrpSpPr/>
            <p:nvPr/>
          </p:nvGrpSpPr>
          <p:grpSpPr>
            <a:xfrm>
              <a:off x="3215469" y="1821100"/>
              <a:ext cx="1692498" cy="2931582"/>
              <a:chOff x="3154752" y="1821100"/>
              <a:chExt cx="1692498" cy="2931582"/>
            </a:xfrm>
          </p:grpSpPr>
          <p:sp>
            <p:nvSpPr>
              <p:cNvPr id="28" name="等腰三角形 1"/>
              <p:cNvSpPr/>
              <p:nvPr/>
            </p:nvSpPr>
            <p:spPr>
              <a:xfrm>
                <a:off x="3154752" y="2272332"/>
                <a:ext cx="1692498" cy="2480350"/>
              </a:xfrm>
              <a:custGeom>
                <a:avLst/>
                <a:gdLst>
                  <a:gd name="connsiteX0" fmla="*/ 0 w 595223"/>
                  <a:gd name="connsiteY0" fmla="*/ 568768 h 568768"/>
                  <a:gd name="connsiteX1" fmla="*/ 297612 w 595223"/>
                  <a:gd name="connsiteY1" fmla="*/ 0 h 568768"/>
                  <a:gd name="connsiteX2" fmla="*/ 595223 w 595223"/>
                  <a:gd name="connsiteY2" fmla="*/ 568768 h 568768"/>
                  <a:gd name="connsiteX3" fmla="*/ 0 w 595223"/>
                  <a:gd name="connsiteY3" fmla="*/ 568768 h 568768"/>
                  <a:gd name="connsiteX0-1" fmla="*/ 6486 w 608195"/>
                  <a:gd name="connsiteY0-2" fmla="*/ 568768 h 568768"/>
                  <a:gd name="connsiteX1-3" fmla="*/ 304098 w 608195"/>
                  <a:gd name="connsiteY1-4" fmla="*/ 0 h 568768"/>
                  <a:gd name="connsiteX2-5" fmla="*/ 601709 w 608195"/>
                  <a:gd name="connsiteY2-6" fmla="*/ 568768 h 568768"/>
                  <a:gd name="connsiteX3-7" fmla="*/ 6486 w 608195"/>
                  <a:gd name="connsiteY3-8" fmla="*/ 568768 h 568768"/>
                  <a:gd name="connsiteX0-9" fmla="*/ 6884 w 608991"/>
                  <a:gd name="connsiteY0-10" fmla="*/ 569212 h 569212"/>
                  <a:gd name="connsiteX1-11" fmla="*/ 304496 w 608991"/>
                  <a:gd name="connsiteY1-12" fmla="*/ 444 h 569212"/>
                  <a:gd name="connsiteX2-13" fmla="*/ 602107 w 608991"/>
                  <a:gd name="connsiteY2-14" fmla="*/ 569212 h 569212"/>
                  <a:gd name="connsiteX3-15" fmla="*/ 6884 w 608991"/>
                  <a:gd name="connsiteY3-16" fmla="*/ 569212 h 569212"/>
                  <a:gd name="connsiteX0-17" fmla="*/ 7002 w 609227"/>
                  <a:gd name="connsiteY0-18" fmla="*/ 568774 h 568774"/>
                  <a:gd name="connsiteX1-19" fmla="*/ 304614 w 609227"/>
                  <a:gd name="connsiteY1-20" fmla="*/ 6 h 568774"/>
                  <a:gd name="connsiteX2-21" fmla="*/ 602225 w 609227"/>
                  <a:gd name="connsiteY2-22" fmla="*/ 568774 h 568774"/>
                  <a:gd name="connsiteX3-23" fmla="*/ 7002 w 609227"/>
                  <a:gd name="connsiteY3-24" fmla="*/ 568774 h 568774"/>
                  <a:gd name="connsiteX0-25" fmla="*/ 7002 w 609227"/>
                  <a:gd name="connsiteY0-26" fmla="*/ 540176 h 540176"/>
                  <a:gd name="connsiteX1-27" fmla="*/ 304614 w 609227"/>
                  <a:gd name="connsiteY1-28" fmla="*/ 6 h 540176"/>
                  <a:gd name="connsiteX2-29" fmla="*/ 602225 w 609227"/>
                  <a:gd name="connsiteY2-30" fmla="*/ 540176 h 540176"/>
                  <a:gd name="connsiteX3-31" fmla="*/ 7002 w 609227"/>
                  <a:gd name="connsiteY3-32" fmla="*/ 540176 h 540176"/>
                  <a:gd name="connsiteX0-33" fmla="*/ 0 w 602225"/>
                  <a:gd name="connsiteY0-34" fmla="*/ 540176 h 540176"/>
                  <a:gd name="connsiteX1-35" fmla="*/ 297612 w 602225"/>
                  <a:gd name="connsiteY1-36" fmla="*/ 6 h 540176"/>
                  <a:gd name="connsiteX2-37" fmla="*/ 595223 w 602225"/>
                  <a:gd name="connsiteY2-38" fmla="*/ 540176 h 540176"/>
                  <a:gd name="connsiteX3-39" fmla="*/ 0 w 602225"/>
                  <a:gd name="connsiteY3-40" fmla="*/ 540176 h 540176"/>
                  <a:gd name="connsiteX0-41" fmla="*/ 0 w 602225"/>
                  <a:gd name="connsiteY0-42" fmla="*/ 540176 h 540176"/>
                  <a:gd name="connsiteX1-43" fmla="*/ 297612 w 602225"/>
                  <a:gd name="connsiteY1-44" fmla="*/ 6 h 540176"/>
                  <a:gd name="connsiteX2-45" fmla="*/ 595223 w 602225"/>
                  <a:gd name="connsiteY2-46" fmla="*/ 540176 h 540176"/>
                  <a:gd name="connsiteX3-47" fmla="*/ 0 w 602225"/>
                  <a:gd name="connsiteY3-48" fmla="*/ 540176 h 540176"/>
                  <a:gd name="connsiteX0-49" fmla="*/ 0 w 602225"/>
                  <a:gd name="connsiteY0-50" fmla="*/ 540176 h 540176"/>
                  <a:gd name="connsiteX1-51" fmla="*/ 297612 w 602225"/>
                  <a:gd name="connsiteY1-52" fmla="*/ 6 h 540176"/>
                  <a:gd name="connsiteX2-53" fmla="*/ 595223 w 602225"/>
                  <a:gd name="connsiteY2-54" fmla="*/ 540176 h 540176"/>
                  <a:gd name="connsiteX3-55" fmla="*/ 0 w 602225"/>
                  <a:gd name="connsiteY3-56" fmla="*/ 540176 h 540176"/>
                  <a:gd name="connsiteX0-57" fmla="*/ 0 w 595223"/>
                  <a:gd name="connsiteY0-58" fmla="*/ 540176 h 540176"/>
                  <a:gd name="connsiteX1-59" fmla="*/ 297612 w 595223"/>
                  <a:gd name="connsiteY1-60" fmla="*/ 6 h 540176"/>
                  <a:gd name="connsiteX2-61" fmla="*/ 595223 w 595223"/>
                  <a:gd name="connsiteY2-62" fmla="*/ 540176 h 540176"/>
                  <a:gd name="connsiteX3-63" fmla="*/ 0 w 595223"/>
                  <a:gd name="connsiteY3-64" fmla="*/ 540176 h 540176"/>
                  <a:gd name="connsiteX0-65" fmla="*/ 0 w 595223"/>
                  <a:gd name="connsiteY0-66" fmla="*/ 540181 h 540181"/>
                  <a:gd name="connsiteX1-67" fmla="*/ 307141 w 595223"/>
                  <a:gd name="connsiteY1-68" fmla="*/ 5 h 540181"/>
                  <a:gd name="connsiteX2-69" fmla="*/ 595223 w 595223"/>
                  <a:gd name="connsiteY2-70" fmla="*/ 540181 h 540181"/>
                  <a:gd name="connsiteX3-71" fmla="*/ 0 w 595223"/>
                  <a:gd name="connsiteY3-72" fmla="*/ 540181 h 540181"/>
                  <a:gd name="connsiteX0-73" fmla="*/ 0 w 595223"/>
                  <a:gd name="connsiteY0-74" fmla="*/ 540186 h 540186"/>
                  <a:gd name="connsiteX1-75" fmla="*/ 292847 w 595223"/>
                  <a:gd name="connsiteY1-76" fmla="*/ 5 h 540186"/>
                  <a:gd name="connsiteX2-77" fmla="*/ 595223 w 595223"/>
                  <a:gd name="connsiteY2-78" fmla="*/ 540186 h 540186"/>
                  <a:gd name="connsiteX3-79" fmla="*/ 0 w 595223"/>
                  <a:gd name="connsiteY3-80" fmla="*/ 540186 h 540186"/>
                  <a:gd name="connsiteX0-81" fmla="*/ 0 w 595223"/>
                  <a:gd name="connsiteY0-82" fmla="*/ 540186 h 540186"/>
                  <a:gd name="connsiteX1-83" fmla="*/ 292847 w 595223"/>
                  <a:gd name="connsiteY1-84" fmla="*/ 5 h 540186"/>
                  <a:gd name="connsiteX2-85" fmla="*/ 595223 w 595223"/>
                  <a:gd name="connsiteY2-86" fmla="*/ 540186 h 540186"/>
                  <a:gd name="connsiteX3-87" fmla="*/ 0 w 595223"/>
                  <a:gd name="connsiteY3-88" fmla="*/ 540186 h 540186"/>
                  <a:gd name="connsiteX0-89" fmla="*/ 0 w 595223"/>
                  <a:gd name="connsiteY0-90" fmla="*/ 540186 h 540186"/>
                  <a:gd name="connsiteX1-91" fmla="*/ 292847 w 595223"/>
                  <a:gd name="connsiteY1-92" fmla="*/ 5 h 540186"/>
                  <a:gd name="connsiteX2-93" fmla="*/ 595223 w 595223"/>
                  <a:gd name="connsiteY2-94" fmla="*/ 540186 h 540186"/>
                  <a:gd name="connsiteX3-95" fmla="*/ 0 w 595223"/>
                  <a:gd name="connsiteY3-96" fmla="*/ 540186 h 540186"/>
                  <a:gd name="connsiteX0-97" fmla="*/ 0 w 595223"/>
                  <a:gd name="connsiteY0-98" fmla="*/ 540191 h 540191"/>
                  <a:gd name="connsiteX1-99" fmla="*/ 297611 w 595223"/>
                  <a:gd name="connsiteY1-100" fmla="*/ 5 h 540191"/>
                  <a:gd name="connsiteX2-101" fmla="*/ 595223 w 595223"/>
                  <a:gd name="connsiteY2-102" fmla="*/ 540191 h 540191"/>
                  <a:gd name="connsiteX3-103" fmla="*/ 0 w 595223"/>
                  <a:gd name="connsiteY3-104" fmla="*/ 540191 h 540191"/>
                  <a:gd name="connsiteX0-105" fmla="*/ 0 w 595223"/>
                  <a:gd name="connsiteY0-106" fmla="*/ 540196 h 540196"/>
                  <a:gd name="connsiteX1-107" fmla="*/ 297611 w 595223"/>
                  <a:gd name="connsiteY1-108" fmla="*/ 5 h 540196"/>
                  <a:gd name="connsiteX2-109" fmla="*/ 595223 w 595223"/>
                  <a:gd name="connsiteY2-110" fmla="*/ 540196 h 540196"/>
                  <a:gd name="connsiteX3-111" fmla="*/ 0 w 595223"/>
                  <a:gd name="connsiteY3-112" fmla="*/ 540196 h 540196"/>
                  <a:gd name="connsiteX0-113" fmla="*/ 0 w 595223"/>
                  <a:gd name="connsiteY0-114" fmla="*/ 540201 h 540201"/>
                  <a:gd name="connsiteX1-115" fmla="*/ 297611 w 595223"/>
                  <a:gd name="connsiteY1-116" fmla="*/ 5 h 540201"/>
                  <a:gd name="connsiteX2-117" fmla="*/ 595223 w 595223"/>
                  <a:gd name="connsiteY2-118" fmla="*/ 540201 h 540201"/>
                  <a:gd name="connsiteX3-119" fmla="*/ 0 w 595223"/>
                  <a:gd name="connsiteY3-120" fmla="*/ 540201 h 540201"/>
                  <a:gd name="connsiteX0-121" fmla="*/ 0 w 595223"/>
                  <a:gd name="connsiteY0-122" fmla="*/ 540251 h 540251"/>
                  <a:gd name="connsiteX1-123" fmla="*/ 297611 w 595223"/>
                  <a:gd name="connsiteY1-124" fmla="*/ 55 h 540251"/>
                  <a:gd name="connsiteX2-125" fmla="*/ 595223 w 595223"/>
                  <a:gd name="connsiteY2-126" fmla="*/ 540251 h 540251"/>
                  <a:gd name="connsiteX3-127" fmla="*/ 0 w 595223"/>
                  <a:gd name="connsiteY3-128" fmla="*/ 540251 h 540251"/>
                  <a:gd name="connsiteX0-129" fmla="*/ 0 w 595223"/>
                  <a:gd name="connsiteY0-130" fmla="*/ 540253 h 540253"/>
                  <a:gd name="connsiteX1-131" fmla="*/ 297611 w 595223"/>
                  <a:gd name="connsiteY1-132" fmla="*/ 57 h 540253"/>
                  <a:gd name="connsiteX2-133" fmla="*/ 595223 w 595223"/>
                  <a:gd name="connsiteY2-134" fmla="*/ 540253 h 540253"/>
                  <a:gd name="connsiteX3-135" fmla="*/ 0 w 595223"/>
                  <a:gd name="connsiteY3-136" fmla="*/ 540253 h 540253"/>
                  <a:gd name="connsiteX0-137" fmla="*/ 0 w 595223"/>
                  <a:gd name="connsiteY0-138" fmla="*/ 540253 h 540253"/>
                  <a:gd name="connsiteX1-139" fmla="*/ 297611 w 595223"/>
                  <a:gd name="connsiteY1-140" fmla="*/ 57 h 540253"/>
                  <a:gd name="connsiteX2-141" fmla="*/ 595223 w 595223"/>
                  <a:gd name="connsiteY2-142" fmla="*/ 540253 h 540253"/>
                  <a:gd name="connsiteX3-143" fmla="*/ 0 w 595223"/>
                  <a:gd name="connsiteY3-144" fmla="*/ 540253 h 54025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95223" h="540253">
                    <a:moveTo>
                      <a:pt x="0" y="540253"/>
                    </a:moveTo>
                    <a:cubicBezTo>
                      <a:pt x="167661" y="395887"/>
                      <a:pt x="151602" y="5664"/>
                      <a:pt x="297611" y="57"/>
                    </a:cubicBezTo>
                    <a:cubicBezTo>
                      <a:pt x="443620" y="-5550"/>
                      <a:pt x="425662" y="401606"/>
                      <a:pt x="595223" y="540253"/>
                    </a:cubicBezTo>
                    <a:lnTo>
                      <a:pt x="0" y="540253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  <p:sp>
            <p:nvSpPr>
              <p:cNvPr id="29" name="文本框 28"/>
              <p:cNvSpPr txBox="1"/>
              <p:nvPr/>
            </p:nvSpPr>
            <p:spPr>
              <a:xfrm>
                <a:off x="3540636" y="1821100"/>
                <a:ext cx="94975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zh-CN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40</a:t>
                </a:r>
                <a:r>
                  <a:rPr lang="en-US" altLang="zh-CN" sz="1400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%</a:t>
                </a:r>
                <a:endParaRPr lang="zh-CN" altLang="en-US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</p:grpSp>
        <p:grpSp>
          <p:nvGrpSpPr>
            <p:cNvPr id="7" name="组合 6"/>
            <p:cNvGrpSpPr/>
            <p:nvPr/>
          </p:nvGrpSpPr>
          <p:grpSpPr>
            <a:xfrm>
              <a:off x="4171005" y="3297384"/>
              <a:ext cx="1692498" cy="1455298"/>
              <a:chOff x="4171005" y="3297384"/>
              <a:chExt cx="1692498" cy="1455298"/>
            </a:xfrm>
          </p:grpSpPr>
          <p:sp>
            <p:nvSpPr>
              <p:cNvPr id="26" name="等腰三角形 1"/>
              <p:cNvSpPr/>
              <p:nvPr/>
            </p:nvSpPr>
            <p:spPr>
              <a:xfrm>
                <a:off x="4171005" y="3892332"/>
                <a:ext cx="1692498" cy="860350"/>
              </a:xfrm>
              <a:custGeom>
                <a:avLst/>
                <a:gdLst>
                  <a:gd name="connsiteX0" fmla="*/ 0 w 595223"/>
                  <a:gd name="connsiteY0" fmla="*/ 568768 h 568768"/>
                  <a:gd name="connsiteX1" fmla="*/ 297612 w 595223"/>
                  <a:gd name="connsiteY1" fmla="*/ 0 h 568768"/>
                  <a:gd name="connsiteX2" fmla="*/ 595223 w 595223"/>
                  <a:gd name="connsiteY2" fmla="*/ 568768 h 568768"/>
                  <a:gd name="connsiteX3" fmla="*/ 0 w 595223"/>
                  <a:gd name="connsiteY3" fmla="*/ 568768 h 568768"/>
                  <a:gd name="connsiteX0-1" fmla="*/ 6486 w 608195"/>
                  <a:gd name="connsiteY0-2" fmla="*/ 568768 h 568768"/>
                  <a:gd name="connsiteX1-3" fmla="*/ 304098 w 608195"/>
                  <a:gd name="connsiteY1-4" fmla="*/ 0 h 568768"/>
                  <a:gd name="connsiteX2-5" fmla="*/ 601709 w 608195"/>
                  <a:gd name="connsiteY2-6" fmla="*/ 568768 h 568768"/>
                  <a:gd name="connsiteX3-7" fmla="*/ 6486 w 608195"/>
                  <a:gd name="connsiteY3-8" fmla="*/ 568768 h 568768"/>
                  <a:gd name="connsiteX0-9" fmla="*/ 6884 w 608991"/>
                  <a:gd name="connsiteY0-10" fmla="*/ 569212 h 569212"/>
                  <a:gd name="connsiteX1-11" fmla="*/ 304496 w 608991"/>
                  <a:gd name="connsiteY1-12" fmla="*/ 444 h 569212"/>
                  <a:gd name="connsiteX2-13" fmla="*/ 602107 w 608991"/>
                  <a:gd name="connsiteY2-14" fmla="*/ 569212 h 569212"/>
                  <a:gd name="connsiteX3-15" fmla="*/ 6884 w 608991"/>
                  <a:gd name="connsiteY3-16" fmla="*/ 569212 h 569212"/>
                  <a:gd name="connsiteX0-17" fmla="*/ 7002 w 609227"/>
                  <a:gd name="connsiteY0-18" fmla="*/ 568774 h 568774"/>
                  <a:gd name="connsiteX1-19" fmla="*/ 304614 w 609227"/>
                  <a:gd name="connsiteY1-20" fmla="*/ 6 h 568774"/>
                  <a:gd name="connsiteX2-21" fmla="*/ 602225 w 609227"/>
                  <a:gd name="connsiteY2-22" fmla="*/ 568774 h 568774"/>
                  <a:gd name="connsiteX3-23" fmla="*/ 7002 w 609227"/>
                  <a:gd name="connsiteY3-24" fmla="*/ 568774 h 568774"/>
                  <a:gd name="connsiteX0-25" fmla="*/ 7002 w 609227"/>
                  <a:gd name="connsiteY0-26" fmla="*/ 540176 h 540176"/>
                  <a:gd name="connsiteX1-27" fmla="*/ 304614 w 609227"/>
                  <a:gd name="connsiteY1-28" fmla="*/ 6 h 540176"/>
                  <a:gd name="connsiteX2-29" fmla="*/ 602225 w 609227"/>
                  <a:gd name="connsiteY2-30" fmla="*/ 540176 h 540176"/>
                  <a:gd name="connsiteX3-31" fmla="*/ 7002 w 609227"/>
                  <a:gd name="connsiteY3-32" fmla="*/ 540176 h 540176"/>
                  <a:gd name="connsiteX0-33" fmla="*/ 0 w 602225"/>
                  <a:gd name="connsiteY0-34" fmla="*/ 540176 h 540176"/>
                  <a:gd name="connsiteX1-35" fmla="*/ 297612 w 602225"/>
                  <a:gd name="connsiteY1-36" fmla="*/ 6 h 540176"/>
                  <a:gd name="connsiteX2-37" fmla="*/ 595223 w 602225"/>
                  <a:gd name="connsiteY2-38" fmla="*/ 540176 h 540176"/>
                  <a:gd name="connsiteX3-39" fmla="*/ 0 w 602225"/>
                  <a:gd name="connsiteY3-40" fmla="*/ 540176 h 540176"/>
                  <a:gd name="connsiteX0-41" fmla="*/ 0 w 602225"/>
                  <a:gd name="connsiteY0-42" fmla="*/ 540176 h 540176"/>
                  <a:gd name="connsiteX1-43" fmla="*/ 297612 w 602225"/>
                  <a:gd name="connsiteY1-44" fmla="*/ 6 h 540176"/>
                  <a:gd name="connsiteX2-45" fmla="*/ 595223 w 602225"/>
                  <a:gd name="connsiteY2-46" fmla="*/ 540176 h 540176"/>
                  <a:gd name="connsiteX3-47" fmla="*/ 0 w 602225"/>
                  <a:gd name="connsiteY3-48" fmla="*/ 540176 h 540176"/>
                  <a:gd name="connsiteX0-49" fmla="*/ 0 w 602225"/>
                  <a:gd name="connsiteY0-50" fmla="*/ 540176 h 540176"/>
                  <a:gd name="connsiteX1-51" fmla="*/ 297612 w 602225"/>
                  <a:gd name="connsiteY1-52" fmla="*/ 6 h 540176"/>
                  <a:gd name="connsiteX2-53" fmla="*/ 595223 w 602225"/>
                  <a:gd name="connsiteY2-54" fmla="*/ 540176 h 540176"/>
                  <a:gd name="connsiteX3-55" fmla="*/ 0 w 602225"/>
                  <a:gd name="connsiteY3-56" fmla="*/ 540176 h 540176"/>
                  <a:gd name="connsiteX0-57" fmla="*/ 0 w 595223"/>
                  <a:gd name="connsiteY0-58" fmla="*/ 540176 h 540176"/>
                  <a:gd name="connsiteX1-59" fmla="*/ 297612 w 595223"/>
                  <a:gd name="connsiteY1-60" fmla="*/ 6 h 540176"/>
                  <a:gd name="connsiteX2-61" fmla="*/ 595223 w 595223"/>
                  <a:gd name="connsiteY2-62" fmla="*/ 540176 h 540176"/>
                  <a:gd name="connsiteX3-63" fmla="*/ 0 w 595223"/>
                  <a:gd name="connsiteY3-64" fmla="*/ 540176 h 540176"/>
                  <a:gd name="connsiteX0-65" fmla="*/ 0 w 595223"/>
                  <a:gd name="connsiteY0-66" fmla="*/ 540181 h 540181"/>
                  <a:gd name="connsiteX1-67" fmla="*/ 307141 w 595223"/>
                  <a:gd name="connsiteY1-68" fmla="*/ 5 h 540181"/>
                  <a:gd name="connsiteX2-69" fmla="*/ 595223 w 595223"/>
                  <a:gd name="connsiteY2-70" fmla="*/ 540181 h 540181"/>
                  <a:gd name="connsiteX3-71" fmla="*/ 0 w 595223"/>
                  <a:gd name="connsiteY3-72" fmla="*/ 540181 h 540181"/>
                  <a:gd name="connsiteX0-73" fmla="*/ 0 w 595223"/>
                  <a:gd name="connsiteY0-74" fmla="*/ 540186 h 540186"/>
                  <a:gd name="connsiteX1-75" fmla="*/ 292847 w 595223"/>
                  <a:gd name="connsiteY1-76" fmla="*/ 5 h 540186"/>
                  <a:gd name="connsiteX2-77" fmla="*/ 595223 w 595223"/>
                  <a:gd name="connsiteY2-78" fmla="*/ 540186 h 540186"/>
                  <a:gd name="connsiteX3-79" fmla="*/ 0 w 595223"/>
                  <a:gd name="connsiteY3-80" fmla="*/ 540186 h 540186"/>
                  <a:gd name="connsiteX0-81" fmla="*/ 0 w 595223"/>
                  <a:gd name="connsiteY0-82" fmla="*/ 540186 h 540186"/>
                  <a:gd name="connsiteX1-83" fmla="*/ 292847 w 595223"/>
                  <a:gd name="connsiteY1-84" fmla="*/ 5 h 540186"/>
                  <a:gd name="connsiteX2-85" fmla="*/ 595223 w 595223"/>
                  <a:gd name="connsiteY2-86" fmla="*/ 540186 h 540186"/>
                  <a:gd name="connsiteX3-87" fmla="*/ 0 w 595223"/>
                  <a:gd name="connsiteY3-88" fmla="*/ 540186 h 540186"/>
                  <a:gd name="connsiteX0-89" fmla="*/ 0 w 595223"/>
                  <a:gd name="connsiteY0-90" fmla="*/ 540186 h 540186"/>
                  <a:gd name="connsiteX1-91" fmla="*/ 292847 w 595223"/>
                  <a:gd name="connsiteY1-92" fmla="*/ 5 h 540186"/>
                  <a:gd name="connsiteX2-93" fmla="*/ 595223 w 595223"/>
                  <a:gd name="connsiteY2-94" fmla="*/ 540186 h 540186"/>
                  <a:gd name="connsiteX3-95" fmla="*/ 0 w 595223"/>
                  <a:gd name="connsiteY3-96" fmla="*/ 540186 h 540186"/>
                  <a:gd name="connsiteX0-97" fmla="*/ 0 w 595223"/>
                  <a:gd name="connsiteY0-98" fmla="*/ 540191 h 540191"/>
                  <a:gd name="connsiteX1-99" fmla="*/ 297611 w 595223"/>
                  <a:gd name="connsiteY1-100" fmla="*/ 5 h 540191"/>
                  <a:gd name="connsiteX2-101" fmla="*/ 595223 w 595223"/>
                  <a:gd name="connsiteY2-102" fmla="*/ 540191 h 540191"/>
                  <a:gd name="connsiteX3-103" fmla="*/ 0 w 595223"/>
                  <a:gd name="connsiteY3-104" fmla="*/ 540191 h 540191"/>
                  <a:gd name="connsiteX0-105" fmla="*/ 0 w 595223"/>
                  <a:gd name="connsiteY0-106" fmla="*/ 540196 h 540196"/>
                  <a:gd name="connsiteX1-107" fmla="*/ 297611 w 595223"/>
                  <a:gd name="connsiteY1-108" fmla="*/ 5 h 540196"/>
                  <a:gd name="connsiteX2-109" fmla="*/ 595223 w 595223"/>
                  <a:gd name="connsiteY2-110" fmla="*/ 540196 h 540196"/>
                  <a:gd name="connsiteX3-111" fmla="*/ 0 w 595223"/>
                  <a:gd name="connsiteY3-112" fmla="*/ 540196 h 540196"/>
                  <a:gd name="connsiteX0-113" fmla="*/ 0 w 595223"/>
                  <a:gd name="connsiteY0-114" fmla="*/ 540201 h 540201"/>
                  <a:gd name="connsiteX1-115" fmla="*/ 297611 w 595223"/>
                  <a:gd name="connsiteY1-116" fmla="*/ 5 h 540201"/>
                  <a:gd name="connsiteX2-117" fmla="*/ 595223 w 595223"/>
                  <a:gd name="connsiteY2-118" fmla="*/ 540201 h 540201"/>
                  <a:gd name="connsiteX3-119" fmla="*/ 0 w 595223"/>
                  <a:gd name="connsiteY3-120" fmla="*/ 540201 h 540201"/>
                  <a:gd name="connsiteX0-121" fmla="*/ 0 w 595223"/>
                  <a:gd name="connsiteY0-122" fmla="*/ 540251 h 540251"/>
                  <a:gd name="connsiteX1-123" fmla="*/ 297611 w 595223"/>
                  <a:gd name="connsiteY1-124" fmla="*/ 55 h 540251"/>
                  <a:gd name="connsiteX2-125" fmla="*/ 595223 w 595223"/>
                  <a:gd name="connsiteY2-126" fmla="*/ 540251 h 540251"/>
                  <a:gd name="connsiteX3-127" fmla="*/ 0 w 595223"/>
                  <a:gd name="connsiteY3-128" fmla="*/ 540251 h 540251"/>
                  <a:gd name="connsiteX0-129" fmla="*/ 0 w 595223"/>
                  <a:gd name="connsiteY0-130" fmla="*/ 540253 h 540253"/>
                  <a:gd name="connsiteX1-131" fmla="*/ 297611 w 595223"/>
                  <a:gd name="connsiteY1-132" fmla="*/ 57 h 540253"/>
                  <a:gd name="connsiteX2-133" fmla="*/ 595223 w 595223"/>
                  <a:gd name="connsiteY2-134" fmla="*/ 540253 h 540253"/>
                  <a:gd name="connsiteX3-135" fmla="*/ 0 w 595223"/>
                  <a:gd name="connsiteY3-136" fmla="*/ 540253 h 540253"/>
                  <a:gd name="connsiteX0-137" fmla="*/ 0 w 595223"/>
                  <a:gd name="connsiteY0-138" fmla="*/ 540253 h 540253"/>
                  <a:gd name="connsiteX1-139" fmla="*/ 297611 w 595223"/>
                  <a:gd name="connsiteY1-140" fmla="*/ 57 h 540253"/>
                  <a:gd name="connsiteX2-141" fmla="*/ 595223 w 595223"/>
                  <a:gd name="connsiteY2-142" fmla="*/ 540253 h 540253"/>
                  <a:gd name="connsiteX3-143" fmla="*/ 0 w 595223"/>
                  <a:gd name="connsiteY3-144" fmla="*/ 540253 h 54025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95223" h="540253">
                    <a:moveTo>
                      <a:pt x="0" y="540253"/>
                    </a:moveTo>
                    <a:cubicBezTo>
                      <a:pt x="167661" y="395887"/>
                      <a:pt x="151602" y="5664"/>
                      <a:pt x="297611" y="57"/>
                    </a:cubicBezTo>
                    <a:cubicBezTo>
                      <a:pt x="443620" y="-5550"/>
                      <a:pt x="425662" y="401606"/>
                      <a:pt x="595223" y="540253"/>
                    </a:cubicBezTo>
                    <a:lnTo>
                      <a:pt x="0" y="540253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  <p:sp>
            <p:nvSpPr>
              <p:cNvPr id="27" name="文本框 26"/>
              <p:cNvSpPr txBox="1"/>
              <p:nvPr/>
            </p:nvSpPr>
            <p:spPr>
              <a:xfrm>
                <a:off x="4698676" y="3297384"/>
                <a:ext cx="7134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zh-CN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20</a:t>
                </a:r>
                <a:r>
                  <a:rPr lang="en-US" altLang="zh-CN" sz="1400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%</a:t>
                </a:r>
                <a:endParaRPr lang="zh-CN" altLang="en-US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</p:grpSp>
        <p:grpSp>
          <p:nvGrpSpPr>
            <p:cNvPr id="8" name="组合 7"/>
            <p:cNvGrpSpPr/>
            <p:nvPr/>
          </p:nvGrpSpPr>
          <p:grpSpPr>
            <a:xfrm>
              <a:off x="5222208" y="2354482"/>
              <a:ext cx="1692498" cy="2398200"/>
              <a:chOff x="5222208" y="2354482"/>
              <a:chExt cx="1692498" cy="2398200"/>
            </a:xfrm>
          </p:grpSpPr>
          <p:sp>
            <p:nvSpPr>
              <p:cNvPr id="24" name="等腰三角形 1"/>
              <p:cNvSpPr/>
              <p:nvPr/>
            </p:nvSpPr>
            <p:spPr>
              <a:xfrm>
                <a:off x="5222208" y="2902332"/>
                <a:ext cx="1692498" cy="1850350"/>
              </a:xfrm>
              <a:custGeom>
                <a:avLst/>
                <a:gdLst>
                  <a:gd name="connsiteX0" fmla="*/ 0 w 595223"/>
                  <a:gd name="connsiteY0" fmla="*/ 568768 h 568768"/>
                  <a:gd name="connsiteX1" fmla="*/ 297612 w 595223"/>
                  <a:gd name="connsiteY1" fmla="*/ 0 h 568768"/>
                  <a:gd name="connsiteX2" fmla="*/ 595223 w 595223"/>
                  <a:gd name="connsiteY2" fmla="*/ 568768 h 568768"/>
                  <a:gd name="connsiteX3" fmla="*/ 0 w 595223"/>
                  <a:gd name="connsiteY3" fmla="*/ 568768 h 568768"/>
                  <a:gd name="connsiteX0-1" fmla="*/ 6486 w 608195"/>
                  <a:gd name="connsiteY0-2" fmla="*/ 568768 h 568768"/>
                  <a:gd name="connsiteX1-3" fmla="*/ 304098 w 608195"/>
                  <a:gd name="connsiteY1-4" fmla="*/ 0 h 568768"/>
                  <a:gd name="connsiteX2-5" fmla="*/ 601709 w 608195"/>
                  <a:gd name="connsiteY2-6" fmla="*/ 568768 h 568768"/>
                  <a:gd name="connsiteX3-7" fmla="*/ 6486 w 608195"/>
                  <a:gd name="connsiteY3-8" fmla="*/ 568768 h 568768"/>
                  <a:gd name="connsiteX0-9" fmla="*/ 6884 w 608991"/>
                  <a:gd name="connsiteY0-10" fmla="*/ 569212 h 569212"/>
                  <a:gd name="connsiteX1-11" fmla="*/ 304496 w 608991"/>
                  <a:gd name="connsiteY1-12" fmla="*/ 444 h 569212"/>
                  <a:gd name="connsiteX2-13" fmla="*/ 602107 w 608991"/>
                  <a:gd name="connsiteY2-14" fmla="*/ 569212 h 569212"/>
                  <a:gd name="connsiteX3-15" fmla="*/ 6884 w 608991"/>
                  <a:gd name="connsiteY3-16" fmla="*/ 569212 h 569212"/>
                  <a:gd name="connsiteX0-17" fmla="*/ 7002 w 609227"/>
                  <a:gd name="connsiteY0-18" fmla="*/ 568774 h 568774"/>
                  <a:gd name="connsiteX1-19" fmla="*/ 304614 w 609227"/>
                  <a:gd name="connsiteY1-20" fmla="*/ 6 h 568774"/>
                  <a:gd name="connsiteX2-21" fmla="*/ 602225 w 609227"/>
                  <a:gd name="connsiteY2-22" fmla="*/ 568774 h 568774"/>
                  <a:gd name="connsiteX3-23" fmla="*/ 7002 w 609227"/>
                  <a:gd name="connsiteY3-24" fmla="*/ 568774 h 568774"/>
                  <a:gd name="connsiteX0-25" fmla="*/ 7002 w 609227"/>
                  <a:gd name="connsiteY0-26" fmla="*/ 540176 h 540176"/>
                  <a:gd name="connsiteX1-27" fmla="*/ 304614 w 609227"/>
                  <a:gd name="connsiteY1-28" fmla="*/ 6 h 540176"/>
                  <a:gd name="connsiteX2-29" fmla="*/ 602225 w 609227"/>
                  <a:gd name="connsiteY2-30" fmla="*/ 540176 h 540176"/>
                  <a:gd name="connsiteX3-31" fmla="*/ 7002 w 609227"/>
                  <a:gd name="connsiteY3-32" fmla="*/ 540176 h 540176"/>
                  <a:gd name="connsiteX0-33" fmla="*/ 0 w 602225"/>
                  <a:gd name="connsiteY0-34" fmla="*/ 540176 h 540176"/>
                  <a:gd name="connsiteX1-35" fmla="*/ 297612 w 602225"/>
                  <a:gd name="connsiteY1-36" fmla="*/ 6 h 540176"/>
                  <a:gd name="connsiteX2-37" fmla="*/ 595223 w 602225"/>
                  <a:gd name="connsiteY2-38" fmla="*/ 540176 h 540176"/>
                  <a:gd name="connsiteX3-39" fmla="*/ 0 w 602225"/>
                  <a:gd name="connsiteY3-40" fmla="*/ 540176 h 540176"/>
                  <a:gd name="connsiteX0-41" fmla="*/ 0 w 602225"/>
                  <a:gd name="connsiteY0-42" fmla="*/ 540176 h 540176"/>
                  <a:gd name="connsiteX1-43" fmla="*/ 297612 w 602225"/>
                  <a:gd name="connsiteY1-44" fmla="*/ 6 h 540176"/>
                  <a:gd name="connsiteX2-45" fmla="*/ 595223 w 602225"/>
                  <a:gd name="connsiteY2-46" fmla="*/ 540176 h 540176"/>
                  <a:gd name="connsiteX3-47" fmla="*/ 0 w 602225"/>
                  <a:gd name="connsiteY3-48" fmla="*/ 540176 h 540176"/>
                  <a:gd name="connsiteX0-49" fmla="*/ 0 w 602225"/>
                  <a:gd name="connsiteY0-50" fmla="*/ 540176 h 540176"/>
                  <a:gd name="connsiteX1-51" fmla="*/ 297612 w 602225"/>
                  <a:gd name="connsiteY1-52" fmla="*/ 6 h 540176"/>
                  <a:gd name="connsiteX2-53" fmla="*/ 595223 w 602225"/>
                  <a:gd name="connsiteY2-54" fmla="*/ 540176 h 540176"/>
                  <a:gd name="connsiteX3-55" fmla="*/ 0 w 602225"/>
                  <a:gd name="connsiteY3-56" fmla="*/ 540176 h 540176"/>
                  <a:gd name="connsiteX0-57" fmla="*/ 0 w 595223"/>
                  <a:gd name="connsiteY0-58" fmla="*/ 540176 h 540176"/>
                  <a:gd name="connsiteX1-59" fmla="*/ 297612 w 595223"/>
                  <a:gd name="connsiteY1-60" fmla="*/ 6 h 540176"/>
                  <a:gd name="connsiteX2-61" fmla="*/ 595223 w 595223"/>
                  <a:gd name="connsiteY2-62" fmla="*/ 540176 h 540176"/>
                  <a:gd name="connsiteX3-63" fmla="*/ 0 w 595223"/>
                  <a:gd name="connsiteY3-64" fmla="*/ 540176 h 540176"/>
                  <a:gd name="connsiteX0-65" fmla="*/ 0 w 595223"/>
                  <a:gd name="connsiteY0-66" fmla="*/ 540181 h 540181"/>
                  <a:gd name="connsiteX1-67" fmla="*/ 307141 w 595223"/>
                  <a:gd name="connsiteY1-68" fmla="*/ 5 h 540181"/>
                  <a:gd name="connsiteX2-69" fmla="*/ 595223 w 595223"/>
                  <a:gd name="connsiteY2-70" fmla="*/ 540181 h 540181"/>
                  <a:gd name="connsiteX3-71" fmla="*/ 0 w 595223"/>
                  <a:gd name="connsiteY3-72" fmla="*/ 540181 h 540181"/>
                  <a:gd name="connsiteX0-73" fmla="*/ 0 w 595223"/>
                  <a:gd name="connsiteY0-74" fmla="*/ 540186 h 540186"/>
                  <a:gd name="connsiteX1-75" fmla="*/ 292847 w 595223"/>
                  <a:gd name="connsiteY1-76" fmla="*/ 5 h 540186"/>
                  <a:gd name="connsiteX2-77" fmla="*/ 595223 w 595223"/>
                  <a:gd name="connsiteY2-78" fmla="*/ 540186 h 540186"/>
                  <a:gd name="connsiteX3-79" fmla="*/ 0 w 595223"/>
                  <a:gd name="connsiteY3-80" fmla="*/ 540186 h 540186"/>
                  <a:gd name="connsiteX0-81" fmla="*/ 0 w 595223"/>
                  <a:gd name="connsiteY0-82" fmla="*/ 540186 h 540186"/>
                  <a:gd name="connsiteX1-83" fmla="*/ 292847 w 595223"/>
                  <a:gd name="connsiteY1-84" fmla="*/ 5 h 540186"/>
                  <a:gd name="connsiteX2-85" fmla="*/ 595223 w 595223"/>
                  <a:gd name="connsiteY2-86" fmla="*/ 540186 h 540186"/>
                  <a:gd name="connsiteX3-87" fmla="*/ 0 w 595223"/>
                  <a:gd name="connsiteY3-88" fmla="*/ 540186 h 540186"/>
                  <a:gd name="connsiteX0-89" fmla="*/ 0 w 595223"/>
                  <a:gd name="connsiteY0-90" fmla="*/ 540186 h 540186"/>
                  <a:gd name="connsiteX1-91" fmla="*/ 292847 w 595223"/>
                  <a:gd name="connsiteY1-92" fmla="*/ 5 h 540186"/>
                  <a:gd name="connsiteX2-93" fmla="*/ 595223 w 595223"/>
                  <a:gd name="connsiteY2-94" fmla="*/ 540186 h 540186"/>
                  <a:gd name="connsiteX3-95" fmla="*/ 0 w 595223"/>
                  <a:gd name="connsiteY3-96" fmla="*/ 540186 h 540186"/>
                  <a:gd name="connsiteX0-97" fmla="*/ 0 w 595223"/>
                  <a:gd name="connsiteY0-98" fmla="*/ 540191 h 540191"/>
                  <a:gd name="connsiteX1-99" fmla="*/ 297611 w 595223"/>
                  <a:gd name="connsiteY1-100" fmla="*/ 5 h 540191"/>
                  <a:gd name="connsiteX2-101" fmla="*/ 595223 w 595223"/>
                  <a:gd name="connsiteY2-102" fmla="*/ 540191 h 540191"/>
                  <a:gd name="connsiteX3-103" fmla="*/ 0 w 595223"/>
                  <a:gd name="connsiteY3-104" fmla="*/ 540191 h 540191"/>
                  <a:gd name="connsiteX0-105" fmla="*/ 0 w 595223"/>
                  <a:gd name="connsiteY0-106" fmla="*/ 540196 h 540196"/>
                  <a:gd name="connsiteX1-107" fmla="*/ 297611 w 595223"/>
                  <a:gd name="connsiteY1-108" fmla="*/ 5 h 540196"/>
                  <a:gd name="connsiteX2-109" fmla="*/ 595223 w 595223"/>
                  <a:gd name="connsiteY2-110" fmla="*/ 540196 h 540196"/>
                  <a:gd name="connsiteX3-111" fmla="*/ 0 w 595223"/>
                  <a:gd name="connsiteY3-112" fmla="*/ 540196 h 540196"/>
                  <a:gd name="connsiteX0-113" fmla="*/ 0 w 595223"/>
                  <a:gd name="connsiteY0-114" fmla="*/ 540201 h 540201"/>
                  <a:gd name="connsiteX1-115" fmla="*/ 297611 w 595223"/>
                  <a:gd name="connsiteY1-116" fmla="*/ 5 h 540201"/>
                  <a:gd name="connsiteX2-117" fmla="*/ 595223 w 595223"/>
                  <a:gd name="connsiteY2-118" fmla="*/ 540201 h 540201"/>
                  <a:gd name="connsiteX3-119" fmla="*/ 0 w 595223"/>
                  <a:gd name="connsiteY3-120" fmla="*/ 540201 h 540201"/>
                  <a:gd name="connsiteX0-121" fmla="*/ 0 w 595223"/>
                  <a:gd name="connsiteY0-122" fmla="*/ 540251 h 540251"/>
                  <a:gd name="connsiteX1-123" fmla="*/ 297611 w 595223"/>
                  <a:gd name="connsiteY1-124" fmla="*/ 55 h 540251"/>
                  <a:gd name="connsiteX2-125" fmla="*/ 595223 w 595223"/>
                  <a:gd name="connsiteY2-126" fmla="*/ 540251 h 540251"/>
                  <a:gd name="connsiteX3-127" fmla="*/ 0 w 595223"/>
                  <a:gd name="connsiteY3-128" fmla="*/ 540251 h 540251"/>
                  <a:gd name="connsiteX0-129" fmla="*/ 0 w 595223"/>
                  <a:gd name="connsiteY0-130" fmla="*/ 540253 h 540253"/>
                  <a:gd name="connsiteX1-131" fmla="*/ 297611 w 595223"/>
                  <a:gd name="connsiteY1-132" fmla="*/ 57 h 540253"/>
                  <a:gd name="connsiteX2-133" fmla="*/ 595223 w 595223"/>
                  <a:gd name="connsiteY2-134" fmla="*/ 540253 h 540253"/>
                  <a:gd name="connsiteX3-135" fmla="*/ 0 w 595223"/>
                  <a:gd name="connsiteY3-136" fmla="*/ 540253 h 540253"/>
                  <a:gd name="connsiteX0-137" fmla="*/ 0 w 595223"/>
                  <a:gd name="connsiteY0-138" fmla="*/ 540253 h 540253"/>
                  <a:gd name="connsiteX1-139" fmla="*/ 297611 w 595223"/>
                  <a:gd name="connsiteY1-140" fmla="*/ 57 h 540253"/>
                  <a:gd name="connsiteX2-141" fmla="*/ 595223 w 595223"/>
                  <a:gd name="connsiteY2-142" fmla="*/ 540253 h 540253"/>
                  <a:gd name="connsiteX3-143" fmla="*/ 0 w 595223"/>
                  <a:gd name="connsiteY3-144" fmla="*/ 540253 h 54025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95223" h="540253">
                    <a:moveTo>
                      <a:pt x="0" y="540253"/>
                    </a:moveTo>
                    <a:cubicBezTo>
                      <a:pt x="167661" y="395887"/>
                      <a:pt x="151602" y="5664"/>
                      <a:pt x="297611" y="57"/>
                    </a:cubicBezTo>
                    <a:cubicBezTo>
                      <a:pt x="443620" y="-5550"/>
                      <a:pt x="425662" y="401606"/>
                      <a:pt x="595223" y="540253"/>
                    </a:cubicBezTo>
                    <a:lnTo>
                      <a:pt x="0" y="540253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  <p:sp>
            <p:nvSpPr>
              <p:cNvPr id="25" name="文本框 24"/>
              <p:cNvSpPr txBox="1"/>
              <p:nvPr/>
            </p:nvSpPr>
            <p:spPr>
              <a:xfrm>
                <a:off x="5728467" y="2354482"/>
                <a:ext cx="77647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zh-CN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35</a:t>
                </a:r>
                <a:r>
                  <a:rPr lang="en-US" altLang="zh-CN" sz="1400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%</a:t>
                </a:r>
                <a:endParaRPr lang="zh-CN" altLang="en-US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</p:grpSp>
        <p:grpSp>
          <p:nvGrpSpPr>
            <p:cNvPr id="9" name="组合 8"/>
            <p:cNvGrpSpPr/>
            <p:nvPr/>
          </p:nvGrpSpPr>
          <p:grpSpPr>
            <a:xfrm>
              <a:off x="6315613" y="1189549"/>
              <a:ext cx="1692498" cy="3563133"/>
              <a:chOff x="6315613" y="1189549"/>
              <a:chExt cx="1692498" cy="3563133"/>
            </a:xfrm>
          </p:grpSpPr>
          <p:sp>
            <p:nvSpPr>
              <p:cNvPr id="22" name="等腰三角形 1"/>
              <p:cNvSpPr/>
              <p:nvPr/>
            </p:nvSpPr>
            <p:spPr>
              <a:xfrm>
                <a:off x="6315613" y="1687332"/>
                <a:ext cx="1692498" cy="3065350"/>
              </a:xfrm>
              <a:custGeom>
                <a:avLst/>
                <a:gdLst>
                  <a:gd name="connsiteX0" fmla="*/ 0 w 595223"/>
                  <a:gd name="connsiteY0" fmla="*/ 568768 h 568768"/>
                  <a:gd name="connsiteX1" fmla="*/ 297612 w 595223"/>
                  <a:gd name="connsiteY1" fmla="*/ 0 h 568768"/>
                  <a:gd name="connsiteX2" fmla="*/ 595223 w 595223"/>
                  <a:gd name="connsiteY2" fmla="*/ 568768 h 568768"/>
                  <a:gd name="connsiteX3" fmla="*/ 0 w 595223"/>
                  <a:gd name="connsiteY3" fmla="*/ 568768 h 568768"/>
                  <a:gd name="connsiteX0-1" fmla="*/ 6486 w 608195"/>
                  <a:gd name="connsiteY0-2" fmla="*/ 568768 h 568768"/>
                  <a:gd name="connsiteX1-3" fmla="*/ 304098 w 608195"/>
                  <a:gd name="connsiteY1-4" fmla="*/ 0 h 568768"/>
                  <a:gd name="connsiteX2-5" fmla="*/ 601709 w 608195"/>
                  <a:gd name="connsiteY2-6" fmla="*/ 568768 h 568768"/>
                  <a:gd name="connsiteX3-7" fmla="*/ 6486 w 608195"/>
                  <a:gd name="connsiteY3-8" fmla="*/ 568768 h 568768"/>
                  <a:gd name="connsiteX0-9" fmla="*/ 6884 w 608991"/>
                  <a:gd name="connsiteY0-10" fmla="*/ 569212 h 569212"/>
                  <a:gd name="connsiteX1-11" fmla="*/ 304496 w 608991"/>
                  <a:gd name="connsiteY1-12" fmla="*/ 444 h 569212"/>
                  <a:gd name="connsiteX2-13" fmla="*/ 602107 w 608991"/>
                  <a:gd name="connsiteY2-14" fmla="*/ 569212 h 569212"/>
                  <a:gd name="connsiteX3-15" fmla="*/ 6884 w 608991"/>
                  <a:gd name="connsiteY3-16" fmla="*/ 569212 h 569212"/>
                  <a:gd name="connsiteX0-17" fmla="*/ 7002 w 609227"/>
                  <a:gd name="connsiteY0-18" fmla="*/ 568774 h 568774"/>
                  <a:gd name="connsiteX1-19" fmla="*/ 304614 w 609227"/>
                  <a:gd name="connsiteY1-20" fmla="*/ 6 h 568774"/>
                  <a:gd name="connsiteX2-21" fmla="*/ 602225 w 609227"/>
                  <a:gd name="connsiteY2-22" fmla="*/ 568774 h 568774"/>
                  <a:gd name="connsiteX3-23" fmla="*/ 7002 w 609227"/>
                  <a:gd name="connsiteY3-24" fmla="*/ 568774 h 568774"/>
                  <a:gd name="connsiteX0-25" fmla="*/ 7002 w 609227"/>
                  <a:gd name="connsiteY0-26" fmla="*/ 540176 h 540176"/>
                  <a:gd name="connsiteX1-27" fmla="*/ 304614 w 609227"/>
                  <a:gd name="connsiteY1-28" fmla="*/ 6 h 540176"/>
                  <a:gd name="connsiteX2-29" fmla="*/ 602225 w 609227"/>
                  <a:gd name="connsiteY2-30" fmla="*/ 540176 h 540176"/>
                  <a:gd name="connsiteX3-31" fmla="*/ 7002 w 609227"/>
                  <a:gd name="connsiteY3-32" fmla="*/ 540176 h 540176"/>
                  <a:gd name="connsiteX0-33" fmla="*/ 0 w 602225"/>
                  <a:gd name="connsiteY0-34" fmla="*/ 540176 h 540176"/>
                  <a:gd name="connsiteX1-35" fmla="*/ 297612 w 602225"/>
                  <a:gd name="connsiteY1-36" fmla="*/ 6 h 540176"/>
                  <a:gd name="connsiteX2-37" fmla="*/ 595223 w 602225"/>
                  <a:gd name="connsiteY2-38" fmla="*/ 540176 h 540176"/>
                  <a:gd name="connsiteX3-39" fmla="*/ 0 w 602225"/>
                  <a:gd name="connsiteY3-40" fmla="*/ 540176 h 540176"/>
                  <a:gd name="connsiteX0-41" fmla="*/ 0 w 602225"/>
                  <a:gd name="connsiteY0-42" fmla="*/ 540176 h 540176"/>
                  <a:gd name="connsiteX1-43" fmla="*/ 297612 w 602225"/>
                  <a:gd name="connsiteY1-44" fmla="*/ 6 h 540176"/>
                  <a:gd name="connsiteX2-45" fmla="*/ 595223 w 602225"/>
                  <a:gd name="connsiteY2-46" fmla="*/ 540176 h 540176"/>
                  <a:gd name="connsiteX3-47" fmla="*/ 0 w 602225"/>
                  <a:gd name="connsiteY3-48" fmla="*/ 540176 h 540176"/>
                  <a:gd name="connsiteX0-49" fmla="*/ 0 w 602225"/>
                  <a:gd name="connsiteY0-50" fmla="*/ 540176 h 540176"/>
                  <a:gd name="connsiteX1-51" fmla="*/ 297612 w 602225"/>
                  <a:gd name="connsiteY1-52" fmla="*/ 6 h 540176"/>
                  <a:gd name="connsiteX2-53" fmla="*/ 595223 w 602225"/>
                  <a:gd name="connsiteY2-54" fmla="*/ 540176 h 540176"/>
                  <a:gd name="connsiteX3-55" fmla="*/ 0 w 602225"/>
                  <a:gd name="connsiteY3-56" fmla="*/ 540176 h 540176"/>
                  <a:gd name="connsiteX0-57" fmla="*/ 0 w 595223"/>
                  <a:gd name="connsiteY0-58" fmla="*/ 540176 h 540176"/>
                  <a:gd name="connsiteX1-59" fmla="*/ 297612 w 595223"/>
                  <a:gd name="connsiteY1-60" fmla="*/ 6 h 540176"/>
                  <a:gd name="connsiteX2-61" fmla="*/ 595223 w 595223"/>
                  <a:gd name="connsiteY2-62" fmla="*/ 540176 h 540176"/>
                  <a:gd name="connsiteX3-63" fmla="*/ 0 w 595223"/>
                  <a:gd name="connsiteY3-64" fmla="*/ 540176 h 540176"/>
                  <a:gd name="connsiteX0-65" fmla="*/ 0 w 595223"/>
                  <a:gd name="connsiteY0-66" fmla="*/ 540181 h 540181"/>
                  <a:gd name="connsiteX1-67" fmla="*/ 307141 w 595223"/>
                  <a:gd name="connsiteY1-68" fmla="*/ 5 h 540181"/>
                  <a:gd name="connsiteX2-69" fmla="*/ 595223 w 595223"/>
                  <a:gd name="connsiteY2-70" fmla="*/ 540181 h 540181"/>
                  <a:gd name="connsiteX3-71" fmla="*/ 0 w 595223"/>
                  <a:gd name="connsiteY3-72" fmla="*/ 540181 h 540181"/>
                  <a:gd name="connsiteX0-73" fmla="*/ 0 w 595223"/>
                  <a:gd name="connsiteY0-74" fmla="*/ 540186 h 540186"/>
                  <a:gd name="connsiteX1-75" fmla="*/ 292847 w 595223"/>
                  <a:gd name="connsiteY1-76" fmla="*/ 5 h 540186"/>
                  <a:gd name="connsiteX2-77" fmla="*/ 595223 w 595223"/>
                  <a:gd name="connsiteY2-78" fmla="*/ 540186 h 540186"/>
                  <a:gd name="connsiteX3-79" fmla="*/ 0 w 595223"/>
                  <a:gd name="connsiteY3-80" fmla="*/ 540186 h 540186"/>
                  <a:gd name="connsiteX0-81" fmla="*/ 0 w 595223"/>
                  <a:gd name="connsiteY0-82" fmla="*/ 540186 h 540186"/>
                  <a:gd name="connsiteX1-83" fmla="*/ 292847 w 595223"/>
                  <a:gd name="connsiteY1-84" fmla="*/ 5 h 540186"/>
                  <a:gd name="connsiteX2-85" fmla="*/ 595223 w 595223"/>
                  <a:gd name="connsiteY2-86" fmla="*/ 540186 h 540186"/>
                  <a:gd name="connsiteX3-87" fmla="*/ 0 w 595223"/>
                  <a:gd name="connsiteY3-88" fmla="*/ 540186 h 540186"/>
                  <a:gd name="connsiteX0-89" fmla="*/ 0 w 595223"/>
                  <a:gd name="connsiteY0-90" fmla="*/ 540186 h 540186"/>
                  <a:gd name="connsiteX1-91" fmla="*/ 292847 w 595223"/>
                  <a:gd name="connsiteY1-92" fmla="*/ 5 h 540186"/>
                  <a:gd name="connsiteX2-93" fmla="*/ 595223 w 595223"/>
                  <a:gd name="connsiteY2-94" fmla="*/ 540186 h 540186"/>
                  <a:gd name="connsiteX3-95" fmla="*/ 0 w 595223"/>
                  <a:gd name="connsiteY3-96" fmla="*/ 540186 h 540186"/>
                  <a:gd name="connsiteX0-97" fmla="*/ 0 w 595223"/>
                  <a:gd name="connsiteY0-98" fmla="*/ 540191 h 540191"/>
                  <a:gd name="connsiteX1-99" fmla="*/ 297611 w 595223"/>
                  <a:gd name="connsiteY1-100" fmla="*/ 5 h 540191"/>
                  <a:gd name="connsiteX2-101" fmla="*/ 595223 w 595223"/>
                  <a:gd name="connsiteY2-102" fmla="*/ 540191 h 540191"/>
                  <a:gd name="connsiteX3-103" fmla="*/ 0 w 595223"/>
                  <a:gd name="connsiteY3-104" fmla="*/ 540191 h 540191"/>
                  <a:gd name="connsiteX0-105" fmla="*/ 0 w 595223"/>
                  <a:gd name="connsiteY0-106" fmla="*/ 540196 h 540196"/>
                  <a:gd name="connsiteX1-107" fmla="*/ 297611 w 595223"/>
                  <a:gd name="connsiteY1-108" fmla="*/ 5 h 540196"/>
                  <a:gd name="connsiteX2-109" fmla="*/ 595223 w 595223"/>
                  <a:gd name="connsiteY2-110" fmla="*/ 540196 h 540196"/>
                  <a:gd name="connsiteX3-111" fmla="*/ 0 w 595223"/>
                  <a:gd name="connsiteY3-112" fmla="*/ 540196 h 540196"/>
                  <a:gd name="connsiteX0-113" fmla="*/ 0 w 595223"/>
                  <a:gd name="connsiteY0-114" fmla="*/ 540201 h 540201"/>
                  <a:gd name="connsiteX1-115" fmla="*/ 297611 w 595223"/>
                  <a:gd name="connsiteY1-116" fmla="*/ 5 h 540201"/>
                  <a:gd name="connsiteX2-117" fmla="*/ 595223 w 595223"/>
                  <a:gd name="connsiteY2-118" fmla="*/ 540201 h 540201"/>
                  <a:gd name="connsiteX3-119" fmla="*/ 0 w 595223"/>
                  <a:gd name="connsiteY3-120" fmla="*/ 540201 h 540201"/>
                  <a:gd name="connsiteX0-121" fmla="*/ 0 w 595223"/>
                  <a:gd name="connsiteY0-122" fmla="*/ 540251 h 540251"/>
                  <a:gd name="connsiteX1-123" fmla="*/ 297611 w 595223"/>
                  <a:gd name="connsiteY1-124" fmla="*/ 55 h 540251"/>
                  <a:gd name="connsiteX2-125" fmla="*/ 595223 w 595223"/>
                  <a:gd name="connsiteY2-126" fmla="*/ 540251 h 540251"/>
                  <a:gd name="connsiteX3-127" fmla="*/ 0 w 595223"/>
                  <a:gd name="connsiteY3-128" fmla="*/ 540251 h 540251"/>
                  <a:gd name="connsiteX0-129" fmla="*/ 0 w 595223"/>
                  <a:gd name="connsiteY0-130" fmla="*/ 540253 h 540253"/>
                  <a:gd name="connsiteX1-131" fmla="*/ 297611 w 595223"/>
                  <a:gd name="connsiteY1-132" fmla="*/ 57 h 540253"/>
                  <a:gd name="connsiteX2-133" fmla="*/ 595223 w 595223"/>
                  <a:gd name="connsiteY2-134" fmla="*/ 540253 h 540253"/>
                  <a:gd name="connsiteX3-135" fmla="*/ 0 w 595223"/>
                  <a:gd name="connsiteY3-136" fmla="*/ 540253 h 540253"/>
                  <a:gd name="connsiteX0-137" fmla="*/ 0 w 595223"/>
                  <a:gd name="connsiteY0-138" fmla="*/ 540253 h 540253"/>
                  <a:gd name="connsiteX1-139" fmla="*/ 297611 w 595223"/>
                  <a:gd name="connsiteY1-140" fmla="*/ 57 h 540253"/>
                  <a:gd name="connsiteX2-141" fmla="*/ 595223 w 595223"/>
                  <a:gd name="connsiteY2-142" fmla="*/ 540253 h 540253"/>
                  <a:gd name="connsiteX3-143" fmla="*/ 0 w 595223"/>
                  <a:gd name="connsiteY3-144" fmla="*/ 540253 h 54025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95223" h="540253">
                    <a:moveTo>
                      <a:pt x="0" y="540253"/>
                    </a:moveTo>
                    <a:cubicBezTo>
                      <a:pt x="167661" y="395887"/>
                      <a:pt x="151602" y="5664"/>
                      <a:pt x="297611" y="57"/>
                    </a:cubicBezTo>
                    <a:cubicBezTo>
                      <a:pt x="443620" y="-5550"/>
                      <a:pt x="425662" y="401606"/>
                      <a:pt x="595223" y="540253"/>
                    </a:cubicBezTo>
                    <a:lnTo>
                      <a:pt x="0" y="540253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  <p:sp>
            <p:nvSpPr>
              <p:cNvPr id="23" name="文本框 22"/>
              <p:cNvSpPr txBox="1"/>
              <p:nvPr/>
            </p:nvSpPr>
            <p:spPr>
              <a:xfrm>
                <a:off x="6753514" y="1189549"/>
                <a:ext cx="816695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zh-CN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50</a:t>
                </a:r>
                <a:r>
                  <a:rPr lang="en-US" altLang="zh-CN" sz="1400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%</a:t>
                </a:r>
                <a:endParaRPr lang="zh-CN" altLang="en-US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</p:grpSp>
        <p:grpSp>
          <p:nvGrpSpPr>
            <p:cNvPr id="10" name="组合 9"/>
            <p:cNvGrpSpPr/>
            <p:nvPr/>
          </p:nvGrpSpPr>
          <p:grpSpPr>
            <a:xfrm>
              <a:off x="7399770" y="2804482"/>
              <a:ext cx="1692498" cy="1948200"/>
              <a:chOff x="7399770" y="2804482"/>
              <a:chExt cx="1692498" cy="1948200"/>
            </a:xfrm>
          </p:grpSpPr>
          <p:sp>
            <p:nvSpPr>
              <p:cNvPr id="20" name="等腰三角形 1"/>
              <p:cNvSpPr/>
              <p:nvPr/>
            </p:nvSpPr>
            <p:spPr>
              <a:xfrm>
                <a:off x="7399770" y="3352332"/>
                <a:ext cx="1692498" cy="1400350"/>
              </a:xfrm>
              <a:custGeom>
                <a:avLst/>
                <a:gdLst>
                  <a:gd name="connsiteX0" fmla="*/ 0 w 595223"/>
                  <a:gd name="connsiteY0" fmla="*/ 568768 h 568768"/>
                  <a:gd name="connsiteX1" fmla="*/ 297612 w 595223"/>
                  <a:gd name="connsiteY1" fmla="*/ 0 h 568768"/>
                  <a:gd name="connsiteX2" fmla="*/ 595223 w 595223"/>
                  <a:gd name="connsiteY2" fmla="*/ 568768 h 568768"/>
                  <a:gd name="connsiteX3" fmla="*/ 0 w 595223"/>
                  <a:gd name="connsiteY3" fmla="*/ 568768 h 568768"/>
                  <a:gd name="connsiteX0-1" fmla="*/ 6486 w 608195"/>
                  <a:gd name="connsiteY0-2" fmla="*/ 568768 h 568768"/>
                  <a:gd name="connsiteX1-3" fmla="*/ 304098 w 608195"/>
                  <a:gd name="connsiteY1-4" fmla="*/ 0 h 568768"/>
                  <a:gd name="connsiteX2-5" fmla="*/ 601709 w 608195"/>
                  <a:gd name="connsiteY2-6" fmla="*/ 568768 h 568768"/>
                  <a:gd name="connsiteX3-7" fmla="*/ 6486 w 608195"/>
                  <a:gd name="connsiteY3-8" fmla="*/ 568768 h 568768"/>
                  <a:gd name="connsiteX0-9" fmla="*/ 6884 w 608991"/>
                  <a:gd name="connsiteY0-10" fmla="*/ 569212 h 569212"/>
                  <a:gd name="connsiteX1-11" fmla="*/ 304496 w 608991"/>
                  <a:gd name="connsiteY1-12" fmla="*/ 444 h 569212"/>
                  <a:gd name="connsiteX2-13" fmla="*/ 602107 w 608991"/>
                  <a:gd name="connsiteY2-14" fmla="*/ 569212 h 569212"/>
                  <a:gd name="connsiteX3-15" fmla="*/ 6884 w 608991"/>
                  <a:gd name="connsiteY3-16" fmla="*/ 569212 h 569212"/>
                  <a:gd name="connsiteX0-17" fmla="*/ 7002 w 609227"/>
                  <a:gd name="connsiteY0-18" fmla="*/ 568774 h 568774"/>
                  <a:gd name="connsiteX1-19" fmla="*/ 304614 w 609227"/>
                  <a:gd name="connsiteY1-20" fmla="*/ 6 h 568774"/>
                  <a:gd name="connsiteX2-21" fmla="*/ 602225 w 609227"/>
                  <a:gd name="connsiteY2-22" fmla="*/ 568774 h 568774"/>
                  <a:gd name="connsiteX3-23" fmla="*/ 7002 w 609227"/>
                  <a:gd name="connsiteY3-24" fmla="*/ 568774 h 568774"/>
                  <a:gd name="connsiteX0-25" fmla="*/ 7002 w 609227"/>
                  <a:gd name="connsiteY0-26" fmla="*/ 540176 h 540176"/>
                  <a:gd name="connsiteX1-27" fmla="*/ 304614 w 609227"/>
                  <a:gd name="connsiteY1-28" fmla="*/ 6 h 540176"/>
                  <a:gd name="connsiteX2-29" fmla="*/ 602225 w 609227"/>
                  <a:gd name="connsiteY2-30" fmla="*/ 540176 h 540176"/>
                  <a:gd name="connsiteX3-31" fmla="*/ 7002 w 609227"/>
                  <a:gd name="connsiteY3-32" fmla="*/ 540176 h 540176"/>
                  <a:gd name="connsiteX0-33" fmla="*/ 0 w 602225"/>
                  <a:gd name="connsiteY0-34" fmla="*/ 540176 h 540176"/>
                  <a:gd name="connsiteX1-35" fmla="*/ 297612 w 602225"/>
                  <a:gd name="connsiteY1-36" fmla="*/ 6 h 540176"/>
                  <a:gd name="connsiteX2-37" fmla="*/ 595223 w 602225"/>
                  <a:gd name="connsiteY2-38" fmla="*/ 540176 h 540176"/>
                  <a:gd name="connsiteX3-39" fmla="*/ 0 w 602225"/>
                  <a:gd name="connsiteY3-40" fmla="*/ 540176 h 540176"/>
                  <a:gd name="connsiteX0-41" fmla="*/ 0 w 602225"/>
                  <a:gd name="connsiteY0-42" fmla="*/ 540176 h 540176"/>
                  <a:gd name="connsiteX1-43" fmla="*/ 297612 w 602225"/>
                  <a:gd name="connsiteY1-44" fmla="*/ 6 h 540176"/>
                  <a:gd name="connsiteX2-45" fmla="*/ 595223 w 602225"/>
                  <a:gd name="connsiteY2-46" fmla="*/ 540176 h 540176"/>
                  <a:gd name="connsiteX3-47" fmla="*/ 0 w 602225"/>
                  <a:gd name="connsiteY3-48" fmla="*/ 540176 h 540176"/>
                  <a:gd name="connsiteX0-49" fmla="*/ 0 w 602225"/>
                  <a:gd name="connsiteY0-50" fmla="*/ 540176 h 540176"/>
                  <a:gd name="connsiteX1-51" fmla="*/ 297612 w 602225"/>
                  <a:gd name="connsiteY1-52" fmla="*/ 6 h 540176"/>
                  <a:gd name="connsiteX2-53" fmla="*/ 595223 w 602225"/>
                  <a:gd name="connsiteY2-54" fmla="*/ 540176 h 540176"/>
                  <a:gd name="connsiteX3-55" fmla="*/ 0 w 602225"/>
                  <a:gd name="connsiteY3-56" fmla="*/ 540176 h 540176"/>
                  <a:gd name="connsiteX0-57" fmla="*/ 0 w 595223"/>
                  <a:gd name="connsiteY0-58" fmla="*/ 540176 h 540176"/>
                  <a:gd name="connsiteX1-59" fmla="*/ 297612 w 595223"/>
                  <a:gd name="connsiteY1-60" fmla="*/ 6 h 540176"/>
                  <a:gd name="connsiteX2-61" fmla="*/ 595223 w 595223"/>
                  <a:gd name="connsiteY2-62" fmla="*/ 540176 h 540176"/>
                  <a:gd name="connsiteX3-63" fmla="*/ 0 w 595223"/>
                  <a:gd name="connsiteY3-64" fmla="*/ 540176 h 540176"/>
                  <a:gd name="connsiteX0-65" fmla="*/ 0 w 595223"/>
                  <a:gd name="connsiteY0-66" fmla="*/ 540181 h 540181"/>
                  <a:gd name="connsiteX1-67" fmla="*/ 307141 w 595223"/>
                  <a:gd name="connsiteY1-68" fmla="*/ 5 h 540181"/>
                  <a:gd name="connsiteX2-69" fmla="*/ 595223 w 595223"/>
                  <a:gd name="connsiteY2-70" fmla="*/ 540181 h 540181"/>
                  <a:gd name="connsiteX3-71" fmla="*/ 0 w 595223"/>
                  <a:gd name="connsiteY3-72" fmla="*/ 540181 h 540181"/>
                  <a:gd name="connsiteX0-73" fmla="*/ 0 w 595223"/>
                  <a:gd name="connsiteY0-74" fmla="*/ 540186 h 540186"/>
                  <a:gd name="connsiteX1-75" fmla="*/ 292847 w 595223"/>
                  <a:gd name="connsiteY1-76" fmla="*/ 5 h 540186"/>
                  <a:gd name="connsiteX2-77" fmla="*/ 595223 w 595223"/>
                  <a:gd name="connsiteY2-78" fmla="*/ 540186 h 540186"/>
                  <a:gd name="connsiteX3-79" fmla="*/ 0 w 595223"/>
                  <a:gd name="connsiteY3-80" fmla="*/ 540186 h 540186"/>
                  <a:gd name="connsiteX0-81" fmla="*/ 0 w 595223"/>
                  <a:gd name="connsiteY0-82" fmla="*/ 540186 h 540186"/>
                  <a:gd name="connsiteX1-83" fmla="*/ 292847 w 595223"/>
                  <a:gd name="connsiteY1-84" fmla="*/ 5 h 540186"/>
                  <a:gd name="connsiteX2-85" fmla="*/ 595223 w 595223"/>
                  <a:gd name="connsiteY2-86" fmla="*/ 540186 h 540186"/>
                  <a:gd name="connsiteX3-87" fmla="*/ 0 w 595223"/>
                  <a:gd name="connsiteY3-88" fmla="*/ 540186 h 540186"/>
                  <a:gd name="connsiteX0-89" fmla="*/ 0 w 595223"/>
                  <a:gd name="connsiteY0-90" fmla="*/ 540186 h 540186"/>
                  <a:gd name="connsiteX1-91" fmla="*/ 292847 w 595223"/>
                  <a:gd name="connsiteY1-92" fmla="*/ 5 h 540186"/>
                  <a:gd name="connsiteX2-93" fmla="*/ 595223 w 595223"/>
                  <a:gd name="connsiteY2-94" fmla="*/ 540186 h 540186"/>
                  <a:gd name="connsiteX3-95" fmla="*/ 0 w 595223"/>
                  <a:gd name="connsiteY3-96" fmla="*/ 540186 h 540186"/>
                  <a:gd name="connsiteX0-97" fmla="*/ 0 w 595223"/>
                  <a:gd name="connsiteY0-98" fmla="*/ 540191 h 540191"/>
                  <a:gd name="connsiteX1-99" fmla="*/ 297611 w 595223"/>
                  <a:gd name="connsiteY1-100" fmla="*/ 5 h 540191"/>
                  <a:gd name="connsiteX2-101" fmla="*/ 595223 w 595223"/>
                  <a:gd name="connsiteY2-102" fmla="*/ 540191 h 540191"/>
                  <a:gd name="connsiteX3-103" fmla="*/ 0 w 595223"/>
                  <a:gd name="connsiteY3-104" fmla="*/ 540191 h 540191"/>
                  <a:gd name="connsiteX0-105" fmla="*/ 0 w 595223"/>
                  <a:gd name="connsiteY0-106" fmla="*/ 540196 h 540196"/>
                  <a:gd name="connsiteX1-107" fmla="*/ 297611 w 595223"/>
                  <a:gd name="connsiteY1-108" fmla="*/ 5 h 540196"/>
                  <a:gd name="connsiteX2-109" fmla="*/ 595223 w 595223"/>
                  <a:gd name="connsiteY2-110" fmla="*/ 540196 h 540196"/>
                  <a:gd name="connsiteX3-111" fmla="*/ 0 w 595223"/>
                  <a:gd name="connsiteY3-112" fmla="*/ 540196 h 540196"/>
                  <a:gd name="connsiteX0-113" fmla="*/ 0 w 595223"/>
                  <a:gd name="connsiteY0-114" fmla="*/ 540201 h 540201"/>
                  <a:gd name="connsiteX1-115" fmla="*/ 297611 w 595223"/>
                  <a:gd name="connsiteY1-116" fmla="*/ 5 h 540201"/>
                  <a:gd name="connsiteX2-117" fmla="*/ 595223 w 595223"/>
                  <a:gd name="connsiteY2-118" fmla="*/ 540201 h 540201"/>
                  <a:gd name="connsiteX3-119" fmla="*/ 0 w 595223"/>
                  <a:gd name="connsiteY3-120" fmla="*/ 540201 h 540201"/>
                  <a:gd name="connsiteX0-121" fmla="*/ 0 w 595223"/>
                  <a:gd name="connsiteY0-122" fmla="*/ 540251 h 540251"/>
                  <a:gd name="connsiteX1-123" fmla="*/ 297611 w 595223"/>
                  <a:gd name="connsiteY1-124" fmla="*/ 55 h 540251"/>
                  <a:gd name="connsiteX2-125" fmla="*/ 595223 w 595223"/>
                  <a:gd name="connsiteY2-126" fmla="*/ 540251 h 540251"/>
                  <a:gd name="connsiteX3-127" fmla="*/ 0 w 595223"/>
                  <a:gd name="connsiteY3-128" fmla="*/ 540251 h 540251"/>
                  <a:gd name="connsiteX0-129" fmla="*/ 0 w 595223"/>
                  <a:gd name="connsiteY0-130" fmla="*/ 540253 h 540253"/>
                  <a:gd name="connsiteX1-131" fmla="*/ 297611 w 595223"/>
                  <a:gd name="connsiteY1-132" fmla="*/ 57 h 540253"/>
                  <a:gd name="connsiteX2-133" fmla="*/ 595223 w 595223"/>
                  <a:gd name="connsiteY2-134" fmla="*/ 540253 h 540253"/>
                  <a:gd name="connsiteX3-135" fmla="*/ 0 w 595223"/>
                  <a:gd name="connsiteY3-136" fmla="*/ 540253 h 540253"/>
                  <a:gd name="connsiteX0-137" fmla="*/ 0 w 595223"/>
                  <a:gd name="connsiteY0-138" fmla="*/ 540253 h 540253"/>
                  <a:gd name="connsiteX1-139" fmla="*/ 297611 w 595223"/>
                  <a:gd name="connsiteY1-140" fmla="*/ 57 h 540253"/>
                  <a:gd name="connsiteX2-141" fmla="*/ 595223 w 595223"/>
                  <a:gd name="connsiteY2-142" fmla="*/ 540253 h 540253"/>
                  <a:gd name="connsiteX3-143" fmla="*/ 0 w 595223"/>
                  <a:gd name="connsiteY3-144" fmla="*/ 540253 h 54025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95223" h="540253">
                    <a:moveTo>
                      <a:pt x="0" y="540253"/>
                    </a:moveTo>
                    <a:cubicBezTo>
                      <a:pt x="167661" y="395887"/>
                      <a:pt x="151602" y="5664"/>
                      <a:pt x="297611" y="57"/>
                    </a:cubicBezTo>
                    <a:cubicBezTo>
                      <a:pt x="443620" y="-5550"/>
                      <a:pt x="425662" y="401606"/>
                      <a:pt x="595223" y="540253"/>
                    </a:cubicBezTo>
                    <a:lnTo>
                      <a:pt x="0" y="540253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  <p:sp>
            <p:nvSpPr>
              <p:cNvPr id="21" name="文本框 20"/>
              <p:cNvSpPr txBox="1"/>
              <p:nvPr/>
            </p:nvSpPr>
            <p:spPr>
              <a:xfrm>
                <a:off x="7818153" y="2804482"/>
                <a:ext cx="95948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zh-CN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30</a:t>
                </a:r>
                <a:r>
                  <a:rPr lang="en-US" altLang="zh-CN" sz="1400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%</a:t>
                </a:r>
                <a:endParaRPr lang="zh-CN" altLang="en-US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</p:grpSp>
        <p:grpSp>
          <p:nvGrpSpPr>
            <p:cNvPr id="11" name="组合 10"/>
            <p:cNvGrpSpPr/>
            <p:nvPr/>
          </p:nvGrpSpPr>
          <p:grpSpPr>
            <a:xfrm>
              <a:off x="8455101" y="3523000"/>
              <a:ext cx="1692498" cy="1229682"/>
              <a:chOff x="8455101" y="3523000"/>
              <a:chExt cx="1692498" cy="1229682"/>
            </a:xfrm>
          </p:grpSpPr>
          <p:sp>
            <p:nvSpPr>
              <p:cNvPr id="18" name="等腰三角形 1"/>
              <p:cNvSpPr/>
              <p:nvPr/>
            </p:nvSpPr>
            <p:spPr>
              <a:xfrm>
                <a:off x="8455101" y="4072332"/>
                <a:ext cx="1692498" cy="680350"/>
              </a:xfrm>
              <a:custGeom>
                <a:avLst/>
                <a:gdLst>
                  <a:gd name="connsiteX0" fmla="*/ 0 w 595223"/>
                  <a:gd name="connsiteY0" fmla="*/ 568768 h 568768"/>
                  <a:gd name="connsiteX1" fmla="*/ 297612 w 595223"/>
                  <a:gd name="connsiteY1" fmla="*/ 0 h 568768"/>
                  <a:gd name="connsiteX2" fmla="*/ 595223 w 595223"/>
                  <a:gd name="connsiteY2" fmla="*/ 568768 h 568768"/>
                  <a:gd name="connsiteX3" fmla="*/ 0 w 595223"/>
                  <a:gd name="connsiteY3" fmla="*/ 568768 h 568768"/>
                  <a:gd name="connsiteX0-1" fmla="*/ 6486 w 608195"/>
                  <a:gd name="connsiteY0-2" fmla="*/ 568768 h 568768"/>
                  <a:gd name="connsiteX1-3" fmla="*/ 304098 w 608195"/>
                  <a:gd name="connsiteY1-4" fmla="*/ 0 h 568768"/>
                  <a:gd name="connsiteX2-5" fmla="*/ 601709 w 608195"/>
                  <a:gd name="connsiteY2-6" fmla="*/ 568768 h 568768"/>
                  <a:gd name="connsiteX3-7" fmla="*/ 6486 w 608195"/>
                  <a:gd name="connsiteY3-8" fmla="*/ 568768 h 568768"/>
                  <a:gd name="connsiteX0-9" fmla="*/ 6884 w 608991"/>
                  <a:gd name="connsiteY0-10" fmla="*/ 569212 h 569212"/>
                  <a:gd name="connsiteX1-11" fmla="*/ 304496 w 608991"/>
                  <a:gd name="connsiteY1-12" fmla="*/ 444 h 569212"/>
                  <a:gd name="connsiteX2-13" fmla="*/ 602107 w 608991"/>
                  <a:gd name="connsiteY2-14" fmla="*/ 569212 h 569212"/>
                  <a:gd name="connsiteX3-15" fmla="*/ 6884 w 608991"/>
                  <a:gd name="connsiteY3-16" fmla="*/ 569212 h 569212"/>
                  <a:gd name="connsiteX0-17" fmla="*/ 7002 w 609227"/>
                  <a:gd name="connsiteY0-18" fmla="*/ 568774 h 568774"/>
                  <a:gd name="connsiteX1-19" fmla="*/ 304614 w 609227"/>
                  <a:gd name="connsiteY1-20" fmla="*/ 6 h 568774"/>
                  <a:gd name="connsiteX2-21" fmla="*/ 602225 w 609227"/>
                  <a:gd name="connsiteY2-22" fmla="*/ 568774 h 568774"/>
                  <a:gd name="connsiteX3-23" fmla="*/ 7002 w 609227"/>
                  <a:gd name="connsiteY3-24" fmla="*/ 568774 h 568774"/>
                  <a:gd name="connsiteX0-25" fmla="*/ 7002 w 609227"/>
                  <a:gd name="connsiteY0-26" fmla="*/ 540176 h 540176"/>
                  <a:gd name="connsiteX1-27" fmla="*/ 304614 w 609227"/>
                  <a:gd name="connsiteY1-28" fmla="*/ 6 h 540176"/>
                  <a:gd name="connsiteX2-29" fmla="*/ 602225 w 609227"/>
                  <a:gd name="connsiteY2-30" fmla="*/ 540176 h 540176"/>
                  <a:gd name="connsiteX3-31" fmla="*/ 7002 w 609227"/>
                  <a:gd name="connsiteY3-32" fmla="*/ 540176 h 540176"/>
                  <a:gd name="connsiteX0-33" fmla="*/ 0 w 602225"/>
                  <a:gd name="connsiteY0-34" fmla="*/ 540176 h 540176"/>
                  <a:gd name="connsiteX1-35" fmla="*/ 297612 w 602225"/>
                  <a:gd name="connsiteY1-36" fmla="*/ 6 h 540176"/>
                  <a:gd name="connsiteX2-37" fmla="*/ 595223 w 602225"/>
                  <a:gd name="connsiteY2-38" fmla="*/ 540176 h 540176"/>
                  <a:gd name="connsiteX3-39" fmla="*/ 0 w 602225"/>
                  <a:gd name="connsiteY3-40" fmla="*/ 540176 h 540176"/>
                  <a:gd name="connsiteX0-41" fmla="*/ 0 w 602225"/>
                  <a:gd name="connsiteY0-42" fmla="*/ 540176 h 540176"/>
                  <a:gd name="connsiteX1-43" fmla="*/ 297612 w 602225"/>
                  <a:gd name="connsiteY1-44" fmla="*/ 6 h 540176"/>
                  <a:gd name="connsiteX2-45" fmla="*/ 595223 w 602225"/>
                  <a:gd name="connsiteY2-46" fmla="*/ 540176 h 540176"/>
                  <a:gd name="connsiteX3-47" fmla="*/ 0 w 602225"/>
                  <a:gd name="connsiteY3-48" fmla="*/ 540176 h 540176"/>
                  <a:gd name="connsiteX0-49" fmla="*/ 0 w 602225"/>
                  <a:gd name="connsiteY0-50" fmla="*/ 540176 h 540176"/>
                  <a:gd name="connsiteX1-51" fmla="*/ 297612 w 602225"/>
                  <a:gd name="connsiteY1-52" fmla="*/ 6 h 540176"/>
                  <a:gd name="connsiteX2-53" fmla="*/ 595223 w 602225"/>
                  <a:gd name="connsiteY2-54" fmla="*/ 540176 h 540176"/>
                  <a:gd name="connsiteX3-55" fmla="*/ 0 w 602225"/>
                  <a:gd name="connsiteY3-56" fmla="*/ 540176 h 540176"/>
                  <a:gd name="connsiteX0-57" fmla="*/ 0 w 595223"/>
                  <a:gd name="connsiteY0-58" fmla="*/ 540176 h 540176"/>
                  <a:gd name="connsiteX1-59" fmla="*/ 297612 w 595223"/>
                  <a:gd name="connsiteY1-60" fmla="*/ 6 h 540176"/>
                  <a:gd name="connsiteX2-61" fmla="*/ 595223 w 595223"/>
                  <a:gd name="connsiteY2-62" fmla="*/ 540176 h 540176"/>
                  <a:gd name="connsiteX3-63" fmla="*/ 0 w 595223"/>
                  <a:gd name="connsiteY3-64" fmla="*/ 540176 h 540176"/>
                  <a:gd name="connsiteX0-65" fmla="*/ 0 w 595223"/>
                  <a:gd name="connsiteY0-66" fmla="*/ 540181 h 540181"/>
                  <a:gd name="connsiteX1-67" fmla="*/ 307141 w 595223"/>
                  <a:gd name="connsiteY1-68" fmla="*/ 5 h 540181"/>
                  <a:gd name="connsiteX2-69" fmla="*/ 595223 w 595223"/>
                  <a:gd name="connsiteY2-70" fmla="*/ 540181 h 540181"/>
                  <a:gd name="connsiteX3-71" fmla="*/ 0 w 595223"/>
                  <a:gd name="connsiteY3-72" fmla="*/ 540181 h 540181"/>
                  <a:gd name="connsiteX0-73" fmla="*/ 0 w 595223"/>
                  <a:gd name="connsiteY0-74" fmla="*/ 540186 h 540186"/>
                  <a:gd name="connsiteX1-75" fmla="*/ 292847 w 595223"/>
                  <a:gd name="connsiteY1-76" fmla="*/ 5 h 540186"/>
                  <a:gd name="connsiteX2-77" fmla="*/ 595223 w 595223"/>
                  <a:gd name="connsiteY2-78" fmla="*/ 540186 h 540186"/>
                  <a:gd name="connsiteX3-79" fmla="*/ 0 w 595223"/>
                  <a:gd name="connsiteY3-80" fmla="*/ 540186 h 540186"/>
                  <a:gd name="connsiteX0-81" fmla="*/ 0 w 595223"/>
                  <a:gd name="connsiteY0-82" fmla="*/ 540186 h 540186"/>
                  <a:gd name="connsiteX1-83" fmla="*/ 292847 w 595223"/>
                  <a:gd name="connsiteY1-84" fmla="*/ 5 h 540186"/>
                  <a:gd name="connsiteX2-85" fmla="*/ 595223 w 595223"/>
                  <a:gd name="connsiteY2-86" fmla="*/ 540186 h 540186"/>
                  <a:gd name="connsiteX3-87" fmla="*/ 0 w 595223"/>
                  <a:gd name="connsiteY3-88" fmla="*/ 540186 h 540186"/>
                  <a:gd name="connsiteX0-89" fmla="*/ 0 w 595223"/>
                  <a:gd name="connsiteY0-90" fmla="*/ 540186 h 540186"/>
                  <a:gd name="connsiteX1-91" fmla="*/ 292847 w 595223"/>
                  <a:gd name="connsiteY1-92" fmla="*/ 5 h 540186"/>
                  <a:gd name="connsiteX2-93" fmla="*/ 595223 w 595223"/>
                  <a:gd name="connsiteY2-94" fmla="*/ 540186 h 540186"/>
                  <a:gd name="connsiteX3-95" fmla="*/ 0 w 595223"/>
                  <a:gd name="connsiteY3-96" fmla="*/ 540186 h 540186"/>
                  <a:gd name="connsiteX0-97" fmla="*/ 0 w 595223"/>
                  <a:gd name="connsiteY0-98" fmla="*/ 540191 h 540191"/>
                  <a:gd name="connsiteX1-99" fmla="*/ 297611 w 595223"/>
                  <a:gd name="connsiteY1-100" fmla="*/ 5 h 540191"/>
                  <a:gd name="connsiteX2-101" fmla="*/ 595223 w 595223"/>
                  <a:gd name="connsiteY2-102" fmla="*/ 540191 h 540191"/>
                  <a:gd name="connsiteX3-103" fmla="*/ 0 w 595223"/>
                  <a:gd name="connsiteY3-104" fmla="*/ 540191 h 540191"/>
                  <a:gd name="connsiteX0-105" fmla="*/ 0 w 595223"/>
                  <a:gd name="connsiteY0-106" fmla="*/ 540196 h 540196"/>
                  <a:gd name="connsiteX1-107" fmla="*/ 297611 w 595223"/>
                  <a:gd name="connsiteY1-108" fmla="*/ 5 h 540196"/>
                  <a:gd name="connsiteX2-109" fmla="*/ 595223 w 595223"/>
                  <a:gd name="connsiteY2-110" fmla="*/ 540196 h 540196"/>
                  <a:gd name="connsiteX3-111" fmla="*/ 0 w 595223"/>
                  <a:gd name="connsiteY3-112" fmla="*/ 540196 h 540196"/>
                  <a:gd name="connsiteX0-113" fmla="*/ 0 w 595223"/>
                  <a:gd name="connsiteY0-114" fmla="*/ 540201 h 540201"/>
                  <a:gd name="connsiteX1-115" fmla="*/ 297611 w 595223"/>
                  <a:gd name="connsiteY1-116" fmla="*/ 5 h 540201"/>
                  <a:gd name="connsiteX2-117" fmla="*/ 595223 w 595223"/>
                  <a:gd name="connsiteY2-118" fmla="*/ 540201 h 540201"/>
                  <a:gd name="connsiteX3-119" fmla="*/ 0 w 595223"/>
                  <a:gd name="connsiteY3-120" fmla="*/ 540201 h 540201"/>
                  <a:gd name="connsiteX0-121" fmla="*/ 0 w 595223"/>
                  <a:gd name="connsiteY0-122" fmla="*/ 540251 h 540251"/>
                  <a:gd name="connsiteX1-123" fmla="*/ 297611 w 595223"/>
                  <a:gd name="connsiteY1-124" fmla="*/ 55 h 540251"/>
                  <a:gd name="connsiteX2-125" fmla="*/ 595223 w 595223"/>
                  <a:gd name="connsiteY2-126" fmla="*/ 540251 h 540251"/>
                  <a:gd name="connsiteX3-127" fmla="*/ 0 w 595223"/>
                  <a:gd name="connsiteY3-128" fmla="*/ 540251 h 540251"/>
                  <a:gd name="connsiteX0-129" fmla="*/ 0 w 595223"/>
                  <a:gd name="connsiteY0-130" fmla="*/ 540253 h 540253"/>
                  <a:gd name="connsiteX1-131" fmla="*/ 297611 w 595223"/>
                  <a:gd name="connsiteY1-132" fmla="*/ 57 h 540253"/>
                  <a:gd name="connsiteX2-133" fmla="*/ 595223 w 595223"/>
                  <a:gd name="connsiteY2-134" fmla="*/ 540253 h 540253"/>
                  <a:gd name="connsiteX3-135" fmla="*/ 0 w 595223"/>
                  <a:gd name="connsiteY3-136" fmla="*/ 540253 h 540253"/>
                  <a:gd name="connsiteX0-137" fmla="*/ 0 w 595223"/>
                  <a:gd name="connsiteY0-138" fmla="*/ 540253 h 540253"/>
                  <a:gd name="connsiteX1-139" fmla="*/ 297611 w 595223"/>
                  <a:gd name="connsiteY1-140" fmla="*/ 57 h 540253"/>
                  <a:gd name="connsiteX2-141" fmla="*/ 595223 w 595223"/>
                  <a:gd name="connsiteY2-142" fmla="*/ 540253 h 540253"/>
                  <a:gd name="connsiteX3-143" fmla="*/ 0 w 595223"/>
                  <a:gd name="connsiteY3-144" fmla="*/ 540253 h 540253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</a:cxnLst>
                <a:rect l="l" t="t" r="r" b="b"/>
                <a:pathLst>
                  <a:path w="595223" h="540253">
                    <a:moveTo>
                      <a:pt x="0" y="540253"/>
                    </a:moveTo>
                    <a:cubicBezTo>
                      <a:pt x="167661" y="395887"/>
                      <a:pt x="151602" y="5664"/>
                      <a:pt x="297611" y="57"/>
                    </a:cubicBezTo>
                    <a:cubicBezTo>
                      <a:pt x="443620" y="-5550"/>
                      <a:pt x="425662" y="401606"/>
                      <a:pt x="595223" y="540253"/>
                    </a:cubicBezTo>
                    <a:lnTo>
                      <a:pt x="0" y="540253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  <p:sp>
            <p:nvSpPr>
              <p:cNvPr id="19" name="文本框 18"/>
              <p:cNvSpPr txBox="1"/>
              <p:nvPr/>
            </p:nvSpPr>
            <p:spPr>
              <a:xfrm>
                <a:off x="8951462" y="3523000"/>
                <a:ext cx="74987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zh-CN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15</a:t>
                </a:r>
                <a:r>
                  <a:rPr lang="en-US" altLang="zh-CN" sz="1400" dirty="0">
                    <a:ln>
                      <a:solidFill>
                        <a:schemeClr val="bg1"/>
                      </a:solidFill>
                    </a:ln>
                    <a:solidFill>
                      <a:schemeClr val="bg1"/>
                    </a:solidFill>
                    <a:latin typeface="造字工房悦圆演示版常规体" pitchFamily="2" charset="-122"/>
                    <a:ea typeface="造字工房悦圆演示版常规体" pitchFamily="2" charset="-122"/>
                  </a:rPr>
                  <a:t>%</a:t>
                </a:r>
                <a:endParaRPr lang="zh-CN" altLang="en-US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endParaRPr>
              </a:p>
            </p:txBody>
          </p:sp>
        </p:grpSp>
        <p:sp>
          <p:nvSpPr>
            <p:cNvPr id="12" name="文本框 11"/>
            <p:cNvSpPr txBox="1"/>
            <p:nvPr/>
          </p:nvSpPr>
          <p:spPr>
            <a:xfrm>
              <a:off x="7755315" y="4920351"/>
              <a:ext cx="97630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rPr>
                <a:t>2015</a:t>
              </a:r>
              <a:endParaRPr lang="zh-CN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</a:endParaRPr>
            </a:p>
          </p:txBody>
        </p:sp>
        <p:sp>
          <p:nvSpPr>
            <p:cNvPr id="13" name="文本框 12"/>
            <p:cNvSpPr txBox="1"/>
            <p:nvPr/>
          </p:nvSpPr>
          <p:spPr>
            <a:xfrm>
              <a:off x="6698245" y="4920351"/>
              <a:ext cx="97630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rPr>
                <a:t>2014</a:t>
              </a:r>
              <a:endParaRPr lang="zh-CN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</a:endParaRPr>
            </a:p>
          </p:txBody>
        </p:sp>
        <p:sp>
          <p:nvSpPr>
            <p:cNvPr id="14" name="文本框 13"/>
            <p:cNvSpPr txBox="1"/>
            <p:nvPr/>
          </p:nvSpPr>
          <p:spPr>
            <a:xfrm>
              <a:off x="5607845" y="4905837"/>
              <a:ext cx="97630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rPr>
                <a:t>2013</a:t>
              </a:r>
              <a:endParaRPr lang="zh-CN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</a:endParaRPr>
            </a:p>
          </p:txBody>
        </p:sp>
        <p:sp>
          <p:nvSpPr>
            <p:cNvPr id="15" name="文本框 14"/>
            <p:cNvSpPr txBox="1"/>
            <p:nvPr/>
          </p:nvSpPr>
          <p:spPr>
            <a:xfrm>
              <a:off x="4550775" y="4889573"/>
              <a:ext cx="97630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rPr>
                <a:t>2012</a:t>
              </a:r>
              <a:endParaRPr lang="zh-CN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</a:endParaRPr>
            </a:p>
          </p:txBody>
        </p:sp>
        <p:sp>
          <p:nvSpPr>
            <p:cNvPr id="16" name="文本框 15"/>
            <p:cNvSpPr txBox="1"/>
            <p:nvPr/>
          </p:nvSpPr>
          <p:spPr>
            <a:xfrm>
              <a:off x="3504491" y="4883291"/>
              <a:ext cx="97630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rPr>
                <a:t>2011</a:t>
              </a:r>
              <a:endParaRPr lang="zh-CN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</a:endParaRPr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2368725" y="4883291"/>
              <a:ext cx="97630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dirty="0">
                  <a:ln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</a:rPr>
                <a:t>2010</a:t>
              </a:r>
              <a:endParaRPr lang="zh-CN" altLang="en-US" dirty="0">
                <a:ln>
                  <a:solidFill>
                    <a:schemeClr val="bg1"/>
                  </a:solidFill>
                </a:ln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</a:endParaRPr>
            </a:p>
          </p:txBody>
        </p:sp>
      </p:grpSp>
      <p:sp>
        <p:nvSpPr>
          <p:cNvPr id="32" name="矩形 3"/>
          <p:cNvSpPr>
            <a:spLocks noChangeArrowheads="1"/>
          </p:cNvSpPr>
          <p:nvPr/>
        </p:nvSpPr>
        <p:spPr bwMode="auto">
          <a:xfrm>
            <a:off x="1168967" y="5821025"/>
            <a:ext cx="985406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1pPr>
            <a:lvl2pPr marL="742950" indent="-28575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2pPr>
            <a:lvl3pPr marL="11430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3pPr>
            <a:lvl4pPr marL="16002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4pPr>
            <a:lvl5pPr marL="20574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9pPr>
          </a:lstStyle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  <a:p>
            <a:pPr algn="dist"/>
            <a:endParaRPr lang="zh-CN" altLang="en-US" sz="1600" dirty="0">
              <a:solidFill>
                <a:schemeClr val="bg1"/>
              </a:solidFill>
              <a:latin typeface="造字工房悦黑体验版纤细体" pitchFamily="2" charset="-122"/>
              <a:ea typeface="造字工房悦黑体验版纤细体" pitchFamily="2" charset="-122"/>
            </a:endParaRPr>
          </a:p>
        </p:txBody>
      </p:sp>
    </p:spTree>
  </p:cSld>
  <p:clrMapOvr>
    <a:masterClrMapping/>
  </p:clrMapOvr>
  <p:transition spd="slow" advTm="2000">
    <p:push dir="u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729" b="99089" l="957" r="89833"/>
                    </a14:imgEffect>
                  </a14:imgLayer>
                </a14:imgProps>
              </a:ext>
            </a:extLst>
          </a:blip>
          <a:srcRect l="27738" t="11913" r="14172" b="2166"/>
          <a:stretch>
            <a:fillRect/>
          </a:stretch>
        </p:blipFill>
        <p:spPr>
          <a:xfrm>
            <a:off x="3789580" y="487061"/>
            <a:ext cx="4612840" cy="4480668"/>
          </a:xfrm>
          <a:prstGeom prst="rect">
            <a:avLst/>
          </a:prstGeom>
        </p:spPr>
      </p:pic>
      <p:sp>
        <p:nvSpPr>
          <p:cNvPr id="23" name="文本框 22"/>
          <p:cNvSpPr txBox="1"/>
          <p:nvPr/>
        </p:nvSpPr>
        <p:spPr>
          <a:xfrm>
            <a:off x="3433497" y="5296381"/>
            <a:ext cx="532500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8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5236266" y="1942565"/>
            <a:ext cx="171946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96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rPr>
              <a:t>叁</a:t>
            </a:r>
          </a:p>
        </p:txBody>
      </p:sp>
    </p:spTree>
  </p:cSld>
  <p:clrMapOvr>
    <a:masterClrMapping/>
  </p:clrMapOvr>
  <p:transition spd="slow" advTm="2000">
    <p:push dir="u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pSp>
        <p:nvGrpSpPr>
          <p:cNvPr id="3" name="组合 2"/>
          <p:cNvGrpSpPr/>
          <p:nvPr/>
        </p:nvGrpSpPr>
        <p:grpSpPr>
          <a:xfrm>
            <a:off x="4746196" y="2512108"/>
            <a:ext cx="2960867" cy="2959777"/>
            <a:chOff x="8495622" y="2027304"/>
            <a:chExt cx="2464251" cy="2463344"/>
          </a:xfrm>
        </p:grpSpPr>
        <p:grpSp>
          <p:nvGrpSpPr>
            <p:cNvPr id="4" name="组合 3"/>
            <p:cNvGrpSpPr/>
            <p:nvPr/>
          </p:nvGrpSpPr>
          <p:grpSpPr>
            <a:xfrm>
              <a:off x="8495622" y="2027304"/>
              <a:ext cx="2464251" cy="2463344"/>
              <a:chOff x="945435" y="1757367"/>
              <a:chExt cx="2464251" cy="2463344"/>
            </a:xfrm>
          </p:grpSpPr>
          <p:sp>
            <p:nvSpPr>
              <p:cNvPr id="6" name="Freeform 7"/>
              <p:cNvSpPr>
                <a:spLocks noEditPoints="1"/>
              </p:cNvSpPr>
              <p:nvPr/>
            </p:nvSpPr>
            <p:spPr bwMode="auto">
              <a:xfrm>
                <a:off x="945435" y="1757367"/>
                <a:ext cx="2464251" cy="2463344"/>
              </a:xfrm>
              <a:custGeom>
                <a:avLst/>
                <a:gdLst>
                  <a:gd name="T0" fmla="*/ 1074 w 2732"/>
                  <a:gd name="T1" fmla="*/ 640 h 2731"/>
                  <a:gd name="T2" fmla="*/ 946 w 2732"/>
                  <a:gd name="T3" fmla="*/ 257 h 2731"/>
                  <a:gd name="T4" fmla="*/ 1324 w 2732"/>
                  <a:gd name="T5" fmla="*/ 218 h 2731"/>
                  <a:gd name="T6" fmla="*/ 1473 w 2732"/>
                  <a:gd name="T7" fmla="*/ 610 h 2731"/>
                  <a:gd name="T8" fmla="*/ 1371 w 2732"/>
                  <a:gd name="T9" fmla="*/ 693 h 2731"/>
                  <a:gd name="T10" fmla="*/ 1246 w 2732"/>
                  <a:gd name="T11" fmla="*/ 503 h 2731"/>
                  <a:gd name="T12" fmla="*/ 1146 w 2732"/>
                  <a:gd name="T13" fmla="*/ 736 h 2731"/>
                  <a:gd name="T14" fmla="*/ 1765 w 2732"/>
                  <a:gd name="T15" fmla="*/ 524 h 2731"/>
                  <a:gd name="T16" fmla="*/ 1952 w 2732"/>
                  <a:gd name="T17" fmla="*/ 733 h 2731"/>
                  <a:gd name="T18" fmla="*/ 2102 w 2732"/>
                  <a:gd name="T19" fmla="*/ 374 h 2731"/>
                  <a:gd name="T20" fmla="*/ 1809 w 2732"/>
                  <a:gd name="T21" fmla="*/ 786 h 2731"/>
                  <a:gd name="T22" fmla="*/ 1648 w 2732"/>
                  <a:gd name="T23" fmla="*/ 640 h 2731"/>
                  <a:gd name="T24" fmla="*/ 2434 w 2732"/>
                  <a:gd name="T25" fmla="*/ 527 h 2731"/>
                  <a:gd name="T26" fmla="*/ 2528 w 2732"/>
                  <a:gd name="T27" fmla="*/ 941 h 2731"/>
                  <a:gd name="T28" fmla="*/ 2235 w 2732"/>
                  <a:gd name="T29" fmla="*/ 484 h 2731"/>
                  <a:gd name="T30" fmla="*/ 1916 w 2732"/>
                  <a:gd name="T31" fmla="*/ 1235 h 2731"/>
                  <a:gd name="T32" fmla="*/ 2083 w 2732"/>
                  <a:gd name="T33" fmla="*/ 582 h 2731"/>
                  <a:gd name="T34" fmla="*/ 2603 w 2732"/>
                  <a:gd name="T35" fmla="*/ 1033 h 2731"/>
                  <a:gd name="T36" fmla="*/ 2557 w 2732"/>
                  <a:gd name="T37" fmla="*/ 1247 h 2731"/>
                  <a:gd name="T38" fmla="*/ 2127 w 2732"/>
                  <a:gd name="T39" fmla="*/ 1376 h 2731"/>
                  <a:gd name="T40" fmla="*/ 1929 w 2732"/>
                  <a:gd name="T41" fmla="*/ 1413 h 2731"/>
                  <a:gd name="T42" fmla="*/ 2208 w 2732"/>
                  <a:gd name="T43" fmla="*/ 1253 h 2731"/>
                  <a:gd name="T44" fmla="*/ 2031 w 2732"/>
                  <a:gd name="T45" fmla="*/ 1142 h 2731"/>
                  <a:gd name="T46" fmla="*/ 2329 w 2732"/>
                  <a:gd name="T47" fmla="*/ 1836 h 2731"/>
                  <a:gd name="T48" fmla="*/ 2030 w 2732"/>
                  <a:gd name="T49" fmla="*/ 1855 h 2731"/>
                  <a:gd name="T50" fmla="*/ 2477 w 2732"/>
                  <a:gd name="T51" fmla="*/ 2021 h 2731"/>
                  <a:gd name="T52" fmla="*/ 1948 w 2732"/>
                  <a:gd name="T53" fmla="*/ 1657 h 2731"/>
                  <a:gd name="T54" fmla="*/ 2136 w 2732"/>
                  <a:gd name="T55" fmla="*/ 1603 h 2731"/>
                  <a:gd name="T56" fmla="*/ 1787 w 2732"/>
                  <a:gd name="T57" fmla="*/ 1927 h 2731"/>
                  <a:gd name="T58" fmla="*/ 1802 w 2732"/>
                  <a:gd name="T59" fmla="*/ 2411 h 2731"/>
                  <a:gd name="T60" fmla="*/ 2085 w 2732"/>
                  <a:gd name="T61" fmla="*/ 2313 h 2731"/>
                  <a:gd name="T62" fmla="*/ 1506 w 2732"/>
                  <a:gd name="T63" fmla="*/ 1872 h 2731"/>
                  <a:gd name="T64" fmla="*/ 1962 w 2732"/>
                  <a:gd name="T65" fmla="*/ 2023 h 2731"/>
                  <a:gd name="T66" fmla="*/ 1671 w 2732"/>
                  <a:gd name="T67" fmla="*/ 2482 h 2731"/>
                  <a:gd name="T68" fmla="*/ 1576 w 2732"/>
                  <a:gd name="T69" fmla="*/ 2524 h 2731"/>
                  <a:gd name="T70" fmla="*/ 1458 w 2732"/>
                  <a:gd name="T71" fmla="*/ 2275 h 2731"/>
                  <a:gd name="T72" fmla="*/ 1411 w 2732"/>
                  <a:gd name="T73" fmla="*/ 1931 h 2731"/>
                  <a:gd name="T74" fmla="*/ 1524 w 2732"/>
                  <a:gd name="T75" fmla="*/ 2380 h 2731"/>
                  <a:gd name="T76" fmla="*/ 1165 w 2732"/>
                  <a:gd name="T77" fmla="*/ 1732 h 2731"/>
                  <a:gd name="T78" fmla="*/ 765 w 2732"/>
                  <a:gd name="T79" fmla="*/ 2250 h 2731"/>
                  <a:gd name="T80" fmla="*/ 1039 w 2732"/>
                  <a:gd name="T81" fmla="*/ 2130 h 2731"/>
                  <a:gd name="T82" fmla="*/ 939 w 2732"/>
                  <a:gd name="T83" fmla="*/ 2284 h 2731"/>
                  <a:gd name="T84" fmla="*/ 1140 w 2732"/>
                  <a:gd name="T85" fmla="*/ 1915 h 2731"/>
                  <a:gd name="T86" fmla="*/ 1139 w 2732"/>
                  <a:gd name="T87" fmla="*/ 2031 h 2731"/>
                  <a:gd name="T88" fmla="*/ 893 w 2732"/>
                  <a:gd name="T89" fmla="*/ 1924 h 2731"/>
                  <a:gd name="T90" fmla="*/ 258 w 2732"/>
                  <a:gd name="T91" fmla="*/ 1777 h 2731"/>
                  <a:gd name="T92" fmla="*/ 448 w 2732"/>
                  <a:gd name="T93" fmla="*/ 1984 h 2731"/>
                  <a:gd name="T94" fmla="*/ 785 w 2732"/>
                  <a:gd name="T95" fmla="*/ 1495 h 2731"/>
                  <a:gd name="T96" fmla="*/ 717 w 2732"/>
                  <a:gd name="T97" fmla="*/ 1924 h 2731"/>
                  <a:gd name="T98" fmla="*/ 220 w 2732"/>
                  <a:gd name="T99" fmla="*/ 1712 h 2731"/>
                  <a:gd name="T100" fmla="*/ 154 w 2732"/>
                  <a:gd name="T101" fmla="*/ 1552 h 2731"/>
                  <a:gd name="T102" fmla="*/ 108 w 2732"/>
                  <a:gd name="T103" fmla="*/ 1506 h 2731"/>
                  <a:gd name="T104" fmla="*/ 834 w 2732"/>
                  <a:gd name="T105" fmla="*/ 1363 h 2731"/>
                  <a:gd name="T106" fmla="*/ 420 w 2732"/>
                  <a:gd name="T107" fmla="*/ 1519 h 2731"/>
                  <a:gd name="T108" fmla="*/ 255 w 2732"/>
                  <a:gd name="T109" fmla="*/ 1029 h 2731"/>
                  <a:gd name="T110" fmla="*/ 457 w 2732"/>
                  <a:gd name="T111" fmla="*/ 766 h 2731"/>
                  <a:gd name="T112" fmla="*/ 683 w 2732"/>
                  <a:gd name="T113" fmla="*/ 1051 h 2731"/>
                  <a:gd name="T114" fmla="*/ 646 w 2732"/>
                  <a:gd name="T115" fmla="*/ 801 h 2731"/>
                  <a:gd name="T116" fmla="*/ 807 w 2732"/>
                  <a:gd name="T117" fmla="*/ 978 h 2731"/>
                  <a:gd name="T118" fmla="*/ 698 w 2732"/>
                  <a:gd name="T119" fmla="*/ 1151 h 2731"/>
                  <a:gd name="T120" fmla="*/ 925 w 2732"/>
                  <a:gd name="T121" fmla="*/ 593 h 2731"/>
                  <a:gd name="T122" fmla="*/ 1055 w 2732"/>
                  <a:gd name="T123" fmla="*/ 846 h 2731"/>
                  <a:gd name="T124" fmla="*/ 681 w 2732"/>
                  <a:gd name="T125" fmla="*/ 575 h 2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2" h="2731">
                    <a:moveTo>
                      <a:pt x="856" y="906"/>
                    </a:moveTo>
                    <a:cubicBezTo>
                      <a:pt x="860" y="907"/>
                      <a:pt x="862" y="910"/>
                      <a:pt x="861" y="913"/>
                    </a:cubicBezTo>
                    <a:cubicBezTo>
                      <a:pt x="860" y="919"/>
                      <a:pt x="852" y="919"/>
                      <a:pt x="850" y="914"/>
                    </a:cubicBezTo>
                    <a:cubicBezTo>
                      <a:pt x="848" y="911"/>
                      <a:pt x="849" y="908"/>
                      <a:pt x="845" y="904"/>
                    </a:cubicBezTo>
                    <a:cubicBezTo>
                      <a:pt x="850" y="907"/>
                      <a:pt x="852" y="905"/>
                      <a:pt x="856" y="906"/>
                    </a:cubicBezTo>
                    <a:close/>
                    <a:moveTo>
                      <a:pt x="1154" y="713"/>
                    </a:moveTo>
                    <a:cubicBezTo>
                      <a:pt x="1157" y="715"/>
                      <a:pt x="1157" y="719"/>
                      <a:pt x="1155" y="722"/>
                    </a:cubicBezTo>
                    <a:cubicBezTo>
                      <a:pt x="1151" y="726"/>
                      <a:pt x="1144" y="722"/>
                      <a:pt x="1144" y="717"/>
                    </a:cubicBezTo>
                    <a:cubicBezTo>
                      <a:pt x="1145" y="713"/>
                      <a:pt x="1147" y="711"/>
                      <a:pt x="1145" y="706"/>
                    </a:cubicBezTo>
                    <a:cubicBezTo>
                      <a:pt x="1149" y="710"/>
                      <a:pt x="1151" y="710"/>
                      <a:pt x="1154" y="713"/>
                    </a:cubicBezTo>
                    <a:close/>
                    <a:moveTo>
                      <a:pt x="1346" y="930"/>
                    </a:moveTo>
                    <a:cubicBezTo>
                      <a:pt x="1330" y="951"/>
                      <a:pt x="1308" y="955"/>
                      <a:pt x="1290" y="950"/>
                    </a:cubicBezTo>
                    <a:cubicBezTo>
                      <a:pt x="1273" y="946"/>
                      <a:pt x="1268" y="933"/>
                      <a:pt x="1258" y="930"/>
                    </a:cubicBezTo>
                    <a:cubicBezTo>
                      <a:pt x="1254" y="929"/>
                      <a:pt x="1250" y="929"/>
                      <a:pt x="1246" y="931"/>
                    </a:cubicBezTo>
                    <a:cubicBezTo>
                      <a:pt x="1248" y="920"/>
                      <a:pt x="1261" y="915"/>
                      <a:pt x="1271" y="919"/>
                    </a:cubicBezTo>
                    <a:cubicBezTo>
                      <a:pt x="1284" y="924"/>
                      <a:pt x="1288" y="934"/>
                      <a:pt x="1303" y="938"/>
                    </a:cubicBezTo>
                    <a:cubicBezTo>
                      <a:pt x="1319" y="942"/>
                      <a:pt x="1334" y="939"/>
                      <a:pt x="1346" y="930"/>
                    </a:cubicBezTo>
                    <a:close/>
                    <a:moveTo>
                      <a:pt x="1396" y="903"/>
                    </a:moveTo>
                    <a:cubicBezTo>
                      <a:pt x="1384" y="925"/>
                      <a:pt x="1360" y="927"/>
                      <a:pt x="1349" y="932"/>
                    </a:cubicBezTo>
                    <a:cubicBezTo>
                      <a:pt x="1334" y="939"/>
                      <a:pt x="1339" y="952"/>
                      <a:pt x="1356" y="948"/>
                    </a:cubicBezTo>
                    <a:cubicBezTo>
                      <a:pt x="1374" y="944"/>
                      <a:pt x="1393" y="924"/>
                      <a:pt x="1396" y="903"/>
                    </a:cubicBezTo>
                    <a:close/>
                    <a:moveTo>
                      <a:pt x="1133" y="325"/>
                    </a:moveTo>
                    <a:cubicBezTo>
                      <a:pt x="1145" y="305"/>
                      <a:pt x="1139" y="279"/>
                      <a:pt x="1126" y="267"/>
                    </a:cubicBezTo>
                    <a:cubicBezTo>
                      <a:pt x="1114" y="256"/>
                      <a:pt x="1101" y="263"/>
                      <a:pt x="1114" y="277"/>
                    </a:cubicBezTo>
                    <a:cubicBezTo>
                      <a:pt x="1125" y="288"/>
                      <a:pt x="1139" y="301"/>
                      <a:pt x="1133" y="325"/>
                    </a:cubicBezTo>
                    <a:close/>
                    <a:moveTo>
                      <a:pt x="857" y="211"/>
                    </a:moveTo>
                    <a:cubicBezTo>
                      <a:pt x="865" y="196"/>
                      <a:pt x="889" y="182"/>
                      <a:pt x="907" y="183"/>
                    </a:cubicBezTo>
                    <a:cubicBezTo>
                      <a:pt x="925" y="183"/>
                      <a:pt x="928" y="199"/>
                      <a:pt x="908" y="202"/>
                    </a:cubicBezTo>
                    <a:cubicBezTo>
                      <a:pt x="892" y="205"/>
                      <a:pt x="872" y="197"/>
                      <a:pt x="857" y="211"/>
                    </a:cubicBezTo>
                    <a:close/>
                    <a:moveTo>
                      <a:pt x="1141" y="274"/>
                    </a:moveTo>
                    <a:cubicBezTo>
                      <a:pt x="1139" y="249"/>
                      <a:pt x="1120" y="240"/>
                      <a:pt x="1102" y="236"/>
                    </a:cubicBezTo>
                    <a:cubicBezTo>
                      <a:pt x="1091" y="233"/>
                      <a:pt x="1077" y="235"/>
                      <a:pt x="1069" y="227"/>
                    </a:cubicBezTo>
                    <a:cubicBezTo>
                      <a:pt x="1065" y="242"/>
                      <a:pt x="1097" y="245"/>
                      <a:pt x="1108" y="248"/>
                    </a:cubicBezTo>
                    <a:cubicBezTo>
                      <a:pt x="1124" y="251"/>
                      <a:pt x="1137" y="260"/>
                      <a:pt x="1141" y="274"/>
                    </a:cubicBezTo>
                    <a:close/>
                    <a:moveTo>
                      <a:pt x="987" y="257"/>
                    </a:moveTo>
                    <a:cubicBezTo>
                      <a:pt x="1006" y="275"/>
                      <a:pt x="1020" y="304"/>
                      <a:pt x="1016" y="321"/>
                    </a:cubicBezTo>
                    <a:cubicBezTo>
                      <a:pt x="1012" y="339"/>
                      <a:pt x="995" y="340"/>
                      <a:pt x="995" y="320"/>
                    </a:cubicBezTo>
                    <a:cubicBezTo>
                      <a:pt x="996" y="304"/>
                      <a:pt x="1001" y="279"/>
                      <a:pt x="987" y="257"/>
                    </a:cubicBezTo>
                    <a:close/>
                    <a:moveTo>
                      <a:pt x="916" y="126"/>
                    </a:moveTo>
                    <a:cubicBezTo>
                      <a:pt x="917" y="122"/>
                      <a:pt x="920" y="119"/>
                      <a:pt x="924" y="119"/>
                    </a:cubicBezTo>
                    <a:cubicBezTo>
                      <a:pt x="931" y="121"/>
                      <a:pt x="931" y="130"/>
                      <a:pt x="926" y="132"/>
                    </a:cubicBezTo>
                    <a:cubicBezTo>
                      <a:pt x="922" y="135"/>
                      <a:pt x="919" y="133"/>
                      <a:pt x="915" y="138"/>
                    </a:cubicBezTo>
                    <a:cubicBezTo>
                      <a:pt x="917" y="132"/>
                      <a:pt x="915" y="130"/>
                      <a:pt x="916" y="126"/>
                    </a:cubicBezTo>
                    <a:close/>
                    <a:moveTo>
                      <a:pt x="914" y="126"/>
                    </a:moveTo>
                    <a:cubicBezTo>
                      <a:pt x="914" y="123"/>
                      <a:pt x="916" y="121"/>
                      <a:pt x="918" y="120"/>
                    </a:cubicBezTo>
                    <a:cubicBezTo>
                      <a:pt x="920" y="118"/>
                      <a:pt x="924" y="117"/>
                      <a:pt x="927" y="119"/>
                    </a:cubicBezTo>
                    <a:cubicBezTo>
                      <a:pt x="931" y="122"/>
                      <a:pt x="932" y="126"/>
                      <a:pt x="931" y="130"/>
                    </a:cubicBezTo>
                    <a:cubicBezTo>
                      <a:pt x="928" y="136"/>
                      <a:pt x="923" y="134"/>
                      <a:pt x="920" y="136"/>
                    </a:cubicBezTo>
                    <a:cubicBezTo>
                      <a:pt x="916" y="138"/>
                      <a:pt x="914" y="144"/>
                      <a:pt x="916" y="149"/>
                    </a:cubicBezTo>
                    <a:cubicBezTo>
                      <a:pt x="917" y="156"/>
                      <a:pt x="922" y="161"/>
                      <a:pt x="929" y="161"/>
                    </a:cubicBezTo>
                    <a:cubicBezTo>
                      <a:pt x="933" y="161"/>
                      <a:pt x="937" y="159"/>
                      <a:pt x="938" y="154"/>
                    </a:cubicBezTo>
                    <a:cubicBezTo>
                      <a:pt x="934" y="157"/>
                      <a:pt x="928" y="155"/>
                      <a:pt x="929" y="149"/>
                    </a:cubicBezTo>
                    <a:cubicBezTo>
                      <a:pt x="929" y="146"/>
                      <a:pt x="933" y="141"/>
                      <a:pt x="937" y="135"/>
                    </a:cubicBezTo>
                    <a:cubicBezTo>
                      <a:pt x="940" y="130"/>
                      <a:pt x="943" y="124"/>
                      <a:pt x="942" y="118"/>
                    </a:cubicBezTo>
                    <a:cubicBezTo>
                      <a:pt x="942" y="107"/>
                      <a:pt x="930" y="99"/>
                      <a:pt x="919" y="102"/>
                    </a:cubicBezTo>
                    <a:cubicBezTo>
                      <a:pt x="913" y="104"/>
                      <a:pt x="910" y="108"/>
                      <a:pt x="907" y="113"/>
                    </a:cubicBezTo>
                    <a:cubicBezTo>
                      <a:pt x="904" y="118"/>
                      <a:pt x="899" y="133"/>
                      <a:pt x="892" y="137"/>
                    </a:cubicBezTo>
                    <a:cubicBezTo>
                      <a:pt x="887" y="139"/>
                      <a:pt x="883" y="136"/>
                      <a:pt x="882" y="132"/>
                    </a:cubicBezTo>
                    <a:cubicBezTo>
                      <a:pt x="879" y="135"/>
                      <a:pt x="879" y="141"/>
                      <a:pt x="883" y="145"/>
                    </a:cubicBezTo>
                    <a:cubicBezTo>
                      <a:pt x="890" y="151"/>
                      <a:pt x="903" y="151"/>
                      <a:pt x="911" y="141"/>
                    </a:cubicBezTo>
                    <a:cubicBezTo>
                      <a:pt x="913" y="137"/>
                      <a:pt x="914" y="132"/>
                      <a:pt x="914" y="126"/>
                    </a:cubicBezTo>
                    <a:close/>
                    <a:moveTo>
                      <a:pt x="912" y="145"/>
                    </a:moveTo>
                    <a:cubicBezTo>
                      <a:pt x="911" y="158"/>
                      <a:pt x="898" y="173"/>
                      <a:pt x="885" y="176"/>
                    </a:cubicBezTo>
                    <a:cubicBezTo>
                      <a:pt x="872" y="180"/>
                      <a:pt x="865" y="170"/>
                      <a:pt x="879" y="163"/>
                    </a:cubicBezTo>
                    <a:cubicBezTo>
                      <a:pt x="889" y="157"/>
                      <a:pt x="907" y="155"/>
                      <a:pt x="912" y="145"/>
                    </a:cubicBezTo>
                    <a:close/>
                    <a:moveTo>
                      <a:pt x="947" y="91"/>
                    </a:moveTo>
                    <a:cubicBezTo>
                      <a:pt x="948" y="91"/>
                      <a:pt x="949" y="93"/>
                      <a:pt x="950" y="94"/>
                    </a:cubicBezTo>
                    <a:cubicBezTo>
                      <a:pt x="955" y="85"/>
                      <a:pt x="968" y="72"/>
                      <a:pt x="984" y="64"/>
                    </a:cubicBezTo>
                    <a:cubicBezTo>
                      <a:pt x="980" y="67"/>
                      <a:pt x="977" y="71"/>
                      <a:pt x="975" y="75"/>
                    </a:cubicBezTo>
                    <a:cubicBezTo>
                      <a:pt x="959" y="104"/>
                      <a:pt x="976" y="120"/>
                      <a:pt x="976" y="147"/>
                    </a:cubicBezTo>
                    <a:cubicBezTo>
                      <a:pt x="975" y="156"/>
                      <a:pt x="969" y="166"/>
                      <a:pt x="957" y="164"/>
                    </a:cubicBezTo>
                    <a:cubicBezTo>
                      <a:pt x="951" y="163"/>
                      <a:pt x="947" y="158"/>
                      <a:pt x="946" y="153"/>
                    </a:cubicBezTo>
                    <a:cubicBezTo>
                      <a:pt x="945" y="149"/>
                      <a:pt x="945" y="146"/>
                      <a:pt x="948" y="143"/>
                    </a:cubicBezTo>
                    <a:cubicBezTo>
                      <a:pt x="949" y="141"/>
                      <a:pt x="950" y="140"/>
                      <a:pt x="951" y="139"/>
                    </a:cubicBezTo>
                    <a:cubicBezTo>
                      <a:pt x="951" y="140"/>
                      <a:pt x="951" y="139"/>
                      <a:pt x="950" y="141"/>
                    </a:cubicBezTo>
                    <a:cubicBezTo>
                      <a:pt x="948" y="143"/>
                      <a:pt x="948" y="150"/>
                      <a:pt x="952" y="152"/>
                    </a:cubicBezTo>
                    <a:cubicBezTo>
                      <a:pt x="955" y="154"/>
                      <a:pt x="960" y="153"/>
                      <a:pt x="963" y="150"/>
                    </a:cubicBezTo>
                    <a:cubicBezTo>
                      <a:pt x="965" y="147"/>
                      <a:pt x="964" y="142"/>
                      <a:pt x="961" y="140"/>
                    </a:cubicBezTo>
                    <a:cubicBezTo>
                      <a:pt x="957" y="135"/>
                      <a:pt x="950" y="137"/>
                      <a:pt x="946" y="142"/>
                    </a:cubicBezTo>
                    <a:cubicBezTo>
                      <a:pt x="944" y="145"/>
                      <a:pt x="943" y="149"/>
                      <a:pt x="944" y="153"/>
                    </a:cubicBezTo>
                    <a:cubicBezTo>
                      <a:pt x="945" y="160"/>
                      <a:pt x="950" y="165"/>
                      <a:pt x="956" y="167"/>
                    </a:cubicBezTo>
                    <a:cubicBezTo>
                      <a:pt x="971" y="170"/>
                      <a:pt x="978" y="159"/>
                      <a:pt x="979" y="147"/>
                    </a:cubicBezTo>
                    <a:cubicBezTo>
                      <a:pt x="979" y="120"/>
                      <a:pt x="961" y="103"/>
                      <a:pt x="980" y="75"/>
                    </a:cubicBezTo>
                    <a:cubicBezTo>
                      <a:pt x="988" y="63"/>
                      <a:pt x="1000" y="55"/>
                      <a:pt x="1016" y="55"/>
                    </a:cubicBezTo>
                    <a:cubicBezTo>
                      <a:pt x="1037" y="56"/>
                      <a:pt x="1056" y="71"/>
                      <a:pt x="1057" y="92"/>
                    </a:cubicBezTo>
                    <a:cubicBezTo>
                      <a:pt x="1055" y="69"/>
                      <a:pt x="1024" y="57"/>
                      <a:pt x="1002" y="66"/>
                    </a:cubicBezTo>
                    <a:cubicBezTo>
                      <a:pt x="991" y="70"/>
                      <a:pt x="978" y="82"/>
                      <a:pt x="976" y="97"/>
                    </a:cubicBezTo>
                    <a:cubicBezTo>
                      <a:pt x="973" y="127"/>
                      <a:pt x="1006" y="131"/>
                      <a:pt x="1009" y="103"/>
                    </a:cubicBezTo>
                    <a:cubicBezTo>
                      <a:pt x="1011" y="88"/>
                      <a:pt x="1021" y="78"/>
                      <a:pt x="1036" y="79"/>
                    </a:cubicBezTo>
                    <a:cubicBezTo>
                      <a:pt x="1046" y="80"/>
                      <a:pt x="1053" y="86"/>
                      <a:pt x="1057" y="92"/>
                    </a:cubicBezTo>
                    <a:cubicBezTo>
                      <a:pt x="1057" y="92"/>
                      <a:pt x="1057" y="92"/>
                      <a:pt x="1057" y="92"/>
                    </a:cubicBezTo>
                    <a:cubicBezTo>
                      <a:pt x="1057" y="92"/>
                      <a:pt x="1057" y="91"/>
                      <a:pt x="1057" y="90"/>
                    </a:cubicBezTo>
                    <a:cubicBezTo>
                      <a:pt x="1057" y="96"/>
                      <a:pt x="1058" y="101"/>
                      <a:pt x="1061" y="108"/>
                    </a:cubicBezTo>
                    <a:cubicBezTo>
                      <a:pt x="1065" y="121"/>
                      <a:pt x="1071" y="130"/>
                      <a:pt x="1082" y="138"/>
                    </a:cubicBezTo>
                    <a:cubicBezTo>
                      <a:pt x="1083" y="139"/>
                      <a:pt x="1083" y="139"/>
                      <a:pt x="1083" y="139"/>
                    </a:cubicBezTo>
                    <a:cubicBezTo>
                      <a:pt x="1070" y="137"/>
                      <a:pt x="1051" y="127"/>
                      <a:pt x="1045" y="117"/>
                    </a:cubicBezTo>
                    <a:cubicBezTo>
                      <a:pt x="1045" y="117"/>
                      <a:pt x="1044" y="117"/>
                      <a:pt x="1043" y="117"/>
                    </a:cubicBezTo>
                    <a:cubicBezTo>
                      <a:pt x="1048" y="127"/>
                      <a:pt x="1063" y="136"/>
                      <a:pt x="1076" y="140"/>
                    </a:cubicBezTo>
                    <a:cubicBezTo>
                      <a:pt x="1074" y="140"/>
                      <a:pt x="1072" y="141"/>
                      <a:pt x="1071" y="141"/>
                    </a:cubicBezTo>
                    <a:cubicBezTo>
                      <a:pt x="1070" y="141"/>
                      <a:pt x="1070" y="141"/>
                      <a:pt x="1070" y="141"/>
                    </a:cubicBezTo>
                    <a:cubicBezTo>
                      <a:pt x="1061" y="142"/>
                      <a:pt x="1053" y="145"/>
                      <a:pt x="1045" y="148"/>
                    </a:cubicBezTo>
                    <a:cubicBezTo>
                      <a:pt x="1036" y="151"/>
                      <a:pt x="1025" y="159"/>
                      <a:pt x="1016" y="157"/>
                    </a:cubicBezTo>
                    <a:cubicBezTo>
                      <a:pt x="1007" y="154"/>
                      <a:pt x="1001" y="148"/>
                      <a:pt x="1000" y="139"/>
                    </a:cubicBezTo>
                    <a:cubicBezTo>
                      <a:pt x="998" y="131"/>
                      <a:pt x="1001" y="122"/>
                      <a:pt x="1008" y="118"/>
                    </a:cubicBezTo>
                    <a:cubicBezTo>
                      <a:pt x="1014" y="114"/>
                      <a:pt x="1022" y="114"/>
                      <a:pt x="1027" y="118"/>
                    </a:cubicBezTo>
                    <a:cubicBezTo>
                      <a:pt x="1032" y="121"/>
                      <a:pt x="1034" y="127"/>
                      <a:pt x="1033" y="132"/>
                    </a:cubicBezTo>
                    <a:cubicBezTo>
                      <a:pt x="1033" y="128"/>
                      <a:pt x="1031" y="124"/>
                      <a:pt x="1027" y="123"/>
                    </a:cubicBezTo>
                    <a:cubicBezTo>
                      <a:pt x="1023" y="121"/>
                      <a:pt x="1017" y="123"/>
                      <a:pt x="1016" y="128"/>
                    </a:cubicBezTo>
                    <a:cubicBezTo>
                      <a:pt x="1014" y="132"/>
                      <a:pt x="1016" y="138"/>
                      <a:pt x="1021" y="139"/>
                    </a:cubicBezTo>
                    <a:cubicBezTo>
                      <a:pt x="1025" y="141"/>
                      <a:pt x="1029" y="140"/>
                      <a:pt x="1032" y="135"/>
                    </a:cubicBezTo>
                    <a:cubicBezTo>
                      <a:pt x="1033" y="133"/>
                      <a:pt x="1034" y="131"/>
                      <a:pt x="1034" y="128"/>
                    </a:cubicBezTo>
                    <a:cubicBezTo>
                      <a:pt x="1034" y="124"/>
                      <a:pt x="1031" y="120"/>
                      <a:pt x="1028" y="117"/>
                    </a:cubicBezTo>
                    <a:cubicBezTo>
                      <a:pt x="1022" y="113"/>
                      <a:pt x="1014" y="113"/>
                      <a:pt x="1008" y="117"/>
                    </a:cubicBezTo>
                    <a:cubicBezTo>
                      <a:pt x="1000" y="122"/>
                      <a:pt x="997" y="131"/>
                      <a:pt x="998" y="140"/>
                    </a:cubicBezTo>
                    <a:cubicBezTo>
                      <a:pt x="1000" y="149"/>
                      <a:pt x="1006" y="156"/>
                      <a:pt x="1015" y="159"/>
                    </a:cubicBezTo>
                    <a:cubicBezTo>
                      <a:pt x="1018" y="159"/>
                      <a:pt x="1020" y="160"/>
                      <a:pt x="1023" y="159"/>
                    </a:cubicBezTo>
                    <a:cubicBezTo>
                      <a:pt x="1022" y="160"/>
                      <a:pt x="1021" y="161"/>
                      <a:pt x="1020" y="162"/>
                    </a:cubicBezTo>
                    <a:cubicBezTo>
                      <a:pt x="1002" y="174"/>
                      <a:pt x="991" y="193"/>
                      <a:pt x="969" y="197"/>
                    </a:cubicBezTo>
                    <a:cubicBezTo>
                      <a:pt x="969" y="197"/>
                      <a:pt x="969" y="198"/>
                      <a:pt x="969" y="199"/>
                    </a:cubicBezTo>
                    <a:cubicBezTo>
                      <a:pt x="972" y="199"/>
                      <a:pt x="976" y="198"/>
                      <a:pt x="979" y="197"/>
                    </a:cubicBezTo>
                    <a:cubicBezTo>
                      <a:pt x="984" y="196"/>
                      <a:pt x="988" y="194"/>
                      <a:pt x="991" y="191"/>
                    </a:cubicBezTo>
                    <a:cubicBezTo>
                      <a:pt x="989" y="195"/>
                      <a:pt x="988" y="200"/>
                      <a:pt x="986" y="204"/>
                    </a:cubicBezTo>
                    <a:cubicBezTo>
                      <a:pt x="984" y="214"/>
                      <a:pt x="983" y="222"/>
                      <a:pt x="984" y="232"/>
                    </a:cubicBezTo>
                    <a:cubicBezTo>
                      <a:pt x="984" y="235"/>
                      <a:pt x="985" y="238"/>
                      <a:pt x="986" y="242"/>
                    </a:cubicBezTo>
                    <a:cubicBezTo>
                      <a:pt x="988" y="250"/>
                      <a:pt x="991" y="255"/>
                      <a:pt x="996" y="262"/>
                    </a:cubicBezTo>
                    <a:cubicBezTo>
                      <a:pt x="1002" y="268"/>
                      <a:pt x="1007" y="272"/>
                      <a:pt x="1015" y="275"/>
                    </a:cubicBezTo>
                    <a:cubicBezTo>
                      <a:pt x="1022" y="278"/>
                      <a:pt x="1030" y="278"/>
                      <a:pt x="1037" y="276"/>
                    </a:cubicBezTo>
                    <a:cubicBezTo>
                      <a:pt x="1050" y="273"/>
                      <a:pt x="1058" y="262"/>
                      <a:pt x="1060" y="249"/>
                    </a:cubicBezTo>
                    <a:cubicBezTo>
                      <a:pt x="1062" y="236"/>
                      <a:pt x="1058" y="223"/>
                      <a:pt x="1050" y="211"/>
                    </a:cubicBezTo>
                    <a:cubicBezTo>
                      <a:pt x="1052" y="240"/>
                      <a:pt x="1029" y="242"/>
                      <a:pt x="1021" y="250"/>
                    </a:cubicBezTo>
                    <a:cubicBezTo>
                      <a:pt x="1010" y="262"/>
                      <a:pt x="1017" y="274"/>
                      <a:pt x="1028" y="276"/>
                    </a:cubicBezTo>
                    <a:cubicBezTo>
                      <a:pt x="1028" y="276"/>
                      <a:pt x="1028" y="276"/>
                      <a:pt x="1028" y="276"/>
                    </a:cubicBezTo>
                    <a:cubicBezTo>
                      <a:pt x="1023" y="276"/>
                      <a:pt x="1020" y="276"/>
                      <a:pt x="1016" y="274"/>
                    </a:cubicBezTo>
                    <a:cubicBezTo>
                      <a:pt x="1008" y="271"/>
                      <a:pt x="1003" y="267"/>
                      <a:pt x="998" y="260"/>
                    </a:cubicBezTo>
                    <a:cubicBezTo>
                      <a:pt x="993" y="254"/>
                      <a:pt x="990" y="249"/>
                      <a:pt x="988" y="241"/>
                    </a:cubicBezTo>
                    <a:cubicBezTo>
                      <a:pt x="985" y="229"/>
                      <a:pt x="986" y="219"/>
                      <a:pt x="989" y="208"/>
                    </a:cubicBezTo>
                    <a:cubicBezTo>
                      <a:pt x="988" y="211"/>
                      <a:pt x="988" y="215"/>
                      <a:pt x="988" y="218"/>
                    </a:cubicBezTo>
                    <a:cubicBezTo>
                      <a:pt x="989" y="229"/>
                      <a:pt x="997" y="240"/>
                      <a:pt x="1009" y="240"/>
                    </a:cubicBezTo>
                    <a:cubicBezTo>
                      <a:pt x="1014" y="240"/>
                      <a:pt x="1019" y="236"/>
                      <a:pt x="1020" y="231"/>
                    </a:cubicBezTo>
                    <a:cubicBezTo>
                      <a:pt x="1022" y="227"/>
                      <a:pt x="1022" y="224"/>
                      <a:pt x="1019" y="220"/>
                    </a:cubicBezTo>
                    <a:cubicBezTo>
                      <a:pt x="1017" y="217"/>
                      <a:pt x="1013" y="215"/>
                      <a:pt x="1010" y="214"/>
                    </a:cubicBezTo>
                    <a:cubicBezTo>
                      <a:pt x="1004" y="214"/>
                      <a:pt x="999" y="217"/>
                      <a:pt x="999" y="223"/>
                    </a:cubicBezTo>
                    <a:cubicBezTo>
                      <a:pt x="998" y="226"/>
                      <a:pt x="1000" y="229"/>
                      <a:pt x="1003" y="230"/>
                    </a:cubicBezTo>
                    <a:cubicBezTo>
                      <a:pt x="1005" y="231"/>
                      <a:pt x="1007" y="230"/>
                      <a:pt x="1008" y="228"/>
                    </a:cubicBezTo>
                    <a:cubicBezTo>
                      <a:pt x="1007" y="229"/>
                      <a:pt x="1005" y="229"/>
                      <a:pt x="1004" y="228"/>
                    </a:cubicBezTo>
                    <a:cubicBezTo>
                      <a:pt x="1001" y="226"/>
                      <a:pt x="1002" y="223"/>
                      <a:pt x="1004" y="221"/>
                    </a:cubicBezTo>
                    <a:cubicBezTo>
                      <a:pt x="1006" y="220"/>
                      <a:pt x="1008" y="220"/>
                      <a:pt x="1010" y="221"/>
                    </a:cubicBezTo>
                    <a:cubicBezTo>
                      <a:pt x="1013" y="223"/>
                      <a:pt x="1014" y="225"/>
                      <a:pt x="1013" y="228"/>
                    </a:cubicBezTo>
                    <a:cubicBezTo>
                      <a:pt x="1013" y="231"/>
                      <a:pt x="1010" y="234"/>
                      <a:pt x="1007" y="234"/>
                    </a:cubicBezTo>
                    <a:cubicBezTo>
                      <a:pt x="997" y="234"/>
                      <a:pt x="990" y="223"/>
                      <a:pt x="990" y="215"/>
                    </a:cubicBezTo>
                    <a:cubicBezTo>
                      <a:pt x="988" y="186"/>
                      <a:pt x="1023" y="159"/>
                      <a:pt x="1050" y="149"/>
                    </a:cubicBezTo>
                    <a:cubicBezTo>
                      <a:pt x="1042" y="155"/>
                      <a:pt x="1036" y="162"/>
                      <a:pt x="1034" y="172"/>
                    </a:cubicBezTo>
                    <a:cubicBezTo>
                      <a:pt x="1032" y="176"/>
                      <a:pt x="1032" y="181"/>
                      <a:pt x="1033" y="187"/>
                    </a:cubicBezTo>
                    <a:cubicBezTo>
                      <a:pt x="1033" y="181"/>
                      <a:pt x="1034" y="176"/>
                      <a:pt x="1035" y="172"/>
                    </a:cubicBezTo>
                    <a:cubicBezTo>
                      <a:pt x="1039" y="161"/>
                      <a:pt x="1047" y="154"/>
                      <a:pt x="1058" y="149"/>
                    </a:cubicBezTo>
                    <a:cubicBezTo>
                      <a:pt x="1065" y="146"/>
                      <a:pt x="1072" y="144"/>
                      <a:pt x="1079" y="144"/>
                    </a:cubicBezTo>
                    <a:cubicBezTo>
                      <a:pt x="1093" y="145"/>
                      <a:pt x="1104" y="150"/>
                      <a:pt x="1117" y="151"/>
                    </a:cubicBezTo>
                    <a:cubicBezTo>
                      <a:pt x="1119" y="151"/>
                      <a:pt x="1119" y="151"/>
                      <a:pt x="1119" y="151"/>
                    </a:cubicBezTo>
                    <a:cubicBezTo>
                      <a:pt x="1126" y="152"/>
                      <a:pt x="1133" y="152"/>
                      <a:pt x="1141" y="151"/>
                    </a:cubicBezTo>
                    <a:cubicBezTo>
                      <a:pt x="1143" y="150"/>
                      <a:pt x="1161" y="147"/>
                      <a:pt x="1161" y="144"/>
                    </a:cubicBezTo>
                    <a:cubicBezTo>
                      <a:pt x="1160" y="144"/>
                      <a:pt x="1148" y="145"/>
                      <a:pt x="1146" y="146"/>
                    </a:cubicBezTo>
                    <a:cubicBezTo>
                      <a:pt x="1137" y="147"/>
                      <a:pt x="1129" y="148"/>
                      <a:pt x="1119" y="147"/>
                    </a:cubicBezTo>
                    <a:cubicBezTo>
                      <a:pt x="1119" y="147"/>
                      <a:pt x="1118" y="147"/>
                      <a:pt x="1118" y="147"/>
                    </a:cubicBezTo>
                    <a:cubicBezTo>
                      <a:pt x="1105" y="145"/>
                      <a:pt x="1095" y="143"/>
                      <a:pt x="1085" y="135"/>
                    </a:cubicBezTo>
                    <a:cubicBezTo>
                      <a:pt x="1073" y="126"/>
                      <a:pt x="1063" y="113"/>
                      <a:pt x="1063" y="97"/>
                    </a:cubicBezTo>
                    <a:cubicBezTo>
                      <a:pt x="1063" y="89"/>
                      <a:pt x="1069" y="77"/>
                      <a:pt x="1079" y="76"/>
                    </a:cubicBezTo>
                    <a:cubicBezTo>
                      <a:pt x="1082" y="76"/>
                      <a:pt x="1085" y="78"/>
                      <a:pt x="1086" y="82"/>
                    </a:cubicBezTo>
                    <a:cubicBezTo>
                      <a:pt x="1087" y="84"/>
                      <a:pt x="1086" y="87"/>
                      <a:pt x="1083" y="89"/>
                    </a:cubicBezTo>
                    <a:cubicBezTo>
                      <a:pt x="1081" y="90"/>
                      <a:pt x="1079" y="90"/>
                      <a:pt x="1078" y="89"/>
                    </a:cubicBezTo>
                    <a:cubicBezTo>
                      <a:pt x="1075" y="88"/>
                      <a:pt x="1074" y="85"/>
                      <a:pt x="1076" y="83"/>
                    </a:cubicBezTo>
                    <a:cubicBezTo>
                      <a:pt x="1077" y="82"/>
                      <a:pt x="1079" y="81"/>
                      <a:pt x="1081" y="82"/>
                    </a:cubicBezTo>
                    <a:cubicBezTo>
                      <a:pt x="1080" y="80"/>
                      <a:pt x="1077" y="79"/>
                      <a:pt x="1075" y="80"/>
                    </a:cubicBezTo>
                    <a:cubicBezTo>
                      <a:pt x="1072" y="82"/>
                      <a:pt x="1071" y="85"/>
                      <a:pt x="1072" y="88"/>
                    </a:cubicBezTo>
                    <a:cubicBezTo>
                      <a:pt x="1073" y="93"/>
                      <a:pt x="1078" y="97"/>
                      <a:pt x="1083" y="96"/>
                    </a:cubicBezTo>
                    <a:cubicBezTo>
                      <a:pt x="1087" y="95"/>
                      <a:pt x="1091" y="93"/>
                      <a:pt x="1093" y="89"/>
                    </a:cubicBezTo>
                    <a:cubicBezTo>
                      <a:pt x="1095" y="86"/>
                      <a:pt x="1095" y="82"/>
                      <a:pt x="1093" y="78"/>
                    </a:cubicBezTo>
                    <a:cubicBezTo>
                      <a:pt x="1091" y="74"/>
                      <a:pt x="1086" y="70"/>
                      <a:pt x="1081" y="70"/>
                    </a:cubicBezTo>
                    <a:cubicBezTo>
                      <a:pt x="1069" y="71"/>
                      <a:pt x="1061" y="82"/>
                      <a:pt x="1061" y="93"/>
                    </a:cubicBezTo>
                    <a:cubicBezTo>
                      <a:pt x="1061" y="97"/>
                      <a:pt x="1062" y="101"/>
                      <a:pt x="1063" y="104"/>
                    </a:cubicBezTo>
                    <a:cubicBezTo>
                      <a:pt x="1059" y="93"/>
                      <a:pt x="1058" y="83"/>
                      <a:pt x="1060" y="71"/>
                    </a:cubicBezTo>
                    <a:cubicBezTo>
                      <a:pt x="1061" y="63"/>
                      <a:pt x="1064" y="57"/>
                      <a:pt x="1068" y="50"/>
                    </a:cubicBezTo>
                    <a:cubicBezTo>
                      <a:pt x="1073" y="44"/>
                      <a:pt x="1078" y="40"/>
                      <a:pt x="1085" y="36"/>
                    </a:cubicBezTo>
                    <a:cubicBezTo>
                      <a:pt x="1089" y="34"/>
                      <a:pt x="1092" y="33"/>
                      <a:pt x="1097" y="32"/>
                    </a:cubicBezTo>
                    <a:cubicBezTo>
                      <a:pt x="1097" y="32"/>
                      <a:pt x="1097" y="32"/>
                      <a:pt x="1097" y="32"/>
                    </a:cubicBezTo>
                    <a:cubicBezTo>
                      <a:pt x="1086" y="36"/>
                      <a:pt x="1080" y="48"/>
                      <a:pt x="1092" y="59"/>
                    </a:cubicBezTo>
                    <a:cubicBezTo>
                      <a:pt x="1101" y="67"/>
                      <a:pt x="1124" y="67"/>
                      <a:pt x="1125" y="96"/>
                    </a:cubicBezTo>
                    <a:cubicBezTo>
                      <a:pt x="1131" y="84"/>
                      <a:pt x="1134" y="70"/>
                      <a:pt x="1132" y="57"/>
                    </a:cubicBezTo>
                    <a:cubicBezTo>
                      <a:pt x="1129" y="45"/>
                      <a:pt x="1119" y="34"/>
                      <a:pt x="1106" y="32"/>
                    </a:cubicBezTo>
                    <a:cubicBezTo>
                      <a:pt x="1099" y="30"/>
                      <a:pt x="1091" y="31"/>
                      <a:pt x="1084" y="34"/>
                    </a:cubicBezTo>
                    <a:cubicBezTo>
                      <a:pt x="1077" y="38"/>
                      <a:pt x="1072" y="42"/>
                      <a:pt x="1066" y="49"/>
                    </a:cubicBezTo>
                    <a:cubicBezTo>
                      <a:pt x="1062" y="56"/>
                      <a:pt x="1059" y="62"/>
                      <a:pt x="1058" y="70"/>
                    </a:cubicBezTo>
                    <a:cubicBezTo>
                      <a:pt x="1057" y="74"/>
                      <a:pt x="1057" y="77"/>
                      <a:pt x="1056" y="80"/>
                    </a:cubicBezTo>
                    <a:cubicBezTo>
                      <a:pt x="1056" y="82"/>
                      <a:pt x="1056" y="84"/>
                      <a:pt x="1056" y="86"/>
                    </a:cubicBezTo>
                    <a:cubicBezTo>
                      <a:pt x="1054" y="65"/>
                      <a:pt x="1034" y="52"/>
                      <a:pt x="1013" y="52"/>
                    </a:cubicBezTo>
                    <a:cubicBezTo>
                      <a:pt x="1013" y="52"/>
                      <a:pt x="1013" y="52"/>
                      <a:pt x="1013" y="52"/>
                    </a:cubicBezTo>
                    <a:cubicBezTo>
                      <a:pt x="1011" y="52"/>
                      <a:pt x="1010" y="52"/>
                      <a:pt x="1008" y="52"/>
                    </a:cubicBezTo>
                    <a:cubicBezTo>
                      <a:pt x="984" y="54"/>
                      <a:pt x="961" y="70"/>
                      <a:pt x="947" y="91"/>
                    </a:cubicBezTo>
                    <a:close/>
                    <a:moveTo>
                      <a:pt x="931" y="100"/>
                    </a:moveTo>
                    <a:cubicBezTo>
                      <a:pt x="937" y="101"/>
                      <a:pt x="942" y="108"/>
                      <a:pt x="943" y="112"/>
                    </a:cubicBezTo>
                    <a:cubicBezTo>
                      <a:pt x="950" y="112"/>
                      <a:pt x="954" y="99"/>
                      <a:pt x="945" y="94"/>
                    </a:cubicBezTo>
                    <a:cubicBezTo>
                      <a:pt x="940" y="90"/>
                      <a:pt x="931" y="94"/>
                      <a:pt x="931" y="100"/>
                    </a:cubicBezTo>
                    <a:close/>
                    <a:moveTo>
                      <a:pt x="935" y="88"/>
                    </a:moveTo>
                    <a:cubicBezTo>
                      <a:pt x="925" y="87"/>
                      <a:pt x="912" y="90"/>
                      <a:pt x="904" y="95"/>
                    </a:cubicBezTo>
                    <a:cubicBezTo>
                      <a:pt x="895" y="100"/>
                      <a:pt x="888" y="108"/>
                      <a:pt x="882" y="117"/>
                    </a:cubicBezTo>
                    <a:cubicBezTo>
                      <a:pt x="872" y="132"/>
                      <a:pt x="866" y="151"/>
                      <a:pt x="849" y="160"/>
                    </a:cubicBezTo>
                    <a:cubicBezTo>
                      <a:pt x="835" y="168"/>
                      <a:pt x="820" y="163"/>
                      <a:pt x="814" y="154"/>
                    </a:cubicBezTo>
                    <a:cubicBezTo>
                      <a:pt x="808" y="146"/>
                      <a:pt x="808" y="134"/>
                      <a:pt x="815" y="127"/>
                    </a:cubicBezTo>
                    <a:cubicBezTo>
                      <a:pt x="819" y="121"/>
                      <a:pt x="830" y="116"/>
                      <a:pt x="836" y="122"/>
                    </a:cubicBezTo>
                    <a:cubicBezTo>
                      <a:pt x="840" y="126"/>
                      <a:pt x="840" y="131"/>
                      <a:pt x="837" y="132"/>
                    </a:cubicBezTo>
                    <a:cubicBezTo>
                      <a:pt x="836" y="128"/>
                      <a:pt x="831" y="128"/>
                      <a:pt x="827" y="131"/>
                    </a:cubicBezTo>
                    <a:cubicBezTo>
                      <a:pt x="825" y="133"/>
                      <a:pt x="824" y="137"/>
                      <a:pt x="824" y="140"/>
                    </a:cubicBezTo>
                    <a:cubicBezTo>
                      <a:pt x="824" y="145"/>
                      <a:pt x="828" y="150"/>
                      <a:pt x="834" y="151"/>
                    </a:cubicBezTo>
                    <a:cubicBezTo>
                      <a:pt x="847" y="152"/>
                      <a:pt x="859" y="134"/>
                      <a:pt x="865" y="123"/>
                    </a:cubicBezTo>
                    <a:cubicBezTo>
                      <a:pt x="873" y="105"/>
                      <a:pt x="886" y="92"/>
                      <a:pt x="905" y="86"/>
                    </a:cubicBezTo>
                    <a:cubicBezTo>
                      <a:pt x="915" y="82"/>
                      <a:pt x="926" y="82"/>
                      <a:pt x="935" y="88"/>
                    </a:cubicBezTo>
                    <a:close/>
                    <a:moveTo>
                      <a:pt x="1137" y="64"/>
                    </a:moveTo>
                    <a:cubicBezTo>
                      <a:pt x="1137" y="49"/>
                      <a:pt x="1150" y="47"/>
                      <a:pt x="1160" y="43"/>
                    </a:cubicBezTo>
                    <a:cubicBezTo>
                      <a:pt x="1169" y="40"/>
                      <a:pt x="1178" y="32"/>
                      <a:pt x="1173" y="21"/>
                    </a:cubicBezTo>
                    <a:cubicBezTo>
                      <a:pt x="1163" y="28"/>
                      <a:pt x="1159" y="21"/>
                      <a:pt x="1147" y="25"/>
                    </a:cubicBezTo>
                    <a:cubicBezTo>
                      <a:pt x="1135" y="28"/>
                      <a:pt x="1127" y="45"/>
                      <a:pt x="1137" y="64"/>
                    </a:cubicBezTo>
                    <a:close/>
                    <a:moveTo>
                      <a:pt x="1225" y="50"/>
                    </a:moveTo>
                    <a:cubicBezTo>
                      <a:pt x="1207" y="24"/>
                      <a:pt x="1240" y="6"/>
                      <a:pt x="1257" y="11"/>
                    </a:cubicBezTo>
                    <a:cubicBezTo>
                      <a:pt x="1242" y="12"/>
                      <a:pt x="1222" y="35"/>
                      <a:pt x="1225" y="50"/>
                    </a:cubicBezTo>
                    <a:close/>
                    <a:moveTo>
                      <a:pt x="1233" y="67"/>
                    </a:moveTo>
                    <a:cubicBezTo>
                      <a:pt x="1214" y="71"/>
                      <a:pt x="1193" y="62"/>
                      <a:pt x="1185" y="48"/>
                    </a:cubicBezTo>
                    <a:cubicBezTo>
                      <a:pt x="1168" y="19"/>
                      <a:pt x="1201" y="1"/>
                      <a:pt x="1209" y="31"/>
                    </a:cubicBezTo>
                    <a:cubicBezTo>
                      <a:pt x="1214" y="47"/>
                      <a:pt x="1217" y="57"/>
                      <a:pt x="1233" y="67"/>
                    </a:cubicBezTo>
                    <a:close/>
                    <a:moveTo>
                      <a:pt x="1383" y="28"/>
                    </a:moveTo>
                    <a:cubicBezTo>
                      <a:pt x="1361" y="0"/>
                      <a:pt x="1330" y="2"/>
                      <a:pt x="1304" y="11"/>
                    </a:cubicBezTo>
                    <a:cubicBezTo>
                      <a:pt x="1290" y="16"/>
                      <a:pt x="1273" y="29"/>
                      <a:pt x="1258" y="24"/>
                    </a:cubicBezTo>
                    <a:cubicBezTo>
                      <a:pt x="1264" y="47"/>
                      <a:pt x="1307" y="26"/>
                      <a:pt x="1321" y="21"/>
                    </a:cubicBezTo>
                    <a:cubicBezTo>
                      <a:pt x="1344" y="13"/>
                      <a:pt x="1366" y="14"/>
                      <a:pt x="1383" y="28"/>
                    </a:cubicBezTo>
                    <a:close/>
                    <a:moveTo>
                      <a:pt x="1282" y="669"/>
                    </a:moveTo>
                    <a:cubicBezTo>
                      <a:pt x="1257" y="676"/>
                      <a:pt x="1251" y="712"/>
                      <a:pt x="1243" y="724"/>
                    </a:cubicBezTo>
                    <a:cubicBezTo>
                      <a:pt x="1231" y="743"/>
                      <a:pt x="1212" y="734"/>
                      <a:pt x="1221" y="713"/>
                    </a:cubicBezTo>
                    <a:cubicBezTo>
                      <a:pt x="1229" y="693"/>
                      <a:pt x="1257" y="670"/>
                      <a:pt x="1282" y="669"/>
                    </a:cubicBezTo>
                    <a:close/>
                    <a:moveTo>
                      <a:pt x="1226" y="810"/>
                    </a:moveTo>
                    <a:cubicBezTo>
                      <a:pt x="1258" y="812"/>
                      <a:pt x="1270" y="840"/>
                      <a:pt x="1283" y="849"/>
                    </a:cubicBezTo>
                    <a:cubicBezTo>
                      <a:pt x="1297" y="859"/>
                      <a:pt x="1308" y="846"/>
                      <a:pt x="1296" y="833"/>
                    </a:cubicBezTo>
                    <a:cubicBezTo>
                      <a:pt x="1280" y="815"/>
                      <a:pt x="1251" y="805"/>
                      <a:pt x="1226" y="810"/>
                    </a:cubicBezTo>
                    <a:close/>
                    <a:moveTo>
                      <a:pt x="1237" y="340"/>
                    </a:moveTo>
                    <a:cubicBezTo>
                      <a:pt x="1223" y="352"/>
                      <a:pt x="1226" y="366"/>
                      <a:pt x="1238" y="382"/>
                    </a:cubicBezTo>
                    <a:cubicBezTo>
                      <a:pt x="1248" y="395"/>
                      <a:pt x="1250" y="409"/>
                      <a:pt x="1240" y="417"/>
                    </a:cubicBezTo>
                    <a:cubicBezTo>
                      <a:pt x="1250" y="418"/>
                      <a:pt x="1260" y="408"/>
                      <a:pt x="1260" y="397"/>
                    </a:cubicBezTo>
                    <a:cubicBezTo>
                      <a:pt x="1259" y="381"/>
                      <a:pt x="1244" y="374"/>
                      <a:pt x="1237" y="360"/>
                    </a:cubicBezTo>
                    <a:cubicBezTo>
                      <a:pt x="1235" y="356"/>
                      <a:pt x="1233" y="348"/>
                      <a:pt x="1237" y="340"/>
                    </a:cubicBezTo>
                    <a:close/>
                    <a:moveTo>
                      <a:pt x="1242" y="768"/>
                    </a:moveTo>
                    <a:cubicBezTo>
                      <a:pt x="1239" y="761"/>
                      <a:pt x="1237" y="754"/>
                      <a:pt x="1239" y="748"/>
                    </a:cubicBezTo>
                    <a:cubicBezTo>
                      <a:pt x="1240" y="742"/>
                      <a:pt x="1246" y="736"/>
                      <a:pt x="1252" y="734"/>
                    </a:cubicBezTo>
                    <a:cubicBezTo>
                      <a:pt x="1260" y="733"/>
                      <a:pt x="1268" y="738"/>
                      <a:pt x="1272" y="744"/>
                    </a:cubicBezTo>
                    <a:cubicBezTo>
                      <a:pt x="1279" y="754"/>
                      <a:pt x="1278" y="766"/>
                      <a:pt x="1273" y="776"/>
                    </a:cubicBezTo>
                    <a:cubicBezTo>
                      <a:pt x="1269" y="785"/>
                      <a:pt x="1256" y="796"/>
                      <a:pt x="1247" y="801"/>
                    </a:cubicBezTo>
                    <a:cubicBezTo>
                      <a:pt x="1239" y="806"/>
                      <a:pt x="1228" y="809"/>
                      <a:pt x="1219" y="810"/>
                    </a:cubicBezTo>
                    <a:cubicBezTo>
                      <a:pt x="1224" y="811"/>
                      <a:pt x="1229" y="813"/>
                      <a:pt x="1235" y="816"/>
                    </a:cubicBezTo>
                    <a:cubicBezTo>
                      <a:pt x="1246" y="822"/>
                      <a:pt x="1253" y="830"/>
                      <a:pt x="1259" y="841"/>
                    </a:cubicBezTo>
                    <a:cubicBezTo>
                      <a:pt x="1261" y="846"/>
                      <a:pt x="1263" y="849"/>
                      <a:pt x="1264" y="853"/>
                    </a:cubicBezTo>
                    <a:cubicBezTo>
                      <a:pt x="1262" y="853"/>
                      <a:pt x="1261" y="853"/>
                      <a:pt x="1260" y="854"/>
                    </a:cubicBezTo>
                    <a:cubicBezTo>
                      <a:pt x="1259" y="850"/>
                      <a:pt x="1258" y="847"/>
                      <a:pt x="1256" y="843"/>
                    </a:cubicBezTo>
                    <a:cubicBezTo>
                      <a:pt x="1250" y="832"/>
                      <a:pt x="1244" y="826"/>
                      <a:pt x="1233" y="820"/>
                    </a:cubicBezTo>
                    <a:cubicBezTo>
                      <a:pt x="1218" y="813"/>
                      <a:pt x="1203" y="812"/>
                      <a:pt x="1188" y="815"/>
                    </a:cubicBezTo>
                    <a:cubicBezTo>
                      <a:pt x="1192" y="815"/>
                      <a:pt x="1196" y="816"/>
                      <a:pt x="1200" y="818"/>
                    </a:cubicBezTo>
                    <a:cubicBezTo>
                      <a:pt x="1200" y="818"/>
                      <a:pt x="1200" y="818"/>
                      <a:pt x="1200" y="818"/>
                    </a:cubicBezTo>
                    <a:cubicBezTo>
                      <a:pt x="1208" y="821"/>
                      <a:pt x="1215" y="826"/>
                      <a:pt x="1219" y="834"/>
                    </a:cubicBezTo>
                    <a:cubicBezTo>
                      <a:pt x="1213" y="827"/>
                      <a:pt x="1208" y="824"/>
                      <a:pt x="1199" y="820"/>
                    </a:cubicBezTo>
                    <a:cubicBezTo>
                      <a:pt x="1199" y="820"/>
                      <a:pt x="1199" y="820"/>
                      <a:pt x="1199" y="820"/>
                    </a:cubicBezTo>
                    <a:cubicBezTo>
                      <a:pt x="1182" y="814"/>
                      <a:pt x="1178" y="816"/>
                      <a:pt x="1161" y="821"/>
                    </a:cubicBezTo>
                    <a:cubicBezTo>
                      <a:pt x="1135" y="829"/>
                      <a:pt x="1109" y="840"/>
                      <a:pt x="1085" y="836"/>
                    </a:cubicBezTo>
                    <a:cubicBezTo>
                      <a:pt x="1101" y="836"/>
                      <a:pt x="1159" y="826"/>
                      <a:pt x="1159" y="804"/>
                    </a:cubicBezTo>
                    <a:cubicBezTo>
                      <a:pt x="1159" y="799"/>
                      <a:pt x="1155" y="794"/>
                      <a:pt x="1150" y="793"/>
                    </a:cubicBezTo>
                    <a:cubicBezTo>
                      <a:pt x="1147" y="793"/>
                      <a:pt x="1144" y="794"/>
                      <a:pt x="1142" y="797"/>
                    </a:cubicBezTo>
                    <a:cubicBezTo>
                      <a:pt x="1141" y="800"/>
                      <a:pt x="1142" y="804"/>
                      <a:pt x="1145" y="805"/>
                    </a:cubicBezTo>
                    <a:cubicBezTo>
                      <a:pt x="1148" y="806"/>
                      <a:pt x="1150" y="805"/>
                      <a:pt x="1152" y="803"/>
                    </a:cubicBezTo>
                    <a:cubicBezTo>
                      <a:pt x="1152" y="808"/>
                      <a:pt x="1143" y="811"/>
                      <a:pt x="1139" y="804"/>
                    </a:cubicBezTo>
                    <a:cubicBezTo>
                      <a:pt x="1137" y="800"/>
                      <a:pt x="1138" y="796"/>
                      <a:pt x="1141" y="793"/>
                    </a:cubicBezTo>
                    <a:cubicBezTo>
                      <a:pt x="1147" y="787"/>
                      <a:pt x="1155" y="789"/>
                      <a:pt x="1159" y="794"/>
                    </a:cubicBezTo>
                    <a:cubicBezTo>
                      <a:pt x="1163" y="799"/>
                      <a:pt x="1163" y="807"/>
                      <a:pt x="1160" y="813"/>
                    </a:cubicBezTo>
                    <a:cubicBezTo>
                      <a:pt x="1170" y="797"/>
                      <a:pt x="1167" y="766"/>
                      <a:pt x="1161" y="754"/>
                    </a:cubicBezTo>
                    <a:cubicBezTo>
                      <a:pt x="1162" y="754"/>
                      <a:pt x="1164" y="754"/>
                      <a:pt x="1165" y="753"/>
                    </a:cubicBezTo>
                    <a:cubicBezTo>
                      <a:pt x="1173" y="774"/>
                      <a:pt x="1172" y="804"/>
                      <a:pt x="1160" y="817"/>
                    </a:cubicBezTo>
                    <a:cubicBezTo>
                      <a:pt x="1185" y="810"/>
                      <a:pt x="1203" y="810"/>
                      <a:pt x="1218" y="803"/>
                    </a:cubicBezTo>
                    <a:cubicBezTo>
                      <a:pt x="1226" y="799"/>
                      <a:pt x="1232" y="794"/>
                      <a:pt x="1235" y="786"/>
                    </a:cubicBezTo>
                    <a:cubicBezTo>
                      <a:pt x="1236" y="786"/>
                      <a:pt x="1239" y="785"/>
                      <a:pt x="1240" y="783"/>
                    </a:cubicBezTo>
                    <a:cubicBezTo>
                      <a:pt x="1239" y="794"/>
                      <a:pt x="1229" y="803"/>
                      <a:pt x="1217" y="807"/>
                    </a:cubicBezTo>
                    <a:cubicBezTo>
                      <a:pt x="1217" y="807"/>
                      <a:pt x="1216" y="808"/>
                      <a:pt x="1215" y="808"/>
                    </a:cubicBezTo>
                    <a:cubicBezTo>
                      <a:pt x="1231" y="809"/>
                      <a:pt x="1249" y="800"/>
                      <a:pt x="1262" y="788"/>
                    </a:cubicBezTo>
                    <a:cubicBezTo>
                      <a:pt x="1267" y="783"/>
                      <a:pt x="1272" y="776"/>
                      <a:pt x="1272" y="769"/>
                    </a:cubicBezTo>
                    <a:cubicBezTo>
                      <a:pt x="1273" y="764"/>
                      <a:pt x="1270" y="758"/>
                      <a:pt x="1265" y="758"/>
                    </a:cubicBezTo>
                    <a:cubicBezTo>
                      <a:pt x="1263" y="758"/>
                      <a:pt x="1262" y="759"/>
                      <a:pt x="1261" y="761"/>
                    </a:cubicBezTo>
                    <a:cubicBezTo>
                      <a:pt x="1261" y="762"/>
                      <a:pt x="1261" y="763"/>
                      <a:pt x="1262" y="764"/>
                    </a:cubicBezTo>
                    <a:cubicBezTo>
                      <a:pt x="1264" y="765"/>
                      <a:pt x="1265" y="765"/>
                      <a:pt x="1265" y="764"/>
                    </a:cubicBezTo>
                    <a:cubicBezTo>
                      <a:pt x="1267" y="764"/>
                      <a:pt x="1267" y="762"/>
                      <a:pt x="1266" y="761"/>
                    </a:cubicBezTo>
                    <a:cubicBezTo>
                      <a:pt x="1265" y="761"/>
                      <a:pt x="1265" y="760"/>
                      <a:pt x="1264" y="761"/>
                    </a:cubicBezTo>
                    <a:cubicBezTo>
                      <a:pt x="1264" y="760"/>
                      <a:pt x="1266" y="760"/>
                      <a:pt x="1267" y="760"/>
                    </a:cubicBezTo>
                    <a:cubicBezTo>
                      <a:pt x="1268" y="761"/>
                      <a:pt x="1269" y="762"/>
                      <a:pt x="1268" y="764"/>
                    </a:cubicBezTo>
                    <a:cubicBezTo>
                      <a:pt x="1268" y="767"/>
                      <a:pt x="1265" y="768"/>
                      <a:pt x="1262" y="768"/>
                    </a:cubicBezTo>
                    <a:cubicBezTo>
                      <a:pt x="1260" y="767"/>
                      <a:pt x="1259" y="766"/>
                      <a:pt x="1258" y="764"/>
                    </a:cubicBezTo>
                    <a:cubicBezTo>
                      <a:pt x="1257" y="762"/>
                      <a:pt x="1257" y="761"/>
                      <a:pt x="1258" y="759"/>
                    </a:cubicBezTo>
                    <a:cubicBezTo>
                      <a:pt x="1259" y="756"/>
                      <a:pt x="1261" y="755"/>
                      <a:pt x="1264" y="755"/>
                    </a:cubicBezTo>
                    <a:cubicBezTo>
                      <a:pt x="1269" y="755"/>
                      <a:pt x="1272" y="760"/>
                      <a:pt x="1273" y="765"/>
                    </a:cubicBezTo>
                    <a:cubicBezTo>
                      <a:pt x="1274" y="767"/>
                      <a:pt x="1274" y="770"/>
                      <a:pt x="1273" y="772"/>
                    </a:cubicBezTo>
                    <a:cubicBezTo>
                      <a:pt x="1278" y="762"/>
                      <a:pt x="1276" y="753"/>
                      <a:pt x="1271" y="745"/>
                    </a:cubicBezTo>
                    <a:cubicBezTo>
                      <a:pt x="1267" y="740"/>
                      <a:pt x="1262" y="736"/>
                      <a:pt x="1256" y="736"/>
                    </a:cubicBezTo>
                    <a:cubicBezTo>
                      <a:pt x="1256" y="736"/>
                      <a:pt x="1256" y="736"/>
                      <a:pt x="1256" y="736"/>
                    </a:cubicBezTo>
                    <a:cubicBezTo>
                      <a:pt x="1262" y="738"/>
                      <a:pt x="1265" y="744"/>
                      <a:pt x="1259" y="749"/>
                    </a:cubicBezTo>
                    <a:cubicBezTo>
                      <a:pt x="1254" y="753"/>
                      <a:pt x="1242" y="753"/>
                      <a:pt x="1242" y="768"/>
                    </a:cubicBezTo>
                    <a:close/>
                    <a:moveTo>
                      <a:pt x="1069" y="615"/>
                    </a:moveTo>
                    <a:cubicBezTo>
                      <a:pt x="1072" y="614"/>
                      <a:pt x="1075" y="614"/>
                      <a:pt x="1078" y="614"/>
                    </a:cubicBezTo>
                    <a:cubicBezTo>
                      <a:pt x="1083" y="613"/>
                      <a:pt x="1088" y="609"/>
                      <a:pt x="1090" y="603"/>
                    </a:cubicBezTo>
                    <a:cubicBezTo>
                      <a:pt x="1093" y="594"/>
                      <a:pt x="1087" y="585"/>
                      <a:pt x="1078" y="581"/>
                    </a:cubicBezTo>
                    <a:cubicBezTo>
                      <a:pt x="1072" y="578"/>
                      <a:pt x="1067" y="577"/>
                      <a:pt x="1062" y="570"/>
                    </a:cubicBezTo>
                    <a:cubicBezTo>
                      <a:pt x="1058" y="565"/>
                      <a:pt x="1057" y="558"/>
                      <a:pt x="1060" y="552"/>
                    </a:cubicBezTo>
                    <a:cubicBezTo>
                      <a:pt x="1062" y="572"/>
                      <a:pt x="1077" y="568"/>
                      <a:pt x="1088" y="576"/>
                    </a:cubicBezTo>
                    <a:cubicBezTo>
                      <a:pt x="1094" y="580"/>
                      <a:pt x="1099" y="588"/>
                      <a:pt x="1099" y="595"/>
                    </a:cubicBezTo>
                    <a:cubicBezTo>
                      <a:pt x="1098" y="603"/>
                      <a:pt x="1092" y="613"/>
                      <a:pt x="1082" y="614"/>
                    </a:cubicBezTo>
                    <a:cubicBezTo>
                      <a:pt x="1082" y="614"/>
                      <a:pt x="1083" y="614"/>
                      <a:pt x="1084" y="615"/>
                    </a:cubicBezTo>
                    <a:cubicBezTo>
                      <a:pt x="1100" y="616"/>
                      <a:pt x="1112" y="624"/>
                      <a:pt x="1120" y="639"/>
                    </a:cubicBezTo>
                    <a:cubicBezTo>
                      <a:pt x="1121" y="642"/>
                      <a:pt x="1122" y="645"/>
                      <a:pt x="1123" y="648"/>
                    </a:cubicBezTo>
                    <a:cubicBezTo>
                      <a:pt x="1122" y="648"/>
                      <a:pt x="1121" y="648"/>
                      <a:pt x="1120" y="648"/>
                    </a:cubicBezTo>
                    <a:cubicBezTo>
                      <a:pt x="1119" y="645"/>
                      <a:pt x="1118" y="643"/>
                      <a:pt x="1117" y="640"/>
                    </a:cubicBezTo>
                    <a:cubicBezTo>
                      <a:pt x="1109" y="626"/>
                      <a:pt x="1099" y="620"/>
                      <a:pt x="1083" y="618"/>
                    </a:cubicBezTo>
                    <a:cubicBezTo>
                      <a:pt x="1081" y="618"/>
                      <a:pt x="1080" y="618"/>
                      <a:pt x="1078" y="618"/>
                    </a:cubicBezTo>
                    <a:cubicBezTo>
                      <a:pt x="1083" y="619"/>
                      <a:pt x="1088" y="622"/>
                      <a:pt x="1092" y="627"/>
                    </a:cubicBezTo>
                    <a:cubicBezTo>
                      <a:pt x="1095" y="630"/>
                      <a:pt x="1096" y="633"/>
                      <a:pt x="1097" y="636"/>
                    </a:cubicBezTo>
                    <a:cubicBezTo>
                      <a:pt x="1098" y="640"/>
                      <a:pt x="1099" y="643"/>
                      <a:pt x="1098" y="646"/>
                    </a:cubicBezTo>
                    <a:cubicBezTo>
                      <a:pt x="1097" y="655"/>
                      <a:pt x="1089" y="662"/>
                      <a:pt x="1080" y="660"/>
                    </a:cubicBezTo>
                    <a:cubicBezTo>
                      <a:pt x="1076" y="659"/>
                      <a:pt x="1073" y="657"/>
                      <a:pt x="1071" y="653"/>
                    </a:cubicBezTo>
                    <a:cubicBezTo>
                      <a:pt x="1070" y="652"/>
                      <a:pt x="1070" y="650"/>
                      <a:pt x="1070" y="648"/>
                    </a:cubicBezTo>
                    <a:cubicBezTo>
                      <a:pt x="1069" y="645"/>
                      <a:pt x="1071" y="642"/>
                      <a:pt x="1073" y="639"/>
                    </a:cubicBezTo>
                    <a:cubicBezTo>
                      <a:pt x="1074" y="638"/>
                      <a:pt x="1075" y="637"/>
                      <a:pt x="1076" y="637"/>
                    </a:cubicBezTo>
                    <a:cubicBezTo>
                      <a:pt x="1077" y="636"/>
                      <a:pt x="1078" y="636"/>
                      <a:pt x="1079" y="636"/>
                    </a:cubicBezTo>
                    <a:cubicBezTo>
                      <a:pt x="1082" y="636"/>
                      <a:pt x="1084" y="637"/>
                      <a:pt x="1086" y="640"/>
                    </a:cubicBezTo>
                    <a:cubicBezTo>
                      <a:pt x="1087" y="642"/>
                      <a:pt x="1087" y="643"/>
                      <a:pt x="1086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6" y="645"/>
                      <a:pt x="1086" y="645"/>
                      <a:pt x="1086" y="645"/>
                    </a:cubicBezTo>
                    <a:cubicBezTo>
                      <a:pt x="1087" y="643"/>
                      <a:pt x="1086" y="642"/>
                      <a:pt x="1085" y="640"/>
                    </a:cubicBezTo>
                    <a:cubicBezTo>
                      <a:pt x="1084" y="638"/>
                      <a:pt x="1082" y="637"/>
                      <a:pt x="1080" y="637"/>
                    </a:cubicBezTo>
                    <a:cubicBezTo>
                      <a:pt x="1079" y="637"/>
                      <a:pt x="1078" y="637"/>
                      <a:pt x="1077" y="638"/>
                    </a:cubicBezTo>
                    <a:cubicBezTo>
                      <a:pt x="1076" y="638"/>
                      <a:pt x="1075" y="639"/>
                      <a:pt x="1074" y="640"/>
                    </a:cubicBezTo>
                    <a:cubicBezTo>
                      <a:pt x="1072" y="642"/>
                      <a:pt x="1071" y="645"/>
                      <a:pt x="1071" y="648"/>
                    </a:cubicBezTo>
                    <a:cubicBezTo>
                      <a:pt x="1071" y="650"/>
                      <a:pt x="1072" y="651"/>
                      <a:pt x="1073" y="652"/>
                    </a:cubicBezTo>
                    <a:cubicBezTo>
                      <a:pt x="1075" y="655"/>
                      <a:pt x="1077" y="657"/>
                      <a:pt x="1080" y="657"/>
                    </a:cubicBezTo>
                    <a:cubicBezTo>
                      <a:pt x="1088" y="659"/>
                      <a:pt x="1094" y="653"/>
                      <a:pt x="1095" y="646"/>
                    </a:cubicBezTo>
                    <a:cubicBezTo>
                      <a:pt x="1095" y="643"/>
                      <a:pt x="1095" y="640"/>
                      <a:pt x="1094" y="637"/>
                    </a:cubicBezTo>
                    <a:cubicBezTo>
                      <a:pt x="1093" y="634"/>
                      <a:pt x="1092" y="632"/>
                      <a:pt x="1089" y="629"/>
                    </a:cubicBezTo>
                    <a:cubicBezTo>
                      <a:pt x="1087" y="627"/>
                      <a:pt x="1084" y="625"/>
                      <a:pt x="1081" y="623"/>
                    </a:cubicBezTo>
                    <a:cubicBezTo>
                      <a:pt x="1077" y="621"/>
                      <a:pt x="1072" y="620"/>
                      <a:pt x="1066" y="620"/>
                    </a:cubicBezTo>
                    <a:cubicBezTo>
                      <a:pt x="1056" y="619"/>
                      <a:pt x="1045" y="622"/>
                      <a:pt x="1037" y="627"/>
                    </a:cubicBezTo>
                    <a:cubicBezTo>
                      <a:pt x="1014" y="640"/>
                      <a:pt x="1006" y="669"/>
                      <a:pt x="997" y="693"/>
                    </a:cubicBezTo>
                    <a:cubicBezTo>
                      <a:pt x="999" y="689"/>
                      <a:pt x="1001" y="685"/>
                      <a:pt x="1003" y="682"/>
                    </a:cubicBezTo>
                    <a:cubicBezTo>
                      <a:pt x="1011" y="670"/>
                      <a:pt x="1029" y="661"/>
                      <a:pt x="1043" y="668"/>
                    </a:cubicBezTo>
                    <a:cubicBezTo>
                      <a:pt x="1052" y="672"/>
                      <a:pt x="1057" y="681"/>
                      <a:pt x="1068" y="678"/>
                    </a:cubicBezTo>
                    <a:cubicBezTo>
                      <a:pt x="1067" y="686"/>
                      <a:pt x="1056" y="693"/>
                      <a:pt x="1045" y="691"/>
                    </a:cubicBezTo>
                    <a:cubicBezTo>
                      <a:pt x="1033" y="688"/>
                      <a:pt x="1019" y="676"/>
                      <a:pt x="1007" y="686"/>
                    </a:cubicBezTo>
                    <a:cubicBezTo>
                      <a:pt x="1001" y="691"/>
                      <a:pt x="997" y="701"/>
                      <a:pt x="994" y="702"/>
                    </a:cubicBezTo>
                    <a:cubicBezTo>
                      <a:pt x="994" y="702"/>
                      <a:pt x="994" y="701"/>
                      <a:pt x="994" y="701"/>
                    </a:cubicBezTo>
                    <a:cubicBezTo>
                      <a:pt x="994" y="701"/>
                      <a:pt x="994" y="702"/>
                      <a:pt x="993" y="703"/>
                    </a:cubicBezTo>
                    <a:cubicBezTo>
                      <a:pt x="986" y="719"/>
                      <a:pt x="980" y="729"/>
                      <a:pt x="967" y="741"/>
                    </a:cubicBezTo>
                    <a:cubicBezTo>
                      <a:pt x="956" y="750"/>
                      <a:pt x="946" y="756"/>
                      <a:pt x="932" y="758"/>
                    </a:cubicBezTo>
                    <a:cubicBezTo>
                      <a:pt x="921" y="759"/>
                      <a:pt x="911" y="756"/>
                      <a:pt x="903" y="752"/>
                    </a:cubicBezTo>
                    <a:cubicBezTo>
                      <a:pt x="885" y="743"/>
                      <a:pt x="872" y="722"/>
                      <a:pt x="864" y="701"/>
                    </a:cubicBezTo>
                    <a:cubicBezTo>
                      <a:pt x="861" y="693"/>
                      <a:pt x="859" y="685"/>
                      <a:pt x="857" y="677"/>
                    </a:cubicBezTo>
                    <a:cubicBezTo>
                      <a:pt x="855" y="661"/>
                      <a:pt x="856" y="646"/>
                      <a:pt x="850" y="632"/>
                    </a:cubicBezTo>
                    <a:cubicBezTo>
                      <a:pt x="847" y="625"/>
                      <a:pt x="842" y="617"/>
                      <a:pt x="836" y="615"/>
                    </a:cubicBezTo>
                    <a:cubicBezTo>
                      <a:pt x="832" y="613"/>
                      <a:pt x="825" y="614"/>
                      <a:pt x="823" y="618"/>
                    </a:cubicBezTo>
                    <a:cubicBezTo>
                      <a:pt x="822" y="620"/>
                      <a:pt x="823" y="622"/>
                      <a:pt x="824" y="623"/>
                    </a:cubicBezTo>
                    <a:cubicBezTo>
                      <a:pt x="825" y="624"/>
                      <a:pt x="827" y="624"/>
                      <a:pt x="828" y="623"/>
                    </a:cubicBezTo>
                    <a:cubicBezTo>
                      <a:pt x="829" y="622"/>
                      <a:pt x="829" y="621"/>
                      <a:pt x="829" y="620"/>
                    </a:cubicBezTo>
                    <a:cubicBezTo>
                      <a:pt x="829" y="619"/>
                      <a:pt x="828" y="618"/>
                      <a:pt x="827" y="618"/>
                    </a:cubicBezTo>
                    <a:cubicBezTo>
                      <a:pt x="826" y="619"/>
                      <a:pt x="825" y="619"/>
                      <a:pt x="825" y="620"/>
                    </a:cubicBezTo>
                    <a:cubicBezTo>
                      <a:pt x="825" y="619"/>
                      <a:pt x="825" y="618"/>
                      <a:pt x="826" y="617"/>
                    </a:cubicBezTo>
                    <a:cubicBezTo>
                      <a:pt x="827" y="616"/>
                      <a:pt x="829" y="616"/>
                      <a:pt x="830" y="617"/>
                    </a:cubicBezTo>
                    <a:cubicBezTo>
                      <a:pt x="832" y="618"/>
                      <a:pt x="833" y="622"/>
                      <a:pt x="831" y="624"/>
                    </a:cubicBezTo>
                    <a:cubicBezTo>
                      <a:pt x="830" y="626"/>
                      <a:pt x="829" y="627"/>
                      <a:pt x="827" y="627"/>
                    </a:cubicBezTo>
                    <a:cubicBezTo>
                      <a:pt x="825" y="627"/>
                      <a:pt x="823" y="627"/>
                      <a:pt x="821" y="625"/>
                    </a:cubicBezTo>
                    <a:cubicBezTo>
                      <a:pt x="820" y="623"/>
                      <a:pt x="819" y="620"/>
                      <a:pt x="820" y="618"/>
                    </a:cubicBezTo>
                    <a:cubicBezTo>
                      <a:pt x="822" y="613"/>
                      <a:pt x="828" y="612"/>
                      <a:pt x="832" y="613"/>
                    </a:cubicBezTo>
                    <a:cubicBezTo>
                      <a:pt x="835" y="613"/>
                      <a:pt x="837" y="614"/>
                      <a:pt x="839" y="615"/>
                    </a:cubicBezTo>
                    <a:cubicBezTo>
                      <a:pt x="832" y="608"/>
                      <a:pt x="822" y="606"/>
                      <a:pt x="813" y="608"/>
                    </a:cubicBezTo>
                    <a:cubicBezTo>
                      <a:pt x="807" y="610"/>
                      <a:pt x="802" y="613"/>
                      <a:pt x="799" y="619"/>
                    </a:cubicBezTo>
                    <a:cubicBezTo>
                      <a:pt x="799" y="619"/>
                      <a:pt x="799" y="619"/>
                      <a:pt x="799" y="619"/>
                    </a:cubicBezTo>
                    <a:cubicBezTo>
                      <a:pt x="803" y="614"/>
                      <a:pt x="810" y="613"/>
                      <a:pt x="813" y="621"/>
                    </a:cubicBezTo>
                    <a:cubicBezTo>
                      <a:pt x="815" y="627"/>
                      <a:pt x="810" y="638"/>
                      <a:pt x="824" y="643"/>
                    </a:cubicBezTo>
                    <a:cubicBezTo>
                      <a:pt x="817" y="644"/>
                      <a:pt x="810" y="643"/>
                      <a:pt x="805" y="639"/>
                    </a:cubicBezTo>
                    <a:cubicBezTo>
                      <a:pt x="799" y="636"/>
                      <a:pt x="795" y="629"/>
                      <a:pt x="797" y="622"/>
                    </a:cubicBezTo>
                    <a:cubicBezTo>
                      <a:pt x="798" y="614"/>
                      <a:pt x="805" y="609"/>
                      <a:pt x="813" y="607"/>
                    </a:cubicBezTo>
                    <a:cubicBezTo>
                      <a:pt x="824" y="604"/>
                      <a:pt x="835" y="608"/>
                      <a:pt x="843" y="617"/>
                    </a:cubicBezTo>
                    <a:cubicBezTo>
                      <a:pt x="849" y="623"/>
                      <a:pt x="852" y="632"/>
                      <a:pt x="855" y="641"/>
                    </a:cubicBezTo>
                    <a:cubicBezTo>
                      <a:pt x="855" y="639"/>
                      <a:pt x="855" y="638"/>
                      <a:pt x="855" y="636"/>
                    </a:cubicBezTo>
                    <a:cubicBezTo>
                      <a:pt x="856" y="613"/>
                      <a:pt x="860" y="590"/>
                      <a:pt x="868" y="568"/>
                    </a:cubicBezTo>
                    <a:cubicBezTo>
                      <a:pt x="878" y="544"/>
                      <a:pt x="890" y="528"/>
                      <a:pt x="887" y="499"/>
                    </a:cubicBezTo>
                    <a:cubicBezTo>
                      <a:pt x="886" y="494"/>
                      <a:pt x="885" y="488"/>
                      <a:pt x="883" y="482"/>
                    </a:cubicBezTo>
                    <a:cubicBezTo>
                      <a:pt x="879" y="474"/>
                      <a:pt x="876" y="469"/>
                      <a:pt x="870" y="462"/>
                    </a:cubicBezTo>
                    <a:cubicBezTo>
                      <a:pt x="864" y="456"/>
                      <a:pt x="858" y="453"/>
                      <a:pt x="850" y="449"/>
                    </a:cubicBezTo>
                    <a:cubicBezTo>
                      <a:pt x="822" y="437"/>
                      <a:pt x="796" y="447"/>
                      <a:pt x="777" y="470"/>
                    </a:cubicBezTo>
                    <a:cubicBezTo>
                      <a:pt x="769" y="481"/>
                      <a:pt x="767" y="493"/>
                      <a:pt x="771" y="506"/>
                    </a:cubicBezTo>
                    <a:cubicBezTo>
                      <a:pt x="774" y="516"/>
                      <a:pt x="782" y="524"/>
                      <a:pt x="793" y="527"/>
                    </a:cubicBezTo>
                    <a:cubicBezTo>
                      <a:pt x="801" y="529"/>
                      <a:pt x="810" y="527"/>
                      <a:pt x="817" y="522"/>
                    </a:cubicBezTo>
                    <a:cubicBezTo>
                      <a:pt x="820" y="520"/>
                      <a:pt x="823" y="518"/>
                      <a:pt x="825" y="515"/>
                    </a:cubicBezTo>
                    <a:cubicBezTo>
                      <a:pt x="824" y="516"/>
                      <a:pt x="823" y="516"/>
                      <a:pt x="822" y="517"/>
                    </a:cubicBezTo>
                    <a:cubicBezTo>
                      <a:pt x="816" y="521"/>
                      <a:pt x="807" y="519"/>
                      <a:pt x="803" y="513"/>
                    </a:cubicBezTo>
                    <a:cubicBezTo>
                      <a:pt x="798" y="506"/>
                      <a:pt x="800" y="498"/>
                      <a:pt x="807" y="493"/>
                    </a:cubicBezTo>
                    <a:cubicBezTo>
                      <a:pt x="813" y="489"/>
                      <a:pt x="822" y="491"/>
                      <a:pt x="826" y="497"/>
                    </a:cubicBezTo>
                    <a:cubicBezTo>
                      <a:pt x="832" y="507"/>
                      <a:pt x="826" y="518"/>
                      <a:pt x="818" y="524"/>
                    </a:cubicBezTo>
                    <a:cubicBezTo>
                      <a:pt x="810" y="529"/>
                      <a:pt x="801" y="531"/>
                      <a:pt x="792" y="530"/>
                    </a:cubicBezTo>
                    <a:cubicBezTo>
                      <a:pt x="781" y="527"/>
                      <a:pt x="773" y="521"/>
                      <a:pt x="769" y="511"/>
                    </a:cubicBezTo>
                    <a:cubicBezTo>
                      <a:pt x="772" y="520"/>
                      <a:pt x="777" y="529"/>
                      <a:pt x="783" y="535"/>
                    </a:cubicBezTo>
                    <a:cubicBezTo>
                      <a:pt x="782" y="536"/>
                      <a:pt x="780" y="537"/>
                      <a:pt x="781" y="539"/>
                    </a:cubicBezTo>
                    <a:cubicBezTo>
                      <a:pt x="770" y="528"/>
                      <a:pt x="766" y="516"/>
                      <a:pt x="764" y="505"/>
                    </a:cubicBezTo>
                    <a:cubicBezTo>
                      <a:pt x="765" y="525"/>
                      <a:pt x="773" y="542"/>
                      <a:pt x="786" y="554"/>
                    </a:cubicBezTo>
                    <a:cubicBezTo>
                      <a:pt x="794" y="562"/>
                      <a:pt x="805" y="567"/>
                      <a:pt x="818" y="569"/>
                    </a:cubicBezTo>
                    <a:cubicBezTo>
                      <a:pt x="825" y="570"/>
                      <a:pt x="831" y="571"/>
                      <a:pt x="838" y="572"/>
                    </a:cubicBezTo>
                    <a:cubicBezTo>
                      <a:pt x="845" y="573"/>
                      <a:pt x="850" y="576"/>
                      <a:pt x="854" y="581"/>
                    </a:cubicBezTo>
                    <a:cubicBezTo>
                      <a:pt x="857" y="586"/>
                      <a:pt x="858" y="591"/>
                      <a:pt x="856" y="596"/>
                    </a:cubicBezTo>
                    <a:cubicBezTo>
                      <a:pt x="853" y="600"/>
                      <a:pt x="849" y="603"/>
                      <a:pt x="845" y="603"/>
                    </a:cubicBezTo>
                    <a:cubicBezTo>
                      <a:pt x="841" y="603"/>
                      <a:pt x="839" y="602"/>
                      <a:pt x="837" y="599"/>
                    </a:cubicBezTo>
                    <a:cubicBezTo>
                      <a:pt x="834" y="596"/>
                      <a:pt x="834" y="591"/>
                      <a:pt x="838" y="588"/>
                    </a:cubicBezTo>
                    <a:cubicBezTo>
                      <a:pt x="840" y="587"/>
                      <a:pt x="843" y="587"/>
                      <a:pt x="845" y="589"/>
                    </a:cubicBezTo>
                    <a:cubicBezTo>
                      <a:pt x="847" y="591"/>
                      <a:pt x="847" y="595"/>
                      <a:pt x="845" y="597"/>
                    </a:cubicBezTo>
                    <a:cubicBezTo>
                      <a:pt x="842" y="599"/>
                      <a:pt x="839" y="599"/>
                      <a:pt x="837" y="597"/>
                    </a:cubicBezTo>
                    <a:cubicBezTo>
                      <a:pt x="836" y="596"/>
                      <a:pt x="836" y="596"/>
                      <a:pt x="836" y="595"/>
                    </a:cubicBezTo>
                    <a:cubicBezTo>
                      <a:pt x="836" y="596"/>
                      <a:pt x="837" y="598"/>
                      <a:pt x="838" y="599"/>
                    </a:cubicBezTo>
                    <a:cubicBezTo>
                      <a:pt x="839" y="601"/>
                      <a:pt x="842" y="602"/>
                      <a:pt x="845" y="602"/>
                    </a:cubicBezTo>
                    <a:cubicBezTo>
                      <a:pt x="849" y="601"/>
                      <a:pt x="852" y="599"/>
                      <a:pt x="854" y="595"/>
                    </a:cubicBezTo>
                    <a:cubicBezTo>
                      <a:pt x="856" y="591"/>
                      <a:pt x="855" y="586"/>
                      <a:pt x="852" y="582"/>
                    </a:cubicBezTo>
                    <a:cubicBezTo>
                      <a:pt x="848" y="578"/>
                      <a:pt x="844" y="576"/>
                      <a:pt x="838" y="575"/>
                    </a:cubicBezTo>
                    <a:cubicBezTo>
                      <a:pt x="831" y="574"/>
                      <a:pt x="825" y="573"/>
                      <a:pt x="819" y="572"/>
                    </a:cubicBezTo>
                    <a:cubicBezTo>
                      <a:pt x="805" y="570"/>
                      <a:pt x="793" y="564"/>
                      <a:pt x="784" y="556"/>
                    </a:cubicBezTo>
                    <a:cubicBezTo>
                      <a:pt x="775" y="548"/>
                      <a:pt x="769" y="538"/>
                      <a:pt x="765" y="527"/>
                    </a:cubicBezTo>
                    <a:cubicBezTo>
                      <a:pt x="760" y="510"/>
                      <a:pt x="761" y="491"/>
                      <a:pt x="769" y="475"/>
                    </a:cubicBezTo>
                    <a:cubicBezTo>
                      <a:pt x="768" y="475"/>
                      <a:pt x="768" y="476"/>
                      <a:pt x="767" y="477"/>
                    </a:cubicBezTo>
                    <a:cubicBezTo>
                      <a:pt x="762" y="479"/>
                      <a:pt x="758" y="482"/>
                      <a:pt x="754" y="484"/>
                    </a:cubicBezTo>
                    <a:cubicBezTo>
                      <a:pt x="747" y="487"/>
                      <a:pt x="740" y="490"/>
                      <a:pt x="732" y="490"/>
                    </a:cubicBezTo>
                    <a:cubicBezTo>
                      <a:pt x="706" y="491"/>
                      <a:pt x="690" y="465"/>
                      <a:pt x="692" y="442"/>
                    </a:cubicBezTo>
                    <a:cubicBezTo>
                      <a:pt x="694" y="433"/>
                      <a:pt x="698" y="424"/>
                      <a:pt x="704" y="418"/>
                    </a:cubicBezTo>
                    <a:cubicBezTo>
                      <a:pt x="706" y="421"/>
                      <a:pt x="706" y="421"/>
                      <a:pt x="706" y="421"/>
                    </a:cubicBezTo>
                    <a:cubicBezTo>
                      <a:pt x="701" y="427"/>
                      <a:pt x="697" y="434"/>
                      <a:pt x="697" y="443"/>
                    </a:cubicBezTo>
                    <a:cubicBezTo>
                      <a:pt x="695" y="463"/>
                      <a:pt x="708" y="487"/>
                      <a:pt x="732" y="486"/>
                    </a:cubicBezTo>
                    <a:cubicBezTo>
                      <a:pt x="739" y="485"/>
                      <a:pt x="745" y="483"/>
                      <a:pt x="752" y="480"/>
                    </a:cubicBezTo>
                    <a:cubicBezTo>
                      <a:pt x="756" y="478"/>
                      <a:pt x="760" y="475"/>
                      <a:pt x="764" y="473"/>
                    </a:cubicBezTo>
                    <a:cubicBezTo>
                      <a:pt x="781" y="461"/>
                      <a:pt x="790" y="447"/>
                      <a:pt x="812" y="441"/>
                    </a:cubicBezTo>
                    <a:cubicBezTo>
                      <a:pt x="824" y="438"/>
                      <a:pt x="838" y="439"/>
                      <a:pt x="852" y="445"/>
                    </a:cubicBezTo>
                    <a:cubicBezTo>
                      <a:pt x="860" y="449"/>
                      <a:pt x="866" y="453"/>
                      <a:pt x="873" y="459"/>
                    </a:cubicBezTo>
                    <a:cubicBezTo>
                      <a:pt x="879" y="466"/>
                      <a:pt x="883" y="472"/>
                      <a:pt x="886" y="481"/>
                    </a:cubicBezTo>
                    <a:cubicBezTo>
                      <a:pt x="891" y="494"/>
                      <a:pt x="891" y="505"/>
                      <a:pt x="889" y="519"/>
                    </a:cubicBezTo>
                    <a:cubicBezTo>
                      <a:pt x="891" y="511"/>
                      <a:pt x="893" y="505"/>
                      <a:pt x="893" y="504"/>
                    </a:cubicBezTo>
                    <a:cubicBezTo>
                      <a:pt x="900" y="476"/>
                      <a:pt x="905" y="448"/>
                      <a:pt x="905" y="421"/>
                    </a:cubicBezTo>
                    <a:cubicBezTo>
                      <a:pt x="905" y="413"/>
                      <a:pt x="904" y="407"/>
                      <a:pt x="900" y="402"/>
                    </a:cubicBezTo>
                    <a:cubicBezTo>
                      <a:pt x="898" y="399"/>
                      <a:pt x="894" y="397"/>
                      <a:pt x="891" y="396"/>
                    </a:cubicBezTo>
                    <a:cubicBezTo>
                      <a:pt x="885" y="395"/>
                      <a:pt x="879" y="397"/>
                      <a:pt x="877" y="403"/>
                    </a:cubicBezTo>
                    <a:cubicBezTo>
                      <a:pt x="875" y="406"/>
                      <a:pt x="876" y="409"/>
                      <a:pt x="878" y="412"/>
                    </a:cubicBezTo>
                    <a:cubicBezTo>
                      <a:pt x="881" y="414"/>
                      <a:pt x="886" y="414"/>
                      <a:pt x="888" y="411"/>
                    </a:cubicBezTo>
                    <a:cubicBezTo>
                      <a:pt x="890" y="409"/>
                      <a:pt x="889" y="406"/>
                      <a:pt x="888" y="403"/>
                    </a:cubicBezTo>
                    <a:cubicBezTo>
                      <a:pt x="891" y="404"/>
                      <a:pt x="893" y="408"/>
                      <a:pt x="892" y="412"/>
                    </a:cubicBezTo>
                    <a:cubicBezTo>
                      <a:pt x="890" y="421"/>
                      <a:pt x="875" y="422"/>
                      <a:pt x="871" y="412"/>
                    </a:cubicBezTo>
                    <a:cubicBezTo>
                      <a:pt x="868" y="403"/>
                      <a:pt x="871" y="395"/>
                      <a:pt x="879" y="392"/>
                    </a:cubicBezTo>
                    <a:cubicBezTo>
                      <a:pt x="889" y="387"/>
                      <a:pt x="903" y="395"/>
                      <a:pt x="905" y="408"/>
                    </a:cubicBezTo>
                    <a:cubicBezTo>
                      <a:pt x="905" y="385"/>
                      <a:pt x="902" y="363"/>
                      <a:pt x="896" y="342"/>
                    </a:cubicBezTo>
                    <a:cubicBezTo>
                      <a:pt x="896" y="351"/>
                      <a:pt x="894" y="359"/>
                      <a:pt x="892" y="367"/>
                    </a:cubicBezTo>
                    <a:cubicBezTo>
                      <a:pt x="882" y="392"/>
                      <a:pt x="850" y="406"/>
                      <a:pt x="829" y="382"/>
                    </a:cubicBezTo>
                    <a:cubicBezTo>
                      <a:pt x="823" y="376"/>
                      <a:pt x="820" y="368"/>
                      <a:pt x="819" y="359"/>
                    </a:cubicBezTo>
                    <a:cubicBezTo>
                      <a:pt x="816" y="345"/>
                      <a:pt x="821" y="329"/>
                      <a:pt x="815" y="317"/>
                    </a:cubicBezTo>
                    <a:cubicBezTo>
                      <a:pt x="812" y="311"/>
                      <a:pt x="807" y="306"/>
                      <a:pt x="800" y="305"/>
                    </a:cubicBezTo>
                    <a:cubicBezTo>
                      <a:pt x="786" y="303"/>
                      <a:pt x="773" y="317"/>
                      <a:pt x="776" y="331"/>
                    </a:cubicBezTo>
                    <a:cubicBezTo>
                      <a:pt x="777" y="337"/>
                      <a:pt x="783" y="341"/>
                      <a:pt x="788" y="341"/>
                    </a:cubicBezTo>
                    <a:cubicBezTo>
                      <a:pt x="797" y="342"/>
                      <a:pt x="803" y="334"/>
                      <a:pt x="800" y="329"/>
                    </a:cubicBezTo>
                    <a:cubicBezTo>
                      <a:pt x="803" y="331"/>
                      <a:pt x="804" y="337"/>
                      <a:pt x="801" y="341"/>
                    </a:cubicBezTo>
                    <a:cubicBezTo>
                      <a:pt x="795" y="349"/>
                      <a:pt x="784" y="348"/>
                      <a:pt x="777" y="343"/>
                    </a:cubicBezTo>
                    <a:cubicBezTo>
                      <a:pt x="769" y="336"/>
                      <a:pt x="768" y="326"/>
                      <a:pt x="770" y="319"/>
                    </a:cubicBezTo>
                    <a:cubicBezTo>
                      <a:pt x="774" y="305"/>
                      <a:pt x="790" y="295"/>
                      <a:pt x="804" y="301"/>
                    </a:cubicBezTo>
                    <a:cubicBezTo>
                      <a:pt x="812" y="305"/>
                      <a:pt x="816" y="309"/>
                      <a:pt x="819" y="315"/>
                    </a:cubicBezTo>
                    <a:cubicBezTo>
                      <a:pt x="824" y="325"/>
                      <a:pt x="823" y="337"/>
                      <a:pt x="828" y="347"/>
                    </a:cubicBezTo>
                    <a:cubicBezTo>
                      <a:pt x="837" y="362"/>
                      <a:pt x="855" y="370"/>
                      <a:pt x="869" y="361"/>
                    </a:cubicBezTo>
                    <a:cubicBezTo>
                      <a:pt x="885" y="351"/>
                      <a:pt x="889" y="321"/>
                      <a:pt x="881" y="302"/>
                    </a:cubicBezTo>
                    <a:cubicBezTo>
                      <a:pt x="876" y="292"/>
                      <a:pt x="865" y="283"/>
                      <a:pt x="853" y="283"/>
                    </a:cubicBezTo>
                    <a:cubicBezTo>
                      <a:pt x="838" y="282"/>
                      <a:pt x="823" y="298"/>
                      <a:pt x="833" y="313"/>
                    </a:cubicBezTo>
                    <a:cubicBezTo>
                      <a:pt x="836" y="318"/>
                      <a:pt x="841" y="321"/>
                      <a:pt x="846" y="322"/>
                    </a:cubicBezTo>
                    <a:cubicBezTo>
                      <a:pt x="854" y="322"/>
                      <a:pt x="864" y="312"/>
                      <a:pt x="858" y="303"/>
                    </a:cubicBezTo>
                    <a:cubicBezTo>
                      <a:pt x="855" y="297"/>
                      <a:pt x="848" y="297"/>
                      <a:pt x="846" y="303"/>
                    </a:cubicBezTo>
                    <a:cubicBezTo>
                      <a:pt x="845" y="296"/>
                      <a:pt x="854" y="292"/>
                      <a:pt x="860" y="298"/>
                    </a:cubicBezTo>
                    <a:cubicBezTo>
                      <a:pt x="871" y="309"/>
                      <a:pt x="860" y="328"/>
                      <a:pt x="844" y="325"/>
                    </a:cubicBezTo>
                    <a:cubicBezTo>
                      <a:pt x="835" y="323"/>
                      <a:pt x="825" y="314"/>
                      <a:pt x="826" y="302"/>
                    </a:cubicBezTo>
                    <a:cubicBezTo>
                      <a:pt x="827" y="286"/>
                      <a:pt x="847" y="273"/>
                      <a:pt x="864" y="281"/>
                    </a:cubicBezTo>
                    <a:cubicBezTo>
                      <a:pt x="866" y="282"/>
                      <a:pt x="868" y="282"/>
                      <a:pt x="869" y="283"/>
                    </a:cubicBezTo>
                    <a:cubicBezTo>
                      <a:pt x="865" y="279"/>
                      <a:pt x="860" y="275"/>
                      <a:pt x="853" y="271"/>
                    </a:cubicBezTo>
                    <a:cubicBezTo>
                      <a:pt x="853" y="271"/>
                      <a:pt x="853" y="271"/>
                      <a:pt x="853" y="271"/>
                    </a:cubicBezTo>
                    <a:cubicBezTo>
                      <a:pt x="844" y="266"/>
                      <a:pt x="837" y="263"/>
                      <a:pt x="826" y="262"/>
                    </a:cubicBezTo>
                    <a:cubicBezTo>
                      <a:pt x="836" y="260"/>
                      <a:pt x="846" y="263"/>
                      <a:pt x="855" y="268"/>
                    </a:cubicBezTo>
                    <a:cubicBezTo>
                      <a:pt x="855" y="268"/>
                      <a:pt x="855" y="268"/>
                      <a:pt x="855" y="268"/>
                    </a:cubicBezTo>
                    <a:cubicBezTo>
                      <a:pt x="859" y="271"/>
                      <a:pt x="863" y="274"/>
                      <a:pt x="866" y="277"/>
                    </a:cubicBezTo>
                    <a:cubicBezTo>
                      <a:pt x="858" y="265"/>
                      <a:pt x="848" y="253"/>
                      <a:pt x="837" y="242"/>
                    </a:cubicBezTo>
                    <a:cubicBezTo>
                      <a:pt x="816" y="224"/>
                      <a:pt x="797" y="213"/>
                      <a:pt x="770" y="207"/>
                    </a:cubicBezTo>
                    <a:cubicBezTo>
                      <a:pt x="745" y="203"/>
                      <a:pt x="719" y="205"/>
                      <a:pt x="696" y="213"/>
                    </a:cubicBezTo>
                    <a:cubicBezTo>
                      <a:pt x="684" y="218"/>
                      <a:pt x="678" y="221"/>
                      <a:pt x="670" y="231"/>
                    </a:cubicBezTo>
                    <a:cubicBezTo>
                      <a:pt x="654" y="252"/>
                      <a:pt x="650" y="282"/>
                      <a:pt x="660" y="299"/>
                    </a:cubicBezTo>
                    <a:cubicBezTo>
                      <a:pt x="665" y="309"/>
                      <a:pt x="677" y="316"/>
                      <a:pt x="687" y="309"/>
                    </a:cubicBezTo>
                    <a:cubicBezTo>
                      <a:pt x="693" y="304"/>
                      <a:pt x="693" y="298"/>
                      <a:pt x="688" y="291"/>
                    </a:cubicBezTo>
                    <a:cubicBezTo>
                      <a:pt x="700" y="292"/>
                      <a:pt x="703" y="311"/>
                      <a:pt x="692" y="322"/>
                    </a:cubicBezTo>
                    <a:cubicBezTo>
                      <a:pt x="682" y="334"/>
                      <a:pt x="669" y="335"/>
                      <a:pt x="659" y="331"/>
                    </a:cubicBezTo>
                    <a:cubicBezTo>
                      <a:pt x="644" y="325"/>
                      <a:pt x="634" y="307"/>
                      <a:pt x="636" y="287"/>
                    </a:cubicBezTo>
                    <a:cubicBezTo>
                      <a:pt x="637" y="268"/>
                      <a:pt x="647" y="248"/>
                      <a:pt x="661" y="234"/>
                    </a:cubicBezTo>
                    <a:cubicBezTo>
                      <a:pt x="658" y="237"/>
                      <a:pt x="655" y="240"/>
                      <a:pt x="652" y="243"/>
                    </a:cubicBezTo>
                    <a:cubicBezTo>
                      <a:pt x="631" y="266"/>
                      <a:pt x="618" y="294"/>
                      <a:pt x="618" y="324"/>
                    </a:cubicBezTo>
                    <a:cubicBezTo>
                      <a:pt x="618" y="341"/>
                      <a:pt x="625" y="352"/>
                      <a:pt x="639" y="362"/>
                    </a:cubicBezTo>
                    <a:cubicBezTo>
                      <a:pt x="648" y="367"/>
                      <a:pt x="663" y="370"/>
                      <a:pt x="673" y="365"/>
                    </a:cubicBezTo>
                    <a:cubicBezTo>
                      <a:pt x="681" y="360"/>
                      <a:pt x="684" y="349"/>
                      <a:pt x="675" y="344"/>
                    </a:cubicBezTo>
                    <a:cubicBezTo>
                      <a:pt x="680" y="340"/>
                      <a:pt x="688" y="343"/>
                      <a:pt x="690" y="350"/>
                    </a:cubicBezTo>
                    <a:cubicBezTo>
                      <a:pt x="692" y="356"/>
                      <a:pt x="689" y="364"/>
                      <a:pt x="682" y="369"/>
                    </a:cubicBezTo>
                    <a:cubicBezTo>
                      <a:pt x="678" y="373"/>
                      <a:pt x="673" y="374"/>
                      <a:pt x="668" y="375"/>
                    </a:cubicBezTo>
                    <a:cubicBezTo>
                      <a:pt x="657" y="376"/>
                      <a:pt x="646" y="372"/>
                      <a:pt x="637" y="366"/>
                    </a:cubicBezTo>
                    <a:cubicBezTo>
                      <a:pt x="630" y="362"/>
                      <a:pt x="625" y="355"/>
                      <a:pt x="622" y="349"/>
                    </a:cubicBezTo>
                    <a:cubicBezTo>
                      <a:pt x="630" y="370"/>
                      <a:pt x="646" y="387"/>
                      <a:pt x="670" y="392"/>
                    </a:cubicBezTo>
                    <a:cubicBezTo>
                      <a:pt x="682" y="395"/>
                      <a:pt x="694" y="394"/>
                      <a:pt x="705" y="390"/>
                    </a:cubicBezTo>
                    <a:cubicBezTo>
                      <a:pt x="755" y="373"/>
                      <a:pt x="719" y="343"/>
                      <a:pt x="711" y="318"/>
                    </a:cubicBezTo>
                    <a:cubicBezTo>
                      <a:pt x="701" y="287"/>
                      <a:pt x="744" y="280"/>
                      <a:pt x="755" y="312"/>
                    </a:cubicBezTo>
                    <a:cubicBezTo>
                      <a:pt x="765" y="339"/>
                      <a:pt x="748" y="363"/>
                      <a:pt x="727" y="379"/>
                    </a:cubicBezTo>
                    <a:cubicBezTo>
                      <a:pt x="732" y="377"/>
                      <a:pt x="736" y="375"/>
                      <a:pt x="741" y="375"/>
                    </a:cubicBezTo>
                    <a:cubicBezTo>
                      <a:pt x="752" y="373"/>
                      <a:pt x="765" y="379"/>
                      <a:pt x="767" y="391"/>
                    </a:cubicBezTo>
                    <a:cubicBezTo>
                      <a:pt x="768" y="396"/>
                      <a:pt x="765" y="402"/>
                      <a:pt x="761" y="404"/>
                    </a:cubicBezTo>
                    <a:cubicBezTo>
                      <a:pt x="757" y="407"/>
                      <a:pt x="753" y="407"/>
                      <a:pt x="750" y="406"/>
                    </a:cubicBezTo>
                    <a:cubicBezTo>
                      <a:pt x="746" y="404"/>
                      <a:pt x="743" y="401"/>
                      <a:pt x="742" y="397"/>
                    </a:cubicBezTo>
                    <a:cubicBezTo>
                      <a:pt x="740" y="392"/>
                      <a:pt x="743" y="386"/>
                      <a:pt x="748" y="384"/>
                    </a:cubicBezTo>
                    <a:cubicBezTo>
                      <a:pt x="751" y="383"/>
                      <a:pt x="754" y="384"/>
                      <a:pt x="756" y="387"/>
                    </a:cubicBezTo>
                    <a:cubicBezTo>
                      <a:pt x="757" y="389"/>
                      <a:pt x="757" y="391"/>
                      <a:pt x="755" y="393"/>
                    </a:cubicBezTo>
                    <a:cubicBezTo>
                      <a:pt x="756" y="391"/>
                      <a:pt x="755" y="389"/>
                      <a:pt x="754" y="389"/>
                    </a:cubicBezTo>
                    <a:cubicBezTo>
                      <a:pt x="752" y="386"/>
                      <a:pt x="748" y="388"/>
                      <a:pt x="747" y="391"/>
                    </a:cubicBezTo>
                    <a:cubicBezTo>
                      <a:pt x="747" y="392"/>
                      <a:pt x="747" y="394"/>
                      <a:pt x="749" y="396"/>
                    </a:cubicBezTo>
                    <a:cubicBezTo>
                      <a:pt x="751" y="399"/>
                      <a:pt x="754" y="399"/>
                      <a:pt x="756" y="398"/>
                    </a:cubicBezTo>
                    <a:cubicBezTo>
                      <a:pt x="759" y="397"/>
                      <a:pt x="761" y="393"/>
                      <a:pt x="761" y="390"/>
                    </a:cubicBezTo>
                    <a:cubicBezTo>
                      <a:pt x="759" y="380"/>
                      <a:pt x="746" y="376"/>
                      <a:pt x="738" y="377"/>
                    </a:cubicBezTo>
                    <a:cubicBezTo>
                      <a:pt x="735" y="377"/>
                      <a:pt x="733" y="378"/>
                      <a:pt x="731" y="379"/>
                    </a:cubicBezTo>
                    <a:cubicBezTo>
                      <a:pt x="723" y="382"/>
                      <a:pt x="716" y="387"/>
                      <a:pt x="708" y="390"/>
                    </a:cubicBezTo>
                    <a:cubicBezTo>
                      <a:pt x="700" y="393"/>
                      <a:pt x="692" y="395"/>
                      <a:pt x="684" y="395"/>
                    </a:cubicBezTo>
                    <a:cubicBezTo>
                      <a:pt x="687" y="396"/>
                      <a:pt x="690" y="397"/>
                      <a:pt x="693" y="398"/>
                    </a:cubicBezTo>
                    <a:cubicBezTo>
                      <a:pt x="709" y="408"/>
                      <a:pt x="715" y="429"/>
                      <a:pt x="708" y="446"/>
                    </a:cubicBezTo>
                    <a:cubicBezTo>
                      <a:pt x="706" y="451"/>
                      <a:pt x="703" y="456"/>
                      <a:pt x="700" y="459"/>
                    </a:cubicBezTo>
                    <a:cubicBezTo>
                      <a:pt x="698" y="456"/>
                      <a:pt x="698" y="456"/>
                      <a:pt x="698" y="456"/>
                    </a:cubicBezTo>
                    <a:cubicBezTo>
                      <a:pt x="701" y="453"/>
                      <a:pt x="704" y="449"/>
                      <a:pt x="705" y="445"/>
                    </a:cubicBezTo>
                    <a:cubicBezTo>
                      <a:pt x="711" y="429"/>
                      <a:pt x="707" y="409"/>
                      <a:pt x="692" y="400"/>
                    </a:cubicBezTo>
                    <a:cubicBezTo>
                      <a:pt x="682" y="395"/>
                      <a:pt x="677" y="396"/>
                      <a:pt x="667" y="393"/>
                    </a:cubicBezTo>
                    <a:cubicBezTo>
                      <a:pt x="635" y="385"/>
                      <a:pt x="617" y="357"/>
                      <a:pt x="615" y="325"/>
                    </a:cubicBezTo>
                    <a:cubicBezTo>
                      <a:pt x="615" y="315"/>
                      <a:pt x="616" y="306"/>
                      <a:pt x="618" y="298"/>
                    </a:cubicBezTo>
                    <a:cubicBezTo>
                      <a:pt x="611" y="315"/>
                      <a:pt x="606" y="333"/>
                      <a:pt x="608" y="348"/>
                    </a:cubicBezTo>
                    <a:cubicBezTo>
                      <a:pt x="610" y="381"/>
                      <a:pt x="610" y="425"/>
                      <a:pt x="615" y="447"/>
                    </a:cubicBezTo>
                    <a:cubicBezTo>
                      <a:pt x="617" y="457"/>
                      <a:pt x="624" y="467"/>
                      <a:pt x="634" y="471"/>
                    </a:cubicBezTo>
                    <a:cubicBezTo>
                      <a:pt x="628" y="470"/>
                      <a:pt x="623" y="465"/>
                      <a:pt x="619" y="460"/>
                    </a:cubicBezTo>
                    <a:cubicBezTo>
                      <a:pt x="619" y="460"/>
                      <a:pt x="619" y="460"/>
                      <a:pt x="619" y="460"/>
                    </a:cubicBezTo>
                    <a:cubicBezTo>
                      <a:pt x="617" y="458"/>
                      <a:pt x="616" y="455"/>
                      <a:pt x="615" y="452"/>
                    </a:cubicBezTo>
                    <a:cubicBezTo>
                      <a:pt x="616" y="464"/>
                      <a:pt x="619" y="474"/>
                      <a:pt x="627" y="483"/>
                    </a:cubicBezTo>
                    <a:cubicBezTo>
                      <a:pt x="635" y="492"/>
                      <a:pt x="645" y="496"/>
                      <a:pt x="657" y="496"/>
                    </a:cubicBezTo>
                    <a:cubicBezTo>
                      <a:pt x="657" y="497"/>
                      <a:pt x="657" y="498"/>
                      <a:pt x="657" y="499"/>
                    </a:cubicBezTo>
                    <a:cubicBezTo>
                      <a:pt x="648" y="499"/>
                      <a:pt x="640" y="496"/>
                      <a:pt x="632" y="490"/>
                    </a:cubicBezTo>
                    <a:cubicBezTo>
                      <a:pt x="625" y="485"/>
                      <a:pt x="619" y="478"/>
                      <a:pt x="617" y="471"/>
                    </a:cubicBezTo>
                    <a:cubicBezTo>
                      <a:pt x="618" y="476"/>
                      <a:pt x="615" y="481"/>
                      <a:pt x="611" y="483"/>
                    </a:cubicBezTo>
                    <a:cubicBezTo>
                      <a:pt x="608" y="485"/>
                      <a:pt x="604" y="485"/>
                      <a:pt x="601" y="484"/>
                    </a:cubicBezTo>
                    <a:cubicBezTo>
                      <a:pt x="597" y="482"/>
                      <a:pt x="594" y="477"/>
                      <a:pt x="597" y="471"/>
                    </a:cubicBezTo>
                    <a:cubicBezTo>
                      <a:pt x="598" y="468"/>
                      <a:pt x="601" y="467"/>
                      <a:pt x="604" y="468"/>
                    </a:cubicBezTo>
                    <a:cubicBezTo>
                      <a:pt x="610" y="469"/>
                      <a:pt x="610" y="476"/>
                      <a:pt x="606" y="477"/>
                    </a:cubicBezTo>
                    <a:cubicBezTo>
                      <a:pt x="607" y="475"/>
                      <a:pt x="608" y="473"/>
                      <a:pt x="607" y="472"/>
                    </a:cubicBezTo>
                    <a:cubicBezTo>
                      <a:pt x="605" y="470"/>
                      <a:pt x="602" y="469"/>
                      <a:pt x="600" y="471"/>
                    </a:cubicBezTo>
                    <a:cubicBezTo>
                      <a:pt x="598" y="473"/>
                      <a:pt x="598" y="475"/>
                      <a:pt x="599" y="478"/>
                    </a:cubicBezTo>
                    <a:cubicBezTo>
                      <a:pt x="601" y="483"/>
                      <a:pt x="608" y="485"/>
                      <a:pt x="613" y="479"/>
                    </a:cubicBezTo>
                    <a:cubicBezTo>
                      <a:pt x="618" y="474"/>
                      <a:pt x="615" y="464"/>
                      <a:pt x="614" y="458"/>
                    </a:cubicBezTo>
                    <a:cubicBezTo>
                      <a:pt x="612" y="450"/>
                      <a:pt x="611" y="441"/>
                      <a:pt x="610" y="437"/>
                    </a:cubicBezTo>
                    <a:cubicBezTo>
                      <a:pt x="609" y="430"/>
                      <a:pt x="607" y="414"/>
                      <a:pt x="607" y="395"/>
                    </a:cubicBezTo>
                    <a:cubicBezTo>
                      <a:pt x="606" y="399"/>
                      <a:pt x="605" y="402"/>
                      <a:pt x="604" y="406"/>
                    </a:cubicBezTo>
                    <a:cubicBezTo>
                      <a:pt x="603" y="407"/>
                      <a:pt x="598" y="420"/>
                      <a:pt x="595" y="419"/>
                    </a:cubicBezTo>
                    <a:cubicBezTo>
                      <a:pt x="595" y="417"/>
                      <a:pt x="598" y="411"/>
                      <a:pt x="598" y="409"/>
                    </a:cubicBezTo>
                    <a:cubicBezTo>
                      <a:pt x="600" y="404"/>
                      <a:pt x="601" y="399"/>
                      <a:pt x="603" y="393"/>
                    </a:cubicBezTo>
                    <a:cubicBezTo>
                      <a:pt x="603" y="391"/>
                      <a:pt x="603" y="388"/>
                      <a:pt x="604" y="386"/>
                    </a:cubicBezTo>
                    <a:cubicBezTo>
                      <a:pt x="605" y="377"/>
                      <a:pt x="605" y="369"/>
                      <a:pt x="603" y="360"/>
                    </a:cubicBezTo>
                    <a:cubicBezTo>
                      <a:pt x="603" y="360"/>
                      <a:pt x="603" y="359"/>
                      <a:pt x="603" y="357"/>
                    </a:cubicBezTo>
                    <a:cubicBezTo>
                      <a:pt x="603" y="360"/>
                      <a:pt x="602" y="363"/>
                      <a:pt x="602" y="366"/>
                    </a:cubicBezTo>
                    <a:cubicBezTo>
                      <a:pt x="600" y="374"/>
                      <a:pt x="599" y="380"/>
                      <a:pt x="594" y="387"/>
                    </a:cubicBezTo>
                    <a:cubicBezTo>
                      <a:pt x="582" y="405"/>
                      <a:pt x="562" y="405"/>
                      <a:pt x="546" y="396"/>
                    </a:cubicBezTo>
                    <a:cubicBezTo>
                      <a:pt x="533" y="388"/>
                      <a:pt x="522" y="374"/>
                      <a:pt x="521" y="358"/>
                    </a:cubicBezTo>
                    <a:cubicBezTo>
                      <a:pt x="521" y="344"/>
                      <a:pt x="529" y="333"/>
                      <a:pt x="542" y="329"/>
                    </a:cubicBezTo>
                    <a:cubicBezTo>
                      <a:pt x="549" y="328"/>
                      <a:pt x="554" y="328"/>
                      <a:pt x="560" y="329"/>
                    </a:cubicBezTo>
                    <a:cubicBezTo>
                      <a:pt x="565" y="331"/>
                      <a:pt x="569" y="334"/>
                      <a:pt x="571" y="338"/>
                    </a:cubicBezTo>
                    <a:cubicBezTo>
                      <a:pt x="574" y="343"/>
                      <a:pt x="575" y="350"/>
                      <a:pt x="572" y="355"/>
                    </a:cubicBezTo>
                    <a:cubicBezTo>
                      <a:pt x="571" y="359"/>
                      <a:pt x="568" y="361"/>
                      <a:pt x="564" y="362"/>
                    </a:cubicBezTo>
                    <a:cubicBezTo>
                      <a:pt x="560" y="363"/>
                      <a:pt x="556" y="362"/>
                      <a:pt x="552" y="360"/>
                    </a:cubicBezTo>
                    <a:cubicBezTo>
                      <a:pt x="549" y="357"/>
                      <a:pt x="546" y="352"/>
                      <a:pt x="548" y="347"/>
                    </a:cubicBezTo>
                    <a:cubicBezTo>
                      <a:pt x="549" y="343"/>
                      <a:pt x="553" y="339"/>
                      <a:pt x="558" y="340"/>
                    </a:cubicBezTo>
                    <a:cubicBezTo>
                      <a:pt x="564" y="340"/>
                      <a:pt x="569" y="345"/>
                      <a:pt x="568" y="350"/>
                    </a:cubicBezTo>
                    <a:cubicBezTo>
                      <a:pt x="568" y="356"/>
                      <a:pt x="563" y="361"/>
                      <a:pt x="557" y="361"/>
                    </a:cubicBezTo>
                    <a:cubicBezTo>
                      <a:pt x="555" y="361"/>
                      <a:pt x="553" y="360"/>
                      <a:pt x="552" y="359"/>
                    </a:cubicBezTo>
                    <a:cubicBezTo>
                      <a:pt x="553" y="360"/>
                      <a:pt x="553" y="360"/>
                      <a:pt x="553" y="360"/>
                    </a:cubicBezTo>
                    <a:cubicBezTo>
                      <a:pt x="556" y="362"/>
                      <a:pt x="560" y="363"/>
                      <a:pt x="564" y="362"/>
                    </a:cubicBezTo>
                    <a:cubicBezTo>
                      <a:pt x="568" y="361"/>
                      <a:pt x="570" y="358"/>
                      <a:pt x="572" y="355"/>
                    </a:cubicBezTo>
                    <a:cubicBezTo>
                      <a:pt x="574" y="349"/>
                      <a:pt x="573" y="344"/>
                      <a:pt x="570" y="338"/>
                    </a:cubicBezTo>
                    <a:cubicBezTo>
                      <a:pt x="568" y="334"/>
                      <a:pt x="564" y="332"/>
                      <a:pt x="560" y="331"/>
                    </a:cubicBezTo>
                    <a:cubicBezTo>
                      <a:pt x="554" y="329"/>
                      <a:pt x="549" y="329"/>
                      <a:pt x="543" y="331"/>
                    </a:cubicBezTo>
                    <a:cubicBezTo>
                      <a:pt x="531" y="335"/>
                      <a:pt x="524" y="345"/>
                      <a:pt x="524" y="358"/>
                    </a:cubicBezTo>
                    <a:cubicBezTo>
                      <a:pt x="524" y="373"/>
                      <a:pt x="536" y="387"/>
                      <a:pt x="549" y="394"/>
                    </a:cubicBezTo>
                    <a:cubicBezTo>
                      <a:pt x="564" y="401"/>
                      <a:pt x="581" y="400"/>
                      <a:pt x="591" y="384"/>
                    </a:cubicBezTo>
                    <a:cubicBezTo>
                      <a:pt x="595" y="378"/>
                      <a:pt x="596" y="372"/>
                      <a:pt x="597" y="365"/>
                    </a:cubicBezTo>
                    <a:cubicBezTo>
                      <a:pt x="602" y="339"/>
                      <a:pt x="607" y="315"/>
                      <a:pt x="619" y="290"/>
                    </a:cubicBezTo>
                    <a:cubicBezTo>
                      <a:pt x="618" y="291"/>
                      <a:pt x="617" y="293"/>
                      <a:pt x="616" y="293"/>
                    </a:cubicBezTo>
                    <a:cubicBezTo>
                      <a:pt x="608" y="300"/>
                      <a:pt x="597" y="302"/>
                      <a:pt x="590" y="294"/>
                    </a:cubicBezTo>
                    <a:cubicBezTo>
                      <a:pt x="585" y="288"/>
                      <a:pt x="586" y="279"/>
                      <a:pt x="590" y="273"/>
                    </a:cubicBezTo>
                    <a:cubicBezTo>
                      <a:pt x="594" y="269"/>
                      <a:pt x="600" y="266"/>
                      <a:pt x="606" y="269"/>
                    </a:cubicBezTo>
                    <a:cubicBezTo>
                      <a:pt x="611" y="270"/>
                      <a:pt x="613" y="276"/>
                      <a:pt x="608" y="279"/>
                    </a:cubicBezTo>
                    <a:cubicBezTo>
                      <a:pt x="604" y="282"/>
                      <a:pt x="601" y="278"/>
                      <a:pt x="596" y="281"/>
                    </a:cubicBezTo>
                    <a:cubicBezTo>
                      <a:pt x="593" y="283"/>
                      <a:pt x="591" y="286"/>
                      <a:pt x="593" y="290"/>
                    </a:cubicBezTo>
                    <a:cubicBezTo>
                      <a:pt x="596" y="297"/>
                      <a:pt x="605" y="295"/>
                      <a:pt x="611" y="291"/>
                    </a:cubicBezTo>
                    <a:cubicBezTo>
                      <a:pt x="623" y="283"/>
                      <a:pt x="625" y="276"/>
                      <a:pt x="632" y="264"/>
                    </a:cubicBezTo>
                    <a:cubicBezTo>
                      <a:pt x="637" y="256"/>
                      <a:pt x="642" y="249"/>
                      <a:pt x="649" y="241"/>
                    </a:cubicBezTo>
                    <a:cubicBezTo>
                      <a:pt x="670" y="219"/>
                      <a:pt x="697" y="206"/>
                      <a:pt x="726" y="202"/>
                    </a:cubicBezTo>
                    <a:cubicBezTo>
                      <a:pt x="720" y="201"/>
                      <a:pt x="715" y="198"/>
                      <a:pt x="713" y="194"/>
                    </a:cubicBezTo>
                    <a:cubicBezTo>
                      <a:pt x="711" y="189"/>
                      <a:pt x="712" y="184"/>
                      <a:pt x="717" y="179"/>
                    </a:cubicBezTo>
                    <a:cubicBezTo>
                      <a:pt x="717" y="181"/>
                      <a:pt x="718" y="182"/>
                      <a:pt x="719" y="183"/>
                    </a:cubicBezTo>
                    <a:cubicBezTo>
                      <a:pt x="709" y="190"/>
                      <a:pt x="720" y="200"/>
                      <a:pt x="732" y="201"/>
                    </a:cubicBezTo>
                    <a:cubicBezTo>
                      <a:pt x="731" y="201"/>
                      <a:pt x="731" y="201"/>
                      <a:pt x="731" y="201"/>
                    </a:cubicBezTo>
                    <a:cubicBezTo>
                      <a:pt x="741" y="200"/>
                      <a:pt x="752" y="200"/>
                      <a:pt x="762" y="201"/>
                    </a:cubicBezTo>
                    <a:cubicBezTo>
                      <a:pt x="750" y="194"/>
                      <a:pt x="742" y="180"/>
                      <a:pt x="747" y="165"/>
                    </a:cubicBezTo>
                    <a:cubicBezTo>
                      <a:pt x="750" y="157"/>
                      <a:pt x="754" y="151"/>
                      <a:pt x="761" y="147"/>
                    </a:cubicBezTo>
                    <a:cubicBezTo>
                      <a:pt x="768" y="143"/>
                      <a:pt x="775" y="142"/>
                      <a:pt x="783" y="143"/>
                    </a:cubicBezTo>
                    <a:cubicBezTo>
                      <a:pt x="790" y="145"/>
                      <a:pt x="796" y="149"/>
                      <a:pt x="801" y="154"/>
                    </a:cubicBezTo>
                    <a:cubicBezTo>
                      <a:pt x="806" y="160"/>
                      <a:pt x="808" y="167"/>
                      <a:pt x="808" y="174"/>
                    </a:cubicBezTo>
                    <a:cubicBezTo>
                      <a:pt x="808" y="182"/>
                      <a:pt x="804" y="188"/>
                      <a:pt x="798" y="192"/>
                    </a:cubicBezTo>
                    <a:cubicBezTo>
                      <a:pt x="794" y="195"/>
                      <a:pt x="789" y="196"/>
                      <a:pt x="784" y="195"/>
                    </a:cubicBezTo>
                    <a:cubicBezTo>
                      <a:pt x="777" y="193"/>
                      <a:pt x="772" y="187"/>
                      <a:pt x="771" y="181"/>
                    </a:cubicBezTo>
                    <a:cubicBezTo>
                      <a:pt x="770" y="174"/>
                      <a:pt x="773" y="168"/>
                      <a:pt x="778" y="165"/>
                    </a:cubicBezTo>
                    <a:cubicBezTo>
                      <a:pt x="785" y="160"/>
                      <a:pt x="794" y="162"/>
                      <a:pt x="799" y="169"/>
                    </a:cubicBezTo>
                    <a:cubicBezTo>
                      <a:pt x="803" y="176"/>
                      <a:pt x="801" y="185"/>
                      <a:pt x="794" y="190"/>
                    </a:cubicBezTo>
                    <a:cubicBezTo>
                      <a:pt x="791" y="192"/>
                      <a:pt x="788" y="192"/>
                      <a:pt x="784" y="192"/>
                    </a:cubicBezTo>
                    <a:cubicBezTo>
                      <a:pt x="785" y="192"/>
                      <a:pt x="785" y="192"/>
                      <a:pt x="785" y="192"/>
                    </a:cubicBezTo>
                    <a:cubicBezTo>
                      <a:pt x="789" y="193"/>
                      <a:pt x="793" y="192"/>
                      <a:pt x="796" y="190"/>
                    </a:cubicBezTo>
                    <a:cubicBezTo>
                      <a:pt x="802" y="186"/>
                      <a:pt x="804" y="181"/>
                      <a:pt x="805" y="174"/>
                    </a:cubicBezTo>
                    <a:cubicBezTo>
                      <a:pt x="805" y="167"/>
                      <a:pt x="803" y="161"/>
                      <a:pt x="799" y="156"/>
                    </a:cubicBezTo>
                    <a:cubicBezTo>
                      <a:pt x="794" y="151"/>
                      <a:pt x="789" y="148"/>
                      <a:pt x="782" y="147"/>
                    </a:cubicBezTo>
                    <a:cubicBezTo>
                      <a:pt x="775" y="145"/>
                      <a:pt x="769" y="146"/>
                      <a:pt x="762" y="150"/>
                    </a:cubicBezTo>
                    <a:cubicBezTo>
                      <a:pt x="756" y="154"/>
                      <a:pt x="752" y="159"/>
                      <a:pt x="750" y="166"/>
                    </a:cubicBezTo>
                    <a:cubicBezTo>
                      <a:pt x="744" y="183"/>
                      <a:pt x="757" y="200"/>
                      <a:pt x="771" y="203"/>
                    </a:cubicBezTo>
                    <a:cubicBezTo>
                      <a:pt x="799" y="209"/>
                      <a:pt x="818" y="219"/>
                      <a:pt x="840" y="238"/>
                    </a:cubicBezTo>
                    <a:cubicBezTo>
                      <a:pt x="842" y="240"/>
                      <a:pt x="844" y="242"/>
                      <a:pt x="846" y="244"/>
                    </a:cubicBezTo>
                    <a:cubicBezTo>
                      <a:pt x="845" y="242"/>
                      <a:pt x="844" y="240"/>
                      <a:pt x="843" y="238"/>
                    </a:cubicBezTo>
                    <a:cubicBezTo>
                      <a:pt x="838" y="229"/>
                      <a:pt x="836" y="220"/>
                      <a:pt x="836" y="210"/>
                    </a:cubicBezTo>
                    <a:cubicBezTo>
                      <a:pt x="839" y="220"/>
                      <a:pt x="841" y="227"/>
                      <a:pt x="846" y="236"/>
                    </a:cubicBezTo>
                    <a:cubicBezTo>
                      <a:pt x="846" y="237"/>
                      <a:pt x="847" y="238"/>
                      <a:pt x="847" y="238"/>
                    </a:cubicBezTo>
                    <a:cubicBezTo>
                      <a:pt x="844" y="230"/>
                      <a:pt x="853" y="219"/>
                      <a:pt x="859" y="215"/>
                    </a:cubicBezTo>
                    <a:cubicBezTo>
                      <a:pt x="863" y="212"/>
                      <a:pt x="868" y="210"/>
                      <a:pt x="872" y="209"/>
                    </a:cubicBezTo>
                    <a:cubicBezTo>
                      <a:pt x="880" y="207"/>
                      <a:pt x="892" y="208"/>
                      <a:pt x="896" y="215"/>
                    </a:cubicBezTo>
                    <a:cubicBezTo>
                      <a:pt x="903" y="211"/>
                      <a:pt x="911" y="211"/>
                      <a:pt x="918" y="212"/>
                    </a:cubicBezTo>
                    <a:cubicBezTo>
                      <a:pt x="929" y="214"/>
                      <a:pt x="939" y="212"/>
                      <a:pt x="942" y="203"/>
                    </a:cubicBezTo>
                    <a:cubicBezTo>
                      <a:pt x="946" y="213"/>
                      <a:pt x="932" y="224"/>
                      <a:pt x="923" y="227"/>
                    </a:cubicBezTo>
                    <a:cubicBezTo>
                      <a:pt x="910" y="230"/>
                      <a:pt x="898" y="223"/>
                      <a:pt x="884" y="218"/>
                    </a:cubicBezTo>
                    <a:cubicBezTo>
                      <a:pt x="875" y="215"/>
                      <a:pt x="868" y="214"/>
                      <a:pt x="861" y="219"/>
                    </a:cubicBezTo>
                    <a:cubicBezTo>
                      <a:pt x="854" y="222"/>
                      <a:pt x="846" y="230"/>
                      <a:pt x="847" y="238"/>
                    </a:cubicBezTo>
                    <a:cubicBezTo>
                      <a:pt x="847" y="237"/>
                      <a:pt x="847" y="235"/>
                      <a:pt x="848" y="234"/>
                    </a:cubicBezTo>
                    <a:cubicBezTo>
                      <a:pt x="849" y="229"/>
                      <a:pt x="854" y="226"/>
                      <a:pt x="861" y="227"/>
                    </a:cubicBezTo>
                    <a:cubicBezTo>
                      <a:pt x="860" y="227"/>
                      <a:pt x="859" y="229"/>
                      <a:pt x="859" y="230"/>
                    </a:cubicBezTo>
                    <a:cubicBezTo>
                      <a:pt x="852" y="230"/>
                      <a:pt x="848" y="236"/>
                      <a:pt x="850" y="243"/>
                    </a:cubicBezTo>
                    <a:cubicBezTo>
                      <a:pt x="851" y="246"/>
                      <a:pt x="853" y="249"/>
                      <a:pt x="854" y="252"/>
                    </a:cubicBezTo>
                    <a:cubicBezTo>
                      <a:pt x="876" y="276"/>
                      <a:pt x="891" y="304"/>
                      <a:pt x="901" y="334"/>
                    </a:cubicBezTo>
                    <a:cubicBezTo>
                      <a:pt x="895" y="309"/>
                      <a:pt x="891" y="279"/>
                      <a:pt x="905" y="256"/>
                    </a:cubicBezTo>
                    <a:cubicBezTo>
                      <a:pt x="912" y="245"/>
                      <a:pt x="921" y="239"/>
                      <a:pt x="934" y="236"/>
                    </a:cubicBezTo>
                    <a:cubicBezTo>
                      <a:pt x="946" y="234"/>
                      <a:pt x="956" y="236"/>
                      <a:pt x="966" y="241"/>
                    </a:cubicBezTo>
                    <a:cubicBezTo>
                      <a:pt x="988" y="253"/>
                      <a:pt x="996" y="281"/>
                      <a:pt x="984" y="303"/>
                    </a:cubicBezTo>
                    <a:cubicBezTo>
                      <a:pt x="974" y="323"/>
                      <a:pt x="949" y="335"/>
                      <a:pt x="930" y="320"/>
                    </a:cubicBezTo>
                    <a:cubicBezTo>
                      <a:pt x="922" y="314"/>
                      <a:pt x="917" y="303"/>
                      <a:pt x="921" y="293"/>
                    </a:cubicBezTo>
                    <a:cubicBezTo>
                      <a:pt x="922" y="290"/>
                      <a:pt x="925" y="287"/>
                      <a:pt x="927" y="285"/>
                    </a:cubicBezTo>
                    <a:cubicBezTo>
                      <a:pt x="927" y="285"/>
                      <a:pt x="927" y="285"/>
                      <a:pt x="927" y="285"/>
                    </a:cubicBezTo>
                    <a:cubicBezTo>
                      <a:pt x="934" y="281"/>
                      <a:pt x="945" y="282"/>
                      <a:pt x="950" y="290"/>
                    </a:cubicBezTo>
                    <a:cubicBezTo>
                      <a:pt x="955" y="298"/>
                      <a:pt x="953" y="308"/>
                      <a:pt x="945" y="313"/>
                    </a:cubicBezTo>
                    <a:cubicBezTo>
                      <a:pt x="938" y="318"/>
                      <a:pt x="927" y="316"/>
                      <a:pt x="923" y="308"/>
                    </a:cubicBezTo>
                    <a:cubicBezTo>
                      <a:pt x="920" y="305"/>
                      <a:pt x="920" y="301"/>
                      <a:pt x="920" y="298"/>
                    </a:cubicBezTo>
                    <a:cubicBezTo>
                      <a:pt x="920" y="298"/>
                      <a:pt x="920" y="298"/>
                      <a:pt x="920" y="298"/>
                    </a:cubicBezTo>
                    <a:cubicBezTo>
                      <a:pt x="919" y="306"/>
                      <a:pt x="923" y="315"/>
                      <a:pt x="930" y="320"/>
                    </a:cubicBezTo>
                    <a:cubicBezTo>
                      <a:pt x="950" y="332"/>
                      <a:pt x="973" y="319"/>
                      <a:pt x="982" y="301"/>
                    </a:cubicBezTo>
                    <a:cubicBezTo>
                      <a:pt x="993" y="280"/>
                      <a:pt x="985" y="254"/>
                      <a:pt x="965" y="243"/>
                    </a:cubicBezTo>
                    <a:cubicBezTo>
                      <a:pt x="961" y="241"/>
                      <a:pt x="957" y="240"/>
                      <a:pt x="953" y="239"/>
                    </a:cubicBezTo>
                    <a:cubicBezTo>
                      <a:pt x="956" y="240"/>
                      <a:pt x="958" y="241"/>
                      <a:pt x="960" y="243"/>
                    </a:cubicBezTo>
                    <a:cubicBezTo>
                      <a:pt x="966" y="249"/>
                      <a:pt x="969" y="259"/>
                      <a:pt x="965" y="266"/>
                    </a:cubicBezTo>
                    <a:cubicBezTo>
                      <a:pt x="962" y="273"/>
                      <a:pt x="954" y="277"/>
                      <a:pt x="945" y="273"/>
                    </a:cubicBezTo>
                    <a:cubicBezTo>
                      <a:pt x="940" y="270"/>
                      <a:pt x="938" y="265"/>
                      <a:pt x="939" y="260"/>
                    </a:cubicBezTo>
                    <a:cubicBezTo>
                      <a:pt x="942" y="251"/>
                      <a:pt x="953" y="252"/>
                      <a:pt x="955" y="258"/>
                    </a:cubicBezTo>
                    <a:cubicBezTo>
                      <a:pt x="952" y="256"/>
                      <a:pt x="949" y="255"/>
                      <a:pt x="946" y="257"/>
                    </a:cubicBezTo>
                    <a:cubicBezTo>
                      <a:pt x="943" y="259"/>
                      <a:pt x="942" y="264"/>
                      <a:pt x="945" y="267"/>
                    </a:cubicBezTo>
                    <a:cubicBezTo>
                      <a:pt x="948" y="270"/>
                      <a:pt x="952" y="271"/>
                      <a:pt x="955" y="270"/>
                    </a:cubicBezTo>
                    <a:cubicBezTo>
                      <a:pt x="961" y="268"/>
                      <a:pt x="964" y="260"/>
                      <a:pt x="962" y="254"/>
                    </a:cubicBezTo>
                    <a:cubicBezTo>
                      <a:pt x="960" y="242"/>
                      <a:pt x="946" y="237"/>
                      <a:pt x="935" y="239"/>
                    </a:cubicBezTo>
                    <a:cubicBezTo>
                      <a:pt x="923" y="241"/>
                      <a:pt x="914" y="248"/>
                      <a:pt x="908" y="258"/>
                    </a:cubicBezTo>
                    <a:cubicBezTo>
                      <a:pt x="889" y="290"/>
                      <a:pt x="908" y="341"/>
                      <a:pt x="911" y="381"/>
                    </a:cubicBezTo>
                    <a:cubicBezTo>
                      <a:pt x="914" y="373"/>
                      <a:pt x="918" y="367"/>
                      <a:pt x="924" y="360"/>
                    </a:cubicBezTo>
                    <a:cubicBezTo>
                      <a:pt x="927" y="357"/>
                      <a:pt x="930" y="355"/>
                      <a:pt x="933" y="352"/>
                    </a:cubicBezTo>
                    <a:cubicBezTo>
                      <a:pt x="933" y="353"/>
                      <a:pt x="934" y="355"/>
                      <a:pt x="935" y="355"/>
                    </a:cubicBezTo>
                    <a:cubicBezTo>
                      <a:pt x="927" y="361"/>
                      <a:pt x="921" y="369"/>
                      <a:pt x="917" y="377"/>
                    </a:cubicBezTo>
                    <a:cubicBezTo>
                      <a:pt x="914" y="383"/>
                      <a:pt x="912" y="389"/>
                      <a:pt x="912" y="395"/>
                    </a:cubicBezTo>
                    <a:cubicBezTo>
                      <a:pt x="914" y="388"/>
                      <a:pt x="920" y="382"/>
                      <a:pt x="924" y="380"/>
                    </a:cubicBezTo>
                    <a:cubicBezTo>
                      <a:pt x="929" y="378"/>
                      <a:pt x="934" y="378"/>
                      <a:pt x="939" y="380"/>
                    </a:cubicBezTo>
                    <a:cubicBezTo>
                      <a:pt x="946" y="383"/>
                      <a:pt x="951" y="391"/>
                      <a:pt x="947" y="400"/>
                    </a:cubicBezTo>
                    <a:cubicBezTo>
                      <a:pt x="944" y="404"/>
                      <a:pt x="939" y="407"/>
                      <a:pt x="935" y="406"/>
                    </a:cubicBezTo>
                    <a:cubicBezTo>
                      <a:pt x="925" y="404"/>
                      <a:pt x="926" y="392"/>
                      <a:pt x="931" y="391"/>
                    </a:cubicBezTo>
                    <a:cubicBezTo>
                      <a:pt x="929" y="393"/>
                      <a:pt x="929" y="397"/>
                      <a:pt x="931" y="399"/>
                    </a:cubicBezTo>
                    <a:cubicBezTo>
                      <a:pt x="933" y="403"/>
                      <a:pt x="939" y="403"/>
                      <a:pt x="941" y="400"/>
                    </a:cubicBezTo>
                    <a:cubicBezTo>
                      <a:pt x="944" y="397"/>
                      <a:pt x="945" y="393"/>
                      <a:pt x="943" y="390"/>
                    </a:cubicBezTo>
                    <a:cubicBezTo>
                      <a:pt x="941" y="384"/>
                      <a:pt x="934" y="382"/>
                      <a:pt x="928" y="383"/>
                    </a:cubicBezTo>
                    <a:cubicBezTo>
                      <a:pt x="923" y="384"/>
                      <a:pt x="919" y="388"/>
                      <a:pt x="916" y="392"/>
                    </a:cubicBezTo>
                    <a:cubicBezTo>
                      <a:pt x="912" y="398"/>
                      <a:pt x="912" y="405"/>
                      <a:pt x="912" y="413"/>
                    </a:cubicBezTo>
                    <a:cubicBezTo>
                      <a:pt x="913" y="437"/>
                      <a:pt x="910" y="460"/>
                      <a:pt x="905" y="485"/>
                    </a:cubicBezTo>
                    <a:cubicBezTo>
                      <a:pt x="904" y="489"/>
                      <a:pt x="897" y="512"/>
                      <a:pt x="891" y="529"/>
                    </a:cubicBezTo>
                    <a:cubicBezTo>
                      <a:pt x="905" y="512"/>
                      <a:pt x="923" y="500"/>
                      <a:pt x="944" y="493"/>
                    </a:cubicBezTo>
                    <a:cubicBezTo>
                      <a:pt x="951" y="490"/>
                      <a:pt x="956" y="489"/>
                      <a:pt x="962" y="488"/>
                    </a:cubicBezTo>
                    <a:cubicBezTo>
                      <a:pt x="972" y="486"/>
                      <a:pt x="988" y="484"/>
                      <a:pt x="989" y="471"/>
                    </a:cubicBezTo>
                    <a:cubicBezTo>
                      <a:pt x="989" y="466"/>
                      <a:pt x="986" y="461"/>
                      <a:pt x="981" y="460"/>
                    </a:cubicBezTo>
                    <a:cubicBezTo>
                      <a:pt x="978" y="460"/>
                      <a:pt x="975" y="461"/>
                      <a:pt x="973" y="463"/>
                    </a:cubicBezTo>
                    <a:cubicBezTo>
                      <a:pt x="972" y="466"/>
                      <a:pt x="973" y="470"/>
                      <a:pt x="976" y="472"/>
                    </a:cubicBezTo>
                    <a:cubicBezTo>
                      <a:pt x="978" y="473"/>
                      <a:pt x="981" y="472"/>
                      <a:pt x="982" y="470"/>
                    </a:cubicBezTo>
                    <a:cubicBezTo>
                      <a:pt x="982" y="475"/>
                      <a:pt x="973" y="477"/>
                      <a:pt x="970" y="470"/>
                    </a:cubicBezTo>
                    <a:cubicBezTo>
                      <a:pt x="968" y="466"/>
                      <a:pt x="969" y="462"/>
                      <a:pt x="972" y="459"/>
                    </a:cubicBezTo>
                    <a:cubicBezTo>
                      <a:pt x="978" y="454"/>
                      <a:pt x="986" y="457"/>
                      <a:pt x="989" y="462"/>
                    </a:cubicBezTo>
                    <a:cubicBezTo>
                      <a:pt x="993" y="467"/>
                      <a:pt x="992" y="475"/>
                      <a:pt x="988" y="481"/>
                    </a:cubicBezTo>
                    <a:cubicBezTo>
                      <a:pt x="986" y="483"/>
                      <a:pt x="984" y="485"/>
                      <a:pt x="982" y="486"/>
                    </a:cubicBezTo>
                    <a:cubicBezTo>
                      <a:pt x="994" y="485"/>
                      <a:pt x="1004" y="485"/>
                      <a:pt x="1014" y="486"/>
                    </a:cubicBezTo>
                    <a:cubicBezTo>
                      <a:pt x="1031" y="488"/>
                      <a:pt x="1057" y="500"/>
                      <a:pt x="1071" y="497"/>
                    </a:cubicBezTo>
                    <a:cubicBezTo>
                      <a:pt x="1075" y="496"/>
                      <a:pt x="1077" y="495"/>
                      <a:pt x="1080" y="493"/>
                    </a:cubicBezTo>
                    <a:cubicBezTo>
                      <a:pt x="1085" y="489"/>
                      <a:pt x="1088" y="484"/>
                      <a:pt x="1089" y="479"/>
                    </a:cubicBezTo>
                    <a:cubicBezTo>
                      <a:pt x="1091" y="472"/>
                      <a:pt x="1090" y="465"/>
                      <a:pt x="1086" y="459"/>
                    </a:cubicBezTo>
                    <a:cubicBezTo>
                      <a:pt x="1082" y="453"/>
                      <a:pt x="1075" y="448"/>
                      <a:pt x="1068" y="446"/>
                    </a:cubicBezTo>
                    <a:cubicBezTo>
                      <a:pt x="1060" y="444"/>
                      <a:pt x="1053" y="445"/>
                      <a:pt x="1046" y="448"/>
                    </a:cubicBezTo>
                    <a:cubicBezTo>
                      <a:pt x="1039" y="452"/>
                      <a:pt x="1034" y="458"/>
                      <a:pt x="1034" y="466"/>
                    </a:cubicBezTo>
                    <a:cubicBezTo>
                      <a:pt x="1035" y="472"/>
                      <a:pt x="1037" y="477"/>
                      <a:pt x="1042" y="480"/>
                    </a:cubicBezTo>
                    <a:cubicBezTo>
                      <a:pt x="1041" y="479"/>
                      <a:pt x="1041" y="479"/>
                      <a:pt x="1041" y="479"/>
                    </a:cubicBezTo>
                    <a:cubicBezTo>
                      <a:pt x="1034" y="472"/>
                      <a:pt x="1041" y="462"/>
                      <a:pt x="1048" y="469"/>
                    </a:cubicBezTo>
                    <a:cubicBezTo>
                      <a:pt x="1051" y="472"/>
                      <a:pt x="1052" y="480"/>
                      <a:pt x="1063" y="479"/>
                    </a:cubicBezTo>
                    <a:cubicBezTo>
                      <a:pt x="1059" y="482"/>
                      <a:pt x="1055" y="483"/>
                      <a:pt x="1052" y="483"/>
                    </a:cubicBezTo>
                    <a:cubicBezTo>
                      <a:pt x="1050" y="483"/>
                      <a:pt x="1049" y="483"/>
                      <a:pt x="1047" y="483"/>
                    </a:cubicBezTo>
                    <a:cubicBezTo>
                      <a:pt x="1039" y="481"/>
                      <a:pt x="1034" y="474"/>
                      <a:pt x="1034" y="466"/>
                    </a:cubicBezTo>
                    <a:cubicBezTo>
                      <a:pt x="1033" y="458"/>
                      <a:pt x="1038" y="451"/>
                      <a:pt x="1045" y="447"/>
                    </a:cubicBezTo>
                    <a:cubicBezTo>
                      <a:pt x="1053" y="443"/>
                      <a:pt x="1060" y="442"/>
                      <a:pt x="1068" y="444"/>
                    </a:cubicBezTo>
                    <a:cubicBezTo>
                      <a:pt x="1076" y="446"/>
                      <a:pt x="1083" y="451"/>
                      <a:pt x="1088" y="458"/>
                    </a:cubicBezTo>
                    <a:cubicBezTo>
                      <a:pt x="1092" y="465"/>
                      <a:pt x="1094" y="472"/>
                      <a:pt x="1092" y="480"/>
                    </a:cubicBezTo>
                    <a:cubicBezTo>
                      <a:pt x="1090" y="486"/>
                      <a:pt x="1087" y="491"/>
                      <a:pt x="1082" y="495"/>
                    </a:cubicBezTo>
                    <a:cubicBezTo>
                      <a:pt x="1078" y="498"/>
                      <a:pt x="1076" y="499"/>
                      <a:pt x="1072" y="500"/>
                    </a:cubicBezTo>
                    <a:cubicBezTo>
                      <a:pt x="1072" y="500"/>
                      <a:pt x="1071" y="500"/>
                      <a:pt x="1071" y="501"/>
                    </a:cubicBezTo>
                    <a:cubicBezTo>
                      <a:pt x="1071" y="501"/>
                      <a:pt x="1072" y="501"/>
                      <a:pt x="1072" y="501"/>
                    </a:cubicBezTo>
                    <a:cubicBezTo>
                      <a:pt x="1073" y="501"/>
                      <a:pt x="1073" y="501"/>
                      <a:pt x="1073" y="501"/>
                    </a:cubicBezTo>
                    <a:cubicBezTo>
                      <a:pt x="1078" y="503"/>
                      <a:pt x="1083" y="505"/>
                      <a:pt x="1088" y="508"/>
                    </a:cubicBezTo>
                    <a:cubicBezTo>
                      <a:pt x="1100" y="515"/>
                      <a:pt x="1113" y="527"/>
                      <a:pt x="1114" y="542"/>
                    </a:cubicBezTo>
                    <a:cubicBezTo>
                      <a:pt x="1115" y="549"/>
                      <a:pt x="1113" y="554"/>
                      <a:pt x="1108" y="559"/>
                    </a:cubicBezTo>
                    <a:cubicBezTo>
                      <a:pt x="1107" y="560"/>
                      <a:pt x="1107" y="560"/>
                      <a:pt x="1107" y="560"/>
                    </a:cubicBezTo>
                    <a:cubicBezTo>
                      <a:pt x="1102" y="566"/>
                      <a:pt x="1096" y="569"/>
                      <a:pt x="1089" y="569"/>
                    </a:cubicBezTo>
                    <a:cubicBezTo>
                      <a:pt x="1082" y="570"/>
                      <a:pt x="1075" y="568"/>
                      <a:pt x="1070" y="564"/>
                    </a:cubicBezTo>
                    <a:cubicBezTo>
                      <a:pt x="1064" y="559"/>
                      <a:pt x="1060" y="553"/>
                      <a:pt x="1061" y="546"/>
                    </a:cubicBezTo>
                    <a:cubicBezTo>
                      <a:pt x="1061" y="540"/>
                      <a:pt x="1064" y="537"/>
                      <a:pt x="1068" y="534"/>
                    </a:cubicBezTo>
                    <a:cubicBezTo>
                      <a:pt x="1073" y="531"/>
                      <a:pt x="1078" y="530"/>
                      <a:pt x="1083" y="532"/>
                    </a:cubicBezTo>
                    <a:cubicBezTo>
                      <a:pt x="1086" y="533"/>
                      <a:pt x="1088" y="535"/>
                      <a:pt x="1090" y="537"/>
                    </a:cubicBezTo>
                    <a:cubicBezTo>
                      <a:pt x="1088" y="535"/>
                      <a:pt x="1086" y="533"/>
                      <a:pt x="1083" y="532"/>
                    </a:cubicBezTo>
                    <a:cubicBezTo>
                      <a:pt x="1078" y="530"/>
                      <a:pt x="1073" y="531"/>
                      <a:pt x="1068" y="534"/>
                    </a:cubicBezTo>
                    <a:cubicBezTo>
                      <a:pt x="1064" y="537"/>
                      <a:pt x="1062" y="541"/>
                      <a:pt x="1062" y="546"/>
                    </a:cubicBezTo>
                    <a:cubicBezTo>
                      <a:pt x="1062" y="553"/>
                      <a:pt x="1065" y="559"/>
                      <a:pt x="1071" y="563"/>
                    </a:cubicBezTo>
                    <a:cubicBezTo>
                      <a:pt x="1076" y="567"/>
                      <a:pt x="1082" y="568"/>
                      <a:pt x="1088" y="567"/>
                    </a:cubicBezTo>
                    <a:cubicBezTo>
                      <a:pt x="1096" y="566"/>
                      <a:pt x="1102" y="563"/>
                      <a:pt x="1106" y="557"/>
                    </a:cubicBezTo>
                    <a:cubicBezTo>
                      <a:pt x="1110" y="553"/>
                      <a:pt x="1112" y="548"/>
                      <a:pt x="1111" y="542"/>
                    </a:cubicBezTo>
                    <a:cubicBezTo>
                      <a:pt x="1110" y="528"/>
                      <a:pt x="1095" y="516"/>
                      <a:pt x="1083" y="510"/>
                    </a:cubicBezTo>
                    <a:cubicBezTo>
                      <a:pt x="1078" y="508"/>
                      <a:pt x="1070" y="505"/>
                      <a:pt x="1062" y="503"/>
                    </a:cubicBezTo>
                    <a:cubicBezTo>
                      <a:pt x="1063" y="503"/>
                      <a:pt x="1064" y="504"/>
                      <a:pt x="1065" y="505"/>
                    </a:cubicBezTo>
                    <a:cubicBezTo>
                      <a:pt x="1070" y="510"/>
                      <a:pt x="1071" y="518"/>
                      <a:pt x="1067" y="524"/>
                    </a:cubicBezTo>
                    <a:cubicBezTo>
                      <a:pt x="1064" y="529"/>
                      <a:pt x="1057" y="532"/>
                      <a:pt x="1050" y="527"/>
                    </a:cubicBezTo>
                    <a:cubicBezTo>
                      <a:pt x="1047" y="525"/>
                      <a:pt x="1046" y="520"/>
                      <a:pt x="1047" y="517"/>
                    </a:cubicBezTo>
                    <a:cubicBezTo>
                      <a:pt x="1050" y="509"/>
                      <a:pt x="1059" y="511"/>
                      <a:pt x="1060" y="516"/>
                    </a:cubicBezTo>
                    <a:cubicBezTo>
                      <a:pt x="1058" y="514"/>
                      <a:pt x="1055" y="514"/>
                      <a:pt x="1053" y="515"/>
                    </a:cubicBezTo>
                    <a:cubicBezTo>
                      <a:pt x="1050" y="516"/>
                      <a:pt x="1049" y="520"/>
                      <a:pt x="1051" y="523"/>
                    </a:cubicBezTo>
                    <a:cubicBezTo>
                      <a:pt x="1053" y="525"/>
                      <a:pt x="1056" y="526"/>
                      <a:pt x="1059" y="526"/>
                    </a:cubicBezTo>
                    <a:cubicBezTo>
                      <a:pt x="1064" y="525"/>
                      <a:pt x="1066" y="519"/>
                      <a:pt x="1066" y="514"/>
                    </a:cubicBezTo>
                    <a:cubicBezTo>
                      <a:pt x="1066" y="511"/>
                      <a:pt x="1063" y="507"/>
                      <a:pt x="1060" y="505"/>
                    </a:cubicBezTo>
                    <a:cubicBezTo>
                      <a:pt x="1050" y="495"/>
                      <a:pt x="1009" y="487"/>
                      <a:pt x="995" y="489"/>
                    </a:cubicBezTo>
                    <a:cubicBezTo>
                      <a:pt x="1009" y="492"/>
                      <a:pt x="1022" y="499"/>
                      <a:pt x="1033" y="511"/>
                    </a:cubicBezTo>
                    <a:cubicBezTo>
                      <a:pt x="1057" y="537"/>
                      <a:pt x="1066" y="585"/>
                      <a:pt x="1035" y="609"/>
                    </a:cubicBezTo>
                    <a:cubicBezTo>
                      <a:pt x="1025" y="616"/>
                      <a:pt x="1010" y="618"/>
                      <a:pt x="1000" y="610"/>
                    </a:cubicBezTo>
                    <a:cubicBezTo>
                      <a:pt x="992" y="603"/>
                      <a:pt x="989" y="593"/>
                      <a:pt x="994" y="584"/>
                    </a:cubicBezTo>
                    <a:cubicBezTo>
                      <a:pt x="999" y="575"/>
                      <a:pt x="1009" y="571"/>
                      <a:pt x="1018" y="573"/>
                    </a:cubicBezTo>
                    <a:cubicBezTo>
                      <a:pt x="1024" y="575"/>
                      <a:pt x="1028" y="579"/>
                      <a:pt x="1031" y="585"/>
                    </a:cubicBezTo>
                    <a:cubicBezTo>
                      <a:pt x="1031" y="587"/>
                      <a:pt x="1032" y="589"/>
                      <a:pt x="1032" y="591"/>
                    </a:cubicBezTo>
                    <a:cubicBezTo>
                      <a:pt x="1032" y="596"/>
                      <a:pt x="1029" y="601"/>
                      <a:pt x="1024" y="604"/>
                    </a:cubicBezTo>
                    <a:cubicBezTo>
                      <a:pt x="1017" y="609"/>
                      <a:pt x="1007" y="607"/>
                      <a:pt x="1003" y="599"/>
                    </a:cubicBezTo>
                    <a:cubicBezTo>
                      <a:pt x="998" y="592"/>
                      <a:pt x="1000" y="582"/>
                      <a:pt x="1007" y="578"/>
                    </a:cubicBezTo>
                    <a:cubicBezTo>
                      <a:pt x="1011" y="575"/>
                      <a:pt x="1016" y="575"/>
                      <a:pt x="1020" y="576"/>
                    </a:cubicBezTo>
                    <a:cubicBezTo>
                      <a:pt x="1019" y="575"/>
                      <a:pt x="1019" y="575"/>
                      <a:pt x="1018" y="575"/>
                    </a:cubicBezTo>
                    <a:cubicBezTo>
                      <a:pt x="1009" y="573"/>
                      <a:pt x="1001" y="577"/>
                      <a:pt x="996" y="585"/>
                    </a:cubicBezTo>
                    <a:cubicBezTo>
                      <a:pt x="993" y="593"/>
                      <a:pt x="995" y="602"/>
                      <a:pt x="1002" y="607"/>
                    </a:cubicBezTo>
                    <a:cubicBezTo>
                      <a:pt x="1011" y="614"/>
                      <a:pt x="1024" y="612"/>
                      <a:pt x="1033" y="606"/>
                    </a:cubicBezTo>
                    <a:cubicBezTo>
                      <a:pt x="1061" y="583"/>
                      <a:pt x="1051" y="538"/>
                      <a:pt x="1029" y="515"/>
                    </a:cubicBezTo>
                    <a:cubicBezTo>
                      <a:pt x="1006" y="492"/>
                      <a:pt x="976" y="488"/>
                      <a:pt x="946" y="498"/>
                    </a:cubicBezTo>
                    <a:cubicBezTo>
                      <a:pt x="885" y="520"/>
                      <a:pt x="862" y="581"/>
                      <a:pt x="859" y="641"/>
                    </a:cubicBezTo>
                    <a:cubicBezTo>
                      <a:pt x="859" y="663"/>
                      <a:pt x="860" y="680"/>
                      <a:pt x="867" y="701"/>
                    </a:cubicBezTo>
                    <a:cubicBezTo>
                      <a:pt x="875" y="721"/>
                      <a:pt x="887" y="742"/>
                      <a:pt x="904" y="751"/>
                    </a:cubicBezTo>
                    <a:cubicBezTo>
                      <a:pt x="904" y="751"/>
                      <a:pt x="904" y="751"/>
                      <a:pt x="904" y="751"/>
                    </a:cubicBezTo>
                    <a:cubicBezTo>
                      <a:pt x="893" y="744"/>
                      <a:pt x="885" y="731"/>
                      <a:pt x="881" y="719"/>
                    </a:cubicBezTo>
                    <a:cubicBezTo>
                      <a:pt x="874" y="696"/>
                      <a:pt x="879" y="661"/>
                      <a:pt x="894" y="642"/>
                    </a:cubicBezTo>
                    <a:cubicBezTo>
                      <a:pt x="895" y="643"/>
                      <a:pt x="897" y="645"/>
                      <a:pt x="898" y="645"/>
                    </a:cubicBezTo>
                    <a:cubicBezTo>
                      <a:pt x="883" y="664"/>
                      <a:pt x="879" y="695"/>
                      <a:pt x="885" y="718"/>
                    </a:cubicBezTo>
                    <a:cubicBezTo>
                      <a:pt x="889" y="733"/>
                      <a:pt x="901" y="752"/>
                      <a:pt x="918" y="754"/>
                    </a:cubicBezTo>
                    <a:cubicBezTo>
                      <a:pt x="923" y="754"/>
                      <a:pt x="927" y="754"/>
                      <a:pt x="932" y="751"/>
                    </a:cubicBezTo>
                    <a:cubicBezTo>
                      <a:pt x="936" y="749"/>
                      <a:pt x="939" y="746"/>
                      <a:pt x="941" y="741"/>
                    </a:cubicBezTo>
                    <a:cubicBezTo>
                      <a:pt x="942" y="736"/>
                      <a:pt x="942" y="732"/>
                      <a:pt x="940" y="728"/>
                    </a:cubicBezTo>
                    <a:cubicBezTo>
                      <a:pt x="938" y="724"/>
                      <a:pt x="935" y="722"/>
                      <a:pt x="930" y="721"/>
                    </a:cubicBezTo>
                    <a:cubicBezTo>
                      <a:pt x="926" y="720"/>
                      <a:pt x="923" y="721"/>
                      <a:pt x="920" y="724"/>
                    </a:cubicBezTo>
                    <a:cubicBezTo>
                      <a:pt x="919" y="726"/>
                      <a:pt x="918" y="727"/>
                      <a:pt x="918" y="729"/>
                    </a:cubicBezTo>
                    <a:cubicBezTo>
                      <a:pt x="918" y="730"/>
                      <a:pt x="918" y="732"/>
                      <a:pt x="920" y="734"/>
                    </a:cubicBezTo>
                    <a:cubicBezTo>
                      <a:pt x="920" y="735"/>
                      <a:pt x="921" y="735"/>
                      <a:pt x="923" y="736"/>
                    </a:cubicBezTo>
                    <a:cubicBezTo>
                      <a:pt x="924" y="736"/>
                      <a:pt x="925" y="736"/>
                      <a:pt x="926" y="735"/>
                    </a:cubicBezTo>
                    <a:cubicBezTo>
                      <a:pt x="925" y="736"/>
                      <a:pt x="924" y="736"/>
                      <a:pt x="923" y="736"/>
                    </a:cubicBezTo>
                    <a:cubicBezTo>
                      <a:pt x="921" y="735"/>
                      <a:pt x="920" y="735"/>
                      <a:pt x="919" y="734"/>
                    </a:cubicBezTo>
                    <a:cubicBezTo>
                      <a:pt x="918" y="732"/>
                      <a:pt x="918" y="731"/>
                      <a:pt x="918" y="729"/>
                    </a:cubicBezTo>
                    <a:cubicBezTo>
                      <a:pt x="918" y="727"/>
                      <a:pt x="918" y="725"/>
                      <a:pt x="920" y="724"/>
                    </a:cubicBezTo>
                    <a:cubicBezTo>
                      <a:pt x="922" y="721"/>
                      <a:pt x="926" y="720"/>
                      <a:pt x="930" y="720"/>
                    </a:cubicBezTo>
                    <a:cubicBezTo>
                      <a:pt x="935" y="721"/>
                      <a:pt x="938" y="724"/>
                      <a:pt x="941" y="728"/>
                    </a:cubicBezTo>
                    <a:cubicBezTo>
                      <a:pt x="943" y="732"/>
                      <a:pt x="944" y="737"/>
                      <a:pt x="942" y="741"/>
                    </a:cubicBezTo>
                    <a:cubicBezTo>
                      <a:pt x="941" y="746"/>
                      <a:pt x="937" y="750"/>
                      <a:pt x="933" y="753"/>
                    </a:cubicBezTo>
                    <a:cubicBezTo>
                      <a:pt x="930" y="755"/>
                      <a:pt x="927" y="755"/>
                      <a:pt x="924" y="756"/>
                    </a:cubicBezTo>
                    <a:cubicBezTo>
                      <a:pt x="926" y="756"/>
                      <a:pt x="929" y="756"/>
                      <a:pt x="931" y="755"/>
                    </a:cubicBezTo>
                    <a:cubicBezTo>
                      <a:pt x="945" y="753"/>
                      <a:pt x="954" y="747"/>
                      <a:pt x="965" y="738"/>
                    </a:cubicBezTo>
                    <a:cubicBezTo>
                      <a:pt x="977" y="727"/>
                      <a:pt x="983" y="716"/>
                      <a:pt x="989" y="701"/>
                    </a:cubicBezTo>
                    <a:cubicBezTo>
                      <a:pt x="1001" y="674"/>
                      <a:pt x="1007" y="639"/>
                      <a:pt x="1035" y="623"/>
                    </a:cubicBezTo>
                    <a:cubicBezTo>
                      <a:pt x="1039" y="621"/>
                      <a:pt x="1043" y="619"/>
                      <a:pt x="1048" y="618"/>
                    </a:cubicBezTo>
                    <a:cubicBezTo>
                      <a:pt x="1052" y="616"/>
                      <a:pt x="1059" y="616"/>
                      <a:pt x="1065" y="615"/>
                    </a:cubicBezTo>
                    <a:cubicBezTo>
                      <a:pt x="1077" y="611"/>
                      <a:pt x="1080" y="600"/>
                      <a:pt x="1076" y="593"/>
                    </a:cubicBezTo>
                    <a:cubicBezTo>
                      <a:pt x="1075" y="591"/>
                      <a:pt x="1072" y="589"/>
                      <a:pt x="1069" y="588"/>
                    </a:cubicBezTo>
                    <a:cubicBezTo>
                      <a:pt x="1066" y="588"/>
                      <a:pt x="1063" y="589"/>
                      <a:pt x="1061" y="592"/>
                    </a:cubicBezTo>
                    <a:cubicBezTo>
                      <a:pt x="1060" y="595"/>
                      <a:pt x="1061" y="599"/>
                      <a:pt x="1064" y="600"/>
                    </a:cubicBezTo>
                    <a:cubicBezTo>
                      <a:pt x="1066" y="601"/>
                      <a:pt x="1069" y="600"/>
                      <a:pt x="1071" y="598"/>
                    </a:cubicBezTo>
                    <a:cubicBezTo>
                      <a:pt x="1070" y="600"/>
                      <a:pt x="1067" y="602"/>
                      <a:pt x="1064" y="602"/>
                    </a:cubicBezTo>
                    <a:cubicBezTo>
                      <a:pt x="1062" y="601"/>
                      <a:pt x="1060" y="600"/>
                      <a:pt x="1059" y="597"/>
                    </a:cubicBezTo>
                    <a:cubicBezTo>
                      <a:pt x="1056" y="589"/>
                      <a:pt x="1065" y="584"/>
                      <a:pt x="1072" y="586"/>
                    </a:cubicBezTo>
                    <a:cubicBezTo>
                      <a:pt x="1076" y="587"/>
                      <a:pt x="1079" y="591"/>
                      <a:pt x="1080" y="596"/>
                    </a:cubicBezTo>
                    <a:cubicBezTo>
                      <a:pt x="1082" y="603"/>
                      <a:pt x="1078" y="611"/>
                      <a:pt x="1069" y="615"/>
                    </a:cubicBezTo>
                    <a:close/>
                    <a:moveTo>
                      <a:pt x="1118" y="682"/>
                    </a:moveTo>
                    <a:cubicBezTo>
                      <a:pt x="1116" y="683"/>
                      <a:pt x="1114" y="683"/>
                      <a:pt x="1113" y="681"/>
                    </a:cubicBezTo>
                    <a:cubicBezTo>
                      <a:pt x="1111" y="679"/>
                      <a:pt x="1112" y="677"/>
                      <a:pt x="1114" y="676"/>
                    </a:cubicBezTo>
                    <a:cubicBezTo>
                      <a:pt x="1115" y="675"/>
                      <a:pt x="1118" y="675"/>
                      <a:pt x="1119" y="677"/>
                    </a:cubicBezTo>
                    <a:cubicBezTo>
                      <a:pt x="1120" y="679"/>
                      <a:pt x="1120" y="681"/>
                      <a:pt x="1118" y="682"/>
                    </a:cubicBezTo>
                    <a:close/>
                    <a:moveTo>
                      <a:pt x="1127" y="663"/>
                    </a:moveTo>
                    <a:cubicBezTo>
                      <a:pt x="1124" y="665"/>
                      <a:pt x="1119" y="664"/>
                      <a:pt x="1117" y="661"/>
                    </a:cubicBezTo>
                    <a:cubicBezTo>
                      <a:pt x="1114" y="657"/>
                      <a:pt x="1115" y="653"/>
                      <a:pt x="1119" y="650"/>
                    </a:cubicBezTo>
                    <a:cubicBezTo>
                      <a:pt x="1122" y="648"/>
                      <a:pt x="1127" y="649"/>
                      <a:pt x="1129" y="652"/>
                    </a:cubicBezTo>
                    <a:cubicBezTo>
                      <a:pt x="1132" y="656"/>
                      <a:pt x="1131" y="661"/>
                      <a:pt x="1127" y="663"/>
                    </a:cubicBezTo>
                    <a:close/>
                    <a:moveTo>
                      <a:pt x="1124" y="675"/>
                    </a:moveTo>
                    <a:cubicBezTo>
                      <a:pt x="1122" y="676"/>
                      <a:pt x="1119" y="676"/>
                      <a:pt x="1117" y="674"/>
                    </a:cubicBezTo>
                    <a:cubicBezTo>
                      <a:pt x="1116" y="671"/>
                      <a:pt x="1117" y="668"/>
                      <a:pt x="1119" y="667"/>
                    </a:cubicBezTo>
                    <a:cubicBezTo>
                      <a:pt x="1121" y="665"/>
                      <a:pt x="1124" y="666"/>
                      <a:pt x="1126" y="668"/>
                    </a:cubicBezTo>
                    <a:cubicBezTo>
                      <a:pt x="1127" y="670"/>
                      <a:pt x="1127" y="673"/>
                      <a:pt x="1124" y="675"/>
                    </a:cubicBezTo>
                    <a:close/>
                    <a:moveTo>
                      <a:pt x="1370" y="476"/>
                    </a:moveTo>
                    <a:cubicBezTo>
                      <a:pt x="1367" y="476"/>
                      <a:pt x="1364" y="476"/>
                      <a:pt x="1361" y="478"/>
                    </a:cubicBezTo>
                    <a:cubicBezTo>
                      <a:pt x="1358" y="480"/>
                      <a:pt x="1356" y="484"/>
                      <a:pt x="1358" y="489"/>
                    </a:cubicBezTo>
                    <a:cubicBezTo>
                      <a:pt x="1359" y="494"/>
                      <a:pt x="1364" y="497"/>
                      <a:pt x="1368" y="497"/>
                    </a:cubicBezTo>
                    <a:cubicBezTo>
                      <a:pt x="1376" y="496"/>
                      <a:pt x="1376" y="490"/>
                      <a:pt x="1380" y="486"/>
                    </a:cubicBezTo>
                    <a:cubicBezTo>
                      <a:pt x="1383" y="482"/>
                      <a:pt x="1390" y="482"/>
                      <a:pt x="1397" y="486"/>
                    </a:cubicBezTo>
                    <a:cubicBezTo>
                      <a:pt x="1404" y="490"/>
                      <a:pt x="1408" y="498"/>
                      <a:pt x="1405" y="506"/>
                    </a:cubicBezTo>
                    <a:cubicBezTo>
                      <a:pt x="1404" y="511"/>
                      <a:pt x="1400" y="515"/>
                      <a:pt x="1395" y="513"/>
                    </a:cubicBezTo>
                    <a:cubicBezTo>
                      <a:pt x="1399" y="510"/>
                      <a:pt x="1399" y="503"/>
                      <a:pt x="1392" y="502"/>
                    </a:cubicBezTo>
                    <a:cubicBezTo>
                      <a:pt x="1388" y="501"/>
                      <a:pt x="1381" y="503"/>
                      <a:pt x="1373" y="506"/>
                    </a:cubicBezTo>
                    <a:cubicBezTo>
                      <a:pt x="1365" y="508"/>
                      <a:pt x="1358" y="509"/>
                      <a:pt x="1351" y="506"/>
                    </a:cubicBezTo>
                    <a:cubicBezTo>
                      <a:pt x="1338" y="502"/>
                      <a:pt x="1333" y="485"/>
                      <a:pt x="1340" y="474"/>
                    </a:cubicBezTo>
                    <a:cubicBezTo>
                      <a:pt x="1344" y="468"/>
                      <a:pt x="1351" y="465"/>
                      <a:pt x="1357" y="463"/>
                    </a:cubicBezTo>
                    <a:cubicBezTo>
                      <a:pt x="1364" y="461"/>
                      <a:pt x="1384" y="461"/>
                      <a:pt x="1390" y="454"/>
                    </a:cubicBezTo>
                    <a:cubicBezTo>
                      <a:pt x="1394" y="449"/>
                      <a:pt x="1392" y="443"/>
                      <a:pt x="1388" y="441"/>
                    </a:cubicBezTo>
                    <a:cubicBezTo>
                      <a:pt x="1392" y="437"/>
                      <a:pt x="1400" y="440"/>
                      <a:pt x="1403" y="446"/>
                    </a:cubicBezTo>
                    <a:cubicBezTo>
                      <a:pt x="1408" y="456"/>
                      <a:pt x="1402" y="472"/>
                      <a:pt x="1388" y="477"/>
                    </a:cubicBezTo>
                    <a:cubicBezTo>
                      <a:pt x="1383" y="479"/>
                      <a:pt x="1378" y="478"/>
                      <a:pt x="1370" y="476"/>
                    </a:cubicBezTo>
                    <a:close/>
                    <a:moveTo>
                      <a:pt x="939" y="197"/>
                    </a:moveTo>
                    <a:cubicBezTo>
                      <a:pt x="938" y="194"/>
                      <a:pt x="939" y="191"/>
                      <a:pt x="942" y="190"/>
                    </a:cubicBezTo>
                    <a:cubicBezTo>
                      <a:pt x="944" y="188"/>
                      <a:pt x="948" y="189"/>
                      <a:pt x="949" y="192"/>
                    </a:cubicBezTo>
                    <a:cubicBezTo>
                      <a:pt x="950" y="195"/>
                      <a:pt x="949" y="198"/>
                      <a:pt x="946" y="199"/>
                    </a:cubicBezTo>
                    <a:cubicBezTo>
                      <a:pt x="944" y="201"/>
                      <a:pt x="941" y="200"/>
                      <a:pt x="939" y="197"/>
                    </a:cubicBezTo>
                    <a:close/>
                    <a:moveTo>
                      <a:pt x="932" y="189"/>
                    </a:moveTo>
                    <a:cubicBezTo>
                      <a:pt x="931" y="187"/>
                      <a:pt x="932" y="184"/>
                      <a:pt x="934" y="183"/>
                    </a:cubicBezTo>
                    <a:cubicBezTo>
                      <a:pt x="936" y="182"/>
                      <a:pt x="939" y="183"/>
                      <a:pt x="940" y="185"/>
                    </a:cubicBezTo>
                    <a:cubicBezTo>
                      <a:pt x="941" y="187"/>
                      <a:pt x="940" y="190"/>
                      <a:pt x="938" y="191"/>
                    </a:cubicBezTo>
                    <a:cubicBezTo>
                      <a:pt x="936" y="192"/>
                      <a:pt x="933" y="191"/>
                      <a:pt x="932" y="189"/>
                    </a:cubicBezTo>
                    <a:close/>
                    <a:moveTo>
                      <a:pt x="952" y="202"/>
                    </a:moveTo>
                    <a:cubicBezTo>
                      <a:pt x="950" y="198"/>
                      <a:pt x="951" y="193"/>
                      <a:pt x="956" y="191"/>
                    </a:cubicBezTo>
                    <a:cubicBezTo>
                      <a:pt x="960" y="189"/>
                      <a:pt x="965" y="191"/>
                      <a:pt x="967" y="195"/>
                    </a:cubicBezTo>
                    <a:cubicBezTo>
                      <a:pt x="969" y="199"/>
                      <a:pt x="967" y="204"/>
                      <a:pt x="963" y="206"/>
                    </a:cubicBezTo>
                    <a:cubicBezTo>
                      <a:pt x="959" y="208"/>
                      <a:pt x="954" y="206"/>
                      <a:pt x="952" y="202"/>
                    </a:cubicBezTo>
                    <a:close/>
                    <a:moveTo>
                      <a:pt x="1258" y="469"/>
                    </a:moveTo>
                    <a:cubicBezTo>
                      <a:pt x="1251" y="466"/>
                      <a:pt x="1246" y="462"/>
                      <a:pt x="1243" y="456"/>
                    </a:cubicBezTo>
                    <a:cubicBezTo>
                      <a:pt x="1240" y="450"/>
                      <a:pt x="1240" y="442"/>
                      <a:pt x="1245" y="437"/>
                    </a:cubicBezTo>
                    <a:cubicBezTo>
                      <a:pt x="1250" y="431"/>
                      <a:pt x="1259" y="430"/>
                      <a:pt x="1267" y="432"/>
                    </a:cubicBezTo>
                    <a:cubicBezTo>
                      <a:pt x="1278" y="435"/>
                      <a:pt x="1285" y="444"/>
                      <a:pt x="1287" y="455"/>
                    </a:cubicBezTo>
                    <a:cubicBezTo>
                      <a:pt x="1289" y="464"/>
                      <a:pt x="1288" y="473"/>
                      <a:pt x="1286" y="482"/>
                    </a:cubicBezTo>
                    <a:cubicBezTo>
                      <a:pt x="1286" y="481"/>
                      <a:pt x="1287" y="480"/>
                      <a:pt x="1288" y="479"/>
                    </a:cubicBezTo>
                    <a:cubicBezTo>
                      <a:pt x="1300" y="459"/>
                      <a:pt x="1315" y="441"/>
                      <a:pt x="1334" y="427"/>
                    </a:cubicBezTo>
                    <a:cubicBezTo>
                      <a:pt x="1354" y="410"/>
                      <a:pt x="1372" y="403"/>
                      <a:pt x="1384" y="376"/>
                    </a:cubicBezTo>
                    <a:cubicBezTo>
                      <a:pt x="1386" y="371"/>
                      <a:pt x="1388" y="365"/>
                      <a:pt x="1389" y="359"/>
                    </a:cubicBezTo>
                    <a:cubicBezTo>
                      <a:pt x="1390" y="350"/>
                      <a:pt x="1390" y="344"/>
                      <a:pt x="1388" y="335"/>
                    </a:cubicBezTo>
                    <a:cubicBezTo>
                      <a:pt x="1385" y="327"/>
                      <a:pt x="1383" y="321"/>
                      <a:pt x="1378" y="314"/>
                    </a:cubicBezTo>
                    <a:cubicBezTo>
                      <a:pt x="1359" y="290"/>
                      <a:pt x="1332" y="285"/>
                      <a:pt x="1304" y="296"/>
                    </a:cubicBezTo>
                    <a:cubicBezTo>
                      <a:pt x="1292" y="301"/>
                      <a:pt x="1283" y="310"/>
                      <a:pt x="1280" y="323"/>
                    </a:cubicBezTo>
                    <a:cubicBezTo>
                      <a:pt x="1278" y="334"/>
                      <a:pt x="1281" y="345"/>
                      <a:pt x="1289" y="352"/>
                    </a:cubicBezTo>
                    <a:cubicBezTo>
                      <a:pt x="1295" y="358"/>
                      <a:pt x="1303" y="361"/>
                      <a:pt x="1312" y="361"/>
                    </a:cubicBezTo>
                    <a:cubicBezTo>
                      <a:pt x="1316" y="361"/>
                      <a:pt x="1319" y="360"/>
                      <a:pt x="1322" y="358"/>
                    </a:cubicBezTo>
                    <a:cubicBezTo>
                      <a:pt x="1321" y="359"/>
                      <a:pt x="1320" y="359"/>
                      <a:pt x="1319" y="359"/>
                    </a:cubicBezTo>
                    <a:cubicBezTo>
                      <a:pt x="1311" y="359"/>
                      <a:pt x="1305" y="353"/>
                      <a:pt x="1304" y="345"/>
                    </a:cubicBezTo>
                    <a:cubicBezTo>
                      <a:pt x="1304" y="338"/>
                      <a:pt x="1310" y="331"/>
                      <a:pt x="1318" y="331"/>
                    </a:cubicBezTo>
                    <a:cubicBezTo>
                      <a:pt x="1326" y="330"/>
                      <a:pt x="1332" y="336"/>
                      <a:pt x="1333" y="344"/>
                    </a:cubicBezTo>
                    <a:cubicBezTo>
                      <a:pt x="1333" y="355"/>
                      <a:pt x="1322" y="362"/>
                      <a:pt x="1312" y="363"/>
                    </a:cubicBezTo>
                    <a:cubicBezTo>
                      <a:pt x="1303" y="364"/>
                      <a:pt x="1294" y="361"/>
                      <a:pt x="1287" y="355"/>
                    </a:cubicBezTo>
                    <a:cubicBezTo>
                      <a:pt x="1279" y="347"/>
                      <a:pt x="1275" y="338"/>
                      <a:pt x="1276" y="327"/>
                    </a:cubicBezTo>
                    <a:cubicBezTo>
                      <a:pt x="1274" y="337"/>
                      <a:pt x="1274" y="347"/>
                      <a:pt x="1276" y="355"/>
                    </a:cubicBezTo>
                    <a:cubicBezTo>
                      <a:pt x="1275" y="355"/>
                      <a:pt x="1273" y="356"/>
                      <a:pt x="1272" y="357"/>
                    </a:cubicBezTo>
                    <a:cubicBezTo>
                      <a:pt x="1269" y="342"/>
                      <a:pt x="1271" y="329"/>
                      <a:pt x="1275" y="320"/>
                    </a:cubicBezTo>
                    <a:cubicBezTo>
                      <a:pt x="1265" y="338"/>
                      <a:pt x="1264" y="356"/>
                      <a:pt x="1269" y="373"/>
                    </a:cubicBezTo>
                    <a:cubicBezTo>
                      <a:pt x="1273" y="384"/>
                      <a:pt x="1279" y="393"/>
                      <a:pt x="1290" y="402"/>
                    </a:cubicBezTo>
                    <a:cubicBezTo>
                      <a:pt x="1295" y="406"/>
                      <a:pt x="1300" y="410"/>
                      <a:pt x="1306" y="415"/>
                    </a:cubicBezTo>
                    <a:cubicBezTo>
                      <a:pt x="1311" y="419"/>
                      <a:pt x="1314" y="424"/>
                      <a:pt x="1315" y="430"/>
                    </a:cubicBezTo>
                    <a:cubicBezTo>
                      <a:pt x="1315" y="436"/>
                      <a:pt x="1313" y="441"/>
                      <a:pt x="1309" y="444"/>
                    </a:cubicBezTo>
                    <a:cubicBezTo>
                      <a:pt x="1305" y="447"/>
                      <a:pt x="1300" y="447"/>
                      <a:pt x="1296" y="444"/>
                    </a:cubicBezTo>
                    <a:cubicBezTo>
                      <a:pt x="1293" y="443"/>
                      <a:pt x="1291" y="440"/>
                      <a:pt x="1291" y="437"/>
                    </a:cubicBezTo>
                    <a:cubicBezTo>
                      <a:pt x="1290" y="433"/>
                      <a:pt x="1293" y="429"/>
                      <a:pt x="1297" y="429"/>
                    </a:cubicBezTo>
                    <a:cubicBezTo>
                      <a:pt x="1300" y="428"/>
                      <a:pt x="1302" y="430"/>
                      <a:pt x="1303" y="433"/>
                    </a:cubicBezTo>
                    <a:cubicBezTo>
                      <a:pt x="1304" y="436"/>
                      <a:pt x="1302" y="439"/>
                      <a:pt x="1299" y="440"/>
                    </a:cubicBezTo>
                    <a:cubicBezTo>
                      <a:pt x="1296" y="440"/>
                      <a:pt x="1293" y="438"/>
                      <a:pt x="1292" y="435"/>
                    </a:cubicBezTo>
                    <a:cubicBezTo>
                      <a:pt x="1292" y="435"/>
                      <a:pt x="1292" y="434"/>
                      <a:pt x="1292" y="433"/>
                    </a:cubicBezTo>
                    <a:cubicBezTo>
                      <a:pt x="1292" y="435"/>
                      <a:pt x="1292" y="436"/>
                      <a:pt x="1292" y="437"/>
                    </a:cubicBezTo>
                    <a:cubicBezTo>
                      <a:pt x="1292" y="440"/>
                      <a:pt x="1294" y="442"/>
                      <a:pt x="1296" y="443"/>
                    </a:cubicBezTo>
                    <a:cubicBezTo>
                      <a:pt x="1300" y="445"/>
                      <a:pt x="1304" y="445"/>
                      <a:pt x="1308" y="442"/>
                    </a:cubicBezTo>
                    <a:cubicBezTo>
                      <a:pt x="1311" y="440"/>
                      <a:pt x="1313" y="435"/>
                      <a:pt x="1312" y="431"/>
                    </a:cubicBezTo>
                    <a:cubicBezTo>
                      <a:pt x="1312" y="425"/>
                      <a:pt x="1308" y="421"/>
                      <a:pt x="1304" y="417"/>
                    </a:cubicBezTo>
                    <a:cubicBezTo>
                      <a:pt x="1298" y="412"/>
                      <a:pt x="1293" y="409"/>
                      <a:pt x="1289" y="405"/>
                    </a:cubicBezTo>
                    <a:cubicBezTo>
                      <a:pt x="1278" y="397"/>
                      <a:pt x="1271" y="386"/>
                      <a:pt x="1267" y="374"/>
                    </a:cubicBezTo>
                    <a:cubicBezTo>
                      <a:pt x="1263" y="363"/>
                      <a:pt x="1262" y="351"/>
                      <a:pt x="1265" y="339"/>
                    </a:cubicBezTo>
                    <a:cubicBezTo>
                      <a:pt x="1268" y="322"/>
                      <a:pt x="1280" y="306"/>
                      <a:pt x="1295" y="296"/>
                    </a:cubicBezTo>
                    <a:cubicBezTo>
                      <a:pt x="1294" y="296"/>
                      <a:pt x="1292" y="296"/>
                      <a:pt x="1291" y="296"/>
                    </a:cubicBezTo>
                    <a:cubicBezTo>
                      <a:pt x="1286" y="297"/>
                      <a:pt x="1282" y="297"/>
                      <a:pt x="1277" y="296"/>
                    </a:cubicBezTo>
                    <a:cubicBezTo>
                      <a:pt x="1269" y="295"/>
                      <a:pt x="1262" y="294"/>
                      <a:pt x="1255" y="291"/>
                    </a:cubicBezTo>
                    <a:cubicBezTo>
                      <a:pt x="1231" y="278"/>
                      <a:pt x="1230" y="248"/>
                      <a:pt x="1244" y="229"/>
                    </a:cubicBezTo>
                    <a:cubicBezTo>
                      <a:pt x="1250" y="222"/>
                      <a:pt x="1258" y="216"/>
                      <a:pt x="1267" y="214"/>
                    </a:cubicBezTo>
                    <a:cubicBezTo>
                      <a:pt x="1266" y="217"/>
                      <a:pt x="1266" y="217"/>
                      <a:pt x="1266" y="217"/>
                    </a:cubicBezTo>
                    <a:cubicBezTo>
                      <a:pt x="1259" y="220"/>
                      <a:pt x="1252" y="225"/>
                      <a:pt x="1248" y="232"/>
                    </a:cubicBezTo>
                    <a:cubicBezTo>
                      <a:pt x="1236" y="249"/>
                      <a:pt x="1236" y="276"/>
                      <a:pt x="1257" y="287"/>
                    </a:cubicBezTo>
                    <a:cubicBezTo>
                      <a:pt x="1264" y="290"/>
                      <a:pt x="1270" y="291"/>
                      <a:pt x="1277" y="292"/>
                    </a:cubicBezTo>
                    <a:cubicBezTo>
                      <a:pt x="1282" y="292"/>
                      <a:pt x="1286" y="292"/>
                      <a:pt x="1291" y="291"/>
                    </a:cubicBezTo>
                    <a:cubicBezTo>
                      <a:pt x="1312" y="290"/>
                      <a:pt x="1326" y="282"/>
                      <a:pt x="1348" y="288"/>
                    </a:cubicBezTo>
                    <a:cubicBezTo>
                      <a:pt x="1361" y="291"/>
                      <a:pt x="1372" y="299"/>
                      <a:pt x="1381" y="311"/>
                    </a:cubicBezTo>
                    <a:cubicBezTo>
                      <a:pt x="1386" y="319"/>
                      <a:pt x="1389" y="325"/>
                      <a:pt x="1392" y="334"/>
                    </a:cubicBezTo>
                    <a:cubicBezTo>
                      <a:pt x="1394" y="343"/>
                      <a:pt x="1394" y="351"/>
                      <a:pt x="1393" y="360"/>
                    </a:cubicBezTo>
                    <a:cubicBezTo>
                      <a:pt x="1390" y="373"/>
                      <a:pt x="1385" y="383"/>
                      <a:pt x="1376" y="394"/>
                    </a:cubicBezTo>
                    <a:cubicBezTo>
                      <a:pt x="1382" y="389"/>
                      <a:pt x="1386" y="384"/>
                      <a:pt x="1388" y="383"/>
                    </a:cubicBezTo>
                    <a:cubicBezTo>
                      <a:pt x="1408" y="362"/>
                      <a:pt x="1425" y="340"/>
                      <a:pt x="1439" y="317"/>
                    </a:cubicBezTo>
                    <a:cubicBezTo>
                      <a:pt x="1443" y="310"/>
                      <a:pt x="1445" y="305"/>
                      <a:pt x="1444" y="299"/>
                    </a:cubicBezTo>
                    <a:cubicBezTo>
                      <a:pt x="1443" y="295"/>
                      <a:pt x="1442" y="291"/>
                      <a:pt x="1439" y="289"/>
                    </a:cubicBezTo>
                    <a:cubicBezTo>
                      <a:pt x="1435" y="285"/>
                      <a:pt x="1428" y="283"/>
                      <a:pt x="1424" y="287"/>
                    </a:cubicBezTo>
                    <a:cubicBezTo>
                      <a:pt x="1421" y="289"/>
                      <a:pt x="1420" y="292"/>
                      <a:pt x="1421" y="296"/>
                    </a:cubicBezTo>
                    <a:cubicBezTo>
                      <a:pt x="1422" y="299"/>
                      <a:pt x="1426" y="302"/>
                      <a:pt x="1429" y="300"/>
                    </a:cubicBezTo>
                    <a:cubicBezTo>
                      <a:pt x="1432" y="299"/>
                      <a:pt x="1433" y="296"/>
                      <a:pt x="1433" y="293"/>
                    </a:cubicBezTo>
                    <a:cubicBezTo>
                      <a:pt x="1435" y="295"/>
                      <a:pt x="1435" y="299"/>
                      <a:pt x="1432" y="302"/>
                    </a:cubicBezTo>
                    <a:cubicBezTo>
                      <a:pt x="1426" y="309"/>
                      <a:pt x="1412" y="303"/>
                      <a:pt x="1414" y="292"/>
                    </a:cubicBezTo>
                    <a:cubicBezTo>
                      <a:pt x="1415" y="283"/>
                      <a:pt x="1423" y="278"/>
                      <a:pt x="1431" y="279"/>
                    </a:cubicBezTo>
                    <a:cubicBezTo>
                      <a:pt x="1442" y="280"/>
                      <a:pt x="1450" y="293"/>
                      <a:pt x="1445" y="306"/>
                    </a:cubicBezTo>
                    <a:cubicBezTo>
                      <a:pt x="1456" y="286"/>
                      <a:pt x="1465" y="265"/>
                      <a:pt x="1471" y="244"/>
                    </a:cubicBezTo>
                    <a:cubicBezTo>
                      <a:pt x="1466" y="252"/>
                      <a:pt x="1461" y="258"/>
                      <a:pt x="1454" y="263"/>
                    </a:cubicBezTo>
                    <a:cubicBezTo>
                      <a:pt x="1433" y="280"/>
                      <a:pt x="1399" y="277"/>
                      <a:pt x="1392" y="245"/>
                    </a:cubicBezTo>
                    <a:cubicBezTo>
                      <a:pt x="1391" y="237"/>
                      <a:pt x="1392" y="229"/>
                      <a:pt x="1395" y="220"/>
                    </a:cubicBezTo>
                    <a:cubicBezTo>
                      <a:pt x="1400" y="207"/>
                      <a:pt x="1412" y="196"/>
                      <a:pt x="1413" y="182"/>
                    </a:cubicBezTo>
                    <a:cubicBezTo>
                      <a:pt x="1414" y="175"/>
                      <a:pt x="1411" y="169"/>
                      <a:pt x="1406" y="165"/>
                    </a:cubicBezTo>
                    <a:cubicBezTo>
                      <a:pt x="1395" y="156"/>
                      <a:pt x="1376" y="161"/>
                      <a:pt x="1372" y="174"/>
                    </a:cubicBezTo>
                    <a:cubicBezTo>
                      <a:pt x="1370" y="180"/>
                      <a:pt x="1373" y="187"/>
                      <a:pt x="1378" y="190"/>
                    </a:cubicBezTo>
                    <a:cubicBezTo>
                      <a:pt x="1385" y="194"/>
                      <a:pt x="1394" y="191"/>
                      <a:pt x="1394" y="185"/>
                    </a:cubicBezTo>
                    <a:cubicBezTo>
                      <a:pt x="1395" y="188"/>
                      <a:pt x="1394" y="194"/>
                      <a:pt x="1389" y="196"/>
                    </a:cubicBezTo>
                    <a:cubicBezTo>
                      <a:pt x="1380" y="200"/>
                      <a:pt x="1371" y="193"/>
                      <a:pt x="1368" y="185"/>
                    </a:cubicBezTo>
                    <a:cubicBezTo>
                      <a:pt x="1364" y="175"/>
                      <a:pt x="1368" y="167"/>
                      <a:pt x="1374" y="161"/>
                    </a:cubicBezTo>
                    <a:cubicBezTo>
                      <a:pt x="1384" y="151"/>
                      <a:pt x="1402" y="150"/>
                      <a:pt x="1412" y="163"/>
                    </a:cubicBezTo>
                    <a:cubicBezTo>
                      <a:pt x="1417" y="170"/>
                      <a:pt x="1418" y="176"/>
                      <a:pt x="1418" y="182"/>
                    </a:cubicBezTo>
                    <a:cubicBezTo>
                      <a:pt x="1417" y="194"/>
                      <a:pt x="1410" y="203"/>
                      <a:pt x="1410" y="214"/>
                    </a:cubicBezTo>
                    <a:cubicBezTo>
                      <a:pt x="1409" y="232"/>
                      <a:pt x="1421" y="248"/>
                      <a:pt x="1438" y="247"/>
                    </a:cubicBezTo>
                    <a:cubicBezTo>
                      <a:pt x="1457" y="246"/>
                      <a:pt x="1475" y="223"/>
                      <a:pt x="1477" y="202"/>
                    </a:cubicBezTo>
                    <a:cubicBezTo>
                      <a:pt x="1479" y="191"/>
                      <a:pt x="1473" y="178"/>
                      <a:pt x="1463" y="171"/>
                    </a:cubicBezTo>
                    <a:cubicBezTo>
                      <a:pt x="1450" y="163"/>
                      <a:pt x="1429" y="170"/>
                      <a:pt x="1430" y="188"/>
                    </a:cubicBezTo>
                    <a:cubicBezTo>
                      <a:pt x="1431" y="194"/>
                      <a:pt x="1433" y="198"/>
                      <a:pt x="1437" y="201"/>
                    </a:cubicBezTo>
                    <a:cubicBezTo>
                      <a:pt x="1444" y="206"/>
                      <a:pt x="1458" y="202"/>
                      <a:pt x="1458" y="191"/>
                    </a:cubicBezTo>
                    <a:cubicBezTo>
                      <a:pt x="1457" y="185"/>
                      <a:pt x="1451" y="181"/>
                      <a:pt x="1447" y="185"/>
                    </a:cubicBezTo>
                    <a:cubicBezTo>
                      <a:pt x="1449" y="178"/>
                      <a:pt x="1459" y="180"/>
                      <a:pt x="1461" y="188"/>
                    </a:cubicBezTo>
                    <a:cubicBezTo>
                      <a:pt x="1465" y="203"/>
                      <a:pt x="1446" y="214"/>
                      <a:pt x="1434" y="204"/>
                    </a:cubicBezTo>
                    <a:cubicBezTo>
                      <a:pt x="1427" y="197"/>
                      <a:pt x="1424" y="184"/>
                      <a:pt x="1430" y="174"/>
                    </a:cubicBezTo>
                    <a:cubicBezTo>
                      <a:pt x="1439" y="161"/>
                      <a:pt x="1462" y="160"/>
                      <a:pt x="1474" y="176"/>
                    </a:cubicBezTo>
                    <a:cubicBezTo>
                      <a:pt x="1475" y="177"/>
                      <a:pt x="1476" y="179"/>
                      <a:pt x="1477" y="180"/>
                    </a:cubicBezTo>
                    <a:cubicBezTo>
                      <a:pt x="1475" y="174"/>
                      <a:pt x="1473" y="168"/>
                      <a:pt x="1469" y="161"/>
                    </a:cubicBezTo>
                    <a:cubicBezTo>
                      <a:pt x="1469" y="161"/>
                      <a:pt x="1469" y="161"/>
                      <a:pt x="1469" y="161"/>
                    </a:cubicBezTo>
                    <a:cubicBezTo>
                      <a:pt x="1464" y="152"/>
                      <a:pt x="1459" y="147"/>
                      <a:pt x="1450" y="141"/>
                    </a:cubicBezTo>
                    <a:cubicBezTo>
                      <a:pt x="1460" y="144"/>
                      <a:pt x="1467" y="151"/>
                      <a:pt x="1472" y="160"/>
                    </a:cubicBezTo>
                    <a:cubicBezTo>
                      <a:pt x="1472" y="160"/>
                      <a:pt x="1472" y="160"/>
                      <a:pt x="1472" y="160"/>
                    </a:cubicBezTo>
                    <a:cubicBezTo>
                      <a:pt x="1474" y="164"/>
                      <a:pt x="1476" y="169"/>
                      <a:pt x="1478" y="173"/>
                    </a:cubicBezTo>
                    <a:cubicBezTo>
                      <a:pt x="1477" y="158"/>
                      <a:pt x="1474" y="143"/>
                      <a:pt x="1469" y="128"/>
                    </a:cubicBezTo>
                    <a:cubicBezTo>
                      <a:pt x="1460" y="102"/>
                      <a:pt x="1449" y="83"/>
                      <a:pt x="1429" y="65"/>
                    </a:cubicBezTo>
                    <a:cubicBezTo>
                      <a:pt x="1409" y="48"/>
                      <a:pt x="1386" y="37"/>
                      <a:pt x="1362" y="33"/>
                    </a:cubicBezTo>
                    <a:cubicBezTo>
                      <a:pt x="1349" y="31"/>
                      <a:pt x="1342" y="31"/>
                      <a:pt x="1330" y="35"/>
                    </a:cubicBezTo>
                    <a:cubicBezTo>
                      <a:pt x="1306" y="45"/>
                      <a:pt x="1288" y="69"/>
                      <a:pt x="1287" y="89"/>
                    </a:cubicBezTo>
                    <a:cubicBezTo>
                      <a:pt x="1287" y="101"/>
                      <a:pt x="1294" y="112"/>
                      <a:pt x="1306" y="111"/>
                    </a:cubicBezTo>
                    <a:cubicBezTo>
                      <a:pt x="1313" y="110"/>
                      <a:pt x="1317" y="104"/>
                      <a:pt x="1316" y="96"/>
                    </a:cubicBezTo>
                    <a:cubicBezTo>
                      <a:pt x="1326" y="103"/>
                      <a:pt x="1318" y="121"/>
                      <a:pt x="1304" y="125"/>
                    </a:cubicBezTo>
                    <a:cubicBezTo>
                      <a:pt x="1289" y="130"/>
                      <a:pt x="1278" y="124"/>
                      <a:pt x="1271" y="116"/>
                    </a:cubicBezTo>
                    <a:cubicBezTo>
                      <a:pt x="1261" y="104"/>
                      <a:pt x="1261" y="83"/>
                      <a:pt x="1273" y="67"/>
                    </a:cubicBezTo>
                    <a:cubicBezTo>
                      <a:pt x="1284" y="50"/>
                      <a:pt x="1302" y="38"/>
                      <a:pt x="1322" y="33"/>
                    </a:cubicBezTo>
                    <a:cubicBezTo>
                      <a:pt x="1317" y="34"/>
                      <a:pt x="1313" y="35"/>
                      <a:pt x="1308" y="36"/>
                    </a:cubicBezTo>
                    <a:cubicBezTo>
                      <a:pt x="1279" y="46"/>
                      <a:pt x="1254" y="63"/>
                      <a:pt x="1239" y="90"/>
                    </a:cubicBezTo>
                    <a:cubicBezTo>
                      <a:pt x="1231" y="105"/>
                      <a:pt x="1231" y="118"/>
                      <a:pt x="1238" y="133"/>
                    </a:cubicBezTo>
                    <a:cubicBezTo>
                      <a:pt x="1243" y="142"/>
                      <a:pt x="1255" y="152"/>
                      <a:pt x="1266" y="152"/>
                    </a:cubicBezTo>
                    <a:cubicBezTo>
                      <a:pt x="1276" y="152"/>
                      <a:pt x="1283" y="144"/>
                      <a:pt x="1278" y="135"/>
                    </a:cubicBezTo>
                    <a:cubicBezTo>
                      <a:pt x="1285" y="135"/>
                      <a:pt x="1290" y="141"/>
                      <a:pt x="1288" y="148"/>
                    </a:cubicBezTo>
                    <a:cubicBezTo>
                      <a:pt x="1287" y="154"/>
                      <a:pt x="1281" y="160"/>
                      <a:pt x="1272" y="161"/>
                    </a:cubicBezTo>
                    <a:cubicBezTo>
                      <a:pt x="1267" y="162"/>
                      <a:pt x="1261" y="161"/>
                      <a:pt x="1256" y="158"/>
                    </a:cubicBezTo>
                    <a:cubicBezTo>
                      <a:pt x="1247" y="154"/>
                      <a:pt x="1239" y="145"/>
                      <a:pt x="1234" y="136"/>
                    </a:cubicBezTo>
                    <a:cubicBezTo>
                      <a:pt x="1231" y="128"/>
                      <a:pt x="1230" y="120"/>
                      <a:pt x="1230" y="113"/>
                    </a:cubicBezTo>
                    <a:cubicBezTo>
                      <a:pt x="1226" y="135"/>
                      <a:pt x="1232" y="158"/>
                      <a:pt x="1250" y="175"/>
                    </a:cubicBezTo>
                    <a:cubicBezTo>
                      <a:pt x="1259" y="183"/>
                      <a:pt x="1270" y="188"/>
                      <a:pt x="1281" y="190"/>
                    </a:cubicBezTo>
                    <a:cubicBezTo>
                      <a:pt x="1334" y="201"/>
                      <a:pt x="1317" y="157"/>
                      <a:pt x="1322" y="131"/>
                    </a:cubicBezTo>
                    <a:cubicBezTo>
                      <a:pt x="1329" y="99"/>
                      <a:pt x="1370" y="115"/>
                      <a:pt x="1364" y="148"/>
                    </a:cubicBezTo>
                    <a:cubicBezTo>
                      <a:pt x="1359" y="176"/>
                      <a:pt x="1332" y="189"/>
                      <a:pt x="1306" y="192"/>
                    </a:cubicBezTo>
                    <a:cubicBezTo>
                      <a:pt x="1311" y="192"/>
                      <a:pt x="1316" y="193"/>
                      <a:pt x="1320" y="195"/>
                    </a:cubicBezTo>
                    <a:cubicBezTo>
                      <a:pt x="1330" y="200"/>
                      <a:pt x="1339" y="211"/>
                      <a:pt x="1334" y="222"/>
                    </a:cubicBezTo>
                    <a:cubicBezTo>
                      <a:pt x="1332" y="227"/>
                      <a:pt x="1327" y="230"/>
                      <a:pt x="1322" y="231"/>
                    </a:cubicBezTo>
                    <a:cubicBezTo>
                      <a:pt x="1318" y="231"/>
                      <a:pt x="1315" y="229"/>
                      <a:pt x="1312" y="226"/>
                    </a:cubicBezTo>
                    <a:cubicBezTo>
                      <a:pt x="1309" y="223"/>
                      <a:pt x="1308" y="219"/>
                      <a:pt x="1309" y="215"/>
                    </a:cubicBezTo>
                    <a:cubicBezTo>
                      <a:pt x="1311" y="210"/>
                      <a:pt x="1316" y="206"/>
                      <a:pt x="1321" y="207"/>
                    </a:cubicBezTo>
                    <a:cubicBezTo>
                      <a:pt x="1325" y="208"/>
                      <a:pt x="1327" y="210"/>
                      <a:pt x="1327" y="214"/>
                    </a:cubicBezTo>
                    <a:cubicBezTo>
                      <a:pt x="1327" y="216"/>
                      <a:pt x="1326" y="218"/>
                      <a:pt x="1324" y="218"/>
                    </a:cubicBezTo>
                    <a:cubicBezTo>
                      <a:pt x="1325" y="217"/>
                      <a:pt x="1325" y="215"/>
                      <a:pt x="1324" y="214"/>
                    </a:cubicBezTo>
                    <a:cubicBezTo>
                      <a:pt x="1323" y="211"/>
                      <a:pt x="1320" y="210"/>
                      <a:pt x="1318" y="212"/>
                    </a:cubicBezTo>
                    <a:cubicBezTo>
                      <a:pt x="1317" y="213"/>
                      <a:pt x="1316" y="215"/>
                      <a:pt x="1316" y="218"/>
                    </a:cubicBezTo>
                    <a:cubicBezTo>
                      <a:pt x="1316" y="221"/>
                      <a:pt x="1319" y="223"/>
                      <a:pt x="1322" y="223"/>
                    </a:cubicBezTo>
                    <a:cubicBezTo>
                      <a:pt x="1325" y="223"/>
                      <a:pt x="1328" y="221"/>
                      <a:pt x="1329" y="218"/>
                    </a:cubicBezTo>
                    <a:cubicBezTo>
                      <a:pt x="1333" y="209"/>
                      <a:pt x="1324" y="199"/>
                      <a:pt x="1316" y="196"/>
                    </a:cubicBezTo>
                    <a:cubicBezTo>
                      <a:pt x="1314" y="195"/>
                      <a:pt x="1312" y="194"/>
                      <a:pt x="1309" y="194"/>
                    </a:cubicBezTo>
                    <a:cubicBezTo>
                      <a:pt x="1301" y="192"/>
                      <a:pt x="1292" y="193"/>
                      <a:pt x="1284" y="192"/>
                    </a:cubicBezTo>
                    <a:cubicBezTo>
                      <a:pt x="1276" y="191"/>
                      <a:pt x="1268" y="188"/>
                      <a:pt x="1260" y="184"/>
                    </a:cubicBezTo>
                    <a:cubicBezTo>
                      <a:pt x="1263" y="186"/>
                      <a:pt x="1265" y="189"/>
                      <a:pt x="1266" y="191"/>
                    </a:cubicBezTo>
                    <a:cubicBezTo>
                      <a:pt x="1276" y="208"/>
                      <a:pt x="1270" y="229"/>
                      <a:pt x="1256" y="241"/>
                    </a:cubicBezTo>
                    <a:cubicBezTo>
                      <a:pt x="1252" y="244"/>
                      <a:pt x="1247" y="246"/>
                      <a:pt x="1242" y="248"/>
                    </a:cubicBezTo>
                    <a:cubicBezTo>
                      <a:pt x="1242" y="244"/>
                      <a:pt x="1242" y="244"/>
                      <a:pt x="1242" y="244"/>
                    </a:cubicBezTo>
                    <a:cubicBezTo>
                      <a:pt x="1247" y="243"/>
                      <a:pt x="1250" y="241"/>
                      <a:pt x="1254" y="238"/>
                    </a:cubicBezTo>
                    <a:cubicBezTo>
                      <a:pt x="1267" y="227"/>
                      <a:pt x="1273" y="208"/>
                      <a:pt x="1264" y="193"/>
                    </a:cubicBezTo>
                    <a:cubicBezTo>
                      <a:pt x="1259" y="183"/>
                      <a:pt x="1254" y="181"/>
                      <a:pt x="1247" y="174"/>
                    </a:cubicBezTo>
                    <a:cubicBezTo>
                      <a:pt x="1223" y="151"/>
                      <a:pt x="1221" y="118"/>
                      <a:pt x="1236" y="89"/>
                    </a:cubicBezTo>
                    <a:cubicBezTo>
                      <a:pt x="1241" y="80"/>
                      <a:pt x="1246" y="74"/>
                      <a:pt x="1252" y="67"/>
                    </a:cubicBezTo>
                    <a:cubicBezTo>
                      <a:pt x="1238" y="79"/>
                      <a:pt x="1224" y="92"/>
                      <a:pt x="1218" y="105"/>
                    </a:cubicBezTo>
                    <a:cubicBezTo>
                      <a:pt x="1203" y="135"/>
                      <a:pt x="1181" y="173"/>
                      <a:pt x="1175" y="195"/>
                    </a:cubicBezTo>
                    <a:cubicBezTo>
                      <a:pt x="1172" y="205"/>
                      <a:pt x="1173" y="216"/>
                      <a:pt x="1180" y="225"/>
                    </a:cubicBezTo>
                    <a:cubicBezTo>
                      <a:pt x="1175" y="221"/>
                      <a:pt x="1173" y="215"/>
                      <a:pt x="1172" y="208"/>
                    </a:cubicBezTo>
                    <a:cubicBezTo>
                      <a:pt x="1172" y="208"/>
                      <a:pt x="1172" y="208"/>
                      <a:pt x="1172" y="208"/>
                    </a:cubicBezTo>
                    <a:cubicBezTo>
                      <a:pt x="1172" y="205"/>
                      <a:pt x="1172" y="202"/>
                      <a:pt x="1172" y="199"/>
                    </a:cubicBezTo>
                    <a:cubicBezTo>
                      <a:pt x="1167" y="210"/>
                      <a:pt x="1165" y="221"/>
                      <a:pt x="1167" y="232"/>
                    </a:cubicBezTo>
                    <a:cubicBezTo>
                      <a:pt x="1170" y="244"/>
                      <a:pt x="1176" y="252"/>
                      <a:pt x="1186" y="258"/>
                    </a:cubicBezTo>
                    <a:cubicBezTo>
                      <a:pt x="1186" y="259"/>
                      <a:pt x="1186" y="260"/>
                      <a:pt x="1185" y="261"/>
                    </a:cubicBezTo>
                    <a:cubicBezTo>
                      <a:pt x="1178" y="256"/>
                      <a:pt x="1172" y="250"/>
                      <a:pt x="1168" y="240"/>
                    </a:cubicBezTo>
                    <a:cubicBezTo>
                      <a:pt x="1164" y="232"/>
                      <a:pt x="1163" y="223"/>
                      <a:pt x="1165" y="217"/>
                    </a:cubicBezTo>
                    <a:cubicBezTo>
                      <a:pt x="1163" y="221"/>
                      <a:pt x="1157" y="224"/>
                      <a:pt x="1153" y="224"/>
                    </a:cubicBezTo>
                    <a:cubicBezTo>
                      <a:pt x="1150" y="224"/>
                      <a:pt x="1147" y="222"/>
                      <a:pt x="1145" y="220"/>
                    </a:cubicBezTo>
                    <a:cubicBezTo>
                      <a:pt x="1142" y="216"/>
                      <a:pt x="1142" y="210"/>
                      <a:pt x="1147" y="207"/>
                    </a:cubicBezTo>
                    <a:cubicBezTo>
                      <a:pt x="1150" y="205"/>
                      <a:pt x="1153" y="205"/>
                      <a:pt x="1155" y="207"/>
                    </a:cubicBezTo>
                    <a:cubicBezTo>
                      <a:pt x="1160" y="211"/>
                      <a:pt x="1156" y="217"/>
                      <a:pt x="1152" y="216"/>
                    </a:cubicBezTo>
                    <a:cubicBezTo>
                      <a:pt x="1154" y="216"/>
                      <a:pt x="1155" y="214"/>
                      <a:pt x="1155" y="212"/>
                    </a:cubicBezTo>
                    <a:cubicBezTo>
                      <a:pt x="1155" y="209"/>
                      <a:pt x="1152" y="208"/>
                      <a:pt x="1150" y="208"/>
                    </a:cubicBezTo>
                    <a:cubicBezTo>
                      <a:pt x="1147" y="209"/>
                      <a:pt x="1146" y="211"/>
                      <a:pt x="1145" y="213"/>
                    </a:cubicBezTo>
                    <a:cubicBezTo>
                      <a:pt x="1145" y="218"/>
                      <a:pt x="1150" y="224"/>
                      <a:pt x="1157" y="222"/>
                    </a:cubicBezTo>
                    <a:cubicBezTo>
                      <a:pt x="1164" y="219"/>
                      <a:pt x="1166" y="209"/>
                      <a:pt x="1168" y="204"/>
                    </a:cubicBezTo>
                    <a:cubicBezTo>
                      <a:pt x="1171" y="196"/>
                      <a:pt x="1174" y="187"/>
                      <a:pt x="1176" y="183"/>
                    </a:cubicBezTo>
                    <a:cubicBezTo>
                      <a:pt x="1178" y="177"/>
                      <a:pt x="1184" y="162"/>
                      <a:pt x="1194" y="146"/>
                    </a:cubicBezTo>
                    <a:cubicBezTo>
                      <a:pt x="1191" y="149"/>
                      <a:pt x="1189" y="151"/>
                      <a:pt x="1186" y="154"/>
                    </a:cubicBezTo>
                    <a:cubicBezTo>
                      <a:pt x="1185" y="154"/>
                      <a:pt x="1174" y="162"/>
                      <a:pt x="1172" y="160"/>
                    </a:cubicBezTo>
                    <a:cubicBezTo>
                      <a:pt x="1172" y="159"/>
                      <a:pt x="1178" y="155"/>
                      <a:pt x="1179" y="154"/>
                    </a:cubicBezTo>
                    <a:cubicBezTo>
                      <a:pt x="1184" y="150"/>
                      <a:pt x="1187" y="146"/>
                      <a:pt x="1191" y="142"/>
                    </a:cubicBezTo>
                    <a:cubicBezTo>
                      <a:pt x="1193" y="140"/>
                      <a:pt x="1194" y="138"/>
                      <a:pt x="1196" y="136"/>
                    </a:cubicBezTo>
                    <a:cubicBezTo>
                      <a:pt x="1201" y="129"/>
                      <a:pt x="1205" y="122"/>
                      <a:pt x="1208" y="114"/>
                    </a:cubicBezTo>
                    <a:cubicBezTo>
                      <a:pt x="1208" y="113"/>
                      <a:pt x="1209" y="112"/>
                      <a:pt x="1209" y="111"/>
                    </a:cubicBezTo>
                    <a:cubicBezTo>
                      <a:pt x="1208" y="113"/>
                      <a:pt x="1206" y="115"/>
                      <a:pt x="1204" y="118"/>
                    </a:cubicBezTo>
                    <a:cubicBezTo>
                      <a:pt x="1199" y="124"/>
                      <a:pt x="1194" y="128"/>
                      <a:pt x="1187" y="132"/>
                    </a:cubicBezTo>
                    <a:cubicBezTo>
                      <a:pt x="1168" y="142"/>
                      <a:pt x="1150" y="132"/>
                      <a:pt x="1141" y="116"/>
                    </a:cubicBezTo>
                    <a:cubicBezTo>
                      <a:pt x="1133" y="102"/>
                      <a:pt x="1130" y="85"/>
                      <a:pt x="1138" y="71"/>
                    </a:cubicBezTo>
                    <a:cubicBezTo>
                      <a:pt x="1145" y="59"/>
                      <a:pt x="1157" y="53"/>
                      <a:pt x="1171" y="57"/>
                    </a:cubicBezTo>
                    <a:cubicBezTo>
                      <a:pt x="1177" y="58"/>
                      <a:pt x="1182" y="61"/>
                      <a:pt x="1186" y="65"/>
                    </a:cubicBezTo>
                    <a:cubicBezTo>
                      <a:pt x="1189" y="69"/>
                      <a:pt x="1191" y="73"/>
                      <a:pt x="1192" y="78"/>
                    </a:cubicBezTo>
                    <a:cubicBezTo>
                      <a:pt x="1192" y="85"/>
                      <a:pt x="1189" y="90"/>
                      <a:pt x="1184" y="94"/>
                    </a:cubicBezTo>
                    <a:cubicBezTo>
                      <a:pt x="1181" y="96"/>
                      <a:pt x="1177" y="97"/>
                      <a:pt x="1173" y="96"/>
                    </a:cubicBezTo>
                    <a:cubicBezTo>
                      <a:pt x="1169" y="95"/>
                      <a:pt x="1166" y="92"/>
                      <a:pt x="1164" y="88"/>
                    </a:cubicBezTo>
                    <a:cubicBezTo>
                      <a:pt x="1162" y="83"/>
                      <a:pt x="1163" y="78"/>
                      <a:pt x="1166" y="75"/>
                    </a:cubicBezTo>
                    <a:cubicBezTo>
                      <a:pt x="1170" y="71"/>
                      <a:pt x="1175" y="71"/>
                      <a:pt x="1179" y="73"/>
                    </a:cubicBezTo>
                    <a:cubicBezTo>
                      <a:pt x="1184" y="76"/>
                      <a:pt x="1186" y="83"/>
                      <a:pt x="1183" y="88"/>
                    </a:cubicBezTo>
                    <a:cubicBezTo>
                      <a:pt x="1180" y="93"/>
                      <a:pt x="1173" y="94"/>
                      <a:pt x="1168" y="91"/>
                    </a:cubicBezTo>
                    <a:cubicBezTo>
                      <a:pt x="1166" y="90"/>
                      <a:pt x="1165" y="88"/>
                      <a:pt x="1164" y="87"/>
                    </a:cubicBezTo>
                    <a:cubicBezTo>
                      <a:pt x="1164" y="87"/>
                      <a:pt x="1164" y="87"/>
                      <a:pt x="1165" y="88"/>
                    </a:cubicBezTo>
                    <a:cubicBezTo>
                      <a:pt x="1166" y="92"/>
                      <a:pt x="1169" y="94"/>
                      <a:pt x="1173" y="95"/>
                    </a:cubicBezTo>
                    <a:cubicBezTo>
                      <a:pt x="1177" y="96"/>
                      <a:pt x="1180" y="95"/>
                      <a:pt x="1183" y="93"/>
                    </a:cubicBezTo>
                    <a:cubicBezTo>
                      <a:pt x="1188" y="90"/>
                      <a:pt x="1191" y="84"/>
                      <a:pt x="1190" y="78"/>
                    </a:cubicBezTo>
                    <a:cubicBezTo>
                      <a:pt x="1190" y="74"/>
                      <a:pt x="1188" y="70"/>
                      <a:pt x="1185" y="66"/>
                    </a:cubicBezTo>
                    <a:cubicBezTo>
                      <a:pt x="1181" y="62"/>
                      <a:pt x="1176" y="60"/>
                      <a:pt x="1170" y="58"/>
                    </a:cubicBezTo>
                    <a:cubicBezTo>
                      <a:pt x="1158" y="56"/>
                      <a:pt x="1147" y="60"/>
                      <a:pt x="1140" y="72"/>
                    </a:cubicBezTo>
                    <a:cubicBezTo>
                      <a:pt x="1133" y="86"/>
                      <a:pt x="1136" y="103"/>
                      <a:pt x="1145" y="115"/>
                    </a:cubicBezTo>
                    <a:cubicBezTo>
                      <a:pt x="1153" y="129"/>
                      <a:pt x="1168" y="137"/>
                      <a:pt x="1185" y="128"/>
                    </a:cubicBezTo>
                    <a:cubicBezTo>
                      <a:pt x="1192" y="125"/>
                      <a:pt x="1196" y="120"/>
                      <a:pt x="1201" y="115"/>
                    </a:cubicBezTo>
                    <a:cubicBezTo>
                      <a:pt x="1217" y="94"/>
                      <a:pt x="1234" y="76"/>
                      <a:pt x="1256" y="61"/>
                    </a:cubicBezTo>
                    <a:cubicBezTo>
                      <a:pt x="1255" y="61"/>
                      <a:pt x="1254" y="62"/>
                      <a:pt x="1252" y="62"/>
                    </a:cubicBezTo>
                    <a:cubicBezTo>
                      <a:pt x="1242" y="64"/>
                      <a:pt x="1231" y="61"/>
                      <a:pt x="1230" y="49"/>
                    </a:cubicBezTo>
                    <a:cubicBezTo>
                      <a:pt x="1229" y="42"/>
                      <a:pt x="1233" y="35"/>
                      <a:pt x="1240" y="32"/>
                    </a:cubicBezTo>
                    <a:cubicBezTo>
                      <a:pt x="1246" y="30"/>
                      <a:pt x="1252" y="31"/>
                      <a:pt x="1256" y="36"/>
                    </a:cubicBezTo>
                    <a:cubicBezTo>
                      <a:pt x="1259" y="40"/>
                      <a:pt x="1258" y="45"/>
                      <a:pt x="1253" y="46"/>
                    </a:cubicBezTo>
                    <a:cubicBezTo>
                      <a:pt x="1248" y="46"/>
                      <a:pt x="1247" y="41"/>
                      <a:pt x="1242" y="41"/>
                    </a:cubicBezTo>
                    <a:cubicBezTo>
                      <a:pt x="1238" y="41"/>
                      <a:pt x="1235" y="43"/>
                      <a:pt x="1234" y="47"/>
                    </a:cubicBezTo>
                    <a:cubicBezTo>
                      <a:pt x="1234" y="55"/>
                      <a:pt x="1242" y="58"/>
                      <a:pt x="1249" y="58"/>
                    </a:cubicBezTo>
                    <a:cubicBezTo>
                      <a:pt x="1264" y="57"/>
                      <a:pt x="1269" y="52"/>
                      <a:pt x="1281" y="45"/>
                    </a:cubicBezTo>
                    <a:cubicBezTo>
                      <a:pt x="1289" y="40"/>
                      <a:pt x="1297" y="36"/>
                      <a:pt x="1307" y="33"/>
                    </a:cubicBezTo>
                    <a:cubicBezTo>
                      <a:pt x="1337" y="24"/>
                      <a:pt x="1367" y="27"/>
                      <a:pt x="1394" y="38"/>
                    </a:cubicBezTo>
                    <a:cubicBezTo>
                      <a:pt x="1389" y="35"/>
                      <a:pt x="1386" y="29"/>
                      <a:pt x="1387" y="24"/>
                    </a:cubicBezTo>
                    <a:cubicBezTo>
                      <a:pt x="1387" y="20"/>
                      <a:pt x="1390" y="15"/>
                      <a:pt x="1397" y="14"/>
                    </a:cubicBezTo>
                    <a:cubicBezTo>
                      <a:pt x="1396" y="15"/>
                      <a:pt x="1397" y="17"/>
                      <a:pt x="1397" y="18"/>
                    </a:cubicBezTo>
                    <a:cubicBezTo>
                      <a:pt x="1385" y="19"/>
                      <a:pt x="1389" y="34"/>
                      <a:pt x="1399" y="40"/>
                    </a:cubicBezTo>
                    <a:cubicBezTo>
                      <a:pt x="1399" y="40"/>
                      <a:pt x="1399" y="40"/>
                      <a:pt x="1399" y="40"/>
                    </a:cubicBezTo>
                    <a:cubicBezTo>
                      <a:pt x="1408" y="44"/>
                      <a:pt x="1417" y="49"/>
                      <a:pt x="1425" y="55"/>
                    </a:cubicBezTo>
                    <a:cubicBezTo>
                      <a:pt x="1419" y="43"/>
                      <a:pt x="1419" y="27"/>
                      <a:pt x="1430" y="16"/>
                    </a:cubicBezTo>
                    <a:cubicBezTo>
                      <a:pt x="1436" y="11"/>
                      <a:pt x="1443" y="8"/>
                      <a:pt x="1451" y="8"/>
                    </a:cubicBezTo>
                    <a:cubicBezTo>
                      <a:pt x="1459" y="8"/>
                      <a:pt x="1466" y="10"/>
                      <a:pt x="1472" y="16"/>
                    </a:cubicBezTo>
                    <a:cubicBezTo>
                      <a:pt x="1477" y="21"/>
                      <a:pt x="1481" y="27"/>
                      <a:pt x="1482" y="34"/>
                    </a:cubicBezTo>
                    <a:cubicBezTo>
                      <a:pt x="1484" y="42"/>
                      <a:pt x="1482" y="49"/>
                      <a:pt x="1478" y="55"/>
                    </a:cubicBezTo>
                    <a:cubicBezTo>
                      <a:pt x="1474" y="61"/>
                      <a:pt x="1468" y="65"/>
                      <a:pt x="1460" y="66"/>
                    </a:cubicBezTo>
                    <a:cubicBezTo>
                      <a:pt x="1455" y="66"/>
                      <a:pt x="1451" y="64"/>
                      <a:pt x="1448" y="61"/>
                    </a:cubicBezTo>
                    <a:cubicBezTo>
                      <a:pt x="1443" y="56"/>
                      <a:pt x="1441" y="49"/>
                      <a:pt x="1443" y="42"/>
                    </a:cubicBezTo>
                    <a:cubicBezTo>
                      <a:pt x="1445" y="36"/>
                      <a:pt x="1451" y="32"/>
                      <a:pt x="1457" y="32"/>
                    </a:cubicBezTo>
                    <a:cubicBezTo>
                      <a:pt x="1465" y="31"/>
                      <a:pt x="1472" y="38"/>
                      <a:pt x="1473" y="46"/>
                    </a:cubicBezTo>
                    <a:cubicBezTo>
                      <a:pt x="1473" y="54"/>
                      <a:pt x="1467" y="61"/>
                      <a:pt x="1459" y="62"/>
                    </a:cubicBezTo>
                    <a:cubicBezTo>
                      <a:pt x="1455" y="62"/>
                      <a:pt x="1452" y="60"/>
                      <a:pt x="1449" y="58"/>
                    </a:cubicBezTo>
                    <a:cubicBezTo>
                      <a:pt x="1449" y="59"/>
                      <a:pt x="1449" y="59"/>
                      <a:pt x="1449" y="59"/>
                    </a:cubicBezTo>
                    <a:cubicBezTo>
                      <a:pt x="1452" y="62"/>
                      <a:pt x="1456" y="63"/>
                      <a:pt x="1460" y="63"/>
                    </a:cubicBezTo>
                    <a:cubicBezTo>
                      <a:pt x="1467" y="62"/>
                      <a:pt x="1472" y="59"/>
                      <a:pt x="1476" y="53"/>
                    </a:cubicBezTo>
                    <a:cubicBezTo>
                      <a:pt x="1479" y="48"/>
                      <a:pt x="1480" y="41"/>
                      <a:pt x="1479" y="35"/>
                    </a:cubicBezTo>
                    <a:cubicBezTo>
                      <a:pt x="1478" y="28"/>
                      <a:pt x="1475" y="23"/>
                      <a:pt x="1470" y="18"/>
                    </a:cubicBezTo>
                    <a:cubicBezTo>
                      <a:pt x="1464" y="13"/>
                      <a:pt x="1458" y="11"/>
                      <a:pt x="1451" y="11"/>
                    </a:cubicBezTo>
                    <a:cubicBezTo>
                      <a:pt x="1444" y="11"/>
                      <a:pt x="1437" y="14"/>
                      <a:pt x="1432" y="18"/>
                    </a:cubicBezTo>
                    <a:cubicBezTo>
                      <a:pt x="1418" y="31"/>
                      <a:pt x="1421" y="51"/>
                      <a:pt x="1432" y="61"/>
                    </a:cubicBezTo>
                    <a:cubicBezTo>
                      <a:pt x="1453" y="80"/>
                      <a:pt x="1465" y="99"/>
                      <a:pt x="1474" y="126"/>
                    </a:cubicBezTo>
                    <a:cubicBezTo>
                      <a:pt x="1475" y="129"/>
                      <a:pt x="1476" y="131"/>
                      <a:pt x="1477" y="134"/>
                    </a:cubicBezTo>
                    <a:cubicBezTo>
                      <a:pt x="1477" y="132"/>
                      <a:pt x="1477" y="130"/>
                      <a:pt x="1477" y="127"/>
                    </a:cubicBezTo>
                    <a:cubicBezTo>
                      <a:pt x="1477" y="117"/>
                      <a:pt x="1479" y="108"/>
                      <a:pt x="1485" y="99"/>
                    </a:cubicBezTo>
                    <a:cubicBezTo>
                      <a:pt x="1482" y="110"/>
                      <a:pt x="1481" y="117"/>
                      <a:pt x="1480" y="128"/>
                    </a:cubicBezTo>
                    <a:cubicBezTo>
                      <a:pt x="1480" y="128"/>
                      <a:pt x="1480" y="129"/>
                      <a:pt x="1480" y="130"/>
                    </a:cubicBezTo>
                    <a:cubicBezTo>
                      <a:pt x="1482" y="122"/>
                      <a:pt x="1494" y="116"/>
                      <a:pt x="1503" y="116"/>
                    </a:cubicBezTo>
                    <a:cubicBezTo>
                      <a:pt x="1508" y="115"/>
                      <a:pt x="1513" y="116"/>
                      <a:pt x="1517" y="117"/>
                    </a:cubicBezTo>
                    <a:cubicBezTo>
                      <a:pt x="1524" y="119"/>
                      <a:pt x="1534" y="126"/>
                      <a:pt x="1534" y="134"/>
                    </a:cubicBezTo>
                    <a:cubicBezTo>
                      <a:pt x="1543" y="134"/>
                      <a:pt x="1549" y="139"/>
                      <a:pt x="1555" y="143"/>
                    </a:cubicBezTo>
                    <a:cubicBezTo>
                      <a:pt x="1563" y="150"/>
                      <a:pt x="1573" y="153"/>
                      <a:pt x="1580" y="147"/>
                    </a:cubicBezTo>
                    <a:cubicBezTo>
                      <a:pt x="1578" y="157"/>
                      <a:pt x="1561" y="160"/>
                      <a:pt x="1552" y="158"/>
                    </a:cubicBezTo>
                    <a:cubicBezTo>
                      <a:pt x="1539" y="154"/>
                      <a:pt x="1532" y="143"/>
                      <a:pt x="1522" y="131"/>
                    </a:cubicBezTo>
                    <a:cubicBezTo>
                      <a:pt x="1516" y="124"/>
                      <a:pt x="1510" y="120"/>
                      <a:pt x="1502" y="120"/>
                    </a:cubicBezTo>
                    <a:cubicBezTo>
                      <a:pt x="1494" y="120"/>
                      <a:pt x="1483" y="123"/>
                      <a:pt x="1480" y="130"/>
                    </a:cubicBezTo>
                    <a:cubicBezTo>
                      <a:pt x="1481" y="129"/>
                      <a:pt x="1482" y="127"/>
                      <a:pt x="1483" y="126"/>
                    </a:cubicBezTo>
                    <a:cubicBezTo>
                      <a:pt x="1487" y="123"/>
                      <a:pt x="1492" y="122"/>
                      <a:pt x="1498" y="127"/>
                    </a:cubicBezTo>
                    <a:cubicBezTo>
                      <a:pt x="1496" y="127"/>
                      <a:pt x="1495" y="128"/>
                      <a:pt x="1495" y="129"/>
                    </a:cubicBezTo>
                    <a:cubicBezTo>
                      <a:pt x="1488" y="125"/>
                      <a:pt x="1482" y="128"/>
                      <a:pt x="1481" y="136"/>
                    </a:cubicBezTo>
                    <a:cubicBezTo>
                      <a:pt x="1480" y="139"/>
                      <a:pt x="1479" y="142"/>
                      <a:pt x="1479" y="145"/>
                    </a:cubicBezTo>
                    <a:cubicBezTo>
                      <a:pt x="1486" y="177"/>
                      <a:pt x="1486" y="209"/>
                      <a:pt x="1479" y="240"/>
                    </a:cubicBezTo>
                    <a:cubicBezTo>
                      <a:pt x="1486" y="215"/>
                      <a:pt x="1498" y="187"/>
                      <a:pt x="1521" y="174"/>
                    </a:cubicBezTo>
                    <a:cubicBezTo>
                      <a:pt x="1533" y="168"/>
                      <a:pt x="1544" y="167"/>
                      <a:pt x="1557" y="172"/>
                    </a:cubicBezTo>
                    <a:cubicBezTo>
                      <a:pt x="1568" y="176"/>
                      <a:pt x="1576" y="182"/>
                      <a:pt x="1582" y="191"/>
                    </a:cubicBezTo>
                    <a:cubicBezTo>
                      <a:pt x="1595" y="213"/>
                      <a:pt x="1588" y="241"/>
                      <a:pt x="1567" y="255"/>
                    </a:cubicBezTo>
                    <a:cubicBezTo>
                      <a:pt x="1548" y="266"/>
                      <a:pt x="1520" y="265"/>
                      <a:pt x="1511" y="242"/>
                    </a:cubicBezTo>
                    <a:cubicBezTo>
                      <a:pt x="1507" y="232"/>
                      <a:pt x="1508" y="221"/>
                      <a:pt x="1517" y="214"/>
                    </a:cubicBezTo>
                    <a:cubicBezTo>
                      <a:pt x="1520" y="212"/>
                      <a:pt x="1523" y="211"/>
                      <a:pt x="1526" y="211"/>
                    </a:cubicBezTo>
                    <a:cubicBezTo>
                      <a:pt x="1526" y="211"/>
                      <a:pt x="1526" y="211"/>
                      <a:pt x="1526" y="211"/>
                    </a:cubicBezTo>
                    <a:cubicBezTo>
                      <a:pt x="1535" y="210"/>
                      <a:pt x="1543" y="217"/>
                      <a:pt x="1543" y="226"/>
                    </a:cubicBezTo>
                    <a:cubicBezTo>
                      <a:pt x="1544" y="235"/>
                      <a:pt x="1537" y="243"/>
                      <a:pt x="1528" y="244"/>
                    </a:cubicBezTo>
                    <a:cubicBezTo>
                      <a:pt x="1519" y="244"/>
                      <a:pt x="1511" y="237"/>
                      <a:pt x="1511" y="228"/>
                    </a:cubicBezTo>
                    <a:cubicBezTo>
                      <a:pt x="1510" y="224"/>
                      <a:pt x="1512" y="221"/>
                      <a:pt x="1514" y="218"/>
                    </a:cubicBezTo>
                    <a:cubicBezTo>
                      <a:pt x="1514" y="218"/>
                      <a:pt x="1514" y="218"/>
                      <a:pt x="1514" y="218"/>
                    </a:cubicBezTo>
                    <a:cubicBezTo>
                      <a:pt x="1508" y="225"/>
                      <a:pt x="1508" y="234"/>
                      <a:pt x="1512" y="242"/>
                    </a:cubicBezTo>
                    <a:cubicBezTo>
                      <a:pt x="1523" y="263"/>
                      <a:pt x="1548" y="263"/>
                      <a:pt x="1566" y="252"/>
                    </a:cubicBezTo>
                    <a:cubicBezTo>
                      <a:pt x="1586" y="240"/>
                      <a:pt x="1592" y="213"/>
                      <a:pt x="1580" y="193"/>
                    </a:cubicBezTo>
                    <a:cubicBezTo>
                      <a:pt x="1577" y="189"/>
                      <a:pt x="1575" y="186"/>
                      <a:pt x="1572" y="184"/>
                    </a:cubicBezTo>
                    <a:cubicBezTo>
                      <a:pt x="1573" y="186"/>
                      <a:pt x="1574" y="188"/>
                      <a:pt x="1575" y="191"/>
                    </a:cubicBezTo>
                    <a:cubicBezTo>
                      <a:pt x="1578" y="199"/>
                      <a:pt x="1575" y="208"/>
                      <a:pt x="1569" y="213"/>
                    </a:cubicBezTo>
                    <a:cubicBezTo>
                      <a:pt x="1562" y="217"/>
                      <a:pt x="1553" y="217"/>
                      <a:pt x="1548" y="209"/>
                    </a:cubicBezTo>
                    <a:cubicBezTo>
                      <a:pt x="1545" y="204"/>
                      <a:pt x="1546" y="199"/>
                      <a:pt x="1549" y="195"/>
                    </a:cubicBezTo>
                    <a:cubicBezTo>
                      <a:pt x="1556" y="188"/>
                      <a:pt x="1565" y="195"/>
                      <a:pt x="1564" y="201"/>
                    </a:cubicBezTo>
                    <a:cubicBezTo>
                      <a:pt x="1563" y="198"/>
                      <a:pt x="1560" y="195"/>
                      <a:pt x="1557" y="196"/>
                    </a:cubicBezTo>
                    <a:cubicBezTo>
                      <a:pt x="1553" y="196"/>
                      <a:pt x="1550" y="200"/>
                      <a:pt x="1551" y="204"/>
                    </a:cubicBezTo>
                    <a:cubicBezTo>
                      <a:pt x="1551" y="208"/>
                      <a:pt x="1554" y="211"/>
                      <a:pt x="1558" y="211"/>
                    </a:cubicBezTo>
                    <a:cubicBezTo>
                      <a:pt x="1564" y="212"/>
                      <a:pt x="1570" y="207"/>
                      <a:pt x="1572" y="202"/>
                    </a:cubicBezTo>
                    <a:cubicBezTo>
                      <a:pt x="1576" y="190"/>
                      <a:pt x="1567" y="178"/>
                      <a:pt x="1556" y="174"/>
                    </a:cubicBezTo>
                    <a:cubicBezTo>
                      <a:pt x="1544" y="171"/>
                      <a:pt x="1534" y="172"/>
                      <a:pt x="1523" y="177"/>
                    </a:cubicBezTo>
                    <a:cubicBezTo>
                      <a:pt x="1490" y="195"/>
                      <a:pt x="1481" y="249"/>
                      <a:pt x="1464" y="286"/>
                    </a:cubicBezTo>
                    <a:cubicBezTo>
                      <a:pt x="1470" y="280"/>
                      <a:pt x="1477" y="277"/>
                      <a:pt x="1486" y="274"/>
                    </a:cubicBezTo>
                    <a:cubicBezTo>
                      <a:pt x="1490" y="273"/>
                      <a:pt x="1494" y="272"/>
                      <a:pt x="1498" y="272"/>
                    </a:cubicBezTo>
                    <a:cubicBezTo>
                      <a:pt x="1497" y="273"/>
                      <a:pt x="1497" y="274"/>
                      <a:pt x="1498" y="275"/>
                    </a:cubicBezTo>
                    <a:cubicBezTo>
                      <a:pt x="1488" y="276"/>
                      <a:pt x="1479" y="280"/>
                      <a:pt x="1471" y="285"/>
                    </a:cubicBezTo>
                    <a:cubicBezTo>
                      <a:pt x="1465" y="289"/>
                      <a:pt x="1461" y="293"/>
                      <a:pt x="1458" y="298"/>
                    </a:cubicBezTo>
                    <a:cubicBezTo>
                      <a:pt x="1463" y="293"/>
                      <a:pt x="1471" y="291"/>
                      <a:pt x="1476" y="292"/>
                    </a:cubicBezTo>
                    <a:cubicBezTo>
                      <a:pt x="1481" y="292"/>
                      <a:pt x="1486" y="295"/>
                      <a:pt x="1489" y="298"/>
                    </a:cubicBezTo>
                    <a:cubicBezTo>
                      <a:pt x="1494" y="305"/>
                      <a:pt x="1494" y="314"/>
                      <a:pt x="1486" y="320"/>
                    </a:cubicBezTo>
                    <a:cubicBezTo>
                      <a:pt x="1481" y="323"/>
                      <a:pt x="1476" y="322"/>
                      <a:pt x="1472" y="319"/>
                    </a:cubicBezTo>
                    <a:cubicBezTo>
                      <a:pt x="1465" y="312"/>
                      <a:pt x="1471" y="303"/>
                      <a:pt x="1477" y="304"/>
                    </a:cubicBezTo>
                    <a:cubicBezTo>
                      <a:pt x="1474" y="305"/>
                      <a:pt x="1472" y="308"/>
                      <a:pt x="1472" y="311"/>
                    </a:cubicBezTo>
                    <a:cubicBezTo>
                      <a:pt x="1473" y="315"/>
                      <a:pt x="1477" y="318"/>
                      <a:pt x="1481" y="317"/>
                    </a:cubicBezTo>
                    <a:cubicBezTo>
                      <a:pt x="1485" y="316"/>
                      <a:pt x="1487" y="313"/>
                      <a:pt x="1488" y="309"/>
                    </a:cubicBezTo>
                    <a:cubicBezTo>
                      <a:pt x="1489" y="303"/>
                      <a:pt x="1483" y="298"/>
                      <a:pt x="1478" y="296"/>
                    </a:cubicBezTo>
                    <a:cubicBezTo>
                      <a:pt x="1473" y="294"/>
                      <a:pt x="1468" y="295"/>
                      <a:pt x="1463" y="298"/>
                    </a:cubicBezTo>
                    <a:cubicBezTo>
                      <a:pt x="1456" y="301"/>
                      <a:pt x="1454" y="307"/>
                      <a:pt x="1450" y="314"/>
                    </a:cubicBezTo>
                    <a:cubicBezTo>
                      <a:pt x="1438" y="334"/>
                      <a:pt x="1424" y="354"/>
                      <a:pt x="1407" y="372"/>
                    </a:cubicBezTo>
                    <a:cubicBezTo>
                      <a:pt x="1404" y="375"/>
                      <a:pt x="1387" y="392"/>
                      <a:pt x="1373" y="403"/>
                    </a:cubicBezTo>
                    <a:cubicBezTo>
                      <a:pt x="1394" y="396"/>
                      <a:pt x="1415" y="394"/>
                      <a:pt x="1437" y="399"/>
                    </a:cubicBezTo>
                    <a:cubicBezTo>
                      <a:pt x="1444" y="400"/>
                      <a:pt x="1449" y="402"/>
                      <a:pt x="1455" y="404"/>
                    </a:cubicBezTo>
                    <a:cubicBezTo>
                      <a:pt x="1464" y="407"/>
                      <a:pt x="1480" y="413"/>
                      <a:pt x="1486" y="403"/>
                    </a:cubicBezTo>
                    <a:cubicBezTo>
                      <a:pt x="1489" y="398"/>
                      <a:pt x="1489" y="392"/>
                      <a:pt x="1485" y="389"/>
                    </a:cubicBezTo>
                    <a:cubicBezTo>
                      <a:pt x="1483" y="387"/>
                      <a:pt x="1480" y="387"/>
                      <a:pt x="1477" y="388"/>
                    </a:cubicBezTo>
                    <a:cubicBezTo>
                      <a:pt x="1474" y="390"/>
                      <a:pt x="1473" y="394"/>
                      <a:pt x="1475" y="396"/>
                    </a:cubicBezTo>
                    <a:cubicBezTo>
                      <a:pt x="1476" y="398"/>
                      <a:pt x="1479" y="399"/>
                      <a:pt x="1481" y="398"/>
                    </a:cubicBezTo>
                    <a:cubicBezTo>
                      <a:pt x="1479" y="402"/>
                      <a:pt x="1470" y="400"/>
                      <a:pt x="1471" y="392"/>
                    </a:cubicBezTo>
                    <a:cubicBezTo>
                      <a:pt x="1471" y="388"/>
                      <a:pt x="1474" y="385"/>
                      <a:pt x="1478" y="384"/>
                    </a:cubicBezTo>
                    <a:cubicBezTo>
                      <a:pt x="1486" y="383"/>
                      <a:pt x="1491" y="388"/>
                      <a:pt x="1492" y="395"/>
                    </a:cubicBezTo>
                    <a:cubicBezTo>
                      <a:pt x="1492" y="401"/>
                      <a:pt x="1488" y="408"/>
                      <a:pt x="1481" y="410"/>
                    </a:cubicBezTo>
                    <a:cubicBezTo>
                      <a:pt x="1479" y="411"/>
                      <a:pt x="1476" y="412"/>
                      <a:pt x="1473" y="412"/>
                    </a:cubicBezTo>
                    <a:cubicBezTo>
                      <a:pt x="1484" y="417"/>
                      <a:pt x="1493" y="422"/>
                      <a:pt x="1500" y="428"/>
                    </a:cubicBezTo>
                    <a:cubicBezTo>
                      <a:pt x="1515" y="438"/>
                      <a:pt x="1531" y="462"/>
                      <a:pt x="1545" y="466"/>
                    </a:cubicBezTo>
                    <a:cubicBezTo>
                      <a:pt x="1548" y="467"/>
                      <a:pt x="1551" y="467"/>
                      <a:pt x="1554" y="467"/>
                    </a:cubicBezTo>
                    <a:cubicBezTo>
                      <a:pt x="1560" y="466"/>
                      <a:pt x="1566" y="463"/>
                      <a:pt x="1570" y="459"/>
                    </a:cubicBezTo>
                    <a:cubicBezTo>
                      <a:pt x="1575" y="454"/>
                      <a:pt x="1577" y="448"/>
                      <a:pt x="1577" y="441"/>
                    </a:cubicBezTo>
                    <a:cubicBezTo>
                      <a:pt x="1576" y="433"/>
                      <a:pt x="1573" y="426"/>
                      <a:pt x="1567" y="420"/>
                    </a:cubicBezTo>
                    <a:cubicBezTo>
                      <a:pt x="1562" y="414"/>
                      <a:pt x="1555" y="412"/>
                      <a:pt x="1548" y="411"/>
                    </a:cubicBezTo>
                    <a:cubicBezTo>
                      <a:pt x="1540" y="411"/>
                      <a:pt x="1533" y="414"/>
                      <a:pt x="1528" y="421"/>
                    </a:cubicBezTo>
                    <a:cubicBezTo>
                      <a:pt x="1526" y="426"/>
                      <a:pt x="1526" y="432"/>
                      <a:pt x="1528" y="437"/>
                    </a:cubicBezTo>
                    <a:cubicBezTo>
                      <a:pt x="1528" y="436"/>
                      <a:pt x="1528" y="436"/>
                      <a:pt x="1527" y="436"/>
                    </a:cubicBezTo>
                    <a:cubicBezTo>
                      <a:pt x="1525" y="426"/>
                      <a:pt x="1536" y="421"/>
                      <a:pt x="1539" y="430"/>
                    </a:cubicBezTo>
                    <a:cubicBezTo>
                      <a:pt x="1540" y="434"/>
                      <a:pt x="1536" y="442"/>
                      <a:pt x="1546" y="447"/>
                    </a:cubicBezTo>
                    <a:cubicBezTo>
                      <a:pt x="1542" y="447"/>
                      <a:pt x="1538" y="446"/>
                      <a:pt x="1535" y="444"/>
                    </a:cubicBezTo>
                    <a:cubicBezTo>
                      <a:pt x="1534" y="444"/>
                      <a:pt x="1532" y="443"/>
                      <a:pt x="1531" y="442"/>
                    </a:cubicBezTo>
                    <a:cubicBezTo>
                      <a:pt x="1525" y="436"/>
                      <a:pt x="1524" y="428"/>
                      <a:pt x="1528" y="421"/>
                    </a:cubicBezTo>
                    <a:cubicBezTo>
                      <a:pt x="1532" y="413"/>
                      <a:pt x="1539" y="410"/>
                      <a:pt x="1548" y="410"/>
                    </a:cubicBezTo>
                    <a:cubicBezTo>
                      <a:pt x="1556" y="410"/>
                      <a:pt x="1563" y="413"/>
                      <a:pt x="1569" y="419"/>
                    </a:cubicBezTo>
                    <a:cubicBezTo>
                      <a:pt x="1575" y="425"/>
                      <a:pt x="1578" y="433"/>
                      <a:pt x="1579" y="441"/>
                    </a:cubicBezTo>
                    <a:cubicBezTo>
                      <a:pt x="1579" y="449"/>
                      <a:pt x="1577" y="456"/>
                      <a:pt x="1571" y="462"/>
                    </a:cubicBezTo>
                    <a:cubicBezTo>
                      <a:pt x="1567" y="466"/>
                      <a:pt x="1561" y="469"/>
                      <a:pt x="1555" y="470"/>
                    </a:cubicBezTo>
                    <a:cubicBezTo>
                      <a:pt x="1551" y="470"/>
                      <a:pt x="1548" y="470"/>
                      <a:pt x="1544" y="469"/>
                    </a:cubicBezTo>
                    <a:cubicBezTo>
                      <a:pt x="1544" y="469"/>
                      <a:pt x="1543" y="469"/>
                      <a:pt x="1543" y="469"/>
                    </a:cubicBezTo>
                    <a:cubicBezTo>
                      <a:pt x="1544" y="470"/>
                      <a:pt x="1544" y="470"/>
                      <a:pt x="1544" y="470"/>
                    </a:cubicBezTo>
                    <a:cubicBezTo>
                      <a:pt x="1544" y="471"/>
                      <a:pt x="1544" y="471"/>
                      <a:pt x="1544" y="471"/>
                    </a:cubicBezTo>
                    <a:cubicBezTo>
                      <a:pt x="1548" y="475"/>
                      <a:pt x="1551" y="479"/>
                      <a:pt x="1554" y="484"/>
                    </a:cubicBezTo>
                    <a:cubicBezTo>
                      <a:pt x="1561" y="496"/>
                      <a:pt x="1566" y="513"/>
                      <a:pt x="1560" y="527"/>
                    </a:cubicBezTo>
                    <a:cubicBezTo>
                      <a:pt x="1557" y="532"/>
                      <a:pt x="1552" y="536"/>
                      <a:pt x="1546" y="538"/>
                    </a:cubicBezTo>
                    <a:cubicBezTo>
                      <a:pt x="1544" y="539"/>
                      <a:pt x="1544" y="539"/>
                      <a:pt x="1544" y="539"/>
                    </a:cubicBezTo>
                    <a:cubicBezTo>
                      <a:pt x="1537" y="541"/>
                      <a:pt x="1531" y="540"/>
                      <a:pt x="1524" y="537"/>
                    </a:cubicBezTo>
                    <a:cubicBezTo>
                      <a:pt x="1518" y="534"/>
                      <a:pt x="1513" y="530"/>
                      <a:pt x="1510" y="523"/>
                    </a:cubicBezTo>
                    <a:cubicBezTo>
                      <a:pt x="1507" y="516"/>
                      <a:pt x="1508" y="509"/>
                      <a:pt x="1512" y="503"/>
                    </a:cubicBezTo>
                    <a:cubicBezTo>
                      <a:pt x="1515" y="499"/>
                      <a:pt x="1519" y="497"/>
                      <a:pt x="1524" y="496"/>
                    </a:cubicBezTo>
                    <a:cubicBezTo>
                      <a:pt x="1529" y="496"/>
                      <a:pt x="1534" y="498"/>
                      <a:pt x="1538" y="503"/>
                    </a:cubicBezTo>
                    <a:cubicBezTo>
                      <a:pt x="1540" y="505"/>
                      <a:pt x="1541" y="507"/>
                      <a:pt x="1541" y="510"/>
                    </a:cubicBezTo>
                    <a:cubicBezTo>
                      <a:pt x="1540" y="507"/>
                      <a:pt x="1540" y="505"/>
                      <a:pt x="1538" y="503"/>
                    </a:cubicBezTo>
                    <a:cubicBezTo>
                      <a:pt x="1534" y="498"/>
                      <a:pt x="1529" y="497"/>
                      <a:pt x="1524" y="497"/>
                    </a:cubicBezTo>
                    <a:cubicBezTo>
                      <a:pt x="1519" y="497"/>
                      <a:pt x="1515" y="499"/>
                      <a:pt x="1513" y="504"/>
                    </a:cubicBezTo>
                    <a:cubicBezTo>
                      <a:pt x="1509" y="510"/>
                      <a:pt x="1509" y="516"/>
                      <a:pt x="1511" y="523"/>
                    </a:cubicBezTo>
                    <a:cubicBezTo>
                      <a:pt x="1514" y="529"/>
                      <a:pt x="1519" y="533"/>
                      <a:pt x="1525" y="536"/>
                    </a:cubicBezTo>
                    <a:cubicBezTo>
                      <a:pt x="1532" y="538"/>
                      <a:pt x="1538" y="538"/>
                      <a:pt x="1545" y="536"/>
                    </a:cubicBezTo>
                    <a:cubicBezTo>
                      <a:pt x="1551" y="534"/>
                      <a:pt x="1554" y="530"/>
                      <a:pt x="1557" y="525"/>
                    </a:cubicBezTo>
                    <a:cubicBezTo>
                      <a:pt x="1563" y="513"/>
                      <a:pt x="1556" y="494"/>
                      <a:pt x="1549" y="484"/>
                    </a:cubicBezTo>
                    <a:cubicBezTo>
                      <a:pt x="1545" y="478"/>
                      <a:pt x="1540" y="472"/>
                      <a:pt x="1535" y="467"/>
                    </a:cubicBezTo>
                    <a:cubicBezTo>
                      <a:pt x="1535" y="468"/>
                      <a:pt x="1535" y="469"/>
                      <a:pt x="1536" y="470"/>
                    </a:cubicBezTo>
                    <a:cubicBezTo>
                      <a:pt x="1537" y="477"/>
                      <a:pt x="1534" y="484"/>
                      <a:pt x="1528" y="487"/>
                    </a:cubicBezTo>
                    <a:cubicBezTo>
                      <a:pt x="1522" y="490"/>
                      <a:pt x="1515" y="489"/>
                      <a:pt x="1512" y="482"/>
                    </a:cubicBezTo>
                    <a:cubicBezTo>
                      <a:pt x="1510" y="478"/>
                      <a:pt x="1511" y="473"/>
                      <a:pt x="1514" y="471"/>
                    </a:cubicBezTo>
                    <a:cubicBezTo>
                      <a:pt x="1521" y="466"/>
                      <a:pt x="1527" y="473"/>
                      <a:pt x="1525" y="477"/>
                    </a:cubicBezTo>
                    <a:cubicBezTo>
                      <a:pt x="1525" y="474"/>
                      <a:pt x="1523" y="472"/>
                      <a:pt x="1520" y="472"/>
                    </a:cubicBezTo>
                    <a:cubicBezTo>
                      <a:pt x="1517" y="472"/>
                      <a:pt x="1514" y="475"/>
                      <a:pt x="1515" y="479"/>
                    </a:cubicBezTo>
                    <a:cubicBezTo>
                      <a:pt x="1515" y="481"/>
                      <a:pt x="1517" y="484"/>
                      <a:pt x="1520" y="485"/>
                    </a:cubicBezTo>
                    <a:cubicBezTo>
                      <a:pt x="1525" y="486"/>
                      <a:pt x="1530" y="483"/>
                      <a:pt x="1532" y="479"/>
                    </a:cubicBezTo>
                    <a:cubicBezTo>
                      <a:pt x="1533" y="475"/>
                      <a:pt x="1533" y="471"/>
                      <a:pt x="1532" y="467"/>
                    </a:cubicBezTo>
                    <a:cubicBezTo>
                      <a:pt x="1528" y="453"/>
                      <a:pt x="1496" y="427"/>
                      <a:pt x="1483" y="421"/>
                    </a:cubicBezTo>
                    <a:cubicBezTo>
                      <a:pt x="1493" y="431"/>
                      <a:pt x="1501" y="444"/>
                      <a:pt x="1505" y="459"/>
                    </a:cubicBezTo>
                    <a:cubicBezTo>
                      <a:pt x="1513" y="494"/>
                      <a:pt x="1497" y="540"/>
                      <a:pt x="1458" y="545"/>
                    </a:cubicBezTo>
                    <a:cubicBezTo>
                      <a:pt x="1445" y="546"/>
                      <a:pt x="1432" y="541"/>
                      <a:pt x="1427" y="528"/>
                    </a:cubicBezTo>
                    <a:cubicBezTo>
                      <a:pt x="1423" y="519"/>
                      <a:pt x="1426" y="508"/>
                      <a:pt x="1435" y="503"/>
                    </a:cubicBezTo>
                    <a:cubicBezTo>
                      <a:pt x="1444" y="498"/>
                      <a:pt x="1454" y="499"/>
                      <a:pt x="1461" y="506"/>
                    </a:cubicBezTo>
                    <a:cubicBezTo>
                      <a:pt x="1465" y="510"/>
                      <a:pt x="1467" y="516"/>
                      <a:pt x="1466" y="522"/>
                    </a:cubicBezTo>
                    <a:cubicBezTo>
                      <a:pt x="1465" y="524"/>
                      <a:pt x="1465" y="526"/>
                      <a:pt x="1464" y="528"/>
                    </a:cubicBezTo>
                    <a:cubicBezTo>
                      <a:pt x="1461" y="532"/>
                      <a:pt x="1456" y="535"/>
                      <a:pt x="1451" y="536"/>
                    </a:cubicBezTo>
                    <a:cubicBezTo>
                      <a:pt x="1442" y="536"/>
                      <a:pt x="1435" y="529"/>
                      <a:pt x="1434" y="521"/>
                    </a:cubicBezTo>
                    <a:cubicBezTo>
                      <a:pt x="1434" y="512"/>
                      <a:pt x="1441" y="504"/>
                      <a:pt x="1449" y="504"/>
                    </a:cubicBezTo>
                    <a:cubicBezTo>
                      <a:pt x="1454" y="504"/>
                      <a:pt x="1458" y="506"/>
                      <a:pt x="1461" y="509"/>
                    </a:cubicBezTo>
                    <a:cubicBezTo>
                      <a:pt x="1461" y="508"/>
                      <a:pt x="1460" y="508"/>
                      <a:pt x="1460" y="507"/>
                    </a:cubicBezTo>
                    <a:cubicBezTo>
                      <a:pt x="1453" y="501"/>
                      <a:pt x="1444" y="500"/>
                      <a:pt x="1436" y="505"/>
                    </a:cubicBezTo>
                    <a:cubicBezTo>
                      <a:pt x="1429" y="510"/>
                      <a:pt x="1427" y="519"/>
                      <a:pt x="1430" y="527"/>
                    </a:cubicBezTo>
                    <a:cubicBezTo>
                      <a:pt x="1434" y="538"/>
                      <a:pt x="1447" y="542"/>
                      <a:pt x="1457" y="541"/>
                    </a:cubicBezTo>
                    <a:cubicBezTo>
                      <a:pt x="1493" y="535"/>
                      <a:pt x="1507" y="492"/>
                      <a:pt x="1500" y="460"/>
                    </a:cubicBezTo>
                    <a:cubicBezTo>
                      <a:pt x="1491" y="429"/>
                      <a:pt x="1467" y="411"/>
                      <a:pt x="1436" y="404"/>
                    </a:cubicBezTo>
                    <a:cubicBezTo>
                      <a:pt x="1372" y="392"/>
                      <a:pt x="1321" y="434"/>
                      <a:pt x="1290" y="485"/>
                    </a:cubicBezTo>
                    <a:cubicBezTo>
                      <a:pt x="1278" y="503"/>
                      <a:pt x="1271" y="519"/>
                      <a:pt x="1266" y="541"/>
                    </a:cubicBezTo>
                    <a:cubicBezTo>
                      <a:pt x="1262" y="562"/>
                      <a:pt x="1263" y="586"/>
                      <a:pt x="1273" y="602"/>
                    </a:cubicBezTo>
                    <a:cubicBezTo>
                      <a:pt x="1273" y="602"/>
                      <a:pt x="1273" y="602"/>
                      <a:pt x="1273" y="602"/>
                    </a:cubicBezTo>
                    <a:cubicBezTo>
                      <a:pt x="1267" y="591"/>
                      <a:pt x="1267" y="575"/>
                      <a:pt x="1269" y="563"/>
                    </a:cubicBezTo>
                    <a:cubicBezTo>
                      <a:pt x="1274" y="540"/>
                      <a:pt x="1296" y="512"/>
                      <a:pt x="1319" y="503"/>
                    </a:cubicBezTo>
                    <a:cubicBezTo>
                      <a:pt x="1319" y="505"/>
                      <a:pt x="1320" y="507"/>
                      <a:pt x="1321" y="507"/>
                    </a:cubicBezTo>
                    <a:cubicBezTo>
                      <a:pt x="1299" y="516"/>
                      <a:pt x="1279" y="541"/>
                      <a:pt x="1273" y="564"/>
                    </a:cubicBezTo>
                    <a:cubicBezTo>
                      <a:pt x="1269" y="580"/>
                      <a:pt x="1271" y="602"/>
                      <a:pt x="1284" y="612"/>
                    </a:cubicBezTo>
                    <a:cubicBezTo>
                      <a:pt x="1288" y="615"/>
                      <a:pt x="1292" y="616"/>
                      <a:pt x="1297" y="617"/>
                    </a:cubicBezTo>
                    <a:cubicBezTo>
                      <a:pt x="1302" y="617"/>
                      <a:pt x="1306" y="615"/>
                      <a:pt x="1310" y="612"/>
                    </a:cubicBezTo>
                    <a:cubicBezTo>
                      <a:pt x="1313" y="609"/>
                      <a:pt x="1315" y="605"/>
                      <a:pt x="1315" y="601"/>
                    </a:cubicBezTo>
                    <a:cubicBezTo>
                      <a:pt x="1316" y="596"/>
                      <a:pt x="1314" y="593"/>
                      <a:pt x="1311" y="590"/>
                    </a:cubicBezTo>
                    <a:cubicBezTo>
                      <a:pt x="1308" y="587"/>
                      <a:pt x="1304" y="586"/>
                      <a:pt x="1300" y="587"/>
                    </a:cubicBezTo>
                    <a:cubicBezTo>
                      <a:pt x="1299" y="588"/>
                      <a:pt x="1297" y="589"/>
                      <a:pt x="1296" y="590"/>
                    </a:cubicBezTo>
                    <a:cubicBezTo>
                      <a:pt x="1295" y="592"/>
                      <a:pt x="1295" y="593"/>
                      <a:pt x="1295" y="595"/>
                    </a:cubicBezTo>
                    <a:cubicBezTo>
                      <a:pt x="1295" y="596"/>
                      <a:pt x="1296" y="598"/>
                      <a:pt x="1297" y="598"/>
                    </a:cubicBezTo>
                    <a:cubicBezTo>
                      <a:pt x="1298" y="599"/>
                      <a:pt x="1299" y="600"/>
                      <a:pt x="1300" y="599"/>
                    </a:cubicBezTo>
                    <a:cubicBezTo>
                      <a:pt x="1299" y="600"/>
                      <a:pt x="1298" y="599"/>
                      <a:pt x="1297" y="599"/>
                    </a:cubicBezTo>
                    <a:cubicBezTo>
                      <a:pt x="1296" y="598"/>
                      <a:pt x="1295" y="596"/>
                      <a:pt x="1295" y="595"/>
                    </a:cubicBezTo>
                    <a:cubicBezTo>
                      <a:pt x="1295" y="593"/>
                      <a:pt x="1295" y="592"/>
                      <a:pt x="1296" y="590"/>
                    </a:cubicBezTo>
                    <a:cubicBezTo>
                      <a:pt x="1297" y="588"/>
                      <a:pt x="1298" y="587"/>
                      <a:pt x="1300" y="587"/>
                    </a:cubicBezTo>
                    <a:cubicBezTo>
                      <a:pt x="1304" y="585"/>
                      <a:pt x="1308" y="586"/>
                      <a:pt x="1311" y="589"/>
                    </a:cubicBezTo>
                    <a:cubicBezTo>
                      <a:pt x="1315" y="592"/>
                      <a:pt x="1317" y="596"/>
                      <a:pt x="1317" y="601"/>
                    </a:cubicBezTo>
                    <a:cubicBezTo>
                      <a:pt x="1316" y="606"/>
                      <a:pt x="1315" y="610"/>
                      <a:pt x="1311" y="613"/>
                    </a:cubicBezTo>
                    <a:cubicBezTo>
                      <a:pt x="1307" y="617"/>
                      <a:pt x="1302" y="618"/>
                      <a:pt x="1297" y="618"/>
                    </a:cubicBezTo>
                    <a:cubicBezTo>
                      <a:pt x="1294" y="618"/>
                      <a:pt x="1291" y="618"/>
                      <a:pt x="1288" y="617"/>
                    </a:cubicBezTo>
                    <a:cubicBezTo>
                      <a:pt x="1290" y="618"/>
                      <a:pt x="1292" y="619"/>
                      <a:pt x="1294" y="620"/>
                    </a:cubicBezTo>
                    <a:cubicBezTo>
                      <a:pt x="1307" y="625"/>
                      <a:pt x="1319" y="624"/>
                      <a:pt x="1332" y="622"/>
                    </a:cubicBezTo>
                    <a:cubicBezTo>
                      <a:pt x="1348" y="618"/>
                      <a:pt x="1359" y="612"/>
                      <a:pt x="1372" y="602"/>
                    </a:cubicBezTo>
                    <a:cubicBezTo>
                      <a:pt x="1395" y="584"/>
                      <a:pt x="1419" y="557"/>
                      <a:pt x="1450" y="557"/>
                    </a:cubicBezTo>
                    <a:cubicBezTo>
                      <a:pt x="1455" y="557"/>
                      <a:pt x="1460" y="558"/>
                      <a:pt x="1465" y="559"/>
                    </a:cubicBezTo>
                    <a:cubicBezTo>
                      <a:pt x="1469" y="560"/>
                      <a:pt x="1475" y="563"/>
                      <a:pt x="1480" y="565"/>
                    </a:cubicBezTo>
                    <a:cubicBezTo>
                      <a:pt x="1493" y="568"/>
                      <a:pt x="1501" y="560"/>
                      <a:pt x="1501" y="552"/>
                    </a:cubicBezTo>
                    <a:cubicBezTo>
                      <a:pt x="1501" y="549"/>
                      <a:pt x="1499" y="546"/>
                      <a:pt x="1497" y="544"/>
                    </a:cubicBezTo>
                    <a:cubicBezTo>
                      <a:pt x="1495" y="542"/>
                      <a:pt x="1491" y="542"/>
                      <a:pt x="1489" y="543"/>
                    </a:cubicBezTo>
                    <a:cubicBezTo>
                      <a:pt x="1486" y="545"/>
                      <a:pt x="1485" y="549"/>
                      <a:pt x="1487" y="552"/>
                    </a:cubicBezTo>
                    <a:cubicBezTo>
                      <a:pt x="1489" y="554"/>
                      <a:pt x="1492" y="554"/>
                      <a:pt x="1494" y="553"/>
                    </a:cubicBezTo>
                    <a:cubicBezTo>
                      <a:pt x="1492" y="555"/>
                      <a:pt x="1488" y="555"/>
                      <a:pt x="1486" y="553"/>
                    </a:cubicBezTo>
                    <a:cubicBezTo>
                      <a:pt x="1485" y="552"/>
                      <a:pt x="1483" y="549"/>
                      <a:pt x="1484" y="547"/>
                    </a:cubicBezTo>
                    <a:cubicBezTo>
                      <a:pt x="1486" y="539"/>
                      <a:pt x="1496" y="538"/>
                      <a:pt x="1501" y="543"/>
                    </a:cubicBezTo>
                    <a:cubicBezTo>
                      <a:pt x="1504" y="547"/>
                      <a:pt x="1505" y="552"/>
                      <a:pt x="1503" y="557"/>
                    </a:cubicBezTo>
                    <a:cubicBezTo>
                      <a:pt x="1501" y="564"/>
                      <a:pt x="1494" y="568"/>
                      <a:pt x="1484" y="567"/>
                    </a:cubicBezTo>
                    <a:cubicBezTo>
                      <a:pt x="1487" y="568"/>
                      <a:pt x="1490" y="570"/>
                      <a:pt x="1492" y="571"/>
                    </a:cubicBezTo>
                    <a:cubicBezTo>
                      <a:pt x="1497" y="572"/>
                      <a:pt x="1504" y="571"/>
                      <a:pt x="1508" y="567"/>
                    </a:cubicBezTo>
                    <a:cubicBezTo>
                      <a:pt x="1516" y="561"/>
                      <a:pt x="1515" y="550"/>
                      <a:pt x="1509" y="542"/>
                    </a:cubicBezTo>
                    <a:cubicBezTo>
                      <a:pt x="1505" y="537"/>
                      <a:pt x="1501" y="533"/>
                      <a:pt x="1500" y="525"/>
                    </a:cubicBezTo>
                    <a:cubicBezTo>
                      <a:pt x="1500" y="518"/>
                      <a:pt x="1502" y="512"/>
                      <a:pt x="1508" y="508"/>
                    </a:cubicBezTo>
                    <a:cubicBezTo>
                      <a:pt x="1500" y="526"/>
                      <a:pt x="1514" y="530"/>
                      <a:pt x="1520" y="542"/>
                    </a:cubicBezTo>
                    <a:cubicBezTo>
                      <a:pt x="1523" y="550"/>
                      <a:pt x="1524" y="558"/>
                      <a:pt x="1520" y="565"/>
                    </a:cubicBezTo>
                    <a:cubicBezTo>
                      <a:pt x="1515" y="571"/>
                      <a:pt x="1505" y="577"/>
                      <a:pt x="1495" y="573"/>
                    </a:cubicBezTo>
                    <a:cubicBezTo>
                      <a:pt x="1496" y="573"/>
                      <a:pt x="1497" y="574"/>
                      <a:pt x="1497" y="574"/>
                    </a:cubicBezTo>
                    <a:cubicBezTo>
                      <a:pt x="1511" y="584"/>
                      <a:pt x="1517" y="596"/>
                      <a:pt x="1516" y="613"/>
                    </a:cubicBezTo>
                    <a:cubicBezTo>
                      <a:pt x="1516" y="616"/>
                      <a:pt x="1515" y="619"/>
                      <a:pt x="1514" y="622"/>
                    </a:cubicBezTo>
                    <a:cubicBezTo>
                      <a:pt x="1513" y="622"/>
                      <a:pt x="1512" y="621"/>
                      <a:pt x="1512" y="621"/>
                    </a:cubicBezTo>
                    <a:cubicBezTo>
                      <a:pt x="1513" y="619"/>
                      <a:pt x="1513" y="616"/>
                      <a:pt x="1513" y="613"/>
                    </a:cubicBezTo>
                    <a:cubicBezTo>
                      <a:pt x="1514" y="597"/>
                      <a:pt x="1507" y="586"/>
                      <a:pt x="1494" y="577"/>
                    </a:cubicBezTo>
                    <a:cubicBezTo>
                      <a:pt x="1493" y="576"/>
                      <a:pt x="1492" y="575"/>
                      <a:pt x="1490" y="574"/>
                    </a:cubicBezTo>
                    <a:cubicBezTo>
                      <a:pt x="1494" y="578"/>
                      <a:pt x="1497" y="583"/>
                      <a:pt x="1498" y="589"/>
                    </a:cubicBezTo>
                    <a:cubicBezTo>
                      <a:pt x="1499" y="593"/>
                      <a:pt x="1499" y="596"/>
                      <a:pt x="1498" y="600"/>
                    </a:cubicBezTo>
                    <a:cubicBezTo>
                      <a:pt x="1497" y="603"/>
                      <a:pt x="1496" y="606"/>
                      <a:pt x="1494" y="609"/>
                    </a:cubicBezTo>
                    <a:cubicBezTo>
                      <a:pt x="1488" y="616"/>
                      <a:pt x="1478" y="618"/>
                      <a:pt x="1471" y="611"/>
                    </a:cubicBezTo>
                    <a:cubicBezTo>
                      <a:pt x="1468" y="609"/>
                      <a:pt x="1467" y="605"/>
                      <a:pt x="1467" y="601"/>
                    </a:cubicBezTo>
                    <a:cubicBezTo>
                      <a:pt x="1467" y="599"/>
                      <a:pt x="1467" y="598"/>
                      <a:pt x="1468" y="596"/>
                    </a:cubicBezTo>
                    <a:cubicBezTo>
                      <a:pt x="1470" y="593"/>
                      <a:pt x="1472" y="591"/>
                      <a:pt x="1475" y="590"/>
                    </a:cubicBezTo>
                    <a:cubicBezTo>
                      <a:pt x="1477" y="590"/>
                      <a:pt x="1478" y="590"/>
                      <a:pt x="1480" y="590"/>
                    </a:cubicBezTo>
                    <a:cubicBezTo>
                      <a:pt x="1480" y="590"/>
                      <a:pt x="1481" y="590"/>
                      <a:pt x="1482" y="591"/>
                    </a:cubicBezTo>
                    <a:cubicBezTo>
                      <a:pt x="1485" y="592"/>
                      <a:pt x="1486" y="594"/>
                      <a:pt x="1486" y="597"/>
                    </a:cubicBezTo>
                    <a:cubicBezTo>
                      <a:pt x="1486" y="599"/>
                      <a:pt x="1485" y="601"/>
                      <a:pt x="1484" y="601"/>
                    </a:cubicBezTo>
                    <a:cubicBezTo>
                      <a:pt x="1483" y="601"/>
                      <a:pt x="1483" y="601"/>
                      <a:pt x="1483" y="601"/>
                    </a:cubicBezTo>
                    <a:cubicBezTo>
                      <a:pt x="1484" y="601"/>
                      <a:pt x="1484" y="601"/>
                      <a:pt x="1484" y="601"/>
                    </a:cubicBezTo>
                    <a:cubicBezTo>
                      <a:pt x="1485" y="601"/>
                      <a:pt x="1486" y="599"/>
                      <a:pt x="1486" y="597"/>
                    </a:cubicBezTo>
                    <a:cubicBezTo>
                      <a:pt x="1486" y="595"/>
                      <a:pt x="1484" y="593"/>
                      <a:pt x="1482" y="592"/>
                    </a:cubicBezTo>
                    <a:cubicBezTo>
                      <a:pt x="1481" y="591"/>
                      <a:pt x="1480" y="591"/>
                      <a:pt x="1479" y="591"/>
                    </a:cubicBezTo>
                    <a:cubicBezTo>
                      <a:pt x="1478" y="591"/>
                      <a:pt x="1477" y="591"/>
                      <a:pt x="1475" y="591"/>
                    </a:cubicBezTo>
                    <a:cubicBezTo>
                      <a:pt x="1473" y="592"/>
                      <a:pt x="1471" y="594"/>
                      <a:pt x="1469" y="597"/>
                    </a:cubicBezTo>
                    <a:cubicBezTo>
                      <a:pt x="1469" y="598"/>
                      <a:pt x="1469" y="600"/>
                      <a:pt x="1469" y="601"/>
                    </a:cubicBezTo>
                    <a:cubicBezTo>
                      <a:pt x="1469" y="605"/>
                      <a:pt x="1470" y="607"/>
                      <a:pt x="1473" y="610"/>
                    </a:cubicBezTo>
                    <a:cubicBezTo>
                      <a:pt x="1478" y="615"/>
                      <a:pt x="1486" y="613"/>
                      <a:pt x="1491" y="607"/>
                    </a:cubicBezTo>
                    <a:cubicBezTo>
                      <a:pt x="1493" y="604"/>
                      <a:pt x="1494" y="602"/>
                      <a:pt x="1495" y="599"/>
                    </a:cubicBezTo>
                    <a:cubicBezTo>
                      <a:pt x="1495" y="596"/>
                      <a:pt x="1495" y="593"/>
                      <a:pt x="1494" y="590"/>
                    </a:cubicBezTo>
                    <a:cubicBezTo>
                      <a:pt x="1494" y="586"/>
                      <a:pt x="1492" y="583"/>
                      <a:pt x="1490" y="581"/>
                    </a:cubicBezTo>
                    <a:cubicBezTo>
                      <a:pt x="1488" y="576"/>
                      <a:pt x="1484" y="573"/>
                      <a:pt x="1479" y="570"/>
                    </a:cubicBezTo>
                    <a:cubicBezTo>
                      <a:pt x="1471" y="565"/>
                      <a:pt x="1460" y="562"/>
                      <a:pt x="1450" y="561"/>
                    </a:cubicBezTo>
                    <a:cubicBezTo>
                      <a:pt x="1424" y="562"/>
                      <a:pt x="1403" y="583"/>
                      <a:pt x="1383" y="599"/>
                    </a:cubicBezTo>
                    <a:cubicBezTo>
                      <a:pt x="1386" y="596"/>
                      <a:pt x="1390" y="594"/>
                      <a:pt x="1394" y="592"/>
                    </a:cubicBezTo>
                    <a:cubicBezTo>
                      <a:pt x="1407" y="586"/>
                      <a:pt x="1426" y="587"/>
                      <a:pt x="1435" y="600"/>
                    </a:cubicBezTo>
                    <a:cubicBezTo>
                      <a:pt x="1440" y="608"/>
                      <a:pt x="1441" y="618"/>
                      <a:pt x="1451" y="621"/>
                    </a:cubicBezTo>
                    <a:cubicBezTo>
                      <a:pt x="1447" y="628"/>
                      <a:pt x="1434" y="629"/>
                      <a:pt x="1425" y="621"/>
                    </a:cubicBezTo>
                    <a:cubicBezTo>
                      <a:pt x="1416" y="613"/>
                      <a:pt x="1410" y="595"/>
                      <a:pt x="1395" y="598"/>
                    </a:cubicBezTo>
                    <a:cubicBezTo>
                      <a:pt x="1387" y="599"/>
                      <a:pt x="1379" y="605"/>
                      <a:pt x="1375" y="605"/>
                    </a:cubicBezTo>
                    <a:cubicBezTo>
                      <a:pt x="1376" y="604"/>
                      <a:pt x="1376" y="604"/>
                      <a:pt x="1376" y="604"/>
                    </a:cubicBezTo>
                    <a:cubicBezTo>
                      <a:pt x="1376" y="605"/>
                      <a:pt x="1375" y="605"/>
                      <a:pt x="1374" y="605"/>
                    </a:cubicBezTo>
                    <a:cubicBezTo>
                      <a:pt x="1361" y="615"/>
                      <a:pt x="1350" y="622"/>
                      <a:pt x="1333" y="625"/>
                    </a:cubicBezTo>
                    <a:cubicBezTo>
                      <a:pt x="1319" y="627"/>
                      <a:pt x="1307" y="627"/>
                      <a:pt x="1294" y="622"/>
                    </a:cubicBezTo>
                    <a:cubicBezTo>
                      <a:pt x="1284" y="618"/>
                      <a:pt x="1277" y="611"/>
                      <a:pt x="1271" y="603"/>
                    </a:cubicBezTo>
                    <a:cubicBezTo>
                      <a:pt x="1261" y="586"/>
                      <a:pt x="1260" y="562"/>
                      <a:pt x="1263" y="539"/>
                    </a:cubicBezTo>
                    <a:cubicBezTo>
                      <a:pt x="1265" y="531"/>
                      <a:pt x="1267" y="523"/>
                      <a:pt x="1270" y="515"/>
                    </a:cubicBezTo>
                    <a:cubicBezTo>
                      <a:pt x="1275" y="500"/>
                      <a:pt x="1284" y="488"/>
                      <a:pt x="1286" y="472"/>
                    </a:cubicBezTo>
                    <a:cubicBezTo>
                      <a:pt x="1287" y="465"/>
                      <a:pt x="1286" y="456"/>
                      <a:pt x="1282" y="450"/>
                    </a:cubicBezTo>
                    <a:cubicBezTo>
                      <a:pt x="1279" y="447"/>
                      <a:pt x="1273" y="444"/>
                      <a:pt x="1269" y="447"/>
                    </a:cubicBezTo>
                    <a:cubicBezTo>
                      <a:pt x="1268" y="448"/>
                      <a:pt x="1268" y="450"/>
                      <a:pt x="1268" y="451"/>
                    </a:cubicBezTo>
                    <a:cubicBezTo>
                      <a:pt x="1269" y="453"/>
                      <a:pt x="1270" y="454"/>
                      <a:pt x="1272" y="453"/>
                    </a:cubicBezTo>
                    <a:cubicBezTo>
                      <a:pt x="1273" y="453"/>
                      <a:pt x="1274" y="452"/>
                      <a:pt x="1274" y="452"/>
                    </a:cubicBezTo>
                    <a:cubicBezTo>
                      <a:pt x="1275" y="450"/>
                      <a:pt x="1274" y="449"/>
                      <a:pt x="1272" y="449"/>
                    </a:cubicBezTo>
                    <a:cubicBezTo>
                      <a:pt x="1272" y="449"/>
                      <a:pt x="1271" y="449"/>
                      <a:pt x="1270" y="450"/>
                    </a:cubicBezTo>
                    <a:cubicBezTo>
                      <a:pt x="1270" y="449"/>
                      <a:pt x="1271" y="448"/>
                      <a:pt x="1272" y="448"/>
                    </a:cubicBezTo>
                    <a:cubicBezTo>
                      <a:pt x="1274" y="447"/>
                      <a:pt x="1275" y="448"/>
                      <a:pt x="1276" y="449"/>
                    </a:cubicBezTo>
                    <a:cubicBezTo>
                      <a:pt x="1277" y="452"/>
                      <a:pt x="1276" y="455"/>
                      <a:pt x="1274" y="456"/>
                    </a:cubicBezTo>
                    <a:cubicBezTo>
                      <a:pt x="1272" y="457"/>
                      <a:pt x="1270" y="457"/>
                      <a:pt x="1268" y="456"/>
                    </a:cubicBezTo>
                    <a:cubicBezTo>
                      <a:pt x="1266" y="456"/>
                      <a:pt x="1265" y="454"/>
                      <a:pt x="1265" y="452"/>
                    </a:cubicBezTo>
                    <a:cubicBezTo>
                      <a:pt x="1264" y="450"/>
                      <a:pt x="1265" y="447"/>
                      <a:pt x="1267" y="445"/>
                    </a:cubicBezTo>
                    <a:cubicBezTo>
                      <a:pt x="1271" y="442"/>
                      <a:pt x="1277" y="444"/>
                      <a:pt x="1280" y="447"/>
                    </a:cubicBezTo>
                    <a:cubicBezTo>
                      <a:pt x="1282" y="448"/>
                      <a:pt x="1284" y="450"/>
                      <a:pt x="1285" y="453"/>
                    </a:cubicBezTo>
                    <a:cubicBezTo>
                      <a:pt x="1282" y="442"/>
                      <a:pt x="1275" y="436"/>
                      <a:pt x="1266" y="433"/>
                    </a:cubicBezTo>
                    <a:cubicBezTo>
                      <a:pt x="1260" y="432"/>
                      <a:pt x="1254" y="432"/>
                      <a:pt x="1249" y="435"/>
                    </a:cubicBezTo>
                    <a:cubicBezTo>
                      <a:pt x="1249" y="435"/>
                      <a:pt x="1249" y="435"/>
                      <a:pt x="1249" y="435"/>
                    </a:cubicBezTo>
                    <a:cubicBezTo>
                      <a:pt x="1254" y="433"/>
                      <a:pt x="1260" y="436"/>
                      <a:pt x="1259" y="444"/>
                    </a:cubicBezTo>
                    <a:cubicBezTo>
                      <a:pt x="1258" y="450"/>
                      <a:pt x="1249" y="458"/>
                      <a:pt x="1258" y="469"/>
                    </a:cubicBezTo>
                    <a:close/>
                    <a:moveTo>
                      <a:pt x="1225" y="108"/>
                    </a:moveTo>
                    <a:cubicBezTo>
                      <a:pt x="1215" y="135"/>
                      <a:pt x="1228" y="155"/>
                      <a:pt x="1227" y="168"/>
                    </a:cubicBezTo>
                    <a:cubicBezTo>
                      <a:pt x="1227" y="183"/>
                      <a:pt x="1210" y="183"/>
                      <a:pt x="1206" y="167"/>
                    </a:cubicBezTo>
                    <a:cubicBezTo>
                      <a:pt x="1203" y="149"/>
                      <a:pt x="1212" y="125"/>
                      <a:pt x="1225" y="108"/>
                    </a:cubicBezTo>
                    <a:close/>
                    <a:moveTo>
                      <a:pt x="1105" y="190"/>
                    </a:moveTo>
                    <a:cubicBezTo>
                      <a:pt x="1093" y="192"/>
                      <a:pt x="1067" y="184"/>
                      <a:pt x="1058" y="171"/>
                    </a:cubicBezTo>
                    <a:cubicBezTo>
                      <a:pt x="1048" y="158"/>
                      <a:pt x="1056" y="147"/>
                      <a:pt x="1069" y="160"/>
                    </a:cubicBezTo>
                    <a:cubicBezTo>
                      <a:pt x="1080" y="169"/>
                      <a:pt x="1091" y="188"/>
                      <a:pt x="1105" y="190"/>
                    </a:cubicBezTo>
                    <a:close/>
                    <a:moveTo>
                      <a:pt x="1220" y="265"/>
                    </a:moveTo>
                    <a:cubicBezTo>
                      <a:pt x="1221" y="264"/>
                      <a:pt x="1222" y="261"/>
                      <a:pt x="1220" y="260"/>
                    </a:cubicBezTo>
                    <a:cubicBezTo>
                      <a:pt x="1219" y="258"/>
                      <a:pt x="1216" y="258"/>
                      <a:pt x="1215" y="259"/>
                    </a:cubicBezTo>
                    <a:cubicBezTo>
                      <a:pt x="1213" y="261"/>
                      <a:pt x="1213" y="263"/>
                      <a:pt x="1214" y="265"/>
                    </a:cubicBezTo>
                    <a:cubicBezTo>
                      <a:pt x="1216" y="266"/>
                      <a:pt x="1218" y="267"/>
                      <a:pt x="1220" y="265"/>
                    </a:cubicBezTo>
                    <a:close/>
                    <a:moveTo>
                      <a:pt x="1176" y="217"/>
                    </a:moveTo>
                    <a:cubicBezTo>
                      <a:pt x="1185" y="213"/>
                      <a:pt x="1189" y="225"/>
                      <a:pt x="1191" y="229"/>
                    </a:cubicBezTo>
                    <a:cubicBezTo>
                      <a:pt x="1192" y="232"/>
                      <a:pt x="1194" y="233"/>
                      <a:pt x="1197" y="234"/>
                    </a:cubicBezTo>
                    <a:cubicBezTo>
                      <a:pt x="1193" y="235"/>
                      <a:pt x="1184" y="235"/>
                      <a:pt x="1180" y="233"/>
                    </a:cubicBezTo>
                    <a:cubicBezTo>
                      <a:pt x="1174" y="231"/>
                      <a:pt x="1171" y="225"/>
                      <a:pt x="1174" y="218"/>
                    </a:cubicBezTo>
                    <a:cubicBezTo>
                      <a:pt x="1175" y="222"/>
                      <a:pt x="1178" y="226"/>
                      <a:pt x="1182" y="227"/>
                    </a:cubicBezTo>
                    <a:cubicBezTo>
                      <a:pt x="1180" y="226"/>
                      <a:pt x="1177" y="221"/>
                      <a:pt x="1176" y="217"/>
                    </a:cubicBezTo>
                    <a:close/>
                    <a:moveTo>
                      <a:pt x="1199" y="269"/>
                    </a:moveTo>
                    <a:cubicBezTo>
                      <a:pt x="1202" y="267"/>
                      <a:pt x="1202" y="262"/>
                      <a:pt x="1200" y="259"/>
                    </a:cubicBezTo>
                    <a:cubicBezTo>
                      <a:pt x="1197" y="255"/>
                      <a:pt x="1192" y="255"/>
                      <a:pt x="1189" y="258"/>
                    </a:cubicBezTo>
                    <a:cubicBezTo>
                      <a:pt x="1186" y="261"/>
                      <a:pt x="1185" y="265"/>
                      <a:pt x="1188" y="268"/>
                    </a:cubicBezTo>
                    <a:cubicBezTo>
                      <a:pt x="1191" y="272"/>
                      <a:pt x="1196" y="272"/>
                      <a:pt x="1199" y="269"/>
                    </a:cubicBezTo>
                    <a:close/>
                    <a:moveTo>
                      <a:pt x="1211" y="270"/>
                    </a:moveTo>
                    <a:cubicBezTo>
                      <a:pt x="1213" y="268"/>
                      <a:pt x="1213" y="265"/>
                      <a:pt x="1212" y="263"/>
                    </a:cubicBezTo>
                    <a:cubicBezTo>
                      <a:pt x="1210" y="261"/>
                      <a:pt x="1207" y="260"/>
                      <a:pt x="1205" y="262"/>
                    </a:cubicBezTo>
                    <a:cubicBezTo>
                      <a:pt x="1203" y="264"/>
                      <a:pt x="1202" y="267"/>
                      <a:pt x="1204" y="269"/>
                    </a:cubicBezTo>
                    <a:cubicBezTo>
                      <a:pt x="1206" y="271"/>
                      <a:pt x="1209" y="271"/>
                      <a:pt x="1211" y="270"/>
                    </a:cubicBezTo>
                    <a:close/>
                    <a:moveTo>
                      <a:pt x="1125" y="192"/>
                    </a:moveTo>
                    <a:cubicBezTo>
                      <a:pt x="1128" y="192"/>
                      <a:pt x="1131" y="191"/>
                      <a:pt x="1134" y="189"/>
                    </a:cubicBezTo>
                    <a:cubicBezTo>
                      <a:pt x="1136" y="187"/>
                      <a:pt x="1138" y="183"/>
                      <a:pt x="1136" y="178"/>
                    </a:cubicBezTo>
                    <a:cubicBezTo>
                      <a:pt x="1135" y="173"/>
                      <a:pt x="1129" y="171"/>
                      <a:pt x="1125" y="171"/>
                    </a:cubicBezTo>
                    <a:cubicBezTo>
                      <a:pt x="1117" y="172"/>
                      <a:pt x="1118" y="179"/>
                      <a:pt x="1115" y="183"/>
                    </a:cubicBezTo>
                    <a:cubicBezTo>
                      <a:pt x="1112" y="187"/>
                      <a:pt x="1105" y="187"/>
                      <a:pt x="1098" y="184"/>
                    </a:cubicBezTo>
                    <a:cubicBezTo>
                      <a:pt x="1091" y="181"/>
                      <a:pt x="1087" y="173"/>
                      <a:pt x="1088" y="165"/>
                    </a:cubicBezTo>
                    <a:cubicBezTo>
                      <a:pt x="1089" y="160"/>
                      <a:pt x="1092" y="156"/>
                      <a:pt x="1098" y="157"/>
                    </a:cubicBezTo>
                    <a:cubicBezTo>
                      <a:pt x="1094" y="160"/>
                      <a:pt x="1095" y="168"/>
                      <a:pt x="1102" y="168"/>
                    </a:cubicBezTo>
                    <a:cubicBezTo>
                      <a:pt x="1105" y="169"/>
                      <a:pt x="1112" y="166"/>
                      <a:pt x="1120" y="163"/>
                    </a:cubicBezTo>
                    <a:cubicBezTo>
                      <a:pt x="1127" y="160"/>
                      <a:pt x="1135" y="159"/>
                      <a:pt x="1141" y="160"/>
                    </a:cubicBezTo>
                    <a:cubicBezTo>
                      <a:pt x="1154" y="164"/>
                      <a:pt x="1161" y="180"/>
                      <a:pt x="1155" y="192"/>
                    </a:cubicBezTo>
                    <a:cubicBezTo>
                      <a:pt x="1151" y="198"/>
                      <a:pt x="1145" y="201"/>
                      <a:pt x="1139" y="204"/>
                    </a:cubicBezTo>
                    <a:cubicBezTo>
                      <a:pt x="1132" y="206"/>
                      <a:pt x="1113" y="208"/>
                      <a:pt x="1107" y="215"/>
                    </a:cubicBezTo>
                    <a:cubicBezTo>
                      <a:pt x="1103" y="220"/>
                      <a:pt x="1106" y="226"/>
                      <a:pt x="1110" y="227"/>
                    </a:cubicBezTo>
                    <a:cubicBezTo>
                      <a:pt x="1106" y="231"/>
                      <a:pt x="1098" y="229"/>
                      <a:pt x="1095" y="224"/>
                    </a:cubicBezTo>
                    <a:cubicBezTo>
                      <a:pt x="1089" y="214"/>
                      <a:pt x="1094" y="198"/>
                      <a:pt x="1107" y="192"/>
                    </a:cubicBezTo>
                    <a:cubicBezTo>
                      <a:pt x="1112" y="190"/>
                      <a:pt x="1118" y="191"/>
                      <a:pt x="1125" y="192"/>
                    </a:cubicBezTo>
                    <a:close/>
                    <a:moveTo>
                      <a:pt x="1036" y="96"/>
                    </a:moveTo>
                    <a:cubicBezTo>
                      <a:pt x="1038" y="94"/>
                      <a:pt x="1040" y="94"/>
                      <a:pt x="1042" y="95"/>
                    </a:cubicBezTo>
                    <a:cubicBezTo>
                      <a:pt x="1044" y="97"/>
                      <a:pt x="1044" y="99"/>
                      <a:pt x="1042" y="101"/>
                    </a:cubicBezTo>
                    <a:cubicBezTo>
                      <a:pt x="1041" y="103"/>
                      <a:pt x="1038" y="103"/>
                      <a:pt x="1036" y="101"/>
                    </a:cubicBezTo>
                    <a:cubicBezTo>
                      <a:pt x="1035" y="100"/>
                      <a:pt x="1035" y="97"/>
                      <a:pt x="1036" y="96"/>
                    </a:cubicBezTo>
                    <a:close/>
                    <a:moveTo>
                      <a:pt x="1040" y="88"/>
                    </a:moveTo>
                    <a:cubicBezTo>
                      <a:pt x="1041" y="87"/>
                      <a:pt x="1043" y="87"/>
                      <a:pt x="1044" y="88"/>
                    </a:cubicBezTo>
                    <a:cubicBezTo>
                      <a:pt x="1046" y="89"/>
                      <a:pt x="1046" y="91"/>
                      <a:pt x="1045" y="93"/>
                    </a:cubicBezTo>
                    <a:cubicBezTo>
                      <a:pt x="1043" y="94"/>
                      <a:pt x="1041" y="94"/>
                      <a:pt x="1040" y="93"/>
                    </a:cubicBezTo>
                    <a:cubicBezTo>
                      <a:pt x="1039" y="92"/>
                      <a:pt x="1039" y="90"/>
                      <a:pt x="1040" y="88"/>
                    </a:cubicBezTo>
                    <a:close/>
                    <a:moveTo>
                      <a:pt x="1036" y="106"/>
                    </a:moveTo>
                    <a:cubicBezTo>
                      <a:pt x="1039" y="103"/>
                      <a:pt x="1043" y="103"/>
                      <a:pt x="1045" y="105"/>
                    </a:cubicBezTo>
                    <a:cubicBezTo>
                      <a:pt x="1048" y="108"/>
                      <a:pt x="1048" y="112"/>
                      <a:pt x="1046" y="114"/>
                    </a:cubicBezTo>
                    <a:cubicBezTo>
                      <a:pt x="1044" y="117"/>
                      <a:pt x="1039" y="117"/>
                      <a:pt x="1037" y="115"/>
                    </a:cubicBezTo>
                    <a:cubicBezTo>
                      <a:pt x="1034" y="113"/>
                      <a:pt x="1034" y="109"/>
                      <a:pt x="1036" y="106"/>
                    </a:cubicBezTo>
                    <a:close/>
                    <a:moveTo>
                      <a:pt x="1126" y="190"/>
                    </a:moveTo>
                    <a:cubicBezTo>
                      <a:pt x="1131" y="190"/>
                      <a:pt x="1135" y="187"/>
                      <a:pt x="1135" y="182"/>
                    </a:cubicBezTo>
                    <a:cubicBezTo>
                      <a:pt x="1136" y="174"/>
                      <a:pt x="1125" y="171"/>
                      <a:pt x="1121" y="176"/>
                    </a:cubicBezTo>
                    <a:cubicBezTo>
                      <a:pt x="1117" y="180"/>
                      <a:pt x="1118" y="185"/>
                      <a:pt x="1111" y="188"/>
                    </a:cubicBezTo>
                    <a:cubicBezTo>
                      <a:pt x="1118" y="186"/>
                      <a:pt x="1120" y="189"/>
                      <a:pt x="1126" y="190"/>
                    </a:cubicBezTo>
                    <a:close/>
                    <a:moveTo>
                      <a:pt x="1159" y="179"/>
                    </a:moveTo>
                    <a:cubicBezTo>
                      <a:pt x="1160" y="171"/>
                      <a:pt x="1154" y="163"/>
                      <a:pt x="1149" y="161"/>
                    </a:cubicBezTo>
                    <a:cubicBezTo>
                      <a:pt x="1150" y="153"/>
                      <a:pt x="1167" y="151"/>
                      <a:pt x="1171" y="163"/>
                    </a:cubicBezTo>
                    <a:cubicBezTo>
                      <a:pt x="1173" y="171"/>
                      <a:pt x="1167" y="179"/>
                      <a:pt x="1159" y="179"/>
                    </a:cubicBezTo>
                    <a:close/>
                    <a:moveTo>
                      <a:pt x="1037" y="172"/>
                    </a:moveTo>
                    <a:cubicBezTo>
                      <a:pt x="1051" y="175"/>
                      <a:pt x="1045" y="194"/>
                      <a:pt x="1044" y="200"/>
                    </a:cubicBezTo>
                    <a:cubicBezTo>
                      <a:pt x="1043" y="205"/>
                      <a:pt x="1044" y="209"/>
                      <a:pt x="1047" y="212"/>
                    </a:cubicBezTo>
                    <a:cubicBezTo>
                      <a:pt x="1042" y="211"/>
                      <a:pt x="1030" y="202"/>
                      <a:pt x="1026" y="196"/>
                    </a:cubicBezTo>
                    <a:cubicBezTo>
                      <a:pt x="1021" y="188"/>
                      <a:pt x="1022" y="178"/>
                      <a:pt x="1032" y="172"/>
                    </a:cubicBezTo>
                    <a:cubicBezTo>
                      <a:pt x="1030" y="177"/>
                      <a:pt x="1031" y="185"/>
                      <a:pt x="1034" y="189"/>
                    </a:cubicBezTo>
                    <a:cubicBezTo>
                      <a:pt x="1033" y="187"/>
                      <a:pt x="1034" y="178"/>
                      <a:pt x="1037" y="172"/>
                    </a:cubicBezTo>
                    <a:close/>
                    <a:moveTo>
                      <a:pt x="1170" y="141"/>
                    </a:moveTo>
                    <a:cubicBezTo>
                      <a:pt x="1137" y="135"/>
                      <a:pt x="1125" y="110"/>
                      <a:pt x="1112" y="102"/>
                    </a:cubicBezTo>
                    <a:cubicBezTo>
                      <a:pt x="1097" y="94"/>
                      <a:pt x="1087" y="111"/>
                      <a:pt x="1100" y="124"/>
                    </a:cubicBezTo>
                    <a:cubicBezTo>
                      <a:pt x="1115" y="138"/>
                      <a:pt x="1144" y="144"/>
                      <a:pt x="1170" y="141"/>
                    </a:cubicBezTo>
                    <a:close/>
                    <a:moveTo>
                      <a:pt x="1235" y="249"/>
                    </a:moveTo>
                    <a:cubicBezTo>
                      <a:pt x="1231" y="249"/>
                      <a:pt x="1228" y="249"/>
                      <a:pt x="1224" y="249"/>
                    </a:cubicBezTo>
                    <a:cubicBezTo>
                      <a:pt x="1213" y="247"/>
                      <a:pt x="1202" y="241"/>
                      <a:pt x="1195" y="230"/>
                    </a:cubicBezTo>
                    <a:cubicBezTo>
                      <a:pt x="1188" y="218"/>
                      <a:pt x="1189" y="200"/>
                      <a:pt x="1200" y="190"/>
                    </a:cubicBezTo>
                    <a:cubicBezTo>
                      <a:pt x="1205" y="186"/>
                      <a:pt x="1211" y="184"/>
                      <a:pt x="1217" y="185"/>
                    </a:cubicBezTo>
                    <a:cubicBezTo>
                      <a:pt x="1221" y="185"/>
                      <a:pt x="1225" y="186"/>
                      <a:pt x="1228" y="189"/>
                    </a:cubicBezTo>
                    <a:cubicBezTo>
                      <a:pt x="1231" y="193"/>
                      <a:pt x="1233" y="198"/>
                      <a:pt x="1231" y="203"/>
                    </a:cubicBezTo>
                    <a:cubicBezTo>
                      <a:pt x="1230" y="207"/>
                      <a:pt x="1228" y="210"/>
                      <a:pt x="1224" y="211"/>
                    </a:cubicBezTo>
                    <a:cubicBezTo>
                      <a:pt x="1218" y="214"/>
                      <a:pt x="1210" y="211"/>
                      <a:pt x="1207" y="205"/>
                    </a:cubicBezTo>
                    <a:cubicBezTo>
                      <a:pt x="1204" y="198"/>
                      <a:pt x="1207" y="191"/>
                      <a:pt x="1214" y="188"/>
                    </a:cubicBezTo>
                    <a:cubicBezTo>
                      <a:pt x="1219" y="186"/>
                      <a:pt x="1225" y="187"/>
                      <a:pt x="1229" y="191"/>
                    </a:cubicBezTo>
                    <a:cubicBezTo>
                      <a:pt x="1228" y="190"/>
                      <a:pt x="1228" y="190"/>
                      <a:pt x="1227" y="189"/>
                    </a:cubicBezTo>
                    <a:cubicBezTo>
                      <a:pt x="1224" y="187"/>
                      <a:pt x="1221" y="185"/>
                      <a:pt x="1217" y="185"/>
                    </a:cubicBezTo>
                    <a:cubicBezTo>
                      <a:pt x="1211" y="185"/>
                      <a:pt x="1205" y="187"/>
                      <a:pt x="1201" y="191"/>
                    </a:cubicBezTo>
                    <a:cubicBezTo>
                      <a:pt x="1190" y="201"/>
                      <a:pt x="1190" y="218"/>
                      <a:pt x="1197" y="229"/>
                    </a:cubicBezTo>
                    <a:cubicBezTo>
                      <a:pt x="1204" y="240"/>
                      <a:pt x="1215" y="246"/>
                      <a:pt x="1227" y="246"/>
                    </a:cubicBezTo>
                    <a:cubicBezTo>
                      <a:pt x="1230" y="247"/>
                      <a:pt x="1233" y="246"/>
                      <a:pt x="1235" y="246"/>
                    </a:cubicBezTo>
                    <a:lnTo>
                      <a:pt x="1235" y="249"/>
                    </a:lnTo>
                    <a:close/>
                    <a:moveTo>
                      <a:pt x="1272" y="213"/>
                    </a:moveTo>
                    <a:cubicBezTo>
                      <a:pt x="1287" y="211"/>
                      <a:pt x="1301" y="217"/>
                      <a:pt x="1308" y="233"/>
                    </a:cubicBezTo>
                    <a:cubicBezTo>
                      <a:pt x="1310" y="239"/>
                      <a:pt x="1311" y="244"/>
                      <a:pt x="1310" y="251"/>
                    </a:cubicBezTo>
                    <a:cubicBezTo>
                      <a:pt x="1308" y="256"/>
                      <a:pt x="1306" y="260"/>
                      <a:pt x="1302" y="263"/>
                    </a:cubicBezTo>
                    <a:cubicBezTo>
                      <a:pt x="1297" y="267"/>
                      <a:pt x="1291" y="268"/>
                      <a:pt x="1285" y="265"/>
                    </a:cubicBezTo>
                    <a:cubicBezTo>
                      <a:pt x="1281" y="264"/>
                      <a:pt x="1278" y="262"/>
                      <a:pt x="1277" y="258"/>
                    </a:cubicBezTo>
                    <a:cubicBezTo>
                      <a:pt x="1275" y="252"/>
                      <a:pt x="1276" y="247"/>
                      <a:pt x="1281" y="243"/>
                    </a:cubicBezTo>
                    <a:cubicBezTo>
                      <a:pt x="1282" y="241"/>
                      <a:pt x="1285" y="240"/>
                      <a:pt x="1288" y="240"/>
                    </a:cubicBezTo>
                    <a:cubicBezTo>
                      <a:pt x="1294" y="239"/>
                      <a:pt x="1299" y="244"/>
                      <a:pt x="1299" y="250"/>
                    </a:cubicBezTo>
                    <a:cubicBezTo>
                      <a:pt x="1299" y="256"/>
                      <a:pt x="1295" y="261"/>
                      <a:pt x="1289" y="261"/>
                    </a:cubicBezTo>
                    <a:cubicBezTo>
                      <a:pt x="1283" y="261"/>
                      <a:pt x="1278" y="257"/>
                      <a:pt x="1278" y="251"/>
                    </a:cubicBezTo>
                    <a:cubicBezTo>
                      <a:pt x="1278" y="249"/>
                      <a:pt x="1278" y="247"/>
                      <a:pt x="1279" y="246"/>
                    </a:cubicBezTo>
                    <a:cubicBezTo>
                      <a:pt x="1278" y="246"/>
                      <a:pt x="1278" y="246"/>
                      <a:pt x="1278" y="246"/>
                    </a:cubicBezTo>
                    <a:cubicBezTo>
                      <a:pt x="1276" y="250"/>
                      <a:pt x="1276" y="254"/>
                      <a:pt x="1277" y="258"/>
                    </a:cubicBezTo>
                    <a:cubicBezTo>
                      <a:pt x="1279" y="261"/>
                      <a:pt x="1281" y="263"/>
                      <a:pt x="1285" y="265"/>
                    </a:cubicBezTo>
                    <a:cubicBezTo>
                      <a:pt x="1291" y="267"/>
                      <a:pt x="1296" y="266"/>
                      <a:pt x="1301" y="262"/>
                    </a:cubicBezTo>
                    <a:cubicBezTo>
                      <a:pt x="1305" y="259"/>
                      <a:pt x="1307" y="255"/>
                      <a:pt x="1308" y="250"/>
                    </a:cubicBezTo>
                    <a:cubicBezTo>
                      <a:pt x="1309" y="244"/>
                      <a:pt x="1309" y="239"/>
                      <a:pt x="1306" y="234"/>
                    </a:cubicBezTo>
                    <a:cubicBezTo>
                      <a:pt x="1300" y="218"/>
                      <a:pt x="1285" y="213"/>
                      <a:pt x="1272" y="216"/>
                    </a:cubicBezTo>
                    <a:lnTo>
                      <a:pt x="1272" y="213"/>
                    </a:lnTo>
                    <a:close/>
                    <a:moveTo>
                      <a:pt x="1533" y="275"/>
                    </a:moveTo>
                    <a:cubicBezTo>
                      <a:pt x="1534" y="278"/>
                      <a:pt x="1533" y="282"/>
                      <a:pt x="1530" y="283"/>
                    </a:cubicBezTo>
                    <a:cubicBezTo>
                      <a:pt x="1526" y="285"/>
                      <a:pt x="1523" y="283"/>
                      <a:pt x="1521" y="280"/>
                    </a:cubicBezTo>
                    <a:cubicBezTo>
                      <a:pt x="1520" y="277"/>
                      <a:pt x="1521" y="273"/>
                      <a:pt x="1524" y="272"/>
                    </a:cubicBezTo>
                    <a:cubicBezTo>
                      <a:pt x="1527" y="270"/>
                      <a:pt x="1531" y="272"/>
                      <a:pt x="1533" y="275"/>
                    </a:cubicBezTo>
                    <a:close/>
                    <a:moveTo>
                      <a:pt x="1541" y="284"/>
                    </a:moveTo>
                    <a:cubicBezTo>
                      <a:pt x="1542" y="287"/>
                      <a:pt x="1541" y="290"/>
                      <a:pt x="1538" y="291"/>
                    </a:cubicBezTo>
                    <a:cubicBezTo>
                      <a:pt x="1536" y="292"/>
                      <a:pt x="1533" y="291"/>
                      <a:pt x="1532" y="289"/>
                    </a:cubicBezTo>
                    <a:cubicBezTo>
                      <a:pt x="1530" y="286"/>
                      <a:pt x="1532" y="283"/>
                      <a:pt x="1534" y="282"/>
                    </a:cubicBezTo>
                    <a:cubicBezTo>
                      <a:pt x="1536" y="281"/>
                      <a:pt x="1539" y="282"/>
                      <a:pt x="1541" y="284"/>
                    </a:cubicBezTo>
                    <a:close/>
                    <a:moveTo>
                      <a:pt x="1518" y="269"/>
                    </a:moveTo>
                    <a:cubicBezTo>
                      <a:pt x="1520" y="274"/>
                      <a:pt x="1518" y="279"/>
                      <a:pt x="1513" y="282"/>
                    </a:cubicBezTo>
                    <a:cubicBezTo>
                      <a:pt x="1508" y="284"/>
                      <a:pt x="1503" y="282"/>
                      <a:pt x="1500" y="277"/>
                    </a:cubicBezTo>
                    <a:cubicBezTo>
                      <a:pt x="1498" y="272"/>
                      <a:pt x="1500" y="266"/>
                      <a:pt x="1505" y="264"/>
                    </a:cubicBezTo>
                    <a:cubicBezTo>
                      <a:pt x="1510" y="262"/>
                      <a:pt x="1516" y="264"/>
                      <a:pt x="1518" y="269"/>
                    </a:cubicBezTo>
                    <a:close/>
                    <a:moveTo>
                      <a:pt x="1393" y="481"/>
                    </a:moveTo>
                    <a:cubicBezTo>
                      <a:pt x="1408" y="483"/>
                      <a:pt x="1430" y="473"/>
                      <a:pt x="1439" y="460"/>
                    </a:cubicBezTo>
                    <a:cubicBezTo>
                      <a:pt x="1448" y="446"/>
                      <a:pt x="1438" y="434"/>
                      <a:pt x="1425" y="447"/>
                    </a:cubicBezTo>
                    <a:cubicBezTo>
                      <a:pt x="1415" y="457"/>
                      <a:pt x="1407" y="478"/>
                      <a:pt x="1393" y="481"/>
                    </a:cubicBezTo>
                    <a:close/>
                    <a:moveTo>
                      <a:pt x="1287" y="300"/>
                    </a:moveTo>
                    <a:cubicBezTo>
                      <a:pt x="1263" y="306"/>
                      <a:pt x="1237" y="333"/>
                      <a:pt x="1240" y="352"/>
                    </a:cubicBezTo>
                    <a:cubicBezTo>
                      <a:pt x="1244" y="373"/>
                      <a:pt x="1264" y="369"/>
                      <a:pt x="1261" y="351"/>
                    </a:cubicBezTo>
                    <a:cubicBezTo>
                      <a:pt x="1260" y="342"/>
                      <a:pt x="1264" y="314"/>
                      <a:pt x="1287" y="300"/>
                    </a:cubicBezTo>
                    <a:close/>
                    <a:moveTo>
                      <a:pt x="1274" y="299"/>
                    </a:moveTo>
                    <a:cubicBezTo>
                      <a:pt x="1266" y="304"/>
                      <a:pt x="1256" y="303"/>
                      <a:pt x="1247" y="301"/>
                    </a:cubicBezTo>
                    <a:cubicBezTo>
                      <a:pt x="1228" y="295"/>
                      <a:pt x="1211" y="275"/>
                      <a:pt x="1193" y="279"/>
                    </a:cubicBezTo>
                    <a:cubicBezTo>
                      <a:pt x="1185" y="281"/>
                      <a:pt x="1178" y="287"/>
                      <a:pt x="1177" y="295"/>
                    </a:cubicBezTo>
                    <a:cubicBezTo>
                      <a:pt x="1176" y="300"/>
                      <a:pt x="1178" y="304"/>
                      <a:pt x="1183" y="306"/>
                    </a:cubicBezTo>
                    <a:cubicBezTo>
                      <a:pt x="1181" y="303"/>
                      <a:pt x="1182" y="296"/>
                      <a:pt x="1186" y="293"/>
                    </a:cubicBezTo>
                    <a:cubicBezTo>
                      <a:pt x="1190" y="290"/>
                      <a:pt x="1197" y="291"/>
                      <a:pt x="1202" y="295"/>
                    </a:cubicBezTo>
                    <a:cubicBezTo>
                      <a:pt x="1217" y="306"/>
                      <a:pt x="1230" y="320"/>
                      <a:pt x="1251" y="315"/>
                    </a:cubicBezTo>
                    <a:cubicBezTo>
                      <a:pt x="1259" y="313"/>
                      <a:pt x="1266" y="308"/>
                      <a:pt x="1274" y="299"/>
                    </a:cubicBezTo>
                    <a:close/>
                    <a:moveTo>
                      <a:pt x="1460" y="151"/>
                    </a:moveTo>
                    <a:cubicBezTo>
                      <a:pt x="1450" y="162"/>
                      <a:pt x="1437" y="146"/>
                      <a:pt x="1432" y="142"/>
                    </a:cubicBezTo>
                    <a:cubicBezTo>
                      <a:pt x="1427" y="139"/>
                      <a:pt x="1424" y="138"/>
                      <a:pt x="1420" y="139"/>
                    </a:cubicBezTo>
                    <a:cubicBezTo>
                      <a:pt x="1424" y="134"/>
                      <a:pt x="1437" y="129"/>
                      <a:pt x="1444" y="129"/>
                    </a:cubicBezTo>
                    <a:cubicBezTo>
                      <a:pt x="1454" y="129"/>
                      <a:pt x="1463" y="135"/>
                      <a:pt x="1463" y="147"/>
                    </a:cubicBezTo>
                    <a:cubicBezTo>
                      <a:pt x="1459" y="142"/>
                      <a:pt x="1452" y="139"/>
                      <a:pt x="1446" y="139"/>
                    </a:cubicBezTo>
                    <a:cubicBezTo>
                      <a:pt x="1449" y="140"/>
                      <a:pt x="1456" y="145"/>
                      <a:pt x="1460" y="151"/>
                    </a:cubicBezTo>
                    <a:close/>
                    <a:moveTo>
                      <a:pt x="1554" y="428"/>
                    </a:moveTo>
                    <a:cubicBezTo>
                      <a:pt x="1554" y="432"/>
                      <a:pt x="1556" y="436"/>
                      <a:pt x="1560" y="435"/>
                    </a:cubicBezTo>
                    <a:cubicBezTo>
                      <a:pt x="1562" y="434"/>
                      <a:pt x="1563" y="433"/>
                      <a:pt x="1562" y="431"/>
                    </a:cubicBezTo>
                    <a:cubicBezTo>
                      <a:pt x="1562" y="430"/>
                      <a:pt x="1561" y="430"/>
                      <a:pt x="1560" y="430"/>
                    </a:cubicBezTo>
                    <a:cubicBezTo>
                      <a:pt x="1560" y="429"/>
                      <a:pt x="1561" y="429"/>
                      <a:pt x="1562" y="428"/>
                    </a:cubicBezTo>
                    <a:cubicBezTo>
                      <a:pt x="1564" y="427"/>
                      <a:pt x="1567" y="429"/>
                      <a:pt x="1569" y="432"/>
                    </a:cubicBezTo>
                    <a:cubicBezTo>
                      <a:pt x="1570" y="434"/>
                      <a:pt x="1570" y="438"/>
                      <a:pt x="1567" y="440"/>
                    </a:cubicBezTo>
                    <a:cubicBezTo>
                      <a:pt x="1564" y="442"/>
                      <a:pt x="1560" y="443"/>
                      <a:pt x="1558" y="444"/>
                    </a:cubicBezTo>
                    <a:cubicBezTo>
                      <a:pt x="1555" y="447"/>
                      <a:pt x="1556" y="450"/>
                      <a:pt x="1558" y="453"/>
                    </a:cubicBezTo>
                    <a:cubicBezTo>
                      <a:pt x="1554" y="450"/>
                      <a:pt x="1553" y="450"/>
                      <a:pt x="1549" y="451"/>
                    </a:cubicBezTo>
                    <a:cubicBezTo>
                      <a:pt x="1546" y="452"/>
                      <a:pt x="1535" y="460"/>
                      <a:pt x="1527" y="450"/>
                    </a:cubicBezTo>
                    <a:cubicBezTo>
                      <a:pt x="1530" y="457"/>
                      <a:pt x="1537" y="461"/>
                      <a:pt x="1544" y="463"/>
                    </a:cubicBezTo>
                    <a:cubicBezTo>
                      <a:pt x="1552" y="464"/>
                      <a:pt x="1561" y="462"/>
                      <a:pt x="1566" y="457"/>
                    </a:cubicBezTo>
                    <a:cubicBezTo>
                      <a:pt x="1574" y="450"/>
                      <a:pt x="1576" y="437"/>
                      <a:pt x="1571" y="428"/>
                    </a:cubicBezTo>
                    <a:cubicBezTo>
                      <a:pt x="1568" y="424"/>
                      <a:pt x="1563" y="420"/>
                      <a:pt x="1558" y="422"/>
                    </a:cubicBezTo>
                    <a:cubicBezTo>
                      <a:pt x="1555" y="423"/>
                      <a:pt x="1554" y="425"/>
                      <a:pt x="1554" y="428"/>
                    </a:cubicBezTo>
                    <a:close/>
                    <a:moveTo>
                      <a:pt x="1537" y="472"/>
                    </a:moveTo>
                    <a:cubicBezTo>
                      <a:pt x="1547" y="490"/>
                      <a:pt x="1544" y="508"/>
                      <a:pt x="1544" y="519"/>
                    </a:cubicBezTo>
                    <a:cubicBezTo>
                      <a:pt x="1545" y="530"/>
                      <a:pt x="1555" y="531"/>
                      <a:pt x="1557" y="519"/>
                    </a:cubicBezTo>
                    <a:cubicBezTo>
                      <a:pt x="1559" y="505"/>
                      <a:pt x="1546" y="479"/>
                      <a:pt x="1537" y="472"/>
                    </a:cubicBezTo>
                    <a:close/>
                    <a:moveTo>
                      <a:pt x="1504" y="156"/>
                    </a:moveTo>
                    <a:cubicBezTo>
                      <a:pt x="1503" y="155"/>
                      <a:pt x="1500" y="155"/>
                      <a:pt x="1499" y="156"/>
                    </a:cubicBezTo>
                    <a:cubicBezTo>
                      <a:pt x="1497" y="158"/>
                      <a:pt x="1497" y="161"/>
                      <a:pt x="1499" y="162"/>
                    </a:cubicBezTo>
                    <a:cubicBezTo>
                      <a:pt x="1501" y="163"/>
                      <a:pt x="1503" y="163"/>
                      <a:pt x="1504" y="162"/>
                    </a:cubicBezTo>
                    <a:cubicBezTo>
                      <a:pt x="1506" y="160"/>
                      <a:pt x="1506" y="158"/>
                      <a:pt x="1504" y="156"/>
                    </a:cubicBezTo>
                    <a:close/>
                    <a:moveTo>
                      <a:pt x="1507" y="128"/>
                    </a:moveTo>
                    <a:cubicBezTo>
                      <a:pt x="1504" y="126"/>
                      <a:pt x="1499" y="126"/>
                      <a:pt x="1496" y="129"/>
                    </a:cubicBezTo>
                    <a:cubicBezTo>
                      <a:pt x="1494" y="132"/>
                      <a:pt x="1494" y="137"/>
                      <a:pt x="1497" y="139"/>
                    </a:cubicBezTo>
                    <a:cubicBezTo>
                      <a:pt x="1500" y="142"/>
                      <a:pt x="1504" y="142"/>
                      <a:pt x="1507" y="139"/>
                    </a:cubicBezTo>
                    <a:cubicBezTo>
                      <a:pt x="1510" y="136"/>
                      <a:pt x="1510" y="131"/>
                      <a:pt x="1507" y="128"/>
                    </a:cubicBezTo>
                    <a:close/>
                    <a:moveTo>
                      <a:pt x="1508" y="144"/>
                    </a:moveTo>
                    <a:cubicBezTo>
                      <a:pt x="1505" y="142"/>
                      <a:pt x="1502" y="142"/>
                      <a:pt x="1500" y="145"/>
                    </a:cubicBezTo>
                    <a:cubicBezTo>
                      <a:pt x="1498" y="147"/>
                      <a:pt x="1498" y="150"/>
                      <a:pt x="1500" y="152"/>
                    </a:cubicBezTo>
                    <a:cubicBezTo>
                      <a:pt x="1503" y="154"/>
                      <a:pt x="1506" y="154"/>
                      <a:pt x="1508" y="152"/>
                    </a:cubicBezTo>
                    <a:cubicBezTo>
                      <a:pt x="1510" y="150"/>
                      <a:pt x="1510" y="146"/>
                      <a:pt x="1508" y="144"/>
                    </a:cubicBezTo>
                    <a:close/>
                    <a:moveTo>
                      <a:pt x="1483" y="119"/>
                    </a:moveTo>
                    <a:cubicBezTo>
                      <a:pt x="1502" y="121"/>
                      <a:pt x="1502" y="95"/>
                      <a:pt x="1504" y="86"/>
                    </a:cubicBezTo>
                    <a:cubicBezTo>
                      <a:pt x="1505" y="79"/>
                      <a:pt x="1507" y="75"/>
                      <a:pt x="1512" y="72"/>
                    </a:cubicBezTo>
                    <a:cubicBezTo>
                      <a:pt x="1504" y="72"/>
                      <a:pt x="1487" y="78"/>
                      <a:pt x="1480" y="84"/>
                    </a:cubicBezTo>
                    <a:cubicBezTo>
                      <a:pt x="1470" y="93"/>
                      <a:pt x="1467" y="106"/>
                      <a:pt x="1478" y="117"/>
                    </a:cubicBezTo>
                    <a:cubicBezTo>
                      <a:pt x="1477" y="110"/>
                      <a:pt x="1481" y="100"/>
                      <a:pt x="1487" y="96"/>
                    </a:cubicBezTo>
                    <a:cubicBezTo>
                      <a:pt x="1485" y="99"/>
                      <a:pt x="1482" y="110"/>
                      <a:pt x="1483" y="119"/>
                    </a:cubicBezTo>
                    <a:close/>
                    <a:moveTo>
                      <a:pt x="1463" y="116"/>
                    </a:moveTo>
                    <a:cubicBezTo>
                      <a:pt x="1451" y="80"/>
                      <a:pt x="1404" y="59"/>
                      <a:pt x="1378" y="75"/>
                    </a:cubicBezTo>
                    <a:cubicBezTo>
                      <a:pt x="1356" y="88"/>
                      <a:pt x="1369" y="107"/>
                      <a:pt x="1390" y="99"/>
                    </a:cubicBezTo>
                    <a:cubicBezTo>
                      <a:pt x="1405" y="94"/>
                      <a:pt x="1442" y="83"/>
                      <a:pt x="1463" y="116"/>
                    </a:cubicBezTo>
                    <a:close/>
                    <a:moveTo>
                      <a:pt x="1294" y="383"/>
                    </a:moveTo>
                    <a:cubicBezTo>
                      <a:pt x="1292" y="384"/>
                      <a:pt x="1291" y="386"/>
                      <a:pt x="1292" y="389"/>
                    </a:cubicBezTo>
                    <a:cubicBezTo>
                      <a:pt x="1293" y="391"/>
                      <a:pt x="1295" y="392"/>
                      <a:pt x="1298" y="391"/>
                    </a:cubicBezTo>
                    <a:cubicBezTo>
                      <a:pt x="1300" y="390"/>
                      <a:pt x="1301" y="387"/>
                      <a:pt x="1300" y="385"/>
                    </a:cubicBezTo>
                    <a:cubicBezTo>
                      <a:pt x="1299" y="383"/>
                      <a:pt x="1297" y="382"/>
                      <a:pt x="1294" y="383"/>
                    </a:cubicBezTo>
                    <a:close/>
                    <a:moveTo>
                      <a:pt x="1285" y="372"/>
                    </a:moveTo>
                    <a:cubicBezTo>
                      <a:pt x="1282" y="374"/>
                      <a:pt x="1281" y="377"/>
                      <a:pt x="1282" y="380"/>
                    </a:cubicBezTo>
                    <a:cubicBezTo>
                      <a:pt x="1283" y="383"/>
                      <a:pt x="1286" y="384"/>
                      <a:pt x="1289" y="383"/>
                    </a:cubicBezTo>
                    <a:cubicBezTo>
                      <a:pt x="1292" y="382"/>
                      <a:pt x="1294" y="378"/>
                      <a:pt x="1292" y="375"/>
                    </a:cubicBezTo>
                    <a:cubicBezTo>
                      <a:pt x="1291" y="373"/>
                      <a:pt x="1288" y="371"/>
                      <a:pt x="1285" y="372"/>
                    </a:cubicBezTo>
                    <a:close/>
                    <a:moveTo>
                      <a:pt x="1276" y="357"/>
                    </a:moveTo>
                    <a:cubicBezTo>
                      <a:pt x="1272" y="359"/>
                      <a:pt x="1270" y="363"/>
                      <a:pt x="1272" y="367"/>
                    </a:cubicBezTo>
                    <a:cubicBezTo>
                      <a:pt x="1273" y="371"/>
                      <a:pt x="1278" y="373"/>
                      <a:pt x="1282" y="371"/>
                    </a:cubicBezTo>
                    <a:cubicBezTo>
                      <a:pt x="1286" y="370"/>
                      <a:pt x="1288" y="365"/>
                      <a:pt x="1286" y="361"/>
                    </a:cubicBezTo>
                    <a:cubicBezTo>
                      <a:pt x="1284" y="357"/>
                      <a:pt x="1280" y="356"/>
                      <a:pt x="1276" y="357"/>
                    </a:cubicBezTo>
                    <a:close/>
                    <a:moveTo>
                      <a:pt x="1333" y="332"/>
                    </a:moveTo>
                    <a:cubicBezTo>
                      <a:pt x="1340" y="336"/>
                      <a:pt x="1347" y="343"/>
                      <a:pt x="1348" y="353"/>
                    </a:cubicBezTo>
                    <a:cubicBezTo>
                      <a:pt x="1350" y="369"/>
                      <a:pt x="1339" y="380"/>
                      <a:pt x="1324" y="382"/>
                    </a:cubicBezTo>
                    <a:cubicBezTo>
                      <a:pt x="1296" y="387"/>
                      <a:pt x="1301" y="421"/>
                      <a:pt x="1332" y="416"/>
                    </a:cubicBezTo>
                    <a:cubicBezTo>
                      <a:pt x="1347" y="414"/>
                      <a:pt x="1359" y="400"/>
                      <a:pt x="1363" y="388"/>
                    </a:cubicBezTo>
                    <a:cubicBezTo>
                      <a:pt x="1371" y="365"/>
                      <a:pt x="1358" y="333"/>
                      <a:pt x="1333" y="332"/>
                    </a:cubicBezTo>
                    <a:close/>
                    <a:moveTo>
                      <a:pt x="1375" y="412"/>
                    </a:moveTo>
                    <a:cubicBezTo>
                      <a:pt x="1422" y="391"/>
                      <a:pt x="1487" y="419"/>
                      <a:pt x="1495" y="460"/>
                    </a:cubicBezTo>
                    <a:cubicBezTo>
                      <a:pt x="1502" y="493"/>
                      <a:pt x="1471" y="498"/>
                      <a:pt x="1459" y="470"/>
                    </a:cubicBezTo>
                    <a:cubicBezTo>
                      <a:pt x="1451" y="450"/>
                      <a:pt x="1428" y="402"/>
                      <a:pt x="1375" y="412"/>
                    </a:cubicBezTo>
                    <a:close/>
                    <a:moveTo>
                      <a:pt x="1385" y="397"/>
                    </a:moveTo>
                    <a:cubicBezTo>
                      <a:pt x="1419" y="363"/>
                      <a:pt x="1437" y="359"/>
                      <a:pt x="1472" y="349"/>
                    </a:cubicBezTo>
                    <a:cubicBezTo>
                      <a:pt x="1482" y="346"/>
                      <a:pt x="1491" y="339"/>
                      <a:pt x="1495" y="332"/>
                    </a:cubicBezTo>
                    <a:cubicBezTo>
                      <a:pt x="1501" y="322"/>
                      <a:pt x="1501" y="309"/>
                      <a:pt x="1499" y="301"/>
                    </a:cubicBezTo>
                    <a:cubicBezTo>
                      <a:pt x="1516" y="310"/>
                      <a:pt x="1513" y="336"/>
                      <a:pt x="1509" y="346"/>
                    </a:cubicBezTo>
                    <a:cubicBezTo>
                      <a:pt x="1501" y="365"/>
                      <a:pt x="1483" y="380"/>
                      <a:pt x="1462" y="385"/>
                    </a:cubicBezTo>
                    <a:cubicBezTo>
                      <a:pt x="1439" y="390"/>
                      <a:pt x="1408" y="389"/>
                      <a:pt x="1385" y="397"/>
                    </a:cubicBezTo>
                    <a:close/>
                    <a:moveTo>
                      <a:pt x="1394" y="346"/>
                    </a:moveTo>
                    <a:cubicBezTo>
                      <a:pt x="1399" y="336"/>
                      <a:pt x="1399" y="323"/>
                      <a:pt x="1397" y="313"/>
                    </a:cubicBezTo>
                    <a:cubicBezTo>
                      <a:pt x="1395" y="301"/>
                      <a:pt x="1386" y="285"/>
                      <a:pt x="1372" y="283"/>
                    </a:cubicBezTo>
                    <a:cubicBezTo>
                      <a:pt x="1374" y="269"/>
                      <a:pt x="1368" y="258"/>
                      <a:pt x="1362" y="249"/>
                    </a:cubicBezTo>
                    <a:cubicBezTo>
                      <a:pt x="1353" y="235"/>
                      <a:pt x="1349" y="218"/>
                      <a:pt x="1359" y="209"/>
                    </a:cubicBezTo>
                    <a:cubicBezTo>
                      <a:pt x="1342" y="210"/>
                      <a:pt x="1335" y="237"/>
                      <a:pt x="1338" y="252"/>
                    </a:cubicBezTo>
                    <a:cubicBezTo>
                      <a:pt x="1342" y="273"/>
                      <a:pt x="1359" y="286"/>
                      <a:pt x="1376" y="302"/>
                    </a:cubicBezTo>
                    <a:cubicBezTo>
                      <a:pt x="1385" y="311"/>
                      <a:pt x="1394" y="325"/>
                      <a:pt x="1394" y="346"/>
                    </a:cubicBezTo>
                    <a:close/>
                    <a:moveTo>
                      <a:pt x="1406" y="49"/>
                    </a:moveTo>
                    <a:cubicBezTo>
                      <a:pt x="1392" y="46"/>
                      <a:pt x="1361" y="46"/>
                      <a:pt x="1350" y="62"/>
                    </a:cubicBezTo>
                    <a:cubicBezTo>
                      <a:pt x="1349" y="62"/>
                      <a:pt x="1346" y="63"/>
                      <a:pt x="1344" y="64"/>
                    </a:cubicBezTo>
                    <a:cubicBezTo>
                      <a:pt x="1348" y="54"/>
                      <a:pt x="1360" y="47"/>
                      <a:pt x="1374" y="45"/>
                    </a:cubicBezTo>
                    <a:cubicBezTo>
                      <a:pt x="1387" y="44"/>
                      <a:pt x="1399" y="45"/>
                      <a:pt x="1406" y="49"/>
                    </a:cubicBezTo>
                    <a:close/>
                    <a:moveTo>
                      <a:pt x="1361" y="104"/>
                    </a:moveTo>
                    <a:cubicBezTo>
                      <a:pt x="1357" y="104"/>
                      <a:pt x="1354" y="107"/>
                      <a:pt x="1355" y="110"/>
                    </a:cubicBezTo>
                    <a:cubicBezTo>
                      <a:pt x="1355" y="114"/>
                      <a:pt x="1358" y="116"/>
                      <a:pt x="1361" y="116"/>
                    </a:cubicBezTo>
                    <a:cubicBezTo>
                      <a:pt x="1365" y="116"/>
                      <a:pt x="1367" y="113"/>
                      <a:pt x="1367" y="110"/>
                    </a:cubicBezTo>
                    <a:cubicBezTo>
                      <a:pt x="1367" y="106"/>
                      <a:pt x="1364" y="104"/>
                      <a:pt x="1361" y="104"/>
                    </a:cubicBezTo>
                    <a:close/>
                    <a:moveTo>
                      <a:pt x="1353" y="87"/>
                    </a:moveTo>
                    <a:cubicBezTo>
                      <a:pt x="1349" y="87"/>
                      <a:pt x="1346" y="91"/>
                      <a:pt x="1346" y="95"/>
                    </a:cubicBezTo>
                    <a:cubicBezTo>
                      <a:pt x="1346" y="99"/>
                      <a:pt x="1350" y="102"/>
                      <a:pt x="1354" y="102"/>
                    </a:cubicBezTo>
                    <a:cubicBezTo>
                      <a:pt x="1359" y="102"/>
                      <a:pt x="1362" y="98"/>
                      <a:pt x="1362" y="94"/>
                    </a:cubicBezTo>
                    <a:cubicBezTo>
                      <a:pt x="1361" y="90"/>
                      <a:pt x="1358" y="86"/>
                      <a:pt x="1353" y="87"/>
                    </a:cubicBezTo>
                    <a:close/>
                    <a:moveTo>
                      <a:pt x="1349" y="63"/>
                    </a:moveTo>
                    <a:cubicBezTo>
                      <a:pt x="1343" y="64"/>
                      <a:pt x="1339" y="69"/>
                      <a:pt x="1339" y="74"/>
                    </a:cubicBezTo>
                    <a:cubicBezTo>
                      <a:pt x="1340" y="80"/>
                      <a:pt x="1344" y="84"/>
                      <a:pt x="1350" y="84"/>
                    </a:cubicBezTo>
                    <a:cubicBezTo>
                      <a:pt x="1356" y="84"/>
                      <a:pt x="1360" y="79"/>
                      <a:pt x="1360" y="73"/>
                    </a:cubicBezTo>
                    <a:cubicBezTo>
                      <a:pt x="1360" y="68"/>
                      <a:pt x="1355" y="63"/>
                      <a:pt x="1349" y="63"/>
                    </a:cubicBezTo>
                    <a:close/>
                    <a:moveTo>
                      <a:pt x="1405" y="9"/>
                    </a:moveTo>
                    <a:cubicBezTo>
                      <a:pt x="1401" y="9"/>
                      <a:pt x="1398" y="13"/>
                      <a:pt x="1398" y="17"/>
                    </a:cubicBezTo>
                    <a:cubicBezTo>
                      <a:pt x="1398" y="21"/>
                      <a:pt x="1401" y="24"/>
                      <a:pt x="1406" y="24"/>
                    </a:cubicBezTo>
                    <a:cubicBezTo>
                      <a:pt x="1410" y="23"/>
                      <a:pt x="1413" y="20"/>
                      <a:pt x="1413" y="16"/>
                    </a:cubicBezTo>
                    <a:cubicBezTo>
                      <a:pt x="1412" y="12"/>
                      <a:pt x="1409" y="9"/>
                      <a:pt x="1405" y="9"/>
                    </a:cubicBezTo>
                    <a:close/>
                    <a:moveTo>
                      <a:pt x="1334" y="581"/>
                    </a:moveTo>
                    <a:cubicBezTo>
                      <a:pt x="1342" y="584"/>
                      <a:pt x="1354" y="578"/>
                      <a:pt x="1352" y="570"/>
                    </a:cubicBezTo>
                    <a:cubicBezTo>
                      <a:pt x="1357" y="566"/>
                      <a:pt x="1364" y="566"/>
                      <a:pt x="1369" y="571"/>
                    </a:cubicBezTo>
                    <a:cubicBezTo>
                      <a:pt x="1377" y="578"/>
                      <a:pt x="1378" y="593"/>
                      <a:pt x="1371" y="601"/>
                    </a:cubicBezTo>
                    <a:cubicBezTo>
                      <a:pt x="1395" y="589"/>
                      <a:pt x="1384" y="548"/>
                      <a:pt x="1357" y="544"/>
                    </a:cubicBezTo>
                    <a:cubicBezTo>
                      <a:pt x="1342" y="541"/>
                      <a:pt x="1331" y="549"/>
                      <a:pt x="1327" y="558"/>
                    </a:cubicBezTo>
                    <a:cubicBezTo>
                      <a:pt x="1323" y="567"/>
                      <a:pt x="1325" y="577"/>
                      <a:pt x="1334" y="581"/>
                    </a:cubicBezTo>
                    <a:close/>
                    <a:moveTo>
                      <a:pt x="1278" y="555"/>
                    </a:moveTo>
                    <a:cubicBezTo>
                      <a:pt x="1297" y="541"/>
                      <a:pt x="1316" y="547"/>
                      <a:pt x="1327" y="544"/>
                    </a:cubicBezTo>
                    <a:cubicBezTo>
                      <a:pt x="1339" y="540"/>
                      <a:pt x="1335" y="526"/>
                      <a:pt x="1322" y="527"/>
                    </a:cubicBezTo>
                    <a:cubicBezTo>
                      <a:pt x="1306" y="528"/>
                      <a:pt x="1289" y="541"/>
                      <a:pt x="1278" y="555"/>
                    </a:cubicBezTo>
                    <a:close/>
                    <a:moveTo>
                      <a:pt x="1334" y="487"/>
                    </a:moveTo>
                    <a:cubicBezTo>
                      <a:pt x="1333" y="494"/>
                      <a:pt x="1339" y="503"/>
                      <a:pt x="1344" y="505"/>
                    </a:cubicBezTo>
                    <a:cubicBezTo>
                      <a:pt x="1342" y="513"/>
                      <a:pt x="1324" y="514"/>
                      <a:pt x="1321" y="502"/>
                    </a:cubicBezTo>
                    <a:cubicBezTo>
                      <a:pt x="1319" y="494"/>
                      <a:pt x="1326" y="485"/>
                      <a:pt x="1334" y="487"/>
                    </a:cubicBezTo>
                    <a:close/>
                    <a:moveTo>
                      <a:pt x="1369" y="478"/>
                    </a:moveTo>
                    <a:cubicBezTo>
                      <a:pt x="1364" y="478"/>
                      <a:pt x="1359" y="480"/>
                      <a:pt x="1359" y="485"/>
                    </a:cubicBezTo>
                    <a:cubicBezTo>
                      <a:pt x="1358" y="493"/>
                      <a:pt x="1368" y="497"/>
                      <a:pt x="1373" y="492"/>
                    </a:cubicBezTo>
                    <a:cubicBezTo>
                      <a:pt x="1377" y="488"/>
                      <a:pt x="1377" y="484"/>
                      <a:pt x="1384" y="481"/>
                    </a:cubicBezTo>
                    <a:cubicBezTo>
                      <a:pt x="1376" y="482"/>
                      <a:pt x="1375" y="479"/>
                      <a:pt x="1369" y="478"/>
                    </a:cubicBezTo>
                    <a:close/>
                    <a:moveTo>
                      <a:pt x="1289" y="467"/>
                    </a:moveTo>
                    <a:cubicBezTo>
                      <a:pt x="1291" y="447"/>
                      <a:pt x="1270" y="414"/>
                      <a:pt x="1251" y="422"/>
                    </a:cubicBezTo>
                    <a:cubicBezTo>
                      <a:pt x="1249" y="418"/>
                      <a:pt x="1253" y="412"/>
                      <a:pt x="1259" y="411"/>
                    </a:cubicBezTo>
                    <a:cubicBezTo>
                      <a:pt x="1265" y="410"/>
                      <a:pt x="1274" y="414"/>
                      <a:pt x="1276" y="422"/>
                    </a:cubicBezTo>
                    <a:cubicBezTo>
                      <a:pt x="1284" y="419"/>
                      <a:pt x="1297" y="442"/>
                      <a:pt x="1289" y="467"/>
                    </a:cubicBezTo>
                    <a:close/>
                    <a:moveTo>
                      <a:pt x="1378" y="745"/>
                    </a:moveTo>
                    <a:cubicBezTo>
                      <a:pt x="1386" y="736"/>
                      <a:pt x="1390" y="725"/>
                      <a:pt x="1387" y="714"/>
                    </a:cubicBezTo>
                    <a:cubicBezTo>
                      <a:pt x="1384" y="705"/>
                      <a:pt x="1378" y="698"/>
                      <a:pt x="1371" y="693"/>
                    </a:cubicBezTo>
                    <a:cubicBezTo>
                      <a:pt x="1367" y="692"/>
                      <a:pt x="1364" y="690"/>
                      <a:pt x="1360" y="690"/>
                    </a:cubicBezTo>
                    <a:cubicBezTo>
                      <a:pt x="1361" y="690"/>
                      <a:pt x="1362" y="691"/>
                      <a:pt x="1363" y="691"/>
                    </a:cubicBezTo>
                    <a:cubicBezTo>
                      <a:pt x="1370" y="695"/>
                      <a:pt x="1373" y="704"/>
                      <a:pt x="1369" y="711"/>
                    </a:cubicBezTo>
                    <a:cubicBezTo>
                      <a:pt x="1365" y="719"/>
                      <a:pt x="1356" y="721"/>
                      <a:pt x="1349" y="717"/>
                    </a:cubicBezTo>
                    <a:cubicBezTo>
                      <a:pt x="1339" y="712"/>
                      <a:pt x="1339" y="697"/>
                      <a:pt x="1349" y="691"/>
                    </a:cubicBezTo>
                    <a:cubicBezTo>
                      <a:pt x="1355" y="687"/>
                      <a:pt x="1365" y="688"/>
                      <a:pt x="1372" y="691"/>
                    </a:cubicBezTo>
                    <a:cubicBezTo>
                      <a:pt x="1380" y="696"/>
                      <a:pt x="1387" y="704"/>
                      <a:pt x="1390" y="713"/>
                    </a:cubicBezTo>
                    <a:cubicBezTo>
                      <a:pt x="1393" y="726"/>
                      <a:pt x="1390" y="738"/>
                      <a:pt x="1381" y="747"/>
                    </a:cubicBezTo>
                    <a:cubicBezTo>
                      <a:pt x="1374" y="755"/>
                      <a:pt x="1366" y="759"/>
                      <a:pt x="1356" y="761"/>
                    </a:cubicBezTo>
                    <a:cubicBezTo>
                      <a:pt x="1358" y="761"/>
                      <a:pt x="1361" y="762"/>
                      <a:pt x="1364" y="763"/>
                    </a:cubicBezTo>
                    <a:cubicBezTo>
                      <a:pt x="1373" y="766"/>
                      <a:pt x="1381" y="769"/>
                      <a:pt x="1389" y="775"/>
                    </a:cubicBezTo>
                    <a:cubicBezTo>
                      <a:pt x="1392" y="776"/>
                      <a:pt x="1394" y="777"/>
                      <a:pt x="1396" y="779"/>
                    </a:cubicBezTo>
                    <a:cubicBezTo>
                      <a:pt x="1399" y="782"/>
                      <a:pt x="1403" y="785"/>
                      <a:pt x="1406" y="788"/>
                    </a:cubicBezTo>
                    <a:cubicBezTo>
                      <a:pt x="1407" y="789"/>
                      <a:pt x="1416" y="800"/>
                      <a:pt x="1414" y="802"/>
                    </a:cubicBezTo>
                    <a:cubicBezTo>
                      <a:pt x="1412" y="802"/>
                      <a:pt x="1407" y="796"/>
                      <a:pt x="1406" y="795"/>
                    </a:cubicBezTo>
                    <a:cubicBezTo>
                      <a:pt x="1402" y="790"/>
                      <a:pt x="1398" y="787"/>
                      <a:pt x="1393" y="783"/>
                    </a:cubicBezTo>
                    <a:cubicBezTo>
                      <a:pt x="1391" y="781"/>
                      <a:pt x="1389" y="780"/>
                      <a:pt x="1387" y="779"/>
                    </a:cubicBezTo>
                    <a:cubicBezTo>
                      <a:pt x="1379" y="773"/>
                      <a:pt x="1371" y="770"/>
                      <a:pt x="1362" y="767"/>
                    </a:cubicBezTo>
                    <a:cubicBezTo>
                      <a:pt x="1362" y="766"/>
                      <a:pt x="1361" y="766"/>
                      <a:pt x="1359" y="766"/>
                    </a:cubicBezTo>
                    <a:cubicBezTo>
                      <a:pt x="1362" y="767"/>
                      <a:pt x="1364" y="769"/>
                      <a:pt x="1367" y="771"/>
                    </a:cubicBezTo>
                    <a:cubicBezTo>
                      <a:pt x="1373" y="776"/>
                      <a:pt x="1378" y="780"/>
                      <a:pt x="1383" y="788"/>
                    </a:cubicBezTo>
                    <a:cubicBezTo>
                      <a:pt x="1395" y="808"/>
                      <a:pt x="1385" y="827"/>
                      <a:pt x="1368" y="838"/>
                    </a:cubicBezTo>
                    <a:cubicBezTo>
                      <a:pt x="1355" y="847"/>
                      <a:pt x="1336" y="851"/>
                      <a:pt x="1321" y="843"/>
                    </a:cubicBezTo>
                    <a:cubicBezTo>
                      <a:pt x="1308" y="837"/>
                      <a:pt x="1301" y="824"/>
                      <a:pt x="1304" y="810"/>
                    </a:cubicBezTo>
                    <a:cubicBezTo>
                      <a:pt x="1305" y="803"/>
                      <a:pt x="1307" y="798"/>
                      <a:pt x="1312" y="793"/>
                    </a:cubicBezTo>
                    <a:cubicBezTo>
                      <a:pt x="1316" y="789"/>
                      <a:pt x="1320" y="787"/>
                      <a:pt x="1326" y="786"/>
                    </a:cubicBezTo>
                    <a:cubicBezTo>
                      <a:pt x="1332" y="786"/>
                      <a:pt x="1338" y="788"/>
                      <a:pt x="1343" y="794"/>
                    </a:cubicBezTo>
                    <a:cubicBezTo>
                      <a:pt x="1345" y="797"/>
                      <a:pt x="1346" y="801"/>
                      <a:pt x="1345" y="805"/>
                    </a:cubicBezTo>
                    <a:cubicBezTo>
                      <a:pt x="1344" y="809"/>
                      <a:pt x="1342" y="813"/>
                      <a:pt x="1337" y="815"/>
                    </a:cubicBezTo>
                    <a:cubicBezTo>
                      <a:pt x="1333" y="817"/>
                      <a:pt x="1327" y="817"/>
                      <a:pt x="1323" y="813"/>
                    </a:cubicBezTo>
                    <a:cubicBezTo>
                      <a:pt x="1319" y="810"/>
                      <a:pt x="1318" y="804"/>
                      <a:pt x="1321" y="800"/>
                    </a:cubicBezTo>
                    <a:cubicBezTo>
                      <a:pt x="1324" y="794"/>
                      <a:pt x="1331" y="792"/>
                      <a:pt x="1336" y="795"/>
                    </a:cubicBezTo>
                    <a:cubicBezTo>
                      <a:pt x="1342" y="798"/>
                      <a:pt x="1344" y="805"/>
                      <a:pt x="1341" y="810"/>
                    </a:cubicBezTo>
                    <a:cubicBezTo>
                      <a:pt x="1340" y="812"/>
                      <a:pt x="1338" y="814"/>
                      <a:pt x="1336" y="815"/>
                    </a:cubicBezTo>
                    <a:cubicBezTo>
                      <a:pt x="1336" y="815"/>
                      <a:pt x="1337" y="815"/>
                      <a:pt x="1337" y="814"/>
                    </a:cubicBezTo>
                    <a:cubicBezTo>
                      <a:pt x="1341" y="812"/>
                      <a:pt x="1344" y="809"/>
                      <a:pt x="1345" y="805"/>
                    </a:cubicBezTo>
                    <a:cubicBezTo>
                      <a:pt x="1345" y="801"/>
                      <a:pt x="1344" y="797"/>
                      <a:pt x="1342" y="794"/>
                    </a:cubicBezTo>
                    <a:cubicBezTo>
                      <a:pt x="1338" y="789"/>
                      <a:pt x="1332" y="787"/>
                      <a:pt x="1326" y="787"/>
                    </a:cubicBezTo>
                    <a:cubicBezTo>
                      <a:pt x="1321" y="788"/>
                      <a:pt x="1317" y="790"/>
                      <a:pt x="1313" y="794"/>
                    </a:cubicBezTo>
                    <a:cubicBezTo>
                      <a:pt x="1309" y="799"/>
                      <a:pt x="1307" y="804"/>
                      <a:pt x="1306" y="810"/>
                    </a:cubicBezTo>
                    <a:cubicBezTo>
                      <a:pt x="1304" y="824"/>
                      <a:pt x="1309" y="835"/>
                      <a:pt x="1322" y="841"/>
                    </a:cubicBezTo>
                    <a:cubicBezTo>
                      <a:pt x="1337" y="848"/>
                      <a:pt x="1355" y="843"/>
                      <a:pt x="1368" y="834"/>
                    </a:cubicBezTo>
                    <a:cubicBezTo>
                      <a:pt x="1382" y="824"/>
                      <a:pt x="1389" y="807"/>
                      <a:pt x="1379" y="790"/>
                    </a:cubicBezTo>
                    <a:cubicBezTo>
                      <a:pt x="1375" y="783"/>
                      <a:pt x="1370" y="779"/>
                      <a:pt x="1364" y="775"/>
                    </a:cubicBezTo>
                    <a:cubicBezTo>
                      <a:pt x="1360" y="772"/>
                      <a:pt x="1356" y="769"/>
                      <a:pt x="1351" y="767"/>
                    </a:cubicBezTo>
                    <a:cubicBezTo>
                      <a:pt x="1335" y="759"/>
                      <a:pt x="1319" y="756"/>
                      <a:pt x="1305" y="745"/>
                    </a:cubicBezTo>
                    <a:cubicBezTo>
                      <a:pt x="1292" y="734"/>
                      <a:pt x="1284" y="719"/>
                      <a:pt x="1282" y="700"/>
                    </a:cubicBezTo>
                    <a:cubicBezTo>
                      <a:pt x="1281" y="690"/>
                      <a:pt x="1282" y="683"/>
                      <a:pt x="1285" y="673"/>
                    </a:cubicBezTo>
                    <a:cubicBezTo>
                      <a:pt x="1286" y="670"/>
                      <a:pt x="1288" y="666"/>
                      <a:pt x="1289" y="663"/>
                    </a:cubicBezTo>
                    <a:cubicBezTo>
                      <a:pt x="1287" y="665"/>
                      <a:pt x="1284" y="666"/>
                      <a:pt x="1281" y="666"/>
                    </a:cubicBezTo>
                    <a:cubicBezTo>
                      <a:pt x="1270" y="668"/>
                      <a:pt x="1259" y="664"/>
                      <a:pt x="1252" y="655"/>
                    </a:cubicBezTo>
                    <a:cubicBezTo>
                      <a:pt x="1246" y="647"/>
                      <a:pt x="1245" y="635"/>
                      <a:pt x="1250" y="626"/>
                    </a:cubicBezTo>
                    <a:cubicBezTo>
                      <a:pt x="1255" y="618"/>
                      <a:pt x="1264" y="613"/>
                      <a:pt x="1272" y="615"/>
                    </a:cubicBezTo>
                    <a:cubicBezTo>
                      <a:pt x="1278" y="616"/>
                      <a:pt x="1282" y="619"/>
                      <a:pt x="1284" y="624"/>
                    </a:cubicBezTo>
                    <a:cubicBezTo>
                      <a:pt x="1286" y="626"/>
                      <a:pt x="1286" y="629"/>
                      <a:pt x="1286" y="632"/>
                    </a:cubicBezTo>
                    <a:cubicBezTo>
                      <a:pt x="1286" y="638"/>
                      <a:pt x="1282" y="642"/>
                      <a:pt x="1276" y="643"/>
                    </a:cubicBezTo>
                    <a:cubicBezTo>
                      <a:pt x="1271" y="643"/>
                      <a:pt x="1265" y="639"/>
                      <a:pt x="1265" y="633"/>
                    </a:cubicBezTo>
                    <a:cubicBezTo>
                      <a:pt x="1264" y="627"/>
                      <a:pt x="1269" y="622"/>
                      <a:pt x="1274" y="621"/>
                    </a:cubicBezTo>
                    <a:cubicBezTo>
                      <a:pt x="1279" y="621"/>
                      <a:pt x="1284" y="624"/>
                      <a:pt x="1286" y="629"/>
                    </a:cubicBezTo>
                    <a:cubicBezTo>
                      <a:pt x="1284" y="622"/>
                      <a:pt x="1279" y="617"/>
                      <a:pt x="1272" y="616"/>
                    </a:cubicBezTo>
                    <a:cubicBezTo>
                      <a:pt x="1264" y="614"/>
                      <a:pt x="1256" y="619"/>
                      <a:pt x="1251" y="626"/>
                    </a:cubicBezTo>
                    <a:cubicBezTo>
                      <a:pt x="1246" y="635"/>
                      <a:pt x="1248" y="646"/>
                      <a:pt x="1254" y="654"/>
                    </a:cubicBezTo>
                    <a:cubicBezTo>
                      <a:pt x="1257" y="659"/>
                      <a:pt x="1262" y="662"/>
                      <a:pt x="1268" y="664"/>
                    </a:cubicBezTo>
                    <a:cubicBezTo>
                      <a:pt x="1287" y="669"/>
                      <a:pt x="1296" y="648"/>
                      <a:pt x="1315" y="637"/>
                    </a:cubicBezTo>
                    <a:cubicBezTo>
                      <a:pt x="1334" y="625"/>
                      <a:pt x="1359" y="620"/>
                      <a:pt x="1380" y="623"/>
                    </a:cubicBezTo>
                    <a:cubicBezTo>
                      <a:pt x="1351" y="624"/>
                      <a:pt x="1322" y="630"/>
                      <a:pt x="1301" y="653"/>
                    </a:cubicBezTo>
                    <a:cubicBezTo>
                      <a:pt x="1295" y="660"/>
                      <a:pt x="1292" y="666"/>
                      <a:pt x="1289" y="675"/>
                    </a:cubicBezTo>
                    <a:cubicBezTo>
                      <a:pt x="1287" y="683"/>
                      <a:pt x="1286" y="690"/>
                      <a:pt x="1287" y="699"/>
                    </a:cubicBezTo>
                    <a:cubicBezTo>
                      <a:pt x="1289" y="726"/>
                      <a:pt x="1305" y="744"/>
                      <a:pt x="1328" y="752"/>
                    </a:cubicBezTo>
                    <a:cubicBezTo>
                      <a:pt x="1346" y="758"/>
                      <a:pt x="1364" y="759"/>
                      <a:pt x="1378" y="745"/>
                    </a:cubicBezTo>
                    <a:close/>
                    <a:moveTo>
                      <a:pt x="1505" y="908"/>
                    </a:moveTo>
                    <a:cubicBezTo>
                      <a:pt x="1502" y="908"/>
                      <a:pt x="1500" y="906"/>
                      <a:pt x="1500" y="903"/>
                    </a:cubicBezTo>
                    <a:cubicBezTo>
                      <a:pt x="1499" y="901"/>
                      <a:pt x="1501" y="898"/>
                      <a:pt x="1504" y="898"/>
                    </a:cubicBezTo>
                    <a:cubicBezTo>
                      <a:pt x="1507" y="898"/>
                      <a:pt x="1510" y="900"/>
                      <a:pt x="1510" y="903"/>
                    </a:cubicBezTo>
                    <a:cubicBezTo>
                      <a:pt x="1510" y="905"/>
                      <a:pt x="1508" y="908"/>
                      <a:pt x="1505" y="908"/>
                    </a:cubicBezTo>
                    <a:close/>
                    <a:moveTo>
                      <a:pt x="1467" y="776"/>
                    </a:moveTo>
                    <a:cubicBezTo>
                      <a:pt x="1470" y="772"/>
                      <a:pt x="1470" y="765"/>
                      <a:pt x="1465" y="762"/>
                    </a:cubicBezTo>
                    <a:cubicBezTo>
                      <a:pt x="1463" y="760"/>
                      <a:pt x="1459" y="760"/>
                      <a:pt x="1457" y="761"/>
                    </a:cubicBezTo>
                    <a:cubicBezTo>
                      <a:pt x="1454" y="763"/>
                      <a:pt x="1453" y="768"/>
                      <a:pt x="1455" y="770"/>
                    </a:cubicBezTo>
                    <a:cubicBezTo>
                      <a:pt x="1456" y="772"/>
                      <a:pt x="1459" y="773"/>
                      <a:pt x="1462" y="772"/>
                    </a:cubicBezTo>
                    <a:cubicBezTo>
                      <a:pt x="1459" y="776"/>
                      <a:pt x="1450" y="774"/>
                      <a:pt x="1450" y="766"/>
                    </a:cubicBezTo>
                    <a:cubicBezTo>
                      <a:pt x="1450" y="762"/>
                      <a:pt x="1453" y="758"/>
                      <a:pt x="1458" y="757"/>
                    </a:cubicBezTo>
                    <a:cubicBezTo>
                      <a:pt x="1466" y="755"/>
                      <a:pt x="1471" y="761"/>
                      <a:pt x="1472" y="768"/>
                    </a:cubicBezTo>
                    <a:cubicBezTo>
                      <a:pt x="1473" y="774"/>
                      <a:pt x="1470" y="780"/>
                      <a:pt x="1464" y="784"/>
                    </a:cubicBezTo>
                    <a:cubicBezTo>
                      <a:pt x="1481" y="775"/>
                      <a:pt x="1493" y="747"/>
                      <a:pt x="1494" y="734"/>
                    </a:cubicBezTo>
                    <a:cubicBezTo>
                      <a:pt x="1495" y="734"/>
                      <a:pt x="1496" y="735"/>
                      <a:pt x="1498" y="735"/>
                    </a:cubicBezTo>
                    <a:cubicBezTo>
                      <a:pt x="1495" y="757"/>
                      <a:pt x="1479" y="782"/>
                      <a:pt x="1462" y="788"/>
                    </a:cubicBezTo>
                    <a:cubicBezTo>
                      <a:pt x="1487" y="794"/>
                      <a:pt x="1502" y="803"/>
                      <a:pt x="1519" y="804"/>
                    </a:cubicBezTo>
                    <a:cubicBezTo>
                      <a:pt x="1528" y="805"/>
                      <a:pt x="1536" y="803"/>
                      <a:pt x="1542" y="798"/>
                    </a:cubicBezTo>
                    <a:cubicBezTo>
                      <a:pt x="1543" y="799"/>
                      <a:pt x="1546" y="799"/>
                      <a:pt x="1548" y="798"/>
                    </a:cubicBezTo>
                    <a:cubicBezTo>
                      <a:pt x="1542" y="807"/>
                      <a:pt x="1529" y="810"/>
                      <a:pt x="1516" y="808"/>
                    </a:cubicBezTo>
                    <a:cubicBezTo>
                      <a:pt x="1516" y="808"/>
                      <a:pt x="1515" y="807"/>
                      <a:pt x="1514" y="807"/>
                    </a:cubicBezTo>
                    <a:cubicBezTo>
                      <a:pt x="1527" y="816"/>
                      <a:pt x="1547" y="818"/>
                      <a:pt x="1564" y="813"/>
                    </a:cubicBezTo>
                    <a:cubicBezTo>
                      <a:pt x="1571" y="811"/>
                      <a:pt x="1580" y="808"/>
                      <a:pt x="1583" y="802"/>
                    </a:cubicBezTo>
                    <a:cubicBezTo>
                      <a:pt x="1586" y="798"/>
                      <a:pt x="1586" y="792"/>
                      <a:pt x="1582" y="789"/>
                    </a:cubicBezTo>
                    <a:cubicBezTo>
                      <a:pt x="1581" y="788"/>
                      <a:pt x="1579" y="788"/>
                      <a:pt x="1578" y="789"/>
                    </a:cubicBezTo>
                    <a:cubicBezTo>
                      <a:pt x="1577" y="790"/>
                      <a:pt x="1576" y="792"/>
                      <a:pt x="1577" y="793"/>
                    </a:cubicBezTo>
                    <a:cubicBezTo>
                      <a:pt x="1578" y="794"/>
                      <a:pt x="1579" y="795"/>
                      <a:pt x="1579" y="795"/>
                    </a:cubicBezTo>
                    <a:cubicBezTo>
                      <a:pt x="1581" y="795"/>
                      <a:pt x="1582" y="794"/>
                      <a:pt x="1582" y="792"/>
                    </a:cubicBezTo>
                    <a:cubicBezTo>
                      <a:pt x="1581" y="792"/>
                      <a:pt x="1581" y="791"/>
                      <a:pt x="1580" y="791"/>
                    </a:cubicBezTo>
                    <a:cubicBezTo>
                      <a:pt x="1581" y="790"/>
                      <a:pt x="1582" y="791"/>
                      <a:pt x="1583" y="791"/>
                    </a:cubicBezTo>
                    <a:cubicBezTo>
                      <a:pt x="1583" y="793"/>
                      <a:pt x="1583" y="795"/>
                      <a:pt x="1582" y="796"/>
                    </a:cubicBezTo>
                    <a:cubicBezTo>
                      <a:pt x="1580" y="798"/>
                      <a:pt x="1577" y="798"/>
                      <a:pt x="1575" y="796"/>
                    </a:cubicBezTo>
                    <a:cubicBezTo>
                      <a:pt x="1574" y="795"/>
                      <a:pt x="1573" y="793"/>
                      <a:pt x="1573" y="791"/>
                    </a:cubicBezTo>
                    <a:cubicBezTo>
                      <a:pt x="1573" y="789"/>
                      <a:pt x="1574" y="787"/>
                      <a:pt x="1576" y="786"/>
                    </a:cubicBezTo>
                    <a:cubicBezTo>
                      <a:pt x="1578" y="785"/>
                      <a:pt x="1581" y="784"/>
                      <a:pt x="1583" y="786"/>
                    </a:cubicBezTo>
                    <a:cubicBezTo>
                      <a:pt x="1587" y="789"/>
                      <a:pt x="1588" y="794"/>
                      <a:pt x="1586" y="799"/>
                    </a:cubicBezTo>
                    <a:cubicBezTo>
                      <a:pt x="1585" y="801"/>
                      <a:pt x="1584" y="804"/>
                      <a:pt x="1582" y="805"/>
                    </a:cubicBezTo>
                    <a:cubicBezTo>
                      <a:pt x="1591" y="799"/>
                      <a:pt x="1594" y="790"/>
                      <a:pt x="1594" y="781"/>
                    </a:cubicBezTo>
                    <a:cubicBezTo>
                      <a:pt x="1593" y="775"/>
                      <a:pt x="1591" y="769"/>
                      <a:pt x="1586" y="765"/>
                    </a:cubicBezTo>
                    <a:cubicBezTo>
                      <a:pt x="1586" y="765"/>
                      <a:pt x="1586" y="765"/>
                      <a:pt x="1586" y="765"/>
                    </a:cubicBezTo>
                    <a:cubicBezTo>
                      <a:pt x="1590" y="770"/>
                      <a:pt x="1589" y="777"/>
                      <a:pt x="1581" y="778"/>
                    </a:cubicBezTo>
                    <a:cubicBezTo>
                      <a:pt x="1575" y="779"/>
                      <a:pt x="1565" y="773"/>
                      <a:pt x="1557" y="786"/>
                    </a:cubicBezTo>
                    <a:cubicBezTo>
                      <a:pt x="1558" y="779"/>
                      <a:pt x="1560" y="772"/>
                      <a:pt x="1564" y="767"/>
                    </a:cubicBezTo>
                    <a:cubicBezTo>
                      <a:pt x="1569" y="762"/>
                      <a:pt x="1577" y="760"/>
                      <a:pt x="1583" y="762"/>
                    </a:cubicBezTo>
                    <a:cubicBezTo>
                      <a:pt x="1590" y="765"/>
                      <a:pt x="1595" y="773"/>
                      <a:pt x="1595" y="781"/>
                    </a:cubicBezTo>
                    <a:cubicBezTo>
                      <a:pt x="1596" y="792"/>
                      <a:pt x="1590" y="802"/>
                      <a:pt x="1581" y="809"/>
                    </a:cubicBezTo>
                    <a:cubicBezTo>
                      <a:pt x="1572" y="814"/>
                      <a:pt x="1556" y="817"/>
                      <a:pt x="1545" y="817"/>
                    </a:cubicBezTo>
                    <a:cubicBezTo>
                      <a:pt x="1536" y="817"/>
                      <a:pt x="1524" y="815"/>
                      <a:pt x="1516" y="811"/>
                    </a:cubicBezTo>
                    <a:cubicBezTo>
                      <a:pt x="1520" y="814"/>
                      <a:pt x="1524" y="819"/>
                      <a:pt x="1527" y="824"/>
                    </a:cubicBezTo>
                    <a:cubicBezTo>
                      <a:pt x="1534" y="835"/>
                      <a:pt x="1536" y="845"/>
                      <a:pt x="1536" y="858"/>
                    </a:cubicBezTo>
                    <a:cubicBezTo>
                      <a:pt x="1535" y="863"/>
                      <a:pt x="1534" y="867"/>
                      <a:pt x="1533" y="871"/>
                    </a:cubicBezTo>
                    <a:cubicBezTo>
                      <a:pt x="1532" y="870"/>
                      <a:pt x="1531" y="870"/>
                      <a:pt x="1530" y="870"/>
                    </a:cubicBezTo>
                    <a:cubicBezTo>
                      <a:pt x="1531" y="866"/>
                      <a:pt x="1532" y="862"/>
                      <a:pt x="1532" y="858"/>
                    </a:cubicBezTo>
                    <a:cubicBezTo>
                      <a:pt x="1532" y="846"/>
                      <a:pt x="1530" y="837"/>
                      <a:pt x="1523" y="826"/>
                    </a:cubicBezTo>
                    <a:cubicBezTo>
                      <a:pt x="1514" y="813"/>
                      <a:pt x="1502" y="805"/>
                      <a:pt x="1487" y="800"/>
                    </a:cubicBezTo>
                    <a:cubicBezTo>
                      <a:pt x="1491" y="802"/>
                      <a:pt x="1494" y="805"/>
                      <a:pt x="1496" y="808"/>
                    </a:cubicBezTo>
                    <a:cubicBezTo>
                      <a:pt x="1496" y="808"/>
                      <a:pt x="1496" y="808"/>
                      <a:pt x="1496" y="808"/>
                    </a:cubicBezTo>
                    <a:cubicBezTo>
                      <a:pt x="1502" y="815"/>
                      <a:pt x="1506" y="823"/>
                      <a:pt x="1505" y="832"/>
                    </a:cubicBezTo>
                    <a:cubicBezTo>
                      <a:pt x="1503" y="823"/>
                      <a:pt x="1500" y="817"/>
                      <a:pt x="1494" y="810"/>
                    </a:cubicBezTo>
                    <a:cubicBezTo>
                      <a:pt x="1494" y="810"/>
                      <a:pt x="1494" y="810"/>
                      <a:pt x="1494" y="810"/>
                    </a:cubicBezTo>
                    <a:cubicBezTo>
                      <a:pt x="1482" y="796"/>
                      <a:pt x="1478" y="796"/>
                      <a:pt x="1461" y="792"/>
                    </a:cubicBezTo>
                    <a:cubicBezTo>
                      <a:pt x="1434" y="786"/>
                      <a:pt x="1406" y="782"/>
                      <a:pt x="1387" y="766"/>
                    </a:cubicBezTo>
                    <a:cubicBezTo>
                      <a:pt x="1401" y="775"/>
                      <a:pt x="1457" y="795"/>
                      <a:pt x="1467" y="776"/>
                    </a:cubicBezTo>
                    <a:close/>
                    <a:moveTo>
                      <a:pt x="1500" y="820"/>
                    </a:moveTo>
                    <a:cubicBezTo>
                      <a:pt x="1488" y="825"/>
                      <a:pt x="1496" y="840"/>
                      <a:pt x="1498" y="846"/>
                    </a:cubicBezTo>
                    <a:cubicBezTo>
                      <a:pt x="1499" y="850"/>
                      <a:pt x="1499" y="853"/>
                      <a:pt x="1497" y="857"/>
                    </a:cubicBezTo>
                    <a:cubicBezTo>
                      <a:pt x="1502" y="855"/>
                      <a:pt x="1510" y="845"/>
                      <a:pt x="1512" y="840"/>
                    </a:cubicBezTo>
                    <a:cubicBezTo>
                      <a:pt x="1516" y="832"/>
                      <a:pt x="1513" y="823"/>
                      <a:pt x="1504" y="820"/>
                    </a:cubicBezTo>
                    <a:cubicBezTo>
                      <a:pt x="1506" y="824"/>
                      <a:pt x="1507" y="831"/>
                      <a:pt x="1504" y="835"/>
                    </a:cubicBezTo>
                    <a:cubicBezTo>
                      <a:pt x="1505" y="833"/>
                      <a:pt x="1503" y="825"/>
                      <a:pt x="1500" y="820"/>
                    </a:cubicBezTo>
                    <a:close/>
                    <a:moveTo>
                      <a:pt x="1544" y="759"/>
                    </a:moveTo>
                    <a:cubicBezTo>
                      <a:pt x="1547" y="760"/>
                      <a:pt x="1550" y="758"/>
                      <a:pt x="1551" y="755"/>
                    </a:cubicBezTo>
                    <a:cubicBezTo>
                      <a:pt x="1551" y="752"/>
                      <a:pt x="1549" y="749"/>
                      <a:pt x="1546" y="748"/>
                    </a:cubicBezTo>
                    <a:cubicBezTo>
                      <a:pt x="1543" y="748"/>
                      <a:pt x="1540" y="749"/>
                      <a:pt x="1539" y="752"/>
                    </a:cubicBezTo>
                    <a:cubicBezTo>
                      <a:pt x="1539" y="756"/>
                      <a:pt x="1541" y="759"/>
                      <a:pt x="1544" y="759"/>
                    </a:cubicBezTo>
                    <a:close/>
                    <a:moveTo>
                      <a:pt x="1545" y="776"/>
                    </a:moveTo>
                    <a:cubicBezTo>
                      <a:pt x="1549" y="777"/>
                      <a:pt x="1553" y="775"/>
                      <a:pt x="1554" y="771"/>
                    </a:cubicBezTo>
                    <a:cubicBezTo>
                      <a:pt x="1555" y="767"/>
                      <a:pt x="1552" y="763"/>
                      <a:pt x="1549" y="763"/>
                    </a:cubicBezTo>
                    <a:cubicBezTo>
                      <a:pt x="1545" y="762"/>
                      <a:pt x="1541" y="764"/>
                      <a:pt x="1540" y="768"/>
                    </a:cubicBezTo>
                    <a:cubicBezTo>
                      <a:pt x="1539" y="772"/>
                      <a:pt x="1542" y="775"/>
                      <a:pt x="1545" y="776"/>
                    </a:cubicBezTo>
                    <a:close/>
                    <a:moveTo>
                      <a:pt x="1543" y="798"/>
                    </a:moveTo>
                    <a:cubicBezTo>
                      <a:pt x="1548" y="799"/>
                      <a:pt x="1554" y="796"/>
                      <a:pt x="1555" y="791"/>
                    </a:cubicBezTo>
                    <a:cubicBezTo>
                      <a:pt x="1556" y="786"/>
                      <a:pt x="1553" y="781"/>
                      <a:pt x="1548" y="780"/>
                    </a:cubicBezTo>
                    <a:cubicBezTo>
                      <a:pt x="1543" y="778"/>
                      <a:pt x="1538" y="781"/>
                      <a:pt x="1536" y="787"/>
                    </a:cubicBezTo>
                    <a:cubicBezTo>
                      <a:pt x="1535" y="792"/>
                      <a:pt x="1538" y="797"/>
                      <a:pt x="1543" y="798"/>
                    </a:cubicBezTo>
                    <a:close/>
                    <a:moveTo>
                      <a:pt x="1529" y="892"/>
                    </a:moveTo>
                    <a:cubicBezTo>
                      <a:pt x="1523" y="892"/>
                      <a:pt x="1518" y="888"/>
                      <a:pt x="1518" y="883"/>
                    </a:cubicBezTo>
                    <a:cubicBezTo>
                      <a:pt x="1517" y="877"/>
                      <a:pt x="1522" y="872"/>
                      <a:pt x="1527" y="872"/>
                    </a:cubicBezTo>
                    <a:cubicBezTo>
                      <a:pt x="1533" y="871"/>
                      <a:pt x="1538" y="875"/>
                      <a:pt x="1538" y="881"/>
                    </a:cubicBezTo>
                    <a:cubicBezTo>
                      <a:pt x="1539" y="887"/>
                      <a:pt x="1534" y="892"/>
                      <a:pt x="1529" y="892"/>
                    </a:cubicBezTo>
                    <a:close/>
                    <a:moveTo>
                      <a:pt x="1517" y="904"/>
                    </a:moveTo>
                    <a:cubicBezTo>
                      <a:pt x="1514" y="904"/>
                      <a:pt x="1511" y="902"/>
                      <a:pt x="1510" y="898"/>
                    </a:cubicBezTo>
                    <a:cubicBezTo>
                      <a:pt x="1510" y="894"/>
                      <a:pt x="1513" y="891"/>
                      <a:pt x="1516" y="891"/>
                    </a:cubicBezTo>
                    <a:cubicBezTo>
                      <a:pt x="1520" y="890"/>
                      <a:pt x="1523" y="893"/>
                      <a:pt x="1524" y="897"/>
                    </a:cubicBezTo>
                    <a:cubicBezTo>
                      <a:pt x="1524" y="900"/>
                      <a:pt x="1521" y="904"/>
                      <a:pt x="1517" y="904"/>
                    </a:cubicBezTo>
                    <a:close/>
                    <a:moveTo>
                      <a:pt x="1349" y="856"/>
                    </a:moveTo>
                    <a:cubicBezTo>
                      <a:pt x="1335" y="850"/>
                      <a:pt x="1320" y="847"/>
                      <a:pt x="1307" y="851"/>
                    </a:cubicBezTo>
                    <a:cubicBezTo>
                      <a:pt x="1294" y="855"/>
                      <a:pt x="1283" y="866"/>
                      <a:pt x="1281" y="880"/>
                    </a:cubicBezTo>
                    <a:cubicBezTo>
                      <a:pt x="1280" y="887"/>
                      <a:pt x="1282" y="896"/>
                      <a:pt x="1286" y="903"/>
                    </a:cubicBezTo>
                    <a:cubicBezTo>
                      <a:pt x="1290" y="911"/>
                      <a:pt x="1295" y="916"/>
                      <a:pt x="1303" y="921"/>
                    </a:cubicBezTo>
                    <a:cubicBezTo>
                      <a:pt x="1310" y="925"/>
                      <a:pt x="1317" y="927"/>
                      <a:pt x="1325" y="929"/>
                    </a:cubicBezTo>
                    <a:cubicBezTo>
                      <a:pt x="1329" y="929"/>
                      <a:pt x="1332" y="930"/>
                      <a:pt x="1336" y="929"/>
                    </a:cubicBezTo>
                    <a:cubicBezTo>
                      <a:pt x="1347" y="929"/>
                      <a:pt x="1355" y="927"/>
                      <a:pt x="1365" y="923"/>
                    </a:cubicBezTo>
                    <a:cubicBezTo>
                      <a:pt x="1378" y="917"/>
                      <a:pt x="1387" y="910"/>
                      <a:pt x="1396" y="898"/>
                    </a:cubicBezTo>
                    <a:cubicBezTo>
                      <a:pt x="1397" y="898"/>
                      <a:pt x="1397" y="897"/>
                      <a:pt x="1398" y="896"/>
                    </a:cubicBezTo>
                    <a:cubicBezTo>
                      <a:pt x="1397" y="906"/>
                      <a:pt x="1401" y="917"/>
                      <a:pt x="1405" y="926"/>
                    </a:cubicBezTo>
                    <a:cubicBezTo>
                      <a:pt x="1412" y="937"/>
                      <a:pt x="1422" y="945"/>
                      <a:pt x="1434" y="948"/>
                    </a:cubicBezTo>
                    <a:cubicBezTo>
                      <a:pt x="1439" y="949"/>
                      <a:pt x="1445" y="949"/>
                      <a:pt x="1451" y="947"/>
                    </a:cubicBezTo>
                    <a:cubicBezTo>
                      <a:pt x="1444" y="948"/>
                      <a:pt x="1439" y="947"/>
                      <a:pt x="1435" y="946"/>
                    </a:cubicBezTo>
                    <a:cubicBezTo>
                      <a:pt x="1423" y="943"/>
                      <a:pt x="1414" y="935"/>
                      <a:pt x="1409" y="924"/>
                    </a:cubicBezTo>
                    <a:cubicBezTo>
                      <a:pt x="1405" y="916"/>
                      <a:pt x="1403" y="909"/>
                      <a:pt x="1403" y="901"/>
                    </a:cubicBezTo>
                    <a:cubicBezTo>
                      <a:pt x="1402" y="886"/>
                      <a:pt x="1407" y="875"/>
                      <a:pt x="1408" y="860"/>
                    </a:cubicBezTo>
                    <a:cubicBezTo>
                      <a:pt x="1408" y="859"/>
                      <a:pt x="1408" y="859"/>
                      <a:pt x="1408" y="859"/>
                    </a:cubicBezTo>
                    <a:cubicBezTo>
                      <a:pt x="1408" y="851"/>
                      <a:pt x="1407" y="844"/>
                      <a:pt x="1406" y="836"/>
                    </a:cubicBezTo>
                    <a:cubicBezTo>
                      <a:pt x="1405" y="834"/>
                      <a:pt x="1400" y="815"/>
                      <a:pt x="1398" y="815"/>
                    </a:cubicBezTo>
                    <a:cubicBezTo>
                      <a:pt x="1397" y="816"/>
                      <a:pt x="1399" y="828"/>
                      <a:pt x="1400" y="830"/>
                    </a:cubicBezTo>
                    <a:cubicBezTo>
                      <a:pt x="1402" y="840"/>
                      <a:pt x="1403" y="849"/>
                      <a:pt x="1403" y="859"/>
                    </a:cubicBezTo>
                    <a:cubicBezTo>
                      <a:pt x="1403" y="859"/>
                      <a:pt x="1403" y="860"/>
                      <a:pt x="1403" y="860"/>
                    </a:cubicBezTo>
                    <a:cubicBezTo>
                      <a:pt x="1402" y="874"/>
                      <a:pt x="1400" y="884"/>
                      <a:pt x="1393" y="896"/>
                    </a:cubicBezTo>
                    <a:cubicBezTo>
                      <a:pt x="1384" y="909"/>
                      <a:pt x="1370" y="920"/>
                      <a:pt x="1353" y="921"/>
                    </a:cubicBezTo>
                    <a:cubicBezTo>
                      <a:pt x="1344" y="922"/>
                      <a:pt x="1331" y="916"/>
                      <a:pt x="1330" y="906"/>
                    </a:cubicBezTo>
                    <a:cubicBezTo>
                      <a:pt x="1330" y="902"/>
                      <a:pt x="1332" y="899"/>
                      <a:pt x="1336" y="898"/>
                    </a:cubicBezTo>
                    <a:cubicBezTo>
                      <a:pt x="1339" y="897"/>
                      <a:pt x="1342" y="898"/>
                      <a:pt x="1343" y="900"/>
                    </a:cubicBezTo>
                    <a:cubicBezTo>
                      <a:pt x="1345" y="903"/>
                      <a:pt x="1345" y="905"/>
                      <a:pt x="1344" y="907"/>
                    </a:cubicBezTo>
                    <a:cubicBezTo>
                      <a:pt x="1343" y="909"/>
                      <a:pt x="1340" y="910"/>
                      <a:pt x="1337" y="908"/>
                    </a:cubicBezTo>
                    <a:cubicBezTo>
                      <a:pt x="1336" y="907"/>
                      <a:pt x="1336" y="905"/>
                      <a:pt x="1336" y="904"/>
                    </a:cubicBezTo>
                    <a:cubicBezTo>
                      <a:pt x="1334" y="905"/>
                      <a:pt x="1334" y="907"/>
                      <a:pt x="1335" y="909"/>
                    </a:cubicBezTo>
                    <a:cubicBezTo>
                      <a:pt x="1336" y="912"/>
                      <a:pt x="1340" y="914"/>
                      <a:pt x="1343" y="913"/>
                    </a:cubicBezTo>
                    <a:cubicBezTo>
                      <a:pt x="1349" y="912"/>
                      <a:pt x="1352" y="906"/>
                      <a:pt x="1351" y="900"/>
                    </a:cubicBezTo>
                    <a:cubicBezTo>
                      <a:pt x="1350" y="896"/>
                      <a:pt x="1347" y="892"/>
                      <a:pt x="1343" y="890"/>
                    </a:cubicBezTo>
                    <a:cubicBezTo>
                      <a:pt x="1339" y="889"/>
                      <a:pt x="1335" y="889"/>
                      <a:pt x="1332" y="891"/>
                    </a:cubicBezTo>
                    <a:cubicBezTo>
                      <a:pt x="1327" y="894"/>
                      <a:pt x="1323" y="899"/>
                      <a:pt x="1324" y="904"/>
                    </a:cubicBezTo>
                    <a:cubicBezTo>
                      <a:pt x="1325" y="917"/>
                      <a:pt x="1338" y="924"/>
                      <a:pt x="1350" y="924"/>
                    </a:cubicBezTo>
                    <a:cubicBezTo>
                      <a:pt x="1353" y="923"/>
                      <a:pt x="1357" y="923"/>
                      <a:pt x="1361" y="921"/>
                    </a:cubicBezTo>
                    <a:cubicBezTo>
                      <a:pt x="1349" y="926"/>
                      <a:pt x="1339" y="928"/>
                      <a:pt x="1326" y="926"/>
                    </a:cubicBezTo>
                    <a:cubicBezTo>
                      <a:pt x="1317" y="925"/>
                      <a:pt x="1311" y="923"/>
                      <a:pt x="1304" y="919"/>
                    </a:cubicBezTo>
                    <a:cubicBezTo>
                      <a:pt x="1296" y="914"/>
                      <a:pt x="1292" y="910"/>
                      <a:pt x="1287" y="902"/>
                    </a:cubicBezTo>
                    <a:cubicBezTo>
                      <a:pt x="1285" y="898"/>
                      <a:pt x="1283" y="894"/>
                      <a:pt x="1283" y="890"/>
                    </a:cubicBezTo>
                    <a:cubicBezTo>
                      <a:pt x="1283" y="889"/>
                      <a:pt x="1283" y="889"/>
                      <a:pt x="1283" y="889"/>
                    </a:cubicBezTo>
                    <a:cubicBezTo>
                      <a:pt x="1287" y="901"/>
                      <a:pt x="1300" y="907"/>
                      <a:pt x="1311" y="893"/>
                    </a:cubicBezTo>
                    <a:cubicBezTo>
                      <a:pt x="1319" y="884"/>
                      <a:pt x="1318" y="859"/>
                      <a:pt x="1349" y="856"/>
                    </a:cubicBezTo>
                    <a:close/>
                    <a:moveTo>
                      <a:pt x="1434" y="945"/>
                    </a:moveTo>
                    <a:cubicBezTo>
                      <a:pt x="1436" y="930"/>
                      <a:pt x="1457" y="935"/>
                      <a:pt x="1464" y="935"/>
                    </a:cubicBezTo>
                    <a:cubicBezTo>
                      <a:pt x="1469" y="936"/>
                      <a:pt x="1473" y="935"/>
                      <a:pt x="1476" y="931"/>
                    </a:cubicBezTo>
                    <a:cubicBezTo>
                      <a:pt x="1475" y="937"/>
                      <a:pt x="1467" y="950"/>
                      <a:pt x="1461" y="954"/>
                    </a:cubicBezTo>
                    <a:cubicBezTo>
                      <a:pt x="1452" y="960"/>
                      <a:pt x="1441" y="960"/>
                      <a:pt x="1435" y="950"/>
                    </a:cubicBezTo>
                    <a:cubicBezTo>
                      <a:pt x="1440" y="951"/>
                      <a:pt x="1449" y="950"/>
                      <a:pt x="1453" y="946"/>
                    </a:cubicBezTo>
                    <a:cubicBezTo>
                      <a:pt x="1450" y="947"/>
                      <a:pt x="1441" y="948"/>
                      <a:pt x="1434" y="945"/>
                    </a:cubicBezTo>
                    <a:close/>
                    <a:moveTo>
                      <a:pt x="1393" y="643"/>
                    </a:moveTo>
                    <a:cubicBezTo>
                      <a:pt x="1412" y="651"/>
                      <a:pt x="1422" y="660"/>
                      <a:pt x="1439" y="671"/>
                    </a:cubicBezTo>
                    <a:cubicBezTo>
                      <a:pt x="1448" y="676"/>
                      <a:pt x="1456" y="679"/>
                      <a:pt x="1466" y="677"/>
                    </a:cubicBezTo>
                    <a:cubicBezTo>
                      <a:pt x="1475" y="675"/>
                      <a:pt x="1481" y="669"/>
                      <a:pt x="1483" y="661"/>
                    </a:cubicBezTo>
                    <a:cubicBezTo>
                      <a:pt x="1485" y="654"/>
                      <a:pt x="1483" y="647"/>
                      <a:pt x="1478" y="642"/>
                    </a:cubicBezTo>
                    <a:cubicBezTo>
                      <a:pt x="1474" y="639"/>
                      <a:pt x="1470" y="638"/>
                      <a:pt x="1465" y="638"/>
                    </a:cubicBezTo>
                    <a:cubicBezTo>
                      <a:pt x="1459" y="639"/>
                      <a:pt x="1453" y="645"/>
                      <a:pt x="1455" y="651"/>
                    </a:cubicBezTo>
                    <a:cubicBezTo>
                      <a:pt x="1456" y="655"/>
                      <a:pt x="1460" y="658"/>
                      <a:pt x="1464" y="658"/>
                    </a:cubicBezTo>
                    <a:cubicBezTo>
                      <a:pt x="1469" y="657"/>
                      <a:pt x="1472" y="653"/>
                      <a:pt x="1472" y="649"/>
                    </a:cubicBezTo>
                    <a:cubicBezTo>
                      <a:pt x="1472" y="644"/>
                      <a:pt x="1468" y="640"/>
                      <a:pt x="1463" y="641"/>
                    </a:cubicBezTo>
                    <a:cubicBezTo>
                      <a:pt x="1462" y="641"/>
                      <a:pt x="1461" y="641"/>
                      <a:pt x="1460" y="642"/>
                    </a:cubicBezTo>
                    <a:cubicBezTo>
                      <a:pt x="1462" y="641"/>
                      <a:pt x="1463" y="640"/>
                      <a:pt x="1465" y="640"/>
                    </a:cubicBezTo>
                    <a:cubicBezTo>
                      <a:pt x="1470" y="639"/>
                      <a:pt x="1473" y="640"/>
                      <a:pt x="1476" y="643"/>
                    </a:cubicBezTo>
                    <a:cubicBezTo>
                      <a:pt x="1481" y="648"/>
                      <a:pt x="1482" y="654"/>
                      <a:pt x="1480" y="660"/>
                    </a:cubicBezTo>
                    <a:cubicBezTo>
                      <a:pt x="1478" y="667"/>
                      <a:pt x="1472" y="671"/>
                      <a:pt x="1465" y="673"/>
                    </a:cubicBezTo>
                    <a:cubicBezTo>
                      <a:pt x="1457" y="674"/>
                      <a:pt x="1449" y="671"/>
                      <a:pt x="1442" y="667"/>
                    </a:cubicBezTo>
                    <a:cubicBezTo>
                      <a:pt x="1425" y="656"/>
                      <a:pt x="1415" y="646"/>
                      <a:pt x="1395" y="638"/>
                    </a:cubicBezTo>
                    <a:cubicBezTo>
                      <a:pt x="1376" y="631"/>
                      <a:pt x="1356" y="630"/>
                      <a:pt x="1337" y="636"/>
                    </a:cubicBezTo>
                    <a:cubicBezTo>
                      <a:pt x="1320" y="642"/>
                      <a:pt x="1308" y="654"/>
                      <a:pt x="1305" y="673"/>
                    </a:cubicBezTo>
                    <a:cubicBezTo>
                      <a:pt x="1304" y="690"/>
                      <a:pt x="1312" y="708"/>
                      <a:pt x="1327" y="716"/>
                    </a:cubicBezTo>
                    <a:cubicBezTo>
                      <a:pt x="1327" y="716"/>
                      <a:pt x="1327" y="716"/>
                      <a:pt x="1327" y="716"/>
                    </a:cubicBezTo>
                    <a:cubicBezTo>
                      <a:pt x="1323" y="709"/>
                      <a:pt x="1321" y="698"/>
                      <a:pt x="1326" y="689"/>
                    </a:cubicBezTo>
                    <a:cubicBezTo>
                      <a:pt x="1333" y="674"/>
                      <a:pt x="1348" y="670"/>
                      <a:pt x="1363" y="676"/>
                    </a:cubicBezTo>
                    <a:cubicBezTo>
                      <a:pt x="1391" y="688"/>
                      <a:pt x="1406" y="654"/>
                      <a:pt x="1375" y="641"/>
                    </a:cubicBezTo>
                    <a:cubicBezTo>
                      <a:pt x="1360" y="635"/>
                      <a:pt x="1342" y="641"/>
                      <a:pt x="1332" y="649"/>
                    </a:cubicBezTo>
                    <a:cubicBezTo>
                      <a:pt x="1312" y="666"/>
                      <a:pt x="1306" y="701"/>
                      <a:pt x="1327" y="715"/>
                    </a:cubicBezTo>
                    <a:cubicBezTo>
                      <a:pt x="1313" y="707"/>
                      <a:pt x="1306" y="690"/>
                      <a:pt x="1309" y="673"/>
                    </a:cubicBezTo>
                    <a:cubicBezTo>
                      <a:pt x="1311" y="656"/>
                      <a:pt x="1322" y="646"/>
                      <a:pt x="1339" y="640"/>
                    </a:cubicBezTo>
                    <a:cubicBezTo>
                      <a:pt x="1357" y="635"/>
                      <a:pt x="1375" y="636"/>
                      <a:pt x="1393" y="643"/>
                    </a:cubicBezTo>
                    <a:close/>
                    <a:moveTo>
                      <a:pt x="1394" y="806"/>
                    </a:moveTo>
                    <a:cubicBezTo>
                      <a:pt x="1389" y="840"/>
                      <a:pt x="1364" y="855"/>
                      <a:pt x="1356" y="869"/>
                    </a:cubicBezTo>
                    <a:cubicBezTo>
                      <a:pt x="1348" y="886"/>
                      <a:pt x="1366" y="895"/>
                      <a:pt x="1379" y="880"/>
                    </a:cubicBezTo>
                    <a:cubicBezTo>
                      <a:pt x="1394" y="863"/>
                      <a:pt x="1398" y="832"/>
                      <a:pt x="1394" y="806"/>
                    </a:cubicBezTo>
                    <a:close/>
                    <a:moveTo>
                      <a:pt x="1383" y="764"/>
                    </a:moveTo>
                    <a:cubicBezTo>
                      <a:pt x="1399" y="767"/>
                      <a:pt x="1415" y="762"/>
                      <a:pt x="1426" y="752"/>
                    </a:cubicBezTo>
                    <a:cubicBezTo>
                      <a:pt x="1436" y="744"/>
                      <a:pt x="1443" y="730"/>
                      <a:pt x="1437" y="718"/>
                    </a:cubicBezTo>
                    <a:cubicBezTo>
                      <a:pt x="1442" y="715"/>
                      <a:pt x="1450" y="721"/>
                      <a:pt x="1451" y="729"/>
                    </a:cubicBezTo>
                    <a:cubicBezTo>
                      <a:pt x="1453" y="738"/>
                      <a:pt x="1447" y="750"/>
                      <a:pt x="1436" y="753"/>
                    </a:cubicBezTo>
                    <a:cubicBezTo>
                      <a:pt x="1439" y="763"/>
                      <a:pt x="1410" y="778"/>
                      <a:pt x="1383" y="764"/>
                    </a:cubicBezTo>
                    <a:close/>
                    <a:moveTo>
                      <a:pt x="1281" y="671"/>
                    </a:moveTo>
                    <a:cubicBezTo>
                      <a:pt x="1274" y="680"/>
                      <a:pt x="1267" y="695"/>
                      <a:pt x="1267" y="705"/>
                    </a:cubicBezTo>
                    <a:cubicBezTo>
                      <a:pt x="1266" y="718"/>
                      <a:pt x="1271" y="736"/>
                      <a:pt x="1284" y="741"/>
                    </a:cubicBezTo>
                    <a:cubicBezTo>
                      <a:pt x="1279" y="754"/>
                      <a:pt x="1282" y="766"/>
                      <a:pt x="1286" y="777"/>
                    </a:cubicBezTo>
                    <a:cubicBezTo>
                      <a:pt x="1292" y="792"/>
                      <a:pt x="1295" y="810"/>
                      <a:pt x="1284" y="818"/>
                    </a:cubicBezTo>
                    <a:cubicBezTo>
                      <a:pt x="1301" y="815"/>
                      <a:pt x="1310" y="795"/>
                      <a:pt x="1310" y="779"/>
                    </a:cubicBezTo>
                    <a:cubicBezTo>
                      <a:pt x="1310" y="758"/>
                      <a:pt x="1300" y="747"/>
                      <a:pt x="1287" y="728"/>
                    </a:cubicBezTo>
                    <a:cubicBezTo>
                      <a:pt x="1281" y="717"/>
                      <a:pt x="1275" y="689"/>
                      <a:pt x="1281" y="671"/>
                    </a:cubicBezTo>
                    <a:close/>
                    <a:moveTo>
                      <a:pt x="1374" y="758"/>
                    </a:moveTo>
                    <a:cubicBezTo>
                      <a:pt x="1387" y="763"/>
                      <a:pt x="1400" y="745"/>
                      <a:pt x="1403" y="731"/>
                    </a:cubicBezTo>
                    <a:cubicBezTo>
                      <a:pt x="1407" y="716"/>
                      <a:pt x="1407" y="698"/>
                      <a:pt x="1422" y="688"/>
                    </a:cubicBezTo>
                    <a:cubicBezTo>
                      <a:pt x="1430" y="683"/>
                      <a:pt x="1440" y="683"/>
                      <a:pt x="1448" y="688"/>
                    </a:cubicBezTo>
                    <a:cubicBezTo>
                      <a:pt x="1453" y="691"/>
                      <a:pt x="1455" y="697"/>
                      <a:pt x="1453" y="702"/>
                    </a:cubicBezTo>
                    <a:cubicBezTo>
                      <a:pt x="1452" y="698"/>
                      <a:pt x="1446" y="693"/>
                      <a:pt x="1439" y="694"/>
                    </a:cubicBezTo>
                    <a:cubicBezTo>
                      <a:pt x="1433" y="695"/>
                      <a:pt x="1429" y="702"/>
                      <a:pt x="1428" y="708"/>
                    </a:cubicBezTo>
                    <a:cubicBezTo>
                      <a:pt x="1426" y="722"/>
                      <a:pt x="1427" y="736"/>
                      <a:pt x="1420" y="748"/>
                    </a:cubicBezTo>
                    <a:cubicBezTo>
                      <a:pt x="1412" y="762"/>
                      <a:pt x="1392" y="770"/>
                      <a:pt x="1374" y="758"/>
                    </a:cubicBezTo>
                    <a:close/>
                    <a:moveTo>
                      <a:pt x="1448" y="874"/>
                    </a:moveTo>
                    <a:cubicBezTo>
                      <a:pt x="1448" y="891"/>
                      <a:pt x="1461" y="912"/>
                      <a:pt x="1476" y="919"/>
                    </a:cubicBezTo>
                    <a:cubicBezTo>
                      <a:pt x="1492" y="926"/>
                      <a:pt x="1503" y="914"/>
                      <a:pt x="1488" y="903"/>
                    </a:cubicBezTo>
                    <a:cubicBezTo>
                      <a:pt x="1476" y="894"/>
                      <a:pt x="1453" y="888"/>
                      <a:pt x="1448" y="874"/>
                    </a:cubicBezTo>
                    <a:close/>
                    <a:moveTo>
                      <a:pt x="1450" y="850"/>
                    </a:moveTo>
                    <a:cubicBezTo>
                      <a:pt x="1450" y="846"/>
                      <a:pt x="1449" y="843"/>
                      <a:pt x="1447" y="841"/>
                    </a:cubicBezTo>
                    <a:cubicBezTo>
                      <a:pt x="1444" y="838"/>
                      <a:pt x="1439" y="837"/>
                      <a:pt x="1435" y="839"/>
                    </a:cubicBezTo>
                    <a:cubicBezTo>
                      <a:pt x="1429" y="841"/>
                      <a:pt x="1427" y="847"/>
                      <a:pt x="1428" y="851"/>
                    </a:cubicBezTo>
                    <a:cubicBezTo>
                      <a:pt x="1430" y="859"/>
                      <a:pt x="1437" y="858"/>
                      <a:pt x="1441" y="861"/>
                    </a:cubicBezTo>
                    <a:cubicBezTo>
                      <a:pt x="1446" y="864"/>
                      <a:pt x="1447" y="872"/>
                      <a:pt x="1444" y="879"/>
                    </a:cubicBezTo>
                    <a:cubicBezTo>
                      <a:pt x="1440" y="887"/>
                      <a:pt x="1433" y="892"/>
                      <a:pt x="1424" y="891"/>
                    </a:cubicBezTo>
                    <a:cubicBezTo>
                      <a:pt x="1419" y="890"/>
                      <a:pt x="1414" y="887"/>
                      <a:pt x="1415" y="881"/>
                    </a:cubicBezTo>
                    <a:cubicBezTo>
                      <a:pt x="1419" y="885"/>
                      <a:pt x="1426" y="883"/>
                      <a:pt x="1427" y="876"/>
                    </a:cubicBezTo>
                    <a:cubicBezTo>
                      <a:pt x="1427" y="872"/>
                      <a:pt x="1423" y="865"/>
                      <a:pt x="1420" y="857"/>
                    </a:cubicBezTo>
                    <a:cubicBezTo>
                      <a:pt x="1416" y="850"/>
                      <a:pt x="1414" y="842"/>
                      <a:pt x="1416" y="835"/>
                    </a:cubicBezTo>
                    <a:cubicBezTo>
                      <a:pt x="1419" y="821"/>
                      <a:pt x="1435" y="813"/>
                      <a:pt x="1448" y="819"/>
                    </a:cubicBezTo>
                    <a:cubicBezTo>
                      <a:pt x="1455" y="822"/>
                      <a:pt x="1459" y="828"/>
                      <a:pt x="1462" y="835"/>
                    </a:cubicBezTo>
                    <a:cubicBezTo>
                      <a:pt x="1465" y="842"/>
                      <a:pt x="1467" y="862"/>
                      <a:pt x="1476" y="867"/>
                    </a:cubicBezTo>
                    <a:cubicBezTo>
                      <a:pt x="1482" y="871"/>
                      <a:pt x="1487" y="868"/>
                      <a:pt x="1489" y="864"/>
                    </a:cubicBezTo>
                    <a:cubicBezTo>
                      <a:pt x="1493" y="867"/>
                      <a:pt x="1491" y="876"/>
                      <a:pt x="1486" y="880"/>
                    </a:cubicBezTo>
                    <a:cubicBezTo>
                      <a:pt x="1476" y="887"/>
                      <a:pt x="1459" y="883"/>
                      <a:pt x="1452" y="869"/>
                    </a:cubicBezTo>
                    <a:cubicBezTo>
                      <a:pt x="1449" y="864"/>
                      <a:pt x="1449" y="858"/>
                      <a:pt x="1450" y="850"/>
                    </a:cubicBezTo>
                    <a:close/>
                    <a:moveTo>
                      <a:pt x="1448" y="849"/>
                    </a:moveTo>
                    <a:cubicBezTo>
                      <a:pt x="1447" y="844"/>
                      <a:pt x="1444" y="840"/>
                      <a:pt x="1439" y="840"/>
                    </a:cubicBezTo>
                    <a:cubicBezTo>
                      <a:pt x="1430" y="840"/>
                      <a:pt x="1428" y="851"/>
                      <a:pt x="1434" y="856"/>
                    </a:cubicBezTo>
                    <a:cubicBezTo>
                      <a:pt x="1438" y="859"/>
                      <a:pt x="1443" y="858"/>
                      <a:pt x="1446" y="865"/>
                    </a:cubicBezTo>
                    <a:cubicBezTo>
                      <a:pt x="1445" y="857"/>
                      <a:pt x="1448" y="855"/>
                      <a:pt x="1448" y="849"/>
                    </a:cubicBezTo>
                    <a:close/>
                    <a:moveTo>
                      <a:pt x="1434" y="814"/>
                    </a:moveTo>
                    <a:cubicBezTo>
                      <a:pt x="1426" y="814"/>
                      <a:pt x="1418" y="821"/>
                      <a:pt x="1416" y="827"/>
                    </a:cubicBezTo>
                    <a:cubicBezTo>
                      <a:pt x="1407" y="826"/>
                      <a:pt x="1404" y="808"/>
                      <a:pt x="1417" y="803"/>
                    </a:cubicBezTo>
                    <a:cubicBezTo>
                      <a:pt x="1425" y="800"/>
                      <a:pt x="1434" y="806"/>
                      <a:pt x="1434" y="814"/>
                    </a:cubicBezTo>
                    <a:close/>
                    <a:moveTo>
                      <a:pt x="1168" y="812"/>
                    </a:moveTo>
                    <a:cubicBezTo>
                      <a:pt x="1190" y="802"/>
                      <a:pt x="1188" y="777"/>
                      <a:pt x="1184" y="765"/>
                    </a:cubicBezTo>
                    <a:cubicBezTo>
                      <a:pt x="1181" y="752"/>
                      <a:pt x="1173" y="737"/>
                      <a:pt x="1181" y="723"/>
                    </a:cubicBezTo>
                    <a:cubicBezTo>
                      <a:pt x="1185" y="716"/>
                      <a:pt x="1193" y="710"/>
                      <a:pt x="1201" y="711"/>
                    </a:cubicBezTo>
                    <a:cubicBezTo>
                      <a:pt x="1206" y="712"/>
                      <a:pt x="1210" y="715"/>
                      <a:pt x="1211" y="721"/>
                    </a:cubicBezTo>
                    <a:cubicBezTo>
                      <a:pt x="1208" y="717"/>
                      <a:pt x="1201" y="716"/>
                      <a:pt x="1197" y="720"/>
                    </a:cubicBezTo>
                    <a:cubicBezTo>
                      <a:pt x="1192" y="723"/>
                      <a:pt x="1192" y="730"/>
                      <a:pt x="1194" y="736"/>
                    </a:cubicBezTo>
                    <a:cubicBezTo>
                      <a:pt x="1200" y="751"/>
                      <a:pt x="1204" y="767"/>
                      <a:pt x="1202" y="780"/>
                    </a:cubicBezTo>
                    <a:cubicBezTo>
                      <a:pt x="1200" y="795"/>
                      <a:pt x="1186" y="811"/>
                      <a:pt x="1168" y="812"/>
                    </a:cubicBezTo>
                    <a:close/>
                    <a:moveTo>
                      <a:pt x="1130" y="569"/>
                    </a:moveTo>
                    <a:cubicBezTo>
                      <a:pt x="1129" y="566"/>
                      <a:pt x="1130" y="564"/>
                      <a:pt x="1131" y="562"/>
                    </a:cubicBezTo>
                    <a:cubicBezTo>
                      <a:pt x="1132" y="559"/>
                      <a:pt x="1136" y="557"/>
                      <a:pt x="1139" y="558"/>
                    </a:cubicBezTo>
                    <a:cubicBezTo>
                      <a:pt x="1144" y="559"/>
                      <a:pt x="1146" y="563"/>
                      <a:pt x="1146" y="566"/>
                    </a:cubicBezTo>
                    <a:cubicBezTo>
                      <a:pt x="1146" y="572"/>
                      <a:pt x="1141" y="573"/>
                      <a:pt x="1138" y="575"/>
                    </a:cubicBezTo>
                    <a:cubicBezTo>
                      <a:pt x="1135" y="579"/>
                      <a:pt x="1136" y="584"/>
                      <a:pt x="1139" y="589"/>
                    </a:cubicBezTo>
                    <a:cubicBezTo>
                      <a:pt x="1143" y="594"/>
                      <a:pt x="1149" y="596"/>
                      <a:pt x="1155" y="594"/>
                    </a:cubicBezTo>
                    <a:cubicBezTo>
                      <a:pt x="1159" y="593"/>
                      <a:pt x="1162" y="590"/>
                      <a:pt x="1161" y="586"/>
                    </a:cubicBezTo>
                    <a:cubicBezTo>
                      <a:pt x="1158" y="589"/>
                      <a:pt x="1153" y="589"/>
                      <a:pt x="1151" y="584"/>
                    </a:cubicBezTo>
                    <a:cubicBezTo>
                      <a:pt x="1150" y="581"/>
                      <a:pt x="1152" y="575"/>
                      <a:pt x="1153" y="569"/>
                    </a:cubicBezTo>
                    <a:cubicBezTo>
                      <a:pt x="1155" y="563"/>
                      <a:pt x="1155" y="557"/>
                      <a:pt x="1152" y="552"/>
                    </a:cubicBezTo>
                    <a:cubicBezTo>
                      <a:pt x="1148" y="542"/>
                      <a:pt x="1135" y="539"/>
                      <a:pt x="1127" y="546"/>
                    </a:cubicBezTo>
                    <a:cubicBezTo>
                      <a:pt x="1122" y="549"/>
                      <a:pt x="1120" y="554"/>
                      <a:pt x="1119" y="559"/>
                    </a:cubicBezTo>
                    <a:cubicBezTo>
                      <a:pt x="1118" y="565"/>
                      <a:pt x="1119" y="580"/>
                      <a:pt x="1114" y="585"/>
                    </a:cubicBezTo>
                    <a:cubicBezTo>
                      <a:pt x="1110" y="589"/>
                      <a:pt x="1106" y="588"/>
                      <a:pt x="1104" y="585"/>
                    </a:cubicBezTo>
                    <a:cubicBezTo>
                      <a:pt x="1101" y="588"/>
                      <a:pt x="1104" y="594"/>
                      <a:pt x="1109" y="596"/>
                    </a:cubicBezTo>
                    <a:cubicBezTo>
                      <a:pt x="1117" y="599"/>
                      <a:pt x="1129" y="594"/>
                      <a:pt x="1132" y="583"/>
                    </a:cubicBezTo>
                    <a:cubicBezTo>
                      <a:pt x="1133" y="579"/>
                      <a:pt x="1132" y="574"/>
                      <a:pt x="1130" y="569"/>
                    </a:cubicBezTo>
                    <a:close/>
                    <a:moveTo>
                      <a:pt x="1230" y="447"/>
                    </a:moveTo>
                    <a:cubicBezTo>
                      <a:pt x="1230" y="464"/>
                      <a:pt x="1242" y="472"/>
                      <a:pt x="1245" y="477"/>
                    </a:cubicBezTo>
                    <a:cubicBezTo>
                      <a:pt x="1249" y="484"/>
                      <a:pt x="1242" y="488"/>
                      <a:pt x="1237" y="482"/>
                    </a:cubicBezTo>
                    <a:cubicBezTo>
                      <a:pt x="1231" y="476"/>
                      <a:pt x="1226" y="461"/>
                      <a:pt x="1230" y="447"/>
                    </a:cubicBezTo>
                    <a:close/>
                    <a:moveTo>
                      <a:pt x="1249" y="510"/>
                    </a:moveTo>
                    <a:cubicBezTo>
                      <a:pt x="1248" y="510"/>
                      <a:pt x="1247" y="509"/>
                      <a:pt x="1246" y="508"/>
                    </a:cubicBezTo>
                    <a:cubicBezTo>
                      <a:pt x="1245" y="507"/>
                      <a:pt x="1245" y="504"/>
                      <a:pt x="1246" y="503"/>
                    </a:cubicBezTo>
                    <a:cubicBezTo>
                      <a:pt x="1248" y="501"/>
                      <a:pt x="1251" y="501"/>
                      <a:pt x="1252" y="502"/>
                    </a:cubicBezTo>
                    <a:cubicBezTo>
                      <a:pt x="1256" y="503"/>
                      <a:pt x="1254" y="506"/>
                      <a:pt x="1255" y="508"/>
                    </a:cubicBezTo>
                    <a:cubicBezTo>
                      <a:pt x="1256" y="510"/>
                      <a:pt x="1259" y="512"/>
                      <a:pt x="1262" y="511"/>
                    </a:cubicBezTo>
                    <a:cubicBezTo>
                      <a:pt x="1266" y="511"/>
                      <a:pt x="1269" y="508"/>
                      <a:pt x="1270" y="505"/>
                    </a:cubicBezTo>
                    <a:cubicBezTo>
                      <a:pt x="1270" y="502"/>
                      <a:pt x="1269" y="500"/>
                      <a:pt x="1267" y="500"/>
                    </a:cubicBezTo>
                    <a:cubicBezTo>
                      <a:pt x="1268" y="502"/>
                      <a:pt x="1266" y="505"/>
                      <a:pt x="1263" y="504"/>
                    </a:cubicBezTo>
                    <a:cubicBezTo>
                      <a:pt x="1261" y="504"/>
                      <a:pt x="1259" y="501"/>
                      <a:pt x="1256" y="499"/>
                    </a:cubicBezTo>
                    <a:cubicBezTo>
                      <a:pt x="1253" y="496"/>
                      <a:pt x="1250" y="495"/>
                      <a:pt x="1247" y="494"/>
                    </a:cubicBezTo>
                    <a:cubicBezTo>
                      <a:pt x="1241" y="494"/>
                      <a:pt x="1236" y="500"/>
                      <a:pt x="1236" y="506"/>
                    </a:cubicBezTo>
                    <a:cubicBezTo>
                      <a:pt x="1237" y="509"/>
                      <a:pt x="1239" y="512"/>
                      <a:pt x="1241" y="514"/>
                    </a:cubicBezTo>
                    <a:cubicBezTo>
                      <a:pt x="1244" y="516"/>
                      <a:pt x="1252" y="519"/>
                      <a:pt x="1253" y="523"/>
                    </a:cubicBezTo>
                    <a:cubicBezTo>
                      <a:pt x="1254" y="526"/>
                      <a:pt x="1252" y="528"/>
                      <a:pt x="1250" y="528"/>
                    </a:cubicBezTo>
                    <a:cubicBezTo>
                      <a:pt x="1251" y="531"/>
                      <a:pt x="1255" y="531"/>
                      <a:pt x="1257" y="529"/>
                    </a:cubicBezTo>
                    <a:cubicBezTo>
                      <a:pt x="1261" y="526"/>
                      <a:pt x="1262" y="518"/>
                      <a:pt x="1257" y="514"/>
                    </a:cubicBezTo>
                    <a:cubicBezTo>
                      <a:pt x="1255" y="512"/>
                      <a:pt x="1253" y="511"/>
                      <a:pt x="1249" y="510"/>
                    </a:cubicBezTo>
                    <a:close/>
                    <a:moveTo>
                      <a:pt x="1249" y="509"/>
                    </a:moveTo>
                    <a:cubicBezTo>
                      <a:pt x="1247" y="509"/>
                      <a:pt x="1246" y="507"/>
                      <a:pt x="1246" y="505"/>
                    </a:cubicBezTo>
                    <a:cubicBezTo>
                      <a:pt x="1247" y="501"/>
                      <a:pt x="1252" y="502"/>
                      <a:pt x="1254" y="504"/>
                    </a:cubicBezTo>
                    <a:cubicBezTo>
                      <a:pt x="1255" y="507"/>
                      <a:pt x="1254" y="509"/>
                      <a:pt x="1256" y="511"/>
                    </a:cubicBezTo>
                    <a:cubicBezTo>
                      <a:pt x="1253" y="509"/>
                      <a:pt x="1252" y="510"/>
                      <a:pt x="1249" y="509"/>
                    </a:cubicBezTo>
                    <a:close/>
                    <a:moveTo>
                      <a:pt x="1236" y="499"/>
                    </a:moveTo>
                    <a:cubicBezTo>
                      <a:pt x="1237" y="496"/>
                      <a:pt x="1241" y="494"/>
                      <a:pt x="1244" y="493"/>
                    </a:cubicBezTo>
                    <a:cubicBezTo>
                      <a:pt x="1244" y="490"/>
                      <a:pt x="1237" y="486"/>
                      <a:pt x="1234" y="491"/>
                    </a:cubicBezTo>
                    <a:cubicBezTo>
                      <a:pt x="1231" y="494"/>
                      <a:pt x="1233" y="498"/>
                      <a:pt x="1236" y="499"/>
                    </a:cubicBezTo>
                    <a:close/>
                    <a:moveTo>
                      <a:pt x="1233" y="490"/>
                    </a:moveTo>
                    <a:cubicBezTo>
                      <a:pt x="1233" y="489"/>
                      <a:pt x="1234" y="488"/>
                      <a:pt x="1235" y="488"/>
                    </a:cubicBezTo>
                    <a:cubicBezTo>
                      <a:pt x="1229" y="483"/>
                      <a:pt x="1226" y="474"/>
                      <a:pt x="1225" y="466"/>
                    </a:cubicBezTo>
                    <a:cubicBezTo>
                      <a:pt x="1223" y="451"/>
                      <a:pt x="1233" y="441"/>
                      <a:pt x="1234" y="419"/>
                    </a:cubicBezTo>
                    <a:cubicBezTo>
                      <a:pt x="1234" y="409"/>
                      <a:pt x="1232" y="400"/>
                      <a:pt x="1229" y="394"/>
                    </a:cubicBezTo>
                    <a:cubicBezTo>
                      <a:pt x="1223" y="380"/>
                      <a:pt x="1210" y="368"/>
                      <a:pt x="1208" y="351"/>
                    </a:cubicBezTo>
                    <a:cubicBezTo>
                      <a:pt x="1211" y="358"/>
                      <a:pt x="1219" y="360"/>
                      <a:pt x="1224" y="351"/>
                    </a:cubicBezTo>
                    <a:cubicBezTo>
                      <a:pt x="1228" y="345"/>
                      <a:pt x="1225" y="332"/>
                      <a:pt x="1241" y="328"/>
                    </a:cubicBezTo>
                    <a:cubicBezTo>
                      <a:pt x="1233" y="326"/>
                      <a:pt x="1223" y="326"/>
                      <a:pt x="1216" y="330"/>
                    </a:cubicBezTo>
                    <a:cubicBezTo>
                      <a:pt x="1211" y="333"/>
                      <a:pt x="1208" y="337"/>
                      <a:pt x="1207" y="342"/>
                    </a:cubicBezTo>
                    <a:cubicBezTo>
                      <a:pt x="1200" y="365"/>
                      <a:pt x="1229" y="385"/>
                      <a:pt x="1229" y="405"/>
                    </a:cubicBezTo>
                    <a:cubicBezTo>
                      <a:pt x="1229" y="404"/>
                      <a:pt x="1229" y="403"/>
                      <a:pt x="1229" y="402"/>
                    </a:cubicBezTo>
                    <a:cubicBezTo>
                      <a:pt x="1226" y="383"/>
                      <a:pt x="1204" y="372"/>
                      <a:pt x="1186" y="378"/>
                    </a:cubicBezTo>
                    <a:cubicBezTo>
                      <a:pt x="1177" y="381"/>
                      <a:pt x="1169" y="388"/>
                      <a:pt x="1166" y="398"/>
                    </a:cubicBezTo>
                    <a:cubicBezTo>
                      <a:pt x="1162" y="409"/>
                      <a:pt x="1164" y="421"/>
                      <a:pt x="1171" y="430"/>
                    </a:cubicBezTo>
                    <a:cubicBezTo>
                      <a:pt x="1179" y="440"/>
                      <a:pt x="1191" y="444"/>
                      <a:pt x="1202" y="438"/>
                    </a:cubicBezTo>
                    <a:cubicBezTo>
                      <a:pt x="1209" y="435"/>
                      <a:pt x="1213" y="428"/>
                      <a:pt x="1212" y="420"/>
                    </a:cubicBezTo>
                    <a:cubicBezTo>
                      <a:pt x="1211" y="410"/>
                      <a:pt x="1203" y="404"/>
                      <a:pt x="1196" y="404"/>
                    </a:cubicBezTo>
                    <a:cubicBezTo>
                      <a:pt x="1187" y="404"/>
                      <a:pt x="1179" y="411"/>
                      <a:pt x="1181" y="421"/>
                    </a:cubicBezTo>
                    <a:cubicBezTo>
                      <a:pt x="1180" y="410"/>
                      <a:pt x="1188" y="404"/>
                      <a:pt x="1197" y="406"/>
                    </a:cubicBezTo>
                    <a:cubicBezTo>
                      <a:pt x="1203" y="407"/>
                      <a:pt x="1209" y="412"/>
                      <a:pt x="1209" y="420"/>
                    </a:cubicBezTo>
                    <a:cubicBezTo>
                      <a:pt x="1210" y="427"/>
                      <a:pt x="1207" y="433"/>
                      <a:pt x="1201" y="435"/>
                    </a:cubicBezTo>
                    <a:cubicBezTo>
                      <a:pt x="1191" y="440"/>
                      <a:pt x="1181" y="436"/>
                      <a:pt x="1174" y="428"/>
                    </a:cubicBezTo>
                    <a:cubicBezTo>
                      <a:pt x="1167" y="420"/>
                      <a:pt x="1166" y="409"/>
                      <a:pt x="1169" y="399"/>
                    </a:cubicBezTo>
                    <a:cubicBezTo>
                      <a:pt x="1173" y="389"/>
                      <a:pt x="1180" y="383"/>
                      <a:pt x="1189" y="381"/>
                    </a:cubicBezTo>
                    <a:cubicBezTo>
                      <a:pt x="1205" y="376"/>
                      <a:pt x="1224" y="386"/>
                      <a:pt x="1227" y="403"/>
                    </a:cubicBezTo>
                    <a:cubicBezTo>
                      <a:pt x="1230" y="417"/>
                      <a:pt x="1226" y="427"/>
                      <a:pt x="1215" y="436"/>
                    </a:cubicBezTo>
                    <a:cubicBezTo>
                      <a:pt x="1198" y="451"/>
                      <a:pt x="1173" y="455"/>
                      <a:pt x="1157" y="448"/>
                    </a:cubicBezTo>
                    <a:cubicBezTo>
                      <a:pt x="1148" y="443"/>
                      <a:pt x="1142" y="434"/>
                      <a:pt x="1148" y="425"/>
                    </a:cubicBezTo>
                    <a:cubicBezTo>
                      <a:pt x="1152" y="420"/>
                      <a:pt x="1158" y="419"/>
                      <a:pt x="1164" y="423"/>
                    </a:cubicBezTo>
                    <a:cubicBezTo>
                      <a:pt x="1162" y="413"/>
                      <a:pt x="1146" y="411"/>
                      <a:pt x="1136" y="421"/>
                    </a:cubicBezTo>
                    <a:cubicBezTo>
                      <a:pt x="1127" y="430"/>
                      <a:pt x="1127" y="441"/>
                      <a:pt x="1131" y="449"/>
                    </a:cubicBezTo>
                    <a:cubicBezTo>
                      <a:pt x="1136" y="462"/>
                      <a:pt x="1152" y="470"/>
                      <a:pt x="1168" y="468"/>
                    </a:cubicBezTo>
                    <a:cubicBezTo>
                      <a:pt x="1186" y="466"/>
                      <a:pt x="1203" y="456"/>
                      <a:pt x="1214" y="442"/>
                    </a:cubicBezTo>
                    <a:cubicBezTo>
                      <a:pt x="1213" y="444"/>
                      <a:pt x="1212" y="446"/>
                      <a:pt x="1210" y="448"/>
                    </a:cubicBezTo>
                    <a:cubicBezTo>
                      <a:pt x="1190" y="470"/>
                      <a:pt x="1162" y="479"/>
                      <a:pt x="1132" y="471"/>
                    </a:cubicBezTo>
                    <a:cubicBezTo>
                      <a:pt x="1110" y="465"/>
                      <a:pt x="1096" y="449"/>
                      <a:pt x="1092" y="427"/>
                    </a:cubicBezTo>
                    <a:cubicBezTo>
                      <a:pt x="1090" y="413"/>
                      <a:pt x="1091" y="400"/>
                      <a:pt x="1096" y="388"/>
                    </a:cubicBezTo>
                    <a:cubicBezTo>
                      <a:pt x="1101" y="375"/>
                      <a:pt x="1109" y="363"/>
                      <a:pt x="1120" y="355"/>
                    </a:cubicBezTo>
                    <a:cubicBezTo>
                      <a:pt x="1125" y="350"/>
                      <a:pt x="1130" y="348"/>
                      <a:pt x="1136" y="346"/>
                    </a:cubicBezTo>
                    <a:cubicBezTo>
                      <a:pt x="1148" y="342"/>
                      <a:pt x="1161" y="342"/>
                      <a:pt x="1172" y="348"/>
                    </a:cubicBezTo>
                    <a:cubicBezTo>
                      <a:pt x="1180" y="354"/>
                      <a:pt x="1185" y="361"/>
                      <a:pt x="1186" y="371"/>
                    </a:cubicBezTo>
                    <a:cubicBezTo>
                      <a:pt x="1197" y="363"/>
                      <a:pt x="1191" y="336"/>
                      <a:pt x="1168" y="338"/>
                    </a:cubicBezTo>
                    <a:cubicBezTo>
                      <a:pt x="1161" y="326"/>
                      <a:pt x="1140" y="335"/>
                      <a:pt x="1128" y="345"/>
                    </a:cubicBezTo>
                    <a:cubicBezTo>
                      <a:pt x="1142" y="332"/>
                      <a:pt x="1169" y="323"/>
                      <a:pt x="1182" y="319"/>
                    </a:cubicBezTo>
                    <a:cubicBezTo>
                      <a:pt x="1182" y="319"/>
                      <a:pt x="1182" y="318"/>
                      <a:pt x="1182" y="317"/>
                    </a:cubicBezTo>
                    <a:cubicBezTo>
                      <a:pt x="1176" y="318"/>
                      <a:pt x="1169" y="320"/>
                      <a:pt x="1162" y="322"/>
                    </a:cubicBezTo>
                    <a:cubicBezTo>
                      <a:pt x="1170" y="315"/>
                      <a:pt x="1174" y="304"/>
                      <a:pt x="1171" y="293"/>
                    </a:cubicBezTo>
                    <a:cubicBezTo>
                      <a:pt x="1167" y="273"/>
                      <a:pt x="1146" y="259"/>
                      <a:pt x="1145" y="234"/>
                    </a:cubicBezTo>
                    <a:cubicBezTo>
                      <a:pt x="1137" y="255"/>
                      <a:pt x="1150" y="276"/>
                      <a:pt x="1154" y="290"/>
                    </a:cubicBezTo>
                    <a:cubicBezTo>
                      <a:pt x="1161" y="317"/>
                      <a:pt x="1151" y="324"/>
                      <a:pt x="1134" y="336"/>
                    </a:cubicBezTo>
                    <a:cubicBezTo>
                      <a:pt x="1136" y="333"/>
                      <a:pt x="1138" y="331"/>
                      <a:pt x="1140" y="327"/>
                    </a:cubicBezTo>
                    <a:cubicBezTo>
                      <a:pt x="1150" y="308"/>
                      <a:pt x="1148" y="285"/>
                      <a:pt x="1136" y="269"/>
                    </a:cubicBezTo>
                    <a:cubicBezTo>
                      <a:pt x="1125" y="255"/>
                      <a:pt x="1110" y="249"/>
                      <a:pt x="1093" y="252"/>
                    </a:cubicBezTo>
                    <a:cubicBezTo>
                      <a:pt x="1072" y="256"/>
                      <a:pt x="1056" y="273"/>
                      <a:pt x="1053" y="294"/>
                    </a:cubicBezTo>
                    <a:cubicBezTo>
                      <a:pt x="1052" y="304"/>
                      <a:pt x="1054" y="313"/>
                      <a:pt x="1059" y="320"/>
                    </a:cubicBezTo>
                    <a:cubicBezTo>
                      <a:pt x="1069" y="334"/>
                      <a:pt x="1084" y="336"/>
                      <a:pt x="1098" y="330"/>
                    </a:cubicBezTo>
                    <a:cubicBezTo>
                      <a:pt x="1081" y="328"/>
                      <a:pt x="1083" y="315"/>
                      <a:pt x="1078" y="309"/>
                    </a:cubicBezTo>
                    <a:cubicBezTo>
                      <a:pt x="1070" y="297"/>
                      <a:pt x="1056" y="312"/>
                      <a:pt x="1065" y="324"/>
                    </a:cubicBezTo>
                    <a:cubicBezTo>
                      <a:pt x="1066" y="325"/>
                      <a:pt x="1067" y="326"/>
                      <a:pt x="1068" y="328"/>
                    </a:cubicBezTo>
                    <a:cubicBezTo>
                      <a:pt x="1058" y="320"/>
                      <a:pt x="1053" y="307"/>
                      <a:pt x="1055" y="294"/>
                    </a:cubicBezTo>
                    <a:cubicBezTo>
                      <a:pt x="1058" y="274"/>
                      <a:pt x="1073" y="259"/>
                      <a:pt x="1094" y="255"/>
                    </a:cubicBezTo>
                    <a:cubicBezTo>
                      <a:pt x="1109" y="253"/>
                      <a:pt x="1123" y="259"/>
                      <a:pt x="1132" y="271"/>
                    </a:cubicBezTo>
                    <a:cubicBezTo>
                      <a:pt x="1144" y="286"/>
                      <a:pt x="1145" y="307"/>
                      <a:pt x="1136" y="324"/>
                    </a:cubicBezTo>
                    <a:cubicBezTo>
                      <a:pt x="1132" y="331"/>
                      <a:pt x="1128" y="336"/>
                      <a:pt x="1123" y="341"/>
                    </a:cubicBezTo>
                    <a:cubicBezTo>
                      <a:pt x="1126" y="338"/>
                      <a:pt x="1128" y="334"/>
                      <a:pt x="1129" y="329"/>
                    </a:cubicBezTo>
                    <a:cubicBezTo>
                      <a:pt x="1133" y="318"/>
                      <a:pt x="1130" y="302"/>
                      <a:pt x="1117" y="297"/>
                    </a:cubicBezTo>
                    <a:cubicBezTo>
                      <a:pt x="1112" y="295"/>
                      <a:pt x="1105" y="297"/>
                      <a:pt x="1101" y="301"/>
                    </a:cubicBezTo>
                    <a:cubicBezTo>
                      <a:pt x="1098" y="304"/>
                      <a:pt x="1097" y="309"/>
                      <a:pt x="1097" y="313"/>
                    </a:cubicBezTo>
                    <a:cubicBezTo>
                      <a:pt x="1098" y="317"/>
                      <a:pt x="1101" y="322"/>
                      <a:pt x="1105" y="324"/>
                    </a:cubicBezTo>
                    <a:cubicBezTo>
                      <a:pt x="1110" y="327"/>
                      <a:pt x="1117" y="325"/>
                      <a:pt x="1120" y="320"/>
                    </a:cubicBezTo>
                    <a:cubicBezTo>
                      <a:pt x="1122" y="317"/>
                      <a:pt x="1122" y="313"/>
                      <a:pt x="1119" y="310"/>
                    </a:cubicBezTo>
                    <a:cubicBezTo>
                      <a:pt x="1117" y="308"/>
                      <a:pt x="1115" y="308"/>
                      <a:pt x="1113" y="310"/>
                    </a:cubicBezTo>
                    <a:cubicBezTo>
                      <a:pt x="1115" y="310"/>
                      <a:pt x="1116" y="311"/>
                      <a:pt x="1117" y="312"/>
                    </a:cubicBezTo>
                    <a:cubicBezTo>
                      <a:pt x="1119" y="315"/>
                      <a:pt x="1117" y="318"/>
                      <a:pt x="1113" y="319"/>
                    </a:cubicBezTo>
                    <a:cubicBezTo>
                      <a:pt x="1112" y="319"/>
                      <a:pt x="1109" y="318"/>
                      <a:pt x="1107" y="316"/>
                    </a:cubicBezTo>
                    <a:cubicBezTo>
                      <a:pt x="1105" y="314"/>
                      <a:pt x="1105" y="310"/>
                      <a:pt x="1107" y="307"/>
                    </a:cubicBezTo>
                    <a:cubicBezTo>
                      <a:pt x="1109" y="304"/>
                      <a:pt x="1113" y="303"/>
                      <a:pt x="1117" y="305"/>
                    </a:cubicBezTo>
                    <a:cubicBezTo>
                      <a:pt x="1127" y="308"/>
                      <a:pt x="1129" y="324"/>
                      <a:pt x="1126" y="333"/>
                    </a:cubicBezTo>
                    <a:cubicBezTo>
                      <a:pt x="1122" y="344"/>
                      <a:pt x="1112" y="353"/>
                      <a:pt x="1105" y="361"/>
                    </a:cubicBezTo>
                    <a:cubicBezTo>
                      <a:pt x="1097" y="371"/>
                      <a:pt x="1091" y="383"/>
                      <a:pt x="1089" y="400"/>
                    </a:cubicBezTo>
                    <a:cubicBezTo>
                      <a:pt x="1089" y="397"/>
                      <a:pt x="1088" y="393"/>
                      <a:pt x="1088" y="390"/>
                    </a:cubicBezTo>
                    <a:cubicBezTo>
                      <a:pt x="1083" y="368"/>
                      <a:pt x="1069" y="352"/>
                      <a:pt x="1047" y="348"/>
                    </a:cubicBezTo>
                    <a:cubicBezTo>
                      <a:pt x="1026" y="345"/>
                      <a:pt x="1006" y="353"/>
                      <a:pt x="994" y="370"/>
                    </a:cubicBezTo>
                    <a:cubicBezTo>
                      <a:pt x="983" y="386"/>
                      <a:pt x="980" y="408"/>
                      <a:pt x="991" y="425"/>
                    </a:cubicBezTo>
                    <a:cubicBezTo>
                      <a:pt x="1001" y="441"/>
                      <a:pt x="1017" y="448"/>
                      <a:pt x="1033" y="444"/>
                    </a:cubicBezTo>
                    <a:cubicBezTo>
                      <a:pt x="1043" y="442"/>
                      <a:pt x="1051" y="436"/>
                      <a:pt x="1055" y="428"/>
                    </a:cubicBezTo>
                    <a:cubicBezTo>
                      <a:pt x="1057" y="423"/>
                      <a:pt x="1059" y="417"/>
                      <a:pt x="1058" y="411"/>
                    </a:cubicBezTo>
                    <a:cubicBezTo>
                      <a:pt x="1057" y="400"/>
                      <a:pt x="1049" y="393"/>
                      <a:pt x="1039" y="393"/>
                    </a:cubicBezTo>
                    <a:cubicBezTo>
                      <a:pt x="1028" y="392"/>
                      <a:pt x="1019" y="400"/>
                      <a:pt x="1018" y="411"/>
                    </a:cubicBezTo>
                    <a:cubicBezTo>
                      <a:pt x="1017" y="422"/>
                      <a:pt x="1025" y="432"/>
                      <a:pt x="1037" y="433"/>
                    </a:cubicBezTo>
                    <a:cubicBezTo>
                      <a:pt x="1046" y="433"/>
                      <a:pt x="1055" y="427"/>
                      <a:pt x="1057" y="419"/>
                    </a:cubicBezTo>
                    <a:cubicBezTo>
                      <a:pt x="1055" y="431"/>
                      <a:pt x="1045" y="441"/>
                      <a:pt x="1032" y="443"/>
                    </a:cubicBezTo>
                    <a:cubicBezTo>
                      <a:pt x="1017" y="446"/>
                      <a:pt x="1002" y="439"/>
                      <a:pt x="993" y="424"/>
                    </a:cubicBezTo>
                    <a:cubicBezTo>
                      <a:pt x="983" y="408"/>
                      <a:pt x="986" y="388"/>
                      <a:pt x="996" y="373"/>
                    </a:cubicBezTo>
                    <a:cubicBezTo>
                      <a:pt x="1007" y="356"/>
                      <a:pt x="1027" y="349"/>
                      <a:pt x="1046" y="352"/>
                    </a:cubicBezTo>
                    <a:cubicBezTo>
                      <a:pt x="1065" y="357"/>
                      <a:pt x="1078" y="370"/>
                      <a:pt x="1082" y="390"/>
                    </a:cubicBezTo>
                    <a:cubicBezTo>
                      <a:pt x="1084" y="404"/>
                      <a:pt x="1082" y="418"/>
                      <a:pt x="1087" y="433"/>
                    </a:cubicBezTo>
                    <a:cubicBezTo>
                      <a:pt x="1093" y="454"/>
                      <a:pt x="1109" y="469"/>
                      <a:pt x="1131" y="476"/>
                    </a:cubicBezTo>
                    <a:cubicBezTo>
                      <a:pt x="1162" y="485"/>
                      <a:pt x="1193" y="476"/>
                      <a:pt x="1215" y="451"/>
                    </a:cubicBezTo>
                    <a:cubicBezTo>
                      <a:pt x="1224" y="440"/>
                      <a:pt x="1230" y="429"/>
                      <a:pt x="1232" y="416"/>
                    </a:cubicBezTo>
                    <a:cubicBezTo>
                      <a:pt x="1232" y="429"/>
                      <a:pt x="1228" y="442"/>
                      <a:pt x="1221" y="453"/>
                    </a:cubicBezTo>
                    <a:cubicBezTo>
                      <a:pt x="1211" y="469"/>
                      <a:pt x="1195" y="483"/>
                      <a:pt x="1179" y="491"/>
                    </a:cubicBezTo>
                    <a:cubicBezTo>
                      <a:pt x="1173" y="495"/>
                      <a:pt x="1168" y="499"/>
                      <a:pt x="1162" y="504"/>
                    </a:cubicBezTo>
                    <a:cubicBezTo>
                      <a:pt x="1161" y="506"/>
                      <a:pt x="1159" y="507"/>
                      <a:pt x="1158" y="508"/>
                    </a:cubicBezTo>
                    <a:cubicBezTo>
                      <a:pt x="1156" y="511"/>
                      <a:pt x="1154" y="514"/>
                      <a:pt x="1152" y="516"/>
                    </a:cubicBezTo>
                    <a:cubicBezTo>
                      <a:pt x="1152" y="518"/>
                      <a:pt x="1147" y="527"/>
                      <a:pt x="1149" y="528"/>
                    </a:cubicBezTo>
                    <a:cubicBezTo>
                      <a:pt x="1150" y="528"/>
                      <a:pt x="1153" y="523"/>
                      <a:pt x="1153" y="522"/>
                    </a:cubicBezTo>
                    <a:cubicBezTo>
                      <a:pt x="1156" y="518"/>
                      <a:pt x="1158" y="514"/>
                      <a:pt x="1161" y="511"/>
                    </a:cubicBezTo>
                    <a:cubicBezTo>
                      <a:pt x="1162" y="509"/>
                      <a:pt x="1163" y="508"/>
                      <a:pt x="1165" y="507"/>
                    </a:cubicBezTo>
                    <a:cubicBezTo>
                      <a:pt x="1170" y="502"/>
                      <a:pt x="1174" y="498"/>
                      <a:pt x="1181" y="494"/>
                    </a:cubicBezTo>
                    <a:cubicBezTo>
                      <a:pt x="1181" y="494"/>
                      <a:pt x="1182" y="493"/>
                      <a:pt x="1183" y="493"/>
                    </a:cubicBezTo>
                    <a:cubicBezTo>
                      <a:pt x="1181" y="494"/>
                      <a:pt x="1180" y="496"/>
                      <a:pt x="1178" y="498"/>
                    </a:cubicBezTo>
                    <a:cubicBezTo>
                      <a:pt x="1174" y="502"/>
                      <a:pt x="1171" y="507"/>
                      <a:pt x="1169" y="513"/>
                    </a:cubicBezTo>
                    <a:cubicBezTo>
                      <a:pt x="1164" y="529"/>
                      <a:pt x="1174" y="541"/>
                      <a:pt x="1187" y="547"/>
                    </a:cubicBezTo>
                    <a:cubicBezTo>
                      <a:pt x="1199" y="551"/>
                      <a:pt x="1213" y="551"/>
                      <a:pt x="1223" y="543"/>
                    </a:cubicBezTo>
                    <a:cubicBezTo>
                      <a:pt x="1232" y="536"/>
                      <a:pt x="1234" y="526"/>
                      <a:pt x="1230" y="516"/>
                    </a:cubicBezTo>
                    <a:cubicBezTo>
                      <a:pt x="1227" y="509"/>
                      <a:pt x="1219" y="501"/>
                      <a:pt x="1210" y="503"/>
                    </a:cubicBezTo>
                    <a:cubicBezTo>
                      <a:pt x="1206" y="503"/>
                      <a:pt x="1201" y="506"/>
                      <a:pt x="1199" y="511"/>
                    </a:cubicBezTo>
                    <a:cubicBezTo>
                      <a:pt x="1198" y="513"/>
                      <a:pt x="1198" y="516"/>
                      <a:pt x="1199" y="519"/>
                    </a:cubicBezTo>
                    <a:cubicBezTo>
                      <a:pt x="1200" y="522"/>
                      <a:pt x="1203" y="524"/>
                      <a:pt x="1206" y="525"/>
                    </a:cubicBezTo>
                    <a:cubicBezTo>
                      <a:pt x="1210" y="526"/>
                      <a:pt x="1214" y="525"/>
                      <a:pt x="1216" y="522"/>
                    </a:cubicBezTo>
                    <a:cubicBezTo>
                      <a:pt x="1219" y="519"/>
                      <a:pt x="1219" y="514"/>
                      <a:pt x="1216" y="511"/>
                    </a:cubicBezTo>
                    <a:cubicBezTo>
                      <a:pt x="1213" y="508"/>
                      <a:pt x="1208" y="508"/>
                      <a:pt x="1204" y="511"/>
                    </a:cubicBezTo>
                    <a:cubicBezTo>
                      <a:pt x="1201" y="514"/>
                      <a:pt x="1200" y="519"/>
                      <a:pt x="1203" y="523"/>
                    </a:cubicBezTo>
                    <a:cubicBezTo>
                      <a:pt x="1204" y="524"/>
                      <a:pt x="1206" y="525"/>
                      <a:pt x="1207" y="525"/>
                    </a:cubicBezTo>
                    <a:cubicBezTo>
                      <a:pt x="1206" y="525"/>
                      <a:pt x="1206" y="525"/>
                      <a:pt x="1206" y="525"/>
                    </a:cubicBezTo>
                    <a:cubicBezTo>
                      <a:pt x="1203" y="524"/>
                      <a:pt x="1201" y="522"/>
                      <a:pt x="1199" y="519"/>
                    </a:cubicBezTo>
                    <a:cubicBezTo>
                      <a:pt x="1198" y="516"/>
                      <a:pt x="1199" y="514"/>
                      <a:pt x="1200" y="511"/>
                    </a:cubicBezTo>
                    <a:cubicBezTo>
                      <a:pt x="1202" y="507"/>
                      <a:pt x="1206" y="504"/>
                      <a:pt x="1211" y="503"/>
                    </a:cubicBezTo>
                    <a:cubicBezTo>
                      <a:pt x="1218" y="503"/>
                      <a:pt x="1226" y="510"/>
                      <a:pt x="1229" y="517"/>
                    </a:cubicBezTo>
                    <a:cubicBezTo>
                      <a:pt x="1232" y="526"/>
                      <a:pt x="1230" y="535"/>
                      <a:pt x="1222" y="542"/>
                    </a:cubicBezTo>
                    <a:cubicBezTo>
                      <a:pt x="1212" y="549"/>
                      <a:pt x="1198" y="549"/>
                      <a:pt x="1187" y="544"/>
                    </a:cubicBezTo>
                    <a:cubicBezTo>
                      <a:pt x="1176" y="539"/>
                      <a:pt x="1167" y="528"/>
                      <a:pt x="1172" y="514"/>
                    </a:cubicBezTo>
                    <a:cubicBezTo>
                      <a:pt x="1174" y="508"/>
                      <a:pt x="1177" y="504"/>
                      <a:pt x="1181" y="500"/>
                    </a:cubicBezTo>
                    <a:cubicBezTo>
                      <a:pt x="1183" y="497"/>
                      <a:pt x="1186" y="495"/>
                      <a:pt x="1189" y="493"/>
                    </a:cubicBezTo>
                    <a:cubicBezTo>
                      <a:pt x="1195" y="487"/>
                      <a:pt x="1204" y="480"/>
                      <a:pt x="1211" y="473"/>
                    </a:cubicBezTo>
                    <a:cubicBezTo>
                      <a:pt x="1215" y="469"/>
                      <a:pt x="1219" y="464"/>
                      <a:pt x="1222" y="459"/>
                    </a:cubicBezTo>
                    <a:cubicBezTo>
                      <a:pt x="1222" y="462"/>
                      <a:pt x="1222" y="465"/>
                      <a:pt x="1223" y="468"/>
                    </a:cubicBezTo>
                    <a:cubicBezTo>
                      <a:pt x="1224" y="477"/>
                      <a:pt x="1228" y="485"/>
                      <a:pt x="1233" y="490"/>
                    </a:cubicBezTo>
                    <a:close/>
                    <a:moveTo>
                      <a:pt x="1132" y="568"/>
                    </a:moveTo>
                    <a:cubicBezTo>
                      <a:pt x="1131" y="564"/>
                      <a:pt x="1133" y="560"/>
                      <a:pt x="1136" y="559"/>
                    </a:cubicBezTo>
                    <a:cubicBezTo>
                      <a:pt x="1143" y="558"/>
                      <a:pt x="1146" y="566"/>
                      <a:pt x="1143" y="570"/>
                    </a:cubicBezTo>
                    <a:cubicBezTo>
                      <a:pt x="1140" y="574"/>
                      <a:pt x="1136" y="573"/>
                      <a:pt x="1135" y="579"/>
                    </a:cubicBezTo>
                    <a:cubicBezTo>
                      <a:pt x="1135" y="573"/>
                      <a:pt x="1132" y="572"/>
                      <a:pt x="1132" y="568"/>
                    </a:cubicBezTo>
                    <a:close/>
                    <a:moveTo>
                      <a:pt x="1173" y="493"/>
                    </a:moveTo>
                    <a:cubicBezTo>
                      <a:pt x="1162" y="500"/>
                      <a:pt x="1145" y="497"/>
                      <a:pt x="1138" y="490"/>
                    </a:cubicBezTo>
                    <a:cubicBezTo>
                      <a:pt x="1132" y="484"/>
                      <a:pt x="1127" y="478"/>
                      <a:pt x="1119" y="477"/>
                    </a:cubicBezTo>
                    <a:cubicBezTo>
                      <a:pt x="1113" y="476"/>
                      <a:pt x="1104" y="479"/>
                      <a:pt x="1104" y="485"/>
                    </a:cubicBezTo>
                    <a:cubicBezTo>
                      <a:pt x="1107" y="481"/>
                      <a:pt x="1113" y="483"/>
                      <a:pt x="1118" y="486"/>
                    </a:cubicBezTo>
                    <a:cubicBezTo>
                      <a:pt x="1122" y="488"/>
                      <a:pt x="1126" y="490"/>
                      <a:pt x="1131" y="489"/>
                    </a:cubicBezTo>
                    <a:cubicBezTo>
                      <a:pt x="1133" y="499"/>
                      <a:pt x="1142" y="502"/>
                      <a:pt x="1149" y="502"/>
                    </a:cubicBezTo>
                    <a:cubicBezTo>
                      <a:pt x="1156" y="502"/>
                      <a:pt x="1167" y="499"/>
                      <a:pt x="1173" y="493"/>
                    </a:cubicBezTo>
                    <a:close/>
                    <a:moveTo>
                      <a:pt x="1191" y="607"/>
                    </a:moveTo>
                    <a:cubicBezTo>
                      <a:pt x="1204" y="624"/>
                      <a:pt x="1194" y="641"/>
                      <a:pt x="1192" y="649"/>
                    </a:cubicBezTo>
                    <a:cubicBezTo>
                      <a:pt x="1189" y="661"/>
                      <a:pt x="1201" y="663"/>
                      <a:pt x="1206" y="651"/>
                    </a:cubicBezTo>
                    <a:cubicBezTo>
                      <a:pt x="1210" y="640"/>
                      <a:pt x="1206" y="620"/>
                      <a:pt x="1191" y="607"/>
                    </a:cubicBezTo>
                    <a:close/>
                    <a:moveTo>
                      <a:pt x="1136" y="540"/>
                    </a:moveTo>
                    <a:cubicBezTo>
                      <a:pt x="1142" y="539"/>
                      <a:pt x="1149" y="543"/>
                      <a:pt x="1151" y="546"/>
                    </a:cubicBezTo>
                    <a:cubicBezTo>
                      <a:pt x="1157" y="544"/>
                      <a:pt x="1157" y="531"/>
                      <a:pt x="1147" y="529"/>
                    </a:cubicBezTo>
                    <a:cubicBezTo>
                      <a:pt x="1141" y="528"/>
                      <a:pt x="1134" y="534"/>
                      <a:pt x="1136" y="540"/>
                    </a:cubicBezTo>
                    <a:close/>
                    <a:moveTo>
                      <a:pt x="1164" y="501"/>
                    </a:moveTo>
                    <a:cubicBezTo>
                      <a:pt x="1142" y="512"/>
                      <a:pt x="1120" y="498"/>
                      <a:pt x="1112" y="496"/>
                    </a:cubicBezTo>
                    <a:cubicBezTo>
                      <a:pt x="1097" y="493"/>
                      <a:pt x="1093" y="510"/>
                      <a:pt x="1110" y="515"/>
                    </a:cubicBezTo>
                    <a:cubicBezTo>
                      <a:pt x="1121" y="518"/>
                      <a:pt x="1143" y="518"/>
                      <a:pt x="1164" y="501"/>
                    </a:cubicBezTo>
                    <a:close/>
                    <a:moveTo>
                      <a:pt x="1205" y="557"/>
                    </a:moveTo>
                    <a:cubicBezTo>
                      <a:pt x="1214" y="551"/>
                      <a:pt x="1224" y="546"/>
                      <a:pt x="1234" y="547"/>
                    </a:cubicBezTo>
                    <a:cubicBezTo>
                      <a:pt x="1244" y="548"/>
                      <a:pt x="1254" y="554"/>
                      <a:pt x="1258" y="563"/>
                    </a:cubicBezTo>
                    <a:cubicBezTo>
                      <a:pt x="1260" y="569"/>
                      <a:pt x="1260" y="575"/>
                      <a:pt x="1258" y="581"/>
                    </a:cubicBezTo>
                    <a:cubicBezTo>
                      <a:pt x="1256" y="587"/>
                      <a:pt x="1253" y="592"/>
                      <a:pt x="1249" y="597"/>
                    </a:cubicBezTo>
                    <a:cubicBezTo>
                      <a:pt x="1244" y="601"/>
                      <a:pt x="1240" y="604"/>
                      <a:pt x="1233" y="606"/>
                    </a:cubicBezTo>
                    <a:cubicBezTo>
                      <a:pt x="1231" y="607"/>
                      <a:pt x="1228" y="608"/>
                      <a:pt x="1225" y="609"/>
                    </a:cubicBezTo>
                    <a:cubicBezTo>
                      <a:pt x="1218" y="610"/>
                      <a:pt x="1212" y="610"/>
                      <a:pt x="1204" y="609"/>
                    </a:cubicBezTo>
                    <a:cubicBezTo>
                      <a:pt x="1193" y="606"/>
                      <a:pt x="1185" y="603"/>
                      <a:pt x="1177" y="595"/>
                    </a:cubicBezTo>
                    <a:cubicBezTo>
                      <a:pt x="1176" y="595"/>
                      <a:pt x="1176" y="594"/>
                      <a:pt x="1175" y="594"/>
                    </a:cubicBezTo>
                    <a:cubicBezTo>
                      <a:pt x="1177" y="601"/>
                      <a:pt x="1177" y="610"/>
                      <a:pt x="1174" y="617"/>
                    </a:cubicBezTo>
                    <a:cubicBezTo>
                      <a:pt x="1171" y="626"/>
                      <a:pt x="1166" y="634"/>
                      <a:pt x="1157" y="638"/>
                    </a:cubicBezTo>
                    <a:cubicBezTo>
                      <a:pt x="1154" y="639"/>
                      <a:pt x="1150" y="640"/>
                      <a:pt x="1145" y="640"/>
                    </a:cubicBezTo>
                    <a:cubicBezTo>
                      <a:pt x="1150" y="639"/>
                      <a:pt x="1153" y="638"/>
                      <a:pt x="1156" y="636"/>
                    </a:cubicBezTo>
                    <a:cubicBezTo>
                      <a:pt x="1164" y="632"/>
                      <a:pt x="1169" y="625"/>
                      <a:pt x="1172" y="616"/>
                    </a:cubicBezTo>
                    <a:cubicBezTo>
                      <a:pt x="1173" y="610"/>
                      <a:pt x="1174" y="604"/>
                      <a:pt x="1173" y="598"/>
                    </a:cubicBezTo>
                    <a:cubicBezTo>
                      <a:pt x="1171" y="588"/>
                      <a:pt x="1166" y="580"/>
                      <a:pt x="1163" y="570"/>
                    </a:cubicBezTo>
                    <a:cubicBezTo>
                      <a:pt x="1162" y="569"/>
                      <a:pt x="1162" y="569"/>
                      <a:pt x="1162" y="569"/>
                    </a:cubicBezTo>
                    <a:cubicBezTo>
                      <a:pt x="1161" y="563"/>
                      <a:pt x="1160" y="557"/>
                      <a:pt x="1160" y="551"/>
                    </a:cubicBezTo>
                    <a:cubicBezTo>
                      <a:pt x="1160" y="550"/>
                      <a:pt x="1161" y="535"/>
                      <a:pt x="1163" y="535"/>
                    </a:cubicBezTo>
                    <a:cubicBezTo>
                      <a:pt x="1163" y="536"/>
                      <a:pt x="1163" y="545"/>
                      <a:pt x="1163" y="546"/>
                    </a:cubicBezTo>
                    <a:cubicBezTo>
                      <a:pt x="1164" y="554"/>
                      <a:pt x="1164" y="560"/>
                      <a:pt x="1166" y="568"/>
                    </a:cubicBezTo>
                    <a:cubicBezTo>
                      <a:pt x="1166" y="569"/>
                      <a:pt x="1166" y="569"/>
                      <a:pt x="1166" y="569"/>
                    </a:cubicBezTo>
                    <a:cubicBezTo>
                      <a:pt x="1169" y="578"/>
                      <a:pt x="1172" y="586"/>
                      <a:pt x="1179" y="593"/>
                    </a:cubicBezTo>
                    <a:cubicBezTo>
                      <a:pt x="1188" y="601"/>
                      <a:pt x="1200" y="607"/>
                      <a:pt x="1212" y="605"/>
                    </a:cubicBezTo>
                    <a:cubicBezTo>
                      <a:pt x="1218" y="604"/>
                      <a:pt x="1227" y="598"/>
                      <a:pt x="1226" y="591"/>
                    </a:cubicBezTo>
                    <a:cubicBezTo>
                      <a:pt x="1226" y="588"/>
                      <a:pt x="1224" y="586"/>
                      <a:pt x="1221" y="585"/>
                    </a:cubicBezTo>
                    <a:cubicBezTo>
                      <a:pt x="1219" y="585"/>
                      <a:pt x="1217" y="586"/>
                      <a:pt x="1216" y="589"/>
                    </a:cubicBezTo>
                    <a:cubicBezTo>
                      <a:pt x="1215" y="590"/>
                      <a:pt x="1215" y="592"/>
                      <a:pt x="1216" y="593"/>
                    </a:cubicBezTo>
                    <a:cubicBezTo>
                      <a:pt x="1217" y="595"/>
                      <a:pt x="1220" y="595"/>
                      <a:pt x="1221" y="593"/>
                    </a:cubicBezTo>
                    <a:cubicBezTo>
                      <a:pt x="1222" y="592"/>
                      <a:pt x="1222" y="591"/>
                      <a:pt x="1222" y="590"/>
                    </a:cubicBezTo>
                    <a:cubicBezTo>
                      <a:pt x="1223" y="590"/>
                      <a:pt x="1224" y="592"/>
                      <a:pt x="1223" y="594"/>
                    </a:cubicBezTo>
                    <a:cubicBezTo>
                      <a:pt x="1223" y="596"/>
                      <a:pt x="1220" y="598"/>
                      <a:pt x="1218" y="598"/>
                    </a:cubicBezTo>
                    <a:cubicBezTo>
                      <a:pt x="1213" y="597"/>
                      <a:pt x="1210" y="594"/>
                      <a:pt x="1210" y="589"/>
                    </a:cubicBezTo>
                    <a:cubicBezTo>
                      <a:pt x="1210" y="586"/>
                      <a:pt x="1212" y="583"/>
                      <a:pt x="1214" y="581"/>
                    </a:cubicBezTo>
                    <a:cubicBezTo>
                      <a:pt x="1217" y="579"/>
                      <a:pt x="1220" y="579"/>
                      <a:pt x="1223" y="580"/>
                    </a:cubicBezTo>
                    <a:cubicBezTo>
                      <a:pt x="1227" y="581"/>
                      <a:pt x="1230" y="584"/>
                      <a:pt x="1230" y="588"/>
                    </a:cubicBezTo>
                    <a:cubicBezTo>
                      <a:pt x="1232" y="598"/>
                      <a:pt x="1223" y="605"/>
                      <a:pt x="1215" y="606"/>
                    </a:cubicBezTo>
                    <a:cubicBezTo>
                      <a:pt x="1212" y="607"/>
                      <a:pt x="1209" y="607"/>
                      <a:pt x="1206" y="607"/>
                    </a:cubicBezTo>
                    <a:cubicBezTo>
                      <a:pt x="1216" y="608"/>
                      <a:pt x="1223" y="608"/>
                      <a:pt x="1233" y="605"/>
                    </a:cubicBezTo>
                    <a:cubicBezTo>
                      <a:pt x="1239" y="602"/>
                      <a:pt x="1243" y="600"/>
                      <a:pt x="1248" y="596"/>
                    </a:cubicBezTo>
                    <a:cubicBezTo>
                      <a:pt x="1252" y="591"/>
                      <a:pt x="1255" y="587"/>
                      <a:pt x="1257" y="581"/>
                    </a:cubicBezTo>
                    <a:cubicBezTo>
                      <a:pt x="1258" y="577"/>
                      <a:pt x="1258" y="574"/>
                      <a:pt x="1258" y="571"/>
                    </a:cubicBezTo>
                    <a:cubicBezTo>
                      <a:pt x="1258" y="571"/>
                      <a:pt x="1258" y="571"/>
                      <a:pt x="1258" y="571"/>
                    </a:cubicBezTo>
                    <a:cubicBezTo>
                      <a:pt x="1257" y="580"/>
                      <a:pt x="1248" y="586"/>
                      <a:pt x="1238" y="578"/>
                    </a:cubicBezTo>
                    <a:cubicBezTo>
                      <a:pt x="1231" y="572"/>
                      <a:pt x="1228" y="554"/>
                      <a:pt x="1205" y="557"/>
                    </a:cubicBezTo>
                    <a:close/>
                    <a:moveTo>
                      <a:pt x="1157" y="635"/>
                    </a:moveTo>
                    <a:cubicBezTo>
                      <a:pt x="1152" y="625"/>
                      <a:pt x="1138" y="632"/>
                      <a:pt x="1134" y="633"/>
                    </a:cubicBezTo>
                    <a:cubicBezTo>
                      <a:pt x="1129" y="634"/>
                      <a:pt x="1127" y="634"/>
                      <a:pt x="1124" y="632"/>
                    </a:cubicBezTo>
                    <a:cubicBezTo>
                      <a:pt x="1125" y="636"/>
                      <a:pt x="1134" y="644"/>
                      <a:pt x="1139" y="646"/>
                    </a:cubicBezTo>
                    <a:cubicBezTo>
                      <a:pt x="1146" y="649"/>
                      <a:pt x="1154" y="648"/>
                      <a:pt x="1157" y="639"/>
                    </a:cubicBezTo>
                    <a:cubicBezTo>
                      <a:pt x="1153" y="641"/>
                      <a:pt x="1147" y="642"/>
                      <a:pt x="1143" y="639"/>
                    </a:cubicBezTo>
                    <a:cubicBezTo>
                      <a:pt x="1145" y="640"/>
                      <a:pt x="1152" y="638"/>
                      <a:pt x="1157" y="635"/>
                    </a:cubicBezTo>
                    <a:close/>
                    <a:moveTo>
                      <a:pt x="1164" y="528"/>
                    </a:moveTo>
                    <a:cubicBezTo>
                      <a:pt x="1173" y="552"/>
                      <a:pt x="1194" y="558"/>
                      <a:pt x="1201" y="568"/>
                    </a:cubicBezTo>
                    <a:cubicBezTo>
                      <a:pt x="1210" y="578"/>
                      <a:pt x="1198" y="589"/>
                      <a:pt x="1186" y="580"/>
                    </a:cubicBezTo>
                    <a:cubicBezTo>
                      <a:pt x="1173" y="570"/>
                      <a:pt x="1165" y="548"/>
                      <a:pt x="1164" y="528"/>
                    </a:cubicBezTo>
                    <a:close/>
                    <a:moveTo>
                      <a:pt x="1197" y="610"/>
                    </a:moveTo>
                    <a:cubicBezTo>
                      <a:pt x="1215" y="620"/>
                      <a:pt x="1254" y="614"/>
                      <a:pt x="1254" y="593"/>
                    </a:cubicBezTo>
                    <a:cubicBezTo>
                      <a:pt x="1259" y="592"/>
                      <a:pt x="1262" y="598"/>
                      <a:pt x="1261" y="604"/>
                    </a:cubicBezTo>
                    <a:cubicBezTo>
                      <a:pt x="1260" y="611"/>
                      <a:pt x="1253" y="617"/>
                      <a:pt x="1244" y="616"/>
                    </a:cubicBezTo>
                    <a:cubicBezTo>
                      <a:pt x="1243" y="622"/>
                      <a:pt x="1230" y="625"/>
                      <a:pt x="1216" y="621"/>
                    </a:cubicBezTo>
                    <a:cubicBezTo>
                      <a:pt x="1222" y="627"/>
                      <a:pt x="1228" y="635"/>
                      <a:pt x="1230" y="643"/>
                    </a:cubicBezTo>
                    <a:cubicBezTo>
                      <a:pt x="1233" y="653"/>
                      <a:pt x="1235" y="664"/>
                      <a:pt x="1232" y="673"/>
                    </a:cubicBezTo>
                    <a:cubicBezTo>
                      <a:pt x="1229" y="683"/>
                      <a:pt x="1222" y="692"/>
                      <a:pt x="1212" y="694"/>
                    </a:cubicBezTo>
                    <a:cubicBezTo>
                      <a:pt x="1205" y="696"/>
                      <a:pt x="1196" y="695"/>
                      <a:pt x="1192" y="689"/>
                    </a:cubicBezTo>
                    <a:cubicBezTo>
                      <a:pt x="1188" y="684"/>
                      <a:pt x="1188" y="676"/>
                      <a:pt x="1191" y="671"/>
                    </a:cubicBezTo>
                    <a:cubicBezTo>
                      <a:pt x="1194" y="666"/>
                      <a:pt x="1199" y="662"/>
                      <a:pt x="1205" y="659"/>
                    </a:cubicBezTo>
                    <a:cubicBezTo>
                      <a:pt x="1196" y="670"/>
                      <a:pt x="1205" y="677"/>
                      <a:pt x="1205" y="682"/>
                    </a:cubicBezTo>
                    <a:cubicBezTo>
                      <a:pt x="1206" y="690"/>
                      <a:pt x="1200" y="693"/>
                      <a:pt x="1195" y="690"/>
                    </a:cubicBezTo>
                    <a:cubicBezTo>
                      <a:pt x="1195" y="690"/>
                      <a:pt x="1195" y="690"/>
                      <a:pt x="1195" y="690"/>
                    </a:cubicBezTo>
                    <a:cubicBezTo>
                      <a:pt x="1200" y="694"/>
                      <a:pt x="1206" y="694"/>
                      <a:pt x="1211" y="693"/>
                    </a:cubicBezTo>
                    <a:cubicBezTo>
                      <a:pt x="1220" y="690"/>
                      <a:pt x="1227" y="685"/>
                      <a:pt x="1230" y="676"/>
                    </a:cubicBezTo>
                    <a:cubicBezTo>
                      <a:pt x="1229" y="678"/>
                      <a:pt x="1227" y="680"/>
                      <a:pt x="1225" y="681"/>
                    </a:cubicBezTo>
                    <a:cubicBezTo>
                      <a:pt x="1222" y="684"/>
                      <a:pt x="1217" y="685"/>
                      <a:pt x="1213" y="682"/>
                    </a:cubicBezTo>
                    <a:cubicBezTo>
                      <a:pt x="1211" y="680"/>
                      <a:pt x="1210" y="678"/>
                      <a:pt x="1211" y="675"/>
                    </a:cubicBezTo>
                    <a:cubicBezTo>
                      <a:pt x="1211" y="674"/>
                      <a:pt x="1213" y="672"/>
                      <a:pt x="1214" y="672"/>
                    </a:cubicBezTo>
                    <a:cubicBezTo>
                      <a:pt x="1216" y="671"/>
                      <a:pt x="1218" y="671"/>
                      <a:pt x="1220" y="672"/>
                    </a:cubicBezTo>
                    <a:cubicBezTo>
                      <a:pt x="1222" y="673"/>
                      <a:pt x="1223" y="676"/>
                      <a:pt x="1221" y="678"/>
                    </a:cubicBezTo>
                    <a:cubicBezTo>
                      <a:pt x="1221" y="680"/>
                      <a:pt x="1219" y="680"/>
                      <a:pt x="1218" y="680"/>
                    </a:cubicBezTo>
                    <a:cubicBezTo>
                      <a:pt x="1217" y="680"/>
                      <a:pt x="1216" y="679"/>
                      <a:pt x="1216" y="678"/>
                    </a:cubicBezTo>
                    <a:cubicBezTo>
                      <a:pt x="1217" y="678"/>
                      <a:pt x="1217" y="679"/>
                      <a:pt x="1218" y="679"/>
                    </a:cubicBezTo>
                    <a:cubicBezTo>
                      <a:pt x="1220" y="679"/>
                      <a:pt x="1220" y="677"/>
                      <a:pt x="1220" y="676"/>
                    </a:cubicBezTo>
                    <a:cubicBezTo>
                      <a:pt x="1219" y="675"/>
                      <a:pt x="1219" y="675"/>
                      <a:pt x="1217" y="675"/>
                    </a:cubicBezTo>
                    <a:cubicBezTo>
                      <a:pt x="1216" y="674"/>
                      <a:pt x="1215" y="675"/>
                      <a:pt x="1214" y="676"/>
                    </a:cubicBezTo>
                    <a:cubicBezTo>
                      <a:pt x="1214" y="678"/>
                      <a:pt x="1214" y="679"/>
                      <a:pt x="1215" y="680"/>
                    </a:cubicBezTo>
                    <a:cubicBezTo>
                      <a:pt x="1219" y="683"/>
                      <a:pt x="1225" y="681"/>
                      <a:pt x="1227" y="678"/>
                    </a:cubicBezTo>
                    <a:cubicBezTo>
                      <a:pt x="1232" y="673"/>
                      <a:pt x="1232" y="664"/>
                      <a:pt x="1232" y="658"/>
                    </a:cubicBezTo>
                    <a:cubicBezTo>
                      <a:pt x="1231" y="641"/>
                      <a:pt x="1222" y="627"/>
                      <a:pt x="1210" y="619"/>
                    </a:cubicBezTo>
                    <a:cubicBezTo>
                      <a:pt x="1205" y="616"/>
                      <a:pt x="1201" y="614"/>
                      <a:pt x="1197" y="610"/>
                    </a:cubicBezTo>
                    <a:close/>
                    <a:moveTo>
                      <a:pt x="1179" y="602"/>
                    </a:moveTo>
                    <a:cubicBezTo>
                      <a:pt x="1187" y="607"/>
                      <a:pt x="1182" y="623"/>
                      <a:pt x="1176" y="631"/>
                    </a:cubicBezTo>
                    <a:cubicBezTo>
                      <a:pt x="1169" y="640"/>
                      <a:pt x="1157" y="649"/>
                      <a:pt x="1159" y="662"/>
                    </a:cubicBezTo>
                    <a:cubicBezTo>
                      <a:pt x="1159" y="669"/>
                      <a:pt x="1164" y="676"/>
                      <a:pt x="1171" y="678"/>
                    </a:cubicBezTo>
                    <a:cubicBezTo>
                      <a:pt x="1175" y="679"/>
                      <a:pt x="1179" y="678"/>
                      <a:pt x="1181" y="674"/>
                    </a:cubicBezTo>
                    <a:cubicBezTo>
                      <a:pt x="1178" y="676"/>
                      <a:pt x="1172" y="674"/>
                      <a:pt x="1170" y="670"/>
                    </a:cubicBezTo>
                    <a:cubicBezTo>
                      <a:pt x="1168" y="666"/>
                      <a:pt x="1170" y="660"/>
                      <a:pt x="1173" y="657"/>
                    </a:cubicBezTo>
                    <a:cubicBezTo>
                      <a:pt x="1181" y="649"/>
                      <a:pt x="1189" y="644"/>
                      <a:pt x="1193" y="634"/>
                    </a:cubicBezTo>
                    <a:cubicBezTo>
                      <a:pt x="1198" y="623"/>
                      <a:pt x="1193" y="607"/>
                      <a:pt x="1179" y="602"/>
                    </a:cubicBezTo>
                    <a:close/>
                    <a:moveTo>
                      <a:pt x="1135" y="584"/>
                    </a:moveTo>
                    <a:cubicBezTo>
                      <a:pt x="1130" y="594"/>
                      <a:pt x="1132" y="611"/>
                      <a:pt x="1139" y="619"/>
                    </a:cubicBezTo>
                    <a:cubicBezTo>
                      <a:pt x="1147" y="628"/>
                      <a:pt x="1157" y="623"/>
                      <a:pt x="1150" y="612"/>
                    </a:cubicBezTo>
                    <a:cubicBezTo>
                      <a:pt x="1146" y="604"/>
                      <a:pt x="1134" y="594"/>
                      <a:pt x="1135" y="584"/>
                    </a:cubicBezTo>
                    <a:close/>
                    <a:moveTo>
                      <a:pt x="1088" y="384"/>
                    </a:moveTo>
                    <a:cubicBezTo>
                      <a:pt x="1083" y="352"/>
                      <a:pt x="1040" y="326"/>
                      <a:pt x="1017" y="348"/>
                    </a:cubicBezTo>
                    <a:cubicBezTo>
                      <a:pt x="1013" y="344"/>
                      <a:pt x="1016" y="333"/>
                      <a:pt x="1024" y="329"/>
                    </a:cubicBezTo>
                    <a:cubicBezTo>
                      <a:pt x="1033" y="324"/>
                      <a:pt x="1046" y="327"/>
                      <a:pt x="1053" y="339"/>
                    </a:cubicBezTo>
                    <a:cubicBezTo>
                      <a:pt x="1063" y="331"/>
                      <a:pt x="1091" y="353"/>
                      <a:pt x="1088" y="384"/>
                    </a:cubicBezTo>
                    <a:close/>
                    <a:moveTo>
                      <a:pt x="1209" y="316"/>
                    </a:moveTo>
                    <a:cubicBezTo>
                      <a:pt x="1211" y="318"/>
                      <a:pt x="1210" y="321"/>
                      <a:pt x="1208" y="323"/>
                    </a:cubicBezTo>
                    <a:cubicBezTo>
                      <a:pt x="1205" y="324"/>
                      <a:pt x="1202" y="324"/>
                      <a:pt x="1201" y="321"/>
                    </a:cubicBezTo>
                    <a:cubicBezTo>
                      <a:pt x="1199" y="319"/>
                      <a:pt x="1200" y="316"/>
                      <a:pt x="1202" y="314"/>
                    </a:cubicBezTo>
                    <a:cubicBezTo>
                      <a:pt x="1205" y="313"/>
                      <a:pt x="1208" y="313"/>
                      <a:pt x="1209" y="316"/>
                    </a:cubicBezTo>
                    <a:close/>
                    <a:moveTo>
                      <a:pt x="1216" y="322"/>
                    </a:moveTo>
                    <a:cubicBezTo>
                      <a:pt x="1218" y="324"/>
                      <a:pt x="1217" y="327"/>
                      <a:pt x="1215" y="328"/>
                    </a:cubicBezTo>
                    <a:cubicBezTo>
                      <a:pt x="1213" y="329"/>
                      <a:pt x="1211" y="328"/>
                      <a:pt x="1210" y="327"/>
                    </a:cubicBezTo>
                    <a:cubicBezTo>
                      <a:pt x="1209" y="325"/>
                      <a:pt x="1209" y="322"/>
                      <a:pt x="1211" y="321"/>
                    </a:cubicBezTo>
                    <a:cubicBezTo>
                      <a:pt x="1213" y="320"/>
                      <a:pt x="1215" y="321"/>
                      <a:pt x="1216" y="322"/>
                    </a:cubicBezTo>
                    <a:close/>
                    <a:moveTo>
                      <a:pt x="1197" y="312"/>
                    </a:moveTo>
                    <a:cubicBezTo>
                      <a:pt x="1200" y="316"/>
                      <a:pt x="1199" y="321"/>
                      <a:pt x="1195" y="323"/>
                    </a:cubicBezTo>
                    <a:cubicBezTo>
                      <a:pt x="1191" y="325"/>
                      <a:pt x="1187" y="324"/>
                      <a:pt x="1184" y="321"/>
                    </a:cubicBezTo>
                    <a:cubicBezTo>
                      <a:pt x="1182" y="317"/>
                      <a:pt x="1183" y="312"/>
                      <a:pt x="1187" y="310"/>
                    </a:cubicBezTo>
                    <a:cubicBezTo>
                      <a:pt x="1190" y="308"/>
                      <a:pt x="1195" y="309"/>
                      <a:pt x="1197" y="312"/>
                    </a:cubicBezTo>
                    <a:close/>
                    <a:moveTo>
                      <a:pt x="1150" y="470"/>
                    </a:moveTo>
                    <a:cubicBezTo>
                      <a:pt x="1139" y="473"/>
                      <a:pt x="1123" y="469"/>
                      <a:pt x="1112" y="458"/>
                    </a:cubicBezTo>
                    <a:cubicBezTo>
                      <a:pt x="1104" y="450"/>
                      <a:pt x="1098" y="439"/>
                      <a:pt x="1097" y="429"/>
                    </a:cubicBezTo>
                    <a:cubicBezTo>
                      <a:pt x="1097" y="423"/>
                      <a:pt x="1097" y="418"/>
                      <a:pt x="1100" y="413"/>
                    </a:cubicBezTo>
                    <a:cubicBezTo>
                      <a:pt x="1104" y="405"/>
                      <a:pt x="1112" y="401"/>
                      <a:pt x="1118" y="401"/>
                    </a:cubicBezTo>
                    <a:cubicBezTo>
                      <a:pt x="1126" y="402"/>
                      <a:pt x="1130" y="409"/>
                      <a:pt x="1127" y="415"/>
                    </a:cubicBezTo>
                    <a:cubicBezTo>
                      <a:pt x="1120" y="407"/>
                      <a:pt x="1110" y="412"/>
                      <a:pt x="1107" y="422"/>
                    </a:cubicBezTo>
                    <a:cubicBezTo>
                      <a:pt x="1103" y="432"/>
                      <a:pt x="1109" y="447"/>
                      <a:pt x="1116" y="455"/>
                    </a:cubicBezTo>
                    <a:cubicBezTo>
                      <a:pt x="1129" y="469"/>
                      <a:pt x="1142" y="470"/>
                      <a:pt x="1150" y="470"/>
                    </a:cubicBezTo>
                    <a:close/>
                    <a:moveTo>
                      <a:pt x="1094" y="409"/>
                    </a:moveTo>
                    <a:cubicBezTo>
                      <a:pt x="1096" y="375"/>
                      <a:pt x="1125" y="347"/>
                      <a:pt x="1150" y="348"/>
                    </a:cubicBezTo>
                    <a:cubicBezTo>
                      <a:pt x="1177" y="349"/>
                      <a:pt x="1175" y="372"/>
                      <a:pt x="1152" y="372"/>
                    </a:cubicBezTo>
                    <a:cubicBezTo>
                      <a:pt x="1139" y="371"/>
                      <a:pt x="1102" y="376"/>
                      <a:pt x="1094" y="409"/>
                    </a:cubicBezTo>
                    <a:close/>
                    <a:moveTo>
                      <a:pt x="1164" y="796"/>
                    </a:moveTo>
                    <a:cubicBezTo>
                      <a:pt x="1155" y="772"/>
                      <a:pt x="1135" y="766"/>
                      <a:pt x="1127" y="757"/>
                    </a:cubicBezTo>
                    <a:cubicBezTo>
                      <a:pt x="1119" y="747"/>
                      <a:pt x="1130" y="737"/>
                      <a:pt x="1142" y="745"/>
                    </a:cubicBezTo>
                    <a:cubicBezTo>
                      <a:pt x="1155" y="755"/>
                      <a:pt x="1163" y="777"/>
                      <a:pt x="1164" y="796"/>
                    </a:cubicBezTo>
                    <a:close/>
                    <a:moveTo>
                      <a:pt x="1155" y="711"/>
                    </a:moveTo>
                    <a:cubicBezTo>
                      <a:pt x="1157" y="713"/>
                      <a:pt x="1158" y="715"/>
                      <a:pt x="1158" y="717"/>
                    </a:cubicBezTo>
                    <a:cubicBezTo>
                      <a:pt x="1158" y="720"/>
                      <a:pt x="1157" y="723"/>
                      <a:pt x="1153" y="724"/>
                    </a:cubicBezTo>
                    <a:cubicBezTo>
                      <a:pt x="1150" y="726"/>
                      <a:pt x="1146" y="724"/>
                      <a:pt x="1144" y="722"/>
                    </a:cubicBezTo>
                    <a:cubicBezTo>
                      <a:pt x="1141" y="717"/>
                      <a:pt x="1144" y="714"/>
                      <a:pt x="1145" y="710"/>
                    </a:cubicBezTo>
                    <a:cubicBezTo>
                      <a:pt x="1146" y="706"/>
                      <a:pt x="1142" y="702"/>
                      <a:pt x="1137" y="701"/>
                    </a:cubicBezTo>
                    <a:cubicBezTo>
                      <a:pt x="1131" y="699"/>
                      <a:pt x="1125" y="700"/>
                      <a:pt x="1122" y="705"/>
                    </a:cubicBezTo>
                    <a:cubicBezTo>
                      <a:pt x="1120" y="708"/>
                      <a:pt x="1119" y="712"/>
                      <a:pt x="1122" y="714"/>
                    </a:cubicBezTo>
                    <a:cubicBezTo>
                      <a:pt x="1122" y="711"/>
                      <a:pt x="1126" y="707"/>
                      <a:pt x="1130" y="711"/>
                    </a:cubicBezTo>
                    <a:cubicBezTo>
                      <a:pt x="1132" y="712"/>
                      <a:pt x="1134" y="718"/>
                      <a:pt x="1137" y="723"/>
                    </a:cubicBezTo>
                    <a:cubicBezTo>
                      <a:pt x="1139" y="729"/>
                      <a:pt x="1142" y="733"/>
                      <a:pt x="1146" y="736"/>
                    </a:cubicBezTo>
                    <a:cubicBezTo>
                      <a:pt x="1155" y="741"/>
                      <a:pt x="1167" y="737"/>
                      <a:pt x="1170" y="727"/>
                    </a:cubicBezTo>
                    <a:cubicBezTo>
                      <a:pt x="1172" y="722"/>
                      <a:pt x="1170" y="717"/>
                      <a:pt x="1168" y="712"/>
                    </a:cubicBezTo>
                    <a:cubicBezTo>
                      <a:pt x="1166" y="707"/>
                      <a:pt x="1157" y="696"/>
                      <a:pt x="1158" y="690"/>
                    </a:cubicBezTo>
                    <a:cubicBezTo>
                      <a:pt x="1159" y="685"/>
                      <a:pt x="1163" y="683"/>
                      <a:pt x="1166" y="685"/>
                    </a:cubicBezTo>
                    <a:cubicBezTo>
                      <a:pt x="1167" y="681"/>
                      <a:pt x="1161" y="678"/>
                      <a:pt x="1157" y="679"/>
                    </a:cubicBezTo>
                    <a:cubicBezTo>
                      <a:pt x="1148" y="680"/>
                      <a:pt x="1142" y="691"/>
                      <a:pt x="1146" y="701"/>
                    </a:cubicBezTo>
                    <a:cubicBezTo>
                      <a:pt x="1147" y="705"/>
                      <a:pt x="1150" y="708"/>
                      <a:pt x="1155" y="711"/>
                    </a:cubicBezTo>
                    <a:close/>
                    <a:moveTo>
                      <a:pt x="1142" y="700"/>
                    </a:moveTo>
                    <a:cubicBezTo>
                      <a:pt x="1133" y="693"/>
                      <a:pt x="1129" y="676"/>
                      <a:pt x="1132" y="665"/>
                    </a:cubicBezTo>
                    <a:cubicBezTo>
                      <a:pt x="1136" y="653"/>
                      <a:pt x="1147" y="653"/>
                      <a:pt x="1146" y="666"/>
                    </a:cubicBezTo>
                    <a:cubicBezTo>
                      <a:pt x="1145" y="677"/>
                      <a:pt x="1137" y="691"/>
                      <a:pt x="1142" y="700"/>
                    </a:cubicBezTo>
                    <a:close/>
                    <a:moveTo>
                      <a:pt x="1166" y="736"/>
                    </a:moveTo>
                    <a:cubicBezTo>
                      <a:pt x="1162" y="741"/>
                      <a:pt x="1154" y="741"/>
                      <a:pt x="1151" y="740"/>
                    </a:cubicBezTo>
                    <a:cubicBezTo>
                      <a:pt x="1147" y="745"/>
                      <a:pt x="1155" y="755"/>
                      <a:pt x="1163" y="751"/>
                    </a:cubicBezTo>
                    <a:cubicBezTo>
                      <a:pt x="1168" y="748"/>
                      <a:pt x="1170" y="740"/>
                      <a:pt x="1166" y="736"/>
                    </a:cubicBezTo>
                    <a:close/>
                    <a:moveTo>
                      <a:pt x="1509" y="694"/>
                    </a:moveTo>
                    <a:cubicBezTo>
                      <a:pt x="1510" y="698"/>
                      <a:pt x="1509" y="702"/>
                      <a:pt x="1505" y="703"/>
                    </a:cubicBezTo>
                    <a:cubicBezTo>
                      <a:pt x="1499" y="704"/>
                      <a:pt x="1496" y="697"/>
                      <a:pt x="1498" y="693"/>
                    </a:cubicBezTo>
                    <a:cubicBezTo>
                      <a:pt x="1501" y="690"/>
                      <a:pt x="1504" y="689"/>
                      <a:pt x="1505" y="684"/>
                    </a:cubicBezTo>
                    <a:cubicBezTo>
                      <a:pt x="1505" y="690"/>
                      <a:pt x="1508" y="690"/>
                      <a:pt x="1509" y="694"/>
                    </a:cubicBezTo>
                    <a:close/>
                    <a:moveTo>
                      <a:pt x="1566" y="978"/>
                    </a:moveTo>
                    <a:cubicBezTo>
                      <a:pt x="1542" y="988"/>
                      <a:pt x="1521" y="981"/>
                      <a:pt x="1508" y="967"/>
                    </a:cubicBezTo>
                    <a:cubicBezTo>
                      <a:pt x="1496" y="956"/>
                      <a:pt x="1497" y="942"/>
                      <a:pt x="1490" y="934"/>
                    </a:cubicBezTo>
                    <a:cubicBezTo>
                      <a:pt x="1488" y="931"/>
                      <a:pt x="1484" y="930"/>
                      <a:pt x="1479" y="930"/>
                    </a:cubicBezTo>
                    <a:cubicBezTo>
                      <a:pt x="1487" y="921"/>
                      <a:pt x="1500" y="923"/>
                      <a:pt x="1507" y="931"/>
                    </a:cubicBezTo>
                    <a:cubicBezTo>
                      <a:pt x="1516" y="942"/>
                      <a:pt x="1514" y="954"/>
                      <a:pt x="1525" y="964"/>
                    </a:cubicBezTo>
                    <a:cubicBezTo>
                      <a:pt x="1537" y="975"/>
                      <a:pt x="1552" y="980"/>
                      <a:pt x="1566" y="978"/>
                    </a:cubicBezTo>
                    <a:close/>
                    <a:moveTo>
                      <a:pt x="1623" y="981"/>
                    </a:moveTo>
                    <a:cubicBezTo>
                      <a:pt x="1602" y="993"/>
                      <a:pt x="1580" y="983"/>
                      <a:pt x="1568" y="982"/>
                    </a:cubicBezTo>
                    <a:cubicBezTo>
                      <a:pt x="1552" y="980"/>
                      <a:pt x="1549" y="994"/>
                      <a:pt x="1566" y="999"/>
                    </a:cubicBezTo>
                    <a:cubicBezTo>
                      <a:pt x="1583" y="1005"/>
                      <a:pt x="1610" y="997"/>
                      <a:pt x="1623" y="981"/>
                    </a:cubicBezTo>
                    <a:close/>
                    <a:moveTo>
                      <a:pt x="1684" y="348"/>
                    </a:moveTo>
                    <a:cubicBezTo>
                      <a:pt x="1705" y="337"/>
                      <a:pt x="1712" y="311"/>
                      <a:pt x="1707" y="294"/>
                    </a:cubicBezTo>
                    <a:cubicBezTo>
                      <a:pt x="1703" y="279"/>
                      <a:pt x="1687" y="278"/>
                      <a:pt x="1692" y="297"/>
                    </a:cubicBezTo>
                    <a:cubicBezTo>
                      <a:pt x="1697" y="312"/>
                      <a:pt x="1701" y="330"/>
                      <a:pt x="1684" y="348"/>
                    </a:cubicBezTo>
                    <a:close/>
                    <a:moveTo>
                      <a:pt x="1502" y="111"/>
                    </a:moveTo>
                    <a:cubicBezTo>
                      <a:pt x="1517" y="102"/>
                      <a:pt x="1545" y="103"/>
                      <a:pt x="1560" y="112"/>
                    </a:cubicBezTo>
                    <a:cubicBezTo>
                      <a:pt x="1576" y="121"/>
                      <a:pt x="1570" y="136"/>
                      <a:pt x="1551" y="129"/>
                    </a:cubicBezTo>
                    <a:cubicBezTo>
                      <a:pt x="1536" y="124"/>
                      <a:pt x="1522" y="107"/>
                      <a:pt x="1502" y="111"/>
                    </a:cubicBezTo>
                    <a:close/>
                    <a:moveTo>
                      <a:pt x="1717" y="308"/>
                    </a:moveTo>
                    <a:cubicBezTo>
                      <a:pt x="1727" y="285"/>
                      <a:pt x="1716" y="268"/>
                      <a:pt x="1702" y="255"/>
                    </a:cubicBezTo>
                    <a:cubicBezTo>
                      <a:pt x="1694" y="248"/>
                      <a:pt x="1681" y="242"/>
                      <a:pt x="1679" y="231"/>
                    </a:cubicBezTo>
                    <a:cubicBezTo>
                      <a:pt x="1667" y="242"/>
                      <a:pt x="1693" y="261"/>
                      <a:pt x="1701" y="268"/>
                    </a:cubicBezTo>
                    <a:cubicBezTo>
                      <a:pt x="1714" y="280"/>
                      <a:pt x="1720" y="294"/>
                      <a:pt x="1717" y="308"/>
                    </a:cubicBezTo>
                    <a:close/>
                    <a:moveTo>
                      <a:pt x="1592" y="217"/>
                    </a:moveTo>
                    <a:cubicBezTo>
                      <a:pt x="1599" y="242"/>
                      <a:pt x="1598" y="273"/>
                      <a:pt x="1585" y="286"/>
                    </a:cubicBezTo>
                    <a:cubicBezTo>
                      <a:pt x="1573" y="300"/>
                      <a:pt x="1557" y="292"/>
                      <a:pt x="1568" y="275"/>
                    </a:cubicBezTo>
                    <a:cubicBezTo>
                      <a:pt x="1576" y="262"/>
                      <a:pt x="1593" y="242"/>
                      <a:pt x="1592" y="217"/>
                    </a:cubicBezTo>
                    <a:close/>
                    <a:moveTo>
                      <a:pt x="1596" y="67"/>
                    </a:moveTo>
                    <a:cubicBezTo>
                      <a:pt x="1599" y="64"/>
                      <a:pt x="1603" y="63"/>
                      <a:pt x="1606" y="65"/>
                    </a:cubicBezTo>
                    <a:cubicBezTo>
                      <a:pt x="1611" y="70"/>
                      <a:pt x="1607" y="78"/>
                      <a:pt x="1601" y="78"/>
                    </a:cubicBezTo>
                    <a:cubicBezTo>
                      <a:pt x="1597" y="78"/>
                      <a:pt x="1595" y="75"/>
                      <a:pt x="1589" y="77"/>
                    </a:cubicBezTo>
                    <a:cubicBezTo>
                      <a:pt x="1594" y="73"/>
                      <a:pt x="1593" y="71"/>
                      <a:pt x="1596" y="67"/>
                    </a:cubicBezTo>
                    <a:close/>
                    <a:moveTo>
                      <a:pt x="1594" y="66"/>
                    </a:moveTo>
                    <a:cubicBezTo>
                      <a:pt x="1596" y="64"/>
                      <a:pt x="1598" y="63"/>
                      <a:pt x="1600" y="62"/>
                    </a:cubicBezTo>
                    <a:cubicBezTo>
                      <a:pt x="1603" y="62"/>
                      <a:pt x="1607" y="63"/>
                      <a:pt x="1609" y="67"/>
                    </a:cubicBezTo>
                    <a:cubicBezTo>
                      <a:pt x="1611" y="71"/>
                      <a:pt x="1610" y="75"/>
                      <a:pt x="1607" y="78"/>
                    </a:cubicBezTo>
                    <a:cubicBezTo>
                      <a:pt x="1602" y="82"/>
                      <a:pt x="1598" y="78"/>
                      <a:pt x="1594" y="78"/>
                    </a:cubicBezTo>
                    <a:cubicBezTo>
                      <a:pt x="1590" y="77"/>
                      <a:pt x="1586" y="81"/>
                      <a:pt x="1584" y="87"/>
                    </a:cubicBezTo>
                    <a:cubicBezTo>
                      <a:pt x="1582" y="94"/>
                      <a:pt x="1584" y="100"/>
                      <a:pt x="1590" y="104"/>
                    </a:cubicBezTo>
                    <a:cubicBezTo>
                      <a:pt x="1593" y="106"/>
                      <a:pt x="1598" y="106"/>
                      <a:pt x="1600" y="103"/>
                    </a:cubicBezTo>
                    <a:cubicBezTo>
                      <a:pt x="1596" y="103"/>
                      <a:pt x="1592" y="98"/>
                      <a:pt x="1596" y="94"/>
                    </a:cubicBezTo>
                    <a:cubicBezTo>
                      <a:pt x="1597" y="91"/>
                      <a:pt x="1603" y="89"/>
                      <a:pt x="1609" y="86"/>
                    </a:cubicBezTo>
                    <a:cubicBezTo>
                      <a:pt x="1615" y="83"/>
                      <a:pt x="1620" y="79"/>
                      <a:pt x="1622" y="74"/>
                    </a:cubicBezTo>
                    <a:cubicBezTo>
                      <a:pt x="1628" y="64"/>
                      <a:pt x="1621" y="51"/>
                      <a:pt x="1611" y="48"/>
                    </a:cubicBezTo>
                    <a:cubicBezTo>
                      <a:pt x="1605" y="47"/>
                      <a:pt x="1599" y="49"/>
                      <a:pt x="1595" y="51"/>
                    </a:cubicBezTo>
                    <a:cubicBezTo>
                      <a:pt x="1589" y="54"/>
                      <a:pt x="1578" y="65"/>
                      <a:pt x="1570" y="64"/>
                    </a:cubicBezTo>
                    <a:cubicBezTo>
                      <a:pt x="1565" y="64"/>
                      <a:pt x="1562" y="59"/>
                      <a:pt x="1564" y="56"/>
                    </a:cubicBezTo>
                    <a:cubicBezTo>
                      <a:pt x="1559" y="56"/>
                      <a:pt x="1556" y="62"/>
                      <a:pt x="1558" y="67"/>
                    </a:cubicBezTo>
                    <a:cubicBezTo>
                      <a:pt x="1561" y="76"/>
                      <a:pt x="1573" y="82"/>
                      <a:pt x="1584" y="77"/>
                    </a:cubicBezTo>
                    <a:cubicBezTo>
                      <a:pt x="1588" y="75"/>
                      <a:pt x="1591" y="72"/>
                      <a:pt x="1594" y="66"/>
                    </a:cubicBezTo>
                    <a:close/>
                    <a:moveTo>
                      <a:pt x="1583" y="82"/>
                    </a:moveTo>
                    <a:cubicBezTo>
                      <a:pt x="1576" y="92"/>
                      <a:pt x="1557" y="99"/>
                      <a:pt x="1544" y="96"/>
                    </a:cubicBezTo>
                    <a:cubicBezTo>
                      <a:pt x="1531" y="92"/>
                      <a:pt x="1530" y="80"/>
                      <a:pt x="1545" y="80"/>
                    </a:cubicBezTo>
                    <a:cubicBezTo>
                      <a:pt x="1557" y="81"/>
                      <a:pt x="1574" y="88"/>
                      <a:pt x="1583" y="82"/>
                    </a:cubicBezTo>
                    <a:close/>
                    <a:moveTo>
                      <a:pt x="1640" y="52"/>
                    </a:moveTo>
                    <a:cubicBezTo>
                      <a:pt x="1641" y="53"/>
                      <a:pt x="1642" y="55"/>
                      <a:pt x="1641" y="56"/>
                    </a:cubicBezTo>
                    <a:cubicBezTo>
                      <a:pt x="1650" y="51"/>
                      <a:pt x="1668" y="47"/>
                      <a:pt x="1686" y="47"/>
                    </a:cubicBezTo>
                    <a:cubicBezTo>
                      <a:pt x="1681" y="48"/>
                      <a:pt x="1677" y="50"/>
                      <a:pt x="1673" y="53"/>
                    </a:cubicBezTo>
                    <a:cubicBezTo>
                      <a:pt x="1644" y="69"/>
                      <a:pt x="1651" y="92"/>
                      <a:pt x="1637" y="115"/>
                    </a:cubicBezTo>
                    <a:cubicBezTo>
                      <a:pt x="1632" y="123"/>
                      <a:pt x="1622" y="129"/>
                      <a:pt x="1613" y="121"/>
                    </a:cubicBezTo>
                    <a:cubicBezTo>
                      <a:pt x="1608" y="117"/>
                      <a:pt x="1607" y="111"/>
                      <a:pt x="1608" y="105"/>
                    </a:cubicBezTo>
                    <a:cubicBezTo>
                      <a:pt x="1609" y="102"/>
                      <a:pt x="1611" y="99"/>
                      <a:pt x="1615" y="97"/>
                    </a:cubicBezTo>
                    <a:cubicBezTo>
                      <a:pt x="1617" y="97"/>
                      <a:pt x="1618" y="96"/>
                      <a:pt x="1620" y="96"/>
                    </a:cubicBezTo>
                    <a:cubicBezTo>
                      <a:pt x="1619" y="96"/>
                      <a:pt x="1620" y="96"/>
                      <a:pt x="1618" y="97"/>
                    </a:cubicBezTo>
                    <a:cubicBezTo>
                      <a:pt x="1615" y="98"/>
                      <a:pt x="1612" y="104"/>
                      <a:pt x="1614" y="108"/>
                    </a:cubicBezTo>
                    <a:cubicBezTo>
                      <a:pt x="1616" y="111"/>
                      <a:pt x="1621" y="113"/>
                      <a:pt x="1624" y="111"/>
                    </a:cubicBezTo>
                    <a:cubicBezTo>
                      <a:pt x="1628" y="109"/>
                      <a:pt x="1629" y="106"/>
                      <a:pt x="1628" y="102"/>
                    </a:cubicBezTo>
                    <a:cubicBezTo>
                      <a:pt x="1627" y="96"/>
                      <a:pt x="1620" y="94"/>
                      <a:pt x="1615" y="96"/>
                    </a:cubicBezTo>
                    <a:cubicBezTo>
                      <a:pt x="1610" y="98"/>
                      <a:pt x="1608" y="101"/>
                      <a:pt x="1606" y="105"/>
                    </a:cubicBezTo>
                    <a:cubicBezTo>
                      <a:pt x="1604" y="111"/>
                      <a:pt x="1606" y="118"/>
                      <a:pt x="1611" y="123"/>
                    </a:cubicBezTo>
                    <a:cubicBezTo>
                      <a:pt x="1622" y="133"/>
                      <a:pt x="1633" y="127"/>
                      <a:pt x="1640" y="117"/>
                    </a:cubicBezTo>
                    <a:cubicBezTo>
                      <a:pt x="1654" y="93"/>
                      <a:pt x="1646" y="70"/>
                      <a:pt x="1677" y="55"/>
                    </a:cubicBezTo>
                    <a:cubicBezTo>
                      <a:pt x="1689" y="49"/>
                      <a:pt x="1704" y="47"/>
                      <a:pt x="1718" y="56"/>
                    </a:cubicBezTo>
                    <a:cubicBezTo>
                      <a:pt x="1736" y="67"/>
                      <a:pt x="1745" y="89"/>
                      <a:pt x="1735" y="108"/>
                    </a:cubicBezTo>
                    <a:cubicBezTo>
                      <a:pt x="1745" y="87"/>
                      <a:pt x="1724" y="62"/>
                      <a:pt x="1700" y="58"/>
                    </a:cubicBezTo>
                    <a:cubicBezTo>
                      <a:pt x="1688" y="56"/>
                      <a:pt x="1672" y="60"/>
                      <a:pt x="1663" y="72"/>
                    </a:cubicBezTo>
                    <a:cubicBezTo>
                      <a:pt x="1645" y="96"/>
                      <a:pt x="1671" y="116"/>
                      <a:pt x="1688" y="94"/>
                    </a:cubicBezTo>
                    <a:cubicBezTo>
                      <a:pt x="1697" y="82"/>
                      <a:pt x="1711" y="78"/>
                      <a:pt x="1724" y="87"/>
                    </a:cubicBezTo>
                    <a:cubicBezTo>
                      <a:pt x="1732" y="92"/>
                      <a:pt x="1735" y="101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7"/>
                      <a:pt x="1736" y="106"/>
                    </a:cubicBezTo>
                    <a:cubicBezTo>
                      <a:pt x="1733" y="112"/>
                      <a:pt x="1732" y="117"/>
                      <a:pt x="1730" y="123"/>
                    </a:cubicBezTo>
                    <a:cubicBezTo>
                      <a:pt x="1728" y="137"/>
                      <a:pt x="1729" y="148"/>
                      <a:pt x="1734" y="161"/>
                    </a:cubicBezTo>
                    <a:cubicBezTo>
                      <a:pt x="1734" y="162"/>
                      <a:pt x="1734" y="162"/>
                      <a:pt x="1734" y="162"/>
                    </a:cubicBezTo>
                    <a:cubicBezTo>
                      <a:pt x="1724" y="154"/>
                      <a:pt x="1713" y="135"/>
                      <a:pt x="1713" y="124"/>
                    </a:cubicBezTo>
                    <a:cubicBezTo>
                      <a:pt x="1712" y="124"/>
                      <a:pt x="1711" y="124"/>
                      <a:pt x="1711" y="123"/>
                    </a:cubicBezTo>
                    <a:cubicBezTo>
                      <a:pt x="1710" y="134"/>
                      <a:pt x="1718" y="150"/>
                      <a:pt x="1727" y="159"/>
                    </a:cubicBezTo>
                    <a:cubicBezTo>
                      <a:pt x="1726" y="159"/>
                      <a:pt x="1724" y="158"/>
                      <a:pt x="1722" y="157"/>
                    </a:cubicBezTo>
                    <a:cubicBezTo>
                      <a:pt x="1722" y="157"/>
                      <a:pt x="1722" y="157"/>
                      <a:pt x="1722" y="157"/>
                    </a:cubicBezTo>
                    <a:cubicBezTo>
                      <a:pt x="1714" y="154"/>
                      <a:pt x="1705" y="152"/>
                      <a:pt x="1697" y="151"/>
                    </a:cubicBezTo>
                    <a:cubicBezTo>
                      <a:pt x="1687" y="149"/>
                      <a:pt x="1674" y="150"/>
                      <a:pt x="1667" y="144"/>
                    </a:cubicBezTo>
                    <a:cubicBezTo>
                      <a:pt x="1661" y="137"/>
                      <a:pt x="1659" y="129"/>
                      <a:pt x="1662" y="120"/>
                    </a:cubicBezTo>
                    <a:cubicBezTo>
                      <a:pt x="1665" y="113"/>
                      <a:pt x="1672" y="107"/>
                      <a:pt x="1680" y="106"/>
                    </a:cubicBezTo>
                    <a:cubicBezTo>
                      <a:pt x="1687" y="106"/>
                      <a:pt x="1694" y="109"/>
                      <a:pt x="1697" y="116"/>
                    </a:cubicBezTo>
                    <a:cubicBezTo>
                      <a:pt x="1699" y="121"/>
                      <a:pt x="1698" y="127"/>
                      <a:pt x="1694" y="131"/>
                    </a:cubicBezTo>
                    <a:cubicBezTo>
                      <a:pt x="1697" y="128"/>
                      <a:pt x="1697" y="123"/>
                      <a:pt x="1694" y="120"/>
                    </a:cubicBezTo>
                    <a:cubicBezTo>
                      <a:pt x="1691" y="116"/>
                      <a:pt x="1685" y="115"/>
                      <a:pt x="1681" y="119"/>
                    </a:cubicBezTo>
                    <a:cubicBezTo>
                      <a:pt x="1678" y="122"/>
                      <a:pt x="1677" y="127"/>
                      <a:pt x="1680" y="131"/>
                    </a:cubicBezTo>
                    <a:cubicBezTo>
                      <a:pt x="1683" y="134"/>
                      <a:pt x="1687" y="136"/>
                      <a:pt x="1692" y="133"/>
                    </a:cubicBezTo>
                    <a:cubicBezTo>
                      <a:pt x="1694" y="132"/>
                      <a:pt x="1696" y="130"/>
                      <a:pt x="1697" y="128"/>
                    </a:cubicBezTo>
                    <a:cubicBezTo>
                      <a:pt x="1699" y="124"/>
                      <a:pt x="1699" y="120"/>
                      <a:pt x="1697" y="116"/>
                    </a:cubicBezTo>
                    <a:cubicBezTo>
                      <a:pt x="1695" y="109"/>
                      <a:pt x="1688" y="105"/>
                      <a:pt x="1680" y="105"/>
                    </a:cubicBezTo>
                    <a:cubicBezTo>
                      <a:pt x="1671" y="106"/>
                      <a:pt x="1664" y="112"/>
                      <a:pt x="1660" y="120"/>
                    </a:cubicBezTo>
                    <a:cubicBezTo>
                      <a:pt x="1657" y="129"/>
                      <a:pt x="1659" y="138"/>
                      <a:pt x="1666" y="145"/>
                    </a:cubicBezTo>
                    <a:cubicBezTo>
                      <a:pt x="1668" y="147"/>
                      <a:pt x="1670" y="149"/>
                      <a:pt x="1672" y="150"/>
                    </a:cubicBezTo>
                    <a:cubicBezTo>
                      <a:pt x="1671" y="150"/>
                      <a:pt x="1669" y="150"/>
                      <a:pt x="1668" y="150"/>
                    </a:cubicBezTo>
                    <a:cubicBezTo>
                      <a:pt x="1647" y="152"/>
                      <a:pt x="1628" y="163"/>
                      <a:pt x="1607" y="155"/>
                    </a:cubicBezTo>
                    <a:cubicBezTo>
                      <a:pt x="1607" y="155"/>
                      <a:pt x="1606" y="156"/>
                      <a:pt x="1605" y="157"/>
                    </a:cubicBezTo>
                    <a:cubicBezTo>
                      <a:pt x="1608" y="158"/>
                      <a:pt x="1612" y="159"/>
                      <a:pt x="1615" y="160"/>
                    </a:cubicBezTo>
                    <a:cubicBezTo>
                      <a:pt x="1620" y="161"/>
                      <a:pt x="1624" y="162"/>
                      <a:pt x="1628" y="161"/>
                    </a:cubicBezTo>
                    <a:cubicBezTo>
                      <a:pt x="1625" y="164"/>
                      <a:pt x="1621" y="167"/>
                      <a:pt x="1618" y="170"/>
                    </a:cubicBezTo>
                    <a:cubicBezTo>
                      <a:pt x="1611" y="177"/>
                      <a:pt x="1606" y="184"/>
                      <a:pt x="1602" y="193"/>
                    </a:cubicBezTo>
                    <a:cubicBezTo>
                      <a:pt x="1601" y="196"/>
                      <a:pt x="1600" y="199"/>
                      <a:pt x="1599" y="202"/>
                    </a:cubicBezTo>
                    <a:cubicBezTo>
                      <a:pt x="1597" y="210"/>
                      <a:pt x="1596" y="217"/>
                      <a:pt x="1598" y="225"/>
                    </a:cubicBezTo>
                    <a:cubicBezTo>
                      <a:pt x="1599" y="233"/>
                      <a:pt x="1602" y="239"/>
                      <a:pt x="1607" y="246"/>
                    </a:cubicBezTo>
                    <a:cubicBezTo>
                      <a:pt x="1612" y="252"/>
                      <a:pt x="1619" y="256"/>
                      <a:pt x="1626" y="258"/>
                    </a:cubicBezTo>
                    <a:cubicBezTo>
                      <a:pt x="1638" y="261"/>
                      <a:pt x="1652" y="256"/>
                      <a:pt x="1659" y="246"/>
                    </a:cubicBezTo>
                    <a:cubicBezTo>
                      <a:pt x="1667" y="236"/>
                      <a:pt x="1670" y="222"/>
                      <a:pt x="1670" y="208"/>
                    </a:cubicBezTo>
                    <a:cubicBezTo>
                      <a:pt x="1657" y="234"/>
                      <a:pt x="1636" y="224"/>
                      <a:pt x="1625" y="227"/>
                    </a:cubicBezTo>
                    <a:cubicBezTo>
                      <a:pt x="1609" y="232"/>
                      <a:pt x="1609" y="245"/>
                      <a:pt x="1618" y="253"/>
                    </a:cubicBezTo>
                    <a:cubicBezTo>
                      <a:pt x="1618" y="253"/>
                      <a:pt x="1618" y="253"/>
                      <a:pt x="1618" y="253"/>
                    </a:cubicBezTo>
                    <a:cubicBezTo>
                      <a:pt x="1614" y="251"/>
                      <a:pt x="1611" y="249"/>
                      <a:pt x="1608" y="245"/>
                    </a:cubicBezTo>
                    <a:cubicBezTo>
                      <a:pt x="1603" y="238"/>
                      <a:pt x="1601" y="233"/>
                      <a:pt x="1600" y="225"/>
                    </a:cubicBezTo>
                    <a:cubicBezTo>
                      <a:pt x="1599" y="217"/>
                      <a:pt x="1599" y="211"/>
                      <a:pt x="1601" y="203"/>
                    </a:cubicBezTo>
                    <a:cubicBezTo>
                      <a:pt x="1605" y="191"/>
                      <a:pt x="1610" y="183"/>
                      <a:pt x="1618" y="174"/>
                    </a:cubicBezTo>
                    <a:cubicBezTo>
                      <a:pt x="1616" y="177"/>
                      <a:pt x="1614" y="180"/>
                      <a:pt x="1612" y="183"/>
                    </a:cubicBezTo>
                    <a:cubicBezTo>
                      <a:pt x="1608" y="193"/>
                      <a:pt x="1609" y="207"/>
                      <a:pt x="1620" y="212"/>
                    </a:cubicBezTo>
                    <a:cubicBezTo>
                      <a:pt x="1624" y="215"/>
                      <a:pt x="1630" y="214"/>
                      <a:pt x="1634" y="210"/>
                    </a:cubicBezTo>
                    <a:cubicBezTo>
                      <a:pt x="1637" y="208"/>
                      <a:pt x="1639" y="204"/>
                      <a:pt x="1638" y="201"/>
                    </a:cubicBezTo>
                    <a:cubicBezTo>
                      <a:pt x="1638" y="197"/>
                      <a:pt x="1636" y="193"/>
                      <a:pt x="1633" y="190"/>
                    </a:cubicBezTo>
                    <a:cubicBezTo>
                      <a:pt x="1628" y="187"/>
                      <a:pt x="1622" y="188"/>
                      <a:pt x="1619" y="192"/>
                    </a:cubicBezTo>
                    <a:cubicBezTo>
                      <a:pt x="1617" y="195"/>
                      <a:pt x="1617" y="198"/>
                      <a:pt x="1619" y="201"/>
                    </a:cubicBezTo>
                    <a:cubicBezTo>
                      <a:pt x="1621" y="203"/>
                      <a:pt x="1623" y="203"/>
                      <a:pt x="1624" y="202"/>
                    </a:cubicBezTo>
                    <a:cubicBezTo>
                      <a:pt x="1623" y="202"/>
                      <a:pt x="1622" y="201"/>
                      <a:pt x="1621" y="199"/>
                    </a:cubicBezTo>
                    <a:cubicBezTo>
                      <a:pt x="1620" y="196"/>
                      <a:pt x="1622" y="194"/>
                      <a:pt x="1625" y="194"/>
                    </a:cubicBezTo>
                    <a:cubicBezTo>
                      <a:pt x="1627" y="194"/>
                      <a:pt x="1628" y="195"/>
                      <a:pt x="1630" y="197"/>
                    </a:cubicBezTo>
                    <a:cubicBezTo>
                      <a:pt x="1632" y="199"/>
                      <a:pt x="1631" y="202"/>
                      <a:pt x="1629" y="204"/>
                    </a:cubicBezTo>
                    <a:cubicBezTo>
                      <a:pt x="1627" y="207"/>
                      <a:pt x="1623" y="207"/>
                      <a:pt x="1620" y="206"/>
                    </a:cubicBezTo>
                    <a:cubicBezTo>
                      <a:pt x="1612" y="202"/>
                      <a:pt x="1612" y="188"/>
                      <a:pt x="1615" y="181"/>
                    </a:cubicBezTo>
                    <a:cubicBezTo>
                      <a:pt x="1628" y="155"/>
                      <a:pt x="1672" y="150"/>
                      <a:pt x="1701" y="155"/>
                    </a:cubicBezTo>
                    <a:cubicBezTo>
                      <a:pt x="1691" y="155"/>
                      <a:pt x="1682" y="159"/>
                      <a:pt x="1675" y="165"/>
                    </a:cubicBezTo>
                    <a:cubicBezTo>
                      <a:pt x="1672" y="169"/>
                      <a:pt x="1669" y="173"/>
                      <a:pt x="1667" y="179"/>
                    </a:cubicBezTo>
                    <a:cubicBezTo>
                      <a:pt x="1670" y="174"/>
                      <a:pt x="1673" y="170"/>
                      <a:pt x="1676" y="167"/>
                    </a:cubicBezTo>
                    <a:cubicBezTo>
                      <a:pt x="1685" y="159"/>
                      <a:pt x="1696" y="157"/>
                      <a:pt x="1707" y="158"/>
                    </a:cubicBezTo>
                    <a:cubicBezTo>
                      <a:pt x="1716" y="159"/>
                      <a:pt x="1722" y="161"/>
                      <a:pt x="1728" y="165"/>
                    </a:cubicBezTo>
                    <a:cubicBezTo>
                      <a:pt x="1740" y="172"/>
                      <a:pt x="1747" y="182"/>
                      <a:pt x="1758" y="190"/>
                    </a:cubicBezTo>
                    <a:cubicBezTo>
                      <a:pt x="1759" y="191"/>
                      <a:pt x="1759" y="191"/>
                      <a:pt x="1759" y="191"/>
                    </a:cubicBezTo>
                    <a:cubicBezTo>
                      <a:pt x="1765" y="195"/>
                      <a:pt x="1771" y="198"/>
                      <a:pt x="1778" y="201"/>
                    </a:cubicBezTo>
                    <a:cubicBezTo>
                      <a:pt x="1780" y="202"/>
                      <a:pt x="1797" y="208"/>
                      <a:pt x="1799" y="206"/>
                    </a:cubicBezTo>
                    <a:cubicBezTo>
                      <a:pt x="1798" y="204"/>
                      <a:pt x="1788" y="200"/>
                      <a:pt x="1786" y="200"/>
                    </a:cubicBezTo>
                    <a:cubicBezTo>
                      <a:pt x="1777" y="196"/>
                      <a:pt x="1769" y="192"/>
                      <a:pt x="1761" y="187"/>
                    </a:cubicBezTo>
                    <a:cubicBezTo>
                      <a:pt x="1760" y="186"/>
                      <a:pt x="1760" y="186"/>
                      <a:pt x="1760" y="186"/>
                    </a:cubicBezTo>
                    <a:cubicBezTo>
                      <a:pt x="1750" y="179"/>
                      <a:pt x="1743" y="171"/>
                      <a:pt x="1737" y="160"/>
                    </a:cubicBezTo>
                    <a:cubicBezTo>
                      <a:pt x="1732" y="146"/>
                      <a:pt x="1730" y="129"/>
                      <a:pt x="1738" y="116"/>
                    </a:cubicBezTo>
                    <a:cubicBezTo>
                      <a:pt x="1742" y="108"/>
                      <a:pt x="1753" y="101"/>
                      <a:pt x="1762" y="106"/>
                    </a:cubicBezTo>
                    <a:cubicBezTo>
                      <a:pt x="1765" y="107"/>
                      <a:pt x="1766" y="111"/>
                      <a:pt x="1766" y="114"/>
                    </a:cubicBezTo>
                    <a:cubicBezTo>
                      <a:pt x="1765" y="117"/>
                      <a:pt x="1763" y="119"/>
                      <a:pt x="1760" y="119"/>
                    </a:cubicBezTo>
                    <a:cubicBezTo>
                      <a:pt x="1757" y="119"/>
                      <a:pt x="1755" y="117"/>
                      <a:pt x="1754" y="116"/>
                    </a:cubicBezTo>
                    <a:cubicBezTo>
                      <a:pt x="1753" y="114"/>
                      <a:pt x="1754" y="111"/>
                      <a:pt x="1757" y="110"/>
                    </a:cubicBezTo>
                    <a:cubicBezTo>
                      <a:pt x="1758" y="110"/>
                      <a:pt x="1760" y="110"/>
                      <a:pt x="1761" y="111"/>
                    </a:cubicBezTo>
                    <a:cubicBezTo>
                      <a:pt x="1761" y="109"/>
                      <a:pt x="1759" y="108"/>
                      <a:pt x="1757" y="107"/>
                    </a:cubicBezTo>
                    <a:cubicBezTo>
                      <a:pt x="1754" y="107"/>
                      <a:pt x="1751" y="109"/>
                      <a:pt x="1750" y="112"/>
                    </a:cubicBezTo>
                    <a:cubicBezTo>
                      <a:pt x="1748" y="117"/>
                      <a:pt x="1751" y="123"/>
                      <a:pt x="1756" y="125"/>
                    </a:cubicBezTo>
                    <a:cubicBezTo>
                      <a:pt x="1760" y="126"/>
                      <a:pt x="1764" y="126"/>
                      <a:pt x="1767" y="124"/>
                    </a:cubicBezTo>
                    <a:cubicBezTo>
                      <a:pt x="1771" y="122"/>
                      <a:pt x="1773" y="118"/>
                      <a:pt x="1773" y="114"/>
                    </a:cubicBezTo>
                    <a:cubicBezTo>
                      <a:pt x="1774" y="109"/>
                      <a:pt x="1771" y="104"/>
                      <a:pt x="1766" y="101"/>
                    </a:cubicBezTo>
                    <a:cubicBezTo>
                      <a:pt x="1756" y="96"/>
                      <a:pt x="1744" y="102"/>
                      <a:pt x="1738" y="112"/>
                    </a:cubicBezTo>
                    <a:cubicBezTo>
                      <a:pt x="1736" y="115"/>
                      <a:pt x="1735" y="118"/>
                      <a:pt x="1734" y="122"/>
                    </a:cubicBezTo>
                    <a:cubicBezTo>
                      <a:pt x="1736" y="110"/>
                      <a:pt x="1741" y="101"/>
                      <a:pt x="1748" y="91"/>
                    </a:cubicBezTo>
                    <a:cubicBezTo>
                      <a:pt x="1754" y="85"/>
                      <a:pt x="1758" y="81"/>
                      <a:pt x="1765" y="78"/>
                    </a:cubicBezTo>
                    <a:cubicBezTo>
                      <a:pt x="1773" y="74"/>
                      <a:pt x="1779" y="73"/>
                      <a:pt x="1788" y="73"/>
                    </a:cubicBezTo>
                    <a:cubicBezTo>
                      <a:pt x="1792" y="74"/>
                      <a:pt x="1795" y="75"/>
                      <a:pt x="1799" y="76"/>
                    </a:cubicBezTo>
                    <a:cubicBezTo>
                      <a:pt x="1800" y="76"/>
                      <a:pt x="1800" y="76"/>
                      <a:pt x="1800" y="76"/>
                    </a:cubicBezTo>
                    <a:cubicBezTo>
                      <a:pt x="1788" y="74"/>
                      <a:pt x="1777" y="82"/>
                      <a:pt x="1782" y="97"/>
                    </a:cubicBezTo>
                    <a:cubicBezTo>
                      <a:pt x="1785" y="108"/>
                      <a:pt x="1806" y="120"/>
                      <a:pt x="1791" y="146"/>
                    </a:cubicBezTo>
                    <a:cubicBezTo>
                      <a:pt x="1803" y="138"/>
                      <a:pt x="1813" y="128"/>
                      <a:pt x="1817" y="115"/>
                    </a:cubicBezTo>
                    <a:cubicBezTo>
                      <a:pt x="1821" y="103"/>
                      <a:pt x="1818" y="89"/>
                      <a:pt x="1808" y="81"/>
                    </a:cubicBezTo>
                    <a:cubicBezTo>
                      <a:pt x="1802" y="76"/>
                      <a:pt x="1795" y="73"/>
                      <a:pt x="1788" y="72"/>
                    </a:cubicBezTo>
                    <a:cubicBezTo>
                      <a:pt x="1779" y="72"/>
                      <a:pt x="1773" y="73"/>
                      <a:pt x="1765" y="76"/>
                    </a:cubicBezTo>
                    <a:cubicBezTo>
                      <a:pt x="1757" y="80"/>
                      <a:pt x="1752" y="84"/>
                      <a:pt x="1747" y="90"/>
                    </a:cubicBezTo>
                    <a:cubicBezTo>
                      <a:pt x="1744" y="92"/>
                      <a:pt x="1742" y="95"/>
                      <a:pt x="1740" y="98"/>
                    </a:cubicBezTo>
                    <a:cubicBezTo>
                      <a:pt x="1739" y="99"/>
                      <a:pt x="1739" y="101"/>
                      <a:pt x="1738" y="102"/>
                    </a:cubicBezTo>
                    <a:cubicBezTo>
                      <a:pt x="1746" y="83"/>
                      <a:pt x="1735" y="62"/>
                      <a:pt x="1717" y="52"/>
                    </a:cubicBezTo>
                    <a:cubicBezTo>
                      <a:pt x="1716" y="51"/>
                      <a:pt x="1714" y="50"/>
                      <a:pt x="1712" y="49"/>
                    </a:cubicBezTo>
                    <a:cubicBezTo>
                      <a:pt x="1691" y="39"/>
                      <a:pt x="1663" y="41"/>
                      <a:pt x="1640" y="52"/>
                    </a:cubicBezTo>
                    <a:close/>
                    <a:moveTo>
                      <a:pt x="1621" y="52"/>
                    </a:moveTo>
                    <a:cubicBezTo>
                      <a:pt x="1626" y="56"/>
                      <a:pt x="1628" y="65"/>
                      <a:pt x="1626" y="69"/>
                    </a:cubicBezTo>
                    <a:cubicBezTo>
                      <a:pt x="1632" y="72"/>
                      <a:pt x="1643" y="63"/>
                      <a:pt x="1638" y="54"/>
                    </a:cubicBezTo>
                    <a:cubicBezTo>
                      <a:pt x="1634" y="48"/>
                      <a:pt x="1625" y="47"/>
                      <a:pt x="1621" y="52"/>
                    </a:cubicBezTo>
                    <a:close/>
                    <a:moveTo>
                      <a:pt x="1631" y="43"/>
                    </a:moveTo>
                    <a:cubicBezTo>
                      <a:pt x="1623" y="38"/>
                      <a:pt x="1611" y="34"/>
                      <a:pt x="1601" y="34"/>
                    </a:cubicBezTo>
                    <a:cubicBezTo>
                      <a:pt x="1591" y="34"/>
                      <a:pt x="1581" y="38"/>
                      <a:pt x="1571" y="42"/>
                    </a:cubicBezTo>
                    <a:cubicBezTo>
                      <a:pt x="1555" y="51"/>
                      <a:pt x="1540" y="64"/>
                      <a:pt x="1521" y="63"/>
                    </a:cubicBezTo>
                    <a:cubicBezTo>
                      <a:pt x="1505" y="63"/>
                      <a:pt x="1494" y="51"/>
                      <a:pt x="1493" y="40"/>
                    </a:cubicBezTo>
                    <a:cubicBezTo>
                      <a:pt x="1493" y="31"/>
                      <a:pt x="1498" y="20"/>
                      <a:pt x="1508" y="17"/>
                    </a:cubicBezTo>
                    <a:cubicBezTo>
                      <a:pt x="1515" y="15"/>
                      <a:pt x="1527" y="16"/>
                      <a:pt x="1529" y="24"/>
                    </a:cubicBezTo>
                    <a:cubicBezTo>
                      <a:pt x="1530" y="29"/>
                      <a:pt x="1528" y="33"/>
                      <a:pt x="1525" y="33"/>
                    </a:cubicBezTo>
                    <a:cubicBezTo>
                      <a:pt x="1526" y="29"/>
                      <a:pt x="1522" y="26"/>
                      <a:pt x="1517" y="27"/>
                    </a:cubicBezTo>
                    <a:cubicBezTo>
                      <a:pt x="1514" y="28"/>
                      <a:pt x="1511" y="30"/>
                      <a:pt x="1509" y="33"/>
                    </a:cubicBezTo>
                    <a:cubicBezTo>
                      <a:pt x="1507" y="38"/>
                      <a:pt x="1508" y="44"/>
                      <a:pt x="1513" y="48"/>
                    </a:cubicBezTo>
                    <a:cubicBezTo>
                      <a:pt x="1523" y="55"/>
                      <a:pt x="1542" y="46"/>
                      <a:pt x="1553" y="39"/>
                    </a:cubicBezTo>
                    <a:cubicBezTo>
                      <a:pt x="1569" y="28"/>
                      <a:pt x="1587" y="23"/>
                      <a:pt x="1606" y="27"/>
                    </a:cubicBezTo>
                    <a:cubicBezTo>
                      <a:pt x="1617" y="29"/>
                      <a:pt x="1627" y="34"/>
                      <a:pt x="1631" y="43"/>
                    </a:cubicBezTo>
                    <a:close/>
                    <a:moveTo>
                      <a:pt x="1818" y="124"/>
                    </a:moveTo>
                    <a:cubicBezTo>
                      <a:pt x="1825" y="111"/>
                      <a:pt x="1838" y="116"/>
                      <a:pt x="1848" y="118"/>
                    </a:cubicBezTo>
                    <a:cubicBezTo>
                      <a:pt x="1858" y="119"/>
                      <a:pt x="1870" y="116"/>
                      <a:pt x="1872" y="105"/>
                    </a:cubicBezTo>
                    <a:cubicBezTo>
                      <a:pt x="1859" y="106"/>
                      <a:pt x="1859" y="98"/>
                      <a:pt x="1847" y="95"/>
                    </a:cubicBezTo>
                    <a:cubicBezTo>
                      <a:pt x="1835" y="92"/>
                      <a:pt x="1819" y="103"/>
                      <a:pt x="1818" y="124"/>
                    </a:cubicBezTo>
                    <a:close/>
                    <a:moveTo>
                      <a:pt x="1902" y="156"/>
                    </a:moveTo>
                    <a:cubicBezTo>
                      <a:pt x="1899" y="125"/>
                      <a:pt x="1936" y="125"/>
                      <a:pt x="1949" y="138"/>
                    </a:cubicBezTo>
                    <a:cubicBezTo>
                      <a:pt x="1935" y="132"/>
                      <a:pt x="1907" y="142"/>
                      <a:pt x="1902" y="156"/>
                    </a:cubicBezTo>
                    <a:close/>
                    <a:moveTo>
                      <a:pt x="1900" y="174"/>
                    </a:moveTo>
                    <a:cubicBezTo>
                      <a:pt x="1882" y="169"/>
                      <a:pt x="1868" y="150"/>
                      <a:pt x="1868" y="135"/>
                    </a:cubicBezTo>
                    <a:cubicBezTo>
                      <a:pt x="1868" y="100"/>
                      <a:pt x="1905" y="101"/>
                      <a:pt x="1898" y="132"/>
                    </a:cubicBezTo>
                    <a:cubicBezTo>
                      <a:pt x="1893" y="148"/>
                      <a:pt x="1891" y="158"/>
                      <a:pt x="1900" y="174"/>
                    </a:cubicBezTo>
                    <a:close/>
                    <a:moveTo>
                      <a:pt x="2049" y="215"/>
                    </a:moveTo>
                    <a:cubicBezTo>
                      <a:pt x="2045" y="180"/>
                      <a:pt x="2017" y="167"/>
                      <a:pt x="1990" y="162"/>
                    </a:cubicBezTo>
                    <a:cubicBezTo>
                      <a:pt x="1975" y="159"/>
                      <a:pt x="1954" y="162"/>
                      <a:pt x="1943" y="150"/>
                    </a:cubicBezTo>
                    <a:cubicBezTo>
                      <a:pt x="1937" y="173"/>
                      <a:pt x="1984" y="176"/>
                      <a:pt x="1999" y="179"/>
                    </a:cubicBezTo>
                    <a:cubicBezTo>
                      <a:pt x="2023" y="183"/>
                      <a:pt x="2042" y="196"/>
                      <a:pt x="2049" y="215"/>
                    </a:cubicBezTo>
                    <a:close/>
                    <a:moveTo>
                      <a:pt x="1641" y="720"/>
                    </a:moveTo>
                    <a:cubicBezTo>
                      <a:pt x="1616" y="714"/>
                      <a:pt x="1593" y="742"/>
                      <a:pt x="1580" y="749"/>
                    </a:cubicBezTo>
                    <a:cubicBezTo>
                      <a:pt x="1560" y="758"/>
                      <a:pt x="1548" y="741"/>
                      <a:pt x="1567" y="728"/>
                    </a:cubicBezTo>
                    <a:cubicBezTo>
                      <a:pt x="1584" y="715"/>
                      <a:pt x="1619" y="709"/>
                      <a:pt x="1641" y="720"/>
                    </a:cubicBezTo>
                    <a:close/>
                    <a:moveTo>
                      <a:pt x="1522" y="814"/>
                    </a:moveTo>
                    <a:cubicBezTo>
                      <a:pt x="1550" y="832"/>
                      <a:pt x="1545" y="863"/>
                      <a:pt x="1552" y="877"/>
                    </a:cubicBezTo>
                    <a:cubicBezTo>
                      <a:pt x="1560" y="892"/>
                      <a:pt x="1575" y="887"/>
                      <a:pt x="1572" y="869"/>
                    </a:cubicBezTo>
                    <a:cubicBezTo>
                      <a:pt x="1567" y="846"/>
                      <a:pt x="1547" y="823"/>
                      <a:pt x="1522" y="814"/>
                    </a:cubicBezTo>
                    <a:close/>
                    <a:moveTo>
                      <a:pt x="1767" y="413"/>
                    </a:moveTo>
                    <a:cubicBezTo>
                      <a:pt x="1749" y="417"/>
                      <a:pt x="1744" y="430"/>
                      <a:pt x="1747" y="450"/>
                    </a:cubicBezTo>
                    <a:cubicBezTo>
                      <a:pt x="1749" y="466"/>
                      <a:pt x="1743" y="479"/>
                      <a:pt x="1731" y="482"/>
                    </a:cubicBezTo>
                    <a:cubicBezTo>
                      <a:pt x="1739" y="487"/>
                      <a:pt x="1753" y="484"/>
                      <a:pt x="1758" y="474"/>
                    </a:cubicBezTo>
                    <a:cubicBezTo>
                      <a:pt x="1766" y="460"/>
                      <a:pt x="1756" y="446"/>
                      <a:pt x="1757" y="430"/>
                    </a:cubicBezTo>
                    <a:cubicBezTo>
                      <a:pt x="1757" y="425"/>
                      <a:pt x="1760" y="418"/>
                      <a:pt x="1767" y="413"/>
                    </a:cubicBezTo>
                    <a:close/>
                    <a:moveTo>
                      <a:pt x="1493" y="650"/>
                    </a:moveTo>
                    <a:cubicBezTo>
                      <a:pt x="1491" y="650"/>
                      <a:pt x="1489" y="648"/>
                      <a:pt x="1489" y="646"/>
                    </a:cubicBezTo>
                    <a:cubicBezTo>
                      <a:pt x="1489" y="644"/>
                      <a:pt x="1490" y="642"/>
                      <a:pt x="1492" y="642"/>
                    </a:cubicBezTo>
                    <a:cubicBezTo>
                      <a:pt x="1494" y="642"/>
                      <a:pt x="1496" y="644"/>
                      <a:pt x="1496" y="646"/>
                    </a:cubicBezTo>
                    <a:cubicBezTo>
                      <a:pt x="1496" y="648"/>
                      <a:pt x="1495" y="650"/>
                      <a:pt x="1493" y="650"/>
                    </a:cubicBezTo>
                    <a:close/>
                    <a:moveTo>
                      <a:pt x="1510" y="638"/>
                    </a:moveTo>
                    <a:cubicBezTo>
                      <a:pt x="1506" y="638"/>
                      <a:pt x="1503" y="635"/>
                      <a:pt x="1502" y="631"/>
                    </a:cubicBezTo>
                    <a:cubicBezTo>
                      <a:pt x="1502" y="627"/>
                      <a:pt x="1505" y="623"/>
                      <a:pt x="1510" y="623"/>
                    </a:cubicBezTo>
                    <a:cubicBezTo>
                      <a:pt x="1514" y="622"/>
                      <a:pt x="1517" y="626"/>
                      <a:pt x="1518" y="630"/>
                    </a:cubicBezTo>
                    <a:cubicBezTo>
                      <a:pt x="1518" y="634"/>
                      <a:pt x="1515" y="638"/>
                      <a:pt x="1510" y="638"/>
                    </a:cubicBezTo>
                    <a:close/>
                    <a:moveTo>
                      <a:pt x="1502" y="647"/>
                    </a:moveTo>
                    <a:cubicBezTo>
                      <a:pt x="1499" y="647"/>
                      <a:pt x="1497" y="645"/>
                      <a:pt x="1497" y="642"/>
                    </a:cubicBezTo>
                    <a:cubicBezTo>
                      <a:pt x="1497" y="639"/>
                      <a:pt x="1499" y="637"/>
                      <a:pt x="1501" y="637"/>
                    </a:cubicBezTo>
                    <a:cubicBezTo>
                      <a:pt x="1504" y="637"/>
                      <a:pt x="1506" y="639"/>
                      <a:pt x="1507" y="641"/>
                    </a:cubicBezTo>
                    <a:cubicBezTo>
                      <a:pt x="1507" y="644"/>
                      <a:pt x="1505" y="647"/>
                      <a:pt x="1502" y="647"/>
                    </a:cubicBezTo>
                    <a:close/>
                    <a:moveTo>
                      <a:pt x="1814" y="598"/>
                    </a:moveTo>
                    <a:cubicBezTo>
                      <a:pt x="1812" y="595"/>
                      <a:pt x="1809" y="594"/>
                      <a:pt x="1806" y="595"/>
                    </a:cubicBezTo>
                    <a:cubicBezTo>
                      <a:pt x="1802" y="595"/>
                      <a:pt x="1798" y="598"/>
                      <a:pt x="1797" y="602"/>
                    </a:cubicBezTo>
                    <a:cubicBezTo>
                      <a:pt x="1795" y="608"/>
                      <a:pt x="1799" y="612"/>
                      <a:pt x="1802" y="614"/>
                    </a:cubicBezTo>
                    <a:cubicBezTo>
                      <a:pt x="1810" y="618"/>
                      <a:pt x="1813" y="612"/>
                      <a:pt x="1818" y="611"/>
                    </a:cubicBezTo>
                    <a:cubicBezTo>
                      <a:pt x="1823" y="609"/>
                      <a:pt x="1829" y="613"/>
                      <a:pt x="1832" y="619"/>
                    </a:cubicBezTo>
                    <a:cubicBezTo>
                      <a:pt x="1836" y="626"/>
                      <a:pt x="1836" y="635"/>
                      <a:pt x="1830" y="641"/>
                    </a:cubicBezTo>
                    <a:cubicBezTo>
                      <a:pt x="1827" y="644"/>
                      <a:pt x="1821" y="646"/>
                      <a:pt x="1817" y="642"/>
                    </a:cubicBezTo>
                    <a:cubicBezTo>
                      <a:pt x="1822" y="642"/>
                      <a:pt x="1826" y="635"/>
                      <a:pt x="1820" y="630"/>
                    </a:cubicBezTo>
                    <a:cubicBezTo>
                      <a:pt x="1818" y="628"/>
                      <a:pt x="1810" y="626"/>
                      <a:pt x="1802" y="625"/>
                    </a:cubicBezTo>
                    <a:cubicBezTo>
                      <a:pt x="1794" y="623"/>
                      <a:pt x="1787" y="620"/>
                      <a:pt x="1783" y="614"/>
                    </a:cubicBezTo>
                    <a:cubicBezTo>
                      <a:pt x="1774" y="604"/>
                      <a:pt x="1778" y="587"/>
                      <a:pt x="1789" y="581"/>
                    </a:cubicBezTo>
                    <a:cubicBezTo>
                      <a:pt x="1796" y="577"/>
                      <a:pt x="1803" y="578"/>
                      <a:pt x="1810" y="579"/>
                    </a:cubicBezTo>
                    <a:cubicBezTo>
                      <a:pt x="1817" y="581"/>
                      <a:pt x="1834" y="591"/>
                      <a:pt x="1842" y="588"/>
                    </a:cubicBezTo>
                    <a:cubicBezTo>
                      <a:pt x="1849" y="586"/>
                      <a:pt x="1850" y="580"/>
                      <a:pt x="1847" y="576"/>
                    </a:cubicBezTo>
                    <a:cubicBezTo>
                      <a:pt x="1853" y="575"/>
                      <a:pt x="1858" y="582"/>
                      <a:pt x="1858" y="588"/>
                    </a:cubicBezTo>
                    <a:cubicBezTo>
                      <a:pt x="1857" y="599"/>
                      <a:pt x="1844" y="610"/>
                      <a:pt x="1830" y="607"/>
                    </a:cubicBezTo>
                    <a:cubicBezTo>
                      <a:pt x="1824" y="606"/>
                      <a:pt x="1820" y="603"/>
                      <a:pt x="1814" y="598"/>
                    </a:cubicBezTo>
                    <a:close/>
                    <a:moveTo>
                      <a:pt x="1581" y="140"/>
                    </a:moveTo>
                    <a:cubicBezTo>
                      <a:pt x="1581" y="137"/>
                      <a:pt x="1583" y="135"/>
                      <a:pt x="1586" y="135"/>
                    </a:cubicBezTo>
                    <a:cubicBezTo>
                      <a:pt x="1589" y="135"/>
                      <a:pt x="1592" y="138"/>
                      <a:pt x="1591" y="141"/>
                    </a:cubicBezTo>
                    <a:cubicBezTo>
                      <a:pt x="1591" y="144"/>
                      <a:pt x="1589" y="146"/>
                      <a:pt x="1586" y="146"/>
                    </a:cubicBezTo>
                    <a:cubicBezTo>
                      <a:pt x="1583" y="146"/>
                      <a:pt x="1580" y="143"/>
                      <a:pt x="1581" y="140"/>
                    </a:cubicBezTo>
                    <a:close/>
                    <a:moveTo>
                      <a:pt x="1579" y="130"/>
                    </a:moveTo>
                    <a:cubicBezTo>
                      <a:pt x="1579" y="127"/>
                      <a:pt x="1581" y="126"/>
                      <a:pt x="1583" y="126"/>
                    </a:cubicBezTo>
                    <a:cubicBezTo>
                      <a:pt x="1586" y="126"/>
                      <a:pt x="1587" y="128"/>
                      <a:pt x="1587" y="130"/>
                    </a:cubicBezTo>
                    <a:cubicBezTo>
                      <a:pt x="1587" y="133"/>
                      <a:pt x="1585" y="134"/>
                      <a:pt x="1583" y="134"/>
                    </a:cubicBezTo>
                    <a:cubicBezTo>
                      <a:pt x="1580" y="134"/>
                      <a:pt x="1579" y="132"/>
                      <a:pt x="1579" y="130"/>
                    </a:cubicBezTo>
                    <a:close/>
                    <a:moveTo>
                      <a:pt x="1589" y="151"/>
                    </a:moveTo>
                    <a:cubicBezTo>
                      <a:pt x="1589" y="146"/>
                      <a:pt x="1593" y="143"/>
                      <a:pt x="1598" y="143"/>
                    </a:cubicBezTo>
                    <a:cubicBezTo>
                      <a:pt x="1602" y="143"/>
                      <a:pt x="1606" y="147"/>
                      <a:pt x="1606" y="152"/>
                    </a:cubicBezTo>
                    <a:cubicBezTo>
                      <a:pt x="1605" y="157"/>
                      <a:pt x="1601" y="160"/>
                      <a:pt x="1597" y="160"/>
                    </a:cubicBezTo>
                    <a:cubicBezTo>
                      <a:pt x="1592" y="159"/>
                      <a:pt x="1589" y="155"/>
                      <a:pt x="1589" y="151"/>
                    </a:cubicBezTo>
                    <a:close/>
                    <a:moveTo>
                      <a:pt x="1720" y="535"/>
                    </a:moveTo>
                    <a:cubicBezTo>
                      <a:pt x="1716" y="530"/>
                      <a:pt x="1714" y="523"/>
                      <a:pt x="1714" y="516"/>
                    </a:cubicBezTo>
                    <a:cubicBezTo>
                      <a:pt x="1714" y="510"/>
                      <a:pt x="1719" y="503"/>
                      <a:pt x="1725" y="501"/>
                    </a:cubicBezTo>
                    <a:cubicBezTo>
                      <a:pt x="1733" y="498"/>
                      <a:pt x="1741" y="502"/>
                      <a:pt x="1747" y="507"/>
                    </a:cubicBezTo>
                    <a:cubicBezTo>
                      <a:pt x="1755" y="516"/>
                      <a:pt x="1756" y="527"/>
                      <a:pt x="1753" y="538"/>
                    </a:cubicBezTo>
                    <a:cubicBezTo>
                      <a:pt x="1750" y="546"/>
                      <a:pt x="1745" y="554"/>
                      <a:pt x="1738" y="561"/>
                    </a:cubicBezTo>
                    <a:cubicBezTo>
                      <a:pt x="1739" y="560"/>
                      <a:pt x="1740" y="559"/>
                      <a:pt x="1742" y="559"/>
                    </a:cubicBezTo>
                    <a:cubicBezTo>
                      <a:pt x="1762" y="547"/>
                      <a:pt x="1784" y="540"/>
                      <a:pt x="1807" y="536"/>
                    </a:cubicBezTo>
                    <a:cubicBezTo>
                      <a:pt x="1834" y="532"/>
                      <a:pt x="1853" y="535"/>
                      <a:pt x="1876" y="518"/>
                    </a:cubicBezTo>
                    <a:cubicBezTo>
                      <a:pt x="1881" y="514"/>
                      <a:pt x="1885" y="511"/>
                      <a:pt x="1889" y="506"/>
                    </a:cubicBezTo>
                    <a:cubicBezTo>
                      <a:pt x="1894" y="499"/>
                      <a:pt x="1897" y="493"/>
                      <a:pt x="1900" y="484"/>
                    </a:cubicBezTo>
                    <a:cubicBezTo>
                      <a:pt x="1902" y="476"/>
                      <a:pt x="1903" y="469"/>
                      <a:pt x="1902" y="461"/>
                    </a:cubicBezTo>
                    <a:cubicBezTo>
                      <a:pt x="1898" y="430"/>
                      <a:pt x="1876" y="413"/>
                      <a:pt x="1847" y="408"/>
                    </a:cubicBezTo>
                    <a:cubicBezTo>
                      <a:pt x="1834" y="407"/>
                      <a:pt x="1822" y="410"/>
                      <a:pt x="1813" y="420"/>
                    </a:cubicBezTo>
                    <a:cubicBezTo>
                      <a:pt x="1806" y="429"/>
                      <a:pt x="1802" y="439"/>
                      <a:pt x="1806" y="450"/>
                    </a:cubicBezTo>
                    <a:cubicBezTo>
                      <a:pt x="1808" y="458"/>
                      <a:pt x="1814" y="465"/>
                      <a:pt x="1822" y="469"/>
                    </a:cubicBezTo>
                    <a:cubicBezTo>
                      <a:pt x="1825" y="470"/>
                      <a:pt x="1828" y="471"/>
                      <a:pt x="1832" y="472"/>
                    </a:cubicBezTo>
                    <a:cubicBezTo>
                      <a:pt x="1831" y="471"/>
                      <a:pt x="1830" y="471"/>
                      <a:pt x="1829" y="470"/>
                    </a:cubicBezTo>
                    <a:cubicBezTo>
                      <a:pt x="1822" y="467"/>
                      <a:pt x="1819" y="458"/>
                      <a:pt x="1823" y="451"/>
                    </a:cubicBezTo>
                    <a:cubicBezTo>
                      <a:pt x="1826" y="445"/>
                      <a:pt x="1835" y="442"/>
                      <a:pt x="1842" y="445"/>
                    </a:cubicBezTo>
                    <a:cubicBezTo>
                      <a:pt x="1849" y="449"/>
                      <a:pt x="1851" y="457"/>
                      <a:pt x="1848" y="464"/>
                    </a:cubicBezTo>
                    <a:cubicBezTo>
                      <a:pt x="1843" y="474"/>
                      <a:pt x="1830" y="475"/>
                      <a:pt x="1821" y="471"/>
                    </a:cubicBezTo>
                    <a:cubicBezTo>
                      <a:pt x="1812" y="467"/>
                      <a:pt x="1806" y="460"/>
                      <a:pt x="1803" y="451"/>
                    </a:cubicBezTo>
                    <a:cubicBezTo>
                      <a:pt x="1799" y="440"/>
                      <a:pt x="1801" y="430"/>
                      <a:pt x="1807" y="421"/>
                    </a:cubicBezTo>
                    <a:cubicBezTo>
                      <a:pt x="1801" y="429"/>
                      <a:pt x="1796" y="438"/>
                      <a:pt x="1793" y="445"/>
                    </a:cubicBezTo>
                    <a:cubicBezTo>
                      <a:pt x="1792" y="445"/>
                      <a:pt x="1790" y="445"/>
                      <a:pt x="1789" y="446"/>
                    </a:cubicBezTo>
                    <a:cubicBezTo>
                      <a:pt x="1793" y="431"/>
                      <a:pt x="1802" y="421"/>
                      <a:pt x="1810" y="415"/>
                    </a:cubicBezTo>
                    <a:cubicBezTo>
                      <a:pt x="1793" y="425"/>
                      <a:pt x="1782" y="440"/>
                      <a:pt x="1778" y="458"/>
                    </a:cubicBezTo>
                    <a:cubicBezTo>
                      <a:pt x="1776" y="469"/>
                      <a:pt x="1777" y="480"/>
                      <a:pt x="1782" y="493"/>
                    </a:cubicBezTo>
                    <a:cubicBezTo>
                      <a:pt x="1784" y="499"/>
                      <a:pt x="1787" y="505"/>
                      <a:pt x="1789" y="512"/>
                    </a:cubicBezTo>
                    <a:cubicBezTo>
                      <a:pt x="1791" y="518"/>
                      <a:pt x="1792" y="524"/>
                      <a:pt x="1789" y="530"/>
                    </a:cubicBezTo>
                    <a:cubicBezTo>
                      <a:pt x="1787" y="535"/>
                      <a:pt x="1783" y="539"/>
                      <a:pt x="1777" y="539"/>
                    </a:cubicBezTo>
                    <a:cubicBezTo>
                      <a:pt x="1772" y="539"/>
                      <a:pt x="1768" y="537"/>
                      <a:pt x="1766" y="533"/>
                    </a:cubicBezTo>
                    <a:cubicBezTo>
                      <a:pt x="1764" y="530"/>
                      <a:pt x="1764" y="527"/>
                      <a:pt x="1765" y="524"/>
                    </a:cubicBezTo>
                    <a:cubicBezTo>
                      <a:pt x="1767" y="521"/>
                      <a:pt x="1771" y="517"/>
                      <a:pt x="1775" y="520"/>
                    </a:cubicBezTo>
                    <a:cubicBezTo>
                      <a:pt x="1777" y="521"/>
                      <a:pt x="1778" y="524"/>
                      <a:pt x="1778" y="526"/>
                    </a:cubicBezTo>
                    <a:cubicBezTo>
                      <a:pt x="1777" y="529"/>
                      <a:pt x="1774" y="531"/>
                      <a:pt x="1771" y="530"/>
                    </a:cubicBezTo>
                    <a:cubicBezTo>
                      <a:pt x="1768" y="529"/>
                      <a:pt x="1766" y="526"/>
                      <a:pt x="1767" y="523"/>
                    </a:cubicBezTo>
                    <a:cubicBezTo>
                      <a:pt x="1767" y="522"/>
                      <a:pt x="1767" y="522"/>
                      <a:pt x="1768" y="521"/>
                    </a:cubicBezTo>
                    <a:cubicBezTo>
                      <a:pt x="1767" y="522"/>
                      <a:pt x="1766" y="523"/>
                      <a:pt x="1766" y="525"/>
                    </a:cubicBezTo>
                    <a:cubicBezTo>
                      <a:pt x="1765" y="527"/>
                      <a:pt x="1765" y="530"/>
                      <a:pt x="1767" y="532"/>
                    </a:cubicBezTo>
                    <a:cubicBezTo>
                      <a:pt x="1769" y="535"/>
                      <a:pt x="1773" y="537"/>
                      <a:pt x="1777" y="537"/>
                    </a:cubicBezTo>
                    <a:cubicBezTo>
                      <a:pt x="1782" y="537"/>
                      <a:pt x="1785" y="533"/>
                      <a:pt x="1787" y="529"/>
                    </a:cubicBezTo>
                    <a:cubicBezTo>
                      <a:pt x="1789" y="524"/>
                      <a:pt x="1788" y="519"/>
                      <a:pt x="1786" y="513"/>
                    </a:cubicBezTo>
                    <a:cubicBezTo>
                      <a:pt x="1784" y="506"/>
                      <a:pt x="1781" y="501"/>
                      <a:pt x="1779" y="495"/>
                    </a:cubicBezTo>
                    <a:cubicBezTo>
                      <a:pt x="1774" y="482"/>
                      <a:pt x="1773" y="469"/>
                      <a:pt x="1776" y="457"/>
                    </a:cubicBezTo>
                    <a:cubicBezTo>
                      <a:pt x="1778" y="446"/>
                      <a:pt x="1784" y="435"/>
                      <a:pt x="1791" y="426"/>
                    </a:cubicBezTo>
                    <a:cubicBezTo>
                      <a:pt x="1803" y="413"/>
                      <a:pt x="1821" y="405"/>
                      <a:pt x="1839" y="404"/>
                    </a:cubicBezTo>
                    <a:cubicBezTo>
                      <a:pt x="1838" y="403"/>
                      <a:pt x="1837" y="403"/>
                      <a:pt x="1836" y="402"/>
                    </a:cubicBezTo>
                    <a:cubicBezTo>
                      <a:pt x="1831" y="400"/>
                      <a:pt x="1827" y="398"/>
                      <a:pt x="1823" y="395"/>
                    </a:cubicBezTo>
                    <a:cubicBezTo>
                      <a:pt x="1817" y="390"/>
                      <a:pt x="1812" y="386"/>
                      <a:pt x="1807" y="379"/>
                    </a:cubicBezTo>
                    <a:cubicBezTo>
                      <a:pt x="1793" y="356"/>
                      <a:pt x="1808" y="330"/>
                      <a:pt x="1829" y="321"/>
                    </a:cubicBezTo>
                    <a:cubicBezTo>
                      <a:pt x="1838" y="317"/>
                      <a:pt x="1847" y="317"/>
                      <a:pt x="1856" y="319"/>
                    </a:cubicBezTo>
                    <a:cubicBezTo>
                      <a:pt x="1854" y="321"/>
                      <a:pt x="1854" y="321"/>
                      <a:pt x="1854" y="321"/>
                    </a:cubicBezTo>
                    <a:cubicBezTo>
                      <a:pt x="1846" y="320"/>
                      <a:pt x="1838" y="321"/>
                      <a:pt x="1830" y="324"/>
                    </a:cubicBezTo>
                    <a:cubicBezTo>
                      <a:pt x="1811" y="333"/>
                      <a:pt x="1798" y="357"/>
                      <a:pt x="1811" y="377"/>
                    </a:cubicBezTo>
                    <a:cubicBezTo>
                      <a:pt x="1815" y="383"/>
                      <a:pt x="1820" y="387"/>
                      <a:pt x="1826" y="391"/>
                    </a:cubicBezTo>
                    <a:cubicBezTo>
                      <a:pt x="1830" y="394"/>
                      <a:pt x="1834" y="396"/>
                      <a:pt x="1838" y="398"/>
                    </a:cubicBezTo>
                    <a:cubicBezTo>
                      <a:pt x="1857" y="407"/>
                      <a:pt x="1873" y="407"/>
                      <a:pt x="1889" y="423"/>
                    </a:cubicBezTo>
                    <a:cubicBezTo>
                      <a:pt x="1898" y="433"/>
                      <a:pt x="1904" y="445"/>
                      <a:pt x="1906" y="460"/>
                    </a:cubicBezTo>
                    <a:cubicBezTo>
                      <a:pt x="1907" y="469"/>
                      <a:pt x="1906" y="477"/>
                      <a:pt x="1904" y="485"/>
                    </a:cubicBezTo>
                    <a:cubicBezTo>
                      <a:pt x="1901" y="494"/>
                      <a:pt x="1898" y="501"/>
                      <a:pt x="1892" y="508"/>
                    </a:cubicBezTo>
                    <a:cubicBezTo>
                      <a:pt x="1883" y="518"/>
                      <a:pt x="1873" y="525"/>
                      <a:pt x="1861" y="529"/>
                    </a:cubicBezTo>
                    <a:cubicBezTo>
                      <a:pt x="1868" y="528"/>
                      <a:pt x="1874" y="526"/>
                      <a:pt x="1876" y="526"/>
                    </a:cubicBezTo>
                    <a:cubicBezTo>
                      <a:pt x="1904" y="518"/>
                      <a:pt x="1930" y="507"/>
                      <a:pt x="1954" y="494"/>
                    </a:cubicBezTo>
                    <a:cubicBezTo>
                      <a:pt x="1960" y="490"/>
                      <a:pt x="1965" y="486"/>
                      <a:pt x="1967" y="481"/>
                    </a:cubicBezTo>
                    <a:cubicBezTo>
                      <a:pt x="1968" y="477"/>
                      <a:pt x="1969" y="473"/>
                      <a:pt x="1968" y="470"/>
                    </a:cubicBezTo>
                    <a:cubicBezTo>
                      <a:pt x="1966" y="464"/>
                      <a:pt x="1961" y="459"/>
                      <a:pt x="1955" y="460"/>
                    </a:cubicBezTo>
                    <a:cubicBezTo>
                      <a:pt x="1952" y="461"/>
                      <a:pt x="1949" y="463"/>
                      <a:pt x="1948" y="466"/>
                    </a:cubicBezTo>
                    <a:cubicBezTo>
                      <a:pt x="1947" y="470"/>
                      <a:pt x="1950" y="474"/>
                      <a:pt x="1954" y="475"/>
                    </a:cubicBezTo>
                    <a:cubicBezTo>
                      <a:pt x="1956" y="475"/>
                      <a:pt x="1959" y="473"/>
                      <a:pt x="1960" y="470"/>
                    </a:cubicBezTo>
                    <a:cubicBezTo>
                      <a:pt x="1961" y="473"/>
                      <a:pt x="1959" y="477"/>
                      <a:pt x="1955" y="478"/>
                    </a:cubicBezTo>
                    <a:cubicBezTo>
                      <a:pt x="1946" y="481"/>
                      <a:pt x="1937" y="469"/>
                      <a:pt x="1944" y="460"/>
                    </a:cubicBezTo>
                    <a:cubicBezTo>
                      <a:pt x="1950" y="453"/>
                      <a:pt x="1959" y="452"/>
                      <a:pt x="1965" y="457"/>
                    </a:cubicBezTo>
                    <a:cubicBezTo>
                      <a:pt x="1975" y="464"/>
                      <a:pt x="1975" y="479"/>
                      <a:pt x="1965" y="488"/>
                    </a:cubicBezTo>
                    <a:cubicBezTo>
                      <a:pt x="1984" y="476"/>
                      <a:pt x="2002" y="462"/>
                      <a:pt x="2017" y="447"/>
                    </a:cubicBezTo>
                    <a:cubicBezTo>
                      <a:pt x="2009" y="451"/>
                      <a:pt x="2001" y="454"/>
                      <a:pt x="1994" y="455"/>
                    </a:cubicBezTo>
                    <a:cubicBezTo>
                      <a:pt x="1967" y="460"/>
                      <a:pt x="1939" y="439"/>
                      <a:pt x="1949" y="409"/>
                    </a:cubicBezTo>
                    <a:cubicBezTo>
                      <a:pt x="1952" y="401"/>
                      <a:pt x="1957" y="394"/>
                      <a:pt x="1964" y="388"/>
                    </a:cubicBezTo>
                    <a:cubicBezTo>
                      <a:pt x="1975" y="379"/>
                      <a:pt x="1991" y="376"/>
                      <a:pt x="1999" y="364"/>
                    </a:cubicBezTo>
                    <a:cubicBezTo>
                      <a:pt x="2002" y="359"/>
                      <a:pt x="2003" y="352"/>
                      <a:pt x="2001" y="346"/>
                    </a:cubicBezTo>
                    <a:cubicBezTo>
                      <a:pt x="1996" y="332"/>
                      <a:pt x="1977" y="328"/>
                      <a:pt x="1967" y="337"/>
                    </a:cubicBezTo>
                    <a:cubicBezTo>
                      <a:pt x="1962" y="341"/>
                      <a:pt x="1961" y="349"/>
                      <a:pt x="1964" y="353"/>
                    </a:cubicBezTo>
                    <a:cubicBezTo>
                      <a:pt x="1968" y="361"/>
                      <a:pt x="1977" y="362"/>
                      <a:pt x="1981" y="357"/>
                    </a:cubicBezTo>
                    <a:cubicBezTo>
                      <a:pt x="1980" y="361"/>
                      <a:pt x="1976" y="365"/>
                      <a:pt x="1970" y="364"/>
                    </a:cubicBezTo>
                    <a:cubicBezTo>
                      <a:pt x="1961" y="363"/>
                      <a:pt x="1956" y="353"/>
                      <a:pt x="1957" y="344"/>
                    </a:cubicBezTo>
                    <a:cubicBezTo>
                      <a:pt x="1959" y="334"/>
                      <a:pt x="1967" y="328"/>
                      <a:pt x="1975" y="327"/>
                    </a:cubicBezTo>
                    <a:cubicBezTo>
                      <a:pt x="1989" y="323"/>
                      <a:pt x="2005" y="331"/>
                      <a:pt x="2007" y="347"/>
                    </a:cubicBezTo>
                    <a:cubicBezTo>
                      <a:pt x="2008" y="355"/>
                      <a:pt x="2006" y="361"/>
                      <a:pt x="2002" y="367"/>
                    </a:cubicBezTo>
                    <a:cubicBezTo>
                      <a:pt x="1996" y="376"/>
                      <a:pt x="1985" y="381"/>
                      <a:pt x="1979" y="391"/>
                    </a:cubicBezTo>
                    <a:cubicBezTo>
                      <a:pt x="1970" y="406"/>
                      <a:pt x="1972" y="425"/>
                      <a:pt x="1987" y="433"/>
                    </a:cubicBezTo>
                    <a:cubicBezTo>
                      <a:pt x="2004" y="442"/>
                      <a:pt x="2032" y="431"/>
                      <a:pt x="2044" y="414"/>
                    </a:cubicBezTo>
                    <a:cubicBezTo>
                      <a:pt x="2051" y="405"/>
                      <a:pt x="2053" y="390"/>
                      <a:pt x="2047" y="380"/>
                    </a:cubicBezTo>
                    <a:cubicBezTo>
                      <a:pt x="2040" y="367"/>
                      <a:pt x="2019" y="362"/>
                      <a:pt x="2010" y="378"/>
                    </a:cubicBezTo>
                    <a:cubicBezTo>
                      <a:pt x="2008" y="383"/>
                      <a:pt x="2008" y="389"/>
                      <a:pt x="2010" y="393"/>
                    </a:cubicBezTo>
                    <a:cubicBezTo>
                      <a:pt x="2013" y="401"/>
                      <a:pt x="2028" y="404"/>
                      <a:pt x="2032" y="395"/>
                    </a:cubicBezTo>
                    <a:cubicBezTo>
                      <a:pt x="2035" y="389"/>
                      <a:pt x="2032" y="383"/>
                      <a:pt x="2026" y="384"/>
                    </a:cubicBezTo>
                    <a:cubicBezTo>
                      <a:pt x="2032" y="379"/>
                      <a:pt x="2040" y="385"/>
                      <a:pt x="2037" y="394"/>
                    </a:cubicBezTo>
                    <a:cubicBezTo>
                      <a:pt x="2033" y="409"/>
                      <a:pt x="2011" y="409"/>
                      <a:pt x="2006" y="393"/>
                    </a:cubicBezTo>
                    <a:cubicBezTo>
                      <a:pt x="2003" y="384"/>
                      <a:pt x="2006" y="371"/>
                      <a:pt x="2017" y="366"/>
                    </a:cubicBezTo>
                    <a:cubicBezTo>
                      <a:pt x="2031" y="359"/>
                      <a:pt x="2052" y="370"/>
                      <a:pt x="2054" y="389"/>
                    </a:cubicBezTo>
                    <a:cubicBezTo>
                      <a:pt x="2055" y="391"/>
                      <a:pt x="2055" y="393"/>
                      <a:pt x="2055" y="395"/>
                    </a:cubicBezTo>
                    <a:cubicBezTo>
                      <a:pt x="2056" y="388"/>
                      <a:pt x="2057" y="382"/>
                      <a:pt x="2057" y="374"/>
                    </a:cubicBezTo>
                    <a:cubicBezTo>
                      <a:pt x="2057" y="374"/>
                      <a:pt x="2057" y="374"/>
                      <a:pt x="2057" y="374"/>
                    </a:cubicBezTo>
                    <a:cubicBezTo>
                      <a:pt x="2057" y="364"/>
                      <a:pt x="2056" y="357"/>
                      <a:pt x="2051" y="347"/>
                    </a:cubicBezTo>
                    <a:cubicBezTo>
                      <a:pt x="2058" y="354"/>
                      <a:pt x="2060" y="364"/>
                      <a:pt x="2061" y="374"/>
                    </a:cubicBezTo>
                    <a:cubicBezTo>
                      <a:pt x="2061" y="374"/>
                      <a:pt x="2061" y="374"/>
                      <a:pt x="2061" y="374"/>
                    </a:cubicBezTo>
                    <a:cubicBezTo>
                      <a:pt x="2061" y="379"/>
                      <a:pt x="2060" y="384"/>
                      <a:pt x="2059" y="389"/>
                    </a:cubicBezTo>
                    <a:cubicBezTo>
                      <a:pt x="2065" y="375"/>
                      <a:pt x="2071" y="361"/>
                      <a:pt x="2074" y="345"/>
                    </a:cubicBezTo>
                    <a:cubicBezTo>
                      <a:pt x="2079" y="318"/>
                      <a:pt x="2079" y="297"/>
                      <a:pt x="2071" y="270"/>
                    </a:cubicBezTo>
                    <a:cubicBezTo>
                      <a:pt x="2062" y="246"/>
                      <a:pt x="2048" y="225"/>
                      <a:pt x="2029" y="209"/>
                    </a:cubicBezTo>
                    <a:cubicBezTo>
                      <a:pt x="2019" y="202"/>
                      <a:pt x="2013" y="198"/>
                      <a:pt x="2000" y="196"/>
                    </a:cubicBezTo>
                    <a:cubicBezTo>
                      <a:pt x="1974" y="192"/>
                      <a:pt x="1947" y="204"/>
                      <a:pt x="1936" y="221"/>
                    </a:cubicBezTo>
                    <a:cubicBezTo>
                      <a:pt x="1930" y="231"/>
                      <a:pt x="1930" y="244"/>
                      <a:pt x="1941" y="249"/>
                    </a:cubicBezTo>
                    <a:cubicBezTo>
                      <a:pt x="1948" y="252"/>
                      <a:pt x="1954" y="249"/>
                      <a:pt x="1958" y="241"/>
                    </a:cubicBezTo>
                    <a:cubicBezTo>
                      <a:pt x="1962" y="252"/>
                      <a:pt x="1947" y="264"/>
                      <a:pt x="1932" y="261"/>
                    </a:cubicBezTo>
                    <a:cubicBezTo>
                      <a:pt x="1917" y="257"/>
                      <a:pt x="1910" y="247"/>
                      <a:pt x="1909" y="236"/>
                    </a:cubicBezTo>
                    <a:cubicBezTo>
                      <a:pt x="1906" y="220"/>
                      <a:pt x="1917" y="202"/>
                      <a:pt x="1934" y="194"/>
                    </a:cubicBezTo>
                    <a:cubicBezTo>
                      <a:pt x="1952" y="186"/>
                      <a:pt x="1974" y="184"/>
                      <a:pt x="1994" y="190"/>
                    </a:cubicBezTo>
                    <a:cubicBezTo>
                      <a:pt x="1990" y="188"/>
                      <a:pt x="1985" y="187"/>
                      <a:pt x="1981" y="186"/>
                    </a:cubicBezTo>
                    <a:cubicBezTo>
                      <a:pt x="1951" y="179"/>
                      <a:pt x="1920" y="182"/>
                      <a:pt x="1893" y="197"/>
                    </a:cubicBezTo>
                    <a:cubicBezTo>
                      <a:pt x="1879" y="206"/>
                      <a:pt x="1873" y="217"/>
                      <a:pt x="1872" y="234"/>
                    </a:cubicBezTo>
                    <a:cubicBezTo>
                      <a:pt x="1871" y="244"/>
                      <a:pt x="1877" y="259"/>
                      <a:pt x="1886" y="265"/>
                    </a:cubicBezTo>
                    <a:cubicBezTo>
                      <a:pt x="1894" y="270"/>
                      <a:pt x="1905" y="267"/>
                      <a:pt x="1905" y="256"/>
                    </a:cubicBezTo>
                    <a:cubicBezTo>
                      <a:pt x="1911" y="259"/>
                      <a:pt x="1912" y="267"/>
                      <a:pt x="1907" y="272"/>
                    </a:cubicBezTo>
                    <a:cubicBezTo>
                      <a:pt x="1903" y="277"/>
                      <a:pt x="1895" y="279"/>
                      <a:pt x="1887" y="276"/>
                    </a:cubicBezTo>
                    <a:cubicBezTo>
                      <a:pt x="1882" y="274"/>
                      <a:pt x="1878" y="270"/>
                      <a:pt x="1875" y="265"/>
                    </a:cubicBezTo>
                    <a:cubicBezTo>
                      <a:pt x="1869" y="257"/>
                      <a:pt x="1866" y="245"/>
                      <a:pt x="1867" y="235"/>
                    </a:cubicBezTo>
                    <a:cubicBezTo>
                      <a:pt x="1868" y="227"/>
                      <a:pt x="1870" y="219"/>
                      <a:pt x="1874" y="213"/>
                    </a:cubicBezTo>
                    <a:cubicBezTo>
                      <a:pt x="1860" y="230"/>
                      <a:pt x="1853" y="253"/>
                      <a:pt x="1861" y="277"/>
                    </a:cubicBezTo>
                    <a:cubicBezTo>
                      <a:pt x="1865" y="288"/>
                      <a:pt x="1871" y="298"/>
                      <a:pt x="1880" y="305"/>
                    </a:cubicBezTo>
                    <a:cubicBezTo>
                      <a:pt x="1920" y="341"/>
                      <a:pt x="1928" y="294"/>
                      <a:pt x="1945" y="275"/>
                    </a:cubicBezTo>
                    <a:cubicBezTo>
                      <a:pt x="1968" y="250"/>
                      <a:pt x="1995" y="284"/>
                      <a:pt x="1973" y="310"/>
                    </a:cubicBezTo>
                    <a:cubicBezTo>
                      <a:pt x="1955" y="332"/>
                      <a:pt x="1925" y="330"/>
                      <a:pt x="1901" y="319"/>
                    </a:cubicBezTo>
                    <a:cubicBezTo>
                      <a:pt x="1905" y="322"/>
                      <a:pt x="1909" y="325"/>
                      <a:pt x="1911" y="329"/>
                    </a:cubicBezTo>
                    <a:cubicBezTo>
                      <a:pt x="1918" y="338"/>
                      <a:pt x="1919" y="352"/>
                      <a:pt x="1910" y="360"/>
                    </a:cubicBezTo>
                    <a:cubicBezTo>
                      <a:pt x="1906" y="363"/>
                      <a:pt x="1900" y="363"/>
                      <a:pt x="1895" y="361"/>
                    </a:cubicBezTo>
                    <a:cubicBezTo>
                      <a:pt x="1892" y="359"/>
                      <a:pt x="1889" y="356"/>
                      <a:pt x="1889" y="352"/>
                    </a:cubicBezTo>
                    <a:cubicBezTo>
                      <a:pt x="1888" y="348"/>
                      <a:pt x="1889" y="344"/>
                      <a:pt x="1892" y="341"/>
                    </a:cubicBezTo>
                    <a:cubicBezTo>
                      <a:pt x="1896" y="337"/>
                      <a:pt x="1902" y="336"/>
                      <a:pt x="1907" y="340"/>
                    </a:cubicBezTo>
                    <a:cubicBezTo>
                      <a:pt x="1909" y="342"/>
                      <a:pt x="1910" y="345"/>
                      <a:pt x="1908" y="348"/>
                    </a:cubicBezTo>
                    <a:cubicBezTo>
                      <a:pt x="1907" y="350"/>
                      <a:pt x="1905" y="351"/>
                      <a:pt x="1903" y="350"/>
                    </a:cubicBezTo>
                    <a:cubicBezTo>
                      <a:pt x="1905" y="350"/>
                      <a:pt x="1906" y="349"/>
                      <a:pt x="1906" y="347"/>
                    </a:cubicBezTo>
                    <a:cubicBezTo>
                      <a:pt x="1906" y="344"/>
                      <a:pt x="1904" y="342"/>
                      <a:pt x="1901" y="343"/>
                    </a:cubicBezTo>
                    <a:cubicBezTo>
                      <a:pt x="1899" y="343"/>
                      <a:pt x="1898" y="344"/>
                      <a:pt x="1897" y="347"/>
                    </a:cubicBezTo>
                    <a:cubicBezTo>
                      <a:pt x="1895" y="349"/>
                      <a:pt x="1896" y="352"/>
                      <a:pt x="1899" y="354"/>
                    </a:cubicBezTo>
                    <a:cubicBezTo>
                      <a:pt x="1902" y="356"/>
                      <a:pt x="1905" y="356"/>
                      <a:pt x="1908" y="354"/>
                    </a:cubicBezTo>
                    <a:cubicBezTo>
                      <a:pt x="1916" y="348"/>
                      <a:pt x="1913" y="334"/>
                      <a:pt x="1908" y="327"/>
                    </a:cubicBezTo>
                    <a:cubicBezTo>
                      <a:pt x="1906" y="326"/>
                      <a:pt x="1905" y="324"/>
                      <a:pt x="1903" y="322"/>
                    </a:cubicBezTo>
                    <a:cubicBezTo>
                      <a:pt x="1897" y="317"/>
                      <a:pt x="1888" y="313"/>
                      <a:pt x="1882" y="308"/>
                    </a:cubicBezTo>
                    <a:cubicBezTo>
                      <a:pt x="1875" y="303"/>
                      <a:pt x="1870" y="297"/>
                      <a:pt x="1865" y="290"/>
                    </a:cubicBezTo>
                    <a:cubicBezTo>
                      <a:pt x="1866" y="293"/>
                      <a:pt x="1867" y="296"/>
                      <a:pt x="1867" y="299"/>
                    </a:cubicBezTo>
                    <a:cubicBezTo>
                      <a:pt x="1867" y="318"/>
                      <a:pt x="1851" y="334"/>
                      <a:pt x="1833" y="337"/>
                    </a:cubicBezTo>
                    <a:cubicBezTo>
                      <a:pt x="1828" y="337"/>
                      <a:pt x="1822" y="337"/>
                      <a:pt x="1817" y="335"/>
                    </a:cubicBezTo>
                    <a:cubicBezTo>
                      <a:pt x="1820" y="333"/>
                      <a:pt x="1820" y="333"/>
                      <a:pt x="1820" y="333"/>
                    </a:cubicBezTo>
                    <a:cubicBezTo>
                      <a:pt x="1824" y="334"/>
                      <a:pt x="1828" y="334"/>
                      <a:pt x="1832" y="333"/>
                    </a:cubicBezTo>
                    <a:cubicBezTo>
                      <a:pt x="1850" y="330"/>
                      <a:pt x="1864" y="317"/>
                      <a:pt x="1864" y="299"/>
                    </a:cubicBezTo>
                    <a:cubicBezTo>
                      <a:pt x="1864" y="288"/>
                      <a:pt x="1861" y="284"/>
                      <a:pt x="1858" y="274"/>
                    </a:cubicBezTo>
                    <a:cubicBezTo>
                      <a:pt x="1850" y="242"/>
                      <a:pt x="1865" y="212"/>
                      <a:pt x="1892" y="195"/>
                    </a:cubicBezTo>
                    <a:cubicBezTo>
                      <a:pt x="1901" y="190"/>
                      <a:pt x="1908" y="187"/>
                      <a:pt x="1917" y="184"/>
                    </a:cubicBezTo>
                    <a:cubicBezTo>
                      <a:pt x="1898" y="187"/>
                      <a:pt x="1880" y="192"/>
                      <a:pt x="1868" y="200"/>
                    </a:cubicBezTo>
                    <a:cubicBezTo>
                      <a:pt x="1840" y="219"/>
                      <a:pt x="1802" y="241"/>
                      <a:pt x="1786" y="256"/>
                    </a:cubicBezTo>
                    <a:cubicBezTo>
                      <a:pt x="1778" y="263"/>
                      <a:pt x="1773" y="274"/>
                      <a:pt x="1775" y="285"/>
                    </a:cubicBezTo>
                    <a:cubicBezTo>
                      <a:pt x="1772" y="279"/>
                      <a:pt x="1774" y="272"/>
                      <a:pt x="1776" y="266"/>
                    </a:cubicBezTo>
                    <a:cubicBezTo>
                      <a:pt x="1776" y="266"/>
                      <a:pt x="1776" y="266"/>
                      <a:pt x="1776" y="266"/>
                    </a:cubicBezTo>
                    <a:cubicBezTo>
                      <a:pt x="1778" y="264"/>
                      <a:pt x="1779" y="261"/>
                      <a:pt x="1781" y="259"/>
                    </a:cubicBezTo>
                    <a:cubicBezTo>
                      <a:pt x="1772" y="265"/>
                      <a:pt x="1764" y="274"/>
                      <a:pt x="1760" y="285"/>
                    </a:cubicBezTo>
                    <a:cubicBezTo>
                      <a:pt x="1757" y="296"/>
                      <a:pt x="1758" y="307"/>
                      <a:pt x="1764" y="317"/>
                    </a:cubicBezTo>
                    <a:cubicBezTo>
                      <a:pt x="1763" y="317"/>
                      <a:pt x="1763" y="318"/>
                      <a:pt x="1762" y="319"/>
                    </a:cubicBezTo>
                    <a:cubicBezTo>
                      <a:pt x="1758" y="311"/>
                      <a:pt x="1755" y="302"/>
                      <a:pt x="1757" y="292"/>
                    </a:cubicBezTo>
                    <a:cubicBezTo>
                      <a:pt x="1758" y="283"/>
                      <a:pt x="1761" y="275"/>
                      <a:pt x="1766" y="270"/>
                    </a:cubicBezTo>
                    <a:cubicBezTo>
                      <a:pt x="1762" y="273"/>
                      <a:pt x="1756" y="273"/>
                      <a:pt x="1752" y="271"/>
                    </a:cubicBezTo>
                    <a:cubicBezTo>
                      <a:pt x="1749" y="269"/>
                      <a:pt x="1747" y="266"/>
                      <a:pt x="1747" y="263"/>
                    </a:cubicBezTo>
                    <a:cubicBezTo>
                      <a:pt x="1747" y="258"/>
                      <a:pt x="1750" y="253"/>
                      <a:pt x="1756" y="252"/>
                    </a:cubicBezTo>
                    <a:cubicBezTo>
                      <a:pt x="1759" y="252"/>
                      <a:pt x="1762" y="254"/>
                      <a:pt x="1763" y="257"/>
                    </a:cubicBezTo>
                    <a:cubicBezTo>
                      <a:pt x="1764" y="263"/>
                      <a:pt x="1758" y="266"/>
                      <a:pt x="1755" y="263"/>
                    </a:cubicBezTo>
                    <a:cubicBezTo>
                      <a:pt x="1757" y="264"/>
                      <a:pt x="1759" y="263"/>
                      <a:pt x="1760" y="261"/>
                    </a:cubicBezTo>
                    <a:cubicBezTo>
                      <a:pt x="1761" y="259"/>
                      <a:pt x="1760" y="256"/>
                      <a:pt x="1757" y="255"/>
                    </a:cubicBezTo>
                    <a:cubicBezTo>
                      <a:pt x="1755" y="255"/>
                      <a:pt x="1753" y="256"/>
                      <a:pt x="1751" y="257"/>
                    </a:cubicBezTo>
                    <a:cubicBezTo>
                      <a:pt x="1748" y="262"/>
                      <a:pt x="1749" y="269"/>
                      <a:pt x="1757" y="271"/>
                    </a:cubicBezTo>
                    <a:cubicBezTo>
                      <a:pt x="1764" y="272"/>
                      <a:pt x="1771" y="264"/>
                      <a:pt x="1776" y="261"/>
                    </a:cubicBezTo>
                    <a:cubicBezTo>
                      <a:pt x="1782" y="255"/>
                      <a:pt x="1789" y="249"/>
                      <a:pt x="1792" y="247"/>
                    </a:cubicBezTo>
                    <a:cubicBezTo>
                      <a:pt x="1797" y="242"/>
                      <a:pt x="1810" y="233"/>
                      <a:pt x="1826" y="223"/>
                    </a:cubicBezTo>
                    <a:cubicBezTo>
                      <a:pt x="1823" y="224"/>
                      <a:pt x="1820" y="225"/>
                      <a:pt x="1816" y="226"/>
                    </a:cubicBezTo>
                    <a:cubicBezTo>
                      <a:pt x="1814" y="226"/>
                      <a:pt x="1801" y="227"/>
                      <a:pt x="1801" y="225"/>
                    </a:cubicBezTo>
                    <a:cubicBezTo>
                      <a:pt x="1801" y="224"/>
                      <a:pt x="1809" y="223"/>
                      <a:pt x="1810" y="223"/>
                    </a:cubicBezTo>
                    <a:cubicBezTo>
                      <a:pt x="1816" y="222"/>
                      <a:pt x="1821" y="220"/>
                      <a:pt x="1826" y="218"/>
                    </a:cubicBezTo>
                    <a:cubicBezTo>
                      <a:pt x="1829" y="217"/>
                      <a:pt x="1831" y="217"/>
                      <a:pt x="1833" y="216"/>
                    </a:cubicBezTo>
                    <a:cubicBezTo>
                      <a:pt x="1841" y="212"/>
                      <a:pt x="1848" y="208"/>
                      <a:pt x="1855" y="203"/>
                    </a:cubicBezTo>
                    <a:cubicBezTo>
                      <a:pt x="1855" y="202"/>
                      <a:pt x="1856" y="202"/>
                      <a:pt x="1858" y="201"/>
                    </a:cubicBezTo>
                    <a:cubicBezTo>
                      <a:pt x="1855" y="202"/>
                      <a:pt x="1852" y="203"/>
                      <a:pt x="1850" y="204"/>
                    </a:cubicBezTo>
                    <a:cubicBezTo>
                      <a:pt x="1842" y="207"/>
                      <a:pt x="1836" y="208"/>
                      <a:pt x="1828" y="208"/>
                    </a:cubicBezTo>
                    <a:cubicBezTo>
                      <a:pt x="1806" y="207"/>
                      <a:pt x="1796" y="189"/>
                      <a:pt x="1796" y="171"/>
                    </a:cubicBezTo>
                    <a:cubicBezTo>
                      <a:pt x="1796" y="155"/>
                      <a:pt x="1802" y="139"/>
                      <a:pt x="1816" y="130"/>
                    </a:cubicBezTo>
                    <a:cubicBezTo>
                      <a:pt x="1828" y="123"/>
                      <a:pt x="1841" y="125"/>
                      <a:pt x="1851" y="134"/>
                    </a:cubicBezTo>
                    <a:cubicBezTo>
                      <a:pt x="1856" y="139"/>
                      <a:pt x="1859" y="143"/>
                      <a:pt x="1860" y="150"/>
                    </a:cubicBezTo>
                    <a:cubicBezTo>
                      <a:pt x="1861" y="155"/>
                      <a:pt x="1861" y="159"/>
                      <a:pt x="1858" y="164"/>
                    </a:cubicBezTo>
                    <a:cubicBezTo>
                      <a:pt x="1855" y="169"/>
                      <a:pt x="1850" y="173"/>
                      <a:pt x="1844" y="173"/>
                    </a:cubicBezTo>
                    <a:cubicBezTo>
                      <a:pt x="1840" y="173"/>
                      <a:pt x="1837" y="172"/>
                      <a:pt x="1834" y="170"/>
                    </a:cubicBezTo>
                    <a:cubicBezTo>
                      <a:pt x="1831" y="167"/>
                      <a:pt x="1830" y="163"/>
                      <a:pt x="1830" y="158"/>
                    </a:cubicBezTo>
                    <a:cubicBezTo>
                      <a:pt x="1831" y="153"/>
                      <a:pt x="1834" y="149"/>
                      <a:pt x="1838" y="148"/>
                    </a:cubicBezTo>
                    <a:cubicBezTo>
                      <a:pt x="1843" y="147"/>
                      <a:pt x="1848" y="149"/>
                      <a:pt x="1850" y="153"/>
                    </a:cubicBezTo>
                    <a:cubicBezTo>
                      <a:pt x="1853" y="158"/>
                      <a:pt x="1851" y="165"/>
                      <a:pt x="1846" y="167"/>
                    </a:cubicBezTo>
                    <a:cubicBezTo>
                      <a:pt x="1841" y="170"/>
                      <a:pt x="1835" y="168"/>
                      <a:pt x="1832" y="163"/>
                    </a:cubicBezTo>
                    <a:cubicBezTo>
                      <a:pt x="1831" y="161"/>
                      <a:pt x="1830" y="159"/>
                      <a:pt x="1831" y="157"/>
                    </a:cubicBezTo>
                    <a:cubicBezTo>
                      <a:pt x="1831" y="157"/>
                      <a:pt x="1830" y="158"/>
                      <a:pt x="1830" y="158"/>
                    </a:cubicBezTo>
                    <a:cubicBezTo>
                      <a:pt x="1830" y="163"/>
                      <a:pt x="1831" y="166"/>
                      <a:pt x="1834" y="169"/>
                    </a:cubicBezTo>
                    <a:cubicBezTo>
                      <a:pt x="1837" y="172"/>
                      <a:pt x="1840" y="173"/>
                      <a:pt x="1844" y="172"/>
                    </a:cubicBezTo>
                    <a:cubicBezTo>
                      <a:pt x="1850" y="172"/>
                      <a:pt x="1855" y="168"/>
                      <a:pt x="1858" y="163"/>
                    </a:cubicBezTo>
                    <a:cubicBezTo>
                      <a:pt x="1860" y="159"/>
                      <a:pt x="1860" y="155"/>
                      <a:pt x="1859" y="150"/>
                    </a:cubicBezTo>
                    <a:cubicBezTo>
                      <a:pt x="1857" y="144"/>
                      <a:pt x="1855" y="140"/>
                      <a:pt x="1850" y="136"/>
                    </a:cubicBezTo>
                    <a:cubicBezTo>
                      <a:pt x="1841" y="127"/>
                      <a:pt x="1829" y="126"/>
                      <a:pt x="1817" y="132"/>
                    </a:cubicBezTo>
                    <a:cubicBezTo>
                      <a:pt x="1804" y="141"/>
                      <a:pt x="1798" y="157"/>
                      <a:pt x="1799" y="172"/>
                    </a:cubicBezTo>
                    <a:cubicBezTo>
                      <a:pt x="1800" y="188"/>
                      <a:pt x="1809" y="203"/>
                      <a:pt x="1828" y="204"/>
                    </a:cubicBezTo>
                    <a:cubicBezTo>
                      <a:pt x="1835" y="204"/>
                      <a:pt x="1841" y="202"/>
                      <a:pt x="1848" y="200"/>
                    </a:cubicBezTo>
                    <a:cubicBezTo>
                      <a:pt x="1873" y="190"/>
                      <a:pt x="1896" y="183"/>
                      <a:pt x="1923" y="181"/>
                    </a:cubicBezTo>
                    <a:cubicBezTo>
                      <a:pt x="1922" y="181"/>
                      <a:pt x="1920" y="180"/>
                      <a:pt x="1919" y="180"/>
                    </a:cubicBezTo>
                    <a:cubicBezTo>
                      <a:pt x="1910" y="176"/>
                      <a:pt x="1902" y="168"/>
                      <a:pt x="1906" y="158"/>
                    </a:cubicBezTo>
                    <a:cubicBezTo>
                      <a:pt x="1909" y="150"/>
                      <a:pt x="1916" y="147"/>
                      <a:pt x="1924" y="148"/>
                    </a:cubicBezTo>
                    <a:cubicBezTo>
                      <a:pt x="1930" y="149"/>
                      <a:pt x="1935" y="153"/>
                      <a:pt x="1936" y="159"/>
                    </a:cubicBezTo>
                    <a:cubicBezTo>
                      <a:pt x="1937" y="164"/>
                      <a:pt x="1933" y="169"/>
                      <a:pt x="1928" y="166"/>
                    </a:cubicBezTo>
                    <a:cubicBezTo>
                      <a:pt x="1923" y="164"/>
                      <a:pt x="1925" y="159"/>
                      <a:pt x="1921" y="157"/>
                    </a:cubicBezTo>
                    <a:cubicBezTo>
                      <a:pt x="1917" y="155"/>
                      <a:pt x="1913" y="154"/>
                      <a:pt x="1911" y="158"/>
                    </a:cubicBezTo>
                    <a:cubicBezTo>
                      <a:pt x="1907" y="165"/>
                      <a:pt x="1913" y="172"/>
                      <a:pt x="1919" y="175"/>
                    </a:cubicBezTo>
                    <a:cubicBezTo>
                      <a:pt x="1932" y="181"/>
                      <a:pt x="1939" y="179"/>
                      <a:pt x="1953" y="179"/>
                    </a:cubicBezTo>
                    <a:cubicBezTo>
                      <a:pt x="1962" y="179"/>
                      <a:pt x="1971" y="180"/>
                      <a:pt x="1981" y="182"/>
                    </a:cubicBezTo>
                    <a:cubicBezTo>
                      <a:pt x="2011" y="189"/>
                      <a:pt x="2036" y="206"/>
                      <a:pt x="2054" y="230"/>
                    </a:cubicBezTo>
                    <a:cubicBezTo>
                      <a:pt x="2051" y="225"/>
                      <a:pt x="2052" y="218"/>
                      <a:pt x="2054" y="214"/>
                    </a:cubicBezTo>
                    <a:cubicBezTo>
                      <a:pt x="2057" y="210"/>
                      <a:pt x="2062" y="208"/>
                      <a:pt x="2069" y="211"/>
                    </a:cubicBezTo>
                    <a:cubicBezTo>
                      <a:pt x="2067" y="211"/>
                      <a:pt x="2067" y="213"/>
                      <a:pt x="2067" y="214"/>
                    </a:cubicBezTo>
                    <a:cubicBezTo>
                      <a:pt x="2056" y="209"/>
                      <a:pt x="2052" y="224"/>
                      <a:pt x="2057" y="234"/>
                    </a:cubicBezTo>
                    <a:cubicBezTo>
                      <a:pt x="2057" y="234"/>
                      <a:pt x="2057" y="234"/>
                      <a:pt x="2057" y="234"/>
                    </a:cubicBezTo>
                    <a:cubicBezTo>
                      <a:pt x="2063" y="242"/>
                      <a:pt x="2068" y="251"/>
                      <a:pt x="2072" y="260"/>
                    </a:cubicBezTo>
                    <a:cubicBezTo>
                      <a:pt x="2073" y="247"/>
                      <a:pt x="2081" y="233"/>
                      <a:pt x="2096" y="229"/>
                    </a:cubicBezTo>
                    <a:cubicBezTo>
                      <a:pt x="2104" y="228"/>
                      <a:pt x="2111" y="229"/>
                      <a:pt x="2118" y="232"/>
                    </a:cubicBezTo>
                    <a:cubicBezTo>
                      <a:pt x="2125" y="236"/>
                      <a:pt x="2130" y="242"/>
                      <a:pt x="2133" y="250"/>
                    </a:cubicBezTo>
                    <a:cubicBezTo>
                      <a:pt x="2135" y="257"/>
                      <a:pt x="2135" y="264"/>
                      <a:pt x="2132" y="271"/>
                    </a:cubicBezTo>
                    <a:cubicBezTo>
                      <a:pt x="2130" y="278"/>
                      <a:pt x="2125" y="283"/>
                      <a:pt x="2119" y="287"/>
                    </a:cubicBezTo>
                    <a:cubicBezTo>
                      <a:pt x="2112" y="290"/>
                      <a:pt x="2105" y="291"/>
                      <a:pt x="2098" y="287"/>
                    </a:cubicBezTo>
                    <a:cubicBezTo>
                      <a:pt x="2093" y="285"/>
                      <a:pt x="2090" y="281"/>
                      <a:pt x="2089" y="276"/>
                    </a:cubicBezTo>
                    <a:cubicBezTo>
                      <a:pt x="2087" y="270"/>
                      <a:pt x="2089" y="263"/>
                      <a:pt x="2095" y="258"/>
                    </a:cubicBezTo>
                    <a:cubicBezTo>
                      <a:pt x="2099" y="254"/>
                      <a:pt x="2106" y="254"/>
                      <a:pt x="2112" y="256"/>
                    </a:cubicBezTo>
                    <a:cubicBezTo>
                      <a:pt x="2119" y="260"/>
                      <a:pt x="2122" y="269"/>
                      <a:pt x="2118" y="276"/>
                    </a:cubicBezTo>
                    <a:cubicBezTo>
                      <a:pt x="2115" y="284"/>
                      <a:pt x="2106" y="286"/>
                      <a:pt x="2098" y="283"/>
                    </a:cubicBezTo>
                    <a:cubicBezTo>
                      <a:pt x="2095" y="281"/>
                      <a:pt x="2093" y="278"/>
                      <a:pt x="2091" y="275"/>
                    </a:cubicBezTo>
                    <a:cubicBezTo>
                      <a:pt x="2091" y="276"/>
                      <a:pt x="2091" y="276"/>
                      <a:pt x="2091" y="276"/>
                    </a:cubicBezTo>
                    <a:cubicBezTo>
                      <a:pt x="2093" y="280"/>
                      <a:pt x="2095" y="283"/>
                      <a:pt x="2099" y="285"/>
                    </a:cubicBezTo>
                    <a:cubicBezTo>
                      <a:pt x="2105" y="287"/>
                      <a:pt x="2111" y="287"/>
                      <a:pt x="2117" y="284"/>
                    </a:cubicBezTo>
                    <a:cubicBezTo>
                      <a:pt x="2123" y="281"/>
                      <a:pt x="2127" y="276"/>
                      <a:pt x="2129" y="270"/>
                    </a:cubicBezTo>
                    <a:cubicBezTo>
                      <a:pt x="2131" y="263"/>
                      <a:pt x="2131" y="257"/>
                      <a:pt x="2129" y="251"/>
                    </a:cubicBezTo>
                    <a:cubicBezTo>
                      <a:pt x="2127" y="244"/>
                      <a:pt x="2123" y="239"/>
                      <a:pt x="2117" y="235"/>
                    </a:cubicBezTo>
                    <a:cubicBezTo>
                      <a:pt x="2110" y="232"/>
                      <a:pt x="2104" y="231"/>
                      <a:pt x="2097" y="232"/>
                    </a:cubicBezTo>
                    <a:cubicBezTo>
                      <a:pt x="2079" y="236"/>
                      <a:pt x="2071" y="255"/>
                      <a:pt x="2075" y="269"/>
                    </a:cubicBezTo>
                    <a:cubicBezTo>
                      <a:pt x="2084" y="296"/>
                      <a:pt x="2085" y="318"/>
                      <a:pt x="2080" y="346"/>
                    </a:cubicBezTo>
                    <a:cubicBezTo>
                      <a:pt x="2079" y="349"/>
                      <a:pt x="2078" y="352"/>
                      <a:pt x="2078" y="355"/>
                    </a:cubicBezTo>
                    <a:cubicBezTo>
                      <a:pt x="2079" y="353"/>
                      <a:pt x="2080" y="351"/>
                      <a:pt x="2081" y="349"/>
                    </a:cubicBezTo>
                    <a:cubicBezTo>
                      <a:pt x="2087" y="340"/>
                      <a:pt x="2093" y="334"/>
                      <a:pt x="2102" y="329"/>
                    </a:cubicBezTo>
                    <a:cubicBezTo>
                      <a:pt x="2095" y="336"/>
                      <a:pt x="2090" y="342"/>
                      <a:pt x="2084" y="351"/>
                    </a:cubicBezTo>
                    <a:cubicBezTo>
                      <a:pt x="2083" y="351"/>
                      <a:pt x="2083" y="352"/>
                      <a:pt x="2082" y="353"/>
                    </a:cubicBezTo>
                    <a:cubicBezTo>
                      <a:pt x="2088" y="346"/>
                      <a:pt x="2102" y="348"/>
                      <a:pt x="2109" y="352"/>
                    </a:cubicBezTo>
                    <a:cubicBezTo>
                      <a:pt x="2114" y="354"/>
                      <a:pt x="2118" y="357"/>
                      <a:pt x="2121" y="360"/>
                    </a:cubicBezTo>
                    <a:cubicBezTo>
                      <a:pt x="2126" y="365"/>
                      <a:pt x="2131" y="376"/>
                      <a:pt x="2127" y="384"/>
                    </a:cubicBezTo>
                    <a:cubicBezTo>
                      <a:pt x="2135" y="388"/>
                      <a:pt x="2138" y="395"/>
                      <a:pt x="2141" y="402"/>
                    </a:cubicBezTo>
                    <a:cubicBezTo>
                      <a:pt x="2145" y="411"/>
                      <a:pt x="2152" y="419"/>
                      <a:pt x="2160" y="417"/>
                    </a:cubicBezTo>
                    <a:cubicBezTo>
                      <a:pt x="2154" y="426"/>
                      <a:pt x="2137" y="419"/>
                      <a:pt x="2131" y="413"/>
                    </a:cubicBezTo>
                    <a:cubicBezTo>
                      <a:pt x="2121" y="403"/>
                      <a:pt x="2121" y="389"/>
                      <a:pt x="2119" y="375"/>
                    </a:cubicBezTo>
                    <a:cubicBezTo>
                      <a:pt x="2117" y="365"/>
                      <a:pt x="2114" y="359"/>
                      <a:pt x="2106" y="355"/>
                    </a:cubicBezTo>
                    <a:cubicBezTo>
                      <a:pt x="2100" y="351"/>
                      <a:pt x="2089" y="348"/>
                      <a:pt x="2082" y="353"/>
                    </a:cubicBezTo>
                    <a:cubicBezTo>
                      <a:pt x="2084" y="352"/>
                      <a:pt x="2085" y="351"/>
                      <a:pt x="2087" y="351"/>
                    </a:cubicBezTo>
                    <a:cubicBezTo>
                      <a:pt x="2092" y="350"/>
                      <a:pt x="2097" y="352"/>
                      <a:pt x="2099" y="359"/>
                    </a:cubicBezTo>
                    <a:cubicBezTo>
                      <a:pt x="2098" y="358"/>
                      <a:pt x="2096" y="359"/>
                      <a:pt x="2096" y="359"/>
                    </a:cubicBezTo>
                    <a:cubicBezTo>
                      <a:pt x="2092" y="353"/>
                      <a:pt x="2085" y="352"/>
                      <a:pt x="2080" y="358"/>
                    </a:cubicBezTo>
                    <a:cubicBezTo>
                      <a:pt x="2078" y="360"/>
                      <a:pt x="2076" y="363"/>
                      <a:pt x="2074" y="366"/>
                    </a:cubicBezTo>
                    <a:cubicBezTo>
                      <a:pt x="2064" y="397"/>
                      <a:pt x="2048" y="424"/>
                      <a:pt x="2026" y="447"/>
                    </a:cubicBezTo>
                    <a:cubicBezTo>
                      <a:pt x="2045" y="429"/>
                      <a:pt x="2069" y="411"/>
                      <a:pt x="2096" y="412"/>
                    </a:cubicBezTo>
                    <a:cubicBezTo>
                      <a:pt x="2109" y="412"/>
                      <a:pt x="2120" y="417"/>
                      <a:pt x="2128" y="427"/>
                    </a:cubicBezTo>
                    <a:cubicBezTo>
                      <a:pt x="2136" y="436"/>
                      <a:pt x="2140" y="446"/>
                      <a:pt x="2140" y="457"/>
                    </a:cubicBezTo>
                    <a:cubicBezTo>
                      <a:pt x="2140" y="482"/>
                      <a:pt x="2120" y="503"/>
                      <a:pt x="2095" y="504"/>
                    </a:cubicBezTo>
                    <a:cubicBezTo>
                      <a:pt x="2073" y="505"/>
                      <a:pt x="2050" y="490"/>
                      <a:pt x="2053" y="465"/>
                    </a:cubicBezTo>
                    <a:cubicBezTo>
                      <a:pt x="2055" y="455"/>
                      <a:pt x="2062" y="445"/>
                      <a:pt x="2072" y="444"/>
                    </a:cubicBezTo>
                    <a:cubicBezTo>
                      <a:pt x="2076" y="444"/>
                      <a:pt x="2079" y="444"/>
                      <a:pt x="2082" y="446"/>
                    </a:cubicBezTo>
                    <a:cubicBezTo>
                      <a:pt x="2082" y="446"/>
                      <a:pt x="2082" y="446"/>
                      <a:pt x="2082" y="446"/>
                    </a:cubicBezTo>
                    <a:cubicBezTo>
                      <a:pt x="2089" y="450"/>
                      <a:pt x="2094" y="459"/>
                      <a:pt x="2089" y="468"/>
                    </a:cubicBezTo>
                    <a:cubicBezTo>
                      <a:pt x="2085" y="476"/>
                      <a:pt x="2075" y="479"/>
                      <a:pt x="2067" y="475"/>
                    </a:cubicBezTo>
                    <a:cubicBezTo>
                      <a:pt x="2059" y="471"/>
                      <a:pt x="2056" y="461"/>
                      <a:pt x="2060" y="453"/>
                    </a:cubicBezTo>
                    <a:cubicBezTo>
                      <a:pt x="2062" y="449"/>
                      <a:pt x="2065" y="447"/>
                      <a:pt x="2068" y="445"/>
                    </a:cubicBezTo>
                    <a:cubicBezTo>
                      <a:pt x="2068" y="445"/>
                      <a:pt x="2068" y="445"/>
                      <a:pt x="2068" y="445"/>
                    </a:cubicBezTo>
                    <a:cubicBezTo>
                      <a:pt x="2060" y="449"/>
                      <a:pt x="2055" y="457"/>
                      <a:pt x="2054" y="465"/>
                    </a:cubicBezTo>
                    <a:cubicBezTo>
                      <a:pt x="2053" y="489"/>
                      <a:pt x="2075" y="502"/>
                      <a:pt x="2096" y="501"/>
                    </a:cubicBezTo>
                    <a:cubicBezTo>
                      <a:pt x="2119" y="500"/>
                      <a:pt x="2138" y="480"/>
                      <a:pt x="2137" y="457"/>
                    </a:cubicBezTo>
                    <a:cubicBezTo>
                      <a:pt x="2137" y="453"/>
                      <a:pt x="2136" y="449"/>
                      <a:pt x="2135" y="445"/>
                    </a:cubicBezTo>
                    <a:cubicBezTo>
                      <a:pt x="2135" y="448"/>
                      <a:pt x="2135" y="450"/>
                      <a:pt x="2135" y="453"/>
                    </a:cubicBezTo>
                    <a:cubicBezTo>
                      <a:pt x="2133" y="461"/>
                      <a:pt x="2126" y="468"/>
                      <a:pt x="2118" y="469"/>
                    </a:cubicBezTo>
                    <a:cubicBezTo>
                      <a:pt x="2110" y="469"/>
                      <a:pt x="2102" y="464"/>
                      <a:pt x="2102" y="455"/>
                    </a:cubicBezTo>
                    <a:cubicBezTo>
                      <a:pt x="2102" y="449"/>
                      <a:pt x="2105" y="445"/>
                      <a:pt x="2110" y="444"/>
                    </a:cubicBezTo>
                    <a:cubicBezTo>
                      <a:pt x="2119" y="441"/>
                      <a:pt x="2124" y="452"/>
                      <a:pt x="2120" y="456"/>
                    </a:cubicBezTo>
                    <a:cubicBezTo>
                      <a:pt x="2120" y="452"/>
                      <a:pt x="2119" y="449"/>
                      <a:pt x="2116" y="448"/>
                    </a:cubicBezTo>
                    <a:cubicBezTo>
                      <a:pt x="2112" y="446"/>
                      <a:pt x="2108" y="448"/>
                      <a:pt x="2106" y="452"/>
                    </a:cubicBezTo>
                    <a:cubicBezTo>
                      <a:pt x="2105" y="456"/>
                      <a:pt x="2107" y="460"/>
                      <a:pt x="2109" y="462"/>
                    </a:cubicBezTo>
                    <a:cubicBezTo>
                      <a:pt x="2114" y="466"/>
                      <a:pt x="2122" y="465"/>
                      <a:pt x="2126" y="461"/>
                    </a:cubicBezTo>
                    <a:cubicBezTo>
                      <a:pt x="2136" y="452"/>
                      <a:pt x="2134" y="438"/>
                      <a:pt x="2126" y="429"/>
                    </a:cubicBezTo>
                    <a:cubicBezTo>
                      <a:pt x="2118" y="420"/>
                      <a:pt x="2108" y="416"/>
                      <a:pt x="2096" y="415"/>
                    </a:cubicBezTo>
                    <a:cubicBezTo>
                      <a:pt x="2059" y="414"/>
                      <a:pt x="2024" y="457"/>
                      <a:pt x="1991" y="480"/>
                    </a:cubicBezTo>
                    <a:cubicBezTo>
                      <a:pt x="1999" y="478"/>
                      <a:pt x="2006" y="478"/>
                      <a:pt x="2016" y="480"/>
                    </a:cubicBezTo>
                    <a:cubicBezTo>
                      <a:pt x="2020" y="481"/>
                      <a:pt x="2023" y="483"/>
                      <a:pt x="2027" y="484"/>
                    </a:cubicBezTo>
                    <a:cubicBezTo>
                      <a:pt x="2026" y="485"/>
                      <a:pt x="2025" y="486"/>
                      <a:pt x="2025" y="487"/>
                    </a:cubicBezTo>
                    <a:cubicBezTo>
                      <a:pt x="2016" y="483"/>
                      <a:pt x="2007" y="482"/>
                      <a:pt x="1997" y="482"/>
                    </a:cubicBezTo>
                    <a:cubicBezTo>
                      <a:pt x="1990" y="483"/>
                      <a:pt x="1984" y="485"/>
                      <a:pt x="1979" y="487"/>
                    </a:cubicBezTo>
                    <a:cubicBezTo>
                      <a:pt x="1986" y="486"/>
                      <a:pt x="1994" y="488"/>
                      <a:pt x="1998" y="491"/>
                    </a:cubicBezTo>
                    <a:cubicBezTo>
                      <a:pt x="2002" y="494"/>
                      <a:pt x="2005" y="498"/>
                      <a:pt x="2006" y="503"/>
                    </a:cubicBezTo>
                    <a:cubicBezTo>
                      <a:pt x="2007" y="511"/>
                      <a:pt x="2002" y="519"/>
                      <a:pt x="1993" y="520"/>
                    </a:cubicBezTo>
                    <a:cubicBezTo>
                      <a:pt x="1987" y="520"/>
                      <a:pt x="1983" y="517"/>
                      <a:pt x="1981" y="512"/>
                    </a:cubicBezTo>
                    <a:cubicBezTo>
                      <a:pt x="1978" y="503"/>
                      <a:pt x="1989" y="498"/>
                      <a:pt x="1993" y="502"/>
                    </a:cubicBezTo>
                    <a:cubicBezTo>
                      <a:pt x="1990" y="501"/>
                      <a:pt x="1986" y="503"/>
                      <a:pt x="1985" y="506"/>
                    </a:cubicBezTo>
                    <a:cubicBezTo>
                      <a:pt x="1983" y="509"/>
                      <a:pt x="1986" y="514"/>
                      <a:pt x="1990" y="515"/>
                    </a:cubicBezTo>
                    <a:cubicBezTo>
                      <a:pt x="1994" y="516"/>
                      <a:pt x="1997" y="515"/>
                      <a:pt x="2000" y="512"/>
                    </a:cubicBezTo>
                    <a:cubicBezTo>
                      <a:pt x="2004" y="507"/>
                      <a:pt x="2002" y="499"/>
                      <a:pt x="1997" y="495"/>
                    </a:cubicBezTo>
                    <a:cubicBezTo>
                      <a:pt x="1994" y="492"/>
                      <a:pt x="1989" y="490"/>
                      <a:pt x="1984" y="489"/>
                    </a:cubicBezTo>
                    <a:cubicBezTo>
                      <a:pt x="1976" y="489"/>
                      <a:pt x="1971" y="492"/>
                      <a:pt x="1964" y="497"/>
                    </a:cubicBezTo>
                    <a:cubicBezTo>
                      <a:pt x="1944" y="509"/>
                      <a:pt x="1922" y="518"/>
                      <a:pt x="1898" y="526"/>
                    </a:cubicBezTo>
                    <a:cubicBezTo>
                      <a:pt x="1894" y="527"/>
                      <a:pt x="1871" y="533"/>
                      <a:pt x="1853" y="536"/>
                    </a:cubicBezTo>
                    <a:cubicBezTo>
                      <a:pt x="1874" y="540"/>
                      <a:pt x="1894" y="549"/>
                      <a:pt x="1911" y="564"/>
                    </a:cubicBezTo>
                    <a:cubicBezTo>
                      <a:pt x="1916" y="568"/>
                      <a:pt x="1920" y="573"/>
                      <a:pt x="1924" y="577"/>
                    </a:cubicBezTo>
                    <a:cubicBezTo>
                      <a:pt x="1930" y="585"/>
                      <a:pt x="1940" y="598"/>
                      <a:pt x="1952" y="592"/>
                    </a:cubicBezTo>
                    <a:cubicBezTo>
                      <a:pt x="1956" y="590"/>
                      <a:pt x="1959" y="584"/>
                      <a:pt x="1957" y="580"/>
                    </a:cubicBezTo>
                    <a:cubicBezTo>
                      <a:pt x="1956" y="577"/>
                      <a:pt x="1954" y="575"/>
                      <a:pt x="1951" y="575"/>
                    </a:cubicBezTo>
                    <a:cubicBezTo>
                      <a:pt x="1947" y="574"/>
                      <a:pt x="1944" y="577"/>
                      <a:pt x="1945" y="581"/>
                    </a:cubicBezTo>
                    <a:cubicBezTo>
                      <a:pt x="1945" y="583"/>
                      <a:pt x="1947" y="585"/>
                      <a:pt x="1950" y="585"/>
                    </a:cubicBezTo>
                    <a:cubicBezTo>
                      <a:pt x="1945" y="588"/>
                      <a:pt x="1939" y="581"/>
                      <a:pt x="1943" y="575"/>
                    </a:cubicBezTo>
                    <a:cubicBezTo>
                      <a:pt x="1946" y="572"/>
                      <a:pt x="1950" y="570"/>
                      <a:pt x="1954" y="572"/>
                    </a:cubicBezTo>
                    <a:cubicBezTo>
                      <a:pt x="1961" y="575"/>
                      <a:pt x="1963" y="582"/>
                      <a:pt x="1960" y="588"/>
                    </a:cubicBezTo>
                    <a:cubicBezTo>
                      <a:pt x="1957" y="594"/>
                      <a:pt x="1950" y="597"/>
                      <a:pt x="1943" y="596"/>
                    </a:cubicBezTo>
                    <a:cubicBezTo>
                      <a:pt x="1941" y="596"/>
                      <a:pt x="1938" y="595"/>
                      <a:pt x="1935" y="593"/>
                    </a:cubicBezTo>
                    <a:cubicBezTo>
                      <a:pt x="1942" y="603"/>
                      <a:pt x="1947" y="612"/>
                      <a:pt x="1951" y="621"/>
                    </a:cubicBezTo>
                    <a:cubicBezTo>
                      <a:pt x="1958" y="637"/>
                      <a:pt x="1961" y="665"/>
                      <a:pt x="1971" y="676"/>
                    </a:cubicBezTo>
                    <a:cubicBezTo>
                      <a:pt x="1973" y="679"/>
                      <a:pt x="1975" y="680"/>
                      <a:pt x="1978" y="681"/>
                    </a:cubicBezTo>
                    <a:cubicBezTo>
                      <a:pt x="1984" y="684"/>
                      <a:pt x="1990" y="684"/>
                      <a:pt x="1996" y="683"/>
                    </a:cubicBezTo>
                    <a:cubicBezTo>
                      <a:pt x="2002" y="681"/>
                      <a:pt x="2007" y="676"/>
                      <a:pt x="2011" y="670"/>
                    </a:cubicBezTo>
                    <a:cubicBezTo>
                      <a:pt x="2014" y="663"/>
                      <a:pt x="2015" y="655"/>
                      <a:pt x="2013" y="647"/>
                    </a:cubicBezTo>
                    <a:cubicBezTo>
                      <a:pt x="2011" y="640"/>
                      <a:pt x="2007" y="634"/>
                      <a:pt x="2000" y="630"/>
                    </a:cubicBezTo>
                    <a:cubicBezTo>
                      <a:pt x="1994" y="626"/>
                      <a:pt x="1986" y="625"/>
                      <a:pt x="1979" y="629"/>
                    </a:cubicBezTo>
                    <a:cubicBezTo>
                      <a:pt x="1974" y="632"/>
                      <a:pt x="1971" y="637"/>
                      <a:pt x="1970" y="642"/>
                    </a:cubicBezTo>
                    <a:cubicBezTo>
                      <a:pt x="1971" y="642"/>
                      <a:pt x="1971" y="641"/>
                      <a:pt x="1971" y="641"/>
                    </a:cubicBezTo>
                    <a:cubicBezTo>
                      <a:pt x="1973" y="632"/>
                      <a:pt x="1986" y="632"/>
                      <a:pt x="1984" y="642"/>
                    </a:cubicBezTo>
                    <a:cubicBezTo>
                      <a:pt x="1983" y="646"/>
                      <a:pt x="1975" y="651"/>
                      <a:pt x="1981" y="660"/>
                    </a:cubicBezTo>
                    <a:cubicBezTo>
                      <a:pt x="1978" y="658"/>
                      <a:pt x="1975" y="655"/>
                      <a:pt x="1973" y="652"/>
                    </a:cubicBezTo>
                    <a:cubicBezTo>
                      <a:pt x="1972" y="651"/>
                      <a:pt x="1971" y="650"/>
                      <a:pt x="1971" y="648"/>
                    </a:cubicBezTo>
                    <a:cubicBezTo>
                      <a:pt x="1968" y="641"/>
                      <a:pt x="1972" y="633"/>
                      <a:pt x="1978" y="628"/>
                    </a:cubicBezTo>
                    <a:cubicBezTo>
                      <a:pt x="1986" y="624"/>
                      <a:pt x="1994" y="625"/>
                      <a:pt x="2001" y="629"/>
                    </a:cubicBezTo>
                    <a:cubicBezTo>
                      <a:pt x="2008" y="633"/>
                      <a:pt x="2013" y="639"/>
                      <a:pt x="2015" y="647"/>
                    </a:cubicBezTo>
                    <a:cubicBezTo>
                      <a:pt x="2017" y="655"/>
                      <a:pt x="2016" y="664"/>
                      <a:pt x="2013" y="671"/>
                    </a:cubicBezTo>
                    <a:cubicBezTo>
                      <a:pt x="2009" y="678"/>
                      <a:pt x="2003" y="683"/>
                      <a:pt x="1996" y="685"/>
                    </a:cubicBezTo>
                    <a:cubicBezTo>
                      <a:pt x="1990" y="687"/>
                      <a:pt x="1983" y="687"/>
                      <a:pt x="1977" y="684"/>
                    </a:cubicBezTo>
                    <a:cubicBezTo>
                      <a:pt x="1973" y="683"/>
                      <a:pt x="1971" y="681"/>
                      <a:pt x="1968" y="678"/>
                    </a:cubicBezTo>
                    <a:cubicBezTo>
                      <a:pt x="1967" y="678"/>
                      <a:pt x="1967" y="678"/>
                      <a:pt x="1967" y="678"/>
                    </a:cubicBezTo>
                    <a:cubicBezTo>
                      <a:pt x="1967" y="678"/>
                      <a:pt x="1968" y="678"/>
                      <a:pt x="1968" y="679"/>
                    </a:cubicBezTo>
                    <a:cubicBezTo>
                      <a:pt x="1968" y="680"/>
                      <a:pt x="1968" y="680"/>
                      <a:pt x="1968" y="680"/>
                    </a:cubicBezTo>
                    <a:cubicBezTo>
                      <a:pt x="1969" y="685"/>
                      <a:pt x="1969" y="691"/>
                      <a:pt x="1969" y="696"/>
                    </a:cubicBezTo>
                    <a:cubicBezTo>
                      <a:pt x="1969" y="710"/>
                      <a:pt x="1966" y="728"/>
                      <a:pt x="1953" y="736"/>
                    </a:cubicBezTo>
                    <a:cubicBezTo>
                      <a:pt x="1948" y="740"/>
                      <a:pt x="1942" y="740"/>
                      <a:pt x="1936" y="739"/>
                    </a:cubicBezTo>
                    <a:cubicBezTo>
                      <a:pt x="1934" y="739"/>
                      <a:pt x="1934" y="739"/>
                      <a:pt x="1934" y="739"/>
                    </a:cubicBezTo>
                    <a:cubicBezTo>
                      <a:pt x="1927" y="737"/>
                      <a:pt x="1921" y="733"/>
                      <a:pt x="1917" y="727"/>
                    </a:cubicBezTo>
                    <a:cubicBezTo>
                      <a:pt x="1913" y="722"/>
                      <a:pt x="1911" y="715"/>
                      <a:pt x="1912" y="708"/>
                    </a:cubicBezTo>
                    <a:cubicBezTo>
                      <a:pt x="1913" y="701"/>
                      <a:pt x="1917" y="695"/>
                      <a:pt x="1923" y="692"/>
                    </a:cubicBezTo>
                    <a:cubicBezTo>
                      <a:pt x="1928" y="689"/>
                      <a:pt x="1933" y="690"/>
                      <a:pt x="1937" y="692"/>
                    </a:cubicBezTo>
                    <a:cubicBezTo>
                      <a:pt x="1942" y="694"/>
                      <a:pt x="1945" y="699"/>
                      <a:pt x="1946" y="704"/>
                    </a:cubicBezTo>
                    <a:cubicBezTo>
                      <a:pt x="1947" y="707"/>
                      <a:pt x="1946" y="710"/>
                      <a:pt x="1945" y="712"/>
                    </a:cubicBezTo>
                    <a:cubicBezTo>
                      <a:pt x="1946" y="710"/>
                      <a:pt x="1947" y="707"/>
                      <a:pt x="1946" y="704"/>
                    </a:cubicBezTo>
                    <a:cubicBezTo>
                      <a:pt x="1945" y="699"/>
                      <a:pt x="1942" y="695"/>
                      <a:pt x="1937" y="692"/>
                    </a:cubicBezTo>
                    <a:cubicBezTo>
                      <a:pt x="1932" y="690"/>
                      <a:pt x="1928" y="690"/>
                      <a:pt x="1924" y="692"/>
                    </a:cubicBezTo>
                    <a:cubicBezTo>
                      <a:pt x="1918" y="696"/>
                      <a:pt x="1914" y="702"/>
                      <a:pt x="1913" y="709"/>
                    </a:cubicBezTo>
                    <a:cubicBezTo>
                      <a:pt x="1913" y="715"/>
                      <a:pt x="1914" y="721"/>
                      <a:pt x="1918" y="726"/>
                    </a:cubicBezTo>
                    <a:cubicBezTo>
                      <a:pt x="1923" y="732"/>
                      <a:pt x="1929" y="735"/>
                      <a:pt x="1936" y="737"/>
                    </a:cubicBezTo>
                    <a:cubicBezTo>
                      <a:pt x="1942" y="738"/>
                      <a:pt x="1947" y="737"/>
                      <a:pt x="1952" y="733"/>
                    </a:cubicBezTo>
                    <a:cubicBezTo>
                      <a:pt x="1963" y="725"/>
                      <a:pt x="1966" y="706"/>
                      <a:pt x="1965" y="693"/>
                    </a:cubicBezTo>
                    <a:cubicBezTo>
                      <a:pt x="1965" y="687"/>
                      <a:pt x="1963" y="679"/>
                      <a:pt x="1961" y="671"/>
                    </a:cubicBezTo>
                    <a:cubicBezTo>
                      <a:pt x="1961" y="673"/>
                      <a:pt x="1961" y="674"/>
                      <a:pt x="1961" y="675"/>
                    </a:cubicBezTo>
                    <a:cubicBezTo>
                      <a:pt x="1958" y="682"/>
                      <a:pt x="1952" y="686"/>
                      <a:pt x="1945" y="686"/>
                    </a:cubicBezTo>
                    <a:cubicBezTo>
                      <a:pt x="1939" y="686"/>
                      <a:pt x="1933" y="681"/>
                      <a:pt x="1934" y="673"/>
                    </a:cubicBezTo>
                    <a:cubicBezTo>
                      <a:pt x="1935" y="669"/>
                      <a:pt x="1938" y="666"/>
                      <a:pt x="1942" y="665"/>
                    </a:cubicBezTo>
                    <a:cubicBezTo>
                      <a:pt x="1949" y="664"/>
                      <a:pt x="1952" y="673"/>
                      <a:pt x="1948" y="676"/>
                    </a:cubicBezTo>
                    <a:cubicBezTo>
                      <a:pt x="1949" y="673"/>
                      <a:pt x="1948" y="671"/>
                      <a:pt x="1946" y="669"/>
                    </a:cubicBezTo>
                    <a:cubicBezTo>
                      <a:pt x="1943" y="667"/>
                      <a:pt x="1939" y="669"/>
                      <a:pt x="1938" y="672"/>
                    </a:cubicBezTo>
                    <a:cubicBezTo>
                      <a:pt x="1937" y="674"/>
                      <a:pt x="1937" y="678"/>
                      <a:pt x="1939" y="680"/>
                    </a:cubicBezTo>
                    <a:cubicBezTo>
                      <a:pt x="1943" y="684"/>
                      <a:pt x="1949" y="683"/>
                      <a:pt x="1953" y="680"/>
                    </a:cubicBezTo>
                    <a:cubicBezTo>
                      <a:pt x="1956" y="678"/>
                      <a:pt x="1957" y="674"/>
                      <a:pt x="1958" y="670"/>
                    </a:cubicBezTo>
                    <a:cubicBezTo>
                      <a:pt x="1962" y="656"/>
                      <a:pt x="1948" y="617"/>
                      <a:pt x="1939" y="607"/>
                    </a:cubicBezTo>
                    <a:cubicBezTo>
                      <a:pt x="1944" y="620"/>
                      <a:pt x="1944" y="635"/>
                      <a:pt x="1940" y="650"/>
                    </a:cubicBezTo>
                    <a:cubicBezTo>
                      <a:pt x="1929" y="684"/>
                      <a:pt x="1892" y="716"/>
                      <a:pt x="1856" y="701"/>
                    </a:cubicBezTo>
                    <a:cubicBezTo>
                      <a:pt x="1844" y="696"/>
                      <a:pt x="1835" y="684"/>
                      <a:pt x="1837" y="671"/>
                    </a:cubicBezTo>
                    <a:cubicBezTo>
                      <a:pt x="1839" y="661"/>
                      <a:pt x="1847" y="653"/>
                      <a:pt x="1857" y="653"/>
                    </a:cubicBezTo>
                    <a:cubicBezTo>
                      <a:pt x="1867" y="653"/>
                      <a:pt x="1875" y="659"/>
                      <a:pt x="1878" y="669"/>
                    </a:cubicBezTo>
                    <a:cubicBezTo>
                      <a:pt x="1879" y="674"/>
                      <a:pt x="1878" y="680"/>
                      <a:pt x="1874" y="685"/>
                    </a:cubicBezTo>
                    <a:cubicBezTo>
                      <a:pt x="1873" y="687"/>
                      <a:pt x="1871" y="688"/>
                      <a:pt x="1870" y="689"/>
                    </a:cubicBezTo>
                    <a:cubicBezTo>
                      <a:pt x="1865" y="691"/>
                      <a:pt x="1859" y="692"/>
                      <a:pt x="1854" y="689"/>
                    </a:cubicBezTo>
                    <a:cubicBezTo>
                      <a:pt x="1847" y="685"/>
                      <a:pt x="1844" y="676"/>
                      <a:pt x="1848" y="668"/>
                    </a:cubicBezTo>
                    <a:cubicBezTo>
                      <a:pt x="1852" y="660"/>
                      <a:pt x="1861" y="657"/>
                      <a:pt x="1869" y="661"/>
                    </a:cubicBezTo>
                    <a:cubicBezTo>
                      <a:pt x="1873" y="663"/>
                      <a:pt x="1876" y="667"/>
                      <a:pt x="1877" y="671"/>
                    </a:cubicBezTo>
                    <a:cubicBezTo>
                      <a:pt x="1877" y="671"/>
                      <a:pt x="1877" y="670"/>
                      <a:pt x="1876" y="669"/>
                    </a:cubicBezTo>
                    <a:cubicBezTo>
                      <a:pt x="1874" y="660"/>
                      <a:pt x="1866" y="655"/>
                      <a:pt x="1857" y="655"/>
                    </a:cubicBezTo>
                    <a:cubicBezTo>
                      <a:pt x="1848" y="656"/>
                      <a:pt x="1842" y="663"/>
                      <a:pt x="1840" y="672"/>
                    </a:cubicBezTo>
                    <a:cubicBezTo>
                      <a:pt x="1839" y="683"/>
                      <a:pt x="1847" y="693"/>
                      <a:pt x="1857" y="697"/>
                    </a:cubicBezTo>
                    <a:cubicBezTo>
                      <a:pt x="1891" y="710"/>
                      <a:pt x="1925" y="679"/>
                      <a:pt x="1934" y="649"/>
                    </a:cubicBezTo>
                    <a:cubicBezTo>
                      <a:pt x="1943" y="617"/>
                      <a:pt x="1930" y="589"/>
                      <a:pt x="1907" y="568"/>
                    </a:cubicBezTo>
                    <a:cubicBezTo>
                      <a:pt x="1858" y="526"/>
                      <a:pt x="1793" y="537"/>
                      <a:pt x="1740" y="565"/>
                    </a:cubicBezTo>
                    <a:cubicBezTo>
                      <a:pt x="1721" y="575"/>
                      <a:pt x="1707" y="585"/>
                      <a:pt x="1692" y="601"/>
                    </a:cubicBezTo>
                    <a:cubicBezTo>
                      <a:pt x="1678" y="618"/>
                      <a:pt x="1667" y="639"/>
                      <a:pt x="1667" y="658"/>
                    </a:cubicBezTo>
                    <a:cubicBezTo>
                      <a:pt x="1667" y="658"/>
                      <a:pt x="1667" y="658"/>
                      <a:pt x="1667" y="658"/>
                    </a:cubicBezTo>
                    <a:cubicBezTo>
                      <a:pt x="1668" y="645"/>
                      <a:pt x="1675" y="632"/>
                      <a:pt x="1683" y="623"/>
                    </a:cubicBezTo>
                    <a:cubicBezTo>
                      <a:pt x="1700" y="605"/>
                      <a:pt x="1732" y="591"/>
                      <a:pt x="1757" y="595"/>
                    </a:cubicBezTo>
                    <a:cubicBezTo>
                      <a:pt x="1756" y="597"/>
                      <a:pt x="1756" y="599"/>
                      <a:pt x="1756" y="600"/>
                    </a:cubicBezTo>
                    <a:cubicBezTo>
                      <a:pt x="1732" y="597"/>
                      <a:pt x="1703" y="608"/>
                      <a:pt x="1686" y="625"/>
                    </a:cubicBezTo>
                    <a:cubicBezTo>
                      <a:pt x="1675" y="637"/>
                      <a:pt x="1665" y="656"/>
                      <a:pt x="1672" y="672"/>
                    </a:cubicBezTo>
                    <a:cubicBezTo>
                      <a:pt x="1674" y="677"/>
                      <a:pt x="1676" y="680"/>
                      <a:pt x="1681" y="683"/>
                    </a:cubicBezTo>
                    <a:cubicBezTo>
                      <a:pt x="1685" y="685"/>
                      <a:pt x="1689" y="686"/>
                      <a:pt x="1694" y="685"/>
                    </a:cubicBezTo>
                    <a:cubicBezTo>
                      <a:pt x="1699" y="684"/>
                      <a:pt x="1702" y="682"/>
                      <a:pt x="1705" y="678"/>
                    </a:cubicBezTo>
                    <a:cubicBezTo>
                      <a:pt x="1707" y="674"/>
                      <a:pt x="1708" y="670"/>
                      <a:pt x="1706" y="666"/>
                    </a:cubicBezTo>
                    <a:cubicBezTo>
                      <a:pt x="1705" y="662"/>
                      <a:pt x="1702" y="660"/>
                      <a:pt x="1698" y="659"/>
                    </a:cubicBezTo>
                    <a:cubicBezTo>
                      <a:pt x="1696" y="658"/>
                      <a:pt x="1695" y="659"/>
                      <a:pt x="1693" y="659"/>
                    </a:cubicBezTo>
                    <a:cubicBezTo>
                      <a:pt x="1692" y="660"/>
                      <a:pt x="1691" y="661"/>
                      <a:pt x="1690" y="663"/>
                    </a:cubicBezTo>
                    <a:cubicBezTo>
                      <a:pt x="1689" y="664"/>
                      <a:pt x="1689" y="665"/>
                      <a:pt x="1690" y="667"/>
                    </a:cubicBezTo>
                    <a:cubicBezTo>
                      <a:pt x="1690" y="668"/>
                      <a:pt x="1691" y="669"/>
                      <a:pt x="1692" y="669"/>
                    </a:cubicBezTo>
                    <a:cubicBezTo>
                      <a:pt x="1691" y="669"/>
                      <a:pt x="1690" y="668"/>
                      <a:pt x="1689" y="667"/>
                    </a:cubicBezTo>
                    <a:cubicBezTo>
                      <a:pt x="1689" y="665"/>
                      <a:pt x="1689" y="664"/>
                      <a:pt x="1690" y="663"/>
                    </a:cubicBezTo>
                    <a:cubicBezTo>
                      <a:pt x="1691" y="661"/>
                      <a:pt x="1692" y="660"/>
                      <a:pt x="1693" y="659"/>
                    </a:cubicBezTo>
                    <a:cubicBezTo>
                      <a:pt x="1695" y="658"/>
                      <a:pt x="1696" y="658"/>
                      <a:pt x="1698" y="658"/>
                    </a:cubicBezTo>
                    <a:cubicBezTo>
                      <a:pt x="1702" y="659"/>
                      <a:pt x="1705" y="662"/>
                      <a:pt x="1707" y="666"/>
                    </a:cubicBezTo>
                    <a:cubicBezTo>
                      <a:pt x="1709" y="670"/>
                      <a:pt x="1708" y="675"/>
                      <a:pt x="1705" y="679"/>
                    </a:cubicBezTo>
                    <a:cubicBezTo>
                      <a:pt x="1703" y="683"/>
                      <a:pt x="1699" y="685"/>
                      <a:pt x="1695" y="687"/>
                    </a:cubicBezTo>
                    <a:cubicBezTo>
                      <a:pt x="1689" y="688"/>
                      <a:pt x="1684" y="687"/>
                      <a:pt x="1680" y="684"/>
                    </a:cubicBezTo>
                    <a:cubicBezTo>
                      <a:pt x="1677" y="682"/>
                      <a:pt x="1675" y="680"/>
                      <a:pt x="1673" y="678"/>
                    </a:cubicBezTo>
                    <a:cubicBezTo>
                      <a:pt x="1674" y="680"/>
                      <a:pt x="1675" y="682"/>
                      <a:pt x="1677" y="684"/>
                    </a:cubicBezTo>
                    <a:cubicBezTo>
                      <a:pt x="1686" y="695"/>
                      <a:pt x="1696" y="700"/>
                      <a:pt x="1709" y="704"/>
                    </a:cubicBezTo>
                    <a:cubicBezTo>
                      <a:pt x="1725" y="709"/>
                      <a:pt x="1736" y="709"/>
                      <a:pt x="1753" y="707"/>
                    </a:cubicBezTo>
                    <a:cubicBezTo>
                      <a:pt x="1782" y="703"/>
                      <a:pt x="1816" y="692"/>
                      <a:pt x="1843" y="708"/>
                    </a:cubicBezTo>
                    <a:cubicBezTo>
                      <a:pt x="1847" y="710"/>
                      <a:pt x="1851" y="713"/>
                      <a:pt x="1855" y="717"/>
                    </a:cubicBezTo>
                    <a:cubicBezTo>
                      <a:pt x="1858" y="720"/>
                      <a:pt x="1861" y="725"/>
                      <a:pt x="1866" y="729"/>
                    </a:cubicBezTo>
                    <a:cubicBezTo>
                      <a:pt x="1875" y="738"/>
                      <a:pt x="1886" y="735"/>
                      <a:pt x="1890" y="729"/>
                    </a:cubicBezTo>
                    <a:cubicBezTo>
                      <a:pt x="1891" y="726"/>
                      <a:pt x="1892" y="722"/>
                      <a:pt x="1890" y="720"/>
                    </a:cubicBezTo>
                    <a:cubicBezTo>
                      <a:pt x="1889" y="717"/>
                      <a:pt x="1886" y="715"/>
                      <a:pt x="1883" y="715"/>
                    </a:cubicBezTo>
                    <a:cubicBezTo>
                      <a:pt x="1880" y="715"/>
                      <a:pt x="1877" y="718"/>
                      <a:pt x="1878" y="722"/>
                    </a:cubicBezTo>
                    <a:cubicBezTo>
                      <a:pt x="1878" y="724"/>
                      <a:pt x="1881" y="726"/>
                      <a:pt x="1883" y="726"/>
                    </a:cubicBezTo>
                    <a:cubicBezTo>
                      <a:pt x="1880" y="727"/>
                      <a:pt x="1877" y="725"/>
                      <a:pt x="1876" y="722"/>
                    </a:cubicBezTo>
                    <a:cubicBezTo>
                      <a:pt x="1875" y="720"/>
                      <a:pt x="1876" y="717"/>
                      <a:pt x="1878" y="716"/>
                    </a:cubicBezTo>
                    <a:cubicBezTo>
                      <a:pt x="1883" y="710"/>
                      <a:pt x="1893" y="714"/>
                      <a:pt x="1894" y="721"/>
                    </a:cubicBezTo>
                    <a:cubicBezTo>
                      <a:pt x="1895" y="725"/>
                      <a:pt x="1893" y="730"/>
                      <a:pt x="1889" y="734"/>
                    </a:cubicBezTo>
                    <a:cubicBezTo>
                      <a:pt x="1884" y="739"/>
                      <a:pt x="1875" y="739"/>
                      <a:pt x="1868" y="733"/>
                    </a:cubicBezTo>
                    <a:cubicBezTo>
                      <a:pt x="1869" y="736"/>
                      <a:pt x="1871" y="738"/>
                      <a:pt x="1872" y="741"/>
                    </a:cubicBezTo>
                    <a:cubicBezTo>
                      <a:pt x="1876" y="744"/>
                      <a:pt x="1882" y="747"/>
                      <a:pt x="1888" y="746"/>
                    </a:cubicBezTo>
                    <a:cubicBezTo>
                      <a:pt x="1898" y="744"/>
                      <a:pt x="1903" y="734"/>
                      <a:pt x="1902" y="724"/>
                    </a:cubicBezTo>
                    <a:cubicBezTo>
                      <a:pt x="1901" y="718"/>
                      <a:pt x="1899" y="712"/>
                      <a:pt x="1903" y="705"/>
                    </a:cubicBezTo>
                    <a:cubicBezTo>
                      <a:pt x="1905" y="699"/>
                      <a:pt x="1910" y="695"/>
                      <a:pt x="1917" y="694"/>
                    </a:cubicBezTo>
                    <a:cubicBezTo>
                      <a:pt x="1901" y="705"/>
                      <a:pt x="1912" y="716"/>
                      <a:pt x="1911" y="730"/>
                    </a:cubicBezTo>
                    <a:cubicBezTo>
                      <a:pt x="1910" y="738"/>
                      <a:pt x="1906" y="746"/>
                      <a:pt x="1899" y="749"/>
                    </a:cubicBezTo>
                    <a:cubicBezTo>
                      <a:pt x="1893" y="752"/>
                      <a:pt x="1881" y="752"/>
                      <a:pt x="1874" y="744"/>
                    </a:cubicBezTo>
                    <a:cubicBezTo>
                      <a:pt x="1875" y="745"/>
                      <a:pt x="1875" y="745"/>
                      <a:pt x="1875" y="746"/>
                    </a:cubicBezTo>
                    <a:cubicBezTo>
                      <a:pt x="1882" y="761"/>
                      <a:pt x="1881" y="775"/>
                      <a:pt x="1872" y="789"/>
                    </a:cubicBezTo>
                    <a:cubicBezTo>
                      <a:pt x="1870" y="792"/>
                      <a:pt x="1868" y="794"/>
                      <a:pt x="1866" y="796"/>
                    </a:cubicBezTo>
                    <a:cubicBezTo>
                      <a:pt x="1865" y="795"/>
                      <a:pt x="1865" y="794"/>
                      <a:pt x="1864" y="794"/>
                    </a:cubicBezTo>
                    <a:cubicBezTo>
                      <a:pt x="1866" y="792"/>
                      <a:pt x="1868" y="790"/>
                      <a:pt x="1870" y="787"/>
                    </a:cubicBezTo>
                    <a:cubicBezTo>
                      <a:pt x="1878" y="774"/>
                      <a:pt x="1878" y="761"/>
                      <a:pt x="1872" y="747"/>
                    </a:cubicBezTo>
                    <a:cubicBezTo>
                      <a:pt x="1871" y="745"/>
                      <a:pt x="1870" y="744"/>
                      <a:pt x="1869" y="742"/>
                    </a:cubicBezTo>
                    <a:cubicBezTo>
                      <a:pt x="1871" y="748"/>
                      <a:pt x="1870" y="754"/>
                      <a:pt x="1869" y="759"/>
                    </a:cubicBezTo>
                    <a:cubicBezTo>
                      <a:pt x="1867" y="763"/>
                      <a:pt x="1866" y="766"/>
                      <a:pt x="1863" y="769"/>
                    </a:cubicBezTo>
                    <a:cubicBezTo>
                      <a:pt x="1860" y="771"/>
                      <a:pt x="1858" y="773"/>
                      <a:pt x="1855" y="774"/>
                    </a:cubicBezTo>
                    <a:cubicBezTo>
                      <a:pt x="1846" y="777"/>
                      <a:pt x="1836" y="774"/>
                      <a:pt x="1834" y="765"/>
                    </a:cubicBezTo>
                    <a:cubicBezTo>
                      <a:pt x="1833" y="761"/>
                      <a:pt x="1833" y="758"/>
                      <a:pt x="1835" y="754"/>
                    </a:cubicBezTo>
                    <a:cubicBezTo>
                      <a:pt x="1836" y="752"/>
                      <a:pt x="1837" y="751"/>
                      <a:pt x="1839" y="750"/>
                    </a:cubicBezTo>
                    <a:cubicBezTo>
                      <a:pt x="1842" y="749"/>
                      <a:pt x="1845" y="748"/>
                      <a:pt x="1848" y="749"/>
                    </a:cubicBezTo>
                    <a:cubicBezTo>
                      <a:pt x="1850" y="749"/>
                      <a:pt x="1851" y="750"/>
                      <a:pt x="1852" y="751"/>
                    </a:cubicBezTo>
                    <a:cubicBezTo>
                      <a:pt x="1853" y="751"/>
                      <a:pt x="1853" y="752"/>
                      <a:pt x="1854" y="753"/>
                    </a:cubicBezTo>
                    <a:cubicBezTo>
                      <a:pt x="1855" y="755"/>
                      <a:pt x="1856" y="758"/>
                      <a:pt x="1854" y="760"/>
                    </a:cubicBezTo>
                    <a:cubicBezTo>
                      <a:pt x="1853" y="762"/>
                      <a:pt x="1852" y="763"/>
                      <a:pt x="1850" y="763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50" y="763"/>
                      <a:pt x="1850" y="763"/>
                      <a:pt x="1850" y="763"/>
                    </a:cubicBezTo>
                    <a:cubicBezTo>
                      <a:pt x="1852" y="763"/>
                      <a:pt x="1853" y="762"/>
                      <a:pt x="1854" y="760"/>
                    </a:cubicBezTo>
                    <a:cubicBezTo>
                      <a:pt x="1855" y="758"/>
                      <a:pt x="1855" y="756"/>
                      <a:pt x="1854" y="754"/>
                    </a:cubicBezTo>
                    <a:cubicBezTo>
                      <a:pt x="1853" y="753"/>
                      <a:pt x="1852" y="752"/>
                      <a:pt x="1851" y="751"/>
                    </a:cubicBezTo>
                    <a:cubicBezTo>
                      <a:pt x="1850" y="751"/>
                      <a:pt x="1849" y="750"/>
                      <a:pt x="1848" y="750"/>
                    </a:cubicBezTo>
                    <a:cubicBezTo>
                      <a:pt x="1845" y="749"/>
                      <a:pt x="1842" y="750"/>
                      <a:pt x="1840" y="752"/>
                    </a:cubicBezTo>
                    <a:cubicBezTo>
                      <a:pt x="1839" y="753"/>
                      <a:pt x="1838" y="754"/>
                      <a:pt x="1837" y="755"/>
                    </a:cubicBezTo>
                    <a:cubicBezTo>
                      <a:pt x="1835" y="758"/>
                      <a:pt x="1835" y="761"/>
                      <a:pt x="1836" y="764"/>
                    </a:cubicBezTo>
                    <a:cubicBezTo>
                      <a:pt x="1839" y="772"/>
                      <a:pt x="1847" y="774"/>
                      <a:pt x="1853" y="771"/>
                    </a:cubicBezTo>
                    <a:cubicBezTo>
                      <a:pt x="1856" y="770"/>
                      <a:pt x="1858" y="768"/>
                      <a:pt x="1860" y="766"/>
                    </a:cubicBezTo>
                    <a:cubicBezTo>
                      <a:pt x="1863" y="764"/>
                      <a:pt x="1864" y="761"/>
                      <a:pt x="1865" y="758"/>
                    </a:cubicBezTo>
                    <a:cubicBezTo>
                      <a:pt x="1866" y="755"/>
                      <a:pt x="1866" y="751"/>
                      <a:pt x="1866" y="748"/>
                    </a:cubicBezTo>
                    <a:cubicBezTo>
                      <a:pt x="1866" y="743"/>
                      <a:pt x="1864" y="738"/>
                      <a:pt x="1862" y="733"/>
                    </a:cubicBezTo>
                    <a:cubicBezTo>
                      <a:pt x="1857" y="724"/>
                      <a:pt x="1849" y="716"/>
                      <a:pt x="1841" y="712"/>
                    </a:cubicBezTo>
                    <a:cubicBezTo>
                      <a:pt x="1818" y="699"/>
                      <a:pt x="1789" y="706"/>
                      <a:pt x="1764" y="710"/>
                    </a:cubicBezTo>
                    <a:cubicBezTo>
                      <a:pt x="1768" y="710"/>
                      <a:pt x="1773" y="709"/>
                      <a:pt x="1777" y="710"/>
                    </a:cubicBezTo>
                    <a:cubicBezTo>
                      <a:pt x="1791" y="711"/>
                      <a:pt x="1807" y="722"/>
                      <a:pt x="1808" y="737"/>
                    </a:cubicBezTo>
                    <a:cubicBezTo>
                      <a:pt x="1809" y="747"/>
                      <a:pt x="1805" y="756"/>
                      <a:pt x="1812" y="764"/>
                    </a:cubicBezTo>
                    <a:cubicBezTo>
                      <a:pt x="1805" y="767"/>
                      <a:pt x="1793" y="761"/>
                      <a:pt x="1790" y="750"/>
                    </a:cubicBezTo>
                    <a:cubicBezTo>
                      <a:pt x="1786" y="739"/>
                      <a:pt x="1790" y="720"/>
                      <a:pt x="1775" y="715"/>
                    </a:cubicBezTo>
                    <a:cubicBezTo>
                      <a:pt x="1767" y="712"/>
                      <a:pt x="1757" y="714"/>
                      <a:pt x="1754" y="712"/>
                    </a:cubicBezTo>
                    <a:cubicBezTo>
                      <a:pt x="1755" y="712"/>
                      <a:pt x="1755" y="711"/>
                      <a:pt x="1756" y="711"/>
                    </a:cubicBezTo>
                    <a:cubicBezTo>
                      <a:pt x="1755" y="711"/>
                      <a:pt x="1754" y="712"/>
                      <a:pt x="1753" y="712"/>
                    </a:cubicBezTo>
                    <a:cubicBezTo>
                      <a:pt x="1736" y="713"/>
                      <a:pt x="1724" y="713"/>
                      <a:pt x="1708" y="708"/>
                    </a:cubicBezTo>
                    <a:cubicBezTo>
                      <a:pt x="1694" y="703"/>
                      <a:pt x="1684" y="697"/>
                      <a:pt x="1675" y="686"/>
                    </a:cubicBezTo>
                    <a:cubicBezTo>
                      <a:pt x="1669" y="677"/>
                      <a:pt x="1666" y="667"/>
                      <a:pt x="1665" y="658"/>
                    </a:cubicBezTo>
                    <a:cubicBezTo>
                      <a:pt x="1665" y="638"/>
                      <a:pt x="1676" y="616"/>
                      <a:pt x="1690" y="599"/>
                    </a:cubicBezTo>
                    <a:cubicBezTo>
                      <a:pt x="1696" y="592"/>
                      <a:pt x="1702" y="586"/>
                      <a:pt x="1708" y="581"/>
                    </a:cubicBezTo>
                    <a:cubicBezTo>
                      <a:pt x="1720" y="571"/>
                      <a:pt x="1734" y="565"/>
                      <a:pt x="1743" y="552"/>
                    </a:cubicBezTo>
                    <a:cubicBezTo>
                      <a:pt x="1747" y="546"/>
                      <a:pt x="1752" y="538"/>
                      <a:pt x="1751" y="531"/>
                    </a:cubicBezTo>
                    <a:cubicBezTo>
                      <a:pt x="1750" y="527"/>
                      <a:pt x="1746" y="521"/>
                      <a:pt x="1742" y="522"/>
                    </a:cubicBezTo>
                    <a:cubicBezTo>
                      <a:pt x="1740" y="522"/>
                      <a:pt x="1739" y="523"/>
                      <a:pt x="1738" y="525"/>
                    </a:cubicBezTo>
                    <a:cubicBezTo>
                      <a:pt x="1738" y="527"/>
                      <a:pt x="1739" y="528"/>
                      <a:pt x="1740" y="528"/>
                    </a:cubicBezTo>
                    <a:cubicBezTo>
                      <a:pt x="1742" y="529"/>
                      <a:pt x="1743" y="529"/>
                      <a:pt x="1743" y="528"/>
                    </a:cubicBezTo>
                    <a:cubicBezTo>
                      <a:pt x="1744" y="527"/>
                      <a:pt x="1745" y="526"/>
                      <a:pt x="1743" y="525"/>
                    </a:cubicBezTo>
                    <a:cubicBezTo>
                      <a:pt x="1743" y="525"/>
                      <a:pt x="1742" y="524"/>
                      <a:pt x="1741" y="525"/>
                    </a:cubicBezTo>
                    <a:cubicBezTo>
                      <a:pt x="1741" y="524"/>
                      <a:pt x="1743" y="523"/>
                      <a:pt x="1744" y="524"/>
                    </a:cubicBezTo>
                    <a:cubicBezTo>
                      <a:pt x="1745" y="524"/>
                      <a:pt x="1746" y="526"/>
                      <a:pt x="1746" y="527"/>
                    </a:cubicBezTo>
                    <a:cubicBezTo>
                      <a:pt x="1746" y="530"/>
                      <a:pt x="1744" y="532"/>
                      <a:pt x="1741" y="532"/>
                    </a:cubicBezTo>
                    <a:cubicBezTo>
                      <a:pt x="1739" y="532"/>
                      <a:pt x="1737" y="531"/>
                      <a:pt x="1736" y="529"/>
                    </a:cubicBezTo>
                    <a:cubicBezTo>
                      <a:pt x="1734" y="528"/>
                      <a:pt x="1734" y="526"/>
                      <a:pt x="1735" y="524"/>
                    </a:cubicBezTo>
                    <a:cubicBezTo>
                      <a:pt x="1735" y="521"/>
                      <a:pt x="1738" y="519"/>
                      <a:pt x="1740" y="519"/>
                    </a:cubicBezTo>
                    <a:cubicBezTo>
                      <a:pt x="1746" y="518"/>
                      <a:pt x="1749" y="523"/>
                      <a:pt x="1751" y="527"/>
                    </a:cubicBezTo>
                    <a:cubicBezTo>
                      <a:pt x="1752" y="529"/>
                      <a:pt x="1752" y="532"/>
                      <a:pt x="1752" y="534"/>
                    </a:cubicBezTo>
                    <a:cubicBezTo>
                      <a:pt x="1755" y="524"/>
                      <a:pt x="1752" y="515"/>
                      <a:pt x="1745" y="508"/>
                    </a:cubicBezTo>
                    <a:cubicBezTo>
                      <a:pt x="1741" y="504"/>
                      <a:pt x="1736" y="501"/>
                      <a:pt x="1729" y="501"/>
                    </a:cubicBezTo>
                    <a:cubicBezTo>
                      <a:pt x="1729" y="501"/>
                      <a:pt x="1729" y="501"/>
                      <a:pt x="1729" y="501"/>
                    </a:cubicBezTo>
                    <a:cubicBezTo>
                      <a:pt x="1735" y="502"/>
                      <a:pt x="1739" y="508"/>
                      <a:pt x="1734" y="514"/>
                    </a:cubicBezTo>
                    <a:cubicBezTo>
                      <a:pt x="1730" y="519"/>
                      <a:pt x="1718" y="521"/>
                      <a:pt x="1720" y="535"/>
                    </a:cubicBezTo>
                    <a:close/>
                    <a:moveTo>
                      <a:pt x="1873" y="206"/>
                    </a:moveTo>
                    <a:cubicBezTo>
                      <a:pt x="1851" y="224"/>
                      <a:pt x="1851" y="248"/>
                      <a:pt x="1844" y="259"/>
                    </a:cubicBezTo>
                    <a:cubicBezTo>
                      <a:pt x="1837" y="272"/>
                      <a:pt x="1822" y="263"/>
                      <a:pt x="1827" y="248"/>
                    </a:cubicBezTo>
                    <a:cubicBezTo>
                      <a:pt x="1833" y="231"/>
                      <a:pt x="1853" y="215"/>
                      <a:pt x="1873" y="206"/>
                    </a:cubicBezTo>
                    <a:close/>
                    <a:moveTo>
                      <a:pt x="1728" y="217"/>
                    </a:moveTo>
                    <a:cubicBezTo>
                      <a:pt x="1716" y="213"/>
                      <a:pt x="1698" y="193"/>
                      <a:pt x="1696" y="177"/>
                    </a:cubicBezTo>
                    <a:cubicBezTo>
                      <a:pt x="1694" y="161"/>
                      <a:pt x="1707" y="156"/>
                      <a:pt x="1712" y="173"/>
                    </a:cubicBezTo>
                    <a:cubicBezTo>
                      <a:pt x="1716" y="186"/>
                      <a:pt x="1717" y="208"/>
                      <a:pt x="1728" y="217"/>
                    </a:cubicBezTo>
                    <a:close/>
                    <a:moveTo>
                      <a:pt x="1789" y="340"/>
                    </a:moveTo>
                    <a:cubicBezTo>
                      <a:pt x="1792" y="339"/>
                      <a:pt x="1793" y="337"/>
                      <a:pt x="1793" y="335"/>
                    </a:cubicBezTo>
                    <a:cubicBezTo>
                      <a:pt x="1792" y="333"/>
                      <a:pt x="1790" y="332"/>
                      <a:pt x="1788" y="332"/>
                    </a:cubicBezTo>
                    <a:cubicBezTo>
                      <a:pt x="1786" y="333"/>
                      <a:pt x="1785" y="335"/>
                      <a:pt x="1785" y="337"/>
                    </a:cubicBezTo>
                    <a:cubicBezTo>
                      <a:pt x="1785" y="339"/>
                      <a:pt x="1787" y="340"/>
                      <a:pt x="1789" y="340"/>
                    </a:cubicBezTo>
                    <a:close/>
                    <a:moveTo>
                      <a:pt x="1776" y="276"/>
                    </a:moveTo>
                    <a:cubicBezTo>
                      <a:pt x="1786" y="277"/>
                      <a:pt x="1783" y="289"/>
                      <a:pt x="1783" y="294"/>
                    </a:cubicBezTo>
                    <a:cubicBezTo>
                      <a:pt x="1783" y="297"/>
                      <a:pt x="1783" y="299"/>
                      <a:pt x="1785" y="301"/>
                    </a:cubicBezTo>
                    <a:cubicBezTo>
                      <a:pt x="1782" y="301"/>
                      <a:pt x="1774" y="296"/>
                      <a:pt x="1771" y="292"/>
                    </a:cubicBezTo>
                    <a:cubicBezTo>
                      <a:pt x="1767" y="287"/>
                      <a:pt x="1767" y="281"/>
                      <a:pt x="1773" y="276"/>
                    </a:cubicBezTo>
                    <a:cubicBezTo>
                      <a:pt x="1772" y="280"/>
                      <a:pt x="1773" y="285"/>
                      <a:pt x="1776" y="287"/>
                    </a:cubicBezTo>
                    <a:cubicBezTo>
                      <a:pt x="1775" y="286"/>
                      <a:pt x="1775" y="280"/>
                      <a:pt x="1776" y="276"/>
                    </a:cubicBezTo>
                    <a:close/>
                    <a:moveTo>
                      <a:pt x="1769" y="333"/>
                    </a:moveTo>
                    <a:cubicBezTo>
                      <a:pt x="1773" y="332"/>
                      <a:pt x="1776" y="328"/>
                      <a:pt x="1775" y="324"/>
                    </a:cubicBezTo>
                    <a:cubicBezTo>
                      <a:pt x="1775" y="320"/>
                      <a:pt x="1771" y="317"/>
                      <a:pt x="1767" y="318"/>
                    </a:cubicBezTo>
                    <a:cubicBezTo>
                      <a:pt x="1762" y="319"/>
                      <a:pt x="1760" y="323"/>
                      <a:pt x="1760" y="327"/>
                    </a:cubicBezTo>
                    <a:cubicBezTo>
                      <a:pt x="1761" y="331"/>
                      <a:pt x="1765" y="334"/>
                      <a:pt x="1769" y="333"/>
                    </a:cubicBezTo>
                    <a:close/>
                    <a:moveTo>
                      <a:pt x="1780" y="339"/>
                    </a:moveTo>
                    <a:cubicBezTo>
                      <a:pt x="1783" y="339"/>
                      <a:pt x="1784" y="336"/>
                      <a:pt x="1784" y="333"/>
                    </a:cubicBezTo>
                    <a:cubicBezTo>
                      <a:pt x="1783" y="331"/>
                      <a:pt x="1781" y="329"/>
                      <a:pt x="1778" y="329"/>
                    </a:cubicBezTo>
                    <a:cubicBezTo>
                      <a:pt x="1775" y="330"/>
                      <a:pt x="1774" y="332"/>
                      <a:pt x="1774" y="335"/>
                    </a:cubicBezTo>
                    <a:cubicBezTo>
                      <a:pt x="1775" y="338"/>
                      <a:pt x="1777" y="340"/>
                      <a:pt x="1780" y="339"/>
                    </a:cubicBezTo>
                    <a:close/>
                    <a:moveTo>
                      <a:pt x="1744" y="228"/>
                    </a:moveTo>
                    <a:cubicBezTo>
                      <a:pt x="1747" y="231"/>
                      <a:pt x="1750" y="231"/>
                      <a:pt x="1753" y="231"/>
                    </a:cubicBezTo>
                    <a:cubicBezTo>
                      <a:pt x="1756" y="230"/>
                      <a:pt x="1760" y="227"/>
                      <a:pt x="1761" y="222"/>
                    </a:cubicBezTo>
                    <a:cubicBezTo>
                      <a:pt x="1762" y="217"/>
                      <a:pt x="1758" y="213"/>
                      <a:pt x="1754" y="211"/>
                    </a:cubicBezTo>
                    <a:cubicBezTo>
                      <a:pt x="1747" y="208"/>
                      <a:pt x="1744" y="214"/>
                      <a:pt x="1740" y="216"/>
                    </a:cubicBezTo>
                    <a:cubicBezTo>
                      <a:pt x="1735" y="218"/>
                      <a:pt x="1729" y="215"/>
                      <a:pt x="1725" y="209"/>
                    </a:cubicBezTo>
                    <a:cubicBezTo>
                      <a:pt x="1720" y="202"/>
                      <a:pt x="1720" y="193"/>
                      <a:pt x="1725" y="187"/>
                    </a:cubicBezTo>
                    <a:cubicBezTo>
                      <a:pt x="1728" y="183"/>
                      <a:pt x="1734" y="181"/>
                      <a:pt x="1738" y="185"/>
                    </a:cubicBezTo>
                    <a:cubicBezTo>
                      <a:pt x="1733" y="186"/>
                      <a:pt x="1730" y="193"/>
                      <a:pt x="1736" y="197"/>
                    </a:cubicBezTo>
                    <a:cubicBezTo>
                      <a:pt x="1739" y="199"/>
                      <a:pt x="1746" y="200"/>
                      <a:pt x="1754" y="201"/>
                    </a:cubicBezTo>
                    <a:cubicBezTo>
                      <a:pt x="1762" y="202"/>
                      <a:pt x="1769" y="205"/>
                      <a:pt x="1774" y="210"/>
                    </a:cubicBezTo>
                    <a:cubicBezTo>
                      <a:pt x="1783" y="219"/>
                      <a:pt x="1781" y="236"/>
                      <a:pt x="1770" y="243"/>
                    </a:cubicBezTo>
                    <a:cubicBezTo>
                      <a:pt x="1763" y="247"/>
                      <a:pt x="1757" y="247"/>
                      <a:pt x="1750" y="246"/>
                    </a:cubicBezTo>
                    <a:cubicBezTo>
                      <a:pt x="1743" y="244"/>
                      <a:pt x="1726" y="236"/>
                      <a:pt x="1717" y="240"/>
                    </a:cubicBezTo>
                    <a:cubicBezTo>
                      <a:pt x="1711" y="243"/>
                      <a:pt x="1710" y="248"/>
                      <a:pt x="1713" y="252"/>
                    </a:cubicBezTo>
                    <a:cubicBezTo>
                      <a:pt x="1708" y="253"/>
                      <a:pt x="1702" y="247"/>
                      <a:pt x="1702" y="241"/>
                    </a:cubicBezTo>
                    <a:cubicBezTo>
                      <a:pt x="1702" y="230"/>
                      <a:pt x="1714" y="219"/>
                      <a:pt x="1728" y="220"/>
                    </a:cubicBezTo>
                    <a:cubicBezTo>
                      <a:pt x="1734" y="221"/>
                      <a:pt x="1738" y="224"/>
                      <a:pt x="1744" y="228"/>
                    </a:cubicBezTo>
                    <a:close/>
                    <a:moveTo>
                      <a:pt x="1715" y="101"/>
                    </a:moveTo>
                    <a:cubicBezTo>
                      <a:pt x="1717" y="100"/>
                      <a:pt x="1720" y="101"/>
                      <a:pt x="1721" y="103"/>
                    </a:cubicBezTo>
                    <a:cubicBezTo>
                      <a:pt x="1721" y="106"/>
                      <a:pt x="1720" y="108"/>
                      <a:pt x="1718" y="109"/>
                    </a:cubicBezTo>
                    <a:cubicBezTo>
                      <a:pt x="1716" y="110"/>
                      <a:pt x="1713" y="108"/>
                      <a:pt x="1713" y="106"/>
                    </a:cubicBezTo>
                    <a:cubicBezTo>
                      <a:pt x="1712" y="104"/>
                      <a:pt x="1713" y="102"/>
                      <a:pt x="1715" y="101"/>
                    </a:cubicBezTo>
                    <a:close/>
                    <a:moveTo>
                      <a:pt x="1722" y="96"/>
                    </a:moveTo>
                    <a:cubicBezTo>
                      <a:pt x="1724" y="96"/>
                      <a:pt x="1726" y="97"/>
                      <a:pt x="1726" y="98"/>
                    </a:cubicBezTo>
                    <a:cubicBezTo>
                      <a:pt x="1727" y="100"/>
                      <a:pt x="1726" y="102"/>
                      <a:pt x="1724" y="103"/>
                    </a:cubicBezTo>
                    <a:cubicBezTo>
                      <a:pt x="1722" y="103"/>
                      <a:pt x="1721" y="102"/>
                      <a:pt x="1720" y="100"/>
                    </a:cubicBezTo>
                    <a:cubicBezTo>
                      <a:pt x="1719" y="99"/>
                      <a:pt x="1720" y="97"/>
                      <a:pt x="1722" y="96"/>
                    </a:cubicBezTo>
                    <a:close/>
                    <a:moveTo>
                      <a:pt x="1710" y="110"/>
                    </a:moveTo>
                    <a:cubicBezTo>
                      <a:pt x="1713" y="109"/>
                      <a:pt x="1717" y="111"/>
                      <a:pt x="1718" y="114"/>
                    </a:cubicBezTo>
                    <a:cubicBezTo>
                      <a:pt x="1719" y="117"/>
                      <a:pt x="1718" y="121"/>
                      <a:pt x="1714" y="122"/>
                    </a:cubicBezTo>
                    <a:cubicBezTo>
                      <a:pt x="1711" y="123"/>
                      <a:pt x="1707" y="121"/>
                      <a:pt x="1706" y="118"/>
                    </a:cubicBezTo>
                    <a:cubicBezTo>
                      <a:pt x="1705" y="115"/>
                      <a:pt x="1707" y="111"/>
                      <a:pt x="1710" y="110"/>
                    </a:cubicBezTo>
                    <a:close/>
                    <a:moveTo>
                      <a:pt x="1746" y="227"/>
                    </a:moveTo>
                    <a:cubicBezTo>
                      <a:pt x="1750" y="230"/>
                      <a:pt x="1755" y="229"/>
                      <a:pt x="1758" y="225"/>
                    </a:cubicBezTo>
                    <a:cubicBezTo>
                      <a:pt x="1762" y="218"/>
                      <a:pt x="1754" y="211"/>
                      <a:pt x="1748" y="213"/>
                    </a:cubicBezTo>
                    <a:cubicBezTo>
                      <a:pt x="1743" y="215"/>
                      <a:pt x="1741" y="219"/>
                      <a:pt x="1734" y="218"/>
                    </a:cubicBezTo>
                    <a:cubicBezTo>
                      <a:pt x="1741" y="221"/>
                      <a:pt x="1741" y="224"/>
                      <a:pt x="1746" y="227"/>
                    </a:cubicBezTo>
                    <a:close/>
                    <a:moveTo>
                      <a:pt x="1780" y="235"/>
                    </a:moveTo>
                    <a:cubicBezTo>
                      <a:pt x="1785" y="228"/>
                      <a:pt x="1783" y="218"/>
                      <a:pt x="1780" y="214"/>
                    </a:cubicBezTo>
                    <a:cubicBezTo>
                      <a:pt x="1785" y="208"/>
                      <a:pt x="1801" y="215"/>
                      <a:pt x="1798" y="227"/>
                    </a:cubicBezTo>
                    <a:cubicBezTo>
                      <a:pt x="1797" y="234"/>
                      <a:pt x="1787" y="239"/>
                      <a:pt x="1780" y="235"/>
                    </a:cubicBezTo>
                    <a:close/>
                    <a:moveTo>
                      <a:pt x="1678" y="167"/>
                    </a:moveTo>
                    <a:cubicBezTo>
                      <a:pt x="1688" y="177"/>
                      <a:pt x="1674" y="190"/>
                      <a:pt x="1670" y="195"/>
                    </a:cubicBezTo>
                    <a:cubicBezTo>
                      <a:pt x="1667" y="200"/>
                      <a:pt x="1665" y="203"/>
                      <a:pt x="1666" y="207"/>
                    </a:cubicBezTo>
                    <a:cubicBezTo>
                      <a:pt x="1662" y="203"/>
                      <a:pt x="1657" y="190"/>
                      <a:pt x="1656" y="183"/>
                    </a:cubicBezTo>
                    <a:cubicBezTo>
                      <a:pt x="1656" y="174"/>
                      <a:pt x="1662" y="165"/>
                      <a:pt x="1673" y="165"/>
                    </a:cubicBezTo>
                    <a:cubicBezTo>
                      <a:pt x="1669" y="168"/>
                      <a:pt x="1666" y="176"/>
                      <a:pt x="1667" y="181"/>
                    </a:cubicBezTo>
                    <a:cubicBezTo>
                      <a:pt x="1667" y="178"/>
                      <a:pt x="1672" y="171"/>
                      <a:pt x="1678" y="167"/>
                    </a:cubicBezTo>
                    <a:close/>
                    <a:moveTo>
                      <a:pt x="1808" y="207"/>
                    </a:moveTo>
                    <a:cubicBezTo>
                      <a:pt x="1783" y="186"/>
                      <a:pt x="1785" y="158"/>
                      <a:pt x="1778" y="145"/>
                    </a:cubicBezTo>
                    <a:cubicBezTo>
                      <a:pt x="1769" y="130"/>
                      <a:pt x="1752" y="139"/>
                      <a:pt x="1757" y="157"/>
                    </a:cubicBezTo>
                    <a:cubicBezTo>
                      <a:pt x="1763" y="177"/>
                      <a:pt x="1785" y="197"/>
                      <a:pt x="1808" y="207"/>
                    </a:cubicBezTo>
                    <a:close/>
                    <a:moveTo>
                      <a:pt x="1811" y="333"/>
                    </a:moveTo>
                    <a:cubicBezTo>
                      <a:pt x="1807" y="332"/>
                      <a:pt x="1804" y="330"/>
                      <a:pt x="1802" y="328"/>
                    </a:cubicBezTo>
                    <a:cubicBezTo>
                      <a:pt x="1792" y="321"/>
                      <a:pt x="1786" y="310"/>
                      <a:pt x="1786" y="297"/>
                    </a:cubicBezTo>
                    <a:cubicBezTo>
                      <a:pt x="1786" y="283"/>
                      <a:pt x="1795" y="268"/>
                      <a:pt x="1810" y="265"/>
                    </a:cubicBezTo>
                    <a:cubicBezTo>
                      <a:pt x="1816" y="264"/>
                      <a:pt x="1822" y="265"/>
                      <a:pt x="1827" y="268"/>
                    </a:cubicBezTo>
                    <a:cubicBezTo>
                      <a:pt x="1831" y="271"/>
                      <a:pt x="1833" y="274"/>
                      <a:pt x="1834" y="278"/>
                    </a:cubicBezTo>
                    <a:cubicBezTo>
                      <a:pt x="1836" y="283"/>
                      <a:pt x="1834" y="288"/>
                      <a:pt x="1831" y="292"/>
                    </a:cubicBezTo>
                    <a:cubicBezTo>
                      <a:pt x="1828" y="294"/>
                      <a:pt x="1824" y="296"/>
                      <a:pt x="1820" y="295"/>
                    </a:cubicBezTo>
                    <a:cubicBezTo>
                      <a:pt x="1813" y="294"/>
                      <a:pt x="1808" y="288"/>
                      <a:pt x="1809" y="281"/>
                    </a:cubicBezTo>
                    <a:cubicBezTo>
                      <a:pt x="1810" y="274"/>
                      <a:pt x="1816" y="269"/>
                      <a:pt x="1823" y="270"/>
                    </a:cubicBezTo>
                    <a:cubicBezTo>
                      <a:pt x="1829" y="270"/>
                      <a:pt x="1833" y="275"/>
                      <a:pt x="1834" y="280"/>
                    </a:cubicBezTo>
                    <a:cubicBezTo>
                      <a:pt x="1834" y="279"/>
                      <a:pt x="1834" y="279"/>
                      <a:pt x="1834" y="278"/>
                    </a:cubicBezTo>
                    <a:cubicBezTo>
                      <a:pt x="1833" y="274"/>
                      <a:pt x="1830" y="271"/>
                      <a:pt x="1827" y="269"/>
                    </a:cubicBezTo>
                    <a:cubicBezTo>
                      <a:pt x="1822" y="266"/>
                      <a:pt x="1816" y="265"/>
                      <a:pt x="1810" y="266"/>
                    </a:cubicBezTo>
                    <a:cubicBezTo>
                      <a:pt x="1796" y="269"/>
                      <a:pt x="1787" y="283"/>
                      <a:pt x="1788" y="297"/>
                    </a:cubicBezTo>
                    <a:cubicBezTo>
                      <a:pt x="1788" y="310"/>
                      <a:pt x="1795" y="320"/>
                      <a:pt x="1805" y="327"/>
                    </a:cubicBezTo>
                    <a:cubicBezTo>
                      <a:pt x="1807" y="329"/>
                      <a:pt x="1810" y="330"/>
                      <a:pt x="1813" y="331"/>
                    </a:cubicBezTo>
                    <a:lnTo>
                      <a:pt x="1811" y="333"/>
                    </a:lnTo>
                    <a:close/>
                    <a:moveTo>
                      <a:pt x="1861" y="320"/>
                    </a:moveTo>
                    <a:cubicBezTo>
                      <a:pt x="1875" y="326"/>
                      <a:pt x="1884" y="338"/>
                      <a:pt x="1882" y="356"/>
                    </a:cubicBezTo>
                    <a:cubicBezTo>
                      <a:pt x="1881" y="362"/>
                      <a:pt x="1879" y="367"/>
                      <a:pt x="1875" y="372"/>
                    </a:cubicBezTo>
                    <a:cubicBezTo>
                      <a:pt x="1871" y="376"/>
                      <a:pt x="1867" y="378"/>
                      <a:pt x="1862" y="379"/>
                    </a:cubicBezTo>
                    <a:cubicBezTo>
                      <a:pt x="1855" y="379"/>
                      <a:pt x="1850" y="377"/>
                      <a:pt x="1845" y="372"/>
                    </a:cubicBezTo>
                    <a:cubicBezTo>
                      <a:pt x="1843" y="369"/>
                      <a:pt x="1842" y="366"/>
                      <a:pt x="1842" y="362"/>
                    </a:cubicBezTo>
                    <a:cubicBezTo>
                      <a:pt x="1844" y="356"/>
                      <a:pt x="1848" y="352"/>
                      <a:pt x="1853" y="351"/>
                    </a:cubicBezTo>
                    <a:cubicBezTo>
                      <a:pt x="1856" y="350"/>
                      <a:pt x="1859" y="350"/>
                      <a:pt x="1861" y="351"/>
                    </a:cubicBezTo>
                    <a:cubicBezTo>
                      <a:pt x="1866" y="354"/>
                      <a:pt x="1869" y="361"/>
                      <a:pt x="1866" y="366"/>
                    </a:cubicBezTo>
                    <a:cubicBezTo>
                      <a:pt x="1863" y="371"/>
                      <a:pt x="1857" y="373"/>
                      <a:pt x="1851" y="371"/>
                    </a:cubicBezTo>
                    <a:cubicBezTo>
                      <a:pt x="1846" y="368"/>
                      <a:pt x="1844" y="361"/>
                      <a:pt x="1847" y="356"/>
                    </a:cubicBezTo>
                    <a:cubicBezTo>
                      <a:pt x="1848" y="354"/>
                      <a:pt x="1849" y="353"/>
                      <a:pt x="1850" y="352"/>
                    </a:cubicBezTo>
                    <a:cubicBezTo>
                      <a:pt x="1850" y="352"/>
                      <a:pt x="1850" y="352"/>
                      <a:pt x="1850" y="352"/>
                    </a:cubicBezTo>
                    <a:cubicBezTo>
                      <a:pt x="1846" y="354"/>
                      <a:pt x="1844" y="358"/>
                      <a:pt x="1843" y="362"/>
                    </a:cubicBezTo>
                    <a:cubicBezTo>
                      <a:pt x="1843" y="366"/>
                      <a:pt x="1844" y="369"/>
                      <a:pt x="1846" y="372"/>
                    </a:cubicBezTo>
                    <a:cubicBezTo>
                      <a:pt x="1850" y="376"/>
                      <a:pt x="1856" y="378"/>
                      <a:pt x="1862" y="378"/>
                    </a:cubicBezTo>
                    <a:cubicBezTo>
                      <a:pt x="1867" y="377"/>
                      <a:pt x="1870" y="375"/>
                      <a:pt x="1874" y="371"/>
                    </a:cubicBezTo>
                    <a:cubicBezTo>
                      <a:pt x="1878" y="366"/>
                      <a:pt x="1879" y="362"/>
                      <a:pt x="1880" y="356"/>
                    </a:cubicBezTo>
                    <a:cubicBezTo>
                      <a:pt x="1882" y="338"/>
                      <a:pt x="1872" y="327"/>
                      <a:pt x="1859" y="323"/>
                    </a:cubicBezTo>
                    <a:lnTo>
                      <a:pt x="1861" y="320"/>
                    </a:lnTo>
                    <a:close/>
                    <a:moveTo>
                      <a:pt x="2056" y="504"/>
                    </a:moveTo>
                    <a:cubicBezTo>
                      <a:pt x="2055" y="508"/>
                      <a:pt x="2052" y="511"/>
                      <a:pt x="2049" y="510"/>
                    </a:cubicBezTo>
                    <a:cubicBezTo>
                      <a:pt x="2045" y="510"/>
                      <a:pt x="2043" y="507"/>
                      <a:pt x="2043" y="503"/>
                    </a:cubicBezTo>
                    <a:cubicBezTo>
                      <a:pt x="2043" y="500"/>
                      <a:pt x="2046" y="497"/>
                      <a:pt x="2050" y="498"/>
                    </a:cubicBezTo>
                    <a:cubicBezTo>
                      <a:pt x="2053" y="498"/>
                      <a:pt x="2056" y="501"/>
                      <a:pt x="2056" y="504"/>
                    </a:cubicBezTo>
                    <a:close/>
                    <a:moveTo>
                      <a:pt x="2058" y="517"/>
                    </a:moveTo>
                    <a:cubicBezTo>
                      <a:pt x="2057" y="519"/>
                      <a:pt x="2055" y="521"/>
                      <a:pt x="2052" y="521"/>
                    </a:cubicBezTo>
                    <a:cubicBezTo>
                      <a:pt x="2050" y="521"/>
                      <a:pt x="2048" y="519"/>
                      <a:pt x="2048" y="516"/>
                    </a:cubicBezTo>
                    <a:cubicBezTo>
                      <a:pt x="2048" y="513"/>
                      <a:pt x="2050" y="511"/>
                      <a:pt x="2053" y="511"/>
                    </a:cubicBezTo>
                    <a:cubicBezTo>
                      <a:pt x="2056" y="512"/>
                      <a:pt x="2058" y="514"/>
                      <a:pt x="2058" y="517"/>
                    </a:cubicBezTo>
                    <a:close/>
                    <a:moveTo>
                      <a:pt x="2046" y="492"/>
                    </a:moveTo>
                    <a:cubicBezTo>
                      <a:pt x="2046" y="497"/>
                      <a:pt x="2041" y="501"/>
                      <a:pt x="2035" y="501"/>
                    </a:cubicBezTo>
                    <a:cubicBezTo>
                      <a:pt x="2030" y="500"/>
                      <a:pt x="2026" y="496"/>
                      <a:pt x="2027" y="490"/>
                    </a:cubicBezTo>
                    <a:cubicBezTo>
                      <a:pt x="2027" y="485"/>
                      <a:pt x="2032" y="481"/>
                      <a:pt x="2037" y="481"/>
                    </a:cubicBezTo>
                    <a:cubicBezTo>
                      <a:pt x="2043" y="482"/>
                      <a:pt x="2047" y="486"/>
                      <a:pt x="2046" y="492"/>
                    </a:cubicBezTo>
                    <a:close/>
                    <a:moveTo>
                      <a:pt x="1832" y="613"/>
                    </a:moveTo>
                    <a:cubicBezTo>
                      <a:pt x="1844" y="623"/>
                      <a:pt x="1868" y="625"/>
                      <a:pt x="1882" y="618"/>
                    </a:cubicBezTo>
                    <a:cubicBezTo>
                      <a:pt x="1897" y="610"/>
                      <a:pt x="1894" y="595"/>
                      <a:pt x="1876" y="600"/>
                    </a:cubicBezTo>
                    <a:cubicBezTo>
                      <a:pt x="1863" y="604"/>
                      <a:pt x="1845" y="617"/>
                      <a:pt x="1832" y="613"/>
                    </a:cubicBezTo>
                    <a:close/>
                    <a:moveTo>
                      <a:pt x="1831" y="403"/>
                    </a:moveTo>
                    <a:cubicBezTo>
                      <a:pt x="1806" y="397"/>
                      <a:pt x="1771" y="407"/>
                      <a:pt x="1764" y="425"/>
                    </a:cubicBezTo>
                    <a:cubicBezTo>
                      <a:pt x="1756" y="445"/>
                      <a:pt x="1776" y="452"/>
                      <a:pt x="1782" y="435"/>
                    </a:cubicBezTo>
                    <a:cubicBezTo>
                      <a:pt x="1786" y="426"/>
                      <a:pt x="1803" y="404"/>
                      <a:pt x="1831" y="403"/>
                    </a:cubicBezTo>
                    <a:close/>
                    <a:moveTo>
                      <a:pt x="1820" y="396"/>
                    </a:moveTo>
                    <a:cubicBezTo>
                      <a:pt x="1810" y="396"/>
                      <a:pt x="1802" y="391"/>
                      <a:pt x="1796" y="384"/>
                    </a:cubicBezTo>
                    <a:cubicBezTo>
                      <a:pt x="1782" y="370"/>
                      <a:pt x="1777" y="343"/>
                      <a:pt x="1760" y="338"/>
                    </a:cubicBezTo>
                    <a:cubicBezTo>
                      <a:pt x="1752" y="336"/>
                      <a:pt x="1743" y="338"/>
                      <a:pt x="1738" y="344"/>
                    </a:cubicBezTo>
                    <a:cubicBezTo>
                      <a:pt x="1735" y="348"/>
                      <a:pt x="1734" y="353"/>
                      <a:pt x="1737" y="357"/>
                    </a:cubicBezTo>
                    <a:cubicBezTo>
                      <a:pt x="1737" y="353"/>
                      <a:pt x="1741" y="347"/>
                      <a:pt x="1746" y="347"/>
                    </a:cubicBezTo>
                    <a:cubicBezTo>
                      <a:pt x="1752" y="346"/>
                      <a:pt x="1757" y="351"/>
                      <a:pt x="1759" y="356"/>
                    </a:cubicBezTo>
                    <a:cubicBezTo>
                      <a:pt x="1766" y="374"/>
                      <a:pt x="1771" y="392"/>
                      <a:pt x="1792" y="398"/>
                    </a:cubicBezTo>
                    <a:cubicBezTo>
                      <a:pt x="1800" y="401"/>
                      <a:pt x="1808" y="400"/>
                      <a:pt x="1820" y="396"/>
                    </a:cubicBezTo>
                    <a:close/>
                    <a:moveTo>
                      <a:pt x="2055" y="361"/>
                    </a:moveTo>
                    <a:cubicBezTo>
                      <a:pt x="2041" y="365"/>
                      <a:pt x="2037" y="345"/>
                      <a:pt x="2034" y="339"/>
                    </a:cubicBezTo>
                    <a:cubicBezTo>
                      <a:pt x="2032" y="334"/>
                      <a:pt x="2030" y="331"/>
                      <a:pt x="2026" y="330"/>
                    </a:cubicBezTo>
                    <a:cubicBezTo>
                      <a:pt x="2031" y="328"/>
                      <a:pt x="2046" y="331"/>
                      <a:pt x="2052" y="334"/>
                    </a:cubicBezTo>
                    <a:cubicBezTo>
                      <a:pt x="2061" y="339"/>
                      <a:pt x="2065" y="348"/>
                      <a:pt x="2059" y="358"/>
                    </a:cubicBezTo>
                    <a:cubicBezTo>
                      <a:pt x="2058" y="353"/>
                      <a:pt x="2054" y="346"/>
                      <a:pt x="2048" y="344"/>
                    </a:cubicBezTo>
                    <a:cubicBezTo>
                      <a:pt x="2050" y="346"/>
                      <a:pt x="2055" y="354"/>
                      <a:pt x="2055" y="361"/>
                    </a:cubicBezTo>
                    <a:close/>
                    <a:moveTo>
                      <a:pt x="1997" y="648"/>
                    </a:moveTo>
                    <a:cubicBezTo>
                      <a:pt x="1996" y="651"/>
                      <a:pt x="1996" y="656"/>
                      <a:pt x="2000" y="657"/>
                    </a:cubicBezTo>
                    <a:cubicBezTo>
                      <a:pt x="2001" y="657"/>
                      <a:pt x="2003" y="656"/>
                      <a:pt x="2003" y="655"/>
                    </a:cubicBezTo>
                    <a:cubicBezTo>
                      <a:pt x="2004" y="653"/>
                      <a:pt x="2002" y="653"/>
                      <a:pt x="2002" y="653"/>
                    </a:cubicBezTo>
                    <a:cubicBezTo>
                      <a:pt x="2002" y="652"/>
                      <a:pt x="2003" y="652"/>
                      <a:pt x="2004" y="652"/>
                    </a:cubicBezTo>
                    <a:cubicBezTo>
                      <a:pt x="2007" y="652"/>
                      <a:pt x="2009" y="655"/>
                      <a:pt x="2009" y="658"/>
                    </a:cubicBezTo>
                    <a:cubicBezTo>
                      <a:pt x="2009" y="661"/>
                      <a:pt x="2006" y="665"/>
                      <a:pt x="2003" y="665"/>
                    </a:cubicBezTo>
                    <a:cubicBezTo>
                      <a:pt x="1999" y="665"/>
                      <a:pt x="1995" y="664"/>
                      <a:pt x="1993" y="664"/>
                    </a:cubicBezTo>
                    <a:cubicBezTo>
                      <a:pt x="1989" y="665"/>
                      <a:pt x="1988" y="668"/>
                      <a:pt x="1988" y="671"/>
                    </a:cubicBezTo>
                    <a:cubicBezTo>
                      <a:pt x="1986" y="666"/>
                      <a:pt x="1986" y="666"/>
                      <a:pt x="1982" y="665"/>
                    </a:cubicBezTo>
                    <a:cubicBezTo>
                      <a:pt x="1978" y="665"/>
                      <a:pt x="1966" y="666"/>
                      <a:pt x="1964" y="653"/>
                    </a:cubicBezTo>
                    <a:cubicBezTo>
                      <a:pt x="1963" y="661"/>
                      <a:pt x="1967" y="668"/>
                      <a:pt x="1972" y="673"/>
                    </a:cubicBezTo>
                    <a:cubicBezTo>
                      <a:pt x="1978" y="678"/>
                      <a:pt x="1987" y="680"/>
                      <a:pt x="1994" y="679"/>
                    </a:cubicBezTo>
                    <a:cubicBezTo>
                      <a:pt x="2003" y="677"/>
                      <a:pt x="2012" y="666"/>
                      <a:pt x="2012" y="656"/>
                    </a:cubicBezTo>
                    <a:cubicBezTo>
                      <a:pt x="2012" y="651"/>
                      <a:pt x="2009" y="645"/>
                      <a:pt x="2003" y="645"/>
                    </a:cubicBezTo>
                    <a:cubicBezTo>
                      <a:pt x="2001" y="644"/>
                      <a:pt x="1999" y="645"/>
                      <a:pt x="1997" y="648"/>
                    </a:cubicBezTo>
                    <a:close/>
                    <a:moveTo>
                      <a:pt x="1961" y="677"/>
                    </a:moveTo>
                    <a:cubicBezTo>
                      <a:pt x="1961" y="698"/>
                      <a:pt x="1948" y="712"/>
                      <a:pt x="1944" y="721"/>
                    </a:cubicBezTo>
                    <a:cubicBezTo>
                      <a:pt x="1939" y="732"/>
                      <a:pt x="1947" y="737"/>
                      <a:pt x="1955" y="728"/>
                    </a:cubicBezTo>
                    <a:cubicBezTo>
                      <a:pt x="1964" y="717"/>
                      <a:pt x="1965" y="688"/>
                      <a:pt x="1961" y="677"/>
                    </a:cubicBezTo>
                    <a:close/>
                    <a:moveTo>
                      <a:pt x="2090" y="388"/>
                    </a:moveTo>
                    <a:cubicBezTo>
                      <a:pt x="2090" y="385"/>
                      <a:pt x="2087" y="384"/>
                      <a:pt x="2085" y="385"/>
                    </a:cubicBezTo>
                    <a:cubicBezTo>
                      <a:pt x="2083" y="386"/>
                      <a:pt x="2082" y="388"/>
                      <a:pt x="2083" y="390"/>
                    </a:cubicBezTo>
                    <a:cubicBezTo>
                      <a:pt x="2083" y="392"/>
                      <a:pt x="2086" y="393"/>
                      <a:pt x="2088" y="392"/>
                    </a:cubicBezTo>
                    <a:cubicBezTo>
                      <a:pt x="2090" y="392"/>
                      <a:pt x="2091" y="390"/>
                      <a:pt x="2090" y="388"/>
                    </a:cubicBezTo>
                    <a:close/>
                    <a:moveTo>
                      <a:pt x="2106" y="365"/>
                    </a:moveTo>
                    <a:cubicBezTo>
                      <a:pt x="2105" y="361"/>
                      <a:pt x="2101" y="359"/>
                      <a:pt x="2097" y="360"/>
                    </a:cubicBezTo>
                    <a:cubicBezTo>
                      <a:pt x="2093" y="361"/>
                      <a:pt x="2091" y="365"/>
                      <a:pt x="2092" y="369"/>
                    </a:cubicBezTo>
                    <a:cubicBezTo>
                      <a:pt x="2093" y="373"/>
                      <a:pt x="2098" y="375"/>
                      <a:pt x="2102" y="374"/>
                    </a:cubicBezTo>
                    <a:cubicBezTo>
                      <a:pt x="2105" y="373"/>
                      <a:pt x="2108" y="369"/>
                      <a:pt x="2106" y="365"/>
                    </a:cubicBezTo>
                    <a:close/>
                    <a:moveTo>
                      <a:pt x="2099" y="379"/>
                    </a:moveTo>
                    <a:cubicBezTo>
                      <a:pt x="2098" y="376"/>
                      <a:pt x="2095" y="374"/>
                      <a:pt x="2093" y="375"/>
                    </a:cubicBezTo>
                    <a:cubicBezTo>
                      <a:pt x="2090" y="376"/>
                      <a:pt x="2088" y="379"/>
                      <a:pt x="2089" y="382"/>
                    </a:cubicBezTo>
                    <a:cubicBezTo>
                      <a:pt x="2090" y="385"/>
                      <a:pt x="2093" y="386"/>
                      <a:pt x="2096" y="386"/>
                    </a:cubicBezTo>
                    <a:cubicBezTo>
                      <a:pt x="2099" y="385"/>
                      <a:pt x="2100" y="382"/>
                      <a:pt x="2099" y="379"/>
                    </a:cubicBezTo>
                    <a:close/>
                    <a:moveTo>
                      <a:pt x="2091" y="345"/>
                    </a:moveTo>
                    <a:cubicBezTo>
                      <a:pt x="2107" y="356"/>
                      <a:pt x="2119" y="333"/>
                      <a:pt x="2125" y="327"/>
                    </a:cubicBezTo>
                    <a:cubicBezTo>
                      <a:pt x="2129" y="321"/>
                      <a:pt x="2133" y="319"/>
                      <a:pt x="2139" y="319"/>
                    </a:cubicBezTo>
                    <a:cubicBezTo>
                      <a:pt x="2133" y="314"/>
                      <a:pt x="2114" y="311"/>
                      <a:pt x="2105" y="313"/>
                    </a:cubicBezTo>
                    <a:cubicBezTo>
                      <a:pt x="2093" y="315"/>
                      <a:pt x="2083" y="325"/>
                      <a:pt x="2087" y="340"/>
                    </a:cubicBezTo>
                    <a:cubicBezTo>
                      <a:pt x="2090" y="334"/>
                      <a:pt x="2098" y="327"/>
                      <a:pt x="2106" y="327"/>
                    </a:cubicBezTo>
                    <a:cubicBezTo>
                      <a:pt x="2102" y="329"/>
                      <a:pt x="2094" y="336"/>
                      <a:pt x="2091" y="345"/>
                    </a:cubicBezTo>
                    <a:close/>
                    <a:moveTo>
                      <a:pt x="2075" y="332"/>
                    </a:moveTo>
                    <a:cubicBezTo>
                      <a:pt x="2082" y="295"/>
                      <a:pt x="2052" y="253"/>
                      <a:pt x="2021" y="254"/>
                    </a:cubicBezTo>
                    <a:cubicBezTo>
                      <a:pt x="1996" y="255"/>
                      <a:pt x="1998" y="277"/>
                      <a:pt x="2020" y="281"/>
                    </a:cubicBezTo>
                    <a:cubicBezTo>
                      <a:pt x="2036" y="284"/>
                      <a:pt x="2074" y="293"/>
                      <a:pt x="2075" y="332"/>
                    </a:cubicBezTo>
                    <a:close/>
                    <a:moveTo>
                      <a:pt x="1795" y="479"/>
                    </a:moveTo>
                    <a:cubicBezTo>
                      <a:pt x="1793" y="478"/>
                      <a:pt x="1790" y="480"/>
                      <a:pt x="1790" y="483"/>
                    </a:cubicBezTo>
                    <a:cubicBezTo>
                      <a:pt x="1790" y="485"/>
                      <a:pt x="1792" y="487"/>
                      <a:pt x="1794" y="488"/>
                    </a:cubicBezTo>
                    <a:cubicBezTo>
                      <a:pt x="1797" y="488"/>
                      <a:pt x="1799" y="486"/>
                      <a:pt x="1799" y="484"/>
                    </a:cubicBezTo>
                    <a:cubicBezTo>
                      <a:pt x="1799" y="481"/>
                      <a:pt x="1798" y="479"/>
                      <a:pt x="1795" y="479"/>
                    </a:cubicBezTo>
                    <a:close/>
                    <a:moveTo>
                      <a:pt x="1792" y="465"/>
                    </a:moveTo>
                    <a:cubicBezTo>
                      <a:pt x="1789" y="465"/>
                      <a:pt x="1786" y="467"/>
                      <a:pt x="1786" y="470"/>
                    </a:cubicBezTo>
                    <a:cubicBezTo>
                      <a:pt x="1785" y="473"/>
                      <a:pt x="1788" y="476"/>
                      <a:pt x="1791" y="476"/>
                    </a:cubicBezTo>
                    <a:cubicBezTo>
                      <a:pt x="1794" y="477"/>
                      <a:pt x="1797" y="475"/>
                      <a:pt x="1797" y="471"/>
                    </a:cubicBezTo>
                    <a:cubicBezTo>
                      <a:pt x="1798" y="468"/>
                      <a:pt x="1795" y="465"/>
                      <a:pt x="1792" y="465"/>
                    </a:cubicBezTo>
                    <a:close/>
                    <a:moveTo>
                      <a:pt x="1792" y="447"/>
                    </a:moveTo>
                    <a:cubicBezTo>
                      <a:pt x="1788" y="447"/>
                      <a:pt x="1784" y="450"/>
                      <a:pt x="1784" y="454"/>
                    </a:cubicBezTo>
                    <a:cubicBezTo>
                      <a:pt x="1783" y="458"/>
                      <a:pt x="1786" y="462"/>
                      <a:pt x="1790" y="463"/>
                    </a:cubicBezTo>
                    <a:cubicBezTo>
                      <a:pt x="1794" y="463"/>
                      <a:pt x="1798" y="460"/>
                      <a:pt x="1799" y="456"/>
                    </a:cubicBezTo>
                    <a:cubicBezTo>
                      <a:pt x="1799" y="452"/>
                      <a:pt x="1796" y="448"/>
                      <a:pt x="1792" y="447"/>
                    </a:cubicBezTo>
                    <a:close/>
                    <a:moveTo>
                      <a:pt x="1855" y="454"/>
                    </a:moveTo>
                    <a:cubicBezTo>
                      <a:pt x="1859" y="461"/>
                      <a:pt x="1861" y="471"/>
                      <a:pt x="1857" y="480"/>
                    </a:cubicBezTo>
                    <a:cubicBezTo>
                      <a:pt x="1850" y="494"/>
                      <a:pt x="1836" y="499"/>
                      <a:pt x="1821" y="493"/>
                    </a:cubicBezTo>
                    <a:cubicBezTo>
                      <a:pt x="1794" y="483"/>
                      <a:pt x="1782" y="515"/>
                      <a:pt x="1811" y="526"/>
                    </a:cubicBezTo>
                    <a:cubicBezTo>
                      <a:pt x="1826" y="532"/>
                      <a:pt x="1843" y="526"/>
                      <a:pt x="1852" y="518"/>
                    </a:cubicBezTo>
                    <a:cubicBezTo>
                      <a:pt x="1871" y="501"/>
                      <a:pt x="1876" y="467"/>
                      <a:pt x="1855" y="454"/>
                    </a:cubicBezTo>
                    <a:close/>
                    <a:moveTo>
                      <a:pt x="1851" y="545"/>
                    </a:moveTo>
                    <a:cubicBezTo>
                      <a:pt x="1901" y="550"/>
                      <a:pt x="1944" y="606"/>
                      <a:pt x="1931" y="646"/>
                    </a:cubicBezTo>
                    <a:cubicBezTo>
                      <a:pt x="1920" y="678"/>
                      <a:pt x="1891" y="667"/>
                      <a:pt x="1895" y="636"/>
                    </a:cubicBezTo>
                    <a:cubicBezTo>
                      <a:pt x="1898" y="615"/>
                      <a:pt x="1901" y="562"/>
                      <a:pt x="1851" y="545"/>
                    </a:cubicBezTo>
                    <a:close/>
                    <a:moveTo>
                      <a:pt x="1867" y="537"/>
                    </a:moveTo>
                    <a:cubicBezTo>
                      <a:pt x="1913" y="524"/>
                      <a:pt x="1931" y="530"/>
                      <a:pt x="1966" y="538"/>
                    </a:cubicBezTo>
                    <a:cubicBezTo>
                      <a:pt x="1976" y="541"/>
                      <a:pt x="1987" y="539"/>
                      <a:pt x="1995" y="535"/>
                    </a:cubicBezTo>
                    <a:cubicBezTo>
                      <a:pt x="2005" y="529"/>
                      <a:pt x="2011" y="518"/>
                      <a:pt x="2013" y="510"/>
                    </a:cubicBezTo>
                    <a:cubicBezTo>
                      <a:pt x="2024" y="526"/>
                      <a:pt x="2008" y="548"/>
                      <a:pt x="1999" y="554"/>
                    </a:cubicBezTo>
                    <a:cubicBezTo>
                      <a:pt x="1983" y="567"/>
                      <a:pt x="1960" y="570"/>
                      <a:pt x="1939" y="564"/>
                    </a:cubicBezTo>
                    <a:cubicBezTo>
                      <a:pt x="1917" y="557"/>
                      <a:pt x="1891" y="541"/>
                      <a:pt x="1867" y="537"/>
                    </a:cubicBezTo>
                    <a:close/>
                    <a:moveTo>
                      <a:pt x="1900" y="497"/>
                    </a:moveTo>
                    <a:cubicBezTo>
                      <a:pt x="1909" y="491"/>
                      <a:pt x="1916" y="479"/>
                      <a:pt x="1919" y="470"/>
                    </a:cubicBezTo>
                    <a:cubicBezTo>
                      <a:pt x="1924" y="458"/>
                      <a:pt x="1923" y="439"/>
                      <a:pt x="1913" y="431"/>
                    </a:cubicBezTo>
                    <a:cubicBezTo>
                      <a:pt x="1921" y="420"/>
                      <a:pt x="1921" y="408"/>
                      <a:pt x="1921" y="396"/>
                    </a:cubicBezTo>
                    <a:cubicBezTo>
                      <a:pt x="1920" y="380"/>
                      <a:pt x="1925" y="363"/>
                      <a:pt x="1939" y="361"/>
                    </a:cubicBezTo>
                    <a:cubicBezTo>
                      <a:pt x="1923" y="353"/>
                      <a:pt x="1903" y="373"/>
                      <a:pt x="1898" y="387"/>
                    </a:cubicBezTo>
                    <a:cubicBezTo>
                      <a:pt x="1891" y="407"/>
                      <a:pt x="1900" y="427"/>
                      <a:pt x="1906" y="449"/>
                    </a:cubicBezTo>
                    <a:cubicBezTo>
                      <a:pt x="1910" y="462"/>
                      <a:pt x="1911" y="478"/>
                      <a:pt x="1900" y="497"/>
                    </a:cubicBezTo>
                    <a:close/>
                    <a:moveTo>
                      <a:pt x="2059" y="246"/>
                    </a:moveTo>
                    <a:cubicBezTo>
                      <a:pt x="2048" y="237"/>
                      <a:pt x="2022" y="221"/>
                      <a:pt x="2004" y="229"/>
                    </a:cubicBezTo>
                    <a:cubicBezTo>
                      <a:pt x="2003" y="228"/>
                      <a:pt x="2000" y="227"/>
                      <a:pt x="1997" y="228"/>
                    </a:cubicBezTo>
                    <a:cubicBezTo>
                      <a:pt x="2006" y="220"/>
                      <a:pt x="2021" y="221"/>
                      <a:pt x="2033" y="226"/>
                    </a:cubicBezTo>
                    <a:cubicBezTo>
                      <a:pt x="2045" y="231"/>
                      <a:pt x="2054" y="239"/>
                      <a:pt x="2059" y="246"/>
                    </a:cubicBezTo>
                    <a:close/>
                    <a:moveTo>
                      <a:pt x="1992" y="270"/>
                    </a:moveTo>
                    <a:cubicBezTo>
                      <a:pt x="1989" y="269"/>
                      <a:pt x="1985" y="270"/>
                      <a:pt x="1984" y="273"/>
                    </a:cubicBezTo>
                    <a:cubicBezTo>
                      <a:pt x="1982" y="276"/>
                      <a:pt x="1983" y="280"/>
                      <a:pt x="1986" y="281"/>
                    </a:cubicBezTo>
                    <a:cubicBezTo>
                      <a:pt x="1989" y="283"/>
                      <a:pt x="1993" y="282"/>
                      <a:pt x="1995" y="279"/>
                    </a:cubicBezTo>
                    <a:cubicBezTo>
                      <a:pt x="1996" y="276"/>
                      <a:pt x="1995" y="272"/>
                      <a:pt x="1992" y="270"/>
                    </a:cubicBezTo>
                    <a:close/>
                    <a:moveTo>
                      <a:pt x="1995" y="252"/>
                    </a:moveTo>
                    <a:cubicBezTo>
                      <a:pt x="1991" y="250"/>
                      <a:pt x="1986" y="251"/>
                      <a:pt x="1984" y="255"/>
                    </a:cubicBezTo>
                    <a:cubicBezTo>
                      <a:pt x="1982" y="259"/>
                      <a:pt x="1984" y="264"/>
                      <a:pt x="1988" y="266"/>
                    </a:cubicBezTo>
                    <a:cubicBezTo>
                      <a:pt x="1991" y="268"/>
                      <a:pt x="1996" y="266"/>
                      <a:pt x="1998" y="262"/>
                    </a:cubicBezTo>
                    <a:cubicBezTo>
                      <a:pt x="2000" y="258"/>
                      <a:pt x="1998" y="254"/>
                      <a:pt x="1995" y="252"/>
                    </a:cubicBezTo>
                    <a:close/>
                    <a:moveTo>
                      <a:pt x="2002" y="230"/>
                    </a:moveTo>
                    <a:cubicBezTo>
                      <a:pt x="1997" y="227"/>
                      <a:pt x="1991" y="229"/>
                      <a:pt x="1988" y="234"/>
                    </a:cubicBezTo>
                    <a:cubicBezTo>
                      <a:pt x="1986" y="239"/>
                      <a:pt x="1988" y="245"/>
                      <a:pt x="1993" y="248"/>
                    </a:cubicBezTo>
                    <a:cubicBezTo>
                      <a:pt x="1998" y="250"/>
                      <a:pt x="2004" y="248"/>
                      <a:pt x="2007" y="243"/>
                    </a:cubicBezTo>
                    <a:cubicBezTo>
                      <a:pt x="2009" y="238"/>
                      <a:pt x="2007" y="232"/>
                      <a:pt x="2002" y="230"/>
                    </a:cubicBezTo>
                    <a:close/>
                    <a:moveTo>
                      <a:pt x="2078" y="210"/>
                    </a:moveTo>
                    <a:cubicBezTo>
                      <a:pt x="2074" y="208"/>
                      <a:pt x="2070" y="210"/>
                      <a:pt x="2068" y="213"/>
                    </a:cubicBezTo>
                    <a:cubicBezTo>
                      <a:pt x="2066" y="217"/>
                      <a:pt x="2067" y="221"/>
                      <a:pt x="2071" y="223"/>
                    </a:cubicBezTo>
                    <a:cubicBezTo>
                      <a:pt x="2075" y="225"/>
                      <a:pt x="2079" y="224"/>
                      <a:pt x="2081" y="220"/>
                    </a:cubicBezTo>
                    <a:cubicBezTo>
                      <a:pt x="2083" y="216"/>
                      <a:pt x="2081" y="212"/>
                      <a:pt x="2078" y="210"/>
                    </a:cubicBezTo>
                    <a:close/>
                    <a:moveTo>
                      <a:pt x="1731" y="670"/>
                    </a:moveTo>
                    <a:cubicBezTo>
                      <a:pt x="1736" y="676"/>
                      <a:pt x="1749" y="678"/>
                      <a:pt x="1752" y="669"/>
                    </a:cubicBezTo>
                    <a:cubicBezTo>
                      <a:pt x="1758" y="669"/>
                      <a:pt x="1764" y="673"/>
                      <a:pt x="1766" y="679"/>
                    </a:cubicBezTo>
                    <a:cubicBezTo>
                      <a:pt x="1769" y="689"/>
                      <a:pt x="1762" y="703"/>
                      <a:pt x="1752" y="706"/>
                    </a:cubicBezTo>
                    <a:cubicBezTo>
                      <a:pt x="1779" y="707"/>
                      <a:pt x="1790" y="667"/>
                      <a:pt x="1769" y="650"/>
                    </a:cubicBezTo>
                    <a:cubicBezTo>
                      <a:pt x="1757" y="640"/>
                      <a:pt x="1744" y="641"/>
                      <a:pt x="1736" y="647"/>
                    </a:cubicBezTo>
                    <a:cubicBezTo>
                      <a:pt x="1728" y="652"/>
                      <a:pt x="1725" y="663"/>
                      <a:pt x="1731" y="670"/>
                    </a:cubicBezTo>
                    <a:close/>
                    <a:moveTo>
                      <a:pt x="1695" y="620"/>
                    </a:moveTo>
                    <a:cubicBezTo>
                      <a:pt x="1718" y="617"/>
                      <a:pt x="1732" y="632"/>
                      <a:pt x="1743" y="635"/>
                    </a:cubicBezTo>
                    <a:cubicBezTo>
                      <a:pt x="1755" y="638"/>
                      <a:pt x="1759" y="624"/>
                      <a:pt x="1747" y="617"/>
                    </a:cubicBezTo>
                    <a:cubicBezTo>
                      <a:pt x="1733" y="610"/>
                      <a:pt x="1712" y="613"/>
                      <a:pt x="1695" y="620"/>
                    </a:cubicBezTo>
                    <a:close/>
                    <a:moveTo>
                      <a:pt x="1778" y="589"/>
                    </a:moveTo>
                    <a:cubicBezTo>
                      <a:pt x="1773" y="595"/>
                      <a:pt x="1774" y="605"/>
                      <a:pt x="1777" y="610"/>
                    </a:cubicBezTo>
                    <a:cubicBezTo>
                      <a:pt x="1771" y="615"/>
                      <a:pt x="1756" y="607"/>
                      <a:pt x="1759" y="595"/>
                    </a:cubicBezTo>
                    <a:cubicBezTo>
                      <a:pt x="1762" y="587"/>
                      <a:pt x="1772" y="583"/>
                      <a:pt x="1778" y="589"/>
                    </a:cubicBezTo>
                    <a:close/>
                    <a:moveTo>
                      <a:pt x="1812" y="599"/>
                    </a:moveTo>
                    <a:cubicBezTo>
                      <a:pt x="1808" y="596"/>
                      <a:pt x="1803" y="596"/>
                      <a:pt x="1800" y="600"/>
                    </a:cubicBezTo>
                    <a:cubicBezTo>
                      <a:pt x="1795" y="606"/>
                      <a:pt x="1802" y="614"/>
                      <a:pt x="1809" y="613"/>
                    </a:cubicBezTo>
                    <a:cubicBezTo>
                      <a:pt x="1815" y="611"/>
                      <a:pt x="1816" y="607"/>
                      <a:pt x="1824" y="609"/>
                    </a:cubicBezTo>
                    <a:cubicBezTo>
                      <a:pt x="1817" y="606"/>
                      <a:pt x="1817" y="602"/>
                      <a:pt x="1812" y="599"/>
                    </a:cubicBezTo>
                    <a:close/>
                    <a:moveTo>
                      <a:pt x="1749" y="549"/>
                    </a:moveTo>
                    <a:cubicBezTo>
                      <a:pt x="1760" y="532"/>
                      <a:pt x="1759" y="494"/>
                      <a:pt x="1738" y="491"/>
                    </a:cubicBezTo>
                    <a:cubicBezTo>
                      <a:pt x="1738" y="487"/>
                      <a:pt x="1744" y="484"/>
                      <a:pt x="1750" y="486"/>
                    </a:cubicBezTo>
                    <a:cubicBezTo>
                      <a:pt x="1756" y="488"/>
                      <a:pt x="1762" y="495"/>
                      <a:pt x="1760" y="504"/>
                    </a:cubicBezTo>
                    <a:cubicBezTo>
                      <a:pt x="1768" y="505"/>
                      <a:pt x="1768" y="531"/>
                      <a:pt x="1749" y="549"/>
                    </a:cubicBezTo>
                    <a:close/>
                    <a:moveTo>
                      <a:pt x="1687" y="834"/>
                    </a:moveTo>
                    <a:cubicBezTo>
                      <a:pt x="1698" y="830"/>
                      <a:pt x="1706" y="823"/>
                      <a:pt x="1710" y="812"/>
                    </a:cubicBezTo>
                    <a:cubicBezTo>
                      <a:pt x="1712" y="803"/>
                      <a:pt x="1710" y="794"/>
                      <a:pt x="1706" y="786"/>
                    </a:cubicBezTo>
                    <a:cubicBezTo>
                      <a:pt x="1704" y="782"/>
                      <a:pt x="1702" y="780"/>
                      <a:pt x="1698" y="778"/>
                    </a:cubicBezTo>
                    <a:cubicBezTo>
                      <a:pt x="1699" y="779"/>
                      <a:pt x="1700" y="779"/>
                      <a:pt x="1701" y="780"/>
                    </a:cubicBezTo>
                    <a:cubicBezTo>
                      <a:pt x="1705" y="787"/>
                      <a:pt x="1703" y="796"/>
                      <a:pt x="1696" y="801"/>
                    </a:cubicBezTo>
                    <a:cubicBezTo>
                      <a:pt x="1689" y="805"/>
                      <a:pt x="1680" y="803"/>
                      <a:pt x="1675" y="796"/>
                    </a:cubicBezTo>
                    <a:cubicBezTo>
                      <a:pt x="1669" y="786"/>
                      <a:pt x="1677" y="773"/>
                      <a:pt x="1688" y="773"/>
                    </a:cubicBezTo>
                    <a:cubicBezTo>
                      <a:pt x="1696" y="773"/>
                      <a:pt x="1704" y="778"/>
                      <a:pt x="1708" y="785"/>
                    </a:cubicBezTo>
                    <a:cubicBezTo>
                      <a:pt x="1713" y="793"/>
                      <a:pt x="1715" y="803"/>
                      <a:pt x="1713" y="812"/>
                    </a:cubicBezTo>
                    <a:cubicBezTo>
                      <a:pt x="1710" y="825"/>
                      <a:pt x="1701" y="834"/>
                      <a:pt x="1688" y="838"/>
                    </a:cubicBezTo>
                    <a:cubicBezTo>
                      <a:pt x="1678" y="841"/>
                      <a:pt x="1669" y="840"/>
                      <a:pt x="1660" y="837"/>
                    </a:cubicBezTo>
                    <a:cubicBezTo>
                      <a:pt x="1662" y="838"/>
                      <a:pt x="1663" y="840"/>
                      <a:pt x="1665" y="842"/>
                    </a:cubicBezTo>
                    <a:cubicBezTo>
                      <a:pt x="1672" y="850"/>
                      <a:pt x="1677" y="857"/>
                      <a:pt x="1682" y="865"/>
                    </a:cubicBezTo>
                    <a:cubicBezTo>
                      <a:pt x="1683" y="868"/>
                      <a:pt x="1684" y="870"/>
                      <a:pt x="1685" y="873"/>
                    </a:cubicBezTo>
                    <a:cubicBezTo>
                      <a:pt x="1687" y="877"/>
                      <a:pt x="1688" y="881"/>
                      <a:pt x="1689" y="885"/>
                    </a:cubicBezTo>
                    <a:cubicBezTo>
                      <a:pt x="1689" y="887"/>
                      <a:pt x="1692" y="901"/>
                      <a:pt x="1689" y="902"/>
                    </a:cubicBezTo>
                    <a:cubicBezTo>
                      <a:pt x="1688" y="901"/>
                      <a:pt x="1686" y="893"/>
                      <a:pt x="1686" y="892"/>
                    </a:cubicBezTo>
                    <a:cubicBezTo>
                      <a:pt x="1685" y="886"/>
                      <a:pt x="1683" y="880"/>
                      <a:pt x="1680" y="875"/>
                    </a:cubicBezTo>
                    <a:cubicBezTo>
                      <a:pt x="1679" y="872"/>
                      <a:pt x="1678" y="870"/>
                      <a:pt x="1677" y="868"/>
                    </a:cubicBezTo>
                    <a:cubicBezTo>
                      <a:pt x="1673" y="859"/>
                      <a:pt x="1669" y="852"/>
                      <a:pt x="1662" y="845"/>
                    </a:cubicBezTo>
                    <a:cubicBezTo>
                      <a:pt x="1662" y="845"/>
                      <a:pt x="1661" y="844"/>
                      <a:pt x="1660" y="843"/>
                    </a:cubicBezTo>
                    <a:cubicBezTo>
                      <a:pt x="1661" y="845"/>
                      <a:pt x="1663" y="848"/>
                      <a:pt x="1664" y="851"/>
                    </a:cubicBezTo>
                    <a:cubicBezTo>
                      <a:pt x="1667" y="859"/>
                      <a:pt x="1669" y="865"/>
                      <a:pt x="1670" y="874"/>
                    </a:cubicBezTo>
                    <a:cubicBezTo>
                      <a:pt x="1670" y="897"/>
                      <a:pt x="1652" y="908"/>
                      <a:pt x="1632" y="910"/>
                    </a:cubicBezTo>
                    <a:cubicBezTo>
                      <a:pt x="1615" y="911"/>
                      <a:pt x="1598" y="905"/>
                      <a:pt x="1588" y="891"/>
                    </a:cubicBezTo>
                    <a:cubicBezTo>
                      <a:pt x="1580" y="878"/>
                      <a:pt x="1581" y="865"/>
                      <a:pt x="1590" y="853"/>
                    </a:cubicBezTo>
                    <a:cubicBezTo>
                      <a:pt x="1595" y="848"/>
                      <a:pt x="1599" y="845"/>
                      <a:pt x="1606" y="843"/>
                    </a:cubicBezTo>
                    <a:cubicBezTo>
                      <a:pt x="1611" y="841"/>
                      <a:pt x="1616" y="842"/>
                      <a:pt x="1621" y="844"/>
                    </a:cubicBezTo>
                    <a:cubicBezTo>
                      <a:pt x="1627" y="847"/>
                      <a:pt x="1631" y="852"/>
                      <a:pt x="1632" y="859"/>
                    </a:cubicBezTo>
                    <a:cubicBezTo>
                      <a:pt x="1632" y="863"/>
                      <a:pt x="1631" y="866"/>
                      <a:pt x="1629" y="870"/>
                    </a:cubicBezTo>
                    <a:cubicBezTo>
                      <a:pt x="1625" y="873"/>
                      <a:pt x="1621" y="875"/>
                      <a:pt x="1617" y="874"/>
                    </a:cubicBezTo>
                    <a:cubicBezTo>
                      <a:pt x="1611" y="874"/>
                      <a:pt x="1607" y="871"/>
                      <a:pt x="1605" y="866"/>
                    </a:cubicBezTo>
                    <a:cubicBezTo>
                      <a:pt x="1603" y="861"/>
                      <a:pt x="1605" y="856"/>
                      <a:pt x="1610" y="853"/>
                    </a:cubicBezTo>
                    <a:cubicBezTo>
                      <a:pt x="1615" y="850"/>
                      <a:pt x="1622" y="851"/>
                      <a:pt x="1625" y="857"/>
                    </a:cubicBezTo>
                    <a:cubicBezTo>
                      <a:pt x="1629" y="862"/>
                      <a:pt x="1627" y="869"/>
                      <a:pt x="1622" y="872"/>
                    </a:cubicBezTo>
                    <a:cubicBezTo>
                      <a:pt x="1620" y="873"/>
                      <a:pt x="1617" y="874"/>
                      <a:pt x="1615" y="874"/>
                    </a:cubicBezTo>
                    <a:cubicBezTo>
                      <a:pt x="1616" y="874"/>
                      <a:pt x="1616" y="874"/>
                      <a:pt x="1617" y="874"/>
                    </a:cubicBezTo>
                    <a:cubicBezTo>
                      <a:pt x="1621" y="874"/>
                      <a:pt x="1625" y="873"/>
                      <a:pt x="1628" y="869"/>
                    </a:cubicBezTo>
                    <a:cubicBezTo>
                      <a:pt x="1631" y="866"/>
                      <a:pt x="1631" y="863"/>
                      <a:pt x="1631" y="859"/>
                    </a:cubicBezTo>
                    <a:cubicBezTo>
                      <a:pt x="1630" y="853"/>
                      <a:pt x="1626" y="848"/>
                      <a:pt x="1620" y="845"/>
                    </a:cubicBezTo>
                    <a:cubicBezTo>
                      <a:pt x="1615" y="843"/>
                      <a:pt x="1611" y="843"/>
                      <a:pt x="1606" y="844"/>
                    </a:cubicBezTo>
                    <a:cubicBezTo>
                      <a:pt x="1600" y="846"/>
                      <a:pt x="1596" y="849"/>
                      <a:pt x="1591" y="854"/>
                    </a:cubicBezTo>
                    <a:cubicBezTo>
                      <a:pt x="1583" y="865"/>
                      <a:pt x="1582" y="878"/>
                      <a:pt x="1590" y="889"/>
                    </a:cubicBezTo>
                    <a:cubicBezTo>
                      <a:pt x="1599" y="903"/>
                      <a:pt x="1618" y="908"/>
                      <a:pt x="1633" y="906"/>
                    </a:cubicBezTo>
                    <a:cubicBezTo>
                      <a:pt x="1650" y="904"/>
                      <a:pt x="1665" y="894"/>
                      <a:pt x="1665" y="874"/>
                    </a:cubicBezTo>
                    <a:cubicBezTo>
                      <a:pt x="1665" y="866"/>
                      <a:pt x="1663" y="860"/>
                      <a:pt x="1659" y="853"/>
                    </a:cubicBezTo>
                    <a:cubicBezTo>
                      <a:pt x="1657" y="848"/>
                      <a:pt x="1655" y="844"/>
                      <a:pt x="1652" y="840"/>
                    </a:cubicBezTo>
                    <a:cubicBezTo>
                      <a:pt x="1643" y="825"/>
                      <a:pt x="1630" y="815"/>
                      <a:pt x="1624" y="798"/>
                    </a:cubicBezTo>
                    <a:cubicBezTo>
                      <a:pt x="1617" y="782"/>
                      <a:pt x="1618" y="765"/>
                      <a:pt x="1626" y="747"/>
                    </a:cubicBezTo>
                    <a:cubicBezTo>
                      <a:pt x="1630" y="738"/>
                      <a:pt x="1635" y="732"/>
                      <a:pt x="1642" y="726"/>
                    </a:cubicBezTo>
                    <a:cubicBezTo>
                      <a:pt x="1645" y="723"/>
                      <a:pt x="1648" y="721"/>
                      <a:pt x="1651" y="719"/>
                    </a:cubicBezTo>
                    <a:cubicBezTo>
                      <a:pt x="1648" y="719"/>
                      <a:pt x="1645" y="719"/>
                      <a:pt x="1642" y="718"/>
                    </a:cubicBezTo>
                    <a:cubicBezTo>
                      <a:pt x="1631" y="714"/>
                      <a:pt x="1624" y="705"/>
                      <a:pt x="1623" y="694"/>
                    </a:cubicBezTo>
                    <a:cubicBezTo>
                      <a:pt x="1622" y="683"/>
                      <a:pt x="1626" y="672"/>
                      <a:pt x="1636" y="667"/>
                    </a:cubicBezTo>
                    <a:cubicBezTo>
                      <a:pt x="1644" y="663"/>
                      <a:pt x="1654" y="663"/>
                      <a:pt x="1660" y="669"/>
                    </a:cubicBezTo>
                    <a:cubicBezTo>
                      <a:pt x="1664" y="673"/>
                      <a:pt x="1666" y="677"/>
                      <a:pt x="1666" y="682"/>
                    </a:cubicBezTo>
                    <a:cubicBezTo>
                      <a:pt x="1666" y="685"/>
                      <a:pt x="1665" y="688"/>
                      <a:pt x="1663" y="691"/>
                    </a:cubicBezTo>
                    <a:cubicBezTo>
                      <a:pt x="1660" y="696"/>
                      <a:pt x="1655" y="697"/>
                      <a:pt x="1650" y="695"/>
                    </a:cubicBezTo>
                    <a:cubicBezTo>
                      <a:pt x="1644" y="692"/>
                      <a:pt x="1642" y="686"/>
                      <a:pt x="1645" y="681"/>
                    </a:cubicBezTo>
                    <a:cubicBezTo>
                      <a:pt x="1647" y="675"/>
                      <a:pt x="1653" y="673"/>
                      <a:pt x="1659" y="675"/>
                    </a:cubicBezTo>
                    <a:cubicBezTo>
                      <a:pt x="1663" y="677"/>
                      <a:pt x="1666" y="682"/>
                      <a:pt x="1665" y="687"/>
                    </a:cubicBezTo>
                    <a:cubicBezTo>
                      <a:pt x="1667" y="681"/>
                      <a:pt x="1665" y="674"/>
                      <a:pt x="1659" y="669"/>
                    </a:cubicBezTo>
                    <a:cubicBezTo>
                      <a:pt x="1653" y="664"/>
                      <a:pt x="1644" y="664"/>
                      <a:pt x="1636" y="668"/>
                    </a:cubicBezTo>
                    <a:cubicBezTo>
                      <a:pt x="1628" y="673"/>
                      <a:pt x="1624" y="683"/>
                      <a:pt x="1625" y="693"/>
                    </a:cubicBezTo>
                    <a:cubicBezTo>
                      <a:pt x="1625" y="699"/>
                      <a:pt x="1628" y="705"/>
                      <a:pt x="1632" y="709"/>
                    </a:cubicBezTo>
                    <a:cubicBezTo>
                      <a:pt x="1646" y="723"/>
                      <a:pt x="1664" y="709"/>
                      <a:pt x="1686" y="709"/>
                    </a:cubicBezTo>
                    <a:cubicBezTo>
                      <a:pt x="1709" y="708"/>
                      <a:pt x="1732" y="717"/>
                      <a:pt x="1749" y="730"/>
                    </a:cubicBezTo>
                    <a:cubicBezTo>
                      <a:pt x="1724" y="716"/>
                      <a:pt x="1695" y="706"/>
                      <a:pt x="1666" y="716"/>
                    </a:cubicBezTo>
                    <a:cubicBezTo>
                      <a:pt x="1658" y="719"/>
                      <a:pt x="1652" y="723"/>
                      <a:pt x="1645" y="729"/>
                    </a:cubicBezTo>
                    <a:cubicBezTo>
                      <a:pt x="1638" y="735"/>
                      <a:pt x="1634" y="741"/>
                      <a:pt x="1630" y="749"/>
                    </a:cubicBezTo>
                    <a:cubicBezTo>
                      <a:pt x="1619" y="774"/>
                      <a:pt x="1624" y="797"/>
                      <a:pt x="1640" y="815"/>
                    </a:cubicBezTo>
                    <a:cubicBezTo>
                      <a:pt x="1652" y="830"/>
                      <a:pt x="1667" y="839"/>
                      <a:pt x="1687" y="834"/>
                    </a:cubicBezTo>
                    <a:close/>
                    <a:moveTo>
                      <a:pt x="1715" y="1039"/>
                    </a:moveTo>
                    <a:cubicBezTo>
                      <a:pt x="1712" y="1038"/>
                      <a:pt x="1711" y="1035"/>
                      <a:pt x="1713" y="1032"/>
                    </a:cubicBezTo>
                    <a:cubicBezTo>
                      <a:pt x="1714" y="1030"/>
                      <a:pt x="1717" y="1029"/>
                      <a:pt x="1720" y="1030"/>
                    </a:cubicBezTo>
                    <a:cubicBezTo>
                      <a:pt x="1722" y="1031"/>
                      <a:pt x="1723" y="1034"/>
                      <a:pt x="1722" y="1037"/>
                    </a:cubicBezTo>
                    <a:cubicBezTo>
                      <a:pt x="1721" y="1039"/>
                      <a:pt x="1718" y="1040"/>
                      <a:pt x="1715" y="1039"/>
                    </a:cubicBezTo>
                    <a:close/>
                    <a:moveTo>
                      <a:pt x="1748" y="906"/>
                    </a:moveTo>
                    <a:cubicBezTo>
                      <a:pt x="1753" y="903"/>
                      <a:pt x="1756" y="897"/>
                      <a:pt x="1754" y="892"/>
                    </a:cubicBezTo>
                    <a:cubicBezTo>
                      <a:pt x="1752" y="890"/>
                      <a:pt x="1749" y="888"/>
                      <a:pt x="1746" y="888"/>
                    </a:cubicBezTo>
                    <a:cubicBezTo>
                      <a:pt x="1743" y="888"/>
                      <a:pt x="1740" y="891"/>
                      <a:pt x="1741" y="895"/>
                    </a:cubicBezTo>
                    <a:cubicBezTo>
                      <a:pt x="1741" y="897"/>
                      <a:pt x="1743" y="899"/>
                      <a:pt x="1746" y="899"/>
                    </a:cubicBezTo>
                    <a:cubicBezTo>
                      <a:pt x="1742" y="902"/>
                      <a:pt x="1735" y="895"/>
                      <a:pt x="1739" y="888"/>
                    </a:cubicBezTo>
                    <a:cubicBezTo>
                      <a:pt x="1741" y="885"/>
                      <a:pt x="1745" y="883"/>
                      <a:pt x="1750" y="885"/>
                    </a:cubicBezTo>
                    <a:cubicBezTo>
                      <a:pt x="1757" y="887"/>
                      <a:pt x="1759" y="895"/>
                      <a:pt x="1757" y="901"/>
                    </a:cubicBezTo>
                    <a:cubicBezTo>
                      <a:pt x="1755" y="907"/>
                      <a:pt x="1748" y="911"/>
                      <a:pt x="1742" y="911"/>
                    </a:cubicBezTo>
                    <a:cubicBezTo>
                      <a:pt x="1761" y="912"/>
                      <a:pt x="1785" y="894"/>
                      <a:pt x="1793" y="882"/>
                    </a:cubicBezTo>
                    <a:cubicBezTo>
                      <a:pt x="1793" y="883"/>
                      <a:pt x="1794" y="885"/>
                      <a:pt x="1795" y="885"/>
                    </a:cubicBezTo>
                    <a:cubicBezTo>
                      <a:pt x="1782" y="903"/>
                      <a:pt x="1755" y="917"/>
                      <a:pt x="1738" y="913"/>
                    </a:cubicBezTo>
                    <a:cubicBezTo>
                      <a:pt x="1757" y="931"/>
                      <a:pt x="1765" y="947"/>
                      <a:pt x="1779" y="956"/>
                    </a:cubicBezTo>
                    <a:cubicBezTo>
                      <a:pt x="1786" y="961"/>
                      <a:pt x="1794" y="964"/>
                      <a:pt x="1802" y="962"/>
                    </a:cubicBezTo>
                    <a:cubicBezTo>
                      <a:pt x="1802" y="964"/>
                      <a:pt x="1805" y="965"/>
                      <a:pt x="1807" y="965"/>
                    </a:cubicBezTo>
                    <a:cubicBezTo>
                      <a:pt x="1798" y="970"/>
                      <a:pt x="1785" y="966"/>
                      <a:pt x="1775" y="958"/>
                    </a:cubicBezTo>
                    <a:cubicBezTo>
                      <a:pt x="1774" y="957"/>
                      <a:pt x="1774" y="957"/>
                      <a:pt x="1773" y="956"/>
                    </a:cubicBezTo>
                    <a:cubicBezTo>
                      <a:pt x="1780" y="970"/>
                      <a:pt x="1797" y="982"/>
                      <a:pt x="1814" y="986"/>
                    </a:cubicBezTo>
                    <a:cubicBezTo>
                      <a:pt x="1821" y="988"/>
                      <a:pt x="1830" y="990"/>
                      <a:pt x="1836" y="986"/>
                    </a:cubicBezTo>
                    <a:cubicBezTo>
                      <a:pt x="1840" y="984"/>
                      <a:pt x="1844" y="979"/>
                      <a:pt x="1841" y="974"/>
                    </a:cubicBezTo>
                    <a:cubicBezTo>
                      <a:pt x="1841" y="973"/>
                      <a:pt x="1839" y="972"/>
                      <a:pt x="1837" y="972"/>
                    </a:cubicBezTo>
                    <a:cubicBezTo>
                      <a:pt x="1836" y="973"/>
                      <a:pt x="1835" y="974"/>
                      <a:pt x="1835" y="975"/>
                    </a:cubicBezTo>
                    <a:cubicBezTo>
                      <a:pt x="1835" y="977"/>
                      <a:pt x="1835" y="978"/>
                      <a:pt x="1836" y="978"/>
                    </a:cubicBezTo>
                    <a:cubicBezTo>
                      <a:pt x="1837" y="979"/>
                      <a:pt x="1839" y="978"/>
                      <a:pt x="1839" y="977"/>
                    </a:cubicBezTo>
                    <a:cubicBezTo>
                      <a:pt x="1839" y="976"/>
                      <a:pt x="1839" y="975"/>
                      <a:pt x="1839" y="975"/>
                    </a:cubicBezTo>
                    <a:cubicBezTo>
                      <a:pt x="1840" y="975"/>
                      <a:pt x="1840" y="976"/>
                      <a:pt x="1841" y="977"/>
                    </a:cubicBezTo>
                    <a:cubicBezTo>
                      <a:pt x="1841" y="978"/>
                      <a:pt x="1840" y="980"/>
                      <a:pt x="1838" y="980"/>
                    </a:cubicBezTo>
                    <a:cubicBezTo>
                      <a:pt x="1835" y="981"/>
                      <a:pt x="1833" y="980"/>
                      <a:pt x="1832" y="977"/>
                    </a:cubicBezTo>
                    <a:cubicBezTo>
                      <a:pt x="1831" y="975"/>
                      <a:pt x="1831" y="973"/>
                      <a:pt x="1832" y="971"/>
                    </a:cubicBezTo>
                    <a:cubicBezTo>
                      <a:pt x="1834" y="970"/>
                      <a:pt x="1835" y="969"/>
                      <a:pt x="1837" y="969"/>
                    </a:cubicBezTo>
                    <a:cubicBezTo>
                      <a:pt x="1840" y="968"/>
                      <a:pt x="1842" y="970"/>
                      <a:pt x="1844" y="972"/>
                    </a:cubicBezTo>
                    <a:cubicBezTo>
                      <a:pt x="1846" y="977"/>
                      <a:pt x="1844" y="982"/>
                      <a:pt x="1840" y="985"/>
                    </a:cubicBezTo>
                    <a:cubicBezTo>
                      <a:pt x="1838" y="987"/>
                      <a:pt x="1836" y="988"/>
                      <a:pt x="1833" y="989"/>
                    </a:cubicBezTo>
                    <a:cubicBezTo>
                      <a:pt x="1844" y="988"/>
                      <a:pt x="1851" y="981"/>
                      <a:pt x="1855" y="973"/>
                    </a:cubicBezTo>
                    <a:cubicBezTo>
                      <a:pt x="1858" y="967"/>
                      <a:pt x="1859" y="961"/>
                      <a:pt x="1856" y="956"/>
                    </a:cubicBezTo>
                    <a:cubicBezTo>
                      <a:pt x="1856" y="956"/>
                      <a:pt x="1856" y="956"/>
                      <a:pt x="1856" y="956"/>
                    </a:cubicBezTo>
                    <a:cubicBezTo>
                      <a:pt x="1858" y="961"/>
                      <a:pt x="1854" y="967"/>
                      <a:pt x="1846" y="964"/>
                    </a:cubicBezTo>
                    <a:cubicBezTo>
                      <a:pt x="1840" y="963"/>
                      <a:pt x="1835" y="952"/>
                      <a:pt x="1822" y="959"/>
                    </a:cubicBezTo>
                    <a:cubicBezTo>
                      <a:pt x="1825" y="953"/>
                      <a:pt x="1831" y="948"/>
                      <a:pt x="1837" y="947"/>
                    </a:cubicBezTo>
                    <a:cubicBezTo>
                      <a:pt x="1843" y="945"/>
                      <a:pt x="1851" y="946"/>
                      <a:pt x="1855" y="951"/>
                    </a:cubicBezTo>
                    <a:cubicBezTo>
                      <a:pt x="1861" y="958"/>
                      <a:pt x="1860" y="967"/>
                      <a:pt x="1857" y="974"/>
                    </a:cubicBezTo>
                    <a:cubicBezTo>
                      <a:pt x="1852" y="984"/>
                      <a:pt x="1841" y="990"/>
                      <a:pt x="1830" y="991"/>
                    </a:cubicBezTo>
                    <a:cubicBezTo>
                      <a:pt x="1820" y="991"/>
                      <a:pt x="1805" y="986"/>
                      <a:pt x="1795" y="980"/>
                    </a:cubicBezTo>
                    <a:cubicBezTo>
                      <a:pt x="1787" y="976"/>
                      <a:pt x="1778" y="968"/>
                      <a:pt x="1773" y="960"/>
                    </a:cubicBezTo>
                    <a:cubicBezTo>
                      <a:pt x="1775" y="966"/>
                      <a:pt x="1776" y="971"/>
                      <a:pt x="1776" y="977"/>
                    </a:cubicBezTo>
                    <a:cubicBezTo>
                      <a:pt x="1777" y="991"/>
                      <a:pt x="1774" y="1000"/>
                      <a:pt x="1766" y="1011"/>
                    </a:cubicBezTo>
                    <a:cubicBezTo>
                      <a:pt x="1764" y="1015"/>
                      <a:pt x="1761" y="1018"/>
                      <a:pt x="1758" y="1021"/>
                    </a:cubicBezTo>
                    <a:cubicBezTo>
                      <a:pt x="1758" y="1020"/>
                      <a:pt x="1757" y="1019"/>
                      <a:pt x="1756" y="1018"/>
                    </a:cubicBezTo>
                    <a:cubicBezTo>
                      <a:pt x="1759" y="1016"/>
                      <a:pt x="1761" y="1013"/>
                      <a:pt x="1763" y="1009"/>
                    </a:cubicBezTo>
                    <a:cubicBezTo>
                      <a:pt x="1770" y="999"/>
                      <a:pt x="1772" y="990"/>
                      <a:pt x="1772" y="977"/>
                    </a:cubicBezTo>
                    <a:cubicBezTo>
                      <a:pt x="1771" y="961"/>
                      <a:pt x="1764" y="948"/>
                      <a:pt x="1754" y="936"/>
                    </a:cubicBezTo>
                    <a:cubicBezTo>
                      <a:pt x="1756" y="940"/>
                      <a:pt x="1757" y="944"/>
                      <a:pt x="1757" y="948"/>
                    </a:cubicBezTo>
                    <a:cubicBezTo>
                      <a:pt x="1757" y="948"/>
                      <a:pt x="1757" y="948"/>
                      <a:pt x="1757" y="948"/>
                    </a:cubicBezTo>
                    <a:cubicBezTo>
                      <a:pt x="1759" y="957"/>
                      <a:pt x="1758" y="965"/>
                      <a:pt x="1753" y="973"/>
                    </a:cubicBezTo>
                    <a:cubicBezTo>
                      <a:pt x="1756" y="964"/>
                      <a:pt x="1756" y="958"/>
                      <a:pt x="1755" y="949"/>
                    </a:cubicBezTo>
                    <a:cubicBezTo>
                      <a:pt x="1755" y="949"/>
                      <a:pt x="1755" y="949"/>
                      <a:pt x="1755" y="949"/>
                    </a:cubicBezTo>
                    <a:cubicBezTo>
                      <a:pt x="1751" y="931"/>
                      <a:pt x="1748" y="928"/>
                      <a:pt x="1735" y="916"/>
                    </a:cubicBezTo>
                    <a:cubicBezTo>
                      <a:pt x="1715" y="898"/>
                      <a:pt x="1693" y="880"/>
                      <a:pt x="1684" y="857"/>
                    </a:cubicBezTo>
                    <a:cubicBezTo>
                      <a:pt x="1692" y="871"/>
                      <a:pt x="1730" y="917"/>
                      <a:pt x="1748" y="906"/>
                    </a:cubicBezTo>
                    <a:close/>
                    <a:moveTo>
                      <a:pt x="1754" y="960"/>
                    </a:moveTo>
                    <a:cubicBezTo>
                      <a:pt x="1742" y="959"/>
                      <a:pt x="1741" y="976"/>
                      <a:pt x="1740" y="981"/>
                    </a:cubicBezTo>
                    <a:cubicBezTo>
                      <a:pt x="1739" y="986"/>
                      <a:pt x="1737" y="989"/>
                      <a:pt x="1734" y="991"/>
                    </a:cubicBezTo>
                    <a:cubicBezTo>
                      <a:pt x="1739" y="991"/>
                      <a:pt x="1751" y="987"/>
                      <a:pt x="1756" y="983"/>
                    </a:cubicBezTo>
                    <a:cubicBezTo>
                      <a:pt x="1762" y="978"/>
                      <a:pt x="1765" y="970"/>
                      <a:pt x="1758" y="962"/>
                    </a:cubicBezTo>
                    <a:cubicBezTo>
                      <a:pt x="1758" y="967"/>
                      <a:pt x="1755" y="973"/>
                      <a:pt x="1751" y="976"/>
                    </a:cubicBezTo>
                    <a:cubicBezTo>
                      <a:pt x="1753" y="973"/>
                      <a:pt x="1755" y="966"/>
                      <a:pt x="1754" y="960"/>
                    </a:cubicBezTo>
                    <a:close/>
                    <a:moveTo>
                      <a:pt x="1823" y="930"/>
                    </a:moveTo>
                    <a:cubicBezTo>
                      <a:pt x="1825" y="932"/>
                      <a:pt x="1829" y="932"/>
                      <a:pt x="1831" y="929"/>
                    </a:cubicBezTo>
                    <a:cubicBezTo>
                      <a:pt x="1833" y="927"/>
                      <a:pt x="1833" y="923"/>
                      <a:pt x="1831" y="921"/>
                    </a:cubicBezTo>
                    <a:cubicBezTo>
                      <a:pt x="1828" y="919"/>
                      <a:pt x="1825" y="919"/>
                      <a:pt x="1823" y="921"/>
                    </a:cubicBezTo>
                    <a:cubicBezTo>
                      <a:pt x="1821" y="924"/>
                      <a:pt x="1821" y="927"/>
                      <a:pt x="1823" y="930"/>
                    </a:cubicBezTo>
                    <a:close/>
                    <a:moveTo>
                      <a:pt x="1816" y="945"/>
                    </a:moveTo>
                    <a:cubicBezTo>
                      <a:pt x="1819" y="948"/>
                      <a:pt x="1823" y="948"/>
                      <a:pt x="1826" y="945"/>
                    </a:cubicBezTo>
                    <a:cubicBezTo>
                      <a:pt x="1829" y="942"/>
                      <a:pt x="1828" y="937"/>
                      <a:pt x="1826" y="935"/>
                    </a:cubicBezTo>
                    <a:cubicBezTo>
                      <a:pt x="1823" y="932"/>
                      <a:pt x="1818" y="932"/>
                      <a:pt x="1816" y="935"/>
                    </a:cubicBezTo>
                    <a:cubicBezTo>
                      <a:pt x="1813" y="938"/>
                      <a:pt x="1813" y="942"/>
                      <a:pt x="1816" y="945"/>
                    </a:cubicBezTo>
                    <a:close/>
                    <a:moveTo>
                      <a:pt x="1803" y="963"/>
                    </a:moveTo>
                    <a:cubicBezTo>
                      <a:pt x="1807" y="966"/>
                      <a:pt x="1813" y="966"/>
                      <a:pt x="1817" y="962"/>
                    </a:cubicBezTo>
                    <a:cubicBezTo>
                      <a:pt x="1820" y="959"/>
                      <a:pt x="1820" y="953"/>
                      <a:pt x="1816" y="949"/>
                    </a:cubicBezTo>
                    <a:cubicBezTo>
                      <a:pt x="1813" y="946"/>
                      <a:pt x="1807" y="946"/>
                      <a:pt x="1803" y="949"/>
                    </a:cubicBezTo>
                    <a:cubicBezTo>
                      <a:pt x="1799" y="953"/>
                      <a:pt x="1800" y="959"/>
                      <a:pt x="1803" y="963"/>
                    </a:cubicBezTo>
                    <a:close/>
                    <a:moveTo>
                      <a:pt x="1744" y="1037"/>
                    </a:moveTo>
                    <a:cubicBezTo>
                      <a:pt x="1739" y="1034"/>
                      <a:pt x="1736" y="1028"/>
                      <a:pt x="1739" y="1023"/>
                    </a:cubicBezTo>
                    <a:cubicBezTo>
                      <a:pt x="1741" y="1018"/>
                      <a:pt x="1747" y="1016"/>
                      <a:pt x="1753" y="1018"/>
                    </a:cubicBezTo>
                    <a:cubicBezTo>
                      <a:pt x="1758" y="1021"/>
                      <a:pt x="1760" y="1027"/>
                      <a:pt x="1757" y="1032"/>
                    </a:cubicBezTo>
                    <a:cubicBezTo>
                      <a:pt x="1755" y="1037"/>
                      <a:pt x="1749" y="1039"/>
                      <a:pt x="1744" y="1037"/>
                    </a:cubicBezTo>
                    <a:close/>
                    <a:moveTo>
                      <a:pt x="1728" y="1042"/>
                    </a:moveTo>
                    <a:cubicBezTo>
                      <a:pt x="1725" y="1040"/>
                      <a:pt x="1723" y="1036"/>
                      <a:pt x="1725" y="1033"/>
                    </a:cubicBezTo>
                    <a:cubicBezTo>
                      <a:pt x="1726" y="1029"/>
                      <a:pt x="1730" y="1028"/>
                      <a:pt x="1734" y="1030"/>
                    </a:cubicBezTo>
                    <a:cubicBezTo>
                      <a:pt x="1737" y="1031"/>
                      <a:pt x="1738" y="1035"/>
                      <a:pt x="1737" y="1038"/>
                    </a:cubicBezTo>
                    <a:cubicBezTo>
                      <a:pt x="1735" y="1042"/>
                      <a:pt x="1731" y="1043"/>
                      <a:pt x="1728" y="1042"/>
                    </a:cubicBezTo>
                    <a:close/>
                    <a:moveTo>
                      <a:pt x="1606" y="916"/>
                    </a:moveTo>
                    <a:cubicBezTo>
                      <a:pt x="1597" y="904"/>
                      <a:pt x="1585" y="894"/>
                      <a:pt x="1572" y="891"/>
                    </a:cubicBezTo>
                    <a:cubicBezTo>
                      <a:pt x="1559" y="888"/>
                      <a:pt x="1544" y="891"/>
                      <a:pt x="1536" y="902"/>
                    </a:cubicBezTo>
                    <a:cubicBezTo>
                      <a:pt x="1531" y="909"/>
                      <a:pt x="1528" y="917"/>
                      <a:pt x="1528" y="925"/>
                    </a:cubicBezTo>
                    <a:cubicBezTo>
                      <a:pt x="1528" y="934"/>
                      <a:pt x="1529" y="941"/>
                      <a:pt x="1533" y="949"/>
                    </a:cubicBezTo>
                    <a:cubicBezTo>
                      <a:pt x="1538" y="956"/>
                      <a:pt x="1542" y="962"/>
                      <a:pt x="1549" y="967"/>
                    </a:cubicBezTo>
                    <a:cubicBezTo>
                      <a:pt x="1552" y="969"/>
                      <a:pt x="1555" y="971"/>
                      <a:pt x="1558" y="973"/>
                    </a:cubicBezTo>
                    <a:cubicBezTo>
                      <a:pt x="1567" y="978"/>
                      <a:pt x="1575" y="981"/>
                      <a:pt x="1586" y="982"/>
                    </a:cubicBezTo>
                    <a:cubicBezTo>
                      <a:pt x="1600" y="984"/>
                      <a:pt x="1612" y="982"/>
                      <a:pt x="1626" y="976"/>
                    </a:cubicBezTo>
                    <a:cubicBezTo>
                      <a:pt x="1626" y="976"/>
                      <a:pt x="1627" y="975"/>
                      <a:pt x="1628" y="975"/>
                    </a:cubicBezTo>
                    <a:cubicBezTo>
                      <a:pt x="1623" y="984"/>
                      <a:pt x="1620" y="994"/>
                      <a:pt x="1620" y="1005"/>
                    </a:cubicBezTo>
                    <a:cubicBezTo>
                      <a:pt x="1620" y="1017"/>
                      <a:pt x="1624" y="1030"/>
                      <a:pt x="1634" y="1038"/>
                    </a:cubicBezTo>
                    <a:cubicBezTo>
                      <a:pt x="1637" y="1042"/>
                      <a:pt x="1642" y="1044"/>
                      <a:pt x="1648" y="1046"/>
                    </a:cubicBezTo>
                    <a:cubicBezTo>
                      <a:pt x="1643" y="1043"/>
                      <a:pt x="1638" y="1040"/>
                      <a:pt x="1635" y="1037"/>
                    </a:cubicBezTo>
                    <a:cubicBezTo>
                      <a:pt x="1627" y="1028"/>
                      <a:pt x="1623" y="1017"/>
                      <a:pt x="1624" y="1005"/>
                    </a:cubicBezTo>
                    <a:cubicBezTo>
                      <a:pt x="1624" y="996"/>
                      <a:pt x="1626" y="989"/>
                      <a:pt x="1630" y="982"/>
                    </a:cubicBezTo>
                    <a:cubicBezTo>
                      <a:pt x="1637" y="969"/>
                      <a:pt x="1646" y="961"/>
                      <a:pt x="1654" y="949"/>
                    </a:cubicBezTo>
                    <a:cubicBezTo>
                      <a:pt x="1655" y="948"/>
                      <a:pt x="1655" y="948"/>
                      <a:pt x="1655" y="948"/>
                    </a:cubicBezTo>
                    <a:cubicBezTo>
                      <a:pt x="1659" y="941"/>
                      <a:pt x="1662" y="934"/>
                      <a:pt x="1665" y="927"/>
                    </a:cubicBezTo>
                    <a:cubicBezTo>
                      <a:pt x="1666" y="925"/>
                      <a:pt x="1671" y="906"/>
                      <a:pt x="1669" y="905"/>
                    </a:cubicBezTo>
                    <a:cubicBezTo>
                      <a:pt x="1667" y="905"/>
                      <a:pt x="1664" y="917"/>
                      <a:pt x="1663" y="919"/>
                    </a:cubicBezTo>
                    <a:cubicBezTo>
                      <a:pt x="1660" y="928"/>
                      <a:pt x="1656" y="937"/>
                      <a:pt x="1651" y="945"/>
                    </a:cubicBezTo>
                    <a:cubicBezTo>
                      <a:pt x="1650" y="946"/>
                      <a:pt x="1650" y="946"/>
                      <a:pt x="1650" y="946"/>
                    </a:cubicBezTo>
                    <a:cubicBezTo>
                      <a:pt x="1643" y="958"/>
                      <a:pt x="1636" y="966"/>
                      <a:pt x="1624" y="972"/>
                    </a:cubicBezTo>
                    <a:cubicBezTo>
                      <a:pt x="1609" y="979"/>
                      <a:pt x="1592" y="982"/>
                      <a:pt x="1577" y="975"/>
                    </a:cubicBezTo>
                    <a:cubicBezTo>
                      <a:pt x="1569" y="971"/>
                      <a:pt x="1560" y="959"/>
                      <a:pt x="1565" y="950"/>
                    </a:cubicBezTo>
                    <a:cubicBezTo>
                      <a:pt x="1566" y="947"/>
                      <a:pt x="1570" y="945"/>
                      <a:pt x="1573" y="945"/>
                    </a:cubicBezTo>
                    <a:cubicBezTo>
                      <a:pt x="1577" y="946"/>
                      <a:pt x="1579" y="948"/>
                      <a:pt x="1579" y="952"/>
                    </a:cubicBezTo>
                    <a:cubicBezTo>
                      <a:pt x="1579" y="954"/>
                      <a:pt x="1578" y="956"/>
                      <a:pt x="1577" y="957"/>
                    </a:cubicBezTo>
                    <a:cubicBezTo>
                      <a:pt x="1574" y="959"/>
                      <a:pt x="1571" y="958"/>
                      <a:pt x="1570" y="955"/>
                    </a:cubicBezTo>
                    <a:cubicBezTo>
                      <a:pt x="1569" y="954"/>
                      <a:pt x="1570" y="952"/>
                      <a:pt x="1571" y="951"/>
                    </a:cubicBezTo>
                    <a:cubicBezTo>
                      <a:pt x="1569" y="951"/>
                      <a:pt x="1567" y="953"/>
                      <a:pt x="1567" y="955"/>
                    </a:cubicBezTo>
                    <a:cubicBezTo>
                      <a:pt x="1567" y="958"/>
                      <a:pt x="1569" y="961"/>
                      <a:pt x="1573" y="962"/>
                    </a:cubicBezTo>
                    <a:cubicBezTo>
                      <a:pt x="1578" y="964"/>
                      <a:pt x="1584" y="960"/>
                      <a:pt x="1586" y="955"/>
                    </a:cubicBezTo>
                    <a:cubicBezTo>
                      <a:pt x="1587" y="951"/>
                      <a:pt x="1586" y="946"/>
                      <a:pt x="1584" y="943"/>
                    </a:cubicBezTo>
                    <a:cubicBezTo>
                      <a:pt x="1581" y="939"/>
                      <a:pt x="1578" y="938"/>
                      <a:pt x="1573" y="937"/>
                    </a:cubicBezTo>
                    <a:cubicBezTo>
                      <a:pt x="1568" y="937"/>
                      <a:pt x="1562" y="940"/>
                      <a:pt x="1560" y="945"/>
                    </a:cubicBezTo>
                    <a:cubicBezTo>
                      <a:pt x="1555" y="957"/>
                      <a:pt x="1562" y="969"/>
                      <a:pt x="1573" y="975"/>
                    </a:cubicBezTo>
                    <a:cubicBezTo>
                      <a:pt x="1576" y="976"/>
                      <a:pt x="1580" y="978"/>
                      <a:pt x="1584" y="978"/>
                    </a:cubicBezTo>
                    <a:cubicBezTo>
                      <a:pt x="1571" y="977"/>
                      <a:pt x="1561" y="973"/>
                      <a:pt x="1551" y="965"/>
                    </a:cubicBezTo>
                    <a:cubicBezTo>
                      <a:pt x="1544" y="960"/>
                      <a:pt x="1539" y="955"/>
                      <a:pt x="1535" y="948"/>
                    </a:cubicBezTo>
                    <a:cubicBezTo>
                      <a:pt x="1531" y="940"/>
                      <a:pt x="1529" y="933"/>
                      <a:pt x="1529" y="925"/>
                    </a:cubicBezTo>
                    <a:cubicBezTo>
                      <a:pt x="1529" y="920"/>
                      <a:pt x="1530" y="916"/>
                      <a:pt x="1532" y="912"/>
                    </a:cubicBezTo>
                    <a:cubicBezTo>
                      <a:pt x="1532" y="912"/>
                      <a:pt x="1532" y="912"/>
                      <a:pt x="1532" y="912"/>
                    </a:cubicBezTo>
                    <a:cubicBezTo>
                      <a:pt x="1530" y="924"/>
                      <a:pt x="1539" y="936"/>
                      <a:pt x="1555" y="929"/>
                    </a:cubicBezTo>
                    <a:cubicBezTo>
                      <a:pt x="1566" y="925"/>
                      <a:pt x="1578" y="902"/>
                      <a:pt x="1606" y="916"/>
                    </a:cubicBezTo>
                    <a:close/>
                    <a:moveTo>
                      <a:pt x="1635" y="1035"/>
                    </a:moveTo>
                    <a:cubicBezTo>
                      <a:pt x="1645" y="1023"/>
                      <a:pt x="1660" y="1038"/>
                      <a:pt x="1666" y="1042"/>
                    </a:cubicBezTo>
                    <a:cubicBezTo>
                      <a:pt x="1670" y="1045"/>
                      <a:pt x="1674" y="1046"/>
                      <a:pt x="1679" y="1045"/>
                    </a:cubicBezTo>
                    <a:cubicBezTo>
                      <a:pt x="1675" y="1049"/>
                      <a:pt x="1661" y="1056"/>
                      <a:pt x="1654" y="1057"/>
                    </a:cubicBezTo>
                    <a:cubicBezTo>
                      <a:pt x="1643" y="1058"/>
                      <a:pt x="1634" y="1052"/>
                      <a:pt x="1633" y="1040"/>
                    </a:cubicBezTo>
                    <a:cubicBezTo>
                      <a:pt x="1637" y="1044"/>
                      <a:pt x="1645" y="1047"/>
                      <a:pt x="1651" y="1046"/>
                    </a:cubicBezTo>
                    <a:cubicBezTo>
                      <a:pt x="1648" y="1045"/>
                      <a:pt x="1640" y="1041"/>
                      <a:pt x="1635" y="1035"/>
                    </a:cubicBezTo>
                    <a:close/>
                    <a:moveTo>
                      <a:pt x="1750" y="753"/>
                    </a:moveTo>
                    <a:cubicBezTo>
                      <a:pt x="1763" y="770"/>
                      <a:pt x="1767" y="783"/>
                      <a:pt x="1777" y="801"/>
                    </a:cubicBezTo>
                    <a:cubicBezTo>
                      <a:pt x="1782" y="809"/>
                      <a:pt x="1787" y="816"/>
                      <a:pt x="1797" y="819"/>
                    </a:cubicBezTo>
                    <a:cubicBezTo>
                      <a:pt x="1805" y="822"/>
                      <a:pt x="1814" y="820"/>
                      <a:pt x="1820" y="814"/>
                    </a:cubicBezTo>
                    <a:cubicBezTo>
                      <a:pt x="1825" y="809"/>
                      <a:pt x="1827" y="802"/>
                      <a:pt x="1825" y="795"/>
                    </a:cubicBezTo>
                    <a:cubicBezTo>
                      <a:pt x="1823" y="790"/>
                      <a:pt x="1820" y="787"/>
                      <a:pt x="1815" y="785"/>
                    </a:cubicBezTo>
                    <a:cubicBezTo>
                      <a:pt x="1810" y="783"/>
                      <a:pt x="1802" y="785"/>
                      <a:pt x="1800" y="792"/>
                    </a:cubicBezTo>
                    <a:cubicBezTo>
                      <a:pt x="1799" y="796"/>
                      <a:pt x="1801" y="800"/>
                      <a:pt x="1805" y="802"/>
                    </a:cubicBezTo>
                    <a:cubicBezTo>
                      <a:pt x="1809" y="804"/>
                      <a:pt x="1814" y="802"/>
                      <a:pt x="1816" y="798"/>
                    </a:cubicBezTo>
                    <a:cubicBezTo>
                      <a:pt x="1818" y="794"/>
                      <a:pt x="1816" y="788"/>
                      <a:pt x="1812" y="786"/>
                    </a:cubicBezTo>
                    <a:cubicBezTo>
                      <a:pt x="1811" y="786"/>
                      <a:pt x="1810" y="786"/>
                      <a:pt x="1809" y="786"/>
                    </a:cubicBezTo>
                    <a:cubicBezTo>
                      <a:pt x="1811" y="786"/>
                      <a:pt x="1813" y="786"/>
                      <a:pt x="1815" y="787"/>
                    </a:cubicBezTo>
                    <a:cubicBezTo>
                      <a:pt x="1819" y="789"/>
                      <a:pt x="1821" y="791"/>
                      <a:pt x="1823" y="795"/>
                    </a:cubicBezTo>
                    <a:cubicBezTo>
                      <a:pt x="1824" y="801"/>
                      <a:pt x="1822" y="808"/>
                      <a:pt x="1818" y="812"/>
                    </a:cubicBezTo>
                    <a:cubicBezTo>
                      <a:pt x="1812" y="817"/>
                      <a:pt x="1805" y="818"/>
                      <a:pt x="1798" y="816"/>
                    </a:cubicBezTo>
                    <a:cubicBezTo>
                      <a:pt x="1790" y="812"/>
                      <a:pt x="1785" y="806"/>
                      <a:pt x="1781" y="798"/>
                    </a:cubicBezTo>
                    <a:cubicBezTo>
                      <a:pt x="1771" y="780"/>
                      <a:pt x="1768" y="767"/>
                      <a:pt x="1754" y="750"/>
                    </a:cubicBezTo>
                    <a:cubicBezTo>
                      <a:pt x="1742" y="735"/>
                      <a:pt x="1726" y="724"/>
                      <a:pt x="1706" y="719"/>
                    </a:cubicBezTo>
                    <a:cubicBezTo>
                      <a:pt x="1688" y="716"/>
                      <a:pt x="1671" y="721"/>
                      <a:pt x="1660" y="736"/>
                    </a:cubicBezTo>
                    <a:cubicBezTo>
                      <a:pt x="1650" y="750"/>
                      <a:pt x="1648" y="769"/>
                      <a:pt x="1657" y="783"/>
                    </a:cubicBezTo>
                    <a:cubicBezTo>
                      <a:pt x="1657" y="783"/>
                      <a:pt x="1657" y="783"/>
                      <a:pt x="1657" y="783"/>
                    </a:cubicBezTo>
                    <a:cubicBezTo>
                      <a:pt x="1657" y="775"/>
                      <a:pt x="1661" y="765"/>
                      <a:pt x="1669" y="760"/>
                    </a:cubicBezTo>
                    <a:cubicBezTo>
                      <a:pt x="1683" y="750"/>
                      <a:pt x="1698" y="754"/>
                      <a:pt x="1708" y="767"/>
                    </a:cubicBezTo>
                    <a:cubicBezTo>
                      <a:pt x="1727" y="791"/>
                      <a:pt x="1756" y="770"/>
                      <a:pt x="1736" y="743"/>
                    </a:cubicBezTo>
                    <a:cubicBezTo>
                      <a:pt x="1726" y="730"/>
                      <a:pt x="1708" y="726"/>
                      <a:pt x="1695" y="728"/>
                    </a:cubicBezTo>
                    <a:cubicBezTo>
                      <a:pt x="1669" y="733"/>
                      <a:pt x="1646" y="760"/>
                      <a:pt x="1657" y="783"/>
                    </a:cubicBezTo>
                    <a:cubicBezTo>
                      <a:pt x="1650" y="769"/>
                      <a:pt x="1652" y="751"/>
                      <a:pt x="1662" y="737"/>
                    </a:cubicBezTo>
                    <a:cubicBezTo>
                      <a:pt x="1673" y="724"/>
                      <a:pt x="1688" y="720"/>
                      <a:pt x="1705" y="724"/>
                    </a:cubicBezTo>
                    <a:cubicBezTo>
                      <a:pt x="1723" y="728"/>
                      <a:pt x="1738" y="739"/>
                      <a:pt x="1750" y="753"/>
                    </a:cubicBezTo>
                    <a:close/>
                    <a:moveTo>
                      <a:pt x="1670" y="895"/>
                    </a:moveTo>
                    <a:cubicBezTo>
                      <a:pt x="1648" y="922"/>
                      <a:pt x="1619" y="922"/>
                      <a:pt x="1605" y="931"/>
                    </a:cubicBezTo>
                    <a:cubicBezTo>
                      <a:pt x="1590" y="941"/>
                      <a:pt x="1601" y="959"/>
                      <a:pt x="1620" y="952"/>
                    </a:cubicBezTo>
                    <a:cubicBezTo>
                      <a:pt x="1641" y="945"/>
                      <a:pt x="1660" y="920"/>
                      <a:pt x="1670" y="895"/>
                    </a:cubicBezTo>
                    <a:close/>
                    <a:moveTo>
                      <a:pt x="1681" y="854"/>
                    </a:moveTo>
                    <a:cubicBezTo>
                      <a:pt x="1694" y="864"/>
                      <a:pt x="1710" y="868"/>
                      <a:pt x="1725" y="865"/>
                    </a:cubicBezTo>
                    <a:cubicBezTo>
                      <a:pt x="1738" y="862"/>
                      <a:pt x="1750" y="853"/>
                      <a:pt x="1751" y="840"/>
                    </a:cubicBezTo>
                    <a:cubicBezTo>
                      <a:pt x="1757" y="841"/>
                      <a:pt x="1761" y="849"/>
                      <a:pt x="1758" y="857"/>
                    </a:cubicBezTo>
                    <a:cubicBezTo>
                      <a:pt x="1755" y="865"/>
                      <a:pt x="1744" y="873"/>
                      <a:pt x="1733" y="870"/>
                    </a:cubicBezTo>
                    <a:cubicBezTo>
                      <a:pt x="1730" y="881"/>
                      <a:pt x="1698" y="878"/>
                      <a:pt x="1681" y="854"/>
                    </a:cubicBezTo>
                    <a:close/>
                    <a:moveTo>
                      <a:pt x="1639" y="722"/>
                    </a:moveTo>
                    <a:cubicBezTo>
                      <a:pt x="1629" y="726"/>
                      <a:pt x="1616" y="736"/>
                      <a:pt x="1610" y="744"/>
                    </a:cubicBezTo>
                    <a:cubicBezTo>
                      <a:pt x="1603" y="755"/>
                      <a:pt x="1599" y="773"/>
                      <a:pt x="1607" y="784"/>
                    </a:cubicBezTo>
                    <a:cubicBezTo>
                      <a:pt x="1596" y="792"/>
                      <a:pt x="1593" y="804"/>
                      <a:pt x="1591" y="816"/>
                    </a:cubicBezTo>
                    <a:cubicBezTo>
                      <a:pt x="1588" y="832"/>
                      <a:pt x="1582" y="849"/>
                      <a:pt x="1568" y="851"/>
                    </a:cubicBezTo>
                    <a:cubicBezTo>
                      <a:pt x="1585" y="857"/>
                      <a:pt x="1603" y="843"/>
                      <a:pt x="1611" y="830"/>
                    </a:cubicBezTo>
                    <a:cubicBezTo>
                      <a:pt x="1621" y="811"/>
                      <a:pt x="1618" y="797"/>
                      <a:pt x="1617" y="774"/>
                    </a:cubicBezTo>
                    <a:cubicBezTo>
                      <a:pt x="1616" y="761"/>
                      <a:pt x="1625" y="734"/>
                      <a:pt x="1639" y="722"/>
                    </a:cubicBezTo>
                    <a:close/>
                    <a:moveTo>
                      <a:pt x="1677" y="844"/>
                    </a:moveTo>
                    <a:cubicBezTo>
                      <a:pt x="1685" y="855"/>
                      <a:pt x="1706" y="845"/>
                      <a:pt x="1715" y="835"/>
                    </a:cubicBezTo>
                    <a:cubicBezTo>
                      <a:pt x="1726" y="824"/>
                      <a:pt x="1735" y="808"/>
                      <a:pt x="1753" y="807"/>
                    </a:cubicBezTo>
                    <a:cubicBezTo>
                      <a:pt x="1762" y="807"/>
                      <a:pt x="1772" y="811"/>
                      <a:pt x="1776" y="820"/>
                    </a:cubicBezTo>
                    <a:cubicBezTo>
                      <a:pt x="1778" y="825"/>
                      <a:pt x="1778" y="831"/>
                      <a:pt x="1773" y="835"/>
                    </a:cubicBezTo>
                    <a:cubicBezTo>
                      <a:pt x="1774" y="830"/>
                      <a:pt x="1771" y="823"/>
                      <a:pt x="1765" y="821"/>
                    </a:cubicBezTo>
                    <a:cubicBezTo>
                      <a:pt x="1759" y="818"/>
                      <a:pt x="1752" y="822"/>
                      <a:pt x="1748" y="828"/>
                    </a:cubicBezTo>
                    <a:cubicBezTo>
                      <a:pt x="1740" y="839"/>
                      <a:pt x="1734" y="851"/>
                      <a:pt x="1722" y="858"/>
                    </a:cubicBezTo>
                    <a:cubicBezTo>
                      <a:pt x="1707" y="866"/>
                      <a:pt x="1686" y="863"/>
                      <a:pt x="1677" y="844"/>
                    </a:cubicBezTo>
                    <a:close/>
                    <a:moveTo>
                      <a:pt x="1683" y="981"/>
                    </a:moveTo>
                    <a:cubicBezTo>
                      <a:pt x="1674" y="995"/>
                      <a:pt x="1675" y="1020"/>
                      <a:pt x="1685" y="1034"/>
                    </a:cubicBezTo>
                    <a:cubicBezTo>
                      <a:pt x="1695" y="1048"/>
                      <a:pt x="1710" y="1044"/>
                      <a:pt x="1703" y="1026"/>
                    </a:cubicBezTo>
                    <a:cubicBezTo>
                      <a:pt x="1697" y="1013"/>
                      <a:pt x="1680" y="996"/>
                      <a:pt x="1683" y="981"/>
                    </a:cubicBezTo>
                    <a:close/>
                    <a:moveTo>
                      <a:pt x="1696" y="961"/>
                    </a:moveTo>
                    <a:cubicBezTo>
                      <a:pt x="1698" y="958"/>
                      <a:pt x="1699" y="955"/>
                      <a:pt x="1698" y="952"/>
                    </a:cubicBezTo>
                    <a:cubicBezTo>
                      <a:pt x="1697" y="948"/>
                      <a:pt x="1694" y="944"/>
                      <a:pt x="1689" y="944"/>
                    </a:cubicBezTo>
                    <a:cubicBezTo>
                      <a:pt x="1683" y="943"/>
                      <a:pt x="1679" y="947"/>
                      <a:pt x="1677" y="951"/>
                    </a:cubicBezTo>
                    <a:cubicBezTo>
                      <a:pt x="1675" y="959"/>
                      <a:pt x="1681" y="962"/>
                      <a:pt x="1683" y="966"/>
                    </a:cubicBezTo>
                    <a:cubicBezTo>
                      <a:pt x="1686" y="972"/>
                      <a:pt x="1683" y="978"/>
                      <a:pt x="1676" y="983"/>
                    </a:cubicBezTo>
                    <a:cubicBezTo>
                      <a:pt x="1670" y="988"/>
                      <a:pt x="1661" y="989"/>
                      <a:pt x="1653" y="983"/>
                    </a:cubicBezTo>
                    <a:cubicBezTo>
                      <a:pt x="1649" y="980"/>
                      <a:pt x="1647" y="975"/>
                      <a:pt x="1650" y="971"/>
                    </a:cubicBezTo>
                    <a:cubicBezTo>
                      <a:pt x="1652" y="976"/>
                      <a:pt x="1659" y="978"/>
                      <a:pt x="1663" y="972"/>
                    </a:cubicBezTo>
                    <a:cubicBezTo>
                      <a:pt x="1665" y="969"/>
                      <a:pt x="1666" y="961"/>
                      <a:pt x="1666" y="952"/>
                    </a:cubicBezTo>
                    <a:cubicBezTo>
                      <a:pt x="1667" y="944"/>
                      <a:pt x="1670" y="936"/>
                      <a:pt x="1674" y="931"/>
                    </a:cubicBezTo>
                    <a:cubicBezTo>
                      <a:pt x="1684" y="920"/>
                      <a:pt x="1702" y="922"/>
                      <a:pt x="1710" y="933"/>
                    </a:cubicBezTo>
                    <a:cubicBezTo>
                      <a:pt x="1715" y="939"/>
                      <a:pt x="1715" y="947"/>
                      <a:pt x="1714" y="954"/>
                    </a:cubicBezTo>
                    <a:cubicBezTo>
                      <a:pt x="1713" y="962"/>
                      <a:pt x="1706" y="980"/>
                      <a:pt x="1710" y="989"/>
                    </a:cubicBezTo>
                    <a:cubicBezTo>
                      <a:pt x="1713" y="995"/>
                      <a:pt x="1720" y="996"/>
                      <a:pt x="1723" y="993"/>
                    </a:cubicBezTo>
                    <a:cubicBezTo>
                      <a:pt x="1725" y="998"/>
                      <a:pt x="1719" y="1004"/>
                      <a:pt x="1712" y="1005"/>
                    </a:cubicBezTo>
                    <a:cubicBezTo>
                      <a:pt x="1700" y="1006"/>
                      <a:pt x="1688" y="994"/>
                      <a:pt x="1688" y="978"/>
                    </a:cubicBezTo>
                    <a:cubicBezTo>
                      <a:pt x="1689" y="973"/>
                      <a:pt x="1692" y="968"/>
                      <a:pt x="1696" y="961"/>
                    </a:cubicBezTo>
                    <a:close/>
                    <a:moveTo>
                      <a:pt x="1695" y="959"/>
                    </a:moveTo>
                    <a:cubicBezTo>
                      <a:pt x="1697" y="955"/>
                      <a:pt x="1697" y="949"/>
                      <a:pt x="1692" y="947"/>
                    </a:cubicBezTo>
                    <a:cubicBezTo>
                      <a:pt x="1684" y="942"/>
                      <a:pt x="1677" y="951"/>
                      <a:pt x="1680" y="958"/>
                    </a:cubicBezTo>
                    <a:cubicBezTo>
                      <a:pt x="1682" y="963"/>
                      <a:pt x="1686" y="965"/>
                      <a:pt x="1686" y="973"/>
                    </a:cubicBezTo>
                    <a:cubicBezTo>
                      <a:pt x="1688" y="965"/>
                      <a:pt x="1692" y="965"/>
                      <a:pt x="1695" y="959"/>
                    </a:cubicBezTo>
                    <a:close/>
                    <a:moveTo>
                      <a:pt x="1700" y="922"/>
                    </a:moveTo>
                    <a:cubicBezTo>
                      <a:pt x="1694" y="918"/>
                      <a:pt x="1683" y="920"/>
                      <a:pt x="1679" y="924"/>
                    </a:cubicBezTo>
                    <a:cubicBezTo>
                      <a:pt x="1672" y="919"/>
                      <a:pt x="1678" y="902"/>
                      <a:pt x="1691" y="904"/>
                    </a:cubicBezTo>
                    <a:cubicBezTo>
                      <a:pt x="1699" y="905"/>
                      <a:pt x="1705" y="915"/>
                      <a:pt x="1700" y="922"/>
                    </a:cubicBezTo>
                    <a:close/>
                    <a:moveTo>
                      <a:pt x="1471" y="787"/>
                    </a:moveTo>
                    <a:cubicBezTo>
                      <a:pt x="1496" y="790"/>
                      <a:pt x="1506" y="767"/>
                      <a:pt x="1509" y="755"/>
                    </a:cubicBezTo>
                    <a:cubicBezTo>
                      <a:pt x="1513" y="741"/>
                      <a:pt x="1513" y="725"/>
                      <a:pt x="1527" y="716"/>
                    </a:cubicBezTo>
                    <a:cubicBezTo>
                      <a:pt x="1534" y="712"/>
                      <a:pt x="1543" y="712"/>
                      <a:pt x="1550" y="717"/>
                    </a:cubicBezTo>
                    <a:cubicBezTo>
                      <a:pt x="1554" y="720"/>
                      <a:pt x="1556" y="725"/>
                      <a:pt x="1554" y="730"/>
                    </a:cubicBezTo>
                    <a:cubicBezTo>
                      <a:pt x="1553" y="726"/>
                      <a:pt x="1548" y="721"/>
                      <a:pt x="1542" y="722"/>
                    </a:cubicBezTo>
                    <a:cubicBezTo>
                      <a:pt x="1537" y="723"/>
                      <a:pt x="1533" y="728"/>
                      <a:pt x="1532" y="735"/>
                    </a:cubicBezTo>
                    <a:cubicBezTo>
                      <a:pt x="1530" y="750"/>
                      <a:pt x="1525" y="766"/>
                      <a:pt x="1517" y="777"/>
                    </a:cubicBezTo>
                    <a:cubicBezTo>
                      <a:pt x="1507" y="788"/>
                      <a:pt x="1488" y="796"/>
                      <a:pt x="1471" y="787"/>
                    </a:cubicBezTo>
                    <a:close/>
                    <a:moveTo>
                      <a:pt x="1560" y="558"/>
                    </a:moveTo>
                    <a:cubicBezTo>
                      <a:pt x="1561" y="555"/>
                      <a:pt x="1562" y="553"/>
                      <a:pt x="1564" y="552"/>
                    </a:cubicBezTo>
                    <a:cubicBezTo>
                      <a:pt x="1567" y="551"/>
                      <a:pt x="1570" y="551"/>
                      <a:pt x="1573" y="553"/>
                    </a:cubicBezTo>
                    <a:cubicBezTo>
                      <a:pt x="1577" y="556"/>
                      <a:pt x="1577" y="560"/>
                      <a:pt x="1575" y="563"/>
                    </a:cubicBezTo>
                    <a:cubicBezTo>
                      <a:pt x="1572" y="569"/>
                      <a:pt x="1567" y="566"/>
                      <a:pt x="1564" y="568"/>
                    </a:cubicBezTo>
                    <a:cubicBezTo>
                      <a:pt x="1560" y="569"/>
                      <a:pt x="1557" y="574"/>
                      <a:pt x="1558" y="579"/>
                    </a:cubicBezTo>
                    <a:cubicBezTo>
                      <a:pt x="1559" y="586"/>
                      <a:pt x="1563" y="591"/>
                      <a:pt x="1569" y="592"/>
                    </a:cubicBezTo>
                    <a:cubicBezTo>
                      <a:pt x="1573" y="593"/>
                      <a:pt x="1577" y="592"/>
                      <a:pt x="1578" y="588"/>
                    </a:cubicBezTo>
                    <a:cubicBezTo>
                      <a:pt x="1574" y="589"/>
                      <a:pt x="1569" y="587"/>
                      <a:pt x="1571" y="581"/>
                    </a:cubicBezTo>
                    <a:cubicBezTo>
                      <a:pt x="1571" y="579"/>
                      <a:pt x="1576" y="574"/>
                      <a:pt x="1580" y="570"/>
                    </a:cubicBezTo>
                    <a:cubicBezTo>
                      <a:pt x="1584" y="565"/>
                      <a:pt x="1587" y="560"/>
                      <a:pt x="1588" y="555"/>
                    </a:cubicBezTo>
                    <a:cubicBezTo>
                      <a:pt x="1589" y="544"/>
                      <a:pt x="1579" y="535"/>
                      <a:pt x="1569" y="536"/>
                    </a:cubicBezTo>
                    <a:cubicBezTo>
                      <a:pt x="1563" y="537"/>
                      <a:pt x="1559" y="540"/>
                      <a:pt x="1555" y="544"/>
                    </a:cubicBezTo>
                    <a:cubicBezTo>
                      <a:pt x="1551" y="548"/>
                      <a:pt x="1545" y="562"/>
                      <a:pt x="1538" y="564"/>
                    </a:cubicBezTo>
                    <a:cubicBezTo>
                      <a:pt x="1533" y="565"/>
                      <a:pt x="1529" y="562"/>
                      <a:pt x="1529" y="559"/>
                    </a:cubicBezTo>
                    <a:cubicBezTo>
                      <a:pt x="1525" y="560"/>
                      <a:pt x="1525" y="567"/>
                      <a:pt x="1528" y="571"/>
                    </a:cubicBezTo>
                    <a:cubicBezTo>
                      <a:pt x="1533" y="578"/>
                      <a:pt x="1546" y="579"/>
                      <a:pt x="1555" y="571"/>
                    </a:cubicBezTo>
                    <a:cubicBezTo>
                      <a:pt x="1558" y="568"/>
                      <a:pt x="1559" y="563"/>
                      <a:pt x="1560" y="558"/>
                    </a:cubicBezTo>
                    <a:close/>
                    <a:moveTo>
                      <a:pt x="1707" y="502"/>
                    </a:moveTo>
                    <a:cubicBezTo>
                      <a:pt x="1699" y="517"/>
                      <a:pt x="1705" y="530"/>
                      <a:pt x="1705" y="536"/>
                    </a:cubicBezTo>
                    <a:cubicBezTo>
                      <a:pt x="1705" y="543"/>
                      <a:pt x="1697" y="543"/>
                      <a:pt x="1696" y="536"/>
                    </a:cubicBezTo>
                    <a:cubicBezTo>
                      <a:pt x="1694" y="528"/>
                      <a:pt x="1697" y="512"/>
                      <a:pt x="1707" y="502"/>
                    </a:cubicBezTo>
                    <a:close/>
                    <a:moveTo>
                      <a:pt x="1692" y="567"/>
                    </a:moveTo>
                    <a:cubicBezTo>
                      <a:pt x="1691" y="566"/>
                      <a:pt x="1691" y="564"/>
                      <a:pt x="1691" y="563"/>
                    </a:cubicBezTo>
                    <a:cubicBezTo>
                      <a:pt x="1691" y="561"/>
                      <a:pt x="1692" y="559"/>
                      <a:pt x="1694" y="559"/>
                    </a:cubicBezTo>
                    <a:cubicBezTo>
                      <a:pt x="1696" y="558"/>
                      <a:pt x="1699" y="559"/>
                      <a:pt x="1700" y="561"/>
                    </a:cubicBezTo>
                    <a:cubicBezTo>
                      <a:pt x="1701" y="564"/>
                      <a:pt x="1699" y="565"/>
                      <a:pt x="1699" y="568"/>
                    </a:cubicBezTo>
                    <a:cubicBezTo>
                      <a:pt x="1698" y="570"/>
                      <a:pt x="1700" y="573"/>
                      <a:pt x="1703" y="574"/>
                    </a:cubicBezTo>
                    <a:cubicBezTo>
                      <a:pt x="1707" y="575"/>
                      <a:pt x="1710" y="575"/>
                      <a:pt x="1713" y="572"/>
                    </a:cubicBezTo>
                    <a:cubicBezTo>
                      <a:pt x="1714" y="570"/>
                      <a:pt x="1715" y="568"/>
                      <a:pt x="1713" y="566"/>
                    </a:cubicBezTo>
                    <a:cubicBezTo>
                      <a:pt x="1713" y="568"/>
                      <a:pt x="1710" y="570"/>
                      <a:pt x="1708" y="568"/>
                    </a:cubicBezTo>
                    <a:cubicBezTo>
                      <a:pt x="1706" y="567"/>
                      <a:pt x="1705" y="563"/>
                      <a:pt x="1704" y="560"/>
                    </a:cubicBezTo>
                    <a:cubicBezTo>
                      <a:pt x="1703" y="556"/>
                      <a:pt x="1701" y="553"/>
                      <a:pt x="1699" y="552"/>
                    </a:cubicBezTo>
                    <a:cubicBezTo>
                      <a:pt x="1693" y="548"/>
                      <a:pt x="1686" y="551"/>
                      <a:pt x="1684" y="556"/>
                    </a:cubicBezTo>
                    <a:cubicBezTo>
                      <a:pt x="1682" y="559"/>
                      <a:pt x="1683" y="563"/>
                      <a:pt x="1684" y="565"/>
                    </a:cubicBezTo>
                    <a:cubicBezTo>
                      <a:pt x="1685" y="569"/>
                      <a:pt x="1690" y="576"/>
                      <a:pt x="1689" y="580"/>
                    </a:cubicBezTo>
                    <a:cubicBezTo>
                      <a:pt x="1689" y="583"/>
                      <a:pt x="1686" y="584"/>
                      <a:pt x="1684" y="583"/>
                    </a:cubicBezTo>
                    <a:cubicBezTo>
                      <a:pt x="1684" y="585"/>
                      <a:pt x="1687" y="587"/>
                      <a:pt x="1690" y="587"/>
                    </a:cubicBezTo>
                    <a:cubicBezTo>
                      <a:pt x="1695" y="586"/>
                      <a:pt x="1699" y="580"/>
                      <a:pt x="1698" y="573"/>
                    </a:cubicBezTo>
                    <a:cubicBezTo>
                      <a:pt x="1697" y="571"/>
                      <a:pt x="1695" y="569"/>
                      <a:pt x="1692" y="567"/>
                    </a:cubicBezTo>
                    <a:close/>
                    <a:moveTo>
                      <a:pt x="1693" y="566"/>
                    </a:moveTo>
                    <a:cubicBezTo>
                      <a:pt x="1691" y="564"/>
                      <a:pt x="1691" y="562"/>
                      <a:pt x="1693" y="560"/>
                    </a:cubicBezTo>
                    <a:cubicBezTo>
                      <a:pt x="1696" y="558"/>
                      <a:pt x="1700" y="561"/>
                      <a:pt x="1699" y="564"/>
                    </a:cubicBezTo>
                    <a:cubicBezTo>
                      <a:pt x="1699" y="566"/>
                      <a:pt x="1697" y="567"/>
                      <a:pt x="1698" y="571"/>
                    </a:cubicBezTo>
                    <a:cubicBezTo>
                      <a:pt x="1696" y="567"/>
                      <a:pt x="1695" y="568"/>
                      <a:pt x="1693" y="566"/>
                    </a:cubicBezTo>
                    <a:close/>
                    <a:moveTo>
                      <a:pt x="1687" y="551"/>
                    </a:moveTo>
                    <a:cubicBezTo>
                      <a:pt x="1689" y="548"/>
                      <a:pt x="1694" y="548"/>
                      <a:pt x="1696" y="549"/>
                    </a:cubicBezTo>
                    <a:cubicBezTo>
                      <a:pt x="1699" y="546"/>
                      <a:pt x="1694" y="540"/>
                      <a:pt x="1689" y="542"/>
                    </a:cubicBezTo>
                    <a:cubicBezTo>
                      <a:pt x="1685" y="543"/>
                      <a:pt x="1684" y="548"/>
                      <a:pt x="1687" y="551"/>
                    </a:cubicBezTo>
                    <a:close/>
                    <a:moveTo>
                      <a:pt x="1689" y="541"/>
                    </a:moveTo>
                    <a:cubicBezTo>
                      <a:pt x="1689" y="540"/>
                      <a:pt x="1690" y="540"/>
                      <a:pt x="1691" y="540"/>
                    </a:cubicBezTo>
                    <a:cubicBezTo>
                      <a:pt x="1689" y="533"/>
                      <a:pt x="1690" y="524"/>
                      <a:pt x="1694" y="516"/>
                    </a:cubicBezTo>
                    <a:cubicBezTo>
                      <a:pt x="1700" y="502"/>
                      <a:pt x="1713" y="499"/>
                      <a:pt x="1725" y="480"/>
                    </a:cubicBezTo>
                    <a:cubicBezTo>
                      <a:pt x="1730" y="471"/>
                      <a:pt x="1732" y="463"/>
                      <a:pt x="1733" y="456"/>
                    </a:cubicBezTo>
                    <a:cubicBezTo>
                      <a:pt x="1735" y="441"/>
                      <a:pt x="1730" y="423"/>
                      <a:pt x="1736" y="408"/>
                    </a:cubicBezTo>
                    <a:cubicBezTo>
                      <a:pt x="1735" y="415"/>
                      <a:pt x="1741" y="422"/>
                      <a:pt x="1750" y="417"/>
                    </a:cubicBezTo>
                    <a:cubicBezTo>
                      <a:pt x="1756" y="413"/>
                      <a:pt x="1760" y="400"/>
                      <a:pt x="1777" y="405"/>
                    </a:cubicBezTo>
                    <a:cubicBezTo>
                      <a:pt x="1770" y="398"/>
                      <a:pt x="1762" y="394"/>
                      <a:pt x="1754" y="394"/>
                    </a:cubicBezTo>
                    <a:cubicBezTo>
                      <a:pt x="1748" y="394"/>
                      <a:pt x="1744" y="396"/>
                      <a:pt x="1740" y="400"/>
                    </a:cubicBezTo>
                    <a:cubicBezTo>
                      <a:pt x="1722" y="417"/>
                      <a:pt x="1738" y="448"/>
                      <a:pt x="1728" y="466"/>
                    </a:cubicBezTo>
                    <a:cubicBezTo>
                      <a:pt x="1728" y="465"/>
                      <a:pt x="1729" y="464"/>
                      <a:pt x="1729" y="463"/>
                    </a:cubicBezTo>
                    <a:cubicBezTo>
                      <a:pt x="1736" y="445"/>
                      <a:pt x="1723" y="425"/>
                      <a:pt x="1704" y="421"/>
                    </a:cubicBezTo>
                    <a:cubicBezTo>
                      <a:pt x="1695" y="419"/>
                      <a:pt x="1685" y="421"/>
                      <a:pt x="1676" y="428"/>
                    </a:cubicBezTo>
                    <a:cubicBezTo>
                      <a:pt x="1667" y="436"/>
                      <a:pt x="1663" y="447"/>
                      <a:pt x="1665" y="458"/>
                    </a:cubicBezTo>
                    <a:cubicBezTo>
                      <a:pt x="1667" y="470"/>
                      <a:pt x="1675" y="480"/>
                      <a:pt x="1688" y="481"/>
                    </a:cubicBezTo>
                    <a:cubicBezTo>
                      <a:pt x="1695" y="481"/>
                      <a:pt x="1702" y="477"/>
                      <a:pt x="1705" y="470"/>
                    </a:cubicBezTo>
                    <a:cubicBezTo>
                      <a:pt x="1710" y="460"/>
                      <a:pt x="1706" y="452"/>
                      <a:pt x="1699" y="448"/>
                    </a:cubicBezTo>
                    <a:cubicBezTo>
                      <a:pt x="1692" y="443"/>
                      <a:pt x="1682" y="445"/>
                      <a:pt x="1678" y="455"/>
                    </a:cubicBezTo>
                    <a:cubicBezTo>
                      <a:pt x="1683" y="445"/>
                      <a:pt x="1692" y="444"/>
                      <a:pt x="1699" y="450"/>
                    </a:cubicBezTo>
                    <a:cubicBezTo>
                      <a:pt x="1704" y="454"/>
                      <a:pt x="1707" y="461"/>
                      <a:pt x="1703" y="469"/>
                    </a:cubicBezTo>
                    <a:cubicBezTo>
                      <a:pt x="1700" y="474"/>
                      <a:pt x="1694" y="478"/>
                      <a:pt x="1688" y="478"/>
                    </a:cubicBezTo>
                    <a:cubicBezTo>
                      <a:pt x="1677" y="477"/>
                      <a:pt x="1670" y="468"/>
                      <a:pt x="1668" y="458"/>
                    </a:cubicBezTo>
                    <a:cubicBezTo>
                      <a:pt x="1666" y="447"/>
                      <a:pt x="1671" y="438"/>
                      <a:pt x="1678" y="430"/>
                    </a:cubicBezTo>
                    <a:cubicBezTo>
                      <a:pt x="1687" y="423"/>
                      <a:pt x="1696" y="422"/>
                      <a:pt x="1705" y="424"/>
                    </a:cubicBezTo>
                    <a:cubicBezTo>
                      <a:pt x="1722" y="429"/>
                      <a:pt x="1733" y="446"/>
                      <a:pt x="1727" y="463"/>
                    </a:cubicBezTo>
                    <a:cubicBezTo>
                      <a:pt x="1723" y="476"/>
                      <a:pt x="1713" y="483"/>
                      <a:pt x="1700" y="486"/>
                    </a:cubicBezTo>
                    <a:cubicBezTo>
                      <a:pt x="1678" y="490"/>
                      <a:pt x="1654" y="481"/>
                      <a:pt x="1644" y="466"/>
                    </a:cubicBezTo>
                    <a:cubicBezTo>
                      <a:pt x="1639" y="458"/>
                      <a:pt x="1638" y="447"/>
                      <a:pt x="1648" y="442"/>
                    </a:cubicBezTo>
                    <a:cubicBezTo>
                      <a:pt x="1654" y="440"/>
                      <a:pt x="1659" y="442"/>
                      <a:pt x="1662" y="448"/>
                    </a:cubicBezTo>
                    <a:cubicBezTo>
                      <a:pt x="1665" y="439"/>
                      <a:pt x="1652" y="429"/>
                      <a:pt x="1640" y="433"/>
                    </a:cubicBezTo>
                    <a:cubicBezTo>
                      <a:pt x="1627" y="436"/>
                      <a:pt x="1621" y="445"/>
                      <a:pt x="1620" y="454"/>
                    </a:cubicBezTo>
                    <a:cubicBezTo>
                      <a:pt x="1619" y="468"/>
                      <a:pt x="1628" y="483"/>
                      <a:pt x="1644" y="489"/>
                    </a:cubicBezTo>
                    <a:cubicBezTo>
                      <a:pt x="1660" y="496"/>
                      <a:pt x="1679" y="496"/>
                      <a:pt x="1696" y="490"/>
                    </a:cubicBezTo>
                    <a:cubicBezTo>
                      <a:pt x="1694" y="491"/>
                      <a:pt x="1692" y="492"/>
                      <a:pt x="1690" y="493"/>
                    </a:cubicBezTo>
                    <a:cubicBezTo>
                      <a:pt x="1661" y="502"/>
                      <a:pt x="1632" y="496"/>
                      <a:pt x="1611" y="474"/>
                    </a:cubicBezTo>
                    <a:cubicBezTo>
                      <a:pt x="1595" y="458"/>
                      <a:pt x="1590" y="437"/>
                      <a:pt x="1598" y="416"/>
                    </a:cubicBezTo>
                    <a:cubicBezTo>
                      <a:pt x="1603" y="403"/>
                      <a:pt x="1611" y="392"/>
                      <a:pt x="1621" y="384"/>
                    </a:cubicBezTo>
                    <a:cubicBezTo>
                      <a:pt x="1632" y="376"/>
                      <a:pt x="1644" y="369"/>
                      <a:pt x="1658" y="367"/>
                    </a:cubicBezTo>
                    <a:cubicBezTo>
                      <a:pt x="1665" y="366"/>
                      <a:pt x="1670" y="366"/>
                      <a:pt x="1677" y="367"/>
                    </a:cubicBezTo>
                    <a:cubicBezTo>
                      <a:pt x="1689" y="370"/>
                      <a:pt x="1700" y="377"/>
                      <a:pt x="1706" y="388"/>
                    </a:cubicBezTo>
                    <a:cubicBezTo>
                      <a:pt x="1711" y="396"/>
                      <a:pt x="1711" y="405"/>
                      <a:pt x="1707" y="414"/>
                    </a:cubicBezTo>
                    <a:cubicBezTo>
                      <a:pt x="1720" y="413"/>
                      <a:pt x="1729" y="387"/>
                      <a:pt x="1708" y="377"/>
                    </a:cubicBezTo>
                    <a:cubicBezTo>
                      <a:pt x="1709" y="363"/>
                      <a:pt x="1685" y="360"/>
                      <a:pt x="1670" y="362"/>
                    </a:cubicBezTo>
                    <a:cubicBezTo>
                      <a:pt x="1689" y="358"/>
                      <a:pt x="1717" y="364"/>
                      <a:pt x="1730" y="368"/>
                    </a:cubicBezTo>
                    <a:cubicBezTo>
                      <a:pt x="1730" y="367"/>
                      <a:pt x="1730" y="366"/>
                      <a:pt x="1731" y="365"/>
                    </a:cubicBezTo>
                    <a:cubicBezTo>
                      <a:pt x="1725" y="364"/>
                      <a:pt x="1719" y="362"/>
                      <a:pt x="1711" y="360"/>
                    </a:cubicBezTo>
                    <a:cubicBezTo>
                      <a:pt x="1721" y="358"/>
                      <a:pt x="1730" y="350"/>
                      <a:pt x="1734" y="339"/>
                    </a:cubicBezTo>
                    <a:cubicBezTo>
                      <a:pt x="1739" y="320"/>
                      <a:pt x="1728" y="297"/>
                      <a:pt x="1740" y="275"/>
                    </a:cubicBezTo>
                    <a:cubicBezTo>
                      <a:pt x="1723" y="290"/>
                      <a:pt x="1724" y="315"/>
                      <a:pt x="1720" y="328"/>
                    </a:cubicBezTo>
                    <a:cubicBezTo>
                      <a:pt x="1713" y="355"/>
                      <a:pt x="1700" y="356"/>
                      <a:pt x="1680" y="358"/>
                    </a:cubicBezTo>
                    <a:cubicBezTo>
                      <a:pt x="1683" y="357"/>
                      <a:pt x="1686" y="355"/>
                      <a:pt x="1689" y="354"/>
                    </a:cubicBezTo>
                    <a:cubicBezTo>
                      <a:pt x="1707" y="342"/>
                      <a:pt x="1718" y="321"/>
                      <a:pt x="1715" y="301"/>
                    </a:cubicBezTo>
                    <a:cubicBezTo>
                      <a:pt x="1713" y="284"/>
                      <a:pt x="1702" y="271"/>
                      <a:pt x="1686" y="265"/>
                    </a:cubicBezTo>
                    <a:cubicBezTo>
                      <a:pt x="1666" y="258"/>
                      <a:pt x="1644" y="264"/>
                      <a:pt x="1631" y="281"/>
                    </a:cubicBezTo>
                    <a:cubicBezTo>
                      <a:pt x="1625" y="289"/>
                      <a:pt x="1622" y="298"/>
                      <a:pt x="1623" y="307"/>
                    </a:cubicBezTo>
                    <a:cubicBezTo>
                      <a:pt x="1625" y="324"/>
                      <a:pt x="1636" y="333"/>
                      <a:pt x="1652" y="335"/>
                    </a:cubicBezTo>
                    <a:cubicBezTo>
                      <a:pt x="1638" y="325"/>
                      <a:pt x="1646" y="314"/>
                      <a:pt x="1645" y="307"/>
                    </a:cubicBezTo>
                    <a:cubicBezTo>
                      <a:pt x="1643" y="292"/>
                      <a:pt x="1625" y="298"/>
                      <a:pt x="1626" y="313"/>
                    </a:cubicBezTo>
                    <a:cubicBezTo>
                      <a:pt x="1626" y="315"/>
                      <a:pt x="1626" y="316"/>
                      <a:pt x="1627" y="318"/>
                    </a:cubicBezTo>
                    <a:cubicBezTo>
                      <a:pt x="1622" y="306"/>
                      <a:pt x="1624" y="293"/>
                      <a:pt x="1632" y="282"/>
                    </a:cubicBezTo>
                    <a:cubicBezTo>
                      <a:pt x="1645" y="266"/>
                      <a:pt x="1666" y="261"/>
                      <a:pt x="1685" y="268"/>
                    </a:cubicBezTo>
                    <a:cubicBezTo>
                      <a:pt x="1699" y="273"/>
                      <a:pt x="1709" y="286"/>
                      <a:pt x="1711" y="301"/>
                    </a:cubicBezTo>
                    <a:cubicBezTo>
                      <a:pt x="1713" y="319"/>
                      <a:pt x="1704" y="338"/>
                      <a:pt x="1687" y="348"/>
                    </a:cubicBezTo>
                    <a:cubicBezTo>
                      <a:pt x="1681" y="352"/>
                      <a:pt x="1674" y="355"/>
                      <a:pt x="1667" y="357"/>
                    </a:cubicBezTo>
                    <a:cubicBezTo>
                      <a:pt x="1672" y="355"/>
                      <a:pt x="1676" y="353"/>
                      <a:pt x="1679" y="350"/>
                    </a:cubicBezTo>
                    <a:cubicBezTo>
                      <a:pt x="1688" y="342"/>
                      <a:pt x="1693" y="327"/>
                      <a:pt x="1685" y="316"/>
                    </a:cubicBezTo>
                    <a:cubicBezTo>
                      <a:pt x="1681" y="312"/>
                      <a:pt x="1674" y="310"/>
                      <a:pt x="1669" y="312"/>
                    </a:cubicBezTo>
                    <a:cubicBezTo>
                      <a:pt x="1665" y="313"/>
                      <a:pt x="1661" y="316"/>
                      <a:pt x="1659" y="320"/>
                    </a:cubicBezTo>
                    <a:cubicBezTo>
                      <a:pt x="1658" y="324"/>
                      <a:pt x="1658" y="329"/>
                      <a:pt x="1661" y="333"/>
                    </a:cubicBezTo>
                    <a:cubicBezTo>
                      <a:pt x="1664" y="338"/>
                      <a:pt x="1671" y="340"/>
                      <a:pt x="1676" y="337"/>
                    </a:cubicBezTo>
                    <a:cubicBezTo>
                      <a:pt x="1679" y="335"/>
                      <a:pt x="1681" y="332"/>
                      <a:pt x="1680" y="328"/>
                    </a:cubicBezTo>
                    <a:cubicBezTo>
                      <a:pt x="1679" y="326"/>
                      <a:pt x="1677" y="324"/>
                      <a:pt x="1675" y="325"/>
                    </a:cubicBezTo>
                    <a:cubicBezTo>
                      <a:pt x="1676" y="326"/>
                      <a:pt x="1677" y="327"/>
                      <a:pt x="1677" y="329"/>
                    </a:cubicBezTo>
                    <a:cubicBezTo>
                      <a:pt x="1677" y="332"/>
                      <a:pt x="1674" y="334"/>
                      <a:pt x="1671" y="333"/>
                    </a:cubicBezTo>
                    <a:cubicBezTo>
                      <a:pt x="1669" y="332"/>
                      <a:pt x="1667" y="330"/>
                      <a:pt x="1667" y="328"/>
                    </a:cubicBezTo>
                    <a:cubicBezTo>
                      <a:pt x="1666" y="324"/>
                      <a:pt x="1668" y="321"/>
                      <a:pt x="1671" y="320"/>
                    </a:cubicBezTo>
                    <a:cubicBezTo>
                      <a:pt x="1674" y="318"/>
                      <a:pt x="1678" y="319"/>
                      <a:pt x="1681" y="322"/>
                    </a:cubicBezTo>
                    <a:cubicBezTo>
                      <a:pt x="1688" y="331"/>
                      <a:pt x="1682" y="345"/>
                      <a:pt x="1674" y="351"/>
                    </a:cubicBezTo>
                    <a:cubicBezTo>
                      <a:pt x="1665" y="359"/>
                      <a:pt x="1652" y="361"/>
                      <a:pt x="1642" y="365"/>
                    </a:cubicBezTo>
                    <a:cubicBezTo>
                      <a:pt x="1630" y="370"/>
                      <a:pt x="1619" y="377"/>
                      <a:pt x="1609" y="391"/>
                    </a:cubicBezTo>
                    <a:cubicBezTo>
                      <a:pt x="1610" y="388"/>
                      <a:pt x="1612" y="385"/>
                      <a:pt x="1613" y="381"/>
                    </a:cubicBezTo>
                    <a:cubicBezTo>
                      <a:pt x="1620" y="360"/>
                      <a:pt x="1615" y="340"/>
                      <a:pt x="1598" y="325"/>
                    </a:cubicBezTo>
                    <a:cubicBezTo>
                      <a:pt x="1582" y="312"/>
                      <a:pt x="1560" y="308"/>
                      <a:pt x="1541" y="318"/>
                    </a:cubicBezTo>
                    <a:cubicBezTo>
                      <a:pt x="1524" y="326"/>
                      <a:pt x="1511" y="344"/>
                      <a:pt x="1511" y="364"/>
                    </a:cubicBezTo>
                    <a:cubicBezTo>
                      <a:pt x="1512" y="382"/>
                      <a:pt x="1523" y="397"/>
                      <a:pt x="1538" y="401"/>
                    </a:cubicBezTo>
                    <a:cubicBezTo>
                      <a:pt x="1548" y="404"/>
                      <a:pt x="1558" y="403"/>
                      <a:pt x="1566" y="398"/>
                    </a:cubicBezTo>
                    <a:cubicBezTo>
                      <a:pt x="1570" y="395"/>
                      <a:pt x="1574" y="390"/>
                      <a:pt x="1576" y="385"/>
                    </a:cubicBezTo>
                    <a:cubicBezTo>
                      <a:pt x="1581" y="375"/>
                      <a:pt x="1578" y="365"/>
                      <a:pt x="1570" y="360"/>
                    </a:cubicBezTo>
                    <a:cubicBezTo>
                      <a:pt x="1560" y="354"/>
                      <a:pt x="1548" y="356"/>
                      <a:pt x="1542" y="365"/>
                    </a:cubicBezTo>
                    <a:cubicBezTo>
                      <a:pt x="1535" y="374"/>
                      <a:pt x="1538" y="387"/>
                      <a:pt x="1547" y="393"/>
                    </a:cubicBezTo>
                    <a:cubicBezTo>
                      <a:pt x="1555" y="398"/>
                      <a:pt x="1565" y="397"/>
                      <a:pt x="1572" y="391"/>
                    </a:cubicBezTo>
                    <a:cubicBezTo>
                      <a:pt x="1564" y="401"/>
                      <a:pt x="1550" y="404"/>
                      <a:pt x="1537" y="400"/>
                    </a:cubicBezTo>
                    <a:cubicBezTo>
                      <a:pt x="1523" y="395"/>
                      <a:pt x="1514" y="381"/>
                      <a:pt x="1513" y="364"/>
                    </a:cubicBezTo>
                    <a:cubicBezTo>
                      <a:pt x="1513" y="345"/>
                      <a:pt x="1526" y="329"/>
                      <a:pt x="1542" y="321"/>
                    </a:cubicBezTo>
                    <a:cubicBezTo>
                      <a:pt x="1560" y="312"/>
                      <a:pt x="1580" y="316"/>
                      <a:pt x="1595" y="328"/>
                    </a:cubicBezTo>
                    <a:cubicBezTo>
                      <a:pt x="1610" y="342"/>
                      <a:pt x="1614" y="360"/>
                      <a:pt x="1608" y="378"/>
                    </a:cubicBezTo>
                    <a:cubicBezTo>
                      <a:pt x="1603" y="392"/>
                      <a:pt x="1594" y="403"/>
                      <a:pt x="1591" y="419"/>
                    </a:cubicBezTo>
                    <a:cubicBezTo>
                      <a:pt x="1586" y="440"/>
                      <a:pt x="1591" y="460"/>
                      <a:pt x="1607" y="478"/>
                    </a:cubicBezTo>
                    <a:cubicBezTo>
                      <a:pt x="1630" y="502"/>
                      <a:pt x="1661" y="509"/>
                      <a:pt x="1692" y="498"/>
                    </a:cubicBezTo>
                    <a:cubicBezTo>
                      <a:pt x="1706" y="493"/>
                      <a:pt x="1716" y="487"/>
                      <a:pt x="1724" y="476"/>
                    </a:cubicBezTo>
                    <a:cubicBezTo>
                      <a:pt x="1718" y="487"/>
                      <a:pt x="1708" y="496"/>
                      <a:pt x="1696" y="503"/>
                    </a:cubicBezTo>
                    <a:cubicBezTo>
                      <a:pt x="1680" y="512"/>
                      <a:pt x="1659" y="516"/>
                      <a:pt x="1641" y="515"/>
                    </a:cubicBezTo>
                    <a:cubicBezTo>
                      <a:pt x="1634" y="515"/>
                      <a:pt x="1627" y="516"/>
                      <a:pt x="1620" y="518"/>
                    </a:cubicBezTo>
                    <a:cubicBezTo>
                      <a:pt x="1618" y="518"/>
                      <a:pt x="1616" y="519"/>
                      <a:pt x="1615" y="519"/>
                    </a:cubicBezTo>
                    <a:cubicBezTo>
                      <a:pt x="1611" y="521"/>
                      <a:pt x="1608" y="522"/>
                      <a:pt x="1606" y="524"/>
                    </a:cubicBezTo>
                    <a:cubicBezTo>
                      <a:pt x="1604" y="524"/>
                      <a:pt x="1596" y="530"/>
                      <a:pt x="1597" y="532"/>
                    </a:cubicBezTo>
                    <a:cubicBezTo>
                      <a:pt x="1598" y="532"/>
                      <a:pt x="1603" y="529"/>
                      <a:pt x="1604" y="528"/>
                    </a:cubicBezTo>
                    <a:cubicBezTo>
                      <a:pt x="1608" y="526"/>
                      <a:pt x="1611" y="524"/>
                      <a:pt x="1616" y="523"/>
                    </a:cubicBezTo>
                    <a:cubicBezTo>
                      <a:pt x="1618" y="522"/>
                      <a:pt x="1619" y="522"/>
                      <a:pt x="1621" y="521"/>
                    </a:cubicBezTo>
                    <a:cubicBezTo>
                      <a:pt x="1628" y="519"/>
                      <a:pt x="1634" y="518"/>
                      <a:pt x="1641" y="518"/>
                    </a:cubicBezTo>
                    <a:cubicBezTo>
                      <a:pt x="1642" y="518"/>
                      <a:pt x="1642" y="518"/>
                      <a:pt x="1644" y="518"/>
                    </a:cubicBezTo>
                    <a:cubicBezTo>
                      <a:pt x="1642" y="519"/>
                      <a:pt x="1639" y="519"/>
                      <a:pt x="1637" y="520"/>
                    </a:cubicBezTo>
                    <a:cubicBezTo>
                      <a:pt x="1631" y="522"/>
                      <a:pt x="1627" y="524"/>
                      <a:pt x="1622" y="528"/>
                    </a:cubicBezTo>
                    <a:cubicBezTo>
                      <a:pt x="1609" y="540"/>
                      <a:pt x="1611" y="556"/>
                      <a:pt x="1621" y="567"/>
                    </a:cubicBezTo>
                    <a:cubicBezTo>
                      <a:pt x="1628" y="577"/>
                      <a:pt x="1641" y="584"/>
                      <a:pt x="1653" y="582"/>
                    </a:cubicBezTo>
                    <a:cubicBezTo>
                      <a:pt x="1664" y="580"/>
                      <a:pt x="1671" y="573"/>
                      <a:pt x="1673" y="562"/>
                    </a:cubicBezTo>
                    <a:cubicBezTo>
                      <a:pt x="1674" y="554"/>
                      <a:pt x="1671" y="544"/>
                      <a:pt x="1663" y="541"/>
                    </a:cubicBezTo>
                    <a:cubicBezTo>
                      <a:pt x="1658" y="539"/>
                      <a:pt x="1653" y="539"/>
                      <a:pt x="1649" y="542"/>
                    </a:cubicBezTo>
                    <a:cubicBezTo>
                      <a:pt x="1647" y="544"/>
                      <a:pt x="1645" y="546"/>
                      <a:pt x="1645" y="549"/>
                    </a:cubicBezTo>
                    <a:cubicBezTo>
                      <a:pt x="1644" y="553"/>
                      <a:pt x="1645" y="556"/>
                      <a:pt x="1648" y="558"/>
                    </a:cubicBezTo>
                    <a:cubicBezTo>
                      <a:pt x="1651" y="561"/>
                      <a:pt x="1655" y="562"/>
                      <a:pt x="1658" y="560"/>
                    </a:cubicBezTo>
                    <a:cubicBezTo>
                      <a:pt x="1662" y="559"/>
                      <a:pt x="1664" y="555"/>
                      <a:pt x="1663" y="551"/>
                    </a:cubicBezTo>
                    <a:cubicBezTo>
                      <a:pt x="1662" y="546"/>
                      <a:pt x="1658" y="544"/>
                      <a:pt x="1653" y="544"/>
                    </a:cubicBezTo>
                    <a:cubicBezTo>
                      <a:pt x="1649" y="545"/>
                      <a:pt x="1646" y="550"/>
                      <a:pt x="1647" y="554"/>
                    </a:cubicBezTo>
                    <a:cubicBezTo>
                      <a:pt x="1647" y="556"/>
                      <a:pt x="1648" y="557"/>
                      <a:pt x="1649" y="559"/>
                    </a:cubicBezTo>
                    <a:cubicBezTo>
                      <a:pt x="1648" y="558"/>
                      <a:pt x="1648" y="558"/>
                      <a:pt x="1648" y="558"/>
                    </a:cubicBezTo>
                    <a:cubicBezTo>
                      <a:pt x="1646" y="555"/>
                      <a:pt x="1645" y="552"/>
                      <a:pt x="1645" y="549"/>
                    </a:cubicBezTo>
                    <a:cubicBezTo>
                      <a:pt x="1645" y="546"/>
                      <a:pt x="1647" y="544"/>
                      <a:pt x="1649" y="542"/>
                    </a:cubicBezTo>
                    <a:cubicBezTo>
                      <a:pt x="1653" y="540"/>
                      <a:pt x="1658" y="540"/>
                      <a:pt x="1662" y="541"/>
                    </a:cubicBezTo>
                    <a:cubicBezTo>
                      <a:pt x="1669" y="545"/>
                      <a:pt x="1673" y="555"/>
                      <a:pt x="1672" y="562"/>
                    </a:cubicBezTo>
                    <a:cubicBezTo>
                      <a:pt x="1670" y="572"/>
                      <a:pt x="1663" y="579"/>
                      <a:pt x="1653" y="580"/>
                    </a:cubicBezTo>
                    <a:cubicBezTo>
                      <a:pt x="1641" y="582"/>
                      <a:pt x="1629" y="574"/>
                      <a:pt x="1622" y="565"/>
                    </a:cubicBezTo>
                    <a:cubicBezTo>
                      <a:pt x="1614" y="554"/>
                      <a:pt x="1613" y="541"/>
                      <a:pt x="1624" y="531"/>
                    </a:cubicBezTo>
                    <a:cubicBezTo>
                      <a:pt x="1628" y="527"/>
                      <a:pt x="1633" y="525"/>
                      <a:pt x="1638" y="524"/>
                    </a:cubicBezTo>
                    <a:cubicBezTo>
                      <a:pt x="1642" y="522"/>
                      <a:pt x="1645" y="522"/>
                      <a:pt x="1649" y="521"/>
                    </a:cubicBezTo>
                    <a:cubicBezTo>
                      <a:pt x="1657" y="520"/>
                      <a:pt x="1668" y="518"/>
                      <a:pt x="1678" y="515"/>
                    </a:cubicBezTo>
                    <a:cubicBezTo>
                      <a:pt x="1684" y="514"/>
                      <a:pt x="1689" y="511"/>
                      <a:pt x="1695" y="508"/>
                    </a:cubicBezTo>
                    <a:cubicBezTo>
                      <a:pt x="1693" y="511"/>
                      <a:pt x="1691" y="514"/>
                      <a:pt x="1690" y="517"/>
                    </a:cubicBezTo>
                    <a:cubicBezTo>
                      <a:pt x="1688" y="525"/>
                      <a:pt x="1687" y="534"/>
                      <a:pt x="1689" y="541"/>
                    </a:cubicBezTo>
                    <a:close/>
                    <a:moveTo>
                      <a:pt x="1562" y="558"/>
                    </a:moveTo>
                    <a:cubicBezTo>
                      <a:pt x="1563" y="554"/>
                      <a:pt x="1567" y="551"/>
                      <a:pt x="1570" y="553"/>
                    </a:cubicBezTo>
                    <a:cubicBezTo>
                      <a:pt x="1576" y="555"/>
                      <a:pt x="1575" y="563"/>
                      <a:pt x="1570" y="565"/>
                    </a:cubicBezTo>
                    <a:cubicBezTo>
                      <a:pt x="1566" y="567"/>
                      <a:pt x="1563" y="565"/>
                      <a:pt x="1559" y="569"/>
                    </a:cubicBezTo>
                    <a:cubicBezTo>
                      <a:pt x="1562" y="564"/>
                      <a:pt x="1560" y="562"/>
                      <a:pt x="1562" y="558"/>
                    </a:cubicBezTo>
                    <a:close/>
                    <a:moveTo>
                      <a:pt x="1635" y="514"/>
                    </a:moveTo>
                    <a:cubicBezTo>
                      <a:pt x="1622" y="514"/>
                      <a:pt x="1609" y="503"/>
                      <a:pt x="1606" y="493"/>
                    </a:cubicBezTo>
                    <a:cubicBezTo>
                      <a:pt x="1604" y="485"/>
                      <a:pt x="1603" y="478"/>
                      <a:pt x="1597" y="473"/>
                    </a:cubicBezTo>
                    <a:cubicBezTo>
                      <a:pt x="1592" y="469"/>
                      <a:pt x="1582" y="467"/>
                      <a:pt x="1579" y="472"/>
                    </a:cubicBezTo>
                    <a:cubicBezTo>
                      <a:pt x="1584" y="470"/>
                      <a:pt x="1589" y="475"/>
                      <a:pt x="1592" y="480"/>
                    </a:cubicBezTo>
                    <a:cubicBezTo>
                      <a:pt x="1594" y="483"/>
                      <a:pt x="1596" y="487"/>
                      <a:pt x="1601" y="489"/>
                    </a:cubicBezTo>
                    <a:cubicBezTo>
                      <a:pt x="1597" y="499"/>
                      <a:pt x="1603" y="506"/>
                      <a:pt x="1609" y="509"/>
                    </a:cubicBezTo>
                    <a:cubicBezTo>
                      <a:pt x="1616" y="513"/>
                      <a:pt x="1627" y="516"/>
                      <a:pt x="1635" y="514"/>
                    </a:cubicBezTo>
                    <a:close/>
                    <a:moveTo>
                      <a:pt x="1594" y="622"/>
                    </a:moveTo>
                    <a:cubicBezTo>
                      <a:pt x="1596" y="642"/>
                      <a:pt x="1579" y="652"/>
                      <a:pt x="1574" y="658"/>
                    </a:cubicBezTo>
                    <a:cubicBezTo>
                      <a:pt x="1565" y="668"/>
                      <a:pt x="1574" y="675"/>
                      <a:pt x="1585" y="667"/>
                    </a:cubicBezTo>
                    <a:cubicBezTo>
                      <a:pt x="1593" y="660"/>
                      <a:pt x="1601" y="640"/>
                      <a:pt x="1594" y="622"/>
                    </a:cubicBezTo>
                    <a:close/>
                    <a:moveTo>
                      <a:pt x="1579" y="536"/>
                    </a:moveTo>
                    <a:cubicBezTo>
                      <a:pt x="1585" y="538"/>
                      <a:pt x="1589" y="545"/>
                      <a:pt x="1589" y="549"/>
                    </a:cubicBezTo>
                    <a:cubicBezTo>
                      <a:pt x="1596" y="550"/>
                      <a:pt x="1602" y="538"/>
                      <a:pt x="1594" y="532"/>
                    </a:cubicBezTo>
                    <a:cubicBezTo>
                      <a:pt x="1589" y="528"/>
                      <a:pt x="1581" y="530"/>
                      <a:pt x="1579" y="536"/>
                    </a:cubicBezTo>
                    <a:close/>
                    <a:moveTo>
                      <a:pt x="1623" y="516"/>
                    </a:moveTo>
                    <a:cubicBezTo>
                      <a:pt x="1599" y="514"/>
                      <a:pt x="1587" y="491"/>
                      <a:pt x="1581" y="486"/>
                    </a:cubicBezTo>
                    <a:cubicBezTo>
                      <a:pt x="1569" y="475"/>
                      <a:pt x="1558" y="488"/>
                      <a:pt x="1570" y="501"/>
                    </a:cubicBezTo>
                    <a:cubicBezTo>
                      <a:pt x="1577" y="509"/>
                      <a:pt x="1597" y="520"/>
                      <a:pt x="1623" y="516"/>
                    </a:cubicBezTo>
                    <a:close/>
                    <a:moveTo>
                      <a:pt x="1630" y="585"/>
                    </a:moveTo>
                    <a:cubicBezTo>
                      <a:pt x="1641" y="584"/>
                      <a:pt x="1653" y="585"/>
                      <a:pt x="1661" y="591"/>
                    </a:cubicBezTo>
                    <a:cubicBezTo>
                      <a:pt x="1670" y="597"/>
                      <a:pt x="1675" y="607"/>
                      <a:pt x="1673" y="617"/>
                    </a:cubicBezTo>
                    <a:cubicBezTo>
                      <a:pt x="1672" y="623"/>
                      <a:pt x="1669" y="628"/>
                      <a:pt x="1665" y="632"/>
                    </a:cubicBezTo>
                    <a:cubicBezTo>
                      <a:pt x="1660" y="637"/>
                      <a:pt x="1655" y="639"/>
                      <a:pt x="1649" y="641"/>
                    </a:cubicBezTo>
                    <a:cubicBezTo>
                      <a:pt x="1642" y="643"/>
                      <a:pt x="1637" y="643"/>
                      <a:pt x="1631" y="642"/>
                    </a:cubicBezTo>
                    <a:cubicBezTo>
                      <a:pt x="1628" y="641"/>
                      <a:pt x="1625" y="641"/>
                      <a:pt x="1623" y="640"/>
                    </a:cubicBezTo>
                    <a:cubicBezTo>
                      <a:pt x="1615" y="637"/>
                      <a:pt x="1610" y="634"/>
                      <a:pt x="1604" y="629"/>
                    </a:cubicBezTo>
                    <a:cubicBezTo>
                      <a:pt x="1596" y="622"/>
                      <a:pt x="1591" y="615"/>
                      <a:pt x="1587" y="604"/>
                    </a:cubicBezTo>
                    <a:cubicBezTo>
                      <a:pt x="1587" y="603"/>
                      <a:pt x="1587" y="603"/>
                      <a:pt x="1587" y="602"/>
                    </a:cubicBezTo>
                    <a:cubicBezTo>
                      <a:pt x="1585" y="609"/>
                      <a:pt x="1580" y="616"/>
                      <a:pt x="1574" y="621"/>
                    </a:cubicBezTo>
                    <a:cubicBezTo>
                      <a:pt x="1567" y="628"/>
                      <a:pt x="1558" y="632"/>
                      <a:pt x="1549" y="631"/>
                    </a:cubicBezTo>
                    <a:cubicBezTo>
                      <a:pt x="1545" y="631"/>
                      <a:pt x="1541" y="629"/>
                      <a:pt x="1537" y="626"/>
                    </a:cubicBezTo>
                    <a:cubicBezTo>
                      <a:pt x="1542" y="629"/>
                      <a:pt x="1546" y="629"/>
                      <a:pt x="1549" y="629"/>
                    </a:cubicBezTo>
                    <a:cubicBezTo>
                      <a:pt x="1558" y="630"/>
                      <a:pt x="1566" y="626"/>
                      <a:pt x="1573" y="620"/>
                    </a:cubicBezTo>
                    <a:cubicBezTo>
                      <a:pt x="1577" y="615"/>
                      <a:pt x="1580" y="610"/>
                      <a:pt x="1582" y="605"/>
                    </a:cubicBezTo>
                    <a:cubicBezTo>
                      <a:pt x="1586" y="594"/>
                      <a:pt x="1585" y="585"/>
                      <a:pt x="1588" y="575"/>
                    </a:cubicBezTo>
                    <a:cubicBezTo>
                      <a:pt x="1588" y="574"/>
                      <a:pt x="1588" y="574"/>
                      <a:pt x="1588" y="574"/>
                    </a:cubicBezTo>
                    <a:cubicBezTo>
                      <a:pt x="1590" y="568"/>
                      <a:pt x="1592" y="563"/>
                      <a:pt x="1595" y="558"/>
                    </a:cubicBezTo>
                    <a:cubicBezTo>
                      <a:pt x="1596" y="556"/>
                      <a:pt x="1603" y="544"/>
                      <a:pt x="1605" y="544"/>
                    </a:cubicBezTo>
                    <a:cubicBezTo>
                      <a:pt x="1605" y="546"/>
                      <a:pt x="1601" y="553"/>
                      <a:pt x="1600" y="555"/>
                    </a:cubicBezTo>
                    <a:cubicBezTo>
                      <a:pt x="1597" y="561"/>
                      <a:pt x="1594" y="567"/>
                      <a:pt x="1591" y="575"/>
                    </a:cubicBezTo>
                    <a:cubicBezTo>
                      <a:pt x="1591" y="576"/>
                      <a:pt x="1591" y="576"/>
                      <a:pt x="1591" y="576"/>
                    </a:cubicBezTo>
                    <a:cubicBezTo>
                      <a:pt x="1589" y="585"/>
                      <a:pt x="1588" y="593"/>
                      <a:pt x="1590" y="603"/>
                    </a:cubicBezTo>
                    <a:cubicBezTo>
                      <a:pt x="1594" y="615"/>
                      <a:pt x="1601" y="626"/>
                      <a:pt x="1612" y="630"/>
                    </a:cubicBezTo>
                    <a:cubicBezTo>
                      <a:pt x="1619" y="633"/>
                      <a:pt x="1629" y="632"/>
                      <a:pt x="1632" y="624"/>
                    </a:cubicBezTo>
                    <a:cubicBezTo>
                      <a:pt x="1633" y="622"/>
                      <a:pt x="1632" y="619"/>
                      <a:pt x="1630" y="618"/>
                    </a:cubicBezTo>
                    <a:cubicBezTo>
                      <a:pt x="1628" y="616"/>
                      <a:pt x="1626" y="616"/>
                      <a:pt x="1624" y="618"/>
                    </a:cubicBezTo>
                    <a:cubicBezTo>
                      <a:pt x="1623" y="619"/>
                      <a:pt x="1622" y="620"/>
                      <a:pt x="1622" y="622"/>
                    </a:cubicBezTo>
                    <a:cubicBezTo>
                      <a:pt x="1622" y="624"/>
                      <a:pt x="1625" y="626"/>
                      <a:pt x="1627" y="624"/>
                    </a:cubicBezTo>
                    <a:cubicBezTo>
                      <a:pt x="1628" y="624"/>
                      <a:pt x="1629" y="623"/>
                      <a:pt x="1629" y="622"/>
                    </a:cubicBezTo>
                    <a:cubicBezTo>
                      <a:pt x="1630" y="623"/>
                      <a:pt x="1630" y="625"/>
                      <a:pt x="1628" y="626"/>
                    </a:cubicBezTo>
                    <a:cubicBezTo>
                      <a:pt x="1626" y="628"/>
                      <a:pt x="1624" y="628"/>
                      <a:pt x="1621" y="626"/>
                    </a:cubicBezTo>
                    <a:cubicBezTo>
                      <a:pt x="1618" y="624"/>
                      <a:pt x="1617" y="619"/>
                      <a:pt x="1619" y="616"/>
                    </a:cubicBezTo>
                    <a:cubicBezTo>
                      <a:pt x="1621" y="613"/>
                      <a:pt x="1624" y="611"/>
                      <a:pt x="1627" y="611"/>
                    </a:cubicBezTo>
                    <a:cubicBezTo>
                      <a:pt x="1630" y="610"/>
                      <a:pt x="1633" y="611"/>
                      <a:pt x="1635" y="614"/>
                    </a:cubicBezTo>
                    <a:cubicBezTo>
                      <a:pt x="1638" y="616"/>
                      <a:pt x="1639" y="621"/>
                      <a:pt x="1637" y="625"/>
                    </a:cubicBezTo>
                    <a:cubicBezTo>
                      <a:pt x="1634" y="633"/>
                      <a:pt x="1623" y="636"/>
                      <a:pt x="1615" y="633"/>
                    </a:cubicBezTo>
                    <a:cubicBezTo>
                      <a:pt x="1612" y="632"/>
                      <a:pt x="1609" y="630"/>
                      <a:pt x="1607" y="628"/>
                    </a:cubicBezTo>
                    <a:cubicBezTo>
                      <a:pt x="1614" y="634"/>
                      <a:pt x="1621" y="638"/>
                      <a:pt x="1631" y="640"/>
                    </a:cubicBezTo>
                    <a:cubicBezTo>
                      <a:pt x="1637" y="641"/>
                      <a:pt x="1642" y="641"/>
                      <a:pt x="1648" y="640"/>
                    </a:cubicBezTo>
                    <a:cubicBezTo>
                      <a:pt x="1655" y="638"/>
                      <a:pt x="1659" y="636"/>
                      <a:pt x="1664" y="631"/>
                    </a:cubicBezTo>
                    <a:cubicBezTo>
                      <a:pt x="1667" y="629"/>
                      <a:pt x="1668" y="627"/>
                      <a:pt x="1670" y="624"/>
                    </a:cubicBezTo>
                    <a:cubicBezTo>
                      <a:pt x="1670" y="624"/>
                      <a:pt x="1670" y="624"/>
                      <a:pt x="1670" y="624"/>
                    </a:cubicBezTo>
                    <a:cubicBezTo>
                      <a:pt x="1664" y="631"/>
                      <a:pt x="1653" y="632"/>
                      <a:pt x="1649" y="620"/>
                    </a:cubicBezTo>
                    <a:cubicBezTo>
                      <a:pt x="1645" y="611"/>
                      <a:pt x="1652" y="594"/>
                      <a:pt x="1630" y="585"/>
                    </a:cubicBezTo>
                    <a:close/>
                    <a:moveTo>
                      <a:pt x="1550" y="629"/>
                    </a:moveTo>
                    <a:cubicBezTo>
                      <a:pt x="1552" y="617"/>
                      <a:pt x="1536" y="616"/>
                      <a:pt x="1531" y="615"/>
                    </a:cubicBezTo>
                    <a:cubicBezTo>
                      <a:pt x="1527" y="614"/>
                      <a:pt x="1524" y="612"/>
                      <a:pt x="1523" y="609"/>
                    </a:cubicBezTo>
                    <a:cubicBezTo>
                      <a:pt x="1522" y="614"/>
                      <a:pt x="1525" y="625"/>
                      <a:pt x="1529" y="629"/>
                    </a:cubicBezTo>
                    <a:cubicBezTo>
                      <a:pt x="1533" y="635"/>
                      <a:pt x="1541" y="638"/>
                      <a:pt x="1548" y="632"/>
                    </a:cubicBezTo>
                    <a:cubicBezTo>
                      <a:pt x="1544" y="632"/>
                      <a:pt x="1538" y="629"/>
                      <a:pt x="1536" y="625"/>
                    </a:cubicBezTo>
                    <a:cubicBezTo>
                      <a:pt x="1538" y="627"/>
                      <a:pt x="1544" y="629"/>
                      <a:pt x="1550" y="629"/>
                    </a:cubicBezTo>
                    <a:close/>
                    <a:moveTo>
                      <a:pt x="1610" y="539"/>
                    </a:moveTo>
                    <a:cubicBezTo>
                      <a:pt x="1606" y="565"/>
                      <a:pt x="1620" y="581"/>
                      <a:pt x="1622" y="592"/>
                    </a:cubicBezTo>
                    <a:cubicBezTo>
                      <a:pt x="1625" y="606"/>
                      <a:pt x="1609" y="609"/>
                      <a:pt x="1603" y="595"/>
                    </a:cubicBezTo>
                    <a:cubicBezTo>
                      <a:pt x="1597" y="580"/>
                      <a:pt x="1601" y="557"/>
                      <a:pt x="1610" y="539"/>
                    </a:cubicBezTo>
                    <a:close/>
                    <a:moveTo>
                      <a:pt x="1597" y="627"/>
                    </a:moveTo>
                    <a:cubicBezTo>
                      <a:pt x="1608" y="644"/>
                      <a:pt x="1644" y="659"/>
                      <a:pt x="1656" y="640"/>
                    </a:cubicBezTo>
                    <a:cubicBezTo>
                      <a:pt x="1660" y="642"/>
                      <a:pt x="1660" y="649"/>
                      <a:pt x="1656" y="654"/>
                    </a:cubicBezTo>
                    <a:cubicBezTo>
                      <a:pt x="1651" y="659"/>
                      <a:pt x="1642" y="661"/>
                      <a:pt x="1635" y="656"/>
                    </a:cubicBezTo>
                    <a:cubicBezTo>
                      <a:pt x="1631" y="660"/>
                      <a:pt x="1619" y="657"/>
                      <a:pt x="1608" y="646"/>
                    </a:cubicBezTo>
                    <a:cubicBezTo>
                      <a:pt x="1611" y="654"/>
                      <a:pt x="1612" y="664"/>
                      <a:pt x="1610" y="672"/>
                    </a:cubicBezTo>
                    <a:cubicBezTo>
                      <a:pt x="1608" y="682"/>
                      <a:pt x="1603" y="692"/>
                      <a:pt x="1596" y="699"/>
                    </a:cubicBezTo>
                    <a:cubicBezTo>
                      <a:pt x="1589" y="707"/>
                      <a:pt x="1579" y="710"/>
                      <a:pt x="1568" y="707"/>
                    </a:cubicBezTo>
                    <a:cubicBezTo>
                      <a:pt x="1561" y="705"/>
                      <a:pt x="1554" y="700"/>
                      <a:pt x="1553" y="692"/>
                    </a:cubicBezTo>
                    <a:cubicBezTo>
                      <a:pt x="1552" y="686"/>
                      <a:pt x="1556" y="680"/>
                      <a:pt x="1561" y="676"/>
                    </a:cubicBezTo>
                    <a:cubicBezTo>
                      <a:pt x="1567" y="673"/>
                      <a:pt x="1573" y="673"/>
                      <a:pt x="1580" y="674"/>
                    </a:cubicBezTo>
                    <a:cubicBezTo>
                      <a:pt x="1567" y="678"/>
                      <a:pt x="1571" y="689"/>
                      <a:pt x="1568" y="694"/>
                    </a:cubicBezTo>
                    <a:cubicBezTo>
                      <a:pt x="1565" y="701"/>
                      <a:pt x="1559" y="700"/>
                      <a:pt x="1556" y="696"/>
                    </a:cubicBezTo>
                    <a:cubicBezTo>
                      <a:pt x="1556" y="696"/>
                      <a:pt x="1556" y="696"/>
                      <a:pt x="1556" y="696"/>
                    </a:cubicBezTo>
                    <a:cubicBezTo>
                      <a:pt x="1558" y="701"/>
                      <a:pt x="1563" y="704"/>
                      <a:pt x="1568" y="706"/>
                    </a:cubicBezTo>
                    <a:cubicBezTo>
                      <a:pt x="1577" y="708"/>
                      <a:pt x="1586" y="707"/>
                      <a:pt x="1593" y="700"/>
                    </a:cubicBezTo>
                    <a:cubicBezTo>
                      <a:pt x="1591" y="702"/>
                      <a:pt x="1589" y="702"/>
                      <a:pt x="1587" y="703"/>
                    </a:cubicBezTo>
                    <a:cubicBezTo>
                      <a:pt x="1582" y="703"/>
                      <a:pt x="1577" y="702"/>
                      <a:pt x="1575" y="697"/>
                    </a:cubicBezTo>
                    <a:cubicBezTo>
                      <a:pt x="1574" y="695"/>
                      <a:pt x="1575" y="692"/>
                      <a:pt x="1577" y="690"/>
                    </a:cubicBezTo>
                    <a:cubicBezTo>
                      <a:pt x="1578" y="689"/>
                      <a:pt x="1580" y="688"/>
                      <a:pt x="1582" y="689"/>
                    </a:cubicBezTo>
                    <a:cubicBezTo>
                      <a:pt x="1583" y="689"/>
                      <a:pt x="1585" y="690"/>
                      <a:pt x="1586" y="692"/>
                    </a:cubicBezTo>
                    <a:cubicBezTo>
                      <a:pt x="1587" y="694"/>
                      <a:pt x="1587" y="697"/>
                      <a:pt x="1584" y="698"/>
                    </a:cubicBezTo>
                    <a:cubicBezTo>
                      <a:pt x="1583" y="699"/>
                      <a:pt x="1581" y="699"/>
                      <a:pt x="1580" y="698"/>
                    </a:cubicBezTo>
                    <a:cubicBezTo>
                      <a:pt x="1580" y="697"/>
                      <a:pt x="1579" y="696"/>
                      <a:pt x="1580" y="695"/>
                    </a:cubicBezTo>
                    <a:cubicBezTo>
                      <a:pt x="1580" y="696"/>
                      <a:pt x="1581" y="697"/>
                      <a:pt x="1581" y="697"/>
                    </a:cubicBezTo>
                    <a:cubicBezTo>
                      <a:pt x="1582" y="698"/>
                      <a:pt x="1584" y="697"/>
                      <a:pt x="1584" y="695"/>
                    </a:cubicBezTo>
                    <a:cubicBezTo>
                      <a:pt x="1584" y="695"/>
                      <a:pt x="1584" y="694"/>
                      <a:pt x="1583" y="693"/>
                    </a:cubicBezTo>
                    <a:cubicBezTo>
                      <a:pt x="1582" y="692"/>
                      <a:pt x="1580" y="692"/>
                      <a:pt x="1579" y="693"/>
                    </a:cubicBezTo>
                    <a:cubicBezTo>
                      <a:pt x="1578" y="694"/>
                      <a:pt x="1577" y="695"/>
                      <a:pt x="1578" y="697"/>
                    </a:cubicBezTo>
                    <a:cubicBezTo>
                      <a:pt x="1580" y="701"/>
                      <a:pt x="1586" y="702"/>
                      <a:pt x="1590" y="701"/>
                    </a:cubicBezTo>
                    <a:cubicBezTo>
                      <a:pt x="1596" y="698"/>
                      <a:pt x="1601" y="691"/>
                      <a:pt x="1604" y="685"/>
                    </a:cubicBezTo>
                    <a:cubicBezTo>
                      <a:pt x="1611" y="670"/>
                      <a:pt x="1611" y="654"/>
                      <a:pt x="1604" y="641"/>
                    </a:cubicBezTo>
                    <a:cubicBezTo>
                      <a:pt x="1601" y="637"/>
                      <a:pt x="1599" y="632"/>
                      <a:pt x="1597" y="627"/>
                    </a:cubicBezTo>
                    <a:close/>
                    <a:moveTo>
                      <a:pt x="1585" y="611"/>
                    </a:moveTo>
                    <a:cubicBezTo>
                      <a:pt x="1590" y="620"/>
                      <a:pt x="1578" y="631"/>
                      <a:pt x="1568" y="635"/>
                    </a:cubicBezTo>
                    <a:cubicBezTo>
                      <a:pt x="1558" y="639"/>
                      <a:pt x="1544" y="641"/>
                      <a:pt x="1538" y="653"/>
                    </a:cubicBezTo>
                    <a:cubicBezTo>
                      <a:pt x="1535" y="659"/>
                      <a:pt x="1536" y="667"/>
                      <a:pt x="1541" y="672"/>
                    </a:cubicBezTo>
                    <a:cubicBezTo>
                      <a:pt x="1543" y="675"/>
                      <a:pt x="1548" y="677"/>
                      <a:pt x="1552" y="674"/>
                    </a:cubicBezTo>
                    <a:cubicBezTo>
                      <a:pt x="1548" y="674"/>
                      <a:pt x="1544" y="670"/>
                      <a:pt x="1544" y="665"/>
                    </a:cubicBezTo>
                    <a:cubicBezTo>
                      <a:pt x="1544" y="661"/>
                      <a:pt x="1549" y="657"/>
                      <a:pt x="1554" y="655"/>
                    </a:cubicBezTo>
                    <a:cubicBezTo>
                      <a:pt x="1564" y="653"/>
                      <a:pt x="1574" y="652"/>
                      <a:pt x="1582" y="646"/>
                    </a:cubicBezTo>
                    <a:cubicBezTo>
                      <a:pt x="1592" y="638"/>
                      <a:pt x="1596" y="623"/>
                      <a:pt x="1585" y="611"/>
                    </a:cubicBezTo>
                    <a:close/>
                    <a:moveTo>
                      <a:pt x="1556" y="573"/>
                    </a:moveTo>
                    <a:cubicBezTo>
                      <a:pt x="1547" y="579"/>
                      <a:pt x="1541" y="595"/>
                      <a:pt x="1543" y="606"/>
                    </a:cubicBezTo>
                    <a:cubicBezTo>
                      <a:pt x="1545" y="617"/>
                      <a:pt x="1556" y="618"/>
                      <a:pt x="1556" y="606"/>
                    </a:cubicBezTo>
                    <a:cubicBezTo>
                      <a:pt x="1556" y="596"/>
                      <a:pt x="1550" y="581"/>
                      <a:pt x="1556" y="573"/>
                    </a:cubicBezTo>
                    <a:close/>
                    <a:moveTo>
                      <a:pt x="1616" y="377"/>
                    </a:moveTo>
                    <a:cubicBezTo>
                      <a:pt x="1627" y="347"/>
                      <a:pt x="1603" y="302"/>
                      <a:pt x="1573" y="310"/>
                    </a:cubicBezTo>
                    <a:cubicBezTo>
                      <a:pt x="1571" y="304"/>
                      <a:pt x="1579" y="297"/>
                      <a:pt x="1588" y="297"/>
                    </a:cubicBezTo>
                    <a:cubicBezTo>
                      <a:pt x="1598" y="297"/>
                      <a:pt x="1608" y="307"/>
                      <a:pt x="1609" y="320"/>
                    </a:cubicBezTo>
                    <a:cubicBezTo>
                      <a:pt x="1621" y="318"/>
                      <a:pt x="1634" y="351"/>
                      <a:pt x="1616" y="377"/>
                    </a:cubicBezTo>
                    <a:close/>
                    <a:moveTo>
                      <a:pt x="1755" y="378"/>
                    </a:moveTo>
                    <a:cubicBezTo>
                      <a:pt x="1755" y="381"/>
                      <a:pt x="1753" y="383"/>
                      <a:pt x="1750" y="383"/>
                    </a:cubicBezTo>
                    <a:cubicBezTo>
                      <a:pt x="1748" y="384"/>
                      <a:pt x="1745" y="381"/>
                      <a:pt x="1745" y="379"/>
                    </a:cubicBezTo>
                    <a:cubicBezTo>
                      <a:pt x="1745" y="376"/>
                      <a:pt x="1747" y="374"/>
                      <a:pt x="1750" y="373"/>
                    </a:cubicBezTo>
                    <a:cubicBezTo>
                      <a:pt x="1753" y="373"/>
                      <a:pt x="1755" y="375"/>
                      <a:pt x="1755" y="378"/>
                    </a:cubicBezTo>
                    <a:close/>
                    <a:moveTo>
                      <a:pt x="1758" y="388"/>
                    </a:moveTo>
                    <a:cubicBezTo>
                      <a:pt x="1758" y="390"/>
                      <a:pt x="1756" y="392"/>
                      <a:pt x="1754" y="392"/>
                    </a:cubicBezTo>
                    <a:cubicBezTo>
                      <a:pt x="1752" y="392"/>
                      <a:pt x="1750" y="390"/>
                      <a:pt x="1750" y="388"/>
                    </a:cubicBezTo>
                    <a:cubicBezTo>
                      <a:pt x="1750" y="386"/>
                      <a:pt x="1752" y="384"/>
                      <a:pt x="1754" y="384"/>
                    </a:cubicBezTo>
                    <a:cubicBezTo>
                      <a:pt x="1756" y="384"/>
                      <a:pt x="1758" y="385"/>
                      <a:pt x="1758" y="388"/>
                    </a:cubicBezTo>
                    <a:close/>
                    <a:moveTo>
                      <a:pt x="1746" y="369"/>
                    </a:moveTo>
                    <a:cubicBezTo>
                      <a:pt x="1747" y="374"/>
                      <a:pt x="1743" y="377"/>
                      <a:pt x="1739" y="377"/>
                    </a:cubicBezTo>
                    <a:cubicBezTo>
                      <a:pt x="1735" y="378"/>
                      <a:pt x="1731" y="374"/>
                      <a:pt x="1731" y="370"/>
                    </a:cubicBezTo>
                    <a:cubicBezTo>
                      <a:pt x="1731" y="366"/>
                      <a:pt x="1734" y="362"/>
                      <a:pt x="1738" y="362"/>
                    </a:cubicBezTo>
                    <a:cubicBezTo>
                      <a:pt x="1743" y="362"/>
                      <a:pt x="1746" y="365"/>
                      <a:pt x="1746" y="369"/>
                    </a:cubicBezTo>
                    <a:close/>
                    <a:moveTo>
                      <a:pt x="1626" y="482"/>
                    </a:moveTo>
                    <a:cubicBezTo>
                      <a:pt x="1616" y="479"/>
                      <a:pt x="1604" y="468"/>
                      <a:pt x="1600" y="453"/>
                    </a:cubicBezTo>
                    <a:cubicBezTo>
                      <a:pt x="1597" y="442"/>
                      <a:pt x="1597" y="430"/>
                      <a:pt x="1602" y="420"/>
                    </a:cubicBezTo>
                    <a:cubicBezTo>
                      <a:pt x="1604" y="415"/>
                      <a:pt x="1607" y="411"/>
                      <a:pt x="1612" y="408"/>
                    </a:cubicBezTo>
                    <a:cubicBezTo>
                      <a:pt x="1619" y="403"/>
                      <a:pt x="1628" y="403"/>
                      <a:pt x="1633" y="407"/>
                    </a:cubicBezTo>
                    <a:cubicBezTo>
                      <a:pt x="1639" y="411"/>
                      <a:pt x="1640" y="420"/>
                      <a:pt x="1634" y="423"/>
                    </a:cubicBezTo>
                    <a:cubicBezTo>
                      <a:pt x="1632" y="413"/>
                      <a:pt x="1621" y="412"/>
                      <a:pt x="1613" y="419"/>
                    </a:cubicBezTo>
                    <a:cubicBezTo>
                      <a:pt x="1605" y="426"/>
                      <a:pt x="1603" y="442"/>
                      <a:pt x="1605" y="452"/>
                    </a:cubicBezTo>
                    <a:cubicBezTo>
                      <a:pt x="1610" y="471"/>
                      <a:pt x="1620" y="478"/>
                      <a:pt x="1626" y="482"/>
                    </a:cubicBezTo>
                    <a:close/>
                    <a:moveTo>
                      <a:pt x="1608" y="402"/>
                    </a:moveTo>
                    <a:cubicBezTo>
                      <a:pt x="1627" y="373"/>
                      <a:pt x="1667" y="363"/>
                      <a:pt x="1688" y="376"/>
                    </a:cubicBezTo>
                    <a:cubicBezTo>
                      <a:pt x="1711" y="391"/>
                      <a:pt x="1697" y="410"/>
                      <a:pt x="1677" y="398"/>
                    </a:cubicBezTo>
                    <a:cubicBezTo>
                      <a:pt x="1667" y="391"/>
                      <a:pt x="1631" y="377"/>
                      <a:pt x="1608" y="402"/>
                    </a:cubicBezTo>
                    <a:close/>
                    <a:moveTo>
                      <a:pt x="1475" y="772"/>
                    </a:moveTo>
                    <a:cubicBezTo>
                      <a:pt x="1480" y="746"/>
                      <a:pt x="1465" y="731"/>
                      <a:pt x="1463" y="719"/>
                    </a:cubicBezTo>
                    <a:cubicBezTo>
                      <a:pt x="1461" y="706"/>
                      <a:pt x="1476" y="703"/>
                      <a:pt x="1482" y="717"/>
                    </a:cubicBezTo>
                    <a:cubicBezTo>
                      <a:pt x="1488" y="731"/>
                      <a:pt x="1484" y="754"/>
                      <a:pt x="1475" y="772"/>
                    </a:cubicBezTo>
                    <a:close/>
                    <a:moveTo>
                      <a:pt x="1510" y="693"/>
                    </a:moveTo>
                    <a:cubicBezTo>
                      <a:pt x="1511" y="696"/>
                      <a:pt x="1511" y="698"/>
                      <a:pt x="1510" y="700"/>
                    </a:cubicBezTo>
                    <a:cubicBezTo>
                      <a:pt x="1509" y="702"/>
                      <a:pt x="1506" y="704"/>
                      <a:pt x="1502" y="704"/>
                    </a:cubicBezTo>
                    <a:cubicBezTo>
                      <a:pt x="1498" y="704"/>
                      <a:pt x="1496" y="700"/>
                      <a:pt x="1496" y="697"/>
                    </a:cubicBezTo>
                    <a:cubicBezTo>
                      <a:pt x="1495" y="691"/>
                      <a:pt x="1500" y="690"/>
                      <a:pt x="1502" y="688"/>
                    </a:cubicBezTo>
                    <a:cubicBezTo>
                      <a:pt x="1505" y="685"/>
                      <a:pt x="1504" y="679"/>
                      <a:pt x="1500" y="675"/>
                    </a:cubicBezTo>
                    <a:cubicBezTo>
                      <a:pt x="1496" y="671"/>
                      <a:pt x="1490" y="669"/>
                      <a:pt x="1485" y="671"/>
                    </a:cubicBezTo>
                    <a:cubicBezTo>
                      <a:pt x="1481" y="673"/>
                      <a:pt x="1479" y="676"/>
                      <a:pt x="1480" y="680"/>
                    </a:cubicBezTo>
                    <a:cubicBezTo>
                      <a:pt x="1482" y="676"/>
                      <a:pt x="1488" y="676"/>
                      <a:pt x="1489" y="681"/>
                    </a:cubicBezTo>
                    <a:cubicBezTo>
                      <a:pt x="1490" y="683"/>
                      <a:pt x="1489" y="689"/>
                      <a:pt x="1489" y="695"/>
                    </a:cubicBezTo>
                    <a:cubicBezTo>
                      <a:pt x="1488" y="701"/>
                      <a:pt x="1488" y="706"/>
                      <a:pt x="1491" y="711"/>
                    </a:cubicBezTo>
                    <a:cubicBezTo>
                      <a:pt x="1496" y="719"/>
                      <a:pt x="1508" y="721"/>
                      <a:pt x="1515" y="715"/>
                    </a:cubicBezTo>
                    <a:cubicBezTo>
                      <a:pt x="1519" y="711"/>
                      <a:pt x="1521" y="706"/>
                      <a:pt x="1521" y="701"/>
                    </a:cubicBezTo>
                    <a:cubicBezTo>
                      <a:pt x="1522" y="696"/>
                      <a:pt x="1520" y="682"/>
                      <a:pt x="1524" y="677"/>
                    </a:cubicBezTo>
                    <a:cubicBezTo>
                      <a:pt x="1527" y="673"/>
                      <a:pt x="1532" y="673"/>
                      <a:pt x="1533" y="676"/>
                    </a:cubicBezTo>
                    <a:cubicBezTo>
                      <a:pt x="1536" y="673"/>
                      <a:pt x="1532" y="668"/>
                      <a:pt x="1528" y="666"/>
                    </a:cubicBezTo>
                    <a:cubicBezTo>
                      <a:pt x="1520" y="664"/>
                      <a:pt x="1509" y="670"/>
                      <a:pt x="1507" y="680"/>
                    </a:cubicBezTo>
                    <a:cubicBezTo>
                      <a:pt x="1507" y="684"/>
                      <a:pt x="1508" y="688"/>
                      <a:pt x="1510" y="693"/>
                    </a:cubicBezTo>
                    <a:close/>
                    <a:moveTo>
                      <a:pt x="1504" y="678"/>
                    </a:moveTo>
                    <a:cubicBezTo>
                      <a:pt x="1501" y="667"/>
                      <a:pt x="1505" y="650"/>
                      <a:pt x="1514" y="642"/>
                    </a:cubicBezTo>
                    <a:cubicBezTo>
                      <a:pt x="1523" y="634"/>
                      <a:pt x="1533" y="639"/>
                      <a:pt x="1525" y="650"/>
                    </a:cubicBezTo>
                    <a:cubicBezTo>
                      <a:pt x="1519" y="658"/>
                      <a:pt x="1505" y="667"/>
                      <a:pt x="1504" y="678"/>
                    </a:cubicBezTo>
                    <a:close/>
                    <a:moveTo>
                      <a:pt x="1507" y="721"/>
                    </a:moveTo>
                    <a:cubicBezTo>
                      <a:pt x="1502" y="722"/>
                      <a:pt x="1495" y="719"/>
                      <a:pt x="1492" y="716"/>
                    </a:cubicBezTo>
                    <a:cubicBezTo>
                      <a:pt x="1487" y="718"/>
                      <a:pt x="1488" y="731"/>
                      <a:pt x="1498" y="732"/>
                    </a:cubicBezTo>
                    <a:cubicBezTo>
                      <a:pt x="1504" y="732"/>
                      <a:pt x="1509" y="726"/>
                      <a:pt x="1507" y="721"/>
                    </a:cubicBezTo>
                    <a:close/>
                    <a:moveTo>
                      <a:pt x="1825" y="856"/>
                    </a:moveTo>
                    <a:cubicBezTo>
                      <a:pt x="1824" y="860"/>
                      <a:pt x="1821" y="862"/>
                      <a:pt x="1818" y="861"/>
                    </a:cubicBezTo>
                    <a:cubicBezTo>
                      <a:pt x="1812" y="860"/>
                      <a:pt x="1812" y="852"/>
                      <a:pt x="1817" y="849"/>
                    </a:cubicBezTo>
                    <a:cubicBezTo>
                      <a:pt x="1821" y="848"/>
                      <a:pt x="1823" y="849"/>
                      <a:pt x="1827" y="845"/>
                    </a:cubicBezTo>
                    <a:cubicBezTo>
                      <a:pt x="1825" y="850"/>
                      <a:pt x="1826" y="852"/>
                      <a:pt x="1825" y="856"/>
                    </a:cubicBezTo>
                    <a:close/>
                    <a:moveTo>
                      <a:pt x="1733" y="1130"/>
                    </a:moveTo>
                    <a:cubicBezTo>
                      <a:pt x="1707" y="1127"/>
                      <a:pt x="1693" y="1110"/>
                      <a:pt x="1688" y="1092"/>
                    </a:cubicBezTo>
                    <a:cubicBezTo>
                      <a:pt x="1683" y="1076"/>
                      <a:pt x="1691" y="1065"/>
                      <a:pt x="1689" y="1054"/>
                    </a:cubicBezTo>
                    <a:cubicBezTo>
                      <a:pt x="1688" y="1051"/>
                      <a:pt x="1686" y="1047"/>
                      <a:pt x="1682" y="1045"/>
                    </a:cubicBezTo>
                    <a:cubicBezTo>
                      <a:pt x="1693" y="1041"/>
                      <a:pt x="1704" y="1049"/>
                      <a:pt x="1705" y="1060"/>
                    </a:cubicBezTo>
                    <a:cubicBezTo>
                      <a:pt x="1707" y="1074"/>
                      <a:pt x="1700" y="1083"/>
                      <a:pt x="1705" y="1098"/>
                    </a:cubicBezTo>
                    <a:cubicBezTo>
                      <a:pt x="1709" y="1113"/>
                      <a:pt x="1720" y="1125"/>
                      <a:pt x="1733" y="1130"/>
                    </a:cubicBezTo>
                    <a:close/>
                    <a:moveTo>
                      <a:pt x="1781" y="1161"/>
                    </a:moveTo>
                    <a:cubicBezTo>
                      <a:pt x="1756" y="1161"/>
                      <a:pt x="1743" y="1141"/>
                      <a:pt x="1733" y="1134"/>
                    </a:cubicBezTo>
                    <a:cubicBezTo>
                      <a:pt x="1719" y="1125"/>
                      <a:pt x="1711" y="1135"/>
                      <a:pt x="1723" y="1148"/>
                    </a:cubicBezTo>
                    <a:cubicBezTo>
                      <a:pt x="1735" y="1162"/>
                      <a:pt x="1762" y="1169"/>
                      <a:pt x="1781" y="1161"/>
                    </a:cubicBezTo>
                    <a:close/>
                    <a:moveTo>
                      <a:pt x="2150" y="644"/>
                    </a:moveTo>
                    <a:cubicBezTo>
                      <a:pt x="2174" y="644"/>
                      <a:pt x="2193" y="626"/>
                      <a:pt x="2197" y="608"/>
                    </a:cubicBezTo>
                    <a:cubicBezTo>
                      <a:pt x="2201" y="593"/>
                      <a:pt x="2188" y="585"/>
                      <a:pt x="2183" y="603"/>
                    </a:cubicBezTo>
                    <a:cubicBezTo>
                      <a:pt x="2179" y="618"/>
                      <a:pt x="2174" y="637"/>
                      <a:pt x="2150" y="644"/>
                    </a:cubicBezTo>
                    <a:close/>
                    <a:moveTo>
                      <a:pt x="2111" y="347"/>
                    </a:moveTo>
                    <a:cubicBezTo>
                      <a:pt x="2128" y="347"/>
                      <a:pt x="2152" y="361"/>
                      <a:pt x="2161" y="377"/>
                    </a:cubicBezTo>
                    <a:cubicBezTo>
                      <a:pt x="2169" y="393"/>
                      <a:pt x="2157" y="403"/>
                      <a:pt x="2144" y="387"/>
                    </a:cubicBezTo>
                    <a:cubicBezTo>
                      <a:pt x="2134" y="375"/>
                      <a:pt x="2131" y="354"/>
                      <a:pt x="2111" y="347"/>
                    </a:cubicBezTo>
                    <a:close/>
                    <a:moveTo>
                      <a:pt x="2199" y="625"/>
                    </a:moveTo>
                    <a:cubicBezTo>
                      <a:pt x="2219" y="611"/>
                      <a:pt x="2218" y="590"/>
                      <a:pt x="2212" y="572"/>
                    </a:cubicBezTo>
                    <a:cubicBezTo>
                      <a:pt x="2209" y="562"/>
                      <a:pt x="2200" y="550"/>
                      <a:pt x="2204" y="540"/>
                    </a:cubicBezTo>
                    <a:cubicBezTo>
                      <a:pt x="2188" y="543"/>
                      <a:pt x="2202" y="573"/>
                      <a:pt x="2205" y="583"/>
                    </a:cubicBezTo>
                    <a:cubicBezTo>
                      <a:pt x="2210" y="599"/>
                      <a:pt x="2209" y="614"/>
                      <a:pt x="2199" y="625"/>
                    </a:cubicBezTo>
                    <a:close/>
                    <a:moveTo>
                      <a:pt x="2136" y="484"/>
                    </a:moveTo>
                    <a:cubicBezTo>
                      <a:pt x="2130" y="509"/>
                      <a:pt x="2113" y="535"/>
                      <a:pt x="2095" y="541"/>
                    </a:cubicBezTo>
                    <a:cubicBezTo>
                      <a:pt x="2078" y="546"/>
                      <a:pt x="2068" y="532"/>
                      <a:pt x="2086" y="522"/>
                    </a:cubicBezTo>
                    <a:cubicBezTo>
                      <a:pt x="2100" y="515"/>
                      <a:pt x="2124" y="506"/>
                      <a:pt x="2136" y="484"/>
                    </a:cubicBezTo>
                    <a:close/>
                    <a:moveTo>
                      <a:pt x="2214" y="356"/>
                    </a:moveTo>
                    <a:cubicBezTo>
                      <a:pt x="2218" y="355"/>
                      <a:pt x="2222" y="356"/>
                      <a:pt x="2224" y="360"/>
                    </a:cubicBezTo>
                    <a:cubicBezTo>
                      <a:pt x="2226" y="366"/>
                      <a:pt x="2219" y="371"/>
                      <a:pt x="2214" y="368"/>
                    </a:cubicBezTo>
                    <a:cubicBezTo>
                      <a:pt x="2210" y="366"/>
                      <a:pt x="2209" y="362"/>
                      <a:pt x="2203" y="361"/>
                    </a:cubicBezTo>
                    <a:cubicBezTo>
                      <a:pt x="2209" y="361"/>
                      <a:pt x="2210" y="358"/>
                      <a:pt x="2214" y="356"/>
                    </a:cubicBezTo>
                    <a:close/>
                    <a:moveTo>
                      <a:pt x="2213" y="355"/>
                    </a:moveTo>
                    <a:cubicBezTo>
                      <a:pt x="2216" y="354"/>
                      <a:pt x="2218" y="353"/>
                      <a:pt x="2221" y="354"/>
                    </a:cubicBezTo>
                    <a:cubicBezTo>
                      <a:pt x="2223" y="356"/>
                      <a:pt x="2226" y="359"/>
                      <a:pt x="2226" y="363"/>
                    </a:cubicBezTo>
                    <a:cubicBezTo>
                      <a:pt x="2226" y="367"/>
                      <a:pt x="2222" y="370"/>
                      <a:pt x="2219" y="371"/>
                    </a:cubicBezTo>
                    <a:cubicBezTo>
                      <a:pt x="2212" y="372"/>
                      <a:pt x="2211" y="367"/>
                      <a:pt x="2208" y="364"/>
                    </a:cubicBezTo>
                    <a:cubicBezTo>
                      <a:pt x="2204" y="362"/>
                      <a:pt x="2198" y="363"/>
                      <a:pt x="2194" y="367"/>
                    </a:cubicBezTo>
                    <a:cubicBezTo>
                      <a:pt x="2189" y="372"/>
                      <a:pt x="2188" y="379"/>
                      <a:pt x="2191" y="385"/>
                    </a:cubicBezTo>
                    <a:cubicBezTo>
                      <a:pt x="2193" y="389"/>
                      <a:pt x="2196" y="391"/>
                      <a:pt x="2200" y="389"/>
                    </a:cubicBezTo>
                    <a:cubicBezTo>
                      <a:pt x="2197" y="387"/>
                      <a:pt x="2196" y="382"/>
                      <a:pt x="2201" y="379"/>
                    </a:cubicBezTo>
                    <a:cubicBezTo>
                      <a:pt x="2204" y="378"/>
                      <a:pt x="2210" y="378"/>
                      <a:pt x="2216" y="379"/>
                    </a:cubicBezTo>
                    <a:cubicBezTo>
                      <a:pt x="2223" y="379"/>
                      <a:pt x="2229" y="378"/>
                      <a:pt x="2234" y="375"/>
                    </a:cubicBezTo>
                    <a:cubicBezTo>
                      <a:pt x="2243" y="369"/>
                      <a:pt x="2244" y="355"/>
                      <a:pt x="2237" y="347"/>
                    </a:cubicBezTo>
                    <a:cubicBezTo>
                      <a:pt x="2232" y="343"/>
                      <a:pt x="2227" y="342"/>
                      <a:pt x="2221" y="342"/>
                    </a:cubicBezTo>
                    <a:cubicBezTo>
                      <a:pt x="2215" y="342"/>
                      <a:pt x="2199" y="345"/>
                      <a:pt x="2193" y="341"/>
                    </a:cubicBezTo>
                    <a:cubicBezTo>
                      <a:pt x="2189" y="338"/>
                      <a:pt x="2189" y="333"/>
                      <a:pt x="2192" y="330"/>
                    </a:cubicBezTo>
                    <a:cubicBezTo>
                      <a:pt x="2188" y="328"/>
                      <a:pt x="2183" y="332"/>
                      <a:pt x="2181" y="337"/>
                    </a:cubicBezTo>
                    <a:cubicBezTo>
                      <a:pt x="2179" y="346"/>
                      <a:pt x="2187" y="358"/>
                      <a:pt x="2199" y="359"/>
                    </a:cubicBezTo>
                    <a:cubicBezTo>
                      <a:pt x="2203" y="359"/>
                      <a:pt x="2208" y="357"/>
                      <a:pt x="2213" y="355"/>
                    </a:cubicBezTo>
                    <a:close/>
                    <a:moveTo>
                      <a:pt x="2196" y="363"/>
                    </a:moveTo>
                    <a:cubicBezTo>
                      <a:pt x="2184" y="368"/>
                      <a:pt x="2165" y="364"/>
                      <a:pt x="2155" y="355"/>
                    </a:cubicBezTo>
                    <a:cubicBezTo>
                      <a:pt x="2146" y="346"/>
                      <a:pt x="2151" y="334"/>
                      <a:pt x="2164" y="342"/>
                    </a:cubicBezTo>
                    <a:cubicBezTo>
                      <a:pt x="2173" y="348"/>
                      <a:pt x="2184" y="363"/>
                      <a:pt x="2196" y="363"/>
                    </a:cubicBezTo>
                    <a:close/>
                    <a:moveTo>
                      <a:pt x="2260" y="365"/>
                    </a:moveTo>
                    <a:cubicBezTo>
                      <a:pt x="2261" y="367"/>
                      <a:pt x="2260" y="368"/>
                      <a:pt x="2259" y="369"/>
                    </a:cubicBezTo>
                    <a:cubicBezTo>
                      <a:pt x="2270" y="369"/>
                      <a:pt x="2287" y="375"/>
                      <a:pt x="2302" y="384"/>
                    </a:cubicBezTo>
                    <a:cubicBezTo>
                      <a:pt x="2297" y="383"/>
                      <a:pt x="2293" y="382"/>
                      <a:pt x="2288" y="382"/>
                    </a:cubicBezTo>
                    <a:cubicBezTo>
                      <a:pt x="2255" y="382"/>
                      <a:pt x="2250" y="405"/>
                      <a:pt x="2226" y="418"/>
                    </a:cubicBezTo>
                    <a:cubicBezTo>
                      <a:pt x="2218" y="423"/>
                      <a:pt x="2206" y="422"/>
                      <a:pt x="2202" y="411"/>
                    </a:cubicBezTo>
                    <a:cubicBezTo>
                      <a:pt x="2200" y="405"/>
                      <a:pt x="2202" y="399"/>
                      <a:pt x="2206" y="395"/>
                    </a:cubicBezTo>
                    <a:cubicBezTo>
                      <a:pt x="2209" y="393"/>
                      <a:pt x="2212" y="392"/>
                      <a:pt x="2216" y="392"/>
                    </a:cubicBezTo>
                    <a:cubicBezTo>
                      <a:pt x="2217" y="392"/>
                      <a:pt x="2219" y="393"/>
                      <a:pt x="2221" y="394"/>
                    </a:cubicBezTo>
                    <a:cubicBezTo>
                      <a:pt x="2220" y="393"/>
                      <a:pt x="2221" y="393"/>
                      <a:pt x="2218" y="393"/>
                    </a:cubicBezTo>
                    <a:cubicBezTo>
                      <a:pt x="2215" y="393"/>
                      <a:pt x="2210" y="396"/>
                      <a:pt x="2210" y="400"/>
                    </a:cubicBezTo>
                    <a:cubicBezTo>
                      <a:pt x="2209" y="404"/>
                      <a:pt x="2213" y="408"/>
                      <a:pt x="2217" y="408"/>
                    </a:cubicBezTo>
                    <a:cubicBezTo>
                      <a:pt x="2221" y="409"/>
                      <a:pt x="2224" y="406"/>
                      <a:pt x="2225" y="403"/>
                    </a:cubicBezTo>
                    <a:cubicBezTo>
                      <a:pt x="2227" y="397"/>
                      <a:pt x="2221" y="392"/>
                      <a:pt x="2216" y="391"/>
                    </a:cubicBezTo>
                    <a:cubicBezTo>
                      <a:pt x="2211" y="390"/>
                      <a:pt x="2208" y="391"/>
                      <a:pt x="2204" y="394"/>
                    </a:cubicBezTo>
                    <a:cubicBezTo>
                      <a:pt x="2199" y="398"/>
                      <a:pt x="2198" y="405"/>
                      <a:pt x="2199" y="411"/>
                    </a:cubicBezTo>
                    <a:cubicBezTo>
                      <a:pt x="2204" y="426"/>
                      <a:pt x="2217" y="427"/>
                      <a:pt x="2227" y="421"/>
                    </a:cubicBezTo>
                    <a:cubicBezTo>
                      <a:pt x="2251" y="407"/>
                      <a:pt x="2257" y="384"/>
                      <a:pt x="2291" y="386"/>
                    </a:cubicBezTo>
                    <a:cubicBezTo>
                      <a:pt x="2304" y="387"/>
                      <a:pt x="2318" y="393"/>
                      <a:pt x="2326" y="408"/>
                    </a:cubicBezTo>
                    <a:cubicBezTo>
                      <a:pt x="2335" y="426"/>
                      <a:pt x="2332" y="450"/>
                      <a:pt x="2314" y="461"/>
                    </a:cubicBezTo>
                    <a:cubicBezTo>
                      <a:pt x="2333" y="448"/>
                      <a:pt x="2328" y="416"/>
                      <a:pt x="2309" y="401"/>
                    </a:cubicBezTo>
                    <a:cubicBezTo>
                      <a:pt x="2300" y="393"/>
                      <a:pt x="2283" y="388"/>
                      <a:pt x="2270" y="394"/>
                    </a:cubicBezTo>
                    <a:cubicBezTo>
                      <a:pt x="2242" y="406"/>
                      <a:pt x="2255" y="436"/>
                      <a:pt x="2281" y="425"/>
                    </a:cubicBezTo>
                    <a:cubicBezTo>
                      <a:pt x="2294" y="420"/>
                      <a:pt x="2308" y="423"/>
                      <a:pt x="2315" y="437"/>
                    </a:cubicBezTo>
                    <a:cubicBezTo>
                      <a:pt x="2319" y="445"/>
                      <a:pt x="2318" y="455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5" y="460"/>
                      <a:pt x="2316" y="460"/>
                    </a:cubicBezTo>
                    <a:cubicBezTo>
                      <a:pt x="2311" y="463"/>
                      <a:pt x="2307" y="467"/>
                      <a:pt x="2303" y="472"/>
                    </a:cubicBezTo>
                    <a:cubicBezTo>
                      <a:pt x="2294" y="483"/>
                      <a:pt x="2289" y="493"/>
                      <a:pt x="2287" y="507"/>
                    </a:cubicBezTo>
                    <a:cubicBezTo>
                      <a:pt x="2287" y="507"/>
                      <a:pt x="2287" y="507"/>
                      <a:pt x="2287" y="507"/>
                    </a:cubicBezTo>
                    <a:cubicBezTo>
                      <a:pt x="2282" y="496"/>
                      <a:pt x="2281" y="474"/>
                      <a:pt x="2287" y="464"/>
                    </a:cubicBezTo>
                    <a:cubicBezTo>
                      <a:pt x="2287" y="463"/>
                      <a:pt x="2286" y="463"/>
                      <a:pt x="2285" y="462"/>
                    </a:cubicBezTo>
                    <a:cubicBezTo>
                      <a:pt x="2280" y="471"/>
                      <a:pt x="2279" y="489"/>
                      <a:pt x="2282" y="502"/>
                    </a:cubicBezTo>
                    <a:cubicBezTo>
                      <a:pt x="2281" y="500"/>
                      <a:pt x="2280" y="499"/>
                      <a:pt x="2279" y="498"/>
                    </a:cubicBezTo>
                    <a:cubicBezTo>
                      <a:pt x="2278" y="497"/>
                      <a:pt x="2278" y="497"/>
                      <a:pt x="2278" y="497"/>
                    </a:cubicBezTo>
                    <a:cubicBezTo>
                      <a:pt x="2273" y="490"/>
                      <a:pt x="2267" y="484"/>
                      <a:pt x="2260" y="479"/>
                    </a:cubicBezTo>
                    <a:cubicBezTo>
                      <a:pt x="2252" y="473"/>
                      <a:pt x="2240" y="467"/>
                      <a:pt x="2238" y="458"/>
                    </a:cubicBezTo>
                    <a:cubicBezTo>
                      <a:pt x="2235" y="449"/>
                      <a:pt x="2238" y="441"/>
                      <a:pt x="2245" y="435"/>
                    </a:cubicBezTo>
                    <a:cubicBezTo>
                      <a:pt x="2251" y="430"/>
                      <a:pt x="2260" y="428"/>
                      <a:pt x="2267" y="432"/>
                    </a:cubicBezTo>
                    <a:cubicBezTo>
                      <a:pt x="2274" y="435"/>
                      <a:pt x="2278" y="442"/>
                      <a:pt x="2277" y="448"/>
                    </a:cubicBezTo>
                    <a:cubicBezTo>
                      <a:pt x="2277" y="454"/>
                      <a:pt x="2273" y="459"/>
                      <a:pt x="2267" y="461"/>
                    </a:cubicBezTo>
                    <a:cubicBezTo>
                      <a:pt x="2271" y="459"/>
                      <a:pt x="2273" y="455"/>
                      <a:pt x="2273" y="451"/>
                    </a:cubicBezTo>
                    <a:cubicBezTo>
                      <a:pt x="2272" y="446"/>
                      <a:pt x="2267" y="443"/>
                      <a:pt x="2263" y="443"/>
                    </a:cubicBezTo>
                    <a:cubicBezTo>
                      <a:pt x="2258" y="444"/>
                      <a:pt x="2254" y="449"/>
                      <a:pt x="2255" y="454"/>
                    </a:cubicBezTo>
                    <a:cubicBezTo>
                      <a:pt x="2256" y="458"/>
                      <a:pt x="2259" y="461"/>
                      <a:pt x="2264" y="461"/>
                    </a:cubicBezTo>
                    <a:cubicBezTo>
                      <a:pt x="2267" y="461"/>
                      <a:pt x="2269" y="461"/>
                      <a:pt x="2271" y="459"/>
                    </a:cubicBezTo>
                    <a:cubicBezTo>
                      <a:pt x="2275" y="457"/>
                      <a:pt x="2277" y="453"/>
                      <a:pt x="2278" y="449"/>
                    </a:cubicBezTo>
                    <a:cubicBezTo>
                      <a:pt x="2279" y="442"/>
                      <a:pt x="2275" y="435"/>
                      <a:pt x="2268" y="431"/>
                    </a:cubicBezTo>
                    <a:cubicBezTo>
                      <a:pt x="2260" y="427"/>
                      <a:pt x="2250" y="429"/>
                      <a:pt x="2244" y="434"/>
                    </a:cubicBezTo>
                    <a:cubicBezTo>
                      <a:pt x="2236" y="440"/>
                      <a:pt x="2233" y="449"/>
                      <a:pt x="2236" y="459"/>
                    </a:cubicBezTo>
                    <a:cubicBezTo>
                      <a:pt x="2236" y="461"/>
                      <a:pt x="2237" y="464"/>
                      <a:pt x="2239" y="466"/>
                    </a:cubicBezTo>
                    <a:cubicBezTo>
                      <a:pt x="2238" y="465"/>
                      <a:pt x="2236" y="464"/>
                      <a:pt x="2235" y="464"/>
                    </a:cubicBezTo>
                    <a:cubicBezTo>
                      <a:pt x="2216" y="455"/>
                      <a:pt x="2194" y="455"/>
                      <a:pt x="2180" y="437"/>
                    </a:cubicBezTo>
                    <a:cubicBezTo>
                      <a:pt x="2179" y="438"/>
                      <a:pt x="2178" y="438"/>
                      <a:pt x="2177" y="439"/>
                    </a:cubicBezTo>
                    <a:cubicBezTo>
                      <a:pt x="2179" y="441"/>
                      <a:pt x="2182" y="444"/>
                      <a:pt x="2184" y="446"/>
                    </a:cubicBezTo>
                    <a:cubicBezTo>
                      <a:pt x="2188" y="450"/>
                      <a:pt x="2191" y="452"/>
                      <a:pt x="2195" y="454"/>
                    </a:cubicBezTo>
                    <a:cubicBezTo>
                      <a:pt x="2191" y="454"/>
                      <a:pt x="2186" y="455"/>
                      <a:pt x="2182" y="456"/>
                    </a:cubicBezTo>
                    <a:cubicBezTo>
                      <a:pt x="2172" y="459"/>
                      <a:pt x="2165" y="462"/>
                      <a:pt x="2157" y="468"/>
                    </a:cubicBezTo>
                    <a:cubicBezTo>
                      <a:pt x="2154" y="470"/>
                      <a:pt x="2152" y="472"/>
                      <a:pt x="2149" y="475"/>
                    </a:cubicBezTo>
                    <a:cubicBezTo>
                      <a:pt x="2143" y="481"/>
                      <a:pt x="2140" y="486"/>
                      <a:pt x="2137" y="494"/>
                    </a:cubicBezTo>
                    <a:cubicBezTo>
                      <a:pt x="2134" y="502"/>
                      <a:pt x="2134" y="508"/>
                      <a:pt x="2135" y="517"/>
                    </a:cubicBezTo>
                    <a:cubicBezTo>
                      <a:pt x="2136" y="524"/>
                      <a:pt x="2139" y="531"/>
                      <a:pt x="2145" y="536"/>
                    </a:cubicBezTo>
                    <a:cubicBezTo>
                      <a:pt x="2154" y="546"/>
                      <a:pt x="2168" y="547"/>
                      <a:pt x="2180" y="543"/>
                    </a:cubicBezTo>
                    <a:cubicBezTo>
                      <a:pt x="2192" y="538"/>
                      <a:pt x="2202" y="527"/>
                      <a:pt x="2208" y="515"/>
                    </a:cubicBezTo>
                    <a:cubicBezTo>
                      <a:pt x="2184" y="531"/>
                      <a:pt x="2171" y="512"/>
                      <a:pt x="2159" y="509"/>
                    </a:cubicBezTo>
                    <a:cubicBezTo>
                      <a:pt x="2143" y="505"/>
                      <a:pt x="2137" y="517"/>
                      <a:pt x="2140" y="528"/>
                    </a:cubicBezTo>
                    <a:cubicBezTo>
                      <a:pt x="2140" y="528"/>
                      <a:pt x="2140" y="528"/>
                      <a:pt x="2140" y="528"/>
                    </a:cubicBezTo>
                    <a:cubicBezTo>
                      <a:pt x="2138" y="524"/>
                      <a:pt x="2137" y="521"/>
                      <a:pt x="2136" y="517"/>
                    </a:cubicBezTo>
                    <a:cubicBezTo>
                      <a:pt x="2135" y="508"/>
                      <a:pt x="2136" y="502"/>
                      <a:pt x="2139" y="494"/>
                    </a:cubicBezTo>
                    <a:cubicBezTo>
                      <a:pt x="2142" y="487"/>
                      <a:pt x="2145" y="482"/>
                      <a:pt x="2151" y="476"/>
                    </a:cubicBezTo>
                    <a:cubicBezTo>
                      <a:pt x="2160" y="468"/>
                      <a:pt x="2168" y="463"/>
                      <a:pt x="2180" y="460"/>
                    </a:cubicBezTo>
                    <a:cubicBezTo>
                      <a:pt x="2177" y="461"/>
                      <a:pt x="2173" y="463"/>
                      <a:pt x="2170" y="465"/>
                    </a:cubicBezTo>
                    <a:cubicBezTo>
                      <a:pt x="2161" y="471"/>
                      <a:pt x="2156" y="484"/>
                      <a:pt x="2162" y="494"/>
                    </a:cubicBezTo>
                    <a:cubicBezTo>
                      <a:pt x="2165" y="498"/>
                      <a:pt x="2170" y="500"/>
                      <a:pt x="2176" y="499"/>
                    </a:cubicBezTo>
                    <a:cubicBezTo>
                      <a:pt x="2179" y="499"/>
                      <a:pt x="2183" y="496"/>
                      <a:pt x="2184" y="493"/>
                    </a:cubicBezTo>
                    <a:cubicBezTo>
                      <a:pt x="2186" y="489"/>
                      <a:pt x="2186" y="485"/>
                      <a:pt x="2185" y="481"/>
                    </a:cubicBezTo>
                    <a:cubicBezTo>
                      <a:pt x="2182" y="477"/>
                      <a:pt x="2177" y="474"/>
                      <a:pt x="2172" y="476"/>
                    </a:cubicBezTo>
                    <a:cubicBezTo>
                      <a:pt x="2169" y="477"/>
                      <a:pt x="2167" y="480"/>
                      <a:pt x="2167" y="484"/>
                    </a:cubicBezTo>
                    <a:cubicBezTo>
                      <a:pt x="2168" y="486"/>
                      <a:pt x="2169" y="487"/>
                      <a:pt x="2172" y="487"/>
                    </a:cubicBezTo>
                    <a:cubicBezTo>
                      <a:pt x="2170" y="486"/>
                      <a:pt x="2170" y="485"/>
                      <a:pt x="2170" y="483"/>
                    </a:cubicBezTo>
                    <a:cubicBezTo>
                      <a:pt x="2170" y="480"/>
                      <a:pt x="2174" y="479"/>
                      <a:pt x="2176" y="480"/>
                    </a:cubicBezTo>
                    <a:cubicBezTo>
                      <a:pt x="2177" y="481"/>
                      <a:pt x="2179" y="483"/>
                      <a:pt x="2179" y="485"/>
                    </a:cubicBezTo>
                    <a:cubicBezTo>
                      <a:pt x="2179" y="488"/>
                      <a:pt x="2177" y="491"/>
                      <a:pt x="2175" y="492"/>
                    </a:cubicBezTo>
                    <a:cubicBezTo>
                      <a:pt x="2171" y="493"/>
                      <a:pt x="2168" y="491"/>
                      <a:pt x="2166" y="489"/>
                    </a:cubicBezTo>
                    <a:cubicBezTo>
                      <a:pt x="2161" y="481"/>
                      <a:pt x="2167" y="469"/>
                      <a:pt x="2174" y="464"/>
                    </a:cubicBezTo>
                    <a:cubicBezTo>
                      <a:pt x="2199" y="448"/>
                      <a:pt x="2239" y="466"/>
                      <a:pt x="2261" y="484"/>
                    </a:cubicBezTo>
                    <a:cubicBezTo>
                      <a:pt x="2253" y="480"/>
                      <a:pt x="2243" y="478"/>
                      <a:pt x="2234" y="481"/>
                    </a:cubicBezTo>
                    <a:cubicBezTo>
                      <a:pt x="2229" y="482"/>
                      <a:pt x="2224" y="484"/>
                      <a:pt x="2220" y="489"/>
                    </a:cubicBezTo>
                    <a:cubicBezTo>
                      <a:pt x="2225" y="485"/>
                      <a:pt x="2230" y="484"/>
                      <a:pt x="2234" y="483"/>
                    </a:cubicBezTo>
                    <a:cubicBezTo>
                      <a:pt x="2245" y="481"/>
                      <a:pt x="2256" y="484"/>
                      <a:pt x="2265" y="490"/>
                    </a:cubicBezTo>
                    <a:cubicBezTo>
                      <a:pt x="2272" y="495"/>
                      <a:pt x="2277" y="501"/>
                      <a:pt x="2280" y="507"/>
                    </a:cubicBezTo>
                    <a:cubicBezTo>
                      <a:pt x="2287" y="519"/>
                      <a:pt x="2288" y="531"/>
                      <a:pt x="2293" y="543"/>
                    </a:cubicBezTo>
                    <a:cubicBezTo>
                      <a:pt x="2294" y="544"/>
                      <a:pt x="2294" y="544"/>
                      <a:pt x="2294" y="544"/>
                    </a:cubicBezTo>
                    <a:cubicBezTo>
                      <a:pt x="2297" y="551"/>
                      <a:pt x="2300" y="557"/>
                      <a:pt x="2305" y="563"/>
                    </a:cubicBezTo>
                    <a:cubicBezTo>
                      <a:pt x="2307" y="565"/>
                      <a:pt x="2319" y="579"/>
                      <a:pt x="2321" y="578"/>
                    </a:cubicBezTo>
                    <a:cubicBezTo>
                      <a:pt x="2321" y="576"/>
                      <a:pt x="2314" y="567"/>
                      <a:pt x="2312" y="566"/>
                    </a:cubicBezTo>
                    <a:cubicBezTo>
                      <a:pt x="2307" y="558"/>
                      <a:pt x="2302" y="551"/>
                      <a:pt x="2298" y="542"/>
                    </a:cubicBezTo>
                    <a:cubicBezTo>
                      <a:pt x="2297" y="541"/>
                      <a:pt x="2297" y="541"/>
                      <a:pt x="2297" y="541"/>
                    </a:cubicBezTo>
                    <a:cubicBezTo>
                      <a:pt x="2292" y="530"/>
                      <a:pt x="2289" y="520"/>
                      <a:pt x="2291" y="507"/>
                    </a:cubicBezTo>
                    <a:cubicBezTo>
                      <a:pt x="2293" y="492"/>
                      <a:pt x="2300" y="477"/>
                      <a:pt x="2313" y="469"/>
                    </a:cubicBezTo>
                    <a:cubicBezTo>
                      <a:pt x="2320" y="465"/>
                      <a:pt x="2334" y="464"/>
                      <a:pt x="2339" y="472"/>
                    </a:cubicBezTo>
                    <a:cubicBezTo>
                      <a:pt x="2340" y="475"/>
                      <a:pt x="2340" y="479"/>
                      <a:pt x="2338" y="481"/>
                    </a:cubicBezTo>
                    <a:cubicBezTo>
                      <a:pt x="2336" y="484"/>
                      <a:pt x="2333" y="484"/>
                      <a:pt x="2330" y="483"/>
                    </a:cubicBezTo>
                    <a:cubicBezTo>
                      <a:pt x="2328" y="481"/>
                      <a:pt x="2327" y="479"/>
                      <a:pt x="2327" y="478"/>
                    </a:cubicBezTo>
                    <a:cubicBezTo>
                      <a:pt x="2327" y="475"/>
                      <a:pt x="2329" y="473"/>
                      <a:pt x="2332" y="474"/>
                    </a:cubicBezTo>
                    <a:cubicBezTo>
                      <a:pt x="2333" y="474"/>
                      <a:pt x="2335" y="475"/>
                      <a:pt x="2335" y="477"/>
                    </a:cubicBezTo>
                    <a:cubicBezTo>
                      <a:pt x="2336" y="475"/>
                      <a:pt x="2335" y="473"/>
                      <a:pt x="2334" y="471"/>
                    </a:cubicBezTo>
                    <a:cubicBezTo>
                      <a:pt x="2331" y="470"/>
                      <a:pt x="2327" y="470"/>
                      <a:pt x="2325" y="472"/>
                    </a:cubicBezTo>
                    <a:cubicBezTo>
                      <a:pt x="2321" y="476"/>
                      <a:pt x="2321" y="482"/>
                      <a:pt x="2324" y="486"/>
                    </a:cubicBezTo>
                    <a:cubicBezTo>
                      <a:pt x="2327" y="489"/>
                      <a:pt x="2331" y="491"/>
                      <a:pt x="2335" y="491"/>
                    </a:cubicBezTo>
                    <a:cubicBezTo>
                      <a:pt x="2338" y="491"/>
                      <a:pt x="2342" y="489"/>
                      <a:pt x="2344" y="486"/>
                    </a:cubicBezTo>
                    <a:cubicBezTo>
                      <a:pt x="2347" y="481"/>
                      <a:pt x="2348" y="476"/>
                      <a:pt x="2345" y="471"/>
                    </a:cubicBezTo>
                    <a:cubicBezTo>
                      <a:pt x="2339" y="461"/>
                      <a:pt x="2325" y="460"/>
                      <a:pt x="2315" y="466"/>
                    </a:cubicBezTo>
                    <a:cubicBezTo>
                      <a:pt x="2312" y="468"/>
                      <a:pt x="2309" y="470"/>
                      <a:pt x="2307" y="472"/>
                    </a:cubicBezTo>
                    <a:cubicBezTo>
                      <a:pt x="2315" y="463"/>
                      <a:pt x="2323" y="458"/>
                      <a:pt x="2334" y="453"/>
                    </a:cubicBezTo>
                    <a:cubicBezTo>
                      <a:pt x="2342" y="451"/>
                      <a:pt x="2348" y="450"/>
                      <a:pt x="2356" y="450"/>
                    </a:cubicBezTo>
                    <a:cubicBezTo>
                      <a:pt x="2364" y="451"/>
                      <a:pt x="2370" y="453"/>
                      <a:pt x="2377" y="457"/>
                    </a:cubicBezTo>
                    <a:cubicBezTo>
                      <a:pt x="2381" y="460"/>
                      <a:pt x="2383" y="462"/>
                      <a:pt x="2386" y="466"/>
                    </a:cubicBezTo>
                    <a:cubicBezTo>
                      <a:pt x="2386" y="466"/>
                      <a:pt x="2386" y="466"/>
                      <a:pt x="2386" y="466"/>
                    </a:cubicBezTo>
                    <a:cubicBezTo>
                      <a:pt x="2377" y="458"/>
                      <a:pt x="2364" y="459"/>
                      <a:pt x="2360" y="475"/>
                    </a:cubicBezTo>
                    <a:cubicBezTo>
                      <a:pt x="2358" y="487"/>
                      <a:pt x="2369" y="507"/>
                      <a:pt x="2344" y="522"/>
                    </a:cubicBezTo>
                    <a:cubicBezTo>
                      <a:pt x="2358" y="521"/>
                      <a:pt x="2372" y="517"/>
                      <a:pt x="2382" y="509"/>
                    </a:cubicBezTo>
                    <a:cubicBezTo>
                      <a:pt x="2391" y="500"/>
                      <a:pt x="2396" y="486"/>
                      <a:pt x="2391" y="474"/>
                    </a:cubicBezTo>
                    <a:cubicBezTo>
                      <a:pt x="2389" y="467"/>
                      <a:pt x="2384" y="460"/>
                      <a:pt x="2378" y="456"/>
                    </a:cubicBezTo>
                    <a:cubicBezTo>
                      <a:pt x="2371" y="452"/>
                      <a:pt x="2365" y="449"/>
                      <a:pt x="2356" y="448"/>
                    </a:cubicBezTo>
                    <a:cubicBezTo>
                      <a:pt x="2348" y="448"/>
                      <a:pt x="2341" y="448"/>
                      <a:pt x="2333" y="451"/>
                    </a:cubicBezTo>
                    <a:cubicBezTo>
                      <a:pt x="2330" y="452"/>
                      <a:pt x="2327" y="453"/>
                      <a:pt x="2324" y="455"/>
                    </a:cubicBezTo>
                    <a:cubicBezTo>
                      <a:pt x="2322" y="456"/>
                      <a:pt x="2321" y="457"/>
                      <a:pt x="2320" y="458"/>
                    </a:cubicBezTo>
                    <a:cubicBezTo>
                      <a:pt x="2337" y="445"/>
                      <a:pt x="2337" y="422"/>
                      <a:pt x="2327" y="403"/>
                    </a:cubicBezTo>
                    <a:cubicBezTo>
                      <a:pt x="2326" y="402"/>
                      <a:pt x="2325" y="400"/>
                      <a:pt x="2324" y="399"/>
                    </a:cubicBezTo>
                    <a:cubicBezTo>
                      <a:pt x="2310" y="379"/>
                      <a:pt x="2285" y="367"/>
                      <a:pt x="2260" y="365"/>
                    </a:cubicBezTo>
                    <a:close/>
                    <a:moveTo>
                      <a:pt x="2244" y="356"/>
                    </a:moveTo>
                    <a:cubicBezTo>
                      <a:pt x="2246" y="362"/>
                      <a:pt x="2243" y="370"/>
                      <a:pt x="2240" y="373"/>
                    </a:cubicBezTo>
                    <a:cubicBezTo>
                      <a:pt x="2243" y="379"/>
                      <a:pt x="2257" y="376"/>
                      <a:pt x="2257" y="366"/>
                    </a:cubicBezTo>
                    <a:cubicBezTo>
                      <a:pt x="2257" y="359"/>
                      <a:pt x="2250" y="353"/>
                      <a:pt x="2244" y="356"/>
                    </a:cubicBezTo>
                    <a:close/>
                    <a:moveTo>
                      <a:pt x="2257" y="353"/>
                    </a:moveTo>
                    <a:cubicBezTo>
                      <a:pt x="2253" y="344"/>
                      <a:pt x="2243" y="335"/>
                      <a:pt x="2235" y="330"/>
                    </a:cubicBezTo>
                    <a:cubicBezTo>
                      <a:pt x="2226" y="325"/>
                      <a:pt x="2216" y="323"/>
                      <a:pt x="2205" y="323"/>
                    </a:cubicBezTo>
                    <a:cubicBezTo>
                      <a:pt x="2187" y="321"/>
                      <a:pt x="2168" y="325"/>
                      <a:pt x="2151" y="315"/>
                    </a:cubicBezTo>
                    <a:cubicBezTo>
                      <a:pt x="2138" y="307"/>
                      <a:pt x="2134" y="291"/>
                      <a:pt x="2139" y="282"/>
                    </a:cubicBezTo>
                    <a:cubicBezTo>
                      <a:pt x="2143" y="273"/>
                      <a:pt x="2153" y="267"/>
                      <a:pt x="2163" y="269"/>
                    </a:cubicBezTo>
                    <a:cubicBezTo>
                      <a:pt x="2170" y="270"/>
                      <a:pt x="2180" y="277"/>
                      <a:pt x="2178" y="286"/>
                    </a:cubicBezTo>
                    <a:cubicBezTo>
                      <a:pt x="2176" y="290"/>
                      <a:pt x="2172" y="293"/>
                      <a:pt x="2170" y="291"/>
                    </a:cubicBezTo>
                    <a:cubicBezTo>
                      <a:pt x="2173" y="288"/>
                      <a:pt x="2170" y="284"/>
                      <a:pt x="2166" y="282"/>
                    </a:cubicBezTo>
                    <a:cubicBezTo>
                      <a:pt x="2163" y="281"/>
                      <a:pt x="2159" y="282"/>
                      <a:pt x="2156" y="283"/>
                    </a:cubicBezTo>
                    <a:cubicBezTo>
                      <a:pt x="2152" y="286"/>
                      <a:pt x="2149" y="292"/>
                      <a:pt x="2152" y="297"/>
                    </a:cubicBezTo>
                    <a:cubicBezTo>
                      <a:pt x="2157" y="310"/>
                      <a:pt x="2179" y="311"/>
                      <a:pt x="2191" y="310"/>
                    </a:cubicBezTo>
                    <a:cubicBezTo>
                      <a:pt x="2211" y="309"/>
                      <a:pt x="2228" y="313"/>
                      <a:pt x="2243" y="326"/>
                    </a:cubicBezTo>
                    <a:cubicBezTo>
                      <a:pt x="2251" y="333"/>
                      <a:pt x="2257" y="343"/>
                      <a:pt x="2257" y="353"/>
                    </a:cubicBezTo>
                    <a:close/>
                    <a:moveTo>
                      <a:pt x="2379" y="516"/>
                    </a:moveTo>
                    <a:cubicBezTo>
                      <a:pt x="2391" y="509"/>
                      <a:pt x="2400" y="519"/>
                      <a:pt x="2408" y="526"/>
                    </a:cubicBezTo>
                    <a:cubicBezTo>
                      <a:pt x="2415" y="533"/>
                      <a:pt x="2427" y="536"/>
                      <a:pt x="2434" y="527"/>
                    </a:cubicBezTo>
                    <a:cubicBezTo>
                      <a:pt x="2422" y="521"/>
                      <a:pt x="2427" y="514"/>
                      <a:pt x="2418" y="506"/>
                    </a:cubicBezTo>
                    <a:cubicBezTo>
                      <a:pt x="2409" y="497"/>
                      <a:pt x="2390" y="498"/>
                      <a:pt x="2379" y="516"/>
                    </a:cubicBezTo>
                    <a:close/>
                    <a:moveTo>
                      <a:pt x="2434" y="586"/>
                    </a:moveTo>
                    <a:cubicBezTo>
                      <a:pt x="2448" y="557"/>
                      <a:pt x="2480" y="576"/>
                      <a:pt x="2485" y="594"/>
                    </a:cubicBezTo>
                    <a:cubicBezTo>
                      <a:pt x="2476" y="581"/>
                      <a:pt x="2446" y="576"/>
                      <a:pt x="2434" y="586"/>
                    </a:cubicBezTo>
                    <a:close/>
                    <a:moveTo>
                      <a:pt x="2424" y="601"/>
                    </a:moveTo>
                    <a:cubicBezTo>
                      <a:pt x="2411" y="587"/>
                      <a:pt x="2409" y="564"/>
                      <a:pt x="2416" y="551"/>
                    </a:cubicBezTo>
                    <a:cubicBezTo>
                      <a:pt x="2433" y="521"/>
                      <a:pt x="2465" y="540"/>
                      <a:pt x="2443" y="563"/>
                    </a:cubicBezTo>
                    <a:cubicBezTo>
                      <a:pt x="2431" y="575"/>
                      <a:pt x="2424" y="583"/>
                      <a:pt x="2424" y="601"/>
                    </a:cubicBezTo>
                    <a:close/>
                    <a:moveTo>
                      <a:pt x="2533" y="711"/>
                    </a:moveTo>
                    <a:cubicBezTo>
                      <a:pt x="2546" y="678"/>
                      <a:pt x="2529" y="653"/>
                      <a:pt x="2508" y="635"/>
                    </a:cubicBezTo>
                    <a:cubicBezTo>
                      <a:pt x="2496" y="625"/>
                      <a:pt x="2477" y="617"/>
                      <a:pt x="2473" y="602"/>
                    </a:cubicBezTo>
                    <a:cubicBezTo>
                      <a:pt x="2457" y="619"/>
                      <a:pt x="2496" y="645"/>
                      <a:pt x="2508" y="655"/>
                    </a:cubicBezTo>
                    <a:cubicBezTo>
                      <a:pt x="2526" y="671"/>
                      <a:pt x="2536" y="690"/>
                      <a:pt x="2533" y="711"/>
                    </a:cubicBezTo>
                    <a:close/>
                    <a:moveTo>
                      <a:pt x="1927" y="944"/>
                    </a:moveTo>
                    <a:cubicBezTo>
                      <a:pt x="1908" y="927"/>
                      <a:pt x="1874" y="939"/>
                      <a:pt x="1860" y="938"/>
                    </a:cubicBezTo>
                    <a:cubicBezTo>
                      <a:pt x="1838" y="937"/>
                      <a:pt x="1836" y="916"/>
                      <a:pt x="1859" y="914"/>
                    </a:cubicBezTo>
                    <a:cubicBezTo>
                      <a:pt x="1880" y="911"/>
                      <a:pt x="1914" y="924"/>
                      <a:pt x="1927" y="944"/>
                    </a:cubicBezTo>
                    <a:close/>
                    <a:moveTo>
                      <a:pt x="1777" y="967"/>
                    </a:moveTo>
                    <a:cubicBezTo>
                      <a:pt x="1792" y="996"/>
                      <a:pt x="1773" y="1020"/>
                      <a:pt x="1772" y="1035"/>
                    </a:cubicBezTo>
                    <a:cubicBezTo>
                      <a:pt x="1770" y="1052"/>
                      <a:pt x="1787" y="1056"/>
                      <a:pt x="1792" y="1039"/>
                    </a:cubicBezTo>
                    <a:cubicBezTo>
                      <a:pt x="1800" y="1016"/>
                      <a:pt x="1794" y="986"/>
                      <a:pt x="1777" y="967"/>
                    </a:cubicBezTo>
                    <a:close/>
                    <a:moveTo>
                      <a:pt x="2190" y="741"/>
                    </a:moveTo>
                    <a:cubicBezTo>
                      <a:pt x="2172" y="735"/>
                      <a:pt x="2161" y="745"/>
                      <a:pt x="2153" y="763"/>
                    </a:cubicBezTo>
                    <a:cubicBezTo>
                      <a:pt x="2147" y="778"/>
                      <a:pt x="2136" y="787"/>
                      <a:pt x="2124" y="783"/>
                    </a:cubicBezTo>
                    <a:cubicBezTo>
                      <a:pt x="2128" y="791"/>
                      <a:pt x="2142" y="796"/>
                      <a:pt x="2152" y="790"/>
                    </a:cubicBezTo>
                    <a:cubicBezTo>
                      <a:pt x="2165" y="781"/>
                      <a:pt x="2163" y="764"/>
                      <a:pt x="2172" y="751"/>
                    </a:cubicBezTo>
                    <a:cubicBezTo>
                      <a:pt x="2175" y="747"/>
                      <a:pt x="2181" y="742"/>
                      <a:pt x="2190" y="741"/>
                    </a:cubicBezTo>
                    <a:close/>
                    <a:moveTo>
                      <a:pt x="1834" y="809"/>
                    </a:moveTo>
                    <a:cubicBezTo>
                      <a:pt x="1832" y="808"/>
                      <a:pt x="1831" y="806"/>
                      <a:pt x="1832" y="804"/>
                    </a:cubicBezTo>
                    <a:cubicBezTo>
                      <a:pt x="1833" y="802"/>
                      <a:pt x="1835" y="801"/>
                      <a:pt x="1837" y="802"/>
                    </a:cubicBezTo>
                    <a:cubicBezTo>
                      <a:pt x="1839" y="803"/>
                      <a:pt x="1840" y="805"/>
                      <a:pt x="1839" y="807"/>
                    </a:cubicBezTo>
                    <a:cubicBezTo>
                      <a:pt x="1838" y="809"/>
                      <a:pt x="1836" y="810"/>
                      <a:pt x="1834" y="809"/>
                    </a:cubicBezTo>
                    <a:close/>
                    <a:moveTo>
                      <a:pt x="1855" y="808"/>
                    </a:moveTo>
                    <a:cubicBezTo>
                      <a:pt x="1851" y="806"/>
                      <a:pt x="1850" y="801"/>
                      <a:pt x="1851" y="798"/>
                    </a:cubicBezTo>
                    <a:cubicBezTo>
                      <a:pt x="1853" y="794"/>
                      <a:pt x="1858" y="792"/>
                      <a:pt x="1862" y="794"/>
                    </a:cubicBezTo>
                    <a:cubicBezTo>
                      <a:pt x="1865" y="796"/>
                      <a:pt x="1867" y="801"/>
                      <a:pt x="1865" y="804"/>
                    </a:cubicBezTo>
                    <a:cubicBezTo>
                      <a:pt x="1863" y="808"/>
                      <a:pt x="1859" y="810"/>
                      <a:pt x="1855" y="808"/>
                    </a:cubicBezTo>
                    <a:close/>
                    <a:moveTo>
                      <a:pt x="1843" y="811"/>
                    </a:moveTo>
                    <a:cubicBezTo>
                      <a:pt x="1841" y="810"/>
                      <a:pt x="1840" y="807"/>
                      <a:pt x="1841" y="804"/>
                    </a:cubicBezTo>
                    <a:cubicBezTo>
                      <a:pt x="1842" y="802"/>
                      <a:pt x="1845" y="801"/>
                      <a:pt x="1847" y="802"/>
                    </a:cubicBezTo>
                    <a:cubicBezTo>
                      <a:pt x="1850" y="803"/>
                      <a:pt x="1851" y="806"/>
                      <a:pt x="1850" y="809"/>
                    </a:cubicBezTo>
                    <a:cubicBezTo>
                      <a:pt x="1848" y="811"/>
                      <a:pt x="1846" y="812"/>
                      <a:pt x="1843" y="811"/>
                    </a:cubicBezTo>
                    <a:close/>
                    <a:moveTo>
                      <a:pt x="2138" y="925"/>
                    </a:moveTo>
                    <a:cubicBezTo>
                      <a:pt x="2137" y="921"/>
                      <a:pt x="2135" y="919"/>
                      <a:pt x="2132" y="918"/>
                    </a:cubicBezTo>
                    <a:cubicBezTo>
                      <a:pt x="2129" y="916"/>
                      <a:pt x="2124" y="917"/>
                      <a:pt x="2121" y="920"/>
                    </a:cubicBezTo>
                    <a:cubicBezTo>
                      <a:pt x="2117" y="924"/>
                      <a:pt x="2117" y="930"/>
                      <a:pt x="2119" y="933"/>
                    </a:cubicBezTo>
                    <a:cubicBezTo>
                      <a:pt x="2124" y="940"/>
                      <a:pt x="2130" y="937"/>
                      <a:pt x="2134" y="938"/>
                    </a:cubicBezTo>
                    <a:cubicBezTo>
                      <a:pt x="2140" y="939"/>
                      <a:pt x="2143" y="945"/>
                      <a:pt x="2143" y="952"/>
                    </a:cubicBezTo>
                    <a:cubicBezTo>
                      <a:pt x="2143" y="961"/>
                      <a:pt x="2138" y="968"/>
                      <a:pt x="2130" y="970"/>
                    </a:cubicBezTo>
                    <a:cubicBezTo>
                      <a:pt x="2125" y="971"/>
                      <a:pt x="2120" y="970"/>
                      <a:pt x="2118" y="965"/>
                    </a:cubicBezTo>
                    <a:cubicBezTo>
                      <a:pt x="2123" y="967"/>
                      <a:pt x="2129" y="963"/>
                      <a:pt x="2127" y="956"/>
                    </a:cubicBezTo>
                    <a:cubicBezTo>
                      <a:pt x="2126" y="953"/>
                      <a:pt x="2120" y="948"/>
                      <a:pt x="2114" y="942"/>
                    </a:cubicBezTo>
                    <a:cubicBezTo>
                      <a:pt x="2108" y="936"/>
                      <a:pt x="2104" y="930"/>
                      <a:pt x="2103" y="924"/>
                    </a:cubicBezTo>
                    <a:cubicBezTo>
                      <a:pt x="2100" y="910"/>
                      <a:pt x="2112" y="897"/>
                      <a:pt x="2125" y="898"/>
                    </a:cubicBezTo>
                    <a:cubicBezTo>
                      <a:pt x="2133" y="898"/>
                      <a:pt x="2138" y="902"/>
                      <a:pt x="2143" y="907"/>
                    </a:cubicBezTo>
                    <a:cubicBezTo>
                      <a:pt x="2148" y="912"/>
                      <a:pt x="2158" y="929"/>
                      <a:pt x="2167" y="931"/>
                    </a:cubicBezTo>
                    <a:cubicBezTo>
                      <a:pt x="2174" y="932"/>
                      <a:pt x="2178" y="927"/>
                      <a:pt x="2177" y="923"/>
                    </a:cubicBezTo>
                    <a:cubicBezTo>
                      <a:pt x="2183" y="924"/>
                      <a:pt x="2184" y="933"/>
                      <a:pt x="2181" y="938"/>
                    </a:cubicBezTo>
                    <a:cubicBezTo>
                      <a:pt x="2174" y="948"/>
                      <a:pt x="2158" y="950"/>
                      <a:pt x="2147" y="941"/>
                    </a:cubicBezTo>
                    <a:cubicBezTo>
                      <a:pt x="2142" y="937"/>
                      <a:pt x="2140" y="932"/>
                      <a:pt x="2138" y="925"/>
                    </a:cubicBezTo>
                    <a:close/>
                    <a:moveTo>
                      <a:pt x="2165" y="412"/>
                    </a:moveTo>
                    <a:cubicBezTo>
                      <a:pt x="2166" y="409"/>
                      <a:pt x="2170" y="409"/>
                      <a:pt x="2172" y="410"/>
                    </a:cubicBezTo>
                    <a:cubicBezTo>
                      <a:pt x="2175" y="412"/>
                      <a:pt x="2175" y="415"/>
                      <a:pt x="2173" y="418"/>
                    </a:cubicBezTo>
                    <a:cubicBezTo>
                      <a:pt x="2172" y="420"/>
                      <a:pt x="2168" y="421"/>
                      <a:pt x="2166" y="419"/>
                    </a:cubicBezTo>
                    <a:cubicBezTo>
                      <a:pt x="2163" y="418"/>
                      <a:pt x="2163" y="414"/>
                      <a:pt x="2165" y="412"/>
                    </a:cubicBezTo>
                    <a:close/>
                    <a:moveTo>
                      <a:pt x="2168" y="402"/>
                    </a:moveTo>
                    <a:cubicBezTo>
                      <a:pt x="2169" y="400"/>
                      <a:pt x="2172" y="399"/>
                      <a:pt x="2174" y="401"/>
                    </a:cubicBezTo>
                    <a:cubicBezTo>
                      <a:pt x="2176" y="402"/>
                      <a:pt x="2176" y="405"/>
                      <a:pt x="2175" y="407"/>
                    </a:cubicBezTo>
                    <a:cubicBezTo>
                      <a:pt x="2174" y="408"/>
                      <a:pt x="2171" y="409"/>
                      <a:pt x="2169" y="408"/>
                    </a:cubicBezTo>
                    <a:cubicBezTo>
                      <a:pt x="2167" y="406"/>
                      <a:pt x="2167" y="404"/>
                      <a:pt x="2168" y="402"/>
                    </a:cubicBezTo>
                    <a:close/>
                    <a:moveTo>
                      <a:pt x="2166" y="425"/>
                    </a:moveTo>
                    <a:cubicBezTo>
                      <a:pt x="2169" y="421"/>
                      <a:pt x="2174" y="420"/>
                      <a:pt x="2178" y="423"/>
                    </a:cubicBezTo>
                    <a:cubicBezTo>
                      <a:pt x="2182" y="425"/>
                      <a:pt x="2183" y="431"/>
                      <a:pt x="2180" y="434"/>
                    </a:cubicBezTo>
                    <a:cubicBezTo>
                      <a:pt x="2178" y="438"/>
                      <a:pt x="2172" y="439"/>
                      <a:pt x="2169" y="437"/>
                    </a:cubicBezTo>
                    <a:cubicBezTo>
                      <a:pt x="2165" y="434"/>
                      <a:pt x="2164" y="429"/>
                      <a:pt x="2166" y="425"/>
                    </a:cubicBezTo>
                    <a:close/>
                    <a:moveTo>
                      <a:pt x="2088" y="824"/>
                    </a:moveTo>
                    <a:cubicBezTo>
                      <a:pt x="2087" y="817"/>
                      <a:pt x="2088" y="810"/>
                      <a:pt x="2092" y="804"/>
                    </a:cubicBezTo>
                    <a:cubicBezTo>
                      <a:pt x="2096" y="799"/>
                      <a:pt x="2103" y="795"/>
                      <a:pt x="2109" y="796"/>
                    </a:cubicBezTo>
                    <a:cubicBezTo>
                      <a:pt x="2117" y="798"/>
                      <a:pt x="2123" y="805"/>
                      <a:pt x="2125" y="813"/>
                    </a:cubicBezTo>
                    <a:cubicBezTo>
                      <a:pt x="2127" y="824"/>
                      <a:pt x="2123" y="835"/>
                      <a:pt x="2115" y="842"/>
                    </a:cubicBezTo>
                    <a:cubicBezTo>
                      <a:pt x="2108" y="848"/>
                      <a:pt x="2099" y="852"/>
                      <a:pt x="2091" y="855"/>
                    </a:cubicBezTo>
                    <a:cubicBezTo>
                      <a:pt x="2092" y="855"/>
                      <a:pt x="2093" y="855"/>
                      <a:pt x="2095" y="855"/>
                    </a:cubicBezTo>
                    <a:cubicBezTo>
                      <a:pt x="2118" y="855"/>
                      <a:pt x="2141" y="860"/>
                      <a:pt x="2163" y="868"/>
                    </a:cubicBezTo>
                    <a:cubicBezTo>
                      <a:pt x="2188" y="878"/>
                      <a:pt x="2203" y="890"/>
                      <a:pt x="2232" y="887"/>
                    </a:cubicBezTo>
                    <a:cubicBezTo>
                      <a:pt x="2237" y="886"/>
                      <a:pt x="2243" y="885"/>
                      <a:pt x="2249" y="882"/>
                    </a:cubicBezTo>
                    <a:cubicBezTo>
                      <a:pt x="2257" y="879"/>
                      <a:pt x="2263" y="875"/>
                      <a:pt x="2269" y="869"/>
                    </a:cubicBezTo>
                    <a:cubicBezTo>
                      <a:pt x="2275" y="863"/>
                      <a:pt x="2279" y="858"/>
                      <a:pt x="2282" y="850"/>
                    </a:cubicBezTo>
                    <a:cubicBezTo>
                      <a:pt x="2294" y="821"/>
                      <a:pt x="2284" y="796"/>
                      <a:pt x="2261" y="777"/>
                    </a:cubicBezTo>
                    <a:cubicBezTo>
                      <a:pt x="2250" y="769"/>
                      <a:pt x="2238" y="766"/>
                      <a:pt x="2226" y="770"/>
                    </a:cubicBezTo>
                    <a:cubicBezTo>
                      <a:pt x="2215" y="774"/>
                      <a:pt x="2207" y="781"/>
                      <a:pt x="2205" y="792"/>
                    </a:cubicBezTo>
                    <a:cubicBezTo>
                      <a:pt x="2203" y="801"/>
                      <a:pt x="2204" y="809"/>
                      <a:pt x="2209" y="817"/>
                    </a:cubicBezTo>
                    <a:cubicBezTo>
                      <a:pt x="2211" y="820"/>
                      <a:pt x="2213" y="822"/>
                      <a:pt x="2216" y="824"/>
                    </a:cubicBezTo>
                    <a:cubicBezTo>
                      <a:pt x="2216" y="824"/>
                      <a:pt x="2215" y="823"/>
                      <a:pt x="2214" y="822"/>
                    </a:cubicBezTo>
                    <a:cubicBezTo>
                      <a:pt x="2210" y="815"/>
                      <a:pt x="2212" y="807"/>
                      <a:pt x="2218" y="802"/>
                    </a:cubicBezTo>
                    <a:cubicBezTo>
                      <a:pt x="2225" y="798"/>
                      <a:pt x="2234" y="800"/>
                      <a:pt x="2238" y="806"/>
                    </a:cubicBezTo>
                    <a:cubicBezTo>
                      <a:pt x="2242" y="813"/>
                      <a:pt x="2240" y="822"/>
                      <a:pt x="2234" y="826"/>
                    </a:cubicBezTo>
                    <a:cubicBezTo>
                      <a:pt x="2224" y="832"/>
                      <a:pt x="2213" y="826"/>
                      <a:pt x="2207" y="818"/>
                    </a:cubicBezTo>
                    <a:cubicBezTo>
                      <a:pt x="2202" y="810"/>
                      <a:pt x="2200" y="801"/>
                      <a:pt x="2202" y="792"/>
                    </a:cubicBezTo>
                    <a:cubicBezTo>
                      <a:pt x="2204" y="781"/>
                      <a:pt x="2211" y="773"/>
                      <a:pt x="2220" y="769"/>
                    </a:cubicBezTo>
                    <a:cubicBezTo>
                      <a:pt x="2211" y="772"/>
                      <a:pt x="2202" y="777"/>
                      <a:pt x="2196" y="782"/>
                    </a:cubicBezTo>
                    <a:cubicBezTo>
                      <a:pt x="2196" y="782"/>
                      <a:pt x="2194" y="780"/>
                      <a:pt x="2192" y="780"/>
                    </a:cubicBezTo>
                    <a:cubicBezTo>
                      <a:pt x="2203" y="770"/>
                      <a:pt x="2216" y="765"/>
                      <a:pt x="2226" y="764"/>
                    </a:cubicBezTo>
                    <a:cubicBezTo>
                      <a:pt x="2206" y="765"/>
                      <a:pt x="2189" y="772"/>
                      <a:pt x="2177" y="786"/>
                    </a:cubicBezTo>
                    <a:cubicBezTo>
                      <a:pt x="2170" y="794"/>
                      <a:pt x="2165" y="805"/>
                      <a:pt x="2162" y="818"/>
                    </a:cubicBezTo>
                    <a:cubicBezTo>
                      <a:pt x="2161" y="824"/>
                      <a:pt x="2160" y="831"/>
                      <a:pt x="2159" y="838"/>
                    </a:cubicBezTo>
                    <a:cubicBezTo>
                      <a:pt x="2158" y="845"/>
                      <a:pt x="2156" y="850"/>
                      <a:pt x="2150" y="854"/>
                    </a:cubicBezTo>
                    <a:cubicBezTo>
                      <a:pt x="2146" y="857"/>
                      <a:pt x="2140" y="858"/>
                      <a:pt x="2135" y="855"/>
                    </a:cubicBezTo>
                    <a:cubicBezTo>
                      <a:pt x="2131" y="853"/>
                      <a:pt x="2128" y="849"/>
                      <a:pt x="2128" y="844"/>
                    </a:cubicBezTo>
                    <a:cubicBezTo>
                      <a:pt x="2128" y="841"/>
                      <a:pt x="2130" y="839"/>
                      <a:pt x="2132" y="837"/>
                    </a:cubicBezTo>
                    <a:cubicBezTo>
                      <a:pt x="2135" y="834"/>
                      <a:pt x="2141" y="834"/>
                      <a:pt x="2143" y="838"/>
                    </a:cubicBezTo>
                    <a:cubicBezTo>
                      <a:pt x="2144" y="840"/>
                      <a:pt x="2144" y="843"/>
                      <a:pt x="2142" y="845"/>
                    </a:cubicBezTo>
                    <a:cubicBezTo>
                      <a:pt x="2140" y="847"/>
                      <a:pt x="2136" y="847"/>
                      <a:pt x="2134" y="844"/>
                    </a:cubicBezTo>
                    <a:cubicBezTo>
                      <a:pt x="2132" y="842"/>
                      <a:pt x="2132" y="839"/>
                      <a:pt x="2134" y="837"/>
                    </a:cubicBezTo>
                    <a:cubicBezTo>
                      <a:pt x="2135" y="836"/>
                      <a:pt x="2135" y="836"/>
                      <a:pt x="2136" y="835"/>
                    </a:cubicBezTo>
                    <a:cubicBezTo>
                      <a:pt x="2135" y="836"/>
                      <a:pt x="2134" y="836"/>
                      <a:pt x="2133" y="837"/>
                    </a:cubicBezTo>
                    <a:cubicBezTo>
                      <a:pt x="2131" y="839"/>
                      <a:pt x="2130" y="841"/>
                      <a:pt x="2130" y="844"/>
                    </a:cubicBezTo>
                    <a:cubicBezTo>
                      <a:pt x="2130" y="848"/>
                      <a:pt x="2132" y="852"/>
                      <a:pt x="2136" y="854"/>
                    </a:cubicBezTo>
                    <a:cubicBezTo>
                      <a:pt x="2140" y="856"/>
                      <a:pt x="2145" y="855"/>
                      <a:pt x="2149" y="852"/>
                    </a:cubicBezTo>
                    <a:cubicBezTo>
                      <a:pt x="2153" y="848"/>
                      <a:pt x="2155" y="843"/>
                      <a:pt x="2156" y="838"/>
                    </a:cubicBezTo>
                    <a:cubicBezTo>
                      <a:pt x="2157" y="830"/>
                      <a:pt x="2158" y="825"/>
                      <a:pt x="2159" y="818"/>
                    </a:cubicBezTo>
                    <a:cubicBezTo>
                      <a:pt x="2161" y="805"/>
                      <a:pt x="2167" y="793"/>
                      <a:pt x="2175" y="784"/>
                    </a:cubicBezTo>
                    <a:cubicBezTo>
                      <a:pt x="2183" y="775"/>
                      <a:pt x="2193" y="769"/>
                      <a:pt x="2204" y="765"/>
                    </a:cubicBezTo>
                    <a:cubicBezTo>
                      <a:pt x="2221" y="759"/>
                      <a:pt x="2240" y="761"/>
                      <a:pt x="2257" y="769"/>
                    </a:cubicBezTo>
                    <a:cubicBezTo>
                      <a:pt x="2256" y="768"/>
                      <a:pt x="2255" y="767"/>
                      <a:pt x="2255" y="766"/>
                    </a:cubicBezTo>
                    <a:cubicBezTo>
                      <a:pt x="2252" y="762"/>
                      <a:pt x="2249" y="758"/>
                      <a:pt x="2247" y="754"/>
                    </a:cubicBezTo>
                    <a:cubicBezTo>
                      <a:pt x="2244" y="746"/>
                      <a:pt x="2242" y="740"/>
                      <a:pt x="2241" y="732"/>
                    </a:cubicBezTo>
                    <a:cubicBezTo>
                      <a:pt x="2240" y="705"/>
                      <a:pt x="2266" y="689"/>
                      <a:pt x="2289" y="692"/>
                    </a:cubicBezTo>
                    <a:cubicBezTo>
                      <a:pt x="2299" y="693"/>
                      <a:pt x="2307" y="698"/>
                      <a:pt x="2314" y="704"/>
                    </a:cubicBezTo>
                    <a:cubicBezTo>
                      <a:pt x="2311" y="705"/>
                      <a:pt x="2311" y="705"/>
                      <a:pt x="2311" y="705"/>
                    </a:cubicBezTo>
                    <a:cubicBezTo>
                      <a:pt x="2305" y="700"/>
                      <a:pt x="2297" y="697"/>
                      <a:pt x="2289" y="696"/>
                    </a:cubicBezTo>
                    <a:cubicBezTo>
                      <a:pt x="2268" y="694"/>
                      <a:pt x="2244" y="708"/>
                      <a:pt x="2245" y="732"/>
                    </a:cubicBezTo>
                    <a:cubicBezTo>
                      <a:pt x="2246" y="739"/>
                      <a:pt x="2248" y="745"/>
                      <a:pt x="2251" y="752"/>
                    </a:cubicBezTo>
                    <a:cubicBezTo>
                      <a:pt x="2253" y="756"/>
                      <a:pt x="2256" y="760"/>
                      <a:pt x="2258" y="764"/>
                    </a:cubicBezTo>
                    <a:cubicBezTo>
                      <a:pt x="2270" y="781"/>
                      <a:pt x="2284" y="790"/>
                      <a:pt x="2290" y="811"/>
                    </a:cubicBezTo>
                    <a:cubicBezTo>
                      <a:pt x="2293" y="824"/>
                      <a:pt x="2292" y="838"/>
                      <a:pt x="2286" y="852"/>
                    </a:cubicBezTo>
                    <a:cubicBezTo>
                      <a:pt x="2283" y="860"/>
                      <a:pt x="2278" y="866"/>
                      <a:pt x="2272" y="872"/>
                    </a:cubicBezTo>
                    <a:cubicBezTo>
                      <a:pt x="2265" y="879"/>
                      <a:pt x="2259" y="883"/>
                      <a:pt x="2250" y="886"/>
                    </a:cubicBezTo>
                    <a:cubicBezTo>
                      <a:pt x="2237" y="890"/>
                      <a:pt x="2226" y="891"/>
                      <a:pt x="2213" y="889"/>
                    </a:cubicBezTo>
                    <a:cubicBezTo>
                      <a:pt x="2220" y="891"/>
                      <a:pt x="2226" y="893"/>
                      <a:pt x="2228" y="893"/>
                    </a:cubicBezTo>
                    <a:cubicBezTo>
                      <a:pt x="2256" y="900"/>
                      <a:pt x="2283" y="904"/>
                      <a:pt x="2311" y="905"/>
                    </a:cubicBezTo>
                    <a:cubicBezTo>
                      <a:pt x="2318" y="905"/>
                      <a:pt x="2324" y="904"/>
                      <a:pt x="2329" y="900"/>
                    </a:cubicBezTo>
                    <a:cubicBezTo>
                      <a:pt x="2332" y="897"/>
                      <a:pt x="2334" y="894"/>
                      <a:pt x="2335" y="891"/>
                    </a:cubicBezTo>
                    <a:cubicBezTo>
                      <a:pt x="2336" y="885"/>
                      <a:pt x="2334" y="878"/>
                      <a:pt x="2329" y="876"/>
                    </a:cubicBezTo>
                    <a:cubicBezTo>
                      <a:pt x="2326" y="875"/>
                      <a:pt x="2322" y="876"/>
                      <a:pt x="2320" y="878"/>
                    </a:cubicBezTo>
                    <a:cubicBezTo>
                      <a:pt x="2317" y="881"/>
                      <a:pt x="2317" y="886"/>
                      <a:pt x="2320" y="888"/>
                    </a:cubicBezTo>
                    <a:cubicBezTo>
                      <a:pt x="2322" y="889"/>
                      <a:pt x="2326" y="889"/>
                      <a:pt x="2328" y="887"/>
                    </a:cubicBezTo>
                    <a:cubicBezTo>
                      <a:pt x="2327" y="890"/>
                      <a:pt x="2323" y="892"/>
                      <a:pt x="2320" y="891"/>
                    </a:cubicBezTo>
                    <a:cubicBezTo>
                      <a:pt x="2310" y="889"/>
                      <a:pt x="2309" y="875"/>
                      <a:pt x="2320" y="871"/>
                    </a:cubicBezTo>
                    <a:cubicBezTo>
                      <a:pt x="2328" y="867"/>
                      <a:pt x="2336" y="871"/>
                      <a:pt x="2339" y="879"/>
                    </a:cubicBezTo>
                    <a:cubicBezTo>
                      <a:pt x="2344" y="889"/>
                      <a:pt x="2336" y="902"/>
                      <a:pt x="2323" y="905"/>
                    </a:cubicBezTo>
                    <a:cubicBezTo>
                      <a:pt x="2346" y="904"/>
                      <a:pt x="2368" y="901"/>
                      <a:pt x="2389" y="896"/>
                    </a:cubicBezTo>
                    <a:cubicBezTo>
                      <a:pt x="2380" y="896"/>
                      <a:pt x="2372" y="894"/>
                      <a:pt x="2365" y="891"/>
                    </a:cubicBezTo>
                    <a:cubicBezTo>
                      <a:pt x="2339" y="881"/>
                      <a:pt x="2325" y="850"/>
                      <a:pt x="2349" y="829"/>
                    </a:cubicBezTo>
                    <a:cubicBezTo>
                      <a:pt x="2355" y="823"/>
                      <a:pt x="2364" y="820"/>
                      <a:pt x="2372" y="819"/>
                    </a:cubicBezTo>
                    <a:cubicBezTo>
                      <a:pt x="2386" y="816"/>
                      <a:pt x="2402" y="821"/>
                      <a:pt x="2415" y="815"/>
                    </a:cubicBezTo>
                    <a:cubicBezTo>
                      <a:pt x="2420" y="812"/>
                      <a:pt x="2425" y="806"/>
                      <a:pt x="2426" y="800"/>
                    </a:cubicBezTo>
                    <a:cubicBezTo>
                      <a:pt x="2428" y="786"/>
                      <a:pt x="2414" y="773"/>
                      <a:pt x="2400" y="775"/>
                    </a:cubicBezTo>
                    <a:cubicBezTo>
                      <a:pt x="2395" y="776"/>
                      <a:pt x="2390" y="783"/>
                      <a:pt x="2390" y="788"/>
                    </a:cubicBezTo>
                    <a:cubicBezTo>
                      <a:pt x="2390" y="796"/>
                      <a:pt x="2397" y="802"/>
                      <a:pt x="2403" y="800"/>
                    </a:cubicBezTo>
                    <a:cubicBezTo>
                      <a:pt x="2400" y="802"/>
                      <a:pt x="2395" y="804"/>
                      <a:pt x="2390" y="801"/>
                    </a:cubicBezTo>
                    <a:cubicBezTo>
                      <a:pt x="2382" y="795"/>
                      <a:pt x="2383" y="783"/>
                      <a:pt x="2389" y="777"/>
                    </a:cubicBezTo>
                    <a:cubicBezTo>
                      <a:pt x="2395" y="769"/>
                      <a:pt x="2405" y="768"/>
                      <a:pt x="2413" y="770"/>
                    </a:cubicBezTo>
                    <a:cubicBezTo>
                      <a:pt x="2427" y="774"/>
                      <a:pt x="2436" y="789"/>
                      <a:pt x="2430" y="804"/>
                    </a:cubicBezTo>
                    <a:cubicBezTo>
                      <a:pt x="2427" y="812"/>
                      <a:pt x="2422" y="816"/>
                      <a:pt x="2416" y="819"/>
                    </a:cubicBezTo>
                    <a:cubicBezTo>
                      <a:pt x="2406" y="824"/>
                      <a:pt x="2394" y="822"/>
                      <a:pt x="2385" y="828"/>
                    </a:cubicBezTo>
                    <a:cubicBezTo>
                      <a:pt x="2369" y="837"/>
                      <a:pt x="2361" y="854"/>
                      <a:pt x="2370" y="869"/>
                    </a:cubicBezTo>
                    <a:cubicBezTo>
                      <a:pt x="2381" y="885"/>
                      <a:pt x="2410" y="889"/>
                      <a:pt x="2429" y="881"/>
                    </a:cubicBezTo>
                    <a:cubicBezTo>
                      <a:pt x="2439" y="876"/>
                      <a:pt x="2448" y="864"/>
                      <a:pt x="2449" y="853"/>
                    </a:cubicBezTo>
                    <a:cubicBezTo>
                      <a:pt x="2449" y="838"/>
                      <a:pt x="2433" y="823"/>
                      <a:pt x="2418" y="833"/>
                    </a:cubicBezTo>
                    <a:cubicBezTo>
                      <a:pt x="2413" y="836"/>
                      <a:pt x="2410" y="840"/>
                      <a:pt x="2410" y="845"/>
                    </a:cubicBezTo>
                    <a:cubicBezTo>
                      <a:pt x="2409" y="854"/>
                      <a:pt x="2420" y="864"/>
                      <a:pt x="2429" y="858"/>
                    </a:cubicBezTo>
                    <a:cubicBezTo>
                      <a:pt x="2434" y="855"/>
                      <a:pt x="2434" y="847"/>
                      <a:pt x="2429" y="846"/>
                    </a:cubicBezTo>
                    <a:cubicBezTo>
                      <a:pt x="2436" y="844"/>
                      <a:pt x="2439" y="853"/>
                      <a:pt x="2433" y="860"/>
                    </a:cubicBezTo>
                    <a:cubicBezTo>
                      <a:pt x="2422" y="871"/>
                      <a:pt x="2403" y="860"/>
                      <a:pt x="2406" y="844"/>
                    </a:cubicBezTo>
                    <a:cubicBezTo>
                      <a:pt x="2408" y="834"/>
                      <a:pt x="2418" y="825"/>
                      <a:pt x="2429" y="826"/>
                    </a:cubicBezTo>
                    <a:cubicBezTo>
                      <a:pt x="2445" y="827"/>
                      <a:pt x="2458" y="847"/>
                      <a:pt x="2450" y="864"/>
                    </a:cubicBezTo>
                    <a:cubicBezTo>
                      <a:pt x="2450" y="866"/>
                      <a:pt x="2449" y="868"/>
                      <a:pt x="2448" y="869"/>
                    </a:cubicBezTo>
                    <a:cubicBezTo>
                      <a:pt x="2452" y="864"/>
                      <a:pt x="2456" y="860"/>
                      <a:pt x="2460" y="853"/>
                    </a:cubicBezTo>
                    <a:cubicBezTo>
                      <a:pt x="2460" y="853"/>
                      <a:pt x="2460" y="853"/>
                      <a:pt x="2460" y="853"/>
                    </a:cubicBezTo>
                    <a:cubicBezTo>
                      <a:pt x="2465" y="844"/>
                      <a:pt x="2468" y="837"/>
                      <a:pt x="2469" y="826"/>
                    </a:cubicBezTo>
                    <a:cubicBezTo>
                      <a:pt x="2471" y="836"/>
                      <a:pt x="2468" y="846"/>
                      <a:pt x="2463" y="855"/>
                    </a:cubicBezTo>
                    <a:cubicBezTo>
                      <a:pt x="2463" y="855"/>
                      <a:pt x="2463" y="855"/>
                      <a:pt x="2463" y="855"/>
                    </a:cubicBezTo>
                    <a:cubicBezTo>
                      <a:pt x="2461" y="859"/>
                      <a:pt x="2458" y="863"/>
                      <a:pt x="2454" y="866"/>
                    </a:cubicBezTo>
                    <a:cubicBezTo>
                      <a:pt x="2467" y="858"/>
                      <a:pt x="2478" y="848"/>
                      <a:pt x="2489" y="836"/>
                    </a:cubicBezTo>
                    <a:cubicBezTo>
                      <a:pt x="2507" y="815"/>
                      <a:pt x="2518" y="797"/>
                      <a:pt x="2524" y="770"/>
                    </a:cubicBezTo>
                    <a:cubicBezTo>
                      <a:pt x="2529" y="744"/>
                      <a:pt x="2527" y="719"/>
                      <a:pt x="2518" y="696"/>
                    </a:cubicBezTo>
                    <a:cubicBezTo>
                      <a:pt x="2513" y="684"/>
                      <a:pt x="2510" y="678"/>
                      <a:pt x="2500" y="670"/>
                    </a:cubicBezTo>
                    <a:cubicBezTo>
                      <a:pt x="2480" y="654"/>
                      <a:pt x="2449" y="650"/>
                      <a:pt x="2432" y="659"/>
                    </a:cubicBezTo>
                    <a:cubicBezTo>
                      <a:pt x="2422" y="665"/>
                      <a:pt x="2415" y="677"/>
                      <a:pt x="2423" y="686"/>
                    </a:cubicBezTo>
                    <a:cubicBezTo>
                      <a:pt x="2427" y="692"/>
                      <a:pt x="2434" y="693"/>
                      <a:pt x="2441" y="688"/>
                    </a:cubicBezTo>
                    <a:cubicBezTo>
                      <a:pt x="2439" y="700"/>
                      <a:pt x="2420" y="702"/>
                      <a:pt x="2409" y="692"/>
                    </a:cubicBezTo>
                    <a:cubicBezTo>
                      <a:pt x="2398" y="681"/>
                      <a:pt x="2397" y="669"/>
                      <a:pt x="2401" y="659"/>
                    </a:cubicBezTo>
                    <a:cubicBezTo>
                      <a:pt x="2406" y="644"/>
                      <a:pt x="2424" y="634"/>
                      <a:pt x="2444" y="635"/>
                    </a:cubicBezTo>
                    <a:cubicBezTo>
                      <a:pt x="2464" y="637"/>
                      <a:pt x="2483" y="647"/>
                      <a:pt x="2497" y="661"/>
                    </a:cubicBezTo>
                    <a:cubicBezTo>
                      <a:pt x="2495" y="658"/>
                      <a:pt x="2492" y="654"/>
                      <a:pt x="2488" y="651"/>
                    </a:cubicBezTo>
                    <a:cubicBezTo>
                      <a:pt x="2466" y="631"/>
                      <a:pt x="2438" y="618"/>
                      <a:pt x="2407" y="618"/>
                    </a:cubicBezTo>
                    <a:cubicBezTo>
                      <a:pt x="2390" y="618"/>
                      <a:pt x="2379" y="625"/>
                      <a:pt x="2370" y="639"/>
                    </a:cubicBezTo>
                    <a:cubicBezTo>
                      <a:pt x="2364" y="647"/>
                      <a:pt x="2362" y="663"/>
                      <a:pt x="2367" y="672"/>
                    </a:cubicBezTo>
                    <a:cubicBezTo>
                      <a:pt x="2371" y="681"/>
                      <a:pt x="2382" y="684"/>
                      <a:pt x="2387" y="675"/>
                    </a:cubicBezTo>
                    <a:cubicBezTo>
                      <a:pt x="2391" y="680"/>
                      <a:pt x="2388" y="688"/>
                      <a:pt x="2381" y="690"/>
                    </a:cubicBezTo>
                    <a:cubicBezTo>
                      <a:pt x="2376" y="692"/>
                      <a:pt x="2367" y="689"/>
                      <a:pt x="2362" y="682"/>
                    </a:cubicBezTo>
                    <a:cubicBezTo>
                      <a:pt x="2359" y="678"/>
                      <a:pt x="2357" y="673"/>
                      <a:pt x="2356" y="667"/>
                    </a:cubicBezTo>
                    <a:cubicBezTo>
                      <a:pt x="2356" y="657"/>
                      <a:pt x="2359" y="646"/>
                      <a:pt x="2365" y="637"/>
                    </a:cubicBezTo>
                    <a:cubicBezTo>
                      <a:pt x="2370" y="630"/>
                      <a:pt x="2376" y="625"/>
                      <a:pt x="2382" y="622"/>
                    </a:cubicBezTo>
                    <a:cubicBezTo>
                      <a:pt x="2361" y="629"/>
                      <a:pt x="2344" y="646"/>
                      <a:pt x="2339" y="670"/>
                    </a:cubicBezTo>
                    <a:cubicBezTo>
                      <a:pt x="2337" y="682"/>
                      <a:pt x="2338" y="693"/>
                      <a:pt x="2341" y="704"/>
                    </a:cubicBezTo>
                    <a:cubicBezTo>
                      <a:pt x="2358" y="755"/>
                      <a:pt x="2388" y="719"/>
                      <a:pt x="2413" y="711"/>
                    </a:cubicBezTo>
                    <a:cubicBezTo>
                      <a:pt x="2445" y="701"/>
                      <a:pt x="2451" y="744"/>
                      <a:pt x="2420" y="755"/>
                    </a:cubicBezTo>
                    <a:cubicBezTo>
                      <a:pt x="2392" y="765"/>
                      <a:pt x="2368" y="748"/>
                      <a:pt x="2352" y="727"/>
                    </a:cubicBezTo>
                    <a:cubicBezTo>
                      <a:pt x="2354" y="731"/>
                      <a:pt x="2356" y="736"/>
                      <a:pt x="2357" y="741"/>
                    </a:cubicBezTo>
                    <a:cubicBezTo>
                      <a:pt x="2358" y="752"/>
                      <a:pt x="2352" y="765"/>
                      <a:pt x="2340" y="767"/>
                    </a:cubicBezTo>
                    <a:cubicBezTo>
                      <a:pt x="2335" y="768"/>
                      <a:pt x="2330" y="765"/>
                      <a:pt x="2327" y="760"/>
                    </a:cubicBezTo>
                    <a:cubicBezTo>
                      <a:pt x="2325" y="757"/>
                      <a:pt x="2324" y="753"/>
                      <a:pt x="2325" y="749"/>
                    </a:cubicBezTo>
                    <a:cubicBezTo>
                      <a:pt x="2327" y="746"/>
                      <a:pt x="2330" y="742"/>
                      <a:pt x="2334" y="741"/>
                    </a:cubicBezTo>
                    <a:cubicBezTo>
                      <a:pt x="2339" y="740"/>
                      <a:pt x="2345" y="742"/>
                      <a:pt x="2347" y="748"/>
                    </a:cubicBezTo>
                    <a:cubicBezTo>
                      <a:pt x="2348" y="751"/>
                      <a:pt x="2347" y="754"/>
                      <a:pt x="2344" y="756"/>
                    </a:cubicBezTo>
                    <a:cubicBezTo>
                      <a:pt x="2342" y="757"/>
                      <a:pt x="2340" y="757"/>
                      <a:pt x="2339" y="755"/>
                    </a:cubicBezTo>
                    <a:cubicBezTo>
                      <a:pt x="2340" y="755"/>
                      <a:pt x="2342" y="755"/>
                      <a:pt x="2343" y="754"/>
                    </a:cubicBezTo>
                    <a:cubicBezTo>
                      <a:pt x="2345" y="751"/>
                      <a:pt x="2343" y="748"/>
                      <a:pt x="2341" y="747"/>
                    </a:cubicBezTo>
                    <a:cubicBezTo>
                      <a:pt x="2339" y="747"/>
                      <a:pt x="2337" y="747"/>
                      <a:pt x="2335" y="748"/>
                    </a:cubicBezTo>
                    <a:cubicBezTo>
                      <a:pt x="2333" y="750"/>
                      <a:pt x="2332" y="753"/>
                      <a:pt x="2333" y="756"/>
                    </a:cubicBezTo>
                    <a:cubicBezTo>
                      <a:pt x="2334" y="759"/>
                      <a:pt x="2338" y="761"/>
                      <a:pt x="2341" y="760"/>
                    </a:cubicBezTo>
                    <a:cubicBezTo>
                      <a:pt x="2351" y="759"/>
                      <a:pt x="2355" y="746"/>
                      <a:pt x="2354" y="737"/>
                    </a:cubicBezTo>
                    <a:cubicBezTo>
                      <a:pt x="2354" y="735"/>
                      <a:pt x="2353" y="733"/>
                      <a:pt x="2352" y="731"/>
                    </a:cubicBezTo>
                    <a:cubicBezTo>
                      <a:pt x="2350" y="723"/>
                      <a:pt x="2344" y="716"/>
                      <a:pt x="2341" y="708"/>
                    </a:cubicBezTo>
                    <a:cubicBezTo>
                      <a:pt x="2338" y="700"/>
                      <a:pt x="2336" y="692"/>
                      <a:pt x="2336" y="684"/>
                    </a:cubicBezTo>
                    <a:cubicBezTo>
                      <a:pt x="2335" y="687"/>
                      <a:pt x="2334" y="690"/>
                      <a:pt x="2333" y="693"/>
                    </a:cubicBezTo>
                    <a:cubicBezTo>
                      <a:pt x="2323" y="709"/>
                      <a:pt x="2302" y="715"/>
                      <a:pt x="2285" y="708"/>
                    </a:cubicBezTo>
                    <a:cubicBezTo>
                      <a:pt x="2280" y="706"/>
                      <a:pt x="2276" y="703"/>
                      <a:pt x="2272" y="699"/>
                    </a:cubicBezTo>
                    <a:cubicBezTo>
                      <a:pt x="2275" y="698"/>
                      <a:pt x="2275" y="698"/>
                      <a:pt x="2275" y="698"/>
                    </a:cubicBezTo>
                    <a:cubicBezTo>
                      <a:pt x="2278" y="701"/>
                      <a:pt x="2282" y="703"/>
                      <a:pt x="2286" y="705"/>
                    </a:cubicBezTo>
                    <a:cubicBezTo>
                      <a:pt x="2302" y="711"/>
                      <a:pt x="2322" y="707"/>
                      <a:pt x="2331" y="691"/>
                    </a:cubicBezTo>
                    <a:cubicBezTo>
                      <a:pt x="2336" y="682"/>
                      <a:pt x="2336" y="676"/>
                      <a:pt x="2338" y="667"/>
                    </a:cubicBezTo>
                    <a:cubicBezTo>
                      <a:pt x="2346" y="635"/>
                      <a:pt x="2374" y="616"/>
                      <a:pt x="2407" y="615"/>
                    </a:cubicBezTo>
                    <a:cubicBezTo>
                      <a:pt x="2416" y="615"/>
                      <a:pt x="2425" y="616"/>
                      <a:pt x="2433" y="618"/>
                    </a:cubicBezTo>
                    <a:cubicBezTo>
                      <a:pt x="2416" y="611"/>
                      <a:pt x="2398" y="606"/>
                      <a:pt x="2383" y="607"/>
                    </a:cubicBezTo>
                    <a:cubicBezTo>
                      <a:pt x="2350" y="610"/>
                      <a:pt x="2306" y="610"/>
                      <a:pt x="2284" y="615"/>
                    </a:cubicBezTo>
                    <a:cubicBezTo>
                      <a:pt x="2274" y="617"/>
                      <a:pt x="2264" y="624"/>
                      <a:pt x="2260" y="634"/>
                    </a:cubicBezTo>
                    <a:cubicBezTo>
                      <a:pt x="2261" y="628"/>
                      <a:pt x="2266" y="623"/>
                      <a:pt x="2271" y="619"/>
                    </a:cubicBezTo>
                    <a:cubicBezTo>
                      <a:pt x="2271" y="619"/>
                      <a:pt x="2271" y="619"/>
                      <a:pt x="2271" y="619"/>
                    </a:cubicBezTo>
                    <a:cubicBezTo>
                      <a:pt x="2273" y="617"/>
                      <a:pt x="2276" y="616"/>
                      <a:pt x="2279" y="615"/>
                    </a:cubicBezTo>
                    <a:cubicBezTo>
                      <a:pt x="2267" y="616"/>
                      <a:pt x="2257" y="619"/>
                      <a:pt x="2248" y="627"/>
                    </a:cubicBezTo>
                    <a:cubicBezTo>
                      <a:pt x="2239" y="635"/>
                      <a:pt x="2235" y="645"/>
                      <a:pt x="2235" y="657"/>
                    </a:cubicBezTo>
                    <a:cubicBezTo>
                      <a:pt x="2234" y="656"/>
                      <a:pt x="2233" y="657"/>
                      <a:pt x="2232" y="657"/>
                    </a:cubicBezTo>
                    <a:cubicBezTo>
                      <a:pt x="2232" y="648"/>
                      <a:pt x="2235" y="639"/>
                      <a:pt x="2241" y="631"/>
                    </a:cubicBezTo>
                    <a:cubicBezTo>
                      <a:pt x="2246" y="624"/>
                      <a:pt x="2254" y="619"/>
                      <a:pt x="2260" y="617"/>
                    </a:cubicBezTo>
                    <a:cubicBezTo>
                      <a:pt x="2256" y="618"/>
                      <a:pt x="2250" y="615"/>
                      <a:pt x="2248" y="611"/>
                    </a:cubicBezTo>
                    <a:cubicBezTo>
                      <a:pt x="2246" y="607"/>
                      <a:pt x="2246" y="604"/>
                      <a:pt x="2247" y="601"/>
                    </a:cubicBezTo>
                    <a:cubicBezTo>
                      <a:pt x="2250" y="597"/>
                      <a:pt x="2255" y="594"/>
                      <a:pt x="2260" y="596"/>
                    </a:cubicBezTo>
                    <a:cubicBezTo>
                      <a:pt x="2263" y="598"/>
                      <a:pt x="2264" y="601"/>
                      <a:pt x="2264" y="604"/>
                    </a:cubicBezTo>
                    <a:cubicBezTo>
                      <a:pt x="2262" y="610"/>
                      <a:pt x="2255" y="610"/>
                      <a:pt x="2254" y="606"/>
                    </a:cubicBezTo>
                    <a:cubicBezTo>
                      <a:pt x="2256" y="607"/>
                      <a:pt x="2258" y="607"/>
                      <a:pt x="2259" y="606"/>
                    </a:cubicBezTo>
                    <a:cubicBezTo>
                      <a:pt x="2262" y="605"/>
                      <a:pt x="2262" y="602"/>
                      <a:pt x="2260" y="600"/>
                    </a:cubicBezTo>
                    <a:cubicBezTo>
                      <a:pt x="2258" y="598"/>
                      <a:pt x="2256" y="598"/>
                      <a:pt x="2254" y="598"/>
                    </a:cubicBezTo>
                    <a:cubicBezTo>
                      <a:pt x="2249" y="600"/>
                      <a:pt x="2246" y="608"/>
                      <a:pt x="2252" y="613"/>
                    </a:cubicBezTo>
                    <a:cubicBezTo>
                      <a:pt x="2258" y="618"/>
                      <a:pt x="2267" y="615"/>
                      <a:pt x="2273" y="614"/>
                    </a:cubicBezTo>
                    <a:cubicBezTo>
                      <a:pt x="2281" y="612"/>
                      <a:pt x="2290" y="610"/>
                      <a:pt x="2295" y="610"/>
                    </a:cubicBezTo>
                    <a:cubicBezTo>
                      <a:pt x="2301" y="609"/>
                      <a:pt x="2317" y="607"/>
                      <a:pt x="2336" y="607"/>
                    </a:cubicBezTo>
                    <a:cubicBezTo>
                      <a:pt x="2332" y="606"/>
                      <a:pt x="2329" y="605"/>
                      <a:pt x="2325" y="604"/>
                    </a:cubicBezTo>
                    <a:cubicBezTo>
                      <a:pt x="2324" y="603"/>
                      <a:pt x="2312" y="597"/>
                      <a:pt x="2313" y="595"/>
                    </a:cubicBezTo>
                    <a:cubicBezTo>
                      <a:pt x="2314" y="594"/>
                      <a:pt x="2321" y="597"/>
                      <a:pt x="2322" y="598"/>
                    </a:cubicBezTo>
                    <a:cubicBezTo>
                      <a:pt x="2328" y="600"/>
                      <a:pt x="2333" y="601"/>
                      <a:pt x="2338" y="602"/>
                    </a:cubicBezTo>
                    <a:cubicBezTo>
                      <a:pt x="2341" y="603"/>
                      <a:pt x="2343" y="603"/>
                      <a:pt x="2345" y="603"/>
                    </a:cubicBezTo>
                    <a:cubicBezTo>
                      <a:pt x="2354" y="604"/>
                      <a:pt x="2362" y="604"/>
                      <a:pt x="2371" y="603"/>
                    </a:cubicBezTo>
                    <a:cubicBezTo>
                      <a:pt x="2371" y="603"/>
                      <a:pt x="2373" y="603"/>
                      <a:pt x="2374" y="603"/>
                    </a:cubicBezTo>
                    <a:cubicBezTo>
                      <a:pt x="2371" y="602"/>
                      <a:pt x="2369" y="602"/>
                      <a:pt x="2366" y="602"/>
                    </a:cubicBezTo>
                    <a:cubicBezTo>
                      <a:pt x="2358" y="600"/>
                      <a:pt x="2352" y="598"/>
                      <a:pt x="2345" y="594"/>
                    </a:cubicBezTo>
                    <a:cubicBezTo>
                      <a:pt x="2326" y="582"/>
                      <a:pt x="2326" y="562"/>
                      <a:pt x="2336" y="546"/>
                    </a:cubicBezTo>
                    <a:cubicBezTo>
                      <a:pt x="2343" y="532"/>
                      <a:pt x="2357" y="521"/>
                      <a:pt x="2373" y="521"/>
                    </a:cubicBezTo>
                    <a:cubicBezTo>
                      <a:pt x="2387" y="521"/>
                      <a:pt x="2398" y="529"/>
                      <a:pt x="2402" y="542"/>
                    </a:cubicBezTo>
                    <a:cubicBezTo>
                      <a:pt x="2404" y="548"/>
                      <a:pt x="2404" y="554"/>
                      <a:pt x="2402" y="560"/>
                    </a:cubicBezTo>
                    <a:cubicBezTo>
                      <a:pt x="2400" y="565"/>
                      <a:pt x="2398" y="568"/>
                      <a:pt x="2393" y="571"/>
                    </a:cubicBezTo>
                    <a:cubicBezTo>
                      <a:pt x="2388" y="574"/>
                      <a:pt x="2382" y="575"/>
                      <a:pt x="2376" y="572"/>
                    </a:cubicBezTo>
                    <a:cubicBezTo>
                      <a:pt x="2373" y="570"/>
                      <a:pt x="2370" y="568"/>
                      <a:pt x="2369" y="564"/>
                    </a:cubicBezTo>
                    <a:cubicBezTo>
                      <a:pt x="2368" y="560"/>
                      <a:pt x="2369" y="556"/>
                      <a:pt x="2371" y="552"/>
                    </a:cubicBezTo>
                    <a:cubicBezTo>
                      <a:pt x="2374" y="548"/>
                      <a:pt x="2379" y="546"/>
                      <a:pt x="2384" y="547"/>
                    </a:cubicBezTo>
                    <a:cubicBezTo>
                      <a:pt x="2389" y="549"/>
                      <a:pt x="2392" y="553"/>
                      <a:pt x="2392" y="558"/>
                    </a:cubicBezTo>
                    <a:cubicBezTo>
                      <a:pt x="2392" y="564"/>
                      <a:pt x="2387" y="568"/>
                      <a:pt x="2381" y="568"/>
                    </a:cubicBezTo>
                    <a:cubicBezTo>
                      <a:pt x="2375" y="568"/>
                      <a:pt x="2370" y="563"/>
                      <a:pt x="2371" y="557"/>
                    </a:cubicBezTo>
                    <a:cubicBezTo>
                      <a:pt x="2371" y="555"/>
                      <a:pt x="2371" y="553"/>
                      <a:pt x="2373" y="551"/>
                    </a:cubicBezTo>
                    <a:cubicBezTo>
                      <a:pt x="2372" y="552"/>
                      <a:pt x="2372" y="552"/>
                      <a:pt x="2372" y="552"/>
                    </a:cubicBezTo>
                    <a:cubicBezTo>
                      <a:pt x="2369" y="556"/>
                      <a:pt x="2368" y="560"/>
                      <a:pt x="2370" y="564"/>
                    </a:cubicBezTo>
                    <a:cubicBezTo>
                      <a:pt x="2371" y="567"/>
                      <a:pt x="2373" y="570"/>
                      <a:pt x="2376" y="571"/>
                    </a:cubicBezTo>
                    <a:cubicBezTo>
                      <a:pt x="2382" y="574"/>
                      <a:pt x="2388" y="573"/>
                      <a:pt x="2393" y="570"/>
                    </a:cubicBezTo>
                    <a:cubicBezTo>
                      <a:pt x="2397" y="568"/>
                      <a:pt x="2399" y="564"/>
                      <a:pt x="2401" y="559"/>
                    </a:cubicBezTo>
                    <a:cubicBezTo>
                      <a:pt x="2402" y="553"/>
                      <a:pt x="2402" y="549"/>
                      <a:pt x="2400" y="543"/>
                    </a:cubicBezTo>
                    <a:cubicBezTo>
                      <a:pt x="2396" y="530"/>
                      <a:pt x="2386" y="523"/>
                      <a:pt x="2373" y="523"/>
                    </a:cubicBezTo>
                    <a:cubicBezTo>
                      <a:pt x="2358" y="524"/>
                      <a:pt x="2345" y="536"/>
                      <a:pt x="2338" y="549"/>
                    </a:cubicBezTo>
                    <a:cubicBezTo>
                      <a:pt x="2330" y="563"/>
                      <a:pt x="2331" y="580"/>
                      <a:pt x="2347" y="591"/>
                    </a:cubicBezTo>
                    <a:cubicBezTo>
                      <a:pt x="2353" y="594"/>
                      <a:pt x="2359" y="596"/>
                      <a:pt x="2366" y="597"/>
                    </a:cubicBezTo>
                    <a:cubicBezTo>
                      <a:pt x="2393" y="601"/>
                      <a:pt x="2416" y="607"/>
                      <a:pt x="2441" y="619"/>
                    </a:cubicBezTo>
                    <a:cubicBezTo>
                      <a:pt x="2440" y="618"/>
                      <a:pt x="2439" y="616"/>
                      <a:pt x="2438" y="615"/>
                    </a:cubicBezTo>
                    <a:cubicBezTo>
                      <a:pt x="2432" y="608"/>
                      <a:pt x="2429" y="597"/>
                      <a:pt x="2438" y="590"/>
                    </a:cubicBezTo>
                    <a:cubicBezTo>
                      <a:pt x="2444" y="585"/>
                      <a:pt x="2452" y="585"/>
                      <a:pt x="2458" y="590"/>
                    </a:cubicBezTo>
                    <a:cubicBezTo>
                      <a:pt x="2463" y="594"/>
                      <a:pt x="2465" y="600"/>
                      <a:pt x="2463" y="606"/>
                    </a:cubicBezTo>
                    <a:cubicBezTo>
                      <a:pt x="2461" y="610"/>
                      <a:pt x="2455" y="612"/>
                      <a:pt x="2452" y="608"/>
                    </a:cubicBezTo>
                    <a:cubicBezTo>
                      <a:pt x="2450" y="603"/>
                      <a:pt x="2453" y="601"/>
                      <a:pt x="2451" y="596"/>
                    </a:cubicBezTo>
                    <a:cubicBezTo>
                      <a:pt x="2449" y="593"/>
                      <a:pt x="2446" y="591"/>
                      <a:pt x="2442" y="593"/>
                    </a:cubicBezTo>
                    <a:cubicBezTo>
                      <a:pt x="2435" y="596"/>
                      <a:pt x="2436" y="605"/>
                      <a:pt x="2440" y="611"/>
                    </a:cubicBezTo>
                    <a:cubicBezTo>
                      <a:pt x="2448" y="623"/>
                      <a:pt x="2455" y="625"/>
                      <a:pt x="2467" y="632"/>
                    </a:cubicBezTo>
                    <a:cubicBezTo>
                      <a:pt x="2475" y="636"/>
                      <a:pt x="2483" y="642"/>
                      <a:pt x="2491" y="649"/>
                    </a:cubicBezTo>
                    <a:cubicBezTo>
                      <a:pt x="2513" y="670"/>
                      <a:pt x="2526" y="697"/>
                      <a:pt x="2530" y="726"/>
                    </a:cubicBezTo>
                    <a:cubicBezTo>
                      <a:pt x="2530" y="720"/>
                      <a:pt x="2533" y="715"/>
                      <a:pt x="2538" y="713"/>
                    </a:cubicBezTo>
                    <a:cubicBezTo>
                      <a:pt x="2542" y="711"/>
                      <a:pt x="2547" y="712"/>
                      <a:pt x="2552" y="717"/>
                    </a:cubicBezTo>
                    <a:cubicBezTo>
                      <a:pt x="2551" y="717"/>
                      <a:pt x="2549" y="718"/>
                      <a:pt x="2548" y="719"/>
                    </a:cubicBezTo>
                    <a:cubicBezTo>
                      <a:pt x="2542" y="709"/>
                      <a:pt x="2531" y="720"/>
                      <a:pt x="2530" y="732"/>
                    </a:cubicBezTo>
                    <a:cubicBezTo>
                      <a:pt x="2530" y="731"/>
                      <a:pt x="2530" y="731"/>
                      <a:pt x="2530" y="731"/>
                    </a:cubicBezTo>
                    <a:cubicBezTo>
                      <a:pt x="2531" y="741"/>
                      <a:pt x="2531" y="751"/>
                      <a:pt x="2530" y="762"/>
                    </a:cubicBezTo>
                    <a:cubicBezTo>
                      <a:pt x="2538" y="750"/>
                      <a:pt x="2551" y="742"/>
                      <a:pt x="2566" y="747"/>
                    </a:cubicBezTo>
                    <a:cubicBezTo>
                      <a:pt x="2574" y="749"/>
                      <a:pt x="2580" y="754"/>
                      <a:pt x="2584" y="760"/>
                    </a:cubicBezTo>
                    <a:cubicBezTo>
                      <a:pt x="2588" y="767"/>
                      <a:pt x="2589" y="774"/>
                      <a:pt x="2588" y="782"/>
                    </a:cubicBezTo>
                    <a:cubicBezTo>
                      <a:pt x="2586" y="790"/>
                      <a:pt x="2583" y="796"/>
                      <a:pt x="2577" y="801"/>
                    </a:cubicBezTo>
                    <a:cubicBezTo>
                      <a:pt x="2571" y="806"/>
                      <a:pt x="2565" y="808"/>
                      <a:pt x="2557" y="808"/>
                    </a:cubicBezTo>
                    <a:cubicBezTo>
                      <a:pt x="2549" y="807"/>
                      <a:pt x="2543" y="804"/>
                      <a:pt x="2539" y="798"/>
                    </a:cubicBezTo>
                    <a:cubicBezTo>
                      <a:pt x="2536" y="793"/>
                      <a:pt x="2535" y="789"/>
                      <a:pt x="2537" y="784"/>
                    </a:cubicBezTo>
                    <a:cubicBezTo>
                      <a:pt x="2538" y="777"/>
                      <a:pt x="2544" y="772"/>
                      <a:pt x="2551" y="771"/>
                    </a:cubicBezTo>
                    <a:cubicBezTo>
                      <a:pt x="2557" y="770"/>
                      <a:pt x="2563" y="773"/>
                      <a:pt x="2566" y="778"/>
                    </a:cubicBezTo>
                    <a:cubicBezTo>
                      <a:pt x="2571" y="785"/>
                      <a:pt x="2569" y="794"/>
                      <a:pt x="2562" y="798"/>
                    </a:cubicBezTo>
                    <a:cubicBezTo>
                      <a:pt x="2555" y="803"/>
                      <a:pt x="2546" y="801"/>
                      <a:pt x="2542" y="794"/>
                    </a:cubicBezTo>
                    <a:cubicBezTo>
                      <a:pt x="2539" y="791"/>
                      <a:pt x="2539" y="787"/>
                      <a:pt x="2539" y="784"/>
                    </a:cubicBezTo>
                    <a:cubicBezTo>
                      <a:pt x="2539" y="785"/>
                      <a:pt x="2539" y="785"/>
                      <a:pt x="2539" y="785"/>
                    </a:cubicBezTo>
                    <a:cubicBezTo>
                      <a:pt x="2538" y="789"/>
                      <a:pt x="2539" y="792"/>
                      <a:pt x="2541" y="796"/>
                    </a:cubicBezTo>
                    <a:cubicBezTo>
                      <a:pt x="2545" y="802"/>
                      <a:pt x="2550" y="804"/>
                      <a:pt x="2557" y="804"/>
                    </a:cubicBezTo>
                    <a:cubicBezTo>
                      <a:pt x="2564" y="805"/>
                      <a:pt x="2570" y="802"/>
                      <a:pt x="2575" y="798"/>
                    </a:cubicBezTo>
                    <a:cubicBezTo>
                      <a:pt x="2580" y="794"/>
                      <a:pt x="2583" y="788"/>
                      <a:pt x="2585" y="782"/>
                    </a:cubicBezTo>
                    <a:cubicBezTo>
                      <a:pt x="2586" y="775"/>
                      <a:pt x="2585" y="768"/>
                      <a:pt x="2581" y="762"/>
                    </a:cubicBezTo>
                    <a:cubicBezTo>
                      <a:pt x="2578" y="756"/>
                      <a:pt x="2572" y="752"/>
                      <a:pt x="2566" y="749"/>
                    </a:cubicBezTo>
                    <a:cubicBezTo>
                      <a:pt x="2548" y="744"/>
                      <a:pt x="2532" y="757"/>
                      <a:pt x="2529" y="771"/>
                    </a:cubicBezTo>
                    <a:cubicBezTo>
                      <a:pt x="2522" y="799"/>
                      <a:pt x="2512" y="818"/>
                      <a:pt x="2493" y="840"/>
                    </a:cubicBezTo>
                    <a:cubicBezTo>
                      <a:pt x="2492" y="842"/>
                      <a:pt x="2490" y="844"/>
                      <a:pt x="2488" y="846"/>
                    </a:cubicBezTo>
                    <a:cubicBezTo>
                      <a:pt x="2490" y="845"/>
                      <a:pt x="2491" y="844"/>
                      <a:pt x="2493" y="843"/>
                    </a:cubicBezTo>
                    <a:cubicBezTo>
                      <a:pt x="2503" y="838"/>
                      <a:pt x="2511" y="835"/>
                      <a:pt x="2522" y="835"/>
                    </a:cubicBezTo>
                    <a:cubicBezTo>
                      <a:pt x="2512" y="838"/>
                      <a:pt x="2505" y="841"/>
                      <a:pt x="2495" y="846"/>
                    </a:cubicBezTo>
                    <a:cubicBezTo>
                      <a:pt x="2494" y="846"/>
                      <a:pt x="2494" y="846"/>
                      <a:pt x="2493" y="847"/>
                    </a:cubicBezTo>
                    <a:cubicBezTo>
                      <a:pt x="2501" y="844"/>
                      <a:pt x="2512" y="852"/>
                      <a:pt x="2517" y="859"/>
                    </a:cubicBezTo>
                    <a:cubicBezTo>
                      <a:pt x="2519" y="863"/>
                      <a:pt x="2521" y="868"/>
                      <a:pt x="2522" y="872"/>
                    </a:cubicBezTo>
                    <a:cubicBezTo>
                      <a:pt x="2524" y="880"/>
                      <a:pt x="2523" y="891"/>
                      <a:pt x="2516" y="896"/>
                    </a:cubicBezTo>
                    <a:cubicBezTo>
                      <a:pt x="2521" y="903"/>
                      <a:pt x="2520" y="911"/>
                      <a:pt x="2519" y="918"/>
                    </a:cubicBezTo>
                    <a:cubicBezTo>
                      <a:pt x="2518" y="928"/>
                      <a:pt x="2520" y="939"/>
                      <a:pt x="2528" y="941"/>
                    </a:cubicBezTo>
                    <a:cubicBezTo>
                      <a:pt x="2518" y="946"/>
                      <a:pt x="2507" y="932"/>
                      <a:pt x="2505" y="923"/>
                    </a:cubicBezTo>
                    <a:cubicBezTo>
                      <a:pt x="2501" y="910"/>
                      <a:pt x="2508" y="898"/>
                      <a:pt x="2513" y="884"/>
                    </a:cubicBezTo>
                    <a:cubicBezTo>
                      <a:pt x="2517" y="875"/>
                      <a:pt x="2517" y="868"/>
                      <a:pt x="2513" y="860"/>
                    </a:cubicBezTo>
                    <a:cubicBezTo>
                      <a:pt x="2509" y="854"/>
                      <a:pt x="2501" y="846"/>
                      <a:pt x="2493" y="847"/>
                    </a:cubicBezTo>
                    <a:cubicBezTo>
                      <a:pt x="2494" y="847"/>
                      <a:pt x="2496" y="847"/>
                      <a:pt x="2498" y="847"/>
                    </a:cubicBezTo>
                    <a:cubicBezTo>
                      <a:pt x="2502" y="849"/>
                      <a:pt x="2505" y="853"/>
                      <a:pt x="2505" y="860"/>
                    </a:cubicBezTo>
                    <a:cubicBezTo>
                      <a:pt x="2504" y="859"/>
                      <a:pt x="2502" y="859"/>
                      <a:pt x="2501" y="859"/>
                    </a:cubicBezTo>
                    <a:cubicBezTo>
                      <a:pt x="2501" y="851"/>
                      <a:pt x="2495" y="848"/>
                      <a:pt x="2488" y="850"/>
                    </a:cubicBezTo>
                    <a:cubicBezTo>
                      <a:pt x="2485" y="851"/>
                      <a:pt x="2482" y="852"/>
                      <a:pt x="2479" y="854"/>
                    </a:cubicBezTo>
                    <a:cubicBezTo>
                      <a:pt x="2455" y="876"/>
                      <a:pt x="2427" y="891"/>
                      <a:pt x="2397" y="900"/>
                    </a:cubicBezTo>
                    <a:cubicBezTo>
                      <a:pt x="2422" y="894"/>
                      <a:pt x="2453" y="890"/>
                      <a:pt x="2475" y="905"/>
                    </a:cubicBezTo>
                    <a:cubicBezTo>
                      <a:pt x="2486" y="912"/>
                      <a:pt x="2493" y="921"/>
                      <a:pt x="2495" y="934"/>
                    </a:cubicBezTo>
                    <a:cubicBezTo>
                      <a:pt x="2497" y="945"/>
                      <a:pt x="2496" y="956"/>
                      <a:pt x="2491" y="965"/>
                    </a:cubicBezTo>
                    <a:cubicBezTo>
                      <a:pt x="2478" y="988"/>
                      <a:pt x="2450" y="996"/>
                      <a:pt x="2428" y="984"/>
                    </a:cubicBezTo>
                    <a:cubicBezTo>
                      <a:pt x="2409" y="974"/>
                      <a:pt x="2396" y="949"/>
                      <a:pt x="2411" y="929"/>
                    </a:cubicBezTo>
                    <a:cubicBezTo>
                      <a:pt x="2418" y="921"/>
                      <a:pt x="2428" y="917"/>
                      <a:pt x="2438" y="921"/>
                    </a:cubicBezTo>
                    <a:cubicBezTo>
                      <a:pt x="2441" y="922"/>
                      <a:pt x="2444" y="924"/>
                      <a:pt x="2446" y="927"/>
                    </a:cubicBezTo>
                    <a:cubicBezTo>
                      <a:pt x="2446" y="927"/>
                      <a:pt x="2446" y="927"/>
                      <a:pt x="2446" y="927"/>
                    </a:cubicBezTo>
                    <a:cubicBezTo>
                      <a:pt x="2450" y="934"/>
                      <a:pt x="2449" y="944"/>
                      <a:pt x="2441" y="950"/>
                    </a:cubicBezTo>
                    <a:cubicBezTo>
                      <a:pt x="2433" y="955"/>
                      <a:pt x="2423" y="952"/>
                      <a:pt x="2418" y="945"/>
                    </a:cubicBezTo>
                    <a:cubicBezTo>
                      <a:pt x="2414" y="937"/>
                      <a:pt x="2416" y="927"/>
                      <a:pt x="2423" y="922"/>
                    </a:cubicBezTo>
                    <a:cubicBezTo>
                      <a:pt x="2426" y="920"/>
                      <a:pt x="2430" y="919"/>
                      <a:pt x="2434" y="920"/>
                    </a:cubicBezTo>
                    <a:cubicBezTo>
                      <a:pt x="2434" y="920"/>
                      <a:pt x="2434" y="920"/>
                      <a:pt x="2434" y="920"/>
                    </a:cubicBezTo>
                    <a:cubicBezTo>
                      <a:pt x="2425" y="919"/>
                      <a:pt x="2417" y="923"/>
                      <a:pt x="2412" y="930"/>
                    </a:cubicBezTo>
                    <a:cubicBezTo>
                      <a:pt x="2399" y="950"/>
                      <a:pt x="2412" y="972"/>
                      <a:pt x="2430" y="982"/>
                    </a:cubicBezTo>
                    <a:cubicBezTo>
                      <a:pt x="2451" y="993"/>
                      <a:pt x="2477" y="985"/>
                      <a:pt x="2488" y="964"/>
                    </a:cubicBezTo>
                    <a:cubicBezTo>
                      <a:pt x="2490" y="961"/>
                      <a:pt x="2492" y="957"/>
                      <a:pt x="2492" y="953"/>
                    </a:cubicBezTo>
                    <a:cubicBezTo>
                      <a:pt x="2491" y="955"/>
                      <a:pt x="2490" y="958"/>
                      <a:pt x="2488" y="959"/>
                    </a:cubicBezTo>
                    <a:cubicBezTo>
                      <a:pt x="2482" y="966"/>
                      <a:pt x="2473" y="968"/>
                      <a:pt x="2465" y="965"/>
                    </a:cubicBezTo>
                    <a:cubicBezTo>
                      <a:pt x="2458" y="962"/>
                      <a:pt x="2454" y="953"/>
                      <a:pt x="2458" y="945"/>
                    </a:cubicBezTo>
                    <a:cubicBezTo>
                      <a:pt x="2461" y="940"/>
                      <a:pt x="2466" y="938"/>
                      <a:pt x="2471" y="939"/>
                    </a:cubicBezTo>
                    <a:cubicBezTo>
                      <a:pt x="2480" y="942"/>
                      <a:pt x="2479" y="953"/>
                      <a:pt x="2474" y="954"/>
                    </a:cubicBezTo>
                    <a:cubicBezTo>
                      <a:pt x="2476" y="952"/>
                      <a:pt x="2476" y="948"/>
                      <a:pt x="2474" y="946"/>
                    </a:cubicBezTo>
                    <a:cubicBezTo>
                      <a:pt x="2472" y="942"/>
                      <a:pt x="2467" y="942"/>
                      <a:pt x="2464" y="945"/>
                    </a:cubicBezTo>
                    <a:cubicBezTo>
                      <a:pt x="2461" y="948"/>
                      <a:pt x="2460" y="951"/>
                      <a:pt x="2461" y="955"/>
                    </a:cubicBezTo>
                    <a:cubicBezTo>
                      <a:pt x="2464" y="961"/>
                      <a:pt x="2471" y="963"/>
                      <a:pt x="2477" y="962"/>
                    </a:cubicBezTo>
                    <a:cubicBezTo>
                      <a:pt x="2489" y="960"/>
                      <a:pt x="2494" y="946"/>
                      <a:pt x="2492" y="935"/>
                    </a:cubicBezTo>
                    <a:cubicBezTo>
                      <a:pt x="2490" y="923"/>
                      <a:pt x="2484" y="914"/>
                      <a:pt x="2473" y="907"/>
                    </a:cubicBezTo>
                    <a:cubicBezTo>
                      <a:pt x="2442" y="888"/>
                      <a:pt x="2390" y="907"/>
                      <a:pt x="2350" y="911"/>
                    </a:cubicBezTo>
                    <a:cubicBezTo>
                      <a:pt x="2358" y="913"/>
                      <a:pt x="2364" y="917"/>
                      <a:pt x="2371" y="924"/>
                    </a:cubicBezTo>
                    <a:cubicBezTo>
                      <a:pt x="2374" y="927"/>
                      <a:pt x="2377" y="930"/>
                      <a:pt x="2379" y="933"/>
                    </a:cubicBezTo>
                    <a:cubicBezTo>
                      <a:pt x="2378" y="933"/>
                      <a:pt x="2377" y="934"/>
                      <a:pt x="2376" y="934"/>
                    </a:cubicBezTo>
                    <a:cubicBezTo>
                      <a:pt x="2370" y="927"/>
                      <a:pt x="2363" y="920"/>
                      <a:pt x="2354" y="916"/>
                    </a:cubicBezTo>
                    <a:cubicBezTo>
                      <a:pt x="2348" y="914"/>
                      <a:pt x="2342" y="912"/>
                      <a:pt x="2336" y="912"/>
                    </a:cubicBezTo>
                    <a:cubicBezTo>
                      <a:pt x="2343" y="914"/>
                      <a:pt x="2349" y="920"/>
                      <a:pt x="2351" y="924"/>
                    </a:cubicBezTo>
                    <a:cubicBezTo>
                      <a:pt x="2353" y="929"/>
                      <a:pt x="2353" y="934"/>
                      <a:pt x="2351" y="939"/>
                    </a:cubicBezTo>
                    <a:cubicBezTo>
                      <a:pt x="2348" y="946"/>
                      <a:pt x="2340" y="951"/>
                      <a:pt x="2331" y="946"/>
                    </a:cubicBezTo>
                    <a:cubicBezTo>
                      <a:pt x="2327" y="944"/>
                      <a:pt x="2324" y="939"/>
                      <a:pt x="2326" y="934"/>
                    </a:cubicBezTo>
                    <a:cubicBezTo>
                      <a:pt x="2328" y="925"/>
                      <a:pt x="2339" y="925"/>
                      <a:pt x="2340" y="931"/>
                    </a:cubicBezTo>
                    <a:cubicBezTo>
                      <a:pt x="2338" y="929"/>
                      <a:pt x="2334" y="929"/>
                      <a:pt x="2332" y="931"/>
                    </a:cubicBezTo>
                    <a:cubicBezTo>
                      <a:pt x="2329" y="933"/>
                      <a:pt x="2329" y="938"/>
                      <a:pt x="2332" y="941"/>
                    </a:cubicBezTo>
                    <a:cubicBezTo>
                      <a:pt x="2334" y="944"/>
                      <a:pt x="2338" y="944"/>
                      <a:pt x="2341" y="943"/>
                    </a:cubicBezTo>
                    <a:cubicBezTo>
                      <a:pt x="2347" y="941"/>
                      <a:pt x="2349" y="933"/>
                      <a:pt x="2348" y="927"/>
                    </a:cubicBezTo>
                    <a:cubicBezTo>
                      <a:pt x="2347" y="923"/>
                      <a:pt x="2343" y="919"/>
                      <a:pt x="2339" y="916"/>
                    </a:cubicBezTo>
                    <a:cubicBezTo>
                      <a:pt x="2333" y="912"/>
                      <a:pt x="2327" y="912"/>
                      <a:pt x="2319" y="912"/>
                    </a:cubicBezTo>
                    <a:cubicBezTo>
                      <a:pt x="2295" y="912"/>
                      <a:pt x="2271" y="910"/>
                      <a:pt x="2247" y="905"/>
                    </a:cubicBezTo>
                    <a:cubicBezTo>
                      <a:pt x="2242" y="904"/>
                      <a:pt x="2220" y="897"/>
                      <a:pt x="2203" y="891"/>
                    </a:cubicBezTo>
                    <a:cubicBezTo>
                      <a:pt x="2219" y="905"/>
                      <a:pt x="2231" y="923"/>
                      <a:pt x="2239" y="944"/>
                    </a:cubicBezTo>
                    <a:cubicBezTo>
                      <a:pt x="2241" y="950"/>
                      <a:pt x="2242" y="956"/>
                      <a:pt x="2243" y="962"/>
                    </a:cubicBezTo>
                    <a:cubicBezTo>
                      <a:pt x="2245" y="971"/>
                      <a:pt x="2247" y="988"/>
                      <a:pt x="2260" y="989"/>
                    </a:cubicBezTo>
                    <a:cubicBezTo>
                      <a:pt x="2265" y="989"/>
                      <a:pt x="2270" y="986"/>
                      <a:pt x="2271" y="981"/>
                    </a:cubicBezTo>
                    <a:cubicBezTo>
                      <a:pt x="2271" y="978"/>
                      <a:pt x="2270" y="975"/>
                      <a:pt x="2268" y="973"/>
                    </a:cubicBezTo>
                    <a:cubicBezTo>
                      <a:pt x="2265" y="971"/>
                      <a:pt x="2261" y="972"/>
                      <a:pt x="2260" y="975"/>
                    </a:cubicBezTo>
                    <a:cubicBezTo>
                      <a:pt x="2259" y="978"/>
                      <a:pt x="2259" y="980"/>
                      <a:pt x="2261" y="982"/>
                    </a:cubicBezTo>
                    <a:cubicBezTo>
                      <a:pt x="2257" y="982"/>
                      <a:pt x="2254" y="973"/>
                      <a:pt x="2261" y="970"/>
                    </a:cubicBezTo>
                    <a:cubicBezTo>
                      <a:pt x="2265" y="968"/>
                      <a:pt x="2269" y="969"/>
                      <a:pt x="2272" y="972"/>
                    </a:cubicBezTo>
                    <a:cubicBezTo>
                      <a:pt x="2277" y="978"/>
                      <a:pt x="2275" y="985"/>
                      <a:pt x="2269" y="989"/>
                    </a:cubicBezTo>
                    <a:cubicBezTo>
                      <a:pt x="2264" y="993"/>
                      <a:pt x="2256" y="992"/>
                      <a:pt x="2251" y="988"/>
                    </a:cubicBezTo>
                    <a:cubicBezTo>
                      <a:pt x="2248" y="986"/>
                      <a:pt x="2246" y="984"/>
                      <a:pt x="2245" y="981"/>
                    </a:cubicBezTo>
                    <a:cubicBezTo>
                      <a:pt x="2246" y="993"/>
                      <a:pt x="2246" y="1004"/>
                      <a:pt x="2245" y="1013"/>
                    </a:cubicBezTo>
                    <a:cubicBezTo>
                      <a:pt x="2243" y="1031"/>
                      <a:pt x="2231" y="1057"/>
                      <a:pt x="2234" y="1071"/>
                    </a:cubicBezTo>
                    <a:cubicBezTo>
                      <a:pt x="2235" y="1074"/>
                      <a:pt x="2236" y="1077"/>
                      <a:pt x="2238" y="1079"/>
                    </a:cubicBezTo>
                    <a:cubicBezTo>
                      <a:pt x="2242" y="1084"/>
                      <a:pt x="2247" y="1088"/>
                      <a:pt x="2253" y="1089"/>
                    </a:cubicBezTo>
                    <a:cubicBezTo>
                      <a:pt x="2260" y="1091"/>
                      <a:pt x="2266" y="1089"/>
                      <a:pt x="2272" y="1086"/>
                    </a:cubicBezTo>
                    <a:cubicBezTo>
                      <a:pt x="2278" y="1082"/>
                      <a:pt x="2283" y="1075"/>
                      <a:pt x="2286" y="1067"/>
                    </a:cubicBezTo>
                    <a:cubicBezTo>
                      <a:pt x="2288" y="1060"/>
                      <a:pt x="2287" y="1053"/>
                      <a:pt x="2283" y="1046"/>
                    </a:cubicBezTo>
                    <a:cubicBezTo>
                      <a:pt x="2279" y="1039"/>
                      <a:pt x="2273" y="1034"/>
                      <a:pt x="2265" y="1034"/>
                    </a:cubicBezTo>
                    <a:cubicBezTo>
                      <a:pt x="2259" y="1035"/>
                      <a:pt x="2254" y="1037"/>
                      <a:pt x="2251" y="1041"/>
                    </a:cubicBezTo>
                    <a:cubicBezTo>
                      <a:pt x="2252" y="1041"/>
                      <a:pt x="2252" y="1041"/>
                      <a:pt x="2252" y="1041"/>
                    </a:cubicBezTo>
                    <a:cubicBezTo>
                      <a:pt x="2259" y="1034"/>
                      <a:pt x="2269" y="1041"/>
                      <a:pt x="2263" y="1048"/>
                    </a:cubicBezTo>
                    <a:cubicBezTo>
                      <a:pt x="2260" y="1051"/>
                      <a:pt x="2251" y="1051"/>
                      <a:pt x="2252" y="1062"/>
                    </a:cubicBezTo>
                    <a:cubicBezTo>
                      <a:pt x="2250" y="1059"/>
                      <a:pt x="2248" y="1055"/>
                      <a:pt x="2248" y="1051"/>
                    </a:cubicBezTo>
                    <a:cubicBezTo>
                      <a:pt x="2248" y="1050"/>
                      <a:pt x="2248" y="1048"/>
                      <a:pt x="2248" y="1047"/>
                    </a:cubicBezTo>
                    <a:cubicBezTo>
                      <a:pt x="2250" y="1039"/>
                      <a:pt x="2257" y="1034"/>
                      <a:pt x="2265" y="1033"/>
                    </a:cubicBezTo>
                    <a:cubicBezTo>
                      <a:pt x="2274" y="1033"/>
                      <a:pt x="2280" y="1038"/>
                      <a:pt x="2284" y="1045"/>
                    </a:cubicBezTo>
                    <a:cubicBezTo>
                      <a:pt x="2288" y="1052"/>
                      <a:pt x="2289" y="1060"/>
                      <a:pt x="2287" y="1068"/>
                    </a:cubicBezTo>
                    <a:cubicBezTo>
                      <a:pt x="2285" y="1076"/>
                      <a:pt x="2280" y="1083"/>
                      <a:pt x="2273" y="1088"/>
                    </a:cubicBezTo>
                    <a:cubicBezTo>
                      <a:pt x="2266" y="1092"/>
                      <a:pt x="2259" y="1093"/>
                      <a:pt x="2251" y="1091"/>
                    </a:cubicBezTo>
                    <a:cubicBezTo>
                      <a:pt x="2245" y="1090"/>
                      <a:pt x="2240" y="1086"/>
                      <a:pt x="2236" y="1081"/>
                    </a:cubicBezTo>
                    <a:cubicBezTo>
                      <a:pt x="2233" y="1078"/>
                      <a:pt x="2232" y="1076"/>
                      <a:pt x="2231" y="1072"/>
                    </a:cubicBezTo>
                    <a:cubicBezTo>
                      <a:pt x="2231" y="1071"/>
                      <a:pt x="2231" y="1071"/>
                      <a:pt x="2231" y="1071"/>
                    </a:cubicBezTo>
                    <a:cubicBezTo>
                      <a:pt x="2231" y="1071"/>
                      <a:pt x="2230" y="1071"/>
                      <a:pt x="2230" y="1072"/>
                    </a:cubicBezTo>
                    <a:cubicBezTo>
                      <a:pt x="2230" y="1073"/>
                      <a:pt x="2230" y="1073"/>
                      <a:pt x="2230" y="1073"/>
                    </a:cubicBezTo>
                    <a:cubicBezTo>
                      <a:pt x="2228" y="1078"/>
                      <a:pt x="2226" y="1083"/>
                      <a:pt x="2223" y="1088"/>
                    </a:cubicBezTo>
                    <a:cubicBezTo>
                      <a:pt x="2216" y="1100"/>
                      <a:pt x="2204" y="1113"/>
                      <a:pt x="2189" y="1114"/>
                    </a:cubicBezTo>
                    <a:cubicBezTo>
                      <a:pt x="2183" y="1114"/>
                      <a:pt x="2177" y="1112"/>
                      <a:pt x="2172" y="1108"/>
                    </a:cubicBezTo>
                    <a:cubicBezTo>
                      <a:pt x="2171" y="1107"/>
                      <a:pt x="2171" y="1107"/>
                      <a:pt x="2171" y="1107"/>
                    </a:cubicBezTo>
                    <a:cubicBezTo>
                      <a:pt x="2166" y="1102"/>
                      <a:pt x="2163" y="1096"/>
                      <a:pt x="2162" y="1088"/>
                    </a:cubicBezTo>
                    <a:cubicBezTo>
                      <a:pt x="2161" y="1081"/>
                      <a:pt x="2163" y="1075"/>
                      <a:pt x="2167" y="1069"/>
                    </a:cubicBezTo>
                    <a:cubicBezTo>
                      <a:pt x="2172" y="1064"/>
                      <a:pt x="2178" y="1060"/>
                      <a:pt x="2186" y="1061"/>
                    </a:cubicBezTo>
                    <a:cubicBezTo>
                      <a:pt x="2191" y="1061"/>
                      <a:pt x="2195" y="1063"/>
                      <a:pt x="2197" y="1068"/>
                    </a:cubicBezTo>
                    <a:cubicBezTo>
                      <a:pt x="2200" y="1072"/>
                      <a:pt x="2201" y="1078"/>
                      <a:pt x="2199" y="1083"/>
                    </a:cubicBezTo>
                    <a:cubicBezTo>
                      <a:pt x="2198" y="1086"/>
                      <a:pt x="2197" y="1088"/>
                      <a:pt x="2194" y="1089"/>
                    </a:cubicBezTo>
                    <a:cubicBezTo>
                      <a:pt x="2196" y="1088"/>
                      <a:pt x="2198" y="1086"/>
                      <a:pt x="2199" y="1083"/>
                    </a:cubicBezTo>
                    <a:cubicBezTo>
                      <a:pt x="2201" y="1078"/>
                      <a:pt x="2200" y="1073"/>
                      <a:pt x="2197" y="1068"/>
                    </a:cubicBezTo>
                    <a:cubicBezTo>
                      <a:pt x="2194" y="1064"/>
                      <a:pt x="2191" y="1062"/>
                      <a:pt x="2186" y="1062"/>
                    </a:cubicBezTo>
                    <a:cubicBezTo>
                      <a:pt x="2179" y="1061"/>
                      <a:pt x="2173" y="1065"/>
                      <a:pt x="2168" y="1070"/>
                    </a:cubicBezTo>
                    <a:cubicBezTo>
                      <a:pt x="2165" y="1076"/>
                      <a:pt x="2163" y="1082"/>
                      <a:pt x="2164" y="1088"/>
                    </a:cubicBezTo>
                    <a:cubicBezTo>
                      <a:pt x="2165" y="1096"/>
                      <a:pt x="2168" y="1101"/>
                      <a:pt x="2174" y="1106"/>
                    </a:cubicBezTo>
                    <a:cubicBezTo>
                      <a:pt x="2179" y="1110"/>
                      <a:pt x="2183" y="1111"/>
                      <a:pt x="2189" y="1111"/>
                    </a:cubicBezTo>
                    <a:cubicBezTo>
                      <a:pt x="2203" y="1110"/>
                      <a:pt x="2215" y="1095"/>
                      <a:pt x="2221" y="1083"/>
                    </a:cubicBezTo>
                    <a:cubicBezTo>
                      <a:pt x="2224" y="1077"/>
                      <a:pt x="2226" y="1070"/>
                      <a:pt x="2229" y="1062"/>
                    </a:cubicBezTo>
                    <a:cubicBezTo>
                      <a:pt x="2228" y="1063"/>
                      <a:pt x="2227" y="1064"/>
                      <a:pt x="2226" y="1065"/>
                    </a:cubicBezTo>
                    <a:cubicBezTo>
                      <a:pt x="2221" y="1069"/>
                      <a:pt x="2213" y="1070"/>
                      <a:pt x="2208" y="1067"/>
                    </a:cubicBezTo>
                    <a:cubicBezTo>
                      <a:pt x="2202" y="1063"/>
                      <a:pt x="2199" y="1056"/>
                      <a:pt x="2204" y="1050"/>
                    </a:cubicBezTo>
                    <a:cubicBezTo>
                      <a:pt x="2207" y="1047"/>
                      <a:pt x="2211" y="1046"/>
                      <a:pt x="2215" y="1047"/>
                    </a:cubicBezTo>
                    <a:cubicBezTo>
                      <a:pt x="2222" y="1050"/>
                      <a:pt x="2220" y="1059"/>
                      <a:pt x="2215" y="1059"/>
                    </a:cubicBezTo>
                    <a:cubicBezTo>
                      <a:pt x="2217" y="1058"/>
                      <a:pt x="2218" y="1055"/>
                      <a:pt x="2217" y="1053"/>
                    </a:cubicBezTo>
                    <a:cubicBezTo>
                      <a:pt x="2215" y="1050"/>
                      <a:pt x="2211" y="1049"/>
                      <a:pt x="2208" y="1051"/>
                    </a:cubicBezTo>
                    <a:cubicBezTo>
                      <a:pt x="2206" y="1053"/>
                      <a:pt x="2205" y="1056"/>
                      <a:pt x="2205" y="1058"/>
                    </a:cubicBezTo>
                    <a:cubicBezTo>
                      <a:pt x="2206" y="1064"/>
                      <a:pt x="2212" y="1066"/>
                      <a:pt x="2217" y="1066"/>
                    </a:cubicBezTo>
                    <a:cubicBezTo>
                      <a:pt x="2221" y="1065"/>
                      <a:pt x="2224" y="1063"/>
                      <a:pt x="2227" y="1060"/>
                    </a:cubicBezTo>
                    <a:cubicBezTo>
                      <a:pt x="2237" y="1050"/>
                      <a:pt x="2244" y="1009"/>
                      <a:pt x="2242" y="995"/>
                    </a:cubicBezTo>
                    <a:cubicBezTo>
                      <a:pt x="2239" y="1009"/>
                      <a:pt x="2232" y="1022"/>
                      <a:pt x="2220" y="1033"/>
                    </a:cubicBezTo>
                    <a:cubicBezTo>
                      <a:pt x="2194" y="1057"/>
                      <a:pt x="2146" y="1066"/>
                      <a:pt x="2122" y="1035"/>
                    </a:cubicBezTo>
                    <a:cubicBezTo>
                      <a:pt x="2115" y="1025"/>
                      <a:pt x="2113" y="1010"/>
                      <a:pt x="2121" y="1000"/>
                    </a:cubicBezTo>
                    <a:cubicBezTo>
                      <a:pt x="2128" y="992"/>
                      <a:pt x="2138" y="989"/>
                      <a:pt x="2148" y="994"/>
                    </a:cubicBezTo>
                    <a:cubicBezTo>
                      <a:pt x="2156" y="999"/>
                      <a:pt x="2160" y="1008"/>
                      <a:pt x="2158" y="1018"/>
                    </a:cubicBezTo>
                    <a:cubicBezTo>
                      <a:pt x="2156" y="1024"/>
                      <a:pt x="2152" y="1028"/>
                      <a:pt x="2147" y="1030"/>
                    </a:cubicBezTo>
                    <a:cubicBezTo>
                      <a:pt x="2144" y="1031"/>
                      <a:pt x="2143" y="1031"/>
                      <a:pt x="2140" y="1031"/>
                    </a:cubicBezTo>
                    <a:cubicBezTo>
                      <a:pt x="2135" y="1031"/>
                      <a:pt x="2130" y="1029"/>
                      <a:pt x="2127" y="1024"/>
                    </a:cubicBezTo>
                    <a:cubicBezTo>
                      <a:pt x="2122" y="1017"/>
                      <a:pt x="2124" y="1007"/>
                      <a:pt x="2132" y="1002"/>
                    </a:cubicBezTo>
                    <a:cubicBezTo>
                      <a:pt x="2139" y="998"/>
                      <a:pt x="2149" y="1000"/>
                      <a:pt x="2154" y="1007"/>
                    </a:cubicBezTo>
                    <a:cubicBezTo>
                      <a:pt x="2156" y="1011"/>
                      <a:pt x="2157" y="1016"/>
                      <a:pt x="2155" y="1020"/>
                    </a:cubicBezTo>
                    <a:cubicBezTo>
                      <a:pt x="2156" y="1019"/>
                      <a:pt x="2156" y="1018"/>
                      <a:pt x="2156" y="1018"/>
                    </a:cubicBezTo>
                    <a:cubicBezTo>
                      <a:pt x="2158" y="1009"/>
                      <a:pt x="2154" y="1001"/>
                      <a:pt x="2146" y="996"/>
                    </a:cubicBezTo>
                    <a:cubicBezTo>
                      <a:pt x="2138" y="992"/>
                      <a:pt x="2129" y="995"/>
                      <a:pt x="2124" y="1002"/>
                    </a:cubicBezTo>
                    <a:cubicBezTo>
                      <a:pt x="2117" y="1011"/>
                      <a:pt x="2119" y="1024"/>
                      <a:pt x="2126" y="1033"/>
                    </a:cubicBezTo>
                    <a:cubicBezTo>
                      <a:pt x="2148" y="1061"/>
                      <a:pt x="2193" y="1051"/>
                      <a:pt x="2217" y="1029"/>
                    </a:cubicBezTo>
                    <a:cubicBezTo>
                      <a:pt x="2239" y="1006"/>
                      <a:pt x="2243" y="976"/>
                      <a:pt x="2233" y="945"/>
                    </a:cubicBezTo>
                    <a:cubicBezTo>
                      <a:pt x="2212" y="884"/>
                      <a:pt x="2150" y="861"/>
                      <a:pt x="2090" y="859"/>
                    </a:cubicBezTo>
                    <a:cubicBezTo>
                      <a:pt x="2069" y="858"/>
                      <a:pt x="2051" y="860"/>
                      <a:pt x="2031" y="867"/>
                    </a:cubicBezTo>
                    <a:cubicBezTo>
                      <a:pt x="2010" y="874"/>
                      <a:pt x="1990" y="887"/>
                      <a:pt x="1981" y="903"/>
                    </a:cubicBezTo>
                    <a:cubicBezTo>
                      <a:pt x="1980" y="904"/>
                      <a:pt x="1980" y="904"/>
                      <a:pt x="1980" y="904"/>
                    </a:cubicBezTo>
                    <a:cubicBezTo>
                      <a:pt x="1988" y="893"/>
                      <a:pt x="2001" y="885"/>
                      <a:pt x="2012" y="881"/>
                    </a:cubicBezTo>
                    <a:cubicBezTo>
                      <a:pt x="2035" y="874"/>
                      <a:pt x="2070" y="879"/>
                      <a:pt x="2090" y="894"/>
                    </a:cubicBezTo>
                    <a:cubicBezTo>
                      <a:pt x="2088" y="895"/>
                      <a:pt x="2087" y="897"/>
                      <a:pt x="2087" y="898"/>
                    </a:cubicBezTo>
                    <a:cubicBezTo>
                      <a:pt x="2068" y="883"/>
                      <a:pt x="2036" y="879"/>
                      <a:pt x="2013" y="885"/>
                    </a:cubicBezTo>
                    <a:cubicBezTo>
                      <a:pt x="1998" y="889"/>
                      <a:pt x="1980" y="901"/>
                      <a:pt x="1977" y="918"/>
                    </a:cubicBezTo>
                    <a:cubicBezTo>
                      <a:pt x="1977" y="923"/>
                      <a:pt x="1978" y="927"/>
                      <a:pt x="1980" y="932"/>
                    </a:cubicBezTo>
                    <a:cubicBezTo>
                      <a:pt x="1982" y="936"/>
                      <a:pt x="1986" y="939"/>
                      <a:pt x="1991" y="941"/>
                    </a:cubicBezTo>
                    <a:cubicBezTo>
                      <a:pt x="1995" y="942"/>
                      <a:pt x="1999" y="942"/>
                      <a:pt x="2003" y="940"/>
                    </a:cubicBezTo>
                    <a:cubicBezTo>
                      <a:pt x="2007" y="937"/>
                      <a:pt x="2009" y="934"/>
                      <a:pt x="2010" y="930"/>
                    </a:cubicBezTo>
                    <a:cubicBezTo>
                      <a:pt x="2011" y="926"/>
                      <a:pt x="2010" y="922"/>
                      <a:pt x="2007" y="920"/>
                    </a:cubicBezTo>
                    <a:cubicBezTo>
                      <a:pt x="2006" y="919"/>
                      <a:pt x="2004" y="918"/>
                      <a:pt x="2003" y="918"/>
                    </a:cubicBezTo>
                    <a:cubicBezTo>
                      <a:pt x="2001" y="918"/>
                      <a:pt x="1999" y="918"/>
                      <a:pt x="1998" y="919"/>
                    </a:cubicBezTo>
                    <a:cubicBezTo>
                      <a:pt x="1997" y="920"/>
                      <a:pt x="1996" y="921"/>
                      <a:pt x="1996" y="922"/>
                    </a:cubicBezTo>
                    <a:cubicBezTo>
                      <a:pt x="1995" y="924"/>
                      <a:pt x="1996" y="925"/>
                      <a:pt x="1996" y="925"/>
                    </a:cubicBezTo>
                    <a:cubicBezTo>
                      <a:pt x="1995" y="925"/>
                      <a:pt x="1995" y="924"/>
                      <a:pt x="1995" y="922"/>
                    </a:cubicBezTo>
                    <a:cubicBezTo>
                      <a:pt x="1996" y="921"/>
                      <a:pt x="1997" y="920"/>
                      <a:pt x="1998" y="919"/>
                    </a:cubicBezTo>
                    <a:cubicBezTo>
                      <a:pt x="1999" y="918"/>
                      <a:pt x="2001" y="917"/>
                      <a:pt x="2003" y="917"/>
                    </a:cubicBezTo>
                    <a:cubicBezTo>
                      <a:pt x="2004" y="918"/>
                      <a:pt x="2006" y="918"/>
                      <a:pt x="2007" y="919"/>
                    </a:cubicBezTo>
                    <a:cubicBezTo>
                      <a:pt x="2011" y="922"/>
                      <a:pt x="2012" y="926"/>
                      <a:pt x="2011" y="930"/>
                    </a:cubicBezTo>
                    <a:cubicBezTo>
                      <a:pt x="2010" y="935"/>
                      <a:pt x="2008" y="938"/>
                      <a:pt x="2003" y="940"/>
                    </a:cubicBezTo>
                    <a:cubicBezTo>
                      <a:pt x="1999" y="943"/>
                      <a:pt x="1995" y="943"/>
                      <a:pt x="1990" y="942"/>
                    </a:cubicBezTo>
                    <a:cubicBezTo>
                      <a:pt x="1985" y="940"/>
                      <a:pt x="1981" y="937"/>
                      <a:pt x="1978" y="932"/>
                    </a:cubicBezTo>
                    <a:cubicBezTo>
                      <a:pt x="1977" y="929"/>
                      <a:pt x="1976" y="927"/>
                      <a:pt x="1975" y="924"/>
                    </a:cubicBezTo>
                    <a:cubicBezTo>
                      <a:pt x="1975" y="926"/>
                      <a:pt x="1975" y="928"/>
                      <a:pt x="1976" y="931"/>
                    </a:cubicBezTo>
                    <a:cubicBezTo>
                      <a:pt x="1978" y="944"/>
                      <a:pt x="1984" y="954"/>
                      <a:pt x="1993" y="964"/>
                    </a:cubicBezTo>
                    <a:cubicBezTo>
                      <a:pt x="2005" y="977"/>
                      <a:pt x="2015" y="982"/>
                      <a:pt x="2030" y="989"/>
                    </a:cubicBezTo>
                    <a:cubicBezTo>
                      <a:pt x="2058" y="1000"/>
                      <a:pt x="2092" y="1007"/>
                      <a:pt x="2108" y="1035"/>
                    </a:cubicBezTo>
                    <a:cubicBezTo>
                      <a:pt x="2111" y="1039"/>
                      <a:pt x="2112" y="1043"/>
                      <a:pt x="2114" y="1048"/>
                    </a:cubicBezTo>
                    <a:cubicBezTo>
                      <a:pt x="2115" y="1052"/>
                      <a:pt x="2115" y="1059"/>
                      <a:pt x="2117" y="1064"/>
                    </a:cubicBezTo>
                    <a:cubicBezTo>
                      <a:pt x="2120" y="1077"/>
                      <a:pt x="2131" y="1080"/>
                      <a:pt x="2138" y="1076"/>
                    </a:cubicBezTo>
                    <a:cubicBezTo>
                      <a:pt x="2141" y="1074"/>
                      <a:pt x="2143" y="1071"/>
                      <a:pt x="2143" y="1068"/>
                    </a:cubicBezTo>
                    <a:cubicBezTo>
                      <a:pt x="2143" y="1065"/>
                      <a:pt x="2142" y="1063"/>
                      <a:pt x="2139" y="1061"/>
                    </a:cubicBezTo>
                    <a:cubicBezTo>
                      <a:pt x="2136" y="1060"/>
                      <a:pt x="2132" y="1061"/>
                      <a:pt x="2131" y="1064"/>
                    </a:cubicBezTo>
                    <a:cubicBezTo>
                      <a:pt x="2130" y="1066"/>
                      <a:pt x="2131" y="1069"/>
                      <a:pt x="2133" y="1070"/>
                    </a:cubicBezTo>
                    <a:cubicBezTo>
                      <a:pt x="2131" y="1070"/>
                      <a:pt x="2129" y="1066"/>
                      <a:pt x="2129" y="1064"/>
                    </a:cubicBezTo>
                    <a:cubicBezTo>
                      <a:pt x="2130" y="1062"/>
                      <a:pt x="2132" y="1059"/>
                      <a:pt x="2134" y="1059"/>
                    </a:cubicBezTo>
                    <a:cubicBezTo>
                      <a:pt x="2142" y="1056"/>
                      <a:pt x="2148" y="1065"/>
                      <a:pt x="2145" y="1071"/>
                    </a:cubicBezTo>
                    <a:cubicBezTo>
                      <a:pt x="2144" y="1076"/>
                      <a:pt x="2140" y="1079"/>
                      <a:pt x="2135" y="1080"/>
                    </a:cubicBezTo>
                    <a:cubicBezTo>
                      <a:pt x="2128" y="1082"/>
                      <a:pt x="2120" y="1077"/>
                      <a:pt x="2116" y="1069"/>
                    </a:cubicBezTo>
                    <a:cubicBezTo>
                      <a:pt x="2117" y="1072"/>
                      <a:pt x="2117" y="1075"/>
                      <a:pt x="2117" y="1078"/>
                    </a:cubicBezTo>
                    <a:cubicBezTo>
                      <a:pt x="2118" y="1082"/>
                      <a:pt x="2122" y="1088"/>
                      <a:pt x="2128" y="1090"/>
                    </a:cubicBezTo>
                    <a:cubicBezTo>
                      <a:pt x="2137" y="1093"/>
                      <a:pt x="2147" y="1087"/>
                      <a:pt x="2151" y="1078"/>
                    </a:cubicBezTo>
                    <a:cubicBezTo>
                      <a:pt x="2153" y="1072"/>
                      <a:pt x="2154" y="1066"/>
                      <a:pt x="2161" y="1062"/>
                    </a:cubicBezTo>
                    <a:cubicBezTo>
                      <a:pt x="2166" y="1058"/>
                      <a:pt x="2173" y="1057"/>
                      <a:pt x="2179" y="1060"/>
                    </a:cubicBezTo>
                    <a:cubicBezTo>
                      <a:pt x="2160" y="1062"/>
                      <a:pt x="2163" y="1076"/>
                      <a:pt x="2156" y="1087"/>
                    </a:cubicBezTo>
                    <a:cubicBezTo>
                      <a:pt x="2151" y="1094"/>
                      <a:pt x="2144" y="1099"/>
                      <a:pt x="2136" y="1098"/>
                    </a:cubicBezTo>
                    <a:cubicBezTo>
                      <a:pt x="2129" y="1098"/>
                      <a:pt x="2119" y="1092"/>
                      <a:pt x="2117" y="1081"/>
                    </a:cubicBezTo>
                    <a:cubicBezTo>
                      <a:pt x="2117" y="1082"/>
                      <a:pt x="2117" y="1083"/>
                      <a:pt x="2117" y="1084"/>
                    </a:cubicBezTo>
                    <a:cubicBezTo>
                      <a:pt x="2115" y="1100"/>
                      <a:pt x="2107" y="1112"/>
                      <a:pt x="2092" y="1119"/>
                    </a:cubicBezTo>
                    <a:cubicBezTo>
                      <a:pt x="2089" y="1121"/>
                      <a:pt x="2086" y="1122"/>
                      <a:pt x="2084" y="1122"/>
                    </a:cubicBezTo>
                    <a:cubicBezTo>
                      <a:pt x="2084" y="1122"/>
                      <a:pt x="2083" y="1120"/>
                      <a:pt x="2083" y="1120"/>
                    </a:cubicBezTo>
                    <a:cubicBezTo>
                      <a:pt x="2086" y="1119"/>
                      <a:pt x="2088" y="1118"/>
                      <a:pt x="2091" y="1117"/>
                    </a:cubicBezTo>
                    <a:cubicBezTo>
                      <a:pt x="2106" y="1109"/>
                      <a:pt x="2112" y="1098"/>
                      <a:pt x="2113" y="1083"/>
                    </a:cubicBezTo>
                    <a:cubicBezTo>
                      <a:pt x="2113" y="1081"/>
                      <a:pt x="2113" y="1079"/>
                      <a:pt x="2114" y="1078"/>
                    </a:cubicBezTo>
                    <a:cubicBezTo>
                      <a:pt x="2112" y="1083"/>
                      <a:pt x="2109" y="1088"/>
                      <a:pt x="2104" y="1092"/>
                    </a:cubicBezTo>
                    <a:cubicBezTo>
                      <a:pt x="2101" y="1094"/>
                      <a:pt x="2099" y="1096"/>
                      <a:pt x="2095" y="1097"/>
                    </a:cubicBezTo>
                    <a:cubicBezTo>
                      <a:pt x="2091" y="1098"/>
                      <a:pt x="2088" y="1098"/>
                      <a:pt x="2085" y="1098"/>
                    </a:cubicBezTo>
                    <a:cubicBezTo>
                      <a:pt x="2076" y="1096"/>
                      <a:pt x="2069" y="1089"/>
                      <a:pt x="2071" y="1079"/>
                    </a:cubicBezTo>
                    <a:cubicBezTo>
                      <a:pt x="2072" y="1076"/>
                      <a:pt x="2075" y="1073"/>
                      <a:pt x="2078" y="1071"/>
                    </a:cubicBezTo>
                    <a:cubicBezTo>
                      <a:pt x="2080" y="1070"/>
                      <a:pt x="2081" y="1069"/>
                      <a:pt x="2083" y="1069"/>
                    </a:cubicBezTo>
                    <a:cubicBezTo>
                      <a:pt x="2086" y="1069"/>
                      <a:pt x="2089" y="1070"/>
                      <a:pt x="2092" y="1072"/>
                    </a:cubicBezTo>
                    <a:cubicBezTo>
                      <a:pt x="2093" y="1074"/>
                      <a:pt x="2094" y="1075"/>
                      <a:pt x="2094" y="1076"/>
                    </a:cubicBezTo>
                    <a:cubicBezTo>
                      <a:pt x="2095" y="1077"/>
                      <a:pt x="2095" y="1078"/>
                      <a:pt x="2095" y="1079"/>
                    </a:cubicBezTo>
                    <a:cubicBezTo>
                      <a:pt x="2095" y="1082"/>
                      <a:pt x="2094" y="1084"/>
                      <a:pt x="2091" y="1086"/>
                    </a:cubicBezTo>
                    <a:cubicBezTo>
                      <a:pt x="2090" y="1086"/>
                      <a:pt x="2088" y="1087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7" y="1085"/>
                      <a:pt x="2087" y="1085"/>
                      <a:pt x="2087" y="1085"/>
                    </a:cubicBezTo>
                    <a:cubicBezTo>
                      <a:pt x="2088" y="1086"/>
                      <a:pt x="2089" y="1086"/>
                      <a:pt x="2091" y="1085"/>
                    </a:cubicBezTo>
                    <a:cubicBezTo>
                      <a:pt x="2093" y="1084"/>
                      <a:pt x="2094" y="1082"/>
                      <a:pt x="2094" y="1080"/>
                    </a:cubicBezTo>
                    <a:cubicBezTo>
                      <a:pt x="2094" y="1079"/>
                      <a:pt x="2094" y="1078"/>
                      <a:pt x="2093" y="1077"/>
                    </a:cubicBezTo>
                    <a:cubicBezTo>
                      <a:pt x="2093" y="1075"/>
                      <a:pt x="2092" y="1074"/>
                      <a:pt x="2091" y="1073"/>
                    </a:cubicBezTo>
                    <a:cubicBezTo>
                      <a:pt x="2089" y="1072"/>
                      <a:pt x="2086" y="1071"/>
                      <a:pt x="2083" y="1071"/>
                    </a:cubicBezTo>
                    <a:cubicBezTo>
                      <a:pt x="2082" y="1071"/>
                      <a:pt x="2080" y="1072"/>
                      <a:pt x="2079" y="1073"/>
                    </a:cubicBezTo>
                    <a:cubicBezTo>
                      <a:pt x="2076" y="1074"/>
                      <a:pt x="2075" y="1077"/>
                      <a:pt x="2074" y="1080"/>
                    </a:cubicBezTo>
                    <a:cubicBezTo>
                      <a:pt x="2072" y="1088"/>
                      <a:pt x="2078" y="1094"/>
                      <a:pt x="2085" y="1095"/>
                    </a:cubicBezTo>
                    <a:cubicBezTo>
                      <a:pt x="2088" y="1095"/>
                      <a:pt x="2091" y="1095"/>
                      <a:pt x="2094" y="1094"/>
                    </a:cubicBezTo>
                    <a:cubicBezTo>
                      <a:pt x="2097" y="1093"/>
                      <a:pt x="2099" y="1091"/>
                      <a:pt x="2102" y="1089"/>
                    </a:cubicBezTo>
                    <a:cubicBezTo>
                      <a:pt x="2104" y="1087"/>
                      <a:pt x="2106" y="1084"/>
                      <a:pt x="2108" y="1081"/>
                    </a:cubicBezTo>
                    <a:cubicBezTo>
                      <a:pt x="2110" y="1077"/>
                      <a:pt x="2111" y="1071"/>
                      <a:pt x="2111" y="1066"/>
                    </a:cubicBezTo>
                    <a:cubicBezTo>
                      <a:pt x="2112" y="1056"/>
                      <a:pt x="2109" y="1045"/>
                      <a:pt x="2104" y="1037"/>
                    </a:cubicBezTo>
                    <a:cubicBezTo>
                      <a:pt x="2091" y="1014"/>
                      <a:pt x="2062" y="1006"/>
                      <a:pt x="2038" y="997"/>
                    </a:cubicBezTo>
                    <a:cubicBezTo>
                      <a:pt x="2042" y="999"/>
                      <a:pt x="2046" y="1001"/>
                      <a:pt x="2050" y="1003"/>
                    </a:cubicBezTo>
                    <a:cubicBezTo>
                      <a:pt x="2062" y="1011"/>
                      <a:pt x="2070" y="1029"/>
                      <a:pt x="2063" y="1042"/>
                    </a:cubicBezTo>
                    <a:cubicBezTo>
                      <a:pt x="2059" y="1051"/>
                      <a:pt x="2051" y="1057"/>
                      <a:pt x="2053" y="1067"/>
                    </a:cubicBezTo>
                    <a:cubicBezTo>
                      <a:pt x="2045" y="1067"/>
                      <a:pt x="2038" y="1056"/>
                      <a:pt x="2040" y="1045"/>
                    </a:cubicBezTo>
                    <a:cubicBezTo>
                      <a:pt x="2043" y="1032"/>
                      <a:pt x="2055" y="1019"/>
                      <a:pt x="2045" y="1007"/>
                    </a:cubicBezTo>
                    <a:cubicBezTo>
                      <a:pt x="2040" y="1000"/>
                      <a:pt x="2031" y="997"/>
                      <a:pt x="2029" y="993"/>
                    </a:cubicBezTo>
                    <a:cubicBezTo>
                      <a:pt x="2030" y="994"/>
                      <a:pt x="2030" y="994"/>
                      <a:pt x="2030" y="994"/>
                    </a:cubicBezTo>
                    <a:cubicBezTo>
                      <a:pt x="2030" y="994"/>
                      <a:pt x="2029" y="993"/>
                      <a:pt x="2028" y="993"/>
                    </a:cubicBezTo>
                    <a:cubicBezTo>
                      <a:pt x="2013" y="986"/>
                      <a:pt x="2002" y="980"/>
                      <a:pt x="1991" y="967"/>
                    </a:cubicBezTo>
                    <a:cubicBezTo>
                      <a:pt x="1982" y="956"/>
                      <a:pt x="1975" y="946"/>
                      <a:pt x="1973" y="931"/>
                    </a:cubicBezTo>
                    <a:cubicBezTo>
                      <a:pt x="1973" y="921"/>
                      <a:pt x="1975" y="911"/>
                      <a:pt x="1979" y="902"/>
                    </a:cubicBezTo>
                    <a:cubicBezTo>
                      <a:pt x="1989" y="885"/>
                      <a:pt x="2009" y="872"/>
                      <a:pt x="2030" y="864"/>
                    </a:cubicBezTo>
                    <a:cubicBezTo>
                      <a:pt x="2038" y="861"/>
                      <a:pt x="2046" y="859"/>
                      <a:pt x="2055" y="857"/>
                    </a:cubicBezTo>
                    <a:cubicBezTo>
                      <a:pt x="2070" y="854"/>
                      <a:pt x="2085" y="856"/>
                      <a:pt x="2100" y="850"/>
                    </a:cubicBezTo>
                    <a:cubicBezTo>
                      <a:pt x="2106" y="847"/>
                      <a:pt x="2114" y="842"/>
                      <a:pt x="2116" y="835"/>
                    </a:cubicBezTo>
                    <a:cubicBezTo>
                      <a:pt x="2118" y="831"/>
                      <a:pt x="2118" y="825"/>
                      <a:pt x="2113" y="823"/>
                    </a:cubicBezTo>
                    <a:cubicBezTo>
                      <a:pt x="2111" y="822"/>
                      <a:pt x="2110" y="823"/>
                      <a:pt x="2109" y="824"/>
                    </a:cubicBezTo>
                    <a:cubicBezTo>
                      <a:pt x="2108" y="825"/>
                      <a:pt x="2108" y="827"/>
                      <a:pt x="2109" y="828"/>
                    </a:cubicBezTo>
                    <a:cubicBezTo>
                      <a:pt x="2109" y="829"/>
                      <a:pt x="2110" y="829"/>
                      <a:pt x="2111" y="829"/>
                    </a:cubicBezTo>
                    <a:cubicBezTo>
                      <a:pt x="2113" y="829"/>
                      <a:pt x="2114" y="828"/>
                      <a:pt x="2113" y="826"/>
                    </a:cubicBezTo>
                    <a:cubicBezTo>
                      <a:pt x="2113" y="826"/>
                      <a:pt x="2112" y="825"/>
                      <a:pt x="2111" y="825"/>
                    </a:cubicBezTo>
                    <a:cubicBezTo>
                      <a:pt x="2112" y="824"/>
                      <a:pt x="2113" y="825"/>
                      <a:pt x="2114" y="825"/>
                    </a:cubicBezTo>
                    <a:cubicBezTo>
                      <a:pt x="2115" y="827"/>
                      <a:pt x="2115" y="828"/>
                      <a:pt x="2114" y="830"/>
                    </a:cubicBezTo>
                    <a:cubicBezTo>
                      <a:pt x="2113" y="832"/>
                      <a:pt x="2110" y="833"/>
                      <a:pt x="2107" y="831"/>
                    </a:cubicBezTo>
                    <a:cubicBezTo>
                      <a:pt x="2106" y="830"/>
                      <a:pt x="2104" y="828"/>
                      <a:pt x="2104" y="826"/>
                    </a:cubicBezTo>
                    <a:cubicBezTo>
                      <a:pt x="2104" y="824"/>
                      <a:pt x="2105" y="822"/>
                      <a:pt x="2106" y="821"/>
                    </a:cubicBezTo>
                    <a:cubicBezTo>
                      <a:pt x="2108" y="819"/>
                      <a:pt x="2111" y="819"/>
                      <a:pt x="2113" y="820"/>
                    </a:cubicBezTo>
                    <a:cubicBezTo>
                      <a:pt x="2118" y="822"/>
                      <a:pt x="2119" y="827"/>
                      <a:pt x="2119" y="832"/>
                    </a:cubicBezTo>
                    <a:cubicBezTo>
                      <a:pt x="2118" y="835"/>
                      <a:pt x="2117" y="837"/>
                      <a:pt x="2116" y="839"/>
                    </a:cubicBezTo>
                    <a:cubicBezTo>
                      <a:pt x="2123" y="831"/>
                      <a:pt x="2125" y="822"/>
                      <a:pt x="2123" y="813"/>
                    </a:cubicBezTo>
                    <a:cubicBezTo>
                      <a:pt x="2121" y="807"/>
                      <a:pt x="2118" y="802"/>
                      <a:pt x="2113" y="799"/>
                    </a:cubicBezTo>
                    <a:cubicBezTo>
                      <a:pt x="2113" y="799"/>
                      <a:pt x="2113" y="799"/>
                      <a:pt x="2113" y="799"/>
                    </a:cubicBezTo>
                    <a:cubicBezTo>
                      <a:pt x="2117" y="803"/>
                      <a:pt x="2118" y="810"/>
                      <a:pt x="2110" y="812"/>
                    </a:cubicBezTo>
                    <a:cubicBezTo>
                      <a:pt x="2105" y="815"/>
                      <a:pt x="2094" y="810"/>
                      <a:pt x="2088" y="824"/>
                    </a:cubicBezTo>
                    <a:close/>
                    <a:moveTo>
                      <a:pt x="2385" y="615"/>
                    </a:moveTo>
                    <a:cubicBezTo>
                      <a:pt x="2357" y="620"/>
                      <a:pt x="2345" y="641"/>
                      <a:pt x="2333" y="647"/>
                    </a:cubicBezTo>
                    <a:cubicBezTo>
                      <a:pt x="2320" y="654"/>
                      <a:pt x="2312" y="639"/>
                      <a:pt x="2324" y="628"/>
                    </a:cubicBezTo>
                    <a:cubicBezTo>
                      <a:pt x="2337" y="616"/>
                      <a:pt x="2363" y="612"/>
                      <a:pt x="2385" y="615"/>
                    </a:cubicBezTo>
                    <a:close/>
                    <a:moveTo>
                      <a:pt x="2254" y="552"/>
                    </a:moveTo>
                    <a:cubicBezTo>
                      <a:pt x="2246" y="543"/>
                      <a:pt x="2240" y="516"/>
                      <a:pt x="2246" y="501"/>
                    </a:cubicBezTo>
                    <a:cubicBezTo>
                      <a:pt x="2253" y="486"/>
                      <a:pt x="2266" y="488"/>
                      <a:pt x="2262" y="506"/>
                    </a:cubicBezTo>
                    <a:cubicBezTo>
                      <a:pt x="2259" y="519"/>
                      <a:pt x="2248" y="539"/>
                      <a:pt x="2254" y="552"/>
                    </a:cubicBezTo>
                    <a:close/>
                    <a:moveTo>
                      <a:pt x="2246" y="689"/>
                    </a:moveTo>
                    <a:cubicBezTo>
                      <a:pt x="2248" y="690"/>
                      <a:pt x="2250" y="689"/>
                      <a:pt x="2250" y="687"/>
                    </a:cubicBezTo>
                    <a:cubicBezTo>
                      <a:pt x="2251" y="685"/>
                      <a:pt x="2250" y="682"/>
                      <a:pt x="2248" y="682"/>
                    </a:cubicBezTo>
                    <a:cubicBezTo>
                      <a:pt x="2246" y="681"/>
                      <a:pt x="2244" y="682"/>
                      <a:pt x="2243" y="684"/>
                    </a:cubicBezTo>
                    <a:cubicBezTo>
                      <a:pt x="2243" y="686"/>
                      <a:pt x="2244" y="688"/>
                      <a:pt x="2246" y="689"/>
                    </a:cubicBezTo>
                    <a:close/>
                    <a:moveTo>
                      <a:pt x="2266" y="627"/>
                    </a:moveTo>
                    <a:cubicBezTo>
                      <a:pt x="2274" y="633"/>
                      <a:pt x="2265" y="642"/>
                      <a:pt x="2263" y="646"/>
                    </a:cubicBezTo>
                    <a:cubicBezTo>
                      <a:pt x="2261" y="649"/>
                      <a:pt x="2260" y="651"/>
                      <a:pt x="2261" y="654"/>
                    </a:cubicBezTo>
                    <a:cubicBezTo>
                      <a:pt x="2258" y="651"/>
                      <a:pt x="2254" y="643"/>
                      <a:pt x="2253" y="639"/>
                    </a:cubicBezTo>
                    <a:cubicBezTo>
                      <a:pt x="2252" y="632"/>
                      <a:pt x="2256" y="626"/>
                      <a:pt x="2263" y="626"/>
                    </a:cubicBezTo>
                    <a:cubicBezTo>
                      <a:pt x="2261" y="628"/>
                      <a:pt x="2259" y="633"/>
                      <a:pt x="2260" y="637"/>
                    </a:cubicBezTo>
                    <a:cubicBezTo>
                      <a:pt x="2260" y="635"/>
                      <a:pt x="2263" y="630"/>
                      <a:pt x="2266" y="627"/>
                    </a:cubicBezTo>
                    <a:close/>
                    <a:moveTo>
                      <a:pt x="2232" y="673"/>
                    </a:moveTo>
                    <a:cubicBezTo>
                      <a:pt x="2236" y="674"/>
                      <a:pt x="2240" y="672"/>
                      <a:pt x="2241" y="668"/>
                    </a:cubicBezTo>
                    <a:cubicBezTo>
                      <a:pt x="2243" y="664"/>
                      <a:pt x="2241" y="660"/>
                      <a:pt x="2237" y="659"/>
                    </a:cubicBezTo>
                    <a:cubicBezTo>
                      <a:pt x="2233" y="657"/>
                      <a:pt x="2228" y="659"/>
                      <a:pt x="2227" y="663"/>
                    </a:cubicBezTo>
                    <a:cubicBezTo>
                      <a:pt x="2226" y="667"/>
                      <a:pt x="2228" y="672"/>
                      <a:pt x="2232" y="673"/>
                    </a:cubicBezTo>
                    <a:close/>
                    <a:moveTo>
                      <a:pt x="2238" y="684"/>
                    </a:moveTo>
                    <a:cubicBezTo>
                      <a:pt x="2240" y="685"/>
                      <a:pt x="2243" y="683"/>
                      <a:pt x="2244" y="681"/>
                    </a:cubicBezTo>
                    <a:cubicBezTo>
                      <a:pt x="2245" y="678"/>
                      <a:pt x="2243" y="675"/>
                      <a:pt x="2241" y="674"/>
                    </a:cubicBezTo>
                    <a:cubicBezTo>
                      <a:pt x="2238" y="673"/>
                      <a:pt x="2235" y="675"/>
                      <a:pt x="2235" y="677"/>
                    </a:cubicBezTo>
                    <a:cubicBezTo>
                      <a:pt x="2234" y="680"/>
                      <a:pt x="2235" y="683"/>
                      <a:pt x="2238" y="684"/>
                    </a:cubicBezTo>
                    <a:close/>
                    <a:moveTo>
                      <a:pt x="2262" y="570"/>
                    </a:moveTo>
                    <a:cubicBezTo>
                      <a:pt x="2263" y="573"/>
                      <a:pt x="2266" y="575"/>
                      <a:pt x="2268" y="576"/>
                    </a:cubicBezTo>
                    <a:cubicBezTo>
                      <a:pt x="2272" y="577"/>
                      <a:pt x="2276" y="577"/>
                      <a:pt x="2279" y="573"/>
                    </a:cubicBezTo>
                    <a:cubicBezTo>
                      <a:pt x="2283" y="569"/>
                      <a:pt x="2282" y="563"/>
                      <a:pt x="2280" y="560"/>
                    </a:cubicBezTo>
                    <a:cubicBezTo>
                      <a:pt x="2275" y="554"/>
                      <a:pt x="2269" y="558"/>
                      <a:pt x="2265" y="557"/>
                    </a:cubicBezTo>
                    <a:cubicBezTo>
                      <a:pt x="2259" y="556"/>
                      <a:pt x="2255" y="550"/>
                      <a:pt x="2255" y="543"/>
                    </a:cubicBezTo>
                    <a:cubicBezTo>
                      <a:pt x="2255" y="535"/>
                      <a:pt x="2259" y="528"/>
                      <a:pt x="2266" y="525"/>
                    </a:cubicBezTo>
                    <a:cubicBezTo>
                      <a:pt x="2271" y="523"/>
                      <a:pt x="2276" y="524"/>
                      <a:pt x="2278" y="529"/>
                    </a:cubicBezTo>
                    <a:cubicBezTo>
                      <a:pt x="2274" y="527"/>
                      <a:pt x="2268" y="532"/>
                      <a:pt x="2270" y="538"/>
                    </a:cubicBezTo>
                    <a:cubicBezTo>
                      <a:pt x="2272" y="542"/>
                      <a:pt x="2278" y="546"/>
                      <a:pt x="2284" y="551"/>
                    </a:cubicBezTo>
                    <a:cubicBezTo>
                      <a:pt x="2290" y="556"/>
                      <a:pt x="2295" y="562"/>
                      <a:pt x="2297" y="568"/>
                    </a:cubicBezTo>
                    <a:cubicBezTo>
                      <a:pt x="2300" y="582"/>
                      <a:pt x="2290" y="595"/>
                      <a:pt x="2277" y="596"/>
                    </a:cubicBezTo>
                    <a:cubicBezTo>
                      <a:pt x="2269" y="596"/>
                      <a:pt x="2264" y="592"/>
                      <a:pt x="2258" y="588"/>
                    </a:cubicBezTo>
                    <a:cubicBezTo>
                      <a:pt x="2253" y="583"/>
                      <a:pt x="2242" y="567"/>
                      <a:pt x="2233" y="566"/>
                    </a:cubicBezTo>
                    <a:cubicBezTo>
                      <a:pt x="2226" y="566"/>
                      <a:pt x="2223" y="570"/>
                      <a:pt x="2223" y="575"/>
                    </a:cubicBezTo>
                    <a:cubicBezTo>
                      <a:pt x="2218" y="574"/>
                      <a:pt x="2216" y="566"/>
                      <a:pt x="2219" y="560"/>
                    </a:cubicBezTo>
                    <a:cubicBezTo>
                      <a:pt x="2225" y="550"/>
                      <a:pt x="2241" y="546"/>
                      <a:pt x="2252" y="555"/>
                    </a:cubicBezTo>
                    <a:cubicBezTo>
                      <a:pt x="2257" y="558"/>
                      <a:pt x="2259" y="563"/>
                      <a:pt x="2262" y="570"/>
                    </a:cubicBezTo>
                    <a:close/>
                    <a:moveTo>
                      <a:pt x="2301" y="445"/>
                    </a:moveTo>
                    <a:cubicBezTo>
                      <a:pt x="2303" y="445"/>
                      <a:pt x="2304" y="448"/>
                      <a:pt x="2304" y="450"/>
                    </a:cubicBezTo>
                    <a:cubicBezTo>
                      <a:pt x="2304" y="452"/>
                      <a:pt x="2301" y="454"/>
                      <a:pt x="2299" y="453"/>
                    </a:cubicBezTo>
                    <a:cubicBezTo>
                      <a:pt x="2297" y="453"/>
                      <a:pt x="2295" y="451"/>
                      <a:pt x="2296" y="448"/>
                    </a:cubicBezTo>
                    <a:cubicBezTo>
                      <a:pt x="2296" y="446"/>
                      <a:pt x="2298" y="445"/>
                      <a:pt x="2301" y="445"/>
                    </a:cubicBezTo>
                    <a:close/>
                    <a:moveTo>
                      <a:pt x="2309" y="445"/>
                    </a:moveTo>
                    <a:cubicBezTo>
                      <a:pt x="2311" y="445"/>
                      <a:pt x="2312" y="447"/>
                      <a:pt x="2311" y="448"/>
                    </a:cubicBezTo>
                    <a:cubicBezTo>
                      <a:pt x="2311" y="450"/>
                      <a:pt x="2309" y="451"/>
                      <a:pt x="2308" y="451"/>
                    </a:cubicBezTo>
                    <a:cubicBezTo>
                      <a:pt x="2306" y="451"/>
                      <a:pt x="2305" y="449"/>
                      <a:pt x="2305" y="447"/>
                    </a:cubicBezTo>
                    <a:cubicBezTo>
                      <a:pt x="2305" y="445"/>
                      <a:pt x="2307" y="444"/>
                      <a:pt x="2309" y="445"/>
                    </a:cubicBezTo>
                    <a:close/>
                    <a:moveTo>
                      <a:pt x="2292" y="450"/>
                    </a:moveTo>
                    <a:cubicBezTo>
                      <a:pt x="2295" y="451"/>
                      <a:pt x="2298" y="454"/>
                      <a:pt x="2297" y="458"/>
                    </a:cubicBezTo>
                    <a:cubicBezTo>
                      <a:pt x="2296" y="461"/>
                      <a:pt x="2293" y="464"/>
                      <a:pt x="2289" y="463"/>
                    </a:cubicBezTo>
                    <a:cubicBezTo>
                      <a:pt x="2286" y="462"/>
                      <a:pt x="2284" y="459"/>
                      <a:pt x="2284" y="455"/>
                    </a:cubicBezTo>
                    <a:cubicBezTo>
                      <a:pt x="2285" y="452"/>
                      <a:pt x="2288" y="450"/>
                      <a:pt x="2292" y="450"/>
                    </a:cubicBezTo>
                    <a:close/>
                    <a:moveTo>
                      <a:pt x="2264" y="570"/>
                    </a:moveTo>
                    <a:cubicBezTo>
                      <a:pt x="2267" y="574"/>
                      <a:pt x="2271" y="576"/>
                      <a:pt x="2275" y="574"/>
                    </a:cubicBezTo>
                    <a:cubicBezTo>
                      <a:pt x="2283" y="570"/>
                      <a:pt x="2280" y="560"/>
                      <a:pt x="2273" y="559"/>
                    </a:cubicBezTo>
                    <a:cubicBezTo>
                      <a:pt x="2268" y="557"/>
                      <a:pt x="2264" y="560"/>
                      <a:pt x="2258" y="556"/>
                    </a:cubicBezTo>
                    <a:cubicBezTo>
                      <a:pt x="2263" y="562"/>
                      <a:pt x="2261" y="565"/>
                      <a:pt x="2264" y="570"/>
                    </a:cubicBezTo>
                    <a:close/>
                    <a:moveTo>
                      <a:pt x="2290" y="593"/>
                    </a:moveTo>
                    <a:cubicBezTo>
                      <a:pt x="2297" y="590"/>
                      <a:pt x="2301" y="581"/>
                      <a:pt x="2300" y="575"/>
                    </a:cubicBezTo>
                    <a:cubicBezTo>
                      <a:pt x="2308" y="573"/>
                      <a:pt x="2318" y="586"/>
                      <a:pt x="2310" y="596"/>
                    </a:cubicBezTo>
                    <a:cubicBezTo>
                      <a:pt x="2304" y="601"/>
                      <a:pt x="2294" y="601"/>
                      <a:pt x="2290" y="593"/>
                    </a:cubicBezTo>
                    <a:close/>
                    <a:moveTo>
                      <a:pt x="2235" y="484"/>
                    </a:moveTo>
                    <a:cubicBezTo>
                      <a:pt x="2239" y="497"/>
                      <a:pt x="2220" y="502"/>
                      <a:pt x="2214" y="504"/>
                    </a:cubicBezTo>
                    <a:cubicBezTo>
                      <a:pt x="2209" y="506"/>
                      <a:pt x="2207" y="509"/>
                      <a:pt x="2205" y="513"/>
                    </a:cubicBezTo>
                    <a:cubicBezTo>
                      <a:pt x="2204" y="507"/>
                      <a:pt x="2205" y="493"/>
                      <a:pt x="2209" y="487"/>
                    </a:cubicBezTo>
                    <a:cubicBezTo>
                      <a:pt x="2213" y="478"/>
                      <a:pt x="2222" y="474"/>
                      <a:pt x="2233" y="480"/>
                    </a:cubicBezTo>
                    <a:cubicBezTo>
                      <a:pt x="2227" y="481"/>
                      <a:pt x="2220" y="485"/>
                      <a:pt x="2219" y="491"/>
                    </a:cubicBezTo>
                    <a:cubicBezTo>
                      <a:pt x="2221" y="488"/>
                      <a:pt x="2228" y="484"/>
                      <a:pt x="2235" y="484"/>
                    </a:cubicBezTo>
                    <a:close/>
                    <a:moveTo>
                      <a:pt x="2328" y="584"/>
                    </a:moveTo>
                    <a:cubicBezTo>
                      <a:pt x="2317" y="552"/>
                      <a:pt x="2333" y="530"/>
                      <a:pt x="2333" y="514"/>
                    </a:cubicBezTo>
                    <a:cubicBezTo>
                      <a:pt x="2333" y="497"/>
                      <a:pt x="2313" y="496"/>
                      <a:pt x="2309" y="515"/>
                    </a:cubicBezTo>
                    <a:cubicBezTo>
                      <a:pt x="2303" y="535"/>
                      <a:pt x="2313" y="563"/>
                      <a:pt x="2328" y="584"/>
                    </a:cubicBezTo>
                    <a:close/>
                    <a:moveTo>
                      <a:pt x="2267" y="694"/>
                    </a:moveTo>
                    <a:cubicBezTo>
                      <a:pt x="2265" y="691"/>
                      <a:pt x="2263" y="688"/>
                      <a:pt x="2262" y="685"/>
                    </a:cubicBezTo>
                    <a:cubicBezTo>
                      <a:pt x="2258" y="674"/>
                      <a:pt x="2258" y="661"/>
                      <a:pt x="2264" y="650"/>
                    </a:cubicBezTo>
                    <a:cubicBezTo>
                      <a:pt x="2271" y="638"/>
                      <a:pt x="2287" y="630"/>
                      <a:pt x="2301" y="635"/>
                    </a:cubicBezTo>
                    <a:cubicBezTo>
                      <a:pt x="2306" y="637"/>
                      <a:pt x="2311" y="641"/>
                      <a:pt x="2314" y="646"/>
                    </a:cubicBezTo>
                    <a:cubicBezTo>
                      <a:pt x="2316" y="650"/>
                      <a:pt x="2317" y="654"/>
                      <a:pt x="2315" y="658"/>
                    </a:cubicBezTo>
                    <a:cubicBezTo>
                      <a:pt x="2314" y="663"/>
                      <a:pt x="2310" y="667"/>
                      <a:pt x="2305" y="668"/>
                    </a:cubicBezTo>
                    <a:cubicBezTo>
                      <a:pt x="2301" y="669"/>
                      <a:pt x="2297" y="668"/>
                      <a:pt x="2294" y="666"/>
                    </a:cubicBezTo>
                    <a:cubicBezTo>
                      <a:pt x="2289" y="662"/>
                      <a:pt x="2288" y="654"/>
                      <a:pt x="2292" y="648"/>
                    </a:cubicBezTo>
                    <a:cubicBezTo>
                      <a:pt x="2296" y="642"/>
                      <a:pt x="2304" y="641"/>
                      <a:pt x="2310" y="645"/>
                    </a:cubicBezTo>
                    <a:cubicBezTo>
                      <a:pt x="2314" y="649"/>
                      <a:pt x="2316" y="654"/>
                      <a:pt x="2314" y="659"/>
                    </a:cubicBezTo>
                    <a:cubicBezTo>
                      <a:pt x="2315" y="659"/>
                      <a:pt x="2315" y="658"/>
                      <a:pt x="2315" y="658"/>
                    </a:cubicBezTo>
                    <a:cubicBezTo>
                      <a:pt x="2316" y="654"/>
                      <a:pt x="2315" y="650"/>
                      <a:pt x="2313" y="646"/>
                    </a:cubicBezTo>
                    <a:cubicBezTo>
                      <a:pt x="2311" y="641"/>
                      <a:pt x="2306" y="637"/>
                      <a:pt x="2300" y="636"/>
                    </a:cubicBezTo>
                    <a:cubicBezTo>
                      <a:pt x="2287" y="631"/>
                      <a:pt x="2272" y="639"/>
                      <a:pt x="2265" y="651"/>
                    </a:cubicBezTo>
                    <a:cubicBezTo>
                      <a:pt x="2259" y="662"/>
                      <a:pt x="2260" y="675"/>
                      <a:pt x="2265" y="686"/>
                    </a:cubicBezTo>
                    <a:cubicBezTo>
                      <a:pt x="2267" y="688"/>
                      <a:pt x="2268" y="691"/>
                      <a:pt x="2270" y="693"/>
                    </a:cubicBezTo>
                    <a:lnTo>
                      <a:pt x="2267" y="694"/>
                    </a:lnTo>
                    <a:close/>
                    <a:moveTo>
                      <a:pt x="2317" y="708"/>
                    </a:moveTo>
                    <a:cubicBezTo>
                      <a:pt x="2326" y="720"/>
                      <a:pt x="2329" y="735"/>
                      <a:pt x="2318" y="749"/>
                    </a:cubicBezTo>
                    <a:cubicBezTo>
                      <a:pt x="2314" y="754"/>
                      <a:pt x="2309" y="757"/>
                      <a:pt x="2303" y="759"/>
                    </a:cubicBezTo>
                    <a:cubicBezTo>
                      <a:pt x="2298" y="761"/>
                      <a:pt x="2294" y="761"/>
                      <a:pt x="2289" y="759"/>
                    </a:cubicBezTo>
                    <a:cubicBezTo>
                      <a:pt x="2283" y="756"/>
                      <a:pt x="2279" y="751"/>
                      <a:pt x="2278" y="745"/>
                    </a:cubicBezTo>
                    <a:cubicBezTo>
                      <a:pt x="2277" y="741"/>
                      <a:pt x="2278" y="738"/>
                      <a:pt x="2280" y="735"/>
                    </a:cubicBezTo>
                    <a:cubicBezTo>
                      <a:pt x="2284" y="730"/>
                      <a:pt x="2290" y="729"/>
                      <a:pt x="2296" y="730"/>
                    </a:cubicBezTo>
                    <a:cubicBezTo>
                      <a:pt x="2298" y="731"/>
                      <a:pt x="2300" y="733"/>
                      <a:pt x="2302" y="735"/>
                    </a:cubicBezTo>
                    <a:cubicBezTo>
                      <a:pt x="2305" y="740"/>
                      <a:pt x="2304" y="747"/>
                      <a:pt x="2299" y="750"/>
                    </a:cubicBezTo>
                    <a:cubicBezTo>
                      <a:pt x="2294" y="753"/>
                      <a:pt x="2287" y="752"/>
                      <a:pt x="2284" y="747"/>
                    </a:cubicBezTo>
                    <a:cubicBezTo>
                      <a:pt x="2281" y="742"/>
                      <a:pt x="2282" y="735"/>
                      <a:pt x="2287" y="732"/>
                    </a:cubicBezTo>
                    <a:cubicBezTo>
                      <a:pt x="2289" y="731"/>
                      <a:pt x="2290" y="730"/>
                      <a:pt x="2292" y="730"/>
                    </a:cubicBezTo>
                    <a:cubicBezTo>
                      <a:pt x="2292" y="730"/>
                      <a:pt x="2292" y="730"/>
                      <a:pt x="2292" y="730"/>
                    </a:cubicBezTo>
                    <a:cubicBezTo>
                      <a:pt x="2287" y="730"/>
                      <a:pt x="2284" y="732"/>
                      <a:pt x="2281" y="735"/>
                    </a:cubicBezTo>
                    <a:cubicBezTo>
                      <a:pt x="2279" y="738"/>
                      <a:pt x="2278" y="741"/>
                      <a:pt x="2279" y="745"/>
                    </a:cubicBezTo>
                    <a:cubicBezTo>
                      <a:pt x="2280" y="751"/>
                      <a:pt x="2284" y="755"/>
                      <a:pt x="2289" y="758"/>
                    </a:cubicBezTo>
                    <a:cubicBezTo>
                      <a:pt x="2294" y="760"/>
                      <a:pt x="2298" y="760"/>
                      <a:pt x="2303" y="758"/>
                    </a:cubicBezTo>
                    <a:cubicBezTo>
                      <a:pt x="2309" y="756"/>
                      <a:pt x="2313" y="753"/>
                      <a:pt x="2316" y="748"/>
                    </a:cubicBezTo>
                    <a:cubicBezTo>
                      <a:pt x="2327" y="734"/>
                      <a:pt x="2324" y="719"/>
                      <a:pt x="2315" y="709"/>
                    </a:cubicBezTo>
                    <a:lnTo>
                      <a:pt x="2317" y="708"/>
                    </a:lnTo>
                    <a:close/>
                    <a:moveTo>
                      <a:pt x="2394" y="965"/>
                    </a:moveTo>
                    <a:cubicBezTo>
                      <a:pt x="2392" y="968"/>
                      <a:pt x="2388" y="968"/>
                      <a:pt x="2385" y="966"/>
                    </a:cubicBezTo>
                    <a:cubicBezTo>
                      <a:pt x="2382" y="964"/>
                      <a:pt x="2381" y="960"/>
                      <a:pt x="2383" y="957"/>
                    </a:cubicBezTo>
                    <a:cubicBezTo>
                      <a:pt x="2385" y="955"/>
                      <a:pt x="2389" y="954"/>
                      <a:pt x="2392" y="956"/>
                    </a:cubicBezTo>
                    <a:cubicBezTo>
                      <a:pt x="2395" y="958"/>
                      <a:pt x="2396" y="962"/>
                      <a:pt x="2394" y="965"/>
                    </a:cubicBezTo>
                    <a:close/>
                    <a:moveTo>
                      <a:pt x="2389" y="976"/>
                    </a:moveTo>
                    <a:cubicBezTo>
                      <a:pt x="2388" y="979"/>
                      <a:pt x="2385" y="979"/>
                      <a:pt x="2382" y="978"/>
                    </a:cubicBezTo>
                    <a:cubicBezTo>
                      <a:pt x="2380" y="976"/>
                      <a:pt x="2380" y="973"/>
                      <a:pt x="2381" y="971"/>
                    </a:cubicBezTo>
                    <a:cubicBezTo>
                      <a:pt x="2383" y="968"/>
                      <a:pt x="2386" y="968"/>
                      <a:pt x="2388" y="970"/>
                    </a:cubicBezTo>
                    <a:cubicBezTo>
                      <a:pt x="2390" y="971"/>
                      <a:pt x="2391" y="974"/>
                      <a:pt x="2389" y="976"/>
                    </a:cubicBezTo>
                    <a:close/>
                    <a:moveTo>
                      <a:pt x="2392" y="949"/>
                    </a:moveTo>
                    <a:cubicBezTo>
                      <a:pt x="2389" y="953"/>
                      <a:pt x="2383" y="955"/>
                      <a:pt x="2378" y="951"/>
                    </a:cubicBezTo>
                    <a:cubicBezTo>
                      <a:pt x="2374" y="948"/>
                      <a:pt x="2373" y="942"/>
                      <a:pt x="2376" y="938"/>
                    </a:cubicBezTo>
                    <a:cubicBezTo>
                      <a:pt x="2379" y="933"/>
                      <a:pt x="2385" y="932"/>
                      <a:pt x="2389" y="935"/>
                    </a:cubicBezTo>
                    <a:cubicBezTo>
                      <a:pt x="2394" y="939"/>
                      <a:pt x="2395" y="945"/>
                      <a:pt x="2392" y="949"/>
                    </a:cubicBezTo>
                    <a:close/>
                    <a:moveTo>
                      <a:pt x="2146" y="946"/>
                    </a:moveTo>
                    <a:cubicBezTo>
                      <a:pt x="2151" y="961"/>
                      <a:pt x="2171" y="975"/>
                      <a:pt x="2187" y="976"/>
                    </a:cubicBezTo>
                    <a:cubicBezTo>
                      <a:pt x="2203" y="977"/>
                      <a:pt x="2209" y="962"/>
                      <a:pt x="2191" y="958"/>
                    </a:cubicBezTo>
                    <a:cubicBezTo>
                      <a:pt x="2177" y="954"/>
                      <a:pt x="2155" y="957"/>
                      <a:pt x="2146" y="946"/>
                    </a:cubicBezTo>
                    <a:close/>
                    <a:moveTo>
                      <a:pt x="2250" y="764"/>
                    </a:moveTo>
                    <a:cubicBezTo>
                      <a:pt x="2232" y="747"/>
                      <a:pt x="2196" y="738"/>
                      <a:pt x="2180" y="750"/>
                    </a:cubicBezTo>
                    <a:cubicBezTo>
                      <a:pt x="2164" y="764"/>
                      <a:pt x="2178" y="779"/>
                      <a:pt x="2192" y="768"/>
                    </a:cubicBezTo>
                    <a:cubicBezTo>
                      <a:pt x="2199" y="762"/>
                      <a:pt x="2225" y="752"/>
                      <a:pt x="2250" y="764"/>
                    </a:cubicBezTo>
                    <a:close/>
                    <a:moveTo>
                      <a:pt x="2244" y="753"/>
                    </a:moveTo>
                    <a:cubicBezTo>
                      <a:pt x="2235" y="748"/>
                      <a:pt x="2231" y="739"/>
                      <a:pt x="2229" y="731"/>
                    </a:cubicBezTo>
                    <a:cubicBezTo>
                      <a:pt x="2224" y="711"/>
                      <a:pt x="2233" y="686"/>
                      <a:pt x="2220" y="673"/>
                    </a:cubicBezTo>
                    <a:cubicBezTo>
                      <a:pt x="2215" y="667"/>
                      <a:pt x="2206" y="664"/>
                      <a:pt x="2198" y="667"/>
                    </a:cubicBezTo>
                    <a:cubicBezTo>
                      <a:pt x="2194" y="669"/>
                      <a:pt x="2191" y="673"/>
                      <a:pt x="2192" y="678"/>
                    </a:cubicBezTo>
                    <a:cubicBezTo>
                      <a:pt x="2193" y="674"/>
                      <a:pt x="2200" y="671"/>
                      <a:pt x="2205" y="674"/>
                    </a:cubicBezTo>
                    <a:cubicBezTo>
                      <a:pt x="2210" y="676"/>
                      <a:pt x="2212" y="682"/>
                      <a:pt x="2211" y="688"/>
                    </a:cubicBezTo>
                    <a:cubicBezTo>
                      <a:pt x="2209" y="707"/>
                      <a:pt x="2204" y="725"/>
                      <a:pt x="2218" y="741"/>
                    </a:cubicBezTo>
                    <a:cubicBezTo>
                      <a:pt x="2224" y="747"/>
                      <a:pt x="2232" y="751"/>
                      <a:pt x="2244" y="753"/>
                    </a:cubicBezTo>
                    <a:close/>
                    <a:moveTo>
                      <a:pt x="2465" y="840"/>
                    </a:moveTo>
                    <a:cubicBezTo>
                      <a:pt x="2451" y="837"/>
                      <a:pt x="2457" y="818"/>
                      <a:pt x="2458" y="811"/>
                    </a:cubicBezTo>
                    <a:cubicBezTo>
                      <a:pt x="2459" y="806"/>
                      <a:pt x="2458" y="802"/>
                      <a:pt x="2455" y="799"/>
                    </a:cubicBezTo>
                    <a:cubicBezTo>
                      <a:pt x="2461" y="800"/>
                      <a:pt x="2472" y="809"/>
                      <a:pt x="2476" y="815"/>
                    </a:cubicBezTo>
                    <a:cubicBezTo>
                      <a:pt x="2481" y="824"/>
                      <a:pt x="2480" y="834"/>
                      <a:pt x="2470" y="840"/>
                    </a:cubicBezTo>
                    <a:cubicBezTo>
                      <a:pt x="2472" y="835"/>
                      <a:pt x="2471" y="826"/>
                      <a:pt x="2468" y="822"/>
                    </a:cubicBezTo>
                    <a:cubicBezTo>
                      <a:pt x="2468" y="825"/>
                      <a:pt x="2468" y="834"/>
                      <a:pt x="2465" y="840"/>
                    </a:cubicBezTo>
                    <a:close/>
                    <a:moveTo>
                      <a:pt x="2271" y="1060"/>
                    </a:moveTo>
                    <a:cubicBezTo>
                      <a:pt x="2268" y="1062"/>
                      <a:pt x="2266" y="1066"/>
                      <a:pt x="2269" y="1069"/>
                    </a:cubicBezTo>
                    <a:cubicBezTo>
                      <a:pt x="2270" y="1070"/>
                      <a:pt x="2272" y="1070"/>
                      <a:pt x="2273" y="1069"/>
                    </a:cubicBezTo>
                    <a:cubicBezTo>
                      <a:pt x="2274" y="1068"/>
                      <a:pt x="2273" y="1066"/>
                      <a:pt x="2273" y="1066"/>
                    </a:cubicBezTo>
                    <a:cubicBezTo>
                      <a:pt x="2274" y="1066"/>
                      <a:pt x="2275" y="1066"/>
                      <a:pt x="2275" y="1067"/>
                    </a:cubicBezTo>
                    <a:cubicBezTo>
                      <a:pt x="2277" y="1068"/>
                      <a:pt x="2278" y="1072"/>
                      <a:pt x="2276" y="1074"/>
                    </a:cubicBezTo>
                    <a:cubicBezTo>
                      <a:pt x="2275" y="1077"/>
                      <a:pt x="2271" y="1079"/>
                      <a:pt x="2268" y="1077"/>
                    </a:cubicBezTo>
                    <a:cubicBezTo>
                      <a:pt x="2265" y="1076"/>
                      <a:pt x="2262" y="1072"/>
                      <a:pt x="2260" y="1072"/>
                    </a:cubicBezTo>
                    <a:cubicBezTo>
                      <a:pt x="2256" y="1070"/>
                      <a:pt x="2253" y="1073"/>
                      <a:pt x="2252" y="1075"/>
                    </a:cubicBezTo>
                    <a:cubicBezTo>
                      <a:pt x="2253" y="1070"/>
                      <a:pt x="2253" y="1070"/>
                      <a:pt x="2249" y="1067"/>
                    </a:cubicBezTo>
                    <a:cubicBezTo>
                      <a:pt x="2247" y="1065"/>
                      <a:pt x="2235" y="1059"/>
                      <a:pt x="2240" y="1048"/>
                    </a:cubicBezTo>
                    <a:cubicBezTo>
                      <a:pt x="2235" y="1054"/>
                      <a:pt x="2235" y="1062"/>
                      <a:pt x="2237" y="1069"/>
                    </a:cubicBezTo>
                    <a:cubicBezTo>
                      <a:pt x="2240" y="1076"/>
                      <a:pt x="2246" y="1083"/>
                      <a:pt x="2253" y="1085"/>
                    </a:cubicBezTo>
                    <a:cubicBezTo>
                      <a:pt x="2262" y="1088"/>
                      <a:pt x="2275" y="1083"/>
                      <a:pt x="2280" y="1074"/>
                    </a:cubicBezTo>
                    <a:cubicBezTo>
                      <a:pt x="2282" y="1070"/>
                      <a:pt x="2283" y="1063"/>
                      <a:pt x="2279" y="1060"/>
                    </a:cubicBezTo>
                    <a:cubicBezTo>
                      <a:pt x="2277" y="1059"/>
                      <a:pt x="2274" y="1058"/>
                      <a:pt x="2271" y="1060"/>
                    </a:cubicBezTo>
                    <a:close/>
                    <a:moveTo>
                      <a:pt x="2226" y="1067"/>
                    </a:moveTo>
                    <a:cubicBezTo>
                      <a:pt x="2215" y="1085"/>
                      <a:pt x="2197" y="1091"/>
                      <a:pt x="2188" y="1097"/>
                    </a:cubicBezTo>
                    <a:cubicBezTo>
                      <a:pt x="2179" y="1103"/>
                      <a:pt x="2183" y="1112"/>
                      <a:pt x="2195" y="1108"/>
                    </a:cubicBezTo>
                    <a:cubicBezTo>
                      <a:pt x="2208" y="1103"/>
                      <a:pt x="2224" y="1078"/>
                      <a:pt x="2226" y="1067"/>
                    </a:cubicBezTo>
                    <a:close/>
                    <a:moveTo>
                      <a:pt x="2482" y="881"/>
                    </a:moveTo>
                    <a:cubicBezTo>
                      <a:pt x="2483" y="879"/>
                      <a:pt x="2481" y="877"/>
                      <a:pt x="2479" y="876"/>
                    </a:cubicBezTo>
                    <a:cubicBezTo>
                      <a:pt x="2477" y="876"/>
                      <a:pt x="2475" y="877"/>
                      <a:pt x="2475" y="879"/>
                    </a:cubicBezTo>
                    <a:cubicBezTo>
                      <a:pt x="2474" y="881"/>
                      <a:pt x="2475" y="883"/>
                      <a:pt x="2478" y="884"/>
                    </a:cubicBezTo>
                    <a:cubicBezTo>
                      <a:pt x="2480" y="884"/>
                      <a:pt x="2482" y="883"/>
                      <a:pt x="2482" y="881"/>
                    </a:cubicBezTo>
                    <a:close/>
                    <a:moveTo>
                      <a:pt x="2508" y="869"/>
                    </a:moveTo>
                    <a:cubicBezTo>
                      <a:pt x="2508" y="865"/>
                      <a:pt x="2506" y="861"/>
                      <a:pt x="2502" y="860"/>
                    </a:cubicBezTo>
                    <a:cubicBezTo>
                      <a:pt x="2498" y="859"/>
                      <a:pt x="2494" y="862"/>
                      <a:pt x="2493" y="866"/>
                    </a:cubicBezTo>
                    <a:cubicBezTo>
                      <a:pt x="2492" y="870"/>
                      <a:pt x="2495" y="874"/>
                      <a:pt x="2499" y="875"/>
                    </a:cubicBezTo>
                    <a:cubicBezTo>
                      <a:pt x="2503" y="876"/>
                      <a:pt x="2507" y="873"/>
                      <a:pt x="2508" y="869"/>
                    </a:cubicBezTo>
                    <a:close/>
                    <a:moveTo>
                      <a:pt x="2494" y="878"/>
                    </a:moveTo>
                    <a:cubicBezTo>
                      <a:pt x="2495" y="875"/>
                      <a:pt x="2493" y="872"/>
                      <a:pt x="2490" y="871"/>
                    </a:cubicBezTo>
                    <a:cubicBezTo>
                      <a:pt x="2487" y="871"/>
                      <a:pt x="2484" y="873"/>
                      <a:pt x="2484" y="875"/>
                    </a:cubicBezTo>
                    <a:cubicBezTo>
                      <a:pt x="2483" y="878"/>
                      <a:pt x="2485" y="881"/>
                      <a:pt x="2488" y="882"/>
                    </a:cubicBezTo>
                    <a:cubicBezTo>
                      <a:pt x="2491" y="882"/>
                      <a:pt x="2494" y="881"/>
                      <a:pt x="2494" y="878"/>
                    </a:cubicBezTo>
                    <a:close/>
                    <a:moveTo>
                      <a:pt x="2504" y="844"/>
                    </a:moveTo>
                    <a:cubicBezTo>
                      <a:pt x="2512" y="861"/>
                      <a:pt x="2534" y="848"/>
                      <a:pt x="2542" y="845"/>
                    </a:cubicBezTo>
                    <a:cubicBezTo>
                      <a:pt x="2549" y="843"/>
                      <a:pt x="2554" y="843"/>
                      <a:pt x="2559" y="846"/>
                    </a:cubicBezTo>
                    <a:cubicBezTo>
                      <a:pt x="2555" y="839"/>
                      <a:pt x="2541" y="827"/>
                      <a:pt x="2532" y="824"/>
                    </a:cubicBezTo>
                    <a:cubicBezTo>
                      <a:pt x="2520" y="819"/>
                      <a:pt x="2507" y="823"/>
                      <a:pt x="2503" y="838"/>
                    </a:cubicBezTo>
                    <a:cubicBezTo>
                      <a:pt x="2509" y="834"/>
                      <a:pt x="2519" y="833"/>
                      <a:pt x="2526" y="836"/>
                    </a:cubicBezTo>
                    <a:cubicBezTo>
                      <a:pt x="2522" y="836"/>
                      <a:pt x="2511" y="838"/>
                      <a:pt x="2504" y="844"/>
                    </a:cubicBezTo>
                    <a:close/>
                    <a:moveTo>
                      <a:pt x="2497" y="825"/>
                    </a:moveTo>
                    <a:cubicBezTo>
                      <a:pt x="2521" y="797"/>
                      <a:pt x="2516" y="746"/>
                      <a:pt x="2489" y="731"/>
                    </a:cubicBezTo>
                    <a:cubicBezTo>
                      <a:pt x="2467" y="719"/>
                      <a:pt x="2457" y="739"/>
                      <a:pt x="2475" y="754"/>
                    </a:cubicBezTo>
                    <a:cubicBezTo>
                      <a:pt x="2487" y="764"/>
                      <a:pt x="2515" y="790"/>
                      <a:pt x="2497" y="825"/>
                    </a:cubicBezTo>
                    <a:close/>
                    <a:moveTo>
                      <a:pt x="2181" y="812"/>
                    </a:moveTo>
                    <a:cubicBezTo>
                      <a:pt x="2179" y="811"/>
                      <a:pt x="2176" y="811"/>
                      <a:pt x="2175" y="813"/>
                    </a:cubicBezTo>
                    <a:cubicBezTo>
                      <a:pt x="2173" y="815"/>
                      <a:pt x="2174" y="818"/>
                      <a:pt x="2176" y="819"/>
                    </a:cubicBezTo>
                    <a:cubicBezTo>
                      <a:pt x="2178" y="821"/>
                      <a:pt x="2180" y="821"/>
                      <a:pt x="2182" y="819"/>
                    </a:cubicBezTo>
                    <a:cubicBezTo>
                      <a:pt x="2184" y="817"/>
                      <a:pt x="2183" y="814"/>
                      <a:pt x="2181" y="812"/>
                    </a:cubicBezTo>
                    <a:close/>
                    <a:moveTo>
                      <a:pt x="2185" y="799"/>
                    </a:moveTo>
                    <a:cubicBezTo>
                      <a:pt x="2183" y="797"/>
                      <a:pt x="2179" y="798"/>
                      <a:pt x="2177" y="800"/>
                    </a:cubicBezTo>
                    <a:cubicBezTo>
                      <a:pt x="2175" y="803"/>
                      <a:pt x="2176" y="806"/>
                      <a:pt x="2178" y="808"/>
                    </a:cubicBezTo>
                    <a:cubicBezTo>
                      <a:pt x="2181" y="810"/>
                      <a:pt x="2185" y="809"/>
                      <a:pt x="2186" y="807"/>
                    </a:cubicBezTo>
                    <a:cubicBezTo>
                      <a:pt x="2188" y="804"/>
                      <a:pt x="2188" y="801"/>
                      <a:pt x="2185" y="799"/>
                    </a:cubicBezTo>
                    <a:close/>
                    <a:moveTo>
                      <a:pt x="2194" y="784"/>
                    </a:moveTo>
                    <a:cubicBezTo>
                      <a:pt x="2191" y="781"/>
                      <a:pt x="2186" y="782"/>
                      <a:pt x="2183" y="785"/>
                    </a:cubicBezTo>
                    <a:cubicBezTo>
                      <a:pt x="2181" y="788"/>
                      <a:pt x="2181" y="793"/>
                      <a:pt x="2185" y="796"/>
                    </a:cubicBezTo>
                    <a:cubicBezTo>
                      <a:pt x="2188" y="798"/>
                      <a:pt x="2193" y="798"/>
                      <a:pt x="2195" y="794"/>
                    </a:cubicBezTo>
                    <a:cubicBezTo>
                      <a:pt x="2198" y="791"/>
                      <a:pt x="2197" y="786"/>
                      <a:pt x="2194" y="784"/>
                    </a:cubicBezTo>
                    <a:close/>
                    <a:moveTo>
                      <a:pt x="2245" y="821"/>
                    </a:moveTo>
                    <a:cubicBezTo>
                      <a:pt x="2245" y="828"/>
                      <a:pt x="2242" y="838"/>
                      <a:pt x="2234" y="844"/>
                    </a:cubicBezTo>
                    <a:cubicBezTo>
                      <a:pt x="2221" y="853"/>
                      <a:pt x="2206" y="850"/>
                      <a:pt x="2197" y="838"/>
                    </a:cubicBezTo>
                    <a:cubicBezTo>
                      <a:pt x="2178" y="815"/>
                      <a:pt x="2151" y="837"/>
                      <a:pt x="2171" y="861"/>
                    </a:cubicBezTo>
                    <a:cubicBezTo>
                      <a:pt x="2181" y="874"/>
                      <a:pt x="2198" y="877"/>
                      <a:pt x="2211" y="874"/>
                    </a:cubicBezTo>
                    <a:cubicBezTo>
                      <a:pt x="2235" y="870"/>
                      <a:pt x="2257" y="843"/>
                      <a:pt x="2245" y="821"/>
                    </a:cubicBezTo>
                    <a:close/>
                    <a:moveTo>
                      <a:pt x="2196" y="897"/>
                    </a:moveTo>
                    <a:cubicBezTo>
                      <a:pt x="2237" y="927"/>
                      <a:pt x="2246" y="997"/>
                      <a:pt x="2215" y="1025"/>
                    </a:cubicBezTo>
                    <a:cubicBezTo>
                      <a:pt x="2189" y="1047"/>
                      <a:pt x="2170" y="1023"/>
                      <a:pt x="2188" y="999"/>
                    </a:cubicBezTo>
                    <a:cubicBezTo>
                      <a:pt x="2201" y="982"/>
                      <a:pt x="2231" y="938"/>
                      <a:pt x="2196" y="897"/>
                    </a:cubicBezTo>
                    <a:close/>
                    <a:moveTo>
                      <a:pt x="2214" y="898"/>
                    </a:moveTo>
                    <a:cubicBezTo>
                      <a:pt x="2261" y="910"/>
                      <a:pt x="2273" y="924"/>
                      <a:pt x="2299" y="949"/>
                    </a:cubicBezTo>
                    <a:cubicBezTo>
                      <a:pt x="2307" y="957"/>
                      <a:pt x="2317" y="961"/>
                      <a:pt x="2325" y="961"/>
                    </a:cubicBezTo>
                    <a:cubicBezTo>
                      <a:pt x="2337" y="961"/>
                      <a:pt x="2349" y="955"/>
                      <a:pt x="2354" y="949"/>
                    </a:cubicBezTo>
                    <a:cubicBezTo>
                      <a:pt x="2355" y="968"/>
                      <a:pt x="2331" y="978"/>
                      <a:pt x="2320" y="980"/>
                    </a:cubicBezTo>
                    <a:cubicBezTo>
                      <a:pt x="2300" y="983"/>
                      <a:pt x="2278" y="974"/>
                      <a:pt x="2263" y="958"/>
                    </a:cubicBezTo>
                    <a:cubicBezTo>
                      <a:pt x="2247" y="941"/>
                      <a:pt x="2233" y="914"/>
                      <a:pt x="2214" y="898"/>
                    </a:cubicBezTo>
                    <a:close/>
                    <a:moveTo>
                      <a:pt x="2263" y="881"/>
                    </a:moveTo>
                    <a:cubicBezTo>
                      <a:pt x="2274" y="880"/>
                      <a:pt x="2285" y="873"/>
                      <a:pt x="2293" y="867"/>
                    </a:cubicBezTo>
                    <a:cubicBezTo>
                      <a:pt x="2303" y="859"/>
                      <a:pt x="2312" y="842"/>
                      <a:pt x="2307" y="830"/>
                    </a:cubicBezTo>
                    <a:cubicBezTo>
                      <a:pt x="2319" y="824"/>
                      <a:pt x="2326" y="814"/>
                      <a:pt x="2331" y="803"/>
                    </a:cubicBezTo>
                    <a:cubicBezTo>
                      <a:pt x="2338" y="789"/>
                      <a:pt x="2351" y="777"/>
                      <a:pt x="2364" y="782"/>
                    </a:cubicBezTo>
                    <a:cubicBezTo>
                      <a:pt x="2355" y="767"/>
                      <a:pt x="2327" y="775"/>
                      <a:pt x="2316" y="785"/>
                    </a:cubicBezTo>
                    <a:cubicBezTo>
                      <a:pt x="2300" y="798"/>
                      <a:pt x="2298" y="820"/>
                      <a:pt x="2292" y="842"/>
                    </a:cubicBezTo>
                    <a:cubicBezTo>
                      <a:pt x="2289" y="855"/>
                      <a:pt x="2281" y="870"/>
                      <a:pt x="2263" y="881"/>
                    </a:cubicBezTo>
                    <a:close/>
                    <a:moveTo>
                      <a:pt x="2526" y="743"/>
                    </a:moveTo>
                    <a:cubicBezTo>
                      <a:pt x="2521" y="729"/>
                      <a:pt x="2506" y="702"/>
                      <a:pt x="2487" y="701"/>
                    </a:cubicBezTo>
                    <a:cubicBezTo>
                      <a:pt x="2486" y="699"/>
                      <a:pt x="2484" y="697"/>
                      <a:pt x="2482" y="696"/>
                    </a:cubicBezTo>
                    <a:cubicBezTo>
                      <a:pt x="2493" y="694"/>
                      <a:pt x="2505" y="701"/>
                      <a:pt x="2514" y="713"/>
                    </a:cubicBezTo>
                    <a:cubicBezTo>
                      <a:pt x="2521" y="723"/>
                      <a:pt x="2526" y="734"/>
                      <a:pt x="2526" y="743"/>
                    </a:cubicBezTo>
                    <a:close/>
                    <a:moveTo>
                      <a:pt x="2456" y="730"/>
                    </a:moveTo>
                    <a:cubicBezTo>
                      <a:pt x="2454" y="727"/>
                      <a:pt x="2450" y="726"/>
                      <a:pt x="2447" y="728"/>
                    </a:cubicBezTo>
                    <a:cubicBezTo>
                      <a:pt x="2444" y="730"/>
                      <a:pt x="2443" y="734"/>
                      <a:pt x="2445" y="737"/>
                    </a:cubicBezTo>
                    <a:cubicBezTo>
                      <a:pt x="2447" y="740"/>
                      <a:pt x="2451" y="741"/>
                      <a:pt x="2454" y="739"/>
                    </a:cubicBezTo>
                    <a:cubicBezTo>
                      <a:pt x="2457" y="737"/>
                      <a:pt x="2458" y="733"/>
                      <a:pt x="2456" y="730"/>
                    </a:cubicBezTo>
                    <a:close/>
                    <a:moveTo>
                      <a:pt x="2467" y="715"/>
                    </a:moveTo>
                    <a:cubicBezTo>
                      <a:pt x="2465" y="712"/>
                      <a:pt x="2460" y="711"/>
                      <a:pt x="2456" y="713"/>
                    </a:cubicBezTo>
                    <a:cubicBezTo>
                      <a:pt x="2453" y="716"/>
                      <a:pt x="2452" y="720"/>
                      <a:pt x="2454" y="724"/>
                    </a:cubicBezTo>
                    <a:cubicBezTo>
                      <a:pt x="2456" y="727"/>
                      <a:pt x="2461" y="728"/>
                      <a:pt x="2465" y="726"/>
                    </a:cubicBezTo>
                    <a:cubicBezTo>
                      <a:pt x="2468" y="724"/>
                      <a:pt x="2469" y="719"/>
                      <a:pt x="2467" y="715"/>
                    </a:cubicBezTo>
                    <a:close/>
                    <a:moveTo>
                      <a:pt x="2485" y="700"/>
                    </a:moveTo>
                    <a:cubicBezTo>
                      <a:pt x="2482" y="695"/>
                      <a:pt x="2476" y="694"/>
                      <a:pt x="2471" y="697"/>
                    </a:cubicBezTo>
                    <a:cubicBezTo>
                      <a:pt x="2466" y="700"/>
                      <a:pt x="2465" y="706"/>
                      <a:pt x="2468" y="711"/>
                    </a:cubicBezTo>
                    <a:cubicBezTo>
                      <a:pt x="2471" y="716"/>
                      <a:pt x="2477" y="717"/>
                      <a:pt x="2482" y="714"/>
                    </a:cubicBezTo>
                    <a:cubicBezTo>
                      <a:pt x="2487" y="711"/>
                      <a:pt x="2488" y="705"/>
                      <a:pt x="2485" y="700"/>
                    </a:cubicBezTo>
                    <a:close/>
                    <a:moveTo>
                      <a:pt x="2560" y="721"/>
                    </a:moveTo>
                    <a:cubicBezTo>
                      <a:pt x="2558" y="718"/>
                      <a:pt x="2553" y="717"/>
                      <a:pt x="2550" y="719"/>
                    </a:cubicBezTo>
                    <a:cubicBezTo>
                      <a:pt x="2546" y="721"/>
                      <a:pt x="2545" y="726"/>
                      <a:pt x="2548" y="729"/>
                    </a:cubicBezTo>
                    <a:cubicBezTo>
                      <a:pt x="2550" y="732"/>
                      <a:pt x="2554" y="733"/>
                      <a:pt x="2558" y="731"/>
                    </a:cubicBezTo>
                    <a:cubicBezTo>
                      <a:pt x="2561" y="729"/>
                      <a:pt x="2562" y="724"/>
                      <a:pt x="2560" y="721"/>
                    </a:cubicBezTo>
                    <a:close/>
                    <a:moveTo>
                      <a:pt x="2029" y="946"/>
                    </a:moveTo>
                    <a:cubicBezTo>
                      <a:pt x="2031" y="954"/>
                      <a:pt x="2042" y="962"/>
                      <a:pt x="2048" y="956"/>
                    </a:cubicBezTo>
                    <a:cubicBezTo>
                      <a:pt x="2054" y="958"/>
                      <a:pt x="2057" y="965"/>
                      <a:pt x="2056" y="971"/>
                    </a:cubicBezTo>
                    <a:cubicBezTo>
                      <a:pt x="2053" y="982"/>
                      <a:pt x="2041" y="990"/>
                      <a:pt x="2030" y="988"/>
                    </a:cubicBezTo>
                    <a:cubicBezTo>
                      <a:pt x="2053" y="1002"/>
                      <a:pt x="2083" y="973"/>
                      <a:pt x="2073" y="947"/>
                    </a:cubicBezTo>
                    <a:cubicBezTo>
                      <a:pt x="2068" y="933"/>
                      <a:pt x="2056" y="927"/>
                      <a:pt x="2046" y="928"/>
                    </a:cubicBezTo>
                    <a:cubicBezTo>
                      <a:pt x="2036" y="929"/>
                      <a:pt x="2028" y="936"/>
                      <a:pt x="2029" y="946"/>
                    </a:cubicBezTo>
                    <a:close/>
                    <a:moveTo>
                      <a:pt x="2023" y="884"/>
                    </a:moveTo>
                    <a:cubicBezTo>
                      <a:pt x="2045" y="894"/>
                      <a:pt x="2050" y="913"/>
                      <a:pt x="2058" y="921"/>
                    </a:cubicBezTo>
                    <a:cubicBezTo>
                      <a:pt x="2067" y="930"/>
                      <a:pt x="2077" y="920"/>
                      <a:pt x="2070" y="908"/>
                    </a:cubicBezTo>
                    <a:cubicBezTo>
                      <a:pt x="2061" y="895"/>
                      <a:pt x="2042" y="887"/>
                      <a:pt x="2023" y="884"/>
                    </a:cubicBezTo>
                    <a:close/>
                    <a:moveTo>
                      <a:pt x="2111" y="899"/>
                    </a:moveTo>
                    <a:cubicBezTo>
                      <a:pt x="2104" y="902"/>
                      <a:pt x="2100" y="911"/>
                      <a:pt x="2100" y="916"/>
                    </a:cubicBezTo>
                    <a:cubicBezTo>
                      <a:pt x="2092" y="919"/>
                      <a:pt x="2082" y="904"/>
                      <a:pt x="2092" y="895"/>
                    </a:cubicBezTo>
                    <a:cubicBezTo>
                      <a:pt x="2098" y="890"/>
                      <a:pt x="2108" y="891"/>
                      <a:pt x="2111" y="899"/>
                    </a:cubicBezTo>
                    <a:close/>
                    <a:moveTo>
                      <a:pt x="2136" y="925"/>
                    </a:moveTo>
                    <a:cubicBezTo>
                      <a:pt x="2134" y="920"/>
                      <a:pt x="2129" y="917"/>
                      <a:pt x="2125" y="919"/>
                    </a:cubicBezTo>
                    <a:cubicBezTo>
                      <a:pt x="2117" y="923"/>
                      <a:pt x="2119" y="933"/>
                      <a:pt x="2126" y="935"/>
                    </a:cubicBezTo>
                    <a:cubicBezTo>
                      <a:pt x="2131" y="937"/>
                      <a:pt x="2135" y="934"/>
                      <a:pt x="2141" y="939"/>
                    </a:cubicBezTo>
                    <a:cubicBezTo>
                      <a:pt x="2136" y="933"/>
                      <a:pt x="2138" y="930"/>
                      <a:pt x="2136" y="925"/>
                    </a:cubicBezTo>
                    <a:close/>
                    <a:moveTo>
                      <a:pt x="2106" y="850"/>
                    </a:moveTo>
                    <a:cubicBezTo>
                      <a:pt x="2124" y="841"/>
                      <a:pt x="2142" y="807"/>
                      <a:pt x="2125" y="794"/>
                    </a:cubicBezTo>
                    <a:cubicBezTo>
                      <a:pt x="2128" y="791"/>
                      <a:pt x="2135" y="791"/>
                      <a:pt x="2139" y="796"/>
                    </a:cubicBezTo>
                    <a:cubicBezTo>
                      <a:pt x="2143" y="800"/>
                      <a:pt x="2144" y="810"/>
                      <a:pt x="2138" y="816"/>
                    </a:cubicBezTo>
                    <a:cubicBezTo>
                      <a:pt x="2144" y="822"/>
                      <a:pt x="2132" y="844"/>
                      <a:pt x="2106" y="850"/>
                    </a:cubicBezTo>
                    <a:close/>
                    <a:moveTo>
                      <a:pt x="1910" y="1066"/>
                    </a:moveTo>
                    <a:cubicBezTo>
                      <a:pt x="1921" y="1068"/>
                      <a:pt x="1932" y="1066"/>
                      <a:pt x="1941" y="1058"/>
                    </a:cubicBezTo>
                    <a:cubicBezTo>
                      <a:pt x="1947" y="1051"/>
                      <a:pt x="1950" y="1043"/>
                      <a:pt x="1950" y="1034"/>
                    </a:cubicBezTo>
                    <a:cubicBezTo>
                      <a:pt x="1950" y="1030"/>
                      <a:pt x="1949" y="1026"/>
                      <a:pt x="1948" y="1023"/>
                    </a:cubicBezTo>
                    <a:cubicBezTo>
                      <a:pt x="1948" y="1024"/>
                      <a:pt x="1948" y="1025"/>
                      <a:pt x="1948" y="1026"/>
                    </a:cubicBezTo>
                    <a:cubicBezTo>
                      <a:pt x="1948" y="1034"/>
                      <a:pt x="1942" y="1041"/>
                      <a:pt x="1934" y="1041"/>
                    </a:cubicBezTo>
                    <a:cubicBezTo>
                      <a:pt x="1926" y="1041"/>
                      <a:pt x="1919" y="1035"/>
                      <a:pt x="1919" y="1027"/>
                    </a:cubicBezTo>
                    <a:cubicBezTo>
                      <a:pt x="1918" y="1015"/>
                      <a:pt x="1931" y="1008"/>
                      <a:pt x="1941" y="1014"/>
                    </a:cubicBezTo>
                    <a:cubicBezTo>
                      <a:pt x="1948" y="1017"/>
                      <a:pt x="1952" y="1026"/>
                      <a:pt x="1952" y="1034"/>
                    </a:cubicBezTo>
                    <a:cubicBezTo>
                      <a:pt x="1953" y="1043"/>
                      <a:pt x="1950" y="1053"/>
                      <a:pt x="1943" y="1060"/>
                    </a:cubicBezTo>
                    <a:cubicBezTo>
                      <a:pt x="1934" y="1070"/>
                      <a:pt x="1922" y="1072"/>
                      <a:pt x="1909" y="1070"/>
                    </a:cubicBezTo>
                    <a:cubicBezTo>
                      <a:pt x="1899" y="1067"/>
                      <a:pt x="1891" y="1062"/>
                      <a:pt x="1885" y="1055"/>
                    </a:cubicBezTo>
                    <a:cubicBezTo>
                      <a:pt x="1885" y="1057"/>
                      <a:pt x="1886" y="1059"/>
                      <a:pt x="1887" y="1062"/>
                    </a:cubicBezTo>
                    <a:cubicBezTo>
                      <a:pt x="1889" y="1072"/>
                      <a:pt x="1890" y="1080"/>
                      <a:pt x="1889" y="1090"/>
                    </a:cubicBezTo>
                    <a:cubicBezTo>
                      <a:pt x="1889" y="1093"/>
                      <a:pt x="1889" y="1096"/>
                      <a:pt x="1889" y="1098"/>
                    </a:cubicBezTo>
                    <a:cubicBezTo>
                      <a:pt x="1888" y="1103"/>
                      <a:pt x="1887" y="1107"/>
                      <a:pt x="1886" y="1111"/>
                    </a:cubicBezTo>
                    <a:cubicBezTo>
                      <a:pt x="1885" y="1113"/>
                      <a:pt x="1880" y="1126"/>
                      <a:pt x="1878" y="1125"/>
                    </a:cubicBezTo>
                    <a:cubicBezTo>
                      <a:pt x="1877" y="1124"/>
                      <a:pt x="1880" y="1117"/>
                      <a:pt x="1880" y="1115"/>
                    </a:cubicBezTo>
                    <a:cubicBezTo>
                      <a:pt x="1882" y="1109"/>
                      <a:pt x="1883" y="1104"/>
                      <a:pt x="1884" y="1098"/>
                    </a:cubicBezTo>
                    <a:cubicBezTo>
                      <a:pt x="1884" y="1095"/>
                      <a:pt x="1884" y="1093"/>
                      <a:pt x="1884" y="1090"/>
                    </a:cubicBezTo>
                    <a:cubicBezTo>
                      <a:pt x="1885" y="1081"/>
                      <a:pt x="1885" y="1073"/>
                      <a:pt x="1883" y="1063"/>
                    </a:cubicBezTo>
                    <a:cubicBezTo>
                      <a:pt x="1883" y="1063"/>
                      <a:pt x="1882" y="1061"/>
                      <a:pt x="1882" y="1060"/>
                    </a:cubicBezTo>
                    <a:cubicBezTo>
                      <a:pt x="1882" y="1063"/>
                      <a:pt x="1882" y="1066"/>
                      <a:pt x="1881" y="1069"/>
                    </a:cubicBezTo>
                    <a:cubicBezTo>
                      <a:pt x="1880" y="1077"/>
                      <a:pt x="1879" y="1084"/>
                      <a:pt x="1875" y="1091"/>
                    </a:cubicBezTo>
                    <a:cubicBezTo>
                      <a:pt x="1863" y="1112"/>
                      <a:pt x="1842" y="1113"/>
                      <a:pt x="1824" y="1104"/>
                    </a:cubicBezTo>
                    <a:cubicBezTo>
                      <a:pt x="1809" y="1097"/>
                      <a:pt x="1797" y="1083"/>
                      <a:pt x="1795" y="1065"/>
                    </a:cubicBezTo>
                    <a:cubicBezTo>
                      <a:pt x="1795" y="1051"/>
                      <a:pt x="1802" y="1039"/>
                      <a:pt x="1816" y="1034"/>
                    </a:cubicBezTo>
                    <a:cubicBezTo>
                      <a:pt x="1823" y="1032"/>
                      <a:pt x="1828" y="1031"/>
                      <a:pt x="1835" y="1033"/>
                    </a:cubicBezTo>
                    <a:cubicBezTo>
                      <a:pt x="1840" y="1034"/>
                      <a:pt x="1844" y="1037"/>
                      <a:pt x="1847" y="1041"/>
                    </a:cubicBezTo>
                    <a:cubicBezTo>
                      <a:pt x="1851" y="1047"/>
                      <a:pt x="1852" y="1053"/>
                      <a:pt x="1849" y="1060"/>
                    </a:cubicBezTo>
                    <a:cubicBezTo>
                      <a:pt x="1848" y="1063"/>
                      <a:pt x="1845" y="1066"/>
                      <a:pt x="1841" y="1067"/>
                    </a:cubicBezTo>
                    <a:cubicBezTo>
                      <a:pt x="1837" y="1069"/>
                      <a:pt x="1832" y="1068"/>
                      <a:pt x="1829" y="1066"/>
                    </a:cubicBezTo>
                    <a:cubicBezTo>
                      <a:pt x="1824" y="1063"/>
                      <a:pt x="1822" y="1058"/>
                      <a:pt x="1823" y="1053"/>
                    </a:cubicBezTo>
                    <a:cubicBezTo>
                      <a:pt x="1824" y="1048"/>
                      <a:pt x="1828" y="1044"/>
                      <a:pt x="1833" y="1044"/>
                    </a:cubicBezTo>
                    <a:cubicBezTo>
                      <a:pt x="1840" y="1044"/>
                      <a:pt x="1845" y="1049"/>
                      <a:pt x="1845" y="1055"/>
                    </a:cubicBezTo>
                    <a:cubicBezTo>
                      <a:pt x="1845" y="1061"/>
                      <a:pt x="1840" y="1066"/>
                      <a:pt x="1834" y="1066"/>
                    </a:cubicBezTo>
                    <a:cubicBezTo>
                      <a:pt x="1832" y="1066"/>
                      <a:pt x="1829" y="1066"/>
                      <a:pt x="1828" y="1064"/>
                    </a:cubicBezTo>
                    <a:cubicBezTo>
                      <a:pt x="1828" y="1065"/>
                      <a:pt x="1828" y="1065"/>
                      <a:pt x="1829" y="1065"/>
                    </a:cubicBezTo>
                    <a:cubicBezTo>
                      <a:pt x="1833" y="1068"/>
                      <a:pt x="1837" y="1068"/>
                      <a:pt x="1841" y="1067"/>
                    </a:cubicBezTo>
                    <a:cubicBezTo>
                      <a:pt x="1845" y="1065"/>
                      <a:pt x="1847" y="1063"/>
                      <a:pt x="1849" y="1059"/>
                    </a:cubicBezTo>
                    <a:cubicBezTo>
                      <a:pt x="1851" y="1053"/>
                      <a:pt x="1850" y="1047"/>
                      <a:pt x="1846" y="1042"/>
                    </a:cubicBezTo>
                    <a:cubicBezTo>
                      <a:pt x="1843" y="1038"/>
                      <a:pt x="1839" y="1035"/>
                      <a:pt x="1834" y="1034"/>
                    </a:cubicBezTo>
                    <a:cubicBezTo>
                      <a:pt x="1828" y="1033"/>
                      <a:pt x="1823" y="1033"/>
                      <a:pt x="1817" y="1036"/>
                    </a:cubicBezTo>
                    <a:cubicBezTo>
                      <a:pt x="1804" y="1041"/>
                      <a:pt x="1797" y="1051"/>
                      <a:pt x="1798" y="1065"/>
                    </a:cubicBezTo>
                    <a:cubicBezTo>
                      <a:pt x="1799" y="1082"/>
                      <a:pt x="1813" y="1095"/>
                      <a:pt x="1827" y="1102"/>
                    </a:cubicBezTo>
                    <a:cubicBezTo>
                      <a:pt x="1843" y="1108"/>
                      <a:pt x="1861" y="1107"/>
                      <a:pt x="1871" y="1089"/>
                    </a:cubicBezTo>
                    <a:cubicBezTo>
                      <a:pt x="1874" y="1082"/>
                      <a:pt x="1876" y="1076"/>
                      <a:pt x="1877" y="1068"/>
                    </a:cubicBezTo>
                    <a:cubicBezTo>
                      <a:pt x="1877" y="1063"/>
                      <a:pt x="1877" y="1059"/>
                      <a:pt x="1877" y="1054"/>
                    </a:cubicBezTo>
                    <a:cubicBezTo>
                      <a:pt x="1876" y="1036"/>
                      <a:pt x="1870" y="1021"/>
                      <a:pt x="1873" y="1003"/>
                    </a:cubicBezTo>
                    <a:cubicBezTo>
                      <a:pt x="1875" y="986"/>
                      <a:pt x="1884" y="971"/>
                      <a:pt x="1901" y="960"/>
                    </a:cubicBezTo>
                    <a:cubicBezTo>
                      <a:pt x="1909" y="955"/>
                      <a:pt x="1915" y="952"/>
                      <a:pt x="1925" y="950"/>
                    </a:cubicBezTo>
                    <a:cubicBezTo>
                      <a:pt x="1929" y="949"/>
                      <a:pt x="1932" y="948"/>
                      <a:pt x="1936" y="948"/>
                    </a:cubicBezTo>
                    <a:cubicBezTo>
                      <a:pt x="1933" y="947"/>
                      <a:pt x="1931" y="945"/>
                      <a:pt x="1929" y="942"/>
                    </a:cubicBezTo>
                    <a:cubicBezTo>
                      <a:pt x="1922" y="934"/>
                      <a:pt x="1920" y="922"/>
                      <a:pt x="1924" y="912"/>
                    </a:cubicBezTo>
                    <a:cubicBezTo>
                      <a:pt x="1929" y="903"/>
                      <a:pt x="1938" y="895"/>
                      <a:pt x="1949" y="895"/>
                    </a:cubicBezTo>
                    <a:cubicBezTo>
                      <a:pt x="1958" y="896"/>
                      <a:pt x="1966" y="901"/>
                      <a:pt x="1969" y="909"/>
                    </a:cubicBezTo>
                    <a:cubicBezTo>
                      <a:pt x="1970" y="914"/>
                      <a:pt x="1970" y="920"/>
                      <a:pt x="1967" y="924"/>
                    </a:cubicBezTo>
                    <a:cubicBezTo>
                      <a:pt x="1966" y="927"/>
                      <a:pt x="1963" y="929"/>
                      <a:pt x="1961" y="930"/>
                    </a:cubicBezTo>
                    <a:cubicBezTo>
                      <a:pt x="1956" y="933"/>
                      <a:pt x="1950" y="931"/>
                      <a:pt x="1947" y="927"/>
                    </a:cubicBezTo>
                    <a:cubicBezTo>
                      <a:pt x="1944" y="922"/>
                      <a:pt x="1945" y="915"/>
                      <a:pt x="1950" y="912"/>
                    </a:cubicBezTo>
                    <a:cubicBezTo>
                      <a:pt x="1954" y="908"/>
                      <a:pt x="1961" y="909"/>
                      <a:pt x="1965" y="914"/>
                    </a:cubicBezTo>
                    <a:cubicBezTo>
                      <a:pt x="1968" y="918"/>
                      <a:pt x="1967" y="924"/>
                      <a:pt x="1964" y="928"/>
                    </a:cubicBezTo>
                    <a:cubicBezTo>
                      <a:pt x="1969" y="923"/>
                      <a:pt x="1970" y="916"/>
                      <a:pt x="1968" y="909"/>
                    </a:cubicBezTo>
                    <a:cubicBezTo>
                      <a:pt x="1965" y="902"/>
                      <a:pt x="1958" y="897"/>
                      <a:pt x="1949" y="897"/>
                    </a:cubicBezTo>
                    <a:cubicBezTo>
                      <a:pt x="1939" y="897"/>
                      <a:pt x="1930" y="904"/>
                      <a:pt x="1926" y="913"/>
                    </a:cubicBezTo>
                    <a:cubicBezTo>
                      <a:pt x="1924" y="918"/>
                      <a:pt x="1923" y="925"/>
                      <a:pt x="1925" y="930"/>
                    </a:cubicBezTo>
                    <a:cubicBezTo>
                      <a:pt x="1930" y="949"/>
                      <a:pt x="1952" y="947"/>
                      <a:pt x="1972" y="957"/>
                    </a:cubicBezTo>
                    <a:cubicBezTo>
                      <a:pt x="1991" y="968"/>
                      <a:pt x="2008" y="987"/>
                      <a:pt x="2016" y="1007"/>
                    </a:cubicBezTo>
                    <a:cubicBezTo>
                      <a:pt x="2001" y="982"/>
                      <a:pt x="1981" y="959"/>
                      <a:pt x="1951" y="953"/>
                    </a:cubicBezTo>
                    <a:cubicBezTo>
                      <a:pt x="1942" y="952"/>
                      <a:pt x="1935" y="952"/>
                      <a:pt x="1926" y="954"/>
                    </a:cubicBezTo>
                    <a:cubicBezTo>
                      <a:pt x="1917" y="956"/>
                      <a:pt x="1911" y="959"/>
                      <a:pt x="1903" y="964"/>
                    </a:cubicBezTo>
                    <a:cubicBezTo>
                      <a:pt x="1881" y="980"/>
                      <a:pt x="1874" y="1002"/>
                      <a:pt x="1878" y="1026"/>
                    </a:cubicBezTo>
                    <a:cubicBezTo>
                      <a:pt x="1882" y="1045"/>
                      <a:pt x="1890" y="1061"/>
                      <a:pt x="1910" y="1066"/>
                    </a:cubicBezTo>
                    <a:close/>
                    <a:moveTo>
                      <a:pt x="1831" y="1258"/>
                    </a:moveTo>
                    <a:cubicBezTo>
                      <a:pt x="1830" y="1255"/>
                      <a:pt x="1830" y="1252"/>
                      <a:pt x="1833" y="1250"/>
                    </a:cubicBezTo>
                    <a:cubicBezTo>
                      <a:pt x="1835" y="1249"/>
                      <a:pt x="1838" y="1249"/>
                      <a:pt x="1840" y="1252"/>
                    </a:cubicBezTo>
                    <a:cubicBezTo>
                      <a:pt x="1842" y="1254"/>
                      <a:pt x="1841" y="1257"/>
                      <a:pt x="1839" y="1259"/>
                    </a:cubicBezTo>
                    <a:cubicBezTo>
                      <a:pt x="1836" y="1260"/>
                      <a:pt x="1833" y="1260"/>
                      <a:pt x="1831" y="1258"/>
                    </a:cubicBezTo>
                    <a:close/>
                    <a:moveTo>
                      <a:pt x="1927" y="1159"/>
                    </a:moveTo>
                    <a:cubicBezTo>
                      <a:pt x="1932" y="1158"/>
                      <a:pt x="1938" y="1155"/>
                      <a:pt x="1938" y="1150"/>
                    </a:cubicBezTo>
                    <a:cubicBezTo>
                      <a:pt x="1938" y="1147"/>
                      <a:pt x="1937" y="1144"/>
                      <a:pt x="1934" y="1142"/>
                    </a:cubicBezTo>
                    <a:cubicBezTo>
                      <a:pt x="1931" y="1140"/>
                      <a:pt x="1927" y="1142"/>
                      <a:pt x="1926" y="1145"/>
                    </a:cubicBezTo>
                    <a:cubicBezTo>
                      <a:pt x="1925" y="1147"/>
                      <a:pt x="1926" y="1150"/>
                      <a:pt x="1928" y="1152"/>
                    </a:cubicBezTo>
                    <a:cubicBezTo>
                      <a:pt x="1923" y="1152"/>
                      <a:pt x="1920" y="1143"/>
                      <a:pt x="1927" y="1139"/>
                    </a:cubicBezTo>
                    <a:cubicBezTo>
                      <a:pt x="1931" y="1137"/>
                      <a:pt x="1936" y="1138"/>
                      <a:pt x="1939" y="1141"/>
                    </a:cubicBezTo>
                    <a:cubicBezTo>
                      <a:pt x="1944" y="1147"/>
                      <a:pt x="1942" y="1155"/>
                      <a:pt x="1937" y="1159"/>
                    </a:cubicBezTo>
                    <a:cubicBezTo>
                      <a:pt x="1932" y="1163"/>
                      <a:pt x="1925" y="1163"/>
                      <a:pt x="1919" y="1160"/>
                    </a:cubicBezTo>
                    <a:cubicBezTo>
                      <a:pt x="1935" y="1170"/>
                      <a:pt x="1965" y="1167"/>
                      <a:pt x="1977" y="1161"/>
                    </a:cubicBezTo>
                    <a:cubicBezTo>
                      <a:pt x="1977" y="1162"/>
                      <a:pt x="1977" y="1163"/>
                      <a:pt x="1978" y="1164"/>
                    </a:cubicBezTo>
                    <a:cubicBezTo>
                      <a:pt x="1957" y="1173"/>
                      <a:pt x="1927" y="1172"/>
                      <a:pt x="1914" y="1160"/>
                    </a:cubicBezTo>
                    <a:cubicBezTo>
                      <a:pt x="1922" y="1185"/>
                      <a:pt x="1921" y="1202"/>
                      <a:pt x="1929" y="1218"/>
                    </a:cubicBezTo>
                    <a:cubicBezTo>
                      <a:pt x="1932" y="1225"/>
                      <a:pt x="1938" y="1232"/>
                      <a:pt x="1945" y="1235"/>
                    </a:cubicBezTo>
                    <a:cubicBezTo>
                      <a:pt x="1945" y="1236"/>
                      <a:pt x="1946" y="1238"/>
                      <a:pt x="1948" y="1240"/>
                    </a:cubicBezTo>
                    <a:cubicBezTo>
                      <a:pt x="1938" y="1239"/>
                      <a:pt x="1929" y="1229"/>
                      <a:pt x="1924" y="1217"/>
                    </a:cubicBezTo>
                    <a:cubicBezTo>
                      <a:pt x="1924" y="1216"/>
                      <a:pt x="1924" y="1216"/>
                      <a:pt x="1923" y="1215"/>
                    </a:cubicBezTo>
                    <a:cubicBezTo>
                      <a:pt x="1923" y="1230"/>
                      <a:pt x="1931" y="1249"/>
                      <a:pt x="1944" y="1261"/>
                    </a:cubicBezTo>
                    <a:cubicBezTo>
                      <a:pt x="1948" y="1266"/>
                      <a:pt x="1956" y="1272"/>
                      <a:pt x="1963" y="1272"/>
                    </a:cubicBezTo>
                    <a:cubicBezTo>
                      <a:pt x="1967" y="1272"/>
                      <a:pt x="1973" y="1269"/>
                      <a:pt x="1973" y="1265"/>
                    </a:cubicBezTo>
                    <a:cubicBezTo>
                      <a:pt x="1973" y="1263"/>
                      <a:pt x="1972" y="1261"/>
                      <a:pt x="1971" y="1261"/>
                    </a:cubicBezTo>
                    <a:cubicBezTo>
                      <a:pt x="1969" y="1260"/>
                      <a:pt x="1968" y="1261"/>
                      <a:pt x="1967" y="1262"/>
                    </a:cubicBezTo>
                    <a:cubicBezTo>
                      <a:pt x="1966" y="1263"/>
                      <a:pt x="1966" y="1264"/>
                      <a:pt x="1967" y="1265"/>
                    </a:cubicBezTo>
                    <a:cubicBezTo>
                      <a:pt x="1967" y="1266"/>
                      <a:pt x="1969" y="1267"/>
                      <a:pt x="1970" y="1266"/>
                    </a:cubicBezTo>
                    <a:cubicBezTo>
                      <a:pt x="1971" y="1265"/>
                      <a:pt x="1971" y="1264"/>
                      <a:pt x="1971" y="1264"/>
                    </a:cubicBezTo>
                    <a:cubicBezTo>
                      <a:pt x="1972" y="1264"/>
                      <a:pt x="1972" y="1265"/>
                      <a:pt x="1971" y="1266"/>
                    </a:cubicBezTo>
                    <a:cubicBezTo>
                      <a:pt x="1971" y="1268"/>
                      <a:pt x="1969" y="1268"/>
                      <a:pt x="1967" y="1268"/>
                    </a:cubicBezTo>
                    <a:cubicBezTo>
                      <a:pt x="1965" y="1268"/>
                      <a:pt x="1963" y="1265"/>
                      <a:pt x="1964" y="1262"/>
                    </a:cubicBezTo>
                    <a:cubicBezTo>
                      <a:pt x="1964" y="1260"/>
                      <a:pt x="1965" y="1258"/>
                      <a:pt x="1967" y="1257"/>
                    </a:cubicBezTo>
                    <a:cubicBezTo>
                      <a:pt x="1969" y="1257"/>
                      <a:pt x="1971" y="1257"/>
                      <a:pt x="1972" y="1258"/>
                    </a:cubicBezTo>
                    <a:cubicBezTo>
                      <a:pt x="1975" y="1259"/>
                      <a:pt x="1976" y="1261"/>
                      <a:pt x="1976" y="1264"/>
                    </a:cubicBezTo>
                    <a:cubicBezTo>
                      <a:pt x="1976" y="1269"/>
                      <a:pt x="1971" y="1272"/>
                      <a:pt x="1966" y="1273"/>
                    </a:cubicBezTo>
                    <a:cubicBezTo>
                      <a:pt x="1964" y="1274"/>
                      <a:pt x="1961" y="1274"/>
                      <a:pt x="1959" y="1273"/>
                    </a:cubicBezTo>
                    <a:cubicBezTo>
                      <a:pt x="1969" y="1277"/>
                      <a:pt x="1978" y="1275"/>
                      <a:pt x="1986" y="1270"/>
                    </a:cubicBezTo>
                    <a:cubicBezTo>
                      <a:pt x="1991" y="1267"/>
                      <a:pt x="1995" y="1262"/>
                      <a:pt x="1996" y="1256"/>
                    </a:cubicBezTo>
                    <a:cubicBezTo>
                      <a:pt x="1996" y="1256"/>
                      <a:pt x="1996" y="1256"/>
                      <a:pt x="1996" y="1256"/>
                    </a:cubicBezTo>
                    <a:cubicBezTo>
                      <a:pt x="1994" y="1261"/>
                      <a:pt x="1987" y="1264"/>
                      <a:pt x="1982" y="1258"/>
                    </a:cubicBezTo>
                    <a:cubicBezTo>
                      <a:pt x="1978" y="1254"/>
                      <a:pt x="1978" y="1242"/>
                      <a:pt x="1964" y="1241"/>
                    </a:cubicBezTo>
                    <a:cubicBezTo>
                      <a:pt x="1970" y="1238"/>
                      <a:pt x="1977" y="1237"/>
                      <a:pt x="1983" y="1238"/>
                    </a:cubicBezTo>
                    <a:cubicBezTo>
                      <a:pt x="1990" y="1240"/>
                      <a:pt x="1996" y="1245"/>
                      <a:pt x="1997" y="1252"/>
                    </a:cubicBezTo>
                    <a:cubicBezTo>
                      <a:pt x="1998" y="1260"/>
                      <a:pt x="1993" y="1267"/>
                      <a:pt x="1987" y="1272"/>
                    </a:cubicBezTo>
                    <a:cubicBezTo>
                      <a:pt x="1977" y="1278"/>
                      <a:pt x="1966" y="1278"/>
                      <a:pt x="1955" y="1273"/>
                    </a:cubicBezTo>
                    <a:cubicBezTo>
                      <a:pt x="1946" y="1268"/>
                      <a:pt x="1936" y="1256"/>
                      <a:pt x="1930" y="1247"/>
                    </a:cubicBezTo>
                    <a:cubicBezTo>
                      <a:pt x="1925" y="1239"/>
                      <a:pt x="1922" y="1227"/>
                      <a:pt x="1921" y="1218"/>
                    </a:cubicBezTo>
                    <a:cubicBezTo>
                      <a:pt x="1920" y="1224"/>
                      <a:pt x="1918" y="1229"/>
                      <a:pt x="1916" y="1235"/>
                    </a:cubicBezTo>
                    <a:cubicBezTo>
                      <a:pt x="1909" y="1246"/>
                      <a:pt x="1902" y="1253"/>
                      <a:pt x="1890" y="1259"/>
                    </a:cubicBezTo>
                    <a:cubicBezTo>
                      <a:pt x="1886" y="1261"/>
                      <a:pt x="1882" y="1262"/>
                      <a:pt x="1878" y="1263"/>
                    </a:cubicBezTo>
                    <a:cubicBezTo>
                      <a:pt x="1878" y="1262"/>
                      <a:pt x="1878" y="1261"/>
                      <a:pt x="1877" y="1260"/>
                    </a:cubicBezTo>
                    <a:cubicBezTo>
                      <a:pt x="1881" y="1259"/>
                      <a:pt x="1884" y="1258"/>
                      <a:pt x="1888" y="1256"/>
                    </a:cubicBezTo>
                    <a:cubicBezTo>
                      <a:pt x="1899" y="1250"/>
                      <a:pt x="1906" y="1243"/>
                      <a:pt x="1911" y="1232"/>
                    </a:cubicBezTo>
                    <a:cubicBezTo>
                      <a:pt x="1918" y="1218"/>
                      <a:pt x="1919" y="1203"/>
                      <a:pt x="1917" y="1188"/>
                    </a:cubicBezTo>
                    <a:cubicBezTo>
                      <a:pt x="1916" y="1192"/>
                      <a:pt x="1915" y="1196"/>
                      <a:pt x="1914" y="1200"/>
                    </a:cubicBezTo>
                    <a:cubicBezTo>
                      <a:pt x="1914" y="1200"/>
                      <a:pt x="1914" y="1200"/>
                      <a:pt x="1914" y="1200"/>
                    </a:cubicBezTo>
                    <a:cubicBezTo>
                      <a:pt x="1910" y="1208"/>
                      <a:pt x="1906" y="1215"/>
                      <a:pt x="1898" y="1219"/>
                    </a:cubicBezTo>
                    <a:cubicBezTo>
                      <a:pt x="1904" y="1213"/>
                      <a:pt x="1907" y="1207"/>
                      <a:pt x="1911" y="1199"/>
                    </a:cubicBezTo>
                    <a:cubicBezTo>
                      <a:pt x="1911" y="1199"/>
                      <a:pt x="1911" y="1199"/>
                      <a:pt x="1911" y="1199"/>
                    </a:cubicBezTo>
                    <a:cubicBezTo>
                      <a:pt x="1917" y="1182"/>
                      <a:pt x="1915" y="1178"/>
                      <a:pt x="1910" y="1161"/>
                    </a:cubicBezTo>
                    <a:cubicBezTo>
                      <a:pt x="1902" y="1135"/>
                      <a:pt x="1892" y="1109"/>
                      <a:pt x="1895" y="1084"/>
                    </a:cubicBezTo>
                    <a:cubicBezTo>
                      <a:pt x="1895" y="1101"/>
                      <a:pt x="1905" y="1159"/>
                      <a:pt x="1927" y="1159"/>
                    </a:cubicBezTo>
                    <a:close/>
                    <a:moveTo>
                      <a:pt x="1905" y="1209"/>
                    </a:moveTo>
                    <a:cubicBezTo>
                      <a:pt x="1895" y="1201"/>
                      <a:pt x="1886" y="1216"/>
                      <a:pt x="1882" y="1220"/>
                    </a:cubicBezTo>
                    <a:cubicBezTo>
                      <a:pt x="1879" y="1223"/>
                      <a:pt x="1876" y="1225"/>
                      <a:pt x="1872" y="1225"/>
                    </a:cubicBezTo>
                    <a:cubicBezTo>
                      <a:pt x="1876" y="1228"/>
                      <a:pt x="1888" y="1230"/>
                      <a:pt x="1894" y="1230"/>
                    </a:cubicBezTo>
                    <a:cubicBezTo>
                      <a:pt x="1903" y="1228"/>
                      <a:pt x="1909" y="1222"/>
                      <a:pt x="1907" y="1212"/>
                    </a:cubicBezTo>
                    <a:cubicBezTo>
                      <a:pt x="1905" y="1216"/>
                      <a:pt x="1899" y="1220"/>
                      <a:pt x="1894" y="1220"/>
                    </a:cubicBezTo>
                    <a:cubicBezTo>
                      <a:pt x="1897" y="1219"/>
                      <a:pt x="1902" y="1215"/>
                      <a:pt x="1905" y="1209"/>
                    </a:cubicBezTo>
                    <a:close/>
                    <a:moveTo>
                      <a:pt x="1980" y="1217"/>
                    </a:moveTo>
                    <a:cubicBezTo>
                      <a:pt x="1981" y="1220"/>
                      <a:pt x="1984" y="1221"/>
                      <a:pt x="1987" y="1220"/>
                    </a:cubicBezTo>
                    <a:cubicBezTo>
                      <a:pt x="1990" y="1219"/>
                      <a:pt x="1991" y="1216"/>
                      <a:pt x="1991" y="1213"/>
                    </a:cubicBezTo>
                    <a:cubicBezTo>
                      <a:pt x="1990" y="1210"/>
                      <a:pt x="1986" y="1209"/>
                      <a:pt x="1983" y="1209"/>
                    </a:cubicBezTo>
                    <a:cubicBezTo>
                      <a:pt x="1980" y="1210"/>
                      <a:pt x="1979" y="1214"/>
                      <a:pt x="1980" y="1217"/>
                    </a:cubicBezTo>
                    <a:close/>
                    <a:moveTo>
                      <a:pt x="1966" y="1227"/>
                    </a:moveTo>
                    <a:cubicBezTo>
                      <a:pt x="1967" y="1230"/>
                      <a:pt x="1971" y="1232"/>
                      <a:pt x="1975" y="1231"/>
                    </a:cubicBezTo>
                    <a:cubicBezTo>
                      <a:pt x="1978" y="1230"/>
                      <a:pt x="1980" y="1226"/>
                      <a:pt x="1979" y="1222"/>
                    </a:cubicBezTo>
                    <a:cubicBezTo>
                      <a:pt x="1978" y="1219"/>
                      <a:pt x="1974" y="1217"/>
                      <a:pt x="1971" y="1218"/>
                    </a:cubicBezTo>
                    <a:cubicBezTo>
                      <a:pt x="1967" y="1219"/>
                      <a:pt x="1965" y="1223"/>
                      <a:pt x="1966" y="1227"/>
                    </a:cubicBezTo>
                    <a:close/>
                    <a:moveTo>
                      <a:pt x="1946" y="1236"/>
                    </a:moveTo>
                    <a:cubicBezTo>
                      <a:pt x="1948" y="1241"/>
                      <a:pt x="1953" y="1243"/>
                      <a:pt x="1958" y="1242"/>
                    </a:cubicBezTo>
                    <a:cubicBezTo>
                      <a:pt x="1963" y="1240"/>
                      <a:pt x="1966" y="1235"/>
                      <a:pt x="1964" y="1230"/>
                    </a:cubicBezTo>
                    <a:cubicBezTo>
                      <a:pt x="1963" y="1225"/>
                      <a:pt x="1957" y="1222"/>
                      <a:pt x="1952" y="1224"/>
                    </a:cubicBezTo>
                    <a:cubicBezTo>
                      <a:pt x="1948" y="1225"/>
                      <a:pt x="1945" y="1231"/>
                      <a:pt x="1946" y="1236"/>
                    </a:cubicBezTo>
                    <a:close/>
                    <a:moveTo>
                      <a:pt x="1857" y="1270"/>
                    </a:moveTo>
                    <a:cubicBezTo>
                      <a:pt x="1854" y="1265"/>
                      <a:pt x="1855" y="1259"/>
                      <a:pt x="1860" y="1256"/>
                    </a:cubicBezTo>
                    <a:cubicBezTo>
                      <a:pt x="1865" y="1253"/>
                      <a:pt x="1871" y="1254"/>
                      <a:pt x="1874" y="1258"/>
                    </a:cubicBezTo>
                    <a:cubicBezTo>
                      <a:pt x="1877" y="1263"/>
                      <a:pt x="1876" y="1269"/>
                      <a:pt x="1872" y="1273"/>
                    </a:cubicBezTo>
                    <a:cubicBezTo>
                      <a:pt x="1867" y="1276"/>
                      <a:pt x="1861" y="1275"/>
                      <a:pt x="1857" y="1270"/>
                    </a:cubicBezTo>
                    <a:close/>
                    <a:moveTo>
                      <a:pt x="1841" y="1266"/>
                    </a:moveTo>
                    <a:cubicBezTo>
                      <a:pt x="1839" y="1263"/>
                      <a:pt x="1840" y="1259"/>
                      <a:pt x="1843" y="1257"/>
                    </a:cubicBezTo>
                    <a:cubicBezTo>
                      <a:pt x="1846" y="1255"/>
                      <a:pt x="1850" y="1256"/>
                      <a:pt x="1852" y="1259"/>
                    </a:cubicBezTo>
                    <a:cubicBezTo>
                      <a:pt x="1854" y="1262"/>
                      <a:pt x="1854" y="1266"/>
                      <a:pt x="1851" y="1268"/>
                    </a:cubicBezTo>
                    <a:cubicBezTo>
                      <a:pt x="1847" y="1270"/>
                      <a:pt x="1843" y="1269"/>
                      <a:pt x="1841" y="1266"/>
                    </a:cubicBezTo>
                    <a:close/>
                    <a:moveTo>
                      <a:pt x="1798" y="1096"/>
                    </a:moveTo>
                    <a:cubicBezTo>
                      <a:pt x="1797" y="1082"/>
                      <a:pt x="1792" y="1067"/>
                      <a:pt x="1782" y="1058"/>
                    </a:cubicBezTo>
                    <a:cubicBezTo>
                      <a:pt x="1772" y="1048"/>
                      <a:pt x="1757" y="1044"/>
                      <a:pt x="1744" y="1049"/>
                    </a:cubicBezTo>
                    <a:cubicBezTo>
                      <a:pt x="1737" y="1052"/>
                      <a:pt x="1731" y="1058"/>
                      <a:pt x="1726" y="1065"/>
                    </a:cubicBezTo>
                    <a:cubicBezTo>
                      <a:pt x="1722" y="1073"/>
                      <a:pt x="1720" y="1079"/>
                      <a:pt x="1719" y="1088"/>
                    </a:cubicBezTo>
                    <a:cubicBezTo>
                      <a:pt x="1719" y="1097"/>
                      <a:pt x="1720" y="1104"/>
                      <a:pt x="1724" y="1112"/>
                    </a:cubicBezTo>
                    <a:cubicBezTo>
                      <a:pt x="1725" y="1116"/>
                      <a:pt x="1727" y="1119"/>
                      <a:pt x="1729" y="1122"/>
                    </a:cubicBezTo>
                    <a:cubicBezTo>
                      <a:pt x="1734" y="1131"/>
                      <a:pt x="1740" y="1137"/>
                      <a:pt x="1748" y="1143"/>
                    </a:cubicBezTo>
                    <a:cubicBezTo>
                      <a:pt x="1760" y="1152"/>
                      <a:pt x="1771" y="1157"/>
                      <a:pt x="1785" y="1158"/>
                    </a:cubicBezTo>
                    <a:cubicBezTo>
                      <a:pt x="1786" y="1158"/>
                      <a:pt x="1787" y="1158"/>
                      <a:pt x="1788" y="1158"/>
                    </a:cubicBezTo>
                    <a:cubicBezTo>
                      <a:pt x="1779" y="1163"/>
                      <a:pt x="1772" y="1171"/>
                      <a:pt x="1766" y="1180"/>
                    </a:cubicBezTo>
                    <a:cubicBezTo>
                      <a:pt x="1760" y="1191"/>
                      <a:pt x="1758" y="1204"/>
                      <a:pt x="1761" y="1216"/>
                    </a:cubicBezTo>
                    <a:cubicBezTo>
                      <a:pt x="1763" y="1221"/>
                      <a:pt x="1766" y="1226"/>
                      <a:pt x="1770" y="1230"/>
                    </a:cubicBezTo>
                    <a:cubicBezTo>
                      <a:pt x="1767" y="1225"/>
                      <a:pt x="1764" y="1220"/>
                      <a:pt x="1763" y="1216"/>
                    </a:cubicBezTo>
                    <a:cubicBezTo>
                      <a:pt x="1760" y="1204"/>
                      <a:pt x="1763" y="1192"/>
                      <a:pt x="1770" y="1182"/>
                    </a:cubicBezTo>
                    <a:cubicBezTo>
                      <a:pt x="1774" y="1174"/>
                      <a:pt x="1780" y="1169"/>
                      <a:pt x="1786" y="1165"/>
                    </a:cubicBezTo>
                    <a:cubicBezTo>
                      <a:pt x="1799" y="1157"/>
                      <a:pt x="1811" y="1156"/>
                      <a:pt x="1824" y="1149"/>
                    </a:cubicBezTo>
                    <a:cubicBezTo>
                      <a:pt x="1825" y="1149"/>
                      <a:pt x="1825" y="1149"/>
                      <a:pt x="1825" y="1149"/>
                    </a:cubicBezTo>
                    <a:cubicBezTo>
                      <a:pt x="1832" y="1145"/>
                      <a:pt x="1838" y="1141"/>
                      <a:pt x="1844" y="1135"/>
                    </a:cubicBezTo>
                    <a:cubicBezTo>
                      <a:pt x="1846" y="1134"/>
                      <a:pt x="1860" y="1120"/>
                      <a:pt x="1859" y="1118"/>
                    </a:cubicBezTo>
                    <a:cubicBezTo>
                      <a:pt x="1857" y="1118"/>
                      <a:pt x="1848" y="1126"/>
                      <a:pt x="1847" y="1127"/>
                    </a:cubicBezTo>
                    <a:cubicBezTo>
                      <a:pt x="1839" y="1134"/>
                      <a:pt x="1832" y="1139"/>
                      <a:pt x="1823" y="1144"/>
                    </a:cubicBezTo>
                    <a:cubicBezTo>
                      <a:pt x="1822" y="1145"/>
                      <a:pt x="1822" y="1145"/>
                      <a:pt x="1822" y="1145"/>
                    </a:cubicBezTo>
                    <a:cubicBezTo>
                      <a:pt x="1810" y="1151"/>
                      <a:pt x="1799" y="1154"/>
                      <a:pt x="1786" y="1154"/>
                    </a:cubicBezTo>
                    <a:cubicBezTo>
                      <a:pt x="1770" y="1153"/>
                      <a:pt x="1753" y="1146"/>
                      <a:pt x="1744" y="1133"/>
                    </a:cubicBezTo>
                    <a:cubicBezTo>
                      <a:pt x="1739" y="1125"/>
                      <a:pt x="1738" y="1111"/>
                      <a:pt x="1746" y="1105"/>
                    </a:cubicBezTo>
                    <a:cubicBezTo>
                      <a:pt x="1749" y="1103"/>
                      <a:pt x="1753" y="1103"/>
                      <a:pt x="1756" y="1106"/>
                    </a:cubicBezTo>
                    <a:cubicBezTo>
                      <a:pt x="1758" y="1108"/>
                      <a:pt x="1759" y="1111"/>
                      <a:pt x="1757" y="1114"/>
                    </a:cubicBezTo>
                    <a:cubicBezTo>
                      <a:pt x="1756" y="1116"/>
                      <a:pt x="1754" y="1117"/>
                      <a:pt x="1752" y="1117"/>
                    </a:cubicBezTo>
                    <a:cubicBezTo>
                      <a:pt x="1749" y="1118"/>
                      <a:pt x="1747" y="1115"/>
                      <a:pt x="1748" y="1112"/>
                    </a:cubicBezTo>
                    <a:cubicBezTo>
                      <a:pt x="1748" y="1111"/>
                      <a:pt x="1749" y="1109"/>
                      <a:pt x="1751" y="1109"/>
                    </a:cubicBezTo>
                    <a:cubicBezTo>
                      <a:pt x="1749" y="1108"/>
                      <a:pt x="1747" y="1109"/>
                      <a:pt x="1745" y="1111"/>
                    </a:cubicBezTo>
                    <a:cubicBezTo>
                      <a:pt x="1744" y="1114"/>
                      <a:pt x="1744" y="1117"/>
                      <a:pt x="1746" y="1120"/>
                    </a:cubicBezTo>
                    <a:cubicBezTo>
                      <a:pt x="1750" y="1124"/>
                      <a:pt x="1757" y="1124"/>
                      <a:pt x="1761" y="1120"/>
                    </a:cubicBezTo>
                    <a:cubicBezTo>
                      <a:pt x="1764" y="1117"/>
                      <a:pt x="1766" y="1113"/>
                      <a:pt x="1766" y="1108"/>
                    </a:cubicBezTo>
                    <a:cubicBezTo>
                      <a:pt x="1765" y="1104"/>
                      <a:pt x="1763" y="1101"/>
                      <a:pt x="1760" y="1099"/>
                    </a:cubicBezTo>
                    <a:cubicBezTo>
                      <a:pt x="1755" y="1096"/>
                      <a:pt x="1749" y="1096"/>
                      <a:pt x="1744" y="1099"/>
                    </a:cubicBezTo>
                    <a:cubicBezTo>
                      <a:pt x="1734" y="1106"/>
                      <a:pt x="1734" y="1121"/>
                      <a:pt x="1740" y="1131"/>
                    </a:cubicBezTo>
                    <a:cubicBezTo>
                      <a:pt x="1742" y="1134"/>
                      <a:pt x="1745" y="1137"/>
                      <a:pt x="1748" y="1139"/>
                    </a:cubicBezTo>
                    <a:cubicBezTo>
                      <a:pt x="1738" y="1131"/>
                      <a:pt x="1731" y="1123"/>
                      <a:pt x="1726" y="1111"/>
                    </a:cubicBezTo>
                    <a:cubicBezTo>
                      <a:pt x="1723" y="1103"/>
                      <a:pt x="1721" y="1097"/>
                      <a:pt x="1721" y="1088"/>
                    </a:cubicBezTo>
                    <a:cubicBezTo>
                      <a:pt x="1722" y="1080"/>
                      <a:pt x="1724" y="1073"/>
                      <a:pt x="1728" y="1065"/>
                    </a:cubicBezTo>
                    <a:cubicBezTo>
                      <a:pt x="1730" y="1061"/>
                      <a:pt x="1733" y="1059"/>
                      <a:pt x="1736" y="1056"/>
                    </a:cubicBezTo>
                    <a:cubicBezTo>
                      <a:pt x="1736" y="1055"/>
                      <a:pt x="1736" y="1055"/>
                      <a:pt x="1736" y="1055"/>
                    </a:cubicBezTo>
                    <a:cubicBezTo>
                      <a:pt x="1729" y="1065"/>
                      <a:pt x="1730" y="1080"/>
                      <a:pt x="1747" y="1082"/>
                    </a:cubicBezTo>
                    <a:cubicBezTo>
                      <a:pt x="1760" y="1084"/>
                      <a:pt x="1781" y="1070"/>
                      <a:pt x="1798" y="1096"/>
                    </a:cubicBezTo>
                    <a:close/>
                    <a:moveTo>
                      <a:pt x="1764" y="1214"/>
                    </a:moveTo>
                    <a:cubicBezTo>
                      <a:pt x="1779" y="1209"/>
                      <a:pt x="1784" y="1229"/>
                      <a:pt x="1787" y="1235"/>
                    </a:cubicBezTo>
                    <a:cubicBezTo>
                      <a:pt x="1790" y="1240"/>
                      <a:pt x="1793" y="1243"/>
                      <a:pt x="1797" y="1244"/>
                    </a:cubicBezTo>
                    <a:cubicBezTo>
                      <a:pt x="1791" y="1246"/>
                      <a:pt x="1776" y="1245"/>
                      <a:pt x="1769" y="1242"/>
                    </a:cubicBezTo>
                    <a:cubicBezTo>
                      <a:pt x="1760" y="1238"/>
                      <a:pt x="1754" y="1228"/>
                      <a:pt x="1760" y="1217"/>
                    </a:cubicBezTo>
                    <a:cubicBezTo>
                      <a:pt x="1762" y="1223"/>
                      <a:pt x="1767" y="1230"/>
                      <a:pt x="1773" y="1231"/>
                    </a:cubicBezTo>
                    <a:cubicBezTo>
                      <a:pt x="1770" y="1229"/>
                      <a:pt x="1765" y="1222"/>
                      <a:pt x="1764" y="1214"/>
                    </a:cubicBezTo>
                    <a:close/>
                    <a:moveTo>
                      <a:pt x="2005" y="1028"/>
                    </a:moveTo>
                    <a:cubicBezTo>
                      <a:pt x="2008" y="1048"/>
                      <a:pt x="2005" y="1062"/>
                      <a:pt x="2004" y="1082"/>
                    </a:cubicBezTo>
                    <a:cubicBezTo>
                      <a:pt x="2004" y="1092"/>
                      <a:pt x="2006" y="1100"/>
                      <a:pt x="2013" y="1108"/>
                    </a:cubicBezTo>
                    <a:cubicBezTo>
                      <a:pt x="2018" y="1114"/>
                      <a:pt x="2026" y="1117"/>
                      <a:pt x="2035" y="1115"/>
                    </a:cubicBezTo>
                    <a:cubicBezTo>
                      <a:pt x="2042" y="1113"/>
                      <a:pt x="2047" y="1108"/>
                      <a:pt x="2048" y="1101"/>
                    </a:cubicBezTo>
                    <a:cubicBezTo>
                      <a:pt x="2049" y="1096"/>
                      <a:pt x="2048" y="1092"/>
                      <a:pt x="2045" y="1088"/>
                    </a:cubicBezTo>
                    <a:cubicBezTo>
                      <a:pt x="2041" y="1083"/>
                      <a:pt x="2033" y="1081"/>
                      <a:pt x="2029" y="1086"/>
                    </a:cubicBezTo>
                    <a:cubicBezTo>
                      <a:pt x="2026" y="1089"/>
                      <a:pt x="2025" y="1093"/>
                      <a:pt x="2028" y="1097"/>
                    </a:cubicBezTo>
                    <a:cubicBezTo>
                      <a:pt x="2030" y="1101"/>
                      <a:pt x="2036" y="1102"/>
                      <a:pt x="2040" y="1099"/>
                    </a:cubicBezTo>
                    <a:cubicBezTo>
                      <a:pt x="2044" y="1096"/>
                      <a:pt x="2045" y="1091"/>
                      <a:pt x="2042" y="1087"/>
                    </a:cubicBezTo>
                    <a:cubicBezTo>
                      <a:pt x="2041" y="1086"/>
                      <a:pt x="2041" y="1086"/>
                      <a:pt x="2040" y="1085"/>
                    </a:cubicBezTo>
                    <a:cubicBezTo>
                      <a:pt x="2041" y="1086"/>
                      <a:pt x="2043" y="1087"/>
                      <a:pt x="2044" y="1089"/>
                    </a:cubicBezTo>
                    <a:cubicBezTo>
                      <a:pt x="2047" y="1092"/>
                      <a:pt x="2047" y="1096"/>
                      <a:pt x="2046" y="1100"/>
                    </a:cubicBezTo>
                    <a:cubicBezTo>
                      <a:pt x="2045" y="1106"/>
                      <a:pt x="2040" y="1111"/>
                      <a:pt x="2034" y="1112"/>
                    </a:cubicBezTo>
                    <a:cubicBezTo>
                      <a:pt x="2027" y="1114"/>
                      <a:pt x="2020" y="1111"/>
                      <a:pt x="2015" y="1105"/>
                    </a:cubicBezTo>
                    <a:cubicBezTo>
                      <a:pt x="2010" y="1099"/>
                      <a:pt x="2009" y="1091"/>
                      <a:pt x="2009" y="1082"/>
                    </a:cubicBezTo>
                    <a:cubicBezTo>
                      <a:pt x="2010" y="1062"/>
                      <a:pt x="2013" y="1048"/>
                      <a:pt x="2010" y="1027"/>
                    </a:cubicBezTo>
                    <a:cubicBezTo>
                      <a:pt x="2007" y="1007"/>
                      <a:pt x="1998" y="990"/>
                      <a:pt x="1983" y="976"/>
                    </a:cubicBezTo>
                    <a:cubicBezTo>
                      <a:pt x="1969" y="964"/>
                      <a:pt x="1953" y="960"/>
                      <a:pt x="1935" y="967"/>
                    </a:cubicBezTo>
                    <a:cubicBezTo>
                      <a:pt x="1920" y="974"/>
                      <a:pt x="1908" y="990"/>
                      <a:pt x="1909" y="1007"/>
                    </a:cubicBezTo>
                    <a:cubicBezTo>
                      <a:pt x="1909" y="1007"/>
                      <a:pt x="1909" y="1007"/>
                      <a:pt x="1909" y="1007"/>
                    </a:cubicBezTo>
                    <a:cubicBezTo>
                      <a:pt x="1913" y="1000"/>
                      <a:pt x="1921" y="993"/>
                      <a:pt x="1932" y="993"/>
                    </a:cubicBezTo>
                    <a:cubicBezTo>
                      <a:pt x="1949" y="991"/>
                      <a:pt x="1960" y="1002"/>
                      <a:pt x="1962" y="1019"/>
                    </a:cubicBezTo>
                    <a:cubicBezTo>
                      <a:pt x="1965" y="1049"/>
                      <a:pt x="2001" y="1044"/>
                      <a:pt x="1997" y="1012"/>
                    </a:cubicBezTo>
                    <a:cubicBezTo>
                      <a:pt x="1995" y="995"/>
                      <a:pt x="1982" y="983"/>
                      <a:pt x="1969" y="978"/>
                    </a:cubicBezTo>
                    <a:cubicBezTo>
                      <a:pt x="1945" y="969"/>
                      <a:pt x="1911" y="981"/>
                      <a:pt x="1909" y="1007"/>
                    </a:cubicBezTo>
                    <a:cubicBezTo>
                      <a:pt x="1910" y="990"/>
                      <a:pt x="1921" y="976"/>
                      <a:pt x="1937" y="970"/>
                    </a:cubicBezTo>
                    <a:cubicBezTo>
                      <a:pt x="1953" y="964"/>
                      <a:pt x="1968" y="968"/>
                      <a:pt x="1980" y="979"/>
                    </a:cubicBezTo>
                    <a:cubicBezTo>
                      <a:pt x="1994" y="992"/>
                      <a:pt x="2002" y="1009"/>
                      <a:pt x="2005" y="1028"/>
                    </a:cubicBezTo>
                    <a:close/>
                    <a:moveTo>
                      <a:pt x="1864" y="1110"/>
                    </a:moveTo>
                    <a:cubicBezTo>
                      <a:pt x="1832" y="1123"/>
                      <a:pt x="1807" y="1108"/>
                      <a:pt x="1791" y="1109"/>
                    </a:cubicBezTo>
                    <a:cubicBezTo>
                      <a:pt x="1772" y="1110"/>
                      <a:pt x="1773" y="1131"/>
                      <a:pt x="1793" y="1135"/>
                    </a:cubicBezTo>
                    <a:cubicBezTo>
                      <a:pt x="1814" y="1139"/>
                      <a:pt x="1843" y="1127"/>
                      <a:pt x="1864" y="1110"/>
                    </a:cubicBezTo>
                    <a:close/>
                    <a:moveTo>
                      <a:pt x="1895" y="1080"/>
                    </a:moveTo>
                    <a:cubicBezTo>
                      <a:pt x="1901" y="1095"/>
                      <a:pt x="1913" y="1106"/>
                      <a:pt x="1927" y="1111"/>
                    </a:cubicBezTo>
                    <a:cubicBezTo>
                      <a:pt x="1939" y="1116"/>
                      <a:pt x="1955" y="1114"/>
                      <a:pt x="1962" y="1104"/>
                    </a:cubicBezTo>
                    <a:cubicBezTo>
                      <a:pt x="1967" y="1107"/>
                      <a:pt x="1966" y="1116"/>
                      <a:pt x="1960" y="1122"/>
                    </a:cubicBezTo>
                    <a:cubicBezTo>
                      <a:pt x="1953" y="1127"/>
                      <a:pt x="1940" y="1128"/>
                      <a:pt x="1931" y="1120"/>
                    </a:cubicBezTo>
                    <a:cubicBezTo>
                      <a:pt x="1924" y="1128"/>
                      <a:pt x="1897" y="1110"/>
                      <a:pt x="1895" y="1080"/>
                    </a:cubicBezTo>
                    <a:close/>
                    <a:moveTo>
                      <a:pt x="1924" y="945"/>
                    </a:moveTo>
                    <a:cubicBezTo>
                      <a:pt x="1913" y="943"/>
                      <a:pt x="1897" y="945"/>
                      <a:pt x="1888" y="950"/>
                    </a:cubicBezTo>
                    <a:cubicBezTo>
                      <a:pt x="1877" y="955"/>
                      <a:pt x="1864" y="969"/>
                      <a:pt x="1866" y="982"/>
                    </a:cubicBezTo>
                    <a:cubicBezTo>
                      <a:pt x="1852" y="984"/>
                      <a:pt x="1843" y="993"/>
                      <a:pt x="1836" y="1002"/>
                    </a:cubicBezTo>
                    <a:cubicBezTo>
                      <a:pt x="1825" y="1015"/>
                      <a:pt x="1811" y="1027"/>
                      <a:pt x="1799" y="1021"/>
                    </a:cubicBezTo>
                    <a:cubicBezTo>
                      <a:pt x="1810" y="1034"/>
                      <a:pt x="1832" y="1032"/>
                      <a:pt x="1846" y="1024"/>
                    </a:cubicBezTo>
                    <a:cubicBezTo>
                      <a:pt x="1864" y="1013"/>
                      <a:pt x="1868" y="999"/>
                      <a:pt x="1879" y="979"/>
                    </a:cubicBezTo>
                    <a:cubicBezTo>
                      <a:pt x="1885" y="967"/>
                      <a:pt x="1907" y="948"/>
                      <a:pt x="1924" y="945"/>
                    </a:cubicBezTo>
                    <a:close/>
                    <a:moveTo>
                      <a:pt x="1896" y="1069"/>
                    </a:moveTo>
                    <a:cubicBezTo>
                      <a:pt x="1898" y="1083"/>
                      <a:pt x="1920" y="1085"/>
                      <a:pt x="1934" y="1081"/>
                    </a:cubicBezTo>
                    <a:cubicBezTo>
                      <a:pt x="1948" y="1077"/>
                      <a:pt x="1965" y="1067"/>
                      <a:pt x="1980" y="1076"/>
                    </a:cubicBezTo>
                    <a:cubicBezTo>
                      <a:pt x="1989" y="1080"/>
                      <a:pt x="1995" y="1089"/>
                      <a:pt x="1994" y="1098"/>
                    </a:cubicBezTo>
                    <a:cubicBezTo>
                      <a:pt x="1993" y="1104"/>
                      <a:pt x="1990" y="1109"/>
                      <a:pt x="1984" y="1109"/>
                    </a:cubicBezTo>
                    <a:cubicBezTo>
                      <a:pt x="1987" y="1106"/>
                      <a:pt x="1988" y="1098"/>
                      <a:pt x="1984" y="1093"/>
                    </a:cubicBezTo>
                    <a:cubicBezTo>
                      <a:pt x="1980" y="1089"/>
                      <a:pt x="1972" y="1088"/>
                      <a:pt x="1966" y="1091"/>
                    </a:cubicBezTo>
                    <a:cubicBezTo>
                      <a:pt x="1953" y="1096"/>
                      <a:pt x="1942" y="1104"/>
                      <a:pt x="1928" y="1104"/>
                    </a:cubicBezTo>
                    <a:cubicBezTo>
                      <a:pt x="1911" y="1104"/>
                      <a:pt x="1894" y="1090"/>
                      <a:pt x="1896" y="1069"/>
                    </a:cubicBezTo>
                    <a:close/>
                    <a:moveTo>
                      <a:pt x="1833" y="1191"/>
                    </a:moveTo>
                    <a:cubicBezTo>
                      <a:pt x="1818" y="1199"/>
                      <a:pt x="1806" y="1221"/>
                      <a:pt x="1808" y="1238"/>
                    </a:cubicBezTo>
                    <a:cubicBezTo>
                      <a:pt x="1809" y="1255"/>
                      <a:pt x="1825" y="1259"/>
                      <a:pt x="1827" y="1240"/>
                    </a:cubicBezTo>
                    <a:cubicBezTo>
                      <a:pt x="1829" y="1225"/>
                      <a:pt x="1823" y="1203"/>
                      <a:pt x="1833" y="1191"/>
                    </a:cubicBezTo>
                    <a:close/>
                    <a:moveTo>
                      <a:pt x="1854" y="1180"/>
                    </a:moveTo>
                    <a:cubicBezTo>
                      <a:pt x="1857" y="1179"/>
                      <a:pt x="1860" y="1176"/>
                      <a:pt x="1860" y="1173"/>
                    </a:cubicBezTo>
                    <a:cubicBezTo>
                      <a:pt x="1861" y="1170"/>
                      <a:pt x="1860" y="1165"/>
                      <a:pt x="1856" y="1162"/>
                    </a:cubicBezTo>
                    <a:cubicBezTo>
                      <a:pt x="1852" y="1158"/>
                      <a:pt x="1846" y="1159"/>
                      <a:pt x="1843" y="1162"/>
                    </a:cubicBezTo>
                    <a:cubicBezTo>
                      <a:pt x="1836" y="1168"/>
                      <a:pt x="1840" y="1173"/>
                      <a:pt x="1840" y="1179"/>
                    </a:cubicBezTo>
                    <a:cubicBezTo>
                      <a:pt x="1840" y="1184"/>
                      <a:pt x="1834" y="1189"/>
                      <a:pt x="1826" y="1190"/>
                    </a:cubicBezTo>
                    <a:cubicBezTo>
                      <a:pt x="1818" y="1191"/>
                      <a:pt x="1809" y="1187"/>
                      <a:pt x="1806" y="1179"/>
                    </a:cubicBezTo>
                    <a:cubicBezTo>
                      <a:pt x="1804" y="1174"/>
                      <a:pt x="1804" y="1168"/>
                      <a:pt x="1810" y="1166"/>
                    </a:cubicBezTo>
                    <a:cubicBezTo>
                      <a:pt x="1808" y="1171"/>
                      <a:pt x="1813" y="1177"/>
                      <a:pt x="1820" y="1173"/>
                    </a:cubicBezTo>
                    <a:cubicBezTo>
                      <a:pt x="1823" y="1172"/>
                      <a:pt x="1828" y="1165"/>
                      <a:pt x="1833" y="1158"/>
                    </a:cubicBezTo>
                    <a:cubicBezTo>
                      <a:pt x="1838" y="1151"/>
                      <a:pt x="1843" y="1146"/>
                      <a:pt x="1850" y="1143"/>
                    </a:cubicBezTo>
                    <a:cubicBezTo>
                      <a:pt x="1864" y="1139"/>
                      <a:pt x="1879" y="1149"/>
                      <a:pt x="1880" y="1163"/>
                    </a:cubicBezTo>
                    <a:cubicBezTo>
                      <a:pt x="1881" y="1171"/>
                      <a:pt x="1878" y="1178"/>
                      <a:pt x="1873" y="1183"/>
                    </a:cubicBezTo>
                    <a:cubicBezTo>
                      <a:pt x="1869" y="1189"/>
                      <a:pt x="1853" y="1202"/>
                      <a:pt x="1852" y="1212"/>
                    </a:cubicBezTo>
                    <a:cubicBezTo>
                      <a:pt x="1852" y="1219"/>
                      <a:pt x="1857" y="1222"/>
                      <a:pt x="1862" y="1221"/>
                    </a:cubicBezTo>
                    <a:cubicBezTo>
                      <a:pt x="1861" y="1227"/>
                      <a:pt x="1852" y="1229"/>
                      <a:pt x="1846" y="1226"/>
                    </a:cubicBezTo>
                    <a:cubicBezTo>
                      <a:pt x="1836" y="1221"/>
                      <a:pt x="1830" y="1205"/>
                      <a:pt x="1839" y="1192"/>
                    </a:cubicBezTo>
                    <a:cubicBezTo>
                      <a:pt x="1842" y="1187"/>
                      <a:pt x="1847" y="1184"/>
                      <a:pt x="1854" y="1180"/>
                    </a:cubicBezTo>
                    <a:close/>
                    <a:moveTo>
                      <a:pt x="1854" y="1178"/>
                    </a:moveTo>
                    <a:cubicBezTo>
                      <a:pt x="1858" y="1175"/>
                      <a:pt x="1860" y="1170"/>
                      <a:pt x="1858" y="1166"/>
                    </a:cubicBezTo>
                    <a:cubicBezTo>
                      <a:pt x="1853" y="1158"/>
                      <a:pt x="1843" y="1162"/>
                      <a:pt x="1841" y="1169"/>
                    </a:cubicBezTo>
                    <a:cubicBezTo>
                      <a:pt x="1841" y="1175"/>
                      <a:pt x="1844" y="1179"/>
                      <a:pt x="1839" y="1185"/>
                    </a:cubicBezTo>
                    <a:cubicBezTo>
                      <a:pt x="1845" y="1180"/>
                      <a:pt x="1849" y="1181"/>
                      <a:pt x="1854" y="1178"/>
                    </a:cubicBezTo>
                    <a:close/>
                    <a:moveTo>
                      <a:pt x="1877" y="1149"/>
                    </a:moveTo>
                    <a:cubicBezTo>
                      <a:pt x="1873" y="1142"/>
                      <a:pt x="1863" y="1139"/>
                      <a:pt x="1857" y="1140"/>
                    </a:cubicBezTo>
                    <a:cubicBezTo>
                      <a:pt x="1854" y="1131"/>
                      <a:pt x="1868" y="1120"/>
                      <a:pt x="1878" y="1128"/>
                    </a:cubicBezTo>
                    <a:cubicBezTo>
                      <a:pt x="1885" y="1134"/>
                      <a:pt x="1885" y="1145"/>
                      <a:pt x="1877" y="1149"/>
                    </a:cubicBezTo>
                    <a:close/>
                    <a:moveTo>
                      <a:pt x="1746" y="918"/>
                    </a:moveTo>
                    <a:cubicBezTo>
                      <a:pt x="1766" y="932"/>
                      <a:pt x="1786" y="917"/>
                      <a:pt x="1795" y="908"/>
                    </a:cubicBezTo>
                    <a:cubicBezTo>
                      <a:pt x="1805" y="898"/>
                      <a:pt x="1814" y="884"/>
                      <a:pt x="1830" y="884"/>
                    </a:cubicBezTo>
                    <a:cubicBezTo>
                      <a:pt x="1838" y="884"/>
                      <a:pt x="1847" y="888"/>
                      <a:pt x="1850" y="896"/>
                    </a:cubicBezTo>
                    <a:cubicBezTo>
                      <a:pt x="1852" y="901"/>
                      <a:pt x="1851" y="906"/>
                      <a:pt x="1847" y="909"/>
                    </a:cubicBezTo>
                    <a:cubicBezTo>
                      <a:pt x="1848" y="905"/>
                      <a:pt x="1846" y="898"/>
                      <a:pt x="1840" y="896"/>
                    </a:cubicBezTo>
                    <a:cubicBezTo>
                      <a:pt x="1835" y="894"/>
                      <a:pt x="1829" y="897"/>
                      <a:pt x="1825" y="902"/>
                    </a:cubicBezTo>
                    <a:cubicBezTo>
                      <a:pt x="1815" y="915"/>
                      <a:pt x="1804" y="926"/>
                      <a:pt x="1791" y="931"/>
                    </a:cubicBezTo>
                    <a:cubicBezTo>
                      <a:pt x="1777" y="936"/>
                      <a:pt x="1756" y="933"/>
                      <a:pt x="1746" y="918"/>
                    </a:cubicBezTo>
                    <a:close/>
                    <a:moveTo>
                      <a:pt x="1938" y="763"/>
                    </a:moveTo>
                    <a:cubicBezTo>
                      <a:pt x="1940" y="761"/>
                      <a:pt x="1942" y="760"/>
                      <a:pt x="1944" y="760"/>
                    </a:cubicBezTo>
                    <a:cubicBezTo>
                      <a:pt x="1947" y="760"/>
                      <a:pt x="1950" y="762"/>
                      <a:pt x="1952" y="766"/>
                    </a:cubicBezTo>
                    <a:cubicBezTo>
                      <a:pt x="1953" y="770"/>
                      <a:pt x="1951" y="774"/>
                      <a:pt x="1948" y="775"/>
                    </a:cubicBezTo>
                    <a:cubicBezTo>
                      <a:pt x="1943" y="779"/>
                      <a:pt x="1940" y="774"/>
                      <a:pt x="1936" y="774"/>
                    </a:cubicBezTo>
                    <a:cubicBezTo>
                      <a:pt x="1932" y="773"/>
                      <a:pt x="1928" y="776"/>
                      <a:pt x="1925" y="781"/>
                    </a:cubicBezTo>
                    <a:cubicBezTo>
                      <a:pt x="1923" y="787"/>
                      <a:pt x="1923" y="793"/>
                      <a:pt x="1928" y="798"/>
                    </a:cubicBezTo>
                    <a:cubicBezTo>
                      <a:pt x="1931" y="800"/>
                      <a:pt x="1936" y="801"/>
                      <a:pt x="1938" y="798"/>
                    </a:cubicBezTo>
                    <a:cubicBezTo>
                      <a:pt x="1934" y="798"/>
                      <a:pt x="1931" y="793"/>
                      <a:pt x="1935" y="789"/>
                    </a:cubicBezTo>
                    <a:cubicBezTo>
                      <a:pt x="1937" y="787"/>
                      <a:pt x="1943" y="785"/>
                      <a:pt x="1949" y="783"/>
                    </a:cubicBezTo>
                    <a:cubicBezTo>
                      <a:pt x="1955" y="781"/>
                      <a:pt x="1960" y="779"/>
                      <a:pt x="1963" y="774"/>
                    </a:cubicBezTo>
                    <a:cubicBezTo>
                      <a:pt x="1970" y="765"/>
                      <a:pt x="1966" y="752"/>
                      <a:pt x="1956" y="748"/>
                    </a:cubicBezTo>
                    <a:cubicBezTo>
                      <a:pt x="1951" y="746"/>
                      <a:pt x="1945" y="747"/>
                      <a:pt x="1940" y="749"/>
                    </a:cubicBezTo>
                    <a:cubicBezTo>
                      <a:pt x="1935" y="751"/>
                      <a:pt x="1923" y="759"/>
                      <a:pt x="1915" y="757"/>
                    </a:cubicBezTo>
                    <a:cubicBezTo>
                      <a:pt x="1910" y="756"/>
                      <a:pt x="1909" y="752"/>
                      <a:pt x="1911" y="749"/>
                    </a:cubicBezTo>
                    <a:cubicBezTo>
                      <a:pt x="1907" y="748"/>
                      <a:pt x="1903" y="753"/>
                      <a:pt x="1904" y="758"/>
                    </a:cubicBezTo>
                    <a:cubicBezTo>
                      <a:pt x="1905" y="767"/>
                      <a:pt x="1915" y="775"/>
                      <a:pt x="1927" y="772"/>
                    </a:cubicBezTo>
                    <a:cubicBezTo>
                      <a:pt x="1931" y="771"/>
                      <a:pt x="1934" y="767"/>
                      <a:pt x="1938" y="763"/>
                    </a:cubicBezTo>
                    <a:close/>
                    <a:moveTo>
                      <a:pt x="2093" y="789"/>
                    </a:moveTo>
                    <a:cubicBezTo>
                      <a:pt x="2078" y="797"/>
                      <a:pt x="2078" y="812"/>
                      <a:pt x="2075" y="817"/>
                    </a:cubicBezTo>
                    <a:cubicBezTo>
                      <a:pt x="2071" y="823"/>
                      <a:pt x="2064" y="819"/>
                      <a:pt x="2066" y="812"/>
                    </a:cubicBezTo>
                    <a:cubicBezTo>
                      <a:pt x="2069" y="804"/>
                      <a:pt x="2079" y="792"/>
                      <a:pt x="2093" y="789"/>
                    </a:cubicBezTo>
                    <a:close/>
                    <a:moveTo>
                      <a:pt x="2048" y="837"/>
                    </a:moveTo>
                    <a:cubicBezTo>
                      <a:pt x="2048" y="836"/>
                      <a:pt x="2048" y="834"/>
                      <a:pt x="2048" y="833"/>
                    </a:cubicBezTo>
                    <a:cubicBezTo>
                      <a:pt x="2049" y="832"/>
                      <a:pt x="2051" y="830"/>
                      <a:pt x="2053" y="831"/>
                    </a:cubicBezTo>
                    <a:cubicBezTo>
                      <a:pt x="2056" y="831"/>
                      <a:pt x="2057" y="833"/>
                      <a:pt x="2057" y="835"/>
                    </a:cubicBezTo>
                    <a:cubicBezTo>
                      <a:pt x="2057" y="839"/>
                      <a:pt x="2054" y="839"/>
                      <a:pt x="2053" y="841"/>
                    </a:cubicBezTo>
                    <a:cubicBezTo>
                      <a:pt x="2051" y="843"/>
                      <a:pt x="2052" y="846"/>
                      <a:pt x="2054" y="849"/>
                    </a:cubicBezTo>
                    <a:cubicBezTo>
                      <a:pt x="2056" y="852"/>
                      <a:pt x="2060" y="853"/>
                      <a:pt x="2063" y="852"/>
                    </a:cubicBezTo>
                    <a:cubicBezTo>
                      <a:pt x="2065" y="851"/>
                      <a:pt x="2067" y="849"/>
                      <a:pt x="2066" y="847"/>
                    </a:cubicBezTo>
                    <a:cubicBezTo>
                      <a:pt x="2065" y="849"/>
                      <a:pt x="2061" y="849"/>
                      <a:pt x="2061" y="846"/>
                    </a:cubicBezTo>
                    <a:cubicBezTo>
                      <a:pt x="2060" y="844"/>
                      <a:pt x="2061" y="841"/>
                      <a:pt x="2062" y="837"/>
                    </a:cubicBezTo>
                    <a:cubicBezTo>
                      <a:pt x="2062" y="833"/>
                      <a:pt x="2062" y="830"/>
                      <a:pt x="2061" y="827"/>
                    </a:cubicBezTo>
                    <a:cubicBezTo>
                      <a:pt x="2058" y="821"/>
                      <a:pt x="2050" y="820"/>
                      <a:pt x="2046" y="824"/>
                    </a:cubicBezTo>
                    <a:cubicBezTo>
                      <a:pt x="2043" y="826"/>
                      <a:pt x="2042" y="829"/>
                      <a:pt x="2041" y="832"/>
                    </a:cubicBezTo>
                    <a:cubicBezTo>
                      <a:pt x="2041" y="835"/>
                      <a:pt x="2042" y="844"/>
                      <a:pt x="2039" y="847"/>
                    </a:cubicBezTo>
                    <a:cubicBezTo>
                      <a:pt x="2037" y="849"/>
                      <a:pt x="2034" y="849"/>
                      <a:pt x="2033" y="847"/>
                    </a:cubicBezTo>
                    <a:cubicBezTo>
                      <a:pt x="2031" y="849"/>
                      <a:pt x="2033" y="852"/>
                      <a:pt x="2036" y="853"/>
                    </a:cubicBezTo>
                    <a:cubicBezTo>
                      <a:pt x="2041" y="855"/>
                      <a:pt x="2048" y="852"/>
                      <a:pt x="2049" y="845"/>
                    </a:cubicBezTo>
                    <a:cubicBezTo>
                      <a:pt x="2050" y="843"/>
                      <a:pt x="2049" y="840"/>
                      <a:pt x="2048" y="837"/>
                    </a:cubicBezTo>
                    <a:close/>
                    <a:moveTo>
                      <a:pt x="2049" y="836"/>
                    </a:moveTo>
                    <a:cubicBezTo>
                      <a:pt x="2048" y="834"/>
                      <a:pt x="2049" y="832"/>
                      <a:pt x="2052" y="832"/>
                    </a:cubicBezTo>
                    <a:cubicBezTo>
                      <a:pt x="2055" y="831"/>
                      <a:pt x="2057" y="835"/>
                      <a:pt x="2055" y="838"/>
                    </a:cubicBezTo>
                    <a:cubicBezTo>
                      <a:pt x="2054" y="840"/>
                      <a:pt x="2052" y="840"/>
                      <a:pt x="2051" y="843"/>
                    </a:cubicBezTo>
                    <a:cubicBezTo>
                      <a:pt x="2051" y="840"/>
                      <a:pt x="2049" y="839"/>
                      <a:pt x="2049" y="836"/>
                    </a:cubicBezTo>
                    <a:close/>
                    <a:moveTo>
                      <a:pt x="2051" y="820"/>
                    </a:moveTo>
                    <a:cubicBezTo>
                      <a:pt x="2055" y="819"/>
                      <a:pt x="2059" y="822"/>
                      <a:pt x="2060" y="824"/>
                    </a:cubicBezTo>
                    <a:cubicBezTo>
                      <a:pt x="2064" y="822"/>
                      <a:pt x="2063" y="814"/>
                      <a:pt x="2057" y="814"/>
                    </a:cubicBezTo>
                    <a:cubicBezTo>
                      <a:pt x="2054" y="813"/>
                      <a:pt x="2050" y="817"/>
                      <a:pt x="2051" y="820"/>
                    </a:cubicBezTo>
                    <a:close/>
                    <a:moveTo>
                      <a:pt x="2058" y="813"/>
                    </a:moveTo>
                    <a:cubicBezTo>
                      <a:pt x="2059" y="813"/>
                      <a:pt x="2060" y="813"/>
                      <a:pt x="2060" y="813"/>
                    </a:cubicBezTo>
                    <a:cubicBezTo>
                      <a:pt x="2062" y="806"/>
                      <a:pt x="2068" y="799"/>
                      <a:pt x="2074" y="794"/>
                    </a:cubicBezTo>
                    <a:cubicBezTo>
                      <a:pt x="2086" y="785"/>
                      <a:pt x="2100" y="788"/>
                      <a:pt x="2119" y="778"/>
                    </a:cubicBezTo>
                    <a:cubicBezTo>
                      <a:pt x="2128" y="773"/>
                      <a:pt x="2135" y="767"/>
                      <a:pt x="2138" y="762"/>
                    </a:cubicBezTo>
                    <a:cubicBezTo>
                      <a:pt x="2148" y="749"/>
                      <a:pt x="2152" y="732"/>
                      <a:pt x="2166" y="721"/>
                    </a:cubicBezTo>
                    <a:cubicBezTo>
                      <a:pt x="2161" y="727"/>
                      <a:pt x="2163" y="736"/>
                      <a:pt x="2173" y="736"/>
                    </a:cubicBezTo>
                    <a:cubicBezTo>
                      <a:pt x="2180" y="736"/>
                      <a:pt x="2190" y="726"/>
                      <a:pt x="2202" y="739"/>
                    </a:cubicBezTo>
                    <a:cubicBezTo>
                      <a:pt x="2200" y="730"/>
                      <a:pt x="2195" y="722"/>
                      <a:pt x="2188" y="718"/>
                    </a:cubicBezTo>
                    <a:cubicBezTo>
                      <a:pt x="2183" y="715"/>
                      <a:pt x="2178" y="715"/>
                      <a:pt x="2173" y="716"/>
                    </a:cubicBezTo>
                    <a:cubicBezTo>
                      <a:pt x="2149" y="722"/>
                      <a:pt x="2146" y="757"/>
                      <a:pt x="2129" y="767"/>
                    </a:cubicBezTo>
                    <a:cubicBezTo>
                      <a:pt x="2130" y="767"/>
                      <a:pt x="2131" y="766"/>
                      <a:pt x="2131" y="766"/>
                    </a:cubicBezTo>
                    <a:cubicBezTo>
                      <a:pt x="2147" y="753"/>
                      <a:pt x="2145" y="729"/>
                      <a:pt x="2131" y="716"/>
                    </a:cubicBezTo>
                    <a:cubicBezTo>
                      <a:pt x="2124" y="710"/>
                      <a:pt x="2114" y="707"/>
                      <a:pt x="2103" y="709"/>
                    </a:cubicBezTo>
                    <a:cubicBezTo>
                      <a:pt x="2092" y="711"/>
                      <a:pt x="2082" y="718"/>
                      <a:pt x="2078" y="729"/>
                    </a:cubicBezTo>
                    <a:cubicBezTo>
                      <a:pt x="2074" y="741"/>
                      <a:pt x="2076" y="753"/>
                      <a:pt x="2087" y="760"/>
                    </a:cubicBezTo>
                    <a:cubicBezTo>
                      <a:pt x="2093" y="764"/>
                      <a:pt x="2101" y="764"/>
                      <a:pt x="2108" y="760"/>
                    </a:cubicBezTo>
                    <a:cubicBezTo>
                      <a:pt x="2116" y="754"/>
                      <a:pt x="2117" y="744"/>
                      <a:pt x="2113" y="737"/>
                    </a:cubicBezTo>
                    <a:cubicBezTo>
                      <a:pt x="2109" y="730"/>
                      <a:pt x="2099" y="727"/>
                      <a:pt x="2091" y="733"/>
                    </a:cubicBezTo>
                    <a:cubicBezTo>
                      <a:pt x="2101" y="727"/>
                      <a:pt x="2109" y="731"/>
                      <a:pt x="2112" y="739"/>
                    </a:cubicBezTo>
                    <a:cubicBezTo>
                      <a:pt x="2115" y="745"/>
                      <a:pt x="2113" y="753"/>
                      <a:pt x="2106" y="757"/>
                    </a:cubicBezTo>
                    <a:cubicBezTo>
                      <a:pt x="2101" y="761"/>
                      <a:pt x="2094" y="761"/>
                      <a:pt x="2089" y="757"/>
                    </a:cubicBezTo>
                    <a:cubicBezTo>
                      <a:pt x="2080" y="751"/>
                      <a:pt x="2078" y="741"/>
                      <a:pt x="2082" y="731"/>
                    </a:cubicBezTo>
                    <a:cubicBezTo>
                      <a:pt x="2085" y="721"/>
                      <a:pt x="2094" y="714"/>
                      <a:pt x="2104" y="712"/>
                    </a:cubicBezTo>
                    <a:cubicBezTo>
                      <a:pt x="2115" y="710"/>
                      <a:pt x="2124" y="714"/>
                      <a:pt x="2130" y="720"/>
                    </a:cubicBezTo>
                    <a:cubicBezTo>
                      <a:pt x="2142" y="732"/>
                      <a:pt x="2143" y="753"/>
                      <a:pt x="2130" y="764"/>
                    </a:cubicBezTo>
                    <a:cubicBezTo>
                      <a:pt x="2120" y="774"/>
                      <a:pt x="2108" y="775"/>
                      <a:pt x="2095" y="771"/>
                    </a:cubicBezTo>
                    <a:cubicBezTo>
                      <a:pt x="2074" y="763"/>
                      <a:pt x="2058" y="743"/>
                      <a:pt x="2056" y="726"/>
                    </a:cubicBezTo>
                    <a:cubicBezTo>
                      <a:pt x="2056" y="716"/>
                      <a:pt x="2061" y="706"/>
                      <a:pt x="2072" y="707"/>
                    </a:cubicBezTo>
                    <a:cubicBezTo>
                      <a:pt x="2078" y="708"/>
                      <a:pt x="2081" y="712"/>
                      <a:pt x="2081" y="719"/>
                    </a:cubicBezTo>
                    <a:cubicBezTo>
                      <a:pt x="2089" y="713"/>
                      <a:pt x="2082" y="698"/>
                      <a:pt x="2069" y="694"/>
                    </a:cubicBezTo>
                    <a:cubicBezTo>
                      <a:pt x="2057" y="691"/>
                      <a:pt x="2047" y="696"/>
                      <a:pt x="2042" y="704"/>
                    </a:cubicBezTo>
                    <a:cubicBezTo>
                      <a:pt x="2034" y="715"/>
                      <a:pt x="2034" y="732"/>
                      <a:pt x="2045" y="746"/>
                    </a:cubicBezTo>
                    <a:cubicBezTo>
                      <a:pt x="2055" y="760"/>
                      <a:pt x="2072" y="770"/>
                      <a:pt x="2090" y="773"/>
                    </a:cubicBezTo>
                    <a:cubicBezTo>
                      <a:pt x="2087" y="773"/>
                      <a:pt x="2085" y="772"/>
                      <a:pt x="2083" y="772"/>
                    </a:cubicBezTo>
                    <a:cubicBezTo>
                      <a:pt x="2053" y="765"/>
                      <a:pt x="2031" y="746"/>
                      <a:pt x="2024" y="716"/>
                    </a:cubicBezTo>
                    <a:cubicBezTo>
                      <a:pt x="2018" y="694"/>
                      <a:pt x="2024" y="674"/>
                      <a:pt x="2041" y="659"/>
                    </a:cubicBezTo>
                    <a:cubicBezTo>
                      <a:pt x="2052" y="650"/>
                      <a:pt x="2064" y="645"/>
                      <a:pt x="2077" y="643"/>
                    </a:cubicBezTo>
                    <a:cubicBezTo>
                      <a:pt x="2091" y="641"/>
                      <a:pt x="2105" y="642"/>
                      <a:pt x="2118" y="647"/>
                    </a:cubicBezTo>
                    <a:cubicBezTo>
                      <a:pt x="2124" y="649"/>
                      <a:pt x="2129" y="652"/>
                      <a:pt x="2134" y="657"/>
                    </a:cubicBezTo>
                    <a:cubicBezTo>
                      <a:pt x="2143" y="665"/>
                      <a:pt x="2149" y="676"/>
                      <a:pt x="2149" y="689"/>
                    </a:cubicBezTo>
                    <a:cubicBezTo>
                      <a:pt x="2149" y="699"/>
                      <a:pt x="2145" y="707"/>
                      <a:pt x="2137" y="712"/>
                    </a:cubicBezTo>
                    <a:cubicBezTo>
                      <a:pt x="2149" y="718"/>
                      <a:pt x="2170" y="700"/>
                      <a:pt x="2157" y="681"/>
                    </a:cubicBezTo>
                    <a:cubicBezTo>
                      <a:pt x="2164" y="669"/>
                      <a:pt x="2145" y="655"/>
                      <a:pt x="2131" y="649"/>
                    </a:cubicBezTo>
                    <a:cubicBezTo>
                      <a:pt x="2149" y="655"/>
                      <a:pt x="2170" y="674"/>
                      <a:pt x="2180" y="683"/>
                    </a:cubicBezTo>
                    <a:cubicBezTo>
                      <a:pt x="2180" y="683"/>
                      <a:pt x="2181" y="682"/>
                      <a:pt x="2182" y="682"/>
                    </a:cubicBezTo>
                    <a:cubicBezTo>
                      <a:pt x="2178" y="678"/>
                      <a:pt x="2173" y="673"/>
                      <a:pt x="2167" y="667"/>
                    </a:cubicBezTo>
                    <a:cubicBezTo>
                      <a:pt x="2177" y="670"/>
                      <a:pt x="2189" y="669"/>
                      <a:pt x="2197" y="661"/>
                    </a:cubicBezTo>
                    <a:cubicBezTo>
                      <a:pt x="2212" y="647"/>
                      <a:pt x="2214" y="622"/>
                      <a:pt x="2235" y="608"/>
                    </a:cubicBezTo>
                    <a:cubicBezTo>
                      <a:pt x="2213" y="612"/>
                      <a:pt x="2201" y="634"/>
                      <a:pt x="2191" y="644"/>
                    </a:cubicBezTo>
                    <a:cubicBezTo>
                      <a:pt x="2172" y="664"/>
                      <a:pt x="2160" y="659"/>
                      <a:pt x="2141" y="650"/>
                    </a:cubicBezTo>
                    <a:cubicBezTo>
                      <a:pt x="2145" y="651"/>
                      <a:pt x="2148" y="651"/>
                      <a:pt x="2152" y="651"/>
                    </a:cubicBezTo>
                    <a:cubicBezTo>
                      <a:pt x="2173" y="650"/>
                      <a:pt x="2193" y="637"/>
                      <a:pt x="2201" y="618"/>
                    </a:cubicBezTo>
                    <a:cubicBezTo>
                      <a:pt x="2207" y="602"/>
                      <a:pt x="2204" y="586"/>
                      <a:pt x="2194" y="573"/>
                    </a:cubicBezTo>
                    <a:cubicBezTo>
                      <a:pt x="2179" y="556"/>
                      <a:pt x="2158" y="551"/>
                      <a:pt x="2137" y="559"/>
                    </a:cubicBezTo>
                    <a:cubicBezTo>
                      <a:pt x="2129" y="563"/>
                      <a:pt x="2122" y="570"/>
                      <a:pt x="2118" y="578"/>
                    </a:cubicBezTo>
                    <a:cubicBezTo>
                      <a:pt x="2111" y="593"/>
                      <a:pt x="2116" y="606"/>
                      <a:pt x="2129" y="616"/>
                    </a:cubicBezTo>
                    <a:cubicBezTo>
                      <a:pt x="2122" y="601"/>
                      <a:pt x="2134" y="595"/>
                      <a:pt x="2137" y="589"/>
                    </a:cubicBezTo>
                    <a:cubicBezTo>
                      <a:pt x="2143" y="575"/>
                      <a:pt x="2124" y="570"/>
                      <a:pt x="2117" y="584"/>
                    </a:cubicBezTo>
                    <a:cubicBezTo>
                      <a:pt x="2117" y="585"/>
                      <a:pt x="2116" y="587"/>
                      <a:pt x="2116" y="588"/>
                    </a:cubicBezTo>
                    <a:cubicBezTo>
                      <a:pt x="2117" y="576"/>
                      <a:pt x="2126" y="566"/>
                      <a:pt x="2138" y="561"/>
                    </a:cubicBezTo>
                    <a:cubicBezTo>
                      <a:pt x="2157" y="553"/>
                      <a:pt x="2178" y="559"/>
                      <a:pt x="2191" y="574"/>
                    </a:cubicBezTo>
                    <a:cubicBezTo>
                      <a:pt x="2201" y="586"/>
                      <a:pt x="2203" y="602"/>
                      <a:pt x="2197" y="616"/>
                    </a:cubicBezTo>
                    <a:cubicBezTo>
                      <a:pt x="2190" y="633"/>
                      <a:pt x="2172" y="645"/>
                      <a:pt x="2153" y="645"/>
                    </a:cubicBezTo>
                    <a:cubicBezTo>
                      <a:pt x="2145" y="646"/>
                      <a:pt x="2138" y="645"/>
                      <a:pt x="2131" y="643"/>
                    </a:cubicBezTo>
                    <a:cubicBezTo>
                      <a:pt x="2136" y="644"/>
                      <a:pt x="2140" y="644"/>
                      <a:pt x="2145" y="643"/>
                    </a:cubicBezTo>
                    <a:cubicBezTo>
                      <a:pt x="2157" y="640"/>
                      <a:pt x="2169" y="629"/>
                      <a:pt x="2167" y="616"/>
                    </a:cubicBezTo>
                    <a:cubicBezTo>
                      <a:pt x="2166" y="610"/>
                      <a:pt x="2161" y="606"/>
                      <a:pt x="2155" y="604"/>
                    </a:cubicBezTo>
                    <a:cubicBezTo>
                      <a:pt x="2151" y="603"/>
                      <a:pt x="2147" y="604"/>
                      <a:pt x="2143" y="607"/>
                    </a:cubicBezTo>
                    <a:cubicBezTo>
                      <a:pt x="2139" y="609"/>
                      <a:pt x="2137" y="614"/>
                      <a:pt x="2138" y="619"/>
                    </a:cubicBezTo>
                    <a:cubicBezTo>
                      <a:pt x="2138" y="625"/>
                      <a:pt x="2142" y="630"/>
                      <a:pt x="2149" y="630"/>
                    </a:cubicBezTo>
                    <a:cubicBezTo>
                      <a:pt x="2152" y="630"/>
                      <a:pt x="2156" y="628"/>
                      <a:pt x="2156" y="624"/>
                    </a:cubicBezTo>
                    <a:cubicBezTo>
                      <a:pt x="2157" y="622"/>
                      <a:pt x="2156" y="619"/>
                      <a:pt x="2154" y="619"/>
                    </a:cubicBezTo>
                    <a:cubicBezTo>
                      <a:pt x="2155" y="620"/>
                      <a:pt x="2154" y="622"/>
                      <a:pt x="2154" y="624"/>
                    </a:cubicBezTo>
                    <a:cubicBezTo>
                      <a:pt x="2152" y="626"/>
                      <a:pt x="2148" y="626"/>
                      <a:pt x="2146" y="624"/>
                    </a:cubicBezTo>
                    <a:cubicBezTo>
                      <a:pt x="2145" y="622"/>
                      <a:pt x="2145" y="620"/>
                      <a:pt x="2145" y="617"/>
                    </a:cubicBezTo>
                    <a:cubicBezTo>
                      <a:pt x="2146" y="614"/>
                      <a:pt x="2149" y="612"/>
                      <a:pt x="2153" y="612"/>
                    </a:cubicBezTo>
                    <a:cubicBezTo>
                      <a:pt x="2157" y="613"/>
                      <a:pt x="2160" y="616"/>
                      <a:pt x="2160" y="620"/>
                    </a:cubicBezTo>
                    <a:cubicBezTo>
                      <a:pt x="2162" y="630"/>
                      <a:pt x="2150" y="640"/>
                      <a:pt x="2140" y="641"/>
                    </a:cubicBezTo>
                    <a:cubicBezTo>
                      <a:pt x="2129" y="643"/>
                      <a:pt x="2116" y="639"/>
                      <a:pt x="2105" y="637"/>
                    </a:cubicBezTo>
                    <a:cubicBezTo>
                      <a:pt x="2092" y="636"/>
                      <a:pt x="2079" y="636"/>
                      <a:pt x="2063" y="643"/>
                    </a:cubicBezTo>
                    <a:cubicBezTo>
                      <a:pt x="2066" y="641"/>
                      <a:pt x="2069" y="639"/>
                      <a:pt x="2072" y="637"/>
                    </a:cubicBezTo>
                    <a:cubicBezTo>
                      <a:pt x="2088" y="622"/>
                      <a:pt x="2095" y="602"/>
                      <a:pt x="2088" y="581"/>
                    </a:cubicBezTo>
                    <a:cubicBezTo>
                      <a:pt x="2080" y="561"/>
                      <a:pt x="2063" y="547"/>
                      <a:pt x="2042" y="546"/>
                    </a:cubicBezTo>
                    <a:cubicBezTo>
                      <a:pt x="2022" y="544"/>
                      <a:pt x="2002" y="553"/>
                      <a:pt x="1992" y="571"/>
                    </a:cubicBezTo>
                    <a:cubicBezTo>
                      <a:pt x="1984" y="587"/>
                      <a:pt x="1986" y="605"/>
                      <a:pt x="1997" y="616"/>
                    </a:cubicBezTo>
                    <a:cubicBezTo>
                      <a:pt x="2004" y="624"/>
                      <a:pt x="2013" y="628"/>
                      <a:pt x="2023" y="627"/>
                    </a:cubicBezTo>
                    <a:cubicBezTo>
                      <a:pt x="2028" y="627"/>
                      <a:pt x="2034" y="625"/>
                      <a:pt x="2038" y="622"/>
                    </a:cubicBezTo>
                    <a:cubicBezTo>
                      <a:pt x="2047" y="616"/>
                      <a:pt x="2049" y="605"/>
                      <a:pt x="2045" y="596"/>
                    </a:cubicBezTo>
                    <a:cubicBezTo>
                      <a:pt x="2040" y="586"/>
                      <a:pt x="2028" y="582"/>
                      <a:pt x="2018" y="587"/>
                    </a:cubicBezTo>
                    <a:cubicBezTo>
                      <a:pt x="2008" y="592"/>
                      <a:pt x="2004" y="604"/>
                      <a:pt x="2009" y="614"/>
                    </a:cubicBezTo>
                    <a:cubicBezTo>
                      <a:pt x="2013" y="623"/>
                      <a:pt x="2023" y="627"/>
                      <a:pt x="2032" y="625"/>
                    </a:cubicBezTo>
                    <a:cubicBezTo>
                      <a:pt x="2019" y="629"/>
                      <a:pt x="2006" y="625"/>
                      <a:pt x="1997" y="615"/>
                    </a:cubicBezTo>
                    <a:cubicBezTo>
                      <a:pt x="1988" y="604"/>
                      <a:pt x="1986" y="587"/>
                      <a:pt x="1994" y="572"/>
                    </a:cubicBezTo>
                    <a:cubicBezTo>
                      <a:pt x="2004" y="556"/>
                      <a:pt x="2023" y="548"/>
                      <a:pt x="2041" y="549"/>
                    </a:cubicBezTo>
                    <a:cubicBezTo>
                      <a:pt x="2061" y="551"/>
                      <a:pt x="2076" y="564"/>
                      <a:pt x="2083" y="582"/>
                    </a:cubicBezTo>
                    <a:cubicBezTo>
                      <a:pt x="2089" y="601"/>
                      <a:pt x="2084" y="619"/>
                      <a:pt x="2069" y="632"/>
                    </a:cubicBezTo>
                    <a:cubicBezTo>
                      <a:pt x="2058" y="641"/>
                      <a:pt x="2045" y="646"/>
                      <a:pt x="2034" y="658"/>
                    </a:cubicBezTo>
                    <a:cubicBezTo>
                      <a:pt x="2019" y="674"/>
                      <a:pt x="2014" y="694"/>
                      <a:pt x="2019" y="717"/>
                    </a:cubicBezTo>
                    <a:cubicBezTo>
                      <a:pt x="2026" y="749"/>
                      <a:pt x="2050" y="772"/>
                      <a:pt x="2082" y="778"/>
                    </a:cubicBezTo>
                    <a:cubicBezTo>
                      <a:pt x="2096" y="780"/>
                      <a:pt x="2109" y="780"/>
                      <a:pt x="2121" y="775"/>
                    </a:cubicBezTo>
                    <a:cubicBezTo>
                      <a:pt x="2110" y="781"/>
                      <a:pt x="2097" y="784"/>
                      <a:pt x="2083" y="784"/>
                    </a:cubicBezTo>
                    <a:cubicBezTo>
                      <a:pt x="2065" y="783"/>
                      <a:pt x="2045" y="776"/>
                      <a:pt x="2029" y="767"/>
                    </a:cubicBezTo>
                    <a:cubicBezTo>
                      <a:pt x="2023" y="763"/>
                      <a:pt x="2017" y="761"/>
                      <a:pt x="2010" y="759"/>
                    </a:cubicBezTo>
                    <a:cubicBezTo>
                      <a:pt x="2008" y="758"/>
                      <a:pt x="2006" y="758"/>
                      <a:pt x="2004" y="757"/>
                    </a:cubicBezTo>
                    <a:cubicBezTo>
                      <a:pt x="2001" y="757"/>
                      <a:pt x="1998" y="756"/>
                      <a:pt x="1994" y="756"/>
                    </a:cubicBezTo>
                    <a:cubicBezTo>
                      <a:pt x="1993" y="756"/>
                      <a:pt x="1982" y="757"/>
                      <a:pt x="1983" y="759"/>
                    </a:cubicBezTo>
                    <a:cubicBezTo>
                      <a:pt x="1983" y="760"/>
                      <a:pt x="1989" y="759"/>
                      <a:pt x="1990" y="759"/>
                    </a:cubicBezTo>
                    <a:cubicBezTo>
                      <a:pt x="1995" y="760"/>
                      <a:pt x="1999" y="760"/>
                      <a:pt x="2004" y="761"/>
                    </a:cubicBezTo>
                    <a:cubicBezTo>
                      <a:pt x="2005" y="761"/>
                      <a:pt x="2007" y="762"/>
                      <a:pt x="2009" y="762"/>
                    </a:cubicBezTo>
                    <a:cubicBezTo>
                      <a:pt x="2016" y="764"/>
                      <a:pt x="2022" y="766"/>
                      <a:pt x="2028" y="769"/>
                    </a:cubicBezTo>
                    <a:cubicBezTo>
                      <a:pt x="2028" y="770"/>
                      <a:pt x="2029" y="770"/>
                      <a:pt x="2030" y="771"/>
                    </a:cubicBezTo>
                    <a:cubicBezTo>
                      <a:pt x="2028" y="770"/>
                      <a:pt x="2026" y="770"/>
                      <a:pt x="2024" y="769"/>
                    </a:cubicBezTo>
                    <a:cubicBezTo>
                      <a:pt x="2017" y="768"/>
                      <a:pt x="2012" y="768"/>
                      <a:pt x="2006" y="769"/>
                    </a:cubicBezTo>
                    <a:cubicBezTo>
                      <a:pt x="1989" y="772"/>
                      <a:pt x="1983" y="787"/>
                      <a:pt x="1986" y="802"/>
                    </a:cubicBezTo>
                    <a:cubicBezTo>
                      <a:pt x="1987" y="814"/>
                      <a:pt x="1995" y="826"/>
                      <a:pt x="2006" y="831"/>
                    </a:cubicBezTo>
                    <a:cubicBezTo>
                      <a:pt x="2017" y="835"/>
                      <a:pt x="2027" y="832"/>
                      <a:pt x="2034" y="823"/>
                    </a:cubicBezTo>
                    <a:cubicBezTo>
                      <a:pt x="2038" y="817"/>
                      <a:pt x="2041" y="807"/>
                      <a:pt x="2035" y="800"/>
                    </a:cubicBezTo>
                    <a:cubicBezTo>
                      <a:pt x="2032" y="796"/>
                      <a:pt x="2028" y="794"/>
                      <a:pt x="2023" y="794"/>
                    </a:cubicBezTo>
                    <a:cubicBezTo>
                      <a:pt x="2020" y="794"/>
                      <a:pt x="2017" y="795"/>
                      <a:pt x="2015" y="798"/>
                    </a:cubicBezTo>
                    <a:cubicBezTo>
                      <a:pt x="2013" y="801"/>
                      <a:pt x="2013" y="804"/>
                      <a:pt x="2014" y="807"/>
                    </a:cubicBezTo>
                    <a:cubicBezTo>
                      <a:pt x="2015" y="811"/>
                      <a:pt x="2018" y="814"/>
                      <a:pt x="2022" y="814"/>
                    </a:cubicBezTo>
                    <a:cubicBezTo>
                      <a:pt x="2025" y="815"/>
                      <a:pt x="2029" y="813"/>
                      <a:pt x="2030" y="809"/>
                    </a:cubicBezTo>
                    <a:cubicBezTo>
                      <a:pt x="2032" y="804"/>
                      <a:pt x="2030" y="800"/>
                      <a:pt x="2025" y="798"/>
                    </a:cubicBezTo>
                    <a:cubicBezTo>
                      <a:pt x="2021" y="797"/>
                      <a:pt x="2016" y="799"/>
                      <a:pt x="2015" y="803"/>
                    </a:cubicBezTo>
                    <a:cubicBezTo>
                      <a:pt x="2014" y="805"/>
                      <a:pt x="2014" y="807"/>
                      <a:pt x="2014" y="808"/>
                    </a:cubicBezTo>
                    <a:cubicBezTo>
                      <a:pt x="2014" y="807"/>
                      <a:pt x="2014" y="807"/>
                      <a:pt x="2014" y="807"/>
                    </a:cubicBezTo>
                    <a:cubicBezTo>
                      <a:pt x="2013" y="804"/>
                      <a:pt x="2014" y="801"/>
                      <a:pt x="2016" y="798"/>
                    </a:cubicBezTo>
                    <a:cubicBezTo>
                      <a:pt x="2018" y="796"/>
                      <a:pt x="2020" y="795"/>
                      <a:pt x="2023" y="794"/>
                    </a:cubicBezTo>
                    <a:cubicBezTo>
                      <a:pt x="2028" y="794"/>
                      <a:pt x="2032" y="796"/>
                      <a:pt x="2035" y="800"/>
                    </a:cubicBezTo>
                    <a:cubicBezTo>
                      <a:pt x="2039" y="806"/>
                      <a:pt x="2037" y="817"/>
                      <a:pt x="2032" y="822"/>
                    </a:cubicBezTo>
                    <a:cubicBezTo>
                      <a:pt x="2026" y="830"/>
                      <a:pt x="2017" y="833"/>
                      <a:pt x="2007" y="829"/>
                    </a:cubicBezTo>
                    <a:cubicBezTo>
                      <a:pt x="1996" y="824"/>
                      <a:pt x="1989" y="812"/>
                      <a:pt x="1988" y="800"/>
                    </a:cubicBezTo>
                    <a:cubicBezTo>
                      <a:pt x="1987" y="787"/>
                      <a:pt x="1992" y="775"/>
                      <a:pt x="2007" y="772"/>
                    </a:cubicBezTo>
                    <a:cubicBezTo>
                      <a:pt x="2012" y="771"/>
                      <a:pt x="2017" y="771"/>
                      <a:pt x="2023" y="773"/>
                    </a:cubicBezTo>
                    <a:cubicBezTo>
                      <a:pt x="2026" y="773"/>
                      <a:pt x="2030" y="774"/>
                      <a:pt x="2033" y="776"/>
                    </a:cubicBezTo>
                    <a:cubicBezTo>
                      <a:pt x="2041" y="779"/>
                      <a:pt x="2051" y="783"/>
                      <a:pt x="2061" y="785"/>
                    </a:cubicBezTo>
                    <a:cubicBezTo>
                      <a:pt x="2067" y="787"/>
                      <a:pt x="2073" y="788"/>
                      <a:pt x="2079" y="788"/>
                    </a:cubicBezTo>
                    <a:cubicBezTo>
                      <a:pt x="2076" y="789"/>
                      <a:pt x="2074" y="791"/>
                      <a:pt x="2071" y="793"/>
                    </a:cubicBezTo>
                    <a:cubicBezTo>
                      <a:pt x="2065" y="799"/>
                      <a:pt x="2060" y="806"/>
                      <a:pt x="2058" y="813"/>
                    </a:cubicBezTo>
                    <a:close/>
                    <a:moveTo>
                      <a:pt x="1940" y="764"/>
                    </a:moveTo>
                    <a:cubicBezTo>
                      <a:pt x="1943" y="761"/>
                      <a:pt x="1947" y="761"/>
                      <a:pt x="1949" y="764"/>
                    </a:cubicBezTo>
                    <a:cubicBezTo>
                      <a:pt x="1953" y="769"/>
                      <a:pt x="1948" y="775"/>
                      <a:pt x="1943" y="775"/>
                    </a:cubicBezTo>
                    <a:cubicBezTo>
                      <a:pt x="1939" y="774"/>
                      <a:pt x="1937" y="771"/>
                      <a:pt x="1931" y="773"/>
                    </a:cubicBezTo>
                    <a:cubicBezTo>
                      <a:pt x="1937" y="769"/>
                      <a:pt x="1936" y="767"/>
                      <a:pt x="1940" y="764"/>
                    </a:cubicBezTo>
                    <a:close/>
                    <a:moveTo>
                      <a:pt x="2025" y="762"/>
                    </a:moveTo>
                    <a:cubicBezTo>
                      <a:pt x="2013" y="756"/>
                      <a:pt x="2008" y="740"/>
                      <a:pt x="2010" y="731"/>
                    </a:cubicBezTo>
                    <a:cubicBezTo>
                      <a:pt x="2012" y="722"/>
                      <a:pt x="2015" y="715"/>
                      <a:pt x="2012" y="708"/>
                    </a:cubicBezTo>
                    <a:cubicBezTo>
                      <a:pt x="2010" y="702"/>
                      <a:pt x="2002" y="696"/>
                      <a:pt x="1997" y="699"/>
                    </a:cubicBezTo>
                    <a:cubicBezTo>
                      <a:pt x="2002" y="699"/>
                      <a:pt x="2004" y="705"/>
                      <a:pt x="2004" y="711"/>
                    </a:cubicBezTo>
                    <a:cubicBezTo>
                      <a:pt x="2004" y="716"/>
                      <a:pt x="2004" y="720"/>
                      <a:pt x="2008" y="724"/>
                    </a:cubicBezTo>
                    <a:cubicBezTo>
                      <a:pt x="2000" y="731"/>
                      <a:pt x="2001" y="740"/>
                      <a:pt x="2005" y="746"/>
                    </a:cubicBezTo>
                    <a:cubicBezTo>
                      <a:pt x="2009" y="753"/>
                      <a:pt x="2016" y="760"/>
                      <a:pt x="2025" y="762"/>
                    </a:cubicBezTo>
                    <a:close/>
                    <a:moveTo>
                      <a:pt x="1935" y="835"/>
                    </a:moveTo>
                    <a:cubicBezTo>
                      <a:pt x="1927" y="854"/>
                      <a:pt x="1907" y="854"/>
                      <a:pt x="1899" y="857"/>
                    </a:cubicBezTo>
                    <a:cubicBezTo>
                      <a:pt x="1887" y="861"/>
                      <a:pt x="1892" y="872"/>
                      <a:pt x="1905" y="870"/>
                    </a:cubicBezTo>
                    <a:cubicBezTo>
                      <a:pt x="1916" y="868"/>
                      <a:pt x="1932" y="855"/>
                      <a:pt x="1935" y="835"/>
                    </a:cubicBezTo>
                    <a:close/>
                    <a:moveTo>
                      <a:pt x="1966" y="754"/>
                    </a:moveTo>
                    <a:cubicBezTo>
                      <a:pt x="1970" y="758"/>
                      <a:pt x="1970" y="766"/>
                      <a:pt x="1968" y="770"/>
                    </a:cubicBezTo>
                    <a:cubicBezTo>
                      <a:pt x="1973" y="774"/>
                      <a:pt x="1984" y="767"/>
                      <a:pt x="1981" y="758"/>
                    </a:cubicBezTo>
                    <a:cubicBezTo>
                      <a:pt x="1978" y="752"/>
                      <a:pt x="1970" y="749"/>
                      <a:pt x="1966" y="754"/>
                    </a:cubicBezTo>
                    <a:close/>
                    <a:moveTo>
                      <a:pt x="2014" y="759"/>
                    </a:moveTo>
                    <a:cubicBezTo>
                      <a:pt x="1993" y="745"/>
                      <a:pt x="1995" y="719"/>
                      <a:pt x="1992" y="711"/>
                    </a:cubicBezTo>
                    <a:cubicBezTo>
                      <a:pt x="1987" y="696"/>
                      <a:pt x="1971" y="702"/>
                      <a:pt x="1975" y="719"/>
                    </a:cubicBezTo>
                    <a:cubicBezTo>
                      <a:pt x="1978" y="729"/>
                      <a:pt x="1988" y="749"/>
                      <a:pt x="2014" y="759"/>
                    </a:cubicBezTo>
                    <a:close/>
                    <a:moveTo>
                      <a:pt x="1985" y="822"/>
                    </a:moveTo>
                    <a:cubicBezTo>
                      <a:pt x="1995" y="826"/>
                      <a:pt x="2004" y="833"/>
                      <a:pt x="2009" y="842"/>
                    </a:cubicBezTo>
                    <a:cubicBezTo>
                      <a:pt x="2013" y="851"/>
                      <a:pt x="2013" y="863"/>
                      <a:pt x="2006" y="871"/>
                    </a:cubicBezTo>
                    <a:cubicBezTo>
                      <a:pt x="2002" y="875"/>
                      <a:pt x="1997" y="879"/>
                      <a:pt x="1991" y="880"/>
                    </a:cubicBezTo>
                    <a:cubicBezTo>
                      <a:pt x="1985" y="881"/>
                      <a:pt x="1980" y="881"/>
                      <a:pt x="1973" y="880"/>
                    </a:cubicBezTo>
                    <a:cubicBezTo>
                      <a:pt x="1967" y="878"/>
                      <a:pt x="1962" y="875"/>
                      <a:pt x="1957" y="871"/>
                    </a:cubicBezTo>
                    <a:cubicBezTo>
                      <a:pt x="1955" y="869"/>
                      <a:pt x="1953" y="868"/>
                      <a:pt x="1951" y="866"/>
                    </a:cubicBezTo>
                    <a:cubicBezTo>
                      <a:pt x="1946" y="860"/>
                      <a:pt x="1943" y="854"/>
                      <a:pt x="1940" y="847"/>
                    </a:cubicBezTo>
                    <a:cubicBezTo>
                      <a:pt x="1937" y="836"/>
                      <a:pt x="1936" y="828"/>
                      <a:pt x="1938" y="817"/>
                    </a:cubicBezTo>
                    <a:cubicBezTo>
                      <a:pt x="1938" y="816"/>
                      <a:pt x="1939" y="815"/>
                      <a:pt x="1939" y="815"/>
                    </a:cubicBezTo>
                    <a:cubicBezTo>
                      <a:pt x="1933" y="820"/>
                      <a:pt x="1926" y="824"/>
                      <a:pt x="1918" y="825"/>
                    </a:cubicBezTo>
                    <a:cubicBezTo>
                      <a:pt x="1909" y="827"/>
                      <a:pt x="1900" y="826"/>
                      <a:pt x="1892" y="821"/>
                    </a:cubicBezTo>
                    <a:cubicBezTo>
                      <a:pt x="1889" y="819"/>
                      <a:pt x="1886" y="816"/>
                      <a:pt x="1884" y="811"/>
                    </a:cubicBezTo>
                    <a:cubicBezTo>
                      <a:pt x="1887" y="815"/>
                      <a:pt x="1890" y="818"/>
                      <a:pt x="1893" y="820"/>
                    </a:cubicBezTo>
                    <a:cubicBezTo>
                      <a:pt x="1900" y="824"/>
                      <a:pt x="1909" y="825"/>
                      <a:pt x="1918" y="823"/>
                    </a:cubicBezTo>
                    <a:cubicBezTo>
                      <a:pt x="1924" y="821"/>
                      <a:pt x="1929" y="818"/>
                      <a:pt x="1933" y="815"/>
                    </a:cubicBezTo>
                    <a:cubicBezTo>
                      <a:pt x="1942" y="808"/>
                      <a:pt x="1946" y="799"/>
                      <a:pt x="1953" y="792"/>
                    </a:cubicBezTo>
                    <a:cubicBezTo>
                      <a:pt x="1954" y="791"/>
                      <a:pt x="1954" y="791"/>
                      <a:pt x="1954" y="791"/>
                    </a:cubicBezTo>
                    <a:cubicBezTo>
                      <a:pt x="1958" y="787"/>
                      <a:pt x="1963" y="783"/>
                      <a:pt x="1968" y="780"/>
                    </a:cubicBezTo>
                    <a:cubicBezTo>
                      <a:pt x="1969" y="780"/>
                      <a:pt x="1982" y="773"/>
                      <a:pt x="1984" y="774"/>
                    </a:cubicBezTo>
                    <a:cubicBezTo>
                      <a:pt x="1983" y="775"/>
                      <a:pt x="1975" y="780"/>
                      <a:pt x="1974" y="781"/>
                    </a:cubicBezTo>
                    <a:cubicBezTo>
                      <a:pt x="1968" y="785"/>
                      <a:pt x="1962" y="788"/>
                      <a:pt x="1957" y="794"/>
                    </a:cubicBezTo>
                    <a:cubicBezTo>
                      <a:pt x="1956" y="794"/>
                      <a:pt x="1956" y="794"/>
                      <a:pt x="1956" y="794"/>
                    </a:cubicBezTo>
                    <a:cubicBezTo>
                      <a:pt x="1949" y="801"/>
                      <a:pt x="1944" y="808"/>
                      <a:pt x="1941" y="818"/>
                    </a:cubicBezTo>
                    <a:cubicBezTo>
                      <a:pt x="1939" y="829"/>
                      <a:pt x="1939" y="842"/>
                      <a:pt x="1947" y="852"/>
                    </a:cubicBezTo>
                    <a:cubicBezTo>
                      <a:pt x="1951" y="857"/>
                      <a:pt x="1961" y="862"/>
                      <a:pt x="1967" y="857"/>
                    </a:cubicBezTo>
                    <a:cubicBezTo>
                      <a:pt x="1969" y="855"/>
                      <a:pt x="1970" y="853"/>
                      <a:pt x="1969" y="850"/>
                    </a:cubicBezTo>
                    <a:cubicBezTo>
                      <a:pt x="1968" y="848"/>
                      <a:pt x="1966" y="847"/>
                      <a:pt x="1964" y="847"/>
                    </a:cubicBezTo>
                    <a:cubicBezTo>
                      <a:pt x="1962" y="847"/>
                      <a:pt x="1960" y="848"/>
                      <a:pt x="1960" y="850"/>
                    </a:cubicBezTo>
                    <a:cubicBezTo>
                      <a:pt x="1959" y="852"/>
                      <a:pt x="1960" y="854"/>
                      <a:pt x="1962" y="854"/>
                    </a:cubicBezTo>
                    <a:cubicBezTo>
                      <a:pt x="1963" y="854"/>
                      <a:pt x="1965" y="854"/>
                      <a:pt x="1965" y="853"/>
                    </a:cubicBezTo>
                    <a:cubicBezTo>
                      <a:pt x="1966" y="854"/>
                      <a:pt x="1965" y="856"/>
                      <a:pt x="1963" y="856"/>
                    </a:cubicBezTo>
                    <a:cubicBezTo>
                      <a:pt x="1960" y="857"/>
                      <a:pt x="1958" y="856"/>
                      <a:pt x="1957" y="853"/>
                    </a:cubicBezTo>
                    <a:cubicBezTo>
                      <a:pt x="1955" y="850"/>
                      <a:pt x="1956" y="845"/>
                      <a:pt x="1960" y="843"/>
                    </a:cubicBezTo>
                    <a:cubicBezTo>
                      <a:pt x="1963" y="841"/>
                      <a:pt x="1966" y="841"/>
                      <a:pt x="1969" y="842"/>
                    </a:cubicBezTo>
                    <a:cubicBezTo>
                      <a:pt x="1972" y="843"/>
                      <a:pt x="1974" y="846"/>
                      <a:pt x="1975" y="849"/>
                    </a:cubicBezTo>
                    <a:cubicBezTo>
                      <a:pt x="1976" y="853"/>
                      <a:pt x="1974" y="857"/>
                      <a:pt x="1971" y="860"/>
                    </a:cubicBezTo>
                    <a:cubicBezTo>
                      <a:pt x="1964" y="865"/>
                      <a:pt x="1953" y="862"/>
                      <a:pt x="1948" y="855"/>
                    </a:cubicBezTo>
                    <a:cubicBezTo>
                      <a:pt x="1946" y="853"/>
                      <a:pt x="1944" y="851"/>
                      <a:pt x="1943" y="848"/>
                    </a:cubicBezTo>
                    <a:cubicBezTo>
                      <a:pt x="1947" y="857"/>
                      <a:pt x="1951" y="863"/>
                      <a:pt x="1958" y="870"/>
                    </a:cubicBezTo>
                    <a:cubicBezTo>
                      <a:pt x="1963" y="874"/>
                      <a:pt x="1967" y="876"/>
                      <a:pt x="1973" y="878"/>
                    </a:cubicBezTo>
                    <a:cubicBezTo>
                      <a:pt x="1980" y="880"/>
                      <a:pt x="1985" y="880"/>
                      <a:pt x="1991" y="879"/>
                    </a:cubicBezTo>
                    <a:cubicBezTo>
                      <a:pt x="1995" y="878"/>
                      <a:pt x="1997" y="877"/>
                      <a:pt x="2000" y="875"/>
                    </a:cubicBezTo>
                    <a:cubicBezTo>
                      <a:pt x="2000" y="875"/>
                      <a:pt x="2000" y="875"/>
                      <a:pt x="2000" y="875"/>
                    </a:cubicBezTo>
                    <a:cubicBezTo>
                      <a:pt x="1992" y="878"/>
                      <a:pt x="1982" y="874"/>
                      <a:pt x="1984" y="861"/>
                    </a:cubicBezTo>
                    <a:cubicBezTo>
                      <a:pt x="1985" y="852"/>
                      <a:pt x="2000" y="840"/>
                      <a:pt x="1985" y="822"/>
                    </a:cubicBezTo>
                    <a:close/>
                    <a:moveTo>
                      <a:pt x="1894" y="819"/>
                    </a:moveTo>
                    <a:cubicBezTo>
                      <a:pt x="1901" y="810"/>
                      <a:pt x="1888" y="802"/>
                      <a:pt x="1884" y="798"/>
                    </a:cubicBezTo>
                    <a:cubicBezTo>
                      <a:pt x="1881" y="795"/>
                      <a:pt x="1880" y="793"/>
                      <a:pt x="1880" y="789"/>
                    </a:cubicBezTo>
                    <a:cubicBezTo>
                      <a:pt x="1877" y="793"/>
                      <a:pt x="1874" y="804"/>
                      <a:pt x="1875" y="809"/>
                    </a:cubicBezTo>
                    <a:cubicBezTo>
                      <a:pt x="1876" y="817"/>
                      <a:pt x="1881" y="823"/>
                      <a:pt x="1891" y="822"/>
                    </a:cubicBezTo>
                    <a:cubicBezTo>
                      <a:pt x="1887" y="819"/>
                      <a:pt x="1883" y="814"/>
                      <a:pt x="1883" y="809"/>
                    </a:cubicBezTo>
                    <a:cubicBezTo>
                      <a:pt x="1884" y="812"/>
                      <a:pt x="1889" y="817"/>
                      <a:pt x="1894" y="819"/>
                    </a:cubicBezTo>
                    <a:close/>
                    <a:moveTo>
                      <a:pt x="1990" y="772"/>
                    </a:moveTo>
                    <a:cubicBezTo>
                      <a:pt x="1974" y="792"/>
                      <a:pt x="1979" y="813"/>
                      <a:pt x="1974" y="824"/>
                    </a:cubicBezTo>
                    <a:cubicBezTo>
                      <a:pt x="1970" y="837"/>
                      <a:pt x="1955" y="832"/>
                      <a:pt x="1957" y="817"/>
                    </a:cubicBezTo>
                    <a:cubicBezTo>
                      <a:pt x="1959" y="801"/>
                      <a:pt x="1974" y="783"/>
                      <a:pt x="1990" y="772"/>
                    </a:cubicBezTo>
                    <a:close/>
                    <a:moveTo>
                      <a:pt x="1936" y="841"/>
                    </a:moveTo>
                    <a:cubicBezTo>
                      <a:pt x="1936" y="862"/>
                      <a:pt x="1960" y="893"/>
                      <a:pt x="1979" y="883"/>
                    </a:cubicBezTo>
                    <a:cubicBezTo>
                      <a:pt x="1982" y="886"/>
                      <a:pt x="1978" y="892"/>
                      <a:pt x="1973" y="894"/>
                    </a:cubicBezTo>
                    <a:cubicBezTo>
                      <a:pt x="1966" y="896"/>
                      <a:pt x="1957" y="893"/>
                      <a:pt x="1953" y="885"/>
                    </a:cubicBezTo>
                    <a:cubicBezTo>
                      <a:pt x="1948" y="888"/>
                      <a:pt x="1939" y="878"/>
                      <a:pt x="1936" y="863"/>
                    </a:cubicBezTo>
                    <a:cubicBezTo>
                      <a:pt x="1934" y="872"/>
                      <a:pt x="1930" y="881"/>
                      <a:pt x="1924" y="887"/>
                    </a:cubicBezTo>
                    <a:cubicBezTo>
                      <a:pt x="1917" y="894"/>
                      <a:pt x="1908" y="901"/>
                      <a:pt x="1899" y="904"/>
                    </a:cubicBezTo>
                    <a:cubicBezTo>
                      <a:pt x="1888" y="906"/>
                      <a:pt x="1878" y="904"/>
                      <a:pt x="1870" y="897"/>
                    </a:cubicBezTo>
                    <a:cubicBezTo>
                      <a:pt x="1865" y="891"/>
                      <a:pt x="1862" y="883"/>
                      <a:pt x="1865" y="876"/>
                    </a:cubicBezTo>
                    <a:cubicBezTo>
                      <a:pt x="1867" y="871"/>
                      <a:pt x="1874" y="867"/>
                      <a:pt x="1880" y="867"/>
                    </a:cubicBezTo>
                    <a:cubicBezTo>
                      <a:pt x="1886" y="866"/>
                      <a:pt x="1892" y="869"/>
                      <a:pt x="1897" y="873"/>
                    </a:cubicBezTo>
                    <a:cubicBezTo>
                      <a:pt x="1884" y="871"/>
                      <a:pt x="1882" y="882"/>
                      <a:pt x="1877" y="885"/>
                    </a:cubicBezTo>
                    <a:cubicBezTo>
                      <a:pt x="1871" y="890"/>
                      <a:pt x="1866" y="886"/>
                      <a:pt x="1865" y="880"/>
                    </a:cubicBezTo>
                    <a:cubicBezTo>
                      <a:pt x="1865" y="880"/>
                      <a:pt x="1865" y="880"/>
                      <a:pt x="1865" y="880"/>
                    </a:cubicBezTo>
                    <a:cubicBezTo>
                      <a:pt x="1865" y="886"/>
                      <a:pt x="1867" y="891"/>
                      <a:pt x="1871" y="895"/>
                    </a:cubicBezTo>
                    <a:cubicBezTo>
                      <a:pt x="1877" y="902"/>
                      <a:pt x="1885" y="905"/>
                      <a:pt x="1895" y="903"/>
                    </a:cubicBezTo>
                    <a:cubicBezTo>
                      <a:pt x="1893" y="903"/>
                      <a:pt x="1891" y="903"/>
                      <a:pt x="1888" y="902"/>
                    </a:cubicBezTo>
                    <a:cubicBezTo>
                      <a:pt x="1884" y="900"/>
                      <a:pt x="1880" y="896"/>
                      <a:pt x="1881" y="891"/>
                    </a:cubicBezTo>
                    <a:cubicBezTo>
                      <a:pt x="1882" y="889"/>
                      <a:pt x="1884" y="887"/>
                      <a:pt x="1886" y="886"/>
                    </a:cubicBezTo>
                    <a:cubicBezTo>
                      <a:pt x="1888" y="886"/>
                      <a:pt x="1890" y="886"/>
                      <a:pt x="1891" y="887"/>
                    </a:cubicBezTo>
                    <a:cubicBezTo>
                      <a:pt x="1892" y="888"/>
                      <a:pt x="1893" y="890"/>
                      <a:pt x="1893" y="892"/>
                    </a:cubicBezTo>
                    <a:cubicBezTo>
                      <a:pt x="1893" y="895"/>
                      <a:pt x="1891" y="897"/>
                      <a:pt x="1889" y="897"/>
                    </a:cubicBezTo>
                    <a:cubicBezTo>
                      <a:pt x="1887" y="897"/>
                      <a:pt x="1886" y="896"/>
                      <a:pt x="1885" y="894"/>
                    </a:cubicBezTo>
                    <a:cubicBezTo>
                      <a:pt x="1885" y="894"/>
                      <a:pt x="1886" y="893"/>
                      <a:pt x="1887" y="892"/>
                    </a:cubicBezTo>
                    <a:cubicBezTo>
                      <a:pt x="1886" y="893"/>
                      <a:pt x="1886" y="894"/>
                      <a:pt x="1887" y="894"/>
                    </a:cubicBezTo>
                    <a:cubicBezTo>
                      <a:pt x="1887" y="896"/>
                      <a:pt x="1889" y="895"/>
                      <a:pt x="1890" y="894"/>
                    </a:cubicBezTo>
                    <a:cubicBezTo>
                      <a:pt x="1890" y="894"/>
                      <a:pt x="1890" y="893"/>
                      <a:pt x="1890" y="892"/>
                    </a:cubicBezTo>
                    <a:cubicBezTo>
                      <a:pt x="1890" y="890"/>
                      <a:pt x="1888" y="890"/>
                      <a:pt x="1887" y="890"/>
                    </a:cubicBezTo>
                    <a:cubicBezTo>
                      <a:pt x="1885" y="890"/>
                      <a:pt x="1884" y="891"/>
                      <a:pt x="1884" y="893"/>
                    </a:cubicBezTo>
                    <a:cubicBezTo>
                      <a:pt x="1883" y="897"/>
                      <a:pt x="1888" y="901"/>
                      <a:pt x="1892" y="902"/>
                    </a:cubicBezTo>
                    <a:cubicBezTo>
                      <a:pt x="1899" y="903"/>
                      <a:pt x="1906" y="899"/>
                      <a:pt x="1912" y="895"/>
                    </a:cubicBezTo>
                    <a:cubicBezTo>
                      <a:pt x="1926" y="886"/>
                      <a:pt x="1934" y="872"/>
                      <a:pt x="1935" y="857"/>
                    </a:cubicBezTo>
                    <a:cubicBezTo>
                      <a:pt x="1934" y="852"/>
                      <a:pt x="1934" y="847"/>
                      <a:pt x="1936" y="841"/>
                    </a:cubicBezTo>
                    <a:close/>
                    <a:moveTo>
                      <a:pt x="1933" y="822"/>
                    </a:moveTo>
                    <a:cubicBezTo>
                      <a:pt x="1933" y="832"/>
                      <a:pt x="1917" y="836"/>
                      <a:pt x="1907" y="834"/>
                    </a:cubicBezTo>
                    <a:cubicBezTo>
                      <a:pt x="1895" y="832"/>
                      <a:pt x="1882" y="827"/>
                      <a:pt x="1871" y="834"/>
                    </a:cubicBezTo>
                    <a:cubicBezTo>
                      <a:pt x="1866" y="839"/>
                      <a:pt x="1862" y="846"/>
                      <a:pt x="1864" y="853"/>
                    </a:cubicBezTo>
                    <a:cubicBezTo>
                      <a:pt x="1865" y="857"/>
                      <a:pt x="1868" y="860"/>
                      <a:pt x="1872" y="860"/>
                    </a:cubicBezTo>
                    <a:cubicBezTo>
                      <a:pt x="1869" y="858"/>
                      <a:pt x="1868" y="852"/>
                      <a:pt x="1870" y="848"/>
                    </a:cubicBezTo>
                    <a:cubicBezTo>
                      <a:pt x="1873" y="844"/>
                      <a:pt x="1879" y="843"/>
                      <a:pt x="1884" y="844"/>
                    </a:cubicBezTo>
                    <a:cubicBezTo>
                      <a:pt x="1894" y="847"/>
                      <a:pt x="1903" y="852"/>
                      <a:pt x="1913" y="850"/>
                    </a:cubicBezTo>
                    <a:cubicBezTo>
                      <a:pt x="1925" y="849"/>
                      <a:pt x="1936" y="837"/>
                      <a:pt x="1933" y="822"/>
                    </a:cubicBezTo>
                    <a:close/>
                    <a:moveTo>
                      <a:pt x="1927" y="775"/>
                    </a:moveTo>
                    <a:cubicBezTo>
                      <a:pt x="1916" y="775"/>
                      <a:pt x="1903" y="786"/>
                      <a:pt x="1899" y="796"/>
                    </a:cubicBezTo>
                    <a:cubicBezTo>
                      <a:pt x="1895" y="807"/>
                      <a:pt x="1904" y="813"/>
                      <a:pt x="1910" y="802"/>
                    </a:cubicBezTo>
                    <a:cubicBezTo>
                      <a:pt x="1915" y="794"/>
                      <a:pt x="1918" y="779"/>
                      <a:pt x="1927" y="775"/>
                    </a:cubicBezTo>
                    <a:close/>
                    <a:moveTo>
                      <a:pt x="2077" y="635"/>
                    </a:moveTo>
                    <a:cubicBezTo>
                      <a:pt x="2101" y="614"/>
                      <a:pt x="2103" y="563"/>
                      <a:pt x="2073" y="555"/>
                    </a:cubicBezTo>
                    <a:cubicBezTo>
                      <a:pt x="2074" y="549"/>
                      <a:pt x="2085" y="546"/>
                      <a:pt x="2093" y="551"/>
                    </a:cubicBezTo>
                    <a:cubicBezTo>
                      <a:pt x="2101" y="556"/>
                      <a:pt x="2105" y="569"/>
                      <a:pt x="2099" y="582"/>
                    </a:cubicBezTo>
                    <a:cubicBezTo>
                      <a:pt x="2110" y="586"/>
                      <a:pt x="2105" y="621"/>
                      <a:pt x="2077" y="635"/>
                    </a:cubicBezTo>
                    <a:close/>
                    <a:moveTo>
                      <a:pt x="2197" y="705"/>
                    </a:moveTo>
                    <a:cubicBezTo>
                      <a:pt x="2195" y="708"/>
                      <a:pt x="2192" y="709"/>
                      <a:pt x="2190" y="707"/>
                    </a:cubicBezTo>
                    <a:cubicBezTo>
                      <a:pt x="2187" y="706"/>
                      <a:pt x="2186" y="703"/>
                      <a:pt x="2188" y="701"/>
                    </a:cubicBezTo>
                    <a:cubicBezTo>
                      <a:pt x="2189" y="698"/>
                      <a:pt x="2192" y="697"/>
                      <a:pt x="2194" y="698"/>
                    </a:cubicBezTo>
                    <a:cubicBezTo>
                      <a:pt x="2197" y="700"/>
                      <a:pt x="2198" y="703"/>
                      <a:pt x="2197" y="705"/>
                    </a:cubicBezTo>
                    <a:close/>
                    <a:moveTo>
                      <a:pt x="2194" y="715"/>
                    </a:moveTo>
                    <a:cubicBezTo>
                      <a:pt x="2193" y="717"/>
                      <a:pt x="2191" y="717"/>
                      <a:pt x="2189" y="716"/>
                    </a:cubicBezTo>
                    <a:cubicBezTo>
                      <a:pt x="2187" y="715"/>
                      <a:pt x="2187" y="713"/>
                      <a:pt x="2187" y="711"/>
                    </a:cubicBezTo>
                    <a:cubicBezTo>
                      <a:pt x="2188" y="709"/>
                      <a:pt x="2191" y="708"/>
                      <a:pt x="2193" y="709"/>
                    </a:cubicBezTo>
                    <a:cubicBezTo>
                      <a:pt x="2195" y="710"/>
                      <a:pt x="2195" y="713"/>
                      <a:pt x="2194" y="715"/>
                    </a:cubicBezTo>
                    <a:close/>
                    <a:moveTo>
                      <a:pt x="2193" y="693"/>
                    </a:moveTo>
                    <a:cubicBezTo>
                      <a:pt x="2192" y="697"/>
                      <a:pt x="2187" y="698"/>
                      <a:pt x="2183" y="696"/>
                    </a:cubicBezTo>
                    <a:cubicBezTo>
                      <a:pt x="2179" y="694"/>
                      <a:pt x="2178" y="690"/>
                      <a:pt x="2180" y="686"/>
                    </a:cubicBezTo>
                    <a:cubicBezTo>
                      <a:pt x="2182" y="682"/>
                      <a:pt x="2186" y="681"/>
                      <a:pt x="2190" y="683"/>
                    </a:cubicBezTo>
                    <a:cubicBezTo>
                      <a:pt x="2194" y="685"/>
                      <a:pt x="2195" y="689"/>
                      <a:pt x="2193" y="693"/>
                    </a:cubicBezTo>
                    <a:close/>
                    <a:moveTo>
                      <a:pt x="2033" y="731"/>
                    </a:moveTo>
                    <a:cubicBezTo>
                      <a:pt x="2025" y="723"/>
                      <a:pt x="2021" y="707"/>
                      <a:pt x="2025" y="692"/>
                    </a:cubicBezTo>
                    <a:cubicBezTo>
                      <a:pt x="2028" y="681"/>
                      <a:pt x="2034" y="671"/>
                      <a:pt x="2043" y="665"/>
                    </a:cubicBezTo>
                    <a:cubicBezTo>
                      <a:pt x="2047" y="661"/>
                      <a:pt x="2052" y="659"/>
                      <a:pt x="2058" y="659"/>
                    </a:cubicBezTo>
                    <a:cubicBezTo>
                      <a:pt x="2067" y="659"/>
                      <a:pt x="2074" y="663"/>
                      <a:pt x="2077" y="669"/>
                    </a:cubicBezTo>
                    <a:cubicBezTo>
                      <a:pt x="2080" y="676"/>
                      <a:pt x="2076" y="683"/>
                      <a:pt x="2069" y="684"/>
                    </a:cubicBezTo>
                    <a:cubicBezTo>
                      <a:pt x="2073" y="674"/>
                      <a:pt x="2063" y="667"/>
                      <a:pt x="2053" y="669"/>
                    </a:cubicBezTo>
                    <a:cubicBezTo>
                      <a:pt x="2043" y="672"/>
                      <a:pt x="2033" y="684"/>
                      <a:pt x="2030" y="694"/>
                    </a:cubicBezTo>
                    <a:cubicBezTo>
                      <a:pt x="2024" y="712"/>
                      <a:pt x="2030" y="724"/>
                      <a:pt x="2033" y="731"/>
                    </a:cubicBezTo>
                    <a:close/>
                    <a:moveTo>
                      <a:pt x="2058" y="652"/>
                    </a:moveTo>
                    <a:cubicBezTo>
                      <a:pt x="2088" y="637"/>
                      <a:pt x="2128" y="648"/>
                      <a:pt x="2139" y="670"/>
                    </a:cubicBezTo>
                    <a:cubicBezTo>
                      <a:pt x="2152" y="694"/>
                      <a:pt x="2130" y="704"/>
                      <a:pt x="2119" y="683"/>
                    </a:cubicBezTo>
                    <a:cubicBezTo>
                      <a:pt x="2114" y="672"/>
                      <a:pt x="2090" y="642"/>
                      <a:pt x="2058" y="652"/>
                    </a:cubicBezTo>
                    <a:close/>
                    <a:moveTo>
                      <a:pt x="1758" y="906"/>
                    </a:moveTo>
                    <a:cubicBezTo>
                      <a:pt x="1774" y="886"/>
                      <a:pt x="1769" y="866"/>
                      <a:pt x="1773" y="855"/>
                    </a:cubicBezTo>
                    <a:cubicBezTo>
                      <a:pt x="1778" y="842"/>
                      <a:pt x="1793" y="847"/>
                      <a:pt x="1791" y="862"/>
                    </a:cubicBezTo>
                    <a:cubicBezTo>
                      <a:pt x="1789" y="878"/>
                      <a:pt x="1774" y="895"/>
                      <a:pt x="1758" y="906"/>
                    </a:cubicBezTo>
                    <a:close/>
                    <a:moveTo>
                      <a:pt x="1827" y="856"/>
                    </a:moveTo>
                    <a:cubicBezTo>
                      <a:pt x="1826" y="858"/>
                      <a:pt x="1825" y="860"/>
                      <a:pt x="1823" y="861"/>
                    </a:cubicBezTo>
                    <a:cubicBezTo>
                      <a:pt x="1821" y="863"/>
                      <a:pt x="1818" y="863"/>
                      <a:pt x="1815" y="861"/>
                    </a:cubicBezTo>
                    <a:cubicBezTo>
                      <a:pt x="1811" y="859"/>
                      <a:pt x="1811" y="854"/>
                      <a:pt x="1812" y="852"/>
                    </a:cubicBezTo>
                    <a:cubicBezTo>
                      <a:pt x="1815" y="846"/>
                      <a:pt x="1819" y="848"/>
                      <a:pt x="1823" y="847"/>
                    </a:cubicBezTo>
                    <a:cubicBezTo>
                      <a:pt x="1826" y="845"/>
                      <a:pt x="1828" y="840"/>
                      <a:pt x="1827" y="835"/>
                    </a:cubicBezTo>
                    <a:cubicBezTo>
                      <a:pt x="1826" y="829"/>
                      <a:pt x="1822" y="824"/>
                      <a:pt x="1816" y="824"/>
                    </a:cubicBezTo>
                    <a:cubicBezTo>
                      <a:pt x="1812" y="823"/>
                      <a:pt x="1808" y="825"/>
                      <a:pt x="1808" y="829"/>
                    </a:cubicBezTo>
                    <a:cubicBezTo>
                      <a:pt x="1811" y="827"/>
                      <a:pt x="1816" y="829"/>
                      <a:pt x="1815" y="834"/>
                    </a:cubicBezTo>
                    <a:cubicBezTo>
                      <a:pt x="1815" y="837"/>
                      <a:pt x="1811" y="841"/>
                      <a:pt x="1807" y="846"/>
                    </a:cubicBezTo>
                    <a:cubicBezTo>
                      <a:pt x="1804" y="851"/>
                      <a:pt x="1801" y="856"/>
                      <a:pt x="1801" y="861"/>
                    </a:cubicBezTo>
                    <a:cubicBezTo>
                      <a:pt x="1801" y="871"/>
                      <a:pt x="1811" y="879"/>
                      <a:pt x="1821" y="877"/>
                    </a:cubicBezTo>
                    <a:cubicBezTo>
                      <a:pt x="1826" y="876"/>
                      <a:pt x="1830" y="872"/>
                      <a:pt x="1833" y="868"/>
                    </a:cubicBezTo>
                    <a:cubicBezTo>
                      <a:pt x="1836" y="864"/>
                      <a:pt x="1841" y="850"/>
                      <a:pt x="1847" y="848"/>
                    </a:cubicBezTo>
                    <a:cubicBezTo>
                      <a:pt x="1852" y="846"/>
                      <a:pt x="1855" y="849"/>
                      <a:pt x="1856" y="852"/>
                    </a:cubicBezTo>
                    <a:cubicBezTo>
                      <a:pt x="1859" y="851"/>
                      <a:pt x="1859" y="844"/>
                      <a:pt x="1856" y="841"/>
                    </a:cubicBezTo>
                    <a:cubicBezTo>
                      <a:pt x="1850" y="835"/>
                      <a:pt x="1838" y="835"/>
                      <a:pt x="1831" y="843"/>
                    </a:cubicBezTo>
                    <a:cubicBezTo>
                      <a:pt x="1828" y="846"/>
                      <a:pt x="1828" y="850"/>
                      <a:pt x="1827" y="856"/>
                    </a:cubicBezTo>
                    <a:close/>
                    <a:moveTo>
                      <a:pt x="1830" y="839"/>
                    </a:moveTo>
                    <a:cubicBezTo>
                      <a:pt x="1832" y="828"/>
                      <a:pt x="1844" y="815"/>
                      <a:pt x="1856" y="813"/>
                    </a:cubicBezTo>
                    <a:cubicBezTo>
                      <a:pt x="1868" y="810"/>
                      <a:pt x="1874" y="820"/>
                      <a:pt x="1861" y="825"/>
                    </a:cubicBezTo>
                    <a:cubicBezTo>
                      <a:pt x="1852" y="830"/>
                      <a:pt x="1835" y="830"/>
                      <a:pt x="1830" y="839"/>
                    </a:cubicBezTo>
                    <a:close/>
                    <a:moveTo>
                      <a:pt x="1810" y="878"/>
                    </a:moveTo>
                    <a:cubicBezTo>
                      <a:pt x="1805" y="876"/>
                      <a:pt x="1801" y="870"/>
                      <a:pt x="1800" y="866"/>
                    </a:cubicBezTo>
                    <a:cubicBezTo>
                      <a:pt x="1794" y="866"/>
                      <a:pt x="1789" y="877"/>
                      <a:pt x="1797" y="883"/>
                    </a:cubicBezTo>
                    <a:cubicBezTo>
                      <a:pt x="1802" y="886"/>
                      <a:pt x="1809" y="883"/>
                      <a:pt x="1810" y="878"/>
                    </a:cubicBezTo>
                    <a:close/>
                    <a:moveTo>
                      <a:pt x="2018" y="1154"/>
                    </a:moveTo>
                    <a:cubicBezTo>
                      <a:pt x="2016" y="1157"/>
                      <a:pt x="2012" y="1157"/>
                      <a:pt x="2009" y="1155"/>
                    </a:cubicBezTo>
                    <a:cubicBezTo>
                      <a:pt x="2005" y="1150"/>
                      <a:pt x="2009" y="1144"/>
                      <a:pt x="2014" y="1144"/>
                    </a:cubicBezTo>
                    <a:cubicBezTo>
                      <a:pt x="2019" y="1144"/>
                      <a:pt x="2020" y="1147"/>
                      <a:pt x="2026" y="1145"/>
                    </a:cubicBezTo>
                    <a:cubicBezTo>
                      <a:pt x="2021" y="1148"/>
                      <a:pt x="2021" y="1151"/>
                      <a:pt x="2018" y="1154"/>
                    </a:cubicBezTo>
                    <a:close/>
                    <a:moveTo>
                      <a:pt x="1801" y="1345"/>
                    </a:moveTo>
                    <a:cubicBezTo>
                      <a:pt x="1781" y="1329"/>
                      <a:pt x="1777" y="1307"/>
                      <a:pt x="1781" y="1289"/>
                    </a:cubicBezTo>
                    <a:cubicBezTo>
                      <a:pt x="1786" y="1273"/>
                      <a:pt x="1798" y="1268"/>
                      <a:pt x="1801" y="1258"/>
                    </a:cubicBezTo>
                    <a:cubicBezTo>
                      <a:pt x="1803" y="1254"/>
                      <a:pt x="1802" y="1250"/>
                      <a:pt x="1800" y="1246"/>
                    </a:cubicBezTo>
                    <a:cubicBezTo>
                      <a:pt x="1811" y="1248"/>
                      <a:pt x="1817" y="1260"/>
                      <a:pt x="1812" y="1271"/>
                    </a:cubicBezTo>
                    <a:cubicBezTo>
                      <a:pt x="1807" y="1284"/>
                      <a:pt x="1797" y="1288"/>
                      <a:pt x="1793" y="1303"/>
                    </a:cubicBezTo>
                    <a:cubicBezTo>
                      <a:pt x="1790" y="1318"/>
                      <a:pt x="1793" y="1334"/>
                      <a:pt x="1801" y="1345"/>
                    </a:cubicBezTo>
                    <a:close/>
                    <a:moveTo>
                      <a:pt x="1828" y="1396"/>
                    </a:moveTo>
                    <a:cubicBezTo>
                      <a:pt x="1806" y="1384"/>
                      <a:pt x="1804" y="1359"/>
                      <a:pt x="1799" y="1349"/>
                    </a:cubicBezTo>
                    <a:cubicBezTo>
                      <a:pt x="1792" y="1334"/>
                      <a:pt x="1780" y="1338"/>
                      <a:pt x="1783" y="1356"/>
                    </a:cubicBezTo>
                    <a:cubicBezTo>
                      <a:pt x="1787" y="1374"/>
                      <a:pt x="1807" y="1393"/>
                      <a:pt x="1828" y="1396"/>
                    </a:cubicBezTo>
                    <a:close/>
                    <a:moveTo>
                      <a:pt x="2406" y="1133"/>
                    </a:moveTo>
                    <a:cubicBezTo>
                      <a:pt x="2426" y="1145"/>
                      <a:pt x="2452" y="1138"/>
                      <a:pt x="2464" y="1125"/>
                    </a:cubicBezTo>
                    <a:cubicBezTo>
                      <a:pt x="2475" y="1114"/>
                      <a:pt x="2468" y="1100"/>
                      <a:pt x="2455" y="1114"/>
                    </a:cubicBezTo>
                    <a:cubicBezTo>
                      <a:pt x="2444" y="1125"/>
                      <a:pt x="2430" y="1138"/>
                      <a:pt x="2406" y="1133"/>
                    </a:cubicBezTo>
                    <a:close/>
                    <a:moveTo>
                      <a:pt x="2520" y="856"/>
                    </a:moveTo>
                    <a:cubicBezTo>
                      <a:pt x="2535" y="865"/>
                      <a:pt x="2549" y="889"/>
                      <a:pt x="2548" y="907"/>
                    </a:cubicBezTo>
                    <a:cubicBezTo>
                      <a:pt x="2548" y="925"/>
                      <a:pt x="2533" y="928"/>
                      <a:pt x="2529" y="908"/>
                    </a:cubicBezTo>
                    <a:cubicBezTo>
                      <a:pt x="2526" y="892"/>
                      <a:pt x="2534" y="872"/>
                      <a:pt x="2520" y="856"/>
                    </a:cubicBezTo>
                    <a:close/>
                    <a:moveTo>
                      <a:pt x="2458" y="1141"/>
                    </a:moveTo>
                    <a:cubicBezTo>
                      <a:pt x="2482" y="1139"/>
                      <a:pt x="2492" y="1120"/>
                      <a:pt x="2496" y="1101"/>
                    </a:cubicBezTo>
                    <a:cubicBezTo>
                      <a:pt x="2498" y="1091"/>
                      <a:pt x="2496" y="1076"/>
                      <a:pt x="2505" y="1069"/>
                    </a:cubicBezTo>
                    <a:cubicBezTo>
                      <a:pt x="2489" y="1065"/>
                      <a:pt x="2486" y="1097"/>
                      <a:pt x="2484" y="1107"/>
                    </a:cubicBezTo>
                    <a:cubicBezTo>
                      <a:pt x="2480" y="1124"/>
                      <a:pt x="2471" y="1136"/>
                      <a:pt x="2458" y="1141"/>
                    </a:cubicBezTo>
                    <a:close/>
                    <a:moveTo>
                      <a:pt x="2474" y="987"/>
                    </a:moveTo>
                    <a:cubicBezTo>
                      <a:pt x="2456" y="1006"/>
                      <a:pt x="2428" y="1020"/>
                      <a:pt x="2410" y="1016"/>
                    </a:cubicBezTo>
                    <a:cubicBezTo>
                      <a:pt x="2392" y="1012"/>
                      <a:pt x="2391" y="994"/>
                      <a:pt x="2411" y="995"/>
                    </a:cubicBezTo>
                    <a:cubicBezTo>
                      <a:pt x="2427" y="996"/>
                      <a:pt x="2453" y="1000"/>
                      <a:pt x="2474" y="987"/>
                    </a:cubicBezTo>
                    <a:close/>
                    <a:moveTo>
                      <a:pt x="2605" y="916"/>
                    </a:moveTo>
                    <a:cubicBezTo>
                      <a:pt x="2610" y="916"/>
                      <a:pt x="2612" y="920"/>
                      <a:pt x="2612" y="924"/>
                    </a:cubicBezTo>
                    <a:cubicBezTo>
                      <a:pt x="2611" y="930"/>
                      <a:pt x="2602" y="930"/>
                      <a:pt x="2599" y="926"/>
                    </a:cubicBezTo>
                    <a:cubicBezTo>
                      <a:pt x="2597" y="922"/>
                      <a:pt x="2598" y="918"/>
                      <a:pt x="2593" y="915"/>
                    </a:cubicBezTo>
                    <a:cubicBezTo>
                      <a:pt x="2599" y="917"/>
                      <a:pt x="2601" y="915"/>
                      <a:pt x="2605" y="916"/>
                    </a:cubicBezTo>
                    <a:close/>
                    <a:moveTo>
                      <a:pt x="2605" y="914"/>
                    </a:moveTo>
                    <a:cubicBezTo>
                      <a:pt x="2608" y="914"/>
                      <a:pt x="2610" y="915"/>
                      <a:pt x="2612" y="917"/>
                    </a:cubicBezTo>
                    <a:cubicBezTo>
                      <a:pt x="2613" y="920"/>
                      <a:pt x="2614" y="923"/>
                      <a:pt x="2612" y="927"/>
                    </a:cubicBezTo>
                    <a:cubicBezTo>
                      <a:pt x="2610" y="931"/>
                      <a:pt x="2605" y="932"/>
                      <a:pt x="2602" y="930"/>
                    </a:cubicBezTo>
                    <a:cubicBezTo>
                      <a:pt x="2596" y="928"/>
                      <a:pt x="2597" y="923"/>
                      <a:pt x="2595" y="919"/>
                    </a:cubicBezTo>
                    <a:cubicBezTo>
                      <a:pt x="2593" y="915"/>
                      <a:pt x="2588" y="914"/>
                      <a:pt x="2582" y="915"/>
                    </a:cubicBezTo>
                    <a:cubicBezTo>
                      <a:pt x="2575" y="917"/>
                      <a:pt x="2571" y="922"/>
                      <a:pt x="2570" y="929"/>
                    </a:cubicBezTo>
                    <a:cubicBezTo>
                      <a:pt x="2570" y="933"/>
                      <a:pt x="2572" y="937"/>
                      <a:pt x="2577" y="937"/>
                    </a:cubicBezTo>
                    <a:cubicBezTo>
                      <a:pt x="2574" y="934"/>
                      <a:pt x="2576" y="928"/>
                      <a:pt x="2582" y="929"/>
                    </a:cubicBezTo>
                    <a:cubicBezTo>
                      <a:pt x="2585" y="929"/>
                      <a:pt x="2590" y="933"/>
                      <a:pt x="2596" y="936"/>
                    </a:cubicBezTo>
                    <a:cubicBezTo>
                      <a:pt x="2601" y="940"/>
                      <a:pt x="2607" y="942"/>
                      <a:pt x="2613" y="942"/>
                    </a:cubicBezTo>
                    <a:cubicBezTo>
                      <a:pt x="2624" y="941"/>
                      <a:pt x="2632" y="930"/>
                      <a:pt x="2629" y="919"/>
                    </a:cubicBezTo>
                    <a:cubicBezTo>
                      <a:pt x="2627" y="913"/>
                      <a:pt x="2623" y="909"/>
                      <a:pt x="2618" y="906"/>
                    </a:cubicBezTo>
                    <a:cubicBezTo>
                      <a:pt x="2613" y="903"/>
                      <a:pt x="2598" y="899"/>
                      <a:pt x="2595" y="892"/>
                    </a:cubicBezTo>
                    <a:cubicBezTo>
                      <a:pt x="2592" y="887"/>
                      <a:pt x="2595" y="883"/>
                      <a:pt x="2599" y="882"/>
                    </a:cubicBezTo>
                    <a:cubicBezTo>
                      <a:pt x="2597" y="878"/>
                      <a:pt x="2590" y="879"/>
                      <a:pt x="2586" y="883"/>
                    </a:cubicBezTo>
                    <a:cubicBezTo>
                      <a:pt x="2580" y="890"/>
                      <a:pt x="2581" y="903"/>
                      <a:pt x="2591" y="910"/>
                    </a:cubicBezTo>
                    <a:cubicBezTo>
                      <a:pt x="2594" y="913"/>
                      <a:pt x="2599" y="913"/>
                      <a:pt x="2605" y="914"/>
                    </a:cubicBezTo>
                    <a:close/>
                    <a:moveTo>
                      <a:pt x="2586" y="912"/>
                    </a:moveTo>
                    <a:cubicBezTo>
                      <a:pt x="2573" y="911"/>
                      <a:pt x="2558" y="898"/>
                      <a:pt x="2555" y="885"/>
                    </a:cubicBezTo>
                    <a:cubicBezTo>
                      <a:pt x="2551" y="872"/>
                      <a:pt x="2562" y="865"/>
                      <a:pt x="2569" y="878"/>
                    </a:cubicBezTo>
                    <a:cubicBezTo>
                      <a:pt x="2574" y="888"/>
                      <a:pt x="2576" y="907"/>
                      <a:pt x="2586" y="912"/>
                    </a:cubicBezTo>
                    <a:close/>
                    <a:moveTo>
                      <a:pt x="2641" y="947"/>
                    </a:moveTo>
                    <a:cubicBezTo>
                      <a:pt x="2640" y="948"/>
                      <a:pt x="2639" y="949"/>
                      <a:pt x="2638" y="949"/>
                    </a:cubicBezTo>
                    <a:cubicBezTo>
                      <a:pt x="2647" y="955"/>
                      <a:pt x="2659" y="968"/>
                      <a:pt x="2667" y="983"/>
                    </a:cubicBezTo>
                    <a:cubicBezTo>
                      <a:pt x="2664" y="980"/>
                      <a:pt x="2660" y="977"/>
                      <a:pt x="2656" y="975"/>
                    </a:cubicBezTo>
                    <a:cubicBezTo>
                      <a:pt x="2627" y="959"/>
                      <a:pt x="2611" y="976"/>
                      <a:pt x="2585" y="975"/>
                    </a:cubicBezTo>
                    <a:cubicBezTo>
                      <a:pt x="2575" y="975"/>
                      <a:pt x="2565" y="969"/>
                      <a:pt x="2567" y="957"/>
                    </a:cubicBezTo>
                    <a:cubicBezTo>
                      <a:pt x="2569" y="951"/>
                      <a:pt x="2573" y="947"/>
                      <a:pt x="2578" y="945"/>
                    </a:cubicBezTo>
                    <a:cubicBezTo>
                      <a:pt x="2582" y="944"/>
                      <a:pt x="2585" y="945"/>
                      <a:pt x="2589" y="947"/>
                    </a:cubicBezTo>
                    <a:cubicBezTo>
                      <a:pt x="2590" y="948"/>
                      <a:pt x="2591" y="950"/>
                      <a:pt x="2592" y="951"/>
                    </a:cubicBezTo>
                    <a:cubicBezTo>
                      <a:pt x="2592" y="950"/>
                      <a:pt x="2592" y="951"/>
                      <a:pt x="2590" y="949"/>
                    </a:cubicBezTo>
                    <a:cubicBezTo>
                      <a:pt x="2588" y="948"/>
                      <a:pt x="2582" y="948"/>
                      <a:pt x="2579" y="951"/>
                    </a:cubicBezTo>
                    <a:cubicBezTo>
                      <a:pt x="2577" y="955"/>
                      <a:pt x="2578" y="960"/>
                      <a:pt x="2581" y="962"/>
                    </a:cubicBezTo>
                    <a:cubicBezTo>
                      <a:pt x="2585" y="965"/>
                      <a:pt x="2589" y="964"/>
                      <a:pt x="2591" y="961"/>
                    </a:cubicBezTo>
                    <a:cubicBezTo>
                      <a:pt x="2596" y="957"/>
                      <a:pt x="2594" y="950"/>
                      <a:pt x="2589" y="946"/>
                    </a:cubicBezTo>
                    <a:cubicBezTo>
                      <a:pt x="2586" y="944"/>
                      <a:pt x="2582" y="943"/>
                      <a:pt x="2578" y="943"/>
                    </a:cubicBezTo>
                    <a:cubicBezTo>
                      <a:pt x="2571" y="945"/>
                      <a:pt x="2566" y="950"/>
                      <a:pt x="2565" y="956"/>
                    </a:cubicBezTo>
                    <a:cubicBezTo>
                      <a:pt x="2561" y="971"/>
                      <a:pt x="2572" y="978"/>
                      <a:pt x="2584" y="978"/>
                    </a:cubicBezTo>
                    <a:cubicBezTo>
                      <a:pt x="2612" y="979"/>
                      <a:pt x="2628" y="961"/>
                      <a:pt x="2656" y="980"/>
                    </a:cubicBezTo>
                    <a:cubicBezTo>
                      <a:pt x="2668" y="987"/>
                      <a:pt x="2677" y="1000"/>
                      <a:pt x="2676" y="1016"/>
                    </a:cubicBezTo>
                    <a:cubicBezTo>
                      <a:pt x="2675" y="1037"/>
                      <a:pt x="2661" y="1055"/>
                      <a:pt x="2639" y="1056"/>
                    </a:cubicBezTo>
                    <a:cubicBezTo>
                      <a:pt x="2663" y="1055"/>
                      <a:pt x="2674" y="1024"/>
                      <a:pt x="2665" y="1002"/>
                    </a:cubicBezTo>
                    <a:cubicBezTo>
                      <a:pt x="2661" y="990"/>
                      <a:pt x="2649" y="978"/>
                      <a:pt x="2634" y="976"/>
                    </a:cubicBezTo>
                    <a:cubicBezTo>
                      <a:pt x="2604" y="972"/>
                      <a:pt x="2601" y="1005"/>
                      <a:pt x="2628" y="1009"/>
                    </a:cubicBezTo>
                    <a:cubicBezTo>
                      <a:pt x="2643" y="1011"/>
                      <a:pt x="2653" y="1021"/>
                      <a:pt x="2652" y="1036"/>
                    </a:cubicBezTo>
                    <a:cubicBezTo>
                      <a:pt x="2652" y="1045"/>
                      <a:pt x="2645" y="1053"/>
                      <a:pt x="2639" y="1056"/>
                    </a:cubicBezTo>
                    <a:cubicBezTo>
                      <a:pt x="2640" y="1056"/>
                      <a:pt x="2641" y="1056"/>
                      <a:pt x="2641" y="1056"/>
                    </a:cubicBezTo>
                    <a:cubicBezTo>
                      <a:pt x="2635" y="1057"/>
                      <a:pt x="2630" y="1058"/>
                      <a:pt x="2624" y="1060"/>
                    </a:cubicBezTo>
                    <a:cubicBezTo>
                      <a:pt x="2611" y="1065"/>
                      <a:pt x="2602" y="1071"/>
                      <a:pt x="2593" y="1082"/>
                    </a:cubicBezTo>
                    <a:cubicBezTo>
                      <a:pt x="2592" y="1083"/>
                      <a:pt x="2592" y="1083"/>
                      <a:pt x="2592" y="1083"/>
                    </a:cubicBezTo>
                    <a:cubicBezTo>
                      <a:pt x="2594" y="1070"/>
                      <a:pt x="2605" y="1051"/>
                      <a:pt x="2615" y="1045"/>
                    </a:cubicBezTo>
                    <a:cubicBezTo>
                      <a:pt x="2614" y="1045"/>
                      <a:pt x="2614" y="1044"/>
                      <a:pt x="2614" y="1043"/>
                    </a:cubicBezTo>
                    <a:cubicBezTo>
                      <a:pt x="2604" y="1048"/>
                      <a:pt x="2595" y="1063"/>
                      <a:pt x="2591" y="1075"/>
                    </a:cubicBezTo>
                    <a:cubicBezTo>
                      <a:pt x="2591" y="1074"/>
                      <a:pt x="2591" y="1072"/>
                      <a:pt x="2590" y="1070"/>
                    </a:cubicBezTo>
                    <a:cubicBezTo>
                      <a:pt x="2590" y="1070"/>
                      <a:pt x="2590" y="1070"/>
                      <a:pt x="2590" y="1070"/>
                    </a:cubicBezTo>
                    <a:cubicBezTo>
                      <a:pt x="2589" y="1061"/>
                      <a:pt x="2587" y="1053"/>
                      <a:pt x="2584" y="1045"/>
                    </a:cubicBezTo>
                    <a:cubicBezTo>
                      <a:pt x="2580" y="1036"/>
                      <a:pt x="2572" y="1025"/>
                      <a:pt x="2574" y="1015"/>
                    </a:cubicBezTo>
                    <a:cubicBezTo>
                      <a:pt x="2577" y="1007"/>
                      <a:pt x="2583" y="1001"/>
                      <a:pt x="2592" y="999"/>
                    </a:cubicBezTo>
                    <a:cubicBezTo>
                      <a:pt x="2600" y="998"/>
                      <a:pt x="2609" y="1001"/>
                      <a:pt x="2613" y="1008"/>
                    </a:cubicBezTo>
                    <a:cubicBezTo>
                      <a:pt x="2618" y="1014"/>
                      <a:pt x="2618" y="1022"/>
                      <a:pt x="2614" y="1027"/>
                    </a:cubicBezTo>
                    <a:cubicBezTo>
                      <a:pt x="2610" y="1032"/>
                      <a:pt x="2604" y="1034"/>
                      <a:pt x="2599" y="1033"/>
                    </a:cubicBezTo>
                    <a:cubicBezTo>
                      <a:pt x="2603" y="1033"/>
                      <a:pt x="2607" y="1031"/>
                      <a:pt x="2609" y="1027"/>
                    </a:cubicBezTo>
                    <a:cubicBezTo>
                      <a:pt x="2610" y="1022"/>
                      <a:pt x="2608" y="1017"/>
                      <a:pt x="2603" y="1015"/>
                    </a:cubicBezTo>
                    <a:cubicBezTo>
                      <a:pt x="2599" y="1014"/>
                      <a:pt x="2594" y="1016"/>
                      <a:pt x="2592" y="1021"/>
                    </a:cubicBezTo>
                    <a:cubicBezTo>
                      <a:pt x="2590" y="1024"/>
                      <a:pt x="2592" y="1029"/>
                      <a:pt x="2596" y="1032"/>
                    </a:cubicBezTo>
                    <a:cubicBezTo>
                      <a:pt x="2598" y="1033"/>
                      <a:pt x="2601" y="1033"/>
                      <a:pt x="2603" y="1033"/>
                    </a:cubicBezTo>
                    <a:cubicBezTo>
                      <a:pt x="2607" y="1033"/>
                      <a:pt x="2611" y="1031"/>
                      <a:pt x="2614" y="1028"/>
                    </a:cubicBezTo>
                    <a:cubicBezTo>
                      <a:pt x="2618" y="1022"/>
                      <a:pt x="2618" y="1014"/>
                      <a:pt x="2614" y="1007"/>
                    </a:cubicBezTo>
                    <a:cubicBezTo>
                      <a:pt x="2609" y="1000"/>
                      <a:pt x="2600" y="997"/>
                      <a:pt x="2592" y="998"/>
                    </a:cubicBezTo>
                    <a:cubicBezTo>
                      <a:pt x="2582" y="999"/>
                      <a:pt x="2575" y="1006"/>
                      <a:pt x="2573" y="1015"/>
                    </a:cubicBezTo>
                    <a:cubicBezTo>
                      <a:pt x="2572" y="1018"/>
                      <a:pt x="2572" y="1020"/>
                      <a:pt x="2572" y="1023"/>
                    </a:cubicBezTo>
                    <a:cubicBezTo>
                      <a:pt x="2571" y="1022"/>
                      <a:pt x="2570" y="1020"/>
                      <a:pt x="2570" y="1019"/>
                    </a:cubicBezTo>
                    <a:cubicBezTo>
                      <a:pt x="2557" y="1002"/>
                      <a:pt x="2538" y="991"/>
                      <a:pt x="2535" y="969"/>
                    </a:cubicBezTo>
                    <a:cubicBezTo>
                      <a:pt x="2534" y="969"/>
                      <a:pt x="2533" y="969"/>
                      <a:pt x="2532" y="969"/>
                    </a:cubicBezTo>
                    <a:cubicBezTo>
                      <a:pt x="2532" y="972"/>
                      <a:pt x="2533" y="975"/>
                      <a:pt x="2534" y="979"/>
                    </a:cubicBezTo>
                    <a:cubicBezTo>
                      <a:pt x="2536" y="983"/>
                      <a:pt x="2537" y="987"/>
                      <a:pt x="2540" y="991"/>
                    </a:cubicBezTo>
                    <a:cubicBezTo>
                      <a:pt x="2536" y="989"/>
                      <a:pt x="2532" y="987"/>
                      <a:pt x="2527" y="986"/>
                    </a:cubicBezTo>
                    <a:cubicBezTo>
                      <a:pt x="2517" y="984"/>
                      <a:pt x="2510" y="983"/>
                      <a:pt x="2500" y="984"/>
                    </a:cubicBezTo>
                    <a:cubicBezTo>
                      <a:pt x="2496" y="984"/>
                      <a:pt x="2493" y="985"/>
                      <a:pt x="2490" y="986"/>
                    </a:cubicBezTo>
                    <a:cubicBezTo>
                      <a:pt x="2482" y="988"/>
                      <a:pt x="2476" y="991"/>
                      <a:pt x="2470" y="996"/>
                    </a:cubicBezTo>
                    <a:cubicBezTo>
                      <a:pt x="2463" y="1002"/>
                      <a:pt x="2459" y="1007"/>
                      <a:pt x="2456" y="1015"/>
                    </a:cubicBezTo>
                    <a:cubicBezTo>
                      <a:pt x="2453" y="1022"/>
                      <a:pt x="2453" y="1030"/>
                      <a:pt x="2455" y="1037"/>
                    </a:cubicBezTo>
                    <a:cubicBezTo>
                      <a:pt x="2458" y="1050"/>
                      <a:pt x="2470" y="1058"/>
                      <a:pt x="2482" y="1060"/>
                    </a:cubicBezTo>
                    <a:cubicBezTo>
                      <a:pt x="2495" y="1062"/>
                      <a:pt x="2509" y="1057"/>
                      <a:pt x="2521" y="1050"/>
                    </a:cubicBezTo>
                    <a:cubicBezTo>
                      <a:pt x="2491" y="1052"/>
                      <a:pt x="2490" y="1029"/>
                      <a:pt x="2481" y="1020"/>
                    </a:cubicBezTo>
                    <a:cubicBezTo>
                      <a:pt x="2469" y="1009"/>
                      <a:pt x="2457" y="1016"/>
                      <a:pt x="2455" y="1028"/>
                    </a:cubicBezTo>
                    <a:cubicBezTo>
                      <a:pt x="2455" y="1027"/>
                      <a:pt x="2455" y="1027"/>
                      <a:pt x="2455" y="1027"/>
                    </a:cubicBezTo>
                    <a:cubicBezTo>
                      <a:pt x="2455" y="1023"/>
                      <a:pt x="2456" y="1020"/>
                      <a:pt x="2457" y="1015"/>
                    </a:cubicBezTo>
                    <a:cubicBezTo>
                      <a:pt x="2461" y="1008"/>
                      <a:pt x="2464" y="1003"/>
                      <a:pt x="2471" y="998"/>
                    </a:cubicBezTo>
                    <a:cubicBezTo>
                      <a:pt x="2477" y="993"/>
                      <a:pt x="2483" y="990"/>
                      <a:pt x="2490" y="988"/>
                    </a:cubicBezTo>
                    <a:cubicBezTo>
                      <a:pt x="2502" y="985"/>
                      <a:pt x="2512" y="985"/>
                      <a:pt x="2524" y="988"/>
                    </a:cubicBezTo>
                    <a:cubicBezTo>
                      <a:pt x="2520" y="988"/>
                      <a:pt x="2516" y="987"/>
                      <a:pt x="2513" y="988"/>
                    </a:cubicBezTo>
                    <a:cubicBezTo>
                      <a:pt x="2502" y="989"/>
                      <a:pt x="2491" y="997"/>
                      <a:pt x="2491" y="1009"/>
                    </a:cubicBezTo>
                    <a:cubicBezTo>
                      <a:pt x="2492" y="1014"/>
                      <a:pt x="2495" y="1018"/>
                      <a:pt x="2500" y="1020"/>
                    </a:cubicBezTo>
                    <a:cubicBezTo>
                      <a:pt x="2504" y="1022"/>
                      <a:pt x="2508" y="1021"/>
                      <a:pt x="2511" y="1019"/>
                    </a:cubicBezTo>
                    <a:cubicBezTo>
                      <a:pt x="2514" y="1017"/>
                      <a:pt x="2517" y="1013"/>
                      <a:pt x="2517" y="1009"/>
                    </a:cubicBezTo>
                    <a:cubicBezTo>
                      <a:pt x="2517" y="1004"/>
                      <a:pt x="2514" y="999"/>
                      <a:pt x="2508" y="998"/>
                    </a:cubicBezTo>
                    <a:cubicBezTo>
                      <a:pt x="2505" y="998"/>
                      <a:pt x="2502" y="1000"/>
                      <a:pt x="2501" y="1003"/>
                    </a:cubicBezTo>
                    <a:cubicBezTo>
                      <a:pt x="2500" y="1005"/>
                      <a:pt x="2501" y="1007"/>
                      <a:pt x="2503" y="1008"/>
                    </a:cubicBezTo>
                    <a:cubicBezTo>
                      <a:pt x="2502" y="1006"/>
                      <a:pt x="2503" y="1005"/>
                      <a:pt x="2503" y="1004"/>
                    </a:cubicBezTo>
                    <a:cubicBezTo>
                      <a:pt x="2505" y="1001"/>
                      <a:pt x="2509" y="1002"/>
                      <a:pt x="2510" y="1004"/>
                    </a:cubicBezTo>
                    <a:cubicBezTo>
                      <a:pt x="2511" y="1006"/>
                      <a:pt x="2511" y="1008"/>
                      <a:pt x="2510" y="1010"/>
                    </a:cubicBezTo>
                    <a:cubicBezTo>
                      <a:pt x="2509" y="1013"/>
                      <a:pt x="2506" y="1014"/>
                      <a:pt x="2503" y="1013"/>
                    </a:cubicBezTo>
                    <a:cubicBezTo>
                      <a:pt x="2500" y="1013"/>
                      <a:pt x="2497" y="1010"/>
                      <a:pt x="2497" y="1006"/>
                    </a:cubicBezTo>
                    <a:cubicBezTo>
                      <a:pt x="2497" y="997"/>
                      <a:pt x="2508" y="990"/>
                      <a:pt x="2517" y="989"/>
                    </a:cubicBezTo>
                    <a:cubicBezTo>
                      <a:pt x="2546" y="987"/>
                      <a:pt x="2572" y="1023"/>
                      <a:pt x="2582" y="1050"/>
                    </a:cubicBezTo>
                    <a:cubicBezTo>
                      <a:pt x="2576" y="1042"/>
                      <a:pt x="2569" y="1036"/>
                      <a:pt x="2560" y="1033"/>
                    </a:cubicBezTo>
                    <a:cubicBezTo>
                      <a:pt x="2555" y="1032"/>
                      <a:pt x="2550" y="1032"/>
                      <a:pt x="2544" y="1033"/>
                    </a:cubicBezTo>
                    <a:cubicBezTo>
                      <a:pt x="2550" y="1033"/>
                      <a:pt x="2555" y="1034"/>
                      <a:pt x="2559" y="1035"/>
                    </a:cubicBezTo>
                    <a:cubicBezTo>
                      <a:pt x="2570" y="1039"/>
                      <a:pt x="2578" y="1047"/>
                      <a:pt x="2582" y="1057"/>
                    </a:cubicBezTo>
                    <a:cubicBezTo>
                      <a:pt x="2586" y="1065"/>
                      <a:pt x="2587" y="1072"/>
                      <a:pt x="2587" y="1079"/>
                    </a:cubicBezTo>
                    <a:cubicBezTo>
                      <a:pt x="2587" y="1093"/>
                      <a:pt x="2582" y="1104"/>
                      <a:pt x="2580" y="1117"/>
                    </a:cubicBezTo>
                    <a:cubicBezTo>
                      <a:pt x="2580" y="1118"/>
                      <a:pt x="2580" y="1118"/>
                      <a:pt x="2580" y="1118"/>
                    </a:cubicBezTo>
                    <a:cubicBezTo>
                      <a:pt x="2579" y="1126"/>
                      <a:pt x="2579" y="1133"/>
                      <a:pt x="2580" y="1140"/>
                    </a:cubicBezTo>
                    <a:cubicBezTo>
                      <a:pt x="2581" y="1143"/>
                      <a:pt x="2584" y="1160"/>
                      <a:pt x="2587" y="1161"/>
                    </a:cubicBezTo>
                    <a:cubicBezTo>
                      <a:pt x="2588" y="1159"/>
                      <a:pt x="2586" y="1148"/>
                      <a:pt x="2585" y="1146"/>
                    </a:cubicBezTo>
                    <a:cubicBezTo>
                      <a:pt x="2584" y="1137"/>
                      <a:pt x="2584" y="1128"/>
                      <a:pt x="2584" y="1119"/>
                    </a:cubicBezTo>
                    <a:cubicBezTo>
                      <a:pt x="2584" y="1118"/>
                      <a:pt x="2584" y="1118"/>
                      <a:pt x="2584" y="1118"/>
                    </a:cubicBezTo>
                    <a:cubicBezTo>
                      <a:pt x="2586" y="1105"/>
                      <a:pt x="2588" y="1095"/>
                      <a:pt x="2596" y="1084"/>
                    </a:cubicBezTo>
                    <a:cubicBezTo>
                      <a:pt x="2605" y="1073"/>
                      <a:pt x="2619" y="1063"/>
                      <a:pt x="2634" y="1063"/>
                    </a:cubicBezTo>
                    <a:cubicBezTo>
                      <a:pt x="2643" y="1063"/>
                      <a:pt x="2655" y="1069"/>
                      <a:pt x="2655" y="1079"/>
                    </a:cubicBezTo>
                    <a:cubicBezTo>
                      <a:pt x="2655" y="1082"/>
                      <a:pt x="2653" y="1085"/>
                      <a:pt x="2650" y="1086"/>
                    </a:cubicBezTo>
                    <a:cubicBezTo>
                      <a:pt x="2647" y="1087"/>
                      <a:pt x="2644" y="1086"/>
                      <a:pt x="2642" y="1083"/>
                    </a:cubicBezTo>
                    <a:cubicBezTo>
                      <a:pt x="2641" y="1081"/>
                      <a:pt x="2641" y="1079"/>
                      <a:pt x="2642" y="1077"/>
                    </a:cubicBezTo>
                    <a:cubicBezTo>
                      <a:pt x="2643" y="1075"/>
                      <a:pt x="2647" y="1074"/>
                      <a:pt x="2649" y="1076"/>
                    </a:cubicBezTo>
                    <a:cubicBezTo>
                      <a:pt x="2649" y="1077"/>
                      <a:pt x="2650" y="1079"/>
                      <a:pt x="2649" y="1080"/>
                    </a:cubicBezTo>
                    <a:cubicBezTo>
                      <a:pt x="2651" y="1079"/>
                      <a:pt x="2652" y="1077"/>
                      <a:pt x="2651" y="1075"/>
                    </a:cubicBezTo>
                    <a:cubicBezTo>
                      <a:pt x="2650" y="1072"/>
                      <a:pt x="2646" y="1071"/>
                      <a:pt x="2643" y="1071"/>
                    </a:cubicBezTo>
                    <a:cubicBezTo>
                      <a:pt x="2638" y="1072"/>
                      <a:pt x="2635" y="1078"/>
                      <a:pt x="2635" y="1083"/>
                    </a:cubicBezTo>
                    <a:cubicBezTo>
                      <a:pt x="2636" y="1087"/>
                      <a:pt x="2639" y="1091"/>
                      <a:pt x="2642" y="1092"/>
                    </a:cubicBezTo>
                    <a:cubicBezTo>
                      <a:pt x="2646" y="1094"/>
                      <a:pt x="2650" y="1094"/>
                      <a:pt x="2653" y="1093"/>
                    </a:cubicBezTo>
                    <a:cubicBezTo>
                      <a:pt x="2658" y="1090"/>
                      <a:pt x="2661" y="1086"/>
                      <a:pt x="2661" y="1080"/>
                    </a:cubicBezTo>
                    <a:cubicBezTo>
                      <a:pt x="2661" y="1069"/>
                      <a:pt x="2649" y="1061"/>
                      <a:pt x="2638" y="1061"/>
                    </a:cubicBezTo>
                    <a:cubicBezTo>
                      <a:pt x="2634" y="1061"/>
                      <a:pt x="2631" y="1061"/>
                      <a:pt x="2627" y="1062"/>
                    </a:cubicBezTo>
                    <a:cubicBezTo>
                      <a:pt x="2638" y="1059"/>
                      <a:pt x="2648" y="1058"/>
                      <a:pt x="2661" y="1060"/>
                    </a:cubicBezTo>
                    <a:cubicBezTo>
                      <a:pt x="2668" y="1061"/>
                      <a:pt x="2674" y="1063"/>
                      <a:pt x="2681" y="1068"/>
                    </a:cubicBezTo>
                    <a:cubicBezTo>
                      <a:pt x="2688" y="1073"/>
                      <a:pt x="2692" y="1077"/>
                      <a:pt x="2696" y="1085"/>
                    </a:cubicBezTo>
                    <a:cubicBezTo>
                      <a:pt x="2698" y="1089"/>
                      <a:pt x="2698" y="1092"/>
                      <a:pt x="2699" y="1097"/>
                    </a:cubicBezTo>
                    <a:cubicBezTo>
                      <a:pt x="2699" y="1097"/>
                      <a:pt x="2699" y="1097"/>
                      <a:pt x="2699" y="1097"/>
                    </a:cubicBezTo>
                    <a:cubicBezTo>
                      <a:pt x="2695" y="1086"/>
                      <a:pt x="2683" y="1079"/>
                      <a:pt x="2672" y="1092"/>
                    </a:cubicBezTo>
                    <a:cubicBezTo>
                      <a:pt x="2664" y="1100"/>
                      <a:pt x="2664" y="1124"/>
                      <a:pt x="2635" y="1124"/>
                    </a:cubicBezTo>
                    <a:cubicBezTo>
                      <a:pt x="2647" y="1131"/>
                      <a:pt x="2661" y="1134"/>
                      <a:pt x="2674" y="1131"/>
                    </a:cubicBezTo>
                    <a:cubicBezTo>
                      <a:pt x="2686" y="1128"/>
                      <a:pt x="2697" y="1119"/>
                      <a:pt x="2700" y="1106"/>
                    </a:cubicBezTo>
                    <a:cubicBezTo>
                      <a:pt x="2701" y="1099"/>
                      <a:pt x="2700" y="1091"/>
                      <a:pt x="2697" y="1084"/>
                    </a:cubicBezTo>
                    <a:cubicBezTo>
                      <a:pt x="2693" y="1076"/>
                      <a:pt x="2689" y="1071"/>
                      <a:pt x="2682" y="1066"/>
                    </a:cubicBezTo>
                    <a:cubicBezTo>
                      <a:pt x="2675" y="1061"/>
                      <a:pt x="2669" y="1059"/>
                      <a:pt x="2661" y="1057"/>
                    </a:cubicBezTo>
                    <a:cubicBezTo>
                      <a:pt x="2658" y="1057"/>
                      <a:pt x="2654" y="1056"/>
                      <a:pt x="2651" y="1056"/>
                    </a:cubicBezTo>
                    <a:cubicBezTo>
                      <a:pt x="2649" y="1056"/>
                      <a:pt x="2647" y="1056"/>
                      <a:pt x="2646" y="1056"/>
                    </a:cubicBezTo>
                    <a:cubicBezTo>
                      <a:pt x="2667" y="1054"/>
                      <a:pt x="2679" y="1034"/>
                      <a:pt x="2679" y="1013"/>
                    </a:cubicBezTo>
                    <a:cubicBezTo>
                      <a:pt x="2679" y="1011"/>
                      <a:pt x="2679" y="1009"/>
                      <a:pt x="2679" y="1007"/>
                    </a:cubicBezTo>
                    <a:cubicBezTo>
                      <a:pt x="2677" y="984"/>
                      <a:pt x="2662" y="960"/>
                      <a:pt x="2641" y="947"/>
                    </a:cubicBezTo>
                    <a:close/>
                    <a:moveTo>
                      <a:pt x="2631" y="930"/>
                    </a:moveTo>
                    <a:cubicBezTo>
                      <a:pt x="2630" y="937"/>
                      <a:pt x="2623" y="942"/>
                      <a:pt x="2619" y="943"/>
                    </a:cubicBezTo>
                    <a:cubicBezTo>
                      <a:pt x="2619" y="950"/>
                      <a:pt x="2632" y="954"/>
                      <a:pt x="2638" y="945"/>
                    </a:cubicBezTo>
                    <a:cubicBezTo>
                      <a:pt x="2641" y="939"/>
                      <a:pt x="2637" y="931"/>
                      <a:pt x="2631" y="930"/>
                    </a:cubicBezTo>
                    <a:close/>
                    <a:moveTo>
                      <a:pt x="2643" y="935"/>
                    </a:moveTo>
                    <a:cubicBezTo>
                      <a:pt x="2644" y="924"/>
                      <a:pt x="2641" y="912"/>
                      <a:pt x="2636" y="904"/>
                    </a:cubicBezTo>
                    <a:cubicBezTo>
                      <a:pt x="2631" y="895"/>
                      <a:pt x="2623" y="888"/>
                      <a:pt x="2614" y="882"/>
                    </a:cubicBezTo>
                    <a:cubicBezTo>
                      <a:pt x="2599" y="872"/>
                      <a:pt x="2580" y="866"/>
                      <a:pt x="2571" y="849"/>
                    </a:cubicBezTo>
                    <a:cubicBezTo>
                      <a:pt x="2563" y="835"/>
                      <a:pt x="2568" y="820"/>
                      <a:pt x="2577" y="813"/>
                    </a:cubicBezTo>
                    <a:cubicBezTo>
                      <a:pt x="2585" y="808"/>
                      <a:pt x="2597" y="808"/>
                      <a:pt x="2605" y="814"/>
                    </a:cubicBezTo>
                    <a:cubicBezTo>
                      <a:pt x="2610" y="819"/>
                      <a:pt x="2615" y="830"/>
                      <a:pt x="2609" y="836"/>
                    </a:cubicBezTo>
                    <a:cubicBezTo>
                      <a:pt x="2606" y="839"/>
                      <a:pt x="2601" y="840"/>
                      <a:pt x="2599" y="837"/>
                    </a:cubicBezTo>
                    <a:cubicBezTo>
                      <a:pt x="2603" y="836"/>
                      <a:pt x="2604" y="831"/>
                      <a:pt x="2600" y="827"/>
                    </a:cubicBezTo>
                    <a:cubicBezTo>
                      <a:pt x="2598" y="825"/>
                      <a:pt x="2594" y="823"/>
                      <a:pt x="2591" y="824"/>
                    </a:cubicBezTo>
                    <a:cubicBezTo>
                      <a:pt x="2586" y="824"/>
                      <a:pt x="2581" y="828"/>
                      <a:pt x="2581" y="834"/>
                    </a:cubicBezTo>
                    <a:cubicBezTo>
                      <a:pt x="2579" y="847"/>
                      <a:pt x="2597" y="859"/>
                      <a:pt x="2608" y="864"/>
                    </a:cubicBezTo>
                    <a:cubicBezTo>
                      <a:pt x="2626" y="873"/>
                      <a:pt x="2639" y="886"/>
                      <a:pt x="2645" y="904"/>
                    </a:cubicBezTo>
                    <a:cubicBezTo>
                      <a:pt x="2649" y="915"/>
                      <a:pt x="2649" y="925"/>
                      <a:pt x="2643" y="935"/>
                    </a:cubicBezTo>
                    <a:close/>
                    <a:moveTo>
                      <a:pt x="2667" y="1137"/>
                    </a:moveTo>
                    <a:cubicBezTo>
                      <a:pt x="2682" y="1136"/>
                      <a:pt x="2684" y="1150"/>
                      <a:pt x="2688" y="1159"/>
                    </a:cubicBezTo>
                    <a:cubicBezTo>
                      <a:pt x="2691" y="1169"/>
                      <a:pt x="2700" y="1178"/>
                      <a:pt x="2711" y="1173"/>
                    </a:cubicBezTo>
                    <a:cubicBezTo>
                      <a:pt x="2703" y="1163"/>
                      <a:pt x="2710" y="1159"/>
                      <a:pt x="2707" y="1147"/>
                    </a:cubicBezTo>
                    <a:cubicBezTo>
                      <a:pt x="2703" y="1135"/>
                      <a:pt x="2686" y="1127"/>
                      <a:pt x="2667" y="1137"/>
                    </a:cubicBezTo>
                    <a:close/>
                    <a:moveTo>
                      <a:pt x="2681" y="1225"/>
                    </a:moveTo>
                    <a:cubicBezTo>
                      <a:pt x="2707" y="1207"/>
                      <a:pt x="2726" y="1239"/>
                      <a:pt x="2720" y="1257"/>
                    </a:cubicBezTo>
                    <a:cubicBezTo>
                      <a:pt x="2719" y="1241"/>
                      <a:pt x="2696" y="1222"/>
                      <a:pt x="2681" y="1225"/>
                    </a:cubicBezTo>
                    <a:close/>
                    <a:moveTo>
                      <a:pt x="2664" y="1232"/>
                    </a:moveTo>
                    <a:cubicBezTo>
                      <a:pt x="2660" y="1214"/>
                      <a:pt x="2670" y="1193"/>
                      <a:pt x="2683" y="1185"/>
                    </a:cubicBezTo>
                    <a:cubicBezTo>
                      <a:pt x="2713" y="1168"/>
                      <a:pt x="2731" y="1201"/>
                      <a:pt x="2700" y="1209"/>
                    </a:cubicBezTo>
                    <a:cubicBezTo>
                      <a:pt x="2684" y="1214"/>
                      <a:pt x="2674" y="1217"/>
                      <a:pt x="2664" y="1232"/>
                    </a:cubicBezTo>
                    <a:close/>
                    <a:moveTo>
                      <a:pt x="2704" y="1382"/>
                    </a:moveTo>
                    <a:cubicBezTo>
                      <a:pt x="2732" y="1361"/>
                      <a:pt x="2729" y="1330"/>
                      <a:pt x="2720" y="1304"/>
                    </a:cubicBezTo>
                    <a:cubicBezTo>
                      <a:pt x="2715" y="1290"/>
                      <a:pt x="2702" y="1273"/>
                      <a:pt x="2707" y="1258"/>
                    </a:cubicBezTo>
                    <a:cubicBezTo>
                      <a:pt x="2684" y="1264"/>
                      <a:pt x="2705" y="1306"/>
                      <a:pt x="2710" y="1321"/>
                    </a:cubicBezTo>
                    <a:cubicBezTo>
                      <a:pt x="2718" y="1344"/>
                      <a:pt x="2717" y="1366"/>
                      <a:pt x="2704" y="1382"/>
                    </a:cubicBezTo>
                    <a:close/>
                    <a:moveTo>
                      <a:pt x="2062" y="1281"/>
                    </a:moveTo>
                    <a:cubicBezTo>
                      <a:pt x="2055" y="1257"/>
                      <a:pt x="2019" y="1251"/>
                      <a:pt x="2007" y="1243"/>
                    </a:cubicBezTo>
                    <a:cubicBezTo>
                      <a:pt x="1989" y="1230"/>
                      <a:pt x="1998" y="1212"/>
                      <a:pt x="2019" y="1221"/>
                    </a:cubicBezTo>
                    <a:cubicBezTo>
                      <a:pt x="2039" y="1229"/>
                      <a:pt x="2061" y="1257"/>
                      <a:pt x="2062" y="1281"/>
                    </a:cubicBezTo>
                    <a:close/>
                    <a:moveTo>
                      <a:pt x="1921" y="1226"/>
                    </a:moveTo>
                    <a:cubicBezTo>
                      <a:pt x="1920" y="1258"/>
                      <a:pt x="1891" y="1270"/>
                      <a:pt x="1882" y="1283"/>
                    </a:cubicBezTo>
                    <a:cubicBezTo>
                      <a:pt x="1873" y="1297"/>
                      <a:pt x="1885" y="1308"/>
                      <a:pt x="1899" y="1296"/>
                    </a:cubicBezTo>
                    <a:cubicBezTo>
                      <a:pt x="1916" y="1280"/>
                      <a:pt x="1926" y="1251"/>
                      <a:pt x="1921" y="1226"/>
                    </a:cubicBezTo>
                    <a:close/>
                    <a:moveTo>
                      <a:pt x="2391" y="1237"/>
                    </a:moveTo>
                    <a:cubicBezTo>
                      <a:pt x="2379" y="1223"/>
                      <a:pt x="2365" y="1226"/>
                      <a:pt x="2349" y="1238"/>
                    </a:cubicBezTo>
                    <a:cubicBezTo>
                      <a:pt x="2336" y="1248"/>
                      <a:pt x="2322" y="1249"/>
                      <a:pt x="2314" y="1240"/>
                    </a:cubicBezTo>
                    <a:cubicBezTo>
                      <a:pt x="2313" y="1250"/>
                      <a:pt x="2323" y="1260"/>
                      <a:pt x="2334" y="1260"/>
                    </a:cubicBezTo>
                    <a:cubicBezTo>
                      <a:pt x="2350" y="1259"/>
                      <a:pt x="2357" y="1243"/>
                      <a:pt x="2371" y="1236"/>
                    </a:cubicBezTo>
                    <a:cubicBezTo>
                      <a:pt x="2376" y="1234"/>
                      <a:pt x="2384" y="1233"/>
                      <a:pt x="2391" y="1237"/>
                    </a:cubicBezTo>
                    <a:close/>
                    <a:moveTo>
                      <a:pt x="2049" y="1118"/>
                    </a:moveTo>
                    <a:cubicBezTo>
                      <a:pt x="2048" y="1116"/>
                      <a:pt x="2048" y="1113"/>
                      <a:pt x="2050" y="1112"/>
                    </a:cubicBezTo>
                    <a:cubicBezTo>
                      <a:pt x="2052" y="1111"/>
                      <a:pt x="2054" y="1112"/>
                      <a:pt x="2056" y="1113"/>
                    </a:cubicBezTo>
                    <a:cubicBezTo>
                      <a:pt x="2057" y="1115"/>
                      <a:pt x="2056" y="1117"/>
                      <a:pt x="2054" y="1119"/>
                    </a:cubicBezTo>
                    <a:cubicBezTo>
                      <a:pt x="2053" y="1120"/>
                      <a:pt x="2050" y="1119"/>
                      <a:pt x="2049" y="1118"/>
                    </a:cubicBezTo>
                    <a:close/>
                    <a:moveTo>
                      <a:pt x="2068" y="1127"/>
                    </a:moveTo>
                    <a:cubicBezTo>
                      <a:pt x="2066" y="1124"/>
                      <a:pt x="2067" y="1119"/>
                      <a:pt x="2070" y="1117"/>
                    </a:cubicBezTo>
                    <a:cubicBezTo>
                      <a:pt x="2074" y="1114"/>
                      <a:pt x="2079" y="1115"/>
                      <a:pt x="2081" y="1119"/>
                    </a:cubicBezTo>
                    <a:cubicBezTo>
                      <a:pt x="2083" y="1122"/>
                      <a:pt x="2082" y="1127"/>
                      <a:pt x="2079" y="1129"/>
                    </a:cubicBezTo>
                    <a:cubicBezTo>
                      <a:pt x="2075" y="1131"/>
                      <a:pt x="2071" y="1131"/>
                      <a:pt x="2068" y="1127"/>
                    </a:cubicBezTo>
                    <a:close/>
                    <a:moveTo>
                      <a:pt x="2056" y="1124"/>
                    </a:moveTo>
                    <a:cubicBezTo>
                      <a:pt x="2055" y="1122"/>
                      <a:pt x="2055" y="1119"/>
                      <a:pt x="2058" y="1117"/>
                    </a:cubicBezTo>
                    <a:cubicBezTo>
                      <a:pt x="2060" y="1116"/>
                      <a:pt x="2063" y="1116"/>
                      <a:pt x="2065" y="1119"/>
                    </a:cubicBezTo>
                    <a:cubicBezTo>
                      <a:pt x="2066" y="1121"/>
                      <a:pt x="2065" y="1124"/>
                      <a:pt x="2063" y="1125"/>
                    </a:cubicBezTo>
                    <a:cubicBezTo>
                      <a:pt x="2061" y="1127"/>
                      <a:pt x="2058" y="1126"/>
                      <a:pt x="2056" y="1124"/>
                    </a:cubicBezTo>
                    <a:close/>
                    <a:moveTo>
                      <a:pt x="2255" y="1370"/>
                    </a:moveTo>
                    <a:cubicBezTo>
                      <a:pt x="2256" y="1366"/>
                      <a:pt x="2255" y="1363"/>
                      <a:pt x="2253" y="1361"/>
                    </a:cubicBezTo>
                    <a:cubicBezTo>
                      <a:pt x="2251" y="1358"/>
                      <a:pt x="2247" y="1356"/>
                      <a:pt x="2242" y="1357"/>
                    </a:cubicBezTo>
                    <a:cubicBezTo>
                      <a:pt x="2237" y="1359"/>
                      <a:pt x="2234" y="1364"/>
                      <a:pt x="2235" y="1368"/>
                    </a:cubicBezTo>
                    <a:cubicBezTo>
                      <a:pt x="2235" y="1376"/>
                      <a:pt x="2242" y="1376"/>
                      <a:pt x="2245" y="1379"/>
                    </a:cubicBezTo>
                    <a:cubicBezTo>
                      <a:pt x="2249" y="1383"/>
                      <a:pt x="2249" y="1390"/>
                      <a:pt x="2246" y="1396"/>
                    </a:cubicBezTo>
                    <a:cubicBezTo>
                      <a:pt x="2241" y="1403"/>
                      <a:pt x="2234" y="1407"/>
                      <a:pt x="2225" y="1405"/>
                    </a:cubicBezTo>
                    <a:cubicBezTo>
                      <a:pt x="2221" y="1404"/>
                      <a:pt x="2217" y="1400"/>
                      <a:pt x="2218" y="1395"/>
                    </a:cubicBezTo>
                    <a:cubicBezTo>
                      <a:pt x="2221" y="1399"/>
                      <a:pt x="2228" y="1399"/>
                      <a:pt x="2230" y="1392"/>
                    </a:cubicBezTo>
                    <a:cubicBezTo>
                      <a:pt x="2230" y="1388"/>
                      <a:pt x="2228" y="1381"/>
                      <a:pt x="2226" y="1373"/>
                    </a:cubicBezTo>
                    <a:cubicBezTo>
                      <a:pt x="2223" y="1365"/>
                      <a:pt x="2222" y="1358"/>
                      <a:pt x="2225" y="1351"/>
                    </a:cubicBezTo>
                    <a:cubicBezTo>
                      <a:pt x="2230" y="1338"/>
                      <a:pt x="2246" y="1333"/>
                      <a:pt x="2257" y="1340"/>
                    </a:cubicBezTo>
                    <a:cubicBezTo>
                      <a:pt x="2264" y="1344"/>
                      <a:pt x="2267" y="1350"/>
                      <a:pt x="2268" y="1357"/>
                    </a:cubicBezTo>
                    <a:cubicBezTo>
                      <a:pt x="2270" y="1364"/>
                      <a:pt x="2270" y="1383"/>
                      <a:pt x="2277" y="1390"/>
                    </a:cubicBezTo>
                    <a:cubicBezTo>
                      <a:pt x="2282" y="1394"/>
                      <a:pt x="2288" y="1392"/>
                      <a:pt x="2290" y="1388"/>
                    </a:cubicBezTo>
                    <a:cubicBezTo>
                      <a:pt x="2294" y="1392"/>
                      <a:pt x="2291" y="1400"/>
                      <a:pt x="2285" y="1403"/>
                    </a:cubicBezTo>
                    <a:cubicBezTo>
                      <a:pt x="2275" y="1408"/>
                      <a:pt x="2259" y="1402"/>
                      <a:pt x="2254" y="1388"/>
                    </a:cubicBezTo>
                    <a:cubicBezTo>
                      <a:pt x="2252" y="1383"/>
                      <a:pt x="2253" y="1377"/>
                      <a:pt x="2255" y="1370"/>
                    </a:cubicBezTo>
                    <a:close/>
                    <a:moveTo>
                      <a:pt x="2534" y="939"/>
                    </a:moveTo>
                    <a:cubicBezTo>
                      <a:pt x="2537" y="938"/>
                      <a:pt x="2540" y="939"/>
                      <a:pt x="2542" y="941"/>
                    </a:cubicBezTo>
                    <a:cubicBezTo>
                      <a:pt x="2543" y="944"/>
                      <a:pt x="2542" y="947"/>
                      <a:pt x="2539" y="949"/>
                    </a:cubicBezTo>
                    <a:cubicBezTo>
                      <a:pt x="2536" y="950"/>
                      <a:pt x="2533" y="949"/>
                      <a:pt x="2532" y="946"/>
                    </a:cubicBezTo>
                    <a:cubicBezTo>
                      <a:pt x="2531" y="943"/>
                      <a:pt x="2532" y="940"/>
                      <a:pt x="2534" y="939"/>
                    </a:cubicBezTo>
                    <a:close/>
                    <a:moveTo>
                      <a:pt x="2542" y="932"/>
                    </a:moveTo>
                    <a:cubicBezTo>
                      <a:pt x="2545" y="931"/>
                      <a:pt x="2547" y="932"/>
                      <a:pt x="2548" y="934"/>
                    </a:cubicBezTo>
                    <a:cubicBezTo>
                      <a:pt x="2549" y="936"/>
                      <a:pt x="2548" y="939"/>
                      <a:pt x="2546" y="940"/>
                    </a:cubicBezTo>
                    <a:cubicBezTo>
                      <a:pt x="2544" y="941"/>
                      <a:pt x="2541" y="940"/>
                      <a:pt x="2540" y="938"/>
                    </a:cubicBezTo>
                    <a:cubicBezTo>
                      <a:pt x="2539" y="936"/>
                      <a:pt x="2540" y="933"/>
                      <a:pt x="2542" y="932"/>
                    </a:cubicBezTo>
                    <a:close/>
                    <a:moveTo>
                      <a:pt x="2529" y="951"/>
                    </a:moveTo>
                    <a:cubicBezTo>
                      <a:pt x="2533" y="949"/>
                      <a:pt x="2538" y="951"/>
                      <a:pt x="2540" y="955"/>
                    </a:cubicBezTo>
                    <a:cubicBezTo>
                      <a:pt x="2542" y="959"/>
                      <a:pt x="2541" y="964"/>
                      <a:pt x="2537" y="966"/>
                    </a:cubicBezTo>
                    <a:cubicBezTo>
                      <a:pt x="2532" y="968"/>
                      <a:pt x="2527" y="967"/>
                      <a:pt x="2525" y="963"/>
                    </a:cubicBezTo>
                    <a:cubicBezTo>
                      <a:pt x="2523" y="958"/>
                      <a:pt x="2525" y="953"/>
                      <a:pt x="2529" y="951"/>
                    </a:cubicBezTo>
                    <a:close/>
                    <a:moveTo>
                      <a:pt x="2262" y="1258"/>
                    </a:moveTo>
                    <a:cubicBezTo>
                      <a:pt x="2265" y="1251"/>
                      <a:pt x="2269" y="1245"/>
                      <a:pt x="2275" y="1243"/>
                    </a:cubicBezTo>
                    <a:cubicBezTo>
                      <a:pt x="2281" y="1240"/>
                      <a:pt x="2289" y="1240"/>
                      <a:pt x="2294" y="1244"/>
                    </a:cubicBezTo>
                    <a:cubicBezTo>
                      <a:pt x="2300" y="1250"/>
                      <a:pt x="2301" y="1259"/>
                      <a:pt x="2299" y="1266"/>
                    </a:cubicBezTo>
                    <a:cubicBezTo>
                      <a:pt x="2296" y="1277"/>
                      <a:pt x="2287" y="1284"/>
                      <a:pt x="2276" y="1287"/>
                    </a:cubicBezTo>
                    <a:cubicBezTo>
                      <a:pt x="2268" y="1289"/>
                      <a:pt x="2258" y="1288"/>
                      <a:pt x="2249" y="1285"/>
                    </a:cubicBezTo>
                    <a:cubicBezTo>
                      <a:pt x="2250" y="1286"/>
                      <a:pt x="2251" y="1287"/>
                      <a:pt x="2253" y="1288"/>
                    </a:cubicBezTo>
                    <a:cubicBezTo>
                      <a:pt x="2273" y="1300"/>
                      <a:pt x="2290" y="1315"/>
                      <a:pt x="2305" y="1333"/>
                    </a:cubicBezTo>
                    <a:cubicBezTo>
                      <a:pt x="2321" y="1354"/>
                      <a:pt x="2329" y="1372"/>
                      <a:pt x="2355" y="1384"/>
                    </a:cubicBezTo>
                    <a:cubicBezTo>
                      <a:pt x="2360" y="1386"/>
                      <a:pt x="2366" y="1388"/>
                      <a:pt x="2372" y="1389"/>
                    </a:cubicBezTo>
                    <a:cubicBezTo>
                      <a:pt x="2381" y="1390"/>
                      <a:pt x="2387" y="1390"/>
                      <a:pt x="2396" y="1387"/>
                    </a:cubicBezTo>
                    <a:cubicBezTo>
                      <a:pt x="2404" y="1385"/>
                      <a:pt x="2410" y="1382"/>
                      <a:pt x="2417" y="1377"/>
                    </a:cubicBezTo>
                    <a:cubicBezTo>
                      <a:pt x="2442" y="1358"/>
                      <a:pt x="2446" y="1331"/>
                      <a:pt x="2435" y="1303"/>
                    </a:cubicBezTo>
                    <a:cubicBezTo>
                      <a:pt x="2430" y="1291"/>
                      <a:pt x="2421" y="1283"/>
                      <a:pt x="2408" y="1280"/>
                    </a:cubicBezTo>
                    <a:cubicBezTo>
                      <a:pt x="2397" y="1278"/>
                      <a:pt x="2387" y="1280"/>
                      <a:pt x="2379" y="1289"/>
                    </a:cubicBezTo>
                    <a:cubicBezTo>
                      <a:pt x="2373" y="1295"/>
                      <a:pt x="2370" y="1303"/>
                      <a:pt x="2370" y="1312"/>
                    </a:cubicBezTo>
                    <a:cubicBezTo>
                      <a:pt x="2371" y="1316"/>
                      <a:pt x="2371" y="1319"/>
                      <a:pt x="2373" y="1322"/>
                    </a:cubicBezTo>
                    <a:cubicBezTo>
                      <a:pt x="2373" y="1321"/>
                      <a:pt x="2372" y="1320"/>
                      <a:pt x="2372" y="1319"/>
                    </a:cubicBezTo>
                    <a:cubicBezTo>
                      <a:pt x="2372" y="1311"/>
                      <a:pt x="2378" y="1305"/>
                      <a:pt x="2386" y="1304"/>
                    </a:cubicBezTo>
                    <a:cubicBezTo>
                      <a:pt x="2394" y="1304"/>
                      <a:pt x="2400" y="1310"/>
                      <a:pt x="2401" y="1317"/>
                    </a:cubicBezTo>
                    <a:cubicBezTo>
                      <a:pt x="2401" y="1325"/>
                      <a:pt x="2395" y="1332"/>
                      <a:pt x="2387" y="1332"/>
                    </a:cubicBezTo>
                    <a:cubicBezTo>
                      <a:pt x="2376" y="1333"/>
                      <a:pt x="2369" y="1322"/>
                      <a:pt x="2368" y="1312"/>
                    </a:cubicBezTo>
                    <a:cubicBezTo>
                      <a:pt x="2368" y="1303"/>
                      <a:pt x="2370" y="1294"/>
                      <a:pt x="2376" y="1286"/>
                    </a:cubicBezTo>
                    <a:cubicBezTo>
                      <a:pt x="2384" y="1278"/>
                      <a:pt x="2394" y="1275"/>
                      <a:pt x="2404" y="1276"/>
                    </a:cubicBezTo>
                    <a:cubicBezTo>
                      <a:pt x="2394" y="1274"/>
                      <a:pt x="2384" y="1274"/>
                      <a:pt x="2376" y="1276"/>
                    </a:cubicBezTo>
                    <a:cubicBezTo>
                      <a:pt x="2376" y="1275"/>
                      <a:pt x="2376" y="1273"/>
                      <a:pt x="2374" y="1272"/>
                    </a:cubicBezTo>
                    <a:cubicBezTo>
                      <a:pt x="2389" y="1268"/>
                      <a:pt x="2402" y="1271"/>
                      <a:pt x="2411" y="1275"/>
                    </a:cubicBezTo>
                    <a:cubicBezTo>
                      <a:pt x="2394" y="1265"/>
                      <a:pt x="2375" y="1263"/>
                      <a:pt x="2358" y="1269"/>
                    </a:cubicBezTo>
                    <a:cubicBezTo>
                      <a:pt x="2348" y="1273"/>
                      <a:pt x="2338" y="1279"/>
                      <a:pt x="2329" y="1289"/>
                    </a:cubicBezTo>
                    <a:cubicBezTo>
                      <a:pt x="2325" y="1294"/>
                      <a:pt x="2321" y="1300"/>
                      <a:pt x="2316" y="1305"/>
                    </a:cubicBezTo>
                    <a:cubicBezTo>
                      <a:pt x="2312" y="1310"/>
                      <a:pt x="2308" y="1314"/>
                      <a:pt x="2301" y="1315"/>
                    </a:cubicBezTo>
                    <a:cubicBezTo>
                      <a:pt x="2295" y="1315"/>
                      <a:pt x="2290" y="1313"/>
                      <a:pt x="2287" y="1308"/>
                    </a:cubicBezTo>
                    <a:cubicBezTo>
                      <a:pt x="2285" y="1304"/>
                      <a:pt x="2284" y="1299"/>
                      <a:pt x="2287" y="1295"/>
                    </a:cubicBezTo>
                    <a:cubicBezTo>
                      <a:pt x="2288" y="1293"/>
                      <a:pt x="2291" y="1291"/>
                      <a:pt x="2294" y="1291"/>
                    </a:cubicBezTo>
                    <a:cubicBezTo>
                      <a:pt x="2298" y="1290"/>
                      <a:pt x="2303" y="1292"/>
                      <a:pt x="2303" y="1297"/>
                    </a:cubicBezTo>
                    <a:cubicBezTo>
                      <a:pt x="2303" y="1299"/>
                      <a:pt x="2301" y="1302"/>
                      <a:pt x="2298" y="1303"/>
                    </a:cubicBezTo>
                    <a:cubicBezTo>
                      <a:pt x="2295" y="1303"/>
                      <a:pt x="2292" y="1301"/>
                      <a:pt x="2292" y="1298"/>
                    </a:cubicBezTo>
                    <a:cubicBezTo>
                      <a:pt x="2291" y="1295"/>
                      <a:pt x="2293" y="1292"/>
                      <a:pt x="2296" y="1292"/>
                    </a:cubicBezTo>
                    <a:cubicBezTo>
                      <a:pt x="2296" y="1292"/>
                      <a:pt x="2297" y="1292"/>
                      <a:pt x="2298" y="1292"/>
                    </a:cubicBezTo>
                    <a:cubicBezTo>
                      <a:pt x="2297" y="1291"/>
                      <a:pt x="2295" y="1291"/>
                      <a:pt x="2294" y="1292"/>
                    </a:cubicBezTo>
                    <a:cubicBezTo>
                      <a:pt x="2291" y="1292"/>
                      <a:pt x="2289" y="1294"/>
                      <a:pt x="2288" y="1296"/>
                    </a:cubicBezTo>
                    <a:cubicBezTo>
                      <a:pt x="2286" y="1300"/>
                      <a:pt x="2287" y="1304"/>
                      <a:pt x="2289" y="1307"/>
                    </a:cubicBezTo>
                    <a:cubicBezTo>
                      <a:pt x="2292" y="1311"/>
                      <a:pt x="2296" y="1313"/>
                      <a:pt x="2301" y="1312"/>
                    </a:cubicBezTo>
                    <a:cubicBezTo>
                      <a:pt x="2307" y="1311"/>
                      <a:pt x="2311" y="1308"/>
                      <a:pt x="2314" y="1304"/>
                    </a:cubicBezTo>
                    <a:cubicBezTo>
                      <a:pt x="2319" y="1298"/>
                      <a:pt x="2322" y="1293"/>
                      <a:pt x="2326" y="1288"/>
                    </a:cubicBezTo>
                    <a:cubicBezTo>
                      <a:pt x="2335" y="1278"/>
                      <a:pt x="2346" y="1270"/>
                      <a:pt x="2357" y="1266"/>
                    </a:cubicBezTo>
                    <a:cubicBezTo>
                      <a:pt x="2369" y="1263"/>
                      <a:pt x="2380" y="1262"/>
                      <a:pt x="2392" y="1265"/>
                    </a:cubicBezTo>
                    <a:cubicBezTo>
                      <a:pt x="2409" y="1268"/>
                      <a:pt x="2425" y="1279"/>
                      <a:pt x="2435" y="1294"/>
                    </a:cubicBezTo>
                    <a:cubicBezTo>
                      <a:pt x="2435" y="1293"/>
                      <a:pt x="2435" y="1292"/>
                      <a:pt x="2435" y="1291"/>
                    </a:cubicBezTo>
                    <a:cubicBezTo>
                      <a:pt x="2435" y="1286"/>
                      <a:pt x="2435" y="1281"/>
                      <a:pt x="2435" y="1276"/>
                    </a:cubicBezTo>
                    <a:cubicBezTo>
                      <a:pt x="2436" y="1268"/>
                      <a:pt x="2437" y="1262"/>
                      <a:pt x="2441" y="1255"/>
                    </a:cubicBezTo>
                    <a:cubicBezTo>
                      <a:pt x="2453" y="1231"/>
                      <a:pt x="2484" y="1230"/>
                      <a:pt x="2502" y="1244"/>
                    </a:cubicBezTo>
                    <a:cubicBezTo>
                      <a:pt x="2510" y="1250"/>
                      <a:pt x="2515" y="1258"/>
                      <a:pt x="2517" y="1267"/>
                    </a:cubicBezTo>
                    <a:cubicBezTo>
                      <a:pt x="2514" y="1266"/>
                      <a:pt x="2514" y="1266"/>
                      <a:pt x="2514" y="1266"/>
                    </a:cubicBezTo>
                    <a:cubicBezTo>
                      <a:pt x="2511" y="1259"/>
                      <a:pt x="2506" y="1252"/>
                      <a:pt x="2500" y="1247"/>
                    </a:cubicBezTo>
                    <a:cubicBezTo>
                      <a:pt x="2483" y="1235"/>
                      <a:pt x="2455" y="1235"/>
                      <a:pt x="2444" y="1256"/>
                    </a:cubicBezTo>
                    <a:cubicBezTo>
                      <a:pt x="2441" y="1263"/>
                      <a:pt x="2440" y="1269"/>
                      <a:pt x="2440" y="1277"/>
                    </a:cubicBezTo>
                    <a:cubicBezTo>
                      <a:pt x="2439" y="1281"/>
                      <a:pt x="2439" y="1286"/>
                      <a:pt x="2440" y="1291"/>
                    </a:cubicBezTo>
                    <a:cubicBezTo>
                      <a:pt x="2441" y="1312"/>
                      <a:pt x="2449" y="1326"/>
                      <a:pt x="2443" y="1348"/>
                    </a:cubicBezTo>
                    <a:cubicBezTo>
                      <a:pt x="2440" y="1360"/>
                      <a:pt x="2432" y="1372"/>
                      <a:pt x="2420" y="1381"/>
                    </a:cubicBezTo>
                    <a:cubicBezTo>
                      <a:pt x="2412" y="1386"/>
                      <a:pt x="2406" y="1389"/>
                      <a:pt x="2397" y="1391"/>
                    </a:cubicBezTo>
                    <a:cubicBezTo>
                      <a:pt x="2388" y="1394"/>
                      <a:pt x="2381" y="1394"/>
                      <a:pt x="2371" y="1392"/>
                    </a:cubicBezTo>
                    <a:cubicBezTo>
                      <a:pt x="2358" y="1390"/>
                      <a:pt x="2348" y="1385"/>
                      <a:pt x="2338" y="1376"/>
                    </a:cubicBezTo>
                    <a:cubicBezTo>
                      <a:pt x="2343" y="1382"/>
                      <a:pt x="2347" y="1386"/>
                      <a:pt x="2348" y="1387"/>
                    </a:cubicBezTo>
                    <a:cubicBezTo>
                      <a:pt x="2369" y="1407"/>
                      <a:pt x="2391" y="1425"/>
                      <a:pt x="2414" y="1439"/>
                    </a:cubicBezTo>
                    <a:cubicBezTo>
                      <a:pt x="2421" y="1443"/>
                      <a:pt x="2427" y="1445"/>
                      <a:pt x="2433" y="1444"/>
                    </a:cubicBezTo>
                    <a:cubicBezTo>
                      <a:pt x="2437" y="1443"/>
                      <a:pt x="2440" y="1441"/>
                      <a:pt x="2443" y="1439"/>
                    </a:cubicBezTo>
                    <a:cubicBezTo>
                      <a:pt x="2446" y="1435"/>
                      <a:pt x="2448" y="1428"/>
                      <a:pt x="2444" y="1423"/>
                    </a:cubicBezTo>
                    <a:cubicBezTo>
                      <a:pt x="2442" y="1421"/>
                      <a:pt x="2439" y="1419"/>
                      <a:pt x="2436" y="1420"/>
                    </a:cubicBezTo>
                    <a:cubicBezTo>
                      <a:pt x="2432" y="1421"/>
                      <a:pt x="2430" y="1426"/>
                      <a:pt x="2431" y="1429"/>
                    </a:cubicBezTo>
                    <a:cubicBezTo>
                      <a:pt x="2432" y="1431"/>
                      <a:pt x="2435" y="1433"/>
                      <a:pt x="2438" y="1432"/>
                    </a:cubicBezTo>
                    <a:cubicBezTo>
                      <a:pt x="2436" y="1435"/>
                      <a:pt x="2432" y="1435"/>
                      <a:pt x="2429" y="1432"/>
                    </a:cubicBezTo>
                    <a:cubicBezTo>
                      <a:pt x="2422" y="1425"/>
                      <a:pt x="2428" y="1412"/>
                      <a:pt x="2439" y="1414"/>
                    </a:cubicBezTo>
                    <a:cubicBezTo>
                      <a:pt x="2448" y="1415"/>
                      <a:pt x="2453" y="1422"/>
                      <a:pt x="2452" y="1431"/>
                    </a:cubicBezTo>
                    <a:cubicBezTo>
                      <a:pt x="2451" y="1442"/>
                      <a:pt x="2438" y="1450"/>
                      <a:pt x="2425" y="1445"/>
                    </a:cubicBezTo>
                    <a:cubicBezTo>
                      <a:pt x="2445" y="1456"/>
                      <a:pt x="2466" y="1465"/>
                      <a:pt x="2487" y="1470"/>
                    </a:cubicBezTo>
                    <a:cubicBezTo>
                      <a:pt x="2479" y="1466"/>
                      <a:pt x="2473" y="1460"/>
                      <a:pt x="2468" y="1454"/>
                    </a:cubicBezTo>
                    <a:cubicBezTo>
                      <a:pt x="2451" y="1433"/>
                      <a:pt x="2454" y="1399"/>
                      <a:pt x="2486" y="1392"/>
                    </a:cubicBezTo>
                    <a:cubicBezTo>
                      <a:pt x="2494" y="1391"/>
                      <a:pt x="2503" y="1392"/>
                      <a:pt x="2511" y="1395"/>
                    </a:cubicBezTo>
                    <a:cubicBezTo>
                      <a:pt x="2524" y="1400"/>
                      <a:pt x="2536" y="1412"/>
                      <a:pt x="2549" y="1413"/>
                    </a:cubicBezTo>
                    <a:cubicBezTo>
                      <a:pt x="2556" y="1414"/>
                      <a:pt x="2562" y="1411"/>
                      <a:pt x="2567" y="1406"/>
                    </a:cubicBezTo>
                    <a:cubicBezTo>
                      <a:pt x="2576" y="1395"/>
                      <a:pt x="2570" y="1376"/>
                      <a:pt x="2557" y="1372"/>
                    </a:cubicBezTo>
                    <a:cubicBezTo>
                      <a:pt x="2551" y="1370"/>
                      <a:pt x="2544" y="1373"/>
                      <a:pt x="2541" y="1378"/>
                    </a:cubicBezTo>
                    <a:cubicBezTo>
                      <a:pt x="2537" y="1385"/>
                      <a:pt x="2540" y="1393"/>
                      <a:pt x="2547" y="1394"/>
                    </a:cubicBezTo>
                    <a:cubicBezTo>
                      <a:pt x="2543" y="1395"/>
                      <a:pt x="2538" y="1393"/>
                      <a:pt x="2535" y="1388"/>
                    </a:cubicBezTo>
                    <a:cubicBezTo>
                      <a:pt x="2532" y="1380"/>
                      <a:pt x="2538" y="1370"/>
                      <a:pt x="2546" y="1367"/>
                    </a:cubicBezTo>
                    <a:cubicBezTo>
                      <a:pt x="2556" y="1364"/>
                      <a:pt x="2565" y="1368"/>
                      <a:pt x="2570" y="1373"/>
                    </a:cubicBezTo>
                    <a:cubicBezTo>
                      <a:pt x="2580" y="1384"/>
                      <a:pt x="2581" y="1402"/>
                      <a:pt x="2568" y="1411"/>
                    </a:cubicBezTo>
                    <a:cubicBezTo>
                      <a:pt x="2561" y="1416"/>
                      <a:pt x="2555" y="1418"/>
                      <a:pt x="2549" y="1417"/>
                    </a:cubicBezTo>
                    <a:cubicBezTo>
                      <a:pt x="2538" y="1416"/>
                      <a:pt x="2528" y="1409"/>
                      <a:pt x="2517" y="1409"/>
                    </a:cubicBezTo>
                    <a:cubicBezTo>
                      <a:pt x="2499" y="1409"/>
                      <a:pt x="2483" y="1420"/>
                      <a:pt x="2484" y="1437"/>
                    </a:cubicBezTo>
                    <a:cubicBezTo>
                      <a:pt x="2485" y="1456"/>
                      <a:pt x="2509" y="1475"/>
                      <a:pt x="2529" y="1477"/>
                    </a:cubicBezTo>
                    <a:cubicBezTo>
                      <a:pt x="2540" y="1478"/>
                      <a:pt x="2554" y="1473"/>
                      <a:pt x="2560" y="1463"/>
                    </a:cubicBezTo>
                    <a:cubicBezTo>
                      <a:pt x="2568" y="1450"/>
                      <a:pt x="2561" y="1429"/>
                      <a:pt x="2543" y="1430"/>
                    </a:cubicBezTo>
                    <a:cubicBezTo>
                      <a:pt x="2538" y="1430"/>
                      <a:pt x="2533" y="1433"/>
                      <a:pt x="2530" y="1437"/>
                    </a:cubicBezTo>
                    <a:cubicBezTo>
                      <a:pt x="2525" y="1444"/>
                      <a:pt x="2529" y="1458"/>
                      <a:pt x="2540" y="1457"/>
                    </a:cubicBezTo>
                    <a:cubicBezTo>
                      <a:pt x="2546" y="1457"/>
                      <a:pt x="2550" y="1451"/>
                      <a:pt x="2546" y="1447"/>
                    </a:cubicBezTo>
                    <a:cubicBezTo>
                      <a:pt x="2553" y="1449"/>
                      <a:pt x="2552" y="1459"/>
                      <a:pt x="2543" y="1461"/>
                    </a:cubicBezTo>
                    <a:cubicBezTo>
                      <a:pt x="2528" y="1465"/>
                      <a:pt x="2517" y="1446"/>
                      <a:pt x="2528" y="1434"/>
                    </a:cubicBezTo>
                    <a:cubicBezTo>
                      <a:pt x="2534" y="1427"/>
                      <a:pt x="2547" y="1423"/>
                      <a:pt x="2557" y="1430"/>
                    </a:cubicBezTo>
                    <a:cubicBezTo>
                      <a:pt x="2570" y="1439"/>
                      <a:pt x="2571" y="1462"/>
                      <a:pt x="2556" y="1474"/>
                    </a:cubicBezTo>
                    <a:cubicBezTo>
                      <a:pt x="2554" y="1475"/>
                      <a:pt x="2553" y="1476"/>
                      <a:pt x="2551" y="1477"/>
                    </a:cubicBezTo>
                    <a:cubicBezTo>
                      <a:pt x="2557" y="1475"/>
                      <a:pt x="2563" y="1473"/>
                      <a:pt x="2570" y="1469"/>
                    </a:cubicBezTo>
                    <a:cubicBezTo>
                      <a:pt x="2570" y="1469"/>
                      <a:pt x="2570" y="1469"/>
                      <a:pt x="2570" y="1469"/>
                    </a:cubicBezTo>
                    <a:cubicBezTo>
                      <a:pt x="2579" y="1463"/>
                      <a:pt x="2584" y="1459"/>
                      <a:pt x="2591" y="1450"/>
                    </a:cubicBezTo>
                    <a:cubicBezTo>
                      <a:pt x="2588" y="1460"/>
                      <a:pt x="2580" y="1466"/>
                      <a:pt x="2572" y="1472"/>
                    </a:cubicBezTo>
                    <a:cubicBezTo>
                      <a:pt x="2572" y="1472"/>
                      <a:pt x="2572" y="1472"/>
                      <a:pt x="2572" y="1472"/>
                    </a:cubicBezTo>
                    <a:cubicBezTo>
                      <a:pt x="2567" y="1474"/>
                      <a:pt x="2563" y="1476"/>
                      <a:pt x="2558" y="1477"/>
                    </a:cubicBezTo>
                    <a:cubicBezTo>
                      <a:pt x="2573" y="1476"/>
                      <a:pt x="2588" y="1474"/>
                      <a:pt x="2603" y="1469"/>
                    </a:cubicBezTo>
                    <a:cubicBezTo>
                      <a:pt x="2630" y="1460"/>
                      <a:pt x="2648" y="1449"/>
                      <a:pt x="2667" y="1429"/>
                    </a:cubicBezTo>
                    <a:cubicBezTo>
                      <a:pt x="2683" y="1409"/>
                      <a:pt x="2694" y="1386"/>
                      <a:pt x="2698" y="1361"/>
                    </a:cubicBezTo>
                    <a:cubicBezTo>
                      <a:pt x="2700" y="1349"/>
                      <a:pt x="2701" y="1342"/>
                      <a:pt x="2696" y="1330"/>
                    </a:cubicBezTo>
                    <a:cubicBezTo>
                      <a:pt x="2686" y="1306"/>
                      <a:pt x="2662" y="1288"/>
                      <a:pt x="2642" y="1287"/>
                    </a:cubicBezTo>
                    <a:cubicBezTo>
                      <a:pt x="2631" y="1287"/>
                      <a:pt x="2619" y="1293"/>
                      <a:pt x="2621" y="1306"/>
                    </a:cubicBezTo>
                    <a:cubicBezTo>
                      <a:pt x="2622" y="1313"/>
                      <a:pt x="2627" y="1317"/>
                      <a:pt x="2635" y="1316"/>
                    </a:cubicBezTo>
                    <a:cubicBezTo>
                      <a:pt x="2628" y="1325"/>
                      <a:pt x="2610" y="1318"/>
                      <a:pt x="2606" y="1304"/>
                    </a:cubicBezTo>
                    <a:cubicBezTo>
                      <a:pt x="2601" y="1289"/>
                      <a:pt x="2607" y="1277"/>
                      <a:pt x="2615" y="1271"/>
                    </a:cubicBezTo>
                    <a:cubicBezTo>
                      <a:pt x="2628" y="1261"/>
                      <a:pt x="2648" y="1261"/>
                      <a:pt x="2665" y="1272"/>
                    </a:cubicBezTo>
                    <a:cubicBezTo>
                      <a:pt x="2681" y="1284"/>
                      <a:pt x="2693" y="1302"/>
                      <a:pt x="2698" y="1321"/>
                    </a:cubicBezTo>
                    <a:cubicBezTo>
                      <a:pt x="2697" y="1317"/>
                      <a:pt x="2696" y="1313"/>
                      <a:pt x="2695" y="1308"/>
                    </a:cubicBezTo>
                    <a:cubicBezTo>
                      <a:pt x="2686" y="1279"/>
                      <a:pt x="2668" y="1254"/>
                      <a:pt x="2641" y="1238"/>
                    </a:cubicBezTo>
                    <a:cubicBezTo>
                      <a:pt x="2627" y="1231"/>
                      <a:pt x="2614" y="1230"/>
                      <a:pt x="2599" y="1238"/>
                    </a:cubicBezTo>
                    <a:cubicBezTo>
                      <a:pt x="2590" y="1243"/>
                      <a:pt x="2579" y="1255"/>
                      <a:pt x="2579" y="1266"/>
                    </a:cubicBezTo>
                    <a:cubicBezTo>
                      <a:pt x="2579" y="1275"/>
                      <a:pt x="2587" y="1283"/>
                      <a:pt x="2596" y="1278"/>
                    </a:cubicBezTo>
                    <a:cubicBezTo>
                      <a:pt x="2597" y="1284"/>
                      <a:pt x="2590" y="1290"/>
                      <a:pt x="2583" y="1288"/>
                    </a:cubicBezTo>
                    <a:cubicBezTo>
                      <a:pt x="2577" y="1287"/>
                      <a:pt x="2571" y="1280"/>
                      <a:pt x="2570" y="1272"/>
                    </a:cubicBezTo>
                    <a:cubicBezTo>
                      <a:pt x="2569" y="1267"/>
                      <a:pt x="2570" y="1261"/>
                      <a:pt x="2573" y="1256"/>
                    </a:cubicBezTo>
                    <a:cubicBezTo>
                      <a:pt x="2577" y="1247"/>
                      <a:pt x="2586" y="1239"/>
                      <a:pt x="2596" y="1234"/>
                    </a:cubicBezTo>
                    <a:cubicBezTo>
                      <a:pt x="2603" y="1231"/>
                      <a:pt x="2611" y="1229"/>
                      <a:pt x="2618" y="1230"/>
                    </a:cubicBezTo>
                    <a:cubicBezTo>
                      <a:pt x="2596" y="1226"/>
                      <a:pt x="2573" y="1232"/>
                      <a:pt x="2556" y="1250"/>
                    </a:cubicBezTo>
                    <a:cubicBezTo>
                      <a:pt x="2548" y="1259"/>
                      <a:pt x="2543" y="1269"/>
                      <a:pt x="2541" y="1281"/>
                    </a:cubicBezTo>
                    <a:cubicBezTo>
                      <a:pt x="2531" y="1333"/>
                      <a:pt x="2575" y="1317"/>
                      <a:pt x="2600" y="1322"/>
                    </a:cubicBezTo>
                    <a:cubicBezTo>
                      <a:pt x="2633" y="1329"/>
                      <a:pt x="2617" y="1370"/>
                      <a:pt x="2584" y="1364"/>
                    </a:cubicBezTo>
                    <a:cubicBezTo>
                      <a:pt x="2555" y="1359"/>
                      <a:pt x="2542" y="1332"/>
                      <a:pt x="2539" y="1306"/>
                    </a:cubicBezTo>
                    <a:cubicBezTo>
                      <a:pt x="2539" y="1311"/>
                      <a:pt x="2538" y="1316"/>
                      <a:pt x="2536" y="1320"/>
                    </a:cubicBezTo>
                    <a:cubicBezTo>
                      <a:pt x="2532" y="1330"/>
                      <a:pt x="2520" y="1338"/>
                      <a:pt x="2509" y="1334"/>
                    </a:cubicBezTo>
                    <a:cubicBezTo>
                      <a:pt x="2504" y="1332"/>
                      <a:pt x="2501" y="1327"/>
                      <a:pt x="2501" y="1322"/>
                    </a:cubicBezTo>
                    <a:cubicBezTo>
                      <a:pt x="2500" y="1318"/>
                      <a:pt x="2502" y="1314"/>
                      <a:pt x="2505" y="1312"/>
                    </a:cubicBezTo>
                    <a:cubicBezTo>
                      <a:pt x="2508" y="1309"/>
                      <a:pt x="2513" y="1308"/>
                      <a:pt x="2516" y="1309"/>
                    </a:cubicBezTo>
                    <a:cubicBezTo>
                      <a:pt x="2522" y="1310"/>
                      <a:pt x="2525" y="1316"/>
                      <a:pt x="2524" y="1321"/>
                    </a:cubicBezTo>
                    <a:cubicBezTo>
                      <a:pt x="2524" y="1324"/>
                      <a:pt x="2521" y="1327"/>
                      <a:pt x="2518" y="1327"/>
                    </a:cubicBezTo>
                    <a:cubicBezTo>
                      <a:pt x="2516" y="1327"/>
                      <a:pt x="2514" y="1326"/>
                      <a:pt x="2513" y="1323"/>
                    </a:cubicBezTo>
                    <a:cubicBezTo>
                      <a:pt x="2515" y="1324"/>
                      <a:pt x="2516" y="1325"/>
                      <a:pt x="2518" y="1324"/>
                    </a:cubicBezTo>
                    <a:cubicBezTo>
                      <a:pt x="2521" y="1323"/>
                      <a:pt x="2521" y="1320"/>
                      <a:pt x="2519" y="1317"/>
                    </a:cubicBezTo>
                    <a:cubicBezTo>
                      <a:pt x="2518" y="1316"/>
                      <a:pt x="2516" y="1315"/>
                      <a:pt x="2514" y="1316"/>
                    </a:cubicBezTo>
                    <a:cubicBezTo>
                      <a:pt x="2511" y="1316"/>
                      <a:pt x="2509" y="1318"/>
                      <a:pt x="2508" y="1321"/>
                    </a:cubicBezTo>
                    <a:cubicBezTo>
                      <a:pt x="2508" y="1325"/>
                      <a:pt x="2510" y="1328"/>
                      <a:pt x="2513" y="1329"/>
                    </a:cubicBezTo>
                    <a:cubicBezTo>
                      <a:pt x="2522" y="1333"/>
                      <a:pt x="2532" y="1324"/>
                      <a:pt x="2536" y="1316"/>
                    </a:cubicBezTo>
                    <a:cubicBezTo>
                      <a:pt x="2537" y="1314"/>
                      <a:pt x="2537" y="1311"/>
                      <a:pt x="2538" y="1309"/>
                    </a:cubicBezTo>
                    <a:cubicBezTo>
                      <a:pt x="2539" y="1301"/>
                      <a:pt x="2538" y="1292"/>
                      <a:pt x="2539" y="1284"/>
                    </a:cubicBezTo>
                    <a:cubicBezTo>
                      <a:pt x="2541" y="1275"/>
                      <a:pt x="2543" y="1268"/>
                      <a:pt x="2547" y="1260"/>
                    </a:cubicBezTo>
                    <a:cubicBezTo>
                      <a:pt x="2545" y="1263"/>
                      <a:pt x="2542" y="1265"/>
                      <a:pt x="2540" y="1266"/>
                    </a:cubicBezTo>
                    <a:cubicBezTo>
                      <a:pt x="2523" y="1276"/>
                      <a:pt x="2502" y="1270"/>
                      <a:pt x="2490" y="1256"/>
                    </a:cubicBezTo>
                    <a:cubicBezTo>
                      <a:pt x="2487" y="1251"/>
                      <a:pt x="2485" y="1247"/>
                      <a:pt x="2484" y="1242"/>
                    </a:cubicBezTo>
                    <a:cubicBezTo>
                      <a:pt x="2487" y="1242"/>
                      <a:pt x="2487" y="1242"/>
                      <a:pt x="2487" y="1242"/>
                    </a:cubicBezTo>
                    <a:cubicBezTo>
                      <a:pt x="2488" y="1246"/>
                      <a:pt x="2490" y="1250"/>
                      <a:pt x="2493" y="1254"/>
                    </a:cubicBezTo>
                    <a:cubicBezTo>
                      <a:pt x="2504" y="1267"/>
                      <a:pt x="2523" y="1273"/>
                      <a:pt x="2539" y="1264"/>
                    </a:cubicBezTo>
                    <a:cubicBezTo>
                      <a:pt x="2548" y="1259"/>
                      <a:pt x="2550" y="1254"/>
                      <a:pt x="2557" y="1247"/>
                    </a:cubicBezTo>
                    <a:cubicBezTo>
                      <a:pt x="2580" y="1223"/>
                      <a:pt x="2614" y="1221"/>
                      <a:pt x="2642" y="1236"/>
                    </a:cubicBezTo>
                    <a:cubicBezTo>
                      <a:pt x="2651" y="1241"/>
                      <a:pt x="2658" y="1246"/>
                      <a:pt x="2664" y="1252"/>
                    </a:cubicBezTo>
                    <a:cubicBezTo>
                      <a:pt x="2653" y="1237"/>
                      <a:pt x="2640" y="1224"/>
                      <a:pt x="2626" y="1217"/>
                    </a:cubicBezTo>
                    <a:cubicBezTo>
                      <a:pt x="2596" y="1203"/>
                      <a:pt x="2558" y="1181"/>
                      <a:pt x="2537" y="1175"/>
                    </a:cubicBezTo>
                    <a:cubicBezTo>
                      <a:pt x="2527" y="1172"/>
                      <a:pt x="2515" y="1173"/>
                      <a:pt x="2506" y="1179"/>
                    </a:cubicBezTo>
                    <a:cubicBezTo>
                      <a:pt x="2510" y="1174"/>
                      <a:pt x="2516" y="1172"/>
                      <a:pt x="2523" y="1172"/>
                    </a:cubicBezTo>
                    <a:cubicBezTo>
                      <a:pt x="2523" y="1172"/>
                      <a:pt x="2523" y="1172"/>
                      <a:pt x="2523" y="1172"/>
                    </a:cubicBezTo>
                    <a:cubicBezTo>
                      <a:pt x="2526" y="1171"/>
                      <a:pt x="2529" y="1171"/>
                      <a:pt x="2532" y="1172"/>
                    </a:cubicBezTo>
                    <a:cubicBezTo>
                      <a:pt x="2522" y="1167"/>
                      <a:pt x="2511" y="1165"/>
                      <a:pt x="2499" y="1167"/>
                    </a:cubicBezTo>
                    <a:cubicBezTo>
                      <a:pt x="2488" y="1170"/>
                      <a:pt x="2479" y="1176"/>
                      <a:pt x="2473" y="1186"/>
                    </a:cubicBezTo>
                    <a:cubicBezTo>
                      <a:pt x="2472" y="1186"/>
                      <a:pt x="2471" y="1185"/>
                      <a:pt x="2471" y="1185"/>
                    </a:cubicBezTo>
                    <a:cubicBezTo>
                      <a:pt x="2475" y="1178"/>
                      <a:pt x="2481" y="1171"/>
                      <a:pt x="2491" y="1167"/>
                    </a:cubicBezTo>
                    <a:cubicBezTo>
                      <a:pt x="2499" y="1164"/>
                      <a:pt x="2508" y="1163"/>
                      <a:pt x="2515" y="1165"/>
                    </a:cubicBezTo>
                    <a:cubicBezTo>
                      <a:pt x="2510" y="1163"/>
                      <a:pt x="2507" y="1157"/>
                      <a:pt x="2507" y="1153"/>
                    </a:cubicBezTo>
                    <a:cubicBezTo>
                      <a:pt x="2507" y="1149"/>
                      <a:pt x="2509" y="1146"/>
                      <a:pt x="2512" y="1144"/>
                    </a:cubicBezTo>
                    <a:cubicBezTo>
                      <a:pt x="2516" y="1141"/>
                      <a:pt x="2521" y="1141"/>
                      <a:pt x="2525" y="1147"/>
                    </a:cubicBezTo>
                    <a:cubicBezTo>
                      <a:pt x="2526" y="1149"/>
                      <a:pt x="2526" y="1153"/>
                      <a:pt x="2524" y="1155"/>
                    </a:cubicBezTo>
                    <a:cubicBezTo>
                      <a:pt x="2520" y="1159"/>
                      <a:pt x="2514" y="1156"/>
                      <a:pt x="2515" y="1152"/>
                    </a:cubicBezTo>
                    <a:cubicBezTo>
                      <a:pt x="2516" y="1154"/>
                      <a:pt x="2517" y="1155"/>
                      <a:pt x="2519" y="1155"/>
                    </a:cubicBezTo>
                    <a:cubicBezTo>
                      <a:pt x="2522" y="1155"/>
                      <a:pt x="2524" y="1152"/>
                      <a:pt x="2523" y="1149"/>
                    </a:cubicBezTo>
                    <a:cubicBezTo>
                      <a:pt x="2522" y="1147"/>
                      <a:pt x="2520" y="1146"/>
                      <a:pt x="2518" y="1145"/>
                    </a:cubicBezTo>
                    <a:cubicBezTo>
                      <a:pt x="2513" y="1144"/>
                      <a:pt x="2507" y="1150"/>
                      <a:pt x="2510" y="1157"/>
                    </a:cubicBezTo>
                    <a:cubicBezTo>
                      <a:pt x="2512" y="1164"/>
                      <a:pt x="2522" y="1166"/>
                      <a:pt x="2528" y="1168"/>
                    </a:cubicBezTo>
                    <a:cubicBezTo>
                      <a:pt x="2535" y="1171"/>
                      <a:pt x="2544" y="1174"/>
                      <a:pt x="2548" y="1175"/>
                    </a:cubicBezTo>
                    <a:cubicBezTo>
                      <a:pt x="2554" y="1178"/>
                      <a:pt x="2569" y="1184"/>
                      <a:pt x="2585" y="1193"/>
                    </a:cubicBezTo>
                    <a:cubicBezTo>
                      <a:pt x="2583" y="1191"/>
                      <a:pt x="2580" y="1188"/>
                      <a:pt x="2578" y="1185"/>
                    </a:cubicBezTo>
                    <a:cubicBezTo>
                      <a:pt x="2577" y="1184"/>
                      <a:pt x="2569" y="1173"/>
                      <a:pt x="2571" y="1172"/>
                    </a:cubicBezTo>
                    <a:cubicBezTo>
                      <a:pt x="2572" y="1172"/>
                      <a:pt x="2577" y="1178"/>
                      <a:pt x="2578" y="1179"/>
                    </a:cubicBezTo>
                    <a:cubicBezTo>
                      <a:pt x="2581" y="1183"/>
                      <a:pt x="2585" y="1187"/>
                      <a:pt x="2590" y="1191"/>
                    </a:cubicBezTo>
                    <a:cubicBezTo>
                      <a:pt x="2591" y="1192"/>
                      <a:pt x="2593" y="1194"/>
                      <a:pt x="2595" y="1195"/>
                    </a:cubicBezTo>
                    <a:cubicBezTo>
                      <a:pt x="2602" y="1201"/>
                      <a:pt x="2609" y="1204"/>
                      <a:pt x="2617" y="1208"/>
                    </a:cubicBezTo>
                    <a:cubicBezTo>
                      <a:pt x="2618" y="1208"/>
                      <a:pt x="2619" y="1208"/>
                      <a:pt x="2620" y="1209"/>
                    </a:cubicBezTo>
                    <a:cubicBezTo>
                      <a:pt x="2618" y="1207"/>
                      <a:pt x="2616" y="1206"/>
                      <a:pt x="2614" y="1204"/>
                    </a:cubicBezTo>
                    <a:cubicBezTo>
                      <a:pt x="2607" y="1199"/>
                      <a:pt x="2603" y="1194"/>
                      <a:pt x="2599" y="1187"/>
                    </a:cubicBezTo>
                    <a:cubicBezTo>
                      <a:pt x="2589" y="1167"/>
                      <a:pt x="2599" y="1150"/>
                      <a:pt x="2615" y="1141"/>
                    </a:cubicBezTo>
                    <a:cubicBezTo>
                      <a:pt x="2629" y="1133"/>
                      <a:pt x="2646" y="1130"/>
                      <a:pt x="2661" y="1138"/>
                    </a:cubicBezTo>
                    <a:cubicBezTo>
                      <a:pt x="2673" y="1145"/>
                      <a:pt x="2678" y="1157"/>
                      <a:pt x="2675" y="1171"/>
                    </a:cubicBezTo>
                    <a:cubicBezTo>
                      <a:pt x="2673" y="1177"/>
                      <a:pt x="2671" y="1181"/>
                      <a:pt x="2666" y="1186"/>
                    </a:cubicBezTo>
                    <a:cubicBezTo>
                      <a:pt x="2662" y="1189"/>
                      <a:pt x="2658" y="1191"/>
                      <a:pt x="2653" y="1191"/>
                    </a:cubicBezTo>
                    <a:cubicBezTo>
                      <a:pt x="2647" y="1191"/>
                      <a:pt x="2641" y="1189"/>
                      <a:pt x="2637" y="1184"/>
                    </a:cubicBezTo>
                    <a:cubicBezTo>
                      <a:pt x="2635" y="1180"/>
                      <a:pt x="2634" y="1177"/>
                      <a:pt x="2635" y="1173"/>
                    </a:cubicBezTo>
                    <a:cubicBezTo>
                      <a:pt x="2637" y="1169"/>
                      <a:pt x="2639" y="1166"/>
                      <a:pt x="2643" y="1164"/>
                    </a:cubicBezTo>
                    <a:cubicBezTo>
                      <a:pt x="2648" y="1162"/>
                      <a:pt x="2653" y="1162"/>
                      <a:pt x="2657" y="1166"/>
                    </a:cubicBezTo>
                    <a:cubicBezTo>
                      <a:pt x="2660" y="1169"/>
                      <a:pt x="2661" y="1175"/>
                      <a:pt x="2658" y="1179"/>
                    </a:cubicBezTo>
                    <a:cubicBezTo>
                      <a:pt x="2655" y="1184"/>
                      <a:pt x="2648" y="1186"/>
                      <a:pt x="2643" y="1182"/>
                    </a:cubicBezTo>
                    <a:cubicBezTo>
                      <a:pt x="2638" y="1179"/>
                      <a:pt x="2637" y="1173"/>
                      <a:pt x="2640" y="1168"/>
                    </a:cubicBezTo>
                    <a:cubicBezTo>
                      <a:pt x="2641" y="1166"/>
                      <a:pt x="2643" y="1165"/>
                      <a:pt x="2645" y="1164"/>
                    </a:cubicBezTo>
                    <a:cubicBezTo>
                      <a:pt x="2644" y="1164"/>
                      <a:pt x="2644" y="1164"/>
                      <a:pt x="2644" y="1164"/>
                    </a:cubicBezTo>
                    <a:cubicBezTo>
                      <a:pt x="2640" y="1166"/>
                      <a:pt x="2637" y="1169"/>
                      <a:pt x="2636" y="1173"/>
                    </a:cubicBezTo>
                    <a:cubicBezTo>
                      <a:pt x="2635" y="1177"/>
                      <a:pt x="2636" y="1180"/>
                      <a:pt x="2638" y="1183"/>
                    </a:cubicBezTo>
                    <a:cubicBezTo>
                      <a:pt x="2642" y="1188"/>
                      <a:pt x="2647" y="1190"/>
                      <a:pt x="2653" y="1190"/>
                    </a:cubicBezTo>
                    <a:cubicBezTo>
                      <a:pt x="2658" y="1190"/>
                      <a:pt x="2661" y="1188"/>
                      <a:pt x="2665" y="1185"/>
                    </a:cubicBezTo>
                    <a:cubicBezTo>
                      <a:pt x="2669" y="1181"/>
                      <a:pt x="2672" y="1176"/>
                      <a:pt x="2673" y="1170"/>
                    </a:cubicBezTo>
                    <a:cubicBezTo>
                      <a:pt x="2676" y="1157"/>
                      <a:pt x="2671" y="1147"/>
                      <a:pt x="2660" y="1140"/>
                    </a:cubicBezTo>
                    <a:cubicBezTo>
                      <a:pt x="2646" y="1133"/>
                      <a:pt x="2628" y="1136"/>
                      <a:pt x="2616" y="1144"/>
                    </a:cubicBezTo>
                    <a:cubicBezTo>
                      <a:pt x="2602" y="1153"/>
                      <a:pt x="2594" y="1168"/>
                      <a:pt x="2603" y="1185"/>
                    </a:cubicBezTo>
                    <a:cubicBezTo>
                      <a:pt x="2607" y="1191"/>
                      <a:pt x="2611" y="1196"/>
                      <a:pt x="2616" y="1200"/>
                    </a:cubicBezTo>
                    <a:cubicBezTo>
                      <a:pt x="2637" y="1217"/>
                      <a:pt x="2655" y="1233"/>
                      <a:pt x="2670" y="1256"/>
                    </a:cubicBezTo>
                    <a:cubicBezTo>
                      <a:pt x="2670" y="1255"/>
                      <a:pt x="2669" y="1253"/>
                      <a:pt x="2669" y="1252"/>
                    </a:cubicBezTo>
                    <a:cubicBezTo>
                      <a:pt x="2668" y="1242"/>
                      <a:pt x="2671" y="1231"/>
                      <a:pt x="2682" y="1229"/>
                    </a:cubicBezTo>
                    <a:cubicBezTo>
                      <a:pt x="2690" y="1228"/>
                      <a:pt x="2697" y="1233"/>
                      <a:pt x="2699" y="1240"/>
                    </a:cubicBezTo>
                    <a:cubicBezTo>
                      <a:pt x="2701" y="1246"/>
                      <a:pt x="2701" y="1252"/>
                      <a:pt x="2695" y="1256"/>
                    </a:cubicBezTo>
                    <a:cubicBezTo>
                      <a:pt x="2692" y="1259"/>
                      <a:pt x="2686" y="1258"/>
                      <a:pt x="2686" y="1253"/>
                    </a:cubicBezTo>
                    <a:cubicBezTo>
                      <a:pt x="2685" y="1247"/>
                      <a:pt x="2690" y="1247"/>
                      <a:pt x="2690" y="1242"/>
                    </a:cubicBezTo>
                    <a:cubicBezTo>
                      <a:pt x="2690" y="1238"/>
                      <a:pt x="2688" y="1234"/>
                      <a:pt x="2684" y="1234"/>
                    </a:cubicBezTo>
                    <a:cubicBezTo>
                      <a:pt x="2676" y="1234"/>
                      <a:pt x="2673" y="1242"/>
                      <a:pt x="2673" y="1249"/>
                    </a:cubicBezTo>
                    <a:cubicBezTo>
                      <a:pt x="2674" y="1263"/>
                      <a:pt x="2680" y="1269"/>
                      <a:pt x="2686" y="1281"/>
                    </a:cubicBezTo>
                    <a:cubicBezTo>
                      <a:pt x="2691" y="1289"/>
                      <a:pt x="2695" y="1297"/>
                      <a:pt x="2698" y="1307"/>
                    </a:cubicBezTo>
                    <a:cubicBezTo>
                      <a:pt x="2707" y="1336"/>
                      <a:pt x="2705" y="1366"/>
                      <a:pt x="2693" y="1394"/>
                    </a:cubicBezTo>
                    <a:cubicBezTo>
                      <a:pt x="2697" y="1389"/>
                      <a:pt x="2702" y="1386"/>
                      <a:pt x="2707" y="1386"/>
                    </a:cubicBezTo>
                    <a:cubicBezTo>
                      <a:pt x="2712" y="1387"/>
                      <a:pt x="2716" y="1390"/>
                      <a:pt x="2717" y="1397"/>
                    </a:cubicBezTo>
                    <a:cubicBezTo>
                      <a:pt x="2716" y="1396"/>
                      <a:pt x="2714" y="1396"/>
                      <a:pt x="2713" y="1397"/>
                    </a:cubicBezTo>
                    <a:cubicBezTo>
                      <a:pt x="2712" y="1385"/>
                      <a:pt x="2698" y="1389"/>
                      <a:pt x="2691" y="1399"/>
                    </a:cubicBezTo>
                    <a:cubicBezTo>
                      <a:pt x="2691" y="1398"/>
                      <a:pt x="2691" y="1398"/>
                      <a:pt x="2691" y="1398"/>
                    </a:cubicBezTo>
                    <a:cubicBezTo>
                      <a:pt x="2687" y="1408"/>
                      <a:pt x="2682" y="1416"/>
                      <a:pt x="2676" y="1425"/>
                    </a:cubicBezTo>
                    <a:cubicBezTo>
                      <a:pt x="2688" y="1418"/>
                      <a:pt x="2704" y="1419"/>
                      <a:pt x="2715" y="1430"/>
                    </a:cubicBezTo>
                    <a:cubicBezTo>
                      <a:pt x="2720" y="1436"/>
                      <a:pt x="2723" y="1443"/>
                      <a:pt x="2723" y="1451"/>
                    </a:cubicBezTo>
                    <a:cubicBezTo>
                      <a:pt x="2723" y="1459"/>
                      <a:pt x="2721" y="1465"/>
                      <a:pt x="2716" y="1472"/>
                    </a:cubicBezTo>
                    <a:cubicBezTo>
                      <a:pt x="2710" y="1477"/>
                      <a:pt x="2704" y="1481"/>
                      <a:pt x="2697" y="1482"/>
                    </a:cubicBezTo>
                    <a:cubicBezTo>
                      <a:pt x="2690" y="1483"/>
                      <a:pt x="2683" y="1482"/>
                      <a:pt x="2676" y="1478"/>
                    </a:cubicBezTo>
                    <a:cubicBezTo>
                      <a:pt x="2670" y="1474"/>
                      <a:pt x="2666" y="1468"/>
                      <a:pt x="2666" y="1460"/>
                    </a:cubicBezTo>
                    <a:cubicBezTo>
                      <a:pt x="2665" y="1455"/>
                      <a:pt x="2667" y="1451"/>
                      <a:pt x="2670" y="1447"/>
                    </a:cubicBezTo>
                    <a:cubicBezTo>
                      <a:pt x="2675" y="1442"/>
                      <a:pt x="2683" y="1441"/>
                      <a:pt x="2689" y="1443"/>
                    </a:cubicBezTo>
                    <a:cubicBezTo>
                      <a:pt x="2695" y="1445"/>
                      <a:pt x="2699" y="1451"/>
                      <a:pt x="2699" y="1457"/>
                    </a:cubicBezTo>
                    <a:cubicBezTo>
                      <a:pt x="2700" y="1465"/>
                      <a:pt x="2693" y="1472"/>
                      <a:pt x="2685" y="1473"/>
                    </a:cubicBezTo>
                    <a:cubicBezTo>
                      <a:pt x="2677" y="1473"/>
                      <a:pt x="2670" y="1467"/>
                      <a:pt x="2670" y="1459"/>
                    </a:cubicBezTo>
                    <a:cubicBezTo>
                      <a:pt x="2670" y="1455"/>
                      <a:pt x="2671" y="1451"/>
                      <a:pt x="2673" y="1449"/>
                    </a:cubicBezTo>
                    <a:cubicBezTo>
                      <a:pt x="2672" y="1449"/>
                      <a:pt x="2672" y="1449"/>
                      <a:pt x="2672" y="1449"/>
                    </a:cubicBezTo>
                    <a:cubicBezTo>
                      <a:pt x="2670" y="1452"/>
                      <a:pt x="2668" y="1456"/>
                      <a:pt x="2669" y="1460"/>
                    </a:cubicBezTo>
                    <a:cubicBezTo>
                      <a:pt x="2669" y="1467"/>
                      <a:pt x="2672" y="1472"/>
                      <a:pt x="2678" y="1475"/>
                    </a:cubicBezTo>
                    <a:cubicBezTo>
                      <a:pt x="2684" y="1479"/>
                      <a:pt x="2690" y="1480"/>
                      <a:pt x="2696" y="1479"/>
                    </a:cubicBezTo>
                    <a:cubicBezTo>
                      <a:pt x="2703" y="1477"/>
                      <a:pt x="2708" y="1474"/>
                      <a:pt x="2713" y="1469"/>
                    </a:cubicBezTo>
                    <a:cubicBezTo>
                      <a:pt x="2718" y="1464"/>
                      <a:pt x="2720" y="1458"/>
                      <a:pt x="2720" y="1451"/>
                    </a:cubicBezTo>
                    <a:cubicBezTo>
                      <a:pt x="2720" y="1443"/>
                      <a:pt x="2717" y="1437"/>
                      <a:pt x="2713" y="1432"/>
                    </a:cubicBezTo>
                    <a:cubicBezTo>
                      <a:pt x="2701" y="1418"/>
                      <a:pt x="2680" y="1421"/>
                      <a:pt x="2670" y="1432"/>
                    </a:cubicBezTo>
                    <a:cubicBezTo>
                      <a:pt x="2651" y="1453"/>
                      <a:pt x="2632" y="1464"/>
                      <a:pt x="2605" y="1474"/>
                    </a:cubicBezTo>
                    <a:cubicBezTo>
                      <a:pt x="2602" y="1475"/>
                      <a:pt x="2600" y="1476"/>
                      <a:pt x="2597" y="1476"/>
                    </a:cubicBezTo>
                    <a:cubicBezTo>
                      <a:pt x="2599" y="1476"/>
                      <a:pt x="2602" y="1476"/>
                      <a:pt x="2604" y="1476"/>
                    </a:cubicBezTo>
                    <a:cubicBezTo>
                      <a:pt x="2614" y="1477"/>
                      <a:pt x="2623" y="1479"/>
                      <a:pt x="2632" y="1484"/>
                    </a:cubicBezTo>
                    <a:cubicBezTo>
                      <a:pt x="2622" y="1482"/>
                      <a:pt x="2614" y="1480"/>
                      <a:pt x="2604" y="1480"/>
                    </a:cubicBezTo>
                    <a:cubicBezTo>
                      <a:pt x="2603" y="1480"/>
                      <a:pt x="2602" y="1480"/>
                      <a:pt x="2601" y="1480"/>
                    </a:cubicBezTo>
                    <a:cubicBezTo>
                      <a:pt x="2610" y="1481"/>
                      <a:pt x="2615" y="1494"/>
                      <a:pt x="2616" y="1502"/>
                    </a:cubicBezTo>
                    <a:cubicBezTo>
                      <a:pt x="2616" y="1507"/>
                      <a:pt x="2615" y="1512"/>
                      <a:pt x="2614" y="1516"/>
                    </a:cubicBezTo>
                    <a:cubicBezTo>
                      <a:pt x="2612" y="1524"/>
                      <a:pt x="2605" y="1534"/>
                      <a:pt x="2597" y="1534"/>
                    </a:cubicBezTo>
                    <a:cubicBezTo>
                      <a:pt x="2597" y="1543"/>
                      <a:pt x="2593" y="1549"/>
                      <a:pt x="2588" y="1555"/>
                    </a:cubicBezTo>
                    <a:cubicBezTo>
                      <a:pt x="2582" y="1563"/>
                      <a:pt x="2578" y="1573"/>
                      <a:pt x="2585" y="1580"/>
                    </a:cubicBezTo>
                    <a:cubicBezTo>
                      <a:pt x="2574" y="1578"/>
                      <a:pt x="2571" y="1560"/>
                      <a:pt x="2573" y="1551"/>
                    </a:cubicBezTo>
                    <a:cubicBezTo>
                      <a:pt x="2577" y="1539"/>
                      <a:pt x="2589" y="1531"/>
                      <a:pt x="2600" y="1522"/>
                    </a:cubicBezTo>
                    <a:cubicBezTo>
                      <a:pt x="2608" y="1516"/>
                      <a:pt x="2611" y="1510"/>
                      <a:pt x="2612" y="1501"/>
                    </a:cubicBezTo>
                    <a:cubicBezTo>
                      <a:pt x="2612" y="1494"/>
                      <a:pt x="2609" y="1483"/>
                      <a:pt x="2601" y="1480"/>
                    </a:cubicBezTo>
                    <a:cubicBezTo>
                      <a:pt x="2603" y="1481"/>
                      <a:pt x="2604" y="1482"/>
                      <a:pt x="2605" y="1483"/>
                    </a:cubicBezTo>
                    <a:cubicBezTo>
                      <a:pt x="2608" y="1486"/>
                      <a:pt x="2609" y="1492"/>
                      <a:pt x="2605" y="1497"/>
                    </a:cubicBezTo>
                    <a:cubicBezTo>
                      <a:pt x="2605" y="1496"/>
                      <a:pt x="2603" y="1495"/>
                      <a:pt x="2602" y="1495"/>
                    </a:cubicBezTo>
                    <a:cubicBezTo>
                      <a:pt x="2606" y="1488"/>
                      <a:pt x="2603" y="1482"/>
                      <a:pt x="2596" y="1480"/>
                    </a:cubicBezTo>
                    <a:cubicBezTo>
                      <a:pt x="2592" y="1479"/>
                      <a:pt x="2589" y="1479"/>
                      <a:pt x="2586" y="1479"/>
                    </a:cubicBezTo>
                    <a:cubicBezTo>
                      <a:pt x="2554" y="1486"/>
                      <a:pt x="2522" y="1485"/>
                      <a:pt x="2492" y="1478"/>
                    </a:cubicBezTo>
                    <a:cubicBezTo>
                      <a:pt x="2516" y="1486"/>
                      <a:pt x="2545" y="1498"/>
                      <a:pt x="2557" y="1521"/>
                    </a:cubicBezTo>
                    <a:cubicBezTo>
                      <a:pt x="2563" y="1533"/>
                      <a:pt x="2564" y="1544"/>
                      <a:pt x="2560" y="1557"/>
                    </a:cubicBezTo>
                    <a:cubicBezTo>
                      <a:pt x="2556" y="1567"/>
                      <a:pt x="2549" y="1576"/>
                      <a:pt x="2540" y="1581"/>
                    </a:cubicBezTo>
                    <a:cubicBezTo>
                      <a:pt x="2518" y="1595"/>
                      <a:pt x="2490" y="1588"/>
                      <a:pt x="2477" y="1567"/>
                    </a:cubicBezTo>
                    <a:cubicBezTo>
                      <a:pt x="2465" y="1548"/>
                      <a:pt x="2466" y="1520"/>
                      <a:pt x="2490" y="1511"/>
                    </a:cubicBezTo>
                    <a:cubicBezTo>
                      <a:pt x="2499" y="1507"/>
                      <a:pt x="2511" y="1508"/>
                      <a:pt x="2517" y="1517"/>
                    </a:cubicBezTo>
                    <a:cubicBezTo>
                      <a:pt x="2519" y="1519"/>
                      <a:pt x="2520" y="1523"/>
                      <a:pt x="2520" y="1526"/>
                    </a:cubicBezTo>
                    <a:cubicBezTo>
                      <a:pt x="2520" y="1526"/>
                      <a:pt x="2520" y="1526"/>
                      <a:pt x="2520" y="1526"/>
                    </a:cubicBezTo>
                    <a:cubicBezTo>
                      <a:pt x="2521" y="1534"/>
                      <a:pt x="2515" y="1543"/>
                      <a:pt x="2505" y="1543"/>
                    </a:cubicBezTo>
                    <a:cubicBezTo>
                      <a:pt x="2496" y="1544"/>
                      <a:pt x="2488" y="1537"/>
                      <a:pt x="2488" y="1528"/>
                    </a:cubicBezTo>
                    <a:cubicBezTo>
                      <a:pt x="2487" y="1519"/>
                      <a:pt x="2494" y="1511"/>
                      <a:pt x="2503" y="1510"/>
                    </a:cubicBezTo>
                    <a:cubicBezTo>
                      <a:pt x="2507" y="1510"/>
                      <a:pt x="2511" y="1511"/>
                      <a:pt x="2514" y="1513"/>
                    </a:cubicBezTo>
                    <a:cubicBezTo>
                      <a:pt x="2514" y="1513"/>
                      <a:pt x="2514" y="1513"/>
                      <a:pt x="2514" y="1513"/>
                    </a:cubicBezTo>
                    <a:cubicBezTo>
                      <a:pt x="2506" y="1508"/>
                      <a:pt x="2497" y="1508"/>
                      <a:pt x="2489" y="1511"/>
                    </a:cubicBezTo>
                    <a:cubicBezTo>
                      <a:pt x="2468" y="1522"/>
                      <a:pt x="2468" y="1548"/>
                      <a:pt x="2479" y="1566"/>
                    </a:cubicBezTo>
                    <a:cubicBezTo>
                      <a:pt x="2492" y="1585"/>
                      <a:pt x="2518" y="1592"/>
                      <a:pt x="2539" y="1579"/>
                    </a:cubicBezTo>
                    <a:cubicBezTo>
                      <a:pt x="2542" y="1577"/>
                      <a:pt x="2545" y="1575"/>
                      <a:pt x="2548" y="1572"/>
                    </a:cubicBezTo>
                    <a:cubicBezTo>
                      <a:pt x="2546" y="1573"/>
                      <a:pt x="2543" y="1574"/>
                      <a:pt x="2541" y="1575"/>
                    </a:cubicBezTo>
                    <a:cubicBezTo>
                      <a:pt x="2533" y="1578"/>
                      <a:pt x="2523" y="1575"/>
                      <a:pt x="2518" y="1569"/>
                    </a:cubicBezTo>
                    <a:cubicBezTo>
                      <a:pt x="2514" y="1562"/>
                      <a:pt x="2514" y="1553"/>
                      <a:pt x="2522" y="1547"/>
                    </a:cubicBezTo>
                    <a:cubicBezTo>
                      <a:pt x="2527" y="1545"/>
                      <a:pt x="2533" y="1546"/>
                      <a:pt x="2536" y="1549"/>
                    </a:cubicBezTo>
                    <a:cubicBezTo>
                      <a:pt x="2543" y="1556"/>
                      <a:pt x="2536" y="1565"/>
                      <a:pt x="2531" y="1563"/>
                    </a:cubicBezTo>
                    <a:cubicBezTo>
                      <a:pt x="2534" y="1562"/>
                      <a:pt x="2536" y="1559"/>
                      <a:pt x="2536" y="1557"/>
                    </a:cubicBezTo>
                    <a:cubicBezTo>
                      <a:pt x="2535" y="1552"/>
                      <a:pt x="2531" y="1549"/>
                      <a:pt x="2527" y="1550"/>
                    </a:cubicBezTo>
                    <a:cubicBezTo>
                      <a:pt x="2523" y="1551"/>
                      <a:pt x="2521" y="1554"/>
                      <a:pt x="2520" y="1558"/>
                    </a:cubicBezTo>
                    <a:cubicBezTo>
                      <a:pt x="2519" y="1564"/>
                      <a:pt x="2524" y="1570"/>
                      <a:pt x="2530" y="1572"/>
                    </a:cubicBezTo>
                    <a:cubicBezTo>
                      <a:pt x="2542" y="1576"/>
                      <a:pt x="2553" y="1567"/>
                      <a:pt x="2557" y="1556"/>
                    </a:cubicBezTo>
                    <a:cubicBezTo>
                      <a:pt x="2561" y="1544"/>
                      <a:pt x="2559" y="1534"/>
                      <a:pt x="2554" y="1523"/>
                    </a:cubicBezTo>
                    <a:cubicBezTo>
                      <a:pt x="2536" y="1490"/>
                      <a:pt x="2482" y="1481"/>
                      <a:pt x="2445" y="1464"/>
                    </a:cubicBezTo>
                    <a:cubicBezTo>
                      <a:pt x="2451" y="1470"/>
                      <a:pt x="2455" y="1477"/>
                      <a:pt x="2457" y="1486"/>
                    </a:cubicBezTo>
                    <a:cubicBezTo>
                      <a:pt x="2458" y="1490"/>
                      <a:pt x="2459" y="1494"/>
                      <a:pt x="2459" y="1497"/>
                    </a:cubicBezTo>
                    <a:cubicBezTo>
                      <a:pt x="2458" y="1497"/>
                      <a:pt x="2457" y="1497"/>
                      <a:pt x="2456" y="1497"/>
                    </a:cubicBezTo>
                    <a:cubicBezTo>
                      <a:pt x="2455" y="1488"/>
                      <a:pt x="2452" y="1478"/>
                      <a:pt x="2446" y="1471"/>
                    </a:cubicBezTo>
                    <a:cubicBezTo>
                      <a:pt x="2442" y="1465"/>
                      <a:pt x="2438" y="1461"/>
                      <a:pt x="2433" y="1458"/>
                    </a:cubicBezTo>
                    <a:cubicBezTo>
                      <a:pt x="2438" y="1463"/>
                      <a:pt x="2440" y="1471"/>
                      <a:pt x="2440" y="1476"/>
                    </a:cubicBezTo>
                    <a:cubicBezTo>
                      <a:pt x="2439" y="1481"/>
                      <a:pt x="2437" y="1486"/>
                      <a:pt x="2433" y="1489"/>
                    </a:cubicBezTo>
                    <a:cubicBezTo>
                      <a:pt x="2426" y="1493"/>
                      <a:pt x="2417" y="1494"/>
                      <a:pt x="2412" y="1485"/>
                    </a:cubicBezTo>
                    <a:cubicBezTo>
                      <a:pt x="2409" y="1481"/>
                      <a:pt x="2409" y="1475"/>
                      <a:pt x="2413" y="1472"/>
                    </a:cubicBezTo>
                    <a:cubicBezTo>
                      <a:pt x="2419" y="1465"/>
                      <a:pt x="2429" y="1471"/>
                      <a:pt x="2427" y="1477"/>
                    </a:cubicBezTo>
                    <a:cubicBezTo>
                      <a:pt x="2426" y="1474"/>
                      <a:pt x="2423" y="1472"/>
                      <a:pt x="2420" y="1472"/>
                    </a:cubicBezTo>
                    <a:cubicBezTo>
                      <a:pt x="2416" y="1472"/>
                      <a:pt x="2413" y="1477"/>
                      <a:pt x="2414" y="1481"/>
                    </a:cubicBezTo>
                    <a:cubicBezTo>
                      <a:pt x="2415" y="1484"/>
                      <a:pt x="2418" y="1487"/>
                      <a:pt x="2422" y="1488"/>
                    </a:cubicBezTo>
                    <a:cubicBezTo>
                      <a:pt x="2428" y="1488"/>
                      <a:pt x="2434" y="1483"/>
                      <a:pt x="2436" y="1477"/>
                    </a:cubicBezTo>
                    <a:cubicBezTo>
                      <a:pt x="2437" y="1473"/>
                      <a:pt x="2436" y="1467"/>
                      <a:pt x="2434" y="1463"/>
                    </a:cubicBezTo>
                    <a:cubicBezTo>
                      <a:pt x="2430" y="1456"/>
                      <a:pt x="2425" y="1453"/>
                      <a:pt x="2418" y="1449"/>
                    </a:cubicBezTo>
                    <a:cubicBezTo>
                      <a:pt x="2397" y="1438"/>
                      <a:pt x="2378" y="1423"/>
                      <a:pt x="2359" y="1407"/>
                    </a:cubicBezTo>
                    <a:cubicBezTo>
                      <a:pt x="2356" y="1404"/>
                      <a:pt x="2339" y="1387"/>
                      <a:pt x="2328" y="1373"/>
                    </a:cubicBezTo>
                    <a:cubicBezTo>
                      <a:pt x="2335" y="1393"/>
                      <a:pt x="2337" y="1415"/>
                      <a:pt x="2333" y="1437"/>
                    </a:cubicBezTo>
                    <a:cubicBezTo>
                      <a:pt x="2331" y="1444"/>
                      <a:pt x="2329" y="1449"/>
                      <a:pt x="2327" y="1454"/>
                    </a:cubicBezTo>
                    <a:cubicBezTo>
                      <a:pt x="2324" y="1464"/>
                      <a:pt x="2318" y="1479"/>
                      <a:pt x="2329" y="1486"/>
                    </a:cubicBezTo>
                    <a:cubicBezTo>
                      <a:pt x="2333" y="1489"/>
                      <a:pt x="2339" y="1489"/>
                      <a:pt x="2342" y="1485"/>
                    </a:cubicBezTo>
                    <a:cubicBezTo>
                      <a:pt x="2344" y="1482"/>
                      <a:pt x="2344" y="1479"/>
                      <a:pt x="2343" y="1477"/>
                    </a:cubicBezTo>
                    <a:cubicBezTo>
                      <a:pt x="2342" y="1474"/>
                      <a:pt x="2338" y="1473"/>
                      <a:pt x="2335" y="1475"/>
                    </a:cubicBezTo>
                    <a:cubicBezTo>
                      <a:pt x="2333" y="1476"/>
                      <a:pt x="2332" y="1479"/>
                      <a:pt x="2333" y="1481"/>
                    </a:cubicBezTo>
                    <a:cubicBezTo>
                      <a:pt x="2329" y="1479"/>
                      <a:pt x="2332" y="1470"/>
                      <a:pt x="2339" y="1470"/>
                    </a:cubicBezTo>
                    <a:cubicBezTo>
                      <a:pt x="2343" y="1471"/>
                      <a:pt x="2347" y="1474"/>
                      <a:pt x="2347" y="1478"/>
                    </a:cubicBezTo>
                    <a:cubicBezTo>
                      <a:pt x="2348" y="1486"/>
                      <a:pt x="2343" y="1491"/>
                      <a:pt x="2336" y="1491"/>
                    </a:cubicBezTo>
                    <a:cubicBezTo>
                      <a:pt x="2330" y="1492"/>
                      <a:pt x="2324" y="1487"/>
                      <a:pt x="2321" y="1481"/>
                    </a:cubicBezTo>
                    <a:cubicBezTo>
                      <a:pt x="2320" y="1478"/>
                      <a:pt x="2319" y="1475"/>
                      <a:pt x="2319" y="1472"/>
                    </a:cubicBezTo>
                    <a:cubicBezTo>
                      <a:pt x="2314" y="1484"/>
                      <a:pt x="2309" y="1492"/>
                      <a:pt x="2304" y="1500"/>
                    </a:cubicBezTo>
                    <a:cubicBezTo>
                      <a:pt x="2293" y="1514"/>
                      <a:pt x="2270" y="1531"/>
                      <a:pt x="2265" y="1545"/>
                    </a:cubicBezTo>
                    <a:cubicBezTo>
                      <a:pt x="2264" y="1548"/>
                      <a:pt x="2264" y="1551"/>
                      <a:pt x="2264" y="1554"/>
                    </a:cubicBezTo>
                    <a:cubicBezTo>
                      <a:pt x="2265" y="1560"/>
                      <a:pt x="2268" y="1565"/>
                      <a:pt x="2272" y="1570"/>
                    </a:cubicBezTo>
                    <a:cubicBezTo>
                      <a:pt x="2277" y="1574"/>
                      <a:pt x="2283" y="1576"/>
                      <a:pt x="2290" y="1576"/>
                    </a:cubicBezTo>
                    <a:cubicBezTo>
                      <a:pt x="2298" y="1576"/>
                      <a:pt x="2306" y="1573"/>
                      <a:pt x="2311" y="1567"/>
                    </a:cubicBezTo>
                    <a:cubicBezTo>
                      <a:pt x="2317" y="1562"/>
                      <a:pt x="2320" y="1555"/>
                      <a:pt x="2320" y="1547"/>
                    </a:cubicBezTo>
                    <a:cubicBezTo>
                      <a:pt x="2320" y="1539"/>
                      <a:pt x="2317" y="1532"/>
                      <a:pt x="2310" y="1528"/>
                    </a:cubicBezTo>
                    <a:cubicBezTo>
                      <a:pt x="2305" y="1526"/>
                      <a:pt x="2299" y="1525"/>
                      <a:pt x="2295" y="1528"/>
                    </a:cubicBezTo>
                    <a:cubicBezTo>
                      <a:pt x="2295" y="1527"/>
                      <a:pt x="2295" y="1527"/>
                      <a:pt x="2296" y="1527"/>
                    </a:cubicBezTo>
                    <a:cubicBezTo>
                      <a:pt x="2305" y="1525"/>
                      <a:pt x="2311" y="1536"/>
                      <a:pt x="2301" y="1539"/>
                    </a:cubicBezTo>
                    <a:cubicBezTo>
                      <a:pt x="2297" y="1540"/>
                      <a:pt x="2289" y="1536"/>
                      <a:pt x="2285" y="1546"/>
                    </a:cubicBezTo>
                    <a:cubicBezTo>
                      <a:pt x="2285" y="1542"/>
                      <a:pt x="2285" y="1538"/>
                      <a:pt x="2287" y="1535"/>
                    </a:cubicBezTo>
                    <a:cubicBezTo>
                      <a:pt x="2287" y="1533"/>
                      <a:pt x="2288" y="1532"/>
                      <a:pt x="2289" y="1531"/>
                    </a:cubicBezTo>
                    <a:cubicBezTo>
                      <a:pt x="2295" y="1525"/>
                      <a:pt x="2303" y="1524"/>
                      <a:pt x="2311" y="1528"/>
                    </a:cubicBezTo>
                    <a:cubicBezTo>
                      <a:pt x="2318" y="1532"/>
                      <a:pt x="2321" y="1539"/>
                      <a:pt x="2321" y="1547"/>
                    </a:cubicBezTo>
                    <a:cubicBezTo>
                      <a:pt x="2321" y="1556"/>
                      <a:pt x="2318" y="1563"/>
                      <a:pt x="2313" y="1568"/>
                    </a:cubicBezTo>
                    <a:cubicBezTo>
                      <a:pt x="2307" y="1574"/>
                      <a:pt x="2299" y="1578"/>
                      <a:pt x="2290" y="1579"/>
                    </a:cubicBezTo>
                    <a:cubicBezTo>
                      <a:pt x="2282" y="1579"/>
                      <a:pt x="2275" y="1576"/>
                      <a:pt x="2270" y="1571"/>
                    </a:cubicBezTo>
                    <a:cubicBezTo>
                      <a:pt x="2265" y="1567"/>
                      <a:pt x="2262" y="1561"/>
                      <a:pt x="2261" y="1554"/>
                    </a:cubicBezTo>
                    <a:cubicBezTo>
                      <a:pt x="2261" y="1551"/>
                      <a:pt x="2261" y="1548"/>
                      <a:pt x="2262" y="1544"/>
                    </a:cubicBezTo>
                    <a:cubicBezTo>
                      <a:pt x="2262" y="1543"/>
                      <a:pt x="2262" y="1543"/>
                      <a:pt x="2262" y="1543"/>
                    </a:cubicBezTo>
                    <a:cubicBezTo>
                      <a:pt x="2261" y="1543"/>
                      <a:pt x="2261" y="1543"/>
                      <a:pt x="2261" y="1543"/>
                    </a:cubicBezTo>
                    <a:cubicBezTo>
                      <a:pt x="2261" y="1544"/>
                      <a:pt x="2261" y="1544"/>
                      <a:pt x="2261" y="1544"/>
                    </a:cubicBezTo>
                    <a:cubicBezTo>
                      <a:pt x="2257" y="1547"/>
                      <a:pt x="2252" y="1551"/>
                      <a:pt x="2247" y="1554"/>
                    </a:cubicBezTo>
                    <a:cubicBezTo>
                      <a:pt x="2235" y="1560"/>
                      <a:pt x="2218" y="1566"/>
                      <a:pt x="2205" y="1560"/>
                    </a:cubicBezTo>
                    <a:cubicBezTo>
                      <a:pt x="2199" y="1557"/>
                      <a:pt x="2195" y="1552"/>
                      <a:pt x="2193" y="1546"/>
                    </a:cubicBezTo>
                    <a:cubicBezTo>
                      <a:pt x="2192" y="1544"/>
                      <a:pt x="2192" y="1544"/>
                      <a:pt x="2192" y="1544"/>
                    </a:cubicBezTo>
                    <a:cubicBezTo>
                      <a:pt x="2190" y="1537"/>
                      <a:pt x="2191" y="1530"/>
                      <a:pt x="2194" y="1524"/>
                    </a:cubicBezTo>
                    <a:cubicBezTo>
                      <a:pt x="2197" y="1517"/>
                      <a:pt x="2201" y="1512"/>
                      <a:pt x="2208" y="1510"/>
                    </a:cubicBezTo>
                    <a:cubicBezTo>
                      <a:pt x="2215" y="1507"/>
                      <a:pt x="2222" y="1507"/>
                      <a:pt x="2228" y="1512"/>
                    </a:cubicBezTo>
                    <a:cubicBezTo>
                      <a:pt x="2232" y="1515"/>
                      <a:pt x="2235" y="1518"/>
                      <a:pt x="2235" y="1524"/>
                    </a:cubicBezTo>
                    <a:cubicBezTo>
                      <a:pt x="2235" y="1529"/>
                      <a:pt x="2233" y="1534"/>
                      <a:pt x="2229" y="1538"/>
                    </a:cubicBezTo>
                    <a:cubicBezTo>
                      <a:pt x="2226" y="1540"/>
                      <a:pt x="2224" y="1540"/>
                      <a:pt x="2221" y="1541"/>
                    </a:cubicBezTo>
                    <a:cubicBezTo>
                      <a:pt x="2224" y="1540"/>
                      <a:pt x="2226" y="1539"/>
                      <a:pt x="2229" y="1538"/>
                    </a:cubicBezTo>
                    <a:cubicBezTo>
                      <a:pt x="2233" y="1534"/>
                      <a:pt x="2235" y="1529"/>
                      <a:pt x="2234" y="1524"/>
                    </a:cubicBezTo>
                    <a:cubicBezTo>
                      <a:pt x="2234" y="1519"/>
                      <a:pt x="2232" y="1515"/>
                      <a:pt x="2228" y="1512"/>
                    </a:cubicBezTo>
                    <a:cubicBezTo>
                      <a:pt x="2222" y="1509"/>
                      <a:pt x="2215" y="1508"/>
                      <a:pt x="2208" y="1511"/>
                    </a:cubicBezTo>
                    <a:cubicBezTo>
                      <a:pt x="2202" y="1514"/>
                      <a:pt x="2198" y="1518"/>
                      <a:pt x="2196" y="1524"/>
                    </a:cubicBezTo>
                    <a:cubicBezTo>
                      <a:pt x="2193" y="1531"/>
                      <a:pt x="2193" y="1538"/>
                      <a:pt x="2195" y="1545"/>
                    </a:cubicBezTo>
                    <a:cubicBezTo>
                      <a:pt x="2198" y="1550"/>
                      <a:pt x="2201" y="1554"/>
                      <a:pt x="2206" y="1557"/>
                    </a:cubicBezTo>
                    <a:cubicBezTo>
                      <a:pt x="2219" y="1563"/>
                      <a:pt x="2237" y="1556"/>
                      <a:pt x="2247" y="1549"/>
                    </a:cubicBezTo>
                    <a:cubicBezTo>
                      <a:pt x="2253" y="1545"/>
                      <a:pt x="2259" y="1540"/>
                      <a:pt x="2265" y="1534"/>
                    </a:cubicBezTo>
                    <a:cubicBezTo>
                      <a:pt x="2264" y="1535"/>
                      <a:pt x="2262" y="1535"/>
                      <a:pt x="2261" y="1535"/>
                    </a:cubicBezTo>
                    <a:cubicBezTo>
                      <a:pt x="2254" y="1537"/>
                      <a:pt x="2247" y="1534"/>
                      <a:pt x="2244" y="1528"/>
                    </a:cubicBezTo>
                    <a:cubicBezTo>
                      <a:pt x="2241" y="1522"/>
                      <a:pt x="2242" y="1515"/>
                      <a:pt x="2249" y="1512"/>
                    </a:cubicBezTo>
                    <a:cubicBezTo>
                      <a:pt x="2253" y="1510"/>
                      <a:pt x="2258" y="1511"/>
                      <a:pt x="2260" y="1514"/>
                    </a:cubicBezTo>
                    <a:cubicBezTo>
                      <a:pt x="2265" y="1520"/>
                      <a:pt x="2259" y="1527"/>
                      <a:pt x="2254" y="1525"/>
                    </a:cubicBezTo>
                    <a:cubicBezTo>
                      <a:pt x="2257" y="1525"/>
                      <a:pt x="2259" y="1522"/>
                      <a:pt x="2259" y="1520"/>
                    </a:cubicBezTo>
                    <a:cubicBezTo>
                      <a:pt x="2259" y="1517"/>
                      <a:pt x="2256" y="1514"/>
                      <a:pt x="2253" y="1514"/>
                    </a:cubicBezTo>
                    <a:cubicBezTo>
                      <a:pt x="2250" y="1515"/>
                      <a:pt x="2247" y="1517"/>
                      <a:pt x="2246" y="1519"/>
                    </a:cubicBezTo>
                    <a:cubicBezTo>
                      <a:pt x="2245" y="1524"/>
                      <a:pt x="2248" y="1529"/>
                      <a:pt x="2253" y="1532"/>
                    </a:cubicBezTo>
                    <a:cubicBezTo>
                      <a:pt x="2256" y="1533"/>
                      <a:pt x="2260" y="1532"/>
                      <a:pt x="2264" y="1531"/>
                    </a:cubicBezTo>
                    <a:cubicBezTo>
                      <a:pt x="2278" y="1527"/>
                      <a:pt x="2305" y="1495"/>
                      <a:pt x="2310" y="1483"/>
                    </a:cubicBezTo>
                    <a:cubicBezTo>
                      <a:pt x="2300" y="1493"/>
                      <a:pt x="2288" y="1501"/>
                      <a:pt x="2272" y="1505"/>
                    </a:cubicBezTo>
                    <a:cubicBezTo>
                      <a:pt x="2238" y="1513"/>
                      <a:pt x="2192" y="1496"/>
                      <a:pt x="2186" y="1458"/>
                    </a:cubicBezTo>
                    <a:cubicBezTo>
                      <a:pt x="2185" y="1445"/>
                      <a:pt x="2191" y="1431"/>
                      <a:pt x="2203" y="1426"/>
                    </a:cubicBezTo>
                    <a:cubicBezTo>
                      <a:pt x="2213" y="1423"/>
                      <a:pt x="2223" y="1426"/>
                      <a:pt x="2229" y="1435"/>
                    </a:cubicBezTo>
                    <a:cubicBezTo>
                      <a:pt x="2234" y="1443"/>
                      <a:pt x="2232" y="1453"/>
                      <a:pt x="2225" y="1461"/>
                    </a:cubicBezTo>
                    <a:cubicBezTo>
                      <a:pt x="2221" y="1465"/>
                      <a:pt x="2215" y="1466"/>
                      <a:pt x="2210" y="1466"/>
                    </a:cubicBezTo>
                    <a:cubicBezTo>
                      <a:pt x="2207" y="1465"/>
                      <a:pt x="2205" y="1465"/>
                      <a:pt x="2204" y="1464"/>
                    </a:cubicBezTo>
                    <a:cubicBezTo>
                      <a:pt x="2199" y="1461"/>
                      <a:pt x="2196" y="1456"/>
                      <a:pt x="2196" y="1451"/>
                    </a:cubicBezTo>
                    <a:cubicBezTo>
                      <a:pt x="2195" y="1442"/>
                      <a:pt x="2202" y="1435"/>
                      <a:pt x="2211" y="1434"/>
                    </a:cubicBezTo>
                    <a:cubicBezTo>
                      <a:pt x="2219" y="1434"/>
                      <a:pt x="2227" y="1440"/>
                      <a:pt x="2227" y="1449"/>
                    </a:cubicBezTo>
                    <a:cubicBezTo>
                      <a:pt x="2227" y="1454"/>
                      <a:pt x="2226" y="1458"/>
                      <a:pt x="2222" y="1461"/>
                    </a:cubicBezTo>
                    <a:cubicBezTo>
                      <a:pt x="2223" y="1461"/>
                      <a:pt x="2224" y="1460"/>
                      <a:pt x="2224" y="1460"/>
                    </a:cubicBezTo>
                    <a:cubicBezTo>
                      <a:pt x="2230" y="1453"/>
                      <a:pt x="2231" y="1444"/>
                      <a:pt x="2226" y="1436"/>
                    </a:cubicBezTo>
                    <a:cubicBezTo>
                      <a:pt x="2221" y="1429"/>
                      <a:pt x="2212" y="1427"/>
                      <a:pt x="2204" y="1430"/>
                    </a:cubicBezTo>
                    <a:cubicBezTo>
                      <a:pt x="2194" y="1434"/>
                      <a:pt x="2189" y="1446"/>
                      <a:pt x="2190" y="1457"/>
                    </a:cubicBezTo>
                    <a:cubicBezTo>
                      <a:pt x="2196" y="1493"/>
                      <a:pt x="2239" y="1507"/>
                      <a:pt x="2271" y="1500"/>
                    </a:cubicBezTo>
                    <a:cubicBezTo>
                      <a:pt x="2302" y="1491"/>
                      <a:pt x="2320" y="1466"/>
                      <a:pt x="2327" y="1435"/>
                    </a:cubicBezTo>
                    <a:cubicBezTo>
                      <a:pt x="2339" y="1372"/>
                      <a:pt x="2297" y="1321"/>
                      <a:pt x="2246" y="1289"/>
                    </a:cubicBezTo>
                    <a:cubicBezTo>
                      <a:pt x="2228" y="1278"/>
                      <a:pt x="2212" y="1270"/>
                      <a:pt x="2191" y="1266"/>
                    </a:cubicBezTo>
                    <a:cubicBezTo>
                      <a:pt x="2169" y="1262"/>
                      <a:pt x="2145" y="1263"/>
                      <a:pt x="2129" y="1273"/>
                    </a:cubicBezTo>
                    <a:cubicBezTo>
                      <a:pt x="2129" y="1273"/>
                      <a:pt x="2129" y="1273"/>
                      <a:pt x="2129" y="1273"/>
                    </a:cubicBezTo>
                    <a:cubicBezTo>
                      <a:pt x="2141" y="1267"/>
                      <a:pt x="2156" y="1267"/>
                      <a:pt x="2168" y="1269"/>
                    </a:cubicBezTo>
                    <a:cubicBezTo>
                      <a:pt x="2192" y="1274"/>
                      <a:pt x="2219" y="1296"/>
                      <a:pt x="2228" y="1319"/>
                    </a:cubicBezTo>
                    <a:cubicBezTo>
                      <a:pt x="2227" y="1319"/>
                      <a:pt x="2225" y="1320"/>
                      <a:pt x="2224" y="1321"/>
                    </a:cubicBezTo>
                    <a:cubicBezTo>
                      <a:pt x="2215" y="1299"/>
                      <a:pt x="2190" y="1279"/>
                      <a:pt x="2167" y="1273"/>
                    </a:cubicBezTo>
                    <a:cubicBezTo>
                      <a:pt x="2152" y="1269"/>
                      <a:pt x="2129" y="1270"/>
                      <a:pt x="2119" y="1284"/>
                    </a:cubicBezTo>
                    <a:cubicBezTo>
                      <a:pt x="2116" y="1288"/>
                      <a:pt x="2115" y="1292"/>
                      <a:pt x="2115" y="1297"/>
                    </a:cubicBezTo>
                    <a:cubicBezTo>
                      <a:pt x="2114" y="1302"/>
                      <a:pt x="2116" y="1306"/>
                      <a:pt x="2119" y="1310"/>
                    </a:cubicBezTo>
                    <a:cubicBezTo>
                      <a:pt x="2122" y="1313"/>
                      <a:pt x="2126" y="1315"/>
                      <a:pt x="2131" y="1315"/>
                    </a:cubicBezTo>
                    <a:cubicBezTo>
                      <a:pt x="2135" y="1315"/>
                      <a:pt x="2139" y="1314"/>
                      <a:pt x="2142" y="1311"/>
                    </a:cubicBezTo>
                    <a:cubicBezTo>
                      <a:pt x="2144" y="1308"/>
                      <a:pt x="2145" y="1304"/>
                      <a:pt x="2144" y="1300"/>
                    </a:cubicBezTo>
                    <a:cubicBezTo>
                      <a:pt x="2143" y="1298"/>
                      <a:pt x="2143" y="1297"/>
                      <a:pt x="2141" y="1296"/>
                    </a:cubicBezTo>
                    <a:cubicBezTo>
                      <a:pt x="2140" y="1295"/>
                      <a:pt x="2138" y="1295"/>
                      <a:pt x="2136" y="1295"/>
                    </a:cubicBezTo>
                    <a:cubicBezTo>
                      <a:pt x="2135" y="1295"/>
                      <a:pt x="2134" y="1296"/>
                      <a:pt x="2133" y="1297"/>
                    </a:cubicBezTo>
                    <a:cubicBezTo>
                      <a:pt x="2132" y="1297"/>
                      <a:pt x="2132" y="1299"/>
                      <a:pt x="2132" y="1300"/>
                    </a:cubicBezTo>
                    <a:cubicBezTo>
                      <a:pt x="2132" y="1298"/>
                      <a:pt x="2132" y="1297"/>
                      <a:pt x="2133" y="1296"/>
                    </a:cubicBezTo>
                    <a:cubicBezTo>
                      <a:pt x="2134" y="1296"/>
                      <a:pt x="2135" y="1295"/>
                      <a:pt x="2136" y="1295"/>
                    </a:cubicBezTo>
                    <a:cubicBezTo>
                      <a:pt x="2138" y="1295"/>
                      <a:pt x="2140" y="1295"/>
                      <a:pt x="2141" y="1296"/>
                    </a:cubicBezTo>
                    <a:cubicBezTo>
                      <a:pt x="2143" y="1297"/>
                      <a:pt x="2144" y="1298"/>
                      <a:pt x="2144" y="1300"/>
                    </a:cubicBezTo>
                    <a:cubicBezTo>
                      <a:pt x="2146" y="1304"/>
                      <a:pt x="2145" y="1308"/>
                      <a:pt x="2142" y="1311"/>
                    </a:cubicBezTo>
                    <a:cubicBezTo>
                      <a:pt x="2139" y="1315"/>
                      <a:pt x="2135" y="1316"/>
                      <a:pt x="2130" y="1316"/>
                    </a:cubicBezTo>
                    <a:cubicBezTo>
                      <a:pt x="2126" y="1316"/>
                      <a:pt x="2122" y="1314"/>
                      <a:pt x="2118" y="1311"/>
                    </a:cubicBezTo>
                    <a:cubicBezTo>
                      <a:pt x="2114" y="1307"/>
                      <a:pt x="2113" y="1302"/>
                      <a:pt x="2113" y="1297"/>
                    </a:cubicBezTo>
                    <a:cubicBezTo>
                      <a:pt x="2113" y="1293"/>
                      <a:pt x="2113" y="1290"/>
                      <a:pt x="2115" y="1288"/>
                    </a:cubicBezTo>
                    <a:cubicBezTo>
                      <a:pt x="2113" y="1290"/>
                      <a:pt x="2112" y="1292"/>
                      <a:pt x="2111" y="1294"/>
                    </a:cubicBezTo>
                    <a:cubicBezTo>
                      <a:pt x="2107" y="1307"/>
                      <a:pt x="2107" y="1319"/>
                      <a:pt x="2110" y="1332"/>
                    </a:cubicBezTo>
                    <a:cubicBezTo>
                      <a:pt x="2113" y="1348"/>
                      <a:pt x="2120" y="1358"/>
                      <a:pt x="2129" y="1372"/>
                    </a:cubicBezTo>
                    <a:cubicBezTo>
                      <a:pt x="2147" y="1395"/>
                      <a:pt x="2174" y="1418"/>
                      <a:pt x="2174" y="1450"/>
                    </a:cubicBezTo>
                    <a:cubicBezTo>
                      <a:pt x="2174" y="1455"/>
                      <a:pt x="2174" y="1460"/>
                      <a:pt x="2172" y="1464"/>
                    </a:cubicBezTo>
                    <a:cubicBezTo>
                      <a:pt x="2171" y="1469"/>
                      <a:pt x="2168" y="1474"/>
                      <a:pt x="2167" y="1480"/>
                    </a:cubicBezTo>
                    <a:cubicBezTo>
                      <a:pt x="2164" y="1493"/>
                      <a:pt x="2172" y="1501"/>
                      <a:pt x="2179" y="1501"/>
                    </a:cubicBezTo>
                    <a:cubicBezTo>
                      <a:pt x="2182" y="1501"/>
                      <a:pt x="2186" y="1499"/>
                      <a:pt x="2187" y="1497"/>
                    </a:cubicBezTo>
                    <a:cubicBezTo>
                      <a:pt x="2189" y="1494"/>
                      <a:pt x="2189" y="1491"/>
                      <a:pt x="2188" y="1489"/>
                    </a:cubicBezTo>
                    <a:cubicBezTo>
                      <a:pt x="2186" y="1486"/>
                      <a:pt x="2182" y="1485"/>
                      <a:pt x="2179" y="1487"/>
                    </a:cubicBezTo>
                    <a:cubicBezTo>
                      <a:pt x="2178" y="1489"/>
                      <a:pt x="2177" y="1491"/>
                      <a:pt x="2178" y="1494"/>
                    </a:cubicBezTo>
                    <a:cubicBezTo>
                      <a:pt x="2176" y="1492"/>
                      <a:pt x="2176" y="1488"/>
                      <a:pt x="2178" y="1486"/>
                    </a:cubicBezTo>
                    <a:cubicBezTo>
                      <a:pt x="2179" y="1484"/>
                      <a:pt x="2182" y="1483"/>
                      <a:pt x="2185" y="1484"/>
                    </a:cubicBezTo>
                    <a:cubicBezTo>
                      <a:pt x="2192" y="1486"/>
                      <a:pt x="2193" y="1496"/>
                      <a:pt x="2188" y="1501"/>
                    </a:cubicBezTo>
                    <a:cubicBezTo>
                      <a:pt x="2184" y="1503"/>
                      <a:pt x="2179" y="1504"/>
                      <a:pt x="2175" y="1503"/>
                    </a:cubicBezTo>
                    <a:cubicBezTo>
                      <a:pt x="2168" y="1501"/>
                      <a:pt x="2163" y="1493"/>
                      <a:pt x="2164" y="1484"/>
                    </a:cubicBezTo>
                    <a:cubicBezTo>
                      <a:pt x="2163" y="1487"/>
                      <a:pt x="2162" y="1489"/>
                      <a:pt x="2160" y="1492"/>
                    </a:cubicBezTo>
                    <a:cubicBezTo>
                      <a:pt x="2159" y="1497"/>
                      <a:pt x="2160" y="1503"/>
                      <a:pt x="2164" y="1508"/>
                    </a:cubicBezTo>
                    <a:cubicBezTo>
                      <a:pt x="2170" y="1515"/>
                      <a:pt x="2181" y="1515"/>
                      <a:pt x="2189" y="1509"/>
                    </a:cubicBezTo>
                    <a:cubicBezTo>
                      <a:pt x="2194" y="1505"/>
                      <a:pt x="2198" y="1501"/>
                      <a:pt x="2206" y="1500"/>
                    </a:cubicBezTo>
                    <a:cubicBezTo>
                      <a:pt x="2213" y="1500"/>
                      <a:pt x="2219" y="1502"/>
                      <a:pt x="2223" y="1508"/>
                    </a:cubicBezTo>
                    <a:cubicBezTo>
                      <a:pt x="2205" y="1499"/>
                      <a:pt x="2201" y="1514"/>
                      <a:pt x="2189" y="1520"/>
                    </a:cubicBezTo>
                    <a:cubicBezTo>
                      <a:pt x="2181" y="1523"/>
                      <a:pt x="2173" y="1524"/>
                      <a:pt x="2167" y="1519"/>
                    </a:cubicBezTo>
                    <a:cubicBezTo>
                      <a:pt x="2160" y="1515"/>
                      <a:pt x="2155" y="1505"/>
                      <a:pt x="2158" y="1495"/>
                    </a:cubicBezTo>
                    <a:cubicBezTo>
                      <a:pt x="2158" y="1496"/>
                      <a:pt x="2157" y="1496"/>
                      <a:pt x="2157" y="1497"/>
                    </a:cubicBezTo>
                    <a:cubicBezTo>
                      <a:pt x="2148" y="1510"/>
                      <a:pt x="2135" y="1517"/>
                      <a:pt x="2118" y="1516"/>
                    </a:cubicBezTo>
                    <a:cubicBezTo>
                      <a:pt x="2115" y="1515"/>
                      <a:pt x="2112" y="1515"/>
                      <a:pt x="2109" y="1514"/>
                    </a:cubicBezTo>
                    <a:cubicBezTo>
                      <a:pt x="2109" y="1513"/>
                      <a:pt x="2110" y="1512"/>
                      <a:pt x="2110" y="1512"/>
                    </a:cubicBezTo>
                    <a:cubicBezTo>
                      <a:pt x="2112" y="1512"/>
                      <a:pt x="2115" y="1513"/>
                      <a:pt x="2118" y="1513"/>
                    </a:cubicBezTo>
                    <a:cubicBezTo>
                      <a:pt x="2135" y="1513"/>
                      <a:pt x="2145" y="1507"/>
                      <a:pt x="2155" y="1494"/>
                    </a:cubicBezTo>
                    <a:cubicBezTo>
                      <a:pt x="2155" y="1493"/>
                      <a:pt x="2156" y="1491"/>
                      <a:pt x="2157" y="1490"/>
                    </a:cubicBezTo>
                    <a:cubicBezTo>
                      <a:pt x="2153" y="1494"/>
                      <a:pt x="2148" y="1497"/>
                      <a:pt x="2142" y="1498"/>
                    </a:cubicBezTo>
                    <a:cubicBezTo>
                      <a:pt x="2138" y="1499"/>
                      <a:pt x="2135" y="1499"/>
                      <a:pt x="2131" y="1498"/>
                    </a:cubicBezTo>
                    <a:cubicBezTo>
                      <a:pt x="2128" y="1497"/>
                      <a:pt x="2125" y="1496"/>
                      <a:pt x="2122" y="1493"/>
                    </a:cubicBezTo>
                    <a:cubicBezTo>
                      <a:pt x="2115" y="1488"/>
                      <a:pt x="2113" y="1477"/>
                      <a:pt x="2120" y="1471"/>
                    </a:cubicBezTo>
                    <a:cubicBezTo>
                      <a:pt x="2123" y="1468"/>
                      <a:pt x="2126" y="1466"/>
                      <a:pt x="2130" y="1466"/>
                    </a:cubicBezTo>
                    <a:cubicBezTo>
                      <a:pt x="2132" y="1466"/>
                      <a:pt x="2133" y="1467"/>
                      <a:pt x="2135" y="1468"/>
                    </a:cubicBezTo>
                    <a:cubicBezTo>
                      <a:pt x="2138" y="1469"/>
                      <a:pt x="2140" y="1472"/>
                      <a:pt x="2141" y="1475"/>
                    </a:cubicBezTo>
                    <a:cubicBezTo>
                      <a:pt x="2142" y="1476"/>
                      <a:pt x="2142" y="1478"/>
                      <a:pt x="2141" y="1479"/>
                    </a:cubicBezTo>
                    <a:cubicBezTo>
                      <a:pt x="2141" y="1480"/>
                      <a:pt x="2141" y="1481"/>
                      <a:pt x="2141" y="1482"/>
                    </a:cubicBezTo>
                    <a:cubicBezTo>
                      <a:pt x="2139" y="1484"/>
                      <a:pt x="2137" y="1486"/>
                      <a:pt x="2134" y="1486"/>
                    </a:cubicBezTo>
                    <a:cubicBezTo>
                      <a:pt x="2132" y="1486"/>
                      <a:pt x="2131" y="1485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1" y="1485"/>
                      <a:pt x="2132" y="1485"/>
                      <a:pt x="2134" y="1485"/>
                    </a:cubicBezTo>
                    <a:cubicBezTo>
                      <a:pt x="2136" y="1485"/>
                      <a:pt x="2138" y="1484"/>
                      <a:pt x="2139" y="1482"/>
                    </a:cubicBezTo>
                    <a:cubicBezTo>
                      <a:pt x="2140" y="1481"/>
                      <a:pt x="2140" y="1480"/>
                      <a:pt x="2140" y="1479"/>
                    </a:cubicBezTo>
                    <a:cubicBezTo>
                      <a:pt x="2141" y="1478"/>
                      <a:pt x="2140" y="1477"/>
                      <a:pt x="2140" y="1475"/>
                    </a:cubicBezTo>
                    <a:cubicBezTo>
                      <a:pt x="2139" y="1473"/>
                      <a:pt x="2137" y="1471"/>
                      <a:pt x="2134" y="1469"/>
                    </a:cubicBezTo>
                    <a:cubicBezTo>
                      <a:pt x="2133" y="1469"/>
                      <a:pt x="2132" y="1468"/>
                      <a:pt x="2130" y="1468"/>
                    </a:cubicBezTo>
                    <a:cubicBezTo>
                      <a:pt x="2127" y="1469"/>
                      <a:pt x="2124" y="1470"/>
                      <a:pt x="2122" y="1472"/>
                    </a:cubicBezTo>
                    <a:cubicBezTo>
                      <a:pt x="2117" y="1478"/>
                      <a:pt x="2118" y="1486"/>
                      <a:pt x="2124" y="1491"/>
                    </a:cubicBezTo>
                    <a:cubicBezTo>
                      <a:pt x="2127" y="1493"/>
                      <a:pt x="2129" y="1494"/>
                      <a:pt x="2132" y="1494"/>
                    </a:cubicBezTo>
                    <a:cubicBezTo>
                      <a:pt x="2136" y="1495"/>
                      <a:pt x="2138" y="1495"/>
                      <a:pt x="2142" y="1494"/>
                    </a:cubicBezTo>
                    <a:cubicBezTo>
                      <a:pt x="2145" y="1493"/>
                      <a:pt x="2148" y="1492"/>
                      <a:pt x="2151" y="1490"/>
                    </a:cubicBezTo>
                    <a:cubicBezTo>
                      <a:pt x="2155" y="1487"/>
                      <a:pt x="2158" y="1484"/>
                      <a:pt x="2161" y="1479"/>
                    </a:cubicBezTo>
                    <a:cubicBezTo>
                      <a:pt x="2167" y="1470"/>
                      <a:pt x="2170" y="1460"/>
                      <a:pt x="2170" y="1450"/>
                    </a:cubicBezTo>
                    <a:cubicBezTo>
                      <a:pt x="2170" y="1424"/>
                      <a:pt x="2149" y="1403"/>
                      <a:pt x="2132" y="1382"/>
                    </a:cubicBezTo>
                    <a:cubicBezTo>
                      <a:pt x="2135" y="1386"/>
                      <a:pt x="2138" y="1390"/>
                      <a:pt x="2139" y="1394"/>
                    </a:cubicBezTo>
                    <a:cubicBezTo>
                      <a:pt x="2146" y="1407"/>
                      <a:pt x="2144" y="1426"/>
                      <a:pt x="2131" y="1434"/>
                    </a:cubicBezTo>
                    <a:cubicBezTo>
                      <a:pt x="2123" y="1440"/>
                      <a:pt x="2113" y="1441"/>
                      <a:pt x="2110" y="1451"/>
                    </a:cubicBezTo>
                    <a:cubicBezTo>
                      <a:pt x="2103" y="1447"/>
                      <a:pt x="2103" y="1434"/>
                      <a:pt x="2110" y="1425"/>
                    </a:cubicBezTo>
                    <a:cubicBezTo>
                      <a:pt x="2119" y="1416"/>
                      <a:pt x="2136" y="1410"/>
                      <a:pt x="2134" y="1395"/>
                    </a:cubicBezTo>
                    <a:cubicBezTo>
                      <a:pt x="2132" y="1386"/>
                      <a:pt x="2126" y="1379"/>
                      <a:pt x="2126" y="1375"/>
                    </a:cubicBezTo>
                    <a:cubicBezTo>
                      <a:pt x="2127" y="1376"/>
                      <a:pt x="2127" y="1376"/>
                      <a:pt x="2127" y="1376"/>
                    </a:cubicBezTo>
                    <a:cubicBezTo>
                      <a:pt x="2127" y="1375"/>
                      <a:pt x="2126" y="1375"/>
                      <a:pt x="2126" y="1374"/>
                    </a:cubicBezTo>
                    <a:cubicBezTo>
                      <a:pt x="2116" y="1360"/>
                      <a:pt x="2110" y="1350"/>
                      <a:pt x="2106" y="1333"/>
                    </a:cubicBezTo>
                    <a:cubicBezTo>
                      <a:pt x="2104" y="1319"/>
                      <a:pt x="2104" y="1307"/>
                      <a:pt x="2109" y="1293"/>
                    </a:cubicBezTo>
                    <a:cubicBezTo>
                      <a:pt x="2114" y="1284"/>
                      <a:pt x="2120" y="1276"/>
                      <a:pt x="2129" y="1271"/>
                    </a:cubicBezTo>
                    <a:cubicBezTo>
                      <a:pt x="2145" y="1261"/>
                      <a:pt x="2170" y="1259"/>
                      <a:pt x="2192" y="1263"/>
                    </a:cubicBezTo>
                    <a:cubicBezTo>
                      <a:pt x="2200" y="1265"/>
                      <a:pt x="2209" y="1267"/>
                      <a:pt x="2217" y="1270"/>
                    </a:cubicBezTo>
                    <a:cubicBezTo>
                      <a:pt x="2231" y="1275"/>
                      <a:pt x="2244" y="1284"/>
                      <a:pt x="2259" y="1286"/>
                    </a:cubicBezTo>
                    <a:cubicBezTo>
                      <a:pt x="2266" y="1286"/>
                      <a:pt x="2275" y="1286"/>
                      <a:pt x="2281" y="1282"/>
                    </a:cubicBezTo>
                    <a:cubicBezTo>
                      <a:pt x="2284" y="1279"/>
                      <a:pt x="2287" y="1273"/>
                      <a:pt x="2284" y="1269"/>
                    </a:cubicBezTo>
                    <a:cubicBezTo>
                      <a:pt x="2283" y="1268"/>
                      <a:pt x="2281" y="1267"/>
                      <a:pt x="2280" y="1268"/>
                    </a:cubicBezTo>
                    <a:cubicBezTo>
                      <a:pt x="2278" y="1269"/>
                      <a:pt x="2278" y="1270"/>
                      <a:pt x="2278" y="1271"/>
                    </a:cubicBezTo>
                    <a:cubicBezTo>
                      <a:pt x="2278" y="1273"/>
                      <a:pt x="2279" y="1273"/>
                      <a:pt x="2280" y="1274"/>
                    </a:cubicBezTo>
                    <a:cubicBezTo>
                      <a:pt x="2281" y="1274"/>
                      <a:pt x="2282" y="1274"/>
                      <a:pt x="2282" y="1272"/>
                    </a:cubicBezTo>
                    <a:cubicBezTo>
                      <a:pt x="2282" y="1271"/>
                      <a:pt x="2282" y="1271"/>
                      <a:pt x="2282" y="1270"/>
                    </a:cubicBezTo>
                    <a:cubicBezTo>
                      <a:pt x="2283" y="1270"/>
                      <a:pt x="2283" y="1271"/>
                      <a:pt x="2284" y="1272"/>
                    </a:cubicBezTo>
                    <a:cubicBezTo>
                      <a:pt x="2284" y="1273"/>
                      <a:pt x="2283" y="1275"/>
                      <a:pt x="2282" y="1276"/>
                    </a:cubicBezTo>
                    <a:cubicBezTo>
                      <a:pt x="2279" y="1277"/>
                      <a:pt x="2276" y="1276"/>
                      <a:pt x="2275" y="1274"/>
                    </a:cubicBezTo>
                    <a:cubicBezTo>
                      <a:pt x="2274" y="1272"/>
                      <a:pt x="2274" y="1270"/>
                      <a:pt x="2275" y="1268"/>
                    </a:cubicBezTo>
                    <a:cubicBezTo>
                      <a:pt x="2276" y="1266"/>
                      <a:pt x="2277" y="1265"/>
                      <a:pt x="2279" y="1264"/>
                    </a:cubicBezTo>
                    <a:cubicBezTo>
                      <a:pt x="2282" y="1264"/>
                      <a:pt x="2284" y="1264"/>
                      <a:pt x="2286" y="1267"/>
                    </a:cubicBezTo>
                    <a:cubicBezTo>
                      <a:pt x="2289" y="1271"/>
                      <a:pt x="2288" y="1276"/>
                      <a:pt x="2284" y="1280"/>
                    </a:cubicBezTo>
                    <a:cubicBezTo>
                      <a:pt x="2283" y="1282"/>
                      <a:pt x="2281" y="1284"/>
                      <a:pt x="2279" y="1285"/>
                    </a:cubicBezTo>
                    <a:cubicBezTo>
                      <a:pt x="2289" y="1282"/>
                      <a:pt x="2295" y="1275"/>
                      <a:pt x="2298" y="1265"/>
                    </a:cubicBezTo>
                    <a:cubicBezTo>
                      <a:pt x="2299" y="1259"/>
                      <a:pt x="2299" y="1254"/>
                      <a:pt x="2296" y="1248"/>
                    </a:cubicBezTo>
                    <a:cubicBezTo>
                      <a:pt x="2296" y="1248"/>
                      <a:pt x="2296" y="1248"/>
                      <a:pt x="2296" y="1248"/>
                    </a:cubicBezTo>
                    <a:cubicBezTo>
                      <a:pt x="2298" y="1254"/>
                      <a:pt x="2295" y="1260"/>
                      <a:pt x="2287" y="1259"/>
                    </a:cubicBezTo>
                    <a:cubicBezTo>
                      <a:pt x="2281" y="1258"/>
                      <a:pt x="2274" y="1248"/>
                      <a:pt x="2262" y="1258"/>
                    </a:cubicBezTo>
                    <a:close/>
                    <a:moveTo>
                      <a:pt x="2623" y="1225"/>
                    </a:moveTo>
                    <a:cubicBezTo>
                      <a:pt x="2597" y="1215"/>
                      <a:pt x="2576" y="1227"/>
                      <a:pt x="2563" y="1227"/>
                    </a:cubicBezTo>
                    <a:cubicBezTo>
                      <a:pt x="2548" y="1227"/>
                      <a:pt x="2548" y="1209"/>
                      <a:pt x="2564" y="1206"/>
                    </a:cubicBezTo>
                    <a:cubicBezTo>
                      <a:pt x="2582" y="1202"/>
                      <a:pt x="2606" y="1212"/>
                      <a:pt x="2623" y="1225"/>
                    </a:cubicBezTo>
                    <a:close/>
                    <a:moveTo>
                      <a:pt x="2542" y="1105"/>
                    </a:moveTo>
                    <a:cubicBezTo>
                      <a:pt x="2539" y="1093"/>
                      <a:pt x="2548" y="1067"/>
                      <a:pt x="2560" y="1057"/>
                    </a:cubicBezTo>
                    <a:cubicBezTo>
                      <a:pt x="2573" y="1048"/>
                      <a:pt x="2584" y="1056"/>
                      <a:pt x="2572" y="1069"/>
                    </a:cubicBezTo>
                    <a:cubicBezTo>
                      <a:pt x="2562" y="1079"/>
                      <a:pt x="2543" y="1091"/>
                      <a:pt x="2542" y="1105"/>
                    </a:cubicBezTo>
                    <a:close/>
                    <a:moveTo>
                      <a:pt x="2466" y="1220"/>
                    </a:moveTo>
                    <a:cubicBezTo>
                      <a:pt x="2467" y="1221"/>
                      <a:pt x="2470" y="1221"/>
                      <a:pt x="2471" y="1220"/>
                    </a:cubicBezTo>
                    <a:cubicBezTo>
                      <a:pt x="2473" y="1219"/>
                      <a:pt x="2473" y="1216"/>
                      <a:pt x="2472" y="1215"/>
                    </a:cubicBezTo>
                    <a:cubicBezTo>
                      <a:pt x="2470" y="1213"/>
                      <a:pt x="2468" y="1213"/>
                      <a:pt x="2466" y="1214"/>
                    </a:cubicBezTo>
                    <a:cubicBezTo>
                      <a:pt x="2465" y="1216"/>
                      <a:pt x="2465" y="1218"/>
                      <a:pt x="2466" y="1220"/>
                    </a:cubicBezTo>
                    <a:close/>
                    <a:moveTo>
                      <a:pt x="2515" y="1176"/>
                    </a:moveTo>
                    <a:cubicBezTo>
                      <a:pt x="2518" y="1185"/>
                      <a:pt x="2506" y="1189"/>
                      <a:pt x="2502" y="1191"/>
                    </a:cubicBezTo>
                    <a:cubicBezTo>
                      <a:pt x="2499" y="1192"/>
                      <a:pt x="2498" y="1194"/>
                      <a:pt x="2497" y="1197"/>
                    </a:cubicBezTo>
                    <a:cubicBezTo>
                      <a:pt x="2496" y="1193"/>
                      <a:pt x="2496" y="1184"/>
                      <a:pt x="2498" y="1180"/>
                    </a:cubicBezTo>
                    <a:cubicBezTo>
                      <a:pt x="2500" y="1174"/>
                      <a:pt x="2506" y="1170"/>
                      <a:pt x="2513" y="1174"/>
                    </a:cubicBezTo>
                    <a:cubicBezTo>
                      <a:pt x="2509" y="1175"/>
                      <a:pt x="2505" y="1178"/>
                      <a:pt x="2504" y="1182"/>
                    </a:cubicBezTo>
                    <a:cubicBezTo>
                      <a:pt x="2506" y="1180"/>
                      <a:pt x="2510" y="1177"/>
                      <a:pt x="2515" y="1176"/>
                    </a:cubicBezTo>
                    <a:close/>
                    <a:moveTo>
                      <a:pt x="2462" y="1199"/>
                    </a:moveTo>
                    <a:cubicBezTo>
                      <a:pt x="2465" y="1202"/>
                      <a:pt x="2469" y="1202"/>
                      <a:pt x="2473" y="1199"/>
                    </a:cubicBezTo>
                    <a:cubicBezTo>
                      <a:pt x="2476" y="1197"/>
                      <a:pt x="2476" y="1192"/>
                      <a:pt x="2473" y="1189"/>
                    </a:cubicBezTo>
                    <a:cubicBezTo>
                      <a:pt x="2471" y="1186"/>
                      <a:pt x="2466" y="1185"/>
                      <a:pt x="2463" y="1188"/>
                    </a:cubicBezTo>
                    <a:cubicBezTo>
                      <a:pt x="2460" y="1191"/>
                      <a:pt x="2459" y="1195"/>
                      <a:pt x="2462" y="1199"/>
                    </a:cubicBezTo>
                    <a:close/>
                    <a:moveTo>
                      <a:pt x="2462" y="1211"/>
                    </a:moveTo>
                    <a:cubicBezTo>
                      <a:pt x="2463" y="1213"/>
                      <a:pt x="2467" y="1213"/>
                      <a:pt x="2469" y="1211"/>
                    </a:cubicBezTo>
                    <a:cubicBezTo>
                      <a:pt x="2471" y="1210"/>
                      <a:pt x="2471" y="1207"/>
                      <a:pt x="2469" y="1204"/>
                    </a:cubicBezTo>
                    <a:cubicBezTo>
                      <a:pt x="2467" y="1202"/>
                      <a:pt x="2464" y="1202"/>
                      <a:pt x="2462" y="1204"/>
                    </a:cubicBezTo>
                    <a:cubicBezTo>
                      <a:pt x="2460" y="1206"/>
                      <a:pt x="2460" y="1209"/>
                      <a:pt x="2462" y="1211"/>
                    </a:cubicBezTo>
                    <a:close/>
                    <a:moveTo>
                      <a:pt x="2540" y="1125"/>
                    </a:moveTo>
                    <a:cubicBezTo>
                      <a:pt x="2539" y="1128"/>
                      <a:pt x="2540" y="1131"/>
                      <a:pt x="2542" y="1133"/>
                    </a:cubicBezTo>
                    <a:cubicBezTo>
                      <a:pt x="2544" y="1136"/>
                      <a:pt x="2549" y="1138"/>
                      <a:pt x="2553" y="1136"/>
                    </a:cubicBezTo>
                    <a:cubicBezTo>
                      <a:pt x="2558" y="1134"/>
                      <a:pt x="2561" y="1129"/>
                      <a:pt x="2560" y="1125"/>
                    </a:cubicBezTo>
                    <a:cubicBezTo>
                      <a:pt x="2559" y="1117"/>
                      <a:pt x="2552" y="1118"/>
                      <a:pt x="2548" y="1115"/>
                    </a:cubicBezTo>
                    <a:cubicBezTo>
                      <a:pt x="2544" y="1111"/>
                      <a:pt x="2544" y="1104"/>
                      <a:pt x="2547" y="1098"/>
                    </a:cubicBezTo>
                    <a:cubicBezTo>
                      <a:pt x="2551" y="1091"/>
                      <a:pt x="2558" y="1086"/>
                      <a:pt x="2566" y="1088"/>
                    </a:cubicBezTo>
                    <a:cubicBezTo>
                      <a:pt x="2571" y="1089"/>
                      <a:pt x="2575" y="1092"/>
                      <a:pt x="2574" y="1097"/>
                    </a:cubicBezTo>
                    <a:cubicBezTo>
                      <a:pt x="2571" y="1094"/>
                      <a:pt x="2564" y="1095"/>
                      <a:pt x="2563" y="1101"/>
                    </a:cubicBezTo>
                    <a:cubicBezTo>
                      <a:pt x="2562" y="1105"/>
                      <a:pt x="2566" y="1112"/>
                      <a:pt x="2568" y="1119"/>
                    </a:cubicBezTo>
                    <a:cubicBezTo>
                      <a:pt x="2571" y="1127"/>
                      <a:pt x="2573" y="1134"/>
                      <a:pt x="2571" y="1141"/>
                    </a:cubicBezTo>
                    <a:cubicBezTo>
                      <a:pt x="2567" y="1154"/>
                      <a:pt x="2551" y="1160"/>
                      <a:pt x="2540" y="1154"/>
                    </a:cubicBezTo>
                    <a:cubicBezTo>
                      <a:pt x="2533" y="1151"/>
                      <a:pt x="2530" y="1145"/>
                      <a:pt x="2528" y="1139"/>
                    </a:cubicBezTo>
                    <a:cubicBezTo>
                      <a:pt x="2525" y="1132"/>
                      <a:pt x="2524" y="1113"/>
                      <a:pt x="2516" y="1107"/>
                    </a:cubicBezTo>
                    <a:cubicBezTo>
                      <a:pt x="2511" y="1103"/>
                      <a:pt x="2505" y="1105"/>
                      <a:pt x="2504" y="1109"/>
                    </a:cubicBezTo>
                    <a:cubicBezTo>
                      <a:pt x="2500" y="1106"/>
                      <a:pt x="2502" y="1098"/>
                      <a:pt x="2508" y="1095"/>
                    </a:cubicBezTo>
                    <a:cubicBezTo>
                      <a:pt x="2517" y="1089"/>
                      <a:pt x="2533" y="1093"/>
                      <a:pt x="2539" y="1107"/>
                    </a:cubicBezTo>
                    <a:cubicBezTo>
                      <a:pt x="2541" y="1112"/>
                      <a:pt x="2541" y="1117"/>
                      <a:pt x="2540" y="1125"/>
                    </a:cubicBezTo>
                    <a:close/>
                    <a:moveTo>
                      <a:pt x="2636" y="1036"/>
                    </a:moveTo>
                    <a:cubicBezTo>
                      <a:pt x="2637" y="1037"/>
                      <a:pt x="2638" y="1040"/>
                      <a:pt x="2636" y="1042"/>
                    </a:cubicBezTo>
                    <a:cubicBezTo>
                      <a:pt x="2635" y="1043"/>
                      <a:pt x="2632" y="1044"/>
                      <a:pt x="2630" y="1042"/>
                    </a:cubicBezTo>
                    <a:cubicBezTo>
                      <a:pt x="2628" y="1041"/>
                      <a:pt x="2628" y="1038"/>
                      <a:pt x="2630" y="1036"/>
                    </a:cubicBezTo>
                    <a:cubicBezTo>
                      <a:pt x="2631" y="1034"/>
                      <a:pt x="2634" y="1034"/>
                      <a:pt x="2636" y="1036"/>
                    </a:cubicBezTo>
                    <a:close/>
                    <a:moveTo>
                      <a:pt x="2643" y="1040"/>
                    </a:moveTo>
                    <a:cubicBezTo>
                      <a:pt x="2644" y="1041"/>
                      <a:pt x="2645" y="1043"/>
                      <a:pt x="2643" y="1044"/>
                    </a:cubicBezTo>
                    <a:cubicBezTo>
                      <a:pt x="2642" y="1045"/>
                      <a:pt x="2640" y="1046"/>
                      <a:pt x="2639" y="1044"/>
                    </a:cubicBezTo>
                    <a:cubicBezTo>
                      <a:pt x="2637" y="1043"/>
                      <a:pt x="2637" y="1041"/>
                      <a:pt x="2638" y="1040"/>
                    </a:cubicBezTo>
                    <a:cubicBezTo>
                      <a:pt x="2640" y="1038"/>
                      <a:pt x="2642" y="1038"/>
                      <a:pt x="2643" y="1040"/>
                    </a:cubicBezTo>
                    <a:close/>
                    <a:moveTo>
                      <a:pt x="2625" y="1036"/>
                    </a:moveTo>
                    <a:cubicBezTo>
                      <a:pt x="2628" y="1038"/>
                      <a:pt x="2628" y="1042"/>
                      <a:pt x="2626" y="1045"/>
                    </a:cubicBezTo>
                    <a:cubicBezTo>
                      <a:pt x="2624" y="1048"/>
                      <a:pt x="2619" y="1048"/>
                      <a:pt x="2617" y="1046"/>
                    </a:cubicBezTo>
                    <a:cubicBezTo>
                      <a:pt x="2614" y="1043"/>
                      <a:pt x="2614" y="1039"/>
                      <a:pt x="2616" y="1037"/>
                    </a:cubicBezTo>
                    <a:cubicBezTo>
                      <a:pt x="2619" y="1034"/>
                      <a:pt x="2623" y="1034"/>
                      <a:pt x="2625" y="1036"/>
                    </a:cubicBezTo>
                    <a:close/>
                    <a:moveTo>
                      <a:pt x="2542" y="1126"/>
                    </a:moveTo>
                    <a:cubicBezTo>
                      <a:pt x="2542" y="1131"/>
                      <a:pt x="2544" y="1135"/>
                      <a:pt x="2549" y="1135"/>
                    </a:cubicBezTo>
                    <a:cubicBezTo>
                      <a:pt x="2558" y="1135"/>
                      <a:pt x="2560" y="1125"/>
                      <a:pt x="2555" y="1120"/>
                    </a:cubicBezTo>
                    <a:cubicBezTo>
                      <a:pt x="2551" y="1117"/>
                      <a:pt x="2547" y="1117"/>
                      <a:pt x="2544" y="1111"/>
                    </a:cubicBezTo>
                    <a:cubicBezTo>
                      <a:pt x="2545" y="1118"/>
                      <a:pt x="2542" y="1120"/>
                      <a:pt x="2542" y="1126"/>
                    </a:cubicBezTo>
                    <a:close/>
                    <a:moveTo>
                      <a:pt x="2553" y="1159"/>
                    </a:moveTo>
                    <a:cubicBezTo>
                      <a:pt x="2560" y="1160"/>
                      <a:pt x="2568" y="1153"/>
                      <a:pt x="2570" y="1148"/>
                    </a:cubicBezTo>
                    <a:cubicBezTo>
                      <a:pt x="2578" y="1150"/>
                      <a:pt x="2580" y="1167"/>
                      <a:pt x="2568" y="1171"/>
                    </a:cubicBezTo>
                    <a:cubicBezTo>
                      <a:pt x="2561" y="1173"/>
                      <a:pt x="2552" y="1167"/>
                      <a:pt x="2553" y="1159"/>
                    </a:cubicBezTo>
                    <a:close/>
                    <a:moveTo>
                      <a:pt x="2559" y="1036"/>
                    </a:moveTo>
                    <a:cubicBezTo>
                      <a:pt x="2556" y="1051"/>
                      <a:pt x="2538" y="1045"/>
                      <a:pt x="2531" y="1044"/>
                    </a:cubicBezTo>
                    <a:cubicBezTo>
                      <a:pt x="2526" y="1043"/>
                      <a:pt x="2522" y="1044"/>
                      <a:pt x="2519" y="1047"/>
                    </a:cubicBezTo>
                    <a:cubicBezTo>
                      <a:pt x="2520" y="1041"/>
                      <a:pt x="2529" y="1030"/>
                      <a:pt x="2535" y="1026"/>
                    </a:cubicBezTo>
                    <a:cubicBezTo>
                      <a:pt x="2543" y="1021"/>
                      <a:pt x="2553" y="1021"/>
                      <a:pt x="2559" y="1032"/>
                    </a:cubicBezTo>
                    <a:cubicBezTo>
                      <a:pt x="2554" y="1030"/>
                      <a:pt x="2546" y="1031"/>
                      <a:pt x="2542" y="1034"/>
                    </a:cubicBezTo>
                    <a:cubicBezTo>
                      <a:pt x="2545" y="1033"/>
                      <a:pt x="2553" y="1033"/>
                      <a:pt x="2559" y="1036"/>
                    </a:cubicBezTo>
                    <a:close/>
                    <a:moveTo>
                      <a:pt x="2590" y="1169"/>
                    </a:moveTo>
                    <a:cubicBezTo>
                      <a:pt x="2596" y="1137"/>
                      <a:pt x="2621" y="1125"/>
                      <a:pt x="2629" y="1112"/>
                    </a:cubicBezTo>
                    <a:cubicBezTo>
                      <a:pt x="2638" y="1097"/>
                      <a:pt x="2621" y="1086"/>
                      <a:pt x="2608" y="1100"/>
                    </a:cubicBezTo>
                    <a:cubicBezTo>
                      <a:pt x="2593" y="1115"/>
                      <a:pt x="2588" y="1144"/>
                      <a:pt x="2590" y="1169"/>
                    </a:cubicBezTo>
                    <a:close/>
                    <a:moveTo>
                      <a:pt x="2482" y="1235"/>
                    </a:moveTo>
                    <a:cubicBezTo>
                      <a:pt x="2482" y="1231"/>
                      <a:pt x="2482" y="1228"/>
                      <a:pt x="2482" y="1224"/>
                    </a:cubicBezTo>
                    <a:cubicBezTo>
                      <a:pt x="2484" y="1212"/>
                      <a:pt x="2490" y="1201"/>
                      <a:pt x="2501" y="1195"/>
                    </a:cubicBezTo>
                    <a:cubicBezTo>
                      <a:pt x="2513" y="1188"/>
                      <a:pt x="2531" y="1189"/>
                      <a:pt x="2541" y="1200"/>
                    </a:cubicBezTo>
                    <a:cubicBezTo>
                      <a:pt x="2545" y="1205"/>
                      <a:pt x="2547" y="1211"/>
                      <a:pt x="2547" y="1217"/>
                    </a:cubicBezTo>
                    <a:cubicBezTo>
                      <a:pt x="2547" y="1221"/>
                      <a:pt x="2545" y="1224"/>
                      <a:pt x="2542" y="1227"/>
                    </a:cubicBezTo>
                    <a:cubicBezTo>
                      <a:pt x="2538" y="1231"/>
                      <a:pt x="2533" y="1233"/>
                      <a:pt x="2528" y="1231"/>
                    </a:cubicBezTo>
                    <a:cubicBezTo>
                      <a:pt x="2524" y="1230"/>
                      <a:pt x="2521" y="1227"/>
                      <a:pt x="2520" y="1224"/>
                    </a:cubicBezTo>
                    <a:cubicBezTo>
                      <a:pt x="2517" y="1217"/>
                      <a:pt x="2520" y="1210"/>
                      <a:pt x="2527" y="1207"/>
                    </a:cubicBezTo>
                    <a:cubicBezTo>
                      <a:pt x="2533" y="1204"/>
                      <a:pt x="2541" y="1207"/>
                      <a:pt x="2543" y="1214"/>
                    </a:cubicBezTo>
                    <a:cubicBezTo>
                      <a:pt x="2546" y="1219"/>
                      <a:pt x="2544" y="1225"/>
                      <a:pt x="2540" y="1228"/>
                    </a:cubicBezTo>
                    <a:cubicBezTo>
                      <a:pt x="2541" y="1228"/>
                      <a:pt x="2541" y="1228"/>
                      <a:pt x="2542" y="1227"/>
                    </a:cubicBezTo>
                    <a:cubicBezTo>
                      <a:pt x="2545" y="1224"/>
                      <a:pt x="2546" y="1221"/>
                      <a:pt x="2546" y="1217"/>
                    </a:cubicBezTo>
                    <a:cubicBezTo>
                      <a:pt x="2546" y="1211"/>
                      <a:pt x="2544" y="1205"/>
                      <a:pt x="2540" y="1201"/>
                    </a:cubicBezTo>
                    <a:cubicBezTo>
                      <a:pt x="2531" y="1190"/>
                      <a:pt x="2514" y="1190"/>
                      <a:pt x="2502" y="1197"/>
                    </a:cubicBezTo>
                    <a:cubicBezTo>
                      <a:pt x="2491" y="1203"/>
                      <a:pt x="2486" y="1215"/>
                      <a:pt x="2485" y="1227"/>
                    </a:cubicBezTo>
                    <a:cubicBezTo>
                      <a:pt x="2485" y="1230"/>
                      <a:pt x="2485" y="1232"/>
                      <a:pt x="2485" y="1235"/>
                    </a:cubicBezTo>
                    <a:lnTo>
                      <a:pt x="2482" y="1235"/>
                    </a:lnTo>
                    <a:close/>
                    <a:moveTo>
                      <a:pt x="2518" y="1272"/>
                    </a:moveTo>
                    <a:cubicBezTo>
                      <a:pt x="2520" y="1286"/>
                      <a:pt x="2515" y="1301"/>
                      <a:pt x="2498" y="1308"/>
                    </a:cubicBezTo>
                    <a:cubicBezTo>
                      <a:pt x="2492" y="1310"/>
                      <a:pt x="2487" y="1311"/>
                      <a:pt x="2481" y="1309"/>
                    </a:cubicBezTo>
                    <a:cubicBezTo>
                      <a:pt x="2476" y="1308"/>
                      <a:pt x="2472" y="1306"/>
                      <a:pt x="2468" y="1302"/>
                    </a:cubicBezTo>
                    <a:cubicBezTo>
                      <a:pt x="2465" y="1297"/>
                      <a:pt x="2464" y="1290"/>
                      <a:pt x="2466" y="1284"/>
                    </a:cubicBezTo>
                    <a:cubicBezTo>
                      <a:pt x="2467" y="1281"/>
                      <a:pt x="2470" y="1278"/>
                      <a:pt x="2473" y="1276"/>
                    </a:cubicBezTo>
                    <a:cubicBezTo>
                      <a:pt x="2479" y="1275"/>
                      <a:pt x="2485" y="1276"/>
                      <a:pt x="2489" y="1280"/>
                    </a:cubicBezTo>
                    <a:cubicBezTo>
                      <a:pt x="2490" y="1282"/>
                      <a:pt x="2492" y="1285"/>
                      <a:pt x="2492" y="1288"/>
                    </a:cubicBezTo>
                    <a:cubicBezTo>
                      <a:pt x="2492" y="1293"/>
                      <a:pt x="2487" y="1299"/>
                      <a:pt x="2482" y="1299"/>
                    </a:cubicBezTo>
                    <a:cubicBezTo>
                      <a:pt x="2476" y="1299"/>
                      <a:pt x="2471" y="1295"/>
                      <a:pt x="2470" y="1289"/>
                    </a:cubicBezTo>
                    <a:cubicBezTo>
                      <a:pt x="2470" y="1283"/>
                      <a:pt x="2475" y="1278"/>
                      <a:pt x="2480" y="1277"/>
                    </a:cubicBezTo>
                    <a:cubicBezTo>
                      <a:pt x="2482" y="1277"/>
                      <a:pt x="2484" y="1278"/>
                      <a:pt x="2486" y="1278"/>
                    </a:cubicBezTo>
                    <a:cubicBezTo>
                      <a:pt x="2485" y="1278"/>
                      <a:pt x="2485" y="1278"/>
                      <a:pt x="2485" y="1278"/>
                    </a:cubicBezTo>
                    <a:cubicBezTo>
                      <a:pt x="2482" y="1276"/>
                      <a:pt x="2478" y="1276"/>
                      <a:pt x="2474" y="1277"/>
                    </a:cubicBezTo>
                    <a:cubicBezTo>
                      <a:pt x="2470" y="1278"/>
                      <a:pt x="2468" y="1281"/>
                      <a:pt x="2467" y="1285"/>
                    </a:cubicBezTo>
                    <a:cubicBezTo>
                      <a:pt x="2465" y="1290"/>
                      <a:pt x="2466" y="1296"/>
                      <a:pt x="2469" y="1301"/>
                    </a:cubicBezTo>
                    <a:cubicBezTo>
                      <a:pt x="2472" y="1305"/>
                      <a:pt x="2476" y="1307"/>
                      <a:pt x="2481" y="1308"/>
                    </a:cubicBezTo>
                    <a:cubicBezTo>
                      <a:pt x="2487" y="1309"/>
                      <a:pt x="2492" y="1308"/>
                      <a:pt x="2498" y="1306"/>
                    </a:cubicBezTo>
                    <a:cubicBezTo>
                      <a:pt x="2514" y="1299"/>
                      <a:pt x="2519" y="1285"/>
                      <a:pt x="2516" y="1272"/>
                    </a:cubicBezTo>
                    <a:lnTo>
                      <a:pt x="2518" y="1272"/>
                    </a:lnTo>
                    <a:close/>
                    <a:moveTo>
                      <a:pt x="2456" y="1532"/>
                    </a:moveTo>
                    <a:cubicBezTo>
                      <a:pt x="2453" y="1534"/>
                      <a:pt x="2449" y="1533"/>
                      <a:pt x="2448" y="1529"/>
                    </a:cubicBezTo>
                    <a:cubicBezTo>
                      <a:pt x="2446" y="1526"/>
                      <a:pt x="2448" y="1522"/>
                      <a:pt x="2451" y="1521"/>
                    </a:cubicBezTo>
                    <a:cubicBezTo>
                      <a:pt x="2454" y="1519"/>
                      <a:pt x="2458" y="1521"/>
                      <a:pt x="2459" y="1524"/>
                    </a:cubicBezTo>
                    <a:cubicBezTo>
                      <a:pt x="2461" y="1527"/>
                      <a:pt x="2460" y="1531"/>
                      <a:pt x="2456" y="1532"/>
                    </a:cubicBezTo>
                    <a:close/>
                    <a:moveTo>
                      <a:pt x="2447" y="1540"/>
                    </a:moveTo>
                    <a:cubicBezTo>
                      <a:pt x="2444" y="1541"/>
                      <a:pt x="2441" y="1540"/>
                      <a:pt x="2440" y="1538"/>
                    </a:cubicBezTo>
                    <a:cubicBezTo>
                      <a:pt x="2439" y="1535"/>
                      <a:pt x="2440" y="1533"/>
                      <a:pt x="2443" y="1531"/>
                    </a:cubicBezTo>
                    <a:cubicBezTo>
                      <a:pt x="2445" y="1530"/>
                      <a:pt x="2448" y="1531"/>
                      <a:pt x="2449" y="1534"/>
                    </a:cubicBezTo>
                    <a:cubicBezTo>
                      <a:pt x="2450" y="1536"/>
                      <a:pt x="2449" y="1539"/>
                      <a:pt x="2447" y="1540"/>
                    </a:cubicBezTo>
                    <a:close/>
                    <a:moveTo>
                      <a:pt x="2463" y="1518"/>
                    </a:moveTo>
                    <a:cubicBezTo>
                      <a:pt x="2458" y="1520"/>
                      <a:pt x="2452" y="1518"/>
                      <a:pt x="2450" y="1513"/>
                    </a:cubicBezTo>
                    <a:cubicBezTo>
                      <a:pt x="2447" y="1508"/>
                      <a:pt x="2449" y="1502"/>
                      <a:pt x="2454" y="1500"/>
                    </a:cubicBezTo>
                    <a:cubicBezTo>
                      <a:pt x="2459" y="1498"/>
                      <a:pt x="2465" y="1500"/>
                      <a:pt x="2467" y="1505"/>
                    </a:cubicBezTo>
                    <a:cubicBezTo>
                      <a:pt x="2470" y="1510"/>
                      <a:pt x="2467" y="1516"/>
                      <a:pt x="2463" y="1518"/>
                    </a:cubicBezTo>
                    <a:close/>
                    <a:moveTo>
                      <a:pt x="2251" y="1392"/>
                    </a:moveTo>
                    <a:cubicBezTo>
                      <a:pt x="2248" y="1408"/>
                      <a:pt x="2258" y="1430"/>
                      <a:pt x="2271" y="1439"/>
                    </a:cubicBezTo>
                    <a:cubicBezTo>
                      <a:pt x="2285" y="1448"/>
                      <a:pt x="2297" y="1438"/>
                      <a:pt x="2284" y="1425"/>
                    </a:cubicBezTo>
                    <a:cubicBezTo>
                      <a:pt x="2274" y="1415"/>
                      <a:pt x="2253" y="1407"/>
                      <a:pt x="2251" y="1392"/>
                    </a:cubicBezTo>
                    <a:close/>
                    <a:moveTo>
                      <a:pt x="2432" y="1287"/>
                    </a:moveTo>
                    <a:cubicBezTo>
                      <a:pt x="2425" y="1263"/>
                      <a:pt x="2398" y="1237"/>
                      <a:pt x="2379" y="1240"/>
                    </a:cubicBezTo>
                    <a:cubicBezTo>
                      <a:pt x="2358" y="1243"/>
                      <a:pt x="2362" y="1264"/>
                      <a:pt x="2380" y="1261"/>
                    </a:cubicBezTo>
                    <a:cubicBezTo>
                      <a:pt x="2389" y="1260"/>
                      <a:pt x="2417" y="1264"/>
                      <a:pt x="2432" y="1287"/>
                    </a:cubicBezTo>
                    <a:close/>
                    <a:moveTo>
                      <a:pt x="2433" y="1274"/>
                    </a:moveTo>
                    <a:cubicBezTo>
                      <a:pt x="2427" y="1266"/>
                      <a:pt x="2428" y="1256"/>
                      <a:pt x="2430" y="1247"/>
                    </a:cubicBezTo>
                    <a:cubicBezTo>
                      <a:pt x="2436" y="1228"/>
                      <a:pt x="2457" y="1211"/>
                      <a:pt x="2452" y="1193"/>
                    </a:cubicBezTo>
                    <a:cubicBezTo>
                      <a:pt x="2450" y="1185"/>
                      <a:pt x="2444" y="1178"/>
                      <a:pt x="2436" y="1177"/>
                    </a:cubicBezTo>
                    <a:cubicBezTo>
                      <a:pt x="2431" y="1176"/>
                      <a:pt x="2427" y="1178"/>
                      <a:pt x="2425" y="1183"/>
                    </a:cubicBezTo>
                    <a:cubicBezTo>
                      <a:pt x="2428" y="1181"/>
                      <a:pt x="2435" y="1181"/>
                      <a:pt x="2438" y="1186"/>
                    </a:cubicBezTo>
                    <a:cubicBezTo>
                      <a:pt x="2441" y="1190"/>
                      <a:pt x="2440" y="1197"/>
                      <a:pt x="2436" y="1202"/>
                    </a:cubicBezTo>
                    <a:cubicBezTo>
                      <a:pt x="2425" y="1217"/>
                      <a:pt x="2412" y="1230"/>
                      <a:pt x="2416" y="1251"/>
                    </a:cubicBezTo>
                    <a:cubicBezTo>
                      <a:pt x="2418" y="1259"/>
                      <a:pt x="2423" y="1266"/>
                      <a:pt x="2433" y="1274"/>
                    </a:cubicBezTo>
                    <a:close/>
                    <a:moveTo>
                      <a:pt x="2580" y="1460"/>
                    </a:moveTo>
                    <a:cubicBezTo>
                      <a:pt x="2570" y="1450"/>
                      <a:pt x="2585" y="1437"/>
                      <a:pt x="2589" y="1431"/>
                    </a:cubicBezTo>
                    <a:cubicBezTo>
                      <a:pt x="2592" y="1427"/>
                      <a:pt x="2594" y="1424"/>
                      <a:pt x="2593" y="1419"/>
                    </a:cubicBezTo>
                    <a:cubicBezTo>
                      <a:pt x="2597" y="1423"/>
                      <a:pt x="2602" y="1437"/>
                      <a:pt x="2602" y="1444"/>
                    </a:cubicBezTo>
                    <a:cubicBezTo>
                      <a:pt x="2602" y="1454"/>
                      <a:pt x="2597" y="1463"/>
                      <a:pt x="2585" y="1462"/>
                    </a:cubicBezTo>
                    <a:cubicBezTo>
                      <a:pt x="2589" y="1459"/>
                      <a:pt x="2593" y="1451"/>
                      <a:pt x="2592" y="1446"/>
                    </a:cubicBezTo>
                    <a:cubicBezTo>
                      <a:pt x="2591" y="1449"/>
                      <a:pt x="2586" y="1456"/>
                      <a:pt x="2580" y="1460"/>
                    </a:cubicBezTo>
                    <a:close/>
                    <a:moveTo>
                      <a:pt x="2303" y="1554"/>
                    </a:moveTo>
                    <a:cubicBezTo>
                      <a:pt x="2299" y="1554"/>
                      <a:pt x="2296" y="1556"/>
                      <a:pt x="2297" y="1560"/>
                    </a:cubicBezTo>
                    <a:cubicBezTo>
                      <a:pt x="2297" y="1562"/>
                      <a:pt x="2299" y="1563"/>
                      <a:pt x="2300" y="1562"/>
                    </a:cubicBezTo>
                    <a:cubicBezTo>
                      <a:pt x="2301" y="1562"/>
                      <a:pt x="2301" y="1560"/>
                      <a:pt x="2301" y="1560"/>
                    </a:cubicBezTo>
                    <a:cubicBezTo>
                      <a:pt x="2302" y="1560"/>
                      <a:pt x="2303" y="1561"/>
                      <a:pt x="2303" y="1562"/>
                    </a:cubicBezTo>
                    <a:cubicBezTo>
                      <a:pt x="2304" y="1564"/>
                      <a:pt x="2303" y="1567"/>
                      <a:pt x="2300" y="1569"/>
                    </a:cubicBezTo>
                    <a:cubicBezTo>
                      <a:pt x="2297" y="1570"/>
                      <a:pt x="2293" y="1570"/>
                      <a:pt x="2291" y="1567"/>
                    </a:cubicBezTo>
                    <a:cubicBezTo>
                      <a:pt x="2289" y="1564"/>
                      <a:pt x="2288" y="1560"/>
                      <a:pt x="2287" y="1558"/>
                    </a:cubicBezTo>
                    <a:cubicBezTo>
                      <a:pt x="2285" y="1555"/>
                      <a:pt x="2281" y="1556"/>
                      <a:pt x="2279" y="1557"/>
                    </a:cubicBezTo>
                    <a:cubicBezTo>
                      <a:pt x="2281" y="1553"/>
                      <a:pt x="2282" y="1553"/>
                      <a:pt x="2280" y="1549"/>
                    </a:cubicBezTo>
                    <a:cubicBezTo>
                      <a:pt x="2279" y="1545"/>
                      <a:pt x="2272" y="1535"/>
                      <a:pt x="2282" y="1527"/>
                    </a:cubicBezTo>
                    <a:cubicBezTo>
                      <a:pt x="2274" y="1530"/>
                      <a:pt x="2270" y="1537"/>
                      <a:pt x="2269" y="1544"/>
                    </a:cubicBezTo>
                    <a:cubicBezTo>
                      <a:pt x="2267" y="1552"/>
                      <a:pt x="2270" y="1561"/>
                      <a:pt x="2274" y="1566"/>
                    </a:cubicBezTo>
                    <a:cubicBezTo>
                      <a:pt x="2281" y="1573"/>
                      <a:pt x="2295" y="1576"/>
                      <a:pt x="2303" y="1570"/>
                    </a:cubicBezTo>
                    <a:cubicBezTo>
                      <a:pt x="2307" y="1568"/>
                      <a:pt x="2311" y="1562"/>
                      <a:pt x="2309" y="1557"/>
                    </a:cubicBezTo>
                    <a:cubicBezTo>
                      <a:pt x="2308" y="1555"/>
                      <a:pt x="2306" y="1554"/>
                      <a:pt x="2303" y="1554"/>
                    </a:cubicBezTo>
                    <a:close/>
                    <a:moveTo>
                      <a:pt x="2260" y="1537"/>
                    </a:moveTo>
                    <a:cubicBezTo>
                      <a:pt x="2241" y="1547"/>
                      <a:pt x="2223" y="1543"/>
                      <a:pt x="2213" y="1544"/>
                    </a:cubicBezTo>
                    <a:cubicBezTo>
                      <a:pt x="2201" y="1545"/>
                      <a:pt x="2200" y="1555"/>
                      <a:pt x="2213" y="1557"/>
                    </a:cubicBezTo>
                    <a:cubicBezTo>
                      <a:pt x="2226" y="1559"/>
                      <a:pt x="2253" y="1546"/>
                      <a:pt x="2260" y="1537"/>
                    </a:cubicBezTo>
                    <a:close/>
                    <a:moveTo>
                      <a:pt x="2575" y="1504"/>
                    </a:moveTo>
                    <a:cubicBezTo>
                      <a:pt x="2576" y="1502"/>
                      <a:pt x="2576" y="1500"/>
                      <a:pt x="2575" y="1498"/>
                    </a:cubicBezTo>
                    <a:cubicBezTo>
                      <a:pt x="2573" y="1497"/>
                      <a:pt x="2571" y="1497"/>
                      <a:pt x="2569" y="1499"/>
                    </a:cubicBezTo>
                    <a:cubicBezTo>
                      <a:pt x="2568" y="1500"/>
                      <a:pt x="2568" y="1503"/>
                      <a:pt x="2569" y="1504"/>
                    </a:cubicBezTo>
                    <a:cubicBezTo>
                      <a:pt x="2571" y="1506"/>
                      <a:pt x="2574" y="1506"/>
                      <a:pt x="2575" y="1504"/>
                    </a:cubicBezTo>
                    <a:close/>
                    <a:moveTo>
                      <a:pt x="2603" y="1506"/>
                    </a:moveTo>
                    <a:cubicBezTo>
                      <a:pt x="2606" y="1503"/>
                      <a:pt x="2605" y="1499"/>
                      <a:pt x="2602" y="1496"/>
                    </a:cubicBezTo>
                    <a:cubicBezTo>
                      <a:pt x="2599" y="1493"/>
                      <a:pt x="2595" y="1493"/>
                      <a:pt x="2592" y="1496"/>
                    </a:cubicBezTo>
                    <a:cubicBezTo>
                      <a:pt x="2589" y="1499"/>
                      <a:pt x="2589" y="1504"/>
                      <a:pt x="2592" y="1507"/>
                    </a:cubicBezTo>
                    <a:cubicBezTo>
                      <a:pt x="2595" y="1510"/>
                      <a:pt x="2600" y="1509"/>
                      <a:pt x="2603" y="1506"/>
                    </a:cubicBezTo>
                    <a:close/>
                    <a:moveTo>
                      <a:pt x="2587" y="1507"/>
                    </a:moveTo>
                    <a:cubicBezTo>
                      <a:pt x="2589" y="1505"/>
                      <a:pt x="2589" y="1502"/>
                      <a:pt x="2587" y="1500"/>
                    </a:cubicBezTo>
                    <a:cubicBezTo>
                      <a:pt x="2584" y="1498"/>
                      <a:pt x="2581" y="1498"/>
                      <a:pt x="2579" y="1500"/>
                    </a:cubicBezTo>
                    <a:cubicBezTo>
                      <a:pt x="2577" y="1502"/>
                      <a:pt x="2577" y="1506"/>
                      <a:pt x="2579" y="1508"/>
                    </a:cubicBezTo>
                    <a:cubicBezTo>
                      <a:pt x="2582" y="1510"/>
                      <a:pt x="2585" y="1510"/>
                      <a:pt x="2587" y="1507"/>
                    </a:cubicBezTo>
                    <a:close/>
                    <a:moveTo>
                      <a:pt x="2612" y="1483"/>
                    </a:moveTo>
                    <a:cubicBezTo>
                      <a:pt x="2611" y="1502"/>
                      <a:pt x="2636" y="1502"/>
                      <a:pt x="2645" y="1503"/>
                    </a:cubicBezTo>
                    <a:cubicBezTo>
                      <a:pt x="2652" y="1505"/>
                      <a:pt x="2656" y="1507"/>
                      <a:pt x="2659" y="1512"/>
                    </a:cubicBezTo>
                    <a:cubicBezTo>
                      <a:pt x="2659" y="1504"/>
                      <a:pt x="2653" y="1486"/>
                      <a:pt x="2647" y="1479"/>
                    </a:cubicBezTo>
                    <a:cubicBezTo>
                      <a:pt x="2639" y="1470"/>
                      <a:pt x="2625" y="1467"/>
                      <a:pt x="2614" y="1477"/>
                    </a:cubicBezTo>
                    <a:cubicBezTo>
                      <a:pt x="2621" y="1477"/>
                      <a:pt x="2631" y="1481"/>
                      <a:pt x="2635" y="1487"/>
                    </a:cubicBezTo>
                    <a:cubicBezTo>
                      <a:pt x="2632" y="1485"/>
                      <a:pt x="2621" y="1482"/>
                      <a:pt x="2612" y="1483"/>
                    </a:cubicBezTo>
                    <a:close/>
                    <a:moveTo>
                      <a:pt x="2615" y="1463"/>
                    </a:moveTo>
                    <a:cubicBezTo>
                      <a:pt x="2651" y="1451"/>
                      <a:pt x="2672" y="1404"/>
                      <a:pt x="2656" y="1378"/>
                    </a:cubicBezTo>
                    <a:cubicBezTo>
                      <a:pt x="2643" y="1356"/>
                      <a:pt x="2624" y="1369"/>
                      <a:pt x="2632" y="1390"/>
                    </a:cubicBezTo>
                    <a:cubicBezTo>
                      <a:pt x="2637" y="1405"/>
                      <a:pt x="2649" y="1442"/>
                      <a:pt x="2615" y="1463"/>
                    </a:cubicBezTo>
                    <a:close/>
                    <a:moveTo>
                      <a:pt x="2349" y="1294"/>
                    </a:moveTo>
                    <a:cubicBezTo>
                      <a:pt x="2348" y="1292"/>
                      <a:pt x="2345" y="1290"/>
                      <a:pt x="2343" y="1291"/>
                    </a:cubicBezTo>
                    <a:cubicBezTo>
                      <a:pt x="2340" y="1292"/>
                      <a:pt x="2339" y="1295"/>
                      <a:pt x="2340" y="1298"/>
                    </a:cubicBezTo>
                    <a:cubicBezTo>
                      <a:pt x="2341" y="1300"/>
                      <a:pt x="2344" y="1301"/>
                      <a:pt x="2346" y="1300"/>
                    </a:cubicBezTo>
                    <a:cubicBezTo>
                      <a:pt x="2348" y="1299"/>
                      <a:pt x="2350" y="1296"/>
                      <a:pt x="2349" y="1294"/>
                    </a:cubicBezTo>
                    <a:close/>
                    <a:moveTo>
                      <a:pt x="2359" y="1285"/>
                    </a:moveTo>
                    <a:cubicBezTo>
                      <a:pt x="2358" y="1282"/>
                      <a:pt x="2354" y="1280"/>
                      <a:pt x="2351" y="1282"/>
                    </a:cubicBezTo>
                    <a:cubicBezTo>
                      <a:pt x="2348" y="1283"/>
                      <a:pt x="2347" y="1286"/>
                      <a:pt x="2348" y="1289"/>
                    </a:cubicBezTo>
                    <a:cubicBezTo>
                      <a:pt x="2350" y="1292"/>
                      <a:pt x="2353" y="1293"/>
                      <a:pt x="2356" y="1292"/>
                    </a:cubicBezTo>
                    <a:cubicBezTo>
                      <a:pt x="2359" y="1291"/>
                      <a:pt x="2360" y="1288"/>
                      <a:pt x="2359" y="1285"/>
                    </a:cubicBezTo>
                    <a:close/>
                    <a:moveTo>
                      <a:pt x="2374" y="1276"/>
                    </a:moveTo>
                    <a:cubicBezTo>
                      <a:pt x="2372" y="1272"/>
                      <a:pt x="2368" y="1270"/>
                      <a:pt x="2364" y="1272"/>
                    </a:cubicBezTo>
                    <a:cubicBezTo>
                      <a:pt x="2360" y="1273"/>
                      <a:pt x="2358" y="1278"/>
                      <a:pt x="2360" y="1282"/>
                    </a:cubicBezTo>
                    <a:cubicBezTo>
                      <a:pt x="2362" y="1285"/>
                      <a:pt x="2366" y="1287"/>
                      <a:pt x="2370" y="1286"/>
                    </a:cubicBezTo>
                    <a:cubicBezTo>
                      <a:pt x="2374" y="1284"/>
                      <a:pt x="2376" y="1280"/>
                      <a:pt x="2374" y="1276"/>
                    </a:cubicBezTo>
                    <a:close/>
                    <a:moveTo>
                      <a:pt x="2399" y="1333"/>
                    </a:moveTo>
                    <a:cubicBezTo>
                      <a:pt x="2396" y="1340"/>
                      <a:pt x="2388" y="1347"/>
                      <a:pt x="2378" y="1348"/>
                    </a:cubicBezTo>
                    <a:cubicBezTo>
                      <a:pt x="2362" y="1349"/>
                      <a:pt x="2352" y="1339"/>
                      <a:pt x="2349" y="1324"/>
                    </a:cubicBezTo>
                    <a:cubicBezTo>
                      <a:pt x="2345" y="1295"/>
                      <a:pt x="2310" y="1300"/>
                      <a:pt x="2315" y="1332"/>
                    </a:cubicBezTo>
                    <a:cubicBezTo>
                      <a:pt x="2317" y="1347"/>
                      <a:pt x="2331" y="1359"/>
                      <a:pt x="2343" y="1363"/>
                    </a:cubicBezTo>
                    <a:cubicBezTo>
                      <a:pt x="2367" y="1371"/>
                      <a:pt x="2399" y="1358"/>
                      <a:pt x="2399" y="1333"/>
                    </a:cubicBezTo>
                    <a:close/>
                    <a:moveTo>
                      <a:pt x="2319" y="1375"/>
                    </a:moveTo>
                    <a:cubicBezTo>
                      <a:pt x="2340" y="1422"/>
                      <a:pt x="2312" y="1487"/>
                      <a:pt x="2271" y="1495"/>
                    </a:cubicBezTo>
                    <a:cubicBezTo>
                      <a:pt x="2238" y="1502"/>
                      <a:pt x="2233" y="1471"/>
                      <a:pt x="2262" y="1459"/>
                    </a:cubicBezTo>
                    <a:cubicBezTo>
                      <a:pt x="2281" y="1451"/>
                      <a:pt x="2329" y="1428"/>
                      <a:pt x="2319" y="1375"/>
                    </a:cubicBezTo>
                    <a:close/>
                    <a:moveTo>
                      <a:pt x="2334" y="1385"/>
                    </a:moveTo>
                    <a:cubicBezTo>
                      <a:pt x="2369" y="1419"/>
                      <a:pt x="2372" y="1437"/>
                      <a:pt x="2382" y="1472"/>
                    </a:cubicBezTo>
                    <a:cubicBezTo>
                      <a:pt x="2385" y="1482"/>
                      <a:pt x="2392" y="1491"/>
                      <a:pt x="2399" y="1495"/>
                    </a:cubicBezTo>
                    <a:cubicBezTo>
                      <a:pt x="2410" y="1501"/>
                      <a:pt x="2422" y="1501"/>
                      <a:pt x="2430" y="1498"/>
                    </a:cubicBezTo>
                    <a:cubicBezTo>
                      <a:pt x="2422" y="1516"/>
                      <a:pt x="2395" y="1512"/>
                      <a:pt x="2385" y="1509"/>
                    </a:cubicBezTo>
                    <a:cubicBezTo>
                      <a:pt x="2366" y="1501"/>
                      <a:pt x="2351" y="1482"/>
                      <a:pt x="2347" y="1461"/>
                    </a:cubicBezTo>
                    <a:cubicBezTo>
                      <a:pt x="2341" y="1439"/>
                      <a:pt x="2343" y="1408"/>
                      <a:pt x="2334" y="1385"/>
                    </a:cubicBezTo>
                    <a:close/>
                    <a:moveTo>
                      <a:pt x="2385" y="1394"/>
                    </a:moveTo>
                    <a:cubicBezTo>
                      <a:pt x="2395" y="1399"/>
                      <a:pt x="2409" y="1399"/>
                      <a:pt x="2418" y="1397"/>
                    </a:cubicBezTo>
                    <a:cubicBezTo>
                      <a:pt x="2430" y="1395"/>
                      <a:pt x="2447" y="1385"/>
                      <a:pt x="2448" y="1372"/>
                    </a:cubicBezTo>
                    <a:cubicBezTo>
                      <a:pt x="2462" y="1374"/>
                      <a:pt x="2473" y="1368"/>
                      <a:pt x="2483" y="1361"/>
                    </a:cubicBezTo>
                    <a:cubicBezTo>
                      <a:pt x="2496" y="1352"/>
                      <a:pt x="2513" y="1348"/>
                      <a:pt x="2522" y="1359"/>
                    </a:cubicBezTo>
                    <a:cubicBezTo>
                      <a:pt x="2522" y="1342"/>
                      <a:pt x="2494" y="1335"/>
                      <a:pt x="2479" y="1338"/>
                    </a:cubicBezTo>
                    <a:cubicBezTo>
                      <a:pt x="2459" y="1342"/>
                      <a:pt x="2446" y="1359"/>
                      <a:pt x="2430" y="1376"/>
                    </a:cubicBezTo>
                    <a:cubicBezTo>
                      <a:pt x="2421" y="1385"/>
                      <a:pt x="2407" y="1394"/>
                      <a:pt x="2385" y="1394"/>
                    </a:cubicBezTo>
                    <a:close/>
                    <a:moveTo>
                      <a:pt x="2682" y="1406"/>
                    </a:moveTo>
                    <a:cubicBezTo>
                      <a:pt x="2685" y="1392"/>
                      <a:pt x="2685" y="1361"/>
                      <a:pt x="2669" y="1350"/>
                    </a:cubicBezTo>
                    <a:cubicBezTo>
                      <a:pt x="2669" y="1349"/>
                      <a:pt x="2669" y="1346"/>
                      <a:pt x="2667" y="1344"/>
                    </a:cubicBezTo>
                    <a:cubicBezTo>
                      <a:pt x="2678" y="1347"/>
                      <a:pt x="2685" y="1360"/>
                      <a:pt x="2686" y="1374"/>
                    </a:cubicBezTo>
                    <a:cubicBezTo>
                      <a:pt x="2688" y="1386"/>
                      <a:pt x="2686" y="1399"/>
                      <a:pt x="2682" y="1406"/>
                    </a:cubicBezTo>
                    <a:close/>
                    <a:moveTo>
                      <a:pt x="2627" y="1360"/>
                    </a:moveTo>
                    <a:cubicBezTo>
                      <a:pt x="2627" y="1357"/>
                      <a:pt x="2624" y="1354"/>
                      <a:pt x="2621" y="1354"/>
                    </a:cubicBezTo>
                    <a:cubicBezTo>
                      <a:pt x="2617" y="1355"/>
                      <a:pt x="2615" y="1357"/>
                      <a:pt x="2615" y="1361"/>
                    </a:cubicBezTo>
                    <a:cubicBezTo>
                      <a:pt x="2615" y="1364"/>
                      <a:pt x="2618" y="1367"/>
                      <a:pt x="2621" y="1367"/>
                    </a:cubicBezTo>
                    <a:cubicBezTo>
                      <a:pt x="2625" y="1367"/>
                      <a:pt x="2627" y="1364"/>
                      <a:pt x="2627" y="1360"/>
                    </a:cubicBezTo>
                    <a:close/>
                    <a:moveTo>
                      <a:pt x="2645" y="1353"/>
                    </a:moveTo>
                    <a:cubicBezTo>
                      <a:pt x="2644" y="1349"/>
                      <a:pt x="2641" y="1346"/>
                      <a:pt x="2636" y="1346"/>
                    </a:cubicBezTo>
                    <a:cubicBezTo>
                      <a:pt x="2632" y="1346"/>
                      <a:pt x="2629" y="1350"/>
                      <a:pt x="2629" y="1354"/>
                    </a:cubicBezTo>
                    <a:cubicBezTo>
                      <a:pt x="2629" y="1358"/>
                      <a:pt x="2633" y="1362"/>
                      <a:pt x="2637" y="1361"/>
                    </a:cubicBezTo>
                    <a:cubicBezTo>
                      <a:pt x="2642" y="1361"/>
                      <a:pt x="2645" y="1357"/>
                      <a:pt x="2645" y="1353"/>
                    </a:cubicBezTo>
                    <a:close/>
                    <a:moveTo>
                      <a:pt x="2668" y="1349"/>
                    </a:moveTo>
                    <a:cubicBezTo>
                      <a:pt x="2667" y="1343"/>
                      <a:pt x="2663" y="1339"/>
                      <a:pt x="2657" y="1339"/>
                    </a:cubicBezTo>
                    <a:cubicBezTo>
                      <a:pt x="2651" y="1339"/>
                      <a:pt x="2647" y="1344"/>
                      <a:pt x="2647" y="1350"/>
                    </a:cubicBezTo>
                    <a:cubicBezTo>
                      <a:pt x="2648" y="1355"/>
                      <a:pt x="2652" y="1360"/>
                      <a:pt x="2658" y="1360"/>
                    </a:cubicBezTo>
                    <a:cubicBezTo>
                      <a:pt x="2664" y="1359"/>
                      <a:pt x="2668" y="1354"/>
                      <a:pt x="2668" y="1349"/>
                    </a:cubicBezTo>
                    <a:close/>
                    <a:moveTo>
                      <a:pt x="2722" y="1405"/>
                    </a:moveTo>
                    <a:cubicBezTo>
                      <a:pt x="2722" y="1400"/>
                      <a:pt x="2719" y="1397"/>
                      <a:pt x="2715" y="1398"/>
                    </a:cubicBezTo>
                    <a:cubicBezTo>
                      <a:pt x="2710" y="1398"/>
                      <a:pt x="2707" y="1401"/>
                      <a:pt x="2708" y="1405"/>
                    </a:cubicBezTo>
                    <a:cubicBezTo>
                      <a:pt x="2708" y="1409"/>
                      <a:pt x="2711" y="1412"/>
                      <a:pt x="2715" y="1412"/>
                    </a:cubicBezTo>
                    <a:cubicBezTo>
                      <a:pt x="2719" y="1412"/>
                      <a:pt x="2722" y="1409"/>
                      <a:pt x="2722" y="1405"/>
                    </a:cubicBezTo>
                    <a:close/>
                    <a:moveTo>
                      <a:pt x="2150" y="1334"/>
                    </a:moveTo>
                    <a:cubicBezTo>
                      <a:pt x="2147" y="1341"/>
                      <a:pt x="2153" y="1354"/>
                      <a:pt x="2162" y="1352"/>
                    </a:cubicBezTo>
                    <a:cubicBezTo>
                      <a:pt x="2165" y="1357"/>
                      <a:pt x="2165" y="1364"/>
                      <a:pt x="2160" y="1369"/>
                    </a:cubicBezTo>
                    <a:cubicBezTo>
                      <a:pt x="2153" y="1377"/>
                      <a:pt x="2138" y="1378"/>
                      <a:pt x="2130" y="1371"/>
                    </a:cubicBezTo>
                    <a:cubicBezTo>
                      <a:pt x="2143" y="1394"/>
                      <a:pt x="2183" y="1384"/>
                      <a:pt x="2187" y="1357"/>
                    </a:cubicBezTo>
                    <a:cubicBezTo>
                      <a:pt x="2190" y="1342"/>
                      <a:pt x="2183" y="1331"/>
                      <a:pt x="2173" y="1327"/>
                    </a:cubicBezTo>
                    <a:cubicBezTo>
                      <a:pt x="2165" y="1323"/>
                      <a:pt x="2154" y="1325"/>
                      <a:pt x="2150" y="1334"/>
                    </a:cubicBezTo>
                    <a:close/>
                    <a:moveTo>
                      <a:pt x="2176" y="1277"/>
                    </a:moveTo>
                    <a:cubicBezTo>
                      <a:pt x="2190" y="1297"/>
                      <a:pt x="2184" y="1316"/>
                      <a:pt x="2187" y="1327"/>
                    </a:cubicBezTo>
                    <a:cubicBezTo>
                      <a:pt x="2191" y="1339"/>
                      <a:pt x="2205" y="1335"/>
                      <a:pt x="2204" y="1321"/>
                    </a:cubicBezTo>
                    <a:cubicBezTo>
                      <a:pt x="2203" y="1306"/>
                      <a:pt x="2191" y="1289"/>
                      <a:pt x="2176" y="1277"/>
                    </a:cubicBezTo>
                    <a:close/>
                    <a:moveTo>
                      <a:pt x="2245" y="1334"/>
                    </a:moveTo>
                    <a:cubicBezTo>
                      <a:pt x="2237" y="1333"/>
                      <a:pt x="2229" y="1339"/>
                      <a:pt x="2226" y="1344"/>
                    </a:cubicBezTo>
                    <a:cubicBezTo>
                      <a:pt x="2218" y="1341"/>
                      <a:pt x="2217" y="1324"/>
                      <a:pt x="2230" y="1321"/>
                    </a:cubicBezTo>
                    <a:cubicBezTo>
                      <a:pt x="2238" y="1319"/>
                      <a:pt x="2246" y="1326"/>
                      <a:pt x="2245" y="1334"/>
                    </a:cubicBezTo>
                    <a:close/>
                    <a:moveTo>
                      <a:pt x="2253" y="1369"/>
                    </a:moveTo>
                    <a:cubicBezTo>
                      <a:pt x="2254" y="1364"/>
                      <a:pt x="2251" y="1359"/>
                      <a:pt x="2246" y="1359"/>
                    </a:cubicBezTo>
                    <a:cubicBezTo>
                      <a:pt x="2238" y="1358"/>
                      <a:pt x="2235" y="1368"/>
                      <a:pt x="2239" y="1373"/>
                    </a:cubicBezTo>
                    <a:cubicBezTo>
                      <a:pt x="2243" y="1377"/>
                      <a:pt x="2247" y="1377"/>
                      <a:pt x="2250" y="1384"/>
                    </a:cubicBezTo>
                    <a:cubicBezTo>
                      <a:pt x="2249" y="1376"/>
                      <a:pt x="2252" y="1375"/>
                      <a:pt x="2253" y="1369"/>
                    </a:cubicBezTo>
                    <a:close/>
                    <a:moveTo>
                      <a:pt x="2264" y="1289"/>
                    </a:moveTo>
                    <a:cubicBezTo>
                      <a:pt x="2285" y="1291"/>
                      <a:pt x="2317" y="1270"/>
                      <a:pt x="2309" y="1251"/>
                    </a:cubicBezTo>
                    <a:cubicBezTo>
                      <a:pt x="2313" y="1249"/>
                      <a:pt x="2319" y="1253"/>
                      <a:pt x="2320" y="1258"/>
                    </a:cubicBezTo>
                    <a:cubicBezTo>
                      <a:pt x="2321" y="1265"/>
                      <a:pt x="2317" y="1274"/>
                      <a:pt x="2309" y="1276"/>
                    </a:cubicBezTo>
                    <a:cubicBezTo>
                      <a:pt x="2312" y="1284"/>
                      <a:pt x="2289" y="1297"/>
                      <a:pt x="2264" y="1289"/>
                    </a:cubicBezTo>
                    <a:close/>
                    <a:moveTo>
                      <a:pt x="1987" y="1378"/>
                    </a:moveTo>
                    <a:cubicBezTo>
                      <a:pt x="1995" y="1386"/>
                      <a:pt x="2006" y="1389"/>
                      <a:pt x="2017" y="1386"/>
                    </a:cubicBezTo>
                    <a:cubicBezTo>
                      <a:pt x="2026" y="1384"/>
                      <a:pt x="2033" y="1378"/>
                      <a:pt x="2038" y="1370"/>
                    </a:cubicBezTo>
                    <a:cubicBezTo>
                      <a:pt x="2040" y="1367"/>
                      <a:pt x="2041" y="1364"/>
                      <a:pt x="2041" y="1360"/>
                    </a:cubicBezTo>
                    <a:cubicBezTo>
                      <a:pt x="2041" y="1361"/>
                      <a:pt x="2040" y="1362"/>
                      <a:pt x="2040" y="1363"/>
                    </a:cubicBezTo>
                    <a:cubicBezTo>
                      <a:pt x="2036" y="1370"/>
                      <a:pt x="2027" y="1373"/>
                      <a:pt x="2020" y="1369"/>
                    </a:cubicBezTo>
                    <a:cubicBezTo>
                      <a:pt x="2013" y="1365"/>
                      <a:pt x="2010" y="1356"/>
                      <a:pt x="2014" y="1349"/>
                    </a:cubicBezTo>
                    <a:cubicBezTo>
                      <a:pt x="2020" y="1338"/>
                      <a:pt x="2034" y="1339"/>
                      <a:pt x="2040" y="1348"/>
                    </a:cubicBezTo>
                    <a:cubicBezTo>
                      <a:pt x="2044" y="1355"/>
                      <a:pt x="2043" y="1364"/>
                      <a:pt x="2040" y="1371"/>
                    </a:cubicBezTo>
                    <a:cubicBezTo>
                      <a:pt x="2035" y="1380"/>
                      <a:pt x="2028" y="1387"/>
                      <a:pt x="2018" y="1390"/>
                    </a:cubicBezTo>
                    <a:cubicBezTo>
                      <a:pt x="2006" y="1393"/>
                      <a:pt x="1994" y="1390"/>
                      <a:pt x="1984" y="1381"/>
                    </a:cubicBezTo>
                    <a:cubicBezTo>
                      <a:pt x="1976" y="1374"/>
                      <a:pt x="1972" y="1365"/>
                      <a:pt x="1971" y="1356"/>
                    </a:cubicBezTo>
                    <a:cubicBezTo>
                      <a:pt x="1970" y="1358"/>
                      <a:pt x="1969" y="1361"/>
                      <a:pt x="1969" y="1363"/>
                    </a:cubicBezTo>
                    <a:cubicBezTo>
                      <a:pt x="1966" y="1373"/>
                      <a:pt x="1962" y="1381"/>
                      <a:pt x="1957" y="1389"/>
                    </a:cubicBezTo>
                    <a:cubicBezTo>
                      <a:pt x="1955" y="1391"/>
                      <a:pt x="1954" y="1393"/>
                      <a:pt x="1952" y="1396"/>
                    </a:cubicBezTo>
                    <a:cubicBezTo>
                      <a:pt x="1949" y="1399"/>
                      <a:pt x="1947" y="1402"/>
                      <a:pt x="1943" y="1405"/>
                    </a:cubicBezTo>
                    <a:cubicBezTo>
                      <a:pt x="1942" y="1406"/>
                      <a:pt x="1931" y="1416"/>
                      <a:pt x="1929" y="1413"/>
                    </a:cubicBezTo>
                    <a:cubicBezTo>
                      <a:pt x="1929" y="1412"/>
                      <a:pt x="1935" y="1407"/>
                      <a:pt x="1936" y="1406"/>
                    </a:cubicBezTo>
                    <a:cubicBezTo>
                      <a:pt x="1941" y="1402"/>
                      <a:pt x="1945" y="1397"/>
                      <a:pt x="1948" y="1393"/>
                    </a:cubicBezTo>
                    <a:cubicBezTo>
                      <a:pt x="1950" y="1391"/>
                      <a:pt x="1951" y="1388"/>
                      <a:pt x="1953" y="1386"/>
                    </a:cubicBezTo>
                    <a:cubicBezTo>
                      <a:pt x="1958" y="1378"/>
                      <a:pt x="1962" y="1371"/>
                      <a:pt x="1965" y="1362"/>
                    </a:cubicBezTo>
                    <a:cubicBezTo>
                      <a:pt x="1965" y="1362"/>
                      <a:pt x="1965" y="1360"/>
                      <a:pt x="1966" y="1359"/>
                    </a:cubicBezTo>
                    <a:cubicBezTo>
                      <a:pt x="1964" y="1361"/>
                      <a:pt x="1963" y="1364"/>
                      <a:pt x="1961" y="1366"/>
                    </a:cubicBezTo>
                    <a:cubicBezTo>
                      <a:pt x="1956" y="1373"/>
                      <a:pt x="1951" y="1378"/>
                      <a:pt x="1944" y="1383"/>
                    </a:cubicBezTo>
                    <a:cubicBezTo>
                      <a:pt x="1923" y="1394"/>
                      <a:pt x="1905" y="1385"/>
                      <a:pt x="1894" y="1368"/>
                    </a:cubicBezTo>
                    <a:cubicBezTo>
                      <a:pt x="1884" y="1354"/>
                      <a:pt x="1881" y="1336"/>
                      <a:pt x="1888" y="1320"/>
                    </a:cubicBezTo>
                    <a:cubicBezTo>
                      <a:pt x="1895" y="1307"/>
                      <a:pt x="1907" y="1301"/>
                      <a:pt x="1922" y="1304"/>
                    </a:cubicBezTo>
                    <a:cubicBezTo>
                      <a:pt x="1928" y="1305"/>
                      <a:pt x="1933" y="1307"/>
                      <a:pt x="1938" y="1312"/>
                    </a:cubicBezTo>
                    <a:cubicBezTo>
                      <a:pt x="1942" y="1316"/>
                      <a:pt x="1944" y="1320"/>
                      <a:pt x="1945" y="1325"/>
                    </a:cubicBezTo>
                    <a:cubicBezTo>
                      <a:pt x="1945" y="1332"/>
                      <a:pt x="1943" y="1338"/>
                      <a:pt x="1938" y="1342"/>
                    </a:cubicBezTo>
                    <a:cubicBezTo>
                      <a:pt x="1934" y="1345"/>
                      <a:pt x="1931" y="1346"/>
                      <a:pt x="1927" y="1345"/>
                    </a:cubicBezTo>
                    <a:cubicBezTo>
                      <a:pt x="1922" y="1344"/>
                      <a:pt x="1919" y="1341"/>
                      <a:pt x="1916" y="1337"/>
                    </a:cubicBezTo>
                    <a:cubicBezTo>
                      <a:pt x="1914" y="1332"/>
                      <a:pt x="1914" y="1327"/>
                      <a:pt x="1918" y="1323"/>
                    </a:cubicBezTo>
                    <a:cubicBezTo>
                      <a:pt x="1921" y="1319"/>
                      <a:pt x="1927" y="1318"/>
                      <a:pt x="1932" y="1321"/>
                    </a:cubicBezTo>
                    <a:cubicBezTo>
                      <a:pt x="1937" y="1324"/>
                      <a:pt x="1939" y="1331"/>
                      <a:pt x="1936" y="1336"/>
                    </a:cubicBezTo>
                    <a:cubicBezTo>
                      <a:pt x="1933" y="1341"/>
                      <a:pt x="1926" y="1343"/>
                      <a:pt x="1921" y="1340"/>
                    </a:cubicBezTo>
                    <a:cubicBezTo>
                      <a:pt x="1919" y="1339"/>
                      <a:pt x="1917" y="1338"/>
                      <a:pt x="1916" y="1336"/>
                    </a:cubicBezTo>
                    <a:cubicBezTo>
                      <a:pt x="1916" y="1336"/>
                      <a:pt x="1917" y="1337"/>
                      <a:pt x="1917" y="1337"/>
                    </a:cubicBezTo>
                    <a:cubicBezTo>
                      <a:pt x="1919" y="1341"/>
                      <a:pt x="1922" y="1344"/>
                      <a:pt x="1927" y="1345"/>
                    </a:cubicBezTo>
                    <a:cubicBezTo>
                      <a:pt x="1931" y="1345"/>
                      <a:pt x="1934" y="1344"/>
                      <a:pt x="1937" y="1342"/>
                    </a:cubicBezTo>
                    <a:cubicBezTo>
                      <a:pt x="1942" y="1338"/>
                      <a:pt x="1944" y="1332"/>
                      <a:pt x="1944" y="1326"/>
                    </a:cubicBezTo>
                    <a:cubicBezTo>
                      <a:pt x="1943" y="1320"/>
                      <a:pt x="1941" y="1316"/>
                      <a:pt x="1937" y="1313"/>
                    </a:cubicBezTo>
                    <a:cubicBezTo>
                      <a:pt x="1932" y="1309"/>
                      <a:pt x="1928" y="1306"/>
                      <a:pt x="1921" y="1305"/>
                    </a:cubicBezTo>
                    <a:cubicBezTo>
                      <a:pt x="1908" y="1303"/>
                      <a:pt x="1896" y="1309"/>
                      <a:pt x="1890" y="1322"/>
                    </a:cubicBezTo>
                    <a:cubicBezTo>
                      <a:pt x="1883" y="1337"/>
                      <a:pt x="1888" y="1355"/>
                      <a:pt x="1897" y="1368"/>
                    </a:cubicBezTo>
                    <a:cubicBezTo>
                      <a:pt x="1908" y="1381"/>
                      <a:pt x="1924" y="1389"/>
                      <a:pt x="1941" y="1379"/>
                    </a:cubicBezTo>
                    <a:cubicBezTo>
                      <a:pt x="1948" y="1375"/>
                      <a:pt x="1952" y="1370"/>
                      <a:pt x="1957" y="1363"/>
                    </a:cubicBezTo>
                    <a:cubicBezTo>
                      <a:pt x="1960" y="1359"/>
                      <a:pt x="1962" y="1355"/>
                      <a:pt x="1964" y="1351"/>
                    </a:cubicBezTo>
                    <a:cubicBezTo>
                      <a:pt x="1972" y="1335"/>
                      <a:pt x="1975" y="1319"/>
                      <a:pt x="1986" y="1305"/>
                    </a:cubicBezTo>
                    <a:cubicBezTo>
                      <a:pt x="1997" y="1292"/>
                      <a:pt x="2012" y="1283"/>
                      <a:pt x="2032" y="1282"/>
                    </a:cubicBezTo>
                    <a:cubicBezTo>
                      <a:pt x="2041" y="1281"/>
                      <a:pt x="2049" y="1282"/>
                      <a:pt x="2058" y="1285"/>
                    </a:cubicBezTo>
                    <a:cubicBezTo>
                      <a:pt x="2062" y="1286"/>
                      <a:pt x="2065" y="1287"/>
                      <a:pt x="2068" y="1289"/>
                    </a:cubicBezTo>
                    <a:cubicBezTo>
                      <a:pt x="2067" y="1287"/>
                      <a:pt x="2066" y="1284"/>
                      <a:pt x="2065" y="1281"/>
                    </a:cubicBezTo>
                    <a:cubicBezTo>
                      <a:pt x="2063" y="1270"/>
                      <a:pt x="2067" y="1259"/>
                      <a:pt x="2076" y="1252"/>
                    </a:cubicBezTo>
                    <a:cubicBezTo>
                      <a:pt x="2085" y="1246"/>
                      <a:pt x="2096" y="1245"/>
                      <a:pt x="2106" y="1250"/>
                    </a:cubicBezTo>
                    <a:cubicBezTo>
                      <a:pt x="2114" y="1255"/>
                      <a:pt x="2118" y="1264"/>
                      <a:pt x="2116" y="1272"/>
                    </a:cubicBezTo>
                    <a:cubicBezTo>
                      <a:pt x="2115" y="1277"/>
                      <a:pt x="2112" y="1282"/>
                      <a:pt x="2107" y="1284"/>
                    </a:cubicBezTo>
                    <a:cubicBezTo>
                      <a:pt x="2105" y="1285"/>
                      <a:pt x="2102" y="1286"/>
                      <a:pt x="2099" y="1286"/>
                    </a:cubicBezTo>
                    <a:cubicBezTo>
                      <a:pt x="2093" y="1285"/>
                      <a:pt x="2089" y="1281"/>
                      <a:pt x="2089" y="1276"/>
                    </a:cubicBezTo>
                    <a:cubicBezTo>
                      <a:pt x="2088" y="1270"/>
                      <a:pt x="2092" y="1265"/>
                      <a:pt x="2098" y="1264"/>
                    </a:cubicBezTo>
                    <a:cubicBezTo>
                      <a:pt x="2104" y="1264"/>
                      <a:pt x="2109" y="1268"/>
                      <a:pt x="2110" y="1274"/>
                    </a:cubicBezTo>
                    <a:cubicBezTo>
                      <a:pt x="2110" y="1279"/>
                      <a:pt x="2107" y="1284"/>
                      <a:pt x="2103" y="1285"/>
                    </a:cubicBezTo>
                    <a:cubicBezTo>
                      <a:pt x="2109" y="1284"/>
                      <a:pt x="2114" y="1278"/>
                      <a:pt x="2115" y="1271"/>
                    </a:cubicBezTo>
                    <a:cubicBezTo>
                      <a:pt x="2117" y="1264"/>
                      <a:pt x="2113" y="1256"/>
                      <a:pt x="2105" y="1251"/>
                    </a:cubicBezTo>
                    <a:cubicBezTo>
                      <a:pt x="2096" y="1246"/>
                      <a:pt x="2085" y="1248"/>
                      <a:pt x="2078" y="1253"/>
                    </a:cubicBezTo>
                    <a:cubicBezTo>
                      <a:pt x="2072" y="1257"/>
                      <a:pt x="2069" y="1262"/>
                      <a:pt x="2067" y="1268"/>
                    </a:cubicBezTo>
                    <a:cubicBezTo>
                      <a:pt x="2062" y="1287"/>
                      <a:pt x="2083" y="1296"/>
                      <a:pt x="2095" y="1315"/>
                    </a:cubicBezTo>
                    <a:cubicBezTo>
                      <a:pt x="2106" y="1334"/>
                      <a:pt x="2111" y="1358"/>
                      <a:pt x="2108" y="1380"/>
                    </a:cubicBezTo>
                    <a:cubicBezTo>
                      <a:pt x="2108" y="1350"/>
                      <a:pt x="2101" y="1321"/>
                      <a:pt x="2079" y="1301"/>
                    </a:cubicBezTo>
                    <a:cubicBezTo>
                      <a:pt x="2071" y="1295"/>
                      <a:pt x="2065" y="1292"/>
                      <a:pt x="2056" y="1289"/>
                    </a:cubicBezTo>
                    <a:cubicBezTo>
                      <a:pt x="2048" y="1286"/>
                      <a:pt x="2041" y="1286"/>
                      <a:pt x="2032" y="1286"/>
                    </a:cubicBezTo>
                    <a:cubicBezTo>
                      <a:pt x="2005" y="1289"/>
                      <a:pt x="1987" y="1305"/>
                      <a:pt x="1979" y="1328"/>
                    </a:cubicBezTo>
                    <a:cubicBezTo>
                      <a:pt x="1973" y="1346"/>
                      <a:pt x="1972" y="1364"/>
                      <a:pt x="1987" y="1378"/>
                    </a:cubicBezTo>
                    <a:close/>
                    <a:moveTo>
                      <a:pt x="1823" y="1505"/>
                    </a:moveTo>
                    <a:cubicBezTo>
                      <a:pt x="1823" y="1502"/>
                      <a:pt x="1825" y="1500"/>
                      <a:pt x="1828" y="1499"/>
                    </a:cubicBezTo>
                    <a:cubicBezTo>
                      <a:pt x="1831" y="1499"/>
                      <a:pt x="1833" y="1501"/>
                      <a:pt x="1833" y="1504"/>
                    </a:cubicBezTo>
                    <a:cubicBezTo>
                      <a:pt x="1834" y="1507"/>
                      <a:pt x="1831" y="1509"/>
                      <a:pt x="1829" y="1510"/>
                    </a:cubicBezTo>
                    <a:cubicBezTo>
                      <a:pt x="1826" y="1510"/>
                      <a:pt x="1823" y="1508"/>
                      <a:pt x="1823" y="1505"/>
                    </a:cubicBezTo>
                    <a:close/>
                    <a:moveTo>
                      <a:pt x="1955" y="1467"/>
                    </a:moveTo>
                    <a:cubicBezTo>
                      <a:pt x="1960" y="1469"/>
                      <a:pt x="1966" y="1469"/>
                      <a:pt x="1969" y="1465"/>
                    </a:cubicBezTo>
                    <a:cubicBezTo>
                      <a:pt x="1971" y="1462"/>
                      <a:pt x="1971" y="1459"/>
                      <a:pt x="1970" y="1456"/>
                    </a:cubicBezTo>
                    <a:cubicBezTo>
                      <a:pt x="1968" y="1453"/>
                      <a:pt x="1964" y="1452"/>
                      <a:pt x="1961" y="1455"/>
                    </a:cubicBezTo>
                    <a:cubicBezTo>
                      <a:pt x="1959" y="1456"/>
                      <a:pt x="1959" y="1459"/>
                      <a:pt x="1960" y="1462"/>
                    </a:cubicBezTo>
                    <a:cubicBezTo>
                      <a:pt x="1955" y="1459"/>
                      <a:pt x="1957" y="1450"/>
                      <a:pt x="1965" y="1450"/>
                    </a:cubicBezTo>
                    <a:cubicBezTo>
                      <a:pt x="1969" y="1450"/>
                      <a:pt x="1973" y="1453"/>
                      <a:pt x="1974" y="1457"/>
                    </a:cubicBezTo>
                    <a:cubicBezTo>
                      <a:pt x="1976" y="1465"/>
                      <a:pt x="1970" y="1471"/>
                      <a:pt x="1964" y="1472"/>
                    </a:cubicBezTo>
                    <a:cubicBezTo>
                      <a:pt x="1957" y="1473"/>
                      <a:pt x="1951" y="1469"/>
                      <a:pt x="1948" y="1464"/>
                    </a:cubicBezTo>
                    <a:cubicBezTo>
                      <a:pt x="1956" y="1480"/>
                      <a:pt x="1984" y="1493"/>
                      <a:pt x="1998" y="1494"/>
                    </a:cubicBezTo>
                    <a:cubicBezTo>
                      <a:pt x="1997" y="1495"/>
                      <a:pt x="1996" y="1496"/>
                      <a:pt x="1996" y="1497"/>
                    </a:cubicBezTo>
                    <a:cubicBezTo>
                      <a:pt x="1974" y="1495"/>
                      <a:pt x="1949" y="1479"/>
                      <a:pt x="1944" y="1462"/>
                    </a:cubicBezTo>
                    <a:cubicBezTo>
                      <a:pt x="1937" y="1487"/>
                      <a:pt x="1928" y="1502"/>
                      <a:pt x="1927" y="1519"/>
                    </a:cubicBezTo>
                    <a:cubicBezTo>
                      <a:pt x="1927" y="1527"/>
                      <a:pt x="1928" y="1536"/>
                      <a:pt x="1933" y="1542"/>
                    </a:cubicBezTo>
                    <a:cubicBezTo>
                      <a:pt x="1932" y="1543"/>
                      <a:pt x="1932" y="1546"/>
                      <a:pt x="1933" y="1548"/>
                    </a:cubicBezTo>
                    <a:cubicBezTo>
                      <a:pt x="1924" y="1542"/>
                      <a:pt x="1921" y="1529"/>
                      <a:pt x="1924" y="1516"/>
                    </a:cubicBezTo>
                    <a:cubicBezTo>
                      <a:pt x="1924" y="1515"/>
                      <a:pt x="1924" y="1515"/>
                      <a:pt x="1924" y="1514"/>
                    </a:cubicBezTo>
                    <a:cubicBezTo>
                      <a:pt x="1916" y="1527"/>
                      <a:pt x="1914" y="1547"/>
                      <a:pt x="1918" y="1564"/>
                    </a:cubicBezTo>
                    <a:cubicBezTo>
                      <a:pt x="1920" y="1571"/>
                      <a:pt x="1923" y="1579"/>
                      <a:pt x="1929" y="1583"/>
                    </a:cubicBezTo>
                    <a:cubicBezTo>
                      <a:pt x="1933" y="1585"/>
                      <a:pt x="1940" y="1586"/>
                      <a:pt x="1942" y="1582"/>
                    </a:cubicBezTo>
                    <a:cubicBezTo>
                      <a:pt x="1943" y="1580"/>
                      <a:pt x="1943" y="1579"/>
                      <a:pt x="1942" y="1577"/>
                    </a:cubicBezTo>
                    <a:cubicBezTo>
                      <a:pt x="1941" y="1576"/>
                      <a:pt x="1939" y="1576"/>
                      <a:pt x="1938" y="1577"/>
                    </a:cubicBezTo>
                    <a:cubicBezTo>
                      <a:pt x="1937" y="1577"/>
                      <a:pt x="1937" y="1578"/>
                      <a:pt x="1936" y="1579"/>
                    </a:cubicBezTo>
                    <a:cubicBezTo>
                      <a:pt x="1936" y="1581"/>
                      <a:pt x="1938" y="1582"/>
                      <a:pt x="1939" y="1581"/>
                    </a:cubicBezTo>
                    <a:cubicBezTo>
                      <a:pt x="1940" y="1581"/>
                      <a:pt x="1940" y="1580"/>
                      <a:pt x="1940" y="1580"/>
                    </a:cubicBezTo>
                    <a:cubicBezTo>
                      <a:pt x="1941" y="1581"/>
                      <a:pt x="1941" y="1582"/>
                      <a:pt x="1940" y="1582"/>
                    </a:cubicBezTo>
                    <a:cubicBezTo>
                      <a:pt x="1938" y="1583"/>
                      <a:pt x="1937" y="1583"/>
                      <a:pt x="1935" y="1582"/>
                    </a:cubicBezTo>
                    <a:cubicBezTo>
                      <a:pt x="1933" y="1580"/>
                      <a:pt x="1933" y="1577"/>
                      <a:pt x="1935" y="1575"/>
                    </a:cubicBezTo>
                    <a:cubicBezTo>
                      <a:pt x="1936" y="1573"/>
                      <a:pt x="1938" y="1572"/>
                      <a:pt x="1940" y="1573"/>
                    </a:cubicBezTo>
                    <a:cubicBezTo>
                      <a:pt x="1942" y="1573"/>
                      <a:pt x="1944" y="1574"/>
                      <a:pt x="1945" y="1575"/>
                    </a:cubicBezTo>
                    <a:cubicBezTo>
                      <a:pt x="1947" y="1578"/>
                      <a:pt x="1947" y="1580"/>
                      <a:pt x="1945" y="1583"/>
                    </a:cubicBezTo>
                    <a:cubicBezTo>
                      <a:pt x="1942" y="1587"/>
                      <a:pt x="1937" y="1587"/>
                      <a:pt x="1932" y="1586"/>
                    </a:cubicBezTo>
                    <a:cubicBezTo>
                      <a:pt x="1930" y="1585"/>
                      <a:pt x="1928" y="1584"/>
                      <a:pt x="1926" y="1582"/>
                    </a:cubicBezTo>
                    <a:cubicBezTo>
                      <a:pt x="1932" y="1591"/>
                      <a:pt x="1941" y="1594"/>
                      <a:pt x="1951" y="1593"/>
                    </a:cubicBezTo>
                    <a:cubicBezTo>
                      <a:pt x="1957" y="1593"/>
                      <a:pt x="1962" y="1590"/>
                      <a:pt x="1966" y="1586"/>
                    </a:cubicBezTo>
                    <a:cubicBezTo>
                      <a:pt x="1966" y="1586"/>
                      <a:pt x="1966" y="1586"/>
                      <a:pt x="1966" y="1586"/>
                    </a:cubicBezTo>
                    <a:cubicBezTo>
                      <a:pt x="1962" y="1589"/>
                      <a:pt x="1955" y="1589"/>
                      <a:pt x="1953" y="1581"/>
                    </a:cubicBezTo>
                    <a:cubicBezTo>
                      <a:pt x="1952" y="1575"/>
                      <a:pt x="1958" y="1565"/>
                      <a:pt x="1946" y="1557"/>
                    </a:cubicBezTo>
                    <a:cubicBezTo>
                      <a:pt x="1953" y="1558"/>
                      <a:pt x="1960" y="1560"/>
                      <a:pt x="1964" y="1564"/>
                    </a:cubicBezTo>
                    <a:cubicBezTo>
                      <a:pt x="1969" y="1569"/>
                      <a:pt x="1971" y="1576"/>
                      <a:pt x="1969" y="1582"/>
                    </a:cubicBezTo>
                    <a:cubicBezTo>
                      <a:pt x="1966" y="1590"/>
                      <a:pt x="1958" y="1594"/>
                      <a:pt x="1950" y="1595"/>
                    </a:cubicBezTo>
                    <a:cubicBezTo>
                      <a:pt x="1939" y="1596"/>
                      <a:pt x="1929" y="1590"/>
                      <a:pt x="1923" y="1580"/>
                    </a:cubicBezTo>
                    <a:cubicBezTo>
                      <a:pt x="1917" y="1572"/>
                      <a:pt x="1914" y="1556"/>
                      <a:pt x="1914" y="1545"/>
                    </a:cubicBezTo>
                    <a:cubicBezTo>
                      <a:pt x="1914" y="1536"/>
                      <a:pt x="1917" y="1524"/>
                      <a:pt x="1921" y="1516"/>
                    </a:cubicBezTo>
                    <a:cubicBezTo>
                      <a:pt x="1917" y="1520"/>
                      <a:pt x="1912" y="1524"/>
                      <a:pt x="1907" y="1527"/>
                    </a:cubicBezTo>
                    <a:cubicBezTo>
                      <a:pt x="1896" y="1534"/>
                      <a:pt x="1886" y="1536"/>
                      <a:pt x="1873" y="1535"/>
                    </a:cubicBezTo>
                    <a:cubicBezTo>
                      <a:pt x="1868" y="1535"/>
                      <a:pt x="1864" y="1534"/>
                      <a:pt x="1860" y="1533"/>
                    </a:cubicBezTo>
                    <a:cubicBezTo>
                      <a:pt x="1861" y="1532"/>
                      <a:pt x="1862" y="1531"/>
                      <a:pt x="1861" y="1530"/>
                    </a:cubicBezTo>
                    <a:cubicBezTo>
                      <a:pt x="1865" y="1531"/>
                      <a:pt x="1869" y="1531"/>
                      <a:pt x="1873" y="1532"/>
                    </a:cubicBezTo>
                    <a:cubicBezTo>
                      <a:pt x="1885" y="1532"/>
                      <a:pt x="1894" y="1530"/>
                      <a:pt x="1905" y="1523"/>
                    </a:cubicBezTo>
                    <a:cubicBezTo>
                      <a:pt x="1918" y="1514"/>
                      <a:pt x="1926" y="1501"/>
                      <a:pt x="1932" y="1487"/>
                    </a:cubicBezTo>
                    <a:cubicBezTo>
                      <a:pt x="1929" y="1490"/>
                      <a:pt x="1926" y="1493"/>
                      <a:pt x="1923" y="1496"/>
                    </a:cubicBezTo>
                    <a:cubicBezTo>
                      <a:pt x="1923" y="1496"/>
                      <a:pt x="1923" y="1496"/>
                      <a:pt x="1923" y="1496"/>
                    </a:cubicBezTo>
                    <a:cubicBezTo>
                      <a:pt x="1916" y="1501"/>
                      <a:pt x="1909" y="1505"/>
                      <a:pt x="1900" y="1505"/>
                    </a:cubicBezTo>
                    <a:cubicBezTo>
                      <a:pt x="1908" y="1502"/>
                      <a:pt x="1914" y="1499"/>
                      <a:pt x="1921" y="1494"/>
                    </a:cubicBezTo>
                    <a:cubicBezTo>
                      <a:pt x="1921" y="1494"/>
                      <a:pt x="1921" y="1494"/>
                      <a:pt x="1921" y="1494"/>
                    </a:cubicBezTo>
                    <a:cubicBezTo>
                      <a:pt x="1935" y="1482"/>
                      <a:pt x="1935" y="1478"/>
                      <a:pt x="1939" y="1461"/>
                    </a:cubicBezTo>
                    <a:cubicBezTo>
                      <a:pt x="1945" y="1434"/>
                      <a:pt x="1949" y="1406"/>
                      <a:pt x="1965" y="1387"/>
                    </a:cubicBezTo>
                    <a:cubicBezTo>
                      <a:pt x="1957" y="1401"/>
                      <a:pt x="1936" y="1456"/>
                      <a:pt x="1955" y="1467"/>
                    </a:cubicBezTo>
                    <a:close/>
                    <a:moveTo>
                      <a:pt x="1911" y="1500"/>
                    </a:moveTo>
                    <a:cubicBezTo>
                      <a:pt x="1906" y="1488"/>
                      <a:pt x="1891" y="1496"/>
                      <a:pt x="1885" y="1497"/>
                    </a:cubicBezTo>
                    <a:cubicBezTo>
                      <a:pt x="1881" y="1499"/>
                      <a:pt x="1878" y="1499"/>
                      <a:pt x="1874" y="1497"/>
                    </a:cubicBezTo>
                    <a:cubicBezTo>
                      <a:pt x="1877" y="1501"/>
                      <a:pt x="1886" y="1510"/>
                      <a:pt x="1892" y="1512"/>
                    </a:cubicBezTo>
                    <a:cubicBezTo>
                      <a:pt x="1899" y="1515"/>
                      <a:pt x="1908" y="1513"/>
                      <a:pt x="1911" y="1503"/>
                    </a:cubicBezTo>
                    <a:cubicBezTo>
                      <a:pt x="1907" y="1506"/>
                      <a:pt x="1900" y="1507"/>
                      <a:pt x="1896" y="1504"/>
                    </a:cubicBezTo>
                    <a:cubicBezTo>
                      <a:pt x="1899" y="1504"/>
                      <a:pt x="1906" y="1503"/>
                      <a:pt x="1911" y="1500"/>
                    </a:cubicBezTo>
                    <a:close/>
                    <a:moveTo>
                      <a:pt x="1972" y="1543"/>
                    </a:moveTo>
                    <a:cubicBezTo>
                      <a:pt x="1971" y="1546"/>
                      <a:pt x="1973" y="1550"/>
                      <a:pt x="1976" y="1550"/>
                    </a:cubicBezTo>
                    <a:cubicBezTo>
                      <a:pt x="1979" y="1551"/>
                      <a:pt x="1982" y="1549"/>
                      <a:pt x="1983" y="1546"/>
                    </a:cubicBezTo>
                    <a:cubicBezTo>
                      <a:pt x="1984" y="1543"/>
                      <a:pt x="1982" y="1540"/>
                      <a:pt x="1979" y="1539"/>
                    </a:cubicBezTo>
                    <a:cubicBezTo>
                      <a:pt x="1976" y="1538"/>
                      <a:pt x="1973" y="1540"/>
                      <a:pt x="1972" y="1543"/>
                    </a:cubicBezTo>
                    <a:close/>
                    <a:moveTo>
                      <a:pt x="1955" y="1545"/>
                    </a:moveTo>
                    <a:cubicBezTo>
                      <a:pt x="1954" y="1549"/>
                      <a:pt x="1956" y="1553"/>
                      <a:pt x="1960" y="1554"/>
                    </a:cubicBezTo>
                    <a:cubicBezTo>
                      <a:pt x="1964" y="1555"/>
                      <a:pt x="1968" y="1552"/>
                      <a:pt x="1969" y="1548"/>
                    </a:cubicBezTo>
                    <a:cubicBezTo>
                      <a:pt x="1970" y="1545"/>
                      <a:pt x="1967" y="1541"/>
                      <a:pt x="1963" y="1540"/>
                    </a:cubicBezTo>
                    <a:cubicBezTo>
                      <a:pt x="1960" y="1539"/>
                      <a:pt x="1956" y="1541"/>
                      <a:pt x="1955" y="1545"/>
                    </a:cubicBezTo>
                    <a:close/>
                    <a:moveTo>
                      <a:pt x="1933" y="1543"/>
                    </a:moveTo>
                    <a:cubicBezTo>
                      <a:pt x="1932" y="1548"/>
                      <a:pt x="1935" y="1553"/>
                      <a:pt x="1940" y="1554"/>
                    </a:cubicBezTo>
                    <a:cubicBezTo>
                      <a:pt x="1945" y="1556"/>
                      <a:pt x="1950" y="1553"/>
                      <a:pt x="1952" y="1547"/>
                    </a:cubicBezTo>
                    <a:cubicBezTo>
                      <a:pt x="1953" y="1542"/>
                      <a:pt x="1950" y="1537"/>
                      <a:pt x="1945" y="1536"/>
                    </a:cubicBezTo>
                    <a:cubicBezTo>
                      <a:pt x="1940" y="1535"/>
                      <a:pt x="1935" y="1538"/>
                      <a:pt x="1933" y="1543"/>
                    </a:cubicBezTo>
                    <a:close/>
                    <a:moveTo>
                      <a:pt x="1839" y="1529"/>
                    </a:moveTo>
                    <a:cubicBezTo>
                      <a:pt x="1839" y="1523"/>
                      <a:pt x="1843" y="1518"/>
                      <a:pt x="1849" y="1518"/>
                    </a:cubicBezTo>
                    <a:cubicBezTo>
                      <a:pt x="1854" y="1517"/>
                      <a:pt x="1859" y="1521"/>
                      <a:pt x="1860" y="1527"/>
                    </a:cubicBezTo>
                    <a:cubicBezTo>
                      <a:pt x="1860" y="1533"/>
                      <a:pt x="1856" y="1537"/>
                      <a:pt x="1850" y="1538"/>
                    </a:cubicBezTo>
                    <a:cubicBezTo>
                      <a:pt x="1845" y="1538"/>
                      <a:pt x="1840" y="1534"/>
                      <a:pt x="1839" y="1529"/>
                    </a:cubicBezTo>
                    <a:close/>
                    <a:moveTo>
                      <a:pt x="1827" y="1517"/>
                    </a:moveTo>
                    <a:cubicBezTo>
                      <a:pt x="1827" y="1513"/>
                      <a:pt x="1830" y="1510"/>
                      <a:pt x="1833" y="1510"/>
                    </a:cubicBezTo>
                    <a:cubicBezTo>
                      <a:pt x="1837" y="1510"/>
                      <a:pt x="1840" y="1512"/>
                      <a:pt x="1841" y="1516"/>
                    </a:cubicBezTo>
                    <a:cubicBezTo>
                      <a:pt x="1841" y="1520"/>
                      <a:pt x="1838" y="1523"/>
                      <a:pt x="1834" y="1523"/>
                    </a:cubicBezTo>
                    <a:cubicBezTo>
                      <a:pt x="1831" y="1524"/>
                      <a:pt x="1828" y="1521"/>
                      <a:pt x="1827" y="1517"/>
                    </a:cubicBezTo>
                    <a:close/>
                    <a:moveTo>
                      <a:pt x="1875" y="1349"/>
                    </a:moveTo>
                    <a:cubicBezTo>
                      <a:pt x="1881" y="1335"/>
                      <a:pt x="1884" y="1320"/>
                      <a:pt x="1880" y="1307"/>
                    </a:cubicBezTo>
                    <a:cubicBezTo>
                      <a:pt x="1876" y="1294"/>
                      <a:pt x="1865" y="1283"/>
                      <a:pt x="1852" y="1281"/>
                    </a:cubicBezTo>
                    <a:cubicBezTo>
                      <a:pt x="1844" y="1280"/>
                      <a:pt x="1835" y="1282"/>
                      <a:pt x="1829" y="1285"/>
                    </a:cubicBezTo>
                    <a:cubicBezTo>
                      <a:pt x="1821" y="1290"/>
                      <a:pt x="1816" y="1295"/>
                      <a:pt x="1811" y="1302"/>
                    </a:cubicBezTo>
                    <a:cubicBezTo>
                      <a:pt x="1806" y="1310"/>
                      <a:pt x="1804" y="1316"/>
                      <a:pt x="1802" y="1325"/>
                    </a:cubicBezTo>
                    <a:cubicBezTo>
                      <a:pt x="1802" y="1329"/>
                      <a:pt x="1802" y="1332"/>
                      <a:pt x="1802" y="1336"/>
                    </a:cubicBezTo>
                    <a:cubicBezTo>
                      <a:pt x="1802" y="1346"/>
                      <a:pt x="1804" y="1355"/>
                      <a:pt x="1808" y="1364"/>
                    </a:cubicBezTo>
                    <a:cubicBezTo>
                      <a:pt x="1814" y="1378"/>
                      <a:pt x="1821" y="1387"/>
                      <a:pt x="1833" y="1396"/>
                    </a:cubicBezTo>
                    <a:cubicBezTo>
                      <a:pt x="1834" y="1396"/>
                      <a:pt x="1835" y="1397"/>
                      <a:pt x="1835" y="1397"/>
                    </a:cubicBezTo>
                    <a:cubicBezTo>
                      <a:pt x="1825" y="1397"/>
                      <a:pt x="1814" y="1400"/>
                      <a:pt x="1805" y="1405"/>
                    </a:cubicBezTo>
                    <a:cubicBezTo>
                      <a:pt x="1795" y="1412"/>
                      <a:pt x="1786" y="1421"/>
                      <a:pt x="1783" y="1434"/>
                    </a:cubicBezTo>
                    <a:cubicBezTo>
                      <a:pt x="1782" y="1439"/>
                      <a:pt x="1782" y="1444"/>
                      <a:pt x="1784" y="1450"/>
                    </a:cubicBezTo>
                    <a:cubicBezTo>
                      <a:pt x="1783" y="1444"/>
                      <a:pt x="1784" y="1439"/>
                      <a:pt x="1785" y="1434"/>
                    </a:cubicBezTo>
                    <a:cubicBezTo>
                      <a:pt x="1788" y="1423"/>
                      <a:pt x="1797" y="1414"/>
                      <a:pt x="1807" y="1408"/>
                    </a:cubicBezTo>
                    <a:cubicBezTo>
                      <a:pt x="1815" y="1404"/>
                      <a:pt x="1822" y="1403"/>
                      <a:pt x="1830" y="1402"/>
                    </a:cubicBezTo>
                    <a:cubicBezTo>
                      <a:pt x="1845" y="1402"/>
                      <a:pt x="1856" y="1406"/>
                      <a:pt x="1871" y="1407"/>
                    </a:cubicBezTo>
                    <a:cubicBezTo>
                      <a:pt x="1872" y="1407"/>
                      <a:pt x="1872" y="1407"/>
                      <a:pt x="1872" y="1407"/>
                    </a:cubicBezTo>
                    <a:cubicBezTo>
                      <a:pt x="1880" y="1408"/>
                      <a:pt x="1887" y="1407"/>
                      <a:pt x="1895" y="1405"/>
                    </a:cubicBezTo>
                    <a:cubicBezTo>
                      <a:pt x="1898" y="1405"/>
                      <a:pt x="1916" y="1400"/>
                      <a:pt x="1916" y="1397"/>
                    </a:cubicBezTo>
                    <a:cubicBezTo>
                      <a:pt x="1915" y="1396"/>
                      <a:pt x="1903" y="1399"/>
                      <a:pt x="1901" y="1400"/>
                    </a:cubicBezTo>
                    <a:cubicBezTo>
                      <a:pt x="1891" y="1401"/>
                      <a:pt x="1882" y="1403"/>
                      <a:pt x="1872" y="1402"/>
                    </a:cubicBezTo>
                    <a:cubicBezTo>
                      <a:pt x="1872" y="1402"/>
                      <a:pt x="1871" y="1402"/>
                      <a:pt x="1871" y="1402"/>
                    </a:cubicBezTo>
                    <a:cubicBezTo>
                      <a:pt x="1857" y="1402"/>
                      <a:pt x="1847" y="1400"/>
                      <a:pt x="1835" y="1392"/>
                    </a:cubicBezTo>
                    <a:cubicBezTo>
                      <a:pt x="1822" y="1383"/>
                      <a:pt x="1811" y="1369"/>
                      <a:pt x="1810" y="1353"/>
                    </a:cubicBezTo>
                    <a:cubicBezTo>
                      <a:pt x="1809" y="1344"/>
                      <a:pt x="1815" y="1331"/>
                      <a:pt x="1825" y="1330"/>
                    </a:cubicBezTo>
                    <a:cubicBezTo>
                      <a:pt x="1829" y="1330"/>
                      <a:pt x="1832" y="1332"/>
                      <a:pt x="1833" y="1335"/>
                    </a:cubicBezTo>
                    <a:cubicBezTo>
                      <a:pt x="1834" y="1338"/>
                      <a:pt x="1833" y="1341"/>
                      <a:pt x="1831" y="1343"/>
                    </a:cubicBezTo>
                    <a:cubicBezTo>
                      <a:pt x="1828" y="1345"/>
                      <a:pt x="1826" y="1345"/>
                      <a:pt x="1825" y="1344"/>
                    </a:cubicBezTo>
                    <a:cubicBezTo>
                      <a:pt x="1822" y="1343"/>
                      <a:pt x="1821" y="1339"/>
                      <a:pt x="1823" y="1337"/>
                    </a:cubicBezTo>
                    <a:cubicBezTo>
                      <a:pt x="1824" y="1336"/>
                      <a:pt x="1826" y="1335"/>
                      <a:pt x="1827" y="1336"/>
                    </a:cubicBezTo>
                    <a:cubicBezTo>
                      <a:pt x="1826" y="1334"/>
                      <a:pt x="1824" y="1333"/>
                      <a:pt x="1822" y="1335"/>
                    </a:cubicBezTo>
                    <a:cubicBezTo>
                      <a:pt x="1819" y="1336"/>
                      <a:pt x="1817" y="1340"/>
                      <a:pt x="1818" y="1343"/>
                    </a:cubicBezTo>
                    <a:cubicBezTo>
                      <a:pt x="1820" y="1349"/>
                      <a:pt x="1826" y="1352"/>
                      <a:pt x="1831" y="1351"/>
                    </a:cubicBezTo>
                    <a:cubicBezTo>
                      <a:pt x="1835" y="1350"/>
                      <a:pt x="1839" y="1347"/>
                      <a:pt x="1841" y="1343"/>
                    </a:cubicBezTo>
                    <a:cubicBezTo>
                      <a:pt x="1842" y="1339"/>
                      <a:pt x="1842" y="1335"/>
                      <a:pt x="1840" y="1331"/>
                    </a:cubicBezTo>
                    <a:cubicBezTo>
                      <a:pt x="1838" y="1326"/>
                      <a:pt x="1832" y="1323"/>
                      <a:pt x="1827" y="1324"/>
                    </a:cubicBezTo>
                    <a:cubicBezTo>
                      <a:pt x="1814" y="1325"/>
                      <a:pt x="1807" y="1338"/>
                      <a:pt x="1808" y="1349"/>
                    </a:cubicBezTo>
                    <a:cubicBezTo>
                      <a:pt x="1808" y="1353"/>
                      <a:pt x="1809" y="1357"/>
                      <a:pt x="1810" y="1361"/>
                    </a:cubicBezTo>
                    <a:cubicBezTo>
                      <a:pt x="1805" y="1349"/>
                      <a:pt x="1804" y="1338"/>
                      <a:pt x="1805" y="1325"/>
                    </a:cubicBezTo>
                    <a:cubicBezTo>
                      <a:pt x="1806" y="1317"/>
                      <a:pt x="1808" y="1311"/>
                      <a:pt x="1812" y="1303"/>
                    </a:cubicBezTo>
                    <a:cubicBezTo>
                      <a:pt x="1817" y="1296"/>
                      <a:pt x="1822" y="1291"/>
                      <a:pt x="1829" y="1287"/>
                    </a:cubicBezTo>
                    <a:cubicBezTo>
                      <a:pt x="1833" y="1284"/>
                      <a:pt x="1837" y="1283"/>
                      <a:pt x="1842" y="1282"/>
                    </a:cubicBezTo>
                    <a:cubicBezTo>
                      <a:pt x="1842" y="1282"/>
                      <a:pt x="1842" y="1282"/>
                      <a:pt x="1842" y="1282"/>
                    </a:cubicBezTo>
                    <a:cubicBezTo>
                      <a:pt x="1830" y="1287"/>
                      <a:pt x="1825" y="1300"/>
                      <a:pt x="1838" y="1311"/>
                    </a:cubicBezTo>
                    <a:cubicBezTo>
                      <a:pt x="1848" y="1319"/>
                      <a:pt x="1873" y="1318"/>
                      <a:pt x="1875" y="1349"/>
                    </a:cubicBezTo>
                    <a:close/>
                    <a:moveTo>
                      <a:pt x="1786" y="1434"/>
                    </a:moveTo>
                    <a:cubicBezTo>
                      <a:pt x="1802" y="1436"/>
                      <a:pt x="1796" y="1457"/>
                      <a:pt x="1796" y="1463"/>
                    </a:cubicBezTo>
                    <a:cubicBezTo>
                      <a:pt x="1796" y="1469"/>
                      <a:pt x="1797" y="1473"/>
                      <a:pt x="1800" y="1476"/>
                    </a:cubicBezTo>
                    <a:cubicBezTo>
                      <a:pt x="1794" y="1475"/>
                      <a:pt x="1781" y="1466"/>
                      <a:pt x="1777" y="1460"/>
                    </a:cubicBezTo>
                    <a:cubicBezTo>
                      <a:pt x="1771" y="1452"/>
                      <a:pt x="1771" y="1441"/>
                      <a:pt x="1781" y="1434"/>
                    </a:cubicBezTo>
                    <a:cubicBezTo>
                      <a:pt x="1780" y="1440"/>
                      <a:pt x="1781" y="1448"/>
                      <a:pt x="1785" y="1453"/>
                    </a:cubicBezTo>
                    <a:cubicBezTo>
                      <a:pt x="1784" y="1450"/>
                      <a:pt x="1783" y="1441"/>
                      <a:pt x="1786" y="1434"/>
                    </a:cubicBezTo>
                    <a:close/>
                    <a:moveTo>
                      <a:pt x="2088" y="1392"/>
                    </a:moveTo>
                    <a:cubicBezTo>
                      <a:pt x="2081" y="1412"/>
                      <a:pt x="2071" y="1422"/>
                      <a:pt x="2061" y="1439"/>
                    </a:cubicBezTo>
                    <a:cubicBezTo>
                      <a:pt x="2056" y="1448"/>
                      <a:pt x="2053" y="1456"/>
                      <a:pt x="2055" y="1466"/>
                    </a:cubicBezTo>
                    <a:cubicBezTo>
                      <a:pt x="2057" y="1474"/>
                      <a:pt x="2062" y="1481"/>
                      <a:pt x="2070" y="1483"/>
                    </a:cubicBezTo>
                    <a:cubicBezTo>
                      <a:pt x="2077" y="1485"/>
                      <a:pt x="2085" y="1483"/>
                      <a:pt x="2089" y="1478"/>
                    </a:cubicBezTo>
                    <a:cubicBezTo>
                      <a:pt x="2093" y="1474"/>
                      <a:pt x="2094" y="1470"/>
                      <a:pt x="2093" y="1465"/>
                    </a:cubicBezTo>
                    <a:cubicBezTo>
                      <a:pt x="2092" y="1459"/>
                      <a:pt x="2086" y="1453"/>
                      <a:pt x="2080" y="1455"/>
                    </a:cubicBezTo>
                    <a:cubicBezTo>
                      <a:pt x="2076" y="1456"/>
                      <a:pt x="2073" y="1460"/>
                      <a:pt x="2073" y="1464"/>
                    </a:cubicBezTo>
                    <a:cubicBezTo>
                      <a:pt x="2074" y="1469"/>
                      <a:pt x="2078" y="1472"/>
                      <a:pt x="2083" y="1472"/>
                    </a:cubicBezTo>
                    <a:cubicBezTo>
                      <a:pt x="2087" y="1471"/>
                      <a:pt x="2091" y="1467"/>
                      <a:pt x="2090" y="1463"/>
                    </a:cubicBezTo>
                    <a:cubicBezTo>
                      <a:pt x="2090" y="1462"/>
                      <a:pt x="2090" y="1461"/>
                      <a:pt x="2090" y="1460"/>
                    </a:cubicBezTo>
                    <a:cubicBezTo>
                      <a:pt x="2091" y="1461"/>
                      <a:pt x="2091" y="1463"/>
                      <a:pt x="2092" y="1465"/>
                    </a:cubicBezTo>
                    <a:cubicBezTo>
                      <a:pt x="2092" y="1469"/>
                      <a:pt x="2091" y="1473"/>
                      <a:pt x="2088" y="1476"/>
                    </a:cubicBezTo>
                    <a:cubicBezTo>
                      <a:pt x="2083" y="1480"/>
                      <a:pt x="2077" y="1482"/>
                      <a:pt x="2071" y="1480"/>
                    </a:cubicBezTo>
                    <a:cubicBezTo>
                      <a:pt x="2064" y="1478"/>
                      <a:pt x="2060" y="1472"/>
                      <a:pt x="2058" y="1465"/>
                    </a:cubicBezTo>
                    <a:cubicBezTo>
                      <a:pt x="2057" y="1456"/>
                      <a:pt x="2060" y="1449"/>
                      <a:pt x="2064" y="1441"/>
                    </a:cubicBezTo>
                    <a:cubicBezTo>
                      <a:pt x="2075" y="1424"/>
                      <a:pt x="2085" y="1414"/>
                      <a:pt x="2093" y="1394"/>
                    </a:cubicBezTo>
                    <a:cubicBezTo>
                      <a:pt x="2100" y="1376"/>
                      <a:pt x="2102" y="1356"/>
                      <a:pt x="2095" y="1337"/>
                    </a:cubicBezTo>
                    <a:cubicBezTo>
                      <a:pt x="2089" y="1320"/>
                      <a:pt x="2077" y="1308"/>
                      <a:pt x="2058" y="1305"/>
                    </a:cubicBezTo>
                    <a:cubicBezTo>
                      <a:pt x="2041" y="1304"/>
                      <a:pt x="2024" y="1311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23" y="1323"/>
                      <a:pt x="2033" y="1321"/>
                      <a:pt x="2042" y="1325"/>
                    </a:cubicBezTo>
                    <a:cubicBezTo>
                      <a:pt x="2057" y="1333"/>
                      <a:pt x="2061" y="1348"/>
                      <a:pt x="2055" y="1363"/>
                    </a:cubicBezTo>
                    <a:cubicBezTo>
                      <a:pt x="2044" y="1391"/>
                      <a:pt x="2077" y="1405"/>
                      <a:pt x="2090" y="1375"/>
                    </a:cubicBezTo>
                    <a:cubicBezTo>
                      <a:pt x="2096" y="1360"/>
                      <a:pt x="2090" y="1342"/>
                      <a:pt x="2082" y="1332"/>
                    </a:cubicBezTo>
                    <a:cubicBezTo>
                      <a:pt x="2065" y="1312"/>
                      <a:pt x="2030" y="1305"/>
                      <a:pt x="2016" y="1327"/>
                    </a:cubicBezTo>
                    <a:cubicBezTo>
                      <a:pt x="2025" y="1313"/>
                      <a:pt x="2041" y="1306"/>
                      <a:pt x="2058" y="1308"/>
                    </a:cubicBezTo>
                    <a:cubicBezTo>
                      <a:pt x="2075" y="1311"/>
                      <a:pt x="2086" y="1322"/>
                      <a:pt x="2091" y="1338"/>
                    </a:cubicBezTo>
                    <a:cubicBezTo>
                      <a:pt x="2097" y="1357"/>
                      <a:pt x="2095" y="1375"/>
                      <a:pt x="2088" y="1392"/>
                    </a:cubicBezTo>
                    <a:close/>
                    <a:moveTo>
                      <a:pt x="1925" y="1394"/>
                    </a:moveTo>
                    <a:cubicBezTo>
                      <a:pt x="1891" y="1389"/>
                      <a:pt x="1877" y="1363"/>
                      <a:pt x="1862" y="1356"/>
                    </a:cubicBezTo>
                    <a:cubicBezTo>
                      <a:pt x="1846" y="1347"/>
                      <a:pt x="1836" y="1366"/>
                      <a:pt x="1851" y="1379"/>
                    </a:cubicBezTo>
                    <a:cubicBezTo>
                      <a:pt x="1868" y="1393"/>
                      <a:pt x="1899" y="1398"/>
                      <a:pt x="1925" y="1394"/>
                    </a:cubicBezTo>
                    <a:close/>
                    <a:moveTo>
                      <a:pt x="1967" y="1383"/>
                    </a:moveTo>
                    <a:cubicBezTo>
                      <a:pt x="1964" y="1399"/>
                      <a:pt x="1969" y="1415"/>
                      <a:pt x="1979" y="1426"/>
                    </a:cubicBezTo>
                    <a:cubicBezTo>
                      <a:pt x="1988" y="1436"/>
                      <a:pt x="2002" y="1443"/>
                      <a:pt x="2013" y="1437"/>
                    </a:cubicBezTo>
                    <a:cubicBezTo>
                      <a:pt x="2016" y="1442"/>
                      <a:pt x="2010" y="1450"/>
                      <a:pt x="2002" y="1451"/>
                    </a:cubicBezTo>
                    <a:cubicBezTo>
                      <a:pt x="1994" y="1453"/>
                      <a:pt x="1982" y="1447"/>
                      <a:pt x="1979" y="1435"/>
                    </a:cubicBezTo>
                    <a:cubicBezTo>
                      <a:pt x="1968" y="1439"/>
                      <a:pt x="1954" y="1410"/>
                      <a:pt x="1967" y="1383"/>
                    </a:cubicBezTo>
                    <a:close/>
                    <a:moveTo>
                      <a:pt x="2060" y="1281"/>
                    </a:moveTo>
                    <a:cubicBezTo>
                      <a:pt x="2051" y="1273"/>
                      <a:pt x="2036" y="1267"/>
                      <a:pt x="2026" y="1267"/>
                    </a:cubicBezTo>
                    <a:cubicBezTo>
                      <a:pt x="2013" y="1266"/>
                      <a:pt x="1995" y="1271"/>
                      <a:pt x="1990" y="1284"/>
                    </a:cubicBezTo>
                    <a:cubicBezTo>
                      <a:pt x="1977" y="1279"/>
                      <a:pt x="1965" y="1282"/>
                      <a:pt x="1955" y="1286"/>
                    </a:cubicBezTo>
                    <a:cubicBezTo>
                      <a:pt x="1939" y="1291"/>
                      <a:pt x="1921" y="1295"/>
                      <a:pt x="1913" y="1284"/>
                    </a:cubicBezTo>
                    <a:cubicBezTo>
                      <a:pt x="1916" y="1301"/>
                      <a:pt x="1936" y="1310"/>
                      <a:pt x="1952" y="1310"/>
                    </a:cubicBezTo>
                    <a:cubicBezTo>
                      <a:pt x="1973" y="1310"/>
                      <a:pt x="1984" y="1299"/>
                      <a:pt x="2004" y="1287"/>
                    </a:cubicBezTo>
                    <a:cubicBezTo>
                      <a:pt x="2014" y="1280"/>
                      <a:pt x="2043" y="1275"/>
                      <a:pt x="2060" y="1281"/>
                    </a:cubicBezTo>
                    <a:close/>
                    <a:moveTo>
                      <a:pt x="1973" y="1374"/>
                    </a:moveTo>
                    <a:cubicBezTo>
                      <a:pt x="1968" y="1387"/>
                      <a:pt x="1986" y="1400"/>
                      <a:pt x="2000" y="1403"/>
                    </a:cubicBezTo>
                    <a:cubicBezTo>
                      <a:pt x="2015" y="1407"/>
                      <a:pt x="2034" y="1406"/>
                      <a:pt x="2043" y="1422"/>
                    </a:cubicBezTo>
                    <a:cubicBezTo>
                      <a:pt x="2048" y="1430"/>
                      <a:pt x="2049" y="1440"/>
                      <a:pt x="2043" y="1448"/>
                    </a:cubicBezTo>
                    <a:cubicBezTo>
                      <a:pt x="2040" y="1453"/>
                      <a:pt x="2035" y="1455"/>
                      <a:pt x="2029" y="1452"/>
                    </a:cubicBezTo>
                    <a:cubicBezTo>
                      <a:pt x="2033" y="1452"/>
                      <a:pt x="2039" y="1445"/>
                      <a:pt x="2037" y="1439"/>
                    </a:cubicBezTo>
                    <a:cubicBezTo>
                      <a:pt x="2036" y="1433"/>
                      <a:pt x="2030" y="1429"/>
                      <a:pt x="2023" y="1428"/>
                    </a:cubicBezTo>
                    <a:cubicBezTo>
                      <a:pt x="2009" y="1426"/>
                      <a:pt x="1996" y="1427"/>
                      <a:pt x="1984" y="1420"/>
                    </a:cubicBezTo>
                    <a:cubicBezTo>
                      <a:pt x="1969" y="1412"/>
                      <a:pt x="1961" y="1391"/>
                      <a:pt x="1973" y="1374"/>
                    </a:cubicBezTo>
                    <a:close/>
                    <a:moveTo>
                      <a:pt x="1857" y="1448"/>
                    </a:moveTo>
                    <a:cubicBezTo>
                      <a:pt x="1841" y="1448"/>
                      <a:pt x="1819" y="1461"/>
                      <a:pt x="1812" y="1476"/>
                    </a:cubicBezTo>
                    <a:cubicBezTo>
                      <a:pt x="1805" y="1492"/>
                      <a:pt x="1817" y="1503"/>
                      <a:pt x="1828" y="1487"/>
                    </a:cubicBezTo>
                    <a:cubicBezTo>
                      <a:pt x="1837" y="1476"/>
                      <a:pt x="1843" y="1453"/>
                      <a:pt x="1857" y="1448"/>
                    </a:cubicBezTo>
                    <a:close/>
                    <a:moveTo>
                      <a:pt x="1881" y="1449"/>
                    </a:moveTo>
                    <a:cubicBezTo>
                      <a:pt x="1885" y="1450"/>
                      <a:pt x="1888" y="1449"/>
                      <a:pt x="1890" y="1447"/>
                    </a:cubicBezTo>
                    <a:cubicBezTo>
                      <a:pt x="1893" y="1444"/>
                      <a:pt x="1894" y="1439"/>
                      <a:pt x="1893" y="1434"/>
                    </a:cubicBezTo>
                    <a:cubicBezTo>
                      <a:pt x="1890" y="1429"/>
                      <a:pt x="1885" y="1427"/>
                      <a:pt x="1880" y="1428"/>
                    </a:cubicBezTo>
                    <a:cubicBezTo>
                      <a:pt x="1872" y="1430"/>
                      <a:pt x="1873" y="1437"/>
                      <a:pt x="1870" y="1441"/>
                    </a:cubicBezTo>
                    <a:cubicBezTo>
                      <a:pt x="1867" y="1445"/>
                      <a:pt x="1859" y="1446"/>
                      <a:pt x="1852" y="1443"/>
                    </a:cubicBezTo>
                    <a:cubicBezTo>
                      <a:pt x="1844" y="1440"/>
                      <a:pt x="1839" y="1433"/>
                      <a:pt x="1840" y="1424"/>
                    </a:cubicBezTo>
                    <a:cubicBezTo>
                      <a:pt x="1841" y="1419"/>
                      <a:pt x="1844" y="1414"/>
                      <a:pt x="1850" y="1414"/>
                    </a:cubicBezTo>
                    <a:cubicBezTo>
                      <a:pt x="1846" y="1418"/>
                      <a:pt x="1848" y="1426"/>
                      <a:pt x="1855" y="1426"/>
                    </a:cubicBezTo>
                    <a:cubicBezTo>
                      <a:pt x="1859" y="1427"/>
                      <a:pt x="1866" y="1423"/>
                      <a:pt x="1874" y="1419"/>
                    </a:cubicBezTo>
                    <a:cubicBezTo>
                      <a:pt x="1882" y="1416"/>
                      <a:pt x="1889" y="1414"/>
                      <a:pt x="1896" y="1416"/>
                    </a:cubicBezTo>
                    <a:cubicBezTo>
                      <a:pt x="1911" y="1419"/>
                      <a:pt x="1918" y="1435"/>
                      <a:pt x="1913" y="1448"/>
                    </a:cubicBezTo>
                    <a:cubicBezTo>
                      <a:pt x="1909" y="1455"/>
                      <a:pt x="1903" y="1459"/>
                      <a:pt x="1897" y="1461"/>
                    </a:cubicBezTo>
                    <a:cubicBezTo>
                      <a:pt x="1889" y="1465"/>
                      <a:pt x="1869" y="1467"/>
                      <a:pt x="1864" y="1475"/>
                    </a:cubicBezTo>
                    <a:cubicBezTo>
                      <a:pt x="1860" y="1481"/>
                      <a:pt x="1863" y="1487"/>
                      <a:pt x="1867" y="1488"/>
                    </a:cubicBezTo>
                    <a:cubicBezTo>
                      <a:pt x="1864" y="1493"/>
                      <a:pt x="1855" y="1491"/>
                      <a:pt x="1852" y="1485"/>
                    </a:cubicBezTo>
                    <a:cubicBezTo>
                      <a:pt x="1845" y="1475"/>
                      <a:pt x="1848" y="1458"/>
                      <a:pt x="1862" y="1451"/>
                    </a:cubicBezTo>
                    <a:cubicBezTo>
                      <a:pt x="1867" y="1449"/>
                      <a:pt x="1873" y="1449"/>
                      <a:pt x="1881" y="1449"/>
                    </a:cubicBezTo>
                    <a:close/>
                    <a:moveTo>
                      <a:pt x="1882" y="1447"/>
                    </a:moveTo>
                    <a:cubicBezTo>
                      <a:pt x="1887" y="1447"/>
                      <a:pt x="1892" y="1444"/>
                      <a:pt x="1892" y="1439"/>
                    </a:cubicBezTo>
                    <a:cubicBezTo>
                      <a:pt x="1891" y="1430"/>
                      <a:pt x="1880" y="1428"/>
                      <a:pt x="1876" y="1434"/>
                    </a:cubicBezTo>
                    <a:cubicBezTo>
                      <a:pt x="1872" y="1438"/>
                      <a:pt x="1873" y="1443"/>
                      <a:pt x="1866" y="1446"/>
                    </a:cubicBezTo>
                    <a:cubicBezTo>
                      <a:pt x="1874" y="1444"/>
                      <a:pt x="1876" y="1448"/>
                      <a:pt x="1882" y="1447"/>
                    </a:cubicBezTo>
                    <a:close/>
                    <a:moveTo>
                      <a:pt x="1917" y="1434"/>
                    </a:moveTo>
                    <a:cubicBezTo>
                      <a:pt x="1917" y="1426"/>
                      <a:pt x="1910" y="1418"/>
                      <a:pt x="1904" y="1416"/>
                    </a:cubicBezTo>
                    <a:cubicBezTo>
                      <a:pt x="1906" y="1407"/>
                      <a:pt x="1924" y="1404"/>
                      <a:pt x="1928" y="1416"/>
                    </a:cubicBezTo>
                    <a:cubicBezTo>
                      <a:pt x="1931" y="1424"/>
                      <a:pt x="1925" y="1434"/>
                      <a:pt x="1917" y="1434"/>
                    </a:cubicBezTo>
                    <a:close/>
                    <a:moveTo>
                      <a:pt x="1919" y="1168"/>
                    </a:moveTo>
                    <a:cubicBezTo>
                      <a:pt x="1929" y="1190"/>
                      <a:pt x="1954" y="1187"/>
                      <a:pt x="1966" y="1184"/>
                    </a:cubicBezTo>
                    <a:cubicBezTo>
                      <a:pt x="1980" y="1181"/>
                      <a:pt x="1994" y="1172"/>
                      <a:pt x="2008" y="1180"/>
                    </a:cubicBezTo>
                    <a:cubicBezTo>
                      <a:pt x="2016" y="1184"/>
                      <a:pt x="2021" y="1192"/>
                      <a:pt x="2020" y="1201"/>
                    </a:cubicBezTo>
                    <a:cubicBezTo>
                      <a:pt x="2019" y="1206"/>
                      <a:pt x="2016" y="1210"/>
                      <a:pt x="2011" y="1211"/>
                    </a:cubicBezTo>
                    <a:cubicBezTo>
                      <a:pt x="2014" y="1208"/>
                      <a:pt x="2015" y="1201"/>
                      <a:pt x="2012" y="1196"/>
                    </a:cubicBezTo>
                    <a:cubicBezTo>
                      <a:pt x="2008" y="1192"/>
                      <a:pt x="2001" y="1192"/>
                      <a:pt x="1995" y="1194"/>
                    </a:cubicBezTo>
                    <a:cubicBezTo>
                      <a:pt x="1980" y="1200"/>
                      <a:pt x="1965" y="1204"/>
                      <a:pt x="1951" y="1202"/>
                    </a:cubicBezTo>
                    <a:cubicBezTo>
                      <a:pt x="1936" y="1199"/>
                      <a:pt x="1920" y="1186"/>
                      <a:pt x="1919" y="1168"/>
                    </a:cubicBezTo>
                    <a:close/>
                    <a:moveTo>
                      <a:pt x="2163" y="1130"/>
                    </a:moveTo>
                    <a:cubicBezTo>
                      <a:pt x="2165" y="1129"/>
                      <a:pt x="2168" y="1129"/>
                      <a:pt x="2170" y="1131"/>
                    </a:cubicBezTo>
                    <a:cubicBezTo>
                      <a:pt x="2172" y="1132"/>
                      <a:pt x="2174" y="1135"/>
                      <a:pt x="2173" y="1139"/>
                    </a:cubicBezTo>
                    <a:cubicBezTo>
                      <a:pt x="2172" y="1143"/>
                      <a:pt x="2169" y="1146"/>
                      <a:pt x="2165" y="1146"/>
                    </a:cubicBezTo>
                    <a:cubicBezTo>
                      <a:pt x="2159" y="1146"/>
                      <a:pt x="2159" y="1141"/>
                      <a:pt x="2156" y="1138"/>
                    </a:cubicBezTo>
                    <a:cubicBezTo>
                      <a:pt x="2153" y="1135"/>
                      <a:pt x="2147" y="1136"/>
                      <a:pt x="2143" y="1139"/>
                    </a:cubicBezTo>
                    <a:cubicBezTo>
                      <a:pt x="2137" y="1143"/>
                      <a:pt x="2135" y="1149"/>
                      <a:pt x="2137" y="1155"/>
                    </a:cubicBezTo>
                    <a:cubicBezTo>
                      <a:pt x="2138" y="1159"/>
                      <a:pt x="2141" y="1162"/>
                      <a:pt x="2145" y="1160"/>
                    </a:cubicBezTo>
                    <a:cubicBezTo>
                      <a:pt x="2142" y="1158"/>
                      <a:pt x="2142" y="1152"/>
                      <a:pt x="2147" y="1151"/>
                    </a:cubicBezTo>
                    <a:cubicBezTo>
                      <a:pt x="2150" y="1150"/>
                      <a:pt x="2156" y="1152"/>
                      <a:pt x="2162" y="1153"/>
                    </a:cubicBezTo>
                    <a:cubicBezTo>
                      <a:pt x="2168" y="1154"/>
                      <a:pt x="2174" y="1154"/>
                      <a:pt x="2179" y="1152"/>
                    </a:cubicBezTo>
                    <a:cubicBezTo>
                      <a:pt x="2189" y="1148"/>
                      <a:pt x="2192" y="1135"/>
                      <a:pt x="2186" y="1126"/>
                    </a:cubicBezTo>
                    <a:cubicBezTo>
                      <a:pt x="2182" y="1122"/>
                      <a:pt x="2177" y="1120"/>
                      <a:pt x="2172" y="1119"/>
                    </a:cubicBezTo>
                    <a:cubicBezTo>
                      <a:pt x="2166" y="1118"/>
                      <a:pt x="2151" y="1119"/>
                      <a:pt x="2146" y="1114"/>
                    </a:cubicBezTo>
                    <a:cubicBezTo>
                      <a:pt x="2142" y="1110"/>
                      <a:pt x="2143" y="1105"/>
                      <a:pt x="2146" y="1104"/>
                    </a:cubicBezTo>
                    <a:cubicBezTo>
                      <a:pt x="2143" y="1101"/>
                      <a:pt x="2137" y="1104"/>
                      <a:pt x="2135" y="1108"/>
                    </a:cubicBezTo>
                    <a:cubicBezTo>
                      <a:pt x="2132" y="1117"/>
                      <a:pt x="2137" y="1129"/>
                      <a:pt x="2148" y="1132"/>
                    </a:cubicBezTo>
                    <a:cubicBezTo>
                      <a:pt x="2153" y="1133"/>
                      <a:pt x="2157" y="1132"/>
                      <a:pt x="2163" y="1130"/>
                    </a:cubicBezTo>
                    <a:close/>
                    <a:moveTo>
                      <a:pt x="2284" y="1230"/>
                    </a:moveTo>
                    <a:cubicBezTo>
                      <a:pt x="2267" y="1230"/>
                      <a:pt x="2259" y="1242"/>
                      <a:pt x="2254" y="1245"/>
                    </a:cubicBezTo>
                    <a:cubicBezTo>
                      <a:pt x="2248" y="1249"/>
                      <a:pt x="2244" y="1242"/>
                      <a:pt x="2249" y="1236"/>
                    </a:cubicBezTo>
                    <a:cubicBezTo>
                      <a:pt x="2255" y="1231"/>
                      <a:pt x="2271" y="1225"/>
                      <a:pt x="2284" y="1230"/>
                    </a:cubicBezTo>
                    <a:close/>
                    <a:moveTo>
                      <a:pt x="2221" y="1249"/>
                    </a:moveTo>
                    <a:cubicBezTo>
                      <a:pt x="2221" y="1247"/>
                      <a:pt x="2222" y="1246"/>
                      <a:pt x="2223" y="1246"/>
                    </a:cubicBezTo>
                    <a:cubicBezTo>
                      <a:pt x="2225" y="1245"/>
                      <a:pt x="2227" y="1245"/>
                      <a:pt x="2229" y="1246"/>
                    </a:cubicBezTo>
                    <a:cubicBezTo>
                      <a:pt x="2231" y="1248"/>
                      <a:pt x="2231" y="1250"/>
                      <a:pt x="2230" y="1252"/>
                    </a:cubicBezTo>
                    <a:cubicBezTo>
                      <a:pt x="2228" y="1255"/>
                      <a:pt x="2225" y="1254"/>
                      <a:pt x="2223" y="1255"/>
                    </a:cubicBezTo>
                    <a:cubicBezTo>
                      <a:pt x="2221" y="1256"/>
                      <a:pt x="2219" y="1259"/>
                      <a:pt x="2220" y="1262"/>
                    </a:cubicBezTo>
                    <a:cubicBezTo>
                      <a:pt x="2220" y="1266"/>
                      <a:pt x="2223" y="1269"/>
                      <a:pt x="2227" y="1269"/>
                    </a:cubicBezTo>
                    <a:cubicBezTo>
                      <a:pt x="2229" y="1270"/>
                      <a:pt x="2231" y="1269"/>
                      <a:pt x="2232" y="1266"/>
                    </a:cubicBezTo>
                    <a:cubicBezTo>
                      <a:pt x="2230" y="1267"/>
                      <a:pt x="2227" y="1266"/>
                      <a:pt x="2227" y="1263"/>
                    </a:cubicBezTo>
                    <a:cubicBezTo>
                      <a:pt x="2228" y="1261"/>
                      <a:pt x="2230" y="1259"/>
                      <a:pt x="2233" y="1256"/>
                    </a:cubicBezTo>
                    <a:cubicBezTo>
                      <a:pt x="2235" y="1253"/>
                      <a:pt x="2237" y="1250"/>
                      <a:pt x="2237" y="1247"/>
                    </a:cubicBezTo>
                    <a:cubicBezTo>
                      <a:pt x="2237" y="1241"/>
                      <a:pt x="2232" y="1235"/>
                      <a:pt x="2225" y="1236"/>
                    </a:cubicBezTo>
                    <a:cubicBezTo>
                      <a:pt x="2222" y="1237"/>
                      <a:pt x="2220" y="1239"/>
                      <a:pt x="2218" y="1241"/>
                    </a:cubicBezTo>
                    <a:cubicBezTo>
                      <a:pt x="2216" y="1244"/>
                      <a:pt x="2212" y="1252"/>
                      <a:pt x="2208" y="1253"/>
                    </a:cubicBezTo>
                    <a:cubicBezTo>
                      <a:pt x="2205" y="1254"/>
                      <a:pt x="2203" y="1252"/>
                      <a:pt x="2203" y="1250"/>
                    </a:cubicBezTo>
                    <a:cubicBezTo>
                      <a:pt x="2201" y="1251"/>
                      <a:pt x="2200" y="1255"/>
                      <a:pt x="2202" y="1257"/>
                    </a:cubicBezTo>
                    <a:cubicBezTo>
                      <a:pt x="2205" y="1261"/>
                      <a:pt x="2213" y="1262"/>
                      <a:pt x="2218" y="1257"/>
                    </a:cubicBezTo>
                    <a:cubicBezTo>
                      <a:pt x="2220" y="1255"/>
                      <a:pt x="2220" y="1252"/>
                      <a:pt x="2221" y="1249"/>
                    </a:cubicBezTo>
                    <a:close/>
                    <a:moveTo>
                      <a:pt x="2222" y="1249"/>
                    </a:moveTo>
                    <a:cubicBezTo>
                      <a:pt x="2223" y="1247"/>
                      <a:pt x="2225" y="1245"/>
                      <a:pt x="2227" y="1246"/>
                    </a:cubicBezTo>
                    <a:cubicBezTo>
                      <a:pt x="2230" y="1247"/>
                      <a:pt x="2230" y="1252"/>
                      <a:pt x="2227" y="1253"/>
                    </a:cubicBezTo>
                    <a:cubicBezTo>
                      <a:pt x="2224" y="1254"/>
                      <a:pt x="2223" y="1253"/>
                      <a:pt x="2220" y="1256"/>
                    </a:cubicBezTo>
                    <a:cubicBezTo>
                      <a:pt x="2222" y="1253"/>
                      <a:pt x="2221" y="1251"/>
                      <a:pt x="2222" y="1249"/>
                    </a:cubicBezTo>
                    <a:close/>
                    <a:moveTo>
                      <a:pt x="2232" y="1236"/>
                    </a:moveTo>
                    <a:cubicBezTo>
                      <a:pt x="2235" y="1237"/>
                      <a:pt x="2238" y="1241"/>
                      <a:pt x="2238" y="1244"/>
                    </a:cubicBezTo>
                    <a:cubicBezTo>
                      <a:pt x="2242" y="1244"/>
                      <a:pt x="2245" y="1237"/>
                      <a:pt x="2241" y="1233"/>
                    </a:cubicBezTo>
                    <a:cubicBezTo>
                      <a:pt x="2238" y="1231"/>
                      <a:pt x="2233" y="1232"/>
                      <a:pt x="2232" y="1236"/>
                    </a:cubicBezTo>
                    <a:close/>
                    <a:moveTo>
                      <a:pt x="2241" y="1233"/>
                    </a:moveTo>
                    <a:cubicBezTo>
                      <a:pt x="2242" y="1233"/>
                      <a:pt x="2243" y="1234"/>
                      <a:pt x="2243" y="1235"/>
                    </a:cubicBezTo>
                    <a:cubicBezTo>
                      <a:pt x="2249" y="1229"/>
                      <a:pt x="2257" y="1226"/>
                      <a:pt x="2265" y="1225"/>
                    </a:cubicBezTo>
                    <a:cubicBezTo>
                      <a:pt x="2280" y="1223"/>
                      <a:pt x="2290" y="1233"/>
                      <a:pt x="2312" y="1234"/>
                    </a:cubicBezTo>
                    <a:cubicBezTo>
                      <a:pt x="2322" y="1234"/>
                      <a:pt x="2331" y="1232"/>
                      <a:pt x="2337" y="1229"/>
                    </a:cubicBezTo>
                    <a:cubicBezTo>
                      <a:pt x="2351" y="1223"/>
                      <a:pt x="2364" y="1210"/>
                      <a:pt x="2381" y="1207"/>
                    </a:cubicBezTo>
                    <a:cubicBezTo>
                      <a:pt x="2374" y="1210"/>
                      <a:pt x="2371" y="1219"/>
                      <a:pt x="2380" y="1224"/>
                    </a:cubicBezTo>
                    <a:cubicBezTo>
                      <a:pt x="2386" y="1227"/>
                      <a:pt x="2399" y="1224"/>
                      <a:pt x="2404" y="1241"/>
                    </a:cubicBezTo>
                    <a:cubicBezTo>
                      <a:pt x="2406" y="1232"/>
                      <a:pt x="2406" y="1223"/>
                      <a:pt x="2401" y="1216"/>
                    </a:cubicBezTo>
                    <a:cubicBezTo>
                      <a:pt x="2398" y="1211"/>
                      <a:pt x="2394" y="1208"/>
                      <a:pt x="2389" y="1207"/>
                    </a:cubicBezTo>
                    <a:cubicBezTo>
                      <a:pt x="2366" y="1200"/>
                      <a:pt x="2346" y="1229"/>
                      <a:pt x="2326" y="1229"/>
                    </a:cubicBezTo>
                    <a:cubicBezTo>
                      <a:pt x="2327" y="1229"/>
                      <a:pt x="2328" y="1229"/>
                      <a:pt x="2329" y="1229"/>
                    </a:cubicBezTo>
                    <a:cubicBezTo>
                      <a:pt x="2348" y="1225"/>
                      <a:pt x="2359" y="1204"/>
                      <a:pt x="2353" y="1186"/>
                    </a:cubicBezTo>
                    <a:cubicBezTo>
                      <a:pt x="2350" y="1177"/>
                      <a:pt x="2343" y="1169"/>
                      <a:pt x="2333" y="1165"/>
                    </a:cubicBezTo>
                    <a:cubicBezTo>
                      <a:pt x="2322" y="1162"/>
                      <a:pt x="2310" y="1163"/>
                      <a:pt x="2301" y="1171"/>
                    </a:cubicBezTo>
                    <a:cubicBezTo>
                      <a:pt x="2292" y="1179"/>
                      <a:pt x="2288" y="1190"/>
                      <a:pt x="2293" y="1202"/>
                    </a:cubicBezTo>
                    <a:cubicBezTo>
                      <a:pt x="2296" y="1209"/>
                      <a:pt x="2304" y="1212"/>
                      <a:pt x="2311" y="1212"/>
                    </a:cubicBezTo>
                    <a:cubicBezTo>
                      <a:pt x="2321" y="1211"/>
                      <a:pt x="2327" y="1203"/>
                      <a:pt x="2327" y="1195"/>
                    </a:cubicBezTo>
                    <a:cubicBezTo>
                      <a:pt x="2328" y="1187"/>
                      <a:pt x="2320" y="1179"/>
                      <a:pt x="2310" y="1181"/>
                    </a:cubicBezTo>
                    <a:cubicBezTo>
                      <a:pt x="2322" y="1180"/>
                      <a:pt x="2327" y="1188"/>
                      <a:pt x="2325" y="1196"/>
                    </a:cubicBezTo>
                    <a:cubicBezTo>
                      <a:pt x="2325" y="1203"/>
                      <a:pt x="2320" y="1209"/>
                      <a:pt x="2311" y="1209"/>
                    </a:cubicBezTo>
                    <a:cubicBezTo>
                      <a:pt x="2305" y="1210"/>
                      <a:pt x="2298" y="1206"/>
                      <a:pt x="2296" y="1200"/>
                    </a:cubicBezTo>
                    <a:cubicBezTo>
                      <a:pt x="2291" y="1190"/>
                      <a:pt x="2295" y="1180"/>
                      <a:pt x="2303" y="1174"/>
                    </a:cubicBezTo>
                    <a:cubicBezTo>
                      <a:pt x="2311" y="1167"/>
                      <a:pt x="2322" y="1166"/>
                      <a:pt x="2332" y="1169"/>
                    </a:cubicBezTo>
                    <a:cubicBezTo>
                      <a:pt x="2342" y="1172"/>
                      <a:pt x="2348" y="1180"/>
                      <a:pt x="2351" y="1189"/>
                    </a:cubicBezTo>
                    <a:cubicBezTo>
                      <a:pt x="2355" y="1205"/>
                      <a:pt x="2345" y="1223"/>
                      <a:pt x="2329" y="1227"/>
                    </a:cubicBezTo>
                    <a:cubicBezTo>
                      <a:pt x="2314" y="1230"/>
                      <a:pt x="2304" y="1225"/>
                      <a:pt x="2295" y="1215"/>
                    </a:cubicBezTo>
                    <a:cubicBezTo>
                      <a:pt x="2280" y="1198"/>
                      <a:pt x="2276" y="1172"/>
                      <a:pt x="2284" y="1157"/>
                    </a:cubicBezTo>
                    <a:cubicBezTo>
                      <a:pt x="2288" y="1148"/>
                      <a:pt x="2298" y="1142"/>
                      <a:pt x="2306" y="1148"/>
                    </a:cubicBezTo>
                    <a:cubicBezTo>
                      <a:pt x="2312" y="1152"/>
                      <a:pt x="2312" y="1157"/>
                      <a:pt x="2308" y="1163"/>
                    </a:cubicBezTo>
                    <a:cubicBezTo>
                      <a:pt x="2318" y="1162"/>
                      <a:pt x="2320" y="1145"/>
                      <a:pt x="2311" y="1136"/>
                    </a:cubicBezTo>
                    <a:cubicBezTo>
                      <a:pt x="2301" y="1127"/>
                      <a:pt x="2290" y="1127"/>
                      <a:pt x="2282" y="1130"/>
                    </a:cubicBezTo>
                    <a:cubicBezTo>
                      <a:pt x="2270" y="1136"/>
                      <a:pt x="2261" y="1151"/>
                      <a:pt x="2264" y="1168"/>
                    </a:cubicBezTo>
                    <a:cubicBezTo>
                      <a:pt x="2266" y="1185"/>
                      <a:pt x="2275" y="1202"/>
                      <a:pt x="2289" y="1214"/>
                    </a:cubicBezTo>
                    <a:cubicBezTo>
                      <a:pt x="2287" y="1213"/>
                      <a:pt x="2285" y="1211"/>
                      <a:pt x="2283" y="1210"/>
                    </a:cubicBezTo>
                    <a:cubicBezTo>
                      <a:pt x="2261" y="1189"/>
                      <a:pt x="2252" y="1162"/>
                      <a:pt x="2260" y="1132"/>
                    </a:cubicBezTo>
                    <a:cubicBezTo>
                      <a:pt x="2267" y="1110"/>
                      <a:pt x="2282" y="1096"/>
                      <a:pt x="2304" y="1092"/>
                    </a:cubicBezTo>
                    <a:cubicBezTo>
                      <a:pt x="2318" y="1089"/>
                      <a:pt x="2331" y="1091"/>
                      <a:pt x="2343" y="1096"/>
                    </a:cubicBezTo>
                    <a:cubicBezTo>
                      <a:pt x="2356" y="1101"/>
                      <a:pt x="2368" y="1109"/>
                      <a:pt x="2377" y="1119"/>
                    </a:cubicBezTo>
                    <a:cubicBezTo>
                      <a:pt x="2381" y="1125"/>
                      <a:pt x="2383" y="1129"/>
                      <a:pt x="2386" y="1136"/>
                    </a:cubicBezTo>
                    <a:cubicBezTo>
                      <a:pt x="2389" y="1148"/>
                      <a:pt x="2389" y="1160"/>
                      <a:pt x="2383" y="1171"/>
                    </a:cubicBezTo>
                    <a:cubicBezTo>
                      <a:pt x="2378" y="1180"/>
                      <a:pt x="2370" y="1185"/>
                      <a:pt x="2360" y="1185"/>
                    </a:cubicBezTo>
                    <a:cubicBezTo>
                      <a:pt x="2368" y="1196"/>
                      <a:pt x="2395" y="1191"/>
                      <a:pt x="2393" y="1168"/>
                    </a:cubicBezTo>
                    <a:cubicBezTo>
                      <a:pt x="2405" y="1161"/>
                      <a:pt x="2396" y="1140"/>
                      <a:pt x="2386" y="1127"/>
                    </a:cubicBezTo>
                    <a:cubicBezTo>
                      <a:pt x="2400" y="1142"/>
                      <a:pt x="2408" y="1169"/>
                      <a:pt x="2412" y="1182"/>
                    </a:cubicBezTo>
                    <a:cubicBezTo>
                      <a:pt x="2412" y="1182"/>
                      <a:pt x="2413" y="1181"/>
                      <a:pt x="2414" y="1182"/>
                    </a:cubicBezTo>
                    <a:cubicBezTo>
                      <a:pt x="2413" y="1176"/>
                      <a:pt x="2411" y="1169"/>
                      <a:pt x="2409" y="1162"/>
                    </a:cubicBezTo>
                    <a:cubicBezTo>
                      <a:pt x="2416" y="1169"/>
                      <a:pt x="2427" y="1174"/>
                      <a:pt x="2438" y="1171"/>
                    </a:cubicBezTo>
                    <a:cubicBezTo>
                      <a:pt x="2458" y="1167"/>
                      <a:pt x="2472" y="1145"/>
                      <a:pt x="2497" y="1144"/>
                    </a:cubicBezTo>
                    <a:cubicBezTo>
                      <a:pt x="2476" y="1137"/>
                      <a:pt x="2455" y="1150"/>
                      <a:pt x="2441" y="1154"/>
                    </a:cubicBezTo>
                    <a:cubicBezTo>
                      <a:pt x="2415" y="1161"/>
                      <a:pt x="2407" y="1150"/>
                      <a:pt x="2395" y="1134"/>
                    </a:cubicBezTo>
                    <a:cubicBezTo>
                      <a:pt x="2398" y="1136"/>
                      <a:pt x="2401" y="1138"/>
                      <a:pt x="2404" y="1140"/>
                    </a:cubicBezTo>
                    <a:cubicBezTo>
                      <a:pt x="2423" y="1150"/>
                      <a:pt x="2446" y="1148"/>
                      <a:pt x="2463" y="1136"/>
                    </a:cubicBezTo>
                    <a:cubicBezTo>
                      <a:pt x="2476" y="1125"/>
                      <a:pt x="2482" y="1109"/>
                      <a:pt x="2479" y="1093"/>
                    </a:cubicBezTo>
                    <a:cubicBezTo>
                      <a:pt x="2475" y="1071"/>
                      <a:pt x="2459" y="1056"/>
                      <a:pt x="2437" y="1053"/>
                    </a:cubicBezTo>
                    <a:cubicBezTo>
                      <a:pt x="2428" y="1052"/>
                      <a:pt x="2418" y="1054"/>
                      <a:pt x="2411" y="1059"/>
                    </a:cubicBezTo>
                    <a:cubicBezTo>
                      <a:pt x="2397" y="1069"/>
                      <a:pt x="2396" y="1083"/>
                      <a:pt x="2401" y="1098"/>
                    </a:cubicBezTo>
                    <a:cubicBezTo>
                      <a:pt x="2403" y="1081"/>
                      <a:pt x="2416" y="1082"/>
                      <a:pt x="2422" y="1078"/>
                    </a:cubicBezTo>
                    <a:cubicBezTo>
                      <a:pt x="2434" y="1069"/>
                      <a:pt x="2420" y="1056"/>
                      <a:pt x="2407" y="1064"/>
                    </a:cubicBezTo>
                    <a:cubicBezTo>
                      <a:pt x="2406" y="1065"/>
                      <a:pt x="2405" y="1066"/>
                      <a:pt x="2404" y="1068"/>
                    </a:cubicBezTo>
                    <a:cubicBezTo>
                      <a:pt x="2411" y="1058"/>
                      <a:pt x="2424" y="1053"/>
                      <a:pt x="2437" y="1054"/>
                    </a:cubicBezTo>
                    <a:cubicBezTo>
                      <a:pt x="2457" y="1058"/>
                      <a:pt x="2473" y="1073"/>
                      <a:pt x="2476" y="1093"/>
                    </a:cubicBezTo>
                    <a:cubicBezTo>
                      <a:pt x="2479" y="1108"/>
                      <a:pt x="2473" y="1123"/>
                      <a:pt x="2461" y="1132"/>
                    </a:cubicBezTo>
                    <a:cubicBezTo>
                      <a:pt x="2446" y="1143"/>
                      <a:pt x="2424" y="1144"/>
                      <a:pt x="2407" y="1135"/>
                    </a:cubicBezTo>
                    <a:cubicBezTo>
                      <a:pt x="2401" y="1132"/>
                      <a:pt x="2395" y="1127"/>
                      <a:pt x="2390" y="1123"/>
                    </a:cubicBezTo>
                    <a:cubicBezTo>
                      <a:pt x="2393" y="1125"/>
                      <a:pt x="2398" y="1128"/>
                      <a:pt x="2402" y="1129"/>
                    </a:cubicBezTo>
                    <a:cubicBezTo>
                      <a:pt x="2414" y="1133"/>
                      <a:pt x="2429" y="1129"/>
                      <a:pt x="2434" y="1117"/>
                    </a:cubicBezTo>
                    <a:cubicBezTo>
                      <a:pt x="2436" y="1111"/>
                      <a:pt x="2434" y="1105"/>
                      <a:pt x="2430" y="1101"/>
                    </a:cubicBezTo>
                    <a:cubicBezTo>
                      <a:pt x="2427" y="1098"/>
                      <a:pt x="2423" y="1096"/>
                      <a:pt x="2418" y="1097"/>
                    </a:cubicBezTo>
                    <a:cubicBezTo>
                      <a:pt x="2414" y="1098"/>
                      <a:pt x="2410" y="1101"/>
                      <a:pt x="2408" y="1105"/>
                    </a:cubicBezTo>
                    <a:cubicBezTo>
                      <a:pt x="2405" y="1110"/>
                      <a:pt x="2406" y="1117"/>
                      <a:pt x="2412" y="1120"/>
                    </a:cubicBezTo>
                    <a:cubicBezTo>
                      <a:pt x="2415" y="1122"/>
                      <a:pt x="2419" y="1121"/>
                      <a:pt x="2421" y="1119"/>
                    </a:cubicBezTo>
                    <a:cubicBezTo>
                      <a:pt x="2423" y="1117"/>
                      <a:pt x="2423" y="1114"/>
                      <a:pt x="2422" y="1113"/>
                    </a:cubicBezTo>
                    <a:cubicBezTo>
                      <a:pt x="2422" y="1114"/>
                      <a:pt x="2420" y="1116"/>
                      <a:pt x="2419" y="1117"/>
                    </a:cubicBezTo>
                    <a:cubicBezTo>
                      <a:pt x="2416" y="1119"/>
                      <a:pt x="2413" y="1116"/>
                      <a:pt x="2412" y="1113"/>
                    </a:cubicBezTo>
                    <a:cubicBezTo>
                      <a:pt x="2412" y="1111"/>
                      <a:pt x="2413" y="1109"/>
                      <a:pt x="2415" y="1107"/>
                    </a:cubicBezTo>
                    <a:cubicBezTo>
                      <a:pt x="2418" y="1105"/>
                      <a:pt x="2421" y="1105"/>
                      <a:pt x="2424" y="1107"/>
                    </a:cubicBezTo>
                    <a:cubicBezTo>
                      <a:pt x="2427" y="1109"/>
                      <a:pt x="2428" y="1113"/>
                      <a:pt x="2427" y="1117"/>
                    </a:cubicBezTo>
                    <a:cubicBezTo>
                      <a:pt x="2423" y="1127"/>
                      <a:pt x="2408" y="1129"/>
                      <a:pt x="2399" y="1126"/>
                    </a:cubicBezTo>
                    <a:cubicBezTo>
                      <a:pt x="2387" y="1121"/>
                      <a:pt x="2379" y="1111"/>
                      <a:pt x="2370" y="1105"/>
                    </a:cubicBezTo>
                    <a:cubicBezTo>
                      <a:pt x="2360" y="1097"/>
                      <a:pt x="2348" y="1090"/>
                      <a:pt x="2331" y="1089"/>
                    </a:cubicBezTo>
                    <a:cubicBezTo>
                      <a:pt x="2335" y="1088"/>
                      <a:pt x="2338" y="1088"/>
                      <a:pt x="2342" y="1087"/>
                    </a:cubicBezTo>
                    <a:cubicBezTo>
                      <a:pt x="2363" y="1083"/>
                      <a:pt x="2379" y="1069"/>
                      <a:pt x="2383" y="1047"/>
                    </a:cubicBezTo>
                    <a:cubicBezTo>
                      <a:pt x="2386" y="1026"/>
                      <a:pt x="2379" y="1006"/>
                      <a:pt x="2361" y="994"/>
                    </a:cubicBezTo>
                    <a:cubicBezTo>
                      <a:pt x="2345" y="983"/>
                      <a:pt x="2323" y="980"/>
                      <a:pt x="2306" y="991"/>
                    </a:cubicBezTo>
                    <a:cubicBezTo>
                      <a:pt x="2291" y="1001"/>
                      <a:pt x="2283" y="1017"/>
                      <a:pt x="2287" y="1032"/>
                    </a:cubicBezTo>
                    <a:cubicBezTo>
                      <a:pt x="2289" y="1042"/>
                      <a:pt x="2295" y="1051"/>
                      <a:pt x="2304" y="1055"/>
                    </a:cubicBezTo>
                    <a:cubicBezTo>
                      <a:pt x="2309" y="1057"/>
                      <a:pt x="2314" y="1058"/>
                      <a:pt x="2320" y="1058"/>
                    </a:cubicBezTo>
                    <a:cubicBezTo>
                      <a:pt x="2331" y="1057"/>
                      <a:pt x="2338" y="1049"/>
                      <a:pt x="2339" y="1039"/>
                    </a:cubicBezTo>
                    <a:cubicBezTo>
                      <a:pt x="2339" y="1028"/>
                      <a:pt x="2331" y="1018"/>
                      <a:pt x="2320" y="1018"/>
                    </a:cubicBezTo>
                    <a:cubicBezTo>
                      <a:pt x="2309" y="1017"/>
                      <a:pt x="2299" y="1025"/>
                      <a:pt x="2298" y="1036"/>
                    </a:cubicBezTo>
                    <a:cubicBezTo>
                      <a:pt x="2298" y="1046"/>
                      <a:pt x="2304" y="1054"/>
                      <a:pt x="2313" y="1057"/>
                    </a:cubicBezTo>
                    <a:cubicBezTo>
                      <a:pt x="2300" y="1055"/>
                      <a:pt x="2291" y="1044"/>
                      <a:pt x="2288" y="1031"/>
                    </a:cubicBezTo>
                    <a:cubicBezTo>
                      <a:pt x="2285" y="1017"/>
                      <a:pt x="2293" y="1002"/>
                      <a:pt x="2307" y="992"/>
                    </a:cubicBezTo>
                    <a:cubicBezTo>
                      <a:pt x="2323" y="983"/>
                      <a:pt x="2343" y="986"/>
                      <a:pt x="2358" y="996"/>
                    </a:cubicBezTo>
                    <a:cubicBezTo>
                      <a:pt x="2375" y="1007"/>
                      <a:pt x="2382" y="1026"/>
                      <a:pt x="2379" y="1046"/>
                    </a:cubicBezTo>
                    <a:cubicBezTo>
                      <a:pt x="2375" y="1065"/>
                      <a:pt x="2361" y="1078"/>
                      <a:pt x="2342" y="1082"/>
                    </a:cubicBezTo>
                    <a:cubicBezTo>
                      <a:pt x="2328" y="1084"/>
                      <a:pt x="2313" y="1082"/>
                      <a:pt x="2298" y="1087"/>
                    </a:cubicBezTo>
                    <a:cubicBezTo>
                      <a:pt x="2278" y="1093"/>
                      <a:pt x="2262" y="1108"/>
                      <a:pt x="2255" y="1131"/>
                    </a:cubicBezTo>
                    <a:cubicBezTo>
                      <a:pt x="2246" y="1162"/>
                      <a:pt x="2255" y="1193"/>
                      <a:pt x="2280" y="1214"/>
                    </a:cubicBezTo>
                    <a:cubicBezTo>
                      <a:pt x="2291" y="1224"/>
                      <a:pt x="2302" y="1230"/>
                      <a:pt x="2315" y="1231"/>
                    </a:cubicBezTo>
                    <a:cubicBezTo>
                      <a:pt x="2302" y="1231"/>
                      <a:pt x="2289" y="1227"/>
                      <a:pt x="2278" y="1221"/>
                    </a:cubicBezTo>
                    <a:cubicBezTo>
                      <a:pt x="2263" y="1211"/>
                      <a:pt x="2248" y="1195"/>
                      <a:pt x="2240" y="1179"/>
                    </a:cubicBezTo>
                    <a:cubicBezTo>
                      <a:pt x="2236" y="1172"/>
                      <a:pt x="2232" y="1167"/>
                      <a:pt x="2227" y="1162"/>
                    </a:cubicBezTo>
                    <a:cubicBezTo>
                      <a:pt x="2226" y="1161"/>
                      <a:pt x="2224" y="1159"/>
                      <a:pt x="2223" y="1158"/>
                    </a:cubicBezTo>
                    <a:cubicBezTo>
                      <a:pt x="2220" y="1156"/>
                      <a:pt x="2218" y="1154"/>
                      <a:pt x="2215" y="1152"/>
                    </a:cubicBezTo>
                    <a:cubicBezTo>
                      <a:pt x="2214" y="1152"/>
                      <a:pt x="2204" y="1147"/>
                      <a:pt x="2203" y="1149"/>
                    </a:cubicBezTo>
                    <a:cubicBezTo>
                      <a:pt x="2203" y="1150"/>
                      <a:pt x="2209" y="1152"/>
                      <a:pt x="2210" y="1153"/>
                    </a:cubicBezTo>
                    <a:cubicBezTo>
                      <a:pt x="2214" y="1155"/>
                      <a:pt x="2217" y="1158"/>
                      <a:pt x="2220" y="1161"/>
                    </a:cubicBezTo>
                    <a:cubicBezTo>
                      <a:pt x="2222" y="1162"/>
                      <a:pt x="2223" y="1163"/>
                      <a:pt x="2225" y="1165"/>
                    </a:cubicBezTo>
                    <a:cubicBezTo>
                      <a:pt x="2230" y="1170"/>
                      <a:pt x="2233" y="1174"/>
                      <a:pt x="2237" y="1180"/>
                    </a:cubicBezTo>
                    <a:cubicBezTo>
                      <a:pt x="2237" y="1181"/>
                      <a:pt x="2238" y="1182"/>
                      <a:pt x="2239" y="1183"/>
                    </a:cubicBezTo>
                    <a:cubicBezTo>
                      <a:pt x="2237" y="1181"/>
                      <a:pt x="2235" y="1179"/>
                      <a:pt x="2234" y="1178"/>
                    </a:cubicBezTo>
                    <a:cubicBezTo>
                      <a:pt x="2229" y="1174"/>
                      <a:pt x="2225" y="1171"/>
                      <a:pt x="2219" y="1169"/>
                    </a:cubicBezTo>
                    <a:cubicBezTo>
                      <a:pt x="2202" y="1163"/>
                      <a:pt x="2190" y="1173"/>
                      <a:pt x="2184" y="1187"/>
                    </a:cubicBezTo>
                    <a:cubicBezTo>
                      <a:pt x="2180" y="1199"/>
                      <a:pt x="2180" y="1213"/>
                      <a:pt x="2188" y="1223"/>
                    </a:cubicBezTo>
                    <a:cubicBezTo>
                      <a:pt x="2195" y="1231"/>
                      <a:pt x="2205" y="1234"/>
                      <a:pt x="2215" y="1230"/>
                    </a:cubicBezTo>
                    <a:cubicBezTo>
                      <a:pt x="2223" y="1226"/>
                      <a:pt x="2230" y="1219"/>
                      <a:pt x="2229" y="1210"/>
                    </a:cubicBezTo>
                    <a:cubicBezTo>
                      <a:pt x="2228" y="1205"/>
                      <a:pt x="2225" y="1201"/>
                      <a:pt x="2221" y="1199"/>
                    </a:cubicBezTo>
                    <a:cubicBezTo>
                      <a:pt x="2218" y="1198"/>
                      <a:pt x="2215" y="1198"/>
                      <a:pt x="2212" y="1199"/>
                    </a:cubicBezTo>
                    <a:cubicBezTo>
                      <a:pt x="2209" y="1200"/>
                      <a:pt x="2207" y="1203"/>
                      <a:pt x="2206" y="1206"/>
                    </a:cubicBezTo>
                    <a:cubicBezTo>
                      <a:pt x="2205" y="1210"/>
                      <a:pt x="2206" y="1214"/>
                      <a:pt x="2209" y="1216"/>
                    </a:cubicBezTo>
                    <a:cubicBezTo>
                      <a:pt x="2212" y="1218"/>
                      <a:pt x="2217" y="1218"/>
                      <a:pt x="2220" y="1216"/>
                    </a:cubicBezTo>
                    <a:cubicBezTo>
                      <a:pt x="2223" y="1213"/>
                      <a:pt x="2224" y="1207"/>
                      <a:pt x="2221" y="1204"/>
                    </a:cubicBezTo>
                    <a:cubicBezTo>
                      <a:pt x="2218" y="1200"/>
                      <a:pt x="2212" y="1200"/>
                      <a:pt x="2209" y="1203"/>
                    </a:cubicBezTo>
                    <a:cubicBezTo>
                      <a:pt x="2207" y="1204"/>
                      <a:pt x="2207" y="1206"/>
                      <a:pt x="2206" y="1207"/>
                    </a:cubicBezTo>
                    <a:cubicBezTo>
                      <a:pt x="2206" y="1206"/>
                      <a:pt x="2206" y="1206"/>
                      <a:pt x="2206" y="1206"/>
                    </a:cubicBezTo>
                    <a:cubicBezTo>
                      <a:pt x="2207" y="1203"/>
                      <a:pt x="2209" y="1200"/>
                      <a:pt x="2212" y="1199"/>
                    </a:cubicBezTo>
                    <a:cubicBezTo>
                      <a:pt x="2215" y="1198"/>
                      <a:pt x="2218" y="1198"/>
                      <a:pt x="2220" y="1200"/>
                    </a:cubicBezTo>
                    <a:cubicBezTo>
                      <a:pt x="2225" y="1202"/>
                      <a:pt x="2227" y="1206"/>
                      <a:pt x="2228" y="1210"/>
                    </a:cubicBezTo>
                    <a:cubicBezTo>
                      <a:pt x="2229" y="1218"/>
                      <a:pt x="2221" y="1226"/>
                      <a:pt x="2215" y="1229"/>
                    </a:cubicBezTo>
                    <a:cubicBezTo>
                      <a:pt x="2205" y="1232"/>
                      <a:pt x="2196" y="1230"/>
                      <a:pt x="2189" y="1222"/>
                    </a:cubicBezTo>
                    <a:cubicBezTo>
                      <a:pt x="2182" y="1212"/>
                      <a:pt x="2182" y="1198"/>
                      <a:pt x="2187" y="1187"/>
                    </a:cubicBezTo>
                    <a:cubicBezTo>
                      <a:pt x="2193" y="1175"/>
                      <a:pt x="2203" y="1167"/>
                      <a:pt x="2218" y="1172"/>
                    </a:cubicBezTo>
                    <a:cubicBezTo>
                      <a:pt x="2223" y="1174"/>
                      <a:pt x="2227" y="1177"/>
                      <a:pt x="2231" y="1181"/>
                    </a:cubicBezTo>
                    <a:cubicBezTo>
                      <a:pt x="2234" y="1183"/>
                      <a:pt x="2236" y="1186"/>
                      <a:pt x="2239" y="1188"/>
                    </a:cubicBezTo>
                    <a:cubicBezTo>
                      <a:pt x="2244" y="1195"/>
                      <a:pt x="2251" y="1203"/>
                      <a:pt x="2258" y="1210"/>
                    </a:cubicBezTo>
                    <a:cubicBezTo>
                      <a:pt x="2262" y="1215"/>
                      <a:pt x="2267" y="1219"/>
                      <a:pt x="2273" y="1222"/>
                    </a:cubicBezTo>
                    <a:cubicBezTo>
                      <a:pt x="2269" y="1222"/>
                      <a:pt x="2266" y="1222"/>
                      <a:pt x="2263" y="1222"/>
                    </a:cubicBezTo>
                    <a:cubicBezTo>
                      <a:pt x="2255" y="1224"/>
                      <a:pt x="2247" y="1228"/>
                      <a:pt x="2241" y="1233"/>
                    </a:cubicBezTo>
                    <a:close/>
                    <a:moveTo>
                      <a:pt x="2164" y="1131"/>
                    </a:moveTo>
                    <a:cubicBezTo>
                      <a:pt x="2167" y="1131"/>
                      <a:pt x="2171" y="1132"/>
                      <a:pt x="2172" y="1136"/>
                    </a:cubicBezTo>
                    <a:cubicBezTo>
                      <a:pt x="2173" y="1143"/>
                      <a:pt x="2165" y="1146"/>
                      <a:pt x="2161" y="1142"/>
                    </a:cubicBezTo>
                    <a:cubicBezTo>
                      <a:pt x="2158" y="1140"/>
                      <a:pt x="2158" y="1136"/>
                      <a:pt x="2152" y="1135"/>
                    </a:cubicBezTo>
                    <a:cubicBezTo>
                      <a:pt x="2158" y="1135"/>
                      <a:pt x="2159" y="1132"/>
                      <a:pt x="2164" y="1131"/>
                    </a:cubicBezTo>
                    <a:close/>
                    <a:moveTo>
                      <a:pt x="2238" y="1173"/>
                    </a:moveTo>
                    <a:cubicBezTo>
                      <a:pt x="2231" y="1161"/>
                      <a:pt x="2235" y="1145"/>
                      <a:pt x="2241" y="1138"/>
                    </a:cubicBezTo>
                    <a:cubicBezTo>
                      <a:pt x="2247" y="1132"/>
                      <a:pt x="2253" y="1127"/>
                      <a:pt x="2254" y="1119"/>
                    </a:cubicBezTo>
                    <a:cubicBezTo>
                      <a:pt x="2255" y="1113"/>
                      <a:pt x="2252" y="1104"/>
                      <a:pt x="2246" y="1104"/>
                    </a:cubicBezTo>
                    <a:cubicBezTo>
                      <a:pt x="2250" y="1107"/>
                      <a:pt x="2249" y="1113"/>
                      <a:pt x="2246" y="1118"/>
                    </a:cubicBezTo>
                    <a:cubicBezTo>
                      <a:pt x="2244" y="1122"/>
                      <a:pt x="2241" y="1126"/>
                      <a:pt x="2242" y="1131"/>
                    </a:cubicBezTo>
                    <a:cubicBezTo>
                      <a:pt x="2232" y="1133"/>
                      <a:pt x="2229" y="1141"/>
                      <a:pt x="2229" y="1148"/>
                    </a:cubicBezTo>
                    <a:cubicBezTo>
                      <a:pt x="2229" y="1156"/>
                      <a:pt x="2232" y="1167"/>
                      <a:pt x="2238" y="1173"/>
                    </a:cubicBezTo>
                    <a:close/>
                    <a:moveTo>
                      <a:pt x="2124" y="1191"/>
                    </a:moveTo>
                    <a:cubicBezTo>
                      <a:pt x="2107" y="1203"/>
                      <a:pt x="2091" y="1193"/>
                      <a:pt x="2082" y="1192"/>
                    </a:cubicBezTo>
                    <a:cubicBezTo>
                      <a:pt x="2070" y="1189"/>
                      <a:pt x="2068" y="1201"/>
                      <a:pt x="2080" y="1206"/>
                    </a:cubicBezTo>
                    <a:cubicBezTo>
                      <a:pt x="2091" y="1210"/>
                      <a:pt x="2111" y="1206"/>
                      <a:pt x="2124" y="1191"/>
                    </a:cubicBezTo>
                    <a:close/>
                    <a:moveTo>
                      <a:pt x="2191" y="1136"/>
                    </a:moveTo>
                    <a:cubicBezTo>
                      <a:pt x="2193" y="1142"/>
                      <a:pt x="2188" y="1149"/>
                      <a:pt x="2185" y="1151"/>
                    </a:cubicBezTo>
                    <a:cubicBezTo>
                      <a:pt x="2187" y="1157"/>
                      <a:pt x="2201" y="1156"/>
                      <a:pt x="2202" y="1147"/>
                    </a:cubicBezTo>
                    <a:cubicBezTo>
                      <a:pt x="2203" y="1140"/>
                      <a:pt x="2197" y="1134"/>
                      <a:pt x="2191" y="1136"/>
                    </a:cubicBezTo>
                    <a:close/>
                    <a:moveTo>
                      <a:pt x="2230" y="1164"/>
                    </a:moveTo>
                    <a:cubicBezTo>
                      <a:pt x="2219" y="1142"/>
                      <a:pt x="2234" y="1120"/>
                      <a:pt x="2235" y="1112"/>
                    </a:cubicBezTo>
                    <a:cubicBezTo>
                      <a:pt x="2239" y="1097"/>
                      <a:pt x="2221" y="1093"/>
                      <a:pt x="2217" y="1110"/>
                    </a:cubicBezTo>
                    <a:cubicBezTo>
                      <a:pt x="2214" y="1120"/>
                      <a:pt x="2213" y="1143"/>
                      <a:pt x="2230" y="1164"/>
                    </a:cubicBezTo>
                    <a:close/>
                    <a:moveTo>
                      <a:pt x="2174" y="1204"/>
                    </a:moveTo>
                    <a:cubicBezTo>
                      <a:pt x="2180" y="1213"/>
                      <a:pt x="2185" y="1224"/>
                      <a:pt x="2184" y="1234"/>
                    </a:cubicBezTo>
                    <a:cubicBezTo>
                      <a:pt x="2184" y="1244"/>
                      <a:pt x="2178" y="1254"/>
                      <a:pt x="2168" y="1257"/>
                    </a:cubicBezTo>
                    <a:cubicBezTo>
                      <a:pt x="2162" y="1259"/>
                      <a:pt x="2156" y="1259"/>
                      <a:pt x="2150" y="1258"/>
                    </a:cubicBezTo>
                    <a:cubicBezTo>
                      <a:pt x="2144" y="1256"/>
                      <a:pt x="2139" y="1253"/>
                      <a:pt x="2134" y="1248"/>
                    </a:cubicBezTo>
                    <a:cubicBezTo>
                      <a:pt x="2130" y="1244"/>
                      <a:pt x="2127" y="1239"/>
                      <a:pt x="2125" y="1233"/>
                    </a:cubicBezTo>
                    <a:cubicBezTo>
                      <a:pt x="2124" y="1230"/>
                      <a:pt x="2123" y="1228"/>
                      <a:pt x="2123" y="1225"/>
                    </a:cubicBezTo>
                    <a:cubicBezTo>
                      <a:pt x="2121" y="1218"/>
                      <a:pt x="2121" y="1211"/>
                      <a:pt x="2123" y="1204"/>
                    </a:cubicBezTo>
                    <a:cubicBezTo>
                      <a:pt x="2125" y="1193"/>
                      <a:pt x="2128" y="1185"/>
                      <a:pt x="2136" y="1177"/>
                    </a:cubicBezTo>
                    <a:cubicBezTo>
                      <a:pt x="2136" y="1176"/>
                      <a:pt x="2137" y="1176"/>
                      <a:pt x="2137" y="1175"/>
                    </a:cubicBezTo>
                    <a:cubicBezTo>
                      <a:pt x="2130" y="1177"/>
                      <a:pt x="2122" y="1176"/>
                      <a:pt x="2114" y="1174"/>
                    </a:cubicBezTo>
                    <a:cubicBezTo>
                      <a:pt x="2106" y="1171"/>
                      <a:pt x="2098" y="1165"/>
                      <a:pt x="2094" y="1157"/>
                    </a:cubicBezTo>
                    <a:cubicBezTo>
                      <a:pt x="2092" y="1154"/>
                      <a:pt x="2091" y="1149"/>
                      <a:pt x="2092" y="1145"/>
                    </a:cubicBezTo>
                    <a:cubicBezTo>
                      <a:pt x="2092" y="1149"/>
                      <a:pt x="2093" y="1153"/>
                      <a:pt x="2095" y="1156"/>
                    </a:cubicBezTo>
                    <a:cubicBezTo>
                      <a:pt x="2099" y="1164"/>
                      <a:pt x="2106" y="1169"/>
                      <a:pt x="2115" y="1172"/>
                    </a:cubicBezTo>
                    <a:cubicBezTo>
                      <a:pt x="2122" y="1173"/>
                      <a:pt x="2127" y="1173"/>
                      <a:pt x="2133" y="1172"/>
                    </a:cubicBezTo>
                    <a:cubicBezTo>
                      <a:pt x="2144" y="1170"/>
                      <a:pt x="2151" y="1165"/>
                      <a:pt x="2162" y="1162"/>
                    </a:cubicBezTo>
                    <a:cubicBezTo>
                      <a:pt x="2163" y="1162"/>
                      <a:pt x="2163" y="1162"/>
                      <a:pt x="2163" y="1162"/>
                    </a:cubicBezTo>
                    <a:cubicBezTo>
                      <a:pt x="2168" y="1161"/>
                      <a:pt x="2174" y="1160"/>
                      <a:pt x="2180" y="1160"/>
                    </a:cubicBezTo>
                    <a:cubicBezTo>
                      <a:pt x="2182" y="1160"/>
                      <a:pt x="2196" y="1160"/>
                      <a:pt x="2196" y="1162"/>
                    </a:cubicBezTo>
                    <a:cubicBezTo>
                      <a:pt x="2196" y="1163"/>
                      <a:pt x="2187" y="1163"/>
                      <a:pt x="2185" y="1163"/>
                    </a:cubicBezTo>
                    <a:cubicBezTo>
                      <a:pt x="2177" y="1163"/>
                      <a:pt x="2171" y="1164"/>
                      <a:pt x="2163" y="1166"/>
                    </a:cubicBezTo>
                    <a:cubicBezTo>
                      <a:pt x="2163" y="1166"/>
                      <a:pt x="2163" y="1166"/>
                      <a:pt x="2163" y="1166"/>
                    </a:cubicBezTo>
                    <a:cubicBezTo>
                      <a:pt x="2153" y="1168"/>
                      <a:pt x="2145" y="1172"/>
                      <a:pt x="2138" y="1179"/>
                    </a:cubicBezTo>
                    <a:cubicBezTo>
                      <a:pt x="2130" y="1187"/>
                      <a:pt x="2124" y="1199"/>
                      <a:pt x="2126" y="1211"/>
                    </a:cubicBezTo>
                    <a:cubicBezTo>
                      <a:pt x="2127" y="1218"/>
                      <a:pt x="2133" y="1227"/>
                      <a:pt x="2141" y="1226"/>
                    </a:cubicBezTo>
                    <a:cubicBezTo>
                      <a:pt x="2143" y="1225"/>
                      <a:pt x="2145" y="1223"/>
                      <a:pt x="2146" y="1221"/>
                    </a:cubicBezTo>
                    <a:cubicBezTo>
                      <a:pt x="2146" y="1218"/>
                      <a:pt x="2145" y="1216"/>
                      <a:pt x="2143" y="1215"/>
                    </a:cubicBezTo>
                    <a:cubicBezTo>
                      <a:pt x="2141" y="1215"/>
                      <a:pt x="2139" y="1215"/>
                      <a:pt x="2138" y="1216"/>
                    </a:cubicBezTo>
                    <a:cubicBezTo>
                      <a:pt x="2136" y="1217"/>
                      <a:pt x="2136" y="1220"/>
                      <a:pt x="2138" y="1221"/>
                    </a:cubicBezTo>
                    <a:cubicBezTo>
                      <a:pt x="2139" y="1222"/>
                      <a:pt x="2140" y="1222"/>
                      <a:pt x="2141" y="1221"/>
                    </a:cubicBezTo>
                    <a:cubicBezTo>
                      <a:pt x="2141" y="1223"/>
                      <a:pt x="2139" y="1223"/>
                      <a:pt x="2138" y="1223"/>
                    </a:cubicBezTo>
                    <a:cubicBezTo>
                      <a:pt x="2135" y="1222"/>
                      <a:pt x="2134" y="1220"/>
                      <a:pt x="2134" y="1217"/>
                    </a:cubicBezTo>
                    <a:cubicBezTo>
                      <a:pt x="2134" y="1213"/>
                      <a:pt x="2138" y="1210"/>
                      <a:pt x="2142" y="1210"/>
                    </a:cubicBezTo>
                    <a:cubicBezTo>
                      <a:pt x="2145" y="1210"/>
                      <a:pt x="2148" y="1211"/>
                      <a:pt x="2150" y="1214"/>
                    </a:cubicBezTo>
                    <a:cubicBezTo>
                      <a:pt x="2152" y="1216"/>
                      <a:pt x="2152" y="1220"/>
                      <a:pt x="2152" y="1222"/>
                    </a:cubicBezTo>
                    <a:cubicBezTo>
                      <a:pt x="2150" y="1226"/>
                      <a:pt x="2147" y="1230"/>
                      <a:pt x="2143" y="1230"/>
                    </a:cubicBezTo>
                    <a:cubicBezTo>
                      <a:pt x="2134" y="1231"/>
                      <a:pt x="2126" y="1223"/>
                      <a:pt x="2125" y="1215"/>
                    </a:cubicBezTo>
                    <a:cubicBezTo>
                      <a:pt x="2124" y="1212"/>
                      <a:pt x="2124" y="1209"/>
                      <a:pt x="2125" y="1206"/>
                    </a:cubicBezTo>
                    <a:cubicBezTo>
                      <a:pt x="2123" y="1215"/>
                      <a:pt x="2124" y="1223"/>
                      <a:pt x="2127" y="1232"/>
                    </a:cubicBezTo>
                    <a:cubicBezTo>
                      <a:pt x="2129" y="1238"/>
                      <a:pt x="2131" y="1243"/>
                      <a:pt x="2136" y="1247"/>
                    </a:cubicBezTo>
                    <a:cubicBezTo>
                      <a:pt x="2140" y="1252"/>
                      <a:pt x="2144" y="1255"/>
                      <a:pt x="2151" y="1257"/>
                    </a:cubicBezTo>
                    <a:cubicBezTo>
                      <a:pt x="2154" y="1258"/>
                      <a:pt x="2157" y="1258"/>
                      <a:pt x="2160" y="1258"/>
                    </a:cubicBezTo>
                    <a:cubicBezTo>
                      <a:pt x="2160" y="1258"/>
                      <a:pt x="2160" y="1258"/>
                      <a:pt x="2160" y="1258"/>
                    </a:cubicBezTo>
                    <a:cubicBezTo>
                      <a:pt x="2151" y="1257"/>
                      <a:pt x="2145" y="1248"/>
                      <a:pt x="2153" y="1238"/>
                    </a:cubicBezTo>
                    <a:cubicBezTo>
                      <a:pt x="2159" y="1230"/>
                      <a:pt x="2177" y="1227"/>
                      <a:pt x="2174" y="1204"/>
                    </a:cubicBezTo>
                    <a:close/>
                    <a:moveTo>
                      <a:pt x="2096" y="1156"/>
                    </a:moveTo>
                    <a:cubicBezTo>
                      <a:pt x="2107" y="1152"/>
                      <a:pt x="2100" y="1138"/>
                      <a:pt x="2098" y="1133"/>
                    </a:cubicBezTo>
                    <a:cubicBezTo>
                      <a:pt x="2097" y="1129"/>
                      <a:pt x="2097" y="1126"/>
                      <a:pt x="2099" y="1123"/>
                    </a:cubicBezTo>
                    <a:cubicBezTo>
                      <a:pt x="2095" y="1125"/>
                      <a:pt x="2087" y="1133"/>
                      <a:pt x="2085" y="1139"/>
                    </a:cubicBezTo>
                    <a:cubicBezTo>
                      <a:pt x="2082" y="1145"/>
                      <a:pt x="2084" y="1153"/>
                      <a:pt x="2092" y="1157"/>
                    </a:cubicBezTo>
                    <a:cubicBezTo>
                      <a:pt x="2090" y="1153"/>
                      <a:pt x="2090" y="1147"/>
                      <a:pt x="2092" y="1143"/>
                    </a:cubicBezTo>
                    <a:cubicBezTo>
                      <a:pt x="2092" y="1145"/>
                      <a:pt x="2093" y="1152"/>
                      <a:pt x="2096" y="1156"/>
                    </a:cubicBezTo>
                    <a:close/>
                    <a:moveTo>
                      <a:pt x="2204" y="1164"/>
                    </a:moveTo>
                    <a:cubicBezTo>
                      <a:pt x="2179" y="1173"/>
                      <a:pt x="2173" y="1193"/>
                      <a:pt x="2163" y="1201"/>
                    </a:cubicBezTo>
                    <a:cubicBezTo>
                      <a:pt x="2153" y="1210"/>
                      <a:pt x="2143" y="1198"/>
                      <a:pt x="2152" y="1186"/>
                    </a:cubicBezTo>
                    <a:cubicBezTo>
                      <a:pt x="2162" y="1173"/>
                      <a:pt x="2184" y="1165"/>
                      <a:pt x="2204" y="1164"/>
                    </a:cubicBezTo>
                    <a:close/>
                    <a:moveTo>
                      <a:pt x="2121" y="1196"/>
                    </a:moveTo>
                    <a:cubicBezTo>
                      <a:pt x="2111" y="1215"/>
                      <a:pt x="2117" y="1253"/>
                      <a:pt x="2139" y="1254"/>
                    </a:cubicBezTo>
                    <a:cubicBezTo>
                      <a:pt x="2139" y="1258"/>
                      <a:pt x="2133" y="1262"/>
                      <a:pt x="2127" y="1261"/>
                    </a:cubicBezTo>
                    <a:cubicBezTo>
                      <a:pt x="2121" y="1259"/>
                      <a:pt x="2114" y="1252"/>
                      <a:pt x="2115" y="1243"/>
                    </a:cubicBezTo>
                    <a:cubicBezTo>
                      <a:pt x="2109" y="1243"/>
                      <a:pt x="2106" y="1230"/>
                      <a:pt x="2110" y="1216"/>
                    </a:cubicBezTo>
                    <a:cubicBezTo>
                      <a:pt x="2104" y="1222"/>
                      <a:pt x="2096" y="1227"/>
                      <a:pt x="2088" y="1230"/>
                    </a:cubicBezTo>
                    <a:cubicBezTo>
                      <a:pt x="2079" y="1233"/>
                      <a:pt x="2067" y="1235"/>
                      <a:pt x="2058" y="1232"/>
                    </a:cubicBezTo>
                    <a:cubicBezTo>
                      <a:pt x="2048" y="1229"/>
                      <a:pt x="2040" y="1222"/>
                      <a:pt x="2037" y="1212"/>
                    </a:cubicBezTo>
                    <a:cubicBezTo>
                      <a:pt x="2035" y="1205"/>
                      <a:pt x="2037" y="1196"/>
                      <a:pt x="2043" y="1191"/>
                    </a:cubicBezTo>
                    <a:cubicBezTo>
                      <a:pt x="2047" y="1188"/>
                      <a:pt x="2055" y="1188"/>
                      <a:pt x="2060" y="1190"/>
                    </a:cubicBezTo>
                    <a:cubicBezTo>
                      <a:pt x="2066" y="1193"/>
                      <a:pt x="2070" y="1199"/>
                      <a:pt x="2072" y="1205"/>
                    </a:cubicBezTo>
                    <a:cubicBezTo>
                      <a:pt x="2061" y="1196"/>
                      <a:pt x="2054" y="1204"/>
                      <a:pt x="2049" y="1205"/>
                    </a:cubicBezTo>
                    <a:cubicBezTo>
                      <a:pt x="2041" y="1206"/>
                      <a:pt x="2039" y="1200"/>
                      <a:pt x="2041" y="1195"/>
                    </a:cubicBezTo>
                    <a:cubicBezTo>
                      <a:pt x="2041" y="1195"/>
                      <a:pt x="2041" y="1195"/>
                      <a:pt x="2041" y="1195"/>
                    </a:cubicBezTo>
                    <a:cubicBezTo>
                      <a:pt x="2038" y="1200"/>
                      <a:pt x="2037" y="1205"/>
                      <a:pt x="2038" y="1211"/>
                    </a:cubicBezTo>
                    <a:cubicBezTo>
                      <a:pt x="2041" y="1220"/>
                      <a:pt x="2046" y="1227"/>
                      <a:pt x="2055" y="1230"/>
                    </a:cubicBezTo>
                    <a:cubicBezTo>
                      <a:pt x="2053" y="1229"/>
                      <a:pt x="2052" y="1227"/>
                      <a:pt x="2050" y="1225"/>
                    </a:cubicBezTo>
                    <a:cubicBezTo>
                      <a:pt x="2048" y="1222"/>
                      <a:pt x="2046" y="1216"/>
                      <a:pt x="2049" y="1213"/>
                    </a:cubicBezTo>
                    <a:cubicBezTo>
                      <a:pt x="2051" y="1211"/>
                      <a:pt x="2054" y="1210"/>
                      <a:pt x="2056" y="1211"/>
                    </a:cubicBezTo>
                    <a:cubicBezTo>
                      <a:pt x="2058" y="1211"/>
                      <a:pt x="2059" y="1212"/>
                      <a:pt x="2060" y="1214"/>
                    </a:cubicBezTo>
                    <a:cubicBezTo>
                      <a:pt x="2060" y="1216"/>
                      <a:pt x="2060" y="1218"/>
                      <a:pt x="2059" y="1219"/>
                    </a:cubicBezTo>
                    <a:cubicBezTo>
                      <a:pt x="2058" y="1222"/>
                      <a:pt x="2055" y="1222"/>
                      <a:pt x="2053" y="1221"/>
                    </a:cubicBezTo>
                    <a:cubicBezTo>
                      <a:pt x="2051" y="1220"/>
                      <a:pt x="2051" y="1219"/>
                      <a:pt x="2051" y="1217"/>
                    </a:cubicBezTo>
                    <a:cubicBezTo>
                      <a:pt x="2052" y="1216"/>
                      <a:pt x="2052" y="1216"/>
                      <a:pt x="2053" y="1216"/>
                    </a:cubicBezTo>
                    <a:cubicBezTo>
                      <a:pt x="2053" y="1216"/>
                      <a:pt x="2052" y="1217"/>
                      <a:pt x="2052" y="1218"/>
                    </a:cubicBezTo>
                    <a:cubicBezTo>
                      <a:pt x="2052" y="1219"/>
                      <a:pt x="2054" y="1220"/>
                      <a:pt x="2055" y="1219"/>
                    </a:cubicBezTo>
                    <a:cubicBezTo>
                      <a:pt x="2056" y="1219"/>
                      <a:pt x="2056" y="1218"/>
                      <a:pt x="2057" y="1217"/>
                    </a:cubicBezTo>
                    <a:cubicBezTo>
                      <a:pt x="2057" y="1216"/>
                      <a:pt x="2056" y="1215"/>
                      <a:pt x="2055" y="1214"/>
                    </a:cubicBezTo>
                    <a:cubicBezTo>
                      <a:pt x="2054" y="1213"/>
                      <a:pt x="2052" y="1214"/>
                      <a:pt x="2051" y="1215"/>
                    </a:cubicBezTo>
                    <a:cubicBezTo>
                      <a:pt x="2048" y="1219"/>
                      <a:pt x="2050" y="1224"/>
                      <a:pt x="2053" y="1227"/>
                    </a:cubicBezTo>
                    <a:cubicBezTo>
                      <a:pt x="2059" y="1231"/>
                      <a:pt x="2067" y="1232"/>
                      <a:pt x="2074" y="1231"/>
                    </a:cubicBezTo>
                    <a:cubicBezTo>
                      <a:pt x="2090" y="1230"/>
                      <a:pt x="2104" y="1222"/>
                      <a:pt x="2113" y="1210"/>
                    </a:cubicBezTo>
                    <a:cubicBezTo>
                      <a:pt x="2115" y="1205"/>
                      <a:pt x="2118" y="1201"/>
                      <a:pt x="2121" y="1196"/>
                    </a:cubicBezTo>
                    <a:close/>
                    <a:moveTo>
                      <a:pt x="2129" y="1178"/>
                    </a:moveTo>
                    <a:cubicBezTo>
                      <a:pt x="2124" y="1187"/>
                      <a:pt x="2108" y="1182"/>
                      <a:pt x="2100" y="1176"/>
                    </a:cubicBezTo>
                    <a:cubicBezTo>
                      <a:pt x="2091" y="1168"/>
                      <a:pt x="2082" y="1157"/>
                      <a:pt x="2069" y="1158"/>
                    </a:cubicBezTo>
                    <a:cubicBezTo>
                      <a:pt x="2062" y="1159"/>
                      <a:pt x="2056" y="1163"/>
                      <a:pt x="2053" y="1170"/>
                    </a:cubicBezTo>
                    <a:cubicBezTo>
                      <a:pt x="2052" y="1174"/>
                      <a:pt x="2053" y="1179"/>
                      <a:pt x="2057" y="1181"/>
                    </a:cubicBezTo>
                    <a:cubicBezTo>
                      <a:pt x="2056" y="1178"/>
                      <a:pt x="2057" y="1172"/>
                      <a:pt x="2061" y="1170"/>
                    </a:cubicBezTo>
                    <a:cubicBezTo>
                      <a:pt x="2065" y="1168"/>
                      <a:pt x="2071" y="1169"/>
                      <a:pt x="2075" y="1173"/>
                    </a:cubicBezTo>
                    <a:cubicBezTo>
                      <a:pt x="2082" y="1181"/>
                      <a:pt x="2088" y="1189"/>
                      <a:pt x="2097" y="1193"/>
                    </a:cubicBezTo>
                    <a:cubicBezTo>
                      <a:pt x="2109" y="1198"/>
                      <a:pt x="2124" y="1193"/>
                      <a:pt x="2129" y="1178"/>
                    </a:cubicBezTo>
                    <a:close/>
                    <a:moveTo>
                      <a:pt x="2147" y="1134"/>
                    </a:moveTo>
                    <a:cubicBezTo>
                      <a:pt x="2137" y="1130"/>
                      <a:pt x="2121" y="1132"/>
                      <a:pt x="2112" y="1139"/>
                    </a:cubicBezTo>
                    <a:cubicBezTo>
                      <a:pt x="2104" y="1146"/>
                      <a:pt x="2108" y="1156"/>
                      <a:pt x="2119" y="1150"/>
                    </a:cubicBezTo>
                    <a:cubicBezTo>
                      <a:pt x="2127" y="1145"/>
                      <a:pt x="2137" y="1133"/>
                      <a:pt x="2147" y="1134"/>
                    </a:cubicBezTo>
                    <a:close/>
                    <a:moveTo>
                      <a:pt x="2347" y="1088"/>
                    </a:moveTo>
                    <a:cubicBezTo>
                      <a:pt x="2379" y="1082"/>
                      <a:pt x="2405" y="1039"/>
                      <a:pt x="2383" y="1017"/>
                    </a:cubicBezTo>
                    <a:cubicBezTo>
                      <a:pt x="2388" y="1013"/>
                      <a:pt x="2398" y="1016"/>
                      <a:pt x="2402" y="1024"/>
                    </a:cubicBezTo>
                    <a:cubicBezTo>
                      <a:pt x="2407" y="1032"/>
                      <a:pt x="2404" y="1046"/>
                      <a:pt x="2393" y="1053"/>
                    </a:cubicBezTo>
                    <a:cubicBezTo>
                      <a:pt x="2400" y="1063"/>
                      <a:pt x="2378" y="1091"/>
                      <a:pt x="2347" y="1088"/>
                    </a:cubicBezTo>
                    <a:close/>
                    <a:moveTo>
                      <a:pt x="2415" y="1209"/>
                    </a:moveTo>
                    <a:cubicBezTo>
                      <a:pt x="2413" y="1211"/>
                      <a:pt x="2410" y="1210"/>
                      <a:pt x="2409" y="1208"/>
                    </a:cubicBezTo>
                    <a:cubicBezTo>
                      <a:pt x="2407" y="1205"/>
                      <a:pt x="2408" y="1202"/>
                      <a:pt x="2410" y="1201"/>
                    </a:cubicBezTo>
                    <a:cubicBezTo>
                      <a:pt x="2412" y="1199"/>
                      <a:pt x="2415" y="1200"/>
                      <a:pt x="2417" y="1202"/>
                    </a:cubicBezTo>
                    <a:cubicBezTo>
                      <a:pt x="2418" y="1204"/>
                      <a:pt x="2418" y="1208"/>
                      <a:pt x="2415" y="1209"/>
                    </a:cubicBezTo>
                    <a:close/>
                    <a:moveTo>
                      <a:pt x="2409" y="1216"/>
                    </a:moveTo>
                    <a:cubicBezTo>
                      <a:pt x="2407" y="1217"/>
                      <a:pt x="2405" y="1217"/>
                      <a:pt x="2403" y="1215"/>
                    </a:cubicBezTo>
                    <a:cubicBezTo>
                      <a:pt x="2402" y="1213"/>
                      <a:pt x="2403" y="1211"/>
                      <a:pt x="2405" y="1210"/>
                    </a:cubicBezTo>
                    <a:cubicBezTo>
                      <a:pt x="2406" y="1209"/>
                      <a:pt x="2409" y="1209"/>
                      <a:pt x="2410" y="1211"/>
                    </a:cubicBezTo>
                    <a:cubicBezTo>
                      <a:pt x="2411" y="1213"/>
                      <a:pt x="2411" y="1215"/>
                      <a:pt x="2409" y="1216"/>
                    </a:cubicBezTo>
                    <a:close/>
                    <a:moveTo>
                      <a:pt x="2419" y="1197"/>
                    </a:moveTo>
                    <a:cubicBezTo>
                      <a:pt x="2415" y="1199"/>
                      <a:pt x="2410" y="1198"/>
                      <a:pt x="2408" y="1195"/>
                    </a:cubicBezTo>
                    <a:cubicBezTo>
                      <a:pt x="2406" y="1191"/>
                      <a:pt x="2407" y="1186"/>
                      <a:pt x="2410" y="1184"/>
                    </a:cubicBezTo>
                    <a:cubicBezTo>
                      <a:pt x="2414" y="1182"/>
                      <a:pt x="2419" y="1183"/>
                      <a:pt x="2421" y="1186"/>
                    </a:cubicBezTo>
                    <a:cubicBezTo>
                      <a:pt x="2423" y="1190"/>
                      <a:pt x="2422" y="1195"/>
                      <a:pt x="2419" y="1197"/>
                    </a:cubicBezTo>
                    <a:close/>
                    <a:moveTo>
                      <a:pt x="2261" y="1149"/>
                    </a:moveTo>
                    <a:cubicBezTo>
                      <a:pt x="2259" y="1138"/>
                      <a:pt x="2263" y="1123"/>
                      <a:pt x="2273" y="1112"/>
                    </a:cubicBezTo>
                    <a:cubicBezTo>
                      <a:pt x="2281" y="1104"/>
                      <a:pt x="2292" y="1098"/>
                      <a:pt x="2302" y="1097"/>
                    </a:cubicBezTo>
                    <a:cubicBezTo>
                      <a:pt x="2308" y="1096"/>
                      <a:pt x="2314" y="1097"/>
                      <a:pt x="2318" y="1100"/>
                    </a:cubicBezTo>
                    <a:cubicBezTo>
                      <a:pt x="2326" y="1104"/>
                      <a:pt x="2331" y="1112"/>
                      <a:pt x="2330" y="1118"/>
                    </a:cubicBezTo>
                    <a:cubicBezTo>
                      <a:pt x="2329" y="1125"/>
                      <a:pt x="2322" y="1130"/>
                      <a:pt x="2316" y="1127"/>
                    </a:cubicBezTo>
                    <a:cubicBezTo>
                      <a:pt x="2324" y="1120"/>
                      <a:pt x="2319" y="1110"/>
                      <a:pt x="2309" y="1106"/>
                    </a:cubicBezTo>
                    <a:cubicBezTo>
                      <a:pt x="2299" y="1103"/>
                      <a:pt x="2284" y="1109"/>
                      <a:pt x="2276" y="1116"/>
                    </a:cubicBezTo>
                    <a:cubicBezTo>
                      <a:pt x="2263" y="1129"/>
                      <a:pt x="2261" y="1142"/>
                      <a:pt x="2261" y="1149"/>
                    </a:cubicBezTo>
                    <a:close/>
                    <a:moveTo>
                      <a:pt x="2322" y="1094"/>
                    </a:moveTo>
                    <a:cubicBezTo>
                      <a:pt x="2356" y="1096"/>
                      <a:pt x="2384" y="1125"/>
                      <a:pt x="2383" y="1150"/>
                    </a:cubicBezTo>
                    <a:cubicBezTo>
                      <a:pt x="2382" y="1177"/>
                      <a:pt x="2359" y="1175"/>
                      <a:pt x="2360" y="1151"/>
                    </a:cubicBezTo>
                    <a:cubicBezTo>
                      <a:pt x="2360" y="1139"/>
                      <a:pt x="2355" y="1101"/>
                      <a:pt x="2322" y="1094"/>
                    </a:cubicBezTo>
                    <a:close/>
                    <a:moveTo>
                      <a:pt x="1935" y="1164"/>
                    </a:moveTo>
                    <a:cubicBezTo>
                      <a:pt x="1959" y="1155"/>
                      <a:pt x="1965" y="1134"/>
                      <a:pt x="1974" y="1127"/>
                    </a:cubicBezTo>
                    <a:cubicBezTo>
                      <a:pt x="1985" y="1118"/>
                      <a:pt x="1995" y="1130"/>
                      <a:pt x="1986" y="1142"/>
                    </a:cubicBezTo>
                    <a:cubicBezTo>
                      <a:pt x="1976" y="1155"/>
                      <a:pt x="1955" y="1162"/>
                      <a:pt x="1935" y="1164"/>
                    </a:cubicBezTo>
                    <a:close/>
                    <a:moveTo>
                      <a:pt x="2020" y="1155"/>
                    </a:moveTo>
                    <a:cubicBezTo>
                      <a:pt x="2018" y="1157"/>
                      <a:pt x="2016" y="1158"/>
                      <a:pt x="2014" y="1158"/>
                    </a:cubicBezTo>
                    <a:cubicBezTo>
                      <a:pt x="2012" y="1158"/>
                      <a:pt x="2008" y="1156"/>
                      <a:pt x="2007" y="1153"/>
                    </a:cubicBezTo>
                    <a:cubicBezTo>
                      <a:pt x="2005" y="1149"/>
                      <a:pt x="2007" y="1146"/>
                      <a:pt x="2009" y="1144"/>
                    </a:cubicBezTo>
                    <a:cubicBezTo>
                      <a:pt x="2014" y="1140"/>
                      <a:pt x="2017" y="1144"/>
                      <a:pt x="2021" y="1145"/>
                    </a:cubicBezTo>
                    <a:cubicBezTo>
                      <a:pt x="2025" y="1145"/>
                      <a:pt x="2029" y="1142"/>
                      <a:pt x="2031" y="1137"/>
                    </a:cubicBezTo>
                    <a:cubicBezTo>
                      <a:pt x="2033" y="1131"/>
                      <a:pt x="2031" y="1125"/>
                      <a:pt x="2026" y="1121"/>
                    </a:cubicBezTo>
                    <a:cubicBezTo>
                      <a:pt x="2023" y="1119"/>
                      <a:pt x="2019" y="1119"/>
                      <a:pt x="2017" y="1122"/>
                    </a:cubicBezTo>
                    <a:cubicBezTo>
                      <a:pt x="2021" y="1122"/>
                      <a:pt x="2024" y="1126"/>
                      <a:pt x="2021" y="1130"/>
                    </a:cubicBezTo>
                    <a:cubicBezTo>
                      <a:pt x="2019" y="1132"/>
                      <a:pt x="2013" y="1134"/>
                      <a:pt x="2008" y="1136"/>
                    </a:cubicBezTo>
                    <a:cubicBezTo>
                      <a:pt x="2003" y="1139"/>
                      <a:pt x="1998" y="1142"/>
                      <a:pt x="1995" y="1146"/>
                    </a:cubicBezTo>
                    <a:cubicBezTo>
                      <a:pt x="1990" y="1155"/>
                      <a:pt x="1995" y="1167"/>
                      <a:pt x="2004" y="1170"/>
                    </a:cubicBezTo>
                    <a:cubicBezTo>
                      <a:pt x="2009" y="1171"/>
                      <a:pt x="2014" y="1170"/>
                      <a:pt x="2019" y="1168"/>
                    </a:cubicBezTo>
                    <a:cubicBezTo>
                      <a:pt x="2024" y="1166"/>
                      <a:pt x="2035" y="1157"/>
                      <a:pt x="2042" y="1158"/>
                    </a:cubicBezTo>
                    <a:cubicBezTo>
                      <a:pt x="2046" y="1159"/>
                      <a:pt x="2048" y="1163"/>
                      <a:pt x="2047" y="1166"/>
                    </a:cubicBezTo>
                    <a:cubicBezTo>
                      <a:pt x="2051" y="1166"/>
                      <a:pt x="2054" y="1161"/>
                      <a:pt x="2053" y="1156"/>
                    </a:cubicBezTo>
                    <a:cubicBezTo>
                      <a:pt x="2051" y="1148"/>
                      <a:pt x="2040" y="1142"/>
                      <a:pt x="2030" y="1146"/>
                    </a:cubicBezTo>
                    <a:cubicBezTo>
                      <a:pt x="2026" y="1147"/>
                      <a:pt x="2023" y="1150"/>
                      <a:pt x="2020" y="1155"/>
                    </a:cubicBezTo>
                    <a:close/>
                    <a:moveTo>
                      <a:pt x="2031" y="1142"/>
                    </a:moveTo>
                    <a:cubicBezTo>
                      <a:pt x="2038" y="1133"/>
                      <a:pt x="2055" y="1128"/>
                      <a:pt x="2067" y="1132"/>
                    </a:cubicBezTo>
                    <a:cubicBezTo>
                      <a:pt x="2078" y="1136"/>
                      <a:pt x="2078" y="1147"/>
                      <a:pt x="2065" y="1146"/>
                    </a:cubicBezTo>
                    <a:cubicBezTo>
                      <a:pt x="2055" y="1144"/>
                      <a:pt x="2040" y="1136"/>
                      <a:pt x="2031" y="1142"/>
                    </a:cubicBezTo>
                    <a:close/>
                    <a:moveTo>
                      <a:pt x="1995" y="1165"/>
                    </a:moveTo>
                    <a:cubicBezTo>
                      <a:pt x="1991" y="1162"/>
                      <a:pt x="1990" y="1154"/>
                      <a:pt x="1992" y="1150"/>
                    </a:cubicBezTo>
                    <a:cubicBezTo>
                      <a:pt x="1987" y="1147"/>
                      <a:pt x="1976" y="1155"/>
                      <a:pt x="1981" y="1163"/>
                    </a:cubicBezTo>
                    <a:cubicBezTo>
                      <a:pt x="1983" y="1168"/>
                      <a:pt x="1991" y="1170"/>
                      <a:pt x="1995" y="1165"/>
                    </a:cubicBezTo>
                    <a:close/>
                    <a:moveTo>
                      <a:pt x="2037" y="1509"/>
                    </a:moveTo>
                    <a:cubicBezTo>
                      <a:pt x="2033" y="1510"/>
                      <a:pt x="2030" y="1508"/>
                      <a:pt x="2029" y="1505"/>
                    </a:cubicBezTo>
                    <a:cubicBezTo>
                      <a:pt x="2027" y="1499"/>
                      <a:pt x="2034" y="1495"/>
                      <a:pt x="2038" y="1498"/>
                    </a:cubicBezTo>
                    <a:cubicBezTo>
                      <a:pt x="2042" y="1500"/>
                      <a:pt x="2042" y="1504"/>
                      <a:pt x="2047" y="1505"/>
                    </a:cubicBezTo>
                    <a:cubicBezTo>
                      <a:pt x="2042" y="1505"/>
                      <a:pt x="2041" y="1508"/>
                      <a:pt x="2037" y="1509"/>
                    </a:cubicBezTo>
                    <a:close/>
                    <a:moveTo>
                      <a:pt x="1753" y="1566"/>
                    </a:moveTo>
                    <a:cubicBezTo>
                      <a:pt x="1743" y="1542"/>
                      <a:pt x="1751" y="1521"/>
                      <a:pt x="1764" y="1507"/>
                    </a:cubicBezTo>
                    <a:cubicBezTo>
                      <a:pt x="1776" y="1496"/>
                      <a:pt x="1789" y="1497"/>
                      <a:pt x="1797" y="1490"/>
                    </a:cubicBezTo>
                    <a:cubicBezTo>
                      <a:pt x="1800" y="1487"/>
                      <a:pt x="1802" y="1484"/>
                      <a:pt x="1802" y="1479"/>
                    </a:cubicBezTo>
                    <a:cubicBezTo>
                      <a:pt x="1810" y="1487"/>
                      <a:pt x="1809" y="1500"/>
                      <a:pt x="1800" y="1507"/>
                    </a:cubicBezTo>
                    <a:cubicBezTo>
                      <a:pt x="1789" y="1516"/>
                      <a:pt x="1778" y="1514"/>
                      <a:pt x="1767" y="1525"/>
                    </a:cubicBezTo>
                    <a:cubicBezTo>
                      <a:pt x="1756" y="1537"/>
                      <a:pt x="1751" y="1552"/>
                      <a:pt x="1753" y="1566"/>
                    </a:cubicBezTo>
                    <a:close/>
                    <a:moveTo>
                      <a:pt x="1751" y="1623"/>
                    </a:moveTo>
                    <a:cubicBezTo>
                      <a:pt x="1738" y="1602"/>
                      <a:pt x="1749" y="1580"/>
                      <a:pt x="1750" y="1568"/>
                    </a:cubicBezTo>
                    <a:cubicBezTo>
                      <a:pt x="1751" y="1551"/>
                      <a:pt x="1738" y="1549"/>
                      <a:pt x="1732" y="1566"/>
                    </a:cubicBezTo>
                    <a:cubicBezTo>
                      <a:pt x="1727" y="1583"/>
                      <a:pt x="1734" y="1610"/>
                      <a:pt x="1751" y="1623"/>
                    </a:cubicBezTo>
                    <a:close/>
                    <a:moveTo>
                      <a:pt x="2383" y="1684"/>
                    </a:moveTo>
                    <a:cubicBezTo>
                      <a:pt x="2394" y="1705"/>
                      <a:pt x="2420" y="1712"/>
                      <a:pt x="2437" y="1707"/>
                    </a:cubicBezTo>
                    <a:cubicBezTo>
                      <a:pt x="2452" y="1702"/>
                      <a:pt x="2453" y="1687"/>
                      <a:pt x="2435" y="1692"/>
                    </a:cubicBezTo>
                    <a:cubicBezTo>
                      <a:pt x="2419" y="1696"/>
                      <a:pt x="2401" y="1701"/>
                      <a:pt x="2383" y="1684"/>
                    </a:cubicBezTo>
                    <a:close/>
                    <a:moveTo>
                      <a:pt x="2620" y="1502"/>
                    </a:moveTo>
                    <a:cubicBezTo>
                      <a:pt x="2629" y="1517"/>
                      <a:pt x="2629" y="1544"/>
                      <a:pt x="2619" y="1560"/>
                    </a:cubicBezTo>
                    <a:cubicBezTo>
                      <a:pt x="2610" y="1575"/>
                      <a:pt x="2595" y="1570"/>
                      <a:pt x="2602" y="1551"/>
                    </a:cubicBezTo>
                    <a:cubicBezTo>
                      <a:pt x="2607" y="1536"/>
                      <a:pt x="2624" y="1522"/>
                      <a:pt x="2620" y="1502"/>
                    </a:cubicBezTo>
                    <a:close/>
                    <a:moveTo>
                      <a:pt x="2424" y="1717"/>
                    </a:moveTo>
                    <a:cubicBezTo>
                      <a:pt x="2446" y="1727"/>
                      <a:pt x="2464" y="1716"/>
                      <a:pt x="2476" y="1702"/>
                    </a:cubicBezTo>
                    <a:cubicBezTo>
                      <a:pt x="2483" y="1694"/>
                      <a:pt x="2489" y="1680"/>
                      <a:pt x="2500" y="1678"/>
                    </a:cubicBezTo>
                    <a:cubicBezTo>
                      <a:pt x="2489" y="1666"/>
                      <a:pt x="2470" y="1693"/>
                      <a:pt x="2463" y="1701"/>
                    </a:cubicBezTo>
                    <a:cubicBezTo>
                      <a:pt x="2452" y="1713"/>
                      <a:pt x="2438" y="1720"/>
                      <a:pt x="2424" y="1717"/>
                    </a:cubicBezTo>
                    <a:close/>
                    <a:moveTo>
                      <a:pt x="2515" y="1592"/>
                    </a:moveTo>
                    <a:cubicBezTo>
                      <a:pt x="2490" y="1599"/>
                      <a:pt x="2458" y="1597"/>
                      <a:pt x="2445" y="1585"/>
                    </a:cubicBezTo>
                    <a:cubicBezTo>
                      <a:pt x="2432" y="1573"/>
                      <a:pt x="2439" y="1557"/>
                      <a:pt x="2456" y="1568"/>
                    </a:cubicBezTo>
                    <a:cubicBezTo>
                      <a:pt x="2470" y="1576"/>
                      <a:pt x="2490" y="1593"/>
                      <a:pt x="2515" y="1592"/>
                    </a:cubicBezTo>
                    <a:close/>
                    <a:moveTo>
                      <a:pt x="2664" y="1596"/>
                    </a:moveTo>
                    <a:cubicBezTo>
                      <a:pt x="2667" y="1599"/>
                      <a:pt x="2668" y="1603"/>
                      <a:pt x="2666" y="1606"/>
                    </a:cubicBezTo>
                    <a:cubicBezTo>
                      <a:pt x="2661" y="1611"/>
                      <a:pt x="2654" y="1607"/>
                      <a:pt x="2654" y="1601"/>
                    </a:cubicBezTo>
                    <a:cubicBezTo>
                      <a:pt x="2654" y="1597"/>
                      <a:pt x="2656" y="1594"/>
                      <a:pt x="2654" y="1589"/>
                    </a:cubicBezTo>
                    <a:cubicBezTo>
                      <a:pt x="2658" y="1594"/>
                      <a:pt x="2661" y="1593"/>
                      <a:pt x="2664" y="1596"/>
                    </a:cubicBezTo>
                    <a:close/>
                    <a:moveTo>
                      <a:pt x="2665" y="1594"/>
                    </a:moveTo>
                    <a:cubicBezTo>
                      <a:pt x="2667" y="1596"/>
                      <a:pt x="2668" y="1598"/>
                      <a:pt x="2669" y="1600"/>
                    </a:cubicBezTo>
                    <a:cubicBezTo>
                      <a:pt x="2669" y="1603"/>
                      <a:pt x="2668" y="1607"/>
                      <a:pt x="2664" y="1609"/>
                    </a:cubicBezTo>
                    <a:cubicBezTo>
                      <a:pt x="2660" y="1611"/>
                      <a:pt x="2656" y="1609"/>
                      <a:pt x="2654" y="1607"/>
                    </a:cubicBezTo>
                    <a:cubicBezTo>
                      <a:pt x="2650" y="1602"/>
                      <a:pt x="2653" y="1598"/>
                      <a:pt x="2654" y="1594"/>
                    </a:cubicBezTo>
                    <a:cubicBezTo>
                      <a:pt x="2654" y="1590"/>
                      <a:pt x="2650" y="1585"/>
                      <a:pt x="2644" y="1584"/>
                    </a:cubicBezTo>
                    <a:cubicBezTo>
                      <a:pt x="2638" y="1582"/>
                      <a:pt x="2631" y="1584"/>
                      <a:pt x="2627" y="1590"/>
                    </a:cubicBezTo>
                    <a:cubicBezTo>
                      <a:pt x="2625" y="1593"/>
                      <a:pt x="2625" y="1598"/>
                      <a:pt x="2629" y="1600"/>
                    </a:cubicBezTo>
                    <a:cubicBezTo>
                      <a:pt x="2628" y="1596"/>
                      <a:pt x="2633" y="1592"/>
                      <a:pt x="2637" y="1595"/>
                    </a:cubicBezTo>
                    <a:cubicBezTo>
                      <a:pt x="2640" y="1597"/>
                      <a:pt x="2643" y="1603"/>
                      <a:pt x="2646" y="1609"/>
                    </a:cubicBezTo>
                    <a:cubicBezTo>
                      <a:pt x="2649" y="1615"/>
                      <a:pt x="2652" y="1620"/>
                      <a:pt x="2657" y="1622"/>
                    </a:cubicBezTo>
                    <a:cubicBezTo>
                      <a:pt x="2668" y="1627"/>
                      <a:pt x="2680" y="1621"/>
                      <a:pt x="2683" y="1611"/>
                    </a:cubicBezTo>
                    <a:cubicBezTo>
                      <a:pt x="2684" y="1605"/>
                      <a:pt x="2683" y="1599"/>
                      <a:pt x="2680" y="1594"/>
                    </a:cubicBezTo>
                    <a:cubicBezTo>
                      <a:pt x="2677" y="1589"/>
                      <a:pt x="2666" y="1577"/>
                      <a:pt x="2667" y="1570"/>
                    </a:cubicBezTo>
                    <a:cubicBezTo>
                      <a:pt x="2667" y="1564"/>
                      <a:pt x="2672" y="1562"/>
                      <a:pt x="2675" y="1564"/>
                    </a:cubicBezTo>
                    <a:cubicBezTo>
                      <a:pt x="2675" y="1559"/>
                      <a:pt x="2669" y="1556"/>
                      <a:pt x="2664" y="1558"/>
                    </a:cubicBezTo>
                    <a:cubicBezTo>
                      <a:pt x="2655" y="1560"/>
                      <a:pt x="2649" y="1573"/>
                      <a:pt x="2654" y="1584"/>
                    </a:cubicBezTo>
                    <a:cubicBezTo>
                      <a:pt x="2656" y="1588"/>
                      <a:pt x="2660" y="1591"/>
                      <a:pt x="2665" y="1594"/>
                    </a:cubicBezTo>
                    <a:close/>
                    <a:moveTo>
                      <a:pt x="2649" y="1583"/>
                    </a:moveTo>
                    <a:cubicBezTo>
                      <a:pt x="2639" y="1575"/>
                      <a:pt x="2633" y="1557"/>
                      <a:pt x="2636" y="1544"/>
                    </a:cubicBezTo>
                    <a:cubicBezTo>
                      <a:pt x="2639" y="1531"/>
                      <a:pt x="2652" y="1530"/>
                      <a:pt x="2651" y="1545"/>
                    </a:cubicBezTo>
                    <a:cubicBezTo>
                      <a:pt x="2651" y="1556"/>
                      <a:pt x="2643" y="1573"/>
                      <a:pt x="2649" y="1583"/>
                    </a:cubicBezTo>
                    <a:close/>
                    <a:moveTo>
                      <a:pt x="2679" y="1640"/>
                    </a:moveTo>
                    <a:cubicBezTo>
                      <a:pt x="2678" y="1641"/>
                      <a:pt x="2676" y="1641"/>
                      <a:pt x="2675" y="1641"/>
                    </a:cubicBezTo>
                    <a:cubicBezTo>
                      <a:pt x="2680" y="1650"/>
                      <a:pt x="2684" y="1668"/>
                      <a:pt x="2684" y="1685"/>
                    </a:cubicBezTo>
                    <a:cubicBezTo>
                      <a:pt x="2683" y="1681"/>
                      <a:pt x="2681" y="1676"/>
                      <a:pt x="2678" y="1672"/>
                    </a:cubicBezTo>
                    <a:cubicBezTo>
                      <a:pt x="2662" y="1644"/>
                      <a:pt x="2639" y="1651"/>
                      <a:pt x="2616" y="1637"/>
                    </a:cubicBezTo>
                    <a:cubicBezTo>
                      <a:pt x="2608" y="1632"/>
                      <a:pt x="2603" y="1621"/>
                      <a:pt x="2611" y="1612"/>
                    </a:cubicBezTo>
                    <a:cubicBezTo>
                      <a:pt x="2615" y="1608"/>
                      <a:pt x="2620" y="1606"/>
                      <a:pt x="2626" y="1608"/>
                    </a:cubicBezTo>
                    <a:cubicBezTo>
                      <a:pt x="2630" y="1609"/>
                      <a:pt x="2632" y="1611"/>
                      <a:pt x="2634" y="1615"/>
                    </a:cubicBezTo>
                    <a:cubicBezTo>
                      <a:pt x="2635" y="1616"/>
                      <a:pt x="2635" y="1618"/>
                      <a:pt x="2635" y="1620"/>
                    </a:cubicBezTo>
                    <a:cubicBezTo>
                      <a:pt x="2635" y="1619"/>
                      <a:pt x="2635" y="1620"/>
                      <a:pt x="2634" y="1617"/>
                    </a:cubicBezTo>
                    <a:cubicBezTo>
                      <a:pt x="2633" y="1615"/>
                      <a:pt x="2628" y="1612"/>
                      <a:pt x="2624" y="1614"/>
                    </a:cubicBezTo>
                    <a:cubicBezTo>
                      <a:pt x="2620" y="1616"/>
                      <a:pt x="2618" y="1620"/>
                      <a:pt x="2620" y="1624"/>
                    </a:cubicBezTo>
                    <a:cubicBezTo>
                      <a:pt x="2622" y="1628"/>
                      <a:pt x="2626" y="1629"/>
                      <a:pt x="2629" y="1628"/>
                    </a:cubicBezTo>
                    <a:cubicBezTo>
                      <a:pt x="2635" y="1627"/>
                      <a:pt x="2637" y="1620"/>
                      <a:pt x="2635" y="1614"/>
                    </a:cubicBezTo>
                    <a:cubicBezTo>
                      <a:pt x="2633" y="1610"/>
                      <a:pt x="2631" y="1607"/>
                      <a:pt x="2626" y="1606"/>
                    </a:cubicBezTo>
                    <a:cubicBezTo>
                      <a:pt x="2620" y="1604"/>
                      <a:pt x="2613" y="1606"/>
                      <a:pt x="2609" y="1610"/>
                    </a:cubicBezTo>
                    <a:cubicBezTo>
                      <a:pt x="2598" y="1622"/>
                      <a:pt x="2604" y="1633"/>
                      <a:pt x="2614" y="1639"/>
                    </a:cubicBezTo>
                    <a:cubicBezTo>
                      <a:pt x="2638" y="1653"/>
                      <a:pt x="2661" y="1646"/>
                      <a:pt x="2676" y="1677"/>
                    </a:cubicBezTo>
                    <a:cubicBezTo>
                      <a:pt x="2682" y="1689"/>
                      <a:pt x="2684" y="1704"/>
                      <a:pt x="2675" y="1718"/>
                    </a:cubicBezTo>
                    <a:cubicBezTo>
                      <a:pt x="2664" y="1736"/>
                      <a:pt x="2642" y="1744"/>
                      <a:pt x="2623" y="1734"/>
                    </a:cubicBezTo>
                    <a:cubicBezTo>
                      <a:pt x="2644" y="1745"/>
                      <a:pt x="2669" y="1724"/>
                      <a:pt x="2673" y="1700"/>
                    </a:cubicBezTo>
                    <a:cubicBezTo>
                      <a:pt x="2675" y="1688"/>
                      <a:pt x="2671" y="1671"/>
                      <a:pt x="2659" y="1662"/>
                    </a:cubicBezTo>
                    <a:cubicBezTo>
                      <a:pt x="2635" y="1644"/>
                      <a:pt x="2615" y="1671"/>
                      <a:pt x="2637" y="1688"/>
                    </a:cubicBezTo>
                    <a:cubicBezTo>
                      <a:pt x="2649" y="1697"/>
                      <a:pt x="2653" y="1710"/>
                      <a:pt x="2645" y="1723"/>
                    </a:cubicBezTo>
                    <a:cubicBezTo>
                      <a:pt x="2639" y="1731"/>
                      <a:pt x="2630" y="1734"/>
                      <a:pt x="2623" y="1734"/>
                    </a:cubicBezTo>
                    <a:cubicBezTo>
                      <a:pt x="2624" y="1735"/>
                      <a:pt x="2624" y="1735"/>
                      <a:pt x="2625" y="1736"/>
                    </a:cubicBezTo>
                    <a:cubicBezTo>
                      <a:pt x="2620" y="1733"/>
                      <a:pt x="2614" y="1732"/>
                      <a:pt x="2608" y="1730"/>
                    </a:cubicBezTo>
                    <a:cubicBezTo>
                      <a:pt x="2594" y="1728"/>
                      <a:pt x="2583" y="1729"/>
                      <a:pt x="2570" y="1734"/>
                    </a:cubicBezTo>
                    <a:cubicBezTo>
                      <a:pt x="2569" y="1734"/>
                      <a:pt x="2569" y="1734"/>
                      <a:pt x="2569" y="1734"/>
                    </a:cubicBezTo>
                    <a:cubicBezTo>
                      <a:pt x="2577" y="1724"/>
                      <a:pt x="2596" y="1713"/>
                      <a:pt x="2608" y="1712"/>
                    </a:cubicBezTo>
                    <a:cubicBezTo>
                      <a:pt x="2607" y="1712"/>
                      <a:pt x="2607" y="1711"/>
                      <a:pt x="2608" y="1710"/>
                    </a:cubicBezTo>
                    <a:cubicBezTo>
                      <a:pt x="2597" y="1710"/>
                      <a:pt x="2582" y="1718"/>
                      <a:pt x="2572" y="1727"/>
                    </a:cubicBezTo>
                    <a:cubicBezTo>
                      <a:pt x="2573" y="1725"/>
                      <a:pt x="2573" y="1724"/>
                      <a:pt x="2574" y="1722"/>
                    </a:cubicBezTo>
                    <a:cubicBezTo>
                      <a:pt x="2574" y="1722"/>
                      <a:pt x="2574" y="1722"/>
                      <a:pt x="2574" y="1722"/>
                    </a:cubicBezTo>
                    <a:cubicBezTo>
                      <a:pt x="2577" y="1713"/>
                      <a:pt x="2579" y="1705"/>
                      <a:pt x="2581" y="1697"/>
                    </a:cubicBezTo>
                    <a:cubicBezTo>
                      <a:pt x="2582" y="1687"/>
                      <a:pt x="2581" y="1674"/>
                      <a:pt x="2588" y="1667"/>
                    </a:cubicBezTo>
                    <a:cubicBezTo>
                      <a:pt x="2594" y="1661"/>
                      <a:pt x="2603" y="1658"/>
                      <a:pt x="2611" y="1662"/>
                    </a:cubicBezTo>
                    <a:cubicBezTo>
                      <a:pt x="2618" y="1665"/>
                      <a:pt x="2625" y="1671"/>
                      <a:pt x="2625" y="1680"/>
                    </a:cubicBezTo>
                    <a:cubicBezTo>
                      <a:pt x="2625" y="1687"/>
                      <a:pt x="2622" y="1694"/>
                      <a:pt x="2616" y="1696"/>
                    </a:cubicBezTo>
                    <a:cubicBezTo>
                      <a:pt x="2610" y="1699"/>
                      <a:pt x="2604" y="1698"/>
                      <a:pt x="2600" y="1694"/>
                    </a:cubicBezTo>
                    <a:cubicBezTo>
                      <a:pt x="2603" y="1696"/>
                      <a:pt x="2608" y="1696"/>
                      <a:pt x="2611" y="1694"/>
                    </a:cubicBezTo>
                    <a:cubicBezTo>
                      <a:pt x="2615" y="1691"/>
                      <a:pt x="2616" y="1685"/>
                      <a:pt x="2613" y="1681"/>
                    </a:cubicBezTo>
                    <a:cubicBezTo>
                      <a:pt x="2610" y="1677"/>
                      <a:pt x="2604" y="1677"/>
                      <a:pt x="2600" y="1680"/>
                    </a:cubicBezTo>
                    <a:cubicBezTo>
                      <a:pt x="2597" y="1682"/>
                      <a:pt x="2596" y="1687"/>
                      <a:pt x="2598" y="1691"/>
                    </a:cubicBezTo>
                    <a:cubicBezTo>
                      <a:pt x="2599" y="1693"/>
                      <a:pt x="2601" y="1695"/>
                      <a:pt x="2603" y="1696"/>
                    </a:cubicBezTo>
                    <a:cubicBezTo>
                      <a:pt x="2607" y="1698"/>
                      <a:pt x="2611" y="1699"/>
                      <a:pt x="2616" y="1697"/>
                    </a:cubicBezTo>
                    <a:cubicBezTo>
                      <a:pt x="2622" y="1694"/>
                      <a:pt x="2626" y="1688"/>
                      <a:pt x="2626" y="1680"/>
                    </a:cubicBezTo>
                    <a:cubicBezTo>
                      <a:pt x="2626" y="1671"/>
                      <a:pt x="2619" y="1663"/>
                      <a:pt x="2611" y="1660"/>
                    </a:cubicBezTo>
                    <a:cubicBezTo>
                      <a:pt x="2602" y="1657"/>
                      <a:pt x="2593" y="1659"/>
                      <a:pt x="2586" y="1665"/>
                    </a:cubicBezTo>
                    <a:cubicBezTo>
                      <a:pt x="2584" y="1667"/>
                      <a:pt x="2583" y="1669"/>
                      <a:pt x="2582" y="1672"/>
                    </a:cubicBezTo>
                    <a:cubicBezTo>
                      <a:pt x="2582" y="1670"/>
                      <a:pt x="2581" y="1669"/>
                      <a:pt x="2581" y="1668"/>
                    </a:cubicBezTo>
                    <a:cubicBezTo>
                      <a:pt x="2579" y="1647"/>
                      <a:pt x="2568" y="1627"/>
                      <a:pt x="2577" y="1606"/>
                    </a:cubicBezTo>
                    <a:cubicBezTo>
                      <a:pt x="2576" y="1606"/>
                      <a:pt x="2575" y="1606"/>
                      <a:pt x="2574" y="1605"/>
                    </a:cubicBezTo>
                    <a:cubicBezTo>
                      <a:pt x="2573" y="1608"/>
                      <a:pt x="2572" y="1611"/>
                      <a:pt x="2571" y="1615"/>
                    </a:cubicBezTo>
                    <a:cubicBezTo>
                      <a:pt x="2570" y="1620"/>
                      <a:pt x="2570" y="1624"/>
                      <a:pt x="2570" y="1628"/>
                    </a:cubicBezTo>
                    <a:cubicBezTo>
                      <a:pt x="2567" y="1624"/>
                      <a:pt x="2565" y="1621"/>
                      <a:pt x="2561" y="1617"/>
                    </a:cubicBezTo>
                    <a:cubicBezTo>
                      <a:pt x="2554" y="1610"/>
                      <a:pt x="2548" y="1606"/>
                      <a:pt x="2539" y="1602"/>
                    </a:cubicBezTo>
                    <a:cubicBezTo>
                      <a:pt x="2535" y="1601"/>
                      <a:pt x="2532" y="1599"/>
                      <a:pt x="2529" y="1599"/>
                    </a:cubicBezTo>
                    <a:cubicBezTo>
                      <a:pt x="2521" y="1597"/>
                      <a:pt x="2515" y="1596"/>
                      <a:pt x="2506" y="1597"/>
                    </a:cubicBezTo>
                    <a:cubicBezTo>
                      <a:pt x="2498" y="1599"/>
                      <a:pt x="2492" y="1602"/>
                      <a:pt x="2485" y="1607"/>
                    </a:cubicBezTo>
                    <a:cubicBezTo>
                      <a:pt x="2480" y="1612"/>
                      <a:pt x="2475" y="1618"/>
                      <a:pt x="2473" y="1626"/>
                    </a:cubicBezTo>
                    <a:cubicBezTo>
                      <a:pt x="2470" y="1638"/>
                      <a:pt x="2475" y="1651"/>
                      <a:pt x="2485" y="1659"/>
                    </a:cubicBezTo>
                    <a:cubicBezTo>
                      <a:pt x="2495" y="1667"/>
                      <a:pt x="2510" y="1670"/>
                      <a:pt x="2523" y="1670"/>
                    </a:cubicBezTo>
                    <a:cubicBezTo>
                      <a:pt x="2497" y="1657"/>
                      <a:pt x="2508" y="1636"/>
                      <a:pt x="2504" y="1624"/>
                    </a:cubicBezTo>
                    <a:cubicBezTo>
                      <a:pt x="2500" y="1609"/>
                      <a:pt x="2486" y="1609"/>
                      <a:pt x="2478" y="1617"/>
                    </a:cubicBezTo>
                    <a:cubicBezTo>
                      <a:pt x="2478" y="1617"/>
                      <a:pt x="2478" y="1617"/>
                      <a:pt x="2478" y="1617"/>
                    </a:cubicBezTo>
                    <a:cubicBezTo>
                      <a:pt x="2480" y="1614"/>
                      <a:pt x="2483" y="1611"/>
                      <a:pt x="2486" y="1608"/>
                    </a:cubicBezTo>
                    <a:cubicBezTo>
                      <a:pt x="2493" y="1603"/>
                      <a:pt x="2499" y="1601"/>
                      <a:pt x="2507" y="1599"/>
                    </a:cubicBezTo>
                    <a:cubicBezTo>
                      <a:pt x="2515" y="1598"/>
                      <a:pt x="2521" y="1599"/>
                      <a:pt x="2528" y="1601"/>
                    </a:cubicBezTo>
                    <a:cubicBezTo>
                      <a:pt x="2540" y="1604"/>
                      <a:pt x="2549" y="1610"/>
                      <a:pt x="2557" y="1618"/>
                    </a:cubicBezTo>
                    <a:cubicBezTo>
                      <a:pt x="2554" y="1615"/>
                      <a:pt x="2551" y="1613"/>
                      <a:pt x="2548" y="1612"/>
                    </a:cubicBezTo>
                    <a:cubicBezTo>
                      <a:pt x="2538" y="1607"/>
                      <a:pt x="2524" y="1609"/>
                      <a:pt x="2519" y="1619"/>
                    </a:cubicBezTo>
                    <a:cubicBezTo>
                      <a:pt x="2517" y="1624"/>
                      <a:pt x="2518" y="1630"/>
                      <a:pt x="2521" y="1634"/>
                    </a:cubicBezTo>
                    <a:cubicBezTo>
                      <a:pt x="2523" y="1637"/>
                      <a:pt x="2527" y="1638"/>
                      <a:pt x="2531" y="1638"/>
                    </a:cubicBezTo>
                    <a:cubicBezTo>
                      <a:pt x="2535" y="1638"/>
                      <a:pt x="2539" y="1636"/>
                      <a:pt x="2541" y="1633"/>
                    </a:cubicBezTo>
                    <a:cubicBezTo>
                      <a:pt x="2544" y="1628"/>
                      <a:pt x="2543" y="1622"/>
                      <a:pt x="2539" y="1619"/>
                    </a:cubicBezTo>
                    <a:cubicBezTo>
                      <a:pt x="2536" y="1617"/>
                      <a:pt x="2533" y="1617"/>
                      <a:pt x="2530" y="1619"/>
                    </a:cubicBezTo>
                    <a:cubicBezTo>
                      <a:pt x="2529" y="1620"/>
                      <a:pt x="2528" y="1622"/>
                      <a:pt x="2529" y="1624"/>
                    </a:cubicBezTo>
                    <a:cubicBezTo>
                      <a:pt x="2529" y="1623"/>
                      <a:pt x="2531" y="1621"/>
                      <a:pt x="2532" y="1621"/>
                    </a:cubicBezTo>
                    <a:cubicBezTo>
                      <a:pt x="2535" y="1620"/>
                      <a:pt x="2537" y="1622"/>
                      <a:pt x="2537" y="1625"/>
                    </a:cubicBezTo>
                    <a:cubicBezTo>
                      <a:pt x="2537" y="1626"/>
                      <a:pt x="2537" y="1628"/>
                      <a:pt x="2534" y="1630"/>
                    </a:cubicBezTo>
                    <a:cubicBezTo>
                      <a:pt x="2532" y="1631"/>
                      <a:pt x="2529" y="1631"/>
                      <a:pt x="2527" y="1629"/>
                    </a:cubicBezTo>
                    <a:cubicBezTo>
                      <a:pt x="2524" y="1627"/>
                      <a:pt x="2524" y="1623"/>
                      <a:pt x="2525" y="1620"/>
                    </a:cubicBezTo>
                    <a:cubicBezTo>
                      <a:pt x="2530" y="1612"/>
                      <a:pt x="2543" y="1611"/>
                      <a:pt x="2551" y="1615"/>
                    </a:cubicBezTo>
                    <a:cubicBezTo>
                      <a:pt x="2577" y="1628"/>
                      <a:pt x="2581" y="1672"/>
                      <a:pt x="2577" y="1700"/>
                    </a:cubicBezTo>
                    <a:cubicBezTo>
                      <a:pt x="2576" y="1691"/>
                      <a:pt x="2573" y="1682"/>
                      <a:pt x="2566" y="1675"/>
                    </a:cubicBezTo>
                    <a:cubicBezTo>
                      <a:pt x="2563" y="1671"/>
                      <a:pt x="2558" y="1668"/>
                      <a:pt x="2552" y="1667"/>
                    </a:cubicBezTo>
                    <a:cubicBezTo>
                      <a:pt x="2558" y="1669"/>
                      <a:pt x="2562" y="1673"/>
                      <a:pt x="2564" y="1676"/>
                    </a:cubicBezTo>
                    <a:cubicBezTo>
                      <a:pt x="2572" y="1685"/>
                      <a:pt x="2574" y="1696"/>
                      <a:pt x="2573" y="1707"/>
                    </a:cubicBezTo>
                    <a:cubicBezTo>
                      <a:pt x="2572" y="1715"/>
                      <a:pt x="2570" y="1722"/>
                      <a:pt x="2566" y="1728"/>
                    </a:cubicBezTo>
                    <a:cubicBezTo>
                      <a:pt x="2559" y="1740"/>
                      <a:pt x="2550" y="1747"/>
                      <a:pt x="2541" y="1758"/>
                    </a:cubicBezTo>
                    <a:cubicBezTo>
                      <a:pt x="2541" y="1758"/>
                      <a:pt x="2541" y="1758"/>
                      <a:pt x="2541" y="1758"/>
                    </a:cubicBezTo>
                    <a:cubicBezTo>
                      <a:pt x="2536" y="1765"/>
                      <a:pt x="2533" y="1771"/>
                      <a:pt x="2530" y="1778"/>
                    </a:cubicBezTo>
                    <a:cubicBezTo>
                      <a:pt x="2530" y="1780"/>
                      <a:pt x="2524" y="1797"/>
                      <a:pt x="2526" y="1799"/>
                    </a:cubicBezTo>
                    <a:cubicBezTo>
                      <a:pt x="2527" y="1798"/>
                      <a:pt x="2531" y="1787"/>
                      <a:pt x="2532" y="1785"/>
                    </a:cubicBezTo>
                    <a:cubicBezTo>
                      <a:pt x="2535" y="1777"/>
                      <a:pt x="2539" y="1769"/>
                      <a:pt x="2544" y="1761"/>
                    </a:cubicBezTo>
                    <a:cubicBezTo>
                      <a:pt x="2545" y="1760"/>
                      <a:pt x="2545" y="1760"/>
                      <a:pt x="2545" y="1760"/>
                    </a:cubicBezTo>
                    <a:cubicBezTo>
                      <a:pt x="2553" y="1750"/>
                      <a:pt x="2560" y="1743"/>
                      <a:pt x="2572" y="1737"/>
                    </a:cubicBezTo>
                    <a:cubicBezTo>
                      <a:pt x="2585" y="1731"/>
                      <a:pt x="2602" y="1730"/>
                      <a:pt x="2616" y="1738"/>
                    </a:cubicBezTo>
                    <a:cubicBezTo>
                      <a:pt x="2623" y="1742"/>
                      <a:pt x="2630" y="1753"/>
                      <a:pt x="2626" y="1762"/>
                    </a:cubicBezTo>
                    <a:cubicBezTo>
                      <a:pt x="2624" y="1765"/>
                      <a:pt x="2621" y="1766"/>
                      <a:pt x="2617" y="1765"/>
                    </a:cubicBezTo>
                    <a:cubicBezTo>
                      <a:pt x="2615" y="1765"/>
                      <a:pt x="2613" y="1762"/>
                      <a:pt x="2613" y="1759"/>
                    </a:cubicBezTo>
                    <a:cubicBezTo>
                      <a:pt x="2613" y="1757"/>
                      <a:pt x="2614" y="1755"/>
                      <a:pt x="2615" y="1754"/>
                    </a:cubicBezTo>
                    <a:cubicBezTo>
                      <a:pt x="2617" y="1752"/>
                      <a:pt x="2621" y="1753"/>
                      <a:pt x="2621" y="1756"/>
                    </a:cubicBezTo>
                    <a:cubicBezTo>
                      <a:pt x="2622" y="1758"/>
                      <a:pt x="2621" y="1759"/>
                      <a:pt x="2620" y="1760"/>
                    </a:cubicBezTo>
                    <a:cubicBezTo>
                      <a:pt x="2622" y="1761"/>
                      <a:pt x="2624" y="1759"/>
                      <a:pt x="2624" y="1757"/>
                    </a:cubicBezTo>
                    <a:cubicBezTo>
                      <a:pt x="2624" y="1753"/>
                      <a:pt x="2622" y="1750"/>
                      <a:pt x="2619" y="1749"/>
                    </a:cubicBezTo>
                    <a:cubicBezTo>
                      <a:pt x="2614" y="1748"/>
                      <a:pt x="2608" y="1751"/>
                      <a:pt x="2607" y="1756"/>
                    </a:cubicBezTo>
                    <a:cubicBezTo>
                      <a:pt x="2605" y="1759"/>
                      <a:pt x="2605" y="1764"/>
                      <a:pt x="2608" y="1767"/>
                    </a:cubicBezTo>
                    <a:cubicBezTo>
                      <a:pt x="2610" y="1771"/>
                      <a:pt x="2613" y="1772"/>
                      <a:pt x="2617" y="1773"/>
                    </a:cubicBezTo>
                    <a:cubicBezTo>
                      <a:pt x="2622" y="1773"/>
                      <a:pt x="2627" y="1771"/>
                      <a:pt x="2630" y="1766"/>
                    </a:cubicBezTo>
                    <a:cubicBezTo>
                      <a:pt x="2636" y="1756"/>
                      <a:pt x="2629" y="1744"/>
                      <a:pt x="2620" y="1738"/>
                    </a:cubicBezTo>
                    <a:cubicBezTo>
                      <a:pt x="2617" y="1736"/>
                      <a:pt x="2613" y="1735"/>
                      <a:pt x="2610" y="1734"/>
                    </a:cubicBezTo>
                    <a:cubicBezTo>
                      <a:pt x="2621" y="1736"/>
                      <a:pt x="2630" y="1740"/>
                      <a:pt x="2640" y="1748"/>
                    </a:cubicBezTo>
                    <a:cubicBezTo>
                      <a:pt x="2646" y="1753"/>
                      <a:pt x="2650" y="1758"/>
                      <a:pt x="2653" y="1765"/>
                    </a:cubicBezTo>
                    <a:cubicBezTo>
                      <a:pt x="2657" y="1773"/>
                      <a:pt x="2658" y="1779"/>
                      <a:pt x="2658" y="1787"/>
                    </a:cubicBezTo>
                    <a:cubicBezTo>
                      <a:pt x="2657" y="1792"/>
                      <a:pt x="2657" y="1795"/>
                      <a:pt x="2655" y="1799"/>
                    </a:cubicBezTo>
                    <a:cubicBezTo>
                      <a:pt x="2655" y="1799"/>
                      <a:pt x="2655" y="1799"/>
                      <a:pt x="2655" y="1799"/>
                    </a:cubicBezTo>
                    <a:cubicBezTo>
                      <a:pt x="2657" y="1788"/>
                      <a:pt x="2650" y="1776"/>
                      <a:pt x="2634" y="1781"/>
                    </a:cubicBezTo>
                    <a:cubicBezTo>
                      <a:pt x="2623" y="1785"/>
                      <a:pt x="2611" y="1805"/>
                      <a:pt x="2585" y="1791"/>
                    </a:cubicBezTo>
                    <a:cubicBezTo>
                      <a:pt x="2593" y="1803"/>
                      <a:pt x="2603" y="1813"/>
                      <a:pt x="2616" y="1817"/>
                    </a:cubicBezTo>
                    <a:cubicBezTo>
                      <a:pt x="2628" y="1820"/>
                      <a:pt x="2642" y="1818"/>
                      <a:pt x="2651" y="1808"/>
                    </a:cubicBezTo>
                    <a:cubicBezTo>
                      <a:pt x="2656" y="1802"/>
                      <a:pt x="2659" y="1795"/>
                      <a:pt x="2659" y="1787"/>
                    </a:cubicBezTo>
                    <a:cubicBezTo>
                      <a:pt x="2660" y="1779"/>
                      <a:pt x="2659" y="1772"/>
                      <a:pt x="2655" y="1764"/>
                    </a:cubicBezTo>
                    <a:cubicBezTo>
                      <a:pt x="2652" y="1757"/>
                      <a:pt x="2648" y="1752"/>
                      <a:pt x="2642" y="1746"/>
                    </a:cubicBezTo>
                    <a:cubicBezTo>
                      <a:pt x="2639" y="1744"/>
                      <a:pt x="2636" y="1742"/>
                      <a:pt x="2633" y="1740"/>
                    </a:cubicBezTo>
                    <a:cubicBezTo>
                      <a:pt x="2632" y="1739"/>
                      <a:pt x="2630" y="1738"/>
                      <a:pt x="2629" y="1738"/>
                    </a:cubicBezTo>
                    <a:cubicBezTo>
                      <a:pt x="2648" y="1746"/>
                      <a:pt x="2669" y="1735"/>
                      <a:pt x="2680" y="1717"/>
                    </a:cubicBezTo>
                    <a:cubicBezTo>
                      <a:pt x="2681" y="1715"/>
                      <a:pt x="2681" y="1714"/>
                      <a:pt x="2682" y="1712"/>
                    </a:cubicBezTo>
                    <a:cubicBezTo>
                      <a:pt x="2692" y="1691"/>
                      <a:pt x="2691" y="1663"/>
                      <a:pt x="2679" y="1640"/>
                    </a:cubicBezTo>
                    <a:close/>
                    <a:moveTo>
                      <a:pt x="2679" y="1621"/>
                    </a:moveTo>
                    <a:cubicBezTo>
                      <a:pt x="2675" y="1626"/>
                      <a:pt x="2667" y="1627"/>
                      <a:pt x="2662" y="1626"/>
                    </a:cubicBezTo>
                    <a:cubicBezTo>
                      <a:pt x="2659" y="1632"/>
                      <a:pt x="2668" y="1643"/>
                      <a:pt x="2677" y="1637"/>
                    </a:cubicBezTo>
                    <a:cubicBezTo>
                      <a:pt x="2683" y="1634"/>
                      <a:pt x="2684" y="1625"/>
                      <a:pt x="2679" y="1621"/>
                    </a:cubicBezTo>
                    <a:close/>
                    <a:moveTo>
                      <a:pt x="2688" y="1631"/>
                    </a:moveTo>
                    <a:cubicBezTo>
                      <a:pt x="2694" y="1623"/>
                      <a:pt x="2697" y="1610"/>
                      <a:pt x="2697" y="1601"/>
                    </a:cubicBezTo>
                    <a:cubicBezTo>
                      <a:pt x="2697" y="1591"/>
                      <a:pt x="2693" y="1580"/>
                      <a:pt x="2689" y="1571"/>
                    </a:cubicBezTo>
                    <a:cubicBezTo>
                      <a:pt x="2681" y="1555"/>
                      <a:pt x="2668" y="1540"/>
                      <a:pt x="2668" y="1521"/>
                    </a:cubicBezTo>
                    <a:cubicBezTo>
                      <a:pt x="2668" y="1505"/>
                      <a:pt x="2680" y="1494"/>
                      <a:pt x="2691" y="1493"/>
                    </a:cubicBezTo>
                    <a:cubicBezTo>
                      <a:pt x="2700" y="1492"/>
                      <a:pt x="2711" y="1498"/>
                      <a:pt x="2714" y="1508"/>
                    </a:cubicBezTo>
                    <a:cubicBezTo>
                      <a:pt x="2717" y="1515"/>
                      <a:pt x="2715" y="1526"/>
                      <a:pt x="2707" y="1529"/>
                    </a:cubicBezTo>
                    <a:cubicBezTo>
                      <a:pt x="2703" y="1530"/>
                      <a:pt x="2698" y="1528"/>
                      <a:pt x="2698" y="1525"/>
                    </a:cubicBezTo>
                    <a:cubicBezTo>
                      <a:pt x="2702" y="1525"/>
                      <a:pt x="2705" y="1521"/>
                      <a:pt x="2704" y="1516"/>
                    </a:cubicBezTo>
                    <a:cubicBezTo>
                      <a:pt x="2704" y="1514"/>
                      <a:pt x="2701" y="1510"/>
                      <a:pt x="2698" y="1509"/>
                    </a:cubicBezTo>
                    <a:cubicBezTo>
                      <a:pt x="2693" y="1507"/>
                      <a:pt x="2687" y="1508"/>
                      <a:pt x="2684" y="1512"/>
                    </a:cubicBezTo>
                    <a:cubicBezTo>
                      <a:pt x="2676" y="1523"/>
                      <a:pt x="2686" y="1542"/>
                      <a:pt x="2693" y="1553"/>
                    </a:cubicBezTo>
                    <a:cubicBezTo>
                      <a:pt x="2703" y="1569"/>
                      <a:pt x="2708" y="1587"/>
                      <a:pt x="2704" y="1606"/>
                    </a:cubicBezTo>
                    <a:cubicBezTo>
                      <a:pt x="2702" y="1617"/>
                      <a:pt x="2697" y="1626"/>
                      <a:pt x="2688" y="1631"/>
                    </a:cubicBezTo>
                    <a:close/>
                    <a:moveTo>
                      <a:pt x="2607" y="1818"/>
                    </a:moveTo>
                    <a:cubicBezTo>
                      <a:pt x="2620" y="1825"/>
                      <a:pt x="2616" y="1838"/>
                      <a:pt x="2614" y="1848"/>
                    </a:cubicBezTo>
                    <a:cubicBezTo>
                      <a:pt x="2612" y="1858"/>
                      <a:pt x="2615" y="1870"/>
                      <a:pt x="2627" y="1871"/>
                    </a:cubicBezTo>
                    <a:cubicBezTo>
                      <a:pt x="2625" y="1858"/>
                      <a:pt x="2633" y="1859"/>
                      <a:pt x="2636" y="1846"/>
                    </a:cubicBezTo>
                    <a:cubicBezTo>
                      <a:pt x="2639" y="1835"/>
                      <a:pt x="2629" y="1819"/>
                      <a:pt x="2607" y="1818"/>
                    </a:cubicBezTo>
                    <a:close/>
                    <a:moveTo>
                      <a:pt x="2575" y="1901"/>
                    </a:moveTo>
                    <a:cubicBezTo>
                      <a:pt x="2607" y="1899"/>
                      <a:pt x="2607" y="1936"/>
                      <a:pt x="2593" y="1949"/>
                    </a:cubicBezTo>
                    <a:cubicBezTo>
                      <a:pt x="2600" y="1935"/>
                      <a:pt x="2590" y="1907"/>
                      <a:pt x="2575" y="1901"/>
                    </a:cubicBezTo>
                    <a:close/>
                    <a:moveTo>
                      <a:pt x="2557" y="1900"/>
                    </a:moveTo>
                    <a:cubicBezTo>
                      <a:pt x="2563" y="1881"/>
                      <a:pt x="2581" y="1868"/>
                      <a:pt x="2597" y="1868"/>
                    </a:cubicBezTo>
                    <a:cubicBezTo>
                      <a:pt x="2631" y="1868"/>
                      <a:pt x="2630" y="1905"/>
                      <a:pt x="2599" y="1897"/>
                    </a:cubicBezTo>
                    <a:cubicBezTo>
                      <a:pt x="2583" y="1893"/>
                      <a:pt x="2573" y="1891"/>
                      <a:pt x="2557" y="1900"/>
                    </a:cubicBezTo>
                    <a:close/>
                    <a:moveTo>
                      <a:pt x="2516" y="2049"/>
                    </a:moveTo>
                    <a:cubicBezTo>
                      <a:pt x="2551" y="2044"/>
                      <a:pt x="2564" y="2017"/>
                      <a:pt x="2569" y="1990"/>
                    </a:cubicBezTo>
                    <a:cubicBezTo>
                      <a:pt x="2572" y="1975"/>
                      <a:pt x="2569" y="1954"/>
                      <a:pt x="2581" y="1943"/>
                    </a:cubicBezTo>
                    <a:cubicBezTo>
                      <a:pt x="2558" y="1937"/>
                      <a:pt x="2555" y="1984"/>
                      <a:pt x="2552" y="1999"/>
                    </a:cubicBezTo>
                    <a:cubicBezTo>
                      <a:pt x="2548" y="2023"/>
                      <a:pt x="2536" y="2042"/>
                      <a:pt x="2516" y="2049"/>
                    </a:cubicBezTo>
                    <a:close/>
                    <a:moveTo>
                      <a:pt x="2011" y="1641"/>
                    </a:moveTo>
                    <a:cubicBezTo>
                      <a:pt x="2017" y="1616"/>
                      <a:pt x="1989" y="1593"/>
                      <a:pt x="1983" y="1580"/>
                    </a:cubicBezTo>
                    <a:cubicBezTo>
                      <a:pt x="1973" y="1560"/>
                      <a:pt x="1990" y="1548"/>
                      <a:pt x="2004" y="1566"/>
                    </a:cubicBezTo>
                    <a:cubicBezTo>
                      <a:pt x="2017" y="1584"/>
                      <a:pt x="2022" y="1619"/>
                      <a:pt x="2011" y="1641"/>
                    </a:cubicBezTo>
                    <a:close/>
                    <a:moveTo>
                      <a:pt x="1917" y="1522"/>
                    </a:moveTo>
                    <a:cubicBezTo>
                      <a:pt x="1899" y="1550"/>
                      <a:pt x="1869" y="1545"/>
                      <a:pt x="1854" y="1552"/>
                    </a:cubicBezTo>
                    <a:cubicBezTo>
                      <a:pt x="1839" y="1559"/>
                      <a:pt x="1844" y="1575"/>
                      <a:pt x="1862" y="1572"/>
                    </a:cubicBezTo>
                    <a:cubicBezTo>
                      <a:pt x="1885" y="1567"/>
                      <a:pt x="1908" y="1546"/>
                      <a:pt x="1917" y="1522"/>
                    </a:cubicBezTo>
                    <a:close/>
                    <a:moveTo>
                      <a:pt x="2318" y="1767"/>
                    </a:moveTo>
                    <a:cubicBezTo>
                      <a:pt x="2314" y="1748"/>
                      <a:pt x="2301" y="1744"/>
                      <a:pt x="2281" y="1747"/>
                    </a:cubicBezTo>
                    <a:cubicBezTo>
                      <a:pt x="2265" y="1749"/>
                      <a:pt x="2252" y="1743"/>
                      <a:pt x="2250" y="1731"/>
                    </a:cubicBezTo>
                    <a:cubicBezTo>
                      <a:pt x="2244" y="1739"/>
                      <a:pt x="2247" y="1753"/>
                      <a:pt x="2257" y="1758"/>
                    </a:cubicBezTo>
                    <a:cubicBezTo>
                      <a:pt x="2271" y="1765"/>
                      <a:pt x="2285" y="1755"/>
                      <a:pt x="2301" y="1757"/>
                    </a:cubicBezTo>
                    <a:cubicBezTo>
                      <a:pt x="2306" y="1757"/>
                      <a:pt x="2313" y="1760"/>
                      <a:pt x="2318" y="1767"/>
                    </a:cubicBezTo>
                    <a:close/>
                    <a:moveTo>
                      <a:pt x="2082" y="1492"/>
                    </a:moveTo>
                    <a:cubicBezTo>
                      <a:pt x="2081" y="1490"/>
                      <a:pt x="2083" y="1489"/>
                      <a:pt x="2085" y="1488"/>
                    </a:cubicBezTo>
                    <a:cubicBezTo>
                      <a:pt x="2087" y="1488"/>
                      <a:pt x="2089" y="1490"/>
                      <a:pt x="2089" y="1492"/>
                    </a:cubicBezTo>
                    <a:cubicBezTo>
                      <a:pt x="2089" y="1494"/>
                      <a:pt x="2088" y="1496"/>
                      <a:pt x="2086" y="1496"/>
                    </a:cubicBezTo>
                    <a:cubicBezTo>
                      <a:pt x="2084" y="1496"/>
                      <a:pt x="2082" y="1495"/>
                      <a:pt x="2082" y="1492"/>
                    </a:cubicBezTo>
                    <a:close/>
                    <a:moveTo>
                      <a:pt x="2093" y="1510"/>
                    </a:moveTo>
                    <a:cubicBezTo>
                      <a:pt x="2093" y="1506"/>
                      <a:pt x="2096" y="1502"/>
                      <a:pt x="2100" y="1502"/>
                    </a:cubicBezTo>
                    <a:cubicBezTo>
                      <a:pt x="2105" y="1502"/>
                      <a:pt x="2108" y="1505"/>
                      <a:pt x="2108" y="1509"/>
                    </a:cubicBezTo>
                    <a:cubicBezTo>
                      <a:pt x="2109" y="1513"/>
                      <a:pt x="2106" y="1517"/>
                      <a:pt x="2101" y="1517"/>
                    </a:cubicBezTo>
                    <a:cubicBezTo>
                      <a:pt x="2097" y="1518"/>
                      <a:pt x="2094" y="1514"/>
                      <a:pt x="2093" y="1510"/>
                    </a:cubicBezTo>
                    <a:close/>
                    <a:moveTo>
                      <a:pt x="2085" y="1502"/>
                    </a:moveTo>
                    <a:cubicBezTo>
                      <a:pt x="2084" y="1499"/>
                      <a:pt x="2086" y="1497"/>
                      <a:pt x="2089" y="1496"/>
                    </a:cubicBezTo>
                    <a:cubicBezTo>
                      <a:pt x="2092" y="1496"/>
                      <a:pt x="2094" y="1498"/>
                      <a:pt x="2094" y="1501"/>
                    </a:cubicBezTo>
                    <a:cubicBezTo>
                      <a:pt x="2095" y="1504"/>
                      <a:pt x="2093" y="1506"/>
                      <a:pt x="2090" y="1506"/>
                    </a:cubicBezTo>
                    <a:cubicBezTo>
                      <a:pt x="2087" y="1506"/>
                      <a:pt x="2085" y="1504"/>
                      <a:pt x="2085" y="1502"/>
                    </a:cubicBezTo>
                    <a:close/>
                    <a:moveTo>
                      <a:pt x="2134" y="1814"/>
                    </a:moveTo>
                    <a:cubicBezTo>
                      <a:pt x="2136" y="1811"/>
                      <a:pt x="2137" y="1808"/>
                      <a:pt x="2137" y="1805"/>
                    </a:cubicBezTo>
                    <a:cubicBezTo>
                      <a:pt x="2136" y="1802"/>
                      <a:pt x="2134" y="1798"/>
                      <a:pt x="2129" y="1797"/>
                    </a:cubicBezTo>
                    <a:cubicBezTo>
                      <a:pt x="2124" y="1795"/>
                      <a:pt x="2119" y="1798"/>
                      <a:pt x="2117" y="1802"/>
                    </a:cubicBezTo>
                    <a:cubicBezTo>
                      <a:pt x="2113" y="1809"/>
                      <a:pt x="2119" y="1813"/>
                      <a:pt x="2121" y="1817"/>
                    </a:cubicBezTo>
                    <a:cubicBezTo>
                      <a:pt x="2122" y="1822"/>
                      <a:pt x="2118" y="1829"/>
                      <a:pt x="2112" y="1832"/>
                    </a:cubicBezTo>
                    <a:cubicBezTo>
                      <a:pt x="2105" y="1836"/>
                      <a:pt x="2096" y="1836"/>
                      <a:pt x="2090" y="1830"/>
                    </a:cubicBezTo>
                    <a:cubicBezTo>
                      <a:pt x="2087" y="1826"/>
                      <a:pt x="2085" y="1821"/>
                      <a:pt x="2089" y="1817"/>
                    </a:cubicBezTo>
                    <a:cubicBezTo>
                      <a:pt x="2090" y="1822"/>
                      <a:pt x="2096" y="1825"/>
                      <a:pt x="2101" y="1820"/>
                    </a:cubicBezTo>
                    <a:cubicBezTo>
                      <a:pt x="2103" y="1817"/>
                      <a:pt x="2105" y="1810"/>
                      <a:pt x="2107" y="1802"/>
                    </a:cubicBezTo>
                    <a:cubicBezTo>
                      <a:pt x="2109" y="1794"/>
                      <a:pt x="2112" y="1787"/>
                      <a:pt x="2117" y="1783"/>
                    </a:cubicBezTo>
                    <a:cubicBezTo>
                      <a:pt x="2128" y="1774"/>
                      <a:pt x="2144" y="1777"/>
                      <a:pt x="2151" y="1789"/>
                    </a:cubicBezTo>
                    <a:cubicBezTo>
                      <a:pt x="2154" y="1796"/>
                      <a:pt x="2154" y="1803"/>
                      <a:pt x="2152" y="1809"/>
                    </a:cubicBezTo>
                    <a:cubicBezTo>
                      <a:pt x="2150" y="1817"/>
                      <a:pt x="2140" y="1833"/>
                      <a:pt x="2143" y="1842"/>
                    </a:cubicBezTo>
                    <a:cubicBezTo>
                      <a:pt x="2145" y="1849"/>
                      <a:pt x="2151" y="1850"/>
                      <a:pt x="2155" y="1847"/>
                    </a:cubicBezTo>
                    <a:cubicBezTo>
                      <a:pt x="2156" y="1852"/>
                      <a:pt x="2150" y="1858"/>
                      <a:pt x="2143" y="1857"/>
                    </a:cubicBezTo>
                    <a:cubicBezTo>
                      <a:pt x="2132" y="1857"/>
                      <a:pt x="2121" y="1844"/>
                      <a:pt x="2124" y="1829"/>
                    </a:cubicBezTo>
                    <a:cubicBezTo>
                      <a:pt x="2125" y="1824"/>
                      <a:pt x="2129" y="1820"/>
                      <a:pt x="2134" y="1814"/>
                    </a:cubicBezTo>
                    <a:close/>
                    <a:moveTo>
                      <a:pt x="2591" y="1580"/>
                    </a:moveTo>
                    <a:cubicBezTo>
                      <a:pt x="2594" y="1581"/>
                      <a:pt x="2596" y="1583"/>
                      <a:pt x="2596" y="1586"/>
                    </a:cubicBezTo>
                    <a:cubicBezTo>
                      <a:pt x="2596" y="1589"/>
                      <a:pt x="2593" y="1591"/>
                      <a:pt x="2590" y="1591"/>
                    </a:cubicBezTo>
                    <a:cubicBezTo>
                      <a:pt x="2587" y="1591"/>
                      <a:pt x="2585" y="1588"/>
                      <a:pt x="2585" y="1585"/>
                    </a:cubicBezTo>
                    <a:cubicBezTo>
                      <a:pt x="2585" y="1582"/>
                      <a:pt x="2588" y="1580"/>
                      <a:pt x="2591" y="1580"/>
                    </a:cubicBezTo>
                    <a:close/>
                    <a:moveTo>
                      <a:pt x="2601" y="1578"/>
                    </a:moveTo>
                    <a:cubicBezTo>
                      <a:pt x="2604" y="1579"/>
                      <a:pt x="2606" y="1581"/>
                      <a:pt x="2605" y="1583"/>
                    </a:cubicBezTo>
                    <a:cubicBezTo>
                      <a:pt x="2605" y="1585"/>
                      <a:pt x="2603" y="1587"/>
                      <a:pt x="2601" y="1587"/>
                    </a:cubicBezTo>
                    <a:cubicBezTo>
                      <a:pt x="2599" y="1587"/>
                      <a:pt x="2597" y="1585"/>
                      <a:pt x="2597" y="1582"/>
                    </a:cubicBezTo>
                    <a:cubicBezTo>
                      <a:pt x="2597" y="1580"/>
                      <a:pt x="2599" y="1578"/>
                      <a:pt x="2601" y="1578"/>
                    </a:cubicBezTo>
                    <a:close/>
                    <a:moveTo>
                      <a:pt x="2580" y="1589"/>
                    </a:moveTo>
                    <a:cubicBezTo>
                      <a:pt x="2585" y="1589"/>
                      <a:pt x="2588" y="1593"/>
                      <a:pt x="2588" y="1598"/>
                    </a:cubicBezTo>
                    <a:cubicBezTo>
                      <a:pt x="2588" y="1602"/>
                      <a:pt x="2584" y="1606"/>
                      <a:pt x="2579" y="1605"/>
                    </a:cubicBezTo>
                    <a:cubicBezTo>
                      <a:pt x="2575" y="1605"/>
                      <a:pt x="2571" y="1601"/>
                      <a:pt x="2572" y="1596"/>
                    </a:cubicBezTo>
                    <a:cubicBezTo>
                      <a:pt x="2572" y="1592"/>
                      <a:pt x="2576" y="1588"/>
                      <a:pt x="2580" y="1589"/>
                    </a:cubicBezTo>
                    <a:close/>
                    <a:moveTo>
                      <a:pt x="2196" y="1720"/>
                    </a:moveTo>
                    <a:cubicBezTo>
                      <a:pt x="2202" y="1716"/>
                      <a:pt x="2208" y="1713"/>
                      <a:pt x="2215" y="1714"/>
                    </a:cubicBezTo>
                    <a:cubicBezTo>
                      <a:pt x="2221" y="1714"/>
                      <a:pt x="2228" y="1719"/>
                      <a:pt x="2230" y="1725"/>
                    </a:cubicBezTo>
                    <a:cubicBezTo>
                      <a:pt x="2233" y="1732"/>
                      <a:pt x="2229" y="1741"/>
                      <a:pt x="2224" y="1746"/>
                    </a:cubicBezTo>
                    <a:cubicBezTo>
                      <a:pt x="2215" y="1754"/>
                      <a:pt x="2204" y="1756"/>
                      <a:pt x="2193" y="1753"/>
                    </a:cubicBezTo>
                    <a:cubicBezTo>
                      <a:pt x="2185" y="1750"/>
                      <a:pt x="2177" y="1744"/>
                      <a:pt x="2171" y="1738"/>
                    </a:cubicBezTo>
                    <a:cubicBezTo>
                      <a:pt x="2171" y="1739"/>
                      <a:pt x="2172" y="1740"/>
                      <a:pt x="2173" y="1741"/>
                    </a:cubicBezTo>
                    <a:cubicBezTo>
                      <a:pt x="2184" y="1762"/>
                      <a:pt x="2191" y="1784"/>
                      <a:pt x="2195" y="1807"/>
                    </a:cubicBezTo>
                    <a:cubicBezTo>
                      <a:pt x="2199" y="1834"/>
                      <a:pt x="2196" y="1853"/>
                      <a:pt x="2213" y="1876"/>
                    </a:cubicBezTo>
                    <a:cubicBezTo>
                      <a:pt x="2217" y="1881"/>
                      <a:pt x="2221" y="1885"/>
                      <a:pt x="2226" y="1889"/>
                    </a:cubicBezTo>
                    <a:cubicBezTo>
                      <a:pt x="2233" y="1894"/>
                      <a:pt x="2239" y="1897"/>
                      <a:pt x="2247" y="1900"/>
                    </a:cubicBezTo>
                    <a:cubicBezTo>
                      <a:pt x="2255" y="1902"/>
                      <a:pt x="2262" y="1902"/>
                      <a:pt x="2270" y="1901"/>
                    </a:cubicBezTo>
                    <a:cubicBezTo>
                      <a:pt x="2301" y="1897"/>
                      <a:pt x="2318" y="1876"/>
                      <a:pt x="2323" y="1846"/>
                    </a:cubicBezTo>
                    <a:cubicBezTo>
                      <a:pt x="2324" y="1833"/>
                      <a:pt x="2321" y="1822"/>
                      <a:pt x="2311" y="1813"/>
                    </a:cubicBezTo>
                    <a:cubicBezTo>
                      <a:pt x="2303" y="1805"/>
                      <a:pt x="2292" y="1802"/>
                      <a:pt x="2282" y="1805"/>
                    </a:cubicBezTo>
                    <a:cubicBezTo>
                      <a:pt x="2273" y="1808"/>
                      <a:pt x="2267" y="1814"/>
                      <a:pt x="2263" y="1821"/>
                    </a:cubicBezTo>
                    <a:cubicBezTo>
                      <a:pt x="2261" y="1825"/>
                      <a:pt x="2260" y="1828"/>
                      <a:pt x="2260" y="1832"/>
                    </a:cubicBezTo>
                    <a:cubicBezTo>
                      <a:pt x="2260" y="1831"/>
                      <a:pt x="2260" y="1829"/>
                      <a:pt x="2261" y="1828"/>
                    </a:cubicBezTo>
                    <a:cubicBezTo>
                      <a:pt x="2264" y="1822"/>
                      <a:pt x="2273" y="1819"/>
                      <a:pt x="2280" y="1822"/>
                    </a:cubicBezTo>
                    <a:cubicBezTo>
                      <a:pt x="2287" y="1826"/>
                      <a:pt x="2289" y="1834"/>
                      <a:pt x="2286" y="1841"/>
                    </a:cubicBezTo>
                    <a:cubicBezTo>
                      <a:pt x="2282" y="1848"/>
                      <a:pt x="2274" y="1851"/>
                      <a:pt x="2267" y="1847"/>
                    </a:cubicBezTo>
                    <a:cubicBezTo>
                      <a:pt x="2257" y="1842"/>
                      <a:pt x="2257" y="1829"/>
                      <a:pt x="2261" y="1820"/>
                    </a:cubicBezTo>
                    <a:cubicBezTo>
                      <a:pt x="2265" y="1812"/>
                      <a:pt x="2272" y="1806"/>
                      <a:pt x="2281" y="1802"/>
                    </a:cubicBezTo>
                    <a:cubicBezTo>
                      <a:pt x="2291" y="1799"/>
                      <a:pt x="2301" y="1801"/>
                      <a:pt x="2310" y="1807"/>
                    </a:cubicBezTo>
                    <a:cubicBezTo>
                      <a:pt x="2302" y="1800"/>
                      <a:pt x="2294" y="1796"/>
                      <a:pt x="2286" y="1793"/>
                    </a:cubicBezTo>
                    <a:cubicBezTo>
                      <a:pt x="2286" y="1792"/>
                      <a:pt x="2287" y="1790"/>
                      <a:pt x="2286" y="1788"/>
                    </a:cubicBezTo>
                    <a:cubicBezTo>
                      <a:pt x="2300" y="1793"/>
                      <a:pt x="2310" y="1801"/>
                      <a:pt x="2317" y="1810"/>
                    </a:cubicBezTo>
                    <a:cubicBezTo>
                      <a:pt x="2306" y="1793"/>
                      <a:pt x="2291" y="1782"/>
                      <a:pt x="2273" y="1778"/>
                    </a:cubicBezTo>
                    <a:cubicBezTo>
                      <a:pt x="2263" y="1776"/>
                      <a:pt x="2251" y="1777"/>
                      <a:pt x="2238" y="1781"/>
                    </a:cubicBezTo>
                    <a:cubicBezTo>
                      <a:pt x="2232" y="1784"/>
                      <a:pt x="2226" y="1786"/>
                      <a:pt x="2219" y="1789"/>
                    </a:cubicBezTo>
                    <a:cubicBezTo>
                      <a:pt x="2213" y="1791"/>
                      <a:pt x="2207" y="1792"/>
                      <a:pt x="2201" y="1789"/>
                    </a:cubicBezTo>
                    <a:cubicBezTo>
                      <a:pt x="2196" y="1787"/>
                      <a:pt x="2193" y="1782"/>
                      <a:pt x="2192" y="1777"/>
                    </a:cubicBezTo>
                    <a:cubicBezTo>
                      <a:pt x="2192" y="1772"/>
                      <a:pt x="2194" y="1768"/>
                      <a:pt x="2198" y="1765"/>
                    </a:cubicBezTo>
                    <a:cubicBezTo>
                      <a:pt x="2201" y="1764"/>
                      <a:pt x="2204" y="1764"/>
                      <a:pt x="2207" y="1765"/>
                    </a:cubicBezTo>
                    <a:cubicBezTo>
                      <a:pt x="2211" y="1766"/>
                      <a:pt x="2214" y="1771"/>
                      <a:pt x="2212" y="1775"/>
                    </a:cubicBezTo>
                    <a:cubicBezTo>
                      <a:pt x="2210" y="1777"/>
                      <a:pt x="2208" y="1778"/>
                      <a:pt x="2205" y="1777"/>
                    </a:cubicBezTo>
                    <a:cubicBezTo>
                      <a:pt x="2202" y="1776"/>
                      <a:pt x="2200" y="1773"/>
                      <a:pt x="2201" y="1770"/>
                    </a:cubicBezTo>
                    <a:cubicBezTo>
                      <a:pt x="2202" y="1767"/>
                      <a:pt x="2205" y="1766"/>
                      <a:pt x="2208" y="1767"/>
                    </a:cubicBezTo>
                    <a:cubicBezTo>
                      <a:pt x="2209" y="1767"/>
                      <a:pt x="2209" y="1767"/>
                      <a:pt x="2210" y="1768"/>
                    </a:cubicBezTo>
                    <a:cubicBezTo>
                      <a:pt x="2209" y="1767"/>
                      <a:pt x="2208" y="1766"/>
                      <a:pt x="2207" y="1766"/>
                    </a:cubicBezTo>
                    <a:cubicBezTo>
                      <a:pt x="2204" y="1765"/>
                      <a:pt x="2202" y="1765"/>
                      <a:pt x="2199" y="1767"/>
                    </a:cubicBezTo>
                    <a:cubicBezTo>
                      <a:pt x="2196" y="1769"/>
                      <a:pt x="2194" y="1773"/>
                      <a:pt x="2194" y="1777"/>
                    </a:cubicBezTo>
                    <a:cubicBezTo>
                      <a:pt x="2195" y="1781"/>
                      <a:pt x="2198" y="1785"/>
                      <a:pt x="2202" y="1787"/>
                    </a:cubicBezTo>
                    <a:cubicBezTo>
                      <a:pt x="2208" y="1789"/>
                      <a:pt x="2213" y="1788"/>
                      <a:pt x="2218" y="1786"/>
                    </a:cubicBezTo>
                    <a:cubicBezTo>
                      <a:pt x="2225" y="1784"/>
                      <a:pt x="2230" y="1781"/>
                      <a:pt x="2236" y="1779"/>
                    </a:cubicBezTo>
                    <a:cubicBezTo>
                      <a:pt x="2249" y="1774"/>
                      <a:pt x="2262" y="1773"/>
                      <a:pt x="2274" y="1776"/>
                    </a:cubicBezTo>
                    <a:cubicBezTo>
                      <a:pt x="2286" y="1778"/>
                      <a:pt x="2296" y="1783"/>
                      <a:pt x="2305" y="1791"/>
                    </a:cubicBezTo>
                    <a:cubicBezTo>
                      <a:pt x="2318" y="1803"/>
                      <a:pt x="2327" y="1821"/>
                      <a:pt x="2328" y="1839"/>
                    </a:cubicBezTo>
                    <a:cubicBezTo>
                      <a:pt x="2328" y="1838"/>
                      <a:pt x="2329" y="1837"/>
                      <a:pt x="2329" y="1836"/>
                    </a:cubicBezTo>
                    <a:cubicBezTo>
                      <a:pt x="2331" y="1831"/>
                      <a:pt x="2333" y="1827"/>
                      <a:pt x="2336" y="1823"/>
                    </a:cubicBezTo>
                    <a:cubicBezTo>
                      <a:pt x="2341" y="1816"/>
                      <a:pt x="2345" y="1811"/>
                      <a:pt x="2352" y="1807"/>
                    </a:cubicBezTo>
                    <a:cubicBezTo>
                      <a:pt x="2375" y="1793"/>
                      <a:pt x="2402" y="1807"/>
                      <a:pt x="2411" y="1829"/>
                    </a:cubicBezTo>
                    <a:cubicBezTo>
                      <a:pt x="2414" y="1837"/>
                      <a:pt x="2415" y="1847"/>
                      <a:pt x="2412" y="1856"/>
                    </a:cubicBezTo>
                    <a:cubicBezTo>
                      <a:pt x="2410" y="1854"/>
                      <a:pt x="2410" y="1854"/>
                      <a:pt x="2410" y="1854"/>
                    </a:cubicBezTo>
                    <a:cubicBezTo>
                      <a:pt x="2411" y="1846"/>
                      <a:pt x="2410" y="1838"/>
                      <a:pt x="2407" y="1830"/>
                    </a:cubicBezTo>
                    <a:cubicBezTo>
                      <a:pt x="2398" y="1811"/>
                      <a:pt x="2374" y="1798"/>
                      <a:pt x="2354" y="1810"/>
                    </a:cubicBezTo>
                    <a:cubicBezTo>
                      <a:pt x="2348" y="1815"/>
                      <a:pt x="2344" y="1819"/>
                      <a:pt x="2340" y="1826"/>
                    </a:cubicBezTo>
                    <a:cubicBezTo>
                      <a:pt x="2338" y="1829"/>
                      <a:pt x="2335" y="1833"/>
                      <a:pt x="2333" y="1838"/>
                    </a:cubicBezTo>
                    <a:cubicBezTo>
                      <a:pt x="2324" y="1857"/>
                      <a:pt x="2324" y="1873"/>
                      <a:pt x="2308" y="1889"/>
                    </a:cubicBezTo>
                    <a:cubicBezTo>
                      <a:pt x="2299" y="1898"/>
                      <a:pt x="2286" y="1904"/>
                      <a:pt x="2271" y="1906"/>
                    </a:cubicBezTo>
                    <a:cubicBezTo>
                      <a:pt x="2262" y="1907"/>
                      <a:pt x="2255" y="1906"/>
                      <a:pt x="2246" y="1904"/>
                    </a:cubicBezTo>
                    <a:cubicBezTo>
                      <a:pt x="2237" y="1901"/>
                      <a:pt x="2231" y="1898"/>
                      <a:pt x="2223" y="1892"/>
                    </a:cubicBezTo>
                    <a:cubicBezTo>
                      <a:pt x="2213" y="1882"/>
                      <a:pt x="2207" y="1873"/>
                      <a:pt x="2202" y="1861"/>
                    </a:cubicBezTo>
                    <a:cubicBezTo>
                      <a:pt x="2204" y="1868"/>
                      <a:pt x="2205" y="1874"/>
                      <a:pt x="2206" y="1876"/>
                    </a:cubicBezTo>
                    <a:cubicBezTo>
                      <a:pt x="2214" y="1903"/>
                      <a:pt x="2224" y="1929"/>
                      <a:pt x="2237" y="1953"/>
                    </a:cubicBezTo>
                    <a:cubicBezTo>
                      <a:pt x="2241" y="1960"/>
                      <a:pt x="2245" y="1964"/>
                      <a:pt x="2251" y="1967"/>
                    </a:cubicBezTo>
                    <a:cubicBezTo>
                      <a:pt x="2254" y="1968"/>
                      <a:pt x="2258" y="1968"/>
                      <a:pt x="2262" y="1967"/>
                    </a:cubicBezTo>
                    <a:cubicBezTo>
                      <a:pt x="2267" y="1966"/>
                      <a:pt x="2272" y="1961"/>
                      <a:pt x="2271" y="1955"/>
                    </a:cubicBezTo>
                    <a:cubicBezTo>
                      <a:pt x="2270" y="1952"/>
                      <a:pt x="2268" y="1949"/>
                      <a:pt x="2265" y="1948"/>
                    </a:cubicBezTo>
                    <a:cubicBezTo>
                      <a:pt x="2261" y="1947"/>
                      <a:pt x="2257" y="1949"/>
                      <a:pt x="2257" y="1953"/>
                    </a:cubicBezTo>
                    <a:cubicBezTo>
                      <a:pt x="2256" y="1956"/>
                      <a:pt x="2258" y="1959"/>
                      <a:pt x="2261" y="1960"/>
                    </a:cubicBezTo>
                    <a:cubicBezTo>
                      <a:pt x="2258" y="1961"/>
                      <a:pt x="2254" y="1958"/>
                      <a:pt x="2253" y="1955"/>
                    </a:cubicBezTo>
                    <a:cubicBezTo>
                      <a:pt x="2250" y="1945"/>
                      <a:pt x="2262" y="1937"/>
                      <a:pt x="2271" y="1944"/>
                    </a:cubicBezTo>
                    <a:cubicBezTo>
                      <a:pt x="2278" y="1950"/>
                      <a:pt x="2279" y="1958"/>
                      <a:pt x="2274" y="1965"/>
                    </a:cubicBezTo>
                    <a:cubicBezTo>
                      <a:pt x="2268" y="1974"/>
                      <a:pt x="2252" y="1975"/>
                      <a:pt x="2243" y="1964"/>
                    </a:cubicBezTo>
                    <a:cubicBezTo>
                      <a:pt x="2255" y="1984"/>
                      <a:pt x="2269" y="2002"/>
                      <a:pt x="2284" y="2017"/>
                    </a:cubicBezTo>
                    <a:cubicBezTo>
                      <a:pt x="2280" y="2009"/>
                      <a:pt x="2277" y="2001"/>
                      <a:pt x="2276" y="1993"/>
                    </a:cubicBezTo>
                    <a:cubicBezTo>
                      <a:pt x="2272" y="1966"/>
                      <a:pt x="2292" y="1939"/>
                      <a:pt x="2322" y="1949"/>
                    </a:cubicBezTo>
                    <a:cubicBezTo>
                      <a:pt x="2330" y="1951"/>
                      <a:pt x="2337" y="1957"/>
                      <a:pt x="2343" y="1964"/>
                    </a:cubicBezTo>
                    <a:cubicBezTo>
                      <a:pt x="2352" y="1975"/>
                      <a:pt x="2356" y="1991"/>
                      <a:pt x="2367" y="1998"/>
                    </a:cubicBezTo>
                    <a:cubicBezTo>
                      <a:pt x="2372" y="2002"/>
                      <a:pt x="2379" y="2003"/>
                      <a:pt x="2386" y="2001"/>
                    </a:cubicBezTo>
                    <a:cubicBezTo>
                      <a:pt x="2399" y="1996"/>
                      <a:pt x="2403" y="1977"/>
                      <a:pt x="2394" y="1966"/>
                    </a:cubicBezTo>
                    <a:cubicBezTo>
                      <a:pt x="2390" y="1962"/>
                      <a:pt x="2383" y="1961"/>
                      <a:pt x="2378" y="1964"/>
                    </a:cubicBezTo>
                    <a:cubicBezTo>
                      <a:pt x="2371" y="1968"/>
                      <a:pt x="2369" y="1977"/>
                      <a:pt x="2374" y="1981"/>
                    </a:cubicBezTo>
                    <a:cubicBezTo>
                      <a:pt x="2371" y="1980"/>
                      <a:pt x="2367" y="1976"/>
                      <a:pt x="2367" y="1970"/>
                    </a:cubicBezTo>
                    <a:cubicBezTo>
                      <a:pt x="2368" y="1961"/>
                      <a:pt x="2379" y="1956"/>
                      <a:pt x="2387" y="1957"/>
                    </a:cubicBezTo>
                    <a:cubicBezTo>
                      <a:pt x="2397" y="1959"/>
                      <a:pt x="2403" y="1967"/>
                      <a:pt x="2405" y="1974"/>
                    </a:cubicBezTo>
                    <a:cubicBezTo>
                      <a:pt x="2408" y="1989"/>
                      <a:pt x="2400" y="2005"/>
                      <a:pt x="2384" y="2006"/>
                    </a:cubicBezTo>
                    <a:cubicBezTo>
                      <a:pt x="2376" y="2007"/>
                      <a:pt x="2370" y="2006"/>
                      <a:pt x="2365" y="2002"/>
                    </a:cubicBezTo>
                    <a:cubicBezTo>
                      <a:pt x="2355" y="1996"/>
                      <a:pt x="2350" y="1985"/>
                      <a:pt x="2341" y="1979"/>
                    </a:cubicBezTo>
                    <a:cubicBezTo>
                      <a:pt x="2325" y="1970"/>
                      <a:pt x="2306" y="1972"/>
                      <a:pt x="2298" y="1987"/>
                    </a:cubicBezTo>
                    <a:cubicBezTo>
                      <a:pt x="2290" y="2004"/>
                      <a:pt x="2301" y="2032"/>
                      <a:pt x="2317" y="2044"/>
                    </a:cubicBezTo>
                    <a:cubicBezTo>
                      <a:pt x="2326" y="2050"/>
                      <a:pt x="2341" y="2052"/>
                      <a:pt x="2351" y="2047"/>
                    </a:cubicBezTo>
                    <a:cubicBezTo>
                      <a:pt x="2365" y="2040"/>
                      <a:pt x="2369" y="2018"/>
                      <a:pt x="2353" y="2010"/>
                    </a:cubicBezTo>
                    <a:cubicBezTo>
                      <a:pt x="2348" y="2008"/>
                      <a:pt x="2343" y="2007"/>
                      <a:pt x="2338" y="2010"/>
                    </a:cubicBezTo>
                    <a:cubicBezTo>
                      <a:pt x="2330" y="2013"/>
                      <a:pt x="2327" y="2027"/>
                      <a:pt x="2337" y="2032"/>
                    </a:cubicBezTo>
                    <a:cubicBezTo>
                      <a:pt x="2342" y="2035"/>
                      <a:pt x="2348" y="2032"/>
                      <a:pt x="2347" y="2026"/>
                    </a:cubicBezTo>
                    <a:cubicBezTo>
                      <a:pt x="2352" y="2032"/>
                      <a:pt x="2346" y="2039"/>
                      <a:pt x="2338" y="2037"/>
                    </a:cubicBezTo>
                    <a:cubicBezTo>
                      <a:pt x="2323" y="2033"/>
                      <a:pt x="2322" y="2011"/>
                      <a:pt x="2338" y="2006"/>
                    </a:cubicBezTo>
                    <a:cubicBezTo>
                      <a:pt x="2347" y="2003"/>
                      <a:pt x="2360" y="2006"/>
                      <a:pt x="2365" y="2017"/>
                    </a:cubicBezTo>
                    <a:cubicBezTo>
                      <a:pt x="2372" y="2031"/>
                      <a:pt x="2361" y="2052"/>
                      <a:pt x="2342" y="2054"/>
                    </a:cubicBezTo>
                    <a:cubicBezTo>
                      <a:pt x="2340" y="2054"/>
                      <a:pt x="2339" y="2054"/>
                      <a:pt x="2337" y="2054"/>
                    </a:cubicBezTo>
                    <a:cubicBezTo>
                      <a:pt x="2343" y="2056"/>
                      <a:pt x="2349" y="2057"/>
                      <a:pt x="2357" y="2057"/>
                    </a:cubicBezTo>
                    <a:cubicBezTo>
                      <a:pt x="2357" y="2057"/>
                      <a:pt x="2357" y="2057"/>
                      <a:pt x="2357" y="2057"/>
                    </a:cubicBezTo>
                    <a:cubicBezTo>
                      <a:pt x="2368" y="2057"/>
                      <a:pt x="2375" y="2055"/>
                      <a:pt x="2384" y="2051"/>
                    </a:cubicBezTo>
                    <a:cubicBezTo>
                      <a:pt x="2377" y="2058"/>
                      <a:pt x="2367" y="2060"/>
                      <a:pt x="2357" y="2060"/>
                    </a:cubicBezTo>
                    <a:cubicBezTo>
                      <a:pt x="2357" y="2060"/>
                      <a:pt x="2357" y="2060"/>
                      <a:pt x="2357" y="2060"/>
                    </a:cubicBezTo>
                    <a:cubicBezTo>
                      <a:pt x="2352" y="2060"/>
                      <a:pt x="2347" y="2060"/>
                      <a:pt x="2342" y="2058"/>
                    </a:cubicBezTo>
                    <a:cubicBezTo>
                      <a:pt x="2356" y="2065"/>
                      <a:pt x="2370" y="2070"/>
                      <a:pt x="2386" y="2074"/>
                    </a:cubicBezTo>
                    <a:cubicBezTo>
                      <a:pt x="2413" y="2079"/>
                      <a:pt x="2434" y="2079"/>
                      <a:pt x="2461" y="2071"/>
                    </a:cubicBezTo>
                    <a:cubicBezTo>
                      <a:pt x="2485" y="2062"/>
                      <a:pt x="2506" y="2047"/>
                      <a:pt x="2522" y="2028"/>
                    </a:cubicBezTo>
                    <a:cubicBezTo>
                      <a:pt x="2530" y="2019"/>
                      <a:pt x="2534" y="2012"/>
                      <a:pt x="2535" y="2000"/>
                    </a:cubicBezTo>
                    <a:cubicBezTo>
                      <a:pt x="2539" y="1974"/>
                      <a:pt x="2527" y="1946"/>
                      <a:pt x="2510" y="1936"/>
                    </a:cubicBezTo>
                    <a:cubicBezTo>
                      <a:pt x="2501" y="1930"/>
                      <a:pt x="2487" y="1930"/>
                      <a:pt x="2482" y="1941"/>
                    </a:cubicBezTo>
                    <a:cubicBezTo>
                      <a:pt x="2479" y="1948"/>
                      <a:pt x="2482" y="1954"/>
                      <a:pt x="2490" y="1957"/>
                    </a:cubicBezTo>
                    <a:cubicBezTo>
                      <a:pt x="2479" y="1962"/>
                      <a:pt x="2467" y="1947"/>
                      <a:pt x="2471" y="1932"/>
                    </a:cubicBezTo>
                    <a:cubicBezTo>
                      <a:pt x="2474" y="1917"/>
                      <a:pt x="2485" y="1910"/>
                      <a:pt x="2495" y="1908"/>
                    </a:cubicBezTo>
                    <a:cubicBezTo>
                      <a:pt x="2511" y="1906"/>
                      <a:pt x="2529" y="1916"/>
                      <a:pt x="2537" y="1934"/>
                    </a:cubicBezTo>
                    <a:cubicBezTo>
                      <a:pt x="2545" y="1952"/>
                      <a:pt x="2547" y="1974"/>
                      <a:pt x="2542" y="1993"/>
                    </a:cubicBezTo>
                    <a:cubicBezTo>
                      <a:pt x="2543" y="1989"/>
                      <a:pt x="2544" y="1985"/>
                      <a:pt x="2545" y="1980"/>
                    </a:cubicBezTo>
                    <a:cubicBezTo>
                      <a:pt x="2552" y="1951"/>
                      <a:pt x="2549" y="1920"/>
                      <a:pt x="2534" y="1893"/>
                    </a:cubicBezTo>
                    <a:cubicBezTo>
                      <a:pt x="2525" y="1879"/>
                      <a:pt x="2514" y="1872"/>
                      <a:pt x="2497" y="1872"/>
                    </a:cubicBezTo>
                    <a:cubicBezTo>
                      <a:pt x="2487" y="1871"/>
                      <a:pt x="2472" y="1877"/>
                      <a:pt x="2467" y="1886"/>
                    </a:cubicBezTo>
                    <a:cubicBezTo>
                      <a:pt x="2462" y="1894"/>
                      <a:pt x="2465" y="1905"/>
                      <a:pt x="2475" y="1905"/>
                    </a:cubicBezTo>
                    <a:cubicBezTo>
                      <a:pt x="2472" y="1911"/>
                      <a:pt x="2464" y="1912"/>
                      <a:pt x="2459" y="1907"/>
                    </a:cubicBezTo>
                    <a:cubicBezTo>
                      <a:pt x="2454" y="1903"/>
                      <a:pt x="2452" y="1895"/>
                      <a:pt x="2456" y="1887"/>
                    </a:cubicBezTo>
                    <a:cubicBezTo>
                      <a:pt x="2458" y="1882"/>
                      <a:pt x="2461" y="1878"/>
                      <a:pt x="2466" y="1874"/>
                    </a:cubicBezTo>
                    <a:cubicBezTo>
                      <a:pt x="2474" y="1868"/>
                      <a:pt x="2486" y="1866"/>
                      <a:pt x="2497" y="1867"/>
                    </a:cubicBezTo>
                    <a:cubicBezTo>
                      <a:pt x="2505" y="1867"/>
                      <a:pt x="2512" y="1870"/>
                      <a:pt x="2518" y="1874"/>
                    </a:cubicBezTo>
                    <a:cubicBezTo>
                      <a:pt x="2501" y="1859"/>
                      <a:pt x="2478" y="1853"/>
                      <a:pt x="2455" y="1861"/>
                    </a:cubicBezTo>
                    <a:cubicBezTo>
                      <a:pt x="2443" y="1865"/>
                      <a:pt x="2434" y="1871"/>
                      <a:pt x="2426" y="1880"/>
                    </a:cubicBezTo>
                    <a:cubicBezTo>
                      <a:pt x="2391" y="1920"/>
                      <a:pt x="2437" y="1928"/>
                      <a:pt x="2456" y="1945"/>
                    </a:cubicBezTo>
                    <a:cubicBezTo>
                      <a:pt x="2481" y="1967"/>
                      <a:pt x="2447" y="1995"/>
                      <a:pt x="2421" y="1973"/>
                    </a:cubicBezTo>
                    <a:cubicBezTo>
                      <a:pt x="2399" y="1954"/>
                      <a:pt x="2402" y="1925"/>
                      <a:pt x="2412" y="1901"/>
                    </a:cubicBezTo>
                    <a:cubicBezTo>
                      <a:pt x="2409" y="1905"/>
                      <a:pt x="2406" y="1908"/>
                      <a:pt x="2402" y="1911"/>
                    </a:cubicBezTo>
                    <a:cubicBezTo>
                      <a:pt x="2393" y="1918"/>
                      <a:pt x="2379" y="1919"/>
                      <a:pt x="2371" y="1910"/>
                    </a:cubicBezTo>
                    <a:cubicBezTo>
                      <a:pt x="2368" y="1906"/>
                      <a:pt x="2368" y="1900"/>
                      <a:pt x="2370" y="1895"/>
                    </a:cubicBezTo>
                    <a:cubicBezTo>
                      <a:pt x="2372" y="1892"/>
                      <a:pt x="2375" y="1889"/>
                      <a:pt x="2379" y="1889"/>
                    </a:cubicBezTo>
                    <a:cubicBezTo>
                      <a:pt x="2383" y="1888"/>
                      <a:pt x="2388" y="1889"/>
                      <a:pt x="2390" y="1892"/>
                    </a:cubicBezTo>
                    <a:cubicBezTo>
                      <a:pt x="2394" y="1896"/>
                      <a:pt x="2395" y="1902"/>
                      <a:pt x="2391" y="1906"/>
                    </a:cubicBezTo>
                    <a:cubicBezTo>
                      <a:pt x="2389" y="1909"/>
                      <a:pt x="2386" y="1909"/>
                      <a:pt x="2383" y="1908"/>
                    </a:cubicBezTo>
                    <a:cubicBezTo>
                      <a:pt x="2381" y="1907"/>
                      <a:pt x="2380" y="1905"/>
                      <a:pt x="2381" y="1903"/>
                    </a:cubicBezTo>
                    <a:cubicBezTo>
                      <a:pt x="2381" y="1904"/>
                      <a:pt x="2383" y="1905"/>
                      <a:pt x="2384" y="1906"/>
                    </a:cubicBezTo>
                    <a:cubicBezTo>
                      <a:pt x="2387" y="1906"/>
                      <a:pt x="2389" y="1904"/>
                      <a:pt x="2389" y="1901"/>
                    </a:cubicBezTo>
                    <a:cubicBezTo>
                      <a:pt x="2388" y="1899"/>
                      <a:pt x="2387" y="1897"/>
                      <a:pt x="2385" y="1896"/>
                    </a:cubicBezTo>
                    <a:cubicBezTo>
                      <a:pt x="2382" y="1895"/>
                      <a:pt x="2379" y="1896"/>
                      <a:pt x="2377" y="1898"/>
                    </a:cubicBezTo>
                    <a:cubicBezTo>
                      <a:pt x="2375" y="1901"/>
                      <a:pt x="2375" y="1905"/>
                      <a:pt x="2378" y="1908"/>
                    </a:cubicBezTo>
                    <a:cubicBezTo>
                      <a:pt x="2384" y="1915"/>
                      <a:pt x="2397" y="1913"/>
                      <a:pt x="2404" y="1907"/>
                    </a:cubicBezTo>
                    <a:cubicBezTo>
                      <a:pt x="2406" y="1906"/>
                      <a:pt x="2407" y="1904"/>
                      <a:pt x="2409" y="1903"/>
                    </a:cubicBezTo>
                    <a:cubicBezTo>
                      <a:pt x="2414" y="1896"/>
                      <a:pt x="2418" y="1888"/>
                      <a:pt x="2423" y="1882"/>
                    </a:cubicBezTo>
                    <a:cubicBezTo>
                      <a:pt x="2428" y="1875"/>
                      <a:pt x="2434" y="1869"/>
                      <a:pt x="2442" y="1865"/>
                    </a:cubicBezTo>
                    <a:cubicBezTo>
                      <a:pt x="2438" y="1866"/>
                      <a:pt x="2435" y="1867"/>
                      <a:pt x="2432" y="1867"/>
                    </a:cubicBezTo>
                    <a:cubicBezTo>
                      <a:pt x="2413" y="1866"/>
                      <a:pt x="2398" y="1851"/>
                      <a:pt x="2395" y="1833"/>
                    </a:cubicBezTo>
                    <a:cubicBezTo>
                      <a:pt x="2394" y="1827"/>
                      <a:pt x="2394" y="1822"/>
                      <a:pt x="2396" y="1817"/>
                    </a:cubicBezTo>
                    <a:cubicBezTo>
                      <a:pt x="2398" y="1819"/>
                      <a:pt x="2398" y="1819"/>
                      <a:pt x="2398" y="1819"/>
                    </a:cubicBezTo>
                    <a:cubicBezTo>
                      <a:pt x="2397" y="1823"/>
                      <a:pt x="2397" y="1828"/>
                      <a:pt x="2398" y="1832"/>
                    </a:cubicBezTo>
                    <a:cubicBezTo>
                      <a:pt x="2401" y="1849"/>
                      <a:pt x="2414" y="1864"/>
                      <a:pt x="2432" y="1864"/>
                    </a:cubicBezTo>
                    <a:cubicBezTo>
                      <a:pt x="2443" y="1864"/>
                      <a:pt x="2448" y="1861"/>
                      <a:pt x="2457" y="1858"/>
                    </a:cubicBezTo>
                    <a:cubicBezTo>
                      <a:pt x="2489" y="1849"/>
                      <a:pt x="2519" y="1864"/>
                      <a:pt x="2536" y="1892"/>
                    </a:cubicBezTo>
                    <a:cubicBezTo>
                      <a:pt x="2541" y="1900"/>
                      <a:pt x="2544" y="1908"/>
                      <a:pt x="2547" y="1916"/>
                    </a:cubicBezTo>
                    <a:cubicBezTo>
                      <a:pt x="2544" y="1898"/>
                      <a:pt x="2540" y="1880"/>
                      <a:pt x="2531" y="1867"/>
                    </a:cubicBezTo>
                    <a:cubicBezTo>
                      <a:pt x="2512" y="1840"/>
                      <a:pt x="2491" y="1802"/>
                      <a:pt x="2475" y="1786"/>
                    </a:cubicBezTo>
                    <a:cubicBezTo>
                      <a:pt x="2468" y="1778"/>
                      <a:pt x="2457" y="1773"/>
                      <a:pt x="2446" y="1774"/>
                    </a:cubicBezTo>
                    <a:cubicBezTo>
                      <a:pt x="2453" y="1772"/>
                      <a:pt x="2459" y="1774"/>
                      <a:pt x="2465" y="1776"/>
                    </a:cubicBezTo>
                    <a:cubicBezTo>
                      <a:pt x="2465" y="1776"/>
                      <a:pt x="2465" y="1776"/>
                      <a:pt x="2465" y="1776"/>
                    </a:cubicBezTo>
                    <a:cubicBezTo>
                      <a:pt x="2468" y="1777"/>
                      <a:pt x="2470" y="1779"/>
                      <a:pt x="2473" y="1781"/>
                    </a:cubicBezTo>
                    <a:cubicBezTo>
                      <a:pt x="2466" y="1772"/>
                      <a:pt x="2458" y="1764"/>
                      <a:pt x="2446" y="1760"/>
                    </a:cubicBezTo>
                    <a:cubicBezTo>
                      <a:pt x="2435" y="1757"/>
                      <a:pt x="2424" y="1758"/>
                      <a:pt x="2414" y="1764"/>
                    </a:cubicBezTo>
                    <a:cubicBezTo>
                      <a:pt x="2414" y="1763"/>
                      <a:pt x="2413" y="1762"/>
                      <a:pt x="2413" y="1762"/>
                    </a:cubicBezTo>
                    <a:cubicBezTo>
                      <a:pt x="2420" y="1757"/>
                      <a:pt x="2429" y="1755"/>
                      <a:pt x="2439" y="1756"/>
                    </a:cubicBezTo>
                    <a:cubicBezTo>
                      <a:pt x="2448" y="1758"/>
                      <a:pt x="2456" y="1761"/>
                      <a:pt x="2461" y="1766"/>
                    </a:cubicBezTo>
                    <a:cubicBezTo>
                      <a:pt x="2458" y="1762"/>
                      <a:pt x="2458" y="1756"/>
                      <a:pt x="2461" y="1752"/>
                    </a:cubicBezTo>
                    <a:cubicBezTo>
                      <a:pt x="2463" y="1749"/>
                      <a:pt x="2465" y="1747"/>
                      <a:pt x="2469" y="1747"/>
                    </a:cubicBezTo>
                    <a:cubicBezTo>
                      <a:pt x="2474" y="1746"/>
                      <a:pt x="2479" y="1749"/>
                      <a:pt x="2479" y="1755"/>
                    </a:cubicBezTo>
                    <a:cubicBezTo>
                      <a:pt x="2479" y="1759"/>
                      <a:pt x="2477" y="1761"/>
                      <a:pt x="2474" y="1762"/>
                    </a:cubicBezTo>
                    <a:cubicBezTo>
                      <a:pt x="2468" y="1764"/>
                      <a:pt x="2465" y="1758"/>
                      <a:pt x="2468" y="1755"/>
                    </a:cubicBezTo>
                    <a:cubicBezTo>
                      <a:pt x="2467" y="1757"/>
                      <a:pt x="2468" y="1759"/>
                      <a:pt x="2470" y="1760"/>
                    </a:cubicBezTo>
                    <a:cubicBezTo>
                      <a:pt x="2472" y="1761"/>
                      <a:pt x="2475" y="1759"/>
                      <a:pt x="2476" y="1757"/>
                    </a:cubicBezTo>
                    <a:cubicBezTo>
                      <a:pt x="2477" y="1755"/>
                      <a:pt x="2476" y="1752"/>
                      <a:pt x="2474" y="1751"/>
                    </a:cubicBezTo>
                    <a:cubicBezTo>
                      <a:pt x="2470" y="1748"/>
                      <a:pt x="2462" y="1749"/>
                      <a:pt x="2461" y="1757"/>
                    </a:cubicBezTo>
                    <a:cubicBezTo>
                      <a:pt x="2459" y="1764"/>
                      <a:pt x="2467" y="1771"/>
                      <a:pt x="2471" y="1775"/>
                    </a:cubicBezTo>
                    <a:cubicBezTo>
                      <a:pt x="2476" y="1782"/>
                      <a:pt x="2482" y="1789"/>
                      <a:pt x="2485" y="1792"/>
                    </a:cubicBezTo>
                    <a:cubicBezTo>
                      <a:pt x="2489" y="1797"/>
                      <a:pt x="2499" y="1810"/>
                      <a:pt x="2508" y="1826"/>
                    </a:cubicBezTo>
                    <a:cubicBezTo>
                      <a:pt x="2507" y="1823"/>
                      <a:pt x="2506" y="1819"/>
                      <a:pt x="2505" y="1816"/>
                    </a:cubicBezTo>
                    <a:cubicBezTo>
                      <a:pt x="2505" y="1814"/>
                      <a:pt x="2504" y="1801"/>
                      <a:pt x="2506" y="1800"/>
                    </a:cubicBezTo>
                    <a:cubicBezTo>
                      <a:pt x="2508" y="1801"/>
                      <a:pt x="2508" y="1808"/>
                      <a:pt x="2509" y="1810"/>
                    </a:cubicBezTo>
                    <a:cubicBezTo>
                      <a:pt x="2510" y="1816"/>
                      <a:pt x="2511" y="1821"/>
                      <a:pt x="2513" y="1826"/>
                    </a:cubicBezTo>
                    <a:cubicBezTo>
                      <a:pt x="2514" y="1828"/>
                      <a:pt x="2515" y="1831"/>
                      <a:pt x="2516" y="1833"/>
                    </a:cubicBezTo>
                    <a:cubicBezTo>
                      <a:pt x="2519" y="1841"/>
                      <a:pt x="2523" y="1848"/>
                      <a:pt x="2528" y="1855"/>
                    </a:cubicBezTo>
                    <a:cubicBezTo>
                      <a:pt x="2529" y="1855"/>
                      <a:pt x="2530" y="1856"/>
                      <a:pt x="2531" y="1857"/>
                    </a:cubicBezTo>
                    <a:cubicBezTo>
                      <a:pt x="2529" y="1855"/>
                      <a:pt x="2528" y="1852"/>
                      <a:pt x="2527" y="1849"/>
                    </a:cubicBezTo>
                    <a:cubicBezTo>
                      <a:pt x="2524" y="1842"/>
                      <a:pt x="2523" y="1836"/>
                      <a:pt x="2523" y="1828"/>
                    </a:cubicBezTo>
                    <a:cubicBezTo>
                      <a:pt x="2524" y="1806"/>
                      <a:pt x="2542" y="1796"/>
                      <a:pt x="2560" y="1796"/>
                    </a:cubicBezTo>
                    <a:cubicBezTo>
                      <a:pt x="2576" y="1796"/>
                      <a:pt x="2592" y="1802"/>
                      <a:pt x="2601" y="1816"/>
                    </a:cubicBezTo>
                    <a:cubicBezTo>
                      <a:pt x="2608" y="1828"/>
                      <a:pt x="2606" y="1841"/>
                      <a:pt x="2597" y="1851"/>
                    </a:cubicBezTo>
                    <a:cubicBezTo>
                      <a:pt x="2592" y="1856"/>
                      <a:pt x="2588" y="1858"/>
                      <a:pt x="2582" y="1860"/>
                    </a:cubicBezTo>
                    <a:cubicBezTo>
                      <a:pt x="2577" y="1861"/>
                      <a:pt x="2572" y="1861"/>
                      <a:pt x="2568" y="1858"/>
                    </a:cubicBezTo>
                    <a:cubicBezTo>
                      <a:pt x="2562" y="1855"/>
                      <a:pt x="2559" y="1850"/>
                      <a:pt x="2558" y="1844"/>
                    </a:cubicBezTo>
                    <a:cubicBezTo>
                      <a:pt x="2558" y="1840"/>
                      <a:pt x="2559" y="1836"/>
                      <a:pt x="2561" y="1834"/>
                    </a:cubicBezTo>
                    <a:cubicBezTo>
                      <a:pt x="2565" y="1831"/>
                      <a:pt x="2569" y="1829"/>
                      <a:pt x="2573" y="1830"/>
                    </a:cubicBezTo>
                    <a:cubicBezTo>
                      <a:pt x="2578" y="1831"/>
                      <a:pt x="2582" y="1833"/>
                      <a:pt x="2583" y="1838"/>
                    </a:cubicBezTo>
                    <a:cubicBezTo>
                      <a:pt x="2585" y="1843"/>
                      <a:pt x="2583" y="1848"/>
                      <a:pt x="2578" y="1850"/>
                    </a:cubicBezTo>
                    <a:cubicBezTo>
                      <a:pt x="2573" y="1853"/>
                      <a:pt x="2567" y="1851"/>
                      <a:pt x="2564" y="1846"/>
                    </a:cubicBezTo>
                    <a:cubicBezTo>
                      <a:pt x="2561" y="1841"/>
                      <a:pt x="2563" y="1834"/>
                      <a:pt x="2568" y="1832"/>
                    </a:cubicBezTo>
                    <a:cubicBezTo>
                      <a:pt x="2570" y="1830"/>
                      <a:pt x="2572" y="1830"/>
                      <a:pt x="2574" y="1830"/>
                    </a:cubicBezTo>
                    <a:cubicBezTo>
                      <a:pt x="2574" y="1830"/>
                      <a:pt x="2573" y="1830"/>
                      <a:pt x="2573" y="1830"/>
                    </a:cubicBezTo>
                    <a:cubicBezTo>
                      <a:pt x="2569" y="1830"/>
                      <a:pt x="2565" y="1831"/>
                      <a:pt x="2562" y="1834"/>
                    </a:cubicBezTo>
                    <a:cubicBezTo>
                      <a:pt x="2559" y="1837"/>
                      <a:pt x="2558" y="1840"/>
                      <a:pt x="2559" y="1844"/>
                    </a:cubicBezTo>
                    <a:cubicBezTo>
                      <a:pt x="2559" y="1850"/>
                      <a:pt x="2563" y="1854"/>
                      <a:pt x="2568" y="1857"/>
                    </a:cubicBezTo>
                    <a:cubicBezTo>
                      <a:pt x="2572" y="1859"/>
                      <a:pt x="2577" y="1860"/>
                      <a:pt x="2581" y="1859"/>
                    </a:cubicBezTo>
                    <a:cubicBezTo>
                      <a:pt x="2587" y="1857"/>
                      <a:pt x="2591" y="1854"/>
                      <a:pt x="2596" y="1850"/>
                    </a:cubicBezTo>
                    <a:cubicBezTo>
                      <a:pt x="2604" y="1840"/>
                      <a:pt x="2605" y="1828"/>
                      <a:pt x="2599" y="1817"/>
                    </a:cubicBezTo>
                    <a:cubicBezTo>
                      <a:pt x="2591" y="1804"/>
                      <a:pt x="2574" y="1798"/>
                      <a:pt x="2559" y="1799"/>
                    </a:cubicBezTo>
                    <a:cubicBezTo>
                      <a:pt x="2543" y="1800"/>
                      <a:pt x="2528" y="1809"/>
                      <a:pt x="2527" y="1828"/>
                    </a:cubicBezTo>
                    <a:cubicBezTo>
                      <a:pt x="2527" y="1835"/>
                      <a:pt x="2529" y="1841"/>
                      <a:pt x="2531" y="1848"/>
                    </a:cubicBezTo>
                    <a:cubicBezTo>
                      <a:pt x="2541" y="1873"/>
                      <a:pt x="2548" y="1896"/>
                      <a:pt x="2550" y="1923"/>
                    </a:cubicBezTo>
                    <a:cubicBezTo>
                      <a:pt x="2551" y="1922"/>
                      <a:pt x="2551" y="1920"/>
                      <a:pt x="2551" y="1919"/>
                    </a:cubicBezTo>
                    <a:cubicBezTo>
                      <a:pt x="2555" y="1910"/>
                      <a:pt x="2563" y="1902"/>
                      <a:pt x="2574" y="1906"/>
                    </a:cubicBezTo>
                    <a:cubicBezTo>
                      <a:pt x="2581" y="1909"/>
                      <a:pt x="2585" y="1916"/>
                      <a:pt x="2583" y="1924"/>
                    </a:cubicBezTo>
                    <a:cubicBezTo>
                      <a:pt x="2582" y="1930"/>
                      <a:pt x="2578" y="1935"/>
                      <a:pt x="2572" y="1936"/>
                    </a:cubicBezTo>
                    <a:cubicBezTo>
                      <a:pt x="2567" y="1936"/>
                      <a:pt x="2563" y="1933"/>
                      <a:pt x="2565" y="1928"/>
                    </a:cubicBezTo>
                    <a:cubicBezTo>
                      <a:pt x="2568" y="1923"/>
                      <a:pt x="2572" y="1925"/>
                      <a:pt x="2575" y="1920"/>
                    </a:cubicBezTo>
                    <a:cubicBezTo>
                      <a:pt x="2577" y="1917"/>
                      <a:pt x="2577" y="1913"/>
                      <a:pt x="2573" y="1911"/>
                    </a:cubicBezTo>
                    <a:cubicBezTo>
                      <a:pt x="2566" y="1906"/>
                      <a:pt x="2559" y="1912"/>
                      <a:pt x="2556" y="1918"/>
                    </a:cubicBezTo>
                    <a:cubicBezTo>
                      <a:pt x="2550" y="1931"/>
                      <a:pt x="2552" y="1939"/>
                      <a:pt x="2552" y="1952"/>
                    </a:cubicBezTo>
                    <a:cubicBezTo>
                      <a:pt x="2552" y="1962"/>
                      <a:pt x="2551" y="1971"/>
                      <a:pt x="2549" y="1981"/>
                    </a:cubicBezTo>
                    <a:cubicBezTo>
                      <a:pt x="2542" y="2011"/>
                      <a:pt x="2525" y="2036"/>
                      <a:pt x="2502" y="2054"/>
                    </a:cubicBezTo>
                    <a:cubicBezTo>
                      <a:pt x="2507" y="2051"/>
                      <a:pt x="2513" y="2051"/>
                      <a:pt x="2517" y="2054"/>
                    </a:cubicBezTo>
                    <a:cubicBezTo>
                      <a:pt x="2521" y="2057"/>
                      <a:pt x="2523" y="2062"/>
                      <a:pt x="2520" y="2068"/>
                    </a:cubicBezTo>
                    <a:cubicBezTo>
                      <a:pt x="2520" y="2067"/>
                      <a:pt x="2518" y="2066"/>
                      <a:pt x="2517" y="2066"/>
                    </a:cubicBezTo>
                    <a:cubicBezTo>
                      <a:pt x="2522" y="2056"/>
                      <a:pt x="2507" y="2052"/>
                      <a:pt x="2497" y="2057"/>
                    </a:cubicBezTo>
                    <a:cubicBezTo>
                      <a:pt x="2497" y="2057"/>
                      <a:pt x="2497" y="2057"/>
                      <a:pt x="2497" y="2057"/>
                    </a:cubicBezTo>
                    <a:cubicBezTo>
                      <a:pt x="2489" y="2063"/>
                      <a:pt x="2480" y="2068"/>
                      <a:pt x="2471" y="2072"/>
                    </a:cubicBezTo>
                    <a:cubicBezTo>
                      <a:pt x="2485" y="2073"/>
                      <a:pt x="2498" y="2081"/>
                      <a:pt x="2502" y="2096"/>
                    </a:cubicBezTo>
                    <a:cubicBezTo>
                      <a:pt x="2503" y="2104"/>
                      <a:pt x="2503" y="2111"/>
                      <a:pt x="2499" y="2118"/>
                    </a:cubicBezTo>
                    <a:cubicBezTo>
                      <a:pt x="2495" y="2125"/>
                      <a:pt x="2489" y="2130"/>
                      <a:pt x="2482" y="2132"/>
                    </a:cubicBezTo>
                    <a:cubicBezTo>
                      <a:pt x="2474" y="2135"/>
                      <a:pt x="2467" y="2135"/>
                      <a:pt x="2460" y="2132"/>
                    </a:cubicBezTo>
                    <a:cubicBezTo>
                      <a:pt x="2453" y="2130"/>
                      <a:pt x="2448" y="2125"/>
                      <a:pt x="2445" y="2118"/>
                    </a:cubicBezTo>
                    <a:cubicBezTo>
                      <a:pt x="2441" y="2111"/>
                      <a:pt x="2441" y="2105"/>
                      <a:pt x="2444" y="2097"/>
                    </a:cubicBezTo>
                    <a:cubicBezTo>
                      <a:pt x="2446" y="2093"/>
                      <a:pt x="2450" y="2090"/>
                      <a:pt x="2455" y="2089"/>
                    </a:cubicBezTo>
                    <a:cubicBezTo>
                      <a:pt x="2462" y="2087"/>
                      <a:pt x="2469" y="2089"/>
                      <a:pt x="2473" y="2094"/>
                    </a:cubicBezTo>
                    <a:cubicBezTo>
                      <a:pt x="2477" y="2099"/>
                      <a:pt x="2478" y="2106"/>
                      <a:pt x="2475" y="2112"/>
                    </a:cubicBezTo>
                    <a:cubicBezTo>
                      <a:pt x="2471" y="2119"/>
                      <a:pt x="2462" y="2122"/>
                      <a:pt x="2455" y="2118"/>
                    </a:cubicBezTo>
                    <a:cubicBezTo>
                      <a:pt x="2448" y="2114"/>
                      <a:pt x="2445" y="2105"/>
                      <a:pt x="2449" y="2098"/>
                    </a:cubicBezTo>
                    <a:cubicBezTo>
                      <a:pt x="2450" y="2095"/>
                      <a:pt x="2453" y="2092"/>
                      <a:pt x="2456" y="2091"/>
                    </a:cubicBezTo>
                    <a:cubicBezTo>
                      <a:pt x="2456" y="2091"/>
                      <a:pt x="2456" y="2091"/>
                      <a:pt x="2456" y="2091"/>
                    </a:cubicBezTo>
                    <a:cubicBezTo>
                      <a:pt x="2451" y="2093"/>
                      <a:pt x="2449" y="2095"/>
                      <a:pt x="2447" y="2099"/>
                    </a:cubicBezTo>
                    <a:cubicBezTo>
                      <a:pt x="2444" y="2105"/>
                      <a:pt x="2444" y="2111"/>
                      <a:pt x="2447" y="2117"/>
                    </a:cubicBezTo>
                    <a:cubicBezTo>
                      <a:pt x="2451" y="2123"/>
                      <a:pt x="2455" y="2127"/>
                      <a:pt x="2461" y="2129"/>
                    </a:cubicBezTo>
                    <a:cubicBezTo>
                      <a:pt x="2468" y="2131"/>
                      <a:pt x="2474" y="2131"/>
                      <a:pt x="2481" y="2129"/>
                    </a:cubicBezTo>
                    <a:cubicBezTo>
                      <a:pt x="2488" y="2127"/>
                      <a:pt x="2493" y="2123"/>
                      <a:pt x="2496" y="2116"/>
                    </a:cubicBezTo>
                    <a:cubicBezTo>
                      <a:pt x="2500" y="2110"/>
                      <a:pt x="2500" y="2103"/>
                      <a:pt x="2499" y="2096"/>
                    </a:cubicBezTo>
                    <a:cubicBezTo>
                      <a:pt x="2495" y="2079"/>
                      <a:pt x="2476" y="2071"/>
                      <a:pt x="2462" y="2075"/>
                    </a:cubicBezTo>
                    <a:cubicBezTo>
                      <a:pt x="2435" y="2084"/>
                      <a:pt x="2413" y="2084"/>
                      <a:pt x="2385" y="2079"/>
                    </a:cubicBezTo>
                    <a:cubicBezTo>
                      <a:pt x="2382" y="2079"/>
                      <a:pt x="2379" y="2078"/>
                      <a:pt x="2377" y="2077"/>
                    </a:cubicBezTo>
                    <a:cubicBezTo>
                      <a:pt x="2379" y="2078"/>
                      <a:pt x="2381" y="2079"/>
                      <a:pt x="2382" y="2081"/>
                    </a:cubicBezTo>
                    <a:cubicBezTo>
                      <a:pt x="2391" y="2086"/>
                      <a:pt x="2397" y="2093"/>
                      <a:pt x="2403" y="2102"/>
                    </a:cubicBezTo>
                    <a:cubicBezTo>
                      <a:pt x="2395" y="2094"/>
                      <a:pt x="2390" y="2089"/>
                      <a:pt x="2381" y="2083"/>
                    </a:cubicBezTo>
                    <a:cubicBezTo>
                      <a:pt x="2380" y="2083"/>
                      <a:pt x="2379" y="2083"/>
                      <a:pt x="2379" y="2082"/>
                    </a:cubicBezTo>
                    <a:cubicBezTo>
                      <a:pt x="2385" y="2088"/>
                      <a:pt x="2383" y="2101"/>
                      <a:pt x="2380" y="2109"/>
                    </a:cubicBezTo>
                    <a:cubicBezTo>
                      <a:pt x="2378" y="2113"/>
                      <a:pt x="2374" y="2117"/>
                      <a:pt x="2371" y="2120"/>
                    </a:cubicBezTo>
                    <a:cubicBezTo>
                      <a:pt x="2366" y="2126"/>
                      <a:pt x="2355" y="2131"/>
                      <a:pt x="2348" y="2127"/>
                    </a:cubicBezTo>
                    <a:cubicBezTo>
                      <a:pt x="2344" y="2135"/>
                      <a:pt x="2336" y="2138"/>
                      <a:pt x="2330" y="2141"/>
                    </a:cubicBezTo>
                    <a:cubicBezTo>
                      <a:pt x="2320" y="2144"/>
                      <a:pt x="2312" y="2152"/>
                      <a:pt x="2314" y="2160"/>
                    </a:cubicBezTo>
                    <a:cubicBezTo>
                      <a:pt x="2306" y="2154"/>
                      <a:pt x="2312" y="2137"/>
                      <a:pt x="2319" y="2130"/>
                    </a:cubicBezTo>
                    <a:cubicBezTo>
                      <a:pt x="2328" y="2121"/>
                      <a:pt x="2342" y="2121"/>
                      <a:pt x="2356" y="2118"/>
                    </a:cubicBezTo>
                    <a:cubicBezTo>
                      <a:pt x="2366" y="2117"/>
                      <a:pt x="2372" y="2113"/>
                      <a:pt x="2377" y="2106"/>
                    </a:cubicBezTo>
                    <a:cubicBezTo>
                      <a:pt x="2381" y="2100"/>
                      <a:pt x="2383" y="2089"/>
                      <a:pt x="2379" y="2082"/>
                    </a:cubicBezTo>
                    <a:cubicBezTo>
                      <a:pt x="2379" y="2084"/>
                      <a:pt x="2380" y="2085"/>
                      <a:pt x="2380" y="2087"/>
                    </a:cubicBezTo>
                    <a:cubicBezTo>
                      <a:pt x="2381" y="2091"/>
                      <a:pt x="2379" y="2096"/>
                      <a:pt x="2373" y="2099"/>
                    </a:cubicBezTo>
                    <a:cubicBezTo>
                      <a:pt x="2373" y="2098"/>
                      <a:pt x="2372" y="2096"/>
                      <a:pt x="2372" y="2095"/>
                    </a:cubicBezTo>
                    <a:cubicBezTo>
                      <a:pt x="2379" y="2092"/>
                      <a:pt x="2379" y="2085"/>
                      <a:pt x="2373" y="2080"/>
                    </a:cubicBezTo>
                    <a:cubicBezTo>
                      <a:pt x="2371" y="2077"/>
                      <a:pt x="2368" y="2076"/>
                      <a:pt x="2366" y="2074"/>
                    </a:cubicBezTo>
                    <a:cubicBezTo>
                      <a:pt x="2335" y="2064"/>
                      <a:pt x="2308" y="2048"/>
                      <a:pt x="2284" y="2026"/>
                    </a:cubicBezTo>
                    <a:cubicBezTo>
                      <a:pt x="2302" y="2045"/>
                      <a:pt x="2321" y="2069"/>
                      <a:pt x="2320" y="2096"/>
                    </a:cubicBezTo>
                    <a:cubicBezTo>
                      <a:pt x="2319" y="2109"/>
                      <a:pt x="2314" y="2119"/>
                      <a:pt x="2304" y="2128"/>
                    </a:cubicBezTo>
                    <a:cubicBezTo>
                      <a:pt x="2295" y="2135"/>
                      <a:pt x="2285" y="2139"/>
                      <a:pt x="2275" y="2140"/>
                    </a:cubicBezTo>
                    <a:cubicBezTo>
                      <a:pt x="2249" y="2140"/>
                      <a:pt x="2228" y="2120"/>
                      <a:pt x="2227" y="2095"/>
                    </a:cubicBezTo>
                    <a:cubicBezTo>
                      <a:pt x="2227" y="2073"/>
                      <a:pt x="2241" y="2050"/>
                      <a:pt x="2266" y="2053"/>
                    </a:cubicBezTo>
                    <a:cubicBezTo>
                      <a:pt x="2276" y="2054"/>
                      <a:pt x="2286" y="2061"/>
                      <a:pt x="2287" y="2072"/>
                    </a:cubicBezTo>
                    <a:cubicBezTo>
                      <a:pt x="2288" y="2075"/>
                      <a:pt x="2287" y="2079"/>
                      <a:pt x="2285" y="2082"/>
                    </a:cubicBezTo>
                    <a:cubicBezTo>
                      <a:pt x="2285" y="2082"/>
                      <a:pt x="2285" y="2082"/>
                      <a:pt x="2285" y="2082"/>
                    </a:cubicBezTo>
                    <a:cubicBezTo>
                      <a:pt x="2282" y="2089"/>
                      <a:pt x="2272" y="2093"/>
                      <a:pt x="2263" y="2089"/>
                    </a:cubicBezTo>
                    <a:cubicBezTo>
                      <a:pt x="2255" y="2085"/>
                      <a:pt x="2252" y="2075"/>
                      <a:pt x="2256" y="2067"/>
                    </a:cubicBezTo>
                    <a:cubicBezTo>
                      <a:pt x="2260" y="2059"/>
                      <a:pt x="2270" y="2056"/>
                      <a:pt x="2278" y="2060"/>
                    </a:cubicBezTo>
                    <a:cubicBezTo>
                      <a:pt x="2282" y="2061"/>
                      <a:pt x="2284" y="2064"/>
                      <a:pt x="2286" y="2068"/>
                    </a:cubicBezTo>
                    <a:cubicBezTo>
                      <a:pt x="2286" y="2068"/>
                      <a:pt x="2286" y="2068"/>
                      <a:pt x="2286" y="2068"/>
                    </a:cubicBezTo>
                    <a:cubicBezTo>
                      <a:pt x="2282" y="2059"/>
                      <a:pt x="2274" y="2055"/>
                      <a:pt x="2266" y="2054"/>
                    </a:cubicBezTo>
                    <a:cubicBezTo>
                      <a:pt x="2242" y="2053"/>
                      <a:pt x="2229" y="2075"/>
                      <a:pt x="2230" y="2096"/>
                    </a:cubicBezTo>
                    <a:cubicBezTo>
                      <a:pt x="2231" y="2119"/>
                      <a:pt x="2251" y="2138"/>
                      <a:pt x="2274" y="2137"/>
                    </a:cubicBezTo>
                    <a:cubicBezTo>
                      <a:pt x="2279" y="2137"/>
                      <a:pt x="2282" y="2136"/>
                      <a:pt x="2286" y="2135"/>
                    </a:cubicBezTo>
                    <a:cubicBezTo>
                      <a:pt x="2284" y="2135"/>
                      <a:pt x="2281" y="2135"/>
                      <a:pt x="2279" y="2134"/>
                    </a:cubicBezTo>
                    <a:cubicBezTo>
                      <a:pt x="2270" y="2133"/>
                      <a:pt x="2263" y="2126"/>
                      <a:pt x="2262" y="2118"/>
                    </a:cubicBezTo>
                    <a:cubicBezTo>
                      <a:pt x="2262" y="2110"/>
                      <a:pt x="2267" y="2102"/>
                      <a:pt x="2276" y="2101"/>
                    </a:cubicBezTo>
                    <a:cubicBezTo>
                      <a:pt x="2282" y="2101"/>
                      <a:pt x="2286" y="2105"/>
                      <a:pt x="2287" y="2109"/>
                    </a:cubicBezTo>
                    <a:cubicBezTo>
                      <a:pt x="2290" y="2119"/>
                      <a:pt x="2280" y="2124"/>
                      <a:pt x="2276" y="2119"/>
                    </a:cubicBezTo>
                    <a:cubicBezTo>
                      <a:pt x="2279" y="2120"/>
                      <a:pt x="2282" y="2118"/>
                      <a:pt x="2283" y="2116"/>
                    </a:cubicBezTo>
                    <a:cubicBezTo>
                      <a:pt x="2285" y="2112"/>
                      <a:pt x="2283" y="2107"/>
                      <a:pt x="2279" y="2106"/>
                    </a:cubicBezTo>
                    <a:cubicBezTo>
                      <a:pt x="2275" y="2105"/>
                      <a:pt x="2272" y="2106"/>
                      <a:pt x="2269" y="2109"/>
                    </a:cubicBezTo>
                    <a:cubicBezTo>
                      <a:pt x="2265" y="2114"/>
                      <a:pt x="2267" y="2121"/>
                      <a:pt x="2271" y="2126"/>
                    </a:cubicBezTo>
                    <a:cubicBezTo>
                      <a:pt x="2279" y="2136"/>
                      <a:pt x="2293" y="2133"/>
                      <a:pt x="2302" y="2126"/>
                    </a:cubicBezTo>
                    <a:cubicBezTo>
                      <a:pt x="2311" y="2117"/>
                      <a:pt x="2315" y="2108"/>
                      <a:pt x="2316" y="2096"/>
                    </a:cubicBezTo>
                    <a:cubicBezTo>
                      <a:pt x="2317" y="2059"/>
                      <a:pt x="2275" y="2023"/>
                      <a:pt x="2251" y="1991"/>
                    </a:cubicBezTo>
                    <a:cubicBezTo>
                      <a:pt x="2253" y="1999"/>
                      <a:pt x="2253" y="2006"/>
                      <a:pt x="2251" y="2015"/>
                    </a:cubicBezTo>
                    <a:cubicBezTo>
                      <a:pt x="2250" y="2019"/>
                      <a:pt x="2249" y="2023"/>
                      <a:pt x="2247" y="2027"/>
                    </a:cubicBezTo>
                    <a:cubicBezTo>
                      <a:pt x="2246" y="2026"/>
                      <a:pt x="2245" y="2025"/>
                      <a:pt x="2244" y="2025"/>
                    </a:cubicBezTo>
                    <a:cubicBezTo>
                      <a:pt x="2248" y="2016"/>
                      <a:pt x="2250" y="2006"/>
                      <a:pt x="2249" y="1997"/>
                    </a:cubicBezTo>
                    <a:cubicBezTo>
                      <a:pt x="2248" y="1990"/>
                      <a:pt x="2246" y="1984"/>
                      <a:pt x="2244" y="1979"/>
                    </a:cubicBezTo>
                    <a:cubicBezTo>
                      <a:pt x="2245" y="1986"/>
                      <a:pt x="2243" y="1994"/>
                      <a:pt x="2240" y="1998"/>
                    </a:cubicBezTo>
                    <a:cubicBezTo>
                      <a:pt x="2237" y="2002"/>
                      <a:pt x="2233" y="2005"/>
                      <a:pt x="2228" y="2006"/>
                    </a:cubicBezTo>
                    <a:cubicBezTo>
                      <a:pt x="2220" y="2007"/>
                      <a:pt x="2212" y="2002"/>
                      <a:pt x="2211" y="1992"/>
                    </a:cubicBezTo>
                    <a:cubicBezTo>
                      <a:pt x="2211" y="1987"/>
                      <a:pt x="2214" y="1982"/>
                      <a:pt x="2219" y="1981"/>
                    </a:cubicBezTo>
                    <a:cubicBezTo>
                      <a:pt x="2228" y="1978"/>
                      <a:pt x="2234" y="1988"/>
                      <a:pt x="2229" y="1992"/>
                    </a:cubicBezTo>
                    <a:cubicBezTo>
                      <a:pt x="2230" y="1989"/>
                      <a:pt x="2228" y="1986"/>
                      <a:pt x="2226" y="1985"/>
                    </a:cubicBezTo>
                    <a:cubicBezTo>
                      <a:pt x="2222" y="1983"/>
                      <a:pt x="2217" y="1986"/>
                      <a:pt x="2216" y="1990"/>
                    </a:cubicBezTo>
                    <a:cubicBezTo>
                      <a:pt x="2215" y="1993"/>
                      <a:pt x="2217" y="1997"/>
                      <a:pt x="2219" y="1999"/>
                    </a:cubicBezTo>
                    <a:cubicBezTo>
                      <a:pt x="2224" y="2003"/>
                      <a:pt x="2232" y="2001"/>
                      <a:pt x="2236" y="1997"/>
                    </a:cubicBezTo>
                    <a:cubicBezTo>
                      <a:pt x="2240" y="1994"/>
                      <a:pt x="2241" y="1989"/>
                      <a:pt x="2242" y="1984"/>
                    </a:cubicBezTo>
                    <a:cubicBezTo>
                      <a:pt x="2242" y="1976"/>
                      <a:pt x="2239" y="1971"/>
                      <a:pt x="2235" y="1964"/>
                    </a:cubicBezTo>
                    <a:cubicBezTo>
                      <a:pt x="2223" y="1943"/>
                      <a:pt x="2213" y="1922"/>
                      <a:pt x="2205" y="1898"/>
                    </a:cubicBezTo>
                    <a:cubicBezTo>
                      <a:pt x="2204" y="1894"/>
                      <a:pt x="2198" y="1871"/>
                      <a:pt x="2195" y="1853"/>
                    </a:cubicBezTo>
                    <a:cubicBezTo>
                      <a:pt x="2191" y="1874"/>
                      <a:pt x="2182" y="1894"/>
                      <a:pt x="2168" y="1910"/>
                    </a:cubicBezTo>
                    <a:cubicBezTo>
                      <a:pt x="2163" y="1916"/>
                      <a:pt x="2158" y="1920"/>
                      <a:pt x="2154" y="1923"/>
                    </a:cubicBezTo>
                    <a:cubicBezTo>
                      <a:pt x="2147" y="1930"/>
                      <a:pt x="2133" y="1940"/>
                      <a:pt x="2139" y="1951"/>
                    </a:cubicBezTo>
                    <a:cubicBezTo>
                      <a:pt x="2142" y="1956"/>
                      <a:pt x="2147" y="1959"/>
                      <a:pt x="2152" y="1957"/>
                    </a:cubicBezTo>
                    <a:cubicBezTo>
                      <a:pt x="2154" y="1956"/>
                      <a:pt x="2156" y="1953"/>
                      <a:pt x="2157" y="1951"/>
                    </a:cubicBezTo>
                    <a:cubicBezTo>
                      <a:pt x="2157" y="1947"/>
                      <a:pt x="2154" y="1944"/>
                      <a:pt x="2150" y="1945"/>
                    </a:cubicBezTo>
                    <a:cubicBezTo>
                      <a:pt x="2148" y="1945"/>
                      <a:pt x="2146" y="1947"/>
                      <a:pt x="2146" y="1949"/>
                    </a:cubicBezTo>
                    <a:cubicBezTo>
                      <a:pt x="2144" y="1945"/>
                      <a:pt x="2150" y="1939"/>
                      <a:pt x="2156" y="1943"/>
                    </a:cubicBezTo>
                    <a:cubicBezTo>
                      <a:pt x="2160" y="1945"/>
                      <a:pt x="2161" y="1950"/>
                      <a:pt x="2159" y="1954"/>
                    </a:cubicBezTo>
                    <a:cubicBezTo>
                      <a:pt x="2157" y="1961"/>
                      <a:pt x="2149" y="1962"/>
                      <a:pt x="2143" y="1960"/>
                    </a:cubicBezTo>
                    <a:cubicBezTo>
                      <a:pt x="2138" y="1957"/>
                      <a:pt x="2134" y="1950"/>
                      <a:pt x="2135" y="1943"/>
                    </a:cubicBezTo>
                    <a:cubicBezTo>
                      <a:pt x="2136" y="1940"/>
                      <a:pt x="2137" y="1937"/>
                      <a:pt x="2138" y="1935"/>
                    </a:cubicBezTo>
                    <a:cubicBezTo>
                      <a:pt x="2128" y="1942"/>
                      <a:pt x="2119" y="1947"/>
                      <a:pt x="2111" y="1951"/>
                    </a:cubicBezTo>
                    <a:cubicBezTo>
                      <a:pt x="2094" y="1958"/>
                      <a:pt x="2066" y="1961"/>
                      <a:pt x="2055" y="1970"/>
                    </a:cubicBezTo>
                    <a:cubicBezTo>
                      <a:pt x="2053" y="1973"/>
                      <a:pt x="2051" y="1975"/>
                      <a:pt x="2050" y="1978"/>
                    </a:cubicBezTo>
                    <a:cubicBezTo>
                      <a:pt x="2047" y="1984"/>
                      <a:pt x="2047" y="1990"/>
                      <a:pt x="2049" y="1995"/>
                    </a:cubicBezTo>
                    <a:cubicBezTo>
                      <a:pt x="2051" y="2002"/>
                      <a:pt x="2055" y="2007"/>
                      <a:pt x="2061" y="2010"/>
                    </a:cubicBezTo>
                    <a:cubicBezTo>
                      <a:pt x="2068" y="2014"/>
                      <a:pt x="2076" y="2015"/>
                      <a:pt x="2084" y="2013"/>
                    </a:cubicBezTo>
                    <a:cubicBezTo>
                      <a:pt x="2091" y="2011"/>
                      <a:pt x="2097" y="2007"/>
                      <a:pt x="2101" y="2000"/>
                    </a:cubicBezTo>
                    <a:cubicBezTo>
                      <a:pt x="2105" y="1993"/>
                      <a:pt x="2106" y="1986"/>
                      <a:pt x="2102" y="1979"/>
                    </a:cubicBezTo>
                    <a:cubicBezTo>
                      <a:pt x="2099" y="1974"/>
                      <a:pt x="2094" y="1971"/>
                      <a:pt x="2089" y="1970"/>
                    </a:cubicBezTo>
                    <a:cubicBezTo>
                      <a:pt x="2089" y="1970"/>
                      <a:pt x="2090" y="1970"/>
                      <a:pt x="2090" y="1971"/>
                    </a:cubicBezTo>
                    <a:cubicBezTo>
                      <a:pt x="2100" y="1973"/>
                      <a:pt x="2099" y="1986"/>
                      <a:pt x="2090" y="1983"/>
                    </a:cubicBezTo>
                    <a:cubicBezTo>
                      <a:pt x="2085" y="1982"/>
                      <a:pt x="2080" y="1975"/>
                      <a:pt x="2071" y="1981"/>
                    </a:cubicBezTo>
                    <a:cubicBezTo>
                      <a:pt x="2073" y="1978"/>
                      <a:pt x="2076" y="1975"/>
                      <a:pt x="2079" y="1972"/>
                    </a:cubicBezTo>
                    <a:cubicBezTo>
                      <a:pt x="2080" y="1972"/>
                      <a:pt x="2081" y="1971"/>
                      <a:pt x="2083" y="1970"/>
                    </a:cubicBezTo>
                    <a:cubicBezTo>
                      <a:pt x="2091" y="1968"/>
                      <a:pt x="2098" y="1972"/>
                      <a:pt x="2103" y="1978"/>
                    </a:cubicBezTo>
                    <a:cubicBezTo>
                      <a:pt x="2107" y="1986"/>
                      <a:pt x="2106" y="1993"/>
                      <a:pt x="2102" y="2001"/>
                    </a:cubicBezTo>
                    <a:cubicBezTo>
                      <a:pt x="2098" y="2008"/>
                      <a:pt x="2092" y="2012"/>
                      <a:pt x="2084" y="2015"/>
                    </a:cubicBezTo>
                    <a:cubicBezTo>
                      <a:pt x="2076" y="2017"/>
                      <a:pt x="2067" y="2016"/>
                      <a:pt x="2060" y="2012"/>
                    </a:cubicBezTo>
                    <a:cubicBezTo>
                      <a:pt x="2053" y="2009"/>
                      <a:pt x="2048" y="2003"/>
                      <a:pt x="2046" y="1995"/>
                    </a:cubicBezTo>
                    <a:cubicBezTo>
                      <a:pt x="2044" y="1989"/>
                      <a:pt x="2044" y="1983"/>
                      <a:pt x="2047" y="1977"/>
                    </a:cubicBezTo>
                    <a:cubicBezTo>
                      <a:pt x="2048" y="1973"/>
                      <a:pt x="2050" y="1971"/>
                      <a:pt x="2053" y="1968"/>
                    </a:cubicBezTo>
                    <a:cubicBezTo>
                      <a:pt x="2054" y="1967"/>
                      <a:pt x="2054" y="1967"/>
                      <a:pt x="2054" y="1967"/>
                    </a:cubicBezTo>
                    <a:cubicBezTo>
                      <a:pt x="2053" y="1967"/>
                      <a:pt x="2053" y="1967"/>
                      <a:pt x="2053" y="1967"/>
                    </a:cubicBezTo>
                    <a:cubicBezTo>
                      <a:pt x="2052" y="1968"/>
                      <a:pt x="2052" y="1968"/>
                      <a:pt x="2052" y="1968"/>
                    </a:cubicBezTo>
                    <a:cubicBezTo>
                      <a:pt x="2046" y="1968"/>
                      <a:pt x="2041" y="1969"/>
                      <a:pt x="2035" y="1969"/>
                    </a:cubicBezTo>
                    <a:cubicBezTo>
                      <a:pt x="2021" y="1969"/>
                      <a:pt x="2003" y="1965"/>
                      <a:pt x="1995" y="1953"/>
                    </a:cubicBezTo>
                    <a:cubicBezTo>
                      <a:pt x="1992" y="1947"/>
                      <a:pt x="1991" y="1942"/>
                      <a:pt x="1992" y="1935"/>
                    </a:cubicBezTo>
                    <a:cubicBezTo>
                      <a:pt x="1992" y="1933"/>
                      <a:pt x="1992" y="1933"/>
                      <a:pt x="1992" y="1933"/>
                    </a:cubicBezTo>
                    <a:cubicBezTo>
                      <a:pt x="1994" y="1926"/>
                      <a:pt x="1998" y="1921"/>
                      <a:pt x="2004" y="1916"/>
                    </a:cubicBezTo>
                    <a:cubicBezTo>
                      <a:pt x="2010" y="1912"/>
                      <a:pt x="2016" y="1911"/>
                      <a:pt x="2023" y="1911"/>
                    </a:cubicBezTo>
                    <a:cubicBezTo>
                      <a:pt x="2030" y="1913"/>
                      <a:pt x="2036" y="1916"/>
                      <a:pt x="2040" y="1923"/>
                    </a:cubicBezTo>
                    <a:cubicBezTo>
                      <a:pt x="2042" y="1928"/>
                      <a:pt x="2042" y="1932"/>
                      <a:pt x="2039" y="1937"/>
                    </a:cubicBezTo>
                    <a:cubicBezTo>
                      <a:pt x="2037" y="1942"/>
                      <a:pt x="2033" y="1945"/>
                      <a:pt x="2027" y="1946"/>
                    </a:cubicBezTo>
                    <a:cubicBezTo>
                      <a:pt x="2024" y="1946"/>
                      <a:pt x="2022" y="1946"/>
                      <a:pt x="2019" y="1945"/>
                    </a:cubicBezTo>
                    <a:cubicBezTo>
                      <a:pt x="2022" y="1946"/>
                      <a:pt x="2024" y="1946"/>
                      <a:pt x="2027" y="1946"/>
                    </a:cubicBezTo>
                    <a:cubicBezTo>
                      <a:pt x="2032" y="1945"/>
                      <a:pt x="2036" y="1942"/>
                      <a:pt x="2039" y="1937"/>
                    </a:cubicBezTo>
                    <a:cubicBezTo>
                      <a:pt x="2041" y="1932"/>
                      <a:pt x="2041" y="1928"/>
                      <a:pt x="2039" y="1924"/>
                    </a:cubicBezTo>
                    <a:cubicBezTo>
                      <a:pt x="2036" y="1917"/>
                      <a:pt x="2030" y="1914"/>
                      <a:pt x="2023" y="1913"/>
                    </a:cubicBezTo>
                    <a:cubicBezTo>
                      <a:pt x="2016" y="1912"/>
                      <a:pt x="2010" y="1914"/>
                      <a:pt x="2005" y="1918"/>
                    </a:cubicBezTo>
                    <a:cubicBezTo>
                      <a:pt x="1999" y="1923"/>
                      <a:pt x="1996" y="1928"/>
                      <a:pt x="1995" y="1936"/>
                    </a:cubicBezTo>
                    <a:cubicBezTo>
                      <a:pt x="1994" y="1941"/>
                      <a:pt x="1995" y="1946"/>
                      <a:pt x="1998" y="1951"/>
                    </a:cubicBezTo>
                    <a:cubicBezTo>
                      <a:pt x="2006" y="1963"/>
                      <a:pt x="2025" y="1966"/>
                      <a:pt x="2038" y="1965"/>
                    </a:cubicBezTo>
                    <a:cubicBezTo>
                      <a:pt x="2044" y="1964"/>
                      <a:pt x="2052" y="1963"/>
                      <a:pt x="2060" y="1961"/>
                    </a:cubicBezTo>
                    <a:cubicBezTo>
                      <a:pt x="2059" y="1961"/>
                      <a:pt x="2057" y="1961"/>
                      <a:pt x="2056" y="1960"/>
                    </a:cubicBezTo>
                    <a:cubicBezTo>
                      <a:pt x="2050" y="1958"/>
                      <a:pt x="2045" y="1952"/>
                      <a:pt x="2045" y="1945"/>
                    </a:cubicBezTo>
                    <a:cubicBezTo>
                      <a:pt x="2046" y="1939"/>
                      <a:pt x="2050" y="1933"/>
                      <a:pt x="2058" y="1934"/>
                    </a:cubicBezTo>
                    <a:cubicBezTo>
                      <a:pt x="2062" y="1934"/>
                      <a:pt x="2065" y="1938"/>
                      <a:pt x="2066" y="1941"/>
                    </a:cubicBezTo>
                    <a:cubicBezTo>
                      <a:pt x="2067" y="1949"/>
                      <a:pt x="2058" y="1952"/>
                      <a:pt x="2056" y="1948"/>
                    </a:cubicBezTo>
                    <a:cubicBezTo>
                      <a:pt x="2058" y="1949"/>
                      <a:pt x="2061" y="1948"/>
                      <a:pt x="2062" y="1946"/>
                    </a:cubicBezTo>
                    <a:cubicBezTo>
                      <a:pt x="2064" y="1943"/>
                      <a:pt x="2063" y="1939"/>
                      <a:pt x="2060" y="1938"/>
                    </a:cubicBezTo>
                    <a:cubicBezTo>
                      <a:pt x="2057" y="1937"/>
                      <a:pt x="2054" y="1937"/>
                      <a:pt x="2052" y="1939"/>
                    </a:cubicBezTo>
                    <a:cubicBezTo>
                      <a:pt x="2048" y="1943"/>
                      <a:pt x="2048" y="1949"/>
                      <a:pt x="2051" y="1953"/>
                    </a:cubicBezTo>
                    <a:cubicBezTo>
                      <a:pt x="2053" y="1956"/>
                      <a:pt x="2057" y="1957"/>
                      <a:pt x="2061" y="1958"/>
                    </a:cubicBezTo>
                    <a:cubicBezTo>
                      <a:pt x="2075" y="1962"/>
                      <a:pt x="2114" y="1947"/>
                      <a:pt x="2125" y="1939"/>
                    </a:cubicBezTo>
                    <a:cubicBezTo>
                      <a:pt x="2111" y="1943"/>
                      <a:pt x="2096" y="1944"/>
                      <a:pt x="2081" y="1940"/>
                    </a:cubicBezTo>
                    <a:cubicBezTo>
                      <a:pt x="2047" y="1929"/>
                      <a:pt x="2015" y="1892"/>
                      <a:pt x="2030" y="1855"/>
                    </a:cubicBezTo>
                    <a:cubicBezTo>
                      <a:pt x="2035" y="1844"/>
                      <a:pt x="2047" y="1835"/>
                      <a:pt x="2060" y="1837"/>
                    </a:cubicBezTo>
                    <a:cubicBezTo>
                      <a:pt x="2070" y="1839"/>
                      <a:pt x="2078" y="1846"/>
                      <a:pt x="2078" y="1857"/>
                    </a:cubicBezTo>
                    <a:cubicBezTo>
                      <a:pt x="2078" y="1867"/>
                      <a:pt x="2072" y="1875"/>
                      <a:pt x="2063" y="1878"/>
                    </a:cubicBezTo>
                    <a:cubicBezTo>
                      <a:pt x="2057" y="1879"/>
                      <a:pt x="2051" y="1878"/>
                      <a:pt x="2046" y="1874"/>
                    </a:cubicBezTo>
                    <a:cubicBezTo>
                      <a:pt x="2045" y="1873"/>
                      <a:pt x="2043" y="1871"/>
                      <a:pt x="2042" y="1869"/>
                    </a:cubicBezTo>
                    <a:cubicBezTo>
                      <a:pt x="2040" y="1865"/>
                      <a:pt x="2039" y="1859"/>
                      <a:pt x="2042" y="1854"/>
                    </a:cubicBezTo>
                    <a:cubicBezTo>
                      <a:pt x="2046" y="1846"/>
                      <a:pt x="2055" y="1843"/>
                      <a:pt x="2063" y="1847"/>
                    </a:cubicBezTo>
                    <a:cubicBezTo>
                      <a:pt x="2071" y="1851"/>
                      <a:pt x="2074" y="1861"/>
                      <a:pt x="2070" y="1869"/>
                    </a:cubicBezTo>
                    <a:cubicBezTo>
                      <a:pt x="2068" y="1873"/>
                      <a:pt x="2064" y="1876"/>
                      <a:pt x="2060" y="1877"/>
                    </a:cubicBezTo>
                    <a:cubicBezTo>
                      <a:pt x="2061" y="1877"/>
                      <a:pt x="2061" y="1876"/>
                      <a:pt x="2062" y="1876"/>
                    </a:cubicBezTo>
                    <a:cubicBezTo>
                      <a:pt x="2071" y="1873"/>
                      <a:pt x="2076" y="1866"/>
                      <a:pt x="2076" y="1857"/>
                    </a:cubicBezTo>
                    <a:cubicBezTo>
                      <a:pt x="2075" y="1848"/>
                      <a:pt x="2068" y="1842"/>
                      <a:pt x="2060" y="1840"/>
                    </a:cubicBezTo>
                    <a:cubicBezTo>
                      <a:pt x="2048" y="1839"/>
                      <a:pt x="2038" y="1847"/>
                      <a:pt x="2034" y="1857"/>
                    </a:cubicBezTo>
                    <a:cubicBezTo>
                      <a:pt x="2021" y="1891"/>
                      <a:pt x="2052" y="1925"/>
                      <a:pt x="2082" y="1934"/>
                    </a:cubicBezTo>
                    <a:cubicBezTo>
                      <a:pt x="2114" y="1942"/>
                      <a:pt x="2142" y="1930"/>
                      <a:pt x="2163" y="1907"/>
                    </a:cubicBezTo>
                    <a:cubicBezTo>
                      <a:pt x="2205" y="1857"/>
                      <a:pt x="2195" y="1793"/>
                      <a:pt x="2167" y="1740"/>
                    </a:cubicBezTo>
                    <a:cubicBezTo>
                      <a:pt x="2156" y="1721"/>
                      <a:pt x="2146" y="1706"/>
                      <a:pt x="2130" y="1692"/>
                    </a:cubicBezTo>
                    <a:cubicBezTo>
                      <a:pt x="2113" y="1678"/>
                      <a:pt x="2092" y="1666"/>
                      <a:pt x="2073" y="1667"/>
                    </a:cubicBezTo>
                    <a:cubicBezTo>
                      <a:pt x="2073" y="1667"/>
                      <a:pt x="2073" y="1667"/>
                      <a:pt x="2073" y="1667"/>
                    </a:cubicBezTo>
                    <a:cubicBezTo>
                      <a:pt x="2086" y="1668"/>
                      <a:pt x="2100" y="1675"/>
                      <a:pt x="2109" y="1683"/>
                    </a:cubicBezTo>
                    <a:cubicBezTo>
                      <a:pt x="2127" y="1699"/>
                      <a:pt x="2140" y="1732"/>
                      <a:pt x="2136" y="1757"/>
                    </a:cubicBezTo>
                    <a:cubicBezTo>
                      <a:pt x="2135" y="1755"/>
                      <a:pt x="2132" y="1755"/>
                      <a:pt x="2131" y="1756"/>
                    </a:cubicBezTo>
                    <a:cubicBezTo>
                      <a:pt x="2135" y="1732"/>
                      <a:pt x="2123" y="1703"/>
                      <a:pt x="2106" y="1686"/>
                    </a:cubicBezTo>
                    <a:cubicBezTo>
                      <a:pt x="2095" y="1675"/>
                      <a:pt x="2075" y="1665"/>
                      <a:pt x="2059" y="1671"/>
                    </a:cubicBezTo>
                    <a:cubicBezTo>
                      <a:pt x="2054" y="1674"/>
                      <a:pt x="2051" y="1676"/>
                      <a:pt x="2049" y="1680"/>
                    </a:cubicBezTo>
                    <a:cubicBezTo>
                      <a:pt x="2046" y="1685"/>
                      <a:pt x="2045" y="1689"/>
                      <a:pt x="2046" y="1694"/>
                    </a:cubicBezTo>
                    <a:cubicBezTo>
                      <a:pt x="2047" y="1698"/>
                      <a:pt x="2050" y="1702"/>
                      <a:pt x="2053" y="1704"/>
                    </a:cubicBezTo>
                    <a:cubicBezTo>
                      <a:pt x="2057" y="1707"/>
                      <a:pt x="2061" y="1707"/>
                      <a:pt x="2065" y="1706"/>
                    </a:cubicBezTo>
                    <a:cubicBezTo>
                      <a:pt x="2069" y="1705"/>
                      <a:pt x="2072" y="1702"/>
                      <a:pt x="2072" y="1698"/>
                    </a:cubicBezTo>
                    <a:cubicBezTo>
                      <a:pt x="2073" y="1696"/>
                      <a:pt x="2073" y="1695"/>
                      <a:pt x="2072" y="1693"/>
                    </a:cubicBezTo>
                    <a:cubicBezTo>
                      <a:pt x="2071" y="1692"/>
                      <a:pt x="2070" y="1690"/>
                      <a:pt x="2068" y="1690"/>
                    </a:cubicBezTo>
                    <a:cubicBezTo>
                      <a:pt x="2067" y="1689"/>
                      <a:pt x="2066" y="1689"/>
                      <a:pt x="2064" y="1689"/>
                    </a:cubicBezTo>
                    <a:cubicBezTo>
                      <a:pt x="2063" y="1690"/>
                      <a:pt x="2063" y="1690"/>
                      <a:pt x="2062" y="1692"/>
                    </a:cubicBezTo>
                    <a:cubicBezTo>
                      <a:pt x="2062" y="1690"/>
                      <a:pt x="2063" y="1690"/>
                      <a:pt x="2064" y="1689"/>
                    </a:cubicBezTo>
                    <a:cubicBezTo>
                      <a:pt x="2066" y="1689"/>
                      <a:pt x="2067" y="1689"/>
                      <a:pt x="2068" y="1690"/>
                    </a:cubicBezTo>
                    <a:cubicBezTo>
                      <a:pt x="2070" y="1690"/>
                      <a:pt x="2071" y="1691"/>
                      <a:pt x="2072" y="1693"/>
                    </a:cubicBezTo>
                    <a:cubicBezTo>
                      <a:pt x="2073" y="1695"/>
                      <a:pt x="2073" y="1696"/>
                      <a:pt x="2073" y="1698"/>
                    </a:cubicBezTo>
                    <a:cubicBezTo>
                      <a:pt x="2072" y="1702"/>
                      <a:pt x="2069" y="1705"/>
                      <a:pt x="2065" y="1707"/>
                    </a:cubicBezTo>
                    <a:cubicBezTo>
                      <a:pt x="2061" y="1708"/>
                      <a:pt x="2057" y="1708"/>
                      <a:pt x="2053" y="1705"/>
                    </a:cubicBezTo>
                    <a:cubicBezTo>
                      <a:pt x="2049" y="1703"/>
                      <a:pt x="2046" y="1699"/>
                      <a:pt x="2045" y="1694"/>
                    </a:cubicBezTo>
                    <a:cubicBezTo>
                      <a:pt x="2043" y="1689"/>
                      <a:pt x="2044" y="1684"/>
                      <a:pt x="2047" y="1679"/>
                    </a:cubicBezTo>
                    <a:cubicBezTo>
                      <a:pt x="2049" y="1677"/>
                      <a:pt x="2051" y="1674"/>
                      <a:pt x="2053" y="1672"/>
                    </a:cubicBezTo>
                    <a:cubicBezTo>
                      <a:pt x="2051" y="1674"/>
                      <a:pt x="2049" y="1675"/>
                      <a:pt x="2047" y="1677"/>
                    </a:cubicBezTo>
                    <a:cubicBezTo>
                      <a:pt x="2037" y="1685"/>
                      <a:pt x="2031" y="1696"/>
                      <a:pt x="2027" y="1708"/>
                    </a:cubicBezTo>
                    <a:cubicBezTo>
                      <a:pt x="2022" y="1724"/>
                      <a:pt x="2022" y="1736"/>
                      <a:pt x="2024" y="1753"/>
                    </a:cubicBezTo>
                    <a:cubicBezTo>
                      <a:pt x="2028" y="1782"/>
                      <a:pt x="2039" y="1816"/>
                      <a:pt x="2024" y="1843"/>
                    </a:cubicBezTo>
                    <a:cubicBezTo>
                      <a:pt x="2021" y="1847"/>
                      <a:pt x="2018" y="1851"/>
                      <a:pt x="2015" y="1854"/>
                    </a:cubicBezTo>
                    <a:cubicBezTo>
                      <a:pt x="2012" y="1858"/>
                      <a:pt x="2006" y="1861"/>
                      <a:pt x="2002" y="1865"/>
                    </a:cubicBezTo>
                    <a:cubicBezTo>
                      <a:pt x="1993" y="1875"/>
                      <a:pt x="1996" y="1886"/>
                      <a:pt x="2002" y="1889"/>
                    </a:cubicBezTo>
                    <a:cubicBezTo>
                      <a:pt x="2005" y="1891"/>
                      <a:pt x="2009" y="1891"/>
                      <a:pt x="2012" y="1890"/>
                    </a:cubicBezTo>
                    <a:cubicBezTo>
                      <a:pt x="2014" y="1889"/>
                      <a:pt x="2016" y="1886"/>
                      <a:pt x="2016" y="1883"/>
                    </a:cubicBezTo>
                    <a:cubicBezTo>
                      <a:pt x="2016" y="1880"/>
                      <a:pt x="2013" y="1877"/>
                      <a:pt x="2010" y="1878"/>
                    </a:cubicBezTo>
                    <a:cubicBezTo>
                      <a:pt x="2007" y="1878"/>
                      <a:pt x="2005" y="1880"/>
                      <a:pt x="2005" y="1883"/>
                    </a:cubicBezTo>
                    <a:cubicBezTo>
                      <a:pt x="2004" y="1880"/>
                      <a:pt x="2006" y="1877"/>
                      <a:pt x="2009" y="1876"/>
                    </a:cubicBezTo>
                    <a:cubicBezTo>
                      <a:pt x="2011" y="1875"/>
                      <a:pt x="2014" y="1876"/>
                      <a:pt x="2016" y="1877"/>
                    </a:cubicBezTo>
                    <a:cubicBezTo>
                      <a:pt x="2022" y="1883"/>
                      <a:pt x="2017" y="1892"/>
                      <a:pt x="2010" y="1894"/>
                    </a:cubicBezTo>
                    <a:cubicBezTo>
                      <a:pt x="2006" y="1894"/>
                      <a:pt x="2001" y="1893"/>
                      <a:pt x="1998" y="1889"/>
                    </a:cubicBezTo>
                    <a:cubicBezTo>
                      <a:pt x="1993" y="1884"/>
                      <a:pt x="1992" y="1875"/>
                      <a:pt x="1998" y="1867"/>
                    </a:cubicBezTo>
                    <a:cubicBezTo>
                      <a:pt x="1996" y="1869"/>
                      <a:pt x="1993" y="1871"/>
                      <a:pt x="1990" y="1872"/>
                    </a:cubicBezTo>
                    <a:cubicBezTo>
                      <a:pt x="1987" y="1876"/>
                      <a:pt x="1985" y="1882"/>
                      <a:pt x="1986" y="1888"/>
                    </a:cubicBezTo>
                    <a:cubicBezTo>
                      <a:pt x="1987" y="1898"/>
                      <a:pt x="1997" y="1902"/>
                      <a:pt x="2007" y="1901"/>
                    </a:cubicBezTo>
                    <a:cubicBezTo>
                      <a:pt x="2014" y="1901"/>
                      <a:pt x="2019" y="1899"/>
                      <a:pt x="2027" y="1902"/>
                    </a:cubicBezTo>
                    <a:cubicBezTo>
                      <a:pt x="2032" y="1905"/>
                      <a:pt x="2036" y="1910"/>
                      <a:pt x="2037" y="1917"/>
                    </a:cubicBezTo>
                    <a:cubicBezTo>
                      <a:pt x="2026" y="1901"/>
                      <a:pt x="2015" y="1912"/>
                      <a:pt x="2002" y="1911"/>
                    </a:cubicBezTo>
                    <a:cubicBezTo>
                      <a:pt x="1993" y="1910"/>
                      <a:pt x="1986" y="1906"/>
                      <a:pt x="1982" y="1899"/>
                    </a:cubicBezTo>
                    <a:cubicBezTo>
                      <a:pt x="1979" y="1892"/>
                      <a:pt x="1979" y="1880"/>
                      <a:pt x="1987" y="1874"/>
                    </a:cubicBezTo>
                    <a:cubicBezTo>
                      <a:pt x="1987" y="1874"/>
                      <a:pt x="1986" y="1875"/>
                      <a:pt x="1985" y="1875"/>
                    </a:cubicBezTo>
                    <a:cubicBezTo>
                      <a:pt x="1970" y="1882"/>
                      <a:pt x="1956" y="1881"/>
                      <a:pt x="1942" y="1872"/>
                    </a:cubicBezTo>
                    <a:cubicBezTo>
                      <a:pt x="1940" y="1870"/>
                      <a:pt x="1937" y="1868"/>
                      <a:pt x="1935" y="1866"/>
                    </a:cubicBezTo>
                    <a:cubicBezTo>
                      <a:pt x="1936" y="1865"/>
                      <a:pt x="1937" y="1865"/>
                      <a:pt x="1937" y="1864"/>
                    </a:cubicBezTo>
                    <a:cubicBezTo>
                      <a:pt x="1939" y="1866"/>
                      <a:pt x="1941" y="1868"/>
                      <a:pt x="1944" y="1869"/>
                    </a:cubicBezTo>
                    <a:cubicBezTo>
                      <a:pt x="1958" y="1878"/>
                      <a:pt x="1970" y="1878"/>
                      <a:pt x="1984" y="1871"/>
                    </a:cubicBezTo>
                    <a:cubicBezTo>
                      <a:pt x="1986" y="1871"/>
                      <a:pt x="1987" y="1870"/>
                      <a:pt x="1989" y="1869"/>
                    </a:cubicBezTo>
                    <a:cubicBezTo>
                      <a:pt x="1983" y="1870"/>
                      <a:pt x="1978" y="1870"/>
                      <a:pt x="1972" y="1868"/>
                    </a:cubicBezTo>
                    <a:cubicBezTo>
                      <a:pt x="1968" y="1867"/>
                      <a:pt x="1966" y="1865"/>
                      <a:pt x="1963" y="1863"/>
                    </a:cubicBezTo>
                    <a:cubicBezTo>
                      <a:pt x="1960" y="1860"/>
                      <a:pt x="1958" y="1858"/>
                      <a:pt x="1957" y="1854"/>
                    </a:cubicBezTo>
                    <a:cubicBezTo>
                      <a:pt x="1954" y="1846"/>
                      <a:pt x="1957" y="1836"/>
                      <a:pt x="1966" y="1834"/>
                    </a:cubicBezTo>
                    <a:cubicBezTo>
                      <a:pt x="1970" y="1833"/>
                      <a:pt x="1974" y="1833"/>
                      <a:pt x="1977" y="1835"/>
                    </a:cubicBezTo>
                    <a:cubicBezTo>
                      <a:pt x="1979" y="1836"/>
                      <a:pt x="1980" y="1837"/>
                      <a:pt x="1981" y="1839"/>
                    </a:cubicBezTo>
                    <a:cubicBezTo>
                      <a:pt x="1983" y="1842"/>
                      <a:pt x="1983" y="1845"/>
                      <a:pt x="1983" y="1848"/>
                    </a:cubicBezTo>
                    <a:cubicBezTo>
                      <a:pt x="1982" y="1849"/>
                      <a:pt x="1982" y="1851"/>
                      <a:pt x="1981" y="1852"/>
                    </a:cubicBezTo>
                    <a:cubicBezTo>
                      <a:pt x="1980" y="1853"/>
                      <a:pt x="1979" y="1853"/>
                      <a:pt x="1979" y="1854"/>
                    </a:cubicBezTo>
                    <a:cubicBezTo>
                      <a:pt x="1976" y="1855"/>
                      <a:pt x="1973" y="1855"/>
                      <a:pt x="1971" y="1854"/>
                    </a:cubicBezTo>
                    <a:cubicBezTo>
                      <a:pt x="1969" y="1853"/>
                      <a:pt x="1968" y="1851"/>
                      <a:pt x="1969" y="1850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50"/>
                      <a:pt x="1969" y="1850"/>
                      <a:pt x="1969" y="1850"/>
                    </a:cubicBezTo>
                    <a:cubicBezTo>
                      <a:pt x="1969" y="1851"/>
                      <a:pt x="1970" y="1853"/>
                      <a:pt x="1971" y="1853"/>
                    </a:cubicBezTo>
                    <a:cubicBezTo>
                      <a:pt x="1973" y="1855"/>
                      <a:pt x="1976" y="1854"/>
                      <a:pt x="1978" y="1853"/>
                    </a:cubicBezTo>
                    <a:cubicBezTo>
                      <a:pt x="1978" y="1853"/>
                      <a:pt x="1979" y="1852"/>
                      <a:pt x="1980" y="1851"/>
                    </a:cubicBezTo>
                    <a:cubicBezTo>
                      <a:pt x="1981" y="1850"/>
                      <a:pt x="1981" y="1849"/>
                      <a:pt x="1981" y="1848"/>
                    </a:cubicBezTo>
                    <a:cubicBezTo>
                      <a:pt x="1982" y="1845"/>
                      <a:pt x="1981" y="1842"/>
                      <a:pt x="1980" y="1840"/>
                    </a:cubicBezTo>
                    <a:cubicBezTo>
                      <a:pt x="1979" y="1838"/>
                      <a:pt x="1978" y="1837"/>
                      <a:pt x="1976" y="1837"/>
                    </a:cubicBezTo>
                    <a:cubicBezTo>
                      <a:pt x="1973" y="1835"/>
                      <a:pt x="1970" y="1835"/>
                      <a:pt x="1967" y="1836"/>
                    </a:cubicBezTo>
                    <a:cubicBezTo>
                      <a:pt x="1960" y="1838"/>
                      <a:pt x="1957" y="1846"/>
                      <a:pt x="1960" y="1853"/>
                    </a:cubicBezTo>
                    <a:cubicBezTo>
                      <a:pt x="1961" y="1856"/>
                      <a:pt x="1963" y="1858"/>
                      <a:pt x="1965" y="1860"/>
                    </a:cubicBezTo>
                    <a:cubicBezTo>
                      <a:pt x="1968" y="1862"/>
                      <a:pt x="1970" y="1864"/>
                      <a:pt x="1973" y="1865"/>
                    </a:cubicBezTo>
                    <a:cubicBezTo>
                      <a:pt x="1976" y="1866"/>
                      <a:pt x="1980" y="1866"/>
                      <a:pt x="1983" y="1866"/>
                    </a:cubicBezTo>
                    <a:cubicBezTo>
                      <a:pt x="1988" y="1866"/>
                      <a:pt x="1993" y="1864"/>
                      <a:pt x="1998" y="1862"/>
                    </a:cubicBezTo>
                    <a:cubicBezTo>
                      <a:pt x="2007" y="1857"/>
                      <a:pt x="2015" y="1849"/>
                      <a:pt x="2020" y="1841"/>
                    </a:cubicBezTo>
                    <a:cubicBezTo>
                      <a:pt x="2033" y="1818"/>
                      <a:pt x="2025" y="1789"/>
                      <a:pt x="2021" y="1763"/>
                    </a:cubicBezTo>
                    <a:cubicBezTo>
                      <a:pt x="2022" y="1768"/>
                      <a:pt x="2022" y="1773"/>
                      <a:pt x="2022" y="1777"/>
                    </a:cubicBezTo>
                    <a:cubicBezTo>
                      <a:pt x="2021" y="1791"/>
                      <a:pt x="2010" y="1807"/>
                      <a:pt x="1994" y="1808"/>
                    </a:cubicBezTo>
                    <a:cubicBezTo>
                      <a:pt x="1984" y="1809"/>
                      <a:pt x="1975" y="1804"/>
                      <a:pt x="1968" y="1812"/>
                    </a:cubicBezTo>
                    <a:cubicBezTo>
                      <a:pt x="1964" y="1805"/>
                      <a:pt x="1970" y="1793"/>
                      <a:pt x="1981" y="1789"/>
                    </a:cubicBezTo>
                    <a:cubicBezTo>
                      <a:pt x="1993" y="1785"/>
                      <a:pt x="2011" y="1789"/>
                      <a:pt x="2016" y="1775"/>
                    </a:cubicBezTo>
                    <a:cubicBezTo>
                      <a:pt x="2019" y="1767"/>
                      <a:pt x="2017" y="1757"/>
                      <a:pt x="2020" y="1754"/>
                    </a:cubicBezTo>
                    <a:cubicBezTo>
                      <a:pt x="2020" y="1754"/>
                      <a:pt x="2020" y="1755"/>
                      <a:pt x="2020" y="1755"/>
                    </a:cubicBezTo>
                    <a:cubicBezTo>
                      <a:pt x="2020" y="1755"/>
                      <a:pt x="2020" y="1754"/>
                      <a:pt x="2020" y="1753"/>
                    </a:cubicBezTo>
                    <a:cubicBezTo>
                      <a:pt x="2018" y="1736"/>
                      <a:pt x="2018" y="1724"/>
                      <a:pt x="2023" y="1707"/>
                    </a:cubicBezTo>
                    <a:cubicBezTo>
                      <a:pt x="2028" y="1694"/>
                      <a:pt x="2034" y="1684"/>
                      <a:pt x="2046" y="1675"/>
                    </a:cubicBezTo>
                    <a:cubicBezTo>
                      <a:pt x="2055" y="1668"/>
                      <a:pt x="2064" y="1666"/>
                      <a:pt x="2074" y="1665"/>
                    </a:cubicBezTo>
                    <a:cubicBezTo>
                      <a:pt x="2093" y="1664"/>
                      <a:pt x="2115" y="1676"/>
                      <a:pt x="2132" y="1690"/>
                    </a:cubicBezTo>
                    <a:cubicBezTo>
                      <a:pt x="2139" y="1695"/>
                      <a:pt x="2145" y="1701"/>
                      <a:pt x="2150" y="1708"/>
                    </a:cubicBezTo>
                    <a:cubicBezTo>
                      <a:pt x="2161" y="1720"/>
                      <a:pt x="2167" y="1734"/>
                      <a:pt x="2179" y="1743"/>
                    </a:cubicBezTo>
                    <a:cubicBezTo>
                      <a:pt x="2185" y="1747"/>
                      <a:pt x="2193" y="1752"/>
                      <a:pt x="2200" y="1751"/>
                    </a:cubicBezTo>
                    <a:cubicBezTo>
                      <a:pt x="2204" y="1750"/>
                      <a:pt x="2210" y="1746"/>
                      <a:pt x="2209" y="1741"/>
                    </a:cubicBezTo>
                    <a:cubicBezTo>
                      <a:pt x="2209" y="1740"/>
                      <a:pt x="2208" y="1738"/>
                      <a:pt x="2206" y="1738"/>
                    </a:cubicBezTo>
                    <a:cubicBezTo>
                      <a:pt x="2205" y="1738"/>
                      <a:pt x="2203" y="1739"/>
                      <a:pt x="2203" y="1740"/>
                    </a:cubicBezTo>
                    <a:cubicBezTo>
                      <a:pt x="2202" y="1741"/>
                      <a:pt x="2203" y="1742"/>
                      <a:pt x="2203" y="1743"/>
                    </a:cubicBezTo>
                    <a:cubicBezTo>
                      <a:pt x="2204" y="1744"/>
                      <a:pt x="2205" y="1744"/>
                      <a:pt x="2206" y="1743"/>
                    </a:cubicBezTo>
                    <a:cubicBezTo>
                      <a:pt x="2207" y="1742"/>
                      <a:pt x="2207" y="1742"/>
                      <a:pt x="2206" y="1741"/>
                    </a:cubicBezTo>
                    <a:cubicBezTo>
                      <a:pt x="2208" y="1741"/>
                      <a:pt x="2208" y="1742"/>
                      <a:pt x="2208" y="1743"/>
                    </a:cubicBezTo>
                    <a:cubicBezTo>
                      <a:pt x="2207" y="1745"/>
                      <a:pt x="2206" y="1746"/>
                      <a:pt x="2204" y="1746"/>
                    </a:cubicBezTo>
                    <a:cubicBezTo>
                      <a:pt x="2201" y="1746"/>
                      <a:pt x="2199" y="1743"/>
                      <a:pt x="2199" y="1741"/>
                    </a:cubicBezTo>
                    <a:cubicBezTo>
                      <a:pt x="2199" y="1739"/>
                      <a:pt x="2200" y="1737"/>
                      <a:pt x="2202" y="1735"/>
                    </a:cubicBezTo>
                    <a:cubicBezTo>
                      <a:pt x="2203" y="1734"/>
                      <a:pt x="2205" y="1734"/>
                      <a:pt x="2207" y="1734"/>
                    </a:cubicBezTo>
                    <a:cubicBezTo>
                      <a:pt x="2210" y="1735"/>
                      <a:pt x="2212" y="1737"/>
                      <a:pt x="2212" y="1740"/>
                    </a:cubicBezTo>
                    <a:cubicBezTo>
                      <a:pt x="2213" y="1745"/>
                      <a:pt x="2209" y="1749"/>
                      <a:pt x="2204" y="1751"/>
                    </a:cubicBezTo>
                    <a:cubicBezTo>
                      <a:pt x="2202" y="1752"/>
                      <a:pt x="2199" y="1752"/>
                      <a:pt x="2197" y="1752"/>
                    </a:cubicBezTo>
                    <a:cubicBezTo>
                      <a:pt x="2207" y="1755"/>
                      <a:pt x="2216" y="1751"/>
                      <a:pt x="2223" y="1745"/>
                    </a:cubicBezTo>
                    <a:cubicBezTo>
                      <a:pt x="2227" y="1741"/>
                      <a:pt x="2230" y="1735"/>
                      <a:pt x="2230" y="1729"/>
                    </a:cubicBezTo>
                    <a:cubicBezTo>
                      <a:pt x="2230" y="1729"/>
                      <a:pt x="2230" y="1729"/>
                      <a:pt x="2230" y="1729"/>
                    </a:cubicBezTo>
                    <a:cubicBezTo>
                      <a:pt x="2229" y="1735"/>
                      <a:pt x="2223" y="1739"/>
                      <a:pt x="2217" y="1734"/>
                    </a:cubicBezTo>
                    <a:cubicBezTo>
                      <a:pt x="2212" y="1730"/>
                      <a:pt x="2211" y="1718"/>
                      <a:pt x="2196" y="1720"/>
                    </a:cubicBezTo>
                    <a:close/>
                    <a:moveTo>
                      <a:pt x="2525" y="1873"/>
                    </a:moveTo>
                    <a:cubicBezTo>
                      <a:pt x="2507" y="1851"/>
                      <a:pt x="2483" y="1851"/>
                      <a:pt x="2472" y="1844"/>
                    </a:cubicBezTo>
                    <a:cubicBezTo>
                      <a:pt x="2459" y="1836"/>
                      <a:pt x="2468" y="1821"/>
                      <a:pt x="2483" y="1827"/>
                    </a:cubicBezTo>
                    <a:cubicBezTo>
                      <a:pt x="2501" y="1832"/>
                      <a:pt x="2517" y="1852"/>
                      <a:pt x="2525" y="1873"/>
                    </a:cubicBezTo>
                    <a:close/>
                    <a:moveTo>
                      <a:pt x="2514" y="1728"/>
                    </a:moveTo>
                    <a:cubicBezTo>
                      <a:pt x="2518" y="1716"/>
                      <a:pt x="2539" y="1698"/>
                      <a:pt x="2554" y="1696"/>
                    </a:cubicBezTo>
                    <a:cubicBezTo>
                      <a:pt x="2570" y="1694"/>
                      <a:pt x="2576" y="1706"/>
                      <a:pt x="2558" y="1712"/>
                    </a:cubicBezTo>
                    <a:cubicBezTo>
                      <a:pt x="2545" y="1716"/>
                      <a:pt x="2523" y="1716"/>
                      <a:pt x="2514" y="1728"/>
                    </a:cubicBezTo>
                    <a:close/>
                    <a:moveTo>
                      <a:pt x="2392" y="1789"/>
                    </a:moveTo>
                    <a:cubicBezTo>
                      <a:pt x="2392" y="1791"/>
                      <a:pt x="2394" y="1793"/>
                      <a:pt x="2396" y="1792"/>
                    </a:cubicBezTo>
                    <a:cubicBezTo>
                      <a:pt x="2398" y="1792"/>
                      <a:pt x="2399" y="1790"/>
                      <a:pt x="2399" y="1788"/>
                    </a:cubicBezTo>
                    <a:cubicBezTo>
                      <a:pt x="2399" y="1786"/>
                      <a:pt x="2397" y="1784"/>
                      <a:pt x="2395" y="1785"/>
                    </a:cubicBezTo>
                    <a:cubicBezTo>
                      <a:pt x="2392" y="1785"/>
                      <a:pt x="2391" y="1787"/>
                      <a:pt x="2392" y="1789"/>
                    </a:cubicBezTo>
                    <a:close/>
                    <a:moveTo>
                      <a:pt x="2455" y="1776"/>
                    </a:moveTo>
                    <a:cubicBezTo>
                      <a:pt x="2454" y="1785"/>
                      <a:pt x="2442" y="1782"/>
                      <a:pt x="2438" y="1782"/>
                    </a:cubicBezTo>
                    <a:cubicBezTo>
                      <a:pt x="2434" y="1782"/>
                      <a:pt x="2432" y="1783"/>
                      <a:pt x="2430" y="1785"/>
                    </a:cubicBezTo>
                    <a:cubicBezTo>
                      <a:pt x="2431" y="1781"/>
                      <a:pt x="2436" y="1773"/>
                      <a:pt x="2439" y="1771"/>
                    </a:cubicBezTo>
                    <a:cubicBezTo>
                      <a:pt x="2444" y="1767"/>
                      <a:pt x="2451" y="1767"/>
                      <a:pt x="2455" y="1773"/>
                    </a:cubicBezTo>
                    <a:cubicBezTo>
                      <a:pt x="2452" y="1772"/>
                      <a:pt x="2446" y="1773"/>
                      <a:pt x="2444" y="1775"/>
                    </a:cubicBezTo>
                    <a:cubicBezTo>
                      <a:pt x="2446" y="1775"/>
                      <a:pt x="2451" y="1774"/>
                      <a:pt x="2455" y="1776"/>
                    </a:cubicBezTo>
                    <a:close/>
                    <a:moveTo>
                      <a:pt x="2399" y="1769"/>
                    </a:moveTo>
                    <a:cubicBezTo>
                      <a:pt x="2399" y="1773"/>
                      <a:pt x="2403" y="1776"/>
                      <a:pt x="2407" y="1775"/>
                    </a:cubicBezTo>
                    <a:cubicBezTo>
                      <a:pt x="2411" y="1774"/>
                      <a:pt x="2414" y="1770"/>
                      <a:pt x="2413" y="1766"/>
                    </a:cubicBezTo>
                    <a:cubicBezTo>
                      <a:pt x="2413" y="1762"/>
                      <a:pt x="2409" y="1759"/>
                      <a:pt x="2405" y="1760"/>
                    </a:cubicBezTo>
                    <a:cubicBezTo>
                      <a:pt x="2400" y="1761"/>
                      <a:pt x="2398" y="1765"/>
                      <a:pt x="2399" y="1769"/>
                    </a:cubicBezTo>
                    <a:close/>
                    <a:moveTo>
                      <a:pt x="2392" y="1780"/>
                    </a:moveTo>
                    <a:cubicBezTo>
                      <a:pt x="2393" y="1782"/>
                      <a:pt x="2395" y="1784"/>
                      <a:pt x="2398" y="1784"/>
                    </a:cubicBezTo>
                    <a:cubicBezTo>
                      <a:pt x="2401" y="1783"/>
                      <a:pt x="2402" y="1780"/>
                      <a:pt x="2402" y="1778"/>
                    </a:cubicBezTo>
                    <a:cubicBezTo>
                      <a:pt x="2401" y="1775"/>
                      <a:pt x="2399" y="1773"/>
                      <a:pt x="2396" y="1774"/>
                    </a:cubicBezTo>
                    <a:cubicBezTo>
                      <a:pt x="2393" y="1774"/>
                      <a:pt x="2392" y="1777"/>
                      <a:pt x="2392" y="1780"/>
                    </a:cubicBezTo>
                    <a:close/>
                    <a:moveTo>
                      <a:pt x="2503" y="1744"/>
                    </a:moveTo>
                    <a:cubicBezTo>
                      <a:pt x="2501" y="1747"/>
                      <a:pt x="2500" y="1750"/>
                      <a:pt x="2501" y="1752"/>
                    </a:cubicBezTo>
                    <a:cubicBezTo>
                      <a:pt x="2501" y="1756"/>
                      <a:pt x="2504" y="1760"/>
                      <a:pt x="2509" y="1761"/>
                    </a:cubicBezTo>
                    <a:cubicBezTo>
                      <a:pt x="2514" y="1762"/>
                      <a:pt x="2519" y="1758"/>
                      <a:pt x="2520" y="1754"/>
                    </a:cubicBezTo>
                    <a:cubicBezTo>
                      <a:pt x="2523" y="1747"/>
                      <a:pt x="2517" y="1744"/>
                      <a:pt x="2515" y="1740"/>
                    </a:cubicBezTo>
                    <a:cubicBezTo>
                      <a:pt x="2513" y="1735"/>
                      <a:pt x="2517" y="1728"/>
                      <a:pt x="2523" y="1724"/>
                    </a:cubicBezTo>
                    <a:cubicBezTo>
                      <a:pt x="2529" y="1720"/>
                      <a:pt x="2538" y="1720"/>
                      <a:pt x="2544" y="1725"/>
                    </a:cubicBezTo>
                    <a:cubicBezTo>
                      <a:pt x="2548" y="1728"/>
                      <a:pt x="2550" y="1733"/>
                      <a:pt x="2546" y="1738"/>
                    </a:cubicBezTo>
                    <a:cubicBezTo>
                      <a:pt x="2545" y="1733"/>
                      <a:pt x="2539" y="1730"/>
                      <a:pt x="2535" y="1735"/>
                    </a:cubicBezTo>
                    <a:cubicBezTo>
                      <a:pt x="2532" y="1738"/>
                      <a:pt x="2532" y="1746"/>
                      <a:pt x="2530" y="1754"/>
                    </a:cubicBezTo>
                    <a:cubicBezTo>
                      <a:pt x="2529" y="1762"/>
                      <a:pt x="2527" y="1769"/>
                      <a:pt x="2522" y="1773"/>
                    </a:cubicBezTo>
                    <a:cubicBezTo>
                      <a:pt x="2512" y="1783"/>
                      <a:pt x="2495" y="1781"/>
                      <a:pt x="2488" y="1770"/>
                    </a:cubicBezTo>
                    <a:cubicBezTo>
                      <a:pt x="2484" y="1763"/>
                      <a:pt x="2484" y="1756"/>
                      <a:pt x="2485" y="1750"/>
                    </a:cubicBezTo>
                    <a:cubicBezTo>
                      <a:pt x="2487" y="1743"/>
                      <a:pt x="2495" y="1725"/>
                      <a:pt x="2491" y="1717"/>
                    </a:cubicBezTo>
                    <a:cubicBezTo>
                      <a:pt x="2489" y="1711"/>
                      <a:pt x="2483" y="1710"/>
                      <a:pt x="2479" y="1713"/>
                    </a:cubicBezTo>
                    <a:cubicBezTo>
                      <a:pt x="2478" y="1708"/>
                      <a:pt x="2484" y="1702"/>
                      <a:pt x="2490" y="1702"/>
                    </a:cubicBezTo>
                    <a:cubicBezTo>
                      <a:pt x="2501" y="1702"/>
                      <a:pt x="2513" y="1713"/>
                      <a:pt x="2511" y="1728"/>
                    </a:cubicBezTo>
                    <a:cubicBezTo>
                      <a:pt x="2511" y="1734"/>
                      <a:pt x="2507" y="1738"/>
                      <a:pt x="2503" y="1744"/>
                    </a:cubicBezTo>
                    <a:close/>
                    <a:moveTo>
                      <a:pt x="2630" y="1715"/>
                    </a:moveTo>
                    <a:cubicBezTo>
                      <a:pt x="2631" y="1717"/>
                      <a:pt x="2630" y="1720"/>
                      <a:pt x="2628" y="1720"/>
                    </a:cubicBezTo>
                    <a:cubicBezTo>
                      <a:pt x="2626" y="1721"/>
                      <a:pt x="2623" y="1720"/>
                      <a:pt x="2622" y="1718"/>
                    </a:cubicBezTo>
                    <a:cubicBezTo>
                      <a:pt x="2622" y="1715"/>
                      <a:pt x="2623" y="1713"/>
                      <a:pt x="2625" y="1712"/>
                    </a:cubicBezTo>
                    <a:cubicBezTo>
                      <a:pt x="2627" y="1712"/>
                      <a:pt x="2630" y="1713"/>
                      <a:pt x="2630" y="1715"/>
                    </a:cubicBezTo>
                    <a:close/>
                    <a:moveTo>
                      <a:pt x="2635" y="1722"/>
                    </a:moveTo>
                    <a:cubicBezTo>
                      <a:pt x="2635" y="1724"/>
                      <a:pt x="2635" y="1725"/>
                      <a:pt x="2633" y="1726"/>
                    </a:cubicBezTo>
                    <a:cubicBezTo>
                      <a:pt x="2631" y="1727"/>
                      <a:pt x="2629" y="1726"/>
                      <a:pt x="2629" y="1724"/>
                    </a:cubicBezTo>
                    <a:cubicBezTo>
                      <a:pt x="2628" y="1722"/>
                      <a:pt x="2629" y="1720"/>
                      <a:pt x="2631" y="1720"/>
                    </a:cubicBezTo>
                    <a:cubicBezTo>
                      <a:pt x="2632" y="1719"/>
                      <a:pt x="2634" y="1720"/>
                      <a:pt x="2635" y="1722"/>
                    </a:cubicBezTo>
                    <a:close/>
                    <a:moveTo>
                      <a:pt x="2621" y="1710"/>
                    </a:moveTo>
                    <a:cubicBezTo>
                      <a:pt x="2622" y="1713"/>
                      <a:pt x="2621" y="1717"/>
                      <a:pt x="2617" y="1718"/>
                    </a:cubicBezTo>
                    <a:cubicBezTo>
                      <a:pt x="2614" y="1719"/>
                      <a:pt x="2610" y="1717"/>
                      <a:pt x="2609" y="1714"/>
                    </a:cubicBezTo>
                    <a:cubicBezTo>
                      <a:pt x="2608" y="1711"/>
                      <a:pt x="2610" y="1707"/>
                      <a:pt x="2613" y="1706"/>
                    </a:cubicBezTo>
                    <a:cubicBezTo>
                      <a:pt x="2617" y="1705"/>
                      <a:pt x="2620" y="1707"/>
                      <a:pt x="2621" y="1710"/>
                    </a:cubicBezTo>
                    <a:close/>
                    <a:moveTo>
                      <a:pt x="2504" y="1746"/>
                    </a:moveTo>
                    <a:cubicBezTo>
                      <a:pt x="2501" y="1750"/>
                      <a:pt x="2502" y="1755"/>
                      <a:pt x="2506" y="1758"/>
                    </a:cubicBezTo>
                    <a:cubicBezTo>
                      <a:pt x="2513" y="1762"/>
                      <a:pt x="2520" y="1754"/>
                      <a:pt x="2518" y="1748"/>
                    </a:cubicBezTo>
                    <a:cubicBezTo>
                      <a:pt x="2516" y="1743"/>
                      <a:pt x="2512" y="1741"/>
                      <a:pt x="2513" y="1734"/>
                    </a:cubicBezTo>
                    <a:cubicBezTo>
                      <a:pt x="2510" y="1741"/>
                      <a:pt x="2507" y="1741"/>
                      <a:pt x="2504" y="1746"/>
                    </a:cubicBezTo>
                    <a:close/>
                    <a:moveTo>
                      <a:pt x="2497" y="1780"/>
                    </a:moveTo>
                    <a:cubicBezTo>
                      <a:pt x="2503" y="1785"/>
                      <a:pt x="2513" y="1783"/>
                      <a:pt x="2517" y="1780"/>
                    </a:cubicBezTo>
                    <a:cubicBezTo>
                      <a:pt x="2524" y="1785"/>
                      <a:pt x="2517" y="1801"/>
                      <a:pt x="2504" y="1798"/>
                    </a:cubicBezTo>
                    <a:cubicBezTo>
                      <a:pt x="2497" y="1796"/>
                      <a:pt x="2492" y="1787"/>
                      <a:pt x="2497" y="1780"/>
                    </a:cubicBezTo>
                    <a:close/>
                    <a:moveTo>
                      <a:pt x="2564" y="1677"/>
                    </a:moveTo>
                    <a:cubicBezTo>
                      <a:pt x="2554" y="1688"/>
                      <a:pt x="2541" y="1674"/>
                      <a:pt x="2536" y="1670"/>
                    </a:cubicBezTo>
                    <a:cubicBezTo>
                      <a:pt x="2532" y="1666"/>
                      <a:pt x="2528" y="1665"/>
                      <a:pt x="2524" y="1666"/>
                    </a:cubicBezTo>
                    <a:cubicBezTo>
                      <a:pt x="2528" y="1662"/>
                      <a:pt x="2541" y="1656"/>
                      <a:pt x="2548" y="1656"/>
                    </a:cubicBezTo>
                    <a:cubicBezTo>
                      <a:pt x="2558" y="1656"/>
                      <a:pt x="2566" y="1661"/>
                      <a:pt x="2566" y="1673"/>
                    </a:cubicBezTo>
                    <a:cubicBezTo>
                      <a:pt x="2563" y="1669"/>
                      <a:pt x="2555" y="1666"/>
                      <a:pt x="2550" y="1667"/>
                    </a:cubicBezTo>
                    <a:cubicBezTo>
                      <a:pt x="2553" y="1667"/>
                      <a:pt x="2560" y="1672"/>
                      <a:pt x="2564" y="1677"/>
                    </a:cubicBezTo>
                    <a:close/>
                    <a:moveTo>
                      <a:pt x="2524" y="1808"/>
                    </a:moveTo>
                    <a:cubicBezTo>
                      <a:pt x="2546" y="1783"/>
                      <a:pt x="2573" y="1785"/>
                      <a:pt x="2586" y="1777"/>
                    </a:cubicBezTo>
                    <a:cubicBezTo>
                      <a:pt x="2602" y="1769"/>
                      <a:pt x="2592" y="1751"/>
                      <a:pt x="2574" y="1757"/>
                    </a:cubicBezTo>
                    <a:cubicBezTo>
                      <a:pt x="2554" y="1762"/>
                      <a:pt x="2535" y="1785"/>
                      <a:pt x="2524" y="1808"/>
                    </a:cubicBezTo>
                    <a:close/>
                    <a:moveTo>
                      <a:pt x="2398" y="1810"/>
                    </a:moveTo>
                    <a:cubicBezTo>
                      <a:pt x="2400" y="1807"/>
                      <a:pt x="2401" y="1804"/>
                      <a:pt x="2403" y="1801"/>
                    </a:cubicBezTo>
                    <a:cubicBezTo>
                      <a:pt x="2411" y="1792"/>
                      <a:pt x="2422" y="1786"/>
                      <a:pt x="2434" y="1785"/>
                    </a:cubicBezTo>
                    <a:cubicBezTo>
                      <a:pt x="2449" y="1786"/>
                      <a:pt x="2463" y="1795"/>
                      <a:pt x="2466" y="1810"/>
                    </a:cubicBezTo>
                    <a:cubicBezTo>
                      <a:pt x="2467" y="1816"/>
                      <a:pt x="2466" y="1822"/>
                      <a:pt x="2463" y="1827"/>
                    </a:cubicBezTo>
                    <a:cubicBezTo>
                      <a:pt x="2461" y="1831"/>
                      <a:pt x="2458" y="1833"/>
                      <a:pt x="2454" y="1834"/>
                    </a:cubicBezTo>
                    <a:cubicBezTo>
                      <a:pt x="2448" y="1835"/>
                      <a:pt x="2443" y="1834"/>
                      <a:pt x="2439" y="1830"/>
                    </a:cubicBezTo>
                    <a:cubicBezTo>
                      <a:pt x="2437" y="1828"/>
                      <a:pt x="2436" y="1824"/>
                      <a:pt x="2436" y="1820"/>
                    </a:cubicBezTo>
                    <a:cubicBezTo>
                      <a:pt x="2437" y="1813"/>
                      <a:pt x="2443" y="1808"/>
                      <a:pt x="2450" y="1809"/>
                    </a:cubicBezTo>
                    <a:cubicBezTo>
                      <a:pt x="2457" y="1809"/>
                      <a:pt x="2462" y="1816"/>
                      <a:pt x="2462" y="1823"/>
                    </a:cubicBezTo>
                    <a:cubicBezTo>
                      <a:pt x="2461" y="1829"/>
                      <a:pt x="2457" y="1833"/>
                      <a:pt x="2451" y="1834"/>
                    </a:cubicBezTo>
                    <a:cubicBezTo>
                      <a:pt x="2452" y="1834"/>
                      <a:pt x="2453" y="1834"/>
                      <a:pt x="2453" y="1834"/>
                    </a:cubicBezTo>
                    <a:cubicBezTo>
                      <a:pt x="2457" y="1832"/>
                      <a:pt x="2460" y="1830"/>
                      <a:pt x="2462" y="1827"/>
                    </a:cubicBezTo>
                    <a:cubicBezTo>
                      <a:pt x="2465" y="1822"/>
                      <a:pt x="2466" y="1816"/>
                      <a:pt x="2465" y="1810"/>
                    </a:cubicBezTo>
                    <a:cubicBezTo>
                      <a:pt x="2462" y="1796"/>
                      <a:pt x="2448" y="1787"/>
                      <a:pt x="2434" y="1787"/>
                    </a:cubicBezTo>
                    <a:cubicBezTo>
                      <a:pt x="2422" y="1788"/>
                      <a:pt x="2411" y="1795"/>
                      <a:pt x="2404" y="1805"/>
                    </a:cubicBezTo>
                    <a:cubicBezTo>
                      <a:pt x="2403" y="1807"/>
                      <a:pt x="2401" y="1810"/>
                      <a:pt x="2400" y="1812"/>
                    </a:cubicBezTo>
                    <a:lnTo>
                      <a:pt x="2398" y="1810"/>
                    </a:lnTo>
                    <a:close/>
                    <a:moveTo>
                      <a:pt x="2411" y="1861"/>
                    </a:moveTo>
                    <a:cubicBezTo>
                      <a:pt x="2405" y="1874"/>
                      <a:pt x="2393" y="1884"/>
                      <a:pt x="2375" y="1882"/>
                    </a:cubicBezTo>
                    <a:cubicBezTo>
                      <a:pt x="2369" y="1881"/>
                      <a:pt x="2364" y="1879"/>
                      <a:pt x="2359" y="1874"/>
                    </a:cubicBezTo>
                    <a:cubicBezTo>
                      <a:pt x="2355" y="1871"/>
                      <a:pt x="2353" y="1867"/>
                      <a:pt x="2353" y="1862"/>
                    </a:cubicBezTo>
                    <a:cubicBezTo>
                      <a:pt x="2352" y="1855"/>
                      <a:pt x="2354" y="1849"/>
                      <a:pt x="2359" y="1845"/>
                    </a:cubicBezTo>
                    <a:cubicBezTo>
                      <a:pt x="2362" y="1843"/>
                      <a:pt x="2365" y="1842"/>
                      <a:pt x="2369" y="1842"/>
                    </a:cubicBezTo>
                    <a:cubicBezTo>
                      <a:pt x="2375" y="1843"/>
                      <a:pt x="2379" y="1848"/>
                      <a:pt x="2381" y="1853"/>
                    </a:cubicBezTo>
                    <a:cubicBezTo>
                      <a:pt x="2381" y="1856"/>
                      <a:pt x="2381" y="1858"/>
                      <a:pt x="2380" y="1861"/>
                    </a:cubicBezTo>
                    <a:cubicBezTo>
                      <a:pt x="2377" y="1866"/>
                      <a:pt x="2371" y="1868"/>
                      <a:pt x="2365" y="1866"/>
                    </a:cubicBezTo>
                    <a:cubicBezTo>
                      <a:pt x="2360" y="1863"/>
                      <a:pt x="2358" y="1856"/>
                      <a:pt x="2361" y="1851"/>
                    </a:cubicBezTo>
                    <a:cubicBezTo>
                      <a:pt x="2363" y="1846"/>
                      <a:pt x="2370" y="1844"/>
                      <a:pt x="2375" y="1846"/>
                    </a:cubicBezTo>
                    <a:cubicBezTo>
                      <a:pt x="2377" y="1847"/>
                      <a:pt x="2378" y="1849"/>
                      <a:pt x="2379" y="1850"/>
                    </a:cubicBezTo>
                    <a:cubicBezTo>
                      <a:pt x="2379" y="1850"/>
                      <a:pt x="2379" y="1850"/>
                      <a:pt x="2379" y="1850"/>
                    </a:cubicBezTo>
                    <a:cubicBezTo>
                      <a:pt x="2377" y="1846"/>
                      <a:pt x="2374" y="1844"/>
                      <a:pt x="2369" y="1843"/>
                    </a:cubicBezTo>
                    <a:cubicBezTo>
                      <a:pt x="2366" y="1842"/>
                      <a:pt x="2362" y="1843"/>
                      <a:pt x="2360" y="1846"/>
                    </a:cubicBezTo>
                    <a:cubicBezTo>
                      <a:pt x="2355" y="1850"/>
                      <a:pt x="2353" y="1855"/>
                      <a:pt x="2354" y="1861"/>
                    </a:cubicBezTo>
                    <a:cubicBezTo>
                      <a:pt x="2354" y="1866"/>
                      <a:pt x="2357" y="1870"/>
                      <a:pt x="2360" y="1873"/>
                    </a:cubicBezTo>
                    <a:cubicBezTo>
                      <a:pt x="2365" y="1877"/>
                      <a:pt x="2370" y="1879"/>
                      <a:pt x="2376" y="1880"/>
                    </a:cubicBezTo>
                    <a:cubicBezTo>
                      <a:pt x="2393" y="1882"/>
                      <a:pt x="2404" y="1872"/>
                      <a:pt x="2409" y="1859"/>
                    </a:cubicBezTo>
                    <a:lnTo>
                      <a:pt x="2411" y="1861"/>
                    </a:lnTo>
                    <a:close/>
                    <a:moveTo>
                      <a:pt x="2227" y="2055"/>
                    </a:moveTo>
                    <a:cubicBezTo>
                      <a:pt x="2223" y="2055"/>
                      <a:pt x="2221" y="2052"/>
                      <a:pt x="2221" y="2048"/>
                    </a:cubicBezTo>
                    <a:cubicBezTo>
                      <a:pt x="2221" y="2045"/>
                      <a:pt x="2224" y="2042"/>
                      <a:pt x="2228" y="2043"/>
                    </a:cubicBezTo>
                    <a:cubicBezTo>
                      <a:pt x="2231" y="2043"/>
                      <a:pt x="2234" y="2046"/>
                      <a:pt x="2234" y="2050"/>
                    </a:cubicBezTo>
                    <a:cubicBezTo>
                      <a:pt x="2233" y="2053"/>
                      <a:pt x="2230" y="2056"/>
                      <a:pt x="2227" y="2055"/>
                    </a:cubicBezTo>
                    <a:close/>
                    <a:moveTo>
                      <a:pt x="2215" y="2057"/>
                    </a:moveTo>
                    <a:cubicBezTo>
                      <a:pt x="2212" y="2057"/>
                      <a:pt x="2210" y="2055"/>
                      <a:pt x="2210" y="2052"/>
                    </a:cubicBezTo>
                    <a:cubicBezTo>
                      <a:pt x="2210" y="2049"/>
                      <a:pt x="2213" y="2047"/>
                      <a:pt x="2215" y="2048"/>
                    </a:cubicBezTo>
                    <a:cubicBezTo>
                      <a:pt x="2218" y="2048"/>
                      <a:pt x="2220" y="2050"/>
                      <a:pt x="2220" y="2053"/>
                    </a:cubicBezTo>
                    <a:cubicBezTo>
                      <a:pt x="2220" y="2056"/>
                      <a:pt x="2217" y="2058"/>
                      <a:pt x="2215" y="2057"/>
                    </a:cubicBezTo>
                    <a:close/>
                    <a:moveTo>
                      <a:pt x="2239" y="2046"/>
                    </a:moveTo>
                    <a:cubicBezTo>
                      <a:pt x="2234" y="2045"/>
                      <a:pt x="2230" y="2041"/>
                      <a:pt x="2230" y="2035"/>
                    </a:cubicBezTo>
                    <a:cubicBezTo>
                      <a:pt x="2231" y="2030"/>
                      <a:pt x="2236" y="2026"/>
                      <a:pt x="2241" y="2026"/>
                    </a:cubicBezTo>
                    <a:cubicBezTo>
                      <a:pt x="2246" y="2027"/>
                      <a:pt x="2250" y="2032"/>
                      <a:pt x="2250" y="2037"/>
                    </a:cubicBezTo>
                    <a:cubicBezTo>
                      <a:pt x="2250" y="2042"/>
                      <a:pt x="2245" y="2046"/>
                      <a:pt x="2239" y="2046"/>
                    </a:cubicBezTo>
                    <a:close/>
                    <a:moveTo>
                      <a:pt x="2119" y="1831"/>
                    </a:moveTo>
                    <a:cubicBezTo>
                      <a:pt x="2108" y="1844"/>
                      <a:pt x="2106" y="1867"/>
                      <a:pt x="2114" y="1882"/>
                    </a:cubicBezTo>
                    <a:cubicBezTo>
                      <a:pt x="2121" y="1896"/>
                      <a:pt x="2136" y="1894"/>
                      <a:pt x="2131" y="1876"/>
                    </a:cubicBezTo>
                    <a:cubicBezTo>
                      <a:pt x="2128" y="1863"/>
                      <a:pt x="2114" y="1845"/>
                      <a:pt x="2119" y="1831"/>
                    </a:cubicBezTo>
                    <a:close/>
                    <a:moveTo>
                      <a:pt x="2328" y="1830"/>
                    </a:moveTo>
                    <a:cubicBezTo>
                      <a:pt x="2334" y="1806"/>
                      <a:pt x="2324" y="1770"/>
                      <a:pt x="2306" y="1763"/>
                    </a:cubicBezTo>
                    <a:cubicBezTo>
                      <a:pt x="2286" y="1756"/>
                      <a:pt x="2279" y="1776"/>
                      <a:pt x="2296" y="1782"/>
                    </a:cubicBezTo>
                    <a:cubicBezTo>
                      <a:pt x="2305" y="1786"/>
                      <a:pt x="2327" y="1803"/>
                      <a:pt x="2328" y="1830"/>
                    </a:cubicBezTo>
                    <a:close/>
                    <a:moveTo>
                      <a:pt x="2336" y="1819"/>
                    </a:moveTo>
                    <a:cubicBezTo>
                      <a:pt x="2335" y="1810"/>
                      <a:pt x="2340" y="1802"/>
                      <a:pt x="2347" y="1795"/>
                    </a:cubicBezTo>
                    <a:cubicBezTo>
                      <a:pt x="2361" y="1782"/>
                      <a:pt x="2388" y="1777"/>
                      <a:pt x="2393" y="1759"/>
                    </a:cubicBezTo>
                    <a:cubicBezTo>
                      <a:pt x="2395" y="1752"/>
                      <a:pt x="2393" y="1743"/>
                      <a:pt x="2387" y="1737"/>
                    </a:cubicBezTo>
                    <a:cubicBezTo>
                      <a:pt x="2383" y="1734"/>
                      <a:pt x="2378" y="1734"/>
                      <a:pt x="2374" y="1737"/>
                    </a:cubicBezTo>
                    <a:cubicBezTo>
                      <a:pt x="2378" y="1737"/>
                      <a:pt x="2384" y="1741"/>
                      <a:pt x="2384" y="1746"/>
                    </a:cubicBezTo>
                    <a:cubicBezTo>
                      <a:pt x="2385" y="1751"/>
                      <a:pt x="2380" y="1757"/>
                      <a:pt x="2375" y="1759"/>
                    </a:cubicBezTo>
                    <a:cubicBezTo>
                      <a:pt x="2357" y="1766"/>
                      <a:pt x="2339" y="1771"/>
                      <a:pt x="2333" y="1791"/>
                    </a:cubicBezTo>
                    <a:cubicBezTo>
                      <a:pt x="2331" y="1799"/>
                      <a:pt x="2331" y="1808"/>
                      <a:pt x="2336" y="1819"/>
                    </a:cubicBezTo>
                    <a:close/>
                    <a:moveTo>
                      <a:pt x="2370" y="2055"/>
                    </a:moveTo>
                    <a:cubicBezTo>
                      <a:pt x="2366" y="2040"/>
                      <a:pt x="2386" y="2037"/>
                      <a:pt x="2392" y="2034"/>
                    </a:cubicBezTo>
                    <a:cubicBezTo>
                      <a:pt x="2397" y="2032"/>
                      <a:pt x="2400" y="2030"/>
                      <a:pt x="2401" y="2026"/>
                    </a:cubicBezTo>
                    <a:cubicBezTo>
                      <a:pt x="2403" y="2031"/>
                      <a:pt x="2401" y="2046"/>
                      <a:pt x="2397" y="2052"/>
                    </a:cubicBezTo>
                    <a:cubicBezTo>
                      <a:pt x="2393" y="2060"/>
                      <a:pt x="2383" y="2065"/>
                      <a:pt x="2373" y="2059"/>
                    </a:cubicBezTo>
                    <a:cubicBezTo>
                      <a:pt x="2378" y="2058"/>
                      <a:pt x="2385" y="2053"/>
                      <a:pt x="2387" y="2048"/>
                    </a:cubicBezTo>
                    <a:cubicBezTo>
                      <a:pt x="2385" y="2050"/>
                      <a:pt x="2378" y="2054"/>
                      <a:pt x="2370" y="2055"/>
                    </a:cubicBezTo>
                    <a:close/>
                    <a:moveTo>
                      <a:pt x="2083" y="1997"/>
                    </a:moveTo>
                    <a:cubicBezTo>
                      <a:pt x="2080" y="1995"/>
                      <a:pt x="2076" y="1996"/>
                      <a:pt x="2075" y="1999"/>
                    </a:cubicBezTo>
                    <a:cubicBezTo>
                      <a:pt x="2074" y="2001"/>
                      <a:pt x="2075" y="2003"/>
                      <a:pt x="2076" y="2003"/>
                    </a:cubicBezTo>
                    <a:cubicBezTo>
                      <a:pt x="2078" y="2003"/>
                      <a:pt x="2079" y="2002"/>
                      <a:pt x="2078" y="2001"/>
                    </a:cubicBezTo>
                    <a:cubicBezTo>
                      <a:pt x="2079" y="2002"/>
                      <a:pt x="2079" y="2003"/>
                      <a:pt x="2079" y="2004"/>
                    </a:cubicBezTo>
                    <a:cubicBezTo>
                      <a:pt x="2079" y="2006"/>
                      <a:pt x="2076" y="2009"/>
                      <a:pt x="2073" y="2008"/>
                    </a:cubicBezTo>
                    <a:cubicBezTo>
                      <a:pt x="2070" y="2008"/>
                      <a:pt x="2066" y="2006"/>
                      <a:pt x="2066" y="2003"/>
                    </a:cubicBezTo>
                    <a:cubicBezTo>
                      <a:pt x="2066" y="1999"/>
                      <a:pt x="2068" y="1995"/>
                      <a:pt x="2067" y="1993"/>
                    </a:cubicBezTo>
                    <a:cubicBezTo>
                      <a:pt x="2067" y="1989"/>
                      <a:pt x="2063" y="1988"/>
                      <a:pt x="2060" y="1988"/>
                    </a:cubicBezTo>
                    <a:cubicBezTo>
                      <a:pt x="2065" y="1986"/>
                      <a:pt x="2065" y="1986"/>
                      <a:pt x="2066" y="1982"/>
                    </a:cubicBezTo>
                    <a:cubicBezTo>
                      <a:pt x="2067" y="1978"/>
                      <a:pt x="2065" y="1965"/>
                      <a:pt x="2078" y="1964"/>
                    </a:cubicBezTo>
                    <a:cubicBezTo>
                      <a:pt x="2070" y="1962"/>
                      <a:pt x="2063" y="1966"/>
                      <a:pt x="2058" y="1972"/>
                    </a:cubicBezTo>
                    <a:cubicBezTo>
                      <a:pt x="2053" y="1978"/>
                      <a:pt x="2051" y="1986"/>
                      <a:pt x="2052" y="1993"/>
                    </a:cubicBezTo>
                    <a:cubicBezTo>
                      <a:pt x="2054" y="2003"/>
                      <a:pt x="2065" y="2012"/>
                      <a:pt x="2075" y="2012"/>
                    </a:cubicBezTo>
                    <a:cubicBezTo>
                      <a:pt x="2080" y="2012"/>
                      <a:pt x="2086" y="2009"/>
                      <a:pt x="2087" y="2003"/>
                    </a:cubicBezTo>
                    <a:cubicBezTo>
                      <a:pt x="2087" y="2001"/>
                      <a:pt x="2086" y="1998"/>
                      <a:pt x="2083" y="1997"/>
                    </a:cubicBezTo>
                    <a:close/>
                    <a:moveTo>
                      <a:pt x="2054" y="1961"/>
                    </a:moveTo>
                    <a:cubicBezTo>
                      <a:pt x="2033" y="1960"/>
                      <a:pt x="2019" y="1948"/>
                      <a:pt x="2010" y="1944"/>
                    </a:cubicBezTo>
                    <a:cubicBezTo>
                      <a:pt x="2000" y="1938"/>
                      <a:pt x="1994" y="1947"/>
                      <a:pt x="2003" y="1955"/>
                    </a:cubicBezTo>
                    <a:cubicBezTo>
                      <a:pt x="2014" y="1964"/>
                      <a:pt x="2044" y="1965"/>
                      <a:pt x="2054" y="1961"/>
                    </a:cubicBezTo>
                    <a:close/>
                    <a:moveTo>
                      <a:pt x="2344" y="2090"/>
                    </a:moveTo>
                    <a:cubicBezTo>
                      <a:pt x="2346" y="2089"/>
                      <a:pt x="2347" y="2087"/>
                      <a:pt x="2346" y="2085"/>
                    </a:cubicBezTo>
                    <a:cubicBezTo>
                      <a:pt x="2346" y="2083"/>
                      <a:pt x="2343" y="2082"/>
                      <a:pt x="2341" y="2083"/>
                    </a:cubicBezTo>
                    <a:cubicBezTo>
                      <a:pt x="2339" y="2083"/>
                      <a:pt x="2338" y="2085"/>
                      <a:pt x="2339" y="2087"/>
                    </a:cubicBezTo>
                    <a:cubicBezTo>
                      <a:pt x="2339" y="2090"/>
                      <a:pt x="2342" y="2091"/>
                      <a:pt x="2344" y="2090"/>
                    </a:cubicBezTo>
                    <a:close/>
                    <a:moveTo>
                      <a:pt x="2367" y="2106"/>
                    </a:moveTo>
                    <a:cubicBezTo>
                      <a:pt x="2370" y="2105"/>
                      <a:pt x="2373" y="2101"/>
                      <a:pt x="2371" y="2097"/>
                    </a:cubicBezTo>
                    <a:cubicBezTo>
                      <a:pt x="2370" y="2093"/>
                      <a:pt x="2366" y="2091"/>
                      <a:pt x="2362" y="2092"/>
                    </a:cubicBezTo>
                    <a:cubicBezTo>
                      <a:pt x="2358" y="2093"/>
                      <a:pt x="2356" y="2097"/>
                      <a:pt x="2357" y="2101"/>
                    </a:cubicBezTo>
                    <a:cubicBezTo>
                      <a:pt x="2359" y="2105"/>
                      <a:pt x="2363" y="2107"/>
                      <a:pt x="2367" y="2106"/>
                    </a:cubicBezTo>
                    <a:close/>
                    <a:moveTo>
                      <a:pt x="2352" y="2099"/>
                    </a:moveTo>
                    <a:cubicBezTo>
                      <a:pt x="2355" y="2098"/>
                      <a:pt x="2357" y="2095"/>
                      <a:pt x="2356" y="2092"/>
                    </a:cubicBezTo>
                    <a:cubicBezTo>
                      <a:pt x="2355" y="2089"/>
                      <a:pt x="2352" y="2088"/>
                      <a:pt x="2349" y="2089"/>
                    </a:cubicBezTo>
                    <a:cubicBezTo>
                      <a:pt x="2346" y="2090"/>
                      <a:pt x="2345" y="2093"/>
                      <a:pt x="2346" y="2095"/>
                    </a:cubicBezTo>
                    <a:cubicBezTo>
                      <a:pt x="2347" y="2098"/>
                      <a:pt x="2350" y="2100"/>
                      <a:pt x="2352" y="2099"/>
                    </a:cubicBezTo>
                    <a:close/>
                    <a:moveTo>
                      <a:pt x="2386" y="2090"/>
                    </a:moveTo>
                    <a:cubicBezTo>
                      <a:pt x="2375" y="2106"/>
                      <a:pt x="2398" y="2119"/>
                      <a:pt x="2405" y="2124"/>
                    </a:cubicBezTo>
                    <a:cubicBezTo>
                      <a:pt x="2410" y="2129"/>
                      <a:pt x="2413" y="2133"/>
                      <a:pt x="2413" y="2139"/>
                    </a:cubicBezTo>
                    <a:cubicBezTo>
                      <a:pt x="2417" y="2132"/>
                      <a:pt x="2420" y="2114"/>
                      <a:pt x="2418" y="2105"/>
                    </a:cubicBezTo>
                    <a:cubicBezTo>
                      <a:pt x="2416" y="2092"/>
                      <a:pt x="2406" y="2083"/>
                      <a:pt x="2391" y="2086"/>
                    </a:cubicBezTo>
                    <a:cubicBezTo>
                      <a:pt x="2397" y="2090"/>
                      <a:pt x="2404" y="2098"/>
                      <a:pt x="2404" y="2106"/>
                    </a:cubicBezTo>
                    <a:cubicBezTo>
                      <a:pt x="2403" y="2102"/>
                      <a:pt x="2395" y="2094"/>
                      <a:pt x="2386" y="2090"/>
                    </a:cubicBezTo>
                    <a:close/>
                    <a:moveTo>
                      <a:pt x="2399" y="2075"/>
                    </a:moveTo>
                    <a:cubicBezTo>
                      <a:pt x="2436" y="2082"/>
                      <a:pt x="2478" y="2052"/>
                      <a:pt x="2477" y="2021"/>
                    </a:cubicBezTo>
                    <a:cubicBezTo>
                      <a:pt x="2476" y="1996"/>
                      <a:pt x="2454" y="1998"/>
                      <a:pt x="2450" y="2020"/>
                    </a:cubicBezTo>
                    <a:cubicBezTo>
                      <a:pt x="2447" y="2035"/>
                      <a:pt x="2438" y="2073"/>
                      <a:pt x="2399" y="2075"/>
                    </a:cubicBezTo>
                    <a:close/>
                    <a:moveTo>
                      <a:pt x="2253" y="1795"/>
                    </a:moveTo>
                    <a:cubicBezTo>
                      <a:pt x="2253" y="1792"/>
                      <a:pt x="2251" y="1790"/>
                      <a:pt x="2249" y="1790"/>
                    </a:cubicBezTo>
                    <a:cubicBezTo>
                      <a:pt x="2246" y="1789"/>
                      <a:pt x="2244" y="1791"/>
                      <a:pt x="2244" y="1794"/>
                    </a:cubicBezTo>
                    <a:cubicBezTo>
                      <a:pt x="2243" y="1796"/>
                      <a:pt x="2245" y="1799"/>
                      <a:pt x="2248" y="1799"/>
                    </a:cubicBezTo>
                    <a:cubicBezTo>
                      <a:pt x="2250" y="1799"/>
                      <a:pt x="2252" y="1797"/>
                      <a:pt x="2253" y="1795"/>
                    </a:cubicBezTo>
                    <a:close/>
                    <a:moveTo>
                      <a:pt x="2266" y="1792"/>
                    </a:moveTo>
                    <a:cubicBezTo>
                      <a:pt x="2267" y="1789"/>
                      <a:pt x="2264" y="1786"/>
                      <a:pt x="2261" y="1786"/>
                    </a:cubicBezTo>
                    <a:cubicBezTo>
                      <a:pt x="2258" y="1785"/>
                      <a:pt x="2255" y="1787"/>
                      <a:pt x="2255" y="1791"/>
                    </a:cubicBezTo>
                    <a:cubicBezTo>
                      <a:pt x="2254" y="1794"/>
                      <a:pt x="2257" y="1797"/>
                      <a:pt x="2260" y="1797"/>
                    </a:cubicBezTo>
                    <a:cubicBezTo>
                      <a:pt x="2263" y="1797"/>
                      <a:pt x="2266" y="1795"/>
                      <a:pt x="2266" y="1792"/>
                    </a:cubicBezTo>
                    <a:close/>
                    <a:moveTo>
                      <a:pt x="2284" y="1792"/>
                    </a:moveTo>
                    <a:cubicBezTo>
                      <a:pt x="2284" y="1788"/>
                      <a:pt x="2281" y="1784"/>
                      <a:pt x="2277" y="1783"/>
                    </a:cubicBezTo>
                    <a:cubicBezTo>
                      <a:pt x="2273" y="1783"/>
                      <a:pt x="2269" y="1786"/>
                      <a:pt x="2269" y="1790"/>
                    </a:cubicBezTo>
                    <a:cubicBezTo>
                      <a:pt x="2268" y="1794"/>
                      <a:pt x="2271" y="1798"/>
                      <a:pt x="2275" y="1798"/>
                    </a:cubicBezTo>
                    <a:cubicBezTo>
                      <a:pt x="2279" y="1799"/>
                      <a:pt x="2283" y="1796"/>
                      <a:pt x="2284" y="1792"/>
                    </a:cubicBezTo>
                    <a:close/>
                    <a:moveTo>
                      <a:pt x="2277" y="1854"/>
                    </a:moveTo>
                    <a:cubicBezTo>
                      <a:pt x="2270" y="1858"/>
                      <a:pt x="2261" y="1861"/>
                      <a:pt x="2252" y="1857"/>
                    </a:cubicBezTo>
                    <a:cubicBezTo>
                      <a:pt x="2237" y="1850"/>
                      <a:pt x="2233" y="1836"/>
                      <a:pt x="2238" y="1821"/>
                    </a:cubicBezTo>
                    <a:cubicBezTo>
                      <a:pt x="2249" y="1794"/>
                      <a:pt x="2216" y="1781"/>
                      <a:pt x="2205" y="1811"/>
                    </a:cubicBezTo>
                    <a:cubicBezTo>
                      <a:pt x="2199" y="1825"/>
                      <a:pt x="2205" y="1842"/>
                      <a:pt x="2214" y="1852"/>
                    </a:cubicBezTo>
                    <a:cubicBezTo>
                      <a:pt x="2230" y="1871"/>
                      <a:pt x="2264" y="1875"/>
                      <a:pt x="2277" y="1854"/>
                    </a:cubicBezTo>
                    <a:close/>
                    <a:moveTo>
                      <a:pt x="2187" y="1850"/>
                    </a:moveTo>
                    <a:cubicBezTo>
                      <a:pt x="2181" y="1901"/>
                      <a:pt x="2125" y="1944"/>
                      <a:pt x="2085" y="1930"/>
                    </a:cubicBezTo>
                    <a:cubicBezTo>
                      <a:pt x="2053" y="1919"/>
                      <a:pt x="2064" y="1891"/>
                      <a:pt x="2095" y="1895"/>
                    </a:cubicBezTo>
                    <a:cubicBezTo>
                      <a:pt x="2116" y="1897"/>
                      <a:pt x="2169" y="1901"/>
                      <a:pt x="2187" y="1850"/>
                    </a:cubicBezTo>
                    <a:close/>
                    <a:moveTo>
                      <a:pt x="2195" y="1866"/>
                    </a:moveTo>
                    <a:cubicBezTo>
                      <a:pt x="2208" y="1913"/>
                      <a:pt x="2202" y="1930"/>
                      <a:pt x="2193" y="1966"/>
                    </a:cubicBezTo>
                    <a:cubicBezTo>
                      <a:pt x="2190" y="1976"/>
                      <a:pt x="2192" y="1987"/>
                      <a:pt x="2196" y="1994"/>
                    </a:cubicBezTo>
                    <a:cubicBezTo>
                      <a:pt x="2202" y="2005"/>
                      <a:pt x="2213" y="2011"/>
                      <a:pt x="2221" y="2013"/>
                    </a:cubicBezTo>
                    <a:cubicBezTo>
                      <a:pt x="2205" y="2024"/>
                      <a:pt x="2184" y="2007"/>
                      <a:pt x="2177" y="1999"/>
                    </a:cubicBezTo>
                    <a:cubicBezTo>
                      <a:pt x="2164" y="1983"/>
                      <a:pt x="2161" y="1959"/>
                      <a:pt x="2167" y="1939"/>
                    </a:cubicBezTo>
                    <a:cubicBezTo>
                      <a:pt x="2174" y="1917"/>
                      <a:pt x="2190" y="1891"/>
                      <a:pt x="2195" y="1866"/>
                    </a:cubicBezTo>
                    <a:close/>
                    <a:moveTo>
                      <a:pt x="2234" y="1900"/>
                    </a:moveTo>
                    <a:cubicBezTo>
                      <a:pt x="2240" y="1909"/>
                      <a:pt x="2252" y="1916"/>
                      <a:pt x="2261" y="1919"/>
                    </a:cubicBezTo>
                    <a:cubicBezTo>
                      <a:pt x="2273" y="1923"/>
                      <a:pt x="2292" y="1923"/>
                      <a:pt x="2300" y="1913"/>
                    </a:cubicBezTo>
                    <a:cubicBezTo>
                      <a:pt x="2311" y="1921"/>
                      <a:pt x="2324" y="1921"/>
                      <a:pt x="2335" y="1920"/>
                    </a:cubicBezTo>
                    <a:cubicBezTo>
                      <a:pt x="2352" y="1919"/>
                      <a:pt x="2368" y="1924"/>
                      <a:pt x="2371" y="1938"/>
                    </a:cubicBezTo>
                    <a:cubicBezTo>
                      <a:pt x="2379" y="1923"/>
                      <a:pt x="2358" y="1903"/>
                      <a:pt x="2344" y="1898"/>
                    </a:cubicBezTo>
                    <a:cubicBezTo>
                      <a:pt x="2324" y="1891"/>
                      <a:pt x="2304" y="1900"/>
                      <a:pt x="2282" y="1906"/>
                    </a:cubicBezTo>
                    <a:cubicBezTo>
                      <a:pt x="2270" y="1910"/>
                      <a:pt x="2253" y="1910"/>
                      <a:pt x="2234" y="1900"/>
                    </a:cubicBezTo>
                    <a:close/>
                    <a:moveTo>
                      <a:pt x="2485" y="2059"/>
                    </a:moveTo>
                    <a:cubicBezTo>
                      <a:pt x="2495" y="2048"/>
                      <a:pt x="2511" y="2021"/>
                      <a:pt x="2502" y="2004"/>
                    </a:cubicBezTo>
                    <a:cubicBezTo>
                      <a:pt x="2503" y="2003"/>
                      <a:pt x="2504" y="2000"/>
                      <a:pt x="2503" y="1997"/>
                    </a:cubicBezTo>
                    <a:cubicBezTo>
                      <a:pt x="2511" y="2006"/>
                      <a:pt x="2511" y="2020"/>
                      <a:pt x="2505" y="2033"/>
                    </a:cubicBezTo>
                    <a:cubicBezTo>
                      <a:pt x="2500" y="2045"/>
                      <a:pt x="2492" y="2054"/>
                      <a:pt x="2485" y="2059"/>
                    </a:cubicBezTo>
                    <a:close/>
                    <a:moveTo>
                      <a:pt x="2461" y="1992"/>
                    </a:moveTo>
                    <a:cubicBezTo>
                      <a:pt x="2462" y="1989"/>
                      <a:pt x="2461" y="1985"/>
                      <a:pt x="2458" y="1983"/>
                    </a:cubicBezTo>
                    <a:cubicBezTo>
                      <a:pt x="2455" y="1982"/>
                      <a:pt x="2451" y="1983"/>
                      <a:pt x="2450" y="1986"/>
                    </a:cubicBezTo>
                    <a:cubicBezTo>
                      <a:pt x="2448" y="1989"/>
                      <a:pt x="2450" y="1993"/>
                      <a:pt x="2453" y="1994"/>
                    </a:cubicBezTo>
                    <a:cubicBezTo>
                      <a:pt x="2456" y="1996"/>
                      <a:pt x="2459" y="1995"/>
                      <a:pt x="2461" y="1992"/>
                    </a:cubicBezTo>
                    <a:close/>
                    <a:moveTo>
                      <a:pt x="2479" y="1994"/>
                    </a:moveTo>
                    <a:cubicBezTo>
                      <a:pt x="2481" y="1990"/>
                      <a:pt x="2480" y="1986"/>
                      <a:pt x="2476" y="1984"/>
                    </a:cubicBezTo>
                    <a:cubicBezTo>
                      <a:pt x="2472" y="1982"/>
                      <a:pt x="2468" y="1983"/>
                      <a:pt x="2466" y="1987"/>
                    </a:cubicBezTo>
                    <a:cubicBezTo>
                      <a:pt x="2464" y="1991"/>
                      <a:pt x="2465" y="1996"/>
                      <a:pt x="2469" y="1998"/>
                    </a:cubicBezTo>
                    <a:cubicBezTo>
                      <a:pt x="2473" y="2000"/>
                      <a:pt x="2477" y="1998"/>
                      <a:pt x="2479" y="1994"/>
                    </a:cubicBezTo>
                    <a:close/>
                    <a:moveTo>
                      <a:pt x="2502" y="2002"/>
                    </a:moveTo>
                    <a:cubicBezTo>
                      <a:pt x="2504" y="1997"/>
                      <a:pt x="2502" y="1991"/>
                      <a:pt x="2497" y="1988"/>
                    </a:cubicBezTo>
                    <a:cubicBezTo>
                      <a:pt x="2492" y="1986"/>
                      <a:pt x="2486" y="1988"/>
                      <a:pt x="2483" y="1993"/>
                    </a:cubicBezTo>
                    <a:cubicBezTo>
                      <a:pt x="2481" y="1998"/>
                      <a:pt x="2483" y="2004"/>
                      <a:pt x="2488" y="2006"/>
                    </a:cubicBezTo>
                    <a:cubicBezTo>
                      <a:pt x="2493" y="2009"/>
                      <a:pt x="2499" y="2007"/>
                      <a:pt x="2502" y="2002"/>
                    </a:cubicBezTo>
                    <a:close/>
                    <a:moveTo>
                      <a:pt x="2521" y="2078"/>
                    </a:moveTo>
                    <a:cubicBezTo>
                      <a:pt x="2523" y="2074"/>
                      <a:pt x="2521" y="2070"/>
                      <a:pt x="2518" y="2068"/>
                    </a:cubicBezTo>
                    <a:cubicBezTo>
                      <a:pt x="2514" y="2066"/>
                      <a:pt x="2510" y="2067"/>
                      <a:pt x="2508" y="2071"/>
                    </a:cubicBezTo>
                    <a:cubicBezTo>
                      <a:pt x="2506" y="2074"/>
                      <a:pt x="2507" y="2079"/>
                      <a:pt x="2511" y="2081"/>
                    </a:cubicBezTo>
                    <a:cubicBezTo>
                      <a:pt x="2515" y="2083"/>
                      <a:pt x="2519" y="2081"/>
                      <a:pt x="2521" y="2078"/>
                    </a:cubicBezTo>
                    <a:close/>
                    <a:moveTo>
                      <a:pt x="2061" y="1730"/>
                    </a:moveTo>
                    <a:cubicBezTo>
                      <a:pt x="2055" y="1736"/>
                      <a:pt x="2054" y="1749"/>
                      <a:pt x="2062" y="1752"/>
                    </a:cubicBezTo>
                    <a:cubicBezTo>
                      <a:pt x="2063" y="1758"/>
                      <a:pt x="2059" y="1764"/>
                      <a:pt x="2052" y="1766"/>
                    </a:cubicBezTo>
                    <a:cubicBezTo>
                      <a:pt x="2042" y="1769"/>
                      <a:pt x="2029" y="1762"/>
                      <a:pt x="2025" y="1752"/>
                    </a:cubicBezTo>
                    <a:cubicBezTo>
                      <a:pt x="2024" y="1779"/>
                      <a:pt x="2064" y="1790"/>
                      <a:pt x="2081" y="1769"/>
                    </a:cubicBezTo>
                    <a:cubicBezTo>
                      <a:pt x="2091" y="1757"/>
                      <a:pt x="2091" y="1744"/>
                      <a:pt x="2084" y="1736"/>
                    </a:cubicBezTo>
                    <a:cubicBezTo>
                      <a:pt x="2079" y="1728"/>
                      <a:pt x="2068" y="1724"/>
                      <a:pt x="2061" y="1730"/>
                    </a:cubicBezTo>
                    <a:close/>
                    <a:moveTo>
                      <a:pt x="2111" y="1694"/>
                    </a:moveTo>
                    <a:cubicBezTo>
                      <a:pt x="2114" y="1718"/>
                      <a:pt x="2099" y="1732"/>
                      <a:pt x="2097" y="1743"/>
                    </a:cubicBezTo>
                    <a:cubicBezTo>
                      <a:pt x="2094" y="1755"/>
                      <a:pt x="2108" y="1759"/>
                      <a:pt x="2114" y="1746"/>
                    </a:cubicBezTo>
                    <a:cubicBezTo>
                      <a:pt x="2121" y="1733"/>
                      <a:pt x="2119" y="1711"/>
                      <a:pt x="2111" y="1694"/>
                    </a:cubicBezTo>
                    <a:close/>
                    <a:moveTo>
                      <a:pt x="2143" y="1778"/>
                    </a:moveTo>
                    <a:cubicBezTo>
                      <a:pt x="2137" y="1773"/>
                      <a:pt x="2126" y="1774"/>
                      <a:pt x="2122" y="1777"/>
                    </a:cubicBezTo>
                    <a:cubicBezTo>
                      <a:pt x="2116" y="1771"/>
                      <a:pt x="2124" y="1755"/>
                      <a:pt x="2136" y="1759"/>
                    </a:cubicBezTo>
                    <a:cubicBezTo>
                      <a:pt x="2144" y="1761"/>
                      <a:pt x="2148" y="1772"/>
                      <a:pt x="2143" y="1778"/>
                    </a:cubicBezTo>
                    <a:close/>
                    <a:moveTo>
                      <a:pt x="2133" y="1812"/>
                    </a:moveTo>
                    <a:cubicBezTo>
                      <a:pt x="2136" y="1808"/>
                      <a:pt x="2136" y="1803"/>
                      <a:pt x="2132" y="1800"/>
                    </a:cubicBezTo>
                    <a:cubicBezTo>
                      <a:pt x="2125" y="1795"/>
                      <a:pt x="2117" y="1802"/>
                      <a:pt x="2118" y="1809"/>
                    </a:cubicBezTo>
                    <a:cubicBezTo>
                      <a:pt x="2120" y="1814"/>
                      <a:pt x="2124" y="1816"/>
                      <a:pt x="2122" y="1824"/>
                    </a:cubicBezTo>
                    <a:cubicBezTo>
                      <a:pt x="2126" y="1816"/>
                      <a:pt x="2129" y="1817"/>
                      <a:pt x="2133" y="1812"/>
                    </a:cubicBezTo>
                    <a:close/>
                    <a:moveTo>
                      <a:pt x="2182" y="1748"/>
                    </a:moveTo>
                    <a:cubicBezTo>
                      <a:pt x="2199" y="1760"/>
                      <a:pt x="2237" y="1759"/>
                      <a:pt x="2240" y="1738"/>
                    </a:cubicBezTo>
                    <a:cubicBezTo>
                      <a:pt x="2245" y="1738"/>
                      <a:pt x="2248" y="1744"/>
                      <a:pt x="2246" y="1750"/>
                    </a:cubicBezTo>
                    <a:cubicBezTo>
                      <a:pt x="2244" y="1756"/>
                      <a:pt x="2236" y="1762"/>
                      <a:pt x="2227" y="1760"/>
                    </a:cubicBezTo>
                    <a:cubicBezTo>
                      <a:pt x="2226" y="1768"/>
                      <a:pt x="2200" y="1768"/>
                      <a:pt x="2182" y="1748"/>
                    </a:cubicBezTo>
                    <a:close/>
                    <a:moveTo>
                      <a:pt x="1897" y="1687"/>
                    </a:moveTo>
                    <a:cubicBezTo>
                      <a:pt x="1901" y="1698"/>
                      <a:pt x="1908" y="1706"/>
                      <a:pt x="1920" y="1709"/>
                    </a:cubicBezTo>
                    <a:cubicBezTo>
                      <a:pt x="1928" y="1712"/>
                      <a:pt x="1937" y="1710"/>
                      <a:pt x="1945" y="1706"/>
                    </a:cubicBezTo>
                    <a:cubicBezTo>
                      <a:pt x="1949" y="1704"/>
                      <a:pt x="1951" y="1701"/>
                      <a:pt x="1954" y="1698"/>
                    </a:cubicBezTo>
                    <a:cubicBezTo>
                      <a:pt x="1953" y="1699"/>
                      <a:pt x="1952" y="1700"/>
                      <a:pt x="1951" y="1700"/>
                    </a:cubicBezTo>
                    <a:cubicBezTo>
                      <a:pt x="1944" y="1705"/>
                      <a:pt x="1935" y="1702"/>
                      <a:pt x="1931" y="1695"/>
                    </a:cubicBezTo>
                    <a:cubicBezTo>
                      <a:pt x="1926" y="1688"/>
                      <a:pt x="1929" y="1679"/>
                      <a:pt x="1935" y="1675"/>
                    </a:cubicBezTo>
                    <a:cubicBezTo>
                      <a:pt x="1946" y="1669"/>
                      <a:pt x="1958" y="1676"/>
                      <a:pt x="1958" y="1688"/>
                    </a:cubicBezTo>
                    <a:cubicBezTo>
                      <a:pt x="1958" y="1696"/>
                      <a:pt x="1953" y="1703"/>
                      <a:pt x="1947" y="1708"/>
                    </a:cubicBezTo>
                    <a:cubicBezTo>
                      <a:pt x="1938" y="1713"/>
                      <a:pt x="1928" y="1715"/>
                      <a:pt x="1919" y="1713"/>
                    </a:cubicBezTo>
                    <a:cubicBezTo>
                      <a:pt x="1906" y="1709"/>
                      <a:pt x="1898" y="1700"/>
                      <a:pt x="1893" y="1688"/>
                    </a:cubicBezTo>
                    <a:cubicBezTo>
                      <a:pt x="1890" y="1678"/>
                      <a:pt x="1891" y="1668"/>
                      <a:pt x="1894" y="1660"/>
                    </a:cubicBezTo>
                    <a:cubicBezTo>
                      <a:pt x="1893" y="1661"/>
                      <a:pt x="1891" y="1663"/>
                      <a:pt x="1889" y="1665"/>
                    </a:cubicBezTo>
                    <a:cubicBezTo>
                      <a:pt x="1882" y="1672"/>
                      <a:pt x="1875" y="1677"/>
                      <a:pt x="1866" y="1681"/>
                    </a:cubicBezTo>
                    <a:cubicBezTo>
                      <a:pt x="1863" y="1683"/>
                      <a:pt x="1861" y="1684"/>
                      <a:pt x="1859" y="1685"/>
                    </a:cubicBezTo>
                    <a:cubicBezTo>
                      <a:pt x="1854" y="1686"/>
                      <a:pt x="1850" y="1688"/>
                      <a:pt x="1846" y="1689"/>
                    </a:cubicBezTo>
                    <a:cubicBezTo>
                      <a:pt x="1844" y="1689"/>
                      <a:pt x="1830" y="1691"/>
                      <a:pt x="1830" y="1689"/>
                    </a:cubicBezTo>
                    <a:cubicBezTo>
                      <a:pt x="1830" y="1687"/>
                      <a:pt x="1838" y="1686"/>
                      <a:pt x="1840" y="1686"/>
                    </a:cubicBezTo>
                    <a:cubicBezTo>
                      <a:pt x="1846" y="1684"/>
                      <a:pt x="1851" y="1683"/>
                      <a:pt x="1857" y="1680"/>
                    </a:cubicBezTo>
                    <a:cubicBezTo>
                      <a:pt x="1859" y="1679"/>
                      <a:pt x="1861" y="1678"/>
                      <a:pt x="1864" y="1677"/>
                    </a:cubicBezTo>
                    <a:cubicBezTo>
                      <a:pt x="1872" y="1673"/>
                      <a:pt x="1879" y="1668"/>
                      <a:pt x="1886" y="1662"/>
                    </a:cubicBezTo>
                    <a:cubicBezTo>
                      <a:pt x="1887" y="1662"/>
                      <a:pt x="1887" y="1661"/>
                      <a:pt x="1889" y="1660"/>
                    </a:cubicBezTo>
                    <a:cubicBezTo>
                      <a:pt x="1886" y="1661"/>
                      <a:pt x="1883" y="1662"/>
                      <a:pt x="1881" y="1664"/>
                    </a:cubicBezTo>
                    <a:cubicBezTo>
                      <a:pt x="1873" y="1667"/>
                      <a:pt x="1866" y="1669"/>
                      <a:pt x="1858" y="1669"/>
                    </a:cubicBezTo>
                    <a:cubicBezTo>
                      <a:pt x="1834" y="1669"/>
                      <a:pt x="1823" y="1651"/>
                      <a:pt x="1822" y="1632"/>
                    </a:cubicBezTo>
                    <a:cubicBezTo>
                      <a:pt x="1820" y="1615"/>
                      <a:pt x="1826" y="1597"/>
                      <a:pt x="1840" y="1588"/>
                    </a:cubicBezTo>
                    <a:cubicBezTo>
                      <a:pt x="1853" y="1580"/>
                      <a:pt x="1867" y="1580"/>
                      <a:pt x="1878" y="1590"/>
                    </a:cubicBezTo>
                    <a:cubicBezTo>
                      <a:pt x="1883" y="1594"/>
                      <a:pt x="1886" y="1599"/>
                      <a:pt x="1888" y="1605"/>
                    </a:cubicBezTo>
                    <a:cubicBezTo>
                      <a:pt x="1890" y="1611"/>
                      <a:pt x="1890" y="1615"/>
                      <a:pt x="1887" y="1620"/>
                    </a:cubicBezTo>
                    <a:cubicBezTo>
                      <a:pt x="1884" y="1626"/>
                      <a:pt x="1879" y="1630"/>
                      <a:pt x="1873" y="1631"/>
                    </a:cubicBezTo>
                    <a:cubicBezTo>
                      <a:pt x="1868" y="1632"/>
                      <a:pt x="1865" y="1631"/>
                      <a:pt x="1862" y="1628"/>
                    </a:cubicBezTo>
                    <a:cubicBezTo>
                      <a:pt x="1858" y="1625"/>
                      <a:pt x="1857" y="1621"/>
                      <a:pt x="1857" y="1616"/>
                    </a:cubicBezTo>
                    <a:cubicBezTo>
                      <a:pt x="1857" y="1611"/>
                      <a:pt x="1860" y="1606"/>
                      <a:pt x="1865" y="1605"/>
                    </a:cubicBezTo>
                    <a:cubicBezTo>
                      <a:pt x="1870" y="1603"/>
                      <a:pt x="1875" y="1605"/>
                      <a:pt x="1878" y="1610"/>
                    </a:cubicBezTo>
                    <a:cubicBezTo>
                      <a:pt x="1881" y="1615"/>
                      <a:pt x="1880" y="1622"/>
                      <a:pt x="1874" y="1625"/>
                    </a:cubicBezTo>
                    <a:cubicBezTo>
                      <a:pt x="1869" y="1628"/>
                      <a:pt x="1862" y="1627"/>
                      <a:pt x="1859" y="1621"/>
                    </a:cubicBezTo>
                    <a:cubicBezTo>
                      <a:pt x="1858" y="1619"/>
                      <a:pt x="1857" y="1617"/>
                      <a:pt x="1857" y="1615"/>
                    </a:cubicBezTo>
                    <a:cubicBezTo>
                      <a:pt x="1857" y="1615"/>
                      <a:pt x="1857" y="1616"/>
                      <a:pt x="1857" y="1616"/>
                    </a:cubicBezTo>
                    <a:cubicBezTo>
                      <a:pt x="1857" y="1621"/>
                      <a:pt x="1859" y="1625"/>
                      <a:pt x="1862" y="1628"/>
                    </a:cubicBezTo>
                    <a:cubicBezTo>
                      <a:pt x="1865" y="1630"/>
                      <a:pt x="1869" y="1631"/>
                      <a:pt x="1872" y="1631"/>
                    </a:cubicBezTo>
                    <a:cubicBezTo>
                      <a:pt x="1879" y="1630"/>
                      <a:pt x="1884" y="1626"/>
                      <a:pt x="1886" y="1620"/>
                    </a:cubicBezTo>
                    <a:cubicBezTo>
                      <a:pt x="1888" y="1615"/>
                      <a:pt x="1888" y="1611"/>
                      <a:pt x="1887" y="1606"/>
                    </a:cubicBezTo>
                    <a:cubicBezTo>
                      <a:pt x="1885" y="1600"/>
                      <a:pt x="1882" y="1595"/>
                      <a:pt x="1877" y="1591"/>
                    </a:cubicBezTo>
                    <a:cubicBezTo>
                      <a:pt x="1866" y="1583"/>
                      <a:pt x="1853" y="1582"/>
                      <a:pt x="1842" y="1590"/>
                    </a:cubicBezTo>
                    <a:cubicBezTo>
                      <a:pt x="1828" y="1599"/>
                      <a:pt x="1823" y="1617"/>
                      <a:pt x="1825" y="1633"/>
                    </a:cubicBezTo>
                    <a:cubicBezTo>
                      <a:pt x="1827" y="1650"/>
                      <a:pt x="1837" y="1665"/>
                      <a:pt x="1857" y="1665"/>
                    </a:cubicBezTo>
                    <a:cubicBezTo>
                      <a:pt x="1865" y="1664"/>
                      <a:pt x="1871" y="1662"/>
                      <a:pt x="1879" y="1659"/>
                    </a:cubicBezTo>
                    <a:cubicBezTo>
                      <a:pt x="1883" y="1657"/>
                      <a:pt x="1887" y="1655"/>
                      <a:pt x="1891" y="1652"/>
                    </a:cubicBezTo>
                    <a:cubicBezTo>
                      <a:pt x="1906" y="1643"/>
                      <a:pt x="1917" y="1630"/>
                      <a:pt x="1933" y="1623"/>
                    </a:cubicBezTo>
                    <a:cubicBezTo>
                      <a:pt x="1949" y="1617"/>
                      <a:pt x="1966" y="1618"/>
                      <a:pt x="1984" y="1626"/>
                    </a:cubicBezTo>
                    <a:cubicBezTo>
                      <a:pt x="1993" y="1630"/>
                      <a:pt x="1999" y="1635"/>
                      <a:pt x="2005" y="1642"/>
                    </a:cubicBezTo>
                    <a:cubicBezTo>
                      <a:pt x="2008" y="1645"/>
                      <a:pt x="2010" y="1648"/>
                      <a:pt x="2012" y="1651"/>
                    </a:cubicBezTo>
                    <a:cubicBezTo>
                      <a:pt x="2012" y="1648"/>
                      <a:pt x="2013" y="1645"/>
                      <a:pt x="2014" y="1642"/>
                    </a:cubicBezTo>
                    <a:cubicBezTo>
                      <a:pt x="2017" y="1631"/>
                      <a:pt x="2026" y="1624"/>
                      <a:pt x="2038" y="1623"/>
                    </a:cubicBezTo>
                    <a:cubicBezTo>
                      <a:pt x="2048" y="1622"/>
                      <a:pt x="2059" y="1626"/>
                      <a:pt x="2064" y="1635"/>
                    </a:cubicBezTo>
                    <a:cubicBezTo>
                      <a:pt x="2069" y="1644"/>
                      <a:pt x="2068" y="1653"/>
                      <a:pt x="2062" y="1660"/>
                    </a:cubicBezTo>
                    <a:cubicBezTo>
                      <a:pt x="2059" y="1664"/>
                      <a:pt x="2054" y="1666"/>
                      <a:pt x="2049" y="1666"/>
                    </a:cubicBezTo>
                    <a:cubicBezTo>
                      <a:pt x="2046" y="1666"/>
                      <a:pt x="2043" y="1665"/>
                      <a:pt x="2040" y="1663"/>
                    </a:cubicBezTo>
                    <a:cubicBezTo>
                      <a:pt x="2036" y="1660"/>
                      <a:pt x="2034" y="1654"/>
                      <a:pt x="2036" y="1650"/>
                    </a:cubicBezTo>
                    <a:cubicBezTo>
                      <a:pt x="2039" y="1644"/>
                      <a:pt x="2045" y="1642"/>
                      <a:pt x="2051" y="1644"/>
                    </a:cubicBezTo>
                    <a:cubicBezTo>
                      <a:pt x="2056" y="1647"/>
                      <a:pt x="2058" y="1653"/>
                      <a:pt x="2056" y="1659"/>
                    </a:cubicBezTo>
                    <a:cubicBezTo>
                      <a:pt x="2054" y="1663"/>
                      <a:pt x="2049" y="1666"/>
                      <a:pt x="2044" y="1665"/>
                    </a:cubicBezTo>
                    <a:cubicBezTo>
                      <a:pt x="2051" y="1667"/>
                      <a:pt x="2058" y="1664"/>
                      <a:pt x="2062" y="1659"/>
                    </a:cubicBezTo>
                    <a:cubicBezTo>
                      <a:pt x="2067" y="1653"/>
                      <a:pt x="2068" y="1644"/>
                      <a:pt x="2063" y="1636"/>
                    </a:cubicBezTo>
                    <a:cubicBezTo>
                      <a:pt x="2058" y="1627"/>
                      <a:pt x="2048" y="1623"/>
                      <a:pt x="2038" y="1624"/>
                    </a:cubicBezTo>
                    <a:cubicBezTo>
                      <a:pt x="2032" y="1625"/>
                      <a:pt x="2026" y="1628"/>
                      <a:pt x="2022" y="1632"/>
                    </a:cubicBezTo>
                    <a:cubicBezTo>
                      <a:pt x="2008" y="1646"/>
                      <a:pt x="2022" y="1664"/>
                      <a:pt x="2022" y="1686"/>
                    </a:cubicBezTo>
                    <a:cubicBezTo>
                      <a:pt x="2023" y="1709"/>
                      <a:pt x="2015" y="1732"/>
                      <a:pt x="2001" y="1749"/>
                    </a:cubicBezTo>
                    <a:cubicBezTo>
                      <a:pt x="2016" y="1723"/>
                      <a:pt x="2025" y="1695"/>
                      <a:pt x="2015" y="1666"/>
                    </a:cubicBezTo>
                    <a:cubicBezTo>
                      <a:pt x="2012" y="1657"/>
                      <a:pt x="2008" y="1651"/>
                      <a:pt x="2002" y="1645"/>
                    </a:cubicBezTo>
                    <a:cubicBezTo>
                      <a:pt x="1996" y="1638"/>
                      <a:pt x="1990" y="1634"/>
                      <a:pt x="1982" y="1630"/>
                    </a:cubicBezTo>
                    <a:cubicBezTo>
                      <a:pt x="1958" y="1619"/>
                      <a:pt x="1935" y="1624"/>
                      <a:pt x="1916" y="1640"/>
                    </a:cubicBezTo>
                    <a:cubicBezTo>
                      <a:pt x="1901" y="1652"/>
                      <a:pt x="1892" y="1667"/>
                      <a:pt x="1897" y="1687"/>
                    </a:cubicBezTo>
                    <a:close/>
                    <a:moveTo>
                      <a:pt x="1692" y="1715"/>
                    </a:moveTo>
                    <a:cubicBezTo>
                      <a:pt x="1693" y="1712"/>
                      <a:pt x="1696" y="1711"/>
                      <a:pt x="1699" y="1712"/>
                    </a:cubicBezTo>
                    <a:cubicBezTo>
                      <a:pt x="1702" y="1714"/>
                      <a:pt x="1703" y="1717"/>
                      <a:pt x="1701" y="1719"/>
                    </a:cubicBezTo>
                    <a:cubicBezTo>
                      <a:pt x="1700" y="1722"/>
                      <a:pt x="1697" y="1723"/>
                      <a:pt x="1695" y="1722"/>
                    </a:cubicBezTo>
                    <a:cubicBezTo>
                      <a:pt x="1692" y="1720"/>
                      <a:pt x="1691" y="1717"/>
                      <a:pt x="1692" y="1715"/>
                    </a:cubicBezTo>
                    <a:close/>
                    <a:moveTo>
                      <a:pt x="1825" y="1748"/>
                    </a:moveTo>
                    <a:cubicBezTo>
                      <a:pt x="1828" y="1752"/>
                      <a:pt x="1834" y="1756"/>
                      <a:pt x="1839" y="1753"/>
                    </a:cubicBezTo>
                    <a:cubicBezTo>
                      <a:pt x="1842" y="1752"/>
                      <a:pt x="1843" y="1749"/>
                      <a:pt x="1843" y="1746"/>
                    </a:cubicBezTo>
                    <a:cubicBezTo>
                      <a:pt x="1843" y="1743"/>
                      <a:pt x="1840" y="1740"/>
                      <a:pt x="1837" y="1740"/>
                    </a:cubicBezTo>
                    <a:cubicBezTo>
                      <a:pt x="1834" y="1741"/>
                      <a:pt x="1832" y="1743"/>
                      <a:pt x="1832" y="1746"/>
                    </a:cubicBezTo>
                    <a:cubicBezTo>
                      <a:pt x="1829" y="1741"/>
                      <a:pt x="1836" y="1734"/>
                      <a:pt x="1843" y="1739"/>
                    </a:cubicBezTo>
                    <a:cubicBezTo>
                      <a:pt x="1846" y="1741"/>
                      <a:pt x="1848" y="1745"/>
                      <a:pt x="1847" y="1749"/>
                    </a:cubicBezTo>
                    <a:cubicBezTo>
                      <a:pt x="1844" y="1757"/>
                      <a:pt x="1837" y="1759"/>
                      <a:pt x="1830" y="1757"/>
                    </a:cubicBezTo>
                    <a:cubicBezTo>
                      <a:pt x="1824" y="1755"/>
                      <a:pt x="1821" y="1748"/>
                      <a:pt x="1821" y="1741"/>
                    </a:cubicBezTo>
                    <a:cubicBezTo>
                      <a:pt x="1820" y="1760"/>
                      <a:pt x="1838" y="1785"/>
                      <a:pt x="1849" y="1793"/>
                    </a:cubicBezTo>
                    <a:cubicBezTo>
                      <a:pt x="1848" y="1793"/>
                      <a:pt x="1846" y="1794"/>
                      <a:pt x="1846" y="1795"/>
                    </a:cubicBezTo>
                    <a:cubicBezTo>
                      <a:pt x="1828" y="1782"/>
                      <a:pt x="1814" y="1755"/>
                      <a:pt x="1818" y="1738"/>
                    </a:cubicBezTo>
                    <a:cubicBezTo>
                      <a:pt x="1800" y="1756"/>
                      <a:pt x="1785" y="1765"/>
                      <a:pt x="1775" y="1779"/>
                    </a:cubicBezTo>
                    <a:cubicBezTo>
                      <a:pt x="1770" y="1786"/>
                      <a:pt x="1767" y="1794"/>
                      <a:pt x="1769" y="1802"/>
                    </a:cubicBezTo>
                    <a:cubicBezTo>
                      <a:pt x="1768" y="1802"/>
                      <a:pt x="1766" y="1805"/>
                      <a:pt x="1766" y="1807"/>
                    </a:cubicBezTo>
                    <a:cubicBezTo>
                      <a:pt x="1761" y="1798"/>
                      <a:pt x="1765" y="1785"/>
                      <a:pt x="1773" y="1775"/>
                    </a:cubicBezTo>
                    <a:cubicBezTo>
                      <a:pt x="1774" y="1774"/>
                      <a:pt x="1775" y="1774"/>
                      <a:pt x="1775" y="1773"/>
                    </a:cubicBezTo>
                    <a:cubicBezTo>
                      <a:pt x="1761" y="1780"/>
                      <a:pt x="1749" y="1797"/>
                      <a:pt x="1745" y="1814"/>
                    </a:cubicBezTo>
                    <a:cubicBezTo>
                      <a:pt x="1743" y="1821"/>
                      <a:pt x="1742" y="1830"/>
                      <a:pt x="1745" y="1836"/>
                    </a:cubicBezTo>
                    <a:cubicBezTo>
                      <a:pt x="1747" y="1840"/>
                      <a:pt x="1753" y="1843"/>
                      <a:pt x="1757" y="1841"/>
                    </a:cubicBezTo>
                    <a:cubicBezTo>
                      <a:pt x="1758" y="1840"/>
                      <a:pt x="1759" y="1839"/>
                      <a:pt x="1759" y="1837"/>
                    </a:cubicBezTo>
                    <a:cubicBezTo>
                      <a:pt x="1758" y="1836"/>
                      <a:pt x="1757" y="1835"/>
                      <a:pt x="1756" y="1835"/>
                    </a:cubicBezTo>
                    <a:cubicBezTo>
                      <a:pt x="1755" y="1835"/>
                      <a:pt x="1754" y="1835"/>
                      <a:pt x="1753" y="1836"/>
                    </a:cubicBezTo>
                    <a:cubicBezTo>
                      <a:pt x="1752" y="1837"/>
                      <a:pt x="1753" y="1839"/>
                      <a:pt x="1754" y="1839"/>
                    </a:cubicBezTo>
                    <a:cubicBezTo>
                      <a:pt x="1755" y="1839"/>
                      <a:pt x="1756" y="1839"/>
                      <a:pt x="1756" y="1838"/>
                    </a:cubicBezTo>
                    <a:cubicBezTo>
                      <a:pt x="1756" y="1839"/>
                      <a:pt x="1756" y="1840"/>
                      <a:pt x="1754" y="1840"/>
                    </a:cubicBezTo>
                    <a:cubicBezTo>
                      <a:pt x="1753" y="1840"/>
                      <a:pt x="1751" y="1839"/>
                      <a:pt x="1751" y="1838"/>
                    </a:cubicBezTo>
                    <a:cubicBezTo>
                      <a:pt x="1750" y="1835"/>
                      <a:pt x="1752" y="1832"/>
                      <a:pt x="1754" y="1832"/>
                    </a:cubicBezTo>
                    <a:cubicBezTo>
                      <a:pt x="1756" y="1831"/>
                      <a:pt x="1758" y="1831"/>
                      <a:pt x="1760" y="1832"/>
                    </a:cubicBezTo>
                    <a:cubicBezTo>
                      <a:pt x="1762" y="1833"/>
                      <a:pt x="1762" y="1835"/>
                      <a:pt x="1763" y="1837"/>
                    </a:cubicBezTo>
                    <a:cubicBezTo>
                      <a:pt x="1763" y="1840"/>
                      <a:pt x="1762" y="1842"/>
                      <a:pt x="1759" y="1843"/>
                    </a:cubicBezTo>
                    <a:cubicBezTo>
                      <a:pt x="1754" y="1846"/>
                      <a:pt x="1749" y="1843"/>
                      <a:pt x="1746" y="1840"/>
                    </a:cubicBezTo>
                    <a:cubicBezTo>
                      <a:pt x="1745" y="1838"/>
                      <a:pt x="1743" y="1835"/>
                      <a:pt x="1743" y="1833"/>
                    </a:cubicBezTo>
                    <a:cubicBezTo>
                      <a:pt x="1744" y="1844"/>
                      <a:pt x="1750" y="1851"/>
                      <a:pt x="1758" y="1855"/>
                    </a:cubicBezTo>
                    <a:cubicBezTo>
                      <a:pt x="1764" y="1858"/>
                      <a:pt x="1770" y="1859"/>
                      <a:pt x="1775" y="1856"/>
                    </a:cubicBezTo>
                    <a:cubicBezTo>
                      <a:pt x="1776" y="1856"/>
                      <a:pt x="1776" y="1856"/>
                      <a:pt x="1776" y="1856"/>
                    </a:cubicBezTo>
                    <a:cubicBezTo>
                      <a:pt x="1770" y="1857"/>
                      <a:pt x="1764" y="1853"/>
                      <a:pt x="1767" y="1846"/>
                    </a:cubicBezTo>
                    <a:cubicBezTo>
                      <a:pt x="1769" y="1840"/>
                      <a:pt x="1779" y="1834"/>
                      <a:pt x="1772" y="1821"/>
                    </a:cubicBezTo>
                    <a:cubicBezTo>
                      <a:pt x="1778" y="1825"/>
                      <a:pt x="1783" y="1831"/>
                      <a:pt x="1785" y="1837"/>
                    </a:cubicBezTo>
                    <a:cubicBezTo>
                      <a:pt x="1786" y="1843"/>
                      <a:pt x="1785" y="1851"/>
                      <a:pt x="1780" y="1855"/>
                    </a:cubicBezTo>
                    <a:cubicBezTo>
                      <a:pt x="1774" y="1860"/>
                      <a:pt x="1764" y="1860"/>
                      <a:pt x="1757" y="1857"/>
                    </a:cubicBezTo>
                    <a:cubicBezTo>
                      <a:pt x="1747" y="1851"/>
                      <a:pt x="1741" y="1841"/>
                      <a:pt x="1741" y="1830"/>
                    </a:cubicBezTo>
                    <a:cubicBezTo>
                      <a:pt x="1740" y="1820"/>
                      <a:pt x="1745" y="1804"/>
                      <a:pt x="1751" y="1795"/>
                    </a:cubicBezTo>
                    <a:cubicBezTo>
                      <a:pt x="1755" y="1787"/>
                      <a:pt x="1764" y="1778"/>
                      <a:pt x="1771" y="1773"/>
                    </a:cubicBezTo>
                    <a:cubicBezTo>
                      <a:pt x="1766" y="1775"/>
                      <a:pt x="1760" y="1776"/>
                      <a:pt x="1754" y="1776"/>
                    </a:cubicBezTo>
                    <a:cubicBezTo>
                      <a:pt x="1741" y="1776"/>
                      <a:pt x="1731" y="1773"/>
                      <a:pt x="1720" y="1766"/>
                    </a:cubicBezTo>
                    <a:cubicBezTo>
                      <a:pt x="1716" y="1763"/>
                      <a:pt x="1713" y="1761"/>
                      <a:pt x="1710" y="1758"/>
                    </a:cubicBezTo>
                    <a:cubicBezTo>
                      <a:pt x="1711" y="1757"/>
                      <a:pt x="1712" y="1757"/>
                      <a:pt x="1713" y="1756"/>
                    </a:cubicBezTo>
                    <a:cubicBezTo>
                      <a:pt x="1716" y="1758"/>
                      <a:pt x="1719" y="1761"/>
                      <a:pt x="1722" y="1763"/>
                    </a:cubicBezTo>
                    <a:cubicBezTo>
                      <a:pt x="1732" y="1769"/>
                      <a:pt x="1741" y="1772"/>
                      <a:pt x="1754" y="1772"/>
                    </a:cubicBezTo>
                    <a:cubicBezTo>
                      <a:pt x="1770" y="1770"/>
                      <a:pt x="1783" y="1763"/>
                      <a:pt x="1795" y="1754"/>
                    </a:cubicBezTo>
                    <a:cubicBezTo>
                      <a:pt x="1791" y="1755"/>
                      <a:pt x="1787" y="1756"/>
                      <a:pt x="1783" y="1757"/>
                    </a:cubicBezTo>
                    <a:cubicBezTo>
                      <a:pt x="1783" y="1757"/>
                      <a:pt x="1783" y="1757"/>
                      <a:pt x="1783" y="1757"/>
                    </a:cubicBezTo>
                    <a:cubicBezTo>
                      <a:pt x="1775" y="1758"/>
                      <a:pt x="1766" y="1758"/>
                      <a:pt x="1759" y="1753"/>
                    </a:cubicBezTo>
                    <a:cubicBezTo>
                      <a:pt x="1767" y="1755"/>
                      <a:pt x="1774" y="1756"/>
                      <a:pt x="1783" y="1754"/>
                    </a:cubicBezTo>
                    <a:cubicBezTo>
                      <a:pt x="1783" y="1754"/>
                      <a:pt x="1783" y="1754"/>
                      <a:pt x="1783" y="1754"/>
                    </a:cubicBezTo>
                    <a:cubicBezTo>
                      <a:pt x="1800" y="1751"/>
                      <a:pt x="1803" y="1747"/>
                      <a:pt x="1815" y="1735"/>
                    </a:cubicBezTo>
                    <a:cubicBezTo>
                      <a:pt x="1833" y="1715"/>
                      <a:pt x="1851" y="1693"/>
                      <a:pt x="1874" y="1684"/>
                    </a:cubicBezTo>
                    <a:cubicBezTo>
                      <a:pt x="1860" y="1692"/>
                      <a:pt x="1814" y="1729"/>
                      <a:pt x="1825" y="1748"/>
                    </a:cubicBezTo>
                    <a:close/>
                    <a:moveTo>
                      <a:pt x="1771" y="1754"/>
                    </a:moveTo>
                    <a:cubicBezTo>
                      <a:pt x="1773" y="1742"/>
                      <a:pt x="1755" y="1741"/>
                      <a:pt x="1750" y="1740"/>
                    </a:cubicBezTo>
                    <a:cubicBezTo>
                      <a:pt x="1745" y="1739"/>
                      <a:pt x="1743" y="1737"/>
                      <a:pt x="1741" y="1733"/>
                    </a:cubicBezTo>
                    <a:cubicBezTo>
                      <a:pt x="1740" y="1739"/>
                      <a:pt x="1744" y="1751"/>
                      <a:pt x="1748" y="1755"/>
                    </a:cubicBezTo>
                    <a:cubicBezTo>
                      <a:pt x="1753" y="1762"/>
                      <a:pt x="1761" y="1765"/>
                      <a:pt x="1769" y="1758"/>
                    </a:cubicBezTo>
                    <a:cubicBezTo>
                      <a:pt x="1765" y="1758"/>
                      <a:pt x="1758" y="1755"/>
                      <a:pt x="1756" y="1751"/>
                    </a:cubicBezTo>
                    <a:cubicBezTo>
                      <a:pt x="1758" y="1752"/>
                      <a:pt x="1765" y="1755"/>
                      <a:pt x="1771" y="1754"/>
                    </a:cubicBezTo>
                    <a:close/>
                    <a:moveTo>
                      <a:pt x="1802" y="1823"/>
                    </a:moveTo>
                    <a:cubicBezTo>
                      <a:pt x="1800" y="1825"/>
                      <a:pt x="1800" y="1829"/>
                      <a:pt x="1802" y="1831"/>
                    </a:cubicBezTo>
                    <a:cubicBezTo>
                      <a:pt x="1804" y="1833"/>
                      <a:pt x="1808" y="1833"/>
                      <a:pt x="1810" y="1830"/>
                    </a:cubicBezTo>
                    <a:cubicBezTo>
                      <a:pt x="1812" y="1828"/>
                      <a:pt x="1812" y="1825"/>
                      <a:pt x="1810" y="1822"/>
                    </a:cubicBezTo>
                    <a:cubicBezTo>
                      <a:pt x="1807" y="1820"/>
                      <a:pt x="1804" y="1820"/>
                      <a:pt x="1802" y="1823"/>
                    </a:cubicBezTo>
                    <a:close/>
                    <a:moveTo>
                      <a:pt x="1786" y="1816"/>
                    </a:moveTo>
                    <a:cubicBezTo>
                      <a:pt x="1783" y="1819"/>
                      <a:pt x="1784" y="1823"/>
                      <a:pt x="1786" y="1826"/>
                    </a:cubicBezTo>
                    <a:cubicBezTo>
                      <a:pt x="1789" y="1828"/>
                      <a:pt x="1794" y="1828"/>
                      <a:pt x="1796" y="1825"/>
                    </a:cubicBezTo>
                    <a:cubicBezTo>
                      <a:pt x="1799" y="1823"/>
                      <a:pt x="1799" y="1818"/>
                      <a:pt x="1796" y="1815"/>
                    </a:cubicBezTo>
                    <a:cubicBezTo>
                      <a:pt x="1793" y="1813"/>
                      <a:pt x="1789" y="1813"/>
                      <a:pt x="1786" y="1816"/>
                    </a:cubicBezTo>
                    <a:close/>
                    <a:moveTo>
                      <a:pt x="1768" y="1803"/>
                    </a:moveTo>
                    <a:cubicBezTo>
                      <a:pt x="1765" y="1807"/>
                      <a:pt x="1765" y="1813"/>
                      <a:pt x="1769" y="1816"/>
                    </a:cubicBezTo>
                    <a:cubicBezTo>
                      <a:pt x="1773" y="1820"/>
                      <a:pt x="1779" y="1820"/>
                      <a:pt x="1782" y="1816"/>
                    </a:cubicBezTo>
                    <a:cubicBezTo>
                      <a:pt x="1786" y="1812"/>
                      <a:pt x="1786" y="1806"/>
                      <a:pt x="1782" y="1803"/>
                    </a:cubicBezTo>
                    <a:cubicBezTo>
                      <a:pt x="1778" y="1799"/>
                      <a:pt x="1772" y="1799"/>
                      <a:pt x="1768" y="1803"/>
                    </a:cubicBezTo>
                    <a:close/>
                    <a:moveTo>
                      <a:pt x="1694" y="1743"/>
                    </a:moveTo>
                    <a:cubicBezTo>
                      <a:pt x="1697" y="1738"/>
                      <a:pt x="1703" y="1736"/>
                      <a:pt x="1708" y="1739"/>
                    </a:cubicBezTo>
                    <a:cubicBezTo>
                      <a:pt x="1713" y="1741"/>
                      <a:pt x="1715" y="1747"/>
                      <a:pt x="1713" y="1752"/>
                    </a:cubicBezTo>
                    <a:cubicBezTo>
                      <a:pt x="1710" y="1757"/>
                      <a:pt x="1704" y="1760"/>
                      <a:pt x="1699" y="1757"/>
                    </a:cubicBezTo>
                    <a:cubicBezTo>
                      <a:pt x="1694" y="1755"/>
                      <a:pt x="1692" y="1749"/>
                      <a:pt x="1694" y="1743"/>
                    </a:cubicBezTo>
                    <a:close/>
                    <a:moveTo>
                      <a:pt x="1690" y="1728"/>
                    </a:moveTo>
                    <a:cubicBezTo>
                      <a:pt x="1691" y="1724"/>
                      <a:pt x="1695" y="1723"/>
                      <a:pt x="1698" y="1724"/>
                    </a:cubicBezTo>
                    <a:cubicBezTo>
                      <a:pt x="1702" y="1726"/>
                      <a:pt x="1703" y="1730"/>
                      <a:pt x="1702" y="1733"/>
                    </a:cubicBezTo>
                    <a:cubicBezTo>
                      <a:pt x="1700" y="1737"/>
                      <a:pt x="1696" y="1738"/>
                      <a:pt x="1693" y="1736"/>
                    </a:cubicBezTo>
                    <a:cubicBezTo>
                      <a:pt x="1689" y="1735"/>
                      <a:pt x="1688" y="1731"/>
                      <a:pt x="1690" y="1728"/>
                    </a:cubicBezTo>
                    <a:close/>
                    <a:moveTo>
                      <a:pt x="1815" y="1606"/>
                    </a:moveTo>
                    <a:cubicBezTo>
                      <a:pt x="1827" y="1597"/>
                      <a:pt x="1837" y="1585"/>
                      <a:pt x="1840" y="1572"/>
                    </a:cubicBezTo>
                    <a:cubicBezTo>
                      <a:pt x="1844" y="1559"/>
                      <a:pt x="1840" y="1544"/>
                      <a:pt x="1829" y="1535"/>
                    </a:cubicBezTo>
                    <a:cubicBezTo>
                      <a:pt x="1823" y="1530"/>
                      <a:pt x="1814" y="1528"/>
                      <a:pt x="1807" y="1527"/>
                    </a:cubicBezTo>
                    <a:cubicBezTo>
                      <a:pt x="1797" y="1528"/>
                      <a:pt x="1791" y="1529"/>
                      <a:pt x="1783" y="1533"/>
                    </a:cubicBezTo>
                    <a:cubicBezTo>
                      <a:pt x="1775" y="1537"/>
                      <a:pt x="1770" y="1542"/>
                      <a:pt x="1764" y="1549"/>
                    </a:cubicBezTo>
                    <a:cubicBezTo>
                      <a:pt x="1762" y="1552"/>
                      <a:pt x="1760" y="1555"/>
                      <a:pt x="1758" y="1558"/>
                    </a:cubicBezTo>
                    <a:cubicBezTo>
                      <a:pt x="1753" y="1567"/>
                      <a:pt x="1751" y="1575"/>
                      <a:pt x="1749" y="1586"/>
                    </a:cubicBezTo>
                    <a:cubicBezTo>
                      <a:pt x="1748" y="1600"/>
                      <a:pt x="1749" y="1612"/>
                      <a:pt x="1755" y="1625"/>
                    </a:cubicBezTo>
                    <a:cubicBezTo>
                      <a:pt x="1756" y="1626"/>
                      <a:pt x="1756" y="1627"/>
                      <a:pt x="1757" y="1628"/>
                    </a:cubicBezTo>
                    <a:cubicBezTo>
                      <a:pt x="1748" y="1623"/>
                      <a:pt x="1737" y="1620"/>
                      <a:pt x="1727" y="1620"/>
                    </a:cubicBezTo>
                    <a:cubicBezTo>
                      <a:pt x="1714" y="1620"/>
                      <a:pt x="1702" y="1624"/>
                      <a:pt x="1693" y="1633"/>
                    </a:cubicBezTo>
                    <a:cubicBezTo>
                      <a:pt x="1690" y="1637"/>
                      <a:pt x="1687" y="1642"/>
                      <a:pt x="1685" y="1648"/>
                    </a:cubicBezTo>
                    <a:cubicBezTo>
                      <a:pt x="1688" y="1642"/>
                      <a:pt x="1691" y="1638"/>
                      <a:pt x="1694" y="1635"/>
                    </a:cubicBezTo>
                    <a:cubicBezTo>
                      <a:pt x="1703" y="1626"/>
                      <a:pt x="1714" y="1623"/>
                      <a:pt x="1727" y="1623"/>
                    </a:cubicBezTo>
                    <a:cubicBezTo>
                      <a:pt x="1736" y="1624"/>
                      <a:pt x="1743" y="1626"/>
                      <a:pt x="1749" y="1630"/>
                    </a:cubicBezTo>
                    <a:cubicBezTo>
                      <a:pt x="1763" y="1636"/>
                      <a:pt x="1770" y="1646"/>
                      <a:pt x="1782" y="1654"/>
                    </a:cubicBezTo>
                    <a:cubicBezTo>
                      <a:pt x="1783" y="1655"/>
                      <a:pt x="1783" y="1655"/>
                      <a:pt x="1783" y="1655"/>
                    </a:cubicBezTo>
                    <a:cubicBezTo>
                      <a:pt x="1790" y="1659"/>
                      <a:pt x="1797" y="1662"/>
                      <a:pt x="1805" y="1665"/>
                    </a:cubicBezTo>
                    <a:cubicBezTo>
                      <a:pt x="1807" y="1665"/>
                      <a:pt x="1825" y="1671"/>
                      <a:pt x="1827" y="1668"/>
                    </a:cubicBezTo>
                    <a:cubicBezTo>
                      <a:pt x="1826" y="1667"/>
                      <a:pt x="1814" y="1663"/>
                      <a:pt x="1812" y="1663"/>
                    </a:cubicBezTo>
                    <a:cubicBezTo>
                      <a:pt x="1803" y="1659"/>
                      <a:pt x="1795" y="1656"/>
                      <a:pt x="1786" y="1651"/>
                    </a:cubicBezTo>
                    <a:cubicBezTo>
                      <a:pt x="1785" y="1650"/>
                      <a:pt x="1785" y="1650"/>
                      <a:pt x="1785" y="1650"/>
                    </a:cubicBezTo>
                    <a:cubicBezTo>
                      <a:pt x="1773" y="1643"/>
                      <a:pt x="1765" y="1636"/>
                      <a:pt x="1759" y="1623"/>
                    </a:cubicBezTo>
                    <a:cubicBezTo>
                      <a:pt x="1752" y="1609"/>
                      <a:pt x="1749" y="1592"/>
                      <a:pt x="1757" y="1577"/>
                    </a:cubicBezTo>
                    <a:cubicBezTo>
                      <a:pt x="1761" y="1569"/>
                      <a:pt x="1772" y="1560"/>
                      <a:pt x="1781" y="1565"/>
                    </a:cubicBezTo>
                    <a:cubicBezTo>
                      <a:pt x="1785" y="1566"/>
                      <a:pt x="1786" y="1570"/>
                      <a:pt x="1786" y="1573"/>
                    </a:cubicBezTo>
                    <a:cubicBezTo>
                      <a:pt x="1785" y="1576"/>
                      <a:pt x="1783" y="1578"/>
                      <a:pt x="1780" y="1579"/>
                    </a:cubicBezTo>
                    <a:cubicBezTo>
                      <a:pt x="1777" y="1579"/>
                      <a:pt x="1775" y="1578"/>
                      <a:pt x="1774" y="1576"/>
                    </a:cubicBezTo>
                    <a:cubicBezTo>
                      <a:pt x="1772" y="1574"/>
                      <a:pt x="1773" y="1570"/>
                      <a:pt x="1776" y="1570"/>
                    </a:cubicBezTo>
                    <a:cubicBezTo>
                      <a:pt x="1777" y="1569"/>
                      <a:pt x="1779" y="1569"/>
                      <a:pt x="1780" y="1571"/>
                    </a:cubicBezTo>
                    <a:cubicBezTo>
                      <a:pt x="1780" y="1568"/>
                      <a:pt x="1779" y="1567"/>
                      <a:pt x="1776" y="1567"/>
                    </a:cubicBezTo>
                    <a:cubicBezTo>
                      <a:pt x="1773" y="1567"/>
                      <a:pt x="1770" y="1569"/>
                      <a:pt x="1769" y="1572"/>
                    </a:cubicBezTo>
                    <a:cubicBezTo>
                      <a:pt x="1767" y="1578"/>
                      <a:pt x="1771" y="1584"/>
                      <a:pt x="1776" y="1585"/>
                    </a:cubicBezTo>
                    <a:cubicBezTo>
                      <a:pt x="1780" y="1587"/>
                      <a:pt x="1785" y="1586"/>
                      <a:pt x="1788" y="1583"/>
                    </a:cubicBezTo>
                    <a:cubicBezTo>
                      <a:pt x="1792" y="1581"/>
                      <a:pt x="1794" y="1577"/>
                      <a:pt x="1794" y="1573"/>
                    </a:cubicBezTo>
                    <a:cubicBezTo>
                      <a:pt x="1794" y="1568"/>
                      <a:pt x="1791" y="1562"/>
                      <a:pt x="1786" y="1560"/>
                    </a:cubicBezTo>
                    <a:cubicBezTo>
                      <a:pt x="1775" y="1554"/>
                      <a:pt x="1762" y="1562"/>
                      <a:pt x="1757" y="1572"/>
                    </a:cubicBezTo>
                    <a:cubicBezTo>
                      <a:pt x="1755" y="1576"/>
                      <a:pt x="1754" y="1580"/>
                      <a:pt x="1753" y="1583"/>
                    </a:cubicBezTo>
                    <a:cubicBezTo>
                      <a:pt x="1755" y="1571"/>
                      <a:pt x="1759" y="1561"/>
                      <a:pt x="1766" y="1550"/>
                    </a:cubicBezTo>
                    <a:cubicBezTo>
                      <a:pt x="1771" y="1544"/>
                      <a:pt x="1776" y="1539"/>
                      <a:pt x="1783" y="1535"/>
                    </a:cubicBezTo>
                    <a:cubicBezTo>
                      <a:pt x="1791" y="1531"/>
                      <a:pt x="1798" y="1529"/>
                      <a:pt x="1807" y="1529"/>
                    </a:cubicBezTo>
                    <a:cubicBezTo>
                      <a:pt x="1811" y="1529"/>
                      <a:pt x="1815" y="1530"/>
                      <a:pt x="1819" y="1531"/>
                    </a:cubicBezTo>
                    <a:cubicBezTo>
                      <a:pt x="1820" y="1532"/>
                      <a:pt x="1820" y="1532"/>
                      <a:pt x="1820" y="1532"/>
                    </a:cubicBezTo>
                    <a:cubicBezTo>
                      <a:pt x="1807" y="1529"/>
                      <a:pt x="1796" y="1538"/>
                      <a:pt x="1802" y="1554"/>
                    </a:cubicBezTo>
                    <a:cubicBezTo>
                      <a:pt x="1806" y="1566"/>
                      <a:pt x="1829" y="1577"/>
                      <a:pt x="1815" y="1606"/>
                    </a:cubicBezTo>
                    <a:close/>
                    <a:moveTo>
                      <a:pt x="1696" y="1635"/>
                    </a:moveTo>
                    <a:cubicBezTo>
                      <a:pt x="1708" y="1645"/>
                      <a:pt x="1693" y="1660"/>
                      <a:pt x="1689" y="1665"/>
                    </a:cubicBezTo>
                    <a:cubicBezTo>
                      <a:pt x="1686" y="1670"/>
                      <a:pt x="1685" y="1674"/>
                      <a:pt x="1686" y="1679"/>
                    </a:cubicBezTo>
                    <a:cubicBezTo>
                      <a:pt x="1682" y="1674"/>
                      <a:pt x="1675" y="1661"/>
                      <a:pt x="1674" y="1653"/>
                    </a:cubicBezTo>
                    <a:cubicBezTo>
                      <a:pt x="1673" y="1643"/>
                      <a:pt x="1679" y="1634"/>
                      <a:pt x="1691" y="1633"/>
                    </a:cubicBezTo>
                    <a:cubicBezTo>
                      <a:pt x="1687" y="1637"/>
                      <a:pt x="1684" y="1645"/>
                      <a:pt x="1685" y="1651"/>
                    </a:cubicBezTo>
                    <a:cubicBezTo>
                      <a:pt x="1686" y="1648"/>
                      <a:pt x="1690" y="1639"/>
                      <a:pt x="1696" y="1635"/>
                    </a:cubicBezTo>
                    <a:close/>
                    <a:moveTo>
                      <a:pt x="1978" y="1750"/>
                    </a:moveTo>
                    <a:cubicBezTo>
                      <a:pt x="1961" y="1763"/>
                      <a:pt x="1948" y="1767"/>
                      <a:pt x="1931" y="1777"/>
                    </a:cubicBezTo>
                    <a:cubicBezTo>
                      <a:pt x="1922" y="1782"/>
                      <a:pt x="1915" y="1787"/>
                      <a:pt x="1912" y="1797"/>
                    </a:cubicBezTo>
                    <a:cubicBezTo>
                      <a:pt x="1910" y="1805"/>
                      <a:pt x="1911" y="1813"/>
                      <a:pt x="1917" y="1820"/>
                    </a:cubicBezTo>
                    <a:cubicBezTo>
                      <a:pt x="1922" y="1825"/>
                      <a:pt x="1930" y="1827"/>
                      <a:pt x="1936" y="1824"/>
                    </a:cubicBezTo>
                    <a:cubicBezTo>
                      <a:pt x="1941" y="1823"/>
                      <a:pt x="1944" y="1820"/>
                      <a:pt x="1946" y="1815"/>
                    </a:cubicBezTo>
                    <a:cubicBezTo>
                      <a:pt x="1948" y="1809"/>
                      <a:pt x="1946" y="1801"/>
                      <a:pt x="1939" y="1800"/>
                    </a:cubicBezTo>
                    <a:cubicBezTo>
                      <a:pt x="1935" y="1799"/>
                      <a:pt x="1931" y="1801"/>
                      <a:pt x="1929" y="1805"/>
                    </a:cubicBezTo>
                    <a:cubicBezTo>
                      <a:pt x="1927" y="1809"/>
                      <a:pt x="1929" y="1814"/>
                      <a:pt x="1933" y="1816"/>
                    </a:cubicBezTo>
                    <a:cubicBezTo>
                      <a:pt x="1938" y="1818"/>
                      <a:pt x="1943" y="1816"/>
                      <a:pt x="1945" y="1812"/>
                    </a:cubicBezTo>
                    <a:cubicBezTo>
                      <a:pt x="1945" y="1811"/>
                      <a:pt x="1946" y="1810"/>
                      <a:pt x="1946" y="1809"/>
                    </a:cubicBezTo>
                    <a:cubicBezTo>
                      <a:pt x="1946" y="1811"/>
                      <a:pt x="1945" y="1813"/>
                      <a:pt x="1945" y="1815"/>
                    </a:cubicBezTo>
                    <a:cubicBezTo>
                      <a:pt x="1943" y="1819"/>
                      <a:pt x="1940" y="1821"/>
                      <a:pt x="1936" y="1822"/>
                    </a:cubicBezTo>
                    <a:cubicBezTo>
                      <a:pt x="1930" y="1824"/>
                      <a:pt x="1923" y="1822"/>
                      <a:pt x="1919" y="1818"/>
                    </a:cubicBezTo>
                    <a:cubicBezTo>
                      <a:pt x="1914" y="1812"/>
                      <a:pt x="1913" y="1805"/>
                      <a:pt x="1916" y="1798"/>
                    </a:cubicBezTo>
                    <a:cubicBezTo>
                      <a:pt x="1919" y="1790"/>
                      <a:pt x="1925" y="1785"/>
                      <a:pt x="1933" y="1781"/>
                    </a:cubicBezTo>
                    <a:cubicBezTo>
                      <a:pt x="1951" y="1771"/>
                      <a:pt x="1964" y="1767"/>
                      <a:pt x="1981" y="1754"/>
                    </a:cubicBezTo>
                    <a:cubicBezTo>
                      <a:pt x="1997" y="1741"/>
                      <a:pt x="2008" y="1725"/>
                      <a:pt x="2012" y="1706"/>
                    </a:cubicBezTo>
                    <a:cubicBezTo>
                      <a:pt x="2015" y="1687"/>
                      <a:pt x="2011" y="1671"/>
                      <a:pt x="1996" y="1660"/>
                    </a:cubicBezTo>
                    <a:cubicBezTo>
                      <a:pt x="1982" y="1650"/>
                      <a:pt x="1962" y="1648"/>
                      <a:pt x="1948" y="1657"/>
                    </a:cubicBezTo>
                    <a:cubicBezTo>
                      <a:pt x="1948" y="1657"/>
                      <a:pt x="1948" y="1657"/>
                      <a:pt x="1948" y="1657"/>
                    </a:cubicBezTo>
                    <a:cubicBezTo>
                      <a:pt x="1956" y="1657"/>
                      <a:pt x="1966" y="1660"/>
                      <a:pt x="1972" y="1669"/>
                    </a:cubicBezTo>
                    <a:cubicBezTo>
                      <a:pt x="1981" y="1683"/>
                      <a:pt x="1977" y="1698"/>
                      <a:pt x="1964" y="1708"/>
                    </a:cubicBezTo>
                    <a:cubicBezTo>
                      <a:pt x="1940" y="1726"/>
                      <a:pt x="1962" y="1756"/>
                      <a:pt x="1988" y="1736"/>
                    </a:cubicBezTo>
                    <a:cubicBezTo>
                      <a:pt x="2001" y="1726"/>
                      <a:pt x="2005" y="1707"/>
                      <a:pt x="2003" y="1694"/>
                    </a:cubicBezTo>
                    <a:cubicBezTo>
                      <a:pt x="1999" y="1669"/>
                      <a:pt x="1971" y="1646"/>
                      <a:pt x="1948" y="1657"/>
                    </a:cubicBezTo>
                    <a:cubicBezTo>
                      <a:pt x="1963" y="1649"/>
                      <a:pt x="1981" y="1652"/>
                      <a:pt x="1994" y="1662"/>
                    </a:cubicBezTo>
                    <a:cubicBezTo>
                      <a:pt x="2007" y="1673"/>
                      <a:pt x="2011" y="1688"/>
                      <a:pt x="2008" y="1705"/>
                    </a:cubicBezTo>
                    <a:cubicBezTo>
                      <a:pt x="2003" y="1723"/>
                      <a:pt x="1993" y="1738"/>
                      <a:pt x="1978" y="1750"/>
                    </a:cubicBezTo>
                    <a:close/>
                    <a:moveTo>
                      <a:pt x="1836" y="1670"/>
                    </a:moveTo>
                    <a:cubicBezTo>
                      <a:pt x="1809" y="1648"/>
                      <a:pt x="1809" y="1619"/>
                      <a:pt x="1800" y="1605"/>
                    </a:cubicBezTo>
                    <a:cubicBezTo>
                      <a:pt x="1791" y="1590"/>
                      <a:pt x="1773" y="1601"/>
                      <a:pt x="1779" y="1620"/>
                    </a:cubicBezTo>
                    <a:cubicBezTo>
                      <a:pt x="1787" y="1641"/>
                      <a:pt x="1811" y="1660"/>
                      <a:pt x="1836" y="1670"/>
                    </a:cubicBezTo>
                    <a:close/>
                    <a:moveTo>
                      <a:pt x="1877" y="1681"/>
                    </a:moveTo>
                    <a:cubicBezTo>
                      <a:pt x="1867" y="1694"/>
                      <a:pt x="1864" y="1710"/>
                      <a:pt x="1866" y="1724"/>
                    </a:cubicBezTo>
                    <a:cubicBezTo>
                      <a:pt x="1869" y="1737"/>
                      <a:pt x="1878" y="1750"/>
                      <a:pt x="1891" y="1751"/>
                    </a:cubicBezTo>
                    <a:cubicBezTo>
                      <a:pt x="1890" y="1757"/>
                      <a:pt x="1882" y="1761"/>
                      <a:pt x="1874" y="1758"/>
                    </a:cubicBezTo>
                    <a:cubicBezTo>
                      <a:pt x="1866" y="1755"/>
                      <a:pt x="1858" y="1744"/>
                      <a:pt x="1862" y="1732"/>
                    </a:cubicBezTo>
                    <a:cubicBezTo>
                      <a:pt x="1851" y="1730"/>
                      <a:pt x="1853" y="1698"/>
                      <a:pt x="1877" y="1681"/>
                    </a:cubicBezTo>
                    <a:close/>
                    <a:moveTo>
                      <a:pt x="2009" y="1639"/>
                    </a:moveTo>
                    <a:cubicBezTo>
                      <a:pt x="2006" y="1628"/>
                      <a:pt x="1995" y="1615"/>
                      <a:pt x="1987" y="1610"/>
                    </a:cubicBezTo>
                    <a:cubicBezTo>
                      <a:pt x="1977" y="1603"/>
                      <a:pt x="1958" y="1599"/>
                      <a:pt x="1948" y="1607"/>
                    </a:cubicBezTo>
                    <a:cubicBezTo>
                      <a:pt x="1939" y="1596"/>
                      <a:pt x="1927" y="1593"/>
                      <a:pt x="1915" y="1591"/>
                    </a:cubicBezTo>
                    <a:cubicBezTo>
                      <a:pt x="1899" y="1588"/>
                      <a:pt x="1882" y="1582"/>
                      <a:pt x="1881" y="1568"/>
                    </a:cubicBezTo>
                    <a:cubicBezTo>
                      <a:pt x="1875" y="1584"/>
                      <a:pt x="1888" y="1603"/>
                      <a:pt x="1901" y="1610"/>
                    </a:cubicBezTo>
                    <a:cubicBezTo>
                      <a:pt x="1920" y="1621"/>
                      <a:pt x="1934" y="1617"/>
                      <a:pt x="1957" y="1617"/>
                    </a:cubicBezTo>
                    <a:cubicBezTo>
                      <a:pt x="1970" y="1616"/>
                      <a:pt x="1997" y="1625"/>
                      <a:pt x="2009" y="1639"/>
                    </a:cubicBezTo>
                    <a:close/>
                    <a:moveTo>
                      <a:pt x="1887" y="1676"/>
                    </a:moveTo>
                    <a:cubicBezTo>
                      <a:pt x="1877" y="1685"/>
                      <a:pt x="1886" y="1705"/>
                      <a:pt x="1896" y="1715"/>
                    </a:cubicBezTo>
                    <a:cubicBezTo>
                      <a:pt x="1907" y="1726"/>
                      <a:pt x="1924" y="1735"/>
                      <a:pt x="1924" y="1753"/>
                    </a:cubicBezTo>
                    <a:cubicBezTo>
                      <a:pt x="1924" y="1762"/>
                      <a:pt x="1920" y="1772"/>
                      <a:pt x="1911" y="1776"/>
                    </a:cubicBezTo>
                    <a:cubicBezTo>
                      <a:pt x="1906" y="1778"/>
                      <a:pt x="1900" y="1777"/>
                      <a:pt x="1897" y="1772"/>
                    </a:cubicBezTo>
                    <a:cubicBezTo>
                      <a:pt x="1901" y="1774"/>
                      <a:pt x="1908" y="1771"/>
                      <a:pt x="1911" y="1765"/>
                    </a:cubicBezTo>
                    <a:cubicBezTo>
                      <a:pt x="1913" y="1759"/>
                      <a:pt x="1909" y="1752"/>
                      <a:pt x="1904" y="1748"/>
                    </a:cubicBezTo>
                    <a:cubicBezTo>
                      <a:pt x="1892" y="1739"/>
                      <a:pt x="1880" y="1734"/>
                      <a:pt x="1874" y="1722"/>
                    </a:cubicBezTo>
                    <a:cubicBezTo>
                      <a:pt x="1865" y="1707"/>
                      <a:pt x="1868" y="1686"/>
                      <a:pt x="1887" y="1676"/>
                    </a:cubicBezTo>
                    <a:close/>
                    <a:moveTo>
                      <a:pt x="1750" y="1683"/>
                    </a:moveTo>
                    <a:cubicBezTo>
                      <a:pt x="1736" y="1674"/>
                      <a:pt x="1711" y="1675"/>
                      <a:pt x="1697" y="1685"/>
                    </a:cubicBezTo>
                    <a:cubicBezTo>
                      <a:pt x="1683" y="1694"/>
                      <a:pt x="1688" y="1710"/>
                      <a:pt x="1705" y="1702"/>
                    </a:cubicBezTo>
                    <a:cubicBezTo>
                      <a:pt x="1719" y="1696"/>
                      <a:pt x="1735" y="1680"/>
                      <a:pt x="1750" y="1683"/>
                    </a:cubicBezTo>
                    <a:close/>
                    <a:moveTo>
                      <a:pt x="1770" y="1696"/>
                    </a:moveTo>
                    <a:cubicBezTo>
                      <a:pt x="1773" y="1698"/>
                      <a:pt x="1776" y="1699"/>
                      <a:pt x="1779" y="1698"/>
                    </a:cubicBezTo>
                    <a:cubicBezTo>
                      <a:pt x="1783" y="1697"/>
                      <a:pt x="1787" y="1694"/>
                      <a:pt x="1787" y="1689"/>
                    </a:cubicBezTo>
                    <a:cubicBezTo>
                      <a:pt x="1788" y="1683"/>
                      <a:pt x="1784" y="1678"/>
                      <a:pt x="1780" y="1677"/>
                    </a:cubicBezTo>
                    <a:cubicBezTo>
                      <a:pt x="1772" y="1674"/>
                      <a:pt x="1769" y="1681"/>
                      <a:pt x="1765" y="1683"/>
                    </a:cubicBezTo>
                    <a:cubicBezTo>
                      <a:pt x="1760" y="1685"/>
                      <a:pt x="1753" y="1682"/>
                      <a:pt x="1748" y="1676"/>
                    </a:cubicBezTo>
                    <a:cubicBezTo>
                      <a:pt x="1743" y="1669"/>
                      <a:pt x="1742" y="1660"/>
                      <a:pt x="1748" y="1653"/>
                    </a:cubicBezTo>
                    <a:cubicBezTo>
                      <a:pt x="1751" y="1649"/>
                      <a:pt x="1756" y="1647"/>
                      <a:pt x="1761" y="1650"/>
                    </a:cubicBezTo>
                    <a:cubicBezTo>
                      <a:pt x="1756" y="1652"/>
                      <a:pt x="1753" y="1659"/>
                      <a:pt x="1759" y="1663"/>
                    </a:cubicBezTo>
                    <a:cubicBezTo>
                      <a:pt x="1762" y="1665"/>
                      <a:pt x="1771" y="1665"/>
                      <a:pt x="1779" y="1666"/>
                    </a:cubicBezTo>
                    <a:cubicBezTo>
                      <a:pt x="1787" y="1667"/>
                      <a:pt x="1795" y="1669"/>
                      <a:pt x="1800" y="1674"/>
                    </a:cubicBezTo>
                    <a:cubicBezTo>
                      <a:pt x="1811" y="1684"/>
                      <a:pt x="1810" y="1702"/>
                      <a:pt x="1798" y="1710"/>
                    </a:cubicBezTo>
                    <a:cubicBezTo>
                      <a:pt x="1792" y="1715"/>
                      <a:pt x="1785" y="1715"/>
                      <a:pt x="1777" y="1714"/>
                    </a:cubicBezTo>
                    <a:cubicBezTo>
                      <a:pt x="1770" y="1713"/>
                      <a:pt x="1751" y="1705"/>
                      <a:pt x="1742" y="1710"/>
                    </a:cubicBezTo>
                    <a:cubicBezTo>
                      <a:pt x="1736" y="1713"/>
                      <a:pt x="1735" y="1719"/>
                      <a:pt x="1739" y="1723"/>
                    </a:cubicBezTo>
                    <a:cubicBezTo>
                      <a:pt x="1733" y="1725"/>
                      <a:pt x="1727" y="1719"/>
                      <a:pt x="1727" y="1712"/>
                    </a:cubicBezTo>
                    <a:cubicBezTo>
                      <a:pt x="1726" y="1700"/>
                      <a:pt x="1737" y="1687"/>
                      <a:pt x="1753" y="1688"/>
                    </a:cubicBezTo>
                    <a:cubicBezTo>
                      <a:pt x="1759" y="1688"/>
                      <a:pt x="1764" y="1692"/>
                      <a:pt x="1770" y="1696"/>
                    </a:cubicBezTo>
                    <a:close/>
                    <a:moveTo>
                      <a:pt x="1772" y="1695"/>
                    </a:moveTo>
                    <a:cubicBezTo>
                      <a:pt x="1777" y="1697"/>
                      <a:pt x="1782" y="1696"/>
                      <a:pt x="1785" y="1692"/>
                    </a:cubicBezTo>
                    <a:cubicBezTo>
                      <a:pt x="1789" y="1684"/>
                      <a:pt x="1780" y="1677"/>
                      <a:pt x="1773" y="1679"/>
                    </a:cubicBezTo>
                    <a:cubicBezTo>
                      <a:pt x="1768" y="1682"/>
                      <a:pt x="1767" y="1686"/>
                      <a:pt x="1759" y="1686"/>
                    </a:cubicBezTo>
                    <a:cubicBezTo>
                      <a:pt x="1766" y="1688"/>
                      <a:pt x="1767" y="1692"/>
                      <a:pt x="1772" y="1695"/>
                    </a:cubicBezTo>
                    <a:close/>
                    <a:moveTo>
                      <a:pt x="1809" y="1700"/>
                    </a:moveTo>
                    <a:cubicBezTo>
                      <a:pt x="1813" y="1693"/>
                      <a:pt x="1811" y="1683"/>
                      <a:pt x="1807" y="1678"/>
                    </a:cubicBezTo>
                    <a:cubicBezTo>
                      <a:pt x="1813" y="1671"/>
                      <a:pt x="1830" y="1678"/>
                      <a:pt x="1827" y="1691"/>
                    </a:cubicBezTo>
                    <a:cubicBezTo>
                      <a:pt x="1826" y="1699"/>
                      <a:pt x="1816" y="1705"/>
                      <a:pt x="1809" y="1700"/>
                    </a:cubicBezTo>
                    <a:close/>
                    <a:moveTo>
                      <a:pt x="1944" y="1471"/>
                    </a:moveTo>
                    <a:cubicBezTo>
                      <a:pt x="1942" y="1495"/>
                      <a:pt x="1964" y="1505"/>
                      <a:pt x="1976" y="1509"/>
                    </a:cubicBezTo>
                    <a:cubicBezTo>
                      <a:pt x="1990" y="1512"/>
                      <a:pt x="2007" y="1513"/>
                      <a:pt x="2015" y="1526"/>
                    </a:cubicBezTo>
                    <a:cubicBezTo>
                      <a:pt x="2019" y="1534"/>
                      <a:pt x="2020" y="1543"/>
                      <a:pt x="2014" y="1550"/>
                    </a:cubicBezTo>
                    <a:cubicBezTo>
                      <a:pt x="2011" y="1554"/>
                      <a:pt x="2007" y="1556"/>
                      <a:pt x="2002" y="1554"/>
                    </a:cubicBezTo>
                    <a:cubicBezTo>
                      <a:pt x="2006" y="1553"/>
                      <a:pt x="2010" y="1548"/>
                      <a:pt x="2010" y="1542"/>
                    </a:cubicBezTo>
                    <a:cubicBezTo>
                      <a:pt x="2009" y="1536"/>
                      <a:pt x="2003" y="1532"/>
                      <a:pt x="1997" y="1532"/>
                    </a:cubicBezTo>
                    <a:cubicBezTo>
                      <a:pt x="1981" y="1529"/>
                      <a:pt x="1965" y="1525"/>
                      <a:pt x="1955" y="1516"/>
                    </a:cubicBezTo>
                    <a:cubicBezTo>
                      <a:pt x="1943" y="1507"/>
                      <a:pt x="1936" y="1487"/>
                      <a:pt x="1944" y="1471"/>
                    </a:cubicBezTo>
                    <a:close/>
                    <a:moveTo>
                      <a:pt x="2174" y="1560"/>
                    </a:moveTo>
                    <a:cubicBezTo>
                      <a:pt x="2176" y="1561"/>
                      <a:pt x="2178" y="1562"/>
                      <a:pt x="2179" y="1564"/>
                    </a:cubicBezTo>
                    <a:cubicBezTo>
                      <a:pt x="2181" y="1567"/>
                      <a:pt x="2181" y="1570"/>
                      <a:pt x="2178" y="1573"/>
                    </a:cubicBezTo>
                    <a:cubicBezTo>
                      <a:pt x="2175" y="1576"/>
                      <a:pt x="2171" y="1577"/>
                      <a:pt x="2168" y="1575"/>
                    </a:cubicBezTo>
                    <a:cubicBezTo>
                      <a:pt x="2163" y="1572"/>
                      <a:pt x="2165" y="1567"/>
                      <a:pt x="2164" y="1564"/>
                    </a:cubicBezTo>
                    <a:cubicBezTo>
                      <a:pt x="2162" y="1559"/>
                      <a:pt x="2157" y="1557"/>
                      <a:pt x="2152" y="1558"/>
                    </a:cubicBezTo>
                    <a:cubicBezTo>
                      <a:pt x="2145" y="1558"/>
                      <a:pt x="2140" y="1562"/>
                      <a:pt x="2139" y="1569"/>
                    </a:cubicBezTo>
                    <a:cubicBezTo>
                      <a:pt x="2138" y="1573"/>
                      <a:pt x="2139" y="1577"/>
                      <a:pt x="2144" y="1578"/>
                    </a:cubicBezTo>
                    <a:cubicBezTo>
                      <a:pt x="2142" y="1574"/>
                      <a:pt x="2144" y="1569"/>
                      <a:pt x="2150" y="1570"/>
                    </a:cubicBezTo>
                    <a:cubicBezTo>
                      <a:pt x="2153" y="1571"/>
                      <a:pt x="2157" y="1575"/>
                      <a:pt x="2162" y="1580"/>
                    </a:cubicBezTo>
                    <a:cubicBezTo>
                      <a:pt x="2166" y="1584"/>
                      <a:pt x="2171" y="1587"/>
                      <a:pt x="2177" y="1587"/>
                    </a:cubicBezTo>
                    <a:cubicBezTo>
                      <a:pt x="2187" y="1588"/>
                      <a:pt x="2197" y="1579"/>
                      <a:pt x="2195" y="1568"/>
                    </a:cubicBezTo>
                    <a:cubicBezTo>
                      <a:pt x="2195" y="1562"/>
                      <a:pt x="2191" y="1558"/>
                      <a:pt x="2187" y="1555"/>
                    </a:cubicBezTo>
                    <a:cubicBezTo>
                      <a:pt x="2183" y="1551"/>
                      <a:pt x="2169" y="1545"/>
                      <a:pt x="2167" y="1538"/>
                    </a:cubicBezTo>
                    <a:cubicBezTo>
                      <a:pt x="2166" y="1532"/>
                      <a:pt x="2169" y="1529"/>
                      <a:pt x="2172" y="1529"/>
                    </a:cubicBezTo>
                    <a:cubicBezTo>
                      <a:pt x="2171" y="1525"/>
                      <a:pt x="2164" y="1525"/>
                      <a:pt x="2161" y="1528"/>
                    </a:cubicBezTo>
                    <a:cubicBezTo>
                      <a:pt x="2154" y="1533"/>
                      <a:pt x="2152" y="1546"/>
                      <a:pt x="2160" y="1554"/>
                    </a:cubicBezTo>
                    <a:cubicBezTo>
                      <a:pt x="2164" y="1557"/>
                      <a:pt x="2168" y="1558"/>
                      <a:pt x="2174" y="1560"/>
                    </a:cubicBezTo>
                    <a:close/>
                    <a:moveTo>
                      <a:pt x="2229" y="1707"/>
                    </a:moveTo>
                    <a:cubicBezTo>
                      <a:pt x="2214" y="1698"/>
                      <a:pt x="2201" y="1705"/>
                      <a:pt x="2195" y="1705"/>
                    </a:cubicBezTo>
                    <a:cubicBezTo>
                      <a:pt x="2188" y="1705"/>
                      <a:pt x="2188" y="1697"/>
                      <a:pt x="2195" y="1695"/>
                    </a:cubicBezTo>
                    <a:cubicBezTo>
                      <a:pt x="2204" y="1693"/>
                      <a:pt x="2219" y="1697"/>
                      <a:pt x="2229" y="1707"/>
                    </a:cubicBezTo>
                    <a:close/>
                    <a:moveTo>
                      <a:pt x="2165" y="1692"/>
                    </a:moveTo>
                    <a:cubicBezTo>
                      <a:pt x="2166" y="1691"/>
                      <a:pt x="2167" y="1690"/>
                      <a:pt x="2168" y="1690"/>
                    </a:cubicBezTo>
                    <a:cubicBezTo>
                      <a:pt x="2170" y="1690"/>
                      <a:pt x="2172" y="1691"/>
                      <a:pt x="2173" y="1694"/>
                    </a:cubicBezTo>
                    <a:cubicBezTo>
                      <a:pt x="2174" y="1696"/>
                      <a:pt x="2172" y="1698"/>
                      <a:pt x="2171" y="1699"/>
                    </a:cubicBezTo>
                    <a:cubicBezTo>
                      <a:pt x="2168" y="1701"/>
                      <a:pt x="2166" y="1699"/>
                      <a:pt x="2164" y="1698"/>
                    </a:cubicBezTo>
                    <a:cubicBezTo>
                      <a:pt x="2161" y="1698"/>
                      <a:pt x="2159" y="1700"/>
                      <a:pt x="2157" y="1703"/>
                    </a:cubicBezTo>
                    <a:cubicBezTo>
                      <a:pt x="2156" y="1706"/>
                      <a:pt x="2156" y="1710"/>
                      <a:pt x="2159" y="1713"/>
                    </a:cubicBezTo>
                    <a:cubicBezTo>
                      <a:pt x="2161" y="1714"/>
                      <a:pt x="2164" y="1715"/>
                      <a:pt x="2165" y="1713"/>
                    </a:cubicBezTo>
                    <a:cubicBezTo>
                      <a:pt x="2163" y="1713"/>
                      <a:pt x="2161" y="1710"/>
                      <a:pt x="2163" y="1707"/>
                    </a:cubicBezTo>
                    <a:cubicBezTo>
                      <a:pt x="2164" y="1706"/>
                      <a:pt x="2168" y="1705"/>
                      <a:pt x="2171" y="1704"/>
                    </a:cubicBezTo>
                    <a:cubicBezTo>
                      <a:pt x="2175" y="1703"/>
                      <a:pt x="2178" y="1701"/>
                      <a:pt x="2180" y="1698"/>
                    </a:cubicBezTo>
                    <a:cubicBezTo>
                      <a:pt x="2183" y="1693"/>
                      <a:pt x="2181" y="1686"/>
                      <a:pt x="2175" y="1683"/>
                    </a:cubicBezTo>
                    <a:cubicBezTo>
                      <a:pt x="2172" y="1682"/>
                      <a:pt x="2169" y="1683"/>
                      <a:pt x="2166" y="1684"/>
                    </a:cubicBezTo>
                    <a:cubicBezTo>
                      <a:pt x="2163" y="1685"/>
                      <a:pt x="2155" y="1690"/>
                      <a:pt x="2151" y="1689"/>
                    </a:cubicBezTo>
                    <a:cubicBezTo>
                      <a:pt x="2148" y="1688"/>
                      <a:pt x="2147" y="1686"/>
                      <a:pt x="2148" y="1684"/>
                    </a:cubicBezTo>
                    <a:cubicBezTo>
                      <a:pt x="2146" y="1684"/>
                      <a:pt x="2144" y="1687"/>
                      <a:pt x="2144" y="1690"/>
                    </a:cubicBezTo>
                    <a:cubicBezTo>
                      <a:pt x="2145" y="1695"/>
                      <a:pt x="2151" y="1699"/>
                      <a:pt x="2158" y="1697"/>
                    </a:cubicBezTo>
                    <a:cubicBezTo>
                      <a:pt x="2160" y="1697"/>
                      <a:pt x="2162" y="1695"/>
                      <a:pt x="2165" y="1692"/>
                    </a:cubicBezTo>
                    <a:close/>
                    <a:moveTo>
                      <a:pt x="2165" y="1693"/>
                    </a:moveTo>
                    <a:cubicBezTo>
                      <a:pt x="2167" y="1691"/>
                      <a:pt x="2170" y="1691"/>
                      <a:pt x="2171" y="1692"/>
                    </a:cubicBezTo>
                    <a:cubicBezTo>
                      <a:pt x="2174" y="1695"/>
                      <a:pt x="2171" y="1699"/>
                      <a:pt x="2168" y="1699"/>
                    </a:cubicBezTo>
                    <a:cubicBezTo>
                      <a:pt x="2165" y="1699"/>
                      <a:pt x="2164" y="1697"/>
                      <a:pt x="2161" y="1698"/>
                    </a:cubicBezTo>
                    <a:cubicBezTo>
                      <a:pt x="2164" y="1696"/>
                      <a:pt x="2163" y="1694"/>
                      <a:pt x="2165" y="1693"/>
                    </a:cubicBezTo>
                    <a:close/>
                    <a:moveTo>
                      <a:pt x="2181" y="1686"/>
                    </a:moveTo>
                    <a:cubicBezTo>
                      <a:pt x="2183" y="1689"/>
                      <a:pt x="2183" y="1694"/>
                      <a:pt x="2182" y="1696"/>
                    </a:cubicBezTo>
                    <a:cubicBezTo>
                      <a:pt x="2185" y="1698"/>
                      <a:pt x="2192" y="1694"/>
                      <a:pt x="2189" y="1688"/>
                    </a:cubicBezTo>
                    <a:cubicBezTo>
                      <a:pt x="2188" y="1685"/>
                      <a:pt x="2183" y="1684"/>
                      <a:pt x="2181" y="1686"/>
                    </a:cubicBezTo>
                    <a:close/>
                    <a:moveTo>
                      <a:pt x="2190" y="1688"/>
                    </a:moveTo>
                    <a:cubicBezTo>
                      <a:pt x="2191" y="1689"/>
                      <a:pt x="2191" y="1690"/>
                      <a:pt x="2191" y="1691"/>
                    </a:cubicBezTo>
                    <a:cubicBezTo>
                      <a:pt x="2198" y="1689"/>
                      <a:pt x="2207" y="1690"/>
                      <a:pt x="2215" y="1693"/>
                    </a:cubicBezTo>
                    <a:cubicBezTo>
                      <a:pt x="2229" y="1699"/>
                      <a:pt x="2233" y="1713"/>
                      <a:pt x="2251" y="1724"/>
                    </a:cubicBezTo>
                    <a:cubicBezTo>
                      <a:pt x="2260" y="1730"/>
                      <a:pt x="2268" y="1732"/>
                      <a:pt x="2275" y="1733"/>
                    </a:cubicBezTo>
                    <a:cubicBezTo>
                      <a:pt x="2291" y="1735"/>
                      <a:pt x="2308" y="1729"/>
                      <a:pt x="2324" y="1736"/>
                    </a:cubicBezTo>
                    <a:cubicBezTo>
                      <a:pt x="2316" y="1735"/>
                      <a:pt x="2309" y="1741"/>
                      <a:pt x="2315" y="1750"/>
                    </a:cubicBezTo>
                    <a:cubicBezTo>
                      <a:pt x="2318" y="1756"/>
                      <a:pt x="2331" y="1760"/>
                      <a:pt x="2327" y="1777"/>
                    </a:cubicBezTo>
                    <a:cubicBezTo>
                      <a:pt x="2333" y="1770"/>
                      <a:pt x="2338" y="1762"/>
                      <a:pt x="2337" y="1754"/>
                    </a:cubicBezTo>
                    <a:cubicBezTo>
                      <a:pt x="2337" y="1748"/>
                      <a:pt x="2335" y="1743"/>
                      <a:pt x="2331" y="1740"/>
                    </a:cubicBezTo>
                    <a:cubicBezTo>
                      <a:pt x="2315" y="1722"/>
                      <a:pt x="2283" y="1737"/>
                      <a:pt x="2266" y="1727"/>
                    </a:cubicBezTo>
                    <a:cubicBezTo>
                      <a:pt x="2266" y="1728"/>
                      <a:pt x="2267" y="1728"/>
                      <a:pt x="2268" y="1729"/>
                    </a:cubicBezTo>
                    <a:cubicBezTo>
                      <a:pt x="2287" y="1735"/>
                      <a:pt x="2307" y="1722"/>
                      <a:pt x="2311" y="1704"/>
                    </a:cubicBezTo>
                    <a:cubicBezTo>
                      <a:pt x="2313" y="1694"/>
                      <a:pt x="2311" y="1684"/>
                      <a:pt x="2303" y="1676"/>
                    </a:cubicBezTo>
                    <a:cubicBezTo>
                      <a:pt x="2296" y="1667"/>
                      <a:pt x="2284" y="1662"/>
                      <a:pt x="2273" y="1665"/>
                    </a:cubicBezTo>
                    <a:cubicBezTo>
                      <a:pt x="2261" y="1667"/>
                      <a:pt x="2252" y="1675"/>
                      <a:pt x="2251" y="1687"/>
                    </a:cubicBezTo>
                    <a:cubicBezTo>
                      <a:pt x="2250" y="1695"/>
                      <a:pt x="2255" y="1702"/>
                      <a:pt x="2261" y="1705"/>
                    </a:cubicBezTo>
                    <a:cubicBezTo>
                      <a:pt x="2271" y="1709"/>
                      <a:pt x="2279" y="1705"/>
                      <a:pt x="2284" y="1699"/>
                    </a:cubicBezTo>
                    <a:cubicBezTo>
                      <a:pt x="2288" y="1691"/>
                      <a:pt x="2286" y="1681"/>
                      <a:pt x="2276" y="1678"/>
                    </a:cubicBezTo>
                    <a:cubicBezTo>
                      <a:pt x="2286" y="1683"/>
                      <a:pt x="2287" y="1692"/>
                      <a:pt x="2281" y="1699"/>
                    </a:cubicBezTo>
                    <a:cubicBezTo>
                      <a:pt x="2277" y="1704"/>
                      <a:pt x="2270" y="1706"/>
                      <a:pt x="2263" y="1703"/>
                    </a:cubicBezTo>
                    <a:cubicBezTo>
                      <a:pt x="2257" y="1700"/>
                      <a:pt x="2253" y="1694"/>
                      <a:pt x="2254" y="1687"/>
                    </a:cubicBezTo>
                    <a:cubicBezTo>
                      <a:pt x="2255" y="1677"/>
                      <a:pt x="2263" y="1670"/>
                      <a:pt x="2273" y="1668"/>
                    </a:cubicBezTo>
                    <a:cubicBezTo>
                      <a:pt x="2284" y="1666"/>
                      <a:pt x="2294" y="1670"/>
                      <a:pt x="2301" y="1678"/>
                    </a:cubicBezTo>
                    <a:cubicBezTo>
                      <a:pt x="2308" y="1686"/>
                      <a:pt x="2309" y="1696"/>
                      <a:pt x="2307" y="1705"/>
                    </a:cubicBezTo>
                    <a:cubicBezTo>
                      <a:pt x="2302" y="1721"/>
                      <a:pt x="2285" y="1732"/>
                      <a:pt x="2269" y="1727"/>
                    </a:cubicBezTo>
                    <a:cubicBezTo>
                      <a:pt x="2255" y="1722"/>
                      <a:pt x="2248" y="1713"/>
                      <a:pt x="2246" y="1700"/>
                    </a:cubicBezTo>
                    <a:cubicBezTo>
                      <a:pt x="2241" y="1678"/>
                      <a:pt x="2251" y="1653"/>
                      <a:pt x="2265" y="1644"/>
                    </a:cubicBezTo>
                    <a:cubicBezTo>
                      <a:pt x="2273" y="1638"/>
                      <a:pt x="2285" y="1638"/>
                      <a:pt x="2289" y="1648"/>
                    </a:cubicBezTo>
                    <a:cubicBezTo>
                      <a:pt x="2292" y="1653"/>
                      <a:pt x="2289" y="1658"/>
                      <a:pt x="2283" y="1662"/>
                    </a:cubicBezTo>
                    <a:cubicBezTo>
                      <a:pt x="2292" y="1665"/>
                      <a:pt x="2302" y="1652"/>
                      <a:pt x="2299" y="1639"/>
                    </a:cubicBezTo>
                    <a:cubicBezTo>
                      <a:pt x="2295" y="1627"/>
                      <a:pt x="2286" y="1621"/>
                      <a:pt x="2277" y="1620"/>
                    </a:cubicBezTo>
                    <a:cubicBezTo>
                      <a:pt x="2263" y="1619"/>
                      <a:pt x="2248" y="1628"/>
                      <a:pt x="2242" y="1643"/>
                    </a:cubicBezTo>
                    <a:cubicBezTo>
                      <a:pt x="2235" y="1660"/>
                      <a:pt x="2235" y="1679"/>
                      <a:pt x="2241" y="1696"/>
                    </a:cubicBezTo>
                    <a:cubicBezTo>
                      <a:pt x="2240" y="1694"/>
                      <a:pt x="2239" y="1692"/>
                      <a:pt x="2238" y="1689"/>
                    </a:cubicBezTo>
                    <a:cubicBezTo>
                      <a:pt x="2229" y="1661"/>
                      <a:pt x="2235" y="1632"/>
                      <a:pt x="2257" y="1610"/>
                    </a:cubicBezTo>
                    <a:cubicBezTo>
                      <a:pt x="2274" y="1595"/>
                      <a:pt x="2294" y="1590"/>
                      <a:pt x="2315" y="1597"/>
                    </a:cubicBezTo>
                    <a:cubicBezTo>
                      <a:pt x="2329" y="1603"/>
                      <a:pt x="2339" y="1610"/>
                      <a:pt x="2347" y="1621"/>
                    </a:cubicBezTo>
                    <a:cubicBezTo>
                      <a:pt x="2356" y="1631"/>
                      <a:pt x="2362" y="1644"/>
                      <a:pt x="2364" y="1658"/>
                    </a:cubicBezTo>
                    <a:cubicBezTo>
                      <a:pt x="2365" y="1664"/>
                      <a:pt x="2365" y="1670"/>
                      <a:pt x="2364" y="1676"/>
                    </a:cubicBezTo>
                    <a:cubicBezTo>
                      <a:pt x="2361" y="1689"/>
                      <a:pt x="2354" y="1700"/>
                      <a:pt x="2344" y="1706"/>
                    </a:cubicBezTo>
                    <a:cubicBezTo>
                      <a:pt x="2335" y="1711"/>
                      <a:pt x="2326" y="1711"/>
                      <a:pt x="2317" y="1707"/>
                    </a:cubicBezTo>
                    <a:cubicBezTo>
                      <a:pt x="2318" y="1720"/>
                      <a:pt x="2344" y="1729"/>
                      <a:pt x="2354" y="1708"/>
                    </a:cubicBezTo>
                    <a:cubicBezTo>
                      <a:pt x="2368" y="1708"/>
                      <a:pt x="2371" y="1685"/>
                      <a:pt x="2369" y="1670"/>
                    </a:cubicBezTo>
                    <a:cubicBezTo>
                      <a:pt x="2373" y="1689"/>
                      <a:pt x="2367" y="1717"/>
                      <a:pt x="2364" y="1730"/>
                    </a:cubicBezTo>
                    <a:cubicBezTo>
                      <a:pt x="2364" y="1729"/>
                      <a:pt x="2365" y="1730"/>
                      <a:pt x="2366" y="1730"/>
                    </a:cubicBezTo>
                    <a:cubicBezTo>
                      <a:pt x="2367" y="1725"/>
                      <a:pt x="2370" y="1718"/>
                      <a:pt x="2371" y="1711"/>
                    </a:cubicBezTo>
                    <a:cubicBezTo>
                      <a:pt x="2374" y="1721"/>
                      <a:pt x="2381" y="1730"/>
                      <a:pt x="2392" y="1733"/>
                    </a:cubicBezTo>
                    <a:cubicBezTo>
                      <a:pt x="2411" y="1739"/>
                      <a:pt x="2434" y="1728"/>
                      <a:pt x="2456" y="1740"/>
                    </a:cubicBezTo>
                    <a:cubicBezTo>
                      <a:pt x="2441" y="1723"/>
                      <a:pt x="2417" y="1723"/>
                      <a:pt x="2403" y="1720"/>
                    </a:cubicBezTo>
                    <a:cubicBezTo>
                      <a:pt x="2376" y="1713"/>
                      <a:pt x="2375" y="1700"/>
                      <a:pt x="2373" y="1680"/>
                    </a:cubicBezTo>
                    <a:cubicBezTo>
                      <a:pt x="2374" y="1683"/>
                      <a:pt x="2376" y="1686"/>
                      <a:pt x="2378" y="1689"/>
                    </a:cubicBezTo>
                    <a:cubicBezTo>
                      <a:pt x="2389" y="1707"/>
                      <a:pt x="2410" y="1718"/>
                      <a:pt x="2431" y="1715"/>
                    </a:cubicBezTo>
                    <a:cubicBezTo>
                      <a:pt x="2447" y="1712"/>
                      <a:pt x="2460" y="1702"/>
                      <a:pt x="2466" y="1686"/>
                    </a:cubicBezTo>
                    <a:cubicBezTo>
                      <a:pt x="2473" y="1665"/>
                      <a:pt x="2467" y="1644"/>
                      <a:pt x="2450" y="1630"/>
                    </a:cubicBezTo>
                    <a:cubicBezTo>
                      <a:pt x="2442" y="1625"/>
                      <a:pt x="2433" y="1622"/>
                      <a:pt x="2424" y="1623"/>
                    </a:cubicBezTo>
                    <a:cubicBezTo>
                      <a:pt x="2407" y="1624"/>
                      <a:pt x="2399" y="1636"/>
                      <a:pt x="2396" y="1651"/>
                    </a:cubicBezTo>
                    <a:cubicBezTo>
                      <a:pt x="2406" y="1638"/>
                      <a:pt x="2417" y="1646"/>
                      <a:pt x="2424" y="1645"/>
                    </a:cubicBezTo>
                    <a:cubicBezTo>
                      <a:pt x="2439" y="1643"/>
                      <a:pt x="2433" y="1624"/>
                      <a:pt x="2418" y="1626"/>
                    </a:cubicBezTo>
                    <a:cubicBezTo>
                      <a:pt x="2417" y="1626"/>
                      <a:pt x="2415" y="1626"/>
                      <a:pt x="2414" y="1626"/>
                    </a:cubicBezTo>
                    <a:cubicBezTo>
                      <a:pt x="2425" y="1621"/>
                      <a:pt x="2438" y="1624"/>
                      <a:pt x="2449" y="1632"/>
                    </a:cubicBezTo>
                    <a:cubicBezTo>
                      <a:pt x="2465" y="1645"/>
                      <a:pt x="2471" y="1665"/>
                      <a:pt x="2464" y="1685"/>
                    </a:cubicBezTo>
                    <a:cubicBezTo>
                      <a:pt x="2458" y="1699"/>
                      <a:pt x="2446" y="1709"/>
                      <a:pt x="2431" y="1711"/>
                    </a:cubicBezTo>
                    <a:cubicBezTo>
                      <a:pt x="2412" y="1713"/>
                      <a:pt x="2393" y="1703"/>
                      <a:pt x="2383" y="1687"/>
                    </a:cubicBezTo>
                    <a:cubicBezTo>
                      <a:pt x="2379" y="1681"/>
                      <a:pt x="2376" y="1674"/>
                      <a:pt x="2374" y="1667"/>
                    </a:cubicBezTo>
                    <a:cubicBezTo>
                      <a:pt x="2376" y="1671"/>
                      <a:pt x="2378" y="1675"/>
                      <a:pt x="2381" y="1679"/>
                    </a:cubicBezTo>
                    <a:cubicBezTo>
                      <a:pt x="2390" y="1688"/>
                      <a:pt x="2405" y="1693"/>
                      <a:pt x="2415" y="1684"/>
                    </a:cubicBezTo>
                    <a:cubicBezTo>
                      <a:pt x="2420" y="1681"/>
                      <a:pt x="2421" y="1674"/>
                      <a:pt x="2420" y="1669"/>
                    </a:cubicBezTo>
                    <a:cubicBezTo>
                      <a:pt x="2419" y="1664"/>
                      <a:pt x="2416" y="1661"/>
                      <a:pt x="2411" y="1659"/>
                    </a:cubicBezTo>
                    <a:cubicBezTo>
                      <a:pt x="2407" y="1658"/>
                      <a:pt x="2402" y="1658"/>
                      <a:pt x="2398" y="1660"/>
                    </a:cubicBezTo>
                    <a:cubicBezTo>
                      <a:pt x="2393" y="1664"/>
                      <a:pt x="2391" y="1670"/>
                      <a:pt x="2394" y="1676"/>
                    </a:cubicBezTo>
                    <a:cubicBezTo>
                      <a:pt x="2396" y="1679"/>
                      <a:pt x="2400" y="1681"/>
                      <a:pt x="2403" y="1680"/>
                    </a:cubicBezTo>
                    <a:cubicBezTo>
                      <a:pt x="2405" y="1679"/>
                      <a:pt x="2407" y="1677"/>
                      <a:pt x="2406" y="1675"/>
                    </a:cubicBezTo>
                    <a:cubicBezTo>
                      <a:pt x="2406" y="1676"/>
                      <a:pt x="2404" y="1677"/>
                      <a:pt x="2402" y="1677"/>
                    </a:cubicBezTo>
                    <a:cubicBezTo>
                      <a:pt x="2399" y="1677"/>
                      <a:pt x="2397" y="1673"/>
                      <a:pt x="2398" y="1670"/>
                    </a:cubicBezTo>
                    <a:cubicBezTo>
                      <a:pt x="2399" y="1669"/>
                      <a:pt x="2401" y="1667"/>
                      <a:pt x="2404" y="1667"/>
                    </a:cubicBezTo>
                    <a:cubicBezTo>
                      <a:pt x="2407" y="1666"/>
                      <a:pt x="2410" y="1668"/>
                      <a:pt x="2411" y="1671"/>
                    </a:cubicBezTo>
                    <a:cubicBezTo>
                      <a:pt x="2413" y="1674"/>
                      <a:pt x="2412" y="1678"/>
                      <a:pt x="2409" y="1681"/>
                    </a:cubicBezTo>
                    <a:cubicBezTo>
                      <a:pt x="2400" y="1687"/>
                      <a:pt x="2386" y="1681"/>
                      <a:pt x="2380" y="1674"/>
                    </a:cubicBezTo>
                    <a:cubicBezTo>
                      <a:pt x="2373" y="1665"/>
                      <a:pt x="2370" y="1652"/>
                      <a:pt x="2366" y="1642"/>
                    </a:cubicBezTo>
                    <a:cubicBezTo>
                      <a:pt x="2361" y="1630"/>
                      <a:pt x="2354" y="1618"/>
                      <a:pt x="2340" y="1609"/>
                    </a:cubicBezTo>
                    <a:cubicBezTo>
                      <a:pt x="2343" y="1610"/>
                      <a:pt x="2346" y="1611"/>
                      <a:pt x="2350" y="1613"/>
                    </a:cubicBezTo>
                    <a:cubicBezTo>
                      <a:pt x="2371" y="1620"/>
                      <a:pt x="2391" y="1615"/>
                      <a:pt x="2406" y="1598"/>
                    </a:cubicBezTo>
                    <a:cubicBezTo>
                      <a:pt x="2420" y="1582"/>
                      <a:pt x="2423" y="1560"/>
                      <a:pt x="2414" y="1541"/>
                    </a:cubicBezTo>
                    <a:cubicBezTo>
                      <a:pt x="2405" y="1524"/>
                      <a:pt x="2387" y="1510"/>
                      <a:pt x="2367" y="1511"/>
                    </a:cubicBezTo>
                    <a:cubicBezTo>
                      <a:pt x="2349" y="1512"/>
                      <a:pt x="2335" y="1522"/>
                      <a:pt x="2330" y="1538"/>
                    </a:cubicBezTo>
                    <a:cubicBezTo>
                      <a:pt x="2327" y="1547"/>
                      <a:pt x="2328" y="1557"/>
                      <a:pt x="2333" y="1565"/>
                    </a:cubicBezTo>
                    <a:cubicBezTo>
                      <a:pt x="2336" y="1570"/>
                      <a:pt x="2341" y="1574"/>
                      <a:pt x="2346" y="1576"/>
                    </a:cubicBezTo>
                    <a:cubicBezTo>
                      <a:pt x="2356" y="1581"/>
                      <a:pt x="2366" y="1577"/>
                      <a:pt x="2371" y="1569"/>
                    </a:cubicBezTo>
                    <a:cubicBezTo>
                      <a:pt x="2378" y="1560"/>
                      <a:pt x="2375" y="1548"/>
                      <a:pt x="2366" y="1541"/>
                    </a:cubicBezTo>
                    <a:cubicBezTo>
                      <a:pt x="2357" y="1535"/>
                      <a:pt x="2344" y="1538"/>
                      <a:pt x="2338" y="1547"/>
                    </a:cubicBezTo>
                    <a:cubicBezTo>
                      <a:pt x="2333" y="1555"/>
                      <a:pt x="2334" y="1565"/>
                      <a:pt x="2340" y="1572"/>
                    </a:cubicBezTo>
                    <a:cubicBezTo>
                      <a:pt x="2330" y="1563"/>
                      <a:pt x="2327" y="1550"/>
                      <a:pt x="2332" y="1537"/>
                    </a:cubicBezTo>
                    <a:cubicBezTo>
                      <a:pt x="2336" y="1523"/>
                      <a:pt x="2350" y="1514"/>
                      <a:pt x="2367" y="1513"/>
                    </a:cubicBezTo>
                    <a:cubicBezTo>
                      <a:pt x="2386" y="1513"/>
                      <a:pt x="2402" y="1525"/>
                      <a:pt x="2410" y="1542"/>
                    </a:cubicBezTo>
                    <a:cubicBezTo>
                      <a:pt x="2419" y="1560"/>
                      <a:pt x="2416" y="1580"/>
                      <a:pt x="2403" y="1595"/>
                    </a:cubicBezTo>
                    <a:cubicBezTo>
                      <a:pt x="2390" y="1610"/>
                      <a:pt x="2371" y="1614"/>
                      <a:pt x="2353" y="1608"/>
                    </a:cubicBezTo>
                    <a:cubicBezTo>
                      <a:pt x="2339" y="1603"/>
                      <a:pt x="2328" y="1594"/>
                      <a:pt x="2313" y="1590"/>
                    </a:cubicBezTo>
                    <a:cubicBezTo>
                      <a:pt x="2292" y="1586"/>
                      <a:pt x="2271" y="1591"/>
                      <a:pt x="2254" y="1607"/>
                    </a:cubicBezTo>
                    <a:cubicBezTo>
                      <a:pt x="2230" y="1629"/>
                      <a:pt x="2222" y="1661"/>
                      <a:pt x="2233" y="1692"/>
                    </a:cubicBezTo>
                    <a:cubicBezTo>
                      <a:pt x="2238" y="1705"/>
                      <a:pt x="2244" y="1716"/>
                      <a:pt x="2255" y="1724"/>
                    </a:cubicBezTo>
                    <a:cubicBezTo>
                      <a:pt x="2244" y="1718"/>
                      <a:pt x="2235" y="1708"/>
                      <a:pt x="2228" y="1696"/>
                    </a:cubicBezTo>
                    <a:cubicBezTo>
                      <a:pt x="2220" y="1680"/>
                      <a:pt x="2215" y="1659"/>
                      <a:pt x="2216" y="1641"/>
                    </a:cubicBezTo>
                    <a:cubicBezTo>
                      <a:pt x="2216" y="1633"/>
                      <a:pt x="2215" y="1627"/>
                      <a:pt x="2214" y="1620"/>
                    </a:cubicBezTo>
                    <a:cubicBezTo>
                      <a:pt x="2213" y="1618"/>
                      <a:pt x="2212" y="1616"/>
                      <a:pt x="2212" y="1614"/>
                    </a:cubicBezTo>
                    <a:cubicBezTo>
                      <a:pt x="2211" y="1611"/>
                      <a:pt x="2209" y="1608"/>
                      <a:pt x="2208" y="1605"/>
                    </a:cubicBezTo>
                    <a:cubicBezTo>
                      <a:pt x="2207" y="1604"/>
                      <a:pt x="2201" y="1595"/>
                      <a:pt x="2199" y="1596"/>
                    </a:cubicBezTo>
                    <a:cubicBezTo>
                      <a:pt x="2199" y="1597"/>
                      <a:pt x="2202" y="1602"/>
                      <a:pt x="2203" y="1603"/>
                    </a:cubicBezTo>
                    <a:cubicBezTo>
                      <a:pt x="2205" y="1607"/>
                      <a:pt x="2207" y="1611"/>
                      <a:pt x="2208" y="1616"/>
                    </a:cubicBezTo>
                    <a:cubicBezTo>
                      <a:pt x="2209" y="1617"/>
                      <a:pt x="2209" y="1619"/>
                      <a:pt x="2210" y="1621"/>
                    </a:cubicBezTo>
                    <a:cubicBezTo>
                      <a:pt x="2212" y="1628"/>
                      <a:pt x="2213" y="1634"/>
                      <a:pt x="2213" y="1641"/>
                    </a:cubicBezTo>
                    <a:cubicBezTo>
                      <a:pt x="2213" y="1641"/>
                      <a:pt x="2213" y="1642"/>
                      <a:pt x="2213" y="1644"/>
                    </a:cubicBezTo>
                    <a:cubicBezTo>
                      <a:pt x="2212" y="1641"/>
                      <a:pt x="2212" y="1639"/>
                      <a:pt x="2211" y="1637"/>
                    </a:cubicBezTo>
                    <a:cubicBezTo>
                      <a:pt x="2209" y="1631"/>
                      <a:pt x="2207" y="1626"/>
                      <a:pt x="2203" y="1621"/>
                    </a:cubicBezTo>
                    <a:cubicBezTo>
                      <a:pt x="2191" y="1609"/>
                      <a:pt x="2175" y="1611"/>
                      <a:pt x="2164" y="1620"/>
                    </a:cubicBezTo>
                    <a:cubicBezTo>
                      <a:pt x="2154" y="1628"/>
                      <a:pt x="2147" y="1640"/>
                      <a:pt x="2149" y="1653"/>
                    </a:cubicBezTo>
                    <a:cubicBezTo>
                      <a:pt x="2151" y="1664"/>
                      <a:pt x="2158" y="1671"/>
                      <a:pt x="2169" y="1673"/>
                    </a:cubicBezTo>
                    <a:cubicBezTo>
                      <a:pt x="2177" y="1674"/>
                      <a:pt x="2187" y="1671"/>
                      <a:pt x="2191" y="1662"/>
                    </a:cubicBezTo>
                    <a:cubicBezTo>
                      <a:pt x="2192" y="1658"/>
                      <a:pt x="2192" y="1653"/>
                      <a:pt x="2189" y="1649"/>
                    </a:cubicBezTo>
                    <a:cubicBezTo>
                      <a:pt x="2188" y="1646"/>
                      <a:pt x="2185" y="1645"/>
                      <a:pt x="2182" y="1644"/>
                    </a:cubicBezTo>
                    <a:cubicBezTo>
                      <a:pt x="2179" y="1644"/>
                      <a:pt x="2176" y="1645"/>
                      <a:pt x="2173" y="1648"/>
                    </a:cubicBezTo>
                    <a:cubicBezTo>
                      <a:pt x="2171" y="1651"/>
                      <a:pt x="2169" y="1654"/>
                      <a:pt x="2171" y="1658"/>
                    </a:cubicBezTo>
                    <a:cubicBezTo>
                      <a:pt x="2173" y="1661"/>
                      <a:pt x="2176" y="1664"/>
                      <a:pt x="2180" y="1663"/>
                    </a:cubicBezTo>
                    <a:cubicBezTo>
                      <a:pt x="2185" y="1662"/>
                      <a:pt x="2188" y="1657"/>
                      <a:pt x="2187" y="1653"/>
                    </a:cubicBezTo>
                    <a:cubicBezTo>
                      <a:pt x="2186" y="1648"/>
                      <a:pt x="2182" y="1645"/>
                      <a:pt x="2177" y="1646"/>
                    </a:cubicBezTo>
                    <a:cubicBezTo>
                      <a:pt x="2175" y="1647"/>
                      <a:pt x="2174" y="1647"/>
                      <a:pt x="2173" y="1649"/>
                    </a:cubicBezTo>
                    <a:cubicBezTo>
                      <a:pt x="2173" y="1648"/>
                      <a:pt x="2173" y="1648"/>
                      <a:pt x="2173" y="1648"/>
                    </a:cubicBezTo>
                    <a:cubicBezTo>
                      <a:pt x="2176" y="1645"/>
                      <a:pt x="2179" y="1644"/>
                      <a:pt x="2182" y="1645"/>
                    </a:cubicBezTo>
                    <a:cubicBezTo>
                      <a:pt x="2185" y="1645"/>
                      <a:pt x="2187" y="1647"/>
                      <a:pt x="2189" y="1649"/>
                    </a:cubicBezTo>
                    <a:cubicBezTo>
                      <a:pt x="2191" y="1653"/>
                      <a:pt x="2192" y="1658"/>
                      <a:pt x="2190" y="1662"/>
                    </a:cubicBezTo>
                    <a:cubicBezTo>
                      <a:pt x="2187" y="1669"/>
                      <a:pt x="2177" y="1672"/>
                      <a:pt x="2169" y="1671"/>
                    </a:cubicBezTo>
                    <a:cubicBezTo>
                      <a:pt x="2159" y="1670"/>
                      <a:pt x="2152" y="1663"/>
                      <a:pt x="2151" y="1653"/>
                    </a:cubicBezTo>
                    <a:cubicBezTo>
                      <a:pt x="2149" y="1641"/>
                      <a:pt x="2157" y="1629"/>
                      <a:pt x="2167" y="1622"/>
                    </a:cubicBezTo>
                    <a:cubicBezTo>
                      <a:pt x="2177" y="1614"/>
                      <a:pt x="2190" y="1612"/>
                      <a:pt x="2200" y="1624"/>
                    </a:cubicBezTo>
                    <a:cubicBezTo>
                      <a:pt x="2204" y="1628"/>
                      <a:pt x="2206" y="1633"/>
                      <a:pt x="2208" y="1638"/>
                    </a:cubicBezTo>
                    <a:cubicBezTo>
                      <a:pt x="2209" y="1642"/>
                      <a:pt x="2210" y="1645"/>
                      <a:pt x="2210" y="1649"/>
                    </a:cubicBezTo>
                    <a:cubicBezTo>
                      <a:pt x="2212" y="1657"/>
                      <a:pt x="2213" y="1668"/>
                      <a:pt x="2216" y="1677"/>
                    </a:cubicBezTo>
                    <a:cubicBezTo>
                      <a:pt x="2218" y="1683"/>
                      <a:pt x="2220" y="1689"/>
                      <a:pt x="2223" y="1695"/>
                    </a:cubicBezTo>
                    <a:cubicBezTo>
                      <a:pt x="2220" y="1693"/>
                      <a:pt x="2217" y="1691"/>
                      <a:pt x="2214" y="1690"/>
                    </a:cubicBezTo>
                    <a:cubicBezTo>
                      <a:pt x="2206" y="1687"/>
                      <a:pt x="2197" y="1687"/>
                      <a:pt x="2190" y="1688"/>
                    </a:cubicBezTo>
                    <a:close/>
                    <a:moveTo>
                      <a:pt x="2174" y="1562"/>
                    </a:moveTo>
                    <a:cubicBezTo>
                      <a:pt x="2177" y="1563"/>
                      <a:pt x="2180" y="1566"/>
                      <a:pt x="2179" y="1570"/>
                    </a:cubicBezTo>
                    <a:cubicBezTo>
                      <a:pt x="2176" y="1576"/>
                      <a:pt x="2168" y="1575"/>
                      <a:pt x="2166" y="1570"/>
                    </a:cubicBezTo>
                    <a:cubicBezTo>
                      <a:pt x="2164" y="1566"/>
                      <a:pt x="2166" y="1563"/>
                      <a:pt x="2162" y="1559"/>
                    </a:cubicBezTo>
                    <a:cubicBezTo>
                      <a:pt x="2167" y="1562"/>
                      <a:pt x="2169" y="1560"/>
                      <a:pt x="2174" y="1562"/>
                    </a:cubicBezTo>
                    <a:close/>
                    <a:moveTo>
                      <a:pt x="2218" y="1635"/>
                    </a:moveTo>
                    <a:cubicBezTo>
                      <a:pt x="2217" y="1622"/>
                      <a:pt x="2228" y="1609"/>
                      <a:pt x="2238" y="1606"/>
                    </a:cubicBezTo>
                    <a:cubicBezTo>
                      <a:pt x="2246" y="1604"/>
                      <a:pt x="2254" y="1602"/>
                      <a:pt x="2259" y="1596"/>
                    </a:cubicBezTo>
                    <a:cubicBezTo>
                      <a:pt x="2263" y="1591"/>
                      <a:pt x="2264" y="1582"/>
                      <a:pt x="2259" y="1579"/>
                    </a:cubicBezTo>
                    <a:cubicBezTo>
                      <a:pt x="2261" y="1584"/>
                      <a:pt x="2257" y="1588"/>
                      <a:pt x="2251" y="1591"/>
                    </a:cubicBezTo>
                    <a:cubicBezTo>
                      <a:pt x="2248" y="1593"/>
                      <a:pt x="2244" y="1596"/>
                      <a:pt x="2242" y="1601"/>
                    </a:cubicBezTo>
                    <a:cubicBezTo>
                      <a:pt x="2233" y="1597"/>
                      <a:pt x="2225" y="1603"/>
                      <a:pt x="2222" y="1609"/>
                    </a:cubicBezTo>
                    <a:cubicBezTo>
                      <a:pt x="2218" y="1616"/>
                      <a:pt x="2215" y="1626"/>
                      <a:pt x="2218" y="1635"/>
                    </a:cubicBezTo>
                    <a:close/>
                    <a:moveTo>
                      <a:pt x="2110" y="1593"/>
                    </a:moveTo>
                    <a:cubicBezTo>
                      <a:pt x="2089" y="1596"/>
                      <a:pt x="2080" y="1579"/>
                      <a:pt x="2073" y="1573"/>
                    </a:cubicBezTo>
                    <a:cubicBezTo>
                      <a:pt x="2064" y="1565"/>
                      <a:pt x="2056" y="1574"/>
                      <a:pt x="2064" y="1584"/>
                    </a:cubicBezTo>
                    <a:cubicBezTo>
                      <a:pt x="2072" y="1593"/>
                      <a:pt x="2091" y="1600"/>
                      <a:pt x="2110" y="1593"/>
                    </a:cubicBezTo>
                    <a:close/>
                    <a:moveTo>
                      <a:pt x="2195" y="1579"/>
                    </a:moveTo>
                    <a:cubicBezTo>
                      <a:pt x="2194" y="1585"/>
                      <a:pt x="2187" y="1589"/>
                      <a:pt x="2182" y="1589"/>
                    </a:cubicBezTo>
                    <a:cubicBezTo>
                      <a:pt x="2181" y="1596"/>
                      <a:pt x="2193" y="1602"/>
                      <a:pt x="2200" y="1594"/>
                    </a:cubicBezTo>
                    <a:cubicBezTo>
                      <a:pt x="2203" y="1589"/>
                      <a:pt x="2201" y="1581"/>
                      <a:pt x="2195" y="1579"/>
                    </a:cubicBezTo>
                    <a:close/>
                    <a:moveTo>
                      <a:pt x="2215" y="1623"/>
                    </a:moveTo>
                    <a:cubicBezTo>
                      <a:pt x="2217" y="1598"/>
                      <a:pt x="2240" y="1587"/>
                      <a:pt x="2246" y="1581"/>
                    </a:cubicBezTo>
                    <a:cubicBezTo>
                      <a:pt x="2256" y="1569"/>
                      <a:pt x="2243" y="1557"/>
                      <a:pt x="2230" y="1570"/>
                    </a:cubicBezTo>
                    <a:cubicBezTo>
                      <a:pt x="2223" y="1577"/>
                      <a:pt x="2211" y="1597"/>
                      <a:pt x="2215" y="1623"/>
                    </a:cubicBezTo>
                    <a:close/>
                    <a:moveTo>
                      <a:pt x="2146" y="1630"/>
                    </a:moveTo>
                    <a:cubicBezTo>
                      <a:pt x="2147" y="1641"/>
                      <a:pt x="2146" y="1652"/>
                      <a:pt x="2140" y="1661"/>
                    </a:cubicBezTo>
                    <a:cubicBezTo>
                      <a:pt x="2135" y="1669"/>
                      <a:pt x="2125" y="1675"/>
                      <a:pt x="2114" y="1673"/>
                    </a:cubicBezTo>
                    <a:cubicBezTo>
                      <a:pt x="2109" y="1672"/>
                      <a:pt x="2103" y="1669"/>
                      <a:pt x="2099" y="1665"/>
                    </a:cubicBezTo>
                    <a:cubicBezTo>
                      <a:pt x="2094" y="1659"/>
                      <a:pt x="2092" y="1655"/>
                      <a:pt x="2090" y="1648"/>
                    </a:cubicBezTo>
                    <a:cubicBezTo>
                      <a:pt x="2088" y="1642"/>
                      <a:pt x="2088" y="1637"/>
                      <a:pt x="2089" y="1630"/>
                    </a:cubicBezTo>
                    <a:cubicBezTo>
                      <a:pt x="2090" y="1628"/>
                      <a:pt x="2091" y="1625"/>
                      <a:pt x="2091" y="1623"/>
                    </a:cubicBezTo>
                    <a:cubicBezTo>
                      <a:pt x="2094" y="1615"/>
                      <a:pt x="2097" y="1610"/>
                      <a:pt x="2102" y="1604"/>
                    </a:cubicBezTo>
                    <a:cubicBezTo>
                      <a:pt x="2109" y="1595"/>
                      <a:pt x="2117" y="1590"/>
                      <a:pt x="2127" y="1587"/>
                    </a:cubicBezTo>
                    <a:cubicBezTo>
                      <a:pt x="2128" y="1587"/>
                      <a:pt x="2129" y="1587"/>
                      <a:pt x="2129" y="1586"/>
                    </a:cubicBezTo>
                    <a:cubicBezTo>
                      <a:pt x="2122" y="1584"/>
                      <a:pt x="2115" y="1580"/>
                      <a:pt x="2110" y="1574"/>
                    </a:cubicBezTo>
                    <a:cubicBezTo>
                      <a:pt x="2104" y="1567"/>
                      <a:pt x="2100" y="1558"/>
                      <a:pt x="2100" y="1549"/>
                    </a:cubicBezTo>
                    <a:cubicBezTo>
                      <a:pt x="2101" y="1545"/>
                      <a:pt x="2102" y="1541"/>
                      <a:pt x="2105" y="1537"/>
                    </a:cubicBezTo>
                    <a:cubicBezTo>
                      <a:pt x="2103" y="1541"/>
                      <a:pt x="2102" y="1545"/>
                      <a:pt x="2102" y="1549"/>
                    </a:cubicBezTo>
                    <a:cubicBezTo>
                      <a:pt x="2102" y="1558"/>
                      <a:pt x="2105" y="1566"/>
                      <a:pt x="2112" y="1572"/>
                    </a:cubicBezTo>
                    <a:cubicBezTo>
                      <a:pt x="2116" y="1577"/>
                      <a:pt x="2121" y="1580"/>
                      <a:pt x="2127" y="1582"/>
                    </a:cubicBezTo>
                    <a:cubicBezTo>
                      <a:pt x="2137" y="1586"/>
                      <a:pt x="2146" y="1585"/>
                      <a:pt x="2157" y="1587"/>
                    </a:cubicBezTo>
                    <a:cubicBezTo>
                      <a:pt x="2158" y="1588"/>
                      <a:pt x="2158" y="1588"/>
                      <a:pt x="2158" y="1588"/>
                    </a:cubicBezTo>
                    <a:cubicBezTo>
                      <a:pt x="2163" y="1589"/>
                      <a:pt x="2168" y="1592"/>
                      <a:pt x="2174" y="1594"/>
                    </a:cubicBezTo>
                    <a:cubicBezTo>
                      <a:pt x="2175" y="1595"/>
                      <a:pt x="2187" y="1603"/>
                      <a:pt x="2187" y="1605"/>
                    </a:cubicBezTo>
                    <a:cubicBezTo>
                      <a:pt x="2186" y="1605"/>
                      <a:pt x="2178" y="1601"/>
                      <a:pt x="2177" y="1600"/>
                    </a:cubicBezTo>
                    <a:cubicBezTo>
                      <a:pt x="2170" y="1596"/>
                      <a:pt x="2164" y="1593"/>
                      <a:pt x="2156" y="1591"/>
                    </a:cubicBezTo>
                    <a:cubicBezTo>
                      <a:pt x="2156" y="1591"/>
                      <a:pt x="2156" y="1591"/>
                      <a:pt x="2156" y="1591"/>
                    </a:cubicBezTo>
                    <a:cubicBezTo>
                      <a:pt x="2146" y="1588"/>
                      <a:pt x="2138" y="1588"/>
                      <a:pt x="2128" y="1590"/>
                    </a:cubicBezTo>
                    <a:cubicBezTo>
                      <a:pt x="2117" y="1593"/>
                      <a:pt x="2106" y="1601"/>
                      <a:pt x="2101" y="1612"/>
                    </a:cubicBezTo>
                    <a:cubicBezTo>
                      <a:pt x="2099" y="1618"/>
                      <a:pt x="2100" y="1629"/>
                      <a:pt x="2107" y="1632"/>
                    </a:cubicBezTo>
                    <a:cubicBezTo>
                      <a:pt x="2109" y="1633"/>
                      <a:pt x="2112" y="1632"/>
                      <a:pt x="2114" y="1630"/>
                    </a:cubicBezTo>
                    <a:cubicBezTo>
                      <a:pt x="2115" y="1628"/>
                      <a:pt x="2115" y="1626"/>
                      <a:pt x="2114" y="1624"/>
                    </a:cubicBezTo>
                    <a:cubicBezTo>
                      <a:pt x="2112" y="1622"/>
                      <a:pt x="2111" y="1622"/>
                      <a:pt x="2110" y="1622"/>
                    </a:cubicBezTo>
                    <a:cubicBezTo>
                      <a:pt x="2107" y="1622"/>
                      <a:pt x="2106" y="1624"/>
                      <a:pt x="2107" y="1627"/>
                    </a:cubicBezTo>
                    <a:cubicBezTo>
                      <a:pt x="2107" y="1628"/>
                      <a:pt x="2108" y="1628"/>
                      <a:pt x="2110" y="1628"/>
                    </a:cubicBezTo>
                    <a:cubicBezTo>
                      <a:pt x="2108" y="1630"/>
                      <a:pt x="2107" y="1629"/>
                      <a:pt x="2105" y="1628"/>
                    </a:cubicBezTo>
                    <a:cubicBezTo>
                      <a:pt x="2104" y="1626"/>
                      <a:pt x="2103" y="1623"/>
                      <a:pt x="2105" y="1621"/>
                    </a:cubicBezTo>
                    <a:cubicBezTo>
                      <a:pt x="2107" y="1618"/>
                      <a:pt x="2112" y="1617"/>
                      <a:pt x="2116" y="1619"/>
                    </a:cubicBezTo>
                    <a:cubicBezTo>
                      <a:pt x="2118" y="1620"/>
                      <a:pt x="2120" y="1623"/>
                      <a:pt x="2121" y="1626"/>
                    </a:cubicBezTo>
                    <a:cubicBezTo>
                      <a:pt x="2121" y="1629"/>
                      <a:pt x="2120" y="1632"/>
                      <a:pt x="2118" y="1635"/>
                    </a:cubicBezTo>
                    <a:cubicBezTo>
                      <a:pt x="2115" y="1637"/>
                      <a:pt x="2110" y="1639"/>
                      <a:pt x="2106" y="1637"/>
                    </a:cubicBezTo>
                    <a:cubicBezTo>
                      <a:pt x="2098" y="1633"/>
                      <a:pt x="2096" y="1623"/>
                      <a:pt x="2099" y="1614"/>
                    </a:cubicBezTo>
                    <a:cubicBezTo>
                      <a:pt x="2100" y="1612"/>
                      <a:pt x="2101" y="1609"/>
                      <a:pt x="2103" y="1607"/>
                    </a:cubicBezTo>
                    <a:cubicBezTo>
                      <a:pt x="2097" y="1614"/>
                      <a:pt x="2093" y="1621"/>
                      <a:pt x="2091" y="1631"/>
                    </a:cubicBezTo>
                    <a:cubicBezTo>
                      <a:pt x="2090" y="1637"/>
                      <a:pt x="2090" y="1642"/>
                      <a:pt x="2091" y="1648"/>
                    </a:cubicBezTo>
                    <a:cubicBezTo>
                      <a:pt x="2093" y="1654"/>
                      <a:pt x="2095" y="1659"/>
                      <a:pt x="2100" y="1664"/>
                    </a:cubicBezTo>
                    <a:cubicBezTo>
                      <a:pt x="2102" y="1666"/>
                      <a:pt x="2105" y="1668"/>
                      <a:pt x="2108" y="1670"/>
                    </a:cubicBezTo>
                    <a:cubicBezTo>
                      <a:pt x="2108" y="1670"/>
                      <a:pt x="2108" y="1670"/>
                      <a:pt x="2108" y="1670"/>
                    </a:cubicBezTo>
                    <a:cubicBezTo>
                      <a:pt x="2100" y="1664"/>
                      <a:pt x="2099" y="1653"/>
                      <a:pt x="2111" y="1648"/>
                    </a:cubicBezTo>
                    <a:cubicBezTo>
                      <a:pt x="2120" y="1645"/>
                      <a:pt x="2138" y="1652"/>
                      <a:pt x="2146" y="1630"/>
                    </a:cubicBezTo>
                    <a:close/>
                    <a:moveTo>
                      <a:pt x="2103" y="1549"/>
                    </a:moveTo>
                    <a:cubicBezTo>
                      <a:pt x="2114" y="1551"/>
                      <a:pt x="2115" y="1536"/>
                      <a:pt x="2116" y="1531"/>
                    </a:cubicBezTo>
                    <a:cubicBezTo>
                      <a:pt x="2117" y="1527"/>
                      <a:pt x="2119" y="1524"/>
                      <a:pt x="2122" y="1523"/>
                    </a:cubicBezTo>
                    <a:cubicBezTo>
                      <a:pt x="2117" y="1522"/>
                      <a:pt x="2106" y="1525"/>
                      <a:pt x="2102" y="1528"/>
                    </a:cubicBezTo>
                    <a:cubicBezTo>
                      <a:pt x="2096" y="1533"/>
                      <a:pt x="2093" y="1541"/>
                      <a:pt x="2099" y="1548"/>
                    </a:cubicBezTo>
                    <a:cubicBezTo>
                      <a:pt x="2099" y="1544"/>
                      <a:pt x="2102" y="1538"/>
                      <a:pt x="2106" y="1536"/>
                    </a:cubicBezTo>
                    <a:cubicBezTo>
                      <a:pt x="2105" y="1538"/>
                      <a:pt x="2102" y="1544"/>
                      <a:pt x="2103" y="1549"/>
                    </a:cubicBezTo>
                    <a:close/>
                    <a:moveTo>
                      <a:pt x="2192" y="1610"/>
                    </a:moveTo>
                    <a:cubicBezTo>
                      <a:pt x="2167" y="1605"/>
                      <a:pt x="2151" y="1620"/>
                      <a:pt x="2139" y="1622"/>
                    </a:cubicBezTo>
                    <a:cubicBezTo>
                      <a:pt x="2125" y="1624"/>
                      <a:pt x="2122" y="1609"/>
                      <a:pt x="2136" y="1603"/>
                    </a:cubicBezTo>
                    <a:cubicBezTo>
                      <a:pt x="2151" y="1597"/>
                      <a:pt x="2174" y="1601"/>
                      <a:pt x="2192" y="1610"/>
                    </a:cubicBezTo>
                    <a:close/>
                    <a:moveTo>
                      <a:pt x="2105" y="1597"/>
                    </a:moveTo>
                    <a:cubicBezTo>
                      <a:pt x="2087" y="1607"/>
                      <a:pt x="2072" y="1644"/>
                      <a:pt x="2091" y="1655"/>
                    </a:cubicBezTo>
                    <a:cubicBezTo>
                      <a:pt x="2089" y="1659"/>
                      <a:pt x="2082" y="1660"/>
                      <a:pt x="2077" y="1655"/>
                    </a:cubicBezTo>
                    <a:cubicBezTo>
                      <a:pt x="2073" y="1651"/>
                      <a:pt x="2070" y="1641"/>
                      <a:pt x="2076" y="1634"/>
                    </a:cubicBezTo>
                    <a:cubicBezTo>
                      <a:pt x="2071" y="1631"/>
                      <a:pt x="2074" y="1618"/>
                      <a:pt x="2086" y="1608"/>
                    </a:cubicBezTo>
                    <a:cubicBezTo>
                      <a:pt x="2077" y="1611"/>
                      <a:pt x="2068" y="1611"/>
                      <a:pt x="2059" y="1609"/>
                    </a:cubicBezTo>
                    <a:cubicBezTo>
                      <a:pt x="2049" y="1607"/>
                      <a:pt x="2039" y="1603"/>
                      <a:pt x="2032" y="1596"/>
                    </a:cubicBezTo>
                    <a:cubicBezTo>
                      <a:pt x="2025" y="1589"/>
                      <a:pt x="2021" y="1578"/>
                      <a:pt x="2024" y="1568"/>
                    </a:cubicBezTo>
                    <a:cubicBezTo>
                      <a:pt x="2026" y="1561"/>
                      <a:pt x="2031" y="1554"/>
                      <a:pt x="2039" y="1553"/>
                    </a:cubicBezTo>
                    <a:cubicBezTo>
                      <a:pt x="2045" y="1552"/>
                      <a:pt x="2052" y="1556"/>
                      <a:pt x="2055" y="1561"/>
                    </a:cubicBezTo>
                    <a:cubicBezTo>
                      <a:pt x="2058" y="1566"/>
                      <a:pt x="2059" y="1573"/>
                      <a:pt x="2058" y="1580"/>
                    </a:cubicBezTo>
                    <a:cubicBezTo>
                      <a:pt x="2053" y="1567"/>
                      <a:pt x="2043" y="1570"/>
                      <a:pt x="2037" y="1568"/>
                    </a:cubicBezTo>
                    <a:cubicBezTo>
                      <a:pt x="2030" y="1565"/>
                      <a:pt x="2031" y="1559"/>
                      <a:pt x="2036" y="1555"/>
                    </a:cubicBezTo>
                    <a:cubicBezTo>
                      <a:pt x="2036" y="1555"/>
                      <a:pt x="2036" y="1555"/>
                      <a:pt x="2036" y="1555"/>
                    </a:cubicBezTo>
                    <a:cubicBezTo>
                      <a:pt x="2030" y="1558"/>
                      <a:pt x="2027" y="1562"/>
                      <a:pt x="2026" y="1568"/>
                    </a:cubicBezTo>
                    <a:cubicBezTo>
                      <a:pt x="2023" y="1577"/>
                      <a:pt x="2024" y="1585"/>
                      <a:pt x="2031" y="1593"/>
                    </a:cubicBezTo>
                    <a:cubicBezTo>
                      <a:pt x="2030" y="1591"/>
                      <a:pt x="2029" y="1588"/>
                      <a:pt x="2029" y="1586"/>
                    </a:cubicBezTo>
                    <a:cubicBezTo>
                      <a:pt x="2028" y="1582"/>
                      <a:pt x="2029" y="1577"/>
                      <a:pt x="2034" y="1575"/>
                    </a:cubicBezTo>
                    <a:cubicBezTo>
                      <a:pt x="2037" y="1574"/>
                      <a:pt x="2039" y="1575"/>
                      <a:pt x="2041" y="1576"/>
                    </a:cubicBezTo>
                    <a:cubicBezTo>
                      <a:pt x="2042" y="1578"/>
                      <a:pt x="2043" y="1579"/>
                      <a:pt x="2042" y="1581"/>
                    </a:cubicBezTo>
                    <a:cubicBezTo>
                      <a:pt x="2042" y="1583"/>
                      <a:pt x="2041" y="1585"/>
                      <a:pt x="2039" y="1586"/>
                    </a:cubicBezTo>
                    <a:cubicBezTo>
                      <a:pt x="2037" y="1587"/>
                      <a:pt x="2034" y="1586"/>
                      <a:pt x="2033" y="1584"/>
                    </a:cubicBezTo>
                    <a:cubicBezTo>
                      <a:pt x="2032" y="1583"/>
                      <a:pt x="2032" y="1581"/>
                      <a:pt x="2033" y="1580"/>
                    </a:cubicBezTo>
                    <a:cubicBezTo>
                      <a:pt x="2034" y="1579"/>
                      <a:pt x="2035" y="1579"/>
                      <a:pt x="2036" y="1580"/>
                    </a:cubicBezTo>
                    <a:cubicBezTo>
                      <a:pt x="2035" y="1580"/>
                      <a:pt x="2035" y="1580"/>
                      <a:pt x="2034" y="1581"/>
                    </a:cubicBezTo>
                    <a:cubicBezTo>
                      <a:pt x="2034" y="1582"/>
                      <a:pt x="2034" y="1584"/>
                      <a:pt x="2036" y="1584"/>
                    </a:cubicBezTo>
                    <a:cubicBezTo>
                      <a:pt x="2037" y="1584"/>
                      <a:pt x="2037" y="1583"/>
                      <a:pt x="2038" y="1583"/>
                    </a:cubicBezTo>
                    <a:cubicBezTo>
                      <a:pt x="2039" y="1582"/>
                      <a:pt x="2039" y="1580"/>
                      <a:pt x="2038" y="1579"/>
                    </a:cubicBezTo>
                    <a:cubicBezTo>
                      <a:pt x="2037" y="1578"/>
                      <a:pt x="2036" y="1577"/>
                      <a:pt x="2034" y="1578"/>
                    </a:cubicBezTo>
                    <a:cubicBezTo>
                      <a:pt x="2030" y="1579"/>
                      <a:pt x="2029" y="1586"/>
                      <a:pt x="2031" y="1589"/>
                    </a:cubicBezTo>
                    <a:cubicBezTo>
                      <a:pt x="2033" y="1596"/>
                      <a:pt x="2040" y="1600"/>
                      <a:pt x="2046" y="1603"/>
                    </a:cubicBezTo>
                    <a:cubicBezTo>
                      <a:pt x="2061" y="1611"/>
                      <a:pt x="2077" y="1610"/>
                      <a:pt x="2091" y="1604"/>
                    </a:cubicBezTo>
                    <a:cubicBezTo>
                      <a:pt x="2095" y="1601"/>
                      <a:pt x="2099" y="1599"/>
                      <a:pt x="2105" y="1597"/>
                    </a:cubicBezTo>
                    <a:close/>
                    <a:moveTo>
                      <a:pt x="2120" y="1585"/>
                    </a:moveTo>
                    <a:cubicBezTo>
                      <a:pt x="2111" y="1590"/>
                      <a:pt x="2100" y="1578"/>
                      <a:pt x="2096" y="1568"/>
                    </a:cubicBezTo>
                    <a:cubicBezTo>
                      <a:pt x="2092" y="1557"/>
                      <a:pt x="2091" y="1543"/>
                      <a:pt x="2078" y="1538"/>
                    </a:cubicBezTo>
                    <a:cubicBezTo>
                      <a:pt x="2072" y="1535"/>
                      <a:pt x="2064" y="1535"/>
                      <a:pt x="2059" y="1540"/>
                    </a:cubicBezTo>
                    <a:cubicBezTo>
                      <a:pt x="2056" y="1543"/>
                      <a:pt x="2055" y="1547"/>
                      <a:pt x="2057" y="1551"/>
                    </a:cubicBezTo>
                    <a:cubicBezTo>
                      <a:pt x="2057" y="1548"/>
                      <a:pt x="2061" y="1543"/>
                      <a:pt x="2066" y="1544"/>
                    </a:cubicBezTo>
                    <a:cubicBezTo>
                      <a:pt x="2071" y="1544"/>
                      <a:pt x="2075" y="1548"/>
                      <a:pt x="2076" y="1553"/>
                    </a:cubicBezTo>
                    <a:cubicBezTo>
                      <a:pt x="2078" y="1564"/>
                      <a:pt x="2079" y="1573"/>
                      <a:pt x="2085" y="1582"/>
                    </a:cubicBezTo>
                    <a:cubicBezTo>
                      <a:pt x="2093" y="1592"/>
                      <a:pt x="2109" y="1596"/>
                      <a:pt x="2120" y="1585"/>
                    </a:cubicBezTo>
                    <a:close/>
                    <a:moveTo>
                      <a:pt x="2158" y="1556"/>
                    </a:moveTo>
                    <a:cubicBezTo>
                      <a:pt x="2152" y="1547"/>
                      <a:pt x="2136" y="1541"/>
                      <a:pt x="2126" y="1543"/>
                    </a:cubicBezTo>
                    <a:cubicBezTo>
                      <a:pt x="2114" y="1545"/>
                      <a:pt x="2113" y="1555"/>
                      <a:pt x="2126" y="1555"/>
                    </a:cubicBezTo>
                    <a:cubicBezTo>
                      <a:pt x="2135" y="1556"/>
                      <a:pt x="2150" y="1550"/>
                      <a:pt x="2158" y="1556"/>
                    </a:cubicBezTo>
                    <a:close/>
                    <a:moveTo>
                      <a:pt x="2354" y="1616"/>
                    </a:moveTo>
                    <a:cubicBezTo>
                      <a:pt x="2385" y="1627"/>
                      <a:pt x="2429" y="1603"/>
                      <a:pt x="2421" y="1572"/>
                    </a:cubicBezTo>
                    <a:cubicBezTo>
                      <a:pt x="2427" y="1571"/>
                      <a:pt x="2435" y="1579"/>
                      <a:pt x="2434" y="1588"/>
                    </a:cubicBezTo>
                    <a:cubicBezTo>
                      <a:pt x="2434" y="1598"/>
                      <a:pt x="2425" y="1607"/>
                      <a:pt x="2411" y="1608"/>
                    </a:cubicBezTo>
                    <a:cubicBezTo>
                      <a:pt x="2413" y="1621"/>
                      <a:pt x="2380" y="1634"/>
                      <a:pt x="2354" y="1616"/>
                    </a:cubicBezTo>
                    <a:close/>
                    <a:moveTo>
                      <a:pt x="2353" y="1755"/>
                    </a:moveTo>
                    <a:cubicBezTo>
                      <a:pt x="2350" y="1755"/>
                      <a:pt x="2348" y="1753"/>
                      <a:pt x="2348" y="1750"/>
                    </a:cubicBezTo>
                    <a:cubicBezTo>
                      <a:pt x="2348" y="1747"/>
                      <a:pt x="2350" y="1745"/>
                      <a:pt x="2353" y="1745"/>
                    </a:cubicBezTo>
                    <a:cubicBezTo>
                      <a:pt x="2355" y="1745"/>
                      <a:pt x="2358" y="1747"/>
                      <a:pt x="2358" y="1750"/>
                    </a:cubicBezTo>
                    <a:cubicBezTo>
                      <a:pt x="2358" y="1752"/>
                      <a:pt x="2356" y="1755"/>
                      <a:pt x="2353" y="1755"/>
                    </a:cubicBezTo>
                    <a:close/>
                    <a:moveTo>
                      <a:pt x="2344" y="1758"/>
                    </a:moveTo>
                    <a:cubicBezTo>
                      <a:pt x="2342" y="1758"/>
                      <a:pt x="2340" y="1756"/>
                      <a:pt x="2340" y="1754"/>
                    </a:cubicBezTo>
                    <a:cubicBezTo>
                      <a:pt x="2340" y="1752"/>
                      <a:pt x="2341" y="1750"/>
                      <a:pt x="2343" y="1750"/>
                    </a:cubicBezTo>
                    <a:cubicBezTo>
                      <a:pt x="2345" y="1750"/>
                      <a:pt x="2347" y="1752"/>
                      <a:pt x="2347" y="1754"/>
                    </a:cubicBezTo>
                    <a:cubicBezTo>
                      <a:pt x="2347" y="1756"/>
                      <a:pt x="2346" y="1758"/>
                      <a:pt x="2344" y="1758"/>
                    </a:cubicBezTo>
                    <a:close/>
                    <a:moveTo>
                      <a:pt x="2362" y="1746"/>
                    </a:moveTo>
                    <a:cubicBezTo>
                      <a:pt x="2358" y="1746"/>
                      <a:pt x="2354" y="1743"/>
                      <a:pt x="2354" y="1739"/>
                    </a:cubicBezTo>
                    <a:cubicBezTo>
                      <a:pt x="2354" y="1735"/>
                      <a:pt x="2357" y="1731"/>
                      <a:pt x="2361" y="1731"/>
                    </a:cubicBezTo>
                    <a:cubicBezTo>
                      <a:pt x="2365" y="1731"/>
                      <a:pt x="2369" y="1734"/>
                      <a:pt x="2369" y="1738"/>
                    </a:cubicBezTo>
                    <a:cubicBezTo>
                      <a:pt x="2369" y="1742"/>
                      <a:pt x="2366" y="1746"/>
                      <a:pt x="2362" y="1746"/>
                    </a:cubicBezTo>
                    <a:close/>
                    <a:moveTo>
                      <a:pt x="2249" y="1626"/>
                    </a:moveTo>
                    <a:cubicBezTo>
                      <a:pt x="2252" y="1615"/>
                      <a:pt x="2264" y="1604"/>
                      <a:pt x="2278" y="1600"/>
                    </a:cubicBezTo>
                    <a:cubicBezTo>
                      <a:pt x="2289" y="1597"/>
                      <a:pt x="2301" y="1597"/>
                      <a:pt x="2311" y="1601"/>
                    </a:cubicBezTo>
                    <a:cubicBezTo>
                      <a:pt x="2316" y="1604"/>
                      <a:pt x="2321" y="1607"/>
                      <a:pt x="2324" y="1612"/>
                    </a:cubicBezTo>
                    <a:cubicBezTo>
                      <a:pt x="2328" y="1619"/>
                      <a:pt x="2328" y="1628"/>
                      <a:pt x="2325" y="1633"/>
                    </a:cubicBezTo>
                    <a:cubicBezTo>
                      <a:pt x="2320" y="1639"/>
                      <a:pt x="2312" y="1639"/>
                      <a:pt x="2308" y="1634"/>
                    </a:cubicBezTo>
                    <a:cubicBezTo>
                      <a:pt x="2318" y="1632"/>
                      <a:pt x="2319" y="1620"/>
                      <a:pt x="2312" y="1613"/>
                    </a:cubicBezTo>
                    <a:cubicBezTo>
                      <a:pt x="2305" y="1605"/>
                      <a:pt x="2289" y="1602"/>
                      <a:pt x="2279" y="1605"/>
                    </a:cubicBezTo>
                    <a:cubicBezTo>
                      <a:pt x="2261" y="1609"/>
                      <a:pt x="2253" y="1620"/>
                      <a:pt x="2249" y="1626"/>
                    </a:cubicBezTo>
                    <a:close/>
                    <a:moveTo>
                      <a:pt x="2330" y="1608"/>
                    </a:moveTo>
                    <a:cubicBezTo>
                      <a:pt x="2358" y="1627"/>
                      <a:pt x="2368" y="1666"/>
                      <a:pt x="2355" y="1688"/>
                    </a:cubicBezTo>
                    <a:cubicBezTo>
                      <a:pt x="2340" y="1710"/>
                      <a:pt x="2321" y="1697"/>
                      <a:pt x="2334" y="1677"/>
                    </a:cubicBezTo>
                    <a:cubicBezTo>
                      <a:pt x="2340" y="1667"/>
                      <a:pt x="2354" y="1631"/>
                      <a:pt x="2330" y="1608"/>
                    </a:cubicBezTo>
                    <a:close/>
                    <a:moveTo>
                      <a:pt x="1960" y="1475"/>
                    </a:moveTo>
                    <a:cubicBezTo>
                      <a:pt x="1985" y="1480"/>
                      <a:pt x="2000" y="1465"/>
                      <a:pt x="2012" y="1463"/>
                    </a:cubicBezTo>
                    <a:cubicBezTo>
                      <a:pt x="2025" y="1461"/>
                      <a:pt x="2028" y="1476"/>
                      <a:pt x="2015" y="1482"/>
                    </a:cubicBezTo>
                    <a:cubicBezTo>
                      <a:pt x="2000" y="1488"/>
                      <a:pt x="1977" y="1484"/>
                      <a:pt x="1960" y="1475"/>
                    </a:cubicBezTo>
                    <a:close/>
                    <a:moveTo>
                      <a:pt x="2038" y="1510"/>
                    </a:moveTo>
                    <a:cubicBezTo>
                      <a:pt x="2035" y="1511"/>
                      <a:pt x="2033" y="1511"/>
                      <a:pt x="2031" y="1510"/>
                    </a:cubicBezTo>
                    <a:cubicBezTo>
                      <a:pt x="2029" y="1509"/>
                      <a:pt x="2027" y="1506"/>
                      <a:pt x="2027" y="1502"/>
                    </a:cubicBezTo>
                    <a:cubicBezTo>
                      <a:pt x="2028" y="1498"/>
                      <a:pt x="2031" y="1496"/>
                      <a:pt x="2034" y="1495"/>
                    </a:cubicBezTo>
                    <a:cubicBezTo>
                      <a:pt x="2040" y="1495"/>
                      <a:pt x="2041" y="1500"/>
                      <a:pt x="2044" y="1502"/>
                    </a:cubicBezTo>
                    <a:cubicBezTo>
                      <a:pt x="2047" y="1504"/>
                      <a:pt x="2052" y="1503"/>
                      <a:pt x="2056" y="1500"/>
                    </a:cubicBezTo>
                    <a:cubicBezTo>
                      <a:pt x="2060" y="1496"/>
                      <a:pt x="2062" y="1490"/>
                      <a:pt x="2060" y="1484"/>
                    </a:cubicBezTo>
                    <a:cubicBezTo>
                      <a:pt x="2058" y="1481"/>
                      <a:pt x="2055" y="1478"/>
                      <a:pt x="2052" y="1480"/>
                    </a:cubicBezTo>
                    <a:cubicBezTo>
                      <a:pt x="2055" y="1482"/>
                      <a:pt x="2055" y="1487"/>
                      <a:pt x="2051" y="1489"/>
                    </a:cubicBezTo>
                    <a:cubicBezTo>
                      <a:pt x="2048" y="1490"/>
                      <a:pt x="2042" y="1489"/>
                      <a:pt x="2037" y="1488"/>
                    </a:cubicBezTo>
                    <a:cubicBezTo>
                      <a:pt x="2031" y="1488"/>
                      <a:pt x="2025" y="1488"/>
                      <a:pt x="2021" y="1490"/>
                    </a:cubicBezTo>
                    <a:cubicBezTo>
                      <a:pt x="2012" y="1495"/>
                      <a:pt x="2010" y="1508"/>
                      <a:pt x="2016" y="1515"/>
                    </a:cubicBezTo>
                    <a:cubicBezTo>
                      <a:pt x="2020" y="1519"/>
                      <a:pt x="2025" y="1521"/>
                      <a:pt x="2030" y="1521"/>
                    </a:cubicBezTo>
                    <a:cubicBezTo>
                      <a:pt x="2035" y="1522"/>
                      <a:pt x="2049" y="1519"/>
                      <a:pt x="2055" y="1524"/>
                    </a:cubicBezTo>
                    <a:cubicBezTo>
                      <a:pt x="2058" y="1527"/>
                      <a:pt x="2058" y="1531"/>
                      <a:pt x="2055" y="1533"/>
                    </a:cubicBezTo>
                    <a:cubicBezTo>
                      <a:pt x="2058" y="1535"/>
                      <a:pt x="2064" y="1532"/>
                      <a:pt x="2065" y="1528"/>
                    </a:cubicBezTo>
                    <a:cubicBezTo>
                      <a:pt x="2068" y="1520"/>
                      <a:pt x="2062" y="1509"/>
                      <a:pt x="2051" y="1507"/>
                    </a:cubicBezTo>
                    <a:cubicBezTo>
                      <a:pt x="2047" y="1506"/>
                      <a:pt x="2043" y="1508"/>
                      <a:pt x="2038" y="1510"/>
                    </a:cubicBezTo>
                    <a:close/>
                    <a:moveTo>
                      <a:pt x="2054" y="1504"/>
                    </a:moveTo>
                    <a:cubicBezTo>
                      <a:pt x="2065" y="1500"/>
                      <a:pt x="2082" y="1505"/>
                      <a:pt x="2090" y="1514"/>
                    </a:cubicBezTo>
                    <a:cubicBezTo>
                      <a:pt x="2098" y="1523"/>
                      <a:pt x="2092" y="1533"/>
                      <a:pt x="2081" y="1525"/>
                    </a:cubicBezTo>
                    <a:cubicBezTo>
                      <a:pt x="2073" y="1518"/>
                      <a:pt x="2064" y="1504"/>
                      <a:pt x="2054" y="1504"/>
                    </a:cubicBezTo>
                    <a:close/>
                    <a:moveTo>
                      <a:pt x="2011" y="1507"/>
                    </a:moveTo>
                    <a:cubicBezTo>
                      <a:pt x="2009" y="1501"/>
                      <a:pt x="2012" y="1495"/>
                      <a:pt x="2015" y="1492"/>
                    </a:cubicBezTo>
                    <a:cubicBezTo>
                      <a:pt x="2013" y="1486"/>
                      <a:pt x="2000" y="1488"/>
                      <a:pt x="1999" y="1497"/>
                    </a:cubicBezTo>
                    <a:cubicBezTo>
                      <a:pt x="1999" y="1503"/>
                      <a:pt x="2005" y="1509"/>
                      <a:pt x="2011" y="1507"/>
                    </a:cubicBezTo>
                    <a:close/>
                    <a:moveTo>
                      <a:pt x="1875" y="1825"/>
                    </a:moveTo>
                    <a:cubicBezTo>
                      <a:pt x="1872" y="1824"/>
                      <a:pt x="1869" y="1821"/>
                      <a:pt x="1870" y="1818"/>
                    </a:cubicBezTo>
                    <a:cubicBezTo>
                      <a:pt x="1872" y="1812"/>
                      <a:pt x="1880" y="1812"/>
                      <a:pt x="1882" y="1817"/>
                    </a:cubicBezTo>
                    <a:cubicBezTo>
                      <a:pt x="1884" y="1820"/>
                      <a:pt x="1882" y="1823"/>
                      <a:pt x="1886" y="1827"/>
                    </a:cubicBezTo>
                    <a:cubicBezTo>
                      <a:pt x="1881" y="1824"/>
                      <a:pt x="1879" y="1826"/>
                      <a:pt x="1875" y="1825"/>
                    </a:cubicBezTo>
                    <a:close/>
                    <a:moveTo>
                      <a:pt x="1601" y="1733"/>
                    </a:moveTo>
                    <a:cubicBezTo>
                      <a:pt x="1604" y="1707"/>
                      <a:pt x="1621" y="1692"/>
                      <a:pt x="1639" y="1687"/>
                    </a:cubicBezTo>
                    <a:cubicBezTo>
                      <a:pt x="1656" y="1683"/>
                      <a:pt x="1667" y="1691"/>
                      <a:pt x="1677" y="1689"/>
                    </a:cubicBezTo>
                    <a:cubicBezTo>
                      <a:pt x="1681" y="1688"/>
                      <a:pt x="1684" y="1686"/>
                      <a:pt x="1687" y="1682"/>
                    </a:cubicBezTo>
                    <a:cubicBezTo>
                      <a:pt x="1690" y="1693"/>
                      <a:pt x="1682" y="1703"/>
                      <a:pt x="1671" y="1705"/>
                    </a:cubicBezTo>
                    <a:cubicBezTo>
                      <a:pt x="1657" y="1707"/>
                      <a:pt x="1648" y="1700"/>
                      <a:pt x="1634" y="1705"/>
                    </a:cubicBezTo>
                    <a:cubicBezTo>
                      <a:pt x="1619" y="1709"/>
                      <a:pt x="1606" y="1720"/>
                      <a:pt x="1601" y="1733"/>
                    </a:cubicBezTo>
                    <a:close/>
                    <a:moveTo>
                      <a:pt x="1570" y="1781"/>
                    </a:moveTo>
                    <a:cubicBezTo>
                      <a:pt x="1570" y="1756"/>
                      <a:pt x="1590" y="1742"/>
                      <a:pt x="1597" y="1732"/>
                    </a:cubicBezTo>
                    <a:cubicBezTo>
                      <a:pt x="1606" y="1719"/>
                      <a:pt x="1596" y="1710"/>
                      <a:pt x="1583" y="1722"/>
                    </a:cubicBezTo>
                    <a:cubicBezTo>
                      <a:pt x="1569" y="1734"/>
                      <a:pt x="1562" y="1762"/>
                      <a:pt x="1570" y="1781"/>
                    </a:cubicBezTo>
                    <a:close/>
                    <a:moveTo>
                      <a:pt x="2088" y="2150"/>
                    </a:moveTo>
                    <a:cubicBezTo>
                      <a:pt x="2087" y="2174"/>
                      <a:pt x="2106" y="2193"/>
                      <a:pt x="2123" y="2197"/>
                    </a:cubicBezTo>
                    <a:cubicBezTo>
                      <a:pt x="2138" y="2201"/>
                      <a:pt x="2147" y="2188"/>
                      <a:pt x="2128" y="2183"/>
                    </a:cubicBezTo>
                    <a:cubicBezTo>
                      <a:pt x="2113" y="2179"/>
                      <a:pt x="2095" y="2174"/>
                      <a:pt x="2088" y="2150"/>
                    </a:cubicBezTo>
                    <a:close/>
                    <a:moveTo>
                      <a:pt x="2384" y="2110"/>
                    </a:moveTo>
                    <a:cubicBezTo>
                      <a:pt x="2384" y="2128"/>
                      <a:pt x="2370" y="2152"/>
                      <a:pt x="2354" y="2160"/>
                    </a:cubicBezTo>
                    <a:cubicBezTo>
                      <a:pt x="2338" y="2169"/>
                      <a:pt x="2328" y="2157"/>
                      <a:pt x="2344" y="2144"/>
                    </a:cubicBezTo>
                    <a:cubicBezTo>
                      <a:pt x="2356" y="2134"/>
                      <a:pt x="2378" y="2130"/>
                      <a:pt x="2384" y="2110"/>
                    </a:cubicBezTo>
                    <a:close/>
                    <a:moveTo>
                      <a:pt x="2106" y="2199"/>
                    </a:moveTo>
                    <a:cubicBezTo>
                      <a:pt x="2120" y="2219"/>
                      <a:pt x="2142" y="2218"/>
                      <a:pt x="2160" y="2212"/>
                    </a:cubicBezTo>
                    <a:cubicBezTo>
                      <a:pt x="2170" y="2209"/>
                      <a:pt x="2181" y="2200"/>
                      <a:pt x="2192" y="2204"/>
                    </a:cubicBezTo>
                    <a:cubicBezTo>
                      <a:pt x="2188" y="2188"/>
                      <a:pt x="2158" y="2201"/>
                      <a:pt x="2148" y="2205"/>
                    </a:cubicBezTo>
                    <a:cubicBezTo>
                      <a:pt x="2132" y="2210"/>
                      <a:pt x="2117" y="2208"/>
                      <a:pt x="2106" y="2199"/>
                    </a:cubicBezTo>
                    <a:close/>
                    <a:moveTo>
                      <a:pt x="2248" y="2136"/>
                    </a:moveTo>
                    <a:cubicBezTo>
                      <a:pt x="2222" y="2130"/>
                      <a:pt x="2196" y="2112"/>
                      <a:pt x="2191" y="2095"/>
                    </a:cubicBezTo>
                    <a:cubicBezTo>
                      <a:pt x="2185" y="2078"/>
                      <a:pt x="2200" y="2068"/>
                      <a:pt x="2209" y="2086"/>
                    </a:cubicBezTo>
                    <a:cubicBezTo>
                      <a:pt x="2217" y="2100"/>
                      <a:pt x="2225" y="2124"/>
                      <a:pt x="2248" y="2136"/>
                    </a:cubicBezTo>
                    <a:close/>
                    <a:moveTo>
                      <a:pt x="2375" y="2214"/>
                    </a:moveTo>
                    <a:cubicBezTo>
                      <a:pt x="2377" y="2218"/>
                      <a:pt x="2375" y="2222"/>
                      <a:pt x="2372" y="2224"/>
                    </a:cubicBezTo>
                    <a:cubicBezTo>
                      <a:pt x="2365" y="2226"/>
                      <a:pt x="2360" y="2218"/>
                      <a:pt x="2363" y="2213"/>
                    </a:cubicBezTo>
                    <a:cubicBezTo>
                      <a:pt x="2366" y="2209"/>
                      <a:pt x="2369" y="2209"/>
                      <a:pt x="2370" y="2203"/>
                    </a:cubicBezTo>
                    <a:cubicBezTo>
                      <a:pt x="2371" y="2209"/>
                      <a:pt x="2374" y="2210"/>
                      <a:pt x="2375" y="2214"/>
                    </a:cubicBezTo>
                    <a:close/>
                    <a:moveTo>
                      <a:pt x="2376" y="2213"/>
                    </a:moveTo>
                    <a:cubicBezTo>
                      <a:pt x="2378" y="2216"/>
                      <a:pt x="2378" y="2218"/>
                      <a:pt x="2377" y="2220"/>
                    </a:cubicBezTo>
                    <a:cubicBezTo>
                      <a:pt x="2376" y="2223"/>
                      <a:pt x="2373" y="2226"/>
                      <a:pt x="2369" y="2225"/>
                    </a:cubicBezTo>
                    <a:cubicBezTo>
                      <a:pt x="2364" y="2225"/>
                      <a:pt x="2361" y="2222"/>
                      <a:pt x="2360" y="2218"/>
                    </a:cubicBezTo>
                    <a:cubicBezTo>
                      <a:pt x="2359" y="2212"/>
                      <a:pt x="2365" y="2211"/>
                      <a:pt x="2367" y="2207"/>
                    </a:cubicBezTo>
                    <a:cubicBezTo>
                      <a:pt x="2369" y="2204"/>
                      <a:pt x="2368" y="2198"/>
                      <a:pt x="2364" y="2194"/>
                    </a:cubicBezTo>
                    <a:cubicBezTo>
                      <a:pt x="2359" y="2189"/>
                      <a:pt x="2352" y="2187"/>
                      <a:pt x="2346" y="2191"/>
                    </a:cubicBezTo>
                    <a:cubicBezTo>
                      <a:pt x="2343" y="2192"/>
                      <a:pt x="2340" y="2196"/>
                      <a:pt x="2342" y="2200"/>
                    </a:cubicBezTo>
                    <a:cubicBezTo>
                      <a:pt x="2344" y="2196"/>
                      <a:pt x="2350" y="2195"/>
                      <a:pt x="2352" y="2201"/>
                    </a:cubicBezTo>
                    <a:cubicBezTo>
                      <a:pt x="2353" y="2203"/>
                      <a:pt x="2353" y="2210"/>
                      <a:pt x="2352" y="2216"/>
                    </a:cubicBezTo>
                    <a:cubicBezTo>
                      <a:pt x="2352" y="2223"/>
                      <a:pt x="2353" y="2229"/>
                      <a:pt x="2356" y="2234"/>
                    </a:cubicBezTo>
                    <a:cubicBezTo>
                      <a:pt x="2362" y="2243"/>
                      <a:pt x="2376" y="2244"/>
                      <a:pt x="2384" y="2236"/>
                    </a:cubicBezTo>
                    <a:cubicBezTo>
                      <a:pt x="2388" y="2232"/>
                      <a:pt x="2389" y="2226"/>
                      <a:pt x="2390" y="2221"/>
                    </a:cubicBezTo>
                    <a:cubicBezTo>
                      <a:pt x="2390" y="2215"/>
                      <a:pt x="2386" y="2199"/>
                      <a:pt x="2390" y="2193"/>
                    </a:cubicBezTo>
                    <a:cubicBezTo>
                      <a:pt x="2394" y="2189"/>
                      <a:pt x="2399" y="2189"/>
                      <a:pt x="2401" y="2192"/>
                    </a:cubicBezTo>
                    <a:cubicBezTo>
                      <a:pt x="2403" y="2188"/>
                      <a:pt x="2399" y="2182"/>
                      <a:pt x="2394" y="2181"/>
                    </a:cubicBezTo>
                    <a:cubicBezTo>
                      <a:pt x="2385" y="2179"/>
                      <a:pt x="2374" y="2187"/>
                      <a:pt x="2372" y="2199"/>
                    </a:cubicBezTo>
                    <a:cubicBezTo>
                      <a:pt x="2372" y="2203"/>
                      <a:pt x="2374" y="2207"/>
                      <a:pt x="2376" y="2213"/>
                    </a:cubicBezTo>
                    <a:close/>
                    <a:moveTo>
                      <a:pt x="2369" y="2196"/>
                    </a:moveTo>
                    <a:cubicBezTo>
                      <a:pt x="2364" y="2184"/>
                      <a:pt x="2367" y="2165"/>
                      <a:pt x="2376" y="2155"/>
                    </a:cubicBezTo>
                    <a:cubicBezTo>
                      <a:pt x="2386" y="2145"/>
                      <a:pt x="2397" y="2151"/>
                      <a:pt x="2389" y="2164"/>
                    </a:cubicBezTo>
                    <a:cubicBezTo>
                      <a:pt x="2383" y="2173"/>
                      <a:pt x="2368" y="2184"/>
                      <a:pt x="2369" y="2196"/>
                    </a:cubicBezTo>
                    <a:close/>
                    <a:moveTo>
                      <a:pt x="2366" y="2260"/>
                    </a:moveTo>
                    <a:cubicBezTo>
                      <a:pt x="2365" y="2260"/>
                      <a:pt x="2363" y="2260"/>
                      <a:pt x="2362" y="2259"/>
                    </a:cubicBezTo>
                    <a:cubicBezTo>
                      <a:pt x="2362" y="2269"/>
                      <a:pt x="2357" y="2287"/>
                      <a:pt x="2347" y="2302"/>
                    </a:cubicBezTo>
                    <a:cubicBezTo>
                      <a:pt x="2349" y="2297"/>
                      <a:pt x="2349" y="2292"/>
                      <a:pt x="2349" y="2288"/>
                    </a:cubicBezTo>
                    <a:cubicBezTo>
                      <a:pt x="2349" y="2255"/>
                      <a:pt x="2326" y="2249"/>
                      <a:pt x="2313" y="2226"/>
                    </a:cubicBezTo>
                    <a:cubicBezTo>
                      <a:pt x="2308" y="2217"/>
                      <a:pt x="2309" y="2206"/>
                      <a:pt x="2321" y="2202"/>
                    </a:cubicBezTo>
                    <a:cubicBezTo>
                      <a:pt x="2326" y="2200"/>
                      <a:pt x="2332" y="2201"/>
                      <a:pt x="2336" y="2205"/>
                    </a:cubicBezTo>
                    <a:cubicBezTo>
                      <a:pt x="2339" y="2208"/>
                      <a:pt x="2340" y="2212"/>
                      <a:pt x="2339" y="2215"/>
                    </a:cubicBezTo>
                    <a:cubicBezTo>
                      <a:pt x="2339" y="2217"/>
                      <a:pt x="2339" y="2219"/>
                      <a:pt x="2338" y="2220"/>
                    </a:cubicBezTo>
                    <a:cubicBezTo>
                      <a:pt x="2338" y="2220"/>
                      <a:pt x="2338" y="2220"/>
                      <a:pt x="2338" y="2218"/>
                    </a:cubicBezTo>
                    <a:cubicBezTo>
                      <a:pt x="2339" y="2215"/>
                      <a:pt x="2335" y="2210"/>
                      <a:pt x="2331" y="2209"/>
                    </a:cubicBezTo>
                    <a:cubicBezTo>
                      <a:pt x="2327" y="2209"/>
                      <a:pt x="2323" y="2213"/>
                      <a:pt x="2323" y="2217"/>
                    </a:cubicBezTo>
                    <a:cubicBezTo>
                      <a:pt x="2322" y="2221"/>
                      <a:pt x="2325" y="2224"/>
                      <a:pt x="2329" y="2225"/>
                    </a:cubicBezTo>
                    <a:cubicBezTo>
                      <a:pt x="2335" y="2227"/>
                      <a:pt x="2340" y="2221"/>
                      <a:pt x="2341" y="2216"/>
                    </a:cubicBezTo>
                    <a:cubicBezTo>
                      <a:pt x="2341" y="2211"/>
                      <a:pt x="2340" y="2207"/>
                      <a:pt x="2337" y="2204"/>
                    </a:cubicBezTo>
                    <a:cubicBezTo>
                      <a:pt x="2333" y="2199"/>
                      <a:pt x="2326" y="2197"/>
                      <a:pt x="2320" y="2199"/>
                    </a:cubicBezTo>
                    <a:cubicBezTo>
                      <a:pt x="2305" y="2203"/>
                      <a:pt x="2304" y="2216"/>
                      <a:pt x="2310" y="2227"/>
                    </a:cubicBezTo>
                    <a:cubicBezTo>
                      <a:pt x="2324" y="2251"/>
                      <a:pt x="2347" y="2256"/>
                      <a:pt x="2345" y="2290"/>
                    </a:cubicBezTo>
                    <a:cubicBezTo>
                      <a:pt x="2344" y="2304"/>
                      <a:pt x="2338" y="2318"/>
                      <a:pt x="2323" y="2326"/>
                    </a:cubicBezTo>
                    <a:cubicBezTo>
                      <a:pt x="2305" y="2335"/>
                      <a:pt x="2282" y="2332"/>
                      <a:pt x="2270" y="2313"/>
                    </a:cubicBezTo>
                    <a:cubicBezTo>
                      <a:pt x="2283" y="2333"/>
                      <a:pt x="2316" y="2327"/>
                      <a:pt x="2331" y="2309"/>
                    </a:cubicBezTo>
                    <a:cubicBezTo>
                      <a:pt x="2338" y="2300"/>
                      <a:pt x="2343" y="2283"/>
                      <a:pt x="2337" y="2269"/>
                    </a:cubicBezTo>
                    <a:cubicBezTo>
                      <a:pt x="2325" y="2242"/>
                      <a:pt x="2295" y="2255"/>
                      <a:pt x="2306" y="2280"/>
                    </a:cubicBezTo>
                    <a:cubicBezTo>
                      <a:pt x="2312" y="2294"/>
                      <a:pt x="2308" y="2308"/>
                      <a:pt x="2294" y="2315"/>
                    </a:cubicBezTo>
                    <a:cubicBezTo>
                      <a:pt x="2286" y="2319"/>
                      <a:pt x="2276" y="2317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4"/>
                      <a:pt x="2271" y="2315"/>
                      <a:pt x="2271" y="2316"/>
                    </a:cubicBezTo>
                    <a:cubicBezTo>
                      <a:pt x="2268" y="2311"/>
                      <a:pt x="2264" y="2307"/>
                      <a:pt x="2259" y="2302"/>
                    </a:cubicBezTo>
                    <a:cubicBezTo>
                      <a:pt x="2248" y="2293"/>
                      <a:pt x="2238" y="2289"/>
                      <a:pt x="2225" y="2286"/>
                    </a:cubicBezTo>
                    <a:cubicBezTo>
                      <a:pt x="2224" y="2286"/>
                      <a:pt x="2224" y="2286"/>
                      <a:pt x="2224" y="2286"/>
                    </a:cubicBezTo>
                    <a:cubicBezTo>
                      <a:pt x="2236" y="2282"/>
                      <a:pt x="2258" y="2281"/>
                      <a:pt x="2268" y="2287"/>
                    </a:cubicBezTo>
                    <a:cubicBezTo>
                      <a:pt x="2268" y="2286"/>
                      <a:pt x="2268" y="2286"/>
                      <a:pt x="2269" y="2285"/>
                    </a:cubicBezTo>
                    <a:cubicBezTo>
                      <a:pt x="2260" y="2280"/>
                      <a:pt x="2242" y="2279"/>
                      <a:pt x="2230" y="2282"/>
                    </a:cubicBezTo>
                    <a:cubicBezTo>
                      <a:pt x="2231" y="2281"/>
                      <a:pt x="2232" y="2279"/>
                      <a:pt x="2234" y="2278"/>
                    </a:cubicBezTo>
                    <a:cubicBezTo>
                      <a:pt x="2234" y="2278"/>
                      <a:pt x="2234" y="2278"/>
                      <a:pt x="2234" y="2278"/>
                    </a:cubicBezTo>
                    <a:cubicBezTo>
                      <a:pt x="2241" y="2272"/>
                      <a:pt x="2247" y="2266"/>
                      <a:pt x="2252" y="2260"/>
                    </a:cubicBezTo>
                    <a:cubicBezTo>
                      <a:pt x="2258" y="2252"/>
                      <a:pt x="2264" y="2240"/>
                      <a:pt x="2273" y="2237"/>
                    </a:cubicBezTo>
                    <a:cubicBezTo>
                      <a:pt x="2282" y="2235"/>
                      <a:pt x="2290" y="2238"/>
                      <a:pt x="2296" y="2245"/>
                    </a:cubicBezTo>
                    <a:cubicBezTo>
                      <a:pt x="2301" y="2251"/>
                      <a:pt x="2303" y="2260"/>
                      <a:pt x="2299" y="2267"/>
                    </a:cubicBezTo>
                    <a:cubicBezTo>
                      <a:pt x="2296" y="2274"/>
                      <a:pt x="2289" y="2278"/>
                      <a:pt x="2283" y="2277"/>
                    </a:cubicBezTo>
                    <a:cubicBezTo>
                      <a:pt x="2277" y="2276"/>
                      <a:pt x="2272" y="2273"/>
                      <a:pt x="2271" y="2267"/>
                    </a:cubicBezTo>
                    <a:cubicBezTo>
                      <a:pt x="2272" y="2271"/>
                      <a:pt x="2276" y="2273"/>
                      <a:pt x="2280" y="2273"/>
                    </a:cubicBezTo>
                    <a:cubicBezTo>
                      <a:pt x="2285" y="2272"/>
                      <a:pt x="2289" y="2267"/>
                      <a:pt x="2288" y="2262"/>
                    </a:cubicBezTo>
                    <a:cubicBezTo>
                      <a:pt x="2287" y="2257"/>
                      <a:pt x="2282" y="2254"/>
                      <a:pt x="2278" y="2255"/>
                    </a:cubicBezTo>
                    <a:cubicBezTo>
                      <a:pt x="2273" y="2255"/>
                      <a:pt x="2270" y="2259"/>
                      <a:pt x="2270" y="2264"/>
                    </a:cubicBezTo>
                    <a:cubicBezTo>
                      <a:pt x="2270" y="2266"/>
                      <a:pt x="2271" y="2269"/>
                      <a:pt x="2272" y="2271"/>
                    </a:cubicBezTo>
                    <a:cubicBezTo>
                      <a:pt x="2274" y="2274"/>
                      <a:pt x="2278" y="2277"/>
                      <a:pt x="2282" y="2278"/>
                    </a:cubicBezTo>
                    <a:cubicBezTo>
                      <a:pt x="2289" y="2279"/>
                      <a:pt x="2296" y="2275"/>
                      <a:pt x="2300" y="2268"/>
                    </a:cubicBezTo>
                    <a:cubicBezTo>
                      <a:pt x="2304" y="2260"/>
                      <a:pt x="2302" y="2250"/>
                      <a:pt x="2297" y="2243"/>
                    </a:cubicBezTo>
                    <a:cubicBezTo>
                      <a:pt x="2291" y="2236"/>
                      <a:pt x="2282" y="2233"/>
                      <a:pt x="2273" y="2235"/>
                    </a:cubicBezTo>
                    <a:cubicBezTo>
                      <a:pt x="2270" y="2236"/>
                      <a:pt x="2268" y="2237"/>
                      <a:pt x="2266" y="2239"/>
                    </a:cubicBezTo>
                    <a:cubicBezTo>
                      <a:pt x="2266" y="2237"/>
                      <a:pt x="2267" y="2236"/>
                      <a:pt x="2267" y="2235"/>
                    </a:cubicBezTo>
                    <a:cubicBezTo>
                      <a:pt x="2276" y="2216"/>
                      <a:pt x="2276" y="2193"/>
                      <a:pt x="2294" y="2179"/>
                    </a:cubicBezTo>
                    <a:cubicBezTo>
                      <a:pt x="2293" y="2179"/>
                      <a:pt x="2293" y="2178"/>
                      <a:pt x="2293" y="2177"/>
                    </a:cubicBezTo>
                    <a:cubicBezTo>
                      <a:pt x="2290" y="2179"/>
                      <a:pt x="2287" y="2181"/>
                      <a:pt x="2285" y="2184"/>
                    </a:cubicBezTo>
                    <a:cubicBezTo>
                      <a:pt x="2281" y="2188"/>
                      <a:pt x="2279" y="2191"/>
                      <a:pt x="2277" y="2195"/>
                    </a:cubicBezTo>
                    <a:cubicBezTo>
                      <a:pt x="2277" y="2191"/>
                      <a:pt x="2276" y="2186"/>
                      <a:pt x="2275" y="2181"/>
                    </a:cubicBezTo>
                    <a:cubicBezTo>
                      <a:pt x="2272" y="2172"/>
                      <a:pt x="2269" y="2165"/>
                      <a:pt x="2263" y="2157"/>
                    </a:cubicBezTo>
                    <a:cubicBezTo>
                      <a:pt x="2261" y="2154"/>
                      <a:pt x="2259" y="2151"/>
                      <a:pt x="2257" y="2149"/>
                    </a:cubicBezTo>
                    <a:cubicBezTo>
                      <a:pt x="2251" y="2143"/>
                      <a:pt x="2245" y="2140"/>
                      <a:pt x="2238" y="2137"/>
                    </a:cubicBezTo>
                    <a:cubicBezTo>
                      <a:pt x="2229" y="2134"/>
                      <a:pt x="2223" y="2133"/>
                      <a:pt x="2214" y="2134"/>
                    </a:cubicBezTo>
                    <a:cubicBezTo>
                      <a:pt x="2207" y="2136"/>
                      <a:pt x="2200" y="2139"/>
                      <a:pt x="2195" y="2144"/>
                    </a:cubicBezTo>
                    <a:cubicBezTo>
                      <a:pt x="2186" y="2154"/>
                      <a:pt x="2184" y="2168"/>
                      <a:pt x="2189" y="2180"/>
                    </a:cubicBezTo>
                    <a:cubicBezTo>
                      <a:pt x="2193" y="2192"/>
                      <a:pt x="2204" y="2201"/>
                      <a:pt x="2216" y="2208"/>
                    </a:cubicBezTo>
                    <a:cubicBezTo>
                      <a:pt x="2200" y="2184"/>
                      <a:pt x="2219" y="2170"/>
                      <a:pt x="2222" y="2159"/>
                    </a:cubicBezTo>
                    <a:cubicBezTo>
                      <a:pt x="2226" y="2143"/>
                      <a:pt x="2214" y="2136"/>
                      <a:pt x="2203" y="2140"/>
                    </a:cubicBezTo>
                    <a:cubicBezTo>
                      <a:pt x="2203" y="2140"/>
                      <a:pt x="2203" y="2140"/>
                      <a:pt x="2203" y="2140"/>
                    </a:cubicBezTo>
                    <a:cubicBezTo>
                      <a:pt x="2207" y="2138"/>
                      <a:pt x="2210" y="2136"/>
                      <a:pt x="2215" y="2136"/>
                    </a:cubicBezTo>
                    <a:cubicBezTo>
                      <a:pt x="2223" y="2135"/>
                      <a:pt x="2229" y="2136"/>
                      <a:pt x="2237" y="2138"/>
                    </a:cubicBezTo>
                    <a:cubicBezTo>
                      <a:pt x="2244" y="2141"/>
                      <a:pt x="2249" y="2145"/>
                      <a:pt x="2255" y="2151"/>
                    </a:cubicBezTo>
                    <a:cubicBezTo>
                      <a:pt x="2263" y="2160"/>
                      <a:pt x="2268" y="2168"/>
                      <a:pt x="2271" y="2180"/>
                    </a:cubicBezTo>
                    <a:cubicBezTo>
                      <a:pt x="2270" y="2176"/>
                      <a:pt x="2269" y="2173"/>
                      <a:pt x="2267" y="2170"/>
                    </a:cubicBezTo>
                    <a:cubicBezTo>
                      <a:pt x="2260" y="2161"/>
                      <a:pt x="2247" y="2156"/>
                      <a:pt x="2238" y="2162"/>
                    </a:cubicBezTo>
                    <a:cubicBezTo>
                      <a:pt x="2233" y="2165"/>
                      <a:pt x="2231" y="2170"/>
                      <a:pt x="2232" y="2175"/>
                    </a:cubicBezTo>
                    <a:cubicBezTo>
                      <a:pt x="2233" y="2179"/>
                      <a:pt x="2235" y="2182"/>
                      <a:pt x="2238" y="2184"/>
                    </a:cubicBezTo>
                    <a:cubicBezTo>
                      <a:pt x="2242" y="2186"/>
                      <a:pt x="2246" y="2186"/>
                      <a:pt x="2250" y="2184"/>
                    </a:cubicBezTo>
                    <a:cubicBezTo>
                      <a:pt x="2255" y="2182"/>
                      <a:pt x="2257" y="2176"/>
                      <a:pt x="2255" y="2171"/>
                    </a:cubicBezTo>
                    <a:cubicBezTo>
                      <a:pt x="2254" y="2168"/>
                      <a:pt x="2251" y="2167"/>
                      <a:pt x="2248" y="2167"/>
                    </a:cubicBezTo>
                    <a:cubicBezTo>
                      <a:pt x="2245" y="2168"/>
                      <a:pt x="2244" y="2169"/>
                      <a:pt x="2244" y="2171"/>
                    </a:cubicBezTo>
                    <a:cubicBezTo>
                      <a:pt x="2245" y="2170"/>
                      <a:pt x="2247" y="2170"/>
                      <a:pt x="2248" y="2170"/>
                    </a:cubicBezTo>
                    <a:cubicBezTo>
                      <a:pt x="2251" y="2170"/>
                      <a:pt x="2252" y="2173"/>
                      <a:pt x="2251" y="2176"/>
                    </a:cubicBezTo>
                    <a:cubicBezTo>
                      <a:pt x="2250" y="2177"/>
                      <a:pt x="2248" y="2178"/>
                      <a:pt x="2246" y="2179"/>
                    </a:cubicBezTo>
                    <a:cubicBezTo>
                      <a:pt x="2243" y="2179"/>
                      <a:pt x="2240" y="2177"/>
                      <a:pt x="2239" y="2174"/>
                    </a:cubicBezTo>
                    <a:cubicBezTo>
                      <a:pt x="2238" y="2171"/>
                      <a:pt x="2240" y="2168"/>
                      <a:pt x="2243" y="2166"/>
                    </a:cubicBezTo>
                    <a:cubicBezTo>
                      <a:pt x="2251" y="2161"/>
                      <a:pt x="2262" y="2167"/>
                      <a:pt x="2267" y="2174"/>
                    </a:cubicBezTo>
                    <a:cubicBezTo>
                      <a:pt x="2283" y="2198"/>
                      <a:pt x="2265" y="2239"/>
                      <a:pt x="2247" y="2261"/>
                    </a:cubicBezTo>
                    <a:cubicBezTo>
                      <a:pt x="2251" y="2252"/>
                      <a:pt x="2253" y="2243"/>
                      <a:pt x="2250" y="2233"/>
                    </a:cubicBezTo>
                    <a:cubicBezTo>
                      <a:pt x="2249" y="2229"/>
                      <a:pt x="2247" y="2224"/>
                      <a:pt x="2243" y="2220"/>
                    </a:cubicBezTo>
                    <a:cubicBezTo>
                      <a:pt x="2246" y="2225"/>
                      <a:pt x="2248" y="2230"/>
                      <a:pt x="2249" y="2234"/>
                    </a:cubicBezTo>
                    <a:cubicBezTo>
                      <a:pt x="2251" y="2245"/>
                      <a:pt x="2247" y="2256"/>
                      <a:pt x="2241" y="2265"/>
                    </a:cubicBezTo>
                    <a:cubicBezTo>
                      <a:pt x="2236" y="2272"/>
                      <a:pt x="2230" y="2276"/>
                      <a:pt x="2224" y="2280"/>
                    </a:cubicBezTo>
                    <a:cubicBezTo>
                      <a:pt x="2212" y="2287"/>
                      <a:pt x="2200" y="2287"/>
                      <a:pt x="2188" y="2293"/>
                    </a:cubicBezTo>
                    <a:cubicBezTo>
                      <a:pt x="2187" y="2293"/>
                      <a:pt x="2187" y="2293"/>
                      <a:pt x="2187" y="2293"/>
                    </a:cubicBezTo>
                    <a:cubicBezTo>
                      <a:pt x="2180" y="2297"/>
                      <a:pt x="2174" y="2300"/>
                      <a:pt x="2168" y="2305"/>
                    </a:cubicBezTo>
                    <a:cubicBezTo>
                      <a:pt x="2166" y="2306"/>
                      <a:pt x="2153" y="2318"/>
                      <a:pt x="2154" y="2320"/>
                    </a:cubicBezTo>
                    <a:cubicBezTo>
                      <a:pt x="2155" y="2321"/>
                      <a:pt x="2164" y="2313"/>
                      <a:pt x="2165" y="2312"/>
                    </a:cubicBezTo>
                    <a:cubicBezTo>
                      <a:pt x="2173" y="2306"/>
                      <a:pt x="2180" y="2302"/>
                      <a:pt x="2189" y="2297"/>
                    </a:cubicBezTo>
                    <a:cubicBezTo>
                      <a:pt x="2190" y="2297"/>
                      <a:pt x="2190" y="2297"/>
                      <a:pt x="2190" y="2297"/>
                    </a:cubicBezTo>
                    <a:cubicBezTo>
                      <a:pt x="2201" y="2292"/>
                      <a:pt x="2211" y="2289"/>
                      <a:pt x="2224" y="2290"/>
                    </a:cubicBezTo>
                    <a:cubicBezTo>
                      <a:pt x="2239" y="2292"/>
                      <a:pt x="2254" y="2299"/>
                      <a:pt x="2262" y="2313"/>
                    </a:cubicBezTo>
                    <a:cubicBezTo>
                      <a:pt x="2266" y="2320"/>
                      <a:pt x="2267" y="2333"/>
                      <a:pt x="2259" y="2338"/>
                    </a:cubicBezTo>
                    <a:cubicBezTo>
                      <a:pt x="2256" y="2340"/>
                      <a:pt x="2252" y="2340"/>
                      <a:pt x="2250" y="2338"/>
                    </a:cubicBezTo>
                    <a:cubicBezTo>
                      <a:pt x="2248" y="2335"/>
                      <a:pt x="2247" y="2333"/>
                      <a:pt x="2249" y="2330"/>
                    </a:cubicBezTo>
                    <a:cubicBezTo>
                      <a:pt x="2250" y="2328"/>
                      <a:pt x="2252" y="2327"/>
                      <a:pt x="2253" y="2327"/>
                    </a:cubicBezTo>
                    <a:cubicBezTo>
                      <a:pt x="2256" y="2326"/>
                      <a:pt x="2259" y="2329"/>
                      <a:pt x="2258" y="2332"/>
                    </a:cubicBezTo>
                    <a:cubicBezTo>
                      <a:pt x="2257" y="2333"/>
                      <a:pt x="2256" y="2334"/>
                      <a:pt x="2255" y="2335"/>
                    </a:cubicBezTo>
                    <a:cubicBezTo>
                      <a:pt x="2256" y="2336"/>
                      <a:pt x="2259" y="2335"/>
                      <a:pt x="2260" y="2333"/>
                    </a:cubicBezTo>
                    <a:cubicBezTo>
                      <a:pt x="2262" y="2331"/>
                      <a:pt x="2261" y="2327"/>
                      <a:pt x="2259" y="2325"/>
                    </a:cubicBezTo>
                    <a:cubicBezTo>
                      <a:pt x="2256" y="2321"/>
                      <a:pt x="2249" y="2320"/>
                      <a:pt x="2245" y="2324"/>
                    </a:cubicBezTo>
                    <a:cubicBezTo>
                      <a:pt x="2242" y="2326"/>
                      <a:pt x="2240" y="2330"/>
                      <a:pt x="2240" y="2334"/>
                    </a:cubicBezTo>
                    <a:cubicBezTo>
                      <a:pt x="2241" y="2338"/>
                      <a:pt x="2243" y="2342"/>
                      <a:pt x="2246" y="2344"/>
                    </a:cubicBezTo>
                    <a:cubicBezTo>
                      <a:pt x="2250" y="2347"/>
                      <a:pt x="2256" y="2347"/>
                      <a:pt x="2260" y="2345"/>
                    </a:cubicBezTo>
                    <a:cubicBezTo>
                      <a:pt x="2270" y="2339"/>
                      <a:pt x="2271" y="2325"/>
                      <a:pt x="2265" y="2315"/>
                    </a:cubicBezTo>
                    <a:cubicBezTo>
                      <a:pt x="2264" y="2312"/>
                      <a:pt x="2261" y="2309"/>
                      <a:pt x="2259" y="2306"/>
                    </a:cubicBezTo>
                    <a:cubicBezTo>
                      <a:pt x="2268" y="2314"/>
                      <a:pt x="2274" y="2322"/>
                      <a:pt x="2278" y="2334"/>
                    </a:cubicBezTo>
                    <a:cubicBezTo>
                      <a:pt x="2281" y="2341"/>
                      <a:pt x="2282" y="2348"/>
                      <a:pt x="2281" y="2356"/>
                    </a:cubicBezTo>
                    <a:cubicBezTo>
                      <a:pt x="2280" y="2364"/>
                      <a:pt x="2278" y="2370"/>
                      <a:pt x="2274" y="2377"/>
                    </a:cubicBezTo>
                    <a:cubicBezTo>
                      <a:pt x="2271" y="2380"/>
                      <a:pt x="2269" y="2383"/>
                      <a:pt x="2265" y="2386"/>
                    </a:cubicBezTo>
                    <a:cubicBezTo>
                      <a:pt x="2265" y="2386"/>
                      <a:pt x="2265" y="2386"/>
                      <a:pt x="2265" y="2386"/>
                    </a:cubicBezTo>
                    <a:cubicBezTo>
                      <a:pt x="2273" y="2377"/>
                      <a:pt x="2272" y="2363"/>
                      <a:pt x="2256" y="2360"/>
                    </a:cubicBezTo>
                    <a:cubicBezTo>
                      <a:pt x="2245" y="2357"/>
                      <a:pt x="2224" y="2369"/>
                      <a:pt x="2209" y="2344"/>
                    </a:cubicBezTo>
                    <a:cubicBezTo>
                      <a:pt x="2210" y="2358"/>
                      <a:pt x="2214" y="2372"/>
                      <a:pt x="2223" y="2381"/>
                    </a:cubicBezTo>
                    <a:cubicBezTo>
                      <a:pt x="2231" y="2391"/>
                      <a:pt x="2245" y="2395"/>
                      <a:pt x="2257" y="2391"/>
                    </a:cubicBezTo>
                    <a:cubicBezTo>
                      <a:pt x="2264" y="2389"/>
                      <a:pt x="2271" y="2384"/>
                      <a:pt x="2275" y="2378"/>
                    </a:cubicBezTo>
                    <a:cubicBezTo>
                      <a:pt x="2280" y="2370"/>
                      <a:pt x="2282" y="2364"/>
                      <a:pt x="2283" y="2356"/>
                    </a:cubicBezTo>
                    <a:cubicBezTo>
                      <a:pt x="2284" y="2347"/>
                      <a:pt x="2283" y="2341"/>
                      <a:pt x="2280" y="2333"/>
                    </a:cubicBezTo>
                    <a:cubicBezTo>
                      <a:pt x="2279" y="2330"/>
                      <a:pt x="2278" y="2327"/>
                      <a:pt x="2276" y="2324"/>
                    </a:cubicBezTo>
                    <a:cubicBezTo>
                      <a:pt x="2275" y="2322"/>
                      <a:pt x="2274" y="2321"/>
                      <a:pt x="2274" y="2319"/>
                    </a:cubicBezTo>
                    <a:cubicBezTo>
                      <a:pt x="2286" y="2336"/>
                      <a:pt x="2310" y="2337"/>
                      <a:pt x="2328" y="2327"/>
                    </a:cubicBezTo>
                    <a:cubicBezTo>
                      <a:pt x="2329" y="2326"/>
                      <a:pt x="2331" y="2325"/>
                      <a:pt x="2332" y="2324"/>
                    </a:cubicBezTo>
                    <a:cubicBezTo>
                      <a:pt x="2352" y="2310"/>
                      <a:pt x="2365" y="2285"/>
                      <a:pt x="2366" y="2260"/>
                    </a:cubicBezTo>
                    <a:close/>
                    <a:moveTo>
                      <a:pt x="2375" y="2243"/>
                    </a:moveTo>
                    <a:cubicBezTo>
                      <a:pt x="2369" y="2246"/>
                      <a:pt x="2361" y="2243"/>
                      <a:pt x="2358" y="2239"/>
                    </a:cubicBezTo>
                    <a:cubicBezTo>
                      <a:pt x="2352" y="2243"/>
                      <a:pt x="2355" y="2257"/>
                      <a:pt x="2366" y="2257"/>
                    </a:cubicBezTo>
                    <a:cubicBezTo>
                      <a:pt x="2372" y="2257"/>
                      <a:pt x="2378" y="2250"/>
                      <a:pt x="2375" y="2243"/>
                    </a:cubicBezTo>
                    <a:close/>
                    <a:moveTo>
                      <a:pt x="2378" y="2257"/>
                    </a:moveTo>
                    <a:cubicBezTo>
                      <a:pt x="2387" y="2252"/>
                      <a:pt x="2396" y="2243"/>
                      <a:pt x="2401" y="2235"/>
                    </a:cubicBezTo>
                    <a:cubicBezTo>
                      <a:pt x="2406" y="2226"/>
                      <a:pt x="2408" y="2215"/>
                      <a:pt x="2409" y="2205"/>
                    </a:cubicBezTo>
                    <a:cubicBezTo>
                      <a:pt x="2410" y="2187"/>
                      <a:pt x="2406" y="2167"/>
                      <a:pt x="2416" y="2151"/>
                    </a:cubicBezTo>
                    <a:cubicBezTo>
                      <a:pt x="2424" y="2138"/>
                      <a:pt x="2440" y="2134"/>
                      <a:pt x="2450" y="2139"/>
                    </a:cubicBezTo>
                    <a:cubicBezTo>
                      <a:pt x="2458" y="2143"/>
                      <a:pt x="2464" y="2153"/>
                      <a:pt x="2462" y="2163"/>
                    </a:cubicBezTo>
                    <a:cubicBezTo>
                      <a:pt x="2461" y="2170"/>
                      <a:pt x="2454" y="2179"/>
                      <a:pt x="2446" y="2177"/>
                    </a:cubicBezTo>
                    <a:cubicBezTo>
                      <a:pt x="2441" y="2176"/>
                      <a:pt x="2438" y="2172"/>
                      <a:pt x="2440" y="2170"/>
                    </a:cubicBezTo>
                    <a:cubicBezTo>
                      <a:pt x="2443" y="2172"/>
                      <a:pt x="2448" y="2170"/>
                      <a:pt x="2449" y="2165"/>
                    </a:cubicBezTo>
                    <a:cubicBezTo>
                      <a:pt x="2450" y="2163"/>
                      <a:pt x="2450" y="2159"/>
                      <a:pt x="2448" y="2156"/>
                    </a:cubicBezTo>
                    <a:cubicBezTo>
                      <a:pt x="2445" y="2151"/>
                      <a:pt x="2439" y="2149"/>
                      <a:pt x="2434" y="2152"/>
                    </a:cubicBezTo>
                    <a:cubicBezTo>
                      <a:pt x="2422" y="2157"/>
                      <a:pt x="2420" y="2178"/>
                      <a:pt x="2421" y="2191"/>
                    </a:cubicBezTo>
                    <a:cubicBezTo>
                      <a:pt x="2422" y="2210"/>
                      <a:pt x="2418" y="2228"/>
                      <a:pt x="2405" y="2243"/>
                    </a:cubicBezTo>
                    <a:cubicBezTo>
                      <a:pt x="2398" y="2251"/>
                      <a:pt x="2389" y="2257"/>
                      <a:pt x="2378" y="2257"/>
                    </a:cubicBezTo>
                    <a:close/>
                    <a:moveTo>
                      <a:pt x="2215" y="2378"/>
                    </a:moveTo>
                    <a:cubicBezTo>
                      <a:pt x="2222" y="2391"/>
                      <a:pt x="2212" y="2400"/>
                      <a:pt x="2205" y="2407"/>
                    </a:cubicBezTo>
                    <a:cubicBezTo>
                      <a:pt x="2199" y="2415"/>
                      <a:pt x="2195" y="2427"/>
                      <a:pt x="2205" y="2434"/>
                    </a:cubicBezTo>
                    <a:cubicBezTo>
                      <a:pt x="2210" y="2422"/>
                      <a:pt x="2217" y="2426"/>
                      <a:pt x="2226" y="2417"/>
                    </a:cubicBezTo>
                    <a:cubicBezTo>
                      <a:pt x="2234" y="2409"/>
                      <a:pt x="2233" y="2390"/>
                      <a:pt x="2215" y="2378"/>
                    </a:cubicBezTo>
                    <a:close/>
                    <a:moveTo>
                      <a:pt x="2145" y="2434"/>
                    </a:moveTo>
                    <a:cubicBezTo>
                      <a:pt x="2174" y="2448"/>
                      <a:pt x="2155" y="2480"/>
                      <a:pt x="2137" y="2484"/>
                    </a:cubicBezTo>
                    <a:cubicBezTo>
                      <a:pt x="2150" y="2475"/>
                      <a:pt x="2155" y="2446"/>
                      <a:pt x="2145" y="2434"/>
                    </a:cubicBezTo>
                    <a:close/>
                    <a:moveTo>
                      <a:pt x="2130" y="2424"/>
                    </a:moveTo>
                    <a:cubicBezTo>
                      <a:pt x="2144" y="2411"/>
                      <a:pt x="2167" y="2408"/>
                      <a:pt x="2181" y="2416"/>
                    </a:cubicBezTo>
                    <a:cubicBezTo>
                      <a:pt x="2211" y="2433"/>
                      <a:pt x="2191" y="2465"/>
                      <a:pt x="2168" y="2443"/>
                    </a:cubicBezTo>
                    <a:cubicBezTo>
                      <a:pt x="2156" y="2431"/>
                      <a:pt x="2148" y="2424"/>
                      <a:pt x="2130" y="2424"/>
                    </a:cubicBezTo>
                    <a:close/>
                    <a:moveTo>
                      <a:pt x="2020" y="2532"/>
                    </a:moveTo>
                    <a:cubicBezTo>
                      <a:pt x="2053" y="2546"/>
                      <a:pt x="2078" y="2529"/>
                      <a:pt x="2096" y="2508"/>
                    </a:cubicBezTo>
                    <a:cubicBezTo>
                      <a:pt x="2106" y="2496"/>
                      <a:pt x="2114" y="2476"/>
                      <a:pt x="2130" y="2473"/>
                    </a:cubicBezTo>
                    <a:cubicBezTo>
                      <a:pt x="2113" y="2456"/>
                      <a:pt x="2087" y="2496"/>
                      <a:pt x="2077" y="2507"/>
                    </a:cubicBezTo>
                    <a:cubicBezTo>
                      <a:pt x="2061" y="2526"/>
                      <a:pt x="2041" y="2536"/>
                      <a:pt x="2020" y="2532"/>
                    </a:cubicBezTo>
                    <a:close/>
                    <a:moveTo>
                      <a:pt x="1787" y="1927"/>
                    </a:moveTo>
                    <a:cubicBezTo>
                      <a:pt x="1805" y="1908"/>
                      <a:pt x="1792" y="1874"/>
                      <a:pt x="1793" y="1860"/>
                    </a:cubicBezTo>
                    <a:cubicBezTo>
                      <a:pt x="1794" y="1837"/>
                      <a:pt x="1815" y="1836"/>
                      <a:pt x="1818" y="1858"/>
                    </a:cubicBezTo>
                    <a:cubicBezTo>
                      <a:pt x="1820" y="1880"/>
                      <a:pt x="1807" y="1913"/>
                      <a:pt x="1787" y="1927"/>
                    </a:cubicBezTo>
                    <a:close/>
                    <a:moveTo>
                      <a:pt x="1765" y="1777"/>
                    </a:moveTo>
                    <a:cubicBezTo>
                      <a:pt x="1736" y="1792"/>
                      <a:pt x="1712" y="1772"/>
                      <a:pt x="1696" y="1771"/>
                    </a:cubicBezTo>
                    <a:cubicBezTo>
                      <a:pt x="1679" y="1770"/>
                      <a:pt x="1675" y="1786"/>
                      <a:pt x="1693" y="1792"/>
                    </a:cubicBezTo>
                    <a:cubicBezTo>
                      <a:pt x="1715" y="1800"/>
                      <a:pt x="1745" y="1793"/>
                      <a:pt x="1765" y="1777"/>
                    </a:cubicBezTo>
                    <a:close/>
                    <a:moveTo>
                      <a:pt x="1990" y="2189"/>
                    </a:moveTo>
                    <a:cubicBezTo>
                      <a:pt x="1996" y="2171"/>
                      <a:pt x="1987" y="2161"/>
                      <a:pt x="1968" y="2153"/>
                    </a:cubicBezTo>
                    <a:cubicBezTo>
                      <a:pt x="1953" y="2147"/>
                      <a:pt x="1944" y="2135"/>
                      <a:pt x="1948" y="2124"/>
                    </a:cubicBezTo>
                    <a:cubicBezTo>
                      <a:pt x="1940" y="2128"/>
                      <a:pt x="1936" y="2142"/>
                      <a:pt x="1942" y="2151"/>
                    </a:cubicBezTo>
                    <a:cubicBezTo>
                      <a:pt x="1950" y="2165"/>
                      <a:pt x="1967" y="2163"/>
                      <a:pt x="1980" y="2172"/>
                    </a:cubicBezTo>
                    <a:cubicBezTo>
                      <a:pt x="1984" y="2175"/>
                      <a:pt x="1989" y="2181"/>
                      <a:pt x="1990" y="2189"/>
                    </a:cubicBezTo>
                    <a:close/>
                    <a:moveTo>
                      <a:pt x="1922" y="1833"/>
                    </a:moveTo>
                    <a:cubicBezTo>
                      <a:pt x="1923" y="1831"/>
                      <a:pt x="1925" y="1831"/>
                      <a:pt x="1927" y="1832"/>
                    </a:cubicBezTo>
                    <a:cubicBezTo>
                      <a:pt x="1929" y="1833"/>
                      <a:pt x="1930" y="1835"/>
                      <a:pt x="1929" y="1837"/>
                    </a:cubicBezTo>
                    <a:cubicBezTo>
                      <a:pt x="1928" y="1839"/>
                      <a:pt x="1926" y="1839"/>
                      <a:pt x="1924" y="1839"/>
                    </a:cubicBezTo>
                    <a:cubicBezTo>
                      <a:pt x="1922" y="1838"/>
                      <a:pt x="1921" y="1835"/>
                      <a:pt x="1922" y="1833"/>
                    </a:cubicBezTo>
                    <a:close/>
                    <a:moveTo>
                      <a:pt x="1923" y="1855"/>
                    </a:moveTo>
                    <a:cubicBezTo>
                      <a:pt x="1925" y="1851"/>
                      <a:pt x="1930" y="1849"/>
                      <a:pt x="1934" y="1851"/>
                    </a:cubicBezTo>
                    <a:cubicBezTo>
                      <a:pt x="1937" y="1853"/>
                      <a:pt x="1939" y="1858"/>
                      <a:pt x="1937" y="1861"/>
                    </a:cubicBezTo>
                    <a:cubicBezTo>
                      <a:pt x="1935" y="1865"/>
                      <a:pt x="1931" y="1867"/>
                      <a:pt x="1927" y="1865"/>
                    </a:cubicBezTo>
                    <a:cubicBezTo>
                      <a:pt x="1923" y="1863"/>
                      <a:pt x="1922" y="1858"/>
                      <a:pt x="1923" y="1855"/>
                    </a:cubicBezTo>
                    <a:close/>
                    <a:moveTo>
                      <a:pt x="1920" y="1843"/>
                    </a:moveTo>
                    <a:cubicBezTo>
                      <a:pt x="1921" y="1840"/>
                      <a:pt x="1924" y="1839"/>
                      <a:pt x="1927" y="1841"/>
                    </a:cubicBezTo>
                    <a:cubicBezTo>
                      <a:pt x="1929" y="1842"/>
                      <a:pt x="1930" y="1845"/>
                      <a:pt x="1929" y="1847"/>
                    </a:cubicBezTo>
                    <a:cubicBezTo>
                      <a:pt x="1928" y="1850"/>
                      <a:pt x="1925" y="1851"/>
                      <a:pt x="1922" y="1849"/>
                    </a:cubicBezTo>
                    <a:cubicBezTo>
                      <a:pt x="1920" y="1848"/>
                      <a:pt x="1919" y="1845"/>
                      <a:pt x="1920" y="1843"/>
                    </a:cubicBezTo>
                    <a:close/>
                    <a:moveTo>
                      <a:pt x="1807" y="2138"/>
                    </a:moveTo>
                    <a:cubicBezTo>
                      <a:pt x="1810" y="2137"/>
                      <a:pt x="1812" y="2135"/>
                      <a:pt x="1813" y="2132"/>
                    </a:cubicBezTo>
                    <a:cubicBezTo>
                      <a:pt x="1815" y="2129"/>
                      <a:pt x="1815" y="2124"/>
                      <a:pt x="1811" y="2120"/>
                    </a:cubicBezTo>
                    <a:cubicBezTo>
                      <a:pt x="1807" y="2116"/>
                      <a:pt x="1801" y="2117"/>
                      <a:pt x="1798" y="2119"/>
                    </a:cubicBezTo>
                    <a:cubicBezTo>
                      <a:pt x="1791" y="2124"/>
                      <a:pt x="1795" y="2129"/>
                      <a:pt x="1794" y="2134"/>
                    </a:cubicBezTo>
                    <a:cubicBezTo>
                      <a:pt x="1792" y="2139"/>
                      <a:pt x="1786" y="2143"/>
                      <a:pt x="1779" y="2143"/>
                    </a:cubicBezTo>
                    <a:cubicBezTo>
                      <a:pt x="1771" y="2143"/>
                      <a:pt x="1763" y="2138"/>
                      <a:pt x="1761" y="2130"/>
                    </a:cubicBezTo>
                    <a:cubicBezTo>
                      <a:pt x="1760" y="2125"/>
                      <a:pt x="1761" y="2120"/>
                      <a:pt x="1766" y="2118"/>
                    </a:cubicBezTo>
                    <a:cubicBezTo>
                      <a:pt x="1764" y="2123"/>
                      <a:pt x="1768" y="2129"/>
                      <a:pt x="1775" y="2127"/>
                    </a:cubicBezTo>
                    <a:cubicBezTo>
                      <a:pt x="1779" y="2126"/>
                      <a:pt x="1784" y="2120"/>
                      <a:pt x="1789" y="2114"/>
                    </a:cubicBezTo>
                    <a:cubicBezTo>
                      <a:pt x="1795" y="2108"/>
                      <a:pt x="1801" y="2103"/>
                      <a:pt x="1808" y="2102"/>
                    </a:cubicBezTo>
                    <a:cubicBezTo>
                      <a:pt x="1821" y="2100"/>
                      <a:pt x="1834" y="2111"/>
                      <a:pt x="1834" y="2125"/>
                    </a:cubicBezTo>
                    <a:cubicBezTo>
                      <a:pt x="1833" y="2132"/>
                      <a:pt x="1829" y="2138"/>
                      <a:pt x="1825" y="2143"/>
                    </a:cubicBezTo>
                    <a:cubicBezTo>
                      <a:pt x="1819" y="2148"/>
                      <a:pt x="1802" y="2158"/>
                      <a:pt x="1801" y="2167"/>
                    </a:cubicBezTo>
                    <a:cubicBezTo>
                      <a:pt x="1799" y="2174"/>
                      <a:pt x="1804" y="2178"/>
                      <a:pt x="1808" y="2177"/>
                    </a:cubicBezTo>
                    <a:cubicBezTo>
                      <a:pt x="1807" y="2182"/>
                      <a:pt x="1799" y="2184"/>
                      <a:pt x="1793" y="2180"/>
                    </a:cubicBezTo>
                    <a:cubicBezTo>
                      <a:pt x="1784" y="2174"/>
                      <a:pt x="1781" y="2158"/>
                      <a:pt x="1790" y="2146"/>
                    </a:cubicBezTo>
                    <a:cubicBezTo>
                      <a:pt x="1794" y="2142"/>
                      <a:pt x="1799" y="2140"/>
                      <a:pt x="1807" y="2138"/>
                    </a:cubicBezTo>
                    <a:close/>
                    <a:moveTo>
                      <a:pt x="2319" y="2164"/>
                    </a:moveTo>
                    <a:cubicBezTo>
                      <a:pt x="2322" y="2166"/>
                      <a:pt x="2323" y="2169"/>
                      <a:pt x="2321" y="2172"/>
                    </a:cubicBezTo>
                    <a:cubicBezTo>
                      <a:pt x="2319" y="2174"/>
                      <a:pt x="2316" y="2175"/>
                      <a:pt x="2313" y="2173"/>
                    </a:cubicBezTo>
                    <a:cubicBezTo>
                      <a:pt x="2311" y="2172"/>
                      <a:pt x="2310" y="2168"/>
                      <a:pt x="2312" y="2166"/>
                    </a:cubicBezTo>
                    <a:cubicBezTo>
                      <a:pt x="2314" y="2163"/>
                      <a:pt x="2317" y="2163"/>
                      <a:pt x="2319" y="2164"/>
                    </a:cubicBezTo>
                    <a:close/>
                    <a:moveTo>
                      <a:pt x="2329" y="2168"/>
                    </a:moveTo>
                    <a:cubicBezTo>
                      <a:pt x="2331" y="2169"/>
                      <a:pt x="2332" y="2172"/>
                      <a:pt x="2331" y="2174"/>
                    </a:cubicBezTo>
                    <a:cubicBezTo>
                      <a:pt x="2329" y="2176"/>
                      <a:pt x="2327" y="2176"/>
                      <a:pt x="2325" y="2175"/>
                    </a:cubicBezTo>
                    <a:cubicBezTo>
                      <a:pt x="2323" y="2173"/>
                      <a:pt x="2322" y="2171"/>
                      <a:pt x="2324" y="2169"/>
                    </a:cubicBezTo>
                    <a:cubicBezTo>
                      <a:pt x="2325" y="2167"/>
                      <a:pt x="2327" y="2167"/>
                      <a:pt x="2329" y="2168"/>
                    </a:cubicBezTo>
                    <a:close/>
                    <a:moveTo>
                      <a:pt x="2306" y="2166"/>
                    </a:moveTo>
                    <a:cubicBezTo>
                      <a:pt x="2310" y="2169"/>
                      <a:pt x="2311" y="2174"/>
                      <a:pt x="2308" y="2178"/>
                    </a:cubicBezTo>
                    <a:cubicBezTo>
                      <a:pt x="2306" y="2181"/>
                      <a:pt x="2301" y="2182"/>
                      <a:pt x="2297" y="2180"/>
                    </a:cubicBezTo>
                    <a:cubicBezTo>
                      <a:pt x="2293" y="2177"/>
                      <a:pt x="2292" y="2172"/>
                      <a:pt x="2295" y="2168"/>
                    </a:cubicBezTo>
                    <a:cubicBezTo>
                      <a:pt x="2297" y="2165"/>
                      <a:pt x="2302" y="2164"/>
                      <a:pt x="2306" y="2166"/>
                    </a:cubicBezTo>
                    <a:close/>
                    <a:moveTo>
                      <a:pt x="1907" y="2088"/>
                    </a:moveTo>
                    <a:cubicBezTo>
                      <a:pt x="1914" y="2087"/>
                      <a:pt x="1922" y="2088"/>
                      <a:pt x="1927" y="2092"/>
                    </a:cubicBezTo>
                    <a:cubicBezTo>
                      <a:pt x="1932" y="2095"/>
                      <a:pt x="1936" y="2102"/>
                      <a:pt x="1935" y="2109"/>
                    </a:cubicBezTo>
                    <a:cubicBezTo>
                      <a:pt x="1933" y="2117"/>
                      <a:pt x="1926" y="2122"/>
                      <a:pt x="1918" y="2124"/>
                    </a:cubicBezTo>
                    <a:cubicBezTo>
                      <a:pt x="1907" y="2127"/>
                      <a:pt x="1896" y="2123"/>
                      <a:pt x="1889" y="2114"/>
                    </a:cubicBezTo>
                    <a:cubicBezTo>
                      <a:pt x="1883" y="2108"/>
                      <a:pt x="1879" y="2099"/>
                      <a:pt x="1877" y="2090"/>
                    </a:cubicBezTo>
                    <a:cubicBezTo>
                      <a:pt x="1877" y="2092"/>
                      <a:pt x="1877" y="2093"/>
                      <a:pt x="1877" y="2095"/>
                    </a:cubicBezTo>
                    <a:cubicBezTo>
                      <a:pt x="1876" y="2118"/>
                      <a:pt x="1871" y="2141"/>
                      <a:pt x="1863" y="2163"/>
                    </a:cubicBezTo>
                    <a:cubicBezTo>
                      <a:pt x="1853" y="2187"/>
                      <a:pt x="1841" y="2203"/>
                      <a:pt x="1845" y="2232"/>
                    </a:cubicBezTo>
                    <a:cubicBezTo>
                      <a:pt x="1845" y="2237"/>
                      <a:pt x="1847" y="2243"/>
                      <a:pt x="1849" y="2249"/>
                    </a:cubicBezTo>
                    <a:cubicBezTo>
                      <a:pt x="1852" y="2257"/>
                      <a:pt x="1856" y="2262"/>
                      <a:pt x="1862" y="2269"/>
                    </a:cubicBezTo>
                    <a:cubicBezTo>
                      <a:pt x="1868" y="2275"/>
                      <a:pt x="1873" y="2278"/>
                      <a:pt x="1881" y="2282"/>
                    </a:cubicBezTo>
                    <a:cubicBezTo>
                      <a:pt x="1910" y="2294"/>
                      <a:pt x="1936" y="2284"/>
                      <a:pt x="1954" y="2261"/>
                    </a:cubicBezTo>
                    <a:cubicBezTo>
                      <a:pt x="1962" y="2250"/>
                      <a:pt x="1965" y="2238"/>
                      <a:pt x="1961" y="2225"/>
                    </a:cubicBezTo>
                    <a:cubicBezTo>
                      <a:pt x="1957" y="2215"/>
                      <a:pt x="1950" y="2207"/>
                      <a:pt x="1939" y="2204"/>
                    </a:cubicBezTo>
                    <a:cubicBezTo>
                      <a:pt x="1930" y="2202"/>
                      <a:pt x="1922" y="2204"/>
                      <a:pt x="1914" y="2209"/>
                    </a:cubicBezTo>
                    <a:cubicBezTo>
                      <a:pt x="1911" y="2211"/>
                      <a:pt x="1909" y="2213"/>
                      <a:pt x="1907" y="2216"/>
                    </a:cubicBezTo>
                    <a:cubicBezTo>
                      <a:pt x="1908" y="2215"/>
                      <a:pt x="1908" y="2215"/>
                      <a:pt x="1909" y="2214"/>
                    </a:cubicBezTo>
                    <a:cubicBezTo>
                      <a:pt x="1916" y="2210"/>
                      <a:pt x="1925" y="2212"/>
                      <a:pt x="1929" y="2218"/>
                    </a:cubicBezTo>
                    <a:cubicBezTo>
                      <a:pt x="1933" y="2225"/>
                      <a:pt x="1931" y="2233"/>
                      <a:pt x="1925" y="2238"/>
                    </a:cubicBezTo>
                    <a:cubicBezTo>
                      <a:pt x="1918" y="2242"/>
                      <a:pt x="1909" y="2240"/>
                      <a:pt x="1905" y="2233"/>
                    </a:cubicBezTo>
                    <a:cubicBezTo>
                      <a:pt x="1899" y="2224"/>
                      <a:pt x="1905" y="2213"/>
                      <a:pt x="1913" y="2207"/>
                    </a:cubicBezTo>
                    <a:cubicBezTo>
                      <a:pt x="1921" y="2202"/>
                      <a:pt x="1930" y="2200"/>
                      <a:pt x="1940" y="2201"/>
                    </a:cubicBezTo>
                    <a:cubicBezTo>
                      <a:pt x="1950" y="2204"/>
                      <a:pt x="1958" y="2210"/>
                      <a:pt x="1963" y="2220"/>
                    </a:cubicBezTo>
                    <a:cubicBezTo>
                      <a:pt x="1959" y="2211"/>
                      <a:pt x="1954" y="2202"/>
                      <a:pt x="1949" y="2196"/>
                    </a:cubicBezTo>
                    <a:cubicBezTo>
                      <a:pt x="1950" y="2195"/>
                      <a:pt x="1951" y="2194"/>
                      <a:pt x="1951" y="2192"/>
                    </a:cubicBezTo>
                    <a:cubicBezTo>
                      <a:pt x="1961" y="2203"/>
                      <a:pt x="1966" y="2215"/>
                      <a:pt x="1967" y="2225"/>
                    </a:cubicBezTo>
                    <a:cubicBezTo>
                      <a:pt x="1967" y="2206"/>
                      <a:pt x="1959" y="2189"/>
                      <a:pt x="1945" y="2177"/>
                    </a:cubicBezTo>
                    <a:cubicBezTo>
                      <a:pt x="1937" y="2169"/>
                      <a:pt x="1927" y="2164"/>
                      <a:pt x="1914" y="2162"/>
                    </a:cubicBezTo>
                    <a:cubicBezTo>
                      <a:pt x="1907" y="2161"/>
                      <a:pt x="1901" y="2160"/>
                      <a:pt x="1893" y="2159"/>
                    </a:cubicBezTo>
                    <a:cubicBezTo>
                      <a:pt x="1887" y="2157"/>
                      <a:pt x="1881" y="2155"/>
                      <a:pt x="1877" y="2150"/>
                    </a:cubicBezTo>
                    <a:cubicBezTo>
                      <a:pt x="1874" y="2145"/>
                      <a:pt x="1873" y="2140"/>
                      <a:pt x="1876" y="2135"/>
                    </a:cubicBezTo>
                    <a:cubicBezTo>
                      <a:pt x="1878" y="2131"/>
                      <a:pt x="1882" y="2128"/>
                      <a:pt x="1887" y="2128"/>
                    </a:cubicBezTo>
                    <a:cubicBezTo>
                      <a:pt x="1890" y="2128"/>
                      <a:pt x="1893" y="2129"/>
                      <a:pt x="1895" y="2132"/>
                    </a:cubicBezTo>
                    <a:cubicBezTo>
                      <a:pt x="1897" y="2135"/>
                      <a:pt x="1898" y="2140"/>
                      <a:pt x="1894" y="2143"/>
                    </a:cubicBezTo>
                    <a:cubicBezTo>
                      <a:pt x="1891" y="2144"/>
                      <a:pt x="1888" y="2144"/>
                      <a:pt x="1887" y="2142"/>
                    </a:cubicBezTo>
                    <a:cubicBezTo>
                      <a:pt x="1884" y="2140"/>
                      <a:pt x="1885" y="2136"/>
                      <a:pt x="1887" y="2134"/>
                    </a:cubicBezTo>
                    <a:cubicBezTo>
                      <a:pt x="1889" y="2132"/>
                      <a:pt x="1893" y="2132"/>
                      <a:pt x="1895" y="2134"/>
                    </a:cubicBezTo>
                    <a:cubicBezTo>
                      <a:pt x="1895" y="2135"/>
                      <a:pt x="1895" y="2135"/>
                      <a:pt x="1896" y="2136"/>
                    </a:cubicBezTo>
                    <a:cubicBezTo>
                      <a:pt x="1895" y="2135"/>
                      <a:pt x="1895" y="2133"/>
                      <a:pt x="1894" y="2132"/>
                    </a:cubicBezTo>
                    <a:cubicBezTo>
                      <a:pt x="1892" y="2130"/>
                      <a:pt x="1890" y="2129"/>
                      <a:pt x="1887" y="2129"/>
                    </a:cubicBezTo>
                    <a:cubicBezTo>
                      <a:pt x="1883" y="2130"/>
                      <a:pt x="1879" y="2132"/>
                      <a:pt x="1878" y="2136"/>
                    </a:cubicBezTo>
                    <a:cubicBezTo>
                      <a:pt x="1876" y="2140"/>
                      <a:pt x="1877" y="2145"/>
                      <a:pt x="1879" y="2149"/>
                    </a:cubicBezTo>
                    <a:cubicBezTo>
                      <a:pt x="1883" y="2153"/>
                      <a:pt x="1888" y="2155"/>
                      <a:pt x="1894" y="2156"/>
                    </a:cubicBezTo>
                    <a:cubicBezTo>
                      <a:pt x="1901" y="2157"/>
                      <a:pt x="1907" y="2158"/>
                      <a:pt x="1913" y="2159"/>
                    </a:cubicBezTo>
                    <a:cubicBezTo>
                      <a:pt x="1926" y="2161"/>
                      <a:pt x="1938" y="2167"/>
                      <a:pt x="1947" y="2175"/>
                    </a:cubicBezTo>
                    <a:cubicBezTo>
                      <a:pt x="1956" y="2183"/>
                      <a:pt x="1963" y="2193"/>
                      <a:pt x="1966" y="2204"/>
                    </a:cubicBezTo>
                    <a:cubicBezTo>
                      <a:pt x="1972" y="2221"/>
                      <a:pt x="1970" y="2240"/>
                      <a:pt x="1962" y="2256"/>
                    </a:cubicBezTo>
                    <a:cubicBezTo>
                      <a:pt x="1963" y="2256"/>
                      <a:pt x="1964" y="2255"/>
                      <a:pt x="1965" y="2254"/>
                    </a:cubicBezTo>
                    <a:cubicBezTo>
                      <a:pt x="1969" y="2251"/>
                      <a:pt x="1973" y="2249"/>
                      <a:pt x="1978" y="2247"/>
                    </a:cubicBezTo>
                    <a:cubicBezTo>
                      <a:pt x="1985" y="2244"/>
                      <a:pt x="1991" y="2241"/>
                      <a:pt x="1999" y="2241"/>
                    </a:cubicBezTo>
                    <a:cubicBezTo>
                      <a:pt x="2026" y="2240"/>
                      <a:pt x="2042" y="2266"/>
                      <a:pt x="2039" y="2289"/>
                    </a:cubicBezTo>
                    <a:cubicBezTo>
                      <a:pt x="2038" y="2298"/>
                      <a:pt x="2033" y="2307"/>
                      <a:pt x="2027" y="2313"/>
                    </a:cubicBezTo>
                    <a:cubicBezTo>
                      <a:pt x="2026" y="2310"/>
                      <a:pt x="2026" y="2310"/>
                      <a:pt x="2026" y="2310"/>
                    </a:cubicBezTo>
                    <a:cubicBezTo>
                      <a:pt x="2031" y="2304"/>
                      <a:pt x="2034" y="2297"/>
                      <a:pt x="2035" y="2288"/>
                    </a:cubicBezTo>
                    <a:cubicBezTo>
                      <a:pt x="2037" y="2268"/>
                      <a:pt x="2023" y="2244"/>
                      <a:pt x="2000" y="2245"/>
                    </a:cubicBezTo>
                    <a:cubicBezTo>
                      <a:pt x="1992" y="2246"/>
                      <a:pt x="1986" y="2248"/>
                      <a:pt x="1980" y="2251"/>
                    </a:cubicBezTo>
                    <a:cubicBezTo>
                      <a:pt x="1975" y="2253"/>
                      <a:pt x="1971" y="2256"/>
                      <a:pt x="1968" y="2258"/>
                    </a:cubicBezTo>
                    <a:cubicBezTo>
                      <a:pt x="1950" y="2270"/>
                      <a:pt x="1942" y="2284"/>
                      <a:pt x="1920" y="2290"/>
                    </a:cubicBezTo>
                    <a:cubicBezTo>
                      <a:pt x="1907" y="2293"/>
                      <a:pt x="1894" y="2292"/>
                      <a:pt x="1879" y="2286"/>
                    </a:cubicBezTo>
                    <a:cubicBezTo>
                      <a:pt x="1871" y="2282"/>
                      <a:pt x="1865" y="2278"/>
                      <a:pt x="1859" y="2272"/>
                    </a:cubicBezTo>
                    <a:cubicBezTo>
                      <a:pt x="1853" y="2265"/>
                      <a:pt x="1849" y="2259"/>
                      <a:pt x="1845" y="2250"/>
                    </a:cubicBezTo>
                    <a:cubicBezTo>
                      <a:pt x="1841" y="2237"/>
                      <a:pt x="1840" y="2226"/>
                      <a:pt x="1842" y="2212"/>
                    </a:cubicBezTo>
                    <a:cubicBezTo>
                      <a:pt x="1840" y="2220"/>
                      <a:pt x="1838" y="2226"/>
                      <a:pt x="1838" y="2227"/>
                    </a:cubicBezTo>
                    <a:cubicBezTo>
                      <a:pt x="1831" y="2255"/>
                      <a:pt x="1827" y="2283"/>
                      <a:pt x="1826" y="2310"/>
                    </a:cubicBezTo>
                    <a:cubicBezTo>
                      <a:pt x="1826" y="2318"/>
                      <a:pt x="1828" y="2324"/>
                      <a:pt x="1832" y="2329"/>
                    </a:cubicBezTo>
                    <a:cubicBezTo>
                      <a:pt x="1834" y="2332"/>
                      <a:pt x="1837" y="2334"/>
                      <a:pt x="1841" y="2335"/>
                    </a:cubicBezTo>
                    <a:cubicBezTo>
                      <a:pt x="1846" y="2336"/>
                      <a:pt x="1853" y="2334"/>
                      <a:pt x="1855" y="2328"/>
                    </a:cubicBezTo>
                    <a:cubicBezTo>
                      <a:pt x="1856" y="2325"/>
                      <a:pt x="1856" y="2322"/>
                      <a:pt x="1853" y="2319"/>
                    </a:cubicBezTo>
                    <a:cubicBezTo>
                      <a:pt x="1850" y="2317"/>
                      <a:pt x="1846" y="2317"/>
                      <a:pt x="1843" y="2320"/>
                    </a:cubicBezTo>
                    <a:cubicBezTo>
                      <a:pt x="1842" y="2322"/>
                      <a:pt x="1842" y="2325"/>
                      <a:pt x="1844" y="2328"/>
                    </a:cubicBezTo>
                    <a:cubicBezTo>
                      <a:pt x="1841" y="2327"/>
                      <a:pt x="1839" y="2323"/>
                      <a:pt x="1840" y="2319"/>
                    </a:cubicBezTo>
                    <a:cubicBezTo>
                      <a:pt x="1842" y="2310"/>
                      <a:pt x="1856" y="2309"/>
                      <a:pt x="1861" y="2319"/>
                    </a:cubicBezTo>
                    <a:cubicBezTo>
                      <a:pt x="1864" y="2328"/>
                      <a:pt x="1860" y="2336"/>
                      <a:pt x="1853" y="2339"/>
                    </a:cubicBezTo>
                    <a:cubicBezTo>
                      <a:pt x="1842" y="2344"/>
                      <a:pt x="1829" y="2336"/>
                      <a:pt x="1826" y="2323"/>
                    </a:cubicBezTo>
                    <a:cubicBezTo>
                      <a:pt x="1827" y="2346"/>
                      <a:pt x="1830" y="2368"/>
                      <a:pt x="1836" y="2389"/>
                    </a:cubicBezTo>
                    <a:cubicBezTo>
                      <a:pt x="1836" y="2380"/>
                      <a:pt x="1837" y="2372"/>
                      <a:pt x="1840" y="2364"/>
                    </a:cubicBezTo>
                    <a:cubicBezTo>
                      <a:pt x="1850" y="2339"/>
                      <a:pt x="1881" y="2325"/>
                      <a:pt x="1903" y="2349"/>
                    </a:cubicBezTo>
                    <a:cubicBezTo>
                      <a:pt x="1908" y="2355"/>
                      <a:pt x="1911" y="2363"/>
                      <a:pt x="1913" y="2372"/>
                    </a:cubicBezTo>
                    <a:cubicBezTo>
                      <a:pt x="1915" y="2386"/>
                      <a:pt x="1911" y="2402"/>
                      <a:pt x="1916" y="2414"/>
                    </a:cubicBezTo>
                    <a:cubicBezTo>
                      <a:pt x="1919" y="2420"/>
                      <a:pt x="1925" y="2425"/>
                      <a:pt x="1931" y="2426"/>
                    </a:cubicBezTo>
                    <a:cubicBezTo>
                      <a:pt x="1945" y="2428"/>
                      <a:pt x="1959" y="2414"/>
                      <a:pt x="1956" y="2400"/>
                    </a:cubicBezTo>
                    <a:cubicBezTo>
                      <a:pt x="1955" y="2394"/>
                      <a:pt x="1949" y="2390"/>
                      <a:pt x="1943" y="2390"/>
                    </a:cubicBezTo>
                    <a:cubicBezTo>
                      <a:pt x="1935" y="2389"/>
                      <a:pt x="1929" y="2397"/>
                      <a:pt x="1932" y="2402"/>
                    </a:cubicBezTo>
                    <a:cubicBezTo>
                      <a:pt x="1929" y="2400"/>
                      <a:pt x="1927" y="2394"/>
                      <a:pt x="1931" y="2390"/>
                    </a:cubicBezTo>
                    <a:cubicBezTo>
                      <a:pt x="1936" y="2382"/>
                      <a:pt x="1948" y="2383"/>
                      <a:pt x="1954" y="2388"/>
                    </a:cubicBezTo>
                    <a:cubicBezTo>
                      <a:pt x="1963" y="2395"/>
                      <a:pt x="1963" y="2405"/>
                      <a:pt x="1961" y="2412"/>
                    </a:cubicBezTo>
                    <a:cubicBezTo>
                      <a:pt x="1957" y="2426"/>
                      <a:pt x="1942" y="2436"/>
                      <a:pt x="1927" y="2430"/>
                    </a:cubicBezTo>
                    <a:cubicBezTo>
                      <a:pt x="1920" y="2426"/>
                      <a:pt x="1915" y="2422"/>
                      <a:pt x="1913" y="2416"/>
                    </a:cubicBezTo>
                    <a:cubicBezTo>
                      <a:pt x="1907" y="2406"/>
                      <a:pt x="1909" y="2394"/>
                      <a:pt x="1903" y="2384"/>
                    </a:cubicBezTo>
                    <a:cubicBezTo>
                      <a:pt x="1894" y="2369"/>
                      <a:pt x="1877" y="2361"/>
                      <a:pt x="1863" y="2370"/>
                    </a:cubicBezTo>
                    <a:cubicBezTo>
                      <a:pt x="1847" y="2380"/>
                      <a:pt x="1842" y="2410"/>
                      <a:pt x="1851" y="2429"/>
                    </a:cubicBezTo>
                    <a:cubicBezTo>
                      <a:pt x="1855" y="2439"/>
                      <a:pt x="1867" y="2448"/>
                      <a:pt x="1878" y="2448"/>
                    </a:cubicBezTo>
                    <a:cubicBezTo>
                      <a:pt x="1894" y="2449"/>
                      <a:pt x="1908" y="2433"/>
                      <a:pt x="1899" y="2418"/>
                    </a:cubicBezTo>
                    <a:cubicBezTo>
                      <a:pt x="1895" y="2413"/>
                      <a:pt x="1891" y="2410"/>
                      <a:pt x="1886" y="2409"/>
                    </a:cubicBezTo>
                    <a:cubicBezTo>
                      <a:pt x="1877" y="2409"/>
                      <a:pt x="1867" y="2419"/>
                      <a:pt x="1873" y="2428"/>
                    </a:cubicBezTo>
                    <a:cubicBezTo>
                      <a:pt x="1877" y="2434"/>
                      <a:pt x="1884" y="2434"/>
                      <a:pt x="1885" y="2428"/>
                    </a:cubicBezTo>
                    <a:cubicBezTo>
                      <a:pt x="1887" y="2435"/>
                      <a:pt x="1878" y="2439"/>
                      <a:pt x="1872" y="2433"/>
                    </a:cubicBezTo>
                    <a:cubicBezTo>
                      <a:pt x="1861" y="2422"/>
                      <a:pt x="1872" y="2403"/>
                      <a:pt x="1887" y="2406"/>
                    </a:cubicBezTo>
                    <a:cubicBezTo>
                      <a:pt x="1897" y="2408"/>
                      <a:pt x="1906" y="2417"/>
                      <a:pt x="1906" y="2429"/>
                    </a:cubicBezTo>
                    <a:cubicBezTo>
                      <a:pt x="1905" y="2445"/>
                      <a:pt x="1885" y="2458"/>
                      <a:pt x="1867" y="2450"/>
                    </a:cubicBezTo>
                    <a:cubicBezTo>
                      <a:pt x="1865" y="2449"/>
                      <a:pt x="1864" y="2449"/>
                      <a:pt x="1862" y="2448"/>
                    </a:cubicBezTo>
                    <a:cubicBezTo>
                      <a:pt x="1867" y="2452"/>
                      <a:pt x="1872" y="2456"/>
                      <a:pt x="1878" y="2460"/>
                    </a:cubicBezTo>
                    <a:cubicBezTo>
                      <a:pt x="1878" y="2460"/>
                      <a:pt x="1878" y="2460"/>
                      <a:pt x="1878" y="2460"/>
                    </a:cubicBezTo>
                    <a:cubicBezTo>
                      <a:pt x="1888" y="2465"/>
                      <a:pt x="1895" y="2467"/>
                      <a:pt x="1905" y="2468"/>
                    </a:cubicBezTo>
                    <a:cubicBezTo>
                      <a:pt x="1895" y="2471"/>
                      <a:pt x="1885" y="2468"/>
                      <a:pt x="1877" y="2463"/>
                    </a:cubicBezTo>
                    <a:cubicBezTo>
                      <a:pt x="1877" y="2463"/>
                      <a:pt x="1877" y="2463"/>
                      <a:pt x="1877" y="2463"/>
                    </a:cubicBezTo>
                    <a:cubicBezTo>
                      <a:pt x="1872" y="2460"/>
                      <a:pt x="1868" y="2457"/>
                      <a:pt x="1865" y="2454"/>
                    </a:cubicBezTo>
                    <a:cubicBezTo>
                      <a:pt x="1873" y="2466"/>
                      <a:pt x="1883" y="2478"/>
                      <a:pt x="1895" y="2489"/>
                    </a:cubicBezTo>
                    <a:cubicBezTo>
                      <a:pt x="1916" y="2507"/>
                      <a:pt x="1935" y="2517"/>
                      <a:pt x="1962" y="2524"/>
                    </a:cubicBezTo>
                    <a:cubicBezTo>
                      <a:pt x="1987" y="2528"/>
                      <a:pt x="2013" y="2526"/>
                      <a:pt x="2036" y="2518"/>
                    </a:cubicBezTo>
                    <a:cubicBezTo>
                      <a:pt x="2047" y="2513"/>
                      <a:pt x="2054" y="2510"/>
                      <a:pt x="2062" y="2500"/>
                    </a:cubicBezTo>
                    <a:cubicBezTo>
                      <a:pt x="2078" y="2479"/>
                      <a:pt x="2081" y="2449"/>
                      <a:pt x="2072" y="2432"/>
                    </a:cubicBezTo>
                    <a:cubicBezTo>
                      <a:pt x="2067" y="2422"/>
                      <a:pt x="2055" y="2415"/>
                      <a:pt x="2045" y="2422"/>
                    </a:cubicBezTo>
                    <a:cubicBezTo>
                      <a:pt x="2039" y="2427"/>
                      <a:pt x="2038" y="2433"/>
                      <a:pt x="2044" y="2440"/>
                    </a:cubicBezTo>
                    <a:cubicBezTo>
                      <a:pt x="2032" y="2439"/>
                      <a:pt x="2029" y="2420"/>
                      <a:pt x="2039" y="2409"/>
                    </a:cubicBezTo>
                    <a:cubicBezTo>
                      <a:pt x="2050" y="2397"/>
                      <a:pt x="2063" y="2396"/>
                      <a:pt x="2073" y="2400"/>
                    </a:cubicBezTo>
                    <a:cubicBezTo>
                      <a:pt x="2087" y="2406"/>
                      <a:pt x="2098" y="2424"/>
                      <a:pt x="2096" y="2444"/>
                    </a:cubicBezTo>
                    <a:cubicBezTo>
                      <a:pt x="2094" y="2463"/>
                      <a:pt x="2084" y="2483"/>
                      <a:pt x="2070" y="2497"/>
                    </a:cubicBezTo>
                    <a:cubicBezTo>
                      <a:pt x="2073" y="2494"/>
                      <a:pt x="2077" y="2491"/>
                      <a:pt x="2080" y="2488"/>
                    </a:cubicBezTo>
                    <a:cubicBezTo>
                      <a:pt x="2100" y="2465"/>
                      <a:pt x="2113" y="2437"/>
                      <a:pt x="2114" y="2406"/>
                    </a:cubicBezTo>
                    <a:cubicBezTo>
                      <a:pt x="2113" y="2390"/>
                      <a:pt x="2107" y="2379"/>
                      <a:pt x="2092" y="2369"/>
                    </a:cubicBezTo>
                    <a:cubicBezTo>
                      <a:pt x="2084" y="2364"/>
                      <a:pt x="2068" y="2361"/>
                      <a:pt x="2059" y="2366"/>
                    </a:cubicBezTo>
                    <a:cubicBezTo>
                      <a:pt x="2050" y="2371"/>
                      <a:pt x="2048" y="2382"/>
                      <a:pt x="2057" y="2387"/>
                    </a:cubicBezTo>
                    <a:cubicBezTo>
                      <a:pt x="2051" y="2391"/>
                      <a:pt x="2044" y="2388"/>
                      <a:pt x="2041" y="2381"/>
                    </a:cubicBezTo>
                    <a:cubicBezTo>
                      <a:pt x="2040" y="2375"/>
                      <a:pt x="2042" y="2367"/>
                      <a:pt x="2049" y="2362"/>
                    </a:cubicBezTo>
                    <a:cubicBezTo>
                      <a:pt x="2053" y="2358"/>
                      <a:pt x="2058" y="2357"/>
                      <a:pt x="2064" y="2356"/>
                    </a:cubicBezTo>
                    <a:cubicBezTo>
                      <a:pt x="2074" y="2355"/>
                      <a:pt x="2086" y="2359"/>
                      <a:pt x="2095" y="2365"/>
                    </a:cubicBezTo>
                    <a:cubicBezTo>
                      <a:pt x="2101" y="2369"/>
                      <a:pt x="2106" y="2376"/>
                      <a:pt x="2109" y="2382"/>
                    </a:cubicBezTo>
                    <a:cubicBezTo>
                      <a:pt x="2102" y="2361"/>
                      <a:pt x="2085" y="2344"/>
                      <a:pt x="2061" y="2339"/>
                    </a:cubicBezTo>
                    <a:cubicBezTo>
                      <a:pt x="2049" y="2336"/>
                      <a:pt x="2038" y="2337"/>
                      <a:pt x="2027" y="2341"/>
                    </a:cubicBezTo>
                    <a:cubicBezTo>
                      <a:pt x="1976" y="2358"/>
                      <a:pt x="2012" y="2388"/>
                      <a:pt x="2020" y="2413"/>
                    </a:cubicBezTo>
                    <a:cubicBezTo>
                      <a:pt x="2031" y="2444"/>
                      <a:pt x="1988" y="2451"/>
                      <a:pt x="1976" y="2419"/>
                    </a:cubicBezTo>
                    <a:cubicBezTo>
                      <a:pt x="1966" y="2392"/>
                      <a:pt x="1983" y="2368"/>
                      <a:pt x="2004" y="2352"/>
                    </a:cubicBezTo>
                    <a:cubicBezTo>
                      <a:pt x="2000" y="2354"/>
                      <a:pt x="1995" y="2356"/>
                      <a:pt x="1990" y="2356"/>
                    </a:cubicBezTo>
                    <a:cubicBezTo>
                      <a:pt x="1979" y="2358"/>
                      <a:pt x="1966" y="2352"/>
                      <a:pt x="1965" y="2340"/>
                    </a:cubicBezTo>
                    <a:cubicBezTo>
                      <a:pt x="1964" y="2335"/>
                      <a:pt x="1966" y="2329"/>
                      <a:pt x="1971" y="2326"/>
                    </a:cubicBezTo>
                    <a:cubicBezTo>
                      <a:pt x="1974" y="2324"/>
                      <a:pt x="1978" y="2324"/>
                      <a:pt x="1982" y="2325"/>
                    </a:cubicBezTo>
                    <a:cubicBezTo>
                      <a:pt x="1986" y="2327"/>
                      <a:pt x="1989" y="2330"/>
                      <a:pt x="1990" y="2334"/>
                    </a:cubicBezTo>
                    <a:cubicBezTo>
                      <a:pt x="1991" y="2339"/>
                      <a:pt x="1989" y="2345"/>
                      <a:pt x="1984" y="2347"/>
                    </a:cubicBezTo>
                    <a:cubicBezTo>
                      <a:pt x="1980" y="2348"/>
                      <a:pt x="1977" y="2347"/>
                      <a:pt x="1975" y="2344"/>
                    </a:cubicBezTo>
                    <a:cubicBezTo>
                      <a:pt x="1974" y="2342"/>
                      <a:pt x="1974" y="2340"/>
                      <a:pt x="1976" y="2338"/>
                    </a:cubicBezTo>
                    <a:cubicBezTo>
                      <a:pt x="1976" y="2340"/>
                      <a:pt x="1977" y="2341"/>
                      <a:pt x="1978" y="2342"/>
                    </a:cubicBezTo>
                    <a:cubicBezTo>
                      <a:pt x="1980" y="2344"/>
                      <a:pt x="1983" y="2343"/>
                      <a:pt x="1984" y="2340"/>
                    </a:cubicBezTo>
                    <a:cubicBezTo>
                      <a:pt x="1985" y="2339"/>
                      <a:pt x="1984" y="2337"/>
                      <a:pt x="1983" y="2335"/>
                    </a:cubicBezTo>
                    <a:cubicBezTo>
                      <a:pt x="1981" y="2332"/>
                      <a:pt x="1978" y="2332"/>
                      <a:pt x="1975" y="2333"/>
                    </a:cubicBezTo>
                    <a:cubicBezTo>
                      <a:pt x="1972" y="2334"/>
                      <a:pt x="1970" y="2337"/>
                      <a:pt x="1971" y="2341"/>
                    </a:cubicBezTo>
                    <a:cubicBezTo>
                      <a:pt x="1972" y="2351"/>
                      <a:pt x="1985" y="2355"/>
                      <a:pt x="1994" y="2354"/>
                    </a:cubicBezTo>
                    <a:cubicBezTo>
                      <a:pt x="1996" y="2354"/>
                      <a:pt x="1998" y="2353"/>
                      <a:pt x="2001" y="2352"/>
                    </a:cubicBezTo>
                    <a:cubicBezTo>
                      <a:pt x="2008" y="2349"/>
                      <a:pt x="2016" y="2344"/>
                      <a:pt x="2023" y="2341"/>
                    </a:cubicBezTo>
                    <a:cubicBezTo>
                      <a:pt x="2031" y="2338"/>
                      <a:pt x="2039" y="2336"/>
                      <a:pt x="2048" y="2336"/>
                    </a:cubicBezTo>
                    <a:cubicBezTo>
                      <a:pt x="2044" y="2335"/>
                      <a:pt x="2041" y="2334"/>
                      <a:pt x="2039" y="2333"/>
                    </a:cubicBezTo>
                    <a:cubicBezTo>
                      <a:pt x="2022" y="2323"/>
                      <a:pt x="2017" y="2302"/>
                      <a:pt x="2023" y="2285"/>
                    </a:cubicBezTo>
                    <a:cubicBezTo>
                      <a:pt x="2025" y="2280"/>
                      <a:pt x="2028" y="2275"/>
                      <a:pt x="2032" y="2272"/>
                    </a:cubicBezTo>
                    <a:cubicBezTo>
                      <a:pt x="2033" y="2275"/>
                      <a:pt x="2033" y="2275"/>
                      <a:pt x="2033" y="2275"/>
                    </a:cubicBezTo>
                    <a:cubicBezTo>
                      <a:pt x="2030" y="2278"/>
                      <a:pt x="2028" y="2282"/>
                      <a:pt x="2026" y="2286"/>
                    </a:cubicBezTo>
                    <a:cubicBezTo>
                      <a:pt x="2020" y="2302"/>
                      <a:pt x="2025" y="2322"/>
                      <a:pt x="2040" y="2331"/>
                    </a:cubicBezTo>
                    <a:cubicBezTo>
                      <a:pt x="2050" y="2336"/>
                      <a:pt x="2055" y="2335"/>
                      <a:pt x="2065" y="2338"/>
                    </a:cubicBezTo>
                    <a:cubicBezTo>
                      <a:pt x="2097" y="2346"/>
                      <a:pt x="2115" y="2374"/>
                      <a:pt x="2116" y="2406"/>
                    </a:cubicBezTo>
                    <a:cubicBezTo>
                      <a:pt x="2116" y="2416"/>
                      <a:pt x="2115" y="2425"/>
                      <a:pt x="2113" y="2433"/>
                    </a:cubicBezTo>
                    <a:cubicBezTo>
                      <a:pt x="2120" y="2416"/>
                      <a:pt x="2125" y="2398"/>
                      <a:pt x="2124" y="2383"/>
                    </a:cubicBezTo>
                    <a:cubicBezTo>
                      <a:pt x="2122" y="2350"/>
                      <a:pt x="2122" y="2306"/>
                      <a:pt x="2116" y="2284"/>
                    </a:cubicBezTo>
                    <a:cubicBezTo>
                      <a:pt x="2114" y="2274"/>
                      <a:pt x="2107" y="2264"/>
                      <a:pt x="2097" y="2260"/>
                    </a:cubicBezTo>
                    <a:cubicBezTo>
                      <a:pt x="2104" y="2261"/>
                      <a:pt x="2108" y="2265"/>
                      <a:pt x="2112" y="2271"/>
                    </a:cubicBezTo>
                    <a:cubicBezTo>
                      <a:pt x="2112" y="2271"/>
                      <a:pt x="2112" y="2271"/>
                      <a:pt x="2112" y="2271"/>
                    </a:cubicBezTo>
                    <a:cubicBezTo>
                      <a:pt x="2114" y="2273"/>
                      <a:pt x="2116" y="2276"/>
                      <a:pt x="2117" y="2279"/>
                    </a:cubicBezTo>
                    <a:cubicBezTo>
                      <a:pt x="2115" y="2267"/>
                      <a:pt x="2112" y="2257"/>
                      <a:pt x="2104" y="2248"/>
                    </a:cubicBezTo>
                    <a:cubicBezTo>
                      <a:pt x="2096" y="2239"/>
                      <a:pt x="2086" y="2235"/>
                      <a:pt x="2075" y="2235"/>
                    </a:cubicBezTo>
                    <a:cubicBezTo>
                      <a:pt x="2075" y="2234"/>
                      <a:pt x="2075" y="2233"/>
                      <a:pt x="2074" y="2232"/>
                    </a:cubicBezTo>
                    <a:cubicBezTo>
                      <a:pt x="2083" y="2232"/>
                      <a:pt x="2092" y="2235"/>
                      <a:pt x="2100" y="2241"/>
                    </a:cubicBezTo>
                    <a:cubicBezTo>
                      <a:pt x="2107" y="2246"/>
                      <a:pt x="2113" y="2253"/>
                      <a:pt x="2114" y="2260"/>
                    </a:cubicBezTo>
                    <a:cubicBezTo>
                      <a:pt x="2114" y="2255"/>
                      <a:pt x="2117" y="2249"/>
                      <a:pt x="2121" y="2248"/>
                    </a:cubicBezTo>
                    <a:cubicBezTo>
                      <a:pt x="2124" y="2246"/>
                      <a:pt x="2127" y="2246"/>
                      <a:pt x="2130" y="2247"/>
                    </a:cubicBezTo>
                    <a:cubicBezTo>
                      <a:pt x="2135" y="2249"/>
                      <a:pt x="2138" y="2254"/>
                      <a:pt x="2135" y="2260"/>
                    </a:cubicBezTo>
                    <a:cubicBezTo>
                      <a:pt x="2133" y="2263"/>
                      <a:pt x="2130" y="2264"/>
                      <a:pt x="2127" y="2263"/>
                    </a:cubicBezTo>
                    <a:cubicBezTo>
                      <a:pt x="2121" y="2262"/>
                      <a:pt x="2122" y="2255"/>
                      <a:pt x="2125" y="2254"/>
                    </a:cubicBezTo>
                    <a:cubicBezTo>
                      <a:pt x="2124" y="2255"/>
                      <a:pt x="2124" y="2258"/>
                      <a:pt x="2125" y="2259"/>
                    </a:cubicBezTo>
                    <a:cubicBezTo>
                      <a:pt x="2126" y="2261"/>
                      <a:pt x="2130" y="2261"/>
                      <a:pt x="2131" y="2260"/>
                    </a:cubicBezTo>
                    <a:cubicBezTo>
                      <a:pt x="2133" y="2258"/>
                      <a:pt x="2134" y="2256"/>
                      <a:pt x="2133" y="2253"/>
                    </a:cubicBezTo>
                    <a:cubicBezTo>
                      <a:pt x="2131" y="2248"/>
                      <a:pt x="2123" y="2246"/>
                      <a:pt x="2118" y="2252"/>
                    </a:cubicBezTo>
                    <a:cubicBezTo>
                      <a:pt x="2114" y="2257"/>
                      <a:pt x="2117" y="2267"/>
                      <a:pt x="2118" y="2273"/>
                    </a:cubicBezTo>
                    <a:cubicBezTo>
                      <a:pt x="2119" y="2281"/>
                      <a:pt x="2121" y="2290"/>
                      <a:pt x="2122" y="2294"/>
                    </a:cubicBezTo>
                    <a:cubicBezTo>
                      <a:pt x="2122" y="2301"/>
                      <a:pt x="2125" y="2317"/>
                      <a:pt x="2125" y="2336"/>
                    </a:cubicBezTo>
                    <a:cubicBezTo>
                      <a:pt x="2125" y="2332"/>
                      <a:pt x="2126" y="2329"/>
                      <a:pt x="2128" y="2325"/>
                    </a:cubicBezTo>
                    <a:cubicBezTo>
                      <a:pt x="2128" y="2324"/>
                      <a:pt x="2134" y="2311"/>
                      <a:pt x="2136" y="2312"/>
                    </a:cubicBezTo>
                    <a:cubicBezTo>
                      <a:pt x="2137" y="2314"/>
                      <a:pt x="2134" y="2320"/>
                      <a:pt x="2133" y="2322"/>
                    </a:cubicBezTo>
                    <a:cubicBezTo>
                      <a:pt x="2131" y="2327"/>
                      <a:pt x="2130" y="2332"/>
                      <a:pt x="2129" y="2338"/>
                    </a:cubicBezTo>
                    <a:cubicBezTo>
                      <a:pt x="2129" y="2340"/>
                      <a:pt x="2128" y="2343"/>
                      <a:pt x="2128" y="2345"/>
                    </a:cubicBezTo>
                    <a:cubicBezTo>
                      <a:pt x="2127" y="2354"/>
                      <a:pt x="2127" y="2362"/>
                      <a:pt x="2128" y="2371"/>
                    </a:cubicBezTo>
                    <a:cubicBezTo>
                      <a:pt x="2128" y="2371"/>
                      <a:pt x="2128" y="2372"/>
                      <a:pt x="2129" y="2374"/>
                    </a:cubicBezTo>
                    <a:cubicBezTo>
                      <a:pt x="2129" y="2371"/>
                      <a:pt x="2129" y="2368"/>
                      <a:pt x="2130" y="2365"/>
                    </a:cubicBezTo>
                    <a:cubicBezTo>
                      <a:pt x="2131" y="2357"/>
                      <a:pt x="2133" y="2351"/>
                      <a:pt x="2137" y="2344"/>
                    </a:cubicBezTo>
                    <a:cubicBezTo>
                      <a:pt x="2149" y="2326"/>
                      <a:pt x="2169" y="2326"/>
                      <a:pt x="2185" y="2335"/>
                    </a:cubicBezTo>
                    <a:cubicBezTo>
                      <a:pt x="2199" y="2343"/>
                      <a:pt x="2210" y="2357"/>
                      <a:pt x="2210" y="2373"/>
                    </a:cubicBezTo>
                    <a:cubicBezTo>
                      <a:pt x="2210" y="2387"/>
                      <a:pt x="2202" y="2398"/>
                      <a:pt x="2189" y="2402"/>
                    </a:cubicBezTo>
                    <a:cubicBezTo>
                      <a:pt x="2183" y="2403"/>
                      <a:pt x="2178" y="2403"/>
                      <a:pt x="2171" y="2402"/>
                    </a:cubicBezTo>
                    <a:cubicBezTo>
                      <a:pt x="2167" y="2400"/>
                      <a:pt x="2163" y="2397"/>
                      <a:pt x="2160" y="2393"/>
                    </a:cubicBezTo>
                    <a:cubicBezTo>
                      <a:pt x="2157" y="2388"/>
                      <a:pt x="2156" y="2381"/>
                      <a:pt x="2159" y="2376"/>
                    </a:cubicBezTo>
                    <a:cubicBezTo>
                      <a:pt x="2161" y="2372"/>
                      <a:pt x="2163" y="2370"/>
                      <a:pt x="2167" y="2369"/>
                    </a:cubicBezTo>
                    <a:cubicBezTo>
                      <a:pt x="2171" y="2368"/>
                      <a:pt x="2176" y="2369"/>
                      <a:pt x="2179" y="2371"/>
                    </a:cubicBezTo>
                    <a:cubicBezTo>
                      <a:pt x="2183" y="2374"/>
                      <a:pt x="2185" y="2379"/>
                      <a:pt x="2184" y="2384"/>
                    </a:cubicBezTo>
                    <a:cubicBezTo>
                      <a:pt x="2183" y="2388"/>
                      <a:pt x="2178" y="2392"/>
                      <a:pt x="2173" y="2391"/>
                    </a:cubicBezTo>
                    <a:cubicBezTo>
                      <a:pt x="2167" y="2391"/>
                      <a:pt x="2163" y="2386"/>
                      <a:pt x="2163" y="2380"/>
                    </a:cubicBezTo>
                    <a:cubicBezTo>
                      <a:pt x="2163" y="2375"/>
                      <a:pt x="2168" y="2370"/>
                      <a:pt x="2174" y="2370"/>
                    </a:cubicBezTo>
                    <a:cubicBezTo>
                      <a:pt x="2176" y="2370"/>
                      <a:pt x="2178" y="2371"/>
                      <a:pt x="2180" y="2372"/>
                    </a:cubicBezTo>
                    <a:cubicBezTo>
                      <a:pt x="2179" y="2371"/>
                      <a:pt x="2179" y="2371"/>
                      <a:pt x="2179" y="2371"/>
                    </a:cubicBezTo>
                    <a:cubicBezTo>
                      <a:pt x="2175" y="2369"/>
                      <a:pt x="2171" y="2368"/>
                      <a:pt x="2167" y="2369"/>
                    </a:cubicBezTo>
                    <a:cubicBezTo>
                      <a:pt x="2164" y="2370"/>
                      <a:pt x="2161" y="2373"/>
                      <a:pt x="2160" y="2376"/>
                    </a:cubicBezTo>
                    <a:cubicBezTo>
                      <a:pt x="2157" y="2382"/>
                      <a:pt x="2158" y="2387"/>
                      <a:pt x="2161" y="2393"/>
                    </a:cubicBezTo>
                    <a:cubicBezTo>
                      <a:pt x="2164" y="2397"/>
                      <a:pt x="2167" y="2399"/>
                      <a:pt x="2172" y="2400"/>
                    </a:cubicBezTo>
                    <a:cubicBezTo>
                      <a:pt x="2178" y="2402"/>
                      <a:pt x="2183" y="2402"/>
                      <a:pt x="2189" y="2400"/>
                    </a:cubicBezTo>
                    <a:cubicBezTo>
                      <a:pt x="2201" y="2396"/>
                      <a:pt x="2208" y="2386"/>
                      <a:pt x="2208" y="2373"/>
                    </a:cubicBezTo>
                    <a:cubicBezTo>
                      <a:pt x="2207" y="2358"/>
                      <a:pt x="2196" y="2344"/>
                      <a:pt x="2182" y="2337"/>
                    </a:cubicBezTo>
                    <a:cubicBezTo>
                      <a:pt x="2168" y="2330"/>
                      <a:pt x="2151" y="2331"/>
                      <a:pt x="2141" y="2347"/>
                    </a:cubicBezTo>
                    <a:cubicBezTo>
                      <a:pt x="2137" y="2353"/>
                      <a:pt x="2135" y="2359"/>
                      <a:pt x="2134" y="2366"/>
                    </a:cubicBezTo>
                    <a:cubicBezTo>
                      <a:pt x="2130" y="2392"/>
                      <a:pt x="2125" y="2416"/>
                      <a:pt x="2113" y="2441"/>
                    </a:cubicBezTo>
                    <a:cubicBezTo>
                      <a:pt x="2114" y="2440"/>
                      <a:pt x="2115" y="2438"/>
                      <a:pt x="2116" y="2437"/>
                    </a:cubicBezTo>
                    <a:cubicBezTo>
                      <a:pt x="2123" y="2431"/>
                      <a:pt x="2135" y="2428"/>
                      <a:pt x="2142" y="2437"/>
                    </a:cubicBezTo>
                    <a:cubicBezTo>
                      <a:pt x="2146" y="2443"/>
                      <a:pt x="2146" y="2452"/>
                      <a:pt x="2141" y="2458"/>
                    </a:cubicBezTo>
                    <a:cubicBezTo>
                      <a:pt x="2137" y="2462"/>
                      <a:pt x="2131" y="2465"/>
                      <a:pt x="2125" y="2462"/>
                    </a:cubicBezTo>
                    <a:cubicBezTo>
                      <a:pt x="2121" y="2461"/>
                      <a:pt x="2119" y="2455"/>
                      <a:pt x="2123" y="2452"/>
                    </a:cubicBezTo>
                    <a:cubicBezTo>
                      <a:pt x="2128" y="2449"/>
                      <a:pt x="2130" y="2453"/>
                      <a:pt x="2135" y="2450"/>
                    </a:cubicBezTo>
                    <a:cubicBezTo>
                      <a:pt x="2139" y="2448"/>
                      <a:pt x="2141" y="2445"/>
                      <a:pt x="2139" y="2441"/>
                    </a:cubicBezTo>
                    <a:cubicBezTo>
                      <a:pt x="2135" y="2434"/>
                      <a:pt x="2126" y="2436"/>
                      <a:pt x="2120" y="2440"/>
                    </a:cubicBezTo>
                    <a:cubicBezTo>
                      <a:pt x="2108" y="2448"/>
                      <a:pt x="2106" y="2455"/>
                      <a:pt x="2099" y="2467"/>
                    </a:cubicBezTo>
                    <a:cubicBezTo>
                      <a:pt x="2095" y="2475"/>
                      <a:pt x="2089" y="2482"/>
                      <a:pt x="2082" y="2490"/>
                    </a:cubicBezTo>
                    <a:cubicBezTo>
                      <a:pt x="2062" y="2512"/>
                      <a:pt x="2034" y="2525"/>
                      <a:pt x="2005" y="2529"/>
                    </a:cubicBezTo>
                    <a:cubicBezTo>
                      <a:pt x="2011" y="2530"/>
                      <a:pt x="2016" y="2533"/>
                      <a:pt x="2018" y="2537"/>
                    </a:cubicBezTo>
                    <a:cubicBezTo>
                      <a:pt x="2020" y="2542"/>
                      <a:pt x="2020" y="2547"/>
                      <a:pt x="2014" y="2552"/>
                    </a:cubicBezTo>
                    <a:cubicBezTo>
                      <a:pt x="2015" y="2550"/>
                      <a:pt x="2013" y="2549"/>
                      <a:pt x="2012" y="2548"/>
                    </a:cubicBezTo>
                    <a:cubicBezTo>
                      <a:pt x="2022" y="2541"/>
                      <a:pt x="2011" y="2531"/>
                      <a:pt x="2000" y="2530"/>
                    </a:cubicBezTo>
                    <a:cubicBezTo>
                      <a:pt x="2000" y="2530"/>
                      <a:pt x="2000" y="2530"/>
                      <a:pt x="2000" y="2530"/>
                    </a:cubicBezTo>
                    <a:cubicBezTo>
                      <a:pt x="1990" y="2531"/>
                      <a:pt x="1980" y="2531"/>
                      <a:pt x="1970" y="2530"/>
                    </a:cubicBezTo>
                    <a:cubicBezTo>
                      <a:pt x="1981" y="2537"/>
                      <a:pt x="1989" y="2551"/>
                      <a:pt x="1984" y="2566"/>
                    </a:cubicBezTo>
                    <a:cubicBezTo>
                      <a:pt x="1982" y="2574"/>
                      <a:pt x="1978" y="2580"/>
                      <a:pt x="1971" y="2584"/>
                    </a:cubicBezTo>
                    <a:cubicBezTo>
                      <a:pt x="1964" y="2588"/>
                      <a:pt x="1957" y="2589"/>
                      <a:pt x="1949" y="2588"/>
                    </a:cubicBezTo>
                    <a:cubicBezTo>
                      <a:pt x="1941" y="2586"/>
                      <a:pt x="1935" y="2582"/>
                      <a:pt x="1930" y="2577"/>
                    </a:cubicBezTo>
                    <a:cubicBezTo>
                      <a:pt x="1926" y="2571"/>
                      <a:pt x="1923" y="2564"/>
                      <a:pt x="1924" y="2557"/>
                    </a:cubicBezTo>
                    <a:cubicBezTo>
                      <a:pt x="1924" y="2549"/>
                      <a:pt x="1927" y="2543"/>
                      <a:pt x="1934" y="2539"/>
                    </a:cubicBezTo>
                    <a:cubicBezTo>
                      <a:pt x="1938" y="2536"/>
                      <a:pt x="1942" y="2535"/>
                      <a:pt x="1947" y="2536"/>
                    </a:cubicBezTo>
                    <a:cubicBezTo>
                      <a:pt x="1954" y="2538"/>
                      <a:pt x="1959" y="2543"/>
                      <a:pt x="1960" y="2550"/>
                    </a:cubicBezTo>
                    <a:cubicBezTo>
                      <a:pt x="1961" y="2557"/>
                      <a:pt x="1958" y="2563"/>
                      <a:pt x="1953" y="2566"/>
                    </a:cubicBezTo>
                    <a:cubicBezTo>
                      <a:pt x="1946" y="2571"/>
                      <a:pt x="1937" y="2569"/>
                      <a:pt x="1933" y="2562"/>
                    </a:cubicBezTo>
                    <a:cubicBezTo>
                      <a:pt x="1928" y="2555"/>
                      <a:pt x="1930" y="2546"/>
                      <a:pt x="1937" y="2541"/>
                    </a:cubicBezTo>
                    <a:cubicBezTo>
                      <a:pt x="1940" y="2539"/>
                      <a:pt x="1944" y="2539"/>
                      <a:pt x="1947" y="2539"/>
                    </a:cubicBezTo>
                    <a:cubicBezTo>
                      <a:pt x="1947" y="2539"/>
                      <a:pt x="1947" y="2539"/>
                      <a:pt x="1947" y="2539"/>
                    </a:cubicBezTo>
                    <a:cubicBezTo>
                      <a:pt x="1943" y="2538"/>
                      <a:pt x="1939" y="2539"/>
                      <a:pt x="1935" y="2541"/>
                    </a:cubicBezTo>
                    <a:cubicBezTo>
                      <a:pt x="1930" y="2545"/>
                      <a:pt x="1927" y="2550"/>
                      <a:pt x="1927" y="2557"/>
                    </a:cubicBezTo>
                    <a:cubicBezTo>
                      <a:pt x="1927" y="2564"/>
                      <a:pt x="1929" y="2569"/>
                      <a:pt x="1933" y="2574"/>
                    </a:cubicBezTo>
                    <a:cubicBezTo>
                      <a:pt x="1937" y="2580"/>
                      <a:pt x="1943" y="2583"/>
                      <a:pt x="1949" y="2584"/>
                    </a:cubicBezTo>
                    <a:cubicBezTo>
                      <a:pt x="1957" y="2586"/>
                      <a:pt x="1963" y="2585"/>
                      <a:pt x="1969" y="2581"/>
                    </a:cubicBezTo>
                    <a:cubicBezTo>
                      <a:pt x="1975" y="2577"/>
                      <a:pt x="1979" y="2572"/>
                      <a:pt x="1982" y="2565"/>
                    </a:cubicBezTo>
                    <a:cubicBezTo>
                      <a:pt x="1988" y="2548"/>
                      <a:pt x="1975" y="2531"/>
                      <a:pt x="1961" y="2528"/>
                    </a:cubicBezTo>
                    <a:cubicBezTo>
                      <a:pt x="1933" y="2522"/>
                      <a:pt x="1913" y="2512"/>
                      <a:pt x="1891" y="2493"/>
                    </a:cubicBezTo>
                    <a:cubicBezTo>
                      <a:pt x="1889" y="2491"/>
                      <a:pt x="1887" y="2489"/>
                      <a:pt x="1885" y="2487"/>
                    </a:cubicBezTo>
                    <a:cubicBezTo>
                      <a:pt x="1887" y="2489"/>
                      <a:pt x="1888" y="2491"/>
                      <a:pt x="1889" y="2493"/>
                    </a:cubicBezTo>
                    <a:cubicBezTo>
                      <a:pt x="1893" y="2502"/>
                      <a:pt x="1896" y="2511"/>
                      <a:pt x="1896" y="2521"/>
                    </a:cubicBezTo>
                    <a:cubicBezTo>
                      <a:pt x="1893" y="2511"/>
                      <a:pt x="1891" y="2504"/>
                      <a:pt x="1886" y="2495"/>
                    </a:cubicBezTo>
                    <a:cubicBezTo>
                      <a:pt x="1885" y="2494"/>
                      <a:pt x="1885" y="2493"/>
                      <a:pt x="1885" y="2493"/>
                    </a:cubicBezTo>
                    <a:cubicBezTo>
                      <a:pt x="1887" y="2501"/>
                      <a:pt x="1879" y="2512"/>
                      <a:pt x="1872" y="2516"/>
                    </a:cubicBezTo>
                    <a:cubicBezTo>
                      <a:pt x="1868" y="2519"/>
                      <a:pt x="1863" y="2521"/>
                      <a:pt x="1859" y="2522"/>
                    </a:cubicBezTo>
                    <a:cubicBezTo>
                      <a:pt x="1852" y="2524"/>
                      <a:pt x="1840" y="2523"/>
                      <a:pt x="1835" y="2516"/>
                    </a:cubicBezTo>
                    <a:cubicBezTo>
                      <a:pt x="1828" y="2520"/>
                      <a:pt x="1820" y="2520"/>
                      <a:pt x="1813" y="2519"/>
                    </a:cubicBezTo>
                    <a:cubicBezTo>
                      <a:pt x="1803" y="2517"/>
                      <a:pt x="1792" y="2519"/>
                      <a:pt x="1790" y="2528"/>
                    </a:cubicBezTo>
                    <a:cubicBezTo>
                      <a:pt x="1786" y="2518"/>
                      <a:pt x="1800" y="2507"/>
                      <a:pt x="1809" y="2504"/>
                    </a:cubicBezTo>
                    <a:cubicBezTo>
                      <a:pt x="1821" y="2501"/>
                      <a:pt x="1834" y="2507"/>
                      <a:pt x="1847" y="2513"/>
                    </a:cubicBezTo>
                    <a:cubicBezTo>
                      <a:pt x="1856" y="2516"/>
                      <a:pt x="1863" y="2517"/>
                      <a:pt x="1871" y="2512"/>
                    </a:cubicBezTo>
                    <a:cubicBezTo>
                      <a:pt x="1878" y="2509"/>
                      <a:pt x="1885" y="2501"/>
                      <a:pt x="1885" y="2493"/>
                    </a:cubicBezTo>
                    <a:cubicBezTo>
                      <a:pt x="1885" y="2494"/>
                      <a:pt x="1884" y="2496"/>
                      <a:pt x="1884" y="2497"/>
                    </a:cubicBezTo>
                    <a:cubicBezTo>
                      <a:pt x="1882" y="2502"/>
                      <a:pt x="1878" y="2505"/>
                      <a:pt x="1871" y="2504"/>
                    </a:cubicBezTo>
                    <a:cubicBezTo>
                      <a:pt x="1872" y="2504"/>
                      <a:pt x="1872" y="2502"/>
                      <a:pt x="1872" y="2501"/>
                    </a:cubicBezTo>
                    <a:cubicBezTo>
                      <a:pt x="1880" y="2501"/>
                      <a:pt x="1884" y="2495"/>
                      <a:pt x="1881" y="2488"/>
                    </a:cubicBezTo>
                    <a:cubicBezTo>
                      <a:pt x="1880" y="2484"/>
                      <a:pt x="1879" y="2482"/>
                      <a:pt x="1877" y="2479"/>
                    </a:cubicBezTo>
                    <a:cubicBezTo>
                      <a:pt x="1855" y="2455"/>
                      <a:pt x="1840" y="2427"/>
                      <a:pt x="1831" y="2397"/>
                    </a:cubicBezTo>
                    <a:cubicBezTo>
                      <a:pt x="1837" y="2422"/>
                      <a:pt x="1841" y="2452"/>
                      <a:pt x="1827" y="2475"/>
                    </a:cubicBezTo>
                    <a:cubicBezTo>
                      <a:pt x="1819" y="2486"/>
                      <a:pt x="1810" y="2492"/>
                      <a:pt x="1797" y="2495"/>
                    </a:cubicBezTo>
                    <a:cubicBezTo>
                      <a:pt x="1786" y="2497"/>
                      <a:pt x="1775" y="2495"/>
                      <a:pt x="1766" y="2490"/>
                    </a:cubicBezTo>
                    <a:cubicBezTo>
                      <a:pt x="1743" y="2478"/>
                      <a:pt x="1735" y="2450"/>
                      <a:pt x="1747" y="2428"/>
                    </a:cubicBezTo>
                    <a:cubicBezTo>
                      <a:pt x="1758" y="2408"/>
                      <a:pt x="1782" y="2396"/>
                      <a:pt x="1802" y="2411"/>
                    </a:cubicBezTo>
                    <a:cubicBezTo>
                      <a:pt x="1810" y="2417"/>
                      <a:pt x="1815" y="2428"/>
                      <a:pt x="1811" y="2438"/>
                    </a:cubicBezTo>
                    <a:cubicBezTo>
                      <a:pt x="1809" y="2441"/>
                      <a:pt x="1807" y="2444"/>
                      <a:pt x="1804" y="2446"/>
                    </a:cubicBezTo>
                    <a:cubicBezTo>
                      <a:pt x="1804" y="2446"/>
                      <a:pt x="1804" y="2446"/>
                      <a:pt x="1804" y="2446"/>
                    </a:cubicBezTo>
                    <a:cubicBezTo>
                      <a:pt x="1797" y="2450"/>
                      <a:pt x="1787" y="2449"/>
                      <a:pt x="1782" y="2441"/>
                    </a:cubicBezTo>
                    <a:cubicBezTo>
                      <a:pt x="1777" y="2433"/>
                      <a:pt x="1779" y="2423"/>
                      <a:pt x="1786" y="2418"/>
                    </a:cubicBezTo>
                    <a:cubicBezTo>
                      <a:pt x="1794" y="2413"/>
                      <a:pt x="1804" y="2415"/>
                      <a:pt x="1809" y="2423"/>
                    </a:cubicBezTo>
                    <a:cubicBezTo>
                      <a:pt x="1811" y="2426"/>
                      <a:pt x="1812" y="2430"/>
                      <a:pt x="1812" y="2433"/>
                    </a:cubicBezTo>
                    <a:cubicBezTo>
                      <a:pt x="1812" y="2433"/>
                      <a:pt x="1812" y="2433"/>
                      <a:pt x="1812" y="2433"/>
                    </a:cubicBezTo>
                    <a:cubicBezTo>
                      <a:pt x="1813" y="2425"/>
                      <a:pt x="1808" y="2416"/>
                      <a:pt x="1801" y="2411"/>
                    </a:cubicBezTo>
                    <a:cubicBezTo>
                      <a:pt x="1781" y="2399"/>
                      <a:pt x="1759" y="2412"/>
                      <a:pt x="1749" y="2430"/>
                    </a:cubicBezTo>
                    <a:cubicBezTo>
                      <a:pt x="1738" y="2451"/>
                      <a:pt x="1746" y="2477"/>
                      <a:pt x="1767" y="2488"/>
                    </a:cubicBezTo>
                    <a:cubicBezTo>
                      <a:pt x="1771" y="2490"/>
                      <a:pt x="1774" y="2491"/>
                      <a:pt x="1778" y="2492"/>
                    </a:cubicBezTo>
                    <a:cubicBezTo>
                      <a:pt x="1776" y="2491"/>
                      <a:pt x="1774" y="2489"/>
                      <a:pt x="1772" y="2488"/>
                    </a:cubicBezTo>
                    <a:cubicBezTo>
                      <a:pt x="1765" y="2482"/>
                      <a:pt x="1763" y="2472"/>
                      <a:pt x="1766" y="2465"/>
                    </a:cubicBezTo>
                    <a:cubicBezTo>
                      <a:pt x="1770" y="2458"/>
                      <a:pt x="1778" y="2454"/>
                      <a:pt x="1786" y="2458"/>
                    </a:cubicBezTo>
                    <a:cubicBezTo>
                      <a:pt x="1791" y="2461"/>
                      <a:pt x="1793" y="2466"/>
                      <a:pt x="1792" y="2471"/>
                    </a:cubicBezTo>
                    <a:cubicBezTo>
                      <a:pt x="1789" y="2480"/>
                      <a:pt x="1778" y="2479"/>
                      <a:pt x="1777" y="2473"/>
                    </a:cubicBezTo>
                    <a:cubicBezTo>
                      <a:pt x="1779" y="2475"/>
                      <a:pt x="1783" y="2476"/>
                      <a:pt x="1785" y="2474"/>
                    </a:cubicBezTo>
                    <a:cubicBezTo>
                      <a:pt x="1789" y="2472"/>
                      <a:pt x="1789" y="2467"/>
                      <a:pt x="1786" y="2464"/>
                    </a:cubicBezTo>
                    <a:cubicBezTo>
                      <a:pt x="1784" y="2461"/>
                      <a:pt x="1780" y="2460"/>
                      <a:pt x="1776" y="2461"/>
                    </a:cubicBezTo>
                    <a:cubicBezTo>
                      <a:pt x="1770" y="2463"/>
                      <a:pt x="1768" y="2471"/>
                      <a:pt x="1769" y="2477"/>
                    </a:cubicBezTo>
                    <a:cubicBezTo>
                      <a:pt x="1771" y="2489"/>
                      <a:pt x="1785" y="2494"/>
                      <a:pt x="1797" y="2492"/>
                    </a:cubicBezTo>
                    <a:cubicBezTo>
                      <a:pt x="1809" y="2490"/>
                      <a:pt x="1817" y="2483"/>
                      <a:pt x="1824" y="2473"/>
                    </a:cubicBezTo>
                    <a:cubicBezTo>
                      <a:pt x="1843" y="2441"/>
                      <a:pt x="1824" y="2390"/>
                      <a:pt x="1820" y="2350"/>
                    </a:cubicBezTo>
                    <a:cubicBezTo>
                      <a:pt x="1818" y="2358"/>
                      <a:pt x="1814" y="2364"/>
                      <a:pt x="1808" y="2371"/>
                    </a:cubicBezTo>
                    <a:cubicBezTo>
                      <a:pt x="1805" y="2374"/>
                      <a:pt x="1801" y="2376"/>
                      <a:pt x="1798" y="2379"/>
                    </a:cubicBezTo>
                    <a:cubicBezTo>
                      <a:pt x="1798" y="2378"/>
                      <a:pt x="1797" y="2376"/>
                      <a:pt x="1797" y="2376"/>
                    </a:cubicBezTo>
                    <a:cubicBezTo>
                      <a:pt x="1804" y="2370"/>
                      <a:pt x="1811" y="2362"/>
                      <a:pt x="1815" y="2353"/>
                    </a:cubicBezTo>
                    <a:cubicBezTo>
                      <a:pt x="1818" y="2348"/>
                      <a:pt x="1819" y="2342"/>
                      <a:pt x="1820" y="2336"/>
                    </a:cubicBezTo>
                    <a:cubicBezTo>
                      <a:pt x="1817" y="2343"/>
                      <a:pt x="1812" y="2349"/>
                      <a:pt x="1807" y="2351"/>
                    </a:cubicBezTo>
                    <a:cubicBezTo>
                      <a:pt x="1802" y="2353"/>
                      <a:pt x="1797" y="2353"/>
                      <a:pt x="1793" y="2351"/>
                    </a:cubicBezTo>
                    <a:cubicBezTo>
                      <a:pt x="1785" y="2348"/>
                      <a:pt x="1780" y="2340"/>
                      <a:pt x="1785" y="2331"/>
                    </a:cubicBezTo>
                    <a:cubicBezTo>
                      <a:pt x="1787" y="2327"/>
                      <a:pt x="1792" y="2324"/>
                      <a:pt x="1797" y="2325"/>
                    </a:cubicBezTo>
                    <a:cubicBezTo>
                      <a:pt x="1806" y="2327"/>
                      <a:pt x="1806" y="2339"/>
                      <a:pt x="1800" y="2340"/>
                    </a:cubicBezTo>
                    <a:cubicBezTo>
                      <a:pt x="1802" y="2338"/>
                      <a:pt x="1802" y="2334"/>
                      <a:pt x="1801" y="2332"/>
                    </a:cubicBezTo>
                    <a:cubicBezTo>
                      <a:pt x="1798" y="2328"/>
                      <a:pt x="1793" y="2328"/>
                      <a:pt x="1790" y="2331"/>
                    </a:cubicBezTo>
                    <a:cubicBezTo>
                      <a:pt x="1787" y="2334"/>
                      <a:pt x="1787" y="2338"/>
                      <a:pt x="1788" y="2341"/>
                    </a:cubicBezTo>
                    <a:cubicBezTo>
                      <a:pt x="1791" y="2347"/>
                      <a:pt x="1798" y="2349"/>
                      <a:pt x="1804" y="2348"/>
                    </a:cubicBezTo>
                    <a:cubicBezTo>
                      <a:pt x="1808" y="2347"/>
                      <a:pt x="1812" y="2343"/>
                      <a:pt x="1815" y="2339"/>
                    </a:cubicBezTo>
                    <a:cubicBezTo>
                      <a:pt x="1820" y="2333"/>
                      <a:pt x="1819" y="2326"/>
                      <a:pt x="1819" y="2318"/>
                    </a:cubicBezTo>
                    <a:cubicBezTo>
                      <a:pt x="1819" y="2294"/>
                      <a:pt x="1821" y="2271"/>
                      <a:pt x="1827" y="2246"/>
                    </a:cubicBezTo>
                    <a:cubicBezTo>
                      <a:pt x="1828" y="2242"/>
                      <a:pt x="1834" y="2219"/>
                      <a:pt x="1840" y="2202"/>
                    </a:cubicBezTo>
                    <a:cubicBezTo>
                      <a:pt x="1826" y="2219"/>
                      <a:pt x="1809" y="2231"/>
                      <a:pt x="1788" y="2238"/>
                    </a:cubicBezTo>
                    <a:cubicBezTo>
                      <a:pt x="1781" y="2241"/>
                      <a:pt x="1775" y="2242"/>
                      <a:pt x="1770" y="2243"/>
                    </a:cubicBezTo>
                    <a:cubicBezTo>
                      <a:pt x="1760" y="2245"/>
                      <a:pt x="1743" y="2247"/>
                      <a:pt x="1743" y="2260"/>
                    </a:cubicBezTo>
                    <a:cubicBezTo>
                      <a:pt x="1743" y="2265"/>
                      <a:pt x="1746" y="2270"/>
                      <a:pt x="1751" y="2271"/>
                    </a:cubicBezTo>
                    <a:cubicBezTo>
                      <a:pt x="1754" y="2271"/>
                      <a:pt x="1757" y="2270"/>
                      <a:pt x="1758" y="2268"/>
                    </a:cubicBezTo>
                    <a:cubicBezTo>
                      <a:pt x="1760" y="2265"/>
                      <a:pt x="1759" y="2261"/>
                      <a:pt x="1756" y="2259"/>
                    </a:cubicBezTo>
                    <a:cubicBezTo>
                      <a:pt x="1754" y="2258"/>
                      <a:pt x="1751" y="2259"/>
                      <a:pt x="1749" y="2261"/>
                    </a:cubicBezTo>
                    <a:cubicBezTo>
                      <a:pt x="1749" y="2256"/>
                      <a:pt x="1758" y="2254"/>
                      <a:pt x="1762" y="2261"/>
                    </a:cubicBezTo>
                    <a:cubicBezTo>
                      <a:pt x="1763" y="2265"/>
                      <a:pt x="1762" y="2269"/>
                      <a:pt x="1759" y="2272"/>
                    </a:cubicBezTo>
                    <a:cubicBezTo>
                      <a:pt x="1753" y="2277"/>
                      <a:pt x="1746" y="2274"/>
                      <a:pt x="1742" y="2269"/>
                    </a:cubicBezTo>
                    <a:cubicBezTo>
                      <a:pt x="1738" y="2264"/>
                      <a:pt x="1739" y="2256"/>
                      <a:pt x="1743" y="2250"/>
                    </a:cubicBezTo>
                    <a:cubicBezTo>
                      <a:pt x="1745" y="2248"/>
                      <a:pt x="1747" y="2246"/>
                      <a:pt x="1750" y="2245"/>
                    </a:cubicBezTo>
                    <a:cubicBezTo>
                      <a:pt x="1738" y="2246"/>
                      <a:pt x="1728" y="2246"/>
                      <a:pt x="1718" y="2245"/>
                    </a:cubicBezTo>
                    <a:cubicBezTo>
                      <a:pt x="1700" y="2243"/>
                      <a:pt x="1675" y="2231"/>
                      <a:pt x="1660" y="2234"/>
                    </a:cubicBezTo>
                    <a:cubicBezTo>
                      <a:pt x="1657" y="2235"/>
                      <a:pt x="1655" y="2236"/>
                      <a:pt x="1652" y="2238"/>
                    </a:cubicBezTo>
                    <a:cubicBezTo>
                      <a:pt x="1647" y="2242"/>
                      <a:pt x="1644" y="2247"/>
                      <a:pt x="1642" y="2252"/>
                    </a:cubicBezTo>
                    <a:cubicBezTo>
                      <a:pt x="1641" y="2259"/>
                      <a:pt x="1642" y="2266"/>
                      <a:pt x="1645" y="2271"/>
                    </a:cubicBezTo>
                    <a:cubicBezTo>
                      <a:pt x="1650" y="2278"/>
                      <a:pt x="1656" y="2283"/>
                      <a:pt x="1664" y="2285"/>
                    </a:cubicBezTo>
                    <a:cubicBezTo>
                      <a:pt x="1671" y="2287"/>
                      <a:pt x="1679" y="2286"/>
                      <a:pt x="1685" y="2283"/>
                    </a:cubicBezTo>
                    <a:cubicBezTo>
                      <a:pt x="1692" y="2279"/>
                      <a:pt x="1697" y="2273"/>
                      <a:pt x="1697" y="2265"/>
                    </a:cubicBezTo>
                    <a:cubicBezTo>
                      <a:pt x="1697" y="2259"/>
                      <a:pt x="1694" y="2254"/>
                      <a:pt x="1690" y="2251"/>
                    </a:cubicBezTo>
                    <a:cubicBezTo>
                      <a:pt x="1691" y="2252"/>
                      <a:pt x="1691" y="2252"/>
                      <a:pt x="1691" y="2252"/>
                    </a:cubicBezTo>
                    <a:cubicBezTo>
                      <a:pt x="1698" y="2259"/>
                      <a:pt x="1691" y="2269"/>
                      <a:pt x="1684" y="2262"/>
                    </a:cubicBezTo>
                    <a:cubicBezTo>
                      <a:pt x="1680" y="2259"/>
                      <a:pt x="1680" y="2251"/>
                      <a:pt x="1669" y="2252"/>
                    </a:cubicBezTo>
                    <a:cubicBezTo>
                      <a:pt x="1672" y="2249"/>
                      <a:pt x="1676" y="2248"/>
                      <a:pt x="1680" y="2248"/>
                    </a:cubicBezTo>
                    <a:cubicBezTo>
                      <a:pt x="1681" y="2248"/>
                      <a:pt x="1683" y="2248"/>
                      <a:pt x="1684" y="2248"/>
                    </a:cubicBezTo>
                    <a:cubicBezTo>
                      <a:pt x="1692" y="2250"/>
                      <a:pt x="1697" y="2257"/>
                      <a:pt x="1698" y="2265"/>
                    </a:cubicBezTo>
                    <a:cubicBezTo>
                      <a:pt x="1698" y="2273"/>
                      <a:pt x="1693" y="2280"/>
                      <a:pt x="1686" y="2284"/>
                    </a:cubicBezTo>
                    <a:cubicBezTo>
                      <a:pt x="1679" y="2288"/>
                      <a:pt x="1671" y="2289"/>
                      <a:pt x="1663" y="2287"/>
                    </a:cubicBezTo>
                    <a:cubicBezTo>
                      <a:pt x="1655" y="2285"/>
                      <a:pt x="1648" y="2280"/>
                      <a:pt x="1643" y="2273"/>
                    </a:cubicBezTo>
                    <a:cubicBezTo>
                      <a:pt x="1639" y="2266"/>
                      <a:pt x="1638" y="2259"/>
                      <a:pt x="1640" y="2251"/>
                    </a:cubicBezTo>
                    <a:cubicBezTo>
                      <a:pt x="1641" y="2245"/>
                      <a:pt x="1645" y="2240"/>
                      <a:pt x="1650" y="2236"/>
                    </a:cubicBezTo>
                    <a:cubicBezTo>
                      <a:pt x="1653" y="2233"/>
                      <a:pt x="1656" y="2232"/>
                      <a:pt x="1660" y="2231"/>
                    </a:cubicBezTo>
                    <a:cubicBezTo>
                      <a:pt x="1660" y="2231"/>
                      <a:pt x="1660" y="2231"/>
                      <a:pt x="1661" y="2230"/>
                    </a:cubicBezTo>
                    <a:cubicBezTo>
                      <a:pt x="1660" y="2230"/>
                      <a:pt x="1660" y="2230"/>
                      <a:pt x="1660" y="2230"/>
                    </a:cubicBezTo>
                    <a:cubicBezTo>
                      <a:pt x="1659" y="2230"/>
                      <a:pt x="1659" y="2230"/>
                      <a:pt x="1659" y="2230"/>
                    </a:cubicBezTo>
                    <a:cubicBezTo>
                      <a:pt x="1654" y="2228"/>
                      <a:pt x="1648" y="2226"/>
                      <a:pt x="1643" y="2223"/>
                    </a:cubicBezTo>
                    <a:cubicBezTo>
                      <a:pt x="1632" y="2216"/>
                      <a:pt x="1618" y="2204"/>
                      <a:pt x="1617" y="2189"/>
                    </a:cubicBezTo>
                    <a:cubicBezTo>
                      <a:pt x="1617" y="2182"/>
                      <a:pt x="1619" y="2177"/>
                      <a:pt x="1623" y="2172"/>
                    </a:cubicBezTo>
                    <a:cubicBezTo>
                      <a:pt x="1624" y="2171"/>
                      <a:pt x="1624" y="2171"/>
                      <a:pt x="1624" y="2171"/>
                    </a:cubicBezTo>
                    <a:cubicBezTo>
                      <a:pt x="1630" y="2165"/>
                      <a:pt x="1636" y="2162"/>
                      <a:pt x="1643" y="2162"/>
                    </a:cubicBezTo>
                    <a:cubicBezTo>
                      <a:pt x="1650" y="2161"/>
                      <a:pt x="1656" y="2163"/>
                      <a:pt x="1662" y="2167"/>
                    </a:cubicBezTo>
                    <a:cubicBezTo>
                      <a:pt x="1668" y="2172"/>
                      <a:pt x="1671" y="2178"/>
                      <a:pt x="1671" y="2185"/>
                    </a:cubicBezTo>
                    <a:cubicBezTo>
                      <a:pt x="1670" y="2191"/>
                      <a:pt x="1668" y="2194"/>
                      <a:pt x="1663" y="2197"/>
                    </a:cubicBezTo>
                    <a:cubicBezTo>
                      <a:pt x="1659" y="2200"/>
                      <a:pt x="1653" y="2201"/>
                      <a:pt x="1648" y="2199"/>
                    </a:cubicBezTo>
                    <a:cubicBezTo>
                      <a:pt x="1645" y="2198"/>
                      <a:pt x="1644" y="2196"/>
                      <a:pt x="1642" y="2194"/>
                    </a:cubicBezTo>
                    <a:cubicBezTo>
                      <a:pt x="1644" y="2196"/>
                      <a:pt x="1645" y="2198"/>
                      <a:pt x="1648" y="2199"/>
                    </a:cubicBezTo>
                    <a:cubicBezTo>
                      <a:pt x="1653" y="2201"/>
                      <a:pt x="1659" y="2200"/>
                      <a:pt x="1663" y="2197"/>
                    </a:cubicBezTo>
                    <a:cubicBezTo>
                      <a:pt x="1667" y="2194"/>
                      <a:pt x="1669" y="2190"/>
                      <a:pt x="1670" y="2185"/>
                    </a:cubicBezTo>
                    <a:cubicBezTo>
                      <a:pt x="1670" y="2178"/>
                      <a:pt x="1667" y="2172"/>
                      <a:pt x="1661" y="2168"/>
                    </a:cubicBezTo>
                    <a:cubicBezTo>
                      <a:pt x="1656" y="2164"/>
                      <a:pt x="1650" y="2163"/>
                      <a:pt x="1643" y="2164"/>
                    </a:cubicBezTo>
                    <a:cubicBezTo>
                      <a:pt x="1636" y="2165"/>
                      <a:pt x="1630" y="2168"/>
                      <a:pt x="1625" y="2174"/>
                    </a:cubicBezTo>
                    <a:cubicBezTo>
                      <a:pt x="1622" y="2178"/>
                      <a:pt x="1620" y="2183"/>
                      <a:pt x="1620" y="2189"/>
                    </a:cubicBezTo>
                    <a:cubicBezTo>
                      <a:pt x="1622" y="2203"/>
                      <a:pt x="1637" y="2215"/>
                      <a:pt x="1648" y="2221"/>
                    </a:cubicBezTo>
                    <a:cubicBezTo>
                      <a:pt x="1654" y="2223"/>
                      <a:pt x="1662" y="2226"/>
                      <a:pt x="1669" y="2228"/>
                    </a:cubicBezTo>
                    <a:cubicBezTo>
                      <a:pt x="1668" y="2228"/>
                      <a:pt x="1667" y="2227"/>
                      <a:pt x="1666" y="2226"/>
                    </a:cubicBezTo>
                    <a:cubicBezTo>
                      <a:pt x="1662" y="2221"/>
                      <a:pt x="1661" y="2213"/>
                      <a:pt x="1664" y="2207"/>
                    </a:cubicBezTo>
                    <a:cubicBezTo>
                      <a:pt x="1668" y="2202"/>
                      <a:pt x="1675" y="2199"/>
                      <a:pt x="1681" y="2204"/>
                    </a:cubicBezTo>
                    <a:cubicBezTo>
                      <a:pt x="1685" y="2206"/>
                      <a:pt x="1686" y="2211"/>
                      <a:pt x="1684" y="2214"/>
                    </a:cubicBezTo>
                    <a:cubicBezTo>
                      <a:pt x="1681" y="2221"/>
                      <a:pt x="1672" y="2220"/>
                      <a:pt x="1672" y="2215"/>
                    </a:cubicBezTo>
                    <a:cubicBezTo>
                      <a:pt x="1674" y="2217"/>
                      <a:pt x="1676" y="2217"/>
                      <a:pt x="1678" y="2216"/>
                    </a:cubicBezTo>
                    <a:cubicBezTo>
                      <a:pt x="1682" y="2215"/>
                      <a:pt x="1682" y="2211"/>
                      <a:pt x="1680" y="2208"/>
                    </a:cubicBezTo>
                    <a:cubicBezTo>
                      <a:pt x="1679" y="2206"/>
                      <a:pt x="1676" y="2205"/>
                      <a:pt x="1673" y="2205"/>
                    </a:cubicBezTo>
                    <a:cubicBezTo>
                      <a:pt x="1668" y="2206"/>
                      <a:pt x="1665" y="2212"/>
                      <a:pt x="1665" y="2217"/>
                    </a:cubicBezTo>
                    <a:cubicBezTo>
                      <a:pt x="1666" y="2220"/>
                      <a:pt x="1669" y="2224"/>
                      <a:pt x="1671" y="2226"/>
                    </a:cubicBezTo>
                    <a:cubicBezTo>
                      <a:pt x="1682" y="2236"/>
                      <a:pt x="1723" y="2244"/>
                      <a:pt x="1736" y="2242"/>
                    </a:cubicBezTo>
                    <a:cubicBezTo>
                      <a:pt x="1722" y="2239"/>
                      <a:pt x="1709" y="2232"/>
                      <a:pt x="1698" y="2220"/>
                    </a:cubicBezTo>
                    <a:cubicBezTo>
                      <a:pt x="1674" y="2194"/>
                      <a:pt x="1665" y="2146"/>
                      <a:pt x="1696" y="2122"/>
                    </a:cubicBezTo>
                    <a:cubicBezTo>
                      <a:pt x="1706" y="2115"/>
                      <a:pt x="1721" y="2113"/>
                      <a:pt x="1732" y="2121"/>
                    </a:cubicBezTo>
                    <a:cubicBezTo>
                      <a:pt x="1739" y="2128"/>
                      <a:pt x="1742" y="2138"/>
                      <a:pt x="1737" y="2147"/>
                    </a:cubicBezTo>
                    <a:cubicBezTo>
                      <a:pt x="1732" y="2156"/>
                      <a:pt x="1723" y="2160"/>
                      <a:pt x="1713" y="2158"/>
                    </a:cubicBezTo>
                    <a:cubicBezTo>
                      <a:pt x="1707" y="2156"/>
                      <a:pt x="1703" y="2152"/>
                      <a:pt x="1701" y="2146"/>
                    </a:cubicBezTo>
                    <a:cubicBezTo>
                      <a:pt x="1700" y="2144"/>
                      <a:pt x="1700" y="2142"/>
                      <a:pt x="1700" y="2140"/>
                    </a:cubicBezTo>
                    <a:cubicBezTo>
                      <a:pt x="1700" y="2135"/>
                      <a:pt x="1702" y="2130"/>
                      <a:pt x="1707" y="2127"/>
                    </a:cubicBezTo>
                    <a:cubicBezTo>
                      <a:pt x="1714" y="2122"/>
                      <a:pt x="1724" y="2124"/>
                      <a:pt x="1729" y="2131"/>
                    </a:cubicBezTo>
                    <a:cubicBezTo>
                      <a:pt x="1734" y="2139"/>
                      <a:pt x="1731" y="2149"/>
                      <a:pt x="1724" y="2153"/>
                    </a:cubicBezTo>
                    <a:cubicBezTo>
                      <a:pt x="1720" y="2156"/>
                      <a:pt x="1716" y="2156"/>
                      <a:pt x="1711" y="2155"/>
                    </a:cubicBezTo>
                    <a:cubicBezTo>
                      <a:pt x="1712" y="2156"/>
                      <a:pt x="1713" y="2156"/>
                      <a:pt x="1714" y="2156"/>
                    </a:cubicBezTo>
                    <a:cubicBezTo>
                      <a:pt x="1722" y="2158"/>
                      <a:pt x="1731" y="2154"/>
                      <a:pt x="1735" y="2146"/>
                    </a:cubicBezTo>
                    <a:cubicBezTo>
                      <a:pt x="1739" y="2138"/>
                      <a:pt x="1736" y="2129"/>
                      <a:pt x="1729" y="2124"/>
                    </a:cubicBezTo>
                    <a:cubicBezTo>
                      <a:pt x="1720" y="2117"/>
                      <a:pt x="1707" y="2119"/>
                      <a:pt x="1699" y="2125"/>
                    </a:cubicBezTo>
                    <a:cubicBezTo>
                      <a:pt x="1671" y="2148"/>
                      <a:pt x="1680" y="2193"/>
                      <a:pt x="1702" y="2216"/>
                    </a:cubicBezTo>
                    <a:cubicBezTo>
                      <a:pt x="1726" y="2239"/>
                      <a:pt x="1756" y="2243"/>
                      <a:pt x="1786" y="2233"/>
                    </a:cubicBezTo>
                    <a:cubicBezTo>
                      <a:pt x="1847" y="2211"/>
                      <a:pt x="1870" y="2150"/>
                      <a:pt x="1872" y="2090"/>
                    </a:cubicBezTo>
                    <a:cubicBezTo>
                      <a:pt x="1873" y="2068"/>
                      <a:pt x="1871" y="2051"/>
                      <a:pt x="1864" y="2030"/>
                    </a:cubicBezTo>
                    <a:cubicBezTo>
                      <a:pt x="1857" y="2010"/>
                      <a:pt x="1845" y="1989"/>
                      <a:pt x="1828" y="1980"/>
                    </a:cubicBezTo>
                    <a:cubicBezTo>
                      <a:pt x="1827" y="1980"/>
                      <a:pt x="1827" y="1980"/>
                      <a:pt x="1827" y="1980"/>
                    </a:cubicBezTo>
                    <a:cubicBezTo>
                      <a:pt x="1838" y="1987"/>
                      <a:pt x="1847" y="2000"/>
                      <a:pt x="1850" y="2012"/>
                    </a:cubicBezTo>
                    <a:cubicBezTo>
                      <a:pt x="1858" y="2035"/>
                      <a:pt x="1853" y="2070"/>
                      <a:pt x="1837" y="2089"/>
                    </a:cubicBezTo>
                    <a:cubicBezTo>
                      <a:pt x="1837" y="2088"/>
                      <a:pt x="1835" y="2086"/>
                      <a:pt x="1833" y="2086"/>
                    </a:cubicBezTo>
                    <a:cubicBezTo>
                      <a:pt x="1848" y="2067"/>
                      <a:pt x="1853" y="2036"/>
                      <a:pt x="1846" y="2013"/>
                    </a:cubicBezTo>
                    <a:cubicBezTo>
                      <a:pt x="1842" y="1998"/>
                      <a:pt x="1830" y="1979"/>
                      <a:pt x="1813" y="1977"/>
                    </a:cubicBezTo>
                    <a:cubicBezTo>
                      <a:pt x="1808" y="1977"/>
                      <a:pt x="1804" y="1977"/>
                      <a:pt x="1800" y="1980"/>
                    </a:cubicBezTo>
                    <a:cubicBezTo>
                      <a:pt x="1795" y="1982"/>
                      <a:pt x="1792" y="1985"/>
                      <a:pt x="1791" y="1990"/>
                    </a:cubicBezTo>
                    <a:cubicBezTo>
                      <a:pt x="1789" y="1995"/>
                      <a:pt x="1790" y="1999"/>
                      <a:pt x="1792" y="2003"/>
                    </a:cubicBezTo>
                    <a:cubicBezTo>
                      <a:pt x="1794" y="2007"/>
                      <a:pt x="1797" y="2009"/>
                      <a:pt x="1801" y="2010"/>
                    </a:cubicBezTo>
                    <a:cubicBezTo>
                      <a:pt x="1805" y="2011"/>
                      <a:pt x="1809" y="2010"/>
                      <a:pt x="1812" y="2007"/>
                    </a:cubicBezTo>
                    <a:cubicBezTo>
                      <a:pt x="1813" y="2005"/>
                      <a:pt x="1813" y="2004"/>
                      <a:pt x="1813" y="2002"/>
                    </a:cubicBezTo>
                    <a:cubicBezTo>
                      <a:pt x="1814" y="2000"/>
                      <a:pt x="1813" y="1999"/>
                      <a:pt x="1812" y="1997"/>
                    </a:cubicBezTo>
                    <a:cubicBezTo>
                      <a:pt x="1811" y="1996"/>
                      <a:pt x="1810" y="1996"/>
                      <a:pt x="1809" y="1995"/>
                    </a:cubicBezTo>
                    <a:cubicBezTo>
                      <a:pt x="1808" y="1995"/>
                      <a:pt x="1807" y="1995"/>
                      <a:pt x="1806" y="1996"/>
                    </a:cubicBezTo>
                    <a:cubicBezTo>
                      <a:pt x="1807" y="1995"/>
                      <a:pt x="1808" y="1995"/>
                      <a:pt x="1809" y="1995"/>
                    </a:cubicBezTo>
                    <a:cubicBezTo>
                      <a:pt x="1810" y="1996"/>
                      <a:pt x="1811" y="1996"/>
                      <a:pt x="1812" y="1997"/>
                    </a:cubicBezTo>
                    <a:cubicBezTo>
                      <a:pt x="1813" y="1999"/>
                      <a:pt x="1814" y="2000"/>
                      <a:pt x="1814" y="2002"/>
                    </a:cubicBezTo>
                    <a:cubicBezTo>
                      <a:pt x="1814" y="2004"/>
                      <a:pt x="1813" y="2006"/>
                      <a:pt x="1812" y="2007"/>
                    </a:cubicBezTo>
                    <a:cubicBezTo>
                      <a:pt x="1809" y="2010"/>
                      <a:pt x="1805" y="2011"/>
                      <a:pt x="1801" y="2011"/>
                    </a:cubicBezTo>
                    <a:cubicBezTo>
                      <a:pt x="1796" y="2010"/>
                      <a:pt x="1793" y="2007"/>
                      <a:pt x="1791" y="2003"/>
                    </a:cubicBezTo>
                    <a:cubicBezTo>
                      <a:pt x="1789" y="1999"/>
                      <a:pt x="1788" y="1994"/>
                      <a:pt x="1789" y="1990"/>
                    </a:cubicBezTo>
                    <a:cubicBezTo>
                      <a:pt x="1791" y="1985"/>
                      <a:pt x="1794" y="1981"/>
                      <a:pt x="1799" y="1978"/>
                    </a:cubicBezTo>
                    <a:cubicBezTo>
                      <a:pt x="1802" y="1976"/>
                      <a:pt x="1805" y="1975"/>
                      <a:pt x="1808" y="1975"/>
                    </a:cubicBezTo>
                    <a:cubicBezTo>
                      <a:pt x="1805" y="1975"/>
                      <a:pt x="1803" y="1975"/>
                      <a:pt x="1800" y="1975"/>
                    </a:cubicBezTo>
                    <a:cubicBezTo>
                      <a:pt x="1787" y="1978"/>
                      <a:pt x="1777" y="1984"/>
                      <a:pt x="1767" y="1993"/>
                    </a:cubicBezTo>
                    <a:cubicBezTo>
                      <a:pt x="1755" y="2004"/>
                      <a:pt x="1749" y="2015"/>
                      <a:pt x="1742" y="2030"/>
                    </a:cubicBezTo>
                    <a:cubicBezTo>
                      <a:pt x="1731" y="2057"/>
                      <a:pt x="1724" y="2092"/>
                      <a:pt x="1697" y="2108"/>
                    </a:cubicBezTo>
                    <a:cubicBezTo>
                      <a:pt x="1693" y="2110"/>
                      <a:pt x="1688" y="2112"/>
                      <a:pt x="1683" y="2113"/>
                    </a:cubicBezTo>
                    <a:cubicBezTo>
                      <a:pt x="1679" y="2115"/>
                      <a:pt x="1673" y="2115"/>
                      <a:pt x="1667" y="2116"/>
                    </a:cubicBezTo>
                    <a:cubicBezTo>
                      <a:pt x="1654" y="2120"/>
                      <a:pt x="1651" y="2131"/>
                      <a:pt x="1655" y="2138"/>
                    </a:cubicBezTo>
                    <a:cubicBezTo>
                      <a:pt x="1657" y="2140"/>
                      <a:pt x="1660" y="2142"/>
                      <a:pt x="1663" y="2143"/>
                    </a:cubicBezTo>
                    <a:cubicBezTo>
                      <a:pt x="1666" y="2143"/>
                      <a:pt x="1669" y="2142"/>
                      <a:pt x="1670" y="2139"/>
                    </a:cubicBezTo>
                    <a:cubicBezTo>
                      <a:pt x="1672" y="2136"/>
                      <a:pt x="1670" y="2132"/>
                      <a:pt x="1667" y="2131"/>
                    </a:cubicBezTo>
                    <a:cubicBezTo>
                      <a:pt x="1665" y="2130"/>
                      <a:pt x="1662" y="2131"/>
                      <a:pt x="1661" y="2133"/>
                    </a:cubicBezTo>
                    <a:cubicBezTo>
                      <a:pt x="1661" y="2131"/>
                      <a:pt x="1665" y="2129"/>
                      <a:pt x="1668" y="2129"/>
                    </a:cubicBezTo>
                    <a:cubicBezTo>
                      <a:pt x="1670" y="2129"/>
                      <a:pt x="1672" y="2131"/>
                      <a:pt x="1673" y="2134"/>
                    </a:cubicBezTo>
                    <a:cubicBezTo>
                      <a:pt x="1675" y="2142"/>
                      <a:pt x="1666" y="2147"/>
                      <a:pt x="1660" y="2145"/>
                    </a:cubicBezTo>
                    <a:cubicBezTo>
                      <a:pt x="1656" y="2144"/>
                      <a:pt x="1652" y="2140"/>
                      <a:pt x="1651" y="2135"/>
                    </a:cubicBezTo>
                    <a:cubicBezTo>
                      <a:pt x="1650" y="2128"/>
                      <a:pt x="1654" y="2120"/>
                      <a:pt x="1662" y="2116"/>
                    </a:cubicBezTo>
                    <a:cubicBezTo>
                      <a:pt x="1659" y="2117"/>
                      <a:pt x="1656" y="2117"/>
                      <a:pt x="1653" y="2117"/>
                    </a:cubicBezTo>
                    <a:cubicBezTo>
                      <a:pt x="1649" y="2118"/>
                      <a:pt x="1643" y="2122"/>
                      <a:pt x="1641" y="2128"/>
                    </a:cubicBezTo>
                    <a:cubicBezTo>
                      <a:pt x="1638" y="2137"/>
                      <a:pt x="1644" y="2146"/>
                      <a:pt x="1654" y="2150"/>
                    </a:cubicBezTo>
                    <a:cubicBezTo>
                      <a:pt x="1659" y="2153"/>
                      <a:pt x="1665" y="2154"/>
                      <a:pt x="1670" y="2161"/>
                    </a:cubicBezTo>
                    <a:cubicBezTo>
                      <a:pt x="1673" y="2166"/>
                      <a:pt x="1674" y="2173"/>
                      <a:pt x="1671" y="2179"/>
                    </a:cubicBezTo>
                    <a:cubicBezTo>
                      <a:pt x="1670" y="2159"/>
                      <a:pt x="1655" y="2163"/>
                      <a:pt x="1644" y="2155"/>
                    </a:cubicBezTo>
                    <a:cubicBezTo>
                      <a:pt x="1637" y="2151"/>
                      <a:pt x="1632" y="2143"/>
                      <a:pt x="1633" y="2136"/>
                    </a:cubicBezTo>
                    <a:cubicBezTo>
                      <a:pt x="1633" y="2128"/>
                      <a:pt x="1640" y="2118"/>
                      <a:pt x="1650" y="2117"/>
                    </a:cubicBezTo>
                    <a:cubicBezTo>
                      <a:pt x="1649" y="2117"/>
                      <a:pt x="1648" y="2117"/>
                      <a:pt x="1648" y="2116"/>
                    </a:cubicBezTo>
                    <a:cubicBezTo>
                      <a:pt x="1631" y="2115"/>
                      <a:pt x="1619" y="2107"/>
                      <a:pt x="1612" y="2092"/>
                    </a:cubicBezTo>
                    <a:cubicBezTo>
                      <a:pt x="1611" y="2089"/>
                      <a:pt x="1610" y="2086"/>
                      <a:pt x="1609" y="2083"/>
                    </a:cubicBezTo>
                    <a:cubicBezTo>
                      <a:pt x="1610" y="2083"/>
                      <a:pt x="1611" y="2083"/>
                      <a:pt x="1611" y="2083"/>
                    </a:cubicBezTo>
                    <a:cubicBezTo>
                      <a:pt x="1612" y="2086"/>
                      <a:pt x="1613" y="2088"/>
                      <a:pt x="1614" y="2091"/>
                    </a:cubicBezTo>
                    <a:cubicBezTo>
                      <a:pt x="1622" y="2105"/>
                      <a:pt x="1633" y="2111"/>
                      <a:pt x="1649" y="2113"/>
                    </a:cubicBezTo>
                    <a:cubicBezTo>
                      <a:pt x="1650" y="2113"/>
                      <a:pt x="1652" y="2113"/>
                      <a:pt x="1654" y="2113"/>
                    </a:cubicBezTo>
                    <a:cubicBezTo>
                      <a:pt x="1648" y="2112"/>
                      <a:pt x="1643" y="2109"/>
                      <a:pt x="1639" y="2104"/>
                    </a:cubicBezTo>
                    <a:cubicBezTo>
                      <a:pt x="1637" y="2101"/>
                      <a:pt x="1635" y="2098"/>
                      <a:pt x="1634" y="2095"/>
                    </a:cubicBezTo>
                    <a:cubicBezTo>
                      <a:pt x="1633" y="2091"/>
                      <a:pt x="1633" y="2088"/>
                      <a:pt x="1633" y="2084"/>
                    </a:cubicBezTo>
                    <a:cubicBezTo>
                      <a:pt x="1635" y="2076"/>
                      <a:pt x="1643" y="2069"/>
                      <a:pt x="1652" y="2071"/>
                    </a:cubicBezTo>
                    <a:cubicBezTo>
                      <a:pt x="1655" y="2072"/>
                      <a:pt x="1658" y="2074"/>
                      <a:pt x="1660" y="2078"/>
                    </a:cubicBezTo>
                    <a:cubicBezTo>
                      <a:pt x="1661" y="2079"/>
                      <a:pt x="1662" y="2081"/>
                      <a:pt x="1662" y="2083"/>
                    </a:cubicBezTo>
                    <a:cubicBezTo>
                      <a:pt x="1662" y="2086"/>
                      <a:pt x="1661" y="2089"/>
                      <a:pt x="1659" y="2092"/>
                    </a:cubicBezTo>
                    <a:cubicBezTo>
                      <a:pt x="1658" y="2093"/>
                      <a:pt x="1657" y="2094"/>
                      <a:pt x="1655" y="2094"/>
                    </a:cubicBezTo>
                    <a:cubicBezTo>
                      <a:pt x="1654" y="2094"/>
                      <a:pt x="1653" y="2095"/>
                      <a:pt x="1652" y="2095"/>
                    </a:cubicBezTo>
                    <a:cubicBezTo>
                      <a:pt x="1650" y="2095"/>
                      <a:pt x="1647" y="2094"/>
                      <a:pt x="1646" y="2091"/>
                    </a:cubicBezTo>
                    <a:cubicBezTo>
                      <a:pt x="1645" y="2089"/>
                      <a:pt x="1645" y="2088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5" y="2088"/>
                      <a:pt x="1645" y="2089"/>
                      <a:pt x="1646" y="2091"/>
                    </a:cubicBezTo>
                    <a:cubicBezTo>
                      <a:pt x="1647" y="2093"/>
                      <a:pt x="1649" y="2094"/>
                      <a:pt x="1652" y="2094"/>
                    </a:cubicBezTo>
                    <a:cubicBezTo>
                      <a:pt x="1653" y="2094"/>
                      <a:pt x="1654" y="2094"/>
                      <a:pt x="1655" y="2093"/>
                    </a:cubicBezTo>
                    <a:cubicBezTo>
                      <a:pt x="1656" y="2093"/>
                      <a:pt x="1657" y="2092"/>
                      <a:pt x="1658" y="2091"/>
                    </a:cubicBezTo>
                    <a:cubicBezTo>
                      <a:pt x="1660" y="2089"/>
                      <a:pt x="1660" y="2086"/>
                      <a:pt x="1660" y="2083"/>
                    </a:cubicBezTo>
                    <a:cubicBezTo>
                      <a:pt x="1660" y="2081"/>
                      <a:pt x="1660" y="2080"/>
                      <a:pt x="1659" y="2079"/>
                    </a:cubicBezTo>
                    <a:cubicBezTo>
                      <a:pt x="1657" y="2076"/>
                      <a:pt x="1654" y="2074"/>
                      <a:pt x="1651" y="2074"/>
                    </a:cubicBezTo>
                    <a:cubicBezTo>
                      <a:pt x="1644" y="2072"/>
                      <a:pt x="1638" y="2078"/>
                      <a:pt x="1636" y="2085"/>
                    </a:cubicBezTo>
                    <a:cubicBezTo>
                      <a:pt x="1636" y="2088"/>
                      <a:pt x="1636" y="2091"/>
                      <a:pt x="1637" y="2094"/>
                    </a:cubicBezTo>
                    <a:cubicBezTo>
                      <a:pt x="1639" y="2097"/>
                      <a:pt x="1640" y="2099"/>
                      <a:pt x="1642" y="2102"/>
                    </a:cubicBezTo>
                    <a:cubicBezTo>
                      <a:pt x="1644" y="2104"/>
                      <a:pt x="1647" y="2106"/>
                      <a:pt x="1650" y="2108"/>
                    </a:cubicBezTo>
                    <a:cubicBezTo>
                      <a:pt x="1655" y="2110"/>
                      <a:pt x="1660" y="2111"/>
                      <a:pt x="1665" y="2111"/>
                    </a:cubicBezTo>
                    <a:cubicBezTo>
                      <a:pt x="1675" y="2112"/>
                      <a:pt x="1686" y="2109"/>
                      <a:pt x="1694" y="2104"/>
                    </a:cubicBezTo>
                    <a:cubicBezTo>
                      <a:pt x="1717" y="2091"/>
                      <a:pt x="1725" y="2062"/>
                      <a:pt x="1734" y="2038"/>
                    </a:cubicBezTo>
                    <a:cubicBezTo>
                      <a:pt x="1732" y="2042"/>
                      <a:pt x="1730" y="2046"/>
                      <a:pt x="1728" y="2049"/>
                    </a:cubicBezTo>
                    <a:cubicBezTo>
                      <a:pt x="1720" y="2061"/>
                      <a:pt x="1703" y="2070"/>
                      <a:pt x="1689" y="2063"/>
                    </a:cubicBezTo>
                    <a:cubicBezTo>
                      <a:pt x="1680" y="2059"/>
                      <a:pt x="1674" y="2050"/>
                      <a:pt x="1664" y="2053"/>
                    </a:cubicBezTo>
                    <a:cubicBezTo>
                      <a:pt x="1664" y="2045"/>
                      <a:pt x="1675" y="2038"/>
                      <a:pt x="1687" y="2040"/>
                    </a:cubicBezTo>
                    <a:cubicBezTo>
                      <a:pt x="1699" y="2043"/>
                      <a:pt x="1713" y="2055"/>
                      <a:pt x="1725" y="2045"/>
                    </a:cubicBezTo>
                    <a:cubicBezTo>
                      <a:pt x="1731" y="2040"/>
                      <a:pt x="1734" y="2030"/>
                      <a:pt x="1738" y="2029"/>
                    </a:cubicBezTo>
                    <a:cubicBezTo>
                      <a:pt x="1738" y="2029"/>
                      <a:pt x="1737" y="2030"/>
                      <a:pt x="1737" y="2030"/>
                    </a:cubicBezTo>
                    <a:cubicBezTo>
                      <a:pt x="1738" y="2029"/>
                      <a:pt x="1738" y="2029"/>
                      <a:pt x="1738" y="2028"/>
                    </a:cubicBezTo>
                    <a:cubicBezTo>
                      <a:pt x="1745" y="2012"/>
                      <a:pt x="1751" y="2002"/>
                      <a:pt x="1764" y="1990"/>
                    </a:cubicBezTo>
                    <a:cubicBezTo>
                      <a:pt x="1775" y="1981"/>
                      <a:pt x="1786" y="1975"/>
                      <a:pt x="1800" y="1973"/>
                    </a:cubicBezTo>
                    <a:cubicBezTo>
                      <a:pt x="1811" y="1972"/>
                      <a:pt x="1820" y="1974"/>
                      <a:pt x="1829" y="1979"/>
                    </a:cubicBezTo>
                    <a:cubicBezTo>
                      <a:pt x="1846" y="1988"/>
                      <a:pt x="1860" y="2009"/>
                      <a:pt x="1867" y="2030"/>
                    </a:cubicBezTo>
                    <a:cubicBezTo>
                      <a:pt x="1870" y="2038"/>
                      <a:pt x="1873" y="2046"/>
                      <a:pt x="1874" y="2054"/>
                    </a:cubicBezTo>
                    <a:cubicBezTo>
                      <a:pt x="1877" y="2070"/>
                      <a:pt x="1875" y="2085"/>
                      <a:pt x="1882" y="2099"/>
                    </a:cubicBezTo>
                    <a:cubicBezTo>
                      <a:pt x="1884" y="2106"/>
                      <a:pt x="1889" y="2114"/>
                      <a:pt x="1896" y="2116"/>
                    </a:cubicBezTo>
                    <a:cubicBezTo>
                      <a:pt x="1900" y="2118"/>
                      <a:pt x="1906" y="2117"/>
                      <a:pt x="1908" y="2113"/>
                    </a:cubicBezTo>
                    <a:cubicBezTo>
                      <a:pt x="1909" y="2111"/>
                      <a:pt x="1909" y="2109"/>
                      <a:pt x="1907" y="2108"/>
                    </a:cubicBezTo>
                    <a:cubicBezTo>
                      <a:pt x="1906" y="2107"/>
                      <a:pt x="1905" y="2107"/>
                      <a:pt x="1903" y="2108"/>
                    </a:cubicBezTo>
                    <a:cubicBezTo>
                      <a:pt x="1902" y="2109"/>
                      <a:pt x="1902" y="2110"/>
                      <a:pt x="1902" y="2111"/>
                    </a:cubicBezTo>
                    <a:cubicBezTo>
                      <a:pt x="1902" y="2112"/>
                      <a:pt x="1904" y="2113"/>
                      <a:pt x="1905" y="2113"/>
                    </a:cubicBezTo>
                    <a:cubicBezTo>
                      <a:pt x="1906" y="2112"/>
                      <a:pt x="1906" y="2112"/>
                      <a:pt x="1906" y="2111"/>
                    </a:cubicBezTo>
                    <a:cubicBezTo>
                      <a:pt x="1907" y="2112"/>
                      <a:pt x="1907" y="2113"/>
                      <a:pt x="1906" y="2114"/>
                    </a:cubicBezTo>
                    <a:cubicBezTo>
                      <a:pt x="1905" y="2115"/>
                      <a:pt x="1903" y="2115"/>
                      <a:pt x="1902" y="2114"/>
                    </a:cubicBezTo>
                    <a:cubicBezTo>
                      <a:pt x="1899" y="2113"/>
                      <a:pt x="1899" y="2109"/>
                      <a:pt x="1900" y="2107"/>
                    </a:cubicBezTo>
                    <a:cubicBezTo>
                      <a:pt x="1901" y="2105"/>
                      <a:pt x="1903" y="2104"/>
                      <a:pt x="1905" y="2104"/>
                    </a:cubicBezTo>
                    <a:cubicBezTo>
                      <a:pt x="1907" y="2104"/>
                      <a:pt x="1909" y="2104"/>
                      <a:pt x="1910" y="2106"/>
                    </a:cubicBezTo>
                    <a:cubicBezTo>
                      <a:pt x="1912" y="2108"/>
                      <a:pt x="1913" y="2111"/>
                      <a:pt x="1912" y="2113"/>
                    </a:cubicBezTo>
                    <a:cubicBezTo>
                      <a:pt x="1909" y="2118"/>
                      <a:pt x="1904" y="2119"/>
                      <a:pt x="1899" y="2118"/>
                    </a:cubicBezTo>
                    <a:cubicBezTo>
                      <a:pt x="1897" y="2118"/>
                      <a:pt x="1894" y="2117"/>
                      <a:pt x="1892" y="2116"/>
                    </a:cubicBezTo>
                    <a:cubicBezTo>
                      <a:pt x="1900" y="2123"/>
                      <a:pt x="1909" y="2125"/>
                      <a:pt x="1918" y="2123"/>
                    </a:cubicBezTo>
                    <a:cubicBezTo>
                      <a:pt x="1924" y="2121"/>
                      <a:pt x="1929" y="2118"/>
                      <a:pt x="1932" y="2112"/>
                    </a:cubicBezTo>
                    <a:cubicBezTo>
                      <a:pt x="1932" y="2112"/>
                      <a:pt x="1932" y="2112"/>
                      <a:pt x="1932" y="2112"/>
                    </a:cubicBezTo>
                    <a:cubicBezTo>
                      <a:pt x="1929" y="2117"/>
                      <a:pt x="1922" y="2118"/>
                      <a:pt x="1919" y="2110"/>
                    </a:cubicBezTo>
                    <a:cubicBezTo>
                      <a:pt x="1917" y="2104"/>
                      <a:pt x="1921" y="2093"/>
                      <a:pt x="1907" y="2088"/>
                    </a:cubicBezTo>
                    <a:close/>
                    <a:moveTo>
                      <a:pt x="2116" y="2384"/>
                    </a:moveTo>
                    <a:cubicBezTo>
                      <a:pt x="2112" y="2356"/>
                      <a:pt x="2091" y="2345"/>
                      <a:pt x="2084" y="2333"/>
                    </a:cubicBezTo>
                    <a:cubicBezTo>
                      <a:pt x="2077" y="2320"/>
                      <a:pt x="2092" y="2311"/>
                      <a:pt x="2103" y="2324"/>
                    </a:cubicBezTo>
                    <a:cubicBezTo>
                      <a:pt x="2115" y="2337"/>
                      <a:pt x="2119" y="2363"/>
                      <a:pt x="2116" y="2384"/>
                    </a:cubicBezTo>
                    <a:close/>
                    <a:moveTo>
                      <a:pt x="2179" y="2254"/>
                    </a:moveTo>
                    <a:cubicBezTo>
                      <a:pt x="2189" y="2245"/>
                      <a:pt x="2215" y="2240"/>
                      <a:pt x="2230" y="2246"/>
                    </a:cubicBezTo>
                    <a:cubicBezTo>
                      <a:pt x="2245" y="2252"/>
                      <a:pt x="2243" y="2266"/>
                      <a:pt x="2225" y="2262"/>
                    </a:cubicBezTo>
                    <a:cubicBezTo>
                      <a:pt x="2212" y="2259"/>
                      <a:pt x="2192" y="2248"/>
                      <a:pt x="2179" y="2254"/>
                    </a:cubicBezTo>
                    <a:close/>
                    <a:moveTo>
                      <a:pt x="2042" y="2245"/>
                    </a:moveTo>
                    <a:cubicBezTo>
                      <a:pt x="2042" y="2247"/>
                      <a:pt x="2043" y="2250"/>
                      <a:pt x="2045" y="2250"/>
                    </a:cubicBezTo>
                    <a:cubicBezTo>
                      <a:pt x="2047" y="2251"/>
                      <a:pt x="2049" y="2250"/>
                      <a:pt x="2049" y="2248"/>
                    </a:cubicBezTo>
                    <a:cubicBezTo>
                      <a:pt x="2050" y="2246"/>
                      <a:pt x="2049" y="2244"/>
                      <a:pt x="2047" y="2243"/>
                    </a:cubicBezTo>
                    <a:cubicBezTo>
                      <a:pt x="2045" y="2242"/>
                      <a:pt x="2043" y="2243"/>
                      <a:pt x="2042" y="2245"/>
                    </a:cubicBezTo>
                    <a:close/>
                    <a:moveTo>
                      <a:pt x="2104" y="2266"/>
                    </a:moveTo>
                    <a:cubicBezTo>
                      <a:pt x="2099" y="2273"/>
                      <a:pt x="2089" y="2265"/>
                      <a:pt x="2086" y="2262"/>
                    </a:cubicBezTo>
                    <a:cubicBezTo>
                      <a:pt x="2083" y="2261"/>
                      <a:pt x="2080" y="2260"/>
                      <a:pt x="2078" y="2261"/>
                    </a:cubicBezTo>
                    <a:cubicBezTo>
                      <a:pt x="2080" y="2258"/>
                      <a:pt x="2088" y="2254"/>
                      <a:pt x="2093" y="2253"/>
                    </a:cubicBezTo>
                    <a:cubicBezTo>
                      <a:pt x="2099" y="2252"/>
                      <a:pt x="2105" y="2255"/>
                      <a:pt x="2105" y="2263"/>
                    </a:cubicBezTo>
                    <a:cubicBezTo>
                      <a:pt x="2103" y="2261"/>
                      <a:pt x="2098" y="2259"/>
                      <a:pt x="2094" y="2260"/>
                    </a:cubicBezTo>
                    <a:cubicBezTo>
                      <a:pt x="2096" y="2260"/>
                      <a:pt x="2101" y="2262"/>
                      <a:pt x="2104" y="2266"/>
                    </a:cubicBezTo>
                    <a:close/>
                    <a:moveTo>
                      <a:pt x="2058" y="2231"/>
                    </a:moveTo>
                    <a:cubicBezTo>
                      <a:pt x="2057" y="2235"/>
                      <a:pt x="2059" y="2240"/>
                      <a:pt x="2063" y="2241"/>
                    </a:cubicBezTo>
                    <a:cubicBezTo>
                      <a:pt x="2067" y="2242"/>
                      <a:pt x="2071" y="2240"/>
                      <a:pt x="2073" y="2236"/>
                    </a:cubicBezTo>
                    <a:cubicBezTo>
                      <a:pt x="2074" y="2232"/>
                      <a:pt x="2072" y="2228"/>
                      <a:pt x="2068" y="2227"/>
                    </a:cubicBezTo>
                    <a:cubicBezTo>
                      <a:pt x="2064" y="2225"/>
                      <a:pt x="2060" y="2227"/>
                      <a:pt x="2058" y="2231"/>
                    </a:cubicBezTo>
                    <a:close/>
                    <a:moveTo>
                      <a:pt x="2048" y="2237"/>
                    </a:moveTo>
                    <a:cubicBezTo>
                      <a:pt x="2047" y="2240"/>
                      <a:pt x="2048" y="2243"/>
                      <a:pt x="2051" y="2244"/>
                    </a:cubicBezTo>
                    <a:cubicBezTo>
                      <a:pt x="2053" y="2244"/>
                      <a:pt x="2056" y="2243"/>
                      <a:pt x="2057" y="2241"/>
                    </a:cubicBezTo>
                    <a:cubicBezTo>
                      <a:pt x="2058" y="2238"/>
                      <a:pt x="2056" y="2235"/>
                      <a:pt x="2054" y="2234"/>
                    </a:cubicBezTo>
                    <a:cubicBezTo>
                      <a:pt x="2051" y="2233"/>
                      <a:pt x="2048" y="2235"/>
                      <a:pt x="2048" y="2237"/>
                    </a:cubicBezTo>
                    <a:close/>
                    <a:moveTo>
                      <a:pt x="2161" y="2262"/>
                    </a:moveTo>
                    <a:cubicBezTo>
                      <a:pt x="2158" y="2263"/>
                      <a:pt x="2156" y="2265"/>
                      <a:pt x="2155" y="2268"/>
                    </a:cubicBezTo>
                    <a:cubicBezTo>
                      <a:pt x="2154" y="2271"/>
                      <a:pt x="2154" y="2276"/>
                      <a:pt x="2158" y="2279"/>
                    </a:cubicBezTo>
                    <a:cubicBezTo>
                      <a:pt x="2162" y="2283"/>
                      <a:pt x="2168" y="2282"/>
                      <a:pt x="2171" y="2279"/>
                    </a:cubicBezTo>
                    <a:cubicBezTo>
                      <a:pt x="2177" y="2275"/>
                      <a:pt x="2174" y="2269"/>
                      <a:pt x="2174" y="2264"/>
                    </a:cubicBezTo>
                    <a:cubicBezTo>
                      <a:pt x="2175" y="2259"/>
                      <a:pt x="2181" y="2255"/>
                      <a:pt x="2188" y="2255"/>
                    </a:cubicBezTo>
                    <a:cubicBezTo>
                      <a:pt x="2196" y="2254"/>
                      <a:pt x="2204" y="2258"/>
                      <a:pt x="2206" y="2266"/>
                    </a:cubicBezTo>
                    <a:cubicBezTo>
                      <a:pt x="2208" y="2271"/>
                      <a:pt x="2207" y="2276"/>
                      <a:pt x="2202" y="2278"/>
                    </a:cubicBezTo>
                    <a:cubicBezTo>
                      <a:pt x="2204" y="2273"/>
                      <a:pt x="2199" y="2267"/>
                      <a:pt x="2193" y="2270"/>
                    </a:cubicBezTo>
                    <a:cubicBezTo>
                      <a:pt x="2190" y="2272"/>
                      <a:pt x="2185" y="2278"/>
                      <a:pt x="2180" y="2284"/>
                    </a:cubicBezTo>
                    <a:cubicBezTo>
                      <a:pt x="2175" y="2290"/>
                      <a:pt x="2169" y="2295"/>
                      <a:pt x="2163" y="2297"/>
                    </a:cubicBezTo>
                    <a:cubicBezTo>
                      <a:pt x="2150" y="2300"/>
                      <a:pt x="2136" y="2290"/>
                      <a:pt x="2136" y="2277"/>
                    </a:cubicBezTo>
                    <a:cubicBezTo>
                      <a:pt x="2135" y="2269"/>
                      <a:pt x="2139" y="2263"/>
                      <a:pt x="2143" y="2258"/>
                    </a:cubicBezTo>
                    <a:cubicBezTo>
                      <a:pt x="2148" y="2253"/>
                      <a:pt x="2164" y="2242"/>
                      <a:pt x="2165" y="2233"/>
                    </a:cubicBezTo>
                    <a:cubicBezTo>
                      <a:pt x="2166" y="2226"/>
                      <a:pt x="2161" y="2222"/>
                      <a:pt x="2157" y="2223"/>
                    </a:cubicBezTo>
                    <a:cubicBezTo>
                      <a:pt x="2158" y="2218"/>
                      <a:pt x="2166" y="2216"/>
                      <a:pt x="2171" y="2219"/>
                    </a:cubicBezTo>
                    <a:cubicBezTo>
                      <a:pt x="2181" y="2224"/>
                      <a:pt x="2185" y="2240"/>
                      <a:pt x="2176" y="2252"/>
                    </a:cubicBezTo>
                    <a:cubicBezTo>
                      <a:pt x="2173" y="2257"/>
                      <a:pt x="2168" y="2259"/>
                      <a:pt x="2161" y="2262"/>
                    </a:cubicBezTo>
                    <a:close/>
                    <a:moveTo>
                      <a:pt x="2286" y="2300"/>
                    </a:moveTo>
                    <a:cubicBezTo>
                      <a:pt x="2286" y="2303"/>
                      <a:pt x="2284" y="2304"/>
                      <a:pt x="2281" y="2304"/>
                    </a:cubicBezTo>
                    <a:cubicBezTo>
                      <a:pt x="2279" y="2303"/>
                      <a:pt x="2278" y="2301"/>
                      <a:pt x="2278" y="2299"/>
                    </a:cubicBezTo>
                    <a:cubicBezTo>
                      <a:pt x="2278" y="2297"/>
                      <a:pt x="2281" y="2295"/>
                      <a:pt x="2283" y="2296"/>
                    </a:cubicBezTo>
                    <a:cubicBezTo>
                      <a:pt x="2285" y="2296"/>
                      <a:pt x="2287" y="2298"/>
                      <a:pt x="2286" y="2300"/>
                    </a:cubicBezTo>
                    <a:close/>
                    <a:moveTo>
                      <a:pt x="2287" y="2309"/>
                    </a:moveTo>
                    <a:cubicBezTo>
                      <a:pt x="2286" y="2310"/>
                      <a:pt x="2285" y="2312"/>
                      <a:pt x="2283" y="2311"/>
                    </a:cubicBezTo>
                    <a:cubicBezTo>
                      <a:pt x="2281" y="2311"/>
                      <a:pt x="2280" y="2309"/>
                      <a:pt x="2280" y="2307"/>
                    </a:cubicBezTo>
                    <a:cubicBezTo>
                      <a:pt x="2281" y="2306"/>
                      <a:pt x="2282" y="2304"/>
                      <a:pt x="2284" y="2305"/>
                    </a:cubicBezTo>
                    <a:cubicBezTo>
                      <a:pt x="2286" y="2305"/>
                      <a:pt x="2287" y="2307"/>
                      <a:pt x="2287" y="2309"/>
                    </a:cubicBezTo>
                    <a:close/>
                    <a:moveTo>
                      <a:pt x="2281" y="2292"/>
                    </a:moveTo>
                    <a:cubicBezTo>
                      <a:pt x="2280" y="2295"/>
                      <a:pt x="2277" y="2297"/>
                      <a:pt x="2273" y="2297"/>
                    </a:cubicBezTo>
                    <a:cubicBezTo>
                      <a:pt x="2270" y="2296"/>
                      <a:pt x="2268" y="2292"/>
                      <a:pt x="2268" y="2289"/>
                    </a:cubicBezTo>
                    <a:cubicBezTo>
                      <a:pt x="2269" y="2286"/>
                      <a:pt x="2272" y="2283"/>
                      <a:pt x="2276" y="2284"/>
                    </a:cubicBezTo>
                    <a:cubicBezTo>
                      <a:pt x="2279" y="2285"/>
                      <a:pt x="2282" y="2288"/>
                      <a:pt x="2281" y="2292"/>
                    </a:cubicBezTo>
                    <a:close/>
                    <a:moveTo>
                      <a:pt x="2161" y="2264"/>
                    </a:moveTo>
                    <a:cubicBezTo>
                      <a:pt x="2157" y="2266"/>
                      <a:pt x="2155" y="2271"/>
                      <a:pt x="2157" y="2275"/>
                    </a:cubicBezTo>
                    <a:cubicBezTo>
                      <a:pt x="2161" y="2283"/>
                      <a:pt x="2171" y="2279"/>
                      <a:pt x="2173" y="2273"/>
                    </a:cubicBezTo>
                    <a:cubicBezTo>
                      <a:pt x="2174" y="2267"/>
                      <a:pt x="2171" y="2264"/>
                      <a:pt x="2175" y="2258"/>
                    </a:cubicBezTo>
                    <a:cubicBezTo>
                      <a:pt x="2169" y="2263"/>
                      <a:pt x="2166" y="2261"/>
                      <a:pt x="2161" y="2264"/>
                    </a:cubicBezTo>
                    <a:close/>
                    <a:moveTo>
                      <a:pt x="2138" y="2290"/>
                    </a:moveTo>
                    <a:cubicBezTo>
                      <a:pt x="2141" y="2297"/>
                      <a:pt x="2151" y="2301"/>
                      <a:pt x="2156" y="2300"/>
                    </a:cubicBezTo>
                    <a:cubicBezTo>
                      <a:pt x="2159" y="2308"/>
                      <a:pt x="2145" y="2318"/>
                      <a:pt x="2136" y="2310"/>
                    </a:cubicBezTo>
                    <a:cubicBezTo>
                      <a:pt x="2130" y="2304"/>
                      <a:pt x="2131" y="2293"/>
                      <a:pt x="2138" y="2290"/>
                    </a:cubicBezTo>
                    <a:close/>
                    <a:moveTo>
                      <a:pt x="2248" y="2235"/>
                    </a:moveTo>
                    <a:cubicBezTo>
                      <a:pt x="2234" y="2239"/>
                      <a:pt x="2230" y="2220"/>
                      <a:pt x="2227" y="2214"/>
                    </a:cubicBezTo>
                    <a:cubicBezTo>
                      <a:pt x="2225" y="2209"/>
                      <a:pt x="2223" y="2206"/>
                      <a:pt x="2218" y="2205"/>
                    </a:cubicBezTo>
                    <a:cubicBezTo>
                      <a:pt x="2224" y="2203"/>
                      <a:pt x="2238" y="2205"/>
                      <a:pt x="2244" y="2208"/>
                    </a:cubicBezTo>
                    <a:cubicBezTo>
                      <a:pt x="2253" y="2213"/>
                      <a:pt x="2258" y="2222"/>
                      <a:pt x="2252" y="2232"/>
                    </a:cubicBezTo>
                    <a:cubicBezTo>
                      <a:pt x="2251" y="2227"/>
                      <a:pt x="2246" y="2220"/>
                      <a:pt x="2241" y="2218"/>
                    </a:cubicBezTo>
                    <a:cubicBezTo>
                      <a:pt x="2243" y="2220"/>
                      <a:pt x="2247" y="2228"/>
                      <a:pt x="2248" y="2235"/>
                    </a:cubicBezTo>
                    <a:close/>
                    <a:moveTo>
                      <a:pt x="2148" y="2328"/>
                    </a:moveTo>
                    <a:cubicBezTo>
                      <a:pt x="2179" y="2317"/>
                      <a:pt x="2202" y="2332"/>
                      <a:pt x="2217" y="2332"/>
                    </a:cubicBezTo>
                    <a:cubicBezTo>
                      <a:pt x="2234" y="2333"/>
                      <a:pt x="2235" y="2313"/>
                      <a:pt x="2217" y="2308"/>
                    </a:cubicBezTo>
                    <a:cubicBezTo>
                      <a:pt x="2196" y="2303"/>
                      <a:pt x="2168" y="2313"/>
                      <a:pt x="2148" y="2328"/>
                    </a:cubicBezTo>
                    <a:close/>
                    <a:moveTo>
                      <a:pt x="2037" y="2267"/>
                    </a:moveTo>
                    <a:cubicBezTo>
                      <a:pt x="2040" y="2265"/>
                      <a:pt x="2043" y="2263"/>
                      <a:pt x="2046" y="2262"/>
                    </a:cubicBezTo>
                    <a:cubicBezTo>
                      <a:pt x="2057" y="2257"/>
                      <a:pt x="2070" y="2257"/>
                      <a:pt x="2081" y="2263"/>
                    </a:cubicBezTo>
                    <a:cubicBezTo>
                      <a:pt x="2093" y="2271"/>
                      <a:pt x="2102" y="2286"/>
                      <a:pt x="2097" y="2300"/>
                    </a:cubicBezTo>
                    <a:cubicBezTo>
                      <a:pt x="2095" y="2306"/>
                      <a:pt x="2091" y="2311"/>
                      <a:pt x="2085" y="2314"/>
                    </a:cubicBezTo>
                    <a:cubicBezTo>
                      <a:pt x="2081" y="2316"/>
                      <a:pt x="2078" y="2316"/>
                      <a:pt x="2073" y="2315"/>
                    </a:cubicBezTo>
                    <a:cubicBezTo>
                      <a:pt x="2068" y="2314"/>
                      <a:pt x="2064" y="2310"/>
                      <a:pt x="2063" y="2305"/>
                    </a:cubicBezTo>
                    <a:cubicBezTo>
                      <a:pt x="2062" y="2301"/>
                      <a:pt x="2063" y="2297"/>
                      <a:pt x="2065" y="2294"/>
                    </a:cubicBezTo>
                    <a:cubicBezTo>
                      <a:pt x="2070" y="2289"/>
                      <a:pt x="2078" y="2287"/>
                      <a:pt x="2083" y="2292"/>
                    </a:cubicBezTo>
                    <a:cubicBezTo>
                      <a:pt x="2089" y="2296"/>
                      <a:pt x="2090" y="2304"/>
                      <a:pt x="2086" y="2310"/>
                    </a:cubicBezTo>
                    <a:cubicBezTo>
                      <a:pt x="2083" y="2314"/>
                      <a:pt x="2077" y="2316"/>
                      <a:pt x="2072" y="2314"/>
                    </a:cubicBezTo>
                    <a:cubicBezTo>
                      <a:pt x="2072" y="2314"/>
                      <a:pt x="2073" y="2315"/>
                      <a:pt x="2074" y="2315"/>
                    </a:cubicBezTo>
                    <a:cubicBezTo>
                      <a:pt x="2078" y="2316"/>
                      <a:pt x="2081" y="2315"/>
                      <a:pt x="2085" y="2313"/>
                    </a:cubicBezTo>
                    <a:cubicBezTo>
                      <a:pt x="2090" y="2310"/>
                      <a:pt x="2094" y="2306"/>
                      <a:pt x="2096" y="2300"/>
                    </a:cubicBezTo>
                    <a:cubicBezTo>
                      <a:pt x="2100" y="2287"/>
                      <a:pt x="2092" y="2272"/>
                      <a:pt x="2080" y="2265"/>
                    </a:cubicBezTo>
                    <a:cubicBezTo>
                      <a:pt x="2069" y="2259"/>
                      <a:pt x="2056" y="2260"/>
                      <a:pt x="2045" y="2265"/>
                    </a:cubicBezTo>
                    <a:cubicBezTo>
                      <a:pt x="2043" y="2266"/>
                      <a:pt x="2041" y="2268"/>
                      <a:pt x="2038" y="2270"/>
                    </a:cubicBezTo>
                    <a:lnTo>
                      <a:pt x="2037" y="2267"/>
                    </a:lnTo>
                    <a:close/>
                    <a:moveTo>
                      <a:pt x="2023" y="2317"/>
                    </a:moveTo>
                    <a:cubicBezTo>
                      <a:pt x="2012" y="2326"/>
                      <a:pt x="1996" y="2328"/>
                      <a:pt x="1982" y="2317"/>
                    </a:cubicBezTo>
                    <a:cubicBezTo>
                      <a:pt x="1977" y="2313"/>
                      <a:pt x="1974" y="2309"/>
                      <a:pt x="1972" y="2303"/>
                    </a:cubicBezTo>
                    <a:cubicBezTo>
                      <a:pt x="1970" y="2298"/>
                      <a:pt x="1970" y="2293"/>
                      <a:pt x="1972" y="2288"/>
                    </a:cubicBezTo>
                    <a:cubicBezTo>
                      <a:pt x="1975" y="2283"/>
                      <a:pt x="1980" y="2279"/>
                      <a:pt x="1986" y="2278"/>
                    </a:cubicBezTo>
                    <a:cubicBezTo>
                      <a:pt x="1990" y="2277"/>
                      <a:pt x="1993" y="2278"/>
                      <a:pt x="1997" y="2280"/>
                    </a:cubicBezTo>
                    <a:cubicBezTo>
                      <a:pt x="2001" y="2284"/>
                      <a:pt x="2003" y="2290"/>
                      <a:pt x="2001" y="2295"/>
                    </a:cubicBezTo>
                    <a:cubicBezTo>
                      <a:pt x="2000" y="2298"/>
                      <a:pt x="1999" y="2300"/>
                      <a:pt x="1996" y="2302"/>
                    </a:cubicBezTo>
                    <a:cubicBezTo>
                      <a:pt x="1991" y="2305"/>
                      <a:pt x="1985" y="2303"/>
                      <a:pt x="1981" y="2298"/>
                    </a:cubicBezTo>
                    <a:cubicBezTo>
                      <a:pt x="1978" y="2293"/>
                      <a:pt x="1980" y="2287"/>
                      <a:pt x="1985" y="2284"/>
                    </a:cubicBezTo>
                    <a:cubicBezTo>
                      <a:pt x="1990" y="2280"/>
                      <a:pt x="1996" y="2282"/>
                      <a:pt x="1999" y="2287"/>
                    </a:cubicBezTo>
                    <a:cubicBezTo>
                      <a:pt x="2000" y="2288"/>
                      <a:pt x="2001" y="2290"/>
                      <a:pt x="2001" y="2292"/>
                    </a:cubicBezTo>
                    <a:cubicBezTo>
                      <a:pt x="2001" y="2291"/>
                      <a:pt x="2001" y="2291"/>
                      <a:pt x="2001" y="2291"/>
                    </a:cubicBezTo>
                    <a:cubicBezTo>
                      <a:pt x="2001" y="2287"/>
                      <a:pt x="2000" y="2283"/>
                      <a:pt x="1996" y="2281"/>
                    </a:cubicBezTo>
                    <a:cubicBezTo>
                      <a:pt x="1993" y="2278"/>
                      <a:pt x="1990" y="2278"/>
                      <a:pt x="1986" y="2278"/>
                    </a:cubicBezTo>
                    <a:cubicBezTo>
                      <a:pt x="1980" y="2280"/>
                      <a:pt x="1976" y="2283"/>
                      <a:pt x="1973" y="2289"/>
                    </a:cubicBezTo>
                    <a:cubicBezTo>
                      <a:pt x="1971" y="2294"/>
                      <a:pt x="1972" y="2298"/>
                      <a:pt x="1973" y="2302"/>
                    </a:cubicBezTo>
                    <a:cubicBezTo>
                      <a:pt x="1975" y="2308"/>
                      <a:pt x="1978" y="2312"/>
                      <a:pt x="1983" y="2316"/>
                    </a:cubicBezTo>
                    <a:cubicBezTo>
                      <a:pt x="1997" y="2326"/>
                      <a:pt x="2012" y="2324"/>
                      <a:pt x="2022" y="2314"/>
                    </a:cubicBezTo>
                    <a:lnTo>
                      <a:pt x="2023" y="2317"/>
                    </a:lnTo>
                    <a:close/>
                    <a:moveTo>
                      <a:pt x="1767" y="2393"/>
                    </a:moveTo>
                    <a:cubicBezTo>
                      <a:pt x="1764" y="2391"/>
                      <a:pt x="1763" y="2387"/>
                      <a:pt x="1765" y="2385"/>
                    </a:cubicBezTo>
                    <a:cubicBezTo>
                      <a:pt x="1767" y="2382"/>
                      <a:pt x="1771" y="2381"/>
                      <a:pt x="1774" y="2383"/>
                    </a:cubicBezTo>
                    <a:cubicBezTo>
                      <a:pt x="1777" y="2385"/>
                      <a:pt x="1777" y="2389"/>
                      <a:pt x="1775" y="2392"/>
                    </a:cubicBezTo>
                    <a:cubicBezTo>
                      <a:pt x="1773" y="2395"/>
                      <a:pt x="1769" y="2395"/>
                      <a:pt x="1767" y="2393"/>
                    </a:cubicBezTo>
                    <a:close/>
                    <a:moveTo>
                      <a:pt x="1755" y="2389"/>
                    </a:moveTo>
                    <a:cubicBezTo>
                      <a:pt x="1753" y="2388"/>
                      <a:pt x="1752" y="2384"/>
                      <a:pt x="1754" y="2382"/>
                    </a:cubicBezTo>
                    <a:cubicBezTo>
                      <a:pt x="1755" y="2380"/>
                      <a:pt x="1758" y="2379"/>
                      <a:pt x="1761" y="2381"/>
                    </a:cubicBezTo>
                    <a:cubicBezTo>
                      <a:pt x="1763" y="2383"/>
                      <a:pt x="1763" y="2386"/>
                      <a:pt x="1762" y="2388"/>
                    </a:cubicBezTo>
                    <a:cubicBezTo>
                      <a:pt x="1760" y="2390"/>
                      <a:pt x="1757" y="2391"/>
                      <a:pt x="1755" y="2389"/>
                    </a:cubicBezTo>
                    <a:close/>
                    <a:moveTo>
                      <a:pt x="1782" y="2391"/>
                    </a:moveTo>
                    <a:cubicBezTo>
                      <a:pt x="1778" y="2388"/>
                      <a:pt x="1777" y="2382"/>
                      <a:pt x="1780" y="2378"/>
                    </a:cubicBezTo>
                    <a:cubicBezTo>
                      <a:pt x="1783" y="2373"/>
                      <a:pt x="1789" y="2372"/>
                      <a:pt x="1793" y="2375"/>
                    </a:cubicBezTo>
                    <a:cubicBezTo>
                      <a:pt x="1798" y="2379"/>
                      <a:pt x="1799" y="2385"/>
                      <a:pt x="1796" y="2389"/>
                    </a:cubicBezTo>
                    <a:cubicBezTo>
                      <a:pt x="1793" y="2393"/>
                      <a:pt x="1787" y="2395"/>
                      <a:pt x="1782" y="2391"/>
                    </a:cubicBezTo>
                    <a:close/>
                    <a:moveTo>
                      <a:pt x="1785" y="2145"/>
                    </a:moveTo>
                    <a:cubicBezTo>
                      <a:pt x="1770" y="2151"/>
                      <a:pt x="1756" y="2170"/>
                      <a:pt x="1755" y="2186"/>
                    </a:cubicBezTo>
                    <a:cubicBezTo>
                      <a:pt x="1754" y="2203"/>
                      <a:pt x="1769" y="2208"/>
                      <a:pt x="1773" y="2191"/>
                    </a:cubicBezTo>
                    <a:cubicBezTo>
                      <a:pt x="1777" y="2177"/>
                      <a:pt x="1774" y="2155"/>
                      <a:pt x="1785" y="2145"/>
                    </a:cubicBezTo>
                    <a:close/>
                    <a:moveTo>
                      <a:pt x="1967" y="2249"/>
                    </a:moveTo>
                    <a:cubicBezTo>
                      <a:pt x="1984" y="2231"/>
                      <a:pt x="1993" y="2195"/>
                      <a:pt x="1981" y="2180"/>
                    </a:cubicBezTo>
                    <a:cubicBezTo>
                      <a:pt x="1968" y="2164"/>
                      <a:pt x="1952" y="2177"/>
                      <a:pt x="1963" y="2192"/>
                    </a:cubicBezTo>
                    <a:cubicBezTo>
                      <a:pt x="1969" y="2199"/>
                      <a:pt x="1980" y="2225"/>
                      <a:pt x="1967" y="2249"/>
                    </a:cubicBezTo>
                    <a:close/>
                    <a:moveTo>
                      <a:pt x="1979" y="2243"/>
                    </a:moveTo>
                    <a:cubicBezTo>
                      <a:pt x="1983" y="2235"/>
                      <a:pt x="1992" y="2231"/>
                      <a:pt x="2001" y="2228"/>
                    </a:cubicBezTo>
                    <a:cubicBezTo>
                      <a:pt x="2020" y="2224"/>
                      <a:pt x="2045" y="2233"/>
                      <a:pt x="2058" y="2220"/>
                    </a:cubicBezTo>
                    <a:cubicBezTo>
                      <a:pt x="2064" y="2215"/>
                      <a:pt x="2067" y="2206"/>
                      <a:pt x="2064" y="2198"/>
                    </a:cubicBezTo>
                    <a:cubicBezTo>
                      <a:pt x="2062" y="2194"/>
                      <a:pt x="2059" y="2191"/>
                      <a:pt x="2053" y="2192"/>
                    </a:cubicBezTo>
                    <a:cubicBezTo>
                      <a:pt x="2057" y="2193"/>
                      <a:pt x="2060" y="2199"/>
                      <a:pt x="2058" y="2205"/>
                    </a:cubicBezTo>
                    <a:cubicBezTo>
                      <a:pt x="2055" y="2209"/>
                      <a:pt x="2049" y="2212"/>
                      <a:pt x="2043" y="2211"/>
                    </a:cubicBezTo>
                    <a:cubicBezTo>
                      <a:pt x="2024" y="2208"/>
                      <a:pt x="2006" y="2203"/>
                      <a:pt x="1990" y="2218"/>
                    </a:cubicBezTo>
                    <a:cubicBezTo>
                      <a:pt x="1984" y="2224"/>
                      <a:pt x="1981" y="2232"/>
                      <a:pt x="1979" y="2243"/>
                    </a:cubicBezTo>
                    <a:close/>
                    <a:moveTo>
                      <a:pt x="1891" y="2465"/>
                    </a:moveTo>
                    <a:cubicBezTo>
                      <a:pt x="1895" y="2450"/>
                      <a:pt x="1914" y="2457"/>
                      <a:pt x="1920" y="2458"/>
                    </a:cubicBezTo>
                    <a:cubicBezTo>
                      <a:pt x="1926" y="2459"/>
                      <a:pt x="1929" y="2458"/>
                      <a:pt x="1933" y="2455"/>
                    </a:cubicBezTo>
                    <a:cubicBezTo>
                      <a:pt x="1931" y="2461"/>
                      <a:pt x="1922" y="2472"/>
                      <a:pt x="1916" y="2476"/>
                    </a:cubicBezTo>
                    <a:cubicBezTo>
                      <a:pt x="1908" y="2481"/>
                      <a:pt x="1897" y="2480"/>
                      <a:pt x="1891" y="2469"/>
                    </a:cubicBezTo>
                    <a:cubicBezTo>
                      <a:pt x="1896" y="2471"/>
                      <a:pt x="1905" y="2471"/>
                      <a:pt x="1909" y="2467"/>
                    </a:cubicBezTo>
                    <a:cubicBezTo>
                      <a:pt x="1906" y="2468"/>
                      <a:pt x="1898" y="2468"/>
                      <a:pt x="1891" y="2465"/>
                    </a:cubicBezTo>
                    <a:close/>
                    <a:moveTo>
                      <a:pt x="1671" y="2271"/>
                    </a:moveTo>
                    <a:cubicBezTo>
                      <a:pt x="1670" y="2268"/>
                      <a:pt x="1666" y="2266"/>
                      <a:pt x="1663" y="2269"/>
                    </a:cubicBezTo>
                    <a:cubicBezTo>
                      <a:pt x="1661" y="2270"/>
                      <a:pt x="1662" y="2272"/>
                      <a:pt x="1662" y="2273"/>
                    </a:cubicBezTo>
                    <a:cubicBezTo>
                      <a:pt x="1664" y="2274"/>
                      <a:pt x="1665" y="2273"/>
                      <a:pt x="1665" y="2272"/>
                    </a:cubicBezTo>
                    <a:cubicBezTo>
                      <a:pt x="1665" y="2274"/>
                      <a:pt x="1665" y="2274"/>
                      <a:pt x="1665" y="2275"/>
                    </a:cubicBezTo>
                    <a:cubicBezTo>
                      <a:pt x="1663" y="2277"/>
                      <a:pt x="1660" y="2278"/>
                      <a:pt x="1657" y="2276"/>
                    </a:cubicBezTo>
                    <a:cubicBezTo>
                      <a:pt x="1654" y="2274"/>
                      <a:pt x="1652" y="2271"/>
                      <a:pt x="1654" y="2267"/>
                    </a:cubicBezTo>
                    <a:cubicBezTo>
                      <a:pt x="1655" y="2264"/>
                      <a:pt x="1659" y="2262"/>
                      <a:pt x="1660" y="2259"/>
                    </a:cubicBezTo>
                    <a:cubicBezTo>
                      <a:pt x="1661" y="2256"/>
                      <a:pt x="1658" y="2253"/>
                      <a:pt x="1656" y="2252"/>
                    </a:cubicBezTo>
                    <a:cubicBezTo>
                      <a:pt x="1661" y="2252"/>
                      <a:pt x="1662" y="2252"/>
                      <a:pt x="1664" y="2249"/>
                    </a:cubicBezTo>
                    <a:cubicBezTo>
                      <a:pt x="1667" y="2246"/>
                      <a:pt x="1672" y="2235"/>
                      <a:pt x="1684" y="2240"/>
                    </a:cubicBezTo>
                    <a:cubicBezTo>
                      <a:pt x="1677" y="2235"/>
                      <a:pt x="1669" y="2235"/>
                      <a:pt x="1663" y="2237"/>
                    </a:cubicBezTo>
                    <a:cubicBezTo>
                      <a:pt x="1655" y="2239"/>
                      <a:pt x="1649" y="2246"/>
                      <a:pt x="1646" y="2253"/>
                    </a:cubicBezTo>
                    <a:cubicBezTo>
                      <a:pt x="1643" y="2262"/>
                      <a:pt x="1648" y="2275"/>
                      <a:pt x="1657" y="2280"/>
                    </a:cubicBezTo>
                    <a:cubicBezTo>
                      <a:pt x="1661" y="2282"/>
                      <a:pt x="1668" y="2283"/>
                      <a:pt x="1671" y="2278"/>
                    </a:cubicBezTo>
                    <a:cubicBezTo>
                      <a:pt x="1673" y="2276"/>
                      <a:pt x="1673" y="2274"/>
                      <a:pt x="1671" y="2271"/>
                    </a:cubicBezTo>
                    <a:close/>
                    <a:moveTo>
                      <a:pt x="1664" y="2226"/>
                    </a:moveTo>
                    <a:cubicBezTo>
                      <a:pt x="1646" y="2214"/>
                      <a:pt x="1640" y="2197"/>
                      <a:pt x="1635" y="2188"/>
                    </a:cubicBezTo>
                    <a:cubicBezTo>
                      <a:pt x="1628" y="2179"/>
                      <a:pt x="1619" y="2183"/>
                      <a:pt x="1623" y="2194"/>
                    </a:cubicBezTo>
                    <a:cubicBezTo>
                      <a:pt x="1628" y="2208"/>
                      <a:pt x="1653" y="2224"/>
                      <a:pt x="1664" y="2226"/>
                    </a:cubicBezTo>
                    <a:close/>
                    <a:moveTo>
                      <a:pt x="1850" y="2482"/>
                    </a:moveTo>
                    <a:cubicBezTo>
                      <a:pt x="1853" y="2482"/>
                      <a:pt x="1855" y="2481"/>
                      <a:pt x="1855" y="2479"/>
                    </a:cubicBezTo>
                    <a:cubicBezTo>
                      <a:pt x="1856" y="2477"/>
                      <a:pt x="1854" y="2475"/>
                      <a:pt x="1852" y="2474"/>
                    </a:cubicBezTo>
                    <a:cubicBezTo>
                      <a:pt x="1850" y="2474"/>
                      <a:pt x="1848" y="2475"/>
                      <a:pt x="1847" y="2477"/>
                    </a:cubicBezTo>
                    <a:cubicBezTo>
                      <a:pt x="1847" y="2479"/>
                      <a:pt x="1848" y="2481"/>
                      <a:pt x="1850" y="2482"/>
                    </a:cubicBezTo>
                    <a:close/>
                    <a:moveTo>
                      <a:pt x="1862" y="2507"/>
                    </a:moveTo>
                    <a:cubicBezTo>
                      <a:pt x="1866" y="2508"/>
                      <a:pt x="1870" y="2506"/>
                      <a:pt x="1871" y="2502"/>
                    </a:cubicBezTo>
                    <a:cubicBezTo>
                      <a:pt x="1872" y="2498"/>
                      <a:pt x="1869" y="2494"/>
                      <a:pt x="1865" y="2493"/>
                    </a:cubicBezTo>
                    <a:cubicBezTo>
                      <a:pt x="1861" y="2492"/>
                      <a:pt x="1857" y="2494"/>
                      <a:pt x="1857" y="2498"/>
                    </a:cubicBezTo>
                    <a:cubicBezTo>
                      <a:pt x="1856" y="2502"/>
                      <a:pt x="1858" y="2506"/>
                      <a:pt x="1862" y="2507"/>
                    </a:cubicBezTo>
                    <a:close/>
                    <a:moveTo>
                      <a:pt x="1853" y="2494"/>
                    </a:moveTo>
                    <a:cubicBezTo>
                      <a:pt x="1856" y="2495"/>
                      <a:pt x="1859" y="2493"/>
                      <a:pt x="1860" y="2490"/>
                    </a:cubicBezTo>
                    <a:cubicBezTo>
                      <a:pt x="1861" y="2487"/>
                      <a:pt x="1859" y="2484"/>
                      <a:pt x="1856" y="2484"/>
                    </a:cubicBezTo>
                    <a:cubicBezTo>
                      <a:pt x="1853" y="2483"/>
                      <a:pt x="1850" y="2485"/>
                      <a:pt x="1849" y="2488"/>
                    </a:cubicBezTo>
                    <a:cubicBezTo>
                      <a:pt x="1849" y="2491"/>
                      <a:pt x="1851" y="2493"/>
                      <a:pt x="1853" y="2494"/>
                    </a:cubicBezTo>
                    <a:close/>
                    <a:moveTo>
                      <a:pt x="1887" y="2504"/>
                    </a:moveTo>
                    <a:cubicBezTo>
                      <a:pt x="1870" y="2512"/>
                      <a:pt x="1883" y="2534"/>
                      <a:pt x="1886" y="2542"/>
                    </a:cubicBezTo>
                    <a:cubicBezTo>
                      <a:pt x="1888" y="2549"/>
                      <a:pt x="1889" y="2554"/>
                      <a:pt x="1886" y="2559"/>
                    </a:cubicBezTo>
                    <a:cubicBezTo>
                      <a:pt x="1892" y="2555"/>
                      <a:pt x="1905" y="2541"/>
                      <a:pt x="1908" y="2532"/>
                    </a:cubicBezTo>
                    <a:cubicBezTo>
                      <a:pt x="1912" y="2520"/>
                      <a:pt x="1908" y="2507"/>
                      <a:pt x="1893" y="2502"/>
                    </a:cubicBezTo>
                    <a:cubicBezTo>
                      <a:pt x="1897" y="2508"/>
                      <a:pt x="1899" y="2519"/>
                      <a:pt x="1895" y="2526"/>
                    </a:cubicBezTo>
                    <a:cubicBezTo>
                      <a:pt x="1896" y="2522"/>
                      <a:pt x="1893" y="2511"/>
                      <a:pt x="1887" y="2504"/>
                    </a:cubicBezTo>
                    <a:close/>
                    <a:moveTo>
                      <a:pt x="1906" y="2496"/>
                    </a:moveTo>
                    <a:cubicBezTo>
                      <a:pt x="1934" y="2521"/>
                      <a:pt x="1986" y="2516"/>
                      <a:pt x="2000" y="2489"/>
                    </a:cubicBezTo>
                    <a:cubicBezTo>
                      <a:pt x="2012" y="2467"/>
                      <a:pt x="1992" y="2457"/>
                      <a:pt x="1977" y="2474"/>
                    </a:cubicBezTo>
                    <a:cubicBezTo>
                      <a:pt x="1967" y="2486"/>
                      <a:pt x="1941" y="2515"/>
                      <a:pt x="1906" y="2496"/>
                    </a:cubicBezTo>
                    <a:close/>
                    <a:moveTo>
                      <a:pt x="1919" y="2181"/>
                    </a:moveTo>
                    <a:cubicBezTo>
                      <a:pt x="1921" y="2179"/>
                      <a:pt x="1920" y="2176"/>
                      <a:pt x="1918" y="2174"/>
                    </a:cubicBezTo>
                    <a:cubicBezTo>
                      <a:pt x="1916" y="2173"/>
                      <a:pt x="1913" y="2173"/>
                      <a:pt x="1912" y="2175"/>
                    </a:cubicBezTo>
                    <a:cubicBezTo>
                      <a:pt x="1910" y="2177"/>
                      <a:pt x="1911" y="2180"/>
                      <a:pt x="1913" y="2182"/>
                    </a:cubicBezTo>
                    <a:cubicBezTo>
                      <a:pt x="1915" y="2183"/>
                      <a:pt x="1918" y="2183"/>
                      <a:pt x="1919" y="2181"/>
                    </a:cubicBezTo>
                    <a:close/>
                    <a:moveTo>
                      <a:pt x="1932" y="2185"/>
                    </a:moveTo>
                    <a:cubicBezTo>
                      <a:pt x="1934" y="2183"/>
                      <a:pt x="1934" y="2179"/>
                      <a:pt x="1931" y="2177"/>
                    </a:cubicBezTo>
                    <a:cubicBezTo>
                      <a:pt x="1929" y="2175"/>
                      <a:pt x="1925" y="2176"/>
                      <a:pt x="1923" y="2178"/>
                    </a:cubicBezTo>
                    <a:cubicBezTo>
                      <a:pt x="1921" y="2181"/>
                      <a:pt x="1922" y="2184"/>
                      <a:pt x="1924" y="2186"/>
                    </a:cubicBezTo>
                    <a:cubicBezTo>
                      <a:pt x="1927" y="2188"/>
                      <a:pt x="1930" y="2188"/>
                      <a:pt x="1932" y="2185"/>
                    </a:cubicBezTo>
                    <a:close/>
                    <a:moveTo>
                      <a:pt x="1948" y="2194"/>
                    </a:moveTo>
                    <a:cubicBezTo>
                      <a:pt x="1950" y="2190"/>
                      <a:pt x="1950" y="2186"/>
                      <a:pt x="1946" y="2183"/>
                    </a:cubicBezTo>
                    <a:cubicBezTo>
                      <a:pt x="1943" y="2180"/>
                      <a:pt x="1938" y="2181"/>
                      <a:pt x="1935" y="2184"/>
                    </a:cubicBezTo>
                    <a:cubicBezTo>
                      <a:pt x="1933" y="2188"/>
                      <a:pt x="1934" y="2193"/>
                      <a:pt x="1937" y="2195"/>
                    </a:cubicBezTo>
                    <a:cubicBezTo>
                      <a:pt x="1940" y="2198"/>
                      <a:pt x="1945" y="2197"/>
                      <a:pt x="1948" y="2194"/>
                    </a:cubicBezTo>
                    <a:close/>
                    <a:moveTo>
                      <a:pt x="1910" y="2244"/>
                    </a:moveTo>
                    <a:cubicBezTo>
                      <a:pt x="1903" y="2245"/>
                      <a:pt x="1893" y="2242"/>
                      <a:pt x="1887" y="2234"/>
                    </a:cubicBezTo>
                    <a:cubicBezTo>
                      <a:pt x="1878" y="2221"/>
                      <a:pt x="1881" y="2206"/>
                      <a:pt x="1894" y="2196"/>
                    </a:cubicBezTo>
                    <a:cubicBezTo>
                      <a:pt x="1916" y="2178"/>
                      <a:pt x="1894" y="2151"/>
                      <a:pt x="1870" y="2171"/>
                    </a:cubicBezTo>
                    <a:cubicBezTo>
                      <a:pt x="1858" y="2180"/>
                      <a:pt x="1854" y="2198"/>
                      <a:pt x="1857" y="2211"/>
                    </a:cubicBezTo>
                    <a:cubicBezTo>
                      <a:pt x="1862" y="2235"/>
                      <a:pt x="1889" y="2256"/>
                      <a:pt x="1910" y="2244"/>
                    </a:cubicBezTo>
                    <a:close/>
                    <a:moveTo>
                      <a:pt x="1834" y="2196"/>
                    </a:moveTo>
                    <a:cubicBezTo>
                      <a:pt x="1804" y="2237"/>
                      <a:pt x="1734" y="2246"/>
                      <a:pt x="1706" y="2214"/>
                    </a:cubicBezTo>
                    <a:cubicBezTo>
                      <a:pt x="1684" y="2189"/>
                      <a:pt x="1708" y="2170"/>
                      <a:pt x="1733" y="2188"/>
                    </a:cubicBezTo>
                    <a:cubicBezTo>
                      <a:pt x="1750" y="2201"/>
                      <a:pt x="1793" y="2231"/>
                      <a:pt x="1834" y="2196"/>
                    </a:cubicBezTo>
                    <a:close/>
                    <a:moveTo>
                      <a:pt x="1833" y="2214"/>
                    </a:moveTo>
                    <a:cubicBezTo>
                      <a:pt x="1821" y="2261"/>
                      <a:pt x="1807" y="2273"/>
                      <a:pt x="1782" y="2299"/>
                    </a:cubicBezTo>
                    <a:cubicBezTo>
                      <a:pt x="1775" y="2307"/>
                      <a:pt x="1770" y="2317"/>
                      <a:pt x="1770" y="2325"/>
                    </a:cubicBezTo>
                    <a:cubicBezTo>
                      <a:pt x="1771" y="2337"/>
                      <a:pt x="1777" y="2348"/>
                      <a:pt x="1783" y="2353"/>
                    </a:cubicBezTo>
                    <a:cubicBezTo>
                      <a:pt x="1763" y="2355"/>
                      <a:pt x="1753" y="2330"/>
                      <a:pt x="1751" y="2320"/>
                    </a:cubicBezTo>
                    <a:cubicBezTo>
                      <a:pt x="1748" y="2300"/>
                      <a:pt x="1757" y="2277"/>
                      <a:pt x="1773" y="2263"/>
                    </a:cubicBezTo>
                    <a:cubicBezTo>
                      <a:pt x="1790" y="2247"/>
                      <a:pt x="1817" y="2233"/>
                      <a:pt x="1833" y="2214"/>
                    </a:cubicBezTo>
                    <a:close/>
                    <a:moveTo>
                      <a:pt x="1851" y="2263"/>
                    </a:moveTo>
                    <a:cubicBezTo>
                      <a:pt x="1851" y="2274"/>
                      <a:pt x="1858" y="2285"/>
                      <a:pt x="1865" y="2293"/>
                    </a:cubicBezTo>
                    <a:cubicBezTo>
                      <a:pt x="1873" y="2302"/>
                      <a:pt x="1889" y="2311"/>
                      <a:pt x="1901" y="2306"/>
                    </a:cubicBezTo>
                    <a:cubicBezTo>
                      <a:pt x="1907" y="2319"/>
                      <a:pt x="1918" y="2325"/>
                      <a:pt x="1928" y="2331"/>
                    </a:cubicBezTo>
                    <a:cubicBezTo>
                      <a:pt x="1942" y="2338"/>
                      <a:pt x="1954" y="2351"/>
                      <a:pt x="1950" y="2364"/>
                    </a:cubicBezTo>
                    <a:cubicBezTo>
                      <a:pt x="1964" y="2355"/>
                      <a:pt x="1956" y="2327"/>
                      <a:pt x="1947" y="2316"/>
                    </a:cubicBezTo>
                    <a:cubicBezTo>
                      <a:pt x="1933" y="2300"/>
                      <a:pt x="1911" y="2297"/>
                      <a:pt x="1889" y="2292"/>
                    </a:cubicBezTo>
                    <a:cubicBezTo>
                      <a:pt x="1877" y="2289"/>
                      <a:pt x="1862" y="2281"/>
                      <a:pt x="1851" y="2263"/>
                    </a:cubicBezTo>
                    <a:close/>
                    <a:moveTo>
                      <a:pt x="1989" y="2526"/>
                    </a:moveTo>
                    <a:cubicBezTo>
                      <a:pt x="2002" y="2521"/>
                      <a:pt x="2029" y="2506"/>
                      <a:pt x="2031" y="2486"/>
                    </a:cubicBezTo>
                    <a:cubicBezTo>
                      <a:pt x="2032" y="2486"/>
                      <a:pt x="2034" y="2484"/>
                      <a:pt x="2035" y="2481"/>
                    </a:cubicBezTo>
                    <a:cubicBezTo>
                      <a:pt x="2037" y="2493"/>
                      <a:pt x="2030" y="2505"/>
                      <a:pt x="2019" y="2513"/>
                    </a:cubicBezTo>
                    <a:cubicBezTo>
                      <a:pt x="2009" y="2521"/>
                      <a:pt x="1997" y="2525"/>
                      <a:pt x="1989" y="2526"/>
                    </a:cubicBezTo>
                    <a:close/>
                    <a:moveTo>
                      <a:pt x="2001" y="2455"/>
                    </a:moveTo>
                    <a:cubicBezTo>
                      <a:pt x="2004" y="2454"/>
                      <a:pt x="2005" y="2450"/>
                      <a:pt x="2003" y="2447"/>
                    </a:cubicBezTo>
                    <a:cubicBezTo>
                      <a:pt x="2001" y="2444"/>
                      <a:pt x="1997" y="2443"/>
                      <a:pt x="1994" y="2445"/>
                    </a:cubicBezTo>
                    <a:cubicBezTo>
                      <a:pt x="1991" y="2447"/>
                      <a:pt x="1991" y="2451"/>
                      <a:pt x="1992" y="2454"/>
                    </a:cubicBezTo>
                    <a:cubicBezTo>
                      <a:pt x="1994" y="2456"/>
                      <a:pt x="1998" y="2457"/>
                      <a:pt x="2001" y="2455"/>
                    </a:cubicBezTo>
                    <a:close/>
                    <a:moveTo>
                      <a:pt x="2016" y="2467"/>
                    </a:moveTo>
                    <a:cubicBezTo>
                      <a:pt x="2019" y="2465"/>
                      <a:pt x="2020" y="2460"/>
                      <a:pt x="2018" y="2456"/>
                    </a:cubicBezTo>
                    <a:cubicBezTo>
                      <a:pt x="2016" y="2453"/>
                      <a:pt x="2011" y="2452"/>
                      <a:pt x="2007" y="2454"/>
                    </a:cubicBezTo>
                    <a:cubicBezTo>
                      <a:pt x="2004" y="2456"/>
                      <a:pt x="2003" y="2461"/>
                      <a:pt x="2005" y="2465"/>
                    </a:cubicBezTo>
                    <a:cubicBezTo>
                      <a:pt x="2007" y="2468"/>
                      <a:pt x="2012" y="2469"/>
                      <a:pt x="2016" y="2467"/>
                    </a:cubicBezTo>
                    <a:close/>
                    <a:moveTo>
                      <a:pt x="2031" y="2485"/>
                    </a:moveTo>
                    <a:cubicBezTo>
                      <a:pt x="2036" y="2482"/>
                      <a:pt x="2037" y="2475"/>
                      <a:pt x="2034" y="2471"/>
                    </a:cubicBezTo>
                    <a:cubicBezTo>
                      <a:pt x="2031" y="2466"/>
                      <a:pt x="2025" y="2464"/>
                      <a:pt x="2020" y="2467"/>
                    </a:cubicBezTo>
                    <a:cubicBezTo>
                      <a:pt x="2015" y="2471"/>
                      <a:pt x="2014" y="2477"/>
                      <a:pt x="2017" y="2482"/>
                    </a:cubicBezTo>
                    <a:cubicBezTo>
                      <a:pt x="2020" y="2486"/>
                      <a:pt x="2026" y="2488"/>
                      <a:pt x="2031" y="2485"/>
                    </a:cubicBezTo>
                    <a:close/>
                    <a:moveTo>
                      <a:pt x="2010" y="2560"/>
                    </a:moveTo>
                    <a:cubicBezTo>
                      <a:pt x="2014" y="2558"/>
                      <a:pt x="2015" y="2553"/>
                      <a:pt x="2012" y="2550"/>
                    </a:cubicBezTo>
                    <a:cubicBezTo>
                      <a:pt x="2010" y="2546"/>
                      <a:pt x="2006" y="2545"/>
                      <a:pt x="2002" y="2547"/>
                    </a:cubicBezTo>
                    <a:cubicBezTo>
                      <a:pt x="1999" y="2550"/>
                      <a:pt x="1998" y="2554"/>
                      <a:pt x="2000" y="2558"/>
                    </a:cubicBezTo>
                    <a:cubicBezTo>
                      <a:pt x="2002" y="2561"/>
                      <a:pt x="2007" y="2562"/>
                      <a:pt x="2010" y="2560"/>
                    </a:cubicBezTo>
                    <a:close/>
                    <a:moveTo>
                      <a:pt x="1785" y="2029"/>
                    </a:moveTo>
                    <a:cubicBezTo>
                      <a:pt x="1777" y="2030"/>
                      <a:pt x="1770" y="2041"/>
                      <a:pt x="1775" y="2048"/>
                    </a:cubicBezTo>
                    <a:cubicBezTo>
                      <a:pt x="1773" y="2053"/>
                      <a:pt x="1767" y="2057"/>
                      <a:pt x="1760" y="2055"/>
                    </a:cubicBezTo>
                    <a:cubicBezTo>
                      <a:pt x="1750" y="2053"/>
                      <a:pt x="1741" y="2040"/>
                      <a:pt x="1744" y="2030"/>
                    </a:cubicBezTo>
                    <a:cubicBezTo>
                      <a:pt x="1729" y="2053"/>
                      <a:pt x="1758" y="2082"/>
                      <a:pt x="1784" y="2073"/>
                    </a:cubicBezTo>
                    <a:cubicBezTo>
                      <a:pt x="1798" y="2067"/>
                      <a:pt x="1804" y="2055"/>
                      <a:pt x="1803" y="2045"/>
                    </a:cubicBezTo>
                    <a:cubicBezTo>
                      <a:pt x="1802" y="2036"/>
                      <a:pt x="1795" y="2028"/>
                      <a:pt x="1785" y="2029"/>
                    </a:cubicBezTo>
                    <a:close/>
                    <a:moveTo>
                      <a:pt x="1847" y="2023"/>
                    </a:moveTo>
                    <a:cubicBezTo>
                      <a:pt x="1837" y="2045"/>
                      <a:pt x="1818" y="2050"/>
                      <a:pt x="1810" y="2058"/>
                    </a:cubicBezTo>
                    <a:cubicBezTo>
                      <a:pt x="1801" y="2067"/>
                      <a:pt x="1812" y="2077"/>
                      <a:pt x="1823" y="2069"/>
                    </a:cubicBezTo>
                    <a:cubicBezTo>
                      <a:pt x="1836" y="2061"/>
                      <a:pt x="1845" y="2041"/>
                      <a:pt x="1847" y="2023"/>
                    </a:cubicBezTo>
                    <a:close/>
                    <a:moveTo>
                      <a:pt x="1832" y="2111"/>
                    </a:moveTo>
                    <a:cubicBezTo>
                      <a:pt x="1830" y="2104"/>
                      <a:pt x="1820" y="2099"/>
                      <a:pt x="1815" y="2100"/>
                    </a:cubicBezTo>
                    <a:cubicBezTo>
                      <a:pt x="1813" y="2091"/>
                      <a:pt x="1828" y="2082"/>
                      <a:pt x="1836" y="2092"/>
                    </a:cubicBezTo>
                    <a:cubicBezTo>
                      <a:pt x="1842" y="2097"/>
                      <a:pt x="1840" y="2108"/>
                      <a:pt x="1832" y="2111"/>
                    </a:cubicBezTo>
                    <a:close/>
                    <a:moveTo>
                      <a:pt x="1807" y="2136"/>
                    </a:moveTo>
                    <a:cubicBezTo>
                      <a:pt x="1811" y="2134"/>
                      <a:pt x="1814" y="2129"/>
                      <a:pt x="1812" y="2125"/>
                    </a:cubicBezTo>
                    <a:cubicBezTo>
                      <a:pt x="1808" y="2117"/>
                      <a:pt x="1798" y="2119"/>
                      <a:pt x="1796" y="2126"/>
                    </a:cubicBezTo>
                    <a:cubicBezTo>
                      <a:pt x="1794" y="2131"/>
                      <a:pt x="1797" y="2135"/>
                      <a:pt x="1792" y="2140"/>
                    </a:cubicBezTo>
                    <a:cubicBezTo>
                      <a:pt x="1798" y="2136"/>
                      <a:pt x="1801" y="2138"/>
                      <a:pt x="1807" y="2136"/>
                    </a:cubicBezTo>
                    <a:close/>
                    <a:moveTo>
                      <a:pt x="1882" y="2105"/>
                    </a:moveTo>
                    <a:cubicBezTo>
                      <a:pt x="1890" y="2124"/>
                      <a:pt x="1924" y="2142"/>
                      <a:pt x="1937" y="2125"/>
                    </a:cubicBezTo>
                    <a:cubicBezTo>
                      <a:pt x="1941" y="2128"/>
                      <a:pt x="1940" y="2134"/>
                      <a:pt x="1936" y="2138"/>
                    </a:cubicBezTo>
                    <a:cubicBezTo>
                      <a:pt x="1931" y="2143"/>
                      <a:pt x="1921" y="2144"/>
                      <a:pt x="1915" y="2138"/>
                    </a:cubicBezTo>
                    <a:cubicBezTo>
                      <a:pt x="1910" y="2144"/>
                      <a:pt x="1887" y="2131"/>
                      <a:pt x="1882" y="2105"/>
                    </a:cubicBezTo>
                    <a:close/>
                    <a:moveTo>
                      <a:pt x="1666" y="1909"/>
                    </a:moveTo>
                    <a:cubicBezTo>
                      <a:pt x="1663" y="1921"/>
                      <a:pt x="1665" y="1932"/>
                      <a:pt x="1673" y="1940"/>
                    </a:cubicBezTo>
                    <a:cubicBezTo>
                      <a:pt x="1680" y="1947"/>
                      <a:pt x="1689" y="1950"/>
                      <a:pt x="1698" y="1950"/>
                    </a:cubicBezTo>
                    <a:cubicBezTo>
                      <a:pt x="1702" y="1950"/>
                      <a:pt x="1705" y="1949"/>
                      <a:pt x="1708" y="1947"/>
                    </a:cubicBezTo>
                    <a:cubicBezTo>
                      <a:pt x="1707" y="1948"/>
                      <a:pt x="1706" y="1948"/>
                      <a:pt x="1705" y="1948"/>
                    </a:cubicBezTo>
                    <a:cubicBezTo>
                      <a:pt x="1697" y="1948"/>
                      <a:pt x="1690" y="1942"/>
                      <a:pt x="1690" y="1934"/>
                    </a:cubicBezTo>
                    <a:cubicBezTo>
                      <a:pt x="1690" y="1925"/>
                      <a:pt x="1696" y="1919"/>
                      <a:pt x="1704" y="1918"/>
                    </a:cubicBezTo>
                    <a:cubicBezTo>
                      <a:pt x="1716" y="1918"/>
                      <a:pt x="1723" y="1931"/>
                      <a:pt x="1718" y="1941"/>
                    </a:cubicBezTo>
                    <a:cubicBezTo>
                      <a:pt x="1714" y="1948"/>
                      <a:pt x="1705" y="1952"/>
                      <a:pt x="1698" y="1952"/>
                    </a:cubicBezTo>
                    <a:cubicBezTo>
                      <a:pt x="1688" y="1953"/>
                      <a:pt x="1678" y="1949"/>
                      <a:pt x="1671" y="1943"/>
                    </a:cubicBezTo>
                    <a:cubicBezTo>
                      <a:pt x="1662" y="1933"/>
                      <a:pt x="1659" y="1921"/>
                      <a:pt x="1661" y="1908"/>
                    </a:cubicBezTo>
                    <a:cubicBezTo>
                      <a:pt x="1664" y="1898"/>
                      <a:pt x="1669" y="1890"/>
                      <a:pt x="1676" y="1885"/>
                    </a:cubicBezTo>
                    <a:cubicBezTo>
                      <a:pt x="1674" y="1885"/>
                      <a:pt x="1672" y="1886"/>
                      <a:pt x="1669" y="1887"/>
                    </a:cubicBezTo>
                    <a:cubicBezTo>
                      <a:pt x="1659" y="1889"/>
                      <a:pt x="1651" y="1889"/>
                      <a:pt x="1641" y="1889"/>
                    </a:cubicBezTo>
                    <a:cubicBezTo>
                      <a:pt x="1638" y="1889"/>
                      <a:pt x="1636" y="1889"/>
                      <a:pt x="1633" y="1888"/>
                    </a:cubicBezTo>
                    <a:cubicBezTo>
                      <a:pt x="1628" y="1888"/>
                      <a:pt x="1624" y="1887"/>
                      <a:pt x="1620" y="1886"/>
                    </a:cubicBezTo>
                    <a:cubicBezTo>
                      <a:pt x="1618" y="1885"/>
                      <a:pt x="1605" y="1880"/>
                      <a:pt x="1606" y="1877"/>
                    </a:cubicBezTo>
                    <a:cubicBezTo>
                      <a:pt x="1607" y="1877"/>
                      <a:pt x="1614" y="1879"/>
                      <a:pt x="1616" y="1880"/>
                    </a:cubicBezTo>
                    <a:cubicBezTo>
                      <a:pt x="1622" y="1882"/>
                      <a:pt x="1627" y="1883"/>
                      <a:pt x="1634" y="1883"/>
                    </a:cubicBezTo>
                    <a:cubicBezTo>
                      <a:pt x="1636" y="1884"/>
                      <a:pt x="1639" y="1884"/>
                      <a:pt x="1641" y="1884"/>
                    </a:cubicBezTo>
                    <a:cubicBezTo>
                      <a:pt x="1651" y="1885"/>
                      <a:pt x="1659" y="1884"/>
                      <a:pt x="1668" y="1882"/>
                    </a:cubicBezTo>
                    <a:cubicBezTo>
                      <a:pt x="1669" y="1882"/>
                      <a:pt x="1670" y="1882"/>
                      <a:pt x="1672" y="1882"/>
                    </a:cubicBezTo>
                    <a:cubicBezTo>
                      <a:pt x="1669" y="1882"/>
                      <a:pt x="1666" y="1881"/>
                      <a:pt x="1662" y="1881"/>
                    </a:cubicBezTo>
                    <a:cubicBezTo>
                      <a:pt x="1654" y="1880"/>
                      <a:pt x="1647" y="1878"/>
                      <a:pt x="1640" y="1875"/>
                    </a:cubicBezTo>
                    <a:cubicBezTo>
                      <a:pt x="1620" y="1863"/>
                      <a:pt x="1619" y="1842"/>
                      <a:pt x="1627" y="1824"/>
                    </a:cubicBezTo>
                    <a:cubicBezTo>
                      <a:pt x="1635" y="1809"/>
                      <a:pt x="1649" y="1797"/>
                      <a:pt x="1666" y="1795"/>
                    </a:cubicBezTo>
                    <a:cubicBezTo>
                      <a:pt x="1681" y="1794"/>
                      <a:pt x="1692" y="1802"/>
                      <a:pt x="1697" y="1816"/>
                    </a:cubicBezTo>
                    <a:cubicBezTo>
                      <a:pt x="1699" y="1822"/>
                      <a:pt x="1700" y="1828"/>
                      <a:pt x="1698" y="1834"/>
                    </a:cubicBezTo>
                    <a:cubicBezTo>
                      <a:pt x="1697" y="1840"/>
                      <a:pt x="1695" y="1844"/>
                      <a:pt x="1690" y="1847"/>
                    </a:cubicBezTo>
                    <a:cubicBezTo>
                      <a:pt x="1684" y="1851"/>
                      <a:pt x="1678" y="1852"/>
                      <a:pt x="1672" y="1849"/>
                    </a:cubicBezTo>
                    <a:cubicBezTo>
                      <a:pt x="1668" y="1847"/>
                      <a:pt x="1665" y="1845"/>
                      <a:pt x="1664" y="1841"/>
                    </a:cubicBezTo>
                    <a:cubicBezTo>
                      <a:pt x="1662" y="1837"/>
                      <a:pt x="1663" y="1832"/>
                      <a:pt x="1666" y="1828"/>
                    </a:cubicBezTo>
                    <a:cubicBezTo>
                      <a:pt x="1669" y="1824"/>
                      <a:pt x="1673" y="1821"/>
                      <a:pt x="1679" y="1822"/>
                    </a:cubicBezTo>
                    <a:cubicBezTo>
                      <a:pt x="1684" y="1823"/>
                      <a:pt x="1687" y="1828"/>
                      <a:pt x="1688" y="1833"/>
                    </a:cubicBezTo>
                    <a:cubicBezTo>
                      <a:pt x="1688" y="1839"/>
                      <a:pt x="1683" y="1845"/>
                      <a:pt x="1677" y="1845"/>
                    </a:cubicBezTo>
                    <a:cubicBezTo>
                      <a:pt x="1670" y="1845"/>
                      <a:pt x="1665" y="1840"/>
                      <a:pt x="1665" y="1834"/>
                    </a:cubicBezTo>
                    <a:cubicBezTo>
                      <a:pt x="1665" y="1831"/>
                      <a:pt x="1666" y="1829"/>
                      <a:pt x="1667" y="1827"/>
                    </a:cubicBezTo>
                    <a:cubicBezTo>
                      <a:pt x="1667" y="1828"/>
                      <a:pt x="1666" y="1828"/>
                      <a:pt x="1666" y="1828"/>
                    </a:cubicBezTo>
                    <a:cubicBezTo>
                      <a:pt x="1664" y="1832"/>
                      <a:pt x="1663" y="1837"/>
                      <a:pt x="1664" y="1841"/>
                    </a:cubicBezTo>
                    <a:cubicBezTo>
                      <a:pt x="1666" y="1845"/>
                      <a:pt x="1668" y="1847"/>
                      <a:pt x="1672" y="1848"/>
                    </a:cubicBezTo>
                    <a:cubicBezTo>
                      <a:pt x="1678" y="1851"/>
                      <a:pt x="1684" y="1850"/>
                      <a:pt x="1689" y="1846"/>
                    </a:cubicBezTo>
                    <a:cubicBezTo>
                      <a:pt x="1694" y="1843"/>
                      <a:pt x="1696" y="1839"/>
                      <a:pt x="1697" y="1834"/>
                    </a:cubicBezTo>
                    <a:cubicBezTo>
                      <a:pt x="1698" y="1828"/>
                      <a:pt x="1698" y="1823"/>
                      <a:pt x="1696" y="1817"/>
                    </a:cubicBezTo>
                    <a:cubicBezTo>
                      <a:pt x="1691" y="1804"/>
                      <a:pt x="1680" y="1797"/>
                      <a:pt x="1666" y="1798"/>
                    </a:cubicBezTo>
                    <a:cubicBezTo>
                      <a:pt x="1649" y="1799"/>
                      <a:pt x="1636" y="1812"/>
                      <a:pt x="1630" y="1827"/>
                    </a:cubicBezTo>
                    <a:cubicBezTo>
                      <a:pt x="1623" y="1843"/>
                      <a:pt x="1624" y="1861"/>
                      <a:pt x="1642" y="1871"/>
                    </a:cubicBezTo>
                    <a:cubicBezTo>
                      <a:pt x="1649" y="1874"/>
                      <a:pt x="1655" y="1875"/>
                      <a:pt x="1663" y="1876"/>
                    </a:cubicBezTo>
                    <a:cubicBezTo>
                      <a:pt x="1668" y="1877"/>
                      <a:pt x="1673" y="1877"/>
                      <a:pt x="1678" y="1877"/>
                    </a:cubicBezTo>
                    <a:cubicBezTo>
                      <a:pt x="1695" y="1876"/>
                      <a:pt x="1711" y="1870"/>
                      <a:pt x="1728" y="1873"/>
                    </a:cubicBezTo>
                    <a:cubicBezTo>
                      <a:pt x="1745" y="1875"/>
                      <a:pt x="1760" y="1884"/>
                      <a:pt x="1771" y="1900"/>
                    </a:cubicBezTo>
                    <a:cubicBezTo>
                      <a:pt x="1777" y="1908"/>
                      <a:pt x="1780" y="1915"/>
                      <a:pt x="1782" y="1924"/>
                    </a:cubicBezTo>
                    <a:cubicBezTo>
                      <a:pt x="1782" y="1928"/>
                      <a:pt x="1783" y="1932"/>
                      <a:pt x="1783" y="1936"/>
                    </a:cubicBezTo>
                    <a:cubicBezTo>
                      <a:pt x="1785" y="1933"/>
                      <a:pt x="1786" y="1931"/>
                      <a:pt x="1789" y="1929"/>
                    </a:cubicBezTo>
                    <a:cubicBezTo>
                      <a:pt x="1797" y="1921"/>
                      <a:pt x="1809" y="1919"/>
                      <a:pt x="1819" y="1924"/>
                    </a:cubicBezTo>
                    <a:cubicBezTo>
                      <a:pt x="1828" y="1928"/>
                      <a:pt x="1836" y="1938"/>
                      <a:pt x="1836" y="1948"/>
                    </a:cubicBezTo>
                    <a:cubicBezTo>
                      <a:pt x="1835" y="1958"/>
                      <a:pt x="1830" y="1966"/>
                      <a:pt x="1822" y="1969"/>
                    </a:cubicBezTo>
                    <a:cubicBezTo>
                      <a:pt x="1817" y="1970"/>
                      <a:pt x="1811" y="1970"/>
                      <a:pt x="1807" y="1967"/>
                    </a:cubicBezTo>
                    <a:cubicBezTo>
                      <a:pt x="1805" y="1966"/>
                      <a:pt x="1802" y="1963"/>
                      <a:pt x="1801" y="1961"/>
                    </a:cubicBezTo>
                    <a:cubicBezTo>
                      <a:pt x="1799" y="1955"/>
                      <a:pt x="1800" y="1950"/>
                      <a:pt x="1805" y="1947"/>
                    </a:cubicBezTo>
                    <a:cubicBezTo>
                      <a:pt x="1809" y="1943"/>
                      <a:pt x="1816" y="1945"/>
                      <a:pt x="1819" y="1949"/>
                    </a:cubicBezTo>
                    <a:cubicBezTo>
                      <a:pt x="1823" y="1954"/>
                      <a:pt x="1822" y="1961"/>
                      <a:pt x="1817" y="1964"/>
                    </a:cubicBezTo>
                    <a:cubicBezTo>
                      <a:pt x="1813" y="1967"/>
                      <a:pt x="1807" y="1967"/>
                      <a:pt x="1804" y="1964"/>
                    </a:cubicBezTo>
                    <a:cubicBezTo>
                      <a:pt x="1808" y="1969"/>
                      <a:pt x="1815" y="1970"/>
                      <a:pt x="1822" y="1968"/>
                    </a:cubicBezTo>
                    <a:cubicBezTo>
                      <a:pt x="1830" y="1965"/>
                      <a:pt x="1834" y="1957"/>
                      <a:pt x="1835" y="1948"/>
                    </a:cubicBezTo>
                    <a:cubicBezTo>
                      <a:pt x="1834" y="1938"/>
                      <a:pt x="1828" y="1930"/>
                      <a:pt x="1819" y="1926"/>
                    </a:cubicBezTo>
                    <a:cubicBezTo>
                      <a:pt x="1813" y="1923"/>
                      <a:pt x="1807" y="1923"/>
                      <a:pt x="1801" y="1924"/>
                    </a:cubicBezTo>
                    <a:cubicBezTo>
                      <a:pt x="1782" y="1929"/>
                      <a:pt x="1785" y="1952"/>
                      <a:pt x="1774" y="1972"/>
                    </a:cubicBezTo>
                    <a:cubicBezTo>
                      <a:pt x="1763" y="1991"/>
                      <a:pt x="1745" y="2007"/>
                      <a:pt x="1724" y="2016"/>
                    </a:cubicBezTo>
                    <a:cubicBezTo>
                      <a:pt x="1750" y="2000"/>
                      <a:pt x="1772" y="1981"/>
                      <a:pt x="1778" y="1950"/>
                    </a:cubicBezTo>
                    <a:cubicBezTo>
                      <a:pt x="1780" y="1941"/>
                      <a:pt x="1779" y="1934"/>
                      <a:pt x="1777" y="1925"/>
                    </a:cubicBezTo>
                    <a:cubicBezTo>
                      <a:pt x="1775" y="1917"/>
                      <a:pt x="1773" y="1910"/>
                      <a:pt x="1768" y="1903"/>
                    </a:cubicBezTo>
                    <a:cubicBezTo>
                      <a:pt x="1752" y="1881"/>
                      <a:pt x="1729" y="1874"/>
                      <a:pt x="1705" y="1878"/>
                    </a:cubicBezTo>
                    <a:cubicBezTo>
                      <a:pt x="1686" y="1881"/>
                      <a:pt x="1671" y="1890"/>
                      <a:pt x="1666" y="1909"/>
                    </a:cubicBezTo>
                    <a:close/>
                    <a:moveTo>
                      <a:pt x="1474" y="1831"/>
                    </a:moveTo>
                    <a:cubicBezTo>
                      <a:pt x="1476" y="1830"/>
                      <a:pt x="1479" y="1830"/>
                      <a:pt x="1481" y="1833"/>
                    </a:cubicBezTo>
                    <a:cubicBezTo>
                      <a:pt x="1483" y="1835"/>
                      <a:pt x="1482" y="1838"/>
                      <a:pt x="1480" y="1840"/>
                    </a:cubicBezTo>
                    <a:cubicBezTo>
                      <a:pt x="1477" y="1841"/>
                      <a:pt x="1474" y="1841"/>
                      <a:pt x="1472" y="1838"/>
                    </a:cubicBezTo>
                    <a:cubicBezTo>
                      <a:pt x="1471" y="1836"/>
                      <a:pt x="1471" y="1833"/>
                      <a:pt x="1474" y="1831"/>
                    </a:cubicBezTo>
                    <a:close/>
                    <a:moveTo>
                      <a:pt x="1573" y="1927"/>
                    </a:moveTo>
                    <a:cubicBezTo>
                      <a:pt x="1573" y="1932"/>
                      <a:pt x="1576" y="1937"/>
                      <a:pt x="1581" y="1938"/>
                    </a:cubicBezTo>
                    <a:cubicBezTo>
                      <a:pt x="1585" y="1938"/>
                      <a:pt x="1588" y="1937"/>
                      <a:pt x="1589" y="1934"/>
                    </a:cubicBezTo>
                    <a:cubicBezTo>
                      <a:pt x="1591" y="1931"/>
                      <a:pt x="1590" y="1927"/>
                      <a:pt x="1586" y="1926"/>
                    </a:cubicBezTo>
                    <a:cubicBezTo>
                      <a:pt x="1584" y="1925"/>
                      <a:pt x="1581" y="1926"/>
                      <a:pt x="1580" y="1928"/>
                    </a:cubicBezTo>
                    <a:cubicBezTo>
                      <a:pt x="1579" y="1923"/>
                      <a:pt x="1588" y="1920"/>
                      <a:pt x="1592" y="1927"/>
                    </a:cubicBezTo>
                    <a:cubicBezTo>
                      <a:pt x="1594" y="1931"/>
                      <a:pt x="1594" y="1935"/>
                      <a:pt x="1590" y="1938"/>
                    </a:cubicBezTo>
                    <a:cubicBezTo>
                      <a:pt x="1584" y="1944"/>
                      <a:pt x="1577" y="1942"/>
                      <a:pt x="1572" y="1937"/>
                    </a:cubicBezTo>
                    <a:cubicBezTo>
                      <a:pt x="1568" y="1932"/>
                      <a:pt x="1568" y="1924"/>
                      <a:pt x="1572" y="1918"/>
                    </a:cubicBezTo>
                    <a:cubicBezTo>
                      <a:pt x="1561" y="1934"/>
                      <a:pt x="1565" y="1965"/>
                      <a:pt x="1570" y="1977"/>
                    </a:cubicBezTo>
                    <a:cubicBezTo>
                      <a:pt x="1570" y="1977"/>
                      <a:pt x="1568" y="1977"/>
                      <a:pt x="1567" y="1978"/>
                    </a:cubicBezTo>
                    <a:cubicBezTo>
                      <a:pt x="1558" y="1957"/>
                      <a:pt x="1559" y="1927"/>
                      <a:pt x="1571" y="1914"/>
                    </a:cubicBezTo>
                    <a:cubicBezTo>
                      <a:pt x="1546" y="1921"/>
                      <a:pt x="1529" y="1921"/>
                      <a:pt x="1514" y="1928"/>
                    </a:cubicBezTo>
                    <a:cubicBezTo>
                      <a:pt x="1506" y="1932"/>
                      <a:pt x="1499" y="1937"/>
                      <a:pt x="1497" y="1945"/>
                    </a:cubicBezTo>
                    <a:cubicBezTo>
                      <a:pt x="1495" y="1945"/>
                      <a:pt x="1493" y="1946"/>
                      <a:pt x="1491" y="1948"/>
                    </a:cubicBezTo>
                    <a:cubicBezTo>
                      <a:pt x="1492" y="1937"/>
                      <a:pt x="1502" y="1928"/>
                      <a:pt x="1514" y="1924"/>
                    </a:cubicBezTo>
                    <a:cubicBezTo>
                      <a:pt x="1515" y="1924"/>
                      <a:pt x="1516" y="1923"/>
                      <a:pt x="1516" y="1923"/>
                    </a:cubicBezTo>
                    <a:cubicBezTo>
                      <a:pt x="1501" y="1922"/>
                      <a:pt x="1482" y="1931"/>
                      <a:pt x="1470" y="1943"/>
                    </a:cubicBezTo>
                    <a:cubicBezTo>
                      <a:pt x="1465" y="1948"/>
                      <a:pt x="1459" y="1955"/>
                      <a:pt x="1459" y="1962"/>
                    </a:cubicBezTo>
                    <a:cubicBezTo>
                      <a:pt x="1459" y="1967"/>
                      <a:pt x="1462" y="1973"/>
                      <a:pt x="1467" y="1973"/>
                    </a:cubicBezTo>
                    <a:cubicBezTo>
                      <a:pt x="1468" y="1973"/>
                      <a:pt x="1470" y="1972"/>
                      <a:pt x="1470" y="1970"/>
                    </a:cubicBezTo>
                    <a:cubicBezTo>
                      <a:pt x="1471" y="1969"/>
                      <a:pt x="1470" y="1968"/>
                      <a:pt x="1469" y="1967"/>
                    </a:cubicBezTo>
                    <a:cubicBezTo>
                      <a:pt x="1468" y="1966"/>
                      <a:pt x="1467" y="1966"/>
                      <a:pt x="1466" y="1967"/>
                    </a:cubicBezTo>
                    <a:cubicBezTo>
                      <a:pt x="1465" y="1967"/>
                      <a:pt x="1464" y="1969"/>
                      <a:pt x="1465" y="1970"/>
                    </a:cubicBezTo>
                    <a:cubicBezTo>
                      <a:pt x="1466" y="1970"/>
                      <a:pt x="1467" y="1971"/>
                      <a:pt x="1468" y="1970"/>
                    </a:cubicBezTo>
                    <a:cubicBezTo>
                      <a:pt x="1467" y="1971"/>
                      <a:pt x="1466" y="1971"/>
                      <a:pt x="1465" y="1971"/>
                    </a:cubicBezTo>
                    <a:cubicBezTo>
                      <a:pt x="1463" y="1970"/>
                      <a:pt x="1463" y="1969"/>
                      <a:pt x="1463" y="1967"/>
                    </a:cubicBezTo>
                    <a:cubicBezTo>
                      <a:pt x="1464" y="1964"/>
                      <a:pt x="1466" y="1963"/>
                      <a:pt x="1469" y="1963"/>
                    </a:cubicBezTo>
                    <a:cubicBezTo>
                      <a:pt x="1471" y="1964"/>
                      <a:pt x="1473" y="1965"/>
                      <a:pt x="1474" y="1967"/>
                    </a:cubicBezTo>
                    <a:cubicBezTo>
                      <a:pt x="1475" y="1968"/>
                      <a:pt x="1475" y="1970"/>
                      <a:pt x="1474" y="1972"/>
                    </a:cubicBezTo>
                    <a:cubicBezTo>
                      <a:pt x="1473" y="1975"/>
                      <a:pt x="1470" y="1976"/>
                      <a:pt x="1468" y="1976"/>
                    </a:cubicBezTo>
                    <a:cubicBezTo>
                      <a:pt x="1462" y="1976"/>
                      <a:pt x="1459" y="1971"/>
                      <a:pt x="1458" y="1966"/>
                    </a:cubicBezTo>
                    <a:cubicBezTo>
                      <a:pt x="1458" y="1964"/>
                      <a:pt x="1458" y="1961"/>
                      <a:pt x="1458" y="1959"/>
                    </a:cubicBezTo>
                    <a:cubicBezTo>
                      <a:pt x="1454" y="1969"/>
                      <a:pt x="1456" y="1978"/>
                      <a:pt x="1461" y="1986"/>
                    </a:cubicBezTo>
                    <a:cubicBezTo>
                      <a:pt x="1464" y="1991"/>
                      <a:pt x="1469" y="1995"/>
                      <a:pt x="1475" y="1995"/>
                    </a:cubicBezTo>
                    <a:cubicBezTo>
                      <a:pt x="1475" y="1995"/>
                      <a:pt x="1475" y="1995"/>
                      <a:pt x="1475" y="1995"/>
                    </a:cubicBezTo>
                    <a:cubicBezTo>
                      <a:pt x="1470" y="1993"/>
                      <a:pt x="1467" y="1987"/>
                      <a:pt x="1473" y="1982"/>
                    </a:cubicBezTo>
                    <a:cubicBezTo>
                      <a:pt x="1477" y="1978"/>
                      <a:pt x="1489" y="1978"/>
                      <a:pt x="1490" y="1963"/>
                    </a:cubicBezTo>
                    <a:cubicBezTo>
                      <a:pt x="1493" y="1970"/>
                      <a:pt x="1494" y="1977"/>
                      <a:pt x="1493" y="1983"/>
                    </a:cubicBezTo>
                    <a:cubicBezTo>
                      <a:pt x="1491" y="1989"/>
                      <a:pt x="1486" y="1995"/>
                      <a:pt x="1480" y="1997"/>
                    </a:cubicBezTo>
                    <a:cubicBezTo>
                      <a:pt x="1471" y="1998"/>
                      <a:pt x="1464" y="1993"/>
                      <a:pt x="1459" y="1987"/>
                    </a:cubicBezTo>
                    <a:cubicBezTo>
                      <a:pt x="1453" y="1977"/>
                      <a:pt x="1453" y="1965"/>
                      <a:pt x="1458" y="1955"/>
                    </a:cubicBezTo>
                    <a:cubicBezTo>
                      <a:pt x="1463" y="1946"/>
                      <a:pt x="1475" y="1935"/>
                      <a:pt x="1485" y="1930"/>
                    </a:cubicBezTo>
                    <a:cubicBezTo>
                      <a:pt x="1493" y="1925"/>
                      <a:pt x="1504" y="1922"/>
                      <a:pt x="1513" y="1921"/>
                    </a:cubicBezTo>
                    <a:cubicBezTo>
                      <a:pt x="1507" y="1920"/>
                      <a:pt x="1502" y="1918"/>
                      <a:pt x="1497" y="1915"/>
                    </a:cubicBezTo>
                    <a:cubicBezTo>
                      <a:pt x="1485" y="1909"/>
                      <a:pt x="1478" y="1901"/>
                      <a:pt x="1472" y="1890"/>
                    </a:cubicBezTo>
                    <a:cubicBezTo>
                      <a:pt x="1470" y="1885"/>
                      <a:pt x="1469" y="1882"/>
                      <a:pt x="1468" y="1878"/>
                    </a:cubicBezTo>
                    <a:cubicBezTo>
                      <a:pt x="1469" y="1878"/>
                      <a:pt x="1471" y="1878"/>
                      <a:pt x="1471" y="1877"/>
                    </a:cubicBezTo>
                    <a:cubicBezTo>
                      <a:pt x="1472" y="1881"/>
                      <a:pt x="1474" y="1884"/>
                      <a:pt x="1475" y="1888"/>
                    </a:cubicBezTo>
                    <a:cubicBezTo>
                      <a:pt x="1481" y="1899"/>
                      <a:pt x="1488" y="1905"/>
                      <a:pt x="1499" y="1911"/>
                    </a:cubicBezTo>
                    <a:cubicBezTo>
                      <a:pt x="1513" y="1918"/>
                      <a:pt x="1528" y="1919"/>
                      <a:pt x="1543" y="1916"/>
                    </a:cubicBezTo>
                    <a:cubicBezTo>
                      <a:pt x="1539" y="1916"/>
                      <a:pt x="1535" y="1915"/>
                      <a:pt x="1531" y="1913"/>
                    </a:cubicBezTo>
                    <a:cubicBezTo>
                      <a:pt x="1531" y="1913"/>
                      <a:pt x="1531" y="1913"/>
                      <a:pt x="1531" y="1913"/>
                    </a:cubicBezTo>
                    <a:cubicBezTo>
                      <a:pt x="1523" y="1910"/>
                      <a:pt x="1516" y="1905"/>
                      <a:pt x="1512" y="1897"/>
                    </a:cubicBezTo>
                    <a:cubicBezTo>
                      <a:pt x="1519" y="1904"/>
                      <a:pt x="1524" y="1907"/>
                      <a:pt x="1532" y="1911"/>
                    </a:cubicBezTo>
                    <a:cubicBezTo>
                      <a:pt x="1532" y="1911"/>
                      <a:pt x="1532" y="1911"/>
                      <a:pt x="1532" y="1911"/>
                    </a:cubicBezTo>
                    <a:cubicBezTo>
                      <a:pt x="1549" y="1917"/>
                      <a:pt x="1553" y="1915"/>
                      <a:pt x="1570" y="1910"/>
                    </a:cubicBezTo>
                    <a:cubicBezTo>
                      <a:pt x="1596" y="1902"/>
                      <a:pt x="1622" y="1891"/>
                      <a:pt x="1647" y="1895"/>
                    </a:cubicBezTo>
                    <a:cubicBezTo>
                      <a:pt x="1631" y="1895"/>
                      <a:pt x="1572" y="1905"/>
                      <a:pt x="1573" y="1927"/>
                    </a:cubicBezTo>
                    <a:close/>
                    <a:moveTo>
                      <a:pt x="1522" y="1905"/>
                    </a:moveTo>
                    <a:cubicBezTo>
                      <a:pt x="1530" y="1895"/>
                      <a:pt x="1515" y="1885"/>
                      <a:pt x="1511" y="1881"/>
                    </a:cubicBezTo>
                    <a:cubicBezTo>
                      <a:pt x="1508" y="1878"/>
                      <a:pt x="1506" y="1876"/>
                      <a:pt x="1506" y="1872"/>
                    </a:cubicBezTo>
                    <a:cubicBezTo>
                      <a:pt x="1504" y="1876"/>
                      <a:pt x="1501" y="1888"/>
                      <a:pt x="1502" y="1894"/>
                    </a:cubicBezTo>
                    <a:cubicBezTo>
                      <a:pt x="1503" y="1902"/>
                      <a:pt x="1509" y="1909"/>
                      <a:pt x="1519" y="1907"/>
                    </a:cubicBezTo>
                    <a:cubicBezTo>
                      <a:pt x="1515" y="1905"/>
                      <a:pt x="1511" y="1899"/>
                      <a:pt x="1511" y="1894"/>
                    </a:cubicBezTo>
                    <a:cubicBezTo>
                      <a:pt x="1512" y="1896"/>
                      <a:pt x="1517" y="1902"/>
                      <a:pt x="1522" y="1905"/>
                    </a:cubicBezTo>
                    <a:close/>
                    <a:moveTo>
                      <a:pt x="1515" y="1979"/>
                    </a:moveTo>
                    <a:cubicBezTo>
                      <a:pt x="1512" y="1980"/>
                      <a:pt x="1510" y="1983"/>
                      <a:pt x="1511" y="1986"/>
                    </a:cubicBezTo>
                    <a:cubicBezTo>
                      <a:pt x="1512" y="1989"/>
                      <a:pt x="1515" y="1991"/>
                      <a:pt x="1518" y="1990"/>
                    </a:cubicBezTo>
                    <a:cubicBezTo>
                      <a:pt x="1521" y="1989"/>
                      <a:pt x="1523" y="1986"/>
                      <a:pt x="1522" y="1983"/>
                    </a:cubicBezTo>
                    <a:cubicBezTo>
                      <a:pt x="1521" y="1980"/>
                      <a:pt x="1518" y="1979"/>
                      <a:pt x="1515" y="1979"/>
                    </a:cubicBezTo>
                    <a:close/>
                    <a:moveTo>
                      <a:pt x="1505" y="1966"/>
                    </a:moveTo>
                    <a:cubicBezTo>
                      <a:pt x="1501" y="1967"/>
                      <a:pt x="1499" y="1971"/>
                      <a:pt x="1500" y="1974"/>
                    </a:cubicBezTo>
                    <a:cubicBezTo>
                      <a:pt x="1501" y="1978"/>
                      <a:pt x="1505" y="1980"/>
                      <a:pt x="1509" y="1979"/>
                    </a:cubicBezTo>
                    <a:cubicBezTo>
                      <a:pt x="1513" y="1978"/>
                      <a:pt x="1515" y="1974"/>
                      <a:pt x="1513" y="1970"/>
                    </a:cubicBezTo>
                    <a:cubicBezTo>
                      <a:pt x="1512" y="1967"/>
                      <a:pt x="1508" y="1964"/>
                      <a:pt x="1505" y="1966"/>
                    </a:cubicBezTo>
                    <a:close/>
                    <a:moveTo>
                      <a:pt x="1496" y="1946"/>
                    </a:moveTo>
                    <a:cubicBezTo>
                      <a:pt x="1491" y="1947"/>
                      <a:pt x="1488" y="1953"/>
                      <a:pt x="1489" y="1958"/>
                    </a:cubicBezTo>
                    <a:cubicBezTo>
                      <a:pt x="1491" y="1963"/>
                      <a:pt x="1496" y="1965"/>
                      <a:pt x="1501" y="1964"/>
                    </a:cubicBezTo>
                    <a:cubicBezTo>
                      <a:pt x="1506" y="1962"/>
                      <a:pt x="1509" y="1957"/>
                      <a:pt x="1507" y="1952"/>
                    </a:cubicBezTo>
                    <a:cubicBezTo>
                      <a:pt x="1506" y="1947"/>
                      <a:pt x="1501" y="1944"/>
                      <a:pt x="1496" y="1946"/>
                    </a:cubicBezTo>
                    <a:close/>
                    <a:moveTo>
                      <a:pt x="1461" y="1857"/>
                    </a:moveTo>
                    <a:cubicBezTo>
                      <a:pt x="1466" y="1854"/>
                      <a:pt x="1472" y="1855"/>
                      <a:pt x="1476" y="1860"/>
                    </a:cubicBezTo>
                    <a:cubicBezTo>
                      <a:pt x="1479" y="1864"/>
                      <a:pt x="1478" y="1871"/>
                      <a:pt x="1473" y="1874"/>
                    </a:cubicBezTo>
                    <a:cubicBezTo>
                      <a:pt x="1468" y="1877"/>
                      <a:pt x="1462" y="1876"/>
                      <a:pt x="1459" y="1871"/>
                    </a:cubicBezTo>
                    <a:cubicBezTo>
                      <a:pt x="1455" y="1867"/>
                      <a:pt x="1457" y="1860"/>
                      <a:pt x="1461" y="1857"/>
                    </a:cubicBezTo>
                    <a:close/>
                    <a:moveTo>
                      <a:pt x="1465" y="1841"/>
                    </a:moveTo>
                    <a:cubicBezTo>
                      <a:pt x="1468" y="1839"/>
                      <a:pt x="1472" y="1840"/>
                      <a:pt x="1474" y="1843"/>
                    </a:cubicBezTo>
                    <a:cubicBezTo>
                      <a:pt x="1476" y="1846"/>
                      <a:pt x="1476" y="1850"/>
                      <a:pt x="1473" y="1852"/>
                    </a:cubicBezTo>
                    <a:cubicBezTo>
                      <a:pt x="1470" y="1854"/>
                      <a:pt x="1466" y="1853"/>
                      <a:pt x="1463" y="1850"/>
                    </a:cubicBezTo>
                    <a:cubicBezTo>
                      <a:pt x="1461" y="1847"/>
                      <a:pt x="1462" y="1843"/>
                      <a:pt x="1465" y="1841"/>
                    </a:cubicBezTo>
                    <a:close/>
                    <a:moveTo>
                      <a:pt x="1635" y="1798"/>
                    </a:moveTo>
                    <a:cubicBezTo>
                      <a:pt x="1650" y="1796"/>
                      <a:pt x="1664" y="1791"/>
                      <a:pt x="1674" y="1781"/>
                    </a:cubicBezTo>
                    <a:cubicBezTo>
                      <a:pt x="1683" y="1772"/>
                      <a:pt x="1687" y="1757"/>
                      <a:pt x="1682" y="1744"/>
                    </a:cubicBezTo>
                    <a:cubicBezTo>
                      <a:pt x="1679" y="1737"/>
                      <a:pt x="1673" y="1730"/>
                      <a:pt x="1667" y="1726"/>
                    </a:cubicBezTo>
                    <a:cubicBezTo>
                      <a:pt x="1659" y="1722"/>
                      <a:pt x="1652" y="1720"/>
                      <a:pt x="1643" y="1719"/>
                    </a:cubicBezTo>
                    <a:cubicBezTo>
                      <a:pt x="1634" y="1719"/>
                      <a:pt x="1627" y="1720"/>
                      <a:pt x="1619" y="1723"/>
                    </a:cubicBezTo>
                    <a:cubicBezTo>
                      <a:pt x="1616" y="1725"/>
                      <a:pt x="1613" y="1726"/>
                      <a:pt x="1609" y="1728"/>
                    </a:cubicBezTo>
                    <a:cubicBezTo>
                      <a:pt x="1600" y="1734"/>
                      <a:pt x="1594" y="1739"/>
                      <a:pt x="1588" y="1748"/>
                    </a:cubicBezTo>
                    <a:cubicBezTo>
                      <a:pt x="1579" y="1760"/>
                      <a:pt x="1574" y="1770"/>
                      <a:pt x="1573" y="1785"/>
                    </a:cubicBezTo>
                    <a:cubicBezTo>
                      <a:pt x="1573" y="1786"/>
                      <a:pt x="1573" y="1787"/>
                      <a:pt x="1573" y="1788"/>
                    </a:cubicBezTo>
                    <a:cubicBezTo>
                      <a:pt x="1568" y="1779"/>
                      <a:pt x="1560" y="1771"/>
                      <a:pt x="1551" y="1766"/>
                    </a:cubicBezTo>
                    <a:cubicBezTo>
                      <a:pt x="1540" y="1760"/>
                      <a:pt x="1527" y="1757"/>
                      <a:pt x="1515" y="1761"/>
                    </a:cubicBezTo>
                    <a:cubicBezTo>
                      <a:pt x="1511" y="1763"/>
                      <a:pt x="1506" y="1765"/>
                      <a:pt x="1501" y="1770"/>
                    </a:cubicBezTo>
                    <a:cubicBezTo>
                      <a:pt x="1506" y="1766"/>
                      <a:pt x="1511" y="1764"/>
                      <a:pt x="1516" y="1763"/>
                    </a:cubicBezTo>
                    <a:cubicBezTo>
                      <a:pt x="1528" y="1760"/>
                      <a:pt x="1539" y="1763"/>
                      <a:pt x="1549" y="1769"/>
                    </a:cubicBezTo>
                    <a:cubicBezTo>
                      <a:pt x="1557" y="1774"/>
                      <a:pt x="1562" y="1780"/>
                      <a:pt x="1566" y="1786"/>
                    </a:cubicBezTo>
                    <a:cubicBezTo>
                      <a:pt x="1574" y="1799"/>
                      <a:pt x="1576" y="1811"/>
                      <a:pt x="1582" y="1824"/>
                    </a:cubicBezTo>
                    <a:cubicBezTo>
                      <a:pt x="1583" y="1825"/>
                      <a:pt x="1583" y="1825"/>
                      <a:pt x="1583" y="1825"/>
                    </a:cubicBezTo>
                    <a:cubicBezTo>
                      <a:pt x="1587" y="1832"/>
                      <a:pt x="1591" y="1838"/>
                      <a:pt x="1596" y="1844"/>
                    </a:cubicBezTo>
                    <a:cubicBezTo>
                      <a:pt x="1598" y="1846"/>
                      <a:pt x="1611" y="1859"/>
                      <a:pt x="1613" y="1858"/>
                    </a:cubicBezTo>
                    <a:cubicBezTo>
                      <a:pt x="1614" y="1857"/>
                      <a:pt x="1605" y="1848"/>
                      <a:pt x="1604" y="1846"/>
                    </a:cubicBezTo>
                    <a:cubicBezTo>
                      <a:pt x="1597" y="1839"/>
                      <a:pt x="1592" y="1831"/>
                      <a:pt x="1587" y="1823"/>
                    </a:cubicBezTo>
                    <a:cubicBezTo>
                      <a:pt x="1586" y="1821"/>
                      <a:pt x="1586" y="1821"/>
                      <a:pt x="1586" y="1821"/>
                    </a:cubicBezTo>
                    <a:cubicBezTo>
                      <a:pt x="1580" y="1809"/>
                      <a:pt x="1577" y="1799"/>
                      <a:pt x="1577" y="1785"/>
                    </a:cubicBezTo>
                    <a:cubicBezTo>
                      <a:pt x="1578" y="1770"/>
                      <a:pt x="1585" y="1753"/>
                      <a:pt x="1599" y="1744"/>
                    </a:cubicBezTo>
                    <a:cubicBezTo>
                      <a:pt x="1606" y="1739"/>
                      <a:pt x="1620" y="1737"/>
                      <a:pt x="1626" y="1746"/>
                    </a:cubicBezTo>
                    <a:cubicBezTo>
                      <a:pt x="1628" y="1749"/>
                      <a:pt x="1628" y="1753"/>
                      <a:pt x="1626" y="1755"/>
                    </a:cubicBezTo>
                    <a:cubicBezTo>
                      <a:pt x="1624" y="1758"/>
                      <a:pt x="1621" y="1758"/>
                      <a:pt x="1618" y="1757"/>
                    </a:cubicBezTo>
                    <a:cubicBezTo>
                      <a:pt x="1615" y="1756"/>
                      <a:pt x="1614" y="1754"/>
                      <a:pt x="1614" y="1752"/>
                    </a:cubicBezTo>
                    <a:cubicBezTo>
                      <a:pt x="1613" y="1749"/>
                      <a:pt x="1616" y="1746"/>
                      <a:pt x="1619" y="1747"/>
                    </a:cubicBezTo>
                    <a:cubicBezTo>
                      <a:pt x="1620" y="1748"/>
                      <a:pt x="1622" y="1749"/>
                      <a:pt x="1622" y="1750"/>
                    </a:cubicBezTo>
                    <a:cubicBezTo>
                      <a:pt x="1623" y="1749"/>
                      <a:pt x="1623" y="1746"/>
                      <a:pt x="1621" y="1745"/>
                    </a:cubicBezTo>
                    <a:cubicBezTo>
                      <a:pt x="1618" y="1743"/>
                      <a:pt x="1614" y="1744"/>
                      <a:pt x="1611" y="1746"/>
                    </a:cubicBezTo>
                    <a:cubicBezTo>
                      <a:pt x="1607" y="1750"/>
                      <a:pt x="1608" y="1757"/>
                      <a:pt x="1611" y="1761"/>
                    </a:cubicBezTo>
                    <a:cubicBezTo>
                      <a:pt x="1614" y="1764"/>
                      <a:pt x="1619" y="1766"/>
                      <a:pt x="1623" y="1766"/>
                    </a:cubicBezTo>
                    <a:cubicBezTo>
                      <a:pt x="1627" y="1765"/>
                      <a:pt x="1630" y="1763"/>
                      <a:pt x="1633" y="1759"/>
                    </a:cubicBezTo>
                    <a:cubicBezTo>
                      <a:pt x="1635" y="1755"/>
                      <a:pt x="1636" y="1749"/>
                      <a:pt x="1633" y="1744"/>
                    </a:cubicBezTo>
                    <a:cubicBezTo>
                      <a:pt x="1625" y="1734"/>
                      <a:pt x="1611" y="1734"/>
                      <a:pt x="1601" y="1740"/>
                    </a:cubicBezTo>
                    <a:cubicBezTo>
                      <a:pt x="1597" y="1742"/>
                      <a:pt x="1595" y="1745"/>
                      <a:pt x="1592" y="1748"/>
                    </a:cubicBezTo>
                    <a:cubicBezTo>
                      <a:pt x="1600" y="1738"/>
                      <a:pt x="1608" y="1731"/>
                      <a:pt x="1620" y="1726"/>
                    </a:cubicBezTo>
                    <a:cubicBezTo>
                      <a:pt x="1628" y="1722"/>
                      <a:pt x="1634" y="1721"/>
                      <a:pt x="1643" y="1721"/>
                    </a:cubicBezTo>
                    <a:cubicBezTo>
                      <a:pt x="1652" y="1721"/>
                      <a:pt x="1658" y="1723"/>
                      <a:pt x="1666" y="1728"/>
                    </a:cubicBezTo>
                    <a:cubicBezTo>
                      <a:pt x="1670" y="1730"/>
                      <a:pt x="1673" y="1732"/>
                      <a:pt x="1676" y="1736"/>
                    </a:cubicBezTo>
                    <a:cubicBezTo>
                      <a:pt x="1676" y="1736"/>
                      <a:pt x="1676" y="1736"/>
                      <a:pt x="1676" y="1736"/>
                    </a:cubicBezTo>
                    <a:cubicBezTo>
                      <a:pt x="1666" y="1728"/>
                      <a:pt x="1652" y="1730"/>
                      <a:pt x="1649" y="1747"/>
                    </a:cubicBezTo>
                    <a:cubicBezTo>
                      <a:pt x="1647" y="1760"/>
                      <a:pt x="1661" y="1781"/>
                      <a:pt x="1635" y="1798"/>
                    </a:cubicBezTo>
                    <a:close/>
                    <a:moveTo>
                      <a:pt x="1517" y="1764"/>
                    </a:moveTo>
                    <a:cubicBezTo>
                      <a:pt x="1522" y="1778"/>
                      <a:pt x="1502" y="1784"/>
                      <a:pt x="1496" y="1787"/>
                    </a:cubicBezTo>
                    <a:cubicBezTo>
                      <a:pt x="1491" y="1790"/>
                      <a:pt x="1488" y="1792"/>
                      <a:pt x="1487" y="1797"/>
                    </a:cubicBezTo>
                    <a:cubicBezTo>
                      <a:pt x="1485" y="1791"/>
                      <a:pt x="1486" y="1776"/>
                      <a:pt x="1489" y="1769"/>
                    </a:cubicBezTo>
                    <a:cubicBezTo>
                      <a:pt x="1493" y="1760"/>
                      <a:pt x="1503" y="1754"/>
                      <a:pt x="1514" y="1760"/>
                    </a:cubicBezTo>
                    <a:cubicBezTo>
                      <a:pt x="1508" y="1761"/>
                      <a:pt x="1501" y="1767"/>
                      <a:pt x="1500" y="1772"/>
                    </a:cubicBezTo>
                    <a:cubicBezTo>
                      <a:pt x="1502" y="1770"/>
                      <a:pt x="1509" y="1765"/>
                      <a:pt x="1517" y="1764"/>
                    </a:cubicBezTo>
                    <a:close/>
                    <a:moveTo>
                      <a:pt x="1704" y="2005"/>
                    </a:moveTo>
                    <a:cubicBezTo>
                      <a:pt x="1683" y="2008"/>
                      <a:pt x="1669" y="2005"/>
                      <a:pt x="1649" y="2004"/>
                    </a:cubicBezTo>
                    <a:cubicBezTo>
                      <a:pt x="1640" y="2004"/>
                      <a:pt x="1631" y="2005"/>
                      <a:pt x="1623" y="2012"/>
                    </a:cubicBezTo>
                    <a:cubicBezTo>
                      <a:pt x="1617" y="2018"/>
                      <a:pt x="1614" y="2026"/>
                      <a:pt x="1616" y="2034"/>
                    </a:cubicBezTo>
                    <a:cubicBezTo>
                      <a:pt x="1618" y="2041"/>
                      <a:pt x="1623" y="2047"/>
                      <a:pt x="1631" y="2048"/>
                    </a:cubicBezTo>
                    <a:cubicBezTo>
                      <a:pt x="1635" y="2049"/>
                      <a:pt x="1639" y="2048"/>
                      <a:pt x="1643" y="2045"/>
                    </a:cubicBezTo>
                    <a:cubicBezTo>
                      <a:pt x="1648" y="2041"/>
                      <a:pt x="1650" y="2033"/>
                      <a:pt x="1645" y="2029"/>
                    </a:cubicBezTo>
                    <a:cubicBezTo>
                      <a:pt x="1642" y="2026"/>
                      <a:pt x="1638" y="2025"/>
                      <a:pt x="1634" y="2028"/>
                    </a:cubicBezTo>
                    <a:cubicBezTo>
                      <a:pt x="1630" y="2030"/>
                      <a:pt x="1629" y="2036"/>
                      <a:pt x="1632" y="2039"/>
                    </a:cubicBezTo>
                    <a:cubicBezTo>
                      <a:pt x="1635" y="2043"/>
                      <a:pt x="1640" y="2044"/>
                      <a:pt x="1644" y="2042"/>
                    </a:cubicBezTo>
                    <a:cubicBezTo>
                      <a:pt x="1645" y="2041"/>
                      <a:pt x="1646" y="2040"/>
                      <a:pt x="1646" y="2040"/>
                    </a:cubicBezTo>
                    <a:cubicBezTo>
                      <a:pt x="1645" y="2041"/>
                      <a:pt x="1644" y="2043"/>
                      <a:pt x="1642" y="2044"/>
                    </a:cubicBezTo>
                    <a:cubicBezTo>
                      <a:pt x="1639" y="2046"/>
                      <a:pt x="1635" y="2047"/>
                      <a:pt x="1631" y="2046"/>
                    </a:cubicBezTo>
                    <a:cubicBezTo>
                      <a:pt x="1625" y="2045"/>
                      <a:pt x="1620" y="2040"/>
                      <a:pt x="1619" y="2034"/>
                    </a:cubicBezTo>
                    <a:cubicBezTo>
                      <a:pt x="1617" y="2026"/>
                      <a:pt x="1620" y="2020"/>
                      <a:pt x="1626" y="2015"/>
                    </a:cubicBezTo>
                    <a:cubicBezTo>
                      <a:pt x="1633" y="2009"/>
                      <a:pt x="1641" y="2008"/>
                      <a:pt x="1649" y="2009"/>
                    </a:cubicBezTo>
                    <a:cubicBezTo>
                      <a:pt x="1670" y="2009"/>
                      <a:pt x="1683" y="2013"/>
                      <a:pt x="1704" y="2010"/>
                    </a:cubicBezTo>
                    <a:cubicBezTo>
                      <a:pt x="1724" y="2006"/>
                      <a:pt x="1742" y="1998"/>
                      <a:pt x="1755" y="1983"/>
                    </a:cubicBezTo>
                    <a:cubicBezTo>
                      <a:pt x="1767" y="1969"/>
                      <a:pt x="1771" y="1953"/>
                      <a:pt x="1764" y="1935"/>
                    </a:cubicBezTo>
                    <a:cubicBezTo>
                      <a:pt x="1757" y="1919"/>
                      <a:pt x="1741" y="1908"/>
                      <a:pt x="1724" y="1909"/>
                    </a:cubicBezTo>
                    <a:cubicBezTo>
                      <a:pt x="1724" y="1909"/>
                      <a:pt x="1724" y="1909"/>
                      <a:pt x="1724" y="1909"/>
                    </a:cubicBezTo>
                    <a:cubicBezTo>
                      <a:pt x="1731" y="1913"/>
                      <a:pt x="1738" y="1921"/>
                      <a:pt x="1739" y="1931"/>
                    </a:cubicBezTo>
                    <a:cubicBezTo>
                      <a:pt x="1740" y="1948"/>
                      <a:pt x="1729" y="1959"/>
                      <a:pt x="1713" y="1961"/>
                    </a:cubicBezTo>
                    <a:cubicBezTo>
                      <a:pt x="1683" y="1965"/>
                      <a:pt x="1687" y="2001"/>
                      <a:pt x="1720" y="1997"/>
                    </a:cubicBezTo>
                    <a:cubicBezTo>
                      <a:pt x="1736" y="1995"/>
                      <a:pt x="1749" y="1981"/>
                      <a:pt x="1753" y="1969"/>
                    </a:cubicBezTo>
                    <a:cubicBezTo>
                      <a:pt x="1762" y="1944"/>
                      <a:pt x="1750" y="1911"/>
                      <a:pt x="1724" y="1909"/>
                    </a:cubicBezTo>
                    <a:cubicBezTo>
                      <a:pt x="1741" y="1910"/>
                      <a:pt x="1755" y="1921"/>
                      <a:pt x="1761" y="1936"/>
                    </a:cubicBezTo>
                    <a:cubicBezTo>
                      <a:pt x="1767" y="1953"/>
                      <a:pt x="1763" y="1967"/>
                      <a:pt x="1752" y="1980"/>
                    </a:cubicBezTo>
                    <a:cubicBezTo>
                      <a:pt x="1739" y="1994"/>
                      <a:pt x="1722" y="2002"/>
                      <a:pt x="1704" y="2005"/>
                    </a:cubicBezTo>
                    <a:close/>
                    <a:moveTo>
                      <a:pt x="1621" y="1864"/>
                    </a:moveTo>
                    <a:cubicBezTo>
                      <a:pt x="1608" y="1832"/>
                      <a:pt x="1623" y="1807"/>
                      <a:pt x="1622" y="1790"/>
                    </a:cubicBezTo>
                    <a:cubicBezTo>
                      <a:pt x="1622" y="1772"/>
                      <a:pt x="1600" y="1773"/>
                      <a:pt x="1597" y="1792"/>
                    </a:cubicBezTo>
                    <a:cubicBezTo>
                      <a:pt x="1593" y="1814"/>
                      <a:pt x="1605" y="1843"/>
                      <a:pt x="1621" y="1864"/>
                    </a:cubicBezTo>
                    <a:close/>
                    <a:moveTo>
                      <a:pt x="1651" y="1895"/>
                    </a:moveTo>
                    <a:cubicBezTo>
                      <a:pt x="1636" y="1901"/>
                      <a:pt x="1625" y="1912"/>
                      <a:pt x="1620" y="1927"/>
                    </a:cubicBezTo>
                    <a:cubicBezTo>
                      <a:pt x="1616" y="1939"/>
                      <a:pt x="1617" y="1955"/>
                      <a:pt x="1628" y="1962"/>
                    </a:cubicBezTo>
                    <a:cubicBezTo>
                      <a:pt x="1624" y="1967"/>
                      <a:pt x="1615" y="1966"/>
                      <a:pt x="1610" y="1960"/>
                    </a:cubicBezTo>
                    <a:cubicBezTo>
                      <a:pt x="1604" y="1953"/>
                      <a:pt x="1603" y="1940"/>
                      <a:pt x="1612" y="1931"/>
                    </a:cubicBezTo>
                    <a:cubicBezTo>
                      <a:pt x="1603" y="1924"/>
                      <a:pt x="1622" y="1897"/>
                      <a:pt x="1651" y="1895"/>
                    </a:cubicBezTo>
                    <a:close/>
                    <a:moveTo>
                      <a:pt x="1786" y="1924"/>
                    </a:moveTo>
                    <a:cubicBezTo>
                      <a:pt x="1788" y="1913"/>
                      <a:pt x="1786" y="1897"/>
                      <a:pt x="1782" y="1888"/>
                    </a:cubicBezTo>
                    <a:cubicBezTo>
                      <a:pt x="1776" y="1877"/>
                      <a:pt x="1762" y="1864"/>
                      <a:pt x="1749" y="1866"/>
                    </a:cubicBezTo>
                    <a:cubicBezTo>
                      <a:pt x="1747" y="1852"/>
                      <a:pt x="1738" y="1843"/>
                      <a:pt x="1729" y="1836"/>
                    </a:cubicBezTo>
                    <a:cubicBezTo>
                      <a:pt x="1717" y="1825"/>
                      <a:pt x="1705" y="1811"/>
                      <a:pt x="1710" y="1798"/>
                    </a:cubicBezTo>
                    <a:cubicBezTo>
                      <a:pt x="1697" y="1809"/>
                      <a:pt x="1699" y="1832"/>
                      <a:pt x="1707" y="1845"/>
                    </a:cubicBezTo>
                    <a:cubicBezTo>
                      <a:pt x="1718" y="1864"/>
                      <a:pt x="1732" y="1868"/>
                      <a:pt x="1753" y="1879"/>
                    </a:cubicBezTo>
                    <a:cubicBezTo>
                      <a:pt x="1764" y="1885"/>
                      <a:pt x="1783" y="1906"/>
                      <a:pt x="1786" y="1924"/>
                    </a:cubicBezTo>
                    <a:close/>
                    <a:moveTo>
                      <a:pt x="1662" y="1895"/>
                    </a:moveTo>
                    <a:cubicBezTo>
                      <a:pt x="1648" y="1898"/>
                      <a:pt x="1647" y="1920"/>
                      <a:pt x="1650" y="1933"/>
                    </a:cubicBezTo>
                    <a:cubicBezTo>
                      <a:pt x="1655" y="1948"/>
                      <a:pt x="1664" y="1964"/>
                      <a:pt x="1656" y="1980"/>
                    </a:cubicBezTo>
                    <a:cubicBezTo>
                      <a:pt x="1651" y="1988"/>
                      <a:pt x="1642" y="1994"/>
                      <a:pt x="1633" y="1993"/>
                    </a:cubicBezTo>
                    <a:cubicBezTo>
                      <a:pt x="1627" y="1993"/>
                      <a:pt x="1623" y="1989"/>
                      <a:pt x="1622" y="1983"/>
                    </a:cubicBezTo>
                    <a:cubicBezTo>
                      <a:pt x="1625" y="1987"/>
                      <a:pt x="1633" y="1988"/>
                      <a:pt x="1638" y="1984"/>
                    </a:cubicBezTo>
                    <a:cubicBezTo>
                      <a:pt x="1643" y="1980"/>
                      <a:pt x="1643" y="1972"/>
                      <a:pt x="1640" y="1966"/>
                    </a:cubicBezTo>
                    <a:cubicBezTo>
                      <a:pt x="1635" y="1953"/>
                      <a:pt x="1627" y="1942"/>
                      <a:pt x="1627" y="1928"/>
                    </a:cubicBezTo>
                    <a:cubicBezTo>
                      <a:pt x="1627" y="1911"/>
                      <a:pt x="1641" y="1894"/>
                      <a:pt x="1662" y="1895"/>
                    </a:cubicBezTo>
                    <a:close/>
                    <a:moveTo>
                      <a:pt x="1540" y="1832"/>
                    </a:moveTo>
                    <a:cubicBezTo>
                      <a:pt x="1532" y="1818"/>
                      <a:pt x="1510" y="1806"/>
                      <a:pt x="1493" y="1807"/>
                    </a:cubicBezTo>
                    <a:cubicBezTo>
                      <a:pt x="1476" y="1809"/>
                      <a:pt x="1472" y="1825"/>
                      <a:pt x="1491" y="1827"/>
                    </a:cubicBezTo>
                    <a:cubicBezTo>
                      <a:pt x="1506" y="1829"/>
                      <a:pt x="1529" y="1822"/>
                      <a:pt x="1540" y="1832"/>
                    </a:cubicBezTo>
                    <a:close/>
                    <a:moveTo>
                      <a:pt x="1551" y="1854"/>
                    </a:moveTo>
                    <a:cubicBezTo>
                      <a:pt x="1552" y="1857"/>
                      <a:pt x="1555" y="1859"/>
                      <a:pt x="1558" y="1860"/>
                    </a:cubicBezTo>
                    <a:cubicBezTo>
                      <a:pt x="1561" y="1861"/>
                      <a:pt x="1566" y="1860"/>
                      <a:pt x="1569" y="1856"/>
                    </a:cubicBezTo>
                    <a:cubicBezTo>
                      <a:pt x="1573" y="1852"/>
                      <a:pt x="1572" y="1846"/>
                      <a:pt x="1569" y="1842"/>
                    </a:cubicBezTo>
                    <a:cubicBezTo>
                      <a:pt x="1563" y="1836"/>
                      <a:pt x="1558" y="1840"/>
                      <a:pt x="1553" y="1840"/>
                    </a:cubicBezTo>
                    <a:cubicBezTo>
                      <a:pt x="1547" y="1839"/>
                      <a:pt x="1543" y="1833"/>
                      <a:pt x="1542" y="1826"/>
                    </a:cubicBezTo>
                    <a:cubicBezTo>
                      <a:pt x="1541" y="1817"/>
                      <a:pt x="1544" y="1809"/>
                      <a:pt x="1553" y="1806"/>
                    </a:cubicBezTo>
                    <a:cubicBezTo>
                      <a:pt x="1557" y="1804"/>
                      <a:pt x="1563" y="1804"/>
                      <a:pt x="1565" y="1809"/>
                    </a:cubicBezTo>
                    <a:cubicBezTo>
                      <a:pt x="1560" y="1808"/>
                      <a:pt x="1554" y="1813"/>
                      <a:pt x="1558" y="1820"/>
                    </a:cubicBezTo>
                    <a:cubicBezTo>
                      <a:pt x="1559" y="1823"/>
                      <a:pt x="1566" y="1828"/>
                      <a:pt x="1573" y="1833"/>
                    </a:cubicBezTo>
                    <a:cubicBezTo>
                      <a:pt x="1580" y="1838"/>
                      <a:pt x="1586" y="1843"/>
                      <a:pt x="1588" y="1850"/>
                    </a:cubicBezTo>
                    <a:cubicBezTo>
                      <a:pt x="1592" y="1864"/>
                      <a:pt x="1582" y="1879"/>
                      <a:pt x="1568" y="1880"/>
                    </a:cubicBezTo>
                    <a:cubicBezTo>
                      <a:pt x="1560" y="1881"/>
                      <a:pt x="1554" y="1878"/>
                      <a:pt x="1548" y="1873"/>
                    </a:cubicBezTo>
                    <a:cubicBezTo>
                      <a:pt x="1542" y="1868"/>
                      <a:pt x="1529" y="1852"/>
                      <a:pt x="1520" y="1852"/>
                    </a:cubicBezTo>
                    <a:cubicBezTo>
                      <a:pt x="1513" y="1852"/>
                      <a:pt x="1509" y="1857"/>
                      <a:pt x="1510" y="1861"/>
                    </a:cubicBezTo>
                    <a:cubicBezTo>
                      <a:pt x="1505" y="1860"/>
                      <a:pt x="1502" y="1852"/>
                      <a:pt x="1505" y="1846"/>
                    </a:cubicBezTo>
                    <a:cubicBezTo>
                      <a:pt x="1510" y="1835"/>
                      <a:pt x="1527" y="1830"/>
                      <a:pt x="1540" y="1838"/>
                    </a:cubicBezTo>
                    <a:cubicBezTo>
                      <a:pt x="1545" y="1841"/>
                      <a:pt x="1547" y="1847"/>
                      <a:pt x="1551" y="1854"/>
                    </a:cubicBezTo>
                    <a:close/>
                    <a:moveTo>
                      <a:pt x="1553" y="1854"/>
                    </a:moveTo>
                    <a:cubicBezTo>
                      <a:pt x="1556" y="1858"/>
                      <a:pt x="1561" y="1860"/>
                      <a:pt x="1565" y="1857"/>
                    </a:cubicBezTo>
                    <a:cubicBezTo>
                      <a:pt x="1573" y="1853"/>
                      <a:pt x="1569" y="1842"/>
                      <a:pt x="1562" y="1841"/>
                    </a:cubicBezTo>
                    <a:cubicBezTo>
                      <a:pt x="1556" y="1840"/>
                      <a:pt x="1553" y="1843"/>
                      <a:pt x="1546" y="1839"/>
                    </a:cubicBezTo>
                    <a:cubicBezTo>
                      <a:pt x="1551" y="1845"/>
                      <a:pt x="1550" y="1848"/>
                      <a:pt x="1553" y="1854"/>
                    </a:cubicBezTo>
                    <a:close/>
                    <a:moveTo>
                      <a:pt x="1582" y="1877"/>
                    </a:moveTo>
                    <a:cubicBezTo>
                      <a:pt x="1589" y="1873"/>
                      <a:pt x="1593" y="1863"/>
                      <a:pt x="1592" y="1857"/>
                    </a:cubicBezTo>
                    <a:cubicBezTo>
                      <a:pt x="1600" y="1854"/>
                      <a:pt x="1611" y="1868"/>
                      <a:pt x="1603" y="1878"/>
                    </a:cubicBezTo>
                    <a:cubicBezTo>
                      <a:pt x="1598" y="1885"/>
                      <a:pt x="1586" y="1884"/>
                      <a:pt x="1582" y="1877"/>
                    </a:cubicBezTo>
                    <a:close/>
                    <a:moveTo>
                      <a:pt x="1814" y="1746"/>
                    </a:moveTo>
                    <a:cubicBezTo>
                      <a:pt x="1799" y="1766"/>
                      <a:pt x="1814" y="1786"/>
                      <a:pt x="1823" y="1795"/>
                    </a:cubicBezTo>
                    <a:cubicBezTo>
                      <a:pt x="1833" y="1805"/>
                      <a:pt x="1847" y="1813"/>
                      <a:pt x="1847" y="1829"/>
                    </a:cubicBezTo>
                    <a:cubicBezTo>
                      <a:pt x="1847" y="1838"/>
                      <a:pt x="1843" y="1846"/>
                      <a:pt x="1835" y="1850"/>
                    </a:cubicBezTo>
                    <a:cubicBezTo>
                      <a:pt x="1831" y="1852"/>
                      <a:pt x="1825" y="1851"/>
                      <a:pt x="1822" y="1847"/>
                    </a:cubicBezTo>
                    <a:cubicBezTo>
                      <a:pt x="1826" y="1848"/>
                      <a:pt x="1833" y="1846"/>
                      <a:pt x="1835" y="1840"/>
                    </a:cubicBezTo>
                    <a:cubicBezTo>
                      <a:pt x="1837" y="1835"/>
                      <a:pt x="1834" y="1829"/>
                      <a:pt x="1829" y="1825"/>
                    </a:cubicBezTo>
                    <a:cubicBezTo>
                      <a:pt x="1816" y="1815"/>
                      <a:pt x="1805" y="1803"/>
                      <a:pt x="1800" y="1791"/>
                    </a:cubicBezTo>
                    <a:cubicBezTo>
                      <a:pt x="1795" y="1777"/>
                      <a:pt x="1798" y="1756"/>
                      <a:pt x="1814" y="1746"/>
                    </a:cubicBezTo>
                    <a:close/>
                    <a:moveTo>
                      <a:pt x="1968" y="1938"/>
                    </a:moveTo>
                    <a:cubicBezTo>
                      <a:pt x="1970" y="1940"/>
                      <a:pt x="1971" y="1942"/>
                      <a:pt x="1971" y="1944"/>
                    </a:cubicBezTo>
                    <a:cubicBezTo>
                      <a:pt x="1971" y="1947"/>
                      <a:pt x="1969" y="1950"/>
                      <a:pt x="1966" y="1952"/>
                    </a:cubicBezTo>
                    <a:cubicBezTo>
                      <a:pt x="1961" y="1953"/>
                      <a:pt x="1958" y="1951"/>
                      <a:pt x="1956" y="1948"/>
                    </a:cubicBezTo>
                    <a:cubicBezTo>
                      <a:pt x="1953" y="1943"/>
                      <a:pt x="1957" y="1940"/>
                      <a:pt x="1958" y="1936"/>
                    </a:cubicBezTo>
                    <a:cubicBezTo>
                      <a:pt x="1959" y="1932"/>
                      <a:pt x="1955" y="1927"/>
                      <a:pt x="1950" y="1925"/>
                    </a:cubicBezTo>
                    <a:cubicBezTo>
                      <a:pt x="1944" y="1922"/>
                      <a:pt x="1938" y="1923"/>
                      <a:pt x="1933" y="1928"/>
                    </a:cubicBezTo>
                    <a:cubicBezTo>
                      <a:pt x="1931" y="1931"/>
                      <a:pt x="1930" y="1935"/>
                      <a:pt x="1933" y="1938"/>
                    </a:cubicBezTo>
                    <a:cubicBezTo>
                      <a:pt x="1933" y="1934"/>
                      <a:pt x="1938" y="1931"/>
                      <a:pt x="1942" y="1935"/>
                    </a:cubicBezTo>
                    <a:cubicBezTo>
                      <a:pt x="1944" y="1937"/>
                      <a:pt x="1946" y="1943"/>
                      <a:pt x="1948" y="1949"/>
                    </a:cubicBezTo>
                    <a:cubicBezTo>
                      <a:pt x="1950" y="1955"/>
                      <a:pt x="1953" y="1960"/>
                      <a:pt x="1957" y="1963"/>
                    </a:cubicBezTo>
                    <a:cubicBezTo>
                      <a:pt x="1966" y="1969"/>
                      <a:pt x="1979" y="1966"/>
                      <a:pt x="1983" y="1956"/>
                    </a:cubicBezTo>
                    <a:cubicBezTo>
                      <a:pt x="1985" y="1951"/>
                      <a:pt x="1984" y="1945"/>
                      <a:pt x="1982" y="1940"/>
                    </a:cubicBezTo>
                    <a:cubicBezTo>
                      <a:pt x="1981" y="1935"/>
                      <a:pt x="1972" y="1922"/>
                      <a:pt x="1974" y="1915"/>
                    </a:cubicBezTo>
                    <a:cubicBezTo>
                      <a:pt x="1975" y="1910"/>
                      <a:pt x="1980" y="1909"/>
                      <a:pt x="1983" y="1911"/>
                    </a:cubicBezTo>
                    <a:cubicBezTo>
                      <a:pt x="1983" y="1906"/>
                      <a:pt x="1978" y="1903"/>
                      <a:pt x="1973" y="1903"/>
                    </a:cubicBezTo>
                    <a:cubicBezTo>
                      <a:pt x="1964" y="1905"/>
                      <a:pt x="1957" y="1915"/>
                      <a:pt x="1960" y="1926"/>
                    </a:cubicBezTo>
                    <a:cubicBezTo>
                      <a:pt x="1961" y="1931"/>
                      <a:pt x="1964" y="1934"/>
                      <a:pt x="1968" y="1938"/>
                    </a:cubicBezTo>
                    <a:close/>
                    <a:moveTo>
                      <a:pt x="1943" y="2093"/>
                    </a:moveTo>
                    <a:cubicBezTo>
                      <a:pt x="1934" y="2078"/>
                      <a:pt x="1919" y="2077"/>
                      <a:pt x="1914" y="2074"/>
                    </a:cubicBezTo>
                    <a:cubicBezTo>
                      <a:pt x="1908" y="2071"/>
                      <a:pt x="1912" y="2064"/>
                      <a:pt x="1919" y="2066"/>
                    </a:cubicBezTo>
                    <a:cubicBezTo>
                      <a:pt x="1927" y="2068"/>
                      <a:pt x="1939" y="2079"/>
                      <a:pt x="1943" y="2093"/>
                    </a:cubicBezTo>
                    <a:close/>
                    <a:moveTo>
                      <a:pt x="1894" y="2048"/>
                    </a:moveTo>
                    <a:cubicBezTo>
                      <a:pt x="1896" y="2047"/>
                      <a:pt x="1897" y="2047"/>
                      <a:pt x="1898" y="2048"/>
                    </a:cubicBezTo>
                    <a:cubicBezTo>
                      <a:pt x="1900" y="2049"/>
                      <a:pt x="1901" y="2051"/>
                      <a:pt x="1900" y="2053"/>
                    </a:cubicBezTo>
                    <a:cubicBezTo>
                      <a:pt x="1900" y="2056"/>
                      <a:pt x="1898" y="2057"/>
                      <a:pt x="1896" y="2057"/>
                    </a:cubicBezTo>
                    <a:cubicBezTo>
                      <a:pt x="1892" y="2057"/>
                      <a:pt x="1892" y="2054"/>
                      <a:pt x="1890" y="2053"/>
                    </a:cubicBezTo>
                    <a:cubicBezTo>
                      <a:pt x="1888" y="2051"/>
                      <a:pt x="1885" y="2051"/>
                      <a:pt x="1883" y="2053"/>
                    </a:cubicBezTo>
                    <a:cubicBezTo>
                      <a:pt x="1880" y="2056"/>
                      <a:pt x="1878" y="2059"/>
                      <a:pt x="1879" y="2063"/>
                    </a:cubicBezTo>
                    <a:cubicBezTo>
                      <a:pt x="1880" y="2065"/>
                      <a:pt x="1882" y="2067"/>
                      <a:pt x="1885" y="2066"/>
                    </a:cubicBezTo>
                    <a:cubicBezTo>
                      <a:pt x="1883" y="2065"/>
                      <a:pt x="1882" y="2061"/>
                      <a:pt x="1885" y="2060"/>
                    </a:cubicBezTo>
                    <a:cubicBezTo>
                      <a:pt x="1887" y="2060"/>
                      <a:pt x="1891" y="2061"/>
                      <a:pt x="1894" y="2061"/>
                    </a:cubicBezTo>
                    <a:cubicBezTo>
                      <a:pt x="1898" y="2062"/>
                      <a:pt x="1901" y="2062"/>
                      <a:pt x="1904" y="2061"/>
                    </a:cubicBezTo>
                    <a:cubicBezTo>
                      <a:pt x="1910" y="2058"/>
                      <a:pt x="1911" y="2050"/>
                      <a:pt x="1908" y="2045"/>
                    </a:cubicBezTo>
                    <a:cubicBezTo>
                      <a:pt x="1905" y="2043"/>
                      <a:pt x="1903" y="2042"/>
                      <a:pt x="1899" y="2041"/>
                    </a:cubicBezTo>
                    <a:cubicBezTo>
                      <a:pt x="1896" y="2041"/>
                      <a:pt x="1887" y="2042"/>
                      <a:pt x="1884" y="2039"/>
                    </a:cubicBezTo>
                    <a:cubicBezTo>
                      <a:pt x="1882" y="2036"/>
                      <a:pt x="1882" y="2034"/>
                      <a:pt x="1884" y="2033"/>
                    </a:cubicBezTo>
                    <a:cubicBezTo>
                      <a:pt x="1882" y="2031"/>
                      <a:pt x="1879" y="2033"/>
                      <a:pt x="1878" y="2036"/>
                    </a:cubicBezTo>
                    <a:cubicBezTo>
                      <a:pt x="1876" y="2041"/>
                      <a:pt x="1879" y="2047"/>
                      <a:pt x="1886" y="2049"/>
                    </a:cubicBezTo>
                    <a:cubicBezTo>
                      <a:pt x="1888" y="2050"/>
                      <a:pt x="1891" y="2049"/>
                      <a:pt x="1894" y="2048"/>
                    </a:cubicBezTo>
                    <a:close/>
                    <a:moveTo>
                      <a:pt x="1895" y="2049"/>
                    </a:moveTo>
                    <a:cubicBezTo>
                      <a:pt x="1897" y="2048"/>
                      <a:pt x="1899" y="2049"/>
                      <a:pt x="1900" y="2051"/>
                    </a:cubicBezTo>
                    <a:cubicBezTo>
                      <a:pt x="1900" y="2055"/>
                      <a:pt x="1896" y="2057"/>
                      <a:pt x="1893" y="2055"/>
                    </a:cubicBezTo>
                    <a:cubicBezTo>
                      <a:pt x="1891" y="2054"/>
                      <a:pt x="1891" y="2052"/>
                      <a:pt x="1888" y="2051"/>
                    </a:cubicBezTo>
                    <a:cubicBezTo>
                      <a:pt x="1892" y="2051"/>
                      <a:pt x="1892" y="2049"/>
                      <a:pt x="1895" y="2049"/>
                    </a:cubicBezTo>
                    <a:close/>
                    <a:moveTo>
                      <a:pt x="1911" y="2051"/>
                    </a:moveTo>
                    <a:cubicBezTo>
                      <a:pt x="1912" y="2054"/>
                      <a:pt x="1910" y="2058"/>
                      <a:pt x="1907" y="2060"/>
                    </a:cubicBezTo>
                    <a:cubicBezTo>
                      <a:pt x="1909" y="2063"/>
                      <a:pt x="1917" y="2063"/>
                      <a:pt x="1918" y="2057"/>
                    </a:cubicBezTo>
                    <a:cubicBezTo>
                      <a:pt x="1918" y="2053"/>
                      <a:pt x="1914" y="2050"/>
                      <a:pt x="1911" y="2051"/>
                    </a:cubicBezTo>
                    <a:close/>
                    <a:moveTo>
                      <a:pt x="1919" y="2058"/>
                    </a:moveTo>
                    <a:cubicBezTo>
                      <a:pt x="1919" y="2058"/>
                      <a:pt x="1918" y="2059"/>
                      <a:pt x="1918" y="2060"/>
                    </a:cubicBezTo>
                    <a:cubicBezTo>
                      <a:pt x="1925" y="2062"/>
                      <a:pt x="1932" y="2067"/>
                      <a:pt x="1937" y="2074"/>
                    </a:cubicBezTo>
                    <a:cubicBezTo>
                      <a:pt x="1946" y="2086"/>
                      <a:pt x="1943" y="2100"/>
                      <a:pt x="1953" y="2119"/>
                    </a:cubicBezTo>
                    <a:cubicBezTo>
                      <a:pt x="1958" y="2128"/>
                      <a:pt x="1964" y="2134"/>
                      <a:pt x="1970" y="2138"/>
                    </a:cubicBezTo>
                    <a:cubicBezTo>
                      <a:pt x="1982" y="2148"/>
                      <a:pt x="2000" y="2152"/>
                      <a:pt x="2010" y="2165"/>
                    </a:cubicBezTo>
                    <a:cubicBezTo>
                      <a:pt x="2004" y="2161"/>
                      <a:pt x="1995" y="2163"/>
                      <a:pt x="1995" y="2173"/>
                    </a:cubicBezTo>
                    <a:cubicBezTo>
                      <a:pt x="1995" y="2180"/>
                      <a:pt x="2005" y="2190"/>
                      <a:pt x="1992" y="2202"/>
                    </a:cubicBezTo>
                    <a:cubicBezTo>
                      <a:pt x="2001" y="2199"/>
                      <a:pt x="2009" y="2195"/>
                      <a:pt x="2013" y="2187"/>
                    </a:cubicBezTo>
                    <a:cubicBezTo>
                      <a:pt x="2016" y="2182"/>
                      <a:pt x="2016" y="2177"/>
                      <a:pt x="2015" y="2172"/>
                    </a:cubicBezTo>
                    <a:cubicBezTo>
                      <a:pt x="2009" y="2149"/>
                      <a:pt x="1974" y="2146"/>
                      <a:pt x="1964" y="2129"/>
                    </a:cubicBezTo>
                    <a:cubicBezTo>
                      <a:pt x="1965" y="2130"/>
                      <a:pt x="1965" y="2131"/>
                      <a:pt x="1966" y="2131"/>
                    </a:cubicBezTo>
                    <a:cubicBezTo>
                      <a:pt x="1978" y="2146"/>
                      <a:pt x="2002" y="2145"/>
                      <a:pt x="2015" y="2131"/>
                    </a:cubicBezTo>
                    <a:cubicBezTo>
                      <a:pt x="2021" y="2124"/>
                      <a:pt x="2025" y="2114"/>
                      <a:pt x="2023" y="2103"/>
                    </a:cubicBezTo>
                    <a:cubicBezTo>
                      <a:pt x="2020" y="2092"/>
                      <a:pt x="2013" y="2082"/>
                      <a:pt x="2002" y="2078"/>
                    </a:cubicBezTo>
                    <a:cubicBezTo>
                      <a:pt x="1990" y="2074"/>
                      <a:pt x="1978" y="2076"/>
                      <a:pt x="1971" y="2087"/>
                    </a:cubicBezTo>
                    <a:cubicBezTo>
                      <a:pt x="1967" y="2093"/>
                      <a:pt x="1967" y="2101"/>
                      <a:pt x="1972" y="2107"/>
                    </a:cubicBezTo>
                    <a:cubicBezTo>
                      <a:pt x="1978" y="2116"/>
                      <a:pt x="1987" y="2117"/>
                      <a:pt x="1994" y="2113"/>
                    </a:cubicBezTo>
                    <a:cubicBezTo>
                      <a:pt x="2002" y="2109"/>
                      <a:pt x="2005" y="2099"/>
                      <a:pt x="1998" y="2091"/>
                    </a:cubicBezTo>
                    <a:cubicBezTo>
                      <a:pt x="2004" y="2101"/>
                      <a:pt x="2000" y="2109"/>
                      <a:pt x="1992" y="2112"/>
                    </a:cubicBezTo>
                    <a:cubicBezTo>
                      <a:pt x="1986" y="2114"/>
                      <a:pt x="1979" y="2113"/>
                      <a:pt x="1974" y="2106"/>
                    </a:cubicBezTo>
                    <a:cubicBezTo>
                      <a:pt x="1970" y="2101"/>
                      <a:pt x="1970" y="2094"/>
                      <a:pt x="1974" y="2088"/>
                    </a:cubicBezTo>
                    <a:cubicBezTo>
                      <a:pt x="1980" y="2079"/>
                      <a:pt x="1991" y="2078"/>
                      <a:pt x="2001" y="2081"/>
                    </a:cubicBezTo>
                    <a:cubicBezTo>
                      <a:pt x="2010" y="2085"/>
                      <a:pt x="2017" y="2094"/>
                      <a:pt x="2019" y="2104"/>
                    </a:cubicBezTo>
                    <a:cubicBezTo>
                      <a:pt x="2021" y="2114"/>
                      <a:pt x="2018" y="2124"/>
                      <a:pt x="2011" y="2130"/>
                    </a:cubicBezTo>
                    <a:cubicBezTo>
                      <a:pt x="1999" y="2142"/>
                      <a:pt x="1979" y="2143"/>
                      <a:pt x="1967" y="2130"/>
                    </a:cubicBezTo>
                    <a:cubicBezTo>
                      <a:pt x="1958" y="2119"/>
                      <a:pt x="1956" y="2108"/>
                      <a:pt x="1961" y="2095"/>
                    </a:cubicBezTo>
                    <a:cubicBezTo>
                      <a:pt x="1968" y="2074"/>
                      <a:pt x="1988" y="2057"/>
                      <a:pt x="2005" y="2056"/>
                    </a:cubicBezTo>
                    <a:cubicBezTo>
                      <a:pt x="2015" y="2055"/>
                      <a:pt x="2025" y="2061"/>
                      <a:pt x="2024" y="2071"/>
                    </a:cubicBezTo>
                    <a:cubicBezTo>
                      <a:pt x="2024" y="2078"/>
                      <a:pt x="2019" y="2081"/>
                      <a:pt x="2012" y="2080"/>
                    </a:cubicBezTo>
                    <a:cubicBezTo>
                      <a:pt x="2018" y="2088"/>
                      <a:pt x="2034" y="2082"/>
                      <a:pt x="2037" y="2069"/>
                    </a:cubicBezTo>
                    <a:cubicBezTo>
                      <a:pt x="2040" y="2056"/>
                      <a:pt x="2035" y="2047"/>
                      <a:pt x="2027" y="2041"/>
                    </a:cubicBezTo>
                    <a:cubicBezTo>
                      <a:pt x="2017" y="2033"/>
                      <a:pt x="1999" y="2034"/>
                      <a:pt x="1986" y="2044"/>
                    </a:cubicBezTo>
                    <a:cubicBezTo>
                      <a:pt x="1972" y="2055"/>
                      <a:pt x="1962" y="2072"/>
                      <a:pt x="1958" y="2089"/>
                    </a:cubicBezTo>
                    <a:cubicBezTo>
                      <a:pt x="1959" y="2087"/>
                      <a:pt x="1959" y="2085"/>
                      <a:pt x="1959" y="2082"/>
                    </a:cubicBezTo>
                    <a:cubicBezTo>
                      <a:pt x="1966" y="2053"/>
                      <a:pt x="1985" y="2031"/>
                      <a:pt x="2015" y="2023"/>
                    </a:cubicBezTo>
                    <a:cubicBezTo>
                      <a:pt x="2037" y="2018"/>
                      <a:pt x="2057" y="2024"/>
                      <a:pt x="2072" y="2041"/>
                    </a:cubicBezTo>
                    <a:cubicBezTo>
                      <a:pt x="2081" y="2052"/>
                      <a:pt x="2086" y="2064"/>
                      <a:pt x="2088" y="2077"/>
                    </a:cubicBezTo>
                    <a:cubicBezTo>
                      <a:pt x="2090" y="2091"/>
                      <a:pt x="2089" y="2105"/>
                      <a:pt x="2084" y="2118"/>
                    </a:cubicBezTo>
                    <a:cubicBezTo>
                      <a:pt x="2082" y="2124"/>
                      <a:pt x="2079" y="2129"/>
                      <a:pt x="2075" y="2134"/>
                    </a:cubicBezTo>
                    <a:cubicBezTo>
                      <a:pt x="2066" y="2143"/>
                      <a:pt x="2055" y="2149"/>
                      <a:pt x="2042" y="2149"/>
                    </a:cubicBezTo>
                    <a:cubicBezTo>
                      <a:pt x="2032" y="2149"/>
                      <a:pt x="2025" y="2145"/>
                      <a:pt x="2019" y="2137"/>
                    </a:cubicBezTo>
                    <a:cubicBezTo>
                      <a:pt x="2013" y="2149"/>
                      <a:pt x="2031" y="2170"/>
                      <a:pt x="2051" y="2156"/>
                    </a:cubicBezTo>
                    <a:cubicBezTo>
                      <a:pt x="2063" y="2164"/>
                      <a:pt x="2076" y="2145"/>
                      <a:pt x="2082" y="2130"/>
                    </a:cubicBezTo>
                    <a:cubicBezTo>
                      <a:pt x="2076" y="2149"/>
                      <a:pt x="2057" y="2170"/>
                      <a:pt x="2048" y="2180"/>
                    </a:cubicBezTo>
                    <a:cubicBezTo>
                      <a:pt x="2048" y="2180"/>
                      <a:pt x="2049" y="2181"/>
                      <a:pt x="2049" y="2182"/>
                    </a:cubicBezTo>
                    <a:cubicBezTo>
                      <a:pt x="2053" y="2178"/>
                      <a:pt x="2059" y="2173"/>
                      <a:pt x="2064" y="2167"/>
                    </a:cubicBezTo>
                    <a:cubicBezTo>
                      <a:pt x="2061" y="2177"/>
                      <a:pt x="2063" y="2189"/>
                      <a:pt x="2070" y="2197"/>
                    </a:cubicBezTo>
                    <a:cubicBezTo>
                      <a:pt x="2084" y="2212"/>
                      <a:pt x="2110" y="2214"/>
                      <a:pt x="2123" y="2235"/>
                    </a:cubicBezTo>
                    <a:cubicBezTo>
                      <a:pt x="2119" y="2213"/>
                      <a:pt x="2097" y="2201"/>
                      <a:pt x="2087" y="2191"/>
                    </a:cubicBezTo>
                    <a:cubicBezTo>
                      <a:pt x="2067" y="2172"/>
                      <a:pt x="2073" y="2160"/>
                      <a:pt x="2081" y="2141"/>
                    </a:cubicBezTo>
                    <a:cubicBezTo>
                      <a:pt x="2080" y="2145"/>
                      <a:pt x="2080" y="2148"/>
                      <a:pt x="2080" y="2152"/>
                    </a:cubicBezTo>
                    <a:cubicBezTo>
                      <a:pt x="2081" y="2173"/>
                      <a:pt x="2094" y="2193"/>
                      <a:pt x="2113" y="2200"/>
                    </a:cubicBezTo>
                    <a:cubicBezTo>
                      <a:pt x="2129" y="2207"/>
                      <a:pt x="2146" y="2204"/>
                      <a:pt x="2159" y="2193"/>
                    </a:cubicBezTo>
                    <a:cubicBezTo>
                      <a:pt x="2175" y="2179"/>
                      <a:pt x="2180" y="2157"/>
                      <a:pt x="2172" y="2137"/>
                    </a:cubicBezTo>
                    <a:cubicBezTo>
                      <a:pt x="2168" y="2128"/>
                      <a:pt x="2162" y="2121"/>
                      <a:pt x="2154" y="2118"/>
                    </a:cubicBezTo>
                    <a:cubicBezTo>
                      <a:pt x="2139" y="2111"/>
                      <a:pt x="2125" y="2116"/>
                      <a:pt x="2115" y="2128"/>
                    </a:cubicBezTo>
                    <a:cubicBezTo>
                      <a:pt x="2131" y="2122"/>
                      <a:pt x="2136" y="2134"/>
                      <a:pt x="2143" y="2137"/>
                    </a:cubicBezTo>
                    <a:cubicBezTo>
                      <a:pt x="2156" y="2142"/>
                      <a:pt x="2161" y="2123"/>
                      <a:pt x="2147" y="2117"/>
                    </a:cubicBezTo>
                    <a:cubicBezTo>
                      <a:pt x="2146" y="2116"/>
                      <a:pt x="2144" y="2116"/>
                      <a:pt x="2143" y="2115"/>
                    </a:cubicBezTo>
                    <a:cubicBezTo>
                      <a:pt x="2155" y="2117"/>
                      <a:pt x="2166" y="2125"/>
                      <a:pt x="2171" y="2138"/>
                    </a:cubicBezTo>
                    <a:cubicBezTo>
                      <a:pt x="2178" y="2157"/>
                      <a:pt x="2173" y="2178"/>
                      <a:pt x="2157" y="2191"/>
                    </a:cubicBezTo>
                    <a:cubicBezTo>
                      <a:pt x="2145" y="2201"/>
                      <a:pt x="2129" y="2203"/>
                      <a:pt x="2115" y="2197"/>
                    </a:cubicBezTo>
                    <a:cubicBezTo>
                      <a:pt x="2098" y="2190"/>
                      <a:pt x="2086" y="2172"/>
                      <a:pt x="2086" y="2152"/>
                    </a:cubicBezTo>
                    <a:cubicBezTo>
                      <a:pt x="2086" y="2145"/>
                      <a:pt x="2087" y="2138"/>
                      <a:pt x="2088" y="2131"/>
                    </a:cubicBezTo>
                    <a:cubicBezTo>
                      <a:pt x="2088" y="2135"/>
                      <a:pt x="2088" y="2140"/>
                      <a:pt x="2089" y="2145"/>
                    </a:cubicBezTo>
                    <a:cubicBezTo>
                      <a:pt x="2091" y="2157"/>
                      <a:pt x="2102" y="2168"/>
                      <a:pt x="2115" y="2166"/>
                    </a:cubicBezTo>
                    <a:cubicBezTo>
                      <a:pt x="2121" y="2165"/>
                      <a:pt x="2125" y="2161"/>
                      <a:pt x="2127" y="2155"/>
                    </a:cubicBezTo>
                    <a:cubicBezTo>
                      <a:pt x="2128" y="2151"/>
                      <a:pt x="2127" y="2146"/>
                      <a:pt x="2125" y="2143"/>
                    </a:cubicBezTo>
                    <a:cubicBezTo>
                      <a:pt x="2122" y="2139"/>
                      <a:pt x="2117" y="2137"/>
                      <a:pt x="2113" y="2137"/>
                    </a:cubicBezTo>
                    <a:cubicBezTo>
                      <a:pt x="2107" y="2137"/>
                      <a:pt x="2101" y="2142"/>
                      <a:pt x="2101" y="2148"/>
                    </a:cubicBezTo>
                    <a:cubicBezTo>
                      <a:pt x="2101" y="2152"/>
                      <a:pt x="2104" y="2155"/>
                      <a:pt x="2107" y="2156"/>
                    </a:cubicBezTo>
                    <a:cubicBezTo>
                      <a:pt x="2109" y="2157"/>
                      <a:pt x="2112" y="2156"/>
                      <a:pt x="2113" y="2154"/>
                    </a:cubicBezTo>
                    <a:cubicBezTo>
                      <a:pt x="2111" y="2154"/>
                      <a:pt x="2109" y="2154"/>
                      <a:pt x="2108" y="2153"/>
                    </a:cubicBezTo>
                    <a:cubicBezTo>
                      <a:pt x="2105" y="2152"/>
                      <a:pt x="2105" y="2148"/>
                      <a:pt x="2108" y="2146"/>
                    </a:cubicBezTo>
                    <a:cubicBezTo>
                      <a:pt x="2109" y="2145"/>
                      <a:pt x="2111" y="2144"/>
                      <a:pt x="2114" y="2145"/>
                    </a:cubicBezTo>
                    <a:cubicBezTo>
                      <a:pt x="2117" y="2146"/>
                      <a:pt x="2119" y="2149"/>
                      <a:pt x="2119" y="2152"/>
                    </a:cubicBezTo>
                    <a:cubicBezTo>
                      <a:pt x="2118" y="2156"/>
                      <a:pt x="2115" y="2159"/>
                      <a:pt x="2112" y="2160"/>
                    </a:cubicBezTo>
                    <a:cubicBezTo>
                      <a:pt x="2101" y="2162"/>
                      <a:pt x="2092" y="2149"/>
                      <a:pt x="2090" y="2140"/>
                    </a:cubicBezTo>
                    <a:cubicBezTo>
                      <a:pt x="2088" y="2128"/>
                      <a:pt x="2092" y="2116"/>
                      <a:pt x="2094" y="2105"/>
                    </a:cubicBezTo>
                    <a:cubicBezTo>
                      <a:pt x="2096" y="2092"/>
                      <a:pt x="2095" y="2079"/>
                      <a:pt x="2088" y="2063"/>
                    </a:cubicBezTo>
                    <a:cubicBezTo>
                      <a:pt x="2090" y="2066"/>
                      <a:pt x="2092" y="2069"/>
                      <a:pt x="2095" y="2072"/>
                    </a:cubicBezTo>
                    <a:cubicBezTo>
                      <a:pt x="2109" y="2088"/>
                      <a:pt x="2129" y="2095"/>
                      <a:pt x="2151" y="2087"/>
                    </a:cubicBezTo>
                    <a:cubicBezTo>
                      <a:pt x="2170" y="2080"/>
                      <a:pt x="2184" y="2063"/>
                      <a:pt x="2185" y="2041"/>
                    </a:cubicBezTo>
                    <a:cubicBezTo>
                      <a:pt x="2187" y="2022"/>
                      <a:pt x="2178" y="2002"/>
                      <a:pt x="2161" y="1992"/>
                    </a:cubicBezTo>
                    <a:cubicBezTo>
                      <a:pt x="2144" y="1984"/>
                      <a:pt x="2126" y="1986"/>
                      <a:pt x="2115" y="1997"/>
                    </a:cubicBezTo>
                    <a:cubicBezTo>
                      <a:pt x="2107" y="2004"/>
                      <a:pt x="2103" y="2013"/>
                      <a:pt x="2104" y="2022"/>
                    </a:cubicBezTo>
                    <a:cubicBezTo>
                      <a:pt x="2104" y="2028"/>
                      <a:pt x="2106" y="2034"/>
                      <a:pt x="2109" y="2038"/>
                    </a:cubicBezTo>
                    <a:cubicBezTo>
                      <a:pt x="2116" y="2047"/>
                      <a:pt x="2126" y="2049"/>
                      <a:pt x="2135" y="2045"/>
                    </a:cubicBezTo>
                    <a:cubicBezTo>
                      <a:pt x="2145" y="2040"/>
                      <a:pt x="2149" y="2028"/>
                      <a:pt x="2144" y="2018"/>
                    </a:cubicBezTo>
                    <a:cubicBezTo>
                      <a:pt x="2139" y="2008"/>
                      <a:pt x="2127" y="2004"/>
                      <a:pt x="2117" y="2009"/>
                    </a:cubicBezTo>
                    <a:cubicBezTo>
                      <a:pt x="2109" y="2013"/>
                      <a:pt x="2104" y="2022"/>
                      <a:pt x="2106" y="2031"/>
                    </a:cubicBezTo>
                    <a:cubicBezTo>
                      <a:pt x="2102" y="2019"/>
                      <a:pt x="2106" y="2006"/>
                      <a:pt x="2116" y="1997"/>
                    </a:cubicBezTo>
                    <a:cubicBezTo>
                      <a:pt x="2128" y="1987"/>
                      <a:pt x="2144" y="1986"/>
                      <a:pt x="2159" y="1994"/>
                    </a:cubicBezTo>
                    <a:cubicBezTo>
                      <a:pt x="2176" y="2003"/>
                      <a:pt x="2183" y="2022"/>
                      <a:pt x="2182" y="2040"/>
                    </a:cubicBezTo>
                    <a:cubicBezTo>
                      <a:pt x="2181" y="2060"/>
                      <a:pt x="2168" y="2076"/>
                      <a:pt x="2149" y="2083"/>
                    </a:cubicBezTo>
                    <a:cubicBezTo>
                      <a:pt x="2130" y="2089"/>
                      <a:pt x="2112" y="2083"/>
                      <a:pt x="2100" y="2069"/>
                    </a:cubicBezTo>
                    <a:cubicBezTo>
                      <a:pt x="2090" y="2058"/>
                      <a:pt x="2085" y="2044"/>
                      <a:pt x="2073" y="2034"/>
                    </a:cubicBezTo>
                    <a:cubicBezTo>
                      <a:pt x="2058" y="2019"/>
                      <a:pt x="2037" y="2013"/>
                      <a:pt x="2014" y="2018"/>
                    </a:cubicBezTo>
                    <a:cubicBezTo>
                      <a:pt x="1982" y="2026"/>
                      <a:pt x="1960" y="2049"/>
                      <a:pt x="1954" y="2081"/>
                    </a:cubicBezTo>
                    <a:cubicBezTo>
                      <a:pt x="1951" y="2096"/>
                      <a:pt x="1951" y="2108"/>
                      <a:pt x="1957" y="2121"/>
                    </a:cubicBezTo>
                    <a:cubicBezTo>
                      <a:pt x="1950" y="2109"/>
                      <a:pt x="1947" y="2096"/>
                      <a:pt x="1948" y="2083"/>
                    </a:cubicBezTo>
                    <a:cubicBezTo>
                      <a:pt x="1948" y="2065"/>
                      <a:pt x="1955" y="2044"/>
                      <a:pt x="1965" y="2029"/>
                    </a:cubicBezTo>
                    <a:cubicBezTo>
                      <a:pt x="1968" y="2023"/>
                      <a:pt x="1971" y="2017"/>
                      <a:pt x="1973" y="2010"/>
                    </a:cubicBezTo>
                    <a:cubicBezTo>
                      <a:pt x="1973" y="2008"/>
                      <a:pt x="1974" y="2006"/>
                      <a:pt x="1974" y="2004"/>
                    </a:cubicBezTo>
                    <a:cubicBezTo>
                      <a:pt x="1975" y="2001"/>
                      <a:pt x="1975" y="1998"/>
                      <a:pt x="1975" y="1994"/>
                    </a:cubicBezTo>
                    <a:cubicBezTo>
                      <a:pt x="1975" y="1993"/>
                      <a:pt x="1974" y="1982"/>
                      <a:pt x="1972" y="1982"/>
                    </a:cubicBezTo>
                    <a:cubicBezTo>
                      <a:pt x="1971" y="1983"/>
                      <a:pt x="1972" y="1989"/>
                      <a:pt x="1972" y="1990"/>
                    </a:cubicBezTo>
                    <a:cubicBezTo>
                      <a:pt x="1972" y="1995"/>
                      <a:pt x="1971" y="1999"/>
                      <a:pt x="1970" y="2003"/>
                    </a:cubicBezTo>
                    <a:cubicBezTo>
                      <a:pt x="1970" y="2005"/>
                      <a:pt x="1970" y="2007"/>
                      <a:pt x="1969" y="2009"/>
                    </a:cubicBezTo>
                    <a:cubicBezTo>
                      <a:pt x="1967" y="2016"/>
                      <a:pt x="1965" y="2021"/>
                      <a:pt x="1962" y="2028"/>
                    </a:cubicBezTo>
                    <a:cubicBezTo>
                      <a:pt x="1962" y="2028"/>
                      <a:pt x="1961" y="2029"/>
                      <a:pt x="1960" y="2030"/>
                    </a:cubicBezTo>
                    <a:cubicBezTo>
                      <a:pt x="1961" y="2028"/>
                      <a:pt x="1962" y="2026"/>
                      <a:pt x="1962" y="2023"/>
                    </a:cubicBezTo>
                    <a:cubicBezTo>
                      <a:pt x="1963" y="2017"/>
                      <a:pt x="1964" y="2012"/>
                      <a:pt x="1963" y="2006"/>
                    </a:cubicBezTo>
                    <a:cubicBezTo>
                      <a:pt x="1959" y="1989"/>
                      <a:pt x="1944" y="1983"/>
                      <a:pt x="1930" y="1985"/>
                    </a:cubicBezTo>
                    <a:cubicBezTo>
                      <a:pt x="1917" y="1987"/>
                      <a:pt x="1905" y="1994"/>
                      <a:pt x="1900" y="2006"/>
                    </a:cubicBezTo>
                    <a:cubicBezTo>
                      <a:pt x="1897" y="2017"/>
                      <a:pt x="1899" y="2026"/>
                      <a:pt x="1908" y="2033"/>
                    </a:cubicBezTo>
                    <a:cubicBezTo>
                      <a:pt x="1915" y="2038"/>
                      <a:pt x="1925" y="2041"/>
                      <a:pt x="1932" y="2035"/>
                    </a:cubicBezTo>
                    <a:cubicBezTo>
                      <a:pt x="1936" y="2032"/>
                      <a:pt x="1938" y="2028"/>
                      <a:pt x="1937" y="2023"/>
                    </a:cubicBezTo>
                    <a:cubicBezTo>
                      <a:pt x="1937" y="2020"/>
                      <a:pt x="1936" y="2017"/>
                      <a:pt x="1933" y="2015"/>
                    </a:cubicBezTo>
                    <a:cubicBezTo>
                      <a:pt x="1931" y="2013"/>
                      <a:pt x="1927" y="2013"/>
                      <a:pt x="1924" y="2014"/>
                    </a:cubicBezTo>
                    <a:cubicBezTo>
                      <a:pt x="1920" y="2015"/>
                      <a:pt x="1917" y="2017"/>
                      <a:pt x="1917" y="2021"/>
                    </a:cubicBezTo>
                    <a:cubicBezTo>
                      <a:pt x="1916" y="2025"/>
                      <a:pt x="1919" y="2029"/>
                      <a:pt x="1922" y="2030"/>
                    </a:cubicBezTo>
                    <a:cubicBezTo>
                      <a:pt x="1927" y="2032"/>
                      <a:pt x="1932" y="2029"/>
                      <a:pt x="1933" y="2025"/>
                    </a:cubicBezTo>
                    <a:cubicBezTo>
                      <a:pt x="1935" y="2021"/>
                      <a:pt x="1932" y="2016"/>
                      <a:pt x="1928" y="2014"/>
                    </a:cubicBezTo>
                    <a:cubicBezTo>
                      <a:pt x="1926" y="2014"/>
                      <a:pt x="1925" y="2014"/>
                      <a:pt x="1923" y="2014"/>
                    </a:cubicBezTo>
                    <a:cubicBezTo>
                      <a:pt x="1924" y="2014"/>
                      <a:pt x="1924" y="2014"/>
                      <a:pt x="1924" y="2014"/>
                    </a:cubicBezTo>
                    <a:cubicBezTo>
                      <a:pt x="1927" y="2013"/>
                      <a:pt x="1930" y="2013"/>
                      <a:pt x="1933" y="2016"/>
                    </a:cubicBezTo>
                    <a:cubicBezTo>
                      <a:pt x="1935" y="2017"/>
                      <a:pt x="1937" y="2020"/>
                      <a:pt x="1937" y="2023"/>
                    </a:cubicBezTo>
                    <a:cubicBezTo>
                      <a:pt x="1937" y="2027"/>
                      <a:pt x="1935" y="2032"/>
                      <a:pt x="1931" y="2034"/>
                    </a:cubicBezTo>
                    <a:cubicBezTo>
                      <a:pt x="1925" y="2039"/>
                      <a:pt x="1915" y="2037"/>
                      <a:pt x="1909" y="2032"/>
                    </a:cubicBezTo>
                    <a:cubicBezTo>
                      <a:pt x="1901" y="2026"/>
                      <a:pt x="1898" y="2017"/>
                      <a:pt x="1902" y="2007"/>
                    </a:cubicBezTo>
                    <a:cubicBezTo>
                      <a:pt x="1907" y="1995"/>
                      <a:pt x="1919" y="1989"/>
                      <a:pt x="1931" y="1988"/>
                    </a:cubicBezTo>
                    <a:cubicBezTo>
                      <a:pt x="1944" y="1986"/>
                      <a:pt x="1956" y="1992"/>
                      <a:pt x="1959" y="2006"/>
                    </a:cubicBezTo>
                    <a:cubicBezTo>
                      <a:pt x="1960" y="2012"/>
                      <a:pt x="1960" y="2017"/>
                      <a:pt x="1959" y="2023"/>
                    </a:cubicBezTo>
                    <a:cubicBezTo>
                      <a:pt x="1958" y="2026"/>
                      <a:pt x="1957" y="2030"/>
                      <a:pt x="1956" y="2033"/>
                    </a:cubicBezTo>
                    <a:cubicBezTo>
                      <a:pt x="1953" y="2041"/>
                      <a:pt x="1949" y="2051"/>
                      <a:pt x="1946" y="2061"/>
                    </a:cubicBezTo>
                    <a:cubicBezTo>
                      <a:pt x="1944" y="2067"/>
                      <a:pt x="1944" y="2073"/>
                      <a:pt x="1943" y="2079"/>
                    </a:cubicBezTo>
                    <a:cubicBezTo>
                      <a:pt x="1942" y="2076"/>
                      <a:pt x="1940" y="2073"/>
                      <a:pt x="1938" y="2071"/>
                    </a:cubicBezTo>
                    <a:cubicBezTo>
                      <a:pt x="1933" y="2065"/>
                      <a:pt x="1925" y="2059"/>
                      <a:pt x="1919" y="2058"/>
                    </a:cubicBezTo>
                    <a:close/>
                    <a:moveTo>
                      <a:pt x="1967" y="1939"/>
                    </a:moveTo>
                    <a:cubicBezTo>
                      <a:pt x="1970" y="1942"/>
                      <a:pt x="1970" y="1946"/>
                      <a:pt x="1967" y="1949"/>
                    </a:cubicBezTo>
                    <a:cubicBezTo>
                      <a:pt x="1962" y="1953"/>
                      <a:pt x="1956" y="1948"/>
                      <a:pt x="1957" y="1943"/>
                    </a:cubicBezTo>
                    <a:cubicBezTo>
                      <a:pt x="1957" y="1938"/>
                      <a:pt x="1960" y="1937"/>
                      <a:pt x="1959" y="1931"/>
                    </a:cubicBezTo>
                    <a:cubicBezTo>
                      <a:pt x="1962" y="1936"/>
                      <a:pt x="1964" y="1936"/>
                      <a:pt x="1967" y="1939"/>
                    </a:cubicBezTo>
                    <a:close/>
                    <a:moveTo>
                      <a:pt x="1969" y="2025"/>
                    </a:moveTo>
                    <a:cubicBezTo>
                      <a:pt x="1975" y="2013"/>
                      <a:pt x="1991" y="2008"/>
                      <a:pt x="2001" y="2010"/>
                    </a:cubicBezTo>
                    <a:cubicBezTo>
                      <a:pt x="2009" y="2012"/>
                      <a:pt x="2016" y="2015"/>
                      <a:pt x="2024" y="2012"/>
                    </a:cubicBezTo>
                    <a:cubicBezTo>
                      <a:pt x="2030" y="2009"/>
                      <a:pt x="2036" y="2002"/>
                      <a:pt x="2033" y="1997"/>
                    </a:cubicBezTo>
                    <a:cubicBezTo>
                      <a:pt x="2032" y="2002"/>
                      <a:pt x="2026" y="2004"/>
                      <a:pt x="2020" y="2004"/>
                    </a:cubicBezTo>
                    <a:cubicBezTo>
                      <a:pt x="2016" y="2004"/>
                      <a:pt x="2011" y="2004"/>
                      <a:pt x="2007" y="2007"/>
                    </a:cubicBezTo>
                    <a:cubicBezTo>
                      <a:pt x="2001" y="2000"/>
                      <a:pt x="1991" y="2001"/>
                      <a:pt x="1985" y="2005"/>
                    </a:cubicBezTo>
                    <a:cubicBezTo>
                      <a:pt x="1979" y="2008"/>
                      <a:pt x="1971" y="2016"/>
                      <a:pt x="1969" y="2025"/>
                    </a:cubicBezTo>
                    <a:close/>
                    <a:moveTo>
                      <a:pt x="1896" y="1935"/>
                    </a:moveTo>
                    <a:cubicBezTo>
                      <a:pt x="1877" y="1927"/>
                      <a:pt x="1877" y="1907"/>
                      <a:pt x="1875" y="1899"/>
                    </a:cubicBezTo>
                    <a:cubicBezTo>
                      <a:pt x="1870" y="1887"/>
                      <a:pt x="1859" y="1891"/>
                      <a:pt x="1861" y="1904"/>
                    </a:cubicBezTo>
                    <a:cubicBezTo>
                      <a:pt x="1863" y="1916"/>
                      <a:pt x="1877" y="1932"/>
                      <a:pt x="1896" y="1935"/>
                    </a:cubicBezTo>
                    <a:close/>
                    <a:moveTo>
                      <a:pt x="1977" y="1965"/>
                    </a:moveTo>
                    <a:cubicBezTo>
                      <a:pt x="1973" y="1970"/>
                      <a:pt x="1965" y="1969"/>
                      <a:pt x="1961" y="1968"/>
                    </a:cubicBezTo>
                    <a:cubicBezTo>
                      <a:pt x="1957" y="1973"/>
                      <a:pt x="1964" y="1984"/>
                      <a:pt x="1974" y="1980"/>
                    </a:cubicBezTo>
                    <a:cubicBezTo>
                      <a:pt x="1979" y="1978"/>
                      <a:pt x="1982" y="1970"/>
                      <a:pt x="1977" y="1965"/>
                    </a:cubicBezTo>
                    <a:close/>
                    <a:moveTo>
                      <a:pt x="1973" y="2013"/>
                    </a:moveTo>
                    <a:cubicBezTo>
                      <a:pt x="1986" y="1993"/>
                      <a:pt x="2013" y="1994"/>
                      <a:pt x="2020" y="1992"/>
                    </a:cubicBezTo>
                    <a:cubicBezTo>
                      <a:pt x="2035" y="1987"/>
                      <a:pt x="2029" y="1970"/>
                      <a:pt x="2013" y="1975"/>
                    </a:cubicBezTo>
                    <a:cubicBezTo>
                      <a:pt x="2002" y="1977"/>
                      <a:pt x="1982" y="1988"/>
                      <a:pt x="1973" y="2013"/>
                    </a:cubicBezTo>
                    <a:close/>
                    <a:moveTo>
                      <a:pt x="1909" y="1985"/>
                    </a:moveTo>
                    <a:cubicBezTo>
                      <a:pt x="1905" y="1995"/>
                      <a:pt x="1898" y="2004"/>
                      <a:pt x="1889" y="2009"/>
                    </a:cubicBezTo>
                    <a:cubicBezTo>
                      <a:pt x="1880" y="2013"/>
                      <a:pt x="1868" y="2013"/>
                      <a:pt x="1860" y="2006"/>
                    </a:cubicBezTo>
                    <a:cubicBezTo>
                      <a:pt x="1856" y="2002"/>
                      <a:pt x="1853" y="1997"/>
                      <a:pt x="1851" y="1991"/>
                    </a:cubicBezTo>
                    <a:cubicBezTo>
                      <a:pt x="1850" y="1984"/>
                      <a:pt x="1850" y="1979"/>
                      <a:pt x="1852" y="1973"/>
                    </a:cubicBezTo>
                    <a:cubicBezTo>
                      <a:pt x="1853" y="1966"/>
                      <a:pt x="1856" y="1962"/>
                      <a:pt x="1860" y="1957"/>
                    </a:cubicBezTo>
                    <a:cubicBezTo>
                      <a:pt x="1862" y="1955"/>
                      <a:pt x="1864" y="1953"/>
                      <a:pt x="1866" y="1951"/>
                    </a:cubicBezTo>
                    <a:cubicBezTo>
                      <a:pt x="1872" y="1946"/>
                      <a:pt x="1877" y="1943"/>
                      <a:pt x="1884" y="1940"/>
                    </a:cubicBezTo>
                    <a:cubicBezTo>
                      <a:pt x="1895" y="1937"/>
                      <a:pt x="1903" y="1936"/>
                      <a:pt x="1914" y="1938"/>
                    </a:cubicBezTo>
                    <a:cubicBezTo>
                      <a:pt x="1915" y="1938"/>
                      <a:pt x="1916" y="1938"/>
                      <a:pt x="1916" y="1939"/>
                    </a:cubicBezTo>
                    <a:cubicBezTo>
                      <a:pt x="1911" y="1933"/>
                      <a:pt x="1908" y="1926"/>
                      <a:pt x="1906" y="1918"/>
                    </a:cubicBezTo>
                    <a:cubicBezTo>
                      <a:pt x="1904" y="1909"/>
                      <a:pt x="1905" y="1899"/>
                      <a:pt x="1910" y="1891"/>
                    </a:cubicBezTo>
                    <a:cubicBezTo>
                      <a:pt x="1912" y="1889"/>
                      <a:pt x="1915" y="1886"/>
                      <a:pt x="1920" y="1884"/>
                    </a:cubicBezTo>
                    <a:cubicBezTo>
                      <a:pt x="1916" y="1886"/>
                      <a:pt x="1913" y="1889"/>
                      <a:pt x="1912" y="1892"/>
                    </a:cubicBezTo>
                    <a:cubicBezTo>
                      <a:pt x="1907" y="1900"/>
                      <a:pt x="1906" y="1909"/>
                      <a:pt x="1908" y="1918"/>
                    </a:cubicBezTo>
                    <a:cubicBezTo>
                      <a:pt x="1910" y="1924"/>
                      <a:pt x="1913" y="1929"/>
                      <a:pt x="1917" y="1933"/>
                    </a:cubicBezTo>
                    <a:cubicBezTo>
                      <a:pt x="1924" y="1942"/>
                      <a:pt x="1932" y="1946"/>
                      <a:pt x="1940" y="1953"/>
                    </a:cubicBezTo>
                    <a:cubicBezTo>
                      <a:pt x="1940" y="1954"/>
                      <a:pt x="1940" y="1954"/>
                      <a:pt x="1940" y="1954"/>
                    </a:cubicBezTo>
                    <a:cubicBezTo>
                      <a:pt x="1945" y="1958"/>
                      <a:pt x="1948" y="1963"/>
                      <a:pt x="1951" y="1968"/>
                    </a:cubicBezTo>
                    <a:cubicBezTo>
                      <a:pt x="1952" y="1969"/>
                      <a:pt x="1958" y="1982"/>
                      <a:pt x="1957" y="1983"/>
                    </a:cubicBezTo>
                    <a:cubicBezTo>
                      <a:pt x="1956" y="1983"/>
                      <a:pt x="1952" y="1975"/>
                      <a:pt x="1951" y="1974"/>
                    </a:cubicBezTo>
                    <a:cubicBezTo>
                      <a:pt x="1947" y="1967"/>
                      <a:pt x="1943" y="1962"/>
                      <a:pt x="1938" y="1956"/>
                    </a:cubicBezTo>
                    <a:cubicBezTo>
                      <a:pt x="1937" y="1956"/>
                      <a:pt x="1937" y="1956"/>
                      <a:pt x="1937" y="1956"/>
                    </a:cubicBezTo>
                    <a:cubicBezTo>
                      <a:pt x="1930" y="1949"/>
                      <a:pt x="1923" y="1944"/>
                      <a:pt x="1914" y="1941"/>
                    </a:cubicBezTo>
                    <a:cubicBezTo>
                      <a:pt x="1902" y="1938"/>
                      <a:pt x="1889" y="1939"/>
                      <a:pt x="1879" y="1947"/>
                    </a:cubicBezTo>
                    <a:cubicBezTo>
                      <a:pt x="1874" y="1951"/>
                      <a:pt x="1870" y="1961"/>
                      <a:pt x="1874" y="1967"/>
                    </a:cubicBezTo>
                    <a:cubicBezTo>
                      <a:pt x="1876" y="1969"/>
                      <a:pt x="1879" y="1970"/>
                      <a:pt x="1881" y="1969"/>
                    </a:cubicBezTo>
                    <a:cubicBezTo>
                      <a:pt x="1883" y="1968"/>
                      <a:pt x="1885" y="1966"/>
                      <a:pt x="1884" y="1963"/>
                    </a:cubicBezTo>
                    <a:cubicBezTo>
                      <a:pt x="1884" y="1961"/>
                      <a:pt x="1883" y="1960"/>
                      <a:pt x="1882" y="1960"/>
                    </a:cubicBezTo>
                    <a:cubicBezTo>
                      <a:pt x="1880" y="1959"/>
                      <a:pt x="1877" y="1960"/>
                      <a:pt x="1877" y="1962"/>
                    </a:cubicBezTo>
                    <a:cubicBezTo>
                      <a:pt x="1877" y="1963"/>
                      <a:pt x="1878" y="1965"/>
                      <a:pt x="1879" y="1965"/>
                    </a:cubicBezTo>
                    <a:cubicBezTo>
                      <a:pt x="1877" y="1966"/>
                      <a:pt x="1875" y="1964"/>
                      <a:pt x="1875" y="1963"/>
                    </a:cubicBezTo>
                    <a:cubicBezTo>
                      <a:pt x="1874" y="1960"/>
                      <a:pt x="1876" y="1958"/>
                      <a:pt x="1878" y="1956"/>
                    </a:cubicBezTo>
                    <a:cubicBezTo>
                      <a:pt x="1882" y="1954"/>
                      <a:pt x="1886" y="1956"/>
                      <a:pt x="1889" y="1960"/>
                    </a:cubicBezTo>
                    <a:cubicBezTo>
                      <a:pt x="1890" y="1962"/>
                      <a:pt x="1890" y="1966"/>
                      <a:pt x="1889" y="1969"/>
                    </a:cubicBezTo>
                    <a:cubicBezTo>
                      <a:pt x="1888" y="1972"/>
                      <a:pt x="1885" y="1974"/>
                      <a:pt x="1882" y="1974"/>
                    </a:cubicBezTo>
                    <a:cubicBezTo>
                      <a:pt x="1878" y="1975"/>
                      <a:pt x="1874" y="1974"/>
                      <a:pt x="1872" y="1971"/>
                    </a:cubicBezTo>
                    <a:cubicBezTo>
                      <a:pt x="1866" y="1964"/>
                      <a:pt x="1869" y="1953"/>
                      <a:pt x="1876" y="1947"/>
                    </a:cubicBezTo>
                    <a:cubicBezTo>
                      <a:pt x="1878" y="1946"/>
                      <a:pt x="1881" y="1944"/>
                      <a:pt x="1883" y="1943"/>
                    </a:cubicBezTo>
                    <a:cubicBezTo>
                      <a:pt x="1875" y="1946"/>
                      <a:pt x="1868" y="1951"/>
                      <a:pt x="1861" y="1958"/>
                    </a:cubicBezTo>
                    <a:cubicBezTo>
                      <a:pt x="1857" y="1963"/>
                      <a:pt x="1855" y="1967"/>
                      <a:pt x="1853" y="1973"/>
                    </a:cubicBezTo>
                    <a:cubicBezTo>
                      <a:pt x="1851" y="1979"/>
                      <a:pt x="1851" y="1984"/>
                      <a:pt x="1852" y="1991"/>
                    </a:cubicBezTo>
                    <a:cubicBezTo>
                      <a:pt x="1853" y="1994"/>
                      <a:pt x="1854" y="1997"/>
                      <a:pt x="1856" y="2000"/>
                    </a:cubicBezTo>
                    <a:cubicBezTo>
                      <a:pt x="1856" y="2000"/>
                      <a:pt x="1856" y="2000"/>
                      <a:pt x="1856" y="2000"/>
                    </a:cubicBezTo>
                    <a:cubicBezTo>
                      <a:pt x="1853" y="1991"/>
                      <a:pt x="1857" y="1981"/>
                      <a:pt x="1870" y="1983"/>
                    </a:cubicBezTo>
                    <a:cubicBezTo>
                      <a:pt x="1879" y="1985"/>
                      <a:pt x="1891" y="1999"/>
                      <a:pt x="1909" y="1985"/>
                    </a:cubicBezTo>
                    <a:close/>
                    <a:moveTo>
                      <a:pt x="1912" y="1893"/>
                    </a:moveTo>
                    <a:cubicBezTo>
                      <a:pt x="1921" y="1901"/>
                      <a:pt x="1930" y="1887"/>
                      <a:pt x="1933" y="1884"/>
                    </a:cubicBezTo>
                    <a:cubicBezTo>
                      <a:pt x="1936" y="1881"/>
                      <a:pt x="1939" y="1879"/>
                      <a:pt x="1942" y="1880"/>
                    </a:cubicBezTo>
                    <a:cubicBezTo>
                      <a:pt x="1938" y="1877"/>
                      <a:pt x="1927" y="1874"/>
                      <a:pt x="1922" y="1875"/>
                    </a:cubicBezTo>
                    <a:cubicBezTo>
                      <a:pt x="1914" y="1876"/>
                      <a:pt x="1908" y="1881"/>
                      <a:pt x="1910" y="1890"/>
                    </a:cubicBezTo>
                    <a:cubicBezTo>
                      <a:pt x="1912" y="1887"/>
                      <a:pt x="1917" y="1883"/>
                      <a:pt x="1922" y="1883"/>
                    </a:cubicBezTo>
                    <a:cubicBezTo>
                      <a:pt x="1920" y="1884"/>
                      <a:pt x="1914" y="1888"/>
                      <a:pt x="1912" y="1893"/>
                    </a:cubicBezTo>
                    <a:close/>
                    <a:moveTo>
                      <a:pt x="1959" y="1990"/>
                    </a:moveTo>
                    <a:cubicBezTo>
                      <a:pt x="1939" y="1974"/>
                      <a:pt x="1918" y="1978"/>
                      <a:pt x="1907" y="1974"/>
                    </a:cubicBezTo>
                    <a:cubicBezTo>
                      <a:pt x="1894" y="1969"/>
                      <a:pt x="1899" y="1955"/>
                      <a:pt x="1914" y="1956"/>
                    </a:cubicBezTo>
                    <a:cubicBezTo>
                      <a:pt x="1931" y="1958"/>
                      <a:pt x="1948" y="1974"/>
                      <a:pt x="1959" y="1990"/>
                    </a:cubicBezTo>
                    <a:close/>
                    <a:moveTo>
                      <a:pt x="1890" y="1935"/>
                    </a:moveTo>
                    <a:cubicBezTo>
                      <a:pt x="1869" y="1936"/>
                      <a:pt x="1839" y="1960"/>
                      <a:pt x="1849" y="1979"/>
                    </a:cubicBezTo>
                    <a:cubicBezTo>
                      <a:pt x="1845" y="1981"/>
                      <a:pt x="1839" y="1978"/>
                      <a:pt x="1837" y="1972"/>
                    </a:cubicBezTo>
                    <a:cubicBezTo>
                      <a:pt x="1835" y="1966"/>
                      <a:pt x="1838" y="1957"/>
                      <a:pt x="1846" y="1953"/>
                    </a:cubicBezTo>
                    <a:cubicBezTo>
                      <a:pt x="1843" y="1948"/>
                      <a:pt x="1853" y="1939"/>
                      <a:pt x="1868" y="1935"/>
                    </a:cubicBezTo>
                    <a:cubicBezTo>
                      <a:pt x="1859" y="1934"/>
                      <a:pt x="1851" y="1929"/>
                      <a:pt x="1844" y="1923"/>
                    </a:cubicBezTo>
                    <a:cubicBezTo>
                      <a:pt x="1837" y="1917"/>
                      <a:pt x="1830" y="1908"/>
                      <a:pt x="1828" y="1898"/>
                    </a:cubicBezTo>
                    <a:cubicBezTo>
                      <a:pt x="1825" y="1888"/>
                      <a:pt x="1827" y="1877"/>
                      <a:pt x="1834" y="1870"/>
                    </a:cubicBezTo>
                    <a:cubicBezTo>
                      <a:pt x="1840" y="1865"/>
                      <a:pt x="1848" y="1862"/>
                      <a:pt x="1855" y="1865"/>
                    </a:cubicBezTo>
                    <a:cubicBezTo>
                      <a:pt x="1861" y="1867"/>
                      <a:pt x="1864" y="1873"/>
                      <a:pt x="1865" y="1879"/>
                    </a:cubicBezTo>
                    <a:cubicBezTo>
                      <a:pt x="1865" y="1886"/>
                      <a:pt x="1862" y="1892"/>
                      <a:pt x="1858" y="1897"/>
                    </a:cubicBezTo>
                    <a:cubicBezTo>
                      <a:pt x="1860" y="1883"/>
                      <a:pt x="1849" y="1881"/>
                      <a:pt x="1846" y="1877"/>
                    </a:cubicBezTo>
                    <a:cubicBezTo>
                      <a:pt x="1842" y="1871"/>
                      <a:pt x="1845" y="1866"/>
                      <a:pt x="1851" y="1865"/>
                    </a:cubicBezTo>
                    <a:cubicBezTo>
                      <a:pt x="1851" y="1865"/>
                      <a:pt x="1851" y="1865"/>
                      <a:pt x="1851" y="1865"/>
                    </a:cubicBezTo>
                    <a:cubicBezTo>
                      <a:pt x="1845" y="1864"/>
                      <a:pt x="1840" y="1867"/>
                      <a:pt x="1836" y="1871"/>
                    </a:cubicBezTo>
                    <a:cubicBezTo>
                      <a:pt x="1830" y="1877"/>
                      <a:pt x="1826" y="1885"/>
                      <a:pt x="1828" y="1895"/>
                    </a:cubicBezTo>
                    <a:cubicBezTo>
                      <a:pt x="1828" y="1893"/>
                      <a:pt x="1829" y="1890"/>
                      <a:pt x="1830" y="1888"/>
                    </a:cubicBezTo>
                    <a:cubicBezTo>
                      <a:pt x="1831" y="1884"/>
                      <a:pt x="1835" y="1880"/>
                      <a:pt x="1840" y="1881"/>
                    </a:cubicBezTo>
                    <a:cubicBezTo>
                      <a:pt x="1842" y="1881"/>
                      <a:pt x="1844" y="1883"/>
                      <a:pt x="1845" y="1886"/>
                    </a:cubicBezTo>
                    <a:cubicBezTo>
                      <a:pt x="1845" y="1887"/>
                      <a:pt x="1845" y="1889"/>
                      <a:pt x="1844" y="1891"/>
                    </a:cubicBezTo>
                    <a:cubicBezTo>
                      <a:pt x="1843" y="1892"/>
                      <a:pt x="1841" y="1893"/>
                      <a:pt x="1839" y="1893"/>
                    </a:cubicBezTo>
                    <a:cubicBezTo>
                      <a:pt x="1836" y="1893"/>
                      <a:pt x="1834" y="1891"/>
                      <a:pt x="1834" y="1888"/>
                    </a:cubicBezTo>
                    <a:cubicBezTo>
                      <a:pt x="1834" y="1887"/>
                      <a:pt x="1835" y="1886"/>
                      <a:pt x="1837" y="1885"/>
                    </a:cubicBezTo>
                    <a:cubicBezTo>
                      <a:pt x="1838" y="1885"/>
                      <a:pt x="1839" y="1885"/>
                      <a:pt x="1839" y="1886"/>
                    </a:cubicBezTo>
                    <a:cubicBezTo>
                      <a:pt x="1838" y="1886"/>
                      <a:pt x="1838" y="1886"/>
                      <a:pt x="1837" y="1886"/>
                    </a:cubicBezTo>
                    <a:cubicBezTo>
                      <a:pt x="1836" y="1887"/>
                      <a:pt x="1836" y="1889"/>
                      <a:pt x="1837" y="1889"/>
                    </a:cubicBezTo>
                    <a:cubicBezTo>
                      <a:pt x="1838" y="1890"/>
                      <a:pt x="1838" y="1890"/>
                      <a:pt x="1840" y="1890"/>
                    </a:cubicBezTo>
                    <a:cubicBezTo>
                      <a:pt x="1841" y="1889"/>
                      <a:pt x="1842" y="1888"/>
                      <a:pt x="1842" y="1887"/>
                    </a:cubicBezTo>
                    <a:cubicBezTo>
                      <a:pt x="1841" y="1885"/>
                      <a:pt x="1840" y="1884"/>
                      <a:pt x="1839" y="1884"/>
                    </a:cubicBezTo>
                    <a:cubicBezTo>
                      <a:pt x="1834" y="1883"/>
                      <a:pt x="1830" y="1888"/>
                      <a:pt x="1830" y="1892"/>
                    </a:cubicBezTo>
                    <a:cubicBezTo>
                      <a:pt x="1828" y="1898"/>
                      <a:pt x="1832" y="1906"/>
                      <a:pt x="1836" y="1911"/>
                    </a:cubicBezTo>
                    <a:cubicBezTo>
                      <a:pt x="1845" y="1926"/>
                      <a:pt x="1860" y="1933"/>
                      <a:pt x="1874" y="1934"/>
                    </a:cubicBezTo>
                    <a:cubicBezTo>
                      <a:pt x="1879" y="1934"/>
                      <a:pt x="1884" y="1934"/>
                      <a:pt x="1890" y="1935"/>
                    </a:cubicBezTo>
                    <a:close/>
                    <a:moveTo>
                      <a:pt x="1909" y="1933"/>
                    </a:moveTo>
                    <a:cubicBezTo>
                      <a:pt x="1899" y="1933"/>
                      <a:pt x="1896" y="1916"/>
                      <a:pt x="1897" y="1906"/>
                    </a:cubicBezTo>
                    <a:cubicBezTo>
                      <a:pt x="1899" y="1895"/>
                      <a:pt x="1905" y="1882"/>
                      <a:pt x="1897" y="1871"/>
                    </a:cubicBezTo>
                    <a:cubicBezTo>
                      <a:pt x="1893" y="1865"/>
                      <a:pt x="1886" y="1862"/>
                      <a:pt x="1879" y="1863"/>
                    </a:cubicBezTo>
                    <a:cubicBezTo>
                      <a:pt x="1875" y="1864"/>
                      <a:pt x="1871" y="1867"/>
                      <a:pt x="1871" y="1872"/>
                    </a:cubicBezTo>
                    <a:cubicBezTo>
                      <a:pt x="1873" y="1869"/>
                      <a:pt x="1879" y="1867"/>
                      <a:pt x="1883" y="1870"/>
                    </a:cubicBezTo>
                    <a:cubicBezTo>
                      <a:pt x="1887" y="1872"/>
                      <a:pt x="1888" y="1878"/>
                      <a:pt x="1887" y="1883"/>
                    </a:cubicBezTo>
                    <a:cubicBezTo>
                      <a:pt x="1884" y="1893"/>
                      <a:pt x="1880" y="1902"/>
                      <a:pt x="1881" y="1912"/>
                    </a:cubicBezTo>
                    <a:cubicBezTo>
                      <a:pt x="1882" y="1925"/>
                      <a:pt x="1894" y="1936"/>
                      <a:pt x="1909" y="1933"/>
                    </a:cubicBezTo>
                    <a:close/>
                    <a:moveTo>
                      <a:pt x="1957" y="1927"/>
                    </a:moveTo>
                    <a:cubicBezTo>
                      <a:pt x="1956" y="1916"/>
                      <a:pt x="1946" y="1902"/>
                      <a:pt x="1935" y="1899"/>
                    </a:cubicBezTo>
                    <a:cubicBezTo>
                      <a:pt x="1925" y="1895"/>
                      <a:pt x="1918" y="1903"/>
                      <a:pt x="1929" y="1910"/>
                    </a:cubicBezTo>
                    <a:cubicBezTo>
                      <a:pt x="1937" y="1915"/>
                      <a:pt x="1953" y="1917"/>
                      <a:pt x="1957" y="1927"/>
                    </a:cubicBezTo>
                    <a:close/>
                    <a:moveTo>
                      <a:pt x="2097" y="2076"/>
                    </a:moveTo>
                    <a:cubicBezTo>
                      <a:pt x="2118" y="2101"/>
                      <a:pt x="2168" y="2103"/>
                      <a:pt x="2176" y="2072"/>
                    </a:cubicBezTo>
                    <a:cubicBezTo>
                      <a:pt x="2182" y="2074"/>
                      <a:pt x="2185" y="2084"/>
                      <a:pt x="2180" y="2092"/>
                    </a:cubicBezTo>
                    <a:cubicBezTo>
                      <a:pt x="2175" y="2101"/>
                      <a:pt x="2162" y="2105"/>
                      <a:pt x="2150" y="2099"/>
                    </a:cubicBezTo>
                    <a:cubicBezTo>
                      <a:pt x="2145" y="2110"/>
                      <a:pt x="2110" y="2105"/>
                      <a:pt x="2097" y="2076"/>
                    </a:cubicBezTo>
                    <a:close/>
                    <a:moveTo>
                      <a:pt x="2026" y="2196"/>
                    </a:moveTo>
                    <a:cubicBezTo>
                      <a:pt x="2024" y="2195"/>
                      <a:pt x="2023" y="2192"/>
                      <a:pt x="2024" y="2190"/>
                    </a:cubicBezTo>
                    <a:cubicBezTo>
                      <a:pt x="2025" y="2187"/>
                      <a:pt x="2028" y="2186"/>
                      <a:pt x="2031" y="2187"/>
                    </a:cubicBezTo>
                    <a:cubicBezTo>
                      <a:pt x="2033" y="2189"/>
                      <a:pt x="2034" y="2192"/>
                      <a:pt x="2033" y="2194"/>
                    </a:cubicBezTo>
                    <a:cubicBezTo>
                      <a:pt x="2032" y="2197"/>
                      <a:pt x="2029" y="2198"/>
                      <a:pt x="2026" y="2196"/>
                    </a:cubicBezTo>
                    <a:close/>
                    <a:moveTo>
                      <a:pt x="2017" y="2194"/>
                    </a:moveTo>
                    <a:cubicBezTo>
                      <a:pt x="2015" y="2193"/>
                      <a:pt x="2014" y="2191"/>
                      <a:pt x="2015" y="2189"/>
                    </a:cubicBezTo>
                    <a:cubicBezTo>
                      <a:pt x="2016" y="2187"/>
                      <a:pt x="2018" y="2186"/>
                      <a:pt x="2020" y="2187"/>
                    </a:cubicBezTo>
                    <a:cubicBezTo>
                      <a:pt x="2022" y="2188"/>
                      <a:pt x="2023" y="2191"/>
                      <a:pt x="2022" y="2192"/>
                    </a:cubicBezTo>
                    <a:cubicBezTo>
                      <a:pt x="2021" y="2194"/>
                      <a:pt x="2018" y="2195"/>
                      <a:pt x="2017" y="2194"/>
                    </a:cubicBezTo>
                    <a:close/>
                    <a:moveTo>
                      <a:pt x="2038" y="2193"/>
                    </a:moveTo>
                    <a:cubicBezTo>
                      <a:pt x="2034" y="2191"/>
                      <a:pt x="2033" y="2187"/>
                      <a:pt x="2035" y="2183"/>
                    </a:cubicBezTo>
                    <a:cubicBezTo>
                      <a:pt x="2037" y="2179"/>
                      <a:pt x="2041" y="2178"/>
                      <a:pt x="2045" y="2180"/>
                    </a:cubicBezTo>
                    <a:cubicBezTo>
                      <a:pt x="2049" y="2182"/>
                      <a:pt x="2050" y="2186"/>
                      <a:pt x="2048" y="2190"/>
                    </a:cubicBezTo>
                    <a:cubicBezTo>
                      <a:pt x="2046" y="2194"/>
                      <a:pt x="2042" y="2195"/>
                      <a:pt x="2038" y="2193"/>
                    </a:cubicBezTo>
                    <a:close/>
                    <a:moveTo>
                      <a:pt x="2001" y="2033"/>
                    </a:moveTo>
                    <a:cubicBezTo>
                      <a:pt x="2009" y="2025"/>
                      <a:pt x="2024" y="2021"/>
                      <a:pt x="2039" y="2025"/>
                    </a:cubicBezTo>
                    <a:cubicBezTo>
                      <a:pt x="2050" y="2027"/>
                      <a:pt x="2060" y="2034"/>
                      <a:pt x="2066" y="2042"/>
                    </a:cubicBezTo>
                    <a:cubicBezTo>
                      <a:pt x="2070" y="2047"/>
                      <a:pt x="2072" y="2052"/>
                      <a:pt x="2072" y="2058"/>
                    </a:cubicBezTo>
                    <a:cubicBezTo>
                      <a:pt x="2073" y="2066"/>
                      <a:pt x="2068" y="2074"/>
                      <a:pt x="2062" y="2077"/>
                    </a:cubicBezTo>
                    <a:cubicBezTo>
                      <a:pt x="2055" y="2080"/>
                      <a:pt x="2048" y="2076"/>
                      <a:pt x="2048" y="2069"/>
                    </a:cubicBezTo>
                    <a:cubicBezTo>
                      <a:pt x="2057" y="2072"/>
                      <a:pt x="2064" y="2063"/>
                      <a:pt x="2062" y="2053"/>
                    </a:cubicBezTo>
                    <a:cubicBezTo>
                      <a:pt x="2060" y="2043"/>
                      <a:pt x="2047" y="2032"/>
                      <a:pt x="2037" y="2029"/>
                    </a:cubicBezTo>
                    <a:cubicBezTo>
                      <a:pt x="2019" y="2024"/>
                      <a:pt x="2007" y="2029"/>
                      <a:pt x="2001" y="2033"/>
                    </a:cubicBezTo>
                    <a:close/>
                    <a:moveTo>
                      <a:pt x="2079" y="2058"/>
                    </a:moveTo>
                    <a:cubicBezTo>
                      <a:pt x="2095" y="2088"/>
                      <a:pt x="2084" y="2127"/>
                      <a:pt x="2061" y="2139"/>
                    </a:cubicBezTo>
                    <a:cubicBezTo>
                      <a:pt x="2037" y="2151"/>
                      <a:pt x="2028" y="2130"/>
                      <a:pt x="2048" y="2119"/>
                    </a:cubicBezTo>
                    <a:cubicBezTo>
                      <a:pt x="2059" y="2113"/>
                      <a:pt x="2089" y="2090"/>
                      <a:pt x="2079" y="2058"/>
                    </a:cubicBezTo>
                    <a:close/>
                    <a:moveTo>
                      <a:pt x="1825" y="1758"/>
                    </a:moveTo>
                    <a:cubicBezTo>
                      <a:pt x="1845" y="1774"/>
                      <a:pt x="1866" y="1769"/>
                      <a:pt x="1877" y="1773"/>
                    </a:cubicBezTo>
                    <a:cubicBezTo>
                      <a:pt x="1889" y="1778"/>
                      <a:pt x="1884" y="1792"/>
                      <a:pt x="1870" y="1791"/>
                    </a:cubicBezTo>
                    <a:cubicBezTo>
                      <a:pt x="1854" y="1789"/>
                      <a:pt x="1836" y="1774"/>
                      <a:pt x="1825" y="1758"/>
                    </a:cubicBezTo>
                    <a:close/>
                    <a:moveTo>
                      <a:pt x="1876" y="1827"/>
                    </a:moveTo>
                    <a:cubicBezTo>
                      <a:pt x="1873" y="1826"/>
                      <a:pt x="1871" y="1825"/>
                      <a:pt x="1870" y="1823"/>
                    </a:cubicBezTo>
                    <a:cubicBezTo>
                      <a:pt x="1868" y="1821"/>
                      <a:pt x="1868" y="1817"/>
                      <a:pt x="1870" y="1815"/>
                    </a:cubicBezTo>
                    <a:cubicBezTo>
                      <a:pt x="1873" y="1811"/>
                      <a:pt x="1877" y="1811"/>
                      <a:pt x="1880" y="1812"/>
                    </a:cubicBezTo>
                    <a:cubicBezTo>
                      <a:pt x="1885" y="1815"/>
                      <a:pt x="1883" y="1819"/>
                      <a:pt x="1885" y="1822"/>
                    </a:cubicBezTo>
                    <a:cubicBezTo>
                      <a:pt x="1886" y="1826"/>
                      <a:pt x="1891" y="1828"/>
                      <a:pt x="1896" y="1827"/>
                    </a:cubicBezTo>
                    <a:cubicBezTo>
                      <a:pt x="1902" y="1826"/>
                      <a:pt x="1907" y="1822"/>
                      <a:pt x="1907" y="1815"/>
                    </a:cubicBezTo>
                    <a:cubicBezTo>
                      <a:pt x="1908" y="1812"/>
                      <a:pt x="1906" y="1808"/>
                      <a:pt x="1902" y="1808"/>
                    </a:cubicBezTo>
                    <a:cubicBezTo>
                      <a:pt x="1904" y="1811"/>
                      <a:pt x="1902" y="1816"/>
                      <a:pt x="1897" y="1815"/>
                    </a:cubicBezTo>
                    <a:cubicBezTo>
                      <a:pt x="1894" y="1814"/>
                      <a:pt x="1890" y="1811"/>
                      <a:pt x="1885" y="1807"/>
                    </a:cubicBezTo>
                    <a:cubicBezTo>
                      <a:pt x="1881" y="1804"/>
                      <a:pt x="1876" y="1801"/>
                      <a:pt x="1871" y="1801"/>
                    </a:cubicBezTo>
                    <a:cubicBezTo>
                      <a:pt x="1860" y="1801"/>
                      <a:pt x="1852" y="1811"/>
                      <a:pt x="1854" y="1820"/>
                    </a:cubicBezTo>
                    <a:cubicBezTo>
                      <a:pt x="1856" y="1826"/>
                      <a:pt x="1859" y="1829"/>
                      <a:pt x="1863" y="1832"/>
                    </a:cubicBezTo>
                    <a:cubicBezTo>
                      <a:pt x="1868" y="1836"/>
                      <a:pt x="1881" y="1841"/>
                      <a:pt x="1883" y="1847"/>
                    </a:cubicBezTo>
                    <a:cubicBezTo>
                      <a:pt x="1885" y="1852"/>
                      <a:pt x="1882" y="1855"/>
                      <a:pt x="1879" y="1855"/>
                    </a:cubicBezTo>
                    <a:cubicBezTo>
                      <a:pt x="1881" y="1859"/>
                      <a:pt x="1887" y="1859"/>
                      <a:pt x="1890" y="1856"/>
                    </a:cubicBezTo>
                    <a:cubicBezTo>
                      <a:pt x="1896" y="1850"/>
                      <a:pt x="1897" y="1838"/>
                      <a:pt x="1888" y="1831"/>
                    </a:cubicBezTo>
                    <a:cubicBezTo>
                      <a:pt x="1885" y="1828"/>
                      <a:pt x="1881" y="1827"/>
                      <a:pt x="1876" y="1827"/>
                    </a:cubicBezTo>
                    <a:close/>
                    <a:moveTo>
                      <a:pt x="1892" y="1829"/>
                    </a:moveTo>
                    <a:cubicBezTo>
                      <a:pt x="1904" y="1832"/>
                      <a:pt x="1916" y="1844"/>
                      <a:pt x="1918" y="1856"/>
                    </a:cubicBezTo>
                    <a:cubicBezTo>
                      <a:pt x="1921" y="1867"/>
                      <a:pt x="1911" y="1873"/>
                      <a:pt x="1906" y="1861"/>
                    </a:cubicBezTo>
                    <a:cubicBezTo>
                      <a:pt x="1902" y="1851"/>
                      <a:pt x="1901" y="1835"/>
                      <a:pt x="1892" y="1829"/>
                    </a:cubicBezTo>
                    <a:close/>
                    <a:moveTo>
                      <a:pt x="1854" y="1810"/>
                    </a:moveTo>
                    <a:cubicBezTo>
                      <a:pt x="1855" y="1805"/>
                      <a:pt x="1861" y="1800"/>
                      <a:pt x="1865" y="1800"/>
                    </a:cubicBezTo>
                    <a:cubicBezTo>
                      <a:pt x="1866" y="1794"/>
                      <a:pt x="1854" y="1789"/>
                      <a:pt x="1849" y="1797"/>
                    </a:cubicBezTo>
                    <a:cubicBezTo>
                      <a:pt x="1845" y="1801"/>
                      <a:pt x="1848" y="1809"/>
                      <a:pt x="1854" y="1810"/>
                    </a:cubicBezTo>
                    <a:close/>
                    <a:moveTo>
                      <a:pt x="1577" y="2018"/>
                    </a:moveTo>
                    <a:cubicBezTo>
                      <a:pt x="1575" y="2016"/>
                      <a:pt x="1574" y="2012"/>
                      <a:pt x="1577" y="2009"/>
                    </a:cubicBezTo>
                    <a:cubicBezTo>
                      <a:pt x="1581" y="2005"/>
                      <a:pt x="1587" y="2009"/>
                      <a:pt x="1587" y="2014"/>
                    </a:cubicBezTo>
                    <a:cubicBezTo>
                      <a:pt x="1587" y="2018"/>
                      <a:pt x="1584" y="2020"/>
                      <a:pt x="1586" y="2025"/>
                    </a:cubicBezTo>
                    <a:cubicBezTo>
                      <a:pt x="1583" y="2021"/>
                      <a:pt x="1580" y="2021"/>
                      <a:pt x="1577" y="2018"/>
                    </a:cubicBezTo>
                    <a:close/>
                    <a:moveTo>
                      <a:pt x="1386" y="1801"/>
                    </a:moveTo>
                    <a:cubicBezTo>
                      <a:pt x="1402" y="1780"/>
                      <a:pt x="1424" y="1776"/>
                      <a:pt x="1442" y="1781"/>
                    </a:cubicBezTo>
                    <a:cubicBezTo>
                      <a:pt x="1458" y="1785"/>
                      <a:pt x="1464" y="1798"/>
                      <a:pt x="1474" y="1801"/>
                    </a:cubicBezTo>
                    <a:cubicBezTo>
                      <a:pt x="1477" y="1802"/>
                      <a:pt x="1481" y="1802"/>
                      <a:pt x="1486" y="1800"/>
                    </a:cubicBezTo>
                    <a:cubicBezTo>
                      <a:pt x="1483" y="1811"/>
                      <a:pt x="1471" y="1816"/>
                      <a:pt x="1460" y="1812"/>
                    </a:cubicBezTo>
                    <a:cubicBezTo>
                      <a:pt x="1447" y="1807"/>
                      <a:pt x="1443" y="1797"/>
                      <a:pt x="1428" y="1793"/>
                    </a:cubicBezTo>
                    <a:cubicBezTo>
                      <a:pt x="1413" y="1789"/>
                      <a:pt x="1397" y="1792"/>
                      <a:pt x="1386" y="1801"/>
                    </a:cubicBezTo>
                    <a:close/>
                    <a:moveTo>
                      <a:pt x="1335" y="1828"/>
                    </a:moveTo>
                    <a:cubicBezTo>
                      <a:pt x="1348" y="1806"/>
                      <a:pt x="1372" y="1804"/>
                      <a:pt x="1383" y="1799"/>
                    </a:cubicBezTo>
                    <a:cubicBezTo>
                      <a:pt x="1397" y="1792"/>
                      <a:pt x="1393" y="1779"/>
                      <a:pt x="1375" y="1783"/>
                    </a:cubicBezTo>
                    <a:cubicBezTo>
                      <a:pt x="1358" y="1787"/>
                      <a:pt x="1338" y="1807"/>
                      <a:pt x="1335" y="1828"/>
                    </a:cubicBezTo>
                    <a:close/>
                    <a:moveTo>
                      <a:pt x="1598" y="2406"/>
                    </a:moveTo>
                    <a:cubicBezTo>
                      <a:pt x="1586" y="2426"/>
                      <a:pt x="1593" y="2452"/>
                      <a:pt x="1606" y="2464"/>
                    </a:cubicBezTo>
                    <a:cubicBezTo>
                      <a:pt x="1617" y="2475"/>
                      <a:pt x="1631" y="2468"/>
                      <a:pt x="1617" y="2454"/>
                    </a:cubicBezTo>
                    <a:cubicBezTo>
                      <a:pt x="1606" y="2443"/>
                      <a:pt x="1593" y="2430"/>
                      <a:pt x="1598" y="2406"/>
                    </a:cubicBezTo>
                    <a:close/>
                    <a:moveTo>
                      <a:pt x="1875" y="2520"/>
                    </a:moveTo>
                    <a:cubicBezTo>
                      <a:pt x="1866" y="2535"/>
                      <a:pt x="1842" y="2549"/>
                      <a:pt x="1824" y="2548"/>
                    </a:cubicBezTo>
                    <a:cubicBezTo>
                      <a:pt x="1806" y="2548"/>
                      <a:pt x="1803" y="2532"/>
                      <a:pt x="1824" y="2529"/>
                    </a:cubicBezTo>
                    <a:cubicBezTo>
                      <a:pt x="1839" y="2526"/>
                      <a:pt x="1860" y="2534"/>
                      <a:pt x="1875" y="2520"/>
                    </a:cubicBezTo>
                    <a:close/>
                    <a:moveTo>
                      <a:pt x="1590" y="2457"/>
                    </a:moveTo>
                    <a:cubicBezTo>
                      <a:pt x="1593" y="2482"/>
                      <a:pt x="1612" y="2491"/>
                      <a:pt x="1630" y="2495"/>
                    </a:cubicBezTo>
                    <a:cubicBezTo>
                      <a:pt x="1640" y="2498"/>
                      <a:pt x="1655" y="2496"/>
                      <a:pt x="1662" y="2504"/>
                    </a:cubicBezTo>
                    <a:cubicBezTo>
                      <a:pt x="1667" y="2489"/>
                      <a:pt x="1634" y="2486"/>
                      <a:pt x="1624" y="2483"/>
                    </a:cubicBezTo>
                    <a:cubicBezTo>
                      <a:pt x="1607" y="2480"/>
                      <a:pt x="1595" y="2471"/>
                      <a:pt x="1590" y="2457"/>
                    </a:cubicBezTo>
                    <a:close/>
                    <a:moveTo>
                      <a:pt x="1744" y="2474"/>
                    </a:moveTo>
                    <a:cubicBezTo>
                      <a:pt x="1725" y="2456"/>
                      <a:pt x="1711" y="2427"/>
                      <a:pt x="1715" y="2410"/>
                    </a:cubicBezTo>
                    <a:cubicBezTo>
                      <a:pt x="1719" y="2392"/>
                      <a:pt x="1737" y="2391"/>
                      <a:pt x="1736" y="2411"/>
                    </a:cubicBezTo>
                    <a:cubicBezTo>
                      <a:pt x="1736" y="2427"/>
                      <a:pt x="1731" y="2452"/>
                      <a:pt x="1744" y="2474"/>
                    </a:cubicBezTo>
                    <a:close/>
                    <a:moveTo>
                      <a:pt x="1816" y="2605"/>
                    </a:moveTo>
                    <a:cubicBezTo>
                      <a:pt x="1815" y="2609"/>
                      <a:pt x="1812" y="2612"/>
                      <a:pt x="1808" y="2612"/>
                    </a:cubicBezTo>
                    <a:cubicBezTo>
                      <a:pt x="1801" y="2610"/>
                      <a:pt x="1801" y="2601"/>
                      <a:pt x="1806" y="2599"/>
                    </a:cubicBezTo>
                    <a:cubicBezTo>
                      <a:pt x="1810" y="2596"/>
                      <a:pt x="1813" y="2598"/>
                      <a:pt x="1817" y="2593"/>
                    </a:cubicBezTo>
                    <a:cubicBezTo>
                      <a:pt x="1814" y="2599"/>
                      <a:pt x="1816" y="2600"/>
                      <a:pt x="1816" y="2605"/>
                    </a:cubicBezTo>
                    <a:close/>
                    <a:moveTo>
                      <a:pt x="1817" y="2605"/>
                    </a:moveTo>
                    <a:cubicBezTo>
                      <a:pt x="1817" y="2608"/>
                      <a:pt x="1816" y="2610"/>
                      <a:pt x="1814" y="2611"/>
                    </a:cubicBezTo>
                    <a:cubicBezTo>
                      <a:pt x="1812" y="2613"/>
                      <a:pt x="1808" y="2614"/>
                      <a:pt x="1804" y="2612"/>
                    </a:cubicBezTo>
                    <a:cubicBezTo>
                      <a:pt x="1800" y="2609"/>
                      <a:pt x="1800" y="2605"/>
                      <a:pt x="1801" y="2601"/>
                    </a:cubicBezTo>
                    <a:cubicBezTo>
                      <a:pt x="1803" y="2595"/>
                      <a:pt x="1808" y="2597"/>
                      <a:pt x="1812" y="2595"/>
                    </a:cubicBezTo>
                    <a:cubicBezTo>
                      <a:pt x="1816" y="2593"/>
                      <a:pt x="1817" y="2587"/>
                      <a:pt x="1816" y="2582"/>
                    </a:cubicBezTo>
                    <a:cubicBezTo>
                      <a:pt x="1814" y="2575"/>
                      <a:pt x="1809" y="2570"/>
                      <a:pt x="1802" y="2570"/>
                    </a:cubicBezTo>
                    <a:cubicBezTo>
                      <a:pt x="1798" y="2570"/>
                      <a:pt x="1794" y="2572"/>
                      <a:pt x="1794" y="2577"/>
                    </a:cubicBezTo>
                    <a:cubicBezTo>
                      <a:pt x="1797" y="2574"/>
                      <a:pt x="1803" y="2576"/>
                      <a:pt x="1802" y="2582"/>
                    </a:cubicBezTo>
                    <a:cubicBezTo>
                      <a:pt x="1802" y="2585"/>
                      <a:pt x="1798" y="2590"/>
                      <a:pt x="1795" y="2596"/>
                    </a:cubicBezTo>
                    <a:cubicBezTo>
                      <a:pt x="1791" y="2601"/>
                      <a:pt x="1789" y="2607"/>
                      <a:pt x="1789" y="2613"/>
                    </a:cubicBezTo>
                    <a:cubicBezTo>
                      <a:pt x="1790" y="2624"/>
                      <a:pt x="1802" y="2632"/>
                      <a:pt x="1812" y="2629"/>
                    </a:cubicBezTo>
                    <a:cubicBezTo>
                      <a:pt x="1818" y="2627"/>
                      <a:pt x="1822" y="2623"/>
                      <a:pt x="1825" y="2618"/>
                    </a:cubicBezTo>
                    <a:cubicBezTo>
                      <a:pt x="1828" y="2613"/>
                      <a:pt x="1832" y="2598"/>
                      <a:pt x="1839" y="2594"/>
                    </a:cubicBezTo>
                    <a:cubicBezTo>
                      <a:pt x="1844" y="2592"/>
                      <a:pt x="1849" y="2595"/>
                      <a:pt x="1849" y="2599"/>
                    </a:cubicBezTo>
                    <a:cubicBezTo>
                      <a:pt x="1853" y="2596"/>
                      <a:pt x="1852" y="2590"/>
                      <a:pt x="1849" y="2586"/>
                    </a:cubicBezTo>
                    <a:cubicBezTo>
                      <a:pt x="1842" y="2580"/>
                      <a:pt x="1828" y="2580"/>
                      <a:pt x="1821" y="2590"/>
                    </a:cubicBezTo>
                    <a:cubicBezTo>
                      <a:pt x="1818" y="2594"/>
                      <a:pt x="1818" y="2599"/>
                      <a:pt x="1817" y="2605"/>
                    </a:cubicBezTo>
                    <a:close/>
                    <a:moveTo>
                      <a:pt x="1819" y="2586"/>
                    </a:moveTo>
                    <a:cubicBezTo>
                      <a:pt x="1821" y="2573"/>
                      <a:pt x="1834" y="2558"/>
                      <a:pt x="1846" y="2555"/>
                    </a:cubicBezTo>
                    <a:cubicBezTo>
                      <a:pt x="1859" y="2551"/>
                      <a:pt x="1866" y="2561"/>
                      <a:pt x="1853" y="2568"/>
                    </a:cubicBezTo>
                    <a:cubicBezTo>
                      <a:pt x="1843" y="2574"/>
                      <a:pt x="1824" y="2575"/>
                      <a:pt x="1819" y="2586"/>
                    </a:cubicBezTo>
                    <a:close/>
                    <a:moveTo>
                      <a:pt x="1785" y="2640"/>
                    </a:moveTo>
                    <a:cubicBezTo>
                      <a:pt x="1783" y="2640"/>
                      <a:pt x="1782" y="2638"/>
                      <a:pt x="1782" y="2637"/>
                    </a:cubicBezTo>
                    <a:cubicBezTo>
                      <a:pt x="1777" y="2646"/>
                      <a:pt x="1763" y="2659"/>
                      <a:pt x="1748" y="2667"/>
                    </a:cubicBezTo>
                    <a:cubicBezTo>
                      <a:pt x="1751" y="2664"/>
                      <a:pt x="1754" y="2660"/>
                      <a:pt x="1756" y="2656"/>
                    </a:cubicBezTo>
                    <a:cubicBezTo>
                      <a:pt x="1773" y="2627"/>
                      <a:pt x="1755" y="2611"/>
                      <a:pt x="1756" y="2584"/>
                    </a:cubicBezTo>
                    <a:cubicBezTo>
                      <a:pt x="1756" y="2575"/>
                      <a:pt x="1762" y="2565"/>
                      <a:pt x="1775" y="2567"/>
                    </a:cubicBezTo>
                    <a:cubicBezTo>
                      <a:pt x="1780" y="2568"/>
                      <a:pt x="1784" y="2572"/>
                      <a:pt x="1786" y="2578"/>
                    </a:cubicBezTo>
                    <a:cubicBezTo>
                      <a:pt x="1787" y="2582"/>
                      <a:pt x="1786" y="2585"/>
                      <a:pt x="1784" y="2588"/>
                    </a:cubicBezTo>
                    <a:cubicBezTo>
                      <a:pt x="1783" y="2590"/>
                      <a:pt x="1782" y="2591"/>
                      <a:pt x="1780" y="2592"/>
                    </a:cubicBezTo>
                    <a:cubicBezTo>
                      <a:pt x="1781" y="2591"/>
                      <a:pt x="1780" y="2592"/>
                      <a:pt x="1782" y="2590"/>
                    </a:cubicBezTo>
                    <a:cubicBezTo>
                      <a:pt x="1783" y="2588"/>
                      <a:pt x="1783" y="2581"/>
                      <a:pt x="1780" y="2579"/>
                    </a:cubicBezTo>
                    <a:cubicBezTo>
                      <a:pt x="1776" y="2577"/>
                      <a:pt x="1771" y="2578"/>
                      <a:pt x="1769" y="2581"/>
                    </a:cubicBezTo>
                    <a:cubicBezTo>
                      <a:pt x="1767" y="2584"/>
                      <a:pt x="1767" y="2588"/>
                      <a:pt x="1770" y="2591"/>
                    </a:cubicBezTo>
                    <a:cubicBezTo>
                      <a:pt x="1774" y="2596"/>
                      <a:pt x="1781" y="2594"/>
                      <a:pt x="1785" y="2589"/>
                    </a:cubicBezTo>
                    <a:cubicBezTo>
                      <a:pt x="1788" y="2586"/>
                      <a:pt x="1789" y="2582"/>
                      <a:pt x="1788" y="2578"/>
                    </a:cubicBezTo>
                    <a:cubicBezTo>
                      <a:pt x="1787" y="2571"/>
                      <a:pt x="1782" y="2566"/>
                      <a:pt x="1775" y="2564"/>
                    </a:cubicBezTo>
                    <a:cubicBezTo>
                      <a:pt x="1760" y="2561"/>
                      <a:pt x="1753" y="2572"/>
                      <a:pt x="1753" y="2584"/>
                    </a:cubicBezTo>
                    <a:cubicBezTo>
                      <a:pt x="1753" y="2611"/>
                      <a:pt x="1770" y="2628"/>
                      <a:pt x="1751" y="2656"/>
                    </a:cubicBezTo>
                    <a:cubicBezTo>
                      <a:pt x="1744" y="2668"/>
                      <a:pt x="1732" y="2676"/>
                      <a:pt x="1715" y="2676"/>
                    </a:cubicBezTo>
                    <a:cubicBezTo>
                      <a:pt x="1694" y="2675"/>
                      <a:pt x="1676" y="2660"/>
                      <a:pt x="1675" y="2639"/>
                    </a:cubicBezTo>
                    <a:cubicBezTo>
                      <a:pt x="1676" y="2662"/>
                      <a:pt x="1707" y="2674"/>
                      <a:pt x="1730" y="2665"/>
                    </a:cubicBezTo>
                    <a:cubicBezTo>
                      <a:pt x="1741" y="2661"/>
                      <a:pt x="1754" y="2649"/>
                      <a:pt x="1755" y="2634"/>
                    </a:cubicBezTo>
                    <a:cubicBezTo>
                      <a:pt x="1759" y="2604"/>
                      <a:pt x="1726" y="2600"/>
                      <a:pt x="1722" y="2628"/>
                    </a:cubicBezTo>
                    <a:cubicBezTo>
                      <a:pt x="1721" y="2643"/>
                      <a:pt x="1711" y="2653"/>
                      <a:pt x="1695" y="2652"/>
                    </a:cubicBezTo>
                    <a:cubicBezTo>
                      <a:pt x="1686" y="2651"/>
                      <a:pt x="1678" y="2645"/>
                      <a:pt x="1675" y="2639"/>
                    </a:cubicBezTo>
                    <a:cubicBezTo>
                      <a:pt x="1675" y="2639"/>
                      <a:pt x="1675" y="2640"/>
                      <a:pt x="1675" y="2641"/>
                    </a:cubicBezTo>
                    <a:cubicBezTo>
                      <a:pt x="1674" y="2635"/>
                      <a:pt x="1673" y="2630"/>
                      <a:pt x="1671" y="2623"/>
                    </a:cubicBezTo>
                    <a:cubicBezTo>
                      <a:pt x="1666" y="2610"/>
                      <a:pt x="1660" y="2601"/>
                      <a:pt x="1649" y="2593"/>
                    </a:cubicBezTo>
                    <a:cubicBezTo>
                      <a:pt x="1649" y="2592"/>
                      <a:pt x="1649" y="2592"/>
                      <a:pt x="1649" y="2592"/>
                    </a:cubicBezTo>
                    <a:cubicBezTo>
                      <a:pt x="1661" y="2594"/>
                      <a:pt x="1680" y="2604"/>
                      <a:pt x="1686" y="2614"/>
                    </a:cubicBezTo>
                    <a:cubicBezTo>
                      <a:pt x="1687" y="2614"/>
                      <a:pt x="1687" y="2614"/>
                      <a:pt x="1688" y="2614"/>
                    </a:cubicBezTo>
                    <a:cubicBezTo>
                      <a:pt x="1683" y="2604"/>
                      <a:pt x="1668" y="2595"/>
                      <a:pt x="1656" y="2591"/>
                    </a:cubicBezTo>
                    <a:cubicBezTo>
                      <a:pt x="1658" y="2591"/>
                      <a:pt x="1659" y="2590"/>
                      <a:pt x="1661" y="2590"/>
                    </a:cubicBezTo>
                    <a:cubicBezTo>
                      <a:pt x="1661" y="2590"/>
                      <a:pt x="1661" y="2590"/>
                      <a:pt x="1661" y="2590"/>
                    </a:cubicBezTo>
                    <a:cubicBezTo>
                      <a:pt x="1670" y="2589"/>
                      <a:pt x="1679" y="2586"/>
                      <a:pt x="1686" y="2583"/>
                    </a:cubicBezTo>
                    <a:cubicBezTo>
                      <a:pt x="1696" y="2580"/>
                      <a:pt x="1706" y="2572"/>
                      <a:pt x="1716" y="2574"/>
                    </a:cubicBezTo>
                    <a:cubicBezTo>
                      <a:pt x="1724" y="2577"/>
                      <a:pt x="1730" y="2583"/>
                      <a:pt x="1732" y="2592"/>
                    </a:cubicBezTo>
                    <a:cubicBezTo>
                      <a:pt x="1733" y="2600"/>
                      <a:pt x="1730" y="2609"/>
                      <a:pt x="1723" y="2613"/>
                    </a:cubicBezTo>
                    <a:cubicBezTo>
                      <a:pt x="1717" y="2617"/>
                      <a:pt x="1710" y="2617"/>
                      <a:pt x="1704" y="2613"/>
                    </a:cubicBezTo>
                    <a:cubicBezTo>
                      <a:pt x="1699" y="2610"/>
                      <a:pt x="1697" y="2604"/>
                      <a:pt x="1699" y="2599"/>
                    </a:cubicBezTo>
                    <a:cubicBezTo>
                      <a:pt x="1698" y="2603"/>
                      <a:pt x="1700" y="2607"/>
                      <a:pt x="1704" y="2608"/>
                    </a:cubicBezTo>
                    <a:cubicBezTo>
                      <a:pt x="1709" y="2610"/>
                      <a:pt x="1714" y="2608"/>
                      <a:pt x="1716" y="2603"/>
                    </a:cubicBezTo>
                    <a:cubicBezTo>
                      <a:pt x="1718" y="2599"/>
                      <a:pt x="1715" y="2593"/>
                      <a:pt x="1711" y="2592"/>
                    </a:cubicBezTo>
                    <a:cubicBezTo>
                      <a:pt x="1707" y="2590"/>
                      <a:pt x="1702" y="2591"/>
                      <a:pt x="1700" y="2596"/>
                    </a:cubicBezTo>
                    <a:cubicBezTo>
                      <a:pt x="1698" y="2598"/>
                      <a:pt x="1698" y="2600"/>
                      <a:pt x="1698" y="2603"/>
                    </a:cubicBezTo>
                    <a:cubicBezTo>
                      <a:pt x="1698" y="2607"/>
                      <a:pt x="1700" y="2611"/>
                      <a:pt x="1704" y="2614"/>
                    </a:cubicBezTo>
                    <a:cubicBezTo>
                      <a:pt x="1709" y="2618"/>
                      <a:pt x="1717" y="2618"/>
                      <a:pt x="1724" y="2614"/>
                    </a:cubicBezTo>
                    <a:cubicBezTo>
                      <a:pt x="1731" y="2609"/>
                      <a:pt x="1735" y="2600"/>
                      <a:pt x="1733" y="2591"/>
                    </a:cubicBezTo>
                    <a:cubicBezTo>
                      <a:pt x="1732" y="2582"/>
                      <a:pt x="1725" y="2575"/>
                      <a:pt x="1716" y="2572"/>
                    </a:cubicBezTo>
                    <a:cubicBezTo>
                      <a:pt x="1714" y="2572"/>
                      <a:pt x="1711" y="2571"/>
                      <a:pt x="1709" y="2572"/>
                    </a:cubicBezTo>
                    <a:cubicBezTo>
                      <a:pt x="1710" y="2571"/>
                      <a:pt x="1711" y="2570"/>
                      <a:pt x="1712" y="2569"/>
                    </a:cubicBezTo>
                    <a:cubicBezTo>
                      <a:pt x="1729" y="2557"/>
                      <a:pt x="1740" y="2538"/>
                      <a:pt x="1763" y="2534"/>
                    </a:cubicBezTo>
                    <a:cubicBezTo>
                      <a:pt x="1762" y="2534"/>
                      <a:pt x="1762" y="2533"/>
                      <a:pt x="1762" y="2532"/>
                    </a:cubicBezTo>
                    <a:cubicBezTo>
                      <a:pt x="1759" y="2532"/>
                      <a:pt x="1756" y="2533"/>
                      <a:pt x="1752" y="2534"/>
                    </a:cubicBezTo>
                    <a:cubicBezTo>
                      <a:pt x="1748" y="2535"/>
                      <a:pt x="1744" y="2537"/>
                      <a:pt x="1740" y="2540"/>
                    </a:cubicBezTo>
                    <a:cubicBezTo>
                      <a:pt x="1742" y="2536"/>
                      <a:pt x="1744" y="2531"/>
                      <a:pt x="1745" y="2527"/>
                    </a:cubicBezTo>
                    <a:cubicBezTo>
                      <a:pt x="1748" y="2517"/>
                      <a:pt x="1748" y="2509"/>
                      <a:pt x="1747" y="2499"/>
                    </a:cubicBezTo>
                    <a:cubicBezTo>
                      <a:pt x="1747" y="2496"/>
                      <a:pt x="1746" y="2493"/>
                      <a:pt x="1745" y="2489"/>
                    </a:cubicBezTo>
                    <a:cubicBezTo>
                      <a:pt x="1743" y="2481"/>
                      <a:pt x="1740" y="2476"/>
                      <a:pt x="1735" y="2469"/>
                    </a:cubicBezTo>
                    <a:cubicBezTo>
                      <a:pt x="1730" y="2463"/>
                      <a:pt x="1724" y="2459"/>
                      <a:pt x="1716" y="2456"/>
                    </a:cubicBezTo>
                    <a:cubicBezTo>
                      <a:pt x="1709" y="2453"/>
                      <a:pt x="1701" y="2453"/>
                      <a:pt x="1694" y="2455"/>
                    </a:cubicBezTo>
                    <a:cubicBezTo>
                      <a:pt x="1682" y="2458"/>
                      <a:pt x="1673" y="2469"/>
                      <a:pt x="1671" y="2482"/>
                    </a:cubicBezTo>
                    <a:cubicBezTo>
                      <a:pt x="1669" y="2495"/>
                      <a:pt x="1674" y="2508"/>
                      <a:pt x="1681" y="2520"/>
                    </a:cubicBezTo>
                    <a:cubicBezTo>
                      <a:pt x="1679" y="2491"/>
                      <a:pt x="1703" y="2489"/>
                      <a:pt x="1711" y="2481"/>
                    </a:cubicBezTo>
                    <a:cubicBezTo>
                      <a:pt x="1722" y="2469"/>
                      <a:pt x="1715" y="2457"/>
                      <a:pt x="1704" y="2455"/>
                    </a:cubicBezTo>
                    <a:cubicBezTo>
                      <a:pt x="1704" y="2455"/>
                      <a:pt x="1704" y="2455"/>
                      <a:pt x="1704" y="2455"/>
                    </a:cubicBezTo>
                    <a:cubicBezTo>
                      <a:pt x="1708" y="2455"/>
                      <a:pt x="1712" y="2455"/>
                      <a:pt x="1716" y="2457"/>
                    </a:cubicBezTo>
                    <a:cubicBezTo>
                      <a:pt x="1723" y="2460"/>
                      <a:pt x="1728" y="2464"/>
                      <a:pt x="1734" y="2470"/>
                    </a:cubicBezTo>
                    <a:cubicBezTo>
                      <a:pt x="1739" y="2477"/>
                      <a:pt x="1741" y="2482"/>
                      <a:pt x="1743" y="2490"/>
                    </a:cubicBezTo>
                    <a:cubicBezTo>
                      <a:pt x="1746" y="2502"/>
                      <a:pt x="1746" y="2512"/>
                      <a:pt x="1743" y="2523"/>
                    </a:cubicBezTo>
                    <a:cubicBezTo>
                      <a:pt x="1744" y="2520"/>
                      <a:pt x="1744" y="2516"/>
                      <a:pt x="1744" y="2513"/>
                    </a:cubicBezTo>
                    <a:cubicBezTo>
                      <a:pt x="1743" y="2502"/>
                      <a:pt x="1734" y="2491"/>
                      <a:pt x="1723" y="2491"/>
                    </a:cubicBezTo>
                    <a:cubicBezTo>
                      <a:pt x="1717" y="2491"/>
                      <a:pt x="1713" y="2495"/>
                      <a:pt x="1711" y="2500"/>
                    </a:cubicBezTo>
                    <a:cubicBezTo>
                      <a:pt x="1710" y="2504"/>
                      <a:pt x="1710" y="2507"/>
                      <a:pt x="1712" y="2511"/>
                    </a:cubicBezTo>
                    <a:cubicBezTo>
                      <a:pt x="1714" y="2514"/>
                      <a:pt x="1718" y="2516"/>
                      <a:pt x="1722" y="2517"/>
                    </a:cubicBezTo>
                    <a:cubicBezTo>
                      <a:pt x="1727" y="2517"/>
                      <a:pt x="1732" y="2513"/>
                      <a:pt x="1733" y="2508"/>
                    </a:cubicBezTo>
                    <a:cubicBezTo>
                      <a:pt x="1733" y="2505"/>
                      <a:pt x="1732" y="2502"/>
                      <a:pt x="1729" y="2501"/>
                    </a:cubicBezTo>
                    <a:cubicBezTo>
                      <a:pt x="1727" y="2500"/>
                      <a:pt x="1724" y="2501"/>
                      <a:pt x="1724" y="2503"/>
                    </a:cubicBezTo>
                    <a:cubicBezTo>
                      <a:pt x="1725" y="2502"/>
                      <a:pt x="1727" y="2502"/>
                      <a:pt x="1728" y="2503"/>
                    </a:cubicBezTo>
                    <a:cubicBezTo>
                      <a:pt x="1730" y="2505"/>
                      <a:pt x="1730" y="2508"/>
                      <a:pt x="1727" y="2510"/>
                    </a:cubicBezTo>
                    <a:cubicBezTo>
                      <a:pt x="1726" y="2511"/>
                      <a:pt x="1724" y="2511"/>
                      <a:pt x="1721" y="2510"/>
                    </a:cubicBezTo>
                    <a:cubicBezTo>
                      <a:pt x="1719" y="2508"/>
                      <a:pt x="1717" y="2506"/>
                      <a:pt x="1718" y="2503"/>
                    </a:cubicBezTo>
                    <a:cubicBezTo>
                      <a:pt x="1719" y="2500"/>
                      <a:pt x="1722" y="2497"/>
                      <a:pt x="1725" y="2497"/>
                    </a:cubicBezTo>
                    <a:cubicBezTo>
                      <a:pt x="1735" y="2496"/>
                      <a:pt x="1741" y="2508"/>
                      <a:pt x="1742" y="2516"/>
                    </a:cubicBezTo>
                    <a:cubicBezTo>
                      <a:pt x="1744" y="2545"/>
                      <a:pt x="1708" y="2572"/>
                      <a:pt x="1681" y="2582"/>
                    </a:cubicBezTo>
                    <a:cubicBezTo>
                      <a:pt x="1689" y="2576"/>
                      <a:pt x="1695" y="2569"/>
                      <a:pt x="1698" y="2559"/>
                    </a:cubicBezTo>
                    <a:cubicBezTo>
                      <a:pt x="1699" y="2555"/>
                      <a:pt x="1700" y="2550"/>
                      <a:pt x="1698" y="2544"/>
                    </a:cubicBezTo>
                    <a:cubicBezTo>
                      <a:pt x="1698" y="2550"/>
                      <a:pt x="1698" y="2555"/>
                      <a:pt x="1696" y="2559"/>
                    </a:cubicBezTo>
                    <a:cubicBezTo>
                      <a:pt x="1692" y="2570"/>
                      <a:pt x="1684" y="2577"/>
                      <a:pt x="1674" y="2582"/>
                    </a:cubicBezTo>
                    <a:cubicBezTo>
                      <a:pt x="1666" y="2585"/>
                      <a:pt x="1659" y="2587"/>
                      <a:pt x="1652" y="2586"/>
                    </a:cubicBezTo>
                    <a:cubicBezTo>
                      <a:pt x="1638" y="2586"/>
                      <a:pt x="1628" y="2581"/>
                      <a:pt x="1614" y="2580"/>
                    </a:cubicBezTo>
                    <a:cubicBezTo>
                      <a:pt x="1613" y="2580"/>
                      <a:pt x="1613" y="2580"/>
                      <a:pt x="1613" y="2580"/>
                    </a:cubicBezTo>
                    <a:cubicBezTo>
                      <a:pt x="1605" y="2579"/>
                      <a:pt x="1598" y="2579"/>
                      <a:pt x="1591" y="2580"/>
                    </a:cubicBezTo>
                    <a:cubicBezTo>
                      <a:pt x="1589" y="2581"/>
                      <a:pt x="1571" y="2584"/>
                      <a:pt x="1571" y="2587"/>
                    </a:cubicBezTo>
                    <a:cubicBezTo>
                      <a:pt x="1572" y="2587"/>
                      <a:pt x="1583" y="2585"/>
                      <a:pt x="1585" y="2585"/>
                    </a:cubicBezTo>
                    <a:cubicBezTo>
                      <a:pt x="1594" y="2584"/>
                      <a:pt x="1603" y="2583"/>
                      <a:pt x="1612" y="2584"/>
                    </a:cubicBezTo>
                    <a:cubicBezTo>
                      <a:pt x="1613" y="2584"/>
                      <a:pt x="1613" y="2584"/>
                      <a:pt x="1614" y="2584"/>
                    </a:cubicBezTo>
                    <a:cubicBezTo>
                      <a:pt x="1626" y="2586"/>
                      <a:pt x="1636" y="2588"/>
                      <a:pt x="1647" y="2596"/>
                    </a:cubicBezTo>
                    <a:cubicBezTo>
                      <a:pt x="1659" y="2605"/>
                      <a:pt x="1668" y="2618"/>
                      <a:pt x="1668" y="2634"/>
                    </a:cubicBezTo>
                    <a:cubicBezTo>
                      <a:pt x="1668" y="2642"/>
                      <a:pt x="1662" y="2654"/>
                      <a:pt x="1653" y="2655"/>
                    </a:cubicBezTo>
                    <a:cubicBezTo>
                      <a:pt x="1649" y="2655"/>
                      <a:pt x="1646" y="2653"/>
                      <a:pt x="1645" y="2649"/>
                    </a:cubicBezTo>
                    <a:cubicBezTo>
                      <a:pt x="1645" y="2646"/>
                      <a:pt x="1646" y="2644"/>
                      <a:pt x="1648" y="2642"/>
                    </a:cubicBezTo>
                    <a:cubicBezTo>
                      <a:pt x="1650" y="2641"/>
                      <a:pt x="1652" y="2641"/>
                      <a:pt x="1654" y="2642"/>
                    </a:cubicBezTo>
                    <a:cubicBezTo>
                      <a:pt x="1657" y="2643"/>
                      <a:pt x="1657" y="2646"/>
                      <a:pt x="1655" y="2648"/>
                    </a:cubicBezTo>
                    <a:cubicBezTo>
                      <a:pt x="1654" y="2649"/>
                      <a:pt x="1652" y="2650"/>
                      <a:pt x="1651" y="2649"/>
                    </a:cubicBezTo>
                    <a:cubicBezTo>
                      <a:pt x="1652" y="2651"/>
                      <a:pt x="1654" y="2652"/>
                      <a:pt x="1656" y="2651"/>
                    </a:cubicBezTo>
                    <a:cubicBezTo>
                      <a:pt x="1659" y="2649"/>
                      <a:pt x="1661" y="2646"/>
                      <a:pt x="1660" y="2643"/>
                    </a:cubicBezTo>
                    <a:cubicBezTo>
                      <a:pt x="1659" y="2638"/>
                      <a:pt x="1654" y="2634"/>
                      <a:pt x="1648" y="2635"/>
                    </a:cubicBezTo>
                    <a:cubicBezTo>
                      <a:pt x="1644" y="2636"/>
                      <a:pt x="1641" y="2638"/>
                      <a:pt x="1639" y="2642"/>
                    </a:cubicBezTo>
                    <a:cubicBezTo>
                      <a:pt x="1637" y="2645"/>
                      <a:pt x="1637" y="2649"/>
                      <a:pt x="1639" y="2653"/>
                    </a:cubicBezTo>
                    <a:cubicBezTo>
                      <a:pt x="1641" y="2657"/>
                      <a:pt x="1646" y="2661"/>
                      <a:pt x="1651" y="2661"/>
                    </a:cubicBezTo>
                    <a:cubicBezTo>
                      <a:pt x="1663" y="2660"/>
                      <a:pt x="1670" y="2649"/>
                      <a:pt x="1670" y="2638"/>
                    </a:cubicBezTo>
                    <a:cubicBezTo>
                      <a:pt x="1670" y="2634"/>
                      <a:pt x="1670" y="2630"/>
                      <a:pt x="1669" y="2627"/>
                    </a:cubicBezTo>
                    <a:cubicBezTo>
                      <a:pt x="1673" y="2638"/>
                      <a:pt x="1673" y="2648"/>
                      <a:pt x="1672" y="2660"/>
                    </a:cubicBezTo>
                    <a:cubicBezTo>
                      <a:pt x="1670" y="2668"/>
                      <a:pt x="1668" y="2674"/>
                      <a:pt x="1663" y="2681"/>
                    </a:cubicBezTo>
                    <a:cubicBezTo>
                      <a:pt x="1659" y="2687"/>
                      <a:pt x="1654" y="2691"/>
                      <a:pt x="1647" y="2695"/>
                    </a:cubicBezTo>
                    <a:cubicBezTo>
                      <a:pt x="1643" y="2697"/>
                      <a:pt x="1639" y="2698"/>
                      <a:pt x="1635" y="2699"/>
                    </a:cubicBezTo>
                    <a:cubicBezTo>
                      <a:pt x="1635" y="2699"/>
                      <a:pt x="1635" y="2699"/>
                      <a:pt x="1635" y="2699"/>
                    </a:cubicBezTo>
                    <a:cubicBezTo>
                      <a:pt x="1646" y="2695"/>
                      <a:pt x="1652" y="2683"/>
                      <a:pt x="1640" y="2672"/>
                    </a:cubicBezTo>
                    <a:cubicBezTo>
                      <a:pt x="1631" y="2664"/>
                      <a:pt x="1607" y="2664"/>
                      <a:pt x="1607" y="2635"/>
                    </a:cubicBezTo>
                    <a:cubicBezTo>
                      <a:pt x="1601" y="2647"/>
                      <a:pt x="1597" y="2661"/>
                      <a:pt x="1600" y="2674"/>
                    </a:cubicBezTo>
                    <a:cubicBezTo>
                      <a:pt x="1603" y="2686"/>
                      <a:pt x="1612" y="2697"/>
                      <a:pt x="1625" y="2699"/>
                    </a:cubicBezTo>
                    <a:cubicBezTo>
                      <a:pt x="1632" y="2701"/>
                      <a:pt x="1640" y="2700"/>
                      <a:pt x="1647" y="2697"/>
                    </a:cubicBezTo>
                    <a:cubicBezTo>
                      <a:pt x="1655" y="2693"/>
                      <a:pt x="1660" y="2689"/>
                      <a:pt x="1665" y="2682"/>
                    </a:cubicBezTo>
                    <a:cubicBezTo>
                      <a:pt x="1670" y="2675"/>
                      <a:pt x="1672" y="2669"/>
                      <a:pt x="1674" y="2661"/>
                    </a:cubicBezTo>
                    <a:cubicBezTo>
                      <a:pt x="1675" y="2657"/>
                      <a:pt x="1675" y="2654"/>
                      <a:pt x="1675" y="2650"/>
                    </a:cubicBezTo>
                    <a:cubicBezTo>
                      <a:pt x="1675" y="2649"/>
                      <a:pt x="1675" y="2647"/>
                      <a:pt x="1675" y="2645"/>
                    </a:cubicBezTo>
                    <a:cubicBezTo>
                      <a:pt x="1678" y="2666"/>
                      <a:pt x="1697" y="2679"/>
                      <a:pt x="1718" y="2679"/>
                    </a:cubicBezTo>
                    <a:cubicBezTo>
                      <a:pt x="1720" y="2679"/>
                      <a:pt x="1722" y="2679"/>
                      <a:pt x="1724" y="2679"/>
                    </a:cubicBezTo>
                    <a:cubicBezTo>
                      <a:pt x="1747" y="2677"/>
                      <a:pt x="1771" y="2661"/>
                      <a:pt x="1785" y="2640"/>
                    </a:cubicBezTo>
                    <a:close/>
                    <a:moveTo>
                      <a:pt x="1801" y="2631"/>
                    </a:moveTo>
                    <a:cubicBezTo>
                      <a:pt x="1795" y="2630"/>
                      <a:pt x="1789" y="2623"/>
                      <a:pt x="1788" y="2619"/>
                    </a:cubicBezTo>
                    <a:cubicBezTo>
                      <a:pt x="1782" y="2619"/>
                      <a:pt x="1777" y="2632"/>
                      <a:pt x="1786" y="2637"/>
                    </a:cubicBezTo>
                    <a:cubicBezTo>
                      <a:pt x="1792" y="2640"/>
                      <a:pt x="1800" y="2637"/>
                      <a:pt x="1801" y="2631"/>
                    </a:cubicBezTo>
                    <a:close/>
                    <a:moveTo>
                      <a:pt x="1797" y="2643"/>
                    </a:moveTo>
                    <a:cubicBezTo>
                      <a:pt x="1807" y="2644"/>
                      <a:pt x="1819" y="2641"/>
                      <a:pt x="1828" y="2636"/>
                    </a:cubicBezTo>
                    <a:cubicBezTo>
                      <a:pt x="1836" y="2631"/>
                      <a:pt x="1843" y="2623"/>
                      <a:pt x="1849" y="2614"/>
                    </a:cubicBezTo>
                    <a:cubicBezTo>
                      <a:pt x="1859" y="2599"/>
                      <a:pt x="1866" y="2580"/>
                      <a:pt x="1882" y="2571"/>
                    </a:cubicBezTo>
                    <a:cubicBezTo>
                      <a:pt x="1896" y="2563"/>
                      <a:pt x="1912" y="2568"/>
                      <a:pt x="1918" y="2577"/>
                    </a:cubicBezTo>
                    <a:cubicBezTo>
                      <a:pt x="1923" y="2585"/>
                      <a:pt x="1923" y="2597"/>
                      <a:pt x="1917" y="2604"/>
                    </a:cubicBezTo>
                    <a:cubicBezTo>
                      <a:pt x="1912" y="2610"/>
                      <a:pt x="1901" y="2614"/>
                      <a:pt x="1895" y="2609"/>
                    </a:cubicBezTo>
                    <a:cubicBezTo>
                      <a:pt x="1892" y="2605"/>
                      <a:pt x="1891" y="2600"/>
                      <a:pt x="1894" y="2599"/>
                    </a:cubicBezTo>
                    <a:cubicBezTo>
                      <a:pt x="1896" y="2603"/>
                      <a:pt x="1900" y="2603"/>
                      <a:pt x="1904" y="2600"/>
                    </a:cubicBezTo>
                    <a:cubicBezTo>
                      <a:pt x="1907" y="2598"/>
                      <a:pt x="1908" y="2594"/>
                      <a:pt x="1908" y="2591"/>
                    </a:cubicBezTo>
                    <a:cubicBezTo>
                      <a:pt x="1907" y="2586"/>
                      <a:pt x="1903" y="2581"/>
                      <a:pt x="1898" y="2580"/>
                    </a:cubicBezTo>
                    <a:cubicBezTo>
                      <a:pt x="1884" y="2579"/>
                      <a:pt x="1873" y="2597"/>
                      <a:pt x="1867" y="2608"/>
                    </a:cubicBezTo>
                    <a:cubicBezTo>
                      <a:pt x="1858" y="2626"/>
                      <a:pt x="1845" y="2639"/>
                      <a:pt x="1827" y="2645"/>
                    </a:cubicBezTo>
                    <a:cubicBezTo>
                      <a:pt x="1817" y="2649"/>
                      <a:pt x="1806" y="2649"/>
                      <a:pt x="1797" y="2643"/>
                    </a:cubicBezTo>
                    <a:close/>
                    <a:moveTo>
                      <a:pt x="1595" y="2667"/>
                    </a:moveTo>
                    <a:cubicBezTo>
                      <a:pt x="1595" y="2682"/>
                      <a:pt x="1581" y="2684"/>
                      <a:pt x="1572" y="2688"/>
                    </a:cubicBezTo>
                    <a:cubicBezTo>
                      <a:pt x="1562" y="2691"/>
                      <a:pt x="1554" y="2699"/>
                      <a:pt x="1558" y="2710"/>
                    </a:cubicBezTo>
                    <a:cubicBezTo>
                      <a:pt x="1569" y="2703"/>
                      <a:pt x="1573" y="2710"/>
                      <a:pt x="1585" y="2706"/>
                    </a:cubicBezTo>
                    <a:cubicBezTo>
                      <a:pt x="1596" y="2703"/>
                      <a:pt x="1604" y="2686"/>
                      <a:pt x="1595" y="2667"/>
                    </a:cubicBezTo>
                    <a:close/>
                    <a:moveTo>
                      <a:pt x="1506" y="2681"/>
                    </a:moveTo>
                    <a:cubicBezTo>
                      <a:pt x="1525" y="2707"/>
                      <a:pt x="1492" y="2725"/>
                      <a:pt x="1474" y="2720"/>
                    </a:cubicBezTo>
                    <a:cubicBezTo>
                      <a:pt x="1490" y="2719"/>
                      <a:pt x="1509" y="2696"/>
                      <a:pt x="1506" y="2681"/>
                    </a:cubicBezTo>
                    <a:close/>
                    <a:moveTo>
                      <a:pt x="1499" y="2664"/>
                    </a:moveTo>
                    <a:cubicBezTo>
                      <a:pt x="1518" y="2660"/>
                      <a:pt x="1538" y="2669"/>
                      <a:pt x="1546" y="2683"/>
                    </a:cubicBezTo>
                    <a:cubicBezTo>
                      <a:pt x="1564" y="2712"/>
                      <a:pt x="1531" y="2730"/>
                      <a:pt x="1522" y="2700"/>
                    </a:cubicBezTo>
                    <a:cubicBezTo>
                      <a:pt x="1517" y="2684"/>
                      <a:pt x="1514" y="2674"/>
                      <a:pt x="1499" y="2664"/>
                    </a:cubicBezTo>
                    <a:close/>
                    <a:moveTo>
                      <a:pt x="1349" y="2703"/>
                    </a:moveTo>
                    <a:cubicBezTo>
                      <a:pt x="1370" y="2731"/>
                      <a:pt x="1401" y="2729"/>
                      <a:pt x="1427" y="2720"/>
                    </a:cubicBezTo>
                    <a:cubicBezTo>
                      <a:pt x="1441" y="2715"/>
                      <a:pt x="1458" y="2702"/>
                      <a:pt x="1473" y="2707"/>
                    </a:cubicBezTo>
                    <a:cubicBezTo>
                      <a:pt x="1467" y="2684"/>
                      <a:pt x="1425" y="2705"/>
                      <a:pt x="1410" y="2710"/>
                    </a:cubicBezTo>
                    <a:cubicBezTo>
                      <a:pt x="1387" y="2718"/>
                      <a:pt x="1365" y="2717"/>
                      <a:pt x="1349" y="2703"/>
                    </a:cubicBezTo>
                    <a:close/>
                    <a:moveTo>
                      <a:pt x="1450" y="2062"/>
                    </a:moveTo>
                    <a:cubicBezTo>
                      <a:pt x="1475" y="2055"/>
                      <a:pt x="1481" y="2019"/>
                      <a:pt x="1489" y="2007"/>
                    </a:cubicBezTo>
                    <a:cubicBezTo>
                      <a:pt x="1501" y="1988"/>
                      <a:pt x="1520" y="1997"/>
                      <a:pt x="1511" y="2018"/>
                    </a:cubicBezTo>
                    <a:cubicBezTo>
                      <a:pt x="1502" y="2038"/>
                      <a:pt x="1474" y="2061"/>
                      <a:pt x="1450" y="2062"/>
                    </a:cubicBezTo>
                    <a:close/>
                    <a:moveTo>
                      <a:pt x="1506" y="1921"/>
                    </a:moveTo>
                    <a:cubicBezTo>
                      <a:pt x="1473" y="1919"/>
                      <a:pt x="1462" y="1891"/>
                      <a:pt x="1449" y="1882"/>
                    </a:cubicBezTo>
                    <a:cubicBezTo>
                      <a:pt x="1435" y="1872"/>
                      <a:pt x="1423" y="1885"/>
                      <a:pt x="1435" y="1898"/>
                    </a:cubicBezTo>
                    <a:cubicBezTo>
                      <a:pt x="1451" y="1916"/>
                      <a:pt x="1480" y="1926"/>
                      <a:pt x="1506" y="1921"/>
                    </a:cubicBezTo>
                    <a:close/>
                    <a:moveTo>
                      <a:pt x="1494" y="2391"/>
                    </a:moveTo>
                    <a:cubicBezTo>
                      <a:pt x="1509" y="2379"/>
                      <a:pt x="1506" y="2365"/>
                      <a:pt x="1493" y="2349"/>
                    </a:cubicBezTo>
                    <a:cubicBezTo>
                      <a:pt x="1484" y="2336"/>
                      <a:pt x="1482" y="2322"/>
                      <a:pt x="1491" y="2314"/>
                    </a:cubicBezTo>
                    <a:cubicBezTo>
                      <a:pt x="1482" y="2313"/>
                      <a:pt x="1471" y="2323"/>
                      <a:pt x="1472" y="2334"/>
                    </a:cubicBezTo>
                    <a:cubicBezTo>
                      <a:pt x="1472" y="2350"/>
                      <a:pt x="1488" y="2357"/>
                      <a:pt x="1495" y="2371"/>
                    </a:cubicBezTo>
                    <a:cubicBezTo>
                      <a:pt x="1497" y="2375"/>
                      <a:pt x="1498" y="2383"/>
                      <a:pt x="1494" y="2391"/>
                    </a:cubicBezTo>
                    <a:close/>
                    <a:moveTo>
                      <a:pt x="1614" y="2049"/>
                    </a:moveTo>
                    <a:cubicBezTo>
                      <a:pt x="1615" y="2048"/>
                      <a:pt x="1618" y="2048"/>
                      <a:pt x="1619" y="2050"/>
                    </a:cubicBezTo>
                    <a:cubicBezTo>
                      <a:pt x="1620" y="2052"/>
                      <a:pt x="1620" y="2054"/>
                      <a:pt x="1618" y="2055"/>
                    </a:cubicBezTo>
                    <a:cubicBezTo>
                      <a:pt x="1616" y="2056"/>
                      <a:pt x="1614" y="2056"/>
                      <a:pt x="1613" y="2054"/>
                    </a:cubicBezTo>
                    <a:cubicBezTo>
                      <a:pt x="1611" y="2052"/>
                      <a:pt x="1612" y="2050"/>
                      <a:pt x="1614" y="2049"/>
                    </a:cubicBezTo>
                    <a:close/>
                    <a:moveTo>
                      <a:pt x="1604" y="2068"/>
                    </a:moveTo>
                    <a:cubicBezTo>
                      <a:pt x="1608" y="2066"/>
                      <a:pt x="1612" y="2067"/>
                      <a:pt x="1615" y="2070"/>
                    </a:cubicBezTo>
                    <a:cubicBezTo>
                      <a:pt x="1617" y="2074"/>
                      <a:pt x="1616" y="2078"/>
                      <a:pt x="1613" y="2081"/>
                    </a:cubicBezTo>
                    <a:cubicBezTo>
                      <a:pt x="1609" y="2083"/>
                      <a:pt x="1604" y="2082"/>
                      <a:pt x="1602" y="2079"/>
                    </a:cubicBezTo>
                    <a:cubicBezTo>
                      <a:pt x="1600" y="2075"/>
                      <a:pt x="1601" y="2070"/>
                      <a:pt x="1604" y="2068"/>
                    </a:cubicBezTo>
                    <a:close/>
                    <a:moveTo>
                      <a:pt x="1607" y="2056"/>
                    </a:moveTo>
                    <a:cubicBezTo>
                      <a:pt x="1609" y="2055"/>
                      <a:pt x="1613" y="2055"/>
                      <a:pt x="1614" y="2057"/>
                    </a:cubicBezTo>
                    <a:cubicBezTo>
                      <a:pt x="1616" y="2060"/>
                      <a:pt x="1615" y="2063"/>
                      <a:pt x="1613" y="2064"/>
                    </a:cubicBezTo>
                    <a:cubicBezTo>
                      <a:pt x="1610" y="2066"/>
                      <a:pt x="1607" y="2065"/>
                      <a:pt x="1606" y="2063"/>
                    </a:cubicBezTo>
                    <a:cubicBezTo>
                      <a:pt x="1604" y="2061"/>
                      <a:pt x="1605" y="2058"/>
                      <a:pt x="1607" y="2056"/>
                    </a:cubicBezTo>
                    <a:close/>
                    <a:moveTo>
                      <a:pt x="1361" y="2255"/>
                    </a:moveTo>
                    <a:cubicBezTo>
                      <a:pt x="1365" y="2255"/>
                      <a:pt x="1368" y="2255"/>
                      <a:pt x="1370" y="2253"/>
                    </a:cubicBezTo>
                    <a:cubicBezTo>
                      <a:pt x="1373" y="2251"/>
                      <a:pt x="1375" y="2247"/>
                      <a:pt x="1374" y="2242"/>
                    </a:cubicBezTo>
                    <a:cubicBezTo>
                      <a:pt x="1373" y="2237"/>
                      <a:pt x="1367" y="2234"/>
                      <a:pt x="1363" y="2234"/>
                    </a:cubicBezTo>
                    <a:cubicBezTo>
                      <a:pt x="1355" y="2235"/>
                      <a:pt x="1355" y="2241"/>
                      <a:pt x="1352" y="2245"/>
                    </a:cubicBezTo>
                    <a:cubicBezTo>
                      <a:pt x="1348" y="2249"/>
                      <a:pt x="1341" y="2249"/>
                      <a:pt x="1335" y="2245"/>
                    </a:cubicBezTo>
                    <a:cubicBezTo>
                      <a:pt x="1328" y="2241"/>
                      <a:pt x="1324" y="2233"/>
                      <a:pt x="1326" y="2225"/>
                    </a:cubicBezTo>
                    <a:cubicBezTo>
                      <a:pt x="1327" y="2220"/>
                      <a:pt x="1331" y="2216"/>
                      <a:pt x="1336" y="2218"/>
                    </a:cubicBezTo>
                    <a:cubicBezTo>
                      <a:pt x="1332" y="2221"/>
                      <a:pt x="1333" y="2228"/>
                      <a:pt x="1340" y="2229"/>
                    </a:cubicBezTo>
                    <a:cubicBezTo>
                      <a:pt x="1343" y="2230"/>
                      <a:pt x="1351" y="2228"/>
                      <a:pt x="1358" y="2225"/>
                    </a:cubicBezTo>
                    <a:cubicBezTo>
                      <a:pt x="1366" y="2223"/>
                      <a:pt x="1374" y="2222"/>
                      <a:pt x="1380" y="2225"/>
                    </a:cubicBezTo>
                    <a:cubicBezTo>
                      <a:pt x="1393" y="2229"/>
                      <a:pt x="1398" y="2246"/>
                      <a:pt x="1391" y="2257"/>
                    </a:cubicBezTo>
                    <a:cubicBezTo>
                      <a:pt x="1387" y="2263"/>
                      <a:pt x="1381" y="2266"/>
                      <a:pt x="1374" y="2268"/>
                    </a:cubicBezTo>
                    <a:cubicBezTo>
                      <a:pt x="1367" y="2270"/>
                      <a:pt x="1348" y="2270"/>
                      <a:pt x="1342" y="2277"/>
                    </a:cubicBezTo>
                    <a:cubicBezTo>
                      <a:pt x="1337" y="2282"/>
                      <a:pt x="1339" y="2288"/>
                      <a:pt x="1343" y="2290"/>
                    </a:cubicBezTo>
                    <a:cubicBezTo>
                      <a:pt x="1339" y="2294"/>
                      <a:pt x="1331" y="2290"/>
                      <a:pt x="1329" y="2285"/>
                    </a:cubicBezTo>
                    <a:cubicBezTo>
                      <a:pt x="1323" y="2275"/>
                      <a:pt x="1329" y="2259"/>
                      <a:pt x="1343" y="2254"/>
                    </a:cubicBezTo>
                    <a:cubicBezTo>
                      <a:pt x="1348" y="2252"/>
                      <a:pt x="1354" y="2253"/>
                      <a:pt x="1361" y="2255"/>
                    </a:cubicBezTo>
                    <a:close/>
                    <a:moveTo>
                      <a:pt x="1792" y="2534"/>
                    </a:moveTo>
                    <a:cubicBezTo>
                      <a:pt x="1794" y="2537"/>
                      <a:pt x="1792" y="2540"/>
                      <a:pt x="1790" y="2541"/>
                    </a:cubicBezTo>
                    <a:cubicBezTo>
                      <a:pt x="1787" y="2543"/>
                      <a:pt x="1784" y="2542"/>
                      <a:pt x="1783" y="2539"/>
                    </a:cubicBezTo>
                    <a:cubicBezTo>
                      <a:pt x="1781" y="2536"/>
                      <a:pt x="1782" y="2533"/>
                      <a:pt x="1785" y="2532"/>
                    </a:cubicBezTo>
                    <a:cubicBezTo>
                      <a:pt x="1788" y="2530"/>
                      <a:pt x="1791" y="2531"/>
                      <a:pt x="1792" y="2534"/>
                    </a:cubicBezTo>
                    <a:close/>
                    <a:moveTo>
                      <a:pt x="1799" y="2542"/>
                    </a:moveTo>
                    <a:cubicBezTo>
                      <a:pt x="1800" y="2544"/>
                      <a:pt x="1799" y="2547"/>
                      <a:pt x="1797" y="2548"/>
                    </a:cubicBezTo>
                    <a:cubicBezTo>
                      <a:pt x="1795" y="2549"/>
                      <a:pt x="1793" y="2548"/>
                      <a:pt x="1792" y="2546"/>
                    </a:cubicBezTo>
                    <a:cubicBezTo>
                      <a:pt x="1791" y="2544"/>
                      <a:pt x="1791" y="2541"/>
                      <a:pt x="1794" y="2540"/>
                    </a:cubicBezTo>
                    <a:cubicBezTo>
                      <a:pt x="1796" y="2539"/>
                      <a:pt x="1798" y="2540"/>
                      <a:pt x="1799" y="2542"/>
                    </a:cubicBezTo>
                    <a:close/>
                    <a:moveTo>
                      <a:pt x="1780" y="2529"/>
                    </a:moveTo>
                    <a:cubicBezTo>
                      <a:pt x="1782" y="2533"/>
                      <a:pt x="1780" y="2538"/>
                      <a:pt x="1776" y="2540"/>
                    </a:cubicBezTo>
                    <a:cubicBezTo>
                      <a:pt x="1772" y="2542"/>
                      <a:pt x="1767" y="2540"/>
                      <a:pt x="1765" y="2536"/>
                    </a:cubicBezTo>
                    <a:cubicBezTo>
                      <a:pt x="1763" y="2532"/>
                      <a:pt x="1765" y="2527"/>
                      <a:pt x="1769" y="2525"/>
                    </a:cubicBezTo>
                    <a:cubicBezTo>
                      <a:pt x="1773" y="2523"/>
                      <a:pt x="1778" y="2525"/>
                      <a:pt x="1780" y="2529"/>
                    </a:cubicBezTo>
                    <a:close/>
                    <a:moveTo>
                      <a:pt x="1474" y="2262"/>
                    </a:moveTo>
                    <a:cubicBezTo>
                      <a:pt x="1480" y="2265"/>
                      <a:pt x="1486" y="2269"/>
                      <a:pt x="1489" y="2275"/>
                    </a:cubicBezTo>
                    <a:cubicBezTo>
                      <a:pt x="1491" y="2281"/>
                      <a:pt x="1491" y="2289"/>
                      <a:pt x="1487" y="2294"/>
                    </a:cubicBezTo>
                    <a:cubicBezTo>
                      <a:pt x="1482" y="2300"/>
                      <a:pt x="1473" y="2301"/>
                      <a:pt x="1465" y="2299"/>
                    </a:cubicBezTo>
                    <a:cubicBezTo>
                      <a:pt x="1454" y="2296"/>
                      <a:pt x="1447" y="2287"/>
                      <a:pt x="1444" y="2276"/>
                    </a:cubicBezTo>
                    <a:cubicBezTo>
                      <a:pt x="1442" y="2267"/>
                      <a:pt x="1443" y="2258"/>
                      <a:pt x="1446" y="2249"/>
                    </a:cubicBezTo>
                    <a:cubicBezTo>
                      <a:pt x="1445" y="2250"/>
                      <a:pt x="1444" y="2251"/>
                      <a:pt x="1444" y="2252"/>
                    </a:cubicBezTo>
                    <a:cubicBezTo>
                      <a:pt x="1431" y="2272"/>
                      <a:pt x="1416" y="2290"/>
                      <a:pt x="1398" y="2304"/>
                    </a:cubicBezTo>
                    <a:cubicBezTo>
                      <a:pt x="1377" y="2321"/>
                      <a:pt x="1359" y="2328"/>
                      <a:pt x="1347" y="2355"/>
                    </a:cubicBezTo>
                    <a:cubicBezTo>
                      <a:pt x="1345" y="2360"/>
                      <a:pt x="1344" y="2366"/>
                      <a:pt x="1343" y="2372"/>
                    </a:cubicBezTo>
                    <a:cubicBezTo>
                      <a:pt x="1341" y="2380"/>
                      <a:pt x="1342" y="2387"/>
                      <a:pt x="1344" y="2396"/>
                    </a:cubicBezTo>
                    <a:cubicBezTo>
                      <a:pt x="1346" y="2404"/>
                      <a:pt x="1349" y="2410"/>
                      <a:pt x="1354" y="2417"/>
                    </a:cubicBezTo>
                    <a:cubicBezTo>
                      <a:pt x="1373" y="2441"/>
                      <a:pt x="1400" y="2446"/>
                      <a:pt x="1428" y="2435"/>
                    </a:cubicBezTo>
                    <a:cubicBezTo>
                      <a:pt x="1440" y="2430"/>
                      <a:pt x="1448" y="2421"/>
                      <a:pt x="1451" y="2408"/>
                    </a:cubicBezTo>
                    <a:cubicBezTo>
                      <a:pt x="1453" y="2397"/>
                      <a:pt x="1451" y="2386"/>
                      <a:pt x="1443" y="2379"/>
                    </a:cubicBezTo>
                    <a:cubicBezTo>
                      <a:pt x="1436" y="2373"/>
                      <a:pt x="1428" y="2370"/>
                      <a:pt x="1419" y="2370"/>
                    </a:cubicBezTo>
                    <a:cubicBezTo>
                      <a:pt x="1415" y="2370"/>
                      <a:pt x="1412" y="2371"/>
                      <a:pt x="1409" y="2373"/>
                    </a:cubicBezTo>
                    <a:cubicBezTo>
                      <a:pt x="1410" y="2372"/>
                      <a:pt x="1411" y="2372"/>
                      <a:pt x="1412" y="2372"/>
                    </a:cubicBezTo>
                    <a:cubicBezTo>
                      <a:pt x="1420" y="2372"/>
                      <a:pt x="1427" y="2378"/>
                      <a:pt x="1427" y="2385"/>
                    </a:cubicBezTo>
                    <a:cubicBezTo>
                      <a:pt x="1428" y="2393"/>
                      <a:pt x="1422" y="2400"/>
                      <a:pt x="1414" y="2400"/>
                    </a:cubicBezTo>
                    <a:cubicBezTo>
                      <a:pt x="1406" y="2401"/>
                      <a:pt x="1399" y="2395"/>
                      <a:pt x="1399" y="2387"/>
                    </a:cubicBezTo>
                    <a:cubicBezTo>
                      <a:pt x="1398" y="2376"/>
                      <a:pt x="1409" y="2369"/>
                      <a:pt x="1419" y="2368"/>
                    </a:cubicBezTo>
                    <a:cubicBezTo>
                      <a:pt x="1429" y="2367"/>
                      <a:pt x="1438" y="2370"/>
                      <a:pt x="1445" y="2376"/>
                    </a:cubicBezTo>
                    <a:cubicBezTo>
                      <a:pt x="1453" y="2384"/>
                      <a:pt x="1456" y="2393"/>
                      <a:pt x="1456" y="2404"/>
                    </a:cubicBezTo>
                    <a:cubicBezTo>
                      <a:pt x="1457" y="2394"/>
                      <a:pt x="1457" y="2384"/>
                      <a:pt x="1455" y="2376"/>
                    </a:cubicBezTo>
                    <a:cubicBezTo>
                      <a:pt x="1456" y="2376"/>
                      <a:pt x="1459" y="2375"/>
                      <a:pt x="1459" y="2374"/>
                    </a:cubicBezTo>
                    <a:cubicBezTo>
                      <a:pt x="1463" y="2389"/>
                      <a:pt x="1460" y="2401"/>
                      <a:pt x="1457" y="2411"/>
                    </a:cubicBezTo>
                    <a:cubicBezTo>
                      <a:pt x="1466" y="2393"/>
                      <a:pt x="1468" y="2375"/>
                      <a:pt x="1462" y="2358"/>
                    </a:cubicBezTo>
                    <a:cubicBezTo>
                      <a:pt x="1459" y="2347"/>
                      <a:pt x="1452" y="2338"/>
                      <a:pt x="1442" y="2329"/>
                    </a:cubicBezTo>
                    <a:cubicBezTo>
                      <a:pt x="1437" y="2325"/>
                      <a:pt x="1432" y="2321"/>
                      <a:pt x="1426" y="2316"/>
                    </a:cubicBezTo>
                    <a:cubicBezTo>
                      <a:pt x="1421" y="2312"/>
                      <a:pt x="1417" y="2307"/>
                      <a:pt x="1417" y="2301"/>
                    </a:cubicBezTo>
                    <a:cubicBezTo>
                      <a:pt x="1416" y="2295"/>
                      <a:pt x="1418" y="2290"/>
                      <a:pt x="1423" y="2287"/>
                    </a:cubicBezTo>
                    <a:cubicBezTo>
                      <a:pt x="1427" y="2284"/>
                      <a:pt x="1432" y="2284"/>
                      <a:pt x="1436" y="2287"/>
                    </a:cubicBezTo>
                    <a:cubicBezTo>
                      <a:pt x="1439" y="2288"/>
                      <a:pt x="1440" y="2291"/>
                      <a:pt x="1441" y="2294"/>
                    </a:cubicBezTo>
                    <a:cubicBezTo>
                      <a:pt x="1441" y="2298"/>
                      <a:pt x="1439" y="2302"/>
                      <a:pt x="1434" y="2302"/>
                    </a:cubicBezTo>
                    <a:cubicBezTo>
                      <a:pt x="1432" y="2303"/>
                      <a:pt x="1429" y="2301"/>
                      <a:pt x="1429" y="2298"/>
                    </a:cubicBezTo>
                    <a:cubicBezTo>
                      <a:pt x="1428" y="2295"/>
                      <a:pt x="1430" y="2292"/>
                      <a:pt x="1433" y="2291"/>
                    </a:cubicBezTo>
                    <a:cubicBezTo>
                      <a:pt x="1436" y="2291"/>
                      <a:pt x="1439" y="2293"/>
                      <a:pt x="1439" y="2296"/>
                    </a:cubicBezTo>
                    <a:cubicBezTo>
                      <a:pt x="1440" y="2296"/>
                      <a:pt x="1440" y="2297"/>
                      <a:pt x="1440" y="2298"/>
                    </a:cubicBezTo>
                    <a:cubicBezTo>
                      <a:pt x="1440" y="2296"/>
                      <a:pt x="1440" y="2295"/>
                      <a:pt x="1440" y="2294"/>
                    </a:cubicBezTo>
                    <a:cubicBezTo>
                      <a:pt x="1439" y="2291"/>
                      <a:pt x="1438" y="2289"/>
                      <a:pt x="1435" y="2288"/>
                    </a:cubicBezTo>
                    <a:cubicBezTo>
                      <a:pt x="1432" y="2286"/>
                      <a:pt x="1427" y="2286"/>
                      <a:pt x="1424" y="2289"/>
                    </a:cubicBezTo>
                    <a:cubicBezTo>
                      <a:pt x="1420" y="2291"/>
                      <a:pt x="1419" y="2296"/>
                      <a:pt x="1419" y="2300"/>
                    </a:cubicBezTo>
                    <a:cubicBezTo>
                      <a:pt x="1420" y="2306"/>
                      <a:pt x="1423" y="2310"/>
                      <a:pt x="1428" y="2314"/>
                    </a:cubicBezTo>
                    <a:cubicBezTo>
                      <a:pt x="1433" y="2319"/>
                      <a:pt x="1438" y="2322"/>
                      <a:pt x="1443" y="2326"/>
                    </a:cubicBezTo>
                    <a:cubicBezTo>
                      <a:pt x="1454" y="2334"/>
                      <a:pt x="1461" y="2345"/>
                      <a:pt x="1465" y="2357"/>
                    </a:cubicBezTo>
                    <a:cubicBezTo>
                      <a:pt x="1468" y="2368"/>
                      <a:pt x="1469" y="2380"/>
                      <a:pt x="1467" y="2392"/>
                    </a:cubicBezTo>
                    <a:cubicBezTo>
                      <a:pt x="1463" y="2409"/>
                      <a:pt x="1452" y="2425"/>
                      <a:pt x="1437" y="2435"/>
                    </a:cubicBezTo>
                    <a:cubicBezTo>
                      <a:pt x="1438" y="2435"/>
                      <a:pt x="1439" y="2435"/>
                      <a:pt x="1440" y="2435"/>
                    </a:cubicBezTo>
                    <a:cubicBezTo>
                      <a:pt x="1445" y="2434"/>
                      <a:pt x="1450" y="2434"/>
                      <a:pt x="1455" y="2435"/>
                    </a:cubicBezTo>
                    <a:cubicBezTo>
                      <a:pt x="1463" y="2435"/>
                      <a:pt x="1469" y="2437"/>
                      <a:pt x="1477" y="2440"/>
                    </a:cubicBezTo>
                    <a:cubicBezTo>
                      <a:pt x="1500" y="2453"/>
                      <a:pt x="1501" y="2483"/>
                      <a:pt x="1487" y="2502"/>
                    </a:cubicBezTo>
                    <a:cubicBezTo>
                      <a:pt x="1481" y="2509"/>
                      <a:pt x="1473" y="2515"/>
                      <a:pt x="1464" y="2517"/>
                    </a:cubicBezTo>
                    <a:cubicBezTo>
                      <a:pt x="1465" y="2514"/>
                      <a:pt x="1465" y="2514"/>
                      <a:pt x="1465" y="2514"/>
                    </a:cubicBezTo>
                    <a:cubicBezTo>
                      <a:pt x="1472" y="2511"/>
                      <a:pt x="1479" y="2506"/>
                      <a:pt x="1484" y="2499"/>
                    </a:cubicBezTo>
                    <a:cubicBezTo>
                      <a:pt x="1496" y="2482"/>
                      <a:pt x="1496" y="2455"/>
                      <a:pt x="1475" y="2444"/>
                    </a:cubicBezTo>
                    <a:cubicBezTo>
                      <a:pt x="1468" y="2441"/>
                      <a:pt x="1462" y="2440"/>
                      <a:pt x="1455" y="2439"/>
                    </a:cubicBezTo>
                    <a:cubicBezTo>
                      <a:pt x="1450" y="2439"/>
                      <a:pt x="1445" y="2439"/>
                      <a:pt x="1441" y="2440"/>
                    </a:cubicBezTo>
                    <a:cubicBezTo>
                      <a:pt x="1420" y="2441"/>
                      <a:pt x="1405" y="2449"/>
                      <a:pt x="1383" y="2443"/>
                    </a:cubicBezTo>
                    <a:cubicBezTo>
                      <a:pt x="1371" y="2440"/>
                      <a:pt x="1360" y="2432"/>
                      <a:pt x="1350" y="2420"/>
                    </a:cubicBezTo>
                    <a:cubicBezTo>
                      <a:pt x="1345" y="2412"/>
                      <a:pt x="1342" y="2406"/>
                      <a:pt x="1340" y="2397"/>
                    </a:cubicBezTo>
                    <a:cubicBezTo>
                      <a:pt x="1338" y="2388"/>
                      <a:pt x="1337" y="2380"/>
                      <a:pt x="1339" y="2371"/>
                    </a:cubicBezTo>
                    <a:cubicBezTo>
                      <a:pt x="1342" y="2357"/>
                      <a:pt x="1347" y="2348"/>
                      <a:pt x="1355" y="2337"/>
                    </a:cubicBezTo>
                    <a:cubicBezTo>
                      <a:pt x="1350" y="2342"/>
                      <a:pt x="1345" y="2347"/>
                      <a:pt x="1344" y="2348"/>
                    </a:cubicBezTo>
                    <a:cubicBezTo>
                      <a:pt x="1324" y="2369"/>
                      <a:pt x="1307" y="2391"/>
                      <a:pt x="1292" y="2414"/>
                    </a:cubicBezTo>
                    <a:cubicBezTo>
                      <a:pt x="1288" y="2421"/>
                      <a:pt x="1287" y="2426"/>
                      <a:pt x="1288" y="2432"/>
                    </a:cubicBezTo>
                    <a:cubicBezTo>
                      <a:pt x="1288" y="2436"/>
                      <a:pt x="1290" y="2440"/>
                      <a:pt x="1292" y="2442"/>
                    </a:cubicBezTo>
                    <a:cubicBezTo>
                      <a:pt x="1297" y="2446"/>
                      <a:pt x="1303" y="2448"/>
                      <a:pt x="1308" y="2444"/>
                    </a:cubicBezTo>
                    <a:cubicBezTo>
                      <a:pt x="1310" y="2442"/>
                      <a:pt x="1312" y="2439"/>
                      <a:pt x="1311" y="2435"/>
                    </a:cubicBezTo>
                    <a:cubicBezTo>
                      <a:pt x="1310" y="2432"/>
                      <a:pt x="1306" y="2429"/>
                      <a:pt x="1302" y="2431"/>
                    </a:cubicBezTo>
                    <a:cubicBezTo>
                      <a:pt x="1300" y="2432"/>
                      <a:pt x="1298" y="2435"/>
                      <a:pt x="1299" y="2438"/>
                    </a:cubicBezTo>
                    <a:cubicBezTo>
                      <a:pt x="1297" y="2436"/>
                      <a:pt x="1297" y="2432"/>
                      <a:pt x="1299" y="2429"/>
                    </a:cubicBezTo>
                    <a:cubicBezTo>
                      <a:pt x="1306" y="2422"/>
                      <a:pt x="1319" y="2428"/>
                      <a:pt x="1317" y="2439"/>
                    </a:cubicBezTo>
                    <a:cubicBezTo>
                      <a:pt x="1316" y="2448"/>
                      <a:pt x="1309" y="2453"/>
                      <a:pt x="1301" y="2452"/>
                    </a:cubicBezTo>
                    <a:cubicBezTo>
                      <a:pt x="1289" y="2451"/>
                      <a:pt x="1282" y="2438"/>
                      <a:pt x="1286" y="2425"/>
                    </a:cubicBezTo>
                    <a:cubicBezTo>
                      <a:pt x="1275" y="2445"/>
                      <a:pt x="1266" y="2466"/>
                      <a:pt x="1261" y="2487"/>
                    </a:cubicBezTo>
                    <a:cubicBezTo>
                      <a:pt x="1265" y="2479"/>
                      <a:pt x="1271" y="2472"/>
                      <a:pt x="1277" y="2468"/>
                    </a:cubicBezTo>
                    <a:cubicBezTo>
                      <a:pt x="1298" y="2451"/>
                      <a:pt x="1332" y="2454"/>
                      <a:pt x="1339" y="2485"/>
                    </a:cubicBezTo>
                    <a:cubicBezTo>
                      <a:pt x="1341" y="2494"/>
                      <a:pt x="1339" y="2502"/>
                      <a:pt x="1336" y="2511"/>
                    </a:cubicBezTo>
                    <a:cubicBezTo>
                      <a:pt x="1331" y="2524"/>
                      <a:pt x="1319" y="2535"/>
                      <a:pt x="1318" y="2549"/>
                    </a:cubicBezTo>
                    <a:cubicBezTo>
                      <a:pt x="1318" y="2556"/>
                      <a:pt x="1320" y="2562"/>
                      <a:pt x="1325" y="2566"/>
                    </a:cubicBezTo>
                    <a:cubicBezTo>
                      <a:pt x="1336" y="2575"/>
                      <a:pt x="1355" y="2570"/>
                      <a:pt x="1360" y="2557"/>
                    </a:cubicBezTo>
                    <a:cubicBezTo>
                      <a:pt x="1362" y="2551"/>
                      <a:pt x="1358" y="2544"/>
                      <a:pt x="1354" y="2541"/>
                    </a:cubicBezTo>
                    <a:cubicBezTo>
                      <a:pt x="1347" y="2537"/>
                      <a:pt x="1338" y="2540"/>
                      <a:pt x="1337" y="2546"/>
                    </a:cubicBezTo>
                    <a:cubicBezTo>
                      <a:pt x="1336" y="2543"/>
                      <a:pt x="1338" y="2537"/>
                      <a:pt x="1343" y="2535"/>
                    </a:cubicBezTo>
                    <a:cubicBezTo>
                      <a:pt x="1352" y="2531"/>
                      <a:pt x="1361" y="2538"/>
                      <a:pt x="1364" y="2546"/>
                    </a:cubicBezTo>
                    <a:cubicBezTo>
                      <a:pt x="1368" y="2556"/>
                      <a:pt x="1363" y="2564"/>
                      <a:pt x="1358" y="2570"/>
                    </a:cubicBezTo>
                    <a:cubicBezTo>
                      <a:pt x="1347" y="2580"/>
                      <a:pt x="1329" y="2581"/>
                      <a:pt x="1320" y="2568"/>
                    </a:cubicBezTo>
                    <a:cubicBezTo>
                      <a:pt x="1315" y="2561"/>
                      <a:pt x="1313" y="2555"/>
                      <a:pt x="1314" y="2549"/>
                    </a:cubicBezTo>
                    <a:cubicBezTo>
                      <a:pt x="1315" y="2537"/>
                      <a:pt x="1322" y="2528"/>
                      <a:pt x="1322" y="2517"/>
                    </a:cubicBezTo>
                    <a:cubicBezTo>
                      <a:pt x="1322" y="2498"/>
                      <a:pt x="1311" y="2483"/>
                      <a:pt x="1294" y="2484"/>
                    </a:cubicBezTo>
                    <a:cubicBezTo>
                      <a:pt x="1275" y="2485"/>
                      <a:pt x="1256" y="2508"/>
                      <a:pt x="1254" y="2528"/>
                    </a:cubicBezTo>
                    <a:cubicBezTo>
                      <a:pt x="1253" y="2540"/>
                      <a:pt x="1258" y="2553"/>
                      <a:pt x="1268" y="2560"/>
                    </a:cubicBezTo>
                    <a:cubicBezTo>
                      <a:pt x="1281" y="2568"/>
                      <a:pt x="1302" y="2561"/>
                      <a:pt x="1301" y="2543"/>
                    </a:cubicBezTo>
                    <a:cubicBezTo>
                      <a:pt x="1301" y="2537"/>
                      <a:pt x="1298" y="2533"/>
                      <a:pt x="1294" y="2530"/>
                    </a:cubicBezTo>
                    <a:cubicBezTo>
                      <a:pt x="1287" y="2525"/>
                      <a:pt x="1273" y="2529"/>
                      <a:pt x="1274" y="2540"/>
                    </a:cubicBezTo>
                    <a:cubicBezTo>
                      <a:pt x="1274" y="2546"/>
                      <a:pt x="1280" y="2550"/>
                      <a:pt x="1284" y="2546"/>
                    </a:cubicBezTo>
                    <a:cubicBezTo>
                      <a:pt x="1282" y="2553"/>
                      <a:pt x="1272" y="2551"/>
                      <a:pt x="1270" y="2543"/>
                    </a:cubicBezTo>
                    <a:cubicBezTo>
                      <a:pt x="1266" y="2528"/>
                      <a:pt x="1285" y="2517"/>
                      <a:pt x="1297" y="2527"/>
                    </a:cubicBezTo>
                    <a:cubicBezTo>
                      <a:pt x="1304" y="2534"/>
                      <a:pt x="1308" y="2547"/>
                      <a:pt x="1301" y="2557"/>
                    </a:cubicBezTo>
                    <a:cubicBezTo>
                      <a:pt x="1293" y="2570"/>
                      <a:pt x="1269" y="2571"/>
                      <a:pt x="1258" y="2555"/>
                    </a:cubicBezTo>
                    <a:cubicBezTo>
                      <a:pt x="1256" y="2554"/>
                      <a:pt x="1255" y="2552"/>
                      <a:pt x="1255" y="2551"/>
                    </a:cubicBezTo>
                    <a:cubicBezTo>
                      <a:pt x="1256" y="2557"/>
                      <a:pt x="1259" y="2563"/>
                      <a:pt x="1262" y="2570"/>
                    </a:cubicBezTo>
                    <a:cubicBezTo>
                      <a:pt x="1262" y="2570"/>
                      <a:pt x="1262" y="2570"/>
                      <a:pt x="1262" y="2570"/>
                    </a:cubicBezTo>
                    <a:cubicBezTo>
                      <a:pt x="1268" y="2579"/>
                      <a:pt x="1273" y="2584"/>
                      <a:pt x="1281" y="2590"/>
                    </a:cubicBezTo>
                    <a:cubicBezTo>
                      <a:pt x="1271" y="2587"/>
                      <a:pt x="1265" y="2580"/>
                      <a:pt x="1260" y="2571"/>
                    </a:cubicBezTo>
                    <a:cubicBezTo>
                      <a:pt x="1259" y="2571"/>
                      <a:pt x="1259" y="2571"/>
                      <a:pt x="1259" y="2571"/>
                    </a:cubicBezTo>
                    <a:cubicBezTo>
                      <a:pt x="1257" y="2567"/>
                      <a:pt x="1255" y="2562"/>
                      <a:pt x="1254" y="2558"/>
                    </a:cubicBezTo>
                    <a:cubicBezTo>
                      <a:pt x="1255" y="2573"/>
                      <a:pt x="1258" y="2588"/>
                      <a:pt x="1262" y="2603"/>
                    </a:cubicBezTo>
                    <a:cubicBezTo>
                      <a:pt x="1271" y="2629"/>
                      <a:pt x="1282" y="2648"/>
                      <a:pt x="1303" y="2666"/>
                    </a:cubicBezTo>
                    <a:cubicBezTo>
                      <a:pt x="1322" y="2683"/>
                      <a:pt x="1345" y="2694"/>
                      <a:pt x="1370" y="2698"/>
                    </a:cubicBezTo>
                    <a:cubicBezTo>
                      <a:pt x="1382" y="2700"/>
                      <a:pt x="1389" y="2700"/>
                      <a:pt x="1401" y="2696"/>
                    </a:cubicBezTo>
                    <a:cubicBezTo>
                      <a:pt x="1425" y="2686"/>
                      <a:pt x="1444" y="2662"/>
                      <a:pt x="1444" y="2642"/>
                    </a:cubicBezTo>
                    <a:cubicBezTo>
                      <a:pt x="1445" y="2630"/>
                      <a:pt x="1438" y="2619"/>
                      <a:pt x="1425" y="2620"/>
                    </a:cubicBezTo>
                    <a:cubicBezTo>
                      <a:pt x="1418" y="2621"/>
                      <a:pt x="1414" y="2627"/>
                      <a:pt x="1415" y="2635"/>
                    </a:cubicBezTo>
                    <a:cubicBezTo>
                      <a:pt x="1406" y="2628"/>
                      <a:pt x="1413" y="2610"/>
                      <a:pt x="1427" y="2606"/>
                    </a:cubicBezTo>
                    <a:cubicBezTo>
                      <a:pt x="1442" y="2601"/>
                      <a:pt x="1454" y="2607"/>
                      <a:pt x="1460" y="2615"/>
                    </a:cubicBezTo>
                    <a:cubicBezTo>
                      <a:pt x="1470" y="2627"/>
                      <a:pt x="1470" y="2648"/>
                      <a:pt x="1459" y="2664"/>
                    </a:cubicBezTo>
                    <a:cubicBezTo>
                      <a:pt x="1448" y="2680"/>
                      <a:pt x="1429" y="2693"/>
                      <a:pt x="1410" y="2698"/>
                    </a:cubicBezTo>
                    <a:cubicBezTo>
                      <a:pt x="1414" y="2697"/>
                      <a:pt x="1419" y="2696"/>
                      <a:pt x="1423" y="2695"/>
                    </a:cubicBezTo>
                    <a:cubicBezTo>
                      <a:pt x="1452" y="2685"/>
                      <a:pt x="1477" y="2668"/>
                      <a:pt x="1493" y="2641"/>
                    </a:cubicBezTo>
                    <a:cubicBezTo>
                      <a:pt x="1501" y="2626"/>
                      <a:pt x="1501" y="2613"/>
                      <a:pt x="1493" y="2598"/>
                    </a:cubicBezTo>
                    <a:cubicBezTo>
                      <a:pt x="1488" y="2589"/>
                      <a:pt x="1476" y="2579"/>
                      <a:pt x="1466" y="2579"/>
                    </a:cubicBezTo>
                    <a:cubicBezTo>
                      <a:pt x="1456" y="2579"/>
                      <a:pt x="1448" y="2587"/>
                      <a:pt x="1453" y="2596"/>
                    </a:cubicBezTo>
                    <a:cubicBezTo>
                      <a:pt x="1447" y="2596"/>
                      <a:pt x="1442" y="2590"/>
                      <a:pt x="1443" y="2583"/>
                    </a:cubicBezTo>
                    <a:cubicBezTo>
                      <a:pt x="1444" y="2577"/>
                      <a:pt x="1451" y="2571"/>
                      <a:pt x="1459" y="2570"/>
                    </a:cubicBezTo>
                    <a:cubicBezTo>
                      <a:pt x="1465" y="2569"/>
                      <a:pt x="1470" y="2570"/>
                      <a:pt x="1475" y="2573"/>
                    </a:cubicBezTo>
                    <a:cubicBezTo>
                      <a:pt x="1484" y="2577"/>
                      <a:pt x="1493" y="2586"/>
                      <a:pt x="1497" y="2595"/>
                    </a:cubicBezTo>
                    <a:cubicBezTo>
                      <a:pt x="1501" y="2603"/>
                      <a:pt x="1502" y="2611"/>
                      <a:pt x="1501" y="2618"/>
                    </a:cubicBezTo>
                    <a:cubicBezTo>
                      <a:pt x="1506" y="2595"/>
                      <a:pt x="1500" y="2573"/>
                      <a:pt x="1481" y="2556"/>
                    </a:cubicBezTo>
                    <a:cubicBezTo>
                      <a:pt x="1472" y="2548"/>
                      <a:pt x="1462" y="2543"/>
                      <a:pt x="1451" y="2541"/>
                    </a:cubicBezTo>
                    <a:cubicBezTo>
                      <a:pt x="1398" y="2530"/>
                      <a:pt x="1415" y="2574"/>
                      <a:pt x="1409" y="2600"/>
                    </a:cubicBezTo>
                    <a:cubicBezTo>
                      <a:pt x="1402" y="2632"/>
                      <a:pt x="1362" y="2616"/>
                      <a:pt x="1367" y="2583"/>
                    </a:cubicBezTo>
                    <a:cubicBezTo>
                      <a:pt x="1372" y="2555"/>
                      <a:pt x="1399" y="2542"/>
                      <a:pt x="1425" y="2539"/>
                    </a:cubicBezTo>
                    <a:cubicBezTo>
                      <a:pt x="1420" y="2539"/>
                      <a:pt x="1416" y="2538"/>
                      <a:pt x="1411" y="2536"/>
                    </a:cubicBezTo>
                    <a:cubicBezTo>
                      <a:pt x="1401" y="2531"/>
                      <a:pt x="1393" y="2520"/>
                      <a:pt x="1397" y="2509"/>
                    </a:cubicBezTo>
                    <a:cubicBezTo>
                      <a:pt x="1399" y="2504"/>
                      <a:pt x="1404" y="2501"/>
                      <a:pt x="1409" y="2500"/>
                    </a:cubicBezTo>
                    <a:cubicBezTo>
                      <a:pt x="1413" y="2500"/>
                      <a:pt x="1417" y="2502"/>
                      <a:pt x="1420" y="2505"/>
                    </a:cubicBezTo>
                    <a:cubicBezTo>
                      <a:pt x="1422" y="2508"/>
                      <a:pt x="1423" y="2512"/>
                      <a:pt x="1422" y="2516"/>
                    </a:cubicBezTo>
                    <a:cubicBezTo>
                      <a:pt x="1421" y="2521"/>
                      <a:pt x="1416" y="2525"/>
                      <a:pt x="1410" y="2524"/>
                    </a:cubicBezTo>
                    <a:cubicBezTo>
                      <a:pt x="1407" y="2523"/>
                      <a:pt x="1405" y="2521"/>
                      <a:pt x="1405" y="2517"/>
                    </a:cubicBezTo>
                    <a:cubicBezTo>
                      <a:pt x="1404" y="2515"/>
                      <a:pt x="1406" y="2513"/>
                      <a:pt x="1408" y="2513"/>
                    </a:cubicBezTo>
                    <a:cubicBezTo>
                      <a:pt x="1407" y="2514"/>
                      <a:pt x="1407" y="2516"/>
                      <a:pt x="1407" y="2517"/>
                    </a:cubicBezTo>
                    <a:cubicBezTo>
                      <a:pt x="1408" y="2520"/>
                      <a:pt x="1412" y="2521"/>
                      <a:pt x="1414" y="2519"/>
                    </a:cubicBezTo>
                    <a:cubicBezTo>
                      <a:pt x="1415" y="2518"/>
                      <a:pt x="1416" y="2516"/>
                      <a:pt x="1415" y="2513"/>
                    </a:cubicBezTo>
                    <a:cubicBezTo>
                      <a:pt x="1415" y="2510"/>
                      <a:pt x="1413" y="2508"/>
                      <a:pt x="1410" y="2508"/>
                    </a:cubicBezTo>
                    <a:cubicBezTo>
                      <a:pt x="1407" y="2508"/>
                      <a:pt x="1403" y="2510"/>
                      <a:pt x="1402" y="2513"/>
                    </a:cubicBezTo>
                    <a:cubicBezTo>
                      <a:pt x="1399" y="2522"/>
                      <a:pt x="1408" y="2532"/>
                      <a:pt x="1415" y="2535"/>
                    </a:cubicBezTo>
                    <a:cubicBezTo>
                      <a:pt x="1418" y="2536"/>
                      <a:pt x="1420" y="2537"/>
                      <a:pt x="1422" y="2537"/>
                    </a:cubicBezTo>
                    <a:cubicBezTo>
                      <a:pt x="1430" y="2539"/>
                      <a:pt x="1439" y="2538"/>
                      <a:pt x="1447" y="2539"/>
                    </a:cubicBezTo>
                    <a:cubicBezTo>
                      <a:pt x="1456" y="2540"/>
                      <a:pt x="1464" y="2543"/>
                      <a:pt x="1471" y="2547"/>
                    </a:cubicBezTo>
                    <a:cubicBezTo>
                      <a:pt x="1469" y="2545"/>
                      <a:pt x="1466" y="2542"/>
                      <a:pt x="1465" y="2540"/>
                    </a:cubicBezTo>
                    <a:cubicBezTo>
                      <a:pt x="1456" y="2523"/>
                      <a:pt x="1461" y="2502"/>
                      <a:pt x="1476" y="2490"/>
                    </a:cubicBezTo>
                    <a:cubicBezTo>
                      <a:pt x="1480" y="2487"/>
                      <a:pt x="1485" y="2485"/>
                      <a:pt x="1490" y="2483"/>
                    </a:cubicBezTo>
                    <a:cubicBezTo>
                      <a:pt x="1489" y="2487"/>
                      <a:pt x="1489" y="2487"/>
                      <a:pt x="1489" y="2487"/>
                    </a:cubicBezTo>
                    <a:cubicBezTo>
                      <a:pt x="1485" y="2488"/>
                      <a:pt x="1481" y="2490"/>
                      <a:pt x="1478" y="2493"/>
                    </a:cubicBezTo>
                    <a:cubicBezTo>
                      <a:pt x="1464" y="2504"/>
                      <a:pt x="1458" y="2523"/>
                      <a:pt x="1467" y="2538"/>
                    </a:cubicBezTo>
                    <a:cubicBezTo>
                      <a:pt x="1473" y="2548"/>
                      <a:pt x="1478" y="2550"/>
                      <a:pt x="1485" y="2557"/>
                    </a:cubicBezTo>
                    <a:cubicBezTo>
                      <a:pt x="1508" y="2580"/>
                      <a:pt x="1510" y="2613"/>
                      <a:pt x="1495" y="2642"/>
                    </a:cubicBezTo>
                    <a:cubicBezTo>
                      <a:pt x="1490" y="2651"/>
                      <a:pt x="1485" y="2657"/>
                      <a:pt x="1479" y="2664"/>
                    </a:cubicBezTo>
                    <a:cubicBezTo>
                      <a:pt x="1494" y="2652"/>
                      <a:pt x="1507" y="2639"/>
                      <a:pt x="1514" y="2626"/>
                    </a:cubicBezTo>
                    <a:cubicBezTo>
                      <a:pt x="1528" y="2596"/>
                      <a:pt x="1550" y="2558"/>
                      <a:pt x="1557" y="2536"/>
                    </a:cubicBezTo>
                    <a:cubicBezTo>
                      <a:pt x="1560" y="2526"/>
                      <a:pt x="1558" y="2514"/>
                      <a:pt x="1552" y="2506"/>
                    </a:cubicBezTo>
                    <a:cubicBezTo>
                      <a:pt x="1557" y="2510"/>
                      <a:pt x="1559" y="2516"/>
                      <a:pt x="1560" y="2523"/>
                    </a:cubicBezTo>
                    <a:cubicBezTo>
                      <a:pt x="1560" y="2523"/>
                      <a:pt x="1560" y="2523"/>
                      <a:pt x="1560" y="2523"/>
                    </a:cubicBezTo>
                    <a:cubicBezTo>
                      <a:pt x="1560" y="2526"/>
                      <a:pt x="1560" y="2529"/>
                      <a:pt x="1560" y="2532"/>
                    </a:cubicBezTo>
                    <a:cubicBezTo>
                      <a:pt x="1564" y="2521"/>
                      <a:pt x="1567" y="2510"/>
                      <a:pt x="1564" y="2499"/>
                    </a:cubicBezTo>
                    <a:cubicBezTo>
                      <a:pt x="1561" y="2487"/>
                      <a:pt x="1555" y="2479"/>
                      <a:pt x="1545" y="2473"/>
                    </a:cubicBezTo>
                    <a:cubicBezTo>
                      <a:pt x="1545" y="2472"/>
                      <a:pt x="1546" y="2471"/>
                      <a:pt x="1546" y="2470"/>
                    </a:cubicBezTo>
                    <a:cubicBezTo>
                      <a:pt x="1554" y="2475"/>
                      <a:pt x="1560" y="2481"/>
                      <a:pt x="1564" y="2491"/>
                    </a:cubicBezTo>
                    <a:cubicBezTo>
                      <a:pt x="1567" y="2499"/>
                      <a:pt x="1569" y="2508"/>
                      <a:pt x="1567" y="2514"/>
                    </a:cubicBezTo>
                    <a:cubicBezTo>
                      <a:pt x="1569" y="2510"/>
                      <a:pt x="1574" y="2507"/>
                      <a:pt x="1579" y="2507"/>
                    </a:cubicBezTo>
                    <a:cubicBezTo>
                      <a:pt x="1582" y="2507"/>
                      <a:pt x="1585" y="2509"/>
                      <a:pt x="1587" y="2511"/>
                    </a:cubicBezTo>
                    <a:cubicBezTo>
                      <a:pt x="1590" y="2515"/>
                      <a:pt x="1590" y="2521"/>
                      <a:pt x="1585" y="2524"/>
                    </a:cubicBezTo>
                    <a:cubicBezTo>
                      <a:pt x="1582" y="2526"/>
                      <a:pt x="1578" y="2526"/>
                      <a:pt x="1576" y="2524"/>
                    </a:cubicBezTo>
                    <a:cubicBezTo>
                      <a:pt x="1572" y="2520"/>
                      <a:pt x="1576" y="2514"/>
                      <a:pt x="1579" y="2515"/>
                    </a:cubicBezTo>
                    <a:cubicBezTo>
                      <a:pt x="1577" y="2515"/>
                      <a:pt x="1576" y="2517"/>
                      <a:pt x="1576" y="2519"/>
                    </a:cubicBezTo>
                    <a:cubicBezTo>
                      <a:pt x="1576" y="2522"/>
                      <a:pt x="1579" y="2523"/>
                      <a:pt x="1582" y="2523"/>
                    </a:cubicBezTo>
                    <a:cubicBezTo>
                      <a:pt x="1584" y="2522"/>
                      <a:pt x="1586" y="2520"/>
                      <a:pt x="1586" y="2518"/>
                    </a:cubicBezTo>
                    <a:cubicBezTo>
                      <a:pt x="1587" y="2513"/>
                      <a:pt x="1582" y="2507"/>
                      <a:pt x="1574" y="2509"/>
                    </a:cubicBezTo>
                    <a:cubicBezTo>
                      <a:pt x="1568" y="2512"/>
                      <a:pt x="1565" y="2522"/>
                      <a:pt x="1563" y="2527"/>
                    </a:cubicBezTo>
                    <a:cubicBezTo>
                      <a:pt x="1560" y="2535"/>
                      <a:pt x="1557" y="2544"/>
                      <a:pt x="1556" y="2548"/>
                    </a:cubicBezTo>
                    <a:cubicBezTo>
                      <a:pt x="1553" y="2554"/>
                      <a:pt x="1548" y="2569"/>
                      <a:pt x="1538" y="2585"/>
                    </a:cubicBezTo>
                    <a:cubicBezTo>
                      <a:pt x="1540" y="2582"/>
                      <a:pt x="1543" y="2580"/>
                      <a:pt x="1546" y="2577"/>
                    </a:cubicBezTo>
                    <a:cubicBezTo>
                      <a:pt x="1547" y="2577"/>
                      <a:pt x="1558" y="2569"/>
                      <a:pt x="1560" y="2571"/>
                    </a:cubicBezTo>
                    <a:cubicBezTo>
                      <a:pt x="1559" y="2572"/>
                      <a:pt x="1554" y="2576"/>
                      <a:pt x="1552" y="2577"/>
                    </a:cubicBezTo>
                    <a:cubicBezTo>
                      <a:pt x="1548" y="2581"/>
                      <a:pt x="1544" y="2585"/>
                      <a:pt x="1540" y="2589"/>
                    </a:cubicBezTo>
                    <a:cubicBezTo>
                      <a:pt x="1539" y="2591"/>
                      <a:pt x="1537" y="2593"/>
                      <a:pt x="1536" y="2595"/>
                    </a:cubicBezTo>
                    <a:cubicBezTo>
                      <a:pt x="1531" y="2602"/>
                      <a:pt x="1527" y="2609"/>
                      <a:pt x="1523" y="2617"/>
                    </a:cubicBezTo>
                    <a:cubicBezTo>
                      <a:pt x="1523" y="2618"/>
                      <a:pt x="1523" y="2619"/>
                      <a:pt x="1522" y="2620"/>
                    </a:cubicBezTo>
                    <a:cubicBezTo>
                      <a:pt x="1524" y="2618"/>
                      <a:pt x="1525" y="2616"/>
                      <a:pt x="1527" y="2613"/>
                    </a:cubicBezTo>
                    <a:cubicBezTo>
                      <a:pt x="1532" y="2607"/>
                      <a:pt x="1537" y="2603"/>
                      <a:pt x="1544" y="2599"/>
                    </a:cubicBezTo>
                    <a:cubicBezTo>
                      <a:pt x="1564" y="2589"/>
                      <a:pt x="1581" y="2599"/>
                      <a:pt x="1590" y="2615"/>
                    </a:cubicBezTo>
                    <a:cubicBezTo>
                      <a:pt x="1598" y="2629"/>
                      <a:pt x="1601" y="2646"/>
                      <a:pt x="1593" y="2660"/>
                    </a:cubicBezTo>
                    <a:cubicBezTo>
                      <a:pt x="1586" y="2672"/>
                      <a:pt x="1574" y="2678"/>
                      <a:pt x="1561" y="2674"/>
                    </a:cubicBezTo>
                    <a:cubicBezTo>
                      <a:pt x="1554" y="2673"/>
                      <a:pt x="1550" y="2670"/>
                      <a:pt x="1545" y="2666"/>
                    </a:cubicBezTo>
                    <a:cubicBezTo>
                      <a:pt x="1542" y="2662"/>
                      <a:pt x="1540" y="2658"/>
                      <a:pt x="1540" y="2653"/>
                    </a:cubicBezTo>
                    <a:cubicBezTo>
                      <a:pt x="1540" y="2646"/>
                      <a:pt x="1543" y="2641"/>
                      <a:pt x="1548" y="2637"/>
                    </a:cubicBezTo>
                    <a:cubicBezTo>
                      <a:pt x="1551" y="2635"/>
                      <a:pt x="1554" y="2634"/>
                      <a:pt x="1558" y="2635"/>
                    </a:cubicBezTo>
                    <a:cubicBezTo>
                      <a:pt x="1562" y="2636"/>
                      <a:pt x="1566" y="2639"/>
                      <a:pt x="1567" y="2643"/>
                    </a:cubicBezTo>
                    <a:cubicBezTo>
                      <a:pt x="1569" y="2648"/>
                      <a:pt x="1569" y="2653"/>
                      <a:pt x="1565" y="2656"/>
                    </a:cubicBezTo>
                    <a:cubicBezTo>
                      <a:pt x="1562" y="2660"/>
                      <a:pt x="1556" y="2660"/>
                      <a:pt x="1552" y="2658"/>
                    </a:cubicBezTo>
                    <a:cubicBezTo>
                      <a:pt x="1547" y="2655"/>
                      <a:pt x="1546" y="2648"/>
                      <a:pt x="1549" y="2643"/>
                    </a:cubicBezTo>
                    <a:cubicBezTo>
                      <a:pt x="1552" y="2638"/>
                      <a:pt x="1558" y="2637"/>
                      <a:pt x="1563" y="2640"/>
                    </a:cubicBezTo>
                    <a:cubicBezTo>
                      <a:pt x="1565" y="2641"/>
                      <a:pt x="1567" y="2643"/>
                      <a:pt x="1567" y="2644"/>
                    </a:cubicBezTo>
                    <a:cubicBezTo>
                      <a:pt x="1567" y="2644"/>
                      <a:pt x="1567" y="2644"/>
                      <a:pt x="1567" y="2643"/>
                    </a:cubicBezTo>
                    <a:cubicBezTo>
                      <a:pt x="1565" y="2639"/>
                      <a:pt x="1562" y="2637"/>
                      <a:pt x="1558" y="2636"/>
                    </a:cubicBezTo>
                    <a:cubicBezTo>
                      <a:pt x="1554" y="2635"/>
                      <a:pt x="1551" y="2636"/>
                      <a:pt x="1548" y="2638"/>
                    </a:cubicBezTo>
                    <a:cubicBezTo>
                      <a:pt x="1543" y="2641"/>
                      <a:pt x="1541" y="2647"/>
                      <a:pt x="1541" y="2653"/>
                    </a:cubicBezTo>
                    <a:cubicBezTo>
                      <a:pt x="1541" y="2657"/>
                      <a:pt x="1543" y="2661"/>
                      <a:pt x="1546" y="2665"/>
                    </a:cubicBezTo>
                    <a:cubicBezTo>
                      <a:pt x="1551" y="2669"/>
                      <a:pt x="1555" y="2671"/>
                      <a:pt x="1561" y="2673"/>
                    </a:cubicBezTo>
                    <a:cubicBezTo>
                      <a:pt x="1574" y="2675"/>
                      <a:pt x="1585" y="2671"/>
                      <a:pt x="1591" y="2659"/>
                    </a:cubicBezTo>
                    <a:cubicBezTo>
                      <a:pt x="1599" y="2645"/>
                      <a:pt x="1595" y="2628"/>
                      <a:pt x="1587" y="2616"/>
                    </a:cubicBezTo>
                    <a:cubicBezTo>
                      <a:pt x="1578" y="2602"/>
                      <a:pt x="1563" y="2594"/>
                      <a:pt x="1546" y="2603"/>
                    </a:cubicBezTo>
                    <a:cubicBezTo>
                      <a:pt x="1540" y="2606"/>
                      <a:pt x="1536" y="2610"/>
                      <a:pt x="1531" y="2616"/>
                    </a:cubicBezTo>
                    <a:cubicBezTo>
                      <a:pt x="1514" y="2637"/>
                      <a:pt x="1498" y="2655"/>
                      <a:pt x="1475" y="2670"/>
                    </a:cubicBezTo>
                    <a:cubicBezTo>
                      <a:pt x="1476" y="2670"/>
                      <a:pt x="1478" y="2669"/>
                      <a:pt x="1479" y="2669"/>
                    </a:cubicBezTo>
                    <a:cubicBezTo>
                      <a:pt x="1489" y="2667"/>
                      <a:pt x="1500" y="2670"/>
                      <a:pt x="1502" y="2682"/>
                    </a:cubicBezTo>
                    <a:cubicBezTo>
                      <a:pt x="1503" y="2689"/>
                      <a:pt x="1498" y="2696"/>
                      <a:pt x="1491" y="2699"/>
                    </a:cubicBezTo>
                    <a:cubicBezTo>
                      <a:pt x="1486" y="2701"/>
                      <a:pt x="1479" y="2700"/>
                      <a:pt x="1475" y="2695"/>
                    </a:cubicBezTo>
                    <a:cubicBezTo>
                      <a:pt x="1472" y="2691"/>
                      <a:pt x="1473" y="2686"/>
                      <a:pt x="1478" y="2685"/>
                    </a:cubicBezTo>
                    <a:cubicBezTo>
                      <a:pt x="1484" y="2685"/>
                      <a:pt x="1484" y="2690"/>
                      <a:pt x="1490" y="2690"/>
                    </a:cubicBezTo>
                    <a:cubicBezTo>
                      <a:pt x="1494" y="2690"/>
                      <a:pt x="1497" y="2688"/>
                      <a:pt x="1497" y="2684"/>
                    </a:cubicBezTo>
                    <a:cubicBezTo>
                      <a:pt x="1498" y="2676"/>
                      <a:pt x="1489" y="2673"/>
                      <a:pt x="1482" y="2673"/>
                    </a:cubicBezTo>
                    <a:cubicBezTo>
                      <a:pt x="1468" y="2674"/>
                      <a:pt x="1462" y="2679"/>
                      <a:pt x="1451" y="2686"/>
                    </a:cubicBezTo>
                    <a:cubicBezTo>
                      <a:pt x="1442" y="2691"/>
                      <a:pt x="1434" y="2695"/>
                      <a:pt x="1424" y="2698"/>
                    </a:cubicBezTo>
                    <a:cubicBezTo>
                      <a:pt x="1395" y="2707"/>
                      <a:pt x="1365" y="2704"/>
                      <a:pt x="1338" y="2693"/>
                    </a:cubicBezTo>
                    <a:cubicBezTo>
                      <a:pt x="1343" y="2696"/>
                      <a:pt x="1345" y="2702"/>
                      <a:pt x="1345" y="2707"/>
                    </a:cubicBezTo>
                    <a:cubicBezTo>
                      <a:pt x="1345" y="2711"/>
                      <a:pt x="1341" y="2716"/>
                      <a:pt x="1334" y="2717"/>
                    </a:cubicBezTo>
                    <a:cubicBezTo>
                      <a:pt x="1335" y="2716"/>
                      <a:pt x="1335" y="2714"/>
                      <a:pt x="1334" y="2713"/>
                    </a:cubicBezTo>
                    <a:cubicBezTo>
                      <a:pt x="1346" y="2712"/>
                      <a:pt x="1342" y="2697"/>
                      <a:pt x="1332" y="2691"/>
                    </a:cubicBezTo>
                    <a:cubicBezTo>
                      <a:pt x="1333" y="2691"/>
                      <a:pt x="1333" y="2691"/>
                      <a:pt x="1333" y="2691"/>
                    </a:cubicBezTo>
                    <a:cubicBezTo>
                      <a:pt x="1324" y="2687"/>
                      <a:pt x="1315" y="2682"/>
                      <a:pt x="1307" y="2676"/>
                    </a:cubicBezTo>
                    <a:cubicBezTo>
                      <a:pt x="1313" y="2688"/>
                      <a:pt x="1313" y="2704"/>
                      <a:pt x="1301" y="2715"/>
                    </a:cubicBezTo>
                    <a:cubicBezTo>
                      <a:pt x="1295" y="2720"/>
                      <a:pt x="1289" y="2723"/>
                      <a:pt x="1281" y="2723"/>
                    </a:cubicBezTo>
                    <a:cubicBezTo>
                      <a:pt x="1273" y="2723"/>
                      <a:pt x="1266" y="2721"/>
                      <a:pt x="1260" y="2715"/>
                    </a:cubicBezTo>
                    <a:cubicBezTo>
                      <a:pt x="1254" y="2710"/>
                      <a:pt x="1251" y="2704"/>
                      <a:pt x="1249" y="2697"/>
                    </a:cubicBezTo>
                    <a:cubicBezTo>
                      <a:pt x="1248" y="2689"/>
                      <a:pt x="1249" y="2682"/>
                      <a:pt x="1253" y="2676"/>
                    </a:cubicBezTo>
                    <a:cubicBezTo>
                      <a:pt x="1257" y="2670"/>
                      <a:pt x="1263" y="2666"/>
                      <a:pt x="1271" y="2665"/>
                    </a:cubicBezTo>
                    <a:cubicBezTo>
                      <a:pt x="1276" y="2665"/>
                      <a:pt x="1280" y="2667"/>
                      <a:pt x="1284" y="2670"/>
                    </a:cubicBezTo>
                    <a:cubicBezTo>
                      <a:pt x="1289" y="2675"/>
                      <a:pt x="1291" y="2682"/>
                      <a:pt x="1288" y="2689"/>
                    </a:cubicBezTo>
                    <a:cubicBezTo>
                      <a:pt x="1286" y="2695"/>
                      <a:pt x="1280" y="2699"/>
                      <a:pt x="1274" y="2699"/>
                    </a:cubicBezTo>
                    <a:cubicBezTo>
                      <a:pt x="1266" y="2699"/>
                      <a:pt x="1259" y="2693"/>
                      <a:pt x="1259" y="2685"/>
                    </a:cubicBezTo>
                    <a:cubicBezTo>
                      <a:pt x="1258" y="2677"/>
                      <a:pt x="1265" y="2670"/>
                      <a:pt x="1273" y="2669"/>
                    </a:cubicBezTo>
                    <a:cubicBezTo>
                      <a:pt x="1276" y="2669"/>
                      <a:pt x="1280" y="2670"/>
                      <a:pt x="1283" y="2673"/>
                    </a:cubicBezTo>
                    <a:cubicBezTo>
                      <a:pt x="1282" y="2672"/>
                      <a:pt x="1282" y="2672"/>
                      <a:pt x="1282" y="2672"/>
                    </a:cubicBezTo>
                    <a:cubicBezTo>
                      <a:pt x="1279" y="2669"/>
                      <a:pt x="1275" y="2668"/>
                      <a:pt x="1271" y="2668"/>
                    </a:cubicBezTo>
                    <a:cubicBezTo>
                      <a:pt x="1264" y="2669"/>
                      <a:pt x="1259" y="2672"/>
                      <a:pt x="1256" y="2678"/>
                    </a:cubicBezTo>
                    <a:cubicBezTo>
                      <a:pt x="1253" y="2683"/>
                      <a:pt x="1251" y="2690"/>
                      <a:pt x="1252" y="2696"/>
                    </a:cubicBezTo>
                    <a:cubicBezTo>
                      <a:pt x="1254" y="2703"/>
                      <a:pt x="1257" y="2708"/>
                      <a:pt x="1262" y="2713"/>
                    </a:cubicBezTo>
                    <a:cubicBezTo>
                      <a:pt x="1267" y="2718"/>
                      <a:pt x="1273" y="2720"/>
                      <a:pt x="1281" y="2720"/>
                    </a:cubicBezTo>
                    <a:cubicBezTo>
                      <a:pt x="1288" y="2720"/>
                      <a:pt x="1294" y="2717"/>
                      <a:pt x="1299" y="2713"/>
                    </a:cubicBezTo>
                    <a:cubicBezTo>
                      <a:pt x="1313" y="2700"/>
                      <a:pt x="1310" y="2679"/>
                      <a:pt x="1300" y="2670"/>
                    </a:cubicBezTo>
                    <a:cubicBezTo>
                      <a:pt x="1278" y="2651"/>
                      <a:pt x="1267" y="2632"/>
                      <a:pt x="1257" y="2605"/>
                    </a:cubicBezTo>
                    <a:cubicBezTo>
                      <a:pt x="1256" y="2602"/>
                      <a:pt x="1255" y="2600"/>
                      <a:pt x="1255" y="2597"/>
                    </a:cubicBezTo>
                    <a:cubicBezTo>
                      <a:pt x="1255" y="2599"/>
                      <a:pt x="1255" y="2601"/>
                      <a:pt x="1255" y="2604"/>
                    </a:cubicBezTo>
                    <a:cubicBezTo>
                      <a:pt x="1254" y="2614"/>
                      <a:pt x="1252" y="2623"/>
                      <a:pt x="1247" y="2632"/>
                    </a:cubicBezTo>
                    <a:cubicBezTo>
                      <a:pt x="1249" y="2621"/>
                      <a:pt x="1251" y="2614"/>
                      <a:pt x="1251" y="2603"/>
                    </a:cubicBezTo>
                    <a:cubicBezTo>
                      <a:pt x="1251" y="2603"/>
                      <a:pt x="1251" y="2602"/>
                      <a:pt x="1252" y="2601"/>
                    </a:cubicBezTo>
                    <a:cubicBezTo>
                      <a:pt x="1250" y="2609"/>
                      <a:pt x="1237" y="2615"/>
                      <a:pt x="1229" y="2615"/>
                    </a:cubicBezTo>
                    <a:cubicBezTo>
                      <a:pt x="1224" y="2616"/>
                      <a:pt x="1219" y="2615"/>
                      <a:pt x="1215" y="2614"/>
                    </a:cubicBezTo>
                    <a:cubicBezTo>
                      <a:pt x="1207" y="2612"/>
                      <a:pt x="1198" y="2605"/>
                      <a:pt x="1197" y="2596"/>
                    </a:cubicBezTo>
                    <a:cubicBezTo>
                      <a:pt x="1189" y="2597"/>
                      <a:pt x="1182" y="2592"/>
                      <a:pt x="1176" y="2588"/>
                    </a:cubicBezTo>
                    <a:cubicBezTo>
                      <a:pt x="1168" y="2581"/>
                      <a:pt x="1158" y="2578"/>
                      <a:pt x="1152" y="2584"/>
                    </a:cubicBezTo>
                    <a:cubicBezTo>
                      <a:pt x="1153" y="2574"/>
                      <a:pt x="1171" y="2571"/>
                      <a:pt x="1180" y="2573"/>
                    </a:cubicBezTo>
                    <a:cubicBezTo>
                      <a:pt x="1193" y="2577"/>
                      <a:pt x="1200" y="2588"/>
                      <a:pt x="1209" y="2600"/>
                    </a:cubicBezTo>
                    <a:cubicBezTo>
                      <a:pt x="1215" y="2607"/>
                      <a:pt x="1221" y="2611"/>
                      <a:pt x="1230" y="2611"/>
                    </a:cubicBezTo>
                    <a:cubicBezTo>
                      <a:pt x="1237" y="2611"/>
                      <a:pt x="1248" y="2608"/>
                      <a:pt x="1252" y="2601"/>
                    </a:cubicBezTo>
                    <a:cubicBezTo>
                      <a:pt x="1251" y="2602"/>
                      <a:pt x="1250" y="2604"/>
                      <a:pt x="1248" y="2605"/>
                    </a:cubicBezTo>
                    <a:cubicBezTo>
                      <a:pt x="1245" y="2608"/>
                      <a:pt x="1239" y="2609"/>
                      <a:pt x="1234" y="2604"/>
                    </a:cubicBezTo>
                    <a:cubicBezTo>
                      <a:pt x="1235" y="2604"/>
                      <a:pt x="1236" y="2603"/>
                      <a:pt x="1237" y="2602"/>
                    </a:cubicBezTo>
                    <a:cubicBezTo>
                      <a:pt x="1243" y="2606"/>
                      <a:pt x="1249" y="2603"/>
                      <a:pt x="1251" y="2595"/>
                    </a:cubicBezTo>
                    <a:cubicBezTo>
                      <a:pt x="1252" y="2592"/>
                      <a:pt x="1252" y="2589"/>
                      <a:pt x="1252" y="2586"/>
                    </a:cubicBezTo>
                    <a:cubicBezTo>
                      <a:pt x="1245" y="2554"/>
                      <a:pt x="1246" y="2522"/>
                      <a:pt x="1253" y="2491"/>
                    </a:cubicBezTo>
                    <a:cubicBezTo>
                      <a:pt x="1245" y="2516"/>
                      <a:pt x="1234" y="2544"/>
                      <a:pt x="1210" y="2557"/>
                    </a:cubicBezTo>
                    <a:cubicBezTo>
                      <a:pt x="1198" y="2563"/>
                      <a:pt x="1187" y="2564"/>
                      <a:pt x="1175" y="2559"/>
                    </a:cubicBezTo>
                    <a:cubicBezTo>
                      <a:pt x="1164" y="2555"/>
                      <a:pt x="1155" y="2549"/>
                      <a:pt x="1150" y="2540"/>
                    </a:cubicBezTo>
                    <a:cubicBezTo>
                      <a:pt x="1136" y="2518"/>
                      <a:pt x="1143" y="2490"/>
                      <a:pt x="1165" y="2476"/>
                    </a:cubicBezTo>
                    <a:cubicBezTo>
                      <a:pt x="1184" y="2465"/>
                      <a:pt x="1211" y="2466"/>
                      <a:pt x="1221" y="2489"/>
                    </a:cubicBezTo>
                    <a:cubicBezTo>
                      <a:pt x="1224" y="2499"/>
                      <a:pt x="1223" y="2510"/>
                      <a:pt x="1215" y="2517"/>
                    </a:cubicBezTo>
                    <a:cubicBezTo>
                      <a:pt x="1212" y="2519"/>
                      <a:pt x="1209" y="2520"/>
                      <a:pt x="1205" y="2520"/>
                    </a:cubicBezTo>
                    <a:cubicBezTo>
                      <a:pt x="1205" y="2520"/>
                      <a:pt x="1205" y="2520"/>
                      <a:pt x="1205" y="2520"/>
                    </a:cubicBezTo>
                    <a:cubicBezTo>
                      <a:pt x="1197" y="2521"/>
                      <a:pt x="1189" y="2514"/>
                      <a:pt x="1188" y="2505"/>
                    </a:cubicBezTo>
                    <a:cubicBezTo>
                      <a:pt x="1188" y="2496"/>
                      <a:pt x="1195" y="2488"/>
                      <a:pt x="1204" y="2487"/>
                    </a:cubicBezTo>
                    <a:cubicBezTo>
                      <a:pt x="1213" y="2487"/>
                      <a:pt x="1220" y="2494"/>
                      <a:pt x="1221" y="2503"/>
                    </a:cubicBezTo>
                    <a:cubicBezTo>
                      <a:pt x="1221" y="2507"/>
                      <a:pt x="1220" y="2510"/>
                      <a:pt x="1218" y="2513"/>
                    </a:cubicBezTo>
                    <a:cubicBezTo>
                      <a:pt x="1218" y="2513"/>
                      <a:pt x="1218" y="2513"/>
                      <a:pt x="1218" y="2513"/>
                    </a:cubicBezTo>
                    <a:cubicBezTo>
                      <a:pt x="1223" y="2506"/>
                      <a:pt x="1223" y="2497"/>
                      <a:pt x="1220" y="2489"/>
                    </a:cubicBezTo>
                    <a:cubicBezTo>
                      <a:pt x="1209" y="2468"/>
                      <a:pt x="1183" y="2468"/>
                      <a:pt x="1166" y="2479"/>
                    </a:cubicBezTo>
                    <a:cubicBezTo>
                      <a:pt x="1146" y="2491"/>
                      <a:pt x="1139" y="2518"/>
                      <a:pt x="1152" y="2538"/>
                    </a:cubicBezTo>
                    <a:cubicBezTo>
                      <a:pt x="1154" y="2542"/>
                      <a:pt x="1157" y="2545"/>
                      <a:pt x="1160" y="2547"/>
                    </a:cubicBezTo>
                    <a:cubicBezTo>
                      <a:pt x="1158" y="2545"/>
                      <a:pt x="1157" y="2543"/>
                      <a:pt x="1156" y="2540"/>
                    </a:cubicBezTo>
                    <a:cubicBezTo>
                      <a:pt x="1154" y="2532"/>
                      <a:pt x="1156" y="2523"/>
                      <a:pt x="1163" y="2518"/>
                    </a:cubicBezTo>
                    <a:cubicBezTo>
                      <a:pt x="1169" y="2514"/>
                      <a:pt x="1179" y="2514"/>
                      <a:pt x="1184" y="2522"/>
                    </a:cubicBezTo>
                    <a:cubicBezTo>
                      <a:pt x="1186" y="2527"/>
                      <a:pt x="1186" y="2532"/>
                      <a:pt x="1182" y="2536"/>
                    </a:cubicBezTo>
                    <a:cubicBezTo>
                      <a:pt x="1175" y="2543"/>
                      <a:pt x="1166" y="2536"/>
                      <a:pt x="1168" y="2530"/>
                    </a:cubicBezTo>
                    <a:cubicBezTo>
                      <a:pt x="1169" y="2533"/>
                      <a:pt x="1172" y="2536"/>
                      <a:pt x="1175" y="2535"/>
                    </a:cubicBezTo>
                    <a:cubicBezTo>
                      <a:pt x="1179" y="2535"/>
                      <a:pt x="1182" y="2531"/>
                      <a:pt x="1181" y="2527"/>
                    </a:cubicBezTo>
                    <a:cubicBezTo>
                      <a:pt x="1180" y="2523"/>
                      <a:pt x="1177" y="2520"/>
                      <a:pt x="1174" y="2520"/>
                    </a:cubicBezTo>
                    <a:cubicBezTo>
                      <a:pt x="1167" y="2519"/>
                      <a:pt x="1162" y="2524"/>
                      <a:pt x="1160" y="2529"/>
                    </a:cubicBezTo>
                    <a:cubicBezTo>
                      <a:pt x="1155" y="2541"/>
                      <a:pt x="1165" y="2553"/>
                      <a:pt x="1176" y="2557"/>
                    </a:cubicBezTo>
                    <a:cubicBezTo>
                      <a:pt x="1187" y="2560"/>
                      <a:pt x="1198" y="2559"/>
                      <a:pt x="1209" y="2554"/>
                    </a:cubicBezTo>
                    <a:cubicBezTo>
                      <a:pt x="1241" y="2536"/>
                      <a:pt x="1250" y="2482"/>
                      <a:pt x="1267" y="2445"/>
                    </a:cubicBezTo>
                    <a:cubicBezTo>
                      <a:pt x="1261" y="2451"/>
                      <a:pt x="1255" y="2454"/>
                      <a:pt x="1246" y="2457"/>
                    </a:cubicBezTo>
                    <a:cubicBezTo>
                      <a:pt x="1242" y="2458"/>
                      <a:pt x="1238" y="2459"/>
                      <a:pt x="1234" y="2459"/>
                    </a:cubicBezTo>
                    <a:cubicBezTo>
                      <a:pt x="1234" y="2458"/>
                      <a:pt x="1234" y="2457"/>
                      <a:pt x="1234" y="2456"/>
                    </a:cubicBezTo>
                    <a:cubicBezTo>
                      <a:pt x="1243" y="2455"/>
                      <a:pt x="1253" y="2451"/>
                      <a:pt x="1261" y="2446"/>
                    </a:cubicBezTo>
                    <a:cubicBezTo>
                      <a:pt x="1266" y="2442"/>
                      <a:pt x="1270" y="2438"/>
                      <a:pt x="1274" y="2433"/>
                    </a:cubicBezTo>
                    <a:cubicBezTo>
                      <a:pt x="1268" y="2438"/>
                      <a:pt x="1260" y="2440"/>
                      <a:pt x="1255" y="2439"/>
                    </a:cubicBezTo>
                    <a:cubicBezTo>
                      <a:pt x="1250" y="2439"/>
                      <a:pt x="1245" y="2436"/>
                      <a:pt x="1243" y="2433"/>
                    </a:cubicBezTo>
                    <a:cubicBezTo>
                      <a:pt x="1238" y="2426"/>
                      <a:pt x="1238" y="2417"/>
                      <a:pt x="1246" y="2411"/>
                    </a:cubicBezTo>
                    <a:cubicBezTo>
                      <a:pt x="1250" y="2408"/>
                      <a:pt x="1256" y="2409"/>
                      <a:pt x="1259" y="2412"/>
                    </a:cubicBezTo>
                    <a:cubicBezTo>
                      <a:pt x="1266" y="2419"/>
                      <a:pt x="1260" y="2428"/>
                      <a:pt x="1255" y="2427"/>
                    </a:cubicBezTo>
                    <a:cubicBezTo>
                      <a:pt x="1258" y="2426"/>
                      <a:pt x="1260" y="2423"/>
                      <a:pt x="1259" y="2420"/>
                    </a:cubicBezTo>
                    <a:cubicBezTo>
                      <a:pt x="1259" y="2416"/>
                      <a:pt x="1254" y="2413"/>
                      <a:pt x="1250" y="2414"/>
                    </a:cubicBezTo>
                    <a:cubicBezTo>
                      <a:pt x="1247" y="2415"/>
                      <a:pt x="1244" y="2418"/>
                      <a:pt x="1244" y="2422"/>
                    </a:cubicBezTo>
                    <a:cubicBezTo>
                      <a:pt x="1243" y="2428"/>
                      <a:pt x="1248" y="2433"/>
                      <a:pt x="1254" y="2435"/>
                    </a:cubicBezTo>
                    <a:cubicBezTo>
                      <a:pt x="1258" y="2437"/>
                      <a:pt x="1264" y="2436"/>
                      <a:pt x="1268" y="2433"/>
                    </a:cubicBezTo>
                    <a:cubicBezTo>
                      <a:pt x="1275" y="2430"/>
                      <a:pt x="1278" y="2424"/>
                      <a:pt x="1282" y="2417"/>
                    </a:cubicBezTo>
                    <a:cubicBezTo>
                      <a:pt x="1294" y="2397"/>
                      <a:pt x="1308" y="2377"/>
                      <a:pt x="1325" y="2359"/>
                    </a:cubicBezTo>
                    <a:cubicBezTo>
                      <a:pt x="1327" y="2356"/>
                      <a:pt x="1344" y="2339"/>
                      <a:pt x="1358" y="2328"/>
                    </a:cubicBezTo>
                    <a:cubicBezTo>
                      <a:pt x="1338" y="2335"/>
                      <a:pt x="1316" y="2337"/>
                      <a:pt x="1295" y="2332"/>
                    </a:cubicBezTo>
                    <a:cubicBezTo>
                      <a:pt x="1288" y="2331"/>
                      <a:pt x="1282" y="2329"/>
                      <a:pt x="1277" y="2327"/>
                    </a:cubicBezTo>
                    <a:cubicBezTo>
                      <a:pt x="1268" y="2324"/>
                      <a:pt x="1252" y="2318"/>
                      <a:pt x="1245" y="2328"/>
                    </a:cubicBezTo>
                    <a:cubicBezTo>
                      <a:pt x="1243" y="2333"/>
                      <a:pt x="1242" y="2339"/>
                      <a:pt x="1246" y="2342"/>
                    </a:cubicBezTo>
                    <a:cubicBezTo>
                      <a:pt x="1249" y="2344"/>
                      <a:pt x="1252" y="2344"/>
                      <a:pt x="1255" y="2343"/>
                    </a:cubicBezTo>
                    <a:cubicBezTo>
                      <a:pt x="1258" y="2341"/>
                      <a:pt x="1259" y="2337"/>
                      <a:pt x="1257" y="2335"/>
                    </a:cubicBezTo>
                    <a:cubicBezTo>
                      <a:pt x="1255" y="2333"/>
                      <a:pt x="1252" y="2332"/>
                      <a:pt x="1250" y="2333"/>
                    </a:cubicBezTo>
                    <a:cubicBezTo>
                      <a:pt x="1253" y="2329"/>
                      <a:pt x="1261" y="2331"/>
                      <a:pt x="1261" y="2339"/>
                    </a:cubicBezTo>
                    <a:cubicBezTo>
                      <a:pt x="1260" y="2343"/>
                      <a:pt x="1257" y="2346"/>
                      <a:pt x="1253" y="2347"/>
                    </a:cubicBezTo>
                    <a:cubicBezTo>
                      <a:pt x="1246" y="2348"/>
                      <a:pt x="1241" y="2343"/>
                      <a:pt x="1240" y="2336"/>
                    </a:cubicBezTo>
                    <a:cubicBezTo>
                      <a:pt x="1239" y="2330"/>
                      <a:pt x="1244" y="2323"/>
                      <a:pt x="1250" y="2321"/>
                    </a:cubicBezTo>
                    <a:cubicBezTo>
                      <a:pt x="1253" y="2320"/>
                      <a:pt x="1256" y="2319"/>
                      <a:pt x="1259" y="2319"/>
                    </a:cubicBezTo>
                    <a:cubicBezTo>
                      <a:pt x="1248" y="2314"/>
                      <a:pt x="1239" y="2309"/>
                      <a:pt x="1231" y="2303"/>
                    </a:cubicBezTo>
                    <a:cubicBezTo>
                      <a:pt x="1217" y="2293"/>
                      <a:pt x="1200" y="2269"/>
                      <a:pt x="1187" y="2265"/>
                    </a:cubicBezTo>
                    <a:cubicBezTo>
                      <a:pt x="1183" y="2264"/>
                      <a:pt x="1181" y="2264"/>
                      <a:pt x="1177" y="2264"/>
                    </a:cubicBezTo>
                    <a:cubicBezTo>
                      <a:pt x="1171" y="2265"/>
                      <a:pt x="1166" y="2268"/>
                      <a:pt x="1162" y="2272"/>
                    </a:cubicBezTo>
                    <a:cubicBezTo>
                      <a:pt x="1157" y="2277"/>
                      <a:pt x="1155" y="2283"/>
                      <a:pt x="1155" y="2290"/>
                    </a:cubicBezTo>
                    <a:cubicBezTo>
                      <a:pt x="1155" y="2298"/>
                      <a:pt x="1159" y="2305"/>
                      <a:pt x="1164" y="2311"/>
                    </a:cubicBezTo>
                    <a:cubicBezTo>
                      <a:pt x="1170" y="2317"/>
                      <a:pt x="1176" y="2319"/>
                      <a:pt x="1184" y="2320"/>
                    </a:cubicBezTo>
                    <a:cubicBezTo>
                      <a:pt x="1192" y="2320"/>
                      <a:pt x="1199" y="2317"/>
                      <a:pt x="1203" y="2310"/>
                    </a:cubicBezTo>
                    <a:cubicBezTo>
                      <a:pt x="1206" y="2305"/>
                      <a:pt x="1206" y="2299"/>
                      <a:pt x="1204" y="2294"/>
                    </a:cubicBezTo>
                    <a:cubicBezTo>
                      <a:pt x="1204" y="2295"/>
                      <a:pt x="1204" y="2295"/>
                      <a:pt x="1204" y="2295"/>
                    </a:cubicBezTo>
                    <a:cubicBezTo>
                      <a:pt x="1207" y="2305"/>
                      <a:pt x="1195" y="2310"/>
                      <a:pt x="1193" y="2301"/>
                    </a:cubicBezTo>
                    <a:cubicBezTo>
                      <a:pt x="1191" y="2297"/>
                      <a:pt x="1195" y="2289"/>
                      <a:pt x="1185" y="2284"/>
                    </a:cubicBezTo>
                    <a:cubicBezTo>
                      <a:pt x="1189" y="2284"/>
                      <a:pt x="1193" y="2285"/>
                      <a:pt x="1197" y="2287"/>
                    </a:cubicBezTo>
                    <a:cubicBezTo>
                      <a:pt x="1198" y="2287"/>
                      <a:pt x="1199" y="2288"/>
                      <a:pt x="1200" y="2289"/>
                    </a:cubicBezTo>
                    <a:cubicBezTo>
                      <a:pt x="1206" y="2295"/>
                      <a:pt x="1207" y="2303"/>
                      <a:pt x="1204" y="2310"/>
                    </a:cubicBezTo>
                    <a:cubicBezTo>
                      <a:pt x="1200" y="2318"/>
                      <a:pt x="1192" y="2321"/>
                      <a:pt x="1184" y="2321"/>
                    </a:cubicBezTo>
                    <a:cubicBezTo>
                      <a:pt x="1176" y="2321"/>
                      <a:pt x="1169" y="2318"/>
                      <a:pt x="1163" y="2312"/>
                    </a:cubicBezTo>
                    <a:cubicBezTo>
                      <a:pt x="1157" y="2306"/>
                      <a:pt x="1153" y="2298"/>
                      <a:pt x="1153" y="2290"/>
                    </a:cubicBezTo>
                    <a:cubicBezTo>
                      <a:pt x="1152" y="2282"/>
                      <a:pt x="1155" y="2275"/>
                      <a:pt x="1160" y="2269"/>
                    </a:cubicBezTo>
                    <a:cubicBezTo>
                      <a:pt x="1165" y="2265"/>
                      <a:pt x="1170" y="2262"/>
                      <a:pt x="1177" y="2261"/>
                    </a:cubicBezTo>
                    <a:cubicBezTo>
                      <a:pt x="1181" y="2261"/>
                      <a:pt x="1184" y="2261"/>
                      <a:pt x="1188" y="2262"/>
                    </a:cubicBezTo>
                    <a:cubicBezTo>
                      <a:pt x="1188" y="2262"/>
                      <a:pt x="1188" y="2262"/>
                      <a:pt x="1189" y="2262"/>
                    </a:cubicBezTo>
                    <a:cubicBezTo>
                      <a:pt x="1188" y="2261"/>
                      <a:pt x="1188" y="2261"/>
                      <a:pt x="1188" y="2261"/>
                    </a:cubicBezTo>
                    <a:cubicBezTo>
                      <a:pt x="1187" y="2260"/>
                      <a:pt x="1187" y="2260"/>
                      <a:pt x="1187" y="2260"/>
                    </a:cubicBezTo>
                    <a:cubicBezTo>
                      <a:pt x="1184" y="2256"/>
                      <a:pt x="1180" y="2252"/>
                      <a:pt x="1178" y="2247"/>
                    </a:cubicBezTo>
                    <a:cubicBezTo>
                      <a:pt x="1171" y="2235"/>
                      <a:pt x="1165" y="2218"/>
                      <a:pt x="1172" y="2204"/>
                    </a:cubicBezTo>
                    <a:cubicBezTo>
                      <a:pt x="1175" y="2199"/>
                      <a:pt x="1179" y="2195"/>
                      <a:pt x="1185" y="2193"/>
                    </a:cubicBezTo>
                    <a:cubicBezTo>
                      <a:pt x="1187" y="2192"/>
                      <a:pt x="1187" y="2192"/>
                      <a:pt x="1187" y="2192"/>
                    </a:cubicBezTo>
                    <a:cubicBezTo>
                      <a:pt x="1194" y="2190"/>
                      <a:pt x="1201" y="2191"/>
                      <a:pt x="1208" y="2194"/>
                    </a:cubicBezTo>
                    <a:cubicBezTo>
                      <a:pt x="1214" y="2197"/>
                      <a:pt x="1219" y="2201"/>
                      <a:pt x="1222" y="2208"/>
                    </a:cubicBezTo>
                    <a:cubicBezTo>
                      <a:pt x="1224" y="2214"/>
                      <a:pt x="1224" y="2222"/>
                      <a:pt x="1220" y="2228"/>
                    </a:cubicBezTo>
                    <a:cubicBezTo>
                      <a:pt x="1217" y="2232"/>
                      <a:pt x="1213" y="2234"/>
                      <a:pt x="1208" y="2235"/>
                    </a:cubicBezTo>
                    <a:cubicBezTo>
                      <a:pt x="1202" y="2235"/>
                      <a:pt x="1197" y="2233"/>
                      <a:pt x="1194" y="2228"/>
                    </a:cubicBezTo>
                    <a:cubicBezTo>
                      <a:pt x="1192" y="2226"/>
                      <a:pt x="1191" y="2224"/>
                      <a:pt x="1191" y="2221"/>
                    </a:cubicBezTo>
                    <a:cubicBezTo>
                      <a:pt x="1191" y="2224"/>
                      <a:pt x="1192" y="2226"/>
                      <a:pt x="1194" y="2228"/>
                    </a:cubicBezTo>
                    <a:cubicBezTo>
                      <a:pt x="1197" y="2232"/>
                      <a:pt x="1202" y="2234"/>
                      <a:pt x="1208" y="2234"/>
                    </a:cubicBezTo>
                    <a:cubicBezTo>
                      <a:pt x="1213" y="2234"/>
                      <a:pt x="1216" y="2231"/>
                      <a:pt x="1219" y="2227"/>
                    </a:cubicBezTo>
                    <a:cubicBezTo>
                      <a:pt x="1223" y="2221"/>
                      <a:pt x="1223" y="2215"/>
                      <a:pt x="1220" y="2208"/>
                    </a:cubicBezTo>
                    <a:cubicBezTo>
                      <a:pt x="1217" y="2202"/>
                      <a:pt x="1213" y="2198"/>
                      <a:pt x="1207" y="2195"/>
                    </a:cubicBezTo>
                    <a:cubicBezTo>
                      <a:pt x="1200" y="2193"/>
                      <a:pt x="1193" y="2193"/>
                      <a:pt x="1186" y="2195"/>
                    </a:cubicBezTo>
                    <a:cubicBezTo>
                      <a:pt x="1181" y="2197"/>
                      <a:pt x="1177" y="2201"/>
                      <a:pt x="1174" y="2206"/>
                    </a:cubicBezTo>
                    <a:cubicBezTo>
                      <a:pt x="1169" y="2218"/>
                      <a:pt x="1176" y="2236"/>
                      <a:pt x="1183" y="2247"/>
                    </a:cubicBezTo>
                    <a:cubicBezTo>
                      <a:pt x="1186" y="2253"/>
                      <a:pt x="1192" y="2259"/>
                      <a:pt x="1197" y="2264"/>
                    </a:cubicBezTo>
                    <a:cubicBezTo>
                      <a:pt x="1196" y="2263"/>
                      <a:pt x="1196" y="2262"/>
                      <a:pt x="1196" y="2261"/>
                    </a:cubicBezTo>
                    <a:cubicBezTo>
                      <a:pt x="1195" y="2254"/>
                      <a:pt x="1198" y="2247"/>
                      <a:pt x="1203" y="2244"/>
                    </a:cubicBezTo>
                    <a:cubicBezTo>
                      <a:pt x="1209" y="2241"/>
                      <a:pt x="1217" y="2242"/>
                      <a:pt x="1220" y="2249"/>
                    </a:cubicBezTo>
                    <a:cubicBezTo>
                      <a:pt x="1221" y="2253"/>
                      <a:pt x="1220" y="2257"/>
                      <a:pt x="1217" y="2260"/>
                    </a:cubicBezTo>
                    <a:cubicBezTo>
                      <a:pt x="1211" y="2265"/>
                      <a:pt x="1204" y="2258"/>
                      <a:pt x="1206" y="2254"/>
                    </a:cubicBezTo>
                    <a:cubicBezTo>
                      <a:pt x="1207" y="2257"/>
                      <a:pt x="1209" y="2259"/>
                      <a:pt x="1211" y="2259"/>
                    </a:cubicBezTo>
                    <a:cubicBezTo>
                      <a:pt x="1215" y="2259"/>
                      <a:pt x="1217" y="2256"/>
                      <a:pt x="1217" y="2252"/>
                    </a:cubicBezTo>
                    <a:cubicBezTo>
                      <a:pt x="1217" y="2250"/>
                      <a:pt x="1215" y="2247"/>
                      <a:pt x="1212" y="2246"/>
                    </a:cubicBezTo>
                    <a:cubicBezTo>
                      <a:pt x="1207" y="2245"/>
                      <a:pt x="1202" y="2248"/>
                      <a:pt x="1200" y="2252"/>
                    </a:cubicBezTo>
                    <a:cubicBezTo>
                      <a:pt x="1198" y="2256"/>
                      <a:pt x="1199" y="2260"/>
                      <a:pt x="1200" y="2264"/>
                    </a:cubicBezTo>
                    <a:cubicBezTo>
                      <a:pt x="1204" y="2278"/>
                      <a:pt x="1236" y="2304"/>
                      <a:pt x="1248" y="2310"/>
                    </a:cubicBezTo>
                    <a:cubicBezTo>
                      <a:pt x="1238" y="2300"/>
                      <a:pt x="1230" y="2287"/>
                      <a:pt x="1226" y="2272"/>
                    </a:cubicBezTo>
                    <a:cubicBezTo>
                      <a:pt x="1219" y="2237"/>
                      <a:pt x="1235" y="2191"/>
                      <a:pt x="1274" y="2186"/>
                    </a:cubicBezTo>
                    <a:cubicBezTo>
                      <a:pt x="1286" y="2185"/>
                      <a:pt x="1300" y="2190"/>
                      <a:pt x="1305" y="2203"/>
                    </a:cubicBezTo>
                    <a:cubicBezTo>
                      <a:pt x="1308" y="2212"/>
                      <a:pt x="1305" y="2223"/>
                      <a:pt x="1297" y="2228"/>
                    </a:cubicBezTo>
                    <a:cubicBezTo>
                      <a:pt x="1288" y="2233"/>
                      <a:pt x="1278" y="2232"/>
                      <a:pt x="1271" y="2225"/>
                    </a:cubicBezTo>
                    <a:cubicBezTo>
                      <a:pt x="1267" y="2221"/>
                      <a:pt x="1265" y="2215"/>
                      <a:pt x="1266" y="2209"/>
                    </a:cubicBezTo>
                    <a:cubicBezTo>
                      <a:pt x="1266" y="2207"/>
                      <a:pt x="1267" y="2205"/>
                      <a:pt x="1268" y="2203"/>
                    </a:cubicBezTo>
                    <a:cubicBezTo>
                      <a:pt x="1270" y="2199"/>
                      <a:pt x="1275" y="2196"/>
                      <a:pt x="1281" y="2195"/>
                    </a:cubicBezTo>
                    <a:cubicBezTo>
                      <a:pt x="1289" y="2195"/>
                      <a:pt x="1297" y="2202"/>
                      <a:pt x="1297" y="2210"/>
                    </a:cubicBezTo>
                    <a:cubicBezTo>
                      <a:pt x="1298" y="2219"/>
                      <a:pt x="1291" y="2226"/>
                      <a:pt x="1282" y="2227"/>
                    </a:cubicBezTo>
                    <a:cubicBezTo>
                      <a:pt x="1278" y="2227"/>
                      <a:pt x="1273" y="2225"/>
                      <a:pt x="1270" y="2222"/>
                    </a:cubicBezTo>
                    <a:cubicBezTo>
                      <a:pt x="1271" y="2223"/>
                      <a:pt x="1271" y="2223"/>
                      <a:pt x="1272" y="2224"/>
                    </a:cubicBezTo>
                    <a:cubicBezTo>
                      <a:pt x="1278" y="2230"/>
                      <a:pt x="1287" y="2231"/>
                      <a:pt x="1295" y="2226"/>
                    </a:cubicBezTo>
                    <a:cubicBezTo>
                      <a:pt x="1303" y="2221"/>
                      <a:pt x="1305" y="2212"/>
                      <a:pt x="1302" y="2204"/>
                    </a:cubicBezTo>
                    <a:cubicBezTo>
                      <a:pt x="1297" y="2193"/>
                      <a:pt x="1285" y="2189"/>
                      <a:pt x="1274" y="2190"/>
                    </a:cubicBezTo>
                    <a:cubicBezTo>
                      <a:pt x="1238" y="2196"/>
                      <a:pt x="1225" y="2239"/>
                      <a:pt x="1232" y="2270"/>
                    </a:cubicBezTo>
                    <a:cubicBezTo>
                      <a:pt x="1240" y="2302"/>
                      <a:pt x="1265" y="2320"/>
                      <a:pt x="1296" y="2327"/>
                    </a:cubicBezTo>
                    <a:cubicBezTo>
                      <a:pt x="1359" y="2339"/>
                      <a:pt x="1410" y="2297"/>
                      <a:pt x="1442" y="2246"/>
                    </a:cubicBezTo>
                    <a:cubicBezTo>
                      <a:pt x="1453" y="2228"/>
                      <a:pt x="1461" y="2212"/>
                      <a:pt x="1465" y="2190"/>
                    </a:cubicBezTo>
                    <a:cubicBezTo>
                      <a:pt x="1469" y="2169"/>
                      <a:pt x="1469" y="2145"/>
                      <a:pt x="1459" y="2129"/>
                    </a:cubicBezTo>
                    <a:cubicBezTo>
                      <a:pt x="1458" y="2129"/>
                      <a:pt x="1458" y="2129"/>
                      <a:pt x="1458" y="2129"/>
                    </a:cubicBezTo>
                    <a:cubicBezTo>
                      <a:pt x="1464" y="2140"/>
                      <a:pt x="1465" y="2156"/>
                      <a:pt x="1462" y="2168"/>
                    </a:cubicBezTo>
                    <a:cubicBezTo>
                      <a:pt x="1457" y="2191"/>
                      <a:pt x="1435" y="2219"/>
                      <a:pt x="1412" y="2228"/>
                    </a:cubicBezTo>
                    <a:cubicBezTo>
                      <a:pt x="1412" y="2226"/>
                      <a:pt x="1411" y="2224"/>
                      <a:pt x="1410" y="2224"/>
                    </a:cubicBezTo>
                    <a:cubicBezTo>
                      <a:pt x="1433" y="2215"/>
                      <a:pt x="1452" y="2190"/>
                      <a:pt x="1458" y="2167"/>
                    </a:cubicBezTo>
                    <a:cubicBezTo>
                      <a:pt x="1462" y="2151"/>
                      <a:pt x="1461" y="2129"/>
                      <a:pt x="1447" y="2119"/>
                    </a:cubicBezTo>
                    <a:cubicBezTo>
                      <a:pt x="1443" y="2116"/>
                      <a:pt x="1439" y="2115"/>
                      <a:pt x="1434" y="2114"/>
                    </a:cubicBezTo>
                    <a:cubicBezTo>
                      <a:pt x="1429" y="2114"/>
                      <a:pt x="1425" y="2116"/>
                      <a:pt x="1421" y="2119"/>
                    </a:cubicBezTo>
                    <a:cubicBezTo>
                      <a:pt x="1418" y="2122"/>
                      <a:pt x="1416" y="2126"/>
                      <a:pt x="1416" y="2130"/>
                    </a:cubicBezTo>
                    <a:cubicBezTo>
                      <a:pt x="1416" y="2135"/>
                      <a:pt x="1417" y="2138"/>
                      <a:pt x="1421" y="2141"/>
                    </a:cubicBezTo>
                    <a:cubicBezTo>
                      <a:pt x="1424" y="2144"/>
                      <a:pt x="1427" y="2145"/>
                      <a:pt x="1431" y="2144"/>
                    </a:cubicBezTo>
                    <a:cubicBezTo>
                      <a:pt x="1433" y="2143"/>
                      <a:pt x="1434" y="2142"/>
                      <a:pt x="1435" y="2141"/>
                    </a:cubicBezTo>
                    <a:cubicBezTo>
                      <a:pt x="1436" y="2139"/>
                      <a:pt x="1436" y="2138"/>
                      <a:pt x="1436" y="2136"/>
                    </a:cubicBezTo>
                    <a:cubicBezTo>
                      <a:pt x="1436" y="2135"/>
                      <a:pt x="1436" y="2133"/>
                      <a:pt x="1435" y="2133"/>
                    </a:cubicBezTo>
                    <a:cubicBezTo>
                      <a:pt x="1434" y="2132"/>
                      <a:pt x="1433" y="2131"/>
                      <a:pt x="1431" y="2132"/>
                    </a:cubicBezTo>
                    <a:cubicBezTo>
                      <a:pt x="1433" y="2131"/>
                      <a:pt x="1434" y="2132"/>
                      <a:pt x="1435" y="2132"/>
                    </a:cubicBezTo>
                    <a:cubicBezTo>
                      <a:pt x="1436" y="2133"/>
                      <a:pt x="1436" y="2135"/>
                      <a:pt x="1436" y="2136"/>
                    </a:cubicBezTo>
                    <a:cubicBezTo>
                      <a:pt x="1437" y="2138"/>
                      <a:pt x="1436" y="2139"/>
                      <a:pt x="1435" y="2141"/>
                    </a:cubicBezTo>
                    <a:cubicBezTo>
                      <a:pt x="1434" y="2143"/>
                      <a:pt x="1433" y="2143"/>
                      <a:pt x="1431" y="2144"/>
                    </a:cubicBezTo>
                    <a:cubicBezTo>
                      <a:pt x="1427" y="2146"/>
                      <a:pt x="1423" y="2145"/>
                      <a:pt x="1420" y="2142"/>
                    </a:cubicBezTo>
                    <a:cubicBezTo>
                      <a:pt x="1416" y="2139"/>
                      <a:pt x="1415" y="2135"/>
                      <a:pt x="1415" y="2130"/>
                    </a:cubicBezTo>
                    <a:cubicBezTo>
                      <a:pt x="1415" y="2125"/>
                      <a:pt x="1417" y="2121"/>
                      <a:pt x="1420" y="2118"/>
                    </a:cubicBezTo>
                    <a:cubicBezTo>
                      <a:pt x="1424" y="2114"/>
                      <a:pt x="1429" y="2113"/>
                      <a:pt x="1435" y="2113"/>
                    </a:cubicBezTo>
                    <a:cubicBezTo>
                      <a:pt x="1438" y="2113"/>
                      <a:pt x="1441" y="2113"/>
                      <a:pt x="1444" y="2114"/>
                    </a:cubicBezTo>
                    <a:cubicBezTo>
                      <a:pt x="1442" y="2113"/>
                      <a:pt x="1439" y="2112"/>
                      <a:pt x="1437" y="2111"/>
                    </a:cubicBezTo>
                    <a:cubicBezTo>
                      <a:pt x="1424" y="2106"/>
                      <a:pt x="1413" y="2107"/>
                      <a:pt x="1399" y="2109"/>
                    </a:cubicBezTo>
                    <a:cubicBezTo>
                      <a:pt x="1383" y="2113"/>
                      <a:pt x="1373" y="2119"/>
                      <a:pt x="1360" y="2129"/>
                    </a:cubicBezTo>
                    <a:cubicBezTo>
                      <a:pt x="1336" y="2147"/>
                      <a:pt x="1313" y="2174"/>
                      <a:pt x="1281" y="2174"/>
                    </a:cubicBezTo>
                    <a:cubicBezTo>
                      <a:pt x="1276" y="2174"/>
                      <a:pt x="1272" y="2173"/>
                      <a:pt x="1267" y="2172"/>
                    </a:cubicBezTo>
                    <a:cubicBezTo>
                      <a:pt x="1263" y="2171"/>
                      <a:pt x="1257" y="2168"/>
                      <a:pt x="1251" y="2166"/>
                    </a:cubicBezTo>
                    <a:cubicBezTo>
                      <a:pt x="1238" y="2163"/>
                      <a:pt x="1230" y="2171"/>
                      <a:pt x="1230" y="2179"/>
                    </a:cubicBezTo>
                    <a:cubicBezTo>
                      <a:pt x="1230" y="2182"/>
                      <a:pt x="1232" y="2185"/>
                      <a:pt x="1234" y="2187"/>
                    </a:cubicBezTo>
                    <a:cubicBezTo>
                      <a:pt x="1237" y="2189"/>
                      <a:pt x="1240" y="2189"/>
                      <a:pt x="1243" y="2187"/>
                    </a:cubicBezTo>
                    <a:cubicBezTo>
                      <a:pt x="1245" y="2186"/>
                      <a:pt x="1246" y="2182"/>
                      <a:pt x="1244" y="2179"/>
                    </a:cubicBezTo>
                    <a:cubicBezTo>
                      <a:pt x="1243" y="2177"/>
                      <a:pt x="1240" y="2177"/>
                      <a:pt x="1238" y="2178"/>
                    </a:cubicBezTo>
                    <a:cubicBezTo>
                      <a:pt x="1239" y="2176"/>
                      <a:pt x="1243" y="2176"/>
                      <a:pt x="1245" y="2178"/>
                    </a:cubicBezTo>
                    <a:cubicBezTo>
                      <a:pt x="1247" y="2179"/>
                      <a:pt x="1248" y="2182"/>
                      <a:pt x="1247" y="2184"/>
                    </a:cubicBezTo>
                    <a:cubicBezTo>
                      <a:pt x="1246" y="2192"/>
                      <a:pt x="1235" y="2193"/>
                      <a:pt x="1231" y="2188"/>
                    </a:cubicBezTo>
                    <a:cubicBezTo>
                      <a:pt x="1228" y="2184"/>
                      <a:pt x="1227" y="2179"/>
                      <a:pt x="1228" y="2174"/>
                    </a:cubicBezTo>
                    <a:cubicBezTo>
                      <a:pt x="1230" y="2167"/>
                      <a:pt x="1238" y="2163"/>
                      <a:pt x="1247" y="2164"/>
                    </a:cubicBezTo>
                    <a:cubicBezTo>
                      <a:pt x="1244" y="2163"/>
                      <a:pt x="1242" y="2161"/>
                      <a:pt x="1239" y="2160"/>
                    </a:cubicBezTo>
                    <a:cubicBezTo>
                      <a:pt x="1235" y="2159"/>
                      <a:pt x="1228" y="2160"/>
                      <a:pt x="1223" y="2164"/>
                    </a:cubicBezTo>
                    <a:cubicBezTo>
                      <a:pt x="1216" y="2170"/>
                      <a:pt x="1217" y="2181"/>
                      <a:pt x="1223" y="2189"/>
                    </a:cubicBezTo>
                    <a:cubicBezTo>
                      <a:pt x="1226" y="2194"/>
                      <a:pt x="1231" y="2198"/>
                      <a:pt x="1231" y="2206"/>
                    </a:cubicBezTo>
                    <a:cubicBezTo>
                      <a:pt x="1232" y="2213"/>
                      <a:pt x="1229" y="2219"/>
                      <a:pt x="1224" y="2223"/>
                    </a:cubicBezTo>
                    <a:cubicBezTo>
                      <a:pt x="1232" y="2205"/>
                      <a:pt x="1217" y="2201"/>
                      <a:pt x="1212" y="2189"/>
                    </a:cubicBezTo>
                    <a:cubicBezTo>
                      <a:pt x="1208" y="2181"/>
                      <a:pt x="1208" y="2173"/>
                      <a:pt x="1212" y="2166"/>
                    </a:cubicBezTo>
                    <a:cubicBezTo>
                      <a:pt x="1216" y="2160"/>
                      <a:pt x="1227" y="2154"/>
                      <a:pt x="1236" y="2158"/>
                    </a:cubicBezTo>
                    <a:cubicBezTo>
                      <a:pt x="1236" y="2158"/>
                      <a:pt x="1235" y="2157"/>
                      <a:pt x="1234" y="2157"/>
                    </a:cubicBezTo>
                    <a:cubicBezTo>
                      <a:pt x="1221" y="2147"/>
                      <a:pt x="1214" y="2135"/>
                      <a:pt x="1216" y="2118"/>
                    </a:cubicBezTo>
                    <a:cubicBezTo>
                      <a:pt x="1216" y="2115"/>
                      <a:pt x="1217" y="2112"/>
                      <a:pt x="1217" y="2109"/>
                    </a:cubicBezTo>
                    <a:cubicBezTo>
                      <a:pt x="1218" y="2109"/>
                      <a:pt x="1219" y="2110"/>
                      <a:pt x="1220" y="2110"/>
                    </a:cubicBezTo>
                    <a:cubicBezTo>
                      <a:pt x="1219" y="2112"/>
                      <a:pt x="1219" y="2115"/>
                      <a:pt x="1218" y="2118"/>
                    </a:cubicBezTo>
                    <a:cubicBezTo>
                      <a:pt x="1218" y="2134"/>
                      <a:pt x="1224" y="2145"/>
                      <a:pt x="1237" y="2154"/>
                    </a:cubicBezTo>
                    <a:cubicBezTo>
                      <a:pt x="1238" y="2155"/>
                      <a:pt x="1240" y="2156"/>
                      <a:pt x="1241" y="2157"/>
                    </a:cubicBezTo>
                    <a:cubicBezTo>
                      <a:pt x="1237" y="2153"/>
                      <a:pt x="1235" y="2148"/>
                      <a:pt x="1233" y="2142"/>
                    </a:cubicBezTo>
                    <a:cubicBezTo>
                      <a:pt x="1233" y="2138"/>
                      <a:pt x="1233" y="2135"/>
                      <a:pt x="1234" y="2131"/>
                    </a:cubicBezTo>
                    <a:cubicBezTo>
                      <a:pt x="1234" y="2128"/>
                      <a:pt x="1236" y="2125"/>
                      <a:pt x="1238" y="2122"/>
                    </a:cubicBezTo>
                    <a:cubicBezTo>
                      <a:pt x="1244" y="2115"/>
                      <a:pt x="1254" y="2113"/>
                      <a:pt x="1261" y="2120"/>
                    </a:cubicBezTo>
                    <a:cubicBezTo>
                      <a:pt x="1263" y="2122"/>
                      <a:pt x="1265" y="2126"/>
                      <a:pt x="1265" y="2130"/>
                    </a:cubicBezTo>
                    <a:cubicBezTo>
                      <a:pt x="1265" y="2132"/>
                      <a:pt x="1265" y="2133"/>
                      <a:pt x="1264" y="2135"/>
                    </a:cubicBezTo>
                    <a:cubicBezTo>
                      <a:pt x="1262" y="2138"/>
                      <a:pt x="1260" y="2140"/>
                      <a:pt x="1256" y="2141"/>
                    </a:cubicBezTo>
                    <a:cubicBezTo>
                      <a:pt x="1255" y="2141"/>
                      <a:pt x="1254" y="2141"/>
                      <a:pt x="1252" y="2141"/>
                    </a:cubicBezTo>
                    <a:cubicBezTo>
                      <a:pt x="1251" y="2141"/>
                      <a:pt x="1250" y="2141"/>
                      <a:pt x="1249" y="2140"/>
                    </a:cubicBezTo>
                    <a:cubicBezTo>
                      <a:pt x="1247" y="2139"/>
                      <a:pt x="1245" y="2137"/>
                      <a:pt x="1245" y="2134"/>
                    </a:cubicBezTo>
                    <a:cubicBezTo>
                      <a:pt x="1246" y="2132"/>
                      <a:pt x="1246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6" y="2130"/>
                      <a:pt x="1246" y="2132"/>
                      <a:pt x="1246" y="2134"/>
                    </a:cubicBezTo>
                    <a:cubicBezTo>
                      <a:pt x="1246" y="2136"/>
                      <a:pt x="1247" y="2138"/>
                      <a:pt x="1249" y="2139"/>
                    </a:cubicBezTo>
                    <a:cubicBezTo>
                      <a:pt x="1250" y="2140"/>
                      <a:pt x="1251" y="2140"/>
                      <a:pt x="1252" y="2140"/>
                    </a:cubicBezTo>
                    <a:cubicBezTo>
                      <a:pt x="1254" y="2140"/>
                      <a:pt x="1255" y="2140"/>
                      <a:pt x="1256" y="2140"/>
                    </a:cubicBezTo>
                    <a:cubicBezTo>
                      <a:pt x="1259" y="2139"/>
                      <a:pt x="1261" y="2137"/>
                      <a:pt x="1262" y="2134"/>
                    </a:cubicBezTo>
                    <a:cubicBezTo>
                      <a:pt x="1263" y="2133"/>
                      <a:pt x="1263" y="2131"/>
                      <a:pt x="1263" y="2130"/>
                    </a:cubicBezTo>
                    <a:cubicBezTo>
                      <a:pt x="1263" y="2126"/>
                      <a:pt x="1261" y="2124"/>
                      <a:pt x="1259" y="2121"/>
                    </a:cubicBezTo>
                    <a:cubicBezTo>
                      <a:pt x="1253" y="2116"/>
                      <a:pt x="1245" y="2118"/>
                      <a:pt x="1240" y="2124"/>
                    </a:cubicBezTo>
                    <a:cubicBezTo>
                      <a:pt x="1239" y="2126"/>
                      <a:pt x="1238" y="2129"/>
                      <a:pt x="1237" y="2132"/>
                    </a:cubicBezTo>
                    <a:cubicBezTo>
                      <a:pt x="1236" y="2135"/>
                      <a:pt x="1236" y="2138"/>
                      <a:pt x="1237" y="2141"/>
                    </a:cubicBezTo>
                    <a:cubicBezTo>
                      <a:pt x="1238" y="2145"/>
                      <a:pt x="1239" y="2148"/>
                      <a:pt x="1241" y="2150"/>
                    </a:cubicBezTo>
                    <a:cubicBezTo>
                      <a:pt x="1244" y="2155"/>
                      <a:pt x="1248" y="2158"/>
                      <a:pt x="1252" y="2161"/>
                    </a:cubicBezTo>
                    <a:cubicBezTo>
                      <a:pt x="1261" y="2166"/>
                      <a:pt x="1272" y="2169"/>
                      <a:pt x="1281" y="2170"/>
                    </a:cubicBezTo>
                    <a:cubicBezTo>
                      <a:pt x="1307" y="2169"/>
                      <a:pt x="1329" y="2148"/>
                      <a:pt x="1349" y="2132"/>
                    </a:cubicBezTo>
                    <a:cubicBezTo>
                      <a:pt x="1345" y="2135"/>
                      <a:pt x="1341" y="2137"/>
                      <a:pt x="1338" y="2139"/>
                    </a:cubicBezTo>
                    <a:cubicBezTo>
                      <a:pt x="1325" y="2145"/>
                      <a:pt x="1305" y="2144"/>
                      <a:pt x="1297" y="2131"/>
                    </a:cubicBezTo>
                    <a:cubicBezTo>
                      <a:pt x="1291" y="2123"/>
                      <a:pt x="1291" y="2113"/>
                      <a:pt x="1280" y="2110"/>
                    </a:cubicBezTo>
                    <a:cubicBezTo>
                      <a:pt x="1284" y="2103"/>
                      <a:pt x="1297" y="2102"/>
                      <a:pt x="1306" y="2110"/>
                    </a:cubicBezTo>
                    <a:cubicBezTo>
                      <a:pt x="1316" y="2118"/>
                      <a:pt x="1321" y="2136"/>
                      <a:pt x="1337" y="2133"/>
                    </a:cubicBezTo>
                    <a:cubicBezTo>
                      <a:pt x="1345" y="2132"/>
                      <a:pt x="1352" y="2126"/>
                      <a:pt x="1356" y="2126"/>
                    </a:cubicBezTo>
                    <a:cubicBezTo>
                      <a:pt x="1355" y="2127"/>
                      <a:pt x="1355" y="2127"/>
                      <a:pt x="1355" y="2127"/>
                    </a:cubicBezTo>
                    <a:cubicBezTo>
                      <a:pt x="1356" y="2126"/>
                      <a:pt x="1356" y="2126"/>
                      <a:pt x="1357" y="2126"/>
                    </a:cubicBezTo>
                    <a:cubicBezTo>
                      <a:pt x="1371" y="2116"/>
                      <a:pt x="1382" y="2109"/>
                      <a:pt x="1399" y="2106"/>
                    </a:cubicBezTo>
                    <a:cubicBezTo>
                      <a:pt x="1413" y="2104"/>
                      <a:pt x="1425" y="2103"/>
                      <a:pt x="1438" y="2109"/>
                    </a:cubicBezTo>
                    <a:cubicBezTo>
                      <a:pt x="1448" y="2113"/>
                      <a:pt x="1455" y="2120"/>
                      <a:pt x="1460" y="2128"/>
                    </a:cubicBezTo>
                    <a:cubicBezTo>
                      <a:pt x="1471" y="2145"/>
                      <a:pt x="1472" y="2169"/>
                      <a:pt x="1468" y="2192"/>
                    </a:cubicBezTo>
                    <a:cubicBezTo>
                      <a:pt x="1467" y="2200"/>
                      <a:pt x="1464" y="2208"/>
                      <a:pt x="1462" y="2216"/>
                    </a:cubicBezTo>
                    <a:cubicBezTo>
                      <a:pt x="1456" y="2231"/>
                      <a:pt x="1447" y="2243"/>
                      <a:pt x="1446" y="2259"/>
                    </a:cubicBezTo>
                    <a:cubicBezTo>
                      <a:pt x="1445" y="2266"/>
                      <a:pt x="1445" y="2275"/>
                      <a:pt x="1449" y="2281"/>
                    </a:cubicBezTo>
                    <a:cubicBezTo>
                      <a:pt x="1452" y="2284"/>
                      <a:pt x="1458" y="2287"/>
                      <a:pt x="1462" y="2284"/>
                    </a:cubicBezTo>
                    <a:cubicBezTo>
                      <a:pt x="1463" y="2283"/>
                      <a:pt x="1464" y="2281"/>
                      <a:pt x="1463" y="2280"/>
                    </a:cubicBezTo>
                    <a:cubicBezTo>
                      <a:pt x="1463" y="2278"/>
                      <a:pt x="1461" y="2277"/>
                      <a:pt x="1460" y="2278"/>
                    </a:cubicBezTo>
                    <a:cubicBezTo>
                      <a:pt x="1459" y="2278"/>
                      <a:pt x="1458" y="2279"/>
                      <a:pt x="1457" y="2279"/>
                    </a:cubicBezTo>
                    <a:cubicBezTo>
                      <a:pt x="1457" y="2281"/>
                      <a:pt x="1458" y="2282"/>
                      <a:pt x="1459" y="2282"/>
                    </a:cubicBezTo>
                    <a:cubicBezTo>
                      <a:pt x="1460" y="2282"/>
                      <a:pt x="1461" y="2282"/>
                      <a:pt x="1461" y="2281"/>
                    </a:cubicBezTo>
                    <a:cubicBezTo>
                      <a:pt x="1461" y="2282"/>
                      <a:pt x="1461" y="2283"/>
                      <a:pt x="1459" y="2283"/>
                    </a:cubicBezTo>
                    <a:cubicBezTo>
                      <a:pt x="1458" y="2284"/>
                      <a:pt x="1456" y="2283"/>
                      <a:pt x="1456" y="2282"/>
                    </a:cubicBezTo>
                    <a:cubicBezTo>
                      <a:pt x="1454" y="2279"/>
                      <a:pt x="1455" y="2276"/>
                      <a:pt x="1458" y="2275"/>
                    </a:cubicBezTo>
                    <a:cubicBezTo>
                      <a:pt x="1459" y="2274"/>
                      <a:pt x="1462" y="2274"/>
                      <a:pt x="1463" y="2275"/>
                    </a:cubicBezTo>
                    <a:cubicBezTo>
                      <a:pt x="1465" y="2275"/>
                      <a:pt x="1467" y="2277"/>
                      <a:pt x="1467" y="2279"/>
                    </a:cubicBezTo>
                    <a:cubicBezTo>
                      <a:pt x="1468" y="2281"/>
                      <a:pt x="1467" y="2284"/>
                      <a:pt x="1465" y="2286"/>
                    </a:cubicBezTo>
                    <a:cubicBezTo>
                      <a:pt x="1460" y="2289"/>
                      <a:pt x="1455" y="2287"/>
                      <a:pt x="1451" y="2284"/>
                    </a:cubicBezTo>
                    <a:cubicBezTo>
                      <a:pt x="1449" y="2283"/>
                      <a:pt x="1448" y="2281"/>
                      <a:pt x="1447" y="2278"/>
                    </a:cubicBezTo>
                    <a:cubicBezTo>
                      <a:pt x="1449" y="2289"/>
                      <a:pt x="1457" y="2295"/>
                      <a:pt x="1466" y="2298"/>
                    </a:cubicBezTo>
                    <a:cubicBezTo>
                      <a:pt x="1472" y="2299"/>
                      <a:pt x="1478" y="2299"/>
                      <a:pt x="1483" y="2296"/>
                    </a:cubicBezTo>
                    <a:cubicBezTo>
                      <a:pt x="1483" y="2296"/>
                      <a:pt x="1483" y="2296"/>
                      <a:pt x="1483" y="2296"/>
                    </a:cubicBezTo>
                    <a:cubicBezTo>
                      <a:pt x="1477" y="2298"/>
                      <a:pt x="1471" y="2295"/>
                      <a:pt x="1473" y="2287"/>
                    </a:cubicBezTo>
                    <a:cubicBezTo>
                      <a:pt x="1473" y="2281"/>
                      <a:pt x="1483" y="2273"/>
                      <a:pt x="1474" y="2262"/>
                    </a:cubicBezTo>
                    <a:close/>
                    <a:moveTo>
                      <a:pt x="1506" y="2623"/>
                    </a:moveTo>
                    <a:cubicBezTo>
                      <a:pt x="1516" y="2596"/>
                      <a:pt x="1504" y="2576"/>
                      <a:pt x="1504" y="2563"/>
                    </a:cubicBezTo>
                    <a:cubicBezTo>
                      <a:pt x="1505" y="2548"/>
                      <a:pt x="1522" y="2548"/>
                      <a:pt x="1525" y="2564"/>
                    </a:cubicBezTo>
                    <a:cubicBezTo>
                      <a:pt x="1529" y="2582"/>
                      <a:pt x="1520" y="2606"/>
                      <a:pt x="1506" y="2623"/>
                    </a:cubicBezTo>
                    <a:close/>
                    <a:moveTo>
                      <a:pt x="1626" y="2541"/>
                    </a:moveTo>
                    <a:cubicBezTo>
                      <a:pt x="1638" y="2539"/>
                      <a:pt x="1665" y="2547"/>
                      <a:pt x="1674" y="2560"/>
                    </a:cubicBezTo>
                    <a:cubicBezTo>
                      <a:pt x="1683" y="2573"/>
                      <a:pt x="1676" y="2584"/>
                      <a:pt x="1662" y="2571"/>
                    </a:cubicBezTo>
                    <a:cubicBezTo>
                      <a:pt x="1652" y="2562"/>
                      <a:pt x="1640" y="2543"/>
                      <a:pt x="1626" y="2541"/>
                    </a:cubicBezTo>
                    <a:close/>
                    <a:moveTo>
                      <a:pt x="1512" y="2466"/>
                    </a:moveTo>
                    <a:cubicBezTo>
                      <a:pt x="1510" y="2467"/>
                      <a:pt x="1510" y="2470"/>
                      <a:pt x="1511" y="2471"/>
                    </a:cubicBezTo>
                    <a:cubicBezTo>
                      <a:pt x="1513" y="2473"/>
                      <a:pt x="1515" y="2473"/>
                      <a:pt x="1517" y="2472"/>
                    </a:cubicBezTo>
                    <a:cubicBezTo>
                      <a:pt x="1518" y="2470"/>
                      <a:pt x="1518" y="2468"/>
                      <a:pt x="1517" y="2466"/>
                    </a:cubicBezTo>
                    <a:cubicBezTo>
                      <a:pt x="1516" y="2465"/>
                      <a:pt x="1513" y="2464"/>
                      <a:pt x="1512" y="2466"/>
                    </a:cubicBezTo>
                    <a:close/>
                    <a:moveTo>
                      <a:pt x="1555" y="2514"/>
                    </a:moveTo>
                    <a:cubicBezTo>
                      <a:pt x="1546" y="2518"/>
                      <a:pt x="1543" y="2506"/>
                      <a:pt x="1541" y="2502"/>
                    </a:cubicBezTo>
                    <a:cubicBezTo>
                      <a:pt x="1539" y="2499"/>
                      <a:pt x="1537" y="2497"/>
                      <a:pt x="1535" y="2497"/>
                    </a:cubicBezTo>
                    <a:cubicBezTo>
                      <a:pt x="1538" y="2496"/>
                      <a:pt x="1547" y="2496"/>
                      <a:pt x="1552" y="2498"/>
                    </a:cubicBezTo>
                    <a:cubicBezTo>
                      <a:pt x="1557" y="2500"/>
                      <a:pt x="1561" y="2506"/>
                      <a:pt x="1558" y="2513"/>
                    </a:cubicBezTo>
                    <a:cubicBezTo>
                      <a:pt x="1557" y="2509"/>
                      <a:pt x="1553" y="2505"/>
                      <a:pt x="1550" y="2504"/>
                    </a:cubicBezTo>
                    <a:cubicBezTo>
                      <a:pt x="1551" y="2505"/>
                      <a:pt x="1554" y="2510"/>
                      <a:pt x="1555" y="2514"/>
                    </a:cubicBezTo>
                    <a:close/>
                    <a:moveTo>
                      <a:pt x="1533" y="2462"/>
                    </a:moveTo>
                    <a:cubicBezTo>
                      <a:pt x="1529" y="2464"/>
                      <a:pt x="1529" y="2469"/>
                      <a:pt x="1532" y="2472"/>
                    </a:cubicBezTo>
                    <a:cubicBezTo>
                      <a:pt x="1535" y="2476"/>
                      <a:pt x="1539" y="2476"/>
                      <a:pt x="1542" y="2473"/>
                    </a:cubicBezTo>
                    <a:cubicBezTo>
                      <a:pt x="1546" y="2470"/>
                      <a:pt x="1546" y="2466"/>
                      <a:pt x="1543" y="2462"/>
                    </a:cubicBezTo>
                    <a:cubicBezTo>
                      <a:pt x="1541" y="2459"/>
                      <a:pt x="1536" y="2459"/>
                      <a:pt x="1533" y="2462"/>
                    </a:cubicBezTo>
                    <a:close/>
                    <a:moveTo>
                      <a:pt x="1520" y="2461"/>
                    </a:moveTo>
                    <a:cubicBezTo>
                      <a:pt x="1518" y="2463"/>
                      <a:pt x="1518" y="2466"/>
                      <a:pt x="1520" y="2468"/>
                    </a:cubicBezTo>
                    <a:cubicBezTo>
                      <a:pt x="1522" y="2470"/>
                      <a:pt x="1525" y="2471"/>
                      <a:pt x="1527" y="2469"/>
                    </a:cubicBezTo>
                    <a:cubicBezTo>
                      <a:pt x="1529" y="2467"/>
                      <a:pt x="1529" y="2464"/>
                      <a:pt x="1527" y="2462"/>
                    </a:cubicBezTo>
                    <a:cubicBezTo>
                      <a:pt x="1525" y="2460"/>
                      <a:pt x="1522" y="2460"/>
                      <a:pt x="1520" y="2461"/>
                    </a:cubicBezTo>
                    <a:close/>
                    <a:moveTo>
                      <a:pt x="1606" y="2539"/>
                    </a:moveTo>
                    <a:cubicBezTo>
                      <a:pt x="1603" y="2539"/>
                      <a:pt x="1600" y="2540"/>
                      <a:pt x="1598" y="2542"/>
                    </a:cubicBezTo>
                    <a:cubicBezTo>
                      <a:pt x="1595" y="2544"/>
                      <a:pt x="1594" y="2548"/>
                      <a:pt x="1595" y="2553"/>
                    </a:cubicBezTo>
                    <a:cubicBezTo>
                      <a:pt x="1597" y="2558"/>
                      <a:pt x="1602" y="2560"/>
                      <a:pt x="1606" y="2560"/>
                    </a:cubicBezTo>
                    <a:cubicBezTo>
                      <a:pt x="1614" y="2559"/>
                      <a:pt x="1614" y="2552"/>
                      <a:pt x="1617" y="2548"/>
                    </a:cubicBezTo>
                    <a:cubicBezTo>
                      <a:pt x="1620" y="2544"/>
                      <a:pt x="1627" y="2544"/>
                      <a:pt x="1633" y="2547"/>
                    </a:cubicBezTo>
                    <a:cubicBezTo>
                      <a:pt x="1641" y="2550"/>
                      <a:pt x="1645" y="2558"/>
                      <a:pt x="1643" y="2566"/>
                    </a:cubicBezTo>
                    <a:cubicBezTo>
                      <a:pt x="1643" y="2571"/>
                      <a:pt x="1639" y="2575"/>
                      <a:pt x="1634" y="2574"/>
                    </a:cubicBezTo>
                    <a:cubicBezTo>
                      <a:pt x="1638" y="2571"/>
                      <a:pt x="1637" y="2563"/>
                      <a:pt x="1630" y="2563"/>
                    </a:cubicBezTo>
                    <a:cubicBezTo>
                      <a:pt x="1626" y="2562"/>
                      <a:pt x="1619" y="2565"/>
                      <a:pt x="1612" y="2568"/>
                    </a:cubicBezTo>
                    <a:cubicBezTo>
                      <a:pt x="1604" y="2571"/>
                      <a:pt x="1597" y="2572"/>
                      <a:pt x="1590" y="2571"/>
                    </a:cubicBezTo>
                    <a:cubicBezTo>
                      <a:pt x="1577" y="2567"/>
                      <a:pt x="1571" y="2551"/>
                      <a:pt x="1577" y="2539"/>
                    </a:cubicBezTo>
                    <a:cubicBezTo>
                      <a:pt x="1580" y="2533"/>
                      <a:pt x="1586" y="2530"/>
                      <a:pt x="1593" y="2527"/>
                    </a:cubicBezTo>
                    <a:cubicBezTo>
                      <a:pt x="1600" y="2525"/>
                      <a:pt x="1619" y="2523"/>
                      <a:pt x="1624" y="2516"/>
                    </a:cubicBezTo>
                    <a:cubicBezTo>
                      <a:pt x="1628" y="2511"/>
                      <a:pt x="1626" y="2505"/>
                      <a:pt x="1622" y="2504"/>
                    </a:cubicBezTo>
                    <a:cubicBezTo>
                      <a:pt x="1625" y="2500"/>
                      <a:pt x="1633" y="2502"/>
                      <a:pt x="1636" y="2507"/>
                    </a:cubicBezTo>
                    <a:cubicBezTo>
                      <a:pt x="1642" y="2517"/>
                      <a:pt x="1638" y="2533"/>
                      <a:pt x="1625" y="2539"/>
                    </a:cubicBezTo>
                    <a:cubicBezTo>
                      <a:pt x="1619" y="2541"/>
                      <a:pt x="1614" y="2540"/>
                      <a:pt x="1606" y="2539"/>
                    </a:cubicBezTo>
                    <a:close/>
                    <a:moveTo>
                      <a:pt x="1695" y="2635"/>
                    </a:moveTo>
                    <a:cubicBezTo>
                      <a:pt x="1694" y="2637"/>
                      <a:pt x="1691" y="2637"/>
                      <a:pt x="1690" y="2636"/>
                    </a:cubicBezTo>
                    <a:cubicBezTo>
                      <a:pt x="1688" y="2634"/>
                      <a:pt x="1688" y="2632"/>
                      <a:pt x="1689" y="2630"/>
                    </a:cubicBezTo>
                    <a:cubicBezTo>
                      <a:pt x="1691" y="2628"/>
                      <a:pt x="1693" y="2628"/>
                      <a:pt x="1695" y="2630"/>
                    </a:cubicBezTo>
                    <a:cubicBezTo>
                      <a:pt x="1697" y="2631"/>
                      <a:pt x="1697" y="2634"/>
                      <a:pt x="1695" y="2635"/>
                    </a:cubicBezTo>
                    <a:close/>
                    <a:moveTo>
                      <a:pt x="1692" y="2643"/>
                    </a:moveTo>
                    <a:cubicBezTo>
                      <a:pt x="1691" y="2644"/>
                      <a:pt x="1688" y="2644"/>
                      <a:pt x="1687" y="2643"/>
                    </a:cubicBezTo>
                    <a:cubicBezTo>
                      <a:pt x="1686" y="2642"/>
                      <a:pt x="1686" y="2640"/>
                      <a:pt x="1687" y="2638"/>
                    </a:cubicBezTo>
                    <a:cubicBezTo>
                      <a:pt x="1688" y="2637"/>
                      <a:pt x="1690" y="2637"/>
                      <a:pt x="1691" y="2638"/>
                    </a:cubicBezTo>
                    <a:cubicBezTo>
                      <a:pt x="1693" y="2639"/>
                      <a:pt x="1693" y="2641"/>
                      <a:pt x="1692" y="2643"/>
                    </a:cubicBezTo>
                    <a:close/>
                    <a:moveTo>
                      <a:pt x="1695" y="2625"/>
                    </a:moveTo>
                    <a:cubicBezTo>
                      <a:pt x="1693" y="2628"/>
                      <a:pt x="1689" y="2628"/>
                      <a:pt x="1686" y="2626"/>
                    </a:cubicBezTo>
                    <a:cubicBezTo>
                      <a:pt x="1684" y="2623"/>
                      <a:pt x="1683" y="2619"/>
                      <a:pt x="1686" y="2617"/>
                    </a:cubicBezTo>
                    <a:cubicBezTo>
                      <a:pt x="1688" y="2614"/>
                      <a:pt x="1692" y="2614"/>
                      <a:pt x="1695" y="2616"/>
                    </a:cubicBezTo>
                    <a:cubicBezTo>
                      <a:pt x="1697" y="2618"/>
                      <a:pt x="1698" y="2622"/>
                      <a:pt x="1695" y="2625"/>
                    </a:cubicBezTo>
                    <a:close/>
                    <a:moveTo>
                      <a:pt x="1606" y="2541"/>
                    </a:moveTo>
                    <a:cubicBezTo>
                      <a:pt x="1601" y="2541"/>
                      <a:pt x="1596" y="2544"/>
                      <a:pt x="1596" y="2549"/>
                    </a:cubicBezTo>
                    <a:cubicBezTo>
                      <a:pt x="1596" y="2557"/>
                      <a:pt x="1606" y="2560"/>
                      <a:pt x="1611" y="2555"/>
                    </a:cubicBezTo>
                    <a:cubicBezTo>
                      <a:pt x="1615" y="2551"/>
                      <a:pt x="1614" y="2546"/>
                      <a:pt x="1621" y="2543"/>
                    </a:cubicBezTo>
                    <a:cubicBezTo>
                      <a:pt x="1613" y="2545"/>
                      <a:pt x="1611" y="2542"/>
                      <a:pt x="1606" y="2541"/>
                    </a:cubicBezTo>
                    <a:close/>
                    <a:moveTo>
                      <a:pt x="1572" y="2552"/>
                    </a:moveTo>
                    <a:cubicBezTo>
                      <a:pt x="1571" y="2560"/>
                      <a:pt x="1578" y="2568"/>
                      <a:pt x="1583" y="2570"/>
                    </a:cubicBezTo>
                    <a:cubicBezTo>
                      <a:pt x="1581" y="2578"/>
                      <a:pt x="1564" y="2580"/>
                      <a:pt x="1560" y="2568"/>
                    </a:cubicBezTo>
                    <a:cubicBezTo>
                      <a:pt x="1558" y="2560"/>
                      <a:pt x="1564" y="2551"/>
                      <a:pt x="1572" y="2552"/>
                    </a:cubicBezTo>
                    <a:close/>
                    <a:moveTo>
                      <a:pt x="1695" y="2559"/>
                    </a:moveTo>
                    <a:cubicBezTo>
                      <a:pt x="1681" y="2556"/>
                      <a:pt x="1687" y="2537"/>
                      <a:pt x="1687" y="2531"/>
                    </a:cubicBezTo>
                    <a:cubicBezTo>
                      <a:pt x="1688" y="2526"/>
                      <a:pt x="1687" y="2522"/>
                      <a:pt x="1684" y="2519"/>
                    </a:cubicBezTo>
                    <a:cubicBezTo>
                      <a:pt x="1690" y="2520"/>
                      <a:pt x="1701" y="2529"/>
                      <a:pt x="1705" y="2535"/>
                    </a:cubicBezTo>
                    <a:cubicBezTo>
                      <a:pt x="1710" y="2543"/>
                      <a:pt x="1710" y="2553"/>
                      <a:pt x="1700" y="2559"/>
                    </a:cubicBezTo>
                    <a:cubicBezTo>
                      <a:pt x="1701" y="2554"/>
                      <a:pt x="1701" y="2546"/>
                      <a:pt x="1697" y="2541"/>
                    </a:cubicBezTo>
                    <a:cubicBezTo>
                      <a:pt x="1698" y="2544"/>
                      <a:pt x="1698" y="2553"/>
                      <a:pt x="1695" y="2559"/>
                    </a:cubicBezTo>
                    <a:close/>
                    <a:moveTo>
                      <a:pt x="1562" y="2590"/>
                    </a:moveTo>
                    <a:cubicBezTo>
                      <a:pt x="1594" y="2596"/>
                      <a:pt x="1606" y="2621"/>
                      <a:pt x="1619" y="2629"/>
                    </a:cubicBezTo>
                    <a:cubicBezTo>
                      <a:pt x="1634" y="2637"/>
                      <a:pt x="1645" y="2620"/>
                      <a:pt x="1631" y="2607"/>
                    </a:cubicBezTo>
                    <a:cubicBezTo>
                      <a:pt x="1616" y="2593"/>
                      <a:pt x="1587" y="2587"/>
                      <a:pt x="1562" y="2590"/>
                    </a:cubicBezTo>
                    <a:close/>
                    <a:moveTo>
                      <a:pt x="1497" y="2482"/>
                    </a:moveTo>
                    <a:cubicBezTo>
                      <a:pt x="1500" y="2482"/>
                      <a:pt x="1504" y="2482"/>
                      <a:pt x="1507" y="2482"/>
                    </a:cubicBezTo>
                    <a:cubicBezTo>
                      <a:pt x="1519" y="2484"/>
                      <a:pt x="1530" y="2490"/>
                      <a:pt x="1536" y="2501"/>
                    </a:cubicBezTo>
                    <a:cubicBezTo>
                      <a:pt x="1543" y="2513"/>
                      <a:pt x="1543" y="2531"/>
                      <a:pt x="1531" y="2541"/>
                    </a:cubicBezTo>
                    <a:cubicBezTo>
                      <a:pt x="1527" y="2545"/>
                      <a:pt x="1521" y="2547"/>
                      <a:pt x="1515" y="2546"/>
                    </a:cubicBezTo>
                    <a:cubicBezTo>
                      <a:pt x="1510" y="2546"/>
                      <a:pt x="1507" y="2545"/>
                      <a:pt x="1504" y="2542"/>
                    </a:cubicBezTo>
                    <a:cubicBezTo>
                      <a:pt x="1500" y="2538"/>
                      <a:pt x="1499" y="2533"/>
                      <a:pt x="1500" y="2528"/>
                    </a:cubicBezTo>
                    <a:cubicBezTo>
                      <a:pt x="1501" y="2524"/>
                      <a:pt x="1504" y="2521"/>
                      <a:pt x="1507" y="2520"/>
                    </a:cubicBezTo>
                    <a:cubicBezTo>
                      <a:pt x="1514" y="2517"/>
                      <a:pt x="1521" y="2520"/>
                      <a:pt x="1524" y="2526"/>
                    </a:cubicBezTo>
                    <a:cubicBezTo>
                      <a:pt x="1527" y="2533"/>
                      <a:pt x="1524" y="2540"/>
                      <a:pt x="1518" y="2543"/>
                    </a:cubicBezTo>
                    <a:cubicBezTo>
                      <a:pt x="1512" y="2545"/>
                      <a:pt x="1506" y="2544"/>
                      <a:pt x="1503" y="2540"/>
                    </a:cubicBezTo>
                    <a:cubicBezTo>
                      <a:pt x="1503" y="2541"/>
                      <a:pt x="1504" y="2541"/>
                      <a:pt x="1504" y="2541"/>
                    </a:cubicBezTo>
                    <a:cubicBezTo>
                      <a:pt x="1507" y="2544"/>
                      <a:pt x="1511" y="2546"/>
                      <a:pt x="1515" y="2546"/>
                    </a:cubicBezTo>
                    <a:cubicBezTo>
                      <a:pt x="1521" y="2546"/>
                      <a:pt x="1526" y="2544"/>
                      <a:pt x="1531" y="2540"/>
                    </a:cubicBezTo>
                    <a:cubicBezTo>
                      <a:pt x="1541" y="2530"/>
                      <a:pt x="1542" y="2513"/>
                      <a:pt x="1535" y="2502"/>
                    </a:cubicBezTo>
                    <a:cubicBezTo>
                      <a:pt x="1528" y="2491"/>
                      <a:pt x="1516" y="2485"/>
                      <a:pt x="1505" y="2485"/>
                    </a:cubicBezTo>
                    <a:cubicBezTo>
                      <a:pt x="1502" y="2484"/>
                      <a:pt x="1499" y="2484"/>
                      <a:pt x="1496" y="2485"/>
                    </a:cubicBezTo>
                    <a:lnTo>
                      <a:pt x="1497" y="2482"/>
                    </a:lnTo>
                    <a:close/>
                    <a:moveTo>
                      <a:pt x="1459" y="2518"/>
                    </a:moveTo>
                    <a:cubicBezTo>
                      <a:pt x="1445" y="2520"/>
                      <a:pt x="1430" y="2514"/>
                      <a:pt x="1423" y="2498"/>
                    </a:cubicBezTo>
                    <a:cubicBezTo>
                      <a:pt x="1421" y="2492"/>
                      <a:pt x="1421" y="2487"/>
                      <a:pt x="1422" y="2480"/>
                    </a:cubicBezTo>
                    <a:cubicBezTo>
                      <a:pt x="1423" y="2475"/>
                      <a:pt x="1425" y="2471"/>
                      <a:pt x="1430" y="2468"/>
                    </a:cubicBezTo>
                    <a:cubicBezTo>
                      <a:pt x="1435" y="2464"/>
                      <a:pt x="1441" y="2463"/>
                      <a:pt x="1447" y="2466"/>
                    </a:cubicBezTo>
                    <a:cubicBezTo>
                      <a:pt x="1451" y="2467"/>
                      <a:pt x="1453" y="2469"/>
                      <a:pt x="1455" y="2473"/>
                    </a:cubicBezTo>
                    <a:cubicBezTo>
                      <a:pt x="1457" y="2479"/>
                      <a:pt x="1455" y="2484"/>
                      <a:pt x="1451" y="2488"/>
                    </a:cubicBezTo>
                    <a:cubicBezTo>
                      <a:pt x="1449" y="2490"/>
                      <a:pt x="1447" y="2491"/>
                      <a:pt x="1444" y="2491"/>
                    </a:cubicBezTo>
                    <a:cubicBezTo>
                      <a:pt x="1438" y="2492"/>
                      <a:pt x="1433" y="2487"/>
                      <a:pt x="1432" y="2481"/>
                    </a:cubicBezTo>
                    <a:cubicBezTo>
                      <a:pt x="1432" y="2475"/>
                      <a:pt x="1437" y="2470"/>
                      <a:pt x="1443" y="2470"/>
                    </a:cubicBezTo>
                    <a:cubicBezTo>
                      <a:pt x="1449" y="2470"/>
                      <a:pt x="1454" y="2474"/>
                      <a:pt x="1454" y="2480"/>
                    </a:cubicBezTo>
                    <a:cubicBezTo>
                      <a:pt x="1454" y="2482"/>
                      <a:pt x="1454" y="2484"/>
                      <a:pt x="1453" y="2485"/>
                    </a:cubicBezTo>
                    <a:cubicBezTo>
                      <a:pt x="1453" y="2485"/>
                      <a:pt x="1453" y="2485"/>
                      <a:pt x="1453" y="2485"/>
                    </a:cubicBezTo>
                    <a:cubicBezTo>
                      <a:pt x="1455" y="2481"/>
                      <a:pt x="1456" y="2477"/>
                      <a:pt x="1454" y="2473"/>
                    </a:cubicBezTo>
                    <a:cubicBezTo>
                      <a:pt x="1453" y="2470"/>
                      <a:pt x="1450" y="2468"/>
                      <a:pt x="1447" y="2466"/>
                    </a:cubicBezTo>
                    <a:cubicBezTo>
                      <a:pt x="1441" y="2464"/>
                      <a:pt x="1435" y="2465"/>
                      <a:pt x="1430" y="2469"/>
                    </a:cubicBezTo>
                    <a:cubicBezTo>
                      <a:pt x="1426" y="2472"/>
                      <a:pt x="1424" y="2476"/>
                      <a:pt x="1423" y="2481"/>
                    </a:cubicBezTo>
                    <a:cubicBezTo>
                      <a:pt x="1422" y="2487"/>
                      <a:pt x="1423" y="2492"/>
                      <a:pt x="1425" y="2497"/>
                    </a:cubicBezTo>
                    <a:cubicBezTo>
                      <a:pt x="1432" y="2513"/>
                      <a:pt x="1446" y="2518"/>
                      <a:pt x="1460" y="2515"/>
                    </a:cubicBezTo>
                    <a:lnTo>
                      <a:pt x="1459" y="2518"/>
                    </a:lnTo>
                    <a:close/>
                    <a:moveTo>
                      <a:pt x="1199" y="2456"/>
                    </a:moveTo>
                    <a:cubicBezTo>
                      <a:pt x="1197" y="2453"/>
                      <a:pt x="1199" y="2449"/>
                      <a:pt x="1202" y="2448"/>
                    </a:cubicBezTo>
                    <a:cubicBezTo>
                      <a:pt x="1205" y="2446"/>
                      <a:pt x="1209" y="2448"/>
                      <a:pt x="1210" y="2451"/>
                    </a:cubicBezTo>
                    <a:cubicBezTo>
                      <a:pt x="1212" y="2454"/>
                      <a:pt x="1210" y="2458"/>
                      <a:pt x="1207" y="2459"/>
                    </a:cubicBezTo>
                    <a:cubicBezTo>
                      <a:pt x="1204" y="2461"/>
                      <a:pt x="1200" y="2459"/>
                      <a:pt x="1199" y="2456"/>
                    </a:cubicBezTo>
                    <a:close/>
                    <a:moveTo>
                      <a:pt x="1191" y="2447"/>
                    </a:moveTo>
                    <a:cubicBezTo>
                      <a:pt x="1190" y="2444"/>
                      <a:pt x="1191" y="2441"/>
                      <a:pt x="1193" y="2440"/>
                    </a:cubicBezTo>
                    <a:cubicBezTo>
                      <a:pt x="1196" y="2439"/>
                      <a:pt x="1199" y="2440"/>
                      <a:pt x="1200" y="2442"/>
                    </a:cubicBezTo>
                    <a:cubicBezTo>
                      <a:pt x="1201" y="2445"/>
                      <a:pt x="1200" y="2448"/>
                      <a:pt x="1197" y="2449"/>
                    </a:cubicBezTo>
                    <a:cubicBezTo>
                      <a:pt x="1195" y="2450"/>
                      <a:pt x="1192" y="2449"/>
                      <a:pt x="1191" y="2447"/>
                    </a:cubicBezTo>
                    <a:close/>
                    <a:moveTo>
                      <a:pt x="1213" y="2462"/>
                    </a:moveTo>
                    <a:cubicBezTo>
                      <a:pt x="1211" y="2457"/>
                      <a:pt x="1213" y="2452"/>
                      <a:pt x="1218" y="2449"/>
                    </a:cubicBezTo>
                    <a:cubicBezTo>
                      <a:pt x="1223" y="2447"/>
                      <a:pt x="1229" y="2449"/>
                      <a:pt x="1231" y="2454"/>
                    </a:cubicBezTo>
                    <a:cubicBezTo>
                      <a:pt x="1233" y="2459"/>
                      <a:pt x="1231" y="2465"/>
                      <a:pt x="1226" y="2467"/>
                    </a:cubicBezTo>
                    <a:cubicBezTo>
                      <a:pt x="1222" y="2469"/>
                      <a:pt x="1216" y="2467"/>
                      <a:pt x="1213" y="2462"/>
                    </a:cubicBezTo>
                    <a:close/>
                    <a:moveTo>
                      <a:pt x="1339" y="2250"/>
                    </a:moveTo>
                    <a:cubicBezTo>
                      <a:pt x="1323" y="2248"/>
                      <a:pt x="1301" y="2258"/>
                      <a:pt x="1293" y="2271"/>
                    </a:cubicBezTo>
                    <a:cubicBezTo>
                      <a:pt x="1284" y="2285"/>
                      <a:pt x="1294" y="2297"/>
                      <a:pt x="1306" y="2284"/>
                    </a:cubicBezTo>
                    <a:cubicBezTo>
                      <a:pt x="1316" y="2274"/>
                      <a:pt x="1325" y="2253"/>
                      <a:pt x="1339" y="2250"/>
                    </a:cubicBezTo>
                    <a:close/>
                    <a:moveTo>
                      <a:pt x="1444" y="2431"/>
                    </a:moveTo>
                    <a:cubicBezTo>
                      <a:pt x="1469" y="2425"/>
                      <a:pt x="1494" y="2398"/>
                      <a:pt x="1491" y="2379"/>
                    </a:cubicBezTo>
                    <a:cubicBezTo>
                      <a:pt x="1488" y="2358"/>
                      <a:pt x="1467" y="2362"/>
                      <a:pt x="1470" y="2380"/>
                    </a:cubicBezTo>
                    <a:cubicBezTo>
                      <a:pt x="1472" y="2389"/>
                      <a:pt x="1468" y="2417"/>
                      <a:pt x="1444" y="2431"/>
                    </a:cubicBezTo>
                    <a:close/>
                    <a:moveTo>
                      <a:pt x="1458" y="2432"/>
                    </a:moveTo>
                    <a:cubicBezTo>
                      <a:pt x="1466" y="2427"/>
                      <a:pt x="1475" y="2428"/>
                      <a:pt x="1484" y="2430"/>
                    </a:cubicBezTo>
                    <a:cubicBezTo>
                      <a:pt x="1503" y="2436"/>
                      <a:pt x="1520" y="2456"/>
                      <a:pt x="1538" y="2452"/>
                    </a:cubicBezTo>
                    <a:cubicBezTo>
                      <a:pt x="1546" y="2450"/>
                      <a:pt x="1553" y="2444"/>
                      <a:pt x="1554" y="2436"/>
                    </a:cubicBezTo>
                    <a:cubicBezTo>
                      <a:pt x="1555" y="2431"/>
                      <a:pt x="1553" y="2427"/>
                      <a:pt x="1548" y="2425"/>
                    </a:cubicBezTo>
                    <a:cubicBezTo>
                      <a:pt x="1550" y="2428"/>
                      <a:pt x="1550" y="2435"/>
                      <a:pt x="1545" y="2438"/>
                    </a:cubicBezTo>
                    <a:cubicBezTo>
                      <a:pt x="1541" y="2441"/>
                      <a:pt x="1534" y="2440"/>
                      <a:pt x="1530" y="2436"/>
                    </a:cubicBezTo>
                    <a:cubicBezTo>
                      <a:pt x="1515" y="2425"/>
                      <a:pt x="1501" y="2411"/>
                      <a:pt x="1481" y="2416"/>
                    </a:cubicBezTo>
                    <a:cubicBezTo>
                      <a:pt x="1472" y="2418"/>
                      <a:pt x="1465" y="2423"/>
                      <a:pt x="1458" y="2432"/>
                    </a:cubicBezTo>
                    <a:close/>
                    <a:moveTo>
                      <a:pt x="1271" y="2580"/>
                    </a:moveTo>
                    <a:cubicBezTo>
                      <a:pt x="1281" y="2569"/>
                      <a:pt x="1295" y="2585"/>
                      <a:pt x="1300" y="2589"/>
                    </a:cubicBezTo>
                    <a:cubicBezTo>
                      <a:pt x="1304" y="2592"/>
                      <a:pt x="1307" y="2593"/>
                      <a:pt x="1312" y="2592"/>
                    </a:cubicBezTo>
                    <a:cubicBezTo>
                      <a:pt x="1308" y="2597"/>
                      <a:pt x="1294" y="2602"/>
                      <a:pt x="1287" y="2602"/>
                    </a:cubicBezTo>
                    <a:cubicBezTo>
                      <a:pt x="1277" y="2602"/>
                      <a:pt x="1269" y="2596"/>
                      <a:pt x="1269" y="2584"/>
                    </a:cubicBezTo>
                    <a:cubicBezTo>
                      <a:pt x="1272" y="2588"/>
                      <a:pt x="1280" y="2592"/>
                      <a:pt x="1285" y="2591"/>
                    </a:cubicBezTo>
                    <a:cubicBezTo>
                      <a:pt x="1282" y="2591"/>
                      <a:pt x="1275" y="2586"/>
                      <a:pt x="1271" y="2580"/>
                    </a:cubicBezTo>
                    <a:close/>
                    <a:moveTo>
                      <a:pt x="1178" y="2303"/>
                    </a:moveTo>
                    <a:cubicBezTo>
                      <a:pt x="1178" y="2299"/>
                      <a:pt x="1175" y="2295"/>
                      <a:pt x="1171" y="2296"/>
                    </a:cubicBezTo>
                    <a:cubicBezTo>
                      <a:pt x="1169" y="2297"/>
                      <a:pt x="1169" y="2298"/>
                      <a:pt x="1169" y="2300"/>
                    </a:cubicBezTo>
                    <a:cubicBezTo>
                      <a:pt x="1169" y="2301"/>
                      <a:pt x="1171" y="2301"/>
                      <a:pt x="1171" y="2301"/>
                    </a:cubicBezTo>
                    <a:cubicBezTo>
                      <a:pt x="1171" y="2302"/>
                      <a:pt x="1171" y="2302"/>
                      <a:pt x="1170" y="2303"/>
                    </a:cubicBezTo>
                    <a:cubicBezTo>
                      <a:pt x="1167" y="2304"/>
                      <a:pt x="1164" y="2302"/>
                      <a:pt x="1163" y="2299"/>
                    </a:cubicBezTo>
                    <a:cubicBezTo>
                      <a:pt x="1161" y="2297"/>
                      <a:pt x="1161" y="2293"/>
                      <a:pt x="1164" y="2291"/>
                    </a:cubicBezTo>
                    <a:cubicBezTo>
                      <a:pt x="1167" y="2289"/>
                      <a:pt x="1171" y="2288"/>
                      <a:pt x="1173" y="2287"/>
                    </a:cubicBezTo>
                    <a:cubicBezTo>
                      <a:pt x="1176" y="2284"/>
                      <a:pt x="1175" y="2281"/>
                      <a:pt x="1174" y="2278"/>
                    </a:cubicBezTo>
                    <a:cubicBezTo>
                      <a:pt x="1178" y="2281"/>
                      <a:pt x="1178" y="2281"/>
                      <a:pt x="1182" y="2280"/>
                    </a:cubicBezTo>
                    <a:cubicBezTo>
                      <a:pt x="1186" y="2279"/>
                      <a:pt x="1196" y="2271"/>
                      <a:pt x="1204" y="2281"/>
                    </a:cubicBezTo>
                    <a:cubicBezTo>
                      <a:pt x="1201" y="2274"/>
                      <a:pt x="1194" y="2270"/>
                      <a:pt x="1187" y="2268"/>
                    </a:cubicBezTo>
                    <a:cubicBezTo>
                      <a:pt x="1179" y="2267"/>
                      <a:pt x="1171" y="2269"/>
                      <a:pt x="1165" y="2274"/>
                    </a:cubicBezTo>
                    <a:cubicBezTo>
                      <a:pt x="1158" y="2281"/>
                      <a:pt x="1156" y="2294"/>
                      <a:pt x="1161" y="2303"/>
                    </a:cubicBezTo>
                    <a:cubicBezTo>
                      <a:pt x="1163" y="2307"/>
                      <a:pt x="1169" y="2311"/>
                      <a:pt x="1174" y="2309"/>
                    </a:cubicBezTo>
                    <a:cubicBezTo>
                      <a:pt x="1176" y="2308"/>
                      <a:pt x="1178" y="2306"/>
                      <a:pt x="1178" y="2303"/>
                    </a:cubicBezTo>
                    <a:close/>
                    <a:moveTo>
                      <a:pt x="1194" y="2259"/>
                    </a:moveTo>
                    <a:cubicBezTo>
                      <a:pt x="1184" y="2241"/>
                      <a:pt x="1188" y="2223"/>
                      <a:pt x="1187" y="2212"/>
                    </a:cubicBezTo>
                    <a:cubicBezTo>
                      <a:pt x="1187" y="2201"/>
                      <a:pt x="1177" y="2200"/>
                      <a:pt x="1174" y="2212"/>
                    </a:cubicBezTo>
                    <a:cubicBezTo>
                      <a:pt x="1172" y="2226"/>
                      <a:pt x="1186" y="2252"/>
                      <a:pt x="1194" y="2259"/>
                    </a:cubicBezTo>
                    <a:close/>
                    <a:moveTo>
                      <a:pt x="1227" y="2575"/>
                    </a:moveTo>
                    <a:cubicBezTo>
                      <a:pt x="1229" y="2576"/>
                      <a:pt x="1231" y="2576"/>
                      <a:pt x="1233" y="2574"/>
                    </a:cubicBezTo>
                    <a:cubicBezTo>
                      <a:pt x="1234" y="2573"/>
                      <a:pt x="1234" y="2570"/>
                      <a:pt x="1233" y="2569"/>
                    </a:cubicBezTo>
                    <a:cubicBezTo>
                      <a:pt x="1231" y="2568"/>
                      <a:pt x="1229" y="2568"/>
                      <a:pt x="1227" y="2569"/>
                    </a:cubicBezTo>
                    <a:cubicBezTo>
                      <a:pt x="1226" y="2571"/>
                      <a:pt x="1226" y="2573"/>
                      <a:pt x="1227" y="2575"/>
                    </a:cubicBezTo>
                    <a:close/>
                    <a:moveTo>
                      <a:pt x="1225" y="2603"/>
                    </a:moveTo>
                    <a:cubicBezTo>
                      <a:pt x="1228" y="2605"/>
                      <a:pt x="1232" y="2605"/>
                      <a:pt x="1235" y="2602"/>
                    </a:cubicBezTo>
                    <a:cubicBezTo>
                      <a:pt x="1238" y="2599"/>
                      <a:pt x="1238" y="2594"/>
                      <a:pt x="1235" y="2592"/>
                    </a:cubicBezTo>
                    <a:cubicBezTo>
                      <a:pt x="1232" y="2589"/>
                      <a:pt x="1227" y="2589"/>
                      <a:pt x="1224" y="2592"/>
                    </a:cubicBezTo>
                    <a:cubicBezTo>
                      <a:pt x="1222" y="2595"/>
                      <a:pt x="1222" y="2600"/>
                      <a:pt x="1225" y="2603"/>
                    </a:cubicBezTo>
                    <a:close/>
                    <a:moveTo>
                      <a:pt x="1224" y="2587"/>
                    </a:moveTo>
                    <a:cubicBezTo>
                      <a:pt x="1226" y="2589"/>
                      <a:pt x="1229" y="2589"/>
                      <a:pt x="1231" y="2586"/>
                    </a:cubicBezTo>
                    <a:cubicBezTo>
                      <a:pt x="1233" y="2584"/>
                      <a:pt x="1233" y="2581"/>
                      <a:pt x="1231" y="2579"/>
                    </a:cubicBezTo>
                    <a:cubicBezTo>
                      <a:pt x="1229" y="2577"/>
                      <a:pt x="1226" y="2577"/>
                      <a:pt x="1224" y="2579"/>
                    </a:cubicBezTo>
                    <a:cubicBezTo>
                      <a:pt x="1222" y="2581"/>
                      <a:pt x="1222" y="2585"/>
                      <a:pt x="1224" y="2587"/>
                    </a:cubicBezTo>
                    <a:close/>
                    <a:moveTo>
                      <a:pt x="1248" y="2612"/>
                    </a:moveTo>
                    <a:cubicBezTo>
                      <a:pt x="1229" y="2610"/>
                      <a:pt x="1229" y="2636"/>
                      <a:pt x="1228" y="2645"/>
                    </a:cubicBezTo>
                    <a:cubicBezTo>
                      <a:pt x="1227" y="2652"/>
                      <a:pt x="1224" y="2656"/>
                      <a:pt x="1219" y="2659"/>
                    </a:cubicBezTo>
                    <a:cubicBezTo>
                      <a:pt x="1227" y="2659"/>
                      <a:pt x="1245" y="2653"/>
                      <a:pt x="1252" y="2647"/>
                    </a:cubicBezTo>
                    <a:cubicBezTo>
                      <a:pt x="1261" y="2638"/>
                      <a:pt x="1265" y="2625"/>
                      <a:pt x="1254" y="2614"/>
                    </a:cubicBezTo>
                    <a:cubicBezTo>
                      <a:pt x="1254" y="2621"/>
                      <a:pt x="1250" y="2631"/>
                      <a:pt x="1244" y="2635"/>
                    </a:cubicBezTo>
                    <a:cubicBezTo>
                      <a:pt x="1246" y="2632"/>
                      <a:pt x="1250" y="2621"/>
                      <a:pt x="1248" y="2612"/>
                    </a:cubicBezTo>
                    <a:close/>
                    <a:moveTo>
                      <a:pt x="1268" y="2615"/>
                    </a:moveTo>
                    <a:cubicBezTo>
                      <a:pt x="1280" y="2651"/>
                      <a:pt x="1327" y="2672"/>
                      <a:pt x="1354" y="2656"/>
                    </a:cubicBezTo>
                    <a:cubicBezTo>
                      <a:pt x="1375" y="2643"/>
                      <a:pt x="1362" y="2624"/>
                      <a:pt x="1341" y="2632"/>
                    </a:cubicBezTo>
                    <a:cubicBezTo>
                      <a:pt x="1326" y="2637"/>
                      <a:pt x="1289" y="2648"/>
                      <a:pt x="1268" y="2615"/>
                    </a:cubicBezTo>
                    <a:close/>
                    <a:moveTo>
                      <a:pt x="1437" y="2348"/>
                    </a:moveTo>
                    <a:cubicBezTo>
                      <a:pt x="1440" y="2347"/>
                      <a:pt x="1441" y="2345"/>
                      <a:pt x="1440" y="2342"/>
                    </a:cubicBezTo>
                    <a:cubicBezTo>
                      <a:pt x="1439" y="2340"/>
                      <a:pt x="1436" y="2339"/>
                      <a:pt x="1434" y="2340"/>
                    </a:cubicBezTo>
                    <a:cubicBezTo>
                      <a:pt x="1431" y="2341"/>
                      <a:pt x="1430" y="2343"/>
                      <a:pt x="1431" y="2346"/>
                    </a:cubicBezTo>
                    <a:cubicBezTo>
                      <a:pt x="1432" y="2348"/>
                      <a:pt x="1435" y="2349"/>
                      <a:pt x="1437" y="2348"/>
                    </a:cubicBezTo>
                    <a:close/>
                    <a:moveTo>
                      <a:pt x="1447" y="2359"/>
                    </a:moveTo>
                    <a:cubicBezTo>
                      <a:pt x="1450" y="2357"/>
                      <a:pt x="1451" y="2354"/>
                      <a:pt x="1450" y="2351"/>
                    </a:cubicBezTo>
                    <a:cubicBezTo>
                      <a:pt x="1448" y="2348"/>
                      <a:pt x="1445" y="2347"/>
                      <a:pt x="1442" y="2348"/>
                    </a:cubicBezTo>
                    <a:cubicBezTo>
                      <a:pt x="1439" y="2349"/>
                      <a:pt x="1438" y="2353"/>
                      <a:pt x="1439" y="2356"/>
                    </a:cubicBezTo>
                    <a:cubicBezTo>
                      <a:pt x="1440" y="2358"/>
                      <a:pt x="1444" y="2360"/>
                      <a:pt x="1447" y="2359"/>
                    </a:cubicBezTo>
                    <a:close/>
                    <a:moveTo>
                      <a:pt x="1456" y="2374"/>
                    </a:moveTo>
                    <a:cubicBezTo>
                      <a:pt x="1459" y="2372"/>
                      <a:pt x="1461" y="2368"/>
                      <a:pt x="1460" y="2364"/>
                    </a:cubicBezTo>
                    <a:cubicBezTo>
                      <a:pt x="1458" y="2360"/>
                      <a:pt x="1454" y="2358"/>
                      <a:pt x="1450" y="2360"/>
                    </a:cubicBezTo>
                    <a:cubicBezTo>
                      <a:pt x="1446" y="2361"/>
                      <a:pt x="1444" y="2366"/>
                      <a:pt x="1446" y="2370"/>
                    </a:cubicBezTo>
                    <a:cubicBezTo>
                      <a:pt x="1447" y="2374"/>
                      <a:pt x="1452" y="2375"/>
                      <a:pt x="1456" y="2374"/>
                    </a:cubicBezTo>
                    <a:close/>
                    <a:moveTo>
                      <a:pt x="1398" y="2399"/>
                    </a:moveTo>
                    <a:cubicBezTo>
                      <a:pt x="1391" y="2395"/>
                      <a:pt x="1384" y="2388"/>
                      <a:pt x="1383" y="2378"/>
                    </a:cubicBezTo>
                    <a:cubicBezTo>
                      <a:pt x="1382" y="2362"/>
                      <a:pt x="1392" y="2351"/>
                      <a:pt x="1407" y="2349"/>
                    </a:cubicBezTo>
                    <a:cubicBezTo>
                      <a:pt x="1436" y="2344"/>
                      <a:pt x="1431" y="2310"/>
                      <a:pt x="1400" y="2315"/>
                    </a:cubicBezTo>
                    <a:cubicBezTo>
                      <a:pt x="1384" y="2317"/>
                      <a:pt x="1373" y="2331"/>
                      <a:pt x="1368" y="2343"/>
                    </a:cubicBezTo>
                    <a:cubicBezTo>
                      <a:pt x="1360" y="2366"/>
                      <a:pt x="1373" y="2398"/>
                      <a:pt x="1398" y="2399"/>
                    </a:cubicBezTo>
                    <a:close/>
                    <a:moveTo>
                      <a:pt x="1356" y="2319"/>
                    </a:moveTo>
                    <a:cubicBezTo>
                      <a:pt x="1310" y="2340"/>
                      <a:pt x="1245" y="2312"/>
                      <a:pt x="1236" y="2271"/>
                    </a:cubicBezTo>
                    <a:cubicBezTo>
                      <a:pt x="1230" y="2238"/>
                      <a:pt x="1260" y="2233"/>
                      <a:pt x="1272" y="2261"/>
                    </a:cubicBezTo>
                    <a:cubicBezTo>
                      <a:pt x="1280" y="2281"/>
                      <a:pt x="1303" y="2329"/>
                      <a:pt x="1356" y="2319"/>
                    </a:cubicBezTo>
                    <a:close/>
                    <a:moveTo>
                      <a:pt x="1346" y="2334"/>
                    </a:moveTo>
                    <a:cubicBezTo>
                      <a:pt x="1313" y="2368"/>
                      <a:pt x="1295" y="2372"/>
                      <a:pt x="1259" y="2382"/>
                    </a:cubicBezTo>
                    <a:cubicBezTo>
                      <a:pt x="1249" y="2385"/>
                      <a:pt x="1241" y="2392"/>
                      <a:pt x="1236" y="2399"/>
                    </a:cubicBezTo>
                    <a:cubicBezTo>
                      <a:pt x="1231" y="2409"/>
                      <a:pt x="1230" y="2422"/>
                      <a:pt x="1233" y="2430"/>
                    </a:cubicBezTo>
                    <a:cubicBezTo>
                      <a:pt x="1215" y="2421"/>
                      <a:pt x="1219" y="2395"/>
                      <a:pt x="1223" y="2385"/>
                    </a:cubicBezTo>
                    <a:cubicBezTo>
                      <a:pt x="1230" y="2366"/>
                      <a:pt x="1249" y="2351"/>
                      <a:pt x="1270" y="2346"/>
                    </a:cubicBezTo>
                    <a:cubicBezTo>
                      <a:pt x="1293" y="2341"/>
                      <a:pt x="1323" y="2342"/>
                      <a:pt x="1346" y="2334"/>
                    </a:cubicBezTo>
                    <a:close/>
                    <a:moveTo>
                      <a:pt x="1337" y="2385"/>
                    </a:moveTo>
                    <a:cubicBezTo>
                      <a:pt x="1332" y="2395"/>
                      <a:pt x="1332" y="2408"/>
                      <a:pt x="1334" y="2418"/>
                    </a:cubicBezTo>
                    <a:cubicBezTo>
                      <a:pt x="1336" y="2430"/>
                      <a:pt x="1346" y="2446"/>
                      <a:pt x="1359" y="2448"/>
                    </a:cubicBezTo>
                    <a:cubicBezTo>
                      <a:pt x="1357" y="2462"/>
                      <a:pt x="1364" y="2473"/>
                      <a:pt x="1370" y="2482"/>
                    </a:cubicBezTo>
                    <a:cubicBezTo>
                      <a:pt x="1379" y="2496"/>
                      <a:pt x="1383" y="2513"/>
                      <a:pt x="1372" y="2522"/>
                    </a:cubicBezTo>
                    <a:cubicBezTo>
                      <a:pt x="1389" y="2521"/>
                      <a:pt x="1396" y="2494"/>
                      <a:pt x="1394" y="2479"/>
                    </a:cubicBezTo>
                    <a:cubicBezTo>
                      <a:pt x="1390" y="2458"/>
                      <a:pt x="1372" y="2445"/>
                      <a:pt x="1356" y="2429"/>
                    </a:cubicBezTo>
                    <a:cubicBezTo>
                      <a:pt x="1346" y="2420"/>
                      <a:pt x="1337" y="2406"/>
                      <a:pt x="1337" y="2385"/>
                    </a:cubicBezTo>
                    <a:close/>
                    <a:moveTo>
                      <a:pt x="1325" y="2682"/>
                    </a:moveTo>
                    <a:cubicBezTo>
                      <a:pt x="1339" y="2684"/>
                      <a:pt x="1370" y="2685"/>
                      <a:pt x="1381" y="2669"/>
                    </a:cubicBezTo>
                    <a:cubicBezTo>
                      <a:pt x="1382" y="2669"/>
                      <a:pt x="1386" y="2668"/>
                      <a:pt x="1387" y="2666"/>
                    </a:cubicBezTo>
                    <a:cubicBezTo>
                      <a:pt x="1384" y="2677"/>
                      <a:pt x="1371" y="2684"/>
                      <a:pt x="1357" y="2686"/>
                    </a:cubicBezTo>
                    <a:cubicBezTo>
                      <a:pt x="1345" y="2687"/>
                      <a:pt x="1333" y="2686"/>
                      <a:pt x="1325" y="2682"/>
                    </a:cubicBezTo>
                    <a:close/>
                    <a:moveTo>
                      <a:pt x="1371" y="2627"/>
                    </a:moveTo>
                    <a:cubicBezTo>
                      <a:pt x="1374" y="2627"/>
                      <a:pt x="1377" y="2624"/>
                      <a:pt x="1377" y="2621"/>
                    </a:cubicBezTo>
                    <a:cubicBezTo>
                      <a:pt x="1377" y="2617"/>
                      <a:pt x="1374" y="2615"/>
                      <a:pt x="1370" y="2615"/>
                    </a:cubicBezTo>
                    <a:cubicBezTo>
                      <a:pt x="1367" y="2615"/>
                      <a:pt x="1364" y="2618"/>
                      <a:pt x="1364" y="2621"/>
                    </a:cubicBezTo>
                    <a:cubicBezTo>
                      <a:pt x="1365" y="2625"/>
                      <a:pt x="1368" y="2627"/>
                      <a:pt x="1371" y="2627"/>
                    </a:cubicBezTo>
                    <a:close/>
                    <a:moveTo>
                      <a:pt x="1378" y="2644"/>
                    </a:moveTo>
                    <a:cubicBezTo>
                      <a:pt x="1382" y="2644"/>
                      <a:pt x="1386" y="2640"/>
                      <a:pt x="1385" y="2636"/>
                    </a:cubicBezTo>
                    <a:cubicBezTo>
                      <a:pt x="1385" y="2632"/>
                      <a:pt x="1381" y="2629"/>
                      <a:pt x="1377" y="2629"/>
                    </a:cubicBezTo>
                    <a:cubicBezTo>
                      <a:pt x="1373" y="2629"/>
                      <a:pt x="1370" y="2633"/>
                      <a:pt x="1370" y="2637"/>
                    </a:cubicBezTo>
                    <a:cubicBezTo>
                      <a:pt x="1370" y="2641"/>
                      <a:pt x="1374" y="2645"/>
                      <a:pt x="1378" y="2644"/>
                    </a:cubicBezTo>
                    <a:close/>
                    <a:moveTo>
                      <a:pt x="1382" y="2667"/>
                    </a:moveTo>
                    <a:cubicBezTo>
                      <a:pt x="1388" y="2667"/>
                      <a:pt x="1392" y="2662"/>
                      <a:pt x="1392" y="2657"/>
                    </a:cubicBezTo>
                    <a:cubicBezTo>
                      <a:pt x="1392" y="2651"/>
                      <a:pt x="1387" y="2647"/>
                      <a:pt x="1381" y="2647"/>
                    </a:cubicBezTo>
                    <a:cubicBezTo>
                      <a:pt x="1376" y="2647"/>
                      <a:pt x="1371" y="2652"/>
                      <a:pt x="1372" y="2658"/>
                    </a:cubicBezTo>
                    <a:cubicBezTo>
                      <a:pt x="1372" y="2663"/>
                      <a:pt x="1377" y="2668"/>
                      <a:pt x="1382" y="2667"/>
                    </a:cubicBezTo>
                    <a:close/>
                    <a:moveTo>
                      <a:pt x="1327" y="2722"/>
                    </a:moveTo>
                    <a:cubicBezTo>
                      <a:pt x="1331" y="2722"/>
                      <a:pt x="1334" y="2718"/>
                      <a:pt x="1334" y="2714"/>
                    </a:cubicBezTo>
                    <a:cubicBezTo>
                      <a:pt x="1333" y="2710"/>
                      <a:pt x="1330" y="2707"/>
                      <a:pt x="1326" y="2707"/>
                    </a:cubicBezTo>
                    <a:cubicBezTo>
                      <a:pt x="1322" y="2708"/>
                      <a:pt x="1319" y="2711"/>
                      <a:pt x="1319" y="2715"/>
                    </a:cubicBezTo>
                    <a:cubicBezTo>
                      <a:pt x="1319" y="2719"/>
                      <a:pt x="1323" y="2722"/>
                      <a:pt x="1327" y="2722"/>
                    </a:cubicBezTo>
                    <a:close/>
                    <a:moveTo>
                      <a:pt x="1397" y="2150"/>
                    </a:moveTo>
                    <a:cubicBezTo>
                      <a:pt x="1390" y="2147"/>
                      <a:pt x="1378" y="2153"/>
                      <a:pt x="1379" y="2161"/>
                    </a:cubicBezTo>
                    <a:cubicBezTo>
                      <a:pt x="1374" y="2165"/>
                      <a:pt x="1367" y="2165"/>
                      <a:pt x="1362" y="2160"/>
                    </a:cubicBezTo>
                    <a:cubicBezTo>
                      <a:pt x="1354" y="2153"/>
                      <a:pt x="1354" y="2138"/>
                      <a:pt x="1361" y="2130"/>
                    </a:cubicBezTo>
                    <a:cubicBezTo>
                      <a:pt x="1337" y="2142"/>
                      <a:pt x="1347" y="2183"/>
                      <a:pt x="1374" y="2187"/>
                    </a:cubicBezTo>
                    <a:cubicBezTo>
                      <a:pt x="1389" y="2190"/>
                      <a:pt x="1401" y="2182"/>
                      <a:pt x="1405" y="2173"/>
                    </a:cubicBezTo>
                    <a:cubicBezTo>
                      <a:pt x="1408" y="2164"/>
                      <a:pt x="1406" y="2154"/>
                      <a:pt x="1397" y="2150"/>
                    </a:cubicBezTo>
                    <a:close/>
                    <a:moveTo>
                      <a:pt x="1454" y="2176"/>
                    </a:moveTo>
                    <a:cubicBezTo>
                      <a:pt x="1434" y="2190"/>
                      <a:pt x="1415" y="2184"/>
                      <a:pt x="1404" y="2187"/>
                    </a:cubicBezTo>
                    <a:cubicBezTo>
                      <a:pt x="1392" y="2191"/>
                      <a:pt x="1396" y="2205"/>
                      <a:pt x="1410" y="2204"/>
                    </a:cubicBezTo>
                    <a:cubicBezTo>
                      <a:pt x="1425" y="2203"/>
                      <a:pt x="1443" y="2190"/>
                      <a:pt x="1454" y="2176"/>
                    </a:cubicBezTo>
                    <a:close/>
                    <a:moveTo>
                      <a:pt x="1397" y="2244"/>
                    </a:moveTo>
                    <a:cubicBezTo>
                      <a:pt x="1398" y="2237"/>
                      <a:pt x="1392" y="2228"/>
                      <a:pt x="1388" y="2226"/>
                    </a:cubicBezTo>
                    <a:cubicBezTo>
                      <a:pt x="1390" y="2218"/>
                      <a:pt x="1407" y="2217"/>
                      <a:pt x="1410" y="2229"/>
                    </a:cubicBezTo>
                    <a:cubicBezTo>
                      <a:pt x="1412" y="2237"/>
                      <a:pt x="1405" y="2246"/>
                      <a:pt x="1397" y="2244"/>
                    </a:cubicBezTo>
                    <a:close/>
                    <a:moveTo>
                      <a:pt x="1362" y="2253"/>
                    </a:moveTo>
                    <a:cubicBezTo>
                      <a:pt x="1368" y="2253"/>
                      <a:pt x="1372" y="2251"/>
                      <a:pt x="1373" y="2246"/>
                    </a:cubicBezTo>
                    <a:cubicBezTo>
                      <a:pt x="1374" y="2237"/>
                      <a:pt x="1363" y="2234"/>
                      <a:pt x="1358" y="2239"/>
                    </a:cubicBezTo>
                    <a:cubicBezTo>
                      <a:pt x="1354" y="2243"/>
                      <a:pt x="1355" y="2247"/>
                      <a:pt x="1347" y="2250"/>
                    </a:cubicBezTo>
                    <a:cubicBezTo>
                      <a:pt x="1355" y="2249"/>
                      <a:pt x="1357" y="2252"/>
                      <a:pt x="1362" y="2253"/>
                    </a:cubicBezTo>
                    <a:close/>
                    <a:moveTo>
                      <a:pt x="1443" y="2264"/>
                    </a:moveTo>
                    <a:cubicBezTo>
                      <a:pt x="1440" y="2284"/>
                      <a:pt x="1461" y="2317"/>
                      <a:pt x="1481" y="2309"/>
                    </a:cubicBezTo>
                    <a:cubicBezTo>
                      <a:pt x="1483" y="2313"/>
                      <a:pt x="1479" y="2319"/>
                      <a:pt x="1473" y="2320"/>
                    </a:cubicBezTo>
                    <a:cubicBezTo>
                      <a:pt x="1467" y="2321"/>
                      <a:pt x="1458" y="2317"/>
                      <a:pt x="1455" y="2309"/>
                    </a:cubicBezTo>
                    <a:cubicBezTo>
                      <a:pt x="1448" y="2312"/>
                      <a:pt x="1434" y="2289"/>
                      <a:pt x="1443" y="2264"/>
                    </a:cubicBezTo>
                    <a:close/>
                    <a:moveTo>
                      <a:pt x="1353" y="1986"/>
                    </a:moveTo>
                    <a:cubicBezTo>
                      <a:pt x="1345" y="1995"/>
                      <a:pt x="1342" y="2006"/>
                      <a:pt x="1345" y="2017"/>
                    </a:cubicBezTo>
                    <a:cubicBezTo>
                      <a:pt x="1347" y="2026"/>
                      <a:pt x="1353" y="2033"/>
                      <a:pt x="1361" y="2038"/>
                    </a:cubicBezTo>
                    <a:cubicBezTo>
                      <a:pt x="1364" y="2039"/>
                      <a:pt x="1368" y="2041"/>
                      <a:pt x="1372" y="2041"/>
                    </a:cubicBezTo>
                    <a:cubicBezTo>
                      <a:pt x="1370" y="2041"/>
                      <a:pt x="1369" y="2040"/>
                      <a:pt x="1368" y="2040"/>
                    </a:cubicBezTo>
                    <a:cubicBezTo>
                      <a:pt x="1361" y="2036"/>
                      <a:pt x="1359" y="2027"/>
                      <a:pt x="1362" y="2020"/>
                    </a:cubicBezTo>
                    <a:cubicBezTo>
                      <a:pt x="1366" y="2012"/>
                      <a:pt x="1375" y="2010"/>
                      <a:pt x="1383" y="2014"/>
                    </a:cubicBezTo>
                    <a:cubicBezTo>
                      <a:pt x="1393" y="2019"/>
                      <a:pt x="1392" y="2034"/>
                      <a:pt x="1383" y="2040"/>
                    </a:cubicBezTo>
                    <a:cubicBezTo>
                      <a:pt x="1376" y="2044"/>
                      <a:pt x="1367" y="2043"/>
                      <a:pt x="1360" y="2040"/>
                    </a:cubicBezTo>
                    <a:cubicBezTo>
                      <a:pt x="1351" y="2035"/>
                      <a:pt x="1345" y="2027"/>
                      <a:pt x="1342" y="2018"/>
                    </a:cubicBezTo>
                    <a:cubicBezTo>
                      <a:pt x="1338" y="2005"/>
                      <a:pt x="1342" y="1993"/>
                      <a:pt x="1350" y="1984"/>
                    </a:cubicBezTo>
                    <a:cubicBezTo>
                      <a:pt x="1357" y="1976"/>
                      <a:pt x="1366" y="1972"/>
                      <a:pt x="1375" y="1970"/>
                    </a:cubicBezTo>
                    <a:cubicBezTo>
                      <a:pt x="1373" y="1970"/>
                      <a:pt x="1371" y="1969"/>
                      <a:pt x="1368" y="1968"/>
                    </a:cubicBezTo>
                    <a:cubicBezTo>
                      <a:pt x="1358" y="1965"/>
                      <a:pt x="1351" y="1962"/>
                      <a:pt x="1342" y="1956"/>
                    </a:cubicBezTo>
                    <a:cubicBezTo>
                      <a:pt x="1340" y="1955"/>
                      <a:pt x="1338" y="1954"/>
                      <a:pt x="1336" y="1952"/>
                    </a:cubicBezTo>
                    <a:cubicBezTo>
                      <a:pt x="1332" y="1949"/>
                      <a:pt x="1329" y="1946"/>
                      <a:pt x="1326" y="1943"/>
                    </a:cubicBezTo>
                    <a:cubicBezTo>
                      <a:pt x="1325" y="1942"/>
                      <a:pt x="1316" y="1931"/>
                      <a:pt x="1318" y="1929"/>
                    </a:cubicBezTo>
                    <a:cubicBezTo>
                      <a:pt x="1319" y="1929"/>
                      <a:pt x="1324" y="1935"/>
                      <a:pt x="1325" y="1936"/>
                    </a:cubicBezTo>
                    <a:cubicBezTo>
                      <a:pt x="1330" y="1941"/>
                      <a:pt x="1334" y="1944"/>
                      <a:pt x="1339" y="1948"/>
                    </a:cubicBezTo>
                    <a:cubicBezTo>
                      <a:pt x="1341" y="1950"/>
                      <a:pt x="1343" y="1951"/>
                      <a:pt x="1345" y="1952"/>
                    </a:cubicBezTo>
                    <a:cubicBezTo>
                      <a:pt x="1353" y="1958"/>
                      <a:pt x="1360" y="1961"/>
                      <a:pt x="1369" y="1964"/>
                    </a:cubicBezTo>
                    <a:cubicBezTo>
                      <a:pt x="1370" y="1965"/>
                      <a:pt x="1371" y="1965"/>
                      <a:pt x="1373" y="1965"/>
                    </a:cubicBezTo>
                    <a:cubicBezTo>
                      <a:pt x="1370" y="1964"/>
                      <a:pt x="1367" y="1962"/>
                      <a:pt x="1365" y="1960"/>
                    </a:cubicBezTo>
                    <a:cubicBezTo>
                      <a:pt x="1358" y="1955"/>
                      <a:pt x="1353" y="1951"/>
                      <a:pt x="1349" y="1943"/>
                    </a:cubicBezTo>
                    <a:cubicBezTo>
                      <a:pt x="1337" y="1923"/>
                      <a:pt x="1347" y="1904"/>
                      <a:pt x="1363" y="1893"/>
                    </a:cubicBezTo>
                    <a:cubicBezTo>
                      <a:pt x="1377" y="1884"/>
                      <a:pt x="1395" y="1880"/>
                      <a:pt x="1411" y="1888"/>
                    </a:cubicBezTo>
                    <a:cubicBezTo>
                      <a:pt x="1424" y="1894"/>
                      <a:pt x="1430" y="1907"/>
                      <a:pt x="1428" y="1921"/>
                    </a:cubicBezTo>
                    <a:cubicBezTo>
                      <a:pt x="1426" y="1928"/>
                      <a:pt x="1424" y="1933"/>
                      <a:pt x="1419" y="1938"/>
                    </a:cubicBezTo>
                    <a:cubicBezTo>
                      <a:pt x="1416" y="1942"/>
                      <a:pt x="1411" y="1944"/>
                      <a:pt x="1406" y="1945"/>
                    </a:cubicBezTo>
                    <a:cubicBezTo>
                      <a:pt x="1399" y="1945"/>
                      <a:pt x="1393" y="1943"/>
                      <a:pt x="1389" y="1937"/>
                    </a:cubicBezTo>
                    <a:cubicBezTo>
                      <a:pt x="1386" y="1934"/>
                      <a:pt x="1385" y="1930"/>
                      <a:pt x="1386" y="1926"/>
                    </a:cubicBezTo>
                    <a:cubicBezTo>
                      <a:pt x="1387" y="1922"/>
                      <a:pt x="1390" y="1918"/>
                      <a:pt x="1394" y="1916"/>
                    </a:cubicBezTo>
                    <a:cubicBezTo>
                      <a:pt x="1399" y="1914"/>
                      <a:pt x="1404" y="1914"/>
                      <a:pt x="1408" y="1918"/>
                    </a:cubicBezTo>
                    <a:cubicBezTo>
                      <a:pt x="1412" y="1921"/>
                      <a:pt x="1413" y="1927"/>
                      <a:pt x="1411" y="1931"/>
                    </a:cubicBezTo>
                    <a:cubicBezTo>
                      <a:pt x="1408" y="1937"/>
                      <a:pt x="1401" y="1939"/>
                      <a:pt x="1395" y="1936"/>
                    </a:cubicBezTo>
                    <a:cubicBezTo>
                      <a:pt x="1390" y="1933"/>
                      <a:pt x="1388" y="1926"/>
                      <a:pt x="1391" y="1921"/>
                    </a:cubicBezTo>
                    <a:cubicBezTo>
                      <a:pt x="1392" y="1919"/>
                      <a:pt x="1394" y="1917"/>
                      <a:pt x="1396" y="1916"/>
                    </a:cubicBezTo>
                    <a:cubicBezTo>
                      <a:pt x="1395" y="1916"/>
                      <a:pt x="1395" y="1916"/>
                      <a:pt x="1394" y="1917"/>
                    </a:cubicBezTo>
                    <a:cubicBezTo>
                      <a:pt x="1390" y="1919"/>
                      <a:pt x="1388" y="1922"/>
                      <a:pt x="1387" y="1926"/>
                    </a:cubicBezTo>
                    <a:cubicBezTo>
                      <a:pt x="1386" y="1930"/>
                      <a:pt x="1387" y="1934"/>
                      <a:pt x="1390" y="1937"/>
                    </a:cubicBezTo>
                    <a:cubicBezTo>
                      <a:pt x="1394" y="1942"/>
                      <a:pt x="1399" y="1944"/>
                      <a:pt x="1406" y="1943"/>
                    </a:cubicBezTo>
                    <a:cubicBezTo>
                      <a:pt x="1411" y="1943"/>
                      <a:pt x="1415" y="1941"/>
                      <a:pt x="1418" y="1937"/>
                    </a:cubicBezTo>
                    <a:cubicBezTo>
                      <a:pt x="1423" y="1932"/>
                      <a:pt x="1425" y="1927"/>
                      <a:pt x="1426" y="1921"/>
                    </a:cubicBezTo>
                    <a:cubicBezTo>
                      <a:pt x="1428" y="1907"/>
                      <a:pt x="1422" y="1896"/>
                      <a:pt x="1410" y="1890"/>
                    </a:cubicBezTo>
                    <a:cubicBezTo>
                      <a:pt x="1395" y="1883"/>
                      <a:pt x="1376" y="1888"/>
                      <a:pt x="1364" y="1897"/>
                    </a:cubicBezTo>
                    <a:cubicBezTo>
                      <a:pt x="1350" y="1907"/>
                      <a:pt x="1342" y="1924"/>
                      <a:pt x="1352" y="1941"/>
                    </a:cubicBezTo>
                    <a:cubicBezTo>
                      <a:pt x="1357" y="1948"/>
                      <a:pt x="1361" y="1952"/>
                      <a:pt x="1368" y="1956"/>
                    </a:cubicBezTo>
                    <a:cubicBezTo>
                      <a:pt x="1372" y="1959"/>
                      <a:pt x="1376" y="1962"/>
                      <a:pt x="1380" y="1964"/>
                    </a:cubicBezTo>
                    <a:cubicBezTo>
                      <a:pt x="1396" y="1972"/>
                      <a:pt x="1412" y="1975"/>
                      <a:pt x="1426" y="1986"/>
                    </a:cubicBezTo>
                    <a:cubicBezTo>
                      <a:pt x="1439" y="1996"/>
                      <a:pt x="1448" y="2012"/>
                      <a:pt x="1450" y="2031"/>
                    </a:cubicBezTo>
                    <a:cubicBezTo>
                      <a:pt x="1450" y="2041"/>
                      <a:pt x="1449" y="2048"/>
                      <a:pt x="1446" y="2058"/>
                    </a:cubicBezTo>
                    <a:cubicBezTo>
                      <a:pt x="1445" y="2061"/>
                      <a:pt x="1444" y="2065"/>
                      <a:pt x="1442" y="2068"/>
                    </a:cubicBezTo>
                    <a:cubicBezTo>
                      <a:pt x="1445" y="2066"/>
                      <a:pt x="1447" y="2065"/>
                      <a:pt x="1451" y="2065"/>
                    </a:cubicBezTo>
                    <a:cubicBezTo>
                      <a:pt x="1462" y="2063"/>
                      <a:pt x="1472" y="2067"/>
                      <a:pt x="1479" y="2076"/>
                    </a:cubicBezTo>
                    <a:cubicBezTo>
                      <a:pt x="1485" y="2084"/>
                      <a:pt x="1487" y="2096"/>
                      <a:pt x="1481" y="2105"/>
                    </a:cubicBezTo>
                    <a:cubicBezTo>
                      <a:pt x="1476" y="2113"/>
                      <a:pt x="1468" y="2118"/>
                      <a:pt x="1459" y="2116"/>
                    </a:cubicBezTo>
                    <a:cubicBezTo>
                      <a:pt x="1454" y="2115"/>
                      <a:pt x="1450" y="2112"/>
                      <a:pt x="1447" y="2107"/>
                    </a:cubicBezTo>
                    <a:cubicBezTo>
                      <a:pt x="1446" y="2105"/>
                      <a:pt x="1445" y="2102"/>
                      <a:pt x="1445" y="2099"/>
                    </a:cubicBezTo>
                    <a:cubicBezTo>
                      <a:pt x="1446" y="2093"/>
                      <a:pt x="1450" y="2089"/>
                      <a:pt x="1455" y="2088"/>
                    </a:cubicBezTo>
                    <a:cubicBezTo>
                      <a:pt x="1461" y="2088"/>
                      <a:pt x="1466" y="2092"/>
                      <a:pt x="1467" y="2098"/>
                    </a:cubicBezTo>
                    <a:cubicBezTo>
                      <a:pt x="1467" y="2104"/>
                      <a:pt x="1463" y="2109"/>
                      <a:pt x="1457" y="2110"/>
                    </a:cubicBezTo>
                    <a:cubicBezTo>
                      <a:pt x="1452" y="2110"/>
                      <a:pt x="1447" y="2107"/>
                      <a:pt x="1446" y="2102"/>
                    </a:cubicBezTo>
                    <a:cubicBezTo>
                      <a:pt x="1447" y="2109"/>
                      <a:pt x="1453" y="2114"/>
                      <a:pt x="1460" y="2115"/>
                    </a:cubicBezTo>
                    <a:cubicBezTo>
                      <a:pt x="1468" y="2117"/>
                      <a:pt x="1476" y="2112"/>
                      <a:pt x="1480" y="2105"/>
                    </a:cubicBezTo>
                    <a:cubicBezTo>
                      <a:pt x="1485" y="2096"/>
                      <a:pt x="1483" y="2085"/>
                      <a:pt x="1478" y="2077"/>
                    </a:cubicBezTo>
                    <a:cubicBezTo>
                      <a:pt x="1474" y="2072"/>
                      <a:pt x="1469" y="2069"/>
                      <a:pt x="1463" y="2067"/>
                    </a:cubicBezTo>
                    <a:cubicBezTo>
                      <a:pt x="1444" y="2062"/>
                      <a:pt x="1435" y="2083"/>
                      <a:pt x="1416" y="2094"/>
                    </a:cubicBezTo>
                    <a:cubicBezTo>
                      <a:pt x="1397" y="2106"/>
                      <a:pt x="1373" y="2111"/>
                      <a:pt x="1351" y="2108"/>
                    </a:cubicBezTo>
                    <a:cubicBezTo>
                      <a:pt x="1381" y="2107"/>
                      <a:pt x="1410" y="2101"/>
                      <a:pt x="1430" y="2078"/>
                    </a:cubicBezTo>
                    <a:cubicBezTo>
                      <a:pt x="1436" y="2071"/>
                      <a:pt x="1439" y="2065"/>
                      <a:pt x="1442" y="2056"/>
                    </a:cubicBezTo>
                    <a:cubicBezTo>
                      <a:pt x="1445" y="2048"/>
                      <a:pt x="1446" y="2041"/>
                      <a:pt x="1445" y="2032"/>
                    </a:cubicBezTo>
                    <a:cubicBezTo>
                      <a:pt x="1442" y="2005"/>
                      <a:pt x="1427" y="1987"/>
                      <a:pt x="1403" y="1979"/>
                    </a:cubicBezTo>
                    <a:cubicBezTo>
                      <a:pt x="1386" y="1973"/>
                      <a:pt x="1368" y="1972"/>
                      <a:pt x="1353" y="1986"/>
                    </a:cubicBezTo>
                    <a:close/>
                    <a:moveTo>
                      <a:pt x="1226" y="1823"/>
                    </a:moveTo>
                    <a:cubicBezTo>
                      <a:pt x="1229" y="1823"/>
                      <a:pt x="1232" y="1825"/>
                      <a:pt x="1232" y="1828"/>
                    </a:cubicBezTo>
                    <a:cubicBezTo>
                      <a:pt x="1232" y="1830"/>
                      <a:pt x="1230" y="1833"/>
                      <a:pt x="1227" y="1833"/>
                    </a:cubicBezTo>
                    <a:cubicBezTo>
                      <a:pt x="1224" y="1833"/>
                      <a:pt x="1222" y="1831"/>
                      <a:pt x="1222" y="1828"/>
                    </a:cubicBezTo>
                    <a:cubicBezTo>
                      <a:pt x="1221" y="1825"/>
                      <a:pt x="1224" y="1823"/>
                      <a:pt x="1226" y="1823"/>
                    </a:cubicBezTo>
                    <a:close/>
                    <a:moveTo>
                      <a:pt x="1264" y="1955"/>
                    </a:moveTo>
                    <a:cubicBezTo>
                      <a:pt x="1262" y="1959"/>
                      <a:pt x="1262" y="1966"/>
                      <a:pt x="1266" y="1969"/>
                    </a:cubicBezTo>
                    <a:cubicBezTo>
                      <a:pt x="1269" y="1971"/>
                      <a:pt x="1272" y="1971"/>
                      <a:pt x="1275" y="1970"/>
                    </a:cubicBezTo>
                    <a:cubicBezTo>
                      <a:pt x="1278" y="1968"/>
                      <a:pt x="1279" y="1963"/>
                      <a:pt x="1277" y="1961"/>
                    </a:cubicBezTo>
                    <a:cubicBezTo>
                      <a:pt x="1275" y="1959"/>
                      <a:pt x="1272" y="1958"/>
                      <a:pt x="1270" y="1959"/>
                    </a:cubicBezTo>
                    <a:cubicBezTo>
                      <a:pt x="1272" y="1955"/>
                      <a:pt x="1281" y="1957"/>
                      <a:pt x="1281" y="1965"/>
                    </a:cubicBezTo>
                    <a:cubicBezTo>
                      <a:pt x="1281" y="1969"/>
                      <a:pt x="1278" y="1973"/>
                      <a:pt x="1274" y="1974"/>
                    </a:cubicBezTo>
                    <a:cubicBezTo>
                      <a:pt x="1266" y="1976"/>
                      <a:pt x="1260" y="1970"/>
                      <a:pt x="1259" y="1963"/>
                    </a:cubicBezTo>
                    <a:cubicBezTo>
                      <a:pt x="1258" y="1957"/>
                      <a:pt x="1262" y="1951"/>
                      <a:pt x="1268" y="1947"/>
                    </a:cubicBezTo>
                    <a:cubicBezTo>
                      <a:pt x="1251" y="1956"/>
                      <a:pt x="1238" y="1984"/>
                      <a:pt x="1237" y="1997"/>
                    </a:cubicBezTo>
                    <a:cubicBezTo>
                      <a:pt x="1237" y="1997"/>
                      <a:pt x="1235" y="1996"/>
                      <a:pt x="1234" y="1996"/>
                    </a:cubicBezTo>
                    <a:cubicBezTo>
                      <a:pt x="1237" y="1974"/>
                      <a:pt x="1253" y="1949"/>
                      <a:pt x="1269" y="1943"/>
                    </a:cubicBezTo>
                    <a:cubicBezTo>
                      <a:pt x="1244" y="1937"/>
                      <a:pt x="1229" y="1928"/>
                      <a:pt x="1212" y="1927"/>
                    </a:cubicBezTo>
                    <a:cubicBezTo>
                      <a:pt x="1204" y="1926"/>
                      <a:pt x="1195" y="1928"/>
                      <a:pt x="1190" y="1933"/>
                    </a:cubicBezTo>
                    <a:cubicBezTo>
                      <a:pt x="1188" y="1932"/>
                      <a:pt x="1186" y="1932"/>
                      <a:pt x="1183" y="1933"/>
                    </a:cubicBezTo>
                    <a:cubicBezTo>
                      <a:pt x="1189" y="1924"/>
                      <a:pt x="1202" y="1921"/>
                      <a:pt x="1215" y="1923"/>
                    </a:cubicBezTo>
                    <a:cubicBezTo>
                      <a:pt x="1216" y="1923"/>
                      <a:pt x="1217" y="1924"/>
                      <a:pt x="1217" y="1924"/>
                    </a:cubicBezTo>
                    <a:cubicBezTo>
                      <a:pt x="1204" y="1915"/>
                      <a:pt x="1184" y="1913"/>
                      <a:pt x="1167" y="1918"/>
                    </a:cubicBezTo>
                    <a:cubicBezTo>
                      <a:pt x="1160" y="1920"/>
                      <a:pt x="1152" y="1923"/>
                      <a:pt x="1148" y="1929"/>
                    </a:cubicBezTo>
                    <a:cubicBezTo>
                      <a:pt x="1146" y="1933"/>
                      <a:pt x="1145" y="1939"/>
                      <a:pt x="1149" y="1942"/>
                    </a:cubicBezTo>
                    <a:cubicBezTo>
                      <a:pt x="1151" y="1943"/>
                      <a:pt x="1153" y="1943"/>
                      <a:pt x="1154" y="1942"/>
                    </a:cubicBezTo>
                    <a:cubicBezTo>
                      <a:pt x="1155" y="1941"/>
                      <a:pt x="1155" y="1939"/>
                      <a:pt x="1155" y="1938"/>
                    </a:cubicBezTo>
                    <a:cubicBezTo>
                      <a:pt x="1154" y="1937"/>
                      <a:pt x="1153" y="1936"/>
                      <a:pt x="1152" y="1936"/>
                    </a:cubicBezTo>
                    <a:cubicBezTo>
                      <a:pt x="1151" y="1936"/>
                      <a:pt x="1150" y="1937"/>
                      <a:pt x="1150" y="1939"/>
                    </a:cubicBezTo>
                    <a:cubicBezTo>
                      <a:pt x="1150" y="1939"/>
                      <a:pt x="1151" y="1940"/>
                      <a:pt x="1152" y="1940"/>
                    </a:cubicBezTo>
                    <a:cubicBezTo>
                      <a:pt x="1151" y="1941"/>
                      <a:pt x="1150" y="1940"/>
                      <a:pt x="1149" y="1940"/>
                    </a:cubicBezTo>
                    <a:cubicBezTo>
                      <a:pt x="1148" y="1938"/>
                      <a:pt x="1148" y="1936"/>
                      <a:pt x="1149" y="1935"/>
                    </a:cubicBezTo>
                    <a:cubicBezTo>
                      <a:pt x="1151" y="1933"/>
                      <a:pt x="1154" y="1933"/>
                      <a:pt x="1156" y="1935"/>
                    </a:cubicBezTo>
                    <a:cubicBezTo>
                      <a:pt x="1158" y="1936"/>
                      <a:pt x="1159" y="1938"/>
                      <a:pt x="1159" y="1940"/>
                    </a:cubicBezTo>
                    <a:cubicBezTo>
                      <a:pt x="1159" y="1942"/>
                      <a:pt x="1158" y="1944"/>
                      <a:pt x="1156" y="1945"/>
                    </a:cubicBezTo>
                    <a:cubicBezTo>
                      <a:pt x="1154" y="1946"/>
                      <a:pt x="1151" y="1947"/>
                      <a:pt x="1149" y="1945"/>
                    </a:cubicBezTo>
                    <a:cubicBezTo>
                      <a:pt x="1144" y="1942"/>
                      <a:pt x="1144" y="1937"/>
                      <a:pt x="1145" y="1932"/>
                    </a:cubicBezTo>
                    <a:cubicBezTo>
                      <a:pt x="1146" y="1930"/>
                      <a:pt x="1147" y="1927"/>
                      <a:pt x="1149" y="1926"/>
                    </a:cubicBezTo>
                    <a:cubicBezTo>
                      <a:pt x="1141" y="1932"/>
                      <a:pt x="1138" y="1941"/>
                      <a:pt x="1138" y="1950"/>
                    </a:cubicBezTo>
                    <a:cubicBezTo>
                      <a:pt x="1138" y="1956"/>
                      <a:pt x="1141" y="1962"/>
                      <a:pt x="1146" y="1966"/>
                    </a:cubicBezTo>
                    <a:cubicBezTo>
                      <a:pt x="1146" y="1966"/>
                      <a:pt x="1146" y="1966"/>
                      <a:pt x="1146" y="1966"/>
                    </a:cubicBezTo>
                    <a:cubicBezTo>
                      <a:pt x="1142" y="1961"/>
                      <a:pt x="1142" y="1954"/>
                      <a:pt x="1150" y="1953"/>
                    </a:cubicBezTo>
                    <a:cubicBezTo>
                      <a:pt x="1156" y="1952"/>
                      <a:pt x="1166" y="1958"/>
                      <a:pt x="1174" y="1945"/>
                    </a:cubicBezTo>
                    <a:cubicBezTo>
                      <a:pt x="1174" y="1952"/>
                      <a:pt x="1172" y="1959"/>
                      <a:pt x="1167" y="1964"/>
                    </a:cubicBezTo>
                    <a:cubicBezTo>
                      <a:pt x="1163" y="1969"/>
                      <a:pt x="1155" y="1971"/>
                      <a:pt x="1149" y="1969"/>
                    </a:cubicBezTo>
                    <a:cubicBezTo>
                      <a:pt x="1141" y="1966"/>
                      <a:pt x="1137" y="1958"/>
                      <a:pt x="1136" y="1950"/>
                    </a:cubicBezTo>
                    <a:cubicBezTo>
                      <a:pt x="1135" y="1939"/>
                      <a:pt x="1142" y="1929"/>
                      <a:pt x="1151" y="1922"/>
                    </a:cubicBezTo>
                    <a:cubicBezTo>
                      <a:pt x="1160" y="1917"/>
                      <a:pt x="1176" y="1914"/>
                      <a:pt x="1186" y="1914"/>
                    </a:cubicBezTo>
                    <a:cubicBezTo>
                      <a:pt x="1196" y="1914"/>
                      <a:pt x="1207" y="1916"/>
                      <a:pt x="1215" y="1920"/>
                    </a:cubicBezTo>
                    <a:cubicBezTo>
                      <a:pt x="1211" y="1917"/>
                      <a:pt x="1207" y="1912"/>
                      <a:pt x="1204" y="1907"/>
                    </a:cubicBezTo>
                    <a:cubicBezTo>
                      <a:pt x="1197" y="1896"/>
                      <a:pt x="1195" y="1886"/>
                      <a:pt x="1196" y="1873"/>
                    </a:cubicBezTo>
                    <a:cubicBezTo>
                      <a:pt x="1196" y="1868"/>
                      <a:pt x="1197" y="1864"/>
                      <a:pt x="1198" y="1860"/>
                    </a:cubicBezTo>
                    <a:cubicBezTo>
                      <a:pt x="1199" y="1861"/>
                      <a:pt x="1200" y="1861"/>
                      <a:pt x="1201" y="1861"/>
                    </a:cubicBezTo>
                    <a:cubicBezTo>
                      <a:pt x="1200" y="1865"/>
                      <a:pt x="1200" y="1869"/>
                      <a:pt x="1200" y="1873"/>
                    </a:cubicBezTo>
                    <a:cubicBezTo>
                      <a:pt x="1199" y="1885"/>
                      <a:pt x="1202" y="1894"/>
                      <a:pt x="1208" y="1905"/>
                    </a:cubicBezTo>
                    <a:cubicBezTo>
                      <a:pt x="1217" y="1918"/>
                      <a:pt x="1230" y="1926"/>
                      <a:pt x="1244" y="1931"/>
                    </a:cubicBezTo>
                    <a:cubicBezTo>
                      <a:pt x="1241" y="1929"/>
                      <a:pt x="1238" y="1926"/>
                      <a:pt x="1235" y="1923"/>
                    </a:cubicBezTo>
                    <a:cubicBezTo>
                      <a:pt x="1235" y="1923"/>
                      <a:pt x="1235" y="1923"/>
                      <a:pt x="1235" y="1923"/>
                    </a:cubicBezTo>
                    <a:cubicBezTo>
                      <a:pt x="1230" y="1916"/>
                      <a:pt x="1226" y="1908"/>
                      <a:pt x="1227" y="1899"/>
                    </a:cubicBezTo>
                    <a:cubicBezTo>
                      <a:pt x="1229" y="1908"/>
                      <a:pt x="1232" y="1914"/>
                      <a:pt x="1237" y="1921"/>
                    </a:cubicBezTo>
                    <a:cubicBezTo>
                      <a:pt x="1238" y="1921"/>
                      <a:pt x="1238" y="1921"/>
                      <a:pt x="1238" y="1921"/>
                    </a:cubicBezTo>
                    <a:cubicBezTo>
                      <a:pt x="1249" y="1935"/>
                      <a:pt x="1254" y="1935"/>
                      <a:pt x="1271" y="1939"/>
                    </a:cubicBezTo>
                    <a:cubicBezTo>
                      <a:pt x="1297" y="1945"/>
                      <a:pt x="1325" y="1949"/>
                      <a:pt x="1344" y="1965"/>
                    </a:cubicBezTo>
                    <a:cubicBezTo>
                      <a:pt x="1330" y="1956"/>
                      <a:pt x="1275" y="1936"/>
                      <a:pt x="1264" y="1955"/>
                    </a:cubicBezTo>
                    <a:close/>
                    <a:moveTo>
                      <a:pt x="1232" y="1911"/>
                    </a:moveTo>
                    <a:cubicBezTo>
                      <a:pt x="1244" y="1906"/>
                      <a:pt x="1235" y="1891"/>
                      <a:pt x="1234" y="1885"/>
                    </a:cubicBezTo>
                    <a:cubicBezTo>
                      <a:pt x="1232" y="1881"/>
                      <a:pt x="1232" y="1878"/>
                      <a:pt x="1235" y="1874"/>
                    </a:cubicBezTo>
                    <a:cubicBezTo>
                      <a:pt x="1230" y="1876"/>
                      <a:pt x="1221" y="1886"/>
                      <a:pt x="1219" y="1891"/>
                    </a:cubicBezTo>
                    <a:cubicBezTo>
                      <a:pt x="1216" y="1899"/>
                      <a:pt x="1218" y="1908"/>
                      <a:pt x="1228" y="1911"/>
                    </a:cubicBezTo>
                    <a:cubicBezTo>
                      <a:pt x="1225" y="1907"/>
                      <a:pt x="1225" y="1900"/>
                      <a:pt x="1227" y="1896"/>
                    </a:cubicBezTo>
                    <a:cubicBezTo>
                      <a:pt x="1227" y="1898"/>
                      <a:pt x="1228" y="1906"/>
                      <a:pt x="1232" y="1911"/>
                    </a:cubicBezTo>
                    <a:close/>
                    <a:moveTo>
                      <a:pt x="1188" y="1972"/>
                    </a:moveTo>
                    <a:cubicBezTo>
                      <a:pt x="1185" y="1971"/>
                      <a:pt x="1182" y="1973"/>
                      <a:pt x="1181" y="1976"/>
                    </a:cubicBezTo>
                    <a:cubicBezTo>
                      <a:pt x="1180" y="1979"/>
                      <a:pt x="1182" y="1982"/>
                      <a:pt x="1185" y="1983"/>
                    </a:cubicBezTo>
                    <a:cubicBezTo>
                      <a:pt x="1188" y="1983"/>
                      <a:pt x="1191" y="1982"/>
                      <a:pt x="1192" y="1978"/>
                    </a:cubicBezTo>
                    <a:cubicBezTo>
                      <a:pt x="1193" y="1975"/>
                      <a:pt x="1191" y="1972"/>
                      <a:pt x="1188" y="1972"/>
                    </a:cubicBezTo>
                    <a:close/>
                    <a:moveTo>
                      <a:pt x="1186" y="1955"/>
                    </a:moveTo>
                    <a:cubicBezTo>
                      <a:pt x="1182" y="1954"/>
                      <a:pt x="1178" y="1956"/>
                      <a:pt x="1178" y="1960"/>
                    </a:cubicBezTo>
                    <a:cubicBezTo>
                      <a:pt x="1177" y="1964"/>
                      <a:pt x="1179" y="1968"/>
                      <a:pt x="1183" y="1968"/>
                    </a:cubicBezTo>
                    <a:cubicBezTo>
                      <a:pt x="1187" y="1969"/>
                      <a:pt x="1190" y="1967"/>
                      <a:pt x="1191" y="1963"/>
                    </a:cubicBezTo>
                    <a:cubicBezTo>
                      <a:pt x="1192" y="1959"/>
                      <a:pt x="1190" y="1956"/>
                      <a:pt x="1186" y="1955"/>
                    </a:cubicBezTo>
                    <a:close/>
                    <a:moveTo>
                      <a:pt x="1188" y="1933"/>
                    </a:moveTo>
                    <a:cubicBezTo>
                      <a:pt x="1183" y="1932"/>
                      <a:pt x="1178" y="1935"/>
                      <a:pt x="1177" y="1940"/>
                    </a:cubicBezTo>
                    <a:cubicBezTo>
                      <a:pt x="1176" y="1945"/>
                      <a:pt x="1179" y="1950"/>
                      <a:pt x="1184" y="1951"/>
                    </a:cubicBezTo>
                    <a:cubicBezTo>
                      <a:pt x="1189" y="1953"/>
                      <a:pt x="1194" y="1949"/>
                      <a:pt x="1195" y="1944"/>
                    </a:cubicBezTo>
                    <a:cubicBezTo>
                      <a:pt x="1196" y="1939"/>
                      <a:pt x="1193" y="1934"/>
                      <a:pt x="1188" y="1933"/>
                    </a:cubicBezTo>
                    <a:close/>
                    <a:moveTo>
                      <a:pt x="1203" y="1839"/>
                    </a:moveTo>
                    <a:cubicBezTo>
                      <a:pt x="1208" y="1839"/>
                      <a:pt x="1213" y="1843"/>
                      <a:pt x="1214" y="1848"/>
                    </a:cubicBezTo>
                    <a:cubicBezTo>
                      <a:pt x="1214" y="1854"/>
                      <a:pt x="1210" y="1859"/>
                      <a:pt x="1204" y="1859"/>
                    </a:cubicBezTo>
                    <a:cubicBezTo>
                      <a:pt x="1199" y="1860"/>
                      <a:pt x="1194" y="1856"/>
                      <a:pt x="1193" y="1850"/>
                    </a:cubicBezTo>
                    <a:cubicBezTo>
                      <a:pt x="1193" y="1844"/>
                      <a:pt x="1197" y="1839"/>
                      <a:pt x="1203" y="1839"/>
                    </a:cubicBezTo>
                    <a:close/>
                    <a:moveTo>
                      <a:pt x="1214" y="1827"/>
                    </a:moveTo>
                    <a:cubicBezTo>
                      <a:pt x="1218" y="1827"/>
                      <a:pt x="1221" y="1829"/>
                      <a:pt x="1221" y="1833"/>
                    </a:cubicBezTo>
                    <a:cubicBezTo>
                      <a:pt x="1222" y="1837"/>
                      <a:pt x="1219" y="1840"/>
                      <a:pt x="1215" y="1840"/>
                    </a:cubicBezTo>
                    <a:cubicBezTo>
                      <a:pt x="1211" y="1841"/>
                      <a:pt x="1208" y="1838"/>
                      <a:pt x="1208" y="1834"/>
                    </a:cubicBezTo>
                    <a:cubicBezTo>
                      <a:pt x="1208" y="1831"/>
                      <a:pt x="1210" y="1827"/>
                      <a:pt x="1214" y="1827"/>
                    </a:cubicBezTo>
                    <a:close/>
                    <a:moveTo>
                      <a:pt x="1383" y="1875"/>
                    </a:moveTo>
                    <a:cubicBezTo>
                      <a:pt x="1396" y="1881"/>
                      <a:pt x="1411" y="1884"/>
                      <a:pt x="1424" y="1880"/>
                    </a:cubicBezTo>
                    <a:cubicBezTo>
                      <a:pt x="1438" y="1876"/>
                      <a:pt x="1448" y="1865"/>
                      <a:pt x="1450" y="1851"/>
                    </a:cubicBezTo>
                    <a:cubicBezTo>
                      <a:pt x="1451" y="1844"/>
                      <a:pt x="1450" y="1835"/>
                      <a:pt x="1446" y="1828"/>
                    </a:cubicBezTo>
                    <a:cubicBezTo>
                      <a:pt x="1441" y="1820"/>
                      <a:pt x="1437" y="1815"/>
                      <a:pt x="1429" y="1810"/>
                    </a:cubicBezTo>
                    <a:cubicBezTo>
                      <a:pt x="1421" y="1806"/>
                      <a:pt x="1415" y="1803"/>
                      <a:pt x="1406" y="1802"/>
                    </a:cubicBezTo>
                    <a:cubicBezTo>
                      <a:pt x="1402" y="1802"/>
                      <a:pt x="1399" y="1801"/>
                      <a:pt x="1395" y="1802"/>
                    </a:cubicBezTo>
                    <a:cubicBezTo>
                      <a:pt x="1385" y="1802"/>
                      <a:pt x="1377" y="1804"/>
                      <a:pt x="1367" y="1808"/>
                    </a:cubicBezTo>
                    <a:cubicBezTo>
                      <a:pt x="1353" y="1814"/>
                      <a:pt x="1344" y="1821"/>
                      <a:pt x="1335" y="1833"/>
                    </a:cubicBezTo>
                    <a:cubicBezTo>
                      <a:pt x="1335" y="1833"/>
                      <a:pt x="1334" y="1834"/>
                      <a:pt x="1334" y="1835"/>
                    </a:cubicBezTo>
                    <a:cubicBezTo>
                      <a:pt x="1334" y="1825"/>
                      <a:pt x="1331" y="1814"/>
                      <a:pt x="1326" y="1805"/>
                    </a:cubicBezTo>
                    <a:cubicBezTo>
                      <a:pt x="1320" y="1794"/>
                      <a:pt x="1310" y="1786"/>
                      <a:pt x="1297" y="1783"/>
                    </a:cubicBezTo>
                    <a:cubicBezTo>
                      <a:pt x="1293" y="1782"/>
                      <a:pt x="1287" y="1782"/>
                      <a:pt x="1281" y="1784"/>
                    </a:cubicBezTo>
                    <a:cubicBezTo>
                      <a:pt x="1287" y="1783"/>
                      <a:pt x="1292" y="1784"/>
                      <a:pt x="1297" y="1785"/>
                    </a:cubicBezTo>
                    <a:cubicBezTo>
                      <a:pt x="1309" y="1788"/>
                      <a:pt x="1317" y="1796"/>
                      <a:pt x="1323" y="1807"/>
                    </a:cubicBezTo>
                    <a:cubicBezTo>
                      <a:pt x="1327" y="1815"/>
                      <a:pt x="1329" y="1822"/>
                      <a:pt x="1329" y="1830"/>
                    </a:cubicBezTo>
                    <a:cubicBezTo>
                      <a:pt x="1329" y="1845"/>
                      <a:pt x="1325" y="1856"/>
                      <a:pt x="1324" y="1871"/>
                    </a:cubicBezTo>
                    <a:cubicBezTo>
                      <a:pt x="1324" y="1872"/>
                      <a:pt x="1324" y="1872"/>
                      <a:pt x="1324" y="1872"/>
                    </a:cubicBezTo>
                    <a:cubicBezTo>
                      <a:pt x="1324" y="1880"/>
                      <a:pt x="1324" y="1887"/>
                      <a:pt x="1326" y="1895"/>
                    </a:cubicBezTo>
                    <a:cubicBezTo>
                      <a:pt x="1326" y="1897"/>
                      <a:pt x="1331" y="1916"/>
                      <a:pt x="1334" y="1916"/>
                    </a:cubicBezTo>
                    <a:cubicBezTo>
                      <a:pt x="1335" y="1915"/>
                      <a:pt x="1332" y="1903"/>
                      <a:pt x="1332" y="1901"/>
                    </a:cubicBezTo>
                    <a:cubicBezTo>
                      <a:pt x="1330" y="1891"/>
                      <a:pt x="1329" y="1882"/>
                      <a:pt x="1329" y="1872"/>
                    </a:cubicBezTo>
                    <a:cubicBezTo>
                      <a:pt x="1329" y="1872"/>
                      <a:pt x="1329" y="1871"/>
                      <a:pt x="1329" y="1871"/>
                    </a:cubicBezTo>
                    <a:cubicBezTo>
                      <a:pt x="1329" y="1857"/>
                      <a:pt x="1332" y="1847"/>
                      <a:pt x="1339" y="1835"/>
                    </a:cubicBezTo>
                    <a:cubicBezTo>
                      <a:pt x="1348" y="1822"/>
                      <a:pt x="1362" y="1811"/>
                      <a:pt x="1378" y="1810"/>
                    </a:cubicBezTo>
                    <a:cubicBezTo>
                      <a:pt x="1387" y="1809"/>
                      <a:pt x="1400" y="1815"/>
                      <a:pt x="1401" y="1825"/>
                    </a:cubicBezTo>
                    <a:cubicBezTo>
                      <a:pt x="1401" y="1829"/>
                      <a:pt x="1399" y="1832"/>
                      <a:pt x="1396" y="1833"/>
                    </a:cubicBezTo>
                    <a:cubicBezTo>
                      <a:pt x="1393" y="1834"/>
                      <a:pt x="1390" y="1833"/>
                      <a:pt x="1388" y="1831"/>
                    </a:cubicBezTo>
                    <a:cubicBezTo>
                      <a:pt x="1387" y="1828"/>
                      <a:pt x="1387" y="1826"/>
                      <a:pt x="1387" y="1824"/>
                    </a:cubicBezTo>
                    <a:cubicBezTo>
                      <a:pt x="1388" y="1822"/>
                      <a:pt x="1392" y="1821"/>
                      <a:pt x="1394" y="1823"/>
                    </a:cubicBezTo>
                    <a:cubicBezTo>
                      <a:pt x="1395" y="1824"/>
                      <a:pt x="1396" y="1826"/>
                      <a:pt x="1395" y="1827"/>
                    </a:cubicBezTo>
                    <a:cubicBezTo>
                      <a:pt x="1397" y="1826"/>
                      <a:pt x="1398" y="1824"/>
                      <a:pt x="1397" y="1822"/>
                    </a:cubicBezTo>
                    <a:cubicBezTo>
                      <a:pt x="1395" y="1819"/>
                      <a:pt x="1392" y="1817"/>
                      <a:pt x="1388" y="1818"/>
                    </a:cubicBezTo>
                    <a:cubicBezTo>
                      <a:pt x="1383" y="1819"/>
                      <a:pt x="1379" y="1825"/>
                      <a:pt x="1381" y="1831"/>
                    </a:cubicBezTo>
                    <a:cubicBezTo>
                      <a:pt x="1382" y="1835"/>
                      <a:pt x="1384" y="1839"/>
                      <a:pt x="1388" y="1841"/>
                    </a:cubicBezTo>
                    <a:cubicBezTo>
                      <a:pt x="1392" y="1842"/>
                      <a:pt x="1396" y="1842"/>
                      <a:pt x="1400" y="1840"/>
                    </a:cubicBezTo>
                    <a:cubicBezTo>
                      <a:pt x="1405" y="1837"/>
                      <a:pt x="1408" y="1832"/>
                      <a:pt x="1408" y="1827"/>
                    </a:cubicBezTo>
                    <a:cubicBezTo>
                      <a:pt x="1407" y="1814"/>
                      <a:pt x="1394" y="1807"/>
                      <a:pt x="1382" y="1807"/>
                    </a:cubicBezTo>
                    <a:cubicBezTo>
                      <a:pt x="1378" y="1808"/>
                      <a:pt x="1374" y="1808"/>
                      <a:pt x="1371" y="1810"/>
                    </a:cubicBezTo>
                    <a:cubicBezTo>
                      <a:pt x="1382" y="1805"/>
                      <a:pt x="1393" y="1803"/>
                      <a:pt x="1406" y="1805"/>
                    </a:cubicBezTo>
                    <a:cubicBezTo>
                      <a:pt x="1414" y="1806"/>
                      <a:pt x="1421" y="1808"/>
                      <a:pt x="1428" y="1812"/>
                    </a:cubicBezTo>
                    <a:cubicBezTo>
                      <a:pt x="1435" y="1817"/>
                      <a:pt x="1440" y="1821"/>
                      <a:pt x="1445" y="1829"/>
                    </a:cubicBezTo>
                    <a:cubicBezTo>
                      <a:pt x="1447" y="1833"/>
                      <a:pt x="1448" y="1837"/>
                      <a:pt x="1449" y="1841"/>
                    </a:cubicBezTo>
                    <a:cubicBezTo>
                      <a:pt x="1449" y="1842"/>
                      <a:pt x="1449" y="1842"/>
                      <a:pt x="1449" y="1842"/>
                    </a:cubicBezTo>
                    <a:cubicBezTo>
                      <a:pt x="1445" y="1830"/>
                      <a:pt x="1431" y="1824"/>
                      <a:pt x="1420" y="1838"/>
                    </a:cubicBezTo>
                    <a:cubicBezTo>
                      <a:pt x="1412" y="1847"/>
                      <a:pt x="1414" y="1872"/>
                      <a:pt x="1383" y="1875"/>
                    </a:cubicBezTo>
                    <a:close/>
                    <a:moveTo>
                      <a:pt x="1297" y="1786"/>
                    </a:moveTo>
                    <a:cubicBezTo>
                      <a:pt x="1295" y="1801"/>
                      <a:pt x="1275" y="1796"/>
                      <a:pt x="1268" y="1796"/>
                    </a:cubicBezTo>
                    <a:cubicBezTo>
                      <a:pt x="1262" y="1795"/>
                      <a:pt x="1258" y="1796"/>
                      <a:pt x="1255" y="1800"/>
                    </a:cubicBezTo>
                    <a:cubicBezTo>
                      <a:pt x="1256" y="1794"/>
                      <a:pt x="1265" y="1781"/>
                      <a:pt x="1271" y="1777"/>
                    </a:cubicBezTo>
                    <a:cubicBezTo>
                      <a:pt x="1279" y="1771"/>
                      <a:pt x="1290" y="1771"/>
                      <a:pt x="1297" y="1781"/>
                    </a:cubicBezTo>
                    <a:cubicBezTo>
                      <a:pt x="1291" y="1780"/>
                      <a:pt x="1283" y="1781"/>
                      <a:pt x="1278" y="1785"/>
                    </a:cubicBezTo>
                    <a:cubicBezTo>
                      <a:pt x="1281" y="1784"/>
                      <a:pt x="1291" y="1783"/>
                      <a:pt x="1297" y="1786"/>
                    </a:cubicBezTo>
                    <a:close/>
                    <a:moveTo>
                      <a:pt x="1339" y="2088"/>
                    </a:moveTo>
                    <a:cubicBezTo>
                      <a:pt x="1319" y="2080"/>
                      <a:pt x="1309" y="2071"/>
                      <a:pt x="1292" y="2060"/>
                    </a:cubicBezTo>
                    <a:cubicBezTo>
                      <a:pt x="1284" y="2055"/>
                      <a:pt x="1275" y="2052"/>
                      <a:pt x="1265" y="2054"/>
                    </a:cubicBezTo>
                    <a:cubicBezTo>
                      <a:pt x="1257" y="2056"/>
                      <a:pt x="1250" y="2062"/>
                      <a:pt x="1248" y="2070"/>
                    </a:cubicBezTo>
                    <a:cubicBezTo>
                      <a:pt x="1246" y="2077"/>
                      <a:pt x="1248" y="2084"/>
                      <a:pt x="1254" y="2089"/>
                    </a:cubicBezTo>
                    <a:cubicBezTo>
                      <a:pt x="1257" y="2092"/>
                      <a:pt x="1262" y="2093"/>
                      <a:pt x="1266" y="2093"/>
                    </a:cubicBezTo>
                    <a:cubicBezTo>
                      <a:pt x="1272" y="2092"/>
                      <a:pt x="1278" y="2086"/>
                      <a:pt x="1276" y="2080"/>
                    </a:cubicBezTo>
                    <a:cubicBezTo>
                      <a:pt x="1275" y="2076"/>
                      <a:pt x="1272" y="2073"/>
                      <a:pt x="1267" y="2073"/>
                    </a:cubicBezTo>
                    <a:cubicBezTo>
                      <a:pt x="1263" y="2073"/>
                      <a:pt x="1259" y="2078"/>
                      <a:pt x="1259" y="2082"/>
                    </a:cubicBezTo>
                    <a:cubicBezTo>
                      <a:pt x="1260" y="2087"/>
                      <a:pt x="1264" y="2091"/>
                      <a:pt x="1269" y="2090"/>
                    </a:cubicBezTo>
                    <a:cubicBezTo>
                      <a:pt x="1270" y="2090"/>
                      <a:pt x="1271" y="2090"/>
                      <a:pt x="1272" y="2089"/>
                    </a:cubicBezTo>
                    <a:cubicBezTo>
                      <a:pt x="1270" y="2090"/>
                      <a:pt x="1268" y="2091"/>
                      <a:pt x="1266" y="2091"/>
                    </a:cubicBezTo>
                    <a:cubicBezTo>
                      <a:pt x="1262" y="2092"/>
                      <a:pt x="1258" y="2091"/>
                      <a:pt x="1255" y="2088"/>
                    </a:cubicBezTo>
                    <a:cubicBezTo>
                      <a:pt x="1251" y="2083"/>
                      <a:pt x="1249" y="2077"/>
                      <a:pt x="1251" y="2071"/>
                    </a:cubicBezTo>
                    <a:cubicBezTo>
                      <a:pt x="1253" y="2064"/>
                      <a:pt x="1259" y="2060"/>
                      <a:pt x="1266" y="2058"/>
                    </a:cubicBezTo>
                    <a:cubicBezTo>
                      <a:pt x="1275" y="2057"/>
                      <a:pt x="1282" y="2060"/>
                      <a:pt x="1290" y="2064"/>
                    </a:cubicBezTo>
                    <a:cubicBezTo>
                      <a:pt x="1307" y="2075"/>
                      <a:pt x="1317" y="2085"/>
                      <a:pt x="1337" y="2093"/>
                    </a:cubicBezTo>
                    <a:cubicBezTo>
                      <a:pt x="1356" y="2100"/>
                      <a:pt x="1375" y="2101"/>
                      <a:pt x="1394" y="2095"/>
                    </a:cubicBezTo>
                    <a:cubicBezTo>
                      <a:pt x="1412" y="2089"/>
                      <a:pt x="1424" y="2077"/>
                      <a:pt x="1426" y="2058"/>
                    </a:cubicBezTo>
                    <a:cubicBezTo>
                      <a:pt x="1428" y="2041"/>
                      <a:pt x="1420" y="2023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8" y="2022"/>
                      <a:pt x="1410" y="2033"/>
                      <a:pt x="1406" y="2042"/>
                    </a:cubicBezTo>
                    <a:cubicBezTo>
                      <a:pt x="1398" y="2057"/>
                      <a:pt x="1383" y="2061"/>
                      <a:pt x="1368" y="2055"/>
                    </a:cubicBezTo>
                    <a:cubicBezTo>
                      <a:pt x="1340" y="2043"/>
                      <a:pt x="1326" y="2077"/>
                      <a:pt x="1356" y="2090"/>
                    </a:cubicBezTo>
                    <a:cubicBezTo>
                      <a:pt x="1371" y="2096"/>
                      <a:pt x="1389" y="2090"/>
                      <a:pt x="1400" y="2082"/>
                    </a:cubicBezTo>
                    <a:cubicBezTo>
                      <a:pt x="1420" y="2065"/>
                      <a:pt x="1426" y="2030"/>
                      <a:pt x="1404" y="2015"/>
                    </a:cubicBezTo>
                    <a:cubicBezTo>
                      <a:pt x="1418" y="2024"/>
                      <a:pt x="1425" y="2041"/>
                      <a:pt x="1423" y="2058"/>
                    </a:cubicBezTo>
                    <a:cubicBezTo>
                      <a:pt x="1420" y="2075"/>
                      <a:pt x="1409" y="2085"/>
                      <a:pt x="1393" y="2091"/>
                    </a:cubicBezTo>
                    <a:cubicBezTo>
                      <a:pt x="1375" y="2096"/>
                      <a:pt x="1356" y="2095"/>
                      <a:pt x="1339" y="2088"/>
                    </a:cubicBezTo>
                    <a:close/>
                    <a:moveTo>
                      <a:pt x="1338" y="1925"/>
                    </a:moveTo>
                    <a:cubicBezTo>
                      <a:pt x="1343" y="1891"/>
                      <a:pt x="1368" y="1876"/>
                      <a:pt x="1375" y="1862"/>
                    </a:cubicBezTo>
                    <a:cubicBezTo>
                      <a:pt x="1384" y="1845"/>
                      <a:pt x="1365" y="1836"/>
                      <a:pt x="1352" y="1851"/>
                    </a:cubicBezTo>
                    <a:cubicBezTo>
                      <a:pt x="1338" y="1867"/>
                      <a:pt x="1334" y="1899"/>
                      <a:pt x="1338" y="1925"/>
                    </a:cubicBezTo>
                    <a:close/>
                    <a:moveTo>
                      <a:pt x="1348" y="1966"/>
                    </a:moveTo>
                    <a:cubicBezTo>
                      <a:pt x="1332" y="1964"/>
                      <a:pt x="1317" y="1969"/>
                      <a:pt x="1305" y="1979"/>
                    </a:cubicBezTo>
                    <a:cubicBezTo>
                      <a:pt x="1295" y="1987"/>
                      <a:pt x="1289" y="2001"/>
                      <a:pt x="1294" y="2013"/>
                    </a:cubicBezTo>
                    <a:cubicBezTo>
                      <a:pt x="1289" y="2016"/>
                      <a:pt x="1281" y="2010"/>
                      <a:pt x="1280" y="2002"/>
                    </a:cubicBezTo>
                    <a:cubicBezTo>
                      <a:pt x="1279" y="1993"/>
                      <a:pt x="1284" y="1981"/>
                      <a:pt x="1296" y="1978"/>
                    </a:cubicBezTo>
                    <a:cubicBezTo>
                      <a:pt x="1292" y="1968"/>
                      <a:pt x="1322" y="1953"/>
                      <a:pt x="1348" y="1966"/>
                    </a:cubicBezTo>
                    <a:close/>
                    <a:moveTo>
                      <a:pt x="1451" y="2060"/>
                    </a:moveTo>
                    <a:cubicBezTo>
                      <a:pt x="1458" y="2051"/>
                      <a:pt x="1464" y="2036"/>
                      <a:pt x="1465" y="2026"/>
                    </a:cubicBezTo>
                    <a:cubicBezTo>
                      <a:pt x="1466" y="2013"/>
                      <a:pt x="1460" y="1995"/>
                      <a:pt x="1448" y="1990"/>
                    </a:cubicBezTo>
                    <a:cubicBezTo>
                      <a:pt x="1453" y="1977"/>
                      <a:pt x="1449" y="1965"/>
                      <a:pt x="1445" y="1954"/>
                    </a:cubicBezTo>
                    <a:cubicBezTo>
                      <a:pt x="1440" y="1939"/>
                      <a:pt x="1436" y="1921"/>
                      <a:pt x="1448" y="1913"/>
                    </a:cubicBezTo>
                    <a:cubicBezTo>
                      <a:pt x="1431" y="1916"/>
                      <a:pt x="1422" y="1936"/>
                      <a:pt x="1422" y="1952"/>
                    </a:cubicBezTo>
                    <a:cubicBezTo>
                      <a:pt x="1422" y="1973"/>
                      <a:pt x="1432" y="1984"/>
                      <a:pt x="1444" y="2003"/>
                    </a:cubicBezTo>
                    <a:cubicBezTo>
                      <a:pt x="1451" y="2014"/>
                      <a:pt x="1457" y="2042"/>
                      <a:pt x="1451" y="2060"/>
                    </a:cubicBezTo>
                    <a:close/>
                    <a:moveTo>
                      <a:pt x="1357" y="1973"/>
                    </a:moveTo>
                    <a:cubicBezTo>
                      <a:pt x="1344" y="1968"/>
                      <a:pt x="1332" y="1986"/>
                      <a:pt x="1328" y="2000"/>
                    </a:cubicBezTo>
                    <a:cubicBezTo>
                      <a:pt x="1325" y="2015"/>
                      <a:pt x="1325" y="2033"/>
                      <a:pt x="1310" y="2043"/>
                    </a:cubicBezTo>
                    <a:cubicBezTo>
                      <a:pt x="1302" y="2048"/>
                      <a:pt x="1291" y="2048"/>
                      <a:pt x="1283" y="2043"/>
                    </a:cubicBezTo>
                    <a:cubicBezTo>
                      <a:pt x="1279" y="2040"/>
                      <a:pt x="1276" y="2034"/>
                      <a:pt x="1279" y="2029"/>
                    </a:cubicBezTo>
                    <a:cubicBezTo>
                      <a:pt x="1280" y="2033"/>
                      <a:pt x="1286" y="2038"/>
                      <a:pt x="1292" y="2037"/>
                    </a:cubicBezTo>
                    <a:cubicBezTo>
                      <a:pt x="1298" y="2036"/>
                      <a:pt x="1303" y="2029"/>
                      <a:pt x="1303" y="2023"/>
                    </a:cubicBezTo>
                    <a:cubicBezTo>
                      <a:pt x="1305" y="2009"/>
                      <a:pt x="1304" y="1995"/>
                      <a:pt x="1311" y="1983"/>
                    </a:cubicBezTo>
                    <a:cubicBezTo>
                      <a:pt x="1319" y="1969"/>
                      <a:pt x="1340" y="1961"/>
                      <a:pt x="1357" y="1973"/>
                    </a:cubicBezTo>
                    <a:close/>
                    <a:moveTo>
                      <a:pt x="1283" y="1857"/>
                    </a:moveTo>
                    <a:cubicBezTo>
                      <a:pt x="1284" y="1840"/>
                      <a:pt x="1270" y="1819"/>
                      <a:pt x="1255" y="1812"/>
                    </a:cubicBezTo>
                    <a:cubicBezTo>
                      <a:pt x="1239" y="1805"/>
                      <a:pt x="1228" y="1817"/>
                      <a:pt x="1244" y="1828"/>
                    </a:cubicBezTo>
                    <a:cubicBezTo>
                      <a:pt x="1256" y="1837"/>
                      <a:pt x="1278" y="1843"/>
                      <a:pt x="1283" y="1857"/>
                    </a:cubicBezTo>
                    <a:close/>
                    <a:moveTo>
                      <a:pt x="1282" y="1881"/>
                    </a:moveTo>
                    <a:cubicBezTo>
                      <a:pt x="1282" y="1885"/>
                      <a:pt x="1283" y="1888"/>
                      <a:pt x="1285" y="1890"/>
                    </a:cubicBezTo>
                    <a:cubicBezTo>
                      <a:pt x="1287" y="1893"/>
                      <a:pt x="1292" y="1894"/>
                      <a:pt x="1297" y="1892"/>
                    </a:cubicBezTo>
                    <a:cubicBezTo>
                      <a:pt x="1302" y="1890"/>
                      <a:pt x="1304" y="1884"/>
                      <a:pt x="1303" y="1880"/>
                    </a:cubicBezTo>
                    <a:cubicBezTo>
                      <a:pt x="1302" y="1872"/>
                      <a:pt x="1295" y="1873"/>
                      <a:pt x="1290" y="1870"/>
                    </a:cubicBezTo>
                    <a:cubicBezTo>
                      <a:pt x="1286" y="1867"/>
                      <a:pt x="1285" y="1859"/>
                      <a:pt x="1288" y="1852"/>
                    </a:cubicBezTo>
                    <a:cubicBezTo>
                      <a:pt x="1291" y="1844"/>
                      <a:pt x="1299" y="1839"/>
                      <a:pt x="1308" y="1840"/>
                    </a:cubicBezTo>
                    <a:cubicBezTo>
                      <a:pt x="1313" y="1841"/>
                      <a:pt x="1317" y="1844"/>
                      <a:pt x="1317" y="1850"/>
                    </a:cubicBezTo>
                    <a:cubicBezTo>
                      <a:pt x="1313" y="1846"/>
                      <a:pt x="1305" y="1848"/>
                      <a:pt x="1305" y="1855"/>
                    </a:cubicBezTo>
                    <a:cubicBezTo>
                      <a:pt x="1305" y="1859"/>
                      <a:pt x="1308" y="1866"/>
                      <a:pt x="1312" y="1874"/>
                    </a:cubicBezTo>
                    <a:cubicBezTo>
                      <a:pt x="1315" y="1881"/>
                      <a:pt x="1317" y="1889"/>
                      <a:pt x="1316" y="1896"/>
                    </a:cubicBezTo>
                    <a:cubicBezTo>
                      <a:pt x="1313" y="1910"/>
                      <a:pt x="1296" y="1918"/>
                      <a:pt x="1284" y="1912"/>
                    </a:cubicBezTo>
                    <a:cubicBezTo>
                      <a:pt x="1276" y="1909"/>
                      <a:pt x="1272" y="1903"/>
                      <a:pt x="1270" y="1896"/>
                    </a:cubicBezTo>
                    <a:cubicBezTo>
                      <a:pt x="1267" y="1889"/>
                      <a:pt x="1264" y="1869"/>
                      <a:pt x="1256" y="1864"/>
                    </a:cubicBezTo>
                    <a:cubicBezTo>
                      <a:pt x="1250" y="1860"/>
                      <a:pt x="1244" y="1863"/>
                      <a:pt x="1243" y="1867"/>
                    </a:cubicBezTo>
                    <a:cubicBezTo>
                      <a:pt x="1238" y="1864"/>
                      <a:pt x="1241" y="1855"/>
                      <a:pt x="1246" y="1851"/>
                    </a:cubicBezTo>
                    <a:cubicBezTo>
                      <a:pt x="1256" y="1844"/>
                      <a:pt x="1273" y="1848"/>
                      <a:pt x="1280" y="1862"/>
                    </a:cubicBezTo>
                    <a:cubicBezTo>
                      <a:pt x="1283" y="1867"/>
                      <a:pt x="1282" y="1873"/>
                      <a:pt x="1282" y="1881"/>
                    </a:cubicBezTo>
                    <a:close/>
                    <a:moveTo>
                      <a:pt x="1284" y="1882"/>
                    </a:moveTo>
                    <a:cubicBezTo>
                      <a:pt x="1284" y="1887"/>
                      <a:pt x="1287" y="1891"/>
                      <a:pt x="1293" y="1891"/>
                    </a:cubicBezTo>
                    <a:cubicBezTo>
                      <a:pt x="1301" y="1891"/>
                      <a:pt x="1303" y="1880"/>
                      <a:pt x="1298" y="1875"/>
                    </a:cubicBezTo>
                    <a:cubicBezTo>
                      <a:pt x="1293" y="1872"/>
                      <a:pt x="1289" y="1873"/>
                      <a:pt x="1285" y="1866"/>
                    </a:cubicBezTo>
                    <a:cubicBezTo>
                      <a:pt x="1287" y="1874"/>
                      <a:pt x="1284" y="1876"/>
                      <a:pt x="1284" y="1882"/>
                    </a:cubicBezTo>
                    <a:close/>
                    <a:moveTo>
                      <a:pt x="1298" y="1917"/>
                    </a:moveTo>
                    <a:cubicBezTo>
                      <a:pt x="1306" y="1917"/>
                      <a:pt x="1313" y="1910"/>
                      <a:pt x="1316" y="1904"/>
                    </a:cubicBezTo>
                    <a:cubicBezTo>
                      <a:pt x="1324" y="1905"/>
                      <a:pt x="1327" y="1923"/>
                      <a:pt x="1315" y="1928"/>
                    </a:cubicBezTo>
                    <a:cubicBezTo>
                      <a:pt x="1307" y="1931"/>
                      <a:pt x="1297" y="1925"/>
                      <a:pt x="1298" y="1917"/>
                    </a:cubicBezTo>
                    <a:close/>
                    <a:moveTo>
                      <a:pt x="1564" y="1919"/>
                    </a:moveTo>
                    <a:cubicBezTo>
                      <a:pt x="1541" y="1929"/>
                      <a:pt x="1544" y="1954"/>
                      <a:pt x="1547" y="1966"/>
                    </a:cubicBezTo>
                    <a:cubicBezTo>
                      <a:pt x="1551" y="1979"/>
                      <a:pt x="1559" y="1994"/>
                      <a:pt x="1551" y="2008"/>
                    </a:cubicBezTo>
                    <a:cubicBezTo>
                      <a:pt x="1547" y="2015"/>
                      <a:pt x="1539" y="2021"/>
                      <a:pt x="1530" y="2020"/>
                    </a:cubicBezTo>
                    <a:cubicBezTo>
                      <a:pt x="1525" y="2019"/>
                      <a:pt x="1521" y="2016"/>
                      <a:pt x="1521" y="2010"/>
                    </a:cubicBezTo>
                    <a:cubicBezTo>
                      <a:pt x="1523" y="2014"/>
                      <a:pt x="1530" y="2015"/>
                      <a:pt x="1535" y="2011"/>
                    </a:cubicBezTo>
                    <a:cubicBezTo>
                      <a:pt x="1539" y="2008"/>
                      <a:pt x="1540" y="2001"/>
                      <a:pt x="1537" y="1995"/>
                    </a:cubicBezTo>
                    <a:cubicBezTo>
                      <a:pt x="1531" y="1980"/>
                      <a:pt x="1527" y="1964"/>
                      <a:pt x="1530" y="1951"/>
                    </a:cubicBezTo>
                    <a:cubicBezTo>
                      <a:pt x="1532" y="1936"/>
                      <a:pt x="1545" y="1920"/>
                      <a:pt x="1564" y="1919"/>
                    </a:cubicBezTo>
                    <a:close/>
                    <a:moveTo>
                      <a:pt x="1601" y="2162"/>
                    </a:moveTo>
                    <a:cubicBezTo>
                      <a:pt x="1602" y="2165"/>
                      <a:pt x="1602" y="2167"/>
                      <a:pt x="1601" y="2169"/>
                    </a:cubicBezTo>
                    <a:cubicBezTo>
                      <a:pt x="1599" y="2172"/>
                      <a:pt x="1596" y="2174"/>
                      <a:pt x="1592" y="2173"/>
                    </a:cubicBezTo>
                    <a:cubicBezTo>
                      <a:pt x="1588" y="2172"/>
                      <a:pt x="1586" y="2168"/>
                      <a:pt x="1586" y="2165"/>
                    </a:cubicBezTo>
                    <a:cubicBezTo>
                      <a:pt x="1585" y="2159"/>
                      <a:pt x="1591" y="2158"/>
                      <a:pt x="1593" y="2156"/>
                    </a:cubicBezTo>
                    <a:cubicBezTo>
                      <a:pt x="1596" y="2152"/>
                      <a:pt x="1596" y="2147"/>
                      <a:pt x="1592" y="2142"/>
                    </a:cubicBezTo>
                    <a:cubicBezTo>
                      <a:pt x="1588" y="2137"/>
                      <a:pt x="1582" y="2134"/>
                      <a:pt x="1576" y="2137"/>
                    </a:cubicBezTo>
                    <a:cubicBezTo>
                      <a:pt x="1573" y="2138"/>
                      <a:pt x="1569" y="2141"/>
                      <a:pt x="1571" y="2145"/>
                    </a:cubicBezTo>
                    <a:cubicBezTo>
                      <a:pt x="1573" y="2142"/>
                      <a:pt x="1579" y="2142"/>
                      <a:pt x="1580" y="2147"/>
                    </a:cubicBezTo>
                    <a:cubicBezTo>
                      <a:pt x="1581" y="2150"/>
                      <a:pt x="1579" y="2156"/>
                      <a:pt x="1578" y="2162"/>
                    </a:cubicBezTo>
                    <a:cubicBezTo>
                      <a:pt x="1577" y="2168"/>
                      <a:pt x="1577" y="2174"/>
                      <a:pt x="1579" y="2179"/>
                    </a:cubicBezTo>
                    <a:cubicBezTo>
                      <a:pt x="1584" y="2189"/>
                      <a:pt x="1597" y="2192"/>
                      <a:pt x="1605" y="2185"/>
                    </a:cubicBezTo>
                    <a:cubicBezTo>
                      <a:pt x="1610" y="2182"/>
                      <a:pt x="1612" y="2177"/>
                      <a:pt x="1612" y="2172"/>
                    </a:cubicBezTo>
                    <a:cubicBezTo>
                      <a:pt x="1614" y="2166"/>
                      <a:pt x="1612" y="2151"/>
                      <a:pt x="1617" y="2146"/>
                    </a:cubicBezTo>
                    <a:cubicBezTo>
                      <a:pt x="1621" y="2142"/>
                      <a:pt x="1626" y="2143"/>
                      <a:pt x="1627" y="2146"/>
                    </a:cubicBezTo>
                    <a:cubicBezTo>
                      <a:pt x="1630" y="2143"/>
                      <a:pt x="1627" y="2137"/>
                      <a:pt x="1623" y="2135"/>
                    </a:cubicBezTo>
                    <a:cubicBezTo>
                      <a:pt x="1614" y="2132"/>
                      <a:pt x="1603" y="2137"/>
                      <a:pt x="1600" y="2148"/>
                    </a:cubicBezTo>
                    <a:cubicBezTo>
                      <a:pt x="1598" y="2152"/>
                      <a:pt x="1600" y="2157"/>
                      <a:pt x="1601" y="2162"/>
                    </a:cubicBezTo>
                    <a:close/>
                    <a:moveTo>
                      <a:pt x="1502" y="2284"/>
                    </a:moveTo>
                    <a:cubicBezTo>
                      <a:pt x="1501" y="2267"/>
                      <a:pt x="1489" y="2259"/>
                      <a:pt x="1486" y="2254"/>
                    </a:cubicBezTo>
                    <a:cubicBezTo>
                      <a:pt x="1483" y="2247"/>
                      <a:pt x="1490" y="2243"/>
                      <a:pt x="1495" y="2249"/>
                    </a:cubicBezTo>
                    <a:cubicBezTo>
                      <a:pt x="1501" y="2255"/>
                      <a:pt x="1506" y="2270"/>
                      <a:pt x="1502" y="2284"/>
                    </a:cubicBezTo>
                    <a:close/>
                    <a:moveTo>
                      <a:pt x="1482" y="2221"/>
                    </a:moveTo>
                    <a:cubicBezTo>
                      <a:pt x="1484" y="2221"/>
                      <a:pt x="1485" y="2222"/>
                      <a:pt x="1486" y="2223"/>
                    </a:cubicBezTo>
                    <a:cubicBezTo>
                      <a:pt x="1486" y="2224"/>
                      <a:pt x="1486" y="2227"/>
                      <a:pt x="1485" y="2228"/>
                    </a:cubicBezTo>
                    <a:cubicBezTo>
                      <a:pt x="1483" y="2230"/>
                      <a:pt x="1481" y="2230"/>
                      <a:pt x="1479" y="2229"/>
                    </a:cubicBezTo>
                    <a:cubicBezTo>
                      <a:pt x="1476" y="2228"/>
                      <a:pt x="1477" y="2225"/>
                      <a:pt x="1476" y="2223"/>
                    </a:cubicBezTo>
                    <a:cubicBezTo>
                      <a:pt x="1476" y="2220"/>
                      <a:pt x="1473" y="2219"/>
                      <a:pt x="1469" y="2220"/>
                    </a:cubicBezTo>
                    <a:cubicBezTo>
                      <a:pt x="1466" y="2220"/>
                      <a:pt x="1463" y="2222"/>
                      <a:pt x="1462" y="2226"/>
                    </a:cubicBezTo>
                    <a:cubicBezTo>
                      <a:pt x="1462" y="2229"/>
                      <a:pt x="1462" y="2231"/>
                      <a:pt x="1465" y="2231"/>
                    </a:cubicBezTo>
                    <a:cubicBezTo>
                      <a:pt x="1464" y="2229"/>
                      <a:pt x="1465" y="2226"/>
                      <a:pt x="1468" y="2227"/>
                    </a:cubicBezTo>
                    <a:cubicBezTo>
                      <a:pt x="1470" y="2227"/>
                      <a:pt x="1473" y="2230"/>
                      <a:pt x="1475" y="2232"/>
                    </a:cubicBezTo>
                    <a:cubicBezTo>
                      <a:pt x="1478" y="2235"/>
                      <a:pt x="1481" y="2236"/>
                      <a:pt x="1484" y="2237"/>
                    </a:cubicBezTo>
                    <a:cubicBezTo>
                      <a:pt x="1491" y="2237"/>
                      <a:pt x="1496" y="2231"/>
                      <a:pt x="1495" y="2225"/>
                    </a:cubicBezTo>
                    <a:cubicBezTo>
                      <a:pt x="1495" y="2222"/>
                      <a:pt x="1493" y="2219"/>
                      <a:pt x="1490" y="2217"/>
                    </a:cubicBezTo>
                    <a:cubicBezTo>
                      <a:pt x="1487" y="2215"/>
                      <a:pt x="1479" y="2212"/>
                      <a:pt x="1478" y="2208"/>
                    </a:cubicBezTo>
                    <a:cubicBezTo>
                      <a:pt x="1477" y="2205"/>
                      <a:pt x="1479" y="2203"/>
                      <a:pt x="1481" y="2203"/>
                    </a:cubicBezTo>
                    <a:cubicBezTo>
                      <a:pt x="1480" y="2200"/>
                      <a:pt x="1476" y="2200"/>
                      <a:pt x="1474" y="2202"/>
                    </a:cubicBezTo>
                    <a:cubicBezTo>
                      <a:pt x="1470" y="2205"/>
                      <a:pt x="1470" y="2213"/>
                      <a:pt x="1474" y="2217"/>
                    </a:cubicBezTo>
                    <a:cubicBezTo>
                      <a:pt x="1476" y="2219"/>
                      <a:pt x="1479" y="2220"/>
                      <a:pt x="1482" y="2221"/>
                    </a:cubicBezTo>
                    <a:close/>
                    <a:moveTo>
                      <a:pt x="1482" y="2222"/>
                    </a:moveTo>
                    <a:cubicBezTo>
                      <a:pt x="1485" y="2222"/>
                      <a:pt x="1486" y="2224"/>
                      <a:pt x="1485" y="2226"/>
                    </a:cubicBezTo>
                    <a:cubicBezTo>
                      <a:pt x="1484" y="2230"/>
                      <a:pt x="1479" y="2229"/>
                      <a:pt x="1478" y="2227"/>
                    </a:cubicBezTo>
                    <a:cubicBezTo>
                      <a:pt x="1477" y="2224"/>
                      <a:pt x="1478" y="2222"/>
                      <a:pt x="1475" y="2220"/>
                    </a:cubicBezTo>
                    <a:cubicBezTo>
                      <a:pt x="1479" y="2222"/>
                      <a:pt x="1480" y="2221"/>
                      <a:pt x="1482" y="2222"/>
                    </a:cubicBezTo>
                    <a:close/>
                    <a:moveTo>
                      <a:pt x="1495" y="2232"/>
                    </a:moveTo>
                    <a:cubicBezTo>
                      <a:pt x="1494" y="2235"/>
                      <a:pt x="1490" y="2237"/>
                      <a:pt x="1488" y="2238"/>
                    </a:cubicBezTo>
                    <a:cubicBezTo>
                      <a:pt x="1487" y="2241"/>
                      <a:pt x="1494" y="2245"/>
                      <a:pt x="1498" y="2240"/>
                    </a:cubicBezTo>
                    <a:cubicBezTo>
                      <a:pt x="1500" y="2237"/>
                      <a:pt x="1499" y="2232"/>
                      <a:pt x="1495" y="2232"/>
                    </a:cubicBezTo>
                    <a:close/>
                    <a:moveTo>
                      <a:pt x="1498" y="2241"/>
                    </a:moveTo>
                    <a:cubicBezTo>
                      <a:pt x="1498" y="2242"/>
                      <a:pt x="1497" y="2243"/>
                      <a:pt x="1497" y="2243"/>
                    </a:cubicBezTo>
                    <a:cubicBezTo>
                      <a:pt x="1502" y="2248"/>
                      <a:pt x="1506" y="2257"/>
                      <a:pt x="1507" y="2265"/>
                    </a:cubicBezTo>
                    <a:cubicBezTo>
                      <a:pt x="1508" y="2280"/>
                      <a:pt x="1498" y="2290"/>
                      <a:pt x="1498" y="2312"/>
                    </a:cubicBezTo>
                    <a:cubicBezTo>
                      <a:pt x="1497" y="2322"/>
                      <a:pt x="1500" y="2331"/>
                      <a:pt x="1502" y="2336"/>
                    </a:cubicBezTo>
                    <a:cubicBezTo>
                      <a:pt x="1509" y="2351"/>
                      <a:pt x="1522" y="2363"/>
                      <a:pt x="1524" y="2380"/>
                    </a:cubicBezTo>
                    <a:cubicBezTo>
                      <a:pt x="1521" y="2373"/>
                      <a:pt x="1512" y="2371"/>
                      <a:pt x="1507" y="2380"/>
                    </a:cubicBezTo>
                    <a:cubicBezTo>
                      <a:pt x="1504" y="2386"/>
                      <a:pt x="1507" y="2399"/>
                      <a:pt x="1490" y="2403"/>
                    </a:cubicBezTo>
                    <a:cubicBezTo>
                      <a:pt x="1499" y="2405"/>
                      <a:pt x="1508" y="2405"/>
                      <a:pt x="1515" y="2401"/>
                    </a:cubicBezTo>
                    <a:cubicBezTo>
                      <a:pt x="1520" y="2398"/>
                      <a:pt x="1523" y="2394"/>
                      <a:pt x="1525" y="2389"/>
                    </a:cubicBezTo>
                    <a:cubicBezTo>
                      <a:pt x="1531" y="2366"/>
                      <a:pt x="1502" y="2346"/>
                      <a:pt x="1502" y="2326"/>
                    </a:cubicBezTo>
                    <a:cubicBezTo>
                      <a:pt x="1502" y="2327"/>
                      <a:pt x="1502" y="2328"/>
                      <a:pt x="1502" y="2329"/>
                    </a:cubicBezTo>
                    <a:cubicBezTo>
                      <a:pt x="1506" y="2348"/>
                      <a:pt x="1527" y="2359"/>
                      <a:pt x="1545" y="2353"/>
                    </a:cubicBezTo>
                    <a:cubicBezTo>
                      <a:pt x="1554" y="2350"/>
                      <a:pt x="1562" y="2343"/>
                      <a:pt x="1566" y="2333"/>
                    </a:cubicBezTo>
                    <a:cubicBezTo>
                      <a:pt x="1569" y="2322"/>
                      <a:pt x="1568" y="2310"/>
                      <a:pt x="1560" y="2301"/>
                    </a:cubicBezTo>
                    <a:cubicBezTo>
                      <a:pt x="1552" y="2291"/>
                      <a:pt x="1541" y="2287"/>
                      <a:pt x="1530" y="2293"/>
                    </a:cubicBezTo>
                    <a:cubicBezTo>
                      <a:pt x="1523" y="2296"/>
                      <a:pt x="1519" y="2303"/>
                      <a:pt x="1520" y="2311"/>
                    </a:cubicBezTo>
                    <a:cubicBezTo>
                      <a:pt x="1521" y="2321"/>
                      <a:pt x="1528" y="2327"/>
                      <a:pt x="1536" y="2327"/>
                    </a:cubicBezTo>
                    <a:cubicBezTo>
                      <a:pt x="1545" y="2327"/>
                      <a:pt x="1552" y="2320"/>
                      <a:pt x="1550" y="2310"/>
                    </a:cubicBezTo>
                    <a:cubicBezTo>
                      <a:pt x="1551" y="2321"/>
                      <a:pt x="1543" y="2327"/>
                      <a:pt x="1535" y="2325"/>
                    </a:cubicBezTo>
                    <a:cubicBezTo>
                      <a:pt x="1528" y="2324"/>
                      <a:pt x="1523" y="2319"/>
                      <a:pt x="1522" y="2311"/>
                    </a:cubicBezTo>
                    <a:cubicBezTo>
                      <a:pt x="1522" y="2304"/>
                      <a:pt x="1525" y="2298"/>
                      <a:pt x="1531" y="2295"/>
                    </a:cubicBezTo>
                    <a:cubicBezTo>
                      <a:pt x="1541" y="2291"/>
                      <a:pt x="1551" y="2295"/>
                      <a:pt x="1558" y="2303"/>
                    </a:cubicBezTo>
                    <a:cubicBezTo>
                      <a:pt x="1564" y="2311"/>
                      <a:pt x="1566" y="2322"/>
                      <a:pt x="1562" y="2332"/>
                    </a:cubicBezTo>
                    <a:cubicBezTo>
                      <a:pt x="1559" y="2342"/>
                      <a:pt x="1551" y="2348"/>
                      <a:pt x="1542" y="2350"/>
                    </a:cubicBezTo>
                    <a:cubicBezTo>
                      <a:pt x="1526" y="2355"/>
                      <a:pt x="1508" y="2345"/>
                      <a:pt x="1504" y="2328"/>
                    </a:cubicBezTo>
                    <a:cubicBezTo>
                      <a:pt x="1501" y="2314"/>
                      <a:pt x="1506" y="2304"/>
                      <a:pt x="1516" y="2295"/>
                    </a:cubicBezTo>
                    <a:cubicBezTo>
                      <a:pt x="1533" y="2280"/>
                      <a:pt x="1559" y="2276"/>
                      <a:pt x="1574" y="2283"/>
                    </a:cubicBezTo>
                    <a:cubicBezTo>
                      <a:pt x="1583" y="2287"/>
                      <a:pt x="1589" y="2297"/>
                      <a:pt x="1583" y="2306"/>
                    </a:cubicBezTo>
                    <a:cubicBezTo>
                      <a:pt x="1579" y="2311"/>
                      <a:pt x="1574" y="2312"/>
                      <a:pt x="1568" y="2308"/>
                    </a:cubicBezTo>
                    <a:cubicBezTo>
                      <a:pt x="1570" y="2318"/>
                      <a:pt x="1586" y="2320"/>
                      <a:pt x="1595" y="2310"/>
                    </a:cubicBezTo>
                    <a:cubicBezTo>
                      <a:pt x="1604" y="2301"/>
                      <a:pt x="1605" y="2290"/>
                      <a:pt x="1601" y="2282"/>
                    </a:cubicBezTo>
                    <a:cubicBezTo>
                      <a:pt x="1595" y="2269"/>
                      <a:pt x="1580" y="2261"/>
                      <a:pt x="1563" y="2263"/>
                    </a:cubicBezTo>
                    <a:cubicBezTo>
                      <a:pt x="1546" y="2265"/>
                      <a:pt x="1529" y="2275"/>
                      <a:pt x="1517" y="2289"/>
                    </a:cubicBezTo>
                    <a:cubicBezTo>
                      <a:pt x="1518" y="2287"/>
                      <a:pt x="1520" y="2285"/>
                      <a:pt x="1521" y="2283"/>
                    </a:cubicBezTo>
                    <a:cubicBezTo>
                      <a:pt x="1542" y="2261"/>
                      <a:pt x="1569" y="2252"/>
                      <a:pt x="1599" y="2260"/>
                    </a:cubicBezTo>
                    <a:cubicBezTo>
                      <a:pt x="1621" y="2266"/>
                      <a:pt x="1635" y="2282"/>
                      <a:pt x="1640" y="2304"/>
                    </a:cubicBezTo>
                    <a:cubicBezTo>
                      <a:pt x="1642" y="2318"/>
                      <a:pt x="1640" y="2331"/>
                      <a:pt x="1635" y="2343"/>
                    </a:cubicBezTo>
                    <a:cubicBezTo>
                      <a:pt x="1631" y="2356"/>
                      <a:pt x="1622" y="2368"/>
                      <a:pt x="1612" y="2376"/>
                    </a:cubicBezTo>
                    <a:cubicBezTo>
                      <a:pt x="1607" y="2381"/>
                      <a:pt x="1602" y="2383"/>
                      <a:pt x="1595" y="2385"/>
                    </a:cubicBezTo>
                    <a:cubicBezTo>
                      <a:pt x="1584" y="2389"/>
                      <a:pt x="1571" y="2389"/>
                      <a:pt x="1560" y="2383"/>
                    </a:cubicBezTo>
                    <a:cubicBezTo>
                      <a:pt x="1551" y="2377"/>
                      <a:pt x="1547" y="2370"/>
                      <a:pt x="1546" y="2360"/>
                    </a:cubicBezTo>
                    <a:cubicBezTo>
                      <a:pt x="1535" y="2368"/>
                      <a:pt x="1540" y="2395"/>
                      <a:pt x="1563" y="2393"/>
                    </a:cubicBezTo>
                    <a:cubicBezTo>
                      <a:pt x="1570" y="2405"/>
                      <a:pt x="1592" y="2396"/>
                      <a:pt x="1604" y="2386"/>
                    </a:cubicBezTo>
                    <a:cubicBezTo>
                      <a:pt x="1589" y="2399"/>
                      <a:pt x="1562" y="2408"/>
                      <a:pt x="1549" y="2412"/>
                    </a:cubicBezTo>
                    <a:cubicBezTo>
                      <a:pt x="1550" y="2412"/>
                      <a:pt x="1550" y="2413"/>
                      <a:pt x="1550" y="2414"/>
                    </a:cubicBezTo>
                    <a:cubicBezTo>
                      <a:pt x="1555" y="2413"/>
                      <a:pt x="1562" y="2411"/>
                      <a:pt x="1570" y="2409"/>
                    </a:cubicBezTo>
                    <a:cubicBezTo>
                      <a:pt x="1562" y="2416"/>
                      <a:pt x="1558" y="2427"/>
                      <a:pt x="1560" y="2438"/>
                    </a:cubicBezTo>
                    <a:cubicBezTo>
                      <a:pt x="1565" y="2457"/>
                      <a:pt x="1586" y="2472"/>
                      <a:pt x="1587" y="2497"/>
                    </a:cubicBezTo>
                    <a:cubicBezTo>
                      <a:pt x="1594" y="2476"/>
                      <a:pt x="1581" y="2455"/>
                      <a:pt x="1578" y="2441"/>
                    </a:cubicBezTo>
                    <a:cubicBezTo>
                      <a:pt x="1570" y="2414"/>
                      <a:pt x="1581" y="2407"/>
                      <a:pt x="1597" y="2395"/>
                    </a:cubicBezTo>
                    <a:cubicBezTo>
                      <a:pt x="1595" y="2398"/>
                      <a:pt x="1593" y="2400"/>
                      <a:pt x="1592" y="2404"/>
                    </a:cubicBezTo>
                    <a:cubicBezTo>
                      <a:pt x="1582" y="2423"/>
                      <a:pt x="1583" y="2446"/>
                      <a:pt x="1596" y="2462"/>
                    </a:cubicBezTo>
                    <a:cubicBezTo>
                      <a:pt x="1606" y="2476"/>
                      <a:pt x="1622" y="2482"/>
                      <a:pt x="1638" y="2479"/>
                    </a:cubicBezTo>
                    <a:cubicBezTo>
                      <a:pt x="1660" y="2475"/>
                      <a:pt x="1675" y="2458"/>
                      <a:pt x="1678" y="2437"/>
                    </a:cubicBezTo>
                    <a:cubicBezTo>
                      <a:pt x="1679" y="2427"/>
                      <a:pt x="1677" y="2418"/>
                      <a:pt x="1672" y="2411"/>
                    </a:cubicBezTo>
                    <a:cubicBezTo>
                      <a:pt x="1662" y="2397"/>
                      <a:pt x="1648" y="2395"/>
                      <a:pt x="1633" y="2401"/>
                    </a:cubicBezTo>
                    <a:cubicBezTo>
                      <a:pt x="1650" y="2403"/>
                      <a:pt x="1649" y="2416"/>
                      <a:pt x="1653" y="2422"/>
                    </a:cubicBezTo>
                    <a:cubicBezTo>
                      <a:pt x="1662" y="2434"/>
                      <a:pt x="1675" y="2419"/>
                      <a:pt x="1667" y="2407"/>
                    </a:cubicBezTo>
                    <a:cubicBezTo>
                      <a:pt x="1666" y="2406"/>
                      <a:pt x="1665" y="2405"/>
                      <a:pt x="1664" y="2403"/>
                    </a:cubicBezTo>
                    <a:cubicBezTo>
                      <a:pt x="1674" y="2411"/>
                      <a:pt x="1679" y="2424"/>
                      <a:pt x="1677" y="2437"/>
                    </a:cubicBezTo>
                    <a:cubicBezTo>
                      <a:pt x="1673" y="2457"/>
                      <a:pt x="1658" y="2472"/>
                      <a:pt x="1638" y="2476"/>
                    </a:cubicBezTo>
                    <a:cubicBezTo>
                      <a:pt x="1623" y="2478"/>
                      <a:pt x="1608" y="2472"/>
                      <a:pt x="1599" y="2460"/>
                    </a:cubicBezTo>
                    <a:cubicBezTo>
                      <a:pt x="1588" y="2445"/>
                      <a:pt x="1587" y="2424"/>
                      <a:pt x="1596" y="2407"/>
                    </a:cubicBezTo>
                    <a:cubicBezTo>
                      <a:pt x="1599" y="2400"/>
                      <a:pt x="1604" y="2395"/>
                      <a:pt x="1609" y="2390"/>
                    </a:cubicBezTo>
                    <a:cubicBezTo>
                      <a:pt x="1606" y="2393"/>
                      <a:pt x="1604" y="2397"/>
                      <a:pt x="1602" y="2402"/>
                    </a:cubicBezTo>
                    <a:cubicBezTo>
                      <a:pt x="1598" y="2413"/>
                      <a:pt x="1602" y="2429"/>
                      <a:pt x="1614" y="2434"/>
                    </a:cubicBezTo>
                    <a:cubicBezTo>
                      <a:pt x="1620" y="2436"/>
                      <a:pt x="1626" y="2434"/>
                      <a:pt x="1630" y="2430"/>
                    </a:cubicBezTo>
                    <a:cubicBezTo>
                      <a:pt x="1633" y="2427"/>
                      <a:pt x="1635" y="2422"/>
                      <a:pt x="1634" y="2418"/>
                    </a:cubicBezTo>
                    <a:cubicBezTo>
                      <a:pt x="1634" y="2414"/>
                      <a:pt x="1631" y="2409"/>
                      <a:pt x="1627" y="2407"/>
                    </a:cubicBezTo>
                    <a:cubicBezTo>
                      <a:pt x="1621" y="2404"/>
                      <a:pt x="1614" y="2406"/>
                      <a:pt x="1611" y="2411"/>
                    </a:cubicBezTo>
                    <a:cubicBezTo>
                      <a:pt x="1609" y="2414"/>
                      <a:pt x="1610" y="2418"/>
                      <a:pt x="1612" y="2421"/>
                    </a:cubicBezTo>
                    <a:cubicBezTo>
                      <a:pt x="1614" y="2423"/>
                      <a:pt x="1617" y="2423"/>
                      <a:pt x="1618" y="2421"/>
                    </a:cubicBezTo>
                    <a:cubicBezTo>
                      <a:pt x="1617" y="2421"/>
                      <a:pt x="1615" y="2420"/>
                      <a:pt x="1614" y="2419"/>
                    </a:cubicBezTo>
                    <a:cubicBezTo>
                      <a:pt x="1613" y="2416"/>
                      <a:pt x="1615" y="2413"/>
                      <a:pt x="1618" y="2412"/>
                    </a:cubicBezTo>
                    <a:cubicBezTo>
                      <a:pt x="1620" y="2412"/>
                      <a:pt x="1622" y="2413"/>
                      <a:pt x="1624" y="2415"/>
                    </a:cubicBezTo>
                    <a:cubicBezTo>
                      <a:pt x="1626" y="2417"/>
                      <a:pt x="1626" y="2421"/>
                      <a:pt x="1624" y="2424"/>
                    </a:cubicBezTo>
                    <a:cubicBezTo>
                      <a:pt x="1622" y="2427"/>
                      <a:pt x="1618" y="2428"/>
                      <a:pt x="1615" y="2426"/>
                    </a:cubicBezTo>
                    <a:cubicBezTo>
                      <a:pt x="1604" y="2423"/>
                      <a:pt x="1602" y="2407"/>
                      <a:pt x="1606" y="2398"/>
                    </a:cubicBezTo>
                    <a:cubicBezTo>
                      <a:pt x="1610" y="2387"/>
                      <a:pt x="1620" y="2378"/>
                      <a:pt x="1627" y="2370"/>
                    </a:cubicBezTo>
                    <a:cubicBezTo>
                      <a:pt x="1634" y="2360"/>
                      <a:pt x="1641" y="2348"/>
                      <a:pt x="1643" y="2331"/>
                    </a:cubicBezTo>
                    <a:cubicBezTo>
                      <a:pt x="1643" y="2334"/>
                      <a:pt x="1643" y="2338"/>
                      <a:pt x="1644" y="2341"/>
                    </a:cubicBezTo>
                    <a:cubicBezTo>
                      <a:pt x="1648" y="2363"/>
                      <a:pt x="1662" y="2379"/>
                      <a:pt x="1685" y="2383"/>
                    </a:cubicBezTo>
                    <a:cubicBezTo>
                      <a:pt x="1705" y="2386"/>
                      <a:pt x="1726" y="2378"/>
                      <a:pt x="1738" y="2361"/>
                    </a:cubicBezTo>
                    <a:cubicBezTo>
                      <a:pt x="1749" y="2345"/>
                      <a:pt x="1751" y="2323"/>
                      <a:pt x="1741" y="2306"/>
                    </a:cubicBezTo>
                    <a:cubicBezTo>
                      <a:pt x="1731" y="2290"/>
                      <a:pt x="1714" y="2283"/>
                      <a:pt x="1699" y="2287"/>
                    </a:cubicBezTo>
                    <a:cubicBezTo>
                      <a:pt x="1689" y="2289"/>
                      <a:pt x="1681" y="2295"/>
                      <a:pt x="1676" y="2303"/>
                    </a:cubicBezTo>
                    <a:cubicBezTo>
                      <a:pt x="1674" y="2308"/>
                      <a:pt x="1673" y="2314"/>
                      <a:pt x="1673" y="2320"/>
                    </a:cubicBezTo>
                    <a:cubicBezTo>
                      <a:pt x="1675" y="2331"/>
                      <a:pt x="1682" y="2338"/>
                      <a:pt x="1692" y="2338"/>
                    </a:cubicBezTo>
                    <a:cubicBezTo>
                      <a:pt x="1703" y="2339"/>
                      <a:pt x="1713" y="2331"/>
                      <a:pt x="1714" y="2320"/>
                    </a:cubicBezTo>
                    <a:cubicBezTo>
                      <a:pt x="1714" y="2309"/>
                      <a:pt x="1706" y="2299"/>
                      <a:pt x="1695" y="2298"/>
                    </a:cubicBezTo>
                    <a:cubicBezTo>
                      <a:pt x="1685" y="2298"/>
                      <a:pt x="1677" y="2304"/>
                      <a:pt x="1674" y="2312"/>
                    </a:cubicBezTo>
                    <a:cubicBezTo>
                      <a:pt x="1676" y="2300"/>
                      <a:pt x="1687" y="2290"/>
                      <a:pt x="1700" y="2288"/>
                    </a:cubicBezTo>
                    <a:cubicBezTo>
                      <a:pt x="1715" y="2285"/>
                      <a:pt x="1730" y="2292"/>
                      <a:pt x="1739" y="2307"/>
                    </a:cubicBezTo>
                    <a:cubicBezTo>
                      <a:pt x="1748" y="2323"/>
                      <a:pt x="1745" y="2343"/>
                      <a:pt x="1735" y="2358"/>
                    </a:cubicBezTo>
                    <a:cubicBezTo>
                      <a:pt x="1724" y="2375"/>
                      <a:pt x="1705" y="2382"/>
                      <a:pt x="1685" y="2379"/>
                    </a:cubicBezTo>
                    <a:cubicBezTo>
                      <a:pt x="1666" y="2374"/>
                      <a:pt x="1653" y="2361"/>
                      <a:pt x="1650" y="2341"/>
                    </a:cubicBezTo>
                    <a:cubicBezTo>
                      <a:pt x="1647" y="2327"/>
                      <a:pt x="1649" y="2313"/>
                      <a:pt x="1644" y="2298"/>
                    </a:cubicBezTo>
                    <a:cubicBezTo>
                      <a:pt x="1638" y="2277"/>
                      <a:pt x="1623" y="2262"/>
                      <a:pt x="1601" y="2255"/>
                    </a:cubicBezTo>
                    <a:cubicBezTo>
                      <a:pt x="1569" y="2246"/>
                      <a:pt x="1538" y="2255"/>
                      <a:pt x="1517" y="2279"/>
                    </a:cubicBezTo>
                    <a:cubicBezTo>
                      <a:pt x="1507" y="2291"/>
                      <a:pt x="1501" y="2302"/>
                      <a:pt x="1500" y="2315"/>
                    </a:cubicBezTo>
                    <a:cubicBezTo>
                      <a:pt x="1500" y="2302"/>
                      <a:pt x="1504" y="2289"/>
                      <a:pt x="1511" y="2278"/>
                    </a:cubicBezTo>
                    <a:cubicBezTo>
                      <a:pt x="1520" y="2262"/>
                      <a:pt x="1537" y="2248"/>
                      <a:pt x="1552" y="2240"/>
                    </a:cubicBezTo>
                    <a:cubicBezTo>
                      <a:pt x="1559" y="2236"/>
                      <a:pt x="1564" y="2232"/>
                      <a:pt x="1569" y="2227"/>
                    </a:cubicBezTo>
                    <a:cubicBezTo>
                      <a:pt x="1571" y="2225"/>
                      <a:pt x="1572" y="2224"/>
                      <a:pt x="1573" y="2223"/>
                    </a:cubicBezTo>
                    <a:cubicBezTo>
                      <a:pt x="1575" y="2220"/>
                      <a:pt x="1577" y="2217"/>
                      <a:pt x="1579" y="2215"/>
                    </a:cubicBezTo>
                    <a:cubicBezTo>
                      <a:pt x="1580" y="2213"/>
                      <a:pt x="1584" y="2204"/>
                      <a:pt x="1583" y="2203"/>
                    </a:cubicBezTo>
                    <a:cubicBezTo>
                      <a:pt x="1582" y="2203"/>
                      <a:pt x="1579" y="2208"/>
                      <a:pt x="1578" y="2209"/>
                    </a:cubicBezTo>
                    <a:cubicBezTo>
                      <a:pt x="1576" y="2213"/>
                      <a:pt x="1573" y="2217"/>
                      <a:pt x="1570" y="2220"/>
                    </a:cubicBezTo>
                    <a:cubicBezTo>
                      <a:pt x="1569" y="2222"/>
                      <a:pt x="1568" y="2223"/>
                      <a:pt x="1567" y="2224"/>
                    </a:cubicBezTo>
                    <a:cubicBezTo>
                      <a:pt x="1562" y="2229"/>
                      <a:pt x="1557" y="2233"/>
                      <a:pt x="1551" y="2237"/>
                    </a:cubicBezTo>
                    <a:cubicBezTo>
                      <a:pt x="1551" y="2237"/>
                      <a:pt x="1550" y="2238"/>
                      <a:pt x="1549" y="2238"/>
                    </a:cubicBezTo>
                    <a:cubicBezTo>
                      <a:pt x="1550" y="2237"/>
                      <a:pt x="1552" y="2235"/>
                      <a:pt x="1553" y="2233"/>
                    </a:cubicBezTo>
                    <a:cubicBezTo>
                      <a:pt x="1557" y="2229"/>
                      <a:pt x="1560" y="2224"/>
                      <a:pt x="1563" y="2218"/>
                    </a:cubicBezTo>
                    <a:cubicBezTo>
                      <a:pt x="1568" y="2202"/>
                      <a:pt x="1558" y="2190"/>
                      <a:pt x="1544" y="2184"/>
                    </a:cubicBezTo>
                    <a:cubicBezTo>
                      <a:pt x="1532" y="2180"/>
                      <a:pt x="1519" y="2180"/>
                      <a:pt x="1508" y="2188"/>
                    </a:cubicBezTo>
                    <a:cubicBezTo>
                      <a:pt x="1500" y="2195"/>
                      <a:pt x="1497" y="2205"/>
                      <a:pt x="1501" y="2215"/>
                    </a:cubicBezTo>
                    <a:cubicBezTo>
                      <a:pt x="1505" y="2222"/>
                      <a:pt x="1512" y="2229"/>
                      <a:pt x="1521" y="2228"/>
                    </a:cubicBezTo>
                    <a:cubicBezTo>
                      <a:pt x="1526" y="2228"/>
                      <a:pt x="1530" y="2225"/>
                      <a:pt x="1532" y="2220"/>
                    </a:cubicBezTo>
                    <a:cubicBezTo>
                      <a:pt x="1533" y="2218"/>
                      <a:pt x="1534" y="2215"/>
                      <a:pt x="1533" y="2212"/>
                    </a:cubicBezTo>
                    <a:cubicBezTo>
                      <a:pt x="1531" y="2209"/>
                      <a:pt x="1528" y="2207"/>
                      <a:pt x="1525" y="2206"/>
                    </a:cubicBezTo>
                    <a:cubicBezTo>
                      <a:pt x="1521" y="2205"/>
                      <a:pt x="1517" y="2206"/>
                      <a:pt x="1515" y="2209"/>
                    </a:cubicBezTo>
                    <a:cubicBezTo>
                      <a:pt x="1513" y="2212"/>
                      <a:pt x="1513" y="2216"/>
                      <a:pt x="1516" y="2219"/>
                    </a:cubicBezTo>
                    <a:cubicBezTo>
                      <a:pt x="1519" y="2223"/>
                      <a:pt x="1524" y="2223"/>
                      <a:pt x="1527" y="2220"/>
                    </a:cubicBezTo>
                    <a:cubicBezTo>
                      <a:pt x="1531" y="2217"/>
                      <a:pt x="1531" y="2212"/>
                      <a:pt x="1528" y="2208"/>
                    </a:cubicBezTo>
                    <a:cubicBezTo>
                      <a:pt x="1527" y="2207"/>
                      <a:pt x="1526" y="2206"/>
                      <a:pt x="1524" y="2206"/>
                    </a:cubicBezTo>
                    <a:cubicBezTo>
                      <a:pt x="1525" y="2206"/>
                      <a:pt x="1525" y="2206"/>
                      <a:pt x="1525" y="2206"/>
                    </a:cubicBezTo>
                    <a:cubicBezTo>
                      <a:pt x="1528" y="2207"/>
                      <a:pt x="1531" y="2209"/>
                      <a:pt x="1532" y="2212"/>
                    </a:cubicBezTo>
                    <a:cubicBezTo>
                      <a:pt x="1533" y="2215"/>
                      <a:pt x="1533" y="2217"/>
                      <a:pt x="1532" y="2220"/>
                    </a:cubicBezTo>
                    <a:cubicBezTo>
                      <a:pt x="1530" y="2224"/>
                      <a:pt x="1526" y="2227"/>
                      <a:pt x="1521" y="2228"/>
                    </a:cubicBezTo>
                    <a:cubicBezTo>
                      <a:pt x="1513" y="2228"/>
                      <a:pt x="1506" y="2221"/>
                      <a:pt x="1503" y="2214"/>
                    </a:cubicBezTo>
                    <a:cubicBezTo>
                      <a:pt x="1499" y="2205"/>
                      <a:pt x="1501" y="2196"/>
                      <a:pt x="1510" y="2189"/>
                    </a:cubicBezTo>
                    <a:cubicBezTo>
                      <a:pt x="1519" y="2182"/>
                      <a:pt x="1533" y="2182"/>
                      <a:pt x="1544" y="2187"/>
                    </a:cubicBezTo>
                    <a:cubicBezTo>
                      <a:pt x="1556" y="2192"/>
                      <a:pt x="1564" y="2203"/>
                      <a:pt x="1559" y="2217"/>
                    </a:cubicBezTo>
                    <a:cubicBezTo>
                      <a:pt x="1557" y="2223"/>
                      <a:pt x="1555" y="2227"/>
                      <a:pt x="1551" y="2231"/>
                    </a:cubicBezTo>
                    <a:cubicBezTo>
                      <a:pt x="1548" y="2234"/>
                      <a:pt x="1546" y="2236"/>
                      <a:pt x="1543" y="2238"/>
                    </a:cubicBezTo>
                    <a:cubicBezTo>
                      <a:pt x="1536" y="2244"/>
                      <a:pt x="1528" y="2250"/>
                      <a:pt x="1521" y="2258"/>
                    </a:cubicBezTo>
                    <a:cubicBezTo>
                      <a:pt x="1516" y="2262"/>
                      <a:pt x="1513" y="2267"/>
                      <a:pt x="1509" y="2272"/>
                    </a:cubicBezTo>
                    <a:cubicBezTo>
                      <a:pt x="1510" y="2269"/>
                      <a:pt x="1509" y="2266"/>
                      <a:pt x="1509" y="2263"/>
                    </a:cubicBezTo>
                    <a:cubicBezTo>
                      <a:pt x="1507" y="2254"/>
                      <a:pt x="1503" y="2246"/>
                      <a:pt x="1498" y="2241"/>
                    </a:cubicBezTo>
                    <a:close/>
                    <a:moveTo>
                      <a:pt x="1600" y="2163"/>
                    </a:moveTo>
                    <a:cubicBezTo>
                      <a:pt x="1601" y="2167"/>
                      <a:pt x="1599" y="2171"/>
                      <a:pt x="1595" y="2172"/>
                    </a:cubicBezTo>
                    <a:cubicBezTo>
                      <a:pt x="1589" y="2173"/>
                      <a:pt x="1586" y="2165"/>
                      <a:pt x="1589" y="2161"/>
                    </a:cubicBezTo>
                    <a:cubicBezTo>
                      <a:pt x="1592" y="2157"/>
                      <a:pt x="1595" y="2157"/>
                      <a:pt x="1597" y="2152"/>
                    </a:cubicBezTo>
                    <a:cubicBezTo>
                      <a:pt x="1597" y="2158"/>
                      <a:pt x="1599" y="2159"/>
                      <a:pt x="1600" y="2163"/>
                    </a:cubicBezTo>
                    <a:close/>
                    <a:moveTo>
                      <a:pt x="1559" y="2238"/>
                    </a:moveTo>
                    <a:cubicBezTo>
                      <a:pt x="1570" y="2231"/>
                      <a:pt x="1586" y="2234"/>
                      <a:pt x="1593" y="2241"/>
                    </a:cubicBezTo>
                    <a:cubicBezTo>
                      <a:pt x="1600" y="2247"/>
                      <a:pt x="1605" y="2253"/>
                      <a:pt x="1612" y="2254"/>
                    </a:cubicBezTo>
                    <a:cubicBezTo>
                      <a:pt x="1619" y="2255"/>
                      <a:pt x="1628" y="2252"/>
                      <a:pt x="1628" y="2246"/>
                    </a:cubicBezTo>
                    <a:cubicBezTo>
                      <a:pt x="1624" y="2250"/>
                      <a:pt x="1618" y="2248"/>
                      <a:pt x="1613" y="2245"/>
                    </a:cubicBezTo>
                    <a:cubicBezTo>
                      <a:pt x="1609" y="2243"/>
                      <a:pt x="1605" y="2241"/>
                      <a:pt x="1600" y="2242"/>
                    </a:cubicBezTo>
                    <a:cubicBezTo>
                      <a:pt x="1599" y="2232"/>
                      <a:pt x="1590" y="2229"/>
                      <a:pt x="1583" y="2229"/>
                    </a:cubicBezTo>
                    <a:cubicBezTo>
                      <a:pt x="1575" y="2229"/>
                      <a:pt x="1565" y="2232"/>
                      <a:pt x="1559" y="2238"/>
                    </a:cubicBezTo>
                    <a:close/>
                    <a:moveTo>
                      <a:pt x="1540" y="2124"/>
                    </a:moveTo>
                    <a:cubicBezTo>
                      <a:pt x="1528" y="2107"/>
                      <a:pt x="1538" y="2090"/>
                      <a:pt x="1540" y="2082"/>
                    </a:cubicBezTo>
                    <a:cubicBezTo>
                      <a:pt x="1542" y="2070"/>
                      <a:pt x="1530" y="2068"/>
                      <a:pt x="1526" y="2080"/>
                    </a:cubicBezTo>
                    <a:cubicBezTo>
                      <a:pt x="1522" y="2091"/>
                      <a:pt x="1525" y="2111"/>
                      <a:pt x="1540" y="2124"/>
                    </a:cubicBezTo>
                    <a:close/>
                    <a:moveTo>
                      <a:pt x="1596" y="2191"/>
                    </a:moveTo>
                    <a:cubicBezTo>
                      <a:pt x="1590" y="2192"/>
                      <a:pt x="1583" y="2188"/>
                      <a:pt x="1580" y="2185"/>
                    </a:cubicBezTo>
                    <a:cubicBezTo>
                      <a:pt x="1574" y="2187"/>
                      <a:pt x="1575" y="2200"/>
                      <a:pt x="1585" y="2202"/>
                    </a:cubicBezTo>
                    <a:cubicBezTo>
                      <a:pt x="1591" y="2203"/>
                      <a:pt x="1597" y="2197"/>
                      <a:pt x="1596" y="2191"/>
                    </a:cubicBezTo>
                    <a:close/>
                    <a:moveTo>
                      <a:pt x="1567" y="2230"/>
                    </a:moveTo>
                    <a:cubicBezTo>
                      <a:pt x="1590" y="2219"/>
                      <a:pt x="1611" y="2233"/>
                      <a:pt x="1619" y="2235"/>
                    </a:cubicBezTo>
                    <a:cubicBezTo>
                      <a:pt x="1635" y="2238"/>
                      <a:pt x="1638" y="2221"/>
                      <a:pt x="1621" y="2216"/>
                    </a:cubicBezTo>
                    <a:cubicBezTo>
                      <a:pt x="1611" y="2213"/>
                      <a:pt x="1588" y="2213"/>
                      <a:pt x="1567" y="2230"/>
                    </a:cubicBezTo>
                    <a:close/>
                    <a:moveTo>
                      <a:pt x="1527" y="2174"/>
                    </a:moveTo>
                    <a:cubicBezTo>
                      <a:pt x="1518" y="2180"/>
                      <a:pt x="1507" y="2185"/>
                      <a:pt x="1497" y="2184"/>
                    </a:cubicBezTo>
                    <a:cubicBezTo>
                      <a:pt x="1487" y="2183"/>
                      <a:pt x="1477" y="2177"/>
                      <a:pt x="1474" y="2168"/>
                    </a:cubicBezTo>
                    <a:cubicBezTo>
                      <a:pt x="1472" y="2162"/>
                      <a:pt x="1472" y="2156"/>
                      <a:pt x="1473" y="2150"/>
                    </a:cubicBezTo>
                    <a:cubicBezTo>
                      <a:pt x="1476" y="2143"/>
                      <a:pt x="1478" y="2139"/>
                      <a:pt x="1483" y="2134"/>
                    </a:cubicBezTo>
                    <a:cubicBezTo>
                      <a:pt x="1488" y="2130"/>
                      <a:pt x="1492" y="2127"/>
                      <a:pt x="1498" y="2125"/>
                    </a:cubicBezTo>
                    <a:cubicBezTo>
                      <a:pt x="1501" y="2124"/>
                      <a:pt x="1503" y="2123"/>
                      <a:pt x="1506" y="2122"/>
                    </a:cubicBezTo>
                    <a:cubicBezTo>
                      <a:pt x="1514" y="2121"/>
                      <a:pt x="1520" y="2121"/>
                      <a:pt x="1528" y="2122"/>
                    </a:cubicBezTo>
                    <a:cubicBezTo>
                      <a:pt x="1538" y="2125"/>
                      <a:pt x="1546" y="2128"/>
                      <a:pt x="1555" y="2136"/>
                    </a:cubicBezTo>
                    <a:cubicBezTo>
                      <a:pt x="1555" y="2136"/>
                      <a:pt x="1556" y="2137"/>
                      <a:pt x="1556" y="2137"/>
                    </a:cubicBezTo>
                    <a:cubicBezTo>
                      <a:pt x="1554" y="2130"/>
                      <a:pt x="1555" y="2121"/>
                      <a:pt x="1557" y="2114"/>
                    </a:cubicBezTo>
                    <a:cubicBezTo>
                      <a:pt x="1560" y="2105"/>
                      <a:pt x="1566" y="2097"/>
                      <a:pt x="1574" y="2093"/>
                    </a:cubicBezTo>
                    <a:cubicBezTo>
                      <a:pt x="1578" y="2092"/>
                      <a:pt x="1582" y="2091"/>
                      <a:pt x="1587" y="2091"/>
                    </a:cubicBezTo>
                    <a:cubicBezTo>
                      <a:pt x="1582" y="2092"/>
                      <a:pt x="1578" y="2093"/>
                      <a:pt x="1575" y="2095"/>
                    </a:cubicBezTo>
                    <a:cubicBezTo>
                      <a:pt x="1567" y="2099"/>
                      <a:pt x="1562" y="2106"/>
                      <a:pt x="1560" y="2115"/>
                    </a:cubicBezTo>
                    <a:cubicBezTo>
                      <a:pt x="1558" y="2121"/>
                      <a:pt x="1558" y="2127"/>
                      <a:pt x="1559" y="2133"/>
                    </a:cubicBezTo>
                    <a:cubicBezTo>
                      <a:pt x="1561" y="2143"/>
                      <a:pt x="1566" y="2151"/>
                      <a:pt x="1569" y="2161"/>
                    </a:cubicBezTo>
                    <a:cubicBezTo>
                      <a:pt x="1569" y="2162"/>
                      <a:pt x="1569" y="2162"/>
                      <a:pt x="1569" y="2162"/>
                    </a:cubicBezTo>
                    <a:cubicBezTo>
                      <a:pt x="1571" y="2168"/>
                      <a:pt x="1571" y="2174"/>
                      <a:pt x="1571" y="2180"/>
                    </a:cubicBezTo>
                    <a:cubicBezTo>
                      <a:pt x="1571" y="2181"/>
                      <a:pt x="1571" y="2196"/>
                      <a:pt x="1569" y="2196"/>
                    </a:cubicBezTo>
                    <a:cubicBezTo>
                      <a:pt x="1568" y="2195"/>
                      <a:pt x="1568" y="2186"/>
                      <a:pt x="1568" y="2185"/>
                    </a:cubicBezTo>
                    <a:cubicBezTo>
                      <a:pt x="1568" y="2177"/>
                      <a:pt x="1567" y="2171"/>
                      <a:pt x="1566" y="2163"/>
                    </a:cubicBezTo>
                    <a:cubicBezTo>
                      <a:pt x="1565" y="2162"/>
                      <a:pt x="1565" y="2162"/>
                      <a:pt x="1565" y="2162"/>
                    </a:cubicBezTo>
                    <a:cubicBezTo>
                      <a:pt x="1563" y="2152"/>
                      <a:pt x="1559" y="2145"/>
                      <a:pt x="1552" y="2138"/>
                    </a:cubicBezTo>
                    <a:cubicBezTo>
                      <a:pt x="1544" y="2130"/>
                      <a:pt x="1532" y="2124"/>
                      <a:pt x="1520" y="2126"/>
                    </a:cubicBezTo>
                    <a:cubicBezTo>
                      <a:pt x="1513" y="2127"/>
                      <a:pt x="1504" y="2133"/>
                      <a:pt x="1506" y="2140"/>
                    </a:cubicBezTo>
                    <a:cubicBezTo>
                      <a:pt x="1506" y="2143"/>
                      <a:pt x="1508" y="2145"/>
                      <a:pt x="1511" y="2146"/>
                    </a:cubicBezTo>
                    <a:cubicBezTo>
                      <a:pt x="1513" y="2146"/>
                      <a:pt x="1515" y="2145"/>
                      <a:pt x="1516" y="2142"/>
                    </a:cubicBezTo>
                    <a:cubicBezTo>
                      <a:pt x="1516" y="2141"/>
                      <a:pt x="1516" y="2139"/>
                      <a:pt x="1515" y="2138"/>
                    </a:cubicBezTo>
                    <a:cubicBezTo>
                      <a:pt x="1514" y="2136"/>
                      <a:pt x="1511" y="2136"/>
                      <a:pt x="1510" y="2138"/>
                    </a:cubicBezTo>
                    <a:cubicBezTo>
                      <a:pt x="1510" y="2139"/>
                      <a:pt x="1509" y="2140"/>
                      <a:pt x="1510" y="2141"/>
                    </a:cubicBezTo>
                    <a:cubicBezTo>
                      <a:pt x="1508" y="2141"/>
                      <a:pt x="1508" y="2139"/>
                      <a:pt x="1508" y="2137"/>
                    </a:cubicBezTo>
                    <a:cubicBezTo>
                      <a:pt x="1509" y="2135"/>
                      <a:pt x="1511" y="2133"/>
                      <a:pt x="1514" y="2133"/>
                    </a:cubicBezTo>
                    <a:cubicBezTo>
                      <a:pt x="1518" y="2134"/>
                      <a:pt x="1521" y="2137"/>
                      <a:pt x="1521" y="2142"/>
                    </a:cubicBezTo>
                    <a:cubicBezTo>
                      <a:pt x="1521" y="2145"/>
                      <a:pt x="1520" y="2148"/>
                      <a:pt x="1517" y="2150"/>
                    </a:cubicBezTo>
                    <a:cubicBezTo>
                      <a:pt x="1515" y="2152"/>
                      <a:pt x="1512" y="2152"/>
                      <a:pt x="1509" y="2151"/>
                    </a:cubicBezTo>
                    <a:cubicBezTo>
                      <a:pt x="1505" y="2150"/>
                      <a:pt x="1502" y="2147"/>
                      <a:pt x="1501" y="2143"/>
                    </a:cubicBezTo>
                    <a:cubicBezTo>
                      <a:pt x="1500" y="2133"/>
                      <a:pt x="1508" y="2126"/>
                      <a:pt x="1517" y="2125"/>
                    </a:cubicBezTo>
                    <a:cubicBezTo>
                      <a:pt x="1519" y="2124"/>
                      <a:pt x="1522" y="2124"/>
                      <a:pt x="1525" y="2124"/>
                    </a:cubicBezTo>
                    <a:cubicBezTo>
                      <a:pt x="1516" y="2123"/>
                      <a:pt x="1508" y="2123"/>
                      <a:pt x="1499" y="2126"/>
                    </a:cubicBezTo>
                    <a:cubicBezTo>
                      <a:pt x="1493" y="2129"/>
                      <a:pt x="1489" y="2131"/>
                      <a:pt x="1484" y="2135"/>
                    </a:cubicBezTo>
                    <a:cubicBezTo>
                      <a:pt x="1479" y="2140"/>
                      <a:pt x="1477" y="2144"/>
                      <a:pt x="1474" y="2150"/>
                    </a:cubicBezTo>
                    <a:cubicBezTo>
                      <a:pt x="1473" y="2154"/>
                      <a:pt x="1473" y="2157"/>
                      <a:pt x="1473" y="2160"/>
                    </a:cubicBezTo>
                    <a:cubicBezTo>
                      <a:pt x="1473" y="2160"/>
                      <a:pt x="1473" y="2160"/>
                      <a:pt x="1473" y="2160"/>
                    </a:cubicBezTo>
                    <a:cubicBezTo>
                      <a:pt x="1475" y="2151"/>
                      <a:pt x="1484" y="2145"/>
                      <a:pt x="1494" y="2153"/>
                    </a:cubicBezTo>
                    <a:cubicBezTo>
                      <a:pt x="1501" y="2159"/>
                      <a:pt x="1504" y="2177"/>
                      <a:pt x="1527" y="2174"/>
                    </a:cubicBezTo>
                    <a:close/>
                    <a:moveTo>
                      <a:pt x="1575" y="2096"/>
                    </a:moveTo>
                    <a:cubicBezTo>
                      <a:pt x="1579" y="2106"/>
                      <a:pt x="1593" y="2099"/>
                      <a:pt x="1598" y="2098"/>
                    </a:cubicBezTo>
                    <a:cubicBezTo>
                      <a:pt x="1602" y="2097"/>
                      <a:pt x="1605" y="2097"/>
                      <a:pt x="1608" y="2099"/>
                    </a:cubicBezTo>
                    <a:cubicBezTo>
                      <a:pt x="1606" y="2095"/>
                      <a:pt x="1598" y="2087"/>
                      <a:pt x="1593" y="2085"/>
                    </a:cubicBezTo>
                    <a:cubicBezTo>
                      <a:pt x="1586" y="2082"/>
                      <a:pt x="1578" y="2083"/>
                      <a:pt x="1574" y="2092"/>
                    </a:cubicBezTo>
                    <a:cubicBezTo>
                      <a:pt x="1578" y="2090"/>
                      <a:pt x="1585" y="2089"/>
                      <a:pt x="1588" y="2092"/>
                    </a:cubicBezTo>
                    <a:cubicBezTo>
                      <a:pt x="1586" y="2091"/>
                      <a:pt x="1579" y="2093"/>
                      <a:pt x="1575" y="2096"/>
                    </a:cubicBezTo>
                    <a:close/>
                    <a:moveTo>
                      <a:pt x="1568" y="2203"/>
                    </a:moveTo>
                    <a:cubicBezTo>
                      <a:pt x="1559" y="2179"/>
                      <a:pt x="1538" y="2173"/>
                      <a:pt x="1530" y="2163"/>
                    </a:cubicBezTo>
                    <a:cubicBezTo>
                      <a:pt x="1521" y="2153"/>
                      <a:pt x="1533" y="2142"/>
                      <a:pt x="1545" y="2151"/>
                    </a:cubicBezTo>
                    <a:cubicBezTo>
                      <a:pt x="1558" y="2161"/>
                      <a:pt x="1566" y="2183"/>
                      <a:pt x="1568" y="2203"/>
                    </a:cubicBezTo>
                    <a:close/>
                    <a:moveTo>
                      <a:pt x="1535" y="2121"/>
                    </a:moveTo>
                    <a:cubicBezTo>
                      <a:pt x="1517" y="2111"/>
                      <a:pt x="1478" y="2117"/>
                      <a:pt x="1477" y="2138"/>
                    </a:cubicBezTo>
                    <a:cubicBezTo>
                      <a:pt x="1473" y="2139"/>
                      <a:pt x="1469" y="2133"/>
                      <a:pt x="1470" y="2127"/>
                    </a:cubicBezTo>
                    <a:cubicBezTo>
                      <a:pt x="1472" y="2120"/>
                      <a:pt x="1479" y="2114"/>
                      <a:pt x="1488" y="2115"/>
                    </a:cubicBezTo>
                    <a:cubicBezTo>
                      <a:pt x="1488" y="2109"/>
                      <a:pt x="1501" y="2106"/>
                      <a:pt x="1516" y="2110"/>
                    </a:cubicBezTo>
                    <a:cubicBezTo>
                      <a:pt x="1509" y="2104"/>
                      <a:pt x="1504" y="2096"/>
                      <a:pt x="1501" y="2088"/>
                    </a:cubicBezTo>
                    <a:cubicBezTo>
                      <a:pt x="1498" y="2078"/>
                      <a:pt x="1497" y="2067"/>
                      <a:pt x="1499" y="2058"/>
                    </a:cubicBezTo>
                    <a:cubicBezTo>
                      <a:pt x="1502" y="2048"/>
                      <a:pt x="1509" y="2039"/>
                      <a:pt x="1520" y="2037"/>
                    </a:cubicBezTo>
                    <a:cubicBezTo>
                      <a:pt x="1527" y="2035"/>
                      <a:pt x="1535" y="2036"/>
                      <a:pt x="1540" y="2042"/>
                    </a:cubicBezTo>
                    <a:cubicBezTo>
                      <a:pt x="1544" y="2047"/>
                      <a:pt x="1544" y="2055"/>
                      <a:pt x="1541" y="2060"/>
                    </a:cubicBezTo>
                    <a:cubicBezTo>
                      <a:pt x="1538" y="2065"/>
                      <a:pt x="1532" y="2069"/>
                      <a:pt x="1526" y="2072"/>
                    </a:cubicBezTo>
                    <a:cubicBezTo>
                      <a:pt x="1535" y="2061"/>
                      <a:pt x="1527" y="2054"/>
                      <a:pt x="1526" y="2048"/>
                    </a:cubicBezTo>
                    <a:cubicBezTo>
                      <a:pt x="1525" y="2041"/>
                      <a:pt x="1531" y="2038"/>
                      <a:pt x="1536" y="2041"/>
                    </a:cubicBezTo>
                    <a:cubicBezTo>
                      <a:pt x="1536" y="2041"/>
                      <a:pt x="1536" y="2041"/>
                      <a:pt x="1536" y="2041"/>
                    </a:cubicBezTo>
                    <a:cubicBezTo>
                      <a:pt x="1531" y="2037"/>
                      <a:pt x="1526" y="2037"/>
                      <a:pt x="1520" y="2038"/>
                    </a:cubicBezTo>
                    <a:cubicBezTo>
                      <a:pt x="1512" y="2041"/>
                      <a:pt x="1505" y="2046"/>
                      <a:pt x="1502" y="2055"/>
                    </a:cubicBezTo>
                    <a:cubicBezTo>
                      <a:pt x="1503" y="2053"/>
                      <a:pt x="1504" y="2051"/>
                      <a:pt x="1506" y="2050"/>
                    </a:cubicBezTo>
                    <a:cubicBezTo>
                      <a:pt x="1510" y="2047"/>
                      <a:pt x="1515" y="2046"/>
                      <a:pt x="1519" y="2049"/>
                    </a:cubicBezTo>
                    <a:cubicBezTo>
                      <a:pt x="1521" y="2051"/>
                      <a:pt x="1521" y="2053"/>
                      <a:pt x="1521" y="2056"/>
                    </a:cubicBezTo>
                    <a:cubicBezTo>
                      <a:pt x="1520" y="2057"/>
                      <a:pt x="1519" y="2059"/>
                      <a:pt x="1517" y="2059"/>
                    </a:cubicBezTo>
                    <a:cubicBezTo>
                      <a:pt x="1515" y="2060"/>
                      <a:pt x="1513" y="2060"/>
                      <a:pt x="1512" y="2059"/>
                    </a:cubicBezTo>
                    <a:cubicBezTo>
                      <a:pt x="1510" y="2058"/>
                      <a:pt x="1509" y="2055"/>
                      <a:pt x="1510" y="2053"/>
                    </a:cubicBezTo>
                    <a:cubicBezTo>
                      <a:pt x="1511" y="2051"/>
                      <a:pt x="1512" y="2051"/>
                      <a:pt x="1514" y="2051"/>
                    </a:cubicBezTo>
                    <a:cubicBezTo>
                      <a:pt x="1515" y="2051"/>
                      <a:pt x="1515" y="2052"/>
                      <a:pt x="1515" y="2053"/>
                    </a:cubicBezTo>
                    <a:cubicBezTo>
                      <a:pt x="1515" y="2053"/>
                      <a:pt x="1514" y="2052"/>
                      <a:pt x="1513" y="2052"/>
                    </a:cubicBezTo>
                    <a:cubicBezTo>
                      <a:pt x="1512" y="2052"/>
                      <a:pt x="1511" y="2054"/>
                      <a:pt x="1512" y="2055"/>
                    </a:cubicBezTo>
                    <a:cubicBezTo>
                      <a:pt x="1512" y="2056"/>
                      <a:pt x="1513" y="2056"/>
                      <a:pt x="1514" y="2056"/>
                    </a:cubicBezTo>
                    <a:cubicBezTo>
                      <a:pt x="1515" y="2057"/>
                      <a:pt x="1517" y="2056"/>
                      <a:pt x="1517" y="2055"/>
                    </a:cubicBezTo>
                    <a:cubicBezTo>
                      <a:pt x="1518" y="2053"/>
                      <a:pt x="1517" y="2052"/>
                      <a:pt x="1516" y="2051"/>
                    </a:cubicBezTo>
                    <a:cubicBezTo>
                      <a:pt x="1513" y="2048"/>
                      <a:pt x="1507" y="2050"/>
                      <a:pt x="1504" y="2053"/>
                    </a:cubicBezTo>
                    <a:cubicBezTo>
                      <a:pt x="1500" y="2058"/>
                      <a:pt x="1499" y="2067"/>
                      <a:pt x="1500" y="2073"/>
                    </a:cubicBezTo>
                    <a:cubicBezTo>
                      <a:pt x="1501" y="2090"/>
                      <a:pt x="1510" y="2104"/>
                      <a:pt x="1522" y="2112"/>
                    </a:cubicBezTo>
                    <a:cubicBezTo>
                      <a:pt x="1526" y="2114"/>
                      <a:pt x="1531" y="2117"/>
                      <a:pt x="1535" y="2121"/>
                    </a:cubicBezTo>
                    <a:close/>
                    <a:moveTo>
                      <a:pt x="1553" y="2129"/>
                    </a:moveTo>
                    <a:cubicBezTo>
                      <a:pt x="1544" y="2124"/>
                      <a:pt x="1549" y="2108"/>
                      <a:pt x="1556" y="2100"/>
                    </a:cubicBezTo>
                    <a:cubicBezTo>
                      <a:pt x="1563" y="2091"/>
                      <a:pt x="1574" y="2082"/>
                      <a:pt x="1573" y="2069"/>
                    </a:cubicBezTo>
                    <a:cubicBezTo>
                      <a:pt x="1572" y="2062"/>
                      <a:pt x="1568" y="2055"/>
                      <a:pt x="1561" y="2053"/>
                    </a:cubicBezTo>
                    <a:cubicBezTo>
                      <a:pt x="1557" y="2052"/>
                      <a:pt x="1553" y="2053"/>
                      <a:pt x="1550" y="2057"/>
                    </a:cubicBezTo>
                    <a:cubicBezTo>
                      <a:pt x="1554" y="2055"/>
                      <a:pt x="1559" y="2057"/>
                      <a:pt x="1562" y="2061"/>
                    </a:cubicBezTo>
                    <a:cubicBezTo>
                      <a:pt x="1564" y="2065"/>
                      <a:pt x="1562" y="2071"/>
                      <a:pt x="1558" y="2074"/>
                    </a:cubicBezTo>
                    <a:cubicBezTo>
                      <a:pt x="1551" y="2082"/>
                      <a:pt x="1542" y="2087"/>
                      <a:pt x="1538" y="2097"/>
                    </a:cubicBezTo>
                    <a:cubicBezTo>
                      <a:pt x="1533" y="2108"/>
                      <a:pt x="1538" y="2124"/>
                      <a:pt x="1553" y="2129"/>
                    </a:cubicBezTo>
                    <a:close/>
                    <a:moveTo>
                      <a:pt x="1597" y="2147"/>
                    </a:moveTo>
                    <a:cubicBezTo>
                      <a:pt x="1602" y="2137"/>
                      <a:pt x="1600" y="2120"/>
                      <a:pt x="1592" y="2112"/>
                    </a:cubicBezTo>
                    <a:cubicBezTo>
                      <a:pt x="1585" y="2103"/>
                      <a:pt x="1575" y="2107"/>
                      <a:pt x="1581" y="2119"/>
                    </a:cubicBezTo>
                    <a:cubicBezTo>
                      <a:pt x="1586" y="2127"/>
                      <a:pt x="1598" y="2137"/>
                      <a:pt x="1597" y="2147"/>
                    </a:cubicBezTo>
                    <a:close/>
                    <a:moveTo>
                      <a:pt x="1643" y="2347"/>
                    </a:moveTo>
                    <a:cubicBezTo>
                      <a:pt x="1649" y="2379"/>
                      <a:pt x="1692" y="2405"/>
                      <a:pt x="1714" y="2383"/>
                    </a:cubicBezTo>
                    <a:cubicBezTo>
                      <a:pt x="1719" y="2387"/>
                      <a:pt x="1716" y="2398"/>
                      <a:pt x="1707" y="2402"/>
                    </a:cubicBezTo>
                    <a:cubicBezTo>
                      <a:pt x="1699" y="2407"/>
                      <a:pt x="1686" y="2404"/>
                      <a:pt x="1678" y="2392"/>
                    </a:cubicBezTo>
                    <a:cubicBezTo>
                      <a:pt x="1668" y="2400"/>
                      <a:pt x="1640" y="2378"/>
                      <a:pt x="1643" y="2347"/>
                    </a:cubicBezTo>
                    <a:close/>
                    <a:moveTo>
                      <a:pt x="1522" y="2415"/>
                    </a:moveTo>
                    <a:cubicBezTo>
                      <a:pt x="1521" y="2413"/>
                      <a:pt x="1521" y="2410"/>
                      <a:pt x="1524" y="2408"/>
                    </a:cubicBezTo>
                    <a:cubicBezTo>
                      <a:pt x="1526" y="2407"/>
                      <a:pt x="1529" y="2407"/>
                      <a:pt x="1531" y="2410"/>
                    </a:cubicBezTo>
                    <a:cubicBezTo>
                      <a:pt x="1532" y="2412"/>
                      <a:pt x="1531" y="2415"/>
                      <a:pt x="1529" y="2417"/>
                    </a:cubicBezTo>
                    <a:cubicBezTo>
                      <a:pt x="1527" y="2418"/>
                      <a:pt x="1524" y="2417"/>
                      <a:pt x="1522" y="2415"/>
                    </a:cubicBezTo>
                    <a:close/>
                    <a:moveTo>
                      <a:pt x="1515" y="2409"/>
                    </a:moveTo>
                    <a:cubicBezTo>
                      <a:pt x="1514" y="2407"/>
                      <a:pt x="1514" y="2404"/>
                      <a:pt x="1516" y="2403"/>
                    </a:cubicBezTo>
                    <a:cubicBezTo>
                      <a:pt x="1518" y="2402"/>
                      <a:pt x="1520" y="2403"/>
                      <a:pt x="1522" y="2404"/>
                    </a:cubicBezTo>
                    <a:cubicBezTo>
                      <a:pt x="1523" y="2406"/>
                      <a:pt x="1522" y="2409"/>
                      <a:pt x="1520" y="2410"/>
                    </a:cubicBezTo>
                    <a:cubicBezTo>
                      <a:pt x="1519" y="2411"/>
                      <a:pt x="1516" y="2410"/>
                      <a:pt x="1515" y="2409"/>
                    </a:cubicBezTo>
                    <a:close/>
                    <a:moveTo>
                      <a:pt x="1534" y="2418"/>
                    </a:moveTo>
                    <a:cubicBezTo>
                      <a:pt x="1532" y="2415"/>
                      <a:pt x="1533" y="2410"/>
                      <a:pt x="1536" y="2408"/>
                    </a:cubicBezTo>
                    <a:cubicBezTo>
                      <a:pt x="1540" y="2406"/>
                      <a:pt x="1545" y="2407"/>
                      <a:pt x="1547" y="2410"/>
                    </a:cubicBezTo>
                    <a:cubicBezTo>
                      <a:pt x="1549" y="2414"/>
                      <a:pt x="1548" y="2419"/>
                      <a:pt x="1545" y="2421"/>
                    </a:cubicBezTo>
                    <a:cubicBezTo>
                      <a:pt x="1541" y="2423"/>
                      <a:pt x="1536" y="2422"/>
                      <a:pt x="1534" y="2418"/>
                    </a:cubicBezTo>
                    <a:close/>
                    <a:moveTo>
                      <a:pt x="1582" y="2261"/>
                    </a:moveTo>
                    <a:cubicBezTo>
                      <a:pt x="1593" y="2258"/>
                      <a:pt x="1608" y="2262"/>
                      <a:pt x="1619" y="2273"/>
                    </a:cubicBezTo>
                    <a:cubicBezTo>
                      <a:pt x="1627" y="2281"/>
                      <a:pt x="1633" y="2292"/>
                      <a:pt x="1634" y="2302"/>
                    </a:cubicBezTo>
                    <a:cubicBezTo>
                      <a:pt x="1635" y="2308"/>
                      <a:pt x="1634" y="2313"/>
                      <a:pt x="1632" y="2318"/>
                    </a:cubicBezTo>
                    <a:cubicBezTo>
                      <a:pt x="1627" y="2326"/>
                      <a:pt x="1620" y="2330"/>
                      <a:pt x="1613" y="2330"/>
                    </a:cubicBezTo>
                    <a:cubicBezTo>
                      <a:pt x="1606" y="2329"/>
                      <a:pt x="1601" y="2322"/>
                      <a:pt x="1604" y="2316"/>
                    </a:cubicBezTo>
                    <a:cubicBezTo>
                      <a:pt x="1611" y="2324"/>
                      <a:pt x="1622" y="2319"/>
                      <a:pt x="1625" y="2309"/>
                    </a:cubicBezTo>
                    <a:cubicBezTo>
                      <a:pt x="1628" y="2299"/>
                      <a:pt x="1622" y="2284"/>
                      <a:pt x="1615" y="2276"/>
                    </a:cubicBezTo>
                    <a:cubicBezTo>
                      <a:pt x="1602" y="2262"/>
                      <a:pt x="1589" y="2261"/>
                      <a:pt x="1582" y="2261"/>
                    </a:cubicBezTo>
                    <a:close/>
                    <a:moveTo>
                      <a:pt x="1638" y="2321"/>
                    </a:moveTo>
                    <a:cubicBezTo>
                      <a:pt x="1636" y="2356"/>
                      <a:pt x="1607" y="2384"/>
                      <a:pt x="1581" y="2383"/>
                    </a:cubicBezTo>
                    <a:cubicBezTo>
                      <a:pt x="1554" y="2382"/>
                      <a:pt x="1557" y="2359"/>
                      <a:pt x="1580" y="2359"/>
                    </a:cubicBezTo>
                    <a:cubicBezTo>
                      <a:pt x="1592" y="2360"/>
                      <a:pt x="1630" y="2355"/>
                      <a:pt x="1638" y="2321"/>
                    </a:cubicBezTo>
                    <a:close/>
                    <a:moveTo>
                      <a:pt x="1568" y="1935"/>
                    </a:moveTo>
                    <a:cubicBezTo>
                      <a:pt x="1576" y="1959"/>
                      <a:pt x="1597" y="1965"/>
                      <a:pt x="1604" y="1974"/>
                    </a:cubicBezTo>
                    <a:cubicBezTo>
                      <a:pt x="1613" y="1984"/>
                      <a:pt x="1601" y="1994"/>
                      <a:pt x="1590" y="1986"/>
                    </a:cubicBezTo>
                    <a:cubicBezTo>
                      <a:pt x="1577" y="1976"/>
                      <a:pt x="1569" y="1954"/>
                      <a:pt x="1568" y="1935"/>
                    </a:cubicBezTo>
                    <a:close/>
                    <a:moveTo>
                      <a:pt x="1577" y="2020"/>
                    </a:moveTo>
                    <a:cubicBezTo>
                      <a:pt x="1575" y="2018"/>
                      <a:pt x="1574" y="2016"/>
                      <a:pt x="1574" y="2014"/>
                    </a:cubicBezTo>
                    <a:cubicBezTo>
                      <a:pt x="1573" y="2011"/>
                      <a:pt x="1575" y="2008"/>
                      <a:pt x="1578" y="2007"/>
                    </a:cubicBezTo>
                    <a:cubicBezTo>
                      <a:pt x="1582" y="2005"/>
                      <a:pt x="1586" y="2007"/>
                      <a:pt x="1587" y="2009"/>
                    </a:cubicBezTo>
                    <a:cubicBezTo>
                      <a:pt x="1591" y="2014"/>
                      <a:pt x="1587" y="2017"/>
                      <a:pt x="1587" y="2021"/>
                    </a:cubicBezTo>
                    <a:cubicBezTo>
                      <a:pt x="1586" y="2025"/>
                      <a:pt x="1589" y="2029"/>
                      <a:pt x="1594" y="2030"/>
                    </a:cubicBezTo>
                    <a:cubicBezTo>
                      <a:pt x="1600" y="2032"/>
                      <a:pt x="1606" y="2031"/>
                      <a:pt x="1610" y="2026"/>
                    </a:cubicBezTo>
                    <a:cubicBezTo>
                      <a:pt x="1612" y="2023"/>
                      <a:pt x="1613" y="2019"/>
                      <a:pt x="1609" y="2017"/>
                    </a:cubicBezTo>
                    <a:cubicBezTo>
                      <a:pt x="1609" y="2020"/>
                      <a:pt x="1605" y="2024"/>
                      <a:pt x="1601" y="2020"/>
                    </a:cubicBezTo>
                    <a:cubicBezTo>
                      <a:pt x="1599" y="2019"/>
                      <a:pt x="1597" y="2013"/>
                      <a:pt x="1595" y="2008"/>
                    </a:cubicBezTo>
                    <a:cubicBezTo>
                      <a:pt x="1592" y="2002"/>
                      <a:pt x="1589" y="1998"/>
                      <a:pt x="1585" y="1995"/>
                    </a:cubicBezTo>
                    <a:cubicBezTo>
                      <a:pt x="1576" y="1990"/>
                      <a:pt x="1565" y="1994"/>
                      <a:pt x="1562" y="2004"/>
                    </a:cubicBezTo>
                    <a:cubicBezTo>
                      <a:pt x="1560" y="2009"/>
                      <a:pt x="1561" y="2014"/>
                      <a:pt x="1563" y="2019"/>
                    </a:cubicBezTo>
                    <a:cubicBezTo>
                      <a:pt x="1565" y="2024"/>
                      <a:pt x="1574" y="2035"/>
                      <a:pt x="1573" y="2041"/>
                    </a:cubicBezTo>
                    <a:cubicBezTo>
                      <a:pt x="1572" y="2046"/>
                      <a:pt x="1568" y="2048"/>
                      <a:pt x="1565" y="2046"/>
                    </a:cubicBezTo>
                    <a:cubicBezTo>
                      <a:pt x="1565" y="2050"/>
                      <a:pt x="1570" y="2053"/>
                      <a:pt x="1575" y="2052"/>
                    </a:cubicBezTo>
                    <a:cubicBezTo>
                      <a:pt x="1583" y="2051"/>
                      <a:pt x="1589" y="2040"/>
                      <a:pt x="1586" y="2030"/>
                    </a:cubicBezTo>
                    <a:cubicBezTo>
                      <a:pt x="1584" y="2026"/>
                      <a:pt x="1581" y="2023"/>
                      <a:pt x="1577" y="2020"/>
                    </a:cubicBezTo>
                    <a:close/>
                    <a:moveTo>
                      <a:pt x="1590" y="2030"/>
                    </a:moveTo>
                    <a:cubicBezTo>
                      <a:pt x="1598" y="2038"/>
                      <a:pt x="1603" y="2055"/>
                      <a:pt x="1599" y="2066"/>
                    </a:cubicBezTo>
                    <a:cubicBezTo>
                      <a:pt x="1596" y="2078"/>
                      <a:pt x="1584" y="2078"/>
                      <a:pt x="1586" y="2065"/>
                    </a:cubicBezTo>
                    <a:cubicBezTo>
                      <a:pt x="1587" y="2054"/>
                      <a:pt x="1595" y="2040"/>
                      <a:pt x="1590" y="2030"/>
                    </a:cubicBezTo>
                    <a:close/>
                    <a:moveTo>
                      <a:pt x="1566" y="1995"/>
                    </a:moveTo>
                    <a:cubicBezTo>
                      <a:pt x="1570" y="1990"/>
                      <a:pt x="1577" y="1990"/>
                      <a:pt x="1581" y="1991"/>
                    </a:cubicBezTo>
                    <a:cubicBezTo>
                      <a:pt x="1585" y="1986"/>
                      <a:pt x="1577" y="1976"/>
                      <a:pt x="1568" y="1980"/>
                    </a:cubicBezTo>
                    <a:cubicBezTo>
                      <a:pt x="1563" y="1983"/>
                      <a:pt x="1561" y="1991"/>
                      <a:pt x="1566" y="1995"/>
                    </a:cubicBezTo>
                    <a:close/>
                    <a:moveTo>
                      <a:pt x="1223" y="2037"/>
                    </a:moveTo>
                    <a:cubicBezTo>
                      <a:pt x="1222" y="2033"/>
                      <a:pt x="1223" y="2029"/>
                      <a:pt x="1226" y="2028"/>
                    </a:cubicBezTo>
                    <a:cubicBezTo>
                      <a:pt x="1232" y="2027"/>
                      <a:pt x="1236" y="2034"/>
                      <a:pt x="1233" y="2038"/>
                    </a:cubicBezTo>
                    <a:cubicBezTo>
                      <a:pt x="1231" y="2041"/>
                      <a:pt x="1228" y="2042"/>
                      <a:pt x="1227" y="2047"/>
                    </a:cubicBezTo>
                    <a:cubicBezTo>
                      <a:pt x="1226" y="2041"/>
                      <a:pt x="1224" y="2041"/>
                      <a:pt x="1223" y="2037"/>
                    </a:cubicBezTo>
                    <a:close/>
                    <a:moveTo>
                      <a:pt x="1165" y="1753"/>
                    </a:moveTo>
                    <a:cubicBezTo>
                      <a:pt x="1190" y="1743"/>
                      <a:pt x="1211" y="1750"/>
                      <a:pt x="1224" y="1763"/>
                    </a:cubicBezTo>
                    <a:cubicBezTo>
                      <a:pt x="1236" y="1775"/>
                      <a:pt x="1234" y="1789"/>
                      <a:pt x="1241" y="1797"/>
                    </a:cubicBezTo>
                    <a:cubicBezTo>
                      <a:pt x="1244" y="1799"/>
                      <a:pt x="1247" y="1801"/>
                      <a:pt x="1253" y="1801"/>
                    </a:cubicBezTo>
                    <a:cubicBezTo>
                      <a:pt x="1245" y="1810"/>
                      <a:pt x="1231" y="1808"/>
                      <a:pt x="1224" y="1800"/>
                    </a:cubicBezTo>
                    <a:cubicBezTo>
                      <a:pt x="1216" y="1789"/>
                      <a:pt x="1217" y="1777"/>
                      <a:pt x="1206" y="1767"/>
                    </a:cubicBezTo>
                    <a:cubicBezTo>
                      <a:pt x="1195" y="1756"/>
                      <a:pt x="1179" y="1751"/>
                      <a:pt x="1165" y="1753"/>
                    </a:cubicBezTo>
                    <a:close/>
                    <a:moveTo>
                      <a:pt x="1108" y="1750"/>
                    </a:moveTo>
                    <a:cubicBezTo>
                      <a:pt x="1130" y="1738"/>
                      <a:pt x="1152" y="1748"/>
                      <a:pt x="1164" y="1749"/>
                    </a:cubicBezTo>
                    <a:cubicBezTo>
                      <a:pt x="1180" y="1751"/>
                      <a:pt x="1182" y="1737"/>
                      <a:pt x="1165" y="1732"/>
                    </a:cubicBezTo>
                    <a:cubicBezTo>
                      <a:pt x="1148" y="1726"/>
                      <a:pt x="1121" y="1734"/>
                      <a:pt x="1108" y="1750"/>
                    </a:cubicBezTo>
                    <a:close/>
                    <a:moveTo>
                      <a:pt x="1047" y="2383"/>
                    </a:moveTo>
                    <a:cubicBezTo>
                      <a:pt x="1026" y="2394"/>
                      <a:pt x="1019" y="2420"/>
                      <a:pt x="1024" y="2437"/>
                    </a:cubicBezTo>
                    <a:cubicBezTo>
                      <a:pt x="1029" y="2452"/>
                      <a:pt x="1044" y="2453"/>
                      <a:pt x="1039" y="2434"/>
                    </a:cubicBezTo>
                    <a:cubicBezTo>
                      <a:pt x="1035" y="2419"/>
                      <a:pt x="1030" y="2401"/>
                      <a:pt x="1047" y="2383"/>
                    </a:cubicBezTo>
                    <a:close/>
                    <a:moveTo>
                      <a:pt x="1230" y="2620"/>
                    </a:moveTo>
                    <a:cubicBezTo>
                      <a:pt x="1215" y="2629"/>
                      <a:pt x="1187" y="2628"/>
                      <a:pt x="1171" y="2619"/>
                    </a:cubicBezTo>
                    <a:cubicBezTo>
                      <a:pt x="1156" y="2610"/>
                      <a:pt x="1161" y="2595"/>
                      <a:pt x="1181" y="2602"/>
                    </a:cubicBezTo>
                    <a:cubicBezTo>
                      <a:pt x="1195" y="2607"/>
                      <a:pt x="1209" y="2624"/>
                      <a:pt x="1230" y="2620"/>
                    </a:cubicBezTo>
                    <a:close/>
                    <a:moveTo>
                      <a:pt x="1014" y="2423"/>
                    </a:moveTo>
                    <a:cubicBezTo>
                      <a:pt x="1004" y="2446"/>
                      <a:pt x="1016" y="2463"/>
                      <a:pt x="1030" y="2476"/>
                    </a:cubicBezTo>
                    <a:cubicBezTo>
                      <a:pt x="1037" y="2483"/>
                      <a:pt x="1051" y="2489"/>
                      <a:pt x="1053" y="2500"/>
                    </a:cubicBezTo>
                    <a:cubicBezTo>
                      <a:pt x="1065" y="2489"/>
                      <a:pt x="1038" y="2470"/>
                      <a:pt x="1030" y="2463"/>
                    </a:cubicBezTo>
                    <a:cubicBezTo>
                      <a:pt x="1018" y="2451"/>
                      <a:pt x="1011" y="2437"/>
                      <a:pt x="1014" y="2423"/>
                    </a:cubicBezTo>
                    <a:close/>
                    <a:moveTo>
                      <a:pt x="1139" y="2514"/>
                    </a:moveTo>
                    <a:cubicBezTo>
                      <a:pt x="1132" y="2489"/>
                      <a:pt x="1134" y="2458"/>
                      <a:pt x="1146" y="2445"/>
                    </a:cubicBezTo>
                    <a:cubicBezTo>
                      <a:pt x="1159" y="2431"/>
                      <a:pt x="1174" y="2439"/>
                      <a:pt x="1164" y="2456"/>
                    </a:cubicBezTo>
                    <a:cubicBezTo>
                      <a:pt x="1155" y="2469"/>
                      <a:pt x="1139" y="2489"/>
                      <a:pt x="1139" y="2514"/>
                    </a:cubicBezTo>
                    <a:close/>
                    <a:moveTo>
                      <a:pt x="1135" y="2664"/>
                    </a:moveTo>
                    <a:cubicBezTo>
                      <a:pt x="1133" y="2667"/>
                      <a:pt x="1129" y="2668"/>
                      <a:pt x="1125" y="2666"/>
                    </a:cubicBezTo>
                    <a:cubicBezTo>
                      <a:pt x="1120" y="2661"/>
                      <a:pt x="1125" y="2653"/>
                      <a:pt x="1130" y="2653"/>
                    </a:cubicBezTo>
                    <a:cubicBezTo>
                      <a:pt x="1135" y="2653"/>
                      <a:pt x="1137" y="2656"/>
                      <a:pt x="1143" y="2654"/>
                    </a:cubicBezTo>
                    <a:cubicBezTo>
                      <a:pt x="1138" y="2658"/>
                      <a:pt x="1139" y="2660"/>
                      <a:pt x="1135" y="2664"/>
                    </a:cubicBezTo>
                    <a:close/>
                    <a:moveTo>
                      <a:pt x="1137" y="2665"/>
                    </a:moveTo>
                    <a:cubicBezTo>
                      <a:pt x="1135" y="2667"/>
                      <a:pt x="1133" y="2668"/>
                      <a:pt x="1131" y="2669"/>
                    </a:cubicBezTo>
                    <a:cubicBezTo>
                      <a:pt x="1128" y="2669"/>
                      <a:pt x="1124" y="2668"/>
                      <a:pt x="1122" y="2664"/>
                    </a:cubicBezTo>
                    <a:cubicBezTo>
                      <a:pt x="1120" y="2660"/>
                      <a:pt x="1122" y="2656"/>
                      <a:pt x="1125" y="2653"/>
                    </a:cubicBezTo>
                    <a:cubicBezTo>
                      <a:pt x="1130" y="2649"/>
                      <a:pt x="1133" y="2653"/>
                      <a:pt x="1137" y="2653"/>
                    </a:cubicBezTo>
                    <a:cubicBezTo>
                      <a:pt x="1142" y="2654"/>
                      <a:pt x="1146" y="2650"/>
                      <a:pt x="1147" y="2644"/>
                    </a:cubicBezTo>
                    <a:cubicBezTo>
                      <a:pt x="1149" y="2637"/>
                      <a:pt x="1147" y="2631"/>
                      <a:pt x="1141" y="2627"/>
                    </a:cubicBezTo>
                    <a:cubicBezTo>
                      <a:pt x="1138" y="2625"/>
                      <a:pt x="1133" y="2625"/>
                      <a:pt x="1131" y="2628"/>
                    </a:cubicBezTo>
                    <a:cubicBezTo>
                      <a:pt x="1135" y="2628"/>
                      <a:pt x="1139" y="2633"/>
                      <a:pt x="1136" y="2637"/>
                    </a:cubicBezTo>
                    <a:cubicBezTo>
                      <a:pt x="1134" y="2640"/>
                      <a:pt x="1128" y="2642"/>
                      <a:pt x="1122" y="2645"/>
                    </a:cubicBezTo>
                    <a:cubicBezTo>
                      <a:pt x="1116" y="2648"/>
                      <a:pt x="1111" y="2652"/>
                      <a:pt x="1109" y="2657"/>
                    </a:cubicBezTo>
                    <a:cubicBezTo>
                      <a:pt x="1104" y="2667"/>
                      <a:pt x="1110" y="2680"/>
                      <a:pt x="1121" y="2683"/>
                    </a:cubicBezTo>
                    <a:cubicBezTo>
                      <a:pt x="1127" y="2684"/>
                      <a:pt x="1132" y="2682"/>
                      <a:pt x="1137" y="2680"/>
                    </a:cubicBezTo>
                    <a:cubicBezTo>
                      <a:pt x="1142" y="2677"/>
                      <a:pt x="1154" y="2666"/>
                      <a:pt x="1161" y="2667"/>
                    </a:cubicBezTo>
                    <a:cubicBezTo>
                      <a:pt x="1167" y="2667"/>
                      <a:pt x="1169" y="2672"/>
                      <a:pt x="1168" y="2675"/>
                    </a:cubicBezTo>
                    <a:cubicBezTo>
                      <a:pt x="1172" y="2675"/>
                      <a:pt x="1175" y="2669"/>
                      <a:pt x="1174" y="2664"/>
                    </a:cubicBezTo>
                    <a:cubicBezTo>
                      <a:pt x="1171" y="2655"/>
                      <a:pt x="1159" y="2649"/>
                      <a:pt x="1148" y="2654"/>
                    </a:cubicBezTo>
                    <a:cubicBezTo>
                      <a:pt x="1143" y="2656"/>
                      <a:pt x="1141" y="2659"/>
                      <a:pt x="1137" y="2665"/>
                    </a:cubicBezTo>
                    <a:close/>
                    <a:moveTo>
                      <a:pt x="1148" y="2649"/>
                    </a:moveTo>
                    <a:cubicBezTo>
                      <a:pt x="1156" y="2639"/>
                      <a:pt x="1174" y="2632"/>
                      <a:pt x="1187" y="2635"/>
                    </a:cubicBezTo>
                    <a:cubicBezTo>
                      <a:pt x="1200" y="2639"/>
                      <a:pt x="1201" y="2651"/>
                      <a:pt x="1186" y="2651"/>
                    </a:cubicBezTo>
                    <a:cubicBezTo>
                      <a:pt x="1175" y="2650"/>
                      <a:pt x="1158" y="2643"/>
                      <a:pt x="1148" y="2649"/>
                    </a:cubicBezTo>
                    <a:close/>
                    <a:moveTo>
                      <a:pt x="1091" y="2679"/>
                    </a:moveTo>
                    <a:cubicBezTo>
                      <a:pt x="1090" y="2678"/>
                      <a:pt x="1090" y="2676"/>
                      <a:pt x="1090" y="2675"/>
                    </a:cubicBezTo>
                    <a:cubicBezTo>
                      <a:pt x="1081" y="2680"/>
                      <a:pt x="1063" y="2684"/>
                      <a:pt x="1046" y="2684"/>
                    </a:cubicBezTo>
                    <a:cubicBezTo>
                      <a:pt x="1051" y="2683"/>
                      <a:pt x="1055" y="2681"/>
                      <a:pt x="1059" y="2678"/>
                    </a:cubicBezTo>
                    <a:cubicBezTo>
                      <a:pt x="1087" y="2662"/>
                      <a:pt x="1080" y="2639"/>
                      <a:pt x="1094" y="2616"/>
                    </a:cubicBezTo>
                    <a:cubicBezTo>
                      <a:pt x="1099" y="2608"/>
                      <a:pt x="1110" y="2602"/>
                      <a:pt x="1119" y="2610"/>
                    </a:cubicBezTo>
                    <a:cubicBezTo>
                      <a:pt x="1123" y="2614"/>
                      <a:pt x="1125" y="2620"/>
                      <a:pt x="1123" y="2626"/>
                    </a:cubicBezTo>
                    <a:cubicBezTo>
                      <a:pt x="1122" y="2629"/>
                      <a:pt x="1120" y="2632"/>
                      <a:pt x="1116" y="2634"/>
                    </a:cubicBezTo>
                    <a:cubicBezTo>
                      <a:pt x="1115" y="2634"/>
                      <a:pt x="1113" y="2635"/>
                      <a:pt x="1111" y="2635"/>
                    </a:cubicBezTo>
                    <a:cubicBezTo>
                      <a:pt x="1112" y="2635"/>
                      <a:pt x="1112" y="2635"/>
                      <a:pt x="1114" y="2634"/>
                    </a:cubicBezTo>
                    <a:cubicBezTo>
                      <a:pt x="1116" y="2633"/>
                      <a:pt x="1119" y="2627"/>
                      <a:pt x="1118" y="2623"/>
                    </a:cubicBezTo>
                    <a:cubicBezTo>
                      <a:pt x="1116" y="2620"/>
                      <a:pt x="1111" y="2618"/>
                      <a:pt x="1107" y="2620"/>
                    </a:cubicBezTo>
                    <a:cubicBezTo>
                      <a:pt x="1103" y="2622"/>
                      <a:pt x="1102" y="2625"/>
                      <a:pt x="1103" y="2629"/>
                    </a:cubicBezTo>
                    <a:cubicBezTo>
                      <a:pt x="1104" y="2635"/>
                      <a:pt x="1112" y="2637"/>
                      <a:pt x="1117" y="2635"/>
                    </a:cubicBezTo>
                    <a:cubicBezTo>
                      <a:pt x="1121" y="2633"/>
                      <a:pt x="1124" y="2630"/>
                      <a:pt x="1125" y="2626"/>
                    </a:cubicBezTo>
                    <a:cubicBezTo>
                      <a:pt x="1127" y="2620"/>
                      <a:pt x="1125" y="2613"/>
                      <a:pt x="1121" y="2608"/>
                    </a:cubicBezTo>
                    <a:cubicBezTo>
                      <a:pt x="1110" y="2598"/>
                      <a:pt x="1098" y="2604"/>
                      <a:pt x="1092" y="2614"/>
                    </a:cubicBezTo>
                    <a:cubicBezTo>
                      <a:pt x="1078" y="2638"/>
                      <a:pt x="1085" y="2661"/>
                      <a:pt x="1054" y="2676"/>
                    </a:cubicBezTo>
                    <a:cubicBezTo>
                      <a:pt x="1042" y="2682"/>
                      <a:pt x="1027" y="2684"/>
                      <a:pt x="1013" y="2675"/>
                    </a:cubicBezTo>
                    <a:cubicBezTo>
                      <a:pt x="996" y="2664"/>
                      <a:pt x="987" y="2642"/>
                      <a:pt x="997" y="2623"/>
                    </a:cubicBezTo>
                    <a:cubicBezTo>
                      <a:pt x="986" y="2644"/>
                      <a:pt x="1008" y="2669"/>
                      <a:pt x="1031" y="2673"/>
                    </a:cubicBezTo>
                    <a:cubicBezTo>
                      <a:pt x="1043" y="2675"/>
                      <a:pt x="1060" y="2671"/>
                      <a:pt x="1069" y="2659"/>
                    </a:cubicBezTo>
                    <a:cubicBezTo>
                      <a:pt x="1087" y="2635"/>
                      <a:pt x="1060" y="2615"/>
                      <a:pt x="1044" y="2637"/>
                    </a:cubicBezTo>
                    <a:cubicBezTo>
                      <a:pt x="1035" y="2649"/>
                      <a:pt x="1021" y="2653"/>
                      <a:pt x="1008" y="2644"/>
                    </a:cubicBezTo>
                    <a:cubicBezTo>
                      <a:pt x="1000" y="2639"/>
                      <a:pt x="997" y="2630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6" y="2623"/>
                      <a:pt x="996" y="2624"/>
                      <a:pt x="996" y="2625"/>
                    </a:cubicBezTo>
                    <a:cubicBezTo>
                      <a:pt x="998" y="2619"/>
                      <a:pt x="1000" y="2614"/>
                      <a:pt x="1001" y="2608"/>
                    </a:cubicBezTo>
                    <a:cubicBezTo>
                      <a:pt x="1003" y="2594"/>
                      <a:pt x="1003" y="2583"/>
                      <a:pt x="998" y="2570"/>
                    </a:cubicBezTo>
                    <a:cubicBezTo>
                      <a:pt x="997" y="2569"/>
                      <a:pt x="997" y="2569"/>
                      <a:pt x="997" y="2569"/>
                    </a:cubicBezTo>
                    <a:cubicBezTo>
                      <a:pt x="1007" y="2577"/>
                      <a:pt x="1019" y="2596"/>
                      <a:pt x="1019" y="2607"/>
                    </a:cubicBezTo>
                    <a:cubicBezTo>
                      <a:pt x="1019" y="2607"/>
                      <a:pt x="1020" y="2607"/>
                      <a:pt x="1021" y="2607"/>
                    </a:cubicBezTo>
                    <a:cubicBezTo>
                      <a:pt x="1021" y="2597"/>
                      <a:pt x="1013" y="2581"/>
                      <a:pt x="1004" y="2572"/>
                    </a:cubicBezTo>
                    <a:cubicBezTo>
                      <a:pt x="1006" y="2572"/>
                      <a:pt x="1008" y="2573"/>
                      <a:pt x="1009" y="2574"/>
                    </a:cubicBezTo>
                    <a:cubicBezTo>
                      <a:pt x="1009" y="2574"/>
                      <a:pt x="1009" y="2574"/>
                      <a:pt x="1009" y="2574"/>
                    </a:cubicBezTo>
                    <a:cubicBezTo>
                      <a:pt x="1018" y="2577"/>
                      <a:pt x="1026" y="2579"/>
                      <a:pt x="1034" y="2580"/>
                    </a:cubicBezTo>
                    <a:cubicBezTo>
                      <a:pt x="1044" y="2582"/>
                      <a:pt x="1057" y="2581"/>
                      <a:pt x="1065" y="2587"/>
                    </a:cubicBezTo>
                    <a:cubicBezTo>
                      <a:pt x="1071" y="2594"/>
                      <a:pt x="1073" y="2602"/>
                      <a:pt x="1070" y="2611"/>
                    </a:cubicBezTo>
                    <a:cubicBezTo>
                      <a:pt x="1067" y="2618"/>
                      <a:pt x="1060" y="2624"/>
                      <a:pt x="1052" y="2625"/>
                    </a:cubicBezTo>
                    <a:cubicBezTo>
                      <a:pt x="1044" y="2625"/>
                      <a:pt x="1038" y="2622"/>
                      <a:pt x="1035" y="2615"/>
                    </a:cubicBezTo>
                    <a:cubicBezTo>
                      <a:pt x="1033" y="2610"/>
                      <a:pt x="1033" y="2604"/>
                      <a:pt x="1037" y="2600"/>
                    </a:cubicBezTo>
                    <a:cubicBezTo>
                      <a:pt x="1035" y="2603"/>
                      <a:pt x="1035" y="2608"/>
                      <a:pt x="1037" y="2611"/>
                    </a:cubicBezTo>
                    <a:cubicBezTo>
                      <a:pt x="1041" y="2615"/>
                      <a:pt x="1046" y="2615"/>
                      <a:pt x="1050" y="2612"/>
                    </a:cubicBezTo>
                    <a:cubicBezTo>
                      <a:pt x="1054" y="2609"/>
                      <a:pt x="1055" y="2604"/>
                      <a:pt x="1051" y="2600"/>
                    </a:cubicBezTo>
                    <a:cubicBezTo>
                      <a:pt x="1049" y="2596"/>
                      <a:pt x="1044" y="2595"/>
                      <a:pt x="1040" y="2598"/>
                    </a:cubicBezTo>
                    <a:cubicBezTo>
                      <a:pt x="1038" y="2599"/>
                      <a:pt x="1036" y="2601"/>
                      <a:pt x="1035" y="2603"/>
                    </a:cubicBezTo>
                    <a:cubicBezTo>
                      <a:pt x="1033" y="2607"/>
                      <a:pt x="1033" y="2611"/>
                      <a:pt x="1034" y="2615"/>
                    </a:cubicBezTo>
                    <a:cubicBezTo>
                      <a:pt x="1037" y="2622"/>
                      <a:pt x="1044" y="2626"/>
                      <a:pt x="1052" y="2626"/>
                    </a:cubicBezTo>
                    <a:cubicBezTo>
                      <a:pt x="1060" y="2625"/>
                      <a:pt x="1068" y="2619"/>
                      <a:pt x="1071" y="2611"/>
                    </a:cubicBezTo>
                    <a:cubicBezTo>
                      <a:pt x="1075" y="2602"/>
                      <a:pt x="1072" y="2593"/>
                      <a:pt x="1066" y="2586"/>
                    </a:cubicBezTo>
                    <a:cubicBezTo>
                      <a:pt x="1064" y="2584"/>
                      <a:pt x="1062" y="2582"/>
                      <a:pt x="1060" y="2581"/>
                    </a:cubicBezTo>
                    <a:cubicBezTo>
                      <a:pt x="1061" y="2581"/>
                      <a:pt x="1062" y="2581"/>
                      <a:pt x="1064" y="2581"/>
                    </a:cubicBezTo>
                    <a:cubicBezTo>
                      <a:pt x="1085" y="2579"/>
                      <a:pt x="1104" y="2568"/>
                      <a:pt x="1125" y="2576"/>
                    </a:cubicBezTo>
                    <a:cubicBezTo>
                      <a:pt x="1125" y="2576"/>
                      <a:pt x="1125" y="2575"/>
                      <a:pt x="1126" y="2574"/>
                    </a:cubicBezTo>
                    <a:cubicBezTo>
                      <a:pt x="1123" y="2573"/>
                      <a:pt x="1120" y="2572"/>
                      <a:pt x="1116" y="2571"/>
                    </a:cubicBezTo>
                    <a:cubicBezTo>
                      <a:pt x="1112" y="2570"/>
                      <a:pt x="1107" y="2569"/>
                      <a:pt x="1103" y="2570"/>
                    </a:cubicBezTo>
                    <a:cubicBezTo>
                      <a:pt x="1107" y="2567"/>
                      <a:pt x="1110" y="2564"/>
                      <a:pt x="1114" y="2561"/>
                    </a:cubicBezTo>
                    <a:cubicBezTo>
                      <a:pt x="1121" y="2554"/>
                      <a:pt x="1125" y="2547"/>
                      <a:pt x="1129" y="2538"/>
                    </a:cubicBezTo>
                    <a:cubicBezTo>
                      <a:pt x="1131" y="2535"/>
                      <a:pt x="1132" y="2532"/>
                      <a:pt x="1133" y="2529"/>
                    </a:cubicBezTo>
                    <a:cubicBezTo>
                      <a:pt x="1135" y="2521"/>
                      <a:pt x="1135" y="2514"/>
                      <a:pt x="1134" y="2506"/>
                    </a:cubicBezTo>
                    <a:cubicBezTo>
                      <a:pt x="1132" y="2498"/>
                      <a:pt x="1129" y="2492"/>
                      <a:pt x="1124" y="2485"/>
                    </a:cubicBezTo>
                    <a:cubicBezTo>
                      <a:pt x="1120" y="2479"/>
                      <a:pt x="1113" y="2475"/>
                      <a:pt x="1106" y="2473"/>
                    </a:cubicBezTo>
                    <a:cubicBezTo>
                      <a:pt x="1093" y="2470"/>
                      <a:pt x="1080" y="2475"/>
                      <a:pt x="1072" y="2485"/>
                    </a:cubicBezTo>
                    <a:cubicBezTo>
                      <a:pt x="1064" y="2495"/>
                      <a:pt x="1061" y="2509"/>
                      <a:pt x="1061" y="2523"/>
                    </a:cubicBezTo>
                    <a:cubicBezTo>
                      <a:pt x="1074" y="2497"/>
                      <a:pt x="1096" y="2507"/>
                      <a:pt x="1107" y="2504"/>
                    </a:cubicBezTo>
                    <a:cubicBezTo>
                      <a:pt x="1122" y="2499"/>
                      <a:pt x="1122" y="2486"/>
                      <a:pt x="1114" y="2478"/>
                    </a:cubicBezTo>
                    <a:cubicBezTo>
                      <a:pt x="1114" y="2478"/>
                      <a:pt x="1114" y="2478"/>
                      <a:pt x="1114" y="2478"/>
                    </a:cubicBezTo>
                    <a:cubicBezTo>
                      <a:pt x="1118" y="2480"/>
                      <a:pt x="1120" y="2482"/>
                      <a:pt x="1123" y="2486"/>
                    </a:cubicBezTo>
                    <a:cubicBezTo>
                      <a:pt x="1128" y="2493"/>
                      <a:pt x="1131" y="2498"/>
                      <a:pt x="1132" y="2506"/>
                    </a:cubicBezTo>
                    <a:cubicBezTo>
                      <a:pt x="1133" y="2514"/>
                      <a:pt x="1132" y="2520"/>
                      <a:pt x="1130" y="2528"/>
                    </a:cubicBezTo>
                    <a:cubicBezTo>
                      <a:pt x="1127" y="2540"/>
                      <a:pt x="1122" y="2548"/>
                      <a:pt x="1113" y="2557"/>
                    </a:cubicBezTo>
                    <a:cubicBezTo>
                      <a:pt x="1116" y="2554"/>
                      <a:pt x="1118" y="2551"/>
                      <a:pt x="1119" y="2548"/>
                    </a:cubicBezTo>
                    <a:cubicBezTo>
                      <a:pt x="1124" y="2538"/>
                      <a:pt x="1122" y="2524"/>
                      <a:pt x="1112" y="2519"/>
                    </a:cubicBezTo>
                    <a:cubicBezTo>
                      <a:pt x="1107" y="2516"/>
                      <a:pt x="1102" y="2517"/>
                      <a:pt x="1098" y="2521"/>
                    </a:cubicBezTo>
                    <a:cubicBezTo>
                      <a:pt x="1095" y="2523"/>
                      <a:pt x="1093" y="2527"/>
                      <a:pt x="1093" y="2530"/>
                    </a:cubicBezTo>
                    <a:cubicBezTo>
                      <a:pt x="1093" y="2534"/>
                      <a:pt x="1095" y="2538"/>
                      <a:pt x="1099" y="2541"/>
                    </a:cubicBezTo>
                    <a:cubicBezTo>
                      <a:pt x="1103" y="2544"/>
                      <a:pt x="1109" y="2543"/>
                      <a:pt x="1112" y="2539"/>
                    </a:cubicBezTo>
                    <a:cubicBezTo>
                      <a:pt x="1114" y="2536"/>
                      <a:pt x="1114" y="2533"/>
                      <a:pt x="1112" y="2530"/>
                    </a:cubicBezTo>
                    <a:cubicBezTo>
                      <a:pt x="1111" y="2528"/>
                      <a:pt x="1109" y="2528"/>
                      <a:pt x="1107" y="2529"/>
                    </a:cubicBezTo>
                    <a:cubicBezTo>
                      <a:pt x="1109" y="2529"/>
                      <a:pt x="1110" y="2530"/>
                      <a:pt x="1110" y="2532"/>
                    </a:cubicBezTo>
                    <a:cubicBezTo>
                      <a:pt x="1112" y="2535"/>
                      <a:pt x="1109" y="2537"/>
                      <a:pt x="1107" y="2537"/>
                    </a:cubicBezTo>
                    <a:cubicBezTo>
                      <a:pt x="1105" y="2537"/>
                      <a:pt x="1103" y="2536"/>
                      <a:pt x="1102" y="2534"/>
                    </a:cubicBezTo>
                    <a:cubicBezTo>
                      <a:pt x="1100" y="2532"/>
                      <a:pt x="1100" y="2529"/>
                      <a:pt x="1102" y="2527"/>
                    </a:cubicBezTo>
                    <a:cubicBezTo>
                      <a:pt x="1104" y="2524"/>
                      <a:pt x="1108" y="2524"/>
                      <a:pt x="1111" y="2525"/>
                    </a:cubicBezTo>
                    <a:cubicBezTo>
                      <a:pt x="1120" y="2529"/>
                      <a:pt x="1120" y="2543"/>
                      <a:pt x="1116" y="2550"/>
                    </a:cubicBezTo>
                    <a:cubicBezTo>
                      <a:pt x="1103" y="2576"/>
                      <a:pt x="1059" y="2581"/>
                      <a:pt x="1031" y="2576"/>
                    </a:cubicBezTo>
                    <a:cubicBezTo>
                      <a:pt x="1040" y="2576"/>
                      <a:pt x="1050" y="2572"/>
                      <a:pt x="1056" y="2566"/>
                    </a:cubicBezTo>
                    <a:cubicBezTo>
                      <a:pt x="1060" y="2562"/>
                      <a:pt x="1063" y="2558"/>
                      <a:pt x="1064" y="2552"/>
                    </a:cubicBezTo>
                    <a:cubicBezTo>
                      <a:pt x="1062" y="2557"/>
                      <a:pt x="1058" y="2561"/>
                      <a:pt x="1055" y="2564"/>
                    </a:cubicBezTo>
                    <a:cubicBezTo>
                      <a:pt x="1046" y="2572"/>
                      <a:pt x="1036" y="2574"/>
                      <a:pt x="1024" y="2573"/>
                    </a:cubicBezTo>
                    <a:cubicBezTo>
                      <a:pt x="1016" y="2572"/>
                      <a:pt x="1009" y="2570"/>
                      <a:pt x="1003" y="2566"/>
                    </a:cubicBezTo>
                    <a:cubicBezTo>
                      <a:pt x="991" y="2559"/>
                      <a:pt x="985" y="2549"/>
                      <a:pt x="974" y="2541"/>
                    </a:cubicBezTo>
                    <a:cubicBezTo>
                      <a:pt x="973" y="2540"/>
                      <a:pt x="973" y="2540"/>
                      <a:pt x="973" y="2540"/>
                    </a:cubicBezTo>
                    <a:cubicBezTo>
                      <a:pt x="966" y="2536"/>
                      <a:pt x="960" y="2533"/>
                      <a:pt x="953" y="2530"/>
                    </a:cubicBezTo>
                    <a:cubicBezTo>
                      <a:pt x="951" y="2529"/>
                      <a:pt x="934" y="2523"/>
                      <a:pt x="933" y="2525"/>
                    </a:cubicBezTo>
                    <a:cubicBezTo>
                      <a:pt x="933" y="2527"/>
                      <a:pt x="944" y="2531"/>
                      <a:pt x="946" y="2531"/>
                    </a:cubicBezTo>
                    <a:cubicBezTo>
                      <a:pt x="955" y="2535"/>
                      <a:pt x="962" y="2539"/>
                      <a:pt x="970" y="2544"/>
                    </a:cubicBezTo>
                    <a:cubicBezTo>
                      <a:pt x="971" y="2545"/>
                      <a:pt x="971" y="2545"/>
                      <a:pt x="971" y="2545"/>
                    </a:cubicBezTo>
                    <a:cubicBezTo>
                      <a:pt x="981" y="2552"/>
                      <a:pt x="989" y="2560"/>
                      <a:pt x="994" y="2571"/>
                    </a:cubicBezTo>
                    <a:cubicBezTo>
                      <a:pt x="1000" y="2585"/>
                      <a:pt x="1001" y="2602"/>
                      <a:pt x="994" y="2615"/>
                    </a:cubicBezTo>
                    <a:cubicBezTo>
                      <a:pt x="989" y="2623"/>
                      <a:pt x="978" y="2630"/>
                      <a:pt x="970" y="2625"/>
                    </a:cubicBezTo>
                    <a:cubicBezTo>
                      <a:pt x="967" y="2624"/>
                      <a:pt x="965" y="2620"/>
                      <a:pt x="966" y="2617"/>
                    </a:cubicBezTo>
                    <a:cubicBezTo>
                      <a:pt x="967" y="2614"/>
                      <a:pt x="969" y="2612"/>
                      <a:pt x="972" y="2612"/>
                    </a:cubicBezTo>
                    <a:cubicBezTo>
                      <a:pt x="975" y="2612"/>
                      <a:pt x="976" y="2613"/>
                      <a:pt x="977" y="2615"/>
                    </a:cubicBezTo>
                    <a:cubicBezTo>
                      <a:pt x="979" y="2617"/>
                      <a:pt x="978" y="2620"/>
                      <a:pt x="975" y="2621"/>
                    </a:cubicBezTo>
                    <a:cubicBezTo>
                      <a:pt x="974" y="2621"/>
                      <a:pt x="972" y="2621"/>
                      <a:pt x="971" y="2620"/>
                    </a:cubicBezTo>
                    <a:cubicBezTo>
                      <a:pt x="971" y="2622"/>
                      <a:pt x="972" y="2623"/>
                      <a:pt x="975" y="2624"/>
                    </a:cubicBezTo>
                    <a:cubicBezTo>
                      <a:pt x="978" y="2624"/>
                      <a:pt x="981" y="2622"/>
                      <a:pt x="982" y="2619"/>
                    </a:cubicBezTo>
                    <a:cubicBezTo>
                      <a:pt x="984" y="2614"/>
                      <a:pt x="981" y="2608"/>
                      <a:pt x="976" y="2606"/>
                    </a:cubicBezTo>
                    <a:cubicBezTo>
                      <a:pt x="972" y="2605"/>
                      <a:pt x="967" y="2605"/>
                      <a:pt x="964" y="2607"/>
                    </a:cubicBezTo>
                    <a:cubicBezTo>
                      <a:pt x="961" y="2609"/>
                      <a:pt x="959" y="2613"/>
                      <a:pt x="958" y="2617"/>
                    </a:cubicBezTo>
                    <a:cubicBezTo>
                      <a:pt x="958" y="2622"/>
                      <a:pt x="960" y="2627"/>
                      <a:pt x="965" y="2630"/>
                    </a:cubicBezTo>
                    <a:cubicBezTo>
                      <a:pt x="975" y="2635"/>
                      <a:pt x="988" y="2629"/>
                      <a:pt x="993" y="2619"/>
                    </a:cubicBezTo>
                    <a:cubicBezTo>
                      <a:pt x="995" y="2616"/>
                      <a:pt x="997" y="2613"/>
                      <a:pt x="997" y="2609"/>
                    </a:cubicBezTo>
                    <a:cubicBezTo>
                      <a:pt x="995" y="2621"/>
                      <a:pt x="991" y="2630"/>
                      <a:pt x="983" y="2640"/>
                    </a:cubicBezTo>
                    <a:cubicBezTo>
                      <a:pt x="978" y="2646"/>
                      <a:pt x="973" y="2650"/>
                      <a:pt x="966" y="2653"/>
                    </a:cubicBezTo>
                    <a:cubicBezTo>
                      <a:pt x="958" y="2657"/>
                      <a:pt x="952" y="2658"/>
                      <a:pt x="944" y="2658"/>
                    </a:cubicBezTo>
                    <a:cubicBezTo>
                      <a:pt x="940" y="2657"/>
                      <a:pt x="936" y="2656"/>
                      <a:pt x="932" y="2655"/>
                    </a:cubicBezTo>
                    <a:cubicBezTo>
                      <a:pt x="932" y="2654"/>
                      <a:pt x="932" y="2654"/>
                      <a:pt x="932" y="2654"/>
                    </a:cubicBezTo>
                    <a:cubicBezTo>
                      <a:pt x="943" y="2657"/>
                      <a:pt x="955" y="2649"/>
                      <a:pt x="950" y="2634"/>
                    </a:cubicBezTo>
                    <a:cubicBezTo>
                      <a:pt x="946" y="2623"/>
                      <a:pt x="926" y="2611"/>
                      <a:pt x="940" y="2585"/>
                    </a:cubicBezTo>
                    <a:cubicBezTo>
                      <a:pt x="928" y="2593"/>
                      <a:pt x="918" y="2603"/>
                      <a:pt x="915" y="2616"/>
                    </a:cubicBezTo>
                    <a:cubicBezTo>
                      <a:pt x="911" y="2628"/>
                      <a:pt x="913" y="2642"/>
                      <a:pt x="923" y="2650"/>
                    </a:cubicBezTo>
                    <a:cubicBezTo>
                      <a:pt x="929" y="2655"/>
                      <a:pt x="937" y="2658"/>
                      <a:pt x="944" y="2659"/>
                    </a:cubicBezTo>
                    <a:cubicBezTo>
                      <a:pt x="953" y="2659"/>
                      <a:pt x="959" y="2658"/>
                      <a:pt x="967" y="2655"/>
                    </a:cubicBezTo>
                    <a:cubicBezTo>
                      <a:pt x="974" y="2651"/>
                      <a:pt x="979" y="2647"/>
                      <a:pt x="985" y="2641"/>
                    </a:cubicBezTo>
                    <a:cubicBezTo>
                      <a:pt x="987" y="2639"/>
                      <a:pt x="989" y="2636"/>
                      <a:pt x="991" y="2633"/>
                    </a:cubicBezTo>
                    <a:cubicBezTo>
                      <a:pt x="992" y="2632"/>
                      <a:pt x="993" y="2630"/>
                      <a:pt x="994" y="2629"/>
                    </a:cubicBezTo>
                    <a:cubicBezTo>
                      <a:pt x="985" y="2648"/>
                      <a:pt x="996" y="2669"/>
                      <a:pt x="1014" y="2679"/>
                    </a:cubicBezTo>
                    <a:cubicBezTo>
                      <a:pt x="1016" y="2680"/>
                      <a:pt x="1017" y="2681"/>
                      <a:pt x="1019" y="2682"/>
                    </a:cubicBezTo>
                    <a:cubicBezTo>
                      <a:pt x="1041" y="2692"/>
                      <a:pt x="1069" y="2690"/>
                      <a:pt x="1091" y="2679"/>
                    </a:cubicBezTo>
                    <a:close/>
                    <a:moveTo>
                      <a:pt x="1110" y="2679"/>
                    </a:moveTo>
                    <a:cubicBezTo>
                      <a:pt x="1105" y="2675"/>
                      <a:pt x="1104" y="2666"/>
                      <a:pt x="1105" y="2662"/>
                    </a:cubicBezTo>
                    <a:cubicBezTo>
                      <a:pt x="1099" y="2659"/>
                      <a:pt x="1089" y="2668"/>
                      <a:pt x="1094" y="2677"/>
                    </a:cubicBezTo>
                    <a:cubicBezTo>
                      <a:pt x="1097" y="2683"/>
                      <a:pt x="1106" y="2684"/>
                      <a:pt x="1110" y="2679"/>
                    </a:cubicBezTo>
                    <a:close/>
                    <a:moveTo>
                      <a:pt x="1100" y="2688"/>
                    </a:moveTo>
                    <a:cubicBezTo>
                      <a:pt x="1108" y="2693"/>
                      <a:pt x="1121" y="2697"/>
                      <a:pt x="1131" y="2697"/>
                    </a:cubicBezTo>
                    <a:cubicBezTo>
                      <a:pt x="1141" y="2697"/>
                      <a:pt x="1151" y="2693"/>
                      <a:pt x="1160" y="2689"/>
                    </a:cubicBezTo>
                    <a:cubicBezTo>
                      <a:pt x="1176" y="2680"/>
                      <a:pt x="1191" y="2667"/>
                      <a:pt x="1211" y="2668"/>
                    </a:cubicBezTo>
                    <a:cubicBezTo>
                      <a:pt x="1226" y="2668"/>
                      <a:pt x="1237" y="2680"/>
                      <a:pt x="1238" y="2691"/>
                    </a:cubicBezTo>
                    <a:cubicBezTo>
                      <a:pt x="1239" y="2700"/>
                      <a:pt x="1233" y="2711"/>
                      <a:pt x="1223" y="2714"/>
                    </a:cubicBezTo>
                    <a:cubicBezTo>
                      <a:pt x="1217" y="2716"/>
                      <a:pt x="1205" y="2715"/>
                      <a:pt x="1203" y="2707"/>
                    </a:cubicBezTo>
                    <a:cubicBezTo>
                      <a:pt x="1201" y="2702"/>
                      <a:pt x="1203" y="2698"/>
                      <a:pt x="1207" y="2698"/>
                    </a:cubicBezTo>
                    <a:cubicBezTo>
                      <a:pt x="1206" y="2702"/>
                      <a:pt x="1210" y="2705"/>
                      <a:pt x="1215" y="2704"/>
                    </a:cubicBezTo>
                    <a:cubicBezTo>
                      <a:pt x="1218" y="2703"/>
                      <a:pt x="1221" y="2701"/>
                      <a:pt x="1222" y="2698"/>
                    </a:cubicBezTo>
                    <a:cubicBezTo>
                      <a:pt x="1225" y="2693"/>
                      <a:pt x="1224" y="2687"/>
                      <a:pt x="1219" y="2683"/>
                    </a:cubicBezTo>
                    <a:cubicBezTo>
                      <a:pt x="1208" y="2676"/>
                      <a:pt x="1189" y="2685"/>
                      <a:pt x="1178" y="2692"/>
                    </a:cubicBezTo>
                    <a:cubicBezTo>
                      <a:pt x="1162" y="2703"/>
                      <a:pt x="1145" y="2708"/>
                      <a:pt x="1125" y="2704"/>
                    </a:cubicBezTo>
                    <a:cubicBezTo>
                      <a:pt x="1115" y="2702"/>
                      <a:pt x="1105" y="2697"/>
                      <a:pt x="1100" y="2688"/>
                    </a:cubicBezTo>
                    <a:close/>
                    <a:moveTo>
                      <a:pt x="913" y="2607"/>
                    </a:moveTo>
                    <a:cubicBezTo>
                      <a:pt x="906" y="2620"/>
                      <a:pt x="893" y="2615"/>
                      <a:pt x="883" y="2613"/>
                    </a:cubicBezTo>
                    <a:cubicBezTo>
                      <a:pt x="873" y="2612"/>
                      <a:pt x="862" y="2615"/>
                      <a:pt x="860" y="2626"/>
                    </a:cubicBezTo>
                    <a:cubicBezTo>
                      <a:pt x="873" y="2625"/>
                      <a:pt x="873" y="2633"/>
                      <a:pt x="885" y="2636"/>
                    </a:cubicBezTo>
                    <a:cubicBezTo>
                      <a:pt x="896" y="2639"/>
                      <a:pt x="912" y="2628"/>
                      <a:pt x="913" y="2607"/>
                    </a:cubicBezTo>
                    <a:close/>
                    <a:moveTo>
                      <a:pt x="830" y="2575"/>
                    </a:moveTo>
                    <a:cubicBezTo>
                      <a:pt x="833" y="2606"/>
                      <a:pt x="795" y="2606"/>
                      <a:pt x="782" y="2593"/>
                    </a:cubicBezTo>
                    <a:cubicBezTo>
                      <a:pt x="797" y="2599"/>
                      <a:pt x="825" y="2589"/>
                      <a:pt x="830" y="2575"/>
                    </a:cubicBezTo>
                    <a:close/>
                    <a:moveTo>
                      <a:pt x="832" y="2557"/>
                    </a:moveTo>
                    <a:cubicBezTo>
                      <a:pt x="850" y="2562"/>
                      <a:pt x="863" y="2581"/>
                      <a:pt x="863" y="2596"/>
                    </a:cubicBezTo>
                    <a:cubicBezTo>
                      <a:pt x="864" y="2631"/>
                      <a:pt x="826" y="2630"/>
                      <a:pt x="834" y="2599"/>
                    </a:cubicBezTo>
                    <a:cubicBezTo>
                      <a:pt x="838" y="2583"/>
                      <a:pt x="840" y="2572"/>
                      <a:pt x="832" y="2557"/>
                    </a:cubicBezTo>
                    <a:close/>
                    <a:moveTo>
                      <a:pt x="682" y="2516"/>
                    </a:moveTo>
                    <a:cubicBezTo>
                      <a:pt x="687" y="2551"/>
                      <a:pt x="715" y="2564"/>
                      <a:pt x="742" y="2569"/>
                    </a:cubicBezTo>
                    <a:cubicBezTo>
                      <a:pt x="757" y="2572"/>
                      <a:pt x="778" y="2569"/>
                      <a:pt x="788" y="2581"/>
                    </a:cubicBezTo>
                    <a:cubicBezTo>
                      <a:pt x="795" y="2558"/>
                      <a:pt x="747" y="2555"/>
                      <a:pt x="732" y="2552"/>
                    </a:cubicBezTo>
                    <a:cubicBezTo>
                      <a:pt x="708" y="2548"/>
                      <a:pt x="690" y="2535"/>
                      <a:pt x="682" y="2516"/>
                    </a:cubicBezTo>
                    <a:close/>
                    <a:moveTo>
                      <a:pt x="1090" y="2011"/>
                    </a:moveTo>
                    <a:cubicBezTo>
                      <a:pt x="1115" y="2017"/>
                      <a:pt x="1138" y="1989"/>
                      <a:pt x="1151" y="1982"/>
                    </a:cubicBezTo>
                    <a:cubicBezTo>
                      <a:pt x="1171" y="1972"/>
                      <a:pt x="1183" y="1990"/>
                      <a:pt x="1165" y="2003"/>
                    </a:cubicBezTo>
                    <a:cubicBezTo>
                      <a:pt x="1147" y="2016"/>
                      <a:pt x="1112" y="2022"/>
                      <a:pt x="1090" y="2011"/>
                    </a:cubicBezTo>
                    <a:close/>
                    <a:moveTo>
                      <a:pt x="1209" y="1917"/>
                    </a:moveTo>
                    <a:cubicBezTo>
                      <a:pt x="1182" y="1899"/>
                      <a:pt x="1186" y="1868"/>
                      <a:pt x="1179" y="1854"/>
                    </a:cubicBezTo>
                    <a:cubicBezTo>
                      <a:pt x="1172" y="1839"/>
                      <a:pt x="1156" y="1844"/>
                      <a:pt x="1160" y="1862"/>
                    </a:cubicBezTo>
                    <a:cubicBezTo>
                      <a:pt x="1164" y="1885"/>
                      <a:pt x="1185" y="1908"/>
                      <a:pt x="1209" y="1917"/>
                    </a:cubicBezTo>
                    <a:close/>
                    <a:moveTo>
                      <a:pt x="964" y="2318"/>
                    </a:moveTo>
                    <a:cubicBezTo>
                      <a:pt x="983" y="2314"/>
                      <a:pt x="987" y="2301"/>
                      <a:pt x="985" y="2281"/>
                    </a:cubicBezTo>
                    <a:cubicBezTo>
                      <a:pt x="983" y="2265"/>
                      <a:pt x="988" y="2252"/>
                      <a:pt x="1000" y="2249"/>
                    </a:cubicBezTo>
                    <a:cubicBezTo>
                      <a:pt x="992" y="2244"/>
                      <a:pt x="979" y="2247"/>
                      <a:pt x="973" y="2257"/>
                    </a:cubicBezTo>
                    <a:cubicBezTo>
                      <a:pt x="966" y="2271"/>
                      <a:pt x="976" y="2285"/>
                      <a:pt x="975" y="2301"/>
                    </a:cubicBezTo>
                    <a:cubicBezTo>
                      <a:pt x="974" y="2306"/>
                      <a:pt x="972" y="2313"/>
                      <a:pt x="964" y="2318"/>
                    </a:cubicBezTo>
                    <a:close/>
                    <a:moveTo>
                      <a:pt x="1239" y="2081"/>
                    </a:moveTo>
                    <a:cubicBezTo>
                      <a:pt x="1241" y="2081"/>
                      <a:pt x="1243" y="2083"/>
                      <a:pt x="1243" y="2085"/>
                    </a:cubicBezTo>
                    <a:cubicBezTo>
                      <a:pt x="1243" y="2087"/>
                      <a:pt x="1241" y="2089"/>
                      <a:pt x="1239" y="2089"/>
                    </a:cubicBezTo>
                    <a:cubicBezTo>
                      <a:pt x="1237" y="2089"/>
                      <a:pt x="1235" y="2087"/>
                      <a:pt x="1235" y="2085"/>
                    </a:cubicBezTo>
                    <a:cubicBezTo>
                      <a:pt x="1235" y="2083"/>
                      <a:pt x="1237" y="2081"/>
                      <a:pt x="1239" y="2081"/>
                    </a:cubicBezTo>
                    <a:close/>
                    <a:moveTo>
                      <a:pt x="1221" y="2093"/>
                    </a:moveTo>
                    <a:cubicBezTo>
                      <a:pt x="1225" y="2093"/>
                      <a:pt x="1229" y="2096"/>
                      <a:pt x="1229" y="2100"/>
                    </a:cubicBezTo>
                    <a:cubicBezTo>
                      <a:pt x="1229" y="2104"/>
                      <a:pt x="1226" y="2108"/>
                      <a:pt x="1222" y="2108"/>
                    </a:cubicBezTo>
                    <a:cubicBezTo>
                      <a:pt x="1218" y="2108"/>
                      <a:pt x="1214" y="2105"/>
                      <a:pt x="1214" y="2101"/>
                    </a:cubicBezTo>
                    <a:cubicBezTo>
                      <a:pt x="1214" y="2097"/>
                      <a:pt x="1217" y="2093"/>
                      <a:pt x="1221" y="2093"/>
                    </a:cubicBezTo>
                    <a:close/>
                    <a:moveTo>
                      <a:pt x="1230" y="2084"/>
                    </a:moveTo>
                    <a:cubicBezTo>
                      <a:pt x="1232" y="2084"/>
                      <a:pt x="1235" y="2086"/>
                      <a:pt x="1235" y="2089"/>
                    </a:cubicBezTo>
                    <a:cubicBezTo>
                      <a:pt x="1235" y="2092"/>
                      <a:pt x="1233" y="2094"/>
                      <a:pt x="1230" y="2094"/>
                    </a:cubicBezTo>
                    <a:cubicBezTo>
                      <a:pt x="1227" y="2094"/>
                      <a:pt x="1225" y="2092"/>
                      <a:pt x="1225" y="2090"/>
                    </a:cubicBezTo>
                    <a:cubicBezTo>
                      <a:pt x="1225" y="2087"/>
                      <a:pt x="1227" y="2084"/>
                      <a:pt x="1230" y="2084"/>
                    </a:cubicBezTo>
                    <a:close/>
                    <a:moveTo>
                      <a:pt x="917" y="2133"/>
                    </a:moveTo>
                    <a:cubicBezTo>
                      <a:pt x="920" y="2136"/>
                      <a:pt x="923" y="2137"/>
                      <a:pt x="926" y="2136"/>
                    </a:cubicBezTo>
                    <a:cubicBezTo>
                      <a:pt x="929" y="2136"/>
                      <a:pt x="933" y="2133"/>
                      <a:pt x="935" y="2129"/>
                    </a:cubicBezTo>
                    <a:cubicBezTo>
                      <a:pt x="936" y="2123"/>
                      <a:pt x="933" y="2118"/>
                      <a:pt x="929" y="2117"/>
                    </a:cubicBezTo>
                    <a:cubicBezTo>
                      <a:pt x="922" y="2113"/>
                      <a:pt x="919" y="2119"/>
                      <a:pt x="914" y="2120"/>
                    </a:cubicBezTo>
                    <a:cubicBezTo>
                      <a:pt x="909" y="2122"/>
                      <a:pt x="903" y="2118"/>
                      <a:pt x="899" y="2112"/>
                    </a:cubicBezTo>
                    <a:cubicBezTo>
                      <a:pt x="895" y="2105"/>
                      <a:pt x="896" y="2096"/>
                      <a:pt x="902" y="2090"/>
                    </a:cubicBezTo>
                    <a:cubicBezTo>
                      <a:pt x="905" y="2087"/>
                      <a:pt x="910" y="2085"/>
                      <a:pt x="914" y="2089"/>
                    </a:cubicBezTo>
                    <a:cubicBezTo>
                      <a:pt x="909" y="2089"/>
                      <a:pt x="906" y="2096"/>
                      <a:pt x="911" y="2101"/>
                    </a:cubicBezTo>
                    <a:cubicBezTo>
                      <a:pt x="914" y="2103"/>
                      <a:pt x="922" y="2105"/>
                      <a:pt x="929" y="2106"/>
                    </a:cubicBezTo>
                    <a:cubicBezTo>
                      <a:pt x="937" y="2108"/>
                      <a:pt x="944" y="2111"/>
                      <a:pt x="949" y="2117"/>
                    </a:cubicBezTo>
                    <a:cubicBezTo>
                      <a:pt x="958" y="2127"/>
                      <a:pt x="954" y="2144"/>
                      <a:pt x="942" y="2150"/>
                    </a:cubicBezTo>
                    <a:cubicBezTo>
                      <a:pt x="935" y="2154"/>
                      <a:pt x="928" y="2153"/>
                      <a:pt x="922" y="2151"/>
                    </a:cubicBezTo>
                    <a:cubicBezTo>
                      <a:pt x="915" y="2150"/>
                      <a:pt x="898" y="2140"/>
                      <a:pt x="889" y="2143"/>
                    </a:cubicBezTo>
                    <a:cubicBezTo>
                      <a:pt x="883" y="2145"/>
                      <a:pt x="881" y="2151"/>
                      <a:pt x="884" y="2155"/>
                    </a:cubicBezTo>
                    <a:cubicBezTo>
                      <a:pt x="879" y="2156"/>
                      <a:pt x="874" y="2149"/>
                      <a:pt x="874" y="2143"/>
                    </a:cubicBezTo>
                    <a:cubicBezTo>
                      <a:pt x="875" y="2132"/>
                      <a:pt x="887" y="2121"/>
                      <a:pt x="902" y="2124"/>
                    </a:cubicBezTo>
                    <a:cubicBezTo>
                      <a:pt x="907" y="2125"/>
                      <a:pt x="912" y="2128"/>
                      <a:pt x="917" y="2133"/>
                    </a:cubicBezTo>
                    <a:close/>
                    <a:moveTo>
                      <a:pt x="1151" y="2591"/>
                    </a:moveTo>
                    <a:cubicBezTo>
                      <a:pt x="1151" y="2594"/>
                      <a:pt x="1148" y="2596"/>
                      <a:pt x="1145" y="2596"/>
                    </a:cubicBezTo>
                    <a:cubicBezTo>
                      <a:pt x="1142" y="2596"/>
                      <a:pt x="1140" y="2593"/>
                      <a:pt x="1140" y="2590"/>
                    </a:cubicBezTo>
                    <a:cubicBezTo>
                      <a:pt x="1140" y="2587"/>
                      <a:pt x="1143" y="2585"/>
                      <a:pt x="1146" y="2585"/>
                    </a:cubicBezTo>
                    <a:cubicBezTo>
                      <a:pt x="1149" y="2585"/>
                      <a:pt x="1151" y="2588"/>
                      <a:pt x="1151" y="2591"/>
                    </a:cubicBezTo>
                    <a:close/>
                    <a:moveTo>
                      <a:pt x="1153" y="2601"/>
                    </a:moveTo>
                    <a:cubicBezTo>
                      <a:pt x="1153" y="2604"/>
                      <a:pt x="1151" y="2605"/>
                      <a:pt x="1148" y="2605"/>
                    </a:cubicBezTo>
                    <a:cubicBezTo>
                      <a:pt x="1146" y="2605"/>
                      <a:pt x="1144" y="2603"/>
                      <a:pt x="1144" y="2601"/>
                    </a:cubicBezTo>
                    <a:cubicBezTo>
                      <a:pt x="1145" y="2598"/>
                      <a:pt x="1147" y="2597"/>
                      <a:pt x="1149" y="2597"/>
                    </a:cubicBezTo>
                    <a:cubicBezTo>
                      <a:pt x="1151" y="2597"/>
                      <a:pt x="1153" y="2599"/>
                      <a:pt x="1153" y="2601"/>
                    </a:cubicBezTo>
                    <a:close/>
                    <a:moveTo>
                      <a:pt x="1143" y="2580"/>
                    </a:moveTo>
                    <a:cubicBezTo>
                      <a:pt x="1142" y="2585"/>
                      <a:pt x="1138" y="2588"/>
                      <a:pt x="1134" y="2588"/>
                    </a:cubicBezTo>
                    <a:cubicBezTo>
                      <a:pt x="1129" y="2588"/>
                      <a:pt x="1126" y="2584"/>
                      <a:pt x="1126" y="2579"/>
                    </a:cubicBezTo>
                    <a:cubicBezTo>
                      <a:pt x="1126" y="2574"/>
                      <a:pt x="1130" y="2571"/>
                      <a:pt x="1135" y="2571"/>
                    </a:cubicBezTo>
                    <a:cubicBezTo>
                      <a:pt x="1139" y="2572"/>
                      <a:pt x="1143" y="2576"/>
                      <a:pt x="1143" y="2580"/>
                    </a:cubicBezTo>
                    <a:close/>
                    <a:moveTo>
                      <a:pt x="1011" y="2196"/>
                    </a:moveTo>
                    <a:cubicBezTo>
                      <a:pt x="1015" y="2201"/>
                      <a:pt x="1018" y="2208"/>
                      <a:pt x="1017" y="2215"/>
                    </a:cubicBezTo>
                    <a:cubicBezTo>
                      <a:pt x="1017" y="2221"/>
                      <a:pt x="1013" y="2228"/>
                      <a:pt x="1007" y="2230"/>
                    </a:cubicBezTo>
                    <a:cubicBezTo>
                      <a:pt x="999" y="2233"/>
                      <a:pt x="990" y="2229"/>
                      <a:pt x="985" y="2224"/>
                    </a:cubicBezTo>
                    <a:cubicBezTo>
                      <a:pt x="977" y="2215"/>
                      <a:pt x="975" y="2204"/>
                      <a:pt x="979" y="2193"/>
                    </a:cubicBezTo>
                    <a:cubicBezTo>
                      <a:pt x="981" y="2185"/>
                      <a:pt x="987" y="2177"/>
                      <a:pt x="994" y="2170"/>
                    </a:cubicBezTo>
                    <a:cubicBezTo>
                      <a:pt x="992" y="2171"/>
                      <a:pt x="991" y="2172"/>
                      <a:pt x="990" y="2172"/>
                    </a:cubicBezTo>
                    <a:cubicBezTo>
                      <a:pt x="969" y="2184"/>
                      <a:pt x="947" y="2191"/>
                      <a:pt x="924" y="2195"/>
                    </a:cubicBezTo>
                    <a:cubicBezTo>
                      <a:pt x="898" y="2199"/>
                      <a:pt x="879" y="2196"/>
                      <a:pt x="855" y="2213"/>
                    </a:cubicBezTo>
                    <a:cubicBezTo>
                      <a:pt x="851" y="2217"/>
                      <a:pt x="847" y="2220"/>
                      <a:pt x="842" y="2225"/>
                    </a:cubicBezTo>
                    <a:cubicBezTo>
                      <a:pt x="837" y="2232"/>
                      <a:pt x="834" y="2238"/>
                      <a:pt x="832" y="2247"/>
                    </a:cubicBezTo>
                    <a:cubicBezTo>
                      <a:pt x="829" y="2255"/>
                      <a:pt x="829" y="2262"/>
                      <a:pt x="830" y="2270"/>
                    </a:cubicBezTo>
                    <a:cubicBezTo>
                      <a:pt x="834" y="2301"/>
                      <a:pt x="855" y="2318"/>
                      <a:pt x="885" y="2323"/>
                    </a:cubicBezTo>
                    <a:cubicBezTo>
                      <a:pt x="898" y="2324"/>
                      <a:pt x="909" y="2321"/>
                      <a:pt x="919" y="2311"/>
                    </a:cubicBezTo>
                    <a:cubicBezTo>
                      <a:pt x="926" y="2302"/>
                      <a:pt x="929" y="2292"/>
                      <a:pt x="926" y="2281"/>
                    </a:cubicBezTo>
                    <a:cubicBezTo>
                      <a:pt x="923" y="2273"/>
                      <a:pt x="917" y="2266"/>
                      <a:pt x="910" y="2262"/>
                    </a:cubicBezTo>
                    <a:cubicBezTo>
                      <a:pt x="906" y="2261"/>
                      <a:pt x="903" y="2260"/>
                      <a:pt x="900" y="2259"/>
                    </a:cubicBezTo>
                    <a:cubicBezTo>
                      <a:pt x="901" y="2260"/>
                      <a:pt x="902" y="2260"/>
                      <a:pt x="903" y="2261"/>
                    </a:cubicBezTo>
                    <a:cubicBezTo>
                      <a:pt x="910" y="2264"/>
                      <a:pt x="912" y="2273"/>
                      <a:pt x="909" y="2280"/>
                    </a:cubicBezTo>
                    <a:cubicBezTo>
                      <a:pt x="905" y="2286"/>
                      <a:pt x="897" y="2289"/>
                      <a:pt x="890" y="2286"/>
                    </a:cubicBezTo>
                    <a:cubicBezTo>
                      <a:pt x="883" y="2282"/>
                      <a:pt x="880" y="2274"/>
                      <a:pt x="884" y="2267"/>
                    </a:cubicBezTo>
                    <a:cubicBezTo>
                      <a:pt x="889" y="2257"/>
                      <a:pt x="902" y="2256"/>
                      <a:pt x="911" y="2260"/>
                    </a:cubicBezTo>
                    <a:cubicBezTo>
                      <a:pt x="919" y="2264"/>
                      <a:pt x="926" y="2271"/>
                      <a:pt x="929" y="2280"/>
                    </a:cubicBezTo>
                    <a:cubicBezTo>
                      <a:pt x="932" y="2291"/>
                      <a:pt x="930" y="2301"/>
                      <a:pt x="924" y="2310"/>
                    </a:cubicBezTo>
                    <a:cubicBezTo>
                      <a:pt x="931" y="2302"/>
                      <a:pt x="936" y="2293"/>
                      <a:pt x="938" y="2286"/>
                    </a:cubicBezTo>
                    <a:cubicBezTo>
                      <a:pt x="939" y="2286"/>
                      <a:pt x="941" y="2286"/>
                      <a:pt x="943" y="2285"/>
                    </a:cubicBezTo>
                    <a:cubicBezTo>
                      <a:pt x="938" y="2300"/>
                      <a:pt x="930" y="2310"/>
                      <a:pt x="922" y="2316"/>
                    </a:cubicBezTo>
                    <a:cubicBezTo>
                      <a:pt x="939" y="2306"/>
                      <a:pt x="950" y="2291"/>
                      <a:pt x="953" y="2273"/>
                    </a:cubicBezTo>
                    <a:cubicBezTo>
                      <a:pt x="955" y="2262"/>
                      <a:pt x="954" y="2251"/>
                      <a:pt x="950" y="2238"/>
                    </a:cubicBezTo>
                    <a:cubicBezTo>
                      <a:pt x="948" y="2232"/>
                      <a:pt x="945" y="2226"/>
                      <a:pt x="942" y="2219"/>
                    </a:cubicBezTo>
                    <a:cubicBezTo>
                      <a:pt x="940" y="2213"/>
                      <a:pt x="939" y="2207"/>
                      <a:pt x="942" y="2201"/>
                    </a:cubicBezTo>
                    <a:cubicBezTo>
                      <a:pt x="945" y="2196"/>
                      <a:pt x="949" y="2192"/>
                      <a:pt x="954" y="2192"/>
                    </a:cubicBezTo>
                    <a:cubicBezTo>
                      <a:pt x="959" y="2192"/>
                      <a:pt x="964" y="2194"/>
                      <a:pt x="966" y="2198"/>
                    </a:cubicBezTo>
                    <a:cubicBezTo>
                      <a:pt x="967" y="2201"/>
                      <a:pt x="968" y="2204"/>
                      <a:pt x="967" y="2207"/>
                    </a:cubicBezTo>
                    <a:cubicBezTo>
                      <a:pt x="965" y="2210"/>
                      <a:pt x="961" y="2213"/>
                      <a:pt x="957" y="2211"/>
                    </a:cubicBezTo>
                    <a:cubicBezTo>
                      <a:pt x="954" y="2210"/>
                      <a:pt x="953" y="2207"/>
                      <a:pt x="954" y="2205"/>
                    </a:cubicBezTo>
                    <a:cubicBezTo>
                      <a:pt x="955" y="2202"/>
                      <a:pt x="958" y="2200"/>
                      <a:pt x="961" y="2201"/>
                    </a:cubicBezTo>
                    <a:cubicBezTo>
                      <a:pt x="964" y="2202"/>
                      <a:pt x="965" y="2205"/>
                      <a:pt x="965" y="2208"/>
                    </a:cubicBezTo>
                    <a:cubicBezTo>
                      <a:pt x="964" y="2208"/>
                      <a:pt x="964" y="2209"/>
                      <a:pt x="964" y="2210"/>
                    </a:cubicBezTo>
                    <a:cubicBezTo>
                      <a:pt x="965" y="2209"/>
                      <a:pt x="965" y="2208"/>
                      <a:pt x="966" y="2206"/>
                    </a:cubicBezTo>
                    <a:cubicBezTo>
                      <a:pt x="966" y="2204"/>
                      <a:pt x="966" y="2201"/>
                      <a:pt x="965" y="2199"/>
                    </a:cubicBezTo>
                    <a:cubicBezTo>
                      <a:pt x="963" y="2195"/>
                      <a:pt x="959" y="2194"/>
                      <a:pt x="955" y="2194"/>
                    </a:cubicBezTo>
                    <a:cubicBezTo>
                      <a:pt x="950" y="2194"/>
                      <a:pt x="946" y="2198"/>
                      <a:pt x="944" y="2202"/>
                    </a:cubicBezTo>
                    <a:cubicBezTo>
                      <a:pt x="942" y="2207"/>
                      <a:pt x="943" y="2212"/>
                      <a:pt x="945" y="2218"/>
                    </a:cubicBezTo>
                    <a:cubicBezTo>
                      <a:pt x="948" y="2225"/>
                      <a:pt x="950" y="2230"/>
                      <a:pt x="952" y="2236"/>
                    </a:cubicBezTo>
                    <a:cubicBezTo>
                      <a:pt x="957" y="2249"/>
                      <a:pt x="958" y="2262"/>
                      <a:pt x="956" y="2274"/>
                    </a:cubicBezTo>
                    <a:cubicBezTo>
                      <a:pt x="953" y="2285"/>
                      <a:pt x="948" y="2296"/>
                      <a:pt x="940" y="2305"/>
                    </a:cubicBezTo>
                    <a:cubicBezTo>
                      <a:pt x="928" y="2318"/>
                      <a:pt x="910" y="2326"/>
                      <a:pt x="892" y="2327"/>
                    </a:cubicBezTo>
                    <a:cubicBezTo>
                      <a:pt x="894" y="2328"/>
                      <a:pt x="895" y="2328"/>
                      <a:pt x="896" y="2329"/>
                    </a:cubicBezTo>
                    <a:cubicBezTo>
                      <a:pt x="900" y="2331"/>
                      <a:pt x="904" y="2333"/>
                      <a:pt x="908" y="2336"/>
                    </a:cubicBezTo>
                    <a:cubicBezTo>
                      <a:pt x="915" y="2341"/>
                      <a:pt x="920" y="2345"/>
                      <a:pt x="924" y="2352"/>
                    </a:cubicBezTo>
                    <a:cubicBezTo>
                      <a:pt x="938" y="2375"/>
                      <a:pt x="924" y="2401"/>
                      <a:pt x="903" y="2410"/>
                    </a:cubicBezTo>
                    <a:cubicBezTo>
                      <a:pt x="894" y="2414"/>
                      <a:pt x="884" y="2414"/>
                      <a:pt x="875" y="2412"/>
                    </a:cubicBezTo>
                    <a:cubicBezTo>
                      <a:pt x="878" y="2410"/>
                      <a:pt x="878" y="2410"/>
                      <a:pt x="878" y="2410"/>
                    </a:cubicBezTo>
                    <a:cubicBezTo>
                      <a:pt x="885" y="2411"/>
                      <a:pt x="894" y="2410"/>
                      <a:pt x="901" y="2407"/>
                    </a:cubicBezTo>
                    <a:cubicBezTo>
                      <a:pt x="920" y="2398"/>
                      <a:pt x="934" y="2374"/>
                      <a:pt x="921" y="2354"/>
                    </a:cubicBezTo>
                    <a:cubicBezTo>
                      <a:pt x="917" y="2348"/>
                      <a:pt x="912" y="2344"/>
                      <a:pt x="906" y="2340"/>
                    </a:cubicBezTo>
                    <a:cubicBezTo>
                      <a:pt x="902" y="2337"/>
                      <a:pt x="898" y="2335"/>
                      <a:pt x="894" y="2333"/>
                    </a:cubicBezTo>
                    <a:cubicBezTo>
                      <a:pt x="875" y="2324"/>
                      <a:pt x="858" y="2324"/>
                      <a:pt x="842" y="2308"/>
                    </a:cubicBezTo>
                    <a:cubicBezTo>
                      <a:pt x="833" y="2298"/>
                      <a:pt x="827" y="2286"/>
                      <a:pt x="825" y="2271"/>
                    </a:cubicBezTo>
                    <a:cubicBezTo>
                      <a:pt x="824" y="2261"/>
                      <a:pt x="825" y="2254"/>
                      <a:pt x="828" y="2246"/>
                    </a:cubicBezTo>
                    <a:cubicBezTo>
                      <a:pt x="830" y="2237"/>
                      <a:pt x="834" y="2230"/>
                      <a:pt x="840" y="2223"/>
                    </a:cubicBezTo>
                    <a:cubicBezTo>
                      <a:pt x="849" y="2213"/>
                      <a:pt x="858" y="2206"/>
                      <a:pt x="871" y="2202"/>
                    </a:cubicBezTo>
                    <a:cubicBezTo>
                      <a:pt x="863" y="2203"/>
                      <a:pt x="857" y="2205"/>
                      <a:pt x="856" y="2205"/>
                    </a:cubicBezTo>
                    <a:cubicBezTo>
                      <a:pt x="828" y="2213"/>
                      <a:pt x="802" y="2224"/>
                      <a:pt x="778" y="2237"/>
                    </a:cubicBezTo>
                    <a:cubicBezTo>
                      <a:pt x="771" y="2241"/>
                      <a:pt x="767" y="2245"/>
                      <a:pt x="765" y="2250"/>
                    </a:cubicBezTo>
                    <a:cubicBezTo>
                      <a:pt x="763" y="2254"/>
                      <a:pt x="763" y="2258"/>
                      <a:pt x="764" y="2261"/>
                    </a:cubicBezTo>
                    <a:cubicBezTo>
                      <a:pt x="766" y="2267"/>
                      <a:pt x="770" y="2272"/>
                      <a:pt x="776" y="2271"/>
                    </a:cubicBezTo>
                    <a:cubicBezTo>
                      <a:pt x="780" y="2270"/>
                      <a:pt x="782" y="2268"/>
                      <a:pt x="783" y="2265"/>
                    </a:cubicBezTo>
                    <a:cubicBezTo>
                      <a:pt x="784" y="2261"/>
                      <a:pt x="782" y="2257"/>
                      <a:pt x="778" y="2256"/>
                    </a:cubicBezTo>
                    <a:cubicBezTo>
                      <a:pt x="775" y="2256"/>
                      <a:pt x="773" y="2258"/>
                      <a:pt x="772" y="2261"/>
                    </a:cubicBezTo>
                    <a:cubicBezTo>
                      <a:pt x="771" y="2258"/>
                      <a:pt x="773" y="2254"/>
                      <a:pt x="777" y="2253"/>
                    </a:cubicBezTo>
                    <a:cubicBezTo>
                      <a:pt x="786" y="2250"/>
                      <a:pt x="794" y="2262"/>
                      <a:pt x="787" y="2271"/>
                    </a:cubicBezTo>
                    <a:cubicBezTo>
                      <a:pt x="782" y="2278"/>
                      <a:pt x="773" y="2279"/>
                      <a:pt x="766" y="2274"/>
                    </a:cubicBezTo>
                    <a:cubicBezTo>
                      <a:pt x="757" y="2267"/>
                      <a:pt x="757" y="2252"/>
                      <a:pt x="767" y="2243"/>
                    </a:cubicBezTo>
                    <a:cubicBezTo>
                      <a:pt x="747" y="2255"/>
                      <a:pt x="730" y="2269"/>
                      <a:pt x="714" y="2284"/>
                    </a:cubicBezTo>
                    <a:cubicBezTo>
                      <a:pt x="722" y="2280"/>
                      <a:pt x="730" y="2277"/>
                      <a:pt x="738" y="2276"/>
                    </a:cubicBezTo>
                    <a:cubicBezTo>
                      <a:pt x="765" y="2271"/>
                      <a:pt x="793" y="2292"/>
                      <a:pt x="783" y="2322"/>
                    </a:cubicBezTo>
                    <a:cubicBezTo>
                      <a:pt x="780" y="2330"/>
                      <a:pt x="774" y="2337"/>
                      <a:pt x="767" y="2343"/>
                    </a:cubicBezTo>
                    <a:cubicBezTo>
                      <a:pt x="756" y="2352"/>
                      <a:pt x="741" y="2355"/>
                      <a:pt x="733" y="2367"/>
                    </a:cubicBezTo>
                    <a:cubicBezTo>
                      <a:pt x="729" y="2372"/>
                      <a:pt x="728" y="2379"/>
                      <a:pt x="730" y="2385"/>
                    </a:cubicBezTo>
                    <a:cubicBezTo>
                      <a:pt x="735" y="2399"/>
                      <a:pt x="754" y="2403"/>
                      <a:pt x="765" y="2394"/>
                    </a:cubicBezTo>
                    <a:cubicBezTo>
                      <a:pt x="769" y="2390"/>
                      <a:pt x="770" y="2382"/>
                      <a:pt x="768" y="2378"/>
                    </a:cubicBezTo>
                    <a:cubicBezTo>
                      <a:pt x="763" y="2370"/>
                      <a:pt x="754" y="2369"/>
                      <a:pt x="751" y="2374"/>
                    </a:cubicBezTo>
                    <a:cubicBezTo>
                      <a:pt x="751" y="2370"/>
                      <a:pt x="756" y="2366"/>
                      <a:pt x="761" y="2367"/>
                    </a:cubicBezTo>
                    <a:cubicBezTo>
                      <a:pt x="771" y="2368"/>
                      <a:pt x="775" y="2378"/>
                      <a:pt x="774" y="2387"/>
                    </a:cubicBezTo>
                    <a:cubicBezTo>
                      <a:pt x="772" y="2397"/>
                      <a:pt x="764" y="2403"/>
                      <a:pt x="757" y="2404"/>
                    </a:cubicBezTo>
                    <a:cubicBezTo>
                      <a:pt x="743" y="2408"/>
                      <a:pt x="727" y="2400"/>
                      <a:pt x="725" y="2384"/>
                    </a:cubicBezTo>
                    <a:cubicBezTo>
                      <a:pt x="724" y="2376"/>
                      <a:pt x="726" y="2370"/>
                      <a:pt x="729" y="2364"/>
                    </a:cubicBezTo>
                    <a:cubicBezTo>
                      <a:pt x="736" y="2355"/>
                      <a:pt x="747" y="2350"/>
                      <a:pt x="752" y="2340"/>
                    </a:cubicBezTo>
                    <a:cubicBezTo>
                      <a:pt x="761" y="2325"/>
                      <a:pt x="760" y="2306"/>
                      <a:pt x="744" y="2298"/>
                    </a:cubicBezTo>
                    <a:cubicBezTo>
                      <a:pt x="727" y="2289"/>
                      <a:pt x="700" y="2300"/>
                      <a:pt x="688" y="2317"/>
                    </a:cubicBezTo>
                    <a:cubicBezTo>
                      <a:pt x="681" y="2326"/>
                      <a:pt x="679" y="2341"/>
                      <a:pt x="684" y="2351"/>
                    </a:cubicBezTo>
                    <a:cubicBezTo>
                      <a:pt x="691" y="2364"/>
                      <a:pt x="713" y="2369"/>
                      <a:pt x="721" y="2353"/>
                    </a:cubicBezTo>
                    <a:cubicBezTo>
                      <a:pt x="724" y="2348"/>
                      <a:pt x="724" y="2342"/>
                      <a:pt x="722" y="2338"/>
                    </a:cubicBezTo>
                    <a:cubicBezTo>
                      <a:pt x="718" y="2330"/>
                      <a:pt x="704" y="2327"/>
                      <a:pt x="699" y="2336"/>
                    </a:cubicBezTo>
                    <a:cubicBezTo>
                      <a:pt x="696" y="2342"/>
                      <a:pt x="700" y="2348"/>
                      <a:pt x="705" y="2347"/>
                    </a:cubicBezTo>
                    <a:cubicBezTo>
                      <a:pt x="700" y="2352"/>
                      <a:pt x="692" y="2346"/>
                      <a:pt x="694" y="2337"/>
                    </a:cubicBezTo>
                    <a:cubicBezTo>
                      <a:pt x="698" y="2322"/>
                      <a:pt x="720" y="2322"/>
                      <a:pt x="726" y="2337"/>
                    </a:cubicBezTo>
                    <a:cubicBezTo>
                      <a:pt x="729" y="2347"/>
                      <a:pt x="725" y="2360"/>
                      <a:pt x="715" y="2365"/>
                    </a:cubicBezTo>
                    <a:cubicBezTo>
                      <a:pt x="700" y="2372"/>
                      <a:pt x="679" y="2361"/>
                      <a:pt x="677" y="2342"/>
                    </a:cubicBezTo>
                    <a:cubicBezTo>
                      <a:pt x="677" y="2340"/>
                      <a:pt x="677" y="2338"/>
                      <a:pt x="677" y="2336"/>
                    </a:cubicBezTo>
                    <a:cubicBezTo>
                      <a:pt x="675" y="2343"/>
                      <a:pt x="674" y="2349"/>
                      <a:pt x="674" y="2357"/>
                    </a:cubicBezTo>
                    <a:cubicBezTo>
                      <a:pt x="674" y="2357"/>
                      <a:pt x="674" y="2357"/>
                      <a:pt x="674" y="2357"/>
                    </a:cubicBezTo>
                    <a:cubicBezTo>
                      <a:pt x="674" y="2367"/>
                      <a:pt x="676" y="2374"/>
                      <a:pt x="680" y="2384"/>
                    </a:cubicBezTo>
                    <a:cubicBezTo>
                      <a:pt x="673" y="2377"/>
                      <a:pt x="671" y="2367"/>
                      <a:pt x="671" y="2357"/>
                    </a:cubicBezTo>
                    <a:cubicBezTo>
                      <a:pt x="671" y="2357"/>
                      <a:pt x="671" y="2357"/>
                      <a:pt x="671" y="2357"/>
                    </a:cubicBezTo>
                    <a:cubicBezTo>
                      <a:pt x="671" y="2352"/>
                      <a:pt x="672" y="2347"/>
                      <a:pt x="673" y="2342"/>
                    </a:cubicBezTo>
                    <a:cubicBezTo>
                      <a:pt x="666" y="2356"/>
                      <a:pt x="661" y="2370"/>
                      <a:pt x="657" y="2386"/>
                    </a:cubicBezTo>
                    <a:cubicBezTo>
                      <a:pt x="652" y="2413"/>
                      <a:pt x="652" y="2434"/>
                      <a:pt x="661" y="2461"/>
                    </a:cubicBezTo>
                    <a:cubicBezTo>
                      <a:pt x="669" y="2485"/>
                      <a:pt x="684" y="2506"/>
                      <a:pt x="703" y="2522"/>
                    </a:cubicBezTo>
                    <a:cubicBezTo>
                      <a:pt x="713" y="2529"/>
                      <a:pt x="719" y="2533"/>
                      <a:pt x="731" y="2535"/>
                    </a:cubicBezTo>
                    <a:cubicBezTo>
                      <a:pt x="757" y="2539"/>
                      <a:pt x="785" y="2527"/>
                      <a:pt x="796" y="2510"/>
                    </a:cubicBezTo>
                    <a:cubicBezTo>
                      <a:pt x="802" y="2500"/>
                      <a:pt x="802" y="2487"/>
                      <a:pt x="790" y="2482"/>
                    </a:cubicBezTo>
                    <a:cubicBezTo>
                      <a:pt x="783" y="2479"/>
                      <a:pt x="777" y="2482"/>
                      <a:pt x="774" y="2490"/>
                    </a:cubicBezTo>
                    <a:cubicBezTo>
                      <a:pt x="769" y="2479"/>
                      <a:pt x="784" y="2467"/>
                      <a:pt x="799" y="2470"/>
                    </a:cubicBezTo>
                    <a:cubicBezTo>
                      <a:pt x="814" y="2474"/>
                      <a:pt x="821" y="2484"/>
                      <a:pt x="823" y="2495"/>
                    </a:cubicBezTo>
                    <a:cubicBezTo>
                      <a:pt x="825" y="2511"/>
                      <a:pt x="815" y="2529"/>
                      <a:pt x="797" y="2537"/>
                    </a:cubicBezTo>
                    <a:cubicBezTo>
                      <a:pt x="779" y="2545"/>
                      <a:pt x="757" y="2547"/>
                      <a:pt x="738" y="2541"/>
                    </a:cubicBezTo>
                    <a:cubicBezTo>
                      <a:pt x="742" y="2543"/>
                      <a:pt x="746" y="2544"/>
                      <a:pt x="751" y="2545"/>
                    </a:cubicBezTo>
                    <a:cubicBezTo>
                      <a:pt x="781" y="2552"/>
                      <a:pt x="811" y="2549"/>
                      <a:pt x="838" y="2534"/>
                    </a:cubicBezTo>
                    <a:cubicBezTo>
                      <a:pt x="852" y="2525"/>
                      <a:pt x="859" y="2514"/>
                      <a:pt x="860" y="2497"/>
                    </a:cubicBezTo>
                    <a:cubicBezTo>
                      <a:pt x="860" y="2487"/>
                      <a:pt x="855" y="2472"/>
                      <a:pt x="846" y="2466"/>
                    </a:cubicBezTo>
                    <a:cubicBezTo>
                      <a:pt x="837" y="2461"/>
                      <a:pt x="826" y="2464"/>
                      <a:pt x="827" y="2475"/>
                    </a:cubicBezTo>
                    <a:cubicBezTo>
                      <a:pt x="820" y="2472"/>
                      <a:pt x="819" y="2464"/>
                      <a:pt x="824" y="2458"/>
                    </a:cubicBezTo>
                    <a:cubicBezTo>
                      <a:pt x="828" y="2454"/>
                      <a:pt x="837" y="2452"/>
                      <a:pt x="845" y="2455"/>
                    </a:cubicBezTo>
                    <a:cubicBezTo>
                      <a:pt x="850" y="2457"/>
                      <a:pt x="854" y="2461"/>
                      <a:pt x="857" y="2465"/>
                    </a:cubicBezTo>
                    <a:cubicBezTo>
                      <a:pt x="863" y="2474"/>
                      <a:pt x="866" y="2486"/>
                      <a:pt x="865" y="2496"/>
                    </a:cubicBezTo>
                    <a:cubicBezTo>
                      <a:pt x="864" y="2504"/>
                      <a:pt x="861" y="2512"/>
                      <a:pt x="857" y="2518"/>
                    </a:cubicBezTo>
                    <a:cubicBezTo>
                      <a:pt x="872" y="2501"/>
                      <a:pt x="878" y="2478"/>
                      <a:pt x="871" y="2454"/>
                    </a:cubicBezTo>
                    <a:cubicBezTo>
                      <a:pt x="867" y="2443"/>
                      <a:pt x="860" y="2433"/>
                      <a:pt x="852" y="2426"/>
                    </a:cubicBezTo>
                    <a:cubicBezTo>
                      <a:pt x="811" y="2390"/>
                      <a:pt x="804" y="2437"/>
                      <a:pt x="786" y="2456"/>
                    </a:cubicBezTo>
                    <a:cubicBezTo>
                      <a:pt x="764" y="2481"/>
                      <a:pt x="737" y="2447"/>
                      <a:pt x="758" y="2421"/>
                    </a:cubicBezTo>
                    <a:cubicBezTo>
                      <a:pt x="777" y="2399"/>
                      <a:pt x="807" y="2401"/>
                      <a:pt x="831" y="2412"/>
                    </a:cubicBezTo>
                    <a:cubicBezTo>
                      <a:pt x="827" y="2409"/>
                      <a:pt x="823" y="2406"/>
                      <a:pt x="820" y="2402"/>
                    </a:cubicBezTo>
                    <a:cubicBezTo>
                      <a:pt x="813" y="2393"/>
                      <a:pt x="812" y="2379"/>
                      <a:pt x="821" y="2371"/>
                    </a:cubicBezTo>
                    <a:cubicBezTo>
                      <a:pt x="826" y="2368"/>
                      <a:pt x="831" y="2368"/>
                      <a:pt x="836" y="2370"/>
                    </a:cubicBezTo>
                    <a:cubicBezTo>
                      <a:pt x="840" y="2372"/>
                      <a:pt x="842" y="2375"/>
                      <a:pt x="843" y="2379"/>
                    </a:cubicBezTo>
                    <a:cubicBezTo>
                      <a:pt x="843" y="2383"/>
                      <a:pt x="842" y="2387"/>
                      <a:pt x="839" y="2390"/>
                    </a:cubicBezTo>
                    <a:cubicBezTo>
                      <a:pt x="835" y="2394"/>
                      <a:pt x="829" y="2395"/>
                      <a:pt x="825" y="2391"/>
                    </a:cubicBezTo>
                    <a:cubicBezTo>
                      <a:pt x="822" y="2389"/>
                      <a:pt x="822" y="2385"/>
                      <a:pt x="823" y="2383"/>
                    </a:cubicBezTo>
                    <a:cubicBezTo>
                      <a:pt x="824" y="2381"/>
                      <a:pt x="826" y="2380"/>
                      <a:pt x="828" y="2381"/>
                    </a:cubicBezTo>
                    <a:cubicBezTo>
                      <a:pt x="827" y="2381"/>
                      <a:pt x="826" y="2382"/>
                      <a:pt x="826" y="2384"/>
                    </a:cubicBezTo>
                    <a:cubicBezTo>
                      <a:pt x="825" y="2387"/>
                      <a:pt x="828" y="2389"/>
                      <a:pt x="831" y="2388"/>
                    </a:cubicBezTo>
                    <a:cubicBezTo>
                      <a:pt x="832" y="2388"/>
                      <a:pt x="834" y="2387"/>
                      <a:pt x="835" y="2384"/>
                    </a:cubicBezTo>
                    <a:cubicBezTo>
                      <a:pt x="836" y="2382"/>
                      <a:pt x="835" y="2379"/>
                      <a:pt x="833" y="2377"/>
                    </a:cubicBezTo>
                    <a:cubicBezTo>
                      <a:pt x="830" y="2375"/>
                      <a:pt x="826" y="2375"/>
                      <a:pt x="824" y="2377"/>
                    </a:cubicBezTo>
                    <a:cubicBezTo>
                      <a:pt x="816" y="2383"/>
                      <a:pt x="819" y="2397"/>
                      <a:pt x="824" y="2404"/>
                    </a:cubicBezTo>
                    <a:cubicBezTo>
                      <a:pt x="825" y="2405"/>
                      <a:pt x="827" y="2407"/>
                      <a:pt x="829" y="2409"/>
                    </a:cubicBezTo>
                    <a:cubicBezTo>
                      <a:pt x="835" y="2414"/>
                      <a:pt x="843" y="2418"/>
                      <a:pt x="850" y="2423"/>
                    </a:cubicBezTo>
                    <a:cubicBezTo>
                      <a:pt x="856" y="2428"/>
                      <a:pt x="862" y="2434"/>
                      <a:pt x="866" y="2441"/>
                    </a:cubicBezTo>
                    <a:cubicBezTo>
                      <a:pt x="865" y="2438"/>
                      <a:pt x="865" y="2435"/>
                      <a:pt x="865" y="2432"/>
                    </a:cubicBezTo>
                    <a:cubicBezTo>
                      <a:pt x="865" y="2413"/>
                      <a:pt x="880" y="2397"/>
                      <a:pt x="899" y="2394"/>
                    </a:cubicBezTo>
                    <a:cubicBezTo>
                      <a:pt x="904" y="2394"/>
                      <a:pt x="909" y="2394"/>
                      <a:pt x="914" y="2396"/>
                    </a:cubicBezTo>
                    <a:cubicBezTo>
                      <a:pt x="912" y="2398"/>
                      <a:pt x="912" y="2398"/>
                      <a:pt x="912" y="2398"/>
                    </a:cubicBezTo>
                    <a:cubicBezTo>
                      <a:pt x="908" y="2397"/>
                      <a:pt x="903" y="2397"/>
                      <a:pt x="899" y="2398"/>
                    </a:cubicBezTo>
                    <a:cubicBezTo>
                      <a:pt x="882" y="2401"/>
                      <a:pt x="867" y="2414"/>
                      <a:pt x="867" y="2432"/>
                    </a:cubicBezTo>
                    <a:cubicBezTo>
                      <a:pt x="867" y="2443"/>
                      <a:pt x="870" y="2447"/>
                      <a:pt x="873" y="2457"/>
                    </a:cubicBezTo>
                    <a:cubicBezTo>
                      <a:pt x="882" y="2489"/>
                      <a:pt x="867" y="2518"/>
                      <a:pt x="839" y="2536"/>
                    </a:cubicBezTo>
                    <a:cubicBezTo>
                      <a:pt x="831" y="2541"/>
                      <a:pt x="823" y="2544"/>
                      <a:pt x="815" y="2547"/>
                    </a:cubicBezTo>
                    <a:cubicBezTo>
                      <a:pt x="833" y="2544"/>
                      <a:pt x="851" y="2539"/>
                      <a:pt x="864" y="2531"/>
                    </a:cubicBezTo>
                    <a:cubicBezTo>
                      <a:pt x="891" y="2512"/>
                      <a:pt x="929" y="2490"/>
                      <a:pt x="946" y="2475"/>
                    </a:cubicBezTo>
                    <a:cubicBezTo>
                      <a:pt x="953" y="2468"/>
                      <a:pt x="958" y="2457"/>
                      <a:pt x="957" y="2446"/>
                    </a:cubicBezTo>
                    <a:cubicBezTo>
                      <a:pt x="959" y="2452"/>
                      <a:pt x="958" y="2459"/>
                      <a:pt x="955" y="2465"/>
                    </a:cubicBezTo>
                    <a:cubicBezTo>
                      <a:pt x="955" y="2465"/>
                      <a:pt x="955" y="2465"/>
                      <a:pt x="955" y="2465"/>
                    </a:cubicBezTo>
                    <a:cubicBezTo>
                      <a:pt x="954" y="2467"/>
                      <a:pt x="952" y="2470"/>
                      <a:pt x="950" y="2472"/>
                    </a:cubicBezTo>
                    <a:cubicBezTo>
                      <a:pt x="960" y="2466"/>
                      <a:pt x="967" y="2457"/>
                      <a:pt x="971" y="2446"/>
                    </a:cubicBezTo>
                    <a:cubicBezTo>
                      <a:pt x="974" y="2435"/>
                      <a:pt x="973" y="2424"/>
                      <a:pt x="968" y="2414"/>
                    </a:cubicBezTo>
                    <a:cubicBezTo>
                      <a:pt x="968" y="2414"/>
                      <a:pt x="969" y="2413"/>
                      <a:pt x="969" y="2412"/>
                    </a:cubicBezTo>
                    <a:cubicBezTo>
                      <a:pt x="974" y="2420"/>
                      <a:pt x="976" y="2429"/>
                      <a:pt x="975" y="2439"/>
                    </a:cubicBezTo>
                    <a:cubicBezTo>
                      <a:pt x="974" y="2448"/>
                      <a:pt x="970" y="2456"/>
                      <a:pt x="965" y="2461"/>
                    </a:cubicBezTo>
                    <a:cubicBezTo>
                      <a:pt x="969" y="2458"/>
                      <a:pt x="976" y="2458"/>
                      <a:pt x="979" y="2460"/>
                    </a:cubicBezTo>
                    <a:cubicBezTo>
                      <a:pt x="982" y="2462"/>
                      <a:pt x="984" y="2465"/>
                      <a:pt x="984" y="2468"/>
                    </a:cubicBezTo>
                    <a:cubicBezTo>
                      <a:pt x="985" y="2473"/>
                      <a:pt x="982" y="2478"/>
                      <a:pt x="976" y="2479"/>
                    </a:cubicBezTo>
                    <a:cubicBezTo>
                      <a:pt x="973" y="2479"/>
                      <a:pt x="970" y="2477"/>
                      <a:pt x="969" y="2474"/>
                    </a:cubicBezTo>
                    <a:cubicBezTo>
                      <a:pt x="967" y="2468"/>
                      <a:pt x="974" y="2465"/>
                      <a:pt x="976" y="2468"/>
                    </a:cubicBezTo>
                    <a:cubicBezTo>
                      <a:pt x="974" y="2467"/>
                      <a:pt x="972" y="2468"/>
                      <a:pt x="971" y="2470"/>
                    </a:cubicBezTo>
                    <a:cubicBezTo>
                      <a:pt x="970" y="2472"/>
                      <a:pt x="972" y="2475"/>
                      <a:pt x="974" y="2476"/>
                    </a:cubicBezTo>
                    <a:cubicBezTo>
                      <a:pt x="976" y="2476"/>
                      <a:pt x="979" y="2475"/>
                      <a:pt x="980" y="2474"/>
                    </a:cubicBezTo>
                    <a:cubicBezTo>
                      <a:pt x="984" y="2469"/>
                      <a:pt x="982" y="2462"/>
                      <a:pt x="975" y="2460"/>
                    </a:cubicBezTo>
                    <a:cubicBezTo>
                      <a:pt x="967" y="2459"/>
                      <a:pt x="961" y="2467"/>
                      <a:pt x="956" y="2470"/>
                    </a:cubicBezTo>
                    <a:cubicBezTo>
                      <a:pt x="949" y="2476"/>
                      <a:pt x="942" y="2482"/>
                      <a:pt x="939" y="2484"/>
                    </a:cubicBezTo>
                    <a:cubicBezTo>
                      <a:pt x="934" y="2488"/>
                      <a:pt x="922" y="2498"/>
                      <a:pt x="905" y="2508"/>
                    </a:cubicBezTo>
                    <a:cubicBezTo>
                      <a:pt x="909" y="2507"/>
                      <a:pt x="912" y="2506"/>
                      <a:pt x="916" y="2505"/>
                    </a:cubicBezTo>
                    <a:cubicBezTo>
                      <a:pt x="917" y="2505"/>
                      <a:pt x="931" y="2504"/>
                      <a:pt x="931" y="2506"/>
                    </a:cubicBezTo>
                    <a:cubicBezTo>
                      <a:pt x="930" y="2507"/>
                      <a:pt x="923" y="2508"/>
                      <a:pt x="921" y="2508"/>
                    </a:cubicBezTo>
                    <a:cubicBezTo>
                      <a:pt x="916" y="2509"/>
                      <a:pt x="911" y="2511"/>
                      <a:pt x="905" y="2513"/>
                    </a:cubicBezTo>
                    <a:cubicBezTo>
                      <a:pt x="903" y="2513"/>
                      <a:pt x="901" y="2514"/>
                      <a:pt x="898" y="2515"/>
                    </a:cubicBezTo>
                    <a:cubicBezTo>
                      <a:pt x="890" y="2519"/>
                      <a:pt x="884" y="2523"/>
                      <a:pt x="876" y="2528"/>
                    </a:cubicBezTo>
                    <a:cubicBezTo>
                      <a:pt x="876" y="2529"/>
                      <a:pt x="875" y="2529"/>
                      <a:pt x="874" y="2530"/>
                    </a:cubicBezTo>
                    <a:cubicBezTo>
                      <a:pt x="876" y="2529"/>
                      <a:pt x="879" y="2528"/>
                      <a:pt x="882" y="2527"/>
                    </a:cubicBezTo>
                    <a:cubicBezTo>
                      <a:pt x="889" y="2524"/>
                      <a:pt x="896" y="2523"/>
                      <a:pt x="904" y="2523"/>
                    </a:cubicBezTo>
                    <a:cubicBezTo>
                      <a:pt x="925" y="2524"/>
                      <a:pt x="935" y="2542"/>
                      <a:pt x="936" y="2560"/>
                    </a:cubicBezTo>
                    <a:cubicBezTo>
                      <a:pt x="936" y="2576"/>
                      <a:pt x="929" y="2592"/>
                      <a:pt x="915" y="2601"/>
                    </a:cubicBezTo>
                    <a:cubicBezTo>
                      <a:pt x="903" y="2607"/>
                      <a:pt x="890" y="2606"/>
                      <a:pt x="880" y="2597"/>
                    </a:cubicBezTo>
                    <a:cubicBezTo>
                      <a:pt x="876" y="2592"/>
                      <a:pt x="873" y="2588"/>
                      <a:pt x="871" y="2581"/>
                    </a:cubicBezTo>
                    <a:cubicBezTo>
                      <a:pt x="870" y="2576"/>
                      <a:pt x="871" y="2572"/>
                      <a:pt x="873" y="2567"/>
                    </a:cubicBezTo>
                    <a:cubicBezTo>
                      <a:pt x="876" y="2562"/>
                      <a:pt x="881" y="2558"/>
                      <a:pt x="888" y="2558"/>
                    </a:cubicBezTo>
                    <a:cubicBezTo>
                      <a:pt x="891" y="2558"/>
                      <a:pt x="895" y="2558"/>
                      <a:pt x="898" y="2561"/>
                    </a:cubicBezTo>
                    <a:cubicBezTo>
                      <a:pt x="901" y="2564"/>
                      <a:pt x="902" y="2568"/>
                      <a:pt x="901" y="2573"/>
                    </a:cubicBezTo>
                    <a:cubicBezTo>
                      <a:pt x="901" y="2578"/>
                      <a:pt x="898" y="2582"/>
                      <a:pt x="893" y="2583"/>
                    </a:cubicBezTo>
                    <a:cubicBezTo>
                      <a:pt x="888" y="2584"/>
                      <a:pt x="883" y="2582"/>
                      <a:pt x="881" y="2578"/>
                    </a:cubicBezTo>
                    <a:cubicBezTo>
                      <a:pt x="878" y="2573"/>
                      <a:pt x="880" y="2566"/>
                      <a:pt x="885" y="2564"/>
                    </a:cubicBezTo>
                    <a:cubicBezTo>
                      <a:pt x="891" y="2561"/>
                      <a:pt x="897" y="2563"/>
                      <a:pt x="900" y="2568"/>
                    </a:cubicBezTo>
                    <a:cubicBezTo>
                      <a:pt x="901" y="2570"/>
                      <a:pt x="901" y="2572"/>
                      <a:pt x="901" y="2574"/>
                    </a:cubicBezTo>
                    <a:cubicBezTo>
                      <a:pt x="901" y="2574"/>
                      <a:pt x="901" y="2573"/>
                      <a:pt x="901" y="2573"/>
                    </a:cubicBezTo>
                    <a:cubicBezTo>
                      <a:pt x="902" y="2568"/>
                      <a:pt x="900" y="2565"/>
                      <a:pt x="897" y="2562"/>
                    </a:cubicBezTo>
                    <a:cubicBezTo>
                      <a:pt x="894" y="2559"/>
                      <a:pt x="891" y="2558"/>
                      <a:pt x="888" y="2559"/>
                    </a:cubicBezTo>
                    <a:cubicBezTo>
                      <a:pt x="882" y="2559"/>
                      <a:pt x="877" y="2563"/>
                      <a:pt x="874" y="2568"/>
                    </a:cubicBezTo>
                    <a:cubicBezTo>
                      <a:pt x="872" y="2572"/>
                      <a:pt x="872" y="2576"/>
                      <a:pt x="873" y="2581"/>
                    </a:cubicBezTo>
                    <a:cubicBezTo>
                      <a:pt x="874" y="2587"/>
                      <a:pt x="877" y="2591"/>
                      <a:pt x="881" y="2595"/>
                    </a:cubicBezTo>
                    <a:cubicBezTo>
                      <a:pt x="891" y="2604"/>
                      <a:pt x="903" y="2605"/>
                      <a:pt x="914" y="2599"/>
                    </a:cubicBezTo>
                    <a:cubicBezTo>
                      <a:pt x="927" y="2590"/>
                      <a:pt x="933" y="2574"/>
                      <a:pt x="932" y="2559"/>
                    </a:cubicBezTo>
                    <a:cubicBezTo>
                      <a:pt x="931" y="2542"/>
                      <a:pt x="923" y="2528"/>
                      <a:pt x="904" y="2527"/>
                    </a:cubicBezTo>
                    <a:cubicBezTo>
                      <a:pt x="896" y="2527"/>
                      <a:pt x="890" y="2529"/>
                      <a:pt x="883" y="2531"/>
                    </a:cubicBezTo>
                    <a:cubicBezTo>
                      <a:pt x="858" y="2541"/>
                      <a:pt x="836" y="2548"/>
                      <a:pt x="808" y="2550"/>
                    </a:cubicBezTo>
                    <a:cubicBezTo>
                      <a:pt x="810" y="2550"/>
                      <a:pt x="811" y="2551"/>
                      <a:pt x="812" y="2551"/>
                    </a:cubicBezTo>
                    <a:cubicBezTo>
                      <a:pt x="822" y="2555"/>
                      <a:pt x="830" y="2563"/>
                      <a:pt x="825" y="2573"/>
                    </a:cubicBezTo>
                    <a:cubicBezTo>
                      <a:pt x="823" y="2581"/>
                      <a:pt x="815" y="2584"/>
                      <a:pt x="807" y="2583"/>
                    </a:cubicBezTo>
                    <a:cubicBezTo>
                      <a:pt x="802" y="2582"/>
                      <a:pt x="797" y="2578"/>
                      <a:pt x="796" y="2572"/>
                    </a:cubicBezTo>
                    <a:cubicBezTo>
                      <a:pt x="795" y="2567"/>
                      <a:pt x="799" y="2562"/>
                      <a:pt x="803" y="2565"/>
                    </a:cubicBezTo>
                    <a:cubicBezTo>
                      <a:pt x="808" y="2567"/>
                      <a:pt x="806" y="2572"/>
                      <a:pt x="811" y="2574"/>
                    </a:cubicBezTo>
                    <a:cubicBezTo>
                      <a:pt x="814" y="2576"/>
                      <a:pt x="818" y="2577"/>
                      <a:pt x="821" y="2573"/>
                    </a:cubicBezTo>
                    <a:cubicBezTo>
                      <a:pt x="825" y="2566"/>
                      <a:pt x="819" y="2559"/>
                      <a:pt x="813" y="2556"/>
                    </a:cubicBezTo>
                    <a:cubicBezTo>
                      <a:pt x="800" y="2550"/>
                      <a:pt x="792" y="2552"/>
                      <a:pt x="779" y="2552"/>
                    </a:cubicBezTo>
                    <a:cubicBezTo>
                      <a:pt x="769" y="2552"/>
                      <a:pt x="760" y="2551"/>
                      <a:pt x="750" y="2549"/>
                    </a:cubicBezTo>
                    <a:cubicBezTo>
                      <a:pt x="720" y="2542"/>
                      <a:pt x="696" y="2525"/>
                      <a:pt x="678" y="2501"/>
                    </a:cubicBezTo>
                    <a:cubicBezTo>
                      <a:pt x="680" y="2506"/>
                      <a:pt x="680" y="2513"/>
                      <a:pt x="677" y="2517"/>
                    </a:cubicBezTo>
                    <a:cubicBezTo>
                      <a:pt x="674" y="2521"/>
                      <a:pt x="669" y="2523"/>
                      <a:pt x="663" y="2520"/>
                    </a:cubicBezTo>
                    <a:cubicBezTo>
                      <a:pt x="664" y="2520"/>
                      <a:pt x="665" y="2518"/>
                      <a:pt x="665" y="2517"/>
                    </a:cubicBezTo>
                    <a:cubicBezTo>
                      <a:pt x="676" y="2522"/>
                      <a:pt x="679" y="2507"/>
                      <a:pt x="674" y="2497"/>
                    </a:cubicBezTo>
                    <a:cubicBezTo>
                      <a:pt x="674" y="2497"/>
                      <a:pt x="674" y="2497"/>
                      <a:pt x="674" y="2497"/>
                    </a:cubicBezTo>
                    <a:cubicBezTo>
                      <a:pt x="669" y="2489"/>
                      <a:pt x="664" y="2480"/>
                      <a:pt x="660" y="2471"/>
                    </a:cubicBezTo>
                    <a:cubicBezTo>
                      <a:pt x="659" y="2484"/>
                      <a:pt x="650" y="2498"/>
                      <a:pt x="635" y="2502"/>
                    </a:cubicBezTo>
                    <a:cubicBezTo>
                      <a:pt x="628" y="2503"/>
                      <a:pt x="620" y="2502"/>
                      <a:pt x="613" y="2499"/>
                    </a:cubicBezTo>
                    <a:cubicBezTo>
                      <a:pt x="606" y="2495"/>
                      <a:pt x="602" y="2489"/>
                      <a:pt x="599" y="2481"/>
                    </a:cubicBezTo>
                    <a:cubicBezTo>
                      <a:pt x="597" y="2474"/>
                      <a:pt x="597" y="2467"/>
                      <a:pt x="599" y="2460"/>
                    </a:cubicBezTo>
                    <a:cubicBezTo>
                      <a:pt x="602" y="2453"/>
                      <a:pt x="606" y="2448"/>
                      <a:pt x="613" y="2444"/>
                    </a:cubicBezTo>
                    <a:cubicBezTo>
                      <a:pt x="620" y="2441"/>
                      <a:pt x="627" y="2440"/>
                      <a:pt x="634" y="2444"/>
                    </a:cubicBezTo>
                    <a:cubicBezTo>
                      <a:pt x="638" y="2446"/>
                      <a:pt x="641" y="2450"/>
                      <a:pt x="643" y="2455"/>
                    </a:cubicBezTo>
                    <a:cubicBezTo>
                      <a:pt x="644" y="2461"/>
                      <a:pt x="642" y="2468"/>
                      <a:pt x="637" y="2473"/>
                    </a:cubicBezTo>
                    <a:cubicBezTo>
                      <a:pt x="632" y="2477"/>
                      <a:pt x="625" y="2477"/>
                      <a:pt x="620" y="2475"/>
                    </a:cubicBezTo>
                    <a:cubicBezTo>
                      <a:pt x="612" y="2471"/>
                      <a:pt x="610" y="2462"/>
                      <a:pt x="613" y="2455"/>
                    </a:cubicBezTo>
                    <a:cubicBezTo>
                      <a:pt x="617" y="2447"/>
                      <a:pt x="626" y="2445"/>
                      <a:pt x="633" y="2448"/>
                    </a:cubicBezTo>
                    <a:cubicBezTo>
                      <a:pt x="637" y="2450"/>
                      <a:pt x="639" y="2453"/>
                      <a:pt x="640" y="2456"/>
                    </a:cubicBezTo>
                    <a:cubicBezTo>
                      <a:pt x="640" y="2455"/>
                      <a:pt x="640" y="2455"/>
                      <a:pt x="640" y="2455"/>
                    </a:cubicBezTo>
                    <a:cubicBezTo>
                      <a:pt x="639" y="2451"/>
                      <a:pt x="636" y="2448"/>
                      <a:pt x="633" y="2446"/>
                    </a:cubicBezTo>
                    <a:cubicBezTo>
                      <a:pt x="626" y="2444"/>
                      <a:pt x="620" y="2444"/>
                      <a:pt x="614" y="2447"/>
                    </a:cubicBezTo>
                    <a:cubicBezTo>
                      <a:pt x="609" y="2450"/>
                      <a:pt x="605" y="2455"/>
                      <a:pt x="602" y="2461"/>
                    </a:cubicBezTo>
                    <a:cubicBezTo>
                      <a:pt x="600" y="2468"/>
                      <a:pt x="600" y="2474"/>
                      <a:pt x="602" y="2480"/>
                    </a:cubicBezTo>
                    <a:cubicBezTo>
                      <a:pt x="604" y="2487"/>
                      <a:pt x="609" y="2492"/>
                      <a:pt x="615" y="2496"/>
                    </a:cubicBezTo>
                    <a:cubicBezTo>
                      <a:pt x="621" y="2499"/>
                      <a:pt x="628" y="2500"/>
                      <a:pt x="635" y="2499"/>
                    </a:cubicBezTo>
                    <a:cubicBezTo>
                      <a:pt x="653" y="2495"/>
                      <a:pt x="661" y="2476"/>
                      <a:pt x="656" y="2462"/>
                    </a:cubicBezTo>
                    <a:cubicBezTo>
                      <a:pt x="647" y="2435"/>
                      <a:pt x="647" y="2413"/>
                      <a:pt x="652" y="2385"/>
                    </a:cubicBezTo>
                    <a:cubicBezTo>
                      <a:pt x="653" y="2382"/>
                      <a:pt x="653" y="2379"/>
                      <a:pt x="654" y="2376"/>
                    </a:cubicBezTo>
                    <a:cubicBezTo>
                      <a:pt x="653" y="2378"/>
                      <a:pt x="652" y="2380"/>
                      <a:pt x="651" y="2382"/>
                    </a:cubicBezTo>
                    <a:cubicBezTo>
                      <a:pt x="645" y="2391"/>
                      <a:pt x="639" y="2397"/>
                      <a:pt x="630" y="2402"/>
                    </a:cubicBezTo>
                    <a:cubicBezTo>
                      <a:pt x="637" y="2395"/>
                      <a:pt x="642" y="2389"/>
                      <a:pt x="648" y="2380"/>
                    </a:cubicBezTo>
                    <a:cubicBezTo>
                      <a:pt x="648" y="2380"/>
                      <a:pt x="649" y="2379"/>
                      <a:pt x="649" y="2378"/>
                    </a:cubicBezTo>
                    <a:cubicBezTo>
                      <a:pt x="643" y="2385"/>
                      <a:pt x="630" y="2383"/>
                      <a:pt x="622" y="2379"/>
                    </a:cubicBezTo>
                    <a:cubicBezTo>
                      <a:pt x="618" y="2377"/>
                      <a:pt x="614" y="2374"/>
                      <a:pt x="611" y="2371"/>
                    </a:cubicBezTo>
                    <a:cubicBezTo>
                      <a:pt x="605" y="2366"/>
                      <a:pt x="601" y="2355"/>
                      <a:pt x="604" y="2347"/>
                    </a:cubicBezTo>
                    <a:cubicBezTo>
                      <a:pt x="597" y="2343"/>
                      <a:pt x="593" y="2336"/>
                      <a:pt x="591" y="2329"/>
                    </a:cubicBezTo>
                    <a:cubicBezTo>
                      <a:pt x="587" y="2320"/>
                      <a:pt x="580" y="2312"/>
                      <a:pt x="571" y="2314"/>
                    </a:cubicBezTo>
                    <a:cubicBezTo>
                      <a:pt x="578" y="2305"/>
                      <a:pt x="594" y="2312"/>
                      <a:pt x="601" y="2318"/>
                    </a:cubicBezTo>
                    <a:cubicBezTo>
                      <a:pt x="610" y="2328"/>
                      <a:pt x="611" y="2342"/>
                      <a:pt x="613" y="2356"/>
                    </a:cubicBezTo>
                    <a:cubicBezTo>
                      <a:pt x="614" y="2366"/>
                      <a:pt x="618" y="2372"/>
                      <a:pt x="625" y="2376"/>
                    </a:cubicBezTo>
                    <a:cubicBezTo>
                      <a:pt x="632" y="2380"/>
                      <a:pt x="642" y="2383"/>
                      <a:pt x="649" y="2378"/>
                    </a:cubicBezTo>
                    <a:cubicBezTo>
                      <a:pt x="648" y="2379"/>
                      <a:pt x="646" y="2380"/>
                      <a:pt x="645" y="2380"/>
                    </a:cubicBezTo>
                    <a:cubicBezTo>
                      <a:pt x="640" y="2381"/>
                      <a:pt x="635" y="2379"/>
                      <a:pt x="632" y="2372"/>
                    </a:cubicBezTo>
                    <a:cubicBezTo>
                      <a:pt x="633" y="2373"/>
                      <a:pt x="635" y="2372"/>
                      <a:pt x="636" y="2372"/>
                    </a:cubicBezTo>
                    <a:cubicBezTo>
                      <a:pt x="640" y="2378"/>
                      <a:pt x="646" y="2379"/>
                      <a:pt x="651" y="2373"/>
                    </a:cubicBezTo>
                    <a:cubicBezTo>
                      <a:pt x="654" y="2371"/>
                      <a:pt x="656" y="2368"/>
                      <a:pt x="657" y="2365"/>
                    </a:cubicBezTo>
                    <a:cubicBezTo>
                      <a:pt x="667" y="2334"/>
                      <a:pt x="684" y="2307"/>
                      <a:pt x="705" y="2284"/>
                    </a:cubicBezTo>
                    <a:cubicBezTo>
                      <a:pt x="686" y="2302"/>
                      <a:pt x="662" y="2320"/>
                      <a:pt x="635" y="2319"/>
                    </a:cubicBezTo>
                    <a:cubicBezTo>
                      <a:pt x="622" y="2319"/>
                      <a:pt x="612" y="2314"/>
                      <a:pt x="603" y="2304"/>
                    </a:cubicBezTo>
                    <a:cubicBezTo>
                      <a:pt x="596" y="2295"/>
                      <a:pt x="592" y="2285"/>
                      <a:pt x="592" y="2274"/>
                    </a:cubicBezTo>
                    <a:cubicBezTo>
                      <a:pt x="591" y="2249"/>
                      <a:pt x="611" y="2228"/>
                      <a:pt x="636" y="2227"/>
                    </a:cubicBezTo>
                    <a:cubicBezTo>
                      <a:pt x="658" y="2226"/>
                      <a:pt x="682" y="2241"/>
                      <a:pt x="678" y="2266"/>
                    </a:cubicBezTo>
                    <a:cubicBezTo>
                      <a:pt x="677" y="2276"/>
                      <a:pt x="670" y="2286"/>
                      <a:pt x="659" y="2287"/>
                    </a:cubicBezTo>
                    <a:cubicBezTo>
                      <a:pt x="656" y="2287"/>
                      <a:pt x="653" y="2287"/>
                      <a:pt x="650" y="2285"/>
                    </a:cubicBezTo>
                    <a:cubicBezTo>
                      <a:pt x="650" y="2285"/>
                      <a:pt x="650" y="2285"/>
                      <a:pt x="650" y="2285"/>
                    </a:cubicBezTo>
                    <a:cubicBezTo>
                      <a:pt x="642" y="2281"/>
                      <a:pt x="638" y="2272"/>
                      <a:pt x="642" y="2263"/>
                    </a:cubicBezTo>
                    <a:cubicBezTo>
                      <a:pt x="647" y="2255"/>
                      <a:pt x="656" y="2252"/>
                      <a:pt x="664" y="2256"/>
                    </a:cubicBezTo>
                    <a:cubicBezTo>
                      <a:pt x="672" y="2260"/>
                      <a:pt x="676" y="2270"/>
                      <a:pt x="672" y="2278"/>
                    </a:cubicBezTo>
                    <a:cubicBezTo>
                      <a:pt x="670" y="2282"/>
                      <a:pt x="667" y="2284"/>
                      <a:pt x="664" y="2286"/>
                    </a:cubicBezTo>
                    <a:cubicBezTo>
                      <a:pt x="664" y="2286"/>
                      <a:pt x="664" y="2286"/>
                      <a:pt x="664" y="2286"/>
                    </a:cubicBezTo>
                    <a:cubicBezTo>
                      <a:pt x="672" y="2282"/>
                      <a:pt x="677" y="2274"/>
                      <a:pt x="678" y="2265"/>
                    </a:cubicBezTo>
                    <a:cubicBezTo>
                      <a:pt x="679" y="2242"/>
                      <a:pt x="656" y="2229"/>
                      <a:pt x="636" y="2230"/>
                    </a:cubicBezTo>
                    <a:cubicBezTo>
                      <a:pt x="612" y="2231"/>
                      <a:pt x="593" y="2251"/>
                      <a:pt x="594" y="2274"/>
                    </a:cubicBezTo>
                    <a:cubicBezTo>
                      <a:pt x="594" y="2278"/>
                      <a:pt x="595" y="2282"/>
                      <a:pt x="596" y="2286"/>
                    </a:cubicBezTo>
                    <a:cubicBezTo>
                      <a:pt x="596" y="2283"/>
                      <a:pt x="596" y="2281"/>
                      <a:pt x="597" y="2278"/>
                    </a:cubicBezTo>
                    <a:cubicBezTo>
                      <a:pt x="599" y="2270"/>
                      <a:pt x="606" y="2263"/>
                      <a:pt x="614" y="2262"/>
                    </a:cubicBezTo>
                    <a:cubicBezTo>
                      <a:pt x="622" y="2262"/>
                      <a:pt x="630" y="2266"/>
                      <a:pt x="630" y="2276"/>
                    </a:cubicBezTo>
                    <a:cubicBezTo>
                      <a:pt x="630" y="2282"/>
                      <a:pt x="626" y="2286"/>
                      <a:pt x="622" y="2287"/>
                    </a:cubicBezTo>
                    <a:cubicBezTo>
                      <a:pt x="612" y="2290"/>
                      <a:pt x="608" y="2279"/>
                      <a:pt x="612" y="2275"/>
                    </a:cubicBezTo>
                    <a:cubicBezTo>
                      <a:pt x="611" y="2279"/>
                      <a:pt x="613" y="2282"/>
                      <a:pt x="615" y="2283"/>
                    </a:cubicBezTo>
                    <a:cubicBezTo>
                      <a:pt x="619" y="2285"/>
                      <a:pt x="624" y="2283"/>
                      <a:pt x="625" y="2279"/>
                    </a:cubicBezTo>
                    <a:cubicBezTo>
                      <a:pt x="626" y="2275"/>
                      <a:pt x="625" y="2271"/>
                      <a:pt x="622" y="2269"/>
                    </a:cubicBezTo>
                    <a:cubicBezTo>
                      <a:pt x="617" y="2265"/>
                      <a:pt x="610" y="2266"/>
                      <a:pt x="605" y="2270"/>
                    </a:cubicBezTo>
                    <a:cubicBezTo>
                      <a:pt x="595" y="2279"/>
                      <a:pt x="598" y="2293"/>
                      <a:pt x="606" y="2302"/>
                    </a:cubicBezTo>
                    <a:cubicBezTo>
                      <a:pt x="614" y="2311"/>
                      <a:pt x="623" y="2315"/>
                      <a:pt x="636" y="2316"/>
                    </a:cubicBezTo>
                    <a:cubicBezTo>
                      <a:pt x="673" y="2317"/>
                      <a:pt x="708" y="2274"/>
                      <a:pt x="741" y="2251"/>
                    </a:cubicBezTo>
                    <a:cubicBezTo>
                      <a:pt x="733" y="2253"/>
                      <a:pt x="725" y="2253"/>
                      <a:pt x="716" y="2251"/>
                    </a:cubicBezTo>
                    <a:cubicBezTo>
                      <a:pt x="712" y="2250"/>
                      <a:pt x="708" y="2248"/>
                      <a:pt x="705" y="2247"/>
                    </a:cubicBezTo>
                    <a:cubicBezTo>
                      <a:pt x="705" y="2246"/>
                      <a:pt x="706" y="2245"/>
                      <a:pt x="706" y="2244"/>
                    </a:cubicBezTo>
                    <a:cubicBezTo>
                      <a:pt x="715" y="2248"/>
                      <a:pt x="725" y="2249"/>
                      <a:pt x="735" y="2248"/>
                    </a:cubicBezTo>
                    <a:cubicBezTo>
                      <a:pt x="741" y="2248"/>
                      <a:pt x="747" y="2246"/>
                      <a:pt x="752" y="2244"/>
                    </a:cubicBezTo>
                    <a:cubicBezTo>
                      <a:pt x="745" y="2245"/>
                      <a:pt x="737" y="2243"/>
                      <a:pt x="733" y="2240"/>
                    </a:cubicBezTo>
                    <a:cubicBezTo>
                      <a:pt x="729" y="2237"/>
                      <a:pt x="726" y="2233"/>
                      <a:pt x="726" y="2228"/>
                    </a:cubicBezTo>
                    <a:cubicBezTo>
                      <a:pt x="725" y="2220"/>
                      <a:pt x="729" y="2212"/>
                      <a:pt x="739" y="2211"/>
                    </a:cubicBezTo>
                    <a:cubicBezTo>
                      <a:pt x="744" y="2211"/>
                      <a:pt x="749" y="2214"/>
                      <a:pt x="750" y="2219"/>
                    </a:cubicBezTo>
                    <a:cubicBezTo>
                      <a:pt x="753" y="2228"/>
                      <a:pt x="743" y="2233"/>
                      <a:pt x="739" y="2229"/>
                    </a:cubicBezTo>
                    <a:cubicBezTo>
                      <a:pt x="742" y="2230"/>
                      <a:pt x="745" y="2228"/>
                      <a:pt x="746" y="2225"/>
                    </a:cubicBezTo>
                    <a:cubicBezTo>
                      <a:pt x="748" y="2222"/>
                      <a:pt x="746" y="2217"/>
                      <a:pt x="742" y="2216"/>
                    </a:cubicBezTo>
                    <a:cubicBezTo>
                      <a:pt x="738" y="2215"/>
                      <a:pt x="734" y="2216"/>
                      <a:pt x="732" y="2219"/>
                    </a:cubicBezTo>
                    <a:cubicBezTo>
                      <a:pt x="728" y="2224"/>
                      <a:pt x="730" y="2232"/>
                      <a:pt x="734" y="2236"/>
                    </a:cubicBezTo>
                    <a:cubicBezTo>
                      <a:pt x="737" y="2239"/>
                      <a:pt x="742" y="2241"/>
                      <a:pt x="748" y="2242"/>
                    </a:cubicBezTo>
                    <a:cubicBezTo>
                      <a:pt x="755" y="2242"/>
                      <a:pt x="760" y="2239"/>
                      <a:pt x="767" y="2234"/>
                    </a:cubicBezTo>
                    <a:cubicBezTo>
                      <a:pt x="788" y="2222"/>
                      <a:pt x="810" y="2213"/>
                      <a:pt x="833" y="2205"/>
                    </a:cubicBezTo>
                    <a:cubicBezTo>
                      <a:pt x="837" y="2204"/>
                      <a:pt x="860" y="2198"/>
                      <a:pt x="878" y="2195"/>
                    </a:cubicBezTo>
                    <a:cubicBezTo>
                      <a:pt x="857" y="2191"/>
                      <a:pt x="837" y="2182"/>
                      <a:pt x="821" y="2167"/>
                    </a:cubicBezTo>
                    <a:cubicBezTo>
                      <a:pt x="815" y="2163"/>
                      <a:pt x="812" y="2158"/>
                      <a:pt x="808" y="2154"/>
                    </a:cubicBezTo>
                    <a:cubicBezTo>
                      <a:pt x="801" y="2146"/>
                      <a:pt x="791" y="2133"/>
                      <a:pt x="780" y="2139"/>
                    </a:cubicBezTo>
                    <a:cubicBezTo>
                      <a:pt x="776" y="2141"/>
                      <a:pt x="772" y="2147"/>
                      <a:pt x="774" y="2151"/>
                    </a:cubicBezTo>
                    <a:cubicBezTo>
                      <a:pt x="775" y="2154"/>
                      <a:pt x="778" y="2156"/>
                      <a:pt x="781" y="2156"/>
                    </a:cubicBezTo>
                    <a:cubicBezTo>
                      <a:pt x="784" y="2157"/>
                      <a:pt x="787" y="2154"/>
                      <a:pt x="787" y="2150"/>
                    </a:cubicBezTo>
                    <a:cubicBezTo>
                      <a:pt x="786" y="2148"/>
                      <a:pt x="784" y="2146"/>
                      <a:pt x="782" y="2146"/>
                    </a:cubicBezTo>
                    <a:cubicBezTo>
                      <a:pt x="786" y="2143"/>
                      <a:pt x="792" y="2150"/>
                      <a:pt x="788" y="2156"/>
                    </a:cubicBezTo>
                    <a:cubicBezTo>
                      <a:pt x="786" y="2159"/>
                      <a:pt x="782" y="2161"/>
                      <a:pt x="778" y="2159"/>
                    </a:cubicBezTo>
                    <a:cubicBezTo>
                      <a:pt x="770" y="2156"/>
                      <a:pt x="769" y="2149"/>
                      <a:pt x="771" y="2143"/>
                    </a:cubicBezTo>
                    <a:cubicBezTo>
                      <a:pt x="774" y="2137"/>
                      <a:pt x="781" y="2134"/>
                      <a:pt x="788" y="2135"/>
                    </a:cubicBezTo>
                    <a:cubicBezTo>
                      <a:pt x="791" y="2135"/>
                      <a:pt x="794" y="2136"/>
                      <a:pt x="796" y="2138"/>
                    </a:cubicBezTo>
                    <a:cubicBezTo>
                      <a:pt x="789" y="2128"/>
                      <a:pt x="784" y="2119"/>
                      <a:pt x="780" y="2110"/>
                    </a:cubicBezTo>
                    <a:cubicBezTo>
                      <a:pt x="773" y="2094"/>
                      <a:pt x="771" y="2066"/>
                      <a:pt x="761" y="2055"/>
                    </a:cubicBezTo>
                    <a:cubicBezTo>
                      <a:pt x="758" y="2052"/>
                      <a:pt x="756" y="2051"/>
                      <a:pt x="753" y="2049"/>
                    </a:cubicBezTo>
                    <a:cubicBezTo>
                      <a:pt x="747" y="2047"/>
                      <a:pt x="741" y="2047"/>
                      <a:pt x="736" y="2048"/>
                    </a:cubicBezTo>
                    <a:cubicBezTo>
                      <a:pt x="729" y="2050"/>
                      <a:pt x="724" y="2055"/>
                      <a:pt x="721" y="2061"/>
                    </a:cubicBezTo>
                    <a:cubicBezTo>
                      <a:pt x="717" y="2068"/>
                      <a:pt x="716" y="2076"/>
                      <a:pt x="718" y="2084"/>
                    </a:cubicBezTo>
                    <a:cubicBezTo>
                      <a:pt x="720" y="2091"/>
                      <a:pt x="725" y="2097"/>
                      <a:pt x="731" y="2101"/>
                    </a:cubicBezTo>
                    <a:cubicBezTo>
                      <a:pt x="738" y="2105"/>
                      <a:pt x="746" y="2106"/>
                      <a:pt x="753" y="2102"/>
                    </a:cubicBezTo>
                    <a:cubicBezTo>
                      <a:pt x="757" y="2099"/>
                      <a:pt x="760" y="2094"/>
                      <a:pt x="761" y="2089"/>
                    </a:cubicBezTo>
                    <a:cubicBezTo>
                      <a:pt x="761" y="2089"/>
                      <a:pt x="761" y="2090"/>
                      <a:pt x="761" y="2090"/>
                    </a:cubicBezTo>
                    <a:cubicBezTo>
                      <a:pt x="758" y="2099"/>
                      <a:pt x="746" y="2099"/>
                      <a:pt x="748" y="2089"/>
                    </a:cubicBezTo>
                    <a:cubicBezTo>
                      <a:pt x="749" y="2085"/>
                      <a:pt x="756" y="2080"/>
                      <a:pt x="750" y="2071"/>
                    </a:cubicBezTo>
                    <a:cubicBezTo>
                      <a:pt x="754" y="2073"/>
                      <a:pt x="757" y="2076"/>
                      <a:pt x="759" y="2079"/>
                    </a:cubicBezTo>
                    <a:cubicBezTo>
                      <a:pt x="760" y="2080"/>
                      <a:pt x="760" y="2081"/>
                      <a:pt x="761" y="2083"/>
                    </a:cubicBezTo>
                    <a:cubicBezTo>
                      <a:pt x="763" y="2090"/>
                      <a:pt x="760" y="2098"/>
                      <a:pt x="753" y="2103"/>
                    </a:cubicBezTo>
                    <a:cubicBezTo>
                      <a:pt x="746" y="2107"/>
                      <a:pt x="738" y="2106"/>
                      <a:pt x="731" y="2102"/>
                    </a:cubicBezTo>
                    <a:cubicBezTo>
                      <a:pt x="723" y="2098"/>
                      <a:pt x="719" y="2092"/>
                      <a:pt x="717" y="2084"/>
                    </a:cubicBezTo>
                    <a:cubicBezTo>
                      <a:pt x="714" y="2076"/>
                      <a:pt x="715" y="2067"/>
                      <a:pt x="719" y="2060"/>
                    </a:cubicBezTo>
                    <a:cubicBezTo>
                      <a:pt x="723" y="2053"/>
                      <a:pt x="728" y="2048"/>
                      <a:pt x="736" y="2046"/>
                    </a:cubicBezTo>
                    <a:cubicBezTo>
                      <a:pt x="742" y="2044"/>
                      <a:pt x="748" y="2044"/>
                      <a:pt x="754" y="2047"/>
                    </a:cubicBezTo>
                    <a:cubicBezTo>
                      <a:pt x="758" y="2048"/>
                      <a:pt x="760" y="2050"/>
                      <a:pt x="763" y="2053"/>
                    </a:cubicBezTo>
                    <a:cubicBezTo>
                      <a:pt x="764" y="2053"/>
                      <a:pt x="764" y="2053"/>
                      <a:pt x="764" y="2053"/>
                    </a:cubicBezTo>
                    <a:cubicBezTo>
                      <a:pt x="764" y="2053"/>
                      <a:pt x="764" y="2053"/>
                      <a:pt x="764" y="2052"/>
                    </a:cubicBezTo>
                    <a:cubicBezTo>
                      <a:pt x="764" y="2051"/>
                      <a:pt x="764" y="2051"/>
                      <a:pt x="764" y="2051"/>
                    </a:cubicBezTo>
                    <a:cubicBezTo>
                      <a:pt x="763" y="2046"/>
                      <a:pt x="762" y="2040"/>
                      <a:pt x="762" y="2035"/>
                    </a:cubicBezTo>
                    <a:cubicBezTo>
                      <a:pt x="762" y="2021"/>
                      <a:pt x="766" y="2003"/>
                      <a:pt x="778" y="1995"/>
                    </a:cubicBezTo>
                    <a:cubicBezTo>
                      <a:pt x="784" y="1991"/>
                      <a:pt x="789" y="1991"/>
                      <a:pt x="796" y="1992"/>
                    </a:cubicBezTo>
                    <a:cubicBezTo>
                      <a:pt x="798" y="1992"/>
                      <a:pt x="798" y="1992"/>
                      <a:pt x="798" y="1992"/>
                    </a:cubicBezTo>
                    <a:cubicBezTo>
                      <a:pt x="805" y="1994"/>
                      <a:pt x="811" y="1998"/>
                      <a:pt x="815" y="2004"/>
                    </a:cubicBezTo>
                    <a:cubicBezTo>
                      <a:pt x="819" y="2009"/>
                      <a:pt x="821" y="2016"/>
                      <a:pt x="820" y="2023"/>
                    </a:cubicBezTo>
                    <a:cubicBezTo>
                      <a:pt x="819" y="2030"/>
                      <a:pt x="815" y="2036"/>
                      <a:pt x="808" y="2039"/>
                    </a:cubicBezTo>
                    <a:cubicBezTo>
                      <a:pt x="803" y="2042"/>
                      <a:pt x="799" y="2041"/>
                      <a:pt x="794" y="2039"/>
                    </a:cubicBezTo>
                    <a:cubicBezTo>
                      <a:pt x="789" y="2037"/>
                      <a:pt x="786" y="2032"/>
                      <a:pt x="785" y="2027"/>
                    </a:cubicBezTo>
                    <a:cubicBezTo>
                      <a:pt x="785" y="2024"/>
                      <a:pt x="785" y="2021"/>
                      <a:pt x="786" y="2019"/>
                    </a:cubicBezTo>
                    <a:cubicBezTo>
                      <a:pt x="785" y="2021"/>
                      <a:pt x="785" y="2024"/>
                      <a:pt x="785" y="2027"/>
                    </a:cubicBezTo>
                    <a:cubicBezTo>
                      <a:pt x="786" y="2032"/>
                      <a:pt x="790" y="2036"/>
                      <a:pt x="795" y="2039"/>
                    </a:cubicBezTo>
                    <a:cubicBezTo>
                      <a:pt x="799" y="2041"/>
                      <a:pt x="803" y="2041"/>
                      <a:pt x="808" y="2039"/>
                    </a:cubicBezTo>
                    <a:cubicBezTo>
                      <a:pt x="814" y="2035"/>
                      <a:pt x="817" y="2029"/>
                      <a:pt x="818" y="2022"/>
                    </a:cubicBezTo>
                    <a:cubicBezTo>
                      <a:pt x="819" y="2016"/>
                      <a:pt x="817" y="2010"/>
                      <a:pt x="813" y="2005"/>
                    </a:cubicBezTo>
                    <a:cubicBezTo>
                      <a:pt x="809" y="1999"/>
                      <a:pt x="803" y="1996"/>
                      <a:pt x="795" y="1994"/>
                    </a:cubicBezTo>
                    <a:cubicBezTo>
                      <a:pt x="790" y="1993"/>
                      <a:pt x="785" y="1994"/>
                      <a:pt x="780" y="1998"/>
                    </a:cubicBezTo>
                    <a:cubicBezTo>
                      <a:pt x="769" y="2006"/>
                      <a:pt x="766" y="2025"/>
                      <a:pt x="766" y="2038"/>
                    </a:cubicBezTo>
                    <a:cubicBezTo>
                      <a:pt x="767" y="2044"/>
                      <a:pt x="768" y="2052"/>
                      <a:pt x="770" y="2060"/>
                    </a:cubicBezTo>
                    <a:cubicBezTo>
                      <a:pt x="770" y="2058"/>
                      <a:pt x="771" y="2057"/>
                      <a:pt x="771" y="2056"/>
                    </a:cubicBezTo>
                    <a:cubicBezTo>
                      <a:pt x="773" y="2049"/>
                      <a:pt x="780" y="2045"/>
                      <a:pt x="786" y="2045"/>
                    </a:cubicBezTo>
                    <a:cubicBezTo>
                      <a:pt x="792" y="2045"/>
                      <a:pt x="798" y="2050"/>
                      <a:pt x="797" y="2058"/>
                    </a:cubicBezTo>
                    <a:cubicBezTo>
                      <a:pt x="797" y="2062"/>
                      <a:pt x="794" y="2065"/>
                      <a:pt x="790" y="2066"/>
                    </a:cubicBezTo>
                    <a:cubicBezTo>
                      <a:pt x="782" y="2067"/>
                      <a:pt x="779" y="2058"/>
                      <a:pt x="783" y="2055"/>
                    </a:cubicBezTo>
                    <a:cubicBezTo>
                      <a:pt x="782" y="2058"/>
                      <a:pt x="783" y="2060"/>
                      <a:pt x="785" y="2062"/>
                    </a:cubicBezTo>
                    <a:cubicBezTo>
                      <a:pt x="788" y="2064"/>
                      <a:pt x="792" y="2062"/>
                      <a:pt x="793" y="2059"/>
                    </a:cubicBezTo>
                    <a:cubicBezTo>
                      <a:pt x="795" y="2057"/>
                      <a:pt x="794" y="2053"/>
                      <a:pt x="792" y="2051"/>
                    </a:cubicBezTo>
                    <a:cubicBezTo>
                      <a:pt x="789" y="2047"/>
                      <a:pt x="783" y="2048"/>
                      <a:pt x="778" y="2051"/>
                    </a:cubicBezTo>
                    <a:cubicBezTo>
                      <a:pt x="776" y="2053"/>
                      <a:pt x="774" y="2057"/>
                      <a:pt x="773" y="2061"/>
                    </a:cubicBezTo>
                    <a:cubicBezTo>
                      <a:pt x="769" y="2075"/>
                      <a:pt x="784" y="2114"/>
                      <a:pt x="792" y="2124"/>
                    </a:cubicBezTo>
                    <a:cubicBezTo>
                      <a:pt x="788" y="2111"/>
                      <a:pt x="788" y="2096"/>
                      <a:pt x="792" y="2081"/>
                    </a:cubicBezTo>
                    <a:cubicBezTo>
                      <a:pt x="802" y="2047"/>
                      <a:pt x="840" y="2015"/>
                      <a:pt x="876" y="2030"/>
                    </a:cubicBezTo>
                    <a:cubicBezTo>
                      <a:pt x="887" y="2035"/>
                      <a:pt x="896" y="2047"/>
                      <a:pt x="894" y="2060"/>
                    </a:cubicBezTo>
                    <a:cubicBezTo>
                      <a:pt x="892" y="2070"/>
                      <a:pt x="885" y="2078"/>
                      <a:pt x="874" y="2078"/>
                    </a:cubicBezTo>
                    <a:cubicBezTo>
                      <a:pt x="864" y="2078"/>
                      <a:pt x="856" y="2072"/>
                      <a:pt x="853" y="2062"/>
                    </a:cubicBezTo>
                    <a:cubicBezTo>
                      <a:pt x="852" y="2057"/>
                      <a:pt x="854" y="2051"/>
                      <a:pt x="857" y="2046"/>
                    </a:cubicBezTo>
                    <a:cubicBezTo>
                      <a:pt x="859" y="2044"/>
                      <a:pt x="860" y="2043"/>
                      <a:pt x="862" y="2042"/>
                    </a:cubicBezTo>
                    <a:cubicBezTo>
                      <a:pt x="866" y="2040"/>
                      <a:pt x="872" y="2039"/>
                      <a:pt x="877" y="2042"/>
                    </a:cubicBezTo>
                    <a:cubicBezTo>
                      <a:pt x="885" y="2046"/>
                      <a:pt x="888" y="2055"/>
                      <a:pt x="884" y="2063"/>
                    </a:cubicBezTo>
                    <a:cubicBezTo>
                      <a:pt x="880" y="2071"/>
                      <a:pt x="870" y="2074"/>
                      <a:pt x="863" y="2070"/>
                    </a:cubicBezTo>
                    <a:cubicBezTo>
                      <a:pt x="859" y="2068"/>
                      <a:pt x="856" y="2064"/>
                      <a:pt x="855" y="2060"/>
                    </a:cubicBezTo>
                    <a:cubicBezTo>
                      <a:pt x="855" y="2060"/>
                      <a:pt x="855" y="2061"/>
                      <a:pt x="855" y="2062"/>
                    </a:cubicBezTo>
                    <a:cubicBezTo>
                      <a:pt x="858" y="2071"/>
                      <a:pt x="865" y="2076"/>
                      <a:pt x="874" y="2076"/>
                    </a:cubicBezTo>
                    <a:cubicBezTo>
                      <a:pt x="883" y="2075"/>
                      <a:pt x="890" y="2068"/>
                      <a:pt x="891" y="2059"/>
                    </a:cubicBezTo>
                    <a:cubicBezTo>
                      <a:pt x="892" y="2048"/>
                      <a:pt x="884" y="2038"/>
                      <a:pt x="874" y="2034"/>
                    </a:cubicBezTo>
                    <a:cubicBezTo>
                      <a:pt x="840" y="2021"/>
                      <a:pt x="807" y="2052"/>
                      <a:pt x="797" y="2082"/>
                    </a:cubicBezTo>
                    <a:cubicBezTo>
                      <a:pt x="789" y="2114"/>
                      <a:pt x="801" y="2142"/>
                      <a:pt x="825" y="2163"/>
                    </a:cubicBezTo>
                    <a:cubicBezTo>
                      <a:pt x="874" y="2205"/>
                      <a:pt x="938" y="2194"/>
                      <a:pt x="991" y="2166"/>
                    </a:cubicBezTo>
                    <a:cubicBezTo>
                      <a:pt x="1011" y="2156"/>
                      <a:pt x="1025" y="2146"/>
                      <a:pt x="1039" y="2130"/>
                    </a:cubicBezTo>
                    <a:cubicBezTo>
                      <a:pt x="1054" y="2113"/>
                      <a:pt x="1065" y="2092"/>
                      <a:pt x="1064" y="2073"/>
                    </a:cubicBezTo>
                    <a:cubicBezTo>
                      <a:pt x="1064" y="2073"/>
                      <a:pt x="1064" y="2073"/>
                      <a:pt x="1064" y="2073"/>
                    </a:cubicBezTo>
                    <a:cubicBezTo>
                      <a:pt x="1064" y="2086"/>
                      <a:pt x="1056" y="2099"/>
                      <a:pt x="1048" y="2108"/>
                    </a:cubicBezTo>
                    <a:cubicBezTo>
                      <a:pt x="1032" y="2126"/>
                      <a:pt x="999" y="2140"/>
                      <a:pt x="975" y="2136"/>
                    </a:cubicBezTo>
                    <a:cubicBezTo>
                      <a:pt x="976" y="2134"/>
                      <a:pt x="976" y="2132"/>
                      <a:pt x="975" y="2131"/>
                    </a:cubicBezTo>
                    <a:cubicBezTo>
                      <a:pt x="999" y="2134"/>
                      <a:pt x="1028" y="2123"/>
                      <a:pt x="1045" y="2106"/>
                    </a:cubicBezTo>
                    <a:cubicBezTo>
                      <a:pt x="1056" y="2094"/>
                      <a:pt x="1066" y="2075"/>
                      <a:pt x="1060" y="2059"/>
                    </a:cubicBezTo>
                    <a:cubicBezTo>
                      <a:pt x="1058" y="2054"/>
                      <a:pt x="1055" y="2051"/>
                      <a:pt x="1051" y="2048"/>
                    </a:cubicBezTo>
                    <a:cubicBezTo>
                      <a:pt x="1047" y="2046"/>
                      <a:pt x="1042" y="2045"/>
                      <a:pt x="1037" y="2046"/>
                    </a:cubicBezTo>
                    <a:cubicBezTo>
                      <a:pt x="1033" y="2047"/>
                      <a:pt x="1029" y="2049"/>
                      <a:pt x="1027" y="2053"/>
                    </a:cubicBezTo>
                    <a:cubicBezTo>
                      <a:pt x="1025" y="2057"/>
                      <a:pt x="1024" y="2061"/>
                      <a:pt x="1025" y="2065"/>
                    </a:cubicBezTo>
                    <a:cubicBezTo>
                      <a:pt x="1027" y="2069"/>
                      <a:pt x="1029" y="2071"/>
                      <a:pt x="1033" y="2072"/>
                    </a:cubicBezTo>
                    <a:cubicBezTo>
                      <a:pt x="1035" y="2073"/>
                      <a:pt x="1036" y="2072"/>
                      <a:pt x="1038" y="2072"/>
                    </a:cubicBezTo>
                    <a:cubicBezTo>
                      <a:pt x="1040" y="2071"/>
                      <a:pt x="1041" y="2070"/>
                      <a:pt x="1042" y="2068"/>
                    </a:cubicBezTo>
                    <a:cubicBezTo>
                      <a:pt x="1042" y="2067"/>
                      <a:pt x="1042" y="2065"/>
                      <a:pt x="1042" y="2064"/>
                    </a:cubicBezTo>
                    <a:cubicBezTo>
                      <a:pt x="1042" y="2063"/>
                      <a:pt x="1041" y="2062"/>
                      <a:pt x="1040" y="2062"/>
                    </a:cubicBezTo>
                    <a:cubicBezTo>
                      <a:pt x="1041" y="2062"/>
                      <a:pt x="1042" y="2063"/>
                      <a:pt x="1042" y="2064"/>
                    </a:cubicBezTo>
                    <a:cubicBezTo>
                      <a:pt x="1042" y="2065"/>
                      <a:pt x="1042" y="2067"/>
                      <a:pt x="1042" y="2068"/>
                    </a:cubicBezTo>
                    <a:cubicBezTo>
                      <a:pt x="1041" y="2070"/>
                      <a:pt x="1040" y="2071"/>
                      <a:pt x="1038" y="2072"/>
                    </a:cubicBezTo>
                    <a:cubicBezTo>
                      <a:pt x="1037" y="2073"/>
                      <a:pt x="1035" y="2073"/>
                      <a:pt x="1033" y="2073"/>
                    </a:cubicBezTo>
                    <a:cubicBezTo>
                      <a:pt x="1029" y="2072"/>
                      <a:pt x="1026" y="2069"/>
                      <a:pt x="1025" y="2065"/>
                    </a:cubicBezTo>
                    <a:cubicBezTo>
                      <a:pt x="1023" y="2061"/>
                      <a:pt x="1024" y="2056"/>
                      <a:pt x="1026" y="2052"/>
                    </a:cubicBezTo>
                    <a:cubicBezTo>
                      <a:pt x="1029" y="2048"/>
                      <a:pt x="1032" y="2046"/>
                      <a:pt x="1037" y="2044"/>
                    </a:cubicBezTo>
                    <a:cubicBezTo>
                      <a:pt x="1042" y="2043"/>
                      <a:pt x="1047" y="2044"/>
                      <a:pt x="1052" y="2047"/>
                    </a:cubicBezTo>
                    <a:cubicBezTo>
                      <a:pt x="1055" y="2049"/>
                      <a:pt x="1057" y="2051"/>
                      <a:pt x="1059" y="2053"/>
                    </a:cubicBezTo>
                    <a:cubicBezTo>
                      <a:pt x="1058" y="2051"/>
                      <a:pt x="1056" y="2049"/>
                      <a:pt x="1055" y="2047"/>
                    </a:cubicBezTo>
                    <a:cubicBezTo>
                      <a:pt x="1046" y="2036"/>
                      <a:pt x="1036" y="2031"/>
                      <a:pt x="1023" y="2027"/>
                    </a:cubicBezTo>
                    <a:cubicBezTo>
                      <a:pt x="1007" y="2022"/>
                      <a:pt x="995" y="2022"/>
                      <a:pt x="979" y="2024"/>
                    </a:cubicBezTo>
                    <a:cubicBezTo>
                      <a:pt x="949" y="2028"/>
                      <a:pt x="916" y="2039"/>
                      <a:pt x="888" y="2023"/>
                    </a:cubicBezTo>
                    <a:cubicBezTo>
                      <a:pt x="884" y="2021"/>
                      <a:pt x="880" y="2018"/>
                      <a:pt x="877" y="2014"/>
                    </a:cubicBezTo>
                    <a:cubicBezTo>
                      <a:pt x="874" y="2011"/>
                      <a:pt x="870" y="2006"/>
                      <a:pt x="866" y="2002"/>
                    </a:cubicBezTo>
                    <a:cubicBezTo>
                      <a:pt x="857" y="1993"/>
                      <a:pt x="846" y="1996"/>
                      <a:pt x="842" y="2002"/>
                    </a:cubicBezTo>
                    <a:cubicBezTo>
                      <a:pt x="840" y="2005"/>
                      <a:pt x="840" y="2009"/>
                      <a:pt x="841" y="2011"/>
                    </a:cubicBezTo>
                    <a:cubicBezTo>
                      <a:pt x="843" y="2014"/>
                      <a:pt x="845" y="2016"/>
                      <a:pt x="848" y="2016"/>
                    </a:cubicBezTo>
                    <a:cubicBezTo>
                      <a:pt x="851" y="2016"/>
                      <a:pt x="854" y="2013"/>
                      <a:pt x="854" y="2009"/>
                    </a:cubicBezTo>
                    <a:cubicBezTo>
                      <a:pt x="853" y="2007"/>
                      <a:pt x="851" y="2005"/>
                      <a:pt x="848" y="2005"/>
                    </a:cubicBezTo>
                    <a:cubicBezTo>
                      <a:pt x="851" y="2004"/>
                      <a:pt x="854" y="2006"/>
                      <a:pt x="855" y="2009"/>
                    </a:cubicBezTo>
                    <a:cubicBezTo>
                      <a:pt x="856" y="2011"/>
                      <a:pt x="856" y="2013"/>
                      <a:pt x="854" y="2015"/>
                    </a:cubicBezTo>
                    <a:cubicBezTo>
                      <a:pt x="848" y="2021"/>
                      <a:pt x="839" y="2017"/>
                      <a:pt x="838" y="2010"/>
                    </a:cubicBezTo>
                    <a:cubicBezTo>
                      <a:pt x="837" y="2006"/>
                      <a:pt x="839" y="2001"/>
                      <a:pt x="842" y="1997"/>
                    </a:cubicBezTo>
                    <a:cubicBezTo>
                      <a:pt x="848" y="1992"/>
                      <a:pt x="856" y="1992"/>
                      <a:pt x="864" y="1998"/>
                    </a:cubicBezTo>
                    <a:cubicBezTo>
                      <a:pt x="862" y="1995"/>
                      <a:pt x="860" y="1993"/>
                      <a:pt x="859" y="1990"/>
                    </a:cubicBezTo>
                    <a:cubicBezTo>
                      <a:pt x="856" y="1987"/>
                      <a:pt x="849" y="1984"/>
                      <a:pt x="843" y="1985"/>
                    </a:cubicBezTo>
                    <a:cubicBezTo>
                      <a:pt x="834" y="1987"/>
                      <a:pt x="829" y="1997"/>
                      <a:pt x="830" y="2007"/>
                    </a:cubicBezTo>
                    <a:cubicBezTo>
                      <a:pt x="831" y="2013"/>
                      <a:pt x="832" y="2019"/>
                      <a:pt x="829" y="2026"/>
                    </a:cubicBezTo>
                    <a:cubicBezTo>
                      <a:pt x="826" y="2032"/>
                      <a:pt x="821" y="2036"/>
                      <a:pt x="814" y="2037"/>
                    </a:cubicBezTo>
                    <a:cubicBezTo>
                      <a:pt x="830" y="2026"/>
                      <a:pt x="820" y="2015"/>
                      <a:pt x="821" y="2001"/>
                    </a:cubicBezTo>
                    <a:cubicBezTo>
                      <a:pt x="821" y="1993"/>
                      <a:pt x="825" y="1985"/>
                      <a:pt x="832" y="1982"/>
                    </a:cubicBezTo>
                    <a:cubicBezTo>
                      <a:pt x="839" y="1979"/>
                      <a:pt x="851" y="1979"/>
                      <a:pt x="857" y="1987"/>
                    </a:cubicBezTo>
                    <a:cubicBezTo>
                      <a:pt x="857" y="1986"/>
                      <a:pt x="857" y="1986"/>
                      <a:pt x="856" y="1985"/>
                    </a:cubicBezTo>
                    <a:cubicBezTo>
                      <a:pt x="849" y="1970"/>
                      <a:pt x="850" y="1956"/>
                      <a:pt x="860" y="1942"/>
                    </a:cubicBezTo>
                    <a:cubicBezTo>
                      <a:pt x="862" y="1939"/>
                      <a:pt x="864" y="1937"/>
                      <a:pt x="866" y="1935"/>
                    </a:cubicBezTo>
                    <a:cubicBezTo>
                      <a:pt x="866" y="1936"/>
                      <a:pt x="867" y="1937"/>
                      <a:pt x="867" y="1937"/>
                    </a:cubicBezTo>
                    <a:cubicBezTo>
                      <a:pt x="865" y="1939"/>
                      <a:pt x="864" y="1941"/>
                      <a:pt x="862" y="1944"/>
                    </a:cubicBezTo>
                    <a:cubicBezTo>
                      <a:pt x="853" y="1957"/>
                      <a:pt x="853" y="1970"/>
                      <a:pt x="860" y="1984"/>
                    </a:cubicBezTo>
                    <a:cubicBezTo>
                      <a:pt x="861" y="1986"/>
                      <a:pt x="861" y="1987"/>
                      <a:pt x="862" y="1989"/>
                    </a:cubicBezTo>
                    <a:cubicBezTo>
                      <a:pt x="861" y="1983"/>
                      <a:pt x="861" y="1977"/>
                      <a:pt x="863" y="1972"/>
                    </a:cubicBezTo>
                    <a:cubicBezTo>
                      <a:pt x="864" y="1968"/>
                      <a:pt x="866" y="1965"/>
                      <a:pt x="868" y="1962"/>
                    </a:cubicBezTo>
                    <a:cubicBezTo>
                      <a:pt x="871" y="1960"/>
                      <a:pt x="873" y="1958"/>
                      <a:pt x="877" y="1957"/>
                    </a:cubicBezTo>
                    <a:cubicBezTo>
                      <a:pt x="885" y="1954"/>
                      <a:pt x="895" y="1957"/>
                      <a:pt x="898" y="1966"/>
                    </a:cubicBezTo>
                    <a:cubicBezTo>
                      <a:pt x="899" y="1970"/>
                      <a:pt x="898" y="1973"/>
                      <a:pt x="896" y="1977"/>
                    </a:cubicBezTo>
                    <a:cubicBezTo>
                      <a:pt x="895" y="1979"/>
                      <a:pt x="894" y="1980"/>
                      <a:pt x="893" y="1981"/>
                    </a:cubicBezTo>
                    <a:cubicBezTo>
                      <a:pt x="890" y="1982"/>
                      <a:pt x="887" y="1983"/>
                      <a:pt x="883" y="1982"/>
                    </a:cubicBezTo>
                    <a:cubicBezTo>
                      <a:pt x="882" y="1982"/>
                      <a:pt x="881" y="1981"/>
                      <a:pt x="879" y="1980"/>
                    </a:cubicBezTo>
                    <a:cubicBezTo>
                      <a:pt x="879" y="1980"/>
                      <a:pt x="878" y="1979"/>
                      <a:pt x="878" y="1978"/>
                    </a:cubicBezTo>
                    <a:cubicBezTo>
                      <a:pt x="876" y="1976"/>
                      <a:pt x="876" y="1973"/>
                      <a:pt x="877" y="1971"/>
                    </a:cubicBezTo>
                    <a:cubicBezTo>
                      <a:pt x="878" y="1969"/>
                      <a:pt x="880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0" y="1968"/>
                      <a:pt x="879" y="1969"/>
                      <a:pt x="878" y="1971"/>
                    </a:cubicBezTo>
                    <a:cubicBezTo>
                      <a:pt x="877" y="1973"/>
                      <a:pt x="877" y="1975"/>
                      <a:pt x="878" y="1977"/>
                    </a:cubicBezTo>
                    <a:cubicBezTo>
                      <a:pt x="878" y="1978"/>
                      <a:pt x="879" y="1979"/>
                      <a:pt x="880" y="1980"/>
                    </a:cubicBezTo>
                    <a:cubicBezTo>
                      <a:pt x="881" y="1980"/>
                      <a:pt x="882" y="1981"/>
                      <a:pt x="884" y="1981"/>
                    </a:cubicBezTo>
                    <a:cubicBezTo>
                      <a:pt x="886" y="1981"/>
                      <a:pt x="889" y="1981"/>
                      <a:pt x="892" y="1979"/>
                    </a:cubicBezTo>
                    <a:cubicBezTo>
                      <a:pt x="893" y="1978"/>
                      <a:pt x="894" y="1977"/>
                      <a:pt x="895" y="1976"/>
                    </a:cubicBezTo>
                    <a:cubicBezTo>
                      <a:pt x="896" y="1973"/>
                      <a:pt x="896" y="1970"/>
                      <a:pt x="895" y="1967"/>
                    </a:cubicBezTo>
                    <a:cubicBezTo>
                      <a:pt x="893" y="1959"/>
                      <a:pt x="885" y="1957"/>
                      <a:pt x="878" y="1960"/>
                    </a:cubicBezTo>
                    <a:cubicBezTo>
                      <a:pt x="875" y="1961"/>
                      <a:pt x="873" y="1962"/>
                      <a:pt x="871" y="1965"/>
                    </a:cubicBezTo>
                    <a:cubicBezTo>
                      <a:pt x="869" y="1967"/>
                      <a:pt x="867" y="1970"/>
                      <a:pt x="866" y="1973"/>
                    </a:cubicBezTo>
                    <a:cubicBezTo>
                      <a:pt x="865" y="1976"/>
                      <a:pt x="865" y="1980"/>
                      <a:pt x="865" y="1983"/>
                    </a:cubicBezTo>
                    <a:cubicBezTo>
                      <a:pt x="866" y="1988"/>
                      <a:pt x="867" y="1993"/>
                      <a:pt x="870" y="1998"/>
                    </a:cubicBezTo>
                    <a:cubicBezTo>
                      <a:pt x="874" y="2007"/>
                      <a:pt x="882" y="2015"/>
                      <a:pt x="890" y="2019"/>
                    </a:cubicBezTo>
                    <a:cubicBezTo>
                      <a:pt x="913" y="2032"/>
                      <a:pt x="942" y="2025"/>
                      <a:pt x="968" y="2021"/>
                    </a:cubicBezTo>
                    <a:cubicBezTo>
                      <a:pt x="963" y="2021"/>
                      <a:pt x="958" y="2022"/>
                      <a:pt x="955" y="2021"/>
                    </a:cubicBezTo>
                    <a:cubicBezTo>
                      <a:pt x="940" y="2020"/>
                      <a:pt x="924" y="2009"/>
                      <a:pt x="923" y="1994"/>
                    </a:cubicBezTo>
                    <a:cubicBezTo>
                      <a:pt x="923" y="1984"/>
                      <a:pt x="927" y="1975"/>
                      <a:pt x="919" y="1967"/>
                    </a:cubicBezTo>
                    <a:cubicBezTo>
                      <a:pt x="926" y="1964"/>
                      <a:pt x="938" y="1969"/>
                      <a:pt x="942" y="1981"/>
                    </a:cubicBezTo>
                    <a:cubicBezTo>
                      <a:pt x="946" y="1992"/>
                      <a:pt x="942" y="2011"/>
                      <a:pt x="957" y="2016"/>
                    </a:cubicBezTo>
                    <a:cubicBezTo>
                      <a:pt x="964" y="2019"/>
                      <a:pt x="974" y="2017"/>
                      <a:pt x="977" y="2019"/>
                    </a:cubicBezTo>
                    <a:cubicBezTo>
                      <a:pt x="977" y="2019"/>
                      <a:pt x="976" y="2020"/>
                      <a:pt x="976" y="2020"/>
                    </a:cubicBezTo>
                    <a:cubicBezTo>
                      <a:pt x="977" y="2020"/>
                      <a:pt x="977" y="2019"/>
                      <a:pt x="978" y="2019"/>
                    </a:cubicBezTo>
                    <a:cubicBezTo>
                      <a:pt x="995" y="2018"/>
                      <a:pt x="1008" y="2018"/>
                      <a:pt x="1024" y="2023"/>
                    </a:cubicBezTo>
                    <a:cubicBezTo>
                      <a:pt x="1037" y="2028"/>
                      <a:pt x="1048" y="2034"/>
                      <a:pt x="1056" y="2045"/>
                    </a:cubicBezTo>
                    <a:cubicBezTo>
                      <a:pt x="1063" y="2054"/>
                      <a:pt x="1066" y="2064"/>
                      <a:pt x="1066" y="2073"/>
                    </a:cubicBezTo>
                    <a:cubicBezTo>
                      <a:pt x="1067" y="2093"/>
                      <a:pt x="1056" y="2115"/>
                      <a:pt x="1041" y="2132"/>
                    </a:cubicBezTo>
                    <a:cubicBezTo>
                      <a:pt x="1036" y="2139"/>
                      <a:pt x="1030" y="2145"/>
                      <a:pt x="1023" y="2150"/>
                    </a:cubicBezTo>
                    <a:cubicBezTo>
                      <a:pt x="1011" y="2160"/>
                      <a:pt x="997" y="2166"/>
                      <a:pt x="988" y="2179"/>
                    </a:cubicBezTo>
                    <a:cubicBezTo>
                      <a:pt x="984" y="2185"/>
                      <a:pt x="980" y="2193"/>
                      <a:pt x="981" y="2200"/>
                    </a:cubicBezTo>
                    <a:cubicBezTo>
                      <a:pt x="981" y="2204"/>
                      <a:pt x="985" y="2210"/>
                      <a:pt x="990" y="2209"/>
                    </a:cubicBezTo>
                    <a:cubicBezTo>
                      <a:pt x="992" y="2209"/>
                      <a:pt x="993" y="2208"/>
                      <a:pt x="993" y="2206"/>
                    </a:cubicBezTo>
                    <a:cubicBezTo>
                      <a:pt x="993" y="2204"/>
                      <a:pt x="993" y="2203"/>
                      <a:pt x="991" y="2203"/>
                    </a:cubicBezTo>
                    <a:cubicBezTo>
                      <a:pt x="990" y="2202"/>
                      <a:pt x="989" y="2202"/>
                      <a:pt x="988" y="2203"/>
                    </a:cubicBezTo>
                    <a:cubicBezTo>
                      <a:pt x="987" y="2204"/>
                      <a:pt x="987" y="2205"/>
                      <a:pt x="988" y="2206"/>
                    </a:cubicBezTo>
                    <a:cubicBezTo>
                      <a:pt x="989" y="2206"/>
                      <a:pt x="990" y="2207"/>
                      <a:pt x="990" y="2206"/>
                    </a:cubicBezTo>
                    <a:cubicBezTo>
                      <a:pt x="990" y="2207"/>
                      <a:pt x="989" y="2208"/>
                      <a:pt x="988" y="2207"/>
                    </a:cubicBezTo>
                    <a:cubicBezTo>
                      <a:pt x="986" y="2207"/>
                      <a:pt x="985" y="2205"/>
                      <a:pt x="985" y="2204"/>
                    </a:cubicBezTo>
                    <a:cubicBezTo>
                      <a:pt x="986" y="2201"/>
                      <a:pt x="988" y="2199"/>
                      <a:pt x="991" y="2199"/>
                    </a:cubicBezTo>
                    <a:cubicBezTo>
                      <a:pt x="993" y="2199"/>
                      <a:pt x="995" y="2200"/>
                      <a:pt x="996" y="2202"/>
                    </a:cubicBezTo>
                    <a:cubicBezTo>
                      <a:pt x="997" y="2203"/>
                      <a:pt x="997" y="2205"/>
                      <a:pt x="997" y="2207"/>
                    </a:cubicBezTo>
                    <a:cubicBezTo>
                      <a:pt x="996" y="2210"/>
                      <a:pt x="994" y="2212"/>
                      <a:pt x="991" y="2212"/>
                    </a:cubicBezTo>
                    <a:cubicBezTo>
                      <a:pt x="986" y="2213"/>
                      <a:pt x="982" y="2208"/>
                      <a:pt x="980" y="2204"/>
                    </a:cubicBezTo>
                    <a:cubicBezTo>
                      <a:pt x="980" y="2202"/>
                      <a:pt x="979" y="2199"/>
                      <a:pt x="979" y="2197"/>
                    </a:cubicBezTo>
                    <a:cubicBezTo>
                      <a:pt x="977" y="2207"/>
                      <a:pt x="980" y="2216"/>
                      <a:pt x="986" y="2223"/>
                    </a:cubicBezTo>
                    <a:cubicBezTo>
                      <a:pt x="991" y="2227"/>
                      <a:pt x="996" y="2230"/>
                      <a:pt x="1002" y="2230"/>
                    </a:cubicBezTo>
                    <a:cubicBezTo>
                      <a:pt x="1002" y="2230"/>
                      <a:pt x="1002" y="2230"/>
                      <a:pt x="1002" y="2230"/>
                    </a:cubicBezTo>
                    <a:cubicBezTo>
                      <a:pt x="996" y="2229"/>
                      <a:pt x="992" y="2223"/>
                      <a:pt x="998" y="2217"/>
                    </a:cubicBezTo>
                    <a:cubicBezTo>
                      <a:pt x="1001" y="2212"/>
                      <a:pt x="1013" y="2210"/>
                      <a:pt x="1011" y="2196"/>
                    </a:cubicBezTo>
                    <a:close/>
                    <a:moveTo>
                      <a:pt x="858" y="2525"/>
                    </a:moveTo>
                    <a:cubicBezTo>
                      <a:pt x="881" y="2507"/>
                      <a:pt x="880" y="2483"/>
                      <a:pt x="887" y="2472"/>
                    </a:cubicBezTo>
                    <a:cubicBezTo>
                      <a:pt x="895" y="2459"/>
                      <a:pt x="910" y="2468"/>
                      <a:pt x="905" y="2483"/>
                    </a:cubicBezTo>
                    <a:cubicBezTo>
                      <a:pt x="899" y="2500"/>
                      <a:pt x="879" y="2516"/>
                      <a:pt x="858" y="2525"/>
                    </a:cubicBezTo>
                    <a:close/>
                    <a:moveTo>
                      <a:pt x="1003" y="2514"/>
                    </a:moveTo>
                    <a:cubicBezTo>
                      <a:pt x="1015" y="2518"/>
                      <a:pt x="1034" y="2538"/>
                      <a:pt x="1035" y="2554"/>
                    </a:cubicBezTo>
                    <a:cubicBezTo>
                      <a:pt x="1037" y="2570"/>
                      <a:pt x="1025" y="2575"/>
                      <a:pt x="1019" y="2558"/>
                    </a:cubicBezTo>
                    <a:cubicBezTo>
                      <a:pt x="1015" y="2545"/>
                      <a:pt x="1015" y="2523"/>
                      <a:pt x="1003" y="2514"/>
                    </a:cubicBezTo>
                    <a:close/>
                    <a:moveTo>
                      <a:pt x="942" y="2391"/>
                    </a:moveTo>
                    <a:cubicBezTo>
                      <a:pt x="940" y="2392"/>
                      <a:pt x="939" y="2394"/>
                      <a:pt x="939" y="2396"/>
                    </a:cubicBezTo>
                    <a:cubicBezTo>
                      <a:pt x="939" y="2398"/>
                      <a:pt x="941" y="2399"/>
                      <a:pt x="943" y="2399"/>
                    </a:cubicBezTo>
                    <a:cubicBezTo>
                      <a:pt x="946" y="2398"/>
                      <a:pt x="947" y="2396"/>
                      <a:pt x="946" y="2394"/>
                    </a:cubicBezTo>
                    <a:cubicBezTo>
                      <a:pt x="946" y="2392"/>
                      <a:pt x="944" y="2391"/>
                      <a:pt x="942" y="2391"/>
                    </a:cubicBezTo>
                    <a:close/>
                    <a:moveTo>
                      <a:pt x="955" y="2455"/>
                    </a:moveTo>
                    <a:cubicBezTo>
                      <a:pt x="946" y="2454"/>
                      <a:pt x="949" y="2442"/>
                      <a:pt x="949" y="2437"/>
                    </a:cubicBezTo>
                    <a:cubicBezTo>
                      <a:pt x="949" y="2434"/>
                      <a:pt x="948" y="2432"/>
                      <a:pt x="946" y="2430"/>
                    </a:cubicBezTo>
                    <a:cubicBezTo>
                      <a:pt x="950" y="2430"/>
                      <a:pt x="958" y="2435"/>
                      <a:pt x="961" y="2439"/>
                    </a:cubicBezTo>
                    <a:cubicBezTo>
                      <a:pt x="964" y="2444"/>
                      <a:pt x="965" y="2450"/>
                      <a:pt x="958" y="2455"/>
                    </a:cubicBezTo>
                    <a:cubicBezTo>
                      <a:pt x="959" y="2451"/>
                      <a:pt x="958" y="2446"/>
                      <a:pt x="956" y="2444"/>
                    </a:cubicBezTo>
                    <a:cubicBezTo>
                      <a:pt x="956" y="2445"/>
                      <a:pt x="957" y="2451"/>
                      <a:pt x="955" y="2455"/>
                    </a:cubicBezTo>
                    <a:close/>
                    <a:moveTo>
                      <a:pt x="962" y="2398"/>
                    </a:moveTo>
                    <a:cubicBezTo>
                      <a:pt x="958" y="2399"/>
                      <a:pt x="955" y="2403"/>
                      <a:pt x="956" y="2407"/>
                    </a:cubicBezTo>
                    <a:cubicBezTo>
                      <a:pt x="957" y="2411"/>
                      <a:pt x="961" y="2414"/>
                      <a:pt x="965" y="2413"/>
                    </a:cubicBezTo>
                    <a:cubicBezTo>
                      <a:pt x="969" y="2412"/>
                      <a:pt x="972" y="2408"/>
                      <a:pt x="971" y="2404"/>
                    </a:cubicBezTo>
                    <a:cubicBezTo>
                      <a:pt x="970" y="2400"/>
                      <a:pt x="966" y="2397"/>
                      <a:pt x="962" y="2398"/>
                    </a:cubicBezTo>
                    <a:close/>
                    <a:moveTo>
                      <a:pt x="952" y="2392"/>
                    </a:moveTo>
                    <a:cubicBezTo>
                      <a:pt x="949" y="2392"/>
                      <a:pt x="947" y="2395"/>
                      <a:pt x="948" y="2398"/>
                    </a:cubicBezTo>
                    <a:cubicBezTo>
                      <a:pt x="948" y="2400"/>
                      <a:pt x="951" y="2402"/>
                      <a:pt x="953" y="2402"/>
                    </a:cubicBezTo>
                    <a:cubicBezTo>
                      <a:pt x="956" y="2401"/>
                      <a:pt x="958" y="2398"/>
                      <a:pt x="957" y="2396"/>
                    </a:cubicBezTo>
                    <a:cubicBezTo>
                      <a:pt x="957" y="2393"/>
                      <a:pt x="954" y="2391"/>
                      <a:pt x="952" y="2392"/>
                    </a:cubicBezTo>
                    <a:close/>
                    <a:moveTo>
                      <a:pt x="987" y="2503"/>
                    </a:moveTo>
                    <a:cubicBezTo>
                      <a:pt x="984" y="2500"/>
                      <a:pt x="982" y="2500"/>
                      <a:pt x="979" y="2500"/>
                    </a:cubicBezTo>
                    <a:cubicBezTo>
                      <a:pt x="975" y="2501"/>
                      <a:pt x="972" y="2504"/>
                      <a:pt x="971" y="2508"/>
                    </a:cubicBezTo>
                    <a:cubicBezTo>
                      <a:pt x="970" y="2514"/>
                      <a:pt x="973" y="2518"/>
                      <a:pt x="977" y="2520"/>
                    </a:cubicBezTo>
                    <a:cubicBezTo>
                      <a:pt x="984" y="2523"/>
                      <a:pt x="987" y="2517"/>
                      <a:pt x="992" y="2515"/>
                    </a:cubicBezTo>
                    <a:cubicBezTo>
                      <a:pt x="997" y="2513"/>
                      <a:pt x="1003" y="2516"/>
                      <a:pt x="1007" y="2522"/>
                    </a:cubicBezTo>
                    <a:cubicBezTo>
                      <a:pt x="1011" y="2529"/>
                      <a:pt x="1012" y="2538"/>
                      <a:pt x="1006" y="2544"/>
                    </a:cubicBezTo>
                    <a:cubicBezTo>
                      <a:pt x="1003" y="2548"/>
                      <a:pt x="998" y="2550"/>
                      <a:pt x="994" y="2546"/>
                    </a:cubicBezTo>
                    <a:cubicBezTo>
                      <a:pt x="999" y="2545"/>
                      <a:pt x="1001" y="2538"/>
                      <a:pt x="996" y="2534"/>
                    </a:cubicBezTo>
                    <a:cubicBezTo>
                      <a:pt x="993" y="2532"/>
                      <a:pt x="985" y="2531"/>
                      <a:pt x="978" y="2530"/>
                    </a:cubicBezTo>
                    <a:cubicBezTo>
                      <a:pt x="970" y="2529"/>
                      <a:pt x="963" y="2526"/>
                      <a:pt x="958" y="2521"/>
                    </a:cubicBezTo>
                    <a:cubicBezTo>
                      <a:pt x="948" y="2512"/>
                      <a:pt x="950" y="2495"/>
                      <a:pt x="962" y="2488"/>
                    </a:cubicBezTo>
                    <a:cubicBezTo>
                      <a:pt x="968" y="2484"/>
                      <a:pt x="975" y="2484"/>
                      <a:pt x="981" y="2485"/>
                    </a:cubicBezTo>
                    <a:cubicBezTo>
                      <a:pt x="989" y="2487"/>
                      <a:pt x="1006" y="2495"/>
                      <a:pt x="1014" y="2491"/>
                    </a:cubicBezTo>
                    <a:cubicBezTo>
                      <a:pt x="1020" y="2488"/>
                      <a:pt x="1021" y="2482"/>
                      <a:pt x="1018" y="2479"/>
                    </a:cubicBezTo>
                    <a:cubicBezTo>
                      <a:pt x="1023" y="2477"/>
                      <a:pt x="1029" y="2484"/>
                      <a:pt x="1029" y="2490"/>
                    </a:cubicBezTo>
                    <a:cubicBezTo>
                      <a:pt x="1029" y="2501"/>
                      <a:pt x="1018" y="2512"/>
                      <a:pt x="1003" y="2511"/>
                    </a:cubicBezTo>
                    <a:cubicBezTo>
                      <a:pt x="998" y="2510"/>
                      <a:pt x="993" y="2507"/>
                      <a:pt x="987" y="2503"/>
                    </a:cubicBezTo>
                    <a:close/>
                    <a:moveTo>
                      <a:pt x="1016" y="2630"/>
                    </a:moveTo>
                    <a:cubicBezTo>
                      <a:pt x="1014" y="2631"/>
                      <a:pt x="1012" y="2630"/>
                      <a:pt x="1011" y="2628"/>
                    </a:cubicBezTo>
                    <a:cubicBezTo>
                      <a:pt x="1010" y="2625"/>
                      <a:pt x="1011" y="2623"/>
                      <a:pt x="1014" y="2622"/>
                    </a:cubicBezTo>
                    <a:cubicBezTo>
                      <a:pt x="1016" y="2621"/>
                      <a:pt x="1018" y="2623"/>
                      <a:pt x="1019" y="2625"/>
                    </a:cubicBezTo>
                    <a:cubicBezTo>
                      <a:pt x="1020" y="2627"/>
                      <a:pt x="1018" y="2629"/>
                      <a:pt x="1016" y="2630"/>
                    </a:cubicBezTo>
                    <a:close/>
                    <a:moveTo>
                      <a:pt x="1009" y="2635"/>
                    </a:moveTo>
                    <a:cubicBezTo>
                      <a:pt x="1008" y="2635"/>
                      <a:pt x="1006" y="2634"/>
                      <a:pt x="1005" y="2633"/>
                    </a:cubicBezTo>
                    <a:cubicBezTo>
                      <a:pt x="1005" y="2631"/>
                      <a:pt x="1006" y="2629"/>
                      <a:pt x="1007" y="2628"/>
                    </a:cubicBezTo>
                    <a:cubicBezTo>
                      <a:pt x="1009" y="2628"/>
                      <a:pt x="1011" y="2629"/>
                      <a:pt x="1011" y="2631"/>
                    </a:cubicBezTo>
                    <a:cubicBezTo>
                      <a:pt x="1012" y="2632"/>
                      <a:pt x="1011" y="2634"/>
                      <a:pt x="1009" y="2635"/>
                    </a:cubicBezTo>
                    <a:close/>
                    <a:moveTo>
                      <a:pt x="1021" y="2621"/>
                    </a:moveTo>
                    <a:cubicBezTo>
                      <a:pt x="1018" y="2622"/>
                      <a:pt x="1014" y="2620"/>
                      <a:pt x="1013" y="2617"/>
                    </a:cubicBezTo>
                    <a:cubicBezTo>
                      <a:pt x="1012" y="2614"/>
                      <a:pt x="1014" y="2610"/>
                      <a:pt x="1017" y="2609"/>
                    </a:cubicBezTo>
                    <a:cubicBezTo>
                      <a:pt x="1021" y="2608"/>
                      <a:pt x="1024" y="2610"/>
                      <a:pt x="1025" y="2613"/>
                    </a:cubicBezTo>
                    <a:cubicBezTo>
                      <a:pt x="1027" y="2616"/>
                      <a:pt x="1025" y="2620"/>
                      <a:pt x="1021" y="2621"/>
                    </a:cubicBezTo>
                    <a:close/>
                    <a:moveTo>
                      <a:pt x="986" y="2504"/>
                    </a:moveTo>
                    <a:cubicBezTo>
                      <a:pt x="981" y="2501"/>
                      <a:pt x="976" y="2502"/>
                      <a:pt x="974" y="2506"/>
                    </a:cubicBezTo>
                    <a:cubicBezTo>
                      <a:pt x="969" y="2513"/>
                      <a:pt x="977" y="2520"/>
                      <a:pt x="983" y="2518"/>
                    </a:cubicBezTo>
                    <a:cubicBezTo>
                      <a:pt x="989" y="2516"/>
                      <a:pt x="990" y="2512"/>
                      <a:pt x="998" y="2513"/>
                    </a:cubicBezTo>
                    <a:cubicBezTo>
                      <a:pt x="990" y="2510"/>
                      <a:pt x="990" y="2507"/>
                      <a:pt x="986" y="2504"/>
                    </a:cubicBezTo>
                    <a:close/>
                    <a:moveTo>
                      <a:pt x="951" y="2496"/>
                    </a:moveTo>
                    <a:cubicBezTo>
                      <a:pt x="947" y="2503"/>
                      <a:pt x="948" y="2513"/>
                      <a:pt x="952" y="2517"/>
                    </a:cubicBezTo>
                    <a:cubicBezTo>
                      <a:pt x="946" y="2523"/>
                      <a:pt x="930" y="2516"/>
                      <a:pt x="933" y="2504"/>
                    </a:cubicBezTo>
                    <a:cubicBezTo>
                      <a:pt x="935" y="2497"/>
                      <a:pt x="945" y="2492"/>
                      <a:pt x="951" y="2496"/>
                    </a:cubicBezTo>
                    <a:close/>
                    <a:moveTo>
                      <a:pt x="1054" y="2564"/>
                    </a:moveTo>
                    <a:cubicBezTo>
                      <a:pt x="1043" y="2554"/>
                      <a:pt x="1058" y="2541"/>
                      <a:pt x="1062" y="2536"/>
                    </a:cubicBezTo>
                    <a:cubicBezTo>
                      <a:pt x="1065" y="2531"/>
                      <a:pt x="1066" y="2528"/>
                      <a:pt x="1065" y="2523"/>
                    </a:cubicBezTo>
                    <a:cubicBezTo>
                      <a:pt x="1069" y="2528"/>
                      <a:pt x="1075" y="2541"/>
                      <a:pt x="1075" y="2548"/>
                    </a:cubicBezTo>
                    <a:cubicBezTo>
                      <a:pt x="1075" y="2557"/>
                      <a:pt x="1070" y="2566"/>
                      <a:pt x="1058" y="2566"/>
                    </a:cubicBezTo>
                    <a:cubicBezTo>
                      <a:pt x="1062" y="2563"/>
                      <a:pt x="1066" y="2555"/>
                      <a:pt x="1065" y="2550"/>
                    </a:cubicBezTo>
                    <a:cubicBezTo>
                      <a:pt x="1064" y="2553"/>
                      <a:pt x="1060" y="2560"/>
                      <a:pt x="1054" y="2564"/>
                    </a:cubicBezTo>
                    <a:close/>
                    <a:moveTo>
                      <a:pt x="924" y="2524"/>
                    </a:moveTo>
                    <a:cubicBezTo>
                      <a:pt x="948" y="2545"/>
                      <a:pt x="946" y="2573"/>
                      <a:pt x="954" y="2586"/>
                    </a:cubicBezTo>
                    <a:cubicBezTo>
                      <a:pt x="962" y="2601"/>
                      <a:pt x="980" y="2592"/>
                      <a:pt x="975" y="2574"/>
                    </a:cubicBezTo>
                    <a:cubicBezTo>
                      <a:pt x="969" y="2554"/>
                      <a:pt x="947" y="2534"/>
                      <a:pt x="924" y="2524"/>
                    </a:cubicBezTo>
                    <a:close/>
                    <a:moveTo>
                      <a:pt x="921" y="2398"/>
                    </a:moveTo>
                    <a:cubicBezTo>
                      <a:pt x="924" y="2399"/>
                      <a:pt x="927" y="2401"/>
                      <a:pt x="930" y="2403"/>
                    </a:cubicBezTo>
                    <a:cubicBezTo>
                      <a:pt x="939" y="2410"/>
                      <a:pt x="946" y="2421"/>
                      <a:pt x="946" y="2434"/>
                    </a:cubicBezTo>
                    <a:cubicBezTo>
                      <a:pt x="946" y="2448"/>
                      <a:pt x="936" y="2463"/>
                      <a:pt x="922" y="2466"/>
                    </a:cubicBezTo>
                    <a:cubicBezTo>
                      <a:pt x="916" y="2467"/>
                      <a:pt x="909" y="2466"/>
                      <a:pt x="904" y="2463"/>
                    </a:cubicBezTo>
                    <a:cubicBezTo>
                      <a:pt x="901" y="2460"/>
                      <a:pt x="898" y="2457"/>
                      <a:pt x="897" y="2453"/>
                    </a:cubicBezTo>
                    <a:cubicBezTo>
                      <a:pt x="896" y="2448"/>
                      <a:pt x="897" y="2443"/>
                      <a:pt x="901" y="2439"/>
                    </a:cubicBezTo>
                    <a:cubicBezTo>
                      <a:pt x="904" y="2437"/>
                      <a:pt x="908" y="2435"/>
                      <a:pt x="911" y="2436"/>
                    </a:cubicBezTo>
                    <a:cubicBezTo>
                      <a:pt x="918" y="2437"/>
                      <a:pt x="923" y="2443"/>
                      <a:pt x="923" y="2450"/>
                    </a:cubicBezTo>
                    <a:cubicBezTo>
                      <a:pt x="922" y="2457"/>
                      <a:pt x="915" y="2462"/>
                      <a:pt x="908" y="2461"/>
                    </a:cubicBezTo>
                    <a:cubicBezTo>
                      <a:pt x="903" y="2461"/>
                      <a:pt x="898" y="2456"/>
                      <a:pt x="897" y="2451"/>
                    </a:cubicBezTo>
                    <a:cubicBezTo>
                      <a:pt x="897" y="2452"/>
                      <a:pt x="897" y="2452"/>
                      <a:pt x="898" y="2453"/>
                    </a:cubicBezTo>
                    <a:cubicBezTo>
                      <a:pt x="899" y="2457"/>
                      <a:pt x="901" y="2460"/>
                      <a:pt x="905" y="2462"/>
                    </a:cubicBezTo>
                    <a:cubicBezTo>
                      <a:pt x="910" y="2465"/>
                      <a:pt x="916" y="2466"/>
                      <a:pt x="921" y="2465"/>
                    </a:cubicBezTo>
                    <a:cubicBezTo>
                      <a:pt x="935" y="2462"/>
                      <a:pt x="944" y="2448"/>
                      <a:pt x="944" y="2434"/>
                    </a:cubicBezTo>
                    <a:cubicBezTo>
                      <a:pt x="943" y="2421"/>
                      <a:pt x="936" y="2411"/>
                      <a:pt x="926" y="2404"/>
                    </a:cubicBezTo>
                    <a:cubicBezTo>
                      <a:pt x="924" y="2402"/>
                      <a:pt x="922" y="2401"/>
                      <a:pt x="919" y="2400"/>
                    </a:cubicBezTo>
                    <a:lnTo>
                      <a:pt x="921" y="2398"/>
                    </a:lnTo>
                    <a:close/>
                    <a:moveTo>
                      <a:pt x="870" y="2410"/>
                    </a:moveTo>
                    <a:cubicBezTo>
                      <a:pt x="857" y="2405"/>
                      <a:pt x="847" y="2393"/>
                      <a:pt x="849" y="2375"/>
                    </a:cubicBezTo>
                    <a:cubicBezTo>
                      <a:pt x="851" y="2369"/>
                      <a:pt x="853" y="2364"/>
                      <a:pt x="857" y="2359"/>
                    </a:cubicBezTo>
                    <a:cubicBezTo>
                      <a:pt x="860" y="2355"/>
                      <a:pt x="864" y="2353"/>
                      <a:pt x="870" y="2352"/>
                    </a:cubicBezTo>
                    <a:cubicBezTo>
                      <a:pt x="876" y="2352"/>
                      <a:pt x="882" y="2354"/>
                      <a:pt x="886" y="2359"/>
                    </a:cubicBezTo>
                    <a:cubicBezTo>
                      <a:pt x="888" y="2362"/>
                      <a:pt x="890" y="2365"/>
                      <a:pt x="889" y="2369"/>
                    </a:cubicBezTo>
                    <a:cubicBezTo>
                      <a:pt x="888" y="2375"/>
                      <a:pt x="884" y="2379"/>
                      <a:pt x="878" y="2380"/>
                    </a:cubicBezTo>
                    <a:cubicBezTo>
                      <a:pt x="876" y="2381"/>
                      <a:pt x="873" y="2381"/>
                      <a:pt x="870" y="2380"/>
                    </a:cubicBezTo>
                    <a:cubicBezTo>
                      <a:pt x="865" y="2377"/>
                      <a:pt x="863" y="2370"/>
                      <a:pt x="866" y="2365"/>
                    </a:cubicBezTo>
                    <a:cubicBezTo>
                      <a:pt x="868" y="2360"/>
                      <a:pt x="875" y="2358"/>
                      <a:pt x="880" y="2360"/>
                    </a:cubicBezTo>
                    <a:cubicBezTo>
                      <a:pt x="885" y="2363"/>
                      <a:pt x="887" y="2370"/>
                      <a:pt x="885" y="2375"/>
                    </a:cubicBezTo>
                    <a:cubicBezTo>
                      <a:pt x="884" y="2377"/>
                      <a:pt x="883" y="2378"/>
                      <a:pt x="881" y="2379"/>
                    </a:cubicBezTo>
                    <a:cubicBezTo>
                      <a:pt x="882" y="2379"/>
                      <a:pt x="882" y="2379"/>
                      <a:pt x="882" y="2379"/>
                    </a:cubicBezTo>
                    <a:cubicBezTo>
                      <a:pt x="885" y="2377"/>
                      <a:pt x="888" y="2373"/>
                      <a:pt x="888" y="2369"/>
                    </a:cubicBezTo>
                    <a:cubicBezTo>
                      <a:pt x="889" y="2365"/>
                      <a:pt x="888" y="2362"/>
                      <a:pt x="885" y="2359"/>
                    </a:cubicBezTo>
                    <a:cubicBezTo>
                      <a:pt x="881" y="2355"/>
                      <a:pt x="876" y="2353"/>
                      <a:pt x="870" y="2353"/>
                    </a:cubicBezTo>
                    <a:cubicBezTo>
                      <a:pt x="865" y="2354"/>
                      <a:pt x="861" y="2356"/>
                      <a:pt x="858" y="2360"/>
                    </a:cubicBezTo>
                    <a:cubicBezTo>
                      <a:pt x="854" y="2365"/>
                      <a:pt x="852" y="2369"/>
                      <a:pt x="851" y="2375"/>
                    </a:cubicBezTo>
                    <a:cubicBezTo>
                      <a:pt x="849" y="2393"/>
                      <a:pt x="859" y="2404"/>
                      <a:pt x="872" y="2408"/>
                    </a:cubicBezTo>
                    <a:lnTo>
                      <a:pt x="870" y="2410"/>
                    </a:lnTo>
                    <a:close/>
                    <a:moveTo>
                      <a:pt x="676" y="2227"/>
                    </a:moveTo>
                    <a:cubicBezTo>
                      <a:pt x="676" y="2223"/>
                      <a:pt x="679" y="2220"/>
                      <a:pt x="683" y="2221"/>
                    </a:cubicBezTo>
                    <a:cubicBezTo>
                      <a:pt x="686" y="2221"/>
                      <a:pt x="689" y="2224"/>
                      <a:pt x="689" y="2228"/>
                    </a:cubicBezTo>
                    <a:cubicBezTo>
                      <a:pt x="688" y="2231"/>
                      <a:pt x="685" y="2234"/>
                      <a:pt x="682" y="2233"/>
                    </a:cubicBezTo>
                    <a:cubicBezTo>
                      <a:pt x="678" y="2233"/>
                      <a:pt x="676" y="2230"/>
                      <a:pt x="676" y="2227"/>
                    </a:cubicBezTo>
                    <a:close/>
                    <a:moveTo>
                      <a:pt x="674" y="2214"/>
                    </a:moveTo>
                    <a:cubicBezTo>
                      <a:pt x="674" y="2212"/>
                      <a:pt x="676" y="2210"/>
                      <a:pt x="679" y="2210"/>
                    </a:cubicBezTo>
                    <a:cubicBezTo>
                      <a:pt x="682" y="2210"/>
                      <a:pt x="684" y="2212"/>
                      <a:pt x="684" y="2215"/>
                    </a:cubicBezTo>
                    <a:cubicBezTo>
                      <a:pt x="683" y="2218"/>
                      <a:pt x="681" y="2220"/>
                      <a:pt x="678" y="2220"/>
                    </a:cubicBezTo>
                    <a:cubicBezTo>
                      <a:pt x="676" y="2219"/>
                      <a:pt x="674" y="2217"/>
                      <a:pt x="674" y="2214"/>
                    </a:cubicBezTo>
                    <a:close/>
                    <a:moveTo>
                      <a:pt x="685" y="2239"/>
                    </a:moveTo>
                    <a:cubicBezTo>
                      <a:pt x="686" y="2234"/>
                      <a:pt x="691" y="2230"/>
                      <a:pt x="696" y="2230"/>
                    </a:cubicBezTo>
                    <a:cubicBezTo>
                      <a:pt x="701" y="2231"/>
                      <a:pt x="705" y="2235"/>
                      <a:pt x="705" y="2241"/>
                    </a:cubicBezTo>
                    <a:cubicBezTo>
                      <a:pt x="704" y="2246"/>
                      <a:pt x="700" y="2250"/>
                      <a:pt x="694" y="2250"/>
                    </a:cubicBezTo>
                    <a:cubicBezTo>
                      <a:pt x="689" y="2249"/>
                      <a:pt x="685" y="2245"/>
                      <a:pt x="685" y="2239"/>
                    </a:cubicBezTo>
                    <a:close/>
                    <a:moveTo>
                      <a:pt x="900" y="2118"/>
                    </a:moveTo>
                    <a:cubicBezTo>
                      <a:pt x="888" y="2108"/>
                      <a:pt x="864" y="2106"/>
                      <a:pt x="849" y="2113"/>
                    </a:cubicBezTo>
                    <a:cubicBezTo>
                      <a:pt x="835" y="2121"/>
                      <a:pt x="837" y="2136"/>
                      <a:pt x="855" y="2131"/>
                    </a:cubicBezTo>
                    <a:cubicBezTo>
                      <a:pt x="869" y="2127"/>
                      <a:pt x="886" y="2114"/>
                      <a:pt x="900" y="2118"/>
                    </a:cubicBezTo>
                    <a:close/>
                    <a:moveTo>
                      <a:pt x="901" y="2328"/>
                    </a:moveTo>
                    <a:cubicBezTo>
                      <a:pt x="925" y="2334"/>
                      <a:pt x="961" y="2324"/>
                      <a:pt x="968" y="2306"/>
                    </a:cubicBezTo>
                    <a:cubicBezTo>
                      <a:pt x="975" y="2286"/>
                      <a:pt x="956" y="2279"/>
                      <a:pt x="949" y="2296"/>
                    </a:cubicBezTo>
                    <a:cubicBezTo>
                      <a:pt x="946" y="2305"/>
                      <a:pt x="928" y="2327"/>
                      <a:pt x="901" y="2328"/>
                    </a:cubicBezTo>
                    <a:close/>
                    <a:moveTo>
                      <a:pt x="912" y="2335"/>
                    </a:moveTo>
                    <a:cubicBezTo>
                      <a:pt x="921" y="2335"/>
                      <a:pt x="930" y="2340"/>
                      <a:pt x="936" y="2347"/>
                    </a:cubicBezTo>
                    <a:cubicBezTo>
                      <a:pt x="950" y="2361"/>
                      <a:pt x="954" y="2388"/>
                      <a:pt x="972" y="2393"/>
                    </a:cubicBezTo>
                    <a:cubicBezTo>
                      <a:pt x="980" y="2395"/>
                      <a:pt x="989" y="2393"/>
                      <a:pt x="994" y="2387"/>
                    </a:cubicBezTo>
                    <a:cubicBezTo>
                      <a:pt x="997" y="2383"/>
                      <a:pt x="998" y="2378"/>
                      <a:pt x="994" y="2374"/>
                    </a:cubicBezTo>
                    <a:cubicBezTo>
                      <a:pt x="994" y="2378"/>
                      <a:pt x="991" y="2384"/>
                      <a:pt x="985" y="2384"/>
                    </a:cubicBezTo>
                    <a:cubicBezTo>
                      <a:pt x="980" y="2385"/>
                      <a:pt x="975" y="2380"/>
                      <a:pt x="972" y="2375"/>
                    </a:cubicBezTo>
                    <a:cubicBezTo>
                      <a:pt x="965" y="2357"/>
                      <a:pt x="960" y="2339"/>
                      <a:pt x="940" y="2333"/>
                    </a:cubicBezTo>
                    <a:cubicBezTo>
                      <a:pt x="932" y="2330"/>
                      <a:pt x="923" y="2331"/>
                      <a:pt x="912" y="2335"/>
                    </a:cubicBezTo>
                    <a:close/>
                    <a:moveTo>
                      <a:pt x="677" y="2370"/>
                    </a:moveTo>
                    <a:cubicBezTo>
                      <a:pt x="691" y="2366"/>
                      <a:pt x="695" y="2386"/>
                      <a:pt x="697" y="2392"/>
                    </a:cubicBezTo>
                    <a:cubicBezTo>
                      <a:pt x="699" y="2397"/>
                      <a:pt x="701" y="2400"/>
                      <a:pt x="706" y="2401"/>
                    </a:cubicBezTo>
                    <a:cubicBezTo>
                      <a:pt x="700" y="2403"/>
                      <a:pt x="686" y="2400"/>
                      <a:pt x="679" y="2397"/>
                    </a:cubicBezTo>
                    <a:cubicBezTo>
                      <a:pt x="671" y="2392"/>
                      <a:pt x="666" y="2383"/>
                      <a:pt x="672" y="2373"/>
                    </a:cubicBezTo>
                    <a:cubicBezTo>
                      <a:pt x="673" y="2378"/>
                      <a:pt x="678" y="2385"/>
                      <a:pt x="683" y="2387"/>
                    </a:cubicBezTo>
                    <a:cubicBezTo>
                      <a:pt x="681" y="2385"/>
                      <a:pt x="677" y="2377"/>
                      <a:pt x="677" y="2370"/>
                    </a:cubicBezTo>
                    <a:close/>
                    <a:moveTo>
                      <a:pt x="734" y="2083"/>
                    </a:moveTo>
                    <a:cubicBezTo>
                      <a:pt x="736" y="2080"/>
                      <a:pt x="736" y="2075"/>
                      <a:pt x="732" y="2074"/>
                    </a:cubicBezTo>
                    <a:cubicBezTo>
                      <a:pt x="730" y="2074"/>
                      <a:pt x="729" y="2075"/>
                      <a:pt x="728" y="2076"/>
                    </a:cubicBezTo>
                    <a:cubicBezTo>
                      <a:pt x="728" y="2078"/>
                      <a:pt x="729" y="2078"/>
                      <a:pt x="730" y="2078"/>
                    </a:cubicBezTo>
                    <a:cubicBezTo>
                      <a:pt x="729" y="2079"/>
                      <a:pt x="728" y="2079"/>
                      <a:pt x="727" y="2079"/>
                    </a:cubicBezTo>
                    <a:cubicBezTo>
                      <a:pt x="725" y="2079"/>
                      <a:pt x="723" y="2076"/>
                      <a:pt x="723" y="2073"/>
                    </a:cubicBezTo>
                    <a:cubicBezTo>
                      <a:pt x="723" y="2070"/>
                      <a:pt x="725" y="2066"/>
                      <a:pt x="729" y="2066"/>
                    </a:cubicBezTo>
                    <a:cubicBezTo>
                      <a:pt x="732" y="2066"/>
                      <a:pt x="736" y="2067"/>
                      <a:pt x="739" y="2067"/>
                    </a:cubicBezTo>
                    <a:cubicBezTo>
                      <a:pt x="742" y="2066"/>
                      <a:pt x="743" y="2063"/>
                      <a:pt x="743" y="2060"/>
                    </a:cubicBezTo>
                    <a:cubicBezTo>
                      <a:pt x="745" y="2065"/>
                      <a:pt x="746" y="2065"/>
                      <a:pt x="750" y="2066"/>
                    </a:cubicBezTo>
                    <a:cubicBezTo>
                      <a:pt x="753" y="2066"/>
                      <a:pt x="766" y="2065"/>
                      <a:pt x="768" y="2078"/>
                    </a:cubicBezTo>
                    <a:cubicBezTo>
                      <a:pt x="769" y="2070"/>
                      <a:pt x="765" y="2063"/>
                      <a:pt x="760" y="2058"/>
                    </a:cubicBezTo>
                    <a:cubicBezTo>
                      <a:pt x="754" y="2053"/>
                      <a:pt x="745" y="2051"/>
                      <a:pt x="738" y="2052"/>
                    </a:cubicBezTo>
                    <a:cubicBezTo>
                      <a:pt x="728" y="2054"/>
                      <a:pt x="719" y="2065"/>
                      <a:pt x="719" y="2075"/>
                    </a:cubicBezTo>
                    <a:cubicBezTo>
                      <a:pt x="720" y="2080"/>
                      <a:pt x="723" y="2086"/>
                      <a:pt x="728" y="2086"/>
                    </a:cubicBezTo>
                    <a:cubicBezTo>
                      <a:pt x="730" y="2087"/>
                      <a:pt x="733" y="2086"/>
                      <a:pt x="734" y="2083"/>
                    </a:cubicBezTo>
                    <a:close/>
                    <a:moveTo>
                      <a:pt x="770" y="2054"/>
                    </a:moveTo>
                    <a:cubicBezTo>
                      <a:pt x="771" y="2033"/>
                      <a:pt x="783" y="2019"/>
                      <a:pt x="788" y="2010"/>
                    </a:cubicBezTo>
                    <a:cubicBezTo>
                      <a:pt x="793" y="1999"/>
                      <a:pt x="785" y="1994"/>
                      <a:pt x="777" y="2003"/>
                    </a:cubicBezTo>
                    <a:cubicBezTo>
                      <a:pt x="768" y="2014"/>
                      <a:pt x="766" y="2043"/>
                      <a:pt x="770" y="2054"/>
                    </a:cubicBezTo>
                    <a:close/>
                    <a:moveTo>
                      <a:pt x="641" y="2343"/>
                    </a:moveTo>
                    <a:cubicBezTo>
                      <a:pt x="642" y="2346"/>
                      <a:pt x="644" y="2347"/>
                      <a:pt x="646" y="2346"/>
                    </a:cubicBezTo>
                    <a:cubicBezTo>
                      <a:pt x="648" y="2345"/>
                      <a:pt x="649" y="2343"/>
                      <a:pt x="649" y="2341"/>
                    </a:cubicBezTo>
                    <a:cubicBezTo>
                      <a:pt x="648" y="2339"/>
                      <a:pt x="646" y="2338"/>
                      <a:pt x="644" y="2339"/>
                    </a:cubicBezTo>
                    <a:cubicBezTo>
                      <a:pt x="642" y="2339"/>
                      <a:pt x="641" y="2341"/>
                      <a:pt x="641" y="2343"/>
                    </a:cubicBezTo>
                    <a:close/>
                    <a:moveTo>
                      <a:pt x="625" y="2366"/>
                    </a:moveTo>
                    <a:cubicBezTo>
                      <a:pt x="626" y="2370"/>
                      <a:pt x="631" y="2372"/>
                      <a:pt x="634" y="2371"/>
                    </a:cubicBezTo>
                    <a:cubicBezTo>
                      <a:pt x="638" y="2370"/>
                      <a:pt x="640" y="2366"/>
                      <a:pt x="639" y="2362"/>
                    </a:cubicBezTo>
                    <a:cubicBezTo>
                      <a:pt x="638" y="2358"/>
                      <a:pt x="634" y="2356"/>
                      <a:pt x="630" y="2357"/>
                    </a:cubicBezTo>
                    <a:cubicBezTo>
                      <a:pt x="626" y="2358"/>
                      <a:pt x="624" y="2362"/>
                      <a:pt x="625" y="2366"/>
                    </a:cubicBezTo>
                    <a:close/>
                    <a:moveTo>
                      <a:pt x="632" y="2352"/>
                    </a:moveTo>
                    <a:cubicBezTo>
                      <a:pt x="633" y="2355"/>
                      <a:pt x="636" y="2357"/>
                      <a:pt x="639" y="2356"/>
                    </a:cubicBezTo>
                    <a:cubicBezTo>
                      <a:pt x="642" y="2355"/>
                      <a:pt x="643" y="2352"/>
                      <a:pt x="642" y="2349"/>
                    </a:cubicBezTo>
                    <a:cubicBezTo>
                      <a:pt x="642" y="2346"/>
                      <a:pt x="639" y="2345"/>
                      <a:pt x="636" y="2345"/>
                    </a:cubicBezTo>
                    <a:cubicBezTo>
                      <a:pt x="633" y="2346"/>
                      <a:pt x="631" y="2349"/>
                      <a:pt x="632" y="2352"/>
                    </a:cubicBezTo>
                    <a:close/>
                    <a:moveTo>
                      <a:pt x="641" y="2386"/>
                    </a:moveTo>
                    <a:cubicBezTo>
                      <a:pt x="625" y="2375"/>
                      <a:pt x="612" y="2398"/>
                      <a:pt x="607" y="2404"/>
                    </a:cubicBezTo>
                    <a:cubicBezTo>
                      <a:pt x="602" y="2410"/>
                      <a:pt x="598" y="2412"/>
                      <a:pt x="592" y="2412"/>
                    </a:cubicBezTo>
                    <a:cubicBezTo>
                      <a:pt x="599" y="2417"/>
                      <a:pt x="617" y="2420"/>
                      <a:pt x="627" y="2418"/>
                    </a:cubicBezTo>
                    <a:cubicBezTo>
                      <a:pt x="639" y="2416"/>
                      <a:pt x="648" y="2406"/>
                      <a:pt x="645" y="2391"/>
                    </a:cubicBezTo>
                    <a:cubicBezTo>
                      <a:pt x="641" y="2397"/>
                      <a:pt x="633" y="2404"/>
                      <a:pt x="626" y="2404"/>
                    </a:cubicBezTo>
                    <a:cubicBezTo>
                      <a:pt x="629" y="2402"/>
                      <a:pt x="637" y="2395"/>
                      <a:pt x="641" y="2386"/>
                    </a:cubicBezTo>
                    <a:close/>
                    <a:moveTo>
                      <a:pt x="656" y="2399"/>
                    </a:moveTo>
                    <a:cubicBezTo>
                      <a:pt x="649" y="2436"/>
                      <a:pt x="679" y="2478"/>
                      <a:pt x="710" y="2477"/>
                    </a:cubicBezTo>
                    <a:cubicBezTo>
                      <a:pt x="735" y="2476"/>
                      <a:pt x="733" y="2454"/>
                      <a:pt x="711" y="2450"/>
                    </a:cubicBezTo>
                    <a:cubicBezTo>
                      <a:pt x="696" y="2447"/>
                      <a:pt x="658" y="2438"/>
                      <a:pt x="656" y="2399"/>
                    </a:cubicBezTo>
                    <a:close/>
                    <a:moveTo>
                      <a:pt x="936" y="2252"/>
                    </a:moveTo>
                    <a:cubicBezTo>
                      <a:pt x="939" y="2253"/>
                      <a:pt x="941" y="2251"/>
                      <a:pt x="941" y="2248"/>
                    </a:cubicBezTo>
                    <a:cubicBezTo>
                      <a:pt x="942" y="2246"/>
                      <a:pt x="940" y="2244"/>
                      <a:pt x="937" y="2243"/>
                    </a:cubicBezTo>
                    <a:cubicBezTo>
                      <a:pt x="935" y="2243"/>
                      <a:pt x="933" y="2245"/>
                      <a:pt x="932" y="2247"/>
                    </a:cubicBezTo>
                    <a:cubicBezTo>
                      <a:pt x="932" y="2250"/>
                      <a:pt x="934" y="2252"/>
                      <a:pt x="936" y="2252"/>
                    </a:cubicBezTo>
                    <a:close/>
                    <a:moveTo>
                      <a:pt x="939" y="2266"/>
                    </a:moveTo>
                    <a:cubicBezTo>
                      <a:pt x="942" y="2266"/>
                      <a:pt x="945" y="2264"/>
                      <a:pt x="946" y="2261"/>
                    </a:cubicBezTo>
                    <a:cubicBezTo>
                      <a:pt x="946" y="2258"/>
                      <a:pt x="944" y="2255"/>
                      <a:pt x="941" y="2255"/>
                    </a:cubicBezTo>
                    <a:cubicBezTo>
                      <a:pt x="937" y="2254"/>
                      <a:pt x="935" y="2256"/>
                      <a:pt x="934" y="2260"/>
                    </a:cubicBezTo>
                    <a:cubicBezTo>
                      <a:pt x="934" y="2263"/>
                      <a:pt x="936" y="2266"/>
                      <a:pt x="939" y="2266"/>
                    </a:cubicBezTo>
                    <a:close/>
                    <a:moveTo>
                      <a:pt x="939" y="2284"/>
                    </a:moveTo>
                    <a:cubicBezTo>
                      <a:pt x="944" y="2284"/>
                      <a:pt x="947" y="2281"/>
                      <a:pt x="948" y="2277"/>
                    </a:cubicBezTo>
                    <a:cubicBezTo>
                      <a:pt x="948" y="2273"/>
                      <a:pt x="946" y="2269"/>
                      <a:pt x="941" y="2268"/>
                    </a:cubicBezTo>
                    <a:cubicBezTo>
                      <a:pt x="937" y="2268"/>
                      <a:pt x="933" y="2271"/>
                      <a:pt x="933" y="2275"/>
                    </a:cubicBezTo>
                    <a:cubicBezTo>
                      <a:pt x="932" y="2279"/>
                      <a:pt x="935" y="2283"/>
                      <a:pt x="939" y="2284"/>
                    </a:cubicBezTo>
                    <a:close/>
                    <a:moveTo>
                      <a:pt x="877" y="2277"/>
                    </a:moveTo>
                    <a:cubicBezTo>
                      <a:pt x="873" y="2270"/>
                      <a:pt x="870" y="2260"/>
                      <a:pt x="875" y="2251"/>
                    </a:cubicBezTo>
                    <a:cubicBezTo>
                      <a:pt x="881" y="2237"/>
                      <a:pt x="896" y="2232"/>
                      <a:pt x="910" y="2238"/>
                    </a:cubicBezTo>
                    <a:cubicBezTo>
                      <a:pt x="937" y="2248"/>
                      <a:pt x="950" y="2216"/>
                      <a:pt x="920" y="2205"/>
                    </a:cubicBezTo>
                    <a:cubicBezTo>
                      <a:pt x="906" y="2199"/>
                      <a:pt x="889" y="2205"/>
                      <a:pt x="879" y="2213"/>
                    </a:cubicBezTo>
                    <a:cubicBezTo>
                      <a:pt x="861" y="2230"/>
                      <a:pt x="856" y="2264"/>
                      <a:pt x="877" y="2277"/>
                    </a:cubicBezTo>
                    <a:close/>
                    <a:moveTo>
                      <a:pt x="881" y="2186"/>
                    </a:moveTo>
                    <a:cubicBezTo>
                      <a:pt x="830" y="2181"/>
                      <a:pt x="787" y="2125"/>
                      <a:pt x="801" y="2085"/>
                    </a:cubicBezTo>
                    <a:cubicBezTo>
                      <a:pt x="812" y="2053"/>
                      <a:pt x="841" y="2064"/>
                      <a:pt x="837" y="2095"/>
                    </a:cubicBezTo>
                    <a:cubicBezTo>
                      <a:pt x="834" y="2116"/>
                      <a:pt x="830" y="2169"/>
                      <a:pt x="881" y="2186"/>
                    </a:cubicBezTo>
                    <a:close/>
                    <a:moveTo>
                      <a:pt x="865" y="2194"/>
                    </a:moveTo>
                    <a:cubicBezTo>
                      <a:pt x="818" y="2207"/>
                      <a:pt x="801" y="2201"/>
                      <a:pt x="765" y="2193"/>
                    </a:cubicBezTo>
                    <a:cubicBezTo>
                      <a:pt x="755" y="2190"/>
                      <a:pt x="744" y="2192"/>
                      <a:pt x="737" y="2196"/>
                    </a:cubicBezTo>
                    <a:cubicBezTo>
                      <a:pt x="727" y="2202"/>
                      <a:pt x="720" y="2213"/>
                      <a:pt x="719" y="2221"/>
                    </a:cubicBezTo>
                    <a:cubicBezTo>
                      <a:pt x="708" y="2205"/>
                      <a:pt x="724" y="2183"/>
                      <a:pt x="732" y="2177"/>
                    </a:cubicBezTo>
                    <a:cubicBezTo>
                      <a:pt x="748" y="2164"/>
                      <a:pt x="772" y="2161"/>
                      <a:pt x="792" y="2167"/>
                    </a:cubicBezTo>
                    <a:cubicBezTo>
                      <a:pt x="815" y="2174"/>
                      <a:pt x="840" y="2190"/>
                      <a:pt x="865" y="2194"/>
                    </a:cubicBezTo>
                    <a:close/>
                    <a:moveTo>
                      <a:pt x="831" y="2234"/>
                    </a:moveTo>
                    <a:cubicBezTo>
                      <a:pt x="822" y="2240"/>
                      <a:pt x="816" y="2252"/>
                      <a:pt x="812" y="2261"/>
                    </a:cubicBezTo>
                    <a:cubicBezTo>
                      <a:pt x="808" y="2273"/>
                      <a:pt x="808" y="2292"/>
                      <a:pt x="819" y="2300"/>
                    </a:cubicBezTo>
                    <a:cubicBezTo>
                      <a:pt x="810" y="2311"/>
                      <a:pt x="810" y="2323"/>
                      <a:pt x="811" y="2335"/>
                    </a:cubicBezTo>
                    <a:cubicBezTo>
                      <a:pt x="812" y="2351"/>
                      <a:pt x="807" y="2368"/>
                      <a:pt x="793" y="2370"/>
                    </a:cubicBezTo>
                    <a:cubicBezTo>
                      <a:pt x="808" y="2378"/>
                      <a:pt x="828" y="2358"/>
                      <a:pt x="833" y="2344"/>
                    </a:cubicBezTo>
                    <a:cubicBezTo>
                      <a:pt x="840" y="2324"/>
                      <a:pt x="832" y="2304"/>
                      <a:pt x="825" y="2282"/>
                    </a:cubicBezTo>
                    <a:cubicBezTo>
                      <a:pt x="822" y="2269"/>
                      <a:pt x="821" y="2253"/>
                      <a:pt x="831" y="2234"/>
                    </a:cubicBezTo>
                    <a:close/>
                    <a:moveTo>
                      <a:pt x="672" y="2485"/>
                    </a:moveTo>
                    <a:cubicBezTo>
                      <a:pt x="683" y="2494"/>
                      <a:pt x="710" y="2510"/>
                      <a:pt x="727" y="2502"/>
                    </a:cubicBezTo>
                    <a:cubicBezTo>
                      <a:pt x="728" y="2503"/>
                      <a:pt x="732" y="2504"/>
                      <a:pt x="734" y="2503"/>
                    </a:cubicBezTo>
                    <a:cubicBezTo>
                      <a:pt x="725" y="2511"/>
                      <a:pt x="711" y="2510"/>
                      <a:pt x="698" y="2505"/>
                    </a:cubicBezTo>
                    <a:cubicBezTo>
                      <a:pt x="687" y="2500"/>
                      <a:pt x="677" y="2492"/>
                      <a:pt x="672" y="2485"/>
                    </a:cubicBezTo>
                    <a:close/>
                    <a:moveTo>
                      <a:pt x="739" y="2461"/>
                    </a:moveTo>
                    <a:cubicBezTo>
                      <a:pt x="743" y="2462"/>
                      <a:pt x="746" y="2461"/>
                      <a:pt x="748" y="2458"/>
                    </a:cubicBezTo>
                    <a:cubicBezTo>
                      <a:pt x="749" y="2455"/>
                      <a:pt x="748" y="2451"/>
                      <a:pt x="745" y="2450"/>
                    </a:cubicBezTo>
                    <a:cubicBezTo>
                      <a:pt x="742" y="2448"/>
                      <a:pt x="738" y="2449"/>
                      <a:pt x="737" y="2452"/>
                    </a:cubicBezTo>
                    <a:cubicBezTo>
                      <a:pt x="735" y="2455"/>
                      <a:pt x="736" y="2459"/>
                      <a:pt x="739" y="2461"/>
                    </a:cubicBezTo>
                    <a:close/>
                    <a:moveTo>
                      <a:pt x="737" y="2479"/>
                    </a:moveTo>
                    <a:cubicBezTo>
                      <a:pt x="741" y="2481"/>
                      <a:pt x="745" y="2480"/>
                      <a:pt x="747" y="2476"/>
                    </a:cubicBezTo>
                    <a:cubicBezTo>
                      <a:pt x="749" y="2472"/>
                      <a:pt x="748" y="2467"/>
                      <a:pt x="744" y="2465"/>
                    </a:cubicBezTo>
                    <a:cubicBezTo>
                      <a:pt x="740" y="2463"/>
                      <a:pt x="736" y="2465"/>
                      <a:pt x="734" y="2469"/>
                    </a:cubicBezTo>
                    <a:cubicBezTo>
                      <a:pt x="732" y="2473"/>
                      <a:pt x="733" y="2477"/>
                      <a:pt x="737" y="2479"/>
                    </a:cubicBezTo>
                    <a:close/>
                    <a:moveTo>
                      <a:pt x="729" y="2501"/>
                    </a:moveTo>
                    <a:cubicBezTo>
                      <a:pt x="734" y="2504"/>
                      <a:pt x="740" y="2502"/>
                      <a:pt x="743" y="2497"/>
                    </a:cubicBezTo>
                    <a:cubicBezTo>
                      <a:pt x="746" y="2492"/>
                      <a:pt x="744" y="2486"/>
                      <a:pt x="739" y="2483"/>
                    </a:cubicBezTo>
                    <a:cubicBezTo>
                      <a:pt x="733" y="2481"/>
                      <a:pt x="727" y="2483"/>
                      <a:pt x="725" y="2488"/>
                    </a:cubicBezTo>
                    <a:cubicBezTo>
                      <a:pt x="722" y="2493"/>
                      <a:pt x="724" y="2499"/>
                      <a:pt x="729" y="2501"/>
                    </a:cubicBezTo>
                    <a:close/>
                    <a:moveTo>
                      <a:pt x="654" y="2521"/>
                    </a:moveTo>
                    <a:cubicBezTo>
                      <a:pt x="657" y="2523"/>
                      <a:pt x="662" y="2521"/>
                      <a:pt x="664" y="2518"/>
                    </a:cubicBezTo>
                    <a:cubicBezTo>
                      <a:pt x="665" y="2514"/>
                      <a:pt x="664" y="2510"/>
                      <a:pt x="660" y="2508"/>
                    </a:cubicBezTo>
                    <a:cubicBezTo>
                      <a:pt x="657" y="2506"/>
                      <a:pt x="652" y="2507"/>
                      <a:pt x="650" y="2511"/>
                    </a:cubicBezTo>
                    <a:cubicBezTo>
                      <a:pt x="649" y="2514"/>
                      <a:pt x="650" y="2519"/>
                      <a:pt x="654" y="2521"/>
                    </a:cubicBezTo>
                    <a:close/>
                    <a:moveTo>
                      <a:pt x="1001" y="2061"/>
                    </a:moveTo>
                    <a:cubicBezTo>
                      <a:pt x="996" y="2055"/>
                      <a:pt x="982" y="2053"/>
                      <a:pt x="980" y="2062"/>
                    </a:cubicBezTo>
                    <a:cubicBezTo>
                      <a:pt x="974" y="2062"/>
                      <a:pt x="968" y="2058"/>
                      <a:pt x="965" y="2052"/>
                    </a:cubicBezTo>
                    <a:cubicBezTo>
                      <a:pt x="962" y="2042"/>
                      <a:pt x="969" y="2028"/>
                      <a:pt x="979" y="2025"/>
                    </a:cubicBezTo>
                    <a:cubicBezTo>
                      <a:pt x="952" y="2024"/>
                      <a:pt x="941" y="2064"/>
                      <a:pt x="962" y="2081"/>
                    </a:cubicBezTo>
                    <a:cubicBezTo>
                      <a:pt x="974" y="2091"/>
                      <a:pt x="988" y="2090"/>
                      <a:pt x="996" y="2084"/>
                    </a:cubicBezTo>
                    <a:cubicBezTo>
                      <a:pt x="1003" y="2079"/>
                      <a:pt x="1007" y="2068"/>
                      <a:pt x="1001" y="2061"/>
                    </a:cubicBezTo>
                    <a:close/>
                    <a:moveTo>
                      <a:pt x="1037" y="2111"/>
                    </a:moveTo>
                    <a:cubicBezTo>
                      <a:pt x="1013" y="2114"/>
                      <a:pt x="999" y="2099"/>
                      <a:pt x="988" y="2096"/>
                    </a:cubicBezTo>
                    <a:cubicBezTo>
                      <a:pt x="976" y="2093"/>
                      <a:pt x="973" y="2107"/>
                      <a:pt x="985" y="2114"/>
                    </a:cubicBezTo>
                    <a:cubicBezTo>
                      <a:pt x="998" y="2121"/>
                      <a:pt x="1020" y="2118"/>
                      <a:pt x="1037" y="2111"/>
                    </a:cubicBezTo>
                    <a:close/>
                    <a:moveTo>
                      <a:pt x="954" y="2142"/>
                    </a:moveTo>
                    <a:cubicBezTo>
                      <a:pt x="958" y="2136"/>
                      <a:pt x="957" y="2126"/>
                      <a:pt x="955" y="2121"/>
                    </a:cubicBezTo>
                    <a:cubicBezTo>
                      <a:pt x="961" y="2116"/>
                      <a:pt x="976" y="2124"/>
                      <a:pt x="972" y="2136"/>
                    </a:cubicBezTo>
                    <a:cubicBezTo>
                      <a:pt x="970" y="2144"/>
                      <a:pt x="960" y="2148"/>
                      <a:pt x="954" y="2142"/>
                    </a:cubicBezTo>
                    <a:close/>
                    <a:moveTo>
                      <a:pt x="919" y="2132"/>
                    </a:moveTo>
                    <a:cubicBezTo>
                      <a:pt x="923" y="2135"/>
                      <a:pt x="929" y="2135"/>
                      <a:pt x="931" y="2131"/>
                    </a:cubicBezTo>
                    <a:cubicBezTo>
                      <a:pt x="936" y="2125"/>
                      <a:pt x="929" y="2117"/>
                      <a:pt x="922" y="2118"/>
                    </a:cubicBezTo>
                    <a:cubicBezTo>
                      <a:pt x="917" y="2119"/>
                      <a:pt x="915" y="2123"/>
                      <a:pt x="908" y="2122"/>
                    </a:cubicBezTo>
                    <a:cubicBezTo>
                      <a:pt x="915" y="2125"/>
                      <a:pt x="914" y="2129"/>
                      <a:pt x="919" y="2132"/>
                    </a:cubicBezTo>
                    <a:close/>
                    <a:moveTo>
                      <a:pt x="983" y="2182"/>
                    </a:moveTo>
                    <a:cubicBezTo>
                      <a:pt x="971" y="2199"/>
                      <a:pt x="973" y="2237"/>
                      <a:pt x="993" y="2240"/>
                    </a:cubicBezTo>
                    <a:cubicBezTo>
                      <a:pt x="993" y="2244"/>
                      <a:pt x="987" y="2247"/>
                      <a:pt x="981" y="2245"/>
                    </a:cubicBezTo>
                    <a:cubicBezTo>
                      <a:pt x="975" y="2243"/>
                      <a:pt x="969" y="2236"/>
                      <a:pt x="972" y="2227"/>
                    </a:cubicBezTo>
                    <a:cubicBezTo>
                      <a:pt x="963" y="2226"/>
                      <a:pt x="963" y="2200"/>
                      <a:pt x="983" y="2182"/>
                    </a:cubicBezTo>
                    <a:close/>
                    <a:moveTo>
                      <a:pt x="1045" y="1897"/>
                    </a:moveTo>
                    <a:cubicBezTo>
                      <a:pt x="1033" y="1901"/>
                      <a:pt x="1025" y="1908"/>
                      <a:pt x="1022" y="1919"/>
                    </a:cubicBezTo>
                    <a:cubicBezTo>
                      <a:pt x="1020" y="1928"/>
                      <a:pt x="1021" y="1937"/>
                      <a:pt x="1026" y="1945"/>
                    </a:cubicBezTo>
                    <a:cubicBezTo>
                      <a:pt x="1028" y="1949"/>
                      <a:pt x="1030" y="1951"/>
                      <a:pt x="1033" y="1953"/>
                    </a:cubicBezTo>
                    <a:cubicBezTo>
                      <a:pt x="1032" y="1952"/>
                      <a:pt x="1032" y="1952"/>
                      <a:pt x="1031" y="1951"/>
                    </a:cubicBezTo>
                    <a:cubicBezTo>
                      <a:pt x="1027" y="1944"/>
                      <a:pt x="1029" y="1934"/>
                      <a:pt x="1036" y="1930"/>
                    </a:cubicBezTo>
                    <a:cubicBezTo>
                      <a:pt x="1043" y="1926"/>
                      <a:pt x="1052" y="1928"/>
                      <a:pt x="1056" y="1935"/>
                    </a:cubicBezTo>
                    <a:cubicBezTo>
                      <a:pt x="1062" y="1945"/>
                      <a:pt x="1055" y="1958"/>
                      <a:pt x="1043" y="1958"/>
                    </a:cubicBezTo>
                    <a:cubicBezTo>
                      <a:pt x="1036" y="1958"/>
                      <a:pt x="1028" y="1953"/>
                      <a:pt x="1024" y="1946"/>
                    </a:cubicBezTo>
                    <a:cubicBezTo>
                      <a:pt x="1018" y="1938"/>
                      <a:pt x="1017" y="1928"/>
                      <a:pt x="1019" y="1919"/>
                    </a:cubicBezTo>
                    <a:cubicBezTo>
                      <a:pt x="1022" y="1906"/>
                      <a:pt x="1031" y="1897"/>
                      <a:pt x="1043" y="1893"/>
                    </a:cubicBezTo>
                    <a:cubicBezTo>
                      <a:pt x="1053" y="1890"/>
                      <a:pt x="1063" y="1891"/>
                      <a:pt x="1072" y="1894"/>
                    </a:cubicBezTo>
                    <a:cubicBezTo>
                      <a:pt x="1070" y="1892"/>
                      <a:pt x="1068" y="1891"/>
                      <a:pt x="1066" y="1889"/>
                    </a:cubicBezTo>
                    <a:cubicBezTo>
                      <a:pt x="1059" y="1881"/>
                      <a:pt x="1055" y="1874"/>
                      <a:pt x="1050" y="1866"/>
                    </a:cubicBezTo>
                    <a:cubicBezTo>
                      <a:pt x="1049" y="1863"/>
                      <a:pt x="1048" y="1861"/>
                      <a:pt x="1046" y="1858"/>
                    </a:cubicBezTo>
                    <a:cubicBezTo>
                      <a:pt x="1045" y="1854"/>
                      <a:pt x="1043" y="1850"/>
                      <a:pt x="1042" y="1846"/>
                    </a:cubicBezTo>
                    <a:cubicBezTo>
                      <a:pt x="1042" y="1844"/>
                      <a:pt x="1040" y="1830"/>
                      <a:pt x="1043" y="1829"/>
                    </a:cubicBezTo>
                    <a:cubicBezTo>
                      <a:pt x="1044" y="1830"/>
                      <a:pt x="1045" y="1838"/>
                      <a:pt x="1045" y="1839"/>
                    </a:cubicBezTo>
                    <a:cubicBezTo>
                      <a:pt x="1047" y="1845"/>
                      <a:pt x="1049" y="1851"/>
                      <a:pt x="1051" y="1856"/>
                    </a:cubicBezTo>
                    <a:cubicBezTo>
                      <a:pt x="1052" y="1859"/>
                      <a:pt x="1053" y="1861"/>
                      <a:pt x="1054" y="1863"/>
                    </a:cubicBezTo>
                    <a:cubicBezTo>
                      <a:pt x="1059" y="1872"/>
                      <a:pt x="1063" y="1879"/>
                      <a:pt x="1069" y="1886"/>
                    </a:cubicBezTo>
                    <a:cubicBezTo>
                      <a:pt x="1070" y="1886"/>
                      <a:pt x="1071" y="1887"/>
                      <a:pt x="1072" y="1888"/>
                    </a:cubicBezTo>
                    <a:cubicBezTo>
                      <a:pt x="1070" y="1886"/>
                      <a:pt x="1069" y="1883"/>
                      <a:pt x="1068" y="1880"/>
                    </a:cubicBezTo>
                    <a:cubicBezTo>
                      <a:pt x="1064" y="1872"/>
                      <a:pt x="1062" y="1866"/>
                      <a:pt x="1062" y="1857"/>
                    </a:cubicBezTo>
                    <a:cubicBezTo>
                      <a:pt x="1062" y="1834"/>
                      <a:pt x="1080" y="1823"/>
                      <a:pt x="1099" y="1821"/>
                    </a:cubicBezTo>
                    <a:cubicBezTo>
                      <a:pt x="1116" y="1820"/>
                      <a:pt x="1134" y="1826"/>
                      <a:pt x="1144" y="1840"/>
                    </a:cubicBezTo>
                    <a:cubicBezTo>
                      <a:pt x="1152" y="1853"/>
                      <a:pt x="1151" y="1866"/>
                      <a:pt x="1141" y="1878"/>
                    </a:cubicBezTo>
                    <a:cubicBezTo>
                      <a:pt x="1137" y="1883"/>
                      <a:pt x="1132" y="1886"/>
                      <a:pt x="1126" y="1888"/>
                    </a:cubicBezTo>
                    <a:cubicBezTo>
                      <a:pt x="1121" y="1889"/>
                      <a:pt x="1116" y="1889"/>
                      <a:pt x="1111" y="1887"/>
                    </a:cubicBezTo>
                    <a:cubicBezTo>
                      <a:pt x="1105" y="1884"/>
                      <a:pt x="1101" y="1879"/>
                      <a:pt x="1100" y="1872"/>
                    </a:cubicBezTo>
                    <a:cubicBezTo>
                      <a:pt x="1099" y="1868"/>
                      <a:pt x="1100" y="1865"/>
                      <a:pt x="1103" y="1861"/>
                    </a:cubicBezTo>
                    <a:cubicBezTo>
                      <a:pt x="1106" y="1858"/>
                      <a:pt x="1110" y="1856"/>
                      <a:pt x="1115" y="1857"/>
                    </a:cubicBezTo>
                    <a:cubicBezTo>
                      <a:pt x="1120" y="1857"/>
                      <a:pt x="1125" y="1860"/>
                      <a:pt x="1126" y="1865"/>
                    </a:cubicBezTo>
                    <a:cubicBezTo>
                      <a:pt x="1128" y="1870"/>
                      <a:pt x="1126" y="1875"/>
                      <a:pt x="1122" y="1878"/>
                    </a:cubicBezTo>
                    <a:cubicBezTo>
                      <a:pt x="1116" y="1881"/>
                      <a:pt x="1109" y="1880"/>
                      <a:pt x="1106" y="1874"/>
                    </a:cubicBezTo>
                    <a:cubicBezTo>
                      <a:pt x="1103" y="1869"/>
                      <a:pt x="1105" y="1862"/>
                      <a:pt x="1110" y="1859"/>
                    </a:cubicBezTo>
                    <a:cubicBezTo>
                      <a:pt x="1112" y="1858"/>
                      <a:pt x="1114" y="1857"/>
                      <a:pt x="1116" y="1857"/>
                    </a:cubicBezTo>
                    <a:cubicBezTo>
                      <a:pt x="1116" y="1857"/>
                      <a:pt x="1115" y="1857"/>
                      <a:pt x="1115" y="1857"/>
                    </a:cubicBezTo>
                    <a:cubicBezTo>
                      <a:pt x="1110" y="1857"/>
                      <a:pt x="1106" y="1858"/>
                      <a:pt x="1103" y="1862"/>
                    </a:cubicBezTo>
                    <a:cubicBezTo>
                      <a:pt x="1101" y="1865"/>
                      <a:pt x="1100" y="1868"/>
                      <a:pt x="1101" y="1872"/>
                    </a:cubicBezTo>
                    <a:cubicBezTo>
                      <a:pt x="1102" y="1878"/>
                      <a:pt x="1106" y="1883"/>
                      <a:pt x="1111" y="1886"/>
                    </a:cubicBezTo>
                    <a:cubicBezTo>
                      <a:pt x="1116" y="1888"/>
                      <a:pt x="1121" y="1888"/>
                      <a:pt x="1126" y="1887"/>
                    </a:cubicBezTo>
                    <a:cubicBezTo>
                      <a:pt x="1132" y="1885"/>
                      <a:pt x="1136" y="1882"/>
                      <a:pt x="1140" y="1877"/>
                    </a:cubicBezTo>
                    <a:cubicBezTo>
                      <a:pt x="1149" y="1866"/>
                      <a:pt x="1149" y="1853"/>
                      <a:pt x="1142" y="1842"/>
                    </a:cubicBezTo>
                    <a:cubicBezTo>
                      <a:pt x="1132" y="1828"/>
                      <a:pt x="1114" y="1823"/>
                      <a:pt x="1098" y="1825"/>
                    </a:cubicBezTo>
                    <a:cubicBezTo>
                      <a:pt x="1081" y="1827"/>
                      <a:pt x="1066" y="1837"/>
                      <a:pt x="1066" y="1857"/>
                    </a:cubicBezTo>
                    <a:cubicBezTo>
                      <a:pt x="1067" y="1865"/>
                      <a:pt x="1069" y="1871"/>
                      <a:pt x="1072" y="1878"/>
                    </a:cubicBezTo>
                    <a:cubicBezTo>
                      <a:pt x="1074" y="1883"/>
                      <a:pt x="1076" y="1887"/>
                      <a:pt x="1079" y="1891"/>
                    </a:cubicBezTo>
                    <a:cubicBezTo>
                      <a:pt x="1089" y="1906"/>
                      <a:pt x="1101" y="1916"/>
                      <a:pt x="1108" y="1933"/>
                    </a:cubicBezTo>
                    <a:cubicBezTo>
                      <a:pt x="1114" y="1949"/>
                      <a:pt x="1114" y="1966"/>
                      <a:pt x="1105" y="1984"/>
                    </a:cubicBezTo>
                    <a:cubicBezTo>
                      <a:pt x="1101" y="1993"/>
                      <a:pt x="1097" y="1999"/>
                      <a:pt x="1090" y="2005"/>
                    </a:cubicBezTo>
                    <a:cubicBezTo>
                      <a:pt x="1087" y="2008"/>
                      <a:pt x="1084" y="2010"/>
                      <a:pt x="1081" y="2012"/>
                    </a:cubicBezTo>
                    <a:cubicBezTo>
                      <a:pt x="1084" y="2012"/>
                      <a:pt x="1087" y="2012"/>
                      <a:pt x="1090" y="2013"/>
                    </a:cubicBezTo>
                    <a:cubicBezTo>
                      <a:pt x="1100" y="2017"/>
                      <a:pt x="1108" y="2026"/>
                      <a:pt x="1109" y="2037"/>
                    </a:cubicBezTo>
                    <a:cubicBezTo>
                      <a:pt x="1110" y="2048"/>
                      <a:pt x="1105" y="2059"/>
                      <a:pt x="1096" y="2064"/>
                    </a:cubicBezTo>
                    <a:cubicBezTo>
                      <a:pt x="1087" y="2068"/>
                      <a:pt x="1078" y="2068"/>
                      <a:pt x="1072" y="2062"/>
                    </a:cubicBezTo>
                    <a:cubicBezTo>
                      <a:pt x="1068" y="2058"/>
                      <a:pt x="1065" y="2054"/>
                      <a:pt x="1065" y="2049"/>
                    </a:cubicBezTo>
                    <a:cubicBezTo>
                      <a:pt x="1066" y="2046"/>
                      <a:pt x="1066" y="2043"/>
                      <a:pt x="1068" y="2040"/>
                    </a:cubicBezTo>
                    <a:cubicBezTo>
                      <a:pt x="1071" y="2035"/>
                      <a:pt x="1077" y="2034"/>
                      <a:pt x="1082" y="2036"/>
                    </a:cubicBezTo>
                    <a:cubicBezTo>
                      <a:pt x="1087" y="2039"/>
                      <a:pt x="1089" y="2045"/>
                      <a:pt x="1087" y="2050"/>
                    </a:cubicBezTo>
                    <a:cubicBezTo>
                      <a:pt x="1084" y="2056"/>
                      <a:pt x="1078" y="2058"/>
                      <a:pt x="1073" y="2056"/>
                    </a:cubicBezTo>
                    <a:cubicBezTo>
                      <a:pt x="1068" y="2054"/>
                      <a:pt x="1066" y="2049"/>
                      <a:pt x="1067" y="2044"/>
                    </a:cubicBezTo>
                    <a:cubicBezTo>
                      <a:pt x="1064" y="2050"/>
                      <a:pt x="1067" y="2057"/>
                      <a:pt x="1072" y="2062"/>
                    </a:cubicBezTo>
                    <a:cubicBezTo>
                      <a:pt x="1078" y="2067"/>
                      <a:pt x="1087" y="2067"/>
                      <a:pt x="1095" y="2063"/>
                    </a:cubicBezTo>
                    <a:cubicBezTo>
                      <a:pt x="1104" y="2058"/>
                      <a:pt x="1108" y="2048"/>
                      <a:pt x="1107" y="2038"/>
                    </a:cubicBezTo>
                    <a:cubicBezTo>
                      <a:pt x="1106" y="2032"/>
                      <a:pt x="1104" y="2026"/>
                      <a:pt x="1099" y="2022"/>
                    </a:cubicBezTo>
                    <a:cubicBezTo>
                      <a:pt x="1085" y="2008"/>
                      <a:pt x="1067" y="2022"/>
                      <a:pt x="1045" y="2022"/>
                    </a:cubicBezTo>
                    <a:cubicBezTo>
                      <a:pt x="1023" y="2023"/>
                      <a:pt x="999" y="2014"/>
                      <a:pt x="982" y="2001"/>
                    </a:cubicBezTo>
                    <a:cubicBezTo>
                      <a:pt x="1008" y="2015"/>
                      <a:pt x="1036" y="2025"/>
                      <a:pt x="1065" y="2015"/>
                    </a:cubicBezTo>
                    <a:cubicBezTo>
                      <a:pt x="1074" y="2012"/>
                      <a:pt x="1080" y="2008"/>
                      <a:pt x="1087" y="2002"/>
                    </a:cubicBezTo>
                    <a:cubicBezTo>
                      <a:pt x="1093" y="1996"/>
                      <a:pt x="1097" y="1990"/>
                      <a:pt x="1101" y="1982"/>
                    </a:cubicBezTo>
                    <a:cubicBezTo>
                      <a:pt x="1112" y="1957"/>
                      <a:pt x="1108" y="1934"/>
                      <a:pt x="1092" y="1916"/>
                    </a:cubicBezTo>
                    <a:cubicBezTo>
                      <a:pt x="1079" y="1901"/>
                      <a:pt x="1064" y="1892"/>
                      <a:pt x="1045" y="1897"/>
                    </a:cubicBezTo>
                    <a:close/>
                    <a:moveTo>
                      <a:pt x="1016" y="1692"/>
                    </a:moveTo>
                    <a:cubicBezTo>
                      <a:pt x="1019" y="1693"/>
                      <a:pt x="1020" y="1696"/>
                      <a:pt x="1019" y="1699"/>
                    </a:cubicBezTo>
                    <a:cubicBezTo>
                      <a:pt x="1018" y="1701"/>
                      <a:pt x="1015" y="1702"/>
                      <a:pt x="1012" y="1701"/>
                    </a:cubicBezTo>
                    <a:cubicBezTo>
                      <a:pt x="1009" y="1700"/>
                      <a:pt x="1008" y="1697"/>
                      <a:pt x="1010" y="1694"/>
                    </a:cubicBezTo>
                    <a:cubicBezTo>
                      <a:pt x="1011" y="1692"/>
                      <a:pt x="1014" y="1691"/>
                      <a:pt x="1016" y="1692"/>
                    </a:cubicBezTo>
                    <a:close/>
                    <a:moveTo>
                      <a:pt x="983" y="1825"/>
                    </a:moveTo>
                    <a:cubicBezTo>
                      <a:pt x="979" y="1828"/>
                      <a:pt x="976" y="1834"/>
                      <a:pt x="978" y="1838"/>
                    </a:cubicBezTo>
                    <a:cubicBezTo>
                      <a:pt x="979" y="1841"/>
                      <a:pt x="982" y="1843"/>
                      <a:pt x="985" y="1843"/>
                    </a:cubicBezTo>
                    <a:cubicBezTo>
                      <a:pt x="989" y="1843"/>
                      <a:pt x="992" y="1840"/>
                      <a:pt x="991" y="1836"/>
                    </a:cubicBezTo>
                    <a:cubicBezTo>
                      <a:pt x="991" y="1834"/>
                      <a:pt x="988" y="1832"/>
                      <a:pt x="986" y="1832"/>
                    </a:cubicBezTo>
                    <a:cubicBezTo>
                      <a:pt x="990" y="1829"/>
                      <a:pt x="997" y="1836"/>
                      <a:pt x="993" y="1843"/>
                    </a:cubicBezTo>
                    <a:cubicBezTo>
                      <a:pt x="991" y="1846"/>
                      <a:pt x="986" y="1848"/>
                      <a:pt x="982" y="1846"/>
                    </a:cubicBezTo>
                    <a:cubicBezTo>
                      <a:pt x="974" y="1844"/>
                      <a:pt x="972" y="1836"/>
                      <a:pt x="975" y="1830"/>
                    </a:cubicBezTo>
                    <a:cubicBezTo>
                      <a:pt x="977" y="1824"/>
                      <a:pt x="983" y="1820"/>
                      <a:pt x="990" y="1820"/>
                    </a:cubicBezTo>
                    <a:cubicBezTo>
                      <a:pt x="971" y="1819"/>
                      <a:pt x="946" y="1837"/>
                      <a:pt x="938" y="1849"/>
                    </a:cubicBezTo>
                    <a:cubicBezTo>
                      <a:pt x="938" y="1848"/>
                      <a:pt x="937" y="1846"/>
                      <a:pt x="936" y="1846"/>
                    </a:cubicBezTo>
                    <a:cubicBezTo>
                      <a:pt x="950" y="1828"/>
                      <a:pt x="976" y="1814"/>
                      <a:pt x="993" y="1818"/>
                    </a:cubicBezTo>
                    <a:cubicBezTo>
                      <a:pt x="975" y="1800"/>
                      <a:pt x="966" y="1784"/>
                      <a:pt x="952" y="1775"/>
                    </a:cubicBezTo>
                    <a:cubicBezTo>
                      <a:pt x="945" y="1770"/>
                      <a:pt x="937" y="1767"/>
                      <a:pt x="930" y="1768"/>
                    </a:cubicBezTo>
                    <a:cubicBezTo>
                      <a:pt x="929" y="1767"/>
                      <a:pt x="927" y="1766"/>
                      <a:pt x="924" y="1766"/>
                    </a:cubicBezTo>
                    <a:cubicBezTo>
                      <a:pt x="934" y="1761"/>
                      <a:pt x="946" y="1765"/>
                      <a:pt x="956" y="1773"/>
                    </a:cubicBezTo>
                    <a:cubicBezTo>
                      <a:pt x="957" y="1774"/>
                      <a:pt x="958" y="1774"/>
                      <a:pt x="958" y="1775"/>
                    </a:cubicBezTo>
                    <a:cubicBezTo>
                      <a:pt x="951" y="1761"/>
                      <a:pt x="934" y="1749"/>
                      <a:pt x="917" y="1745"/>
                    </a:cubicBezTo>
                    <a:cubicBezTo>
                      <a:pt x="911" y="1743"/>
                      <a:pt x="902" y="1741"/>
                      <a:pt x="895" y="1745"/>
                    </a:cubicBezTo>
                    <a:cubicBezTo>
                      <a:pt x="892" y="1747"/>
                      <a:pt x="888" y="1752"/>
                      <a:pt x="890" y="1757"/>
                    </a:cubicBezTo>
                    <a:cubicBezTo>
                      <a:pt x="891" y="1758"/>
                      <a:pt x="892" y="1759"/>
                      <a:pt x="894" y="1759"/>
                    </a:cubicBezTo>
                    <a:cubicBezTo>
                      <a:pt x="896" y="1758"/>
                      <a:pt x="897" y="1757"/>
                      <a:pt x="897" y="1756"/>
                    </a:cubicBezTo>
                    <a:cubicBezTo>
                      <a:pt x="897" y="1754"/>
                      <a:pt x="896" y="1753"/>
                      <a:pt x="895" y="1753"/>
                    </a:cubicBezTo>
                    <a:cubicBezTo>
                      <a:pt x="894" y="1752"/>
                      <a:pt x="893" y="1753"/>
                      <a:pt x="892" y="1754"/>
                    </a:cubicBezTo>
                    <a:cubicBezTo>
                      <a:pt x="892" y="1755"/>
                      <a:pt x="892" y="1756"/>
                      <a:pt x="893" y="1756"/>
                    </a:cubicBezTo>
                    <a:cubicBezTo>
                      <a:pt x="892" y="1756"/>
                      <a:pt x="891" y="1755"/>
                      <a:pt x="891" y="1754"/>
                    </a:cubicBezTo>
                    <a:cubicBezTo>
                      <a:pt x="891" y="1753"/>
                      <a:pt x="892" y="1751"/>
                      <a:pt x="893" y="1751"/>
                    </a:cubicBezTo>
                    <a:cubicBezTo>
                      <a:pt x="896" y="1750"/>
                      <a:pt x="899" y="1751"/>
                      <a:pt x="900" y="1754"/>
                    </a:cubicBezTo>
                    <a:cubicBezTo>
                      <a:pt x="900" y="1756"/>
                      <a:pt x="900" y="1758"/>
                      <a:pt x="899" y="1760"/>
                    </a:cubicBezTo>
                    <a:cubicBezTo>
                      <a:pt x="898" y="1761"/>
                      <a:pt x="896" y="1762"/>
                      <a:pt x="894" y="1762"/>
                    </a:cubicBezTo>
                    <a:cubicBezTo>
                      <a:pt x="892" y="1763"/>
                      <a:pt x="889" y="1761"/>
                      <a:pt x="888" y="1759"/>
                    </a:cubicBezTo>
                    <a:cubicBezTo>
                      <a:pt x="885" y="1754"/>
                      <a:pt x="888" y="1749"/>
                      <a:pt x="892" y="1746"/>
                    </a:cubicBezTo>
                    <a:cubicBezTo>
                      <a:pt x="893" y="1744"/>
                      <a:pt x="896" y="1743"/>
                      <a:pt x="898" y="1742"/>
                    </a:cubicBezTo>
                    <a:cubicBezTo>
                      <a:pt x="888" y="1743"/>
                      <a:pt x="881" y="1750"/>
                      <a:pt x="876" y="1758"/>
                    </a:cubicBezTo>
                    <a:cubicBezTo>
                      <a:pt x="873" y="1764"/>
                      <a:pt x="873" y="1770"/>
                      <a:pt x="875" y="1775"/>
                    </a:cubicBezTo>
                    <a:cubicBezTo>
                      <a:pt x="875" y="1775"/>
                      <a:pt x="875" y="1775"/>
                      <a:pt x="875" y="1775"/>
                    </a:cubicBezTo>
                    <a:cubicBezTo>
                      <a:pt x="874" y="1770"/>
                      <a:pt x="878" y="1764"/>
                      <a:pt x="886" y="1767"/>
                    </a:cubicBezTo>
                    <a:cubicBezTo>
                      <a:pt x="891" y="1768"/>
                      <a:pt x="897" y="1779"/>
                      <a:pt x="910" y="1772"/>
                    </a:cubicBezTo>
                    <a:cubicBezTo>
                      <a:pt x="906" y="1778"/>
                      <a:pt x="901" y="1783"/>
                      <a:pt x="894" y="1784"/>
                    </a:cubicBezTo>
                    <a:cubicBezTo>
                      <a:pt x="888" y="1786"/>
                      <a:pt x="880" y="1785"/>
                      <a:pt x="876" y="1780"/>
                    </a:cubicBezTo>
                    <a:cubicBezTo>
                      <a:pt x="871" y="1773"/>
                      <a:pt x="871" y="1764"/>
                      <a:pt x="875" y="1757"/>
                    </a:cubicBezTo>
                    <a:cubicBezTo>
                      <a:pt x="880" y="1747"/>
                      <a:pt x="890" y="1741"/>
                      <a:pt x="901" y="1740"/>
                    </a:cubicBezTo>
                    <a:cubicBezTo>
                      <a:pt x="911" y="1740"/>
                      <a:pt x="927" y="1745"/>
                      <a:pt x="936" y="1751"/>
                    </a:cubicBezTo>
                    <a:cubicBezTo>
                      <a:pt x="944" y="1755"/>
                      <a:pt x="953" y="1763"/>
                      <a:pt x="958" y="1771"/>
                    </a:cubicBezTo>
                    <a:cubicBezTo>
                      <a:pt x="956" y="1765"/>
                      <a:pt x="955" y="1760"/>
                      <a:pt x="955" y="1754"/>
                    </a:cubicBezTo>
                    <a:cubicBezTo>
                      <a:pt x="955" y="1740"/>
                      <a:pt x="958" y="1731"/>
                      <a:pt x="965" y="1720"/>
                    </a:cubicBezTo>
                    <a:cubicBezTo>
                      <a:pt x="968" y="1716"/>
                      <a:pt x="970" y="1713"/>
                      <a:pt x="973" y="1710"/>
                    </a:cubicBezTo>
                    <a:cubicBezTo>
                      <a:pt x="974" y="1711"/>
                      <a:pt x="975" y="1712"/>
                      <a:pt x="975" y="1713"/>
                    </a:cubicBezTo>
                    <a:cubicBezTo>
                      <a:pt x="973" y="1715"/>
                      <a:pt x="971" y="1718"/>
                      <a:pt x="968" y="1722"/>
                    </a:cubicBezTo>
                    <a:cubicBezTo>
                      <a:pt x="962" y="1732"/>
                      <a:pt x="959" y="1741"/>
                      <a:pt x="960" y="1754"/>
                    </a:cubicBezTo>
                    <a:cubicBezTo>
                      <a:pt x="961" y="1770"/>
                      <a:pt x="968" y="1783"/>
                      <a:pt x="978" y="1795"/>
                    </a:cubicBezTo>
                    <a:cubicBezTo>
                      <a:pt x="976" y="1791"/>
                      <a:pt x="975" y="1787"/>
                      <a:pt x="974" y="1783"/>
                    </a:cubicBezTo>
                    <a:cubicBezTo>
                      <a:pt x="974" y="1783"/>
                      <a:pt x="974" y="1783"/>
                      <a:pt x="974" y="1783"/>
                    </a:cubicBezTo>
                    <a:cubicBezTo>
                      <a:pt x="973" y="1774"/>
                      <a:pt x="973" y="1766"/>
                      <a:pt x="978" y="1758"/>
                    </a:cubicBezTo>
                    <a:cubicBezTo>
                      <a:pt x="976" y="1767"/>
                      <a:pt x="976" y="1773"/>
                      <a:pt x="977" y="1782"/>
                    </a:cubicBezTo>
                    <a:cubicBezTo>
                      <a:pt x="977" y="1782"/>
                      <a:pt x="977" y="1782"/>
                      <a:pt x="977" y="1782"/>
                    </a:cubicBezTo>
                    <a:cubicBezTo>
                      <a:pt x="980" y="1800"/>
                      <a:pt x="984" y="1803"/>
                      <a:pt x="997" y="1815"/>
                    </a:cubicBezTo>
                    <a:cubicBezTo>
                      <a:pt x="1017" y="1833"/>
                      <a:pt x="1039" y="1851"/>
                      <a:pt x="1048" y="1874"/>
                    </a:cubicBezTo>
                    <a:cubicBezTo>
                      <a:pt x="1040" y="1860"/>
                      <a:pt x="1002" y="1814"/>
                      <a:pt x="983" y="1825"/>
                    </a:cubicBezTo>
                    <a:close/>
                    <a:moveTo>
                      <a:pt x="977" y="1771"/>
                    </a:moveTo>
                    <a:cubicBezTo>
                      <a:pt x="990" y="1772"/>
                      <a:pt x="990" y="1755"/>
                      <a:pt x="992" y="1750"/>
                    </a:cubicBezTo>
                    <a:cubicBezTo>
                      <a:pt x="993" y="1745"/>
                      <a:pt x="994" y="1742"/>
                      <a:pt x="998" y="1740"/>
                    </a:cubicBezTo>
                    <a:cubicBezTo>
                      <a:pt x="993" y="1740"/>
                      <a:pt x="981" y="1744"/>
                      <a:pt x="976" y="1748"/>
                    </a:cubicBezTo>
                    <a:cubicBezTo>
                      <a:pt x="969" y="1753"/>
                      <a:pt x="967" y="1761"/>
                      <a:pt x="973" y="1769"/>
                    </a:cubicBezTo>
                    <a:cubicBezTo>
                      <a:pt x="973" y="1764"/>
                      <a:pt x="976" y="1758"/>
                      <a:pt x="981" y="1755"/>
                    </a:cubicBezTo>
                    <a:cubicBezTo>
                      <a:pt x="979" y="1758"/>
                      <a:pt x="976" y="1765"/>
                      <a:pt x="977" y="1771"/>
                    </a:cubicBezTo>
                    <a:close/>
                    <a:moveTo>
                      <a:pt x="909" y="1801"/>
                    </a:moveTo>
                    <a:cubicBezTo>
                      <a:pt x="906" y="1799"/>
                      <a:pt x="903" y="1799"/>
                      <a:pt x="901" y="1802"/>
                    </a:cubicBezTo>
                    <a:cubicBezTo>
                      <a:pt x="898" y="1804"/>
                      <a:pt x="898" y="1808"/>
                      <a:pt x="901" y="1810"/>
                    </a:cubicBezTo>
                    <a:cubicBezTo>
                      <a:pt x="903" y="1812"/>
                      <a:pt x="907" y="1812"/>
                      <a:pt x="909" y="1809"/>
                    </a:cubicBezTo>
                    <a:cubicBezTo>
                      <a:pt x="911" y="1807"/>
                      <a:pt x="911" y="1804"/>
                      <a:pt x="909" y="1801"/>
                    </a:cubicBezTo>
                    <a:close/>
                    <a:moveTo>
                      <a:pt x="916" y="1786"/>
                    </a:moveTo>
                    <a:cubicBezTo>
                      <a:pt x="913" y="1783"/>
                      <a:pt x="908" y="1783"/>
                      <a:pt x="906" y="1786"/>
                    </a:cubicBezTo>
                    <a:cubicBezTo>
                      <a:pt x="903" y="1789"/>
                      <a:pt x="903" y="1793"/>
                      <a:pt x="906" y="1796"/>
                    </a:cubicBezTo>
                    <a:cubicBezTo>
                      <a:pt x="909" y="1799"/>
                      <a:pt x="913" y="1799"/>
                      <a:pt x="916" y="1796"/>
                    </a:cubicBezTo>
                    <a:cubicBezTo>
                      <a:pt x="918" y="1793"/>
                      <a:pt x="918" y="1789"/>
                      <a:pt x="916" y="1786"/>
                    </a:cubicBezTo>
                    <a:close/>
                    <a:moveTo>
                      <a:pt x="928" y="1768"/>
                    </a:moveTo>
                    <a:cubicBezTo>
                      <a:pt x="924" y="1765"/>
                      <a:pt x="918" y="1765"/>
                      <a:pt x="915" y="1769"/>
                    </a:cubicBezTo>
                    <a:cubicBezTo>
                      <a:pt x="911" y="1772"/>
                      <a:pt x="911" y="1778"/>
                      <a:pt x="915" y="1782"/>
                    </a:cubicBezTo>
                    <a:cubicBezTo>
                      <a:pt x="919" y="1785"/>
                      <a:pt x="925" y="1785"/>
                      <a:pt x="928" y="1782"/>
                    </a:cubicBezTo>
                    <a:cubicBezTo>
                      <a:pt x="932" y="1778"/>
                      <a:pt x="932" y="1772"/>
                      <a:pt x="928" y="1768"/>
                    </a:cubicBezTo>
                    <a:close/>
                    <a:moveTo>
                      <a:pt x="988" y="1694"/>
                    </a:moveTo>
                    <a:cubicBezTo>
                      <a:pt x="993" y="1696"/>
                      <a:pt x="995" y="1703"/>
                      <a:pt x="993" y="1708"/>
                    </a:cubicBezTo>
                    <a:cubicBezTo>
                      <a:pt x="990" y="1713"/>
                      <a:pt x="984" y="1715"/>
                      <a:pt x="979" y="1713"/>
                    </a:cubicBezTo>
                    <a:cubicBezTo>
                      <a:pt x="974" y="1710"/>
                      <a:pt x="972" y="1704"/>
                      <a:pt x="974" y="1699"/>
                    </a:cubicBezTo>
                    <a:cubicBezTo>
                      <a:pt x="977" y="1694"/>
                      <a:pt x="983" y="1692"/>
                      <a:pt x="988" y="1694"/>
                    </a:cubicBezTo>
                    <a:close/>
                    <a:moveTo>
                      <a:pt x="1004" y="1689"/>
                    </a:moveTo>
                    <a:cubicBezTo>
                      <a:pt x="1007" y="1691"/>
                      <a:pt x="1008" y="1695"/>
                      <a:pt x="1007" y="1698"/>
                    </a:cubicBezTo>
                    <a:cubicBezTo>
                      <a:pt x="1005" y="1702"/>
                      <a:pt x="1001" y="1703"/>
                      <a:pt x="998" y="1701"/>
                    </a:cubicBezTo>
                    <a:cubicBezTo>
                      <a:pt x="995" y="1700"/>
                      <a:pt x="993" y="1696"/>
                      <a:pt x="995" y="1692"/>
                    </a:cubicBezTo>
                    <a:cubicBezTo>
                      <a:pt x="996" y="1689"/>
                      <a:pt x="1000" y="1688"/>
                      <a:pt x="1004" y="1689"/>
                    </a:cubicBezTo>
                    <a:close/>
                    <a:moveTo>
                      <a:pt x="1126" y="1815"/>
                    </a:moveTo>
                    <a:cubicBezTo>
                      <a:pt x="1135" y="1827"/>
                      <a:pt x="1146" y="1837"/>
                      <a:pt x="1159" y="1840"/>
                    </a:cubicBezTo>
                    <a:cubicBezTo>
                      <a:pt x="1173" y="1843"/>
                      <a:pt x="1188" y="1840"/>
                      <a:pt x="1196" y="1829"/>
                    </a:cubicBezTo>
                    <a:cubicBezTo>
                      <a:pt x="1201" y="1822"/>
                      <a:pt x="1203" y="1814"/>
                      <a:pt x="1204" y="1806"/>
                    </a:cubicBezTo>
                    <a:cubicBezTo>
                      <a:pt x="1204" y="1797"/>
                      <a:pt x="1202" y="1790"/>
                      <a:pt x="1198" y="1782"/>
                    </a:cubicBezTo>
                    <a:cubicBezTo>
                      <a:pt x="1194" y="1775"/>
                      <a:pt x="1189" y="1769"/>
                      <a:pt x="1183" y="1764"/>
                    </a:cubicBezTo>
                    <a:cubicBezTo>
                      <a:pt x="1179" y="1762"/>
                      <a:pt x="1177" y="1760"/>
                      <a:pt x="1173" y="1758"/>
                    </a:cubicBezTo>
                    <a:cubicBezTo>
                      <a:pt x="1164" y="1753"/>
                      <a:pt x="1156" y="1750"/>
                      <a:pt x="1146" y="1749"/>
                    </a:cubicBezTo>
                    <a:cubicBezTo>
                      <a:pt x="1131" y="1747"/>
                      <a:pt x="1119" y="1749"/>
                      <a:pt x="1106" y="1755"/>
                    </a:cubicBezTo>
                    <a:cubicBezTo>
                      <a:pt x="1105" y="1755"/>
                      <a:pt x="1104" y="1756"/>
                      <a:pt x="1103" y="1756"/>
                    </a:cubicBezTo>
                    <a:cubicBezTo>
                      <a:pt x="1109" y="1747"/>
                      <a:pt x="1111" y="1737"/>
                      <a:pt x="1111" y="1726"/>
                    </a:cubicBezTo>
                    <a:cubicBezTo>
                      <a:pt x="1111" y="1714"/>
                      <a:pt x="1107" y="1701"/>
                      <a:pt x="1098" y="1693"/>
                    </a:cubicBezTo>
                    <a:cubicBezTo>
                      <a:pt x="1094" y="1689"/>
                      <a:pt x="1089" y="1687"/>
                      <a:pt x="1083" y="1685"/>
                    </a:cubicBezTo>
                    <a:cubicBezTo>
                      <a:pt x="1089" y="1688"/>
                      <a:pt x="1093" y="1691"/>
                      <a:pt x="1096" y="1694"/>
                    </a:cubicBezTo>
                    <a:cubicBezTo>
                      <a:pt x="1105" y="1703"/>
                      <a:pt x="1108" y="1714"/>
                      <a:pt x="1108" y="1726"/>
                    </a:cubicBezTo>
                    <a:cubicBezTo>
                      <a:pt x="1107" y="1735"/>
                      <a:pt x="1105" y="1742"/>
                      <a:pt x="1102" y="1749"/>
                    </a:cubicBezTo>
                    <a:cubicBezTo>
                      <a:pt x="1095" y="1762"/>
                      <a:pt x="1085" y="1770"/>
                      <a:pt x="1077" y="1782"/>
                    </a:cubicBezTo>
                    <a:cubicBezTo>
                      <a:pt x="1076" y="1783"/>
                      <a:pt x="1076" y="1783"/>
                      <a:pt x="1076" y="1783"/>
                    </a:cubicBezTo>
                    <a:cubicBezTo>
                      <a:pt x="1072" y="1790"/>
                      <a:pt x="1069" y="1797"/>
                      <a:pt x="1066" y="1804"/>
                    </a:cubicBezTo>
                    <a:cubicBezTo>
                      <a:pt x="1066" y="1806"/>
                      <a:pt x="1061" y="1825"/>
                      <a:pt x="1063" y="1826"/>
                    </a:cubicBezTo>
                    <a:cubicBezTo>
                      <a:pt x="1064" y="1826"/>
                      <a:pt x="1068" y="1814"/>
                      <a:pt x="1068" y="1812"/>
                    </a:cubicBezTo>
                    <a:cubicBezTo>
                      <a:pt x="1072" y="1803"/>
                      <a:pt x="1075" y="1794"/>
                      <a:pt x="1081" y="1786"/>
                    </a:cubicBezTo>
                    <a:cubicBezTo>
                      <a:pt x="1081" y="1785"/>
                      <a:pt x="1081" y="1785"/>
                      <a:pt x="1081" y="1785"/>
                    </a:cubicBezTo>
                    <a:cubicBezTo>
                      <a:pt x="1088" y="1773"/>
                      <a:pt x="1096" y="1765"/>
                      <a:pt x="1108" y="1759"/>
                    </a:cubicBezTo>
                    <a:cubicBezTo>
                      <a:pt x="1122" y="1752"/>
                      <a:pt x="1140" y="1749"/>
                      <a:pt x="1154" y="1756"/>
                    </a:cubicBezTo>
                    <a:cubicBezTo>
                      <a:pt x="1162" y="1760"/>
                      <a:pt x="1171" y="1772"/>
                      <a:pt x="1167" y="1781"/>
                    </a:cubicBezTo>
                    <a:cubicBezTo>
                      <a:pt x="1165" y="1784"/>
                      <a:pt x="1162" y="1786"/>
                      <a:pt x="1158" y="1786"/>
                    </a:cubicBezTo>
                    <a:cubicBezTo>
                      <a:pt x="1155" y="1785"/>
                      <a:pt x="1153" y="1783"/>
                      <a:pt x="1153" y="1779"/>
                    </a:cubicBezTo>
                    <a:cubicBezTo>
                      <a:pt x="1153" y="1777"/>
                      <a:pt x="1154" y="1775"/>
                      <a:pt x="1155" y="1774"/>
                    </a:cubicBezTo>
                    <a:cubicBezTo>
                      <a:pt x="1157" y="1772"/>
                      <a:pt x="1161" y="1773"/>
                      <a:pt x="1162" y="1776"/>
                    </a:cubicBezTo>
                    <a:cubicBezTo>
                      <a:pt x="1162" y="1777"/>
                      <a:pt x="1162" y="1779"/>
                      <a:pt x="1161" y="1780"/>
                    </a:cubicBezTo>
                    <a:cubicBezTo>
                      <a:pt x="1163" y="1780"/>
                      <a:pt x="1164" y="1778"/>
                      <a:pt x="1164" y="1776"/>
                    </a:cubicBezTo>
                    <a:cubicBezTo>
                      <a:pt x="1165" y="1773"/>
                      <a:pt x="1162" y="1770"/>
                      <a:pt x="1159" y="1769"/>
                    </a:cubicBezTo>
                    <a:cubicBezTo>
                      <a:pt x="1153" y="1767"/>
                      <a:pt x="1148" y="1771"/>
                      <a:pt x="1146" y="1776"/>
                    </a:cubicBezTo>
                    <a:cubicBezTo>
                      <a:pt x="1145" y="1780"/>
                      <a:pt x="1145" y="1785"/>
                      <a:pt x="1148" y="1788"/>
                    </a:cubicBezTo>
                    <a:cubicBezTo>
                      <a:pt x="1150" y="1792"/>
                      <a:pt x="1154" y="1793"/>
                      <a:pt x="1158" y="1794"/>
                    </a:cubicBezTo>
                    <a:cubicBezTo>
                      <a:pt x="1164" y="1794"/>
                      <a:pt x="1169" y="1791"/>
                      <a:pt x="1171" y="1786"/>
                    </a:cubicBezTo>
                    <a:cubicBezTo>
                      <a:pt x="1177" y="1774"/>
                      <a:pt x="1169" y="1762"/>
                      <a:pt x="1159" y="1756"/>
                    </a:cubicBezTo>
                    <a:cubicBezTo>
                      <a:pt x="1155" y="1755"/>
                      <a:pt x="1152" y="1753"/>
                      <a:pt x="1148" y="1753"/>
                    </a:cubicBezTo>
                    <a:cubicBezTo>
                      <a:pt x="1160" y="1754"/>
                      <a:pt x="1170" y="1758"/>
                      <a:pt x="1181" y="1766"/>
                    </a:cubicBezTo>
                    <a:cubicBezTo>
                      <a:pt x="1188" y="1771"/>
                      <a:pt x="1192" y="1776"/>
                      <a:pt x="1196" y="1783"/>
                    </a:cubicBezTo>
                    <a:cubicBezTo>
                      <a:pt x="1200" y="1791"/>
                      <a:pt x="1202" y="1797"/>
                      <a:pt x="1202" y="1806"/>
                    </a:cubicBezTo>
                    <a:cubicBezTo>
                      <a:pt x="1202" y="1811"/>
                      <a:pt x="1201" y="1815"/>
                      <a:pt x="1200" y="1819"/>
                    </a:cubicBezTo>
                    <a:cubicBezTo>
                      <a:pt x="1200" y="1819"/>
                      <a:pt x="1200" y="1819"/>
                      <a:pt x="1200" y="1819"/>
                    </a:cubicBezTo>
                    <a:cubicBezTo>
                      <a:pt x="1202" y="1807"/>
                      <a:pt x="1193" y="1795"/>
                      <a:pt x="1177" y="1802"/>
                    </a:cubicBezTo>
                    <a:cubicBezTo>
                      <a:pt x="1165" y="1806"/>
                      <a:pt x="1154" y="1829"/>
                      <a:pt x="1126" y="1815"/>
                    </a:cubicBezTo>
                    <a:close/>
                    <a:moveTo>
                      <a:pt x="1096" y="1696"/>
                    </a:moveTo>
                    <a:cubicBezTo>
                      <a:pt x="1087" y="1708"/>
                      <a:pt x="1072" y="1693"/>
                      <a:pt x="1066" y="1689"/>
                    </a:cubicBezTo>
                    <a:cubicBezTo>
                      <a:pt x="1061" y="1686"/>
                      <a:pt x="1057" y="1685"/>
                      <a:pt x="1053" y="1686"/>
                    </a:cubicBezTo>
                    <a:cubicBezTo>
                      <a:pt x="1057" y="1682"/>
                      <a:pt x="1071" y="1675"/>
                      <a:pt x="1078" y="1674"/>
                    </a:cubicBezTo>
                    <a:cubicBezTo>
                      <a:pt x="1088" y="1673"/>
                      <a:pt x="1098" y="1679"/>
                      <a:pt x="1098" y="1691"/>
                    </a:cubicBezTo>
                    <a:cubicBezTo>
                      <a:pt x="1094" y="1687"/>
                      <a:pt x="1086" y="1684"/>
                      <a:pt x="1080" y="1685"/>
                    </a:cubicBezTo>
                    <a:cubicBezTo>
                      <a:pt x="1084" y="1686"/>
                      <a:pt x="1092" y="1690"/>
                      <a:pt x="1096" y="1696"/>
                    </a:cubicBezTo>
                    <a:close/>
                    <a:moveTo>
                      <a:pt x="981" y="1978"/>
                    </a:moveTo>
                    <a:cubicBezTo>
                      <a:pt x="968" y="1961"/>
                      <a:pt x="964" y="1948"/>
                      <a:pt x="955" y="1930"/>
                    </a:cubicBezTo>
                    <a:cubicBezTo>
                      <a:pt x="950" y="1922"/>
                      <a:pt x="944" y="1915"/>
                      <a:pt x="934" y="1912"/>
                    </a:cubicBezTo>
                    <a:cubicBezTo>
                      <a:pt x="926" y="1909"/>
                      <a:pt x="918" y="1911"/>
                      <a:pt x="912" y="1917"/>
                    </a:cubicBezTo>
                    <a:cubicBezTo>
                      <a:pt x="907" y="1922"/>
                      <a:pt x="905" y="1929"/>
                      <a:pt x="907" y="1936"/>
                    </a:cubicBezTo>
                    <a:cubicBezTo>
                      <a:pt x="909" y="1941"/>
                      <a:pt x="912" y="1944"/>
                      <a:pt x="916" y="1946"/>
                    </a:cubicBezTo>
                    <a:cubicBezTo>
                      <a:pt x="922" y="1948"/>
                      <a:pt x="930" y="1946"/>
                      <a:pt x="931" y="1939"/>
                    </a:cubicBezTo>
                    <a:cubicBezTo>
                      <a:pt x="932" y="1935"/>
                      <a:pt x="930" y="1931"/>
                      <a:pt x="927" y="1929"/>
                    </a:cubicBezTo>
                    <a:cubicBezTo>
                      <a:pt x="922" y="1927"/>
                      <a:pt x="917" y="1929"/>
                      <a:pt x="915" y="1933"/>
                    </a:cubicBezTo>
                    <a:cubicBezTo>
                      <a:pt x="913" y="1937"/>
                      <a:pt x="915" y="1943"/>
                      <a:pt x="919" y="1945"/>
                    </a:cubicBezTo>
                    <a:cubicBezTo>
                      <a:pt x="920" y="1945"/>
                      <a:pt x="921" y="1945"/>
                      <a:pt x="922" y="1945"/>
                    </a:cubicBezTo>
                    <a:cubicBezTo>
                      <a:pt x="920" y="1945"/>
                      <a:pt x="918" y="1945"/>
                      <a:pt x="917" y="1944"/>
                    </a:cubicBezTo>
                    <a:cubicBezTo>
                      <a:pt x="913" y="1942"/>
                      <a:pt x="910" y="1940"/>
                      <a:pt x="909" y="1936"/>
                    </a:cubicBezTo>
                    <a:cubicBezTo>
                      <a:pt x="907" y="1930"/>
                      <a:pt x="909" y="1923"/>
                      <a:pt x="914" y="1919"/>
                    </a:cubicBezTo>
                    <a:cubicBezTo>
                      <a:pt x="919" y="1914"/>
                      <a:pt x="926" y="1913"/>
                      <a:pt x="933" y="1915"/>
                    </a:cubicBezTo>
                    <a:cubicBezTo>
                      <a:pt x="942" y="1919"/>
                      <a:pt x="946" y="1925"/>
                      <a:pt x="951" y="1933"/>
                    </a:cubicBezTo>
                    <a:cubicBezTo>
                      <a:pt x="960" y="1951"/>
                      <a:pt x="964" y="1964"/>
                      <a:pt x="977" y="1981"/>
                    </a:cubicBezTo>
                    <a:cubicBezTo>
                      <a:pt x="990" y="1996"/>
                      <a:pt x="1006" y="2007"/>
                      <a:pt x="1026" y="2012"/>
                    </a:cubicBezTo>
                    <a:cubicBezTo>
                      <a:pt x="1044" y="2015"/>
                      <a:pt x="1060" y="2010"/>
                      <a:pt x="1072" y="1995"/>
                    </a:cubicBezTo>
                    <a:cubicBezTo>
                      <a:pt x="1082" y="1981"/>
                      <a:pt x="1084" y="1962"/>
                      <a:pt x="1074" y="1948"/>
                    </a:cubicBezTo>
                    <a:cubicBezTo>
                      <a:pt x="1074" y="1948"/>
                      <a:pt x="1074" y="1948"/>
                      <a:pt x="1074" y="1948"/>
                    </a:cubicBezTo>
                    <a:cubicBezTo>
                      <a:pt x="1074" y="1956"/>
                      <a:pt x="1071" y="1966"/>
                      <a:pt x="1062" y="1971"/>
                    </a:cubicBezTo>
                    <a:cubicBezTo>
                      <a:pt x="1048" y="1981"/>
                      <a:pt x="1033" y="1977"/>
                      <a:pt x="1023" y="1964"/>
                    </a:cubicBezTo>
                    <a:cubicBezTo>
                      <a:pt x="1005" y="1940"/>
                      <a:pt x="976" y="1961"/>
                      <a:pt x="996" y="1988"/>
                    </a:cubicBezTo>
                    <a:cubicBezTo>
                      <a:pt x="1005" y="2001"/>
                      <a:pt x="1024" y="2005"/>
                      <a:pt x="1037" y="2003"/>
                    </a:cubicBezTo>
                    <a:cubicBezTo>
                      <a:pt x="1063" y="1998"/>
                      <a:pt x="1086" y="1971"/>
                      <a:pt x="1074" y="1948"/>
                    </a:cubicBezTo>
                    <a:cubicBezTo>
                      <a:pt x="1082" y="1962"/>
                      <a:pt x="1079" y="1980"/>
                      <a:pt x="1069" y="1994"/>
                    </a:cubicBezTo>
                    <a:cubicBezTo>
                      <a:pt x="1058" y="2007"/>
                      <a:pt x="1043" y="2011"/>
                      <a:pt x="1027" y="2007"/>
                    </a:cubicBezTo>
                    <a:cubicBezTo>
                      <a:pt x="1008" y="2003"/>
                      <a:pt x="993" y="1992"/>
                      <a:pt x="981" y="1978"/>
                    </a:cubicBezTo>
                    <a:close/>
                    <a:moveTo>
                      <a:pt x="1062" y="1836"/>
                    </a:moveTo>
                    <a:cubicBezTo>
                      <a:pt x="1083" y="1809"/>
                      <a:pt x="1112" y="1809"/>
                      <a:pt x="1126" y="1800"/>
                    </a:cubicBezTo>
                    <a:cubicBezTo>
                      <a:pt x="1142" y="1790"/>
                      <a:pt x="1130" y="1772"/>
                      <a:pt x="1112" y="1779"/>
                    </a:cubicBezTo>
                    <a:cubicBezTo>
                      <a:pt x="1091" y="1786"/>
                      <a:pt x="1071" y="1811"/>
                      <a:pt x="1062" y="1836"/>
                    </a:cubicBezTo>
                    <a:close/>
                    <a:moveTo>
                      <a:pt x="1050" y="1877"/>
                    </a:moveTo>
                    <a:cubicBezTo>
                      <a:pt x="1037" y="1867"/>
                      <a:pt x="1022" y="1863"/>
                      <a:pt x="1007" y="1866"/>
                    </a:cubicBezTo>
                    <a:cubicBezTo>
                      <a:pt x="994" y="1869"/>
                      <a:pt x="981" y="1877"/>
                      <a:pt x="980" y="1891"/>
                    </a:cubicBezTo>
                    <a:cubicBezTo>
                      <a:pt x="974" y="1890"/>
                      <a:pt x="970" y="1882"/>
                      <a:pt x="973" y="1874"/>
                    </a:cubicBezTo>
                    <a:cubicBezTo>
                      <a:pt x="976" y="1866"/>
                      <a:pt x="987" y="1858"/>
                      <a:pt x="999" y="1861"/>
                    </a:cubicBezTo>
                    <a:cubicBezTo>
                      <a:pt x="1001" y="1850"/>
                      <a:pt x="1034" y="1853"/>
                      <a:pt x="1050" y="1877"/>
                    </a:cubicBezTo>
                    <a:close/>
                    <a:moveTo>
                      <a:pt x="1092" y="2009"/>
                    </a:moveTo>
                    <a:cubicBezTo>
                      <a:pt x="1103" y="2005"/>
                      <a:pt x="1116" y="1995"/>
                      <a:pt x="1121" y="1987"/>
                    </a:cubicBezTo>
                    <a:cubicBezTo>
                      <a:pt x="1128" y="1976"/>
                      <a:pt x="1133" y="1958"/>
                      <a:pt x="1124" y="1947"/>
                    </a:cubicBezTo>
                    <a:cubicBezTo>
                      <a:pt x="1135" y="1939"/>
                      <a:pt x="1138" y="1927"/>
                      <a:pt x="1140" y="1915"/>
                    </a:cubicBezTo>
                    <a:cubicBezTo>
                      <a:pt x="1143" y="1899"/>
                      <a:pt x="1149" y="1882"/>
                      <a:pt x="1163" y="1880"/>
                    </a:cubicBezTo>
                    <a:cubicBezTo>
                      <a:pt x="1147" y="1874"/>
                      <a:pt x="1129" y="1888"/>
                      <a:pt x="1121" y="1901"/>
                    </a:cubicBezTo>
                    <a:cubicBezTo>
                      <a:pt x="1110" y="1920"/>
                      <a:pt x="1114" y="1934"/>
                      <a:pt x="1115" y="1957"/>
                    </a:cubicBezTo>
                    <a:cubicBezTo>
                      <a:pt x="1115" y="1970"/>
                      <a:pt x="1106" y="1997"/>
                      <a:pt x="1092" y="2009"/>
                    </a:cubicBezTo>
                    <a:close/>
                    <a:moveTo>
                      <a:pt x="1055" y="1887"/>
                    </a:moveTo>
                    <a:cubicBezTo>
                      <a:pt x="1046" y="1876"/>
                      <a:pt x="1026" y="1886"/>
                      <a:pt x="1016" y="1896"/>
                    </a:cubicBezTo>
                    <a:cubicBezTo>
                      <a:pt x="1006" y="1907"/>
                      <a:pt x="996" y="1923"/>
                      <a:pt x="979" y="1924"/>
                    </a:cubicBezTo>
                    <a:cubicBezTo>
                      <a:pt x="969" y="1924"/>
                      <a:pt x="960" y="1920"/>
                      <a:pt x="956" y="1911"/>
                    </a:cubicBezTo>
                    <a:cubicBezTo>
                      <a:pt x="953" y="1906"/>
                      <a:pt x="954" y="1900"/>
                      <a:pt x="959" y="1896"/>
                    </a:cubicBezTo>
                    <a:cubicBezTo>
                      <a:pt x="957" y="1901"/>
                      <a:pt x="960" y="1908"/>
                      <a:pt x="966" y="1910"/>
                    </a:cubicBezTo>
                    <a:cubicBezTo>
                      <a:pt x="972" y="1913"/>
                      <a:pt x="979" y="1909"/>
                      <a:pt x="983" y="1903"/>
                    </a:cubicBezTo>
                    <a:cubicBezTo>
                      <a:pt x="992" y="1892"/>
                      <a:pt x="998" y="1880"/>
                      <a:pt x="1010" y="1873"/>
                    </a:cubicBezTo>
                    <a:cubicBezTo>
                      <a:pt x="1024" y="1865"/>
                      <a:pt x="1046" y="1868"/>
                      <a:pt x="1055" y="1887"/>
                    </a:cubicBezTo>
                    <a:close/>
                    <a:moveTo>
                      <a:pt x="1048" y="1750"/>
                    </a:moveTo>
                    <a:cubicBezTo>
                      <a:pt x="1057" y="1736"/>
                      <a:pt x="1056" y="1711"/>
                      <a:pt x="1047" y="1697"/>
                    </a:cubicBezTo>
                    <a:cubicBezTo>
                      <a:pt x="1037" y="1683"/>
                      <a:pt x="1021" y="1687"/>
                      <a:pt x="1029" y="1705"/>
                    </a:cubicBezTo>
                    <a:cubicBezTo>
                      <a:pt x="1035" y="1718"/>
                      <a:pt x="1052" y="1735"/>
                      <a:pt x="1048" y="1750"/>
                    </a:cubicBezTo>
                    <a:close/>
                    <a:moveTo>
                      <a:pt x="1035" y="1770"/>
                    </a:moveTo>
                    <a:cubicBezTo>
                      <a:pt x="1033" y="1773"/>
                      <a:pt x="1033" y="1776"/>
                      <a:pt x="1033" y="1779"/>
                    </a:cubicBezTo>
                    <a:cubicBezTo>
                      <a:pt x="1034" y="1783"/>
                      <a:pt x="1038" y="1787"/>
                      <a:pt x="1043" y="1787"/>
                    </a:cubicBezTo>
                    <a:cubicBezTo>
                      <a:pt x="1048" y="1788"/>
                      <a:pt x="1053" y="1784"/>
                      <a:pt x="1054" y="1780"/>
                    </a:cubicBezTo>
                    <a:cubicBezTo>
                      <a:pt x="1057" y="1772"/>
                      <a:pt x="1051" y="1769"/>
                      <a:pt x="1048" y="1765"/>
                    </a:cubicBezTo>
                    <a:cubicBezTo>
                      <a:pt x="1046" y="1759"/>
                      <a:pt x="1049" y="1753"/>
                      <a:pt x="1055" y="1748"/>
                    </a:cubicBezTo>
                    <a:cubicBezTo>
                      <a:pt x="1062" y="1743"/>
                      <a:pt x="1071" y="1742"/>
                      <a:pt x="1078" y="1748"/>
                    </a:cubicBezTo>
                    <a:cubicBezTo>
                      <a:pt x="1082" y="1751"/>
                      <a:pt x="1085" y="1756"/>
                      <a:pt x="1081" y="1760"/>
                    </a:cubicBezTo>
                    <a:cubicBezTo>
                      <a:pt x="1080" y="1755"/>
                      <a:pt x="1072" y="1753"/>
                      <a:pt x="1068" y="1759"/>
                    </a:cubicBezTo>
                    <a:cubicBezTo>
                      <a:pt x="1066" y="1762"/>
                      <a:pt x="1066" y="1770"/>
                      <a:pt x="1065" y="1779"/>
                    </a:cubicBezTo>
                    <a:cubicBezTo>
                      <a:pt x="1064" y="1787"/>
                      <a:pt x="1062" y="1795"/>
                      <a:pt x="1057" y="1800"/>
                    </a:cubicBezTo>
                    <a:cubicBezTo>
                      <a:pt x="1047" y="1811"/>
                      <a:pt x="1029" y="1809"/>
                      <a:pt x="1021" y="1798"/>
                    </a:cubicBezTo>
                    <a:cubicBezTo>
                      <a:pt x="1017" y="1791"/>
                      <a:pt x="1016" y="1784"/>
                      <a:pt x="1017" y="1777"/>
                    </a:cubicBezTo>
                    <a:cubicBezTo>
                      <a:pt x="1018" y="1769"/>
                      <a:pt x="1026" y="1751"/>
                      <a:pt x="1021" y="1742"/>
                    </a:cubicBezTo>
                    <a:cubicBezTo>
                      <a:pt x="1018" y="1736"/>
                      <a:pt x="1012" y="1735"/>
                      <a:pt x="1009" y="1738"/>
                    </a:cubicBezTo>
                    <a:cubicBezTo>
                      <a:pt x="1007" y="1733"/>
                      <a:pt x="1013" y="1727"/>
                      <a:pt x="1019" y="1726"/>
                    </a:cubicBezTo>
                    <a:cubicBezTo>
                      <a:pt x="1031" y="1725"/>
                      <a:pt x="1044" y="1737"/>
                      <a:pt x="1043" y="1753"/>
                    </a:cubicBezTo>
                    <a:cubicBezTo>
                      <a:pt x="1043" y="1758"/>
                      <a:pt x="1040" y="1763"/>
                      <a:pt x="1035" y="1770"/>
                    </a:cubicBezTo>
                    <a:close/>
                    <a:moveTo>
                      <a:pt x="1037" y="1772"/>
                    </a:moveTo>
                    <a:cubicBezTo>
                      <a:pt x="1034" y="1776"/>
                      <a:pt x="1035" y="1782"/>
                      <a:pt x="1039" y="1784"/>
                    </a:cubicBezTo>
                    <a:cubicBezTo>
                      <a:pt x="1047" y="1789"/>
                      <a:pt x="1054" y="1780"/>
                      <a:pt x="1052" y="1773"/>
                    </a:cubicBezTo>
                    <a:cubicBezTo>
                      <a:pt x="1050" y="1768"/>
                      <a:pt x="1045" y="1766"/>
                      <a:pt x="1046" y="1758"/>
                    </a:cubicBezTo>
                    <a:cubicBezTo>
                      <a:pt x="1043" y="1766"/>
                      <a:pt x="1040" y="1766"/>
                      <a:pt x="1037" y="1772"/>
                    </a:cubicBezTo>
                    <a:close/>
                    <a:moveTo>
                      <a:pt x="1031" y="1809"/>
                    </a:moveTo>
                    <a:cubicBezTo>
                      <a:pt x="1038" y="1813"/>
                      <a:pt x="1048" y="1811"/>
                      <a:pt x="1053" y="1807"/>
                    </a:cubicBezTo>
                    <a:cubicBezTo>
                      <a:pt x="1060" y="1812"/>
                      <a:pt x="1053" y="1829"/>
                      <a:pt x="1040" y="1827"/>
                    </a:cubicBezTo>
                    <a:cubicBezTo>
                      <a:pt x="1032" y="1826"/>
                      <a:pt x="1027" y="1816"/>
                      <a:pt x="1031" y="1809"/>
                    </a:cubicBezTo>
                    <a:close/>
                    <a:moveTo>
                      <a:pt x="1260" y="1944"/>
                    </a:moveTo>
                    <a:cubicBezTo>
                      <a:pt x="1236" y="1941"/>
                      <a:pt x="1226" y="1964"/>
                      <a:pt x="1223" y="1976"/>
                    </a:cubicBezTo>
                    <a:cubicBezTo>
                      <a:pt x="1219" y="1990"/>
                      <a:pt x="1219" y="2006"/>
                      <a:pt x="1205" y="2015"/>
                    </a:cubicBezTo>
                    <a:cubicBezTo>
                      <a:pt x="1197" y="2019"/>
                      <a:pt x="1188" y="2019"/>
                      <a:pt x="1181" y="2014"/>
                    </a:cubicBezTo>
                    <a:cubicBezTo>
                      <a:pt x="1177" y="2011"/>
                      <a:pt x="1175" y="2006"/>
                      <a:pt x="1177" y="2001"/>
                    </a:cubicBezTo>
                    <a:cubicBezTo>
                      <a:pt x="1178" y="2005"/>
                      <a:pt x="1184" y="2010"/>
                      <a:pt x="1189" y="2009"/>
                    </a:cubicBezTo>
                    <a:cubicBezTo>
                      <a:pt x="1195" y="2008"/>
                      <a:pt x="1199" y="2003"/>
                      <a:pt x="1200" y="1996"/>
                    </a:cubicBezTo>
                    <a:cubicBezTo>
                      <a:pt x="1202" y="1981"/>
                      <a:pt x="1206" y="1965"/>
                      <a:pt x="1215" y="1954"/>
                    </a:cubicBezTo>
                    <a:cubicBezTo>
                      <a:pt x="1224" y="1943"/>
                      <a:pt x="1244" y="1935"/>
                      <a:pt x="1260" y="1944"/>
                    </a:cubicBezTo>
                    <a:close/>
                    <a:moveTo>
                      <a:pt x="1171" y="2173"/>
                    </a:moveTo>
                    <a:cubicBezTo>
                      <a:pt x="1171" y="2176"/>
                      <a:pt x="1169" y="2178"/>
                      <a:pt x="1167" y="2179"/>
                    </a:cubicBezTo>
                    <a:cubicBezTo>
                      <a:pt x="1165" y="2180"/>
                      <a:pt x="1161" y="2180"/>
                      <a:pt x="1158" y="2178"/>
                    </a:cubicBezTo>
                    <a:cubicBezTo>
                      <a:pt x="1155" y="2175"/>
                      <a:pt x="1155" y="2171"/>
                      <a:pt x="1156" y="2168"/>
                    </a:cubicBezTo>
                    <a:cubicBezTo>
                      <a:pt x="1159" y="2162"/>
                      <a:pt x="1164" y="2164"/>
                      <a:pt x="1168" y="2163"/>
                    </a:cubicBezTo>
                    <a:cubicBezTo>
                      <a:pt x="1172" y="2162"/>
                      <a:pt x="1174" y="2157"/>
                      <a:pt x="1174" y="2151"/>
                    </a:cubicBezTo>
                    <a:cubicBezTo>
                      <a:pt x="1173" y="2145"/>
                      <a:pt x="1169" y="2140"/>
                      <a:pt x="1162" y="2139"/>
                    </a:cubicBezTo>
                    <a:cubicBezTo>
                      <a:pt x="1159" y="2138"/>
                      <a:pt x="1154" y="2139"/>
                      <a:pt x="1154" y="2143"/>
                    </a:cubicBezTo>
                    <a:cubicBezTo>
                      <a:pt x="1157" y="2142"/>
                      <a:pt x="1162" y="2144"/>
                      <a:pt x="1161" y="2150"/>
                    </a:cubicBezTo>
                    <a:cubicBezTo>
                      <a:pt x="1160" y="2152"/>
                      <a:pt x="1156" y="2157"/>
                      <a:pt x="1152" y="2161"/>
                    </a:cubicBezTo>
                    <a:cubicBezTo>
                      <a:pt x="1147" y="2166"/>
                      <a:pt x="1144" y="2171"/>
                      <a:pt x="1144" y="2176"/>
                    </a:cubicBezTo>
                    <a:cubicBezTo>
                      <a:pt x="1143" y="2187"/>
                      <a:pt x="1153" y="2196"/>
                      <a:pt x="1163" y="2195"/>
                    </a:cubicBezTo>
                    <a:cubicBezTo>
                      <a:pt x="1169" y="2194"/>
                      <a:pt x="1173" y="2191"/>
                      <a:pt x="1176" y="2187"/>
                    </a:cubicBezTo>
                    <a:cubicBezTo>
                      <a:pt x="1180" y="2182"/>
                      <a:pt x="1187" y="2169"/>
                      <a:pt x="1194" y="2167"/>
                    </a:cubicBezTo>
                    <a:cubicBezTo>
                      <a:pt x="1199" y="2166"/>
                      <a:pt x="1202" y="2169"/>
                      <a:pt x="1202" y="2172"/>
                    </a:cubicBezTo>
                    <a:cubicBezTo>
                      <a:pt x="1206" y="2171"/>
                      <a:pt x="1207" y="2164"/>
                      <a:pt x="1204" y="2160"/>
                    </a:cubicBezTo>
                    <a:cubicBezTo>
                      <a:pt x="1198" y="2153"/>
                      <a:pt x="1185" y="2152"/>
                      <a:pt x="1177" y="2160"/>
                    </a:cubicBezTo>
                    <a:cubicBezTo>
                      <a:pt x="1174" y="2163"/>
                      <a:pt x="1173" y="2168"/>
                      <a:pt x="1171" y="2173"/>
                    </a:cubicBezTo>
                    <a:close/>
                    <a:moveTo>
                      <a:pt x="1024" y="2229"/>
                    </a:moveTo>
                    <a:cubicBezTo>
                      <a:pt x="1033" y="2214"/>
                      <a:pt x="1026" y="2201"/>
                      <a:pt x="1026" y="2195"/>
                    </a:cubicBezTo>
                    <a:cubicBezTo>
                      <a:pt x="1026" y="2188"/>
                      <a:pt x="1034" y="2188"/>
                      <a:pt x="1036" y="2195"/>
                    </a:cubicBezTo>
                    <a:cubicBezTo>
                      <a:pt x="1038" y="2203"/>
                      <a:pt x="1035" y="2219"/>
                      <a:pt x="1024" y="2229"/>
                    </a:cubicBezTo>
                    <a:close/>
                    <a:moveTo>
                      <a:pt x="1039" y="2164"/>
                    </a:moveTo>
                    <a:cubicBezTo>
                      <a:pt x="1040" y="2165"/>
                      <a:pt x="1041" y="2167"/>
                      <a:pt x="1041" y="2168"/>
                    </a:cubicBezTo>
                    <a:cubicBezTo>
                      <a:pt x="1041" y="2170"/>
                      <a:pt x="1040" y="2172"/>
                      <a:pt x="1038" y="2172"/>
                    </a:cubicBezTo>
                    <a:cubicBezTo>
                      <a:pt x="1035" y="2173"/>
                      <a:pt x="1033" y="2172"/>
                      <a:pt x="1032" y="2170"/>
                    </a:cubicBezTo>
                    <a:cubicBezTo>
                      <a:pt x="1030" y="2167"/>
                      <a:pt x="1032" y="2166"/>
                      <a:pt x="1033" y="2163"/>
                    </a:cubicBezTo>
                    <a:cubicBezTo>
                      <a:pt x="1033" y="2161"/>
                      <a:pt x="1031" y="2158"/>
                      <a:pt x="1028" y="2157"/>
                    </a:cubicBezTo>
                    <a:cubicBezTo>
                      <a:pt x="1025" y="2156"/>
                      <a:pt x="1021" y="2156"/>
                      <a:pt x="1019" y="2159"/>
                    </a:cubicBezTo>
                    <a:cubicBezTo>
                      <a:pt x="1017" y="2161"/>
                      <a:pt x="1017" y="2163"/>
                      <a:pt x="1019" y="2165"/>
                    </a:cubicBezTo>
                    <a:cubicBezTo>
                      <a:pt x="1019" y="2163"/>
                      <a:pt x="1022" y="2161"/>
                      <a:pt x="1024" y="2163"/>
                    </a:cubicBezTo>
                    <a:cubicBezTo>
                      <a:pt x="1025" y="2164"/>
                      <a:pt x="1026" y="2168"/>
                      <a:pt x="1027" y="2171"/>
                    </a:cubicBezTo>
                    <a:cubicBezTo>
                      <a:pt x="1029" y="2175"/>
                      <a:pt x="1030" y="2178"/>
                      <a:pt x="1033" y="2179"/>
                    </a:cubicBezTo>
                    <a:cubicBezTo>
                      <a:pt x="1038" y="2183"/>
                      <a:pt x="1046" y="2180"/>
                      <a:pt x="1048" y="2175"/>
                    </a:cubicBezTo>
                    <a:cubicBezTo>
                      <a:pt x="1049" y="2172"/>
                      <a:pt x="1049" y="2168"/>
                      <a:pt x="1047" y="2166"/>
                    </a:cubicBezTo>
                    <a:cubicBezTo>
                      <a:pt x="1046" y="2162"/>
                      <a:pt x="1041" y="2155"/>
                      <a:pt x="1042" y="2151"/>
                    </a:cubicBezTo>
                    <a:cubicBezTo>
                      <a:pt x="1043" y="2148"/>
                      <a:pt x="1045" y="2147"/>
                      <a:pt x="1047" y="2148"/>
                    </a:cubicBezTo>
                    <a:cubicBezTo>
                      <a:pt x="1048" y="2146"/>
                      <a:pt x="1044" y="2144"/>
                      <a:pt x="1041" y="2144"/>
                    </a:cubicBezTo>
                    <a:cubicBezTo>
                      <a:pt x="1036" y="2145"/>
                      <a:pt x="1032" y="2151"/>
                      <a:pt x="1034" y="2158"/>
                    </a:cubicBezTo>
                    <a:cubicBezTo>
                      <a:pt x="1035" y="2160"/>
                      <a:pt x="1036" y="2162"/>
                      <a:pt x="1039" y="2164"/>
                    </a:cubicBezTo>
                    <a:close/>
                    <a:moveTo>
                      <a:pt x="1039" y="2165"/>
                    </a:moveTo>
                    <a:cubicBezTo>
                      <a:pt x="1040" y="2167"/>
                      <a:pt x="1040" y="2169"/>
                      <a:pt x="1039" y="2171"/>
                    </a:cubicBezTo>
                    <a:cubicBezTo>
                      <a:pt x="1036" y="2173"/>
                      <a:pt x="1032" y="2170"/>
                      <a:pt x="1032" y="2167"/>
                    </a:cubicBezTo>
                    <a:cubicBezTo>
                      <a:pt x="1033" y="2165"/>
                      <a:pt x="1034" y="2164"/>
                      <a:pt x="1033" y="2160"/>
                    </a:cubicBezTo>
                    <a:cubicBezTo>
                      <a:pt x="1035" y="2163"/>
                      <a:pt x="1037" y="2163"/>
                      <a:pt x="1039" y="2165"/>
                    </a:cubicBezTo>
                    <a:close/>
                    <a:moveTo>
                      <a:pt x="1045" y="2180"/>
                    </a:moveTo>
                    <a:cubicBezTo>
                      <a:pt x="1042" y="2183"/>
                      <a:pt x="1038" y="2183"/>
                      <a:pt x="1035" y="2182"/>
                    </a:cubicBezTo>
                    <a:cubicBezTo>
                      <a:pt x="1033" y="2185"/>
                      <a:pt x="1037" y="2191"/>
                      <a:pt x="1043" y="2189"/>
                    </a:cubicBezTo>
                    <a:cubicBezTo>
                      <a:pt x="1046" y="2188"/>
                      <a:pt x="1047" y="2183"/>
                      <a:pt x="1045" y="2180"/>
                    </a:cubicBezTo>
                    <a:close/>
                    <a:moveTo>
                      <a:pt x="1043" y="2190"/>
                    </a:moveTo>
                    <a:cubicBezTo>
                      <a:pt x="1042" y="2191"/>
                      <a:pt x="1041" y="2191"/>
                      <a:pt x="1041" y="2191"/>
                    </a:cubicBezTo>
                    <a:cubicBezTo>
                      <a:pt x="1042" y="2198"/>
                      <a:pt x="1041" y="2207"/>
                      <a:pt x="1038" y="2215"/>
                    </a:cubicBezTo>
                    <a:cubicBezTo>
                      <a:pt x="1032" y="2229"/>
                      <a:pt x="1018" y="2232"/>
                      <a:pt x="1007" y="2251"/>
                    </a:cubicBezTo>
                    <a:cubicBezTo>
                      <a:pt x="1001" y="2260"/>
                      <a:pt x="999" y="2268"/>
                      <a:pt x="999" y="2275"/>
                    </a:cubicBezTo>
                    <a:cubicBezTo>
                      <a:pt x="997" y="2290"/>
                      <a:pt x="1002" y="2308"/>
                      <a:pt x="995" y="2323"/>
                    </a:cubicBezTo>
                    <a:cubicBezTo>
                      <a:pt x="996" y="2316"/>
                      <a:pt x="990" y="2309"/>
                      <a:pt x="981" y="2314"/>
                    </a:cubicBezTo>
                    <a:cubicBezTo>
                      <a:pt x="975" y="2318"/>
                      <a:pt x="971" y="2331"/>
                      <a:pt x="955" y="2326"/>
                    </a:cubicBezTo>
                    <a:cubicBezTo>
                      <a:pt x="961" y="2333"/>
                      <a:pt x="969" y="2337"/>
                      <a:pt x="978" y="2337"/>
                    </a:cubicBezTo>
                    <a:cubicBezTo>
                      <a:pt x="983" y="2337"/>
                      <a:pt x="988" y="2335"/>
                      <a:pt x="992" y="2331"/>
                    </a:cubicBezTo>
                    <a:cubicBezTo>
                      <a:pt x="1009" y="2314"/>
                      <a:pt x="994" y="2283"/>
                      <a:pt x="1004" y="2265"/>
                    </a:cubicBezTo>
                    <a:cubicBezTo>
                      <a:pt x="1003" y="2266"/>
                      <a:pt x="1003" y="2267"/>
                      <a:pt x="1003" y="2268"/>
                    </a:cubicBezTo>
                    <a:cubicBezTo>
                      <a:pt x="996" y="2286"/>
                      <a:pt x="1009" y="2306"/>
                      <a:pt x="1028" y="2310"/>
                    </a:cubicBezTo>
                    <a:cubicBezTo>
                      <a:pt x="1037" y="2312"/>
                      <a:pt x="1047" y="2310"/>
                      <a:pt x="1055" y="2303"/>
                    </a:cubicBezTo>
                    <a:cubicBezTo>
                      <a:pt x="1064" y="2295"/>
                      <a:pt x="1069" y="2284"/>
                      <a:pt x="1067" y="2273"/>
                    </a:cubicBezTo>
                    <a:cubicBezTo>
                      <a:pt x="1065" y="2261"/>
                      <a:pt x="1056" y="2251"/>
                      <a:pt x="1044" y="2250"/>
                    </a:cubicBezTo>
                    <a:cubicBezTo>
                      <a:pt x="1036" y="2250"/>
                      <a:pt x="1029" y="2254"/>
                      <a:pt x="1026" y="2261"/>
                    </a:cubicBezTo>
                    <a:cubicBezTo>
                      <a:pt x="1022" y="2271"/>
                      <a:pt x="1026" y="2279"/>
                      <a:pt x="1032" y="2283"/>
                    </a:cubicBezTo>
                    <a:cubicBezTo>
                      <a:pt x="1040" y="2288"/>
                      <a:pt x="1050" y="2286"/>
                      <a:pt x="1053" y="2276"/>
                    </a:cubicBezTo>
                    <a:cubicBezTo>
                      <a:pt x="1049" y="2286"/>
                      <a:pt x="1039" y="2287"/>
                      <a:pt x="1032" y="2281"/>
                    </a:cubicBezTo>
                    <a:cubicBezTo>
                      <a:pt x="1027" y="2277"/>
                      <a:pt x="1025" y="2270"/>
                      <a:pt x="1029" y="2262"/>
                    </a:cubicBezTo>
                    <a:cubicBezTo>
                      <a:pt x="1031" y="2256"/>
                      <a:pt x="1037" y="2253"/>
                      <a:pt x="1044" y="2253"/>
                    </a:cubicBezTo>
                    <a:cubicBezTo>
                      <a:pt x="1055" y="2254"/>
                      <a:pt x="1061" y="2263"/>
                      <a:pt x="1063" y="2273"/>
                    </a:cubicBezTo>
                    <a:cubicBezTo>
                      <a:pt x="1065" y="2284"/>
                      <a:pt x="1061" y="2293"/>
                      <a:pt x="1053" y="2300"/>
                    </a:cubicBezTo>
                    <a:cubicBezTo>
                      <a:pt x="1045" y="2308"/>
                      <a:pt x="1035" y="2309"/>
                      <a:pt x="1026" y="2307"/>
                    </a:cubicBezTo>
                    <a:cubicBezTo>
                      <a:pt x="1010" y="2302"/>
                      <a:pt x="999" y="2285"/>
                      <a:pt x="1004" y="2268"/>
                    </a:cubicBezTo>
                    <a:cubicBezTo>
                      <a:pt x="1009" y="2255"/>
                      <a:pt x="1018" y="2248"/>
                      <a:pt x="1032" y="2245"/>
                    </a:cubicBezTo>
                    <a:cubicBezTo>
                      <a:pt x="1054" y="2241"/>
                      <a:pt x="1078" y="2250"/>
                      <a:pt x="1087" y="2265"/>
                    </a:cubicBezTo>
                    <a:cubicBezTo>
                      <a:pt x="1093" y="2273"/>
                      <a:pt x="1093" y="2284"/>
                      <a:pt x="1084" y="2289"/>
                    </a:cubicBezTo>
                    <a:cubicBezTo>
                      <a:pt x="1078" y="2291"/>
                      <a:pt x="1073" y="2289"/>
                      <a:pt x="1070" y="2283"/>
                    </a:cubicBezTo>
                    <a:cubicBezTo>
                      <a:pt x="1066" y="2292"/>
                      <a:pt x="1079" y="2302"/>
                      <a:pt x="1092" y="2298"/>
                    </a:cubicBezTo>
                    <a:cubicBezTo>
                      <a:pt x="1105" y="2295"/>
                      <a:pt x="1110" y="2286"/>
                      <a:pt x="1111" y="2277"/>
                    </a:cubicBezTo>
                    <a:cubicBezTo>
                      <a:pt x="1113" y="2263"/>
                      <a:pt x="1103" y="2248"/>
                      <a:pt x="1088" y="2242"/>
                    </a:cubicBezTo>
                    <a:cubicBezTo>
                      <a:pt x="1072" y="2235"/>
                      <a:pt x="1052" y="2235"/>
                      <a:pt x="1035" y="2241"/>
                    </a:cubicBezTo>
                    <a:cubicBezTo>
                      <a:pt x="1037" y="2240"/>
                      <a:pt x="1040" y="2239"/>
                      <a:pt x="1042" y="2238"/>
                    </a:cubicBezTo>
                    <a:cubicBezTo>
                      <a:pt x="1071" y="2229"/>
                      <a:pt x="1099" y="2235"/>
                      <a:pt x="1121" y="2257"/>
                    </a:cubicBezTo>
                    <a:cubicBezTo>
                      <a:pt x="1136" y="2273"/>
                      <a:pt x="1141" y="2294"/>
                      <a:pt x="1134" y="2315"/>
                    </a:cubicBezTo>
                    <a:cubicBezTo>
                      <a:pt x="1129" y="2328"/>
                      <a:pt x="1121" y="2339"/>
                      <a:pt x="1111" y="2347"/>
                    </a:cubicBezTo>
                    <a:cubicBezTo>
                      <a:pt x="1100" y="2355"/>
                      <a:pt x="1087" y="2362"/>
                      <a:pt x="1074" y="2364"/>
                    </a:cubicBezTo>
                    <a:cubicBezTo>
                      <a:pt x="1067" y="2365"/>
                      <a:pt x="1061" y="2365"/>
                      <a:pt x="1055" y="2364"/>
                    </a:cubicBezTo>
                    <a:cubicBezTo>
                      <a:pt x="1043" y="2361"/>
                      <a:pt x="1032" y="2354"/>
                      <a:pt x="1025" y="2343"/>
                    </a:cubicBezTo>
                    <a:cubicBezTo>
                      <a:pt x="1021" y="2335"/>
                      <a:pt x="1020" y="2326"/>
                      <a:pt x="1025" y="2317"/>
                    </a:cubicBezTo>
                    <a:cubicBezTo>
                      <a:pt x="1011" y="2318"/>
                      <a:pt x="1002" y="2344"/>
                      <a:pt x="1023" y="2354"/>
                    </a:cubicBezTo>
                    <a:cubicBezTo>
                      <a:pt x="1023" y="2368"/>
                      <a:pt x="1046" y="2371"/>
                      <a:pt x="1062" y="2368"/>
                    </a:cubicBezTo>
                    <a:cubicBezTo>
                      <a:pt x="1043" y="2373"/>
                      <a:pt x="1015" y="2367"/>
                      <a:pt x="1002" y="2363"/>
                    </a:cubicBezTo>
                    <a:cubicBezTo>
                      <a:pt x="1002" y="2364"/>
                      <a:pt x="1001" y="2365"/>
                      <a:pt x="1001" y="2366"/>
                    </a:cubicBezTo>
                    <a:cubicBezTo>
                      <a:pt x="1006" y="2367"/>
                      <a:pt x="1013" y="2369"/>
                      <a:pt x="1021" y="2371"/>
                    </a:cubicBezTo>
                    <a:cubicBezTo>
                      <a:pt x="1010" y="2373"/>
                      <a:pt x="1001" y="2381"/>
                      <a:pt x="998" y="2392"/>
                    </a:cubicBezTo>
                    <a:cubicBezTo>
                      <a:pt x="992" y="2411"/>
                      <a:pt x="1003" y="2434"/>
                      <a:pt x="992" y="2456"/>
                    </a:cubicBezTo>
                    <a:cubicBezTo>
                      <a:pt x="1009" y="2441"/>
                      <a:pt x="1008" y="2416"/>
                      <a:pt x="1011" y="2403"/>
                    </a:cubicBezTo>
                    <a:cubicBezTo>
                      <a:pt x="1018" y="2376"/>
                      <a:pt x="1031" y="2375"/>
                      <a:pt x="1052" y="2373"/>
                    </a:cubicBezTo>
                    <a:cubicBezTo>
                      <a:pt x="1048" y="2374"/>
                      <a:pt x="1045" y="2376"/>
                      <a:pt x="1042" y="2377"/>
                    </a:cubicBezTo>
                    <a:cubicBezTo>
                      <a:pt x="1024" y="2389"/>
                      <a:pt x="1014" y="2410"/>
                      <a:pt x="1016" y="2430"/>
                    </a:cubicBezTo>
                    <a:cubicBezTo>
                      <a:pt x="1019" y="2447"/>
                      <a:pt x="1029" y="2460"/>
                      <a:pt x="1045" y="2466"/>
                    </a:cubicBezTo>
                    <a:cubicBezTo>
                      <a:pt x="1066" y="2473"/>
                      <a:pt x="1087" y="2467"/>
                      <a:pt x="1101" y="2450"/>
                    </a:cubicBezTo>
                    <a:cubicBezTo>
                      <a:pt x="1106" y="2442"/>
                      <a:pt x="1109" y="2433"/>
                      <a:pt x="1108" y="2424"/>
                    </a:cubicBezTo>
                    <a:cubicBezTo>
                      <a:pt x="1107" y="2407"/>
                      <a:pt x="1095" y="2398"/>
                      <a:pt x="1080" y="2396"/>
                    </a:cubicBezTo>
                    <a:cubicBezTo>
                      <a:pt x="1093" y="2406"/>
                      <a:pt x="1086" y="2417"/>
                      <a:pt x="1086" y="2424"/>
                    </a:cubicBezTo>
                    <a:cubicBezTo>
                      <a:pt x="1088" y="2439"/>
                      <a:pt x="1107" y="2433"/>
                      <a:pt x="1106" y="2418"/>
                    </a:cubicBezTo>
                    <a:cubicBezTo>
                      <a:pt x="1106" y="2416"/>
                      <a:pt x="1105" y="2415"/>
                      <a:pt x="1105" y="2413"/>
                    </a:cubicBezTo>
                    <a:cubicBezTo>
                      <a:pt x="1110" y="2425"/>
                      <a:pt x="1108" y="2438"/>
                      <a:pt x="1100" y="2449"/>
                    </a:cubicBezTo>
                    <a:cubicBezTo>
                      <a:pt x="1086" y="2464"/>
                      <a:pt x="1066" y="2470"/>
                      <a:pt x="1046" y="2463"/>
                    </a:cubicBezTo>
                    <a:cubicBezTo>
                      <a:pt x="1032" y="2458"/>
                      <a:pt x="1022" y="2445"/>
                      <a:pt x="1020" y="2430"/>
                    </a:cubicBezTo>
                    <a:cubicBezTo>
                      <a:pt x="1018" y="2412"/>
                      <a:pt x="1028" y="2393"/>
                      <a:pt x="1044" y="2383"/>
                    </a:cubicBezTo>
                    <a:cubicBezTo>
                      <a:pt x="1051" y="2379"/>
                      <a:pt x="1057" y="2376"/>
                      <a:pt x="1064" y="2374"/>
                    </a:cubicBezTo>
                    <a:cubicBezTo>
                      <a:pt x="1060" y="2376"/>
                      <a:pt x="1056" y="2378"/>
                      <a:pt x="1052" y="2381"/>
                    </a:cubicBezTo>
                    <a:cubicBezTo>
                      <a:pt x="1043" y="2389"/>
                      <a:pt x="1038" y="2404"/>
                      <a:pt x="1047" y="2415"/>
                    </a:cubicBezTo>
                    <a:cubicBezTo>
                      <a:pt x="1051" y="2419"/>
                      <a:pt x="1057" y="2421"/>
                      <a:pt x="1063" y="2419"/>
                    </a:cubicBezTo>
                    <a:cubicBezTo>
                      <a:pt x="1067" y="2418"/>
                      <a:pt x="1070" y="2415"/>
                      <a:pt x="1072" y="2411"/>
                    </a:cubicBezTo>
                    <a:cubicBezTo>
                      <a:pt x="1074" y="2407"/>
                      <a:pt x="1073" y="2402"/>
                      <a:pt x="1071" y="2398"/>
                    </a:cubicBezTo>
                    <a:cubicBezTo>
                      <a:pt x="1068" y="2393"/>
                      <a:pt x="1061" y="2391"/>
                      <a:pt x="1055" y="2394"/>
                    </a:cubicBezTo>
                    <a:cubicBezTo>
                      <a:pt x="1052" y="2396"/>
                      <a:pt x="1051" y="2399"/>
                      <a:pt x="1052" y="2403"/>
                    </a:cubicBezTo>
                    <a:cubicBezTo>
                      <a:pt x="1052" y="2405"/>
                      <a:pt x="1054" y="2407"/>
                      <a:pt x="1057" y="2406"/>
                    </a:cubicBezTo>
                    <a:cubicBezTo>
                      <a:pt x="1055" y="2405"/>
                      <a:pt x="1054" y="2404"/>
                      <a:pt x="1054" y="2402"/>
                    </a:cubicBezTo>
                    <a:cubicBezTo>
                      <a:pt x="1054" y="2399"/>
                      <a:pt x="1058" y="2397"/>
                      <a:pt x="1061" y="2398"/>
                    </a:cubicBezTo>
                    <a:cubicBezTo>
                      <a:pt x="1063" y="2399"/>
                      <a:pt x="1064" y="2401"/>
                      <a:pt x="1065" y="2403"/>
                    </a:cubicBezTo>
                    <a:cubicBezTo>
                      <a:pt x="1065" y="2407"/>
                      <a:pt x="1064" y="2410"/>
                      <a:pt x="1061" y="2411"/>
                    </a:cubicBezTo>
                    <a:cubicBezTo>
                      <a:pt x="1057" y="2413"/>
                      <a:pt x="1053" y="2412"/>
                      <a:pt x="1051" y="2409"/>
                    </a:cubicBezTo>
                    <a:cubicBezTo>
                      <a:pt x="1044" y="2400"/>
                      <a:pt x="1050" y="2386"/>
                      <a:pt x="1057" y="2380"/>
                    </a:cubicBezTo>
                    <a:cubicBezTo>
                      <a:pt x="1066" y="2372"/>
                      <a:pt x="1079" y="2370"/>
                      <a:pt x="1090" y="2366"/>
                    </a:cubicBezTo>
                    <a:cubicBezTo>
                      <a:pt x="1101" y="2361"/>
                      <a:pt x="1113" y="2354"/>
                      <a:pt x="1123" y="2340"/>
                    </a:cubicBezTo>
                    <a:cubicBezTo>
                      <a:pt x="1121" y="2343"/>
                      <a:pt x="1120" y="2346"/>
                      <a:pt x="1119" y="2350"/>
                    </a:cubicBezTo>
                    <a:cubicBezTo>
                      <a:pt x="1112" y="2371"/>
                      <a:pt x="1116" y="2391"/>
                      <a:pt x="1133" y="2406"/>
                    </a:cubicBezTo>
                    <a:cubicBezTo>
                      <a:pt x="1150" y="2419"/>
                      <a:pt x="1171" y="2423"/>
                      <a:pt x="1190" y="2413"/>
                    </a:cubicBezTo>
                    <a:cubicBezTo>
                      <a:pt x="1208" y="2405"/>
                      <a:pt x="1221" y="2387"/>
                      <a:pt x="1220" y="2367"/>
                    </a:cubicBezTo>
                    <a:cubicBezTo>
                      <a:pt x="1219" y="2349"/>
                      <a:pt x="1209" y="2334"/>
                      <a:pt x="1194" y="2330"/>
                    </a:cubicBezTo>
                    <a:cubicBezTo>
                      <a:pt x="1184" y="2327"/>
                      <a:pt x="1174" y="2328"/>
                      <a:pt x="1166" y="2333"/>
                    </a:cubicBezTo>
                    <a:cubicBezTo>
                      <a:pt x="1161" y="2336"/>
                      <a:pt x="1157" y="2341"/>
                      <a:pt x="1155" y="2346"/>
                    </a:cubicBezTo>
                    <a:cubicBezTo>
                      <a:pt x="1151" y="2356"/>
                      <a:pt x="1154" y="2366"/>
                      <a:pt x="1162" y="2371"/>
                    </a:cubicBezTo>
                    <a:cubicBezTo>
                      <a:pt x="1171" y="2377"/>
                      <a:pt x="1184" y="2375"/>
                      <a:pt x="1190" y="2366"/>
                    </a:cubicBezTo>
                    <a:cubicBezTo>
                      <a:pt x="1196" y="2357"/>
                      <a:pt x="1194" y="2344"/>
                      <a:pt x="1184" y="2338"/>
                    </a:cubicBezTo>
                    <a:cubicBezTo>
                      <a:pt x="1177" y="2332"/>
                      <a:pt x="1166" y="2334"/>
                      <a:pt x="1159" y="2340"/>
                    </a:cubicBezTo>
                    <a:cubicBezTo>
                      <a:pt x="1168" y="2330"/>
                      <a:pt x="1181" y="2327"/>
                      <a:pt x="1194" y="2331"/>
                    </a:cubicBezTo>
                    <a:cubicBezTo>
                      <a:pt x="1208" y="2336"/>
                      <a:pt x="1217" y="2350"/>
                      <a:pt x="1218" y="2367"/>
                    </a:cubicBezTo>
                    <a:cubicBezTo>
                      <a:pt x="1218" y="2386"/>
                      <a:pt x="1206" y="2402"/>
                      <a:pt x="1189" y="2410"/>
                    </a:cubicBezTo>
                    <a:cubicBezTo>
                      <a:pt x="1171" y="2419"/>
                      <a:pt x="1151" y="2415"/>
                      <a:pt x="1136" y="2403"/>
                    </a:cubicBezTo>
                    <a:cubicBezTo>
                      <a:pt x="1121" y="2389"/>
                      <a:pt x="1117" y="2371"/>
                      <a:pt x="1124" y="2352"/>
                    </a:cubicBezTo>
                    <a:cubicBezTo>
                      <a:pt x="1128" y="2339"/>
                      <a:pt x="1137" y="2328"/>
                      <a:pt x="1141" y="2312"/>
                    </a:cubicBezTo>
                    <a:cubicBezTo>
                      <a:pt x="1146" y="2291"/>
                      <a:pt x="1140" y="2271"/>
                      <a:pt x="1124" y="2253"/>
                    </a:cubicBezTo>
                    <a:cubicBezTo>
                      <a:pt x="1102" y="2229"/>
                      <a:pt x="1070" y="2222"/>
                      <a:pt x="1040" y="2233"/>
                    </a:cubicBezTo>
                    <a:cubicBezTo>
                      <a:pt x="1026" y="2238"/>
                      <a:pt x="1015" y="2244"/>
                      <a:pt x="1007" y="2255"/>
                    </a:cubicBezTo>
                    <a:cubicBezTo>
                      <a:pt x="1014" y="2244"/>
                      <a:pt x="1024" y="2235"/>
                      <a:pt x="1035" y="2228"/>
                    </a:cubicBezTo>
                    <a:cubicBezTo>
                      <a:pt x="1051" y="2219"/>
                      <a:pt x="1072" y="2215"/>
                      <a:pt x="1090" y="2216"/>
                    </a:cubicBezTo>
                    <a:cubicBezTo>
                      <a:pt x="1098" y="2216"/>
                      <a:pt x="1104" y="2215"/>
                      <a:pt x="1111" y="2213"/>
                    </a:cubicBezTo>
                    <a:cubicBezTo>
                      <a:pt x="1113" y="2213"/>
                      <a:pt x="1115" y="2212"/>
                      <a:pt x="1117" y="2212"/>
                    </a:cubicBezTo>
                    <a:cubicBezTo>
                      <a:pt x="1120" y="2210"/>
                      <a:pt x="1123" y="2209"/>
                      <a:pt x="1126" y="2207"/>
                    </a:cubicBezTo>
                    <a:cubicBezTo>
                      <a:pt x="1127" y="2207"/>
                      <a:pt x="1136" y="2201"/>
                      <a:pt x="1135" y="2199"/>
                    </a:cubicBezTo>
                    <a:cubicBezTo>
                      <a:pt x="1134" y="2199"/>
                      <a:pt x="1129" y="2202"/>
                      <a:pt x="1128" y="2203"/>
                    </a:cubicBezTo>
                    <a:cubicBezTo>
                      <a:pt x="1124" y="2205"/>
                      <a:pt x="1120" y="2206"/>
                      <a:pt x="1116" y="2208"/>
                    </a:cubicBezTo>
                    <a:cubicBezTo>
                      <a:pt x="1114" y="2209"/>
                      <a:pt x="1112" y="2209"/>
                      <a:pt x="1110" y="2210"/>
                    </a:cubicBezTo>
                    <a:cubicBezTo>
                      <a:pt x="1103" y="2212"/>
                      <a:pt x="1098" y="2213"/>
                      <a:pt x="1090" y="2213"/>
                    </a:cubicBezTo>
                    <a:cubicBezTo>
                      <a:pt x="1090" y="2213"/>
                      <a:pt x="1089" y="2213"/>
                      <a:pt x="1088" y="2213"/>
                    </a:cubicBezTo>
                    <a:cubicBezTo>
                      <a:pt x="1090" y="2212"/>
                      <a:pt x="1092" y="2212"/>
                      <a:pt x="1094" y="2211"/>
                    </a:cubicBezTo>
                    <a:cubicBezTo>
                      <a:pt x="1100" y="2209"/>
                      <a:pt x="1105" y="2207"/>
                      <a:pt x="1110" y="2202"/>
                    </a:cubicBezTo>
                    <a:cubicBezTo>
                      <a:pt x="1123" y="2191"/>
                      <a:pt x="1120" y="2175"/>
                      <a:pt x="1111" y="2164"/>
                    </a:cubicBezTo>
                    <a:cubicBezTo>
                      <a:pt x="1103" y="2154"/>
                      <a:pt x="1091" y="2147"/>
                      <a:pt x="1078" y="2149"/>
                    </a:cubicBezTo>
                    <a:cubicBezTo>
                      <a:pt x="1067" y="2151"/>
                      <a:pt x="1060" y="2158"/>
                      <a:pt x="1059" y="2169"/>
                    </a:cubicBezTo>
                    <a:cubicBezTo>
                      <a:pt x="1058" y="2177"/>
                      <a:pt x="1061" y="2187"/>
                      <a:pt x="1069" y="2190"/>
                    </a:cubicBezTo>
                    <a:cubicBezTo>
                      <a:pt x="1073" y="2192"/>
                      <a:pt x="1078" y="2192"/>
                      <a:pt x="1082" y="2189"/>
                    </a:cubicBezTo>
                    <a:cubicBezTo>
                      <a:pt x="1085" y="2187"/>
                      <a:pt x="1087" y="2185"/>
                      <a:pt x="1087" y="2182"/>
                    </a:cubicBezTo>
                    <a:cubicBezTo>
                      <a:pt x="1087" y="2178"/>
                      <a:pt x="1086" y="2175"/>
                      <a:pt x="1084" y="2173"/>
                    </a:cubicBezTo>
                    <a:cubicBezTo>
                      <a:pt x="1081" y="2170"/>
                      <a:pt x="1077" y="2169"/>
                      <a:pt x="1073" y="2171"/>
                    </a:cubicBezTo>
                    <a:cubicBezTo>
                      <a:pt x="1070" y="2172"/>
                      <a:pt x="1068" y="2176"/>
                      <a:pt x="1068" y="2180"/>
                    </a:cubicBezTo>
                    <a:cubicBezTo>
                      <a:pt x="1069" y="2185"/>
                      <a:pt x="1074" y="2187"/>
                      <a:pt x="1078" y="2187"/>
                    </a:cubicBezTo>
                    <a:cubicBezTo>
                      <a:pt x="1083" y="2186"/>
                      <a:pt x="1086" y="2181"/>
                      <a:pt x="1085" y="2177"/>
                    </a:cubicBezTo>
                    <a:cubicBezTo>
                      <a:pt x="1085" y="2175"/>
                      <a:pt x="1084" y="2174"/>
                      <a:pt x="1083" y="2172"/>
                    </a:cubicBezTo>
                    <a:cubicBezTo>
                      <a:pt x="1083" y="2173"/>
                      <a:pt x="1083" y="2173"/>
                      <a:pt x="1083" y="2173"/>
                    </a:cubicBezTo>
                    <a:cubicBezTo>
                      <a:pt x="1086" y="2175"/>
                      <a:pt x="1087" y="2178"/>
                      <a:pt x="1086" y="2182"/>
                    </a:cubicBezTo>
                    <a:cubicBezTo>
                      <a:pt x="1086" y="2185"/>
                      <a:pt x="1085" y="2187"/>
                      <a:pt x="1082" y="2189"/>
                    </a:cubicBezTo>
                    <a:cubicBezTo>
                      <a:pt x="1078" y="2191"/>
                      <a:pt x="1074" y="2191"/>
                      <a:pt x="1069" y="2190"/>
                    </a:cubicBezTo>
                    <a:cubicBezTo>
                      <a:pt x="1062" y="2186"/>
                      <a:pt x="1059" y="2176"/>
                      <a:pt x="1060" y="2169"/>
                    </a:cubicBezTo>
                    <a:cubicBezTo>
                      <a:pt x="1062" y="2159"/>
                      <a:pt x="1068" y="2152"/>
                      <a:pt x="1078" y="2151"/>
                    </a:cubicBezTo>
                    <a:cubicBezTo>
                      <a:pt x="1091" y="2149"/>
                      <a:pt x="1103" y="2157"/>
                      <a:pt x="1110" y="2166"/>
                    </a:cubicBezTo>
                    <a:cubicBezTo>
                      <a:pt x="1117" y="2177"/>
                      <a:pt x="1119" y="2190"/>
                      <a:pt x="1108" y="2200"/>
                    </a:cubicBezTo>
                    <a:cubicBezTo>
                      <a:pt x="1103" y="2204"/>
                      <a:pt x="1099" y="2206"/>
                      <a:pt x="1093" y="2207"/>
                    </a:cubicBezTo>
                    <a:cubicBezTo>
                      <a:pt x="1090" y="2209"/>
                      <a:pt x="1086" y="2209"/>
                      <a:pt x="1083" y="2210"/>
                    </a:cubicBezTo>
                    <a:cubicBezTo>
                      <a:pt x="1074" y="2211"/>
                      <a:pt x="1064" y="2213"/>
                      <a:pt x="1054" y="2216"/>
                    </a:cubicBezTo>
                    <a:cubicBezTo>
                      <a:pt x="1048" y="2217"/>
                      <a:pt x="1042" y="2220"/>
                      <a:pt x="1037" y="2223"/>
                    </a:cubicBezTo>
                    <a:cubicBezTo>
                      <a:pt x="1038" y="2220"/>
                      <a:pt x="1040" y="2217"/>
                      <a:pt x="1041" y="2214"/>
                    </a:cubicBezTo>
                    <a:cubicBezTo>
                      <a:pt x="1044" y="2206"/>
                      <a:pt x="1045" y="2197"/>
                      <a:pt x="1043" y="2190"/>
                    </a:cubicBezTo>
                    <a:close/>
                    <a:moveTo>
                      <a:pt x="1170" y="2173"/>
                    </a:moveTo>
                    <a:cubicBezTo>
                      <a:pt x="1168" y="2177"/>
                      <a:pt x="1165" y="2179"/>
                      <a:pt x="1161" y="2178"/>
                    </a:cubicBezTo>
                    <a:cubicBezTo>
                      <a:pt x="1155" y="2176"/>
                      <a:pt x="1156" y="2168"/>
                      <a:pt x="1161" y="2166"/>
                    </a:cubicBezTo>
                    <a:cubicBezTo>
                      <a:pt x="1165" y="2164"/>
                      <a:pt x="1168" y="2166"/>
                      <a:pt x="1173" y="2162"/>
                    </a:cubicBezTo>
                    <a:cubicBezTo>
                      <a:pt x="1169" y="2167"/>
                      <a:pt x="1171" y="2169"/>
                      <a:pt x="1170" y="2173"/>
                    </a:cubicBezTo>
                    <a:close/>
                    <a:moveTo>
                      <a:pt x="1097" y="2217"/>
                    </a:moveTo>
                    <a:cubicBezTo>
                      <a:pt x="1110" y="2217"/>
                      <a:pt x="1122" y="2228"/>
                      <a:pt x="1125" y="2238"/>
                    </a:cubicBezTo>
                    <a:cubicBezTo>
                      <a:pt x="1127" y="2246"/>
                      <a:pt x="1129" y="2253"/>
                      <a:pt x="1135" y="2258"/>
                    </a:cubicBezTo>
                    <a:cubicBezTo>
                      <a:pt x="1140" y="2262"/>
                      <a:pt x="1149" y="2264"/>
                      <a:pt x="1152" y="2259"/>
                    </a:cubicBezTo>
                    <a:cubicBezTo>
                      <a:pt x="1148" y="2261"/>
                      <a:pt x="1143" y="2256"/>
                      <a:pt x="1140" y="2251"/>
                    </a:cubicBezTo>
                    <a:cubicBezTo>
                      <a:pt x="1138" y="2248"/>
                      <a:pt x="1135" y="2244"/>
                      <a:pt x="1131" y="2242"/>
                    </a:cubicBezTo>
                    <a:cubicBezTo>
                      <a:pt x="1134" y="2232"/>
                      <a:pt x="1128" y="2225"/>
                      <a:pt x="1122" y="2222"/>
                    </a:cubicBezTo>
                    <a:cubicBezTo>
                      <a:pt x="1115" y="2218"/>
                      <a:pt x="1105" y="2215"/>
                      <a:pt x="1097" y="2217"/>
                    </a:cubicBezTo>
                    <a:close/>
                    <a:moveTo>
                      <a:pt x="1138" y="2109"/>
                    </a:moveTo>
                    <a:cubicBezTo>
                      <a:pt x="1135" y="2089"/>
                      <a:pt x="1152" y="2079"/>
                      <a:pt x="1158" y="2073"/>
                    </a:cubicBezTo>
                    <a:cubicBezTo>
                      <a:pt x="1166" y="2063"/>
                      <a:pt x="1157" y="2056"/>
                      <a:pt x="1147" y="2064"/>
                    </a:cubicBezTo>
                    <a:cubicBezTo>
                      <a:pt x="1138" y="2071"/>
                      <a:pt x="1131" y="2091"/>
                      <a:pt x="1138" y="2109"/>
                    </a:cubicBezTo>
                    <a:close/>
                    <a:moveTo>
                      <a:pt x="1152" y="2195"/>
                    </a:moveTo>
                    <a:cubicBezTo>
                      <a:pt x="1146" y="2193"/>
                      <a:pt x="1142" y="2186"/>
                      <a:pt x="1142" y="2182"/>
                    </a:cubicBezTo>
                    <a:cubicBezTo>
                      <a:pt x="1136" y="2181"/>
                      <a:pt x="1129" y="2193"/>
                      <a:pt x="1137" y="2199"/>
                    </a:cubicBezTo>
                    <a:cubicBezTo>
                      <a:pt x="1142" y="2203"/>
                      <a:pt x="1150" y="2201"/>
                      <a:pt x="1152" y="2195"/>
                    </a:cubicBezTo>
                    <a:close/>
                    <a:moveTo>
                      <a:pt x="1108" y="2215"/>
                    </a:moveTo>
                    <a:cubicBezTo>
                      <a:pt x="1133" y="2217"/>
                      <a:pt x="1145" y="2240"/>
                      <a:pt x="1151" y="2245"/>
                    </a:cubicBezTo>
                    <a:cubicBezTo>
                      <a:pt x="1162" y="2256"/>
                      <a:pt x="1174" y="2243"/>
                      <a:pt x="1162" y="2230"/>
                    </a:cubicBezTo>
                    <a:cubicBezTo>
                      <a:pt x="1154" y="2222"/>
                      <a:pt x="1135" y="2211"/>
                      <a:pt x="1108" y="2215"/>
                    </a:cubicBezTo>
                    <a:close/>
                    <a:moveTo>
                      <a:pt x="1101" y="2146"/>
                    </a:moveTo>
                    <a:cubicBezTo>
                      <a:pt x="1090" y="2147"/>
                      <a:pt x="1079" y="2146"/>
                      <a:pt x="1070" y="2140"/>
                    </a:cubicBezTo>
                    <a:cubicBezTo>
                      <a:pt x="1062" y="2134"/>
                      <a:pt x="1057" y="2124"/>
                      <a:pt x="1058" y="2114"/>
                    </a:cubicBezTo>
                    <a:cubicBezTo>
                      <a:pt x="1059" y="2108"/>
                      <a:pt x="1063" y="2103"/>
                      <a:pt x="1067" y="2099"/>
                    </a:cubicBezTo>
                    <a:cubicBezTo>
                      <a:pt x="1072" y="2094"/>
                      <a:pt x="1076" y="2092"/>
                      <a:pt x="1083" y="2090"/>
                    </a:cubicBezTo>
                    <a:cubicBezTo>
                      <a:pt x="1089" y="2088"/>
                      <a:pt x="1094" y="2088"/>
                      <a:pt x="1101" y="2089"/>
                    </a:cubicBezTo>
                    <a:cubicBezTo>
                      <a:pt x="1104" y="2090"/>
                      <a:pt x="1106" y="2090"/>
                      <a:pt x="1109" y="2091"/>
                    </a:cubicBezTo>
                    <a:cubicBezTo>
                      <a:pt x="1116" y="2094"/>
                      <a:pt x="1121" y="2097"/>
                      <a:pt x="1128" y="2102"/>
                    </a:cubicBezTo>
                    <a:cubicBezTo>
                      <a:pt x="1136" y="2109"/>
                      <a:pt x="1141" y="2116"/>
                      <a:pt x="1144" y="2127"/>
                    </a:cubicBezTo>
                    <a:cubicBezTo>
                      <a:pt x="1144" y="2128"/>
                      <a:pt x="1145" y="2128"/>
                      <a:pt x="1145" y="2129"/>
                    </a:cubicBezTo>
                    <a:cubicBezTo>
                      <a:pt x="1147" y="2122"/>
                      <a:pt x="1152" y="2115"/>
                      <a:pt x="1157" y="2110"/>
                    </a:cubicBezTo>
                    <a:cubicBezTo>
                      <a:pt x="1164" y="2103"/>
                      <a:pt x="1173" y="2099"/>
                      <a:pt x="1183" y="2100"/>
                    </a:cubicBezTo>
                    <a:cubicBezTo>
                      <a:pt x="1186" y="2100"/>
                      <a:pt x="1190" y="2102"/>
                      <a:pt x="1194" y="2105"/>
                    </a:cubicBezTo>
                    <a:cubicBezTo>
                      <a:pt x="1190" y="2102"/>
                      <a:pt x="1186" y="2102"/>
                      <a:pt x="1182" y="2102"/>
                    </a:cubicBezTo>
                    <a:cubicBezTo>
                      <a:pt x="1173" y="2101"/>
                      <a:pt x="1165" y="2105"/>
                      <a:pt x="1159" y="2111"/>
                    </a:cubicBezTo>
                    <a:cubicBezTo>
                      <a:pt x="1154" y="2116"/>
                      <a:pt x="1151" y="2121"/>
                      <a:pt x="1149" y="2126"/>
                    </a:cubicBezTo>
                    <a:cubicBezTo>
                      <a:pt x="1146" y="2137"/>
                      <a:pt x="1146" y="2146"/>
                      <a:pt x="1144" y="2156"/>
                    </a:cubicBezTo>
                    <a:cubicBezTo>
                      <a:pt x="1144" y="2157"/>
                      <a:pt x="1144" y="2157"/>
                      <a:pt x="1144" y="2157"/>
                    </a:cubicBezTo>
                    <a:cubicBezTo>
                      <a:pt x="1142" y="2163"/>
                      <a:pt x="1140" y="2168"/>
                      <a:pt x="1137" y="2173"/>
                    </a:cubicBezTo>
                    <a:cubicBezTo>
                      <a:pt x="1136" y="2175"/>
                      <a:pt x="1128" y="2187"/>
                      <a:pt x="1126" y="2187"/>
                    </a:cubicBezTo>
                    <a:cubicBezTo>
                      <a:pt x="1126" y="2185"/>
                      <a:pt x="1131" y="2178"/>
                      <a:pt x="1131" y="2176"/>
                    </a:cubicBezTo>
                    <a:cubicBezTo>
                      <a:pt x="1135" y="2170"/>
                      <a:pt x="1138" y="2163"/>
                      <a:pt x="1140" y="2156"/>
                    </a:cubicBezTo>
                    <a:cubicBezTo>
                      <a:pt x="1140" y="2155"/>
                      <a:pt x="1140" y="2155"/>
                      <a:pt x="1140" y="2155"/>
                    </a:cubicBezTo>
                    <a:cubicBezTo>
                      <a:pt x="1143" y="2146"/>
                      <a:pt x="1144" y="2138"/>
                      <a:pt x="1141" y="2128"/>
                    </a:cubicBezTo>
                    <a:cubicBezTo>
                      <a:pt x="1138" y="2116"/>
                      <a:pt x="1130" y="2105"/>
                      <a:pt x="1119" y="2101"/>
                    </a:cubicBezTo>
                    <a:cubicBezTo>
                      <a:pt x="1113" y="2098"/>
                      <a:pt x="1102" y="2099"/>
                      <a:pt x="1099" y="2107"/>
                    </a:cubicBezTo>
                    <a:cubicBezTo>
                      <a:pt x="1098" y="2109"/>
                      <a:pt x="1099" y="2112"/>
                      <a:pt x="1101" y="2113"/>
                    </a:cubicBezTo>
                    <a:cubicBezTo>
                      <a:pt x="1103" y="2115"/>
                      <a:pt x="1105" y="2115"/>
                      <a:pt x="1107" y="2113"/>
                    </a:cubicBezTo>
                    <a:cubicBezTo>
                      <a:pt x="1109" y="2112"/>
                      <a:pt x="1109" y="2111"/>
                      <a:pt x="1109" y="2109"/>
                    </a:cubicBezTo>
                    <a:cubicBezTo>
                      <a:pt x="1109" y="2107"/>
                      <a:pt x="1107" y="2105"/>
                      <a:pt x="1105" y="2107"/>
                    </a:cubicBezTo>
                    <a:cubicBezTo>
                      <a:pt x="1104" y="2107"/>
                      <a:pt x="1103" y="2108"/>
                      <a:pt x="1103" y="2109"/>
                    </a:cubicBezTo>
                    <a:cubicBezTo>
                      <a:pt x="1102" y="2108"/>
                      <a:pt x="1102" y="2106"/>
                      <a:pt x="1103" y="2105"/>
                    </a:cubicBezTo>
                    <a:cubicBezTo>
                      <a:pt x="1105" y="2103"/>
                      <a:pt x="1108" y="2103"/>
                      <a:pt x="1110" y="2104"/>
                    </a:cubicBezTo>
                    <a:cubicBezTo>
                      <a:pt x="1114" y="2107"/>
                      <a:pt x="1115" y="2112"/>
                      <a:pt x="1112" y="2115"/>
                    </a:cubicBezTo>
                    <a:cubicBezTo>
                      <a:pt x="1111" y="2118"/>
                      <a:pt x="1108" y="2120"/>
                      <a:pt x="1105" y="2120"/>
                    </a:cubicBezTo>
                    <a:cubicBezTo>
                      <a:pt x="1102" y="2121"/>
                      <a:pt x="1099" y="2120"/>
                      <a:pt x="1097" y="2117"/>
                    </a:cubicBezTo>
                    <a:cubicBezTo>
                      <a:pt x="1094" y="2115"/>
                      <a:pt x="1093" y="2110"/>
                      <a:pt x="1094" y="2106"/>
                    </a:cubicBezTo>
                    <a:cubicBezTo>
                      <a:pt x="1098" y="2098"/>
                      <a:pt x="1109" y="2095"/>
                      <a:pt x="1117" y="2098"/>
                    </a:cubicBezTo>
                    <a:cubicBezTo>
                      <a:pt x="1120" y="2099"/>
                      <a:pt x="1122" y="2101"/>
                      <a:pt x="1124" y="2103"/>
                    </a:cubicBezTo>
                    <a:cubicBezTo>
                      <a:pt x="1117" y="2097"/>
                      <a:pt x="1110" y="2093"/>
                      <a:pt x="1100" y="2091"/>
                    </a:cubicBezTo>
                    <a:cubicBezTo>
                      <a:pt x="1094" y="2090"/>
                      <a:pt x="1089" y="2090"/>
                      <a:pt x="1083" y="2091"/>
                    </a:cubicBezTo>
                    <a:cubicBezTo>
                      <a:pt x="1077" y="2093"/>
                      <a:pt x="1072" y="2095"/>
                      <a:pt x="1067" y="2100"/>
                    </a:cubicBezTo>
                    <a:cubicBezTo>
                      <a:pt x="1065" y="2102"/>
                      <a:pt x="1063" y="2104"/>
                      <a:pt x="1062" y="2107"/>
                    </a:cubicBezTo>
                    <a:cubicBezTo>
                      <a:pt x="1062" y="2107"/>
                      <a:pt x="1062" y="2107"/>
                      <a:pt x="1062" y="2107"/>
                    </a:cubicBezTo>
                    <a:cubicBezTo>
                      <a:pt x="1067" y="2100"/>
                      <a:pt x="1078" y="2099"/>
                      <a:pt x="1083" y="2111"/>
                    </a:cubicBezTo>
                    <a:cubicBezTo>
                      <a:pt x="1086" y="2120"/>
                      <a:pt x="1080" y="2137"/>
                      <a:pt x="1101" y="2146"/>
                    </a:cubicBezTo>
                    <a:close/>
                    <a:moveTo>
                      <a:pt x="1182" y="2102"/>
                    </a:moveTo>
                    <a:cubicBezTo>
                      <a:pt x="1180" y="2114"/>
                      <a:pt x="1196" y="2115"/>
                      <a:pt x="1201" y="2116"/>
                    </a:cubicBezTo>
                    <a:cubicBezTo>
                      <a:pt x="1205" y="2117"/>
                      <a:pt x="1207" y="2119"/>
                      <a:pt x="1209" y="2122"/>
                    </a:cubicBezTo>
                    <a:cubicBezTo>
                      <a:pt x="1209" y="2117"/>
                      <a:pt x="1206" y="2106"/>
                      <a:pt x="1203" y="2102"/>
                    </a:cubicBezTo>
                    <a:cubicBezTo>
                      <a:pt x="1198" y="2096"/>
                      <a:pt x="1190" y="2093"/>
                      <a:pt x="1183" y="2099"/>
                    </a:cubicBezTo>
                    <a:cubicBezTo>
                      <a:pt x="1187" y="2099"/>
                      <a:pt x="1193" y="2102"/>
                      <a:pt x="1196" y="2106"/>
                    </a:cubicBezTo>
                    <a:cubicBezTo>
                      <a:pt x="1194" y="2104"/>
                      <a:pt x="1187" y="2102"/>
                      <a:pt x="1182" y="2102"/>
                    </a:cubicBezTo>
                    <a:close/>
                    <a:moveTo>
                      <a:pt x="1122" y="2192"/>
                    </a:moveTo>
                    <a:cubicBezTo>
                      <a:pt x="1126" y="2166"/>
                      <a:pt x="1111" y="2150"/>
                      <a:pt x="1109" y="2139"/>
                    </a:cubicBezTo>
                    <a:cubicBezTo>
                      <a:pt x="1107" y="2125"/>
                      <a:pt x="1122" y="2122"/>
                      <a:pt x="1128" y="2136"/>
                    </a:cubicBezTo>
                    <a:cubicBezTo>
                      <a:pt x="1135" y="2151"/>
                      <a:pt x="1130" y="2174"/>
                      <a:pt x="1122" y="2192"/>
                    </a:cubicBezTo>
                    <a:close/>
                    <a:moveTo>
                      <a:pt x="1134" y="2104"/>
                    </a:moveTo>
                    <a:cubicBezTo>
                      <a:pt x="1124" y="2087"/>
                      <a:pt x="1087" y="2072"/>
                      <a:pt x="1076" y="2091"/>
                    </a:cubicBezTo>
                    <a:cubicBezTo>
                      <a:pt x="1072" y="2089"/>
                      <a:pt x="1072" y="2082"/>
                      <a:pt x="1076" y="2077"/>
                    </a:cubicBezTo>
                    <a:cubicBezTo>
                      <a:pt x="1080" y="2072"/>
                      <a:pt x="1090" y="2070"/>
                      <a:pt x="1097" y="2075"/>
                    </a:cubicBezTo>
                    <a:cubicBezTo>
                      <a:pt x="1100" y="2071"/>
                      <a:pt x="1113" y="2074"/>
                      <a:pt x="1123" y="2085"/>
                    </a:cubicBezTo>
                    <a:cubicBezTo>
                      <a:pt x="1121" y="2077"/>
                      <a:pt x="1120" y="2067"/>
                      <a:pt x="1122" y="2059"/>
                    </a:cubicBezTo>
                    <a:cubicBezTo>
                      <a:pt x="1124" y="2049"/>
                      <a:pt x="1128" y="2039"/>
                      <a:pt x="1135" y="2032"/>
                    </a:cubicBezTo>
                    <a:cubicBezTo>
                      <a:pt x="1143" y="2024"/>
                      <a:pt x="1153" y="2021"/>
                      <a:pt x="1163" y="2024"/>
                    </a:cubicBezTo>
                    <a:cubicBezTo>
                      <a:pt x="1170" y="2026"/>
                      <a:pt x="1177" y="2031"/>
                      <a:pt x="1178" y="2039"/>
                    </a:cubicBezTo>
                    <a:cubicBezTo>
                      <a:pt x="1179" y="2045"/>
                      <a:pt x="1175" y="2051"/>
                      <a:pt x="1170" y="2055"/>
                    </a:cubicBezTo>
                    <a:cubicBezTo>
                      <a:pt x="1165" y="2058"/>
                      <a:pt x="1158" y="2058"/>
                      <a:pt x="1152" y="2057"/>
                    </a:cubicBezTo>
                    <a:cubicBezTo>
                      <a:pt x="1165" y="2053"/>
                      <a:pt x="1161" y="2042"/>
                      <a:pt x="1163" y="2037"/>
                    </a:cubicBezTo>
                    <a:cubicBezTo>
                      <a:pt x="1166" y="2030"/>
                      <a:pt x="1173" y="2031"/>
                      <a:pt x="1176" y="2035"/>
                    </a:cubicBezTo>
                    <a:cubicBezTo>
                      <a:pt x="1176" y="2035"/>
                      <a:pt x="1176" y="2035"/>
                      <a:pt x="1176" y="2035"/>
                    </a:cubicBezTo>
                    <a:cubicBezTo>
                      <a:pt x="1173" y="2030"/>
                      <a:pt x="1169" y="2027"/>
                      <a:pt x="1163" y="2025"/>
                    </a:cubicBezTo>
                    <a:cubicBezTo>
                      <a:pt x="1155" y="2023"/>
                      <a:pt x="1146" y="2024"/>
                      <a:pt x="1139" y="2031"/>
                    </a:cubicBezTo>
                    <a:cubicBezTo>
                      <a:pt x="1140" y="2029"/>
                      <a:pt x="1143" y="2029"/>
                      <a:pt x="1145" y="2028"/>
                    </a:cubicBezTo>
                    <a:cubicBezTo>
                      <a:pt x="1150" y="2028"/>
                      <a:pt x="1155" y="2029"/>
                      <a:pt x="1156" y="2034"/>
                    </a:cubicBezTo>
                    <a:cubicBezTo>
                      <a:pt x="1157" y="2036"/>
                      <a:pt x="1157" y="2039"/>
                      <a:pt x="1155" y="2041"/>
                    </a:cubicBezTo>
                    <a:cubicBezTo>
                      <a:pt x="1154" y="2042"/>
                      <a:pt x="1152" y="2043"/>
                      <a:pt x="1150" y="2042"/>
                    </a:cubicBezTo>
                    <a:cubicBezTo>
                      <a:pt x="1148" y="2042"/>
                      <a:pt x="1146" y="2041"/>
                      <a:pt x="1146" y="2039"/>
                    </a:cubicBezTo>
                    <a:cubicBezTo>
                      <a:pt x="1144" y="2037"/>
                      <a:pt x="1145" y="2034"/>
                      <a:pt x="1147" y="2033"/>
                    </a:cubicBezTo>
                    <a:cubicBezTo>
                      <a:pt x="1149" y="2032"/>
                      <a:pt x="1150" y="2032"/>
                      <a:pt x="1151" y="2033"/>
                    </a:cubicBezTo>
                    <a:cubicBezTo>
                      <a:pt x="1152" y="2034"/>
                      <a:pt x="1152" y="2035"/>
                      <a:pt x="1151" y="2036"/>
                    </a:cubicBezTo>
                    <a:cubicBezTo>
                      <a:pt x="1151" y="2035"/>
                      <a:pt x="1151" y="2034"/>
                      <a:pt x="1150" y="2034"/>
                    </a:cubicBezTo>
                    <a:cubicBezTo>
                      <a:pt x="1149" y="2033"/>
                      <a:pt x="1148" y="2034"/>
                      <a:pt x="1148" y="2036"/>
                    </a:cubicBezTo>
                    <a:cubicBezTo>
                      <a:pt x="1147" y="2036"/>
                      <a:pt x="1148" y="2037"/>
                      <a:pt x="1149" y="2038"/>
                    </a:cubicBezTo>
                    <a:cubicBezTo>
                      <a:pt x="1150" y="2039"/>
                      <a:pt x="1151" y="2039"/>
                      <a:pt x="1152" y="2038"/>
                    </a:cubicBezTo>
                    <a:cubicBezTo>
                      <a:pt x="1154" y="2037"/>
                      <a:pt x="1154" y="2036"/>
                      <a:pt x="1153" y="2034"/>
                    </a:cubicBezTo>
                    <a:cubicBezTo>
                      <a:pt x="1152" y="2030"/>
                      <a:pt x="1146" y="2029"/>
                      <a:pt x="1142" y="2030"/>
                    </a:cubicBezTo>
                    <a:cubicBezTo>
                      <a:pt x="1136" y="2033"/>
                      <a:pt x="1131" y="2040"/>
                      <a:pt x="1128" y="2046"/>
                    </a:cubicBezTo>
                    <a:cubicBezTo>
                      <a:pt x="1120" y="2061"/>
                      <a:pt x="1121" y="2077"/>
                      <a:pt x="1127" y="2090"/>
                    </a:cubicBezTo>
                    <a:cubicBezTo>
                      <a:pt x="1130" y="2094"/>
                      <a:pt x="1133" y="2099"/>
                      <a:pt x="1134" y="2104"/>
                    </a:cubicBezTo>
                    <a:close/>
                    <a:moveTo>
                      <a:pt x="1146" y="2120"/>
                    </a:moveTo>
                    <a:cubicBezTo>
                      <a:pt x="1141" y="2111"/>
                      <a:pt x="1154" y="2100"/>
                      <a:pt x="1163" y="2096"/>
                    </a:cubicBezTo>
                    <a:cubicBezTo>
                      <a:pt x="1174" y="2092"/>
                      <a:pt x="1188" y="2090"/>
                      <a:pt x="1193" y="2078"/>
                    </a:cubicBezTo>
                    <a:cubicBezTo>
                      <a:pt x="1196" y="2072"/>
                      <a:pt x="1196" y="2064"/>
                      <a:pt x="1191" y="2059"/>
                    </a:cubicBezTo>
                    <a:cubicBezTo>
                      <a:pt x="1188" y="2056"/>
                      <a:pt x="1184" y="2054"/>
                      <a:pt x="1180" y="2057"/>
                    </a:cubicBezTo>
                    <a:cubicBezTo>
                      <a:pt x="1183" y="2057"/>
                      <a:pt x="1188" y="2061"/>
                      <a:pt x="1188" y="2066"/>
                    </a:cubicBezTo>
                    <a:cubicBezTo>
                      <a:pt x="1187" y="2070"/>
                      <a:pt x="1183" y="2074"/>
                      <a:pt x="1178" y="2076"/>
                    </a:cubicBezTo>
                    <a:cubicBezTo>
                      <a:pt x="1168" y="2078"/>
                      <a:pt x="1158" y="2079"/>
                      <a:pt x="1150" y="2085"/>
                    </a:cubicBezTo>
                    <a:cubicBezTo>
                      <a:pt x="1140" y="2093"/>
                      <a:pt x="1136" y="2108"/>
                      <a:pt x="1146" y="2120"/>
                    </a:cubicBezTo>
                    <a:close/>
                    <a:moveTo>
                      <a:pt x="1175" y="2158"/>
                    </a:moveTo>
                    <a:cubicBezTo>
                      <a:pt x="1184" y="2152"/>
                      <a:pt x="1191" y="2136"/>
                      <a:pt x="1189" y="2125"/>
                    </a:cubicBezTo>
                    <a:cubicBezTo>
                      <a:pt x="1187" y="2114"/>
                      <a:pt x="1176" y="2113"/>
                      <a:pt x="1176" y="2125"/>
                    </a:cubicBezTo>
                    <a:cubicBezTo>
                      <a:pt x="1176" y="2135"/>
                      <a:pt x="1181" y="2150"/>
                      <a:pt x="1175" y="2158"/>
                    </a:cubicBezTo>
                    <a:close/>
                    <a:moveTo>
                      <a:pt x="1115" y="2354"/>
                    </a:moveTo>
                    <a:cubicBezTo>
                      <a:pt x="1105" y="2384"/>
                      <a:pt x="1129" y="2429"/>
                      <a:pt x="1159" y="2421"/>
                    </a:cubicBezTo>
                    <a:cubicBezTo>
                      <a:pt x="1160" y="2427"/>
                      <a:pt x="1153" y="2434"/>
                      <a:pt x="1143" y="2434"/>
                    </a:cubicBezTo>
                    <a:cubicBezTo>
                      <a:pt x="1134" y="2434"/>
                      <a:pt x="1124" y="2424"/>
                      <a:pt x="1123" y="2411"/>
                    </a:cubicBezTo>
                    <a:cubicBezTo>
                      <a:pt x="1110" y="2413"/>
                      <a:pt x="1097" y="2380"/>
                      <a:pt x="1115" y="2354"/>
                    </a:cubicBezTo>
                    <a:close/>
                    <a:moveTo>
                      <a:pt x="976" y="2353"/>
                    </a:moveTo>
                    <a:cubicBezTo>
                      <a:pt x="976" y="2350"/>
                      <a:pt x="978" y="2348"/>
                      <a:pt x="981" y="2348"/>
                    </a:cubicBezTo>
                    <a:cubicBezTo>
                      <a:pt x="984" y="2347"/>
                      <a:pt x="986" y="2350"/>
                      <a:pt x="986" y="2352"/>
                    </a:cubicBezTo>
                    <a:cubicBezTo>
                      <a:pt x="986" y="2355"/>
                      <a:pt x="984" y="2357"/>
                      <a:pt x="982" y="2358"/>
                    </a:cubicBezTo>
                    <a:cubicBezTo>
                      <a:pt x="979" y="2358"/>
                      <a:pt x="976" y="2356"/>
                      <a:pt x="976" y="2353"/>
                    </a:cubicBezTo>
                    <a:close/>
                    <a:moveTo>
                      <a:pt x="974" y="2343"/>
                    </a:moveTo>
                    <a:cubicBezTo>
                      <a:pt x="973" y="2341"/>
                      <a:pt x="975" y="2339"/>
                      <a:pt x="977" y="2339"/>
                    </a:cubicBezTo>
                    <a:cubicBezTo>
                      <a:pt x="979" y="2339"/>
                      <a:pt x="981" y="2341"/>
                      <a:pt x="981" y="2343"/>
                    </a:cubicBezTo>
                    <a:cubicBezTo>
                      <a:pt x="981" y="2345"/>
                      <a:pt x="980" y="2347"/>
                      <a:pt x="978" y="2347"/>
                    </a:cubicBezTo>
                    <a:cubicBezTo>
                      <a:pt x="975" y="2347"/>
                      <a:pt x="974" y="2346"/>
                      <a:pt x="974" y="2343"/>
                    </a:cubicBezTo>
                    <a:close/>
                    <a:moveTo>
                      <a:pt x="985" y="2362"/>
                    </a:moveTo>
                    <a:cubicBezTo>
                      <a:pt x="985" y="2357"/>
                      <a:pt x="988" y="2354"/>
                      <a:pt x="992" y="2354"/>
                    </a:cubicBezTo>
                    <a:cubicBezTo>
                      <a:pt x="997" y="2353"/>
                      <a:pt x="1000" y="2357"/>
                      <a:pt x="1000" y="2361"/>
                    </a:cubicBezTo>
                    <a:cubicBezTo>
                      <a:pt x="1001" y="2365"/>
                      <a:pt x="997" y="2369"/>
                      <a:pt x="993" y="2369"/>
                    </a:cubicBezTo>
                    <a:cubicBezTo>
                      <a:pt x="989" y="2369"/>
                      <a:pt x="985" y="2366"/>
                      <a:pt x="985" y="2362"/>
                    </a:cubicBezTo>
                    <a:close/>
                    <a:moveTo>
                      <a:pt x="1105" y="2249"/>
                    </a:moveTo>
                    <a:cubicBezTo>
                      <a:pt x="1116" y="2252"/>
                      <a:pt x="1127" y="2263"/>
                      <a:pt x="1132" y="2278"/>
                    </a:cubicBezTo>
                    <a:cubicBezTo>
                      <a:pt x="1135" y="2289"/>
                      <a:pt x="1134" y="2301"/>
                      <a:pt x="1130" y="2311"/>
                    </a:cubicBezTo>
                    <a:cubicBezTo>
                      <a:pt x="1128" y="2316"/>
                      <a:pt x="1124" y="2320"/>
                      <a:pt x="1120" y="2323"/>
                    </a:cubicBezTo>
                    <a:cubicBezTo>
                      <a:pt x="1112" y="2328"/>
                      <a:pt x="1103" y="2328"/>
                      <a:pt x="1098" y="2324"/>
                    </a:cubicBezTo>
                    <a:cubicBezTo>
                      <a:pt x="1092" y="2320"/>
                      <a:pt x="1092" y="2311"/>
                      <a:pt x="1097" y="2308"/>
                    </a:cubicBezTo>
                    <a:cubicBezTo>
                      <a:pt x="1099" y="2318"/>
                      <a:pt x="1111" y="2319"/>
                      <a:pt x="1118" y="2312"/>
                    </a:cubicBezTo>
                    <a:cubicBezTo>
                      <a:pt x="1126" y="2305"/>
                      <a:pt x="1129" y="2289"/>
                      <a:pt x="1126" y="2279"/>
                    </a:cubicBezTo>
                    <a:cubicBezTo>
                      <a:pt x="1122" y="2260"/>
                      <a:pt x="1111" y="2253"/>
                      <a:pt x="1105" y="2249"/>
                    </a:cubicBezTo>
                    <a:close/>
                    <a:moveTo>
                      <a:pt x="1123" y="2329"/>
                    </a:moveTo>
                    <a:cubicBezTo>
                      <a:pt x="1104" y="2358"/>
                      <a:pt x="1065" y="2368"/>
                      <a:pt x="1044" y="2355"/>
                    </a:cubicBezTo>
                    <a:cubicBezTo>
                      <a:pt x="1021" y="2340"/>
                      <a:pt x="1034" y="2321"/>
                      <a:pt x="1054" y="2333"/>
                    </a:cubicBezTo>
                    <a:cubicBezTo>
                      <a:pt x="1065" y="2340"/>
                      <a:pt x="1100" y="2354"/>
                      <a:pt x="1123" y="2329"/>
                    </a:cubicBezTo>
                    <a:close/>
                    <a:moveTo>
                      <a:pt x="1256" y="1959"/>
                    </a:moveTo>
                    <a:cubicBezTo>
                      <a:pt x="1252" y="1984"/>
                      <a:pt x="1266" y="2000"/>
                      <a:pt x="1268" y="2012"/>
                    </a:cubicBezTo>
                    <a:cubicBezTo>
                      <a:pt x="1270" y="2025"/>
                      <a:pt x="1255" y="2028"/>
                      <a:pt x="1250" y="2014"/>
                    </a:cubicBezTo>
                    <a:cubicBezTo>
                      <a:pt x="1243" y="2000"/>
                      <a:pt x="1247" y="1977"/>
                      <a:pt x="1256" y="1959"/>
                    </a:cubicBezTo>
                    <a:close/>
                    <a:moveTo>
                      <a:pt x="1221" y="2038"/>
                    </a:moveTo>
                    <a:cubicBezTo>
                      <a:pt x="1220" y="2035"/>
                      <a:pt x="1220" y="2033"/>
                      <a:pt x="1221" y="2031"/>
                    </a:cubicBezTo>
                    <a:cubicBezTo>
                      <a:pt x="1223" y="2029"/>
                      <a:pt x="1225" y="2027"/>
                      <a:pt x="1229" y="2027"/>
                    </a:cubicBezTo>
                    <a:cubicBezTo>
                      <a:pt x="1233" y="2027"/>
                      <a:pt x="1236" y="2031"/>
                      <a:pt x="1236" y="2034"/>
                    </a:cubicBezTo>
                    <a:cubicBezTo>
                      <a:pt x="1236" y="2040"/>
                      <a:pt x="1232" y="2040"/>
                      <a:pt x="1229" y="2043"/>
                    </a:cubicBezTo>
                    <a:cubicBezTo>
                      <a:pt x="1227" y="2046"/>
                      <a:pt x="1228" y="2052"/>
                      <a:pt x="1231" y="2056"/>
                    </a:cubicBezTo>
                    <a:cubicBezTo>
                      <a:pt x="1235" y="2060"/>
                      <a:pt x="1241" y="2062"/>
                      <a:pt x="1247" y="2060"/>
                    </a:cubicBezTo>
                    <a:cubicBezTo>
                      <a:pt x="1250" y="2058"/>
                      <a:pt x="1253" y="2055"/>
                      <a:pt x="1251" y="2051"/>
                    </a:cubicBezTo>
                    <a:cubicBezTo>
                      <a:pt x="1249" y="2055"/>
                      <a:pt x="1244" y="2055"/>
                      <a:pt x="1242" y="2050"/>
                    </a:cubicBezTo>
                    <a:cubicBezTo>
                      <a:pt x="1241" y="2048"/>
                      <a:pt x="1242" y="2042"/>
                      <a:pt x="1243" y="2036"/>
                    </a:cubicBezTo>
                    <a:cubicBezTo>
                      <a:pt x="1244" y="2030"/>
                      <a:pt x="1243" y="2025"/>
                      <a:pt x="1241" y="2020"/>
                    </a:cubicBezTo>
                    <a:cubicBezTo>
                      <a:pt x="1236" y="2012"/>
                      <a:pt x="1223" y="2010"/>
                      <a:pt x="1216" y="2016"/>
                    </a:cubicBezTo>
                    <a:cubicBezTo>
                      <a:pt x="1212" y="2020"/>
                      <a:pt x="1211" y="2025"/>
                      <a:pt x="1210" y="2030"/>
                    </a:cubicBezTo>
                    <a:cubicBezTo>
                      <a:pt x="1210" y="2035"/>
                      <a:pt x="1212" y="2049"/>
                      <a:pt x="1207" y="2054"/>
                    </a:cubicBezTo>
                    <a:cubicBezTo>
                      <a:pt x="1204" y="2058"/>
                      <a:pt x="1200" y="2058"/>
                      <a:pt x="1198" y="2055"/>
                    </a:cubicBezTo>
                    <a:cubicBezTo>
                      <a:pt x="1196" y="2058"/>
                      <a:pt x="1199" y="2063"/>
                      <a:pt x="1203" y="2065"/>
                    </a:cubicBezTo>
                    <a:cubicBezTo>
                      <a:pt x="1211" y="2067"/>
                      <a:pt x="1222" y="2061"/>
                      <a:pt x="1224" y="2051"/>
                    </a:cubicBezTo>
                    <a:cubicBezTo>
                      <a:pt x="1225" y="2047"/>
                      <a:pt x="1223" y="2043"/>
                      <a:pt x="1221" y="2038"/>
                    </a:cubicBezTo>
                    <a:close/>
                    <a:moveTo>
                      <a:pt x="1227" y="2053"/>
                    </a:moveTo>
                    <a:cubicBezTo>
                      <a:pt x="1231" y="2064"/>
                      <a:pt x="1226" y="2081"/>
                      <a:pt x="1218" y="2089"/>
                    </a:cubicBezTo>
                    <a:cubicBezTo>
                      <a:pt x="1209" y="2097"/>
                      <a:pt x="1199" y="2092"/>
                      <a:pt x="1207" y="2081"/>
                    </a:cubicBezTo>
                    <a:cubicBezTo>
                      <a:pt x="1213" y="2073"/>
                      <a:pt x="1227" y="2064"/>
                      <a:pt x="1227" y="2053"/>
                    </a:cubicBezTo>
                    <a:close/>
                    <a:moveTo>
                      <a:pt x="1225" y="2010"/>
                    </a:moveTo>
                    <a:cubicBezTo>
                      <a:pt x="1230" y="2009"/>
                      <a:pt x="1237" y="2012"/>
                      <a:pt x="1239" y="2015"/>
                    </a:cubicBezTo>
                    <a:cubicBezTo>
                      <a:pt x="1245" y="2013"/>
                      <a:pt x="1243" y="2000"/>
                      <a:pt x="1234" y="1999"/>
                    </a:cubicBezTo>
                    <a:cubicBezTo>
                      <a:pt x="1228" y="1999"/>
                      <a:pt x="1223" y="2005"/>
                      <a:pt x="1225" y="2010"/>
                    </a:cubicBezTo>
                    <a:close/>
                    <a:moveTo>
                      <a:pt x="906" y="1875"/>
                    </a:moveTo>
                    <a:cubicBezTo>
                      <a:pt x="907" y="1871"/>
                      <a:pt x="910" y="1869"/>
                      <a:pt x="914" y="1870"/>
                    </a:cubicBezTo>
                    <a:cubicBezTo>
                      <a:pt x="920" y="1871"/>
                      <a:pt x="919" y="1879"/>
                      <a:pt x="915" y="1882"/>
                    </a:cubicBezTo>
                    <a:cubicBezTo>
                      <a:pt x="911" y="1883"/>
                      <a:pt x="908" y="1882"/>
                      <a:pt x="904" y="1886"/>
                    </a:cubicBezTo>
                    <a:cubicBezTo>
                      <a:pt x="907" y="1881"/>
                      <a:pt x="905" y="1879"/>
                      <a:pt x="906" y="1875"/>
                    </a:cubicBezTo>
                    <a:close/>
                    <a:moveTo>
                      <a:pt x="999" y="1601"/>
                    </a:moveTo>
                    <a:cubicBezTo>
                      <a:pt x="1025" y="1604"/>
                      <a:pt x="1039" y="1621"/>
                      <a:pt x="1044" y="1639"/>
                    </a:cubicBezTo>
                    <a:cubicBezTo>
                      <a:pt x="1048" y="1655"/>
                      <a:pt x="1040" y="1666"/>
                      <a:pt x="1042" y="1677"/>
                    </a:cubicBezTo>
                    <a:cubicBezTo>
                      <a:pt x="1043" y="1680"/>
                      <a:pt x="1045" y="1684"/>
                      <a:pt x="1050" y="1686"/>
                    </a:cubicBezTo>
                    <a:cubicBezTo>
                      <a:pt x="1039" y="1690"/>
                      <a:pt x="1028" y="1682"/>
                      <a:pt x="1026" y="1671"/>
                    </a:cubicBezTo>
                    <a:cubicBezTo>
                      <a:pt x="1024" y="1657"/>
                      <a:pt x="1031" y="1648"/>
                      <a:pt x="1027" y="1633"/>
                    </a:cubicBezTo>
                    <a:cubicBezTo>
                      <a:pt x="1022" y="1618"/>
                      <a:pt x="1012" y="1606"/>
                      <a:pt x="999" y="1601"/>
                    </a:cubicBezTo>
                    <a:close/>
                    <a:moveTo>
                      <a:pt x="950" y="1570"/>
                    </a:moveTo>
                    <a:cubicBezTo>
                      <a:pt x="975" y="1570"/>
                      <a:pt x="989" y="1590"/>
                      <a:pt x="999" y="1597"/>
                    </a:cubicBezTo>
                    <a:cubicBezTo>
                      <a:pt x="1012" y="1606"/>
                      <a:pt x="1021" y="1596"/>
                      <a:pt x="1009" y="1583"/>
                    </a:cubicBezTo>
                    <a:cubicBezTo>
                      <a:pt x="997" y="1569"/>
                      <a:pt x="970" y="1562"/>
                      <a:pt x="950" y="1570"/>
                    </a:cubicBezTo>
                    <a:close/>
                    <a:moveTo>
                      <a:pt x="581" y="2087"/>
                    </a:moveTo>
                    <a:cubicBezTo>
                      <a:pt x="558" y="2087"/>
                      <a:pt x="539" y="2105"/>
                      <a:pt x="534" y="2123"/>
                    </a:cubicBezTo>
                    <a:cubicBezTo>
                      <a:pt x="531" y="2138"/>
                      <a:pt x="543" y="2146"/>
                      <a:pt x="548" y="2128"/>
                    </a:cubicBezTo>
                    <a:cubicBezTo>
                      <a:pt x="552" y="2113"/>
                      <a:pt x="557" y="2094"/>
                      <a:pt x="581" y="2087"/>
                    </a:cubicBezTo>
                    <a:close/>
                    <a:moveTo>
                      <a:pt x="621" y="2384"/>
                    </a:moveTo>
                    <a:cubicBezTo>
                      <a:pt x="603" y="2384"/>
                      <a:pt x="579" y="2370"/>
                      <a:pt x="571" y="2354"/>
                    </a:cubicBezTo>
                    <a:cubicBezTo>
                      <a:pt x="562" y="2338"/>
                      <a:pt x="574" y="2328"/>
                      <a:pt x="587" y="2344"/>
                    </a:cubicBezTo>
                    <a:cubicBezTo>
                      <a:pt x="597" y="2356"/>
                      <a:pt x="601" y="2377"/>
                      <a:pt x="621" y="2384"/>
                    </a:cubicBezTo>
                    <a:close/>
                    <a:moveTo>
                      <a:pt x="532" y="2106"/>
                    </a:moveTo>
                    <a:cubicBezTo>
                      <a:pt x="513" y="2120"/>
                      <a:pt x="514" y="2141"/>
                      <a:pt x="519" y="2159"/>
                    </a:cubicBezTo>
                    <a:cubicBezTo>
                      <a:pt x="523" y="2169"/>
                      <a:pt x="531" y="2181"/>
                      <a:pt x="528" y="2191"/>
                    </a:cubicBezTo>
                    <a:cubicBezTo>
                      <a:pt x="544" y="2188"/>
                      <a:pt x="530" y="2158"/>
                      <a:pt x="527" y="2148"/>
                    </a:cubicBezTo>
                    <a:cubicBezTo>
                      <a:pt x="522" y="2132"/>
                      <a:pt x="523" y="2117"/>
                      <a:pt x="532" y="2106"/>
                    </a:cubicBezTo>
                    <a:close/>
                    <a:moveTo>
                      <a:pt x="595" y="2247"/>
                    </a:moveTo>
                    <a:cubicBezTo>
                      <a:pt x="601" y="2222"/>
                      <a:pt x="619" y="2195"/>
                      <a:pt x="636" y="2190"/>
                    </a:cubicBezTo>
                    <a:cubicBezTo>
                      <a:pt x="653" y="2185"/>
                      <a:pt x="663" y="2199"/>
                      <a:pt x="645" y="2209"/>
                    </a:cubicBezTo>
                    <a:cubicBezTo>
                      <a:pt x="632" y="2216"/>
                      <a:pt x="607" y="2225"/>
                      <a:pt x="595" y="2247"/>
                    </a:cubicBezTo>
                    <a:close/>
                    <a:moveTo>
                      <a:pt x="517" y="2375"/>
                    </a:moveTo>
                    <a:cubicBezTo>
                      <a:pt x="513" y="2376"/>
                      <a:pt x="509" y="2375"/>
                      <a:pt x="508" y="2371"/>
                    </a:cubicBezTo>
                    <a:cubicBezTo>
                      <a:pt x="505" y="2365"/>
                      <a:pt x="513" y="2360"/>
                      <a:pt x="518" y="2363"/>
                    </a:cubicBezTo>
                    <a:cubicBezTo>
                      <a:pt x="522" y="2365"/>
                      <a:pt x="522" y="2369"/>
                      <a:pt x="528" y="2369"/>
                    </a:cubicBezTo>
                    <a:cubicBezTo>
                      <a:pt x="522" y="2370"/>
                      <a:pt x="522" y="2373"/>
                      <a:pt x="517" y="2375"/>
                    </a:cubicBezTo>
                    <a:close/>
                    <a:moveTo>
                      <a:pt x="518" y="2376"/>
                    </a:moveTo>
                    <a:cubicBezTo>
                      <a:pt x="516" y="2377"/>
                      <a:pt x="513" y="2378"/>
                      <a:pt x="511" y="2377"/>
                    </a:cubicBezTo>
                    <a:cubicBezTo>
                      <a:pt x="508" y="2375"/>
                      <a:pt x="506" y="2372"/>
                      <a:pt x="506" y="2368"/>
                    </a:cubicBezTo>
                    <a:cubicBezTo>
                      <a:pt x="506" y="2364"/>
                      <a:pt x="509" y="2361"/>
                      <a:pt x="513" y="2360"/>
                    </a:cubicBezTo>
                    <a:cubicBezTo>
                      <a:pt x="519" y="2359"/>
                      <a:pt x="521" y="2364"/>
                      <a:pt x="524" y="2367"/>
                    </a:cubicBezTo>
                    <a:cubicBezTo>
                      <a:pt x="528" y="2369"/>
                      <a:pt x="533" y="2368"/>
                      <a:pt x="538" y="2364"/>
                    </a:cubicBezTo>
                    <a:cubicBezTo>
                      <a:pt x="542" y="2359"/>
                      <a:pt x="544" y="2352"/>
                      <a:pt x="541" y="2346"/>
                    </a:cubicBezTo>
                    <a:cubicBezTo>
                      <a:pt x="539" y="2342"/>
                      <a:pt x="535" y="2340"/>
                      <a:pt x="531" y="2342"/>
                    </a:cubicBezTo>
                    <a:cubicBezTo>
                      <a:pt x="535" y="2344"/>
                      <a:pt x="536" y="2349"/>
                      <a:pt x="531" y="2352"/>
                    </a:cubicBezTo>
                    <a:cubicBezTo>
                      <a:pt x="528" y="2353"/>
                      <a:pt x="522" y="2352"/>
                      <a:pt x="515" y="2352"/>
                    </a:cubicBezTo>
                    <a:cubicBezTo>
                      <a:pt x="508" y="2352"/>
                      <a:pt x="502" y="2353"/>
                      <a:pt x="498" y="2356"/>
                    </a:cubicBezTo>
                    <a:cubicBezTo>
                      <a:pt x="488" y="2362"/>
                      <a:pt x="487" y="2376"/>
                      <a:pt x="495" y="2384"/>
                    </a:cubicBezTo>
                    <a:cubicBezTo>
                      <a:pt x="499" y="2388"/>
                      <a:pt x="505" y="2389"/>
                      <a:pt x="510" y="2389"/>
                    </a:cubicBezTo>
                    <a:cubicBezTo>
                      <a:pt x="517" y="2389"/>
                      <a:pt x="532" y="2386"/>
                      <a:pt x="538" y="2390"/>
                    </a:cubicBezTo>
                    <a:cubicBezTo>
                      <a:pt x="543" y="2393"/>
                      <a:pt x="542" y="2398"/>
                      <a:pt x="539" y="2401"/>
                    </a:cubicBezTo>
                    <a:cubicBezTo>
                      <a:pt x="543" y="2403"/>
                      <a:pt x="549" y="2399"/>
                      <a:pt x="550" y="2394"/>
                    </a:cubicBezTo>
                    <a:cubicBezTo>
                      <a:pt x="552" y="2385"/>
                      <a:pt x="545" y="2373"/>
                      <a:pt x="533" y="2372"/>
                    </a:cubicBezTo>
                    <a:cubicBezTo>
                      <a:pt x="528" y="2372"/>
                      <a:pt x="524" y="2374"/>
                      <a:pt x="518" y="2376"/>
                    </a:cubicBezTo>
                    <a:close/>
                    <a:moveTo>
                      <a:pt x="535" y="2368"/>
                    </a:moveTo>
                    <a:cubicBezTo>
                      <a:pt x="547" y="2363"/>
                      <a:pt x="567" y="2367"/>
                      <a:pt x="576" y="2376"/>
                    </a:cubicBezTo>
                    <a:cubicBezTo>
                      <a:pt x="586" y="2385"/>
                      <a:pt x="580" y="2397"/>
                      <a:pt x="568" y="2389"/>
                    </a:cubicBezTo>
                    <a:cubicBezTo>
                      <a:pt x="558" y="2383"/>
                      <a:pt x="547" y="2368"/>
                      <a:pt x="535" y="2368"/>
                    </a:cubicBezTo>
                    <a:close/>
                    <a:moveTo>
                      <a:pt x="471" y="2366"/>
                    </a:moveTo>
                    <a:cubicBezTo>
                      <a:pt x="471" y="2364"/>
                      <a:pt x="471" y="2362"/>
                      <a:pt x="472" y="2362"/>
                    </a:cubicBezTo>
                    <a:cubicBezTo>
                      <a:pt x="462" y="2362"/>
                      <a:pt x="445" y="2356"/>
                      <a:pt x="430" y="2347"/>
                    </a:cubicBezTo>
                    <a:cubicBezTo>
                      <a:pt x="434" y="2348"/>
                      <a:pt x="439" y="2349"/>
                      <a:pt x="444" y="2349"/>
                    </a:cubicBezTo>
                    <a:cubicBezTo>
                      <a:pt x="477" y="2349"/>
                      <a:pt x="482" y="2326"/>
                      <a:pt x="505" y="2313"/>
                    </a:cubicBezTo>
                    <a:cubicBezTo>
                      <a:pt x="514" y="2308"/>
                      <a:pt x="526" y="2309"/>
                      <a:pt x="530" y="2320"/>
                    </a:cubicBezTo>
                    <a:cubicBezTo>
                      <a:pt x="531" y="2326"/>
                      <a:pt x="530" y="2332"/>
                      <a:pt x="526" y="2336"/>
                    </a:cubicBezTo>
                    <a:cubicBezTo>
                      <a:pt x="523" y="2338"/>
                      <a:pt x="520" y="2339"/>
                      <a:pt x="516" y="2339"/>
                    </a:cubicBezTo>
                    <a:cubicBezTo>
                      <a:pt x="514" y="2339"/>
                      <a:pt x="512" y="2338"/>
                      <a:pt x="511" y="2337"/>
                    </a:cubicBezTo>
                    <a:cubicBezTo>
                      <a:pt x="512" y="2338"/>
                      <a:pt x="511" y="2338"/>
                      <a:pt x="513" y="2338"/>
                    </a:cubicBezTo>
                    <a:cubicBezTo>
                      <a:pt x="516" y="2338"/>
                      <a:pt x="522" y="2335"/>
                      <a:pt x="522" y="2331"/>
                    </a:cubicBezTo>
                    <a:cubicBezTo>
                      <a:pt x="522" y="2327"/>
                      <a:pt x="519" y="2323"/>
                      <a:pt x="515" y="2323"/>
                    </a:cubicBezTo>
                    <a:cubicBezTo>
                      <a:pt x="511" y="2322"/>
                      <a:pt x="507" y="2325"/>
                      <a:pt x="506" y="2328"/>
                    </a:cubicBezTo>
                    <a:cubicBezTo>
                      <a:pt x="505" y="2334"/>
                      <a:pt x="510" y="2339"/>
                      <a:pt x="516" y="2340"/>
                    </a:cubicBezTo>
                    <a:cubicBezTo>
                      <a:pt x="520" y="2341"/>
                      <a:pt x="524" y="2340"/>
                      <a:pt x="527" y="2337"/>
                    </a:cubicBezTo>
                    <a:cubicBezTo>
                      <a:pt x="532" y="2333"/>
                      <a:pt x="534" y="2326"/>
                      <a:pt x="532" y="2320"/>
                    </a:cubicBezTo>
                    <a:cubicBezTo>
                      <a:pt x="528" y="2305"/>
                      <a:pt x="515" y="2304"/>
                      <a:pt x="504" y="2310"/>
                    </a:cubicBezTo>
                    <a:cubicBezTo>
                      <a:pt x="480" y="2324"/>
                      <a:pt x="475" y="2347"/>
                      <a:pt x="441" y="2345"/>
                    </a:cubicBezTo>
                    <a:cubicBezTo>
                      <a:pt x="427" y="2344"/>
                      <a:pt x="413" y="2338"/>
                      <a:pt x="406" y="2323"/>
                    </a:cubicBezTo>
                    <a:cubicBezTo>
                      <a:pt x="396" y="2305"/>
                      <a:pt x="399" y="2281"/>
                      <a:pt x="418" y="2270"/>
                    </a:cubicBezTo>
                    <a:cubicBezTo>
                      <a:pt x="398" y="2283"/>
                      <a:pt x="404" y="2315"/>
                      <a:pt x="422" y="2330"/>
                    </a:cubicBezTo>
                    <a:cubicBezTo>
                      <a:pt x="432" y="2338"/>
                      <a:pt x="448" y="2343"/>
                      <a:pt x="462" y="2337"/>
                    </a:cubicBezTo>
                    <a:cubicBezTo>
                      <a:pt x="490" y="2325"/>
                      <a:pt x="476" y="2295"/>
                      <a:pt x="451" y="2306"/>
                    </a:cubicBezTo>
                    <a:cubicBezTo>
                      <a:pt x="437" y="2311"/>
                      <a:pt x="423" y="2308"/>
                      <a:pt x="416" y="2294"/>
                    </a:cubicBezTo>
                    <a:cubicBezTo>
                      <a:pt x="412" y="2286"/>
                      <a:pt x="414" y="2276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7" y="2270"/>
                      <a:pt x="416" y="2271"/>
                      <a:pt x="416" y="2271"/>
                    </a:cubicBezTo>
                    <a:cubicBezTo>
                      <a:pt x="420" y="2268"/>
                      <a:pt x="425" y="2264"/>
                      <a:pt x="429" y="2259"/>
                    </a:cubicBezTo>
                    <a:cubicBezTo>
                      <a:pt x="438" y="2248"/>
                      <a:pt x="443" y="2238"/>
                      <a:pt x="445" y="2224"/>
                    </a:cubicBezTo>
                    <a:cubicBezTo>
                      <a:pt x="445" y="2224"/>
                      <a:pt x="445" y="2224"/>
                      <a:pt x="445" y="2224"/>
                    </a:cubicBezTo>
                    <a:cubicBezTo>
                      <a:pt x="450" y="2235"/>
                      <a:pt x="450" y="2257"/>
                      <a:pt x="444" y="2267"/>
                    </a:cubicBezTo>
                    <a:cubicBezTo>
                      <a:pt x="445" y="2268"/>
                      <a:pt x="446" y="2268"/>
                      <a:pt x="446" y="2269"/>
                    </a:cubicBezTo>
                    <a:cubicBezTo>
                      <a:pt x="452" y="2260"/>
                      <a:pt x="453" y="2242"/>
                      <a:pt x="450" y="2229"/>
                    </a:cubicBezTo>
                    <a:cubicBezTo>
                      <a:pt x="451" y="2231"/>
                      <a:pt x="452" y="2232"/>
                      <a:pt x="453" y="2233"/>
                    </a:cubicBezTo>
                    <a:cubicBezTo>
                      <a:pt x="453" y="2234"/>
                      <a:pt x="453" y="2234"/>
                      <a:pt x="453" y="2234"/>
                    </a:cubicBezTo>
                    <a:cubicBezTo>
                      <a:pt x="459" y="2241"/>
                      <a:pt x="465" y="2247"/>
                      <a:pt x="471" y="2252"/>
                    </a:cubicBezTo>
                    <a:cubicBezTo>
                      <a:pt x="479" y="2258"/>
                      <a:pt x="491" y="2264"/>
                      <a:pt x="494" y="2273"/>
                    </a:cubicBezTo>
                    <a:cubicBezTo>
                      <a:pt x="496" y="2282"/>
                      <a:pt x="494" y="2290"/>
                      <a:pt x="487" y="2296"/>
                    </a:cubicBezTo>
                    <a:cubicBezTo>
                      <a:pt x="480" y="2301"/>
                      <a:pt x="471" y="2303"/>
                      <a:pt x="464" y="2299"/>
                    </a:cubicBezTo>
                    <a:cubicBezTo>
                      <a:pt x="457" y="2296"/>
                      <a:pt x="454" y="2289"/>
                      <a:pt x="454" y="2283"/>
                    </a:cubicBezTo>
                    <a:cubicBezTo>
                      <a:pt x="455" y="2277"/>
                      <a:pt x="459" y="2272"/>
                      <a:pt x="464" y="2270"/>
                    </a:cubicBezTo>
                    <a:cubicBezTo>
                      <a:pt x="460" y="2272"/>
                      <a:pt x="458" y="2276"/>
                      <a:pt x="459" y="2280"/>
                    </a:cubicBezTo>
                    <a:cubicBezTo>
                      <a:pt x="459" y="2285"/>
                      <a:pt x="464" y="2288"/>
                      <a:pt x="469" y="2288"/>
                    </a:cubicBezTo>
                    <a:cubicBezTo>
                      <a:pt x="474" y="2287"/>
                      <a:pt x="477" y="2282"/>
                      <a:pt x="476" y="2277"/>
                    </a:cubicBezTo>
                    <a:cubicBezTo>
                      <a:pt x="476" y="2273"/>
                      <a:pt x="472" y="2270"/>
                      <a:pt x="467" y="2270"/>
                    </a:cubicBezTo>
                    <a:cubicBezTo>
                      <a:pt x="465" y="2270"/>
                      <a:pt x="462" y="2270"/>
                      <a:pt x="460" y="2272"/>
                    </a:cubicBezTo>
                    <a:cubicBezTo>
                      <a:pt x="457" y="2274"/>
                      <a:pt x="454" y="2278"/>
                      <a:pt x="454" y="2282"/>
                    </a:cubicBezTo>
                    <a:cubicBezTo>
                      <a:pt x="453" y="2289"/>
                      <a:pt x="457" y="2296"/>
                      <a:pt x="464" y="2300"/>
                    </a:cubicBezTo>
                    <a:cubicBezTo>
                      <a:pt x="471" y="2304"/>
                      <a:pt x="481" y="2302"/>
                      <a:pt x="488" y="2297"/>
                    </a:cubicBezTo>
                    <a:cubicBezTo>
                      <a:pt x="495" y="2291"/>
                      <a:pt x="498" y="2282"/>
                      <a:pt x="496" y="2272"/>
                    </a:cubicBezTo>
                    <a:cubicBezTo>
                      <a:pt x="495" y="2270"/>
                      <a:pt x="494" y="2267"/>
                      <a:pt x="493" y="2265"/>
                    </a:cubicBezTo>
                    <a:cubicBezTo>
                      <a:pt x="494" y="2266"/>
                      <a:pt x="495" y="2267"/>
                      <a:pt x="496" y="2267"/>
                    </a:cubicBezTo>
                    <a:cubicBezTo>
                      <a:pt x="516" y="2276"/>
                      <a:pt x="538" y="2276"/>
                      <a:pt x="552" y="2294"/>
                    </a:cubicBezTo>
                    <a:cubicBezTo>
                      <a:pt x="552" y="2293"/>
                      <a:pt x="553" y="2292"/>
                      <a:pt x="554" y="2292"/>
                    </a:cubicBezTo>
                    <a:cubicBezTo>
                      <a:pt x="552" y="2290"/>
                      <a:pt x="550" y="2287"/>
                      <a:pt x="547" y="2285"/>
                    </a:cubicBezTo>
                    <a:cubicBezTo>
                      <a:pt x="544" y="2281"/>
                      <a:pt x="540" y="2279"/>
                      <a:pt x="536" y="2277"/>
                    </a:cubicBezTo>
                    <a:cubicBezTo>
                      <a:pt x="541" y="2277"/>
                      <a:pt x="545" y="2276"/>
                      <a:pt x="550" y="2275"/>
                    </a:cubicBezTo>
                    <a:cubicBezTo>
                      <a:pt x="559" y="2272"/>
                      <a:pt x="566" y="2269"/>
                      <a:pt x="575" y="2263"/>
                    </a:cubicBezTo>
                    <a:cubicBezTo>
                      <a:pt x="577" y="2261"/>
                      <a:pt x="580" y="2259"/>
                      <a:pt x="582" y="2256"/>
                    </a:cubicBezTo>
                    <a:cubicBezTo>
                      <a:pt x="588" y="2250"/>
                      <a:pt x="592" y="2245"/>
                      <a:pt x="595" y="2237"/>
                    </a:cubicBezTo>
                    <a:cubicBezTo>
                      <a:pt x="597" y="2229"/>
                      <a:pt x="598" y="2223"/>
                      <a:pt x="597" y="2214"/>
                    </a:cubicBezTo>
                    <a:cubicBezTo>
                      <a:pt x="596" y="2207"/>
                      <a:pt x="592" y="2200"/>
                      <a:pt x="587" y="2195"/>
                    </a:cubicBezTo>
                    <a:cubicBezTo>
                      <a:pt x="578" y="2185"/>
                      <a:pt x="563" y="2184"/>
                      <a:pt x="552" y="2188"/>
                    </a:cubicBezTo>
                    <a:cubicBezTo>
                      <a:pt x="540" y="2193"/>
                      <a:pt x="530" y="2204"/>
                      <a:pt x="523" y="2216"/>
                    </a:cubicBezTo>
                    <a:cubicBezTo>
                      <a:pt x="548" y="2200"/>
                      <a:pt x="561" y="2219"/>
                      <a:pt x="572" y="2222"/>
                    </a:cubicBezTo>
                    <a:cubicBezTo>
                      <a:pt x="588" y="2226"/>
                      <a:pt x="595" y="2214"/>
                      <a:pt x="592" y="2203"/>
                    </a:cubicBezTo>
                    <a:cubicBezTo>
                      <a:pt x="592" y="2203"/>
                      <a:pt x="592" y="2203"/>
                      <a:pt x="592" y="2203"/>
                    </a:cubicBezTo>
                    <a:cubicBezTo>
                      <a:pt x="594" y="2207"/>
                      <a:pt x="595" y="2210"/>
                      <a:pt x="595" y="2214"/>
                    </a:cubicBezTo>
                    <a:cubicBezTo>
                      <a:pt x="596" y="2223"/>
                      <a:pt x="596" y="2229"/>
                      <a:pt x="593" y="2237"/>
                    </a:cubicBezTo>
                    <a:cubicBezTo>
                      <a:pt x="590" y="2244"/>
                      <a:pt x="586" y="2249"/>
                      <a:pt x="581" y="2255"/>
                    </a:cubicBezTo>
                    <a:cubicBezTo>
                      <a:pt x="572" y="2263"/>
                      <a:pt x="563" y="2268"/>
                      <a:pt x="552" y="2271"/>
                    </a:cubicBezTo>
                    <a:cubicBezTo>
                      <a:pt x="555" y="2270"/>
                      <a:pt x="558" y="2268"/>
                      <a:pt x="561" y="2266"/>
                    </a:cubicBezTo>
                    <a:cubicBezTo>
                      <a:pt x="570" y="2260"/>
                      <a:pt x="576" y="2247"/>
                      <a:pt x="569" y="2237"/>
                    </a:cubicBezTo>
                    <a:cubicBezTo>
                      <a:pt x="566" y="2233"/>
                      <a:pt x="561" y="2231"/>
                      <a:pt x="556" y="2232"/>
                    </a:cubicBezTo>
                    <a:cubicBezTo>
                      <a:pt x="552" y="2232"/>
                      <a:pt x="549" y="2235"/>
                      <a:pt x="547" y="2238"/>
                    </a:cubicBezTo>
                    <a:cubicBezTo>
                      <a:pt x="545" y="2241"/>
                      <a:pt x="545" y="2246"/>
                      <a:pt x="547" y="2250"/>
                    </a:cubicBezTo>
                    <a:cubicBezTo>
                      <a:pt x="549" y="2254"/>
                      <a:pt x="555" y="2257"/>
                      <a:pt x="560" y="2255"/>
                    </a:cubicBezTo>
                    <a:cubicBezTo>
                      <a:pt x="563" y="2254"/>
                      <a:pt x="565" y="2251"/>
                      <a:pt x="564" y="2247"/>
                    </a:cubicBezTo>
                    <a:cubicBezTo>
                      <a:pt x="564" y="2245"/>
                      <a:pt x="562" y="2244"/>
                      <a:pt x="560" y="2244"/>
                    </a:cubicBezTo>
                    <a:cubicBezTo>
                      <a:pt x="561" y="2245"/>
                      <a:pt x="562" y="2246"/>
                      <a:pt x="561" y="2248"/>
                    </a:cubicBezTo>
                    <a:cubicBezTo>
                      <a:pt x="561" y="2251"/>
                      <a:pt x="558" y="2252"/>
                      <a:pt x="555" y="2251"/>
                    </a:cubicBezTo>
                    <a:cubicBezTo>
                      <a:pt x="554" y="2250"/>
                      <a:pt x="553" y="2248"/>
                      <a:pt x="553" y="2246"/>
                    </a:cubicBezTo>
                    <a:cubicBezTo>
                      <a:pt x="552" y="2243"/>
                      <a:pt x="554" y="2240"/>
                      <a:pt x="557" y="2239"/>
                    </a:cubicBezTo>
                    <a:cubicBezTo>
                      <a:pt x="560" y="2238"/>
                      <a:pt x="564" y="2239"/>
                      <a:pt x="565" y="2242"/>
                    </a:cubicBezTo>
                    <a:cubicBezTo>
                      <a:pt x="571" y="2250"/>
                      <a:pt x="564" y="2262"/>
                      <a:pt x="557" y="2267"/>
                    </a:cubicBezTo>
                    <a:cubicBezTo>
                      <a:pt x="533" y="2283"/>
                      <a:pt x="492" y="2265"/>
                      <a:pt x="470" y="2247"/>
                    </a:cubicBezTo>
                    <a:cubicBezTo>
                      <a:pt x="479" y="2251"/>
                      <a:pt x="488" y="2252"/>
                      <a:pt x="498" y="2250"/>
                    </a:cubicBezTo>
                    <a:cubicBezTo>
                      <a:pt x="502" y="2249"/>
                      <a:pt x="507" y="2247"/>
                      <a:pt x="511" y="2242"/>
                    </a:cubicBezTo>
                    <a:cubicBezTo>
                      <a:pt x="507" y="2246"/>
                      <a:pt x="502" y="2247"/>
                      <a:pt x="497" y="2248"/>
                    </a:cubicBezTo>
                    <a:cubicBezTo>
                      <a:pt x="486" y="2250"/>
                      <a:pt x="476" y="2247"/>
                      <a:pt x="466" y="2241"/>
                    </a:cubicBezTo>
                    <a:cubicBezTo>
                      <a:pt x="460" y="2236"/>
                      <a:pt x="455" y="2230"/>
                      <a:pt x="451" y="2224"/>
                    </a:cubicBezTo>
                    <a:cubicBezTo>
                      <a:pt x="445" y="2212"/>
                      <a:pt x="444" y="2200"/>
                      <a:pt x="438" y="2188"/>
                    </a:cubicBezTo>
                    <a:cubicBezTo>
                      <a:pt x="438" y="2187"/>
                      <a:pt x="438" y="2187"/>
                      <a:pt x="438" y="2187"/>
                    </a:cubicBezTo>
                    <a:cubicBezTo>
                      <a:pt x="435" y="2180"/>
                      <a:pt x="431" y="2174"/>
                      <a:pt x="426" y="2168"/>
                    </a:cubicBezTo>
                    <a:cubicBezTo>
                      <a:pt x="425" y="2166"/>
                      <a:pt x="413" y="2152"/>
                      <a:pt x="411" y="2153"/>
                    </a:cubicBezTo>
                    <a:cubicBezTo>
                      <a:pt x="411" y="2155"/>
                      <a:pt x="418" y="2164"/>
                      <a:pt x="419" y="2165"/>
                    </a:cubicBezTo>
                    <a:cubicBezTo>
                      <a:pt x="425" y="2173"/>
                      <a:pt x="430" y="2180"/>
                      <a:pt x="434" y="2189"/>
                    </a:cubicBezTo>
                    <a:cubicBezTo>
                      <a:pt x="434" y="2190"/>
                      <a:pt x="434" y="2190"/>
                      <a:pt x="434" y="2190"/>
                    </a:cubicBezTo>
                    <a:cubicBezTo>
                      <a:pt x="439" y="2201"/>
                      <a:pt x="442" y="2211"/>
                      <a:pt x="441" y="2224"/>
                    </a:cubicBezTo>
                    <a:cubicBezTo>
                      <a:pt x="439" y="2239"/>
                      <a:pt x="432" y="2254"/>
                      <a:pt x="419" y="2262"/>
                    </a:cubicBezTo>
                    <a:cubicBezTo>
                      <a:pt x="411" y="2266"/>
                      <a:pt x="398" y="2267"/>
                      <a:pt x="393" y="2259"/>
                    </a:cubicBezTo>
                    <a:cubicBezTo>
                      <a:pt x="391" y="2256"/>
                      <a:pt x="391" y="2252"/>
                      <a:pt x="394" y="2250"/>
                    </a:cubicBezTo>
                    <a:cubicBezTo>
                      <a:pt x="396" y="2247"/>
                      <a:pt x="399" y="2247"/>
                      <a:pt x="401" y="2248"/>
                    </a:cubicBezTo>
                    <a:cubicBezTo>
                      <a:pt x="404" y="2250"/>
                      <a:pt x="404" y="2252"/>
                      <a:pt x="405" y="2253"/>
                    </a:cubicBezTo>
                    <a:cubicBezTo>
                      <a:pt x="405" y="2256"/>
                      <a:pt x="402" y="2258"/>
                      <a:pt x="399" y="2257"/>
                    </a:cubicBezTo>
                    <a:cubicBezTo>
                      <a:pt x="398" y="2257"/>
                      <a:pt x="397" y="2256"/>
                      <a:pt x="397" y="2254"/>
                    </a:cubicBezTo>
                    <a:cubicBezTo>
                      <a:pt x="395" y="2256"/>
                      <a:pt x="396" y="2258"/>
                      <a:pt x="398" y="2259"/>
                    </a:cubicBezTo>
                    <a:cubicBezTo>
                      <a:pt x="401" y="2261"/>
                      <a:pt x="404" y="2261"/>
                      <a:pt x="407" y="2259"/>
                    </a:cubicBezTo>
                    <a:cubicBezTo>
                      <a:pt x="411" y="2255"/>
                      <a:pt x="411" y="2249"/>
                      <a:pt x="407" y="2245"/>
                    </a:cubicBezTo>
                    <a:cubicBezTo>
                      <a:pt x="405" y="2242"/>
                      <a:pt x="401" y="2240"/>
                      <a:pt x="397" y="2240"/>
                    </a:cubicBezTo>
                    <a:cubicBezTo>
                      <a:pt x="393" y="2240"/>
                      <a:pt x="390" y="2242"/>
                      <a:pt x="387" y="2245"/>
                    </a:cubicBezTo>
                    <a:cubicBezTo>
                      <a:pt x="384" y="2250"/>
                      <a:pt x="384" y="2255"/>
                      <a:pt x="387" y="2260"/>
                    </a:cubicBezTo>
                    <a:cubicBezTo>
                      <a:pt x="393" y="2270"/>
                      <a:pt x="407" y="2271"/>
                      <a:pt x="416" y="2265"/>
                    </a:cubicBezTo>
                    <a:cubicBezTo>
                      <a:pt x="419" y="2263"/>
                      <a:pt x="422" y="2261"/>
                      <a:pt x="425" y="2259"/>
                    </a:cubicBezTo>
                    <a:cubicBezTo>
                      <a:pt x="417" y="2268"/>
                      <a:pt x="409" y="2273"/>
                      <a:pt x="397" y="2278"/>
                    </a:cubicBezTo>
                    <a:cubicBezTo>
                      <a:pt x="390" y="2280"/>
                      <a:pt x="384" y="2281"/>
                      <a:pt x="376" y="2281"/>
                    </a:cubicBezTo>
                    <a:cubicBezTo>
                      <a:pt x="367" y="2280"/>
                      <a:pt x="362" y="2278"/>
                      <a:pt x="354" y="2274"/>
                    </a:cubicBezTo>
                    <a:cubicBezTo>
                      <a:pt x="351" y="2271"/>
                      <a:pt x="348" y="2269"/>
                      <a:pt x="346" y="2265"/>
                    </a:cubicBezTo>
                    <a:cubicBezTo>
                      <a:pt x="346" y="2265"/>
                      <a:pt x="346" y="2265"/>
                      <a:pt x="346" y="2265"/>
                    </a:cubicBezTo>
                    <a:cubicBezTo>
                      <a:pt x="354" y="2273"/>
                      <a:pt x="368" y="2272"/>
                      <a:pt x="371" y="2256"/>
                    </a:cubicBezTo>
                    <a:cubicBezTo>
                      <a:pt x="374" y="2244"/>
                      <a:pt x="362" y="2224"/>
                      <a:pt x="387" y="2209"/>
                    </a:cubicBezTo>
                    <a:cubicBezTo>
                      <a:pt x="373" y="2210"/>
                      <a:pt x="359" y="2214"/>
                      <a:pt x="350" y="2222"/>
                    </a:cubicBezTo>
                    <a:cubicBezTo>
                      <a:pt x="341" y="2231"/>
                      <a:pt x="336" y="2245"/>
                      <a:pt x="340" y="2257"/>
                    </a:cubicBezTo>
                    <a:cubicBezTo>
                      <a:pt x="343" y="2264"/>
                      <a:pt x="348" y="2270"/>
                      <a:pt x="354" y="2275"/>
                    </a:cubicBezTo>
                    <a:cubicBezTo>
                      <a:pt x="361" y="2279"/>
                      <a:pt x="367" y="2282"/>
                      <a:pt x="376" y="2283"/>
                    </a:cubicBezTo>
                    <a:cubicBezTo>
                      <a:pt x="384" y="2283"/>
                      <a:pt x="390" y="2283"/>
                      <a:pt x="398" y="2280"/>
                    </a:cubicBezTo>
                    <a:cubicBezTo>
                      <a:pt x="401" y="2279"/>
                      <a:pt x="404" y="2278"/>
                      <a:pt x="408" y="2276"/>
                    </a:cubicBezTo>
                    <a:cubicBezTo>
                      <a:pt x="409" y="2275"/>
                      <a:pt x="411" y="2274"/>
                      <a:pt x="412" y="2273"/>
                    </a:cubicBezTo>
                    <a:cubicBezTo>
                      <a:pt x="395" y="2286"/>
                      <a:pt x="394" y="2309"/>
                      <a:pt x="404" y="2328"/>
                    </a:cubicBezTo>
                    <a:cubicBezTo>
                      <a:pt x="405" y="2329"/>
                      <a:pt x="406" y="2331"/>
                      <a:pt x="407" y="2332"/>
                    </a:cubicBezTo>
                    <a:cubicBezTo>
                      <a:pt x="421" y="2352"/>
                      <a:pt x="446" y="2364"/>
                      <a:pt x="471" y="2366"/>
                    </a:cubicBezTo>
                    <a:close/>
                    <a:moveTo>
                      <a:pt x="488" y="2375"/>
                    </a:moveTo>
                    <a:cubicBezTo>
                      <a:pt x="485" y="2369"/>
                      <a:pt x="488" y="2361"/>
                      <a:pt x="492" y="2358"/>
                    </a:cubicBezTo>
                    <a:cubicBezTo>
                      <a:pt x="488" y="2352"/>
                      <a:pt x="474" y="2355"/>
                      <a:pt x="475" y="2365"/>
                    </a:cubicBezTo>
                    <a:cubicBezTo>
                      <a:pt x="475" y="2372"/>
                      <a:pt x="482" y="2378"/>
                      <a:pt x="488" y="2375"/>
                    </a:cubicBezTo>
                    <a:close/>
                    <a:moveTo>
                      <a:pt x="475" y="2378"/>
                    </a:moveTo>
                    <a:cubicBezTo>
                      <a:pt x="479" y="2387"/>
                      <a:pt x="488" y="2396"/>
                      <a:pt x="497" y="2401"/>
                    </a:cubicBezTo>
                    <a:cubicBezTo>
                      <a:pt x="505" y="2406"/>
                      <a:pt x="516" y="2408"/>
                      <a:pt x="526" y="2408"/>
                    </a:cubicBezTo>
                    <a:cubicBezTo>
                      <a:pt x="544" y="2410"/>
                      <a:pt x="564" y="2406"/>
                      <a:pt x="580" y="2416"/>
                    </a:cubicBezTo>
                    <a:cubicBezTo>
                      <a:pt x="594" y="2424"/>
                      <a:pt x="597" y="2440"/>
                      <a:pt x="593" y="2449"/>
                    </a:cubicBezTo>
                    <a:cubicBezTo>
                      <a:pt x="589" y="2458"/>
                      <a:pt x="578" y="2464"/>
                      <a:pt x="568" y="2462"/>
                    </a:cubicBezTo>
                    <a:cubicBezTo>
                      <a:pt x="561" y="2461"/>
                      <a:pt x="552" y="2454"/>
                      <a:pt x="554" y="2445"/>
                    </a:cubicBezTo>
                    <a:cubicBezTo>
                      <a:pt x="555" y="2441"/>
                      <a:pt x="559" y="2438"/>
                      <a:pt x="562" y="2440"/>
                    </a:cubicBezTo>
                    <a:cubicBezTo>
                      <a:pt x="559" y="2443"/>
                      <a:pt x="561" y="2447"/>
                      <a:pt x="566" y="2449"/>
                    </a:cubicBezTo>
                    <a:cubicBezTo>
                      <a:pt x="569" y="2450"/>
                      <a:pt x="573" y="2449"/>
                      <a:pt x="575" y="2448"/>
                    </a:cubicBezTo>
                    <a:cubicBezTo>
                      <a:pt x="580" y="2445"/>
                      <a:pt x="582" y="2439"/>
                      <a:pt x="580" y="2433"/>
                    </a:cubicBezTo>
                    <a:cubicBezTo>
                      <a:pt x="574" y="2421"/>
                      <a:pt x="553" y="2420"/>
                      <a:pt x="540" y="2421"/>
                    </a:cubicBezTo>
                    <a:cubicBezTo>
                      <a:pt x="521" y="2422"/>
                      <a:pt x="503" y="2417"/>
                      <a:pt x="488" y="2405"/>
                    </a:cubicBezTo>
                    <a:cubicBezTo>
                      <a:pt x="480" y="2398"/>
                      <a:pt x="474" y="2388"/>
                      <a:pt x="475" y="2378"/>
                    </a:cubicBezTo>
                    <a:close/>
                    <a:moveTo>
                      <a:pt x="353" y="2214"/>
                    </a:moveTo>
                    <a:cubicBezTo>
                      <a:pt x="341" y="2222"/>
                      <a:pt x="332" y="2212"/>
                      <a:pt x="324" y="2205"/>
                    </a:cubicBezTo>
                    <a:cubicBezTo>
                      <a:pt x="316" y="2198"/>
                      <a:pt x="305" y="2195"/>
                      <a:pt x="297" y="2204"/>
                    </a:cubicBezTo>
                    <a:cubicBezTo>
                      <a:pt x="309" y="2210"/>
                      <a:pt x="305" y="2217"/>
                      <a:pt x="314" y="2225"/>
                    </a:cubicBezTo>
                    <a:cubicBezTo>
                      <a:pt x="323" y="2234"/>
                      <a:pt x="341" y="2233"/>
                      <a:pt x="353" y="2214"/>
                    </a:cubicBezTo>
                    <a:close/>
                    <a:moveTo>
                      <a:pt x="297" y="2145"/>
                    </a:moveTo>
                    <a:cubicBezTo>
                      <a:pt x="284" y="2174"/>
                      <a:pt x="251" y="2155"/>
                      <a:pt x="247" y="2137"/>
                    </a:cubicBezTo>
                    <a:cubicBezTo>
                      <a:pt x="256" y="2150"/>
                      <a:pt x="285" y="2155"/>
                      <a:pt x="297" y="2145"/>
                    </a:cubicBezTo>
                    <a:close/>
                    <a:moveTo>
                      <a:pt x="308" y="2130"/>
                    </a:moveTo>
                    <a:cubicBezTo>
                      <a:pt x="321" y="2144"/>
                      <a:pt x="323" y="2167"/>
                      <a:pt x="315" y="2180"/>
                    </a:cubicBezTo>
                    <a:cubicBezTo>
                      <a:pt x="298" y="2210"/>
                      <a:pt x="266" y="2191"/>
                      <a:pt x="288" y="2168"/>
                    </a:cubicBezTo>
                    <a:cubicBezTo>
                      <a:pt x="300" y="2156"/>
                      <a:pt x="307" y="2148"/>
                      <a:pt x="308" y="2130"/>
                    </a:cubicBezTo>
                    <a:close/>
                    <a:moveTo>
                      <a:pt x="199" y="2020"/>
                    </a:moveTo>
                    <a:cubicBezTo>
                      <a:pt x="185" y="2052"/>
                      <a:pt x="203" y="2078"/>
                      <a:pt x="223" y="2096"/>
                    </a:cubicBezTo>
                    <a:cubicBezTo>
                      <a:pt x="235" y="2106"/>
                      <a:pt x="255" y="2113"/>
                      <a:pt x="258" y="2129"/>
                    </a:cubicBezTo>
                    <a:cubicBezTo>
                      <a:pt x="275" y="2112"/>
                      <a:pt x="235" y="2086"/>
                      <a:pt x="224" y="2076"/>
                    </a:cubicBezTo>
                    <a:cubicBezTo>
                      <a:pt x="205" y="2060"/>
                      <a:pt x="195" y="2041"/>
                      <a:pt x="199" y="2020"/>
                    </a:cubicBezTo>
                    <a:close/>
                    <a:moveTo>
                      <a:pt x="805" y="1787"/>
                    </a:moveTo>
                    <a:cubicBezTo>
                      <a:pt x="823" y="1804"/>
                      <a:pt x="857" y="1792"/>
                      <a:pt x="872" y="1793"/>
                    </a:cubicBezTo>
                    <a:cubicBezTo>
                      <a:pt x="894" y="1794"/>
                      <a:pt x="895" y="1815"/>
                      <a:pt x="873" y="1817"/>
                    </a:cubicBezTo>
                    <a:cubicBezTo>
                      <a:pt x="851" y="1820"/>
                      <a:pt x="818" y="1807"/>
                      <a:pt x="805" y="1787"/>
                    </a:cubicBezTo>
                    <a:close/>
                    <a:moveTo>
                      <a:pt x="954" y="1764"/>
                    </a:moveTo>
                    <a:cubicBezTo>
                      <a:pt x="940" y="1735"/>
                      <a:pt x="959" y="1711"/>
                      <a:pt x="960" y="1695"/>
                    </a:cubicBezTo>
                    <a:cubicBezTo>
                      <a:pt x="961" y="1678"/>
                      <a:pt x="945" y="1675"/>
                      <a:pt x="939" y="1692"/>
                    </a:cubicBezTo>
                    <a:cubicBezTo>
                      <a:pt x="932" y="1715"/>
                      <a:pt x="938" y="1745"/>
                      <a:pt x="954" y="1764"/>
                    </a:cubicBezTo>
                    <a:close/>
                    <a:moveTo>
                      <a:pt x="542" y="1990"/>
                    </a:moveTo>
                    <a:cubicBezTo>
                      <a:pt x="560" y="1996"/>
                      <a:pt x="570" y="1986"/>
                      <a:pt x="578" y="1968"/>
                    </a:cubicBezTo>
                    <a:cubicBezTo>
                      <a:pt x="584" y="1953"/>
                      <a:pt x="596" y="1944"/>
                      <a:pt x="607" y="1948"/>
                    </a:cubicBezTo>
                    <a:cubicBezTo>
                      <a:pt x="603" y="1940"/>
                      <a:pt x="590" y="1935"/>
                      <a:pt x="580" y="1941"/>
                    </a:cubicBezTo>
                    <a:cubicBezTo>
                      <a:pt x="567" y="1950"/>
                      <a:pt x="568" y="1967"/>
                      <a:pt x="559" y="1980"/>
                    </a:cubicBezTo>
                    <a:cubicBezTo>
                      <a:pt x="557" y="1984"/>
                      <a:pt x="551" y="1989"/>
                      <a:pt x="542" y="1990"/>
                    </a:cubicBezTo>
                    <a:close/>
                    <a:moveTo>
                      <a:pt x="898" y="1922"/>
                    </a:moveTo>
                    <a:cubicBezTo>
                      <a:pt x="900" y="1923"/>
                      <a:pt x="901" y="1925"/>
                      <a:pt x="900" y="1927"/>
                    </a:cubicBezTo>
                    <a:cubicBezTo>
                      <a:pt x="899" y="1929"/>
                      <a:pt x="896" y="1930"/>
                      <a:pt x="894" y="1929"/>
                    </a:cubicBezTo>
                    <a:cubicBezTo>
                      <a:pt x="893" y="1928"/>
                      <a:pt x="892" y="1926"/>
                      <a:pt x="893" y="1924"/>
                    </a:cubicBezTo>
                    <a:cubicBezTo>
                      <a:pt x="894" y="1922"/>
                      <a:pt x="896" y="1921"/>
                      <a:pt x="898" y="1922"/>
                    </a:cubicBezTo>
                    <a:close/>
                    <a:moveTo>
                      <a:pt x="877" y="1923"/>
                    </a:moveTo>
                    <a:cubicBezTo>
                      <a:pt x="880" y="1925"/>
                      <a:pt x="882" y="1930"/>
                      <a:pt x="880" y="1933"/>
                    </a:cubicBezTo>
                    <a:cubicBezTo>
                      <a:pt x="878" y="1937"/>
                      <a:pt x="874" y="1939"/>
                      <a:pt x="870" y="1937"/>
                    </a:cubicBezTo>
                    <a:cubicBezTo>
                      <a:pt x="866" y="1935"/>
                      <a:pt x="865" y="1930"/>
                      <a:pt x="866" y="1927"/>
                    </a:cubicBezTo>
                    <a:cubicBezTo>
                      <a:pt x="868" y="1923"/>
                      <a:pt x="873" y="1921"/>
                      <a:pt x="877" y="1923"/>
                    </a:cubicBezTo>
                    <a:close/>
                    <a:moveTo>
                      <a:pt x="888" y="1920"/>
                    </a:moveTo>
                    <a:cubicBezTo>
                      <a:pt x="891" y="1921"/>
                      <a:pt x="892" y="1924"/>
                      <a:pt x="891" y="1927"/>
                    </a:cubicBezTo>
                    <a:cubicBezTo>
                      <a:pt x="889" y="1929"/>
                      <a:pt x="886" y="1930"/>
                      <a:pt x="884" y="1929"/>
                    </a:cubicBezTo>
                    <a:cubicBezTo>
                      <a:pt x="882" y="1928"/>
                      <a:pt x="881" y="1925"/>
                      <a:pt x="882" y="1922"/>
                    </a:cubicBezTo>
                    <a:cubicBezTo>
                      <a:pt x="883" y="1920"/>
                      <a:pt x="886" y="1919"/>
                      <a:pt x="888" y="1920"/>
                    </a:cubicBezTo>
                    <a:close/>
                    <a:moveTo>
                      <a:pt x="593" y="1806"/>
                    </a:moveTo>
                    <a:cubicBezTo>
                      <a:pt x="595" y="1810"/>
                      <a:pt x="597" y="1812"/>
                      <a:pt x="599" y="1813"/>
                    </a:cubicBezTo>
                    <a:cubicBezTo>
                      <a:pt x="603" y="1815"/>
                      <a:pt x="607" y="1814"/>
                      <a:pt x="611" y="1811"/>
                    </a:cubicBezTo>
                    <a:cubicBezTo>
                      <a:pt x="615" y="1807"/>
                      <a:pt x="614" y="1801"/>
                      <a:pt x="612" y="1798"/>
                    </a:cubicBezTo>
                    <a:cubicBezTo>
                      <a:pt x="608" y="1791"/>
                      <a:pt x="602" y="1794"/>
                      <a:pt x="597" y="1793"/>
                    </a:cubicBezTo>
                    <a:cubicBezTo>
                      <a:pt x="592" y="1792"/>
                      <a:pt x="588" y="1786"/>
                      <a:pt x="588" y="1779"/>
                    </a:cubicBezTo>
                    <a:cubicBezTo>
                      <a:pt x="589" y="1770"/>
                      <a:pt x="593" y="1763"/>
                      <a:pt x="601" y="1761"/>
                    </a:cubicBezTo>
                    <a:cubicBezTo>
                      <a:pt x="606" y="1760"/>
                      <a:pt x="612" y="1761"/>
                      <a:pt x="613" y="1766"/>
                    </a:cubicBezTo>
                    <a:cubicBezTo>
                      <a:pt x="608" y="1764"/>
                      <a:pt x="602" y="1768"/>
                      <a:pt x="604" y="1775"/>
                    </a:cubicBezTo>
                    <a:cubicBezTo>
                      <a:pt x="606" y="1778"/>
                      <a:pt x="612" y="1783"/>
                      <a:pt x="617" y="1789"/>
                    </a:cubicBezTo>
                    <a:cubicBezTo>
                      <a:pt x="623" y="1795"/>
                      <a:pt x="628" y="1801"/>
                      <a:pt x="629" y="1807"/>
                    </a:cubicBezTo>
                    <a:cubicBezTo>
                      <a:pt x="631" y="1821"/>
                      <a:pt x="620" y="1834"/>
                      <a:pt x="606" y="1833"/>
                    </a:cubicBezTo>
                    <a:cubicBezTo>
                      <a:pt x="599" y="1833"/>
                      <a:pt x="593" y="1829"/>
                      <a:pt x="588" y="1824"/>
                    </a:cubicBezTo>
                    <a:cubicBezTo>
                      <a:pt x="583" y="1819"/>
                      <a:pt x="573" y="1802"/>
                      <a:pt x="564" y="1800"/>
                    </a:cubicBezTo>
                    <a:cubicBezTo>
                      <a:pt x="558" y="1799"/>
                      <a:pt x="554" y="1804"/>
                      <a:pt x="554" y="1808"/>
                    </a:cubicBezTo>
                    <a:cubicBezTo>
                      <a:pt x="549" y="1807"/>
                      <a:pt x="548" y="1798"/>
                      <a:pt x="551" y="1793"/>
                    </a:cubicBezTo>
                    <a:cubicBezTo>
                      <a:pt x="557" y="1783"/>
                      <a:pt x="574" y="1781"/>
                      <a:pt x="585" y="1790"/>
                    </a:cubicBezTo>
                    <a:cubicBezTo>
                      <a:pt x="589" y="1794"/>
                      <a:pt x="591" y="1799"/>
                      <a:pt x="593" y="1806"/>
                    </a:cubicBezTo>
                    <a:close/>
                    <a:moveTo>
                      <a:pt x="567" y="2319"/>
                    </a:moveTo>
                    <a:cubicBezTo>
                      <a:pt x="565" y="2322"/>
                      <a:pt x="562" y="2322"/>
                      <a:pt x="559" y="2321"/>
                    </a:cubicBezTo>
                    <a:cubicBezTo>
                      <a:pt x="557" y="2319"/>
                      <a:pt x="556" y="2316"/>
                      <a:pt x="558" y="2313"/>
                    </a:cubicBezTo>
                    <a:cubicBezTo>
                      <a:pt x="560" y="2311"/>
                      <a:pt x="563" y="2310"/>
                      <a:pt x="566" y="2312"/>
                    </a:cubicBezTo>
                    <a:cubicBezTo>
                      <a:pt x="568" y="2313"/>
                      <a:pt x="569" y="2317"/>
                      <a:pt x="567" y="2319"/>
                    </a:cubicBezTo>
                    <a:close/>
                    <a:moveTo>
                      <a:pt x="563" y="2329"/>
                    </a:moveTo>
                    <a:cubicBezTo>
                      <a:pt x="562" y="2331"/>
                      <a:pt x="559" y="2332"/>
                      <a:pt x="558" y="2330"/>
                    </a:cubicBezTo>
                    <a:cubicBezTo>
                      <a:pt x="556" y="2329"/>
                      <a:pt x="555" y="2326"/>
                      <a:pt x="556" y="2324"/>
                    </a:cubicBezTo>
                    <a:cubicBezTo>
                      <a:pt x="558" y="2323"/>
                      <a:pt x="560" y="2322"/>
                      <a:pt x="562" y="2323"/>
                    </a:cubicBezTo>
                    <a:cubicBezTo>
                      <a:pt x="564" y="2325"/>
                      <a:pt x="565" y="2327"/>
                      <a:pt x="563" y="2329"/>
                    </a:cubicBezTo>
                    <a:close/>
                    <a:moveTo>
                      <a:pt x="565" y="2306"/>
                    </a:moveTo>
                    <a:cubicBezTo>
                      <a:pt x="563" y="2310"/>
                      <a:pt x="557" y="2311"/>
                      <a:pt x="554" y="2308"/>
                    </a:cubicBezTo>
                    <a:cubicBezTo>
                      <a:pt x="550" y="2305"/>
                      <a:pt x="549" y="2300"/>
                      <a:pt x="551" y="2297"/>
                    </a:cubicBezTo>
                    <a:cubicBezTo>
                      <a:pt x="554" y="2293"/>
                      <a:pt x="559" y="2292"/>
                      <a:pt x="563" y="2294"/>
                    </a:cubicBezTo>
                    <a:cubicBezTo>
                      <a:pt x="567" y="2297"/>
                      <a:pt x="568" y="2302"/>
                      <a:pt x="565" y="2306"/>
                    </a:cubicBezTo>
                    <a:close/>
                    <a:moveTo>
                      <a:pt x="644" y="1907"/>
                    </a:moveTo>
                    <a:cubicBezTo>
                      <a:pt x="644" y="1914"/>
                      <a:pt x="643" y="1921"/>
                      <a:pt x="640" y="1927"/>
                    </a:cubicBezTo>
                    <a:cubicBezTo>
                      <a:pt x="636" y="1932"/>
                      <a:pt x="629" y="1936"/>
                      <a:pt x="622" y="1935"/>
                    </a:cubicBezTo>
                    <a:cubicBezTo>
                      <a:pt x="614" y="1933"/>
                      <a:pt x="609" y="1926"/>
                      <a:pt x="607" y="1918"/>
                    </a:cubicBezTo>
                    <a:cubicBezTo>
                      <a:pt x="604" y="1907"/>
                      <a:pt x="609" y="1896"/>
                      <a:pt x="617" y="1889"/>
                    </a:cubicBezTo>
                    <a:cubicBezTo>
                      <a:pt x="623" y="1883"/>
                      <a:pt x="632" y="1879"/>
                      <a:pt x="641" y="1876"/>
                    </a:cubicBezTo>
                    <a:cubicBezTo>
                      <a:pt x="640" y="1876"/>
                      <a:pt x="638" y="1876"/>
                      <a:pt x="637" y="1876"/>
                    </a:cubicBezTo>
                    <a:cubicBezTo>
                      <a:pt x="613" y="1876"/>
                      <a:pt x="591" y="1871"/>
                      <a:pt x="569" y="1863"/>
                    </a:cubicBezTo>
                    <a:cubicBezTo>
                      <a:pt x="544" y="1853"/>
                      <a:pt x="529" y="1841"/>
                      <a:pt x="500" y="1844"/>
                    </a:cubicBezTo>
                    <a:cubicBezTo>
                      <a:pt x="494" y="1845"/>
                      <a:pt x="489" y="1846"/>
                      <a:pt x="483" y="1849"/>
                    </a:cubicBezTo>
                    <a:cubicBezTo>
                      <a:pt x="475" y="1852"/>
                      <a:pt x="469" y="1856"/>
                      <a:pt x="463" y="1862"/>
                    </a:cubicBezTo>
                    <a:cubicBezTo>
                      <a:pt x="457" y="1868"/>
                      <a:pt x="453" y="1873"/>
                      <a:pt x="449" y="1881"/>
                    </a:cubicBezTo>
                    <a:cubicBezTo>
                      <a:pt x="438" y="1910"/>
                      <a:pt x="447" y="1935"/>
                      <a:pt x="471" y="1954"/>
                    </a:cubicBezTo>
                    <a:cubicBezTo>
                      <a:pt x="481" y="1962"/>
                      <a:pt x="493" y="1965"/>
                      <a:pt x="506" y="1961"/>
                    </a:cubicBezTo>
                    <a:cubicBezTo>
                      <a:pt x="516" y="1957"/>
                      <a:pt x="524" y="1950"/>
                      <a:pt x="527" y="1939"/>
                    </a:cubicBezTo>
                    <a:cubicBezTo>
                      <a:pt x="529" y="1930"/>
                      <a:pt x="527" y="1922"/>
                      <a:pt x="523" y="1914"/>
                    </a:cubicBezTo>
                    <a:cubicBezTo>
                      <a:pt x="520" y="1911"/>
                      <a:pt x="518" y="1909"/>
                      <a:pt x="515" y="1907"/>
                    </a:cubicBezTo>
                    <a:cubicBezTo>
                      <a:pt x="516" y="1907"/>
                      <a:pt x="517" y="1908"/>
                      <a:pt x="517" y="1909"/>
                    </a:cubicBezTo>
                    <a:cubicBezTo>
                      <a:pt x="522" y="1916"/>
                      <a:pt x="520" y="1924"/>
                      <a:pt x="513" y="1929"/>
                    </a:cubicBezTo>
                    <a:cubicBezTo>
                      <a:pt x="507" y="1933"/>
                      <a:pt x="498" y="1931"/>
                      <a:pt x="494" y="1924"/>
                    </a:cubicBezTo>
                    <a:cubicBezTo>
                      <a:pt x="489" y="1918"/>
                      <a:pt x="491" y="1909"/>
                      <a:pt x="498" y="1905"/>
                    </a:cubicBezTo>
                    <a:cubicBezTo>
                      <a:pt x="507" y="1899"/>
                      <a:pt x="519" y="1905"/>
                      <a:pt x="524" y="1913"/>
                    </a:cubicBezTo>
                    <a:cubicBezTo>
                      <a:pt x="530" y="1921"/>
                      <a:pt x="532" y="1930"/>
                      <a:pt x="530" y="1939"/>
                    </a:cubicBezTo>
                    <a:cubicBezTo>
                      <a:pt x="528" y="1950"/>
                      <a:pt x="521" y="1958"/>
                      <a:pt x="511" y="1962"/>
                    </a:cubicBezTo>
                    <a:cubicBezTo>
                      <a:pt x="521" y="1959"/>
                      <a:pt x="529" y="1954"/>
                      <a:pt x="535" y="1948"/>
                    </a:cubicBezTo>
                    <a:cubicBezTo>
                      <a:pt x="536" y="1949"/>
                      <a:pt x="538" y="1951"/>
                      <a:pt x="539" y="1951"/>
                    </a:cubicBezTo>
                    <a:cubicBezTo>
                      <a:pt x="528" y="1961"/>
                      <a:pt x="516" y="1966"/>
                      <a:pt x="506" y="1967"/>
                    </a:cubicBezTo>
                    <a:cubicBezTo>
                      <a:pt x="526" y="1966"/>
                      <a:pt x="543" y="1959"/>
                      <a:pt x="555" y="1945"/>
                    </a:cubicBezTo>
                    <a:cubicBezTo>
                      <a:pt x="562" y="1937"/>
                      <a:pt x="567" y="1926"/>
                      <a:pt x="569" y="1913"/>
                    </a:cubicBezTo>
                    <a:cubicBezTo>
                      <a:pt x="571" y="1907"/>
                      <a:pt x="571" y="1900"/>
                      <a:pt x="572" y="1893"/>
                    </a:cubicBezTo>
                    <a:cubicBezTo>
                      <a:pt x="574" y="1886"/>
                      <a:pt x="576" y="1881"/>
                      <a:pt x="581" y="1877"/>
                    </a:cubicBezTo>
                    <a:cubicBezTo>
                      <a:pt x="586" y="1874"/>
                      <a:pt x="591" y="1873"/>
                      <a:pt x="596" y="1876"/>
                    </a:cubicBezTo>
                    <a:cubicBezTo>
                      <a:pt x="600" y="1878"/>
                      <a:pt x="603" y="1882"/>
                      <a:pt x="603" y="1887"/>
                    </a:cubicBezTo>
                    <a:cubicBezTo>
                      <a:pt x="603" y="1890"/>
                      <a:pt x="602" y="1892"/>
                      <a:pt x="599" y="1894"/>
                    </a:cubicBezTo>
                    <a:cubicBezTo>
                      <a:pt x="596" y="1897"/>
                      <a:pt x="591" y="1897"/>
                      <a:pt x="589" y="1893"/>
                    </a:cubicBezTo>
                    <a:cubicBezTo>
                      <a:pt x="587" y="1891"/>
                      <a:pt x="587" y="1888"/>
                      <a:pt x="589" y="1886"/>
                    </a:cubicBezTo>
                    <a:cubicBezTo>
                      <a:pt x="592" y="1884"/>
                      <a:pt x="595" y="1884"/>
                      <a:pt x="597" y="1887"/>
                    </a:cubicBezTo>
                    <a:cubicBezTo>
                      <a:pt x="599" y="1889"/>
                      <a:pt x="599" y="1892"/>
                      <a:pt x="597" y="1894"/>
                    </a:cubicBezTo>
                    <a:cubicBezTo>
                      <a:pt x="597" y="1895"/>
                      <a:pt x="596" y="1895"/>
                      <a:pt x="595" y="1895"/>
                    </a:cubicBezTo>
                    <a:cubicBezTo>
                      <a:pt x="597" y="1895"/>
                      <a:pt x="598" y="1895"/>
                      <a:pt x="599" y="1894"/>
                    </a:cubicBezTo>
                    <a:cubicBezTo>
                      <a:pt x="601" y="1892"/>
                      <a:pt x="602" y="1890"/>
                      <a:pt x="602" y="1887"/>
                    </a:cubicBezTo>
                    <a:cubicBezTo>
                      <a:pt x="602" y="1883"/>
                      <a:pt x="599" y="1879"/>
                      <a:pt x="595" y="1877"/>
                    </a:cubicBezTo>
                    <a:cubicBezTo>
                      <a:pt x="591" y="1875"/>
                      <a:pt x="587" y="1876"/>
                      <a:pt x="583" y="1879"/>
                    </a:cubicBezTo>
                    <a:cubicBezTo>
                      <a:pt x="578" y="1883"/>
                      <a:pt x="576" y="1888"/>
                      <a:pt x="575" y="1893"/>
                    </a:cubicBezTo>
                    <a:cubicBezTo>
                      <a:pt x="574" y="1900"/>
                      <a:pt x="574" y="1906"/>
                      <a:pt x="573" y="1912"/>
                    </a:cubicBezTo>
                    <a:cubicBezTo>
                      <a:pt x="571" y="1926"/>
                      <a:pt x="565" y="1938"/>
                      <a:pt x="556" y="1947"/>
                    </a:cubicBezTo>
                    <a:cubicBezTo>
                      <a:pt x="549" y="1956"/>
                      <a:pt x="539" y="1962"/>
                      <a:pt x="528" y="1966"/>
                    </a:cubicBezTo>
                    <a:cubicBezTo>
                      <a:pt x="510" y="1972"/>
                      <a:pt x="491" y="1970"/>
                      <a:pt x="475" y="1962"/>
                    </a:cubicBezTo>
                    <a:cubicBezTo>
                      <a:pt x="476" y="1963"/>
                      <a:pt x="476" y="1964"/>
                      <a:pt x="477" y="1965"/>
                    </a:cubicBezTo>
                    <a:cubicBezTo>
                      <a:pt x="480" y="1969"/>
                      <a:pt x="482" y="1973"/>
                      <a:pt x="484" y="1977"/>
                    </a:cubicBezTo>
                    <a:cubicBezTo>
                      <a:pt x="488" y="1985"/>
                      <a:pt x="490" y="1991"/>
                      <a:pt x="490" y="1999"/>
                    </a:cubicBezTo>
                    <a:cubicBezTo>
                      <a:pt x="491" y="2026"/>
                      <a:pt x="465" y="2042"/>
                      <a:pt x="442" y="2039"/>
                    </a:cubicBezTo>
                    <a:cubicBezTo>
                      <a:pt x="433" y="2038"/>
                      <a:pt x="424" y="2033"/>
                      <a:pt x="418" y="2027"/>
                    </a:cubicBezTo>
                    <a:cubicBezTo>
                      <a:pt x="421" y="2026"/>
                      <a:pt x="421" y="2026"/>
                      <a:pt x="421" y="2026"/>
                    </a:cubicBezTo>
                    <a:cubicBezTo>
                      <a:pt x="427" y="2031"/>
                      <a:pt x="435" y="2034"/>
                      <a:pt x="443" y="2035"/>
                    </a:cubicBezTo>
                    <a:cubicBezTo>
                      <a:pt x="464" y="2037"/>
                      <a:pt x="487" y="2023"/>
                      <a:pt x="486" y="1999"/>
                    </a:cubicBezTo>
                    <a:cubicBezTo>
                      <a:pt x="485" y="1992"/>
                      <a:pt x="483" y="1986"/>
                      <a:pt x="480" y="1979"/>
                    </a:cubicBezTo>
                    <a:cubicBezTo>
                      <a:pt x="478" y="1975"/>
                      <a:pt x="476" y="1971"/>
                      <a:pt x="473" y="1967"/>
                    </a:cubicBezTo>
                    <a:cubicBezTo>
                      <a:pt x="461" y="1950"/>
                      <a:pt x="447" y="1941"/>
                      <a:pt x="441" y="1920"/>
                    </a:cubicBezTo>
                    <a:cubicBezTo>
                      <a:pt x="438" y="1907"/>
                      <a:pt x="439" y="1893"/>
                      <a:pt x="445" y="1879"/>
                    </a:cubicBezTo>
                    <a:cubicBezTo>
                      <a:pt x="449" y="1871"/>
                      <a:pt x="453" y="1865"/>
                      <a:pt x="460" y="1859"/>
                    </a:cubicBezTo>
                    <a:cubicBezTo>
                      <a:pt x="466" y="1852"/>
                      <a:pt x="473" y="1848"/>
                      <a:pt x="481" y="1845"/>
                    </a:cubicBezTo>
                    <a:cubicBezTo>
                      <a:pt x="495" y="1841"/>
                      <a:pt x="506" y="1840"/>
                      <a:pt x="519" y="1842"/>
                    </a:cubicBezTo>
                    <a:cubicBezTo>
                      <a:pt x="512" y="1840"/>
                      <a:pt x="506" y="1838"/>
                      <a:pt x="504" y="1838"/>
                    </a:cubicBezTo>
                    <a:cubicBezTo>
                      <a:pt x="476" y="1831"/>
                      <a:pt x="448" y="1827"/>
                      <a:pt x="421" y="1826"/>
                    </a:cubicBezTo>
                    <a:cubicBezTo>
                      <a:pt x="413" y="1826"/>
                      <a:pt x="407" y="1827"/>
                      <a:pt x="403" y="1831"/>
                    </a:cubicBezTo>
                    <a:cubicBezTo>
                      <a:pt x="400" y="1834"/>
                      <a:pt x="397" y="1837"/>
                      <a:pt x="397" y="1840"/>
                    </a:cubicBezTo>
                    <a:cubicBezTo>
                      <a:pt x="395" y="1846"/>
                      <a:pt x="397" y="1853"/>
                      <a:pt x="403" y="1855"/>
                    </a:cubicBezTo>
                    <a:cubicBezTo>
                      <a:pt x="406" y="1856"/>
                      <a:pt x="409" y="1855"/>
                      <a:pt x="412" y="1853"/>
                    </a:cubicBezTo>
                    <a:cubicBezTo>
                      <a:pt x="415" y="1850"/>
                      <a:pt x="414" y="1845"/>
                      <a:pt x="411" y="1843"/>
                    </a:cubicBezTo>
                    <a:cubicBezTo>
                      <a:pt x="409" y="1842"/>
                      <a:pt x="406" y="1842"/>
                      <a:pt x="404" y="1844"/>
                    </a:cubicBezTo>
                    <a:cubicBezTo>
                      <a:pt x="404" y="1841"/>
                      <a:pt x="408" y="1839"/>
                      <a:pt x="412" y="1840"/>
                    </a:cubicBezTo>
                    <a:cubicBezTo>
                      <a:pt x="421" y="1842"/>
                      <a:pt x="422" y="1856"/>
                      <a:pt x="412" y="1860"/>
                    </a:cubicBezTo>
                    <a:cubicBezTo>
                      <a:pt x="404" y="1864"/>
                      <a:pt x="396" y="1860"/>
                      <a:pt x="392" y="1852"/>
                    </a:cubicBezTo>
                    <a:cubicBezTo>
                      <a:pt x="388" y="1842"/>
                      <a:pt x="395" y="1829"/>
                      <a:pt x="408" y="1826"/>
                    </a:cubicBezTo>
                    <a:cubicBezTo>
                      <a:pt x="385" y="1827"/>
                      <a:pt x="363" y="1830"/>
                      <a:pt x="342" y="1835"/>
                    </a:cubicBezTo>
                    <a:cubicBezTo>
                      <a:pt x="351" y="1835"/>
                      <a:pt x="360" y="1837"/>
                      <a:pt x="367" y="1840"/>
                    </a:cubicBezTo>
                    <a:cubicBezTo>
                      <a:pt x="392" y="1850"/>
                      <a:pt x="406" y="1881"/>
                      <a:pt x="382" y="1902"/>
                    </a:cubicBezTo>
                    <a:cubicBezTo>
                      <a:pt x="376" y="1908"/>
                      <a:pt x="368" y="1911"/>
                      <a:pt x="359" y="1912"/>
                    </a:cubicBezTo>
                    <a:cubicBezTo>
                      <a:pt x="345" y="1915"/>
                      <a:pt x="329" y="1910"/>
                      <a:pt x="317" y="1916"/>
                    </a:cubicBezTo>
                    <a:cubicBezTo>
                      <a:pt x="311" y="1919"/>
                      <a:pt x="307" y="1925"/>
                      <a:pt x="306" y="1931"/>
                    </a:cubicBezTo>
                    <a:cubicBezTo>
                      <a:pt x="303" y="1945"/>
                      <a:pt x="317" y="1958"/>
                      <a:pt x="331" y="1956"/>
                    </a:cubicBezTo>
                    <a:cubicBezTo>
                      <a:pt x="337" y="1955"/>
                      <a:pt x="342" y="1948"/>
                      <a:pt x="342" y="1943"/>
                    </a:cubicBezTo>
                    <a:cubicBezTo>
                      <a:pt x="342" y="1935"/>
                      <a:pt x="335" y="1929"/>
                      <a:pt x="329" y="1931"/>
                    </a:cubicBezTo>
                    <a:cubicBezTo>
                      <a:pt x="331" y="1929"/>
                      <a:pt x="337" y="1927"/>
                      <a:pt x="341" y="1930"/>
                    </a:cubicBezTo>
                    <a:cubicBezTo>
                      <a:pt x="349" y="1936"/>
                      <a:pt x="348" y="1948"/>
                      <a:pt x="343" y="1954"/>
                    </a:cubicBezTo>
                    <a:cubicBezTo>
                      <a:pt x="336" y="1962"/>
                      <a:pt x="326" y="1963"/>
                      <a:pt x="319" y="1961"/>
                    </a:cubicBezTo>
                    <a:cubicBezTo>
                      <a:pt x="305" y="1957"/>
                      <a:pt x="295" y="1942"/>
                      <a:pt x="301" y="1927"/>
                    </a:cubicBezTo>
                    <a:cubicBezTo>
                      <a:pt x="305" y="1919"/>
                      <a:pt x="309" y="1915"/>
                      <a:pt x="315" y="1912"/>
                    </a:cubicBezTo>
                    <a:cubicBezTo>
                      <a:pt x="325" y="1907"/>
                      <a:pt x="337" y="1909"/>
                      <a:pt x="347" y="1903"/>
                    </a:cubicBezTo>
                    <a:cubicBezTo>
                      <a:pt x="363" y="1894"/>
                      <a:pt x="371" y="1877"/>
                      <a:pt x="361" y="1862"/>
                    </a:cubicBezTo>
                    <a:cubicBezTo>
                      <a:pt x="351" y="1846"/>
                      <a:pt x="321" y="1842"/>
                      <a:pt x="303" y="1850"/>
                    </a:cubicBezTo>
                    <a:cubicBezTo>
                      <a:pt x="292" y="1855"/>
                      <a:pt x="283" y="1867"/>
                      <a:pt x="283" y="1878"/>
                    </a:cubicBezTo>
                    <a:cubicBezTo>
                      <a:pt x="282" y="1893"/>
                      <a:pt x="299" y="1908"/>
                      <a:pt x="314" y="1898"/>
                    </a:cubicBezTo>
                    <a:cubicBezTo>
                      <a:pt x="318" y="1895"/>
                      <a:pt x="321" y="1891"/>
                      <a:pt x="322" y="1886"/>
                    </a:cubicBezTo>
                    <a:cubicBezTo>
                      <a:pt x="323" y="1877"/>
                      <a:pt x="312" y="1867"/>
                      <a:pt x="303" y="1873"/>
                    </a:cubicBezTo>
                    <a:cubicBezTo>
                      <a:pt x="298" y="1876"/>
                      <a:pt x="298" y="1884"/>
                      <a:pt x="303" y="1885"/>
                    </a:cubicBezTo>
                    <a:cubicBezTo>
                      <a:pt x="296" y="1887"/>
                      <a:pt x="292" y="1877"/>
                      <a:pt x="298" y="1871"/>
                    </a:cubicBezTo>
                    <a:cubicBezTo>
                      <a:pt x="309" y="1860"/>
                      <a:pt x="329" y="1871"/>
                      <a:pt x="325" y="1887"/>
                    </a:cubicBezTo>
                    <a:cubicBezTo>
                      <a:pt x="323" y="1897"/>
                      <a:pt x="314" y="1906"/>
                      <a:pt x="302" y="1905"/>
                    </a:cubicBezTo>
                    <a:cubicBezTo>
                      <a:pt x="286" y="1904"/>
                      <a:pt x="274" y="1884"/>
                      <a:pt x="281" y="1867"/>
                    </a:cubicBezTo>
                    <a:cubicBezTo>
                      <a:pt x="282" y="1865"/>
                      <a:pt x="283" y="1863"/>
                      <a:pt x="284" y="1862"/>
                    </a:cubicBezTo>
                    <a:cubicBezTo>
                      <a:pt x="279" y="1867"/>
                      <a:pt x="275" y="1871"/>
                      <a:pt x="271" y="1878"/>
                    </a:cubicBezTo>
                    <a:cubicBezTo>
                      <a:pt x="271" y="1878"/>
                      <a:pt x="271" y="1878"/>
                      <a:pt x="271" y="1878"/>
                    </a:cubicBezTo>
                    <a:cubicBezTo>
                      <a:pt x="266" y="1887"/>
                      <a:pt x="264" y="1894"/>
                      <a:pt x="263" y="1905"/>
                    </a:cubicBezTo>
                    <a:cubicBezTo>
                      <a:pt x="260" y="1895"/>
                      <a:pt x="264" y="1885"/>
                      <a:pt x="268" y="1876"/>
                    </a:cubicBezTo>
                    <a:cubicBezTo>
                      <a:pt x="268" y="1876"/>
                      <a:pt x="268" y="1876"/>
                      <a:pt x="268" y="1876"/>
                    </a:cubicBezTo>
                    <a:cubicBezTo>
                      <a:pt x="271" y="1872"/>
                      <a:pt x="274" y="1868"/>
                      <a:pt x="277" y="1865"/>
                    </a:cubicBezTo>
                    <a:cubicBezTo>
                      <a:pt x="265" y="1873"/>
                      <a:pt x="253" y="1883"/>
                      <a:pt x="242" y="1895"/>
                    </a:cubicBezTo>
                    <a:cubicBezTo>
                      <a:pt x="224" y="1916"/>
                      <a:pt x="214" y="1934"/>
                      <a:pt x="208" y="1961"/>
                    </a:cubicBezTo>
                    <a:cubicBezTo>
                      <a:pt x="203" y="1987"/>
                      <a:pt x="205" y="2012"/>
                      <a:pt x="214" y="2035"/>
                    </a:cubicBezTo>
                    <a:cubicBezTo>
                      <a:pt x="218" y="2047"/>
                      <a:pt x="222" y="2053"/>
                      <a:pt x="232" y="2061"/>
                    </a:cubicBezTo>
                    <a:cubicBezTo>
                      <a:pt x="252" y="2077"/>
                      <a:pt x="282" y="2081"/>
                      <a:pt x="300" y="2072"/>
                    </a:cubicBezTo>
                    <a:cubicBezTo>
                      <a:pt x="310" y="2066"/>
                      <a:pt x="317" y="2054"/>
                      <a:pt x="309" y="2045"/>
                    </a:cubicBezTo>
                    <a:cubicBezTo>
                      <a:pt x="304" y="2039"/>
                      <a:pt x="298" y="2038"/>
                      <a:pt x="291" y="2043"/>
                    </a:cubicBezTo>
                    <a:cubicBezTo>
                      <a:pt x="292" y="2031"/>
                      <a:pt x="312" y="2029"/>
                      <a:pt x="323" y="2039"/>
                    </a:cubicBezTo>
                    <a:cubicBezTo>
                      <a:pt x="334" y="2049"/>
                      <a:pt x="335" y="2062"/>
                      <a:pt x="331" y="2072"/>
                    </a:cubicBezTo>
                    <a:cubicBezTo>
                      <a:pt x="325" y="2087"/>
                      <a:pt x="307" y="2097"/>
                      <a:pt x="288" y="2096"/>
                    </a:cubicBezTo>
                    <a:cubicBezTo>
                      <a:pt x="268" y="2094"/>
                      <a:pt x="248" y="2084"/>
                      <a:pt x="234" y="2070"/>
                    </a:cubicBezTo>
                    <a:cubicBezTo>
                      <a:pt x="237" y="2073"/>
                      <a:pt x="240" y="2076"/>
                      <a:pt x="243" y="2080"/>
                    </a:cubicBezTo>
                    <a:cubicBezTo>
                      <a:pt x="266" y="2100"/>
                      <a:pt x="294" y="2113"/>
                      <a:pt x="325" y="2113"/>
                    </a:cubicBezTo>
                    <a:cubicBezTo>
                      <a:pt x="341" y="2113"/>
                      <a:pt x="353" y="2106"/>
                      <a:pt x="362" y="2092"/>
                    </a:cubicBezTo>
                    <a:cubicBezTo>
                      <a:pt x="367" y="2084"/>
                      <a:pt x="370" y="2068"/>
                      <a:pt x="365" y="2059"/>
                    </a:cubicBezTo>
                    <a:cubicBezTo>
                      <a:pt x="360" y="2050"/>
                      <a:pt x="349" y="2047"/>
                      <a:pt x="344" y="2056"/>
                    </a:cubicBezTo>
                    <a:cubicBezTo>
                      <a:pt x="340" y="2051"/>
                      <a:pt x="343" y="2043"/>
                      <a:pt x="350" y="2041"/>
                    </a:cubicBezTo>
                    <a:cubicBezTo>
                      <a:pt x="356" y="2039"/>
                      <a:pt x="364" y="2042"/>
                      <a:pt x="370" y="2049"/>
                    </a:cubicBezTo>
                    <a:cubicBezTo>
                      <a:pt x="373" y="2053"/>
                      <a:pt x="375" y="2058"/>
                      <a:pt x="375" y="2064"/>
                    </a:cubicBezTo>
                    <a:cubicBezTo>
                      <a:pt x="376" y="2074"/>
                      <a:pt x="373" y="2085"/>
                      <a:pt x="366" y="2094"/>
                    </a:cubicBezTo>
                    <a:cubicBezTo>
                      <a:pt x="362" y="2101"/>
                      <a:pt x="356" y="2106"/>
                      <a:pt x="349" y="2109"/>
                    </a:cubicBezTo>
                    <a:cubicBezTo>
                      <a:pt x="371" y="2102"/>
                      <a:pt x="387" y="2085"/>
                      <a:pt x="392" y="2061"/>
                    </a:cubicBezTo>
                    <a:cubicBezTo>
                      <a:pt x="395" y="2049"/>
                      <a:pt x="394" y="2038"/>
                      <a:pt x="390" y="2027"/>
                    </a:cubicBezTo>
                    <a:cubicBezTo>
                      <a:pt x="373" y="1976"/>
                      <a:pt x="343" y="2012"/>
                      <a:pt x="318" y="2020"/>
                    </a:cubicBezTo>
                    <a:cubicBezTo>
                      <a:pt x="287" y="2030"/>
                      <a:pt x="280" y="1987"/>
                      <a:pt x="312" y="1976"/>
                    </a:cubicBezTo>
                    <a:cubicBezTo>
                      <a:pt x="339" y="1966"/>
                      <a:pt x="364" y="1983"/>
                      <a:pt x="379" y="2004"/>
                    </a:cubicBezTo>
                    <a:cubicBezTo>
                      <a:pt x="377" y="1999"/>
                      <a:pt x="376" y="1995"/>
                      <a:pt x="375" y="1990"/>
                    </a:cubicBezTo>
                    <a:cubicBezTo>
                      <a:pt x="374" y="1979"/>
                      <a:pt x="380" y="1966"/>
                      <a:pt x="391" y="1964"/>
                    </a:cubicBezTo>
                    <a:cubicBezTo>
                      <a:pt x="397" y="1963"/>
                      <a:pt x="402" y="1966"/>
                      <a:pt x="405" y="1971"/>
                    </a:cubicBezTo>
                    <a:cubicBezTo>
                      <a:pt x="407" y="1974"/>
                      <a:pt x="407" y="1978"/>
                      <a:pt x="406" y="1982"/>
                    </a:cubicBezTo>
                    <a:cubicBezTo>
                      <a:pt x="405" y="1985"/>
                      <a:pt x="401" y="1989"/>
                      <a:pt x="397" y="1990"/>
                    </a:cubicBezTo>
                    <a:cubicBezTo>
                      <a:pt x="392" y="1991"/>
                      <a:pt x="386" y="1989"/>
                      <a:pt x="385" y="1983"/>
                    </a:cubicBezTo>
                    <a:cubicBezTo>
                      <a:pt x="384" y="1980"/>
                      <a:pt x="385" y="1977"/>
                      <a:pt x="388" y="1975"/>
                    </a:cubicBezTo>
                    <a:cubicBezTo>
                      <a:pt x="389" y="1974"/>
                      <a:pt x="392" y="1974"/>
                      <a:pt x="393" y="1976"/>
                    </a:cubicBezTo>
                    <a:cubicBezTo>
                      <a:pt x="391" y="1976"/>
                      <a:pt x="390" y="1976"/>
                      <a:pt x="389" y="1977"/>
                    </a:cubicBezTo>
                    <a:cubicBezTo>
                      <a:pt x="387" y="1980"/>
                      <a:pt x="388" y="1983"/>
                      <a:pt x="391" y="1984"/>
                    </a:cubicBezTo>
                    <a:cubicBezTo>
                      <a:pt x="392" y="1984"/>
                      <a:pt x="394" y="1984"/>
                      <a:pt x="397" y="1982"/>
                    </a:cubicBezTo>
                    <a:cubicBezTo>
                      <a:pt x="399" y="1981"/>
                      <a:pt x="400" y="1978"/>
                      <a:pt x="398" y="1975"/>
                    </a:cubicBezTo>
                    <a:cubicBezTo>
                      <a:pt x="397" y="1972"/>
                      <a:pt x="394" y="1970"/>
                      <a:pt x="390" y="1971"/>
                    </a:cubicBezTo>
                    <a:cubicBezTo>
                      <a:pt x="381" y="1972"/>
                      <a:pt x="376" y="1985"/>
                      <a:pt x="377" y="1994"/>
                    </a:cubicBezTo>
                    <a:cubicBezTo>
                      <a:pt x="378" y="1996"/>
                      <a:pt x="378" y="1998"/>
                      <a:pt x="379" y="2000"/>
                    </a:cubicBezTo>
                    <a:cubicBezTo>
                      <a:pt x="382" y="2008"/>
                      <a:pt x="387" y="2015"/>
                      <a:pt x="390" y="2023"/>
                    </a:cubicBezTo>
                    <a:cubicBezTo>
                      <a:pt x="393" y="2031"/>
                      <a:pt x="395" y="2039"/>
                      <a:pt x="395" y="2047"/>
                    </a:cubicBezTo>
                    <a:cubicBezTo>
                      <a:pt x="396" y="2044"/>
                      <a:pt x="397" y="2041"/>
                      <a:pt x="399" y="2038"/>
                    </a:cubicBezTo>
                    <a:cubicBezTo>
                      <a:pt x="408" y="2022"/>
                      <a:pt x="429" y="2016"/>
                      <a:pt x="447" y="2023"/>
                    </a:cubicBezTo>
                    <a:cubicBezTo>
                      <a:pt x="452" y="2025"/>
                      <a:pt x="456" y="2028"/>
                      <a:pt x="460" y="2032"/>
                    </a:cubicBezTo>
                    <a:cubicBezTo>
                      <a:pt x="456" y="2033"/>
                      <a:pt x="456" y="2033"/>
                      <a:pt x="456" y="2033"/>
                    </a:cubicBezTo>
                    <a:cubicBezTo>
                      <a:pt x="453" y="2030"/>
                      <a:pt x="450" y="2028"/>
                      <a:pt x="446" y="2026"/>
                    </a:cubicBezTo>
                    <a:cubicBezTo>
                      <a:pt x="429" y="2020"/>
                      <a:pt x="410" y="2024"/>
                      <a:pt x="401" y="2040"/>
                    </a:cubicBezTo>
                    <a:cubicBezTo>
                      <a:pt x="395" y="2049"/>
                      <a:pt x="396" y="2055"/>
                      <a:pt x="393" y="2064"/>
                    </a:cubicBezTo>
                    <a:cubicBezTo>
                      <a:pt x="385" y="2096"/>
                      <a:pt x="357" y="2115"/>
                      <a:pt x="325" y="2116"/>
                    </a:cubicBezTo>
                    <a:cubicBezTo>
                      <a:pt x="315" y="2116"/>
                      <a:pt x="307" y="2115"/>
                      <a:pt x="298" y="2113"/>
                    </a:cubicBezTo>
                    <a:cubicBezTo>
                      <a:pt x="315" y="2120"/>
                      <a:pt x="333" y="2125"/>
                      <a:pt x="349" y="2124"/>
                    </a:cubicBezTo>
                    <a:cubicBezTo>
                      <a:pt x="382" y="2121"/>
                      <a:pt x="425" y="2121"/>
                      <a:pt x="447" y="2116"/>
                    </a:cubicBezTo>
                    <a:cubicBezTo>
                      <a:pt x="457" y="2114"/>
                      <a:pt x="467" y="2107"/>
                      <a:pt x="471" y="2097"/>
                    </a:cubicBezTo>
                    <a:cubicBezTo>
                      <a:pt x="470" y="2103"/>
                      <a:pt x="466" y="2108"/>
                      <a:pt x="461" y="2112"/>
                    </a:cubicBezTo>
                    <a:cubicBezTo>
                      <a:pt x="461" y="2112"/>
                      <a:pt x="461" y="2112"/>
                      <a:pt x="461" y="2112"/>
                    </a:cubicBezTo>
                    <a:cubicBezTo>
                      <a:pt x="458" y="2114"/>
                      <a:pt x="455" y="2115"/>
                      <a:pt x="453" y="2116"/>
                    </a:cubicBezTo>
                    <a:cubicBezTo>
                      <a:pt x="464" y="2115"/>
                      <a:pt x="475" y="2112"/>
                      <a:pt x="484" y="2104"/>
                    </a:cubicBezTo>
                    <a:cubicBezTo>
                      <a:pt x="492" y="2096"/>
                      <a:pt x="496" y="2086"/>
                      <a:pt x="497" y="2074"/>
                    </a:cubicBezTo>
                    <a:cubicBezTo>
                      <a:pt x="497" y="2074"/>
                      <a:pt x="498" y="2074"/>
                      <a:pt x="499" y="2074"/>
                    </a:cubicBezTo>
                    <a:cubicBezTo>
                      <a:pt x="499" y="2083"/>
                      <a:pt x="497" y="2092"/>
                      <a:pt x="490" y="2100"/>
                    </a:cubicBezTo>
                    <a:cubicBezTo>
                      <a:pt x="485" y="2107"/>
                      <a:pt x="478" y="2112"/>
                      <a:pt x="471" y="2114"/>
                    </a:cubicBezTo>
                    <a:cubicBezTo>
                      <a:pt x="476" y="2113"/>
                      <a:pt x="482" y="2116"/>
                      <a:pt x="484" y="2120"/>
                    </a:cubicBezTo>
                    <a:cubicBezTo>
                      <a:pt x="485" y="2123"/>
                      <a:pt x="485" y="2127"/>
                      <a:pt x="484" y="2130"/>
                    </a:cubicBezTo>
                    <a:cubicBezTo>
                      <a:pt x="482" y="2134"/>
                      <a:pt x="477" y="2137"/>
                      <a:pt x="472" y="2135"/>
                    </a:cubicBezTo>
                    <a:cubicBezTo>
                      <a:pt x="469" y="2133"/>
                      <a:pt x="467" y="2130"/>
                      <a:pt x="468" y="2127"/>
                    </a:cubicBezTo>
                    <a:cubicBezTo>
                      <a:pt x="469" y="2121"/>
                      <a:pt x="476" y="2121"/>
                      <a:pt x="477" y="2125"/>
                    </a:cubicBezTo>
                    <a:cubicBezTo>
                      <a:pt x="476" y="2124"/>
                      <a:pt x="474" y="2124"/>
                      <a:pt x="472" y="2125"/>
                    </a:cubicBezTo>
                    <a:cubicBezTo>
                      <a:pt x="470" y="2126"/>
                      <a:pt x="470" y="2129"/>
                      <a:pt x="472" y="2131"/>
                    </a:cubicBezTo>
                    <a:cubicBezTo>
                      <a:pt x="473" y="2133"/>
                      <a:pt x="476" y="2133"/>
                      <a:pt x="478" y="2132"/>
                    </a:cubicBezTo>
                    <a:cubicBezTo>
                      <a:pt x="483" y="2131"/>
                      <a:pt x="485" y="2123"/>
                      <a:pt x="479" y="2118"/>
                    </a:cubicBezTo>
                    <a:cubicBezTo>
                      <a:pt x="474" y="2113"/>
                      <a:pt x="464" y="2116"/>
                      <a:pt x="458" y="2117"/>
                    </a:cubicBezTo>
                    <a:cubicBezTo>
                      <a:pt x="450" y="2119"/>
                      <a:pt x="441" y="2121"/>
                      <a:pt x="437" y="2121"/>
                    </a:cubicBezTo>
                    <a:cubicBezTo>
                      <a:pt x="430" y="2122"/>
                      <a:pt x="415" y="2124"/>
                      <a:pt x="396" y="2124"/>
                    </a:cubicBezTo>
                    <a:cubicBezTo>
                      <a:pt x="399" y="2125"/>
                      <a:pt x="403" y="2126"/>
                      <a:pt x="406" y="2127"/>
                    </a:cubicBezTo>
                    <a:cubicBezTo>
                      <a:pt x="408" y="2128"/>
                      <a:pt x="420" y="2134"/>
                      <a:pt x="419" y="2136"/>
                    </a:cubicBezTo>
                    <a:cubicBezTo>
                      <a:pt x="418" y="2137"/>
                      <a:pt x="411" y="2134"/>
                      <a:pt x="409" y="2133"/>
                    </a:cubicBezTo>
                    <a:cubicBezTo>
                      <a:pt x="404" y="2131"/>
                      <a:pt x="399" y="2130"/>
                      <a:pt x="393" y="2129"/>
                    </a:cubicBezTo>
                    <a:cubicBezTo>
                      <a:pt x="391" y="2128"/>
                      <a:pt x="389" y="2128"/>
                      <a:pt x="386" y="2128"/>
                    </a:cubicBezTo>
                    <a:cubicBezTo>
                      <a:pt x="377" y="2127"/>
                      <a:pt x="370" y="2127"/>
                      <a:pt x="361" y="2128"/>
                    </a:cubicBezTo>
                    <a:cubicBezTo>
                      <a:pt x="360" y="2128"/>
                      <a:pt x="359" y="2128"/>
                      <a:pt x="357" y="2128"/>
                    </a:cubicBezTo>
                    <a:cubicBezTo>
                      <a:pt x="360" y="2129"/>
                      <a:pt x="363" y="2129"/>
                      <a:pt x="366" y="2129"/>
                    </a:cubicBezTo>
                    <a:cubicBezTo>
                      <a:pt x="374" y="2131"/>
                      <a:pt x="380" y="2133"/>
                      <a:pt x="387" y="2137"/>
                    </a:cubicBezTo>
                    <a:cubicBezTo>
                      <a:pt x="405" y="2149"/>
                      <a:pt x="405" y="2169"/>
                      <a:pt x="396" y="2185"/>
                    </a:cubicBezTo>
                    <a:cubicBezTo>
                      <a:pt x="388" y="2199"/>
                      <a:pt x="374" y="2210"/>
                      <a:pt x="358" y="2210"/>
                    </a:cubicBezTo>
                    <a:cubicBezTo>
                      <a:pt x="344" y="2210"/>
                      <a:pt x="334" y="2202"/>
                      <a:pt x="330" y="2189"/>
                    </a:cubicBezTo>
                    <a:cubicBezTo>
                      <a:pt x="328" y="2183"/>
                      <a:pt x="328" y="2177"/>
                      <a:pt x="330" y="2171"/>
                    </a:cubicBezTo>
                    <a:cubicBezTo>
                      <a:pt x="331" y="2166"/>
                      <a:pt x="334" y="2163"/>
                      <a:pt x="338" y="2160"/>
                    </a:cubicBezTo>
                    <a:cubicBezTo>
                      <a:pt x="344" y="2157"/>
                      <a:pt x="350" y="2156"/>
                      <a:pt x="355" y="2159"/>
                    </a:cubicBezTo>
                    <a:cubicBezTo>
                      <a:pt x="359" y="2161"/>
                      <a:pt x="361" y="2163"/>
                      <a:pt x="362" y="2167"/>
                    </a:cubicBezTo>
                    <a:cubicBezTo>
                      <a:pt x="364" y="2171"/>
                      <a:pt x="363" y="2175"/>
                      <a:pt x="360" y="2179"/>
                    </a:cubicBezTo>
                    <a:cubicBezTo>
                      <a:pt x="357" y="2183"/>
                      <a:pt x="353" y="2185"/>
                      <a:pt x="348" y="2184"/>
                    </a:cubicBezTo>
                    <a:cubicBezTo>
                      <a:pt x="343" y="2182"/>
                      <a:pt x="340" y="2178"/>
                      <a:pt x="340" y="2173"/>
                    </a:cubicBezTo>
                    <a:cubicBezTo>
                      <a:pt x="340" y="2167"/>
                      <a:pt x="345" y="2163"/>
                      <a:pt x="351" y="2163"/>
                    </a:cubicBezTo>
                    <a:cubicBezTo>
                      <a:pt x="357" y="2163"/>
                      <a:pt x="361" y="2168"/>
                      <a:pt x="361" y="2174"/>
                    </a:cubicBezTo>
                    <a:cubicBezTo>
                      <a:pt x="361" y="2176"/>
                      <a:pt x="360" y="2178"/>
                      <a:pt x="359" y="2180"/>
                    </a:cubicBezTo>
                    <a:cubicBezTo>
                      <a:pt x="360" y="2179"/>
                      <a:pt x="360" y="2179"/>
                      <a:pt x="360" y="2179"/>
                    </a:cubicBezTo>
                    <a:cubicBezTo>
                      <a:pt x="362" y="2175"/>
                      <a:pt x="363" y="2171"/>
                      <a:pt x="362" y="2167"/>
                    </a:cubicBezTo>
                    <a:cubicBezTo>
                      <a:pt x="361" y="2164"/>
                      <a:pt x="358" y="2161"/>
                      <a:pt x="355" y="2160"/>
                    </a:cubicBezTo>
                    <a:cubicBezTo>
                      <a:pt x="350" y="2157"/>
                      <a:pt x="344" y="2158"/>
                      <a:pt x="339" y="2161"/>
                    </a:cubicBezTo>
                    <a:cubicBezTo>
                      <a:pt x="335" y="2163"/>
                      <a:pt x="332" y="2167"/>
                      <a:pt x="331" y="2172"/>
                    </a:cubicBezTo>
                    <a:cubicBezTo>
                      <a:pt x="329" y="2177"/>
                      <a:pt x="330" y="2182"/>
                      <a:pt x="331" y="2188"/>
                    </a:cubicBezTo>
                    <a:cubicBezTo>
                      <a:pt x="335" y="2201"/>
                      <a:pt x="345" y="2208"/>
                      <a:pt x="358" y="2208"/>
                    </a:cubicBezTo>
                    <a:cubicBezTo>
                      <a:pt x="374" y="2207"/>
                      <a:pt x="387" y="2195"/>
                      <a:pt x="394" y="2182"/>
                    </a:cubicBezTo>
                    <a:cubicBezTo>
                      <a:pt x="401" y="2168"/>
                      <a:pt x="401" y="2151"/>
                      <a:pt x="385" y="2140"/>
                    </a:cubicBezTo>
                    <a:cubicBezTo>
                      <a:pt x="378" y="2137"/>
                      <a:pt x="372" y="2135"/>
                      <a:pt x="365" y="2134"/>
                    </a:cubicBezTo>
                    <a:cubicBezTo>
                      <a:pt x="339" y="2130"/>
                      <a:pt x="315" y="2124"/>
                      <a:pt x="291" y="2112"/>
                    </a:cubicBezTo>
                    <a:cubicBezTo>
                      <a:pt x="292" y="2113"/>
                      <a:pt x="293" y="2115"/>
                      <a:pt x="294" y="2116"/>
                    </a:cubicBezTo>
                    <a:cubicBezTo>
                      <a:pt x="300" y="2123"/>
                      <a:pt x="303" y="2134"/>
                      <a:pt x="294" y="2141"/>
                    </a:cubicBezTo>
                    <a:cubicBezTo>
                      <a:pt x="288" y="2146"/>
                      <a:pt x="279" y="2146"/>
                      <a:pt x="273" y="2141"/>
                    </a:cubicBezTo>
                    <a:cubicBezTo>
                      <a:pt x="269" y="2137"/>
                      <a:pt x="266" y="2131"/>
                      <a:pt x="269" y="2125"/>
                    </a:cubicBezTo>
                    <a:cubicBezTo>
                      <a:pt x="271" y="2121"/>
                      <a:pt x="276" y="2118"/>
                      <a:pt x="279" y="2123"/>
                    </a:cubicBezTo>
                    <a:cubicBezTo>
                      <a:pt x="282" y="2128"/>
                      <a:pt x="278" y="2130"/>
                      <a:pt x="281" y="2135"/>
                    </a:cubicBezTo>
                    <a:cubicBezTo>
                      <a:pt x="283" y="2138"/>
                      <a:pt x="286" y="2140"/>
                      <a:pt x="290" y="2138"/>
                    </a:cubicBezTo>
                    <a:cubicBezTo>
                      <a:pt x="297" y="2135"/>
                      <a:pt x="295" y="2126"/>
                      <a:pt x="292" y="2120"/>
                    </a:cubicBezTo>
                    <a:cubicBezTo>
                      <a:pt x="284" y="2108"/>
                      <a:pt x="276" y="2106"/>
                      <a:pt x="264" y="2099"/>
                    </a:cubicBezTo>
                    <a:cubicBezTo>
                      <a:pt x="256" y="2095"/>
                      <a:pt x="249" y="2089"/>
                      <a:pt x="241" y="2082"/>
                    </a:cubicBezTo>
                    <a:cubicBezTo>
                      <a:pt x="219" y="2061"/>
                      <a:pt x="206" y="2034"/>
                      <a:pt x="202" y="2005"/>
                    </a:cubicBezTo>
                    <a:cubicBezTo>
                      <a:pt x="202" y="2011"/>
                      <a:pt x="198" y="2016"/>
                      <a:pt x="194" y="2018"/>
                    </a:cubicBezTo>
                    <a:cubicBezTo>
                      <a:pt x="189" y="2020"/>
                      <a:pt x="184" y="2019"/>
                      <a:pt x="180" y="2014"/>
                    </a:cubicBezTo>
                    <a:cubicBezTo>
                      <a:pt x="181" y="2014"/>
                      <a:pt x="183" y="2013"/>
                      <a:pt x="183" y="2012"/>
                    </a:cubicBezTo>
                    <a:cubicBezTo>
                      <a:pt x="190" y="2022"/>
                      <a:pt x="200" y="2011"/>
                      <a:pt x="201" y="1999"/>
                    </a:cubicBezTo>
                    <a:cubicBezTo>
                      <a:pt x="201" y="2000"/>
                      <a:pt x="201" y="2000"/>
                      <a:pt x="201" y="2000"/>
                    </a:cubicBezTo>
                    <a:cubicBezTo>
                      <a:pt x="200" y="1990"/>
                      <a:pt x="200" y="1980"/>
                      <a:pt x="202" y="1969"/>
                    </a:cubicBezTo>
                    <a:cubicBezTo>
                      <a:pt x="194" y="1981"/>
                      <a:pt x="180" y="1989"/>
                      <a:pt x="165" y="1984"/>
                    </a:cubicBezTo>
                    <a:cubicBezTo>
                      <a:pt x="158" y="1982"/>
                      <a:pt x="152" y="1977"/>
                      <a:pt x="147" y="1971"/>
                    </a:cubicBezTo>
                    <a:cubicBezTo>
                      <a:pt x="143" y="1964"/>
                      <a:pt x="142" y="1956"/>
                      <a:pt x="144" y="1948"/>
                    </a:cubicBezTo>
                    <a:cubicBezTo>
                      <a:pt x="145" y="1941"/>
                      <a:pt x="149" y="1935"/>
                      <a:pt x="155" y="1930"/>
                    </a:cubicBezTo>
                    <a:cubicBezTo>
                      <a:pt x="160" y="1925"/>
                      <a:pt x="167" y="1923"/>
                      <a:pt x="174" y="1923"/>
                    </a:cubicBezTo>
                    <a:cubicBezTo>
                      <a:pt x="182" y="1924"/>
                      <a:pt x="188" y="1927"/>
                      <a:pt x="193" y="1933"/>
                    </a:cubicBezTo>
                    <a:cubicBezTo>
                      <a:pt x="195" y="1938"/>
                      <a:pt x="196" y="1942"/>
                      <a:pt x="195" y="1947"/>
                    </a:cubicBezTo>
                    <a:cubicBezTo>
                      <a:pt x="193" y="1954"/>
                      <a:pt x="188" y="1959"/>
                      <a:pt x="181" y="1960"/>
                    </a:cubicBezTo>
                    <a:cubicBezTo>
                      <a:pt x="175" y="1961"/>
                      <a:pt x="168" y="1958"/>
                      <a:pt x="165" y="1953"/>
                    </a:cubicBezTo>
                    <a:cubicBezTo>
                      <a:pt x="161" y="1946"/>
                      <a:pt x="163" y="1937"/>
                      <a:pt x="169" y="1933"/>
                    </a:cubicBezTo>
                    <a:cubicBezTo>
                      <a:pt x="176" y="1928"/>
                      <a:pt x="186" y="1930"/>
                      <a:pt x="190" y="1937"/>
                    </a:cubicBezTo>
                    <a:cubicBezTo>
                      <a:pt x="192" y="1940"/>
                      <a:pt x="193" y="1944"/>
                      <a:pt x="192" y="1947"/>
                    </a:cubicBezTo>
                    <a:cubicBezTo>
                      <a:pt x="192" y="1946"/>
                      <a:pt x="192" y="1946"/>
                      <a:pt x="192" y="1946"/>
                    </a:cubicBezTo>
                    <a:cubicBezTo>
                      <a:pt x="193" y="1942"/>
                      <a:pt x="193" y="1939"/>
                      <a:pt x="190" y="1935"/>
                    </a:cubicBezTo>
                    <a:cubicBezTo>
                      <a:pt x="186" y="1929"/>
                      <a:pt x="181" y="1927"/>
                      <a:pt x="174" y="1927"/>
                    </a:cubicBezTo>
                    <a:cubicBezTo>
                      <a:pt x="168" y="1926"/>
                      <a:pt x="162" y="1929"/>
                      <a:pt x="157" y="1933"/>
                    </a:cubicBezTo>
                    <a:cubicBezTo>
                      <a:pt x="152" y="1937"/>
                      <a:pt x="148" y="1943"/>
                      <a:pt x="147" y="1949"/>
                    </a:cubicBezTo>
                    <a:cubicBezTo>
                      <a:pt x="146" y="1956"/>
                      <a:pt x="147" y="1963"/>
                      <a:pt x="150" y="1969"/>
                    </a:cubicBezTo>
                    <a:cubicBezTo>
                      <a:pt x="154" y="1975"/>
                      <a:pt x="159" y="1979"/>
                      <a:pt x="166" y="1982"/>
                    </a:cubicBezTo>
                    <a:cubicBezTo>
                      <a:pt x="183" y="1987"/>
                      <a:pt x="200" y="1974"/>
                      <a:pt x="203" y="1960"/>
                    </a:cubicBezTo>
                    <a:cubicBezTo>
                      <a:pt x="209" y="1932"/>
                      <a:pt x="220" y="1913"/>
                      <a:pt x="238" y="1891"/>
                    </a:cubicBezTo>
                    <a:cubicBezTo>
                      <a:pt x="240" y="1889"/>
                      <a:pt x="242" y="1887"/>
                      <a:pt x="244" y="1885"/>
                    </a:cubicBezTo>
                    <a:cubicBezTo>
                      <a:pt x="242" y="1886"/>
                      <a:pt x="240" y="1887"/>
                      <a:pt x="238" y="1888"/>
                    </a:cubicBezTo>
                    <a:cubicBezTo>
                      <a:pt x="229" y="1893"/>
                      <a:pt x="220" y="1895"/>
                      <a:pt x="210" y="1895"/>
                    </a:cubicBezTo>
                    <a:cubicBezTo>
                      <a:pt x="220" y="1892"/>
                      <a:pt x="227" y="1890"/>
                      <a:pt x="237" y="1885"/>
                    </a:cubicBezTo>
                    <a:cubicBezTo>
                      <a:pt x="237" y="1885"/>
                      <a:pt x="238" y="1885"/>
                      <a:pt x="239" y="1884"/>
                    </a:cubicBezTo>
                    <a:cubicBezTo>
                      <a:pt x="231" y="1887"/>
                      <a:pt x="220" y="1879"/>
                      <a:pt x="215" y="1872"/>
                    </a:cubicBezTo>
                    <a:cubicBezTo>
                      <a:pt x="212" y="1868"/>
                      <a:pt x="210" y="1863"/>
                      <a:pt x="209" y="1859"/>
                    </a:cubicBezTo>
                    <a:cubicBezTo>
                      <a:pt x="207" y="1851"/>
                      <a:pt x="208" y="1840"/>
                      <a:pt x="215" y="1835"/>
                    </a:cubicBezTo>
                    <a:cubicBezTo>
                      <a:pt x="211" y="1828"/>
                      <a:pt x="212" y="1820"/>
                      <a:pt x="213" y="1813"/>
                    </a:cubicBezTo>
                    <a:cubicBezTo>
                      <a:pt x="214" y="1802"/>
                      <a:pt x="212" y="1792"/>
                      <a:pt x="203" y="1790"/>
                    </a:cubicBezTo>
                    <a:cubicBezTo>
                      <a:pt x="213" y="1785"/>
                      <a:pt x="225" y="1799"/>
                      <a:pt x="227" y="1808"/>
                    </a:cubicBezTo>
                    <a:cubicBezTo>
                      <a:pt x="230" y="1821"/>
                      <a:pt x="224" y="1833"/>
                      <a:pt x="218" y="1847"/>
                    </a:cubicBezTo>
                    <a:cubicBezTo>
                      <a:pt x="215" y="1856"/>
                      <a:pt x="215" y="1863"/>
                      <a:pt x="219" y="1871"/>
                    </a:cubicBezTo>
                    <a:cubicBezTo>
                      <a:pt x="223" y="1877"/>
                      <a:pt x="231" y="1885"/>
                      <a:pt x="239" y="1884"/>
                    </a:cubicBezTo>
                    <a:cubicBezTo>
                      <a:pt x="237" y="1884"/>
                      <a:pt x="235" y="1884"/>
                      <a:pt x="234" y="1884"/>
                    </a:cubicBezTo>
                    <a:cubicBezTo>
                      <a:pt x="229" y="1882"/>
                      <a:pt x="226" y="1878"/>
                      <a:pt x="227" y="1871"/>
                    </a:cubicBezTo>
                    <a:cubicBezTo>
                      <a:pt x="227" y="1872"/>
                      <a:pt x="230" y="1872"/>
                      <a:pt x="231" y="1872"/>
                    </a:cubicBezTo>
                    <a:cubicBezTo>
                      <a:pt x="230" y="1880"/>
                      <a:pt x="236" y="1883"/>
                      <a:pt x="243" y="1881"/>
                    </a:cubicBezTo>
                    <a:cubicBezTo>
                      <a:pt x="247" y="1880"/>
                      <a:pt x="250" y="1879"/>
                      <a:pt x="252" y="1877"/>
                    </a:cubicBezTo>
                    <a:cubicBezTo>
                      <a:pt x="276" y="1855"/>
                      <a:pt x="304" y="1840"/>
                      <a:pt x="334" y="1831"/>
                    </a:cubicBezTo>
                    <a:cubicBezTo>
                      <a:pt x="309" y="1837"/>
                      <a:pt x="279" y="1841"/>
                      <a:pt x="256" y="1826"/>
                    </a:cubicBezTo>
                    <a:cubicBezTo>
                      <a:pt x="245" y="1819"/>
                      <a:pt x="239" y="1810"/>
                      <a:pt x="236" y="1797"/>
                    </a:cubicBezTo>
                    <a:cubicBezTo>
                      <a:pt x="234" y="1786"/>
                      <a:pt x="236" y="1775"/>
                      <a:pt x="241" y="1766"/>
                    </a:cubicBezTo>
                    <a:cubicBezTo>
                      <a:pt x="253" y="1743"/>
                      <a:pt x="281" y="1735"/>
                      <a:pt x="303" y="1747"/>
                    </a:cubicBezTo>
                    <a:cubicBezTo>
                      <a:pt x="323" y="1757"/>
                      <a:pt x="335" y="1782"/>
                      <a:pt x="320" y="1802"/>
                    </a:cubicBezTo>
                    <a:cubicBezTo>
                      <a:pt x="314" y="1810"/>
                      <a:pt x="303" y="1814"/>
                      <a:pt x="293" y="1810"/>
                    </a:cubicBezTo>
                    <a:cubicBezTo>
                      <a:pt x="290" y="1809"/>
                      <a:pt x="287" y="1807"/>
                      <a:pt x="286" y="1804"/>
                    </a:cubicBezTo>
                    <a:cubicBezTo>
                      <a:pt x="286" y="1804"/>
                      <a:pt x="286" y="1804"/>
                      <a:pt x="286" y="1804"/>
                    </a:cubicBezTo>
                    <a:cubicBezTo>
                      <a:pt x="281" y="1797"/>
                      <a:pt x="282" y="1787"/>
                      <a:pt x="290" y="1781"/>
                    </a:cubicBezTo>
                    <a:cubicBezTo>
                      <a:pt x="298" y="1776"/>
                      <a:pt x="308" y="1779"/>
                      <a:pt x="313" y="1786"/>
                    </a:cubicBezTo>
                    <a:cubicBezTo>
                      <a:pt x="318" y="1794"/>
                      <a:pt x="316" y="1804"/>
                      <a:pt x="308" y="1809"/>
                    </a:cubicBezTo>
                    <a:cubicBezTo>
                      <a:pt x="305" y="1811"/>
                      <a:pt x="301" y="1812"/>
                      <a:pt x="298" y="1811"/>
                    </a:cubicBezTo>
                    <a:cubicBezTo>
                      <a:pt x="298" y="1811"/>
                      <a:pt x="298" y="1811"/>
                      <a:pt x="298" y="1811"/>
                    </a:cubicBezTo>
                    <a:cubicBezTo>
                      <a:pt x="307" y="1812"/>
                      <a:pt x="315" y="1808"/>
                      <a:pt x="320" y="1801"/>
                    </a:cubicBezTo>
                    <a:cubicBezTo>
                      <a:pt x="333" y="1781"/>
                      <a:pt x="320" y="1759"/>
                      <a:pt x="301" y="1749"/>
                    </a:cubicBezTo>
                    <a:cubicBezTo>
                      <a:pt x="281" y="1738"/>
                      <a:pt x="254" y="1746"/>
                      <a:pt x="243" y="1767"/>
                    </a:cubicBezTo>
                    <a:cubicBezTo>
                      <a:pt x="241" y="1770"/>
                      <a:pt x="240" y="1774"/>
                      <a:pt x="239" y="1778"/>
                    </a:cubicBezTo>
                    <a:cubicBezTo>
                      <a:pt x="240" y="1776"/>
                      <a:pt x="242" y="1773"/>
                      <a:pt x="243" y="1772"/>
                    </a:cubicBezTo>
                    <a:cubicBezTo>
                      <a:pt x="249" y="1765"/>
                      <a:pt x="259" y="1762"/>
                      <a:pt x="266" y="1766"/>
                    </a:cubicBezTo>
                    <a:cubicBezTo>
                      <a:pt x="273" y="1769"/>
                      <a:pt x="278" y="1778"/>
                      <a:pt x="273" y="1786"/>
                    </a:cubicBezTo>
                    <a:cubicBezTo>
                      <a:pt x="270" y="1791"/>
                      <a:pt x="265" y="1793"/>
                      <a:pt x="261" y="1792"/>
                    </a:cubicBezTo>
                    <a:cubicBezTo>
                      <a:pt x="251" y="1789"/>
                      <a:pt x="252" y="1778"/>
                      <a:pt x="258" y="1777"/>
                    </a:cubicBezTo>
                    <a:cubicBezTo>
                      <a:pt x="256" y="1779"/>
                      <a:pt x="255" y="1783"/>
                      <a:pt x="257" y="1785"/>
                    </a:cubicBezTo>
                    <a:cubicBezTo>
                      <a:pt x="259" y="1789"/>
                      <a:pt x="265" y="1789"/>
                      <a:pt x="268" y="1786"/>
                    </a:cubicBezTo>
                    <a:cubicBezTo>
                      <a:pt x="270" y="1783"/>
                      <a:pt x="271" y="1780"/>
                      <a:pt x="270" y="1776"/>
                    </a:cubicBezTo>
                    <a:cubicBezTo>
                      <a:pt x="268" y="1770"/>
                      <a:pt x="261" y="1768"/>
                      <a:pt x="255" y="1769"/>
                    </a:cubicBezTo>
                    <a:cubicBezTo>
                      <a:pt x="242" y="1771"/>
                      <a:pt x="237" y="1785"/>
                      <a:pt x="239" y="1796"/>
                    </a:cubicBezTo>
                    <a:cubicBezTo>
                      <a:pt x="242" y="1808"/>
                      <a:pt x="248" y="1817"/>
                      <a:pt x="258" y="1824"/>
                    </a:cubicBezTo>
                    <a:cubicBezTo>
                      <a:pt x="290" y="1843"/>
                      <a:pt x="342" y="1824"/>
                      <a:pt x="382" y="1820"/>
                    </a:cubicBezTo>
                    <a:cubicBezTo>
                      <a:pt x="374" y="1818"/>
                      <a:pt x="367" y="1814"/>
                      <a:pt x="360" y="1807"/>
                    </a:cubicBezTo>
                    <a:cubicBezTo>
                      <a:pt x="357" y="1804"/>
                      <a:pt x="355" y="1801"/>
                      <a:pt x="353" y="1798"/>
                    </a:cubicBezTo>
                    <a:cubicBezTo>
                      <a:pt x="354" y="1798"/>
                      <a:pt x="355" y="1797"/>
                      <a:pt x="355" y="1797"/>
                    </a:cubicBezTo>
                    <a:cubicBezTo>
                      <a:pt x="361" y="1804"/>
                      <a:pt x="369" y="1811"/>
                      <a:pt x="378" y="1815"/>
                    </a:cubicBezTo>
                    <a:cubicBezTo>
                      <a:pt x="384" y="1817"/>
                      <a:pt x="390" y="1819"/>
                      <a:pt x="395" y="1819"/>
                    </a:cubicBezTo>
                    <a:cubicBezTo>
                      <a:pt x="389" y="1817"/>
                      <a:pt x="383" y="1811"/>
                      <a:pt x="381" y="1807"/>
                    </a:cubicBezTo>
                    <a:cubicBezTo>
                      <a:pt x="379" y="1802"/>
                      <a:pt x="378" y="1797"/>
                      <a:pt x="380" y="1792"/>
                    </a:cubicBezTo>
                    <a:cubicBezTo>
                      <a:pt x="383" y="1785"/>
                      <a:pt x="391" y="1780"/>
                      <a:pt x="400" y="1784"/>
                    </a:cubicBezTo>
                    <a:cubicBezTo>
                      <a:pt x="405" y="1787"/>
                      <a:pt x="407" y="1792"/>
                      <a:pt x="406" y="1797"/>
                    </a:cubicBezTo>
                    <a:cubicBezTo>
                      <a:pt x="404" y="1806"/>
                      <a:pt x="392" y="1806"/>
                      <a:pt x="391" y="1800"/>
                    </a:cubicBezTo>
                    <a:cubicBezTo>
                      <a:pt x="393" y="1802"/>
                      <a:pt x="397" y="1802"/>
                      <a:pt x="399" y="1800"/>
                    </a:cubicBezTo>
                    <a:cubicBezTo>
                      <a:pt x="403" y="1798"/>
                      <a:pt x="403" y="1793"/>
                      <a:pt x="400" y="1790"/>
                    </a:cubicBezTo>
                    <a:cubicBezTo>
                      <a:pt x="397" y="1787"/>
                      <a:pt x="393" y="1787"/>
                      <a:pt x="390" y="1788"/>
                    </a:cubicBezTo>
                    <a:cubicBezTo>
                      <a:pt x="384" y="1790"/>
                      <a:pt x="382" y="1798"/>
                      <a:pt x="383" y="1804"/>
                    </a:cubicBezTo>
                    <a:cubicBezTo>
                      <a:pt x="384" y="1808"/>
                      <a:pt x="388" y="1812"/>
                      <a:pt x="392" y="1815"/>
                    </a:cubicBezTo>
                    <a:cubicBezTo>
                      <a:pt x="399" y="1819"/>
                      <a:pt x="405" y="1819"/>
                      <a:pt x="413" y="1819"/>
                    </a:cubicBezTo>
                    <a:cubicBezTo>
                      <a:pt x="437" y="1819"/>
                      <a:pt x="461" y="1821"/>
                      <a:pt x="485" y="1826"/>
                    </a:cubicBezTo>
                    <a:cubicBezTo>
                      <a:pt x="489" y="1827"/>
                      <a:pt x="512" y="1834"/>
                      <a:pt x="529" y="1840"/>
                    </a:cubicBezTo>
                    <a:cubicBezTo>
                      <a:pt x="512" y="1826"/>
                      <a:pt x="500" y="1808"/>
                      <a:pt x="493" y="1787"/>
                    </a:cubicBezTo>
                    <a:cubicBezTo>
                      <a:pt x="491" y="1781"/>
                      <a:pt x="489" y="1775"/>
                      <a:pt x="488" y="1769"/>
                    </a:cubicBezTo>
                    <a:cubicBezTo>
                      <a:pt x="487" y="1760"/>
                      <a:pt x="484" y="1743"/>
                      <a:pt x="472" y="1742"/>
                    </a:cubicBezTo>
                    <a:cubicBezTo>
                      <a:pt x="467" y="1742"/>
                      <a:pt x="461" y="1745"/>
                      <a:pt x="460" y="1750"/>
                    </a:cubicBezTo>
                    <a:cubicBezTo>
                      <a:pt x="460" y="1753"/>
                      <a:pt x="461" y="1756"/>
                      <a:pt x="464" y="1758"/>
                    </a:cubicBezTo>
                    <a:cubicBezTo>
                      <a:pt x="466" y="1760"/>
                      <a:pt x="471" y="1759"/>
                      <a:pt x="472" y="1756"/>
                    </a:cubicBezTo>
                    <a:cubicBezTo>
                      <a:pt x="473" y="1753"/>
                      <a:pt x="472" y="1751"/>
                      <a:pt x="470" y="1749"/>
                    </a:cubicBezTo>
                    <a:cubicBezTo>
                      <a:pt x="475" y="1749"/>
                      <a:pt x="477" y="1758"/>
                      <a:pt x="470" y="1761"/>
                    </a:cubicBezTo>
                    <a:cubicBezTo>
                      <a:pt x="467" y="1763"/>
                      <a:pt x="462" y="1762"/>
                      <a:pt x="460" y="1759"/>
                    </a:cubicBezTo>
                    <a:cubicBezTo>
                      <a:pt x="455" y="1753"/>
                      <a:pt x="457" y="1746"/>
                      <a:pt x="462" y="1742"/>
                    </a:cubicBezTo>
                    <a:cubicBezTo>
                      <a:pt x="467" y="1738"/>
                      <a:pt x="475" y="1739"/>
                      <a:pt x="481" y="1743"/>
                    </a:cubicBezTo>
                    <a:cubicBezTo>
                      <a:pt x="483" y="1745"/>
                      <a:pt x="485" y="1747"/>
                      <a:pt x="486" y="1750"/>
                    </a:cubicBezTo>
                    <a:cubicBezTo>
                      <a:pt x="485" y="1738"/>
                      <a:pt x="485" y="1727"/>
                      <a:pt x="486" y="1718"/>
                    </a:cubicBezTo>
                    <a:cubicBezTo>
                      <a:pt x="488" y="1700"/>
                      <a:pt x="500" y="1674"/>
                      <a:pt x="497" y="1660"/>
                    </a:cubicBezTo>
                    <a:cubicBezTo>
                      <a:pt x="496" y="1657"/>
                      <a:pt x="495" y="1654"/>
                      <a:pt x="493" y="1652"/>
                    </a:cubicBezTo>
                    <a:cubicBezTo>
                      <a:pt x="489" y="1647"/>
                      <a:pt x="484" y="1643"/>
                      <a:pt x="479" y="1642"/>
                    </a:cubicBezTo>
                    <a:cubicBezTo>
                      <a:pt x="472" y="1640"/>
                      <a:pt x="466" y="1641"/>
                      <a:pt x="460" y="1645"/>
                    </a:cubicBezTo>
                    <a:cubicBezTo>
                      <a:pt x="453" y="1649"/>
                      <a:pt x="448" y="1656"/>
                      <a:pt x="446" y="1664"/>
                    </a:cubicBezTo>
                    <a:cubicBezTo>
                      <a:pt x="444" y="1671"/>
                      <a:pt x="445" y="1678"/>
                      <a:pt x="448" y="1685"/>
                    </a:cubicBezTo>
                    <a:cubicBezTo>
                      <a:pt x="452" y="1692"/>
                      <a:pt x="458" y="1697"/>
                      <a:pt x="467" y="1697"/>
                    </a:cubicBezTo>
                    <a:cubicBezTo>
                      <a:pt x="472" y="1696"/>
                      <a:pt x="477" y="1694"/>
                      <a:pt x="480" y="1690"/>
                    </a:cubicBezTo>
                    <a:cubicBezTo>
                      <a:pt x="480" y="1690"/>
                      <a:pt x="480" y="1690"/>
                      <a:pt x="480" y="1690"/>
                    </a:cubicBezTo>
                    <a:cubicBezTo>
                      <a:pt x="473" y="1697"/>
                      <a:pt x="462" y="1690"/>
                      <a:pt x="469" y="1683"/>
                    </a:cubicBezTo>
                    <a:cubicBezTo>
                      <a:pt x="472" y="1680"/>
                      <a:pt x="480" y="1679"/>
                      <a:pt x="480" y="1669"/>
                    </a:cubicBezTo>
                    <a:cubicBezTo>
                      <a:pt x="482" y="1672"/>
                      <a:pt x="483" y="1676"/>
                      <a:pt x="484" y="1680"/>
                    </a:cubicBezTo>
                    <a:cubicBezTo>
                      <a:pt x="484" y="1681"/>
                      <a:pt x="484" y="1683"/>
                      <a:pt x="483" y="1684"/>
                    </a:cubicBezTo>
                    <a:cubicBezTo>
                      <a:pt x="481" y="1692"/>
                      <a:pt x="475" y="1697"/>
                      <a:pt x="467" y="1698"/>
                    </a:cubicBezTo>
                    <a:cubicBezTo>
                      <a:pt x="458" y="1698"/>
                      <a:pt x="452" y="1693"/>
                      <a:pt x="447" y="1686"/>
                    </a:cubicBezTo>
                    <a:cubicBezTo>
                      <a:pt x="443" y="1679"/>
                      <a:pt x="442" y="1671"/>
                      <a:pt x="444" y="1663"/>
                    </a:cubicBezTo>
                    <a:cubicBezTo>
                      <a:pt x="446" y="1655"/>
                      <a:pt x="451" y="1648"/>
                      <a:pt x="459" y="1643"/>
                    </a:cubicBezTo>
                    <a:cubicBezTo>
                      <a:pt x="465" y="1639"/>
                      <a:pt x="473" y="1638"/>
                      <a:pt x="480" y="1640"/>
                    </a:cubicBezTo>
                    <a:cubicBezTo>
                      <a:pt x="486" y="1641"/>
                      <a:pt x="492" y="1645"/>
                      <a:pt x="496" y="1650"/>
                    </a:cubicBezTo>
                    <a:cubicBezTo>
                      <a:pt x="498" y="1653"/>
                      <a:pt x="499" y="1655"/>
                      <a:pt x="500" y="1659"/>
                    </a:cubicBezTo>
                    <a:cubicBezTo>
                      <a:pt x="501" y="1660"/>
                      <a:pt x="501" y="1660"/>
                      <a:pt x="501" y="1660"/>
                    </a:cubicBezTo>
                    <a:cubicBezTo>
                      <a:pt x="501" y="1660"/>
                      <a:pt x="501" y="1660"/>
                      <a:pt x="501" y="1659"/>
                    </a:cubicBezTo>
                    <a:cubicBezTo>
                      <a:pt x="501" y="1658"/>
                      <a:pt x="501" y="1658"/>
                      <a:pt x="501" y="1658"/>
                    </a:cubicBezTo>
                    <a:cubicBezTo>
                      <a:pt x="503" y="1653"/>
                      <a:pt x="506" y="1648"/>
                      <a:pt x="508" y="1643"/>
                    </a:cubicBezTo>
                    <a:cubicBezTo>
                      <a:pt x="515" y="1631"/>
                      <a:pt x="527" y="1618"/>
                      <a:pt x="542" y="1617"/>
                    </a:cubicBezTo>
                    <a:cubicBezTo>
                      <a:pt x="549" y="1617"/>
                      <a:pt x="554" y="1619"/>
                      <a:pt x="559" y="1623"/>
                    </a:cubicBezTo>
                    <a:cubicBezTo>
                      <a:pt x="561" y="1624"/>
                      <a:pt x="561" y="1624"/>
                      <a:pt x="561" y="1624"/>
                    </a:cubicBezTo>
                    <a:cubicBezTo>
                      <a:pt x="566" y="1629"/>
                      <a:pt x="569" y="1635"/>
                      <a:pt x="570" y="1643"/>
                    </a:cubicBezTo>
                    <a:cubicBezTo>
                      <a:pt x="570" y="1650"/>
                      <a:pt x="569" y="1656"/>
                      <a:pt x="564" y="1662"/>
                    </a:cubicBezTo>
                    <a:cubicBezTo>
                      <a:pt x="560" y="1667"/>
                      <a:pt x="553" y="1671"/>
                      <a:pt x="546" y="1670"/>
                    </a:cubicBezTo>
                    <a:cubicBezTo>
                      <a:pt x="541" y="1670"/>
                      <a:pt x="537" y="1667"/>
                      <a:pt x="534" y="1663"/>
                    </a:cubicBezTo>
                    <a:cubicBezTo>
                      <a:pt x="531" y="1658"/>
                      <a:pt x="530" y="1653"/>
                      <a:pt x="532" y="1648"/>
                    </a:cubicBezTo>
                    <a:cubicBezTo>
                      <a:pt x="534" y="1645"/>
                      <a:pt x="535" y="1643"/>
                      <a:pt x="537" y="1641"/>
                    </a:cubicBezTo>
                    <a:cubicBezTo>
                      <a:pt x="535" y="1643"/>
                      <a:pt x="534" y="1645"/>
                      <a:pt x="532" y="1648"/>
                    </a:cubicBezTo>
                    <a:cubicBezTo>
                      <a:pt x="531" y="1653"/>
                      <a:pt x="532" y="1658"/>
                      <a:pt x="535" y="1663"/>
                    </a:cubicBezTo>
                    <a:cubicBezTo>
                      <a:pt x="537" y="1667"/>
                      <a:pt x="541" y="1669"/>
                      <a:pt x="546" y="1669"/>
                    </a:cubicBezTo>
                    <a:cubicBezTo>
                      <a:pt x="553" y="1670"/>
                      <a:pt x="559" y="1666"/>
                      <a:pt x="563" y="1661"/>
                    </a:cubicBezTo>
                    <a:cubicBezTo>
                      <a:pt x="567" y="1655"/>
                      <a:pt x="568" y="1649"/>
                      <a:pt x="568" y="1643"/>
                    </a:cubicBezTo>
                    <a:cubicBezTo>
                      <a:pt x="567" y="1635"/>
                      <a:pt x="563" y="1630"/>
                      <a:pt x="558" y="1625"/>
                    </a:cubicBezTo>
                    <a:cubicBezTo>
                      <a:pt x="553" y="1621"/>
                      <a:pt x="548" y="1620"/>
                      <a:pt x="542" y="1620"/>
                    </a:cubicBezTo>
                    <a:cubicBezTo>
                      <a:pt x="529" y="1621"/>
                      <a:pt x="516" y="1636"/>
                      <a:pt x="511" y="1648"/>
                    </a:cubicBezTo>
                    <a:cubicBezTo>
                      <a:pt x="508" y="1654"/>
                      <a:pt x="505" y="1661"/>
                      <a:pt x="503" y="1669"/>
                    </a:cubicBezTo>
                    <a:cubicBezTo>
                      <a:pt x="504" y="1668"/>
                      <a:pt x="504" y="1667"/>
                      <a:pt x="505" y="1666"/>
                    </a:cubicBezTo>
                    <a:cubicBezTo>
                      <a:pt x="511" y="1662"/>
                      <a:pt x="519" y="1660"/>
                      <a:pt x="524" y="1664"/>
                    </a:cubicBezTo>
                    <a:cubicBezTo>
                      <a:pt x="529" y="1668"/>
                      <a:pt x="532" y="1675"/>
                      <a:pt x="527" y="1681"/>
                    </a:cubicBezTo>
                    <a:cubicBezTo>
                      <a:pt x="525" y="1684"/>
                      <a:pt x="520" y="1685"/>
                      <a:pt x="517" y="1684"/>
                    </a:cubicBezTo>
                    <a:cubicBezTo>
                      <a:pt x="510" y="1681"/>
                      <a:pt x="512" y="1672"/>
                      <a:pt x="516" y="1672"/>
                    </a:cubicBezTo>
                    <a:cubicBezTo>
                      <a:pt x="515" y="1673"/>
                      <a:pt x="514" y="1676"/>
                      <a:pt x="515" y="1678"/>
                    </a:cubicBezTo>
                    <a:cubicBezTo>
                      <a:pt x="516" y="1681"/>
                      <a:pt x="520" y="1682"/>
                      <a:pt x="523" y="1680"/>
                    </a:cubicBezTo>
                    <a:cubicBezTo>
                      <a:pt x="526" y="1678"/>
                      <a:pt x="527" y="1675"/>
                      <a:pt x="526" y="1673"/>
                    </a:cubicBezTo>
                    <a:cubicBezTo>
                      <a:pt x="525" y="1667"/>
                      <a:pt x="519" y="1665"/>
                      <a:pt x="515" y="1665"/>
                    </a:cubicBezTo>
                    <a:cubicBezTo>
                      <a:pt x="511" y="1666"/>
                      <a:pt x="508" y="1668"/>
                      <a:pt x="505" y="1671"/>
                    </a:cubicBezTo>
                    <a:cubicBezTo>
                      <a:pt x="495" y="1681"/>
                      <a:pt x="488" y="1722"/>
                      <a:pt x="489" y="1736"/>
                    </a:cubicBezTo>
                    <a:cubicBezTo>
                      <a:pt x="493" y="1722"/>
                      <a:pt x="500" y="1709"/>
                      <a:pt x="511" y="1698"/>
                    </a:cubicBezTo>
                    <a:cubicBezTo>
                      <a:pt x="537" y="1674"/>
                      <a:pt x="585" y="1665"/>
                      <a:pt x="609" y="1696"/>
                    </a:cubicBezTo>
                    <a:cubicBezTo>
                      <a:pt x="617" y="1706"/>
                      <a:pt x="619" y="1721"/>
                      <a:pt x="610" y="1731"/>
                    </a:cubicBezTo>
                    <a:cubicBezTo>
                      <a:pt x="604" y="1739"/>
                      <a:pt x="593" y="1742"/>
                      <a:pt x="584" y="1737"/>
                    </a:cubicBezTo>
                    <a:cubicBezTo>
                      <a:pt x="575" y="1732"/>
                      <a:pt x="571" y="1723"/>
                      <a:pt x="574" y="1713"/>
                    </a:cubicBezTo>
                    <a:cubicBezTo>
                      <a:pt x="575" y="1707"/>
                      <a:pt x="579" y="1703"/>
                      <a:pt x="585" y="1701"/>
                    </a:cubicBezTo>
                    <a:cubicBezTo>
                      <a:pt x="587" y="1700"/>
                      <a:pt x="589" y="1700"/>
                      <a:pt x="591" y="1700"/>
                    </a:cubicBezTo>
                    <a:cubicBezTo>
                      <a:pt x="596" y="1700"/>
                      <a:pt x="601" y="1702"/>
                      <a:pt x="604" y="1707"/>
                    </a:cubicBezTo>
                    <a:cubicBezTo>
                      <a:pt x="609" y="1714"/>
                      <a:pt x="607" y="1724"/>
                      <a:pt x="600" y="1729"/>
                    </a:cubicBezTo>
                    <a:cubicBezTo>
                      <a:pt x="592" y="1733"/>
                      <a:pt x="583" y="1731"/>
                      <a:pt x="578" y="1724"/>
                    </a:cubicBezTo>
                    <a:cubicBezTo>
                      <a:pt x="575" y="1720"/>
                      <a:pt x="575" y="1715"/>
                      <a:pt x="576" y="1711"/>
                    </a:cubicBezTo>
                    <a:cubicBezTo>
                      <a:pt x="576" y="1712"/>
                      <a:pt x="575" y="1713"/>
                      <a:pt x="575" y="1713"/>
                    </a:cubicBezTo>
                    <a:cubicBezTo>
                      <a:pt x="573" y="1722"/>
                      <a:pt x="577" y="1730"/>
                      <a:pt x="585" y="1735"/>
                    </a:cubicBezTo>
                    <a:cubicBezTo>
                      <a:pt x="593" y="1739"/>
                      <a:pt x="602" y="1736"/>
                      <a:pt x="608" y="1729"/>
                    </a:cubicBezTo>
                    <a:cubicBezTo>
                      <a:pt x="615" y="1720"/>
                      <a:pt x="612" y="1707"/>
                      <a:pt x="606" y="1698"/>
                    </a:cubicBezTo>
                    <a:cubicBezTo>
                      <a:pt x="583" y="1670"/>
                      <a:pt x="539" y="1680"/>
                      <a:pt x="515" y="1702"/>
                    </a:cubicBezTo>
                    <a:cubicBezTo>
                      <a:pt x="492" y="1725"/>
                      <a:pt x="489" y="1755"/>
                      <a:pt x="499" y="1786"/>
                    </a:cubicBezTo>
                    <a:cubicBezTo>
                      <a:pt x="520" y="1847"/>
                      <a:pt x="581" y="1870"/>
                      <a:pt x="641" y="1872"/>
                    </a:cubicBezTo>
                    <a:cubicBezTo>
                      <a:pt x="663" y="1873"/>
                      <a:pt x="680" y="1871"/>
                      <a:pt x="701" y="1864"/>
                    </a:cubicBezTo>
                    <a:cubicBezTo>
                      <a:pt x="722" y="1857"/>
                      <a:pt x="742" y="1844"/>
                      <a:pt x="751" y="1828"/>
                    </a:cubicBezTo>
                    <a:cubicBezTo>
                      <a:pt x="751" y="1827"/>
                      <a:pt x="751" y="1827"/>
                      <a:pt x="751" y="1827"/>
                    </a:cubicBezTo>
                    <a:cubicBezTo>
                      <a:pt x="744" y="1838"/>
                      <a:pt x="731" y="1846"/>
                      <a:pt x="719" y="1850"/>
                    </a:cubicBezTo>
                    <a:cubicBezTo>
                      <a:pt x="696" y="1857"/>
                      <a:pt x="661" y="1852"/>
                      <a:pt x="642" y="1837"/>
                    </a:cubicBezTo>
                    <a:cubicBezTo>
                      <a:pt x="644" y="1836"/>
                      <a:pt x="645" y="1834"/>
                      <a:pt x="645" y="1833"/>
                    </a:cubicBezTo>
                    <a:cubicBezTo>
                      <a:pt x="664" y="1848"/>
                      <a:pt x="695" y="1852"/>
                      <a:pt x="718" y="1846"/>
                    </a:cubicBezTo>
                    <a:cubicBezTo>
                      <a:pt x="733" y="1842"/>
                      <a:pt x="752" y="1830"/>
                      <a:pt x="754" y="1813"/>
                    </a:cubicBezTo>
                    <a:cubicBezTo>
                      <a:pt x="755" y="1808"/>
                      <a:pt x="754" y="1804"/>
                      <a:pt x="752" y="1799"/>
                    </a:cubicBezTo>
                    <a:cubicBezTo>
                      <a:pt x="749" y="1795"/>
                      <a:pt x="746" y="1792"/>
                      <a:pt x="741" y="1790"/>
                    </a:cubicBezTo>
                    <a:cubicBezTo>
                      <a:pt x="737" y="1789"/>
                      <a:pt x="733" y="1789"/>
                      <a:pt x="729" y="1791"/>
                    </a:cubicBezTo>
                    <a:cubicBezTo>
                      <a:pt x="725" y="1794"/>
                      <a:pt x="722" y="1797"/>
                      <a:pt x="721" y="1801"/>
                    </a:cubicBezTo>
                    <a:cubicBezTo>
                      <a:pt x="721" y="1805"/>
                      <a:pt x="721" y="1809"/>
                      <a:pt x="724" y="1811"/>
                    </a:cubicBezTo>
                    <a:cubicBezTo>
                      <a:pt x="726" y="1812"/>
                      <a:pt x="727" y="1813"/>
                      <a:pt x="729" y="1813"/>
                    </a:cubicBezTo>
                    <a:cubicBezTo>
                      <a:pt x="731" y="1813"/>
                      <a:pt x="732" y="1813"/>
                      <a:pt x="734" y="1812"/>
                    </a:cubicBezTo>
                    <a:cubicBezTo>
                      <a:pt x="735" y="1811"/>
                      <a:pt x="736" y="1810"/>
                      <a:pt x="736" y="1809"/>
                    </a:cubicBezTo>
                    <a:cubicBezTo>
                      <a:pt x="736" y="1807"/>
                      <a:pt x="736" y="1806"/>
                      <a:pt x="735" y="1806"/>
                    </a:cubicBezTo>
                    <a:cubicBezTo>
                      <a:pt x="736" y="1806"/>
                      <a:pt x="736" y="1807"/>
                      <a:pt x="736" y="1809"/>
                    </a:cubicBezTo>
                    <a:cubicBezTo>
                      <a:pt x="736" y="1810"/>
                      <a:pt x="735" y="1811"/>
                      <a:pt x="734" y="1812"/>
                    </a:cubicBezTo>
                    <a:cubicBezTo>
                      <a:pt x="732" y="1813"/>
                      <a:pt x="731" y="1814"/>
                      <a:pt x="729" y="1814"/>
                    </a:cubicBezTo>
                    <a:cubicBezTo>
                      <a:pt x="727" y="1813"/>
                      <a:pt x="726" y="1813"/>
                      <a:pt x="724" y="1812"/>
                    </a:cubicBezTo>
                    <a:cubicBezTo>
                      <a:pt x="721" y="1809"/>
                      <a:pt x="720" y="1805"/>
                      <a:pt x="720" y="1801"/>
                    </a:cubicBezTo>
                    <a:cubicBezTo>
                      <a:pt x="721" y="1796"/>
                      <a:pt x="724" y="1793"/>
                      <a:pt x="728" y="1790"/>
                    </a:cubicBezTo>
                    <a:cubicBezTo>
                      <a:pt x="732" y="1788"/>
                      <a:pt x="737" y="1788"/>
                      <a:pt x="741" y="1789"/>
                    </a:cubicBezTo>
                    <a:cubicBezTo>
                      <a:pt x="747" y="1791"/>
                      <a:pt x="750" y="1794"/>
                      <a:pt x="753" y="1799"/>
                    </a:cubicBezTo>
                    <a:cubicBezTo>
                      <a:pt x="755" y="1802"/>
                      <a:pt x="756" y="1804"/>
                      <a:pt x="756" y="1807"/>
                    </a:cubicBezTo>
                    <a:cubicBezTo>
                      <a:pt x="756" y="1805"/>
                      <a:pt x="756" y="1802"/>
                      <a:pt x="756" y="1800"/>
                    </a:cubicBezTo>
                    <a:cubicBezTo>
                      <a:pt x="753" y="1786"/>
                      <a:pt x="747" y="1777"/>
                      <a:pt x="738" y="1767"/>
                    </a:cubicBezTo>
                    <a:cubicBezTo>
                      <a:pt x="727" y="1754"/>
                      <a:pt x="716" y="1749"/>
                      <a:pt x="701" y="1742"/>
                    </a:cubicBezTo>
                    <a:cubicBezTo>
                      <a:pt x="674" y="1731"/>
                      <a:pt x="639" y="1724"/>
                      <a:pt x="623" y="1696"/>
                    </a:cubicBezTo>
                    <a:cubicBezTo>
                      <a:pt x="621" y="1692"/>
                      <a:pt x="619" y="1688"/>
                      <a:pt x="618" y="1683"/>
                    </a:cubicBezTo>
                    <a:cubicBezTo>
                      <a:pt x="617" y="1679"/>
                      <a:pt x="616" y="1672"/>
                      <a:pt x="615" y="1667"/>
                    </a:cubicBezTo>
                    <a:cubicBezTo>
                      <a:pt x="611" y="1654"/>
                      <a:pt x="600" y="1651"/>
                      <a:pt x="594" y="1655"/>
                    </a:cubicBezTo>
                    <a:cubicBezTo>
                      <a:pt x="591" y="1657"/>
                      <a:pt x="589" y="1660"/>
                      <a:pt x="589" y="1663"/>
                    </a:cubicBezTo>
                    <a:cubicBezTo>
                      <a:pt x="588" y="1666"/>
                      <a:pt x="590" y="1668"/>
                      <a:pt x="592" y="1670"/>
                    </a:cubicBezTo>
                    <a:cubicBezTo>
                      <a:pt x="595" y="1671"/>
                      <a:pt x="599" y="1670"/>
                      <a:pt x="600" y="1667"/>
                    </a:cubicBezTo>
                    <a:cubicBezTo>
                      <a:pt x="601" y="1665"/>
                      <a:pt x="600" y="1662"/>
                      <a:pt x="598" y="1661"/>
                    </a:cubicBezTo>
                    <a:cubicBezTo>
                      <a:pt x="601" y="1661"/>
                      <a:pt x="603" y="1665"/>
                      <a:pt x="602" y="1667"/>
                    </a:cubicBezTo>
                    <a:cubicBezTo>
                      <a:pt x="602" y="1669"/>
                      <a:pt x="600" y="1672"/>
                      <a:pt x="598" y="1672"/>
                    </a:cubicBezTo>
                    <a:cubicBezTo>
                      <a:pt x="590" y="1675"/>
                      <a:pt x="584" y="1666"/>
                      <a:pt x="586" y="1660"/>
                    </a:cubicBezTo>
                    <a:cubicBezTo>
                      <a:pt x="588" y="1655"/>
                      <a:pt x="592" y="1652"/>
                      <a:pt x="597" y="1651"/>
                    </a:cubicBezTo>
                    <a:cubicBezTo>
                      <a:pt x="604" y="1649"/>
                      <a:pt x="611" y="1654"/>
                      <a:pt x="615" y="1662"/>
                    </a:cubicBezTo>
                    <a:cubicBezTo>
                      <a:pt x="615" y="1659"/>
                      <a:pt x="615" y="1656"/>
                      <a:pt x="615" y="1653"/>
                    </a:cubicBezTo>
                    <a:cubicBezTo>
                      <a:pt x="613" y="1649"/>
                      <a:pt x="609" y="1643"/>
                      <a:pt x="603" y="1641"/>
                    </a:cubicBezTo>
                    <a:cubicBezTo>
                      <a:pt x="594" y="1638"/>
                      <a:pt x="585" y="1644"/>
                      <a:pt x="581" y="1653"/>
                    </a:cubicBezTo>
                    <a:cubicBezTo>
                      <a:pt x="578" y="1659"/>
                      <a:pt x="577" y="1665"/>
                      <a:pt x="570" y="1669"/>
                    </a:cubicBezTo>
                    <a:cubicBezTo>
                      <a:pt x="565" y="1673"/>
                      <a:pt x="559" y="1674"/>
                      <a:pt x="552" y="1671"/>
                    </a:cubicBezTo>
                    <a:cubicBezTo>
                      <a:pt x="572" y="1669"/>
                      <a:pt x="568" y="1655"/>
                      <a:pt x="576" y="1644"/>
                    </a:cubicBezTo>
                    <a:cubicBezTo>
                      <a:pt x="581" y="1637"/>
                      <a:pt x="588" y="1632"/>
                      <a:pt x="595" y="1633"/>
                    </a:cubicBezTo>
                    <a:cubicBezTo>
                      <a:pt x="603" y="1633"/>
                      <a:pt x="613" y="1639"/>
                      <a:pt x="615" y="1650"/>
                    </a:cubicBezTo>
                    <a:cubicBezTo>
                      <a:pt x="615" y="1649"/>
                      <a:pt x="615" y="1648"/>
                      <a:pt x="615" y="1647"/>
                    </a:cubicBezTo>
                    <a:cubicBezTo>
                      <a:pt x="616" y="1631"/>
                      <a:pt x="624" y="1619"/>
                      <a:pt x="639" y="1612"/>
                    </a:cubicBezTo>
                    <a:cubicBezTo>
                      <a:pt x="642" y="1610"/>
                      <a:pt x="645" y="1609"/>
                      <a:pt x="648" y="1609"/>
                    </a:cubicBezTo>
                    <a:cubicBezTo>
                      <a:pt x="648" y="1609"/>
                      <a:pt x="648" y="1611"/>
                      <a:pt x="648" y="1611"/>
                    </a:cubicBezTo>
                    <a:cubicBezTo>
                      <a:pt x="646" y="1612"/>
                      <a:pt x="643" y="1613"/>
                      <a:pt x="640" y="1614"/>
                    </a:cubicBezTo>
                    <a:cubicBezTo>
                      <a:pt x="626" y="1622"/>
                      <a:pt x="620" y="1633"/>
                      <a:pt x="618" y="1648"/>
                    </a:cubicBezTo>
                    <a:cubicBezTo>
                      <a:pt x="618" y="1650"/>
                      <a:pt x="618" y="1652"/>
                      <a:pt x="618" y="1653"/>
                    </a:cubicBezTo>
                    <a:cubicBezTo>
                      <a:pt x="620" y="1648"/>
                      <a:pt x="623" y="1643"/>
                      <a:pt x="627" y="1639"/>
                    </a:cubicBezTo>
                    <a:cubicBezTo>
                      <a:pt x="630" y="1637"/>
                      <a:pt x="633" y="1635"/>
                      <a:pt x="637" y="1634"/>
                    </a:cubicBezTo>
                    <a:cubicBezTo>
                      <a:pt x="640" y="1633"/>
                      <a:pt x="643" y="1633"/>
                      <a:pt x="647" y="1633"/>
                    </a:cubicBezTo>
                    <a:cubicBezTo>
                      <a:pt x="656" y="1635"/>
                      <a:pt x="662" y="1642"/>
                      <a:pt x="660" y="1652"/>
                    </a:cubicBezTo>
                    <a:cubicBezTo>
                      <a:pt x="659" y="1655"/>
                      <a:pt x="657" y="1658"/>
                      <a:pt x="654" y="1660"/>
                    </a:cubicBezTo>
                    <a:cubicBezTo>
                      <a:pt x="652" y="1661"/>
                      <a:pt x="650" y="1662"/>
                      <a:pt x="648" y="1662"/>
                    </a:cubicBezTo>
                    <a:cubicBezTo>
                      <a:pt x="645" y="1662"/>
                      <a:pt x="642" y="1661"/>
                      <a:pt x="640" y="1658"/>
                    </a:cubicBezTo>
                    <a:cubicBezTo>
                      <a:pt x="638" y="1657"/>
                      <a:pt x="638" y="1656"/>
                      <a:pt x="637" y="1655"/>
                    </a:cubicBezTo>
                    <a:cubicBezTo>
                      <a:pt x="637" y="1654"/>
                      <a:pt x="637" y="1653"/>
                      <a:pt x="637" y="1652"/>
                    </a:cubicBezTo>
                    <a:cubicBezTo>
                      <a:pt x="636" y="1649"/>
                      <a:pt x="638" y="1647"/>
                      <a:pt x="640" y="1645"/>
                    </a:cubicBezTo>
                    <a:cubicBezTo>
                      <a:pt x="642" y="1645"/>
                      <a:pt x="644" y="1644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4" y="1645"/>
                      <a:pt x="642" y="1645"/>
                      <a:pt x="641" y="1646"/>
                    </a:cubicBezTo>
                    <a:cubicBezTo>
                      <a:pt x="638" y="1647"/>
                      <a:pt x="637" y="1649"/>
                      <a:pt x="637" y="1651"/>
                    </a:cubicBezTo>
                    <a:cubicBezTo>
                      <a:pt x="637" y="1652"/>
                      <a:pt x="638" y="1653"/>
                      <a:pt x="638" y="1654"/>
                    </a:cubicBezTo>
                    <a:cubicBezTo>
                      <a:pt x="639" y="1656"/>
                      <a:pt x="639" y="1657"/>
                      <a:pt x="640" y="1658"/>
                    </a:cubicBezTo>
                    <a:cubicBezTo>
                      <a:pt x="643" y="1659"/>
                      <a:pt x="645" y="1660"/>
                      <a:pt x="648" y="1660"/>
                    </a:cubicBezTo>
                    <a:cubicBezTo>
                      <a:pt x="650" y="1660"/>
                      <a:pt x="651" y="1659"/>
                      <a:pt x="653" y="1658"/>
                    </a:cubicBezTo>
                    <a:cubicBezTo>
                      <a:pt x="655" y="1657"/>
                      <a:pt x="657" y="1654"/>
                      <a:pt x="658" y="1651"/>
                    </a:cubicBezTo>
                    <a:cubicBezTo>
                      <a:pt x="659" y="1643"/>
                      <a:pt x="654" y="1637"/>
                      <a:pt x="646" y="1636"/>
                    </a:cubicBezTo>
                    <a:cubicBezTo>
                      <a:pt x="643" y="1636"/>
                      <a:pt x="641" y="1636"/>
                      <a:pt x="638" y="1637"/>
                    </a:cubicBezTo>
                    <a:cubicBezTo>
                      <a:pt x="634" y="1638"/>
                      <a:pt x="632" y="1640"/>
                      <a:pt x="630" y="1642"/>
                    </a:cubicBezTo>
                    <a:cubicBezTo>
                      <a:pt x="627" y="1644"/>
                      <a:pt x="625" y="1647"/>
                      <a:pt x="624" y="1650"/>
                    </a:cubicBezTo>
                    <a:cubicBezTo>
                      <a:pt x="621" y="1654"/>
                      <a:pt x="620" y="1660"/>
                      <a:pt x="620" y="1665"/>
                    </a:cubicBezTo>
                    <a:cubicBezTo>
                      <a:pt x="620" y="1675"/>
                      <a:pt x="623" y="1686"/>
                      <a:pt x="627" y="1694"/>
                    </a:cubicBezTo>
                    <a:cubicBezTo>
                      <a:pt x="640" y="1717"/>
                      <a:pt x="669" y="1725"/>
                      <a:pt x="693" y="1734"/>
                    </a:cubicBezTo>
                    <a:cubicBezTo>
                      <a:pt x="689" y="1732"/>
                      <a:pt x="685" y="1730"/>
                      <a:pt x="682" y="1728"/>
                    </a:cubicBezTo>
                    <a:cubicBezTo>
                      <a:pt x="670" y="1720"/>
                      <a:pt x="662" y="1702"/>
                      <a:pt x="668" y="1689"/>
                    </a:cubicBezTo>
                    <a:cubicBezTo>
                      <a:pt x="673" y="1680"/>
                      <a:pt x="681" y="1674"/>
                      <a:pt x="678" y="1663"/>
                    </a:cubicBezTo>
                    <a:cubicBezTo>
                      <a:pt x="686" y="1664"/>
                      <a:pt x="693" y="1675"/>
                      <a:pt x="691" y="1686"/>
                    </a:cubicBezTo>
                    <a:cubicBezTo>
                      <a:pt x="689" y="1699"/>
                      <a:pt x="676" y="1712"/>
                      <a:pt x="686" y="1724"/>
                    </a:cubicBezTo>
                    <a:cubicBezTo>
                      <a:pt x="692" y="1731"/>
                      <a:pt x="701" y="1734"/>
                      <a:pt x="702" y="1737"/>
                    </a:cubicBezTo>
                    <a:cubicBezTo>
                      <a:pt x="702" y="1737"/>
                      <a:pt x="701" y="1737"/>
                      <a:pt x="701" y="1737"/>
                    </a:cubicBezTo>
                    <a:cubicBezTo>
                      <a:pt x="702" y="1737"/>
                      <a:pt x="702" y="1738"/>
                      <a:pt x="703" y="1738"/>
                    </a:cubicBezTo>
                    <a:cubicBezTo>
                      <a:pt x="719" y="1745"/>
                      <a:pt x="729" y="1751"/>
                      <a:pt x="741" y="1764"/>
                    </a:cubicBezTo>
                    <a:cubicBezTo>
                      <a:pt x="750" y="1775"/>
                      <a:pt x="756" y="1785"/>
                      <a:pt x="758" y="1800"/>
                    </a:cubicBezTo>
                    <a:cubicBezTo>
                      <a:pt x="759" y="1810"/>
                      <a:pt x="757" y="1820"/>
                      <a:pt x="752" y="1829"/>
                    </a:cubicBezTo>
                    <a:cubicBezTo>
                      <a:pt x="743" y="1846"/>
                      <a:pt x="723" y="1859"/>
                      <a:pt x="701" y="1867"/>
                    </a:cubicBezTo>
                    <a:cubicBezTo>
                      <a:pt x="693" y="1870"/>
                      <a:pt x="685" y="1872"/>
                      <a:pt x="677" y="1874"/>
                    </a:cubicBezTo>
                    <a:cubicBezTo>
                      <a:pt x="661" y="1877"/>
                      <a:pt x="646" y="1875"/>
                      <a:pt x="632" y="1881"/>
                    </a:cubicBezTo>
                    <a:cubicBezTo>
                      <a:pt x="625" y="1884"/>
                      <a:pt x="618" y="1889"/>
                      <a:pt x="615" y="1896"/>
                    </a:cubicBezTo>
                    <a:cubicBezTo>
                      <a:pt x="613" y="1899"/>
                      <a:pt x="614" y="1906"/>
                      <a:pt x="618" y="1908"/>
                    </a:cubicBezTo>
                    <a:cubicBezTo>
                      <a:pt x="620" y="1909"/>
                      <a:pt x="622" y="1908"/>
                      <a:pt x="623" y="1907"/>
                    </a:cubicBezTo>
                    <a:cubicBezTo>
                      <a:pt x="624" y="1906"/>
                      <a:pt x="624" y="1904"/>
                      <a:pt x="623" y="1903"/>
                    </a:cubicBezTo>
                    <a:cubicBezTo>
                      <a:pt x="622" y="1902"/>
                      <a:pt x="621" y="1902"/>
                      <a:pt x="620" y="1902"/>
                    </a:cubicBezTo>
                    <a:cubicBezTo>
                      <a:pt x="619" y="1902"/>
                      <a:pt x="618" y="1903"/>
                      <a:pt x="619" y="1905"/>
                    </a:cubicBezTo>
                    <a:cubicBezTo>
                      <a:pt x="619" y="1905"/>
                      <a:pt x="620" y="1906"/>
                      <a:pt x="620" y="1906"/>
                    </a:cubicBezTo>
                    <a:cubicBezTo>
                      <a:pt x="619" y="1907"/>
                      <a:pt x="618" y="1906"/>
                      <a:pt x="618" y="1906"/>
                    </a:cubicBezTo>
                    <a:cubicBezTo>
                      <a:pt x="616" y="1904"/>
                      <a:pt x="616" y="1903"/>
                      <a:pt x="617" y="1901"/>
                    </a:cubicBezTo>
                    <a:cubicBezTo>
                      <a:pt x="619" y="1899"/>
                      <a:pt x="622" y="1898"/>
                      <a:pt x="624" y="1900"/>
                    </a:cubicBezTo>
                    <a:cubicBezTo>
                      <a:pt x="626" y="1901"/>
                      <a:pt x="627" y="1903"/>
                      <a:pt x="627" y="1905"/>
                    </a:cubicBezTo>
                    <a:cubicBezTo>
                      <a:pt x="628" y="1907"/>
                      <a:pt x="627" y="1908"/>
                      <a:pt x="625" y="1910"/>
                    </a:cubicBezTo>
                    <a:cubicBezTo>
                      <a:pt x="624" y="1912"/>
                      <a:pt x="621" y="1912"/>
                      <a:pt x="618" y="1911"/>
                    </a:cubicBezTo>
                    <a:cubicBezTo>
                      <a:pt x="613" y="1909"/>
                      <a:pt x="612" y="1904"/>
                      <a:pt x="613" y="1899"/>
                    </a:cubicBezTo>
                    <a:cubicBezTo>
                      <a:pt x="613" y="1896"/>
                      <a:pt x="614" y="1894"/>
                      <a:pt x="616" y="1892"/>
                    </a:cubicBezTo>
                    <a:cubicBezTo>
                      <a:pt x="608" y="1900"/>
                      <a:pt x="607" y="1909"/>
                      <a:pt x="609" y="1918"/>
                    </a:cubicBezTo>
                    <a:cubicBezTo>
                      <a:pt x="610" y="1924"/>
                      <a:pt x="613" y="1929"/>
                      <a:pt x="619" y="1932"/>
                    </a:cubicBezTo>
                    <a:cubicBezTo>
                      <a:pt x="619" y="1932"/>
                      <a:pt x="619" y="1932"/>
                      <a:pt x="619" y="1932"/>
                    </a:cubicBezTo>
                    <a:cubicBezTo>
                      <a:pt x="614" y="1928"/>
                      <a:pt x="614" y="1921"/>
                      <a:pt x="621" y="1919"/>
                    </a:cubicBezTo>
                    <a:cubicBezTo>
                      <a:pt x="627" y="1916"/>
                      <a:pt x="638" y="1921"/>
                      <a:pt x="644" y="1907"/>
                    </a:cubicBezTo>
                    <a:close/>
                    <a:moveTo>
                      <a:pt x="347" y="2116"/>
                    </a:moveTo>
                    <a:cubicBezTo>
                      <a:pt x="375" y="2111"/>
                      <a:pt x="386" y="2090"/>
                      <a:pt x="398" y="2084"/>
                    </a:cubicBezTo>
                    <a:cubicBezTo>
                      <a:pt x="411" y="2077"/>
                      <a:pt x="420" y="2092"/>
                      <a:pt x="408" y="2103"/>
                    </a:cubicBezTo>
                    <a:cubicBezTo>
                      <a:pt x="394" y="2115"/>
                      <a:pt x="369" y="2119"/>
                      <a:pt x="347" y="2116"/>
                    </a:cubicBezTo>
                    <a:close/>
                    <a:moveTo>
                      <a:pt x="478" y="2179"/>
                    </a:moveTo>
                    <a:cubicBezTo>
                      <a:pt x="486" y="2188"/>
                      <a:pt x="492" y="2215"/>
                      <a:pt x="485" y="2230"/>
                    </a:cubicBezTo>
                    <a:cubicBezTo>
                      <a:pt x="479" y="2244"/>
                      <a:pt x="466" y="2243"/>
                      <a:pt x="470" y="2225"/>
                    </a:cubicBezTo>
                    <a:cubicBezTo>
                      <a:pt x="473" y="2212"/>
                      <a:pt x="483" y="2192"/>
                      <a:pt x="478" y="2179"/>
                    </a:cubicBezTo>
                    <a:close/>
                    <a:moveTo>
                      <a:pt x="486" y="2042"/>
                    </a:moveTo>
                    <a:cubicBezTo>
                      <a:pt x="484" y="2041"/>
                      <a:pt x="482" y="2042"/>
                      <a:pt x="481" y="2044"/>
                    </a:cubicBezTo>
                    <a:cubicBezTo>
                      <a:pt x="480" y="2046"/>
                      <a:pt x="481" y="2049"/>
                      <a:pt x="483" y="2049"/>
                    </a:cubicBezTo>
                    <a:cubicBezTo>
                      <a:pt x="485" y="2050"/>
                      <a:pt x="488" y="2049"/>
                      <a:pt x="488" y="2047"/>
                    </a:cubicBezTo>
                    <a:cubicBezTo>
                      <a:pt x="489" y="2045"/>
                      <a:pt x="488" y="2043"/>
                      <a:pt x="486" y="2042"/>
                    </a:cubicBezTo>
                    <a:close/>
                    <a:moveTo>
                      <a:pt x="465" y="2104"/>
                    </a:moveTo>
                    <a:cubicBezTo>
                      <a:pt x="458" y="2098"/>
                      <a:pt x="467" y="2089"/>
                      <a:pt x="469" y="2085"/>
                    </a:cubicBezTo>
                    <a:cubicBezTo>
                      <a:pt x="471" y="2082"/>
                      <a:pt x="471" y="2080"/>
                      <a:pt x="470" y="2077"/>
                    </a:cubicBezTo>
                    <a:cubicBezTo>
                      <a:pt x="473" y="2080"/>
                      <a:pt x="478" y="2088"/>
                      <a:pt x="478" y="2092"/>
                    </a:cubicBezTo>
                    <a:cubicBezTo>
                      <a:pt x="479" y="2099"/>
                      <a:pt x="476" y="2104"/>
                      <a:pt x="468" y="2105"/>
                    </a:cubicBezTo>
                    <a:cubicBezTo>
                      <a:pt x="471" y="2103"/>
                      <a:pt x="473" y="2098"/>
                      <a:pt x="472" y="2094"/>
                    </a:cubicBezTo>
                    <a:cubicBezTo>
                      <a:pt x="471" y="2096"/>
                      <a:pt x="469" y="2101"/>
                      <a:pt x="465" y="2104"/>
                    </a:cubicBezTo>
                    <a:close/>
                    <a:moveTo>
                      <a:pt x="500" y="2058"/>
                    </a:moveTo>
                    <a:cubicBezTo>
                      <a:pt x="496" y="2057"/>
                      <a:pt x="492" y="2059"/>
                      <a:pt x="490" y="2063"/>
                    </a:cubicBezTo>
                    <a:cubicBezTo>
                      <a:pt x="489" y="2067"/>
                      <a:pt x="491" y="2071"/>
                      <a:pt x="495" y="2072"/>
                    </a:cubicBezTo>
                    <a:cubicBezTo>
                      <a:pt x="499" y="2074"/>
                      <a:pt x="503" y="2072"/>
                      <a:pt x="504" y="2068"/>
                    </a:cubicBezTo>
                    <a:cubicBezTo>
                      <a:pt x="506" y="2064"/>
                      <a:pt x="504" y="2059"/>
                      <a:pt x="500" y="2058"/>
                    </a:cubicBezTo>
                    <a:close/>
                    <a:moveTo>
                      <a:pt x="494" y="2047"/>
                    </a:moveTo>
                    <a:cubicBezTo>
                      <a:pt x="491" y="2046"/>
                      <a:pt x="489" y="2048"/>
                      <a:pt x="488" y="2050"/>
                    </a:cubicBezTo>
                    <a:cubicBezTo>
                      <a:pt x="487" y="2053"/>
                      <a:pt x="488" y="2056"/>
                      <a:pt x="491" y="2057"/>
                    </a:cubicBezTo>
                    <a:cubicBezTo>
                      <a:pt x="493" y="2058"/>
                      <a:pt x="496" y="2056"/>
                      <a:pt x="497" y="2054"/>
                    </a:cubicBezTo>
                    <a:cubicBezTo>
                      <a:pt x="498" y="2051"/>
                      <a:pt x="496" y="2048"/>
                      <a:pt x="494" y="2047"/>
                    </a:cubicBezTo>
                    <a:close/>
                    <a:moveTo>
                      <a:pt x="469" y="2161"/>
                    </a:moveTo>
                    <a:cubicBezTo>
                      <a:pt x="468" y="2158"/>
                      <a:pt x="466" y="2156"/>
                      <a:pt x="463" y="2155"/>
                    </a:cubicBezTo>
                    <a:cubicBezTo>
                      <a:pt x="460" y="2154"/>
                      <a:pt x="455" y="2154"/>
                      <a:pt x="452" y="2158"/>
                    </a:cubicBezTo>
                    <a:cubicBezTo>
                      <a:pt x="448" y="2162"/>
                      <a:pt x="449" y="2168"/>
                      <a:pt x="452" y="2171"/>
                    </a:cubicBezTo>
                    <a:cubicBezTo>
                      <a:pt x="457" y="2177"/>
                      <a:pt x="462" y="2173"/>
                      <a:pt x="467" y="2174"/>
                    </a:cubicBezTo>
                    <a:cubicBezTo>
                      <a:pt x="472" y="2175"/>
                      <a:pt x="476" y="2181"/>
                      <a:pt x="476" y="2188"/>
                    </a:cubicBezTo>
                    <a:cubicBezTo>
                      <a:pt x="477" y="2196"/>
                      <a:pt x="473" y="2203"/>
                      <a:pt x="465" y="2206"/>
                    </a:cubicBezTo>
                    <a:cubicBezTo>
                      <a:pt x="461" y="2208"/>
                      <a:pt x="455" y="2207"/>
                      <a:pt x="453" y="2202"/>
                    </a:cubicBezTo>
                    <a:cubicBezTo>
                      <a:pt x="458" y="2204"/>
                      <a:pt x="464" y="2199"/>
                      <a:pt x="461" y="2193"/>
                    </a:cubicBezTo>
                    <a:cubicBezTo>
                      <a:pt x="460" y="2189"/>
                      <a:pt x="453" y="2185"/>
                      <a:pt x="447" y="2180"/>
                    </a:cubicBezTo>
                    <a:cubicBezTo>
                      <a:pt x="441" y="2175"/>
                      <a:pt x="436" y="2169"/>
                      <a:pt x="434" y="2163"/>
                    </a:cubicBezTo>
                    <a:cubicBezTo>
                      <a:pt x="431" y="2149"/>
                      <a:pt x="441" y="2136"/>
                      <a:pt x="455" y="2135"/>
                    </a:cubicBezTo>
                    <a:cubicBezTo>
                      <a:pt x="462" y="2135"/>
                      <a:pt x="468" y="2139"/>
                      <a:pt x="473" y="2143"/>
                    </a:cubicBezTo>
                    <a:cubicBezTo>
                      <a:pt x="479" y="2148"/>
                      <a:pt x="489" y="2164"/>
                      <a:pt x="499" y="2165"/>
                    </a:cubicBezTo>
                    <a:cubicBezTo>
                      <a:pt x="505" y="2165"/>
                      <a:pt x="509" y="2161"/>
                      <a:pt x="508" y="2156"/>
                    </a:cubicBezTo>
                    <a:cubicBezTo>
                      <a:pt x="513" y="2157"/>
                      <a:pt x="515" y="2165"/>
                      <a:pt x="512" y="2171"/>
                    </a:cubicBezTo>
                    <a:cubicBezTo>
                      <a:pt x="507" y="2181"/>
                      <a:pt x="491" y="2185"/>
                      <a:pt x="479" y="2176"/>
                    </a:cubicBezTo>
                    <a:cubicBezTo>
                      <a:pt x="475" y="2173"/>
                      <a:pt x="472" y="2168"/>
                      <a:pt x="469" y="2161"/>
                    </a:cubicBezTo>
                    <a:close/>
                    <a:moveTo>
                      <a:pt x="431" y="2286"/>
                    </a:moveTo>
                    <a:cubicBezTo>
                      <a:pt x="428" y="2286"/>
                      <a:pt x="427" y="2283"/>
                      <a:pt x="427" y="2281"/>
                    </a:cubicBezTo>
                    <a:cubicBezTo>
                      <a:pt x="428" y="2279"/>
                      <a:pt x="430" y="2277"/>
                      <a:pt x="432" y="2278"/>
                    </a:cubicBezTo>
                    <a:cubicBezTo>
                      <a:pt x="435" y="2278"/>
                      <a:pt x="436" y="2280"/>
                      <a:pt x="436" y="2283"/>
                    </a:cubicBezTo>
                    <a:cubicBezTo>
                      <a:pt x="435" y="2285"/>
                      <a:pt x="433" y="2286"/>
                      <a:pt x="431" y="2286"/>
                    </a:cubicBezTo>
                    <a:close/>
                    <a:moveTo>
                      <a:pt x="423" y="2286"/>
                    </a:moveTo>
                    <a:cubicBezTo>
                      <a:pt x="421" y="2286"/>
                      <a:pt x="420" y="2284"/>
                      <a:pt x="420" y="2283"/>
                    </a:cubicBezTo>
                    <a:cubicBezTo>
                      <a:pt x="420" y="2281"/>
                      <a:pt x="422" y="2280"/>
                      <a:pt x="424" y="2280"/>
                    </a:cubicBezTo>
                    <a:cubicBezTo>
                      <a:pt x="426" y="2280"/>
                      <a:pt x="427" y="2282"/>
                      <a:pt x="426" y="2284"/>
                    </a:cubicBezTo>
                    <a:cubicBezTo>
                      <a:pt x="426" y="2286"/>
                      <a:pt x="424" y="2287"/>
                      <a:pt x="423" y="2286"/>
                    </a:cubicBezTo>
                    <a:close/>
                    <a:moveTo>
                      <a:pt x="440" y="2281"/>
                    </a:moveTo>
                    <a:cubicBezTo>
                      <a:pt x="436" y="2280"/>
                      <a:pt x="434" y="2277"/>
                      <a:pt x="435" y="2273"/>
                    </a:cubicBezTo>
                    <a:cubicBezTo>
                      <a:pt x="435" y="2270"/>
                      <a:pt x="439" y="2267"/>
                      <a:pt x="442" y="2268"/>
                    </a:cubicBezTo>
                    <a:cubicBezTo>
                      <a:pt x="446" y="2269"/>
                      <a:pt x="448" y="2272"/>
                      <a:pt x="447" y="2276"/>
                    </a:cubicBezTo>
                    <a:cubicBezTo>
                      <a:pt x="447" y="2279"/>
                      <a:pt x="443" y="2281"/>
                      <a:pt x="440" y="2281"/>
                    </a:cubicBezTo>
                    <a:close/>
                    <a:moveTo>
                      <a:pt x="467" y="2161"/>
                    </a:moveTo>
                    <a:cubicBezTo>
                      <a:pt x="465" y="2157"/>
                      <a:pt x="460" y="2155"/>
                      <a:pt x="456" y="2157"/>
                    </a:cubicBezTo>
                    <a:cubicBezTo>
                      <a:pt x="449" y="2161"/>
                      <a:pt x="452" y="2171"/>
                      <a:pt x="458" y="2172"/>
                    </a:cubicBezTo>
                    <a:cubicBezTo>
                      <a:pt x="464" y="2174"/>
                      <a:pt x="467" y="2171"/>
                      <a:pt x="473" y="2175"/>
                    </a:cubicBezTo>
                    <a:cubicBezTo>
                      <a:pt x="468" y="2169"/>
                      <a:pt x="470" y="2166"/>
                      <a:pt x="467" y="2161"/>
                    </a:cubicBezTo>
                    <a:close/>
                    <a:moveTo>
                      <a:pt x="441" y="2138"/>
                    </a:moveTo>
                    <a:cubicBezTo>
                      <a:pt x="434" y="2141"/>
                      <a:pt x="431" y="2150"/>
                      <a:pt x="431" y="2156"/>
                    </a:cubicBezTo>
                    <a:cubicBezTo>
                      <a:pt x="423" y="2158"/>
                      <a:pt x="413" y="2145"/>
                      <a:pt x="422" y="2135"/>
                    </a:cubicBezTo>
                    <a:cubicBezTo>
                      <a:pt x="427" y="2130"/>
                      <a:pt x="438" y="2130"/>
                      <a:pt x="441" y="2138"/>
                    </a:cubicBezTo>
                    <a:close/>
                    <a:moveTo>
                      <a:pt x="497" y="2247"/>
                    </a:moveTo>
                    <a:cubicBezTo>
                      <a:pt x="492" y="2234"/>
                      <a:pt x="511" y="2229"/>
                      <a:pt x="517" y="2227"/>
                    </a:cubicBezTo>
                    <a:cubicBezTo>
                      <a:pt x="522" y="2225"/>
                      <a:pt x="525" y="2222"/>
                      <a:pt x="526" y="2218"/>
                    </a:cubicBezTo>
                    <a:cubicBezTo>
                      <a:pt x="528" y="2224"/>
                      <a:pt x="526" y="2238"/>
                      <a:pt x="523" y="2244"/>
                    </a:cubicBezTo>
                    <a:cubicBezTo>
                      <a:pt x="518" y="2253"/>
                      <a:pt x="509" y="2257"/>
                      <a:pt x="499" y="2251"/>
                    </a:cubicBezTo>
                    <a:cubicBezTo>
                      <a:pt x="504" y="2250"/>
                      <a:pt x="511" y="2246"/>
                      <a:pt x="513" y="2240"/>
                    </a:cubicBezTo>
                    <a:cubicBezTo>
                      <a:pt x="511" y="2243"/>
                      <a:pt x="503" y="2247"/>
                      <a:pt x="497" y="2247"/>
                    </a:cubicBezTo>
                    <a:close/>
                    <a:moveTo>
                      <a:pt x="404" y="2147"/>
                    </a:moveTo>
                    <a:cubicBezTo>
                      <a:pt x="414" y="2179"/>
                      <a:pt x="399" y="2201"/>
                      <a:pt x="399" y="2217"/>
                    </a:cubicBezTo>
                    <a:cubicBezTo>
                      <a:pt x="399" y="2234"/>
                      <a:pt x="418" y="2235"/>
                      <a:pt x="423" y="2216"/>
                    </a:cubicBezTo>
                    <a:cubicBezTo>
                      <a:pt x="428" y="2196"/>
                      <a:pt x="418" y="2168"/>
                      <a:pt x="404" y="2147"/>
                    </a:cubicBezTo>
                    <a:close/>
                    <a:moveTo>
                      <a:pt x="464" y="2037"/>
                    </a:moveTo>
                    <a:cubicBezTo>
                      <a:pt x="466" y="2040"/>
                      <a:pt x="468" y="2043"/>
                      <a:pt x="469" y="2046"/>
                    </a:cubicBezTo>
                    <a:cubicBezTo>
                      <a:pt x="474" y="2057"/>
                      <a:pt x="474" y="2070"/>
                      <a:pt x="468" y="2081"/>
                    </a:cubicBezTo>
                    <a:cubicBezTo>
                      <a:pt x="461" y="2093"/>
                      <a:pt x="445" y="2101"/>
                      <a:pt x="431" y="2096"/>
                    </a:cubicBezTo>
                    <a:cubicBezTo>
                      <a:pt x="425" y="2094"/>
                      <a:pt x="420" y="2090"/>
                      <a:pt x="417" y="2085"/>
                    </a:cubicBezTo>
                    <a:cubicBezTo>
                      <a:pt x="415" y="2081"/>
                      <a:pt x="415" y="2077"/>
                      <a:pt x="416" y="2073"/>
                    </a:cubicBezTo>
                    <a:cubicBezTo>
                      <a:pt x="418" y="2068"/>
                      <a:pt x="421" y="2064"/>
                      <a:pt x="426" y="2063"/>
                    </a:cubicBezTo>
                    <a:cubicBezTo>
                      <a:pt x="430" y="2062"/>
                      <a:pt x="434" y="2063"/>
                      <a:pt x="437" y="2065"/>
                    </a:cubicBezTo>
                    <a:cubicBezTo>
                      <a:pt x="443" y="2069"/>
                      <a:pt x="444" y="2077"/>
                      <a:pt x="440" y="2083"/>
                    </a:cubicBezTo>
                    <a:cubicBezTo>
                      <a:pt x="435" y="2089"/>
                      <a:pt x="427" y="2090"/>
                      <a:pt x="422" y="2086"/>
                    </a:cubicBezTo>
                    <a:cubicBezTo>
                      <a:pt x="417" y="2082"/>
                      <a:pt x="415" y="2077"/>
                      <a:pt x="417" y="2071"/>
                    </a:cubicBezTo>
                    <a:cubicBezTo>
                      <a:pt x="417" y="2072"/>
                      <a:pt x="417" y="2073"/>
                      <a:pt x="416" y="2073"/>
                    </a:cubicBezTo>
                    <a:cubicBezTo>
                      <a:pt x="415" y="2077"/>
                      <a:pt x="416" y="2081"/>
                      <a:pt x="418" y="2085"/>
                    </a:cubicBezTo>
                    <a:cubicBezTo>
                      <a:pt x="421" y="2090"/>
                      <a:pt x="426" y="2094"/>
                      <a:pt x="431" y="2095"/>
                    </a:cubicBezTo>
                    <a:cubicBezTo>
                      <a:pt x="445" y="2100"/>
                      <a:pt x="460" y="2092"/>
                      <a:pt x="466" y="2080"/>
                    </a:cubicBezTo>
                    <a:cubicBezTo>
                      <a:pt x="472" y="2069"/>
                      <a:pt x="471" y="2056"/>
                      <a:pt x="466" y="2045"/>
                    </a:cubicBezTo>
                    <a:cubicBezTo>
                      <a:pt x="465" y="2043"/>
                      <a:pt x="463" y="2040"/>
                      <a:pt x="462" y="2038"/>
                    </a:cubicBezTo>
                    <a:lnTo>
                      <a:pt x="464" y="2037"/>
                    </a:lnTo>
                    <a:close/>
                    <a:moveTo>
                      <a:pt x="414" y="2023"/>
                    </a:moveTo>
                    <a:cubicBezTo>
                      <a:pt x="405" y="2011"/>
                      <a:pt x="403" y="1996"/>
                      <a:pt x="414" y="1982"/>
                    </a:cubicBezTo>
                    <a:cubicBezTo>
                      <a:pt x="418" y="1977"/>
                      <a:pt x="422" y="1974"/>
                      <a:pt x="428" y="1971"/>
                    </a:cubicBezTo>
                    <a:cubicBezTo>
                      <a:pt x="433" y="1970"/>
                      <a:pt x="438" y="1970"/>
                      <a:pt x="443" y="1972"/>
                    </a:cubicBezTo>
                    <a:cubicBezTo>
                      <a:pt x="448" y="1975"/>
                      <a:pt x="453" y="1980"/>
                      <a:pt x="454" y="1986"/>
                    </a:cubicBezTo>
                    <a:cubicBezTo>
                      <a:pt x="454" y="1990"/>
                      <a:pt x="454" y="1993"/>
                      <a:pt x="451" y="1996"/>
                    </a:cubicBezTo>
                    <a:cubicBezTo>
                      <a:pt x="447" y="2001"/>
                      <a:pt x="441" y="2002"/>
                      <a:pt x="436" y="2001"/>
                    </a:cubicBezTo>
                    <a:cubicBezTo>
                      <a:pt x="433" y="2000"/>
                      <a:pt x="431" y="1998"/>
                      <a:pt x="430" y="1996"/>
                    </a:cubicBezTo>
                    <a:cubicBezTo>
                      <a:pt x="426" y="1991"/>
                      <a:pt x="428" y="1984"/>
                      <a:pt x="433" y="1981"/>
                    </a:cubicBezTo>
                    <a:cubicBezTo>
                      <a:pt x="438" y="1978"/>
                      <a:pt x="444" y="1979"/>
                      <a:pt x="448" y="1984"/>
                    </a:cubicBezTo>
                    <a:cubicBezTo>
                      <a:pt x="451" y="1989"/>
                      <a:pt x="449" y="1996"/>
                      <a:pt x="444" y="1999"/>
                    </a:cubicBezTo>
                    <a:cubicBezTo>
                      <a:pt x="443" y="2000"/>
                      <a:pt x="441" y="2001"/>
                      <a:pt x="439" y="2001"/>
                    </a:cubicBezTo>
                    <a:cubicBezTo>
                      <a:pt x="440" y="2001"/>
                      <a:pt x="440" y="2001"/>
                      <a:pt x="440" y="2001"/>
                    </a:cubicBezTo>
                    <a:cubicBezTo>
                      <a:pt x="444" y="2001"/>
                      <a:pt x="448" y="1999"/>
                      <a:pt x="451" y="1996"/>
                    </a:cubicBezTo>
                    <a:cubicBezTo>
                      <a:pt x="453" y="1993"/>
                      <a:pt x="453" y="1990"/>
                      <a:pt x="453" y="1986"/>
                    </a:cubicBezTo>
                    <a:cubicBezTo>
                      <a:pt x="452" y="1980"/>
                      <a:pt x="448" y="1976"/>
                      <a:pt x="442" y="1973"/>
                    </a:cubicBezTo>
                    <a:cubicBezTo>
                      <a:pt x="438" y="1971"/>
                      <a:pt x="433" y="1971"/>
                      <a:pt x="429" y="1973"/>
                    </a:cubicBezTo>
                    <a:cubicBezTo>
                      <a:pt x="423" y="1975"/>
                      <a:pt x="419" y="1978"/>
                      <a:pt x="415" y="1983"/>
                    </a:cubicBezTo>
                    <a:cubicBezTo>
                      <a:pt x="405" y="1997"/>
                      <a:pt x="408" y="2012"/>
                      <a:pt x="417" y="2022"/>
                    </a:cubicBezTo>
                    <a:lnTo>
                      <a:pt x="414" y="2023"/>
                    </a:lnTo>
                    <a:close/>
                    <a:moveTo>
                      <a:pt x="338" y="1766"/>
                    </a:moveTo>
                    <a:cubicBezTo>
                      <a:pt x="340" y="1763"/>
                      <a:pt x="344" y="1763"/>
                      <a:pt x="347" y="1765"/>
                    </a:cubicBezTo>
                    <a:cubicBezTo>
                      <a:pt x="350" y="1767"/>
                      <a:pt x="350" y="1771"/>
                      <a:pt x="348" y="1774"/>
                    </a:cubicBezTo>
                    <a:cubicBezTo>
                      <a:pt x="346" y="1776"/>
                      <a:pt x="342" y="1777"/>
                      <a:pt x="339" y="1775"/>
                    </a:cubicBezTo>
                    <a:cubicBezTo>
                      <a:pt x="336" y="1773"/>
                      <a:pt x="336" y="1769"/>
                      <a:pt x="338" y="1766"/>
                    </a:cubicBezTo>
                    <a:close/>
                    <a:moveTo>
                      <a:pt x="342" y="1755"/>
                    </a:moveTo>
                    <a:cubicBezTo>
                      <a:pt x="344" y="1752"/>
                      <a:pt x="347" y="1752"/>
                      <a:pt x="349" y="1753"/>
                    </a:cubicBezTo>
                    <a:cubicBezTo>
                      <a:pt x="351" y="1755"/>
                      <a:pt x="352" y="1758"/>
                      <a:pt x="350" y="1760"/>
                    </a:cubicBezTo>
                    <a:cubicBezTo>
                      <a:pt x="349" y="1762"/>
                      <a:pt x="346" y="1763"/>
                      <a:pt x="343" y="1761"/>
                    </a:cubicBezTo>
                    <a:cubicBezTo>
                      <a:pt x="341" y="1760"/>
                      <a:pt x="341" y="1757"/>
                      <a:pt x="342" y="1755"/>
                    </a:cubicBezTo>
                    <a:close/>
                    <a:moveTo>
                      <a:pt x="340" y="1782"/>
                    </a:moveTo>
                    <a:cubicBezTo>
                      <a:pt x="343" y="1778"/>
                      <a:pt x="349" y="1776"/>
                      <a:pt x="353" y="1780"/>
                    </a:cubicBezTo>
                    <a:cubicBezTo>
                      <a:pt x="358" y="1783"/>
                      <a:pt x="359" y="1789"/>
                      <a:pt x="356" y="1793"/>
                    </a:cubicBezTo>
                    <a:cubicBezTo>
                      <a:pt x="353" y="1798"/>
                      <a:pt x="347" y="1799"/>
                      <a:pt x="342" y="1796"/>
                    </a:cubicBezTo>
                    <a:cubicBezTo>
                      <a:pt x="338" y="1792"/>
                      <a:pt x="337" y="1786"/>
                      <a:pt x="340" y="1782"/>
                    </a:cubicBezTo>
                    <a:close/>
                    <a:moveTo>
                      <a:pt x="586" y="1785"/>
                    </a:moveTo>
                    <a:cubicBezTo>
                      <a:pt x="580" y="1770"/>
                      <a:pt x="561" y="1756"/>
                      <a:pt x="545" y="1755"/>
                    </a:cubicBezTo>
                    <a:cubicBezTo>
                      <a:pt x="528" y="1754"/>
                      <a:pt x="523" y="1769"/>
                      <a:pt x="541" y="1773"/>
                    </a:cubicBezTo>
                    <a:cubicBezTo>
                      <a:pt x="554" y="1777"/>
                      <a:pt x="577" y="1774"/>
                      <a:pt x="586" y="1785"/>
                    </a:cubicBezTo>
                    <a:close/>
                    <a:moveTo>
                      <a:pt x="482" y="1967"/>
                    </a:moveTo>
                    <a:cubicBezTo>
                      <a:pt x="500" y="1984"/>
                      <a:pt x="536" y="1993"/>
                      <a:pt x="551" y="1981"/>
                    </a:cubicBezTo>
                    <a:cubicBezTo>
                      <a:pt x="568" y="1967"/>
                      <a:pt x="554" y="1952"/>
                      <a:pt x="540" y="1963"/>
                    </a:cubicBezTo>
                    <a:cubicBezTo>
                      <a:pt x="532" y="1969"/>
                      <a:pt x="506" y="1979"/>
                      <a:pt x="482" y="1967"/>
                    </a:cubicBezTo>
                    <a:close/>
                    <a:moveTo>
                      <a:pt x="488" y="1978"/>
                    </a:moveTo>
                    <a:cubicBezTo>
                      <a:pt x="496" y="1983"/>
                      <a:pt x="501" y="1992"/>
                      <a:pt x="503" y="2000"/>
                    </a:cubicBezTo>
                    <a:cubicBezTo>
                      <a:pt x="508" y="2020"/>
                      <a:pt x="498" y="2045"/>
                      <a:pt x="511" y="2058"/>
                    </a:cubicBezTo>
                    <a:cubicBezTo>
                      <a:pt x="517" y="2064"/>
                      <a:pt x="525" y="2067"/>
                      <a:pt x="533" y="2064"/>
                    </a:cubicBezTo>
                    <a:cubicBezTo>
                      <a:pt x="537" y="2062"/>
                      <a:pt x="541" y="2058"/>
                      <a:pt x="540" y="2053"/>
                    </a:cubicBezTo>
                    <a:cubicBezTo>
                      <a:pt x="538" y="2057"/>
                      <a:pt x="532" y="2060"/>
                      <a:pt x="527" y="2057"/>
                    </a:cubicBezTo>
                    <a:cubicBezTo>
                      <a:pt x="522" y="2055"/>
                      <a:pt x="520" y="2049"/>
                      <a:pt x="520" y="2043"/>
                    </a:cubicBezTo>
                    <a:cubicBezTo>
                      <a:pt x="523" y="2024"/>
                      <a:pt x="528" y="2006"/>
                      <a:pt x="513" y="1990"/>
                    </a:cubicBezTo>
                    <a:cubicBezTo>
                      <a:pt x="508" y="1984"/>
                      <a:pt x="500" y="1980"/>
                      <a:pt x="488" y="1978"/>
                    </a:cubicBezTo>
                    <a:close/>
                    <a:moveTo>
                      <a:pt x="267" y="1891"/>
                    </a:moveTo>
                    <a:cubicBezTo>
                      <a:pt x="281" y="1894"/>
                      <a:pt x="274" y="1913"/>
                      <a:pt x="273" y="1920"/>
                    </a:cubicBezTo>
                    <a:cubicBezTo>
                      <a:pt x="273" y="1925"/>
                      <a:pt x="273" y="1929"/>
                      <a:pt x="276" y="1932"/>
                    </a:cubicBezTo>
                    <a:cubicBezTo>
                      <a:pt x="271" y="1931"/>
                      <a:pt x="259" y="1922"/>
                      <a:pt x="256" y="1916"/>
                    </a:cubicBezTo>
                    <a:cubicBezTo>
                      <a:pt x="250" y="1907"/>
                      <a:pt x="251" y="1897"/>
                      <a:pt x="262" y="1891"/>
                    </a:cubicBezTo>
                    <a:cubicBezTo>
                      <a:pt x="260" y="1896"/>
                      <a:pt x="260" y="1905"/>
                      <a:pt x="264" y="1909"/>
                    </a:cubicBezTo>
                    <a:cubicBezTo>
                      <a:pt x="263" y="1906"/>
                      <a:pt x="263" y="1897"/>
                      <a:pt x="267" y="1891"/>
                    </a:cubicBezTo>
                    <a:close/>
                    <a:moveTo>
                      <a:pt x="460" y="1671"/>
                    </a:moveTo>
                    <a:cubicBezTo>
                      <a:pt x="463" y="1669"/>
                      <a:pt x="465" y="1665"/>
                      <a:pt x="462" y="1662"/>
                    </a:cubicBezTo>
                    <a:cubicBezTo>
                      <a:pt x="461" y="1661"/>
                      <a:pt x="459" y="1661"/>
                      <a:pt x="458" y="1662"/>
                    </a:cubicBezTo>
                    <a:cubicBezTo>
                      <a:pt x="457" y="1663"/>
                      <a:pt x="458" y="1665"/>
                      <a:pt x="459" y="1665"/>
                    </a:cubicBezTo>
                    <a:cubicBezTo>
                      <a:pt x="458" y="1665"/>
                      <a:pt x="457" y="1665"/>
                      <a:pt x="456" y="1664"/>
                    </a:cubicBezTo>
                    <a:cubicBezTo>
                      <a:pt x="454" y="1663"/>
                      <a:pt x="454" y="1659"/>
                      <a:pt x="455" y="1656"/>
                    </a:cubicBezTo>
                    <a:cubicBezTo>
                      <a:pt x="457" y="1654"/>
                      <a:pt x="461" y="1652"/>
                      <a:pt x="464" y="1654"/>
                    </a:cubicBezTo>
                    <a:cubicBezTo>
                      <a:pt x="467" y="1655"/>
                      <a:pt x="469" y="1659"/>
                      <a:pt x="472" y="1659"/>
                    </a:cubicBezTo>
                    <a:cubicBezTo>
                      <a:pt x="475" y="1661"/>
                      <a:pt x="478" y="1658"/>
                      <a:pt x="479" y="1656"/>
                    </a:cubicBezTo>
                    <a:cubicBezTo>
                      <a:pt x="479" y="1661"/>
                      <a:pt x="479" y="1661"/>
                      <a:pt x="482" y="1664"/>
                    </a:cubicBezTo>
                    <a:cubicBezTo>
                      <a:pt x="485" y="1666"/>
                      <a:pt x="496" y="1672"/>
                      <a:pt x="492" y="1683"/>
                    </a:cubicBezTo>
                    <a:cubicBezTo>
                      <a:pt x="497" y="1677"/>
                      <a:pt x="497" y="1669"/>
                      <a:pt x="494" y="1662"/>
                    </a:cubicBezTo>
                    <a:cubicBezTo>
                      <a:pt x="492" y="1655"/>
                      <a:pt x="485" y="1648"/>
                      <a:pt x="479" y="1646"/>
                    </a:cubicBezTo>
                    <a:cubicBezTo>
                      <a:pt x="469" y="1643"/>
                      <a:pt x="456" y="1648"/>
                      <a:pt x="451" y="1657"/>
                    </a:cubicBezTo>
                    <a:cubicBezTo>
                      <a:pt x="449" y="1661"/>
                      <a:pt x="448" y="1668"/>
                      <a:pt x="453" y="1671"/>
                    </a:cubicBezTo>
                    <a:cubicBezTo>
                      <a:pt x="455" y="1672"/>
                      <a:pt x="458" y="1673"/>
                      <a:pt x="460" y="1671"/>
                    </a:cubicBezTo>
                    <a:close/>
                    <a:moveTo>
                      <a:pt x="506" y="1664"/>
                    </a:moveTo>
                    <a:cubicBezTo>
                      <a:pt x="517" y="1646"/>
                      <a:pt x="535" y="1640"/>
                      <a:pt x="543" y="1634"/>
                    </a:cubicBezTo>
                    <a:cubicBezTo>
                      <a:pt x="553" y="1628"/>
                      <a:pt x="548" y="1619"/>
                      <a:pt x="537" y="1623"/>
                    </a:cubicBezTo>
                    <a:cubicBezTo>
                      <a:pt x="524" y="1628"/>
                      <a:pt x="508" y="1653"/>
                      <a:pt x="506" y="1664"/>
                    </a:cubicBezTo>
                    <a:close/>
                    <a:moveTo>
                      <a:pt x="249" y="1850"/>
                    </a:moveTo>
                    <a:cubicBezTo>
                      <a:pt x="249" y="1852"/>
                      <a:pt x="250" y="1854"/>
                      <a:pt x="252" y="1855"/>
                    </a:cubicBezTo>
                    <a:cubicBezTo>
                      <a:pt x="254" y="1855"/>
                      <a:pt x="256" y="1854"/>
                      <a:pt x="257" y="1852"/>
                    </a:cubicBezTo>
                    <a:cubicBezTo>
                      <a:pt x="257" y="1850"/>
                      <a:pt x="256" y="1848"/>
                      <a:pt x="254" y="1847"/>
                    </a:cubicBezTo>
                    <a:cubicBezTo>
                      <a:pt x="252" y="1847"/>
                      <a:pt x="250" y="1848"/>
                      <a:pt x="249" y="1850"/>
                    </a:cubicBezTo>
                    <a:close/>
                    <a:moveTo>
                      <a:pt x="224" y="1862"/>
                    </a:moveTo>
                    <a:cubicBezTo>
                      <a:pt x="223" y="1866"/>
                      <a:pt x="226" y="1870"/>
                      <a:pt x="230" y="1871"/>
                    </a:cubicBezTo>
                    <a:cubicBezTo>
                      <a:pt x="234" y="1872"/>
                      <a:pt x="237" y="1869"/>
                      <a:pt x="238" y="1865"/>
                    </a:cubicBezTo>
                    <a:cubicBezTo>
                      <a:pt x="239" y="1861"/>
                      <a:pt x="237" y="1857"/>
                      <a:pt x="233" y="1856"/>
                    </a:cubicBezTo>
                    <a:cubicBezTo>
                      <a:pt x="229" y="1855"/>
                      <a:pt x="225" y="1858"/>
                      <a:pt x="224" y="1862"/>
                    </a:cubicBezTo>
                    <a:close/>
                    <a:moveTo>
                      <a:pt x="237" y="1853"/>
                    </a:moveTo>
                    <a:cubicBezTo>
                      <a:pt x="237" y="1856"/>
                      <a:pt x="238" y="1859"/>
                      <a:pt x="241" y="1860"/>
                    </a:cubicBezTo>
                    <a:cubicBezTo>
                      <a:pt x="244" y="1860"/>
                      <a:pt x="247" y="1858"/>
                      <a:pt x="248" y="1856"/>
                    </a:cubicBezTo>
                    <a:cubicBezTo>
                      <a:pt x="248" y="1853"/>
                      <a:pt x="246" y="1850"/>
                      <a:pt x="244" y="1849"/>
                    </a:cubicBezTo>
                    <a:cubicBezTo>
                      <a:pt x="241" y="1849"/>
                      <a:pt x="238" y="1850"/>
                      <a:pt x="237" y="1853"/>
                    </a:cubicBezTo>
                    <a:close/>
                    <a:moveTo>
                      <a:pt x="228" y="1887"/>
                    </a:moveTo>
                    <a:cubicBezTo>
                      <a:pt x="219" y="1869"/>
                      <a:pt x="197" y="1883"/>
                      <a:pt x="189" y="1886"/>
                    </a:cubicBezTo>
                    <a:cubicBezTo>
                      <a:pt x="182" y="1888"/>
                      <a:pt x="178" y="1888"/>
                      <a:pt x="173" y="1885"/>
                    </a:cubicBezTo>
                    <a:cubicBezTo>
                      <a:pt x="176" y="1892"/>
                      <a:pt x="191" y="1904"/>
                      <a:pt x="199" y="1907"/>
                    </a:cubicBezTo>
                    <a:cubicBezTo>
                      <a:pt x="211" y="1912"/>
                      <a:pt x="224" y="1908"/>
                      <a:pt x="229" y="1893"/>
                    </a:cubicBezTo>
                    <a:cubicBezTo>
                      <a:pt x="223" y="1897"/>
                      <a:pt x="212" y="1898"/>
                      <a:pt x="205" y="1895"/>
                    </a:cubicBezTo>
                    <a:cubicBezTo>
                      <a:pt x="209" y="1895"/>
                      <a:pt x="220" y="1893"/>
                      <a:pt x="228" y="1887"/>
                    </a:cubicBezTo>
                    <a:close/>
                    <a:moveTo>
                      <a:pt x="235" y="1906"/>
                    </a:moveTo>
                    <a:cubicBezTo>
                      <a:pt x="210" y="1934"/>
                      <a:pt x="215" y="1985"/>
                      <a:pt x="242" y="2000"/>
                    </a:cubicBezTo>
                    <a:cubicBezTo>
                      <a:pt x="264" y="2012"/>
                      <a:pt x="274" y="1992"/>
                      <a:pt x="257" y="1977"/>
                    </a:cubicBezTo>
                    <a:cubicBezTo>
                      <a:pt x="245" y="1967"/>
                      <a:pt x="216" y="1941"/>
                      <a:pt x="235" y="1906"/>
                    </a:cubicBezTo>
                    <a:close/>
                    <a:moveTo>
                      <a:pt x="550" y="1919"/>
                    </a:moveTo>
                    <a:cubicBezTo>
                      <a:pt x="552" y="1920"/>
                      <a:pt x="555" y="1920"/>
                      <a:pt x="557" y="1918"/>
                    </a:cubicBezTo>
                    <a:cubicBezTo>
                      <a:pt x="558" y="1916"/>
                      <a:pt x="558" y="1913"/>
                      <a:pt x="556" y="1912"/>
                    </a:cubicBezTo>
                    <a:cubicBezTo>
                      <a:pt x="554" y="1910"/>
                      <a:pt x="551" y="1910"/>
                      <a:pt x="549" y="1912"/>
                    </a:cubicBezTo>
                    <a:cubicBezTo>
                      <a:pt x="548" y="1914"/>
                      <a:pt x="548" y="1917"/>
                      <a:pt x="550" y="1919"/>
                    </a:cubicBezTo>
                    <a:close/>
                    <a:moveTo>
                      <a:pt x="546" y="1932"/>
                    </a:moveTo>
                    <a:cubicBezTo>
                      <a:pt x="549" y="1934"/>
                      <a:pt x="552" y="1933"/>
                      <a:pt x="554" y="1931"/>
                    </a:cubicBezTo>
                    <a:cubicBezTo>
                      <a:pt x="556" y="1928"/>
                      <a:pt x="556" y="1925"/>
                      <a:pt x="553" y="1923"/>
                    </a:cubicBezTo>
                    <a:cubicBezTo>
                      <a:pt x="551" y="1921"/>
                      <a:pt x="547" y="1921"/>
                      <a:pt x="545" y="1924"/>
                    </a:cubicBezTo>
                    <a:cubicBezTo>
                      <a:pt x="543" y="1927"/>
                      <a:pt x="544" y="1930"/>
                      <a:pt x="546" y="1932"/>
                    </a:cubicBezTo>
                    <a:close/>
                    <a:moveTo>
                      <a:pt x="538" y="1947"/>
                    </a:moveTo>
                    <a:cubicBezTo>
                      <a:pt x="541" y="1950"/>
                      <a:pt x="546" y="1949"/>
                      <a:pt x="548" y="1946"/>
                    </a:cubicBezTo>
                    <a:cubicBezTo>
                      <a:pt x="551" y="1943"/>
                      <a:pt x="550" y="1938"/>
                      <a:pt x="547" y="1935"/>
                    </a:cubicBezTo>
                    <a:cubicBezTo>
                      <a:pt x="543" y="1933"/>
                      <a:pt x="539" y="1933"/>
                      <a:pt x="536" y="1937"/>
                    </a:cubicBezTo>
                    <a:cubicBezTo>
                      <a:pt x="534" y="1940"/>
                      <a:pt x="534" y="1945"/>
                      <a:pt x="538" y="1947"/>
                    </a:cubicBezTo>
                    <a:close/>
                    <a:moveTo>
                      <a:pt x="487" y="1910"/>
                    </a:moveTo>
                    <a:cubicBezTo>
                      <a:pt x="486" y="1902"/>
                      <a:pt x="489" y="1893"/>
                      <a:pt x="497" y="1887"/>
                    </a:cubicBezTo>
                    <a:cubicBezTo>
                      <a:pt x="511" y="1878"/>
                      <a:pt x="525" y="1881"/>
                      <a:pt x="535" y="1893"/>
                    </a:cubicBezTo>
                    <a:cubicBezTo>
                      <a:pt x="553" y="1916"/>
                      <a:pt x="580" y="1894"/>
                      <a:pt x="561" y="1870"/>
                    </a:cubicBezTo>
                    <a:cubicBezTo>
                      <a:pt x="551" y="1857"/>
                      <a:pt x="533" y="1854"/>
                      <a:pt x="521" y="1856"/>
                    </a:cubicBezTo>
                    <a:cubicBezTo>
                      <a:pt x="496" y="1861"/>
                      <a:pt x="475" y="1888"/>
                      <a:pt x="487" y="1910"/>
                    </a:cubicBezTo>
                    <a:close/>
                    <a:moveTo>
                      <a:pt x="535" y="1834"/>
                    </a:moveTo>
                    <a:cubicBezTo>
                      <a:pt x="494" y="1804"/>
                      <a:pt x="485" y="1734"/>
                      <a:pt x="517" y="1706"/>
                    </a:cubicBezTo>
                    <a:cubicBezTo>
                      <a:pt x="542" y="1684"/>
                      <a:pt x="562" y="1708"/>
                      <a:pt x="543" y="1732"/>
                    </a:cubicBezTo>
                    <a:cubicBezTo>
                      <a:pt x="530" y="1749"/>
                      <a:pt x="500" y="1793"/>
                      <a:pt x="535" y="1834"/>
                    </a:cubicBezTo>
                    <a:close/>
                    <a:moveTo>
                      <a:pt x="517" y="1833"/>
                    </a:moveTo>
                    <a:cubicBezTo>
                      <a:pt x="471" y="1821"/>
                      <a:pt x="459" y="1807"/>
                      <a:pt x="432" y="1782"/>
                    </a:cubicBezTo>
                    <a:cubicBezTo>
                      <a:pt x="425" y="1774"/>
                      <a:pt x="414" y="1770"/>
                      <a:pt x="406" y="1770"/>
                    </a:cubicBezTo>
                    <a:cubicBezTo>
                      <a:pt x="394" y="1770"/>
                      <a:pt x="383" y="1776"/>
                      <a:pt x="378" y="1782"/>
                    </a:cubicBezTo>
                    <a:cubicBezTo>
                      <a:pt x="376" y="1763"/>
                      <a:pt x="401" y="1753"/>
                      <a:pt x="411" y="1751"/>
                    </a:cubicBezTo>
                    <a:cubicBezTo>
                      <a:pt x="432" y="1748"/>
                      <a:pt x="454" y="1757"/>
                      <a:pt x="468" y="1773"/>
                    </a:cubicBezTo>
                    <a:cubicBezTo>
                      <a:pt x="484" y="1790"/>
                      <a:pt x="498" y="1817"/>
                      <a:pt x="517" y="1833"/>
                    </a:cubicBezTo>
                    <a:close/>
                    <a:moveTo>
                      <a:pt x="469" y="1850"/>
                    </a:moveTo>
                    <a:cubicBezTo>
                      <a:pt x="458" y="1851"/>
                      <a:pt x="446" y="1858"/>
                      <a:pt x="439" y="1864"/>
                    </a:cubicBezTo>
                    <a:cubicBezTo>
                      <a:pt x="429" y="1872"/>
                      <a:pt x="420" y="1889"/>
                      <a:pt x="425" y="1901"/>
                    </a:cubicBezTo>
                    <a:cubicBezTo>
                      <a:pt x="412" y="1906"/>
                      <a:pt x="406" y="1917"/>
                      <a:pt x="401" y="1928"/>
                    </a:cubicBezTo>
                    <a:cubicBezTo>
                      <a:pt x="393" y="1942"/>
                      <a:pt x="381" y="1954"/>
                      <a:pt x="367" y="1949"/>
                    </a:cubicBezTo>
                    <a:cubicBezTo>
                      <a:pt x="376" y="1964"/>
                      <a:pt x="404" y="1956"/>
                      <a:pt x="415" y="1946"/>
                    </a:cubicBezTo>
                    <a:cubicBezTo>
                      <a:pt x="431" y="1933"/>
                      <a:pt x="434" y="1911"/>
                      <a:pt x="439" y="1889"/>
                    </a:cubicBezTo>
                    <a:cubicBezTo>
                      <a:pt x="443" y="1876"/>
                      <a:pt x="450" y="1861"/>
                      <a:pt x="469" y="1850"/>
                    </a:cubicBezTo>
                    <a:close/>
                    <a:moveTo>
                      <a:pt x="205" y="1988"/>
                    </a:moveTo>
                    <a:cubicBezTo>
                      <a:pt x="210" y="2002"/>
                      <a:pt x="225" y="2029"/>
                      <a:pt x="245" y="2030"/>
                    </a:cubicBezTo>
                    <a:cubicBezTo>
                      <a:pt x="245" y="2032"/>
                      <a:pt x="247" y="2034"/>
                      <a:pt x="250" y="2035"/>
                    </a:cubicBezTo>
                    <a:cubicBezTo>
                      <a:pt x="239" y="2037"/>
                      <a:pt x="226" y="2030"/>
                      <a:pt x="218" y="2018"/>
                    </a:cubicBezTo>
                    <a:cubicBezTo>
                      <a:pt x="210" y="2008"/>
                      <a:pt x="206" y="1997"/>
                      <a:pt x="205" y="1988"/>
                    </a:cubicBezTo>
                    <a:close/>
                    <a:moveTo>
                      <a:pt x="276" y="2001"/>
                    </a:moveTo>
                    <a:cubicBezTo>
                      <a:pt x="278" y="2004"/>
                      <a:pt x="282" y="2004"/>
                      <a:pt x="284" y="2003"/>
                    </a:cubicBezTo>
                    <a:cubicBezTo>
                      <a:pt x="287" y="2001"/>
                      <a:pt x="288" y="1997"/>
                      <a:pt x="286" y="1994"/>
                    </a:cubicBezTo>
                    <a:cubicBezTo>
                      <a:pt x="284" y="1991"/>
                      <a:pt x="281" y="1990"/>
                      <a:pt x="278" y="1992"/>
                    </a:cubicBezTo>
                    <a:cubicBezTo>
                      <a:pt x="275" y="1994"/>
                      <a:pt x="274" y="1998"/>
                      <a:pt x="276" y="2001"/>
                    </a:cubicBezTo>
                    <a:close/>
                    <a:moveTo>
                      <a:pt x="264" y="2016"/>
                    </a:moveTo>
                    <a:cubicBezTo>
                      <a:pt x="267" y="2019"/>
                      <a:pt x="271" y="2020"/>
                      <a:pt x="275" y="2018"/>
                    </a:cubicBezTo>
                    <a:cubicBezTo>
                      <a:pt x="279" y="2015"/>
                      <a:pt x="280" y="2011"/>
                      <a:pt x="277" y="2007"/>
                    </a:cubicBezTo>
                    <a:cubicBezTo>
                      <a:pt x="275" y="2004"/>
                      <a:pt x="270" y="2003"/>
                      <a:pt x="267" y="2005"/>
                    </a:cubicBezTo>
                    <a:cubicBezTo>
                      <a:pt x="263" y="2007"/>
                      <a:pt x="262" y="2012"/>
                      <a:pt x="264" y="2016"/>
                    </a:cubicBezTo>
                    <a:close/>
                    <a:moveTo>
                      <a:pt x="247" y="2031"/>
                    </a:moveTo>
                    <a:cubicBezTo>
                      <a:pt x="250" y="2036"/>
                      <a:pt x="256" y="2037"/>
                      <a:pt x="261" y="2034"/>
                    </a:cubicBezTo>
                    <a:cubicBezTo>
                      <a:pt x="265" y="2031"/>
                      <a:pt x="267" y="2025"/>
                      <a:pt x="264" y="2020"/>
                    </a:cubicBezTo>
                    <a:cubicBezTo>
                      <a:pt x="261" y="2015"/>
                      <a:pt x="254" y="2014"/>
                      <a:pt x="250" y="2017"/>
                    </a:cubicBezTo>
                    <a:cubicBezTo>
                      <a:pt x="245" y="2020"/>
                      <a:pt x="243" y="2026"/>
                      <a:pt x="247" y="2031"/>
                    </a:cubicBezTo>
                    <a:close/>
                    <a:moveTo>
                      <a:pt x="171" y="2010"/>
                    </a:moveTo>
                    <a:cubicBezTo>
                      <a:pt x="174" y="2013"/>
                      <a:pt x="178" y="2014"/>
                      <a:pt x="182" y="2012"/>
                    </a:cubicBezTo>
                    <a:cubicBezTo>
                      <a:pt x="185" y="2010"/>
                      <a:pt x="186" y="2005"/>
                      <a:pt x="184" y="2002"/>
                    </a:cubicBezTo>
                    <a:cubicBezTo>
                      <a:pt x="182" y="1999"/>
                      <a:pt x="177" y="1998"/>
                      <a:pt x="174" y="2000"/>
                    </a:cubicBezTo>
                    <a:cubicBezTo>
                      <a:pt x="170" y="2002"/>
                      <a:pt x="169" y="2007"/>
                      <a:pt x="171" y="2010"/>
                    </a:cubicBezTo>
                    <a:close/>
                    <a:moveTo>
                      <a:pt x="702" y="1785"/>
                    </a:moveTo>
                    <a:cubicBezTo>
                      <a:pt x="701" y="1777"/>
                      <a:pt x="690" y="1769"/>
                      <a:pt x="683" y="1775"/>
                    </a:cubicBezTo>
                    <a:cubicBezTo>
                      <a:pt x="678" y="1773"/>
                      <a:pt x="675" y="1766"/>
                      <a:pt x="676" y="1760"/>
                    </a:cubicBezTo>
                    <a:cubicBezTo>
                      <a:pt x="678" y="1749"/>
                      <a:pt x="691" y="1741"/>
                      <a:pt x="701" y="1743"/>
                    </a:cubicBezTo>
                    <a:cubicBezTo>
                      <a:pt x="679" y="1729"/>
                      <a:pt x="649" y="1758"/>
                      <a:pt x="658" y="1784"/>
                    </a:cubicBezTo>
                    <a:cubicBezTo>
                      <a:pt x="664" y="1798"/>
                      <a:pt x="676" y="1804"/>
                      <a:pt x="686" y="1803"/>
                    </a:cubicBezTo>
                    <a:cubicBezTo>
                      <a:pt x="695" y="1802"/>
                      <a:pt x="704" y="1795"/>
                      <a:pt x="702" y="1785"/>
                    </a:cubicBezTo>
                    <a:close/>
                    <a:moveTo>
                      <a:pt x="708" y="1847"/>
                    </a:moveTo>
                    <a:cubicBezTo>
                      <a:pt x="686" y="1837"/>
                      <a:pt x="682" y="1818"/>
                      <a:pt x="674" y="1810"/>
                    </a:cubicBezTo>
                    <a:cubicBezTo>
                      <a:pt x="664" y="1801"/>
                      <a:pt x="654" y="1811"/>
                      <a:pt x="662" y="1823"/>
                    </a:cubicBezTo>
                    <a:cubicBezTo>
                      <a:pt x="670" y="1836"/>
                      <a:pt x="690" y="1844"/>
                      <a:pt x="708" y="1847"/>
                    </a:cubicBezTo>
                    <a:close/>
                    <a:moveTo>
                      <a:pt x="620" y="1832"/>
                    </a:moveTo>
                    <a:cubicBezTo>
                      <a:pt x="628" y="1829"/>
                      <a:pt x="632" y="1820"/>
                      <a:pt x="632" y="1815"/>
                    </a:cubicBezTo>
                    <a:cubicBezTo>
                      <a:pt x="640" y="1812"/>
                      <a:pt x="649" y="1827"/>
                      <a:pt x="640" y="1836"/>
                    </a:cubicBezTo>
                    <a:cubicBezTo>
                      <a:pt x="634" y="1841"/>
                      <a:pt x="623" y="1840"/>
                      <a:pt x="620" y="1832"/>
                    </a:cubicBezTo>
                    <a:close/>
                    <a:moveTo>
                      <a:pt x="596" y="1806"/>
                    </a:moveTo>
                    <a:cubicBezTo>
                      <a:pt x="598" y="1811"/>
                      <a:pt x="602" y="1814"/>
                      <a:pt x="607" y="1812"/>
                    </a:cubicBezTo>
                    <a:cubicBezTo>
                      <a:pt x="614" y="1808"/>
                      <a:pt x="612" y="1798"/>
                      <a:pt x="605" y="1796"/>
                    </a:cubicBezTo>
                    <a:cubicBezTo>
                      <a:pt x="600" y="1794"/>
                      <a:pt x="597" y="1797"/>
                      <a:pt x="591" y="1792"/>
                    </a:cubicBezTo>
                    <a:cubicBezTo>
                      <a:pt x="595" y="1798"/>
                      <a:pt x="593" y="1801"/>
                      <a:pt x="596" y="1806"/>
                    </a:cubicBezTo>
                    <a:close/>
                    <a:moveTo>
                      <a:pt x="626" y="1881"/>
                    </a:moveTo>
                    <a:cubicBezTo>
                      <a:pt x="607" y="1890"/>
                      <a:pt x="589" y="1924"/>
                      <a:pt x="606" y="1937"/>
                    </a:cubicBezTo>
                    <a:cubicBezTo>
                      <a:pt x="604" y="1940"/>
                      <a:pt x="597" y="1940"/>
                      <a:pt x="593" y="1935"/>
                    </a:cubicBezTo>
                    <a:cubicBezTo>
                      <a:pt x="589" y="1931"/>
                      <a:pt x="587" y="1921"/>
                      <a:pt x="594" y="1915"/>
                    </a:cubicBezTo>
                    <a:cubicBezTo>
                      <a:pt x="587" y="1909"/>
                      <a:pt x="600" y="1887"/>
                      <a:pt x="626" y="1881"/>
                    </a:cubicBezTo>
                    <a:close/>
                    <a:moveTo>
                      <a:pt x="822" y="1665"/>
                    </a:moveTo>
                    <a:cubicBezTo>
                      <a:pt x="810" y="1663"/>
                      <a:pt x="799" y="1665"/>
                      <a:pt x="791" y="1673"/>
                    </a:cubicBezTo>
                    <a:cubicBezTo>
                      <a:pt x="785" y="1680"/>
                      <a:pt x="781" y="1688"/>
                      <a:pt x="781" y="1697"/>
                    </a:cubicBezTo>
                    <a:cubicBezTo>
                      <a:pt x="781" y="1701"/>
                      <a:pt x="782" y="1705"/>
                      <a:pt x="784" y="1708"/>
                    </a:cubicBezTo>
                    <a:cubicBezTo>
                      <a:pt x="783" y="1707"/>
                      <a:pt x="783" y="1706"/>
                      <a:pt x="783" y="1705"/>
                    </a:cubicBezTo>
                    <a:cubicBezTo>
                      <a:pt x="783" y="1697"/>
                      <a:pt x="790" y="1690"/>
                      <a:pt x="798" y="1690"/>
                    </a:cubicBezTo>
                    <a:cubicBezTo>
                      <a:pt x="806" y="1690"/>
                      <a:pt x="813" y="1696"/>
                      <a:pt x="813" y="1704"/>
                    </a:cubicBezTo>
                    <a:cubicBezTo>
                      <a:pt x="813" y="1716"/>
                      <a:pt x="800" y="1723"/>
                      <a:pt x="790" y="1717"/>
                    </a:cubicBezTo>
                    <a:cubicBezTo>
                      <a:pt x="784" y="1714"/>
                      <a:pt x="780" y="1705"/>
                      <a:pt x="779" y="1697"/>
                    </a:cubicBezTo>
                    <a:cubicBezTo>
                      <a:pt x="779" y="1688"/>
                      <a:pt x="782" y="1678"/>
                      <a:pt x="789" y="1671"/>
                    </a:cubicBezTo>
                    <a:cubicBezTo>
                      <a:pt x="798" y="1661"/>
                      <a:pt x="810" y="1659"/>
                      <a:pt x="823" y="1661"/>
                    </a:cubicBezTo>
                    <a:cubicBezTo>
                      <a:pt x="833" y="1664"/>
                      <a:pt x="841" y="1669"/>
                      <a:pt x="847" y="1676"/>
                    </a:cubicBezTo>
                    <a:cubicBezTo>
                      <a:pt x="846" y="1674"/>
                      <a:pt x="845" y="1672"/>
                      <a:pt x="845" y="1669"/>
                    </a:cubicBezTo>
                    <a:cubicBezTo>
                      <a:pt x="842" y="1659"/>
                      <a:pt x="842" y="1651"/>
                      <a:pt x="842" y="1641"/>
                    </a:cubicBezTo>
                    <a:cubicBezTo>
                      <a:pt x="842" y="1638"/>
                      <a:pt x="843" y="1635"/>
                      <a:pt x="843" y="1633"/>
                    </a:cubicBezTo>
                    <a:cubicBezTo>
                      <a:pt x="843" y="1628"/>
                      <a:pt x="844" y="1624"/>
                      <a:pt x="846" y="1620"/>
                    </a:cubicBezTo>
                    <a:cubicBezTo>
                      <a:pt x="846" y="1618"/>
                      <a:pt x="851" y="1605"/>
                      <a:pt x="854" y="1606"/>
                    </a:cubicBezTo>
                    <a:cubicBezTo>
                      <a:pt x="855" y="1607"/>
                      <a:pt x="852" y="1614"/>
                      <a:pt x="851" y="1616"/>
                    </a:cubicBezTo>
                    <a:cubicBezTo>
                      <a:pt x="850" y="1622"/>
                      <a:pt x="849" y="1627"/>
                      <a:pt x="848" y="1633"/>
                    </a:cubicBezTo>
                    <a:cubicBezTo>
                      <a:pt x="847" y="1636"/>
                      <a:pt x="847" y="1638"/>
                      <a:pt x="847" y="1641"/>
                    </a:cubicBezTo>
                    <a:cubicBezTo>
                      <a:pt x="846" y="1650"/>
                      <a:pt x="847" y="1658"/>
                      <a:pt x="849" y="1668"/>
                    </a:cubicBezTo>
                    <a:cubicBezTo>
                      <a:pt x="849" y="1668"/>
                      <a:pt x="849" y="1670"/>
                      <a:pt x="850" y="1671"/>
                    </a:cubicBezTo>
                    <a:cubicBezTo>
                      <a:pt x="850" y="1668"/>
                      <a:pt x="850" y="1665"/>
                      <a:pt x="850" y="1662"/>
                    </a:cubicBezTo>
                    <a:cubicBezTo>
                      <a:pt x="851" y="1654"/>
                      <a:pt x="853" y="1647"/>
                      <a:pt x="857" y="1640"/>
                    </a:cubicBezTo>
                    <a:cubicBezTo>
                      <a:pt x="868" y="1619"/>
                      <a:pt x="890" y="1618"/>
                      <a:pt x="907" y="1627"/>
                    </a:cubicBezTo>
                    <a:cubicBezTo>
                      <a:pt x="922" y="1634"/>
                      <a:pt x="935" y="1648"/>
                      <a:pt x="936" y="1666"/>
                    </a:cubicBezTo>
                    <a:cubicBezTo>
                      <a:pt x="937" y="1680"/>
                      <a:pt x="929" y="1692"/>
                      <a:pt x="915" y="1697"/>
                    </a:cubicBezTo>
                    <a:cubicBezTo>
                      <a:pt x="909" y="1699"/>
                      <a:pt x="903" y="1700"/>
                      <a:pt x="897" y="1698"/>
                    </a:cubicBezTo>
                    <a:cubicBezTo>
                      <a:pt x="892" y="1697"/>
                      <a:pt x="887" y="1694"/>
                      <a:pt x="884" y="1690"/>
                    </a:cubicBezTo>
                    <a:cubicBezTo>
                      <a:pt x="881" y="1684"/>
                      <a:pt x="880" y="1678"/>
                      <a:pt x="882" y="1671"/>
                    </a:cubicBezTo>
                    <a:cubicBezTo>
                      <a:pt x="884" y="1668"/>
                      <a:pt x="886" y="1665"/>
                      <a:pt x="890" y="1664"/>
                    </a:cubicBezTo>
                    <a:cubicBezTo>
                      <a:pt x="895" y="1662"/>
                      <a:pt x="899" y="1663"/>
                      <a:pt x="903" y="1665"/>
                    </a:cubicBezTo>
                    <a:cubicBezTo>
                      <a:pt x="907" y="1668"/>
                      <a:pt x="910" y="1673"/>
                      <a:pt x="909" y="1678"/>
                    </a:cubicBezTo>
                    <a:cubicBezTo>
                      <a:pt x="908" y="1683"/>
                      <a:pt x="903" y="1687"/>
                      <a:pt x="898" y="1687"/>
                    </a:cubicBezTo>
                    <a:cubicBezTo>
                      <a:pt x="892" y="1687"/>
                      <a:pt x="887" y="1682"/>
                      <a:pt x="887" y="1676"/>
                    </a:cubicBezTo>
                    <a:cubicBezTo>
                      <a:pt x="886" y="1670"/>
                      <a:pt x="891" y="1665"/>
                      <a:pt x="898" y="1665"/>
                    </a:cubicBezTo>
                    <a:cubicBezTo>
                      <a:pt x="900" y="1665"/>
                      <a:pt x="902" y="1665"/>
                      <a:pt x="904" y="1667"/>
                    </a:cubicBezTo>
                    <a:cubicBezTo>
                      <a:pt x="904" y="1666"/>
                      <a:pt x="903" y="1666"/>
                      <a:pt x="903" y="1666"/>
                    </a:cubicBezTo>
                    <a:cubicBezTo>
                      <a:pt x="899" y="1663"/>
                      <a:pt x="895" y="1663"/>
                      <a:pt x="890" y="1664"/>
                    </a:cubicBezTo>
                    <a:cubicBezTo>
                      <a:pt x="887" y="1666"/>
                      <a:pt x="884" y="1668"/>
                      <a:pt x="883" y="1672"/>
                    </a:cubicBezTo>
                    <a:cubicBezTo>
                      <a:pt x="881" y="1678"/>
                      <a:pt x="882" y="1684"/>
                      <a:pt x="885" y="1689"/>
                    </a:cubicBezTo>
                    <a:cubicBezTo>
                      <a:pt x="888" y="1693"/>
                      <a:pt x="892" y="1696"/>
                      <a:pt x="897" y="1697"/>
                    </a:cubicBezTo>
                    <a:cubicBezTo>
                      <a:pt x="903" y="1698"/>
                      <a:pt x="909" y="1698"/>
                      <a:pt x="915" y="1695"/>
                    </a:cubicBezTo>
                    <a:cubicBezTo>
                      <a:pt x="928" y="1690"/>
                      <a:pt x="934" y="1680"/>
                      <a:pt x="934" y="1666"/>
                    </a:cubicBezTo>
                    <a:cubicBezTo>
                      <a:pt x="932" y="1649"/>
                      <a:pt x="919" y="1636"/>
                      <a:pt x="904" y="1629"/>
                    </a:cubicBezTo>
                    <a:cubicBezTo>
                      <a:pt x="889" y="1623"/>
                      <a:pt x="870" y="1624"/>
                      <a:pt x="861" y="1642"/>
                    </a:cubicBezTo>
                    <a:cubicBezTo>
                      <a:pt x="857" y="1649"/>
                      <a:pt x="856" y="1655"/>
                      <a:pt x="855" y="1663"/>
                    </a:cubicBezTo>
                    <a:cubicBezTo>
                      <a:pt x="854" y="1668"/>
                      <a:pt x="854" y="1672"/>
                      <a:pt x="855" y="1677"/>
                    </a:cubicBezTo>
                    <a:cubicBezTo>
                      <a:pt x="855" y="1695"/>
                      <a:pt x="861" y="1710"/>
                      <a:pt x="859" y="1728"/>
                    </a:cubicBezTo>
                    <a:cubicBezTo>
                      <a:pt x="856" y="1745"/>
                      <a:pt x="847" y="1760"/>
                      <a:pt x="831" y="1771"/>
                    </a:cubicBezTo>
                    <a:cubicBezTo>
                      <a:pt x="823" y="1776"/>
                      <a:pt x="816" y="1779"/>
                      <a:pt x="807" y="1781"/>
                    </a:cubicBezTo>
                    <a:cubicBezTo>
                      <a:pt x="803" y="1782"/>
                      <a:pt x="799" y="1783"/>
                      <a:pt x="796" y="1783"/>
                    </a:cubicBezTo>
                    <a:cubicBezTo>
                      <a:pt x="798" y="1784"/>
                      <a:pt x="800" y="1786"/>
                      <a:pt x="803" y="1789"/>
                    </a:cubicBezTo>
                    <a:cubicBezTo>
                      <a:pt x="810" y="1797"/>
                      <a:pt x="812" y="1809"/>
                      <a:pt x="807" y="1819"/>
                    </a:cubicBezTo>
                    <a:cubicBezTo>
                      <a:pt x="803" y="1828"/>
                      <a:pt x="793" y="1836"/>
                      <a:pt x="783" y="1835"/>
                    </a:cubicBezTo>
                    <a:cubicBezTo>
                      <a:pt x="773" y="1835"/>
                      <a:pt x="765" y="1830"/>
                      <a:pt x="763" y="1822"/>
                    </a:cubicBezTo>
                    <a:cubicBezTo>
                      <a:pt x="761" y="1817"/>
                      <a:pt x="761" y="1811"/>
                      <a:pt x="764" y="1807"/>
                    </a:cubicBezTo>
                    <a:cubicBezTo>
                      <a:pt x="766" y="1804"/>
                      <a:pt x="768" y="1802"/>
                      <a:pt x="771" y="1801"/>
                    </a:cubicBezTo>
                    <a:cubicBezTo>
                      <a:pt x="776" y="1798"/>
                      <a:pt x="781" y="1800"/>
                      <a:pt x="784" y="1804"/>
                    </a:cubicBezTo>
                    <a:cubicBezTo>
                      <a:pt x="788" y="1809"/>
                      <a:pt x="787" y="1816"/>
                      <a:pt x="782" y="1819"/>
                    </a:cubicBezTo>
                    <a:cubicBezTo>
                      <a:pt x="777" y="1823"/>
                      <a:pt x="770" y="1822"/>
                      <a:pt x="767" y="1817"/>
                    </a:cubicBezTo>
                    <a:cubicBezTo>
                      <a:pt x="764" y="1813"/>
                      <a:pt x="764" y="1807"/>
                      <a:pt x="768" y="1803"/>
                    </a:cubicBezTo>
                    <a:cubicBezTo>
                      <a:pt x="762" y="1808"/>
                      <a:pt x="761" y="1815"/>
                      <a:pt x="763" y="1822"/>
                    </a:cubicBezTo>
                    <a:cubicBezTo>
                      <a:pt x="766" y="1829"/>
                      <a:pt x="774" y="1834"/>
                      <a:pt x="783" y="1834"/>
                    </a:cubicBezTo>
                    <a:cubicBezTo>
                      <a:pt x="793" y="1834"/>
                      <a:pt x="801" y="1827"/>
                      <a:pt x="805" y="1818"/>
                    </a:cubicBezTo>
                    <a:cubicBezTo>
                      <a:pt x="808" y="1813"/>
                      <a:pt x="808" y="1806"/>
                      <a:pt x="807" y="1801"/>
                    </a:cubicBezTo>
                    <a:cubicBezTo>
                      <a:pt x="802" y="1782"/>
                      <a:pt x="779" y="1784"/>
                      <a:pt x="760" y="1774"/>
                    </a:cubicBezTo>
                    <a:cubicBezTo>
                      <a:pt x="740" y="1763"/>
                      <a:pt x="724" y="1744"/>
                      <a:pt x="716" y="1724"/>
                    </a:cubicBezTo>
                    <a:cubicBezTo>
                      <a:pt x="731" y="1749"/>
                      <a:pt x="751" y="1772"/>
                      <a:pt x="781" y="1778"/>
                    </a:cubicBezTo>
                    <a:cubicBezTo>
                      <a:pt x="790" y="1779"/>
                      <a:pt x="797" y="1779"/>
                      <a:pt x="806" y="1777"/>
                    </a:cubicBezTo>
                    <a:cubicBezTo>
                      <a:pt x="815" y="1775"/>
                      <a:pt x="821" y="1772"/>
                      <a:pt x="828" y="1767"/>
                    </a:cubicBezTo>
                    <a:cubicBezTo>
                      <a:pt x="850" y="1751"/>
                      <a:pt x="858" y="1729"/>
                      <a:pt x="853" y="1705"/>
                    </a:cubicBezTo>
                    <a:cubicBezTo>
                      <a:pt x="850" y="1686"/>
                      <a:pt x="842" y="1670"/>
                      <a:pt x="822" y="1665"/>
                    </a:cubicBezTo>
                    <a:close/>
                    <a:moveTo>
                      <a:pt x="900" y="1473"/>
                    </a:moveTo>
                    <a:cubicBezTo>
                      <a:pt x="902" y="1476"/>
                      <a:pt x="901" y="1479"/>
                      <a:pt x="899" y="1481"/>
                    </a:cubicBezTo>
                    <a:cubicBezTo>
                      <a:pt x="896" y="1482"/>
                      <a:pt x="893" y="1482"/>
                      <a:pt x="892" y="1479"/>
                    </a:cubicBezTo>
                    <a:cubicBezTo>
                      <a:pt x="890" y="1477"/>
                      <a:pt x="890" y="1474"/>
                      <a:pt x="893" y="1472"/>
                    </a:cubicBezTo>
                    <a:cubicBezTo>
                      <a:pt x="895" y="1471"/>
                      <a:pt x="898" y="1471"/>
                      <a:pt x="900" y="1473"/>
                    </a:cubicBezTo>
                    <a:close/>
                    <a:moveTo>
                      <a:pt x="805" y="1572"/>
                    </a:moveTo>
                    <a:cubicBezTo>
                      <a:pt x="799" y="1573"/>
                      <a:pt x="794" y="1576"/>
                      <a:pt x="793" y="1581"/>
                    </a:cubicBezTo>
                    <a:cubicBezTo>
                      <a:pt x="793" y="1584"/>
                      <a:pt x="795" y="1587"/>
                      <a:pt x="797" y="1589"/>
                    </a:cubicBezTo>
                    <a:cubicBezTo>
                      <a:pt x="800" y="1591"/>
                      <a:pt x="805" y="1589"/>
                      <a:pt x="806" y="1586"/>
                    </a:cubicBezTo>
                    <a:cubicBezTo>
                      <a:pt x="807" y="1584"/>
                      <a:pt x="806" y="1581"/>
                      <a:pt x="803" y="1579"/>
                    </a:cubicBezTo>
                    <a:cubicBezTo>
                      <a:pt x="808" y="1579"/>
                      <a:pt x="811" y="1588"/>
                      <a:pt x="804" y="1592"/>
                    </a:cubicBezTo>
                    <a:cubicBezTo>
                      <a:pt x="801" y="1594"/>
                      <a:pt x="796" y="1593"/>
                      <a:pt x="793" y="1590"/>
                    </a:cubicBezTo>
                    <a:cubicBezTo>
                      <a:pt x="787" y="1584"/>
                      <a:pt x="789" y="1576"/>
                      <a:pt x="795" y="1572"/>
                    </a:cubicBezTo>
                    <a:cubicBezTo>
                      <a:pt x="800" y="1568"/>
                      <a:pt x="807" y="1568"/>
                      <a:pt x="813" y="1571"/>
                    </a:cubicBezTo>
                    <a:cubicBezTo>
                      <a:pt x="797" y="1561"/>
                      <a:pt x="766" y="1564"/>
                      <a:pt x="754" y="1570"/>
                    </a:cubicBezTo>
                    <a:cubicBezTo>
                      <a:pt x="755" y="1569"/>
                      <a:pt x="754" y="1567"/>
                      <a:pt x="754" y="1567"/>
                    </a:cubicBezTo>
                    <a:cubicBezTo>
                      <a:pt x="774" y="1558"/>
                      <a:pt x="804" y="1559"/>
                      <a:pt x="817" y="1571"/>
                    </a:cubicBezTo>
                    <a:cubicBezTo>
                      <a:pt x="810" y="1546"/>
                      <a:pt x="810" y="1529"/>
                      <a:pt x="803" y="1513"/>
                    </a:cubicBezTo>
                    <a:cubicBezTo>
                      <a:pt x="799" y="1506"/>
                      <a:pt x="794" y="1499"/>
                      <a:pt x="787" y="1496"/>
                    </a:cubicBezTo>
                    <a:cubicBezTo>
                      <a:pt x="787" y="1495"/>
                      <a:pt x="785" y="1493"/>
                      <a:pt x="783" y="1491"/>
                    </a:cubicBezTo>
                    <a:cubicBezTo>
                      <a:pt x="794" y="1492"/>
                      <a:pt x="803" y="1502"/>
                      <a:pt x="807" y="1514"/>
                    </a:cubicBezTo>
                    <a:cubicBezTo>
                      <a:pt x="808" y="1515"/>
                      <a:pt x="808" y="1515"/>
                      <a:pt x="808" y="1516"/>
                    </a:cubicBezTo>
                    <a:cubicBezTo>
                      <a:pt x="809" y="1501"/>
                      <a:pt x="800" y="1482"/>
                      <a:pt x="788" y="1470"/>
                    </a:cubicBezTo>
                    <a:cubicBezTo>
                      <a:pt x="783" y="1465"/>
                      <a:pt x="776" y="1459"/>
                      <a:pt x="769" y="1459"/>
                    </a:cubicBezTo>
                    <a:cubicBezTo>
                      <a:pt x="765" y="1459"/>
                      <a:pt x="758" y="1462"/>
                      <a:pt x="758" y="1466"/>
                    </a:cubicBezTo>
                    <a:cubicBezTo>
                      <a:pt x="758" y="1468"/>
                      <a:pt x="759" y="1470"/>
                      <a:pt x="761" y="1470"/>
                    </a:cubicBezTo>
                    <a:cubicBezTo>
                      <a:pt x="762" y="1471"/>
                      <a:pt x="764" y="1470"/>
                      <a:pt x="764" y="1469"/>
                    </a:cubicBezTo>
                    <a:cubicBezTo>
                      <a:pt x="765" y="1468"/>
                      <a:pt x="765" y="1467"/>
                      <a:pt x="765" y="1466"/>
                    </a:cubicBezTo>
                    <a:cubicBezTo>
                      <a:pt x="764" y="1465"/>
                      <a:pt x="762" y="1464"/>
                      <a:pt x="761" y="1465"/>
                    </a:cubicBezTo>
                    <a:cubicBezTo>
                      <a:pt x="761" y="1466"/>
                      <a:pt x="761" y="1467"/>
                      <a:pt x="761" y="1467"/>
                    </a:cubicBezTo>
                    <a:cubicBezTo>
                      <a:pt x="760" y="1467"/>
                      <a:pt x="760" y="1466"/>
                      <a:pt x="760" y="1465"/>
                    </a:cubicBezTo>
                    <a:cubicBezTo>
                      <a:pt x="761" y="1463"/>
                      <a:pt x="763" y="1462"/>
                      <a:pt x="764" y="1463"/>
                    </a:cubicBezTo>
                    <a:cubicBezTo>
                      <a:pt x="767" y="1463"/>
                      <a:pt x="768" y="1466"/>
                      <a:pt x="768" y="1469"/>
                    </a:cubicBezTo>
                    <a:cubicBezTo>
                      <a:pt x="768" y="1471"/>
                      <a:pt x="766" y="1473"/>
                      <a:pt x="765" y="1473"/>
                    </a:cubicBezTo>
                    <a:cubicBezTo>
                      <a:pt x="763" y="1474"/>
                      <a:pt x="761" y="1474"/>
                      <a:pt x="759" y="1473"/>
                    </a:cubicBezTo>
                    <a:cubicBezTo>
                      <a:pt x="757" y="1472"/>
                      <a:pt x="755" y="1470"/>
                      <a:pt x="755" y="1467"/>
                    </a:cubicBezTo>
                    <a:cubicBezTo>
                      <a:pt x="755" y="1462"/>
                      <a:pt x="760" y="1459"/>
                      <a:pt x="765" y="1458"/>
                    </a:cubicBezTo>
                    <a:cubicBezTo>
                      <a:pt x="767" y="1457"/>
                      <a:pt x="770" y="1457"/>
                      <a:pt x="772" y="1458"/>
                    </a:cubicBezTo>
                    <a:cubicBezTo>
                      <a:pt x="763" y="1454"/>
                      <a:pt x="753" y="1455"/>
                      <a:pt x="745" y="1461"/>
                    </a:cubicBezTo>
                    <a:cubicBezTo>
                      <a:pt x="740" y="1464"/>
                      <a:pt x="737" y="1469"/>
                      <a:pt x="736" y="1475"/>
                    </a:cubicBezTo>
                    <a:cubicBezTo>
                      <a:pt x="736" y="1475"/>
                      <a:pt x="736" y="1475"/>
                      <a:pt x="736" y="1475"/>
                    </a:cubicBezTo>
                    <a:cubicBezTo>
                      <a:pt x="738" y="1469"/>
                      <a:pt x="744" y="1467"/>
                      <a:pt x="749" y="1473"/>
                    </a:cubicBezTo>
                    <a:cubicBezTo>
                      <a:pt x="753" y="1477"/>
                      <a:pt x="753" y="1489"/>
                      <a:pt x="768" y="1490"/>
                    </a:cubicBezTo>
                    <a:cubicBezTo>
                      <a:pt x="762" y="1493"/>
                      <a:pt x="754" y="1494"/>
                      <a:pt x="748" y="1493"/>
                    </a:cubicBezTo>
                    <a:cubicBezTo>
                      <a:pt x="742" y="1491"/>
                      <a:pt x="736" y="1486"/>
                      <a:pt x="735" y="1479"/>
                    </a:cubicBezTo>
                    <a:cubicBezTo>
                      <a:pt x="733" y="1471"/>
                      <a:pt x="738" y="1464"/>
                      <a:pt x="745" y="1459"/>
                    </a:cubicBezTo>
                    <a:cubicBezTo>
                      <a:pt x="754" y="1453"/>
                      <a:pt x="766" y="1453"/>
                      <a:pt x="776" y="1458"/>
                    </a:cubicBezTo>
                    <a:cubicBezTo>
                      <a:pt x="785" y="1463"/>
                      <a:pt x="796" y="1475"/>
                      <a:pt x="801" y="1484"/>
                    </a:cubicBezTo>
                    <a:cubicBezTo>
                      <a:pt x="806" y="1492"/>
                      <a:pt x="810" y="1504"/>
                      <a:pt x="810" y="1513"/>
                    </a:cubicBezTo>
                    <a:cubicBezTo>
                      <a:pt x="811" y="1507"/>
                      <a:pt x="813" y="1502"/>
                      <a:pt x="816" y="1496"/>
                    </a:cubicBezTo>
                    <a:cubicBezTo>
                      <a:pt x="823" y="1485"/>
                      <a:pt x="830" y="1478"/>
                      <a:pt x="842" y="1472"/>
                    </a:cubicBezTo>
                    <a:cubicBezTo>
                      <a:pt x="846" y="1470"/>
                      <a:pt x="850" y="1469"/>
                      <a:pt x="854" y="1468"/>
                    </a:cubicBezTo>
                    <a:cubicBezTo>
                      <a:pt x="853" y="1469"/>
                      <a:pt x="854" y="1470"/>
                      <a:pt x="854" y="1471"/>
                    </a:cubicBezTo>
                    <a:cubicBezTo>
                      <a:pt x="851" y="1472"/>
                      <a:pt x="847" y="1473"/>
                      <a:pt x="843" y="1475"/>
                    </a:cubicBezTo>
                    <a:cubicBezTo>
                      <a:pt x="833" y="1481"/>
                      <a:pt x="826" y="1488"/>
                      <a:pt x="820" y="1499"/>
                    </a:cubicBezTo>
                    <a:cubicBezTo>
                      <a:pt x="813" y="1513"/>
                      <a:pt x="813" y="1528"/>
                      <a:pt x="815" y="1543"/>
                    </a:cubicBezTo>
                    <a:cubicBezTo>
                      <a:pt x="815" y="1539"/>
                      <a:pt x="816" y="1535"/>
                      <a:pt x="818" y="1531"/>
                    </a:cubicBezTo>
                    <a:cubicBezTo>
                      <a:pt x="818" y="1531"/>
                      <a:pt x="818" y="1531"/>
                      <a:pt x="818" y="1531"/>
                    </a:cubicBezTo>
                    <a:cubicBezTo>
                      <a:pt x="821" y="1523"/>
                      <a:pt x="826" y="1516"/>
                      <a:pt x="834" y="1512"/>
                    </a:cubicBezTo>
                    <a:cubicBezTo>
                      <a:pt x="827" y="1518"/>
                      <a:pt x="824" y="1524"/>
                      <a:pt x="821" y="1532"/>
                    </a:cubicBezTo>
                    <a:cubicBezTo>
                      <a:pt x="821" y="1532"/>
                      <a:pt x="821" y="1532"/>
                      <a:pt x="821" y="1532"/>
                    </a:cubicBezTo>
                    <a:cubicBezTo>
                      <a:pt x="814" y="1549"/>
                      <a:pt x="816" y="1553"/>
                      <a:pt x="822" y="1570"/>
                    </a:cubicBezTo>
                    <a:cubicBezTo>
                      <a:pt x="830" y="1596"/>
                      <a:pt x="840" y="1622"/>
                      <a:pt x="836" y="1647"/>
                    </a:cubicBezTo>
                    <a:cubicBezTo>
                      <a:pt x="836" y="1630"/>
                      <a:pt x="826" y="1572"/>
                      <a:pt x="805" y="1572"/>
                    </a:cubicBezTo>
                    <a:close/>
                    <a:moveTo>
                      <a:pt x="827" y="1522"/>
                    </a:moveTo>
                    <a:cubicBezTo>
                      <a:pt x="837" y="1530"/>
                      <a:pt x="846" y="1515"/>
                      <a:pt x="850" y="1511"/>
                    </a:cubicBezTo>
                    <a:cubicBezTo>
                      <a:pt x="853" y="1508"/>
                      <a:pt x="856" y="1506"/>
                      <a:pt x="860" y="1506"/>
                    </a:cubicBezTo>
                    <a:cubicBezTo>
                      <a:pt x="855" y="1503"/>
                      <a:pt x="843" y="1501"/>
                      <a:pt x="837" y="1501"/>
                    </a:cubicBezTo>
                    <a:cubicBezTo>
                      <a:pt x="829" y="1502"/>
                      <a:pt x="822" y="1509"/>
                      <a:pt x="824" y="1519"/>
                    </a:cubicBezTo>
                    <a:cubicBezTo>
                      <a:pt x="827" y="1515"/>
                      <a:pt x="832" y="1511"/>
                      <a:pt x="837" y="1511"/>
                    </a:cubicBezTo>
                    <a:cubicBezTo>
                      <a:pt x="835" y="1512"/>
                      <a:pt x="829" y="1516"/>
                      <a:pt x="827" y="1522"/>
                    </a:cubicBezTo>
                    <a:close/>
                    <a:moveTo>
                      <a:pt x="752" y="1514"/>
                    </a:moveTo>
                    <a:cubicBezTo>
                      <a:pt x="751" y="1511"/>
                      <a:pt x="748" y="1510"/>
                      <a:pt x="745" y="1511"/>
                    </a:cubicBezTo>
                    <a:cubicBezTo>
                      <a:pt x="742" y="1512"/>
                      <a:pt x="740" y="1515"/>
                      <a:pt x="741" y="1518"/>
                    </a:cubicBezTo>
                    <a:cubicBezTo>
                      <a:pt x="742" y="1521"/>
                      <a:pt x="745" y="1522"/>
                      <a:pt x="748" y="1522"/>
                    </a:cubicBezTo>
                    <a:cubicBezTo>
                      <a:pt x="751" y="1521"/>
                      <a:pt x="753" y="1517"/>
                      <a:pt x="752" y="1514"/>
                    </a:cubicBezTo>
                    <a:close/>
                    <a:moveTo>
                      <a:pt x="766" y="1504"/>
                    </a:moveTo>
                    <a:cubicBezTo>
                      <a:pt x="765" y="1501"/>
                      <a:pt x="761" y="1499"/>
                      <a:pt x="757" y="1500"/>
                    </a:cubicBezTo>
                    <a:cubicBezTo>
                      <a:pt x="753" y="1501"/>
                      <a:pt x="751" y="1505"/>
                      <a:pt x="752" y="1509"/>
                    </a:cubicBezTo>
                    <a:cubicBezTo>
                      <a:pt x="753" y="1512"/>
                      <a:pt x="757" y="1514"/>
                      <a:pt x="761" y="1513"/>
                    </a:cubicBezTo>
                    <a:cubicBezTo>
                      <a:pt x="765" y="1512"/>
                      <a:pt x="767" y="1508"/>
                      <a:pt x="766" y="1504"/>
                    </a:cubicBezTo>
                    <a:close/>
                    <a:moveTo>
                      <a:pt x="785" y="1495"/>
                    </a:moveTo>
                    <a:cubicBezTo>
                      <a:pt x="784" y="1490"/>
                      <a:pt x="779" y="1488"/>
                      <a:pt x="774" y="1489"/>
                    </a:cubicBezTo>
                    <a:cubicBezTo>
                      <a:pt x="769" y="1491"/>
                      <a:pt x="766" y="1496"/>
                      <a:pt x="767" y="1501"/>
                    </a:cubicBezTo>
                    <a:cubicBezTo>
                      <a:pt x="769" y="1506"/>
                      <a:pt x="774" y="1509"/>
                      <a:pt x="779" y="1507"/>
                    </a:cubicBezTo>
                    <a:cubicBezTo>
                      <a:pt x="784" y="1506"/>
                      <a:pt x="787" y="1500"/>
                      <a:pt x="785" y="1495"/>
                    </a:cubicBezTo>
                    <a:close/>
                    <a:moveTo>
                      <a:pt x="874" y="1461"/>
                    </a:moveTo>
                    <a:cubicBezTo>
                      <a:pt x="877" y="1466"/>
                      <a:pt x="876" y="1472"/>
                      <a:pt x="871" y="1475"/>
                    </a:cubicBezTo>
                    <a:cubicBezTo>
                      <a:pt x="867" y="1478"/>
                      <a:pt x="860" y="1477"/>
                      <a:pt x="857" y="1473"/>
                    </a:cubicBezTo>
                    <a:cubicBezTo>
                      <a:pt x="854" y="1468"/>
                      <a:pt x="855" y="1462"/>
                      <a:pt x="860" y="1458"/>
                    </a:cubicBezTo>
                    <a:cubicBezTo>
                      <a:pt x="865" y="1455"/>
                      <a:pt x="871" y="1456"/>
                      <a:pt x="874" y="1461"/>
                    </a:cubicBezTo>
                    <a:close/>
                    <a:moveTo>
                      <a:pt x="890" y="1465"/>
                    </a:moveTo>
                    <a:cubicBezTo>
                      <a:pt x="892" y="1468"/>
                      <a:pt x="892" y="1472"/>
                      <a:pt x="889" y="1474"/>
                    </a:cubicBezTo>
                    <a:cubicBezTo>
                      <a:pt x="885" y="1476"/>
                      <a:pt x="881" y="1475"/>
                      <a:pt x="879" y="1472"/>
                    </a:cubicBezTo>
                    <a:cubicBezTo>
                      <a:pt x="877" y="1469"/>
                      <a:pt x="878" y="1465"/>
                      <a:pt x="881" y="1463"/>
                    </a:cubicBezTo>
                    <a:cubicBezTo>
                      <a:pt x="884" y="1461"/>
                      <a:pt x="888" y="1462"/>
                      <a:pt x="890" y="1465"/>
                    </a:cubicBezTo>
                    <a:close/>
                    <a:moveTo>
                      <a:pt x="933" y="1635"/>
                    </a:moveTo>
                    <a:cubicBezTo>
                      <a:pt x="935" y="1649"/>
                      <a:pt x="940" y="1664"/>
                      <a:pt x="950" y="1673"/>
                    </a:cubicBezTo>
                    <a:cubicBezTo>
                      <a:pt x="960" y="1683"/>
                      <a:pt x="974" y="1687"/>
                      <a:pt x="987" y="1682"/>
                    </a:cubicBezTo>
                    <a:cubicBezTo>
                      <a:pt x="994" y="1679"/>
                      <a:pt x="1001" y="1673"/>
                      <a:pt x="1005" y="1666"/>
                    </a:cubicBezTo>
                    <a:cubicBezTo>
                      <a:pt x="1010" y="1658"/>
                      <a:pt x="1012" y="1652"/>
                      <a:pt x="1012" y="1643"/>
                    </a:cubicBezTo>
                    <a:cubicBezTo>
                      <a:pt x="1012" y="1634"/>
                      <a:pt x="1011" y="1627"/>
                      <a:pt x="1008" y="1619"/>
                    </a:cubicBezTo>
                    <a:cubicBezTo>
                      <a:pt x="1006" y="1615"/>
                      <a:pt x="1005" y="1612"/>
                      <a:pt x="1003" y="1609"/>
                    </a:cubicBezTo>
                    <a:cubicBezTo>
                      <a:pt x="997" y="1600"/>
                      <a:pt x="992" y="1594"/>
                      <a:pt x="983" y="1588"/>
                    </a:cubicBezTo>
                    <a:cubicBezTo>
                      <a:pt x="972" y="1579"/>
                      <a:pt x="961" y="1574"/>
                      <a:pt x="946" y="1573"/>
                    </a:cubicBezTo>
                    <a:cubicBezTo>
                      <a:pt x="945" y="1573"/>
                      <a:pt x="944" y="1573"/>
                      <a:pt x="943" y="1573"/>
                    </a:cubicBezTo>
                    <a:cubicBezTo>
                      <a:pt x="952" y="1568"/>
                      <a:pt x="960" y="1560"/>
                      <a:pt x="965" y="1551"/>
                    </a:cubicBezTo>
                    <a:cubicBezTo>
                      <a:pt x="971" y="1540"/>
                      <a:pt x="974" y="1527"/>
                      <a:pt x="970" y="1515"/>
                    </a:cubicBezTo>
                    <a:cubicBezTo>
                      <a:pt x="969" y="1510"/>
                      <a:pt x="966" y="1505"/>
                      <a:pt x="961" y="1501"/>
                    </a:cubicBezTo>
                    <a:cubicBezTo>
                      <a:pt x="965" y="1506"/>
                      <a:pt x="967" y="1511"/>
                      <a:pt x="968" y="1515"/>
                    </a:cubicBezTo>
                    <a:cubicBezTo>
                      <a:pt x="971" y="1527"/>
                      <a:pt x="968" y="1539"/>
                      <a:pt x="962" y="1549"/>
                    </a:cubicBezTo>
                    <a:cubicBezTo>
                      <a:pt x="957" y="1557"/>
                      <a:pt x="952" y="1562"/>
                      <a:pt x="945" y="1566"/>
                    </a:cubicBezTo>
                    <a:cubicBezTo>
                      <a:pt x="933" y="1574"/>
                      <a:pt x="921" y="1575"/>
                      <a:pt x="907" y="1582"/>
                    </a:cubicBezTo>
                    <a:cubicBezTo>
                      <a:pt x="906" y="1582"/>
                      <a:pt x="906" y="1582"/>
                      <a:pt x="906" y="1582"/>
                    </a:cubicBezTo>
                    <a:cubicBezTo>
                      <a:pt x="899" y="1586"/>
                      <a:pt x="893" y="1590"/>
                      <a:pt x="887" y="1596"/>
                    </a:cubicBezTo>
                    <a:cubicBezTo>
                      <a:pt x="886" y="1597"/>
                      <a:pt x="872" y="1611"/>
                      <a:pt x="873" y="1613"/>
                    </a:cubicBezTo>
                    <a:cubicBezTo>
                      <a:pt x="875" y="1613"/>
                      <a:pt x="883" y="1605"/>
                      <a:pt x="885" y="1604"/>
                    </a:cubicBezTo>
                    <a:cubicBezTo>
                      <a:pt x="893" y="1597"/>
                      <a:pt x="900" y="1592"/>
                      <a:pt x="909" y="1587"/>
                    </a:cubicBezTo>
                    <a:cubicBezTo>
                      <a:pt x="910" y="1586"/>
                      <a:pt x="910" y="1586"/>
                      <a:pt x="910" y="1586"/>
                    </a:cubicBezTo>
                    <a:cubicBezTo>
                      <a:pt x="922" y="1580"/>
                      <a:pt x="932" y="1577"/>
                      <a:pt x="946" y="1577"/>
                    </a:cubicBezTo>
                    <a:cubicBezTo>
                      <a:pt x="962" y="1578"/>
                      <a:pt x="978" y="1585"/>
                      <a:pt x="987" y="1598"/>
                    </a:cubicBezTo>
                    <a:cubicBezTo>
                      <a:pt x="992" y="1606"/>
                      <a:pt x="994" y="1620"/>
                      <a:pt x="985" y="1626"/>
                    </a:cubicBezTo>
                    <a:cubicBezTo>
                      <a:pt x="982" y="1628"/>
                      <a:pt x="979" y="1628"/>
                      <a:pt x="976" y="1625"/>
                    </a:cubicBezTo>
                    <a:cubicBezTo>
                      <a:pt x="973" y="1623"/>
                      <a:pt x="973" y="1620"/>
                      <a:pt x="974" y="1617"/>
                    </a:cubicBezTo>
                    <a:cubicBezTo>
                      <a:pt x="976" y="1615"/>
                      <a:pt x="977" y="1614"/>
                      <a:pt x="979" y="1614"/>
                    </a:cubicBezTo>
                    <a:cubicBezTo>
                      <a:pt x="982" y="1613"/>
                      <a:pt x="985" y="1616"/>
                      <a:pt x="984" y="1619"/>
                    </a:cubicBezTo>
                    <a:cubicBezTo>
                      <a:pt x="983" y="1620"/>
                      <a:pt x="982" y="1622"/>
                      <a:pt x="981" y="1622"/>
                    </a:cubicBezTo>
                    <a:cubicBezTo>
                      <a:pt x="983" y="1623"/>
                      <a:pt x="985" y="1622"/>
                      <a:pt x="986" y="1620"/>
                    </a:cubicBezTo>
                    <a:cubicBezTo>
                      <a:pt x="988" y="1617"/>
                      <a:pt x="988" y="1614"/>
                      <a:pt x="985" y="1611"/>
                    </a:cubicBezTo>
                    <a:cubicBezTo>
                      <a:pt x="981" y="1607"/>
                      <a:pt x="974" y="1607"/>
                      <a:pt x="970" y="1611"/>
                    </a:cubicBezTo>
                    <a:cubicBezTo>
                      <a:pt x="967" y="1614"/>
                      <a:pt x="965" y="1618"/>
                      <a:pt x="966" y="1623"/>
                    </a:cubicBezTo>
                    <a:cubicBezTo>
                      <a:pt x="966" y="1627"/>
                      <a:pt x="968" y="1630"/>
                      <a:pt x="972" y="1632"/>
                    </a:cubicBezTo>
                    <a:cubicBezTo>
                      <a:pt x="977" y="1635"/>
                      <a:pt x="983" y="1635"/>
                      <a:pt x="987" y="1632"/>
                    </a:cubicBezTo>
                    <a:cubicBezTo>
                      <a:pt x="998" y="1625"/>
                      <a:pt x="997" y="1610"/>
                      <a:pt x="991" y="1600"/>
                    </a:cubicBezTo>
                    <a:cubicBezTo>
                      <a:pt x="989" y="1597"/>
                      <a:pt x="986" y="1594"/>
                      <a:pt x="984" y="1592"/>
                    </a:cubicBezTo>
                    <a:cubicBezTo>
                      <a:pt x="993" y="1600"/>
                      <a:pt x="1000" y="1608"/>
                      <a:pt x="1006" y="1620"/>
                    </a:cubicBezTo>
                    <a:cubicBezTo>
                      <a:pt x="1009" y="1628"/>
                      <a:pt x="1010" y="1634"/>
                      <a:pt x="1010" y="1643"/>
                    </a:cubicBezTo>
                    <a:cubicBezTo>
                      <a:pt x="1010" y="1651"/>
                      <a:pt x="1008" y="1658"/>
                      <a:pt x="1004" y="1666"/>
                    </a:cubicBezTo>
                    <a:cubicBezTo>
                      <a:pt x="1001" y="1670"/>
                      <a:pt x="999" y="1672"/>
                      <a:pt x="995" y="1675"/>
                    </a:cubicBezTo>
                    <a:cubicBezTo>
                      <a:pt x="995" y="1676"/>
                      <a:pt x="995" y="1676"/>
                      <a:pt x="995" y="1676"/>
                    </a:cubicBezTo>
                    <a:cubicBezTo>
                      <a:pt x="1003" y="1666"/>
                      <a:pt x="1001" y="1651"/>
                      <a:pt x="984" y="1649"/>
                    </a:cubicBezTo>
                    <a:cubicBezTo>
                      <a:pt x="972" y="1647"/>
                      <a:pt x="951" y="1661"/>
                      <a:pt x="933" y="1635"/>
                    </a:cubicBezTo>
                    <a:close/>
                    <a:moveTo>
                      <a:pt x="967" y="1517"/>
                    </a:moveTo>
                    <a:cubicBezTo>
                      <a:pt x="953" y="1522"/>
                      <a:pt x="947" y="1502"/>
                      <a:pt x="944" y="1496"/>
                    </a:cubicBezTo>
                    <a:cubicBezTo>
                      <a:pt x="942" y="1491"/>
                      <a:pt x="939" y="1488"/>
                      <a:pt x="934" y="1487"/>
                    </a:cubicBezTo>
                    <a:cubicBezTo>
                      <a:pt x="940" y="1485"/>
                      <a:pt x="955" y="1486"/>
                      <a:pt x="962" y="1489"/>
                    </a:cubicBezTo>
                    <a:cubicBezTo>
                      <a:pt x="971" y="1493"/>
                      <a:pt x="977" y="1503"/>
                      <a:pt x="971" y="1514"/>
                    </a:cubicBezTo>
                    <a:cubicBezTo>
                      <a:pt x="970" y="1508"/>
                      <a:pt x="965" y="1501"/>
                      <a:pt x="959" y="1500"/>
                    </a:cubicBezTo>
                    <a:cubicBezTo>
                      <a:pt x="961" y="1502"/>
                      <a:pt x="966" y="1509"/>
                      <a:pt x="967" y="1517"/>
                    </a:cubicBezTo>
                    <a:close/>
                    <a:moveTo>
                      <a:pt x="726" y="1703"/>
                    </a:moveTo>
                    <a:cubicBezTo>
                      <a:pt x="723" y="1683"/>
                      <a:pt x="727" y="1669"/>
                      <a:pt x="727" y="1649"/>
                    </a:cubicBezTo>
                    <a:cubicBezTo>
                      <a:pt x="727" y="1639"/>
                      <a:pt x="726" y="1631"/>
                      <a:pt x="719" y="1623"/>
                    </a:cubicBezTo>
                    <a:cubicBezTo>
                      <a:pt x="713" y="1617"/>
                      <a:pt x="705" y="1614"/>
                      <a:pt x="697" y="1616"/>
                    </a:cubicBezTo>
                    <a:cubicBezTo>
                      <a:pt x="690" y="1618"/>
                      <a:pt x="684" y="1623"/>
                      <a:pt x="683" y="1630"/>
                    </a:cubicBezTo>
                    <a:cubicBezTo>
                      <a:pt x="682" y="1635"/>
                      <a:pt x="683" y="1639"/>
                      <a:pt x="686" y="1643"/>
                    </a:cubicBezTo>
                    <a:cubicBezTo>
                      <a:pt x="690" y="1648"/>
                      <a:pt x="698" y="1650"/>
                      <a:pt x="703" y="1645"/>
                    </a:cubicBezTo>
                    <a:cubicBezTo>
                      <a:pt x="706" y="1642"/>
                      <a:pt x="706" y="1638"/>
                      <a:pt x="704" y="1634"/>
                    </a:cubicBezTo>
                    <a:cubicBezTo>
                      <a:pt x="701" y="1630"/>
                      <a:pt x="696" y="1629"/>
                      <a:pt x="692" y="1632"/>
                    </a:cubicBezTo>
                    <a:cubicBezTo>
                      <a:pt x="688" y="1635"/>
                      <a:pt x="687" y="1640"/>
                      <a:pt x="690" y="1644"/>
                    </a:cubicBezTo>
                    <a:cubicBezTo>
                      <a:pt x="690" y="1645"/>
                      <a:pt x="691" y="1645"/>
                      <a:pt x="692" y="1646"/>
                    </a:cubicBezTo>
                    <a:cubicBezTo>
                      <a:pt x="690" y="1645"/>
                      <a:pt x="689" y="1644"/>
                      <a:pt x="687" y="1642"/>
                    </a:cubicBezTo>
                    <a:cubicBezTo>
                      <a:pt x="685" y="1639"/>
                      <a:pt x="684" y="1635"/>
                      <a:pt x="685" y="1631"/>
                    </a:cubicBezTo>
                    <a:cubicBezTo>
                      <a:pt x="687" y="1625"/>
                      <a:pt x="692" y="1620"/>
                      <a:pt x="698" y="1619"/>
                    </a:cubicBezTo>
                    <a:cubicBezTo>
                      <a:pt x="705" y="1617"/>
                      <a:pt x="711" y="1620"/>
                      <a:pt x="716" y="1625"/>
                    </a:cubicBezTo>
                    <a:cubicBezTo>
                      <a:pt x="722" y="1632"/>
                      <a:pt x="723" y="1640"/>
                      <a:pt x="723" y="1649"/>
                    </a:cubicBezTo>
                    <a:cubicBezTo>
                      <a:pt x="722" y="1669"/>
                      <a:pt x="718" y="1683"/>
                      <a:pt x="722" y="1704"/>
                    </a:cubicBezTo>
                    <a:cubicBezTo>
                      <a:pt x="725" y="1724"/>
                      <a:pt x="733" y="1741"/>
                      <a:pt x="748" y="1755"/>
                    </a:cubicBezTo>
                    <a:cubicBezTo>
                      <a:pt x="762" y="1767"/>
                      <a:pt x="779" y="1771"/>
                      <a:pt x="796" y="1764"/>
                    </a:cubicBezTo>
                    <a:cubicBezTo>
                      <a:pt x="812" y="1757"/>
                      <a:pt x="823" y="1741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18" y="1731"/>
                      <a:pt x="810" y="1738"/>
                      <a:pt x="800" y="1738"/>
                    </a:cubicBezTo>
                    <a:cubicBezTo>
                      <a:pt x="783" y="1740"/>
                      <a:pt x="772" y="1729"/>
                      <a:pt x="770" y="1712"/>
                    </a:cubicBezTo>
                    <a:cubicBezTo>
                      <a:pt x="766" y="1682"/>
                      <a:pt x="730" y="1687"/>
                      <a:pt x="734" y="1719"/>
                    </a:cubicBezTo>
                    <a:cubicBezTo>
                      <a:pt x="736" y="1736"/>
                      <a:pt x="750" y="1748"/>
                      <a:pt x="762" y="1753"/>
                    </a:cubicBezTo>
                    <a:cubicBezTo>
                      <a:pt x="787" y="1762"/>
                      <a:pt x="821" y="1750"/>
                      <a:pt x="822" y="1724"/>
                    </a:cubicBezTo>
                    <a:cubicBezTo>
                      <a:pt x="821" y="1741"/>
                      <a:pt x="810" y="1755"/>
                      <a:pt x="795" y="1761"/>
                    </a:cubicBezTo>
                    <a:cubicBezTo>
                      <a:pt x="779" y="1767"/>
                      <a:pt x="764" y="1763"/>
                      <a:pt x="751" y="1752"/>
                    </a:cubicBezTo>
                    <a:cubicBezTo>
                      <a:pt x="737" y="1739"/>
                      <a:pt x="730" y="1722"/>
                      <a:pt x="726" y="1703"/>
                    </a:cubicBezTo>
                    <a:close/>
                    <a:moveTo>
                      <a:pt x="867" y="1621"/>
                    </a:moveTo>
                    <a:cubicBezTo>
                      <a:pt x="899" y="1608"/>
                      <a:pt x="924" y="1623"/>
                      <a:pt x="941" y="1622"/>
                    </a:cubicBezTo>
                    <a:cubicBezTo>
                      <a:pt x="959" y="1621"/>
                      <a:pt x="958" y="1600"/>
                      <a:pt x="939" y="1596"/>
                    </a:cubicBezTo>
                    <a:cubicBezTo>
                      <a:pt x="917" y="1592"/>
                      <a:pt x="888" y="1604"/>
                      <a:pt x="867" y="1621"/>
                    </a:cubicBezTo>
                    <a:close/>
                    <a:moveTo>
                      <a:pt x="836" y="1651"/>
                    </a:moveTo>
                    <a:cubicBezTo>
                      <a:pt x="831" y="1636"/>
                      <a:pt x="819" y="1625"/>
                      <a:pt x="805" y="1620"/>
                    </a:cubicBezTo>
                    <a:cubicBezTo>
                      <a:pt x="792" y="1615"/>
                      <a:pt x="777" y="1617"/>
                      <a:pt x="769" y="1627"/>
                    </a:cubicBezTo>
                    <a:cubicBezTo>
                      <a:pt x="764" y="1624"/>
                      <a:pt x="765" y="1615"/>
                      <a:pt x="772" y="1609"/>
                    </a:cubicBezTo>
                    <a:cubicBezTo>
                      <a:pt x="778" y="1604"/>
                      <a:pt x="792" y="1603"/>
                      <a:pt x="800" y="1611"/>
                    </a:cubicBezTo>
                    <a:cubicBezTo>
                      <a:pt x="807" y="1603"/>
                      <a:pt x="835" y="1621"/>
                      <a:pt x="836" y="1651"/>
                    </a:cubicBezTo>
                    <a:close/>
                    <a:moveTo>
                      <a:pt x="807" y="1786"/>
                    </a:moveTo>
                    <a:cubicBezTo>
                      <a:pt x="818" y="1788"/>
                      <a:pt x="835" y="1786"/>
                      <a:pt x="843" y="1781"/>
                    </a:cubicBezTo>
                    <a:cubicBezTo>
                      <a:pt x="855" y="1776"/>
                      <a:pt x="868" y="1762"/>
                      <a:pt x="866" y="1749"/>
                    </a:cubicBezTo>
                    <a:cubicBezTo>
                      <a:pt x="879" y="1747"/>
                      <a:pt x="888" y="1738"/>
                      <a:pt x="896" y="1729"/>
                    </a:cubicBezTo>
                    <a:cubicBezTo>
                      <a:pt x="907" y="1716"/>
                      <a:pt x="920" y="1704"/>
                      <a:pt x="933" y="1710"/>
                    </a:cubicBezTo>
                    <a:cubicBezTo>
                      <a:pt x="922" y="1697"/>
                      <a:pt x="899" y="1699"/>
                      <a:pt x="886" y="1707"/>
                    </a:cubicBezTo>
                    <a:cubicBezTo>
                      <a:pt x="868" y="1718"/>
                      <a:pt x="863" y="1732"/>
                      <a:pt x="853" y="1752"/>
                    </a:cubicBezTo>
                    <a:cubicBezTo>
                      <a:pt x="847" y="1764"/>
                      <a:pt x="825" y="1783"/>
                      <a:pt x="807" y="1786"/>
                    </a:cubicBezTo>
                    <a:close/>
                    <a:moveTo>
                      <a:pt x="836" y="1662"/>
                    </a:moveTo>
                    <a:cubicBezTo>
                      <a:pt x="834" y="1648"/>
                      <a:pt x="811" y="1646"/>
                      <a:pt x="798" y="1650"/>
                    </a:cubicBezTo>
                    <a:cubicBezTo>
                      <a:pt x="783" y="1654"/>
                      <a:pt x="767" y="1664"/>
                      <a:pt x="751" y="1655"/>
                    </a:cubicBezTo>
                    <a:cubicBezTo>
                      <a:pt x="743" y="1651"/>
                      <a:pt x="737" y="1642"/>
                      <a:pt x="738" y="1633"/>
                    </a:cubicBezTo>
                    <a:cubicBezTo>
                      <a:pt x="738" y="1627"/>
                      <a:pt x="742" y="1622"/>
                      <a:pt x="748" y="1622"/>
                    </a:cubicBezTo>
                    <a:cubicBezTo>
                      <a:pt x="744" y="1625"/>
                      <a:pt x="743" y="1633"/>
                      <a:pt x="747" y="1638"/>
                    </a:cubicBezTo>
                    <a:cubicBezTo>
                      <a:pt x="751" y="1642"/>
                      <a:pt x="759" y="1643"/>
                      <a:pt x="766" y="1640"/>
                    </a:cubicBezTo>
                    <a:cubicBezTo>
                      <a:pt x="779" y="1635"/>
                      <a:pt x="790" y="1627"/>
                      <a:pt x="803" y="1627"/>
                    </a:cubicBezTo>
                    <a:cubicBezTo>
                      <a:pt x="820" y="1627"/>
                      <a:pt x="837" y="1641"/>
                      <a:pt x="836" y="1662"/>
                    </a:cubicBezTo>
                    <a:close/>
                    <a:moveTo>
                      <a:pt x="899" y="1540"/>
                    </a:moveTo>
                    <a:cubicBezTo>
                      <a:pt x="914" y="1532"/>
                      <a:pt x="925" y="1510"/>
                      <a:pt x="924" y="1493"/>
                    </a:cubicBezTo>
                    <a:cubicBezTo>
                      <a:pt x="922" y="1476"/>
                      <a:pt x="906" y="1472"/>
                      <a:pt x="904" y="1491"/>
                    </a:cubicBezTo>
                    <a:cubicBezTo>
                      <a:pt x="903" y="1506"/>
                      <a:pt x="909" y="1528"/>
                      <a:pt x="899" y="1540"/>
                    </a:cubicBezTo>
                    <a:close/>
                    <a:moveTo>
                      <a:pt x="877" y="1551"/>
                    </a:moveTo>
                    <a:cubicBezTo>
                      <a:pt x="874" y="1552"/>
                      <a:pt x="872" y="1555"/>
                      <a:pt x="871" y="1558"/>
                    </a:cubicBezTo>
                    <a:cubicBezTo>
                      <a:pt x="870" y="1561"/>
                      <a:pt x="871" y="1566"/>
                      <a:pt x="875" y="1569"/>
                    </a:cubicBezTo>
                    <a:cubicBezTo>
                      <a:pt x="880" y="1573"/>
                      <a:pt x="886" y="1572"/>
                      <a:pt x="889" y="1569"/>
                    </a:cubicBezTo>
                    <a:cubicBezTo>
                      <a:pt x="895" y="1563"/>
                      <a:pt x="891" y="1558"/>
                      <a:pt x="891" y="1552"/>
                    </a:cubicBezTo>
                    <a:cubicBezTo>
                      <a:pt x="892" y="1547"/>
                      <a:pt x="898" y="1542"/>
                      <a:pt x="905" y="1541"/>
                    </a:cubicBezTo>
                    <a:cubicBezTo>
                      <a:pt x="914" y="1540"/>
                      <a:pt x="922" y="1544"/>
                      <a:pt x="926" y="1552"/>
                    </a:cubicBezTo>
                    <a:cubicBezTo>
                      <a:pt x="928" y="1557"/>
                      <a:pt x="927" y="1563"/>
                      <a:pt x="922" y="1565"/>
                    </a:cubicBezTo>
                    <a:cubicBezTo>
                      <a:pt x="923" y="1560"/>
                      <a:pt x="918" y="1554"/>
                      <a:pt x="912" y="1557"/>
                    </a:cubicBezTo>
                    <a:cubicBezTo>
                      <a:pt x="908" y="1559"/>
                      <a:pt x="904" y="1566"/>
                      <a:pt x="899" y="1573"/>
                    </a:cubicBezTo>
                    <a:cubicBezTo>
                      <a:pt x="894" y="1580"/>
                      <a:pt x="888" y="1585"/>
                      <a:pt x="881" y="1588"/>
                    </a:cubicBezTo>
                    <a:cubicBezTo>
                      <a:pt x="867" y="1592"/>
                      <a:pt x="852" y="1582"/>
                      <a:pt x="851" y="1568"/>
                    </a:cubicBezTo>
                    <a:cubicBezTo>
                      <a:pt x="850" y="1560"/>
                      <a:pt x="854" y="1553"/>
                      <a:pt x="858" y="1548"/>
                    </a:cubicBezTo>
                    <a:cubicBezTo>
                      <a:pt x="863" y="1542"/>
                      <a:pt x="879" y="1529"/>
                      <a:pt x="879" y="1519"/>
                    </a:cubicBezTo>
                    <a:cubicBezTo>
                      <a:pt x="880" y="1512"/>
                      <a:pt x="874" y="1509"/>
                      <a:pt x="870" y="1510"/>
                    </a:cubicBezTo>
                    <a:cubicBezTo>
                      <a:pt x="871" y="1504"/>
                      <a:pt x="879" y="1502"/>
                      <a:pt x="885" y="1505"/>
                    </a:cubicBezTo>
                    <a:cubicBezTo>
                      <a:pt x="896" y="1510"/>
                      <a:pt x="901" y="1526"/>
                      <a:pt x="893" y="1539"/>
                    </a:cubicBezTo>
                    <a:cubicBezTo>
                      <a:pt x="890" y="1544"/>
                      <a:pt x="884" y="1547"/>
                      <a:pt x="877" y="1551"/>
                    </a:cubicBezTo>
                    <a:close/>
                    <a:moveTo>
                      <a:pt x="878" y="1553"/>
                    </a:moveTo>
                    <a:cubicBezTo>
                      <a:pt x="873" y="1556"/>
                      <a:pt x="871" y="1561"/>
                      <a:pt x="874" y="1565"/>
                    </a:cubicBezTo>
                    <a:cubicBezTo>
                      <a:pt x="878" y="1573"/>
                      <a:pt x="889" y="1569"/>
                      <a:pt x="890" y="1561"/>
                    </a:cubicBezTo>
                    <a:cubicBezTo>
                      <a:pt x="891" y="1556"/>
                      <a:pt x="888" y="1552"/>
                      <a:pt x="892" y="1546"/>
                    </a:cubicBezTo>
                    <a:cubicBezTo>
                      <a:pt x="886" y="1551"/>
                      <a:pt x="883" y="1550"/>
                      <a:pt x="878" y="1553"/>
                    </a:cubicBezTo>
                    <a:close/>
                    <a:moveTo>
                      <a:pt x="854" y="1582"/>
                    </a:moveTo>
                    <a:cubicBezTo>
                      <a:pt x="858" y="1589"/>
                      <a:pt x="868" y="1592"/>
                      <a:pt x="874" y="1591"/>
                    </a:cubicBezTo>
                    <a:cubicBezTo>
                      <a:pt x="877" y="1599"/>
                      <a:pt x="863" y="1611"/>
                      <a:pt x="853" y="1603"/>
                    </a:cubicBezTo>
                    <a:cubicBezTo>
                      <a:pt x="847" y="1597"/>
                      <a:pt x="847" y="1586"/>
                      <a:pt x="854" y="1582"/>
                    </a:cubicBezTo>
                    <a:close/>
                    <a:moveTo>
                      <a:pt x="985" y="1813"/>
                    </a:moveTo>
                    <a:cubicBezTo>
                      <a:pt x="965" y="1799"/>
                      <a:pt x="945" y="1814"/>
                      <a:pt x="936" y="1823"/>
                    </a:cubicBezTo>
                    <a:cubicBezTo>
                      <a:pt x="926" y="1833"/>
                      <a:pt x="918" y="1847"/>
                      <a:pt x="902" y="1847"/>
                    </a:cubicBezTo>
                    <a:cubicBezTo>
                      <a:pt x="893" y="1847"/>
                      <a:pt x="885" y="1843"/>
                      <a:pt x="881" y="1835"/>
                    </a:cubicBezTo>
                    <a:cubicBezTo>
                      <a:pt x="879" y="1830"/>
                      <a:pt x="880" y="1825"/>
                      <a:pt x="885" y="1822"/>
                    </a:cubicBezTo>
                    <a:cubicBezTo>
                      <a:pt x="883" y="1826"/>
                      <a:pt x="886" y="1833"/>
                      <a:pt x="891" y="1835"/>
                    </a:cubicBezTo>
                    <a:cubicBezTo>
                      <a:pt x="896" y="1837"/>
                      <a:pt x="903" y="1834"/>
                      <a:pt x="907" y="1829"/>
                    </a:cubicBezTo>
                    <a:cubicBezTo>
                      <a:pt x="916" y="1816"/>
                      <a:pt x="928" y="1805"/>
                      <a:pt x="941" y="1800"/>
                    </a:cubicBezTo>
                    <a:cubicBezTo>
                      <a:pt x="955" y="1795"/>
                      <a:pt x="975" y="1798"/>
                      <a:pt x="985" y="1813"/>
                    </a:cubicBezTo>
                    <a:close/>
                    <a:moveTo>
                      <a:pt x="793" y="1968"/>
                    </a:moveTo>
                    <a:cubicBezTo>
                      <a:pt x="792" y="1970"/>
                      <a:pt x="789" y="1971"/>
                      <a:pt x="787" y="1971"/>
                    </a:cubicBezTo>
                    <a:cubicBezTo>
                      <a:pt x="784" y="1971"/>
                      <a:pt x="781" y="1969"/>
                      <a:pt x="780" y="1965"/>
                    </a:cubicBezTo>
                    <a:cubicBezTo>
                      <a:pt x="778" y="1961"/>
                      <a:pt x="780" y="1957"/>
                      <a:pt x="783" y="1956"/>
                    </a:cubicBezTo>
                    <a:cubicBezTo>
                      <a:pt x="789" y="1952"/>
                      <a:pt x="792" y="1957"/>
                      <a:pt x="795" y="1957"/>
                    </a:cubicBezTo>
                    <a:cubicBezTo>
                      <a:pt x="799" y="1958"/>
                      <a:pt x="804" y="1955"/>
                      <a:pt x="806" y="1950"/>
                    </a:cubicBezTo>
                    <a:cubicBezTo>
                      <a:pt x="809" y="1944"/>
                      <a:pt x="808" y="1938"/>
                      <a:pt x="803" y="1933"/>
                    </a:cubicBezTo>
                    <a:cubicBezTo>
                      <a:pt x="800" y="1931"/>
                      <a:pt x="796" y="1930"/>
                      <a:pt x="793" y="1933"/>
                    </a:cubicBezTo>
                    <a:cubicBezTo>
                      <a:pt x="797" y="1933"/>
                      <a:pt x="800" y="1938"/>
                      <a:pt x="796" y="1942"/>
                    </a:cubicBezTo>
                    <a:cubicBezTo>
                      <a:pt x="794" y="1944"/>
                      <a:pt x="788" y="1946"/>
                      <a:pt x="782" y="1948"/>
                    </a:cubicBezTo>
                    <a:cubicBezTo>
                      <a:pt x="776" y="1950"/>
                      <a:pt x="771" y="1952"/>
                      <a:pt x="768" y="1957"/>
                    </a:cubicBezTo>
                    <a:cubicBezTo>
                      <a:pt x="762" y="1966"/>
                      <a:pt x="766" y="1979"/>
                      <a:pt x="775" y="1983"/>
                    </a:cubicBezTo>
                    <a:cubicBezTo>
                      <a:pt x="781" y="1985"/>
                      <a:pt x="786" y="1984"/>
                      <a:pt x="791" y="1982"/>
                    </a:cubicBezTo>
                    <a:cubicBezTo>
                      <a:pt x="797" y="1980"/>
                      <a:pt x="809" y="1972"/>
                      <a:pt x="816" y="1974"/>
                    </a:cubicBezTo>
                    <a:cubicBezTo>
                      <a:pt x="821" y="1975"/>
                      <a:pt x="822" y="1979"/>
                      <a:pt x="821" y="1982"/>
                    </a:cubicBezTo>
                    <a:cubicBezTo>
                      <a:pt x="825" y="1983"/>
                      <a:pt x="828" y="1978"/>
                      <a:pt x="828" y="1973"/>
                    </a:cubicBezTo>
                    <a:cubicBezTo>
                      <a:pt x="827" y="1964"/>
                      <a:pt x="816" y="1956"/>
                      <a:pt x="805" y="1959"/>
                    </a:cubicBezTo>
                    <a:cubicBezTo>
                      <a:pt x="801" y="1960"/>
                      <a:pt x="798" y="1964"/>
                      <a:pt x="793" y="1968"/>
                    </a:cubicBezTo>
                    <a:close/>
                    <a:moveTo>
                      <a:pt x="638" y="1942"/>
                    </a:moveTo>
                    <a:cubicBezTo>
                      <a:pt x="653" y="1934"/>
                      <a:pt x="654" y="1919"/>
                      <a:pt x="657" y="1914"/>
                    </a:cubicBezTo>
                    <a:cubicBezTo>
                      <a:pt x="660" y="1908"/>
                      <a:pt x="667" y="1912"/>
                      <a:pt x="665" y="1919"/>
                    </a:cubicBezTo>
                    <a:cubicBezTo>
                      <a:pt x="663" y="1927"/>
                      <a:pt x="652" y="1939"/>
                      <a:pt x="638" y="1942"/>
                    </a:cubicBezTo>
                    <a:close/>
                    <a:moveTo>
                      <a:pt x="683" y="1894"/>
                    </a:moveTo>
                    <a:cubicBezTo>
                      <a:pt x="684" y="1895"/>
                      <a:pt x="684" y="1897"/>
                      <a:pt x="683" y="1898"/>
                    </a:cubicBezTo>
                    <a:cubicBezTo>
                      <a:pt x="682" y="1899"/>
                      <a:pt x="680" y="1901"/>
                      <a:pt x="678" y="1900"/>
                    </a:cubicBezTo>
                    <a:cubicBezTo>
                      <a:pt x="676" y="1900"/>
                      <a:pt x="674" y="1898"/>
                      <a:pt x="674" y="1896"/>
                    </a:cubicBezTo>
                    <a:cubicBezTo>
                      <a:pt x="674" y="1892"/>
                      <a:pt x="677" y="1892"/>
                      <a:pt x="679" y="1890"/>
                    </a:cubicBezTo>
                    <a:cubicBezTo>
                      <a:pt x="680" y="1888"/>
                      <a:pt x="680" y="1885"/>
                      <a:pt x="678" y="1882"/>
                    </a:cubicBezTo>
                    <a:cubicBezTo>
                      <a:pt x="676" y="1879"/>
                      <a:pt x="672" y="1878"/>
                      <a:pt x="668" y="1879"/>
                    </a:cubicBezTo>
                    <a:cubicBezTo>
                      <a:pt x="666" y="1880"/>
                      <a:pt x="665" y="1882"/>
                      <a:pt x="665" y="1884"/>
                    </a:cubicBezTo>
                    <a:cubicBezTo>
                      <a:pt x="667" y="1882"/>
                      <a:pt x="670" y="1882"/>
                      <a:pt x="671" y="1885"/>
                    </a:cubicBezTo>
                    <a:cubicBezTo>
                      <a:pt x="671" y="1887"/>
                      <a:pt x="671" y="1890"/>
                      <a:pt x="670" y="1894"/>
                    </a:cubicBezTo>
                    <a:cubicBezTo>
                      <a:pt x="669" y="1898"/>
                      <a:pt x="669" y="1901"/>
                      <a:pt x="671" y="1904"/>
                    </a:cubicBezTo>
                    <a:cubicBezTo>
                      <a:pt x="673" y="1910"/>
                      <a:pt x="681" y="1911"/>
                      <a:pt x="686" y="1907"/>
                    </a:cubicBezTo>
                    <a:cubicBezTo>
                      <a:pt x="689" y="1905"/>
                      <a:pt x="690" y="1902"/>
                      <a:pt x="690" y="1899"/>
                    </a:cubicBezTo>
                    <a:cubicBezTo>
                      <a:pt x="691" y="1896"/>
                      <a:pt x="690" y="1887"/>
                      <a:pt x="693" y="1884"/>
                    </a:cubicBezTo>
                    <a:cubicBezTo>
                      <a:pt x="695" y="1882"/>
                      <a:pt x="697" y="1882"/>
                      <a:pt x="699" y="1884"/>
                    </a:cubicBezTo>
                    <a:cubicBezTo>
                      <a:pt x="700" y="1882"/>
                      <a:pt x="698" y="1879"/>
                      <a:pt x="696" y="1878"/>
                    </a:cubicBezTo>
                    <a:cubicBezTo>
                      <a:pt x="691" y="1876"/>
                      <a:pt x="684" y="1879"/>
                      <a:pt x="682" y="1886"/>
                    </a:cubicBezTo>
                    <a:cubicBezTo>
                      <a:pt x="682" y="1888"/>
                      <a:pt x="682" y="1891"/>
                      <a:pt x="683" y="1894"/>
                    </a:cubicBezTo>
                    <a:close/>
                    <a:moveTo>
                      <a:pt x="683" y="1894"/>
                    </a:moveTo>
                    <a:cubicBezTo>
                      <a:pt x="683" y="1897"/>
                      <a:pt x="682" y="1899"/>
                      <a:pt x="680" y="1899"/>
                    </a:cubicBezTo>
                    <a:cubicBezTo>
                      <a:pt x="676" y="1900"/>
                      <a:pt x="674" y="1896"/>
                      <a:pt x="676" y="1893"/>
                    </a:cubicBezTo>
                    <a:cubicBezTo>
                      <a:pt x="678" y="1891"/>
                      <a:pt x="680" y="1891"/>
                      <a:pt x="681" y="1888"/>
                    </a:cubicBezTo>
                    <a:cubicBezTo>
                      <a:pt x="681" y="1891"/>
                      <a:pt x="682" y="1892"/>
                      <a:pt x="683" y="1894"/>
                    </a:cubicBezTo>
                    <a:close/>
                    <a:moveTo>
                      <a:pt x="680" y="1911"/>
                    </a:moveTo>
                    <a:cubicBezTo>
                      <a:pt x="677" y="1912"/>
                      <a:pt x="673" y="1909"/>
                      <a:pt x="671" y="1907"/>
                    </a:cubicBezTo>
                    <a:cubicBezTo>
                      <a:pt x="668" y="1909"/>
                      <a:pt x="668" y="1917"/>
                      <a:pt x="674" y="1917"/>
                    </a:cubicBezTo>
                    <a:cubicBezTo>
                      <a:pt x="678" y="1918"/>
                      <a:pt x="681" y="1914"/>
                      <a:pt x="680" y="1911"/>
                    </a:cubicBezTo>
                    <a:close/>
                    <a:moveTo>
                      <a:pt x="674" y="1918"/>
                    </a:moveTo>
                    <a:cubicBezTo>
                      <a:pt x="673" y="1918"/>
                      <a:pt x="672" y="1918"/>
                      <a:pt x="672" y="1917"/>
                    </a:cubicBezTo>
                    <a:cubicBezTo>
                      <a:pt x="669" y="1925"/>
                      <a:pt x="664" y="1932"/>
                      <a:pt x="657" y="1937"/>
                    </a:cubicBezTo>
                    <a:cubicBezTo>
                      <a:pt x="645" y="1946"/>
                      <a:pt x="631" y="1943"/>
                      <a:pt x="612" y="1953"/>
                    </a:cubicBezTo>
                    <a:cubicBezTo>
                      <a:pt x="603" y="1958"/>
                      <a:pt x="597" y="1964"/>
                      <a:pt x="593" y="1969"/>
                    </a:cubicBezTo>
                    <a:cubicBezTo>
                      <a:pt x="584" y="1982"/>
                      <a:pt x="580" y="1999"/>
                      <a:pt x="566" y="2010"/>
                    </a:cubicBezTo>
                    <a:cubicBezTo>
                      <a:pt x="571" y="2004"/>
                      <a:pt x="569" y="1995"/>
                      <a:pt x="558" y="1995"/>
                    </a:cubicBezTo>
                    <a:cubicBezTo>
                      <a:pt x="551" y="1995"/>
                      <a:pt x="541" y="2005"/>
                      <a:pt x="529" y="1992"/>
                    </a:cubicBezTo>
                    <a:cubicBezTo>
                      <a:pt x="532" y="2001"/>
                      <a:pt x="536" y="2009"/>
                      <a:pt x="544" y="2013"/>
                    </a:cubicBezTo>
                    <a:cubicBezTo>
                      <a:pt x="549" y="2016"/>
                      <a:pt x="554" y="2016"/>
                      <a:pt x="559" y="2015"/>
                    </a:cubicBezTo>
                    <a:cubicBezTo>
                      <a:pt x="583" y="2009"/>
                      <a:pt x="585" y="1974"/>
                      <a:pt x="602" y="1964"/>
                    </a:cubicBezTo>
                    <a:cubicBezTo>
                      <a:pt x="601" y="1964"/>
                      <a:pt x="601" y="1965"/>
                      <a:pt x="600" y="1965"/>
                    </a:cubicBezTo>
                    <a:cubicBezTo>
                      <a:pt x="585" y="1978"/>
                      <a:pt x="586" y="2002"/>
                      <a:pt x="600" y="2015"/>
                    </a:cubicBezTo>
                    <a:cubicBezTo>
                      <a:pt x="607" y="2021"/>
                      <a:pt x="617" y="2024"/>
                      <a:pt x="628" y="2022"/>
                    </a:cubicBezTo>
                    <a:cubicBezTo>
                      <a:pt x="640" y="2020"/>
                      <a:pt x="649" y="2013"/>
                      <a:pt x="653" y="2001"/>
                    </a:cubicBezTo>
                    <a:cubicBezTo>
                      <a:pt x="657" y="1990"/>
                      <a:pt x="655" y="1978"/>
                      <a:pt x="645" y="1971"/>
                    </a:cubicBezTo>
                    <a:cubicBezTo>
                      <a:pt x="638" y="1967"/>
                      <a:pt x="630" y="1967"/>
                      <a:pt x="624" y="1971"/>
                    </a:cubicBezTo>
                    <a:cubicBezTo>
                      <a:pt x="616" y="1977"/>
                      <a:pt x="614" y="1987"/>
                      <a:pt x="618" y="1994"/>
                    </a:cubicBezTo>
                    <a:cubicBezTo>
                      <a:pt x="622" y="2001"/>
                      <a:pt x="632" y="2004"/>
                      <a:pt x="640" y="1998"/>
                    </a:cubicBezTo>
                    <a:cubicBezTo>
                      <a:pt x="631" y="2004"/>
                      <a:pt x="622" y="2000"/>
                      <a:pt x="619" y="1992"/>
                    </a:cubicBezTo>
                    <a:cubicBezTo>
                      <a:pt x="617" y="1986"/>
                      <a:pt x="618" y="1978"/>
                      <a:pt x="625" y="1974"/>
                    </a:cubicBezTo>
                    <a:cubicBezTo>
                      <a:pt x="631" y="1970"/>
                      <a:pt x="638" y="1970"/>
                      <a:pt x="643" y="1974"/>
                    </a:cubicBezTo>
                    <a:cubicBezTo>
                      <a:pt x="652" y="1980"/>
                      <a:pt x="654" y="1990"/>
                      <a:pt x="650" y="2000"/>
                    </a:cubicBezTo>
                    <a:cubicBezTo>
                      <a:pt x="646" y="2010"/>
                      <a:pt x="638" y="2017"/>
                      <a:pt x="627" y="2019"/>
                    </a:cubicBezTo>
                    <a:cubicBezTo>
                      <a:pt x="617" y="2021"/>
                      <a:pt x="608" y="2017"/>
                      <a:pt x="601" y="2011"/>
                    </a:cubicBezTo>
                    <a:cubicBezTo>
                      <a:pt x="589" y="1999"/>
                      <a:pt x="588" y="1978"/>
                      <a:pt x="601" y="1967"/>
                    </a:cubicBezTo>
                    <a:cubicBezTo>
                      <a:pt x="612" y="1957"/>
                      <a:pt x="623" y="1956"/>
                      <a:pt x="636" y="1960"/>
                    </a:cubicBezTo>
                    <a:cubicBezTo>
                      <a:pt x="658" y="1968"/>
                      <a:pt x="674" y="1988"/>
                      <a:pt x="675" y="2005"/>
                    </a:cubicBezTo>
                    <a:cubicBezTo>
                      <a:pt x="676" y="2015"/>
                      <a:pt x="670" y="2025"/>
                      <a:pt x="660" y="2024"/>
                    </a:cubicBezTo>
                    <a:cubicBezTo>
                      <a:pt x="653" y="2023"/>
                      <a:pt x="650" y="2019"/>
                      <a:pt x="651" y="2012"/>
                    </a:cubicBezTo>
                    <a:cubicBezTo>
                      <a:pt x="643" y="2018"/>
                      <a:pt x="650" y="2033"/>
                      <a:pt x="662" y="2037"/>
                    </a:cubicBezTo>
                    <a:cubicBezTo>
                      <a:pt x="675" y="2040"/>
                      <a:pt x="684" y="2035"/>
                      <a:pt x="690" y="2027"/>
                    </a:cubicBezTo>
                    <a:cubicBezTo>
                      <a:pt x="698" y="2016"/>
                      <a:pt x="697" y="1999"/>
                      <a:pt x="687" y="1985"/>
                    </a:cubicBezTo>
                    <a:cubicBezTo>
                      <a:pt x="676" y="1971"/>
                      <a:pt x="660" y="1961"/>
                      <a:pt x="642" y="1958"/>
                    </a:cubicBezTo>
                    <a:cubicBezTo>
                      <a:pt x="644" y="1958"/>
                      <a:pt x="647" y="1959"/>
                      <a:pt x="649" y="1959"/>
                    </a:cubicBezTo>
                    <a:cubicBezTo>
                      <a:pt x="679" y="1966"/>
                      <a:pt x="700" y="1985"/>
                      <a:pt x="708" y="2015"/>
                    </a:cubicBezTo>
                    <a:cubicBezTo>
                      <a:pt x="713" y="2037"/>
                      <a:pt x="707" y="2057"/>
                      <a:pt x="690" y="2072"/>
                    </a:cubicBezTo>
                    <a:cubicBezTo>
                      <a:pt x="679" y="2081"/>
                      <a:pt x="667" y="2086"/>
                      <a:pt x="654" y="2088"/>
                    </a:cubicBezTo>
                    <a:cubicBezTo>
                      <a:pt x="641" y="2090"/>
                      <a:pt x="626" y="2089"/>
                      <a:pt x="613" y="2084"/>
                    </a:cubicBezTo>
                    <a:cubicBezTo>
                      <a:pt x="607" y="2082"/>
                      <a:pt x="603" y="2079"/>
                      <a:pt x="597" y="2074"/>
                    </a:cubicBezTo>
                    <a:cubicBezTo>
                      <a:pt x="588" y="2066"/>
                      <a:pt x="582" y="2055"/>
                      <a:pt x="582" y="2042"/>
                    </a:cubicBezTo>
                    <a:cubicBezTo>
                      <a:pt x="582" y="2032"/>
                      <a:pt x="586" y="2024"/>
                      <a:pt x="595" y="2019"/>
                    </a:cubicBezTo>
                    <a:cubicBezTo>
                      <a:pt x="582" y="2013"/>
                      <a:pt x="562" y="2031"/>
                      <a:pt x="575" y="2050"/>
                    </a:cubicBezTo>
                    <a:cubicBezTo>
                      <a:pt x="567" y="2062"/>
                      <a:pt x="586" y="2076"/>
                      <a:pt x="601" y="2082"/>
                    </a:cubicBezTo>
                    <a:cubicBezTo>
                      <a:pt x="582" y="2076"/>
                      <a:pt x="561" y="2057"/>
                      <a:pt x="552" y="2048"/>
                    </a:cubicBezTo>
                    <a:cubicBezTo>
                      <a:pt x="551" y="2048"/>
                      <a:pt x="550" y="2049"/>
                      <a:pt x="550" y="2049"/>
                    </a:cubicBezTo>
                    <a:cubicBezTo>
                      <a:pt x="553" y="2053"/>
                      <a:pt x="558" y="2058"/>
                      <a:pt x="564" y="2064"/>
                    </a:cubicBezTo>
                    <a:cubicBezTo>
                      <a:pt x="554" y="2061"/>
                      <a:pt x="542" y="2062"/>
                      <a:pt x="534" y="2070"/>
                    </a:cubicBezTo>
                    <a:cubicBezTo>
                      <a:pt x="520" y="2084"/>
                      <a:pt x="517" y="2109"/>
                      <a:pt x="497" y="2123"/>
                    </a:cubicBezTo>
                    <a:cubicBezTo>
                      <a:pt x="519" y="2119"/>
                      <a:pt x="530" y="2097"/>
                      <a:pt x="540" y="2087"/>
                    </a:cubicBezTo>
                    <a:cubicBezTo>
                      <a:pt x="560" y="2067"/>
                      <a:pt x="571" y="2072"/>
                      <a:pt x="590" y="2081"/>
                    </a:cubicBezTo>
                    <a:cubicBezTo>
                      <a:pt x="587" y="2080"/>
                      <a:pt x="583" y="2080"/>
                      <a:pt x="580" y="2080"/>
                    </a:cubicBezTo>
                    <a:cubicBezTo>
                      <a:pt x="558" y="2081"/>
                      <a:pt x="538" y="2094"/>
                      <a:pt x="531" y="2113"/>
                    </a:cubicBezTo>
                    <a:cubicBezTo>
                      <a:pt x="524" y="2129"/>
                      <a:pt x="527" y="2145"/>
                      <a:pt x="538" y="2158"/>
                    </a:cubicBezTo>
                    <a:cubicBezTo>
                      <a:pt x="552" y="2175"/>
                      <a:pt x="574" y="2180"/>
                      <a:pt x="594" y="2172"/>
                    </a:cubicBezTo>
                    <a:cubicBezTo>
                      <a:pt x="603" y="2168"/>
                      <a:pt x="610" y="2161"/>
                      <a:pt x="614" y="2153"/>
                    </a:cubicBezTo>
                    <a:cubicBezTo>
                      <a:pt x="621" y="2138"/>
                      <a:pt x="615" y="2125"/>
                      <a:pt x="603" y="2115"/>
                    </a:cubicBezTo>
                    <a:cubicBezTo>
                      <a:pt x="610" y="2130"/>
                      <a:pt x="597" y="2136"/>
                      <a:pt x="595" y="2142"/>
                    </a:cubicBezTo>
                    <a:cubicBezTo>
                      <a:pt x="589" y="2156"/>
                      <a:pt x="608" y="2161"/>
                      <a:pt x="614" y="2147"/>
                    </a:cubicBezTo>
                    <a:cubicBezTo>
                      <a:pt x="615" y="2146"/>
                      <a:pt x="615" y="2144"/>
                      <a:pt x="616" y="2142"/>
                    </a:cubicBezTo>
                    <a:cubicBezTo>
                      <a:pt x="615" y="2155"/>
                      <a:pt x="606" y="2165"/>
                      <a:pt x="594" y="2170"/>
                    </a:cubicBezTo>
                    <a:cubicBezTo>
                      <a:pt x="574" y="2178"/>
                      <a:pt x="554" y="2172"/>
                      <a:pt x="540" y="2157"/>
                    </a:cubicBezTo>
                    <a:cubicBezTo>
                      <a:pt x="531" y="2145"/>
                      <a:pt x="528" y="2129"/>
                      <a:pt x="534" y="2115"/>
                    </a:cubicBezTo>
                    <a:cubicBezTo>
                      <a:pt x="541" y="2098"/>
                      <a:pt x="560" y="2086"/>
                      <a:pt x="579" y="2086"/>
                    </a:cubicBezTo>
                    <a:cubicBezTo>
                      <a:pt x="586" y="2085"/>
                      <a:pt x="593" y="2086"/>
                      <a:pt x="600" y="2088"/>
                    </a:cubicBezTo>
                    <a:cubicBezTo>
                      <a:pt x="596" y="2087"/>
                      <a:pt x="591" y="2087"/>
                      <a:pt x="587" y="2088"/>
                    </a:cubicBezTo>
                    <a:cubicBezTo>
                      <a:pt x="575" y="2091"/>
                      <a:pt x="563" y="2102"/>
                      <a:pt x="565" y="2115"/>
                    </a:cubicBezTo>
                    <a:cubicBezTo>
                      <a:pt x="566" y="2121"/>
                      <a:pt x="571" y="2125"/>
                      <a:pt x="576" y="2127"/>
                    </a:cubicBezTo>
                    <a:cubicBezTo>
                      <a:pt x="581" y="2128"/>
                      <a:pt x="585" y="2127"/>
                      <a:pt x="588" y="2124"/>
                    </a:cubicBezTo>
                    <a:cubicBezTo>
                      <a:pt x="592" y="2121"/>
                      <a:pt x="594" y="2117"/>
                      <a:pt x="594" y="2112"/>
                    </a:cubicBezTo>
                    <a:cubicBezTo>
                      <a:pt x="594" y="2106"/>
                      <a:pt x="589" y="2101"/>
                      <a:pt x="583" y="2101"/>
                    </a:cubicBezTo>
                    <a:cubicBezTo>
                      <a:pt x="579" y="2101"/>
                      <a:pt x="576" y="2103"/>
                      <a:pt x="575" y="2107"/>
                    </a:cubicBezTo>
                    <a:cubicBezTo>
                      <a:pt x="574" y="2109"/>
                      <a:pt x="575" y="2112"/>
                      <a:pt x="578" y="2112"/>
                    </a:cubicBezTo>
                    <a:cubicBezTo>
                      <a:pt x="577" y="2111"/>
                      <a:pt x="577" y="2109"/>
                      <a:pt x="578" y="2107"/>
                    </a:cubicBezTo>
                    <a:cubicBezTo>
                      <a:pt x="580" y="2104"/>
                      <a:pt x="584" y="2105"/>
                      <a:pt x="585" y="2107"/>
                    </a:cubicBezTo>
                    <a:cubicBezTo>
                      <a:pt x="587" y="2109"/>
                      <a:pt x="587" y="2111"/>
                      <a:pt x="586" y="2114"/>
                    </a:cubicBezTo>
                    <a:cubicBezTo>
                      <a:pt x="585" y="2117"/>
                      <a:pt x="582" y="2119"/>
                      <a:pt x="579" y="2118"/>
                    </a:cubicBezTo>
                    <a:cubicBezTo>
                      <a:pt x="575" y="2118"/>
                      <a:pt x="572" y="2115"/>
                      <a:pt x="571" y="2111"/>
                    </a:cubicBezTo>
                    <a:cubicBezTo>
                      <a:pt x="570" y="2101"/>
                      <a:pt x="582" y="2091"/>
                      <a:pt x="591" y="2090"/>
                    </a:cubicBezTo>
                    <a:cubicBezTo>
                      <a:pt x="603" y="2088"/>
                      <a:pt x="616" y="2092"/>
                      <a:pt x="626" y="2093"/>
                    </a:cubicBezTo>
                    <a:cubicBezTo>
                      <a:pt x="639" y="2095"/>
                      <a:pt x="652" y="2095"/>
                      <a:pt x="668" y="2088"/>
                    </a:cubicBezTo>
                    <a:cubicBezTo>
                      <a:pt x="665" y="2090"/>
                      <a:pt x="662" y="2092"/>
                      <a:pt x="660" y="2094"/>
                    </a:cubicBezTo>
                    <a:cubicBezTo>
                      <a:pt x="643" y="2109"/>
                      <a:pt x="637" y="2129"/>
                      <a:pt x="644" y="2150"/>
                    </a:cubicBezTo>
                    <a:cubicBezTo>
                      <a:pt x="652" y="2170"/>
                      <a:pt x="669" y="2184"/>
                      <a:pt x="690" y="2185"/>
                    </a:cubicBezTo>
                    <a:cubicBezTo>
                      <a:pt x="709" y="2187"/>
                      <a:pt x="730" y="2178"/>
                      <a:pt x="739" y="2160"/>
                    </a:cubicBezTo>
                    <a:cubicBezTo>
                      <a:pt x="747" y="2144"/>
                      <a:pt x="746" y="2126"/>
                      <a:pt x="735" y="2115"/>
                    </a:cubicBezTo>
                    <a:cubicBezTo>
                      <a:pt x="728" y="2107"/>
                      <a:pt x="718" y="2103"/>
                      <a:pt x="709" y="2104"/>
                    </a:cubicBezTo>
                    <a:cubicBezTo>
                      <a:pt x="703" y="2104"/>
                      <a:pt x="698" y="2106"/>
                      <a:pt x="693" y="2109"/>
                    </a:cubicBezTo>
                    <a:cubicBezTo>
                      <a:pt x="684" y="2115"/>
                      <a:pt x="682" y="2126"/>
                      <a:pt x="686" y="2135"/>
                    </a:cubicBezTo>
                    <a:cubicBezTo>
                      <a:pt x="691" y="2145"/>
                      <a:pt x="703" y="2149"/>
                      <a:pt x="713" y="2144"/>
                    </a:cubicBezTo>
                    <a:cubicBezTo>
                      <a:pt x="723" y="2139"/>
                      <a:pt x="727" y="2127"/>
                      <a:pt x="723" y="2117"/>
                    </a:cubicBezTo>
                    <a:cubicBezTo>
                      <a:pt x="718" y="2108"/>
                      <a:pt x="709" y="2104"/>
                      <a:pt x="700" y="2106"/>
                    </a:cubicBezTo>
                    <a:cubicBezTo>
                      <a:pt x="712" y="2102"/>
                      <a:pt x="725" y="2106"/>
                      <a:pt x="734" y="2116"/>
                    </a:cubicBezTo>
                    <a:cubicBezTo>
                      <a:pt x="744" y="2127"/>
                      <a:pt x="745" y="2144"/>
                      <a:pt x="737" y="2159"/>
                    </a:cubicBezTo>
                    <a:cubicBezTo>
                      <a:pt x="728" y="2175"/>
                      <a:pt x="709" y="2183"/>
                      <a:pt x="691" y="2182"/>
                    </a:cubicBezTo>
                    <a:cubicBezTo>
                      <a:pt x="671" y="2180"/>
                      <a:pt x="655" y="2167"/>
                      <a:pt x="648" y="2149"/>
                    </a:cubicBezTo>
                    <a:cubicBezTo>
                      <a:pt x="642" y="2130"/>
                      <a:pt x="648" y="2112"/>
                      <a:pt x="663" y="2099"/>
                    </a:cubicBezTo>
                    <a:cubicBezTo>
                      <a:pt x="673" y="2090"/>
                      <a:pt x="687" y="2085"/>
                      <a:pt x="698" y="2073"/>
                    </a:cubicBezTo>
                    <a:cubicBezTo>
                      <a:pt x="712" y="2057"/>
                      <a:pt x="718" y="2037"/>
                      <a:pt x="713" y="2014"/>
                    </a:cubicBezTo>
                    <a:cubicBezTo>
                      <a:pt x="705" y="1982"/>
                      <a:pt x="682" y="1959"/>
                      <a:pt x="650" y="1953"/>
                    </a:cubicBezTo>
                    <a:cubicBezTo>
                      <a:pt x="635" y="1951"/>
                      <a:pt x="623" y="1951"/>
                      <a:pt x="611" y="1956"/>
                    </a:cubicBezTo>
                    <a:cubicBezTo>
                      <a:pt x="622" y="1950"/>
                      <a:pt x="635" y="1947"/>
                      <a:pt x="648" y="1947"/>
                    </a:cubicBezTo>
                    <a:cubicBezTo>
                      <a:pt x="666" y="1948"/>
                      <a:pt x="687" y="1955"/>
                      <a:pt x="702" y="1964"/>
                    </a:cubicBezTo>
                    <a:cubicBezTo>
                      <a:pt x="709" y="1968"/>
                      <a:pt x="714" y="1970"/>
                      <a:pt x="722" y="1972"/>
                    </a:cubicBezTo>
                    <a:cubicBezTo>
                      <a:pt x="723" y="1973"/>
                      <a:pt x="725" y="1973"/>
                      <a:pt x="727" y="1974"/>
                    </a:cubicBezTo>
                    <a:cubicBezTo>
                      <a:pt x="731" y="1974"/>
                      <a:pt x="734" y="1975"/>
                      <a:pt x="737" y="1975"/>
                    </a:cubicBezTo>
                    <a:cubicBezTo>
                      <a:pt x="738" y="1975"/>
                      <a:pt x="749" y="1974"/>
                      <a:pt x="749" y="1972"/>
                    </a:cubicBezTo>
                    <a:cubicBezTo>
                      <a:pt x="748" y="1971"/>
                      <a:pt x="742" y="1972"/>
                      <a:pt x="741" y="1972"/>
                    </a:cubicBezTo>
                    <a:cubicBezTo>
                      <a:pt x="737" y="1971"/>
                      <a:pt x="732" y="1971"/>
                      <a:pt x="728" y="1970"/>
                    </a:cubicBezTo>
                    <a:cubicBezTo>
                      <a:pt x="726" y="1970"/>
                      <a:pt x="724" y="1969"/>
                      <a:pt x="722" y="1969"/>
                    </a:cubicBezTo>
                    <a:cubicBezTo>
                      <a:pt x="716" y="1967"/>
                      <a:pt x="710" y="1965"/>
                      <a:pt x="704" y="1962"/>
                    </a:cubicBezTo>
                    <a:cubicBezTo>
                      <a:pt x="703" y="1961"/>
                      <a:pt x="702" y="1961"/>
                      <a:pt x="701" y="1960"/>
                    </a:cubicBezTo>
                    <a:cubicBezTo>
                      <a:pt x="703" y="1961"/>
                      <a:pt x="706" y="1961"/>
                      <a:pt x="708" y="1962"/>
                    </a:cubicBezTo>
                    <a:cubicBezTo>
                      <a:pt x="714" y="1963"/>
                      <a:pt x="719" y="1963"/>
                      <a:pt x="726" y="1962"/>
                    </a:cubicBezTo>
                    <a:cubicBezTo>
                      <a:pt x="742" y="1959"/>
                      <a:pt x="748" y="1944"/>
                      <a:pt x="746" y="1929"/>
                    </a:cubicBezTo>
                    <a:cubicBezTo>
                      <a:pt x="744" y="1917"/>
                      <a:pt x="737" y="1905"/>
                      <a:pt x="725" y="1900"/>
                    </a:cubicBezTo>
                    <a:cubicBezTo>
                      <a:pt x="715" y="1896"/>
                      <a:pt x="705" y="1899"/>
                      <a:pt x="698" y="1908"/>
                    </a:cubicBezTo>
                    <a:cubicBezTo>
                      <a:pt x="693" y="1914"/>
                      <a:pt x="691" y="1924"/>
                      <a:pt x="696" y="1931"/>
                    </a:cubicBezTo>
                    <a:cubicBezTo>
                      <a:pt x="699" y="1935"/>
                      <a:pt x="704" y="1937"/>
                      <a:pt x="709" y="1937"/>
                    </a:cubicBezTo>
                    <a:cubicBezTo>
                      <a:pt x="712" y="1937"/>
                      <a:pt x="714" y="1936"/>
                      <a:pt x="716" y="1933"/>
                    </a:cubicBezTo>
                    <a:cubicBezTo>
                      <a:pt x="718" y="1930"/>
                      <a:pt x="719" y="1927"/>
                      <a:pt x="718" y="1924"/>
                    </a:cubicBezTo>
                    <a:cubicBezTo>
                      <a:pt x="716" y="1920"/>
                      <a:pt x="714" y="1917"/>
                      <a:pt x="710" y="1917"/>
                    </a:cubicBezTo>
                    <a:cubicBezTo>
                      <a:pt x="706" y="1916"/>
                      <a:pt x="702" y="1918"/>
                      <a:pt x="701" y="1922"/>
                    </a:cubicBezTo>
                    <a:cubicBezTo>
                      <a:pt x="700" y="1927"/>
                      <a:pt x="702" y="1931"/>
                      <a:pt x="706" y="1933"/>
                    </a:cubicBezTo>
                    <a:cubicBezTo>
                      <a:pt x="711" y="1934"/>
                      <a:pt x="715" y="1932"/>
                      <a:pt x="717" y="1928"/>
                    </a:cubicBezTo>
                    <a:cubicBezTo>
                      <a:pt x="717" y="1926"/>
                      <a:pt x="717" y="1924"/>
                      <a:pt x="717" y="1923"/>
                    </a:cubicBezTo>
                    <a:cubicBezTo>
                      <a:pt x="717" y="1924"/>
                      <a:pt x="717" y="1924"/>
                      <a:pt x="717" y="1924"/>
                    </a:cubicBezTo>
                    <a:cubicBezTo>
                      <a:pt x="718" y="1927"/>
                      <a:pt x="718" y="1930"/>
                      <a:pt x="716" y="1933"/>
                    </a:cubicBezTo>
                    <a:cubicBezTo>
                      <a:pt x="714" y="1935"/>
                      <a:pt x="712" y="1936"/>
                      <a:pt x="709" y="1936"/>
                    </a:cubicBezTo>
                    <a:cubicBezTo>
                      <a:pt x="704" y="1937"/>
                      <a:pt x="700" y="1935"/>
                      <a:pt x="697" y="1931"/>
                    </a:cubicBezTo>
                    <a:cubicBezTo>
                      <a:pt x="692" y="1925"/>
                      <a:pt x="695" y="1914"/>
                      <a:pt x="699" y="1909"/>
                    </a:cubicBezTo>
                    <a:cubicBezTo>
                      <a:pt x="706" y="1901"/>
                      <a:pt x="715" y="1898"/>
                      <a:pt x="724" y="1902"/>
                    </a:cubicBezTo>
                    <a:cubicBezTo>
                      <a:pt x="736" y="1907"/>
                      <a:pt x="742" y="1919"/>
                      <a:pt x="743" y="1931"/>
                    </a:cubicBezTo>
                    <a:cubicBezTo>
                      <a:pt x="745" y="1944"/>
                      <a:pt x="740" y="1956"/>
                      <a:pt x="725" y="1959"/>
                    </a:cubicBezTo>
                    <a:cubicBezTo>
                      <a:pt x="719" y="1960"/>
                      <a:pt x="714" y="1960"/>
                      <a:pt x="709" y="1958"/>
                    </a:cubicBezTo>
                    <a:cubicBezTo>
                      <a:pt x="705" y="1958"/>
                      <a:pt x="702" y="1957"/>
                      <a:pt x="698" y="1955"/>
                    </a:cubicBezTo>
                    <a:cubicBezTo>
                      <a:pt x="690" y="1952"/>
                      <a:pt x="680" y="1948"/>
                      <a:pt x="671" y="1946"/>
                    </a:cubicBezTo>
                    <a:cubicBezTo>
                      <a:pt x="665" y="1944"/>
                      <a:pt x="658" y="1943"/>
                      <a:pt x="652" y="1943"/>
                    </a:cubicBezTo>
                    <a:cubicBezTo>
                      <a:pt x="655" y="1942"/>
                      <a:pt x="658" y="1940"/>
                      <a:pt x="660" y="1938"/>
                    </a:cubicBezTo>
                    <a:cubicBezTo>
                      <a:pt x="667" y="1932"/>
                      <a:pt x="672" y="1925"/>
                      <a:pt x="674" y="1918"/>
                    </a:cubicBezTo>
                    <a:close/>
                    <a:moveTo>
                      <a:pt x="792" y="1967"/>
                    </a:moveTo>
                    <a:cubicBezTo>
                      <a:pt x="789" y="1970"/>
                      <a:pt x="785" y="1970"/>
                      <a:pt x="782" y="1967"/>
                    </a:cubicBezTo>
                    <a:cubicBezTo>
                      <a:pt x="778" y="1962"/>
                      <a:pt x="783" y="1956"/>
                      <a:pt x="789" y="1956"/>
                    </a:cubicBezTo>
                    <a:cubicBezTo>
                      <a:pt x="793" y="1957"/>
                      <a:pt x="794" y="1960"/>
                      <a:pt x="800" y="1958"/>
                    </a:cubicBezTo>
                    <a:cubicBezTo>
                      <a:pt x="795" y="1962"/>
                      <a:pt x="795" y="1964"/>
                      <a:pt x="792" y="1967"/>
                    </a:cubicBezTo>
                    <a:close/>
                    <a:moveTo>
                      <a:pt x="707" y="1969"/>
                    </a:moveTo>
                    <a:cubicBezTo>
                      <a:pt x="718" y="1975"/>
                      <a:pt x="724" y="1991"/>
                      <a:pt x="721" y="2000"/>
                    </a:cubicBezTo>
                    <a:cubicBezTo>
                      <a:pt x="719" y="2009"/>
                      <a:pt x="717" y="2016"/>
                      <a:pt x="719" y="2023"/>
                    </a:cubicBezTo>
                    <a:cubicBezTo>
                      <a:pt x="722" y="2029"/>
                      <a:pt x="729" y="2035"/>
                      <a:pt x="734" y="2032"/>
                    </a:cubicBezTo>
                    <a:cubicBezTo>
                      <a:pt x="729" y="2032"/>
                      <a:pt x="727" y="2026"/>
                      <a:pt x="727" y="2020"/>
                    </a:cubicBezTo>
                    <a:cubicBezTo>
                      <a:pt x="727" y="2015"/>
                      <a:pt x="727" y="2011"/>
                      <a:pt x="724" y="2007"/>
                    </a:cubicBezTo>
                    <a:cubicBezTo>
                      <a:pt x="732" y="2000"/>
                      <a:pt x="730" y="1991"/>
                      <a:pt x="727" y="1985"/>
                    </a:cubicBezTo>
                    <a:cubicBezTo>
                      <a:pt x="723" y="1978"/>
                      <a:pt x="715" y="1971"/>
                      <a:pt x="707" y="1969"/>
                    </a:cubicBezTo>
                    <a:close/>
                    <a:moveTo>
                      <a:pt x="797" y="1896"/>
                    </a:moveTo>
                    <a:cubicBezTo>
                      <a:pt x="804" y="1877"/>
                      <a:pt x="824" y="1877"/>
                      <a:pt x="832" y="1874"/>
                    </a:cubicBezTo>
                    <a:cubicBezTo>
                      <a:pt x="844" y="1870"/>
                      <a:pt x="840" y="1859"/>
                      <a:pt x="827" y="1861"/>
                    </a:cubicBezTo>
                    <a:cubicBezTo>
                      <a:pt x="816" y="1863"/>
                      <a:pt x="800" y="1876"/>
                      <a:pt x="797" y="1896"/>
                    </a:cubicBezTo>
                    <a:close/>
                    <a:moveTo>
                      <a:pt x="766" y="1977"/>
                    </a:moveTo>
                    <a:cubicBezTo>
                      <a:pt x="762" y="1973"/>
                      <a:pt x="762" y="1965"/>
                      <a:pt x="764" y="1961"/>
                    </a:cubicBezTo>
                    <a:cubicBezTo>
                      <a:pt x="759" y="1957"/>
                      <a:pt x="747" y="1964"/>
                      <a:pt x="751" y="1973"/>
                    </a:cubicBezTo>
                    <a:cubicBezTo>
                      <a:pt x="753" y="1979"/>
                      <a:pt x="761" y="1982"/>
                      <a:pt x="766" y="1977"/>
                    </a:cubicBezTo>
                    <a:close/>
                    <a:moveTo>
                      <a:pt x="718" y="1972"/>
                    </a:moveTo>
                    <a:cubicBezTo>
                      <a:pt x="738" y="1986"/>
                      <a:pt x="737" y="2012"/>
                      <a:pt x="739" y="2020"/>
                    </a:cubicBezTo>
                    <a:cubicBezTo>
                      <a:pt x="744" y="2035"/>
                      <a:pt x="761" y="2029"/>
                      <a:pt x="757" y="2012"/>
                    </a:cubicBezTo>
                    <a:cubicBezTo>
                      <a:pt x="754" y="2002"/>
                      <a:pt x="743" y="1982"/>
                      <a:pt x="718" y="1972"/>
                    </a:cubicBezTo>
                    <a:close/>
                    <a:moveTo>
                      <a:pt x="746" y="1909"/>
                    </a:moveTo>
                    <a:cubicBezTo>
                      <a:pt x="736" y="1905"/>
                      <a:pt x="727" y="1898"/>
                      <a:pt x="723" y="1889"/>
                    </a:cubicBezTo>
                    <a:cubicBezTo>
                      <a:pt x="718" y="1879"/>
                      <a:pt x="719" y="1868"/>
                      <a:pt x="725" y="1860"/>
                    </a:cubicBezTo>
                    <a:cubicBezTo>
                      <a:pt x="729" y="1856"/>
                      <a:pt x="734" y="1852"/>
                      <a:pt x="740" y="1851"/>
                    </a:cubicBezTo>
                    <a:cubicBezTo>
                      <a:pt x="747" y="1850"/>
                      <a:pt x="752" y="1850"/>
                      <a:pt x="759" y="1851"/>
                    </a:cubicBezTo>
                    <a:cubicBezTo>
                      <a:pt x="765" y="1853"/>
                      <a:pt x="769" y="1856"/>
                      <a:pt x="774" y="1860"/>
                    </a:cubicBezTo>
                    <a:cubicBezTo>
                      <a:pt x="777" y="1862"/>
                      <a:pt x="778" y="1863"/>
                      <a:pt x="780" y="1865"/>
                    </a:cubicBezTo>
                    <a:cubicBezTo>
                      <a:pt x="785" y="1871"/>
                      <a:pt x="788" y="1877"/>
                      <a:pt x="791" y="1884"/>
                    </a:cubicBezTo>
                    <a:cubicBezTo>
                      <a:pt x="795" y="1895"/>
                      <a:pt x="796" y="1903"/>
                      <a:pt x="793" y="1914"/>
                    </a:cubicBezTo>
                    <a:cubicBezTo>
                      <a:pt x="793" y="1915"/>
                      <a:pt x="793" y="1916"/>
                      <a:pt x="793" y="1916"/>
                    </a:cubicBezTo>
                    <a:cubicBezTo>
                      <a:pt x="798" y="1911"/>
                      <a:pt x="806" y="1907"/>
                      <a:pt x="813" y="1905"/>
                    </a:cubicBezTo>
                    <a:cubicBezTo>
                      <a:pt x="822" y="1904"/>
                      <a:pt x="832" y="1905"/>
                      <a:pt x="840" y="1910"/>
                    </a:cubicBezTo>
                    <a:cubicBezTo>
                      <a:pt x="843" y="1912"/>
                      <a:pt x="846" y="1915"/>
                      <a:pt x="848" y="1920"/>
                    </a:cubicBezTo>
                    <a:cubicBezTo>
                      <a:pt x="845" y="1916"/>
                      <a:pt x="842" y="1913"/>
                      <a:pt x="839" y="1911"/>
                    </a:cubicBezTo>
                    <a:cubicBezTo>
                      <a:pt x="831" y="1907"/>
                      <a:pt x="822" y="1906"/>
                      <a:pt x="814" y="1908"/>
                    </a:cubicBezTo>
                    <a:cubicBezTo>
                      <a:pt x="807" y="1910"/>
                      <a:pt x="802" y="1913"/>
                      <a:pt x="798" y="1916"/>
                    </a:cubicBezTo>
                    <a:cubicBezTo>
                      <a:pt x="790" y="1923"/>
                      <a:pt x="786" y="1932"/>
                      <a:pt x="778" y="1939"/>
                    </a:cubicBezTo>
                    <a:cubicBezTo>
                      <a:pt x="777" y="1940"/>
                      <a:pt x="777" y="1940"/>
                      <a:pt x="777" y="1940"/>
                    </a:cubicBezTo>
                    <a:cubicBezTo>
                      <a:pt x="773" y="1944"/>
                      <a:pt x="769" y="1948"/>
                      <a:pt x="763" y="1951"/>
                    </a:cubicBezTo>
                    <a:cubicBezTo>
                      <a:pt x="762" y="1951"/>
                      <a:pt x="749" y="1958"/>
                      <a:pt x="748" y="1957"/>
                    </a:cubicBezTo>
                    <a:cubicBezTo>
                      <a:pt x="748" y="1956"/>
                      <a:pt x="756" y="1951"/>
                      <a:pt x="757" y="1950"/>
                    </a:cubicBezTo>
                    <a:cubicBezTo>
                      <a:pt x="764" y="1946"/>
                      <a:pt x="769" y="1943"/>
                      <a:pt x="775" y="1937"/>
                    </a:cubicBezTo>
                    <a:cubicBezTo>
                      <a:pt x="776" y="1937"/>
                      <a:pt x="776" y="1937"/>
                      <a:pt x="776" y="1937"/>
                    </a:cubicBezTo>
                    <a:cubicBezTo>
                      <a:pt x="783" y="1930"/>
                      <a:pt x="787" y="1923"/>
                      <a:pt x="790" y="1913"/>
                    </a:cubicBezTo>
                    <a:cubicBezTo>
                      <a:pt x="793" y="1902"/>
                      <a:pt x="792" y="1889"/>
                      <a:pt x="784" y="1879"/>
                    </a:cubicBezTo>
                    <a:cubicBezTo>
                      <a:pt x="780" y="1874"/>
                      <a:pt x="771" y="1869"/>
                      <a:pt x="765" y="1874"/>
                    </a:cubicBezTo>
                    <a:cubicBezTo>
                      <a:pt x="762" y="1876"/>
                      <a:pt x="762" y="1878"/>
                      <a:pt x="763" y="1881"/>
                    </a:cubicBezTo>
                    <a:cubicBezTo>
                      <a:pt x="764" y="1883"/>
                      <a:pt x="766" y="1884"/>
                      <a:pt x="768" y="1884"/>
                    </a:cubicBezTo>
                    <a:cubicBezTo>
                      <a:pt x="770" y="1884"/>
                      <a:pt x="771" y="1883"/>
                      <a:pt x="772" y="1881"/>
                    </a:cubicBezTo>
                    <a:cubicBezTo>
                      <a:pt x="773" y="1879"/>
                      <a:pt x="772" y="1877"/>
                      <a:pt x="769" y="1877"/>
                    </a:cubicBezTo>
                    <a:cubicBezTo>
                      <a:pt x="768" y="1877"/>
                      <a:pt x="767" y="1877"/>
                      <a:pt x="766" y="1878"/>
                    </a:cubicBezTo>
                    <a:cubicBezTo>
                      <a:pt x="766" y="1877"/>
                      <a:pt x="767" y="1875"/>
                      <a:pt x="768" y="1875"/>
                    </a:cubicBezTo>
                    <a:cubicBezTo>
                      <a:pt x="771" y="1874"/>
                      <a:pt x="774" y="1875"/>
                      <a:pt x="775" y="1878"/>
                    </a:cubicBezTo>
                    <a:cubicBezTo>
                      <a:pt x="777" y="1881"/>
                      <a:pt x="775" y="1886"/>
                      <a:pt x="771" y="1888"/>
                    </a:cubicBezTo>
                    <a:cubicBezTo>
                      <a:pt x="769" y="1890"/>
                      <a:pt x="765" y="1890"/>
                      <a:pt x="762" y="1889"/>
                    </a:cubicBezTo>
                    <a:cubicBezTo>
                      <a:pt x="759" y="1888"/>
                      <a:pt x="757" y="1885"/>
                      <a:pt x="757" y="1882"/>
                    </a:cubicBezTo>
                    <a:cubicBezTo>
                      <a:pt x="756" y="1878"/>
                      <a:pt x="757" y="1874"/>
                      <a:pt x="760" y="1871"/>
                    </a:cubicBezTo>
                    <a:cubicBezTo>
                      <a:pt x="768" y="1866"/>
                      <a:pt x="778" y="1869"/>
                      <a:pt x="784" y="1876"/>
                    </a:cubicBezTo>
                    <a:cubicBezTo>
                      <a:pt x="786" y="1878"/>
                      <a:pt x="787" y="1880"/>
                      <a:pt x="788" y="1883"/>
                    </a:cubicBezTo>
                    <a:cubicBezTo>
                      <a:pt x="785" y="1874"/>
                      <a:pt x="780" y="1868"/>
                      <a:pt x="773" y="1861"/>
                    </a:cubicBezTo>
                    <a:cubicBezTo>
                      <a:pt x="768" y="1857"/>
                      <a:pt x="764" y="1855"/>
                      <a:pt x="758" y="1853"/>
                    </a:cubicBezTo>
                    <a:cubicBezTo>
                      <a:pt x="752" y="1851"/>
                      <a:pt x="747" y="1851"/>
                      <a:pt x="740" y="1852"/>
                    </a:cubicBezTo>
                    <a:cubicBezTo>
                      <a:pt x="737" y="1853"/>
                      <a:pt x="734" y="1854"/>
                      <a:pt x="731" y="1856"/>
                    </a:cubicBezTo>
                    <a:cubicBezTo>
                      <a:pt x="731" y="1856"/>
                      <a:pt x="731" y="1856"/>
                      <a:pt x="731" y="1856"/>
                    </a:cubicBezTo>
                    <a:cubicBezTo>
                      <a:pt x="740" y="1853"/>
                      <a:pt x="750" y="1857"/>
                      <a:pt x="748" y="1870"/>
                    </a:cubicBezTo>
                    <a:cubicBezTo>
                      <a:pt x="746" y="1879"/>
                      <a:pt x="732" y="1891"/>
                      <a:pt x="746" y="1909"/>
                    </a:cubicBezTo>
                    <a:close/>
                    <a:moveTo>
                      <a:pt x="838" y="1912"/>
                    </a:moveTo>
                    <a:cubicBezTo>
                      <a:pt x="831" y="1921"/>
                      <a:pt x="844" y="1929"/>
                      <a:pt x="847" y="1933"/>
                    </a:cubicBezTo>
                    <a:cubicBezTo>
                      <a:pt x="850" y="1936"/>
                      <a:pt x="852" y="1938"/>
                      <a:pt x="852" y="1942"/>
                    </a:cubicBezTo>
                    <a:cubicBezTo>
                      <a:pt x="854" y="1938"/>
                      <a:pt x="857" y="1927"/>
                      <a:pt x="856" y="1922"/>
                    </a:cubicBezTo>
                    <a:cubicBezTo>
                      <a:pt x="856" y="1914"/>
                      <a:pt x="850" y="1908"/>
                      <a:pt x="841" y="1909"/>
                    </a:cubicBezTo>
                    <a:cubicBezTo>
                      <a:pt x="844" y="1912"/>
                      <a:pt x="848" y="1917"/>
                      <a:pt x="848" y="1922"/>
                    </a:cubicBezTo>
                    <a:cubicBezTo>
                      <a:pt x="847" y="1919"/>
                      <a:pt x="843" y="1914"/>
                      <a:pt x="838" y="1912"/>
                    </a:cubicBezTo>
                    <a:close/>
                    <a:moveTo>
                      <a:pt x="741" y="1959"/>
                    </a:moveTo>
                    <a:cubicBezTo>
                      <a:pt x="758" y="1939"/>
                      <a:pt x="753" y="1918"/>
                      <a:pt x="757" y="1907"/>
                    </a:cubicBezTo>
                    <a:cubicBezTo>
                      <a:pt x="762" y="1894"/>
                      <a:pt x="777" y="1899"/>
                      <a:pt x="775" y="1914"/>
                    </a:cubicBezTo>
                    <a:cubicBezTo>
                      <a:pt x="773" y="1930"/>
                      <a:pt x="758" y="1948"/>
                      <a:pt x="741" y="1959"/>
                    </a:cubicBezTo>
                    <a:close/>
                    <a:moveTo>
                      <a:pt x="796" y="1890"/>
                    </a:moveTo>
                    <a:cubicBezTo>
                      <a:pt x="796" y="1869"/>
                      <a:pt x="771" y="1838"/>
                      <a:pt x="752" y="1848"/>
                    </a:cubicBezTo>
                    <a:cubicBezTo>
                      <a:pt x="750" y="1845"/>
                      <a:pt x="753" y="1839"/>
                      <a:pt x="759" y="1837"/>
                    </a:cubicBezTo>
                    <a:cubicBezTo>
                      <a:pt x="765" y="1835"/>
                      <a:pt x="774" y="1838"/>
                      <a:pt x="778" y="1846"/>
                    </a:cubicBezTo>
                    <a:cubicBezTo>
                      <a:pt x="783" y="1843"/>
                      <a:pt x="793" y="1853"/>
                      <a:pt x="796" y="1868"/>
                    </a:cubicBezTo>
                    <a:cubicBezTo>
                      <a:pt x="798" y="1859"/>
                      <a:pt x="802" y="1850"/>
                      <a:pt x="808" y="1844"/>
                    </a:cubicBezTo>
                    <a:cubicBezTo>
                      <a:pt x="815" y="1837"/>
                      <a:pt x="824" y="1830"/>
                      <a:pt x="833" y="1827"/>
                    </a:cubicBezTo>
                    <a:cubicBezTo>
                      <a:pt x="843" y="1825"/>
                      <a:pt x="854" y="1827"/>
                      <a:pt x="861" y="1834"/>
                    </a:cubicBezTo>
                    <a:cubicBezTo>
                      <a:pt x="866" y="1840"/>
                      <a:pt x="869" y="1848"/>
                      <a:pt x="867" y="1855"/>
                    </a:cubicBezTo>
                    <a:cubicBezTo>
                      <a:pt x="864" y="1860"/>
                      <a:pt x="858" y="1864"/>
                      <a:pt x="852" y="1864"/>
                    </a:cubicBezTo>
                    <a:cubicBezTo>
                      <a:pt x="846" y="1865"/>
                      <a:pt x="840" y="1862"/>
                      <a:pt x="834" y="1858"/>
                    </a:cubicBezTo>
                    <a:cubicBezTo>
                      <a:pt x="848" y="1860"/>
                      <a:pt x="850" y="1849"/>
                      <a:pt x="854" y="1846"/>
                    </a:cubicBezTo>
                    <a:cubicBezTo>
                      <a:pt x="861" y="1841"/>
                      <a:pt x="866" y="1845"/>
                      <a:pt x="866" y="1851"/>
                    </a:cubicBezTo>
                    <a:cubicBezTo>
                      <a:pt x="866" y="1851"/>
                      <a:pt x="866" y="1851"/>
                      <a:pt x="866" y="1851"/>
                    </a:cubicBezTo>
                    <a:cubicBezTo>
                      <a:pt x="867" y="1845"/>
                      <a:pt x="864" y="1840"/>
                      <a:pt x="861" y="1836"/>
                    </a:cubicBezTo>
                    <a:cubicBezTo>
                      <a:pt x="854" y="1829"/>
                      <a:pt x="846" y="1826"/>
                      <a:pt x="836" y="1828"/>
                    </a:cubicBezTo>
                    <a:cubicBezTo>
                      <a:pt x="839" y="1828"/>
                      <a:pt x="841" y="1828"/>
                      <a:pt x="843" y="1829"/>
                    </a:cubicBezTo>
                    <a:cubicBezTo>
                      <a:pt x="847" y="1831"/>
                      <a:pt x="851" y="1835"/>
                      <a:pt x="850" y="1840"/>
                    </a:cubicBezTo>
                    <a:cubicBezTo>
                      <a:pt x="850" y="1842"/>
                      <a:pt x="848" y="1844"/>
                      <a:pt x="846" y="1845"/>
                    </a:cubicBezTo>
                    <a:cubicBezTo>
                      <a:pt x="844" y="1845"/>
                      <a:pt x="842" y="1845"/>
                      <a:pt x="840" y="1844"/>
                    </a:cubicBezTo>
                    <a:cubicBezTo>
                      <a:pt x="839" y="1843"/>
                      <a:pt x="838" y="1841"/>
                      <a:pt x="838" y="1839"/>
                    </a:cubicBezTo>
                    <a:cubicBezTo>
                      <a:pt x="838" y="1836"/>
                      <a:pt x="840" y="1834"/>
                      <a:pt x="843" y="1834"/>
                    </a:cubicBezTo>
                    <a:cubicBezTo>
                      <a:pt x="844" y="1834"/>
                      <a:pt x="846" y="1835"/>
                      <a:pt x="846" y="1836"/>
                    </a:cubicBezTo>
                    <a:cubicBezTo>
                      <a:pt x="846" y="1837"/>
                      <a:pt x="846" y="1838"/>
                      <a:pt x="845" y="1839"/>
                    </a:cubicBezTo>
                    <a:cubicBezTo>
                      <a:pt x="845" y="1838"/>
                      <a:pt x="845" y="1837"/>
                      <a:pt x="845" y="1837"/>
                    </a:cubicBezTo>
                    <a:cubicBezTo>
                      <a:pt x="844" y="1835"/>
                      <a:pt x="843" y="1836"/>
                      <a:pt x="842" y="1837"/>
                    </a:cubicBezTo>
                    <a:cubicBezTo>
                      <a:pt x="841" y="1837"/>
                      <a:pt x="841" y="1838"/>
                      <a:pt x="842" y="1839"/>
                    </a:cubicBezTo>
                    <a:cubicBezTo>
                      <a:pt x="842" y="1841"/>
                      <a:pt x="843" y="1841"/>
                      <a:pt x="845" y="1841"/>
                    </a:cubicBezTo>
                    <a:cubicBezTo>
                      <a:pt x="846" y="1841"/>
                      <a:pt x="847" y="1840"/>
                      <a:pt x="848" y="1838"/>
                    </a:cubicBezTo>
                    <a:cubicBezTo>
                      <a:pt x="848" y="1834"/>
                      <a:pt x="843" y="1830"/>
                      <a:pt x="839" y="1829"/>
                    </a:cubicBezTo>
                    <a:cubicBezTo>
                      <a:pt x="833" y="1828"/>
                      <a:pt x="825" y="1832"/>
                      <a:pt x="820" y="1836"/>
                    </a:cubicBezTo>
                    <a:cubicBezTo>
                      <a:pt x="806" y="1845"/>
                      <a:pt x="798" y="1859"/>
                      <a:pt x="797" y="1874"/>
                    </a:cubicBezTo>
                    <a:cubicBezTo>
                      <a:pt x="797" y="1879"/>
                      <a:pt x="797" y="1884"/>
                      <a:pt x="796" y="1890"/>
                    </a:cubicBezTo>
                    <a:close/>
                    <a:moveTo>
                      <a:pt x="798" y="1909"/>
                    </a:moveTo>
                    <a:cubicBezTo>
                      <a:pt x="798" y="1899"/>
                      <a:pt x="815" y="1895"/>
                      <a:pt x="825" y="1897"/>
                    </a:cubicBezTo>
                    <a:cubicBezTo>
                      <a:pt x="836" y="1899"/>
                      <a:pt x="849" y="1904"/>
                      <a:pt x="860" y="1896"/>
                    </a:cubicBezTo>
                    <a:cubicBezTo>
                      <a:pt x="866" y="1892"/>
                      <a:pt x="869" y="1885"/>
                      <a:pt x="868" y="1878"/>
                    </a:cubicBezTo>
                    <a:cubicBezTo>
                      <a:pt x="867" y="1874"/>
                      <a:pt x="864" y="1871"/>
                      <a:pt x="859" y="1871"/>
                    </a:cubicBezTo>
                    <a:cubicBezTo>
                      <a:pt x="862" y="1873"/>
                      <a:pt x="864" y="1879"/>
                      <a:pt x="861" y="1883"/>
                    </a:cubicBezTo>
                    <a:cubicBezTo>
                      <a:pt x="859" y="1887"/>
                      <a:pt x="853" y="1888"/>
                      <a:pt x="848" y="1887"/>
                    </a:cubicBezTo>
                    <a:cubicBezTo>
                      <a:pt x="838" y="1884"/>
                      <a:pt x="829" y="1879"/>
                      <a:pt x="819" y="1881"/>
                    </a:cubicBezTo>
                    <a:cubicBezTo>
                      <a:pt x="806" y="1882"/>
                      <a:pt x="795" y="1894"/>
                      <a:pt x="798" y="1909"/>
                    </a:cubicBezTo>
                    <a:close/>
                    <a:moveTo>
                      <a:pt x="805" y="1956"/>
                    </a:moveTo>
                    <a:cubicBezTo>
                      <a:pt x="816" y="1956"/>
                      <a:pt x="829" y="1945"/>
                      <a:pt x="833" y="1935"/>
                    </a:cubicBezTo>
                    <a:cubicBezTo>
                      <a:pt x="836" y="1924"/>
                      <a:pt x="828" y="1918"/>
                      <a:pt x="821" y="1929"/>
                    </a:cubicBezTo>
                    <a:cubicBezTo>
                      <a:pt x="816" y="1937"/>
                      <a:pt x="814" y="1952"/>
                      <a:pt x="805" y="1956"/>
                    </a:cubicBezTo>
                    <a:close/>
                    <a:moveTo>
                      <a:pt x="655" y="2096"/>
                    </a:moveTo>
                    <a:cubicBezTo>
                      <a:pt x="630" y="2117"/>
                      <a:pt x="629" y="2168"/>
                      <a:pt x="659" y="2176"/>
                    </a:cubicBezTo>
                    <a:cubicBezTo>
                      <a:pt x="657" y="2182"/>
                      <a:pt x="647" y="2185"/>
                      <a:pt x="639" y="2180"/>
                    </a:cubicBezTo>
                    <a:cubicBezTo>
                      <a:pt x="631" y="2175"/>
                      <a:pt x="627" y="2162"/>
                      <a:pt x="633" y="2149"/>
                    </a:cubicBezTo>
                    <a:cubicBezTo>
                      <a:pt x="621" y="2145"/>
                      <a:pt x="626" y="2110"/>
                      <a:pt x="655" y="2096"/>
                    </a:cubicBezTo>
                    <a:close/>
                    <a:moveTo>
                      <a:pt x="535" y="2026"/>
                    </a:moveTo>
                    <a:cubicBezTo>
                      <a:pt x="536" y="2023"/>
                      <a:pt x="539" y="2022"/>
                      <a:pt x="542" y="2024"/>
                    </a:cubicBezTo>
                    <a:cubicBezTo>
                      <a:pt x="544" y="2025"/>
                      <a:pt x="545" y="2028"/>
                      <a:pt x="544" y="2030"/>
                    </a:cubicBezTo>
                    <a:cubicBezTo>
                      <a:pt x="542" y="2033"/>
                      <a:pt x="539" y="2034"/>
                      <a:pt x="537" y="2033"/>
                    </a:cubicBezTo>
                    <a:cubicBezTo>
                      <a:pt x="535" y="2031"/>
                      <a:pt x="534" y="2028"/>
                      <a:pt x="535" y="2026"/>
                    </a:cubicBezTo>
                    <a:close/>
                    <a:moveTo>
                      <a:pt x="537" y="2016"/>
                    </a:moveTo>
                    <a:cubicBezTo>
                      <a:pt x="538" y="2014"/>
                      <a:pt x="540" y="2014"/>
                      <a:pt x="542" y="2015"/>
                    </a:cubicBezTo>
                    <a:cubicBezTo>
                      <a:pt x="544" y="2016"/>
                      <a:pt x="545" y="2018"/>
                      <a:pt x="544" y="2020"/>
                    </a:cubicBezTo>
                    <a:cubicBezTo>
                      <a:pt x="543" y="2022"/>
                      <a:pt x="541" y="2022"/>
                      <a:pt x="539" y="2022"/>
                    </a:cubicBezTo>
                    <a:cubicBezTo>
                      <a:pt x="537" y="2021"/>
                      <a:pt x="536" y="2018"/>
                      <a:pt x="537" y="2016"/>
                    </a:cubicBezTo>
                    <a:close/>
                    <a:moveTo>
                      <a:pt x="538" y="2038"/>
                    </a:moveTo>
                    <a:cubicBezTo>
                      <a:pt x="540" y="2034"/>
                      <a:pt x="545" y="2033"/>
                      <a:pt x="548" y="2035"/>
                    </a:cubicBezTo>
                    <a:cubicBezTo>
                      <a:pt x="552" y="2037"/>
                      <a:pt x="554" y="2041"/>
                      <a:pt x="552" y="2045"/>
                    </a:cubicBezTo>
                    <a:cubicBezTo>
                      <a:pt x="550" y="2049"/>
                      <a:pt x="545" y="2050"/>
                      <a:pt x="541" y="2048"/>
                    </a:cubicBezTo>
                    <a:cubicBezTo>
                      <a:pt x="538" y="2046"/>
                      <a:pt x="536" y="2042"/>
                      <a:pt x="538" y="2038"/>
                    </a:cubicBezTo>
                    <a:close/>
                    <a:moveTo>
                      <a:pt x="699" y="2000"/>
                    </a:moveTo>
                    <a:cubicBezTo>
                      <a:pt x="706" y="2008"/>
                      <a:pt x="710" y="2024"/>
                      <a:pt x="707" y="2039"/>
                    </a:cubicBezTo>
                    <a:cubicBezTo>
                      <a:pt x="704" y="2050"/>
                      <a:pt x="697" y="2060"/>
                      <a:pt x="689" y="2066"/>
                    </a:cubicBezTo>
                    <a:cubicBezTo>
                      <a:pt x="684" y="2070"/>
                      <a:pt x="679" y="2072"/>
                      <a:pt x="674" y="2072"/>
                    </a:cubicBezTo>
                    <a:cubicBezTo>
                      <a:pt x="665" y="2072"/>
                      <a:pt x="657" y="2068"/>
                      <a:pt x="655" y="2062"/>
                    </a:cubicBezTo>
                    <a:cubicBezTo>
                      <a:pt x="652" y="2055"/>
                      <a:pt x="656" y="2048"/>
                      <a:pt x="662" y="2047"/>
                    </a:cubicBezTo>
                    <a:cubicBezTo>
                      <a:pt x="659" y="2057"/>
                      <a:pt x="668" y="2064"/>
                      <a:pt x="678" y="2062"/>
                    </a:cubicBezTo>
                    <a:cubicBezTo>
                      <a:pt x="689" y="2059"/>
                      <a:pt x="699" y="2047"/>
                      <a:pt x="702" y="2037"/>
                    </a:cubicBezTo>
                    <a:cubicBezTo>
                      <a:pt x="707" y="2019"/>
                      <a:pt x="702" y="2007"/>
                      <a:pt x="699" y="2000"/>
                    </a:cubicBezTo>
                    <a:close/>
                    <a:moveTo>
                      <a:pt x="674" y="2079"/>
                    </a:moveTo>
                    <a:cubicBezTo>
                      <a:pt x="643" y="2094"/>
                      <a:pt x="604" y="2083"/>
                      <a:pt x="592" y="2061"/>
                    </a:cubicBezTo>
                    <a:cubicBezTo>
                      <a:pt x="580" y="2037"/>
                      <a:pt x="601" y="2027"/>
                      <a:pt x="612" y="2048"/>
                    </a:cubicBezTo>
                    <a:cubicBezTo>
                      <a:pt x="618" y="2059"/>
                      <a:pt x="641" y="2089"/>
                      <a:pt x="674" y="2079"/>
                    </a:cubicBezTo>
                    <a:close/>
                    <a:moveTo>
                      <a:pt x="974" y="1825"/>
                    </a:moveTo>
                    <a:cubicBezTo>
                      <a:pt x="957" y="1845"/>
                      <a:pt x="962" y="1865"/>
                      <a:pt x="958" y="1876"/>
                    </a:cubicBezTo>
                    <a:cubicBezTo>
                      <a:pt x="953" y="1889"/>
                      <a:pt x="939" y="1884"/>
                      <a:pt x="941" y="1869"/>
                    </a:cubicBezTo>
                    <a:cubicBezTo>
                      <a:pt x="943" y="1853"/>
                      <a:pt x="957" y="1836"/>
                      <a:pt x="974" y="1825"/>
                    </a:cubicBezTo>
                    <a:close/>
                    <a:moveTo>
                      <a:pt x="905" y="1875"/>
                    </a:moveTo>
                    <a:cubicBezTo>
                      <a:pt x="905" y="1873"/>
                      <a:pt x="906" y="1871"/>
                      <a:pt x="908" y="1870"/>
                    </a:cubicBezTo>
                    <a:cubicBezTo>
                      <a:pt x="910" y="1868"/>
                      <a:pt x="914" y="1868"/>
                      <a:pt x="917" y="1870"/>
                    </a:cubicBezTo>
                    <a:cubicBezTo>
                      <a:pt x="920" y="1872"/>
                      <a:pt x="920" y="1877"/>
                      <a:pt x="919" y="1879"/>
                    </a:cubicBezTo>
                    <a:cubicBezTo>
                      <a:pt x="917" y="1885"/>
                      <a:pt x="912" y="1883"/>
                      <a:pt x="909" y="1884"/>
                    </a:cubicBezTo>
                    <a:cubicBezTo>
                      <a:pt x="905" y="1886"/>
                      <a:pt x="903" y="1891"/>
                      <a:pt x="904" y="1896"/>
                    </a:cubicBezTo>
                    <a:cubicBezTo>
                      <a:pt x="905" y="1902"/>
                      <a:pt x="910" y="1907"/>
                      <a:pt x="916" y="1907"/>
                    </a:cubicBezTo>
                    <a:cubicBezTo>
                      <a:pt x="919" y="1908"/>
                      <a:pt x="923" y="1906"/>
                      <a:pt x="924" y="1902"/>
                    </a:cubicBezTo>
                    <a:cubicBezTo>
                      <a:pt x="920" y="1904"/>
                      <a:pt x="915" y="1902"/>
                      <a:pt x="916" y="1897"/>
                    </a:cubicBezTo>
                    <a:cubicBezTo>
                      <a:pt x="917" y="1894"/>
                      <a:pt x="921" y="1890"/>
                      <a:pt x="924" y="1885"/>
                    </a:cubicBezTo>
                    <a:cubicBezTo>
                      <a:pt x="928" y="1880"/>
                      <a:pt x="930" y="1875"/>
                      <a:pt x="930" y="1870"/>
                    </a:cubicBezTo>
                    <a:cubicBezTo>
                      <a:pt x="930" y="1860"/>
                      <a:pt x="920" y="1852"/>
                      <a:pt x="911" y="1854"/>
                    </a:cubicBezTo>
                    <a:cubicBezTo>
                      <a:pt x="905" y="1855"/>
                      <a:pt x="902" y="1859"/>
                      <a:pt x="899" y="1863"/>
                    </a:cubicBezTo>
                    <a:cubicBezTo>
                      <a:pt x="896" y="1867"/>
                      <a:pt x="891" y="1881"/>
                      <a:pt x="884" y="1883"/>
                    </a:cubicBezTo>
                    <a:cubicBezTo>
                      <a:pt x="880" y="1885"/>
                      <a:pt x="876" y="1882"/>
                      <a:pt x="876" y="1879"/>
                    </a:cubicBezTo>
                    <a:cubicBezTo>
                      <a:pt x="872" y="1880"/>
                      <a:pt x="872" y="1887"/>
                      <a:pt x="875" y="1890"/>
                    </a:cubicBezTo>
                    <a:cubicBezTo>
                      <a:pt x="881" y="1896"/>
                      <a:pt x="893" y="1896"/>
                      <a:pt x="900" y="1888"/>
                    </a:cubicBezTo>
                    <a:cubicBezTo>
                      <a:pt x="903" y="1885"/>
                      <a:pt x="904" y="1881"/>
                      <a:pt x="905" y="1875"/>
                    </a:cubicBezTo>
                    <a:close/>
                    <a:moveTo>
                      <a:pt x="902" y="1892"/>
                    </a:moveTo>
                    <a:cubicBezTo>
                      <a:pt x="899" y="1903"/>
                      <a:pt x="887" y="1916"/>
                      <a:pt x="875" y="1918"/>
                    </a:cubicBezTo>
                    <a:cubicBezTo>
                      <a:pt x="864" y="1921"/>
                      <a:pt x="858" y="1911"/>
                      <a:pt x="870" y="1906"/>
                    </a:cubicBezTo>
                    <a:cubicBezTo>
                      <a:pt x="880" y="1901"/>
                      <a:pt x="896" y="1901"/>
                      <a:pt x="902" y="1892"/>
                    </a:cubicBezTo>
                    <a:close/>
                    <a:moveTo>
                      <a:pt x="921" y="1853"/>
                    </a:moveTo>
                    <a:cubicBezTo>
                      <a:pt x="927" y="1855"/>
                      <a:pt x="931" y="1861"/>
                      <a:pt x="931" y="1865"/>
                    </a:cubicBezTo>
                    <a:cubicBezTo>
                      <a:pt x="937" y="1865"/>
                      <a:pt x="942" y="1854"/>
                      <a:pt x="935" y="1848"/>
                    </a:cubicBezTo>
                    <a:cubicBezTo>
                      <a:pt x="930" y="1845"/>
                      <a:pt x="922" y="1848"/>
                      <a:pt x="921" y="1853"/>
                    </a:cubicBezTo>
                    <a:close/>
                    <a:moveTo>
                      <a:pt x="713" y="1577"/>
                    </a:moveTo>
                    <a:cubicBezTo>
                      <a:pt x="716" y="1574"/>
                      <a:pt x="719" y="1574"/>
                      <a:pt x="722" y="1576"/>
                    </a:cubicBezTo>
                    <a:cubicBezTo>
                      <a:pt x="726" y="1581"/>
                      <a:pt x="722" y="1587"/>
                      <a:pt x="717" y="1587"/>
                    </a:cubicBezTo>
                    <a:cubicBezTo>
                      <a:pt x="713" y="1587"/>
                      <a:pt x="711" y="1584"/>
                      <a:pt x="706" y="1586"/>
                    </a:cubicBezTo>
                    <a:cubicBezTo>
                      <a:pt x="711" y="1583"/>
                      <a:pt x="710" y="1580"/>
                      <a:pt x="713" y="1577"/>
                    </a:cubicBezTo>
                    <a:close/>
                    <a:moveTo>
                      <a:pt x="930" y="1386"/>
                    </a:moveTo>
                    <a:cubicBezTo>
                      <a:pt x="951" y="1402"/>
                      <a:pt x="955" y="1424"/>
                      <a:pt x="950" y="1442"/>
                    </a:cubicBezTo>
                    <a:cubicBezTo>
                      <a:pt x="946" y="1458"/>
                      <a:pt x="933" y="1463"/>
                      <a:pt x="930" y="1473"/>
                    </a:cubicBezTo>
                    <a:cubicBezTo>
                      <a:pt x="929" y="1477"/>
                      <a:pt x="929" y="1481"/>
                      <a:pt x="932" y="1485"/>
                    </a:cubicBezTo>
                    <a:cubicBezTo>
                      <a:pt x="920" y="1483"/>
                      <a:pt x="915" y="1471"/>
                      <a:pt x="919" y="1460"/>
                    </a:cubicBezTo>
                    <a:cubicBezTo>
                      <a:pt x="924" y="1447"/>
                      <a:pt x="935" y="1443"/>
                      <a:pt x="938" y="1428"/>
                    </a:cubicBezTo>
                    <a:cubicBezTo>
                      <a:pt x="942" y="1413"/>
                      <a:pt x="939" y="1397"/>
                      <a:pt x="930" y="1386"/>
                    </a:cubicBezTo>
                    <a:close/>
                    <a:moveTo>
                      <a:pt x="904" y="1335"/>
                    </a:moveTo>
                    <a:cubicBezTo>
                      <a:pt x="925" y="1347"/>
                      <a:pt x="927" y="1372"/>
                      <a:pt x="932" y="1382"/>
                    </a:cubicBezTo>
                    <a:cubicBezTo>
                      <a:pt x="939" y="1397"/>
                      <a:pt x="952" y="1393"/>
                      <a:pt x="948" y="1375"/>
                    </a:cubicBezTo>
                    <a:cubicBezTo>
                      <a:pt x="944" y="1357"/>
                      <a:pt x="924" y="1338"/>
                      <a:pt x="904" y="1335"/>
                    </a:cubicBezTo>
                    <a:close/>
                    <a:moveTo>
                      <a:pt x="325" y="1598"/>
                    </a:moveTo>
                    <a:cubicBezTo>
                      <a:pt x="305" y="1586"/>
                      <a:pt x="280" y="1593"/>
                      <a:pt x="267" y="1606"/>
                    </a:cubicBezTo>
                    <a:cubicBezTo>
                      <a:pt x="256" y="1617"/>
                      <a:pt x="263" y="1631"/>
                      <a:pt x="277" y="1617"/>
                    </a:cubicBezTo>
                    <a:cubicBezTo>
                      <a:pt x="288" y="1606"/>
                      <a:pt x="301" y="1593"/>
                      <a:pt x="325" y="1598"/>
                    </a:cubicBezTo>
                    <a:close/>
                    <a:moveTo>
                      <a:pt x="212" y="1875"/>
                    </a:moveTo>
                    <a:cubicBezTo>
                      <a:pt x="196" y="1866"/>
                      <a:pt x="183" y="1842"/>
                      <a:pt x="183" y="1824"/>
                    </a:cubicBezTo>
                    <a:cubicBezTo>
                      <a:pt x="183" y="1806"/>
                      <a:pt x="199" y="1803"/>
                      <a:pt x="202" y="1823"/>
                    </a:cubicBezTo>
                    <a:cubicBezTo>
                      <a:pt x="205" y="1839"/>
                      <a:pt x="198" y="1859"/>
                      <a:pt x="212" y="1875"/>
                    </a:cubicBezTo>
                    <a:close/>
                    <a:moveTo>
                      <a:pt x="274" y="1590"/>
                    </a:moveTo>
                    <a:cubicBezTo>
                      <a:pt x="250" y="1592"/>
                      <a:pt x="240" y="1611"/>
                      <a:pt x="236" y="1630"/>
                    </a:cubicBezTo>
                    <a:cubicBezTo>
                      <a:pt x="234" y="1640"/>
                      <a:pt x="235" y="1655"/>
                      <a:pt x="227" y="1662"/>
                    </a:cubicBezTo>
                    <a:cubicBezTo>
                      <a:pt x="243" y="1666"/>
                      <a:pt x="246" y="1634"/>
                      <a:pt x="248" y="1624"/>
                    </a:cubicBezTo>
                    <a:cubicBezTo>
                      <a:pt x="251" y="1607"/>
                      <a:pt x="260" y="1595"/>
                      <a:pt x="274" y="1590"/>
                    </a:cubicBezTo>
                    <a:close/>
                    <a:moveTo>
                      <a:pt x="258" y="1744"/>
                    </a:moveTo>
                    <a:cubicBezTo>
                      <a:pt x="276" y="1725"/>
                      <a:pt x="304" y="1711"/>
                      <a:pt x="321" y="1715"/>
                    </a:cubicBezTo>
                    <a:cubicBezTo>
                      <a:pt x="339" y="1719"/>
                      <a:pt x="341" y="1737"/>
                      <a:pt x="320" y="1736"/>
                    </a:cubicBezTo>
                    <a:cubicBezTo>
                      <a:pt x="304" y="1735"/>
                      <a:pt x="279" y="1731"/>
                      <a:pt x="258" y="1744"/>
                    </a:cubicBezTo>
                    <a:close/>
                    <a:moveTo>
                      <a:pt x="126" y="1815"/>
                    </a:moveTo>
                    <a:cubicBezTo>
                      <a:pt x="122" y="1815"/>
                      <a:pt x="119" y="1811"/>
                      <a:pt x="120" y="1807"/>
                    </a:cubicBezTo>
                    <a:cubicBezTo>
                      <a:pt x="121" y="1801"/>
                      <a:pt x="130" y="1801"/>
                      <a:pt x="133" y="1805"/>
                    </a:cubicBezTo>
                    <a:cubicBezTo>
                      <a:pt x="135" y="1809"/>
                      <a:pt x="134" y="1813"/>
                      <a:pt x="139" y="1816"/>
                    </a:cubicBezTo>
                    <a:cubicBezTo>
                      <a:pt x="133" y="1814"/>
                      <a:pt x="131" y="1816"/>
                      <a:pt x="126" y="1815"/>
                    </a:cubicBezTo>
                    <a:close/>
                    <a:moveTo>
                      <a:pt x="126" y="1817"/>
                    </a:moveTo>
                    <a:cubicBezTo>
                      <a:pt x="124" y="1817"/>
                      <a:pt x="121" y="1816"/>
                      <a:pt x="120" y="1814"/>
                    </a:cubicBezTo>
                    <a:cubicBezTo>
                      <a:pt x="118" y="1811"/>
                      <a:pt x="117" y="1808"/>
                      <a:pt x="119" y="1804"/>
                    </a:cubicBezTo>
                    <a:cubicBezTo>
                      <a:pt x="122" y="1800"/>
                      <a:pt x="126" y="1799"/>
                      <a:pt x="130" y="1801"/>
                    </a:cubicBezTo>
                    <a:cubicBezTo>
                      <a:pt x="136" y="1803"/>
                      <a:pt x="134" y="1808"/>
                      <a:pt x="136" y="1812"/>
                    </a:cubicBezTo>
                    <a:cubicBezTo>
                      <a:pt x="138" y="1816"/>
                      <a:pt x="144" y="1817"/>
                      <a:pt x="149" y="1816"/>
                    </a:cubicBezTo>
                    <a:cubicBezTo>
                      <a:pt x="156" y="1814"/>
                      <a:pt x="161" y="1809"/>
                      <a:pt x="161" y="1802"/>
                    </a:cubicBezTo>
                    <a:cubicBezTo>
                      <a:pt x="161" y="1798"/>
                      <a:pt x="159" y="1794"/>
                      <a:pt x="155" y="1794"/>
                    </a:cubicBezTo>
                    <a:cubicBezTo>
                      <a:pt x="157" y="1797"/>
                      <a:pt x="155" y="1803"/>
                      <a:pt x="149" y="1802"/>
                    </a:cubicBezTo>
                    <a:cubicBezTo>
                      <a:pt x="146" y="1802"/>
                      <a:pt x="141" y="1798"/>
                      <a:pt x="136" y="1795"/>
                    </a:cubicBezTo>
                    <a:cubicBezTo>
                      <a:pt x="130" y="1791"/>
                      <a:pt x="124" y="1789"/>
                      <a:pt x="119" y="1789"/>
                    </a:cubicBezTo>
                    <a:cubicBezTo>
                      <a:pt x="107" y="1790"/>
                      <a:pt x="99" y="1801"/>
                      <a:pt x="102" y="1812"/>
                    </a:cubicBezTo>
                    <a:cubicBezTo>
                      <a:pt x="104" y="1818"/>
                      <a:pt x="108" y="1822"/>
                      <a:pt x="113" y="1825"/>
                    </a:cubicBezTo>
                    <a:cubicBezTo>
                      <a:pt x="118" y="1828"/>
                      <a:pt x="134" y="1832"/>
                      <a:pt x="137" y="1839"/>
                    </a:cubicBezTo>
                    <a:cubicBezTo>
                      <a:pt x="139" y="1844"/>
                      <a:pt x="136" y="1848"/>
                      <a:pt x="133" y="1849"/>
                    </a:cubicBezTo>
                    <a:cubicBezTo>
                      <a:pt x="135" y="1853"/>
                      <a:pt x="142" y="1852"/>
                      <a:pt x="145" y="1848"/>
                    </a:cubicBezTo>
                    <a:cubicBezTo>
                      <a:pt x="152" y="1841"/>
                      <a:pt x="151" y="1828"/>
                      <a:pt x="141" y="1821"/>
                    </a:cubicBezTo>
                    <a:cubicBezTo>
                      <a:pt x="137" y="1818"/>
                      <a:pt x="133" y="1818"/>
                      <a:pt x="126" y="1817"/>
                    </a:cubicBezTo>
                    <a:close/>
                    <a:moveTo>
                      <a:pt x="145" y="1819"/>
                    </a:moveTo>
                    <a:cubicBezTo>
                      <a:pt x="158" y="1820"/>
                      <a:pt x="173" y="1833"/>
                      <a:pt x="177" y="1846"/>
                    </a:cubicBezTo>
                    <a:cubicBezTo>
                      <a:pt x="180" y="1859"/>
                      <a:pt x="170" y="1866"/>
                      <a:pt x="163" y="1853"/>
                    </a:cubicBezTo>
                    <a:cubicBezTo>
                      <a:pt x="158" y="1843"/>
                      <a:pt x="156" y="1824"/>
                      <a:pt x="145" y="1819"/>
                    </a:cubicBezTo>
                    <a:close/>
                    <a:moveTo>
                      <a:pt x="91" y="1784"/>
                    </a:moveTo>
                    <a:cubicBezTo>
                      <a:pt x="91" y="1783"/>
                      <a:pt x="93" y="1782"/>
                      <a:pt x="94" y="1782"/>
                    </a:cubicBezTo>
                    <a:cubicBezTo>
                      <a:pt x="85" y="1776"/>
                      <a:pt x="73" y="1763"/>
                      <a:pt x="64" y="1748"/>
                    </a:cubicBezTo>
                    <a:cubicBezTo>
                      <a:pt x="68" y="1751"/>
                      <a:pt x="71" y="1754"/>
                      <a:pt x="75" y="1756"/>
                    </a:cubicBezTo>
                    <a:cubicBezTo>
                      <a:pt x="104" y="1772"/>
                      <a:pt x="120" y="1755"/>
                      <a:pt x="147" y="1756"/>
                    </a:cubicBezTo>
                    <a:cubicBezTo>
                      <a:pt x="157" y="1756"/>
                      <a:pt x="167" y="1762"/>
                      <a:pt x="164" y="1774"/>
                    </a:cubicBezTo>
                    <a:cubicBezTo>
                      <a:pt x="163" y="1780"/>
                      <a:pt x="159" y="1784"/>
                      <a:pt x="153" y="1786"/>
                    </a:cubicBezTo>
                    <a:cubicBezTo>
                      <a:pt x="149" y="1787"/>
                      <a:pt x="146" y="1786"/>
                      <a:pt x="143" y="1784"/>
                    </a:cubicBezTo>
                    <a:cubicBezTo>
                      <a:pt x="141" y="1783"/>
                      <a:pt x="140" y="1781"/>
                      <a:pt x="139" y="1780"/>
                    </a:cubicBezTo>
                    <a:cubicBezTo>
                      <a:pt x="140" y="1780"/>
                      <a:pt x="139" y="1780"/>
                      <a:pt x="141" y="1782"/>
                    </a:cubicBezTo>
                    <a:cubicBezTo>
                      <a:pt x="144" y="1783"/>
                      <a:pt x="150" y="1783"/>
                      <a:pt x="152" y="1780"/>
                    </a:cubicBezTo>
                    <a:cubicBezTo>
                      <a:pt x="155" y="1776"/>
                      <a:pt x="154" y="1771"/>
                      <a:pt x="150" y="1769"/>
                    </a:cubicBezTo>
                    <a:cubicBezTo>
                      <a:pt x="147" y="1766"/>
                      <a:pt x="143" y="1767"/>
                      <a:pt x="140" y="1770"/>
                    </a:cubicBezTo>
                    <a:cubicBezTo>
                      <a:pt x="135" y="1774"/>
                      <a:pt x="138" y="1781"/>
                      <a:pt x="142" y="1785"/>
                    </a:cubicBezTo>
                    <a:cubicBezTo>
                      <a:pt x="146" y="1787"/>
                      <a:pt x="149" y="1788"/>
                      <a:pt x="154" y="1788"/>
                    </a:cubicBezTo>
                    <a:cubicBezTo>
                      <a:pt x="160" y="1786"/>
                      <a:pt x="165" y="1781"/>
                      <a:pt x="167" y="1775"/>
                    </a:cubicBezTo>
                    <a:cubicBezTo>
                      <a:pt x="171" y="1760"/>
                      <a:pt x="159" y="1753"/>
                      <a:pt x="148" y="1753"/>
                    </a:cubicBezTo>
                    <a:cubicBezTo>
                      <a:pt x="120" y="1752"/>
                      <a:pt x="103" y="1770"/>
                      <a:pt x="75" y="1751"/>
                    </a:cubicBezTo>
                    <a:cubicBezTo>
                      <a:pt x="64" y="1744"/>
                      <a:pt x="55" y="1731"/>
                      <a:pt x="55" y="1715"/>
                    </a:cubicBezTo>
                    <a:cubicBezTo>
                      <a:pt x="56" y="1694"/>
                      <a:pt x="71" y="1676"/>
                      <a:pt x="93" y="1675"/>
                    </a:cubicBezTo>
                    <a:cubicBezTo>
                      <a:pt x="69" y="1676"/>
                      <a:pt x="58" y="1707"/>
                      <a:pt x="66" y="1729"/>
                    </a:cubicBezTo>
                    <a:cubicBezTo>
                      <a:pt x="71" y="1741"/>
                      <a:pt x="82" y="1753"/>
                      <a:pt x="97" y="1755"/>
                    </a:cubicBezTo>
                    <a:cubicBezTo>
                      <a:pt x="127" y="1759"/>
                      <a:pt x="131" y="1726"/>
                      <a:pt x="103" y="1722"/>
                    </a:cubicBezTo>
                    <a:cubicBezTo>
                      <a:pt x="89" y="1720"/>
                      <a:pt x="78" y="1710"/>
                      <a:pt x="79" y="1695"/>
                    </a:cubicBezTo>
                    <a:cubicBezTo>
                      <a:pt x="80" y="1686"/>
                      <a:pt x="86" y="1678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2" y="1675"/>
                      <a:pt x="91" y="1675"/>
                      <a:pt x="90" y="1675"/>
                    </a:cubicBezTo>
                    <a:cubicBezTo>
                      <a:pt x="96" y="1674"/>
                      <a:pt x="102" y="1673"/>
                      <a:pt x="108" y="1671"/>
                    </a:cubicBezTo>
                    <a:cubicBezTo>
                      <a:pt x="121" y="1666"/>
                      <a:pt x="130" y="1660"/>
                      <a:pt x="139" y="1649"/>
                    </a:cubicBezTo>
                    <a:cubicBezTo>
                      <a:pt x="139" y="1648"/>
                      <a:pt x="139" y="1648"/>
                      <a:pt x="139" y="1648"/>
                    </a:cubicBezTo>
                    <a:cubicBezTo>
                      <a:pt x="137" y="1661"/>
                      <a:pt x="127" y="1680"/>
                      <a:pt x="117" y="1686"/>
                    </a:cubicBezTo>
                    <a:cubicBezTo>
                      <a:pt x="117" y="1686"/>
                      <a:pt x="118" y="1687"/>
                      <a:pt x="118" y="1688"/>
                    </a:cubicBezTo>
                    <a:cubicBezTo>
                      <a:pt x="127" y="1683"/>
                      <a:pt x="137" y="1668"/>
                      <a:pt x="140" y="1656"/>
                    </a:cubicBezTo>
                    <a:cubicBezTo>
                      <a:pt x="141" y="1657"/>
                      <a:pt x="141" y="1659"/>
                      <a:pt x="141" y="1661"/>
                    </a:cubicBezTo>
                    <a:cubicBezTo>
                      <a:pt x="141" y="1661"/>
                      <a:pt x="141" y="1661"/>
                      <a:pt x="141" y="1661"/>
                    </a:cubicBezTo>
                    <a:cubicBezTo>
                      <a:pt x="143" y="1670"/>
                      <a:pt x="145" y="1678"/>
                      <a:pt x="148" y="1686"/>
                    </a:cubicBezTo>
                    <a:cubicBezTo>
                      <a:pt x="152" y="1695"/>
                      <a:pt x="159" y="1706"/>
                      <a:pt x="157" y="1716"/>
                    </a:cubicBezTo>
                    <a:cubicBezTo>
                      <a:pt x="155" y="1724"/>
                      <a:pt x="148" y="1730"/>
                      <a:pt x="139" y="1732"/>
                    </a:cubicBezTo>
                    <a:cubicBezTo>
                      <a:pt x="131" y="1733"/>
                      <a:pt x="123" y="1730"/>
                      <a:pt x="118" y="1723"/>
                    </a:cubicBezTo>
                    <a:cubicBezTo>
                      <a:pt x="114" y="1717"/>
                      <a:pt x="114" y="1709"/>
                      <a:pt x="118" y="1704"/>
                    </a:cubicBezTo>
                    <a:cubicBezTo>
                      <a:pt x="121" y="1699"/>
                      <a:pt x="127" y="1697"/>
                      <a:pt x="133" y="1698"/>
                    </a:cubicBezTo>
                    <a:cubicBezTo>
                      <a:pt x="129" y="1698"/>
                      <a:pt x="125" y="1700"/>
                      <a:pt x="123" y="1704"/>
                    </a:cubicBezTo>
                    <a:cubicBezTo>
                      <a:pt x="121" y="1709"/>
                      <a:pt x="123" y="1714"/>
                      <a:pt x="128" y="1716"/>
                    </a:cubicBezTo>
                    <a:cubicBezTo>
                      <a:pt x="133" y="1717"/>
                      <a:pt x="138" y="1715"/>
                      <a:pt x="140" y="1710"/>
                    </a:cubicBezTo>
                    <a:cubicBezTo>
                      <a:pt x="141" y="1706"/>
                      <a:pt x="140" y="1702"/>
                      <a:pt x="136" y="1699"/>
                    </a:cubicBezTo>
                    <a:cubicBezTo>
                      <a:pt x="134" y="1698"/>
                      <a:pt x="131" y="1698"/>
                      <a:pt x="129" y="1698"/>
                    </a:cubicBezTo>
                    <a:cubicBezTo>
                      <a:pt x="124" y="1698"/>
                      <a:pt x="120" y="1700"/>
                      <a:pt x="118" y="1703"/>
                    </a:cubicBezTo>
                    <a:cubicBezTo>
                      <a:pt x="113" y="1709"/>
                      <a:pt x="113" y="1717"/>
                      <a:pt x="117" y="1724"/>
                    </a:cubicBezTo>
                    <a:cubicBezTo>
                      <a:pt x="122" y="1731"/>
                      <a:pt x="131" y="1734"/>
                      <a:pt x="140" y="1733"/>
                    </a:cubicBezTo>
                    <a:cubicBezTo>
                      <a:pt x="149" y="1732"/>
                      <a:pt x="156" y="1725"/>
                      <a:pt x="159" y="1716"/>
                    </a:cubicBezTo>
                    <a:cubicBezTo>
                      <a:pt x="160" y="1713"/>
                      <a:pt x="160" y="1711"/>
                      <a:pt x="160" y="1708"/>
                    </a:cubicBezTo>
                    <a:cubicBezTo>
                      <a:pt x="160" y="1709"/>
                      <a:pt x="161" y="1711"/>
                      <a:pt x="162" y="1712"/>
                    </a:cubicBezTo>
                    <a:cubicBezTo>
                      <a:pt x="174" y="1729"/>
                      <a:pt x="194" y="1740"/>
                      <a:pt x="197" y="1762"/>
                    </a:cubicBezTo>
                    <a:cubicBezTo>
                      <a:pt x="197" y="1762"/>
                      <a:pt x="199" y="1762"/>
                      <a:pt x="199" y="1762"/>
                    </a:cubicBezTo>
                    <a:cubicBezTo>
                      <a:pt x="199" y="1759"/>
                      <a:pt x="198" y="1756"/>
                      <a:pt x="197" y="1752"/>
                    </a:cubicBezTo>
                    <a:cubicBezTo>
                      <a:pt x="196" y="1748"/>
                      <a:pt x="194" y="1744"/>
                      <a:pt x="192" y="1740"/>
                    </a:cubicBezTo>
                    <a:cubicBezTo>
                      <a:pt x="196" y="1742"/>
                      <a:pt x="200" y="1744"/>
                      <a:pt x="205" y="1745"/>
                    </a:cubicBezTo>
                    <a:cubicBezTo>
                      <a:pt x="214" y="1747"/>
                      <a:pt x="222" y="1748"/>
                      <a:pt x="232" y="1747"/>
                    </a:cubicBezTo>
                    <a:cubicBezTo>
                      <a:pt x="235" y="1747"/>
                      <a:pt x="238" y="1746"/>
                      <a:pt x="242" y="1745"/>
                    </a:cubicBezTo>
                    <a:cubicBezTo>
                      <a:pt x="250" y="1743"/>
                      <a:pt x="255" y="1740"/>
                      <a:pt x="262" y="1735"/>
                    </a:cubicBezTo>
                    <a:cubicBezTo>
                      <a:pt x="268" y="1729"/>
                      <a:pt x="272" y="1724"/>
                      <a:pt x="275" y="1716"/>
                    </a:cubicBezTo>
                    <a:cubicBezTo>
                      <a:pt x="278" y="1709"/>
                      <a:pt x="279" y="1701"/>
                      <a:pt x="277" y="1694"/>
                    </a:cubicBezTo>
                    <a:cubicBezTo>
                      <a:pt x="273" y="1681"/>
                      <a:pt x="262" y="1673"/>
                      <a:pt x="249" y="1671"/>
                    </a:cubicBezTo>
                    <a:cubicBezTo>
                      <a:pt x="237" y="1669"/>
                      <a:pt x="223" y="1674"/>
                      <a:pt x="211" y="1681"/>
                    </a:cubicBezTo>
                    <a:cubicBezTo>
                      <a:pt x="240" y="1679"/>
                      <a:pt x="242" y="1702"/>
                      <a:pt x="250" y="1711"/>
                    </a:cubicBezTo>
                    <a:cubicBezTo>
                      <a:pt x="262" y="1722"/>
                      <a:pt x="274" y="1715"/>
                      <a:pt x="277" y="1703"/>
                    </a:cubicBezTo>
                    <a:cubicBezTo>
                      <a:pt x="277" y="1704"/>
                      <a:pt x="277" y="1704"/>
                      <a:pt x="277" y="1704"/>
                    </a:cubicBezTo>
                    <a:cubicBezTo>
                      <a:pt x="276" y="1708"/>
                      <a:pt x="276" y="1711"/>
                      <a:pt x="274" y="1716"/>
                    </a:cubicBezTo>
                    <a:cubicBezTo>
                      <a:pt x="271" y="1723"/>
                      <a:pt x="267" y="1728"/>
                      <a:pt x="261" y="1733"/>
                    </a:cubicBezTo>
                    <a:cubicBezTo>
                      <a:pt x="254" y="1738"/>
                      <a:pt x="249" y="1741"/>
                      <a:pt x="241" y="1743"/>
                    </a:cubicBezTo>
                    <a:cubicBezTo>
                      <a:pt x="229" y="1746"/>
                      <a:pt x="219" y="1746"/>
                      <a:pt x="208" y="1743"/>
                    </a:cubicBezTo>
                    <a:cubicBezTo>
                      <a:pt x="211" y="1743"/>
                      <a:pt x="215" y="1744"/>
                      <a:pt x="219" y="1743"/>
                    </a:cubicBezTo>
                    <a:cubicBezTo>
                      <a:pt x="229" y="1742"/>
                      <a:pt x="241" y="1734"/>
                      <a:pt x="240" y="1722"/>
                    </a:cubicBezTo>
                    <a:cubicBezTo>
                      <a:pt x="240" y="1717"/>
                      <a:pt x="236" y="1713"/>
                      <a:pt x="231" y="1711"/>
                    </a:cubicBezTo>
                    <a:cubicBezTo>
                      <a:pt x="228" y="1709"/>
                      <a:pt x="224" y="1710"/>
                      <a:pt x="220" y="1712"/>
                    </a:cubicBezTo>
                    <a:cubicBezTo>
                      <a:pt x="217" y="1714"/>
                      <a:pt x="215" y="1718"/>
                      <a:pt x="215" y="1722"/>
                    </a:cubicBezTo>
                    <a:cubicBezTo>
                      <a:pt x="214" y="1727"/>
                      <a:pt x="218" y="1732"/>
                      <a:pt x="223" y="1733"/>
                    </a:cubicBezTo>
                    <a:cubicBezTo>
                      <a:pt x="226" y="1733"/>
                      <a:pt x="229" y="1731"/>
                      <a:pt x="231" y="1728"/>
                    </a:cubicBezTo>
                    <a:cubicBezTo>
                      <a:pt x="231" y="1726"/>
                      <a:pt x="231" y="1724"/>
                      <a:pt x="229" y="1723"/>
                    </a:cubicBezTo>
                    <a:cubicBezTo>
                      <a:pt x="229" y="1725"/>
                      <a:pt x="229" y="1726"/>
                      <a:pt x="228" y="1727"/>
                    </a:cubicBezTo>
                    <a:cubicBezTo>
                      <a:pt x="226" y="1730"/>
                      <a:pt x="223" y="1729"/>
                      <a:pt x="221" y="1727"/>
                    </a:cubicBezTo>
                    <a:cubicBezTo>
                      <a:pt x="221" y="1725"/>
                      <a:pt x="221" y="1723"/>
                      <a:pt x="222" y="1721"/>
                    </a:cubicBezTo>
                    <a:cubicBezTo>
                      <a:pt x="223" y="1718"/>
                      <a:pt x="226" y="1717"/>
                      <a:pt x="228" y="1718"/>
                    </a:cubicBezTo>
                    <a:cubicBezTo>
                      <a:pt x="232" y="1718"/>
                      <a:pt x="234" y="1721"/>
                      <a:pt x="234" y="1725"/>
                    </a:cubicBezTo>
                    <a:cubicBezTo>
                      <a:pt x="235" y="1734"/>
                      <a:pt x="223" y="1741"/>
                      <a:pt x="215" y="1742"/>
                    </a:cubicBezTo>
                    <a:cubicBezTo>
                      <a:pt x="186" y="1744"/>
                      <a:pt x="160" y="1708"/>
                      <a:pt x="150" y="1681"/>
                    </a:cubicBezTo>
                    <a:cubicBezTo>
                      <a:pt x="155" y="1689"/>
                      <a:pt x="163" y="1695"/>
                      <a:pt x="172" y="1698"/>
                    </a:cubicBezTo>
                    <a:cubicBezTo>
                      <a:pt x="176" y="1699"/>
                      <a:pt x="182" y="1699"/>
                      <a:pt x="187" y="1698"/>
                    </a:cubicBezTo>
                    <a:cubicBezTo>
                      <a:pt x="181" y="1698"/>
                      <a:pt x="176" y="1697"/>
                      <a:pt x="172" y="1696"/>
                    </a:cubicBezTo>
                    <a:cubicBezTo>
                      <a:pt x="162" y="1692"/>
                      <a:pt x="154" y="1684"/>
                      <a:pt x="149" y="1674"/>
                    </a:cubicBezTo>
                    <a:cubicBezTo>
                      <a:pt x="146" y="1666"/>
                      <a:pt x="145" y="1659"/>
                      <a:pt x="145" y="1652"/>
                    </a:cubicBezTo>
                    <a:cubicBezTo>
                      <a:pt x="145" y="1638"/>
                      <a:pt x="150" y="1627"/>
                      <a:pt x="152" y="1614"/>
                    </a:cubicBezTo>
                    <a:cubicBezTo>
                      <a:pt x="152" y="1613"/>
                      <a:pt x="152" y="1613"/>
                      <a:pt x="152" y="1613"/>
                    </a:cubicBezTo>
                    <a:cubicBezTo>
                      <a:pt x="152" y="1605"/>
                      <a:pt x="152" y="1598"/>
                      <a:pt x="151" y="1591"/>
                    </a:cubicBezTo>
                    <a:cubicBezTo>
                      <a:pt x="151" y="1588"/>
                      <a:pt x="147" y="1571"/>
                      <a:pt x="145" y="1570"/>
                    </a:cubicBezTo>
                    <a:cubicBezTo>
                      <a:pt x="144" y="1572"/>
                      <a:pt x="146" y="1583"/>
                      <a:pt x="146" y="1585"/>
                    </a:cubicBezTo>
                    <a:cubicBezTo>
                      <a:pt x="147" y="1594"/>
                      <a:pt x="148" y="1603"/>
                      <a:pt x="147" y="1612"/>
                    </a:cubicBezTo>
                    <a:cubicBezTo>
                      <a:pt x="147" y="1613"/>
                      <a:pt x="147" y="1613"/>
                      <a:pt x="147" y="1613"/>
                    </a:cubicBezTo>
                    <a:cubicBezTo>
                      <a:pt x="146" y="1626"/>
                      <a:pt x="143" y="1636"/>
                      <a:pt x="136" y="1647"/>
                    </a:cubicBezTo>
                    <a:cubicBezTo>
                      <a:pt x="126" y="1658"/>
                      <a:pt x="113" y="1668"/>
                      <a:pt x="97" y="1668"/>
                    </a:cubicBezTo>
                    <a:cubicBezTo>
                      <a:pt x="89" y="1668"/>
                      <a:pt x="77" y="1662"/>
                      <a:pt x="77" y="1652"/>
                    </a:cubicBezTo>
                    <a:cubicBezTo>
                      <a:pt x="77" y="1649"/>
                      <a:pt x="79" y="1646"/>
                      <a:pt x="82" y="1645"/>
                    </a:cubicBezTo>
                    <a:cubicBezTo>
                      <a:pt x="85" y="1644"/>
                      <a:pt x="88" y="1645"/>
                      <a:pt x="89" y="1648"/>
                    </a:cubicBezTo>
                    <a:cubicBezTo>
                      <a:pt x="90" y="1650"/>
                      <a:pt x="90" y="1652"/>
                      <a:pt x="90" y="1654"/>
                    </a:cubicBezTo>
                    <a:cubicBezTo>
                      <a:pt x="88" y="1656"/>
                      <a:pt x="85" y="1657"/>
                      <a:pt x="83" y="1655"/>
                    </a:cubicBezTo>
                    <a:cubicBezTo>
                      <a:pt x="82" y="1654"/>
                      <a:pt x="81" y="1652"/>
                      <a:pt x="82" y="1651"/>
                    </a:cubicBezTo>
                    <a:cubicBezTo>
                      <a:pt x="80" y="1652"/>
                      <a:pt x="80" y="1654"/>
                      <a:pt x="81" y="1656"/>
                    </a:cubicBezTo>
                    <a:cubicBezTo>
                      <a:pt x="82" y="1659"/>
                      <a:pt x="85" y="1660"/>
                      <a:pt x="88" y="1660"/>
                    </a:cubicBezTo>
                    <a:cubicBezTo>
                      <a:pt x="94" y="1659"/>
                      <a:pt x="97" y="1653"/>
                      <a:pt x="96" y="1648"/>
                    </a:cubicBezTo>
                    <a:cubicBezTo>
                      <a:pt x="96" y="1644"/>
                      <a:pt x="93" y="1640"/>
                      <a:pt x="89" y="1639"/>
                    </a:cubicBezTo>
                    <a:cubicBezTo>
                      <a:pt x="86" y="1637"/>
                      <a:pt x="82" y="1637"/>
                      <a:pt x="78" y="1638"/>
                    </a:cubicBezTo>
                    <a:cubicBezTo>
                      <a:pt x="74" y="1641"/>
                      <a:pt x="70" y="1645"/>
                      <a:pt x="71" y="1651"/>
                    </a:cubicBezTo>
                    <a:cubicBezTo>
                      <a:pt x="71" y="1662"/>
                      <a:pt x="83" y="1670"/>
                      <a:pt x="94" y="1670"/>
                    </a:cubicBezTo>
                    <a:cubicBezTo>
                      <a:pt x="97" y="1670"/>
                      <a:pt x="101" y="1669"/>
                      <a:pt x="104" y="1669"/>
                    </a:cubicBezTo>
                    <a:cubicBezTo>
                      <a:pt x="93" y="1672"/>
                      <a:pt x="83" y="1673"/>
                      <a:pt x="71" y="1671"/>
                    </a:cubicBezTo>
                    <a:cubicBezTo>
                      <a:pt x="63" y="1670"/>
                      <a:pt x="57" y="1668"/>
                      <a:pt x="51" y="1663"/>
                    </a:cubicBezTo>
                    <a:cubicBezTo>
                      <a:pt x="44" y="1658"/>
                      <a:pt x="40" y="1654"/>
                      <a:pt x="36" y="1646"/>
                    </a:cubicBezTo>
                    <a:cubicBezTo>
                      <a:pt x="34" y="1642"/>
                      <a:pt x="33" y="1639"/>
                      <a:pt x="33" y="1634"/>
                    </a:cubicBezTo>
                    <a:cubicBezTo>
                      <a:pt x="33" y="1634"/>
                      <a:pt x="33" y="1634"/>
                      <a:pt x="33" y="1634"/>
                    </a:cubicBezTo>
                    <a:cubicBezTo>
                      <a:pt x="36" y="1645"/>
                      <a:pt x="48" y="1652"/>
                      <a:pt x="59" y="1639"/>
                    </a:cubicBezTo>
                    <a:cubicBezTo>
                      <a:pt x="67" y="1631"/>
                      <a:pt x="67" y="1607"/>
                      <a:pt x="97" y="1607"/>
                    </a:cubicBezTo>
                    <a:cubicBezTo>
                      <a:pt x="84" y="1600"/>
                      <a:pt x="70" y="1597"/>
                      <a:pt x="58" y="1600"/>
                    </a:cubicBezTo>
                    <a:cubicBezTo>
                      <a:pt x="45" y="1603"/>
                      <a:pt x="34" y="1612"/>
                      <a:pt x="32" y="1625"/>
                    </a:cubicBezTo>
                    <a:cubicBezTo>
                      <a:pt x="30" y="1632"/>
                      <a:pt x="32" y="1640"/>
                      <a:pt x="35" y="1647"/>
                    </a:cubicBezTo>
                    <a:cubicBezTo>
                      <a:pt x="39" y="1655"/>
                      <a:pt x="43" y="1660"/>
                      <a:pt x="50" y="1665"/>
                    </a:cubicBezTo>
                    <a:cubicBezTo>
                      <a:pt x="56" y="1670"/>
                      <a:pt x="62" y="1672"/>
                      <a:pt x="70" y="1674"/>
                    </a:cubicBezTo>
                    <a:cubicBezTo>
                      <a:pt x="74" y="1674"/>
                      <a:pt x="77" y="1675"/>
                      <a:pt x="81" y="1675"/>
                    </a:cubicBezTo>
                    <a:cubicBezTo>
                      <a:pt x="82" y="1675"/>
                      <a:pt x="84" y="1675"/>
                      <a:pt x="86" y="1675"/>
                    </a:cubicBezTo>
                    <a:cubicBezTo>
                      <a:pt x="65" y="1677"/>
                      <a:pt x="52" y="1697"/>
                      <a:pt x="52" y="1718"/>
                    </a:cubicBezTo>
                    <a:cubicBezTo>
                      <a:pt x="52" y="1718"/>
                      <a:pt x="52" y="1718"/>
                      <a:pt x="52" y="1718"/>
                    </a:cubicBezTo>
                    <a:cubicBezTo>
                      <a:pt x="52" y="1720"/>
                      <a:pt x="52" y="1722"/>
                      <a:pt x="52" y="1724"/>
                    </a:cubicBezTo>
                    <a:cubicBezTo>
                      <a:pt x="55" y="1747"/>
                      <a:pt x="70" y="1771"/>
                      <a:pt x="91" y="1784"/>
                    </a:cubicBezTo>
                    <a:close/>
                    <a:moveTo>
                      <a:pt x="101" y="1801"/>
                    </a:moveTo>
                    <a:cubicBezTo>
                      <a:pt x="102" y="1794"/>
                      <a:pt x="108" y="1789"/>
                      <a:pt x="113" y="1788"/>
                    </a:cubicBezTo>
                    <a:cubicBezTo>
                      <a:pt x="113" y="1781"/>
                      <a:pt x="99" y="1777"/>
                      <a:pt x="94" y="1786"/>
                    </a:cubicBezTo>
                    <a:cubicBezTo>
                      <a:pt x="91" y="1792"/>
                      <a:pt x="94" y="1800"/>
                      <a:pt x="101" y="1801"/>
                    </a:cubicBezTo>
                    <a:close/>
                    <a:moveTo>
                      <a:pt x="88" y="1796"/>
                    </a:moveTo>
                    <a:cubicBezTo>
                      <a:pt x="87" y="1807"/>
                      <a:pt x="90" y="1819"/>
                      <a:pt x="95" y="1827"/>
                    </a:cubicBezTo>
                    <a:cubicBezTo>
                      <a:pt x="101" y="1836"/>
                      <a:pt x="108" y="1843"/>
                      <a:pt x="117" y="1849"/>
                    </a:cubicBezTo>
                    <a:cubicBezTo>
                      <a:pt x="132" y="1859"/>
                      <a:pt x="151" y="1865"/>
                      <a:pt x="160" y="1882"/>
                    </a:cubicBezTo>
                    <a:cubicBezTo>
                      <a:pt x="168" y="1896"/>
                      <a:pt x="163" y="1911"/>
                      <a:pt x="154" y="1918"/>
                    </a:cubicBezTo>
                    <a:cubicBezTo>
                      <a:pt x="147" y="1923"/>
                      <a:pt x="134" y="1923"/>
                      <a:pt x="127" y="1917"/>
                    </a:cubicBezTo>
                    <a:cubicBezTo>
                      <a:pt x="121" y="1912"/>
                      <a:pt x="117" y="1901"/>
                      <a:pt x="123" y="1895"/>
                    </a:cubicBezTo>
                    <a:cubicBezTo>
                      <a:pt x="126" y="1892"/>
                      <a:pt x="131" y="1891"/>
                      <a:pt x="132" y="1894"/>
                    </a:cubicBezTo>
                    <a:cubicBezTo>
                      <a:pt x="128" y="1895"/>
                      <a:pt x="128" y="1900"/>
                      <a:pt x="131" y="1904"/>
                    </a:cubicBezTo>
                    <a:cubicBezTo>
                      <a:pt x="133" y="1906"/>
                      <a:pt x="137" y="1908"/>
                      <a:pt x="140" y="1907"/>
                    </a:cubicBezTo>
                    <a:cubicBezTo>
                      <a:pt x="146" y="1907"/>
                      <a:pt x="150" y="1903"/>
                      <a:pt x="151" y="1897"/>
                    </a:cubicBezTo>
                    <a:cubicBezTo>
                      <a:pt x="152" y="1884"/>
                      <a:pt x="134" y="1872"/>
                      <a:pt x="123" y="1867"/>
                    </a:cubicBezTo>
                    <a:cubicBezTo>
                      <a:pt x="106" y="1858"/>
                      <a:pt x="93" y="1845"/>
                      <a:pt x="86" y="1827"/>
                    </a:cubicBezTo>
                    <a:cubicBezTo>
                      <a:pt x="83" y="1816"/>
                      <a:pt x="82" y="1806"/>
                      <a:pt x="88" y="1796"/>
                    </a:cubicBezTo>
                    <a:close/>
                    <a:moveTo>
                      <a:pt x="64" y="1594"/>
                    </a:moveTo>
                    <a:cubicBezTo>
                      <a:pt x="50" y="1595"/>
                      <a:pt x="47" y="1581"/>
                      <a:pt x="44" y="1572"/>
                    </a:cubicBezTo>
                    <a:cubicBezTo>
                      <a:pt x="40" y="1562"/>
                      <a:pt x="32" y="1553"/>
                      <a:pt x="21" y="1558"/>
                    </a:cubicBezTo>
                    <a:cubicBezTo>
                      <a:pt x="29" y="1568"/>
                      <a:pt x="21" y="1572"/>
                      <a:pt x="25" y="1584"/>
                    </a:cubicBezTo>
                    <a:cubicBezTo>
                      <a:pt x="28" y="1596"/>
                      <a:pt x="45" y="1604"/>
                      <a:pt x="64" y="1594"/>
                    </a:cubicBezTo>
                    <a:close/>
                    <a:moveTo>
                      <a:pt x="51" y="1506"/>
                    </a:moveTo>
                    <a:cubicBezTo>
                      <a:pt x="25" y="1524"/>
                      <a:pt x="6" y="1492"/>
                      <a:pt x="11" y="1474"/>
                    </a:cubicBezTo>
                    <a:cubicBezTo>
                      <a:pt x="13" y="1490"/>
                      <a:pt x="35" y="1509"/>
                      <a:pt x="51" y="1506"/>
                    </a:cubicBezTo>
                    <a:close/>
                    <a:moveTo>
                      <a:pt x="67" y="1499"/>
                    </a:moveTo>
                    <a:cubicBezTo>
                      <a:pt x="71" y="1517"/>
                      <a:pt x="62" y="1538"/>
                      <a:pt x="49" y="1546"/>
                    </a:cubicBezTo>
                    <a:cubicBezTo>
                      <a:pt x="19" y="1563"/>
                      <a:pt x="1" y="1530"/>
                      <a:pt x="31" y="1522"/>
                    </a:cubicBezTo>
                    <a:cubicBezTo>
                      <a:pt x="48" y="1517"/>
                      <a:pt x="58" y="1514"/>
                      <a:pt x="67" y="1499"/>
                    </a:cubicBezTo>
                    <a:close/>
                    <a:moveTo>
                      <a:pt x="28" y="1349"/>
                    </a:moveTo>
                    <a:cubicBezTo>
                      <a:pt x="0" y="1370"/>
                      <a:pt x="2" y="1401"/>
                      <a:pt x="11" y="1427"/>
                    </a:cubicBezTo>
                    <a:cubicBezTo>
                      <a:pt x="16" y="1441"/>
                      <a:pt x="30" y="1458"/>
                      <a:pt x="25" y="1473"/>
                    </a:cubicBezTo>
                    <a:cubicBezTo>
                      <a:pt x="48" y="1467"/>
                      <a:pt x="26" y="1425"/>
                      <a:pt x="21" y="1410"/>
                    </a:cubicBezTo>
                    <a:cubicBezTo>
                      <a:pt x="13" y="1387"/>
                      <a:pt x="15" y="1365"/>
                      <a:pt x="28" y="1349"/>
                    </a:cubicBezTo>
                    <a:close/>
                    <a:moveTo>
                      <a:pt x="669" y="1450"/>
                    </a:moveTo>
                    <a:cubicBezTo>
                      <a:pt x="677" y="1474"/>
                      <a:pt x="712" y="1480"/>
                      <a:pt x="724" y="1488"/>
                    </a:cubicBezTo>
                    <a:cubicBezTo>
                      <a:pt x="743" y="1501"/>
                      <a:pt x="734" y="1519"/>
                      <a:pt x="713" y="1510"/>
                    </a:cubicBezTo>
                    <a:cubicBezTo>
                      <a:pt x="693" y="1502"/>
                      <a:pt x="671" y="1474"/>
                      <a:pt x="669" y="1450"/>
                    </a:cubicBezTo>
                    <a:close/>
                    <a:moveTo>
                      <a:pt x="810" y="1505"/>
                    </a:moveTo>
                    <a:cubicBezTo>
                      <a:pt x="812" y="1473"/>
                      <a:pt x="840" y="1461"/>
                      <a:pt x="849" y="1448"/>
                    </a:cubicBezTo>
                    <a:cubicBezTo>
                      <a:pt x="859" y="1434"/>
                      <a:pt x="847" y="1423"/>
                      <a:pt x="833" y="1435"/>
                    </a:cubicBezTo>
                    <a:cubicBezTo>
                      <a:pt x="815" y="1451"/>
                      <a:pt x="806" y="1480"/>
                      <a:pt x="810" y="1505"/>
                    </a:cubicBezTo>
                    <a:close/>
                    <a:moveTo>
                      <a:pt x="340" y="1494"/>
                    </a:moveTo>
                    <a:cubicBezTo>
                      <a:pt x="353" y="1508"/>
                      <a:pt x="366" y="1505"/>
                      <a:pt x="383" y="1493"/>
                    </a:cubicBezTo>
                    <a:cubicBezTo>
                      <a:pt x="395" y="1483"/>
                      <a:pt x="410" y="1482"/>
                      <a:pt x="417" y="1491"/>
                    </a:cubicBezTo>
                    <a:cubicBezTo>
                      <a:pt x="418" y="1481"/>
                      <a:pt x="409" y="1471"/>
                      <a:pt x="397" y="1471"/>
                    </a:cubicBezTo>
                    <a:cubicBezTo>
                      <a:pt x="382" y="1472"/>
                      <a:pt x="374" y="1487"/>
                      <a:pt x="360" y="1494"/>
                    </a:cubicBezTo>
                    <a:cubicBezTo>
                      <a:pt x="356" y="1497"/>
                      <a:pt x="348" y="1498"/>
                      <a:pt x="340" y="1494"/>
                    </a:cubicBezTo>
                    <a:close/>
                    <a:moveTo>
                      <a:pt x="682" y="1613"/>
                    </a:moveTo>
                    <a:cubicBezTo>
                      <a:pt x="684" y="1615"/>
                      <a:pt x="683" y="1618"/>
                      <a:pt x="681" y="1619"/>
                    </a:cubicBezTo>
                    <a:cubicBezTo>
                      <a:pt x="680" y="1620"/>
                      <a:pt x="677" y="1619"/>
                      <a:pt x="676" y="1618"/>
                    </a:cubicBezTo>
                    <a:cubicBezTo>
                      <a:pt x="675" y="1616"/>
                      <a:pt x="675" y="1614"/>
                      <a:pt x="677" y="1612"/>
                    </a:cubicBezTo>
                    <a:cubicBezTo>
                      <a:pt x="679" y="1611"/>
                      <a:pt x="681" y="1612"/>
                      <a:pt x="682" y="1613"/>
                    </a:cubicBezTo>
                    <a:close/>
                    <a:moveTo>
                      <a:pt x="663" y="1604"/>
                    </a:moveTo>
                    <a:cubicBezTo>
                      <a:pt x="666" y="1607"/>
                      <a:pt x="665" y="1612"/>
                      <a:pt x="661" y="1614"/>
                    </a:cubicBezTo>
                    <a:cubicBezTo>
                      <a:pt x="658" y="1617"/>
                      <a:pt x="653" y="1616"/>
                      <a:pt x="651" y="1612"/>
                    </a:cubicBezTo>
                    <a:cubicBezTo>
                      <a:pt x="648" y="1609"/>
                      <a:pt x="649" y="1604"/>
                      <a:pt x="653" y="1602"/>
                    </a:cubicBezTo>
                    <a:cubicBezTo>
                      <a:pt x="656" y="1599"/>
                      <a:pt x="661" y="1600"/>
                      <a:pt x="663" y="1604"/>
                    </a:cubicBezTo>
                    <a:close/>
                    <a:moveTo>
                      <a:pt x="675" y="1607"/>
                    </a:moveTo>
                    <a:cubicBezTo>
                      <a:pt x="677" y="1609"/>
                      <a:pt x="676" y="1612"/>
                      <a:pt x="674" y="1614"/>
                    </a:cubicBezTo>
                    <a:cubicBezTo>
                      <a:pt x="672" y="1615"/>
                      <a:pt x="668" y="1615"/>
                      <a:pt x="667" y="1612"/>
                    </a:cubicBezTo>
                    <a:cubicBezTo>
                      <a:pt x="665" y="1610"/>
                      <a:pt x="666" y="1607"/>
                      <a:pt x="668" y="1606"/>
                    </a:cubicBezTo>
                    <a:cubicBezTo>
                      <a:pt x="671" y="1604"/>
                      <a:pt x="674" y="1605"/>
                      <a:pt x="675" y="1607"/>
                    </a:cubicBezTo>
                    <a:close/>
                    <a:moveTo>
                      <a:pt x="476" y="1361"/>
                    </a:moveTo>
                    <a:cubicBezTo>
                      <a:pt x="476" y="1365"/>
                      <a:pt x="476" y="1368"/>
                      <a:pt x="478" y="1370"/>
                    </a:cubicBezTo>
                    <a:cubicBezTo>
                      <a:pt x="480" y="1373"/>
                      <a:pt x="485" y="1375"/>
                      <a:pt x="489" y="1374"/>
                    </a:cubicBezTo>
                    <a:cubicBezTo>
                      <a:pt x="495" y="1372"/>
                      <a:pt x="497" y="1367"/>
                      <a:pt x="497" y="1363"/>
                    </a:cubicBezTo>
                    <a:cubicBezTo>
                      <a:pt x="496" y="1355"/>
                      <a:pt x="490" y="1355"/>
                      <a:pt x="486" y="1352"/>
                    </a:cubicBezTo>
                    <a:cubicBezTo>
                      <a:pt x="482" y="1348"/>
                      <a:pt x="482" y="1341"/>
                      <a:pt x="486" y="1335"/>
                    </a:cubicBezTo>
                    <a:cubicBezTo>
                      <a:pt x="490" y="1328"/>
                      <a:pt x="498" y="1324"/>
                      <a:pt x="506" y="1326"/>
                    </a:cubicBezTo>
                    <a:cubicBezTo>
                      <a:pt x="511" y="1327"/>
                      <a:pt x="515" y="1331"/>
                      <a:pt x="514" y="1336"/>
                    </a:cubicBezTo>
                    <a:cubicBezTo>
                      <a:pt x="510" y="1332"/>
                      <a:pt x="503" y="1332"/>
                      <a:pt x="502" y="1339"/>
                    </a:cubicBezTo>
                    <a:cubicBezTo>
                      <a:pt x="501" y="1343"/>
                      <a:pt x="504" y="1350"/>
                      <a:pt x="506" y="1358"/>
                    </a:cubicBezTo>
                    <a:cubicBezTo>
                      <a:pt x="508" y="1366"/>
                      <a:pt x="509" y="1373"/>
                      <a:pt x="507" y="1380"/>
                    </a:cubicBezTo>
                    <a:cubicBezTo>
                      <a:pt x="502" y="1393"/>
                      <a:pt x="486" y="1398"/>
                      <a:pt x="474" y="1391"/>
                    </a:cubicBezTo>
                    <a:cubicBezTo>
                      <a:pt x="468" y="1387"/>
                      <a:pt x="465" y="1381"/>
                      <a:pt x="463" y="1374"/>
                    </a:cubicBezTo>
                    <a:cubicBezTo>
                      <a:pt x="461" y="1367"/>
                      <a:pt x="461" y="1348"/>
                      <a:pt x="454" y="1341"/>
                    </a:cubicBezTo>
                    <a:cubicBezTo>
                      <a:pt x="449" y="1337"/>
                      <a:pt x="443" y="1339"/>
                      <a:pt x="441" y="1343"/>
                    </a:cubicBezTo>
                    <a:cubicBezTo>
                      <a:pt x="438" y="1339"/>
                      <a:pt x="441" y="1331"/>
                      <a:pt x="446" y="1328"/>
                    </a:cubicBezTo>
                    <a:cubicBezTo>
                      <a:pt x="457" y="1323"/>
                      <a:pt x="472" y="1329"/>
                      <a:pt x="477" y="1343"/>
                    </a:cubicBezTo>
                    <a:cubicBezTo>
                      <a:pt x="479" y="1348"/>
                      <a:pt x="478" y="1354"/>
                      <a:pt x="476" y="1361"/>
                    </a:cubicBezTo>
                    <a:close/>
                    <a:moveTo>
                      <a:pt x="197" y="1792"/>
                    </a:moveTo>
                    <a:cubicBezTo>
                      <a:pt x="194" y="1793"/>
                      <a:pt x="191" y="1792"/>
                      <a:pt x="190" y="1790"/>
                    </a:cubicBezTo>
                    <a:cubicBezTo>
                      <a:pt x="189" y="1787"/>
                      <a:pt x="190" y="1784"/>
                      <a:pt x="192" y="1782"/>
                    </a:cubicBezTo>
                    <a:cubicBezTo>
                      <a:pt x="195" y="1781"/>
                      <a:pt x="198" y="1782"/>
                      <a:pt x="200" y="1785"/>
                    </a:cubicBezTo>
                    <a:cubicBezTo>
                      <a:pt x="201" y="1787"/>
                      <a:pt x="200" y="1791"/>
                      <a:pt x="197" y="1792"/>
                    </a:cubicBezTo>
                    <a:close/>
                    <a:moveTo>
                      <a:pt x="189" y="1799"/>
                    </a:moveTo>
                    <a:cubicBezTo>
                      <a:pt x="187" y="1800"/>
                      <a:pt x="184" y="1799"/>
                      <a:pt x="183" y="1797"/>
                    </a:cubicBezTo>
                    <a:cubicBezTo>
                      <a:pt x="182" y="1795"/>
                      <a:pt x="183" y="1792"/>
                      <a:pt x="185" y="1791"/>
                    </a:cubicBezTo>
                    <a:cubicBezTo>
                      <a:pt x="187" y="1790"/>
                      <a:pt x="190" y="1791"/>
                      <a:pt x="191" y="1793"/>
                    </a:cubicBezTo>
                    <a:cubicBezTo>
                      <a:pt x="192" y="1795"/>
                      <a:pt x="191" y="1798"/>
                      <a:pt x="189" y="1799"/>
                    </a:cubicBezTo>
                    <a:close/>
                    <a:moveTo>
                      <a:pt x="202" y="1780"/>
                    </a:moveTo>
                    <a:cubicBezTo>
                      <a:pt x="198" y="1782"/>
                      <a:pt x="193" y="1780"/>
                      <a:pt x="191" y="1776"/>
                    </a:cubicBezTo>
                    <a:cubicBezTo>
                      <a:pt x="189" y="1772"/>
                      <a:pt x="191" y="1767"/>
                      <a:pt x="195" y="1765"/>
                    </a:cubicBezTo>
                    <a:cubicBezTo>
                      <a:pt x="199" y="1763"/>
                      <a:pt x="204" y="1764"/>
                      <a:pt x="206" y="1768"/>
                    </a:cubicBezTo>
                    <a:cubicBezTo>
                      <a:pt x="208" y="1773"/>
                      <a:pt x="206" y="1778"/>
                      <a:pt x="202" y="1780"/>
                    </a:cubicBezTo>
                    <a:close/>
                    <a:moveTo>
                      <a:pt x="469" y="1473"/>
                    </a:moveTo>
                    <a:cubicBezTo>
                      <a:pt x="467" y="1480"/>
                      <a:pt x="462" y="1486"/>
                      <a:pt x="456" y="1488"/>
                    </a:cubicBezTo>
                    <a:cubicBezTo>
                      <a:pt x="450" y="1491"/>
                      <a:pt x="442" y="1491"/>
                      <a:pt x="437" y="1487"/>
                    </a:cubicBezTo>
                    <a:cubicBezTo>
                      <a:pt x="431" y="1481"/>
                      <a:pt x="430" y="1472"/>
                      <a:pt x="432" y="1465"/>
                    </a:cubicBezTo>
                    <a:cubicBezTo>
                      <a:pt x="435" y="1454"/>
                      <a:pt x="445" y="1446"/>
                      <a:pt x="456" y="1444"/>
                    </a:cubicBezTo>
                    <a:cubicBezTo>
                      <a:pt x="464" y="1442"/>
                      <a:pt x="474" y="1443"/>
                      <a:pt x="483" y="1446"/>
                    </a:cubicBezTo>
                    <a:cubicBezTo>
                      <a:pt x="481" y="1445"/>
                      <a:pt x="480" y="1444"/>
                      <a:pt x="479" y="1443"/>
                    </a:cubicBezTo>
                    <a:cubicBezTo>
                      <a:pt x="459" y="1431"/>
                      <a:pt x="442" y="1416"/>
                      <a:pt x="427" y="1398"/>
                    </a:cubicBezTo>
                    <a:cubicBezTo>
                      <a:pt x="410" y="1377"/>
                      <a:pt x="403" y="1359"/>
                      <a:pt x="376" y="1347"/>
                    </a:cubicBezTo>
                    <a:cubicBezTo>
                      <a:pt x="371" y="1345"/>
                      <a:pt x="366" y="1343"/>
                      <a:pt x="359" y="1342"/>
                    </a:cubicBezTo>
                    <a:cubicBezTo>
                      <a:pt x="351" y="1341"/>
                      <a:pt x="344" y="1341"/>
                      <a:pt x="335" y="1344"/>
                    </a:cubicBezTo>
                    <a:cubicBezTo>
                      <a:pt x="327" y="1346"/>
                      <a:pt x="321" y="1349"/>
                      <a:pt x="314" y="1354"/>
                    </a:cubicBezTo>
                    <a:cubicBezTo>
                      <a:pt x="290" y="1373"/>
                      <a:pt x="285" y="1400"/>
                      <a:pt x="296" y="1428"/>
                    </a:cubicBezTo>
                    <a:cubicBezTo>
                      <a:pt x="302" y="1440"/>
                      <a:pt x="310" y="1448"/>
                      <a:pt x="323" y="1451"/>
                    </a:cubicBezTo>
                    <a:cubicBezTo>
                      <a:pt x="334" y="1453"/>
                      <a:pt x="345" y="1451"/>
                      <a:pt x="353" y="1442"/>
                    </a:cubicBezTo>
                    <a:cubicBezTo>
                      <a:pt x="359" y="1436"/>
                      <a:pt x="361" y="1428"/>
                      <a:pt x="361" y="1419"/>
                    </a:cubicBezTo>
                    <a:cubicBezTo>
                      <a:pt x="361" y="1415"/>
                      <a:pt x="360" y="1412"/>
                      <a:pt x="359" y="1409"/>
                    </a:cubicBezTo>
                    <a:cubicBezTo>
                      <a:pt x="359" y="1410"/>
                      <a:pt x="359" y="1411"/>
                      <a:pt x="359" y="1412"/>
                    </a:cubicBezTo>
                    <a:cubicBezTo>
                      <a:pt x="360" y="1420"/>
                      <a:pt x="354" y="1426"/>
                      <a:pt x="346" y="1427"/>
                    </a:cubicBezTo>
                    <a:cubicBezTo>
                      <a:pt x="338" y="1427"/>
                      <a:pt x="331" y="1421"/>
                      <a:pt x="331" y="1414"/>
                    </a:cubicBezTo>
                    <a:cubicBezTo>
                      <a:pt x="331" y="1406"/>
                      <a:pt x="337" y="1399"/>
                      <a:pt x="344" y="1399"/>
                    </a:cubicBezTo>
                    <a:cubicBezTo>
                      <a:pt x="355" y="1398"/>
                      <a:pt x="362" y="1409"/>
                      <a:pt x="363" y="1419"/>
                    </a:cubicBezTo>
                    <a:cubicBezTo>
                      <a:pt x="364" y="1428"/>
                      <a:pt x="361" y="1437"/>
                      <a:pt x="355" y="1445"/>
                    </a:cubicBezTo>
                    <a:cubicBezTo>
                      <a:pt x="348" y="1453"/>
                      <a:pt x="338" y="1456"/>
                      <a:pt x="327" y="1455"/>
                    </a:cubicBezTo>
                    <a:cubicBezTo>
                      <a:pt x="337" y="1457"/>
                      <a:pt x="347" y="1457"/>
                      <a:pt x="355" y="1455"/>
                    </a:cubicBezTo>
                    <a:cubicBezTo>
                      <a:pt x="355" y="1456"/>
                      <a:pt x="356" y="1458"/>
                      <a:pt x="358" y="1459"/>
                    </a:cubicBezTo>
                    <a:cubicBezTo>
                      <a:pt x="343" y="1463"/>
                      <a:pt x="330" y="1460"/>
                      <a:pt x="320" y="1456"/>
                    </a:cubicBezTo>
                    <a:cubicBezTo>
                      <a:pt x="338" y="1466"/>
                      <a:pt x="356" y="1468"/>
                      <a:pt x="374" y="1462"/>
                    </a:cubicBezTo>
                    <a:cubicBezTo>
                      <a:pt x="384" y="1458"/>
                      <a:pt x="394" y="1452"/>
                      <a:pt x="402" y="1442"/>
                    </a:cubicBezTo>
                    <a:cubicBezTo>
                      <a:pt x="406" y="1437"/>
                      <a:pt x="410" y="1431"/>
                      <a:pt x="415" y="1425"/>
                    </a:cubicBezTo>
                    <a:cubicBezTo>
                      <a:pt x="419" y="1421"/>
                      <a:pt x="424" y="1417"/>
                      <a:pt x="431" y="1416"/>
                    </a:cubicBezTo>
                    <a:cubicBezTo>
                      <a:pt x="436" y="1416"/>
                      <a:pt x="441" y="1418"/>
                      <a:pt x="444" y="1423"/>
                    </a:cubicBezTo>
                    <a:cubicBezTo>
                      <a:pt x="447" y="1427"/>
                      <a:pt x="447" y="1432"/>
                      <a:pt x="445" y="1436"/>
                    </a:cubicBezTo>
                    <a:cubicBezTo>
                      <a:pt x="443" y="1438"/>
                      <a:pt x="441" y="1440"/>
                      <a:pt x="438" y="1440"/>
                    </a:cubicBezTo>
                    <a:cubicBezTo>
                      <a:pt x="434" y="1441"/>
                      <a:pt x="429" y="1439"/>
                      <a:pt x="429" y="1434"/>
                    </a:cubicBezTo>
                    <a:cubicBezTo>
                      <a:pt x="429" y="1431"/>
                      <a:pt x="430" y="1429"/>
                      <a:pt x="433" y="1428"/>
                    </a:cubicBezTo>
                    <a:cubicBezTo>
                      <a:pt x="436" y="1428"/>
                      <a:pt x="439" y="1430"/>
                      <a:pt x="440" y="1433"/>
                    </a:cubicBezTo>
                    <a:cubicBezTo>
                      <a:pt x="440" y="1436"/>
                      <a:pt x="439" y="1439"/>
                      <a:pt x="436" y="1439"/>
                    </a:cubicBezTo>
                    <a:cubicBezTo>
                      <a:pt x="435" y="1439"/>
                      <a:pt x="434" y="1439"/>
                      <a:pt x="434" y="1439"/>
                    </a:cubicBezTo>
                    <a:cubicBezTo>
                      <a:pt x="435" y="1440"/>
                      <a:pt x="436" y="1440"/>
                      <a:pt x="437" y="1439"/>
                    </a:cubicBezTo>
                    <a:cubicBezTo>
                      <a:pt x="440" y="1439"/>
                      <a:pt x="442" y="1437"/>
                      <a:pt x="443" y="1435"/>
                    </a:cubicBezTo>
                    <a:cubicBezTo>
                      <a:pt x="445" y="1431"/>
                      <a:pt x="445" y="1427"/>
                      <a:pt x="443" y="1424"/>
                    </a:cubicBezTo>
                    <a:cubicBezTo>
                      <a:pt x="440" y="1420"/>
                      <a:pt x="435" y="1418"/>
                      <a:pt x="431" y="1419"/>
                    </a:cubicBezTo>
                    <a:cubicBezTo>
                      <a:pt x="425" y="1420"/>
                      <a:pt x="421" y="1423"/>
                      <a:pt x="417" y="1427"/>
                    </a:cubicBezTo>
                    <a:cubicBezTo>
                      <a:pt x="413" y="1433"/>
                      <a:pt x="409" y="1438"/>
                      <a:pt x="405" y="1443"/>
                    </a:cubicBezTo>
                    <a:cubicBezTo>
                      <a:pt x="397" y="1453"/>
                      <a:pt x="386" y="1461"/>
                      <a:pt x="374" y="1464"/>
                    </a:cubicBezTo>
                    <a:cubicBezTo>
                      <a:pt x="363" y="1468"/>
                      <a:pt x="351" y="1469"/>
                      <a:pt x="340" y="1466"/>
                    </a:cubicBezTo>
                    <a:cubicBezTo>
                      <a:pt x="322" y="1463"/>
                      <a:pt x="306" y="1452"/>
                      <a:pt x="296" y="1437"/>
                    </a:cubicBezTo>
                    <a:cubicBezTo>
                      <a:pt x="296" y="1438"/>
                      <a:pt x="296" y="1439"/>
                      <a:pt x="296" y="1440"/>
                    </a:cubicBezTo>
                    <a:cubicBezTo>
                      <a:pt x="297" y="1445"/>
                      <a:pt x="297" y="1450"/>
                      <a:pt x="296" y="1455"/>
                    </a:cubicBezTo>
                    <a:cubicBezTo>
                      <a:pt x="296" y="1463"/>
                      <a:pt x="294" y="1469"/>
                      <a:pt x="291" y="1476"/>
                    </a:cubicBezTo>
                    <a:cubicBezTo>
                      <a:pt x="278" y="1500"/>
                      <a:pt x="248" y="1501"/>
                      <a:pt x="229" y="1487"/>
                    </a:cubicBezTo>
                    <a:cubicBezTo>
                      <a:pt x="222" y="1481"/>
                      <a:pt x="217" y="1473"/>
                      <a:pt x="214" y="1464"/>
                    </a:cubicBezTo>
                    <a:cubicBezTo>
                      <a:pt x="217" y="1465"/>
                      <a:pt x="217" y="1465"/>
                      <a:pt x="217" y="1465"/>
                    </a:cubicBezTo>
                    <a:cubicBezTo>
                      <a:pt x="220" y="1472"/>
                      <a:pt x="225" y="1479"/>
                      <a:pt x="232" y="1484"/>
                    </a:cubicBezTo>
                    <a:cubicBezTo>
                      <a:pt x="249" y="1496"/>
                      <a:pt x="276" y="1496"/>
                      <a:pt x="287" y="1475"/>
                    </a:cubicBezTo>
                    <a:cubicBezTo>
                      <a:pt x="290" y="1468"/>
                      <a:pt x="291" y="1462"/>
                      <a:pt x="292" y="1454"/>
                    </a:cubicBezTo>
                    <a:cubicBezTo>
                      <a:pt x="292" y="1450"/>
                      <a:pt x="292" y="1445"/>
                      <a:pt x="292" y="1440"/>
                    </a:cubicBezTo>
                    <a:cubicBezTo>
                      <a:pt x="290" y="1419"/>
                      <a:pt x="282" y="1405"/>
                      <a:pt x="288" y="1383"/>
                    </a:cubicBezTo>
                    <a:cubicBezTo>
                      <a:pt x="292" y="1371"/>
                      <a:pt x="299" y="1359"/>
                      <a:pt x="312" y="1350"/>
                    </a:cubicBezTo>
                    <a:cubicBezTo>
                      <a:pt x="319" y="1345"/>
                      <a:pt x="326" y="1342"/>
                      <a:pt x="334" y="1339"/>
                    </a:cubicBezTo>
                    <a:cubicBezTo>
                      <a:pt x="344" y="1337"/>
                      <a:pt x="351" y="1337"/>
                      <a:pt x="360" y="1339"/>
                    </a:cubicBezTo>
                    <a:cubicBezTo>
                      <a:pt x="374" y="1341"/>
                      <a:pt x="384" y="1346"/>
                      <a:pt x="394" y="1355"/>
                    </a:cubicBezTo>
                    <a:cubicBezTo>
                      <a:pt x="389" y="1349"/>
                      <a:pt x="385" y="1345"/>
                      <a:pt x="383" y="1344"/>
                    </a:cubicBezTo>
                    <a:cubicBezTo>
                      <a:pt x="362" y="1324"/>
                      <a:pt x="341" y="1306"/>
                      <a:pt x="317" y="1292"/>
                    </a:cubicBezTo>
                    <a:cubicBezTo>
                      <a:pt x="311" y="1288"/>
                      <a:pt x="305" y="1286"/>
                      <a:pt x="299" y="1287"/>
                    </a:cubicBezTo>
                    <a:cubicBezTo>
                      <a:pt x="295" y="1288"/>
                      <a:pt x="291" y="1290"/>
                      <a:pt x="289" y="1292"/>
                    </a:cubicBezTo>
                    <a:cubicBezTo>
                      <a:pt x="285" y="1296"/>
                      <a:pt x="283" y="1303"/>
                      <a:pt x="287" y="1308"/>
                    </a:cubicBezTo>
                    <a:cubicBezTo>
                      <a:pt x="289" y="1310"/>
                      <a:pt x="293" y="1311"/>
                      <a:pt x="296" y="1311"/>
                    </a:cubicBezTo>
                    <a:cubicBezTo>
                      <a:pt x="300" y="1310"/>
                      <a:pt x="302" y="1305"/>
                      <a:pt x="300" y="1302"/>
                    </a:cubicBezTo>
                    <a:cubicBezTo>
                      <a:pt x="299" y="1299"/>
                      <a:pt x="296" y="1298"/>
                      <a:pt x="293" y="1299"/>
                    </a:cubicBezTo>
                    <a:cubicBezTo>
                      <a:pt x="295" y="1296"/>
                      <a:pt x="300" y="1296"/>
                      <a:pt x="303" y="1299"/>
                    </a:cubicBezTo>
                    <a:cubicBezTo>
                      <a:pt x="310" y="1306"/>
                      <a:pt x="303" y="1319"/>
                      <a:pt x="292" y="1317"/>
                    </a:cubicBezTo>
                    <a:cubicBezTo>
                      <a:pt x="283" y="1316"/>
                      <a:pt x="278" y="1309"/>
                      <a:pt x="279" y="1300"/>
                    </a:cubicBezTo>
                    <a:cubicBezTo>
                      <a:pt x="280" y="1289"/>
                      <a:pt x="294" y="1281"/>
                      <a:pt x="306" y="1286"/>
                    </a:cubicBezTo>
                    <a:cubicBezTo>
                      <a:pt x="286" y="1275"/>
                      <a:pt x="266" y="1266"/>
                      <a:pt x="245" y="1261"/>
                    </a:cubicBezTo>
                    <a:cubicBezTo>
                      <a:pt x="252" y="1265"/>
                      <a:pt x="259" y="1271"/>
                      <a:pt x="264" y="1277"/>
                    </a:cubicBezTo>
                    <a:cubicBezTo>
                      <a:pt x="281" y="1298"/>
                      <a:pt x="277" y="1332"/>
                      <a:pt x="246" y="1339"/>
                    </a:cubicBezTo>
                    <a:cubicBezTo>
                      <a:pt x="237" y="1340"/>
                      <a:pt x="229" y="1339"/>
                      <a:pt x="220" y="1336"/>
                    </a:cubicBezTo>
                    <a:cubicBezTo>
                      <a:pt x="207" y="1331"/>
                      <a:pt x="196" y="1319"/>
                      <a:pt x="182" y="1318"/>
                    </a:cubicBezTo>
                    <a:cubicBezTo>
                      <a:pt x="176" y="1317"/>
                      <a:pt x="169" y="1320"/>
                      <a:pt x="165" y="1325"/>
                    </a:cubicBezTo>
                    <a:cubicBezTo>
                      <a:pt x="156" y="1336"/>
                      <a:pt x="162" y="1355"/>
                      <a:pt x="175" y="1359"/>
                    </a:cubicBezTo>
                    <a:cubicBezTo>
                      <a:pt x="180" y="1361"/>
                      <a:pt x="187" y="1358"/>
                      <a:pt x="190" y="1353"/>
                    </a:cubicBezTo>
                    <a:cubicBezTo>
                      <a:pt x="194" y="1346"/>
                      <a:pt x="191" y="1338"/>
                      <a:pt x="185" y="1337"/>
                    </a:cubicBezTo>
                    <a:cubicBezTo>
                      <a:pt x="188" y="1336"/>
                      <a:pt x="194" y="1338"/>
                      <a:pt x="196" y="1343"/>
                    </a:cubicBezTo>
                    <a:cubicBezTo>
                      <a:pt x="200" y="1351"/>
                      <a:pt x="193" y="1361"/>
                      <a:pt x="186" y="1364"/>
                    </a:cubicBezTo>
                    <a:cubicBezTo>
                      <a:pt x="176" y="1367"/>
                      <a:pt x="167" y="1363"/>
                      <a:pt x="161" y="1358"/>
                    </a:cubicBezTo>
                    <a:cubicBezTo>
                      <a:pt x="151" y="1347"/>
                      <a:pt x="151" y="1329"/>
                      <a:pt x="163" y="1320"/>
                    </a:cubicBezTo>
                    <a:cubicBezTo>
                      <a:pt x="170" y="1315"/>
                      <a:pt x="176" y="1313"/>
                      <a:pt x="182" y="1314"/>
                    </a:cubicBezTo>
                    <a:cubicBezTo>
                      <a:pt x="194" y="1315"/>
                      <a:pt x="204" y="1322"/>
                      <a:pt x="215" y="1322"/>
                    </a:cubicBezTo>
                    <a:cubicBezTo>
                      <a:pt x="233" y="1322"/>
                      <a:pt x="248" y="1311"/>
                      <a:pt x="248" y="1294"/>
                    </a:cubicBezTo>
                    <a:cubicBezTo>
                      <a:pt x="247" y="1275"/>
                      <a:pt x="223" y="1256"/>
                      <a:pt x="203" y="1254"/>
                    </a:cubicBezTo>
                    <a:cubicBezTo>
                      <a:pt x="191" y="1253"/>
                      <a:pt x="178" y="1258"/>
                      <a:pt x="172" y="1268"/>
                    </a:cubicBezTo>
                    <a:cubicBezTo>
                      <a:pt x="163" y="1281"/>
                      <a:pt x="170" y="1302"/>
                      <a:pt x="188" y="1301"/>
                    </a:cubicBezTo>
                    <a:cubicBezTo>
                      <a:pt x="194" y="1301"/>
                      <a:pt x="199" y="1298"/>
                      <a:pt x="202" y="1294"/>
                    </a:cubicBezTo>
                    <a:cubicBezTo>
                      <a:pt x="207" y="1287"/>
                      <a:pt x="202" y="1273"/>
                      <a:pt x="192" y="1274"/>
                    </a:cubicBezTo>
                    <a:cubicBezTo>
                      <a:pt x="185" y="1274"/>
                      <a:pt x="182" y="1280"/>
                      <a:pt x="185" y="1284"/>
                    </a:cubicBezTo>
                    <a:cubicBezTo>
                      <a:pt x="179" y="1282"/>
                      <a:pt x="180" y="1272"/>
                      <a:pt x="188" y="1270"/>
                    </a:cubicBezTo>
                    <a:cubicBezTo>
                      <a:pt x="203" y="1266"/>
                      <a:pt x="215" y="1285"/>
                      <a:pt x="204" y="1297"/>
                    </a:cubicBezTo>
                    <a:cubicBezTo>
                      <a:pt x="198" y="1304"/>
                      <a:pt x="185" y="1308"/>
                      <a:pt x="175" y="1301"/>
                    </a:cubicBezTo>
                    <a:cubicBezTo>
                      <a:pt x="161" y="1292"/>
                      <a:pt x="160" y="1269"/>
                      <a:pt x="176" y="1257"/>
                    </a:cubicBezTo>
                    <a:cubicBezTo>
                      <a:pt x="177" y="1256"/>
                      <a:pt x="179" y="1255"/>
                      <a:pt x="180" y="1254"/>
                    </a:cubicBezTo>
                    <a:cubicBezTo>
                      <a:pt x="174" y="1256"/>
                      <a:pt x="169" y="1258"/>
                      <a:pt x="162" y="1262"/>
                    </a:cubicBezTo>
                    <a:cubicBezTo>
                      <a:pt x="162" y="1262"/>
                      <a:pt x="162" y="1262"/>
                      <a:pt x="162" y="1262"/>
                    </a:cubicBezTo>
                    <a:cubicBezTo>
                      <a:pt x="152" y="1268"/>
                      <a:pt x="147" y="1272"/>
                      <a:pt x="141" y="1281"/>
                    </a:cubicBezTo>
                    <a:cubicBezTo>
                      <a:pt x="144" y="1271"/>
                      <a:pt x="151" y="1264"/>
                      <a:pt x="160" y="1259"/>
                    </a:cubicBezTo>
                    <a:cubicBezTo>
                      <a:pt x="160" y="1259"/>
                      <a:pt x="160" y="1259"/>
                      <a:pt x="160" y="1259"/>
                    </a:cubicBezTo>
                    <a:cubicBezTo>
                      <a:pt x="164" y="1257"/>
                      <a:pt x="169" y="1255"/>
                      <a:pt x="173" y="1254"/>
                    </a:cubicBezTo>
                    <a:cubicBezTo>
                      <a:pt x="158" y="1255"/>
                      <a:pt x="143" y="1257"/>
                      <a:pt x="128" y="1262"/>
                    </a:cubicBezTo>
                    <a:cubicBezTo>
                      <a:pt x="102" y="1271"/>
                      <a:pt x="84" y="1282"/>
                      <a:pt x="65" y="1302"/>
                    </a:cubicBezTo>
                    <a:cubicBezTo>
                      <a:pt x="48" y="1322"/>
                      <a:pt x="37" y="1345"/>
                      <a:pt x="33" y="1370"/>
                    </a:cubicBezTo>
                    <a:cubicBezTo>
                      <a:pt x="31" y="1382"/>
                      <a:pt x="31" y="1389"/>
                      <a:pt x="36" y="1401"/>
                    </a:cubicBezTo>
                    <a:cubicBezTo>
                      <a:pt x="45" y="1425"/>
                      <a:pt x="69" y="1443"/>
                      <a:pt x="89" y="1444"/>
                    </a:cubicBezTo>
                    <a:cubicBezTo>
                      <a:pt x="101" y="1444"/>
                      <a:pt x="113" y="1438"/>
                      <a:pt x="111" y="1425"/>
                    </a:cubicBezTo>
                    <a:cubicBezTo>
                      <a:pt x="110" y="1418"/>
                      <a:pt x="105" y="1414"/>
                      <a:pt x="96" y="1415"/>
                    </a:cubicBezTo>
                    <a:cubicBezTo>
                      <a:pt x="103" y="1406"/>
                      <a:pt x="121" y="1413"/>
                      <a:pt x="126" y="1427"/>
                    </a:cubicBezTo>
                    <a:cubicBezTo>
                      <a:pt x="130" y="1442"/>
                      <a:pt x="125" y="1454"/>
                      <a:pt x="116" y="1460"/>
                    </a:cubicBezTo>
                    <a:cubicBezTo>
                      <a:pt x="104" y="1470"/>
                      <a:pt x="83" y="1470"/>
                      <a:pt x="67" y="1459"/>
                    </a:cubicBezTo>
                    <a:cubicBezTo>
                      <a:pt x="51" y="1447"/>
                      <a:pt x="39" y="1429"/>
                      <a:pt x="33" y="1410"/>
                    </a:cubicBezTo>
                    <a:cubicBezTo>
                      <a:pt x="34" y="1414"/>
                      <a:pt x="35" y="1418"/>
                      <a:pt x="37" y="1423"/>
                    </a:cubicBezTo>
                    <a:cubicBezTo>
                      <a:pt x="46" y="1452"/>
                      <a:pt x="64" y="1477"/>
                      <a:pt x="90" y="1493"/>
                    </a:cubicBezTo>
                    <a:cubicBezTo>
                      <a:pt x="105" y="1500"/>
                      <a:pt x="118" y="1501"/>
                      <a:pt x="133" y="1493"/>
                    </a:cubicBezTo>
                    <a:cubicBezTo>
                      <a:pt x="142" y="1488"/>
                      <a:pt x="152" y="1476"/>
                      <a:pt x="152" y="1465"/>
                    </a:cubicBezTo>
                    <a:cubicBezTo>
                      <a:pt x="152" y="1456"/>
                      <a:pt x="144" y="1448"/>
                      <a:pt x="136" y="1453"/>
                    </a:cubicBezTo>
                    <a:cubicBezTo>
                      <a:pt x="135" y="1447"/>
                      <a:pt x="141" y="1441"/>
                      <a:pt x="148" y="1443"/>
                    </a:cubicBezTo>
                    <a:cubicBezTo>
                      <a:pt x="154" y="1444"/>
                      <a:pt x="160" y="1451"/>
                      <a:pt x="161" y="1459"/>
                    </a:cubicBezTo>
                    <a:cubicBezTo>
                      <a:pt x="162" y="1464"/>
                      <a:pt x="161" y="1470"/>
                      <a:pt x="159" y="1475"/>
                    </a:cubicBezTo>
                    <a:cubicBezTo>
                      <a:pt x="154" y="1484"/>
                      <a:pt x="146" y="1492"/>
                      <a:pt x="136" y="1497"/>
                    </a:cubicBezTo>
                    <a:cubicBezTo>
                      <a:pt x="129" y="1500"/>
                      <a:pt x="121" y="1502"/>
                      <a:pt x="114" y="1501"/>
                    </a:cubicBezTo>
                    <a:cubicBezTo>
                      <a:pt x="136" y="1505"/>
                      <a:pt x="158" y="1499"/>
                      <a:pt x="175" y="1481"/>
                    </a:cubicBezTo>
                    <a:cubicBezTo>
                      <a:pt x="183" y="1472"/>
                      <a:pt x="188" y="1462"/>
                      <a:pt x="190" y="1450"/>
                    </a:cubicBezTo>
                    <a:cubicBezTo>
                      <a:pt x="201" y="1398"/>
                      <a:pt x="157" y="1414"/>
                      <a:pt x="131" y="1409"/>
                    </a:cubicBezTo>
                    <a:cubicBezTo>
                      <a:pt x="99" y="1402"/>
                      <a:pt x="115" y="1361"/>
                      <a:pt x="148" y="1367"/>
                    </a:cubicBezTo>
                    <a:cubicBezTo>
                      <a:pt x="176" y="1372"/>
                      <a:pt x="189" y="1399"/>
                      <a:pt x="192" y="1425"/>
                    </a:cubicBezTo>
                    <a:cubicBezTo>
                      <a:pt x="193" y="1420"/>
                      <a:pt x="193" y="1415"/>
                      <a:pt x="195" y="1411"/>
                    </a:cubicBezTo>
                    <a:cubicBezTo>
                      <a:pt x="200" y="1401"/>
                      <a:pt x="211" y="1393"/>
                      <a:pt x="223" y="1397"/>
                    </a:cubicBezTo>
                    <a:cubicBezTo>
                      <a:pt x="228" y="1399"/>
                      <a:pt x="231" y="1404"/>
                      <a:pt x="231" y="1409"/>
                    </a:cubicBezTo>
                    <a:cubicBezTo>
                      <a:pt x="231" y="1413"/>
                      <a:pt x="230" y="1417"/>
                      <a:pt x="227" y="1419"/>
                    </a:cubicBezTo>
                    <a:cubicBezTo>
                      <a:pt x="223" y="1422"/>
                      <a:pt x="219" y="1423"/>
                      <a:pt x="215" y="1422"/>
                    </a:cubicBezTo>
                    <a:cubicBezTo>
                      <a:pt x="210" y="1421"/>
                      <a:pt x="206" y="1415"/>
                      <a:pt x="207" y="1410"/>
                    </a:cubicBezTo>
                    <a:cubicBezTo>
                      <a:pt x="208" y="1407"/>
                      <a:pt x="210" y="1404"/>
                      <a:pt x="214" y="1404"/>
                    </a:cubicBezTo>
                    <a:cubicBezTo>
                      <a:pt x="216" y="1404"/>
                      <a:pt x="218" y="1405"/>
                      <a:pt x="218" y="1408"/>
                    </a:cubicBezTo>
                    <a:cubicBezTo>
                      <a:pt x="217" y="1407"/>
                      <a:pt x="215" y="1406"/>
                      <a:pt x="214" y="1407"/>
                    </a:cubicBezTo>
                    <a:cubicBezTo>
                      <a:pt x="211" y="1408"/>
                      <a:pt x="210" y="1411"/>
                      <a:pt x="212" y="1413"/>
                    </a:cubicBezTo>
                    <a:cubicBezTo>
                      <a:pt x="213" y="1415"/>
                      <a:pt x="215" y="1416"/>
                      <a:pt x="218" y="1415"/>
                    </a:cubicBezTo>
                    <a:cubicBezTo>
                      <a:pt x="221" y="1415"/>
                      <a:pt x="223" y="1413"/>
                      <a:pt x="223" y="1410"/>
                    </a:cubicBezTo>
                    <a:cubicBezTo>
                      <a:pt x="224" y="1406"/>
                      <a:pt x="222" y="1403"/>
                      <a:pt x="218" y="1402"/>
                    </a:cubicBezTo>
                    <a:cubicBezTo>
                      <a:pt x="209" y="1398"/>
                      <a:pt x="199" y="1407"/>
                      <a:pt x="196" y="1415"/>
                    </a:cubicBezTo>
                    <a:cubicBezTo>
                      <a:pt x="195" y="1417"/>
                      <a:pt x="194" y="1420"/>
                      <a:pt x="194" y="1422"/>
                    </a:cubicBezTo>
                    <a:cubicBezTo>
                      <a:pt x="192" y="1430"/>
                      <a:pt x="193" y="1439"/>
                      <a:pt x="192" y="1447"/>
                    </a:cubicBezTo>
                    <a:cubicBezTo>
                      <a:pt x="191" y="1456"/>
                      <a:pt x="188" y="1463"/>
                      <a:pt x="184" y="1471"/>
                    </a:cubicBezTo>
                    <a:cubicBezTo>
                      <a:pt x="187" y="1468"/>
                      <a:pt x="189" y="1466"/>
                      <a:pt x="192" y="1465"/>
                    </a:cubicBezTo>
                    <a:cubicBezTo>
                      <a:pt x="208" y="1455"/>
                      <a:pt x="229" y="1461"/>
                      <a:pt x="241" y="1475"/>
                    </a:cubicBezTo>
                    <a:cubicBezTo>
                      <a:pt x="244" y="1480"/>
                      <a:pt x="247" y="1484"/>
                      <a:pt x="248" y="1489"/>
                    </a:cubicBezTo>
                    <a:cubicBezTo>
                      <a:pt x="245" y="1489"/>
                      <a:pt x="245" y="1489"/>
                      <a:pt x="245" y="1489"/>
                    </a:cubicBezTo>
                    <a:cubicBezTo>
                      <a:pt x="243" y="1485"/>
                      <a:pt x="241" y="1481"/>
                      <a:pt x="239" y="1477"/>
                    </a:cubicBezTo>
                    <a:cubicBezTo>
                      <a:pt x="227" y="1464"/>
                      <a:pt x="208" y="1458"/>
                      <a:pt x="193" y="1467"/>
                    </a:cubicBezTo>
                    <a:cubicBezTo>
                      <a:pt x="183" y="1472"/>
                      <a:pt x="181" y="1477"/>
                      <a:pt x="174" y="1484"/>
                    </a:cubicBezTo>
                    <a:cubicBezTo>
                      <a:pt x="151" y="1508"/>
                      <a:pt x="118" y="1510"/>
                      <a:pt x="89" y="1495"/>
                    </a:cubicBezTo>
                    <a:cubicBezTo>
                      <a:pt x="81" y="1490"/>
                      <a:pt x="74" y="1485"/>
                      <a:pt x="67" y="1479"/>
                    </a:cubicBezTo>
                    <a:cubicBezTo>
                      <a:pt x="79" y="1494"/>
                      <a:pt x="92" y="1507"/>
                      <a:pt x="106" y="1514"/>
                    </a:cubicBezTo>
                    <a:cubicBezTo>
                      <a:pt x="136" y="1528"/>
                      <a:pt x="173" y="1550"/>
                      <a:pt x="195" y="1556"/>
                    </a:cubicBezTo>
                    <a:cubicBezTo>
                      <a:pt x="205" y="1559"/>
                      <a:pt x="217" y="1558"/>
                      <a:pt x="225" y="1552"/>
                    </a:cubicBezTo>
                    <a:cubicBezTo>
                      <a:pt x="221" y="1557"/>
                      <a:pt x="215" y="1559"/>
                      <a:pt x="209" y="1559"/>
                    </a:cubicBezTo>
                    <a:cubicBezTo>
                      <a:pt x="209" y="1559"/>
                      <a:pt x="209" y="1559"/>
                      <a:pt x="209" y="1559"/>
                    </a:cubicBezTo>
                    <a:cubicBezTo>
                      <a:pt x="206" y="1560"/>
                      <a:pt x="202" y="1560"/>
                      <a:pt x="199" y="1559"/>
                    </a:cubicBezTo>
                    <a:cubicBezTo>
                      <a:pt x="210" y="1564"/>
                      <a:pt x="221" y="1566"/>
                      <a:pt x="232" y="1564"/>
                    </a:cubicBezTo>
                    <a:cubicBezTo>
                      <a:pt x="244" y="1561"/>
                      <a:pt x="253" y="1555"/>
                      <a:pt x="259" y="1545"/>
                    </a:cubicBezTo>
                    <a:cubicBezTo>
                      <a:pt x="259" y="1545"/>
                      <a:pt x="260" y="1546"/>
                      <a:pt x="261" y="1546"/>
                    </a:cubicBezTo>
                    <a:cubicBezTo>
                      <a:pt x="257" y="1553"/>
                      <a:pt x="250" y="1560"/>
                      <a:pt x="241" y="1564"/>
                    </a:cubicBezTo>
                    <a:cubicBezTo>
                      <a:pt x="233" y="1567"/>
                      <a:pt x="223" y="1568"/>
                      <a:pt x="217" y="1566"/>
                    </a:cubicBezTo>
                    <a:cubicBezTo>
                      <a:pt x="221" y="1568"/>
                      <a:pt x="225" y="1574"/>
                      <a:pt x="224" y="1578"/>
                    </a:cubicBezTo>
                    <a:cubicBezTo>
                      <a:pt x="224" y="1582"/>
                      <a:pt x="223" y="1585"/>
                      <a:pt x="220" y="1587"/>
                    </a:cubicBezTo>
                    <a:cubicBezTo>
                      <a:pt x="216" y="1589"/>
                      <a:pt x="210" y="1589"/>
                      <a:pt x="207" y="1584"/>
                    </a:cubicBezTo>
                    <a:cubicBezTo>
                      <a:pt x="205" y="1582"/>
                      <a:pt x="205" y="1578"/>
                      <a:pt x="207" y="1576"/>
                    </a:cubicBezTo>
                    <a:cubicBezTo>
                      <a:pt x="212" y="1572"/>
                      <a:pt x="218" y="1575"/>
                      <a:pt x="217" y="1579"/>
                    </a:cubicBezTo>
                    <a:cubicBezTo>
                      <a:pt x="216" y="1577"/>
                      <a:pt x="214" y="1576"/>
                      <a:pt x="212" y="1576"/>
                    </a:cubicBezTo>
                    <a:cubicBezTo>
                      <a:pt x="210" y="1576"/>
                      <a:pt x="208" y="1579"/>
                      <a:pt x="209" y="1582"/>
                    </a:cubicBezTo>
                    <a:cubicBezTo>
                      <a:pt x="209" y="1584"/>
                      <a:pt x="211" y="1585"/>
                      <a:pt x="213" y="1586"/>
                    </a:cubicBezTo>
                    <a:cubicBezTo>
                      <a:pt x="219" y="1587"/>
                      <a:pt x="225" y="1581"/>
                      <a:pt x="222" y="1574"/>
                    </a:cubicBezTo>
                    <a:cubicBezTo>
                      <a:pt x="220" y="1567"/>
                      <a:pt x="210" y="1565"/>
                      <a:pt x="204" y="1563"/>
                    </a:cubicBezTo>
                    <a:cubicBezTo>
                      <a:pt x="196" y="1560"/>
                      <a:pt x="187" y="1557"/>
                      <a:pt x="183" y="1556"/>
                    </a:cubicBezTo>
                    <a:cubicBezTo>
                      <a:pt x="177" y="1553"/>
                      <a:pt x="163" y="1547"/>
                      <a:pt x="146" y="1538"/>
                    </a:cubicBezTo>
                    <a:cubicBezTo>
                      <a:pt x="149" y="1540"/>
                      <a:pt x="151" y="1543"/>
                      <a:pt x="154" y="1546"/>
                    </a:cubicBezTo>
                    <a:cubicBezTo>
                      <a:pt x="155" y="1547"/>
                      <a:pt x="163" y="1558"/>
                      <a:pt x="160" y="1559"/>
                    </a:cubicBezTo>
                    <a:cubicBezTo>
                      <a:pt x="159" y="1559"/>
                      <a:pt x="155" y="1553"/>
                      <a:pt x="154" y="1552"/>
                    </a:cubicBezTo>
                    <a:cubicBezTo>
                      <a:pt x="150" y="1548"/>
                      <a:pt x="146" y="1544"/>
                      <a:pt x="142" y="1540"/>
                    </a:cubicBezTo>
                    <a:cubicBezTo>
                      <a:pt x="140" y="1539"/>
                      <a:pt x="138" y="1537"/>
                      <a:pt x="136" y="1536"/>
                    </a:cubicBezTo>
                    <a:cubicBezTo>
                      <a:pt x="129" y="1530"/>
                      <a:pt x="123" y="1527"/>
                      <a:pt x="114" y="1523"/>
                    </a:cubicBezTo>
                    <a:cubicBezTo>
                      <a:pt x="114" y="1523"/>
                      <a:pt x="113" y="1523"/>
                      <a:pt x="111" y="1522"/>
                    </a:cubicBezTo>
                    <a:cubicBezTo>
                      <a:pt x="113" y="1524"/>
                      <a:pt x="116" y="1525"/>
                      <a:pt x="118" y="1527"/>
                    </a:cubicBezTo>
                    <a:cubicBezTo>
                      <a:pt x="124" y="1532"/>
                      <a:pt x="128" y="1537"/>
                      <a:pt x="132" y="1544"/>
                    </a:cubicBezTo>
                    <a:cubicBezTo>
                      <a:pt x="142" y="1564"/>
                      <a:pt x="132" y="1581"/>
                      <a:pt x="116" y="1590"/>
                    </a:cubicBezTo>
                    <a:cubicBezTo>
                      <a:pt x="102" y="1598"/>
                      <a:pt x="85" y="1601"/>
                      <a:pt x="71" y="1593"/>
                    </a:cubicBezTo>
                    <a:cubicBezTo>
                      <a:pt x="59" y="1586"/>
                      <a:pt x="54" y="1574"/>
                      <a:pt x="57" y="1560"/>
                    </a:cubicBezTo>
                    <a:cubicBezTo>
                      <a:pt x="58" y="1554"/>
                      <a:pt x="61" y="1550"/>
                      <a:pt x="66" y="1545"/>
                    </a:cubicBezTo>
                    <a:cubicBezTo>
                      <a:pt x="69" y="1542"/>
                      <a:pt x="73" y="1540"/>
                      <a:pt x="79" y="1540"/>
                    </a:cubicBezTo>
                    <a:cubicBezTo>
                      <a:pt x="85" y="1540"/>
                      <a:pt x="91" y="1542"/>
                      <a:pt x="94" y="1547"/>
                    </a:cubicBezTo>
                    <a:cubicBezTo>
                      <a:pt x="96" y="1551"/>
                      <a:pt x="97" y="1554"/>
                      <a:pt x="96" y="1558"/>
                    </a:cubicBezTo>
                    <a:cubicBezTo>
                      <a:pt x="95" y="1562"/>
                      <a:pt x="92" y="1565"/>
                      <a:pt x="88" y="1567"/>
                    </a:cubicBezTo>
                    <a:cubicBezTo>
                      <a:pt x="84" y="1569"/>
                      <a:pt x="79" y="1569"/>
                      <a:pt x="75" y="1565"/>
                    </a:cubicBezTo>
                    <a:cubicBezTo>
                      <a:pt x="72" y="1562"/>
                      <a:pt x="71" y="1556"/>
                      <a:pt x="73" y="1552"/>
                    </a:cubicBezTo>
                    <a:cubicBezTo>
                      <a:pt x="77" y="1547"/>
                      <a:pt x="83" y="1545"/>
                      <a:pt x="88" y="1549"/>
                    </a:cubicBezTo>
                    <a:cubicBezTo>
                      <a:pt x="93" y="1552"/>
                      <a:pt x="95" y="1558"/>
                      <a:pt x="91" y="1563"/>
                    </a:cubicBezTo>
                    <a:cubicBezTo>
                      <a:pt x="90" y="1565"/>
                      <a:pt x="89" y="1566"/>
                      <a:pt x="87" y="1567"/>
                    </a:cubicBezTo>
                    <a:cubicBezTo>
                      <a:pt x="87" y="1567"/>
                      <a:pt x="88" y="1567"/>
                      <a:pt x="88" y="1567"/>
                    </a:cubicBezTo>
                    <a:cubicBezTo>
                      <a:pt x="92" y="1565"/>
                      <a:pt x="95" y="1562"/>
                      <a:pt x="96" y="1558"/>
                    </a:cubicBezTo>
                    <a:cubicBezTo>
                      <a:pt x="96" y="1554"/>
                      <a:pt x="96" y="1551"/>
                      <a:pt x="93" y="1548"/>
                    </a:cubicBezTo>
                    <a:cubicBezTo>
                      <a:pt x="90" y="1543"/>
                      <a:pt x="85" y="1541"/>
                      <a:pt x="79" y="1541"/>
                    </a:cubicBezTo>
                    <a:cubicBezTo>
                      <a:pt x="74" y="1541"/>
                      <a:pt x="70" y="1543"/>
                      <a:pt x="66" y="1546"/>
                    </a:cubicBezTo>
                    <a:cubicBezTo>
                      <a:pt x="62" y="1550"/>
                      <a:pt x="60" y="1555"/>
                      <a:pt x="58" y="1561"/>
                    </a:cubicBezTo>
                    <a:cubicBezTo>
                      <a:pt x="56" y="1574"/>
                      <a:pt x="61" y="1584"/>
                      <a:pt x="72" y="1591"/>
                    </a:cubicBezTo>
                    <a:cubicBezTo>
                      <a:pt x="86" y="1598"/>
                      <a:pt x="103" y="1595"/>
                      <a:pt x="116" y="1587"/>
                    </a:cubicBezTo>
                    <a:cubicBezTo>
                      <a:pt x="129" y="1578"/>
                      <a:pt x="137" y="1563"/>
                      <a:pt x="129" y="1546"/>
                    </a:cubicBezTo>
                    <a:cubicBezTo>
                      <a:pt x="125" y="1540"/>
                      <a:pt x="121" y="1535"/>
                      <a:pt x="115" y="1531"/>
                    </a:cubicBezTo>
                    <a:cubicBezTo>
                      <a:pt x="94" y="1514"/>
                      <a:pt x="77" y="1498"/>
                      <a:pt x="61" y="1475"/>
                    </a:cubicBezTo>
                    <a:cubicBezTo>
                      <a:pt x="62" y="1476"/>
                      <a:pt x="62" y="1478"/>
                      <a:pt x="62" y="1479"/>
                    </a:cubicBezTo>
                    <a:cubicBezTo>
                      <a:pt x="64" y="1489"/>
                      <a:pt x="61" y="1500"/>
                      <a:pt x="50" y="1502"/>
                    </a:cubicBezTo>
                    <a:cubicBezTo>
                      <a:pt x="42" y="1503"/>
                      <a:pt x="35" y="1498"/>
                      <a:pt x="32" y="1491"/>
                    </a:cubicBezTo>
                    <a:cubicBezTo>
                      <a:pt x="30" y="1485"/>
                      <a:pt x="31" y="1479"/>
                      <a:pt x="36" y="1475"/>
                    </a:cubicBezTo>
                    <a:cubicBezTo>
                      <a:pt x="40" y="1472"/>
                      <a:pt x="46" y="1473"/>
                      <a:pt x="46" y="1478"/>
                    </a:cubicBezTo>
                    <a:cubicBezTo>
                      <a:pt x="46" y="1484"/>
                      <a:pt x="41" y="1484"/>
                      <a:pt x="41" y="1489"/>
                    </a:cubicBezTo>
                    <a:cubicBezTo>
                      <a:pt x="41" y="1493"/>
                      <a:pt x="43" y="1497"/>
                      <a:pt x="48" y="1497"/>
                    </a:cubicBezTo>
                    <a:cubicBezTo>
                      <a:pt x="55" y="1497"/>
                      <a:pt x="59" y="1489"/>
                      <a:pt x="58" y="1482"/>
                    </a:cubicBezTo>
                    <a:cubicBezTo>
                      <a:pt x="57" y="1468"/>
                      <a:pt x="52" y="1462"/>
                      <a:pt x="45" y="1450"/>
                    </a:cubicBezTo>
                    <a:cubicBezTo>
                      <a:pt x="40" y="1442"/>
                      <a:pt x="37" y="1434"/>
                      <a:pt x="33" y="1424"/>
                    </a:cubicBezTo>
                    <a:cubicBezTo>
                      <a:pt x="24" y="1395"/>
                      <a:pt x="27" y="1365"/>
                      <a:pt x="38" y="1337"/>
                    </a:cubicBezTo>
                    <a:cubicBezTo>
                      <a:pt x="35" y="1342"/>
                      <a:pt x="29" y="1345"/>
                      <a:pt x="25" y="1345"/>
                    </a:cubicBezTo>
                    <a:cubicBezTo>
                      <a:pt x="20" y="1344"/>
                      <a:pt x="15" y="1341"/>
                      <a:pt x="14" y="1334"/>
                    </a:cubicBezTo>
                    <a:cubicBezTo>
                      <a:pt x="15" y="1335"/>
                      <a:pt x="17" y="1335"/>
                      <a:pt x="18" y="1334"/>
                    </a:cubicBezTo>
                    <a:cubicBezTo>
                      <a:pt x="19" y="1346"/>
                      <a:pt x="34" y="1342"/>
                      <a:pt x="40" y="1332"/>
                    </a:cubicBezTo>
                    <a:cubicBezTo>
                      <a:pt x="40" y="1333"/>
                      <a:pt x="40" y="1333"/>
                      <a:pt x="40" y="1333"/>
                    </a:cubicBezTo>
                    <a:cubicBezTo>
                      <a:pt x="44" y="1323"/>
                      <a:pt x="50" y="1315"/>
                      <a:pt x="56" y="1306"/>
                    </a:cubicBezTo>
                    <a:cubicBezTo>
                      <a:pt x="43" y="1313"/>
                      <a:pt x="27" y="1312"/>
                      <a:pt x="17" y="1301"/>
                    </a:cubicBezTo>
                    <a:cubicBezTo>
                      <a:pt x="11" y="1295"/>
                      <a:pt x="8" y="1288"/>
                      <a:pt x="8" y="1280"/>
                    </a:cubicBezTo>
                    <a:cubicBezTo>
                      <a:pt x="8" y="1272"/>
                      <a:pt x="11" y="1266"/>
                      <a:pt x="16" y="1259"/>
                    </a:cubicBezTo>
                    <a:cubicBezTo>
                      <a:pt x="21" y="1254"/>
                      <a:pt x="27" y="1250"/>
                      <a:pt x="35" y="1249"/>
                    </a:cubicBezTo>
                    <a:cubicBezTo>
                      <a:pt x="42" y="1248"/>
                      <a:pt x="49" y="1249"/>
                      <a:pt x="55" y="1253"/>
                    </a:cubicBezTo>
                    <a:cubicBezTo>
                      <a:pt x="62" y="1257"/>
                      <a:pt x="65" y="1263"/>
                      <a:pt x="66" y="1271"/>
                    </a:cubicBezTo>
                    <a:cubicBezTo>
                      <a:pt x="66" y="1276"/>
                      <a:pt x="64" y="1280"/>
                      <a:pt x="61" y="1284"/>
                    </a:cubicBezTo>
                    <a:cubicBezTo>
                      <a:pt x="56" y="1289"/>
                      <a:pt x="49" y="1290"/>
                      <a:pt x="42" y="1288"/>
                    </a:cubicBezTo>
                    <a:cubicBezTo>
                      <a:pt x="36" y="1286"/>
                      <a:pt x="32" y="1280"/>
                      <a:pt x="32" y="1274"/>
                    </a:cubicBezTo>
                    <a:cubicBezTo>
                      <a:pt x="32" y="1266"/>
                      <a:pt x="38" y="1259"/>
                      <a:pt x="46" y="1258"/>
                    </a:cubicBezTo>
                    <a:cubicBezTo>
                      <a:pt x="54" y="1258"/>
                      <a:pt x="61" y="1264"/>
                      <a:pt x="62" y="1272"/>
                    </a:cubicBezTo>
                    <a:cubicBezTo>
                      <a:pt x="62" y="1276"/>
                      <a:pt x="61" y="1280"/>
                      <a:pt x="59" y="1282"/>
                    </a:cubicBezTo>
                    <a:cubicBezTo>
                      <a:pt x="59" y="1282"/>
                      <a:pt x="59" y="1282"/>
                      <a:pt x="59" y="1282"/>
                    </a:cubicBezTo>
                    <a:cubicBezTo>
                      <a:pt x="62" y="1279"/>
                      <a:pt x="63" y="1275"/>
                      <a:pt x="63" y="1271"/>
                    </a:cubicBezTo>
                    <a:cubicBezTo>
                      <a:pt x="62" y="1264"/>
                      <a:pt x="59" y="1259"/>
                      <a:pt x="53" y="1256"/>
                    </a:cubicBezTo>
                    <a:cubicBezTo>
                      <a:pt x="48" y="1252"/>
                      <a:pt x="42" y="1251"/>
                      <a:pt x="35" y="1252"/>
                    </a:cubicBezTo>
                    <a:cubicBezTo>
                      <a:pt x="29" y="1253"/>
                      <a:pt x="23" y="1257"/>
                      <a:pt x="18" y="1262"/>
                    </a:cubicBezTo>
                    <a:cubicBezTo>
                      <a:pt x="14" y="1267"/>
                      <a:pt x="11" y="1273"/>
                      <a:pt x="11" y="1280"/>
                    </a:cubicBezTo>
                    <a:cubicBezTo>
                      <a:pt x="11" y="1287"/>
                      <a:pt x="14" y="1294"/>
                      <a:pt x="19" y="1299"/>
                    </a:cubicBezTo>
                    <a:cubicBezTo>
                      <a:pt x="31" y="1313"/>
                      <a:pt x="52" y="1310"/>
                      <a:pt x="61" y="1299"/>
                    </a:cubicBezTo>
                    <a:cubicBezTo>
                      <a:pt x="81" y="1278"/>
                      <a:pt x="99" y="1267"/>
                      <a:pt x="126" y="1257"/>
                    </a:cubicBezTo>
                    <a:cubicBezTo>
                      <a:pt x="129" y="1256"/>
                      <a:pt x="132" y="1255"/>
                      <a:pt x="134" y="1255"/>
                    </a:cubicBezTo>
                    <a:cubicBezTo>
                      <a:pt x="132" y="1255"/>
                      <a:pt x="130" y="1255"/>
                      <a:pt x="128" y="1255"/>
                    </a:cubicBezTo>
                    <a:cubicBezTo>
                      <a:pt x="117" y="1254"/>
                      <a:pt x="109" y="1252"/>
                      <a:pt x="100" y="1247"/>
                    </a:cubicBezTo>
                    <a:cubicBezTo>
                      <a:pt x="110" y="1249"/>
                      <a:pt x="117" y="1251"/>
                      <a:pt x="128" y="1251"/>
                    </a:cubicBezTo>
                    <a:cubicBezTo>
                      <a:pt x="129" y="1251"/>
                      <a:pt x="129" y="1251"/>
                      <a:pt x="130" y="1251"/>
                    </a:cubicBezTo>
                    <a:cubicBezTo>
                      <a:pt x="122" y="1249"/>
                      <a:pt x="117" y="1237"/>
                      <a:pt x="116" y="1229"/>
                    </a:cubicBezTo>
                    <a:cubicBezTo>
                      <a:pt x="116" y="1224"/>
                      <a:pt x="116" y="1219"/>
                      <a:pt x="117" y="1215"/>
                    </a:cubicBezTo>
                    <a:cubicBezTo>
                      <a:pt x="119" y="1207"/>
                      <a:pt x="126" y="1197"/>
                      <a:pt x="135" y="1197"/>
                    </a:cubicBezTo>
                    <a:cubicBezTo>
                      <a:pt x="134" y="1188"/>
                      <a:pt x="139" y="1182"/>
                      <a:pt x="143" y="1176"/>
                    </a:cubicBezTo>
                    <a:cubicBezTo>
                      <a:pt x="150" y="1168"/>
                      <a:pt x="153" y="1158"/>
                      <a:pt x="147" y="1151"/>
                    </a:cubicBezTo>
                    <a:cubicBezTo>
                      <a:pt x="158" y="1153"/>
                      <a:pt x="160" y="1171"/>
                      <a:pt x="158" y="1180"/>
                    </a:cubicBezTo>
                    <a:cubicBezTo>
                      <a:pt x="154" y="1192"/>
                      <a:pt x="143" y="1200"/>
                      <a:pt x="132" y="1209"/>
                    </a:cubicBezTo>
                    <a:cubicBezTo>
                      <a:pt x="124" y="1215"/>
                      <a:pt x="120" y="1221"/>
                      <a:pt x="120" y="1230"/>
                    </a:cubicBezTo>
                    <a:cubicBezTo>
                      <a:pt x="120" y="1237"/>
                      <a:pt x="123" y="1248"/>
                      <a:pt x="130" y="1251"/>
                    </a:cubicBezTo>
                    <a:cubicBezTo>
                      <a:pt x="129" y="1250"/>
                      <a:pt x="128" y="1249"/>
                      <a:pt x="127" y="1248"/>
                    </a:cubicBezTo>
                    <a:cubicBezTo>
                      <a:pt x="123" y="1245"/>
                      <a:pt x="123" y="1239"/>
                      <a:pt x="127" y="1234"/>
                    </a:cubicBezTo>
                    <a:cubicBezTo>
                      <a:pt x="127" y="1235"/>
                      <a:pt x="129" y="1236"/>
                      <a:pt x="130" y="1236"/>
                    </a:cubicBezTo>
                    <a:cubicBezTo>
                      <a:pt x="125" y="1243"/>
                      <a:pt x="128" y="1249"/>
                      <a:pt x="136" y="1251"/>
                    </a:cubicBezTo>
                    <a:cubicBezTo>
                      <a:pt x="139" y="1252"/>
                      <a:pt x="142" y="1252"/>
                      <a:pt x="145" y="1252"/>
                    </a:cubicBezTo>
                    <a:cubicBezTo>
                      <a:pt x="177" y="1245"/>
                      <a:pt x="209" y="1246"/>
                      <a:pt x="240" y="1253"/>
                    </a:cubicBezTo>
                    <a:cubicBezTo>
                      <a:pt x="215" y="1245"/>
                      <a:pt x="187" y="1233"/>
                      <a:pt x="174" y="1210"/>
                    </a:cubicBezTo>
                    <a:cubicBezTo>
                      <a:pt x="169" y="1198"/>
                      <a:pt x="168" y="1187"/>
                      <a:pt x="172" y="1174"/>
                    </a:cubicBezTo>
                    <a:cubicBezTo>
                      <a:pt x="176" y="1164"/>
                      <a:pt x="183" y="1155"/>
                      <a:pt x="192" y="1150"/>
                    </a:cubicBezTo>
                    <a:cubicBezTo>
                      <a:pt x="213" y="1136"/>
                      <a:pt x="242" y="1143"/>
                      <a:pt x="255" y="1164"/>
                    </a:cubicBezTo>
                    <a:cubicBezTo>
                      <a:pt x="267" y="1183"/>
                      <a:pt x="265" y="1211"/>
                      <a:pt x="242" y="1220"/>
                    </a:cubicBezTo>
                    <a:cubicBezTo>
                      <a:pt x="233" y="1224"/>
                      <a:pt x="221" y="1223"/>
                      <a:pt x="215" y="1214"/>
                    </a:cubicBezTo>
                    <a:cubicBezTo>
                      <a:pt x="212" y="1212"/>
                      <a:pt x="211" y="1208"/>
                      <a:pt x="211" y="1205"/>
                    </a:cubicBezTo>
                    <a:cubicBezTo>
                      <a:pt x="211" y="1205"/>
                      <a:pt x="211" y="1205"/>
                      <a:pt x="211" y="1205"/>
                    </a:cubicBezTo>
                    <a:cubicBezTo>
                      <a:pt x="211" y="1197"/>
                      <a:pt x="217" y="1188"/>
                      <a:pt x="227" y="1188"/>
                    </a:cubicBezTo>
                    <a:cubicBezTo>
                      <a:pt x="236" y="1187"/>
                      <a:pt x="243" y="1194"/>
                      <a:pt x="244" y="1203"/>
                    </a:cubicBezTo>
                    <a:cubicBezTo>
                      <a:pt x="244" y="1212"/>
                      <a:pt x="237" y="1220"/>
                      <a:pt x="228" y="1221"/>
                    </a:cubicBezTo>
                    <a:cubicBezTo>
                      <a:pt x="224" y="1221"/>
                      <a:pt x="221" y="1220"/>
                      <a:pt x="218" y="1218"/>
                    </a:cubicBezTo>
                    <a:cubicBezTo>
                      <a:pt x="218" y="1218"/>
                      <a:pt x="218" y="1218"/>
                      <a:pt x="218" y="1218"/>
                    </a:cubicBezTo>
                    <a:cubicBezTo>
                      <a:pt x="225" y="1223"/>
                      <a:pt x="234" y="1223"/>
                      <a:pt x="242" y="1220"/>
                    </a:cubicBezTo>
                    <a:cubicBezTo>
                      <a:pt x="263" y="1209"/>
                      <a:pt x="263" y="1183"/>
                      <a:pt x="252" y="1165"/>
                    </a:cubicBezTo>
                    <a:cubicBezTo>
                      <a:pt x="240" y="1146"/>
                      <a:pt x="213" y="1139"/>
                      <a:pt x="193" y="1152"/>
                    </a:cubicBezTo>
                    <a:cubicBezTo>
                      <a:pt x="190" y="1154"/>
                      <a:pt x="187" y="1156"/>
                      <a:pt x="184" y="1159"/>
                    </a:cubicBezTo>
                    <a:cubicBezTo>
                      <a:pt x="186" y="1158"/>
                      <a:pt x="188" y="1157"/>
                      <a:pt x="191" y="1156"/>
                    </a:cubicBezTo>
                    <a:cubicBezTo>
                      <a:pt x="199" y="1153"/>
                      <a:pt x="209" y="1156"/>
                      <a:pt x="213" y="1162"/>
                    </a:cubicBezTo>
                    <a:cubicBezTo>
                      <a:pt x="218" y="1169"/>
                      <a:pt x="217" y="1178"/>
                      <a:pt x="209" y="1183"/>
                    </a:cubicBezTo>
                    <a:cubicBezTo>
                      <a:pt x="205" y="1186"/>
                      <a:pt x="199" y="1185"/>
                      <a:pt x="196" y="1182"/>
                    </a:cubicBezTo>
                    <a:cubicBezTo>
                      <a:pt x="189" y="1175"/>
                      <a:pt x="195" y="1166"/>
                      <a:pt x="201" y="1168"/>
                    </a:cubicBezTo>
                    <a:cubicBezTo>
                      <a:pt x="198" y="1169"/>
                      <a:pt x="196" y="1172"/>
                      <a:pt x="196" y="1174"/>
                    </a:cubicBezTo>
                    <a:cubicBezTo>
                      <a:pt x="196" y="1179"/>
                      <a:pt x="200" y="1182"/>
                      <a:pt x="205" y="1181"/>
                    </a:cubicBezTo>
                    <a:cubicBezTo>
                      <a:pt x="208" y="1180"/>
                      <a:pt x="211" y="1177"/>
                      <a:pt x="211" y="1173"/>
                    </a:cubicBezTo>
                    <a:cubicBezTo>
                      <a:pt x="213" y="1167"/>
                      <a:pt x="208" y="1161"/>
                      <a:pt x="202" y="1159"/>
                    </a:cubicBezTo>
                    <a:cubicBezTo>
                      <a:pt x="190" y="1155"/>
                      <a:pt x="179" y="1164"/>
                      <a:pt x="175" y="1175"/>
                    </a:cubicBezTo>
                    <a:cubicBezTo>
                      <a:pt x="171" y="1187"/>
                      <a:pt x="172" y="1197"/>
                      <a:pt x="177" y="1208"/>
                    </a:cubicBezTo>
                    <a:cubicBezTo>
                      <a:pt x="195" y="1241"/>
                      <a:pt x="250" y="1250"/>
                      <a:pt x="286" y="1267"/>
                    </a:cubicBezTo>
                    <a:cubicBezTo>
                      <a:pt x="281" y="1261"/>
                      <a:pt x="277" y="1254"/>
                      <a:pt x="274" y="1245"/>
                    </a:cubicBezTo>
                    <a:cubicBezTo>
                      <a:pt x="273" y="1241"/>
                      <a:pt x="272" y="1237"/>
                      <a:pt x="272" y="1234"/>
                    </a:cubicBezTo>
                    <a:cubicBezTo>
                      <a:pt x="273" y="1234"/>
                      <a:pt x="274" y="1234"/>
                      <a:pt x="275" y="1234"/>
                    </a:cubicBezTo>
                    <a:cubicBezTo>
                      <a:pt x="276" y="1243"/>
                      <a:pt x="280" y="1253"/>
                      <a:pt x="286" y="1260"/>
                    </a:cubicBezTo>
                    <a:cubicBezTo>
                      <a:pt x="289" y="1266"/>
                      <a:pt x="294" y="1270"/>
                      <a:pt x="298" y="1273"/>
                    </a:cubicBezTo>
                    <a:cubicBezTo>
                      <a:pt x="294" y="1268"/>
                      <a:pt x="291" y="1260"/>
                      <a:pt x="292" y="1255"/>
                    </a:cubicBezTo>
                    <a:cubicBezTo>
                      <a:pt x="292" y="1250"/>
                      <a:pt x="295" y="1245"/>
                      <a:pt x="299" y="1242"/>
                    </a:cubicBezTo>
                    <a:cubicBezTo>
                      <a:pt x="305" y="1237"/>
                      <a:pt x="315" y="1237"/>
                      <a:pt x="320" y="1245"/>
                    </a:cubicBezTo>
                    <a:cubicBezTo>
                      <a:pt x="323" y="1250"/>
                      <a:pt x="322" y="1256"/>
                      <a:pt x="319" y="1259"/>
                    </a:cubicBezTo>
                    <a:cubicBezTo>
                      <a:pt x="312" y="1266"/>
                      <a:pt x="303" y="1260"/>
                      <a:pt x="304" y="1254"/>
                    </a:cubicBezTo>
                    <a:cubicBezTo>
                      <a:pt x="306" y="1257"/>
                      <a:pt x="309" y="1259"/>
                      <a:pt x="311" y="1259"/>
                    </a:cubicBezTo>
                    <a:cubicBezTo>
                      <a:pt x="316" y="1259"/>
                      <a:pt x="318" y="1254"/>
                      <a:pt x="317" y="1250"/>
                    </a:cubicBezTo>
                    <a:cubicBezTo>
                      <a:pt x="316" y="1247"/>
                      <a:pt x="313" y="1244"/>
                      <a:pt x="310" y="1243"/>
                    </a:cubicBezTo>
                    <a:cubicBezTo>
                      <a:pt x="303" y="1242"/>
                      <a:pt x="298" y="1248"/>
                      <a:pt x="296" y="1254"/>
                    </a:cubicBezTo>
                    <a:cubicBezTo>
                      <a:pt x="295" y="1258"/>
                      <a:pt x="296" y="1264"/>
                      <a:pt x="298" y="1268"/>
                    </a:cubicBezTo>
                    <a:cubicBezTo>
                      <a:pt x="301" y="1275"/>
                      <a:pt x="307" y="1278"/>
                      <a:pt x="314" y="1282"/>
                    </a:cubicBezTo>
                    <a:cubicBezTo>
                      <a:pt x="335" y="1293"/>
                      <a:pt x="354" y="1308"/>
                      <a:pt x="373" y="1324"/>
                    </a:cubicBezTo>
                    <a:cubicBezTo>
                      <a:pt x="376" y="1327"/>
                      <a:pt x="392" y="1344"/>
                      <a:pt x="404" y="1358"/>
                    </a:cubicBezTo>
                    <a:cubicBezTo>
                      <a:pt x="396" y="1338"/>
                      <a:pt x="395" y="1316"/>
                      <a:pt x="399" y="1294"/>
                    </a:cubicBezTo>
                    <a:cubicBezTo>
                      <a:pt x="400" y="1287"/>
                      <a:pt x="402" y="1282"/>
                      <a:pt x="404" y="1277"/>
                    </a:cubicBezTo>
                    <a:cubicBezTo>
                      <a:pt x="407" y="1267"/>
                      <a:pt x="414" y="1252"/>
                      <a:pt x="403" y="1245"/>
                    </a:cubicBezTo>
                    <a:cubicBezTo>
                      <a:pt x="399" y="1242"/>
                      <a:pt x="393" y="1242"/>
                      <a:pt x="389" y="1246"/>
                    </a:cubicBezTo>
                    <a:cubicBezTo>
                      <a:pt x="387" y="1248"/>
                      <a:pt x="387" y="1252"/>
                      <a:pt x="388" y="1254"/>
                    </a:cubicBezTo>
                    <a:cubicBezTo>
                      <a:pt x="390" y="1257"/>
                      <a:pt x="394" y="1258"/>
                      <a:pt x="397" y="1256"/>
                    </a:cubicBezTo>
                    <a:cubicBezTo>
                      <a:pt x="399" y="1255"/>
                      <a:pt x="399" y="1252"/>
                      <a:pt x="398" y="1250"/>
                    </a:cubicBezTo>
                    <a:cubicBezTo>
                      <a:pt x="402" y="1252"/>
                      <a:pt x="400" y="1261"/>
                      <a:pt x="392" y="1261"/>
                    </a:cubicBezTo>
                    <a:cubicBezTo>
                      <a:pt x="388" y="1260"/>
                      <a:pt x="385" y="1257"/>
                      <a:pt x="384" y="1253"/>
                    </a:cubicBezTo>
                    <a:cubicBezTo>
                      <a:pt x="383" y="1245"/>
                      <a:pt x="389" y="1240"/>
                      <a:pt x="395" y="1240"/>
                    </a:cubicBezTo>
                    <a:cubicBezTo>
                      <a:pt x="401" y="1239"/>
                      <a:pt x="408" y="1244"/>
                      <a:pt x="411" y="1250"/>
                    </a:cubicBezTo>
                    <a:cubicBezTo>
                      <a:pt x="412" y="1253"/>
                      <a:pt x="412" y="1256"/>
                      <a:pt x="412" y="1259"/>
                    </a:cubicBezTo>
                    <a:cubicBezTo>
                      <a:pt x="417" y="1247"/>
                      <a:pt x="422" y="1239"/>
                      <a:pt x="428" y="1231"/>
                    </a:cubicBezTo>
                    <a:cubicBezTo>
                      <a:pt x="439" y="1217"/>
                      <a:pt x="462" y="1200"/>
                      <a:pt x="466" y="1186"/>
                    </a:cubicBezTo>
                    <a:cubicBezTo>
                      <a:pt x="467" y="1183"/>
                      <a:pt x="467" y="1180"/>
                      <a:pt x="467" y="1177"/>
                    </a:cubicBezTo>
                    <a:cubicBezTo>
                      <a:pt x="466" y="1171"/>
                      <a:pt x="464" y="1166"/>
                      <a:pt x="459" y="1161"/>
                    </a:cubicBezTo>
                    <a:cubicBezTo>
                      <a:pt x="454" y="1157"/>
                      <a:pt x="448" y="1154"/>
                      <a:pt x="441" y="1155"/>
                    </a:cubicBezTo>
                    <a:cubicBezTo>
                      <a:pt x="433" y="1155"/>
                      <a:pt x="426" y="1158"/>
                      <a:pt x="420" y="1164"/>
                    </a:cubicBezTo>
                    <a:cubicBezTo>
                      <a:pt x="415" y="1169"/>
                      <a:pt x="412" y="1176"/>
                      <a:pt x="412" y="1184"/>
                    </a:cubicBezTo>
                    <a:cubicBezTo>
                      <a:pt x="411" y="1192"/>
                      <a:pt x="414" y="1199"/>
                      <a:pt x="421" y="1203"/>
                    </a:cubicBezTo>
                    <a:cubicBezTo>
                      <a:pt x="426" y="1205"/>
                      <a:pt x="432" y="1206"/>
                      <a:pt x="437" y="1203"/>
                    </a:cubicBezTo>
                    <a:cubicBezTo>
                      <a:pt x="437" y="1204"/>
                      <a:pt x="436" y="1204"/>
                      <a:pt x="436" y="1204"/>
                    </a:cubicBezTo>
                    <a:cubicBezTo>
                      <a:pt x="426" y="1206"/>
                      <a:pt x="421" y="1195"/>
                      <a:pt x="430" y="1192"/>
                    </a:cubicBezTo>
                    <a:cubicBezTo>
                      <a:pt x="434" y="1191"/>
                      <a:pt x="442" y="1195"/>
                      <a:pt x="447" y="1185"/>
                    </a:cubicBezTo>
                    <a:cubicBezTo>
                      <a:pt x="447" y="1189"/>
                      <a:pt x="446" y="1193"/>
                      <a:pt x="445" y="1196"/>
                    </a:cubicBezTo>
                    <a:cubicBezTo>
                      <a:pt x="444" y="1198"/>
                      <a:pt x="443" y="1199"/>
                      <a:pt x="442" y="1200"/>
                    </a:cubicBezTo>
                    <a:cubicBezTo>
                      <a:pt x="437" y="1206"/>
                      <a:pt x="428" y="1207"/>
                      <a:pt x="421" y="1203"/>
                    </a:cubicBezTo>
                    <a:cubicBezTo>
                      <a:pt x="413" y="1199"/>
                      <a:pt x="410" y="1192"/>
                      <a:pt x="410" y="1184"/>
                    </a:cubicBezTo>
                    <a:cubicBezTo>
                      <a:pt x="410" y="1175"/>
                      <a:pt x="413" y="1168"/>
                      <a:pt x="419" y="1163"/>
                    </a:cubicBezTo>
                    <a:cubicBezTo>
                      <a:pt x="425" y="1157"/>
                      <a:pt x="433" y="1153"/>
                      <a:pt x="441" y="1152"/>
                    </a:cubicBezTo>
                    <a:cubicBezTo>
                      <a:pt x="449" y="1152"/>
                      <a:pt x="456" y="1155"/>
                      <a:pt x="462" y="1160"/>
                    </a:cubicBezTo>
                    <a:cubicBezTo>
                      <a:pt x="466" y="1164"/>
                      <a:pt x="469" y="1170"/>
                      <a:pt x="470" y="1177"/>
                    </a:cubicBezTo>
                    <a:cubicBezTo>
                      <a:pt x="471" y="1180"/>
                      <a:pt x="471" y="1183"/>
                      <a:pt x="470" y="1187"/>
                    </a:cubicBezTo>
                    <a:cubicBezTo>
                      <a:pt x="469" y="1188"/>
                      <a:pt x="469" y="1188"/>
                      <a:pt x="469" y="1188"/>
                    </a:cubicBezTo>
                    <a:cubicBezTo>
                      <a:pt x="470" y="1188"/>
                      <a:pt x="470" y="1188"/>
                      <a:pt x="470" y="1188"/>
                    </a:cubicBezTo>
                    <a:cubicBezTo>
                      <a:pt x="471" y="1187"/>
                      <a:pt x="471" y="1187"/>
                      <a:pt x="471" y="1187"/>
                    </a:cubicBezTo>
                    <a:cubicBezTo>
                      <a:pt x="475" y="1184"/>
                      <a:pt x="480" y="1180"/>
                      <a:pt x="484" y="1177"/>
                    </a:cubicBezTo>
                    <a:cubicBezTo>
                      <a:pt x="496" y="1171"/>
                      <a:pt x="514" y="1165"/>
                      <a:pt x="527" y="1171"/>
                    </a:cubicBezTo>
                    <a:cubicBezTo>
                      <a:pt x="533" y="1174"/>
                      <a:pt x="536" y="1179"/>
                      <a:pt x="539" y="1185"/>
                    </a:cubicBezTo>
                    <a:cubicBezTo>
                      <a:pt x="539" y="1187"/>
                      <a:pt x="539" y="1187"/>
                      <a:pt x="539" y="1187"/>
                    </a:cubicBezTo>
                    <a:cubicBezTo>
                      <a:pt x="541" y="1194"/>
                      <a:pt x="541" y="1201"/>
                      <a:pt x="538" y="1207"/>
                    </a:cubicBezTo>
                    <a:cubicBezTo>
                      <a:pt x="535" y="1214"/>
                      <a:pt x="530" y="1219"/>
                      <a:pt x="524" y="1221"/>
                    </a:cubicBezTo>
                    <a:cubicBezTo>
                      <a:pt x="517" y="1224"/>
                      <a:pt x="509" y="1224"/>
                      <a:pt x="503" y="1219"/>
                    </a:cubicBezTo>
                    <a:cubicBezTo>
                      <a:pt x="499" y="1216"/>
                      <a:pt x="497" y="1213"/>
                      <a:pt x="497" y="1207"/>
                    </a:cubicBezTo>
                    <a:cubicBezTo>
                      <a:pt x="496" y="1202"/>
                      <a:pt x="498" y="1197"/>
                      <a:pt x="503" y="1193"/>
                    </a:cubicBezTo>
                    <a:cubicBezTo>
                      <a:pt x="505" y="1191"/>
                      <a:pt x="507" y="1191"/>
                      <a:pt x="510" y="1190"/>
                    </a:cubicBezTo>
                    <a:cubicBezTo>
                      <a:pt x="507" y="1191"/>
                      <a:pt x="505" y="1192"/>
                      <a:pt x="503" y="1193"/>
                    </a:cubicBezTo>
                    <a:cubicBezTo>
                      <a:pt x="499" y="1197"/>
                      <a:pt x="497" y="1202"/>
                      <a:pt x="497" y="1207"/>
                    </a:cubicBezTo>
                    <a:cubicBezTo>
                      <a:pt x="498" y="1212"/>
                      <a:pt x="500" y="1216"/>
                      <a:pt x="504" y="1219"/>
                    </a:cubicBezTo>
                    <a:cubicBezTo>
                      <a:pt x="510" y="1222"/>
                      <a:pt x="517" y="1223"/>
                      <a:pt x="523" y="1220"/>
                    </a:cubicBezTo>
                    <a:cubicBezTo>
                      <a:pt x="529" y="1217"/>
                      <a:pt x="533" y="1213"/>
                      <a:pt x="536" y="1207"/>
                    </a:cubicBezTo>
                    <a:cubicBezTo>
                      <a:pt x="539" y="1200"/>
                      <a:pt x="539" y="1193"/>
                      <a:pt x="536" y="1186"/>
                    </a:cubicBezTo>
                    <a:cubicBezTo>
                      <a:pt x="534" y="1181"/>
                      <a:pt x="531" y="1177"/>
                      <a:pt x="525" y="1174"/>
                    </a:cubicBezTo>
                    <a:cubicBezTo>
                      <a:pt x="513" y="1168"/>
                      <a:pt x="495" y="1175"/>
                      <a:pt x="484" y="1182"/>
                    </a:cubicBezTo>
                    <a:cubicBezTo>
                      <a:pt x="479" y="1186"/>
                      <a:pt x="473" y="1191"/>
                      <a:pt x="467" y="1197"/>
                    </a:cubicBezTo>
                    <a:cubicBezTo>
                      <a:pt x="468" y="1196"/>
                      <a:pt x="469" y="1196"/>
                      <a:pt x="470" y="1196"/>
                    </a:cubicBezTo>
                    <a:cubicBezTo>
                      <a:pt x="477" y="1194"/>
                      <a:pt x="485" y="1197"/>
                      <a:pt x="487" y="1203"/>
                    </a:cubicBezTo>
                    <a:cubicBezTo>
                      <a:pt x="490" y="1209"/>
                      <a:pt x="489" y="1216"/>
                      <a:pt x="482" y="1219"/>
                    </a:cubicBezTo>
                    <a:cubicBezTo>
                      <a:pt x="478" y="1221"/>
                      <a:pt x="474" y="1220"/>
                      <a:pt x="471" y="1217"/>
                    </a:cubicBezTo>
                    <a:cubicBezTo>
                      <a:pt x="467" y="1211"/>
                      <a:pt x="473" y="1204"/>
                      <a:pt x="477" y="1206"/>
                    </a:cubicBezTo>
                    <a:cubicBezTo>
                      <a:pt x="475" y="1206"/>
                      <a:pt x="473" y="1209"/>
                      <a:pt x="472" y="1211"/>
                    </a:cubicBezTo>
                    <a:cubicBezTo>
                      <a:pt x="472" y="1214"/>
                      <a:pt x="475" y="1217"/>
                      <a:pt x="479" y="1217"/>
                    </a:cubicBezTo>
                    <a:cubicBezTo>
                      <a:pt x="482" y="1216"/>
                      <a:pt x="484" y="1214"/>
                      <a:pt x="485" y="1212"/>
                    </a:cubicBezTo>
                    <a:cubicBezTo>
                      <a:pt x="487" y="1207"/>
                      <a:pt x="483" y="1202"/>
                      <a:pt x="479" y="1199"/>
                    </a:cubicBezTo>
                    <a:cubicBezTo>
                      <a:pt x="475" y="1198"/>
                      <a:pt x="471" y="1199"/>
                      <a:pt x="467" y="1200"/>
                    </a:cubicBezTo>
                    <a:cubicBezTo>
                      <a:pt x="454" y="1204"/>
                      <a:pt x="427" y="1236"/>
                      <a:pt x="422" y="1248"/>
                    </a:cubicBezTo>
                    <a:cubicBezTo>
                      <a:pt x="431" y="1238"/>
                      <a:pt x="444" y="1230"/>
                      <a:pt x="459" y="1226"/>
                    </a:cubicBezTo>
                    <a:cubicBezTo>
                      <a:pt x="494" y="1218"/>
                      <a:pt x="540" y="1235"/>
                      <a:pt x="545" y="1273"/>
                    </a:cubicBezTo>
                    <a:cubicBezTo>
                      <a:pt x="547" y="1286"/>
                      <a:pt x="541" y="1300"/>
                      <a:pt x="529" y="1305"/>
                    </a:cubicBezTo>
                    <a:cubicBezTo>
                      <a:pt x="519" y="1308"/>
                      <a:pt x="508" y="1305"/>
                      <a:pt x="503" y="1296"/>
                    </a:cubicBezTo>
                    <a:cubicBezTo>
                      <a:pt x="498" y="1288"/>
                      <a:pt x="499" y="1277"/>
                      <a:pt x="506" y="1270"/>
                    </a:cubicBezTo>
                    <a:cubicBezTo>
                      <a:pt x="510" y="1266"/>
                      <a:pt x="516" y="1265"/>
                      <a:pt x="522" y="1265"/>
                    </a:cubicBezTo>
                    <a:cubicBezTo>
                      <a:pt x="524" y="1266"/>
                      <a:pt x="526" y="1266"/>
                      <a:pt x="528" y="1267"/>
                    </a:cubicBezTo>
                    <a:cubicBezTo>
                      <a:pt x="532" y="1270"/>
                      <a:pt x="535" y="1275"/>
                      <a:pt x="536" y="1280"/>
                    </a:cubicBezTo>
                    <a:cubicBezTo>
                      <a:pt x="536" y="1289"/>
                      <a:pt x="530" y="1296"/>
                      <a:pt x="521" y="1297"/>
                    </a:cubicBezTo>
                    <a:cubicBezTo>
                      <a:pt x="512" y="1297"/>
                      <a:pt x="505" y="1291"/>
                      <a:pt x="504" y="1282"/>
                    </a:cubicBezTo>
                    <a:cubicBezTo>
                      <a:pt x="504" y="1277"/>
                      <a:pt x="506" y="1273"/>
                      <a:pt x="509" y="1270"/>
                    </a:cubicBezTo>
                    <a:cubicBezTo>
                      <a:pt x="508" y="1270"/>
                      <a:pt x="508" y="1271"/>
                      <a:pt x="507" y="1271"/>
                    </a:cubicBezTo>
                    <a:cubicBezTo>
                      <a:pt x="501" y="1278"/>
                      <a:pt x="500" y="1287"/>
                      <a:pt x="505" y="1295"/>
                    </a:cubicBezTo>
                    <a:cubicBezTo>
                      <a:pt x="510" y="1302"/>
                      <a:pt x="519" y="1304"/>
                      <a:pt x="527" y="1301"/>
                    </a:cubicBezTo>
                    <a:cubicBezTo>
                      <a:pt x="538" y="1297"/>
                      <a:pt x="543" y="1285"/>
                      <a:pt x="541" y="1274"/>
                    </a:cubicBezTo>
                    <a:cubicBezTo>
                      <a:pt x="536" y="1238"/>
                      <a:pt x="492" y="1224"/>
                      <a:pt x="461" y="1231"/>
                    </a:cubicBezTo>
                    <a:cubicBezTo>
                      <a:pt x="429" y="1240"/>
                      <a:pt x="411" y="1265"/>
                      <a:pt x="405" y="1296"/>
                    </a:cubicBezTo>
                    <a:cubicBezTo>
                      <a:pt x="393" y="1359"/>
                      <a:pt x="434" y="1410"/>
                      <a:pt x="485" y="1442"/>
                    </a:cubicBezTo>
                    <a:cubicBezTo>
                      <a:pt x="504" y="1453"/>
                      <a:pt x="519" y="1461"/>
                      <a:pt x="541" y="1465"/>
                    </a:cubicBezTo>
                    <a:cubicBezTo>
                      <a:pt x="562" y="1469"/>
                      <a:pt x="586" y="1468"/>
                      <a:pt x="602" y="1458"/>
                    </a:cubicBezTo>
                    <a:cubicBezTo>
                      <a:pt x="603" y="1458"/>
                      <a:pt x="603" y="1458"/>
                      <a:pt x="603" y="1458"/>
                    </a:cubicBezTo>
                    <a:cubicBezTo>
                      <a:pt x="591" y="1464"/>
                      <a:pt x="575" y="1464"/>
                      <a:pt x="564" y="1462"/>
                    </a:cubicBezTo>
                    <a:cubicBezTo>
                      <a:pt x="540" y="1457"/>
                      <a:pt x="512" y="1435"/>
                      <a:pt x="503" y="1412"/>
                    </a:cubicBezTo>
                    <a:cubicBezTo>
                      <a:pt x="505" y="1412"/>
                      <a:pt x="507" y="1411"/>
                      <a:pt x="508" y="1410"/>
                    </a:cubicBezTo>
                    <a:cubicBezTo>
                      <a:pt x="517" y="1432"/>
                      <a:pt x="541" y="1452"/>
                      <a:pt x="565" y="1458"/>
                    </a:cubicBezTo>
                    <a:cubicBezTo>
                      <a:pt x="580" y="1462"/>
                      <a:pt x="602" y="1461"/>
                      <a:pt x="612" y="1447"/>
                    </a:cubicBezTo>
                    <a:cubicBezTo>
                      <a:pt x="615" y="1443"/>
                      <a:pt x="617" y="1439"/>
                      <a:pt x="617" y="1434"/>
                    </a:cubicBezTo>
                    <a:cubicBezTo>
                      <a:pt x="617" y="1429"/>
                      <a:pt x="616" y="1425"/>
                      <a:pt x="612" y="1421"/>
                    </a:cubicBezTo>
                    <a:cubicBezTo>
                      <a:pt x="609" y="1418"/>
                      <a:pt x="605" y="1416"/>
                      <a:pt x="601" y="1416"/>
                    </a:cubicBezTo>
                    <a:cubicBezTo>
                      <a:pt x="597" y="1416"/>
                      <a:pt x="593" y="1417"/>
                      <a:pt x="590" y="1420"/>
                    </a:cubicBezTo>
                    <a:cubicBezTo>
                      <a:pt x="587" y="1423"/>
                      <a:pt x="586" y="1427"/>
                      <a:pt x="587" y="1431"/>
                    </a:cubicBezTo>
                    <a:cubicBezTo>
                      <a:pt x="588" y="1433"/>
                      <a:pt x="589" y="1434"/>
                      <a:pt x="590" y="1435"/>
                    </a:cubicBezTo>
                    <a:cubicBezTo>
                      <a:pt x="592" y="1436"/>
                      <a:pt x="594" y="1436"/>
                      <a:pt x="595" y="1436"/>
                    </a:cubicBezTo>
                    <a:cubicBezTo>
                      <a:pt x="597" y="1436"/>
                      <a:pt x="598" y="1435"/>
                      <a:pt x="599" y="1434"/>
                    </a:cubicBezTo>
                    <a:cubicBezTo>
                      <a:pt x="600" y="1434"/>
                      <a:pt x="600" y="1432"/>
                      <a:pt x="600" y="1431"/>
                    </a:cubicBezTo>
                    <a:cubicBezTo>
                      <a:pt x="600" y="1432"/>
                      <a:pt x="600" y="1434"/>
                      <a:pt x="599" y="1434"/>
                    </a:cubicBezTo>
                    <a:cubicBezTo>
                      <a:pt x="598" y="1435"/>
                      <a:pt x="597" y="1436"/>
                      <a:pt x="595" y="1436"/>
                    </a:cubicBezTo>
                    <a:cubicBezTo>
                      <a:pt x="593" y="1436"/>
                      <a:pt x="592" y="1436"/>
                      <a:pt x="590" y="1435"/>
                    </a:cubicBezTo>
                    <a:cubicBezTo>
                      <a:pt x="589" y="1434"/>
                      <a:pt x="588" y="1433"/>
                      <a:pt x="587" y="1431"/>
                    </a:cubicBezTo>
                    <a:cubicBezTo>
                      <a:pt x="586" y="1427"/>
                      <a:pt x="587" y="1423"/>
                      <a:pt x="589" y="1420"/>
                    </a:cubicBezTo>
                    <a:cubicBezTo>
                      <a:pt x="592" y="1416"/>
                      <a:pt x="596" y="1415"/>
                      <a:pt x="601" y="1415"/>
                    </a:cubicBezTo>
                    <a:cubicBezTo>
                      <a:pt x="606" y="1415"/>
                      <a:pt x="610" y="1417"/>
                      <a:pt x="613" y="1420"/>
                    </a:cubicBezTo>
                    <a:cubicBezTo>
                      <a:pt x="617" y="1424"/>
                      <a:pt x="619" y="1429"/>
                      <a:pt x="619" y="1434"/>
                    </a:cubicBezTo>
                    <a:cubicBezTo>
                      <a:pt x="619" y="1438"/>
                      <a:pt x="618" y="1441"/>
                      <a:pt x="617" y="1443"/>
                    </a:cubicBezTo>
                    <a:cubicBezTo>
                      <a:pt x="618" y="1441"/>
                      <a:pt x="619" y="1439"/>
                      <a:pt x="620" y="1437"/>
                    </a:cubicBezTo>
                    <a:cubicBezTo>
                      <a:pt x="625" y="1424"/>
                      <a:pt x="624" y="1412"/>
                      <a:pt x="622" y="1399"/>
                    </a:cubicBezTo>
                    <a:cubicBezTo>
                      <a:pt x="618" y="1383"/>
                      <a:pt x="612" y="1373"/>
                      <a:pt x="602" y="1359"/>
                    </a:cubicBezTo>
                    <a:cubicBezTo>
                      <a:pt x="584" y="1336"/>
                      <a:pt x="557" y="1313"/>
                      <a:pt x="557" y="1281"/>
                    </a:cubicBezTo>
                    <a:cubicBezTo>
                      <a:pt x="557" y="1276"/>
                      <a:pt x="558" y="1271"/>
                      <a:pt x="559" y="1267"/>
                    </a:cubicBezTo>
                    <a:cubicBezTo>
                      <a:pt x="560" y="1262"/>
                      <a:pt x="563" y="1257"/>
                      <a:pt x="565" y="1251"/>
                    </a:cubicBezTo>
                    <a:cubicBezTo>
                      <a:pt x="568" y="1238"/>
                      <a:pt x="560" y="1230"/>
                      <a:pt x="552" y="1230"/>
                    </a:cubicBezTo>
                    <a:cubicBezTo>
                      <a:pt x="549" y="1230"/>
                      <a:pt x="546" y="1232"/>
                      <a:pt x="544" y="1234"/>
                    </a:cubicBezTo>
                    <a:cubicBezTo>
                      <a:pt x="542" y="1237"/>
                      <a:pt x="542" y="1240"/>
                      <a:pt x="544" y="1242"/>
                    </a:cubicBezTo>
                    <a:cubicBezTo>
                      <a:pt x="545" y="1245"/>
                      <a:pt x="550" y="1246"/>
                      <a:pt x="552" y="1244"/>
                    </a:cubicBezTo>
                    <a:cubicBezTo>
                      <a:pt x="554" y="1242"/>
                      <a:pt x="554" y="1240"/>
                      <a:pt x="553" y="1237"/>
                    </a:cubicBezTo>
                    <a:cubicBezTo>
                      <a:pt x="555" y="1239"/>
                      <a:pt x="555" y="1243"/>
                      <a:pt x="554" y="1245"/>
                    </a:cubicBezTo>
                    <a:cubicBezTo>
                      <a:pt x="552" y="1247"/>
                      <a:pt x="550" y="1248"/>
                      <a:pt x="547" y="1247"/>
                    </a:cubicBezTo>
                    <a:cubicBezTo>
                      <a:pt x="539" y="1245"/>
                      <a:pt x="538" y="1235"/>
                      <a:pt x="544" y="1230"/>
                    </a:cubicBezTo>
                    <a:cubicBezTo>
                      <a:pt x="547" y="1228"/>
                      <a:pt x="552" y="1227"/>
                      <a:pt x="557" y="1228"/>
                    </a:cubicBezTo>
                    <a:cubicBezTo>
                      <a:pt x="564" y="1230"/>
                      <a:pt x="568" y="1238"/>
                      <a:pt x="567" y="1247"/>
                    </a:cubicBezTo>
                    <a:cubicBezTo>
                      <a:pt x="569" y="1244"/>
                      <a:pt x="570" y="1242"/>
                      <a:pt x="571" y="1239"/>
                    </a:cubicBezTo>
                    <a:cubicBezTo>
                      <a:pt x="573" y="1234"/>
                      <a:pt x="572" y="1228"/>
                      <a:pt x="567" y="1223"/>
                    </a:cubicBezTo>
                    <a:cubicBezTo>
                      <a:pt x="561" y="1216"/>
                      <a:pt x="550" y="1216"/>
                      <a:pt x="542" y="1222"/>
                    </a:cubicBezTo>
                    <a:cubicBezTo>
                      <a:pt x="537" y="1226"/>
                      <a:pt x="533" y="1230"/>
                      <a:pt x="525" y="1231"/>
                    </a:cubicBezTo>
                    <a:cubicBezTo>
                      <a:pt x="519" y="1231"/>
                      <a:pt x="513" y="1229"/>
                      <a:pt x="509" y="1223"/>
                    </a:cubicBezTo>
                    <a:cubicBezTo>
                      <a:pt x="526" y="1232"/>
                      <a:pt x="530" y="1217"/>
                      <a:pt x="543" y="1211"/>
                    </a:cubicBezTo>
                    <a:cubicBezTo>
                      <a:pt x="550" y="1208"/>
                      <a:pt x="559" y="1207"/>
                      <a:pt x="565" y="1212"/>
                    </a:cubicBezTo>
                    <a:cubicBezTo>
                      <a:pt x="571" y="1216"/>
                      <a:pt x="577" y="1226"/>
                      <a:pt x="573" y="1236"/>
                    </a:cubicBezTo>
                    <a:cubicBezTo>
                      <a:pt x="574" y="1235"/>
                      <a:pt x="574" y="1235"/>
                      <a:pt x="574" y="1234"/>
                    </a:cubicBezTo>
                    <a:cubicBezTo>
                      <a:pt x="584" y="1221"/>
                      <a:pt x="597" y="1214"/>
                      <a:pt x="613" y="1215"/>
                    </a:cubicBezTo>
                    <a:cubicBezTo>
                      <a:pt x="617" y="1216"/>
                      <a:pt x="620" y="1216"/>
                      <a:pt x="623" y="1217"/>
                    </a:cubicBezTo>
                    <a:cubicBezTo>
                      <a:pt x="622" y="1218"/>
                      <a:pt x="622" y="1219"/>
                      <a:pt x="622" y="1219"/>
                    </a:cubicBezTo>
                    <a:cubicBezTo>
                      <a:pt x="619" y="1219"/>
                      <a:pt x="616" y="1218"/>
                      <a:pt x="613" y="1218"/>
                    </a:cubicBezTo>
                    <a:cubicBezTo>
                      <a:pt x="597" y="1218"/>
                      <a:pt x="586" y="1224"/>
                      <a:pt x="577" y="1237"/>
                    </a:cubicBezTo>
                    <a:cubicBezTo>
                      <a:pt x="576" y="1238"/>
                      <a:pt x="575" y="1239"/>
                      <a:pt x="574" y="1241"/>
                    </a:cubicBezTo>
                    <a:cubicBezTo>
                      <a:pt x="578" y="1237"/>
                      <a:pt x="583" y="1234"/>
                      <a:pt x="589" y="1233"/>
                    </a:cubicBezTo>
                    <a:cubicBezTo>
                      <a:pt x="593" y="1232"/>
                      <a:pt x="596" y="1232"/>
                      <a:pt x="600" y="1233"/>
                    </a:cubicBezTo>
                    <a:cubicBezTo>
                      <a:pt x="604" y="1234"/>
                      <a:pt x="606" y="1235"/>
                      <a:pt x="609" y="1238"/>
                    </a:cubicBezTo>
                    <a:cubicBezTo>
                      <a:pt x="616" y="1243"/>
                      <a:pt x="618" y="1254"/>
                      <a:pt x="612" y="1260"/>
                    </a:cubicBezTo>
                    <a:cubicBezTo>
                      <a:pt x="609" y="1263"/>
                      <a:pt x="605" y="1265"/>
                      <a:pt x="602" y="1265"/>
                    </a:cubicBezTo>
                    <a:cubicBezTo>
                      <a:pt x="600" y="1265"/>
                      <a:pt x="598" y="1264"/>
                      <a:pt x="596" y="1263"/>
                    </a:cubicBezTo>
                    <a:cubicBezTo>
                      <a:pt x="593" y="1262"/>
                      <a:pt x="591" y="1259"/>
                      <a:pt x="590" y="1256"/>
                    </a:cubicBezTo>
                    <a:cubicBezTo>
                      <a:pt x="590" y="1255"/>
                      <a:pt x="590" y="1253"/>
                      <a:pt x="590" y="1252"/>
                    </a:cubicBezTo>
                    <a:cubicBezTo>
                      <a:pt x="590" y="1251"/>
                      <a:pt x="591" y="1250"/>
                      <a:pt x="591" y="1249"/>
                    </a:cubicBezTo>
                    <a:cubicBezTo>
                      <a:pt x="592" y="1247"/>
                      <a:pt x="595" y="1245"/>
                      <a:pt x="598" y="1245"/>
                    </a:cubicBezTo>
                    <a:cubicBezTo>
                      <a:pt x="599" y="1245"/>
                      <a:pt x="601" y="1246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1" y="1246"/>
                      <a:pt x="599" y="1246"/>
                      <a:pt x="598" y="1246"/>
                    </a:cubicBezTo>
                    <a:cubicBezTo>
                      <a:pt x="595" y="1246"/>
                      <a:pt x="593" y="1247"/>
                      <a:pt x="592" y="1249"/>
                    </a:cubicBezTo>
                    <a:cubicBezTo>
                      <a:pt x="592" y="1250"/>
                      <a:pt x="591" y="1251"/>
                      <a:pt x="591" y="1252"/>
                    </a:cubicBezTo>
                    <a:cubicBezTo>
                      <a:pt x="591" y="1253"/>
                      <a:pt x="591" y="1254"/>
                      <a:pt x="592" y="1256"/>
                    </a:cubicBezTo>
                    <a:cubicBezTo>
                      <a:pt x="593" y="1258"/>
                      <a:pt x="595" y="1260"/>
                      <a:pt x="597" y="1262"/>
                    </a:cubicBezTo>
                    <a:cubicBezTo>
                      <a:pt x="599" y="1262"/>
                      <a:pt x="600" y="1263"/>
                      <a:pt x="602" y="1263"/>
                    </a:cubicBezTo>
                    <a:cubicBezTo>
                      <a:pt x="605" y="1262"/>
                      <a:pt x="608" y="1261"/>
                      <a:pt x="610" y="1259"/>
                    </a:cubicBezTo>
                    <a:cubicBezTo>
                      <a:pt x="615" y="1253"/>
                      <a:pt x="613" y="1245"/>
                      <a:pt x="607" y="1240"/>
                    </a:cubicBezTo>
                    <a:cubicBezTo>
                      <a:pt x="605" y="1238"/>
                      <a:pt x="602" y="1237"/>
                      <a:pt x="599" y="1237"/>
                    </a:cubicBezTo>
                    <a:cubicBezTo>
                      <a:pt x="596" y="1236"/>
                      <a:pt x="593" y="1236"/>
                      <a:pt x="590" y="1237"/>
                    </a:cubicBezTo>
                    <a:cubicBezTo>
                      <a:pt x="587" y="1238"/>
                      <a:pt x="584" y="1239"/>
                      <a:pt x="581" y="1241"/>
                    </a:cubicBezTo>
                    <a:cubicBezTo>
                      <a:pt x="577" y="1244"/>
                      <a:pt x="573" y="1247"/>
                      <a:pt x="570" y="1252"/>
                    </a:cubicBezTo>
                    <a:cubicBezTo>
                      <a:pt x="565" y="1261"/>
                      <a:pt x="562" y="1271"/>
                      <a:pt x="562" y="1281"/>
                    </a:cubicBezTo>
                    <a:cubicBezTo>
                      <a:pt x="562" y="1307"/>
                      <a:pt x="583" y="1328"/>
                      <a:pt x="599" y="1349"/>
                    </a:cubicBezTo>
                    <a:cubicBezTo>
                      <a:pt x="597" y="1345"/>
                      <a:pt x="594" y="1341"/>
                      <a:pt x="592" y="1337"/>
                    </a:cubicBezTo>
                    <a:cubicBezTo>
                      <a:pt x="586" y="1324"/>
                      <a:pt x="587" y="1305"/>
                      <a:pt x="600" y="1297"/>
                    </a:cubicBezTo>
                    <a:cubicBezTo>
                      <a:pt x="608" y="1291"/>
                      <a:pt x="618" y="1290"/>
                      <a:pt x="621" y="1280"/>
                    </a:cubicBezTo>
                    <a:cubicBezTo>
                      <a:pt x="628" y="1284"/>
                      <a:pt x="629" y="1297"/>
                      <a:pt x="621" y="1306"/>
                    </a:cubicBezTo>
                    <a:cubicBezTo>
                      <a:pt x="613" y="1315"/>
                      <a:pt x="595" y="1321"/>
                      <a:pt x="598" y="1336"/>
                    </a:cubicBezTo>
                    <a:cubicBezTo>
                      <a:pt x="599" y="1345"/>
                      <a:pt x="606" y="1352"/>
                      <a:pt x="605" y="1356"/>
                    </a:cubicBezTo>
                    <a:cubicBezTo>
                      <a:pt x="604" y="1355"/>
                      <a:pt x="604" y="1355"/>
                      <a:pt x="604" y="1355"/>
                    </a:cubicBezTo>
                    <a:cubicBezTo>
                      <a:pt x="605" y="1356"/>
                      <a:pt x="605" y="1356"/>
                      <a:pt x="606" y="1357"/>
                    </a:cubicBezTo>
                    <a:cubicBezTo>
                      <a:pt x="616" y="1371"/>
                      <a:pt x="622" y="1381"/>
                      <a:pt x="625" y="1398"/>
                    </a:cubicBezTo>
                    <a:cubicBezTo>
                      <a:pt x="628" y="1412"/>
                      <a:pt x="628" y="1424"/>
                      <a:pt x="622" y="1438"/>
                    </a:cubicBezTo>
                    <a:cubicBezTo>
                      <a:pt x="618" y="1447"/>
                      <a:pt x="611" y="1455"/>
                      <a:pt x="603" y="1460"/>
                    </a:cubicBezTo>
                    <a:cubicBezTo>
                      <a:pt x="586" y="1470"/>
                      <a:pt x="562" y="1472"/>
                      <a:pt x="540" y="1468"/>
                    </a:cubicBezTo>
                    <a:cubicBezTo>
                      <a:pt x="531" y="1466"/>
                      <a:pt x="523" y="1464"/>
                      <a:pt x="515" y="1461"/>
                    </a:cubicBezTo>
                    <a:cubicBezTo>
                      <a:pt x="500" y="1456"/>
                      <a:pt x="488" y="1447"/>
                      <a:pt x="472" y="1445"/>
                    </a:cubicBezTo>
                    <a:cubicBezTo>
                      <a:pt x="465" y="1445"/>
                      <a:pt x="456" y="1445"/>
                      <a:pt x="451" y="1449"/>
                    </a:cubicBezTo>
                    <a:cubicBezTo>
                      <a:pt x="447" y="1452"/>
                      <a:pt x="444" y="1458"/>
                      <a:pt x="447" y="1462"/>
                    </a:cubicBezTo>
                    <a:cubicBezTo>
                      <a:pt x="448" y="1463"/>
                      <a:pt x="450" y="1464"/>
                      <a:pt x="452" y="1463"/>
                    </a:cubicBezTo>
                    <a:cubicBezTo>
                      <a:pt x="453" y="1462"/>
                      <a:pt x="454" y="1461"/>
                      <a:pt x="454" y="1460"/>
                    </a:cubicBezTo>
                    <a:cubicBezTo>
                      <a:pt x="453" y="1458"/>
                      <a:pt x="453" y="1458"/>
                      <a:pt x="452" y="1457"/>
                    </a:cubicBezTo>
                    <a:cubicBezTo>
                      <a:pt x="451" y="1457"/>
                      <a:pt x="449" y="1457"/>
                      <a:pt x="449" y="1459"/>
                    </a:cubicBezTo>
                    <a:cubicBezTo>
                      <a:pt x="449" y="1460"/>
                      <a:pt x="449" y="1460"/>
                      <a:pt x="450" y="1461"/>
                    </a:cubicBezTo>
                    <a:cubicBezTo>
                      <a:pt x="449" y="1461"/>
                      <a:pt x="448" y="1460"/>
                      <a:pt x="448" y="1459"/>
                    </a:cubicBezTo>
                    <a:cubicBezTo>
                      <a:pt x="447" y="1458"/>
                      <a:pt x="448" y="1456"/>
                      <a:pt x="450" y="1455"/>
                    </a:cubicBezTo>
                    <a:cubicBezTo>
                      <a:pt x="452" y="1454"/>
                      <a:pt x="455" y="1455"/>
                      <a:pt x="456" y="1457"/>
                    </a:cubicBezTo>
                    <a:cubicBezTo>
                      <a:pt x="457" y="1459"/>
                      <a:pt x="457" y="1461"/>
                      <a:pt x="457" y="1463"/>
                    </a:cubicBezTo>
                    <a:cubicBezTo>
                      <a:pt x="456" y="1465"/>
                      <a:pt x="454" y="1466"/>
                      <a:pt x="452" y="1467"/>
                    </a:cubicBezTo>
                    <a:cubicBezTo>
                      <a:pt x="450" y="1467"/>
                      <a:pt x="447" y="1467"/>
                      <a:pt x="445" y="1464"/>
                    </a:cubicBezTo>
                    <a:cubicBezTo>
                      <a:pt x="442" y="1460"/>
                      <a:pt x="444" y="1455"/>
                      <a:pt x="447" y="1451"/>
                    </a:cubicBezTo>
                    <a:cubicBezTo>
                      <a:pt x="449" y="1449"/>
                      <a:pt x="451" y="1447"/>
                      <a:pt x="453" y="1446"/>
                    </a:cubicBezTo>
                    <a:cubicBezTo>
                      <a:pt x="443" y="1449"/>
                      <a:pt x="437" y="1456"/>
                      <a:pt x="434" y="1466"/>
                    </a:cubicBezTo>
                    <a:cubicBezTo>
                      <a:pt x="432" y="1471"/>
                      <a:pt x="432" y="1477"/>
                      <a:pt x="436" y="1483"/>
                    </a:cubicBezTo>
                    <a:cubicBezTo>
                      <a:pt x="436" y="1483"/>
                      <a:pt x="436" y="1483"/>
                      <a:pt x="436" y="1483"/>
                    </a:cubicBezTo>
                    <a:cubicBezTo>
                      <a:pt x="434" y="1477"/>
                      <a:pt x="436" y="1471"/>
                      <a:pt x="445" y="1472"/>
                    </a:cubicBezTo>
                    <a:cubicBezTo>
                      <a:pt x="450" y="1473"/>
                      <a:pt x="458" y="1483"/>
                      <a:pt x="469" y="1473"/>
                    </a:cubicBezTo>
                    <a:close/>
                    <a:moveTo>
                      <a:pt x="108" y="1506"/>
                    </a:moveTo>
                    <a:cubicBezTo>
                      <a:pt x="135" y="1516"/>
                      <a:pt x="155" y="1504"/>
                      <a:pt x="169" y="1504"/>
                    </a:cubicBezTo>
                    <a:cubicBezTo>
                      <a:pt x="184" y="1504"/>
                      <a:pt x="183" y="1522"/>
                      <a:pt x="167" y="1525"/>
                    </a:cubicBezTo>
                    <a:cubicBezTo>
                      <a:pt x="149" y="1529"/>
                      <a:pt x="126" y="1519"/>
                      <a:pt x="108" y="1506"/>
                    </a:cubicBezTo>
                    <a:close/>
                    <a:moveTo>
                      <a:pt x="190" y="1626"/>
                    </a:moveTo>
                    <a:cubicBezTo>
                      <a:pt x="192" y="1638"/>
                      <a:pt x="184" y="1664"/>
                      <a:pt x="171" y="1674"/>
                    </a:cubicBezTo>
                    <a:cubicBezTo>
                      <a:pt x="158" y="1683"/>
                      <a:pt x="148" y="1675"/>
                      <a:pt x="160" y="1662"/>
                    </a:cubicBezTo>
                    <a:cubicBezTo>
                      <a:pt x="169" y="1652"/>
                      <a:pt x="188" y="1640"/>
                      <a:pt x="190" y="1626"/>
                    </a:cubicBezTo>
                    <a:close/>
                    <a:moveTo>
                      <a:pt x="266" y="1511"/>
                    </a:moveTo>
                    <a:cubicBezTo>
                      <a:pt x="264" y="1510"/>
                      <a:pt x="262" y="1510"/>
                      <a:pt x="260" y="1511"/>
                    </a:cubicBezTo>
                    <a:cubicBezTo>
                      <a:pt x="259" y="1512"/>
                      <a:pt x="258" y="1515"/>
                      <a:pt x="260" y="1516"/>
                    </a:cubicBezTo>
                    <a:cubicBezTo>
                      <a:pt x="261" y="1518"/>
                      <a:pt x="264" y="1518"/>
                      <a:pt x="265" y="1517"/>
                    </a:cubicBezTo>
                    <a:cubicBezTo>
                      <a:pt x="267" y="1515"/>
                      <a:pt x="267" y="1513"/>
                      <a:pt x="266" y="1511"/>
                    </a:cubicBezTo>
                    <a:close/>
                    <a:moveTo>
                      <a:pt x="217" y="1555"/>
                    </a:moveTo>
                    <a:cubicBezTo>
                      <a:pt x="213" y="1546"/>
                      <a:pt x="225" y="1542"/>
                      <a:pt x="229" y="1540"/>
                    </a:cubicBezTo>
                    <a:cubicBezTo>
                      <a:pt x="232" y="1539"/>
                      <a:pt x="234" y="1537"/>
                      <a:pt x="234" y="1534"/>
                    </a:cubicBezTo>
                    <a:cubicBezTo>
                      <a:pt x="236" y="1538"/>
                      <a:pt x="235" y="1547"/>
                      <a:pt x="234" y="1551"/>
                    </a:cubicBezTo>
                    <a:cubicBezTo>
                      <a:pt x="231" y="1557"/>
                      <a:pt x="226" y="1561"/>
                      <a:pt x="219" y="1557"/>
                    </a:cubicBezTo>
                    <a:cubicBezTo>
                      <a:pt x="222" y="1556"/>
                      <a:pt x="226" y="1553"/>
                      <a:pt x="227" y="1549"/>
                    </a:cubicBezTo>
                    <a:cubicBezTo>
                      <a:pt x="226" y="1551"/>
                      <a:pt x="221" y="1554"/>
                      <a:pt x="217" y="1555"/>
                    </a:cubicBezTo>
                    <a:close/>
                    <a:moveTo>
                      <a:pt x="270" y="1532"/>
                    </a:moveTo>
                    <a:cubicBezTo>
                      <a:pt x="267" y="1529"/>
                      <a:pt x="262" y="1529"/>
                      <a:pt x="259" y="1532"/>
                    </a:cubicBezTo>
                    <a:cubicBezTo>
                      <a:pt x="256" y="1534"/>
                      <a:pt x="255" y="1539"/>
                      <a:pt x="258" y="1542"/>
                    </a:cubicBezTo>
                    <a:cubicBezTo>
                      <a:pt x="261" y="1545"/>
                      <a:pt x="266" y="1546"/>
                      <a:pt x="269" y="1543"/>
                    </a:cubicBezTo>
                    <a:cubicBezTo>
                      <a:pt x="272" y="1540"/>
                      <a:pt x="272" y="1536"/>
                      <a:pt x="270" y="1532"/>
                    </a:cubicBezTo>
                    <a:close/>
                    <a:moveTo>
                      <a:pt x="270" y="1520"/>
                    </a:moveTo>
                    <a:cubicBezTo>
                      <a:pt x="268" y="1518"/>
                      <a:pt x="265" y="1518"/>
                      <a:pt x="263" y="1520"/>
                    </a:cubicBezTo>
                    <a:cubicBezTo>
                      <a:pt x="261" y="1521"/>
                      <a:pt x="261" y="1524"/>
                      <a:pt x="262" y="1527"/>
                    </a:cubicBezTo>
                    <a:cubicBezTo>
                      <a:pt x="264" y="1529"/>
                      <a:pt x="267" y="1529"/>
                      <a:pt x="269" y="1527"/>
                    </a:cubicBezTo>
                    <a:cubicBezTo>
                      <a:pt x="271" y="1525"/>
                      <a:pt x="272" y="1522"/>
                      <a:pt x="270" y="1520"/>
                    </a:cubicBezTo>
                    <a:close/>
                    <a:moveTo>
                      <a:pt x="192" y="1606"/>
                    </a:moveTo>
                    <a:cubicBezTo>
                      <a:pt x="192" y="1603"/>
                      <a:pt x="191" y="1600"/>
                      <a:pt x="190" y="1598"/>
                    </a:cubicBezTo>
                    <a:cubicBezTo>
                      <a:pt x="187" y="1595"/>
                      <a:pt x="183" y="1593"/>
                      <a:pt x="178" y="1595"/>
                    </a:cubicBezTo>
                    <a:cubicBezTo>
                      <a:pt x="173" y="1597"/>
                      <a:pt x="171" y="1602"/>
                      <a:pt x="172" y="1606"/>
                    </a:cubicBezTo>
                    <a:cubicBezTo>
                      <a:pt x="173" y="1614"/>
                      <a:pt x="179" y="1613"/>
                      <a:pt x="183" y="1616"/>
                    </a:cubicBezTo>
                    <a:cubicBezTo>
                      <a:pt x="187" y="1620"/>
                      <a:pt x="188" y="1627"/>
                      <a:pt x="184" y="1633"/>
                    </a:cubicBezTo>
                    <a:cubicBezTo>
                      <a:pt x="181" y="1640"/>
                      <a:pt x="174" y="1645"/>
                      <a:pt x="165" y="1643"/>
                    </a:cubicBezTo>
                    <a:cubicBezTo>
                      <a:pt x="161" y="1642"/>
                      <a:pt x="156" y="1639"/>
                      <a:pt x="157" y="1634"/>
                    </a:cubicBezTo>
                    <a:cubicBezTo>
                      <a:pt x="161" y="1637"/>
                      <a:pt x="168" y="1636"/>
                      <a:pt x="169" y="1630"/>
                    </a:cubicBezTo>
                    <a:cubicBezTo>
                      <a:pt x="169" y="1626"/>
                      <a:pt x="166" y="1619"/>
                      <a:pt x="163" y="1612"/>
                    </a:cubicBezTo>
                    <a:cubicBezTo>
                      <a:pt x="160" y="1604"/>
                      <a:pt x="159" y="1597"/>
                      <a:pt x="161" y="1590"/>
                    </a:cubicBezTo>
                    <a:cubicBezTo>
                      <a:pt x="164" y="1577"/>
                      <a:pt x="180" y="1571"/>
                      <a:pt x="192" y="1577"/>
                    </a:cubicBezTo>
                    <a:cubicBezTo>
                      <a:pt x="198" y="1580"/>
                      <a:pt x="202" y="1586"/>
                      <a:pt x="204" y="1592"/>
                    </a:cubicBezTo>
                    <a:cubicBezTo>
                      <a:pt x="206" y="1599"/>
                      <a:pt x="208" y="1618"/>
                      <a:pt x="215" y="1624"/>
                    </a:cubicBezTo>
                    <a:cubicBezTo>
                      <a:pt x="221" y="1628"/>
                      <a:pt x="226" y="1626"/>
                      <a:pt x="228" y="1621"/>
                    </a:cubicBezTo>
                    <a:cubicBezTo>
                      <a:pt x="232" y="1625"/>
                      <a:pt x="229" y="1633"/>
                      <a:pt x="224" y="1636"/>
                    </a:cubicBezTo>
                    <a:cubicBezTo>
                      <a:pt x="214" y="1642"/>
                      <a:pt x="198" y="1638"/>
                      <a:pt x="192" y="1624"/>
                    </a:cubicBezTo>
                    <a:cubicBezTo>
                      <a:pt x="190" y="1619"/>
                      <a:pt x="191" y="1614"/>
                      <a:pt x="192" y="1606"/>
                    </a:cubicBezTo>
                    <a:close/>
                    <a:moveTo>
                      <a:pt x="96" y="1695"/>
                    </a:moveTo>
                    <a:cubicBezTo>
                      <a:pt x="94" y="1694"/>
                      <a:pt x="94" y="1691"/>
                      <a:pt x="95" y="1689"/>
                    </a:cubicBezTo>
                    <a:cubicBezTo>
                      <a:pt x="97" y="1688"/>
                      <a:pt x="100" y="1687"/>
                      <a:pt x="101" y="1689"/>
                    </a:cubicBezTo>
                    <a:cubicBezTo>
                      <a:pt x="103" y="1690"/>
                      <a:pt x="103" y="1693"/>
                      <a:pt x="102" y="1695"/>
                    </a:cubicBezTo>
                    <a:cubicBezTo>
                      <a:pt x="100" y="1697"/>
                      <a:pt x="98" y="1697"/>
                      <a:pt x="96" y="1695"/>
                    </a:cubicBezTo>
                    <a:close/>
                    <a:moveTo>
                      <a:pt x="88" y="1691"/>
                    </a:moveTo>
                    <a:cubicBezTo>
                      <a:pt x="87" y="1690"/>
                      <a:pt x="87" y="1688"/>
                      <a:pt x="88" y="1687"/>
                    </a:cubicBezTo>
                    <a:cubicBezTo>
                      <a:pt x="89" y="1686"/>
                      <a:pt x="91" y="1685"/>
                      <a:pt x="93" y="1687"/>
                    </a:cubicBezTo>
                    <a:cubicBezTo>
                      <a:pt x="94" y="1688"/>
                      <a:pt x="94" y="1690"/>
                      <a:pt x="93" y="1691"/>
                    </a:cubicBezTo>
                    <a:cubicBezTo>
                      <a:pt x="92" y="1693"/>
                      <a:pt x="90" y="1693"/>
                      <a:pt x="88" y="1691"/>
                    </a:cubicBezTo>
                    <a:close/>
                    <a:moveTo>
                      <a:pt x="106" y="1695"/>
                    </a:moveTo>
                    <a:cubicBezTo>
                      <a:pt x="104" y="1693"/>
                      <a:pt x="103" y="1689"/>
                      <a:pt x="106" y="1686"/>
                    </a:cubicBezTo>
                    <a:cubicBezTo>
                      <a:pt x="108" y="1683"/>
                      <a:pt x="112" y="1683"/>
                      <a:pt x="115" y="1685"/>
                    </a:cubicBezTo>
                    <a:cubicBezTo>
                      <a:pt x="117" y="1688"/>
                      <a:pt x="118" y="1692"/>
                      <a:pt x="115" y="1694"/>
                    </a:cubicBezTo>
                    <a:cubicBezTo>
                      <a:pt x="113" y="1697"/>
                      <a:pt x="109" y="1697"/>
                      <a:pt x="106" y="1695"/>
                    </a:cubicBezTo>
                    <a:close/>
                    <a:moveTo>
                      <a:pt x="190" y="1605"/>
                    </a:moveTo>
                    <a:cubicBezTo>
                      <a:pt x="190" y="1600"/>
                      <a:pt x="187" y="1596"/>
                      <a:pt x="182" y="1596"/>
                    </a:cubicBezTo>
                    <a:cubicBezTo>
                      <a:pt x="174" y="1596"/>
                      <a:pt x="172" y="1606"/>
                      <a:pt x="177" y="1611"/>
                    </a:cubicBezTo>
                    <a:cubicBezTo>
                      <a:pt x="181" y="1614"/>
                      <a:pt x="185" y="1614"/>
                      <a:pt x="188" y="1620"/>
                    </a:cubicBezTo>
                    <a:cubicBezTo>
                      <a:pt x="187" y="1613"/>
                      <a:pt x="190" y="1611"/>
                      <a:pt x="190" y="1605"/>
                    </a:cubicBezTo>
                    <a:close/>
                    <a:moveTo>
                      <a:pt x="179" y="1572"/>
                    </a:moveTo>
                    <a:cubicBezTo>
                      <a:pt x="171" y="1571"/>
                      <a:pt x="164" y="1578"/>
                      <a:pt x="161" y="1583"/>
                    </a:cubicBezTo>
                    <a:cubicBezTo>
                      <a:pt x="153" y="1581"/>
                      <a:pt x="151" y="1564"/>
                      <a:pt x="163" y="1560"/>
                    </a:cubicBezTo>
                    <a:cubicBezTo>
                      <a:pt x="171" y="1558"/>
                      <a:pt x="180" y="1564"/>
                      <a:pt x="179" y="1572"/>
                    </a:cubicBezTo>
                    <a:close/>
                    <a:moveTo>
                      <a:pt x="172" y="1695"/>
                    </a:moveTo>
                    <a:cubicBezTo>
                      <a:pt x="175" y="1680"/>
                      <a:pt x="194" y="1686"/>
                      <a:pt x="200" y="1687"/>
                    </a:cubicBezTo>
                    <a:cubicBezTo>
                      <a:pt x="206" y="1688"/>
                      <a:pt x="209" y="1687"/>
                      <a:pt x="213" y="1684"/>
                    </a:cubicBezTo>
                    <a:cubicBezTo>
                      <a:pt x="211" y="1690"/>
                      <a:pt x="202" y="1701"/>
                      <a:pt x="196" y="1705"/>
                    </a:cubicBezTo>
                    <a:cubicBezTo>
                      <a:pt x="188" y="1710"/>
                      <a:pt x="178" y="1710"/>
                      <a:pt x="172" y="1699"/>
                    </a:cubicBezTo>
                    <a:cubicBezTo>
                      <a:pt x="177" y="1701"/>
                      <a:pt x="185" y="1700"/>
                      <a:pt x="190" y="1697"/>
                    </a:cubicBezTo>
                    <a:cubicBezTo>
                      <a:pt x="187" y="1698"/>
                      <a:pt x="178" y="1698"/>
                      <a:pt x="172" y="1695"/>
                    </a:cubicBezTo>
                    <a:close/>
                    <a:moveTo>
                      <a:pt x="142" y="1562"/>
                    </a:moveTo>
                    <a:cubicBezTo>
                      <a:pt x="135" y="1594"/>
                      <a:pt x="111" y="1606"/>
                      <a:pt x="103" y="1619"/>
                    </a:cubicBezTo>
                    <a:cubicBezTo>
                      <a:pt x="94" y="1634"/>
                      <a:pt x="111" y="1644"/>
                      <a:pt x="124" y="1631"/>
                    </a:cubicBezTo>
                    <a:cubicBezTo>
                      <a:pt x="138" y="1616"/>
                      <a:pt x="144" y="1587"/>
                      <a:pt x="142" y="1562"/>
                    </a:cubicBezTo>
                    <a:close/>
                    <a:moveTo>
                      <a:pt x="249" y="1496"/>
                    </a:moveTo>
                    <a:cubicBezTo>
                      <a:pt x="250" y="1500"/>
                      <a:pt x="250" y="1503"/>
                      <a:pt x="249" y="1507"/>
                    </a:cubicBezTo>
                    <a:cubicBezTo>
                      <a:pt x="248" y="1519"/>
                      <a:pt x="241" y="1529"/>
                      <a:pt x="231" y="1536"/>
                    </a:cubicBezTo>
                    <a:cubicBezTo>
                      <a:pt x="218" y="1543"/>
                      <a:pt x="200" y="1542"/>
                      <a:pt x="191" y="1531"/>
                    </a:cubicBezTo>
                    <a:cubicBezTo>
                      <a:pt x="187" y="1526"/>
                      <a:pt x="185" y="1520"/>
                      <a:pt x="185" y="1514"/>
                    </a:cubicBezTo>
                    <a:cubicBezTo>
                      <a:pt x="185" y="1510"/>
                      <a:pt x="186" y="1507"/>
                      <a:pt x="189" y="1504"/>
                    </a:cubicBezTo>
                    <a:cubicBezTo>
                      <a:pt x="193" y="1500"/>
                      <a:pt x="199" y="1498"/>
                      <a:pt x="204" y="1500"/>
                    </a:cubicBezTo>
                    <a:cubicBezTo>
                      <a:pt x="207" y="1501"/>
                      <a:pt x="210" y="1504"/>
                      <a:pt x="212" y="1507"/>
                    </a:cubicBezTo>
                    <a:cubicBezTo>
                      <a:pt x="214" y="1514"/>
                      <a:pt x="211" y="1521"/>
                      <a:pt x="205" y="1524"/>
                    </a:cubicBezTo>
                    <a:cubicBezTo>
                      <a:pt x="198" y="1527"/>
                      <a:pt x="191" y="1524"/>
                      <a:pt x="188" y="1517"/>
                    </a:cubicBezTo>
                    <a:cubicBezTo>
                      <a:pt x="186" y="1512"/>
                      <a:pt x="187" y="1506"/>
                      <a:pt x="191" y="1503"/>
                    </a:cubicBezTo>
                    <a:cubicBezTo>
                      <a:pt x="191" y="1503"/>
                      <a:pt x="190" y="1503"/>
                      <a:pt x="190" y="1504"/>
                    </a:cubicBezTo>
                    <a:cubicBezTo>
                      <a:pt x="187" y="1507"/>
                      <a:pt x="186" y="1510"/>
                      <a:pt x="185" y="1514"/>
                    </a:cubicBezTo>
                    <a:cubicBezTo>
                      <a:pt x="185" y="1520"/>
                      <a:pt x="188" y="1526"/>
                      <a:pt x="191" y="1530"/>
                    </a:cubicBezTo>
                    <a:cubicBezTo>
                      <a:pt x="201" y="1541"/>
                      <a:pt x="218" y="1541"/>
                      <a:pt x="230" y="1534"/>
                    </a:cubicBezTo>
                    <a:cubicBezTo>
                      <a:pt x="240" y="1528"/>
                      <a:pt x="246" y="1516"/>
                      <a:pt x="247" y="1504"/>
                    </a:cubicBezTo>
                    <a:cubicBezTo>
                      <a:pt x="247" y="1501"/>
                      <a:pt x="247" y="1499"/>
                      <a:pt x="246" y="1496"/>
                    </a:cubicBezTo>
                    <a:lnTo>
                      <a:pt x="249" y="1496"/>
                    </a:lnTo>
                    <a:close/>
                    <a:moveTo>
                      <a:pt x="213" y="1459"/>
                    </a:moveTo>
                    <a:cubicBezTo>
                      <a:pt x="211" y="1445"/>
                      <a:pt x="217" y="1430"/>
                      <a:pt x="233" y="1423"/>
                    </a:cubicBezTo>
                    <a:cubicBezTo>
                      <a:pt x="239" y="1421"/>
                      <a:pt x="245" y="1420"/>
                      <a:pt x="251" y="1422"/>
                    </a:cubicBezTo>
                    <a:cubicBezTo>
                      <a:pt x="256" y="1423"/>
                      <a:pt x="260" y="1425"/>
                      <a:pt x="263" y="1429"/>
                    </a:cubicBezTo>
                    <a:cubicBezTo>
                      <a:pt x="267" y="1434"/>
                      <a:pt x="268" y="1441"/>
                      <a:pt x="266" y="1447"/>
                    </a:cubicBezTo>
                    <a:cubicBezTo>
                      <a:pt x="264" y="1450"/>
                      <a:pt x="262" y="1453"/>
                      <a:pt x="258" y="1454"/>
                    </a:cubicBezTo>
                    <a:cubicBezTo>
                      <a:pt x="253" y="1456"/>
                      <a:pt x="247" y="1455"/>
                      <a:pt x="243" y="1451"/>
                    </a:cubicBezTo>
                    <a:cubicBezTo>
                      <a:pt x="241" y="1449"/>
                      <a:pt x="240" y="1446"/>
                      <a:pt x="240" y="1443"/>
                    </a:cubicBezTo>
                    <a:cubicBezTo>
                      <a:pt x="239" y="1438"/>
                      <a:pt x="244" y="1432"/>
                      <a:pt x="250" y="1432"/>
                    </a:cubicBezTo>
                    <a:cubicBezTo>
                      <a:pt x="256" y="1432"/>
                      <a:pt x="261" y="1436"/>
                      <a:pt x="261" y="1442"/>
                    </a:cubicBezTo>
                    <a:cubicBezTo>
                      <a:pt x="262" y="1448"/>
                      <a:pt x="257" y="1453"/>
                      <a:pt x="251" y="1454"/>
                    </a:cubicBezTo>
                    <a:cubicBezTo>
                      <a:pt x="249" y="1454"/>
                      <a:pt x="247" y="1453"/>
                      <a:pt x="246" y="1453"/>
                    </a:cubicBezTo>
                    <a:cubicBezTo>
                      <a:pt x="246" y="1453"/>
                      <a:pt x="246" y="1453"/>
                      <a:pt x="246" y="1453"/>
                    </a:cubicBezTo>
                    <a:cubicBezTo>
                      <a:pt x="250" y="1455"/>
                      <a:pt x="254" y="1455"/>
                      <a:pt x="258" y="1454"/>
                    </a:cubicBezTo>
                    <a:cubicBezTo>
                      <a:pt x="261" y="1452"/>
                      <a:pt x="264" y="1450"/>
                      <a:pt x="265" y="1446"/>
                    </a:cubicBezTo>
                    <a:cubicBezTo>
                      <a:pt x="267" y="1441"/>
                      <a:pt x="266" y="1435"/>
                      <a:pt x="262" y="1430"/>
                    </a:cubicBezTo>
                    <a:cubicBezTo>
                      <a:pt x="259" y="1426"/>
                      <a:pt x="255" y="1424"/>
                      <a:pt x="251" y="1423"/>
                    </a:cubicBezTo>
                    <a:cubicBezTo>
                      <a:pt x="245" y="1422"/>
                      <a:pt x="240" y="1423"/>
                      <a:pt x="234" y="1425"/>
                    </a:cubicBezTo>
                    <a:cubicBezTo>
                      <a:pt x="218" y="1432"/>
                      <a:pt x="213" y="1446"/>
                      <a:pt x="216" y="1459"/>
                    </a:cubicBezTo>
                    <a:lnTo>
                      <a:pt x="213" y="1459"/>
                    </a:lnTo>
                    <a:close/>
                    <a:moveTo>
                      <a:pt x="275" y="1199"/>
                    </a:moveTo>
                    <a:cubicBezTo>
                      <a:pt x="278" y="1197"/>
                      <a:pt x="282" y="1198"/>
                      <a:pt x="284" y="1202"/>
                    </a:cubicBezTo>
                    <a:cubicBezTo>
                      <a:pt x="285" y="1205"/>
                      <a:pt x="284" y="1209"/>
                      <a:pt x="281" y="1210"/>
                    </a:cubicBezTo>
                    <a:cubicBezTo>
                      <a:pt x="277" y="1212"/>
                      <a:pt x="274" y="1210"/>
                      <a:pt x="272" y="1207"/>
                    </a:cubicBezTo>
                    <a:cubicBezTo>
                      <a:pt x="271" y="1204"/>
                      <a:pt x="272" y="1200"/>
                      <a:pt x="275" y="1199"/>
                    </a:cubicBezTo>
                    <a:close/>
                    <a:moveTo>
                      <a:pt x="285" y="1191"/>
                    </a:moveTo>
                    <a:cubicBezTo>
                      <a:pt x="287" y="1189"/>
                      <a:pt x="290" y="1191"/>
                      <a:pt x="291" y="1193"/>
                    </a:cubicBezTo>
                    <a:cubicBezTo>
                      <a:pt x="292" y="1196"/>
                      <a:pt x="291" y="1198"/>
                      <a:pt x="289" y="1200"/>
                    </a:cubicBezTo>
                    <a:cubicBezTo>
                      <a:pt x="286" y="1201"/>
                      <a:pt x="283" y="1200"/>
                      <a:pt x="282" y="1197"/>
                    </a:cubicBezTo>
                    <a:cubicBezTo>
                      <a:pt x="281" y="1195"/>
                      <a:pt x="282" y="1192"/>
                      <a:pt x="285" y="1191"/>
                    </a:cubicBezTo>
                    <a:close/>
                    <a:moveTo>
                      <a:pt x="269" y="1213"/>
                    </a:moveTo>
                    <a:cubicBezTo>
                      <a:pt x="274" y="1211"/>
                      <a:pt x="280" y="1213"/>
                      <a:pt x="282" y="1218"/>
                    </a:cubicBezTo>
                    <a:cubicBezTo>
                      <a:pt x="284" y="1223"/>
                      <a:pt x="282" y="1229"/>
                      <a:pt x="277" y="1231"/>
                    </a:cubicBezTo>
                    <a:cubicBezTo>
                      <a:pt x="272" y="1233"/>
                      <a:pt x="267" y="1231"/>
                      <a:pt x="264" y="1226"/>
                    </a:cubicBezTo>
                    <a:cubicBezTo>
                      <a:pt x="262" y="1221"/>
                      <a:pt x="264" y="1215"/>
                      <a:pt x="269" y="1213"/>
                    </a:cubicBezTo>
                    <a:close/>
                    <a:moveTo>
                      <a:pt x="481" y="1339"/>
                    </a:moveTo>
                    <a:cubicBezTo>
                      <a:pt x="483" y="1323"/>
                      <a:pt x="474" y="1301"/>
                      <a:pt x="460" y="1292"/>
                    </a:cubicBezTo>
                    <a:cubicBezTo>
                      <a:pt x="446" y="1283"/>
                      <a:pt x="434" y="1293"/>
                      <a:pt x="447" y="1306"/>
                    </a:cubicBezTo>
                    <a:cubicBezTo>
                      <a:pt x="457" y="1316"/>
                      <a:pt x="478" y="1324"/>
                      <a:pt x="481" y="1339"/>
                    </a:cubicBezTo>
                    <a:close/>
                    <a:moveTo>
                      <a:pt x="300" y="1444"/>
                    </a:moveTo>
                    <a:cubicBezTo>
                      <a:pt x="307" y="1468"/>
                      <a:pt x="333" y="1494"/>
                      <a:pt x="353" y="1491"/>
                    </a:cubicBezTo>
                    <a:cubicBezTo>
                      <a:pt x="374" y="1488"/>
                      <a:pt x="370" y="1467"/>
                      <a:pt x="352" y="1470"/>
                    </a:cubicBezTo>
                    <a:cubicBezTo>
                      <a:pt x="342" y="1471"/>
                      <a:pt x="314" y="1467"/>
                      <a:pt x="300" y="1444"/>
                    </a:cubicBezTo>
                    <a:close/>
                    <a:moveTo>
                      <a:pt x="299" y="1457"/>
                    </a:moveTo>
                    <a:cubicBezTo>
                      <a:pt x="304" y="1465"/>
                      <a:pt x="304" y="1475"/>
                      <a:pt x="301" y="1484"/>
                    </a:cubicBezTo>
                    <a:cubicBezTo>
                      <a:pt x="295" y="1503"/>
                      <a:pt x="275" y="1520"/>
                      <a:pt x="279" y="1538"/>
                    </a:cubicBezTo>
                    <a:cubicBezTo>
                      <a:pt x="281" y="1546"/>
                      <a:pt x="287" y="1553"/>
                      <a:pt x="295" y="1554"/>
                    </a:cubicBezTo>
                    <a:cubicBezTo>
                      <a:pt x="300" y="1555"/>
                      <a:pt x="305" y="1553"/>
                      <a:pt x="307" y="1548"/>
                    </a:cubicBezTo>
                    <a:cubicBezTo>
                      <a:pt x="303" y="1550"/>
                      <a:pt x="296" y="1550"/>
                      <a:pt x="293" y="1545"/>
                    </a:cubicBezTo>
                    <a:cubicBezTo>
                      <a:pt x="290" y="1541"/>
                      <a:pt x="291" y="1534"/>
                      <a:pt x="295" y="1529"/>
                    </a:cubicBezTo>
                    <a:cubicBezTo>
                      <a:pt x="307" y="1514"/>
                      <a:pt x="320" y="1501"/>
                      <a:pt x="315" y="1480"/>
                    </a:cubicBezTo>
                    <a:cubicBezTo>
                      <a:pt x="313" y="1472"/>
                      <a:pt x="308" y="1465"/>
                      <a:pt x="299" y="1457"/>
                    </a:cubicBezTo>
                    <a:close/>
                    <a:moveTo>
                      <a:pt x="151" y="1271"/>
                    </a:moveTo>
                    <a:cubicBezTo>
                      <a:pt x="162" y="1281"/>
                      <a:pt x="147" y="1294"/>
                      <a:pt x="143" y="1300"/>
                    </a:cubicBezTo>
                    <a:cubicBezTo>
                      <a:pt x="139" y="1304"/>
                      <a:pt x="138" y="1307"/>
                      <a:pt x="139" y="1312"/>
                    </a:cubicBezTo>
                    <a:cubicBezTo>
                      <a:pt x="135" y="1308"/>
                      <a:pt x="129" y="1294"/>
                      <a:pt x="129" y="1287"/>
                    </a:cubicBezTo>
                    <a:cubicBezTo>
                      <a:pt x="129" y="1277"/>
                      <a:pt x="135" y="1268"/>
                      <a:pt x="147" y="1269"/>
                    </a:cubicBezTo>
                    <a:cubicBezTo>
                      <a:pt x="143" y="1272"/>
                      <a:pt x="139" y="1280"/>
                      <a:pt x="140" y="1285"/>
                    </a:cubicBezTo>
                    <a:cubicBezTo>
                      <a:pt x="141" y="1282"/>
                      <a:pt x="145" y="1275"/>
                      <a:pt x="151" y="1271"/>
                    </a:cubicBezTo>
                    <a:close/>
                    <a:moveTo>
                      <a:pt x="429" y="1177"/>
                    </a:moveTo>
                    <a:cubicBezTo>
                      <a:pt x="432" y="1177"/>
                      <a:pt x="436" y="1175"/>
                      <a:pt x="435" y="1171"/>
                    </a:cubicBezTo>
                    <a:cubicBezTo>
                      <a:pt x="435" y="1169"/>
                      <a:pt x="433" y="1168"/>
                      <a:pt x="432" y="1169"/>
                    </a:cubicBezTo>
                    <a:cubicBezTo>
                      <a:pt x="430" y="1169"/>
                      <a:pt x="430" y="1171"/>
                      <a:pt x="431" y="1171"/>
                    </a:cubicBezTo>
                    <a:cubicBezTo>
                      <a:pt x="430" y="1171"/>
                      <a:pt x="429" y="1170"/>
                      <a:pt x="429" y="1169"/>
                    </a:cubicBezTo>
                    <a:cubicBezTo>
                      <a:pt x="428" y="1167"/>
                      <a:pt x="429" y="1164"/>
                      <a:pt x="432" y="1162"/>
                    </a:cubicBezTo>
                    <a:cubicBezTo>
                      <a:pt x="434" y="1161"/>
                      <a:pt x="439" y="1161"/>
                      <a:pt x="441" y="1164"/>
                    </a:cubicBezTo>
                    <a:cubicBezTo>
                      <a:pt x="443" y="1167"/>
                      <a:pt x="443" y="1171"/>
                      <a:pt x="445" y="1173"/>
                    </a:cubicBezTo>
                    <a:cubicBezTo>
                      <a:pt x="447" y="1176"/>
                      <a:pt x="451" y="1175"/>
                      <a:pt x="453" y="1174"/>
                    </a:cubicBezTo>
                    <a:cubicBezTo>
                      <a:pt x="450" y="1178"/>
                      <a:pt x="450" y="1178"/>
                      <a:pt x="451" y="1182"/>
                    </a:cubicBezTo>
                    <a:cubicBezTo>
                      <a:pt x="453" y="1186"/>
                      <a:pt x="460" y="1196"/>
                      <a:pt x="450" y="1204"/>
                    </a:cubicBezTo>
                    <a:cubicBezTo>
                      <a:pt x="457" y="1201"/>
                      <a:pt x="461" y="1194"/>
                      <a:pt x="463" y="1187"/>
                    </a:cubicBezTo>
                    <a:cubicBezTo>
                      <a:pt x="464" y="1179"/>
                      <a:pt x="462" y="1170"/>
                      <a:pt x="457" y="1165"/>
                    </a:cubicBezTo>
                    <a:cubicBezTo>
                      <a:pt x="451" y="1158"/>
                      <a:pt x="437" y="1155"/>
                      <a:pt x="428" y="1161"/>
                    </a:cubicBezTo>
                    <a:cubicBezTo>
                      <a:pt x="424" y="1163"/>
                      <a:pt x="420" y="1169"/>
                      <a:pt x="423" y="1174"/>
                    </a:cubicBezTo>
                    <a:cubicBezTo>
                      <a:pt x="424" y="1176"/>
                      <a:pt x="426" y="1177"/>
                      <a:pt x="429" y="1177"/>
                    </a:cubicBezTo>
                    <a:close/>
                    <a:moveTo>
                      <a:pt x="472" y="1194"/>
                    </a:moveTo>
                    <a:cubicBezTo>
                      <a:pt x="490" y="1184"/>
                      <a:pt x="509" y="1188"/>
                      <a:pt x="519" y="1187"/>
                    </a:cubicBezTo>
                    <a:cubicBezTo>
                      <a:pt x="530" y="1186"/>
                      <a:pt x="531" y="1176"/>
                      <a:pt x="519" y="1174"/>
                    </a:cubicBezTo>
                    <a:cubicBezTo>
                      <a:pt x="505" y="1172"/>
                      <a:pt x="479" y="1185"/>
                      <a:pt x="472" y="1194"/>
                    </a:cubicBezTo>
                    <a:close/>
                    <a:moveTo>
                      <a:pt x="157" y="1227"/>
                    </a:moveTo>
                    <a:cubicBezTo>
                      <a:pt x="155" y="1229"/>
                      <a:pt x="155" y="1231"/>
                      <a:pt x="157" y="1233"/>
                    </a:cubicBezTo>
                    <a:cubicBezTo>
                      <a:pt x="158" y="1234"/>
                      <a:pt x="161" y="1234"/>
                      <a:pt x="162" y="1232"/>
                    </a:cubicBezTo>
                    <a:cubicBezTo>
                      <a:pt x="164" y="1231"/>
                      <a:pt x="164" y="1228"/>
                      <a:pt x="162" y="1227"/>
                    </a:cubicBezTo>
                    <a:cubicBezTo>
                      <a:pt x="160" y="1225"/>
                      <a:pt x="158" y="1225"/>
                      <a:pt x="157" y="1227"/>
                    </a:cubicBezTo>
                    <a:close/>
                    <a:moveTo>
                      <a:pt x="129" y="1225"/>
                    </a:moveTo>
                    <a:cubicBezTo>
                      <a:pt x="126" y="1228"/>
                      <a:pt x="126" y="1232"/>
                      <a:pt x="129" y="1235"/>
                    </a:cubicBezTo>
                    <a:cubicBezTo>
                      <a:pt x="132" y="1238"/>
                      <a:pt x="137" y="1237"/>
                      <a:pt x="140" y="1235"/>
                    </a:cubicBezTo>
                    <a:cubicBezTo>
                      <a:pt x="142" y="1232"/>
                      <a:pt x="142" y="1227"/>
                      <a:pt x="139" y="1224"/>
                    </a:cubicBezTo>
                    <a:cubicBezTo>
                      <a:pt x="136" y="1221"/>
                      <a:pt x="131" y="1222"/>
                      <a:pt x="129" y="1225"/>
                    </a:cubicBezTo>
                    <a:close/>
                    <a:moveTo>
                      <a:pt x="145" y="1224"/>
                    </a:moveTo>
                    <a:cubicBezTo>
                      <a:pt x="143" y="1226"/>
                      <a:pt x="143" y="1229"/>
                      <a:pt x="145" y="1231"/>
                    </a:cubicBezTo>
                    <a:cubicBezTo>
                      <a:pt x="147" y="1233"/>
                      <a:pt x="150" y="1233"/>
                      <a:pt x="152" y="1231"/>
                    </a:cubicBezTo>
                    <a:cubicBezTo>
                      <a:pt x="154" y="1229"/>
                      <a:pt x="154" y="1225"/>
                      <a:pt x="152" y="1223"/>
                    </a:cubicBezTo>
                    <a:cubicBezTo>
                      <a:pt x="150" y="1221"/>
                      <a:pt x="147" y="1221"/>
                      <a:pt x="145" y="1224"/>
                    </a:cubicBezTo>
                    <a:close/>
                    <a:moveTo>
                      <a:pt x="119" y="1248"/>
                    </a:moveTo>
                    <a:cubicBezTo>
                      <a:pt x="121" y="1229"/>
                      <a:pt x="95" y="1229"/>
                      <a:pt x="87" y="1228"/>
                    </a:cubicBezTo>
                    <a:cubicBezTo>
                      <a:pt x="80" y="1226"/>
                      <a:pt x="75" y="1224"/>
                      <a:pt x="72" y="1219"/>
                    </a:cubicBezTo>
                    <a:cubicBezTo>
                      <a:pt x="72" y="1227"/>
                      <a:pt x="79" y="1245"/>
                      <a:pt x="85" y="1252"/>
                    </a:cubicBezTo>
                    <a:cubicBezTo>
                      <a:pt x="93" y="1261"/>
                      <a:pt x="106" y="1264"/>
                      <a:pt x="117" y="1254"/>
                    </a:cubicBezTo>
                    <a:cubicBezTo>
                      <a:pt x="110" y="1254"/>
                      <a:pt x="100" y="1250"/>
                      <a:pt x="96" y="1244"/>
                    </a:cubicBezTo>
                    <a:cubicBezTo>
                      <a:pt x="100" y="1246"/>
                      <a:pt x="110" y="1249"/>
                      <a:pt x="119" y="1248"/>
                    </a:cubicBezTo>
                    <a:close/>
                    <a:moveTo>
                      <a:pt x="116" y="1268"/>
                    </a:moveTo>
                    <a:cubicBezTo>
                      <a:pt x="81" y="1280"/>
                      <a:pt x="59" y="1327"/>
                      <a:pt x="75" y="1353"/>
                    </a:cubicBezTo>
                    <a:cubicBezTo>
                      <a:pt x="89" y="1375"/>
                      <a:pt x="107" y="1362"/>
                      <a:pt x="100" y="1341"/>
                    </a:cubicBezTo>
                    <a:cubicBezTo>
                      <a:pt x="94" y="1326"/>
                      <a:pt x="83" y="1289"/>
                      <a:pt x="116" y="1268"/>
                    </a:cubicBezTo>
                    <a:close/>
                    <a:moveTo>
                      <a:pt x="383" y="1437"/>
                    </a:moveTo>
                    <a:cubicBezTo>
                      <a:pt x="384" y="1439"/>
                      <a:pt x="387" y="1440"/>
                      <a:pt x="389" y="1440"/>
                    </a:cubicBezTo>
                    <a:cubicBezTo>
                      <a:pt x="391" y="1439"/>
                      <a:pt x="392" y="1436"/>
                      <a:pt x="391" y="1433"/>
                    </a:cubicBezTo>
                    <a:cubicBezTo>
                      <a:pt x="390" y="1431"/>
                      <a:pt x="388" y="1430"/>
                      <a:pt x="385" y="1431"/>
                    </a:cubicBezTo>
                    <a:cubicBezTo>
                      <a:pt x="383" y="1432"/>
                      <a:pt x="382" y="1435"/>
                      <a:pt x="383" y="1437"/>
                    </a:cubicBezTo>
                    <a:close/>
                    <a:moveTo>
                      <a:pt x="373" y="1446"/>
                    </a:moveTo>
                    <a:cubicBezTo>
                      <a:pt x="374" y="1449"/>
                      <a:pt x="377" y="1451"/>
                      <a:pt x="380" y="1449"/>
                    </a:cubicBezTo>
                    <a:cubicBezTo>
                      <a:pt x="383" y="1448"/>
                      <a:pt x="384" y="1445"/>
                      <a:pt x="383" y="1442"/>
                    </a:cubicBezTo>
                    <a:cubicBezTo>
                      <a:pt x="382" y="1439"/>
                      <a:pt x="379" y="1438"/>
                      <a:pt x="376" y="1439"/>
                    </a:cubicBezTo>
                    <a:cubicBezTo>
                      <a:pt x="373" y="1440"/>
                      <a:pt x="371" y="1443"/>
                      <a:pt x="373" y="1446"/>
                    </a:cubicBezTo>
                    <a:close/>
                    <a:moveTo>
                      <a:pt x="358" y="1455"/>
                    </a:moveTo>
                    <a:cubicBezTo>
                      <a:pt x="359" y="1459"/>
                      <a:pt x="364" y="1461"/>
                      <a:pt x="368" y="1459"/>
                    </a:cubicBezTo>
                    <a:cubicBezTo>
                      <a:pt x="371" y="1458"/>
                      <a:pt x="373" y="1453"/>
                      <a:pt x="372" y="1449"/>
                    </a:cubicBezTo>
                    <a:cubicBezTo>
                      <a:pt x="370" y="1446"/>
                      <a:pt x="365" y="1444"/>
                      <a:pt x="362" y="1445"/>
                    </a:cubicBezTo>
                    <a:cubicBezTo>
                      <a:pt x="358" y="1447"/>
                      <a:pt x="356" y="1451"/>
                      <a:pt x="358" y="1455"/>
                    </a:cubicBezTo>
                    <a:close/>
                    <a:moveTo>
                      <a:pt x="332" y="1398"/>
                    </a:moveTo>
                    <a:cubicBezTo>
                      <a:pt x="336" y="1391"/>
                      <a:pt x="343" y="1384"/>
                      <a:pt x="353" y="1383"/>
                    </a:cubicBezTo>
                    <a:cubicBezTo>
                      <a:pt x="369" y="1382"/>
                      <a:pt x="380" y="1392"/>
                      <a:pt x="382" y="1407"/>
                    </a:cubicBezTo>
                    <a:cubicBezTo>
                      <a:pt x="387" y="1436"/>
                      <a:pt x="421" y="1431"/>
                      <a:pt x="416" y="1399"/>
                    </a:cubicBezTo>
                    <a:cubicBezTo>
                      <a:pt x="414" y="1384"/>
                      <a:pt x="400" y="1372"/>
                      <a:pt x="388" y="1368"/>
                    </a:cubicBezTo>
                    <a:cubicBezTo>
                      <a:pt x="365" y="1360"/>
                      <a:pt x="333" y="1373"/>
                      <a:pt x="332" y="1398"/>
                    </a:cubicBezTo>
                    <a:close/>
                    <a:moveTo>
                      <a:pt x="412" y="1356"/>
                    </a:moveTo>
                    <a:cubicBezTo>
                      <a:pt x="392" y="1309"/>
                      <a:pt x="419" y="1244"/>
                      <a:pt x="460" y="1236"/>
                    </a:cubicBezTo>
                    <a:cubicBezTo>
                      <a:pt x="494" y="1229"/>
                      <a:pt x="498" y="1260"/>
                      <a:pt x="470" y="1272"/>
                    </a:cubicBezTo>
                    <a:cubicBezTo>
                      <a:pt x="450" y="1280"/>
                      <a:pt x="403" y="1303"/>
                      <a:pt x="412" y="1356"/>
                    </a:cubicBezTo>
                    <a:close/>
                    <a:moveTo>
                      <a:pt x="397" y="1346"/>
                    </a:moveTo>
                    <a:cubicBezTo>
                      <a:pt x="363" y="1312"/>
                      <a:pt x="359" y="1294"/>
                      <a:pt x="349" y="1259"/>
                    </a:cubicBezTo>
                    <a:cubicBezTo>
                      <a:pt x="346" y="1249"/>
                      <a:pt x="340" y="1240"/>
                      <a:pt x="332" y="1236"/>
                    </a:cubicBezTo>
                    <a:cubicBezTo>
                      <a:pt x="322" y="1230"/>
                      <a:pt x="309" y="1230"/>
                      <a:pt x="302" y="1233"/>
                    </a:cubicBezTo>
                    <a:cubicBezTo>
                      <a:pt x="310" y="1215"/>
                      <a:pt x="337" y="1218"/>
                      <a:pt x="346" y="1222"/>
                    </a:cubicBezTo>
                    <a:cubicBezTo>
                      <a:pt x="365" y="1230"/>
                      <a:pt x="380" y="1249"/>
                      <a:pt x="385" y="1270"/>
                    </a:cubicBezTo>
                    <a:cubicBezTo>
                      <a:pt x="390" y="1292"/>
                      <a:pt x="389" y="1323"/>
                      <a:pt x="397" y="1346"/>
                    </a:cubicBezTo>
                    <a:close/>
                    <a:moveTo>
                      <a:pt x="346" y="1337"/>
                    </a:moveTo>
                    <a:cubicBezTo>
                      <a:pt x="336" y="1332"/>
                      <a:pt x="323" y="1332"/>
                      <a:pt x="313" y="1334"/>
                    </a:cubicBezTo>
                    <a:cubicBezTo>
                      <a:pt x="301" y="1336"/>
                      <a:pt x="285" y="1346"/>
                      <a:pt x="283" y="1359"/>
                    </a:cubicBezTo>
                    <a:cubicBezTo>
                      <a:pt x="269" y="1357"/>
                      <a:pt x="258" y="1363"/>
                      <a:pt x="249" y="1370"/>
                    </a:cubicBezTo>
                    <a:cubicBezTo>
                      <a:pt x="235" y="1379"/>
                      <a:pt x="218" y="1383"/>
                      <a:pt x="209" y="1372"/>
                    </a:cubicBezTo>
                    <a:cubicBezTo>
                      <a:pt x="210" y="1389"/>
                      <a:pt x="238" y="1396"/>
                      <a:pt x="252" y="1393"/>
                    </a:cubicBezTo>
                    <a:cubicBezTo>
                      <a:pt x="273" y="1389"/>
                      <a:pt x="286" y="1372"/>
                      <a:pt x="302" y="1355"/>
                    </a:cubicBezTo>
                    <a:cubicBezTo>
                      <a:pt x="311" y="1346"/>
                      <a:pt x="325" y="1337"/>
                      <a:pt x="346" y="1337"/>
                    </a:cubicBezTo>
                    <a:close/>
                    <a:moveTo>
                      <a:pt x="49" y="1325"/>
                    </a:moveTo>
                    <a:cubicBezTo>
                      <a:pt x="47" y="1339"/>
                      <a:pt x="46" y="1370"/>
                      <a:pt x="63" y="1381"/>
                    </a:cubicBezTo>
                    <a:cubicBezTo>
                      <a:pt x="62" y="1382"/>
                      <a:pt x="63" y="1385"/>
                      <a:pt x="65" y="1387"/>
                    </a:cubicBezTo>
                    <a:cubicBezTo>
                      <a:pt x="54" y="1384"/>
                      <a:pt x="47" y="1371"/>
                      <a:pt x="45" y="1357"/>
                    </a:cubicBezTo>
                    <a:cubicBezTo>
                      <a:pt x="44" y="1345"/>
                      <a:pt x="46" y="1332"/>
                      <a:pt x="49" y="1325"/>
                    </a:cubicBezTo>
                    <a:close/>
                    <a:moveTo>
                      <a:pt x="104" y="1371"/>
                    </a:moveTo>
                    <a:cubicBezTo>
                      <a:pt x="104" y="1374"/>
                      <a:pt x="107" y="1377"/>
                      <a:pt x="111" y="1377"/>
                    </a:cubicBezTo>
                    <a:cubicBezTo>
                      <a:pt x="114" y="1376"/>
                      <a:pt x="117" y="1374"/>
                      <a:pt x="117" y="1370"/>
                    </a:cubicBezTo>
                    <a:cubicBezTo>
                      <a:pt x="116" y="1367"/>
                      <a:pt x="113" y="1364"/>
                      <a:pt x="110" y="1364"/>
                    </a:cubicBezTo>
                    <a:cubicBezTo>
                      <a:pt x="107" y="1364"/>
                      <a:pt x="104" y="1367"/>
                      <a:pt x="104" y="1371"/>
                    </a:cubicBezTo>
                    <a:close/>
                    <a:moveTo>
                      <a:pt x="87" y="1378"/>
                    </a:moveTo>
                    <a:cubicBezTo>
                      <a:pt x="87" y="1382"/>
                      <a:pt x="91" y="1385"/>
                      <a:pt x="95" y="1385"/>
                    </a:cubicBezTo>
                    <a:cubicBezTo>
                      <a:pt x="99" y="1385"/>
                      <a:pt x="103" y="1381"/>
                      <a:pt x="102" y="1377"/>
                    </a:cubicBezTo>
                    <a:cubicBezTo>
                      <a:pt x="102" y="1373"/>
                      <a:pt x="98" y="1369"/>
                      <a:pt x="94" y="1370"/>
                    </a:cubicBezTo>
                    <a:cubicBezTo>
                      <a:pt x="90" y="1370"/>
                      <a:pt x="87" y="1373"/>
                      <a:pt x="87" y="1378"/>
                    </a:cubicBezTo>
                    <a:close/>
                    <a:moveTo>
                      <a:pt x="64" y="1382"/>
                    </a:moveTo>
                    <a:cubicBezTo>
                      <a:pt x="64" y="1388"/>
                      <a:pt x="69" y="1392"/>
                      <a:pt x="74" y="1392"/>
                    </a:cubicBezTo>
                    <a:cubicBezTo>
                      <a:pt x="80" y="1392"/>
                      <a:pt x="85" y="1387"/>
                      <a:pt x="84" y="1381"/>
                    </a:cubicBezTo>
                    <a:cubicBezTo>
                      <a:pt x="84" y="1375"/>
                      <a:pt x="79" y="1371"/>
                      <a:pt x="73" y="1371"/>
                    </a:cubicBezTo>
                    <a:cubicBezTo>
                      <a:pt x="68" y="1372"/>
                      <a:pt x="63" y="1377"/>
                      <a:pt x="64" y="1382"/>
                    </a:cubicBezTo>
                    <a:close/>
                    <a:moveTo>
                      <a:pt x="9" y="1326"/>
                    </a:moveTo>
                    <a:cubicBezTo>
                      <a:pt x="9" y="1331"/>
                      <a:pt x="13" y="1334"/>
                      <a:pt x="17" y="1333"/>
                    </a:cubicBezTo>
                    <a:cubicBezTo>
                      <a:pt x="21" y="1333"/>
                      <a:pt x="24" y="1330"/>
                      <a:pt x="24" y="1326"/>
                    </a:cubicBezTo>
                    <a:cubicBezTo>
                      <a:pt x="24" y="1322"/>
                      <a:pt x="20" y="1319"/>
                      <a:pt x="16" y="1319"/>
                    </a:cubicBezTo>
                    <a:cubicBezTo>
                      <a:pt x="12" y="1319"/>
                      <a:pt x="9" y="1322"/>
                      <a:pt x="9" y="1326"/>
                    </a:cubicBezTo>
                    <a:close/>
                    <a:moveTo>
                      <a:pt x="581" y="1397"/>
                    </a:moveTo>
                    <a:cubicBezTo>
                      <a:pt x="584" y="1390"/>
                      <a:pt x="578" y="1377"/>
                      <a:pt x="570" y="1379"/>
                    </a:cubicBezTo>
                    <a:cubicBezTo>
                      <a:pt x="566" y="1374"/>
                      <a:pt x="567" y="1367"/>
                      <a:pt x="571" y="1362"/>
                    </a:cubicBezTo>
                    <a:cubicBezTo>
                      <a:pt x="578" y="1354"/>
                      <a:pt x="593" y="1353"/>
                      <a:pt x="601" y="1360"/>
                    </a:cubicBezTo>
                    <a:cubicBezTo>
                      <a:pt x="589" y="1337"/>
                      <a:pt x="549" y="1347"/>
                      <a:pt x="544" y="1374"/>
                    </a:cubicBezTo>
                    <a:cubicBezTo>
                      <a:pt x="542" y="1389"/>
                      <a:pt x="549" y="1400"/>
                      <a:pt x="558" y="1404"/>
                    </a:cubicBezTo>
                    <a:cubicBezTo>
                      <a:pt x="567" y="1408"/>
                      <a:pt x="578" y="1406"/>
                      <a:pt x="581" y="1397"/>
                    </a:cubicBezTo>
                    <a:close/>
                    <a:moveTo>
                      <a:pt x="556" y="1454"/>
                    </a:moveTo>
                    <a:cubicBezTo>
                      <a:pt x="542" y="1434"/>
                      <a:pt x="547" y="1415"/>
                      <a:pt x="544" y="1404"/>
                    </a:cubicBezTo>
                    <a:cubicBezTo>
                      <a:pt x="541" y="1392"/>
                      <a:pt x="527" y="1396"/>
                      <a:pt x="527" y="1410"/>
                    </a:cubicBezTo>
                    <a:cubicBezTo>
                      <a:pt x="528" y="1425"/>
                      <a:pt x="541" y="1442"/>
                      <a:pt x="556" y="1454"/>
                    </a:cubicBezTo>
                    <a:close/>
                    <a:moveTo>
                      <a:pt x="487" y="1397"/>
                    </a:moveTo>
                    <a:cubicBezTo>
                      <a:pt x="494" y="1398"/>
                      <a:pt x="503" y="1392"/>
                      <a:pt x="506" y="1387"/>
                    </a:cubicBezTo>
                    <a:cubicBezTo>
                      <a:pt x="514" y="1390"/>
                      <a:pt x="514" y="1407"/>
                      <a:pt x="502" y="1410"/>
                    </a:cubicBezTo>
                    <a:cubicBezTo>
                      <a:pt x="494" y="1412"/>
                      <a:pt x="485" y="1405"/>
                      <a:pt x="487" y="1397"/>
                    </a:cubicBezTo>
                    <a:close/>
                    <a:moveTo>
                      <a:pt x="478" y="1362"/>
                    </a:moveTo>
                    <a:cubicBezTo>
                      <a:pt x="478" y="1367"/>
                      <a:pt x="480" y="1372"/>
                      <a:pt x="485" y="1372"/>
                    </a:cubicBezTo>
                    <a:cubicBezTo>
                      <a:pt x="494" y="1373"/>
                      <a:pt x="497" y="1363"/>
                      <a:pt x="492" y="1358"/>
                    </a:cubicBezTo>
                    <a:cubicBezTo>
                      <a:pt x="488" y="1354"/>
                      <a:pt x="484" y="1354"/>
                      <a:pt x="481" y="1347"/>
                    </a:cubicBezTo>
                    <a:cubicBezTo>
                      <a:pt x="482" y="1355"/>
                      <a:pt x="479" y="1356"/>
                      <a:pt x="478" y="1362"/>
                    </a:cubicBezTo>
                    <a:close/>
                    <a:moveTo>
                      <a:pt x="467" y="1442"/>
                    </a:moveTo>
                    <a:cubicBezTo>
                      <a:pt x="447" y="1440"/>
                      <a:pt x="414" y="1461"/>
                      <a:pt x="422" y="1480"/>
                    </a:cubicBezTo>
                    <a:cubicBezTo>
                      <a:pt x="418" y="1482"/>
                      <a:pt x="413" y="1478"/>
                      <a:pt x="411" y="1473"/>
                    </a:cubicBezTo>
                    <a:cubicBezTo>
                      <a:pt x="410" y="1466"/>
                      <a:pt x="414" y="1457"/>
                      <a:pt x="422" y="1455"/>
                    </a:cubicBezTo>
                    <a:cubicBezTo>
                      <a:pt x="420" y="1447"/>
                      <a:pt x="442" y="1434"/>
                      <a:pt x="467" y="1442"/>
                    </a:cubicBezTo>
                    <a:close/>
                    <a:moveTo>
                      <a:pt x="745" y="1353"/>
                    </a:moveTo>
                    <a:cubicBezTo>
                      <a:pt x="736" y="1345"/>
                      <a:pt x="726" y="1342"/>
                      <a:pt x="714" y="1345"/>
                    </a:cubicBezTo>
                    <a:cubicBezTo>
                      <a:pt x="705" y="1347"/>
                      <a:pt x="698" y="1353"/>
                      <a:pt x="694" y="1361"/>
                    </a:cubicBezTo>
                    <a:cubicBezTo>
                      <a:pt x="692" y="1364"/>
                      <a:pt x="691" y="1367"/>
                      <a:pt x="690" y="1371"/>
                    </a:cubicBezTo>
                    <a:cubicBezTo>
                      <a:pt x="691" y="1370"/>
                      <a:pt x="691" y="1369"/>
                      <a:pt x="692" y="1368"/>
                    </a:cubicBezTo>
                    <a:cubicBezTo>
                      <a:pt x="696" y="1361"/>
                      <a:pt x="705" y="1358"/>
                      <a:pt x="712" y="1362"/>
                    </a:cubicBezTo>
                    <a:cubicBezTo>
                      <a:pt x="719" y="1366"/>
                      <a:pt x="721" y="1375"/>
                      <a:pt x="718" y="1382"/>
                    </a:cubicBezTo>
                    <a:cubicBezTo>
                      <a:pt x="712" y="1393"/>
                      <a:pt x="698" y="1392"/>
                      <a:pt x="692" y="1383"/>
                    </a:cubicBezTo>
                    <a:cubicBezTo>
                      <a:pt x="688" y="1376"/>
                      <a:pt x="688" y="1367"/>
                      <a:pt x="692" y="1360"/>
                    </a:cubicBezTo>
                    <a:cubicBezTo>
                      <a:pt x="696" y="1351"/>
                      <a:pt x="704" y="1344"/>
                      <a:pt x="713" y="1341"/>
                    </a:cubicBezTo>
                    <a:cubicBezTo>
                      <a:pt x="726" y="1338"/>
                      <a:pt x="738" y="1341"/>
                      <a:pt x="748" y="1350"/>
                    </a:cubicBezTo>
                    <a:cubicBezTo>
                      <a:pt x="755" y="1357"/>
                      <a:pt x="759" y="1366"/>
                      <a:pt x="761" y="1375"/>
                    </a:cubicBezTo>
                    <a:cubicBezTo>
                      <a:pt x="761" y="1373"/>
                      <a:pt x="762" y="1370"/>
                      <a:pt x="763" y="1368"/>
                    </a:cubicBezTo>
                    <a:cubicBezTo>
                      <a:pt x="766" y="1358"/>
                      <a:pt x="769" y="1350"/>
                      <a:pt x="775" y="1342"/>
                    </a:cubicBezTo>
                    <a:cubicBezTo>
                      <a:pt x="776" y="1340"/>
                      <a:pt x="778" y="1338"/>
                      <a:pt x="779" y="1335"/>
                    </a:cubicBezTo>
                    <a:cubicBezTo>
                      <a:pt x="782" y="1332"/>
                      <a:pt x="785" y="1329"/>
                      <a:pt x="788" y="1326"/>
                    </a:cubicBezTo>
                    <a:cubicBezTo>
                      <a:pt x="789" y="1324"/>
                      <a:pt x="801" y="1315"/>
                      <a:pt x="802" y="1318"/>
                    </a:cubicBezTo>
                    <a:cubicBezTo>
                      <a:pt x="802" y="1319"/>
                      <a:pt x="796" y="1324"/>
                      <a:pt x="795" y="1325"/>
                    </a:cubicBezTo>
                    <a:cubicBezTo>
                      <a:pt x="791" y="1329"/>
                      <a:pt x="787" y="1334"/>
                      <a:pt x="783" y="1338"/>
                    </a:cubicBezTo>
                    <a:cubicBezTo>
                      <a:pt x="782" y="1340"/>
                      <a:pt x="780" y="1342"/>
                      <a:pt x="779" y="1345"/>
                    </a:cubicBezTo>
                    <a:cubicBezTo>
                      <a:pt x="774" y="1353"/>
                      <a:pt x="770" y="1360"/>
                      <a:pt x="767" y="1369"/>
                    </a:cubicBezTo>
                    <a:cubicBezTo>
                      <a:pt x="767" y="1369"/>
                      <a:pt x="766" y="1371"/>
                      <a:pt x="766" y="1372"/>
                    </a:cubicBezTo>
                    <a:cubicBezTo>
                      <a:pt x="767" y="1370"/>
                      <a:pt x="769" y="1367"/>
                      <a:pt x="771" y="1365"/>
                    </a:cubicBezTo>
                    <a:cubicBezTo>
                      <a:pt x="776" y="1358"/>
                      <a:pt x="781" y="1353"/>
                      <a:pt x="788" y="1348"/>
                    </a:cubicBezTo>
                    <a:cubicBezTo>
                      <a:pt x="808" y="1337"/>
                      <a:pt x="827" y="1346"/>
                      <a:pt x="838" y="1363"/>
                    </a:cubicBezTo>
                    <a:cubicBezTo>
                      <a:pt x="847" y="1377"/>
                      <a:pt x="851" y="1395"/>
                      <a:pt x="844" y="1411"/>
                    </a:cubicBezTo>
                    <a:cubicBezTo>
                      <a:pt x="837" y="1424"/>
                      <a:pt x="825" y="1430"/>
                      <a:pt x="810" y="1427"/>
                    </a:cubicBezTo>
                    <a:cubicBezTo>
                      <a:pt x="803" y="1426"/>
                      <a:pt x="798" y="1424"/>
                      <a:pt x="793" y="1419"/>
                    </a:cubicBezTo>
                    <a:cubicBezTo>
                      <a:pt x="789" y="1415"/>
                      <a:pt x="787" y="1411"/>
                      <a:pt x="787" y="1406"/>
                    </a:cubicBezTo>
                    <a:cubicBezTo>
                      <a:pt x="786" y="1399"/>
                      <a:pt x="789" y="1393"/>
                      <a:pt x="794" y="1389"/>
                    </a:cubicBezTo>
                    <a:cubicBezTo>
                      <a:pt x="797" y="1386"/>
                      <a:pt x="801" y="1385"/>
                      <a:pt x="805" y="1386"/>
                    </a:cubicBezTo>
                    <a:cubicBezTo>
                      <a:pt x="809" y="1387"/>
                      <a:pt x="813" y="1390"/>
                      <a:pt x="815" y="1394"/>
                    </a:cubicBezTo>
                    <a:cubicBezTo>
                      <a:pt x="817" y="1399"/>
                      <a:pt x="817" y="1404"/>
                      <a:pt x="814" y="1408"/>
                    </a:cubicBezTo>
                    <a:cubicBezTo>
                      <a:pt x="810" y="1412"/>
                      <a:pt x="805" y="1413"/>
                      <a:pt x="800" y="1410"/>
                    </a:cubicBezTo>
                    <a:cubicBezTo>
                      <a:pt x="794" y="1407"/>
                      <a:pt x="792" y="1400"/>
                      <a:pt x="795" y="1395"/>
                    </a:cubicBezTo>
                    <a:cubicBezTo>
                      <a:pt x="798" y="1390"/>
                      <a:pt x="805" y="1388"/>
                      <a:pt x="811" y="1391"/>
                    </a:cubicBezTo>
                    <a:cubicBezTo>
                      <a:pt x="813" y="1392"/>
                      <a:pt x="814" y="1393"/>
                      <a:pt x="815" y="1395"/>
                    </a:cubicBezTo>
                    <a:cubicBezTo>
                      <a:pt x="815" y="1395"/>
                      <a:pt x="815" y="1394"/>
                      <a:pt x="815" y="1394"/>
                    </a:cubicBezTo>
                    <a:cubicBezTo>
                      <a:pt x="813" y="1390"/>
                      <a:pt x="809" y="1387"/>
                      <a:pt x="805" y="1386"/>
                    </a:cubicBezTo>
                    <a:cubicBezTo>
                      <a:pt x="801" y="1386"/>
                      <a:pt x="798" y="1387"/>
                      <a:pt x="794" y="1389"/>
                    </a:cubicBezTo>
                    <a:cubicBezTo>
                      <a:pt x="790" y="1393"/>
                      <a:pt x="787" y="1399"/>
                      <a:pt x="788" y="1405"/>
                    </a:cubicBezTo>
                    <a:cubicBezTo>
                      <a:pt x="788" y="1411"/>
                      <a:pt x="791" y="1415"/>
                      <a:pt x="794" y="1418"/>
                    </a:cubicBezTo>
                    <a:cubicBezTo>
                      <a:pt x="799" y="1422"/>
                      <a:pt x="804" y="1424"/>
                      <a:pt x="810" y="1426"/>
                    </a:cubicBezTo>
                    <a:cubicBezTo>
                      <a:pt x="824" y="1428"/>
                      <a:pt x="835" y="1422"/>
                      <a:pt x="841" y="1409"/>
                    </a:cubicBezTo>
                    <a:cubicBezTo>
                      <a:pt x="848" y="1394"/>
                      <a:pt x="844" y="1376"/>
                      <a:pt x="834" y="1363"/>
                    </a:cubicBezTo>
                    <a:cubicBezTo>
                      <a:pt x="824" y="1350"/>
                      <a:pt x="808" y="1342"/>
                      <a:pt x="790" y="1352"/>
                    </a:cubicBezTo>
                    <a:cubicBezTo>
                      <a:pt x="784" y="1356"/>
                      <a:pt x="779" y="1361"/>
                      <a:pt x="775" y="1368"/>
                    </a:cubicBezTo>
                    <a:cubicBezTo>
                      <a:pt x="772" y="1372"/>
                      <a:pt x="770" y="1376"/>
                      <a:pt x="767" y="1380"/>
                    </a:cubicBezTo>
                    <a:cubicBezTo>
                      <a:pt x="759" y="1396"/>
                      <a:pt x="757" y="1412"/>
                      <a:pt x="745" y="1426"/>
                    </a:cubicBezTo>
                    <a:cubicBezTo>
                      <a:pt x="735" y="1439"/>
                      <a:pt x="720" y="1448"/>
                      <a:pt x="700" y="1449"/>
                    </a:cubicBezTo>
                    <a:cubicBezTo>
                      <a:pt x="690" y="1450"/>
                      <a:pt x="683" y="1449"/>
                      <a:pt x="674" y="1446"/>
                    </a:cubicBezTo>
                    <a:cubicBezTo>
                      <a:pt x="670" y="1445"/>
                      <a:pt x="666" y="1443"/>
                      <a:pt x="663" y="1442"/>
                    </a:cubicBezTo>
                    <a:cubicBezTo>
                      <a:pt x="665" y="1444"/>
                      <a:pt x="666" y="1447"/>
                      <a:pt x="667" y="1450"/>
                    </a:cubicBezTo>
                    <a:cubicBezTo>
                      <a:pt x="669" y="1461"/>
                      <a:pt x="665" y="1472"/>
                      <a:pt x="655" y="1479"/>
                    </a:cubicBezTo>
                    <a:cubicBezTo>
                      <a:pt x="647" y="1485"/>
                      <a:pt x="635" y="1486"/>
                      <a:pt x="626" y="1481"/>
                    </a:cubicBezTo>
                    <a:cubicBezTo>
                      <a:pt x="618" y="1476"/>
                      <a:pt x="614" y="1467"/>
                      <a:pt x="615" y="1459"/>
                    </a:cubicBezTo>
                    <a:cubicBezTo>
                      <a:pt x="617" y="1454"/>
                      <a:pt x="620" y="1449"/>
                      <a:pt x="624" y="1447"/>
                    </a:cubicBezTo>
                    <a:cubicBezTo>
                      <a:pt x="627" y="1446"/>
                      <a:pt x="630" y="1445"/>
                      <a:pt x="633" y="1445"/>
                    </a:cubicBezTo>
                    <a:cubicBezTo>
                      <a:pt x="638" y="1446"/>
                      <a:pt x="642" y="1450"/>
                      <a:pt x="643" y="1455"/>
                    </a:cubicBezTo>
                    <a:cubicBezTo>
                      <a:pt x="643" y="1461"/>
                      <a:pt x="639" y="1466"/>
                      <a:pt x="633" y="1466"/>
                    </a:cubicBezTo>
                    <a:cubicBezTo>
                      <a:pt x="627" y="1467"/>
                      <a:pt x="622" y="1463"/>
                      <a:pt x="622" y="1457"/>
                    </a:cubicBezTo>
                    <a:cubicBezTo>
                      <a:pt x="621" y="1452"/>
                      <a:pt x="624" y="1447"/>
                      <a:pt x="629" y="1446"/>
                    </a:cubicBezTo>
                    <a:cubicBezTo>
                      <a:pt x="622" y="1447"/>
                      <a:pt x="617" y="1453"/>
                      <a:pt x="616" y="1460"/>
                    </a:cubicBezTo>
                    <a:cubicBezTo>
                      <a:pt x="615" y="1467"/>
                      <a:pt x="619" y="1475"/>
                      <a:pt x="627" y="1480"/>
                    </a:cubicBezTo>
                    <a:cubicBezTo>
                      <a:pt x="635" y="1485"/>
                      <a:pt x="646" y="1483"/>
                      <a:pt x="654" y="1478"/>
                    </a:cubicBezTo>
                    <a:cubicBezTo>
                      <a:pt x="659" y="1474"/>
                      <a:pt x="663" y="1469"/>
                      <a:pt x="664" y="1463"/>
                    </a:cubicBezTo>
                    <a:cubicBezTo>
                      <a:pt x="669" y="1444"/>
                      <a:pt x="648" y="1435"/>
                      <a:pt x="637" y="1416"/>
                    </a:cubicBezTo>
                    <a:cubicBezTo>
                      <a:pt x="625" y="1397"/>
                      <a:pt x="621" y="1373"/>
                      <a:pt x="623" y="1351"/>
                    </a:cubicBezTo>
                    <a:cubicBezTo>
                      <a:pt x="624" y="1381"/>
                      <a:pt x="630" y="1410"/>
                      <a:pt x="653" y="1430"/>
                    </a:cubicBezTo>
                    <a:cubicBezTo>
                      <a:pt x="660" y="1436"/>
                      <a:pt x="666" y="1439"/>
                      <a:pt x="675" y="1442"/>
                    </a:cubicBezTo>
                    <a:cubicBezTo>
                      <a:pt x="684" y="1445"/>
                      <a:pt x="691" y="1445"/>
                      <a:pt x="699" y="1445"/>
                    </a:cubicBezTo>
                    <a:cubicBezTo>
                      <a:pt x="726" y="1442"/>
                      <a:pt x="744" y="1426"/>
                      <a:pt x="752" y="1403"/>
                    </a:cubicBezTo>
                    <a:cubicBezTo>
                      <a:pt x="759" y="1385"/>
                      <a:pt x="759" y="1367"/>
                      <a:pt x="745" y="1353"/>
                    </a:cubicBezTo>
                    <a:close/>
                    <a:moveTo>
                      <a:pt x="908" y="1226"/>
                    </a:moveTo>
                    <a:cubicBezTo>
                      <a:pt x="909" y="1229"/>
                      <a:pt x="907" y="1231"/>
                      <a:pt x="904" y="1232"/>
                    </a:cubicBezTo>
                    <a:cubicBezTo>
                      <a:pt x="901" y="1232"/>
                      <a:pt x="898" y="1230"/>
                      <a:pt x="898" y="1227"/>
                    </a:cubicBezTo>
                    <a:cubicBezTo>
                      <a:pt x="898" y="1224"/>
                      <a:pt x="900" y="1222"/>
                      <a:pt x="903" y="1221"/>
                    </a:cubicBezTo>
                    <a:cubicBezTo>
                      <a:pt x="906" y="1221"/>
                      <a:pt x="908" y="1223"/>
                      <a:pt x="908" y="1226"/>
                    </a:cubicBezTo>
                    <a:close/>
                    <a:moveTo>
                      <a:pt x="776" y="1264"/>
                    </a:moveTo>
                    <a:cubicBezTo>
                      <a:pt x="772" y="1262"/>
                      <a:pt x="765" y="1262"/>
                      <a:pt x="762" y="1266"/>
                    </a:cubicBezTo>
                    <a:cubicBezTo>
                      <a:pt x="760" y="1269"/>
                      <a:pt x="760" y="1272"/>
                      <a:pt x="762" y="1275"/>
                    </a:cubicBezTo>
                    <a:cubicBezTo>
                      <a:pt x="764" y="1278"/>
                      <a:pt x="768" y="1279"/>
                      <a:pt x="771" y="1276"/>
                    </a:cubicBezTo>
                    <a:cubicBezTo>
                      <a:pt x="772" y="1275"/>
                      <a:pt x="773" y="1272"/>
                      <a:pt x="772" y="1269"/>
                    </a:cubicBezTo>
                    <a:cubicBezTo>
                      <a:pt x="776" y="1272"/>
                      <a:pt x="774" y="1281"/>
                      <a:pt x="766" y="1281"/>
                    </a:cubicBezTo>
                    <a:cubicBezTo>
                      <a:pt x="762" y="1281"/>
                      <a:pt x="758" y="1278"/>
                      <a:pt x="757" y="1274"/>
                    </a:cubicBezTo>
                    <a:cubicBezTo>
                      <a:pt x="756" y="1266"/>
                      <a:pt x="761" y="1260"/>
                      <a:pt x="768" y="1259"/>
                    </a:cubicBezTo>
                    <a:cubicBezTo>
                      <a:pt x="774" y="1258"/>
                      <a:pt x="781" y="1262"/>
                      <a:pt x="784" y="1267"/>
                    </a:cubicBezTo>
                    <a:cubicBezTo>
                      <a:pt x="775" y="1251"/>
                      <a:pt x="747" y="1238"/>
                      <a:pt x="734" y="1237"/>
                    </a:cubicBezTo>
                    <a:cubicBezTo>
                      <a:pt x="735" y="1236"/>
                      <a:pt x="735" y="1235"/>
                      <a:pt x="735" y="1234"/>
                    </a:cubicBezTo>
                    <a:cubicBezTo>
                      <a:pt x="757" y="1236"/>
                      <a:pt x="782" y="1252"/>
                      <a:pt x="788" y="1269"/>
                    </a:cubicBezTo>
                    <a:cubicBezTo>
                      <a:pt x="794" y="1244"/>
                      <a:pt x="803" y="1229"/>
                      <a:pt x="804" y="1212"/>
                    </a:cubicBezTo>
                    <a:cubicBezTo>
                      <a:pt x="805" y="1204"/>
                      <a:pt x="804" y="1195"/>
                      <a:pt x="799" y="1189"/>
                    </a:cubicBezTo>
                    <a:cubicBezTo>
                      <a:pt x="799" y="1188"/>
                      <a:pt x="800" y="1185"/>
                      <a:pt x="799" y="1183"/>
                    </a:cubicBezTo>
                    <a:cubicBezTo>
                      <a:pt x="807" y="1189"/>
                      <a:pt x="810" y="1202"/>
                      <a:pt x="808" y="1215"/>
                    </a:cubicBezTo>
                    <a:cubicBezTo>
                      <a:pt x="808" y="1216"/>
                      <a:pt x="808" y="1216"/>
                      <a:pt x="808" y="1217"/>
                    </a:cubicBezTo>
                    <a:cubicBezTo>
                      <a:pt x="816" y="1204"/>
                      <a:pt x="818" y="1184"/>
                      <a:pt x="813" y="1167"/>
                    </a:cubicBezTo>
                    <a:cubicBezTo>
                      <a:pt x="812" y="1160"/>
                      <a:pt x="808" y="1152"/>
                      <a:pt x="802" y="1148"/>
                    </a:cubicBezTo>
                    <a:cubicBezTo>
                      <a:pt x="799" y="1146"/>
                      <a:pt x="792" y="1145"/>
                      <a:pt x="789" y="1149"/>
                    </a:cubicBezTo>
                    <a:cubicBezTo>
                      <a:pt x="788" y="1151"/>
                      <a:pt x="788" y="1152"/>
                      <a:pt x="790" y="1154"/>
                    </a:cubicBezTo>
                    <a:cubicBezTo>
                      <a:pt x="791" y="1155"/>
                      <a:pt x="792" y="1155"/>
                      <a:pt x="793" y="1154"/>
                    </a:cubicBezTo>
                    <a:cubicBezTo>
                      <a:pt x="794" y="1154"/>
                      <a:pt x="795" y="1153"/>
                      <a:pt x="795" y="1152"/>
                    </a:cubicBezTo>
                    <a:cubicBezTo>
                      <a:pt x="795" y="1150"/>
                      <a:pt x="794" y="1149"/>
                      <a:pt x="793" y="1150"/>
                    </a:cubicBezTo>
                    <a:cubicBezTo>
                      <a:pt x="792" y="1150"/>
                      <a:pt x="791" y="1151"/>
                      <a:pt x="791" y="1151"/>
                    </a:cubicBezTo>
                    <a:cubicBezTo>
                      <a:pt x="790" y="1150"/>
                      <a:pt x="791" y="1149"/>
                      <a:pt x="792" y="1149"/>
                    </a:cubicBezTo>
                    <a:cubicBezTo>
                      <a:pt x="793" y="1148"/>
                      <a:pt x="795" y="1148"/>
                      <a:pt x="796" y="1149"/>
                    </a:cubicBezTo>
                    <a:cubicBezTo>
                      <a:pt x="798" y="1151"/>
                      <a:pt x="798" y="1154"/>
                      <a:pt x="796" y="1156"/>
                    </a:cubicBezTo>
                    <a:cubicBezTo>
                      <a:pt x="795" y="1158"/>
                      <a:pt x="793" y="1159"/>
                      <a:pt x="791" y="1158"/>
                    </a:cubicBezTo>
                    <a:cubicBezTo>
                      <a:pt x="789" y="1158"/>
                      <a:pt x="787" y="1157"/>
                      <a:pt x="786" y="1156"/>
                    </a:cubicBezTo>
                    <a:cubicBezTo>
                      <a:pt x="785" y="1153"/>
                      <a:pt x="785" y="1151"/>
                      <a:pt x="786" y="1148"/>
                    </a:cubicBezTo>
                    <a:cubicBezTo>
                      <a:pt x="789" y="1144"/>
                      <a:pt x="795" y="1143"/>
                      <a:pt x="799" y="1145"/>
                    </a:cubicBezTo>
                    <a:cubicBezTo>
                      <a:pt x="802" y="1146"/>
                      <a:pt x="804" y="1147"/>
                      <a:pt x="806" y="1149"/>
                    </a:cubicBezTo>
                    <a:cubicBezTo>
                      <a:pt x="799" y="1140"/>
                      <a:pt x="791" y="1137"/>
                      <a:pt x="781" y="1138"/>
                    </a:cubicBezTo>
                    <a:cubicBezTo>
                      <a:pt x="775" y="1138"/>
                      <a:pt x="769" y="1141"/>
                      <a:pt x="766" y="1145"/>
                    </a:cubicBezTo>
                    <a:cubicBezTo>
                      <a:pt x="765" y="1145"/>
                      <a:pt x="765" y="1145"/>
                      <a:pt x="765" y="1145"/>
                    </a:cubicBezTo>
                    <a:cubicBezTo>
                      <a:pt x="770" y="1142"/>
                      <a:pt x="777" y="1142"/>
                      <a:pt x="778" y="1150"/>
                    </a:cubicBezTo>
                    <a:cubicBezTo>
                      <a:pt x="780" y="1156"/>
                      <a:pt x="773" y="1166"/>
                      <a:pt x="786" y="1174"/>
                    </a:cubicBezTo>
                    <a:cubicBezTo>
                      <a:pt x="779" y="1173"/>
                      <a:pt x="772" y="1171"/>
                      <a:pt x="767" y="1167"/>
                    </a:cubicBezTo>
                    <a:cubicBezTo>
                      <a:pt x="763" y="1162"/>
                      <a:pt x="760" y="1155"/>
                      <a:pt x="762" y="1148"/>
                    </a:cubicBezTo>
                    <a:cubicBezTo>
                      <a:pt x="765" y="1141"/>
                      <a:pt x="773" y="1137"/>
                      <a:pt x="781" y="1136"/>
                    </a:cubicBezTo>
                    <a:cubicBezTo>
                      <a:pt x="793" y="1135"/>
                      <a:pt x="803" y="1141"/>
                      <a:pt x="809" y="1151"/>
                    </a:cubicBezTo>
                    <a:cubicBezTo>
                      <a:pt x="814" y="1159"/>
                      <a:pt x="817" y="1175"/>
                      <a:pt x="817" y="1186"/>
                    </a:cubicBezTo>
                    <a:cubicBezTo>
                      <a:pt x="818" y="1195"/>
                      <a:pt x="815" y="1207"/>
                      <a:pt x="811" y="1215"/>
                    </a:cubicBezTo>
                    <a:cubicBezTo>
                      <a:pt x="815" y="1211"/>
                      <a:pt x="819" y="1207"/>
                      <a:pt x="824" y="1204"/>
                    </a:cubicBezTo>
                    <a:cubicBezTo>
                      <a:pt x="836" y="1197"/>
                      <a:pt x="845" y="1195"/>
                      <a:pt x="859" y="1196"/>
                    </a:cubicBezTo>
                    <a:cubicBezTo>
                      <a:pt x="863" y="1196"/>
                      <a:pt x="867" y="1197"/>
                      <a:pt x="871" y="1198"/>
                    </a:cubicBezTo>
                    <a:cubicBezTo>
                      <a:pt x="870" y="1199"/>
                      <a:pt x="870" y="1200"/>
                      <a:pt x="870" y="1201"/>
                    </a:cubicBezTo>
                    <a:cubicBezTo>
                      <a:pt x="866" y="1200"/>
                      <a:pt x="863" y="1200"/>
                      <a:pt x="858" y="1199"/>
                    </a:cubicBezTo>
                    <a:cubicBezTo>
                      <a:pt x="846" y="1199"/>
                      <a:pt x="837" y="1201"/>
                      <a:pt x="827" y="1208"/>
                    </a:cubicBezTo>
                    <a:cubicBezTo>
                      <a:pt x="813" y="1217"/>
                      <a:pt x="805" y="1230"/>
                      <a:pt x="800" y="1244"/>
                    </a:cubicBezTo>
                    <a:cubicBezTo>
                      <a:pt x="802" y="1241"/>
                      <a:pt x="805" y="1238"/>
                      <a:pt x="808" y="1235"/>
                    </a:cubicBezTo>
                    <a:cubicBezTo>
                      <a:pt x="808" y="1235"/>
                      <a:pt x="808" y="1235"/>
                      <a:pt x="808" y="1235"/>
                    </a:cubicBezTo>
                    <a:cubicBezTo>
                      <a:pt x="815" y="1230"/>
                      <a:pt x="823" y="1226"/>
                      <a:pt x="832" y="1226"/>
                    </a:cubicBezTo>
                    <a:cubicBezTo>
                      <a:pt x="823" y="1229"/>
                      <a:pt x="818" y="1232"/>
                      <a:pt x="810" y="1237"/>
                    </a:cubicBezTo>
                    <a:cubicBezTo>
                      <a:pt x="810" y="1237"/>
                      <a:pt x="810" y="1237"/>
                      <a:pt x="810" y="1237"/>
                    </a:cubicBezTo>
                    <a:cubicBezTo>
                      <a:pt x="796" y="1249"/>
                      <a:pt x="796" y="1253"/>
                      <a:pt x="792" y="1270"/>
                    </a:cubicBezTo>
                    <a:cubicBezTo>
                      <a:pt x="786" y="1297"/>
                      <a:pt x="782" y="1325"/>
                      <a:pt x="766" y="1344"/>
                    </a:cubicBezTo>
                    <a:cubicBezTo>
                      <a:pt x="775" y="1330"/>
                      <a:pt x="795" y="1274"/>
                      <a:pt x="776" y="1264"/>
                    </a:cubicBezTo>
                    <a:close/>
                    <a:moveTo>
                      <a:pt x="821" y="1231"/>
                    </a:moveTo>
                    <a:cubicBezTo>
                      <a:pt x="825" y="1243"/>
                      <a:pt x="841" y="1235"/>
                      <a:pt x="846" y="1234"/>
                    </a:cubicBezTo>
                    <a:cubicBezTo>
                      <a:pt x="851" y="1232"/>
                      <a:pt x="854" y="1232"/>
                      <a:pt x="857" y="1234"/>
                    </a:cubicBezTo>
                    <a:cubicBezTo>
                      <a:pt x="855" y="1230"/>
                      <a:pt x="846" y="1221"/>
                      <a:pt x="840" y="1219"/>
                    </a:cubicBezTo>
                    <a:cubicBezTo>
                      <a:pt x="832" y="1216"/>
                      <a:pt x="824" y="1218"/>
                      <a:pt x="820" y="1227"/>
                    </a:cubicBezTo>
                    <a:cubicBezTo>
                      <a:pt x="824" y="1225"/>
                      <a:pt x="831" y="1224"/>
                      <a:pt x="836" y="1227"/>
                    </a:cubicBezTo>
                    <a:cubicBezTo>
                      <a:pt x="833" y="1227"/>
                      <a:pt x="826" y="1228"/>
                      <a:pt x="821" y="1231"/>
                    </a:cubicBezTo>
                    <a:close/>
                    <a:moveTo>
                      <a:pt x="760" y="1188"/>
                    </a:moveTo>
                    <a:cubicBezTo>
                      <a:pt x="760" y="1184"/>
                      <a:pt x="758" y="1181"/>
                      <a:pt x="755" y="1181"/>
                    </a:cubicBezTo>
                    <a:cubicBezTo>
                      <a:pt x="752" y="1180"/>
                      <a:pt x="749" y="1182"/>
                      <a:pt x="749" y="1185"/>
                    </a:cubicBezTo>
                    <a:cubicBezTo>
                      <a:pt x="748" y="1188"/>
                      <a:pt x="750" y="1191"/>
                      <a:pt x="753" y="1192"/>
                    </a:cubicBezTo>
                    <a:cubicBezTo>
                      <a:pt x="756" y="1192"/>
                      <a:pt x="759" y="1191"/>
                      <a:pt x="760" y="1188"/>
                    </a:cubicBezTo>
                    <a:close/>
                    <a:moveTo>
                      <a:pt x="777" y="1186"/>
                    </a:moveTo>
                    <a:cubicBezTo>
                      <a:pt x="777" y="1182"/>
                      <a:pt x="775" y="1178"/>
                      <a:pt x="771" y="1177"/>
                    </a:cubicBezTo>
                    <a:cubicBezTo>
                      <a:pt x="768" y="1176"/>
                      <a:pt x="764" y="1179"/>
                      <a:pt x="763" y="1183"/>
                    </a:cubicBezTo>
                    <a:cubicBezTo>
                      <a:pt x="762" y="1186"/>
                      <a:pt x="764" y="1190"/>
                      <a:pt x="768" y="1191"/>
                    </a:cubicBezTo>
                    <a:cubicBezTo>
                      <a:pt x="772" y="1192"/>
                      <a:pt x="776" y="1190"/>
                      <a:pt x="777" y="1186"/>
                    </a:cubicBezTo>
                    <a:close/>
                    <a:moveTo>
                      <a:pt x="798" y="1188"/>
                    </a:moveTo>
                    <a:cubicBezTo>
                      <a:pt x="799" y="1183"/>
                      <a:pt x="796" y="1178"/>
                      <a:pt x="791" y="1177"/>
                    </a:cubicBezTo>
                    <a:cubicBezTo>
                      <a:pt x="786" y="1175"/>
                      <a:pt x="781" y="1178"/>
                      <a:pt x="780" y="1183"/>
                    </a:cubicBezTo>
                    <a:cubicBezTo>
                      <a:pt x="779" y="1189"/>
                      <a:pt x="782" y="1194"/>
                      <a:pt x="787" y="1195"/>
                    </a:cubicBezTo>
                    <a:cubicBezTo>
                      <a:pt x="792" y="1196"/>
                      <a:pt x="797" y="1193"/>
                      <a:pt x="798" y="1188"/>
                    </a:cubicBezTo>
                    <a:close/>
                    <a:moveTo>
                      <a:pt x="892" y="1202"/>
                    </a:moveTo>
                    <a:cubicBezTo>
                      <a:pt x="893" y="1208"/>
                      <a:pt x="888" y="1213"/>
                      <a:pt x="883" y="1213"/>
                    </a:cubicBezTo>
                    <a:cubicBezTo>
                      <a:pt x="877" y="1214"/>
                      <a:pt x="872" y="1210"/>
                      <a:pt x="872" y="1204"/>
                    </a:cubicBezTo>
                    <a:cubicBezTo>
                      <a:pt x="871" y="1198"/>
                      <a:pt x="876" y="1193"/>
                      <a:pt x="881" y="1193"/>
                    </a:cubicBezTo>
                    <a:cubicBezTo>
                      <a:pt x="887" y="1193"/>
                      <a:pt x="892" y="1197"/>
                      <a:pt x="892" y="1202"/>
                    </a:cubicBezTo>
                    <a:close/>
                    <a:moveTo>
                      <a:pt x="904" y="1214"/>
                    </a:moveTo>
                    <a:cubicBezTo>
                      <a:pt x="905" y="1217"/>
                      <a:pt x="902" y="1221"/>
                      <a:pt x="898" y="1221"/>
                    </a:cubicBezTo>
                    <a:cubicBezTo>
                      <a:pt x="894" y="1221"/>
                      <a:pt x="891" y="1219"/>
                      <a:pt x="891" y="1215"/>
                    </a:cubicBezTo>
                    <a:cubicBezTo>
                      <a:pt x="891" y="1211"/>
                      <a:pt x="893" y="1208"/>
                      <a:pt x="897" y="1208"/>
                    </a:cubicBezTo>
                    <a:cubicBezTo>
                      <a:pt x="901" y="1207"/>
                      <a:pt x="904" y="1210"/>
                      <a:pt x="904" y="1214"/>
                    </a:cubicBezTo>
                    <a:close/>
                    <a:moveTo>
                      <a:pt x="857" y="1382"/>
                    </a:moveTo>
                    <a:cubicBezTo>
                      <a:pt x="851" y="1396"/>
                      <a:pt x="848" y="1411"/>
                      <a:pt x="852" y="1424"/>
                    </a:cubicBezTo>
                    <a:cubicBezTo>
                      <a:pt x="855" y="1437"/>
                      <a:pt x="866" y="1448"/>
                      <a:pt x="880" y="1450"/>
                    </a:cubicBezTo>
                    <a:cubicBezTo>
                      <a:pt x="888" y="1451"/>
                      <a:pt x="896" y="1449"/>
                      <a:pt x="903" y="1446"/>
                    </a:cubicBezTo>
                    <a:cubicBezTo>
                      <a:pt x="911" y="1441"/>
                      <a:pt x="916" y="1436"/>
                      <a:pt x="921" y="1429"/>
                    </a:cubicBezTo>
                    <a:cubicBezTo>
                      <a:pt x="926" y="1421"/>
                      <a:pt x="928" y="1415"/>
                      <a:pt x="929" y="1406"/>
                    </a:cubicBezTo>
                    <a:cubicBezTo>
                      <a:pt x="930" y="1402"/>
                      <a:pt x="930" y="1399"/>
                      <a:pt x="930" y="1395"/>
                    </a:cubicBezTo>
                    <a:cubicBezTo>
                      <a:pt x="929" y="1385"/>
                      <a:pt x="928" y="1376"/>
                      <a:pt x="924" y="1367"/>
                    </a:cubicBezTo>
                    <a:cubicBezTo>
                      <a:pt x="918" y="1353"/>
                      <a:pt x="911" y="1344"/>
                      <a:pt x="899" y="1335"/>
                    </a:cubicBezTo>
                    <a:cubicBezTo>
                      <a:pt x="898" y="1335"/>
                      <a:pt x="897" y="1334"/>
                      <a:pt x="896" y="1334"/>
                    </a:cubicBezTo>
                    <a:cubicBezTo>
                      <a:pt x="906" y="1334"/>
                      <a:pt x="917" y="1331"/>
                      <a:pt x="926" y="1326"/>
                    </a:cubicBezTo>
                    <a:cubicBezTo>
                      <a:pt x="937" y="1319"/>
                      <a:pt x="946" y="1310"/>
                      <a:pt x="948" y="1297"/>
                    </a:cubicBezTo>
                    <a:cubicBezTo>
                      <a:pt x="949" y="1292"/>
                      <a:pt x="950" y="1287"/>
                      <a:pt x="948" y="1280"/>
                    </a:cubicBezTo>
                    <a:cubicBezTo>
                      <a:pt x="948" y="1287"/>
                      <a:pt x="948" y="1292"/>
                      <a:pt x="946" y="1297"/>
                    </a:cubicBezTo>
                    <a:cubicBezTo>
                      <a:pt x="943" y="1308"/>
                      <a:pt x="935" y="1317"/>
                      <a:pt x="924" y="1323"/>
                    </a:cubicBezTo>
                    <a:cubicBezTo>
                      <a:pt x="916" y="1327"/>
                      <a:pt x="909" y="1328"/>
                      <a:pt x="901" y="1329"/>
                    </a:cubicBezTo>
                    <a:cubicBezTo>
                      <a:pt x="887" y="1329"/>
                      <a:pt x="875" y="1325"/>
                      <a:pt x="861" y="1324"/>
                    </a:cubicBezTo>
                    <a:cubicBezTo>
                      <a:pt x="859" y="1324"/>
                      <a:pt x="859" y="1324"/>
                      <a:pt x="859" y="1324"/>
                    </a:cubicBezTo>
                    <a:cubicBezTo>
                      <a:pt x="851" y="1323"/>
                      <a:pt x="844" y="1324"/>
                      <a:pt x="836" y="1326"/>
                    </a:cubicBezTo>
                    <a:cubicBezTo>
                      <a:pt x="834" y="1326"/>
                      <a:pt x="815" y="1331"/>
                      <a:pt x="815" y="1334"/>
                    </a:cubicBezTo>
                    <a:cubicBezTo>
                      <a:pt x="817" y="1335"/>
                      <a:pt x="828" y="1332"/>
                      <a:pt x="830" y="1331"/>
                    </a:cubicBezTo>
                    <a:cubicBezTo>
                      <a:pt x="840" y="1329"/>
                      <a:pt x="849" y="1328"/>
                      <a:pt x="859" y="1329"/>
                    </a:cubicBezTo>
                    <a:cubicBezTo>
                      <a:pt x="860" y="1329"/>
                      <a:pt x="860" y="1329"/>
                      <a:pt x="861" y="1329"/>
                    </a:cubicBezTo>
                    <a:cubicBezTo>
                      <a:pt x="874" y="1329"/>
                      <a:pt x="885" y="1331"/>
                      <a:pt x="896" y="1339"/>
                    </a:cubicBezTo>
                    <a:cubicBezTo>
                      <a:pt x="910" y="1348"/>
                      <a:pt x="920" y="1361"/>
                      <a:pt x="922" y="1378"/>
                    </a:cubicBezTo>
                    <a:cubicBezTo>
                      <a:pt x="922" y="1387"/>
                      <a:pt x="917" y="1400"/>
                      <a:pt x="906" y="1401"/>
                    </a:cubicBezTo>
                    <a:cubicBezTo>
                      <a:pt x="903" y="1401"/>
                      <a:pt x="899" y="1399"/>
                      <a:pt x="898" y="1396"/>
                    </a:cubicBezTo>
                    <a:cubicBezTo>
                      <a:pt x="897" y="1393"/>
                      <a:pt x="898" y="1390"/>
                      <a:pt x="901" y="1388"/>
                    </a:cubicBezTo>
                    <a:cubicBezTo>
                      <a:pt x="903" y="1386"/>
                      <a:pt x="905" y="1386"/>
                      <a:pt x="907" y="1387"/>
                    </a:cubicBezTo>
                    <a:cubicBezTo>
                      <a:pt x="910" y="1388"/>
                      <a:pt x="911" y="1392"/>
                      <a:pt x="908" y="1394"/>
                    </a:cubicBezTo>
                    <a:cubicBezTo>
                      <a:pt x="907" y="1395"/>
                      <a:pt x="906" y="1396"/>
                      <a:pt x="904" y="1395"/>
                    </a:cubicBezTo>
                    <a:cubicBezTo>
                      <a:pt x="905" y="1397"/>
                      <a:pt x="908" y="1397"/>
                      <a:pt x="910" y="1396"/>
                    </a:cubicBezTo>
                    <a:cubicBezTo>
                      <a:pt x="913" y="1395"/>
                      <a:pt x="914" y="1391"/>
                      <a:pt x="913" y="1388"/>
                    </a:cubicBezTo>
                    <a:cubicBezTo>
                      <a:pt x="912" y="1382"/>
                      <a:pt x="906" y="1379"/>
                      <a:pt x="900" y="1380"/>
                    </a:cubicBezTo>
                    <a:cubicBezTo>
                      <a:pt x="896" y="1381"/>
                      <a:pt x="892" y="1384"/>
                      <a:pt x="891" y="1388"/>
                    </a:cubicBezTo>
                    <a:cubicBezTo>
                      <a:pt x="889" y="1392"/>
                      <a:pt x="889" y="1396"/>
                      <a:pt x="891" y="1400"/>
                    </a:cubicBezTo>
                    <a:cubicBezTo>
                      <a:pt x="894" y="1405"/>
                      <a:pt x="899" y="1408"/>
                      <a:pt x="905" y="1407"/>
                    </a:cubicBezTo>
                    <a:cubicBezTo>
                      <a:pt x="917" y="1406"/>
                      <a:pt x="924" y="1393"/>
                      <a:pt x="924" y="1382"/>
                    </a:cubicBezTo>
                    <a:cubicBezTo>
                      <a:pt x="924" y="1378"/>
                      <a:pt x="923" y="1374"/>
                      <a:pt x="922" y="1370"/>
                    </a:cubicBezTo>
                    <a:cubicBezTo>
                      <a:pt x="926" y="1382"/>
                      <a:pt x="928" y="1393"/>
                      <a:pt x="927" y="1406"/>
                    </a:cubicBezTo>
                    <a:cubicBezTo>
                      <a:pt x="925" y="1414"/>
                      <a:pt x="924" y="1420"/>
                      <a:pt x="919" y="1428"/>
                    </a:cubicBezTo>
                    <a:cubicBezTo>
                      <a:pt x="915" y="1435"/>
                      <a:pt x="910" y="1440"/>
                      <a:pt x="902" y="1444"/>
                    </a:cubicBezTo>
                    <a:cubicBezTo>
                      <a:pt x="898" y="1447"/>
                      <a:pt x="894" y="1448"/>
                      <a:pt x="890" y="1449"/>
                    </a:cubicBezTo>
                    <a:cubicBezTo>
                      <a:pt x="890" y="1449"/>
                      <a:pt x="890" y="1449"/>
                      <a:pt x="890" y="1449"/>
                    </a:cubicBezTo>
                    <a:cubicBezTo>
                      <a:pt x="901" y="1444"/>
                      <a:pt x="907" y="1431"/>
                      <a:pt x="894" y="1420"/>
                    </a:cubicBezTo>
                    <a:cubicBezTo>
                      <a:pt x="884" y="1412"/>
                      <a:pt x="859" y="1413"/>
                      <a:pt x="857" y="1382"/>
                    </a:cubicBezTo>
                    <a:close/>
                    <a:moveTo>
                      <a:pt x="945" y="1297"/>
                    </a:moveTo>
                    <a:cubicBezTo>
                      <a:pt x="930" y="1295"/>
                      <a:pt x="935" y="1274"/>
                      <a:pt x="935" y="1267"/>
                    </a:cubicBezTo>
                    <a:cubicBezTo>
                      <a:pt x="936" y="1262"/>
                      <a:pt x="935" y="1258"/>
                      <a:pt x="931" y="1255"/>
                    </a:cubicBezTo>
                    <a:cubicBezTo>
                      <a:pt x="938" y="1256"/>
                      <a:pt x="950" y="1265"/>
                      <a:pt x="955" y="1271"/>
                    </a:cubicBezTo>
                    <a:cubicBezTo>
                      <a:pt x="960" y="1279"/>
                      <a:pt x="961" y="1290"/>
                      <a:pt x="950" y="1297"/>
                    </a:cubicBezTo>
                    <a:cubicBezTo>
                      <a:pt x="952" y="1291"/>
                      <a:pt x="950" y="1282"/>
                      <a:pt x="946" y="1278"/>
                    </a:cubicBezTo>
                    <a:cubicBezTo>
                      <a:pt x="948" y="1281"/>
                      <a:pt x="948" y="1290"/>
                      <a:pt x="945" y="1297"/>
                    </a:cubicBezTo>
                    <a:close/>
                    <a:moveTo>
                      <a:pt x="643" y="1338"/>
                    </a:moveTo>
                    <a:cubicBezTo>
                      <a:pt x="651" y="1319"/>
                      <a:pt x="661" y="1309"/>
                      <a:pt x="671" y="1292"/>
                    </a:cubicBezTo>
                    <a:cubicBezTo>
                      <a:pt x="676" y="1283"/>
                      <a:pt x="679" y="1275"/>
                      <a:pt x="677" y="1265"/>
                    </a:cubicBezTo>
                    <a:cubicBezTo>
                      <a:pt x="675" y="1257"/>
                      <a:pt x="670" y="1250"/>
                      <a:pt x="661" y="1248"/>
                    </a:cubicBezTo>
                    <a:cubicBezTo>
                      <a:pt x="654" y="1246"/>
                      <a:pt x="647" y="1248"/>
                      <a:pt x="642" y="1253"/>
                    </a:cubicBezTo>
                    <a:cubicBezTo>
                      <a:pt x="639" y="1257"/>
                      <a:pt x="638" y="1261"/>
                      <a:pt x="638" y="1266"/>
                    </a:cubicBezTo>
                    <a:cubicBezTo>
                      <a:pt x="640" y="1272"/>
                      <a:pt x="645" y="1278"/>
                      <a:pt x="652" y="1276"/>
                    </a:cubicBezTo>
                    <a:cubicBezTo>
                      <a:pt x="656" y="1275"/>
                      <a:pt x="658" y="1271"/>
                      <a:pt x="658" y="1267"/>
                    </a:cubicBezTo>
                    <a:cubicBezTo>
                      <a:pt x="658" y="1262"/>
                      <a:pt x="654" y="1259"/>
                      <a:pt x="649" y="1259"/>
                    </a:cubicBezTo>
                    <a:cubicBezTo>
                      <a:pt x="644" y="1260"/>
                      <a:pt x="641" y="1264"/>
                      <a:pt x="641" y="1268"/>
                    </a:cubicBezTo>
                    <a:cubicBezTo>
                      <a:pt x="641" y="1269"/>
                      <a:pt x="641" y="1270"/>
                      <a:pt x="642" y="1271"/>
                    </a:cubicBezTo>
                    <a:cubicBezTo>
                      <a:pt x="641" y="1270"/>
                      <a:pt x="640" y="1268"/>
                      <a:pt x="640" y="1266"/>
                    </a:cubicBezTo>
                    <a:cubicBezTo>
                      <a:pt x="640" y="1262"/>
                      <a:pt x="641" y="1258"/>
                      <a:pt x="644" y="1255"/>
                    </a:cubicBezTo>
                    <a:cubicBezTo>
                      <a:pt x="648" y="1251"/>
                      <a:pt x="655" y="1249"/>
                      <a:pt x="660" y="1251"/>
                    </a:cubicBezTo>
                    <a:cubicBezTo>
                      <a:pt x="667" y="1253"/>
                      <a:pt x="672" y="1259"/>
                      <a:pt x="673" y="1266"/>
                    </a:cubicBezTo>
                    <a:cubicBezTo>
                      <a:pt x="675" y="1275"/>
                      <a:pt x="672" y="1282"/>
                      <a:pt x="667" y="1290"/>
                    </a:cubicBezTo>
                    <a:cubicBezTo>
                      <a:pt x="656" y="1307"/>
                      <a:pt x="647" y="1317"/>
                      <a:pt x="639" y="1337"/>
                    </a:cubicBezTo>
                    <a:cubicBezTo>
                      <a:pt x="632" y="1355"/>
                      <a:pt x="630" y="1375"/>
                      <a:pt x="636" y="1394"/>
                    </a:cubicBezTo>
                    <a:cubicBezTo>
                      <a:pt x="642" y="1411"/>
                      <a:pt x="655" y="1423"/>
                      <a:pt x="673" y="1426"/>
                    </a:cubicBezTo>
                    <a:cubicBezTo>
                      <a:pt x="690" y="1427"/>
                      <a:pt x="708" y="1420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09" y="1408"/>
                      <a:pt x="698" y="1410"/>
                      <a:pt x="689" y="1406"/>
                    </a:cubicBezTo>
                    <a:cubicBezTo>
                      <a:pt x="674" y="1398"/>
                      <a:pt x="670" y="1383"/>
                      <a:pt x="676" y="1368"/>
                    </a:cubicBezTo>
                    <a:cubicBezTo>
                      <a:pt x="688" y="1340"/>
                      <a:pt x="655" y="1326"/>
                      <a:pt x="642" y="1356"/>
                    </a:cubicBezTo>
                    <a:cubicBezTo>
                      <a:pt x="635" y="1371"/>
                      <a:pt x="641" y="1389"/>
                      <a:pt x="650" y="1399"/>
                    </a:cubicBezTo>
                    <a:cubicBezTo>
                      <a:pt x="666" y="1419"/>
                      <a:pt x="702" y="1426"/>
                      <a:pt x="716" y="1404"/>
                    </a:cubicBezTo>
                    <a:cubicBezTo>
                      <a:pt x="707" y="1418"/>
                      <a:pt x="690" y="1425"/>
                      <a:pt x="674" y="1423"/>
                    </a:cubicBezTo>
                    <a:cubicBezTo>
                      <a:pt x="657" y="1420"/>
                      <a:pt x="646" y="1409"/>
                      <a:pt x="640" y="1393"/>
                    </a:cubicBezTo>
                    <a:cubicBezTo>
                      <a:pt x="635" y="1374"/>
                      <a:pt x="637" y="1356"/>
                      <a:pt x="643" y="1338"/>
                    </a:cubicBezTo>
                    <a:close/>
                    <a:moveTo>
                      <a:pt x="806" y="1337"/>
                    </a:moveTo>
                    <a:cubicBezTo>
                      <a:pt x="841" y="1342"/>
                      <a:pt x="855" y="1368"/>
                      <a:pt x="869" y="1375"/>
                    </a:cubicBezTo>
                    <a:cubicBezTo>
                      <a:pt x="886" y="1384"/>
                      <a:pt x="896" y="1365"/>
                      <a:pt x="881" y="1352"/>
                    </a:cubicBezTo>
                    <a:cubicBezTo>
                      <a:pt x="864" y="1338"/>
                      <a:pt x="833" y="1333"/>
                      <a:pt x="806" y="1337"/>
                    </a:cubicBezTo>
                    <a:close/>
                    <a:moveTo>
                      <a:pt x="765" y="1348"/>
                    </a:moveTo>
                    <a:cubicBezTo>
                      <a:pt x="767" y="1332"/>
                      <a:pt x="763" y="1316"/>
                      <a:pt x="753" y="1305"/>
                    </a:cubicBezTo>
                    <a:cubicBezTo>
                      <a:pt x="744" y="1295"/>
                      <a:pt x="730" y="1288"/>
                      <a:pt x="718" y="1294"/>
                    </a:cubicBezTo>
                    <a:cubicBezTo>
                      <a:pt x="716" y="1289"/>
                      <a:pt x="721" y="1281"/>
                      <a:pt x="729" y="1280"/>
                    </a:cubicBezTo>
                    <a:cubicBezTo>
                      <a:pt x="738" y="1278"/>
                      <a:pt x="750" y="1284"/>
                      <a:pt x="753" y="1296"/>
                    </a:cubicBezTo>
                    <a:cubicBezTo>
                      <a:pt x="763" y="1292"/>
                      <a:pt x="778" y="1321"/>
                      <a:pt x="765" y="1348"/>
                    </a:cubicBezTo>
                    <a:close/>
                    <a:moveTo>
                      <a:pt x="672" y="1450"/>
                    </a:moveTo>
                    <a:cubicBezTo>
                      <a:pt x="680" y="1458"/>
                      <a:pt x="696" y="1464"/>
                      <a:pt x="706" y="1464"/>
                    </a:cubicBezTo>
                    <a:cubicBezTo>
                      <a:pt x="718" y="1465"/>
                      <a:pt x="736" y="1460"/>
                      <a:pt x="741" y="1447"/>
                    </a:cubicBezTo>
                    <a:cubicBezTo>
                      <a:pt x="754" y="1452"/>
                      <a:pt x="766" y="1449"/>
                      <a:pt x="777" y="1445"/>
                    </a:cubicBezTo>
                    <a:cubicBezTo>
                      <a:pt x="793" y="1440"/>
                      <a:pt x="810" y="1436"/>
                      <a:pt x="819" y="1447"/>
                    </a:cubicBezTo>
                    <a:cubicBezTo>
                      <a:pt x="816" y="1430"/>
                      <a:pt x="795" y="1421"/>
                      <a:pt x="779" y="1421"/>
                    </a:cubicBezTo>
                    <a:cubicBezTo>
                      <a:pt x="758" y="1421"/>
                      <a:pt x="748" y="1432"/>
                      <a:pt x="728" y="1444"/>
                    </a:cubicBezTo>
                    <a:cubicBezTo>
                      <a:pt x="717" y="1451"/>
                      <a:pt x="689" y="1456"/>
                      <a:pt x="672" y="1450"/>
                    </a:cubicBezTo>
                    <a:close/>
                    <a:moveTo>
                      <a:pt x="759" y="1357"/>
                    </a:moveTo>
                    <a:cubicBezTo>
                      <a:pt x="764" y="1344"/>
                      <a:pt x="745" y="1331"/>
                      <a:pt x="732" y="1328"/>
                    </a:cubicBezTo>
                    <a:cubicBezTo>
                      <a:pt x="717" y="1324"/>
                      <a:pt x="698" y="1325"/>
                      <a:pt x="689" y="1309"/>
                    </a:cubicBezTo>
                    <a:cubicBezTo>
                      <a:pt x="684" y="1301"/>
                      <a:pt x="683" y="1291"/>
                      <a:pt x="688" y="1283"/>
                    </a:cubicBezTo>
                    <a:cubicBezTo>
                      <a:pt x="692" y="1278"/>
                      <a:pt x="697" y="1276"/>
                      <a:pt x="703" y="1279"/>
                    </a:cubicBezTo>
                    <a:cubicBezTo>
                      <a:pt x="698" y="1279"/>
                      <a:pt x="693" y="1286"/>
                      <a:pt x="694" y="1292"/>
                    </a:cubicBezTo>
                    <a:cubicBezTo>
                      <a:pt x="695" y="1298"/>
                      <a:pt x="702" y="1302"/>
                      <a:pt x="709" y="1303"/>
                    </a:cubicBezTo>
                    <a:cubicBezTo>
                      <a:pt x="723" y="1305"/>
                      <a:pt x="736" y="1304"/>
                      <a:pt x="748" y="1311"/>
                    </a:cubicBezTo>
                    <a:cubicBezTo>
                      <a:pt x="763" y="1319"/>
                      <a:pt x="770" y="1340"/>
                      <a:pt x="759" y="1357"/>
                    </a:cubicBezTo>
                    <a:close/>
                    <a:moveTo>
                      <a:pt x="874" y="1283"/>
                    </a:moveTo>
                    <a:cubicBezTo>
                      <a:pt x="891" y="1283"/>
                      <a:pt x="912" y="1270"/>
                      <a:pt x="919" y="1255"/>
                    </a:cubicBezTo>
                    <a:cubicBezTo>
                      <a:pt x="927" y="1239"/>
                      <a:pt x="915" y="1228"/>
                      <a:pt x="903" y="1243"/>
                    </a:cubicBezTo>
                    <a:cubicBezTo>
                      <a:pt x="895" y="1255"/>
                      <a:pt x="889" y="1278"/>
                      <a:pt x="874" y="1283"/>
                    </a:cubicBezTo>
                    <a:close/>
                    <a:moveTo>
                      <a:pt x="850" y="1282"/>
                    </a:moveTo>
                    <a:cubicBezTo>
                      <a:pt x="847" y="1281"/>
                      <a:pt x="844" y="1282"/>
                      <a:pt x="841" y="1284"/>
                    </a:cubicBezTo>
                    <a:cubicBezTo>
                      <a:pt x="839" y="1287"/>
                      <a:pt x="837" y="1292"/>
                      <a:pt x="839" y="1297"/>
                    </a:cubicBezTo>
                    <a:cubicBezTo>
                      <a:pt x="841" y="1302"/>
                      <a:pt x="847" y="1304"/>
                      <a:pt x="851" y="1303"/>
                    </a:cubicBezTo>
                    <a:cubicBezTo>
                      <a:pt x="859" y="1301"/>
                      <a:pt x="859" y="1294"/>
                      <a:pt x="861" y="1290"/>
                    </a:cubicBezTo>
                    <a:cubicBezTo>
                      <a:pt x="865" y="1286"/>
                      <a:pt x="872" y="1285"/>
                      <a:pt x="879" y="1288"/>
                    </a:cubicBezTo>
                    <a:cubicBezTo>
                      <a:pt x="887" y="1291"/>
                      <a:pt x="892" y="1298"/>
                      <a:pt x="891" y="1307"/>
                    </a:cubicBezTo>
                    <a:cubicBezTo>
                      <a:pt x="890" y="1312"/>
                      <a:pt x="887" y="1317"/>
                      <a:pt x="881" y="1317"/>
                    </a:cubicBezTo>
                    <a:cubicBezTo>
                      <a:pt x="885" y="1313"/>
                      <a:pt x="884" y="1305"/>
                      <a:pt x="876" y="1305"/>
                    </a:cubicBezTo>
                    <a:cubicBezTo>
                      <a:pt x="872" y="1304"/>
                      <a:pt x="865" y="1308"/>
                      <a:pt x="858" y="1312"/>
                    </a:cubicBezTo>
                    <a:cubicBezTo>
                      <a:pt x="850" y="1315"/>
                      <a:pt x="842" y="1317"/>
                      <a:pt x="835" y="1315"/>
                    </a:cubicBezTo>
                    <a:cubicBezTo>
                      <a:pt x="821" y="1312"/>
                      <a:pt x="813" y="1296"/>
                      <a:pt x="819" y="1283"/>
                    </a:cubicBezTo>
                    <a:cubicBezTo>
                      <a:pt x="822" y="1276"/>
                      <a:pt x="828" y="1272"/>
                      <a:pt x="835" y="1269"/>
                    </a:cubicBezTo>
                    <a:cubicBezTo>
                      <a:pt x="842" y="1266"/>
                      <a:pt x="862" y="1264"/>
                      <a:pt x="868" y="1256"/>
                    </a:cubicBezTo>
                    <a:cubicBezTo>
                      <a:pt x="871" y="1250"/>
                      <a:pt x="869" y="1244"/>
                      <a:pt x="864" y="1243"/>
                    </a:cubicBezTo>
                    <a:cubicBezTo>
                      <a:pt x="868" y="1238"/>
                      <a:pt x="876" y="1240"/>
                      <a:pt x="880" y="1246"/>
                    </a:cubicBezTo>
                    <a:cubicBezTo>
                      <a:pt x="887" y="1256"/>
                      <a:pt x="883" y="1273"/>
                      <a:pt x="869" y="1280"/>
                    </a:cubicBezTo>
                    <a:cubicBezTo>
                      <a:pt x="864" y="1282"/>
                      <a:pt x="858" y="1282"/>
                      <a:pt x="850" y="1282"/>
                    </a:cubicBezTo>
                    <a:close/>
                    <a:moveTo>
                      <a:pt x="849" y="1284"/>
                    </a:moveTo>
                    <a:cubicBezTo>
                      <a:pt x="844" y="1284"/>
                      <a:pt x="840" y="1287"/>
                      <a:pt x="840" y="1292"/>
                    </a:cubicBezTo>
                    <a:cubicBezTo>
                      <a:pt x="840" y="1301"/>
                      <a:pt x="851" y="1303"/>
                      <a:pt x="856" y="1297"/>
                    </a:cubicBezTo>
                    <a:cubicBezTo>
                      <a:pt x="859" y="1293"/>
                      <a:pt x="858" y="1288"/>
                      <a:pt x="866" y="1285"/>
                    </a:cubicBezTo>
                    <a:cubicBezTo>
                      <a:pt x="857" y="1287"/>
                      <a:pt x="855" y="1283"/>
                      <a:pt x="849" y="1284"/>
                    </a:cubicBezTo>
                    <a:close/>
                    <a:moveTo>
                      <a:pt x="815" y="1297"/>
                    </a:moveTo>
                    <a:cubicBezTo>
                      <a:pt x="814" y="1305"/>
                      <a:pt x="822" y="1313"/>
                      <a:pt x="827" y="1315"/>
                    </a:cubicBezTo>
                    <a:cubicBezTo>
                      <a:pt x="826" y="1324"/>
                      <a:pt x="808" y="1327"/>
                      <a:pt x="803" y="1315"/>
                    </a:cubicBezTo>
                    <a:cubicBezTo>
                      <a:pt x="800" y="1307"/>
                      <a:pt x="806" y="1297"/>
                      <a:pt x="815" y="1297"/>
                    </a:cubicBezTo>
                    <a:close/>
                    <a:moveTo>
                      <a:pt x="812" y="1563"/>
                    </a:moveTo>
                    <a:cubicBezTo>
                      <a:pt x="802" y="1541"/>
                      <a:pt x="777" y="1544"/>
                      <a:pt x="765" y="1547"/>
                    </a:cubicBezTo>
                    <a:cubicBezTo>
                      <a:pt x="752" y="1550"/>
                      <a:pt x="737" y="1559"/>
                      <a:pt x="723" y="1551"/>
                    </a:cubicBezTo>
                    <a:cubicBezTo>
                      <a:pt x="716" y="1546"/>
                      <a:pt x="711" y="1539"/>
                      <a:pt x="712" y="1530"/>
                    </a:cubicBezTo>
                    <a:cubicBezTo>
                      <a:pt x="712" y="1525"/>
                      <a:pt x="715" y="1521"/>
                      <a:pt x="721" y="1520"/>
                    </a:cubicBezTo>
                    <a:cubicBezTo>
                      <a:pt x="718" y="1523"/>
                      <a:pt x="716" y="1530"/>
                      <a:pt x="720" y="1535"/>
                    </a:cubicBezTo>
                    <a:cubicBezTo>
                      <a:pt x="723" y="1539"/>
                      <a:pt x="731" y="1539"/>
                      <a:pt x="736" y="1537"/>
                    </a:cubicBezTo>
                    <a:cubicBezTo>
                      <a:pt x="751" y="1531"/>
                      <a:pt x="767" y="1527"/>
                      <a:pt x="780" y="1529"/>
                    </a:cubicBezTo>
                    <a:cubicBezTo>
                      <a:pt x="795" y="1532"/>
                      <a:pt x="811" y="1545"/>
                      <a:pt x="812" y="1563"/>
                    </a:cubicBezTo>
                    <a:close/>
                    <a:moveTo>
                      <a:pt x="569" y="1601"/>
                    </a:moveTo>
                    <a:cubicBezTo>
                      <a:pt x="566" y="1602"/>
                      <a:pt x="564" y="1602"/>
                      <a:pt x="562" y="1600"/>
                    </a:cubicBezTo>
                    <a:cubicBezTo>
                      <a:pt x="560" y="1599"/>
                      <a:pt x="558" y="1596"/>
                      <a:pt x="558" y="1592"/>
                    </a:cubicBezTo>
                    <a:cubicBezTo>
                      <a:pt x="559" y="1588"/>
                      <a:pt x="563" y="1585"/>
                      <a:pt x="566" y="1585"/>
                    </a:cubicBezTo>
                    <a:cubicBezTo>
                      <a:pt x="572" y="1585"/>
                      <a:pt x="573" y="1590"/>
                      <a:pt x="576" y="1593"/>
                    </a:cubicBezTo>
                    <a:cubicBezTo>
                      <a:pt x="579" y="1596"/>
                      <a:pt x="584" y="1595"/>
                      <a:pt x="589" y="1592"/>
                    </a:cubicBezTo>
                    <a:cubicBezTo>
                      <a:pt x="594" y="1588"/>
                      <a:pt x="597" y="1582"/>
                      <a:pt x="595" y="1576"/>
                    </a:cubicBezTo>
                    <a:cubicBezTo>
                      <a:pt x="593" y="1572"/>
                      <a:pt x="590" y="1569"/>
                      <a:pt x="586" y="1571"/>
                    </a:cubicBezTo>
                    <a:cubicBezTo>
                      <a:pt x="589" y="1573"/>
                      <a:pt x="590" y="1579"/>
                      <a:pt x="584" y="1580"/>
                    </a:cubicBezTo>
                    <a:cubicBezTo>
                      <a:pt x="581" y="1581"/>
                      <a:pt x="576" y="1579"/>
                      <a:pt x="569" y="1578"/>
                    </a:cubicBezTo>
                    <a:cubicBezTo>
                      <a:pt x="563" y="1577"/>
                      <a:pt x="557" y="1576"/>
                      <a:pt x="552" y="1579"/>
                    </a:cubicBezTo>
                    <a:cubicBezTo>
                      <a:pt x="543" y="1583"/>
                      <a:pt x="540" y="1596"/>
                      <a:pt x="546" y="1605"/>
                    </a:cubicBezTo>
                    <a:cubicBezTo>
                      <a:pt x="549" y="1609"/>
                      <a:pt x="554" y="1611"/>
                      <a:pt x="560" y="1612"/>
                    </a:cubicBezTo>
                    <a:cubicBezTo>
                      <a:pt x="565" y="1613"/>
                      <a:pt x="580" y="1612"/>
                      <a:pt x="586" y="1617"/>
                    </a:cubicBezTo>
                    <a:cubicBezTo>
                      <a:pt x="589" y="1621"/>
                      <a:pt x="588" y="1625"/>
                      <a:pt x="585" y="1627"/>
                    </a:cubicBezTo>
                    <a:cubicBezTo>
                      <a:pt x="589" y="1630"/>
                      <a:pt x="594" y="1627"/>
                      <a:pt x="596" y="1622"/>
                    </a:cubicBezTo>
                    <a:cubicBezTo>
                      <a:pt x="600" y="1614"/>
                      <a:pt x="594" y="1602"/>
                      <a:pt x="583" y="1599"/>
                    </a:cubicBezTo>
                    <a:cubicBezTo>
                      <a:pt x="579" y="1598"/>
                      <a:pt x="575" y="1599"/>
                      <a:pt x="569" y="1601"/>
                    </a:cubicBezTo>
                    <a:close/>
                    <a:moveTo>
                      <a:pt x="447" y="1501"/>
                    </a:moveTo>
                    <a:cubicBezTo>
                      <a:pt x="465" y="1501"/>
                      <a:pt x="472" y="1489"/>
                      <a:pt x="478" y="1486"/>
                    </a:cubicBezTo>
                    <a:cubicBezTo>
                      <a:pt x="484" y="1482"/>
                      <a:pt x="488" y="1489"/>
                      <a:pt x="482" y="1495"/>
                    </a:cubicBezTo>
                    <a:cubicBezTo>
                      <a:pt x="476" y="1500"/>
                      <a:pt x="461" y="1506"/>
                      <a:pt x="447" y="1501"/>
                    </a:cubicBezTo>
                    <a:close/>
                    <a:moveTo>
                      <a:pt x="511" y="1482"/>
                    </a:moveTo>
                    <a:cubicBezTo>
                      <a:pt x="510" y="1484"/>
                      <a:pt x="509" y="1485"/>
                      <a:pt x="508" y="1485"/>
                    </a:cubicBezTo>
                    <a:cubicBezTo>
                      <a:pt x="507" y="1486"/>
                      <a:pt x="505" y="1486"/>
                      <a:pt x="503" y="1485"/>
                    </a:cubicBezTo>
                    <a:cubicBezTo>
                      <a:pt x="501" y="1483"/>
                      <a:pt x="501" y="1481"/>
                      <a:pt x="502" y="1479"/>
                    </a:cubicBezTo>
                    <a:cubicBezTo>
                      <a:pt x="503" y="1476"/>
                      <a:pt x="506" y="1477"/>
                      <a:pt x="508" y="1476"/>
                    </a:cubicBezTo>
                    <a:cubicBezTo>
                      <a:pt x="511" y="1475"/>
                      <a:pt x="512" y="1472"/>
                      <a:pt x="512" y="1469"/>
                    </a:cubicBezTo>
                    <a:cubicBezTo>
                      <a:pt x="511" y="1465"/>
                      <a:pt x="509" y="1462"/>
                      <a:pt x="505" y="1462"/>
                    </a:cubicBezTo>
                    <a:cubicBezTo>
                      <a:pt x="503" y="1461"/>
                      <a:pt x="500" y="1462"/>
                      <a:pt x="500" y="1465"/>
                    </a:cubicBezTo>
                    <a:cubicBezTo>
                      <a:pt x="502" y="1463"/>
                      <a:pt x="505" y="1465"/>
                      <a:pt x="504" y="1468"/>
                    </a:cubicBezTo>
                    <a:cubicBezTo>
                      <a:pt x="504" y="1470"/>
                      <a:pt x="501" y="1472"/>
                      <a:pt x="499" y="1475"/>
                    </a:cubicBezTo>
                    <a:cubicBezTo>
                      <a:pt x="497" y="1478"/>
                      <a:pt x="495" y="1481"/>
                      <a:pt x="495" y="1484"/>
                    </a:cubicBezTo>
                    <a:cubicBezTo>
                      <a:pt x="494" y="1490"/>
                      <a:pt x="500" y="1496"/>
                      <a:pt x="506" y="1495"/>
                    </a:cubicBezTo>
                    <a:cubicBezTo>
                      <a:pt x="509" y="1494"/>
                      <a:pt x="512" y="1492"/>
                      <a:pt x="514" y="1490"/>
                    </a:cubicBezTo>
                    <a:cubicBezTo>
                      <a:pt x="516" y="1487"/>
                      <a:pt x="520" y="1479"/>
                      <a:pt x="524" y="1478"/>
                    </a:cubicBezTo>
                    <a:cubicBezTo>
                      <a:pt x="527" y="1477"/>
                      <a:pt x="529" y="1479"/>
                      <a:pt x="529" y="1481"/>
                    </a:cubicBezTo>
                    <a:cubicBezTo>
                      <a:pt x="531" y="1480"/>
                      <a:pt x="531" y="1476"/>
                      <a:pt x="529" y="1474"/>
                    </a:cubicBezTo>
                    <a:cubicBezTo>
                      <a:pt x="526" y="1470"/>
                      <a:pt x="518" y="1469"/>
                      <a:pt x="514" y="1474"/>
                    </a:cubicBezTo>
                    <a:cubicBezTo>
                      <a:pt x="512" y="1476"/>
                      <a:pt x="511" y="1479"/>
                      <a:pt x="511" y="1482"/>
                    </a:cubicBezTo>
                    <a:close/>
                    <a:moveTo>
                      <a:pt x="510" y="1482"/>
                    </a:moveTo>
                    <a:cubicBezTo>
                      <a:pt x="509" y="1484"/>
                      <a:pt x="507" y="1486"/>
                      <a:pt x="505" y="1485"/>
                    </a:cubicBezTo>
                    <a:cubicBezTo>
                      <a:pt x="501" y="1484"/>
                      <a:pt x="502" y="1479"/>
                      <a:pt x="505" y="1478"/>
                    </a:cubicBezTo>
                    <a:cubicBezTo>
                      <a:pt x="507" y="1477"/>
                      <a:pt x="509" y="1478"/>
                      <a:pt x="511" y="1475"/>
                    </a:cubicBezTo>
                    <a:cubicBezTo>
                      <a:pt x="509" y="1478"/>
                      <a:pt x="510" y="1480"/>
                      <a:pt x="510" y="1482"/>
                    </a:cubicBezTo>
                    <a:close/>
                    <a:moveTo>
                      <a:pt x="500" y="1495"/>
                    </a:moveTo>
                    <a:cubicBezTo>
                      <a:pt x="496" y="1494"/>
                      <a:pt x="494" y="1490"/>
                      <a:pt x="494" y="1487"/>
                    </a:cubicBezTo>
                    <a:cubicBezTo>
                      <a:pt x="490" y="1487"/>
                      <a:pt x="486" y="1494"/>
                      <a:pt x="491" y="1498"/>
                    </a:cubicBezTo>
                    <a:cubicBezTo>
                      <a:pt x="494" y="1500"/>
                      <a:pt x="499" y="1499"/>
                      <a:pt x="500" y="1495"/>
                    </a:cubicBezTo>
                    <a:close/>
                    <a:moveTo>
                      <a:pt x="490" y="1498"/>
                    </a:moveTo>
                    <a:cubicBezTo>
                      <a:pt x="489" y="1498"/>
                      <a:pt x="489" y="1497"/>
                      <a:pt x="489" y="1496"/>
                    </a:cubicBezTo>
                    <a:cubicBezTo>
                      <a:pt x="483" y="1502"/>
                      <a:pt x="475" y="1505"/>
                      <a:pt x="466" y="1506"/>
                    </a:cubicBezTo>
                    <a:cubicBezTo>
                      <a:pt x="451" y="1508"/>
                      <a:pt x="441" y="1498"/>
                      <a:pt x="419" y="1497"/>
                    </a:cubicBezTo>
                    <a:cubicBezTo>
                      <a:pt x="409" y="1497"/>
                      <a:pt x="401" y="1499"/>
                      <a:pt x="395" y="1502"/>
                    </a:cubicBezTo>
                    <a:cubicBezTo>
                      <a:pt x="380" y="1508"/>
                      <a:pt x="368" y="1521"/>
                      <a:pt x="351" y="1524"/>
                    </a:cubicBezTo>
                    <a:cubicBezTo>
                      <a:pt x="358" y="1521"/>
                      <a:pt x="361" y="1512"/>
                      <a:pt x="352" y="1507"/>
                    </a:cubicBezTo>
                    <a:cubicBezTo>
                      <a:pt x="346" y="1504"/>
                      <a:pt x="332" y="1507"/>
                      <a:pt x="328" y="1490"/>
                    </a:cubicBezTo>
                    <a:cubicBezTo>
                      <a:pt x="326" y="1499"/>
                      <a:pt x="326" y="1508"/>
                      <a:pt x="330" y="1515"/>
                    </a:cubicBezTo>
                    <a:cubicBezTo>
                      <a:pt x="333" y="1520"/>
                      <a:pt x="338" y="1523"/>
                      <a:pt x="342" y="1524"/>
                    </a:cubicBezTo>
                    <a:cubicBezTo>
                      <a:pt x="366" y="1531"/>
                      <a:pt x="386" y="1502"/>
                      <a:pt x="405" y="1502"/>
                    </a:cubicBezTo>
                    <a:cubicBezTo>
                      <a:pt x="404" y="1502"/>
                      <a:pt x="404" y="1502"/>
                      <a:pt x="403" y="1502"/>
                    </a:cubicBezTo>
                    <a:cubicBezTo>
                      <a:pt x="383" y="1506"/>
                      <a:pt x="373" y="1527"/>
                      <a:pt x="378" y="1545"/>
                    </a:cubicBezTo>
                    <a:cubicBezTo>
                      <a:pt x="381" y="1554"/>
                      <a:pt x="388" y="1562"/>
                      <a:pt x="399" y="1566"/>
                    </a:cubicBezTo>
                    <a:cubicBezTo>
                      <a:pt x="410" y="1569"/>
                      <a:pt x="422" y="1568"/>
                      <a:pt x="431" y="1560"/>
                    </a:cubicBezTo>
                    <a:cubicBezTo>
                      <a:pt x="440" y="1552"/>
                      <a:pt x="444" y="1541"/>
                      <a:pt x="438" y="1529"/>
                    </a:cubicBezTo>
                    <a:cubicBezTo>
                      <a:pt x="435" y="1522"/>
                      <a:pt x="428" y="1519"/>
                      <a:pt x="420" y="1519"/>
                    </a:cubicBezTo>
                    <a:cubicBezTo>
                      <a:pt x="410" y="1520"/>
                      <a:pt x="404" y="1528"/>
                      <a:pt x="404" y="1536"/>
                    </a:cubicBezTo>
                    <a:cubicBezTo>
                      <a:pt x="404" y="1544"/>
                      <a:pt x="411" y="1552"/>
                      <a:pt x="421" y="1550"/>
                    </a:cubicBezTo>
                    <a:cubicBezTo>
                      <a:pt x="410" y="1551"/>
                      <a:pt x="405" y="1543"/>
                      <a:pt x="406" y="1535"/>
                    </a:cubicBezTo>
                    <a:cubicBezTo>
                      <a:pt x="407" y="1528"/>
                      <a:pt x="412" y="1522"/>
                      <a:pt x="421" y="1522"/>
                    </a:cubicBezTo>
                    <a:cubicBezTo>
                      <a:pt x="427" y="1521"/>
                      <a:pt x="433" y="1525"/>
                      <a:pt x="436" y="1531"/>
                    </a:cubicBezTo>
                    <a:cubicBezTo>
                      <a:pt x="440" y="1541"/>
                      <a:pt x="436" y="1551"/>
                      <a:pt x="428" y="1557"/>
                    </a:cubicBezTo>
                    <a:cubicBezTo>
                      <a:pt x="420" y="1564"/>
                      <a:pt x="410" y="1565"/>
                      <a:pt x="400" y="1562"/>
                    </a:cubicBezTo>
                    <a:cubicBezTo>
                      <a:pt x="390" y="1559"/>
                      <a:pt x="383" y="1551"/>
                      <a:pt x="381" y="1542"/>
                    </a:cubicBezTo>
                    <a:cubicBezTo>
                      <a:pt x="377" y="1526"/>
                      <a:pt x="386" y="1508"/>
                      <a:pt x="403" y="1504"/>
                    </a:cubicBezTo>
                    <a:cubicBezTo>
                      <a:pt x="417" y="1501"/>
                      <a:pt x="428" y="1506"/>
                      <a:pt x="437" y="1516"/>
                    </a:cubicBezTo>
                    <a:cubicBezTo>
                      <a:pt x="451" y="1533"/>
                      <a:pt x="455" y="1559"/>
                      <a:pt x="448" y="1574"/>
                    </a:cubicBezTo>
                    <a:cubicBezTo>
                      <a:pt x="444" y="1583"/>
                      <a:pt x="434" y="1589"/>
                      <a:pt x="425" y="1583"/>
                    </a:cubicBezTo>
                    <a:cubicBezTo>
                      <a:pt x="420" y="1579"/>
                      <a:pt x="419" y="1574"/>
                      <a:pt x="424" y="1568"/>
                    </a:cubicBezTo>
                    <a:cubicBezTo>
                      <a:pt x="413" y="1569"/>
                      <a:pt x="412" y="1586"/>
                      <a:pt x="421" y="1595"/>
                    </a:cubicBezTo>
                    <a:cubicBezTo>
                      <a:pt x="430" y="1604"/>
                      <a:pt x="441" y="1604"/>
                      <a:pt x="450" y="1601"/>
                    </a:cubicBezTo>
                    <a:cubicBezTo>
                      <a:pt x="462" y="1595"/>
                      <a:pt x="470" y="1580"/>
                      <a:pt x="468" y="1563"/>
                    </a:cubicBezTo>
                    <a:cubicBezTo>
                      <a:pt x="466" y="1546"/>
                      <a:pt x="456" y="1529"/>
                      <a:pt x="443" y="1517"/>
                    </a:cubicBezTo>
                    <a:cubicBezTo>
                      <a:pt x="445" y="1518"/>
                      <a:pt x="446" y="1520"/>
                      <a:pt x="448" y="1521"/>
                    </a:cubicBezTo>
                    <a:cubicBezTo>
                      <a:pt x="471" y="1542"/>
                      <a:pt x="480" y="1569"/>
                      <a:pt x="471" y="1599"/>
                    </a:cubicBezTo>
                    <a:cubicBezTo>
                      <a:pt x="465" y="1621"/>
                      <a:pt x="450" y="1635"/>
                      <a:pt x="427" y="1639"/>
                    </a:cubicBezTo>
                    <a:cubicBezTo>
                      <a:pt x="413" y="1642"/>
                      <a:pt x="400" y="1640"/>
                      <a:pt x="388" y="1635"/>
                    </a:cubicBezTo>
                    <a:cubicBezTo>
                      <a:pt x="376" y="1630"/>
                      <a:pt x="364" y="1622"/>
                      <a:pt x="355" y="1612"/>
                    </a:cubicBezTo>
                    <a:cubicBezTo>
                      <a:pt x="351" y="1606"/>
                      <a:pt x="348" y="1602"/>
                      <a:pt x="346" y="1595"/>
                    </a:cubicBezTo>
                    <a:cubicBezTo>
                      <a:pt x="342" y="1583"/>
                      <a:pt x="343" y="1571"/>
                      <a:pt x="349" y="1560"/>
                    </a:cubicBezTo>
                    <a:cubicBezTo>
                      <a:pt x="354" y="1551"/>
                      <a:pt x="361" y="1546"/>
                      <a:pt x="371" y="1546"/>
                    </a:cubicBezTo>
                    <a:cubicBezTo>
                      <a:pt x="364" y="1535"/>
                      <a:pt x="336" y="1540"/>
                      <a:pt x="338" y="1563"/>
                    </a:cubicBezTo>
                    <a:cubicBezTo>
                      <a:pt x="326" y="1570"/>
                      <a:pt x="335" y="1591"/>
                      <a:pt x="345" y="1604"/>
                    </a:cubicBezTo>
                    <a:cubicBezTo>
                      <a:pt x="332" y="1589"/>
                      <a:pt x="323" y="1562"/>
                      <a:pt x="320" y="1549"/>
                    </a:cubicBezTo>
                    <a:cubicBezTo>
                      <a:pt x="319" y="1549"/>
                      <a:pt x="318" y="1550"/>
                      <a:pt x="317" y="1549"/>
                    </a:cubicBezTo>
                    <a:cubicBezTo>
                      <a:pt x="318" y="1555"/>
                      <a:pt x="320" y="1562"/>
                      <a:pt x="323" y="1569"/>
                    </a:cubicBezTo>
                    <a:cubicBezTo>
                      <a:pt x="315" y="1562"/>
                      <a:pt x="304" y="1557"/>
                      <a:pt x="293" y="1560"/>
                    </a:cubicBezTo>
                    <a:cubicBezTo>
                      <a:pt x="274" y="1564"/>
                      <a:pt x="259" y="1586"/>
                      <a:pt x="234" y="1587"/>
                    </a:cubicBezTo>
                    <a:cubicBezTo>
                      <a:pt x="256" y="1594"/>
                      <a:pt x="277" y="1581"/>
                      <a:pt x="290" y="1577"/>
                    </a:cubicBezTo>
                    <a:cubicBezTo>
                      <a:pt x="317" y="1570"/>
                      <a:pt x="324" y="1581"/>
                      <a:pt x="336" y="1597"/>
                    </a:cubicBezTo>
                    <a:cubicBezTo>
                      <a:pt x="334" y="1595"/>
                      <a:pt x="331" y="1593"/>
                      <a:pt x="328" y="1591"/>
                    </a:cubicBezTo>
                    <a:cubicBezTo>
                      <a:pt x="309" y="1581"/>
                      <a:pt x="285" y="1583"/>
                      <a:pt x="269" y="1595"/>
                    </a:cubicBezTo>
                    <a:cubicBezTo>
                      <a:pt x="256" y="1606"/>
                      <a:pt x="250" y="1622"/>
                      <a:pt x="252" y="1638"/>
                    </a:cubicBezTo>
                    <a:cubicBezTo>
                      <a:pt x="257" y="1660"/>
                      <a:pt x="273" y="1675"/>
                      <a:pt x="294" y="1678"/>
                    </a:cubicBezTo>
                    <a:cubicBezTo>
                      <a:pt x="304" y="1679"/>
                      <a:pt x="313" y="1677"/>
                      <a:pt x="320" y="1672"/>
                    </a:cubicBezTo>
                    <a:cubicBezTo>
                      <a:pt x="334" y="1662"/>
                      <a:pt x="336" y="1648"/>
                      <a:pt x="330" y="1633"/>
                    </a:cubicBezTo>
                    <a:cubicBezTo>
                      <a:pt x="328" y="1650"/>
                      <a:pt x="315" y="1649"/>
                      <a:pt x="310" y="1653"/>
                    </a:cubicBezTo>
                    <a:cubicBezTo>
                      <a:pt x="298" y="1662"/>
                      <a:pt x="312" y="1675"/>
                      <a:pt x="324" y="1667"/>
                    </a:cubicBezTo>
                    <a:cubicBezTo>
                      <a:pt x="326" y="1666"/>
                      <a:pt x="327" y="1665"/>
                      <a:pt x="328" y="1663"/>
                    </a:cubicBezTo>
                    <a:cubicBezTo>
                      <a:pt x="321" y="1673"/>
                      <a:pt x="308" y="1678"/>
                      <a:pt x="295" y="1677"/>
                    </a:cubicBezTo>
                    <a:cubicBezTo>
                      <a:pt x="274" y="1673"/>
                      <a:pt x="259" y="1658"/>
                      <a:pt x="255" y="1638"/>
                    </a:cubicBezTo>
                    <a:cubicBezTo>
                      <a:pt x="253" y="1623"/>
                      <a:pt x="259" y="1608"/>
                      <a:pt x="271" y="1599"/>
                    </a:cubicBezTo>
                    <a:cubicBezTo>
                      <a:pt x="286" y="1588"/>
                      <a:pt x="307" y="1587"/>
                      <a:pt x="324" y="1596"/>
                    </a:cubicBezTo>
                    <a:cubicBezTo>
                      <a:pt x="331" y="1599"/>
                      <a:pt x="336" y="1604"/>
                      <a:pt x="342" y="1608"/>
                    </a:cubicBezTo>
                    <a:cubicBezTo>
                      <a:pt x="338" y="1606"/>
                      <a:pt x="334" y="1603"/>
                      <a:pt x="330" y="1602"/>
                    </a:cubicBezTo>
                    <a:cubicBezTo>
                      <a:pt x="318" y="1598"/>
                      <a:pt x="302" y="1602"/>
                      <a:pt x="298" y="1614"/>
                    </a:cubicBezTo>
                    <a:cubicBezTo>
                      <a:pt x="296" y="1620"/>
                      <a:pt x="297" y="1626"/>
                      <a:pt x="301" y="1630"/>
                    </a:cubicBezTo>
                    <a:cubicBezTo>
                      <a:pt x="305" y="1633"/>
                      <a:pt x="309" y="1635"/>
                      <a:pt x="313" y="1634"/>
                    </a:cubicBezTo>
                    <a:cubicBezTo>
                      <a:pt x="318" y="1633"/>
                      <a:pt x="322" y="1630"/>
                      <a:pt x="324" y="1626"/>
                    </a:cubicBezTo>
                    <a:cubicBezTo>
                      <a:pt x="327" y="1621"/>
                      <a:pt x="325" y="1614"/>
                      <a:pt x="320" y="1611"/>
                    </a:cubicBezTo>
                    <a:cubicBezTo>
                      <a:pt x="317" y="1609"/>
                      <a:pt x="313" y="1610"/>
                      <a:pt x="310" y="1612"/>
                    </a:cubicBezTo>
                    <a:cubicBezTo>
                      <a:pt x="309" y="1614"/>
                      <a:pt x="308" y="1616"/>
                      <a:pt x="310" y="1618"/>
                    </a:cubicBezTo>
                    <a:cubicBezTo>
                      <a:pt x="310" y="1617"/>
                      <a:pt x="311" y="1615"/>
                      <a:pt x="312" y="1614"/>
                    </a:cubicBezTo>
                    <a:cubicBezTo>
                      <a:pt x="315" y="1612"/>
                      <a:pt x="319" y="1615"/>
                      <a:pt x="319" y="1618"/>
                    </a:cubicBezTo>
                    <a:cubicBezTo>
                      <a:pt x="319" y="1620"/>
                      <a:pt x="319" y="1622"/>
                      <a:pt x="316" y="1624"/>
                    </a:cubicBezTo>
                    <a:cubicBezTo>
                      <a:pt x="314" y="1626"/>
                      <a:pt x="310" y="1626"/>
                      <a:pt x="308" y="1624"/>
                    </a:cubicBezTo>
                    <a:cubicBezTo>
                      <a:pt x="305" y="1622"/>
                      <a:pt x="303" y="1618"/>
                      <a:pt x="305" y="1614"/>
                    </a:cubicBezTo>
                    <a:cubicBezTo>
                      <a:pt x="309" y="1604"/>
                      <a:pt x="324" y="1602"/>
                      <a:pt x="333" y="1605"/>
                    </a:cubicBezTo>
                    <a:cubicBezTo>
                      <a:pt x="344" y="1610"/>
                      <a:pt x="353" y="1619"/>
                      <a:pt x="362" y="1626"/>
                    </a:cubicBezTo>
                    <a:cubicBezTo>
                      <a:pt x="371" y="1634"/>
                      <a:pt x="383" y="1641"/>
                      <a:pt x="400" y="1642"/>
                    </a:cubicBezTo>
                    <a:cubicBezTo>
                      <a:pt x="397" y="1643"/>
                      <a:pt x="393" y="1643"/>
                      <a:pt x="390" y="1644"/>
                    </a:cubicBezTo>
                    <a:cubicBezTo>
                      <a:pt x="368" y="1648"/>
                      <a:pt x="353" y="1662"/>
                      <a:pt x="348" y="1684"/>
                    </a:cubicBezTo>
                    <a:cubicBezTo>
                      <a:pt x="345" y="1705"/>
                      <a:pt x="353" y="1725"/>
                      <a:pt x="370" y="1737"/>
                    </a:cubicBezTo>
                    <a:cubicBezTo>
                      <a:pt x="387" y="1748"/>
                      <a:pt x="409" y="1751"/>
                      <a:pt x="426" y="1740"/>
                    </a:cubicBezTo>
                    <a:cubicBezTo>
                      <a:pt x="441" y="1730"/>
                      <a:pt x="448" y="1714"/>
                      <a:pt x="445" y="1699"/>
                    </a:cubicBezTo>
                    <a:cubicBezTo>
                      <a:pt x="442" y="1689"/>
                      <a:pt x="436" y="1680"/>
                      <a:pt x="428" y="1676"/>
                    </a:cubicBezTo>
                    <a:cubicBezTo>
                      <a:pt x="423" y="1674"/>
                      <a:pt x="417" y="1673"/>
                      <a:pt x="412" y="1673"/>
                    </a:cubicBezTo>
                    <a:cubicBezTo>
                      <a:pt x="401" y="1674"/>
                      <a:pt x="394" y="1682"/>
                      <a:pt x="393" y="1692"/>
                    </a:cubicBezTo>
                    <a:cubicBezTo>
                      <a:pt x="392" y="1703"/>
                      <a:pt x="400" y="1713"/>
                      <a:pt x="411" y="1713"/>
                    </a:cubicBezTo>
                    <a:cubicBezTo>
                      <a:pt x="423" y="1714"/>
                      <a:pt x="432" y="1706"/>
                      <a:pt x="433" y="1695"/>
                    </a:cubicBezTo>
                    <a:cubicBezTo>
                      <a:pt x="434" y="1685"/>
                      <a:pt x="428" y="1677"/>
                      <a:pt x="419" y="1674"/>
                    </a:cubicBezTo>
                    <a:cubicBezTo>
                      <a:pt x="432" y="1676"/>
                      <a:pt x="441" y="1687"/>
                      <a:pt x="443" y="1700"/>
                    </a:cubicBezTo>
                    <a:cubicBezTo>
                      <a:pt x="446" y="1714"/>
                      <a:pt x="439" y="1729"/>
                      <a:pt x="424" y="1739"/>
                    </a:cubicBezTo>
                    <a:cubicBezTo>
                      <a:pt x="408" y="1748"/>
                      <a:pt x="388" y="1745"/>
                      <a:pt x="373" y="1735"/>
                    </a:cubicBezTo>
                    <a:cubicBezTo>
                      <a:pt x="357" y="1724"/>
                      <a:pt x="349" y="1705"/>
                      <a:pt x="353" y="1685"/>
                    </a:cubicBezTo>
                    <a:cubicBezTo>
                      <a:pt x="357" y="1666"/>
                      <a:pt x="371" y="1653"/>
                      <a:pt x="390" y="1649"/>
                    </a:cubicBezTo>
                    <a:cubicBezTo>
                      <a:pt x="404" y="1647"/>
                      <a:pt x="418" y="1649"/>
                      <a:pt x="433" y="1644"/>
                    </a:cubicBezTo>
                    <a:cubicBezTo>
                      <a:pt x="454" y="1638"/>
                      <a:pt x="469" y="1623"/>
                      <a:pt x="476" y="1600"/>
                    </a:cubicBezTo>
                    <a:cubicBezTo>
                      <a:pt x="486" y="1569"/>
                      <a:pt x="477" y="1538"/>
                      <a:pt x="452" y="1517"/>
                    </a:cubicBezTo>
                    <a:cubicBezTo>
                      <a:pt x="441" y="1507"/>
                      <a:pt x="429" y="1501"/>
                      <a:pt x="416" y="1500"/>
                    </a:cubicBezTo>
                    <a:cubicBezTo>
                      <a:pt x="429" y="1500"/>
                      <a:pt x="442" y="1504"/>
                      <a:pt x="453" y="1510"/>
                    </a:cubicBezTo>
                    <a:cubicBezTo>
                      <a:pt x="469" y="1520"/>
                      <a:pt x="483" y="1536"/>
                      <a:pt x="492" y="1552"/>
                    </a:cubicBezTo>
                    <a:cubicBezTo>
                      <a:pt x="495" y="1559"/>
                      <a:pt x="499" y="1564"/>
                      <a:pt x="504" y="1569"/>
                    </a:cubicBezTo>
                    <a:cubicBezTo>
                      <a:pt x="506" y="1570"/>
                      <a:pt x="507" y="1572"/>
                      <a:pt x="509" y="1573"/>
                    </a:cubicBezTo>
                    <a:cubicBezTo>
                      <a:pt x="511" y="1575"/>
                      <a:pt x="514" y="1577"/>
                      <a:pt x="517" y="1579"/>
                    </a:cubicBezTo>
                    <a:cubicBezTo>
                      <a:pt x="518" y="1579"/>
                      <a:pt x="527" y="1584"/>
                      <a:pt x="528" y="1582"/>
                    </a:cubicBezTo>
                    <a:cubicBezTo>
                      <a:pt x="528" y="1581"/>
                      <a:pt x="523" y="1579"/>
                      <a:pt x="522" y="1578"/>
                    </a:cubicBezTo>
                    <a:cubicBezTo>
                      <a:pt x="518" y="1576"/>
                      <a:pt x="515" y="1573"/>
                      <a:pt x="511" y="1570"/>
                    </a:cubicBezTo>
                    <a:cubicBezTo>
                      <a:pt x="510" y="1569"/>
                      <a:pt x="508" y="1568"/>
                      <a:pt x="507" y="1566"/>
                    </a:cubicBezTo>
                    <a:cubicBezTo>
                      <a:pt x="502" y="1561"/>
                      <a:pt x="498" y="1557"/>
                      <a:pt x="494" y="1551"/>
                    </a:cubicBezTo>
                    <a:cubicBezTo>
                      <a:pt x="494" y="1550"/>
                      <a:pt x="494" y="1549"/>
                      <a:pt x="493" y="1548"/>
                    </a:cubicBezTo>
                    <a:cubicBezTo>
                      <a:pt x="495" y="1550"/>
                      <a:pt x="496" y="1552"/>
                      <a:pt x="498" y="1553"/>
                    </a:cubicBezTo>
                    <a:cubicBezTo>
                      <a:pt x="503" y="1557"/>
                      <a:pt x="507" y="1560"/>
                      <a:pt x="513" y="1562"/>
                    </a:cubicBezTo>
                    <a:cubicBezTo>
                      <a:pt x="529" y="1568"/>
                      <a:pt x="542" y="1558"/>
                      <a:pt x="547" y="1544"/>
                    </a:cubicBezTo>
                    <a:cubicBezTo>
                      <a:pt x="552" y="1532"/>
                      <a:pt x="551" y="1518"/>
                      <a:pt x="544" y="1508"/>
                    </a:cubicBezTo>
                    <a:cubicBezTo>
                      <a:pt x="537" y="1500"/>
                      <a:pt x="527" y="1497"/>
                      <a:pt x="516" y="1501"/>
                    </a:cubicBezTo>
                    <a:cubicBezTo>
                      <a:pt x="509" y="1505"/>
                      <a:pt x="502" y="1512"/>
                      <a:pt x="503" y="1521"/>
                    </a:cubicBezTo>
                    <a:cubicBezTo>
                      <a:pt x="504" y="1526"/>
                      <a:pt x="506" y="1530"/>
                      <a:pt x="511" y="1532"/>
                    </a:cubicBezTo>
                    <a:cubicBezTo>
                      <a:pt x="514" y="1533"/>
                      <a:pt x="516" y="1533"/>
                      <a:pt x="519" y="1532"/>
                    </a:cubicBezTo>
                    <a:cubicBezTo>
                      <a:pt x="522" y="1531"/>
                      <a:pt x="525" y="1528"/>
                      <a:pt x="525" y="1525"/>
                    </a:cubicBezTo>
                    <a:cubicBezTo>
                      <a:pt x="526" y="1521"/>
                      <a:pt x="525" y="1517"/>
                      <a:pt x="522" y="1515"/>
                    </a:cubicBezTo>
                    <a:cubicBezTo>
                      <a:pt x="519" y="1513"/>
                      <a:pt x="515" y="1513"/>
                      <a:pt x="512" y="1515"/>
                    </a:cubicBezTo>
                    <a:cubicBezTo>
                      <a:pt x="508" y="1518"/>
                      <a:pt x="508" y="1524"/>
                      <a:pt x="511" y="1527"/>
                    </a:cubicBezTo>
                    <a:cubicBezTo>
                      <a:pt x="514" y="1531"/>
                      <a:pt x="519" y="1531"/>
                      <a:pt x="523" y="1528"/>
                    </a:cubicBezTo>
                    <a:cubicBezTo>
                      <a:pt x="524" y="1527"/>
                      <a:pt x="525" y="1525"/>
                      <a:pt x="525" y="1524"/>
                    </a:cubicBezTo>
                    <a:cubicBezTo>
                      <a:pt x="525" y="1525"/>
                      <a:pt x="525" y="1525"/>
                      <a:pt x="525" y="1525"/>
                    </a:cubicBezTo>
                    <a:cubicBezTo>
                      <a:pt x="524" y="1528"/>
                      <a:pt x="522" y="1530"/>
                      <a:pt x="519" y="1532"/>
                    </a:cubicBezTo>
                    <a:cubicBezTo>
                      <a:pt x="516" y="1533"/>
                      <a:pt x="514" y="1533"/>
                      <a:pt x="511" y="1531"/>
                    </a:cubicBezTo>
                    <a:cubicBezTo>
                      <a:pt x="507" y="1529"/>
                      <a:pt x="504" y="1525"/>
                      <a:pt x="504" y="1521"/>
                    </a:cubicBezTo>
                    <a:cubicBezTo>
                      <a:pt x="503" y="1513"/>
                      <a:pt x="510" y="1505"/>
                      <a:pt x="517" y="1502"/>
                    </a:cubicBezTo>
                    <a:cubicBezTo>
                      <a:pt x="526" y="1499"/>
                      <a:pt x="536" y="1501"/>
                      <a:pt x="542" y="1509"/>
                    </a:cubicBezTo>
                    <a:cubicBezTo>
                      <a:pt x="550" y="1519"/>
                      <a:pt x="549" y="1533"/>
                      <a:pt x="544" y="1544"/>
                    </a:cubicBezTo>
                    <a:cubicBezTo>
                      <a:pt x="539" y="1556"/>
                      <a:pt x="528" y="1564"/>
                      <a:pt x="514" y="1559"/>
                    </a:cubicBezTo>
                    <a:cubicBezTo>
                      <a:pt x="509" y="1557"/>
                      <a:pt x="505" y="1554"/>
                      <a:pt x="500" y="1550"/>
                    </a:cubicBezTo>
                    <a:cubicBezTo>
                      <a:pt x="498" y="1548"/>
                      <a:pt x="495" y="1545"/>
                      <a:pt x="493" y="1543"/>
                    </a:cubicBezTo>
                    <a:cubicBezTo>
                      <a:pt x="487" y="1536"/>
                      <a:pt x="481" y="1528"/>
                      <a:pt x="474" y="1521"/>
                    </a:cubicBezTo>
                    <a:cubicBezTo>
                      <a:pt x="469" y="1516"/>
                      <a:pt x="464" y="1512"/>
                      <a:pt x="459" y="1509"/>
                    </a:cubicBezTo>
                    <a:cubicBezTo>
                      <a:pt x="462" y="1509"/>
                      <a:pt x="465" y="1509"/>
                      <a:pt x="469" y="1509"/>
                    </a:cubicBezTo>
                    <a:cubicBezTo>
                      <a:pt x="477" y="1507"/>
                      <a:pt x="485" y="1503"/>
                      <a:pt x="490" y="1498"/>
                    </a:cubicBezTo>
                    <a:close/>
                    <a:moveTo>
                      <a:pt x="568" y="1600"/>
                    </a:moveTo>
                    <a:cubicBezTo>
                      <a:pt x="564" y="1600"/>
                      <a:pt x="560" y="1599"/>
                      <a:pt x="560" y="1595"/>
                    </a:cubicBezTo>
                    <a:cubicBezTo>
                      <a:pt x="558" y="1588"/>
                      <a:pt x="566" y="1585"/>
                      <a:pt x="570" y="1589"/>
                    </a:cubicBezTo>
                    <a:cubicBezTo>
                      <a:pt x="574" y="1591"/>
                      <a:pt x="574" y="1595"/>
                      <a:pt x="580" y="1596"/>
                    </a:cubicBezTo>
                    <a:cubicBezTo>
                      <a:pt x="573" y="1596"/>
                      <a:pt x="572" y="1599"/>
                      <a:pt x="568" y="1600"/>
                    </a:cubicBezTo>
                    <a:close/>
                    <a:moveTo>
                      <a:pt x="493" y="1558"/>
                    </a:moveTo>
                    <a:cubicBezTo>
                      <a:pt x="500" y="1570"/>
                      <a:pt x="497" y="1586"/>
                      <a:pt x="490" y="1593"/>
                    </a:cubicBezTo>
                    <a:cubicBezTo>
                      <a:pt x="484" y="1599"/>
                      <a:pt x="478" y="1604"/>
                      <a:pt x="477" y="1612"/>
                    </a:cubicBezTo>
                    <a:cubicBezTo>
                      <a:pt x="476" y="1618"/>
                      <a:pt x="479" y="1627"/>
                      <a:pt x="486" y="1627"/>
                    </a:cubicBezTo>
                    <a:cubicBezTo>
                      <a:pt x="482" y="1624"/>
                      <a:pt x="483" y="1618"/>
                      <a:pt x="486" y="1613"/>
                    </a:cubicBezTo>
                    <a:cubicBezTo>
                      <a:pt x="488" y="1609"/>
                      <a:pt x="490" y="1605"/>
                      <a:pt x="489" y="1600"/>
                    </a:cubicBezTo>
                    <a:cubicBezTo>
                      <a:pt x="499" y="1598"/>
                      <a:pt x="502" y="1590"/>
                      <a:pt x="502" y="1583"/>
                    </a:cubicBezTo>
                    <a:cubicBezTo>
                      <a:pt x="503" y="1575"/>
                      <a:pt x="500" y="1564"/>
                      <a:pt x="493" y="1558"/>
                    </a:cubicBezTo>
                    <a:close/>
                    <a:moveTo>
                      <a:pt x="608" y="1540"/>
                    </a:moveTo>
                    <a:cubicBezTo>
                      <a:pt x="624" y="1528"/>
                      <a:pt x="641" y="1538"/>
                      <a:pt x="649" y="1539"/>
                    </a:cubicBezTo>
                    <a:cubicBezTo>
                      <a:pt x="662" y="1542"/>
                      <a:pt x="664" y="1530"/>
                      <a:pt x="651" y="1525"/>
                    </a:cubicBezTo>
                    <a:cubicBezTo>
                      <a:pt x="641" y="1521"/>
                      <a:pt x="620" y="1525"/>
                      <a:pt x="608" y="1540"/>
                    </a:cubicBezTo>
                    <a:close/>
                    <a:moveTo>
                      <a:pt x="540" y="1595"/>
                    </a:moveTo>
                    <a:cubicBezTo>
                      <a:pt x="539" y="1589"/>
                      <a:pt x="543" y="1582"/>
                      <a:pt x="547" y="1580"/>
                    </a:cubicBezTo>
                    <a:cubicBezTo>
                      <a:pt x="544" y="1574"/>
                      <a:pt x="531" y="1575"/>
                      <a:pt x="529" y="1584"/>
                    </a:cubicBezTo>
                    <a:cubicBezTo>
                      <a:pt x="528" y="1591"/>
                      <a:pt x="534" y="1597"/>
                      <a:pt x="540" y="1595"/>
                    </a:cubicBezTo>
                    <a:close/>
                    <a:moveTo>
                      <a:pt x="501" y="1567"/>
                    </a:moveTo>
                    <a:cubicBezTo>
                      <a:pt x="512" y="1589"/>
                      <a:pt x="498" y="1611"/>
                      <a:pt x="496" y="1619"/>
                    </a:cubicBezTo>
                    <a:cubicBezTo>
                      <a:pt x="493" y="1634"/>
                      <a:pt x="510" y="1638"/>
                      <a:pt x="515" y="1621"/>
                    </a:cubicBezTo>
                    <a:cubicBezTo>
                      <a:pt x="518" y="1611"/>
                      <a:pt x="518" y="1588"/>
                      <a:pt x="501" y="1567"/>
                    </a:cubicBezTo>
                    <a:close/>
                    <a:moveTo>
                      <a:pt x="557" y="1527"/>
                    </a:moveTo>
                    <a:cubicBezTo>
                      <a:pt x="551" y="1518"/>
                      <a:pt x="547" y="1507"/>
                      <a:pt x="547" y="1497"/>
                    </a:cubicBezTo>
                    <a:cubicBezTo>
                      <a:pt x="548" y="1487"/>
                      <a:pt x="554" y="1477"/>
                      <a:pt x="564" y="1474"/>
                    </a:cubicBezTo>
                    <a:cubicBezTo>
                      <a:pt x="569" y="1472"/>
                      <a:pt x="576" y="1472"/>
                      <a:pt x="581" y="1473"/>
                    </a:cubicBezTo>
                    <a:cubicBezTo>
                      <a:pt x="588" y="1475"/>
                      <a:pt x="592" y="1478"/>
                      <a:pt x="597" y="1483"/>
                    </a:cubicBezTo>
                    <a:cubicBezTo>
                      <a:pt x="602" y="1487"/>
                      <a:pt x="604" y="1492"/>
                      <a:pt x="607" y="1498"/>
                    </a:cubicBezTo>
                    <a:cubicBezTo>
                      <a:pt x="608" y="1501"/>
                      <a:pt x="608" y="1503"/>
                      <a:pt x="609" y="1506"/>
                    </a:cubicBezTo>
                    <a:cubicBezTo>
                      <a:pt x="610" y="1513"/>
                      <a:pt x="610" y="1520"/>
                      <a:pt x="609" y="1527"/>
                    </a:cubicBezTo>
                    <a:cubicBezTo>
                      <a:pt x="607" y="1538"/>
                      <a:pt x="603" y="1546"/>
                      <a:pt x="596" y="1554"/>
                    </a:cubicBezTo>
                    <a:cubicBezTo>
                      <a:pt x="595" y="1555"/>
                      <a:pt x="595" y="1555"/>
                      <a:pt x="594" y="1556"/>
                    </a:cubicBezTo>
                    <a:cubicBezTo>
                      <a:pt x="602" y="1554"/>
                      <a:pt x="610" y="1555"/>
                      <a:pt x="617" y="1557"/>
                    </a:cubicBezTo>
                    <a:cubicBezTo>
                      <a:pt x="626" y="1560"/>
                      <a:pt x="634" y="1565"/>
                      <a:pt x="638" y="1574"/>
                    </a:cubicBezTo>
                    <a:cubicBezTo>
                      <a:pt x="639" y="1577"/>
                      <a:pt x="640" y="1581"/>
                      <a:pt x="640" y="1586"/>
                    </a:cubicBezTo>
                    <a:cubicBezTo>
                      <a:pt x="640" y="1582"/>
                      <a:pt x="638" y="1578"/>
                      <a:pt x="637" y="1575"/>
                    </a:cubicBezTo>
                    <a:cubicBezTo>
                      <a:pt x="632" y="1567"/>
                      <a:pt x="625" y="1562"/>
                      <a:pt x="616" y="1559"/>
                    </a:cubicBezTo>
                    <a:cubicBezTo>
                      <a:pt x="610" y="1558"/>
                      <a:pt x="604" y="1558"/>
                      <a:pt x="599" y="1559"/>
                    </a:cubicBezTo>
                    <a:cubicBezTo>
                      <a:pt x="588" y="1561"/>
                      <a:pt x="580" y="1566"/>
                      <a:pt x="570" y="1569"/>
                    </a:cubicBezTo>
                    <a:cubicBezTo>
                      <a:pt x="569" y="1569"/>
                      <a:pt x="569" y="1569"/>
                      <a:pt x="569" y="1569"/>
                    </a:cubicBezTo>
                    <a:cubicBezTo>
                      <a:pt x="563" y="1570"/>
                      <a:pt x="558" y="1571"/>
                      <a:pt x="552" y="1571"/>
                    </a:cubicBezTo>
                    <a:cubicBezTo>
                      <a:pt x="550" y="1571"/>
                      <a:pt x="536" y="1570"/>
                      <a:pt x="535" y="1569"/>
                    </a:cubicBezTo>
                    <a:cubicBezTo>
                      <a:pt x="536" y="1568"/>
                      <a:pt x="545" y="1568"/>
                      <a:pt x="546" y="1568"/>
                    </a:cubicBezTo>
                    <a:cubicBezTo>
                      <a:pt x="554" y="1568"/>
                      <a:pt x="561" y="1567"/>
                      <a:pt x="568" y="1565"/>
                    </a:cubicBezTo>
                    <a:cubicBezTo>
                      <a:pt x="569" y="1565"/>
                      <a:pt x="569" y="1565"/>
                      <a:pt x="569" y="1565"/>
                    </a:cubicBezTo>
                    <a:cubicBezTo>
                      <a:pt x="579" y="1563"/>
                      <a:pt x="586" y="1559"/>
                      <a:pt x="593" y="1552"/>
                    </a:cubicBezTo>
                    <a:cubicBezTo>
                      <a:pt x="602" y="1544"/>
                      <a:pt x="607" y="1532"/>
                      <a:pt x="606" y="1520"/>
                    </a:cubicBezTo>
                    <a:cubicBezTo>
                      <a:pt x="605" y="1513"/>
                      <a:pt x="598" y="1504"/>
                      <a:pt x="591" y="1505"/>
                    </a:cubicBezTo>
                    <a:cubicBezTo>
                      <a:pt x="588" y="1506"/>
                      <a:pt x="586" y="1508"/>
                      <a:pt x="586" y="1510"/>
                    </a:cubicBezTo>
                    <a:cubicBezTo>
                      <a:pt x="585" y="1513"/>
                      <a:pt x="587" y="1515"/>
                      <a:pt x="589" y="1516"/>
                    </a:cubicBezTo>
                    <a:cubicBezTo>
                      <a:pt x="591" y="1516"/>
                      <a:pt x="592" y="1516"/>
                      <a:pt x="593" y="1515"/>
                    </a:cubicBezTo>
                    <a:cubicBezTo>
                      <a:pt x="595" y="1514"/>
                      <a:pt x="595" y="1511"/>
                      <a:pt x="593" y="1510"/>
                    </a:cubicBezTo>
                    <a:cubicBezTo>
                      <a:pt x="592" y="1509"/>
                      <a:pt x="591" y="1509"/>
                      <a:pt x="590" y="1510"/>
                    </a:cubicBezTo>
                    <a:cubicBezTo>
                      <a:pt x="591" y="1508"/>
                      <a:pt x="592" y="1507"/>
                      <a:pt x="594" y="1508"/>
                    </a:cubicBezTo>
                    <a:cubicBezTo>
                      <a:pt x="596" y="1509"/>
                      <a:pt x="598" y="1511"/>
                      <a:pt x="598" y="1514"/>
                    </a:cubicBezTo>
                    <a:cubicBezTo>
                      <a:pt x="598" y="1518"/>
                      <a:pt x="594" y="1521"/>
                      <a:pt x="590" y="1521"/>
                    </a:cubicBezTo>
                    <a:cubicBezTo>
                      <a:pt x="587" y="1521"/>
                      <a:pt x="583" y="1520"/>
                      <a:pt x="581" y="1517"/>
                    </a:cubicBezTo>
                    <a:cubicBezTo>
                      <a:pt x="580" y="1515"/>
                      <a:pt x="579" y="1511"/>
                      <a:pt x="580" y="1508"/>
                    </a:cubicBezTo>
                    <a:cubicBezTo>
                      <a:pt x="581" y="1505"/>
                      <a:pt x="584" y="1501"/>
                      <a:pt x="589" y="1501"/>
                    </a:cubicBezTo>
                    <a:cubicBezTo>
                      <a:pt x="598" y="1500"/>
                      <a:pt x="605" y="1508"/>
                      <a:pt x="607" y="1516"/>
                    </a:cubicBezTo>
                    <a:cubicBezTo>
                      <a:pt x="607" y="1519"/>
                      <a:pt x="607" y="1522"/>
                      <a:pt x="607" y="1525"/>
                    </a:cubicBezTo>
                    <a:cubicBezTo>
                      <a:pt x="608" y="1516"/>
                      <a:pt x="608" y="1508"/>
                      <a:pt x="605" y="1498"/>
                    </a:cubicBezTo>
                    <a:cubicBezTo>
                      <a:pt x="603" y="1493"/>
                      <a:pt x="600" y="1488"/>
                      <a:pt x="596" y="1484"/>
                    </a:cubicBezTo>
                    <a:cubicBezTo>
                      <a:pt x="591" y="1479"/>
                      <a:pt x="587" y="1476"/>
                      <a:pt x="581" y="1474"/>
                    </a:cubicBezTo>
                    <a:cubicBezTo>
                      <a:pt x="578" y="1473"/>
                      <a:pt x="575" y="1473"/>
                      <a:pt x="571" y="1473"/>
                    </a:cubicBezTo>
                    <a:cubicBezTo>
                      <a:pt x="571" y="1473"/>
                      <a:pt x="571" y="1473"/>
                      <a:pt x="571" y="1473"/>
                    </a:cubicBezTo>
                    <a:cubicBezTo>
                      <a:pt x="580" y="1474"/>
                      <a:pt x="587" y="1483"/>
                      <a:pt x="578" y="1493"/>
                    </a:cubicBezTo>
                    <a:cubicBezTo>
                      <a:pt x="573" y="1501"/>
                      <a:pt x="554" y="1504"/>
                      <a:pt x="557" y="1527"/>
                    </a:cubicBezTo>
                    <a:close/>
                    <a:moveTo>
                      <a:pt x="636" y="1575"/>
                    </a:moveTo>
                    <a:cubicBezTo>
                      <a:pt x="625" y="1579"/>
                      <a:pt x="632" y="1593"/>
                      <a:pt x="633" y="1598"/>
                    </a:cubicBezTo>
                    <a:cubicBezTo>
                      <a:pt x="634" y="1602"/>
                      <a:pt x="634" y="1605"/>
                      <a:pt x="632" y="1608"/>
                    </a:cubicBezTo>
                    <a:cubicBezTo>
                      <a:pt x="637" y="1606"/>
                      <a:pt x="644" y="1598"/>
                      <a:pt x="647" y="1592"/>
                    </a:cubicBezTo>
                    <a:cubicBezTo>
                      <a:pt x="650" y="1586"/>
                      <a:pt x="648" y="1578"/>
                      <a:pt x="639" y="1574"/>
                    </a:cubicBezTo>
                    <a:cubicBezTo>
                      <a:pt x="641" y="1578"/>
                      <a:pt x="642" y="1584"/>
                      <a:pt x="639" y="1588"/>
                    </a:cubicBezTo>
                    <a:cubicBezTo>
                      <a:pt x="640" y="1586"/>
                      <a:pt x="639" y="1579"/>
                      <a:pt x="636" y="1575"/>
                    </a:cubicBezTo>
                    <a:close/>
                    <a:moveTo>
                      <a:pt x="528" y="1567"/>
                    </a:moveTo>
                    <a:cubicBezTo>
                      <a:pt x="552" y="1558"/>
                      <a:pt x="559" y="1538"/>
                      <a:pt x="568" y="1530"/>
                    </a:cubicBezTo>
                    <a:cubicBezTo>
                      <a:pt x="579" y="1521"/>
                      <a:pt x="589" y="1533"/>
                      <a:pt x="580" y="1545"/>
                    </a:cubicBezTo>
                    <a:cubicBezTo>
                      <a:pt x="570" y="1558"/>
                      <a:pt x="548" y="1566"/>
                      <a:pt x="528" y="1567"/>
                    </a:cubicBezTo>
                    <a:close/>
                    <a:moveTo>
                      <a:pt x="610" y="1534"/>
                    </a:moveTo>
                    <a:cubicBezTo>
                      <a:pt x="620" y="1516"/>
                      <a:pt x="614" y="1478"/>
                      <a:pt x="593" y="1477"/>
                    </a:cubicBezTo>
                    <a:cubicBezTo>
                      <a:pt x="593" y="1473"/>
                      <a:pt x="599" y="1469"/>
                      <a:pt x="605" y="1470"/>
                    </a:cubicBezTo>
                    <a:cubicBezTo>
                      <a:pt x="611" y="1472"/>
                      <a:pt x="618" y="1479"/>
                      <a:pt x="617" y="1488"/>
                    </a:cubicBezTo>
                    <a:cubicBezTo>
                      <a:pt x="622" y="1488"/>
                      <a:pt x="626" y="1501"/>
                      <a:pt x="621" y="1515"/>
                    </a:cubicBezTo>
                    <a:cubicBezTo>
                      <a:pt x="627" y="1509"/>
                      <a:pt x="635" y="1504"/>
                      <a:pt x="643" y="1501"/>
                    </a:cubicBezTo>
                    <a:cubicBezTo>
                      <a:pt x="653" y="1498"/>
                      <a:pt x="664" y="1496"/>
                      <a:pt x="673" y="1499"/>
                    </a:cubicBezTo>
                    <a:cubicBezTo>
                      <a:pt x="684" y="1502"/>
                      <a:pt x="692" y="1509"/>
                      <a:pt x="695" y="1519"/>
                    </a:cubicBezTo>
                    <a:cubicBezTo>
                      <a:pt x="696" y="1526"/>
                      <a:pt x="695" y="1535"/>
                      <a:pt x="689" y="1540"/>
                    </a:cubicBezTo>
                    <a:cubicBezTo>
                      <a:pt x="684" y="1543"/>
                      <a:pt x="676" y="1543"/>
                      <a:pt x="671" y="1541"/>
                    </a:cubicBezTo>
                    <a:cubicBezTo>
                      <a:pt x="666" y="1538"/>
                      <a:pt x="662" y="1532"/>
                      <a:pt x="659" y="1526"/>
                    </a:cubicBezTo>
                    <a:cubicBezTo>
                      <a:pt x="670" y="1535"/>
                      <a:pt x="677" y="1527"/>
                      <a:pt x="683" y="1526"/>
                    </a:cubicBezTo>
                    <a:cubicBezTo>
                      <a:pt x="690" y="1525"/>
                      <a:pt x="693" y="1531"/>
                      <a:pt x="691" y="1536"/>
                    </a:cubicBezTo>
                    <a:cubicBezTo>
                      <a:pt x="691" y="1536"/>
                      <a:pt x="691" y="1536"/>
                      <a:pt x="691" y="1536"/>
                    </a:cubicBezTo>
                    <a:cubicBezTo>
                      <a:pt x="694" y="1531"/>
                      <a:pt x="694" y="1526"/>
                      <a:pt x="693" y="1520"/>
                    </a:cubicBezTo>
                    <a:cubicBezTo>
                      <a:pt x="691" y="1511"/>
                      <a:pt x="685" y="1504"/>
                      <a:pt x="676" y="1501"/>
                    </a:cubicBezTo>
                    <a:cubicBezTo>
                      <a:pt x="678" y="1502"/>
                      <a:pt x="680" y="1504"/>
                      <a:pt x="681" y="1506"/>
                    </a:cubicBezTo>
                    <a:cubicBezTo>
                      <a:pt x="684" y="1509"/>
                      <a:pt x="685" y="1515"/>
                      <a:pt x="682" y="1518"/>
                    </a:cubicBezTo>
                    <a:cubicBezTo>
                      <a:pt x="681" y="1520"/>
                      <a:pt x="678" y="1521"/>
                      <a:pt x="676" y="1520"/>
                    </a:cubicBezTo>
                    <a:cubicBezTo>
                      <a:pt x="674" y="1520"/>
                      <a:pt x="672" y="1519"/>
                      <a:pt x="672" y="1517"/>
                    </a:cubicBezTo>
                    <a:cubicBezTo>
                      <a:pt x="671" y="1515"/>
                      <a:pt x="671" y="1513"/>
                      <a:pt x="672" y="1512"/>
                    </a:cubicBezTo>
                    <a:cubicBezTo>
                      <a:pt x="674" y="1509"/>
                      <a:pt x="676" y="1509"/>
                      <a:pt x="679" y="1510"/>
                    </a:cubicBezTo>
                    <a:cubicBezTo>
                      <a:pt x="680" y="1511"/>
                      <a:pt x="681" y="1512"/>
                      <a:pt x="680" y="1514"/>
                    </a:cubicBezTo>
                    <a:cubicBezTo>
                      <a:pt x="680" y="1515"/>
                      <a:pt x="679" y="1515"/>
                      <a:pt x="678" y="1515"/>
                    </a:cubicBezTo>
                    <a:cubicBezTo>
                      <a:pt x="679" y="1515"/>
                      <a:pt x="679" y="1514"/>
                      <a:pt x="679" y="1513"/>
                    </a:cubicBezTo>
                    <a:cubicBezTo>
                      <a:pt x="679" y="1512"/>
                      <a:pt x="678" y="1511"/>
                      <a:pt x="676" y="1512"/>
                    </a:cubicBezTo>
                    <a:cubicBezTo>
                      <a:pt x="676" y="1512"/>
                      <a:pt x="675" y="1513"/>
                      <a:pt x="675" y="1514"/>
                    </a:cubicBezTo>
                    <a:cubicBezTo>
                      <a:pt x="675" y="1515"/>
                      <a:pt x="675" y="1516"/>
                      <a:pt x="676" y="1517"/>
                    </a:cubicBezTo>
                    <a:cubicBezTo>
                      <a:pt x="678" y="1518"/>
                      <a:pt x="680" y="1517"/>
                      <a:pt x="681" y="1516"/>
                    </a:cubicBezTo>
                    <a:cubicBezTo>
                      <a:pt x="683" y="1512"/>
                      <a:pt x="681" y="1507"/>
                      <a:pt x="678" y="1504"/>
                    </a:cubicBezTo>
                    <a:cubicBezTo>
                      <a:pt x="673" y="1500"/>
                      <a:pt x="664" y="1499"/>
                      <a:pt x="658" y="1500"/>
                    </a:cubicBezTo>
                    <a:cubicBezTo>
                      <a:pt x="641" y="1501"/>
                      <a:pt x="627" y="1509"/>
                      <a:pt x="619" y="1521"/>
                    </a:cubicBezTo>
                    <a:cubicBezTo>
                      <a:pt x="617" y="1526"/>
                      <a:pt x="614" y="1530"/>
                      <a:pt x="610" y="1534"/>
                    </a:cubicBezTo>
                    <a:close/>
                    <a:moveTo>
                      <a:pt x="602" y="1553"/>
                    </a:moveTo>
                    <a:cubicBezTo>
                      <a:pt x="608" y="1544"/>
                      <a:pt x="624" y="1549"/>
                      <a:pt x="632" y="1555"/>
                    </a:cubicBezTo>
                    <a:cubicBezTo>
                      <a:pt x="641" y="1563"/>
                      <a:pt x="649" y="1574"/>
                      <a:pt x="662" y="1573"/>
                    </a:cubicBezTo>
                    <a:cubicBezTo>
                      <a:pt x="669" y="1572"/>
                      <a:pt x="676" y="1568"/>
                      <a:pt x="678" y="1561"/>
                    </a:cubicBezTo>
                    <a:cubicBezTo>
                      <a:pt x="679" y="1557"/>
                      <a:pt x="678" y="1552"/>
                      <a:pt x="674" y="1550"/>
                    </a:cubicBezTo>
                    <a:cubicBezTo>
                      <a:pt x="676" y="1553"/>
                      <a:pt x="674" y="1559"/>
                      <a:pt x="670" y="1561"/>
                    </a:cubicBezTo>
                    <a:cubicBezTo>
                      <a:pt x="666" y="1563"/>
                      <a:pt x="660" y="1562"/>
                      <a:pt x="657" y="1558"/>
                    </a:cubicBezTo>
                    <a:cubicBezTo>
                      <a:pt x="649" y="1550"/>
                      <a:pt x="644" y="1542"/>
                      <a:pt x="635" y="1538"/>
                    </a:cubicBezTo>
                    <a:cubicBezTo>
                      <a:pt x="623" y="1533"/>
                      <a:pt x="607" y="1538"/>
                      <a:pt x="602" y="1553"/>
                    </a:cubicBezTo>
                    <a:close/>
                    <a:moveTo>
                      <a:pt x="584" y="1597"/>
                    </a:moveTo>
                    <a:cubicBezTo>
                      <a:pt x="594" y="1601"/>
                      <a:pt x="611" y="1599"/>
                      <a:pt x="619" y="1592"/>
                    </a:cubicBezTo>
                    <a:cubicBezTo>
                      <a:pt x="628" y="1585"/>
                      <a:pt x="624" y="1575"/>
                      <a:pt x="613" y="1581"/>
                    </a:cubicBezTo>
                    <a:cubicBezTo>
                      <a:pt x="604" y="1586"/>
                      <a:pt x="594" y="1598"/>
                      <a:pt x="584" y="1597"/>
                    </a:cubicBezTo>
                    <a:close/>
                    <a:moveTo>
                      <a:pt x="385" y="1643"/>
                    </a:moveTo>
                    <a:cubicBezTo>
                      <a:pt x="353" y="1649"/>
                      <a:pt x="326" y="1692"/>
                      <a:pt x="348" y="1714"/>
                    </a:cubicBezTo>
                    <a:cubicBezTo>
                      <a:pt x="344" y="1718"/>
                      <a:pt x="333" y="1715"/>
                      <a:pt x="329" y="1707"/>
                    </a:cubicBezTo>
                    <a:cubicBezTo>
                      <a:pt x="325" y="1699"/>
                      <a:pt x="328" y="1685"/>
                      <a:pt x="339" y="1678"/>
                    </a:cubicBezTo>
                    <a:cubicBezTo>
                      <a:pt x="331" y="1668"/>
                      <a:pt x="353" y="1640"/>
                      <a:pt x="385" y="1643"/>
                    </a:cubicBezTo>
                    <a:close/>
                    <a:moveTo>
                      <a:pt x="316" y="1522"/>
                    </a:moveTo>
                    <a:cubicBezTo>
                      <a:pt x="318" y="1520"/>
                      <a:pt x="321" y="1521"/>
                      <a:pt x="323" y="1523"/>
                    </a:cubicBezTo>
                    <a:cubicBezTo>
                      <a:pt x="324" y="1526"/>
                      <a:pt x="324" y="1529"/>
                      <a:pt x="321" y="1530"/>
                    </a:cubicBezTo>
                    <a:cubicBezTo>
                      <a:pt x="319" y="1532"/>
                      <a:pt x="316" y="1531"/>
                      <a:pt x="315" y="1529"/>
                    </a:cubicBezTo>
                    <a:cubicBezTo>
                      <a:pt x="313" y="1526"/>
                      <a:pt x="314" y="1523"/>
                      <a:pt x="316" y="1522"/>
                    </a:cubicBezTo>
                    <a:close/>
                    <a:moveTo>
                      <a:pt x="323" y="1515"/>
                    </a:moveTo>
                    <a:cubicBezTo>
                      <a:pt x="325" y="1514"/>
                      <a:pt x="327" y="1514"/>
                      <a:pt x="328" y="1516"/>
                    </a:cubicBezTo>
                    <a:cubicBezTo>
                      <a:pt x="329" y="1518"/>
                      <a:pt x="329" y="1520"/>
                      <a:pt x="327" y="1521"/>
                    </a:cubicBezTo>
                    <a:cubicBezTo>
                      <a:pt x="325" y="1522"/>
                      <a:pt x="323" y="1522"/>
                      <a:pt x="322" y="1520"/>
                    </a:cubicBezTo>
                    <a:cubicBezTo>
                      <a:pt x="320" y="1518"/>
                      <a:pt x="321" y="1516"/>
                      <a:pt x="323" y="1515"/>
                    </a:cubicBezTo>
                    <a:close/>
                    <a:moveTo>
                      <a:pt x="313" y="1534"/>
                    </a:moveTo>
                    <a:cubicBezTo>
                      <a:pt x="316" y="1532"/>
                      <a:pt x="321" y="1533"/>
                      <a:pt x="323" y="1536"/>
                    </a:cubicBezTo>
                    <a:cubicBezTo>
                      <a:pt x="326" y="1540"/>
                      <a:pt x="325" y="1545"/>
                      <a:pt x="321" y="1547"/>
                    </a:cubicBezTo>
                    <a:cubicBezTo>
                      <a:pt x="317" y="1549"/>
                      <a:pt x="313" y="1548"/>
                      <a:pt x="310" y="1545"/>
                    </a:cubicBezTo>
                    <a:cubicBezTo>
                      <a:pt x="308" y="1541"/>
                      <a:pt x="309" y="1536"/>
                      <a:pt x="313" y="1534"/>
                    </a:cubicBezTo>
                    <a:close/>
                    <a:moveTo>
                      <a:pt x="471" y="1582"/>
                    </a:moveTo>
                    <a:cubicBezTo>
                      <a:pt x="473" y="1592"/>
                      <a:pt x="469" y="1608"/>
                      <a:pt x="458" y="1619"/>
                    </a:cubicBezTo>
                    <a:cubicBezTo>
                      <a:pt x="451" y="1627"/>
                      <a:pt x="440" y="1633"/>
                      <a:pt x="429" y="1634"/>
                    </a:cubicBezTo>
                    <a:cubicBezTo>
                      <a:pt x="423" y="1634"/>
                      <a:pt x="418" y="1634"/>
                      <a:pt x="413" y="1631"/>
                    </a:cubicBezTo>
                    <a:cubicBezTo>
                      <a:pt x="405" y="1627"/>
                      <a:pt x="401" y="1619"/>
                      <a:pt x="402" y="1613"/>
                    </a:cubicBezTo>
                    <a:cubicBezTo>
                      <a:pt x="402" y="1606"/>
                      <a:pt x="410" y="1601"/>
                      <a:pt x="416" y="1604"/>
                    </a:cubicBezTo>
                    <a:cubicBezTo>
                      <a:pt x="408" y="1611"/>
                      <a:pt x="413" y="1621"/>
                      <a:pt x="422" y="1624"/>
                    </a:cubicBezTo>
                    <a:cubicBezTo>
                      <a:pt x="432" y="1628"/>
                      <a:pt x="448" y="1622"/>
                      <a:pt x="455" y="1615"/>
                    </a:cubicBezTo>
                    <a:cubicBezTo>
                      <a:pt x="469" y="1602"/>
                      <a:pt x="470" y="1589"/>
                      <a:pt x="471" y="1582"/>
                    </a:cubicBezTo>
                    <a:close/>
                    <a:moveTo>
                      <a:pt x="410" y="1637"/>
                    </a:moveTo>
                    <a:cubicBezTo>
                      <a:pt x="376" y="1635"/>
                      <a:pt x="347" y="1606"/>
                      <a:pt x="348" y="1581"/>
                    </a:cubicBezTo>
                    <a:cubicBezTo>
                      <a:pt x="349" y="1554"/>
                      <a:pt x="373" y="1556"/>
                      <a:pt x="372" y="1580"/>
                    </a:cubicBezTo>
                    <a:cubicBezTo>
                      <a:pt x="371" y="1592"/>
                      <a:pt x="377" y="1630"/>
                      <a:pt x="410" y="1637"/>
                    </a:cubicBezTo>
                    <a:close/>
                    <a:moveTo>
                      <a:pt x="796" y="1567"/>
                    </a:moveTo>
                    <a:cubicBezTo>
                      <a:pt x="773" y="1576"/>
                      <a:pt x="766" y="1597"/>
                      <a:pt x="757" y="1604"/>
                    </a:cubicBezTo>
                    <a:cubicBezTo>
                      <a:pt x="747" y="1613"/>
                      <a:pt x="737" y="1601"/>
                      <a:pt x="746" y="1589"/>
                    </a:cubicBezTo>
                    <a:cubicBezTo>
                      <a:pt x="755" y="1576"/>
                      <a:pt x="777" y="1569"/>
                      <a:pt x="796" y="1567"/>
                    </a:cubicBezTo>
                    <a:close/>
                    <a:moveTo>
                      <a:pt x="712" y="1576"/>
                    </a:moveTo>
                    <a:cubicBezTo>
                      <a:pt x="713" y="1574"/>
                      <a:pt x="715" y="1573"/>
                      <a:pt x="717" y="1573"/>
                    </a:cubicBezTo>
                    <a:cubicBezTo>
                      <a:pt x="720" y="1573"/>
                      <a:pt x="723" y="1575"/>
                      <a:pt x="725" y="1578"/>
                    </a:cubicBezTo>
                    <a:cubicBezTo>
                      <a:pt x="726" y="1582"/>
                      <a:pt x="725" y="1585"/>
                      <a:pt x="722" y="1587"/>
                    </a:cubicBezTo>
                    <a:cubicBezTo>
                      <a:pt x="717" y="1591"/>
                      <a:pt x="714" y="1587"/>
                      <a:pt x="711" y="1586"/>
                    </a:cubicBezTo>
                    <a:cubicBezTo>
                      <a:pt x="707" y="1586"/>
                      <a:pt x="703" y="1589"/>
                      <a:pt x="701" y="1594"/>
                    </a:cubicBezTo>
                    <a:cubicBezTo>
                      <a:pt x="699" y="1600"/>
                      <a:pt x="700" y="1606"/>
                      <a:pt x="705" y="1610"/>
                    </a:cubicBezTo>
                    <a:cubicBezTo>
                      <a:pt x="708" y="1612"/>
                      <a:pt x="712" y="1612"/>
                      <a:pt x="715" y="1609"/>
                    </a:cubicBezTo>
                    <a:cubicBezTo>
                      <a:pt x="711" y="1609"/>
                      <a:pt x="708" y="1605"/>
                      <a:pt x="711" y="1601"/>
                    </a:cubicBezTo>
                    <a:cubicBezTo>
                      <a:pt x="713" y="1599"/>
                      <a:pt x="718" y="1597"/>
                      <a:pt x="723" y="1595"/>
                    </a:cubicBezTo>
                    <a:cubicBezTo>
                      <a:pt x="729" y="1592"/>
                      <a:pt x="734" y="1589"/>
                      <a:pt x="736" y="1585"/>
                    </a:cubicBezTo>
                    <a:cubicBezTo>
                      <a:pt x="741" y="1576"/>
                      <a:pt x="737" y="1564"/>
                      <a:pt x="727" y="1561"/>
                    </a:cubicBezTo>
                    <a:cubicBezTo>
                      <a:pt x="722" y="1560"/>
                      <a:pt x="717" y="1561"/>
                      <a:pt x="713" y="1563"/>
                    </a:cubicBezTo>
                    <a:cubicBezTo>
                      <a:pt x="708" y="1565"/>
                      <a:pt x="697" y="1574"/>
                      <a:pt x="690" y="1573"/>
                    </a:cubicBezTo>
                    <a:cubicBezTo>
                      <a:pt x="685" y="1572"/>
                      <a:pt x="683" y="1568"/>
                      <a:pt x="685" y="1565"/>
                    </a:cubicBezTo>
                    <a:cubicBezTo>
                      <a:pt x="681" y="1565"/>
                      <a:pt x="678" y="1570"/>
                      <a:pt x="679" y="1575"/>
                    </a:cubicBezTo>
                    <a:cubicBezTo>
                      <a:pt x="681" y="1583"/>
                      <a:pt x="691" y="1589"/>
                      <a:pt x="701" y="1585"/>
                    </a:cubicBezTo>
                    <a:cubicBezTo>
                      <a:pt x="705" y="1584"/>
                      <a:pt x="708" y="1581"/>
                      <a:pt x="712" y="1576"/>
                    </a:cubicBezTo>
                    <a:close/>
                    <a:moveTo>
                      <a:pt x="701" y="1589"/>
                    </a:moveTo>
                    <a:cubicBezTo>
                      <a:pt x="693" y="1598"/>
                      <a:pt x="676" y="1603"/>
                      <a:pt x="665" y="1599"/>
                    </a:cubicBezTo>
                    <a:cubicBezTo>
                      <a:pt x="653" y="1595"/>
                      <a:pt x="653" y="1584"/>
                      <a:pt x="667" y="1585"/>
                    </a:cubicBezTo>
                    <a:cubicBezTo>
                      <a:pt x="677" y="1587"/>
                      <a:pt x="691" y="1595"/>
                      <a:pt x="701" y="1589"/>
                    </a:cubicBezTo>
                    <a:close/>
                    <a:moveTo>
                      <a:pt x="737" y="1566"/>
                    </a:moveTo>
                    <a:cubicBezTo>
                      <a:pt x="741" y="1569"/>
                      <a:pt x="741" y="1577"/>
                      <a:pt x="740" y="1581"/>
                    </a:cubicBezTo>
                    <a:cubicBezTo>
                      <a:pt x="745" y="1584"/>
                      <a:pt x="755" y="1576"/>
                      <a:pt x="751" y="1568"/>
                    </a:cubicBezTo>
                    <a:cubicBezTo>
                      <a:pt x="748" y="1563"/>
                      <a:pt x="741" y="1561"/>
                      <a:pt x="737" y="1566"/>
                    </a:cubicBezTo>
                    <a:close/>
                    <a:moveTo>
                      <a:pt x="695" y="1222"/>
                    </a:moveTo>
                    <a:cubicBezTo>
                      <a:pt x="698" y="1221"/>
                      <a:pt x="702" y="1223"/>
                      <a:pt x="703" y="1226"/>
                    </a:cubicBezTo>
                    <a:cubicBezTo>
                      <a:pt x="705" y="1232"/>
                      <a:pt x="697" y="1236"/>
                      <a:pt x="693" y="1233"/>
                    </a:cubicBezTo>
                    <a:cubicBezTo>
                      <a:pt x="690" y="1231"/>
                      <a:pt x="690" y="1227"/>
                      <a:pt x="684" y="1226"/>
                    </a:cubicBezTo>
                    <a:cubicBezTo>
                      <a:pt x="690" y="1226"/>
                      <a:pt x="691" y="1223"/>
                      <a:pt x="695" y="1222"/>
                    </a:cubicBezTo>
                    <a:close/>
                    <a:moveTo>
                      <a:pt x="979" y="1165"/>
                    </a:moveTo>
                    <a:cubicBezTo>
                      <a:pt x="988" y="1189"/>
                      <a:pt x="981" y="1210"/>
                      <a:pt x="968" y="1224"/>
                    </a:cubicBezTo>
                    <a:cubicBezTo>
                      <a:pt x="956" y="1235"/>
                      <a:pt x="942" y="1234"/>
                      <a:pt x="935" y="1241"/>
                    </a:cubicBezTo>
                    <a:cubicBezTo>
                      <a:pt x="932" y="1244"/>
                      <a:pt x="930" y="1247"/>
                      <a:pt x="930" y="1252"/>
                    </a:cubicBezTo>
                    <a:cubicBezTo>
                      <a:pt x="921" y="1244"/>
                      <a:pt x="923" y="1231"/>
                      <a:pt x="932" y="1224"/>
                    </a:cubicBezTo>
                    <a:cubicBezTo>
                      <a:pt x="942" y="1215"/>
                      <a:pt x="954" y="1217"/>
                      <a:pt x="964" y="1206"/>
                    </a:cubicBezTo>
                    <a:cubicBezTo>
                      <a:pt x="975" y="1194"/>
                      <a:pt x="980" y="1179"/>
                      <a:pt x="979" y="1165"/>
                    </a:cubicBezTo>
                    <a:close/>
                    <a:moveTo>
                      <a:pt x="981" y="1108"/>
                    </a:moveTo>
                    <a:cubicBezTo>
                      <a:pt x="993" y="1129"/>
                      <a:pt x="983" y="1151"/>
                      <a:pt x="982" y="1163"/>
                    </a:cubicBezTo>
                    <a:cubicBezTo>
                      <a:pt x="981" y="1180"/>
                      <a:pt x="994" y="1182"/>
                      <a:pt x="999" y="1165"/>
                    </a:cubicBezTo>
                    <a:cubicBezTo>
                      <a:pt x="1005" y="1148"/>
                      <a:pt x="997" y="1121"/>
                      <a:pt x="981" y="1108"/>
                    </a:cubicBezTo>
                    <a:close/>
                    <a:moveTo>
                      <a:pt x="348" y="1047"/>
                    </a:moveTo>
                    <a:cubicBezTo>
                      <a:pt x="337" y="1026"/>
                      <a:pt x="311" y="1019"/>
                      <a:pt x="294" y="1024"/>
                    </a:cubicBezTo>
                    <a:cubicBezTo>
                      <a:pt x="279" y="1029"/>
                      <a:pt x="278" y="1044"/>
                      <a:pt x="297" y="1039"/>
                    </a:cubicBezTo>
                    <a:cubicBezTo>
                      <a:pt x="312" y="1035"/>
                      <a:pt x="330" y="1030"/>
                      <a:pt x="348" y="1047"/>
                    </a:cubicBezTo>
                    <a:close/>
                    <a:moveTo>
                      <a:pt x="112" y="1229"/>
                    </a:moveTo>
                    <a:cubicBezTo>
                      <a:pt x="103" y="1214"/>
                      <a:pt x="103" y="1187"/>
                      <a:pt x="112" y="1171"/>
                    </a:cubicBezTo>
                    <a:cubicBezTo>
                      <a:pt x="122" y="1156"/>
                      <a:pt x="136" y="1161"/>
                      <a:pt x="129" y="1180"/>
                    </a:cubicBezTo>
                    <a:cubicBezTo>
                      <a:pt x="124" y="1195"/>
                      <a:pt x="107" y="1209"/>
                      <a:pt x="112" y="1229"/>
                    </a:cubicBezTo>
                    <a:close/>
                    <a:moveTo>
                      <a:pt x="308" y="1014"/>
                    </a:moveTo>
                    <a:cubicBezTo>
                      <a:pt x="286" y="1004"/>
                      <a:pt x="268" y="1015"/>
                      <a:pt x="255" y="1029"/>
                    </a:cubicBezTo>
                    <a:cubicBezTo>
                      <a:pt x="248" y="1037"/>
                      <a:pt x="242" y="1051"/>
                      <a:pt x="231" y="1053"/>
                    </a:cubicBezTo>
                    <a:cubicBezTo>
                      <a:pt x="243" y="1065"/>
                      <a:pt x="261" y="1038"/>
                      <a:pt x="268" y="1030"/>
                    </a:cubicBezTo>
                    <a:cubicBezTo>
                      <a:pt x="280" y="1018"/>
                      <a:pt x="294" y="1011"/>
                      <a:pt x="308" y="1014"/>
                    </a:cubicBezTo>
                    <a:close/>
                    <a:moveTo>
                      <a:pt x="217" y="1139"/>
                    </a:moveTo>
                    <a:cubicBezTo>
                      <a:pt x="242" y="1132"/>
                      <a:pt x="273" y="1134"/>
                      <a:pt x="287" y="1146"/>
                    </a:cubicBezTo>
                    <a:cubicBezTo>
                      <a:pt x="300" y="1158"/>
                      <a:pt x="292" y="1174"/>
                      <a:pt x="275" y="1163"/>
                    </a:cubicBezTo>
                    <a:cubicBezTo>
                      <a:pt x="262" y="1155"/>
                      <a:pt x="242" y="1138"/>
                      <a:pt x="217" y="1139"/>
                    </a:cubicBezTo>
                    <a:close/>
                    <a:moveTo>
                      <a:pt x="67" y="1135"/>
                    </a:moveTo>
                    <a:cubicBezTo>
                      <a:pt x="64" y="1132"/>
                      <a:pt x="63" y="1128"/>
                      <a:pt x="66" y="1125"/>
                    </a:cubicBezTo>
                    <a:cubicBezTo>
                      <a:pt x="70" y="1120"/>
                      <a:pt x="78" y="1124"/>
                      <a:pt x="78" y="1130"/>
                    </a:cubicBezTo>
                    <a:cubicBezTo>
                      <a:pt x="78" y="1134"/>
                      <a:pt x="75" y="1137"/>
                      <a:pt x="78" y="1142"/>
                    </a:cubicBezTo>
                    <a:cubicBezTo>
                      <a:pt x="74" y="1137"/>
                      <a:pt x="71" y="1138"/>
                      <a:pt x="67" y="1135"/>
                    </a:cubicBezTo>
                    <a:close/>
                    <a:moveTo>
                      <a:pt x="67" y="1137"/>
                    </a:moveTo>
                    <a:cubicBezTo>
                      <a:pt x="64" y="1135"/>
                      <a:pt x="63" y="1133"/>
                      <a:pt x="63" y="1131"/>
                    </a:cubicBezTo>
                    <a:cubicBezTo>
                      <a:pt x="62" y="1128"/>
                      <a:pt x="64" y="1124"/>
                      <a:pt x="67" y="1122"/>
                    </a:cubicBezTo>
                    <a:cubicBezTo>
                      <a:pt x="71" y="1120"/>
                      <a:pt x="76" y="1122"/>
                      <a:pt x="78" y="1124"/>
                    </a:cubicBezTo>
                    <a:cubicBezTo>
                      <a:pt x="82" y="1129"/>
                      <a:pt x="78" y="1133"/>
                      <a:pt x="78" y="1137"/>
                    </a:cubicBezTo>
                    <a:cubicBezTo>
                      <a:pt x="77" y="1141"/>
                      <a:pt x="82" y="1146"/>
                      <a:pt x="87" y="1147"/>
                    </a:cubicBezTo>
                    <a:cubicBezTo>
                      <a:pt x="94" y="1149"/>
                      <a:pt x="101" y="1147"/>
                      <a:pt x="104" y="1141"/>
                    </a:cubicBezTo>
                    <a:cubicBezTo>
                      <a:pt x="106" y="1138"/>
                      <a:pt x="107" y="1133"/>
                      <a:pt x="103" y="1131"/>
                    </a:cubicBezTo>
                    <a:cubicBezTo>
                      <a:pt x="103" y="1135"/>
                      <a:pt x="99" y="1139"/>
                      <a:pt x="94" y="1136"/>
                    </a:cubicBezTo>
                    <a:cubicBezTo>
                      <a:pt x="91" y="1134"/>
                      <a:pt x="89" y="1128"/>
                      <a:pt x="86" y="1122"/>
                    </a:cubicBezTo>
                    <a:cubicBezTo>
                      <a:pt x="83" y="1116"/>
                      <a:pt x="79" y="1111"/>
                      <a:pt x="74" y="1109"/>
                    </a:cubicBezTo>
                    <a:cubicBezTo>
                      <a:pt x="64" y="1104"/>
                      <a:pt x="51" y="1110"/>
                      <a:pt x="49" y="1120"/>
                    </a:cubicBezTo>
                    <a:cubicBezTo>
                      <a:pt x="47" y="1126"/>
                      <a:pt x="49" y="1132"/>
                      <a:pt x="51" y="1137"/>
                    </a:cubicBezTo>
                    <a:cubicBezTo>
                      <a:pt x="54" y="1142"/>
                      <a:pt x="65" y="1154"/>
                      <a:pt x="65" y="1161"/>
                    </a:cubicBezTo>
                    <a:cubicBezTo>
                      <a:pt x="64" y="1167"/>
                      <a:pt x="60" y="1169"/>
                      <a:pt x="56" y="1167"/>
                    </a:cubicBezTo>
                    <a:cubicBezTo>
                      <a:pt x="56" y="1172"/>
                      <a:pt x="62" y="1175"/>
                      <a:pt x="67" y="1173"/>
                    </a:cubicBezTo>
                    <a:cubicBezTo>
                      <a:pt x="76" y="1171"/>
                      <a:pt x="82" y="1158"/>
                      <a:pt x="77" y="1147"/>
                    </a:cubicBezTo>
                    <a:cubicBezTo>
                      <a:pt x="76" y="1143"/>
                      <a:pt x="72" y="1140"/>
                      <a:pt x="67" y="1137"/>
                    </a:cubicBezTo>
                    <a:close/>
                    <a:moveTo>
                      <a:pt x="82" y="1148"/>
                    </a:moveTo>
                    <a:cubicBezTo>
                      <a:pt x="92" y="1156"/>
                      <a:pt x="99" y="1174"/>
                      <a:pt x="96" y="1187"/>
                    </a:cubicBezTo>
                    <a:cubicBezTo>
                      <a:pt x="93" y="1200"/>
                      <a:pt x="80" y="1201"/>
                      <a:pt x="81" y="1186"/>
                    </a:cubicBezTo>
                    <a:cubicBezTo>
                      <a:pt x="81" y="1175"/>
                      <a:pt x="89" y="1158"/>
                      <a:pt x="82" y="1148"/>
                    </a:cubicBezTo>
                    <a:close/>
                    <a:moveTo>
                      <a:pt x="52" y="1091"/>
                    </a:moveTo>
                    <a:cubicBezTo>
                      <a:pt x="53" y="1090"/>
                      <a:pt x="55" y="1090"/>
                      <a:pt x="56" y="1090"/>
                    </a:cubicBezTo>
                    <a:cubicBezTo>
                      <a:pt x="51" y="1081"/>
                      <a:pt x="47" y="1063"/>
                      <a:pt x="48" y="1046"/>
                    </a:cubicBezTo>
                    <a:cubicBezTo>
                      <a:pt x="49" y="1050"/>
                      <a:pt x="51" y="1055"/>
                      <a:pt x="53" y="1059"/>
                    </a:cubicBezTo>
                    <a:cubicBezTo>
                      <a:pt x="70" y="1087"/>
                      <a:pt x="92" y="1080"/>
                      <a:pt x="115" y="1094"/>
                    </a:cubicBezTo>
                    <a:cubicBezTo>
                      <a:pt x="123" y="1099"/>
                      <a:pt x="129" y="1110"/>
                      <a:pt x="121" y="1119"/>
                    </a:cubicBezTo>
                    <a:cubicBezTo>
                      <a:pt x="117" y="1123"/>
                      <a:pt x="111" y="1125"/>
                      <a:pt x="106" y="1123"/>
                    </a:cubicBezTo>
                    <a:cubicBezTo>
                      <a:pt x="102" y="1122"/>
                      <a:pt x="99" y="1120"/>
                      <a:pt x="98" y="1116"/>
                    </a:cubicBezTo>
                    <a:cubicBezTo>
                      <a:pt x="97" y="1115"/>
                      <a:pt x="97" y="1113"/>
                      <a:pt x="97" y="1111"/>
                    </a:cubicBezTo>
                    <a:cubicBezTo>
                      <a:pt x="97" y="1112"/>
                      <a:pt x="96" y="1111"/>
                      <a:pt x="97" y="1114"/>
                    </a:cubicBezTo>
                    <a:cubicBezTo>
                      <a:pt x="98" y="1116"/>
                      <a:pt x="104" y="1119"/>
                      <a:pt x="108" y="1117"/>
                    </a:cubicBezTo>
                    <a:cubicBezTo>
                      <a:pt x="112" y="1115"/>
                      <a:pt x="113" y="1111"/>
                      <a:pt x="111" y="1107"/>
                    </a:cubicBezTo>
                    <a:cubicBezTo>
                      <a:pt x="110" y="1103"/>
                      <a:pt x="106" y="1102"/>
                      <a:pt x="102" y="1103"/>
                    </a:cubicBezTo>
                    <a:cubicBezTo>
                      <a:pt x="96" y="1104"/>
                      <a:pt x="94" y="1111"/>
                      <a:pt x="96" y="1117"/>
                    </a:cubicBezTo>
                    <a:cubicBezTo>
                      <a:pt x="98" y="1121"/>
                      <a:pt x="101" y="1124"/>
                      <a:pt x="105" y="1125"/>
                    </a:cubicBezTo>
                    <a:cubicBezTo>
                      <a:pt x="111" y="1127"/>
                      <a:pt x="118" y="1125"/>
                      <a:pt x="123" y="1121"/>
                    </a:cubicBezTo>
                    <a:cubicBezTo>
                      <a:pt x="134" y="1109"/>
                      <a:pt x="127" y="1098"/>
                      <a:pt x="117" y="1092"/>
                    </a:cubicBezTo>
                    <a:cubicBezTo>
                      <a:pt x="93" y="1078"/>
                      <a:pt x="70" y="1085"/>
                      <a:pt x="55" y="1054"/>
                    </a:cubicBezTo>
                    <a:cubicBezTo>
                      <a:pt x="49" y="1042"/>
                      <a:pt x="48" y="1027"/>
                      <a:pt x="56" y="1013"/>
                    </a:cubicBezTo>
                    <a:cubicBezTo>
                      <a:pt x="67" y="995"/>
                      <a:pt x="89" y="987"/>
                      <a:pt x="109" y="997"/>
                    </a:cubicBezTo>
                    <a:cubicBezTo>
                      <a:pt x="87" y="986"/>
                      <a:pt x="62" y="1007"/>
                      <a:pt x="58" y="1031"/>
                    </a:cubicBezTo>
                    <a:cubicBezTo>
                      <a:pt x="57" y="1043"/>
                      <a:pt x="60" y="1060"/>
                      <a:pt x="72" y="1069"/>
                    </a:cubicBezTo>
                    <a:cubicBezTo>
                      <a:pt x="97" y="1087"/>
                      <a:pt x="116" y="1060"/>
                      <a:pt x="94" y="1043"/>
                    </a:cubicBezTo>
                    <a:cubicBezTo>
                      <a:pt x="82" y="1034"/>
                      <a:pt x="78" y="1021"/>
                      <a:pt x="87" y="1008"/>
                    </a:cubicBezTo>
                    <a:cubicBezTo>
                      <a:pt x="92" y="1000"/>
                      <a:pt x="101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8" y="996"/>
                      <a:pt x="107" y="996"/>
                      <a:pt x="107" y="995"/>
                    </a:cubicBezTo>
                    <a:cubicBezTo>
                      <a:pt x="112" y="998"/>
                      <a:pt x="117" y="999"/>
                      <a:pt x="124" y="1001"/>
                    </a:cubicBezTo>
                    <a:cubicBezTo>
                      <a:pt x="137" y="1003"/>
                      <a:pt x="148" y="1002"/>
                      <a:pt x="161" y="997"/>
                    </a:cubicBezTo>
                    <a:cubicBezTo>
                      <a:pt x="162" y="997"/>
                      <a:pt x="162" y="997"/>
                      <a:pt x="162" y="997"/>
                    </a:cubicBezTo>
                    <a:cubicBezTo>
                      <a:pt x="154" y="1007"/>
                      <a:pt x="136" y="1018"/>
                      <a:pt x="124" y="1019"/>
                    </a:cubicBezTo>
                    <a:cubicBezTo>
                      <a:pt x="124" y="1019"/>
                      <a:pt x="124" y="1020"/>
                      <a:pt x="124" y="1021"/>
                    </a:cubicBezTo>
                    <a:cubicBezTo>
                      <a:pt x="134" y="1021"/>
                      <a:pt x="150" y="1013"/>
                      <a:pt x="160" y="1004"/>
                    </a:cubicBezTo>
                    <a:cubicBezTo>
                      <a:pt x="159" y="1006"/>
                      <a:pt x="158" y="1007"/>
                      <a:pt x="158" y="1009"/>
                    </a:cubicBezTo>
                    <a:cubicBezTo>
                      <a:pt x="158" y="1009"/>
                      <a:pt x="158" y="1009"/>
                      <a:pt x="158" y="1009"/>
                    </a:cubicBezTo>
                    <a:cubicBezTo>
                      <a:pt x="154" y="1018"/>
                      <a:pt x="152" y="1026"/>
                      <a:pt x="151" y="1034"/>
                    </a:cubicBezTo>
                    <a:cubicBezTo>
                      <a:pt x="149" y="1044"/>
                      <a:pt x="151" y="1057"/>
                      <a:pt x="144" y="1064"/>
                    </a:cubicBezTo>
                    <a:cubicBezTo>
                      <a:pt x="138" y="1070"/>
                      <a:pt x="129" y="1073"/>
                      <a:pt x="121" y="1069"/>
                    </a:cubicBezTo>
                    <a:cubicBezTo>
                      <a:pt x="113" y="1066"/>
                      <a:pt x="107" y="1060"/>
                      <a:pt x="106" y="1051"/>
                    </a:cubicBezTo>
                    <a:cubicBezTo>
                      <a:pt x="106" y="1044"/>
                      <a:pt x="110" y="1037"/>
                      <a:pt x="116" y="1035"/>
                    </a:cubicBezTo>
                    <a:cubicBezTo>
                      <a:pt x="121" y="1032"/>
                      <a:pt x="127" y="1033"/>
                      <a:pt x="131" y="1037"/>
                    </a:cubicBezTo>
                    <a:cubicBezTo>
                      <a:pt x="128" y="1035"/>
                      <a:pt x="124" y="1035"/>
                      <a:pt x="120" y="1037"/>
                    </a:cubicBezTo>
                    <a:cubicBezTo>
                      <a:pt x="116" y="1040"/>
                      <a:pt x="116" y="1046"/>
                      <a:pt x="119" y="1050"/>
                    </a:cubicBezTo>
                    <a:cubicBezTo>
                      <a:pt x="122" y="1054"/>
                      <a:pt x="128" y="1054"/>
                      <a:pt x="131" y="1051"/>
                    </a:cubicBezTo>
                    <a:cubicBezTo>
                      <a:pt x="135" y="1049"/>
                      <a:pt x="136" y="1044"/>
                      <a:pt x="134" y="1040"/>
                    </a:cubicBezTo>
                    <a:cubicBezTo>
                      <a:pt x="132" y="1037"/>
                      <a:pt x="130" y="1036"/>
                      <a:pt x="128" y="1034"/>
                    </a:cubicBezTo>
                    <a:cubicBezTo>
                      <a:pt x="125" y="1032"/>
                      <a:pt x="120" y="1032"/>
                      <a:pt x="116" y="1034"/>
                    </a:cubicBezTo>
                    <a:cubicBezTo>
                      <a:pt x="109" y="1037"/>
                      <a:pt x="105" y="1043"/>
                      <a:pt x="105" y="1051"/>
                    </a:cubicBezTo>
                    <a:cubicBezTo>
                      <a:pt x="106" y="1060"/>
                      <a:pt x="112" y="1068"/>
                      <a:pt x="120" y="1071"/>
                    </a:cubicBezTo>
                    <a:cubicBezTo>
                      <a:pt x="129" y="1074"/>
                      <a:pt x="139" y="1072"/>
                      <a:pt x="145" y="1066"/>
                    </a:cubicBezTo>
                    <a:cubicBezTo>
                      <a:pt x="147" y="1064"/>
                      <a:pt x="149" y="1062"/>
                      <a:pt x="150" y="1059"/>
                    </a:cubicBezTo>
                    <a:cubicBezTo>
                      <a:pt x="150" y="1061"/>
                      <a:pt x="150" y="1062"/>
                      <a:pt x="150" y="1063"/>
                    </a:cubicBezTo>
                    <a:cubicBezTo>
                      <a:pt x="152" y="1084"/>
                      <a:pt x="163" y="1104"/>
                      <a:pt x="155" y="1125"/>
                    </a:cubicBezTo>
                    <a:cubicBezTo>
                      <a:pt x="156" y="1125"/>
                      <a:pt x="157" y="1125"/>
                      <a:pt x="157" y="1126"/>
                    </a:cubicBezTo>
                    <a:cubicBezTo>
                      <a:pt x="159" y="1123"/>
                      <a:pt x="160" y="1120"/>
                      <a:pt x="161" y="1116"/>
                    </a:cubicBezTo>
                    <a:cubicBezTo>
                      <a:pt x="162" y="1111"/>
                      <a:pt x="162" y="1107"/>
                      <a:pt x="162" y="1103"/>
                    </a:cubicBezTo>
                    <a:cubicBezTo>
                      <a:pt x="164" y="1107"/>
                      <a:pt x="167" y="1110"/>
                      <a:pt x="170" y="1114"/>
                    </a:cubicBezTo>
                    <a:cubicBezTo>
                      <a:pt x="177" y="1121"/>
                      <a:pt x="184" y="1125"/>
                      <a:pt x="193" y="1129"/>
                    </a:cubicBezTo>
                    <a:cubicBezTo>
                      <a:pt x="196" y="1130"/>
                      <a:pt x="199" y="1132"/>
                      <a:pt x="203" y="1132"/>
                    </a:cubicBezTo>
                    <a:cubicBezTo>
                      <a:pt x="211" y="1134"/>
                      <a:pt x="217" y="1135"/>
                      <a:pt x="225" y="1134"/>
                    </a:cubicBezTo>
                    <a:cubicBezTo>
                      <a:pt x="234" y="1132"/>
                      <a:pt x="239" y="1129"/>
                      <a:pt x="246" y="1124"/>
                    </a:cubicBezTo>
                    <a:cubicBezTo>
                      <a:pt x="252" y="1119"/>
                      <a:pt x="256" y="1113"/>
                      <a:pt x="258" y="1105"/>
                    </a:cubicBezTo>
                    <a:cubicBezTo>
                      <a:pt x="262" y="1093"/>
                      <a:pt x="256" y="1080"/>
                      <a:pt x="246" y="1072"/>
                    </a:cubicBezTo>
                    <a:cubicBezTo>
                      <a:pt x="236" y="1064"/>
                      <a:pt x="222" y="1061"/>
                      <a:pt x="208" y="1061"/>
                    </a:cubicBezTo>
                    <a:cubicBezTo>
                      <a:pt x="234" y="1074"/>
                      <a:pt x="224" y="1095"/>
                      <a:pt x="227" y="1107"/>
                    </a:cubicBezTo>
                    <a:cubicBezTo>
                      <a:pt x="232" y="1122"/>
                      <a:pt x="246" y="1122"/>
                      <a:pt x="254" y="1114"/>
                    </a:cubicBezTo>
                    <a:cubicBezTo>
                      <a:pt x="254" y="1114"/>
                      <a:pt x="254" y="1114"/>
                      <a:pt x="254" y="1114"/>
                    </a:cubicBezTo>
                    <a:cubicBezTo>
                      <a:pt x="251" y="1117"/>
                      <a:pt x="249" y="1120"/>
                      <a:pt x="245" y="1123"/>
                    </a:cubicBezTo>
                    <a:cubicBezTo>
                      <a:pt x="239" y="1128"/>
                      <a:pt x="233" y="1130"/>
                      <a:pt x="225" y="1132"/>
                    </a:cubicBezTo>
                    <a:cubicBezTo>
                      <a:pt x="217" y="1133"/>
                      <a:pt x="211" y="1132"/>
                      <a:pt x="203" y="1130"/>
                    </a:cubicBezTo>
                    <a:cubicBezTo>
                      <a:pt x="191" y="1127"/>
                      <a:pt x="183" y="1121"/>
                      <a:pt x="174" y="1113"/>
                    </a:cubicBezTo>
                    <a:cubicBezTo>
                      <a:pt x="177" y="1116"/>
                      <a:pt x="180" y="1118"/>
                      <a:pt x="183" y="1119"/>
                    </a:cubicBezTo>
                    <a:cubicBezTo>
                      <a:pt x="193" y="1124"/>
                      <a:pt x="207" y="1122"/>
                      <a:pt x="212" y="1112"/>
                    </a:cubicBezTo>
                    <a:cubicBezTo>
                      <a:pt x="215" y="1107"/>
                      <a:pt x="214" y="1101"/>
                      <a:pt x="211" y="1097"/>
                    </a:cubicBezTo>
                    <a:cubicBezTo>
                      <a:pt x="208" y="1094"/>
                      <a:pt x="205" y="1093"/>
                      <a:pt x="201" y="1093"/>
                    </a:cubicBezTo>
                    <a:cubicBezTo>
                      <a:pt x="197" y="1093"/>
                      <a:pt x="193" y="1095"/>
                      <a:pt x="191" y="1098"/>
                    </a:cubicBezTo>
                    <a:cubicBezTo>
                      <a:pt x="188" y="1103"/>
                      <a:pt x="188" y="1109"/>
                      <a:pt x="193" y="1112"/>
                    </a:cubicBezTo>
                    <a:cubicBezTo>
                      <a:pt x="195" y="1114"/>
                      <a:pt x="199" y="1114"/>
                      <a:pt x="201" y="1112"/>
                    </a:cubicBezTo>
                    <a:cubicBezTo>
                      <a:pt x="203" y="1111"/>
                      <a:pt x="203" y="1109"/>
                      <a:pt x="202" y="1107"/>
                    </a:cubicBezTo>
                    <a:cubicBezTo>
                      <a:pt x="202" y="1108"/>
                      <a:pt x="201" y="1110"/>
                      <a:pt x="200" y="1110"/>
                    </a:cubicBezTo>
                    <a:cubicBezTo>
                      <a:pt x="197" y="1111"/>
                      <a:pt x="194" y="1109"/>
                      <a:pt x="194" y="1106"/>
                    </a:cubicBezTo>
                    <a:cubicBezTo>
                      <a:pt x="194" y="1105"/>
                      <a:pt x="195" y="1103"/>
                      <a:pt x="197" y="1101"/>
                    </a:cubicBezTo>
                    <a:cubicBezTo>
                      <a:pt x="200" y="1100"/>
                      <a:pt x="202" y="1100"/>
                      <a:pt x="205" y="1102"/>
                    </a:cubicBezTo>
                    <a:cubicBezTo>
                      <a:pt x="207" y="1104"/>
                      <a:pt x="208" y="1108"/>
                      <a:pt x="206" y="1111"/>
                    </a:cubicBezTo>
                    <a:cubicBezTo>
                      <a:pt x="202" y="1119"/>
                      <a:pt x="188" y="1119"/>
                      <a:pt x="181" y="1116"/>
                    </a:cubicBezTo>
                    <a:cubicBezTo>
                      <a:pt x="155" y="1103"/>
                      <a:pt x="150" y="1059"/>
                      <a:pt x="155" y="1031"/>
                    </a:cubicBezTo>
                    <a:cubicBezTo>
                      <a:pt x="156" y="1040"/>
                      <a:pt x="159" y="1049"/>
                      <a:pt x="166" y="1056"/>
                    </a:cubicBezTo>
                    <a:cubicBezTo>
                      <a:pt x="169" y="1060"/>
                      <a:pt x="173" y="1063"/>
                      <a:pt x="179" y="1064"/>
                    </a:cubicBezTo>
                    <a:cubicBezTo>
                      <a:pt x="174" y="1062"/>
                      <a:pt x="170" y="1058"/>
                      <a:pt x="167" y="1055"/>
                    </a:cubicBezTo>
                    <a:cubicBezTo>
                      <a:pt x="160" y="1046"/>
                      <a:pt x="157" y="1035"/>
                      <a:pt x="158" y="1024"/>
                    </a:cubicBezTo>
                    <a:cubicBezTo>
                      <a:pt x="159" y="1016"/>
                      <a:pt x="161" y="1009"/>
                      <a:pt x="165" y="1003"/>
                    </a:cubicBezTo>
                    <a:cubicBezTo>
                      <a:pt x="172" y="991"/>
                      <a:pt x="182" y="984"/>
                      <a:pt x="190" y="973"/>
                    </a:cubicBezTo>
                    <a:cubicBezTo>
                      <a:pt x="191" y="973"/>
                      <a:pt x="191" y="973"/>
                      <a:pt x="191" y="973"/>
                    </a:cubicBezTo>
                    <a:cubicBezTo>
                      <a:pt x="195" y="966"/>
                      <a:pt x="198" y="960"/>
                      <a:pt x="201" y="953"/>
                    </a:cubicBezTo>
                    <a:cubicBezTo>
                      <a:pt x="202" y="951"/>
                      <a:pt x="208" y="934"/>
                      <a:pt x="206" y="932"/>
                    </a:cubicBezTo>
                    <a:cubicBezTo>
                      <a:pt x="204" y="933"/>
                      <a:pt x="201" y="944"/>
                      <a:pt x="200" y="946"/>
                    </a:cubicBezTo>
                    <a:cubicBezTo>
                      <a:pt x="196" y="954"/>
                      <a:pt x="192" y="962"/>
                      <a:pt x="187" y="970"/>
                    </a:cubicBezTo>
                    <a:cubicBezTo>
                      <a:pt x="186" y="971"/>
                      <a:pt x="186" y="971"/>
                      <a:pt x="186" y="971"/>
                    </a:cubicBezTo>
                    <a:cubicBezTo>
                      <a:pt x="179" y="981"/>
                      <a:pt x="172" y="988"/>
                      <a:pt x="160" y="994"/>
                    </a:cubicBezTo>
                    <a:cubicBezTo>
                      <a:pt x="146" y="1000"/>
                      <a:pt x="129" y="1001"/>
                      <a:pt x="116" y="993"/>
                    </a:cubicBezTo>
                    <a:cubicBezTo>
                      <a:pt x="109" y="989"/>
                      <a:pt x="101" y="978"/>
                      <a:pt x="106" y="969"/>
                    </a:cubicBezTo>
                    <a:cubicBezTo>
                      <a:pt x="107" y="966"/>
                      <a:pt x="111" y="965"/>
                      <a:pt x="114" y="966"/>
                    </a:cubicBezTo>
                    <a:cubicBezTo>
                      <a:pt x="117" y="966"/>
                      <a:pt x="119" y="969"/>
                      <a:pt x="119" y="972"/>
                    </a:cubicBezTo>
                    <a:cubicBezTo>
                      <a:pt x="119" y="974"/>
                      <a:pt x="118" y="976"/>
                      <a:pt x="116" y="977"/>
                    </a:cubicBezTo>
                    <a:cubicBezTo>
                      <a:pt x="114" y="979"/>
                      <a:pt x="111" y="978"/>
                      <a:pt x="110" y="975"/>
                    </a:cubicBezTo>
                    <a:cubicBezTo>
                      <a:pt x="110" y="973"/>
                      <a:pt x="110" y="972"/>
                      <a:pt x="111" y="971"/>
                    </a:cubicBezTo>
                    <a:cubicBezTo>
                      <a:pt x="109" y="970"/>
                      <a:pt x="108" y="972"/>
                      <a:pt x="108" y="974"/>
                    </a:cubicBezTo>
                    <a:cubicBezTo>
                      <a:pt x="107" y="978"/>
                      <a:pt x="109" y="980"/>
                      <a:pt x="112" y="982"/>
                    </a:cubicBezTo>
                    <a:cubicBezTo>
                      <a:pt x="118" y="983"/>
                      <a:pt x="123" y="980"/>
                      <a:pt x="125" y="975"/>
                    </a:cubicBezTo>
                    <a:cubicBezTo>
                      <a:pt x="126" y="972"/>
                      <a:pt x="126" y="967"/>
                      <a:pt x="124" y="964"/>
                    </a:cubicBezTo>
                    <a:cubicBezTo>
                      <a:pt x="122" y="960"/>
                      <a:pt x="118" y="958"/>
                      <a:pt x="115" y="958"/>
                    </a:cubicBezTo>
                    <a:cubicBezTo>
                      <a:pt x="109" y="958"/>
                      <a:pt x="104" y="960"/>
                      <a:pt x="102" y="965"/>
                    </a:cubicBezTo>
                    <a:cubicBezTo>
                      <a:pt x="96" y="975"/>
                      <a:pt x="102" y="987"/>
                      <a:pt x="112" y="993"/>
                    </a:cubicBezTo>
                    <a:cubicBezTo>
                      <a:pt x="115" y="995"/>
                      <a:pt x="118" y="996"/>
                      <a:pt x="122" y="997"/>
                    </a:cubicBezTo>
                    <a:cubicBezTo>
                      <a:pt x="110" y="995"/>
                      <a:pt x="101" y="991"/>
                      <a:pt x="91" y="983"/>
                    </a:cubicBezTo>
                    <a:cubicBezTo>
                      <a:pt x="85" y="978"/>
                      <a:pt x="82" y="973"/>
                      <a:pt x="78" y="966"/>
                    </a:cubicBezTo>
                    <a:cubicBezTo>
                      <a:pt x="75" y="958"/>
                      <a:pt x="73" y="952"/>
                      <a:pt x="74" y="944"/>
                    </a:cubicBezTo>
                    <a:cubicBezTo>
                      <a:pt x="74" y="939"/>
                      <a:pt x="75" y="936"/>
                      <a:pt x="77" y="932"/>
                    </a:cubicBezTo>
                    <a:cubicBezTo>
                      <a:pt x="77" y="932"/>
                      <a:pt x="77" y="932"/>
                      <a:pt x="77" y="932"/>
                    </a:cubicBezTo>
                    <a:cubicBezTo>
                      <a:pt x="74" y="943"/>
                      <a:pt x="82" y="955"/>
                      <a:pt x="97" y="950"/>
                    </a:cubicBezTo>
                    <a:cubicBezTo>
                      <a:pt x="109" y="946"/>
                      <a:pt x="120" y="926"/>
                      <a:pt x="146" y="940"/>
                    </a:cubicBezTo>
                    <a:cubicBezTo>
                      <a:pt x="138" y="928"/>
                      <a:pt x="128" y="918"/>
                      <a:pt x="116" y="914"/>
                    </a:cubicBezTo>
                    <a:cubicBezTo>
                      <a:pt x="103" y="910"/>
                      <a:pt x="89" y="913"/>
                      <a:pt x="81" y="923"/>
                    </a:cubicBezTo>
                    <a:cubicBezTo>
                      <a:pt x="76" y="929"/>
                      <a:pt x="73" y="936"/>
                      <a:pt x="72" y="944"/>
                    </a:cubicBezTo>
                    <a:cubicBezTo>
                      <a:pt x="72" y="952"/>
                      <a:pt x="73" y="959"/>
                      <a:pt x="76" y="967"/>
                    </a:cubicBezTo>
                    <a:cubicBezTo>
                      <a:pt x="80" y="974"/>
                      <a:pt x="84" y="979"/>
                      <a:pt x="90" y="985"/>
                    </a:cubicBezTo>
                    <a:cubicBezTo>
                      <a:pt x="93" y="987"/>
                      <a:pt x="95" y="989"/>
                      <a:pt x="98" y="991"/>
                    </a:cubicBezTo>
                    <a:cubicBezTo>
                      <a:pt x="100" y="992"/>
                      <a:pt x="101" y="993"/>
                      <a:pt x="103" y="993"/>
                    </a:cubicBezTo>
                    <a:cubicBezTo>
                      <a:pt x="83" y="985"/>
                      <a:pt x="63" y="996"/>
                      <a:pt x="52" y="1014"/>
                    </a:cubicBezTo>
                    <a:cubicBezTo>
                      <a:pt x="52" y="1014"/>
                      <a:pt x="52" y="1014"/>
                      <a:pt x="52" y="1014"/>
                    </a:cubicBezTo>
                    <a:cubicBezTo>
                      <a:pt x="51" y="1016"/>
                      <a:pt x="50" y="1017"/>
                      <a:pt x="49" y="1019"/>
                    </a:cubicBezTo>
                    <a:cubicBezTo>
                      <a:pt x="39" y="1040"/>
                      <a:pt x="41" y="1068"/>
                      <a:pt x="52" y="1091"/>
                    </a:cubicBezTo>
                    <a:close/>
                    <a:moveTo>
                      <a:pt x="53" y="1110"/>
                    </a:moveTo>
                    <a:cubicBezTo>
                      <a:pt x="56" y="1105"/>
                      <a:pt x="65" y="1104"/>
                      <a:pt x="69" y="1105"/>
                    </a:cubicBezTo>
                    <a:cubicBezTo>
                      <a:pt x="73" y="1099"/>
                      <a:pt x="63" y="1088"/>
                      <a:pt x="54" y="1094"/>
                    </a:cubicBezTo>
                    <a:cubicBezTo>
                      <a:pt x="48" y="1097"/>
                      <a:pt x="47" y="1106"/>
                      <a:pt x="53" y="1110"/>
                    </a:cubicBezTo>
                    <a:close/>
                    <a:moveTo>
                      <a:pt x="44" y="1100"/>
                    </a:moveTo>
                    <a:cubicBezTo>
                      <a:pt x="38" y="1108"/>
                      <a:pt x="34" y="1121"/>
                      <a:pt x="35" y="1130"/>
                    </a:cubicBezTo>
                    <a:cubicBezTo>
                      <a:pt x="35" y="1140"/>
                      <a:pt x="38" y="1151"/>
                      <a:pt x="43" y="1160"/>
                    </a:cubicBezTo>
                    <a:cubicBezTo>
                      <a:pt x="51" y="1176"/>
                      <a:pt x="64" y="1191"/>
                      <a:pt x="64" y="1210"/>
                    </a:cubicBezTo>
                    <a:cubicBezTo>
                      <a:pt x="63" y="1226"/>
                      <a:pt x="51" y="1237"/>
                      <a:pt x="40" y="1238"/>
                    </a:cubicBezTo>
                    <a:cubicBezTo>
                      <a:pt x="31" y="1239"/>
                      <a:pt x="21" y="1233"/>
                      <a:pt x="17" y="1223"/>
                    </a:cubicBezTo>
                    <a:cubicBezTo>
                      <a:pt x="15" y="1216"/>
                      <a:pt x="16" y="1205"/>
                      <a:pt x="25" y="1202"/>
                    </a:cubicBezTo>
                    <a:cubicBezTo>
                      <a:pt x="29" y="1201"/>
                      <a:pt x="33" y="1203"/>
                      <a:pt x="33" y="1206"/>
                    </a:cubicBezTo>
                    <a:cubicBezTo>
                      <a:pt x="29" y="1206"/>
                      <a:pt x="26" y="1210"/>
                      <a:pt x="27" y="1215"/>
                    </a:cubicBezTo>
                    <a:cubicBezTo>
                      <a:pt x="28" y="1217"/>
                      <a:pt x="31" y="1221"/>
                      <a:pt x="33" y="1222"/>
                    </a:cubicBezTo>
                    <a:cubicBezTo>
                      <a:pt x="38" y="1224"/>
                      <a:pt x="44" y="1223"/>
                      <a:pt x="48" y="1219"/>
                    </a:cubicBezTo>
                    <a:cubicBezTo>
                      <a:pt x="55" y="1208"/>
                      <a:pt x="46" y="1189"/>
                      <a:pt x="39" y="1178"/>
                    </a:cubicBezTo>
                    <a:cubicBezTo>
                      <a:pt x="28" y="1162"/>
                      <a:pt x="23" y="1144"/>
                      <a:pt x="27" y="1125"/>
                    </a:cubicBezTo>
                    <a:cubicBezTo>
                      <a:pt x="29" y="1114"/>
                      <a:pt x="34" y="1105"/>
                      <a:pt x="44" y="1100"/>
                    </a:cubicBezTo>
                    <a:close/>
                    <a:moveTo>
                      <a:pt x="124" y="913"/>
                    </a:moveTo>
                    <a:cubicBezTo>
                      <a:pt x="111" y="906"/>
                      <a:pt x="116" y="893"/>
                      <a:pt x="118" y="883"/>
                    </a:cubicBezTo>
                    <a:cubicBezTo>
                      <a:pt x="120" y="873"/>
                      <a:pt x="117" y="861"/>
                      <a:pt x="105" y="860"/>
                    </a:cubicBezTo>
                    <a:cubicBezTo>
                      <a:pt x="106" y="873"/>
                      <a:pt x="98" y="872"/>
                      <a:pt x="95" y="885"/>
                    </a:cubicBezTo>
                    <a:cubicBezTo>
                      <a:pt x="92" y="896"/>
                      <a:pt x="103" y="912"/>
                      <a:pt x="124" y="913"/>
                    </a:cubicBezTo>
                    <a:close/>
                    <a:moveTo>
                      <a:pt x="156" y="830"/>
                    </a:moveTo>
                    <a:cubicBezTo>
                      <a:pt x="125" y="832"/>
                      <a:pt x="125" y="795"/>
                      <a:pt x="138" y="782"/>
                    </a:cubicBezTo>
                    <a:cubicBezTo>
                      <a:pt x="132" y="796"/>
                      <a:pt x="142" y="824"/>
                      <a:pt x="156" y="830"/>
                    </a:cubicBezTo>
                    <a:close/>
                    <a:moveTo>
                      <a:pt x="175" y="831"/>
                    </a:moveTo>
                    <a:cubicBezTo>
                      <a:pt x="169" y="850"/>
                      <a:pt x="150" y="863"/>
                      <a:pt x="135" y="863"/>
                    </a:cubicBezTo>
                    <a:cubicBezTo>
                      <a:pt x="100" y="863"/>
                      <a:pt x="101" y="826"/>
                      <a:pt x="132" y="834"/>
                    </a:cubicBezTo>
                    <a:cubicBezTo>
                      <a:pt x="148" y="838"/>
                      <a:pt x="159" y="840"/>
                      <a:pt x="175" y="831"/>
                    </a:cubicBezTo>
                    <a:close/>
                    <a:moveTo>
                      <a:pt x="215" y="682"/>
                    </a:moveTo>
                    <a:cubicBezTo>
                      <a:pt x="181" y="687"/>
                      <a:pt x="167" y="714"/>
                      <a:pt x="162" y="741"/>
                    </a:cubicBezTo>
                    <a:cubicBezTo>
                      <a:pt x="159" y="756"/>
                      <a:pt x="162" y="777"/>
                      <a:pt x="150" y="788"/>
                    </a:cubicBezTo>
                    <a:cubicBezTo>
                      <a:pt x="173" y="794"/>
                      <a:pt x="176" y="747"/>
                      <a:pt x="179" y="732"/>
                    </a:cubicBezTo>
                    <a:cubicBezTo>
                      <a:pt x="184" y="708"/>
                      <a:pt x="196" y="689"/>
                      <a:pt x="215" y="682"/>
                    </a:cubicBezTo>
                    <a:close/>
                    <a:moveTo>
                      <a:pt x="721" y="1090"/>
                    </a:moveTo>
                    <a:cubicBezTo>
                      <a:pt x="714" y="1115"/>
                      <a:pt x="742" y="1138"/>
                      <a:pt x="749" y="1151"/>
                    </a:cubicBezTo>
                    <a:cubicBezTo>
                      <a:pt x="759" y="1171"/>
                      <a:pt x="742" y="1183"/>
                      <a:pt x="728" y="1165"/>
                    </a:cubicBezTo>
                    <a:cubicBezTo>
                      <a:pt x="715" y="1147"/>
                      <a:pt x="710" y="1112"/>
                      <a:pt x="721" y="1090"/>
                    </a:cubicBezTo>
                    <a:close/>
                    <a:moveTo>
                      <a:pt x="815" y="1209"/>
                    </a:moveTo>
                    <a:cubicBezTo>
                      <a:pt x="832" y="1181"/>
                      <a:pt x="863" y="1186"/>
                      <a:pt x="877" y="1179"/>
                    </a:cubicBezTo>
                    <a:cubicBezTo>
                      <a:pt x="892" y="1172"/>
                      <a:pt x="887" y="1156"/>
                      <a:pt x="869" y="1159"/>
                    </a:cubicBezTo>
                    <a:cubicBezTo>
                      <a:pt x="846" y="1164"/>
                      <a:pt x="823" y="1185"/>
                      <a:pt x="815" y="1209"/>
                    </a:cubicBezTo>
                    <a:close/>
                    <a:moveTo>
                      <a:pt x="413" y="964"/>
                    </a:moveTo>
                    <a:cubicBezTo>
                      <a:pt x="417" y="983"/>
                      <a:pt x="430" y="987"/>
                      <a:pt x="451" y="984"/>
                    </a:cubicBezTo>
                    <a:cubicBezTo>
                      <a:pt x="466" y="982"/>
                      <a:pt x="480" y="988"/>
                      <a:pt x="482" y="1000"/>
                    </a:cubicBezTo>
                    <a:cubicBezTo>
                      <a:pt x="487" y="992"/>
                      <a:pt x="484" y="978"/>
                      <a:pt x="474" y="973"/>
                    </a:cubicBezTo>
                    <a:cubicBezTo>
                      <a:pt x="460" y="966"/>
                      <a:pt x="446" y="976"/>
                      <a:pt x="430" y="974"/>
                    </a:cubicBezTo>
                    <a:cubicBezTo>
                      <a:pt x="426" y="974"/>
                      <a:pt x="418" y="971"/>
                      <a:pt x="413" y="964"/>
                    </a:cubicBezTo>
                    <a:close/>
                    <a:moveTo>
                      <a:pt x="650" y="1238"/>
                    </a:moveTo>
                    <a:cubicBezTo>
                      <a:pt x="650" y="1241"/>
                      <a:pt x="648" y="1242"/>
                      <a:pt x="646" y="1243"/>
                    </a:cubicBezTo>
                    <a:cubicBezTo>
                      <a:pt x="644" y="1243"/>
                      <a:pt x="642" y="1241"/>
                      <a:pt x="642" y="1239"/>
                    </a:cubicBezTo>
                    <a:cubicBezTo>
                      <a:pt x="642" y="1237"/>
                      <a:pt x="644" y="1235"/>
                      <a:pt x="646" y="1235"/>
                    </a:cubicBezTo>
                    <a:cubicBezTo>
                      <a:pt x="648" y="1235"/>
                      <a:pt x="650" y="1236"/>
                      <a:pt x="650" y="1238"/>
                    </a:cubicBezTo>
                    <a:close/>
                    <a:moveTo>
                      <a:pt x="638" y="1221"/>
                    </a:moveTo>
                    <a:cubicBezTo>
                      <a:pt x="638" y="1225"/>
                      <a:pt x="635" y="1229"/>
                      <a:pt x="631" y="1229"/>
                    </a:cubicBezTo>
                    <a:cubicBezTo>
                      <a:pt x="627" y="1229"/>
                      <a:pt x="623" y="1226"/>
                      <a:pt x="623" y="1222"/>
                    </a:cubicBezTo>
                    <a:cubicBezTo>
                      <a:pt x="623" y="1218"/>
                      <a:pt x="626" y="1214"/>
                      <a:pt x="630" y="1214"/>
                    </a:cubicBezTo>
                    <a:cubicBezTo>
                      <a:pt x="634" y="1213"/>
                      <a:pt x="638" y="1217"/>
                      <a:pt x="638" y="1221"/>
                    </a:cubicBezTo>
                    <a:close/>
                    <a:moveTo>
                      <a:pt x="647" y="1229"/>
                    </a:moveTo>
                    <a:cubicBezTo>
                      <a:pt x="647" y="1232"/>
                      <a:pt x="645" y="1234"/>
                      <a:pt x="642" y="1235"/>
                    </a:cubicBezTo>
                    <a:cubicBezTo>
                      <a:pt x="640" y="1235"/>
                      <a:pt x="637" y="1233"/>
                      <a:pt x="637" y="1230"/>
                    </a:cubicBezTo>
                    <a:cubicBezTo>
                      <a:pt x="637" y="1227"/>
                      <a:pt x="639" y="1225"/>
                      <a:pt x="642" y="1225"/>
                    </a:cubicBezTo>
                    <a:cubicBezTo>
                      <a:pt x="644" y="1225"/>
                      <a:pt x="647" y="1227"/>
                      <a:pt x="647" y="1229"/>
                    </a:cubicBezTo>
                    <a:close/>
                    <a:moveTo>
                      <a:pt x="598" y="917"/>
                    </a:moveTo>
                    <a:cubicBezTo>
                      <a:pt x="595" y="920"/>
                      <a:pt x="594" y="923"/>
                      <a:pt x="595" y="926"/>
                    </a:cubicBezTo>
                    <a:cubicBezTo>
                      <a:pt x="595" y="929"/>
                      <a:pt x="598" y="933"/>
                      <a:pt x="603" y="934"/>
                    </a:cubicBezTo>
                    <a:cubicBezTo>
                      <a:pt x="608" y="936"/>
                      <a:pt x="613" y="933"/>
                      <a:pt x="615" y="929"/>
                    </a:cubicBezTo>
                    <a:cubicBezTo>
                      <a:pt x="618" y="922"/>
                      <a:pt x="612" y="918"/>
                      <a:pt x="611" y="914"/>
                    </a:cubicBezTo>
                    <a:cubicBezTo>
                      <a:pt x="609" y="909"/>
                      <a:pt x="613" y="902"/>
                      <a:pt x="619" y="899"/>
                    </a:cubicBezTo>
                    <a:cubicBezTo>
                      <a:pt x="627" y="895"/>
                      <a:pt x="635" y="895"/>
                      <a:pt x="641" y="901"/>
                    </a:cubicBezTo>
                    <a:cubicBezTo>
                      <a:pt x="645" y="905"/>
                      <a:pt x="646" y="910"/>
                      <a:pt x="642" y="914"/>
                    </a:cubicBezTo>
                    <a:cubicBezTo>
                      <a:pt x="642" y="909"/>
                      <a:pt x="635" y="906"/>
                      <a:pt x="631" y="911"/>
                    </a:cubicBezTo>
                    <a:cubicBezTo>
                      <a:pt x="628" y="914"/>
                      <a:pt x="627" y="921"/>
                      <a:pt x="625" y="929"/>
                    </a:cubicBezTo>
                    <a:cubicBezTo>
                      <a:pt x="623" y="937"/>
                      <a:pt x="620" y="944"/>
                      <a:pt x="615" y="948"/>
                    </a:cubicBezTo>
                    <a:cubicBezTo>
                      <a:pt x="604" y="957"/>
                      <a:pt x="587" y="954"/>
                      <a:pt x="581" y="942"/>
                    </a:cubicBezTo>
                    <a:cubicBezTo>
                      <a:pt x="577" y="935"/>
                      <a:pt x="578" y="928"/>
                      <a:pt x="580" y="922"/>
                    </a:cubicBezTo>
                    <a:cubicBezTo>
                      <a:pt x="582" y="914"/>
                      <a:pt x="591" y="898"/>
                      <a:pt x="588" y="889"/>
                    </a:cubicBezTo>
                    <a:cubicBezTo>
                      <a:pt x="586" y="882"/>
                      <a:pt x="580" y="881"/>
                      <a:pt x="577" y="884"/>
                    </a:cubicBezTo>
                    <a:cubicBezTo>
                      <a:pt x="575" y="879"/>
                      <a:pt x="582" y="873"/>
                      <a:pt x="588" y="874"/>
                    </a:cubicBezTo>
                    <a:cubicBezTo>
                      <a:pt x="600" y="874"/>
                      <a:pt x="610" y="887"/>
                      <a:pt x="608" y="902"/>
                    </a:cubicBezTo>
                    <a:cubicBezTo>
                      <a:pt x="607" y="907"/>
                      <a:pt x="603" y="911"/>
                      <a:pt x="598" y="917"/>
                    </a:cubicBezTo>
                    <a:close/>
                    <a:moveTo>
                      <a:pt x="140" y="1151"/>
                    </a:moveTo>
                    <a:cubicBezTo>
                      <a:pt x="137" y="1150"/>
                      <a:pt x="135" y="1148"/>
                      <a:pt x="135" y="1145"/>
                    </a:cubicBezTo>
                    <a:cubicBezTo>
                      <a:pt x="136" y="1142"/>
                      <a:pt x="138" y="1140"/>
                      <a:pt x="141" y="1140"/>
                    </a:cubicBezTo>
                    <a:cubicBezTo>
                      <a:pt x="144" y="1140"/>
                      <a:pt x="146" y="1143"/>
                      <a:pt x="146" y="1146"/>
                    </a:cubicBezTo>
                    <a:cubicBezTo>
                      <a:pt x="146" y="1149"/>
                      <a:pt x="143" y="1151"/>
                      <a:pt x="140" y="1151"/>
                    </a:cubicBezTo>
                    <a:close/>
                    <a:moveTo>
                      <a:pt x="130" y="1152"/>
                    </a:moveTo>
                    <a:cubicBezTo>
                      <a:pt x="128" y="1152"/>
                      <a:pt x="126" y="1150"/>
                      <a:pt x="126" y="1148"/>
                    </a:cubicBezTo>
                    <a:cubicBezTo>
                      <a:pt x="126" y="1146"/>
                      <a:pt x="128" y="1144"/>
                      <a:pt x="131" y="1144"/>
                    </a:cubicBezTo>
                    <a:cubicBezTo>
                      <a:pt x="133" y="1144"/>
                      <a:pt x="135" y="1146"/>
                      <a:pt x="135" y="1149"/>
                    </a:cubicBezTo>
                    <a:cubicBezTo>
                      <a:pt x="134" y="1151"/>
                      <a:pt x="132" y="1153"/>
                      <a:pt x="130" y="1152"/>
                    </a:cubicBezTo>
                    <a:close/>
                    <a:moveTo>
                      <a:pt x="151" y="1142"/>
                    </a:moveTo>
                    <a:cubicBezTo>
                      <a:pt x="146" y="1142"/>
                      <a:pt x="143" y="1138"/>
                      <a:pt x="143" y="1133"/>
                    </a:cubicBezTo>
                    <a:cubicBezTo>
                      <a:pt x="144" y="1129"/>
                      <a:pt x="148" y="1125"/>
                      <a:pt x="152" y="1126"/>
                    </a:cubicBezTo>
                    <a:cubicBezTo>
                      <a:pt x="157" y="1126"/>
                      <a:pt x="160" y="1130"/>
                      <a:pt x="160" y="1135"/>
                    </a:cubicBezTo>
                    <a:cubicBezTo>
                      <a:pt x="160" y="1139"/>
                      <a:pt x="156" y="1143"/>
                      <a:pt x="151" y="1142"/>
                    </a:cubicBezTo>
                    <a:close/>
                    <a:moveTo>
                      <a:pt x="536" y="1011"/>
                    </a:moveTo>
                    <a:cubicBezTo>
                      <a:pt x="530" y="1015"/>
                      <a:pt x="523" y="1018"/>
                      <a:pt x="517" y="1017"/>
                    </a:cubicBezTo>
                    <a:cubicBezTo>
                      <a:pt x="510" y="1017"/>
                      <a:pt x="503" y="1012"/>
                      <a:pt x="501" y="1006"/>
                    </a:cubicBezTo>
                    <a:cubicBezTo>
                      <a:pt x="498" y="999"/>
                      <a:pt x="502" y="990"/>
                      <a:pt x="508" y="985"/>
                    </a:cubicBezTo>
                    <a:cubicBezTo>
                      <a:pt x="516" y="977"/>
                      <a:pt x="528" y="975"/>
                      <a:pt x="538" y="978"/>
                    </a:cubicBezTo>
                    <a:cubicBezTo>
                      <a:pt x="546" y="981"/>
                      <a:pt x="554" y="987"/>
                      <a:pt x="561" y="993"/>
                    </a:cubicBezTo>
                    <a:cubicBezTo>
                      <a:pt x="560" y="992"/>
                      <a:pt x="559" y="991"/>
                      <a:pt x="559" y="990"/>
                    </a:cubicBezTo>
                    <a:cubicBezTo>
                      <a:pt x="548" y="969"/>
                      <a:pt x="540" y="947"/>
                      <a:pt x="537" y="924"/>
                    </a:cubicBezTo>
                    <a:cubicBezTo>
                      <a:pt x="532" y="897"/>
                      <a:pt x="535" y="878"/>
                      <a:pt x="518" y="855"/>
                    </a:cubicBezTo>
                    <a:cubicBezTo>
                      <a:pt x="515" y="850"/>
                      <a:pt x="511" y="846"/>
                      <a:pt x="506" y="842"/>
                    </a:cubicBezTo>
                    <a:cubicBezTo>
                      <a:pt x="499" y="837"/>
                      <a:pt x="493" y="834"/>
                      <a:pt x="484" y="831"/>
                    </a:cubicBezTo>
                    <a:cubicBezTo>
                      <a:pt x="476" y="829"/>
                      <a:pt x="470" y="829"/>
                      <a:pt x="461" y="830"/>
                    </a:cubicBezTo>
                    <a:cubicBezTo>
                      <a:pt x="431" y="834"/>
                      <a:pt x="413" y="855"/>
                      <a:pt x="409" y="885"/>
                    </a:cubicBezTo>
                    <a:cubicBezTo>
                      <a:pt x="407" y="898"/>
                      <a:pt x="411" y="909"/>
                      <a:pt x="420" y="918"/>
                    </a:cubicBezTo>
                    <a:cubicBezTo>
                      <a:pt x="429" y="926"/>
                      <a:pt x="439" y="929"/>
                      <a:pt x="450" y="926"/>
                    </a:cubicBezTo>
                    <a:cubicBezTo>
                      <a:pt x="458" y="923"/>
                      <a:pt x="465" y="917"/>
                      <a:pt x="469" y="910"/>
                    </a:cubicBezTo>
                    <a:cubicBezTo>
                      <a:pt x="471" y="906"/>
                      <a:pt x="472" y="903"/>
                      <a:pt x="472" y="899"/>
                    </a:cubicBezTo>
                    <a:cubicBezTo>
                      <a:pt x="472" y="900"/>
                      <a:pt x="471" y="902"/>
                      <a:pt x="471" y="903"/>
                    </a:cubicBezTo>
                    <a:cubicBezTo>
                      <a:pt x="467" y="909"/>
                      <a:pt x="459" y="912"/>
                      <a:pt x="452" y="909"/>
                    </a:cubicBezTo>
                    <a:cubicBezTo>
                      <a:pt x="445" y="905"/>
                      <a:pt x="442" y="897"/>
                      <a:pt x="446" y="890"/>
                    </a:cubicBezTo>
                    <a:cubicBezTo>
                      <a:pt x="449" y="883"/>
                      <a:pt x="458" y="880"/>
                      <a:pt x="465" y="884"/>
                    </a:cubicBezTo>
                    <a:cubicBezTo>
                      <a:pt x="475" y="889"/>
                      <a:pt x="475" y="902"/>
                      <a:pt x="471" y="911"/>
                    </a:cubicBezTo>
                    <a:cubicBezTo>
                      <a:pt x="467" y="919"/>
                      <a:pt x="460" y="925"/>
                      <a:pt x="451" y="929"/>
                    </a:cubicBezTo>
                    <a:cubicBezTo>
                      <a:pt x="440" y="932"/>
                      <a:pt x="430" y="930"/>
                      <a:pt x="422" y="924"/>
                    </a:cubicBezTo>
                    <a:cubicBezTo>
                      <a:pt x="429" y="930"/>
                      <a:pt x="438" y="935"/>
                      <a:pt x="446" y="938"/>
                    </a:cubicBezTo>
                    <a:cubicBezTo>
                      <a:pt x="445" y="939"/>
                      <a:pt x="445" y="941"/>
                      <a:pt x="446" y="943"/>
                    </a:cubicBezTo>
                    <a:cubicBezTo>
                      <a:pt x="431" y="938"/>
                      <a:pt x="421" y="930"/>
                      <a:pt x="415" y="921"/>
                    </a:cubicBezTo>
                    <a:cubicBezTo>
                      <a:pt x="425" y="938"/>
                      <a:pt x="440" y="949"/>
                      <a:pt x="458" y="953"/>
                    </a:cubicBezTo>
                    <a:cubicBezTo>
                      <a:pt x="469" y="955"/>
                      <a:pt x="481" y="954"/>
                      <a:pt x="493" y="950"/>
                    </a:cubicBezTo>
                    <a:cubicBezTo>
                      <a:pt x="499" y="947"/>
                      <a:pt x="505" y="945"/>
                      <a:pt x="512" y="942"/>
                    </a:cubicBezTo>
                    <a:cubicBezTo>
                      <a:pt x="519" y="940"/>
                      <a:pt x="524" y="939"/>
                      <a:pt x="530" y="942"/>
                    </a:cubicBezTo>
                    <a:cubicBezTo>
                      <a:pt x="535" y="944"/>
                      <a:pt x="539" y="949"/>
                      <a:pt x="539" y="954"/>
                    </a:cubicBezTo>
                    <a:cubicBezTo>
                      <a:pt x="539" y="959"/>
                      <a:pt x="537" y="963"/>
                      <a:pt x="533" y="966"/>
                    </a:cubicBezTo>
                    <a:cubicBezTo>
                      <a:pt x="530" y="967"/>
                      <a:pt x="527" y="967"/>
                      <a:pt x="524" y="966"/>
                    </a:cubicBezTo>
                    <a:cubicBezTo>
                      <a:pt x="521" y="965"/>
                      <a:pt x="518" y="960"/>
                      <a:pt x="520" y="956"/>
                    </a:cubicBezTo>
                    <a:cubicBezTo>
                      <a:pt x="521" y="954"/>
                      <a:pt x="524" y="953"/>
                      <a:pt x="527" y="954"/>
                    </a:cubicBezTo>
                    <a:cubicBezTo>
                      <a:pt x="530" y="954"/>
                      <a:pt x="531" y="958"/>
                      <a:pt x="530" y="961"/>
                    </a:cubicBezTo>
                    <a:cubicBezTo>
                      <a:pt x="529" y="964"/>
                      <a:pt x="526" y="965"/>
                      <a:pt x="523" y="964"/>
                    </a:cubicBezTo>
                    <a:cubicBezTo>
                      <a:pt x="523" y="964"/>
                      <a:pt x="522" y="964"/>
                      <a:pt x="522" y="963"/>
                    </a:cubicBezTo>
                    <a:cubicBezTo>
                      <a:pt x="523" y="964"/>
                      <a:pt x="524" y="965"/>
                      <a:pt x="525" y="965"/>
                    </a:cubicBezTo>
                    <a:cubicBezTo>
                      <a:pt x="527" y="966"/>
                      <a:pt x="530" y="966"/>
                      <a:pt x="532" y="964"/>
                    </a:cubicBezTo>
                    <a:cubicBezTo>
                      <a:pt x="536" y="962"/>
                      <a:pt x="538" y="958"/>
                      <a:pt x="537" y="954"/>
                    </a:cubicBezTo>
                    <a:cubicBezTo>
                      <a:pt x="537" y="950"/>
                      <a:pt x="534" y="946"/>
                      <a:pt x="529" y="944"/>
                    </a:cubicBezTo>
                    <a:cubicBezTo>
                      <a:pt x="524" y="942"/>
                      <a:pt x="519" y="943"/>
                      <a:pt x="513" y="945"/>
                    </a:cubicBezTo>
                    <a:cubicBezTo>
                      <a:pt x="507" y="947"/>
                      <a:pt x="501" y="950"/>
                      <a:pt x="495" y="952"/>
                    </a:cubicBezTo>
                    <a:cubicBezTo>
                      <a:pt x="483" y="957"/>
                      <a:pt x="470" y="958"/>
                      <a:pt x="457" y="955"/>
                    </a:cubicBezTo>
                    <a:cubicBezTo>
                      <a:pt x="446" y="953"/>
                      <a:pt x="435" y="948"/>
                      <a:pt x="427" y="940"/>
                    </a:cubicBezTo>
                    <a:cubicBezTo>
                      <a:pt x="413" y="928"/>
                      <a:pt x="405" y="910"/>
                      <a:pt x="404" y="892"/>
                    </a:cubicBezTo>
                    <a:cubicBezTo>
                      <a:pt x="403" y="893"/>
                      <a:pt x="403" y="894"/>
                      <a:pt x="402" y="895"/>
                    </a:cubicBezTo>
                    <a:cubicBezTo>
                      <a:pt x="400" y="900"/>
                      <a:pt x="398" y="904"/>
                      <a:pt x="395" y="908"/>
                    </a:cubicBezTo>
                    <a:cubicBezTo>
                      <a:pt x="391" y="915"/>
                      <a:pt x="386" y="920"/>
                      <a:pt x="379" y="924"/>
                    </a:cubicBezTo>
                    <a:cubicBezTo>
                      <a:pt x="357" y="938"/>
                      <a:pt x="330" y="924"/>
                      <a:pt x="321" y="902"/>
                    </a:cubicBezTo>
                    <a:cubicBezTo>
                      <a:pt x="317" y="894"/>
                      <a:pt x="317" y="884"/>
                      <a:pt x="319" y="875"/>
                    </a:cubicBezTo>
                    <a:cubicBezTo>
                      <a:pt x="322" y="877"/>
                      <a:pt x="322" y="877"/>
                      <a:pt x="322" y="877"/>
                    </a:cubicBezTo>
                    <a:cubicBezTo>
                      <a:pt x="320" y="885"/>
                      <a:pt x="321" y="893"/>
                      <a:pt x="325" y="901"/>
                    </a:cubicBezTo>
                    <a:cubicBezTo>
                      <a:pt x="333" y="920"/>
                      <a:pt x="357" y="933"/>
                      <a:pt x="377" y="921"/>
                    </a:cubicBezTo>
                    <a:cubicBezTo>
                      <a:pt x="383" y="916"/>
                      <a:pt x="387" y="912"/>
                      <a:pt x="391" y="905"/>
                    </a:cubicBezTo>
                    <a:cubicBezTo>
                      <a:pt x="394" y="902"/>
                      <a:pt x="396" y="897"/>
                      <a:pt x="398" y="893"/>
                    </a:cubicBezTo>
                    <a:cubicBezTo>
                      <a:pt x="407" y="874"/>
                      <a:pt x="408" y="858"/>
                      <a:pt x="424" y="842"/>
                    </a:cubicBezTo>
                    <a:cubicBezTo>
                      <a:pt x="433" y="833"/>
                      <a:pt x="445" y="827"/>
                      <a:pt x="461" y="825"/>
                    </a:cubicBezTo>
                    <a:cubicBezTo>
                      <a:pt x="470" y="824"/>
                      <a:pt x="477" y="825"/>
                      <a:pt x="486" y="827"/>
                    </a:cubicBezTo>
                    <a:cubicBezTo>
                      <a:pt x="495" y="830"/>
                      <a:pt x="501" y="833"/>
                      <a:pt x="508" y="839"/>
                    </a:cubicBezTo>
                    <a:cubicBezTo>
                      <a:pt x="519" y="849"/>
                      <a:pt x="525" y="858"/>
                      <a:pt x="530" y="870"/>
                    </a:cubicBezTo>
                    <a:cubicBezTo>
                      <a:pt x="528" y="863"/>
                      <a:pt x="526" y="857"/>
                      <a:pt x="526" y="855"/>
                    </a:cubicBezTo>
                    <a:cubicBezTo>
                      <a:pt x="518" y="828"/>
                      <a:pt x="508" y="802"/>
                      <a:pt x="494" y="778"/>
                    </a:cubicBezTo>
                    <a:cubicBezTo>
                      <a:pt x="491" y="771"/>
                      <a:pt x="487" y="767"/>
                      <a:pt x="481" y="764"/>
                    </a:cubicBezTo>
                    <a:cubicBezTo>
                      <a:pt x="477" y="763"/>
                      <a:pt x="473" y="763"/>
                      <a:pt x="470" y="764"/>
                    </a:cubicBezTo>
                    <a:cubicBezTo>
                      <a:pt x="465" y="765"/>
                      <a:pt x="460" y="770"/>
                      <a:pt x="461" y="776"/>
                    </a:cubicBezTo>
                    <a:cubicBezTo>
                      <a:pt x="461" y="779"/>
                      <a:pt x="463" y="782"/>
                      <a:pt x="467" y="783"/>
                    </a:cubicBezTo>
                    <a:cubicBezTo>
                      <a:pt x="470" y="784"/>
                      <a:pt x="475" y="782"/>
                      <a:pt x="475" y="778"/>
                    </a:cubicBezTo>
                    <a:cubicBezTo>
                      <a:pt x="475" y="775"/>
                      <a:pt x="473" y="772"/>
                      <a:pt x="471" y="771"/>
                    </a:cubicBezTo>
                    <a:cubicBezTo>
                      <a:pt x="473" y="770"/>
                      <a:pt x="477" y="773"/>
                      <a:pt x="478" y="776"/>
                    </a:cubicBezTo>
                    <a:cubicBezTo>
                      <a:pt x="481" y="786"/>
                      <a:pt x="469" y="794"/>
                      <a:pt x="460" y="787"/>
                    </a:cubicBezTo>
                    <a:cubicBezTo>
                      <a:pt x="453" y="781"/>
                      <a:pt x="452" y="773"/>
                      <a:pt x="457" y="766"/>
                    </a:cubicBezTo>
                    <a:cubicBezTo>
                      <a:pt x="464" y="757"/>
                      <a:pt x="479" y="756"/>
                      <a:pt x="488" y="767"/>
                    </a:cubicBezTo>
                    <a:cubicBezTo>
                      <a:pt x="476" y="747"/>
                      <a:pt x="463" y="729"/>
                      <a:pt x="447" y="714"/>
                    </a:cubicBezTo>
                    <a:cubicBezTo>
                      <a:pt x="451" y="722"/>
                      <a:pt x="454" y="730"/>
                      <a:pt x="456" y="738"/>
                    </a:cubicBezTo>
                    <a:cubicBezTo>
                      <a:pt x="460" y="765"/>
                      <a:pt x="440" y="792"/>
                      <a:pt x="409" y="782"/>
                    </a:cubicBezTo>
                    <a:cubicBezTo>
                      <a:pt x="401" y="780"/>
                      <a:pt x="394" y="774"/>
                      <a:pt x="389" y="767"/>
                    </a:cubicBezTo>
                    <a:cubicBezTo>
                      <a:pt x="380" y="756"/>
                      <a:pt x="376" y="740"/>
                      <a:pt x="364" y="733"/>
                    </a:cubicBezTo>
                    <a:cubicBezTo>
                      <a:pt x="359" y="729"/>
                      <a:pt x="352" y="728"/>
                      <a:pt x="346" y="730"/>
                    </a:cubicBezTo>
                    <a:cubicBezTo>
                      <a:pt x="333" y="735"/>
                      <a:pt x="328" y="754"/>
                      <a:pt x="337" y="765"/>
                    </a:cubicBezTo>
                    <a:cubicBezTo>
                      <a:pt x="341" y="769"/>
                      <a:pt x="349" y="770"/>
                      <a:pt x="354" y="767"/>
                    </a:cubicBezTo>
                    <a:cubicBezTo>
                      <a:pt x="361" y="763"/>
                      <a:pt x="363" y="754"/>
                      <a:pt x="357" y="750"/>
                    </a:cubicBezTo>
                    <a:cubicBezTo>
                      <a:pt x="361" y="751"/>
                      <a:pt x="365" y="755"/>
                      <a:pt x="364" y="761"/>
                    </a:cubicBezTo>
                    <a:cubicBezTo>
                      <a:pt x="363" y="770"/>
                      <a:pt x="353" y="775"/>
                      <a:pt x="345" y="774"/>
                    </a:cubicBezTo>
                    <a:cubicBezTo>
                      <a:pt x="334" y="772"/>
                      <a:pt x="329" y="764"/>
                      <a:pt x="327" y="757"/>
                    </a:cubicBezTo>
                    <a:cubicBezTo>
                      <a:pt x="323" y="742"/>
                      <a:pt x="332" y="726"/>
                      <a:pt x="347" y="725"/>
                    </a:cubicBezTo>
                    <a:cubicBezTo>
                      <a:pt x="356" y="724"/>
                      <a:pt x="362" y="725"/>
                      <a:pt x="367" y="729"/>
                    </a:cubicBezTo>
                    <a:cubicBezTo>
                      <a:pt x="376" y="735"/>
                      <a:pt x="381" y="746"/>
                      <a:pt x="391" y="752"/>
                    </a:cubicBezTo>
                    <a:cubicBezTo>
                      <a:pt x="406" y="761"/>
                      <a:pt x="426" y="759"/>
                      <a:pt x="433" y="744"/>
                    </a:cubicBezTo>
                    <a:cubicBezTo>
                      <a:pt x="442" y="727"/>
                      <a:pt x="431" y="699"/>
                      <a:pt x="414" y="687"/>
                    </a:cubicBezTo>
                    <a:cubicBezTo>
                      <a:pt x="405" y="680"/>
                      <a:pt x="391" y="679"/>
                      <a:pt x="380" y="684"/>
                    </a:cubicBezTo>
                    <a:cubicBezTo>
                      <a:pt x="367" y="691"/>
                      <a:pt x="362" y="713"/>
                      <a:pt x="378" y="721"/>
                    </a:cubicBezTo>
                    <a:cubicBezTo>
                      <a:pt x="383" y="723"/>
                      <a:pt x="389" y="724"/>
                      <a:pt x="393" y="721"/>
                    </a:cubicBezTo>
                    <a:cubicBezTo>
                      <a:pt x="401" y="718"/>
                      <a:pt x="404" y="704"/>
                      <a:pt x="395" y="699"/>
                    </a:cubicBezTo>
                    <a:cubicBezTo>
                      <a:pt x="389" y="696"/>
                      <a:pt x="383" y="699"/>
                      <a:pt x="384" y="705"/>
                    </a:cubicBezTo>
                    <a:cubicBezTo>
                      <a:pt x="379" y="699"/>
                      <a:pt x="385" y="692"/>
                      <a:pt x="394" y="694"/>
                    </a:cubicBezTo>
                    <a:cubicBezTo>
                      <a:pt x="409" y="698"/>
                      <a:pt x="409" y="720"/>
                      <a:pt x="394" y="725"/>
                    </a:cubicBezTo>
                    <a:cubicBezTo>
                      <a:pt x="385" y="728"/>
                      <a:pt x="372" y="725"/>
                      <a:pt x="366" y="714"/>
                    </a:cubicBezTo>
                    <a:cubicBezTo>
                      <a:pt x="359" y="700"/>
                      <a:pt x="370" y="679"/>
                      <a:pt x="389" y="677"/>
                    </a:cubicBezTo>
                    <a:cubicBezTo>
                      <a:pt x="391" y="677"/>
                      <a:pt x="393" y="677"/>
                      <a:pt x="395" y="677"/>
                    </a:cubicBezTo>
                    <a:cubicBezTo>
                      <a:pt x="388" y="675"/>
                      <a:pt x="383" y="674"/>
                      <a:pt x="375" y="674"/>
                    </a:cubicBezTo>
                    <a:cubicBezTo>
                      <a:pt x="375" y="674"/>
                      <a:pt x="375" y="674"/>
                      <a:pt x="375" y="674"/>
                    </a:cubicBezTo>
                    <a:cubicBezTo>
                      <a:pt x="364" y="674"/>
                      <a:pt x="357" y="676"/>
                      <a:pt x="347" y="680"/>
                    </a:cubicBezTo>
                    <a:cubicBezTo>
                      <a:pt x="355" y="673"/>
                      <a:pt x="365" y="671"/>
                      <a:pt x="375" y="671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80" y="671"/>
                      <a:pt x="384" y="671"/>
                      <a:pt x="389" y="672"/>
                    </a:cubicBezTo>
                    <a:cubicBezTo>
                      <a:pt x="376" y="666"/>
                      <a:pt x="361" y="661"/>
                      <a:pt x="346" y="657"/>
                    </a:cubicBezTo>
                    <a:cubicBezTo>
                      <a:pt x="318" y="652"/>
                      <a:pt x="297" y="652"/>
                      <a:pt x="271" y="660"/>
                    </a:cubicBezTo>
                    <a:cubicBezTo>
                      <a:pt x="246" y="669"/>
                      <a:pt x="225" y="684"/>
                      <a:pt x="210" y="703"/>
                    </a:cubicBezTo>
                    <a:cubicBezTo>
                      <a:pt x="202" y="712"/>
                      <a:pt x="198" y="719"/>
                      <a:pt x="196" y="731"/>
                    </a:cubicBezTo>
                    <a:cubicBezTo>
                      <a:pt x="192" y="757"/>
                      <a:pt x="204" y="785"/>
                      <a:pt x="221" y="795"/>
                    </a:cubicBezTo>
                    <a:cubicBezTo>
                      <a:pt x="231" y="801"/>
                      <a:pt x="245" y="801"/>
                      <a:pt x="249" y="790"/>
                    </a:cubicBezTo>
                    <a:cubicBezTo>
                      <a:pt x="252" y="783"/>
                      <a:pt x="249" y="777"/>
                      <a:pt x="241" y="774"/>
                    </a:cubicBezTo>
                    <a:cubicBezTo>
                      <a:pt x="252" y="769"/>
                      <a:pt x="264" y="784"/>
                      <a:pt x="261" y="799"/>
                    </a:cubicBezTo>
                    <a:cubicBezTo>
                      <a:pt x="257" y="814"/>
                      <a:pt x="247" y="821"/>
                      <a:pt x="236" y="823"/>
                    </a:cubicBezTo>
                    <a:cubicBezTo>
                      <a:pt x="221" y="825"/>
                      <a:pt x="203" y="815"/>
                      <a:pt x="194" y="797"/>
                    </a:cubicBezTo>
                    <a:cubicBezTo>
                      <a:pt x="186" y="779"/>
                      <a:pt x="185" y="757"/>
                      <a:pt x="190" y="738"/>
                    </a:cubicBezTo>
                    <a:cubicBezTo>
                      <a:pt x="188" y="742"/>
                      <a:pt x="187" y="746"/>
                      <a:pt x="186" y="750"/>
                    </a:cubicBezTo>
                    <a:cubicBezTo>
                      <a:pt x="180" y="780"/>
                      <a:pt x="182" y="811"/>
                      <a:pt x="198" y="838"/>
                    </a:cubicBezTo>
                    <a:cubicBezTo>
                      <a:pt x="206" y="852"/>
                      <a:pt x="217" y="858"/>
                      <a:pt x="235" y="859"/>
                    </a:cubicBezTo>
                    <a:cubicBezTo>
                      <a:pt x="245" y="860"/>
                      <a:pt x="260" y="854"/>
                      <a:pt x="265" y="845"/>
                    </a:cubicBezTo>
                    <a:cubicBezTo>
                      <a:pt x="270" y="837"/>
                      <a:pt x="267" y="826"/>
                      <a:pt x="257" y="826"/>
                    </a:cubicBezTo>
                    <a:cubicBezTo>
                      <a:pt x="259" y="820"/>
                      <a:pt x="267" y="819"/>
                      <a:pt x="273" y="824"/>
                    </a:cubicBezTo>
                    <a:cubicBezTo>
                      <a:pt x="277" y="828"/>
                      <a:pt x="279" y="836"/>
                      <a:pt x="276" y="844"/>
                    </a:cubicBezTo>
                    <a:cubicBezTo>
                      <a:pt x="274" y="849"/>
                      <a:pt x="270" y="853"/>
                      <a:pt x="266" y="857"/>
                    </a:cubicBezTo>
                    <a:cubicBezTo>
                      <a:pt x="257" y="862"/>
                      <a:pt x="246" y="865"/>
                      <a:pt x="235" y="864"/>
                    </a:cubicBezTo>
                    <a:cubicBezTo>
                      <a:pt x="227" y="864"/>
                      <a:pt x="219" y="861"/>
                      <a:pt x="213" y="857"/>
                    </a:cubicBezTo>
                    <a:cubicBezTo>
                      <a:pt x="231" y="872"/>
                      <a:pt x="253" y="878"/>
                      <a:pt x="277" y="870"/>
                    </a:cubicBezTo>
                    <a:cubicBezTo>
                      <a:pt x="289" y="866"/>
                      <a:pt x="298" y="860"/>
                      <a:pt x="305" y="851"/>
                    </a:cubicBezTo>
                    <a:cubicBezTo>
                      <a:pt x="341" y="811"/>
                      <a:pt x="294" y="803"/>
                      <a:pt x="275" y="786"/>
                    </a:cubicBezTo>
                    <a:cubicBezTo>
                      <a:pt x="250" y="764"/>
                      <a:pt x="285" y="736"/>
                      <a:pt x="310" y="758"/>
                    </a:cubicBezTo>
                    <a:cubicBezTo>
                      <a:pt x="332" y="777"/>
                      <a:pt x="330" y="806"/>
                      <a:pt x="320" y="830"/>
                    </a:cubicBezTo>
                    <a:cubicBezTo>
                      <a:pt x="322" y="826"/>
                      <a:pt x="326" y="823"/>
                      <a:pt x="329" y="820"/>
                    </a:cubicBezTo>
                    <a:cubicBezTo>
                      <a:pt x="338" y="813"/>
                      <a:pt x="353" y="812"/>
                      <a:pt x="360" y="821"/>
                    </a:cubicBezTo>
                    <a:cubicBezTo>
                      <a:pt x="363" y="825"/>
                      <a:pt x="364" y="831"/>
                      <a:pt x="361" y="836"/>
                    </a:cubicBezTo>
                    <a:cubicBezTo>
                      <a:pt x="359" y="839"/>
                      <a:pt x="356" y="842"/>
                      <a:pt x="352" y="842"/>
                    </a:cubicBezTo>
                    <a:cubicBezTo>
                      <a:pt x="348" y="843"/>
                      <a:pt x="344" y="842"/>
                      <a:pt x="341" y="839"/>
                    </a:cubicBezTo>
                    <a:cubicBezTo>
                      <a:pt x="337" y="835"/>
                      <a:pt x="336" y="829"/>
                      <a:pt x="340" y="825"/>
                    </a:cubicBezTo>
                    <a:cubicBezTo>
                      <a:pt x="342" y="822"/>
                      <a:pt x="346" y="822"/>
                      <a:pt x="349" y="823"/>
                    </a:cubicBezTo>
                    <a:cubicBezTo>
                      <a:pt x="351" y="824"/>
                      <a:pt x="352" y="826"/>
                      <a:pt x="351" y="828"/>
                    </a:cubicBezTo>
                    <a:cubicBezTo>
                      <a:pt x="350" y="827"/>
                      <a:pt x="349" y="826"/>
                      <a:pt x="347" y="825"/>
                    </a:cubicBezTo>
                    <a:cubicBezTo>
                      <a:pt x="344" y="825"/>
                      <a:pt x="342" y="827"/>
                      <a:pt x="343" y="830"/>
                    </a:cubicBezTo>
                    <a:cubicBezTo>
                      <a:pt x="343" y="832"/>
                      <a:pt x="344" y="834"/>
                      <a:pt x="347" y="835"/>
                    </a:cubicBezTo>
                    <a:cubicBezTo>
                      <a:pt x="350" y="836"/>
                      <a:pt x="352" y="835"/>
                      <a:pt x="354" y="833"/>
                    </a:cubicBezTo>
                    <a:cubicBezTo>
                      <a:pt x="356" y="830"/>
                      <a:pt x="356" y="826"/>
                      <a:pt x="354" y="823"/>
                    </a:cubicBezTo>
                    <a:cubicBezTo>
                      <a:pt x="348" y="816"/>
                      <a:pt x="334" y="818"/>
                      <a:pt x="328" y="824"/>
                    </a:cubicBezTo>
                    <a:cubicBezTo>
                      <a:pt x="326" y="825"/>
                      <a:pt x="324" y="827"/>
                      <a:pt x="323" y="828"/>
                    </a:cubicBezTo>
                    <a:cubicBezTo>
                      <a:pt x="317" y="835"/>
                      <a:pt x="314" y="843"/>
                      <a:pt x="309" y="849"/>
                    </a:cubicBezTo>
                    <a:cubicBezTo>
                      <a:pt x="303" y="856"/>
                      <a:pt x="297" y="862"/>
                      <a:pt x="290" y="866"/>
                    </a:cubicBezTo>
                    <a:cubicBezTo>
                      <a:pt x="293" y="865"/>
                      <a:pt x="297" y="864"/>
                      <a:pt x="299" y="864"/>
                    </a:cubicBezTo>
                    <a:cubicBezTo>
                      <a:pt x="319" y="865"/>
                      <a:pt x="334" y="880"/>
                      <a:pt x="337" y="898"/>
                    </a:cubicBezTo>
                    <a:cubicBezTo>
                      <a:pt x="337" y="904"/>
                      <a:pt x="337" y="909"/>
                      <a:pt x="336" y="914"/>
                    </a:cubicBezTo>
                    <a:cubicBezTo>
                      <a:pt x="333" y="912"/>
                      <a:pt x="333" y="912"/>
                      <a:pt x="333" y="912"/>
                    </a:cubicBezTo>
                    <a:cubicBezTo>
                      <a:pt x="334" y="908"/>
                      <a:pt x="334" y="903"/>
                      <a:pt x="334" y="899"/>
                    </a:cubicBezTo>
                    <a:cubicBezTo>
                      <a:pt x="330" y="882"/>
                      <a:pt x="317" y="867"/>
                      <a:pt x="299" y="867"/>
                    </a:cubicBezTo>
                    <a:cubicBezTo>
                      <a:pt x="288" y="867"/>
                      <a:pt x="284" y="870"/>
                      <a:pt x="274" y="873"/>
                    </a:cubicBezTo>
                    <a:cubicBezTo>
                      <a:pt x="243" y="882"/>
                      <a:pt x="213" y="867"/>
                      <a:pt x="195" y="839"/>
                    </a:cubicBezTo>
                    <a:cubicBezTo>
                      <a:pt x="190" y="831"/>
                      <a:pt x="187" y="823"/>
                      <a:pt x="185" y="815"/>
                    </a:cubicBezTo>
                    <a:cubicBezTo>
                      <a:pt x="187" y="833"/>
                      <a:pt x="192" y="851"/>
                      <a:pt x="200" y="864"/>
                    </a:cubicBezTo>
                    <a:cubicBezTo>
                      <a:pt x="219" y="891"/>
                      <a:pt x="241" y="929"/>
                      <a:pt x="256" y="945"/>
                    </a:cubicBezTo>
                    <a:cubicBezTo>
                      <a:pt x="263" y="953"/>
                      <a:pt x="274" y="958"/>
                      <a:pt x="285" y="956"/>
                    </a:cubicBezTo>
                    <a:cubicBezTo>
                      <a:pt x="279" y="959"/>
                      <a:pt x="273" y="957"/>
                      <a:pt x="267" y="955"/>
                    </a:cubicBezTo>
                    <a:cubicBezTo>
                      <a:pt x="267" y="955"/>
                      <a:pt x="267" y="955"/>
                      <a:pt x="267" y="955"/>
                    </a:cubicBezTo>
                    <a:cubicBezTo>
                      <a:pt x="264" y="954"/>
                      <a:pt x="261" y="952"/>
                      <a:pt x="259" y="950"/>
                    </a:cubicBezTo>
                    <a:cubicBezTo>
                      <a:pt x="266" y="959"/>
                      <a:pt x="274" y="967"/>
                      <a:pt x="285" y="971"/>
                    </a:cubicBezTo>
                    <a:cubicBezTo>
                      <a:pt x="296" y="974"/>
                      <a:pt x="307" y="973"/>
                      <a:pt x="317" y="967"/>
                    </a:cubicBezTo>
                    <a:cubicBezTo>
                      <a:pt x="317" y="968"/>
                      <a:pt x="318" y="969"/>
                      <a:pt x="319" y="969"/>
                    </a:cubicBezTo>
                    <a:cubicBezTo>
                      <a:pt x="311" y="974"/>
                      <a:pt x="302" y="976"/>
                      <a:pt x="292" y="975"/>
                    </a:cubicBezTo>
                    <a:cubicBezTo>
                      <a:pt x="284" y="973"/>
                      <a:pt x="275" y="970"/>
                      <a:pt x="270" y="965"/>
                    </a:cubicBezTo>
                    <a:cubicBezTo>
                      <a:pt x="273" y="969"/>
                      <a:pt x="273" y="975"/>
                      <a:pt x="271" y="979"/>
                    </a:cubicBezTo>
                    <a:cubicBezTo>
                      <a:pt x="269" y="982"/>
                      <a:pt x="266" y="984"/>
                      <a:pt x="263" y="984"/>
                    </a:cubicBezTo>
                    <a:cubicBezTo>
                      <a:pt x="258" y="985"/>
                      <a:pt x="253" y="982"/>
                      <a:pt x="253" y="976"/>
                    </a:cubicBezTo>
                    <a:cubicBezTo>
                      <a:pt x="252" y="972"/>
                      <a:pt x="255" y="969"/>
                      <a:pt x="257" y="969"/>
                    </a:cubicBezTo>
                    <a:cubicBezTo>
                      <a:pt x="263" y="967"/>
                      <a:pt x="266" y="973"/>
                      <a:pt x="264" y="976"/>
                    </a:cubicBezTo>
                    <a:cubicBezTo>
                      <a:pt x="264" y="974"/>
                      <a:pt x="263" y="972"/>
                      <a:pt x="261" y="971"/>
                    </a:cubicBezTo>
                    <a:cubicBezTo>
                      <a:pt x="259" y="970"/>
                      <a:pt x="256" y="971"/>
                      <a:pt x="256" y="974"/>
                    </a:cubicBezTo>
                    <a:cubicBezTo>
                      <a:pt x="255" y="976"/>
                      <a:pt x="256" y="979"/>
                      <a:pt x="258" y="980"/>
                    </a:cubicBezTo>
                    <a:cubicBezTo>
                      <a:pt x="262" y="983"/>
                      <a:pt x="269" y="982"/>
                      <a:pt x="271" y="974"/>
                    </a:cubicBezTo>
                    <a:cubicBezTo>
                      <a:pt x="272" y="967"/>
                      <a:pt x="265" y="960"/>
                      <a:pt x="261" y="956"/>
                    </a:cubicBezTo>
                    <a:cubicBezTo>
                      <a:pt x="255" y="949"/>
                      <a:pt x="249" y="942"/>
                      <a:pt x="247" y="939"/>
                    </a:cubicBezTo>
                    <a:cubicBezTo>
                      <a:pt x="243" y="934"/>
                      <a:pt x="233" y="921"/>
                      <a:pt x="223" y="905"/>
                    </a:cubicBezTo>
                    <a:cubicBezTo>
                      <a:pt x="225" y="908"/>
                      <a:pt x="225" y="912"/>
                      <a:pt x="226" y="915"/>
                    </a:cubicBezTo>
                    <a:cubicBezTo>
                      <a:pt x="226" y="917"/>
                      <a:pt x="228" y="930"/>
                      <a:pt x="225" y="931"/>
                    </a:cubicBezTo>
                    <a:cubicBezTo>
                      <a:pt x="224" y="930"/>
                      <a:pt x="223" y="923"/>
                      <a:pt x="223" y="921"/>
                    </a:cubicBezTo>
                    <a:cubicBezTo>
                      <a:pt x="222" y="915"/>
                      <a:pt x="220" y="910"/>
                      <a:pt x="219" y="905"/>
                    </a:cubicBezTo>
                    <a:cubicBezTo>
                      <a:pt x="218" y="903"/>
                      <a:pt x="217" y="900"/>
                      <a:pt x="216" y="898"/>
                    </a:cubicBezTo>
                    <a:cubicBezTo>
                      <a:pt x="212" y="890"/>
                      <a:pt x="209" y="883"/>
                      <a:pt x="203" y="876"/>
                    </a:cubicBezTo>
                    <a:cubicBezTo>
                      <a:pt x="203" y="876"/>
                      <a:pt x="202" y="875"/>
                      <a:pt x="201" y="874"/>
                    </a:cubicBezTo>
                    <a:cubicBezTo>
                      <a:pt x="202" y="876"/>
                      <a:pt x="203" y="879"/>
                      <a:pt x="204" y="882"/>
                    </a:cubicBezTo>
                    <a:cubicBezTo>
                      <a:pt x="207" y="889"/>
                      <a:pt x="209" y="895"/>
                      <a:pt x="208" y="903"/>
                    </a:cubicBezTo>
                    <a:cubicBezTo>
                      <a:pt x="207" y="925"/>
                      <a:pt x="190" y="935"/>
                      <a:pt x="171" y="935"/>
                    </a:cubicBezTo>
                    <a:cubicBezTo>
                      <a:pt x="155" y="935"/>
                      <a:pt x="139" y="929"/>
                      <a:pt x="131" y="915"/>
                    </a:cubicBezTo>
                    <a:cubicBezTo>
                      <a:pt x="124" y="903"/>
                      <a:pt x="125" y="890"/>
                      <a:pt x="135" y="880"/>
                    </a:cubicBezTo>
                    <a:cubicBezTo>
                      <a:pt x="139" y="875"/>
                      <a:pt x="144" y="873"/>
                      <a:pt x="150" y="871"/>
                    </a:cubicBezTo>
                    <a:cubicBezTo>
                      <a:pt x="155" y="870"/>
                      <a:pt x="159" y="870"/>
                      <a:pt x="164" y="873"/>
                    </a:cubicBezTo>
                    <a:cubicBezTo>
                      <a:pt x="169" y="876"/>
                      <a:pt x="173" y="881"/>
                      <a:pt x="173" y="887"/>
                    </a:cubicBezTo>
                    <a:cubicBezTo>
                      <a:pt x="174" y="891"/>
                      <a:pt x="173" y="895"/>
                      <a:pt x="170" y="897"/>
                    </a:cubicBezTo>
                    <a:cubicBezTo>
                      <a:pt x="167" y="900"/>
                      <a:pt x="163" y="902"/>
                      <a:pt x="158" y="901"/>
                    </a:cubicBezTo>
                    <a:cubicBezTo>
                      <a:pt x="154" y="900"/>
                      <a:pt x="149" y="898"/>
                      <a:pt x="148" y="893"/>
                    </a:cubicBezTo>
                    <a:cubicBezTo>
                      <a:pt x="147" y="888"/>
                      <a:pt x="149" y="883"/>
                      <a:pt x="153" y="881"/>
                    </a:cubicBezTo>
                    <a:cubicBezTo>
                      <a:pt x="159" y="878"/>
                      <a:pt x="165" y="880"/>
                      <a:pt x="168" y="885"/>
                    </a:cubicBezTo>
                    <a:cubicBezTo>
                      <a:pt x="170" y="890"/>
                      <a:pt x="168" y="897"/>
                      <a:pt x="163" y="899"/>
                    </a:cubicBezTo>
                    <a:cubicBezTo>
                      <a:pt x="161" y="900"/>
                      <a:pt x="159" y="901"/>
                      <a:pt x="157" y="901"/>
                    </a:cubicBezTo>
                    <a:cubicBezTo>
                      <a:pt x="158" y="901"/>
                      <a:pt x="158" y="901"/>
                      <a:pt x="159" y="901"/>
                    </a:cubicBezTo>
                    <a:cubicBezTo>
                      <a:pt x="163" y="901"/>
                      <a:pt x="167" y="900"/>
                      <a:pt x="170" y="897"/>
                    </a:cubicBezTo>
                    <a:cubicBezTo>
                      <a:pt x="172" y="894"/>
                      <a:pt x="173" y="891"/>
                      <a:pt x="173" y="887"/>
                    </a:cubicBezTo>
                    <a:cubicBezTo>
                      <a:pt x="172" y="881"/>
                      <a:pt x="169" y="877"/>
                      <a:pt x="163" y="874"/>
                    </a:cubicBezTo>
                    <a:cubicBezTo>
                      <a:pt x="159" y="872"/>
                      <a:pt x="155" y="871"/>
                      <a:pt x="150" y="872"/>
                    </a:cubicBezTo>
                    <a:cubicBezTo>
                      <a:pt x="144" y="874"/>
                      <a:pt x="140" y="877"/>
                      <a:pt x="136" y="881"/>
                    </a:cubicBezTo>
                    <a:cubicBezTo>
                      <a:pt x="127" y="891"/>
                      <a:pt x="126" y="903"/>
                      <a:pt x="133" y="914"/>
                    </a:cubicBezTo>
                    <a:cubicBezTo>
                      <a:pt x="141" y="927"/>
                      <a:pt x="158" y="933"/>
                      <a:pt x="173" y="932"/>
                    </a:cubicBezTo>
                    <a:cubicBezTo>
                      <a:pt x="189" y="931"/>
                      <a:pt x="203" y="922"/>
                      <a:pt x="204" y="903"/>
                    </a:cubicBezTo>
                    <a:cubicBezTo>
                      <a:pt x="204" y="896"/>
                      <a:pt x="203" y="890"/>
                      <a:pt x="200" y="883"/>
                    </a:cubicBezTo>
                    <a:cubicBezTo>
                      <a:pt x="191" y="858"/>
                      <a:pt x="183" y="835"/>
                      <a:pt x="181" y="808"/>
                    </a:cubicBezTo>
                    <a:cubicBezTo>
                      <a:pt x="181" y="809"/>
                      <a:pt x="181" y="811"/>
                      <a:pt x="180" y="812"/>
                    </a:cubicBezTo>
                    <a:cubicBezTo>
                      <a:pt x="177" y="821"/>
                      <a:pt x="168" y="829"/>
                      <a:pt x="158" y="825"/>
                    </a:cubicBezTo>
                    <a:cubicBezTo>
                      <a:pt x="151" y="822"/>
                      <a:pt x="147" y="815"/>
                      <a:pt x="148" y="807"/>
                    </a:cubicBezTo>
                    <a:cubicBezTo>
                      <a:pt x="149" y="801"/>
                      <a:pt x="153" y="796"/>
                      <a:pt x="160" y="795"/>
                    </a:cubicBezTo>
                    <a:cubicBezTo>
                      <a:pt x="164" y="795"/>
                      <a:pt x="169" y="798"/>
                      <a:pt x="166" y="803"/>
                    </a:cubicBezTo>
                    <a:cubicBezTo>
                      <a:pt x="164" y="808"/>
                      <a:pt x="160" y="806"/>
                      <a:pt x="157" y="811"/>
                    </a:cubicBezTo>
                    <a:cubicBezTo>
                      <a:pt x="155" y="814"/>
                      <a:pt x="155" y="818"/>
                      <a:pt x="159" y="820"/>
                    </a:cubicBezTo>
                    <a:cubicBezTo>
                      <a:pt x="165" y="825"/>
                      <a:pt x="172" y="819"/>
                      <a:pt x="175" y="813"/>
                    </a:cubicBezTo>
                    <a:cubicBezTo>
                      <a:pt x="182" y="800"/>
                      <a:pt x="180" y="792"/>
                      <a:pt x="180" y="779"/>
                    </a:cubicBezTo>
                    <a:cubicBezTo>
                      <a:pt x="180" y="769"/>
                      <a:pt x="181" y="760"/>
                      <a:pt x="183" y="750"/>
                    </a:cubicBezTo>
                    <a:cubicBezTo>
                      <a:pt x="190" y="720"/>
                      <a:pt x="207" y="695"/>
                      <a:pt x="230" y="677"/>
                    </a:cubicBezTo>
                    <a:cubicBezTo>
                      <a:pt x="225" y="680"/>
                      <a:pt x="219" y="680"/>
                      <a:pt x="215" y="677"/>
                    </a:cubicBezTo>
                    <a:cubicBezTo>
                      <a:pt x="211" y="674"/>
                      <a:pt x="209" y="669"/>
                      <a:pt x="211" y="663"/>
                    </a:cubicBezTo>
                    <a:cubicBezTo>
                      <a:pt x="211" y="664"/>
                      <a:pt x="213" y="665"/>
                      <a:pt x="215" y="665"/>
                    </a:cubicBezTo>
                    <a:cubicBezTo>
                      <a:pt x="209" y="675"/>
                      <a:pt x="224" y="679"/>
                      <a:pt x="235" y="674"/>
                    </a:cubicBezTo>
                    <a:cubicBezTo>
                      <a:pt x="234" y="674"/>
                      <a:pt x="234" y="674"/>
                      <a:pt x="234" y="674"/>
                    </a:cubicBezTo>
                    <a:cubicBezTo>
                      <a:pt x="242" y="668"/>
                      <a:pt x="251" y="663"/>
                      <a:pt x="261" y="659"/>
                    </a:cubicBezTo>
                    <a:cubicBezTo>
                      <a:pt x="247" y="658"/>
                      <a:pt x="233" y="650"/>
                      <a:pt x="230" y="635"/>
                    </a:cubicBezTo>
                    <a:cubicBezTo>
                      <a:pt x="228" y="627"/>
                      <a:pt x="229" y="620"/>
                      <a:pt x="232" y="613"/>
                    </a:cubicBezTo>
                    <a:cubicBezTo>
                      <a:pt x="237" y="606"/>
                      <a:pt x="242" y="601"/>
                      <a:pt x="250" y="599"/>
                    </a:cubicBezTo>
                    <a:cubicBezTo>
                      <a:pt x="257" y="596"/>
                      <a:pt x="264" y="596"/>
                      <a:pt x="271" y="599"/>
                    </a:cubicBezTo>
                    <a:cubicBezTo>
                      <a:pt x="278" y="601"/>
                      <a:pt x="283" y="606"/>
                      <a:pt x="287" y="613"/>
                    </a:cubicBezTo>
                    <a:cubicBezTo>
                      <a:pt x="291" y="620"/>
                      <a:pt x="291" y="626"/>
                      <a:pt x="287" y="634"/>
                    </a:cubicBezTo>
                    <a:cubicBezTo>
                      <a:pt x="285" y="638"/>
                      <a:pt x="282" y="641"/>
                      <a:pt x="277" y="642"/>
                    </a:cubicBezTo>
                    <a:cubicBezTo>
                      <a:pt x="270" y="644"/>
                      <a:pt x="263" y="642"/>
                      <a:pt x="258" y="637"/>
                    </a:cubicBezTo>
                    <a:cubicBezTo>
                      <a:pt x="254" y="632"/>
                      <a:pt x="254" y="625"/>
                      <a:pt x="257" y="619"/>
                    </a:cubicBezTo>
                    <a:cubicBezTo>
                      <a:pt x="260" y="612"/>
                      <a:pt x="269" y="609"/>
                      <a:pt x="277" y="613"/>
                    </a:cubicBezTo>
                    <a:cubicBezTo>
                      <a:pt x="284" y="617"/>
                      <a:pt x="287" y="626"/>
                      <a:pt x="283" y="633"/>
                    </a:cubicBezTo>
                    <a:cubicBezTo>
                      <a:pt x="281" y="636"/>
                      <a:pt x="278" y="639"/>
                      <a:pt x="275" y="640"/>
                    </a:cubicBezTo>
                    <a:cubicBezTo>
                      <a:pt x="276" y="640"/>
                      <a:pt x="276" y="640"/>
                      <a:pt x="276" y="640"/>
                    </a:cubicBezTo>
                    <a:cubicBezTo>
                      <a:pt x="280" y="638"/>
                      <a:pt x="283" y="636"/>
                      <a:pt x="285" y="632"/>
                    </a:cubicBezTo>
                    <a:cubicBezTo>
                      <a:pt x="288" y="626"/>
                      <a:pt x="287" y="620"/>
                      <a:pt x="284" y="614"/>
                    </a:cubicBezTo>
                    <a:cubicBezTo>
                      <a:pt x="281" y="608"/>
                      <a:pt x="276" y="604"/>
                      <a:pt x="270" y="602"/>
                    </a:cubicBezTo>
                    <a:cubicBezTo>
                      <a:pt x="264" y="600"/>
                      <a:pt x="257" y="600"/>
                      <a:pt x="251" y="602"/>
                    </a:cubicBezTo>
                    <a:cubicBezTo>
                      <a:pt x="244" y="604"/>
                      <a:pt x="239" y="608"/>
                      <a:pt x="235" y="615"/>
                    </a:cubicBezTo>
                    <a:cubicBezTo>
                      <a:pt x="232" y="621"/>
                      <a:pt x="231" y="628"/>
                      <a:pt x="232" y="634"/>
                    </a:cubicBezTo>
                    <a:cubicBezTo>
                      <a:pt x="236" y="652"/>
                      <a:pt x="256" y="660"/>
                      <a:pt x="269" y="656"/>
                    </a:cubicBezTo>
                    <a:cubicBezTo>
                      <a:pt x="297" y="647"/>
                      <a:pt x="319" y="647"/>
                      <a:pt x="347" y="652"/>
                    </a:cubicBezTo>
                    <a:cubicBezTo>
                      <a:pt x="349" y="652"/>
                      <a:pt x="352" y="653"/>
                      <a:pt x="355" y="654"/>
                    </a:cubicBezTo>
                    <a:cubicBezTo>
                      <a:pt x="353" y="653"/>
                      <a:pt x="351" y="652"/>
                      <a:pt x="349" y="650"/>
                    </a:cubicBezTo>
                    <a:cubicBezTo>
                      <a:pt x="340" y="645"/>
                      <a:pt x="334" y="638"/>
                      <a:pt x="329" y="629"/>
                    </a:cubicBezTo>
                    <a:cubicBezTo>
                      <a:pt x="336" y="637"/>
                      <a:pt x="342" y="642"/>
                      <a:pt x="351" y="648"/>
                    </a:cubicBezTo>
                    <a:cubicBezTo>
                      <a:pt x="352" y="648"/>
                      <a:pt x="352" y="648"/>
                      <a:pt x="353" y="649"/>
                    </a:cubicBezTo>
                    <a:cubicBezTo>
                      <a:pt x="347" y="643"/>
                      <a:pt x="348" y="630"/>
                      <a:pt x="352" y="622"/>
                    </a:cubicBezTo>
                    <a:cubicBezTo>
                      <a:pt x="354" y="618"/>
                      <a:pt x="357" y="614"/>
                      <a:pt x="360" y="611"/>
                    </a:cubicBezTo>
                    <a:cubicBezTo>
                      <a:pt x="366" y="605"/>
                      <a:pt x="376" y="600"/>
                      <a:pt x="384" y="604"/>
                    </a:cubicBezTo>
                    <a:cubicBezTo>
                      <a:pt x="388" y="596"/>
                      <a:pt x="395" y="593"/>
                      <a:pt x="402" y="590"/>
                    </a:cubicBezTo>
                    <a:cubicBezTo>
                      <a:pt x="411" y="587"/>
                      <a:pt x="420" y="579"/>
                      <a:pt x="417" y="571"/>
                    </a:cubicBezTo>
                    <a:cubicBezTo>
                      <a:pt x="426" y="577"/>
                      <a:pt x="419" y="594"/>
                      <a:pt x="413" y="601"/>
                    </a:cubicBezTo>
                    <a:cubicBezTo>
                      <a:pt x="403" y="610"/>
                      <a:pt x="390" y="610"/>
                      <a:pt x="375" y="613"/>
                    </a:cubicBezTo>
                    <a:cubicBezTo>
                      <a:pt x="366" y="614"/>
                      <a:pt x="359" y="617"/>
                      <a:pt x="355" y="625"/>
                    </a:cubicBezTo>
                    <a:cubicBezTo>
                      <a:pt x="351" y="631"/>
                      <a:pt x="348" y="642"/>
                      <a:pt x="353" y="649"/>
                    </a:cubicBezTo>
                    <a:cubicBezTo>
                      <a:pt x="352" y="647"/>
                      <a:pt x="351" y="646"/>
                      <a:pt x="351" y="644"/>
                    </a:cubicBezTo>
                    <a:cubicBezTo>
                      <a:pt x="350" y="640"/>
                      <a:pt x="352" y="635"/>
                      <a:pt x="359" y="632"/>
                    </a:cubicBezTo>
                    <a:cubicBezTo>
                      <a:pt x="358" y="633"/>
                      <a:pt x="359" y="635"/>
                      <a:pt x="360" y="636"/>
                    </a:cubicBezTo>
                    <a:cubicBezTo>
                      <a:pt x="353" y="639"/>
                      <a:pt x="352" y="646"/>
                      <a:pt x="358" y="651"/>
                    </a:cubicBezTo>
                    <a:cubicBezTo>
                      <a:pt x="361" y="654"/>
                      <a:pt x="363" y="655"/>
                      <a:pt x="366" y="657"/>
                    </a:cubicBezTo>
                    <a:cubicBezTo>
                      <a:pt x="397" y="667"/>
                      <a:pt x="424" y="683"/>
                      <a:pt x="447" y="705"/>
                    </a:cubicBezTo>
                    <a:cubicBezTo>
                      <a:pt x="429" y="686"/>
                      <a:pt x="411" y="662"/>
                      <a:pt x="412" y="635"/>
                    </a:cubicBezTo>
                    <a:cubicBezTo>
                      <a:pt x="413" y="622"/>
                      <a:pt x="418" y="612"/>
                      <a:pt x="427" y="603"/>
                    </a:cubicBezTo>
                    <a:cubicBezTo>
                      <a:pt x="436" y="596"/>
                      <a:pt x="446" y="592"/>
                      <a:pt x="457" y="591"/>
                    </a:cubicBezTo>
                    <a:cubicBezTo>
                      <a:pt x="482" y="591"/>
                      <a:pt x="503" y="611"/>
                      <a:pt x="504" y="636"/>
                    </a:cubicBezTo>
                    <a:cubicBezTo>
                      <a:pt x="505" y="658"/>
                      <a:pt x="490" y="681"/>
                      <a:pt x="465" y="678"/>
                    </a:cubicBezTo>
                    <a:cubicBezTo>
                      <a:pt x="455" y="677"/>
                      <a:pt x="446" y="670"/>
                      <a:pt x="444" y="659"/>
                    </a:cubicBezTo>
                    <a:cubicBezTo>
                      <a:pt x="444" y="656"/>
                      <a:pt x="444" y="652"/>
                      <a:pt x="446" y="649"/>
                    </a:cubicBezTo>
                    <a:cubicBezTo>
                      <a:pt x="446" y="649"/>
                      <a:pt x="446" y="649"/>
                      <a:pt x="446" y="649"/>
                    </a:cubicBezTo>
                    <a:cubicBezTo>
                      <a:pt x="450" y="642"/>
                      <a:pt x="459" y="638"/>
                      <a:pt x="468" y="642"/>
                    </a:cubicBezTo>
                    <a:cubicBezTo>
                      <a:pt x="476" y="646"/>
                      <a:pt x="479" y="656"/>
                      <a:pt x="475" y="664"/>
                    </a:cubicBezTo>
                    <a:cubicBezTo>
                      <a:pt x="471" y="672"/>
                      <a:pt x="461" y="675"/>
                      <a:pt x="453" y="671"/>
                    </a:cubicBezTo>
                    <a:cubicBezTo>
                      <a:pt x="450" y="670"/>
                      <a:pt x="447" y="667"/>
                      <a:pt x="446" y="663"/>
                    </a:cubicBezTo>
                    <a:cubicBezTo>
                      <a:pt x="446" y="663"/>
                      <a:pt x="446" y="663"/>
                      <a:pt x="446" y="663"/>
                    </a:cubicBezTo>
                    <a:cubicBezTo>
                      <a:pt x="449" y="672"/>
                      <a:pt x="457" y="676"/>
                      <a:pt x="466" y="677"/>
                    </a:cubicBezTo>
                    <a:cubicBezTo>
                      <a:pt x="490" y="678"/>
                      <a:pt x="502" y="656"/>
                      <a:pt x="502" y="635"/>
                    </a:cubicBezTo>
                    <a:cubicBezTo>
                      <a:pt x="501" y="612"/>
                      <a:pt x="481" y="593"/>
                      <a:pt x="457" y="594"/>
                    </a:cubicBezTo>
                    <a:cubicBezTo>
                      <a:pt x="453" y="594"/>
                      <a:pt x="449" y="595"/>
                      <a:pt x="445" y="596"/>
                    </a:cubicBezTo>
                    <a:cubicBezTo>
                      <a:pt x="448" y="596"/>
                      <a:pt x="450" y="596"/>
                      <a:pt x="453" y="597"/>
                    </a:cubicBezTo>
                    <a:cubicBezTo>
                      <a:pt x="461" y="598"/>
                      <a:pt x="468" y="605"/>
                      <a:pt x="469" y="613"/>
                    </a:cubicBezTo>
                    <a:cubicBezTo>
                      <a:pt x="470" y="621"/>
                      <a:pt x="465" y="629"/>
                      <a:pt x="455" y="630"/>
                    </a:cubicBezTo>
                    <a:cubicBezTo>
                      <a:pt x="450" y="630"/>
                      <a:pt x="445" y="626"/>
                      <a:pt x="444" y="622"/>
                    </a:cubicBezTo>
                    <a:cubicBezTo>
                      <a:pt x="442" y="612"/>
                      <a:pt x="452" y="607"/>
                      <a:pt x="456" y="612"/>
                    </a:cubicBezTo>
                    <a:cubicBezTo>
                      <a:pt x="453" y="611"/>
                      <a:pt x="449" y="613"/>
                      <a:pt x="448" y="615"/>
                    </a:cubicBezTo>
                    <a:cubicBezTo>
                      <a:pt x="446" y="619"/>
                      <a:pt x="449" y="624"/>
                      <a:pt x="453" y="625"/>
                    </a:cubicBezTo>
                    <a:cubicBezTo>
                      <a:pt x="456" y="626"/>
                      <a:pt x="460" y="625"/>
                      <a:pt x="462" y="622"/>
                    </a:cubicBezTo>
                    <a:cubicBezTo>
                      <a:pt x="467" y="617"/>
                      <a:pt x="465" y="610"/>
                      <a:pt x="461" y="605"/>
                    </a:cubicBezTo>
                    <a:cubicBezTo>
                      <a:pt x="453" y="595"/>
                      <a:pt x="438" y="598"/>
                      <a:pt x="429" y="605"/>
                    </a:cubicBezTo>
                    <a:cubicBezTo>
                      <a:pt x="420" y="613"/>
                      <a:pt x="416" y="623"/>
                      <a:pt x="415" y="635"/>
                    </a:cubicBezTo>
                    <a:cubicBezTo>
                      <a:pt x="415" y="672"/>
                      <a:pt x="457" y="708"/>
                      <a:pt x="480" y="740"/>
                    </a:cubicBezTo>
                    <a:cubicBezTo>
                      <a:pt x="478" y="732"/>
                      <a:pt x="478" y="725"/>
                      <a:pt x="480" y="716"/>
                    </a:cubicBezTo>
                    <a:cubicBezTo>
                      <a:pt x="482" y="712"/>
                      <a:pt x="483" y="708"/>
                      <a:pt x="485" y="704"/>
                    </a:cubicBezTo>
                    <a:cubicBezTo>
                      <a:pt x="485" y="705"/>
                      <a:pt x="487" y="706"/>
                      <a:pt x="487" y="706"/>
                    </a:cubicBezTo>
                    <a:cubicBezTo>
                      <a:pt x="483" y="715"/>
                      <a:pt x="482" y="725"/>
                      <a:pt x="483" y="734"/>
                    </a:cubicBezTo>
                    <a:cubicBezTo>
                      <a:pt x="483" y="741"/>
                      <a:pt x="485" y="747"/>
                      <a:pt x="488" y="752"/>
                    </a:cubicBezTo>
                    <a:cubicBezTo>
                      <a:pt x="486" y="745"/>
                      <a:pt x="488" y="737"/>
                      <a:pt x="491" y="733"/>
                    </a:cubicBezTo>
                    <a:cubicBezTo>
                      <a:pt x="494" y="729"/>
                      <a:pt x="498" y="726"/>
                      <a:pt x="503" y="725"/>
                    </a:cubicBezTo>
                    <a:cubicBezTo>
                      <a:pt x="511" y="724"/>
                      <a:pt x="519" y="729"/>
                      <a:pt x="520" y="739"/>
                    </a:cubicBezTo>
                    <a:cubicBezTo>
                      <a:pt x="520" y="744"/>
                      <a:pt x="517" y="748"/>
                      <a:pt x="512" y="750"/>
                    </a:cubicBezTo>
                    <a:cubicBezTo>
                      <a:pt x="503" y="753"/>
                      <a:pt x="498" y="743"/>
                      <a:pt x="502" y="739"/>
                    </a:cubicBezTo>
                    <a:cubicBezTo>
                      <a:pt x="502" y="742"/>
                      <a:pt x="503" y="745"/>
                      <a:pt x="506" y="746"/>
                    </a:cubicBezTo>
                    <a:cubicBezTo>
                      <a:pt x="510" y="748"/>
                      <a:pt x="514" y="745"/>
                      <a:pt x="515" y="741"/>
                    </a:cubicBezTo>
                    <a:cubicBezTo>
                      <a:pt x="516" y="738"/>
                      <a:pt x="515" y="734"/>
                      <a:pt x="512" y="732"/>
                    </a:cubicBezTo>
                    <a:cubicBezTo>
                      <a:pt x="507" y="728"/>
                      <a:pt x="500" y="730"/>
                      <a:pt x="495" y="734"/>
                    </a:cubicBezTo>
                    <a:cubicBezTo>
                      <a:pt x="492" y="737"/>
                      <a:pt x="490" y="742"/>
                      <a:pt x="490" y="747"/>
                    </a:cubicBezTo>
                    <a:cubicBezTo>
                      <a:pt x="489" y="755"/>
                      <a:pt x="493" y="760"/>
                      <a:pt x="497" y="767"/>
                    </a:cubicBezTo>
                    <a:cubicBezTo>
                      <a:pt x="509" y="787"/>
                      <a:pt x="519" y="809"/>
                      <a:pt x="526" y="833"/>
                    </a:cubicBezTo>
                    <a:cubicBezTo>
                      <a:pt x="527" y="837"/>
                      <a:pt x="533" y="860"/>
                      <a:pt x="536" y="878"/>
                    </a:cubicBezTo>
                    <a:cubicBezTo>
                      <a:pt x="540" y="857"/>
                      <a:pt x="549" y="837"/>
                      <a:pt x="564" y="820"/>
                    </a:cubicBezTo>
                    <a:cubicBezTo>
                      <a:pt x="569" y="815"/>
                      <a:pt x="573" y="811"/>
                      <a:pt x="577" y="808"/>
                    </a:cubicBezTo>
                    <a:cubicBezTo>
                      <a:pt x="585" y="801"/>
                      <a:pt x="598" y="791"/>
                      <a:pt x="592" y="780"/>
                    </a:cubicBezTo>
                    <a:cubicBezTo>
                      <a:pt x="590" y="775"/>
                      <a:pt x="585" y="772"/>
                      <a:pt x="580" y="774"/>
                    </a:cubicBezTo>
                    <a:cubicBezTo>
                      <a:pt x="577" y="775"/>
                      <a:pt x="575" y="778"/>
                      <a:pt x="575" y="780"/>
                    </a:cubicBezTo>
                    <a:cubicBezTo>
                      <a:pt x="575" y="784"/>
                      <a:pt x="578" y="787"/>
                      <a:pt x="581" y="786"/>
                    </a:cubicBezTo>
                    <a:cubicBezTo>
                      <a:pt x="583" y="786"/>
                      <a:pt x="585" y="784"/>
                      <a:pt x="586" y="782"/>
                    </a:cubicBezTo>
                    <a:cubicBezTo>
                      <a:pt x="588" y="786"/>
                      <a:pt x="581" y="792"/>
                      <a:pt x="575" y="788"/>
                    </a:cubicBezTo>
                    <a:cubicBezTo>
                      <a:pt x="572" y="786"/>
                      <a:pt x="571" y="781"/>
                      <a:pt x="572" y="777"/>
                    </a:cubicBezTo>
                    <a:cubicBezTo>
                      <a:pt x="575" y="770"/>
                      <a:pt x="582" y="769"/>
                      <a:pt x="588" y="771"/>
                    </a:cubicBezTo>
                    <a:cubicBezTo>
                      <a:pt x="594" y="774"/>
                      <a:pt x="597" y="781"/>
                      <a:pt x="596" y="788"/>
                    </a:cubicBezTo>
                    <a:cubicBezTo>
                      <a:pt x="596" y="791"/>
                      <a:pt x="595" y="794"/>
                      <a:pt x="593" y="796"/>
                    </a:cubicBezTo>
                    <a:cubicBezTo>
                      <a:pt x="603" y="789"/>
                      <a:pt x="612" y="784"/>
                      <a:pt x="621" y="780"/>
                    </a:cubicBezTo>
                    <a:cubicBezTo>
                      <a:pt x="637" y="773"/>
                      <a:pt x="666" y="770"/>
                      <a:pt x="676" y="761"/>
                    </a:cubicBezTo>
                    <a:cubicBezTo>
                      <a:pt x="679" y="758"/>
                      <a:pt x="680" y="756"/>
                      <a:pt x="682" y="753"/>
                    </a:cubicBezTo>
                    <a:cubicBezTo>
                      <a:pt x="684" y="747"/>
                      <a:pt x="684" y="741"/>
                      <a:pt x="683" y="736"/>
                    </a:cubicBezTo>
                    <a:cubicBezTo>
                      <a:pt x="681" y="729"/>
                      <a:pt x="677" y="724"/>
                      <a:pt x="671" y="721"/>
                    </a:cubicBezTo>
                    <a:cubicBezTo>
                      <a:pt x="664" y="717"/>
                      <a:pt x="655" y="716"/>
                      <a:pt x="648" y="718"/>
                    </a:cubicBezTo>
                    <a:cubicBezTo>
                      <a:pt x="640" y="720"/>
                      <a:pt x="634" y="724"/>
                      <a:pt x="630" y="731"/>
                    </a:cubicBezTo>
                    <a:cubicBezTo>
                      <a:pt x="626" y="738"/>
                      <a:pt x="625" y="745"/>
                      <a:pt x="629" y="752"/>
                    </a:cubicBezTo>
                    <a:cubicBezTo>
                      <a:pt x="632" y="757"/>
                      <a:pt x="637" y="760"/>
                      <a:pt x="642" y="761"/>
                    </a:cubicBezTo>
                    <a:cubicBezTo>
                      <a:pt x="642" y="761"/>
                      <a:pt x="642" y="761"/>
                      <a:pt x="641" y="760"/>
                    </a:cubicBezTo>
                    <a:cubicBezTo>
                      <a:pt x="632" y="758"/>
                      <a:pt x="633" y="745"/>
                      <a:pt x="642" y="748"/>
                    </a:cubicBezTo>
                    <a:cubicBezTo>
                      <a:pt x="646" y="749"/>
                      <a:pt x="651" y="756"/>
                      <a:pt x="660" y="750"/>
                    </a:cubicBezTo>
                    <a:cubicBezTo>
                      <a:pt x="658" y="753"/>
                      <a:pt x="656" y="756"/>
                      <a:pt x="653" y="759"/>
                    </a:cubicBezTo>
                    <a:cubicBezTo>
                      <a:pt x="651" y="759"/>
                      <a:pt x="650" y="760"/>
                      <a:pt x="649" y="761"/>
                    </a:cubicBezTo>
                    <a:cubicBezTo>
                      <a:pt x="641" y="763"/>
                      <a:pt x="633" y="759"/>
                      <a:pt x="629" y="753"/>
                    </a:cubicBezTo>
                    <a:cubicBezTo>
                      <a:pt x="624" y="745"/>
                      <a:pt x="625" y="737"/>
                      <a:pt x="629" y="730"/>
                    </a:cubicBezTo>
                    <a:cubicBezTo>
                      <a:pt x="633" y="723"/>
                      <a:pt x="639" y="719"/>
                      <a:pt x="647" y="716"/>
                    </a:cubicBezTo>
                    <a:cubicBezTo>
                      <a:pt x="655" y="714"/>
                      <a:pt x="664" y="715"/>
                      <a:pt x="672" y="719"/>
                    </a:cubicBezTo>
                    <a:cubicBezTo>
                      <a:pt x="679" y="722"/>
                      <a:pt x="684" y="728"/>
                      <a:pt x="686" y="736"/>
                    </a:cubicBezTo>
                    <a:cubicBezTo>
                      <a:pt x="687" y="742"/>
                      <a:pt x="687" y="748"/>
                      <a:pt x="685" y="754"/>
                    </a:cubicBezTo>
                    <a:cubicBezTo>
                      <a:pt x="683" y="758"/>
                      <a:pt x="681" y="760"/>
                      <a:pt x="679" y="763"/>
                    </a:cubicBezTo>
                    <a:cubicBezTo>
                      <a:pt x="678" y="764"/>
                      <a:pt x="678" y="764"/>
                      <a:pt x="678" y="764"/>
                    </a:cubicBezTo>
                    <a:cubicBezTo>
                      <a:pt x="678" y="764"/>
                      <a:pt x="679" y="764"/>
                      <a:pt x="679" y="764"/>
                    </a:cubicBezTo>
                    <a:cubicBezTo>
                      <a:pt x="680" y="763"/>
                      <a:pt x="680" y="763"/>
                      <a:pt x="680" y="763"/>
                    </a:cubicBezTo>
                    <a:cubicBezTo>
                      <a:pt x="685" y="762"/>
                      <a:pt x="691" y="762"/>
                      <a:pt x="697" y="762"/>
                    </a:cubicBezTo>
                    <a:cubicBezTo>
                      <a:pt x="710" y="762"/>
                      <a:pt x="728" y="766"/>
                      <a:pt x="736" y="778"/>
                    </a:cubicBezTo>
                    <a:cubicBezTo>
                      <a:pt x="740" y="784"/>
                      <a:pt x="741" y="789"/>
                      <a:pt x="740" y="796"/>
                    </a:cubicBezTo>
                    <a:cubicBezTo>
                      <a:pt x="739" y="798"/>
                      <a:pt x="739" y="798"/>
                      <a:pt x="739" y="798"/>
                    </a:cubicBezTo>
                    <a:cubicBezTo>
                      <a:pt x="737" y="805"/>
                      <a:pt x="734" y="810"/>
                      <a:pt x="728" y="815"/>
                    </a:cubicBezTo>
                    <a:cubicBezTo>
                      <a:pt x="722" y="819"/>
                      <a:pt x="716" y="820"/>
                      <a:pt x="709" y="820"/>
                    </a:cubicBezTo>
                    <a:cubicBezTo>
                      <a:pt x="701" y="818"/>
                      <a:pt x="695" y="815"/>
                      <a:pt x="692" y="808"/>
                    </a:cubicBezTo>
                    <a:cubicBezTo>
                      <a:pt x="690" y="803"/>
                      <a:pt x="690" y="799"/>
                      <a:pt x="692" y="794"/>
                    </a:cubicBezTo>
                    <a:cubicBezTo>
                      <a:pt x="695" y="789"/>
                      <a:pt x="699" y="786"/>
                      <a:pt x="704" y="785"/>
                    </a:cubicBezTo>
                    <a:cubicBezTo>
                      <a:pt x="708" y="785"/>
                      <a:pt x="710" y="785"/>
                      <a:pt x="713" y="786"/>
                    </a:cubicBezTo>
                    <a:cubicBezTo>
                      <a:pt x="710" y="785"/>
                      <a:pt x="708" y="785"/>
                      <a:pt x="705" y="785"/>
                    </a:cubicBezTo>
                    <a:cubicBezTo>
                      <a:pt x="699" y="786"/>
                      <a:pt x="695" y="789"/>
                      <a:pt x="693" y="794"/>
                    </a:cubicBezTo>
                    <a:cubicBezTo>
                      <a:pt x="691" y="799"/>
                      <a:pt x="691" y="803"/>
                      <a:pt x="693" y="807"/>
                    </a:cubicBezTo>
                    <a:cubicBezTo>
                      <a:pt x="696" y="814"/>
                      <a:pt x="702" y="817"/>
                      <a:pt x="709" y="818"/>
                    </a:cubicBezTo>
                    <a:cubicBezTo>
                      <a:pt x="715" y="819"/>
                      <a:pt x="721" y="817"/>
                      <a:pt x="726" y="813"/>
                    </a:cubicBezTo>
                    <a:cubicBezTo>
                      <a:pt x="732" y="808"/>
                      <a:pt x="736" y="803"/>
                      <a:pt x="737" y="795"/>
                    </a:cubicBezTo>
                    <a:cubicBezTo>
                      <a:pt x="738" y="790"/>
                      <a:pt x="737" y="785"/>
                      <a:pt x="734" y="780"/>
                    </a:cubicBezTo>
                    <a:cubicBezTo>
                      <a:pt x="726" y="768"/>
                      <a:pt x="707" y="765"/>
                      <a:pt x="694" y="766"/>
                    </a:cubicBezTo>
                    <a:cubicBezTo>
                      <a:pt x="687" y="767"/>
                      <a:pt x="679" y="768"/>
                      <a:pt x="672" y="770"/>
                    </a:cubicBezTo>
                    <a:cubicBezTo>
                      <a:pt x="673" y="770"/>
                      <a:pt x="674" y="770"/>
                      <a:pt x="675" y="771"/>
                    </a:cubicBezTo>
                    <a:cubicBezTo>
                      <a:pt x="682" y="773"/>
                      <a:pt x="687" y="779"/>
                      <a:pt x="686" y="786"/>
                    </a:cubicBezTo>
                    <a:cubicBezTo>
                      <a:pt x="686" y="792"/>
                      <a:pt x="681" y="798"/>
                      <a:pt x="673" y="797"/>
                    </a:cubicBezTo>
                    <a:cubicBezTo>
                      <a:pt x="669" y="797"/>
                      <a:pt x="666" y="793"/>
                      <a:pt x="666" y="790"/>
                    </a:cubicBezTo>
                    <a:cubicBezTo>
                      <a:pt x="665" y="782"/>
                      <a:pt x="673" y="779"/>
                      <a:pt x="676" y="783"/>
                    </a:cubicBezTo>
                    <a:cubicBezTo>
                      <a:pt x="674" y="782"/>
                      <a:pt x="671" y="783"/>
                      <a:pt x="669" y="785"/>
                    </a:cubicBezTo>
                    <a:cubicBezTo>
                      <a:pt x="668" y="788"/>
                      <a:pt x="669" y="792"/>
                      <a:pt x="672" y="793"/>
                    </a:cubicBezTo>
                    <a:cubicBezTo>
                      <a:pt x="675" y="794"/>
                      <a:pt x="678" y="794"/>
                      <a:pt x="680" y="792"/>
                    </a:cubicBezTo>
                    <a:cubicBezTo>
                      <a:pt x="684" y="788"/>
                      <a:pt x="683" y="782"/>
                      <a:pt x="681" y="778"/>
                    </a:cubicBezTo>
                    <a:cubicBezTo>
                      <a:pt x="678" y="775"/>
                      <a:pt x="674" y="774"/>
                      <a:pt x="671" y="773"/>
                    </a:cubicBezTo>
                    <a:cubicBezTo>
                      <a:pt x="657" y="769"/>
                      <a:pt x="618" y="784"/>
                      <a:pt x="607" y="792"/>
                    </a:cubicBezTo>
                    <a:cubicBezTo>
                      <a:pt x="620" y="788"/>
                      <a:pt x="635" y="787"/>
                      <a:pt x="651" y="791"/>
                    </a:cubicBezTo>
                    <a:cubicBezTo>
                      <a:pt x="684" y="802"/>
                      <a:pt x="716" y="839"/>
                      <a:pt x="701" y="876"/>
                    </a:cubicBezTo>
                    <a:cubicBezTo>
                      <a:pt x="696" y="887"/>
                      <a:pt x="684" y="896"/>
                      <a:pt x="671" y="894"/>
                    </a:cubicBezTo>
                    <a:cubicBezTo>
                      <a:pt x="661" y="892"/>
                      <a:pt x="653" y="885"/>
                      <a:pt x="653" y="874"/>
                    </a:cubicBezTo>
                    <a:cubicBezTo>
                      <a:pt x="653" y="864"/>
                      <a:pt x="659" y="856"/>
                      <a:pt x="669" y="853"/>
                    </a:cubicBezTo>
                    <a:cubicBezTo>
                      <a:pt x="675" y="852"/>
                      <a:pt x="680" y="853"/>
                      <a:pt x="685" y="857"/>
                    </a:cubicBezTo>
                    <a:cubicBezTo>
                      <a:pt x="687" y="858"/>
                      <a:pt x="688" y="860"/>
                      <a:pt x="689" y="862"/>
                    </a:cubicBezTo>
                    <a:cubicBezTo>
                      <a:pt x="692" y="866"/>
                      <a:pt x="692" y="872"/>
                      <a:pt x="690" y="877"/>
                    </a:cubicBezTo>
                    <a:cubicBezTo>
                      <a:pt x="686" y="885"/>
                      <a:pt x="676" y="888"/>
                      <a:pt x="668" y="884"/>
                    </a:cubicBezTo>
                    <a:cubicBezTo>
                      <a:pt x="661" y="880"/>
                      <a:pt x="657" y="870"/>
                      <a:pt x="661" y="862"/>
                    </a:cubicBezTo>
                    <a:cubicBezTo>
                      <a:pt x="664" y="858"/>
                      <a:pt x="667" y="855"/>
                      <a:pt x="672" y="854"/>
                    </a:cubicBezTo>
                    <a:cubicBezTo>
                      <a:pt x="671" y="854"/>
                      <a:pt x="670" y="855"/>
                      <a:pt x="669" y="855"/>
                    </a:cubicBezTo>
                    <a:cubicBezTo>
                      <a:pt x="661" y="858"/>
                      <a:pt x="655" y="865"/>
                      <a:pt x="656" y="874"/>
                    </a:cubicBezTo>
                    <a:cubicBezTo>
                      <a:pt x="656" y="883"/>
                      <a:pt x="663" y="889"/>
                      <a:pt x="672" y="891"/>
                    </a:cubicBezTo>
                    <a:cubicBezTo>
                      <a:pt x="683" y="892"/>
                      <a:pt x="693" y="884"/>
                      <a:pt x="698" y="874"/>
                    </a:cubicBezTo>
                    <a:cubicBezTo>
                      <a:pt x="710" y="840"/>
                      <a:pt x="680" y="806"/>
                      <a:pt x="649" y="797"/>
                    </a:cubicBezTo>
                    <a:cubicBezTo>
                      <a:pt x="617" y="789"/>
                      <a:pt x="590" y="801"/>
                      <a:pt x="568" y="824"/>
                    </a:cubicBezTo>
                    <a:cubicBezTo>
                      <a:pt x="526" y="873"/>
                      <a:pt x="537" y="938"/>
                      <a:pt x="565" y="991"/>
                    </a:cubicBezTo>
                    <a:cubicBezTo>
                      <a:pt x="575" y="1010"/>
                      <a:pt x="585" y="1025"/>
                      <a:pt x="602" y="1039"/>
                    </a:cubicBezTo>
                    <a:cubicBezTo>
                      <a:pt x="618" y="1053"/>
                      <a:pt x="639" y="1065"/>
                      <a:pt x="658" y="1064"/>
                    </a:cubicBezTo>
                    <a:cubicBezTo>
                      <a:pt x="659" y="1064"/>
                      <a:pt x="659" y="1064"/>
                      <a:pt x="659" y="1064"/>
                    </a:cubicBezTo>
                    <a:cubicBezTo>
                      <a:pt x="646" y="1063"/>
                      <a:pt x="632" y="1056"/>
                      <a:pt x="623" y="1048"/>
                    </a:cubicBezTo>
                    <a:cubicBezTo>
                      <a:pt x="605" y="1032"/>
                      <a:pt x="592" y="999"/>
                      <a:pt x="595" y="974"/>
                    </a:cubicBezTo>
                    <a:cubicBezTo>
                      <a:pt x="597" y="975"/>
                      <a:pt x="599" y="976"/>
                      <a:pt x="600" y="975"/>
                    </a:cubicBezTo>
                    <a:cubicBezTo>
                      <a:pt x="597" y="999"/>
                      <a:pt x="609" y="1028"/>
                      <a:pt x="626" y="1045"/>
                    </a:cubicBezTo>
                    <a:cubicBezTo>
                      <a:pt x="637" y="1056"/>
                      <a:pt x="657" y="1066"/>
                      <a:pt x="673" y="1060"/>
                    </a:cubicBezTo>
                    <a:cubicBezTo>
                      <a:pt x="677" y="1057"/>
                      <a:pt x="680" y="1055"/>
                      <a:pt x="683" y="1051"/>
                    </a:cubicBezTo>
                    <a:cubicBezTo>
                      <a:pt x="686" y="1046"/>
                      <a:pt x="687" y="1042"/>
                      <a:pt x="685" y="1037"/>
                    </a:cubicBezTo>
                    <a:cubicBezTo>
                      <a:pt x="684" y="1033"/>
                      <a:pt x="682" y="1029"/>
                      <a:pt x="678" y="1027"/>
                    </a:cubicBezTo>
                    <a:cubicBezTo>
                      <a:pt x="675" y="1024"/>
                      <a:pt x="671" y="1024"/>
                      <a:pt x="666" y="1025"/>
                    </a:cubicBezTo>
                    <a:cubicBezTo>
                      <a:pt x="663" y="1026"/>
                      <a:pt x="660" y="1029"/>
                      <a:pt x="659" y="1033"/>
                    </a:cubicBezTo>
                    <a:cubicBezTo>
                      <a:pt x="659" y="1035"/>
                      <a:pt x="659" y="1036"/>
                      <a:pt x="660" y="1038"/>
                    </a:cubicBezTo>
                    <a:cubicBezTo>
                      <a:pt x="660" y="1039"/>
                      <a:pt x="662" y="1041"/>
                      <a:pt x="663" y="1041"/>
                    </a:cubicBezTo>
                    <a:cubicBezTo>
                      <a:pt x="665" y="1042"/>
                      <a:pt x="666" y="1042"/>
                      <a:pt x="667" y="1042"/>
                    </a:cubicBezTo>
                    <a:cubicBezTo>
                      <a:pt x="668" y="1041"/>
                      <a:pt x="669" y="1041"/>
                      <a:pt x="669" y="1039"/>
                    </a:cubicBezTo>
                    <a:cubicBezTo>
                      <a:pt x="669" y="1041"/>
                      <a:pt x="668" y="1041"/>
                      <a:pt x="667" y="1042"/>
                    </a:cubicBezTo>
                    <a:cubicBezTo>
                      <a:pt x="666" y="1042"/>
                      <a:pt x="664" y="1042"/>
                      <a:pt x="663" y="1041"/>
                    </a:cubicBezTo>
                    <a:cubicBezTo>
                      <a:pt x="661" y="1041"/>
                      <a:pt x="660" y="1040"/>
                      <a:pt x="659" y="1038"/>
                    </a:cubicBezTo>
                    <a:cubicBezTo>
                      <a:pt x="658" y="1036"/>
                      <a:pt x="658" y="1035"/>
                      <a:pt x="659" y="1033"/>
                    </a:cubicBezTo>
                    <a:cubicBezTo>
                      <a:pt x="659" y="1029"/>
                      <a:pt x="662" y="1026"/>
                      <a:pt x="666" y="1024"/>
                    </a:cubicBezTo>
                    <a:cubicBezTo>
                      <a:pt x="671" y="1023"/>
                      <a:pt x="675" y="1023"/>
                      <a:pt x="679" y="1026"/>
                    </a:cubicBezTo>
                    <a:cubicBezTo>
                      <a:pt x="683" y="1028"/>
                      <a:pt x="686" y="1032"/>
                      <a:pt x="687" y="1036"/>
                    </a:cubicBezTo>
                    <a:cubicBezTo>
                      <a:pt x="688" y="1042"/>
                      <a:pt x="687" y="1047"/>
                      <a:pt x="684" y="1052"/>
                    </a:cubicBezTo>
                    <a:cubicBezTo>
                      <a:pt x="683" y="1054"/>
                      <a:pt x="681" y="1057"/>
                      <a:pt x="678" y="1059"/>
                    </a:cubicBezTo>
                    <a:cubicBezTo>
                      <a:pt x="680" y="1057"/>
                      <a:pt x="682" y="1056"/>
                      <a:pt x="684" y="1054"/>
                    </a:cubicBezTo>
                    <a:cubicBezTo>
                      <a:pt x="695" y="1046"/>
                      <a:pt x="700" y="1035"/>
                      <a:pt x="705" y="1023"/>
                    </a:cubicBezTo>
                    <a:cubicBezTo>
                      <a:pt x="710" y="1007"/>
                      <a:pt x="709" y="995"/>
                      <a:pt x="708" y="978"/>
                    </a:cubicBezTo>
                    <a:cubicBezTo>
                      <a:pt x="704" y="949"/>
                      <a:pt x="692" y="915"/>
                      <a:pt x="708" y="888"/>
                    </a:cubicBezTo>
                    <a:cubicBezTo>
                      <a:pt x="710" y="884"/>
                      <a:pt x="713" y="880"/>
                      <a:pt x="717" y="877"/>
                    </a:cubicBezTo>
                    <a:cubicBezTo>
                      <a:pt x="720" y="873"/>
                      <a:pt x="725" y="870"/>
                      <a:pt x="729" y="866"/>
                    </a:cubicBezTo>
                    <a:cubicBezTo>
                      <a:pt x="739" y="856"/>
                      <a:pt x="736" y="845"/>
                      <a:pt x="729" y="842"/>
                    </a:cubicBezTo>
                    <a:cubicBezTo>
                      <a:pt x="726" y="840"/>
                      <a:pt x="723" y="840"/>
                      <a:pt x="720" y="841"/>
                    </a:cubicBezTo>
                    <a:cubicBezTo>
                      <a:pt x="717" y="842"/>
                      <a:pt x="715" y="845"/>
                      <a:pt x="715" y="848"/>
                    </a:cubicBezTo>
                    <a:cubicBezTo>
                      <a:pt x="715" y="851"/>
                      <a:pt x="719" y="854"/>
                      <a:pt x="722" y="853"/>
                    </a:cubicBezTo>
                    <a:cubicBezTo>
                      <a:pt x="724" y="853"/>
                      <a:pt x="726" y="851"/>
                      <a:pt x="726" y="848"/>
                    </a:cubicBezTo>
                    <a:cubicBezTo>
                      <a:pt x="727" y="851"/>
                      <a:pt x="725" y="854"/>
                      <a:pt x="723" y="855"/>
                    </a:cubicBezTo>
                    <a:cubicBezTo>
                      <a:pt x="721" y="856"/>
                      <a:pt x="718" y="855"/>
                      <a:pt x="716" y="854"/>
                    </a:cubicBezTo>
                    <a:cubicBezTo>
                      <a:pt x="710" y="848"/>
                      <a:pt x="714" y="839"/>
                      <a:pt x="721" y="837"/>
                    </a:cubicBezTo>
                    <a:cubicBezTo>
                      <a:pt x="726" y="837"/>
                      <a:pt x="730" y="838"/>
                      <a:pt x="734" y="842"/>
                    </a:cubicBezTo>
                    <a:cubicBezTo>
                      <a:pt x="739" y="847"/>
                      <a:pt x="739" y="856"/>
                      <a:pt x="734" y="864"/>
                    </a:cubicBezTo>
                    <a:cubicBezTo>
                      <a:pt x="736" y="862"/>
                      <a:pt x="738" y="860"/>
                      <a:pt x="741" y="859"/>
                    </a:cubicBezTo>
                    <a:cubicBezTo>
                      <a:pt x="744" y="855"/>
                      <a:pt x="747" y="849"/>
                      <a:pt x="746" y="843"/>
                    </a:cubicBezTo>
                    <a:cubicBezTo>
                      <a:pt x="744" y="833"/>
                      <a:pt x="734" y="829"/>
                      <a:pt x="724" y="830"/>
                    </a:cubicBezTo>
                    <a:cubicBezTo>
                      <a:pt x="718" y="830"/>
                      <a:pt x="712" y="832"/>
                      <a:pt x="705" y="829"/>
                    </a:cubicBezTo>
                    <a:cubicBezTo>
                      <a:pt x="699" y="826"/>
                      <a:pt x="695" y="821"/>
                      <a:pt x="694" y="814"/>
                    </a:cubicBezTo>
                    <a:cubicBezTo>
                      <a:pt x="706" y="830"/>
                      <a:pt x="717" y="819"/>
                      <a:pt x="730" y="820"/>
                    </a:cubicBezTo>
                    <a:cubicBezTo>
                      <a:pt x="738" y="821"/>
                      <a:pt x="746" y="825"/>
                      <a:pt x="749" y="832"/>
                    </a:cubicBezTo>
                    <a:cubicBezTo>
                      <a:pt x="753" y="839"/>
                      <a:pt x="752" y="851"/>
                      <a:pt x="744" y="857"/>
                    </a:cubicBezTo>
                    <a:cubicBezTo>
                      <a:pt x="745" y="857"/>
                      <a:pt x="746" y="856"/>
                      <a:pt x="746" y="856"/>
                    </a:cubicBezTo>
                    <a:cubicBezTo>
                      <a:pt x="761" y="849"/>
                      <a:pt x="775" y="850"/>
                      <a:pt x="789" y="859"/>
                    </a:cubicBezTo>
                    <a:cubicBezTo>
                      <a:pt x="792" y="861"/>
                      <a:pt x="794" y="863"/>
                      <a:pt x="796" y="865"/>
                    </a:cubicBezTo>
                    <a:cubicBezTo>
                      <a:pt x="796" y="866"/>
                      <a:pt x="795" y="866"/>
                      <a:pt x="794" y="867"/>
                    </a:cubicBezTo>
                    <a:cubicBezTo>
                      <a:pt x="792" y="865"/>
                      <a:pt x="790" y="863"/>
                      <a:pt x="788" y="862"/>
                    </a:cubicBezTo>
                    <a:cubicBezTo>
                      <a:pt x="774" y="853"/>
                      <a:pt x="762" y="853"/>
                      <a:pt x="747" y="860"/>
                    </a:cubicBezTo>
                    <a:cubicBezTo>
                      <a:pt x="746" y="860"/>
                      <a:pt x="744" y="861"/>
                      <a:pt x="743" y="862"/>
                    </a:cubicBezTo>
                    <a:cubicBezTo>
                      <a:pt x="748" y="861"/>
                      <a:pt x="754" y="861"/>
                      <a:pt x="759" y="863"/>
                    </a:cubicBezTo>
                    <a:cubicBezTo>
                      <a:pt x="763" y="864"/>
                      <a:pt x="766" y="866"/>
                      <a:pt x="769" y="868"/>
                    </a:cubicBezTo>
                    <a:cubicBezTo>
                      <a:pt x="771" y="871"/>
                      <a:pt x="773" y="873"/>
                      <a:pt x="775" y="877"/>
                    </a:cubicBezTo>
                    <a:cubicBezTo>
                      <a:pt x="778" y="885"/>
                      <a:pt x="774" y="895"/>
                      <a:pt x="765" y="897"/>
                    </a:cubicBezTo>
                    <a:cubicBezTo>
                      <a:pt x="762" y="898"/>
                      <a:pt x="758" y="898"/>
                      <a:pt x="754" y="896"/>
                    </a:cubicBezTo>
                    <a:cubicBezTo>
                      <a:pt x="753" y="895"/>
                      <a:pt x="752" y="894"/>
                      <a:pt x="750" y="892"/>
                    </a:cubicBezTo>
                    <a:cubicBezTo>
                      <a:pt x="749" y="889"/>
                      <a:pt x="748" y="886"/>
                      <a:pt x="749" y="883"/>
                    </a:cubicBezTo>
                    <a:cubicBezTo>
                      <a:pt x="749" y="882"/>
                      <a:pt x="750" y="880"/>
                      <a:pt x="751" y="879"/>
                    </a:cubicBezTo>
                    <a:cubicBezTo>
                      <a:pt x="751" y="878"/>
                      <a:pt x="752" y="878"/>
                      <a:pt x="753" y="877"/>
                    </a:cubicBezTo>
                    <a:cubicBezTo>
                      <a:pt x="755" y="876"/>
                      <a:pt x="758" y="876"/>
                      <a:pt x="761" y="877"/>
                    </a:cubicBezTo>
                    <a:cubicBezTo>
                      <a:pt x="762" y="878"/>
                      <a:pt x="763" y="880"/>
                      <a:pt x="763" y="881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1"/>
                      <a:pt x="763" y="881"/>
                      <a:pt x="763" y="881"/>
                    </a:cubicBezTo>
                    <a:cubicBezTo>
                      <a:pt x="763" y="880"/>
                      <a:pt x="762" y="878"/>
                      <a:pt x="760" y="878"/>
                    </a:cubicBezTo>
                    <a:cubicBezTo>
                      <a:pt x="758" y="876"/>
                      <a:pt x="756" y="877"/>
                      <a:pt x="754" y="878"/>
                    </a:cubicBezTo>
                    <a:cubicBezTo>
                      <a:pt x="753" y="878"/>
                      <a:pt x="752" y="879"/>
                      <a:pt x="752" y="880"/>
                    </a:cubicBezTo>
                    <a:cubicBezTo>
                      <a:pt x="751" y="881"/>
                      <a:pt x="750" y="882"/>
                      <a:pt x="750" y="883"/>
                    </a:cubicBezTo>
                    <a:cubicBezTo>
                      <a:pt x="750" y="886"/>
                      <a:pt x="750" y="889"/>
                      <a:pt x="752" y="891"/>
                    </a:cubicBezTo>
                    <a:cubicBezTo>
                      <a:pt x="753" y="893"/>
                      <a:pt x="754" y="894"/>
                      <a:pt x="755" y="894"/>
                    </a:cubicBezTo>
                    <a:cubicBezTo>
                      <a:pt x="758" y="896"/>
                      <a:pt x="761" y="896"/>
                      <a:pt x="765" y="895"/>
                    </a:cubicBezTo>
                    <a:cubicBezTo>
                      <a:pt x="772" y="893"/>
                      <a:pt x="774" y="885"/>
                      <a:pt x="772" y="878"/>
                    </a:cubicBezTo>
                    <a:cubicBezTo>
                      <a:pt x="770" y="875"/>
                      <a:pt x="769" y="873"/>
                      <a:pt x="766" y="871"/>
                    </a:cubicBezTo>
                    <a:cubicBezTo>
                      <a:pt x="764" y="869"/>
                      <a:pt x="761" y="867"/>
                      <a:pt x="758" y="866"/>
                    </a:cubicBezTo>
                    <a:cubicBezTo>
                      <a:pt x="755" y="865"/>
                      <a:pt x="752" y="865"/>
                      <a:pt x="748" y="865"/>
                    </a:cubicBezTo>
                    <a:cubicBezTo>
                      <a:pt x="743" y="865"/>
                      <a:pt x="738" y="867"/>
                      <a:pt x="734" y="869"/>
                    </a:cubicBezTo>
                    <a:cubicBezTo>
                      <a:pt x="725" y="874"/>
                      <a:pt x="717" y="882"/>
                      <a:pt x="712" y="890"/>
                    </a:cubicBezTo>
                    <a:cubicBezTo>
                      <a:pt x="699" y="913"/>
                      <a:pt x="706" y="942"/>
                      <a:pt x="710" y="968"/>
                    </a:cubicBezTo>
                    <a:cubicBezTo>
                      <a:pt x="710" y="963"/>
                      <a:pt x="710" y="958"/>
                      <a:pt x="710" y="954"/>
                    </a:cubicBezTo>
                    <a:cubicBezTo>
                      <a:pt x="711" y="940"/>
                      <a:pt x="722" y="924"/>
                      <a:pt x="737" y="923"/>
                    </a:cubicBezTo>
                    <a:cubicBezTo>
                      <a:pt x="747" y="922"/>
                      <a:pt x="756" y="927"/>
                      <a:pt x="764" y="919"/>
                    </a:cubicBezTo>
                    <a:cubicBezTo>
                      <a:pt x="768" y="926"/>
                      <a:pt x="762" y="938"/>
                      <a:pt x="751" y="942"/>
                    </a:cubicBezTo>
                    <a:cubicBezTo>
                      <a:pt x="739" y="946"/>
                      <a:pt x="721" y="942"/>
                      <a:pt x="715" y="956"/>
                    </a:cubicBezTo>
                    <a:cubicBezTo>
                      <a:pt x="712" y="964"/>
                      <a:pt x="714" y="974"/>
                      <a:pt x="712" y="977"/>
                    </a:cubicBezTo>
                    <a:cubicBezTo>
                      <a:pt x="712" y="977"/>
                      <a:pt x="712" y="976"/>
                      <a:pt x="712" y="976"/>
                    </a:cubicBezTo>
                    <a:cubicBezTo>
                      <a:pt x="712" y="976"/>
                      <a:pt x="712" y="977"/>
                      <a:pt x="712" y="978"/>
                    </a:cubicBezTo>
                    <a:cubicBezTo>
                      <a:pt x="714" y="995"/>
                      <a:pt x="714" y="1007"/>
                      <a:pt x="708" y="1024"/>
                    </a:cubicBezTo>
                    <a:cubicBezTo>
                      <a:pt x="703" y="1037"/>
                      <a:pt x="697" y="1047"/>
                      <a:pt x="686" y="1056"/>
                    </a:cubicBezTo>
                    <a:cubicBezTo>
                      <a:pt x="677" y="1063"/>
                      <a:pt x="668" y="1065"/>
                      <a:pt x="658" y="1066"/>
                    </a:cubicBezTo>
                    <a:cubicBezTo>
                      <a:pt x="638" y="1066"/>
                      <a:pt x="616" y="1055"/>
                      <a:pt x="599" y="1041"/>
                    </a:cubicBezTo>
                    <a:cubicBezTo>
                      <a:pt x="593" y="1036"/>
                      <a:pt x="586" y="1030"/>
                      <a:pt x="581" y="1023"/>
                    </a:cubicBezTo>
                    <a:cubicBezTo>
                      <a:pt x="571" y="1011"/>
                      <a:pt x="565" y="997"/>
                      <a:pt x="552" y="988"/>
                    </a:cubicBezTo>
                    <a:cubicBezTo>
                      <a:pt x="546" y="984"/>
                      <a:pt x="538" y="979"/>
                      <a:pt x="531" y="980"/>
                    </a:cubicBezTo>
                    <a:cubicBezTo>
                      <a:pt x="527" y="981"/>
                      <a:pt x="522" y="985"/>
                      <a:pt x="522" y="990"/>
                    </a:cubicBezTo>
                    <a:cubicBezTo>
                      <a:pt x="522" y="991"/>
                      <a:pt x="524" y="993"/>
                      <a:pt x="525" y="993"/>
                    </a:cubicBezTo>
                    <a:cubicBezTo>
                      <a:pt x="527" y="993"/>
                      <a:pt x="528" y="992"/>
                      <a:pt x="529" y="991"/>
                    </a:cubicBezTo>
                    <a:cubicBezTo>
                      <a:pt x="529" y="990"/>
                      <a:pt x="529" y="989"/>
                      <a:pt x="529" y="988"/>
                    </a:cubicBezTo>
                    <a:cubicBezTo>
                      <a:pt x="528" y="987"/>
                      <a:pt x="526" y="987"/>
                      <a:pt x="525" y="988"/>
                    </a:cubicBezTo>
                    <a:cubicBezTo>
                      <a:pt x="525" y="989"/>
                      <a:pt x="525" y="989"/>
                      <a:pt x="525" y="990"/>
                    </a:cubicBezTo>
                    <a:cubicBezTo>
                      <a:pt x="524" y="990"/>
                      <a:pt x="524" y="989"/>
                      <a:pt x="524" y="988"/>
                    </a:cubicBezTo>
                    <a:cubicBezTo>
                      <a:pt x="524" y="986"/>
                      <a:pt x="526" y="985"/>
                      <a:pt x="527" y="985"/>
                    </a:cubicBezTo>
                    <a:cubicBezTo>
                      <a:pt x="530" y="985"/>
                      <a:pt x="532" y="988"/>
                      <a:pt x="532" y="990"/>
                    </a:cubicBezTo>
                    <a:cubicBezTo>
                      <a:pt x="532" y="992"/>
                      <a:pt x="531" y="994"/>
                      <a:pt x="530" y="996"/>
                    </a:cubicBezTo>
                    <a:cubicBezTo>
                      <a:pt x="528" y="997"/>
                      <a:pt x="526" y="997"/>
                      <a:pt x="524" y="996"/>
                    </a:cubicBezTo>
                    <a:cubicBezTo>
                      <a:pt x="522" y="996"/>
                      <a:pt x="520" y="994"/>
                      <a:pt x="519" y="991"/>
                    </a:cubicBezTo>
                    <a:cubicBezTo>
                      <a:pt x="519" y="986"/>
                      <a:pt x="523" y="982"/>
                      <a:pt x="527" y="980"/>
                    </a:cubicBezTo>
                    <a:cubicBezTo>
                      <a:pt x="530" y="979"/>
                      <a:pt x="532" y="979"/>
                      <a:pt x="535" y="979"/>
                    </a:cubicBezTo>
                    <a:cubicBezTo>
                      <a:pt x="524" y="976"/>
                      <a:pt x="516" y="980"/>
                      <a:pt x="508" y="986"/>
                    </a:cubicBezTo>
                    <a:cubicBezTo>
                      <a:pt x="504" y="990"/>
                      <a:pt x="501" y="996"/>
                      <a:pt x="502" y="1002"/>
                    </a:cubicBezTo>
                    <a:cubicBezTo>
                      <a:pt x="502" y="1002"/>
                      <a:pt x="502" y="1002"/>
                      <a:pt x="502" y="1002"/>
                    </a:cubicBezTo>
                    <a:cubicBezTo>
                      <a:pt x="503" y="996"/>
                      <a:pt x="508" y="992"/>
                      <a:pt x="515" y="997"/>
                    </a:cubicBezTo>
                    <a:cubicBezTo>
                      <a:pt x="519" y="1001"/>
                      <a:pt x="521" y="1013"/>
                      <a:pt x="536" y="1011"/>
                    </a:cubicBezTo>
                    <a:close/>
                    <a:moveTo>
                      <a:pt x="206" y="858"/>
                    </a:moveTo>
                    <a:cubicBezTo>
                      <a:pt x="224" y="880"/>
                      <a:pt x="248" y="880"/>
                      <a:pt x="260" y="887"/>
                    </a:cubicBezTo>
                    <a:cubicBezTo>
                      <a:pt x="273" y="895"/>
                      <a:pt x="264" y="910"/>
                      <a:pt x="248" y="904"/>
                    </a:cubicBezTo>
                    <a:cubicBezTo>
                      <a:pt x="231" y="899"/>
                      <a:pt x="215" y="879"/>
                      <a:pt x="206" y="858"/>
                    </a:cubicBezTo>
                    <a:close/>
                    <a:moveTo>
                      <a:pt x="217" y="1003"/>
                    </a:moveTo>
                    <a:cubicBezTo>
                      <a:pt x="213" y="1015"/>
                      <a:pt x="193" y="1033"/>
                      <a:pt x="177" y="1035"/>
                    </a:cubicBezTo>
                    <a:cubicBezTo>
                      <a:pt x="161" y="1037"/>
                      <a:pt x="156" y="1025"/>
                      <a:pt x="173" y="1019"/>
                    </a:cubicBezTo>
                    <a:cubicBezTo>
                      <a:pt x="186" y="1015"/>
                      <a:pt x="209" y="1015"/>
                      <a:pt x="217" y="1003"/>
                    </a:cubicBezTo>
                    <a:close/>
                    <a:moveTo>
                      <a:pt x="340" y="942"/>
                    </a:moveTo>
                    <a:cubicBezTo>
                      <a:pt x="340" y="940"/>
                      <a:pt x="338" y="938"/>
                      <a:pt x="335" y="939"/>
                    </a:cubicBezTo>
                    <a:cubicBezTo>
                      <a:pt x="333" y="939"/>
                      <a:pt x="332" y="941"/>
                      <a:pt x="332" y="943"/>
                    </a:cubicBezTo>
                    <a:cubicBezTo>
                      <a:pt x="333" y="945"/>
                      <a:pt x="335" y="947"/>
                      <a:pt x="337" y="946"/>
                    </a:cubicBezTo>
                    <a:cubicBezTo>
                      <a:pt x="339" y="946"/>
                      <a:pt x="340" y="944"/>
                      <a:pt x="340" y="942"/>
                    </a:cubicBezTo>
                    <a:close/>
                    <a:moveTo>
                      <a:pt x="276" y="955"/>
                    </a:moveTo>
                    <a:cubicBezTo>
                      <a:pt x="277" y="946"/>
                      <a:pt x="290" y="949"/>
                      <a:pt x="294" y="949"/>
                    </a:cubicBezTo>
                    <a:cubicBezTo>
                      <a:pt x="297" y="949"/>
                      <a:pt x="300" y="948"/>
                      <a:pt x="302" y="946"/>
                    </a:cubicBezTo>
                    <a:cubicBezTo>
                      <a:pt x="301" y="950"/>
                      <a:pt x="296" y="958"/>
                      <a:pt x="292" y="960"/>
                    </a:cubicBezTo>
                    <a:cubicBezTo>
                      <a:pt x="288" y="964"/>
                      <a:pt x="281" y="964"/>
                      <a:pt x="276" y="958"/>
                    </a:cubicBezTo>
                    <a:cubicBezTo>
                      <a:pt x="280" y="959"/>
                      <a:pt x="285" y="958"/>
                      <a:pt x="288" y="955"/>
                    </a:cubicBezTo>
                    <a:cubicBezTo>
                      <a:pt x="286" y="956"/>
                      <a:pt x="280" y="957"/>
                      <a:pt x="276" y="955"/>
                    </a:cubicBezTo>
                    <a:close/>
                    <a:moveTo>
                      <a:pt x="333" y="962"/>
                    </a:moveTo>
                    <a:cubicBezTo>
                      <a:pt x="332" y="958"/>
                      <a:pt x="328" y="955"/>
                      <a:pt x="324" y="956"/>
                    </a:cubicBezTo>
                    <a:cubicBezTo>
                      <a:pt x="320" y="957"/>
                      <a:pt x="317" y="961"/>
                      <a:pt x="318" y="965"/>
                    </a:cubicBezTo>
                    <a:cubicBezTo>
                      <a:pt x="319" y="969"/>
                      <a:pt x="323" y="972"/>
                      <a:pt x="327" y="971"/>
                    </a:cubicBezTo>
                    <a:cubicBezTo>
                      <a:pt x="331" y="970"/>
                      <a:pt x="334" y="966"/>
                      <a:pt x="333" y="962"/>
                    </a:cubicBezTo>
                    <a:close/>
                    <a:moveTo>
                      <a:pt x="339" y="951"/>
                    </a:moveTo>
                    <a:cubicBezTo>
                      <a:pt x="339" y="949"/>
                      <a:pt x="336" y="947"/>
                      <a:pt x="334" y="947"/>
                    </a:cubicBezTo>
                    <a:cubicBezTo>
                      <a:pt x="331" y="948"/>
                      <a:pt x="329" y="951"/>
                      <a:pt x="330" y="953"/>
                    </a:cubicBezTo>
                    <a:cubicBezTo>
                      <a:pt x="330" y="956"/>
                      <a:pt x="333" y="958"/>
                      <a:pt x="335" y="957"/>
                    </a:cubicBezTo>
                    <a:cubicBezTo>
                      <a:pt x="338" y="957"/>
                      <a:pt x="340" y="954"/>
                      <a:pt x="339" y="951"/>
                    </a:cubicBezTo>
                    <a:close/>
                    <a:moveTo>
                      <a:pt x="229" y="987"/>
                    </a:moveTo>
                    <a:cubicBezTo>
                      <a:pt x="231" y="984"/>
                      <a:pt x="232" y="981"/>
                      <a:pt x="231" y="979"/>
                    </a:cubicBezTo>
                    <a:cubicBezTo>
                      <a:pt x="230" y="975"/>
                      <a:pt x="227" y="971"/>
                      <a:pt x="223" y="970"/>
                    </a:cubicBezTo>
                    <a:cubicBezTo>
                      <a:pt x="217" y="969"/>
                      <a:pt x="213" y="973"/>
                      <a:pt x="211" y="977"/>
                    </a:cubicBezTo>
                    <a:cubicBezTo>
                      <a:pt x="208" y="984"/>
                      <a:pt x="214" y="987"/>
                      <a:pt x="216" y="991"/>
                    </a:cubicBezTo>
                    <a:cubicBezTo>
                      <a:pt x="218" y="996"/>
                      <a:pt x="215" y="1003"/>
                      <a:pt x="209" y="1007"/>
                    </a:cubicBezTo>
                    <a:cubicBezTo>
                      <a:pt x="202" y="1011"/>
                      <a:pt x="194" y="1011"/>
                      <a:pt x="187" y="1006"/>
                    </a:cubicBezTo>
                    <a:cubicBezTo>
                      <a:pt x="184" y="1003"/>
                      <a:pt x="182" y="998"/>
                      <a:pt x="185" y="993"/>
                    </a:cubicBezTo>
                    <a:cubicBezTo>
                      <a:pt x="186" y="998"/>
                      <a:pt x="193" y="1001"/>
                      <a:pt x="197" y="996"/>
                    </a:cubicBezTo>
                    <a:cubicBezTo>
                      <a:pt x="199" y="993"/>
                      <a:pt x="200" y="985"/>
                      <a:pt x="201" y="977"/>
                    </a:cubicBezTo>
                    <a:cubicBezTo>
                      <a:pt x="203" y="969"/>
                      <a:pt x="205" y="962"/>
                      <a:pt x="210" y="958"/>
                    </a:cubicBezTo>
                    <a:cubicBezTo>
                      <a:pt x="220" y="948"/>
                      <a:pt x="236" y="950"/>
                      <a:pt x="243" y="961"/>
                    </a:cubicBezTo>
                    <a:cubicBezTo>
                      <a:pt x="247" y="968"/>
                      <a:pt x="247" y="975"/>
                      <a:pt x="246" y="981"/>
                    </a:cubicBezTo>
                    <a:cubicBezTo>
                      <a:pt x="245" y="988"/>
                      <a:pt x="236" y="1006"/>
                      <a:pt x="240" y="1014"/>
                    </a:cubicBezTo>
                    <a:cubicBezTo>
                      <a:pt x="243" y="1020"/>
                      <a:pt x="249" y="1021"/>
                      <a:pt x="252" y="1018"/>
                    </a:cubicBezTo>
                    <a:cubicBezTo>
                      <a:pt x="254" y="1023"/>
                      <a:pt x="248" y="1029"/>
                      <a:pt x="242" y="1029"/>
                    </a:cubicBezTo>
                    <a:cubicBezTo>
                      <a:pt x="230" y="1029"/>
                      <a:pt x="219" y="1017"/>
                      <a:pt x="220" y="1003"/>
                    </a:cubicBezTo>
                    <a:cubicBezTo>
                      <a:pt x="221" y="997"/>
                      <a:pt x="224" y="993"/>
                      <a:pt x="229" y="987"/>
                    </a:cubicBezTo>
                    <a:close/>
                    <a:moveTo>
                      <a:pt x="101" y="1016"/>
                    </a:moveTo>
                    <a:cubicBezTo>
                      <a:pt x="100" y="1014"/>
                      <a:pt x="102" y="1011"/>
                      <a:pt x="104" y="1011"/>
                    </a:cubicBezTo>
                    <a:cubicBezTo>
                      <a:pt x="106" y="1010"/>
                      <a:pt x="108" y="1011"/>
                      <a:pt x="109" y="1013"/>
                    </a:cubicBezTo>
                    <a:cubicBezTo>
                      <a:pt x="110" y="1016"/>
                      <a:pt x="109" y="1018"/>
                      <a:pt x="106" y="1019"/>
                    </a:cubicBezTo>
                    <a:cubicBezTo>
                      <a:pt x="104" y="1019"/>
                      <a:pt x="102" y="1018"/>
                      <a:pt x="101" y="1016"/>
                    </a:cubicBezTo>
                    <a:close/>
                    <a:moveTo>
                      <a:pt x="97" y="1009"/>
                    </a:moveTo>
                    <a:cubicBezTo>
                      <a:pt x="96" y="1007"/>
                      <a:pt x="97" y="1006"/>
                      <a:pt x="99" y="1005"/>
                    </a:cubicBezTo>
                    <a:cubicBezTo>
                      <a:pt x="100" y="1004"/>
                      <a:pt x="102" y="1005"/>
                      <a:pt x="103" y="1007"/>
                    </a:cubicBezTo>
                    <a:cubicBezTo>
                      <a:pt x="103" y="1009"/>
                      <a:pt x="102" y="1011"/>
                      <a:pt x="101" y="1011"/>
                    </a:cubicBezTo>
                    <a:cubicBezTo>
                      <a:pt x="99" y="1012"/>
                      <a:pt x="97" y="1011"/>
                      <a:pt x="97" y="1009"/>
                    </a:cubicBezTo>
                    <a:close/>
                    <a:moveTo>
                      <a:pt x="110" y="1021"/>
                    </a:moveTo>
                    <a:cubicBezTo>
                      <a:pt x="109" y="1018"/>
                      <a:pt x="111" y="1014"/>
                      <a:pt x="114" y="1013"/>
                    </a:cubicBezTo>
                    <a:cubicBezTo>
                      <a:pt x="118" y="1012"/>
                      <a:pt x="121" y="1014"/>
                      <a:pt x="122" y="1017"/>
                    </a:cubicBezTo>
                    <a:cubicBezTo>
                      <a:pt x="124" y="1020"/>
                      <a:pt x="122" y="1024"/>
                      <a:pt x="118" y="1025"/>
                    </a:cubicBezTo>
                    <a:cubicBezTo>
                      <a:pt x="115" y="1026"/>
                      <a:pt x="111" y="1024"/>
                      <a:pt x="110" y="1021"/>
                    </a:cubicBezTo>
                    <a:close/>
                    <a:moveTo>
                      <a:pt x="227" y="985"/>
                    </a:moveTo>
                    <a:cubicBezTo>
                      <a:pt x="230" y="981"/>
                      <a:pt x="230" y="976"/>
                      <a:pt x="226" y="973"/>
                    </a:cubicBezTo>
                    <a:cubicBezTo>
                      <a:pt x="219" y="969"/>
                      <a:pt x="211" y="977"/>
                      <a:pt x="213" y="983"/>
                    </a:cubicBezTo>
                    <a:cubicBezTo>
                      <a:pt x="215" y="988"/>
                      <a:pt x="219" y="990"/>
                      <a:pt x="218" y="997"/>
                    </a:cubicBezTo>
                    <a:cubicBezTo>
                      <a:pt x="221" y="990"/>
                      <a:pt x="224" y="990"/>
                      <a:pt x="227" y="985"/>
                    </a:cubicBezTo>
                    <a:close/>
                    <a:moveTo>
                      <a:pt x="235" y="951"/>
                    </a:moveTo>
                    <a:cubicBezTo>
                      <a:pt x="228" y="946"/>
                      <a:pt x="218" y="948"/>
                      <a:pt x="214" y="951"/>
                    </a:cubicBezTo>
                    <a:cubicBezTo>
                      <a:pt x="208" y="946"/>
                      <a:pt x="215" y="930"/>
                      <a:pt x="227" y="933"/>
                    </a:cubicBezTo>
                    <a:cubicBezTo>
                      <a:pt x="235" y="935"/>
                      <a:pt x="239" y="944"/>
                      <a:pt x="235" y="951"/>
                    </a:cubicBezTo>
                    <a:close/>
                    <a:moveTo>
                      <a:pt x="167" y="1054"/>
                    </a:moveTo>
                    <a:cubicBezTo>
                      <a:pt x="177" y="1043"/>
                      <a:pt x="190" y="1057"/>
                      <a:pt x="196" y="1061"/>
                    </a:cubicBezTo>
                    <a:cubicBezTo>
                      <a:pt x="200" y="1065"/>
                      <a:pt x="203" y="1066"/>
                      <a:pt x="208" y="1065"/>
                    </a:cubicBezTo>
                    <a:cubicBezTo>
                      <a:pt x="204" y="1069"/>
                      <a:pt x="190" y="1074"/>
                      <a:pt x="183" y="1075"/>
                    </a:cubicBezTo>
                    <a:cubicBezTo>
                      <a:pt x="174" y="1075"/>
                      <a:pt x="165" y="1070"/>
                      <a:pt x="165" y="1058"/>
                    </a:cubicBezTo>
                    <a:cubicBezTo>
                      <a:pt x="169" y="1062"/>
                      <a:pt x="176" y="1065"/>
                      <a:pt x="182" y="1064"/>
                    </a:cubicBezTo>
                    <a:cubicBezTo>
                      <a:pt x="179" y="1064"/>
                      <a:pt x="171" y="1059"/>
                      <a:pt x="167" y="1054"/>
                    </a:cubicBezTo>
                    <a:close/>
                    <a:moveTo>
                      <a:pt x="208" y="923"/>
                    </a:moveTo>
                    <a:cubicBezTo>
                      <a:pt x="186" y="948"/>
                      <a:pt x="158" y="946"/>
                      <a:pt x="145" y="954"/>
                    </a:cubicBezTo>
                    <a:cubicBezTo>
                      <a:pt x="130" y="962"/>
                      <a:pt x="139" y="980"/>
                      <a:pt x="157" y="974"/>
                    </a:cubicBezTo>
                    <a:cubicBezTo>
                      <a:pt x="178" y="969"/>
                      <a:pt x="197" y="946"/>
                      <a:pt x="208" y="923"/>
                    </a:cubicBezTo>
                    <a:close/>
                    <a:moveTo>
                      <a:pt x="333" y="921"/>
                    </a:moveTo>
                    <a:cubicBezTo>
                      <a:pt x="332" y="924"/>
                      <a:pt x="330" y="927"/>
                      <a:pt x="328" y="930"/>
                    </a:cubicBezTo>
                    <a:cubicBezTo>
                      <a:pt x="321" y="939"/>
                      <a:pt x="310" y="945"/>
                      <a:pt x="297" y="946"/>
                    </a:cubicBezTo>
                    <a:cubicBezTo>
                      <a:pt x="283" y="945"/>
                      <a:pt x="268" y="936"/>
                      <a:pt x="265" y="921"/>
                    </a:cubicBezTo>
                    <a:cubicBezTo>
                      <a:pt x="264" y="915"/>
                      <a:pt x="265" y="909"/>
                      <a:pt x="269" y="904"/>
                    </a:cubicBezTo>
                    <a:cubicBezTo>
                      <a:pt x="271" y="900"/>
                      <a:pt x="274" y="898"/>
                      <a:pt x="278" y="897"/>
                    </a:cubicBezTo>
                    <a:cubicBezTo>
                      <a:pt x="283" y="896"/>
                      <a:pt x="288" y="897"/>
                      <a:pt x="292" y="901"/>
                    </a:cubicBezTo>
                    <a:cubicBezTo>
                      <a:pt x="295" y="903"/>
                      <a:pt x="296" y="907"/>
                      <a:pt x="296" y="911"/>
                    </a:cubicBezTo>
                    <a:cubicBezTo>
                      <a:pt x="295" y="918"/>
                      <a:pt x="288" y="923"/>
                      <a:pt x="281" y="922"/>
                    </a:cubicBezTo>
                    <a:cubicBezTo>
                      <a:pt x="274" y="922"/>
                      <a:pt x="269" y="915"/>
                      <a:pt x="270" y="908"/>
                    </a:cubicBezTo>
                    <a:cubicBezTo>
                      <a:pt x="271" y="902"/>
                      <a:pt x="275" y="898"/>
                      <a:pt x="280" y="897"/>
                    </a:cubicBezTo>
                    <a:cubicBezTo>
                      <a:pt x="279" y="897"/>
                      <a:pt x="279" y="897"/>
                      <a:pt x="278" y="897"/>
                    </a:cubicBezTo>
                    <a:cubicBezTo>
                      <a:pt x="274" y="898"/>
                      <a:pt x="271" y="901"/>
                      <a:pt x="269" y="904"/>
                    </a:cubicBezTo>
                    <a:cubicBezTo>
                      <a:pt x="266" y="909"/>
                      <a:pt x="265" y="915"/>
                      <a:pt x="266" y="921"/>
                    </a:cubicBezTo>
                    <a:cubicBezTo>
                      <a:pt x="269" y="935"/>
                      <a:pt x="284" y="944"/>
                      <a:pt x="297" y="944"/>
                    </a:cubicBezTo>
                    <a:cubicBezTo>
                      <a:pt x="310" y="943"/>
                      <a:pt x="321" y="936"/>
                      <a:pt x="327" y="926"/>
                    </a:cubicBezTo>
                    <a:cubicBezTo>
                      <a:pt x="329" y="924"/>
                      <a:pt x="330" y="921"/>
                      <a:pt x="331" y="919"/>
                    </a:cubicBezTo>
                    <a:lnTo>
                      <a:pt x="333" y="921"/>
                    </a:lnTo>
                    <a:close/>
                    <a:moveTo>
                      <a:pt x="321" y="870"/>
                    </a:moveTo>
                    <a:cubicBezTo>
                      <a:pt x="326" y="857"/>
                      <a:pt x="339" y="847"/>
                      <a:pt x="356" y="849"/>
                    </a:cubicBezTo>
                    <a:cubicBezTo>
                      <a:pt x="362" y="850"/>
                      <a:pt x="367" y="852"/>
                      <a:pt x="372" y="857"/>
                    </a:cubicBezTo>
                    <a:cubicBezTo>
                      <a:pt x="376" y="860"/>
                      <a:pt x="378" y="864"/>
                      <a:pt x="379" y="869"/>
                    </a:cubicBezTo>
                    <a:cubicBezTo>
                      <a:pt x="380" y="876"/>
                      <a:pt x="377" y="882"/>
                      <a:pt x="372" y="886"/>
                    </a:cubicBezTo>
                    <a:cubicBezTo>
                      <a:pt x="369" y="888"/>
                      <a:pt x="366" y="889"/>
                      <a:pt x="362" y="889"/>
                    </a:cubicBezTo>
                    <a:cubicBezTo>
                      <a:pt x="356" y="888"/>
                      <a:pt x="352" y="883"/>
                      <a:pt x="351" y="878"/>
                    </a:cubicBezTo>
                    <a:cubicBezTo>
                      <a:pt x="350" y="875"/>
                      <a:pt x="350" y="873"/>
                      <a:pt x="352" y="870"/>
                    </a:cubicBezTo>
                    <a:cubicBezTo>
                      <a:pt x="354" y="865"/>
                      <a:pt x="361" y="863"/>
                      <a:pt x="366" y="865"/>
                    </a:cubicBezTo>
                    <a:cubicBezTo>
                      <a:pt x="371" y="868"/>
                      <a:pt x="373" y="875"/>
                      <a:pt x="371" y="880"/>
                    </a:cubicBezTo>
                    <a:cubicBezTo>
                      <a:pt x="368" y="885"/>
                      <a:pt x="362" y="887"/>
                      <a:pt x="356" y="884"/>
                    </a:cubicBezTo>
                    <a:cubicBezTo>
                      <a:pt x="355" y="884"/>
                      <a:pt x="353" y="882"/>
                      <a:pt x="352" y="881"/>
                    </a:cubicBezTo>
                    <a:cubicBezTo>
                      <a:pt x="352" y="881"/>
                      <a:pt x="352" y="881"/>
                      <a:pt x="352" y="881"/>
                    </a:cubicBezTo>
                    <a:cubicBezTo>
                      <a:pt x="355" y="885"/>
                      <a:pt x="358" y="887"/>
                      <a:pt x="362" y="888"/>
                    </a:cubicBezTo>
                    <a:cubicBezTo>
                      <a:pt x="366" y="889"/>
                      <a:pt x="369" y="888"/>
                      <a:pt x="372" y="885"/>
                    </a:cubicBezTo>
                    <a:cubicBezTo>
                      <a:pt x="377" y="881"/>
                      <a:pt x="378" y="876"/>
                      <a:pt x="378" y="870"/>
                    </a:cubicBezTo>
                    <a:cubicBezTo>
                      <a:pt x="377" y="865"/>
                      <a:pt x="375" y="861"/>
                      <a:pt x="371" y="858"/>
                    </a:cubicBezTo>
                    <a:cubicBezTo>
                      <a:pt x="367" y="854"/>
                      <a:pt x="362" y="852"/>
                      <a:pt x="356" y="851"/>
                    </a:cubicBezTo>
                    <a:cubicBezTo>
                      <a:pt x="339" y="849"/>
                      <a:pt x="327" y="859"/>
                      <a:pt x="323" y="872"/>
                    </a:cubicBezTo>
                    <a:lnTo>
                      <a:pt x="321" y="870"/>
                    </a:lnTo>
                    <a:close/>
                    <a:moveTo>
                      <a:pt x="505" y="676"/>
                    </a:moveTo>
                    <a:cubicBezTo>
                      <a:pt x="508" y="676"/>
                      <a:pt x="511" y="679"/>
                      <a:pt x="510" y="683"/>
                    </a:cubicBezTo>
                    <a:cubicBezTo>
                      <a:pt x="510" y="686"/>
                      <a:pt x="507" y="689"/>
                      <a:pt x="504" y="688"/>
                    </a:cubicBezTo>
                    <a:cubicBezTo>
                      <a:pt x="500" y="688"/>
                      <a:pt x="498" y="685"/>
                      <a:pt x="498" y="681"/>
                    </a:cubicBezTo>
                    <a:cubicBezTo>
                      <a:pt x="498" y="678"/>
                      <a:pt x="501" y="675"/>
                      <a:pt x="505" y="676"/>
                    </a:cubicBezTo>
                    <a:close/>
                    <a:moveTo>
                      <a:pt x="517" y="674"/>
                    </a:moveTo>
                    <a:cubicBezTo>
                      <a:pt x="520" y="674"/>
                      <a:pt x="522" y="676"/>
                      <a:pt x="521" y="679"/>
                    </a:cubicBezTo>
                    <a:cubicBezTo>
                      <a:pt x="521" y="682"/>
                      <a:pt x="519" y="684"/>
                      <a:pt x="516" y="683"/>
                    </a:cubicBezTo>
                    <a:cubicBezTo>
                      <a:pt x="513" y="683"/>
                      <a:pt x="511" y="681"/>
                      <a:pt x="512" y="678"/>
                    </a:cubicBezTo>
                    <a:cubicBezTo>
                      <a:pt x="512" y="675"/>
                      <a:pt x="514" y="673"/>
                      <a:pt x="517" y="674"/>
                    </a:cubicBezTo>
                    <a:close/>
                    <a:moveTo>
                      <a:pt x="492" y="685"/>
                    </a:moveTo>
                    <a:cubicBezTo>
                      <a:pt x="497" y="686"/>
                      <a:pt x="501" y="690"/>
                      <a:pt x="501" y="696"/>
                    </a:cubicBezTo>
                    <a:cubicBezTo>
                      <a:pt x="501" y="701"/>
                      <a:pt x="496" y="705"/>
                      <a:pt x="490" y="705"/>
                    </a:cubicBezTo>
                    <a:cubicBezTo>
                      <a:pt x="485" y="704"/>
                      <a:pt x="481" y="699"/>
                      <a:pt x="482" y="694"/>
                    </a:cubicBezTo>
                    <a:cubicBezTo>
                      <a:pt x="482" y="689"/>
                      <a:pt x="487" y="685"/>
                      <a:pt x="492" y="685"/>
                    </a:cubicBezTo>
                    <a:close/>
                    <a:moveTo>
                      <a:pt x="613" y="900"/>
                    </a:moveTo>
                    <a:cubicBezTo>
                      <a:pt x="623" y="887"/>
                      <a:pt x="625" y="864"/>
                      <a:pt x="618" y="849"/>
                    </a:cubicBezTo>
                    <a:cubicBezTo>
                      <a:pt x="610" y="835"/>
                      <a:pt x="595" y="837"/>
                      <a:pt x="600" y="855"/>
                    </a:cubicBezTo>
                    <a:cubicBezTo>
                      <a:pt x="604" y="868"/>
                      <a:pt x="618" y="886"/>
                      <a:pt x="613" y="900"/>
                    </a:cubicBezTo>
                    <a:close/>
                    <a:moveTo>
                      <a:pt x="403" y="901"/>
                    </a:moveTo>
                    <a:cubicBezTo>
                      <a:pt x="397" y="925"/>
                      <a:pt x="407" y="961"/>
                      <a:pt x="426" y="968"/>
                    </a:cubicBezTo>
                    <a:cubicBezTo>
                      <a:pt x="445" y="975"/>
                      <a:pt x="452" y="955"/>
                      <a:pt x="435" y="949"/>
                    </a:cubicBezTo>
                    <a:cubicBezTo>
                      <a:pt x="426" y="945"/>
                      <a:pt x="404" y="928"/>
                      <a:pt x="403" y="901"/>
                    </a:cubicBezTo>
                    <a:close/>
                    <a:moveTo>
                      <a:pt x="396" y="912"/>
                    </a:moveTo>
                    <a:cubicBezTo>
                      <a:pt x="396" y="921"/>
                      <a:pt x="391" y="929"/>
                      <a:pt x="385" y="936"/>
                    </a:cubicBezTo>
                    <a:cubicBezTo>
                      <a:pt x="370" y="949"/>
                      <a:pt x="344" y="954"/>
                      <a:pt x="339" y="972"/>
                    </a:cubicBezTo>
                    <a:cubicBezTo>
                      <a:pt x="336" y="979"/>
                      <a:pt x="338" y="988"/>
                      <a:pt x="345" y="994"/>
                    </a:cubicBezTo>
                    <a:cubicBezTo>
                      <a:pt x="348" y="997"/>
                      <a:pt x="353" y="997"/>
                      <a:pt x="357" y="994"/>
                    </a:cubicBezTo>
                    <a:cubicBezTo>
                      <a:pt x="353" y="994"/>
                      <a:pt x="348" y="990"/>
                      <a:pt x="347" y="985"/>
                    </a:cubicBezTo>
                    <a:cubicBezTo>
                      <a:pt x="347" y="980"/>
                      <a:pt x="351" y="974"/>
                      <a:pt x="357" y="972"/>
                    </a:cubicBezTo>
                    <a:cubicBezTo>
                      <a:pt x="374" y="965"/>
                      <a:pt x="392" y="960"/>
                      <a:pt x="399" y="940"/>
                    </a:cubicBezTo>
                    <a:cubicBezTo>
                      <a:pt x="401" y="932"/>
                      <a:pt x="400" y="923"/>
                      <a:pt x="396" y="912"/>
                    </a:cubicBezTo>
                    <a:close/>
                    <a:moveTo>
                      <a:pt x="361" y="676"/>
                    </a:moveTo>
                    <a:cubicBezTo>
                      <a:pt x="365" y="690"/>
                      <a:pt x="346" y="694"/>
                      <a:pt x="339" y="697"/>
                    </a:cubicBezTo>
                    <a:cubicBezTo>
                      <a:pt x="334" y="699"/>
                      <a:pt x="332" y="701"/>
                      <a:pt x="330" y="705"/>
                    </a:cubicBezTo>
                    <a:cubicBezTo>
                      <a:pt x="329" y="700"/>
                      <a:pt x="331" y="685"/>
                      <a:pt x="334" y="679"/>
                    </a:cubicBezTo>
                    <a:cubicBezTo>
                      <a:pt x="339" y="671"/>
                      <a:pt x="348" y="666"/>
                      <a:pt x="359" y="672"/>
                    </a:cubicBezTo>
                    <a:cubicBezTo>
                      <a:pt x="353" y="673"/>
                      <a:pt x="346" y="678"/>
                      <a:pt x="344" y="683"/>
                    </a:cubicBezTo>
                    <a:cubicBezTo>
                      <a:pt x="346" y="681"/>
                      <a:pt x="354" y="677"/>
                      <a:pt x="361" y="676"/>
                    </a:cubicBezTo>
                    <a:close/>
                    <a:moveTo>
                      <a:pt x="648" y="734"/>
                    </a:moveTo>
                    <a:cubicBezTo>
                      <a:pt x="651" y="736"/>
                      <a:pt x="656" y="735"/>
                      <a:pt x="657" y="732"/>
                    </a:cubicBezTo>
                    <a:cubicBezTo>
                      <a:pt x="657" y="730"/>
                      <a:pt x="656" y="728"/>
                      <a:pt x="655" y="728"/>
                    </a:cubicBezTo>
                    <a:cubicBezTo>
                      <a:pt x="654" y="728"/>
                      <a:pt x="653" y="729"/>
                      <a:pt x="653" y="730"/>
                    </a:cubicBezTo>
                    <a:cubicBezTo>
                      <a:pt x="652" y="729"/>
                      <a:pt x="652" y="728"/>
                      <a:pt x="652" y="727"/>
                    </a:cubicBezTo>
                    <a:cubicBezTo>
                      <a:pt x="652" y="725"/>
                      <a:pt x="655" y="722"/>
                      <a:pt x="659" y="723"/>
                    </a:cubicBezTo>
                    <a:cubicBezTo>
                      <a:pt x="661" y="723"/>
                      <a:pt x="665" y="725"/>
                      <a:pt x="665" y="728"/>
                    </a:cubicBezTo>
                    <a:cubicBezTo>
                      <a:pt x="666" y="732"/>
                      <a:pt x="664" y="736"/>
                      <a:pt x="664" y="738"/>
                    </a:cubicBezTo>
                    <a:cubicBezTo>
                      <a:pt x="665" y="742"/>
                      <a:pt x="668" y="743"/>
                      <a:pt x="671" y="743"/>
                    </a:cubicBezTo>
                    <a:cubicBezTo>
                      <a:pt x="667" y="745"/>
                      <a:pt x="666" y="745"/>
                      <a:pt x="665" y="749"/>
                    </a:cubicBezTo>
                    <a:cubicBezTo>
                      <a:pt x="665" y="753"/>
                      <a:pt x="666" y="766"/>
                      <a:pt x="653" y="767"/>
                    </a:cubicBezTo>
                    <a:cubicBezTo>
                      <a:pt x="661" y="769"/>
                      <a:pt x="668" y="765"/>
                      <a:pt x="673" y="759"/>
                    </a:cubicBezTo>
                    <a:cubicBezTo>
                      <a:pt x="678" y="753"/>
                      <a:pt x="681" y="745"/>
                      <a:pt x="679" y="737"/>
                    </a:cubicBezTo>
                    <a:cubicBezTo>
                      <a:pt x="677" y="728"/>
                      <a:pt x="666" y="719"/>
                      <a:pt x="656" y="719"/>
                    </a:cubicBezTo>
                    <a:cubicBezTo>
                      <a:pt x="651" y="719"/>
                      <a:pt x="645" y="722"/>
                      <a:pt x="645" y="728"/>
                    </a:cubicBezTo>
                    <a:cubicBezTo>
                      <a:pt x="645" y="730"/>
                      <a:pt x="646" y="733"/>
                      <a:pt x="648" y="734"/>
                    </a:cubicBezTo>
                    <a:close/>
                    <a:moveTo>
                      <a:pt x="677" y="770"/>
                    </a:moveTo>
                    <a:cubicBezTo>
                      <a:pt x="699" y="770"/>
                      <a:pt x="712" y="783"/>
                      <a:pt x="722" y="787"/>
                    </a:cubicBezTo>
                    <a:cubicBezTo>
                      <a:pt x="732" y="793"/>
                      <a:pt x="738" y="784"/>
                      <a:pt x="728" y="776"/>
                    </a:cubicBezTo>
                    <a:cubicBezTo>
                      <a:pt x="717" y="767"/>
                      <a:pt x="688" y="766"/>
                      <a:pt x="677" y="770"/>
                    </a:cubicBezTo>
                    <a:close/>
                    <a:moveTo>
                      <a:pt x="388" y="641"/>
                    </a:moveTo>
                    <a:cubicBezTo>
                      <a:pt x="386" y="642"/>
                      <a:pt x="385" y="644"/>
                      <a:pt x="385" y="646"/>
                    </a:cubicBezTo>
                    <a:cubicBezTo>
                      <a:pt x="386" y="648"/>
                      <a:pt x="388" y="649"/>
                      <a:pt x="390" y="648"/>
                    </a:cubicBezTo>
                    <a:cubicBezTo>
                      <a:pt x="392" y="648"/>
                      <a:pt x="393" y="646"/>
                      <a:pt x="393" y="644"/>
                    </a:cubicBezTo>
                    <a:cubicBezTo>
                      <a:pt x="392" y="641"/>
                      <a:pt x="390" y="640"/>
                      <a:pt x="388" y="641"/>
                    </a:cubicBezTo>
                    <a:close/>
                    <a:moveTo>
                      <a:pt x="365" y="625"/>
                    </a:moveTo>
                    <a:cubicBezTo>
                      <a:pt x="361" y="626"/>
                      <a:pt x="359" y="630"/>
                      <a:pt x="360" y="634"/>
                    </a:cubicBezTo>
                    <a:cubicBezTo>
                      <a:pt x="361" y="638"/>
                      <a:pt x="365" y="640"/>
                      <a:pt x="369" y="639"/>
                    </a:cubicBezTo>
                    <a:cubicBezTo>
                      <a:pt x="373" y="638"/>
                      <a:pt x="375" y="634"/>
                      <a:pt x="374" y="630"/>
                    </a:cubicBezTo>
                    <a:cubicBezTo>
                      <a:pt x="373" y="626"/>
                      <a:pt x="369" y="624"/>
                      <a:pt x="365" y="625"/>
                    </a:cubicBezTo>
                    <a:close/>
                    <a:moveTo>
                      <a:pt x="379" y="632"/>
                    </a:moveTo>
                    <a:cubicBezTo>
                      <a:pt x="376" y="633"/>
                      <a:pt x="375" y="636"/>
                      <a:pt x="376" y="639"/>
                    </a:cubicBezTo>
                    <a:cubicBezTo>
                      <a:pt x="376" y="642"/>
                      <a:pt x="379" y="643"/>
                      <a:pt x="382" y="642"/>
                    </a:cubicBezTo>
                    <a:cubicBezTo>
                      <a:pt x="385" y="641"/>
                      <a:pt x="387" y="638"/>
                      <a:pt x="386" y="636"/>
                    </a:cubicBezTo>
                    <a:cubicBezTo>
                      <a:pt x="385" y="633"/>
                      <a:pt x="382" y="631"/>
                      <a:pt x="379" y="632"/>
                    </a:cubicBezTo>
                    <a:close/>
                    <a:moveTo>
                      <a:pt x="345" y="640"/>
                    </a:moveTo>
                    <a:cubicBezTo>
                      <a:pt x="356" y="625"/>
                      <a:pt x="333" y="612"/>
                      <a:pt x="327" y="607"/>
                    </a:cubicBezTo>
                    <a:cubicBezTo>
                      <a:pt x="321" y="602"/>
                      <a:pt x="319" y="598"/>
                      <a:pt x="319" y="592"/>
                    </a:cubicBezTo>
                    <a:cubicBezTo>
                      <a:pt x="315" y="599"/>
                      <a:pt x="312" y="617"/>
                      <a:pt x="313" y="626"/>
                    </a:cubicBezTo>
                    <a:cubicBezTo>
                      <a:pt x="316" y="639"/>
                      <a:pt x="325" y="648"/>
                      <a:pt x="341" y="645"/>
                    </a:cubicBezTo>
                    <a:cubicBezTo>
                      <a:pt x="334" y="641"/>
                      <a:pt x="327" y="633"/>
                      <a:pt x="327" y="625"/>
                    </a:cubicBezTo>
                    <a:cubicBezTo>
                      <a:pt x="329" y="629"/>
                      <a:pt x="337" y="637"/>
                      <a:pt x="345" y="640"/>
                    </a:cubicBezTo>
                    <a:close/>
                    <a:moveTo>
                      <a:pt x="332" y="656"/>
                    </a:moveTo>
                    <a:cubicBezTo>
                      <a:pt x="296" y="649"/>
                      <a:pt x="254" y="679"/>
                      <a:pt x="254" y="710"/>
                    </a:cubicBezTo>
                    <a:cubicBezTo>
                      <a:pt x="255" y="735"/>
                      <a:pt x="278" y="733"/>
                      <a:pt x="282" y="711"/>
                    </a:cubicBezTo>
                    <a:cubicBezTo>
                      <a:pt x="284" y="696"/>
                      <a:pt x="293" y="658"/>
                      <a:pt x="332" y="656"/>
                    </a:cubicBezTo>
                    <a:close/>
                    <a:moveTo>
                      <a:pt x="479" y="936"/>
                    </a:moveTo>
                    <a:cubicBezTo>
                      <a:pt x="479" y="939"/>
                      <a:pt x="480" y="941"/>
                      <a:pt x="483" y="941"/>
                    </a:cubicBezTo>
                    <a:cubicBezTo>
                      <a:pt x="485" y="942"/>
                      <a:pt x="488" y="940"/>
                      <a:pt x="488" y="937"/>
                    </a:cubicBezTo>
                    <a:cubicBezTo>
                      <a:pt x="488" y="935"/>
                      <a:pt x="487" y="932"/>
                      <a:pt x="484" y="932"/>
                    </a:cubicBezTo>
                    <a:cubicBezTo>
                      <a:pt x="481" y="932"/>
                      <a:pt x="479" y="934"/>
                      <a:pt x="479" y="936"/>
                    </a:cubicBezTo>
                    <a:close/>
                    <a:moveTo>
                      <a:pt x="465" y="939"/>
                    </a:moveTo>
                    <a:cubicBezTo>
                      <a:pt x="465" y="942"/>
                      <a:pt x="467" y="945"/>
                      <a:pt x="470" y="945"/>
                    </a:cubicBezTo>
                    <a:cubicBezTo>
                      <a:pt x="473" y="946"/>
                      <a:pt x="476" y="944"/>
                      <a:pt x="477" y="940"/>
                    </a:cubicBezTo>
                    <a:cubicBezTo>
                      <a:pt x="477" y="937"/>
                      <a:pt x="475" y="934"/>
                      <a:pt x="472" y="934"/>
                    </a:cubicBezTo>
                    <a:cubicBezTo>
                      <a:pt x="469" y="934"/>
                      <a:pt x="466" y="936"/>
                      <a:pt x="465" y="939"/>
                    </a:cubicBezTo>
                    <a:close/>
                    <a:moveTo>
                      <a:pt x="448" y="939"/>
                    </a:moveTo>
                    <a:cubicBezTo>
                      <a:pt x="447" y="943"/>
                      <a:pt x="450" y="947"/>
                      <a:pt x="454" y="948"/>
                    </a:cubicBezTo>
                    <a:cubicBezTo>
                      <a:pt x="459" y="948"/>
                      <a:pt x="462" y="945"/>
                      <a:pt x="463" y="941"/>
                    </a:cubicBezTo>
                    <a:cubicBezTo>
                      <a:pt x="463" y="937"/>
                      <a:pt x="460" y="933"/>
                      <a:pt x="456" y="933"/>
                    </a:cubicBezTo>
                    <a:cubicBezTo>
                      <a:pt x="452" y="932"/>
                      <a:pt x="448" y="935"/>
                      <a:pt x="448" y="939"/>
                    </a:cubicBezTo>
                    <a:close/>
                    <a:moveTo>
                      <a:pt x="455" y="877"/>
                    </a:moveTo>
                    <a:cubicBezTo>
                      <a:pt x="461" y="873"/>
                      <a:pt x="471" y="870"/>
                      <a:pt x="480" y="874"/>
                    </a:cubicBezTo>
                    <a:cubicBezTo>
                      <a:pt x="495" y="881"/>
                      <a:pt x="499" y="895"/>
                      <a:pt x="493" y="910"/>
                    </a:cubicBezTo>
                    <a:cubicBezTo>
                      <a:pt x="483" y="937"/>
                      <a:pt x="515" y="950"/>
                      <a:pt x="527" y="920"/>
                    </a:cubicBezTo>
                    <a:cubicBezTo>
                      <a:pt x="532" y="906"/>
                      <a:pt x="526" y="889"/>
                      <a:pt x="518" y="879"/>
                    </a:cubicBezTo>
                    <a:cubicBezTo>
                      <a:pt x="502" y="860"/>
                      <a:pt x="467" y="856"/>
                      <a:pt x="455" y="877"/>
                    </a:cubicBezTo>
                    <a:close/>
                    <a:moveTo>
                      <a:pt x="545" y="881"/>
                    </a:moveTo>
                    <a:cubicBezTo>
                      <a:pt x="550" y="830"/>
                      <a:pt x="606" y="787"/>
                      <a:pt x="646" y="801"/>
                    </a:cubicBezTo>
                    <a:cubicBezTo>
                      <a:pt x="679" y="812"/>
                      <a:pt x="667" y="840"/>
                      <a:pt x="637" y="836"/>
                    </a:cubicBezTo>
                    <a:cubicBezTo>
                      <a:pt x="616" y="834"/>
                      <a:pt x="563" y="830"/>
                      <a:pt x="545" y="881"/>
                    </a:cubicBezTo>
                    <a:close/>
                    <a:moveTo>
                      <a:pt x="537" y="865"/>
                    </a:moveTo>
                    <a:cubicBezTo>
                      <a:pt x="524" y="818"/>
                      <a:pt x="530" y="801"/>
                      <a:pt x="538" y="765"/>
                    </a:cubicBezTo>
                    <a:cubicBezTo>
                      <a:pt x="541" y="755"/>
                      <a:pt x="540" y="744"/>
                      <a:pt x="535" y="737"/>
                    </a:cubicBezTo>
                    <a:cubicBezTo>
                      <a:pt x="529" y="726"/>
                      <a:pt x="518" y="720"/>
                      <a:pt x="511" y="718"/>
                    </a:cubicBezTo>
                    <a:cubicBezTo>
                      <a:pt x="527" y="707"/>
                      <a:pt x="548" y="724"/>
                      <a:pt x="554" y="732"/>
                    </a:cubicBezTo>
                    <a:cubicBezTo>
                      <a:pt x="567" y="748"/>
                      <a:pt x="571" y="772"/>
                      <a:pt x="564" y="792"/>
                    </a:cubicBezTo>
                    <a:cubicBezTo>
                      <a:pt x="557" y="814"/>
                      <a:pt x="541" y="840"/>
                      <a:pt x="537" y="865"/>
                    </a:cubicBezTo>
                    <a:close/>
                    <a:moveTo>
                      <a:pt x="497" y="831"/>
                    </a:moveTo>
                    <a:cubicBezTo>
                      <a:pt x="491" y="822"/>
                      <a:pt x="479" y="815"/>
                      <a:pt x="470" y="812"/>
                    </a:cubicBezTo>
                    <a:cubicBezTo>
                      <a:pt x="458" y="808"/>
                      <a:pt x="440" y="808"/>
                      <a:pt x="431" y="818"/>
                    </a:cubicBezTo>
                    <a:cubicBezTo>
                      <a:pt x="420" y="810"/>
                      <a:pt x="408" y="810"/>
                      <a:pt x="396" y="811"/>
                    </a:cubicBezTo>
                    <a:cubicBezTo>
                      <a:pt x="380" y="812"/>
                      <a:pt x="363" y="807"/>
                      <a:pt x="361" y="793"/>
                    </a:cubicBezTo>
                    <a:cubicBezTo>
                      <a:pt x="353" y="808"/>
                      <a:pt x="374" y="828"/>
                      <a:pt x="387" y="833"/>
                    </a:cubicBezTo>
                    <a:cubicBezTo>
                      <a:pt x="407" y="840"/>
                      <a:pt x="427" y="831"/>
                      <a:pt x="450" y="825"/>
                    </a:cubicBezTo>
                    <a:cubicBezTo>
                      <a:pt x="462" y="821"/>
                      <a:pt x="479" y="821"/>
                      <a:pt x="497" y="831"/>
                    </a:cubicBezTo>
                    <a:close/>
                    <a:moveTo>
                      <a:pt x="246" y="672"/>
                    </a:moveTo>
                    <a:cubicBezTo>
                      <a:pt x="237" y="683"/>
                      <a:pt x="221" y="710"/>
                      <a:pt x="230" y="727"/>
                    </a:cubicBezTo>
                    <a:cubicBezTo>
                      <a:pt x="229" y="728"/>
                      <a:pt x="228" y="731"/>
                      <a:pt x="228" y="734"/>
                    </a:cubicBezTo>
                    <a:cubicBezTo>
                      <a:pt x="221" y="725"/>
                      <a:pt x="221" y="711"/>
                      <a:pt x="226" y="698"/>
                    </a:cubicBezTo>
                    <a:cubicBezTo>
                      <a:pt x="231" y="686"/>
                      <a:pt x="239" y="677"/>
                      <a:pt x="246" y="672"/>
                    </a:cubicBezTo>
                    <a:close/>
                    <a:moveTo>
                      <a:pt x="271" y="739"/>
                    </a:moveTo>
                    <a:cubicBezTo>
                      <a:pt x="269" y="742"/>
                      <a:pt x="270" y="746"/>
                      <a:pt x="273" y="748"/>
                    </a:cubicBezTo>
                    <a:cubicBezTo>
                      <a:pt x="276" y="749"/>
                      <a:pt x="280" y="748"/>
                      <a:pt x="282" y="745"/>
                    </a:cubicBezTo>
                    <a:cubicBezTo>
                      <a:pt x="283" y="742"/>
                      <a:pt x="282" y="738"/>
                      <a:pt x="279" y="737"/>
                    </a:cubicBezTo>
                    <a:cubicBezTo>
                      <a:pt x="276" y="735"/>
                      <a:pt x="272" y="736"/>
                      <a:pt x="271" y="739"/>
                    </a:cubicBezTo>
                    <a:close/>
                    <a:moveTo>
                      <a:pt x="252" y="737"/>
                    </a:moveTo>
                    <a:cubicBezTo>
                      <a:pt x="250" y="740"/>
                      <a:pt x="252" y="745"/>
                      <a:pt x="255" y="747"/>
                    </a:cubicBezTo>
                    <a:cubicBezTo>
                      <a:pt x="259" y="749"/>
                      <a:pt x="264" y="748"/>
                      <a:pt x="266" y="744"/>
                    </a:cubicBezTo>
                    <a:cubicBezTo>
                      <a:pt x="268" y="740"/>
                      <a:pt x="266" y="735"/>
                      <a:pt x="263" y="733"/>
                    </a:cubicBezTo>
                    <a:cubicBezTo>
                      <a:pt x="259" y="731"/>
                      <a:pt x="254" y="733"/>
                      <a:pt x="252" y="737"/>
                    </a:cubicBezTo>
                    <a:close/>
                    <a:moveTo>
                      <a:pt x="230" y="729"/>
                    </a:moveTo>
                    <a:cubicBezTo>
                      <a:pt x="227" y="734"/>
                      <a:pt x="229" y="740"/>
                      <a:pt x="234" y="743"/>
                    </a:cubicBezTo>
                    <a:cubicBezTo>
                      <a:pt x="239" y="745"/>
                      <a:pt x="246" y="743"/>
                      <a:pt x="248" y="738"/>
                    </a:cubicBezTo>
                    <a:cubicBezTo>
                      <a:pt x="251" y="733"/>
                      <a:pt x="249" y="727"/>
                      <a:pt x="244" y="724"/>
                    </a:cubicBezTo>
                    <a:cubicBezTo>
                      <a:pt x="239" y="722"/>
                      <a:pt x="232" y="724"/>
                      <a:pt x="230" y="729"/>
                    </a:cubicBezTo>
                    <a:close/>
                    <a:moveTo>
                      <a:pt x="210" y="653"/>
                    </a:moveTo>
                    <a:cubicBezTo>
                      <a:pt x="209" y="657"/>
                      <a:pt x="210" y="661"/>
                      <a:pt x="214" y="663"/>
                    </a:cubicBezTo>
                    <a:cubicBezTo>
                      <a:pt x="217" y="665"/>
                      <a:pt x="222" y="664"/>
                      <a:pt x="224" y="660"/>
                    </a:cubicBezTo>
                    <a:cubicBezTo>
                      <a:pt x="225" y="656"/>
                      <a:pt x="224" y="652"/>
                      <a:pt x="220" y="650"/>
                    </a:cubicBezTo>
                    <a:cubicBezTo>
                      <a:pt x="217" y="648"/>
                      <a:pt x="212" y="650"/>
                      <a:pt x="210" y="653"/>
                    </a:cubicBezTo>
                    <a:close/>
                    <a:moveTo>
                      <a:pt x="670" y="1001"/>
                    </a:moveTo>
                    <a:cubicBezTo>
                      <a:pt x="677" y="995"/>
                      <a:pt x="678" y="982"/>
                      <a:pt x="670" y="979"/>
                    </a:cubicBezTo>
                    <a:cubicBezTo>
                      <a:pt x="669" y="973"/>
                      <a:pt x="673" y="967"/>
                      <a:pt x="679" y="965"/>
                    </a:cubicBezTo>
                    <a:cubicBezTo>
                      <a:pt x="689" y="962"/>
                      <a:pt x="703" y="969"/>
                      <a:pt x="706" y="979"/>
                    </a:cubicBezTo>
                    <a:cubicBezTo>
                      <a:pt x="707" y="952"/>
                      <a:pt x="667" y="941"/>
                      <a:pt x="650" y="962"/>
                    </a:cubicBezTo>
                    <a:cubicBezTo>
                      <a:pt x="640" y="974"/>
                      <a:pt x="641" y="987"/>
                      <a:pt x="647" y="995"/>
                    </a:cubicBezTo>
                    <a:cubicBezTo>
                      <a:pt x="653" y="1003"/>
                      <a:pt x="663" y="1007"/>
                      <a:pt x="670" y="1001"/>
                    </a:cubicBezTo>
                    <a:close/>
                    <a:moveTo>
                      <a:pt x="620" y="1037"/>
                    </a:moveTo>
                    <a:cubicBezTo>
                      <a:pt x="618" y="1013"/>
                      <a:pt x="632" y="999"/>
                      <a:pt x="635" y="988"/>
                    </a:cubicBezTo>
                    <a:cubicBezTo>
                      <a:pt x="638" y="976"/>
                      <a:pt x="624" y="972"/>
                      <a:pt x="618" y="985"/>
                    </a:cubicBezTo>
                    <a:cubicBezTo>
                      <a:pt x="611" y="998"/>
                      <a:pt x="613" y="1020"/>
                      <a:pt x="620" y="1037"/>
                    </a:cubicBezTo>
                    <a:close/>
                    <a:moveTo>
                      <a:pt x="589" y="953"/>
                    </a:moveTo>
                    <a:cubicBezTo>
                      <a:pt x="595" y="958"/>
                      <a:pt x="605" y="957"/>
                      <a:pt x="610" y="954"/>
                    </a:cubicBezTo>
                    <a:cubicBezTo>
                      <a:pt x="616" y="960"/>
                      <a:pt x="607" y="976"/>
                      <a:pt x="595" y="972"/>
                    </a:cubicBezTo>
                    <a:cubicBezTo>
                      <a:pt x="588" y="970"/>
                      <a:pt x="584" y="959"/>
                      <a:pt x="589" y="953"/>
                    </a:cubicBezTo>
                    <a:close/>
                    <a:moveTo>
                      <a:pt x="599" y="919"/>
                    </a:moveTo>
                    <a:cubicBezTo>
                      <a:pt x="596" y="923"/>
                      <a:pt x="596" y="928"/>
                      <a:pt x="600" y="931"/>
                    </a:cubicBezTo>
                    <a:cubicBezTo>
                      <a:pt x="607" y="936"/>
                      <a:pt x="615" y="929"/>
                      <a:pt x="613" y="922"/>
                    </a:cubicBezTo>
                    <a:cubicBezTo>
                      <a:pt x="612" y="917"/>
                      <a:pt x="608" y="915"/>
                      <a:pt x="609" y="907"/>
                    </a:cubicBezTo>
                    <a:cubicBezTo>
                      <a:pt x="606" y="915"/>
                      <a:pt x="602" y="914"/>
                      <a:pt x="599" y="919"/>
                    </a:cubicBezTo>
                    <a:close/>
                    <a:moveTo>
                      <a:pt x="549" y="983"/>
                    </a:moveTo>
                    <a:cubicBezTo>
                      <a:pt x="533" y="971"/>
                      <a:pt x="494" y="972"/>
                      <a:pt x="491" y="993"/>
                    </a:cubicBezTo>
                    <a:cubicBezTo>
                      <a:pt x="487" y="993"/>
                      <a:pt x="484" y="987"/>
                      <a:pt x="486" y="981"/>
                    </a:cubicBezTo>
                    <a:cubicBezTo>
                      <a:pt x="488" y="975"/>
                      <a:pt x="496" y="969"/>
                      <a:pt x="504" y="971"/>
                    </a:cubicBezTo>
                    <a:cubicBezTo>
                      <a:pt x="505" y="963"/>
                      <a:pt x="532" y="963"/>
                      <a:pt x="549" y="983"/>
                    </a:cubicBezTo>
                    <a:close/>
                    <a:moveTo>
                      <a:pt x="834" y="1044"/>
                    </a:moveTo>
                    <a:cubicBezTo>
                      <a:pt x="831" y="1033"/>
                      <a:pt x="823" y="1025"/>
                      <a:pt x="812" y="1022"/>
                    </a:cubicBezTo>
                    <a:cubicBezTo>
                      <a:pt x="803" y="1019"/>
                      <a:pt x="794" y="1021"/>
                      <a:pt x="786" y="1025"/>
                    </a:cubicBezTo>
                    <a:cubicBezTo>
                      <a:pt x="783" y="1027"/>
                      <a:pt x="780" y="1030"/>
                      <a:pt x="778" y="1033"/>
                    </a:cubicBezTo>
                    <a:cubicBezTo>
                      <a:pt x="779" y="1032"/>
                      <a:pt x="780" y="1031"/>
                      <a:pt x="781" y="1031"/>
                    </a:cubicBezTo>
                    <a:cubicBezTo>
                      <a:pt x="788" y="1026"/>
                      <a:pt x="797" y="1029"/>
                      <a:pt x="801" y="1036"/>
                    </a:cubicBezTo>
                    <a:cubicBezTo>
                      <a:pt x="805" y="1043"/>
                      <a:pt x="803" y="1052"/>
                      <a:pt x="796" y="1056"/>
                    </a:cubicBezTo>
                    <a:cubicBezTo>
                      <a:pt x="786" y="1062"/>
                      <a:pt x="774" y="1055"/>
                      <a:pt x="773" y="1043"/>
                    </a:cubicBezTo>
                    <a:cubicBezTo>
                      <a:pt x="773" y="1035"/>
                      <a:pt x="779" y="1028"/>
                      <a:pt x="785" y="1023"/>
                    </a:cubicBezTo>
                    <a:cubicBezTo>
                      <a:pt x="793" y="1018"/>
                      <a:pt x="803" y="1016"/>
                      <a:pt x="813" y="1018"/>
                    </a:cubicBezTo>
                    <a:cubicBezTo>
                      <a:pt x="826" y="1022"/>
                      <a:pt x="834" y="1031"/>
                      <a:pt x="838" y="1043"/>
                    </a:cubicBezTo>
                    <a:cubicBezTo>
                      <a:pt x="841" y="1053"/>
                      <a:pt x="841" y="1062"/>
                      <a:pt x="837" y="1071"/>
                    </a:cubicBezTo>
                    <a:cubicBezTo>
                      <a:pt x="839" y="1070"/>
                      <a:pt x="841" y="1068"/>
                      <a:pt x="843" y="1066"/>
                    </a:cubicBezTo>
                    <a:cubicBezTo>
                      <a:pt x="850" y="1059"/>
                      <a:pt x="857" y="1054"/>
                      <a:pt x="866" y="1050"/>
                    </a:cubicBezTo>
                    <a:cubicBezTo>
                      <a:pt x="868" y="1048"/>
                      <a:pt x="870" y="1047"/>
                      <a:pt x="873" y="1046"/>
                    </a:cubicBezTo>
                    <a:cubicBezTo>
                      <a:pt x="877" y="1044"/>
                      <a:pt x="881" y="1043"/>
                      <a:pt x="886" y="1042"/>
                    </a:cubicBezTo>
                    <a:cubicBezTo>
                      <a:pt x="887" y="1042"/>
                      <a:pt x="901" y="1040"/>
                      <a:pt x="902" y="1042"/>
                    </a:cubicBezTo>
                    <a:cubicBezTo>
                      <a:pt x="901" y="1044"/>
                      <a:pt x="893" y="1045"/>
                      <a:pt x="892" y="1045"/>
                    </a:cubicBezTo>
                    <a:cubicBezTo>
                      <a:pt x="886" y="1047"/>
                      <a:pt x="881" y="1048"/>
                      <a:pt x="875" y="1051"/>
                    </a:cubicBezTo>
                    <a:cubicBezTo>
                      <a:pt x="872" y="1052"/>
                      <a:pt x="870" y="1053"/>
                      <a:pt x="868" y="1054"/>
                    </a:cubicBezTo>
                    <a:cubicBezTo>
                      <a:pt x="859" y="1058"/>
                      <a:pt x="853" y="1063"/>
                      <a:pt x="845" y="1069"/>
                    </a:cubicBezTo>
                    <a:cubicBezTo>
                      <a:pt x="845" y="1069"/>
                      <a:pt x="844" y="1070"/>
                      <a:pt x="843" y="1071"/>
                    </a:cubicBezTo>
                    <a:cubicBezTo>
                      <a:pt x="845" y="1070"/>
                      <a:pt x="848" y="1069"/>
                      <a:pt x="851" y="1067"/>
                    </a:cubicBezTo>
                    <a:cubicBezTo>
                      <a:pt x="859" y="1064"/>
                      <a:pt x="865" y="1062"/>
                      <a:pt x="874" y="1062"/>
                    </a:cubicBezTo>
                    <a:cubicBezTo>
                      <a:pt x="897" y="1062"/>
                      <a:pt x="909" y="1080"/>
                      <a:pt x="910" y="1099"/>
                    </a:cubicBezTo>
                    <a:cubicBezTo>
                      <a:pt x="911" y="1116"/>
                      <a:pt x="905" y="1134"/>
                      <a:pt x="891" y="1143"/>
                    </a:cubicBezTo>
                    <a:cubicBezTo>
                      <a:pt x="879" y="1151"/>
                      <a:pt x="865" y="1151"/>
                      <a:pt x="853" y="1141"/>
                    </a:cubicBezTo>
                    <a:cubicBezTo>
                      <a:pt x="848" y="1137"/>
                      <a:pt x="845" y="1132"/>
                      <a:pt x="843" y="1126"/>
                    </a:cubicBezTo>
                    <a:cubicBezTo>
                      <a:pt x="842" y="1120"/>
                      <a:pt x="842" y="1116"/>
                      <a:pt x="844" y="1111"/>
                    </a:cubicBezTo>
                    <a:cubicBezTo>
                      <a:pt x="847" y="1105"/>
                      <a:pt x="852" y="1101"/>
                      <a:pt x="859" y="1100"/>
                    </a:cubicBezTo>
                    <a:cubicBezTo>
                      <a:pt x="863" y="1099"/>
                      <a:pt x="867" y="1100"/>
                      <a:pt x="870" y="1103"/>
                    </a:cubicBezTo>
                    <a:cubicBezTo>
                      <a:pt x="873" y="1106"/>
                      <a:pt x="875" y="1110"/>
                      <a:pt x="875" y="1115"/>
                    </a:cubicBezTo>
                    <a:cubicBezTo>
                      <a:pt x="874" y="1120"/>
                      <a:pt x="871" y="1124"/>
                      <a:pt x="866" y="1126"/>
                    </a:cubicBezTo>
                    <a:cubicBezTo>
                      <a:pt x="862" y="1128"/>
                      <a:pt x="856" y="1126"/>
                      <a:pt x="853" y="1121"/>
                    </a:cubicBezTo>
                    <a:cubicBezTo>
                      <a:pt x="850" y="1116"/>
                      <a:pt x="852" y="1109"/>
                      <a:pt x="857" y="1106"/>
                    </a:cubicBezTo>
                    <a:cubicBezTo>
                      <a:pt x="862" y="1103"/>
                      <a:pt x="869" y="1104"/>
                      <a:pt x="872" y="1110"/>
                    </a:cubicBezTo>
                    <a:cubicBezTo>
                      <a:pt x="874" y="1112"/>
                      <a:pt x="874" y="1114"/>
                      <a:pt x="874" y="1116"/>
                    </a:cubicBezTo>
                    <a:cubicBezTo>
                      <a:pt x="874" y="1116"/>
                      <a:pt x="874" y="1115"/>
                      <a:pt x="874" y="1115"/>
                    </a:cubicBezTo>
                    <a:cubicBezTo>
                      <a:pt x="874" y="1110"/>
                      <a:pt x="873" y="1106"/>
                      <a:pt x="869" y="1103"/>
                    </a:cubicBezTo>
                    <a:cubicBezTo>
                      <a:pt x="866" y="1101"/>
                      <a:pt x="863" y="1100"/>
                      <a:pt x="859" y="1100"/>
                    </a:cubicBezTo>
                    <a:cubicBezTo>
                      <a:pt x="853" y="1101"/>
                      <a:pt x="848" y="1105"/>
                      <a:pt x="845" y="1111"/>
                    </a:cubicBezTo>
                    <a:cubicBezTo>
                      <a:pt x="843" y="1116"/>
                      <a:pt x="843" y="1120"/>
                      <a:pt x="845" y="1125"/>
                    </a:cubicBezTo>
                    <a:cubicBezTo>
                      <a:pt x="847" y="1131"/>
                      <a:pt x="850" y="1136"/>
                      <a:pt x="855" y="1140"/>
                    </a:cubicBezTo>
                    <a:cubicBezTo>
                      <a:pt x="865" y="1148"/>
                      <a:pt x="878" y="1149"/>
                      <a:pt x="890" y="1141"/>
                    </a:cubicBezTo>
                    <a:cubicBezTo>
                      <a:pt x="903" y="1132"/>
                      <a:pt x="908" y="1114"/>
                      <a:pt x="906" y="1098"/>
                    </a:cubicBezTo>
                    <a:cubicBezTo>
                      <a:pt x="904" y="1081"/>
                      <a:pt x="894" y="1066"/>
                      <a:pt x="874" y="1066"/>
                    </a:cubicBezTo>
                    <a:cubicBezTo>
                      <a:pt x="866" y="1067"/>
                      <a:pt x="860" y="1069"/>
                      <a:pt x="853" y="1072"/>
                    </a:cubicBezTo>
                    <a:cubicBezTo>
                      <a:pt x="848" y="1074"/>
                      <a:pt x="844" y="1076"/>
                      <a:pt x="840" y="1079"/>
                    </a:cubicBezTo>
                    <a:cubicBezTo>
                      <a:pt x="825" y="1088"/>
                      <a:pt x="815" y="1101"/>
                      <a:pt x="798" y="1108"/>
                    </a:cubicBezTo>
                    <a:cubicBezTo>
                      <a:pt x="782" y="1114"/>
                      <a:pt x="765" y="1113"/>
                      <a:pt x="747" y="1105"/>
                    </a:cubicBezTo>
                    <a:cubicBezTo>
                      <a:pt x="738" y="1101"/>
                      <a:pt x="733" y="1096"/>
                      <a:pt x="726" y="1089"/>
                    </a:cubicBezTo>
                    <a:cubicBezTo>
                      <a:pt x="723" y="1086"/>
                      <a:pt x="721" y="1083"/>
                      <a:pt x="719" y="1080"/>
                    </a:cubicBezTo>
                    <a:cubicBezTo>
                      <a:pt x="719" y="1083"/>
                      <a:pt x="719" y="1086"/>
                      <a:pt x="718" y="1089"/>
                    </a:cubicBezTo>
                    <a:cubicBezTo>
                      <a:pt x="714" y="1100"/>
                      <a:pt x="705" y="1107"/>
                      <a:pt x="694" y="1108"/>
                    </a:cubicBezTo>
                    <a:cubicBezTo>
                      <a:pt x="684" y="1109"/>
                      <a:pt x="673" y="1105"/>
                      <a:pt x="667" y="1096"/>
                    </a:cubicBezTo>
                    <a:cubicBezTo>
                      <a:pt x="663" y="1087"/>
                      <a:pt x="663" y="1078"/>
                      <a:pt x="669" y="1071"/>
                    </a:cubicBezTo>
                    <a:cubicBezTo>
                      <a:pt x="673" y="1067"/>
                      <a:pt x="678" y="1065"/>
                      <a:pt x="683" y="1065"/>
                    </a:cubicBezTo>
                    <a:cubicBezTo>
                      <a:pt x="686" y="1065"/>
                      <a:pt x="689" y="1066"/>
                      <a:pt x="691" y="1068"/>
                    </a:cubicBezTo>
                    <a:cubicBezTo>
                      <a:pt x="696" y="1071"/>
                      <a:pt x="697" y="1077"/>
                      <a:pt x="695" y="1081"/>
                    </a:cubicBezTo>
                    <a:cubicBezTo>
                      <a:pt x="693" y="1087"/>
                      <a:pt x="686" y="1089"/>
                      <a:pt x="681" y="1087"/>
                    </a:cubicBezTo>
                    <a:cubicBezTo>
                      <a:pt x="675" y="1084"/>
                      <a:pt x="673" y="1078"/>
                      <a:pt x="676" y="1072"/>
                    </a:cubicBezTo>
                    <a:cubicBezTo>
                      <a:pt x="678" y="1068"/>
                      <a:pt x="683" y="1065"/>
                      <a:pt x="687" y="1066"/>
                    </a:cubicBezTo>
                    <a:cubicBezTo>
                      <a:pt x="681" y="1064"/>
                      <a:pt x="674" y="1067"/>
                      <a:pt x="669" y="1072"/>
                    </a:cubicBezTo>
                    <a:cubicBezTo>
                      <a:pt x="664" y="1078"/>
                      <a:pt x="664" y="1087"/>
                      <a:pt x="668" y="1095"/>
                    </a:cubicBezTo>
                    <a:cubicBezTo>
                      <a:pt x="673" y="1104"/>
                      <a:pt x="684" y="1108"/>
                      <a:pt x="693" y="1107"/>
                    </a:cubicBezTo>
                    <a:cubicBezTo>
                      <a:pt x="700" y="1106"/>
                      <a:pt x="705" y="1103"/>
                      <a:pt x="709" y="1099"/>
                    </a:cubicBezTo>
                    <a:cubicBezTo>
                      <a:pt x="723" y="1085"/>
                      <a:pt x="710" y="1067"/>
                      <a:pt x="709" y="1045"/>
                    </a:cubicBezTo>
                    <a:cubicBezTo>
                      <a:pt x="709" y="1022"/>
                      <a:pt x="717" y="999"/>
                      <a:pt x="730" y="982"/>
                    </a:cubicBezTo>
                    <a:cubicBezTo>
                      <a:pt x="716" y="1008"/>
                      <a:pt x="707" y="1036"/>
                      <a:pt x="716" y="1065"/>
                    </a:cubicBezTo>
                    <a:cubicBezTo>
                      <a:pt x="719" y="1074"/>
                      <a:pt x="723" y="1080"/>
                      <a:pt x="729" y="1086"/>
                    </a:cubicBezTo>
                    <a:cubicBezTo>
                      <a:pt x="735" y="1093"/>
                      <a:pt x="741" y="1097"/>
                      <a:pt x="749" y="1101"/>
                    </a:cubicBezTo>
                    <a:cubicBezTo>
                      <a:pt x="774" y="1112"/>
                      <a:pt x="797" y="1107"/>
                      <a:pt x="816" y="1091"/>
                    </a:cubicBezTo>
                    <a:cubicBezTo>
                      <a:pt x="830" y="1079"/>
                      <a:pt x="840" y="1064"/>
                      <a:pt x="834" y="1044"/>
                    </a:cubicBezTo>
                    <a:close/>
                    <a:moveTo>
                      <a:pt x="1039" y="1016"/>
                    </a:moveTo>
                    <a:cubicBezTo>
                      <a:pt x="1038" y="1019"/>
                      <a:pt x="1035" y="1020"/>
                      <a:pt x="1032" y="1019"/>
                    </a:cubicBezTo>
                    <a:cubicBezTo>
                      <a:pt x="1030" y="1017"/>
                      <a:pt x="1029" y="1014"/>
                      <a:pt x="1030" y="1012"/>
                    </a:cubicBezTo>
                    <a:cubicBezTo>
                      <a:pt x="1031" y="1009"/>
                      <a:pt x="1034" y="1008"/>
                      <a:pt x="1037" y="1009"/>
                    </a:cubicBezTo>
                    <a:cubicBezTo>
                      <a:pt x="1040" y="1011"/>
                      <a:pt x="1041" y="1014"/>
                      <a:pt x="1039" y="1016"/>
                    </a:cubicBezTo>
                    <a:close/>
                    <a:moveTo>
                      <a:pt x="906" y="983"/>
                    </a:moveTo>
                    <a:cubicBezTo>
                      <a:pt x="903" y="979"/>
                      <a:pt x="898" y="975"/>
                      <a:pt x="893" y="978"/>
                    </a:cubicBezTo>
                    <a:cubicBezTo>
                      <a:pt x="890" y="979"/>
                      <a:pt x="888" y="982"/>
                      <a:pt x="888" y="985"/>
                    </a:cubicBezTo>
                    <a:cubicBezTo>
                      <a:pt x="888" y="988"/>
                      <a:pt x="891" y="991"/>
                      <a:pt x="895" y="991"/>
                    </a:cubicBezTo>
                    <a:cubicBezTo>
                      <a:pt x="897" y="990"/>
                      <a:pt x="899" y="988"/>
                      <a:pt x="899" y="985"/>
                    </a:cubicBezTo>
                    <a:cubicBezTo>
                      <a:pt x="902" y="990"/>
                      <a:pt x="896" y="997"/>
                      <a:pt x="889" y="992"/>
                    </a:cubicBezTo>
                    <a:cubicBezTo>
                      <a:pt x="885" y="990"/>
                      <a:pt x="884" y="986"/>
                      <a:pt x="885" y="982"/>
                    </a:cubicBezTo>
                    <a:cubicBezTo>
                      <a:pt x="887" y="974"/>
                      <a:pt x="895" y="972"/>
                      <a:pt x="901" y="974"/>
                    </a:cubicBezTo>
                    <a:cubicBezTo>
                      <a:pt x="907" y="976"/>
                      <a:pt x="911" y="983"/>
                      <a:pt x="911" y="990"/>
                    </a:cubicBezTo>
                    <a:cubicBezTo>
                      <a:pt x="912" y="971"/>
                      <a:pt x="894" y="946"/>
                      <a:pt x="883" y="938"/>
                    </a:cubicBezTo>
                    <a:cubicBezTo>
                      <a:pt x="884" y="938"/>
                      <a:pt x="885" y="937"/>
                      <a:pt x="886" y="936"/>
                    </a:cubicBezTo>
                    <a:cubicBezTo>
                      <a:pt x="903" y="949"/>
                      <a:pt x="917" y="976"/>
                      <a:pt x="914" y="993"/>
                    </a:cubicBezTo>
                    <a:cubicBezTo>
                      <a:pt x="931" y="974"/>
                      <a:pt x="947" y="966"/>
                      <a:pt x="956" y="952"/>
                    </a:cubicBezTo>
                    <a:cubicBezTo>
                      <a:pt x="961" y="945"/>
                      <a:pt x="964" y="937"/>
                      <a:pt x="963" y="929"/>
                    </a:cubicBezTo>
                    <a:cubicBezTo>
                      <a:pt x="964" y="929"/>
                      <a:pt x="966" y="926"/>
                      <a:pt x="966" y="924"/>
                    </a:cubicBezTo>
                    <a:cubicBezTo>
                      <a:pt x="970" y="933"/>
                      <a:pt x="966" y="946"/>
                      <a:pt x="958" y="956"/>
                    </a:cubicBezTo>
                    <a:cubicBezTo>
                      <a:pt x="957" y="957"/>
                      <a:pt x="957" y="957"/>
                      <a:pt x="956" y="958"/>
                    </a:cubicBezTo>
                    <a:cubicBezTo>
                      <a:pt x="970" y="951"/>
                      <a:pt x="982" y="934"/>
                      <a:pt x="987" y="917"/>
                    </a:cubicBezTo>
                    <a:cubicBezTo>
                      <a:pt x="989" y="910"/>
                      <a:pt x="990" y="901"/>
                      <a:pt x="986" y="895"/>
                    </a:cubicBezTo>
                    <a:cubicBezTo>
                      <a:pt x="984" y="891"/>
                      <a:pt x="979" y="888"/>
                      <a:pt x="975" y="890"/>
                    </a:cubicBezTo>
                    <a:cubicBezTo>
                      <a:pt x="973" y="891"/>
                      <a:pt x="972" y="892"/>
                      <a:pt x="973" y="894"/>
                    </a:cubicBezTo>
                    <a:cubicBezTo>
                      <a:pt x="973" y="895"/>
                      <a:pt x="974" y="896"/>
                      <a:pt x="976" y="896"/>
                    </a:cubicBezTo>
                    <a:cubicBezTo>
                      <a:pt x="977" y="896"/>
                      <a:pt x="978" y="896"/>
                      <a:pt x="978" y="895"/>
                    </a:cubicBezTo>
                    <a:cubicBezTo>
                      <a:pt x="979" y="894"/>
                      <a:pt x="979" y="892"/>
                      <a:pt x="977" y="892"/>
                    </a:cubicBezTo>
                    <a:cubicBezTo>
                      <a:pt x="977" y="892"/>
                      <a:pt x="976" y="892"/>
                      <a:pt x="975" y="893"/>
                    </a:cubicBezTo>
                    <a:cubicBezTo>
                      <a:pt x="975" y="892"/>
                      <a:pt x="976" y="891"/>
                      <a:pt x="977" y="891"/>
                    </a:cubicBezTo>
                    <a:cubicBezTo>
                      <a:pt x="979" y="891"/>
                      <a:pt x="980" y="892"/>
                      <a:pt x="981" y="893"/>
                    </a:cubicBezTo>
                    <a:cubicBezTo>
                      <a:pt x="981" y="896"/>
                      <a:pt x="980" y="899"/>
                      <a:pt x="977" y="899"/>
                    </a:cubicBezTo>
                    <a:cubicBezTo>
                      <a:pt x="976" y="900"/>
                      <a:pt x="973" y="900"/>
                      <a:pt x="972" y="899"/>
                    </a:cubicBezTo>
                    <a:cubicBezTo>
                      <a:pt x="970" y="898"/>
                      <a:pt x="969" y="896"/>
                      <a:pt x="969" y="894"/>
                    </a:cubicBezTo>
                    <a:cubicBezTo>
                      <a:pt x="969" y="891"/>
                      <a:pt x="970" y="889"/>
                      <a:pt x="972" y="888"/>
                    </a:cubicBezTo>
                    <a:cubicBezTo>
                      <a:pt x="977" y="885"/>
                      <a:pt x="982" y="888"/>
                      <a:pt x="985" y="891"/>
                    </a:cubicBezTo>
                    <a:cubicBezTo>
                      <a:pt x="987" y="893"/>
                      <a:pt x="988" y="895"/>
                      <a:pt x="989" y="898"/>
                    </a:cubicBezTo>
                    <a:cubicBezTo>
                      <a:pt x="988" y="887"/>
                      <a:pt x="982" y="880"/>
                      <a:pt x="973" y="876"/>
                    </a:cubicBezTo>
                    <a:cubicBezTo>
                      <a:pt x="968" y="873"/>
                      <a:pt x="962" y="872"/>
                      <a:pt x="956" y="875"/>
                    </a:cubicBezTo>
                    <a:cubicBezTo>
                      <a:pt x="956" y="875"/>
                      <a:pt x="956" y="875"/>
                      <a:pt x="956" y="875"/>
                    </a:cubicBezTo>
                    <a:cubicBezTo>
                      <a:pt x="962" y="874"/>
                      <a:pt x="967" y="878"/>
                      <a:pt x="965" y="885"/>
                    </a:cubicBezTo>
                    <a:cubicBezTo>
                      <a:pt x="963" y="891"/>
                      <a:pt x="952" y="897"/>
                      <a:pt x="959" y="910"/>
                    </a:cubicBezTo>
                    <a:cubicBezTo>
                      <a:pt x="954" y="906"/>
                      <a:pt x="949" y="900"/>
                      <a:pt x="947" y="894"/>
                    </a:cubicBezTo>
                    <a:cubicBezTo>
                      <a:pt x="945" y="888"/>
                      <a:pt x="947" y="880"/>
                      <a:pt x="952" y="876"/>
                    </a:cubicBezTo>
                    <a:cubicBezTo>
                      <a:pt x="958" y="871"/>
                      <a:pt x="967" y="871"/>
                      <a:pt x="974" y="874"/>
                    </a:cubicBezTo>
                    <a:cubicBezTo>
                      <a:pt x="985" y="880"/>
                      <a:pt x="990" y="890"/>
                      <a:pt x="991" y="901"/>
                    </a:cubicBezTo>
                    <a:cubicBezTo>
                      <a:pt x="991" y="911"/>
                      <a:pt x="986" y="927"/>
                      <a:pt x="981" y="936"/>
                    </a:cubicBezTo>
                    <a:cubicBezTo>
                      <a:pt x="976" y="944"/>
                      <a:pt x="968" y="953"/>
                      <a:pt x="960" y="958"/>
                    </a:cubicBezTo>
                    <a:cubicBezTo>
                      <a:pt x="966" y="956"/>
                      <a:pt x="971" y="955"/>
                      <a:pt x="977" y="955"/>
                    </a:cubicBezTo>
                    <a:cubicBezTo>
                      <a:pt x="991" y="955"/>
                      <a:pt x="1000" y="958"/>
                      <a:pt x="1012" y="965"/>
                    </a:cubicBezTo>
                    <a:cubicBezTo>
                      <a:pt x="1015" y="967"/>
                      <a:pt x="1018" y="970"/>
                      <a:pt x="1021" y="973"/>
                    </a:cubicBezTo>
                    <a:cubicBezTo>
                      <a:pt x="1020" y="974"/>
                      <a:pt x="1019" y="974"/>
                      <a:pt x="1019" y="975"/>
                    </a:cubicBezTo>
                    <a:cubicBezTo>
                      <a:pt x="1016" y="973"/>
                      <a:pt x="1013" y="970"/>
                      <a:pt x="1010" y="968"/>
                    </a:cubicBezTo>
                    <a:cubicBezTo>
                      <a:pt x="999" y="962"/>
                      <a:pt x="990" y="959"/>
                      <a:pt x="978" y="959"/>
                    </a:cubicBezTo>
                    <a:cubicBezTo>
                      <a:pt x="962" y="961"/>
                      <a:pt x="948" y="968"/>
                      <a:pt x="936" y="977"/>
                    </a:cubicBezTo>
                    <a:cubicBezTo>
                      <a:pt x="940" y="976"/>
                      <a:pt x="944" y="975"/>
                      <a:pt x="948" y="974"/>
                    </a:cubicBezTo>
                    <a:cubicBezTo>
                      <a:pt x="948" y="974"/>
                      <a:pt x="948" y="974"/>
                      <a:pt x="948" y="974"/>
                    </a:cubicBezTo>
                    <a:cubicBezTo>
                      <a:pt x="957" y="973"/>
                      <a:pt x="966" y="973"/>
                      <a:pt x="973" y="978"/>
                    </a:cubicBezTo>
                    <a:cubicBezTo>
                      <a:pt x="964" y="976"/>
                      <a:pt x="958" y="975"/>
                      <a:pt x="949" y="977"/>
                    </a:cubicBezTo>
                    <a:cubicBezTo>
                      <a:pt x="949" y="977"/>
                      <a:pt x="949" y="977"/>
                      <a:pt x="949" y="977"/>
                    </a:cubicBezTo>
                    <a:cubicBezTo>
                      <a:pt x="931" y="980"/>
                      <a:pt x="929" y="984"/>
                      <a:pt x="917" y="996"/>
                    </a:cubicBezTo>
                    <a:cubicBezTo>
                      <a:pt x="898" y="1016"/>
                      <a:pt x="881" y="1038"/>
                      <a:pt x="857" y="1047"/>
                    </a:cubicBezTo>
                    <a:cubicBezTo>
                      <a:pt x="872" y="1039"/>
                      <a:pt x="917" y="1001"/>
                      <a:pt x="906" y="983"/>
                    </a:cubicBezTo>
                    <a:close/>
                    <a:moveTo>
                      <a:pt x="961" y="977"/>
                    </a:moveTo>
                    <a:cubicBezTo>
                      <a:pt x="959" y="989"/>
                      <a:pt x="976" y="990"/>
                      <a:pt x="982" y="991"/>
                    </a:cubicBezTo>
                    <a:cubicBezTo>
                      <a:pt x="986" y="992"/>
                      <a:pt x="989" y="994"/>
                      <a:pt x="991" y="997"/>
                    </a:cubicBezTo>
                    <a:cubicBezTo>
                      <a:pt x="991" y="992"/>
                      <a:pt x="987" y="980"/>
                      <a:pt x="984" y="976"/>
                    </a:cubicBezTo>
                    <a:cubicBezTo>
                      <a:pt x="979" y="969"/>
                      <a:pt x="970" y="966"/>
                      <a:pt x="962" y="973"/>
                    </a:cubicBezTo>
                    <a:cubicBezTo>
                      <a:pt x="967" y="973"/>
                      <a:pt x="973" y="976"/>
                      <a:pt x="976" y="980"/>
                    </a:cubicBezTo>
                    <a:cubicBezTo>
                      <a:pt x="974" y="979"/>
                      <a:pt x="967" y="976"/>
                      <a:pt x="961" y="977"/>
                    </a:cubicBezTo>
                    <a:close/>
                    <a:moveTo>
                      <a:pt x="930" y="908"/>
                    </a:moveTo>
                    <a:cubicBezTo>
                      <a:pt x="932" y="906"/>
                      <a:pt x="932" y="902"/>
                      <a:pt x="930" y="900"/>
                    </a:cubicBezTo>
                    <a:cubicBezTo>
                      <a:pt x="927" y="898"/>
                      <a:pt x="924" y="898"/>
                      <a:pt x="921" y="901"/>
                    </a:cubicBezTo>
                    <a:cubicBezTo>
                      <a:pt x="919" y="903"/>
                      <a:pt x="919" y="906"/>
                      <a:pt x="922" y="909"/>
                    </a:cubicBezTo>
                    <a:cubicBezTo>
                      <a:pt x="924" y="911"/>
                      <a:pt x="928" y="911"/>
                      <a:pt x="930" y="908"/>
                    </a:cubicBezTo>
                    <a:close/>
                    <a:moveTo>
                      <a:pt x="945" y="915"/>
                    </a:moveTo>
                    <a:cubicBezTo>
                      <a:pt x="948" y="912"/>
                      <a:pt x="948" y="908"/>
                      <a:pt x="945" y="905"/>
                    </a:cubicBezTo>
                    <a:cubicBezTo>
                      <a:pt x="942" y="903"/>
                      <a:pt x="938" y="903"/>
                      <a:pt x="935" y="906"/>
                    </a:cubicBezTo>
                    <a:cubicBezTo>
                      <a:pt x="932" y="908"/>
                      <a:pt x="933" y="913"/>
                      <a:pt x="935" y="916"/>
                    </a:cubicBezTo>
                    <a:cubicBezTo>
                      <a:pt x="938" y="918"/>
                      <a:pt x="943" y="918"/>
                      <a:pt x="945" y="915"/>
                    </a:cubicBezTo>
                    <a:close/>
                    <a:moveTo>
                      <a:pt x="963" y="928"/>
                    </a:moveTo>
                    <a:cubicBezTo>
                      <a:pt x="967" y="924"/>
                      <a:pt x="966" y="918"/>
                      <a:pt x="963" y="915"/>
                    </a:cubicBezTo>
                    <a:cubicBezTo>
                      <a:pt x="959" y="911"/>
                      <a:pt x="953" y="911"/>
                      <a:pt x="949" y="915"/>
                    </a:cubicBezTo>
                    <a:cubicBezTo>
                      <a:pt x="946" y="919"/>
                      <a:pt x="946" y="925"/>
                      <a:pt x="950" y="928"/>
                    </a:cubicBezTo>
                    <a:cubicBezTo>
                      <a:pt x="953" y="932"/>
                      <a:pt x="959" y="932"/>
                      <a:pt x="963" y="928"/>
                    </a:cubicBezTo>
                    <a:close/>
                    <a:moveTo>
                      <a:pt x="1037" y="988"/>
                    </a:moveTo>
                    <a:cubicBezTo>
                      <a:pt x="1035" y="993"/>
                      <a:pt x="1029" y="995"/>
                      <a:pt x="1024" y="992"/>
                    </a:cubicBezTo>
                    <a:cubicBezTo>
                      <a:pt x="1018" y="990"/>
                      <a:pt x="1016" y="984"/>
                      <a:pt x="1019" y="979"/>
                    </a:cubicBezTo>
                    <a:cubicBezTo>
                      <a:pt x="1021" y="974"/>
                      <a:pt x="1027" y="971"/>
                      <a:pt x="1032" y="974"/>
                    </a:cubicBezTo>
                    <a:cubicBezTo>
                      <a:pt x="1037" y="976"/>
                      <a:pt x="1040" y="982"/>
                      <a:pt x="1037" y="988"/>
                    </a:cubicBezTo>
                    <a:close/>
                    <a:moveTo>
                      <a:pt x="1042" y="1003"/>
                    </a:moveTo>
                    <a:cubicBezTo>
                      <a:pt x="1040" y="1007"/>
                      <a:pt x="1036" y="1008"/>
                      <a:pt x="1033" y="1007"/>
                    </a:cubicBezTo>
                    <a:cubicBezTo>
                      <a:pt x="1030" y="1005"/>
                      <a:pt x="1028" y="1001"/>
                      <a:pt x="1030" y="998"/>
                    </a:cubicBezTo>
                    <a:cubicBezTo>
                      <a:pt x="1031" y="994"/>
                      <a:pt x="1035" y="993"/>
                      <a:pt x="1039" y="995"/>
                    </a:cubicBezTo>
                    <a:cubicBezTo>
                      <a:pt x="1042" y="996"/>
                      <a:pt x="1043" y="1000"/>
                      <a:pt x="1042" y="1003"/>
                    </a:cubicBezTo>
                    <a:close/>
                    <a:moveTo>
                      <a:pt x="916" y="1125"/>
                    </a:moveTo>
                    <a:cubicBezTo>
                      <a:pt x="904" y="1134"/>
                      <a:pt x="894" y="1146"/>
                      <a:pt x="891" y="1159"/>
                    </a:cubicBezTo>
                    <a:cubicBezTo>
                      <a:pt x="888" y="1172"/>
                      <a:pt x="892" y="1187"/>
                      <a:pt x="903" y="1196"/>
                    </a:cubicBezTo>
                    <a:cubicBezTo>
                      <a:pt x="909" y="1201"/>
                      <a:pt x="917" y="1203"/>
                      <a:pt x="925" y="1203"/>
                    </a:cubicBezTo>
                    <a:cubicBezTo>
                      <a:pt x="934" y="1203"/>
                      <a:pt x="941" y="1202"/>
                      <a:pt x="949" y="1198"/>
                    </a:cubicBezTo>
                    <a:cubicBezTo>
                      <a:pt x="957" y="1194"/>
                      <a:pt x="962" y="1189"/>
                      <a:pt x="967" y="1182"/>
                    </a:cubicBezTo>
                    <a:cubicBezTo>
                      <a:pt x="970" y="1179"/>
                      <a:pt x="972" y="1176"/>
                      <a:pt x="973" y="1173"/>
                    </a:cubicBezTo>
                    <a:cubicBezTo>
                      <a:pt x="978" y="1164"/>
                      <a:pt x="981" y="1156"/>
                      <a:pt x="982" y="1145"/>
                    </a:cubicBezTo>
                    <a:cubicBezTo>
                      <a:pt x="984" y="1131"/>
                      <a:pt x="983" y="1119"/>
                      <a:pt x="976" y="1106"/>
                    </a:cubicBezTo>
                    <a:cubicBezTo>
                      <a:pt x="976" y="1105"/>
                      <a:pt x="975" y="1104"/>
                      <a:pt x="975" y="1103"/>
                    </a:cubicBezTo>
                    <a:cubicBezTo>
                      <a:pt x="984" y="1108"/>
                      <a:pt x="995" y="1111"/>
                      <a:pt x="1005" y="1111"/>
                    </a:cubicBezTo>
                    <a:cubicBezTo>
                      <a:pt x="1017" y="1111"/>
                      <a:pt x="1030" y="1107"/>
                      <a:pt x="1039" y="1098"/>
                    </a:cubicBezTo>
                    <a:cubicBezTo>
                      <a:pt x="1042" y="1094"/>
                      <a:pt x="1045" y="1089"/>
                      <a:pt x="1046" y="1083"/>
                    </a:cubicBezTo>
                    <a:cubicBezTo>
                      <a:pt x="1044" y="1089"/>
                      <a:pt x="1040" y="1093"/>
                      <a:pt x="1037" y="1096"/>
                    </a:cubicBezTo>
                    <a:cubicBezTo>
                      <a:pt x="1028" y="1105"/>
                      <a:pt x="1017" y="1108"/>
                      <a:pt x="1005" y="1108"/>
                    </a:cubicBezTo>
                    <a:cubicBezTo>
                      <a:pt x="996" y="1107"/>
                      <a:pt x="989" y="1105"/>
                      <a:pt x="982" y="1101"/>
                    </a:cubicBezTo>
                    <a:cubicBezTo>
                      <a:pt x="969" y="1095"/>
                      <a:pt x="961" y="1085"/>
                      <a:pt x="949" y="1077"/>
                    </a:cubicBezTo>
                    <a:cubicBezTo>
                      <a:pt x="948" y="1076"/>
                      <a:pt x="948" y="1076"/>
                      <a:pt x="948" y="1076"/>
                    </a:cubicBezTo>
                    <a:cubicBezTo>
                      <a:pt x="941" y="1072"/>
                      <a:pt x="935" y="1069"/>
                      <a:pt x="927" y="1066"/>
                    </a:cubicBezTo>
                    <a:cubicBezTo>
                      <a:pt x="925" y="1066"/>
                      <a:pt x="906" y="1060"/>
                      <a:pt x="905" y="1063"/>
                    </a:cubicBezTo>
                    <a:cubicBezTo>
                      <a:pt x="906" y="1064"/>
                      <a:pt x="917" y="1068"/>
                      <a:pt x="919" y="1068"/>
                    </a:cubicBezTo>
                    <a:cubicBezTo>
                      <a:pt x="929" y="1072"/>
                      <a:pt x="937" y="1075"/>
                      <a:pt x="946" y="1080"/>
                    </a:cubicBezTo>
                    <a:cubicBezTo>
                      <a:pt x="947" y="1081"/>
                      <a:pt x="947" y="1081"/>
                      <a:pt x="947" y="1081"/>
                    </a:cubicBezTo>
                    <a:cubicBezTo>
                      <a:pt x="958" y="1088"/>
                      <a:pt x="966" y="1095"/>
                      <a:pt x="973" y="1108"/>
                    </a:cubicBezTo>
                    <a:cubicBezTo>
                      <a:pt x="980" y="1122"/>
                      <a:pt x="982" y="1139"/>
                      <a:pt x="975" y="1154"/>
                    </a:cubicBezTo>
                    <a:cubicBezTo>
                      <a:pt x="971" y="1162"/>
                      <a:pt x="959" y="1171"/>
                      <a:pt x="950" y="1166"/>
                    </a:cubicBezTo>
                    <a:cubicBezTo>
                      <a:pt x="947" y="1165"/>
                      <a:pt x="945" y="1161"/>
                      <a:pt x="946" y="1158"/>
                    </a:cubicBezTo>
                    <a:cubicBezTo>
                      <a:pt x="946" y="1155"/>
                      <a:pt x="949" y="1153"/>
                      <a:pt x="952" y="1152"/>
                    </a:cubicBezTo>
                    <a:cubicBezTo>
                      <a:pt x="955" y="1152"/>
                      <a:pt x="956" y="1153"/>
                      <a:pt x="958" y="1155"/>
                    </a:cubicBezTo>
                    <a:cubicBezTo>
                      <a:pt x="959" y="1157"/>
                      <a:pt x="959" y="1161"/>
                      <a:pt x="955" y="1161"/>
                    </a:cubicBezTo>
                    <a:cubicBezTo>
                      <a:pt x="954" y="1162"/>
                      <a:pt x="952" y="1161"/>
                      <a:pt x="951" y="1160"/>
                    </a:cubicBezTo>
                    <a:cubicBezTo>
                      <a:pt x="951" y="1163"/>
                      <a:pt x="953" y="1164"/>
                      <a:pt x="955" y="1164"/>
                    </a:cubicBezTo>
                    <a:cubicBezTo>
                      <a:pt x="959" y="1164"/>
                      <a:pt x="962" y="1162"/>
                      <a:pt x="963" y="1159"/>
                    </a:cubicBezTo>
                    <a:cubicBezTo>
                      <a:pt x="964" y="1153"/>
                      <a:pt x="961" y="1147"/>
                      <a:pt x="955" y="1146"/>
                    </a:cubicBezTo>
                    <a:cubicBezTo>
                      <a:pt x="951" y="1144"/>
                      <a:pt x="946" y="1145"/>
                      <a:pt x="943" y="1148"/>
                    </a:cubicBezTo>
                    <a:cubicBezTo>
                      <a:pt x="940" y="1150"/>
                      <a:pt x="938" y="1154"/>
                      <a:pt x="938" y="1158"/>
                    </a:cubicBezTo>
                    <a:cubicBezTo>
                      <a:pt x="938" y="1163"/>
                      <a:pt x="940" y="1169"/>
                      <a:pt x="945" y="1171"/>
                    </a:cubicBezTo>
                    <a:cubicBezTo>
                      <a:pt x="957" y="1177"/>
                      <a:pt x="970" y="1169"/>
                      <a:pt x="975" y="1158"/>
                    </a:cubicBezTo>
                    <a:cubicBezTo>
                      <a:pt x="977" y="1155"/>
                      <a:pt x="978" y="1151"/>
                      <a:pt x="979" y="1148"/>
                    </a:cubicBezTo>
                    <a:cubicBezTo>
                      <a:pt x="977" y="1160"/>
                      <a:pt x="973" y="1170"/>
                      <a:pt x="965" y="1181"/>
                    </a:cubicBezTo>
                    <a:cubicBezTo>
                      <a:pt x="960" y="1187"/>
                      <a:pt x="955" y="1192"/>
                      <a:pt x="948" y="1196"/>
                    </a:cubicBezTo>
                    <a:cubicBezTo>
                      <a:pt x="940" y="1200"/>
                      <a:pt x="934" y="1202"/>
                      <a:pt x="925" y="1202"/>
                    </a:cubicBezTo>
                    <a:cubicBezTo>
                      <a:pt x="920" y="1202"/>
                      <a:pt x="916" y="1201"/>
                      <a:pt x="912" y="1200"/>
                    </a:cubicBezTo>
                    <a:cubicBezTo>
                      <a:pt x="912" y="1199"/>
                      <a:pt x="912" y="1199"/>
                      <a:pt x="912" y="1199"/>
                    </a:cubicBezTo>
                    <a:cubicBezTo>
                      <a:pt x="924" y="1201"/>
                      <a:pt x="936" y="1193"/>
                      <a:pt x="930" y="1177"/>
                    </a:cubicBezTo>
                    <a:cubicBezTo>
                      <a:pt x="925" y="1165"/>
                      <a:pt x="903" y="1154"/>
                      <a:pt x="916" y="1125"/>
                    </a:cubicBezTo>
                    <a:close/>
                    <a:moveTo>
                      <a:pt x="1036" y="1096"/>
                    </a:moveTo>
                    <a:cubicBezTo>
                      <a:pt x="1024" y="1086"/>
                      <a:pt x="1038" y="1071"/>
                      <a:pt x="1042" y="1065"/>
                    </a:cubicBezTo>
                    <a:cubicBezTo>
                      <a:pt x="1045" y="1061"/>
                      <a:pt x="1046" y="1057"/>
                      <a:pt x="1045" y="1052"/>
                    </a:cubicBezTo>
                    <a:cubicBezTo>
                      <a:pt x="1050" y="1057"/>
                      <a:pt x="1056" y="1070"/>
                      <a:pt x="1057" y="1078"/>
                    </a:cubicBezTo>
                    <a:cubicBezTo>
                      <a:pt x="1058" y="1088"/>
                      <a:pt x="1053" y="1097"/>
                      <a:pt x="1040" y="1098"/>
                    </a:cubicBezTo>
                    <a:cubicBezTo>
                      <a:pt x="1044" y="1094"/>
                      <a:pt x="1048" y="1086"/>
                      <a:pt x="1046" y="1080"/>
                    </a:cubicBezTo>
                    <a:cubicBezTo>
                      <a:pt x="1046" y="1083"/>
                      <a:pt x="1042" y="1092"/>
                      <a:pt x="1036" y="1096"/>
                    </a:cubicBezTo>
                    <a:close/>
                    <a:moveTo>
                      <a:pt x="753" y="981"/>
                    </a:moveTo>
                    <a:cubicBezTo>
                      <a:pt x="770" y="968"/>
                      <a:pt x="783" y="964"/>
                      <a:pt x="801" y="954"/>
                    </a:cubicBezTo>
                    <a:cubicBezTo>
                      <a:pt x="809" y="949"/>
                      <a:pt x="816" y="944"/>
                      <a:pt x="819" y="934"/>
                    </a:cubicBezTo>
                    <a:cubicBezTo>
                      <a:pt x="822" y="926"/>
                      <a:pt x="821" y="918"/>
                      <a:pt x="815" y="911"/>
                    </a:cubicBezTo>
                    <a:cubicBezTo>
                      <a:pt x="809" y="906"/>
                      <a:pt x="802" y="904"/>
                      <a:pt x="795" y="907"/>
                    </a:cubicBezTo>
                    <a:cubicBezTo>
                      <a:pt x="790" y="908"/>
                      <a:pt x="787" y="911"/>
                      <a:pt x="786" y="916"/>
                    </a:cubicBezTo>
                    <a:cubicBezTo>
                      <a:pt x="784" y="922"/>
                      <a:pt x="785" y="930"/>
                      <a:pt x="792" y="931"/>
                    </a:cubicBezTo>
                    <a:cubicBezTo>
                      <a:pt x="796" y="932"/>
                      <a:pt x="800" y="930"/>
                      <a:pt x="802" y="926"/>
                    </a:cubicBezTo>
                    <a:cubicBezTo>
                      <a:pt x="804" y="922"/>
                      <a:pt x="802" y="917"/>
                      <a:pt x="798" y="915"/>
                    </a:cubicBezTo>
                    <a:cubicBezTo>
                      <a:pt x="794" y="913"/>
                      <a:pt x="789" y="915"/>
                      <a:pt x="787" y="919"/>
                    </a:cubicBezTo>
                    <a:cubicBezTo>
                      <a:pt x="786" y="920"/>
                      <a:pt x="786" y="921"/>
                      <a:pt x="786" y="922"/>
                    </a:cubicBezTo>
                    <a:cubicBezTo>
                      <a:pt x="786" y="920"/>
                      <a:pt x="786" y="918"/>
                      <a:pt x="787" y="916"/>
                    </a:cubicBezTo>
                    <a:cubicBezTo>
                      <a:pt x="789" y="912"/>
                      <a:pt x="792" y="910"/>
                      <a:pt x="796" y="909"/>
                    </a:cubicBezTo>
                    <a:cubicBezTo>
                      <a:pt x="802" y="907"/>
                      <a:pt x="808" y="909"/>
                      <a:pt x="812" y="913"/>
                    </a:cubicBezTo>
                    <a:cubicBezTo>
                      <a:pt x="817" y="919"/>
                      <a:pt x="818" y="926"/>
                      <a:pt x="816" y="933"/>
                    </a:cubicBezTo>
                    <a:cubicBezTo>
                      <a:pt x="813" y="941"/>
                      <a:pt x="806" y="946"/>
                      <a:pt x="799" y="950"/>
                    </a:cubicBezTo>
                    <a:cubicBezTo>
                      <a:pt x="781" y="960"/>
                      <a:pt x="767" y="964"/>
                      <a:pt x="750" y="977"/>
                    </a:cubicBezTo>
                    <a:cubicBezTo>
                      <a:pt x="735" y="990"/>
                      <a:pt x="724" y="1006"/>
                      <a:pt x="720" y="1025"/>
                    </a:cubicBezTo>
                    <a:cubicBezTo>
                      <a:pt x="716" y="1044"/>
                      <a:pt x="721" y="1060"/>
                      <a:pt x="736" y="1071"/>
                    </a:cubicBezTo>
                    <a:cubicBezTo>
                      <a:pt x="750" y="1081"/>
                      <a:pt x="769" y="1083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76" y="1074"/>
                      <a:pt x="765" y="1071"/>
                      <a:pt x="760" y="1062"/>
                    </a:cubicBezTo>
                    <a:cubicBezTo>
                      <a:pt x="750" y="1048"/>
                      <a:pt x="754" y="1033"/>
                      <a:pt x="767" y="1023"/>
                    </a:cubicBezTo>
                    <a:cubicBezTo>
                      <a:pt x="792" y="1005"/>
                      <a:pt x="770" y="975"/>
                      <a:pt x="743" y="995"/>
                    </a:cubicBezTo>
                    <a:cubicBezTo>
                      <a:pt x="730" y="1005"/>
                      <a:pt x="726" y="1024"/>
                      <a:pt x="729" y="1037"/>
                    </a:cubicBezTo>
                    <a:cubicBezTo>
                      <a:pt x="733" y="1062"/>
                      <a:pt x="761" y="1085"/>
                      <a:pt x="784" y="1074"/>
                    </a:cubicBezTo>
                    <a:cubicBezTo>
                      <a:pt x="769" y="1082"/>
                      <a:pt x="751" y="1079"/>
                      <a:pt x="738" y="1069"/>
                    </a:cubicBezTo>
                    <a:cubicBezTo>
                      <a:pt x="724" y="1058"/>
                      <a:pt x="721" y="1043"/>
                      <a:pt x="724" y="1026"/>
                    </a:cubicBezTo>
                    <a:cubicBezTo>
                      <a:pt x="728" y="1008"/>
                      <a:pt x="739" y="993"/>
                      <a:pt x="753" y="981"/>
                    </a:cubicBezTo>
                    <a:close/>
                    <a:moveTo>
                      <a:pt x="895" y="1061"/>
                    </a:moveTo>
                    <a:cubicBezTo>
                      <a:pt x="922" y="1083"/>
                      <a:pt x="922" y="1112"/>
                      <a:pt x="931" y="1126"/>
                    </a:cubicBezTo>
                    <a:cubicBezTo>
                      <a:pt x="941" y="1141"/>
                      <a:pt x="959" y="1130"/>
                      <a:pt x="952" y="1111"/>
                    </a:cubicBezTo>
                    <a:cubicBezTo>
                      <a:pt x="945" y="1090"/>
                      <a:pt x="920" y="1071"/>
                      <a:pt x="895" y="1061"/>
                    </a:cubicBezTo>
                    <a:close/>
                    <a:moveTo>
                      <a:pt x="854" y="1050"/>
                    </a:moveTo>
                    <a:cubicBezTo>
                      <a:pt x="864" y="1037"/>
                      <a:pt x="868" y="1021"/>
                      <a:pt x="865" y="1007"/>
                    </a:cubicBezTo>
                    <a:cubicBezTo>
                      <a:pt x="863" y="994"/>
                      <a:pt x="854" y="981"/>
                      <a:pt x="841" y="980"/>
                    </a:cubicBezTo>
                    <a:cubicBezTo>
                      <a:pt x="841" y="974"/>
                      <a:pt x="850" y="970"/>
                      <a:pt x="857" y="973"/>
                    </a:cubicBezTo>
                    <a:cubicBezTo>
                      <a:pt x="865" y="976"/>
                      <a:pt x="873" y="987"/>
                      <a:pt x="870" y="999"/>
                    </a:cubicBezTo>
                    <a:cubicBezTo>
                      <a:pt x="881" y="1001"/>
                      <a:pt x="879" y="1033"/>
                      <a:pt x="854" y="1050"/>
                    </a:cubicBezTo>
                    <a:close/>
                    <a:moveTo>
                      <a:pt x="722" y="1092"/>
                    </a:moveTo>
                    <a:cubicBezTo>
                      <a:pt x="726" y="1103"/>
                      <a:pt x="736" y="1116"/>
                      <a:pt x="745" y="1121"/>
                    </a:cubicBezTo>
                    <a:cubicBezTo>
                      <a:pt x="755" y="1128"/>
                      <a:pt x="773" y="1132"/>
                      <a:pt x="784" y="1124"/>
                    </a:cubicBezTo>
                    <a:cubicBezTo>
                      <a:pt x="793" y="1135"/>
                      <a:pt x="805" y="1138"/>
                      <a:pt x="816" y="1140"/>
                    </a:cubicBezTo>
                    <a:cubicBezTo>
                      <a:pt x="832" y="1143"/>
                      <a:pt x="849" y="1149"/>
                      <a:pt x="851" y="1163"/>
                    </a:cubicBezTo>
                    <a:cubicBezTo>
                      <a:pt x="857" y="1147"/>
                      <a:pt x="844" y="1128"/>
                      <a:pt x="830" y="1121"/>
                    </a:cubicBezTo>
                    <a:cubicBezTo>
                      <a:pt x="812" y="1110"/>
                      <a:pt x="797" y="1114"/>
                      <a:pt x="774" y="1114"/>
                    </a:cubicBezTo>
                    <a:cubicBezTo>
                      <a:pt x="761" y="1115"/>
                      <a:pt x="734" y="1106"/>
                      <a:pt x="722" y="1092"/>
                    </a:cubicBezTo>
                    <a:close/>
                    <a:moveTo>
                      <a:pt x="844" y="1055"/>
                    </a:moveTo>
                    <a:cubicBezTo>
                      <a:pt x="855" y="1046"/>
                      <a:pt x="845" y="1026"/>
                      <a:pt x="835" y="1016"/>
                    </a:cubicBezTo>
                    <a:cubicBezTo>
                      <a:pt x="824" y="1005"/>
                      <a:pt x="808" y="996"/>
                      <a:pt x="807" y="978"/>
                    </a:cubicBezTo>
                    <a:cubicBezTo>
                      <a:pt x="807" y="969"/>
                      <a:pt x="812" y="959"/>
                      <a:pt x="820" y="955"/>
                    </a:cubicBezTo>
                    <a:cubicBezTo>
                      <a:pt x="826" y="953"/>
                      <a:pt x="831" y="954"/>
                      <a:pt x="835" y="959"/>
                    </a:cubicBezTo>
                    <a:cubicBezTo>
                      <a:pt x="831" y="957"/>
                      <a:pt x="823" y="960"/>
                      <a:pt x="821" y="966"/>
                    </a:cubicBezTo>
                    <a:cubicBezTo>
                      <a:pt x="819" y="972"/>
                      <a:pt x="822" y="979"/>
                      <a:pt x="828" y="983"/>
                    </a:cubicBezTo>
                    <a:cubicBezTo>
                      <a:pt x="839" y="992"/>
                      <a:pt x="851" y="997"/>
                      <a:pt x="858" y="1009"/>
                    </a:cubicBezTo>
                    <a:cubicBezTo>
                      <a:pt x="867" y="1024"/>
                      <a:pt x="863" y="1045"/>
                      <a:pt x="844" y="1055"/>
                    </a:cubicBezTo>
                    <a:close/>
                    <a:moveTo>
                      <a:pt x="981" y="1048"/>
                    </a:moveTo>
                    <a:cubicBezTo>
                      <a:pt x="996" y="1057"/>
                      <a:pt x="1021" y="1056"/>
                      <a:pt x="1035" y="1046"/>
                    </a:cubicBezTo>
                    <a:cubicBezTo>
                      <a:pt x="1049" y="1037"/>
                      <a:pt x="1044" y="1021"/>
                      <a:pt x="1026" y="1029"/>
                    </a:cubicBezTo>
                    <a:cubicBezTo>
                      <a:pt x="1013" y="1034"/>
                      <a:pt x="996" y="1051"/>
                      <a:pt x="981" y="1048"/>
                    </a:cubicBezTo>
                    <a:close/>
                    <a:moveTo>
                      <a:pt x="961" y="1035"/>
                    </a:moveTo>
                    <a:cubicBezTo>
                      <a:pt x="958" y="1033"/>
                      <a:pt x="955" y="1032"/>
                      <a:pt x="952" y="1033"/>
                    </a:cubicBezTo>
                    <a:cubicBezTo>
                      <a:pt x="948" y="1034"/>
                      <a:pt x="945" y="1037"/>
                      <a:pt x="944" y="1042"/>
                    </a:cubicBezTo>
                    <a:cubicBezTo>
                      <a:pt x="943" y="1048"/>
                      <a:pt x="947" y="1053"/>
                      <a:pt x="951" y="1054"/>
                    </a:cubicBezTo>
                    <a:cubicBezTo>
                      <a:pt x="959" y="1057"/>
                      <a:pt x="962" y="1050"/>
                      <a:pt x="967" y="1048"/>
                    </a:cubicBezTo>
                    <a:cubicBezTo>
                      <a:pt x="972" y="1046"/>
                      <a:pt x="979" y="1049"/>
                      <a:pt x="983" y="1055"/>
                    </a:cubicBezTo>
                    <a:cubicBezTo>
                      <a:pt x="988" y="1062"/>
                      <a:pt x="989" y="1071"/>
                      <a:pt x="984" y="1078"/>
                    </a:cubicBezTo>
                    <a:cubicBezTo>
                      <a:pt x="981" y="1082"/>
                      <a:pt x="975" y="1084"/>
                      <a:pt x="971" y="1081"/>
                    </a:cubicBezTo>
                    <a:cubicBezTo>
                      <a:pt x="976" y="1079"/>
                      <a:pt x="978" y="1072"/>
                      <a:pt x="972" y="1068"/>
                    </a:cubicBezTo>
                    <a:cubicBezTo>
                      <a:pt x="969" y="1066"/>
                      <a:pt x="961" y="1066"/>
                      <a:pt x="953" y="1065"/>
                    </a:cubicBezTo>
                    <a:cubicBezTo>
                      <a:pt x="944" y="1064"/>
                      <a:pt x="937" y="1062"/>
                      <a:pt x="931" y="1057"/>
                    </a:cubicBezTo>
                    <a:cubicBezTo>
                      <a:pt x="920" y="1047"/>
                      <a:pt x="922" y="1029"/>
                      <a:pt x="933" y="1021"/>
                    </a:cubicBezTo>
                    <a:cubicBezTo>
                      <a:pt x="940" y="1016"/>
                      <a:pt x="947" y="1016"/>
                      <a:pt x="954" y="1017"/>
                    </a:cubicBezTo>
                    <a:cubicBezTo>
                      <a:pt x="962" y="1018"/>
                      <a:pt x="981" y="1026"/>
                      <a:pt x="989" y="1021"/>
                    </a:cubicBezTo>
                    <a:cubicBezTo>
                      <a:pt x="996" y="1018"/>
                      <a:pt x="996" y="1012"/>
                      <a:pt x="993" y="1008"/>
                    </a:cubicBezTo>
                    <a:cubicBezTo>
                      <a:pt x="998" y="1006"/>
                      <a:pt x="1004" y="1012"/>
                      <a:pt x="1005" y="1019"/>
                    </a:cubicBezTo>
                    <a:cubicBezTo>
                      <a:pt x="1006" y="1031"/>
                      <a:pt x="994" y="1044"/>
                      <a:pt x="979" y="1043"/>
                    </a:cubicBezTo>
                    <a:cubicBezTo>
                      <a:pt x="973" y="1043"/>
                      <a:pt x="968" y="1039"/>
                      <a:pt x="961" y="1035"/>
                    </a:cubicBezTo>
                    <a:close/>
                    <a:moveTo>
                      <a:pt x="960" y="1036"/>
                    </a:moveTo>
                    <a:cubicBezTo>
                      <a:pt x="955" y="1034"/>
                      <a:pt x="949" y="1035"/>
                      <a:pt x="947" y="1039"/>
                    </a:cubicBezTo>
                    <a:cubicBezTo>
                      <a:pt x="943" y="1047"/>
                      <a:pt x="951" y="1054"/>
                      <a:pt x="958" y="1052"/>
                    </a:cubicBezTo>
                    <a:cubicBezTo>
                      <a:pt x="964" y="1049"/>
                      <a:pt x="965" y="1045"/>
                      <a:pt x="973" y="1045"/>
                    </a:cubicBezTo>
                    <a:cubicBezTo>
                      <a:pt x="965" y="1043"/>
                      <a:pt x="965" y="1039"/>
                      <a:pt x="960" y="1036"/>
                    </a:cubicBezTo>
                    <a:close/>
                    <a:moveTo>
                      <a:pt x="922" y="1031"/>
                    </a:moveTo>
                    <a:cubicBezTo>
                      <a:pt x="918" y="1038"/>
                      <a:pt x="921" y="1048"/>
                      <a:pt x="924" y="1053"/>
                    </a:cubicBezTo>
                    <a:cubicBezTo>
                      <a:pt x="919" y="1060"/>
                      <a:pt x="902" y="1053"/>
                      <a:pt x="904" y="1040"/>
                    </a:cubicBezTo>
                    <a:cubicBezTo>
                      <a:pt x="905" y="1032"/>
                      <a:pt x="915" y="1026"/>
                      <a:pt x="922" y="1031"/>
                    </a:cubicBezTo>
                    <a:close/>
                    <a:moveTo>
                      <a:pt x="788" y="1260"/>
                    </a:moveTo>
                    <a:cubicBezTo>
                      <a:pt x="790" y="1236"/>
                      <a:pt x="767" y="1226"/>
                      <a:pt x="755" y="1222"/>
                    </a:cubicBezTo>
                    <a:cubicBezTo>
                      <a:pt x="742" y="1219"/>
                      <a:pt x="725" y="1218"/>
                      <a:pt x="717" y="1205"/>
                    </a:cubicBezTo>
                    <a:cubicBezTo>
                      <a:pt x="712" y="1197"/>
                      <a:pt x="712" y="1188"/>
                      <a:pt x="717" y="1181"/>
                    </a:cubicBezTo>
                    <a:cubicBezTo>
                      <a:pt x="720" y="1177"/>
                      <a:pt x="725" y="1175"/>
                      <a:pt x="730" y="1177"/>
                    </a:cubicBezTo>
                    <a:cubicBezTo>
                      <a:pt x="726" y="1178"/>
                      <a:pt x="721" y="1183"/>
                      <a:pt x="722" y="1189"/>
                    </a:cubicBezTo>
                    <a:cubicBezTo>
                      <a:pt x="723" y="1195"/>
                      <a:pt x="729" y="1199"/>
                      <a:pt x="735" y="1199"/>
                    </a:cubicBezTo>
                    <a:cubicBezTo>
                      <a:pt x="751" y="1202"/>
                      <a:pt x="766" y="1206"/>
                      <a:pt x="777" y="1215"/>
                    </a:cubicBezTo>
                    <a:cubicBezTo>
                      <a:pt x="788" y="1224"/>
                      <a:pt x="796" y="1244"/>
                      <a:pt x="788" y="1260"/>
                    </a:cubicBezTo>
                    <a:close/>
                    <a:moveTo>
                      <a:pt x="558" y="1171"/>
                    </a:moveTo>
                    <a:cubicBezTo>
                      <a:pt x="555" y="1170"/>
                      <a:pt x="553" y="1169"/>
                      <a:pt x="552" y="1167"/>
                    </a:cubicBezTo>
                    <a:cubicBezTo>
                      <a:pt x="551" y="1164"/>
                      <a:pt x="551" y="1161"/>
                      <a:pt x="553" y="1158"/>
                    </a:cubicBezTo>
                    <a:cubicBezTo>
                      <a:pt x="556" y="1154"/>
                      <a:pt x="561" y="1154"/>
                      <a:pt x="564" y="1156"/>
                    </a:cubicBezTo>
                    <a:cubicBezTo>
                      <a:pt x="569" y="1159"/>
                      <a:pt x="567" y="1164"/>
                      <a:pt x="568" y="1167"/>
                    </a:cubicBezTo>
                    <a:cubicBezTo>
                      <a:pt x="569" y="1171"/>
                      <a:pt x="574" y="1174"/>
                      <a:pt x="580" y="1173"/>
                    </a:cubicBezTo>
                    <a:cubicBezTo>
                      <a:pt x="586" y="1173"/>
                      <a:pt x="591" y="1169"/>
                      <a:pt x="593" y="1162"/>
                    </a:cubicBezTo>
                    <a:cubicBezTo>
                      <a:pt x="593" y="1158"/>
                      <a:pt x="592" y="1154"/>
                      <a:pt x="588" y="1153"/>
                    </a:cubicBezTo>
                    <a:cubicBezTo>
                      <a:pt x="590" y="1157"/>
                      <a:pt x="587" y="1162"/>
                      <a:pt x="582" y="1161"/>
                    </a:cubicBezTo>
                    <a:cubicBezTo>
                      <a:pt x="579" y="1160"/>
                      <a:pt x="575" y="1156"/>
                      <a:pt x="570" y="1151"/>
                    </a:cubicBezTo>
                    <a:cubicBezTo>
                      <a:pt x="565" y="1147"/>
                      <a:pt x="560" y="1144"/>
                      <a:pt x="555" y="1144"/>
                    </a:cubicBezTo>
                    <a:cubicBezTo>
                      <a:pt x="544" y="1143"/>
                      <a:pt x="535" y="1152"/>
                      <a:pt x="536" y="1163"/>
                    </a:cubicBezTo>
                    <a:cubicBezTo>
                      <a:pt x="537" y="1169"/>
                      <a:pt x="540" y="1173"/>
                      <a:pt x="544" y="1176"/>
                    </a:cubicBezTo>
                    <a:cubicBezTo>
                      <a:pt x="549" y="1180"/>
                      <a:pt x="562" y="1186"/>
                      <a:pt x="564" y="1193"/>
                    </a:cubicBezTo>
                    <a:cubicBezTo>
                      <a:pt x="566" y="1199"/>
                      <a:pt x="562" y="1202"/>
                      <a:pt x="559" y="1202"/>
                    </a:cubicBezTo>
                    <a:cubicBezTo>
                      <a:pt x="560" y="1206"/>
                      <a:pt x="567" y="1206"/>
                      <a:pt x="571" y="1203"/>
                    </a:cubicBezTo>
                    <a:cubicBezTo>
                      <a:pt x="578" y="1198"/>
                      <a:pt x="579" y="1185"/>
                      <a:pt x="571" y="1177"/>
                    </a:cubicBezTo>
                    <a:cubicBezTo>
                      <a:pt x="568" y="1174"/>
                      <a:pt x="564" y="1172"/>
                      <a:pt x="558" y="1171"/>
                    </a:cubicBezTo>
                    <a:close/>
                    <a:moveTo>
                      <a:pt x="503" y="1024"/>
                    </a:moveTo>
                    <a:cubicBezTo>
                      <a:pt x="518" y="1033"/>
                      <a:pt x="530" y="1026"/>
                      <a:pt x="536" y="1026"/>
                    </a:cubicBezTo>
                    <a:cubicBezTo>
                      <a:pt x="543" y="1026"/>
                      <a:pt x="544" y="1034"/>
                      <a:pt x="536" y="1036"/>
                    </a:cubicBezTo>
                    <a:cubicBezTo>
                      <a:pt x="528" y="1038"/>
                      <a:pt x="512" y="1034"/>
                      <a:pt x="503" y="1024"/>
                    </a:cubicBezTo>
                    <a:close/>
                    <a:moveTo>
                      <a:pt x="567" y="1039"/>
                    </a:moveTo>
                    <a:cubicBezTo>
                      <a:pt x="566" y="1040"/>
                      <a:pt x="565" y="1041"/>
                      <a:pt x="563" y="1041"/>
                    </a:cubicBezTo>
                    <a:cubicBezTo>
                      <a:pt x="562" y="1041"/>
                      <a:pt x="560" y="1040"/>
                      <a:pt x="559" y="1037"/>
                    </a:cubicBezTo>
                    <a:cubicBezTo>
                      <a:pt x="558" y="1035"/>
                      <a:pt x="559" y="1033"/>
                      <a:pt x="561" y="1032"/>
                    </a:cubicBezTo>
                    <a:cubicBezTo>
                      <a:pt x="564" y="1030"/>
                      <a:pt x="566" y="1032"/>
                      <a:pt x="568" y="1033"/>
                    </a:cubicBezTo>
                    <a:cubicBezTo>
                      <a:pt x="570" y="1033"/>
                      <a:pt x="573" y="1031"/>
                      <a:pt x="574" y="1028"/>
                    </a:cubicBezTo>
                    <a:cubicBezTo>
                      <a:pt x="576" y="1025"/>
                      <a:pt x="575" y="1021"/>
                      <a:pt x="572" y="1018"/>
                    </a:cubicBezTo>
                    <a:cubicBezTo>
                      <a:pt x="570" y="1017"/>
                      <a:pt x="568" y="1016"/>
                      <a:pt x="566" y="1018"/>
                    </a:cubicBezTo>
                    <a:cubicBezTo>
                      <a:pt x="569" y="1018"/>
                      <a:pt x="570" y="1021"/>
                      <a:pt x="568" y="1024"/>
                    </a:cubicBezTo>
                    <a:cubicBezTo>
                      <a:pt x="567" y="1025"/>
                      <a:pt x="564" y="1026"/>
                      <a:pt x="560" y="1027"/>
                    </a:cubicBezTo>
                    <a:cubicBezTo>
                      <a:pt x="557" y="1028"/>
                      <a:pt x="554" y="1030"/>
                      <a:pt x="552" y="1033"/>
                    </a:cubicBezTo>
                    <a:cubicBezTo>
                      <a:pt x="548" y="1038"/>
                      <a:pt x="551" y="1045"/>
                      <a:pt x="557" y="1048"/>
                    </a:cubicBezTo>
                    <a:cubicBezTo>
                      <a:pt x="560" y="1049"/>
                      <a:pt x="563" y="1048"/>
                      <a:pt x="566" y="1047"/>
                    </a:cubicBezTo>
                    <a:cubicBezTo>
                      <a:pt x="569" y="1046"/>
                      <a:pt x="576" y="1041"/>
                      <a:pt x="580" y="1042"/>
                    </a:cubicBezTo>
                    <a:cubicBezTo>
                      <a:pt x="583" y="1043"/>
                      <a:pt x="584" y="1045"/>
                      <a:pt x="583" y="1047"/>
                    </a:cubicBezTo>
                    <a:cubicBezTo>
                      <a:pt x="586" y="1047"/>
                      <a:pt x="588" y="1044"/>
                      <a:pt x="587" y="1041"/>
                    </a:cubicBezTo>
                    <a:cubicBezTo>
                      <a:pt x="586" y="1036"/>
                      <a:pt x="580" y="1032"/>
                      <a:pt x="574" y="1034"/>
                    </a:cubicBezTo>
                    <a:cubicBezTo>
                      <a:pt x="571" y="1034"/>
                      <a:pt x="569" y="1036"/>
                      <a:pt x="567" y="1039"/>
                    </a:cubicBezTo>
                    <a:close/>
                    <a:moveTo>
                      <a:pt x="566" y="1038"/>
                    </a:moveTo>
                    <a:cubicBezTo>
                      <a:pt x="564" y="1040"/>
                      <a:pt x="562" y="1040"/>
                      <a:pt x="560" y="1038"/>
                    </a:cubicBezTo>
                    <a:cubicBezTo>
                      <a:pt x="558" y="1036"/>
                      <a:pt x="561" y="1032"/>
                      <a:pt x="564" y="1032"/>
                    </a:cubicBezTo>
                    <a:cubicBezTo>
                      <a:pt x="566" y="1032"/>
                      <a:pt x="567" y="1034"/>
                      <a:pt x="571" y="1033"/>
                    </a:cubicBezTo>
                    <a:cubicBezTo>
                      <a:pt x="568" y="1035"/>
                      <a:pt x="568" y="1037"/>
                      <a:pt x="566" y="1038"/>
                    </a:cubicBezTo>
                    <a:close/>
                    <a:moveTo>
                      <a:pt x="551" y="1045"/>
                    </a:moveTo>
                    <a:cubicBezTo>
                      <a:pt x="548" y="1042"/>
                      <a:pt x="548" y="1037"/>
                      <a:pt x="549" y="1035"/>
                    </a:cubicBezTo>
                    <a:cubicBezTo>
                      <a:pt x="546" y="1033"/>
                      <a:pt x="540" y="1037"/>
                      <a:pt x="542" y="1042"/>
                    </a:cubicBezTo>
                    <a:cubicBezTo>
                      <a:pt x="544" y="1046"/>
                      <a:pt x="548" y="1047"/>
                      <a:pt x="551" y="1045"/>
                    </a:cubicBezTo>
                    <a:close/>
                    <a:moveTo>
                      <a:pt x="541" y="1043"/>
                    </a:moveTo>
                    <a:cubicBezTo>
                      <a:pt x="540" y="1042"/>
                      <a:pt x="540" y="1041"/>
                      <a:pt x="541" y="1040"/>
                    </a:cubicBezTo>
                    <a:cubicBezTo>
                      <a:pt x="533" y="1042"/>
                      <a:pt x="524" y="1041"/>
                      <a:pt x="516" y="1038"/>
                    </a:cubicBezTo>
                    <a:cubicBezTo>
                      <a:pt x="503" y="1032"/>
                      <a:pt x="499" y="1018"/>
                      <a:pt x="480" y="1006"/>
                    </a:cubicBezTo>
                    <a:cubicBezTo>
                      <a:pt x="471" y="1001"/>
                      <a:pt x="463" y="999"/>
                      <a:pt x="457" y="998"/>
                    </a:cubicBezTo>
                    <a:cubicBezTo>
                      <a:pt x="441" y="996"/>
                      <a:pt x="424" y="1002"/>
                      <a:pt x="408" y="995"/>
                    </a:cubicBezTo>
                    <a:cubicBezTo>
                      <a:pt x="415" y="996"/>
                      <a:pt x="422" y="990"/>
                      <a:pt x="417" y="981"/>
                    </a:cubicBezTo>
                    <a:cubicBezTo>
                      <a:pt x="413" y="975"/>
                      <a:pt x="400" y="971"/>
                      <a:pt x="405" y="954"/>
                    </a:cubicBezTo>
                    <a:cubicBezTo>
                      <a:pt x="399" y="961"/>
                      <a:pt x="394" y="969"/>
                      <a:pt x="394" y="977"/>
                    </a:cubicBezTo>
                    <a:cubicBezTo>
                      <a:pt x="394" y="983"/>
                      <a:pt x="397" y="988"/>
                      <a:pt x="400" y="991"/>
                    </a:cubicBezTo>
                    <a:cubicBezTo>
                      <a:pt x="417" y="1009"/>
                      <a:pt x="449" y="994"/>
                      <a:pt x="466" y="1003"/>
                    </a:cubicBezTo>
                    <a:cubicBezTo>
                      <a:pt x="465" y="1003"/>
                      <a:pt x="464" y="1003"/>
                      <a:pt x="463" y="1002"/>
                    </a:cubicBezTo>
                    <a:cubicBezTo>
                      <a:pt x="445" y="996"/>
                      <a:pt x="425" y="1009"/>
                      <a:pt x="421" y="1027"/>
                    </a:cubicBezTo>
                    <a:cubicBezTo>
                      <a:pt x="419" y="1037"/>
                      <a:pt x="421" y="1047"/>
                      <a:pt x="428" y="1055"/>
                    </a:cubicBezTo>
                    <a:cubicBezTo>
                      <a:pt x="436" y="1064"/>
                      <a:pt x="447" y="1069"/>
                      <a:pt x="459" y="1066"/>
                    </a:cubicBezTo>
                    <a:cubicBezTo>
                      <a:pt x="471" y="1064"/>
                      <a:pt x="480" y="1056"/>
                      <a:pt x="481" y="1044"/>
                    </a:cubicBezTo>
                    <a:cubicBezTo>
                      <a:pt x="481" y="1036"/>
                      <a:pt x="477" y="1029"/>
                      <a:pt x="470" y="1026"/>
                    </a:cubicBezTo>
                    <a:cubicBezTo>
                      <a:pt x="461" y="1022"/>
                      <a:pt x="452" y="1026"/>
                      <a:pt x="448" y="1032"/>
                    </a:cubicBezTo>
                    <a:cubicBezTo>
                      <a:pt x="443" y="1040"/>
                      <a:pt x="446" y="1050"/>
                      <a:pt x="455" y="1053"/>
                    </a:cubicBezTo>
                    <a:cubicBezTo>
                      <a:pt x="445" y="1048"/>
                      <a:pt x="445" y="1039"/>
                      <a:pt x="450" y="1032"/>
                    </a:cubicBezTo>
                    <a:cubicBezTo>
                      <a:pt x="454" y="1027"/>
                      <a:pt x="461" y="1025"/>
                      <a:pt x="469" y="1028"/>
                    </a:cubicBezTo>
                    <a:cubicBezTo>
                      <a:pt x="475" y="1031"/>
                      <a:pt x="478" y="1037"/>
                      <a:pt x="478" y="1043"/>
                    </a:cubicBezTo>
                    <a:cubicBezTo>
                      <a:pt x="477" y="1054"/>
                      <a:pt x="468" y="1061"/>
                      <a:pt x="458" y="1063"/>
                    </a:cubicBezTo>
                    <a:cubicBezTo>
                      <a:pt x="448" y="1065"/>
                      <a:pt x="438" y="1061"/>
                      <a:pt x="431" y="1053"/>
                    </a:cubicBezTo>
                    <a:cubicBezTo>
                      <a:pt x="424" y="1045"/>
                      <a:pt x="422" y="1035"/>
                      <a:pt x="425" y="1026"/>
                    </a:cubicBezTo>
                    <a:cubicBezTo>
                      <a:pt x="429" y="1010"/>
                      <a:pt x="446" y="999"/>
                      <a:pt x="463" y="1004"/>
                    </a:cubicBezTo>
                    <a:cubicBezTo>
                      <a:pt x="476" y="1009"/>
                      <a:pt x="483" y="1018"/>
                      <a:pt x="486" y="1031"/>
                    </a:cubicBezTo>
                    <a:cubicBezTo>
                      <a:pt x="490" y="1053"/>
                      <a:pt x="481" y="1078"/>
                      <a:pt x="467" y="1087"/>
                    </a:cubicBezTo>
                    <a:cubicBezTo>
                      <a:pt x="459" y="1093"/>
                      <a:pt x="447" y="1093"/>
                      <a:pt x="443" y="1083"/>
                    </a:cubicBezTo>
                    <a:cubicBezTo>
                      <a:pt x="440" y="1078"/>
                      <a:pt x="442" y="1073"/>
                      <a:pt x="449" y="1069"/>
                    </a:cubicBezTo>
                    <a:cubicBezTo>
                      <a:pt x="439" y="1066"/>
                      <a:pt x="429" y="1079"/>
                      <a:pt x="433" y="1092"/>
                    </a:cubicBezTo>
                    <a:cubicBezTo>
                      <a:pt x="436" y="1104"/>
                      <a:pt x="446" y="1110"/>
                      <a:pt x="455" y="1111"/>
                    </a:cubicBezTo>
                    <a:cubicBezTo>
                      <a:pt x="468" y="1112"/>
                      <a:pt x="483" y="1103"/>
                      <a:pt x="490" y="1088"/>
                    </a:cubicBezTo>
                    <a:cubicBezTo>
                      <a:pt x="496" y="1071"/>
                      <a:pt x="497" y="1052"/>
                      <a:pt x="491" y="1035"/>
                    </a:cubicBezTo>
                    <a:cubicBezTo>
                      <a:pt x="492" y="1037"/>
                      <a:pt x="493" y="1039"/>
                      <a:pt x="493" y="1042"/>
                    </a:cubicBezTo>
                    <a:cubicBezTo>
                      <a:pt x="503" y="1070"/>
                      <a:pt x="497" y="1099"/>
                      <a:pt x="475" y="1121"/>
                    </a:cubicBezTo>
                    <a:cubicBezTo>
                      <a:pt x="458" y="1136"/>
                      <a:pt x="438" y="1141"/>
                      <a:pt x="416" y="1134"/>
                    </a:cubicBezTo>
                    <a:cubicBezTo>
                      <a:pt x="403" y="1128"/>
                      <a:pt x="393" y="1121"/>
                      <a:pt x="384" y="1110"/>
                    </a:cubicBezTo>
                    <a:cubicBezTo>
                      <a:pt x="376" y="1100"/>
                      <a:pt x="370" y="1087"/>
                      <a:pt x="367" y="1073"/>
                    </a:cubicBezTo>
                    <a:cubicBezTo>
                      <a:pt x="366" y="1067"/>
                      <a:pt x="366" y="1061"/>
                      <a:pt x="368" y="1054"/>
                    </a:cubicBezTo>
                    <a:cubicBezTo>
                      <a:pt x="370" y="1042"/>
                      <a:pt x="377" y="1031"/>
                      <a:pt x="388" y="1025"/>
                    </a:cubicBezTo>
                    <a:cubicBezTo>
                      <a:pt x="397" y="1020"/>
                      <a:pt x="405" y="1020"/>
                      <a:pt x="415" y="1024"/>
                    </a:cubicBezTo>
                    <a:cubicBezTo>
                      <a:pt x="413" y="1011"/>
                      <a:pt x="387" y="1002"/>
                      <a:pt x="377" y="1023"/>
                    </a:cubicBezTo>
                    <a:cubicBezTo>
                      <a:pt x="363" y="1023"/>
                      <a:pt x="361" y="1046"/>
                      <a:pt x="363" y="1061"/>
                    </a:cubicBezTo>
                    <a:cubicBezTo>
                      <a:pt x="359" y="1042"/>
                      <a:pt x="364" y="1014"/>
                      <a:pt x="368" y="1001"/>
                    </a:cubicBezTo>
                    <a:cubicBezTo>
                      <a:pt x="367" y="1002"/>
                      <a:pt x="366" y="1001"/>
                      <a:pt x="366" y="1001"/>
                    </a:cubicBezTo>
                    <a:cubicBezTo>
                      <a:pt x="364" y="1006"/>
                      <a:pt x="362" y="1013"/>
                      <a:pt x="360" y="1020"/>
                    </a:cubicBezTo>
                    <a:cubicBezTo>
                      <a:pt x="358" y="1010"/>
                      <a:pt x="351" y="1001"/>
                      <a:pt x="340" y="998"/>
                    </a:cubicBezTo>
                    <a:cubicBezTo>
                      <a:pt x="321" y="992"/>
                      <a:pt x="297" y="1003"/>
                      <a:pt x="275" y="991"/>
                    </a:cubicBezTo>
                    <a:cubicBezTo>
                      <a:pt x="290" y="1008"/>
                      <a:pt x="315" y="1008"/>
                      <a:pt x="328" y="1011"/>
                    </a:cubicBezTo>
                    <a:cubicBezTo>
                      <a:pt x="355" y="1018"/>
                      <a:pt x="356" y="1031"/>
                      <a:pt x="359" y="1051"/>
                    </a:cubicBezTo>
                    <a:cubicBezTo>
                      <a:pt x="357" y="1048"/>
                      <a:pt x="356" y="1045"/>
                      <a:pt x="354" y="1042"/>
                    </a:cubicBezTo>
                    <a:cubicBezTo>
                      <a:pt x="342" y="1024"/>
                      <a:pt x="321" y="1013"/>
                      <a:pt x="301" y="1016"/>
                    </a:cubicBezTo>
                    <a:cubicBezTo>
                      <a:pt x="284" y="1019"/>
                      <a:pt x="271" y="1029"/>
                      <a:pt x="265" y="1045"/>
                    </a:cubicBezTo>
                    <a:cubicBezTo>
                      <a:pt x="258" y="1066"/>
                      <a:pt x="265" y="1087"/>
                      <a:pt x="282" y="1101"/>
                    </a:cubicBezTo>
                    <a:cubicBezTo>
                      <a:pt x="289" y="1106"/>
                      <a:pt x="298" y="1109"/>
                      <a:pt x="307" y="1108"/>
                    </a:cubicBezTo>
                    <a:cubicBezTo>
                      <a:pt x="324" y="1107"/>
                      <a:pt x="333" y="1095"/>
                      <a:pt x="335" y="1080"/>
                    </a:cubicBezTo>
                    <a:cubicBezTo>
                      <a:pt x="325" y="1093"/>
                      <a:pt x="314" y="1085"/>
                      <a:pt x="307" y="1086"/>
                    </a:cubicBezTo>
                    <a:cubicBezTo>
                      <a:pt x="293" y="1088"/>
                      <a:pt x="298" y="1107"/>
                      <a:pt x="313" y="1105"/>
                    </a:cubicBezTo>
                    <a:cubicBezTo>
                      <a:pt x="315" y="1105"/>
                      <a:pt x="316" y="1105"/>
                      <a:pt x="318" y="1105"/>
                    </a:cubicBezTo>
                    <a:cubicBezTo>
                      <a:pt x="307" y="1110"/>
                      <a:pt x="293" y="1107"/>
                      <a:pt x="283" y="1099"/>
                    </a:cubicBezTo>
                    <a:cubicBezTo>
                      <a:pt x="267" y="1086"/>
                      <a:pt x="261" y="1066"/>
                      <a:pt x="268" y="1046"/>
                    </a:cubicBezTo>
                    <a:cubicBezTo>
                      <a:pt x="273" y="1032"/>
                      <a:pt x="286" y="1022"/>
                      <a:pt x="301" y="1020"/>
                    </a:cubicBezTo>
                    <a:cubicBezTo>
                      <a:pt x="319" y="1018"/>
                      <a:pt x="338" y="1028"/>
                      <a:pt x="349" y="1044"/>
                    </a:cubicBezTo>
                    <a:cubicBezTo>
                      <a:pt x="353" y="1050"/>
                      <a:pt x="355" y="1057"/>
                      <a:pt x="357" y="1064"/>
                    </a:cubicBezTo>
                    <a:cubicBezTo>
                      <a:pt x="356" y="1060"/>
                      <a:pt x="353" y="1056"/>
                      <a:pt x="350" y="1052"/>
                    </a:cubicBezTo>
                    <a:cubicBezTo>
                      <a:pt x="342" y="1043"/>
                      <a:pt x="327" y="1038"/>
                      <a:pt x="316" y="1047"/>
                    </a:cubicBezTo>
                    <a:cubicBezTo>
                      <a:pt x="312" y="1050"/>
                      <a:pt x="310" y="1057"/>
                      <a:pt x="312" y="1062"/>
                    </a:cubicBezTo>
                    <a:cubicBezTo>
                      <a:pt x="313" y="1067"/>
                      <a:pt x="316" y="1070"/>
                      <a:pt x="320" y="1072"/>
                    </a:cubicBezTo>
                    <a:cubicBezTo>
                      <a:pt x="324" y="1073"/>
                      <a:pt x="329" y="1073"/>
                      <a:pt x="333" y="1071"/>
                    </a:cubicBezTo>
                    <a:cubicBezTo>
                      <a:pt x="338" y="1067"/>
                      <a:pt x="340" y="1061"/>
                      <a:pt x="337" y="1055"/>
                    </a:cubicBezTo>
                    <a:cubicBezTo>
                      <a:pt x="336" y="1052"/>
                      <a:pt x="332" y="1050"/>
                      <a:pt x="328" y="1051"/>
                    </a:cubicBezTo>
                    <a:cubicBezTo>
                      <a:pt x="326" y="1052"/>
                      <a:pt x="324" y="1054"/>
                      <a:pt x="325" y="1056"/>
                    </a:cubicBezTo>
                    <a:cubicBezTo>
                      <a:pt x="326" y="1055"/>
                      <a:pt x="328" y="1054"/>
                      <a:pt x="329" y="1054"/>
                    </a:cubicBezTo>
                    <a:cubicBezTo>
                      <a:pt x="333" y="1054"/>
                      <a:pt x="334" y="1058"/>
                      <a:pt x="333" y="1061"/>
                    </a:cubicBezTo>
                    <a:cubicBezTo>
                      <a:pt x="332" y="1062"/>
                      <a:pt x="331" y="1064"/>
                      <a:pt x="328" y="1064"/>
                    </a:cubicBezTo>
                    <a:cubicBezTo>
                      <a:pt x="324" y="1065"/>
                      <a:pt x="322" y="1063"/>
                      <a:pt x="320" y="1060"/>
                    </a:cubicBezTo>
                    <a:cubicBezTo>
                      <a:pt x="319" y="1057"/>
                      <a:pt x="320" y="1053"/>
                      <a:pt x="323" y="1050"/>
                    </a:cubicBezTo>
                    <a:cubicBezTo>
                      <a:pt x="331" y="1044"/>
                      <a:pt x="345" y="1050"/>
                      <a:pt x="351" y="1057"/>
                    </a:cubicBezTo>
                    <a:cubicBezTo>
                      <a:pt x="359" y="1066"/>
                      <a:pt x="362" y="1079"/>
                      <a:pt x="366" y="1089"/>
                    </a:cubicBezTo>
                    <a:cubicBezTo>
                      <a:pt x="370" y="1101"/>
                      <a:pt x="377" y="1113"/>
                      <a:pt x="391" y="1122"/>
                    </a:cubicBezTo>
                    <a:cubicBezTo>
                      <a:pt x="388" y="1121"/>
                      <a:pt x="385" y="1120"/>
                      <a:pt x="382" y="1118"/>
                    </a:cubicBezTo>
                    <a:cubicBezTo>
                      <a:pt x="360" y="1111"/>
                      <a:pt x="340" y="1116"/>
                      <a:pt x="325" y="1133"/>
                    </a:cubicBezTo>
                    <a:cubicBezTo>
                      <a:pt x="312" y="1149"/>
                      <a:pt x="309" y="1171"/>
                      <a:pt x="318" y="1190"/>
                    </a:cubicBezTo>
                    <a:cubicBezTo>
                      <a:pt x="326" y="1207"/>
                      <a:pt x="344" y="1221"/>
                      <a:pt x="364" y="1220"/>
                    </a:cubicBezTo>
                    <a:cubicBezTo>
                      <a:pt x="382" y="1219"/>
                      <a:pt x="397" y="1209"/>
                      <a:pt x="401" y="1193"/>
                    </a:cubicBezTo>
                    <a:cubicBezTo>
                      <a:pt x="404" y="1184"/>
                      <a:pt x="403" y="1174"/>
                      <a:pt x="398" y="1166"/>
                    </a:cubicBezTo>
                    <a:cubicBezTo>
                      <a:pt x="395" y="1161"/>
                      <a:pt x="391" y="1157"/>
                      <a:pt x="386" y="1155"/>
                    </a:cubicBezTo>
                    <a:cubicBezTo>
                      <a:pt x="376" y="1150"/>
                      <a:pt x="365" y="1154"/>
                      <a:pt x="360" y="1162"/>
                    </a:cubicBezTo>
                    <a:cubicBezTo>
                      <a:pt x="354" y="1171"/>
                      <a:pt x="356" y="1183"/>
                      <a:pt x="365" y="1190"/>
                    </a:cubicBezTo>
                    <a:cubicBezTo>
                      <a:pt x="375" y="1196"/>
                      <a:pt x="387" y="1193"/>
                      <a:pt x="393" y="1184"/>
                    </a:cubicBezTo>
                    <a:cubicBezTo>
                      <a:pt x="399" y="1176"/>
                      <a:pt x="398" y="1166"/>
                      <a:pt x="391" y="1159"/>
                    </a:cubicBezTo>
                    <a:cubicBezTo>
                      <a:pt x="401" y="1168"/>
                      <a:pt x="404" y="1181"/>
                      <a:pt x="400" y="1194"/>
                    </a:cubicBezTo>
                    <a:cubicBezTo>
                      <a:pt x="395" y="1208"/>
                      <a:pt x="381" y="1217"/>
                      <a:pt x="364" y="1218"/>
                    </a:cubicBezTo>
                    <a:cubicBezTo>
                      <a:pt x="346" y="1218"/>
                      <a:pt x="329" y="1205"/>
                      <a:pt x="321" y="1189"/>
                    </a:cubicBezTo>
                    <a:cubicBezTo>
                      <a:pt x="313" y="1171"/>
                      <a:pt x="316" y="1151"/>
                      <a:pt x="328" y="1136"/>
                    </a:cubicBezTo>
                    <a:cubicBezTo>
                      <a:pt x="342" y="1121"/>
                      <a:pt x="360" y="1117"/>
                      <a:pt x="379" y="1123"/>
                    </a:cubicBezTo>
                    <a:cubicBezTo>
                      <a:pt x="392" y="1128"/>
                      <a:pt x="403" y="1137"/>
                      <a:pt x="419" y="1141"/>
                    </a:cubicBezTo>
                    <a:cubicBezTo>
                      <a:pt x="440" y="1145"/>
                      <a:pt x="461" y="1140"/>
                      <a:pt x="478" y="1124"/>
                    </a:cubicBezTo>
                    <a:cubicBezTo>
                      <a:pt x="502" y="1102"/>
                      <a:pt x="510" y="1070"/>
                      <a:pt x="499" y="1039"/>
                    </a:cubicBezTo>
                    <a:cubicBezTo>
                      <a:pt x="494" y="1026"/>
                      <a:pt x="487" y="1015"/>
                      <a:pt x="477" y="1007"/>
                    </a:cubicBezTo>
                    <a:cubicBezTo>
                      <a:pt x="488" y="1013"/>
                      <a:pt x="497" y="1023"/>
                      <a:pt x="503" y="1035"/>
                    </a:cubicBezTo>
                    <a:cubicBezTo>
                      <a:pt x="512" y="1051"/>
                      <a:pt x="516" y="1072"/>
                      <a:pt x="515" y="1090"/>
                    </a:cubicBezTo>
                    <a:cubicBezTo>
                      <a:pt x="515" y="1098"/>
                      <a:pt x="516" y="1104"/>
                      <a:pt x="518" y="1111"/>
                    </a:cubicBezTo>
                    <a:cubicBezTo>
                      <a:pt x="518" y="1113"/>
                      <a:pt x="519" y="1115"/>
                      <a:pt x="520" y="1117"/>
                    </a:cubicBezTo>
                    <a:cubicBezTo>
                      <a:pt x="521" y="1120"/>
                      <a:pt x="522" y="1123"/>
                      <a:pt x="524" y="1126"/>
                    </a:cubicBezTo>
                    <a:cubicBezTo>
                      <a:pt x="524" y="1127"/>
                      <a:pt x="530" y="1136"/>
                      <a:pt x="532" y="1135"/>
                    </a:cubicBezTo>
                    <a:cubicBezTo>
                      <a:pt x="532" y="1134"/>
                      <a:pt x="529" y="1129"/>
                      <a:pt x="529" y="1128"/>
                    </a:cubicBezTo>
                    <a:cubicBezTo>
                      <a:pt x="526" y="1124"/>
                      <a:pt x="525" y="1120"/>
                      <a:pt x="523" y="1115"/>
                    </a:cubicBezTo>
                    <a:cubicBezTo>
                      <a:pt x="523" y="1114"/>
                      <a:pt x="522" y="1112"/>
                      <a:pt x="521" y="1110"/>
                    </a:cubicBezTo>
                    <a:cubicBezTo>
                      <a:pt x="520" y="1103"/>
                      <a:pt x="519" y="1097"/>
                      <a:pt x="518" y="1090"/>
                    </a:cubicBezTo>
                    <a:cubicBezTo>
                      <a:pt x="518" y="1090"/>
                      <a:pt x="518" y="1089"/>
                      <a:pt x="519" y="1087"/>
                    </a:cubicBezTo>
                    <a:cubicBezTo>
                      <a:pt x="519" y="1090"/>
                      <a:pt x="520" y="1092"/>
                      <a:pt x="520" y="1094"/>
                    </a:cubicBezTo>
                    <a:cubicBezTo>
                      <a:pt x="522" y="1100"/>
                      <a:pt x="525" y="1105"/>
                      <a:pt x="529" y="1109"/>
                    </a:cubicBezTo>
                    <a:cubicBezTo>
                      <a:pt x="540" y="1122"/>
                      <a:pt x="556" y="1120"/>
                      <a:pt x="568" y="1111"/>
                    </a:cubicBezTo>
                    <a:cubicBezTo>
                      <a:pt x="577" y="1103"/>
                      <a:pt x="584" y="1091"/>
                      <a:pt x="582" y="1078"/>
                    </a:cubicBezTo>
                    <a:cubicBezTo>
                      <a:pt x="581" y="1067"/>
                      <a:pt x="573" y="1060"/>
                      <a:pt x="562" y="1058"/>
                    </a:cubicBezTo>
                    <a:cubicBezTo>
                      <a:pt x="554" y="1057"/>
                      <a:pt x="544" y="1060"/>
                      <a:pt x="541" y="1069"/>
                    </a:cubicBezTo>
                    <a:cubicBezTo>
                      <a:pt x="539" y="1073"/>
                      <a:pt x="539" y="1078"/>
                      <a:pt x="542" y="1082"/>
                    </a:cubicBezTo>
                    <a:cubicBezTo>
                      <a:pt x="544" y="1085"/>
                      <a:pt x="546" y="1086"/>
                      <a:pt x="549" y="1087"/>
                    </a:cubicBezTo>
                    <a:cubicBezTo>
                      <a:pt x="553" y="1087"/>
                      <a:pt x="556" y="1086"/>
                      <a:pt x="558" y="1083"/>
                    </a:cubicBezTo>
                    <a:cubicBezTo>
                      <a:pt x="561" y="1080"/>
                      <a:pt x="562" y="1077"/>
                      <a:pt x="561" y="1073"/>
                    </a:cubicBezTo>
                    <a:cubicBezTo>
                      <a:pt x="559" y="1070"/>
                      <a:pt x="555" y="1067"/>
                      <a:pt x="551" y="1068"/>
                    </a:cubicBezTo>
                    <a:cubicBezTo>
                      <a:pt x="547" y="1069"/>
                      <a:pt x="544" y="1073"/>
                      <a:pt x="545" y="1078"/>
                    </a:cubicBezTo>
                    <a:cubicBezTo>
                      <a:pt x="546" y="1083"/>
                      <a:pt x="550" y="1086"/>
                      <a:pt x="554" y="1085"/>
                    </a:cubicBezTo>
                    <a:cubicBezTo>
                      <a:pt x="556" y="1084"/>
                      <a:pt x="558" y="1083"/>
                      <a:pt x="559" y="1082"/>
                    </a:cubicBezTo>
                    <a:cubicBezTo>
                      <a:pt x="558" y="1083"/>
                      <a:pt x="558" y="1083"/>
                      <a:pt x="558" y="1083"/>
                    </a:cubicBezTo>
                    <a:cubicBezTo>
                      <a:pt x="556" y="1085"/>
                      <a:pt x="553" y="1087"/>
                      <a:pt x="549" y="1086"/>
                    </a:cubicBezTo>
                    <a:cubicBezTo>
                      <a:pt x="546" y="1086"/>
                      <a:pt x="544" y="1084"/>
                      <a:pt x="543" y="1082"/>
                    </a:cubicBezTo>
                    <a:cubicBezTo>
                      <a:pt x="540" y="1078"/>
                      <a:pt x="540" y="1073"/>
                      <a:pt x="542" y="1069"/>
                    </a:cubicBezTo>
                    <a:cubicBezTo>
                      <a:pt x="545" y="1062"/>
                      <a:pt x="555" y="1059"/>
                      <a:pt x="562" y="1060"/>
                    </a:cubicBezTo>
                    <a:cubicBezTo>
                      <a:pt x="572" y="1061"/>
                      <a:pt x="579" y="1068"/>
                      <a:pt x="581" y="1078"/>
                    </a:cubicBezTo>
                    <a:cubicBezTo>
                      <a:pt x="582" y="1090"/>
                      <a:pt x="575" y="1102"/>
                      <a:pt x="565" y="1109"/>
                    </a:cubicBezTo>
                    <a:cubicBezTo>
                      <a:pt x="555" y="1117"/>
                      <a:pt x="541" y="1119"/>
                      <a:pt x="531" y="1107"/>
                    </a:cubicBezTo>
                    <a:cubicBezTo>
                      <a:pt x="528" y="1103"/>
                      <a:pt x="526" y="1098"/>
                      <a:pt x="524" y="1093"/>
                    </a:cubicBezTo>
                    <a:cubicBezTo>
                      <a:pt x="523" y="1089"/>
                      <a:pt x="522" y="1086"/>
                      <a:pt x="521" y="1082"/>
                    </a:cubicBezTo>
                    <a:cubicBezTo>
                      <a:pt x="520" y="1074"/>
                      <a:pt x="518" y="1063"/>
                      <a:pt x="516" y="1054"/>
                    </a:cubicBezTo>
                    <a:cubicBezTo>
                      <a:pt x="514" y="1048"/>
                      <a:pt x="512" y="1042"/>
                      <a:pt x="509" y="1036"/>
                    </a:cubicBezTo>
                    <a:cubicBezTo>
                      <a:pt x="511" y="1038"/>
                      <a:pt x="514" y="1040"/>
                      <a:pt x="517" y="1041"/>
                    </a:cubicBezTo>
                    <a:cubicBezTo>
                      <a:pt x="525" y="1044"/>
                      <a:pt x="534" y="1044"/>
                      <a:pt x="541" y="1043"/>
                    </a:cubicBezTo>
                    <a:close/>
                    <a:moveTo>
                      <a:pt x="558" y="1169"/>
                    </a:moveTo>
                    <a:cubicBezTo>
                      <a:pt x="554" y="1168"/>
                      <a:pt x="552" y="1165"/>
                      <a:pt x="553" y="1161"/>
                    </a:cubicBezTo>
                    <a:cubicBezTo>
                      <a:pt x="555" y="1155"/>
                      <a:pt x="564" y="1156"/>
                      <a:pt x="565" y="1161"/>
                    </a:cubicBezTo>
                    <a:cubicBezTo>
                      <a:pt x="567" y="1165"/>
                      <a:pt x="565" y="1168"/>
                      <a:pt x="569" y="1172"/>
                    </a:cubicBezTo>
                    <a:cubicBezTo>
                      <a:pt x="564" y="1169"/>
                      <a:pt x="562" y="1171"/>
                      <a:pt x="558" y="1169"/>
                    </a:cubicBezTo>
                    <a:close/>
                    <a:moveTo>
                      <a:pt x="514" y="1096"/>
                    </a:moveTo>
                    <a:cubicBezTo>
                      <a:pt x="514" y="1109"/>
                      <a:pt x="503" y="1122"/>
                      <a:pt x="494" y="1125"/>
                    </a:cubicBezTo>
                    <a:cubicBezTo>
                      <a:pt x="486" y="1127"/>
                      <a:pt x="478" y="1129"/>
                      <a:pt x="473" y="1135"/>
                    </a:cubicBezTo>
                    <a:cubicBezTo>
                      <a:pt x="469" y="1140"/>
                      <a:pt x="467" y="1149"/>
                      <a:pt x="473" y="1152"/>
                    </a:cubicBezTo>
                    <a:cubicBezTo>
                      <a:pt x="471" y="1147"/>
                      <a:pt x="475" y="1143"/>
                      <a:pt x="480" y="1140"/>
                    </a:cubicBezTo>
                    <a:cubicBezTo>
                      <a:pt x="484" y="1138"/>
                      <a:pt x="488" y="1135"/>
                      <a:pt x="489" y="1130"/>
                    </a:cubicBezTo>
                    <a:cubicBezTo>
                      <a:pt x="499" y="1134"/>
                      <a:pt x="506" y="1128"/>
                      <a:pt x="510" y="1122"/>
                    </a:cubicBezTo>
                    <a:cubicBezTo>
                      <a:pt x="513" y="1115"/>
                      <a:pt x="516" y="1105"/>
                      <a:pt x="514" y="1096"/>
                    </a:cubicBezTo>
                    <a:close/>
                    <a:moveTo>
                      <a:pt x="622" y="1138"/>
                    </a:moveTo>
                    <a:cubicBezTo>
                      <a:pt x="642" y="1135"/>
                      <a:pt x="652" y="1152"/>
                      <a:pt x="658" y="1158"/>
                    </a:cubicBezTo>
                    <a:cubicBezTo>
                      <a:pt x="668" y="1166"/>
                      <a:pt x="675" y="1157"/>
                      <a:pt x="667" y="1147"/>
                    </a:cubicBezTo>
                    <a:cubicBezTo>
                      <a:pt x="660" y="1138"/>
                      <a:pt x="640" y="1131"/>
                      <a:pt x="622" y="1138"/>
                    </a:cubicBezTo>
                    <a:close/>
                    <a:moveTo>
                      <a:pt x="536" y="1152"/>
                    </a:moveTo>
                    <a:cubicBezTo>
                      <a:pt x="538" y="1146"/>
                      <a:pt x="545" y="1142"/>
                      <a:pt x="549" y="1142"/>
                    </a:cubicBezTo>
                    <a:cubicBezTo>
                      <a:pt x="550" y="1135"/>
                      <a:pt x="538" y="1129"/>
                      <a:pt x="532" y="1137"/>
                    </a:cubicBezTo>
                    <a:cubicBezTo>
                      <a:pt x="528" y="1142"/>
                      <a:pt x="530" y="1150"/>
                      <a:pt x="536" y="1152"/>
                    </a:cubicBezTo>
                    <a:close/>
                    <a:moveTo>
                      <a:pt x="516" y="1108"/>
                    </a:moveTo>
                    <a:cubicBezTo>
                      <a:pt x="515" y="1133"/>
                      <a:pt x="491" y="1144"/>
                      <a:pt x="486" y="1150"/>
                    </a:cubicBezTo>
                    <a:cubicBezTo>
                      <a:pt x="475" y="1162"/>
                      <a:pt x="489" y="1174"/>
                      <a:pt x="501" y="1161"/>
                    </a:cubicBezTo>
                    <a:cubicBezTo>
                      <a:pt x="509" y="1154"/>
                      <a:pt x="521" y="1134"/>
                      <a:pt x="516" y="1108"/>
                    </a:cubicBezTo>
                    <a:close/>
                    <a:moveTo>
                      <a:pt x="585" y="1101"/>
                    </a:moveTo>
                    <a:cubicBezTo>
                      <a:pt x="584" y="1090"/>
                      <a:pt x="585" y="1079"/>
                      <a:pt x="591" y="1070"/>
                    </a:cubicBezTo>
                    <a:cubicBezTo>
                      <a:pt x="597" y="1062"/>
                      <a:pt x="607" y="1056"/>
                      <a:pt x="617" y="1058"/>
                    </a:cubicBezTo>
                    <a:cubicBezTo>
                      <a:pt x="623" y="1059"/>
                      <a:pt x="628" y="1062"/>
                      <a:pt x="633" y="1066"/>
                    </a:cubicBezTo>
                    <a:cubicBezTo>
                      <a:pt x="637" y="1072"/>
                      <a:pt x="640" y="1076"/>
                      <a:pt x="641" y="1083"/>
                    </a:cubicBezTo>
                    <a:cubicBezTo>
                      <a:pt x="643" y="1089"/>
                      <a:pt x="643" y="1094"/>
                      <a:pt x="642" y="1101"/>
                    </a:cubicBezTo>
                    <a:cubicBezTo>
                      <a:pt x="642" y="1103"/>
                      <a:pt x="641" y="1106"/>
                      <a:pt x="640" y="1108"/>
                    </a:cubicBezTo>
                    <a:cubicBezTo>
                      <a:pt x="637" y="1116"/>
                      <a:pt x="634" y="1121"/>
                      <a:pt x="629" y="1127"/>
                    </a:cubicBezTo>
                    <a:cubicBezTo>
                      <a:pt x="622" y="1136"/>
                      <a:pt x="615" y="1141"/>
                      <a:pt x="604" y="1144"/>
                    </a:cubicBezTo>
                    <a:cubicBezTo>
                      <a:pt x="604" y="1144"/>
                      <a:pt x="603" y="1144"/>
                      <a:pt x="602" y="1144"/>
                    </a:cubicBezTo>
                    <a:cubicBezTo>
                      <a:pt x="610" y="1147"/>
                      <a:pt x="617" y="1151"/>
                      <a:pt x="622" y="1157"/>
                    </a:cubicBezTo>
                    <a:cubicBezTo>
                      <a:pt x="628" y="1164"/>
                      <a:pt x="632" y="1173"/>
                      <a:pt x="631" y="1182"/>
                    </a:cubicBezTo>
                    <a:cubicBezTo>
                      <a:pt x="631" y="1186"/>
                      <a:pt x="630" y="1190"/>
                      <a:pt x="627" y="1194"/>
                    </a:cubicBezTo>
                    <a:cubicBezTo>
                      <a:pt x="629" y="1190"/>
                      <a:pt x="630" y="1186"/>
                      <a:pt x="630" y="1182"/>
                    </a:cubicBezTo>
                    <a:cubicBezTo>
                      <a:pt x="630" y="1173"/>
                      <a:pt x="626" y="1165"/>
                      <a:pt x="620" y="1159"/>
                    </a:cubicBezTo>
                    <a:cubicBezTo>
                      <a:pt x="615" y="1154"/>
                      <a:pt x="610" y="1151"/>
                      <a:pt x="605" y="1149"/>
                    </a:cubicBezTo>
                    <a:cubicBezTo>
                      <a:pt x="595" y="1145"/>
                      <a:pt x="585" y="1146"/>
                      <a:pt x="575" y="1144"/>
                    </a:cubicBezTo>
                    <a:cubicBezTo>
                      <a:pt x="574" y="1143"/>
                      <a:pt x="574" y="1143"/>
                      <a:pt x="574" y="1143"/>
                    </a:cubicBezTo>
                    <a:cubicBezTo>
                      <a:pt x="568" y="1142"/>
                      <a:pt x="563" y="1139"/>
                      <a:pt x="558" y="1136"/>
                    </a:cubicBezTo>
                    <a:cubicBezTo>
                      <a:pt x="556" y="1136"/>
                      <a:pt x="544" y="1128"/>
                      <a:pt x="545" y="1126"/>
                    </a:cubicBezTo>
                    <a:cubicBezTo>
                      <a:pt x="546" y="1126"/>
                      <a:pt x="554" y="1130"/>
                      <a:pt x="555" y="1131"/>
                    </a:cubicBezTo>
                    <a:cubicBezTo>
                      <a:pt x="562" y="1135"/>
                      <a:pt x="568" y="1138"/>
                      <a:pt x="575" y="1140"/>
                    </a:cubicBezTo>
                    <a:cubicBezTo>
                      <a:pt x="576" y="1140"/>
                      <a:pt x="576" y="1140"/>
                      <a:pt x="576" y="1140"/>
                    </a:cubicBezTo>
                    <a:cubicBezTo>
                      <a:pt x="586" y="1143"/>
                      <a:pt x="594" y="1143"/>
                      <a:pt x="604" y="1141"/>
                    </a:cubicBezTo>
                    <a:cubicBezTo>
                      <a:pt x="615" y="1138"/>
                      <a:pt x="626" y="1130"/>
                      <a:pt x="630" y="1119"/>
                    </a:cubicBezTo>
                    <a:cubicBezTo>
                      <a:pt x="633" y="1113"/>
                      <a:pt x="632" y="1102"/>
                      <a:pt x="625" y="1099"/>
                    </a:cubicBezTo>
                    <a:cubicBezTo>
                      <a:pt x="622" y="1098"/>
                      <a:pt x="619" y="1099"/>
                      <a:pt x="618" y="1101"/>
                    </a:cubicBezTo>
                    <a:cubicBezTo>
                      <a:pt x="616" y="1103"/>
                      <a:pt x="616" y="1105"/>
                      <a:pt x="618" y="1107"/>
                    </a:cubicBezTo>
                    <a:cubicBezTo>
                      <a:pt x="619" y="1109"/>
                      <a:pt x="621" y="1109"/>
                      <a:pt x="622" y="1109"/>
                    </a:cubicBezTo>
                    <a:cubicBezTo>
                      <a:pt x="624" y="1109"/>
                      <a:pt x="626" y="1107"/>
                      <a:pt x="625" y="1104"/>
                    </a:cubicBezTo>
                    <a:cubicBezTo>
                      <a:pt x="624" y="1103"/>
                      <a:pt x="623" y="1103"/>
                      <a:pt x="622" y="1103"/>
                    </a:cubicBezTo>
                    <a:cubicBezTo>
                      <a:pt x="623" y="1101"/>
                      <a:pt x="625" y="1102"/>
                      <a:pt x="626" y="1103"/>
                    </a:cubicBezTo>
                    <a:cubicBezTo>
                      <a:pt x="628" y="1105"/>
                      <a:pt x="628" y="1108"/>
                      <a:pt x="627" y="1110"/>
                    </a:cubicBezTo>
                    <a:cubicBezTo>
                      <a:pt x="624" y="1113"/>
                      <a:pt x="620" y="1114"/>
                      <a:pt x="616" y="1112"/>
                    </a:cubicBezTo>
                    <a:cubicBezTo>
                      <a:pt x="613" y="1111"/>
                      <a:pt x="611" y="1108"/>
                      <a:pt x="611" y="1105"/>
                    </a:cubicBezTo>
                    <a:cubicBezTo>
                      <a:pt x="610" y="1101"/>
                      <a:pt x="612" y="1099"/>
                      <a:pt x="614" y="1096"/>
                    </a:cubicBezTo>
                    <a:cubicBezTo>
                      <a:pt x="617" y="1094"/>
                      <a:pt x="621" y="1092"/>
                      <a:pt x="625" y="1094"/>
                    </a:cubicBezTo>
                    <a:cubicBezTo>
                      <a:pt x="634" y="1098"/>
                      <a:pt x="636" y="1108"/>
                      <a:pt x="633" y="1117"/>
                    </a:cubicBezTo>
                    <a:cubicBezTo>
                      <a:pt x="632" y="1119"/>
                      <a:pt x="630" y="1122"/>
                      <a:pt x="629" y="1124"/>
                    </a:cubicBezTo>
                    <a:cubicBezTo>
                      <a:pt x="635" y="1117"/>
                      <a:pt x="638" y="1110"/>
                      <a:pt x="640" y="1100"/>
                    </a:cubicBezTo>
                    <a:cubicBezTo>
                      <a:pt x="641" y="1094"/>
                      <a:pt x="641" y="1089"/>
                      <a:pt x="640" y="1083"/>
                    </a:cubicBezTo>
                    <a:cubicBezTo>
                      <a:pt x="638" y="1077"/>
                      <a:pt x="636" y="1072"/>
                      <a:pt x="632" y="1067"/>
                    </a:cubicBezTo>
                    <a:cubicBezTo>
                      <a:pt x="629" y="1065"/>
                      <a:pt x="627" y="1063"/>
                      <a:pt x="624" y="1061"/>
                    </a:cubicBezTo>
                    <a:cubicBezTo>
                      <a:pt x="624" y="1061"/>
                      <a:pt x="624" y="1061"/>
                      <a:pt x="624" y="1061"/>
                    </a:cubicBezTo>
                    <a:cubicBezTo>
                      <a:pt x="631" y="1067"/>
                      <a:pt x="632" y="1078"/>
                      <a:pt x="620" y="1083"/>
                    </a:cubicBezTo>
                    <a:cubicBezTo>
                      <a:pt x="611" y="1086"/>
                      <a:pt x="594" y="1079"/>
                      <a:pt x="585" y="1101"/>
                    </a:cubicBezTo>
                    <a:close/>
                    <a:moveTo>
                      <a:pt x="629" y="1182"/>
                    </a:moveTo>
                    <a:cubicBezTo>
                      <a:pt x="617" y="1180"/>
                      <a:pt x="617" y="1195"/>
                      <a:pt x="615" y="1200"/>
                    </a:cubicBezTo>
                    <a:cubicBezTo>
                      <a:pt x="614" y="1204"/>
                      <a:pt x="613" y="1207"/>
                      <a:pt x="610" y="1208"/>
                    </a:cubicBezTo>
                    <a:cubicBezTo>
                      <a:pt x="614" y="1209"/>
                      <a:pt x="625" y="1206"/>
                      <a:pt x="629" y="1202"/>
                    </a:cubicBezTo>
                    <a:cubicBezTo>
                      <a:pt x="636" y="1198"/>
                      <a:pt x="638" y="1190"/>
                      <a:pt x="632" y="1183"/>
                    </a:cubicBezTo>
                    <a:cubicBezTo>
                      <a:pt x="632" y="1187"/>
                      <a:pt x="629" y="1193"/>
                      <a:pt x="625" y="1195"/>
                    </a:cubicBezTo>
                    <a:cubicBezTo>
                      <a:pt x="627" y="1193"/>
                      <a:pt x="629" y="1187"/>
                      <a:pt x="629" y="1182"/>
                    </a:cubicBezTo>
                    <a:close/>
                    <a:moveTo>
                      <a:pt x="539" y="1121"/>
                    </a:moveTo>
                    <a:cubicBezTo>
                      <a:pt x="565" y="1126"/>
                      <a:pt x="581" y="1111"/>
                      <a:pt x="593" y="1109"/>
                    </a:cubicBezTo>
                    <a:cubicBezTo>
                      <a:pt x="606" y="1107"/>
                      <a:pt x="609" y="1122"/>
                      <a:pt x="595" y="1128"/>
                    </a:cubicBezTo>
                    <a:cubicBezTo>
                      <a:pt x="580" y="1134"/>
                      <a:pt x="557" y="1130"/>
                      <a:pt x="539" y="1121"/>
                    </a:cubicBezTo>
                    <a:close/>
                    <a:moveTo>
                      <a:pt x="627" y="1134"/>
                    </a:moveTo>
                    <a:cubicBezTo>
                      <a:pt x="645" y="1124"/>
                      <a:pt x="659" y="1087"/>
                      <a:pt x="641" y="1076"/>
                    </a:cubicBezTo>
                    <a:cubicBezTo>
                      <a:pt x="643" y="1072"/>
                      <a:pt x="650" y="1071"/>
                      <a:pt x="654" y="1076"/>
                    </a:cubicBezTo>
                    <a:cubicBezTo>
                      <a:pt x="659" y="1080"/>
                      <a:pt x="661" y="1089"/>
                      <a:pt x="656" y="1097"/>
                    </a:cubicBezTo>
                    <a:cubicBezTo>
                      <a:pt x="661" y="1100"/>
                      <a:pt x="657" y="1113"/>
                      <a:pt x="646" y="1123"/>
                    </a:cubicBezTo>
                    <a:cubicBezTo>
                      <a:pt x="654" y="1120"/>
                      <a:pt x="664" y="1120"/>
                      <a:pt x="672" y="1122"/>
                    </a:cubicBezTo>
                    <a:cubicBezTo>
                      <a:pt x="682" y="1124"/>
                      <a:pt x="693" y="1128"/>
                      <a:pt x="699" y="1135"/>
                    </a:cubicBezTo>
                    <a:cubicBezTo>
                      <a:pt x="707" y="1142"/>
                      <a:pt x="711" y="1153"/>
                      <a:pt x="708" y="1163"/>
                    </a:cubicBezTo>
                    <a:cubicBezTo>
                      <a:pt x="705" y="1170"/>
                      <a:pt x="700" y="1177"/>
                      <a:pt x="693" y="1178"/>
                    </a:cubicBezTo>
                    <a:cubicBezTo>
                      <a:pt x="686" y="1179"/>
                      <a:pt x="680" y="1175"/>
                      <a:pt x="677" y="1170"/>
                    </a:cubicBezTo>
                    <a:cubicBezTo>
                      <a:pt x="674" y="1165"/>
                      <a:pt x="673" y="1158"/>
                      <a:pt x="674" y="1151"/>
                    </a:cubicBezTo>
                    <a:cubicBezTo>
                      <a:pt x="678" y="1164"/>
                      <a:pt x="689" y="1161"/>
                      <a:pt x="694" y="1163"/>
                    </a:cubicBezTo>
                    <a:cubicBezTo>
                      <a:pt x="701" y="1166"/>
                      <a:pt x="700" y="1172"/>
                      <a:pt x="696" y="1176"/>
                    </a:cubicBezTo>
                    <a:cubicBezTo>
                      <a:pt x="696" y="1176"/>
                      <a:pt x="696" y="1176"/>
                      <a:pt x="696" y="1176"/>
                    </a:cubicBezTo>
                    <a:cubicBezTo>
                      <a:pt x="701" y="1173"/>
                      <a:pt x="704" y="1168"/>
                      <a:pt x="706" y="1163"/>
                    </a:cubicBezTo>
                    <a:cubicBezTo>
                      <a:pt x="708" y="1154"/>
                      <a:pt x="707" y="1146"/>
                      <a:pt x="701" y="1138"/>
                    </a:cubicBezTo>
                    <a:cubicBezTo>
                      <a:pt x="702" y="1140"/>
                      <a:pt x="702" y="1142"/>
                      <a:pt x="703" y="1145"/>
                    </a:cubicBezTo>
                    <a:cubicBezTo>
                      <a:pt x="703" y="1149"/>
                      <a:pt x="702" y="1154"/>
                      <a:pt x="697" y="1156"/>
                    </a:cubicBezTo>
                    <a:cubicBezTo>
                      <a:pt x="695" y="1157"/>
                      <a:pt x="692" y="1156"/>
                      <a:pt x="691" y="1155"/>
                    </a:cubicBezTo>
                    <a:cubicBezTo>
                      <a:pt x="689" y="1153"/>
                      <a:pt x="689" y="1152"/>
                      <a:pt x="689" y="1150"/>
                    </a:cubicBezTo>
                    <a:cubicBezTo>
                      <a:pt x="689" y="1148"/>
                      <a:pt x="691" y="1146"/>
                      <a:pt x="692" y="1145"/>
                    </a:cubicBezTo>
                    <a:cubicBezTo>
                      <a:pt x="694" y="1144"/>
                      <a:pt x="697" y="1145"/>
                      <a:pt x="699" y="1147"/>
                    </a:cubicBezTo>
                    <a:cubicBezTo>
                      <a:pt x="699" y="1148"/>
                      <a:pt x="699" y="1150"/>
                      <a:pt x="698" y="1151"/>
                    </a:cubicBezTo>
                    <a:cubicBezTo>
                      <a:pt x="697" y="1152"/>
                      <a:pt x="696" y="1152"/>
                      <a:pt x="696" y="1151"/>
                    </a:cubicBezTo>
                    <a:cubicBezTo>
                      <a:pt x="696" y="1151"/>
                      <a:pt x="697" y="1151"/>
                      <a:pt x="697" y="1150"/>
                    </a:cubicBezTo>
                    <a:cubicBezTo>
                      <a:pt x="698" y="1149"/>
                      <a:pt x="697" y="1147"/>
                      <a:pt x="696" y="1147"/>
                    </a:cubicBezTo>
                    <a:cubicBezTo>
                      <a:pt x="695" y="1147"/>
                      <a:pt x="694" y="1148"/>
                      <a:pt x="693" y="1148"/>
                    </a:cubicBezTo>
                    <a:cubicBezTo>
                      <a:pt x="692" y="1149"/>
                      <a:pt x="692" y="1151"/>
                      <a:pt x="693" y="1152"/>
                    </a:cubicBezTo>
                    <a:cubicBezTo>
                      <a:pt x="694" y="1153"/>
                      <a:pt x="696" y="1154"/>
                      <a:pt x="697" y="1153"/>
                    </a:cubicBezTo>
                    <a:cubicBezTo>
                      <a:pt x="701" y="1152"/>
                      <a:pt x="702" y="1145"/>
                      <a:pt x="701" y="1142"/>
                    </a:cubicBezTo>
                    <a:cubicBezTo>
                      <a:pt x="699" y="1135"/>
                      <a:pt x="691" y="1131"/>
                      <a:pt x="686" y="1128"/>
                    </a:cubicBezTo>
                    <a:cubicBezTo>
                      <a:pt x="671" y="1120"/>
                      <a:pt x="654" y="1121"/>
                      <a:pt x="641" y="1127"/>
                    </a:cubicBezTo>
                    <a:cubicBezTo>
                      <a:pt x="637" y="1130"/>
                      <a:pt x="632" y="1132"/>
                      <a:pt x="627" y="1134"/>
                    </a:cubicBezTo>
                    <a:close/>
                    <a:moveTo>
                      <a:pt x="611" y="1146"/>
                    </a:moveTo>
                    <a:cubicBezTo>
                      <a:pt x="620" y="1141"/>
                      <a:pt x="631" y="1153"/>
                      <a:pt x="635" y="1163"/>
                    </a:cubicBezTo>
                    <a:cubicBezTo>
                      <a:pt x="639" y="1174"/>
                      <a:pt x="641" y="1188"/>
                      <a:pt x="653" y="1193"/>
                    </a:cubicBezTo>
                    <a:cubicBezTo>
                      <a:pt x="659" y="1196"/>
                      <a:pt x="667" y="1196"/>
                      <a:pt x="673" y="1191"/>
                    </a:cubicBezTo>
                    <a:cubicBezTo>
                      <a:pt x="676" y="1188"/>
                      <a:pt x="677" y="1184"/>
                      <a:pt x="675" y="1180"/>
                    </a:cubicBezTo>
                    <a:cubicBezTo>
                      <a:pt x="674" y="1183"/>
                      <a:pt x="670" y="1188"/>
                      <a:pt x="665" y="1187"/>
                    </a:cubicBezTo>
                    <a:cubicBezTo>
                      <a:pt x="661" y="1187"/>
                      <a:pt x="657" y="1183"/>
                      <a:pt x="656" y="1178"/>
                    </a:cubicBezTo>
                    <a:cubicBezTo>
                      <a:pt x="653" y="1167"/>
                      <a:pt x="652" y="1158"/>
                      <a:pt x="646" y="1149"/>
                    </a:cubicBezTo>
                    <a:cubicBezTo>
                      <a:pt x="639" y="1139"/>
                      <a:pt x="623" y="1135"/>
                      <a:pt x="611" y="1146"/>
                    </a:cubicBezTo>
                    <a:close/>
                    <a:moveTo>
                      <a:pt x="574" y="1175"/>
                    </a:moveTo>
                    <a:cubicBezTo>
                      <a:pt x="580" y="1184"/>
                      <a:pt x="595" y="1190"/>
                      <a:pt x="606" y="1188"/>
                    </a:cubicBezTo>
                    <a:cubicBezTo>
                      <a:pt x="617" y="1186"/>
                      <a:pt x="619" y="1176"/>
                      <a:pt x="606" y="1175"/>
                    </a:cubicBezTo>
                    <a:cubicBezTo>
                      <a:pt x="596" y="1175"/>
                      <a:pt x="582" y="1181"/>
                      <a:pt x="574" y="1175"/>
                    </a:cubicBezTo>
                    <a:close/>
                    <a:moveTo>
                      <a:pt x="377" y="1115"/>
                    </a:moveTo>
                    <a:cubicBezTo>
                      <a:pt x="347" y="1104"/>
                      <a:pt x="302" y="1128"/>
                      <a:pt x="311" y="1159"/>
                    </a:cubicBezTo>
                    <a:cubicBezTo>
                      <a:pt x="304" y="1160"/>
                      <a:pt x="297" y="1152"/>
                      <a:pt x="297" y="1143"/>
                    </a:cubicBezTo>
                    <a:cubicBezTo>
                      <a:pt x="297" y="1133"/>
                      <a:pt x="307" y="1123"/>
                      <a:pt x="320" y="1123"/>
                    </a:cubicBezTo>
                    <a:cubicBezTo>
                      <a:pt x="319" y="1110"/>
                      <a:pt x="352" y="1097"/>
                      <a:pt x="377" y="1115"/>
                    </a:cubicBezTo>
                    <a:close/>
                    <a:moveTo>
                      <a:pt x="378" y="976"/>
                    </a:moveTo>
                    <a:cubicBezTo>
                      <a:pt x="381" y="976"/>
                      <a:pt x="384" y="978"/>
                      <a:pt x="384" y="981"/>
                    </a:cubicBezTo>
                    <a:cubicBezTo>
                      <a:pt x="384" y="984"/>
                      <a:pt x="382" y="986"/>
                      <a:pt x="379" y="986"/>
                    </a:cubicBezTo>
                    <a:cubicBezTo>
                      <a:pt x="376" y="986"/>
                      <a:pt x="374" y="984"/>
                      <a:pt x="374" y="981"/>
                    </a:cubicBezTo>
                    <a:cubicBezTo>
                      <a:pt x="374" y="979"/>
                      <a:pt x="376" y="976"/>
                      <a:pt x="378" y="976"/>
                    </a:cubicBezTo>
                    <a:close/>
                    <a:moveTo>
                      <a:pt x="388" y="973"/>
                    </a:moveTo>
                    <a:cubicBezTo>
                      <a:pt x="390" y="973"/>
                      <a:pt x="392" y="975"/>
                      <a:pt x="392" y="977"/>
                    </a:cubicBezTo>
                    <a:cubicBezTo>
                      <a:pt x="392" y="979"/>
                      <a:pt x="390" y="981"/>
                      <a:pt x="388" y="981"/>
                    </a:cubicBezTo>
                    <a:cubicBezTo>
                      <a:pt x="386" y="981"/>
                      <a:pt x="384" y="979"/>
                      <a:pt x="384" y="977"/>
                    </a:cubicBezTo>
                    <a:cubicBezTo>
                      <a:pt x="384" y="975"/>
                      <a:pt x="386" y="973"/>
                      <a:pt x="388" y="973"/>
                    </a:cubicBezTo>
                    <a:close/>
                    <a:moveTo>
                      <a:pt x="370" y="985"/>
                    </a:moveTo>
                    <a:cubicBezTo>
                      <a:pt x="374" y="985"/>
                      <a:pt x="377" y="988"/>
                      <a:pt x="378" y="992"/>
                    </a:cubicBezTo>
                    <a:cubicBezTo>
                      <a:pt x="378" y="996"/>
                      <a:pt x="375" y="1000"/>
                      <a:pt x="370" y="1000"/>
                    </a:cubicBezTo>
                    <a:cubicBezTo>
                      <a:pt x="366" y="1000"/>
                      <a:pt x="362" y="997"/>
                      <a:pt x="362" y="993"/>
                    </a:cubicBezTo>
                    <a:cubicBezTo>
                      <a:pt x="362" y="989"/>
                      <a:pt x="365" y="985"/>
                      <a:pt x="370" y="985"/>
                    </a:cubicBezTo>
                    <a:close/>
                    <a:moveTo>
                      <a:pt x="482" y="1105"/>
                    </a:moveTo>
                    <a:cubicBezTo>
                      <a:pt x="479" y="1116"/>
                      <a:pt x="468" y="1127"/>
                      <a:pt x="453" y="1131"/>
                    </a:cubicBezTo>
                    <a:cubicBezTo>
                      <a:pt x="442" y="1134"/>
                      <a:pt x="430" y="1134"/>
                      <a:pt x="420" y="1130"/>
                    </a:cubicBezTo>
                    <a:cubicBezTo>
                      <a:pt x="415" y="1127"/>
                      <a:pt x="411" y="1124"/>
                      <a:pt x="408" y="1119"/>
                    </a:cubicBezTo>
                    <a:cubicBezTo>
                      <a:pt x="403" y="1112"/>
                      <a:pt x="403" y="1103"/>
                      <a:pt x="407" y="1098"/>
                    </a:cubicBezTo>
                    <a:cubicBezTo>
                      <a:pt x="411" y="1092"/>
                      <a:pt x="420" y="1092"/>
                      <a:pt x="424" y="1097"/>
                    </a:cubicBezTo>
                    <a:cubicBezTo>
                      <a:pt x="413" y="1099"/>
                      <a:pt x="412" y="1110"/>
                      <a:pt x="419" y="1118"/>
                    </a:cubicBezTo>
                    <a:cubicBezTo>
                      <a:pt x="426" y="1126"/>
                      <a:pt x="442" y="1129"/>
                      <a:pt x="452" y="1126"/>
                    </a:cubicBezTo>
                    <a:cubicBezTo>
                      <a:pt x="471" y="1122"/>
                      <a:pt x="478" y="1111"/>
                      <a:pt x="482" y="1105"/>
                    </a:cubicBezTo>
                    <a:close/>
                    <a:moveTo>
                      <a:pt x="402" y="1123"/>
                    </a:moveTo>
                    <a:cubicBezTo>
                      <a:pt x="373" y="1104"/>
                      <a:pt x="363" y="1065"/>
                      <a:pt x="377" y="1043"/>
                    </a:cubicBezTo>
                    <a:cubicBezTo>
                      <a:pt x="391" y="1021"/>
                      <a:pt x="410" y="1034"/>
                      <a:pt x="398" y="1054"/>
                    </a:cubicBezTo>
                    <a:cubicBezTo>
                      <a:pt x="391" y="1064"/>
                      <a:pt x="377" y="1100"/>
                      <a:pt x="402" y="1123"/>
                    </a:cubicBezTo>
                    <a:close/>
                    <a:moveTo>
                      <a:pt x="772" y="1256"/>
                    </a:moveTo>
                    <a:cubicBezTo>
                      <a:pt x="747" y="1251"/>
                      <a:pt x="731" y="1266"/>
                      <a:pt x="719" y="1268"/>
                    </a:cubicBezTo>
                    <a:cubicBezTo>
                      <a:pt x="706" y="1270"/>
                      <a:pt x="703" y="1255"/>
                      <a:pt x="717" y="1249"/>
                    </a:cubicBezTo>
                    <a:cubicBezTo>
                      <a:pt x="732" y="1243"/>
                      <a:pt x="754" y="1247"/>
                      <a:pt x="772" y="1256"/>
                    </a:cubicBezTo>
                    <a:close/>
                    <a:moveTo>
                      <a:pt x="694" y="1221"/>
                    </a:moveTo>
                    <a:cubicBezTo>
                      <a:pt x="696" y="1220"/>
                      <a:pt x="698" y="1220"/>
                      <a:pt x="700" y="1221"/>
                    </a:cubicBezTo>
                    <a:cubicBezTo>
                      <a:pt x="703" y="1222"/>
                      <a:pt x="705" y="1225"/>
                      <a:pt x="704" y="1229"/>
                    </a:cubicBezTo>
                    <a:cubicBezTo>
                      <a:pt x="704" y="1233"/>
                      <a:pt x="701" y="1235"/>
                      <a:pt x="697" y="1236"/>
                    </a:cubicBezTo>
                    <a:cubicBezTo>
                      <a:pt x="692" y="1236"/>
                      <a:pt x="691" y="1231"/>
                      <a:pt x="688" y="1229"/>
                    </a:cubicBezTo>
                    <a:cubicBezTo>
                      <a:pt x="685" y="1227"/>
                      <a:pt x="680" y="1228"/>
                      <a:pt x="676" y="1231"/>
                    </a:cubicBezTo>
                    <a:cubicBezTo>
                      <a:pt x="671" y="1235"/>
                      <a:pt x="669" y="1241"/>
                      <a:pt x="672" y="1247"/>
                    </a:cubicBezTo>
                    <a:cubicBezTo>
                      <a:pt x="673" y="1250"/>
                      <a:pt x="676" y="1253"/>
                      <a:pt x="680" y="1251"/>
                    </a:cubicBezTo>
                    <a:cubicBezTo>
                      <a:pt x="677" y="1249"/>
                      <a:pt x="676" y="1244"/>
                      <a:pt x="681" y="1242"/>
                    </a:cubicBezTo>
                    <a:cubicBezTo>
                      <a:pt x="684" y="1241"/>
                      <a:pt x="689" y="1242"/>
                      <a:pt x="695" y="1243"/>
                    </a:cubicBezTo>
                    <a:cubicBezTo>
                      <a:pt x="701" y="1243"/>
                      <a:pt x="706" y="1243"/>
                      <a:pt x="711" y="1241"/>
                    </a:cubicBezTo>
                    <a:cubicBezTo>
                      <a:pt x="720" y="1236"/>
                      <a:pt x="722" y="1223"/>
                      <a:pt x="715" y="1216"/>
                    </a:cubicBezTo>
                    <a:cubicBezTo>
                      <a:pt x="711" y="1212"/>
                      <a:pt x="707" y="1210"/>
                      <a:pt x="702" y="1210"/>
                    </a:cubicBezTo>
                    <a:cubicBezTo>
                      <a:pt x="696" y="1209"/>
                      <a:pt x="682" y="1212"/>
                      <a:pt x="677" y="1207"/>
                    </a:cubicBezTo>
                    <a:cubicBezTo>
                      <a:pt x="673" y="1204"/>
                      <a:pt x="674" y="1200"/>
                      <a:pt x="676" y="1198"/>
                    </a:cubicBezTo>
                    <a:cubicBezTo>
                      <a:pt x="673" y="1196"/>
                      <a:pt x="668" y="1199"/>
                      <a:pt x="666" y="1203"/>
                    </a:cubicBezTo>
                    <a:cubicBezTo>
                      <a:pt x="664" y="1211"/>
                      <a:pt x="670" y="1222"/>
                      <a:pt x="681" y="1224"/>
                    </a:cubicBezTo>
                    <a:cubicBezTo>
                      <a:pt x="685" y="1224"/>
                      <a:pt x="688" y="1223"/>
                      <a:pt x="694" y="1221"/>
                    </a:cubicBezTo>
                    <a:close/>
                    <a:moveTo>
                      <a:pt x="678" y="1227"/>
                    </a:moveTo>
                    <a:cubicBezTo>
                      <a:pt x="667" y="1231"/>
                      <a:pt x="650" y="1226"/>
                      <a:pt x="642" y="1217"/>
                    </a:cubicBezTo>
                    <a:cubicBezTo>
                      <a:pt x="634" y="1208"/>
                      <a:pt x="640" y="1198"/>
                      <a:pt x="650" y="1206"/>
                    </a:cubicBezTo>
                    <a:cubicBezTo>
                      <a:pt x="659" y="1213"/>
                      <a:pt x="667" y="1227"/>
                      <a:pt x="678" y="1227"/>
                    </a:cubicBezTo>
                    <a:close/>
                    <a:moveTo>
                      <a:pt x="721" y="1224"/>
                    </a:moveTo>
                    <a:cubicBezTo>
                      <a:pt x="723" y="1230"/>
                      <a:pt x="719" y="1236"/>
                      <a:pt x="716" y="1239"/>
                    </a:cubicBezTo>
                    <a:cubicBezTo>
                      <a:pt x="719" y="1245"/>
                      <a:pt x="731" y="1243"/>
                      <a:pt x="732" y="1234"/>
                    </a:cubicBezTo>
                    <a:cubicBezTo>
                      <a:pt x="732" y="1228"/>
                      <a:pt x="726" y="1222"/>
                      <a:pt x="721" y="1224"/>
                    </a:cubicBezTo>
                    <a:close/>
                    <a:moveTo>
                      <a:pt x="1131" y="998"/>
                    </a:moveTo>
                    <a:cubicBezTo>
                      <a:pt x="1127" y="1024"/>
                      <a:pt x="1110" y="1039"/>
                      <a:pt x="1092" y="1044"/>
                    </a:cubicBezTo>
                    <a:cubicBezTo>
                      <a:pt x="1076" y="1048"/>
                      <a:pt x="1065" y="1040"/>
                      <a:pt x="1054" y="1042"/>
                    </a:cubicBezTo>
                    <a:cubicBezTo>
                      <a:pt x="1051" y="1043"/>
                      <a:pt x="1047" y="1045"/>
                      <a:pt x="1045" y="1049"/>
                    </a:cubicBezTo>
                    <a:cubicBezTo>
                      <a:pt x="1041" y="1038"/>
                      <a:pt x="1049" y="1028"/>
                      <a:pt x="1060" y="1026"/>
                    </a:cubicBezTo>
                    <a:cubicBezTo>
                      <a:pt x="1074" y="1024"/>
                      <a:pt x="1083" y="1031"/>
                      <a:pt x="1098" y="1026"/>
                    </a:cubicBezTo>
                    <a:cubicBezTo>
                      <a:pt x="1113" y="1022"/>
                      <a:pt x="1125" y="1011"/>
                      <a:pt x="1131" y="998"/>
                    </a:cubicBezTo>
                    <a:close/>
                    <a:moveTo>
                      <a:pt x="1161" y="950"/>
                    </a:moveTo>
                    <a:cubicBezTo>
                      <a:pt x="1161" y="975"/>
                      <a:pt x="1141" y="989"/>
                      <a:pt x="1134" y="999"/>
                    </a:cubicBezTo>
                    <a:cubicBezTo>
                      <a:pt x="1125" y="1012"/>
                      <a:pt x="1135" y="1021"/>
                      <a:pt x="1149" y="1009"/>
                    </a:cubicBezTo>
                    <a:cubicBezTo>
                      <a:pt x="1162" y="997"/>
                      <a:pt x="1169" y="969"/>
                      <a:pt x="1161" y="950"/>
                    </a:cubicBezTo>
                    <a:close/>
                    <a:moveTo>
                      <a:pt x="644" y="581"/>
                    </a:moveTo>
                    <a:cubicBezTo>
                      <a:pt x="645" y="557"/>
                      <a:pt x="626" y="538"/>
                      <a:pt x="608" y="534"/>
                    </a:cubicBezTo>
                    <a:cubicBezTo>
                      <a:pt x="593" y="530"/>
                      <a:pt x="585" y="543"/>
                      <a:pt x="604" y="548"/>
                    </a:cubicBezTo>
                    <a:cubicBezTo>
                      <a:pt x="619" y="552"/>
                      <a:pt x="637" y="557"/>
                      <a:pt x="644" y="581"/>
                    </a:cubicBezTo>
                    <a:close/>
                    <a:moveTo>
                      <a:pt x="348" y="621"/>
                    </a:moveTo>
                    <a:cubicBezTo>
                      <a:pt x="347" y="603"/>
                      <a:pt x="362" y="579"/>
                      <a:pt x="377" y="571"/>
                    </a:cubicBezTo>
                    <a:cubicBezTo>
                      <a:pt x="393" y="562"/>
                      <a:pt x="403" y="574"/>
                      <a:pt x="388" y="587"/>
                    </a:cubicBezTo>
                    <a:cubicBezTo>
                      <a:pt x="376" y="597"/>
                      <a:pt x="354" y="601"/>
                      <a:pt x="348" y="621"/>
                    </a:cubicBezTo>
                    <a:close/>
                    <a:moveTo>
                      <a:pt x="625" y="532"/>
                    </a:moveTo>
                    <a:cubicBezTo>
                      <a:pt x="611" y="512"/>
                      <a:pt x="590" y="513"/>
                      <a:pt x="572" y="519"/>
                    </a:cubicBezTo>
                    <a:cubicBezTo>
                      <a:pt x="562" y="522"/>
                      <a:pt x="550" y="531"/>
                      <a:pt x="540" y="527"/>
                    </a:cubicBezTo>
                    <a:cubicBezTo>
                      <a:pt x="544" y="543"/>
                      <a:pt x="573" y="530"/>
                      <a:pt x="583" y="526"/>
                    </a:cubicBezTo>
                    <a:cubicBezTo>
                      <a:pt x="599" y="521"/>
                      <a:pt x="615" y="523"/>
                      <a:pt x="625" y="532"/>
                    </a:cubicBezTo>
                    <a:close/>
                    <a:moveTo>
                      <a:pt x="484" y="595"/>
                    </a:moveTo>
                    <a:cubicBezTo>
                      <a:pt x="509" y="601"/>
                      <a:pt x="536" y="619"/>
                      <a:pt x="541" y="636"/>
                    </a:cubicBezTo>
                    <a:cubicBezTo>
                      <a:pt x="546" y="653"/>
                      <a:pt x="532" y="663"/>
                      <a:pt x="522" y="645"/>
                    </a:cubicBezTo>
                    <a:cubicBezTo>
                      <a:pt x="515" y="631"/>
                      <a:pt x="506" y="607"/>
                      <a:pt x="484" y="595"/>
                    </a:cubicBezTo>
                    <a:close/>
                    <a:moveTo>
                      <a:pt x="356" y="517"/>
                    </a:moveTo>
                    <a:cubicBezTo>
                      <a:pt x="355" y="513"/>
                      <a:pt x="356" y="509"/>
                      <a:pt x="360" y="507"/>
                    </a:cubicBezTo>
                    <a:cubicBezTo>
                      <a:pt x="366" y="505"/>
                      <a:pt x="371" y="513"/>
                      <a:pt x="368" y="518"/>
                    </a:cubicBezTo>
                    <a:cubicBezTo>
                      <a:pt x="366" y="522"/>
                      <a:pt x="362" y="522"/>
                      <a:pt x="362" y="528"/>
                    </a:cubicBezTo>
                    <a:cubicBezTo>
                      <a:pt x="361" y="522"/>
                      <a:pt x="358" y="521"/>
                      <a:pt x="356" y="517"/>
                    </a:cubicBezTo>
                    <a:close/>
                    <a:moveTo>
                      <a:pt x="355" y="518"/>
                    </a:moveTo>
                    <a:cubicBezTo>
                      <a:pt x="354" y="515"/>
                      <a:pt x="354" y="513"/>
                      <a:pt x="355" y="511"/>
                    </a:cubicBezTo>
                    <a:cubicBezTo>
                      <a:pt x="356" y="508"/>
                      <a:pt x="359" y="505"/>
                      <a:pt x="363" y="506"/>
                    </a:cubicBezTo>
                    <a:cubicBezTo>
                      <a:pt x="367" y="506"/>
                      <a:pt x="370" y="509"/>
                      <a:pt x="371" y="513"/>
                    </a:cubicBezTo>
                    <a:cubicBezTo>
                      <a:pt x="372" y="519"/>
                      <a:pt x="367" y="520"/>
                      <a:pt x="365" y="524"/>
                    </a:cubicBezTo>
                    <a:cubicBezTo>
                      <a:pt x="362" y="527"/>
                      <a:pt x="364" y="533"/>
                      <a:pt x="368" y="537"/>
                    </a:cubicBezTo>
                    <a:cubicBezTo>
                      <a:pt x="372" y="542"/>
                      <a:pt x="379" y="544"/>
                      <a:pt x="385" y="540"/>
                    </a:cubicBezTo>
                    <a:cubicBezTo>
                      <a:pt x="389" y="539"/>
                      <a:pt x="392" y="535"/>
                      <a:pt x="389" y="531"/>
                    </a:cubicBezTo>
                    <a:cubicBezTo>
                      <a:pt x="388" y="535"/>
                      <a:pt x="382" y="536"/>
                      <a:pt x="379" y="530"/>
                    </a:cubicBezTo>
                    <a:cubicBezTo>
                      <a:pt x="378" y="528"/>
                      <a:pt x="379" y="521"/>
                      <a:pt x="379" y="515"/>
                    </a:cubicBezTo>
                    <a:cubicBezTo>
                      <a:pt x="379" y="508"/>
                      <a:pt x="379" y="502"/>
                      <a:pt x="375" y="497"/>
                    </a:cubicBezTo>
                    <a:cubicBezTo>
                      <a:pt x="369" y="488"/>
                      <a:pt x="355" y="487"/>
                      <a:pt x="348" y="495"/>
                    </a:cubicBezTo>
                    <a:cubicBezTo>
                      <a:pt x="343" y="499"/>
                      <a:pt x="342" y="505"/>
                      <a:pt x="342" y="510"/>
                    </a:cubicBezTo>
                    <a:cubicBezTo>
                      <a:pt x="342" y="516"/>
                      <a:pt x="346" y="532"/>
                      <a:pt x="341" y="538"/>
                    </a:cubicBezTo>
                    <a:cubicBezTo>
                      <a:pt x="338" y="542"/>
                      <a:pt x="333" y="542"/>
                      <a:pt x="331" y="539"/>
                    </a:cubicBezTo>
                    <a:cubicBezTo>
                      <a:pt x="328" y="543"/>
                      <a:pt x="332" y="549"/>
                      <a:pt x="337" y="550"/>
                    </a:cubicBezTo>
                    <a:cubicBezTo>
                      <a:pt x="346" y="552"/>
                      <a:pt x="358" y="544"/>
                      <a:pt x="359" y="532"/>
                    </a:cubicBezTo>
                    <a:cubicBezTo>
                      <a:pt x="360" y="528"/>
                      <a:pt x="358" y="524"/>
                      <a:pt x="355" y="518"/>
                    </a:cubicBezTo>
                    <a:close/>
                    <a:moveTo>
                      <a:pt x="363" y="535"/>
                    </a:moveTo>
                    <a:cubicBezTo>
                      <a:pt x="368" y="547"/>
                      <a:pt x="364" y="566"/>
                      <a:pt x="355" y="576"/>
                    </a:cubicBezTo>
                    <a:cubicBezTo>
                      <a:pt x="346" y="586"/>
                      <a:pt x="334" y="580"/>
                      <a:pt x="342" y="567"/>
                    </a:cubicBezTo>
                    <a:cubicBezTo>
                      <a:pt x="349" y="558"/>
                      <a:pt x="364" y="547"/>
                      <a:pt x="363" y="535"/>
                    </a:cubicBezTo>
                    <a:close/>
                    <a:moveTo>
                      <a:pt x="366" y="471"/>
                    </a:moveTo>
                    <a:cubicBezTo>
                      <a:pt x="367" y="471"/>
                      <a:pt x="369" y="471"/>
                      <a:pt x="369" y="472"/>
                    </a:cubicBezTo>
                    <a:cubicBezTo>
                      <a:pt x="369" y="462"/>
                      <a:pt x="375" y="444"/>
                      <a:pt x="384" y="429"/>
                    </a:cubicBezTo>
                    <a:cubicBezTo>
                      <a:pt x="383" y="434"/>
                      <a:pt x="382" y="439"/>
                      <a:pt x="382" y="443"/>
                    </a:cubicBezTo>
                    <a:cubicBezTo>
                      <a:pt x="383" y="476"/>
                      <a:pt x="406" y="482"/>
                      <a:pt x="418" y="505"/>
                    </a:cubicBezTo>
                    <a:cubicBezTo>
                      <a:pt x="423" y="513"/>
                      <a:pt x="423" y="525"/>
                      <a:pt x="411" y="529"/>
                    </a:cubicBezTo>
                    <a:cubicBezTo>
                      <a:pt x="406" y="531"/>
                      <a:pt x="400" y="530"/>
                      <a:pt x="396" y="526"/>
                    </a:cubicBezTo>
                    <a:cubicBezTo>
                      <a:pt x="393" y="523"/>
                      <a:pt x="392" y="519"/>
                      <a:pt x="392" y="515"/>
                    </a:cubicBezTo>
                    <a:cubicBezTo>
                      <a:pt x="392" y="514"/>
                      <a:pt x="393" y="512"/>
                      <a:pt x="394" y="511"/>
                    </a:cubicBezTo>
                    <a:cubicBezTo>
                      <a:pt x="393" y="511"/>
                      <a:pt x="393" y="511"/>
                      <a:pt x="393" y="513"/>
                    </a:cubicBezTo>
                    <a:cubicBezTo>
                      <a:pt x="393" y="516"/>
                      <a:pt x="396" y="521"/>
                      <a:pt x="400" y="522"/>
                    </a:cubicBezTo>
                    <a:cubicBezTo>
                      <a:pt x="405" y="522"/>
                      <a:pt x="408" y="518"/>
                      <a:pt x="409" y="514"/>
                    </a:cubicBezTo>
                    <a:cubicBezTo>
                      <a:pt x="409" y="510"/>
                      <a:pt x="406" y="507"/>
                      <a:pt x="403" y="506"/>
                    </a:cubicBezTo>
                    <a:cubicBezTo>
                      <a:pt x="397" y="504"/>
                      <a:pt x="392" y="510"/>
                      <a:pt x="391" y="515"/>
                    </a:cubicBezTo>
                    <a:cubicBezTo>
                      <a:pt x="390" y="520"/>
                      <a:pt x="391" y="524"/>
                      <a:pt x="394" y="527"/>
                    </a:cubicBezTo>
                    <a:cubicBezTo>
                      <a:pt x="399" y="532"/>
                      <a:pt x="405" y="534"/>
                      <a:pt x="412" y="532"/>
                    </a:cubicBezTo>
                    <a:cubicBezTo>
                      <a:pt x="427" y="528"/>
                      <a:pt x="427" y="515"/>
                      <a:pt x="421" y="504"/>
                    </a:cubicBezTo>
                    <a:cubicBezTo>
                      <a:pt x="408" y="480"/>
                      <a:pt x="384" y="475"/>
                      <a:pt x="386" y="441"/>
                    </a:cubicBezTo>
                    <a:cubicBezTo>
                      <a:pt x="387" y="427"/>
                      <a:pt x="394" y="413"/>
                      <a:pt x="408" y="405"/>
                    </a:cubicBezTo>
                    <a:cubicBezTo>
                      <a:pt x="426" y="396"/>
                      <a:pt x="450" y="399"/>
                      <a:pt x="461" y="417"/>
                    </a:cubicBezTo>
                    <a:cubicBezTo>
                      <a:pt x="448" y="398"/>
                      <a:pt x="416" y="404"/>
                      <a:pt x="401" y="422"/>
                    </a:cubicBezTo>
                    <a:cubicBezTo>
                      <a:pt x="393" y="431"/>
                      <a:pt x="388" y="448"/>
                      <a:pt x="394" y="462"/>
                    </a:cubicBezTo>
                    <a:cubicBezTo>
                      <a:pt x="406" y="489"/>
                      <a:pt x="436" y="476"/>
                      <a:pt x="426" y="451"/>
                    </a:cubicBezTo>
                    <a:cubicBezTo>
                      <a:pt x="420" y="437"/>
                      <a:pt x="423" y="423"/>
                      <a:pt x="437" y="416"/>
                    </a:cubicBezTo>
                    <a:cubicBezTo>
                      <a:pt x="446" y="412"/>
                      <a:pt x="455" y="414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7"/>
                      <a:pt x="461" y="416"/>
                      <a:pt x="460" y="415"/>
                    </a:cubicBezTo>
                    <a:cubicBezTo>
                      <a:pt x="464" y="420"/>
                      <a:pt x="468" y="424"/>
                      <a:pt x="472" y="429"/>
                    </a:cubicBezTo>
                    <a:cubicBezTo>
                      <a:pt x="483" y="437"/>
                      <a:pt x="493" y="442"/>
                      <a:pt x="507" y="445"/>
                    </a:cubicBezTo>
                    <a:cubicBezTo>
                      <a:pt x="508" y="445"/>
                      <a:pt x="508" y="445"/>
                      <a:pt x="508" y="445"/>
                    </a:cubicBezTo>
                    <a:cubicBezTo>
                      <a:pt x="496" y="449"/>
                      <a:pt x="474" y="450"/>
                      <a:pt x="464" y="444"/>
                    </a:cubicBezTo>
                    <a:cubicBezTo>
                      <a:pt x="464" y="445"/>
                      <a:pt x="463" y="445"/>
                      <a:pt x="463" y="446"/>
                    </a:cubicBezTo>
                    <a:cubicBezTo>
                      <a:pt x="472" y="451"/>
                      <a:pt x="489" y="452"/>
                      <a:pt x="502" y="449"/>
                    </a:cubicBezTo>
                    <a:cubicBezTo>
                      <a:pt x="500" y="450"/>
                      <a:pt x="499" y="452"/>
                      <a:pt x="498" y="453"/>
                    </a:cubicBezTo>
                    <a:cubicBezTo>
                      <a:pt x="498" y="453"/>
                      <a:pt x="498" y="453"/>
                      <a:pt x="498" y="453"/>
                    </a:cubicBezTo>
                    <a:cubicBezTo>
                      <a:pt x="490" y="459"/>
                      <a:pt x="484" y="465"/>
                      <a:pt x="479" y="471"/>
                    </a:cubicBezTo>
                    <a:cubicBezTo>
                      <a:pt x="473" y="479"/>
                      <a:pt x="468" y="491"/>
                      <a:pt x="458" y="494"/>
                    </a:cubicBezTo>
                    <a:cubicBezTo>
                      <a:pt x="450" y="496"/>
                      <a:pt x="441" y="493"/>
                      <a:pt x="435" y="486"/>
                    </a:cubicBezTo>
                    <a:cubicBezTo>
                      <a:pt x="430" y="480"/>
                      <a:pt x="429" y="471"/>
                      <a:pt x="432" y="464"/>
                    </a:cubicBezTo>
                    <a:cubicBezTo>
                      <a:pt x="436" y="457"/>
                      <a:pt x="442" y="453"/>
                      <a:pt x="449" y="454"/>
                    </a:cubicBezTo>
                    <a:cubicBezTo>
                      <a:pt x="455" y="455"/>
                      <a:pt x="459" y="458"/>
                      <a:pt x="461" y="464"/>
                    </a:cubicBezTo>
                    <a:cubicBezTo>
                      <a:pt x="459" y="460"/>
                      <a:pt x="455" y="458"/>
                      <a:pt x="451" y="458"/>
                    </a:cubicBezTo>
                    <a:cubicBezTo>
                      <a:pt x="446" y="459"/>
                      <a:pt x="443" y="464"/>
                      <a:pt x="444" y="469"/>
                    </a:cubicBezTo>
                    <a:cubicBezTo>
                      <a:pt x="444" y="474"/>
                      <a:pt x="449" y="477"/>
                      <a:pt x="454" y="476"/>
                    </a:cubicBezTo>
                    <a:cubicBezTo>
                      <a:pt x="458" y="475"/>
                      <a:pt x="461" y="472"/>
                      <a:pt x="462" y="467"/>
                    </a:cubicBezTo>
                    <a:cubicBezTo>
                      <a:pt x="462" y="465"/>
                      <a:pt x="461" y="462"/>
                      <a:pt x="460" y="460"/>
                    </a:cubicBezTo>
                    <a:cubicBezTo>
                      <a:pt x="457" y="457"/>
                      <a:pt x="454" y="454"/>
                      <a:pt x="449" y="453"/>
                    </a:cubicBezTo>
                    <a:cubicBezTo>
                      <a:pt x="442" y="452"/>
                      <a:pt x="435" y="456"/>
                      <a:pt x="431" y="463"/>
                    </a:cubicBezTo>
                    <a:cubicBezTo>
                      <a:pt x="427" y="471"/>
                      <a:pt x="429" y="481"/>
                      <a:pt x="435" y="488"/>
                    </a:cubicBezTo>
                    <a:cubicBezTo>
                      <a:pt x="440" y="495"/>
                      <a:pt x="450" y="498"/>
                      <a:pt x="459" y="496"/>
                    </a:cubicBezTo>
                    <a:cubicBezTo>
                      <a:pt x="461" y="495"/>
                      <a:pt x="464" y="494"/>
                      <a:pt x="466" y="492"/>
                    </a:cubicBezTo>
                    <a:cubicBezTo>
                      <a:pt x="465" y="494"/>
                      <a:pt x="465" y="495"/>
                      <a:pt x="464" y="496"/>
                    </a:cubicBezTo>
                    <a:cubicBezTo>
                      <a:pt x="455" y="515"/>
                      <a:pt x="455" y="538"/>
                      <a:pt x="438" y="552"/>
                    </a:cubicBezTo>
                    <a:cubicBezTo>
                      <a:pt x="438" y="552"/>
                      <a:pt x="439" y="553"/>
                      <a:pt x="439" y="554"/>
                    </a:cubicBezTo>
                    <a:cubicBezTo>
                      <a:pt x="442" y="552"/>
                      <a:pt x="444" y="550"/>
                      <a:pt x="447" y="547"/>
                    </a:cubicBezTo>
                    <a:cubicBezTo>
                      <a:pt x="450" y="543"/>
                      <a:pt x="452" y="540"/>
                      <a:pt x="454" y="536"/>
                    </a:cubicBezTo>
                    <a:cubicBezTo>
                      <a:pt x="455" y="540"/>
                      <a:pt x="455" y="545"/>
                      <a:pt x="457" y="550"/>
                    </a:cubicBezTo>
                    <a:cubicBezTo>
                      <a:pt x="459" y="559"/>
                      <a:pt x="462" y="566"/>
                      <a:pt x="468" y="574"/>
                    </a:cubicBezTo>
                    <a:cubicBezTo>
                      <a:pt x="470" y="577"/>
                      <a:pt x="472" y="580"/>
                      <a:pt x="475" y="582"/>
                    </a:cubicBezTo>
                    <a:cubicBezTo>
                      <a:pt x="481" y="588"/>
                      <a:pt x="486" y="591"/>
                      <a:pt x="494" y="594"/>
                    </a:cubicBezTo>
                    <a:cubicBezTo>
                      <a:pt x="502" y="597"/>
                      <a:pt x="508" y="598"/>
                      <a:pt x="517" y="597"/>
                    </a:cubicBezTo>
                    <a:cubicBezTo>
                      <a:pt x="524" y="595"/>
                      <a:pt x="531" y="592"/>
                      <a:pt x="537" y="587"/>
                    </a:cubicBezTo>
                    <a:cubicBezTo>
                      <a:pt x="546" y="577"/>
                      <a:pt x="548" y="563"/>
                      <a:pt x="543" y="551"/>
                    </a:cubicBezTo>
                    <a:cubicBezTo>
                      <a:pt x="538" y="539"/>
                      <a:pt x="527" y="530"/>
                      <a:pt x="515" y="523"/>
                    </a:cubicBezTo>
                    <a:cubicBezTo>
                      <a:pt x="531" y="547"/>
                      <a:pt x="512" y="561"/>
                      <a:pt x="509" y="572"/>
                    </a:cubicBezTo>
                    <a:cubicBezTo>
                      <a:pt x="505" y="588"/>
                      <a:pt x="517" y="595"/>
                      <a:pt x="529" y="591"/>
                    </a:cubicBezTo>
                    <a:cubicBezTo>
                      <a:pt x="528" y="591"/>
                      <a:pt x="528" y="591"/>
                      <a:pt x="528" y="591"/>
                    </a:cubicBezTo>
                    <a:cubicBezTo>
                      <a:pt x="525" y="593"/>
                      <a:pt x="521" y="595"/>
                      <a:pt x="517" y="595"/>
                    </a:cubicBezTo>
                    <a:cubicBezTo>
                      <a:pt x="509" y="596"/>
                      <a:pt x="502" y="595"/>
                      <a:pt x="495" y="593"/>
                    </a:cubicBezTo>
                    <a:cubicBezTo>
                      <a:pt x="487" y="590"/>
                      <a:pt x="482" y="586"/>
                      <a:pt x="477" y="580"/>
                    </a:cubicBezTo>
                    <a:cubicBezTo>
                      <a:pt x="468" y="571"/>
                      <a:pt x="463" y="563"/>
                      <a:pt x="460" y="551"/>
                    </a:cubicBezTo>
                    <a:cubicBezTo>
                      <a:pt x="461" y="555"/>
                      <a:pt x="463" y="558"/>
                      <a:pt x="465" y="561"/>
                    </a:cubicBezTo>
                    <a:cubicBezTo>
                      <a:pt x="471" y="570"/>
                      <a:pt x="484" y="575"/>
                      <a:pt x="494" y="569"/>
                    </a:cubicBezTo>
                    <a:cubicBezTo>
                      <a:pt x="498" y="566"/>
                      <a:pt x="500" y="561"/>
                      <a:pt x="499" y="556"/>
                    </a:cubicBezTo>
                    <a:cubicBezTo>
                      <a:pt x="499" y="552"/>
                      <a:pt x="497" y="549"/>
                      <a:pt x="493" y="547"/>
                    </a:cubicBezTo>
                    <a:cubicBezTo>
                      <a:pt x="490" y="545"/>
                      <a:pt x="485" y="545"/>
                      <a:pt x="482" y="547"/>
                    </a:cubicBezTo>
                    <a:cubicBezTo>
                      <a:pt x="477" y="549"/>
                      <a:pt x="474" y="555"/>
                      <a:pt x="476" y="560"/>
                    </a:cubicBezTo>
                    <a:cubicBezTo>
                      <a:pt x="478" y="563"/>
                      <a:pt x="481" y="564"/>
                      <a:pt x="484" y="564"/>
                    </a:cubicBezTo>
                    <a:cubicBezTo>
                      <a:pt x="486" y="563"/>
                      <a:pt x="488" y="562"/>
                      <a:pt x="487" y="560"/>
                    </a:cubicBezTo>
                    <a:cubicBezTo>
                      <a:pt x="487" y="561"/>
                      <a:pt x="485" y="561"/>
                      <a:pt x="483" y="561"/>
                    </a:cubicBezTo>
                    <a:cubicBezTo>
                      <a:pt x="480" y="561"/>
                      <a:pt x="479" y="558"/>
                      <a:pt x="481" y="555"/>
                    </a:cubicBezTo>
                    <a:cubicBezTo>
                      <a:pt x="481" y="554"/>
                      <a:pt x="483" y="553"/>
                      <a:pt x="486" y="552"/>
                    </a:cubicBezTo>
                    <a:cubicBezTo>
                      <a:pt x="489" y="552"/>
                      <a:pt x="491" y="554"/>
                      <a:pt x="492" y="557"/>
                    </a:cubicBezTo>
                    <a:cubicBezTo>
                      <a:pt x="493" y="560"/>
                      <a:pt x="492" y="563"/>
                      <a:pt x="489" y="565"/>
                    </a:cubicBezTo>
                    <a:cubicBezTo>
                      <a:pt x="481" y="570"/>
                      <a:pt x="469" y="564"/>
                      <a:pt x="465" y="557"/>
                    </a:cubicBezTo>
                    <a:cubicBezTo>
                      <a:pt x="448" y="533"/>
                      <a:pt x="466" y="492"/>
                      <a:pt x="484" y="470"/>
                    </a:cubicBezTo>
                    <a:cubicBezTo>
                      <a:pt x="480" y="479"/>
                      <a:pt x="479" y="488"/>
                      <a:pt x="481" y="498"/>
                    </a:cubicBezTo>
                    <a:cubicBezTo>
                      <a:pt x="482" y="502"/>
                      <a:pt x="484" y="507"/>
                      <a:pt x="489" y="511"/>
                    </a:cubicBezTo>
                    <a:cubicBezTo>
                      <a:pt x="485" y="506"/>
                      <a:pt x="484" y="501"/>
                      <a:pt x="483" y="497"/>
                    </a:cubicBezTo>
                    <a:cubicBezTo>
                      <a:pt x="481" y="486"/>
                      <a:pt x="484" y="475"/>
                      <a:pt x="491" y="466"/>
                    </a:cubicBezTo>
                    <a:cubicBezTo>
                      <a:pt x="496" y="459"/>
                      <a:pt x="501" y="455"/>
                      <a:pt x="507" y="451"/>
                    </a:cubicBezTo>
                    <a:cubicBezTo>
                      <a:pt x="519" y="444"/>
                      <a:pt x="531" y="444"/>
                      <a:pt x="544" y="438"/>
                    </a:cubicBezTo>
                    <a:cubicBezTo>
                      <a:pt x="545" y="438"/>
                      <a:pt x="545" y="438"/>
                      <a:pt x="545" y="438"/>
                    </a:cubicBezTo>
                    <a:cubicBezTo>
                      <a:pt x="552" y="434"/>
                      <a:pt x="557" y="431"/>
                      <a:pt x="563" y="426"/>
                    </a:cubicBezTo>
                    <a:cubicBezTo>
                      <a:pt x="565" y="425"/>
                      <a:pt x="579" y="413"/>
                      <a:pt x="578" y="410"/>
                    </a:cubicBezTo>
                    <a:cubicBezTo>
                      <a:pt x="576" y="410"/>
                      <a:pt x="568" y="418"/>
                      <a:pt x="566" y="419"/>
                    </a:cubicBezTo>
                    <a:cubicBezTo>
                      <a:pt x="558" y="425"/>
                      <a:pt x="551" y="429"/>
                      <a:pt x="543" y="433"/>
                    </a:cubicBezTo>
                    <a:cubicBezTo>
                      <a:pt x="542" y="434"/>
                      <a:pt x="542" y="434"/>
                      <a:pt x="542" y="434"/>
                    </a:cubicBezTo>
                    <a:cubicBezTo>
                      <a:pt x="530" y="439"/>
                      <a:pt x="520" y="442"/>
                      <a:pt x="507" y="441"/>
                    </a:cubicBezTo>
                    <a:cubicBezTo>
                      <a:pt x="492" y="439"/>
                      <a:pt x="477" y="432"/>
                      <a:pt x="470" y="418"/>
                    </a:cubicBezTo>
                    <a:cubicBezTo>
                      <a:pt x="465" y="411"/>
                      <a:pt x="464" y="398"/>
                      <a:pt x="473" y="393"/>
                    </a:cubicBezTo>
                    <a:cubicBezTo>
                      <a:pt x="476" y="391"/>
                      <a:pt x="479" y="391"/>
                      <a:pt x="482" y="393"/>
                    </a:cubicBezTo>
                    <a:cubicBezTo>
                      <a:pt x="484" y="395"/>
                      <a:pt x="484" y="398"/>
                      <a:pt x="483" y="401"/>
                    </a:cubicBezTo>
                    <a:cubicBezTo>
                      <a:pt x="481" y="403"/>
                      <a:pt x="480" y="404"/>
                      <a:pt x="478" y="404"/>
                    </a:cubicBezTo>
                    <a:cubicBezTo>
                      <a:pt x="475" y="405"/>
                      <a:pt x="473" y="402"/>
                      <a:pt x="474" y="399"/>
                    </a:cubicBezTo>
                    <a:cubicBezTo>
                      <a:pt x="474" y="398"/>
                      <a:pt x="475" y="397"/>
                      <a:pt x="477" y="396"/>
                    </a:cubicBezTo>
                    <a:cubicBezTo>
                      <a:pt x="475" y="395"/>
                      <a:pt x="473" y="396"/>
                      <a:pt x="472" y="398"/>
                    </a:cubicBezTo>
                    <a:cubicBezTo>
                      <a:pt x="470" y="400"/>
                      <a:pt x="470" y="404"/>
                      <a:pt x="472" y="406"/>
                    </a:cubicBezTo>
                    <a:cubicBezTo>
                      <a:pt x="476" y="410"/>
                      <a:pt x="482" y="411"/>
                      <a:pt x="486" y="407"/>
                    </a:cubicBezTo>
                    <a:cubicBezTo>
                      <a:pt x="489" y="405"/>
                      <a:pt x="491" y="401"/>
                      <a:pt x="491" y="397"/>
                    </a:cubicBezTo>
                    <a:cubicBezTo>
                      <a:pt x="491" y="393"/>
                      <a:pt x="489" y="389"/>
                      <a:pt x="486" y="387"/>
                    </a:cubicBezTo>
                    <a:cubicBezTo>
                      <a:pt x="482" y="384"/>
                      <a:pt x="476" y="384"/>
                      <a:pt x="471" y="386"/>
                    </a:cubicBezTo>
                    <a:cubicBezTo>
                      <a:pt x="461" y="392"/>
                      <a:pt x="461" y="406"/>
                      <a:pt x="466" y="416"/>
                    </a:cubicBezTo>
                    <a:cubicBezTo>
                      <a:pt x="468" y="419"/>
                      <a:pt x="470" y="422"/>
                      <a:pt x="473" y="425"/>
                    </a:cubicBezTo>
                    <a:cubicBezTo>
                      <a:pt x="464" y="417"/>
                      <a:pt x="458" y="409"/>
                      <a:pt x="453" y="397"/>
                    </a:cubicBezTo>
                    <a:cubicBezTo>
                      <a:pt x="451" y="390"/>
                      <a:pt x="450" y="383"/>
                      <a:pt x="450" y="375"/>
                    </a:cubicBezTo>
                    <a:cubicBezTo>
                      <a:pt x="451" y="367"/>
                      <a:pt x="453" y="361"/>
                      <a:pt x="458" y="354"/>
                    </a:cubicBezTo>
                    <a:cubicBezTo>
                      <a:pt x="460" y="351"/>
                      <a:pt x="463" y="348"/>
                      <a:pt x="466" y="345"/>
                    </a:cubicBezTo>
                    <a:cubicBezTo>
                      <a:pt x="466" y="345"/>
                      <a:pt x="466" y="345"/>
                      <a:pt x="466" y="345"/>
                    </a:cubicBezTo>
                    <a:cubicBezTo>
                      <a:pt x="458" y="354"/>
                      <a:pt x="459" y="368"/>
                      <a:pt x="475" y="371"/>
                    </a:cubicBezTo>
                    <a:cubicBezTo>
                      <a:pt x="487" y="374"/>
                      <a:pt x="507" y="362"/>
                      <a:pt x="522" y="387"/>
                    </a:cubicBezTo>
                    <a:cubicBezTo>
                      <a:pt x="522" y="373"/>
                      <a:pt x="518" y="359"/>
                      <a:pt x="509" y="350"/>
                    </a:cubicBezTo>
                    <a:cubicBezTo>
                      <a:pt x="500" y="340"/>
                      <a:pt x="486" y="336"/>
                      <a:pt x="474" y="340"/>
                    </a:cubicBezTo>
                    <a:cubicBezTo>
                      <a:pt x="467" y="342"/>
                      <a:pt x="461" y="347"/>
                      <a:pt x="456" y="353"/>
                    </a:cubicBezTo>
                    <a:cubicBezTo>
                      <a:pt x="452" y="361"/>
                      <a:pt x="449" y="367"/>
                      <a:pt x="448" y="375"/>
                    </a:cubicBezTo>
                    <a:cubicBezTo>
                      <a:pt x="448" y="384"/>
                      <a:pt x="449" y="390"/>
                      <a:pt x="451" y="398"/>
                    </a:cubicBezTo>
                    <a:cubicBezTo>
                      <a:pt x="452" y="401"/>
                      <a:pt x="454" y="404"/>
                      <a:pt x="455" y="407"/>
                    </a:cubicBezTo>
                    <a:cubicBezTo>
                      <a:pt x="456" y="409"/>
                      <a:pt x="457" y="410"/>
                      <a:pt x="458" y="412"/>
                    </a:cubicBezTo>
                    <a:cubicBezTo>
                      <a:pt x="445" y="395"/>
                      <a:pt x="422" y="394"/>
                      <a:pt x="404" y="404"/>
                    </a:cubicBezTo>
                    <a:cubicBezTo>
                      <a:pt x="402" y="405"/>
                      <a:pt x="400" y="406"/>
                      <a:pt x="399" y="407"/>
                    </a:cubicBezTo>
                    <a:cubicBezTo>
                      <a:pt x="380" y="421"/>
                      <a:pt x="367" y="446"/>
                      <a:pt x="366" y="471"/>
                    </a:cubicBezTo>
                    <a:close/>
                    <a:moveTo>
                      <a:pt x="356" y="487"/>
                    </a:moveTo>
                    <a:cubicBezTo>
                      <a:pt x="362" y="485"/>
                      <a:pt x="370" y="488"/>
                      <a:pt x="373" y="492"/>
                    </a:cubicBezTo>
                    <a:cubicBezTo>
                      <a:pt x="379" y="488"/>
                      <a:pt x="376" y="474"/>
                      <a:pt x="366" y="474"/>
                    </a:cubicBezTo>
                    <a:cubicBezTo>
                      <a:pt x="359" y="474"/>
                      <a:pt x="354" y="481"/>
                      <a:pt x="356" y="487"/>
                    </a:cubicBezTo>
                    <a:close/>
                    <a:moveTo>
                      <a:pt x="354" y="474"/>
                    </a:moveTo>
                    <a:cubicBezTo>
                      <a:pt x="344" y="479"/>
                      <a:pt x="335" y="488"/>
                      <a:pt x="331" y="496"/>
                    </a:cubicBezTo>
                    <a:cubicBezTo>
                      <a:pt x="326" y="505"/>
                      <a:pt x="323" y="516"/>
                      <a:pt x="323" y="526"/>
                    </a:cubicBezTo>
                    <a:cubicBezTo>
                      <a:pt x="322" y="544"/>
                      <a:pt x="326" y="564"/>
                      <a:pt x="316" y="580"/>
                    </a:cubicBezTo>
                    <a:cubicBezTo>
                      <a:pt x="307" y="593"/>
                      <a:pt x="292" y="597"/>
                      <a:pt x="282" y="592"/>
                    </a:cubicBezTo>
                    <a:cubicBezTo>
                      <a:pt x="273" y="588"/>
                      <a:pt x="267" y="578"/>
                      <a:pt x="269" y="568"/>
                    </a:cubicBezTo>
                    <a:cubicBezTo>
                      <a:pt x="270" y="561"/>
                      <a:pt x="278" y="552"/>
                      <a:pt x="286" y="554"/>
                    </a:cubicBezTo>
                    <a:cubicBezTo>
                      <a:pt x="290" y="555"/>
                      <a:pt x="293" y="559"/>
                      <a:pt x="291" y="561"/>
                    </a:cubicBezTo>
                    <a:cubicBezTo>
                      <a:pt x="288" y="559"/>
                      <a:pt x="284" y="561"/>
                      <a:pt x="282" y="566"/>
                    </a:cubicBezTo>
                    <a:cubicBezTo>
                      <a:pt x="281" y="568"/>
                      <a:pt x="282" y="572"/>
                      <a:pt x="284" y="575"/>
                    </a:cubicBezTo>
                    <a:cubicBezTo>
                      <a:pt x="287" y="579"/>
                      <a:pt x="292" y="582"/>
                      <a:pt x="298" y="579"/>
                    </a:cubicBezTo>
                    <a:cubicBezTo>
                      <a:pt x="310" y="574"/>
                      <a:pt x="311" y="553"/>
                      <a:pt x="310" y="540"/>
                    </a:cubicBezTo>
                    <a:cubicBezTo>
                      <a:pt x="309" y="521"/>
                      <a:pt x="314" y="503"/>
                      <a:pt x="327" y="488"/>
                    </a:cubicBezTo>
                    <a:cubicBezTo>
                      <a:pt x="334" y="480"/>
                      <a:pt x="343" y="474"/>
                      <a:pt x="354" y="474"/>
                    </a:cubicBezTo>
                    <a:close/>
                    <a:moveTo>
                      <a:pt x="517" y="353"/>
                    </a:moveTo>
                    <a:cubicBezTo>
                      <a:pt x="509" y="340"/>
                      <a:pt x="520" y="331"/>
                      <a:pt x="526" y="324"/>
                    </a:cubicBezTo>
                    <a:cubicBezTo>
                      <a:pt x="533" y="316"/>
                      <a:pt x="536" y="304"/>
                      <a:pt x="527" y="297"/>
                    </a:cubicBezTo>
                    <a:cubicBezTo>
                      <a:pt x="521" y="309"/>
                      <a:pt x="514" y="305"/>
                      <a:pt x="506" y="314"/>
                    </a:cubicBezTo>
                    <a:cubicBezTo>
                      <a:pt x="498" y="322"/>
                      <a:pt x="499" y="341"/>
                      <a:pt x="517" y="353"/>
                    </a:cubicBezTo>
                    <a:close/>
                    <a:moveTo>
                      <a:pt x="586" y="297"/>
                    </a:moveTo>
                    <a:cubicBezTo>
                      <a:pt x="558" y="283"/>
                      <a:pt x="577" y="251"/>
                      <a:pt x="594" y="247"/>
                    </a:cubicBezTo>
                    <a:cubicBezTo>
                      <a:pt x="582" y="256"/>
                      <a:pt x="576" y="285"/>
                      <a:pt x="586" y="297"/>
                    </a:cubicBezTo>
                    <a:close/>
                    <a:moveTo>
                      <a:pt x="601" y="307"/>
                    </a:moveTo>
                    <a:cubicBezTo>
                      <a:pt x="587" y="320"/>
                      <a:pt x="564" y="323"/>
                      <a:pt x="551" y="315"/>
                    </a:cubicBezTo>
                    <a:cubicBezTo>
                      <a:pt x="521" y="298"/>
                      <a:pt x="541" y="266"/>
                      <a:pt x="563" y="288"/>
                    </a:cubicBezTo>
                    <a:cubicBezTo>
                      <a:pt x="575" y="300"/>
                      <a:pt x="583" y="307"/>
                      <a:pt x="601" y="307"/>
                    </a:cubicBezTo>
                    <a:close/>
                    <a:moveTo>
                      <a:pt x="711" y="198"/>
                    </a:moveTo>
                    <a:cubicBezTo>
                      <a:pt x="679" y="185"/>
                      <a:pt x="653" y="202"/>
                      <a:pt x="635" y="223"/>
                    </a:cubicBezTo>
                    <a:cubicBezTo>
                      <a:pt x="626" y="235"/>
                      <a:pt x="618" y="254"/>
                      <a:pt x="602" y="258"/>
                    </a:cubicBezTo>
                    <a:cubicBezTo>
                      <a:pt x="619" y="275"/>
                      <a:pt x="645" y="235"/>
                      <a:pt x="655" y="224"/>
                    </a:cubicBezTo>
                    <a:cubicBezTo>
                      <a:pt x="671" y="205"/>
                      <a:pt x="691" y="195"/>
                      <a:pt x="711" y="198"/>
                    </a:cubicBezTo>
                    <a:close/>
                    <a:moveTo>
                      <a:pt x="945" y="804"/>
                    </a:moveTo>
                    <a:cubicBezTo>
                      <a:pt x="927" y="823"/>
                      <a:pt x="940" y="857"/>
                      <a:pt x="939" y="871"/>
                    </a:cubicBezTo>
                    <a:cubicBezTo>
                      <a:pt x="937" y="894"/>
                      <a:pt x="916" y="895"/>
                      <a:pt x="914" y="873"/>
                    </a:cubicBezTo>
                    <a:cubicBezTo>
                      <a:pt x="911" y="851"/>
                      <a:pt x="924" y="818"/>
                      <a:pt x="945" y="804"/>
                    </a:cubicBezTo>
                    <a:close/>
                    <a:moveTo>
                      <a:pt x="967" y="954"/>
                    </a:moveTo>
                    <a:cubicBezTo>
                      <a:pt x="996" y="939"/>
                      <a:pt x="1020" y="959"/>
                      <a:pt x="1036" y="960"/>
                    </a:cubicBezTo>
                    <a:cubicBezTo>
                      <a:pt x="1053" y="961"/>
                      <a:pt x="1056" y="945"/>
                      <a:pt x="1039" y="939"/>
                    </a:cubicBezTo>
                    <a:cubicBezTo>
                      <a:pt x="1017" y="931"/>
                      <a:pt x="986" y="938"/>
                      <a:pt x="967" y="954"/>
                    </a:cubicBezTo>
                    <a:close/>
                    <a:moveTo>
                      <a:pt x="742" y="542"/>
                    </a:moveTo>
                    <a:cubicBezTo>
                      <a:pt x="736" y="560"/>
                      <a:pt x="745" y="570"/>
                      <a:pt x="764" y="578"/>
                    </a:cubicBezTo>
                    <a:cubicBezTo>
                      <a:pt x="778" y="584"/>
                      <a:pt x="787" y="596"/>
                      <a:pt x="783" y="607"/>
                    </a:cubicBezTo>
                    <a:cubicBezTo>
                      <a:pt x="792" y="603"/>
                      <a:pt x="796" y="589"/>
                      <a:pt x="790" y="580"/>
                    </a:cubicBezTo>
                    <a:cubicBezTo>
                      <a:pt x="782" y="566"/>
                      <a:pt x="764" y="568"/>
                      <a:pt x="751" y="559"/>
                    </a:cubicBezTo>
                    <a:cubicBezTo>
                      <a:pt x="747" y="556"/>
                      <a:pt x="742" y="550"/>
                      <a:pt x="742" y="542"/>
                    </a:cubicBezTo>
                    <a:close/>
                    <a:moveTo>
                      <a:pt x="809" y="898"/>
                    </a:moveTo>
                    <a:cubicBezTo>
                      <a:pt x="808" y="899"/>
                      <a:pt x="806" y="900"/>
                      <a:pt x="804" y="899"/>
                    </a:cubicBezTo>
                    <a:cubicBezTo>
                      <a:pt x="802" y="898"/>
                      <a:pt x="802" y="896"/>
                      <a:pt x="802" y="894"/>
                    </a:cubicBezTo>
                    <a:cubicBezTo>
                      <a:pt x="803" y="892"/>
                      <a:pt x="806" y="892"/>
                      <a:pt x="808" y="892"/>
                    </a:cubicBezTo>
                    <a:cubicBezTo>
                      <a:pt x="810" y="893"/>
                      <a:pt x="810" y="896"/>
                      <a:pt x="809" y="898"/>
                    </a:cubicBezTo>
                    <a:close/>
                    <a:moveTo>
                      <a:pt x="808" y="876"/>
                    </a:moveTo>
                    <a:cubicBezTo>
                      <a:pt x="806" y="880"/>
                      <a:pt x="802" y="882"/>
                      <a:pt x="798" y="880"/>
                    </a:cubicBezTo>
                    <a:cubicBezTo>
                      <a:pt x="794" y="878"/>
                      <a:pt x="793" y="873"/>
                      <a:pt x="794" y="870"/>
                    </a:cubicBezTo>
                    <a:cubicBezTo>
                      <a:pt x="796" y="866"/>
                      <a:pt x="801" y="864"/>
                      <a:pt x="805" y="866"/>
                    </a:cubicBezTo>
                    <a:cubicBezTo>
                      <a:pt x="808" y="868"/>
                      <a:pt x="810" y="873"/>
                      <a:pt x="808" y="876"/>
                    </a:cubicBezTo>
                    <a:close/>
                    <a:moveTo>
                      <a:pt x="811" y="888"/>
                    </a:moveTo>
                    <a:cubicBezTo>
                      <a:pt x="810" y="891"/>
                      <a:pt x="807" y="892"/>
                      <a:pt x="805" y="890"/>
                    </a:cubicBezTo>
                    <a:cubicBezTo>
                      <a:pt x="802" y="889"/>
                      <a:pt x="801" y="886"/>
                      <a:pt x="802" y="884"/>
                    </a:cubicBezTo>
                    <a:cubicBezTo>
                      <a:pt x="804" y="881"/>
                      <a:pt x="807" y="880"/>
                      <a:pt x="809" y="882"/>
                    </a:cubicBezTo>
                    <a:cubicBezTo>
                      <a:pt x="812" y="883"/>
                      <a:pt x="813" y="886"/>
                      <a:pt x="811" y="888"/>
                    </a:cubicBezTo>
                    <a:close/>
                    <a:moveTo>
                      <a:pt x="925" y="593"/>
                    </a:moveTo>
                    <a:cubicBezTo>
                      <a:pt x="922" y="594"/>
                      <a:pt x="919" y="596"/>
                      <a:pt x="918" y="599"/>
                    </a:cubicBezTo>
                    <a:cubicBezTo>
                      <a:pt x="917" y="602"/>
                      <a:pt x="917" y="607"/>
                      <a:pt x="920" y="611"/>
                    </a:cubicBezTo>
                    <a:cubicBezTo>
                      <a:pt x="924" y="615"/>
                      <a:pt x="930" y="614"/>
                      <a:pt x="934" y="612"/>
                    </a:cubicBezTo>
                    <a:cubicBezTo>
                      <a:pt x="940" y="607"/>
                      <a:pt x="937" y="602"/>
                      <a:pt x="938" y="597"/>
                    </a:cubicBezTo>
                    <a:cubicBezTo>
                      <a:pt x="939" y="592"/>
                      <a:pt x="945" y="588"/>
                      <a:pt x="953" y="588"/>
                    </a:cubicBezTo>
                    <a:cubicBezTo>
                      <a:pt x="961" y="588"/>
                      <a:pt x="968" y="593"/>
                      <a:pt x="970" y="601"/>
                    </a:cubicBezTo>
                    <a:cubicBezTo>
                      <a:pt x="972" y="606"/>
                      <a:pt x="970" y="611"/>
                      <a:pt x="965" y="613"/>
                    </a:cubicBezTo>
                    <a:cubicBezTo>
                      <a:pt x="967" y="608"/>
                      <a:pt x="963" y="602"/>
                      <a:pt x="956" y="604"/>
                    </a:cubicBezTo>
                    <a:cubicBezTo>
                      <a:pt x="953" y="605"/>
                      <a:pt x="948" y="611"/>
                      <a:pt x="942" y="617"/>
                    </a:cubicBezTo>
                    <a:cubicBezTo>
                      <a:pt x="937" y="623"/>
                      <a:pt x="931" y="628"/>
                      <a:pt x="924" y="629"/>
                    </a:cubicBezTo>
                    <a:cubicBezTo>
                      <a:pt x="910" y="631"/>
                      <a:pt x="897" y="620"/>
                      <a:pt x="898" y="606"/>
                    </a:cubicBezTo>
                    <a:cubicBezTo>
                      <a:pt x="898" y="599"/>
                      <a:pt x="902" y="593"/>
                      <a:pt x="907" y="588"/>
                    </a:cubicBezTo>
                    <a:cubicBezTo>
                      <a:pt x="912" y="583"/>
                      <a:pt x="929" y="573"/>
                      <a:pt x="931" y="564"/>
                    </a:cubicBezTo>
                    <a:cubicBezTo>
                      <a:pt x="932" y="557"/>
                      <a:pt x="928" y="553"/>
                      <a:pt x="923" y="554"/>
                    </a:cubicBezTo>
                    <a:cubicBezTo>
                      <a:pt x="925" y="549"/>
                      <a:pt x="933" y="547"/>
                      <a:pt x="938" y="551"/>
                    </a:cubicBezTo>
                    <a:cubicBezTo>
                      <a:pt x="948" y="557"/>
                      <a:pt x="951" y="573"/>
                      <a:pt x="941" y="585"/>
                    </a:cubicBezTo>
                    <a:cubicBezTo>
                      <a:pt x="937" y="589"/>
                      <a:pt x="932" y="591"/>
                      <a:pt x="925" y="593"/>
                    </a:cubicBezTo>
                    <a:close/>
                    <a:moveTo>
                      <a:pt x="412" y="567"/>
                    </a:moveTo>
                    <a:cubicBezTo>
                      <a:pt x="410" y="565"/>
                      <a:pt x="409" y="562"/>
                      <a:pt x="411" y="559"/>
                    </a:cubicBezTo>
                    <a:cubicBezTo>
                      <a:pt x="412" y="557"/>
                      <a:pt x="416" y="556"/>
                      <a:pt x="418" y="558"/>
                    </a:cubicBezTo>
                    <a:cubicBezTo>
                      <a:pt x="421" y="559"/>
                      <a:pt x="421" y="563"/>
                      <a:pt x="420" y="565"/>
                    </a:cubicBezTo>
                    <a:cubicBezTo>
                      <a:pt x="418" y="568"/>
                      <a:pt x="415" y="568"/>
                      <a:pt x="412" y="567"/>
                    </a:cubicBezTo>
                    <a:close/>
                    <a:moveTo>
                      <a:pt x="402" y="563"/>
                    </a:moveTo>
                    <a:cubicBezTo>
                      <a:pt x="400" y="562"/>
                      <a:pt x="400" y="559"/>
                      <a:pt x="401" y="557"/>
                    </a:cubicBezTo>
                    <a:cubicBezTo>
                      <a:pt x="402" y="555"/>
                      <a:pt x="405" y="555"/>
                      <a:pt x="407" y="556"/>
                    </a:cubicBezTo>
                    <a:cubicBezTo>
                      <a:pt x="409" y="557"/>
                      <a:pt x="409" y="560"/>
                      <a:pt x="408" y="562"/>
                    </a:cubicBezTo>
                    <a:cubicBezTo>
                      <a:pt x="407" y="564"/>
                      <a:pt x="404" y="564"/>
                      <a:pt x="402" y="563"/>
                    </a:cubicBezTo>
                    <a:close/>
                    <a:moveTo>
                      <a:pt x="425" y="565"/>
                    </a:moveTo>
                    <a:cubicBezTo>
                      <a:pt x="422" y="562"/>
                      <a:pt x="421" y="557"/>
                      <a:pt x="423" y="553"/>
                    </a:cubicBezTo>
                    <a:cubicBezTo>
                      <a:pt x="426" y="550"/>
                      <a:pt x="431" y="549"/>
                      <a:pt x="435" y="551"/>
                    </a:cubicBezTo>
                    <a:cubicBezTo>
                      <a:pt x="439" y="554"/>
                      <a:pt x="440" y="559"/>
                      <a:pt x="437" y="563"/>
                    </a:cubicBezTo>
                    <a:cubicBezTo>
                      <a:pt x="434" y="566"/>
                      <a:pt x="429" y="567"/>
                      <a:pt x="425" y="565"/>
                    </a:cubicBezTo>
                    <a:close/>
                    <a:moveTo>
                      <a:pt x="615" y="347"/>
                    </a:moveTo>
                    <a:cubicBezTo>
                      <a:pt x="620" y="375"/>
                      <a:pt x="641" y="386"/>
                      <a:pt x="647" y="398"/>
                    </a:cubicBezTo>
                    <a:cubicBezTo>
                      <a:pt x="654" y="411"/>
                      <a:pt x="639" y="420"/>
                      <a:pt x="628" y="407"/>
                    </a:cubicBezTo>
                    <a:cubicBezTo>
                      <a:pt x="616" y="394"/>
                      <a:pt x="612" y="368"/>
                      <a:pt x="615" y="347"/>
                    </a:cubicBezTo>
                    <a:close/>
                    <a:moveTo>
                      <a:pt x="552" y="477"/>
                    </a:moveTo>
                    <a:cubicBezTo>
                      <a:pt x="543" y="486"/>
                      <a:pt x="516" y="491"/>
                      <a:pt x="502" y="485"/>
                    </a:cubicBezTo>
                    <a:cubicBezTo>
                      <a:pt x="487" y="479"/>
                      <a:pt x="488" y="465"/>
                      <a:pt x="506" y="469"/>
                    </a:cubicBezTo>
                    <a:cubicBezTo>
                      <a:pt x="520" y="472"/>
                      <a:pt x="539" y="483"/>
                      <a:pt x="552" y="477"/>
                    </a:cubicBezTo>
                    <a:close/>
                    <a:moveTo>
                      <a:pt x="689" y="486"/>
                    </a:moveTo>
                    <a:cubicBezTo>
                      <a:pt x="690" y="484"/>
                      <a:pt x="689" y="481"/>
                      <a:pt x="687" y="481"/>
                    </a:cubicBezTo>
                    <a:cubicBezTo>
                      <a:pt x="685" y="480"/>
                      <a:pt x="683" y="481"/>
                      <a:pt x="682" y="483"/>
                    </a:cubicBezTo>
                    <a:cubicBezTo>
                      <a:pt x="681" y="485"/>
                      <a:pt x="682" y="487"/>
                      <a:pt x="684" y="488"/>
                    </a:cubicBezTo>
                    <a:cubicBezTo>
                      <a:pt x="686" y="489"/>
                      <a:pt x="689" y="488"/>
                      <a:pt x="689" y="486"/>
                    </a:cubicBezTo>
                    <a:close/>
                    <a:moveTo>
                      <a:pt x="627" y="465"/>
                    </a:moveTo>
                    <a:cubicBezTo>
                      <a:pt x="633" y="458"/>
                      <a:pt x="642" y="466"/>
                      <a:pt x="646" y="469"/>
                    </a:cubicBezTo>
                    <a:cubicBezTo>
                      <a:pt x="649" y="470"/>
                      <a:pt x="651" y="471"/>
                      <a:pt x="654" y="470"/>
                    </a:cubicBezTo>
                    <a:cubicBezTo>
                      <a:pt x="652" y="473"/>
                      <a:pt x="643" y="477"/>
                      <a:pt x="639" y="478"/>
                    </a:cubicBezTo>
                    <a:cubicBezTo>
                      <a:pt x="633" y="479"/>
                      <a:pt x="627" y="476"/>
                      <a:pt x="626" y="468"/>
                    </a:cubicBezTo>
                    <a:cubicBezTo>
                      <a:pt x="629" y="470"/>
                      <a:pt x="634" y="472"/>
                      <a:pt x="637" y="471"/>
                    </a:cubicBezTo>
                    <a:cubicBezTo>
                      <a:pt x="635" y="471"/>
                      <a:pt x="630" y="469"/>
                      <a:pt x="627" y="465"/>
                    </a:cubicBezTo>
                    <a:close/>
                    <a:moveTo>
                      <a:pt x="673" y="500"/>
                    </a:moveTo>
                    <a:cubicBezTo>
                      <a:pt x="675" y="496"/>
                      <a:pt x="672" y="491"/>
                      <a:pt x="668" y="490"/>
                    </a:cubicBezTo>
                    <a:cubicBezTo>
                      <a:pt x="665" y="489"/>
                      <a:pt x="660" y="491"/>
                      <a:pt x="659" y="495"/>
                    </a:cubicBezTo>
                    <a:cubicBezTo>
                      <a:pt x="657" y="499"/>
                      <a:pt x="660" y="503"/>
                      <a:pt x="663" y="504"/>
                    </a:cubicBezTo>
                    <a:cubicBezTo>
                      <a:pt x="667" y="506"/>
                      <a:pt x="672" y="504"/>
                      <a:pt x="673" y="500"/>
                    </a:cubicBezTo>
                    <a:close/>
                    <a:moveTo>
                      <a:pt x="684" y="494"/>
                    </a:moveTo>
                    <a:cubicBezTo>
                      <a:pt x="685" y="491"/>
                      <a:pt x="683" y="488"/>
                      <a:pt x="681" y="487"/>
                    </a:cubicBezTo>
                    <a:cubicBezTo>
                      <a:pt x="678" y="486"/>
                      <a:pt x="675" y="488"/>
                      <a:pt x="675" y="490"/>
                    </a:cubicBezTo>
                    <a:cubicBezTo>
                      <a:pt x="674" y="493"/>
                      <a:pt x="675" y="496"/>
                      <a:pt x="678" y="497"/>
                    </a:cubicBezTo>
                    <a:cubicBezTo>
                      <a:pt x="680" y="498"/>
                      <a:pt x="683" y="496"/>
                      <a:pt x="684" y="494"/>
                    </a:cubicBezTo>
                    <a:close/>
                    <a:moveTo>
                      <a:pt x="570" y="469"/>
                    </a:moveTo>
                    <a:cubicBezTo>
                      <a:pt x="573" y="468"/>
                      <a:pt x="576" y="466"/>
                      <a:pt x="577" y="463"/>
                    </a:cubicBezTo>
                    <a:cubicBezTo>
                      <a:pt x="578" y="460"/>
                      <a:pt x="577" y="455"/>
                      <a:pt x="573" y="452"/>
                    </a:cubicBezTo>
                    <a:cubicBezTo>
                      <a:pt x="569" y="448"/>
                      <a:pt x="564" y="449"/>
                      <a:pt x="560" y="452"/>
                    </a:cubicBezTo>
                    <a:cubicBezTo>
                      <a:pt x="554" y="456"/>
                      <a:pt x="558" y="462"/>
                      <a:pt x="557" y="467"/>
                    </a:cubicBezTo>
                    <a:cubicBezTo>
                      <a:pt x="556" y="472"/>
                      <a:pt x="550" y="476"/>
                      <a:pt x="543" y="476"/>
                    </a:cubicBezTo>
                    <a:cubicBezTo>
                      <a:pt x="535" y="477"/>
                      <a:pt x="528" y="473"/>
                      <a:pt x="525" y="465"/>
                    </a:cubicBezTo>
                    <a:cubicBezTo>
                      <a:pt x="523" y="460"/>
                      <a:pt x="524" y="455"/>
                      <a:pt x="529" y="453"/>
                    </a:cubicBezTo>
                    <a:cubicBezTo>
                      <a:pt x="528" y="458"/>
                      <a:pt x="532" y="464"/>
                      <a:pt x="538" y="461"/>
                    </a:cubicBezTo>
                    <a:cubicBezTo>
                      <a:pt x="542" y="459"/>
                      <a:pt x="546" y="453"/>
                      <a:pt x="551" y="447"/>
                    </a:cubicBezTo>
                    <a:cubicBezTo>
                      <a:pt x="556" y="441"/>
                      <a:pt x="562" y="436"/>
                      <a:pt x="569" y="434"/>
                    </a:cubicBezTo>
                    <a:cubicBezTo>
                      <a:pt x="582" y="431"/>
                      <a:pt x="595" y="441"/>
                      <a:pt x="596" y="454"/>
                    </a:cubicBezTo>
                    <a:cubicBezTo>
                      <a:pt x="596" y="462"/>
                      <a:pt x="593" y="468"/>
                      <a:pt x="588" y="473"/>
                    </a:cubicBezTo>
                    <a:cubicBezTo>
                      <a:pt x="583" y="478"/>
                      <a:pt x="568" y="489"/>
                      <a:pt x="567" y="498"/>
                    </a:cubicBezTo>
                    <a:cubicBezTo>
                      <a:pt x="566" y="505"/>
                      <a:pt x="571" y="509"/>
                      <a:pt x="575" y="508"/>
                    </a:cubicBezTo>
                    <a:cubicBezTo>
                      <a:pt x="574" y="513"/>
                      <a:pt x="566" y="515"/>
                      <a:pt x="560" y="512"/>
                    </a:cubicBezTo>
                    <a:cubicBezTo>
                      <a:pt x="551" y="507"/>
                      <a:pt x="546" y="491"/>
                      <a:pt x="555" y="479"/>
                    </a:cubicBezTo>
                    <a:cubicBezTo>
                      <a:pt x="558" y="474"/>
                      <a:pt x="563" y="472"/>
                      <a:pt x="570" y="469"/>
                    </a:cubicBezTo>
                    <a:close/>
                    <a:moveTo>
                      <a:pt x="445" y="431"/>
                    </a:moveTo>
                    <a:cubicBezTo>
                      <a:pt x="446" y="428"/>
                      <a:pt x="448" y="427"/>
                      <a:pt x="450" y="427"/>
                    </a:cubicBezTo>
                    <a:cubicBezTo>
                      <a:pt x="452" y="428"/>
                      <a:pt x="454" y="430"/>
                      <a:pt x="453" y="432"/>
                    </a:cubicBezTo>
                    <a:cubicBezTo>
                      <a:pt x="453" y="434"/>
                      <a:pt x="451" y="436"/>
                      <a:pt x="449" y="435"/>
                    </a:cubicBezTo>
                    <a:cubicBezTo>
                      <a:pt x="446" y="435"/>
                      <a:pt x="445" y="433"/>
                      <a:pt x="445" y="431"/>
                    </a:cubicBezTo>
                    <a:close/>
                    <a:moveTo>
                      <a:pt x="445" y="422"/>
                    </a:moveTo>
                    <a:cubicBezTo>
                      <a:pt x="445" y="421"/>
                      <a:pt x="447" y="419"/>
                      <a:pt x="449" y="420"/>
                    </a:cubicBezTo>
                    <a:cubicBezTo>
                      <a:pt x="450" y="420"/>
                      <a:pt x="452" y="422"/>
                      <a:pt x="451" y="424"/>
                    </a:cubicBezTo>
                    <a:cubicBezTo>
                      <a:pt x="451" y="425"/>
                      <a:pt x="449" y="427"/>
                      <a:pt x="447" y="426"/>
                    </a:cubicBezTo>
                    <a:cubicBezTo>
                      <a:pt x="446" y="426"/>
                      <a:pt x="444" y="424"/>
                      <a:pt x="445" y="422"/>
                    </a:cubicBezTo>
                    <a:close/>
                    <a:moveTo>
                      <a:pt x="451" y="439"/>
                    </a:moveTo>
                    <a:cubicBezTo>
                      <a:pt x="451" y="436"/>
                      <a:pt x="455" y="434"/>
                      <a:pt x="458" y="434"/>
                    </a:cubicBezTo>
                    <a:cubicBezTo>
                      <a:pt x="462" y="435"/>
                      <a:pt x="464" y="438"/>
                      <a:pt x="463" y="442"/>
                    </a:cubicBezTo>
                    <a:cubicBezTo>
                      <a:pt x="463" y="445"/>
                      <a:pt x="459" y="448"/>
                      <a:pt x="456" y="447"/>
                    </a:cubicBezTo>
                    <a:cubicBezTo>
                      <a:pt x="452" y="446"/>
                      <a:pt x="450" y="443"/>
                      <a:pt x="451" y="439"/>
                    </a:cubicBezTo>
                    <a:close/>
                    <a:moveTo>
                      <a:pt x="570" y="467"/>
                    </a:moveTo>
                    <a:cubicBezTo>
                      <a:pt x="575" y="465"/>
                      <a:pt x="577" y="460"/>
                      <a:pt x="574" y="456"/>
                    </a:cubicBezTo>
                    <a:cubicBezTo>
                      <a:pt x="571" y="448"/>
                      <a:pt x="560" y="452"/>
                      <a:pt x="559" y="458"/>
                    </a:cubicBezTo>
                    <a:cubicBezTo>
                      <a:pt x="558" y="464"/>
                      <a:pt x="561" y="467"/>
                      <a:pt x="556" y="473"/>
                    </a:cubicBezTo>
                    <a:cubicBezTo>
                      <a:pt x="562" y="468"/>
                      <a:pt x="565" y="470"/>
                      <a:pt x="570" y="467"/>
                    </a:cubicBezTo>
                    <a:close/>
                    <a:moveTo>
                      <a:pt x="594" y="441"/>
                    </a:moveTo>
                    <a:cubicBezTo>
                      <a:pt x="590" y="434"/>
                      <a:pt x="581" y="430"/>
                      <a:pt x="575" y="431"/>
                    </a:cubicBezTo>
                    <a:cubicBezTo>
                      <a:pt x="573" y="423"/>
                      <a:pt x="587" y="413"/>
                      <a:pt x="596" y="421"/>
                    </a:cubicBezTo>
                    <a:cubicBezTo>
                      <a:pt x="602" y="427"/>
                      <a:pt x="601" y="438"/>
                      <a:pt x="594" y="441"/>
                    </a:cubicBezTo>
                    <a:close/>
                    <a:moveTo>
                      <a:pt x="484" y="496"/>
                    </a:moveTo>
                    <a:cubicBezTo>
                      <a:pt x="498" y="492"/>
                      <a:pt x="502" y="511"/>
                      <a:pt x="504" y="517"/>
                    </a:cubicBezTo>
                    <a:cubicBezTo>
                      <a:pt x="507" y="522"/>
                      <a:pt x="509" y="525"/>
                      <a:pt x="513" y="526"/>
                    </a:cubicBezTo>
                    <a:cubicBezTo>
                      <a:pt x="508" y="528"/>
                      <a:pt x="493" y="526"/>
                      <a:pt x="487" y="523"/>
                    </a:cubicBezTo>
                    <a:cubicBezTo>
                      <a:pt x="479" y="518"/>
                      <a:pt x="474" y="509"/>
                      <a:pt x="480" y="499"/>
                    </a:cubicBezTo>
                    <a:cubicBezTo>
                      <a:pt x="481" y="504"/>
                      <a:pt x="486" y="511"/>
                      <a:pt x="491" y="513"/>
                    </a:cubicBezTo>
                    <a:cubicBezTo>
                      <a:pt x="489" y="511"/>
                      <a:pt x="484" y="503"/>
                      <a:pt x="484" y="496"/>
                    </a:cubicBezTo>
                    <a:close/>
                    <a:moveTo>
                      <a:pt x="584" y="403"/>
                    </a:moveTo>
                    <a:cubicBezTo>
                      <a:pt x="553" y="414"/>
                      <a:pt x="530" y="399"/>
                      <a:pt x="514" y="398"/>
                    </a:cubicBezTo>
                    <a:cubicBezTo>
                      <a:pt x="497" y="398"/>
                      <a:pt x="497" y="418"/>
                      <a:pt x="515" y="423"/>
                    </a:cubicBezTo>
                    <a:cubicBezTo>
                      <a:pt x="535" y="428"/>
                      <a:pt x="563" y="418"/>
                      <a:pt x="584" y="403"/>
                    </a:cubicBezTo>
                    <a:close/>
                    <a:moveTo>
                      <a:pt x="694" y="464"/>
                    </a:moveTo>
                    <a:cubicBezTo>
                      <a:pt x="691" y="466"/>
                      <a:pt x="688" y="468"/>
                      <a:pt x="685" y="469"/>
                    </a:cubicBezTo>
                    <a:cubicBezTo>
                      <a:pt x="674" y="474"/>
                      <a:pt x="662" y="474"/>
                      <a:pt x="650" y="468"/>
                    </a:cubicBezTo>
                    <a:cubicBezTo>
                      <a:pt x="638" y="460"/>
                      <a:pt x="630" y="445"/>
                      <a:pt x="635" y="431"/>
                    </a:cubicBezTo>
                    <a:cubicBezTo>
                      <a:pt x="637" y="425"/>
                      <a:pt x="641" y="420"/>
                      <a:pt x="646" y="417"/>
                    </a:cubicBezTo>
                    <a:cubicBezTo>
                      <a:pt x="650" y="415"/>
                      <a:pt x="654" y="415"/>
                      <a:pt x="658" y="416"/>
                    </a:cubicBezTo>
                    <a:cubicBezTo>
                      <a:pt x="663" y="417"/>
                      <a:pt x="667" y="421"/>
                      <a:pt x="668" y="426"/>
                    </a:cubicBezTo>
                    <a:cubicBezTo>
                      <a:pt x="669" y="430"/>
                      <a:pt x="668" y="434"/>
                      <a:pt x="666" y="437"/>
                    </a:cubicBezTo>
                    <a:cubicBezTo>
                      <a:pt x="662" y="442"/>
                      <a:pt x="654" y="444"/>
                      <a:pt x="648" y="439"/>
                    </a:cubicBezTo>
                    <a:cubicBezTo>
                      <a:pt x="642" y="435"/>
                      <a:pt x="641" y="427"/>
                      <a:pt x="645" y="421"/>
                    </a:cubicBezTo>
                    <a:cubicBezTo>
                      <a:pt x="649" y="417"/>
                      <a:pt x="655" y="415"/>
                      <a:pt x="660" y="417"/>
                    </a:cubicBezTo>
                    <a:cubicBezTo>
                      <a:pt x="659" y="417"/>
                      <a:pt x="659" y="416"/>
                      <a:pt x="658" y="416"/>
                    </a:cubicBezTo>
                    <a:cubicBezTo>
                      <a:pt x="654" y="415"/>
                      <a:pt x="650" y="416"/>
                      <a:pt x="647" y="418"/>
                    </a:cubicBezTo>
                    <a:cubicBezTo>
                      <a:pt x="642" y="421"/>
                      <a:pt x="638" y="425"/>
                      <a:pt x="636" y="431"/>
                    </a:cubicBezTo>
                    <a:cubicBezTo>
                      <a:pt x="631" y="444"/>
                      <a:pt x="639" y="459"/>
                      <a:pt x="651" y="466"/>
                    </a:cubicBezTo>
                    <a:cubicBezTo>
                      <a:pt x="663" y="472"/>
                      <a:pt x="675" y="471"/>
                      <a:pt x="686" y="466"/>
                    </a:cubicBezTo>
                    <a:cubicBezTo>
                      <a:pt x="689" y="464"/>
                      <a:pt x="691" y="463"/>
                      <a:pt x="693" y="461"/>
                    </a:cubicBezTo>
                    <a:lnTo>
                      <a:pt x="694" y="464"/>
                    </a:lnTo>
                    <a:close/>
                    <a:moveTo>
                      <a:pt x="708" y="414"/>
                    </a:moveTo>
                    <a:cubicBezTo>
                      <a:pt x="720" y="405"/>
                      <a:pt x="736" y="403"/>
                      <a:pt x="750" y="414"/>
                    </a:cubicBezTo>
                    <a:cubicBezTo>
                      <a:pt x="754" y="418"/>
                      <a:pt x="758" y="422"/>
                      <a:pt x="760" y="428"/>
                    </a:cubicBezTo>
                    <a:cubicBezTo>
                      <a:pt x="761" y="433"/>
                      <a:pt x="761" y="438"/>
                      <a:pt x="759" y="442"/>
                    </a:cubicBezTo>
                    <a:cubicBezTo>
                      <a:pt x="757" y="448"/>
                      <a:pt x="752" y="452"/>
                      <a:pt x="745" y="453"/>
                    </a:cubicBezTo>
                    <a:cubicBezTo>
                      <a:pt x="741" y="454"/>
                      <a:pt x="738" y="453"/>
                      <a:pt x="735" y="451"/>
                    </a:cubicBezTo>
                    <a:cubicBezTo>
                      <a:pt x="730" y="447"/>
                      <a:pt x="729" y="441"/>
                      <a:pt x="731" y="436"/>
                    </a:cubicBezTo>
                    <a:cubicBezTo>
                      <a:pt x="731" y="433"/>
                      <a:pt x="733" y="431"/>
                      <a:pt x="735" y="429"/>
                    </a:cubicBezTo>
                    <a:cubicBezTo>
                      <a:pt x="740" y="426"/>
                      <a:pt x="747" y="428"/>
                      <a:pt x="750" y="433"/>
                    </a:cubicBezTo>
                    <a:cubicBezTo>
                      <a:pt x="753" y="438"/>
                      <a:pt x="752" y="444"/>
                      <a:pt x="747" y="447"/>
                    </a:cubicBezTo>
                    <a:cubicBezTo>
                      <a:pt x="742" y="451"/>
                      <a:pt x="735" y="449"/>
                      <a:pt x="732" y="444"/>
                    </a:cubicBezTo>
                    <a:cubicBezTo>
                      <a:pt x="731" y="443"/>
                      <a:pt x="730" y="441"/>
                      <a:pt x="730" y="439"/>
                    </a:cubicBezTo>
                    <a:cubicBezTo>
                      <a:pt x="730" y="439"/>
                      <a:pt x="730" y="439"/>
                      <a:pt x="730" y="439"/>
                    </a:cubicBezTo>
                    <a:cubicBezTo>
                      <a:pt x="730" y="444"/>
                      <a:pt x="732" y="448"/>
                      <a:pt x="735" y="450"/>
                    </a:cubicBezTo>
                    <a:cubicBezTo>
                      <a:pt x="738" y="453"/>
                      <a:pt x="742" y="453"/>
                      <a:pt x="745" y="453"/>
                    </a:cubicBezTo>
                    <a:cubicBezTo>
                      <a:pt x="751" y="451"/>
                      <a:pt x="756" y="448"/>
                      <a:pt x="758" y="442"/>
                    </a:cubicBezTo>
                    <a:cubicBezTo>
                      <a:pt x="760" y="437"/>
                      <a:pt x="760" y="433"/>
                      <a:pt x="758" y="429"/>
                    </a:cubicBezTo>
                    <a:cubicBezTo>
                      <a:pt x="756" y="423"/>
                      <a:pt x="753" y="419"/>
                      <a:pt x="748" y="415"/>
                    </a:cubicBezTo>
                    <a:cubicBezTo>
                      <a:pt x="735" y="405"/>
                      <a:pt x="720" y="407"/>
                      <a:pt x="709" y="417"/>
                    </a:cubicBezTo>
                    <a:lnTo>
                      <a:pt x="708" y="414"/>
                    </a:lnTo>
                    <a:close/>
                    <a:moveTo>
                      <a:pt x="965" y="338"/>
                    </a:moveTo>
                    <a:cubicBezTo>
                      <a:pt x="968" y="340"/>
                      <a:pt x="969" y="344"/>
                      <a:pt x="967" y="346"/>
                    </a:cubicBezTo>
                    <a:cubicBezTo>
                      <a:pt x="965" y="349"/>
                      <a:pt x="961" y="350"/>
                      <a:pt x="958" y="348"/>
                    </a:cubicBezTo>
                    <a:cubicBezTo>
                      <a:pt x="955" y="346"/>
                      <a:pt x="954" y="342"/>
                      <a:pt x="956" y="339"/>
                    </a:cubicBezTo>
                    <a:cubicBezTo>
                      <a:pt x="958" y="336"/>
                      <a:pt x="962" y="336"/>
                      <a:pt x="965" y="338"/>
                    </a:cubicBezTo>
                    <a:close/>
                    <a:moveTo>
                      <a:pt x="977" y="342"/>
                    </a:moveTo>
                    <a:cubicBezTo>
                      <a:pt x="979" y="343"/>
                      <a:pt x="979" y="347"/>
                      <a:pt x="978" y="349"/>
                    </a:cubicBezTo>
                    <a:cubicBezTo>
                      <a:pt x="976" y="351"/>
                      <a:pt x="973" y="352"/>
                      <a:pt x="971" y="350"/>
                    </a:cubicBezTo>
                    <a:cubicBezTo>
                      <a:pt x="969" y="348"/>
                      <a:pt x="968" y="345"/>
                      <a:pt x="970" y="343"/>
                    </a:cubicBezTo>
                    <a:cubicBezTo>
                      <a:pt x="971" y="341"/>
                      <a:pt x="974" y="340"/>
                      <a:pt x="977" y="342"/>
                    </a:cubicBezTo>
                    <a:close/>
                    <a:moveTo>
                      <a:pt x="949" y="339"/>
                    </a:moveTo>
                    <a:cubicBezTo>
                      <a:pt x="954" y="343"/>
                      <a:pt x="955" y="349"/>
                      <a:pt x="952" y="353"/>
                    </a:cubicBezTo>
                    <a:cubicBezTo>
                      <a:pt x="949" y="358"/>
                      <a:pt x="943" y="359"/>
                      <a:pt x="938" y="356"/>
                    </a:cubicBezTo>
                    <a:cubicBezTo>
                      <a:pt x="934" y="352"/>
                      <a:pt x="933" y="346"/>
                      <a:pt x="936" y="342"/>
                    </a:cubicBezTo>
                    <a:cubicBezTo>
                      <a:pt x="939" y="337"/>
                      <a:pt x="945" y="336"/>
                      <a:pt x="949" y="339"/>
                    </a:cubicBezTo>
                    <a:close/>
                    <a:moveTo>
                      <a:pt x="947" y="586"/>
                    </a:moveTo>
                    <a:cubicBezTo>
                      <a:pt x="962" y="580"/>
                      <a:pt x="976" y="561"/>
                      <a:pt x="976" y="544"/>
                    </a:cubicBezTo>
                    <a:cubicBezTo>
                      <a:pt x="977" y="528"/>
                      <a:pt x="962" y="523"/>
                      <a:pt x="958" y="540"/>
                    </a:cubicBezTo>
                    <a:cubicBezTo>
                      <a:pt x="955" y="554"/>
                      <a:pt x="958" y="576"/>
                      <a:pt x="947" y="586"/>
                    </a:cubicBezTo>
                    <a:close/>
                    <a:moveTo>
                      <a:pt x="765" y="482"/>
                    </a:moveTo>
                    <a:cubicBezTo>
                      <a:pt x="747" y="500"/>
                      <a:pt x="738" y="535"/>
                      <a:pt x="750" y="551"/>
                    </a:cubicBezTo>
                    <a:cubicBezTo>
                      <a:pt x="764" y="567"/>
                      <a:pt x="780" y="554"/>
                      <a:pt x="768" y="539"/>
                    </a:cubicBezTo>
                    <a:cubicBezTo>
                      <a:pt x="762" y="532"/>
                      <a:pt x="752" y="506"/>
                      <a:pt x="765" y="482"/>
                    </a:cubicBezTo>
                    <a:close/>
                    <a:moveTo>
                      <a:pt x="753" y="488"/>
                    </a:moveTo>
                    <a:cubicBezTo>
                      <a:pt x="748" y="496"/>
                      <a:pt x="740" y="500"/>
                      <a:pt x="731" y="503"/>
                    </a:cubicBezTo>
                    <a:cubicBezTo>
                      <a:pt x="712" y="507"/>
                      <a:pt x="686" y="498"/>
                      <a:pt x="673" y="511"/>
                    </a:cubicBezTo>
                    <a:cubicBezTo>
                      <a:pt x="667" y="516"/>
                      <a:pt x="664" y="525"/>
                      <a:pt x="667" y="533"/>
                    </a:cubicBezTo>
                    <a:cubicBezTo>
                      <a:pt x="669" y="537"/>
                      <a:pt x="673" y="540"/>
                      <a:pt x="678" y="539"/>
                    </a:cubicBezTo>
                    <a:cubicBezTo>
                      <a:pt x="675" y="538"/>
                      <a:pt x="672" y="532"/>
                      <a:pt x="674" y="526"/>
                    </a:cubicBezTo>
                    <a:cubicBezTo>
                      <a:pt x="676" y="522"/>
                      <a:pt x="683" y="519"/>
                      <a:pt x="688" y="520"/>
                    </a:cubicBezTo>
                    <a:cubicBezTo>
                      <a:pt x="707" y="523"/>
                      <a:pt x="725" y="528"/>
                      <a:pt x="741" y="513"/>
                    </a:cubicBezTo>
                    <a:cubicBezTo>
                      <a:pt x="747" y="507"/>
                      <a:pt x="751" y="499"/>
                      <a:pt x="753" y="488"/>
                    </a:cubicBezTo>
                    <a:close/>
                    <a:moveTo>
                      <a:pt x="840" y="266"/>
                    </a:moveTo>
                    <a:cubicBezTo>
                      <a:pt x="837" y="281"/>
                      <a:pt x="818" y="274"/>
                      <a:pt x="811" y="273"/>
                    </a:cubicBezTo>
                    <a:cubicBezTo>
                      <a:pt x="806" y="272"/>
                      <a:pt x="802" y="273"/>
                      <a:pt x="799" y="276"/>
                    </a:cubicBezTo>
                    <a:cubicBezTo>
                      <a:pt x="800" y="270"/>
                      <a:pt x="810" y="259"/>
                      <a:pt x="816" y="255"/>
                    </a:cubicBezTo>
                    <a:cubicBezTo>
                      <a:pt x="824" y="250"/>
                      <a:pt x="834" y="251"/>
                      <a:pt x="840" y="262"/>
                    </a:cubicBezTo>
                    <a:cubicBezTo>
                      <a:pt x="835" y="260"/>
                      <a:pt x="827" y="260"/>
                      <a:pt x="822" y="264"/>
                    </a:cubicBezTo>
                    <a:cubicBezTo>
                      <a:pt x="825" y="263"/>
                      <a:pt x="834" y="263"/>
                      <a:pt x="840" y="266"/>
                    </a:cubicBezTo>
                    <a:close/>
                    <a:moveTo>
                      <a:pt x="1060" y="460"/>
                    </a:moveTo>
                    <a:cubicBezTo>
                      <a:pt x="1062" y="463"/>
                      <a:pt x="1066" y="465"/>
                      <a:pt x="1069" y="462"/>
                    </a:cubicBezTo>
                    <a:cubicBezTo>
                      <a:pt x="1070" y="461"/>
                      <a:pt x="1070" y="459"/>
                      <a:pt x="1069" y="458"/>
                    </a:cubicBezTo>
                    <a:cubicBezTo>
                      <a:pt x="1068" y="457"/>
                      <a:pt x="1067" y="458"/>
                      <a:pt x="1067" y="458"/>
                    </a:cubicBezTo>
                    <a:cubicBezTo>
                      <a:pt x="1066" y="457"/>
                      <a:pt x="1066" y="457"/>
                      <a:pt x="1067" y="456"/>
                    </a:cubicBezTo>
                    <a:cubicBezTo>
                      <a:pt x="1068" y="454"/>
                      <a:pt x="1072" y="453"/>
                      <a:pt x="1075" y="455"/>
                    </a:cubicBezTo>
                    <a:cubicBezTo>
                      <a:pt x="1077" y="457"/>
                      <a:pt x="1079" y="460"/>
                      <a:pt x="1078" y="464"/>
                    </a:cubicBezTo>
                    <a:cubicBezTo>
                      <a:pt x="1076" y="467"/>
                      <a:pt x="1073" y="469"/>
                      <a:pt x="1072" y="472"/>
                    </a:cubicBezTo>
                    <a:cubicBezTo>
                      <a:pt x="1071" y="475"/>
                      <a:pt x="1073" y="478"/>
                      <a:pt x="1075" y="479"/>
                    </a:cubicBezTo>
                    <a:cubicBezTo>
                      <a:pt x="1071" y="479"/>
                      <a:pt x="1070" y="479"/>
                      <a:pt x="1067" y="482"/>
                    </a:cubicBezTo>
                    <a:cubicBezTo>
                      <a:pt x="1065" y="485"/>
                      <a:pt x="1060" y="496"/>
                      <a:pt x="1048" y="491"/>
                    </a:cubicBezTo>
                    <a:cubicBezTo>
                      <a:pt x="1054" y="496"/>
                      <a:pt x="1062" y="496"/>
                      <a:pt x="1069" y="494"/>
                    </a:cubicBezTo>
                    <a:cubicBezTo>
                      <a:pt x="1077" y="492"/>
                      <a:pt x="1083" y="485"/>
                      <a:pt x="1085" y="478"/>
                    </a:cubicBezTo>
                    <a:cubicBezTo>
                      <a:pt x="1088" y="469"/>
                      <a:pt x="1083" y="456"/>
                      <a:pt x="1075" y="451"/>
                    </a:cubicBezTo>
                    <a:cubicBezTo>
                      <a:pt x="1070" y="449"/>
                      <a:pt x="1063" y="448"/>
                      <a:pt x="1060" y="453"/>
                    </a:cubicBezTo>
                    <a:cubicBezTo>
                      <a:pt x="1059" y="455"/>
                      <a:pt x="1059" y="457"/>
                      <a:pt x="1060" y="460"/>
                    </a:cubicBezTo>
                    <a:close/>
                    <a:moveTo>
                      <a:pt x="1068" y="505"/>
                    </a:moveTo>
                    <a:cubicBezTo>
                      <a:pt x="1085" y="517"/>
                      <a:pt x="1091" y="534"/>
                      <a:pt x="1097" y="543"/>
                    </a:cubicBezTo>
                    <a:cubicBezTo>
                      <a:pt x="1103" y="552"/>
                      <a:pt x="1112" y="548"/>
                      <a:pt x="1108" y="536"/>
                    </a:cubicBezTo>
                    <a:cubicBezTo>
                      <a:pt x="1103" y="523"/>
                      <a:pt x="1078" y="507"/>
                      <a:pt x="1068" y="505"/>
                    </a:cubicBezTo>
                    <a:close/>
                    <a:moveTo>
                      <a:pt x="881" y="249"/>
                    </a:moveTo>
                    <a:cubicBezTo>
                      <a:pt x="879" y="249"/>
                      <a:pt x="877" y="250"/>
                      <a:pt x="876" y="252"/>
                    </a:cubicBezTo>
                    <a:cubicBezTo>
                      <a:pt x="876" y="254"/>
                      <a:pt x="877" y="256"/>
                      <a:pt x="879" y="257"/>
                    </a:cubicBezTo>
                    <a:cubicBezTo>
                      <a:pt x="881" y="257"/>
                      <a:pt x="884" y="256"/>
                      <a:pt x="884" y="254"/>
                    </a:cubicBezTo>
                    <a:cubicBezTo>
                      <a:pt x="884" y="252"/>
                      <a:pt x="883" y="250"/>
                      <a:pt x="881" y="249"/>
                    </a:cubicBezTo>
                    <a:close/>
                    <a:moveTo>
                      <a:pt x="869" y="224"/>
                    </a:moveTo>
                    <a:cubicBezTo>
                      <a:pt x="865" y="223"/>
                      <a:pt x="861" y="225"/>
                      <a:pt x="861" y="229"/>
                    </a:cubicBezTo>
                    <a:cubicBezTo>
                      <a:pt x="860" y="233"/>
                      <a:pt x="862" y="237"/>
                      <a:pt x="866" y="238"/>
                    </a:cubicBezTo>
                    <a:cubicBezTo>
                      <a:pt x="870" y="239"/>
                      <a:pt x="874" y="236"/>
                      <a:pt x="875" y="233"/>
                    </a:cubicBezTo>
                    <a:cubicBezTo>
                      <a:pt x="876" y="229"/>
                      <a:pt x="873" y="225"/>
                      <a:pt x="869" y="224"/>
                    </a:cubicBezTo>
                    <a:close/>
                    <a:moveTo>
                      <a:pt x="878" y="237"/>
                    </a:moveTo>
                    <a:cubicBezTo>
                      <a:pt x="875" y="236"/>
                      <a:pt x="872" y="238"/>
                      <a:pt x="872" y="241"/>
                    </a:cubicBezTo>
                    <a:cubicBezTo>
                      <a:pt x="871" y="244"/>
                      <a:pt x="873" y="247"/>
                      <a:pt x="876" y="247"/>
                    </a:cubicBezTo>
                    <a:cubicBezTo>
                      <a:pt x="879" y="248"/>
                      <a:pt x="881" y="246"/>
                      <a:pt x="882" y="243"/>
                    </a:cubicBezTo>
                    <a:cubicBezTo>
                      <a:pt x="883" y="240"/>
                      <a:pt x="881" y="238"/>
                      <a:pt x="878" y="237"/>
                    </a:cubicBezTo>
                    <a:close/>
                    <a:moveTo>
                      <a:pt x="844" y="227"/>
                    </a:moveTo>
                    <a:cubicBezTo>
                      <a:pt x="862" y="219"/>
                      <a:pt x="848" y="197"/>
                      <a:pt x="846" y="189"/>
                    </a:cubicBezTo>
                    <a:cubicBezTo>
                      <a:pt x="843" y="182"/>
                      <a:pt x="843" y="177"/>
                      <a:pt x="846" y="172"/>
                    </a:cubicBezTo>
                    <a:cubicBezTo>
                      <a:pt x="839" y="176"/>
                      <a:pt x="827" y="190"/>
                      <a:pt x="824" y="199"/>
                    </a:cubicBezTo>
                    <a:cubicBezTo>
                      <a:pt x="820" y="211"/>
                      <a:pt x="823" y="224"/>
                      <a:pt x="838" y="229"/>
                    </a:cubicBezTo>
                    <a:cubicBezTo>
                      <a:pt x="835" y="222"/>
                      <a:pt x="833" y="212"/>
                      <a:pt x="836" y="205"/>
                    </a:cubicBezTo>
                    <a:cubicBezTo>
                      <a:pt x="836" y="209"/>
                      <a:pt x="839" y="220"/>
                      <a:pt x="844" y="227"/>
                    </a:cubicBezTo>
                    <a:close/>
                    <a:moveTo>
                      <a:pt x="825" y="235"/>
                    </a:moveTo>
                    <a:cubicBezTo>
                      <a:pt x="797" y="210"/>
                      <a:pt x="746" y="215"/>
                      <a:pt x="731" y="242"/>
                    </a:cubicBezTo>
                    <a:cubicBezTo>
                      <a:pt x="719" y="264"/>
                      <a:pt x="740" y="274"/>
                      <a:pt x="754" y="257"/>
                    </a:cubicBezTo>
                    <a:cubicBezTo>
                      <a:pt x="764" y="245"/>
                      <a:pt x="791" y="216"/>
                      <a:pt x="825" y="235"/>
                    </a:cubicBezTo>
                    <a:close/>
                    <a:moveTo>
                      <a:pt x="812" y="550"/>
                    </a:moveTo>
                    <a:cubicBezTo>
                      <a:pt x="811" y="552"/>
                      <a:pt x="811" y="555"/>
                      <a:pt x="813" y="557"/>
                    </a:cubicBezTo>
                    <a:cubicBezTo>
                      <a:pt x="815" y="558"/>
                      <a:pt x="818" y="558"/>
                      <a:pt x="820" y="556"/>
                    </a:cubicBezTo>
                    <a:cubicBezTo>
                      <a:pt x="821" y="554"/>
                      <a:pt x="821" y="551"/>
                      <a:pt x="819" y="549"/>
                    </a:cubicBezTo>
                    <a:cubicBezTo>
                      <a:pt x="817" y="548"/>
                      <a:pt x="814" y="548"/>
                      <a:pt x="812" y="550"/>
                    </a:cubicBezTo>
                    <a:close/>
                    <a:moveTo>
                      <a:pt x="799" y="546"/>
                    </a:moveTo>
                    <a:cubicBezTo>
                      <a:pt x="797" y="548"/>
                      <a:pt x="798" y="552"/>
                      <a:pt x="800" y="554"/>
                    </a:cubicBezTo>
                    <a:cubicBezTo>
                      <a:pt x="803" y="556"/>
                      <a:pt x="806" y="555"/>
                      <a:pt x="808" y="553"/>
                    </a:cubicBezTo>
                    <a:cubicBezTo>
                      <a:pt x="810" y="550"/>
                      <a:pt x="810" y="547"/>
                      <a:pt x="807" y="545"/>
                    </a:cubicBezTo>
                    <a:cubicBezTo>
                      <a:pt x="805" y="543"/>
                      <a:pt x="801" y="543"/>
                      <a:pt x="799" y="546"/>
                    </a:cubicBezTo>
                    <a:close/>
                    <a:moveTo>
                      <a:pt x="784" y="537"/>
                    </a:moveTo>
                    <a:cubicBezTo>
                      <a:pt x="781" y="541"/>
                      <a:pt x="782" y="545"/>
                      <a:pt x="785" y="548"/>
                    </a:cubicBezTo>
                    <a:cubicBezTo>
                      <a:pt x="789" y="551"/>
                      <a:pt x="793" y="550"/>
                      <a:pt x="796" y="546"/>
                    </a:cubicBezTo>
                    <a:cubicBezTo>
                      <a:pt x="799" y="543"/>
                      <a:pt x="798" y="538"/>
                      <a:pt x="795" y="536"/>
                    </a:cubicBezTo>
                    <a:cubicBezTo>
                      <a:pt x="791" y="533"/>
                      <a:pt x="786" y="534"/>
                      <a:pt x="784" y="537"/>
                    </a:cubicBezTo>
                    <a:close/>
                    <a:moveTo>
                      <a:pt x="821" y="487"/>
                    </a:moveTo>
                    <a:cubicBezTo>
                      <a:pt x="829" y="486"/>
                      <a:pt x="838" y="489"/>
                      <a:pt x="844" y="497"/>
                    </a:cubicBezTo>
                    <a:cubicBezTo>
                      <a:pt x="854" y="510"/>
                      <a:pt x="850" y="525"/>
                      <a:pt x="838" y="535"/>
                    </a:cubicBezTo>
                    <a:cubicBezTo>
                      <a:pt x="816" y="553"/>
                      <a:pt x="837" y="580"/>
                      <a:pt x="862" y="560"/>
                    </a:cubicBezTo>
                    <a:cubicBezTo>
                      <a:pt x="874" y="551"/>
                      <a:pt x="877" y="533"/>
                      <a:pt x="875" y="520"/>
                    </a:cubicBezTo>
                    <a:cubicBezTo>
                      <a:pt x="870" y="496"/>
                      <a:pt x="843" y="475"/>
                      <a:pt x="821" y="487"/>
                    </a:cubicBezTo>
                    <a:close/>
                    <a:moveTo>
                      <a:pt x="897" y="535"/>
                    </a:moveTo>
                    <a:cubicBezTo>
                      <a:pt x="927" y="494"/>
                      <a:pt x="997" y="485"/>
                      <a:pt x="1025" y="516"/>
                    </a:cubicBezTo>
                    <a:cubicBezTo>
                      <a:pt x="1048" y="542"/>
                      <a:pt x="1023" y="561"/>
                      <a:pt x="999" y="543"/>
                    </a:cubicBezTo>
                    <a:cubicBezTo>
                      <a:pt x="982" y="530"/>
                      <a:pt x="938" y="500"/>
                      <a:pt x="897" y="535"/>
                    </a:cubicBezTo>
                    <a:close/>
                    <a:moveTo>
                      <a:pt x="898" y="517"/>
                    </a:moveTo>
                    <a:cubicBezTo>
                      <a:pt x="910" y="470"/>
                      <a:pt x="924" y="458"/>
                      <a:pt x="950" y="432"/>
                    </a:cubicBezTo>
                    <a:cubicBezTo>
                      <a:pt x="957" y="424"/>
                      <a:pt x="961" y="414"/>
                      <a:pt x="961" y="406"/>
                    </a:cubicBezTo>
                    <a:cubicBezTo>
                      <a:pt x="961" y="394"/>
                      <a:pt x="955" y="383"/>
                      <a:pt x="949" y="378"/>
                    </a:cubicBezTo>
                    <a:cubicBezTo>
                      <a:pt x="968" y="376"/>
                      <a:pt x="978" y="401"/>
                      <a:pt x="980" y="411"/>
                    </a:cubicBezTo>
                    <a:cubicBezTo>
                      <a:pt x="983" y="431"/>
                      <a:pt x="974" y="454"/>
                      <a:pt x="958" y="468"/>
                    </a:cubicBezTo>
                    <a:cubicBezTo>
                      <a:pt x="941" y="484"/>
                      <a:pt x="914" y="498"/>
                      <a:pt x="898" y="517"/>
                    </a:cubicBezTo>
                    <a:close/>
                    <a:moveTo>
                      <a:pt x="881" y="468"/>
                    </a:moveTo>
                    <a:cubicBezTo>
                      <a:pt x="880" y="457"/>
                      <a:pt x="873" y="446"/>
                      <a:pt x="867" y="438"/>
                    </a:cubicBezTo>
                    <a:cubicBezTo>
                      <a:pt x="859" y="429"/>
                      <a:pt x="842" y="420"/>
                      <a:pt x="830" y="425"/>
                    </a:cubicBezTo>
                    <a:cubicBezTo>
                      <a:pt x="825" y="412"/>
                      <a:pt x="814" y="406"/>
                      <a:pt x="804" y="400"/>
                    </a:cubicBezTo>
                    <a:cubicBezTo>
                      <a:pt x="789" y="393"/>
                      <a:pt x="777" y="380"/>
                      <a:pt x="782" y="367"/>
                    </a:cubicBezTo>
                    <a:cubicBezTo>
                      <a:pt x="768" y="376"/>
                      <a:pt x="775" y="404"/>
                      <a:pt x="785" y="415"/>
                    </a:cubicBezTo>
                    <a:cubicBezTo>
                      <a:pt x="799" y="431"/>
                      <a:pt x="820" y="434"/>
                      <a:pt x="843" y="439"/>
                    </a:cubicBezTo>
                    <a:cubicBezTo>
                      <a:pt x="855" y="442"/>
                      <a:pt x="870" y="450"/>
                      <a:pt x="881" y="468"/>
                    </a:cubicBezTo>
                    <a:close/>
                    <a:moveTo>
                      <a:pt x="743" y="205"/>
                    </a:moveTo>
                    <a:cubicBezTo>
                      <a:pt x="729" y="210"/>
                      <a:pt x="702" y="225"/>
                      <a:pt x="701" y="245"/>
                    </a:cubicBezTo>
                    <a:cubicBezTo>
                      <a:pt x="700" y="245"/>
                      <a:pt x="697" y="247"/>
                      <a:pt x="696" y="250"/>
                    </a:cubicBezTo>
                    <a:cubicBezTo>
                      <a:pt x="694" y="238"/>
                      <a:pt x="702" y="226"/>
                      <a:pt x="713" y="218"/>
                    </a:cubicBezTo>
                    <a:cubicBezTo>
                      <a:pt x="723" y="210"/>
                      <a:pt x="734" y="206"/>
                      <a:pt x="743" y="205"/>
                    </a:cubicBezTo>
                    <a:close/>
                    <a:moveTo>
                      <a:pt x="730" y="276"/>
                    </a:moveTo>
                    <a:cubicBezTo>
                      <a:pt x="728" y="277"/>
                      <a:pt x="727" y="281"/>
                      <a:pt x="729" y="284"/>
                    </a:cubicBezTo>
                    <a:cubicBezTo>
                      <a:pt x="730" y="287"/>
                      <a:pt x="734" y="288"/>
                      <a:pt x="737" y="286"/>
                    </a:cubicBezTo>
                    <a:cubicBezTo>
                      <a:pt x="740" y="284"/>
                      <a:pt x="741" y="280"/>
                      <a:pt x="739" y="277"/>
                    </a:cubicBezTo>
                    <a:cubicBezTo>
                      <a:pt x="737" y="275"/>
                      <a:pt x="733" y="274"/>
                      <a:pt x="730" y="276"/>
                    </a:cubicBezTo>
                    <a:close/>
                    <a:moveTo>
                      <a:pt x="716" y="264"/>
                    </a:moveTo>
                    <a:cubicBezTo>
                      <a:pt x="712" y="266"/>
                      <a:pt x="711" y="271"/>
                      <a:pt x="713" y="275"/>
                    </a:cubicBezTo>
                    <a:cubicBezTo>
                      <a:pt x="716" y="278"/>
                      <a:pt x="721" y="279"/>
                      <a:pt x="724" y="277"/>
                    </a:cubicBezTo>
                    <a:cubicBezTo>
                      <a:pt x="728" y="275"/>
                      <a:pt x="729" y="270"/>
                      <a:pt x="726" y="266"/>
                    </a:cubicBezTo>
                    <a:cubicBezTo>
                      <a:pt x="724" y="263"/>
                      <a:pt x="719" y="262"/>
                      <a:pt x="716" y="264"/>
                    </a:cubicBezTo>
                    <a:close/>
                    <a:moveTo>
                      <a:pt x="700" y="246"/>
                    </a:moveTo>
                    <a:cubicBezTo>
                      <a:pt x="696" y="249"/>
                      <a:pt x="694" y="256"/>
                      <a:pt x="697" y="260"/>
                    </a:cubicBezTo>
                    <a:cubicBezTo>
                      <a:pt x="700" y="265"/>
                      <a:pt x="707" y="267"/>
                      <a:pt x="711" y="263"/>
                    </a:cubicBezTo>
                    <a:cubicBezTo>
                      <a:pt x="716" y="260"/>
                      <a:pt x="718" y="254"/>
                      <a:pt x="714" y="249"/>
                    </a:cubicBezTo>
                    <a:cubicBezTo>
                      <a:pt x="711" y="245"/>
                      <a:pt x="705" y="243"/>
                      <a:pt x="700" y="246"/>
                    </a:cubicBezTo>
                    <a:close/>
                    <a:moveTo>
                      <a:pt x="721" y="171"/>
                    </a:moveTo>
                    <a:cubicBezTo>
                      <a:pt x="718" y="173"/>
                      <a:pt x="717" y="178"/>
                      <a:pt x="719" y="181"/>
                    </a:cubicBezTo>
                    <a:cubicBezTo>
                      <a:pt x="721" y="185"/>
                      <a:pt x="726" y="186"/>
                      <a:pt x="729" y="184"/>
                    </a:cubicBezTo>
                    <a:cubicBezTo>
                      <a:pt x="733" y="181"/>
                      <a:pt x="734" y="177"/>
                      <a:pt x="731" y="173"/>
                    </a:cubicBezTo>
                    <a:cubicBezTo>
                      <a:pt x="729" y="170"/>
                      <a:pt x="725" y="169"/>
                      <a:pt x="721" y="171"/>
                    </a:cubicBezTo>
                    <a:close/>
                    <a:moveTo>
                      <a:pt x="946" y="702"/>
                    </a:moveTo>
                    <a:cubicBezTo>
                      <a:pt x="954" y="701"/>
                      <a:pt x="962" y="690"/>
                      <a:pt x="956" y="683"/>
                    </a:cubicBezTo>
                    <a:cubicBezTo>
                      <a:pt x="958" y="677"/>
                      <a:pt x="965" y="674"/>
                      <a:pt x="972" y="676"/>
                    </a:cubicBezTo>
                    <a:cubicBezTo>
                      <a:pt x="982" y="678"/>
                      <a:pt x="990" y="691"/>
                      <a:pt x="988" y="701"/>
                    </a:cubicBezTo>
                    <a:cubicBezTo>
                      <a:pt x="1002" y="678"/>
                      <a:pt x="973" y="649"/>
                      <a:pt x="948" y="658"/>
                    </a:cubicBezTo>
                    <a:cubicBezTo>
                      <a:pt x="933" y="664"/>
                      <a:pt x="927" y="676"/>
                      <a:pt x="928" y="686"/>
                    </a:cubicBezTo>
                    <a:cubicBezTo>
                      <a:pt x="929" y="695"/>
                      <a:pt x="937" y="703"/>
                      <a:pt x="946" y="702"/>
                    </a:cubicBezTo>
                    <a:close/>
                    <a:moveTo>
                      <a:pt x="884" y="708"/>
                    </a:moveTo>
                    <a:cubicBezTo>
                      <a:pt x="894" y="686"/>
                      <a:pt x="914" y="681"/>
                      <a:pt x="921" y="673"/>
                    </a:cubicBezTo>
                    <a:cubicBezTo>
                      <a:pt x="930" y="664"/>
                      <a:pt x="920" y="654"/>
                      <a:pt x="908" y="661"/>
                    </a:cubicBezTo>
                    <a:cubicBezTo>
                      <a:pt x="895" y="670"/>
                      <a:pt x="887" y="690"/>
                      <a:pt x="884" y="708"/>
                    </a:cubicBezTo>
                    <a:close/>
                    <a:moveTo>
                      <a:pt x="899" y="620"/>
                    </a:moveTo>
                    <a:cubicBezTo>
                      <a:pt x="902" y="627"/>
                      <a:pt x="911" y="632"/>
                      <a:pt x="917" y="631"/>
                    </a:cubicBezTo>
                    <a:cubicBezTo>
                      <a:pt x="919" y="640"/>
                      <a:pt x="904" y="649"/>
                      <a:pt x="895" y="639"/>
                    </a:cubicBezTo>
                    <a:cubicBezTo>
                      <a:pt x="890" y="634"/>
                      <a:pt x="891" y="623"/>
                      <a:pt x="899" y="620"/>
                    </a:cubicBezTo>
                    <a:close/>
                    <a:moveTo>
                      <a:pt x="925" y="595"/>
                    </a:moveTo>
                    <a:cubicBezTo>
                      <a:pt x="920" y="597"/>
                      <a:pt x="918" y="602"/>
                      <a:pt x="920" y="606"/>
                    </a:cubicBezTo>
                    <a:cubicBezTo>
                      <a:pt x="923" y="614"/>
                      <a:pt x="934" y="612"/>
                      <a:pt x="936" y="605"/>
                    </a:cubicBezTo>
                    <a:cubicBezTo>
                      <a:pt x="937" y="600"/>
                      <a:pt x="935" y="596"/>
                      <a:pt x="940" y="590"/>
                    </a:cubicBezTo>
                    <a:cubicBezTo>
                      <a:pt x="933" y="595"/>
                      <a:pt x="930" y="593"/>
                      <a:pt x="925" y="595"/>
                    </a:cubicBezTo>
                    <a:close/>
                    <a:moveTo>
                      <a:pt x="850" y="626"/>
                    </a:moveTo>
                    <a:cubicBezTo>
                      <a:pt x="842" y="607"/>
                      <a:pt x="808" y="589"/>
                      <a:pt x="795" y="606"/>
                    </a:cubicBezTo>
                    <a:cubicBezTo>
                      <a:pt x="791" y="603"/>
                      <a:pt x="791" y="597"/>
                      <a:pt x="796" y="593"/>
                    </a:cubicBezTo>
                    <a:cubicBezTo>
                      <a:pt x="801" y="588"/>
                      <a:pt x="810" y="587"/>
                      <a:pt x="817" y="593"/>
                    </a:cubicBezTo>
                    <a:cubicBezTo>
                      <a:pt x="822" y="587"/>
                      <a:pt x="845" y="600"/>
                      <a:pt x="850" y="626"/>
                    </a:cubicBezTo>
                    <a:close/>
                    <a:moveTo>
                      <a:pt x="1066" y="822"/>
                    </a:moveTo>
                    <a:cubicBezTo>
                      <a:pt x="1068" y="810"/>
                      <a:pt x="1066" y="799"/>
                      <a:pt x="1058" y="791"/>
                    </a:cubicBezTo>
                    <a:cubicBezTo>
                      <a:pt x="1052" y="784"/>
                      <a:pt x="1043" y="781"/>
                      <a:pt x="1034" y="781"/>
                    </a:cubicBezTo>
                    <a:cubicBezTo>
                      <a:pt x="1030" y="781"/>
                      <a:pt x="1027" y="782"/>
                      <a:pt x="1023" y="783"/>
                    </a:cubicBezTo>
                    <a:cubicBezTo>
                      <a:pt x="1024" y="783"/>
                      <a:pt x="1025" y="783"/>
                      <a:pt x="1026" y="783"/>
                    </a:cubicBezTo>
                    <a:cubicBezTo>
                      <a:pt x="1035" y="783"/>
                      <a:pt x="1041" y="789"/>
                      <a:pt x="1042" y="797"/>
                    </a:cubicBezTo>
                    <a:cubicBezTo>
                      <a:pt x="1042" y="806"/>
                      <a:pt x="1035" y="812"/>
                      <a:pt x="1027" y="813"/>
                    </a:cubicBezTo>
                    <a:cubicBezTo>
                      <a:pt x="1015" y="813"/>
                      <a:pt x="1008" y="800"/>
                      <a:pt x="1014" y="790"/>
                    </a:cubicBezTo>
                    <a:cubicBezTo>
                      <a:pt x="1018" y="783"/>
                      <a:pt x="1026" y="779"/>
                      <a:pt x="1034" y="779"/>
                    </a:cubicBezTo>
                    <a:cubicBezTo>
                      <a:pt x="1044" y="778"/>
                      <a:pt x="1053" y="782"/>
                      <a:pt x="1060" y="788"/>
                    </a:cubicBezTo>
                    <a:cubicBezTo>
                      <a:pt x="1070" y="798"/>
                      <a:pt x="1073" y="810"/>
                      <a:pt x="1070" y="823"/>
                    </a:cubicBezTo>
                    <a:cubicBezTo>
                      <a:pt x="1068" y="833"/>
                      <a:pt x="1062" y="841"/>
                      <a:pt x="1055" y="846"/>
                    </a:cubicBezTo>
                    <a:cubicBezTo>
                      <a:pt x="1057" y="846"/>
                      <a:pt x="1060" y="845"/>
                      <a:pt x="1062" y="844"/>
                    </a:cubicBezTo>
                    <a:cubicBezTo>
                      <a:pt x="1072" y="842"/>
                      <a:pt x="1081" y="842"/>
                      <a:pt x="1091" y="842"/>
                    </a:cubicBezTo>
                    <a:cubicBezTo>
                      <a:pt x="1093" y="842"/>
                      <a:pt x="1096" y="842"/>
                      <a:pt x="1099" y="843"/>
                    </a:cubicBezTo>
                    <a:cubicBezTo>
                      <a:pt x="1103" y="843"/>
                      <a:pt x="1107" y="844"/>
                      <a:pt x="1112" y="845"/>
                    </a:cubicBezTo>
                    <a:cubicBezTo>
                      <a:pt x="1113" y="846"/>
                      <a:pt x="1126" y="851"/>
                      <a:pt x="1126" y="854"/>
                    </a:cubicBezTo>
                    <a:cubicBezTo>
                      <a:pt x="1124" y="854"/>
                      <a:pt x="1117" y="852"/>
                      <a:pt x="1115" y="851"/>
                    </a:cubicBezTo>
                    <a:cubicBezTo>
                      <a:pt x="1109" y="849"/>
                      <a:pt x="1104" y="848"/>
                      <a:pt x="1098" y="847"/>
                    </a:cubicBezTo>
                    <a:cubicBezTo>
                      <a:pt x="1095" y="847"/>
                      <a:pt x="1093" y="847"/>
                      <a:pt x="1090" y="847"/>
                    </a:cubicBezTo>
                    <a:cubicBezTo>
                      <a:pt x="1081" y="846"/>
                      <a:pt x="1073" y="847"/>
                      <a:pt x="1063" y="849"/>
                    </a:cubicBezTo>
                    <a:cubicBezTo>
                      <a:pt x="1063" y="849"/>
                      <a:pt x="1062" y="849"/>
                      <a:pt x="1060" y="849"/>
                    </a:cubicBezTo>
                    <a:cubicBezTo>
                      <a:pt x="1063" y="849"/>
                      <a:pt x="1066" y="850"/>
                      <a:pt x="1069" y="850"/>
                    </a:cubicBezTo>
                    <a:cubicBezTo>
                      <a:pt x="1077" y="851"/>
                      <a:pt x="1084" y="852"/>
                      <a:pt x="1092" y="856"/>
                    </a:cubicBezTo>
                    <a:cubicBezTo>
                      <a:pt x="1112" y="868"/>
                      <a:pt x="1113" y="889"/>
                      <a:pt x="1104" y="907"/>
                    </a:cubicBezTo>
                    <a:cubicBezTo>
                      <a:pt x="1097" y="922"/>
                      <a:pt x="1083" y="934"/>
                      <a:pt x="1066" y="936"/>
                    </a:cubicBezTo>
                    <a:cubicBezTo>
                      <a:pt x="1051" y="936"/>
                      <a:pt x="1039" y="929"/>
                      <a:pt x="1034" y="915"/>
                    </a:cubicBezTo>
                    <a:cubicBezTo>
                      <a:pt x="1032" y="909"/>
                      <a:pt x="1032" y="903"/>
                      <a:pt x="1033" y="896"/>
                    </a:cubicBezTo>
                    <a:cubicBezTo>
                      <a:pt x="1034" y="891"/>
                      <a:pt x="1037" y="887"/>
                      <a:pt x="1041" y="884"/>
                    </a:cubicBezTo>
                    <a:cubicBezTo>
                      <a:pt x="1047" y="880"/>
                      <a:pt x="1054" y="879"/>
                      <a:pt x="1060" y="882"/>
                    </a:cubicBezTo>
                    <a:cubicBezTo>
                      <a:pt x="1064" y="883"/>
                      <a:pt x="1066" y="886"/>
                      <a:pt x="1068" y="890"/>
                    </a:cubicBezTo>
                    <a:cubicBezTo>
                      <a:pt x="1069" y="894"/>
                      <a:pt x="1068" y="899"/>
                      <a:pt x="1066" y="903"/>
                    </a:cubicBezTo>
                    <a:cubicBezTo>
                      <a:pt x="1063" y="907"/>
                      <a:pt x="1058" y="910"/>
                      <a:pt x="1053" y="909"/>
                    </a:cubicBezTo>
                    <a:cubicBezTo>
                      <a:pt x="1048" y="908"/>
                      <a:pt x="1044" y="903"/>
                      <a:pt x="1044" y="898"/>
                    </a:cubicBezTo>
                    <a:cubicBezTo>
                      <a:pt x="1044" y="892"/>
                      <a:pt x="1049" y="886"/>
                      <a:pt x="1055" y="886"/>
                    </a:cubicBezTo>
                    <a:cubicBezTo>
                      <a:pt x="1061" y="886"/>
                      <a:pt x="1066" y="891"/>
                      <a:pt x="1066" y="897"/>
                    </a:cubicBezTo>
                    <a:cubicBezTo>
                      <a:pt x="1067" y="900"/>
                      <a:pt x="1066" y="902"/>
                      <a:pt x="1065" y="904"/>
                    </a:cubicBezTo>
                    <a:cubicBezTo>
                      <a:pt x="1065" y="903"/>
                      <a:pt x="1065" y="903"/>
                      <a:pt x="1066" y="903"/>
                    </a:cubicBezTo>
                    <a:cubicBezTo>
                      <a:pt x="1068" y="899"/>
                      <a:pt x="1069" y="894"/>
                      <a:pt x="1067" y="890"/>
                    </a:cubicBezTo>
                    <a:cubicBezTo>
                      <a:pt x="1066" y="886"/>
                      <a:pt x="1063" y="884"/>
                      <a:pt x="1059" y="883"/>
                    </a:cubicBezTo>
                    <a:cubicBezTo>
                      <a:pt x="1054" y="880"/>
                      <a:pt x="1047" y="881"/>
                      <a:pt x="1042" y="885"/>
                    </a:cubicBezTo>
                    <a:cubicBezTo>
                      <a:pt x="1038" y="888"/>
                      <a:pt x="1036" y="892"/>
                      <a:pt x="1034" y="897"/>
                    </a:cubicBezTo>
                    <a:cubicBezTo>
                      <a:pt x="1033" y="903"/>
                      <a:pt x="1034" y="908"/>
                      <a:pt x="1036" y="914"/>
                    </a:cubicBezTo>
                    <a:cubicBezTo>
                      <a:pt x="1041" y="927"/>
                      <a:pt x="1052" y="934"/>
                      <a:pt x="1065" y="933"/>
                    </a:cubicBezTo>
                    <a:cubicBezTo>
                      <a:pt x="1082" y="932"/>
                      <a:pt x="1095" y="919"/>
                      <a:pt x="1102" y="904"/>
                    </a:cubicBezTo>
                    <a:cubicBezTo>
                      <a:pt x="1109" y="888"/>
                      <a:pt x="1107" y="870"/>
                      <a:pt x="1090" y="860"/>
                    </a:cubicBezTo>
                    <a:cubicBezTo>
                      <a:pt x="1083" y="857"/>
                      <a:pt x="1076" y="856"/>
                      <a:pt x="1069" y="855"/>
                    </a:cubicBezTo>
                    <a:cubicBezTo>
                      <a:pt x="1064" y="854"/>
                      <a:pt x="1059" y="854"/>
                      <a:pt x="1054" y="854"/>
                    </a:cubicBezTo>
                    <a:cubicBezTo>
                      <a:pt x="1036" y="855"/>
                      <a:pt x="1021" y="861"/>
                      <a:pt x="1003" y="858"/>
                    </a:cubicBezTo>
                    <a:cubicBezTo>
                      <a:pt x="986" y="856"/>
                      <a:pt x="972" y="847"/>
                      <a:pt x="960" y="831"/>
                    </a:cubicBezTo>
                    <a:cubicBezTo>
                      <a:pt x="955" y="823"/>
                      <a:pt x="952" y="816"/>
                      <a:pt x="950" y="807"/>
                    </a:cubicBezTo>
                    <a:cubicBezTo>
                      <a:pt x="949" y="803"/>
                      <a:pt x="949" y="799"/>
                      <a:pt x="948" y="795"/>
                    </a:cubicBezTo>
                    <a:cubicBezTo>
                      <a:pt x="947" y="798"/>
                      <a:pt x="945" y="800"/>
                      <a:pt x="943" y="802"/>
                    </a:cubicBezTo>
                    <a:cubicBezTo>
                      <a:pt x="934" y="810"/>
                      <a:pt x="923" y="812"/>
                      <a:pt x="912" y="807"/>
                    </a:cubicBezTo>
                    <a:cubicBezTo>
                      <a:pt x="903" y="803"/>
                      <a:pt x="896" y="793"/>
                      <a:pt x="896" y="783"/>
                    </a:cubicBezTo>
                    <a:cubicBezTo>
                      <a:pt x="896" y="773"/>
                      <a:pt x="901" y="765"/>
                      <a:pt x="910" y="762"/>
                    </a:cubicBezTo>
                    <a:cubicBezTo>
                      <a:pt x="915" y="761"/>
                      <a:pt x="920" y="761"/>
                      <a:pt x="924" y="764"/>
                    </a:cubicBezTo>
                    <a:cubicBezTo>
                      <a:pt x="927" y="765"/>
                      <a:pt x="929" y="768"/>
                      <a:pt x="930" y="770"/>
                    </a:cubicBezTo>
                    <a:cubicBezTo>
                      <a:pt x="933" y="776"/>
                      <a:pt x="931" y="781"/>
                      <a:pt x="927" y="784"/>
                    </a:cubicBezTo>
                    <a:cubicBezTo>
                      <a:pt x="922" y="788"/>
                      <a:pt x="915" y="786"/>
                      <a:pt x="912" y="782"/>
                    </a:cubicBezTo>
                    <a:cubicBezTo>
                      <a:pt x="909" y="777"/>
                      <a:pt x="910" y="770"/>
                      <a:pt x="915" y="767"/>
                    </a:cubicBezTo>
                    <a:cubicBezTo>
                      <a:pt x="919" y="764"/>
                      <a:pt x="924" y="764"/>
                      <a:pt x="928" y="767"/>
                    </a:cubicBezTo>
                    <a:cubicBezTo>
                      <a:pt x="923" y="762"/>
                      <a:pt x="916" y="761"/>
                      <a:pt x="909" y="763"/>
                    </a:cubicBezTo>
                    <a:cubicBezTo>
                      <a:pt x="902" y="766"/>
                      <a:pt x="897" y="774"/>
                      <a:pt x="897" y="783"/>
                    </a:cubicBezTo>
                    <a:cubicBezTo>
                      <a:pt x="897" y="793"/>
                      <a:pt x="904" y="801"/>
                      <a:pt x="913" y="805"/>
                    </a:cubicBezTo>
                    <a:cubicBezTo>
                      <a:pt x="919" y="808"/>
                      <a:pt x="925" y="808"/>
                      <a:pt x="931" y="807"/>
                    </a:cubicBezTo>
                    <a:cubicBezTo>
                      <a:pt x="950" y="802"/>
                      <a:pt x="947" y="779"/>
                      <a:pt x="958" y="759"/>
                    </a:cubicBezTo>
                    <a:cubicBezTo>
                      <a:pt x="968" y="740"/>
                      <a:pt x="987" y="724"/>
                      <a:pt x="1007" y="715"/>
                    </a:cubicBezTo>
                    <a:cubicBezTo>
                      <a:pt x="982" y="731"/>
                      <a:pt x="960" y="750"/>
                      <a:pt x="953" y="780"/>
                    </a:cubicBezTo>
                    <a:cubicBezTo>
                      <a:pt x="952" y="790"/>
                      <a:pt x="952" y="797"/>
                      <a:pt x="954" y="806"/>
                    </a:cubicBezTo>
                    <a:cubicBezTo>
                      <a:pt x="956" y="814"/>
                      <a:pt x="959" y="821"/>
                      <a:pt x="964" y="828"/>
                    </a:cubicBezTo>
                    <a:cubicBezTo>
                      <a:pt x="980" y="850"/>
                      <a:pt x="1002" y="857"/>
                      <a:pt x="1026" y="853"/>
                    </a:cubicBezTo>
                    <a:cubicBezTo>
                      <a:pt x="1045" y="850"/>
                      <a:pt x="1061" y="841"/>
                      <a:pt x="1066" y="822"/>
                    </a:cubicBezTo>
                    <a:close/>
                    <a:moveTo>
                      <a:pt x="1258" y="900"/>
                    </a:moveTo>
                    <a:cubicBezTo>
                      <a:pt x="1255" y="901"/>
                      <a:pt x="1252" y="901"/>
                      <a:pt x="1251" y="898"/>
                    </a:cubicBezTo>
                    <a:cubicBezTo>
                      <a:pt x="1249" y="896"/>
                      <a:pt x="1250" y="893"/>
                      <a:pt x="1252" y="891"/>
                    </a:cubicBezTo>
                    <a:cubicBezTo>
                      <a:pt x="1254" y="890"/>
                      <a:pt x="1257" y="890"/>
                      <a:pt x="1259" y="893"/>
                    </a:cubicBezTo>
                    <a:cubicBezTo>
                      <a:pt x="1261" y="895"/>
                      <a:pt x="1260" y="898"/>
                      <a:pt x="1258" y="900"/>
                    </a:cubicBezTo>
                    <a:close/>
                    <a:moveTo>
                      <a:pt x="1209" y="826"/>
                    </a:moveTo>
                    <a:cubicBezTo>
                      <a:pt x="1201" y="836"/>
                      <a:pt x="1216" y="846"/>
                      <a:pt x="1220" y="849"/>
                    </a:cubicBezTo>
                    <a:cubicBezTo>
                      <a:pt x="1224" y="853"/>
                      <a:pt x="1225" y="855"/>
                      <a:pt x="1225" y="859"/>
                    </a:cubicBezTo>
                    <a:cubicBezTo>
                      <a:pt x="1228" y="855"/>
                      <a:pt x="1231" y="843"/>
                      <a:pt x="1230" y="837"/>
                    </a:cubicBezTo>
                    <a:cubicBezTo>
                      <a:pt x="1229" y="829"/>
                      <a:pt x="1223" y="822"/>
                      <a:pt x="1212" y="824"/>
                    </a:cubicBezTo>
                    <a:cubicBezTo>
                      <a:pt x="1216" y="826"/>
                      <a:pt x="1221" y="832"/>
                      <a:pt x="1221" y="837"/>
                    </a:cubicBezTo>
                    <a:cubicBezTo>
                      <a:pt x="1220" y="835"/>
                      <a:pt x="1215" y="829"/>
                      <a:pt x="1209" y="826"/>
                    </a:cubicBezTo>
                    <a:close/>
                    <a:moveTo>
                      <a:pt x="1217" y="752"/>
                    </a:moveTo>
                    <a:cubicBezTo>
                      <a:pt x="1220" y="751"/>
                      <a:pt x="1221" y="747"/>
                      <a:pt x="1221" y="744"/>
                    </a:cubicBezTo>
                    <a:cubicBezTo>
                      <a:pt x="1220" y="741"/>
                      <a:pt x="1217" y="740"/>
                      <a:pt x="1214" y="741"/>
                    </a:cubicBezTo>
                    <a:cubicBezTo>
                      <a:pt x="1210" y="742"/>
                      <a:pt x="1209" y="745"/>
                      <a:pt x="1210" y="748"/>
                    </a:cubicBezTo>
                    <a:cubicBezTo>
                      <a:pt x="1211" y="751"/>
                      <a:pt x="1214" y="752"/>
                      <a:pt x="1217" y="752"/>
                    </a:cubicBezTo>
                    <a:close/>
                    <a:moveTo>
                      <a:pt x="1227" y="765"/>
                    </a:moveTo>
                    <a:cubicBezTo>
                      <a:pt x="1231" y="764"/>
                      <a:pt x="1233" y="760"/>
                      <a:pt x="1232" y="757"/>
                    </a:cubicBezTo>
                    <a:cubicBezTo>
                      <a:pt x="1230" y="753"/>
                      <a:pt x="1226" y="751"/>
                      <a:pt x="1223" y="752"/>
                    </a:cubicBezTo>
                    <a:cubicBezTo>
                      <a:pt x="1219" y="753"/>
                      <a:pt x="1217" y="757"/>
                      <a:pt x="1218" y="761"/>
                    </a:cubicBezTo>
                    <a:cubicBezTo>
                      <a:pt x="1219" y="764"/>
                      <a:pt x="1223" y="767"/>
                      <a:pt x="1227" y="765"/>
                    </a:cubicBezTo>
                    <a:close/>
                    <a:moveTo>
                      <a:pt x="1236" y="785"/>
                    </a:moveTo>
                    <a:cubicBezTo>
                      <a:pt x="1241" y="784"/>
                      <a:pt x="1244" y="778"/>
                      <a:pt x="1242" y="773"/>
                    </a:cubicBezTo>
                    <a:cubicBezTo>
                      <a:pt x="1241" y="768"/>
                      <a:pt x="1235" y="766"/>
                      <a:pt x="1230" y="767"/>
                    </a:cubicBezTo>
                    <a:cubicBezTo>
                      <a:pt x="1225" y="769"/>
                      <a:pt x="1223" y="774"/>
                      <a:pt x="1224" y="779"/>
                    </a:cubicBezTo>
                    <a:cubicBezTo>
                      <a:pt x="1226" y="784"/>
                      <a:pt x="1231" y="787"/>
                      <a:pt x="1236" y="785"/>
                    </a:cubicBezTo>
                    <a:close/>
                    <a:moveTo>
                      <a:pt x="1270" y="874"/>
                    </a:moveTo>
                    <a:cubicBezTo>
                      <a:pt x="1266" y="877"/>
                      <a:pt x="1259" y="876"/>
                      <a:pt x="1256" y="871"/>
                    </a:cubicBezTo>
                    <a:cubicBezTo>
                      <a:pt x="1253" y="867"/>
                      <a:pt x="1254" y="860"/>
                      <a:pt x="1259" y="857"/>
                    </a:cubicBezTo>
                    <a:cubicBezTo>
                      <a:pt x="1263" y="854"/>
                      <a:pt x="1270" y="855"/>
                      <a:pt x="1273" y="860"/>
                    </a:cubicBezTo>
                    <a:cubicBezTo>
                      <a:pt x="1276" y="864"/>
                      <a:pt x="1275" y="871"/>
                      <a:pt x="1270" y="874"/>
                    </a:cubicBezTo>
                    <a:close/>
                    <a:moveTo>
                      <a:pt x="1266" y="890"/>
                    </a:moveTo>
                    <a:cubicBezTo>
                      <a:pt x="1263" y="892"/>
                      <a:pt x="1259" y="891"/>
                      <a:pt x="1257" y="888"/>
                    </a:cubicBezTo>
                    <a:cubicBezTo>
                      <a:pt x="1255" y="885"/>
                      <a:pt x="1256" y="881"/>
                      <a:pt x="1259" y="879"/>
                    </a:cubicBezTo>
                    <a:cubicBezTo>
                      <a:pt x="1262" y="877"/>
                      <a:pt x="1266" y="878"/>
                      <a:pt x="1268" y="881"/>
                    </a:cubicBezTo>
                    <a:cubicBezTo>
                      <a:pt x="1270" y="884"/>
                      <a:pt x="1269" y="888"/>
                      <a:pt x="1266" y="890"/>
                    </a:cubicBezTo>
                    <a:close/>
                    <a:moveTo>
                      <a:pt x="1097" y="933"/>
                    </a:moveTo>
                    <a:cubicBezTo>
                      <a:pt x="1082" y="935"/>
                      <a:pt x="1067" y="940"/>
                      <a:pt x="1058" y="950"/>
                    </a:cubicBezTo>
                    <a:cubicBezTo>
                      <a:pt x="1048" y="959"/>
                      <a:pt x="1044" y="974"/>
                      <a:pt x="1050" y="987"/>
                    </a:cubicBezTo>
                    <a:cubicBezTo>
                      <a:pt x="1053" y="994"/>
                      <a:pt x="1058" y="1001"/>
                      <a:pt x="1065" y="1005"/>
                    </a:cubicBezTo>
                    <a:cubicBezTo>
                      <a:pt x="1073" y="1009"/>
                      <a:pt x="1079" y="1011"/>
                      <a:pt x="1089" y="1012"/>
                    </a:cubicBezTo>
                    <a:cubicBezTo>
                      <a:pt x="1097" y="1012"/>
                      <a:pt x="1104" y="1011"/>
                      <a:pt x="1112" y="1008"/>
                    </a:cubicBezTo>
                    <a:cubicBezTo>
                      <a:pt x="1116" y="1006"/>
                      <a:pt x="1119" y="1005"/>
                      <a:pt x="1122" y="1003"/>
                    </a:cubicBezTo>
                    <a:cubicBezTo>
                      <a:pt x="1131" y="997"/>
                      <a:pt x="1137" y="991"/>
                      <a:pt x="1144" y="983"/>
                    </a:cubicBezTo>
                    <a:cubicBezTo>
                      <a:pt x="1152" y="971"/>
                      <a:pt x="1157" y="961"/>
                      <a:pt x="1158" y="946"/>
                    </a:cubicBezTo>
                    <a:cubicBezTo>
                      <a:pt x="1158" y="945"/>
                      <a:pt x="1159" y="944"/>
                      <a:pt x="1159" y="943"/>
                    </a:cubicBezTo>
                    <a:cubicBezTo>
                      <a:pt x="1164" y="952"/>
                      <a:pt x="1172" y="960"/>
                      <a:pt x="1180" y="965"/>
                    </a:cubicBezTo>
                    <a:cubicBezTo>
                      <a:pt x="1191" y="971"/>
                      <a:pt x="1204" y="974"/>
                      <a:pt x="1216" y="970"/>
                    </a:cubicBezTo>
                    <a:cubicBezTo>
                      <a:pt x="1221" y="968"/>
                      <a:pt x="1226" y="966"/>
                      <a:pt x="1230" y="961"/>
                    </a:cubicBezTo>
                    <a:cubicBezTo>
                      <a:pt x="1225" y="965"/>
                      <a:pt x="1220" y="967"/>
                      <a:pt x="1216" y="968"/>
                    </a:cubicBezTo>
                    <a:cubicBezTo>
                      <a:pt x="1204" y="971"/>
                      <a:pt x="1192" y="968"/>
                      <a:pt x="1182" y="962"/>
                    </a:cubicBezTo>
                    <a:cubicBezTo>
                      <a:pt x="1175" y="957"/>
                      <a:pt x="1170" y="951"/>
                      <a:pt x="1166" y="945"/>
                    </a:cubicBezTo>
                    <a:cubicBezTo>
                      <a:pt x="1158" y="932"/>
                      <a:pt x="1156" y="920"/>
                      <a:pt x="1149" y="907"/>
                    </a:cubicBezTo>
                    <a:cubicBezTo>
                      <a:pt x="1149" y="906"/>
                      <a:pt x="1149" y="906"/>
                      <a:pt x="1149" y="906"/>
                    </a:cubicBezTo>
                    <a:cubicBezTo>
                      <a:pt x="1145" y="899"/>
                      <a:pt x="1141" y="893"/>
                      <a:pt x="1135" y="887"/>
                    </a:cubicBezTo>
                    <a:cubicBezTo>
                      <a:pt x="1134" y="885"/>
                      <a:pt x="1120" y="872"/>
                      <a:pt x="1118" y="873"/>
                    </a:cubicBezTo>
                    <a:cubicBezTo>
                      <a:pt x="1118" y="874"/>
                      <a:pt x="1126" y="883"/>
                      <a:pt x="1128" y="885"/>
                    </a:cubicBezTo>
                    <a:cubicBezTo>
                      <a:pt x="1134" y="892"/>
                      <a:pt x="1140" y="900"/>
                      <a:pt x="1145" y="908"/>
                    </a:cubicBezTo>
                    <a:cubicBezTo>
                      <a:pt x="1145" y="909"/>
                      <a:pt x="1145" y="909"/>
                      <a:pt x="1145" y="909"/>
                    </a:cubicBezTo>
                    <a:cubicBezTo>
                      <a:pt x="1151" y="922"/>
                      <a:pt x="1155" y="932"/>
                      <a:pt x="1154" y="946"/>
                    </a:cubicBezTo>
                    <a:cubicBezTo>
                      <a:pt x="1153" y="961"/>
                      <a:pt x="1147" y="978"/>
                      <a:pt x="1133" y="987"/>
                    </a:cubicBezTo>
                    <a:cubicBezTo>
                      <a:pt x="1125" y="992"/>
                      <a:pt x="1111" y="994"/>
                      <a:pt x="1105" y="985"/>
                    </a:cubicBezTo>
                    <a:cubicBezTo>
                      <a:pt x="1103" y="982"/>
                      <a:pt x="1104" y="978"/>
                      <a:pt x="1106" y="976"/>
                    </a:cubicBezTo>
                    <a:cubicBezTo>
                      <a:pt x="1108" y="973"/>
                      <a:pt x="1111" y="972"/>
                      <a:pt x="1114" y="974"/>
                    </a:cubicBezTo>
                    <a:cubicBezTo>
                      <a:pt x="1116" y="975"/>
                      <a:pt x="1117" y="977"/>
                      <a:pt x="1118" y="979"/>
                    </a:cubicBezTo>
                    <a:cubicBezTo>
                      <a:pt x="1118" y="982"/>
                      <a:pt x="1116" y="984"/>
                      <a:pt x="1112" y="984"/>
                    </a:cubicBezTo>
                    <a:cubicBezTo>
                      <a:pt x="1111" y="983"/>
                      <a:pt x="1110" y="982"/>
                      <a:pt x="1109" y="980"/>
                    </a:cubicBezTo>
                    <a:cubicBezTo>
                      <a:pt x="1108" y="982"/>
                      <a:pt x="1109" y="985"/>
                      <a:pt x="1111" y="986"/>
                    </a:cubicBezTo>
                    <a:cubicBezTo>
                      <a:pt x="1114" y="988"/>
                      <a:pt x="1118" y="987"/>
                      <a:pt x="1120" y="985"/>
                    </a:cubicBezTo>
                    <a:cubicBezTo>
                      <a:pt x="1124" y="981"/>
                      <a:pt x="1124" y="974"/>
                      <a:pt x="1120" y="970"/>
                    </a:cubicBezTo>
                    <a:cubicBezTo>
                      <a:pt x="1117" y="967"/>
                      <a:pt x="1113" y="965"/>
                      <a:pt x="1109" y="965"/>
                    </a:cubicBezTo>
                    <a:cubicBezTo>
                      <a:pt x="1105" y="966"/>
                      <a:pt x="1101" y="968"/>
                      <a:pt x="1099" y="972"/>
                    </a:cubicBezTo>
                    <a:cubicBezTo>
                      <a:pt x="1096" y="976"/>
                      <a:pt x="1096" y="982"/>
                      <a:pt x="1099" y="987"/>
                    </a:cubicBezTo>
                    <a:cubicBezTo>
                      <a:pt x="1106" y="997"/>
                      <a:pt x="1121" y="997"/>
                      <a:pt x="1131" y="991"/>
                    </a:cubicBezTo>
                    <a:cubicBezTo>
                      <a:pt x="1134" y="989"/>
                      <a:pt x="1137" y="986"/>
                      <a:pt x="1139" y="983"/>
                    </a:cubicBezTo>
                    <a:cubicBezTo>
                      <a:pt x="1132" y="993"/>
                      <a:pt x="1123" y="1000"/>
                      <a:pt x="1111" y="1005"/>
                    </a:cubicBezTo>
                    <a:cubicBezTo>
                      <a:pt x="1104" y="1009"/>
                      <a:pt x="1097" y="1010"/>
                      <a:pt x="1089" y="1010"/>
                    </a:cubicBezTo>
                    <a:cubicBezTo>
                      <a:pt x="1080" y="1010"/>
                      <a:pt x="1073" y="1008"/>
                      <a:pt x="1066" y="1003"/>
                    </a:cubicBezTo>
                    <a:cubicBezTo>
                      <a:pt x="1062" y="1001"/>
                      <a:pt x="1059" y="999"/>
                      <a:pt x="1056" y="995"/>
                    </a:cubicBezTo>
                    <a:cubicBezTo>
                      <a:pt x="1056" y="995"/>
                      <a:pt x="1056" y="995"/>
                      <a:pt x="1056" y="995"/>
                    </a:cubicBezTo>
                    <a:cubicBezTo>
                      <a:pt x="1065" y="1003"/>
                      <a:pt x="1080" y="1001"/>
                      <a:pt x="1083" y="984"/>
                    </a:cubicBezTo>
                    <a:cubicBezTo>
                      <a:pt x="1084" y="971"/>
                      <a:pt x="1071" y="950"/>
                      <a:pt x="1097" y="933"/>
                    </a:cubicBezTo>
                    <a:close/>
                    <a:moveTo>
                      <a:pt x="1215" y="967"/>
                    </a:moveTo>
                    <a:cubicBezTo>
                      <a:pt x="1209" y="953"/>
                      <a:pt x="1229" y="947"/>
                      <a:pt x="1235" y="944"/>
                    </a:cubicBezTo>
                    <a:cubicBezTo>
                      <a:pt x="1241" y="941"/>
                      <a:pt x="1243" y="939"/>
                      <a:pt x="1245" y="934"/>
                    </a:cubicBezTo>
                    <a:cubicBezTo>
                      <a:pt x="1247" y="940"/>
                      <a:pt x="1245" y="955"/>
                      <a:pt x="1242" y="962"/>
                    </a:cubicBezTo>
                    <a:cubicBezTo>
                      <a:pt x="1238" y="971"/>
                      <a:pt x="1229" y="977"/>
                      <a:pt x="1217" y="971"/>
                    </a:cubicBezTo>
                    <a:cubicBezTo>
                      <a:pt x="1223" y="970"/>
                      <a:pt x="1230" y="964"/>
                      <a:pt x="1232" y="959"/>
                    </a:cubicBezTo>
                    <a:cubicBezTo>
                      <a:pt x="1230" y="961"/>
                      <a:pt x="1222" y="966"/>
                      <a:pt x="1215" y="967"/>
                    </a:cubicBezTo>
                    <a:close/>
                    <a:moveTo>
                      <a:pt x="1028" y="726"/>
                    </a:moveTo>
                    <a:cubicBezTo>
                      <a:pt x="1049" y="723"/>
                      <a:pt x="1062" y="726"/>
                      <a:pt x="1082" y="727"/>
                    </a:cubicBezTo>
                    <a:cubicBezTo>
                      <a:pt x="1092" y="727"/>
                      <a:pt x="1101" y="726"/>
                      <a:pt x="1108" y="719"/>
                    </a:cubicBezTo>
                    <a:cubicBezTo>
                      <a:pt x="1115" y="713"/>
                      <a:pt x="1118" y="705"/>
                      <a:pt x="1115" y="697"/>
                    </a:cubicBezTo>
                    <a:cubicBezTo>
                      <a:pt x="1113" y="690"/>
                      <a:pt x="1108" y="684"/>
                      <a:pt x="1101" y="683"/>
                    </a:cubicBezTo>
                    <a:cubicBezTo>
                      <a:pt x="1096" y="682"/>
                      <a:pt x="1092" y="683"/>
                      <a:pt x="1088" y="686"/>
                    </a:cubicBezTo>
                    <a:cubicBezTo>
                      <a:pt x="1084" y="690"/>
                      <a:pt x="1081" y="698"/>
                      <a:pt x="1086" y="702"/>
                    </a:cubicBezTo>
                    <a:cubicBezTo>
                      <a:pt x="1089" y="705"/>
                      <a:pt x="1094" y="706"/>
                      <a:pt x="1097" y="703"/>
                    </a:cubicBezTo>
                    <a:cubicBezTo>
                      <a:pt x="1101" y="701"/>
                      <a:pt x="1102" y="695"/>
                      <a:pt x="1099" y="692"/>
                    </a:cubicBezTo>
                    <a:cubicBezTo>
                      <a:pt x="1097" y="688"/>
                      <a:pt x="1091" y="687"/>
                      <a:pt x="1087" y="689"/>
                    </a:cubicBezTo>
                    <a:cubicBezTo>
                      <a:pt x="1087" y="690"/>
                      <a:pt x="1086" y="691"/>
                      <a:pt x="1085" y="691"/>
                    </a:cubicBezTo>
                    <a:cubicBezTo>
                      <a:pt x="1086" y="690"/>
                      <a:pt x="1088" y="688"/>
                      <a:pt x="1089" y="687"/>
                    </a:cubicBezTo>
                    <a:cubicBezTo>
                      <a:pt x="1093" y="685"/>
                      <a:pt x="1096" y="684"/>
                      <a:pt x="1100" y="685"/>
                    </a:cubicBezTo>
                    <a:cubicBezTo>
                      <a:pt x="1106" y="686"/>
                      <a:pt x="1111" y="691"/>
                      <a:pt x="1112" y="697"/>
                    </a:cubicBezTo>
                    <a:cubicBezTo>
                      <a:pt x="1114" y="705"/>
                      <a:pt x="1111" y="711"/>
                      <a:pt x="1106" y="716"/>
                    </a:cubicBezTo>
                    <a:cubicBezTo>
                      <a:pt x="1099" y="722"/>
                      <a:pt x="1091" y="723"/>
                      <a:pt x="1082" y="722"/>
                    </a:cubicBezTo>
                    <a:cubicBezTo>
                      <a:pt x="1062" y="722"/>
                      <a:pt x="1049" y="718"/>
                      <a:pt x="1027" y="721"/>
                    </a:cubicBezTo>
                    <a:cubicBezTo>
                      <a:pt x="1007" y="725"/>
                      <a:pt x="990" y="733"/>
                      <a:pt x="976" y="748"/>
                    </a:cubicBezTo>
                    <a:cubicBezTo>
                      <a:pt x="964" y="762"/>
                      <a:pt x="960" y="778"/>
                      <a:pt x="967" y="796"/>
                    </a:cubicBezTo>
                    <a:cubicBezTo>
                      <a:pt x="974" y="812"/>
                      <a:pt x="990" y="823"/>
                      <a:pt x="1007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0" y="818"/>
                      <a:pt x="993" y="810"/>
                      <a:pt x="993" y="800"/>
                    </a:cubicBezTo>
                    <a:cubicBezTo>
                      <a:pt x="992" y="783"/>
                      <a:pt x="1003" y="772"/>
                      <a:pt x="1019" y="770"/>
                    </a:cubicBezTo>
                    <a:cubicBezTo>
                      <a:pt x="1049" y="766"/>
                      <a:pt x="1045" y="730"/>
                      <a:pt x="1012" y="734"/>
                    </a:cubicBezTo>
                    <a:cubicBezTo>
                      <a:pt x="996" y="736"/>
                      <a:pt x="983" y="750"/>
                      <a:pt x="978" y="762"/>
                    </a:cubicBezTo>
                    <a:cubicBezTo>
                      <a:pt x="969" y="787"/>
                      <a:pt x="982" y="820"/>
                      <a:pt x="1007" y="822"/>
                    </a:cubicBezTo>
                    <a:cubicBezTo>
                      <a:pt x="991" y="821"/>
                      <a:pt x="976" y="810"/>
                      <a:pt x="970" y="795"/>
                    </a:cubicBezTo>
                    <a:cubicBezTo>
                      <a:pt x="964" y="778"/>
                      <a:pt x="968" y="764"/>
                      <a:pt x="980" y="751"/>
                    </a:cubicBezTo>
                    <a:cubicBezTo>
                      <a:pt x="993" y="737"/>
                      <a:pt x="1009" y="729"/>
                      <a:pt x="1028" y="726"/>
                    </a:cubicBezTo>
                    <a:close/>
                    <a:moveTo>
                      <a:pt x="1110" y="867"/>
                    </a:moveTo>
                    <a:cubicBezTo>
                      <a:pt x="1123" y="899"/>
                      <a:pt x="1108" y="924"/>
                      <a:pt x="1109" y="941"/>
                    </a:cubicBezTo>
                    <a:cubicBezTo>
                      <a:pt x="1110" y="959"/>
                      <a:pt x="1131" y="958"/>
                      <a:pt x="1135" y="939"/>
                    </a:cubicBezTo>
                    <a:cubicBezTo>
                      <a:pt x="1139" y="917"/>
                      <a:pt x="1127" y="888"/>
                      <a:pt x="1110" y="867"/>
                    </a:cubicBezTo>
                    <a:close/>
                    <a:moveTo>
                      <a:pt x="1080" y="836"/>
                    </a:moveTo>
                    <a:cubicBezTo>
                      <a:pt x="1096" y="830"/>
                      <a:pt x="1107" y="818"/>
                      <a:pt x="1112" y="804"/>
                    </a:cubicBezTo>
                    <a:cubicBezTo>
                      <a:pt x="1116" y="792"/>
                      <a:pt x="1115" y="776"/>
                      <a:pt x="1104" y="769"/>
                    </a:cubicBezTo>
                    <a:cubicBezTo>
                      <a:pt x="1107" y="764"/>
                      <a:pt x="1117" y="765"/>
                      <a:pt x="1122" y="771"/>
                    </a:cubicBezTo>
                    <a:cubicBezTo>
                      <a:pt x="1127" y="778"/>
                      <a:pt x="1128" y="791"/>
                      <a:pt x="1120" y="800"/>
                    </a:cubicBezTo>
                    <a:cubicBezTo>
                      <a:pt x="1128" y="807"/>
                      <a:pt x="1110" y="834"/>
                      <a:pt x="1080" y="836"/>
                    </a:cubicBezTo>
                    <a:close/>
                    <a:moveTo>
                      <a:pt x="945" y="807"/>
                    </a:moveTo>
                    <a:cubicBezTo>
                      <a:pt x="943" y="818"/>
                      <a:pt x="946" y="834"/>
                      <a:pt x="950" y="843"/>
                    </a:cubicBezTo>
                    <a:cubicBezTo>
                      <a:pt x="955" y="854"/>
                      <a:pt x="969" y="867"/>
                      <a:pt x="982" y="865"/>
                    </a:cubicBezTo>
                    <a:cubicBezTo>
                      <a:pt x="985" y="879"/>
                      <a:pt x="994" y="888"/>
                      <a:pt x="1002" y="895"/>
                    </a:cubicBezTo>
                    <a:cubicBezTo>
                      <a:pt x="1015" y="906"/>
                      <a:pt x="1027" y="920"/>
                      <a:pt x="1021" y="933"/>
                    </a:cubicBezTo>
                    <a:cubicBezTo>
                      <a:pt x="1035" y="921"/>
                      <a:pt x="1032" y="899"/>
                      <a:pt x="1024" y="886"/>
                    </a:cubicBezTo>
                    <a:cubicBezTo>
                      <a:pt x="1014" y="867"/>
                      <a:pt x="999" y="863"/>
                      <a:pt x="979" y="852"/>
                    </a:cubicBezTo>
                    <a:cubicBezTo>
                      <a:pt x="968" y="846"/>
                      <a:pt x="949" y="825"/>
                      <a:pt x="945" y="807"/>
                    </a:cubicBezTo>
                    <a:close/>
                    <a:moveTo>
                      <a:pt x="1070" y="836"/>
                    </a:moveTo>
                    <a:cubicBezTo>
                      <a:pt x="1083" y="833"/>
                      <a:pt x="1085" y="811"/>
                      <a:pt x="1081" y="798"/>
                    </a:cubicBezTo>
                    <a:cubicBezTo>
                      <a:pt x="1077" y="783"/>
                      <a:pt x="1067" y="767"/>
                      <a:pt x="1076" y="751"/>
                    </a:cubicBezTo>
                    <a:cubicBezTo>
                      <a:pt x="1080" y="743"/>
                      <a:pt x="1089" y="737"/>
                      <a:pt x="1099" y="738"/>
                    </a:cubicBezTo>
                    <a:cubicBezTo>
                      <a:pt x="1104" y="738"/>
                      <a:pt x="1109" y="741"/>
                      <a:pt x="1109" y="748"/>
                    </a:cubicBezTo>
                    <a:cubicBezTo>
                      <a:pt x="1106" y="744"/>
                      <a:pt x="1099" y="743"/>
                      <a:pt x="1094" y="747"/>
                    </a:cubicBezTo>
                    <a:cubicBezTo>
                      <a:pt x="1089" y="751"/>
                      <a:pt x="1088" y="759"/>
                      <a:pt x="1091" y="765"/>
                    </a:cubicBezTo>
                    <a:cubicBezTo>
                      <a:pt x="1097" y="778"/>
                      <a:pt x="1104" y="789"/>
                      <a:pt x="1104" y="803"/>
                    </a:cubicBezTo>
                    <a:cubicBezTo>
                      <a:pt x="1104" y="820"/>
                      <a:pt x="1090" y="837"/>
                      <a:pt x="1070" y="836"/>
                    </a:cubicBezTo>
                    <a:close/>
                    <a:moveTo>
                      <a:pt x="1192" y="899"/>
                    </a:moveTo>
                    <a:cubicBezTo>
                      <a:pt x="1199" y="913"/>
                      <a:pt x="1222" y="925"/>
                      <a:pt x="1238" y="924"/>
                    </a:cubicBezTo>
                    <a:cubicBezTo>
                      <a:pt x="1255" y="922"/>
                      <a:pt x="1259" y="906"/>
                      <a:pt x="1240" y="904"/>
                    </a:cubicBezTo>
                    <a:cubicBezTo>
                      <a:pt x="1226" y="902"/>
                      <a:pt x="1203" y="909"/>
                      <a:pt x="1192" y="899"/>
                    </a:cubicBezTo>
                    <a:close/>
                    <a:moveTo>
                      <a:pt x="1181" y="877"/>
                    </a:moveTo>
                    <a:cubicBezTo>
                      <a:pt x="1179" y="874"/>
                      <a:pt x="1177" y="872"/>
                      <a:pt x="1174" y="871"/>
                    </a:cubicBezTo>
                    <a:cubicBezTo>
                      <a:pt x="1170" y="870"/>
                      <a:pt x="1165" y="871"/>
                      <a:pt x="1162" y="875"/>
                    </a:cubicBezTo>
                    <a:cubicBezTo>
                      <a:pt x="1158" y="879"/>
                      <a:pt x="1160" y="885"/>
                      <a:pt x="1163" y="889"/>
                    </a:cubicBezTo>
                    <a:cubicBezTo>
                      <a:pt x="1168" y="895"/>
                      <a:pt x="1174" y="891"/>
                      <a:pt x="1179" y="891"/>
                    </a:cubicBezTo>
                    <a:cubicBezTo>
                      <a:pt x="1184" y="892"/>
                      <a:pt x="1189" y="898"/>
                      <a:pt x="1190" y="905"/>
                    </a:cubicBezTo>
                    <a:cubicBezTo>
                      <a:pt x="1191" y="914"/>
                      <a:pt x="1187" y="922"/>
                      <a:pt x="1179" y="925"/>
                    </a:cubicBezTo>
                    <a:cubicBezTo>
                      <a:pt x="1174" y="927"/>
                      <a:pt x="1168" y="927"/>
                      <a:pt x="1166" y="922"/>
                    </a:cubicBezTo>
                    <a:cubicBezTo>
                      <a:pt x="1171" y="923"/>
                      <a:pt x="1177" y="918"/>
                      <a:pt x="1174" y="911"/>
                    </a:cubicBezTo>
                    <a:cubicBezTo>
                      <a:pt x="1172" y="908"/>
                      <a:pt x="1165" y="903"/>
                      <a:pt x="1158" y="898"/>
                    </a:cubicBezTo>
                    <a:cubicBezTo>
                      <a:pt x="1151" y="893"/>
                      <a:pt x="1146" y="888"/>
                      <a:pt x="1144" y="881"/>
                    </a:cubicBezTo>
                    <a:cubicBezTo>
                      <a:pt x="1139" y="867"/>
                      <a:pt x="1149" y="852"/>
                      <a:pt x="1163" y="851"/>
                    </a:cubicBezTo>
                    <a:cubicBezTo>
                      <a:pt x="1171" y="850"/>
                      <a:pt x="1178" y="853"/>
                      <a:pt x="1183" y="858"/>
                    </a:cubicBezTo>
                    <a:cubicBezTo>
                      <a:pt x="1190" y="863"/>
                      <a:pt x="1202" y="879"/>
                      <a:pt x="1212" y="879"/>
                    </a:cubicBezTo>
                    <a:cubicBezTo>
                      <a:pt x="1219" y="879"/>
                      <a:pt x="1222" y="874"/>
                      <a:pt x="1221" y="870"/>
                    </a:cubicBezTo>
                    <a:cubicBezTo>
                      <a:pt x="1227" y="871"/>
                      <a:pt x="1229" y="879"/>
                      <a:pt x="1227" y="885"/>
                    </a:cubicBezTo>
                    <a:cubicBezTo>
                      <a:pt x="1222" y="896"/>
                      <a:pt x="1205" y="901"/>
                      <a:pt x="1192" y="893"/>
                    </a:cubicBezTo>
                    <a:cubicBezTo>
                      <a:pt x="1187" y="889"/>
                      <a:pt x="1184" y="884"/>
                      <a:pt x="1181" y="877"/>
                    </a:cubicBezTo>
                    <a:close/>
                    <a:moveTo>
                      <a:pt x="1178" y="877"/>
                    </a:moveTo>
                    <a:cubicBezTo>
                      <a:pt x="1176" y="873"/>
                      <a:pt x="1171" y="871"/>
                      <a:pt x="1166" y="873"/>
                    </a:cubicBezTo>
                    <a:cubicBezTo>
                      <a:pt x="1159" y="878"/>
                      <a:pt x="1163" y="889"/>
                      <a:pt x="1170" y="890"/>
                    </a:cubicBezTo>
                    <a:cubicBezTo>
                      <a:pt x="1176" y="891"/>
                      <a:pt x="1179" y="888"/>
                      <a:pt x="1186" y="892"/>
                    </a:cubicBezTo>
                    <a:cubicBezTo>
                      <a:pt x="1180" y="886"/>
                      <a:pt x="1182" y="883"/>
                      <a:pt x="1178" y="877"/>
                    </a:cubicBezTo>
                    <a:close/>
                    <a:moveTo>
                      <a:pt x="1149" y="854"/>
                    </a:moveTo>
                    <a:cubicBezTo>
                      <a:pt x="1142" y="858"/>
                      <a:pt x="1139" y="868"/>
                      <a:pt x="1140" y="874"/>
                    </a:cubicBezTo>
                    <a:cubicBezTo>
                      <a:pt x="1132" y="877"/>
                      <a:pt x="1120" y="863"/>
                      <a:pt x="1129" y="853"/>
                    </a:cubicBezTo>
                    <a:cubicBezTo>
                      <a:pt x="1134" y="846"/>
                      <a:pt x="1145" y="847"/>
                      <a:pt x="1149" y="854"/>
                    </a:cubicBezTo>
                    <a:close/>
                    <a:moveTo>
                      <a:pt x="918" y="985"/>
                    </a:moveTo>
                    <a:cubicBezTo>
                      <a:pt x="932" y="965"/>
                      <a:pt x="917" y="945"/>
                      <a:pt x="909" y="936"/>
                    </a:cubicBezTo>
                    <a:cubicBezTo>
                      <a:pt x="899" y="926"/>
                      <a:pt x="884" y="918"/>
                      <a:pt x="884" y="902"/>
                    </a:cubicBezTo>
                    <a:cubicBezTo>
                      <a:pt x="884" y="893"/>
                      <a:pt x="888" y="885"/>
                      <a:pt x="896" y="881"/>
                    </a:cubicBezTo>
                    <a:cubicBezTo>
                      <a:pt x="901" y="879"/>
                      <a:pt x="906" y="880"/>
                      <a:pt x="909" y="884"/>
                    </a:cubicBezTo>
                    <a:cubicBezTo>
                      <a:pt x="905" y="883"/>
                      <a:pt x="898" y="885"/>
                      <a:pt x="896" y="891"/>
                    </a:cubicBezTo>
                    <a:cubicBezTo>
                      <a:pt x="894" y="896"/>
                      <a:pt x="898" y="902"/>
                      <a:pt x="902" y="906"/>
                    </a:cubicBezTo>
                    <a:cubicBezTo>
                      <a:pt x="915" y="916"/>
                      <a:pt x="926" y="928"/>
                      <a:pt x="931" y="940"/>
                    </a:cubicBezTo>
                    <a:cubicBezTo>
                      <a:pt x="937" y="954"/>
                      <a:pt x="933" y="975"/>
                      <a:pt x="918" y="985"/>
                    </a:cubicBezTo>
                    <a:close/>
                    <a:moveTo>
                      <a:pt x="763" y="793"/>
                    </a:moveTo>
                    <a:cubicBezTo>
                      <a:pt x="761" y="791"/>
                      <a:pt x="760" y="789"/>
                      <a:pt x="760" y="787"/>
                    </a:cubicBezTo>
                    <a:cubicBezTo>
                      <a:pt x="761" y="784"/>
                      <a:pt x="762" y="781"/>
                      <a:pt x="766" y="779"/>
                    </a:cubicBezTo>
                    <a:cubicBezTo>
                      <a:pt x="770" y="778"/>
                      <a:pt x="774" y="780"/>
                      <a:pt x="776" y="783"/>
                    </a:cubicBezTo>
                    <a:cubicBezTo>
                      <a:pt x="779" y="788"/>
                      <a:pt x="775" y="791"/>
                      <a:pt x="774" y="795"/>
                    </a:cubicBezTo>
                    <a:cubicBezTo>
                      <a:pt x="773" y="799"/>
                      <a:pt x="776" y="804"/>
                      <a:pt x="781" y="806"/>
                    </a:cubicBezTo>
                    <a:cubicBezTo>
                      <a:pt x="787" y="809"/>
                      <a:pt x="794" y="808"/>
                      <a:pt x="798" y="803"/>
                    </a:cubicBezTo>
                    <a:cubicBezTo>
                      <a:pt x="800" y="800"/>
                      <a:pt x="801" y="796"/>
                      <a:pt x="798" y="793"/>
                    </a:cubicBezTo>
                    <a:cubicBezTo>
                      <a:pt x="798" y="797"/>
                      <a:pt x="793" y="800"/>
                      <a:pt x="789" y="796"/>
                    </a:cubicBezTo>
                    <a:cubicBezTo>
                      <a:pt x="787" y="794"/>
                      <a:pt x="786" y="788"/>
                      <a:pt x="784" y="782"/>
                    </a:cubicBezTo>
                    <a:cubicBezTo>
                      <a:pt x="782" y="776"/>
                      <a:pt x="779" y="771"/>
                      <a:pt x="774" y="768"/>
                    </a:cubicBezTo>
                    <a:cubicBezTo>
                      <a:pt x="766" y="762"/>
                      <a:pt x="753" y="765"/>
                      <a:pt x="749" y="775"/>
                    </a:cubicBezTo>
                    <a:cubicBezTo>
                      <a:pt x="746" y="780"/>
                      <a:pt x="747" y="786"/>
                      <a:pt x="749" y="791"/>
                    </a:cubicBezTo>
                    <a:cubicBezTo>
                      <a:pt x="751" y="796"/>
                      <a:pt x="760" y="809"/>
                      <a:pt x="758" y="816"/>
                    </a:cubicBezTo>
                    <a:cubicBezTo>
                      <a:pt x="756" y="821"/>
                      <a:pt x="752" y="822"/>
                      <a:pt x="749" y="820"/>
                    </a:cubicBezTo>
                    <a:cubicBezTo>
                      <a:pt x="748" y="825"/>
                      <a:pt x="754" y="828"/>
                      <a:pt x="758" y="828"/>
                    </a:cubicBezTo>
                    <a:cubicBezTo>
                      <a:pt x="767" y="826"/>
                      <a:pt x="775" y="816"/>
                      <a:pt x="772" y="805"/>
                    </a:cubicBezTo>
                    <a:cubicBezTo>
                      <a:pt x="771" y="800"/>
                      <a:pt x="768" y="797"/>
                      <a:pt x="763" y="793"/>
                    </a:cubicBezTo>
                    <a:close/>
                    <a:moveTo>
                      <a:pt x="789" y="638"/>
                    </a:moveTo>
                    <a:cubicBezTo>
                      <a:pt x="798" y="653"/>
                      <a:pt x="812" y="654"/>
                      <a:pt x="817" y="657"/>
                    </a:cubicBezTo>
                    <a:cubicBezTo>
                      <a:pt x="823" y="660"/>
                      <a:pt x="820" y="667"/>
                      <a:pt x="812" y="665"/>
                    </a:cubicBezTo>
                    <a:cubicBezTo>
                      <a:pt x="804" y="663"/>
                      <a:pt x="792" y="652"/>
                      <a:pt x="789" y="638"/>
                    </a:cubicBezTo>
                    <a:close/>
                    <a:moveTo>
                      <a:pt x="837" y="683"/>
                    </a:moveTo>
                    <a:cubicBezTo>
                      <a:pt x="836" y="684"/>
                      <a:pt x="834" y="684"/>
                      <a:pt x="833" y="683"/>
                    </a:cubicBezTo>
                    <a:cubicBezTo>
                      <a:pt x="832" y="682"/>
                      <a:pt x="831" y="680"/>
                      <a:pt x="831" y="678"/>
                    </a:cubicBezTo>
                    <a:cubicBezTo>
                      <a:pt x="831" y="675"/>
                      <a:pt x="834" y="674"/>
                      <a:pt x="836" y="674"/>
                    </a:cubicBezTo>
                    <a:cubicBezTo>
                      <a:pt x="839" y="674"/>
                      <a:pt x="840" y="677"/>
                      <a:pt x="841" y="678"/>
                    </a:cubicBezTo>
                    <a:cubicBezTo>
                      <a:pt x="843" y="680"/>
                      <a:pt x="846" y="680"/>
                      <a:pt x="849" y="678"/>
                    </a:cubicBezTo>
                    <a:cubicBezTo>
                      <a:pt x="852" y="675"/>
                      <a:pt x="853" y="672"/>
                      <a:pt x="852" y="668"/>
                    </a:cubicBezTo>
                    <a:cubicBezTo>
                      <a:pt x="851" y="666"/>
                      <a:pt x="849" y="664"/>
                      <a:pt x="847" y="665"/>
                    </a:cubicBezTo>
                    <a:cubicBezTo>
                      <a:pt x="849" y="666"/>
                      <a:pt x="849" y="670"/>
                      <a:pt x="846" y="671"/>
                    </a:cubicBezTo>
                    <a:cubicBezTo>
                      <a:pt x="844" y="671"/>
                      <a:pt x="841" y="670"/>
                      <a:pt x="837" y="670"/>
                    </a:cubicBezTo>
                    <a:cubicBezTo>
                      <a:pt x="834" y="669"/>
                      <a:pt x="830" y="669"/>
                      <a:pt x="827" y="670"/>
                    </a:cubicBezTo>
                    <a:cubicBezTo>
                      <a:pt x="822" y="673"/>
                      <a:pt x="820" y="681"/>
                      <a:pt x="824" y="686"/>
                    </a:cubicBezTo>
                    <a:cubicBezTo>
                      <a:pt x="826" y="688"/>
                      <a:pt x="829" y="689"/>
                      <a:pt x="832" y="690"/>
                    </a:cubicBezTo>
                    <a:cubicBezTo>
                      <a:pt x="835" y="690"/>
                      <a:pt x="844" y="689"/>
                      <a:pt x="847" y="692"/>
                    </a:cubicBezTo>
                    <a:cubicBezTo>
                      <a:pt x="850" y="695"/>
                      <a:pt x="849" y="697"/>
                      <a:pt x="847" y="698"/>
                    </a:cubicBezTo>
                    <a:cubicBezTo>
                      <a:pt x="849" y="700"/>
                      <a:pt x="853" y="698"/>
                      <a:pt x="854" y="695"/>
                    </a:cubicBezTo>
                    <a:cubicBezTo>
                      <a:pt x="855" y="690"/>
                      <a:pt x="852" y="684"/>
                      <a:pt x="846" y="682"/>
                    </a:cubicBezTo>
                    <a:cubicBezTo>
                      <a:pt x="843" y="681"/>
                      <a:pt x="841" y="682"/>
                      <a:pt x="837" y="683"/>
                    </a:cubicBezTo>
                    <a:close/>
                    <a:moveTo>
                      <a:pt x="837" y="682"/>
                    </a:moveTo>
                    <a:cubicBezTo>
                      <a:pt x="834" y="683"/>
                      <a:pt x="832" y="682"/>
                      <a:pt x="832" y="680"/>
                    </a:cubicBezTo>
                    <a:cubicBezTo>
                      <a:pt x="831" y="676"/>
                      <a:pt x="836" y="674"/>
                      <a:pt x="838" y="676"/>
                    </a:cubicBezTo>
                    <a:cubicBezTo>
                      <a:pt x="840" y="677"/>
                      <a:pt x="840" y="679"/>
                      <a:pt x="843" y="680"/>
                    </a:cubicBezTo>
                    <a:cubicBezTo>
                      <a:pt x="840" y="680"/>
                      <a:pt x="839" y="682"/>
                      <a:pt x="837" y="682"/>
                    </a:cubicBezTo>
                    <a:close/>
                    <a:moveTo>
                      <a:pt x="821" y="680"/>
                    </a:moveTo>
                    <a:cubicBezTo>
                      <a:pt x="820" y="677"/>
                      <a:pt x="822" y="673"/>
                      <a:pt x="824" y="671"/>
                    </a:cubicBezTo>
                    <a:cubicBezTo>
                      <a:pt x="823" y="668"/>
                      <a:pt x="815" y="668"/>
                      <a:pt x="814" y="674"/>
                    </a:cubicBezTo>
                    <a:cubicBezTo>
                      <a:pt x="814" y="678"/>
                      <a:pt x="817" y="681"/>
                      <a:pt x="821" y="680"/>
                    </a:cubicBezTo>
                    <a:close/>
                    <a:moveTo>
                      <a:pt x="813" y="673"/>
                    </a:moveTo>
                    <a:cubicBezTo>
                      <a:pt x="813" y="673"/>
                      <a:pt x="813" y="672"/>
                      <a:pt x="814" y="671"/>
                    </a:cubicBezTo>
                    <a:cubicBezTo>
                      <a:pt x="806" y="669"/>
                      <a:pt x="799" y="664"/>
                      <a:pt x="794" y="657"/>
                    </a:cubicBezTo>
                    <a:cubicBezTo>
                      <a:pt x="785" y="645"/>
                      <a:pt x="789" y="631"/>
                      <a:pt x="778" y="612"/>
                    </a:cubicBezTo>
                    <a:cubicBezTo>
                      <a:pt x="773" y="603"/>
                      <a:pt x="767" y="597"/>
                      <a:pt x="762" y="593"/>
                    </a:cubicBezTo>
                    <a:cubicBezTo>
                      <a:pt x="749" y="583"/>
                      <a:pt x="732" y="579"/>
                      <a:pt x="721" y="566"/>
                    </a:cubicBezTo>
                    <a:cubicBezTo>
                      <a:pt x="727" y="570"/>
                      <a:pt x="736" y="568"/>
                      <a:pt x="736" y="558"/>
                    </a:cubicBezTo>
                    <a:cubicBezTo>
                      <a:pt x="736" y="551"/>
                      <a:pt x="727" y="541"/>
                      <a:pt x="739" y="529"/>
                    </a:cubicBezTo>
                    <a:cubicBezTo>
                      <a:pt x="730" y="531"/>
                      <a:pt x="722" y="536"/>
                      <a:pt x="718" y="544"/>
                    </a:cubicBezTo>
                    <a:cubicBezTo>
                      <a:pt x="716" y="549"/>
                      <a:pt x="715" y="554"/>
                      <a:pt x="716" y="559"/>
                    </a:cubicBezTo>
                    <a:cubicBezTo>
                      <a:pt x="722" y="582"/>
                      <a:pt x="757" y="585"/>
                      <a:pt x="767" y="602"/>
                    </a:cubicBezTo>
                    <a:cubicBezTo>
                      <a:pt x="767" y="601"/>
                      <a:pt x="766" y="600"/>
                      <a:pt x="766" y="600"/>
                    </a:cubicBezTo>
                    <a:cubicBezTo>
                      <a:pt x="753" y="585"/>
                      <a:pt x="729" y="586"/>
                      <a:pt x="717" y="600"/>
                    </a:cubicBezTo>
                    <a:cubicBezTo>
                      <a:pt x="710" y="607"/>
                      <a:pt x="707" y="617"/>
                      <a:pt x="709" y="628"/>
                    </a:cubicBezTo>
                    <a:cubicBezTo>
                      <a:pt x="711" y="639"/>
                      <a:pt x="719" y="649"/>
                      <a:pt x="730" y="653"/>
                    </a:cubicBezTo>
                    <a:cubicBezTo>
                      <a:pt x="741" y="657"/>
                      <a:pt x="753" y="655"/>
                      <a:pt x="760" y="644"/>
                    </a:cubicBezTo>
                    <a:cubicBezTo>
                      <a:pt x="765" y="638"/>
                      <a:pt x="764" y="630"/>
                      <a:pt x="760" y="624"/>
                    </a:cubicBezTo>
                    <a:cubicBezTo>
                      <a:pt x="754" y="615"/>
                      <a:pt x="744" y="614"/>
                      <a:pt x="738" y="618"/>
                    </a:cubicBezTo>
                    <a:cubicBezTo>
                      <a:pt x="730" y="622"/>
                      <a:pt x="727" y="632"/>
                      <a:pt x="733" y="640"/>
                    </a:cubicBezTo>
                    <a:cubicBezTo>
                      <a:pt x="727" y="630"/>
                      <a:pt x="731" y="622"/>
                      <a:pt x="739" y="619"/>
                    </a:cubicBezTo>
                    <a:cubicBezTo>
                      <a:pt x="745" y="617"/>
                      <a:pt x="753" y="618"/>
                      <a:pt x="758" y="625"/>
                    </a:cubicBezTo>
                    <a:cubicBezTo>
                      <a:pt x="761" y="630"/>
                      <a:pt x="762" y="637"/>
                      <a:pt x="758" y="643"/>
                    </a:cubicBezTo>
                    <a:cubicBezTo>
                      <a:pt x="751" y="652"/>
                      <a:pt x="741" y="653"/>
                      <a:pt x="731" y="650"/>
                    </a:cubicBezTo>
                    <a:cubicBezTo>
                      <a:pt x="721" y="646"/>
                      <a:pt x="715" y="637"/>
                      <a:pt x="712" y="627"/>
                    </a:cubicBezTo>
                    <a:cubicBezTo>
                      <a:pt x="710" y="617"/>
                      <a:pt x="714" y="607"/>
                      <a:pt x="720" y="601"/>
                    </a:cubicBezTo>
                    <a:cubicBezTo>
                      <a:pt x="732" y="589"/>
                      <a:pt x="753" y="588"/>
                      <a:pt x="765" y="601"/>
                    </a:cubicBezTo>
                    <a:cubicBezTo>
                      <a:pt x="774" y="612"/>
                      <a:pt x="775" y="623"/>
                      <a:pt x="771" y="636"/>
                    </a:cubicBezTo>
                    <a:cubicBezTo>
                      <a:pt x="763" y="657"/>
                      <a:pt x="743" y="674"/>
                      <a:pt x="726" y="675"/>
                    </a:cubicBezTo>
                    <a:cubicBezTo>
                      <a:pt x="717" y="676"/>
                      <a:pt x="706" y="670"/>
                      <a:pt x="707" y="660"/>
                    </a:cubicBezTo>
                    <a:cubicBezTo>
                      <a:pt x="708" y="653"/>
                      <a:pt x="712" y="650"/>
                      <a:pt x="720" y="651"/>
                    </a:cubicBezTo>
                    <a:cubicBezTo>
                      <a:pt x="713" y="643"/>
                      <a:pt x="698" y="649"/>
                      <a:pt x="695" y="662"/>
                    </a:cubicBezTo>
                    <a:cubicBezTo>
                      <a:pt x="691" y="675"/>
                      <a:pt x="697" y="684"/>
                      <a:pt x="704" y="690"/>
                    </a:cubicBezTo>
                    <a:cubicBezTo>
                      <a:pt x="715" y="698"/>
                      <a:pt x="732" y="697"/>
                      <a:pt x="746" y="687"/>
                    </a:cubicBezTo>
                    <a:cubicBezTo>
                      <a:pt x="760" y="676"/>
                      <a:pt x="770" y="659"/>
                      <a:pt x="773" y="642"/>
                    </a:cubicBezTo>
                    <a:cubicBezTo>
                      <a:pt x="773" y="644"/>
                      <a:pt x="773" y="646"/>
                      <a:pt x="772" y="649"/>
                    </a:cubicBezTo>
                    <a:cubicBezTo>
                      <a:pt x="766" y="678"/>
                      <a:pt x="746" y="700"/>
                      <a:pt x="716" y="708"/>
                    </a:cubicBezTo>
                    <a:cubicBezTo>
                      <a:pt x="694" y="713"/>
                      <a:pt x="674" y="707"/>
                      <a:pt x="659" y="690"/>
                    </a:cubicBezTo>
                    <a:cubicBezTo>
                      <a:pt x="650" y="679"/>
                      <a:pt x="645" y="667"/>
                      <a:pt x="643" y="654"/>
                    </a:cubicBezTo>
                    <a:cubicBezTo>
                      <a:pt x="641" y="640"/>
                      <a:pt x="642" y="626"/>
                      <a:pt x="647" y="613"/>
                    </a:cubicBezTo>
                    <a:cubicBezTo>
                      <a:pt x="650" y="607"/>
                      <a:pt x="652" y="602"/>
                      <a:pt x="657" y="597"/>
                    </a:cubicBezTo>
                    <a:cubicBezTo>
                      <a:pt x="665" y="588"/>
                      <a:pt x="677" y="582"/>
                      <a:pt x="689" y="582"/>
                    </a:cubicBezTo>
                    <a:cubicBezTo>
                      <a:pt x="699" y="582"/>
                      <a:pt x="707" y="586"/>
                      <a:pt x="713" y="594"/>
                    </a:cubicBezTo>
                    <a:cubicBezTo>
                      <a:pt x="718" y="582"/>
                      <a:pt x="700" y="561"/>
                      <a:pt x="681" y="575"/>
                    </a:cubicBezTo>
                    <a:cubicBezTo>
                      <a:pt x="669" y="567"/>
                      <a:pt x="655" y="586"/>
                      <a:pt x="649" y="601"/>
                    </a:cubicBezTo>
                    <a:cubicBezTo>
                      <a:pt x="655" y="582"/>
                      <a:pt x="674" y="561"/>
                      <a:pt x="684" y="551"/>
                    </a:cubicBezTo>
                    <a:cubicBezTo>
                      <a:pt x="683" y="551"/>
                      <a:pt x="682" y="550"/>
                      <a:pt x="682" y="549"/>
                    </a:cubicBezTo>
                    <a:cubicBezTo>
                      <a:pt x="678" y="553"/>
                      <a:pt x="673" y="558"/>
                      <a:pt x="668" y="564"/>
                    </a:cubicBezTo>
                    <a:cubicBezTo>
                      <a:pt x="671" y="554"/>
                      <a:pt x="669" y="542"/>
                      <a:pt x="661" y="534"/>
                    </a:cubicBezTo>
                    <a:cubicBezTo>
                      <a:pt x="647" y="519"/>
                      <a:pt x="622" y="517"/>
                      <a:pt x="609" y="496"/>
                    </a:cubicBezTo>
                    <a:cubicBezTo>
                      <a:pt x="613" y="518"/>
                      <a:pt x="635" y="530"/>
                      <a:pt x="644" y="540"/>
                    </a:cubicBezTo>
                    <a:cubicBezTo>
                      <a:pt x="664" y="559"/>
                      <a:pt x="659" y="571"/>
                      <a:pt x="651" y="590"/>
                    </a:cubicBezTo>
                    <a:cubicBezTo>
                      <a:pt x="651" y="586"/>
                      <a:pt x="651" y="583"/>
                      <a:pt x="651" y="579"/>
                    </a:cubicBezTo>
                    <a:cubicBezTo>
                      <a:pt x="650" y="558"/>
                      <a:pt x="637" y="538"/>
                      <a:pt x="618" y="531"/>
                    </a:cubicBezTo>
                    <a:cubicBezTo>
                      <a:pt x="603" y="524"/>
                      <a:pt x="586" y="527"/>
                      <a:pt x="573" y="538"/>
                    </a:cubicBezTo>
                    <a:cubicBezTo>
                      <a:pt x="557" y="552"/>
                      <a:pt x="551" y="574"/>
                      <a:pt x="559" y="594"/>
                    </a:cubicBezTo>
                    <a:cubicBezTo>
                      <a:pt x="563" y="603"/>
                      <a:pt x="570" y="610"/>
                      <a:pt x="578" y="613"/>
                    </a:cubicBezTo>
                    <a:cubicBezTo>
                      <a:pt x="593" y="620"/>
                      <a:pt x="607" y="615"/>
                      <a:pt x="616" y="603"/>
                    </a:cubicBezTo>
                    <a:cubicBezTo>
                      <a:pt x="601" y="609"/>
                      <a:pt x="595" y="597"/>
                      <a:pt x="589" y="594"/>
                    </a:cubicBezTo>
                    <a:cubicBezTo>
                      <a:pt x="575" y="589"/>
                      <a:pt x="571" y="608"/>
                      <a:pt x="584" y="614"/>
                    </a:cubicBezTo>
                    <a:cubicBezTo>
                      <a:pt x="586" y="615"/>
                      <a:pt x="587" y="615"/>
                      <a:pt x="589" y="616"/>
                    </a:cubicBezTo>
                    <a:cubicBezTo>
                      <a:pt x="577" y="614"/>
                      <a:pt x="566" y="606"/>
                      <a:pt x="561" y="593"/>
                    </a:cubicBezTo>
                    <a:cubicBezTo>
                      <a:pt x="554" y="574"/>
                      <a:pt x="559" y="553"/>
                      <a:pt x="575" y="540"/>
                    </a:cubicBezTo>
                    <a:cubicBezTo>
                      <a:pt x="587" y="530"/>
                      <a:pt x="602" y="528"/>
                      <a:pt x="616" y="534"/>
                    </a:cubicBezTo>
                    <a:cubicBezTo>
                      <a:pt x="633" y="541"/>
                      <a:pt x="645" y="559"/>
                      <a:pt x="646" y="579"/>
                    </a:cubicBezTo>
                    <a:cubicBezTo>
                      <a:pt x="646" y="586"/>
                      <a:pt x="645" y="593"/>
                      <a:pt x="643" y="600"/>
                    </a:cubicBezTo>
                    <a:cubicBezTo>
                      <a:pt x="644" y="596"/>
                      <a:pt x="644" y="591"/>
                      <a:pt x="643" y="586"/>
                    </a:cubicBezTo>
                    <a:cubicBezTo>
                      <a:pt x="640" y="574"/>
                      <a:pt x="630" y="563"/>
                      <a:pt x="616" y="565"/>
                    </a:cubicBezTo>
                    <a:cubicBezTo>
                      <a:pt x="611" y="566"/>
                      <a:pt x="606" y="570"/>
                      <a:pt x="605" y="576"/>
                    </a:cubicBezTo>
                    <a:cubicBezTo>
                      <a:pt x="603" y="580"/>
                      <a:pt x="604" y="585"/>
                      <a:pt x="607" y="588"/>
                    </a:cubicBezTo>
                    <a:cubicBezTo>
                      <a:pt x="610" y="592"/>
                      <a:pt x="614" y="594"/>
                      <a:pt x="619" y="594"/>
                    </a:cubicBezTo>
                    <a:cubicBezTo>
                      <a:pt x="625" y="594"/>
                      <a:pt x="630" y="589"/>
                      <a:pt x="630" y="583"/>
                    </a:cubicBezTo>
                    <a:cubicBezTo>
                      <a:pt x="630" y="579"/>
                      <a:pt x="628" y="576"/>
                      <a:pt x="624" y="575"/>
                    </a:cubicBezTo>
                    <a:cubicBezTo>
                      <a:pt x="622" y="574"/>
                      <a:pt x="620" y="575"/>
                      <a:pt x="619" y="577"/>
                    </a:cubicBezTo>
                    <a:cubicBezTo>
                      <a:pt x="620" y="577"/>
                      <a:pt x="622" y="577"/>
                      <a:pt x="624" y="578"/>
                    </a:cubicBezTo>
                    <a:cubicBezTo>
                      <a:pt x="627" y="579"/>
                      <a:pt x="627" y="583"/>
                      <a:pt x="624" y="585"/>
                    </a:cubicBezTo>
                    <a:cubicBezTo>
                      <a:pt x="622" y="586"/>
                      <a:pt x="620" y="587"/>
                      <a:pt x="617" y="586"/>
                    </a:cubicBezTo>
                    <a:cubicBezTo>
                      <a:pt x="614" y="585"/>
                      <a:pt x="612" y="582"/>
                      <a:pt x="613" y="579"/>
                    </a:cubicBezTo>
                    <a:cubicBezTo>
                      <a:pt x="613" y="575"/>
                      <a:pt x="616" y="572"/>
                      <a:pt x="620" y="571"/>
                    </a:cubicBezTo>
                    <a:cubicBezTo>
                      <a:pt x="631" y="569"/>
                      <a:pt x="640" y="581"/>
                      <a:pt x="641" y="591"/>
                    </a:cubicBezTo>
                    <a:cubicBezTo>
                      <a:pt x="644" y="603"/>
                      <a:pt x="639" y="615"/>
                      <a:pt x="638" y="626"/>
                    </a:cubicBezTo>
                    <a:cubicBezTo>
                      <a:pt x="636" y="639"/>
                      <a:pt x="636" y="652"/>
                      <a:pt x="643" y="668"/>
                    </a:cubicBezTo>
                    <a:cubicBezTo>
                      <a:pt x="641" y="665"/>
                      <a:pt x="639" y="662"/>
                      <a:pt x="637" y="659"/>
                    </a:cubicBezTo>
                    <a:cubicBezTo>
                      <a:pt x="622" y="643"/>
                      <a:pt x="602" y="636"/>
                      <a:pt x="581" y="644"/>
                    </a:cubicBezTo>
                    <a:cubicBezTo>
                      <a:pt x="561" y="651"/>
                      <a:pt x="548" y="668"/>
                      <a:pt x="546" y="689"/>
                    </a:cubicBezTo>
                    <a:cubicBezTo>
                      <a:pt x="545" y="709"/>
                      <a:pt x="554" y="729"/>
                      <a:pt x="571" y="739"/>
                    </a:cubicBezTo>
                    <a:cubicBezTo>
                      <a:pt x="587" y="747"/>
                      <a:pt x="605" y="745"/>
                      <a:pt x="617" y="734"/>
                    </a:cubicBezTo>
                    <a:cubicBezTo>
                      <a:pt x="624" y="727"/>
                      <a:pt x="628" y="718"/>
                      <a:pt x="628" y="709"/>
                    </a:cubicBezTo>
                    <a:cubicBezTo>
                      <a:pt x="627" y="703"/>
                      <a:pt x="625" y="697"/>
                      <a:pt x="622" y="693"/>
                    </a:cubicBezTo>
                    <a:cubicBezTo>
                      <a:pt x="616" y="684"/>
                      <a:pt x="605" y="682"/>
                      <a:pt x="597" y="686"/>
                    </a:cubicBezTo>
                    <a:cubicBezTo>
                      <a:pt x="587" y="691"/>
                      <a:pt x="583" y="703"/>
                      <a:pt x="587" y="713"/>
                    </a:cubicBezTo>
                    <a:cubicBezTo>
                      <a:pt x="592" y="723"/>
                      <a:pt x="604" y="727"/>
                      <a:pt x="614" y="722"/>
                    </a:cubicBezTo>
                    <a:cubicBezTo>
                      <a:pt x="623" y="718"/>
                      <a:pt x="627" y="709"/>
                      <a:pt x="625" y="700"/>
                    </a:cubicBezTo>
                    <a:cubicBezTo>
                      <a:pt x="630" y="712"/>
                      <a:pt x="625" y="725"/>
                      <a:pt x="615" y="734"/>
                    </a:cubicBezTo>
                    <a:cubicBezTo>
                      <a:pt x="604" y="744"/>
                      <a:pt x="587" y="745"/>
                      <a:pt x="572" y="737"/>
                    </a:cubicBezTo>
                    <a:cubicBezTo>
                      <a:pt x="556" y="728"/>
                      <a:pt x="548" y="709"/>
                      <a:pt x="549" y="691"/>
                    </a:cubicBezTo>
                    <a:cubicBezTo>
                      <a:pt x="551" y="671"/>
                      <a:pt x="564" y="655"/>
                      <a:pt x="582" y="648"/>
                    </a:cubicBezTo>
                    <a:cubicBezTo>
                      <a:pt x="601" y="642"/>
                      <a:pt x="619" y="648"/>
                      <a:pt x="632" y="662"/>
                    </a:cubicBezTo>
                    <a:cubicBezTo>
                      <a:pt x="641" y="673"/>
                      <a:pt x="646" y="687"/>
                      <a:pt x="658" y="697"/>
                    </a:cubicBezTo>
                    <a:cubicBezTo>
                      <a:pt x="674" y="712"/>
                      <a:pt x="695" y="718"/>
                      <a:pt x="718" y="713"/>
                    </a:cubicBezTo>
                    <a:cubicBezTo>
                      <a:pt x="750" y="705"/>
                      <a:pt x="772" y="682"/>
                      <a:pt x="778" y="650"/>
                    </a:cubicBezTo>
                    <a:cubicBezTo>
                      <a:pt x="780" y="635"/>
                      <a:pt x="780" y="623"/>
                      <a:pt x="775" y="610"/>
                    </a:cubicBezTo>
                    <a:cubicBezTo>
                      <a:pt x="781" y="622"/>
                      <a:pt x="784" y="635"/>
                      <a:pt x="784" y="648"/>
                    </a:cubicBezTo>
                    <a:cubicBezTo>
                      <a:pt x="784" y="666"/>
                      <a:pt x="777" y="687"/>
                      <a:pt x="767" y="702"/>
                    </a:cubicBezTo>
                    <a:cubicBezTo>
                      <a:pt x="763" y="708"/>
                      <a:pt x="761" y="714"/>
                      <a:pt x="759" y="721"/>
                    </a:cubicBezTo>
                    <a:cubicBezTo>
                      <a:pt x="758" y="723"/>
                      <a:pt x="758" y="725"/>
                      <a:pt x="757" y="727"/>
                    </a:cubicBezTo>
                    <a:cubicBezTo>
                      <a:pt x="757" y="730"/>
                      <a:pt x="757" y="733"/>
                      <a:pt x="756" y="737"/>
                    </a:cubicBezTo>
                    <a:cubicBezTo>
                      <a:pt x="756" y="738"/>
                      <a:pt x="757" y="749"/>
                      <a:pt x="759" y="749"/>
                    </a:cubicBezTo>
                    <a:cubicBezTo>
                      <a:pt x="760" y="748"/>
                      <a:pt x="760" y="742"/>
                      <a:pt x="760" y="741"/>
                    </a:cubicBezTo>
                    <a:cubicBezTo>
                      <a:pt x="760" y="736"/>
                      <a:pt x="760" y="732"/>
                      <a:pt x="761" y="728"/>
                    </a:cubicBezTo>
                    <a:cubicBezTo>
                      <a:pt x="761" y="726"/>
                      <a:pt x="762" y="724"/>
                      <a:pt x="762" y="722"/>
                    </a:cubicBezTo>
                    <a:cubicBezTo>
                      <a:pt x="764" y="715"/>
                      <a:pt x="766" y="710"/>
                      <a:pt x="770" y="703"/>
                    </a:cubicBezTo>
                    <a:cubicBezTo>
                      <a:pt x="770" y="703"/>
                      <a:pt x="770" y="702"/>
                      <a:pt x="771" y="701"/>
                    </a:cubicBezTo>
                    <a:cubicBezTo>
                      <a:pt x="770" y="703"/>
                      <a:pt x="770" y="705"/>
                      <a:pt x="769" y="708"/>
                    </a:cubicBezTo>
                    <a:cubicBezTo>
                      <a:pt x="768" y="714"/>
                      <a:pt x="768" y="719"/>
                      <a:pt x="769" y="725"/>
                    </a:cubicBezTo>
                    <a:cubicBezTo>
                      <a:pt x="773" y="742"/>
                      <a:pt x="787" y="748"/>
                      <a:pt x="802" y="746"/>
                    </a:cubicBezTo>
                    <a:cubicBezTo>
                      <a:pt x="814" y="744"/>
                      <a:pt x="826" y="737"/>
                      <a:pt x="831" y="725"/>
                    </a:cubicBezTo>
                    <a:cubicBezTo>
                      <a:pt x="835" y="714"/>
                      <a:pt x="832" y="705"/>
                      <a:pt x="824" y="698"/>
                    </a:cubicBezTo>
                    <a:cubicBezTo>
                      <a:pt x="817" y="693"/>
                      <a:pt x="807" y="690"/>
                      <a:pt x="800" y="696"/>
                    </a:cubicBezTo>
                    <a:cubicBezTo>
                      <a:pt x="796" y="699"/>
                      <a:pt x="794" y="703"/>
                      <a:pt x="794" y="708"/>
                    </a:cubicBezTo>
                    <a:cubicBezTo>
                      <a:pt x="794" y="711"/>
                      <a:pt x="796" y="714"/>
                      <a:pt x="798" y="716"/>
                    </a:cubicBezTo>
                    <a:cubicBezTo>
                      <a:pt x="801" y="718"/>
                      <a:pt x="804" y="718"/>
                      <a:pt x="808" y="717"/>
                    </a:cubicBezTo>
                    <a:cubicBezTo>
                      <a:pt x="811" y="716"/>
                      <a:pt x="814" y="714"/>
                      <a:pt x="815" y="710"/>
                    </a:cubicBezTo>
                    <a:cubicBezTo>
                      <a:pt x="815" y="706"/>
                      <a:pt x="813" y="702"/>
                      <a:pt x="809" y="701"/>
                    </a:cubicBezTo>
                    <a:cubicBezTo>
                      <a:pt x="805" y="699"/>
                      <a:pt x="800" y="702"/>
                      <a:pt x="798" y="706"/>
                    </a:cubicBezTo>
                    <a:cubicBezTo>
                      <a:pt x="797" y="710"/>
                      <a:pt x="799" y="715"/>
                      <a:pt x="804" y="717"/>
                    </a:cubicBezTo>
                    <a:cubicBezTo>
                      <a:pt x="805" y="717"/>
                      <a:pt x="807" y="717"/>
                      <a:pt x="808" y="717"/>
                    </a:cubicBezTo>
                    <a:cubicBezTo>
                      <a:pt x="808" y="717"/>
                      <a:pt x="808" y="717"/>
                      <a:pt x="808" y="717"/>
                    </a:cubicBezTo>
                    <a:cubicBezTo>
                      <a:pt x="804" y="718"/>
                      <a:pt x="801" y="717"/>
                      <a:pt x="798" y="715"/>
                    </a:cubicBezTo>
                    <a:cubicBezTo>
                      <a:pt x="796" y="714"/>
                      <a:pt x="795" y="711"/>
                      <a:pt x="795" y="708"/>
                    </a:cubicBezTo>
                    <a:cubicBezTo>
                      <a:pt x="794" y="704"/>
                      <a:pt x="797" y="699"/>
                      <a:pt x="800" y="697"/>
                    </a:cubicBezTo>
                    <a:cubicBezTo>
                      <a:pt x="807" y="692"/>
                      <a:pt x="817" y="694"/>
                      <a:pt x="823" y="699"/>
                    </a:cubicBezTo>
                    <a:cubicBezTo>
                      <a:pt x="831" y="705"/>
                      <a:pt x="833" y="714"/>
                      <a:pt x="829" y="724"/>
                    </a:cubicBezTo>
                    <a:cubicBezTo>
                      <a:pt x="825" y="735"/>
                      <a:pt x="812" y="742"/>
                      <a:pt x="800" y="743"/>
                    </a:cubicBezTo>
                    <a:cubicBezTo>
                      <a:pt x="788" y="745"/>
                      <a:pt x="775" y="739"/>
                      <a:pt x="772" y="725"/>
                    </a:cubicBezTo>
                    <a:cubicBezTo>
                      <a:pt x="771" y="719"/>
                      <a:pt x="772" y="714"/>
                      <a:pt x="773" y="708"/>
                    </a:cubicBezTo>
                    <a:cubicBezTo>
                      <a:pt x="774" y="705"/>
                      <a:pt x="775" y="701"/>
                      <a:pt x="776" y="698"/>
                    </a:cubicBezTo>
                    <a:cubicBezTo>
                      <a:pt x="779" y="690"/>
                      <a:pt x="783" y="680"/>
                      <a:pt x="785" y="670"/>
                    </a:cubicBezTo>
                    <a:cubicBezTo>
                      <a:pt x="787" y="664"/>
                      <a:pt x="788" y="658"/>
                      <a:pt x="788" y="652"/>
                    </a:cubicBezTo>
                    <a:cubicBezTo>
                      <a:pt x="789" y="655"/>
                      <a:pt x="791" y="658"/>
                      <a:pt x="793" y="660"/>
                    </a:cubicBezTo>
                    <a:cubicBezTo>
                      <a:pt x="799" y="666"/>
                      <a:pt x="806" y="672"/>
                      <a:pt x="813" y="673"/>
                    </a:cubicBezTo>
                    <a:close/>
                    <a:moveTo>
                      <a:pt x="764" y="792"/>
                    </a:moveTo>
                    <a:cubicBezTo>
                      <a:pt x="761" y="789"/>
                      <a:pt x="761" y="785"/>
                      <a:pt x="764" y="782"/>
                    </a:cubicBezTo>
                    <a:cubicBezTo>
                      <a:pt x="769" y="778"/>
                      <a:pt x="776" y="783"/>
                      <a:pt x="775" y="788"/>
                    </a:cubicBezTo>
                    <a:cubicBezTo>
                      <a:pt x="774" y="793"/>
                      <a:pt x="771" y="794"/>
                      <a:pt x="773" y="800"/>
                    </a:cubicBezTo>
                    <a:cubicBezTo>
                      <a:pt x="770" y="795"/>
                      <a:pt x="767" y="795"/>
                      <a:pt x="764" y="792"/>
                    </a:cubicBezTo>
                    <a:close/>
                    <a:moveTo>
                      <a:pt x="763" y="706"/>
                    </a:moveTo>
                    <a:cubicBezTo>
                      <a:pt x="756" y="718"/>
                      <a:pt x="740" y="723"/>
                      <a:pt x="731" y="721"/>
                    </a:cubicBezTo>
                    <a:cubicBezTo>
                      <a:pt x="723" y="719"/>
                      <a:pt x="715" y="716"/>
                      <a:pt x="708" y="719"/>
                    </a:cubicBezTo>
                    <a:cubicBezTo>
                      <a:pt x="702" y="722"/>
                      <a:pt x="696" y="729"/>
                      <a:pt x="699" y="734"/>
                    </a:cubicBezTo>
                    <a:cubicBezTo>
                      <a:pt x="700" y="729"/>
                      <a:pt x="706" y="727"/>
                      <a:pt x="712" y="727"/>
                    </a:cubicBezTo>
                    <a:cubicBezTo>
                      <a:pt x="716" y="727"/>
                      <a:pt x="720" y="727"/>
                      <a:pt x="724" y="724"/>
                    </a:cubicBezTo>
                    <a:cubicBezTo>
                      <a:pt x="731" y="731"/>
                      <a:pt x="740" y="730"/>
                      <a:pt x="746" y="726"/>
                    </a:cubicBezTo>
                    <a:cubicBezTo>
                      <a:pt x="753" y="723"/>
                      <a:pt x="760" y="715"/>
                      <a:pt x="763" y="706"/>
                    </a:cubicBezTo>
                    <a:close/>
                    <a:moveTo>
                      <a:pt x="836" y="796"/>
                    </a:moveTo>
                    <a:cubicBezTo>
                      <a:pt x="855" y="804"/>
                      <a:pt x="854" y="824"/>
                      <a:pt x="857" y="832"/>
                    </a:cubicBezTo>
                    <a:cubicBezTo>
                      <a:pt x="861" y="844"/>
                      <a:pt x="872" y="840"/>
                      <a:pt x="870" y="827"/>
                    </a:cubicBezTo>
                    <a:cubicBezTo>
                      <a:pt x="868" y="815"/>
                      <a:pt x="855" y="799"/>
                      <a:pt x="836" y="796"/>
                    </a:cubicBezTo>
                    <a:close/>
                    <a:moveTo>
                      <a:pt x="754" y="766"/>
                    </a:moveTo>
                    <a:cubicBezTo>
                      <a:pt x="758" y="761"/>
                      <a:pt x="766" y="762"/>
                      <a:pt x="770" y="763"/>
                    </a:cubicBezTo>
                    <a:cubicBezTo>
                      <a:pt x="775" y="758"/>
                      <a:pt x="767" y="747"/>
                      <a:pt x="758" y="751"/>
                    </a:cubicBezTo>
                    <a:cubicBezTo>
                      <a:pt x="752" y="753"/>
                      <a:pt x="750" y="761"/>
                      <a:pt x="754" y="766"/>
                    </a:cubicBezTo>
                    <a:close/>
                    <a:moveTo>
                      <a:pt x="759" y="718"/>
                    </a:moveTo>
                    <a:cubicBezTo>
                      <a:pt x="745" y="738"/>
                      <a:pt x="719" y="737"/>
                      <a:pt x="711" y="739"/>
                    </a:cubicBezTo>
                    <a:cubicBezTo>
                      <a:pt x="696" y="744"/>
                      <a:pt x="702" y="761"/>
                      <a:pt x="719" y="756"/>
                    </a:cubicBezTo>
                    <a:cubicBezTo>
                      <a:pt x="730" y="754"/>
                      <a:pt x="749" y="743"/>
                      <a:pt x="759" y="718"/>
                    </a:cubicBezTo>
                    <a:close/>
                    <a:moveTo>
                      <a:pt x="822" y="746"/>
                    </a:moveTo>
                    <a:cubicBezTo>
                      <a:pt x="827" y="736"/>
                      <a:pt x="833" y="727"/>
                      <a:pt x="843" y="722"/>
                    </a:cubicBezTo>
                    <a:cubicBezTo>
                      <a:pt x="852" y="718"/>
                      <a:pt x="863" y="718"/>
                      <a:pt x="871" y="725"/>
                    </a:cubicBezTo>
                    <a:cubicBezTo>
                      <a:pt x="876" y="729"/>
                      <a:pt x="879" y="734"/>
                      <a:pt x="880" y="740"/>
                    </a:cubicBezTo>
                    <a:cubicBezTo>
                      <a:pt x="882" y="747"/>
                      <a:pt x="882" y="752"/>
                      <a:pt x="880" y="758"/>
                    </a:cubicBezTo>
                    <a:cubicBezTo>
                      <a:pt x="878" y="765"/>
                      <a:pt x="876" y="769"/>
                      <a:pt x="872" y="774"/>
                    </a:cubicBezTo>
                    <a:cubicBezTo>
                      <a:pt x="870" y="776"/>
                      <a:pt x="868" y="778"/>
                      <a:pt x="866" y="780"/>
                    </a:cubicBezTo>
                    <a:cubicBezTo>
                      <a:pt x="860" y="785"/>
                      <a:pt x="854" y="788"/>
                      <a:pt x="847" y="791"/>
                    </a:cubicBezTo>
                    <a:cubicBezTo>
                      <a:pt x="837" y="794"/>
                      <a:pt x="828" y="795"/>
                      <a:pt x="817" y="793"/>
                    </a:cubicBezTo>
                    <a:cubicBezTo>
                      <a:pt x="816" y="793"/>
                      <a:pt x="816" y="793"/>
                      <a:pt x="815" y="792"/>
                    </a:cubicBezTo>
                    <a:cubicBezTo>
                      <a:pt x="820" y="798"/>
                      <a:pt x="824" y="805"/>
                      <a:pt x="826" y="813"/>
                    </a:cubicBezTo>
                    <a:cubicBezTo>
                      <a:pt x="828" y="822"/>
                      <a:pt x="827" y="832"/>
                      <a:pt x="821" y="839"/>
                    </a:cubicBezTo>
                    <a:cubicBezTo>
                      <a:pt x="819" y="842"/>
                      <a:pt x="816" y="845"/>
                      <a:pt x="812" y="847"/>
                    </a:cubicBezTo>
                    <a:cubicBezTo>
                      <a:pt x="815" y="845"/>
                      <a:pt x="818" y="842"/>
                      <a:pt x="820" y="839"/>
                    </a:cubicBezTo>
                    <a:cubicBezTo>
                      <a:pt x="825" y="831"/>
                      <a:pt x="825" y="822"/>
                      <a:pt x="823" y="813"/>
                    </a:cubicBezTo>
                    <a:cubicBezTo>
                      <a:pt x="821" y="807"/>
                      <a:pt x="819" y="802"/>
                      <a:pt x="815" y="798"/>
                    </a:cubicBezTo>
                    <a:cubicBezTo>
                      <a:pt x="808" y="789"/>
                      <a:pt x="800" y="785"/>
                      <a:pt x="792" y="778"/>
                    </a:cubicBezTo>
                    <a:cubicBezTo>
                      <a:pt x="791" y="777"/>
                      <a:pt x="791" y="777"/>
                      <a:pt x="791" y="777"/>
                    </a:cubicBezTo>
                    <a:cubicBezTo>
                      <a:pt x="787" y="773"/>
                      <a:pt x="784" y="768"/>
                      <a:pt x="781" y="763"/>
                    </a:cubicBezTo>
                    <a:cubicBezTo>
                      <a:pt x="780" y="762"/>
                      <a:pt x="773" y="749"/>
                      <a:pt x="774" y="748"/>
                    </a:cubicBezTo>
                    <a:cubicBezTo>
                      <a:pt x="776" y="748"/>
                      <a:pt x="780" y="756"/>
                      <a:pt x="781" y="757"/>
                    </a:cubicBezTo>
                    <a:cubicBezTo>
                      <a:pt x="785" y="764"/>
                      <a:pt x="789" y="769"/>
                      <a:pt x="794" y="775"/>
                    </a:cubicBezTo>
                    <a:cubicBezTo>
                      <a:pt x="794" y="775"/>
                      <a:pt x="794" y="775"/>
                      <a:pt x="794" y="775"/>
                    </a:cubicBezTo>
                    <a:cubicBezTo>
                      <a:pt x="802" y="782"/>
                      <a:pt x="808" y="787"/>
                      <a:pt x="818" y="790"/>
                    </a:cubicBezTo>
                    <a:cubicBezTo>
                      <a:pt x="829" y="793"/>
                      <a:pt x="843" y="792"/>
                      <a:pt x="852" y="784"/>
                    </a:cubicBezTo>
                    <a:cubicBezTo>
                      <a:pt x="857" y="780"/>
                      <a:pt x="862" y="770"/>
                      <a:pt x="857" y="764"/>
                    </a:cubicBezTo>
                    <a:cubicBezTo>
                      <a:pt x="856" y="762"/>
                      <a:pt x="853" y="761"/>
                      <a:pt x="850" y="762"/>
                    </a:cubicBezTo>
                    <a:cubicBezTo>
                      <a:pt x="848" y="763"/>
                      <a:pt x="847" y="765"/>
                      <a:pt x="847" y="768"/>
                    </a:cubicBezTo>
                    <a:cubicBezTo>
                      <a:pt x="848" y="770"/>
                      <a:pt x="849" y="771"/>
                      <a:pt x="850" y="771"/>
                    </a:cubicBezTo>
                    <a:cubicBezTo>
                      <a:pt x="852" y="772"/>
                      <a:pt x="854" y="771"/>
                      <a:pt x="854" y="769"/>
                    </a:cubicBezTo>
                    <a:cubicBezTo>
                      <a:pt x="854" y="768"/>
                      <a:pt x="854" y="766"/>
                      <a:pt x="853" y="766"/>
                    </a:cubicBezTo>
                    <a:cubicBezTo>
                      <a:pt x="855" y="765"/>
                      <a:pt x="856" y="767"/>
                      <a:pt x="856" y="768"/>
                    </a:cubicBezTo>
                    <a:cubicBezTo>
                      <a:pt x="857" y="771"/>
                      <a:pt x="856" y="773"/>
                      <a:pt x="854" y="775"/>
                    </a:cubicBezTo>
                    <a:cubicBezTo>
                      <a:pt x="850" y="777"/>
                      <a:pt x="845" y="775"/>
                      <a:pt x="843" y="771"/>
                    </a:cubicBezTo>
                    <a:cubicBezTo>
                      <a:pt x="841" y="768"/>
                      <a:pt x="841" y="765"/>
                      <a:pt x="842" y="762"/>
                    </a:cubicBezTo>
                    <a:cubicBezTo>
                      <a:pt x="844" y="759"/>
                      <a:pt x="846" y="757"/>
                      <a:pt x="849" y="757"/>
                    </a:cubicBezTo>
                    <a:cubicBezTo>
                      <a:pt x="853" y="756"/>
                      <a:pt x="857" y="757"/>
                      <a:pt x="860" y="760"/>
                    </a:cubicBezTo>
                    <a:cubicBezTo>
                      <a:pt x="866" y="767"/>
                      <a:pt x="862" y="778"/>
                      <a:pt x="855" y="784"/>
                    </a:cubicBezTo>
                    <a:cubicBezTo>
                      <a:pt x="853" y="785"/>
                      <a:pt x="851" y="787"/>
                      <a:pt x="848" y="788"/>
                    </a:cubicBezTo>
                    <a:cubicBezTo>
                      <a:pt x="857" y="785"/>
                      <a:pt x="864" y="780"/>
                      <a:pt x="870" y="773"/>
                    </a:cubicBezTo>
                    <a:cubicBezTo>
                      <a:pt x="874" y="768"/>
                      <a:pt x="877" y="764"/>
                      <a:pt x="879" y="758"/>
                    </a:cubicBezTo>
                    <a:cubicBezTo>
                      <a:pt x="880" y="752"/>
                      <a:pt x="880" y="747"/>
                      <a:pt x="879" y="740"/>
                    </a:cubicBezTo>
                    <a:cubicBezTo>
                      <a:pt x="878" y="737"/>
                      <a:pt x="877" y="734"/>
                      <a:pt x="875" y="731"/>
                    </a:cubicBezTo>
                    <a:cubicBezTo>
                      <a:pt x="875" y="731"/>
                      <a:pt x="875" y="731"/>
                      <a:pt x="875" y="731"/>
                    </a:cubicBezTo>
                    <a:cubicBezTo>
                      <a:pt x="879" y="740"/>
                      <a:pt x="874" y="750"/>
                      <a:pt x="861" y="748"/>
                    </a:cubicBezTo>
                    <a:cubicBezTo>
                      <a:pt x="852" y="746"/>
                      <a:pt x="840" y="732"/>
                      <a:pt x="822" y="746"/>
                    </a:cubicBezTo>
                    <a:close/>
                    <a:moveTo>
                      <a:pt x="820" y="838"/>
                    </a:moveTo>
                    <a:cubicBezTo>
                      <a:pt x="811" y="830"/>
                      <a:pt x="802" y="844"/>
                      <a:pt x="798" y="847"/>
                    </a:cubicBezTo>
                    <a:cubicBezTo>
                      <a:pt x="795" y="850"/>
                      <a:pt x="793" y="852"/>
                      <a:pt x="789" y="851"/>
                    </a:cubicBezTo>
                    <a:cubicBezTo>
                      <a:pt x="793" y="854"/>
                      <a:pt x="804" y="857"/>
                      <a:pt x="810" y="856"/>
                    </a:cubicBezTo>
                    <a:cubicBezTo>
                      <a:pt x="817" y="855"/>
                      <a:pt x="823" y="850"/>
                      <a:pt x="822" y="841"/>
                    </a:cubicBezTo>
                    <a:cubicBezTo>
                      <a:pt x="819" y="844"/>
                      <a:pt x="814" y="848"/>
                      <a:pt x="810" y="848"/>
                    </a:cubicBezTo>
                    <a:cubicBezTo>
                      <a:pt x="812" y="847"/>
                      <a:pt x="817" y="843"/>
                      <a:pt x="820" y="838"/>
                    </a:cubicBezTo>
                    <a:close/>
                    <a:moveTo>
                      <a:pt x="772" y="741"/>
                    </a:moveTo>
                    <a:cubicBezTo>
                      <a:pt x="792" y="757"/>
                      <a:pt x="813" y="753"/>
                      <a:pt x="825" y="757"/>
                    </a:cubicBezTo>
                    <a:cubicBezTo>
                      <a:pt x="837" y="762"/>
                      <a:pt x="832" y="776"/>
                      <a:pt x="817" y="775"/>
                    </a:cubicBezTo>
                    <a:cubicBezTo>
                      <a:pt x="801" y="773"/>
                      <a:pt x="783" y="757"/>
                      <a:pt x="772" y="741"/>
                    </a:cubicBezTo>
                    <a:close/>
                    <a:moveTo>
                      <a:pt x="842" y="796"/>
                    </a:moveTo>
                    <a:cubicBezTo>
                      <a:pt x="862" y="795"/>
                      <a:pt x="893" y="771"/>
                      <a:pt x="883" y="752"/>
                    </a:cubicBezTo>
                    <a:cubicBezTo>
                      <a:pt x="886" y="749"/>
                      <a:pt x="893" y="753"/>
                      <a:pt x="895" y="759"/>
                    </a:cubicBezTo>
                    <a:cubicBezTo>
                      <a:pt x="896" y="765"/>
                      <a:pt x="894" y="774"/>
                      <a:pt x="885" y="778"/>
                    </a:cubicBezTo>
                    <a:cubicBezTo>
                      <a:pt x="888" y="783"/>
                      <a:pt x="878" y="792"/>
                      <a:pt x="864" y="796"/>
                    </a:cubicBezTo>
                    <a:cubicBezTo>
                      <a:pt x="872" y="797"/>
                      <a:pt x="881" y="802"/>
                      <a:pt x="887" y="807"/>
                    </a:cubicBezTo>
                    <a:cubicBezTo>
                      <a:pt x="895" y="814"/>
                      <a:pt x="902" y="823"/>
                      <a:pt x="904" y="833"/>
                    </a:cubicBezTo>
                    <a:cubicBezTo>
                      <a:pt x="907" y="843"/>
                      <a:pt x="905" y="854"/>
                      <a:pt x="897" y="861"/>
                    </a:cubicBezTo>
                    <a:cubicBezTo>
                      <a:pt x="892" y="866"/>
                      <a:pt x="884" y="869"/>
                      <a:pt x="877" y="866"/>
                    </a:cubicBezTo>
                    <a:cubicBezTo>
                      <a:pt x="871" y="864"/>
                      <a:pt x="867" y="858"/>
                      <a:pt x="867" y="852"/>
                    </a:cubicBezTo>
                    <a:cubicBezTo>
                      <a:pt x="867" y="845"/>
                      <a:pt x="870" y="839"/>
                      <a:pt x="874" y="834"/>
                    </a:cubicBezTo>
                    <a:cubicBezTo>
                      <a:pt x="871" y="848"/>
                      <a:pt x="882" y="850"/>
                      <a:pt x="885" y="854"/>
                    </a:cubicBezTo>
                    <a:cubicBezTo>
                      <a:pt x="890" y="860"/>
                      <a:pt x="886" y="865"/>
                      <a:pt x="881" y="866"/>
                    </a:cubicBezTo>
                    <a:cubicBezTo>
                      <a:pt x="881" y="866"/>
                      <a:pt x="881" y="866"/>
                      <a:pt x="881" y="866"/>
                    </a:cubicBezTo>
                    <a:cubicBezTo>
                      <a:pt x="886" y="867"/>
                      <a:pt x="891" y="864"/>
                      <a:pt x="896" y="860"/>
                    </a:cubicBezTo>
                    <a:cubicBezTo>
                      <a:pt x="902" y="854"/>
                      <a:pt x="905" y="846"/>
                      <a:pt x="903" y="836"/>
                    </a:cubicBezTo>
                    <a:cubicBezTo>
                      <a:pt x="903" y="838"/>
                      <a:pt x="903" y="841"/>
                      <a:pt x="902" y="843"/>
                    </a:cubicBezTo>
                    <a:cubicBezTo>
                      <a:pt x="900" y="847"/>
                      <a:pt x="896" y="851"/>
                      <a:pt x="891" y="850"/>
                    </a:cubicBezTo>
                    <a:cubicBezTo>
                      <a:pt x="889" y="850"/>
                      <a:pt x="887" y="848"/>
                      <a:pt x="887" y="845"/>
                    </a:cubicBezTo>
                    <a:cubicBezTo>
                      <a:pt x="886" y="843"/>
                      <a:pt x="886" y="842"/>
                      <a:pt x="888" y="840"/>
                    </a:cubicBezTo>
                    <a:cubicBezTo>
                      <a:pt x="889" y="839"/>
                      <a:pt x="891" y="838"/>
                      <a:pt x="893" y="838"/>
                    </a:cubicBezTo>
                    <a:cubicBezTo>
                      <a:pt x="895" y="838"/>
                      <a:pt x="897" y="840"/>
                      <a:pt x="897" y="843"/>
                    </a:cubicBezTo>
                    <a:cubicBezTo>
                      <a:pt x="897" y="844"/>
                      <a:pt x="896" y="845"/>
                      <a:pt x="895" y="846"/>
                    </a:cubicBezTo>
                    <a:cubicBezTo>
                      <a:pt x="894" y="846"/>
                      <a:pt x="893" y="846"/>
                      <a:pt x="893" y="845"/>
                    </a:cubicBezTo>
                    <a:cubicBezTo>
                      <a:pt x="893" y="845"/>
                      <a:pt x="894" y="845"/>
                      <a:pt x="895" y="845"/>
                    </a:cubicBezTo>
                    <a:cubicBezTo>
                      <a:pt x="896" y="844"/>
                      <a:pt x="896" y="842"/>
                      <a:pt x="895" y="842"/>
                    </a:cubicBezTo>
                    <a:cubicBezTo>
                      <a:pt x="894" y="841"/>
                      <a:pt x="893" y="841"/>
                      <a:pt x="892" y="841"/>
                    </a:cubicBezTo>
                    <a:cubicBezTo>
                      <a:pt x="891" y="842"/>
                      <a:pt x="890" y="843"/>
                      <a:pt x="890" y="844"/>
                    </a:cubicBezTo>
                    <a:cubicBezTo>
                      <a:pt x="890" y="846"/>
                      <a:pt x="891" y="847"/>
                      <a:pt x="893" y="847"/>
                    </a:cubicBezTo>
                    <a:cubicBezTo>
                      <a:pt x="897" y="848"/>
                      <a:pt x="901" y="843"/>
                      <a:pt x="902" y="839"/>
                    </a:cubicBezTo>
                    <a:cubicBezTo>
                      <a:pt x="903" y="833"/>
                      <a:pt x="899" y="825"/>
                      <a:pt x="896" y="820"/>
                    </a:cubicBezTo>
                    <a:cubicBezTo>
                      <a:pt x="886" y="805"/>
                      <a:pt x="872" y="798"/>
                      <a:pt x="857" y="797"/>
                    </a:cubicBezTo>
                    <a:cubicBezTo>
                      <a:pt x="852" y="797"/>
                      <a:pt x="847" y="797"/>
                      <a:pt x="842" y="796"/>
                    </a:cubicBezTo>
                    <a:close/>
                    <a:moveTo>
                      <a:pt x="822" y="798"/>
                    </a:moveTo>
                    <a:cubicBezTo>
                      <a:pt x="832" y="798"/>
                      <a:pt x="836" y="815"/>
                      <a:pt x="834" y="825"/>
                    </a:cubicBezTo>
                    <a:cubicBezTo>
                      <a:pt x="832" y="836"/>
                      <a:pt x="827" y="849"/>
                      <a:pt x="835" y="860"/>
                    </a:cubicBezTo>
                    <a:cubicBezTo>
                      <a:pt x="839" y="866"/>
                      <a:pt x="846" y="869"/>
                      <a:pt x="853" y="868"/>
                    </a:cubicBezTo>
                    <a:cubicBezTo>
                      <a:pt x="857" y="867"/>
                      <a:pt x="860" y="864"/>
                      <a:pt x="860" y="859"/>
                    </a:cubicBezTo>
                    <a:cubicBezTo>
                      <a:pt x="858" y="862"/>
                      <a:pt x="852" y="864"/>
                      <a:pt x="848" y="861"/>
                    </a:cubicBezTo>
                    <a:cubicBezTo>
                      <a:pt x="844" y="859"/>
                      <a:pt x="843" y="853"/>
                      <a:pt x="845" y="848"/>
                    </a:cubicBezTo>
                    <a:cubicBezTo>
                      <a:pt x="848" y="838"/>
                      <a:pt x="852" y="829"/>
                      <a:pt x="851" y="819"/>
                    </a:cubicBezTo>
                    <a:cubicBezTo>
                      <a:pt x="849" y="806"/>
                      <a:pt x="837" y="795"/>
                      <a:pt x="822" y="798"/>
                    </a:cubicBezTo>
                    <a:close/>
                    <a:moveTo>
                      <a:pt x="775" y="804"/>
                    </a:moveTo>
                    <a:cubicBezTo>
                      <a:pt x="776" y="815"/>
                      <a:pt x="786" y="829"/>
                      <a:pt x="796" y="832"/>
                    </a:cubicBezTo>
                    <a:cubicBezTo>
                      <a:pt x="807" y="836"/>
                      <a:pt x="814" y="828"/>
                      <a:pt x="803" y="821"/>
                    </a:cubicBezTo>
                    <a:cubicBezTo>
                      <a:pt x="794" y="816"/>
                      <a:pt x="779" y="814"/>
                      <a:pt x="775" y="804"/>
                    </a:cubicBezTo>
                    <a:close/>
                    <a:moveTo>
                      <a:pt x="635" y="654"/>
                    </a:moveTo>
                    <a:cubicBezTo>
                      <a:pt x="614" y="630"/>
                      <a:pt x="563" y="628"/>
                      <a:pt x="555" y="659"/>
                    </a:cubicBezTo>
                    <a:cubicBezTo>
                      <a:pt x="549" y="657"/>
                      <a:pt x="547" y="646"/>
                      <a:pt x="552" y="639"/>
                    </a:cubicBezTo>
                    <a:cubicBezTo>
                      <a:pt x="557" y="630"/>
                      <a:pt x="570" y="626"/>
                      <a:pt x="582" y="632"/>
                    </a:cubicBezTo>
                    <a:cubicBezTo>
                      <a:pt x="587" y="621"/>
                      <a:pt x="622" y="626"/>
                      <a:pt x="635" y="654"/>
                    </a:cubicBezTo>
                    <a:close/>
                    <a:moveTo>
                      <a:pt x="705" y="535"/>
                    </a:moveTo>
                    <a:cubicBezTo>
                      <a:pt x="708" y="536"/>
                      <a:pt x="709" y="539"/>
                      <a:pt x="708" y="541"/>
                    </a:cubicBezTo>
                    <a:cubicBezTo>
                      <a:pt x="706" y="544"/>
                      <a:pt x="703" y="545"/>
                      <a:pt x="701" y="544"/>
                    </a:cubicBezTo>
                    <a:cubicBezTo>
                      <a:pt x="698" y="542"/>
                      <a:pt x="697" y="539"/>
                      <a:pt x="699" y="537"/>
                    </a:cubicBezTo>
                    <a:cubicBezTo>
                      <a:pt x="700" y="534"/>
                      <a:pt x="703" y="533"/>
                      <a:pt x="705" y="535"/>
                    </a:cubicBezTo>
                    <a:close/>
                    <a:moveTo>
                      <a:pt x="715" y="537"/>
                    </a:moveTo>
                    <a:cubicBezTo>
                      <a:pt x="717" y="538"/>
                      <a:pt x="718" y="540"/>
                      <a:pt x="717" y="542"/>
                    </a:cubicBezTo>
                    <a:cubicBezTo>
                      <a:pt x="716" y="544"/>
                      <a:pt x="713" y="545"/>
                      <a:pt x="711" y="544"/>
                    </a:cubicBezTo>
                    <a:cubicBezTo>
                      <a:pt x="709" y="543"/>
                      <a:pt x="709" y="540"/>
                      <a:pt x="710" y="538"/>
                    </a:cubicBezTo>
                    <a:cubicBezTo>
                      <a:pt x="711" y="537"/>
                      <a:pt x="713" y="536"/>
                      <a:pt x="715" y="537"/>
                    </a:cubicBezTo>
                    <a:close/>
                    <a:moveTo>
                      <a:pt x="693" y="538"/>
                    </a:moveTo>
                    <a:cubicBezTo>
                      <a:pt x="697" y="540"/>
                      <a:pt x="699" y="544"/>
                      <a:pt x="697" y="548"/>
                    </a:cubicBezTo>
                    <a:cubicBezTo>
                      <a:pt x="695" y="552"/>
                      <a:pt x="690" y="553"/>
                      <a:pt x="686" y="551"/>
                    </a:cubicBezTo>
                    <a:cubicBezTo>
                      <a:pt x="683" y="549"/>
                      <a:pt x="681" y="545"/>
                      <a:pt x="683" y="541"/>
                    </a:cubicBezTo>
                    <a:cubicBezTo>
                      <a:pt x="685" y="537"/>
                      <a:pt x="690" y="536"/>
                      <a:pt x="693" y="538"/>
                    </a:cubicBezTo>
                    <a:close/>
                    <a:moveTo>
                      <a:pt x="731" y="698"/>
                    </a:moveTo>
                    <a:cubicBezTo>
                      <a:pt x="723" y="706"/>
                      <a:pt x="707" y="710"/>
                      <a:pt x="692" y="706"/>
                    </a:cubicBezTo>
                    <a:cubicBezTo>
                      <a:pt x="682" y="704"/>
                      <a:pt x="671" y="697"/>
                      <a:pt x="665" y="689"/>
                    </a:cubicBezTo>
                    <a:cubicBezTo>
                      <a:pt x="662" y="684"/>
                      <a:pt x="660" y="679"/>
                      <a:pt x="659" y="673"/>
                    </a:cubicBezTo>
                    <a:cubicBezTo>
                      <a:pt x="659" y="665"/>
                      <a:pt x="664" y="657"/>
                      <a:pt x="669" y="654"/>
                    </a:cubicBezTo>
                    <a:cubicBezTo>
                      <a:pt x="676" y="651"/>
                      <a:pt x="684" y="655"/>
                      <a:pt x="684" y="662"/>
                    </a:cubicBezTo>
                    <a:cubicBezTo>
                      <a:pt x="674" y="659"/>
                      <a:pt x="668" y="668"/>
                      <a:pt x="670" y="678"/>
                    </a:cubicBezTo>
                    <a:cubicBezTo>
                      <a:pt x="672" y="688"/>
                      <a:pt x="684" y="699"/>
                      <a:pt x="694" y="702"/>
                    </a:cubicBezTo>
                    <a:cubicBezTo>
                      <a:pt x="713" y="707"/>
                      <a:pt x="724" y="702"/>
                      <a:pt x="731" y="698"/>
                    </a:cubicBezTo>
                    <a:close/>
                    <a:moveTo>
                      <a:pt x="652" y="673"/>
                    </a:moveTo>
                    <a:cubicBezTo>
                      <a:pt x="637" y="643"/>
                      <a:pt x="648" y="604"/>
                      <a:pt x="670" y="592"/>
                    </a:cubicBezTo>
                    <a:cubicBezTo>
                      <a:pt x="694" y="580"/>
                      <a:pt x="704" y="601"/>
                      <a:pt x="683" y="612"/>
                    </a:cubicBezTo>
                    <a:cubicBezTo>
                      <a:pt x="673" y="617"/>
                      <a:pt x="642" y="641"/>
                      <a:pt x="652" y="673"/>
                    </a:cubicBezTo>
                    <a:close/>
                    <a:moveTo>
                      <a:pt x="906" y="973"/>
                    </a:moveTo>
                    <a:cubicBezTo>
                      <a:pt x="887" y="957"/>
                      <a:pt x="866" y="962"/>
                      <a:pt x="855" y="958"/>
                    </a:cubicBezTo>
                    <a:cubicBezTo>
                      <a:pt x="842" y="953"/>
                      <a:pt x="847" y="939"/>
                      <a:pt x="862" y="940"/>
                    </a:cubicBezTo>
                    <a:cubicBezTo>
                      <a:pt x="878" y="942"/>
                      <a:pt x="895" y="957"/>
                      <a:pt x="906" y="973"/>
                    </a:cubicBezTo>
                    <a:close/>
                    <a:moveTo>
                      <a:pt x="856" y="904"/>
                    </a:moveTo>
                    <a:cubicBezTo>
                      <a:pt x="858" y="905"/>
                      <a:pt x="860" y="906"/>
                      <a:pt x="862" y="908"/>
                    </a:cubicBezTo>
                    <a:cubicBezTo>
                      <a:pt x="863" y="910"/>
                      <a:pt x="863" y="913"/>
                      <a:pt x="861" y="916"/>
                    </a:cubicBezTo>
                    <a:cubicBezTo>
                      <a:pt x="859" y="920"/>
                      <a:pt x="855" y="920"/>
                      <a:pt x="852" y="919"/>
                    </a:cubicBezTo>
                    <a:cubicBezTo>
                      <a:pt x="847" y="916"/>
                      <a:pt x="848" y="912"/>
                      <a:pt x="847" y="909"/>
                    </a:cubicBezTo>
                    <a:cubicBezTo>
                      <a:pt x="845" y="905"/>
                      <a:pt x="840" y="903"/>
                      <a:pt x="835" y="904"/>
                    </a:cubicBezTo>
                    <a:cubicBezTo>
                      <a:pt x="829" y="905"/>
                      <a:pt x="825" y="909"/>
                      <a:pt x="824" y="916"/>
                    </a:cubicBezTo>
                    <a:cubicBezTo>
                      <a:pt x="824" y="919"/>
                      <a:pt x="825" y="923"/>
                      <a:pt x="829" y="923"/>
                    </a:cubicBezTo>
                    <a:cubicBezTo>
                      <a:pt x="827" y="920"/>
                      <a:pt x="829" y="915"/>
                      <a:pt x="834" y="916"/>
                    </a:cubicBezTo>
                    <a:cubicBezTo>
                      <a:pt x="837" y="917"/>
                      <a:pt x="842" y="920"/>
                      <a:pt x="846" y="924"/>
                    </a:cubicBezTo>
                    <a:cubicBezTo>
                      <a:pt x="851" y="927"/>
                      <a:pt x="856" y="930"/>
                      <a:pt x="861" y="930"/>
                    </a:cubicBezTo>
                    <a:cubicBezTo>
                      <a:pt x="871" y="930"/>
                      <a:pt x="879" y="920"/>
                      <a:pt x="877" y="911"/>
                    </a:cubicBezTo>
                    <a:cubicBezTo>
                      <a:pt x="876" y="905"/>
                      <a:pt x="872" y="902"/>
                      <a:pt x="868" y="899"/>
                    </a:cubicBezTo>
                    <a:cubicBezTo>
                      <a:pt x="864" y="895"/>
                      <a:pt x="851" y="890"/>
                      <a:pt x="848" y="884"/>
                    </a:cubicBezTo>
                    <a:cubicBezTo>
                      <a:pt x="847" y="879"/>
                      <a:pt x="849" y="876"/>
                      <a:pt x="853" y="876"/>
                    </a:cubicBezTo>
                    <a:cubicBezTo>
                      <a:pt x="851" y="872"/>
                      <a:pt x="845" y="872"/>
                      <a:pt x="841" y="875"/>
                    </a:cubicBezTo>
                    <a:cubicBezTo>
                      <a:pt x="835" y="881"/>
                      <a:pt x="835" y="893"/>
                      <a:pt x="843" y="900"/>
                    </a:cubicBezTo>
                    <a:cubicBezTo>
                      <a:pt x="846" y="903"/>
                      <a:pt x="850" y="904"/>
                      <a:pt x="856" y="904"/>
                    </a:cubicBezTo>
                    <a:close/>
                    <a:moveTo>
                      <a:pt x="839" y="902"/>
                    </a:moveTo>
                    <a:cubicBezTo>
                      <a:pt x="828" y="899"/>
                      <a:pt x="815" y="887"/>
                      <a:pt x="813" y="875"/>
                    </a:cubicBezTo>
                    <a:cubicBezTo>
                      <a:pt x="811" y="863"/>
                      <a:pt x="820" y="858"/>
                      <a:pt x="826" y="870"/>
                    </a:cubicBezTo>
                    <a:cubicBezTo>
                      <a:pt x="830" y="880"/>
                      <a:pt x="830" y="896"/>
                      <a:pt x="839" y="902"/>
                    </a:cubicBezTo>
                    <a:close/>
                    <a:moveTo>
                      <a:pt x="878" y="921"/>
                    </a:moveTo>
                    <a:cubicBezTo>
                      <a:pt x="877" y="926"/>
                      <a:pt x="870" y="931"/>
                      <a:pt x="866" y="931"/>
                    </a:cubicBezTo>
                    <a:cubicBezTo>
                      <a:pt x="866" y="937"/>
                      <a:pt x="878" y="942"/>
                      <a:pt x="883" y="934"/>
                    </a:cubicBezTo>
                    <a:cubicBezTo>
                      <a:pt x="886" y="929"/>
                      <a:pt x="884" y="922"/>
                      <a:pt x="878" y="921"/>
                    </a:cubicBezTo>
                    <a:close/>
                  </a:path>
                </a:pathLst>
              </a:custGeom>
              <a:solidFill>
                <a:srgbClr val="DBC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" name="椭圆 6"/>
              <p:cNvSpPr/>
              <p:nvPr/>
            </p:nvSpPr>
            <p:spPr>
              <a:xfrm>
                <a:off x="1212914" y="2027304"/>
                <a:ext cx="1929291" cy="1923470"/>
              </a:xfrm>
              <a:prstGeom prst="ellipse">
                <a:avLst/>
              </a:prstGeom>
              <a:solidFill>
                <a:srgbClr val="5C4A4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pic>
          <p:nvPicPr>
            <p:cNvPr id="5" name="图片 4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8815021" y="2346251"/>
              <a:ext cx="1825450" cy="1825450"/>
            </a:xfrm>
            <a:prstGeom prst="ellipse">
              <a:avLst/>
            </a:prstGeom>
          </p:spPr>
        </p:pic>
      </p:grpSp>
      <p:grpSp>
        <p:nvGrpSpPr>
          <p:cNvPr id="17" name="组合 16"/>
          <p:cNvGrpSpPr/>
          <p:nvPr/>
        </p:nvGrpSpPr>
        <p:grpSpPr>
          <a:xfrm>
            <a:off x="7707061" y="1991771"/>
            <a:ext cx="4675971" cy="3863663"/>
            <a:chOff x="7576432" y="1919200"/>
            <a:chExt cx="4675971" cy="3863663"/>
          </a:xfrm>
        </p:grpSpPr>
        <p:grpSp>
          <p:nvGrpSpPr>
            <p:cNvPr id="10" name="组合 9"/>
            <p:cNvGrpSpPr/>
            <p:nvPr/>
          </p:nvGrpSpPr>
          <p:grpSpPr>
            <a:xfrm>
              <a:off x="7576432" y="1919200"/>
              <a:ext cx="4267223" cy="830997"/>
              <a:chOff x="7576434" y="1919200"/>
              <a:chExt cx="4267223" cy="830997"/>
            </a:xfrm>
          </p:grpSpPr>
          <p:sp>
            <p:nvSpPr>
              <p:cNvPr id="8" name="椭圆 7"/>
              <p:cNvSpPr/>
              <p:nvPr/>
            </p:nvSpPr>
            <p:spPr>
              <a:xfrm>
                <a:off x="7576434" y="1944914"/>
                <a:ext cx="682172" cy="682172"/>
              </a:xfrm>
              <a:prstGeom prst="ellipse">
                <a:avLst/>
              </a:prstGeom>
              <a:solidFill>
                <a:srgbClr val="5C4A42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2800" dirty="0">
                    <a:latin typeface="Venera" pitchFamily="2" charset="0"/>
                  </a:rPr>
                  <a:t>1</a:t>
                </a:r>
                <a:endParaRPr lang="zh-CN" altLang="en-US" sz="2800" dirty="0">
                  <a:latin typeface="Venera" pitchFamily="2" charset="0"/>
                </a:endParaRPr>
              </a:p>
            </p:txBody>
          </p:sp>
          <p:sp>
            <p:nvSpPr>
              <p:cNvPr id="9" name="矩形 3"/>
              <p:cNvSpPr>
                <a:spLocks noChangeArrowheads="1"/>
              </p:cNvSpPr>
              <p:nvPr/>
            </p:nvSpPr>
            <p:spPr bwMode="auto">
              <a:xfrm>
                <a:off x="8393932" y="1919200"/>
                <a:ext cx="3449725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1pPr>
                <a:lvl2pPr marL="742950" indent="-28575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2pPr>
                <a:lvl3pPr marL="11430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3pPr>
                <a:lvl4pPr marL="16002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4pPr>
                <a:lvl5pPr marL="20574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9pPr>
              </a:lstStyle>
              <a:p>
                <a:pPr algn="dist"/>
                <a:r>
                  <a:rPr lang="zh-CN" altLang="en-US" sz="1600" dirty="0">
                    <a:solidFill>
                      <a:schemeClr val="bg1"/>
                    </a:solidFill>
                    <a:latin typeface="造字工房悦黑体验版纤细体" pitchFamily="2" charset="-122"/>
                    <a:ea typeface="造字工房悦黑体验版纤细体" pitchFamily="2" charset="-122"/>
                  </a:rPr>
                  <a:t>添加您的标题添加您的标题</a:t>
                </a:r>
              </a:p>
              <a:p>
                <a:pPr algn="dist"/>
                <a:r>
                  <a:rPr lang="zh-CN" altLang="en-US" sz="1600" dirty="0">
                    <a:solidFill>
                      <a:schemeClr val="bg1"/>
                    </a:solidFill>
                    <a:latin typeface="造字工房悦黑体验版纤细体" pitchFamily="2" charset="-122"/>
                    <a:ea typeface="造字工房悦黑体验版纤细体" pitchFamily="2" charset="-122"/>
                  </a:rPr>
                  <a:t>添加您的标题</a:t>
                </a:r>
              </a:p>
              <a:p>
                <a:pPr algn="dist"/>
                <a:endPara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endParaRPr>
              </a:p>
            </p:txBody>
          </p:sp>
        </p:grpSp>
        <p:grpSp>
          <p:nvGrpSpPr>
            <p:cNvPr id="11" name="组合 10"/>
            <p:cNvGrpSpPr/>
            <p:nvPr/>
          </p:nvGrpSpPr>
          <p:grpSpPr>
            <a:xfrm>
              <a:off x="7985180" y="3497088"/>
              <a:ext cx="4267223" cy="830997"/>
              <a:chOff x="7576434" y="1919200"/>
              <a:chExt cx="4267223" cy="830997"/>
            </a:xfrm>
          </p:grpSpPr>
          <p:sp>
            <p:nvSpPr>
              <p:cNvPr id="12" name="椭圆 11"/>
              <p:cNvSpPr/>
              <p:nvPr/>
            </p:nvSpPr>
            <p:spPr>
              <a:xfrm>
                <a:off x="7576434" y="1944914"/>
                <a:ext cx="682172" cy="682172"/>
              </a:xfrm>
              <a:prstGeom prst="ellipse">
                <a:avLst/>
              </a:prstGeom>
              <a:solidFill>
                <a:srgbClr val="5C4A42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2800" dirty="0">
                    <a:latin typeface="Venera" pitchFamily="2" charset="0"/>
                  </a:rPr>
                  <a:t>2</a:t>
                </a:r>
                <a:endParaRPr lang="zh-CN" altLang="en-US" sz="2800" dirty="0">
                  <a:latin typeface="Venera" pitchFamily="2" charset="0"/>
                </a:endParaRPr>
              </a:p>
            </p:txBody>
          </p:sp>
          <p:sp>
            <p:nvSpPr>
              <p:cNvPr id="13" name="矩形 3"/>
              <p:cNvSpPr>
                <a:spLocks noChangeArrowheads="1"/>
              </p:cNvSpPr>
              <p:nvPr/>
            </p:nvSpPr>
            <p:spPr bwMode="auto">
              <a:xfrm>
                <a:off x="8393932" y="1919200"/>
                <a:ext cx="3449725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1pPr>
                <a:lvl2pPr marL="742950" indent="-28575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2pPr>
                <a:lvl3pPr marL="11430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3pPr>
                <a:lvl4pPr marL="16002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4pPr>
                <a:lvl5pPr marL="20574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9pPr>
              </a:lstStyle>
              <a:p>
                <a:pPr algn="dist"/>
                <a:r>
                  <a:rPr lang="zh-CN" altLang="en-US" sz="1600" dirty="0">
                    <a:solidFill>
                      <a:schemeClr val="bg1"/>
                    </a:solidFill>
                    <a:latin typeface="造字工房悦黑体验版纤细体" pitchFamily="2" charset="-122"/>
                    <a:ea typeface="造字工房悦黑体验版纤细体" pitchFamily="2" charset="-122"/>
                  </a:rPr>
                  <a:t>添加您的标题添加您的标题</a:t>
                </a:r>
              </a:p>
              <a:p>
                <a:pPr algn="dist"/>
                <a:r>
                  <a:rPr lang="zh-CN" altLang="en-US" sz="1600" dirty="0">
                    <a:solidFill>
                      <a:schemeClr val="bg1"/>
                    </a:solidFill>
                    <a:latin typeface="造字工房悦黑体验版纤细体" pitchFamily="2" charset="-122"/>
                    <a:ea typeface="造字工房悦黑体验版纤细体" pitchFamily="2" charset="-122"/>
                  </a:rPr>
                  <a:t>添加您的标题</a:t>
                </a:r>
              </a:p>
              <a:p>
                <a:pPr algn="dist"/>
                <a:endPara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endParaRPr>
              </a:p>
            </p:txBody>
          </p:sp>
        </p:grpSp>
        <p:grpSp>
          <p:nvGrpSpPr>
            <p:cNvPr id="14" name="组合 13"/>
            <p:cNvGrpSpPr/>
            <p:nvPr/>
          </p:nvGrpSpPr>
          <p:grpSpPr>
            <a:xfrm>
              <a:off x="7699803" y="5074977"/>
              <a:ext cx="4267223" cy="707886"/>
              <a:chOff x="7576434" y="1919200"/>
              <a:chExt cx="4267223" cy="707886"/>
            </a:xfrm>
          </p:grpSpPr>
          <p:sp>
            <p:nvSpPr>
              <p:cNvPr id="15" name="椭圆 14"/>
              <p:cNvSpPr/>
              <p:nvPr/>
            </p:nvSpPr>
            <p:spPr>
              <a:xfrm>
                <a:off x="7576434" y="1944914"/>
                <a:ext cx="682172" cy="682172"/>
              </a:xfrm>
              <a:prstGeom prst="ellipse">
                <a:avLst/>
              </a:prstGeom>
              <a:solidFill>
                <a:srgbClr val="5C4A42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2800" dirty="0">
                    <a:latin typeface="Venera" pitchFamily="2" charset="0"/>
                  </a:rPr>
                  <a:t>3</a:t>
                </a:r>
                <a:endParaRPr lang="zh-CN" altLang="en-US" sz="2800" dirty="0">
                  <a:latin typeface="Venera" pitchFamily="2" charset="0"/>
                </a:endParaRPr>
              </a:p>
            </p:txBody>
          </p:sp>
          <p:sp>
            <p:nvSpPr>
              <p:cNvPr id="16" name="矩形 3"/>
              <p:cNvSpPr>
                <a:spLocks noChangeArrowheads="1"/>
              </p:cNvSpPr>
              <p:nvPr/>
            </p:nvSpPr>
            <p:spPr bwMode="auto">
              <a:xfrm>
                <a:off x="8393932" y="1919200"/>
                <a:ext cx="344972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1pPr>
                <a:lvl2pPr marL="742950" indent="-28575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2pPr>
                <a:lvl3pPr marL="11430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3pPr>
                <a:lvl4pPr marL="16002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4pPr>
                <a:lvl5pPr marL="20574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9pPr>
              </a:lstStyle>
              <a:p>
                <a:pPr algn="dist"/>
                <a:r>
                  <a:rPr lang="zh-CN" altLang="en-US" sz="1600" dirty="0">
                    <a:solidFill>
                      <a:schemeClr val="bg1"/>
                    </a:solidFill>
                    <a:latin typeface="造字工房悦黑体验版纤细体" pitchFamily="2" charset="-122"/>
                    <a:ea typeface="造字工房悦黑体验版纤细体" pitchFamily="2" charset="-122"/>
                  </a:rPr>
                  <a:t>添加您的标题添加您的标题</a:t>
                </a:r>
              </a:p>
              <a:p>
                <a:pPr algn="dist"/>
                <a:endPara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endParaRPr>
              </a:p>
            </p:txBody>
          </p:sp>
        </p:grpSp>
      </p:grpSp>
      <p:grpSp>
        <p:nvGrpSpPr>
          <p:cNvPr id="18" name="组合 17"/>
          <p:cNvGrpSpPr/>
          <p:nvPr/>
        </p:nvGrpSpPr>
        <p:grpSpPr>
          <a:xfrm flipH="1">
            <a:off x="130629" y="1991770"/>
            <a:ext cx="4675971" cy="3986774"/>
            <a:chOff x="7576432" y="1919200"/>
            <a:chExt cx="4675971" cy="3986774"/>
          </a:xfrm>
        </p:grpSpPr>
        <p:grpSp>
          <p:nvGrpSpPr>
            <p:cNvPr id="19" name="组合 18"/>
            <p:cNvGrpSpPr/>
            <p:nvPr/>
          </p:nvGrpSpPr>
          <p:grpSpPr>
            <a:xfrm>
              <a:off x="7576432" y="1919200"/>
              <a:ext cx="4267223" cy="707886"/>
              <a:chOff x="7576434" y="1919200"/>
              <a:chExt cx="4267223" cy="707886"/>
            </a:xfrm>
          </p:grpSpPr>
          <p:sp>
            <p:nvSpPr>
              <p:cNvPr id="26" name="椭圆 25"/>
              <p:cNvSpPr/>
              <p:nvPr/>
            </p:nvSpPr>
            <p:spPr>
              <a:xfrm>
                <a:off x="7576434" y="1944914"/>
                <a:ext cx="682172" cy="682172"/>
              </a:xfrm>
              <a:prstGeom prst="ellipse">
                <a:avLst/>
              </a:prstGeom>
              <a:solidFill>
                <a:srgbClr val="5C4A42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2800" dirty="0">
                    <a:latin typeface="Venera" pitchFamily="2" charset="0"/>
                  </a:rPr>
                  <a:t>1</a:t>
                </a:r>
                <a:endParaRPr lang="zh-CN" altLang="en-US" sz="2800" dirty="0">
                  <a:latin typeface="Venera" pitchFamily="2" charset="0"/>
                </a:endParaRPr>
              </a:p>
            </p:txBody>
          </p:sp>
          <p:sp>
            <p:nvSpPr>
              <p:cNvPr id="27" name="矩形 3"/>
              <p:cNvSpPr>
                <a:spLocks noChangeArrowheads="1"/>
              </p:cNvSpPr>
              <p:nvPr/>
            </p:nvSpPr>
            <p:spPr bwMode="auto">
              <a:xfrm>
                <a:off x="8393932" y="1919200"/>
                <a:ext cx="344972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1pPr>
                <a:lvl2pPr marL="742950" indent="-28575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2pPr>
                <a:lvl3pPr marL="11430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3pPr>
                <a:lvl4pPr marL="16002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4pPr>
                <a:lvl5pPr marL="20574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9pPr>
              </a:lstStyle>
              <a:p>
                <a:pPr algn="dist"/>
                <a:r>
                  <a:rPr lang="zh-CN" altLang="en-US" sz="1600" dirty="0">
                    <a:solidFill>
                      <a:schemeClr val="bg1"/>
                    </a:solidFill>
                    <a:latin typeface="造字工房悦黑体验版纤细体" pitchFamily="2" charset="-122"/>
                    <a:ea typeface="造字工房悦黑体验版纤细体" pitchFamily="2" charset="-122"/>
                  </a:rPr>
                  <a:t>添加您的标题添加您的标题</a:t>
                </a:r>
              </a:p>
              <a:p>
                <a:pPr algn="dist"/>
                <a:endPara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endParaRPr>
              </a:p>
            </p:txBody>
          </p:sp>
        </p:grpSp>
        <p:grpSp>
          <p:nvGrpSpPr>
            <p:cNvPr id="20" name="组合 19"/>
            <p:cNvGrpSpPr/>
            <p:nvPr/>
          </p:nvGrpSpPr>
          <p:grpSpPr>
            <a:xfrm>
              <a:off x="7985180" y="3497088"/>
              <a:ext cx="4267223" cy="707886"/>
              <a:chOff x="7576434" y="1919200"/>
              <a:chExt cx="4267223" cy="707886"/>
            </a:xfrm>
          </p:grpSpPr>
          <p:sp>
            <p:nvSpPr>
              <p:cNvPr id="24" name="椭圆 23"/>
              <p:cNvSpPr/>
              <p:nvPr/>
            </p:nvSpPr>
            <p:spPr>
              <a:xfrm>
                <a:off x="7576434" y="1944914"/>
                <a:ext cx="682172" cy="682172"/>
              </a:xfrm>
              <a:prstGeom prst="ellipse">
                <a:avLst/>
              </a:prstGeom>
              <a:solidFill>
                <a:srgbClr val="5C4A42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2800" dirty="0">
                    <a:latin typeface="Venera" pitchFamily="2" charset="0"/>
                  </a:rPr>
                  <a:t>2</a:t>
                </a:r>
                <a:endParaRPr lang="zh-CN" altLang="en-US" sz="2800" dirty="0">
                  <a:latin typeface="Venera" pitchFamily="2" charset="0"/>
                </a:endParaRPr>
              </a:p>
            </p:txBody>
          </p:sp>
          <p:sp>
            <p:nvSpPr>
              <p:cNvPr id="25" name="矩形 3"/>
              <p:cNvSpPr>
                <a:spLocks noChangeArrowheads="1"/>
              </p:cNvSpPr>
              <p:nvPr/>
            </p:nvSpPr>
            <p:spPr bwMode="auto">
              <a:xfrm>
                <a:off x="8393932" y="1919200"/>
                <a:ext cx="344972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1pPr>
                <a:lvl2pPr marL="742950" indent="-28575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2pPr>
                <a:lvl3pPr marL="11430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3pPr>
                <a:lvl4pPr marL="16002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4pPr>
                <a:lvl5pPr marL="20574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9pPr>
              </a:lstStyle>
              <a:p>
                <a:pPr algn="dist"/>
                <a:r>
                  <a:rPr lang="zh-CN" altLang="en-US" sz="1600" dirty="0">
                    <a:solidFill>
                      <a:schemeClr val="bg1"/>
                    </a:solidFill>
                    <a:latin typeface="造字工房悦黑体验版纤细体" pitchFamily="2" charset="-122"/>
                    <a:ea typeface="造字工房悦黑体验版纤细体" pitchFamily="2" charset="-122"/>
                  </a:rPr>
                  <a:t>添加您的标题添加您的标题</a:t>
                </a:r>
              </a:p>
              <a:p>
                <a:pPr algn="dist"/>
                <a:endPara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endParaRPr>
              </a:p>
            </p:txBody>
          </p:sp>
        </p:grpSp>
        <p:grpSp>
          <p:nvGrpSpPr>
            <p:cNvPr id="21" name="组合 20"/>
            <p:cNvGrpSpPr/>
            <p:nvPr/>
          </p:nvGrpSpPr>
          <p:grpSpPr>
            <a:xfrm>
              <a:off x="7699803" y="5074977"/>
              <a:ext cx="4267223" cy="830997"/>
              <a:chOff x="7576434" y="1919200"/>
              <a:chExt cx="4267223" cy="830997"/>
            </a:xfrm>
          </p:grpSpPr>
          <p:sp>
            <p:nvSpPr>
              <p:cNvPr id="22" name="椭圆 21"/>
              <p:cNvSpPr/>
              <p:nvPr/>
            </p:nvSpPr>
            <p:spPr>
              <a:xfrm>
                <a:off x="7576434" y="1944914"/>
                <a:ext cx="682172" cy="682172"/>
              </a:xfrm>
              <a:prstGeom prst="ellipse">
                <a:avLst/>
              </a:prstGeom>
              <a:solidFill>
                <a:srgbClr val="5C4A42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2800" dirty="0">
                    <a:latin typeface="Venera" pitchFamily="2" charset="0"/>
                  </a:rPr>
                  <a:t>3</a:t>
                </a:r>
                <a:endParaRPr lang="zh-CN" altLang="en-US" sz="2800" dirty="0">
                  <a:latin typeface="Venera" pitchFamily="2" charset="0"/>
                </a:endParaRPr>
              </a:p>
            </p:txBody>
          </p:sp>
          <p:sp>
            <p:nvSpPr>
              <p:cNvPr id="23" name="矩形 3"/>
              <p:cNvSpPr>
                <a:spLocks noChangeArrowheads="1"/>
              </p:cNvSpPr>
              <p:nvPr/>
            </p:nvSpPr>
            <p:spPr bwMode="auto">
              <a:xfrm>
                <a:off x="8393932" y="1919200"/>
                <a:ext cx="3449725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1pPr>
                <a:lvl2pPr marL="742950" indent="-28575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2pPr>
                <a:lvl3pPr marL="11430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3pPr>
                <a:lvl4pPr marL="16002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4pPr>
                <a:lvl5pPr marL="2057400" indent="-228600"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Font typeface="Arial" panose="020B0604020202020204" pitchFamily="34" charset="0"/>
                  <a:defRPr>
                    <a:solidFill>
                      <a:srgbClr val="000000"/>
                    </a:solidFill>
                    <a:latin typeface="Century Gothic" panose="020B0502020202020204" pitchFamily="34" charset="0"/>
                    <a:ea typeface="宋体" panose="02010600030101010101" pitchFamily="2" charset="-122"/>
                    <a:sym typeface="Century Gothic" panose="020B0502020202020204" pitchFamily="34" charset="0"/>
                  </a:defRPr>
                </a:lvl9pPr>
              </a:lstStyle>
              <a:p>
                <a:pPr algn="dist"/>
                <a:r>
                  <a:rPr lang="zh-CN" altLang="en-US" sz="1600" dirty="0">
                    <a:solidFill>
                      <a:schemeClr val="bg1"/>
                    </a:solidFill>
                    <a:latin typeface="造字工房悦黑体验版纤细体" pitchFamily="2" charset="-122"/>
                    <a:ea typeface="造字工房悦黑体验版纤细体" pitchFamily="2" charset="-122"/>
                  </a:rPr>
                  <a:t>添加您的标题添加您的标题</a:t>
                </a:r>
              </a:p>
              <a:p>
                <a:pPr algn="dist"/>
                <a:r>
                  <a:rPr lang="zh-CN" altLang="en-US" sz="1600" dirty="0">
                    <a:solidFill>
                      <a:schemeClr val="bg1"/>
                    </a:solidFill>
                    <a:latin typeface="造字工房悦黑体验版纤细体" pitchFamily="2" charset="-122"/>
                    <a:ea typeface="造字工房悦黑体验版纤细体" pitchFamily="2" charset="-122"/>
                  </a:rPr>
                  <a:t>添加您的标题</a:t>
                </a:r>
              </a:p>
              <a:p>
                <a:pPr algn="dist"/>
                <a:endPara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endParaRPr>
              </a:p>
            </p:txBody>
          </p:sp>
        </p:grpSp>
      </p:grpSp>
    </p:spTree>
  </p:cSld>
  <p:clrMapOvr>
    <a:masterClrMapping/>
  </p:clrMapOvr>
  <p:transition spd="slow" advTm="2000">
    <p:push dir="u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pSp>
        <p:nvGrpSpPr>
          <p:cNvPr id="3" name="组合 2"/>
          <p:cNvGrpSpPr/>
          <p:nvPr/>
        </p:nvGrpSpPr>
        <p:grpSpPr>
          <a:xfrm>
            <a:off x="1062929" y="2294394"/>
            <a:ext cx="2975386" cy="2974291"/>
            <a:chOff x="4566749" y="1806377"/>
            <a:chExt cx="2464251" cy="2463344"/>
          </a:xfrm>
        </p:grpSpPr>
        <p:grpSp>
          <p:nvGrpSpPr>
            <p:cNvPr id="4" name="组合 3"/>
            <p:cNvGrpSpPr/>
            <p:nvPr/>
          </p:nvGrpSpPr>
          <p:grpSpPr>
            <a:xfrm>
              <a:off x="4566749" y="1806377"/>
              <a:ext cx="2464251" cy="2463344"/>
              <a:chOff x="945435" y="1757367"/>
              <a:chExt cx="2464251" cy="2463344"/>
            </a:xfrm>
          </p:grpSpPr>
          <p:sp>
            <p:nvSpPr>
              <p:cNvPr id="6" name="Freeform 7"/>
              <p:cNvSpPr>
                <a:spLocks noEditPoints="1"/>
              </p:cNvSpPr>
              <p:nvPr/>
            </p:nvSpPr>
            <p:spPr bwMode="auto">
              <a:xfrm>
                <a:off x="945435" y="1757367"/>
                <a:ext cx="2464251" cy="2463344"/>
              </a:xfrm>
              <a:custGeom>
                <a:avLst/>
                <a:gdLst>
                  <a:gd name="T0" fmla="*/ 1074 w 2732"/>
                  <a:gd name="T1" fmla="*/ 640 h 2731"/>
                  <a:gd name="T2" fmla="*/ 946 w 2732"/>
                  <a:gd name="T3" fmla="*/ 257 h 2731"/>
                  <a:gd name="T4" fmla="*/ 1324 w 2732"/>
                  <a:gd name="T5" fmla="*/ 218 h 2731"/>
                  <a:gd name="T6" fmla="*/ 1473 w 2732"/>
                  <a:gd name="T7" fmla="*/ 610 h 2731"/>
                  <a:gd name="T8" fmla="*/ 1371 w 2732"/>
                  <a:gd name="T9" fmla="*/ 693 h 2731"/>
                  <a:gd name="T10" fmla="*/ 1246 w 2732"/>
                  <a:gd name="T11" fmla="*/ 503 h 2731"/>
                  <a:gd name="T12" fmla="*/ 1146 w 2732"/>
                  <a:gd name="T13" fmla="*/ 736 h 2731"/>
                  <a:gd name="T14" fmla="*/ 1765 w 2732"/>
                  <a:gd name="T15" fmla="*/ 524 h 2731"/>
                  <a:gd name="T16" fmla="*/ 1952 w 2732"/>
                  <a:gd name="T17" fmla="*/ 733 h 2731"/>
                  <a:gd name="T18" fmla="*/ 2102 w 2732"/>
                  <a:gd name="T19" fmla="*/ 374 h 2731"/>
                  <a:gd name="T20" fmla="*/ 1809 w 2732"/>
                  <a:gd name="T21" fmla="*/ 786 h 2731"/>
                  <a:gd name="T22" fmla="*/ 1648 w 2732"/>
                  <a:gd name="T23" fmla="*/ 640 h 2731"/>
                  <a:gd name="T24" fmla="*/ 2434 w 2732"/>
                  <a:gd name="T25" fmla="*/ 527 h 2731"/>
                  <a:gd name="T26" fmla="*/ 2528 w 2732"/>
                  <a:gd name="T27" fmla="*/ 941 h 2731"/>
                  <a:gd name="T28" fmla="*/ 2235 w 2732"/>
                  <a:gd name="T29" fmla="*/ 484 h 2731"/>
                  <a:gd name="T30" fmla="*/ 1916 w 2732"/>
                  <a:gd name="T31" fmla="*/ 1235 h 2731"/>
                  <a:gd name="T32" fmla="*/ 2083 w 2732"/>
                  <a:gd name="T33" fmla="*/ 582 h 2731"/>
                  <a:gd name="T34" fmla="*/ 2603 w 2732"/>
                  <a:gd name="T35" fmla="*/ 1033 h 2731"/>
                  <a:gd name="T36" fmla="*/ 2557 w 2732"/>
                  <a:gd name="T37" fmla="*/ 1247 h 2731"/>
                  <a:gd name="T38" fmla="*/ 2127 w 2732"/>
                  <a:gd name="T39" fmla="*/ 1376 h 2731"/>
                  <a:gd name="T40" fmla="*/ 1929 w 2732"/>
                  <a:gd name="T41" fmla="*/ 1413 h 2731"/>
                  <a:gd name="T42" fmla="*/ 2208 w 2732"/>
                  <a:gd name="T43" fmla="*/ 1253 h 2731"/>
                  <a:gd name="T44" fmla="*/ 2031 w 2732"/>
                  <a:gd name="T45" fmla="*/ 1142 h 2731"/>
                  <a:gd name="T46" fmla="*/ 2329 w 2732"/>
                  <a:gd name="T47" fmla="*/ 1836 h 2731"/>
                  <a:gd name="T48" fmla="*/ 2030 w 2732"/>
                  <a:gd name="T49" fmla="*/ 1855 h 2731"/>
                  <a:gd name="T50" fmla="*/ 2477 w 2732"/>
                  <a:gd name="T51" fmla="*/ 2021 h 2731"/>
                  <a:gd name="T52" fmla="*/ 1948 w 2732"/>
                  <a:gd name="T53" fmla="*/ 1657 h 2731"/>
                  <a:gd name="T54" fmla="*/ 2136 w 2732"/>
                  <a:gd name="T55" fmla="*/ 1603 h 2731"/>
                  <a:gd name="T56" fmla="*/ 1787 w 2732"/>
                  <a:gd name="T57" fmla="*/ 1927 h 2731"/>
                  <a:gd name="T58" fmla="*/ 1802 w 2732"/>
                  <a:gd name="T59" fmla="*/ 2411 h 2731"/>
                  <a:gd name="T60" fmla="*/ 2085 w 2732"/>
                  <a:gd name="T61" fmla="*/ 2313 h 2731"/>
                  <a:gd name="T62" fmla="*/ 1506 w 2732"/>
                  <a:gd name="T63" fmla="*/ 1872 h 2731"/>
                  <a:gd name="T64" fmla="*/ 1962 w 2732"/>
                  <a:gd name="T65" fmla="*/ 2023 h 2731"/>
                  <a:gd name="T66" fmla="*/ 1671 w 2732"/>
                  <a:gd name="T67" fmla="*/ 2482 h 2731"/>
                  <a:gd name="T68" fmla="*/ 1576 w 2732"/>
                  <a:gd name="T69" fmla="*/ 2524 h 2731"/>
                  <a:gd name="T70" fmla="*/ 1458 w 2732"/>
                  <a:gd name="T71" fmla="*/ 2275 h 2731"/>
                  <a:gd name="T72" fmla="*/ 1411 w 2732"/>
                  <a:gd name="T73" fmla="*/ 1931 h 2731"/>
                  <a:gd name="T74" fmla="*/ 1524 w 2732"/>
                  <a:gd name="T75" fmla="*/ 2380 h 2731"/>
                  <a:gd name="T76" fmla="*/ 1165 w 2732"/>
                  <a:gd name="T77" fmla="*/ 1732 h 2731"/>
                  <a:gd name="T78" fmla="*/ 765 w 2732"/>
                  <a:gd name="T79" fmla="*/ 2250 h 2731"/>
                  <a:gd name="T80" fmla="*/ 1039 w 2732"/>
                  <a:gd name="T81" fmla="*/ 2130 h 2731"/>
                  <a:gd name="T82" fmla="*/ 939 w 2732"/>
                  <a:gd name="T83" fmla="*/ 2284 h 2731"/>
                  <a:gd name="T84" fmla="*/ 1140 w 2732"/>
                  <a:gd name="T85" fmla="*/ 1915 h 2731"/>
                  <a:gd name="T86" fmla="*/ 1139 w 2732"/>
                  <a:gd name="T87" fmla="*/ 2031 h 2731"/>
                  <a:gd name="T88" fmla="*/ 893 w 2732"/>
                  <a:gd name="T89" fmla="*/ 1924 h 2731"/>
                  <a:gd name="T90" fmla="*/ 258 w 2732"/>
                  <a:gd name="T91" fmla="*/ 1777 h 2731"/>
                  <a:gd name="T92" fmla="*/ 448 w 2732"/>
                  <a:gd name="T93" fmla="*/ 1984 h 2731"/>
                  <a:gd name="T94" fmla="*/ 785 w 2732"/>
                  <a:gd name="T95" fmla="*/ 1495 h 2731"/>
                  <a:gd name="T96" fmla="*/ 717 w 2732"/>
                  <a:gd name="T97" fmla="*/ 1924 h 2731"/>
                  <a:gd name="T98" fmla="*/ 220 w 2732"/>
                  <a:gd name="T99" fmla="*/ 1712 h 2731"/>
                  <a:gd name="T100" fmla="*/ 154 w 2732"/>
                  <a:gd name="T101" fmla="*/ 1552 h 2731"/>
                  <a:gd name="T102" fmla="*/ 108 w 2732"/>
                  <a:gd name="T103" fmla="*/ 1506 h 2731"/>
                  <a:gd name="T104" fmla="*/ 834 w 2732"/>
                  <a:gd name="T105" fmla="*/ 1363 h 2731"/>
                  <a:gd name="T106" fmla="*/ 420 w 2732"/>
                  <a:gd name="T107" fmla="*/ 1519 h 2731"/>
                  <a:gd name="T108" fmla="*/ 255 w 2732"/>
                  <a:gd name="T109" fmla="*/ 1029 h 2731"/>
                  <a:gd name="T110" fmla="*/ 457 w 2732"/>
                  <a:gd name="T111" fmla="*/ 766 h 2731"/>
                  <a:gd name="T112" fmla="*/ 683 w 2732"/>
                  <a:gd name="T113" fmla="*/ 1051 h 2731"/>
                  <a:gd name="T114" fmla="*/ 646 w 2732"/>
                  <a:gd name="T115" fmla="*/ 801 h 2731"/>
                  <a:gd name="T116" fmla="*/ 807 w 2732"/>
                  <a:gd name="T117" fmla="*/ 978 h 2731"/>
                  <a:gd name="T118" fmla="*/ 698 w 2732"/>
                  <a:gd name="T119" fmla="*/ 1151 h 2731"/>
                  <a:gd name="T120" fmla="*/ 925 w 2732"/>
                  <a:gd name="T121" fmla="*/ 593 h 2731"/>
                  <a:gd name="T122" fmla="*/ 1055 w 2732"/>
                  <a:gd name="T123" fmla="*/ 846 h 2731"/>
                  <a:gd name="T124" fmla="*/ 681 w 2732"/>
                  <a:gd name="T125" fmla="*/ 575 h 2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2" h="2731">
                    <a:moveTo>
                      <a:pt x="856" y="906"/>
                    </a:moveTo>
                    <a:cubicBezTo>
                      <a:pt x="860" y="907"/>
                      <a:pt x="862" y="910"/>
                      <a:pt x="861" y="913"/>
                    </a:cubicBezTo>
                    <a:cubicBezTo>
                      <a:pt x="860" y="919"/>
                      <a:pt x="852" y="919"/>
                      <a:pt x="850" y="914"/>
                    </a:cubicBezTo>
                    <a:cubicBezTo>
                      <a:pt x="848" y="911"/>
                      <a:pt x="849" y="908"/>
                      <a:pt x="845" y="904"/>
                    </a:cubicBezTo>
                    <a:cubicBezTo>
                      <a:pt x="850" y="907"/>
                      <a:pt x="852" y="905"/>
                      <a:pt x="856" y="906"/>
                    </a:cubicBezTo>
                    <a:close/>
                    <a:moveTo>
                      <a:pt x="1154" y="713"/>
                    </a:moveTo>
                    <a:cubicBezTo>
                      <a:pt x="1157" y="715"/>
                      <a:pt x="1157" y="719"/>
                      <a:pt x="1155" y="722"/>
                    </a:cubicBezTo>
                    <a:cubicBezTo>
                      <a:pt x="1151" y="726"/>
                      <a:pt x="1144" y="722"/>
                      <a:pt x="1144" y="717"/>
                    </a:cubicBezTo>
                    <a:cubicBezTo>
                      <a:pt x="1145" y="713"/>
                      <a:pt x="1147" y="711"/>
                      <a:pt x="1145" y="706"/>
                    </a:cubicBezTo>
                    <a:cubicBezTo>
                      <a:pt x="1149" y="710"/>
                      <a:pt x="1151" y="710"/>
                      <a:pt x="1154" y="713"/>
                    </a:cubicBezTo>
                    <a:close/>
                    <a:moveTo>
                      <a:pt x="1346" y="930"/>
                    </a:moveTo>
                    <a:cubicBezTo>
                      <a:pt x="1330" y="951"/>
                      <a:pt x="1308" y="955"/>
                      <a:pt x="1290" y="950"/>
                    </a:cubicBezTo>
                    <a:cubicBezTo>
                      <a:pt x="1273" y="946"/>
                      <a:pt x="1268" y="933"/>
                      <a:pt x="1258" y="930"/>
                    </a:cubicBezTo>
                    <a:cubicBezTo>
                      <a:pt x="1254" y="929"/>
                      <a:pt x="1250" y="929"/>
                      <a:pt x="1246" y="931"/>
                    </a:cubicBezTo>
                    <a:cubicBezTo>
                      <a:pt x="1248" y="920"/>
                      <a:pt x="1261" y="915"/>
                      <a:pt x="1271" y="919"/>
                    </a:cubicBezTo>
                    <a:cubicBezTo>
                      <a:pt x="1284" y="924"/>
                      <a:pt x="1288" y="934"/>
                      <a:pt x="1303" y="938"/>
                    </a:cubicBezTo>
                    <a:cubicBezTo>
                      <a:pt x="1319" y="942"/>
                      <a:pt x="1334" y="939"/>
                      <a:pt x="1346" y="930"/>
                    </a:cubicBezTo>
                    <a:close/>
                    <a:moveTo>
                      <a:pt x="1396" y="903"/>
                    </a:moveTo>
                    <a:cubicBezTo>
                      <a:pt x="1384" y="925"/>
                      <a:pt x="1360" y="927"/>
                      <a:pt x="1349" y="932"/>
                    </a:cubicBezTo>
                    <a:cubicBezTo>
                      <a:pt x="1334" y="939"/>
                      <a:pt x="1339" y="952"/>
                      <a:pt x="1356" y="948"/>
                    </a:cubicBezTo>
                    <a:cubicBezTo>
                      <a:pt x="1374" y="944"/>
                      <a:pt x="1393" y="924"/>
                      <a:pt x="1396" y="903"/>
                    </a:cubicBezTo>
                    <a:close/>
                    <a:moveTo>
                      <a:pt x="1133" y="325"/>
                    </a:moveTo>
                    <a:cubicBezTo>
                      <a:pt x="1145" y="305"/>
                      <a:pt x="1139" y="279"/>
                      <a:pt x="1126" y="267"/>
                    </a:cubicBezTo>
                    <a:cubicBezTo>
                      <a:pt x="1114" y="256"/>
                      <a:pt x="1101" y="263"/>
                      <a:pt x="1114" y="277"/>
                    </a:cubicBezTo>
                    <a:cubicBezTo>
                      <a:pt x="1125" y="288"/>
                      <a:pt x="1139" y="301"/>
                      <a:pt x="1133" y="325"/>
                    </a:cubicBezTo>
                    <a:close/>
                    <a:moveTo>
                      <a:pt x="857" y="211"/>
                    </a:moveTo>
                    <a:cubicBezTo>
                      <a:pt x="865" y="196"/>
                      <a:pt x="889" y="182"/>
                      <a:pt x="907" y="183"/>
                    </a:cubicBezTo>
                    <a:cubicBezTo>
                      <a:pt x="925" y="183"/>
                      <a:pt x="928" y="199"/>
                      <a:pt x="908" y="202"/>
                    </a:cubicBezTo>
                    <a:cubicBezTo>
                      <a:pt x="892" y="205"/>
                      <a:pt x="872" y="197"/>
                      <a:pt x="857" y="211"/>
                    </a:cubicBezTo>
                    <a:close/>
                    <a:moveTo>
                      <a:pt x="1141" y="274"/>
                    </a:moveTo>
                    <a:cubicBezTo>
                      <a:pt x="1139" y="249"/>
                      <a:pt x="1120" y="240"/>
                      <a:pt x="1102" y="236"/>
                    </a:cubicBezTo>
                    <a:cubicBezTo>
                      <a:pt x="1091" y="233"/>
                      <a:pt x="1077" y="235"/>
                      <a:pt x="1069" y="227"/>
                    </a:cubicBezTo>
                    <a:cubicBezTo>
                      <a:pt x="1065" y="242"/>
                      <a:pt x="1097" y="245"/>
                      <a:pt x="1108" y="248"/>
                    </a:cubicBezTo>
                    <a:cubicBezTo>
                      <a:pt x="1124" y="251"/>
                      <a:pt x="1137" y="260"/>
                      <a:pt x="1141" y="274"/>
                    </a:cubicBezTo>
                    <a:close/>
                    <a:moveTo>
                      <a:pt x="987" y="257"/>
                    </a:moveTo>
                    <a:cubicBezTo>
                      <a:pt x="1006" y="275"/>
                      <a:pt x="1020" y="304"/>
                      <a:pt x="1016" y="321"/>
                    </a:cubicBezTo>
                    <a:cubicBezTo>
                      <a:pt x="1012" y="339"/>
                      <a:pt x="995" y="340"/>
                      <a:pt x="995" y="320"/>
                    </a:cubicBezTo>
                    <a:cubicBezTo>
                      <a:pt x="996" y="304"/>
                      <a:pt x="1001" y="279"/>
                      <a:pt x="987" y="257"/>
                    </a:cubicBezTo>
                    <a:close/>
                    <a:moveTo>
                      <a:pt x="916" y="126"/>
                    </a:moveTo>
                    <a:cubicBezTo>
                      <a:pt x="917" y="122"/>
                      <a:pt x="920" y="119"/>
                      <a:pt x="924" y="119"/>
                    </a:cubicBezTo>
                    <a:cubicBezTo>
                      <a:pt x="931" y="121"/>
                      <a:pt x="931" y="130"/>
                      <a:pt x="926" y="132"/>
                    </a:cubicBezTo>
                    <a:cubicBezTo>
                      <a:pt x="922" y="135"/>
                      <a:pt x="919" y="133"/>
                      <a:pt x="915" y="138"/>
                    </a:cubicBezTo>
                    <a:cubicBezTo>
                      <a:pt x="917" y="132"/>
                      <a:pt x="915" y="130"/>
                      <a:pt x="916" y="126"/>
                    </a:cubicBezTo>
                    <a:close/>
                    <a:moveTo>
                      <a:pt x="914" y="126"/>
                    </a:moveTo>
                    <a:cubicBezTo>
                      <a:pt x="914" y="123"/>
                      <a:pt x="916" y="121"/>
                      <a:pt x="918" y="120"/>
                    </a:cubicBezTo>
                    <a:cubicBezTo>
                      <a:pt x="920" y="118"/>
                      <a:pt x="924" y="117"/>
                      <a:pt x="927" y="119"/>
                    </a:cubicBezTo>
                    <a:cubicBezTo>
                      <a:pt x="931" y="122"/>
                      <a:pt x="932" y="126"/>
                      <a:pt x="931" y="130"/>
                    </a:cubicBezTo>
                    <a:cubicBezTo>
                      <a:pt x="928" y="136"/>
                      <a:pt x="923" y="134"/>
                      <a:pt x="920" y="136"/>
                    </a:cubicBezTo>
                    <a:cubicBezTo>
                      <a:pt x="916" y="138"/>
                      <a:pt x="914" y="144"/>
                      <a:pt x="916" y="149"/>
                    </a:cubicBezTo>
                    <a:cubicBezTo>
                      <a:pt x="917" y="156"/>
                      <a:pt x="922" y="161"/>
                      <a:pt x="929" y="161"/>
                    </a:cubicBezTo>
                    <a:cubicBezTo>
                      <a:pt x="933" y="161"/>
                      <a:pt x="937" y="159"/>
                      <a:pt x="938" y="154"/>
                    </a:cubicBezTo>
                    <a:cubicBezTo>
                      <a:pt x="934" y="157"/>
                      <a:pt x="928" y="155"/>
                      <a:pt x="929" y="149"/>
                    </a:cubicBezTo>
                    <a:cubicBezTo>
                      <a:pt x="929" y="146"/>
                      <a:pt x="933" y="141"/>
                      <a:pt x="937" y="135"/>
                    </a:cubicBezTo>
                    <a:cubicBezTo>
                      <a:pt x="940" y="130"/>
                      <a:pt x="943" y="124"/>
                      <a:pt x="942" y="118"/>
                    </a:cubicBezTo>
                    <a:cubicBezTo>
                      <a:pt x="942" y="107"/>
                      <a:pt x="930" y="99"/>
                      <a:pt x="919" y="102"/>
                    </a:cubicBezTo>
                    <a:cubicBezTo>
                      <a:pt x="913" y="104"/>
                      <a:pt x="910" y="108"/>
                      <a:pt x="907" y="113"/>
                    </a:cubicBezTo>
                    <a:cubicBezTo>
                      <a:pt x="904" y="118"/>
                      <a:pt x="899" y="133"/>
                      <a:pt x="892" y="137"/>
                    </a:cubicBezTo>
                    <a:cubicBezTo>
                      <a:pt x="887" y="139"/>
                      <a:pt x="883" y="136"/>
                      <a:pt x="882" y="132"/>
                    </a:cubicBezTo>
                    <a:cubicBezTo>
                      <a:pt x="879" y="135"/>
                      <a:pt x="879" y="141"/>
                      <a:pt x="883" y="145"/>
                    </a:cubicBezTo>
                    <a:cubicBezTo>
                      <a:pt x="890" y="151"/>
                      <a:pt x="903" y="151"/>
                      <a:pt x="911" y="141"/>
                    </a:cubicBezTo>
                    <a:cubicBezTo>
                      <a:pt x="913" y="137"/>
                      <a:pt x="914" y="132"/>
                      <a:pt x="914" y="126"/>
                    </a:cubicBezTo>
                    <a:close/>
                    <a:moveTo>
                      <a:pt x="912" y="145"/>
                    </a:moveTo>
                    <a:cubicBezTo>
                      <a:pt x="911" y="158"/>
                      <a:pt x="898" y="173"/>
                      <a:pt x="885" y="176"/>
                    </a:cubicBezTo>
                    <a:cubicBezTo>
                      <a:pt x="872" y="180"/>
                      <a:pt x="865" y="170"/>
                      <a:pt x="879" y="163"/>
                    </a:cubicBezTo>
                    <a:cubicBezTo>
                      <a:pt x="889" y="157"/>
                      <a:pt x="907" y="155"/>
                      <a:pt x="912" y="145"/>
                    </a:cubicBezTo>
                    <a:close/>
                    <a:moveTo>
                      <a:pt x="947" y="91"/>
                    </a:moveTo>
                    <a:cubicBezTo>
                      <a:pt x="948" y="91"/>
                      <a:pt x="949" y="93"/>
                      <a:pt x="950" y="94"/>
                    </a:cubicBezTo>
                    <a:cubicBezTo>
                      <a:pt x="955" y="85"/>
                      <a:pt x="968" y="72"/>
                      <a:pt x="984" y="64"/>
                    </a:cubicBezTo>
                    <a:cubicBezTo>
                      <a:pt x="980" y="67"/>
                      <a:pt x="977" y="71"/>
                      <a:pt x="975" y="75"/>
                    </a:cubicBezTo>
                    <a:cubicBezTo>
                      <a:pt x="959" y="104"/>
                      <a:pt x="976" y="120"/>
                      <a:pt x="976" y="147"/>
                    </a:cubicBezTo>
                    <a:cubicBezTo>
                      <a:pt x="975" y="156"/>
                      <a:pt x="969" y="166"/>
                      <a:pt x="957" y="164"/>
                    </a:cubicBezTo>
                    <a:cubicBezTo>
                      <a:pt x="951" y="163"/>
                      <a:pt x="947" y="158"/>
                      <a:pt x="946" y="153"/>
                    </a:cubicBezTo>
                    <a:cubicBezTo>
                      <a:pt x="945" y="149"/>
                      <a:pt x="945" y="146"/>
                      <a:pt x="948" y="143"/>
                    </a:cubicBezTo>
                    <a:cubicBezTo>
                      <a:pt x="949" y="141"/>
                      <a:pt x="950" y="140"/>
                      <a:pt x="951" y="139"/>
                    </a:cubicBezTo>
                    <a:cubicBezTo>
                      <a:pt x="951" y="140"/>
                      <a:pt x="951" y="139"/>
                      <a:pt x="950" y="141"/>
                    </a:cubicBezTo>
                    <a:cubicBezTo>
                      <a:pt x="948" y="143"/>
                      <a:pt x="948" y="150"/>
                      <a:pt x="952" y="152"/>
                    </a:cubicBezTo>
                    <a:cubicBezTo>
                      <a:pt x="955" y="154"/>
                      <a:pt x="960" y="153"/>
                      <a:pt x="963" y="150"/>
                    </a:cubicBezTo>
                    <a:cubicBezTo>
                      <a:pt x="965" y="147"/>
                      <a:pt x="964" y="142"/>
                      <a:pt x="961" y="140"/>
                    </a:cubicBezTo>
                    <a:cubicBezTo>
                      <a:pt x="957" y="135"/>
                      <a:pt x="950" y="137"/>
                      <a:pt x="946" y="142"/>
                    </a:cubicBezTo>
                    <a:cubicBezTo>
                      <a:pt x="944" y="145"/>
                      <a:pt x="943" y="149"/>
                      <a:pt x="944" y="153"/>
                    </a:cubicBezTo>
                    <a:cubicBezTo>
                      <a:pt x="945" y="160"/>
                      <a:pt x="950" y="165"/>
                      <a:pt x="956" y="167"/>
                    </a:cubicBezTo>
                    <a:cubicBezTo>
                      <a:pt x="971" y="170"/>
                      <a:pt x="978" y="159"/>
                      <a:pt x="979" y="147"/>
                    </a:cubicBezTo>
                    <a:cubicBezTo>
                      <a:pt x="979" y="120"/>
                      <a:pt x="961" y="103"/>
                      <a:pt x="980" y="75"/>
                    </a:cubicBezTo>
                    <a:cubicBezTo>
                      <a:pt x="988" y="63"/>
                      <a:pt x="1000" y="55"/>
                      <a:pt x="1016" y="55"/>
                    </a:cubicBezTo>
                    <a:cubicBezTo>
                      <a:pt x="1037" y="56"/>
                      <a:pt x="1056" y="71"/>
                      <a:pt x="1057" y="92"/>
                    </a:cubicBezTo>
                    <a:cubicBezTo>
                      <a:pt x="1055" y="69"/>
                      <a:pt x="1024" y="57"/>
                      <a:pt x="1002" y="66"/>
                    </a:cubicBezTo>
                    <a:cubicBezTo>
                      <a:pt x="991" y="70"/>
                      <a:pt x="978" y="82"/>
                      <a:pt x="976" y="97"/>
                    </a:cubicBezTo>
                    <a:cubicBezTo>
                      <a:pt x="973" y="127"/>
                      <a:pt x="1006" y="131"/>
                      <a:pt x="1009" y="103"/>
                    </a:cubicBezTo>
                    <a:cubicBezTo>
                      <a:pt x="1011" y="88"/>
                      <a:pt x="1021" y="78"/>
                      <a:pt x="1036" y="79"/>
                    </a:cubicBezTo>
                    <a:cubicBezTo>
                      <a:pt x="1046" y="80"/>
                      <a:pt x="1053" y="86"/>
                      <a:pt x="1057" y="92"/>
                    </a:cubicBezTo>
                    <a:cubicBezTo>
                      <a:pt x="1057" y="92"/>
                      <a:pt x="1057" y="92"/>
                      <a:pt x="1057" y="92"/>
                    </a:cubicBezTo>
                    <a:cubicBezTo>
                      <a:pt x="1057" y="92"/>
                      <a:pt x="1057" y="91"/>
                      <a:pt x="1057" y="90"/>
                    </a:cubicBezTo>
                    <a:cubicBezTo>
                      <a:pt x="1057" y="96"/>
                      <a:pt x="1058" y="101"/>
                      <a:pt x="1061" y="108"/>
                    </a:cubicBezTo>
                    <a:cubicBezTo>
                      <a:pt x="1065" y="121"/>
                      <a:pt x="1071" y="130"/>
                      <a:pt x="1082" y="138"/>
                    </a:cubicBezTo>
                    <a:cubicBezTo>
                      <a:pt x="1083" y="139"/>
                      <a:pt x="1083" y="139"/>
                      <a:pt x="1083" y="139"/>
                    </a:cubicBezTo>
                    <a:cubicBezTo>
                      <a:pt x="1070" y="137"/>
                      <a:pt x="1051" y="127"/>
                      <a:pt x="1045" y="117"/>
                    </a:cubicBezTo>
                    <a:cubicBezTo>
                      <a:pt x="1045" y="117"/>
                      <a:pt x="1044" y="117"/>
                      <a:pt x="1043" y="117"/>
                    </a:cubicBezTo>
                    <a:cubicBezTo>
                      <a:pt x="1048" y="127"/>
                      <a:pt x="1063" y="136"/>
                      <a:pt x="1076" y="140"/>
                    </a:cubicBezTo>
                    <a:cubicBezTo>
                      <a:pt x="1074" y="140"/>
                      <a:pt x="1072" y="141"/>
                      <a:pt x="1071" y="141"/>
                    </a:cubicBezTo>
                    <a:cubicBezTo>
                      <a:pt x="1070" y="141"/>
                      <a:pt x="1070" y="141"/>
                      <a:pt x="1070" y="141"/>
                    </a:cubicBezTo>
                    <a:cubicBezTo>
                      <a:pt x="1061" y="142"/>
                      <a:pt x="1053" y="145"/>
                      <a:pt x="1045" y="148"/>
                    </a:cubicBezTo>
                    <a:cubicBezTo>
                      <a:pt x="1036" y="151"/>
                      <a:pt x="1025" y="159"/>
                      <a:pt x="1016" y="157"/>
                    </a:cubicBezTo>
                    <a:cubicBezTo>
                      <a:pt x="1007" y="154"/>
                      <a:pt x="1001" y="148"/>
                      <a:pt x="1000" y="139"/>
                    </a:cubicBezTo>
                    <a:cubicBezTo>
                      <a:pt x="998" y="131"/>
                      <a:pt x="1001" y="122"/>
                      <a:pt x="1008" y="118"/>
                    </a:cubicBezTo>
                    <a:cubicBezTo>
                      <a:pt x="1014" y="114"/>
                      <a:pt x="1022" y="114"/>
                      <a:pt x="1027" y="118"/>
                    </a:cubicBezTo>
                    <a:cubicBezTo>
                      <a:pt x="1032" y="121"/>
                      <a:pt x="1034" y="127"/>
                      <a:pt x="1033" y="132"/>
                    </a:cubicBezTo>
                    <a:cubicBezTo>
                      <a:pt x="1033" y="128"/>
                      <a:pt x="1031" y="124"/>
                      <a:pt x="1027" y="123"/>
                    </a:cubicBezTo>
                    <a:cubicBezTo>
                      <a:pt x="1023" y="121"/>
                      <a:pt x="1017" y="123"/>
                      <a:pt x="1016" y="128"/>
                    </a:cubicBezTo>
                    <a:cubicBezTo>
                      <a:pt x="1014" y="132"/>
                      <a:pt x="1016" y="138"/>
                      <a:pt x="1021" y="139"/>
                    </a:cubicBezTo>
                    <a:cubicBezTo>
                      <a:pt x="1025" y="141"/>
                      <a:pt x="1029" y="140"/>
                      <a:pt x="1032" y="135"/>
                    </a:cubicBezTo>
                    <a:cubicBezTo>
                      <a:pt x="1033" y="133"/>
                      <a:pt x="1034" y="131"/>
                      <a:pt x="1034" y="128"/>
                    </a:cubicBezTo>
                    <a:cubicBezTo>
                      <a:pt x="1034" y="124"/>
                      <a:pt x="1031" y="120"/>
                      <a:pt x="1028" y="117"/>
                    </a:cubicBezTo>
                    <a:cubicBezTo>
                      <a:pt x="1022" y="113"/>
                      <a:pt x="1014" y="113"/>
                      <a:pt x="1008" y="117"/>
                    </a:cubicBezTo>
                    <a:cubicBezTo>
                      <a:pt x="1000" y="122"/>
                      <a:pt x="997" y="131"/>
                      <a:pt x="998" y="140"/>
                    </a:cubicBezTo>
                    <a:cubicBezTo>
                      <a:pt x="1000" y="149"/>
                      <a:pt x="1006" y="156"/>
                      <a:pt x="1015" y="159"/>
                    </a:cubicBezTo>
                    <a:cubicBezTo>
                      <a:pt x="1018" y="159"/>
                      <a:pt x="1020" y="160"/>
                      <a:pt x="1023" y="159"/>
                    </a:cubicBezTo>
                    <a:cubicBezTo>
                      <a:pt x="1022" y="160"/>
                      <a:pt x="1021" y="161"/>
                      <a:pt x="1020" y="162"/>
                    </a:cubicBezTo>
                    <a:cubicBezTo>
                      <a:pt x="1002" y="174"/>
                      <a:pt x="991" y="193"/>
                      <a:pt x="969" y="197"/>
                    </a:cubicBezTo>
                    <a:cubicBezTo>
                      <a:pt x="969" y="197"/>
                      <a:pt x="969" y="198"/>
                      <a:pt x="969" y="199"/>
                    </a:cubicBezTo>
                    <a:cubicBezTo>
                      <a:pt x="972" y="199"/>
                      <a:pt x="976" y="198"/>
                      <a:pt x="979" y="197"/>
                    </a:cubicBezTo>
                    <a:cubicBezTo>
                      <a:pt x="984" y="196"/>
                      <a:pt x="988" y="194"/>
                      <a:pt x="991" y="191"/>
                    </a:cubicBezTo>
                    <a:cubicBezTo>
                      <a:pt x="989" y="195"/>
                      <a:pt x="988" y="200"/>
                      <a:pt x="986" y="204"/>
                    </a:cubicBezTo>
                    <a:cubicBezTo>
                      <a:pt x="984" y="214"/>
                      <a:pt x="983" y="222"/>
                      <a:pt x="984" y="232"/>
                    </a:cubicBezTo>
                    <a:cubicBezTo>
                      <a:pt x="984" y="235"/>
                      <a:pt x="985" y="238"/>
                      <a:pt x="986" y="242"/>
                    </a:cubicBezTo>
                    <a:cubicBezTo>
                      <a:pt x="988" y="250"/>
                      <a:pt x="991" y="255"/>
                      <a:pt x="996" y="262"/>
                    </a:cubicBezTo>
                    <a:cubicBezTo>
                      <a:pt x="1002" y="268"/>
                      <a:pt x="1007" y="272"/>
                      <a:pt x="1015" y="275"/>
                    </a:cubicBezTo>
                    <a:cubicBezTo>
                      <a:pt x="1022" y="278"/>
                      <a:pt x="1030" y="278"/>
                      <a:pt x="1037" y="276"/>
                    </a:cubicBezTo>
                    <a:cubicBezTo>
                      <a:pt x="1050" y="273"/>
                      <a:pt x="1058" y="262"/>
                      <a:pt x="1060" y="249"/>
                    </a:cubicBezTo>
                    <a:cubicBezTo>
                      <a:pt x="1062" y="236"/>
                      <a:pt x="1058" y="223"/>
                      <a:pt x="1050" y="211"/>
                    </a:cubicBezTo>
                    <a:cubicBezTo>
                      <a:pt x="1052" y="240"/>
                      <a:pt x="1029" y="242"/>
                      <a:pt x="1021" y="250"/>
                    </a:cubicBezTo>
                    <a:cubicBezTo>
                      <a:pt x="1010" y="262"/>
                      <a:pt x="1017" y="274"/>
                      <a:pt x="1028" y="276"/>
                    </a:cubicBezTo>
                    <a:cubicBezTo>
                      <a:pt x="1028" y="276"/>
                      <a:pt x="1028" y="276"/>
                      <a:pt x="1028" y="276"/>
                    </a:cubicBezTo>
                    <a:cubicBezTo>
                      <a:pt x="1023" y="276"/>
                      <a:pt x="1020" y="276"/>
                      <a:pt x="1016" y="274"/>
                    </a:cubicBezTo>
                    <a:cubicBezTo>
                      <a:pt x="1008" y="271"/>
                      <a:pt x="1003" y="267"/>
                      <a:pt x="998" y="260"/>
                    </a:cubicBezTo>
                    <a:cubicBezTo>
                      <a:pt x="993" y="254"/>
                      <a:pt x="990" y="249"/>
                      <a:pt x="988" y="241"/>
                    </a:cubicBezTo>
                    <a:cubicBezTo>
                      <a:pt x="985" y="229"/>
                      <a:pt x="986" y="219"/>
                      <a:pt x="989" y="208"/>
                    </a:cubicBezTo>
                    <a:cubicBezTo>
                      <a:pt x="988" y="211"/>
                      <a:pt x="988" y="215"/>
                      <a:pt x="988" y="218"/>
                    </a:cubicBezTo>
                    <a:cubicBezTo>
                      <a:pt x="989" y="229"/>
                      <a:pt x="997" y="240"/>
                      <a:pt x="1009" y="240"/>
                    </a:cubicBezTo>
                    <a:cubicBezTo>
                      <a:pt x="1014" y="240"/>
                      <a:pt x="1019" y="236"/>
                      <a:pt x="1020" y="231"/>
                    </a:cubicBezTo>
                    <a:cubicBezTo>
                      <a:pt x="1022" y="227"/>
                      <a:pt x="1022" y="224"/>
                      <a:pt x="1019" y="220"/>
                    </a:cubicBezTo>
                    <a:cubicBezTo>
                      <a:pt x="1017" y="217"/>
                      <a:pt x="1013" y="215"/>
                      <a:pt x="1010" y="214"/>
                    </a:cubicBezTo>
                    <a:cubicBezTo>
                      <a:pt x="1004" y="214"/>
                      <a:pt x="999" y="217"/>
                      <a:pt x="999" y="223"/>
                    </a:cubicBezTo>
                    <a:cubicBezTo>
                      <a:pt x="998" y="226"/>
                      <a:pt x="1000" y="229"/>
                      <a:pt x="1003" y="230"/>
                    </a:cubicBezTo>
                    <a:cubicBezTo>
                      <a:pt x="1005" y="231"/>
                      <a:pt x="1007" y="230"/>
                      <a:pt x="1008" y="228"/>
                    </a:cubicBezTo>
                    <a:cubicBezTo>
                      <a:pt x="1007" y="229"/>
                      <a:pt x="1005" y="229"/>
                      <a:pt x="1004" y="228"/>
                    </a:cubicBezTo>
                    <a:cubicBezTo>
                      <a:pt x="1001" y="226"/>
                      <a:pt x="1002" y="223"/>
                      <a:pt x="1004" y="221"/>
                    </a:cubicBezTo>
                    <a:cubicBezTo>
                      <a:pt x="1006" y="220"/>
                      <a:pt x="1008" y="220"/>
                      <a:pt x="1010" y="221"/>
                    </a:cubicBezTo>
                    <a:cubicBezTo>
                      <a:pt x="1013" y="223"/>
                      <a:pt x="1014" y="225"/>
                      <a:pt x="1013" y="228"/>
                    </a:cubicBezTo>
                    <a:cubicBezTo>
                      <a:pt x="1013" y="231"/>
                      <a:pt x="1010" y="234"/>
                      <a:pt x="1007" y="234"/>
                    </a:cubicBezTo>
                    <a:cubicBezTo>
                      <a:pt x="997" y="234"/>
                      <a:pt x="990" y="223"/>
                      <a:pt x="990" y="215"/>
                    </a:cubicBezTo>
                    <a:cubicBezTo>
                      <a:pt x="988" y="186"/>
                      <a:pt x="1023" y="159"/>
                      <a:pt x="1050" y="149"/>
                    </a:cubicBezTo>
                    <a:cubicBezTo>
                      <a:pt x="1042" y="155"/>
                      <a:pt x="1036" y="162"/>
                      <a:pt x="1034" y="172"/>
                    </a:cubicBezTo>
                    <a:cubicBezTo>
                      <a:pt x="1032" y="176"/>
                      <a:pt x="1032" y="181"/>
                      <a:pt x="1033" y="187"/>
                    </a:cubicBezTo>
                    <a:cubicBezTo>
                      <a:pt x="1033" y="181"/>
                      <a:pt x="1034" y="176"/>
                      <a:pt x="1035" y="172"/>
                    </a:cubicBezTo>
                    <a:cubicBezTo>
                      <a:pt x="1039" y="161"/>
                      <a:pt x="1047" y="154"/>
                      <a:pt x="1058" y="149"/>
                    </a:cubicBezTo>
                    <a:cubicBezTo>
                      <a:pt x="1065" y="146"/>
                      <a:pt x="1072" y="144"/>
                      <a:pt x="1079" y="144"/>
                    </a:cubicBezTo>
                    <a:cubicBezTo>
                      <a:pt x="1093" y="145"/>
                      <a:pt x="1104" y="150"/>
                      <a:pt x="1117" y="151"/>
                    </a:cubicBezTo>
                    <a:cubicBezTo>
                      <a:pt x="1119" y="151"/>
                      <a:pt x="1119" y="151"/>
                      <a:pt x="1119" y="151"/>
                    </a:cubicBezTo>
                    <a:cubicBezTo>
                      <a:pt x="1126" y="152"/>
                      <a:pt x="1133" y="152"/>
                      <a:pt x="1141" y="151"/>
                    </a:cubicBezTo>
                    <a:cubicBezTo>
                      <a:pt x="1143" y="150"/>
                      <a:pt x="1161" y="147"/>
                      <a:pt x="1161" y="144"/>
                    </a:cubicBezTo>
                    <a:cubicBezTo>
                      <a:pt x="1160" y="144"/>
                      <a:pt x="1148" y="145"/>
                      <a:pt x="1146" y="146"/>
                    </a:cubicBezTo>
                    <a:cubicBezTo>
                      <a:pt x="1137" y="147"/>
                      <a:pt x="1129" y="148"/>
                      <a:pt x="1119" y="147"/>
                    </a:cubicBezTo>
                    <a:cubicBezTo>
                      <a:pt x="1119" y="147"/>
                      <a:pt x="1118" y="147"/>
                      <a:pt x="1118" y="147"/>
                    </a:cubicBezTo>
                    <a:cubicBezTo>
                      <a:pt x="1105" y="145"/>
                      <a:pt x="1095" y="143"/>
                      <a:pt x="1085" y="135"/>
                    </a:cubicBezTo>
                    <a:cubicBezTo>
                      <a:pt x="1073" y="126"/>
                      <a:pt x="1063" y="113"/>
                      <a:pt x="1063" y="97"/>
                    </a:cubicBezTo>
                    <a:cubicBezTo>
                      <a:pt x="1063" y="89"/>
                      <a:pt x="1069" y="77"/>
                      <a:pt x="1079" y="76"/>
                    </a:cubicBezTo>
                    <a:cubicBezTo>
                      <a:pt x="1082" y="76"/>
                      <a:pt x="1085" y="78"/>
                      <a:pt x="1086" y="82"/>
                    </a:cubicBezTo>
                    <a:cubicBezTo>
                      <a:pt x="1087" y="84"/>
                      <a:pt x="1086" y="87"/>
                      <a:pt x="1083" y="89"/>
                    </a:cubicBezTo>
                    <a:cubicBezTo>
                      <a:pt x="1081" y="90"/>
                      <a:pt x="1079" y="90"/>
                      <a:pt x="1078" y="89"/>
                    </a:cubicBezTo>
                    <a:cubicBezTo>
                      <a:pt x="1075" y="88"/>
                      <a:pt x="1074" y="85"/>
                      <a:pt x="1076" y="83"/>
                    </a:cubicBezTo>
                    <a:cubicBezTo>
                      <a:pt x="1077" y="82"/>
                      <a:pt x="1079" y="81"/>
                      <a:pt x="1081" y="82"/>
                    </a:cubicBezTo>
                    <a:cubicBezTo>
                      <a:pt x="1080" y="80"/>
                      <a:pt x="1077" y="79"/>
                      <a:pt x="1075" y="80"/>
                    </a:cubicBezTo>
                    <a:cubicBezTo>
                      <a:pt x="1072" y="82"/>
                      <a:pt x="1071" y="85"/>
                      <a:pt x="1072" y="88"/>
                    </a:cubicBezTo>
                    <a:cubicBezTo>
                      <a:pt x="1073" y="93"/>
                      <a:pt x="1078" y="97"/>
                      <a:pt x="1083" y="96"/>
                    </a:cubicBezTo>
                    <a:cubicBezTo>
                      <a:pt x="1087" y="95"/>
                      <a:pt x="1091" y="93"/>
                      <a:pt x="1093" y="89"/>
                    </a:cubicBezTo>
                    <a:cubicBezTo>
                      <a:pt x="1095" y="86"/>
                      <a:pt x="1095" y="82"/>
                      <a:pt x="1093" y="78"/>
                    </a:cubicBezTo>
                    <a:cubicBezTo>
                      <a:pt x="1091" y="74"/>
                      <a:pt x="1086" y="70"/>
                      <a:pt x="1081" y="70"/>
                    </a:cubicBezTo>
                    <a:cubicBezTo>
                      <a:pt x="1069" y="71"/>
                      <a:pt x="1061" y="82"/>
                      <a:pt x="1061" y="93"/>
                    </a:cubicBezTo>
                    <a:cubicBezTo>
                      <a:pt x="1061" y="97"/>
                      <a:pt x="1062" y="101"/>
                      <a:pt x="1063" y="104"/>
                    </a:cubicBezTo>
                    <a:cubicBezTo>
                      <a:pt x="1059" y="93"/>
                      <a:pt x="1058" y="83"/>
                      <a:pt x="1060" y="71"/>
                    </a:cubicBezTo>
                    <a:cubicBezTo>
                      <a:pt x="1061" y="63"/>
                      <a:pt x="1064" y="57"/>
                      <a:pt x="1068" y="50"/>
                    </a:cubicBezTo>
                    <a:cubicBezTo>
                      <a:pt x="1073" y="44"/>
                      <a:pt x="1078" y="40"/>
                      <a:pt x="1085" y="36"/>
                    </a:cubicBezTo>
                    <a:cubicBezTo>
                      <a:pt x="1089" y="34"/>
                      <a:pt x="1092" y="33"/>
                      <a:pt x="1097" y="32"/>
                    </a:cubicBezTo>
                    <a:cubicBezTo>
                      <a:pt x="1097" y="32"/>
                      <a:pt x="1097" y="32"/>
                      <a:pt x="1097" y="32"/>
                    </a:cubicBezTo>
                    <a:cubicBezTo>
                      <a:pt x="1086" y="36"/>
                      <a:pt x="1080" y="48"/>
                      <a:pt x="1092" y="59"/>
                    </a:cubicBezTo>
                    <a:cubicBezTo>
                      <a:pt x="1101" y="67"/>
                      <a:pt x="1124" y="67"/>
                      <a:pt x="1125" y="96"/>
                    </a:cubicBezTo>
                    <a:cubicBezTo>
                      <a:pt x="1131" y="84"/>
                      <a:pt x="1134" y="70"/>
                      <a:pt x="1132" y="57"/>
                    </a:cubicBezTo>
                    <a:cubicBezTo>
                      <a:pt x="1129" y="45"/>
                      <a:pt x="1119" y="34"/>
                      <a:pt x="1106" y="32"/>
                    </a:cubicBezTo>
                    <a:cubicBezTo>
                      <a:pt x="1099" y="30"/>
                      <a:pt x="1091" y="31"/>
                      <a:pt x="1084" y="34"/>
                    </a:cubicBezTo>
                    <a:cubicBezTo>
                      <a:pt x="1077" y="38"/>
                      <a:pt x="1072" y="42"/>
                      <a:pt x="1066" y="49"/>
                    </a:cubicBezTo>
                    <a:cubicBezTo>
                      <a:pt x="1062" y="56"/>
                      <a:pt x="1059" y="62"/>
                      <a:pt x="1058" y="70"/>
                    </a:cubicBezTo>
                    <a:cubicBezTo>
                      <a:pt x="1057" y="74"/>
                      <a:pt x="1057" y="77"/>
                      <a:pt x="1056" y="80"/>
                    </a:cubicBezTo>
                    <a:cubicBezTo>
                      <a:pt x="1056" y="82"/>
                      <a:pt x="1056" y="84"/>
                      <a:pt x="1056" y="86"/>
                    </a:cubicBezTo>
                    <a:cubicBezTo>
                      <a:pt x="1054" y="65"/>
                      <a:pt x="1034" y="52"/>
                      <a:pt x="1013" y="52"/>
                    </a:cubicBezTo>
                    <a:cubicBezTo>
                      <a:pt x="1013" y="52"/>
                      <a:pt x="1013" y="52"/>
                      <a:pt x="1013" y="52"/>
                    </a:cubicBezTo>
                    <a:cubicBezTo>
                      <a:pt x="1011" y="52"/>
                      <a:pt x="1010" y="52"/>
                      <a:pt x="1008" y="52"/>
                    </a:cubicBezTo>
                    <a:cubicBezTo>
                      <a:pt x="984" y="54"/>
                      <a:pt x="961" y="70"/>
                      <a:pt x="947" y="91"/>
                    </a:cubicBezTo>
                    <a:close/>
                    <a:moveTo>
                      <a:pt x="931" y="100"/>
                    </a:moveTo>
                    <a:cubicBezTo>
                      <a:pt x="937" y="101"/>
                      <a:pt x="942" y="108"/>
                      <a:pt x="943" y="112"/>
                    </a:cubicBezTo>
                    <a:cubicBezTo>
                      <a:pt x="950" y="112"/>
                      <a:pt x="954" y="99"/>
                      <a:pt x="945" y="94"/>
                    </a:cubicBezTo>
                    <a:cubicBezTo>
                      <a:pt x="940" y="90"/>
                      <a:pt x="931" y="94"/>
                      <a:pt x="931" y="100"/>
                    </a:cubicBezTo>
                    <a:close/>
                    <a:moveTo>
                      <a:pt x="935" y="88"/>
                    </a:moveTo>
                    <a:cubicBezTo>
                      <a:pt x="925" y="87"/>
                      <a:pt x="912" y="90"/>
                      <a:pt x="904" y="95"/>
                    </a:cubicBezTo>
                    <a:cubicBezTo>
                      <a:pt x="895" y="100"/>
                      <a:pt x="888" y="108"/>
                      <a:pt x="882" y="117"/>
                    </a:cubicBezTo>
                    <a:cubicBezTo>
                      <a:pt x="872" y="132"/>
                      <a:pt x="866" y="151"/>
                      <a:pt x="849" y="160"/>
                    </a:cubicBezTo>
                    <a:cubicBezTo>
                      <a:pt x="835" y="168"/>
                      <a:pt x="820" y="163"/>
                      <a:pt x="814" y="154"/>
                    </a:cubicBezTo>
                    <a:cubicBezTo>
                      <a:pt x="808" y="146"/>
                      <a:pt x="808" y="134"/>
                      <a:pt x="815" y="127"/>
                    </a:cubicBezTo>
                    <a:cubicBezTo>
                      <a:pt x="819" y="121"/>
                      <a:pt x="830" y="116"/>
                      <a:pt x="836" y="122"/>
                    </a:cubicBezTo>
                    <a:cubicBezTo>
                      <a:pt x="840" y="126"/>
                      <a:pt x="840" y="131"/>
                      <a:pt x="837" y="132"/>
                    </a:cubicBezTo>
                    <a:cubicBezTo>
                      <a:pt x="836" y="128"/>
                      <a:pt x="831" y="128"/>
                      <a:pt x="827" y="131"/>
                    </a:cubicBezTo>
                    <a:cubicBezTo>
                      <a:pt x="825" y="133"/>
                      <a:pt x="824" y="137"/>
                      <a:pt x="824" y="140"/>
                    </a:cubicBezTo>
                    <a:cubicBezTo>
                      <a:pt x="824" y="145"/>
                      <a:pt x="828" y="150"/>
                      <a:pt x="834" y="151"/>
                    </a:cubicBezTo>
                    <a:cubicBezTo>
                      <a:pt x="847" y="152"/>
                      <a:pt x="859" y="134"/>
                      <a:pt x="865" y="123"/>
                    </a:cubicBezTo>
                    <a:cubicBezTo>
                      <a:pt x="873" y="105"/>
                      <a:pt x="886" y="92"/>
                      <a:pt x="905" y="86"/>
                    </a:cubicBezTo>
                    <a:cubicBezTo>
                      <a:pt x="915" y="82"/>
                      <a:pt x="926" y="82"/>
                      <a:pt x="935" y="88"/>
                    </a:cubicBezTo>
                    <a:close/>
                    <a:moveTo>
                      <a:pt x="1137" y="64"/>
                    </a:moveTo>
                    <a:cubicBezTo>
                      <a:pt x="1137" y="49"/>
                      <a:pt x="1150" y="47"/>
                      <a:pt x="1160" y="43"/>
                    </a:cubicBezTo>
                    <a:cubicBezTo>
                      <a:pt x="1169" y="40"/>
                      <a:pt x="1178" y="32"/>
                      <a:pt x="1173" y="21"/>
                    </a:cubicBezTo>
                    <a:cubicBezTo>
                      <a:pt x="1163" y="28"/>
                      <a:pt x="1159" y="21"/>
                      <a:pt x="1147" y="25"/>
                    </a:cubicBezTo>
                    <a:cubicBezTo>
                      <a:pt x="1135" y="28"/>
                      <a:pt x="1127" y="45"/>
                      <a:pt x="1137" y="64"/>
                    </a:cubicBezTo>
                    <a:close/>
                    <a:moveTo>
                      <a:pt x="1225" y="50"/>
                    </a:moveTo>
                    <a:cubicBezTo>
                      <a:pt x="1207" y="24"/>
                      <a:pt x="1240" y="6"/>
                      <a:pt x="1257" y="11"/>
                    </a:cubicBezTo>
                    <a:cubicBezTo>
                      <a:pt x="1242" y="12"/>
                      <a:pt x="1222" y="35"/>
                      <a:pt x="1225" y="50"/>
                    </a:cubicBezTo>
                    <a:close/>
                    <a:moveTo>
                      <a:pt x="1233" y="67"/>
                    </a:moveTo>
                    <a:cubicBezTo>
                      <a:pt x="1214" y="71"/>
                      <a:pt x="1193" y="62"/>
                      <a:pt x="1185" y="48"/>
                    </a:cubicBezTo>
                    <a:cubicBezTo>
                      <a:pt x="1168" y="19"/>
                      <a:pt x="1201" y="1"/>
                      <a:pt x="1209" y="31"/>
                    </a:cubicBezTo>
                    <a:cubicBezTo>
                      <a:pt x="1214" y="47"/>
                      <a:pt x="1217" y="57"/>
                      <a:pt x="1233" y="67"/>
                    </a:cubicBezTo>
                    <a:close/>
                    <a:moveTo>
                      <a:pt x="1383" y="28"/>
                    </a:moveTo>
                    <a:cubicBezTo>
                      <a:pt x="1361" y="0"/>
                      <a:pt x="1330" y="2"/>
                      <a:pt x="1304" y="11"/>
                    </a:cubicBezTo>
                    <a:cubicBezTo>
                      <a:pt x="1290" y="16"/>
                      <a:pt x="1273" y="29"/>
                      <a:pt x="1258" y="24"/>
                    </a:cubicBezTo>
                    <a:cubicBezTo>
                      <a:pt x="1264" y="47"/>
                      <a:pt x="1307" y="26"/>
                      <a:pt x="1321" y="21"/>
                    </a:cubicBezTo>
                    <a:cubicBezTo>
                      <a:pt x="1344" y="13"/>
                      <a:pt x="1366" y="14"/>
                      <a:pt x="1383" y="28"/>
                    </a:cubicBezTo>
                    <a:close/>
                    <a:moveTo>
                      <a:pt x="1282" y="669"/>
                    </a:moveTo>
                    <a:cubicBezTo>
                      <a:pt x="1257" y="676"/>
                      <a:pt x="1251" y="712"/>
                      <a:pt x="1243" y="724"/>
                    </a:cubicBezTo>
                    <a:cubicBezTo>
                      <a:pt x="1231" y="743"/>
                      <a:pt x="1212" y="734"/>
                      <a:pt x="1221" y="713"/>
                    </a:cubicBezTo>
                    <a:cubicBezTo>
                      <a:pt x="1229" y="693"/>
                      <a:pt x="1257" y="670"/>
                      <a:pt x="1282" y="669"/>
                    </a:cubicBezTo>
                    <a:close/>
                    <a:moveTo>
                      <a:pt x="1226" y="810"/>
                    </a:moveTo>
                    <a:cubicBezTo>
                      <a:pt x="1258" y="812"/>
                      <a:pt x="1270" y="840"/>
                      <a:pt x="1283" y="849"/>
                    </a:cubicBezTo>
                    <a:cubicBezTo>
                      <a:pt x="1297" y="859"/>
                      <a:pt x="1308" y="846"/>
                      <a:pt x="1296" y="833"/>
                    </a:cubicBezTo>
                    <a:cubicBezTo>
                      <a:pt x="1280" y="815"/>
                      <a:pt x="1251" y="805"/>
                      <a:pt x="1226" y="810"/>
                    </a:cubicBezTo>
                    <a:close/>
                    <a:moveTo>
                      <a:pt x="1237" y="340"/>
                    </a:moveTo>
                    <a:cubicBezTo>
                      <a:pt x="1223" y="352"/>
                      <a:pt x="1226" y="366"/>
                      <a:pt x="1238" y="382"/>
                    </a:cubicBezTo>
                    <a:cubicBezTo>
                      <a:pt x="1248" y="395"/>
                      <a:pt x="1250" y="409"/>
                      <a:pt x="1240" y="417"/>
                    </a:cubicBezTo>
                    <a:cubicBezTo>
                      <a:pt x="1250" y="418"/>
                      <a:pt x="1260" y="408"/>
                      <a:pt x="1260" y="397"/>
                    </a:cubicBezTo>
                    <a:cubicBezTo>
                      <a:pt x="1259" y="381"/>
                      <a:pt x="1244" y="374"/>
                      <a:pt x="1237" y="360"/>
                    </a:cubicBezTo>
                    <a:cubicBezTo>
                      <a:pt x="1235" y="356"/>
                      <a:pt x="1233" y="348"/>
                      <a:pt x="1237" y="340"/>
                    </a:cubicBezTo>
                    <a:close/>
                    <a:moveTo>
                      <a:pt x="1242" y="768"/>
                    </a:moveTo>
                    <a:cubicBezTo>
                      <a:pt x="1239" y="761"/>
                      <a:pt x="1237" y="754"/>
                      <a:pt x="1239" y="748"/>
                    </a:cubicBezTo>
                    <a:cubicBezTo>
                      <a:pt x="1240" y="742"/>
                      <a:pt x="1246" y="736"/>
                      <a:pt x="1252" y="734"/>
                    </a:cubicBezTo>
                    <a:cubicBezTo>
                      <a:pt x="1260" y="733"/>
                      <a:pt x="1268" y="738"/>
                      <a:pt x="1272" y="744"/>
                    </a:cubicBezTo>
                    <a:cubicBezTo>
                      <a:pt x="1279" y="754"/>
                      <a:pt x="1278" y="766"/>
                      <a:pt x="1273" y="776"/>
                    </a:cubicBezTo>
                    <a:cubicBezTo>
                      <a:pt x="1269" y="785"/>
                      <a:pt x="1256" y="796"/>
                      <a:pt x="1247" y="801"/>
                    </a:cubicBezTo>
                    <a:cubicBezTo>
                      <a:pt x="1239" y="806"/>
                      <a:pt x="1228" y="809"/>
                      <a:pt x="1219" y="810"/>
                    </a:cubicBezTo>
                    <a:cubicBezTo>
                      <a:pt x="1224" y="811"/>
                      <a:pt x="1229" y="813"/>
                      <a:pt x="1235" y="816"/>
                    </a:cubicBezTo>
                    <a:cubicBezTo>
                      <a:pt x="1246" y="822"/>
                      <a:pt x="1253" y="830"/>
                      <a:pt x="1259" y="841"/>
                    </a:cubicBezTo>
                    <a:cubicBezTo>
                      <a:pt x="1261" y="846"/>
                      <a:pt x="1263" y="849"/>
                      <a:pt x="1264" y="853"/>
                    </a:cubicBezTo>
                    <a:cubicBezTo>
                      <a:pt x="1262" y="853"/>
                      <a:pt x="1261" y="853"/>
                      <a:pt x="1260" y="854"/>
                    </a:cubicBezTo>
                    <a:cubicBezTo>
                      <a:pt x="1259" y="850"/>
                      <a:pt x="1258" y="847"/>
                      <a:pt x="1256" y="843"/>
                    </a:cubicBezTo>
                    <a:cubicBezTo>
                      <a:pt x="1250" y="832"/>
                      <a:pt x="1244" y="826"/>
                      <a:pt x="1233" y="820"/>
                    </a:cubicBezTo>
                    <a:cubicBezTo>
                      <a:pt x="1218" y="813"/>
                      <a:pt x="1203" y="812"/>
                      <a:pt x="1188" y="815"/>
                    </a:cubicBezTo>
                    <a:cubicBezTo>
                      <a:pt x="1192" y="815"/>
                      <a:pt x="1196" y="816"/>
                      <a:pt x="1200" y="818"/>
                    </a:cubicBezTo>
                    <a:cubicBezTo>
                      <a:pt x="1200" y="818"/>
                      <a:pt x="1200" y="818"/>
                      <a:pt x="1200" y="818"/>
                    </a:cubicBezTo>
                    <a:cubicBezTo>
                      <a:pt x="1208" y="821"/>
                      <a:pt x="1215" y="826"/>
                      <a:pt x="1219" y="834"/>
                    </a:cubicBezTo>
                    <a:cubicBezTo>
                      <a:pt x="1213" y="827"/>
                      <a:pt x="1208" y="824"/>
                      <a:pt x="1199" y="820"/>
                    </a:cubicBezTo>
                    <a:cubicBezTo>
                      <a:pt x="1199" y="820"/>
                      <a:pt x="1199" y="820"/>
                      <a:pt x="1199" y="820"/>
                    </a:cubicBezTo>
                    <a:cubicBezTo>
                      <a:pt x="1182" y="814"/>
                      <a:pt x="1178" y="816"/>
                      <a:pt x="1161" y="821"/>
                    </a:cubicBezTo>
                    <a:cubicBezTo>
                      <a:pt x="1135" y="829"/>
                      <a:pt x="1109" y="840"/>
                      <a:pt x="1085" y="836"/>
                    </a:cubicBezTo>
                    <a:cubicBezTo>
                      <a:pt x="1101" y="836"/>
                      <a:pt x="1159" y="826"/>
                      <a:pt x="1159" y="804"/>
                    </a:cubicBezTo>
                    <a:cubicBezTo>
                      <a:pt x="1159" y="799"/>
                      <a:pt x="1155" y="794"/>
                      <a:pt x="1150" y="793"/>
                    </a:cubicBezTo>
                    <a:cubicBezTo>
                      <a:pt x="1147" y="793"/>
                      <a:pt x="1144" y="794"/>
                      <a:pt x="1142" y="797"/>
                    </a:cubicBezTo>
                    <a:cubicBezTo>
                      <a:pt x="1141" y="800"/>
                      <a:pt x="1142" y="804"/>
                      <a:pt x="1145" y="805"/>
                    </a:cubicBezTo>
                    <a:cubicBezTo>
                      <a:pt x="1148" y="806"/>
                      <a:pt x="1150" y="805"/>
                      <a:pt x="1152" y="803"/>
                    </a:cubicBezTo>
                    <a:cubicBezTo>
                      <a:pt x="1152" y="808"/>
                      <a:pt x="1143" y="811"/>
                      <a:pt x="1139" y="804"/>
                    </a:cubicBezTo>
                    <a:cubicBezTo>
                      <a:pt x="1137" y="800"/>
                      <a:pt x="1138" y="796"/>
                      <a:pt x="1141" y="793"/>
                    </a:cubicBezTo>
                    <a:cubicBezTo>
                      <a:pt x="1147" y="787"/>
                      <a:pt x="1155" y="789"/>
                      <a:pt x="1159" y="794"/>
                    </a:cubicBezTo>
                    <a:cubicBezTo>
                      <a:pt x="1163" y="799"/>
                      <a:pt x="1163" y="807"/>
                      <a:pt x="1160" y="813"/>
                    </a:cubicBezTo>
                    <a:cubicBezTo>
                      <a:pt x="1170" y="797"/>
                      <a:pt x="1167" y="766"/>
                      <a:pt x="1161" y="754"/>
                    </a:cubicBezTo>
                    <a:cubicBezTo>
                      <a:pt x="1162" y="754"/>
                      <a:pt x="1164" y="754"/>
                      <a:pt x="1165" y="753"/>
                    </a:cubicBezTo>
                    <a:cubicBezTo>
                      <a:pt x="1173" y="774"/>
                      <a:pt x="1172" y="804"/>
                      <a:pt x="1160" y="817"/>
                    </a:cubicBezTo>
                    <a:cubicBezTo>
                      <a:pt x="1185" y="810"/>
                      <a:pt x="1203" y="810"/>
                      <a:pt x="1218" y="803"/>
                    </a:cubicBezTo>
                    <a:cubicBezTo>
                      <a:pt x="1226" y="799"/>
                      <a:pt x="1232" y="794"/>
                      <a:pt x="1235" y="786"/>
                    </a:cubicBezTo>
                    <a:cubicBezTo>
                      <a:pt x="1236" y="786"/>
                      <a:pt x="1239" y="785"/>
                      <a:pt x="1240" y="783"/>
                    </a:cubicBezTo>
                    <a:cubicBezTo>
                      <a:pt x="1239" y="794"/>
                      <a:pt x="1229" y="803"/>
                      <a:pt x="1217" y="807"/>
                    </a:cubicBezTo>
                    <a:cubicBezTo>
                      <a:pt x="1217" y="807"/>
                      <a:pt x="1216" y="808"/>
                      <a:pt x="1215" y="808"/>
                    </a:cubicBezTo>
                    <a:cubicBezTo>
                      <a:pt x="1231" y="809"/>
                      <a:pt x="1249" y="800"/>
                      <a:pt x="1262" y="788"/>
                    </a:cubicBezTo>
                    <a:cubicBezTo>
                      <a:pt x="1267" y="783"/>
                      <a:pt x="1272" y="776"/>
                      <a:pt x="1272" y="769"/>
                    </a:cubicBezTo>
                    <a:cubicBezTo>
                      <a:pt x="1273" y="764"/>
                      <a:pt x="1270" y="758"/>
                      <a:pt x="1265" y="758"/>
                    </a:cubicBezTo>
                    <a:cubicBezTo>
                      <a:pt x="1263" y="758"/>
                      <a:pt x="1262" y="759"/>
                      <a:pt x="1261" y="761"/>
                    </a:cubicBezTo>
                    <a:cubicBezTo>
                      <a:pt x="1261" y="762"/>
                      <a:pt x="1261" y="763"/>
                      <a:pt x="1262" y="764"/>
                    </a:cubicBezTo>
                    <a:cubicBezTo>
                      <a:pt x="1264" y="765"/>
                      <a:pt x="1265" y="765"/>
                      <a:pt x="1265" y="764"/>
                    </a:cubicBezTo>
                    <a:cubicBezTo>
                      <a:pt x="1267" y="764"/>
                      <a:pt x="1267" y="762"/>
                      <a:pt x="1266" y="761"/>
                    </a:cubicBezTo>
                    <a:cubicBezTo>
                      <a:pt x="1265" y="761"/>
                      <a:pt x="1265" y="760"/>
                      <a:pt x="1264" y="761"/>
                    </a:cubicBezTo>
                    <a:cubicBezTo>
                      <a:pt x="1264" y="760"/>
                      <a:pt x="1266" y="760"/>
                      <a:pt x="1267" y="760"/>
                    </a:cubicBezTo>
                    <a:cubicBezTo>
                      <a:pt x="1268" y="761"/>
                      <a:pt x="1269" y="762"/>
                      <a:pt x="1268" y="764"/>
                    </a:cubicBezTo>
                    <a:cubicBezTo>
                      <a:pt x="1268" y="767"/>
                      <a:pt x="1265" y="768"/>
                      <a:pt x="1262" y="768"/>
                    </a:cubicBezTo>
                    <a:cubicBezTo>
                      <a:pt x="1260" y="767"/>
                      <a:pt x="1259" y="766"/>
                      <a:pt x="1258" y="764"/>
                    </a:cubicBezTo>
                    <a:cubicBezTo>
                      <a:pt x="1257" y="762"/>
                      <a:pt x="1257" y="761"/>
                      <a:pt x="1258" y="759"/>
                    </a:cubicBezTo>
                    <a:cubicBezTo>
                      <a:pt x="1259" y="756"/>
                      <a:pt x="1261" y="755"/>
                      <a:pt x="1264" y="755"/>
                    </a:cubicBezTo>
                    <a:cubicBezTo>
                      <a:pt x="1269" y="755"/>
                      <a:pt x="1272" y="760"/>
                      <a:pt x="1273" y="765"/>
                    </a:cubicBezTo>
                    <a:cubicBezTo>
                      <a:pt x="1274" y="767"/>
                      <a:pt x="1274" y="770"/>
                      <a:pt x="1273" y="772"/>
                    </a:cubicBezTo>
                    <a:cubicBezTo>
                      <a:pt x="1278" y="762"/>
                      <a:pt x="1276" y="753"/>
                      <a:pt x="1271" y="745"/>
                    </a:cubicBezTo>
                    <a:cubicBezTo>
                      <a:pt x="1267" y="740"/>
                      <a:pt x="1262" y="736"/>
                      <a:pt x="1256" y="736"/>
                    </a:cubicBezTo>
                    <a:cubicBezTo>
                      <a:pt x="1256" y="736"/>
                      <a:pt x="1256" y="736"/>
                      <a:pt x="1256" y="736"/>
                    </a:cubicBezTo>
                    <a:cubicBezTo>
                      <a:pt x="1262" y="738"/>
                      <a:pt x="1265" y="744"/>
                      <a:pt x="1259" y="749"/>
                    </a:cubicBezTo>
                    <a:cubicBezTo>
                      <a:pt x="1254" y="753"/>
                      <a:pt x="1242" y="753"/>
                      <a:pt x="1242" y="768"/>
                    </a:cubicBezTo>
                    <a:close/>
                    <a:moveTo>
                      <a:pt x="1069" y="615"/>
                    </a:moveTo>
                    <a:cubicBezTo>
                      <a:pt x="1072" y="614"/>
                      <a:pt x="1075" y="614"/>
                      <a:pt x="1078" y="614"/>
                    </a:cubicBezTo>
                    <a:cubicBezTo>
                      <a:pt x="1083" y="613"/>
                      <a:pt x="1088" y="609"/>
                      <a:pt x="1090" y="603"/>
                    </a:cubicBezTo>
                    <a:cubicBezTo>
                      <a:pt x="1093" y="594"/>
                      <a:pt x="1087" y="585"/>
                      <a:pt x="1078" y="581"/>
                    </a:cubicBezTo>
                    <a:cubicBezTo>
                      <a:pt x="1072" y="578"/>
                      <a:pt x="1067" y="577"/>
                      <a:pt x="1062" y="570"/>
                    </a:cubicBezTo>
                    <a:cubicBezTo>
                      <a:pt x="1058" y="565"/>
                      <a:pt x="1057" y="558"/>
                      <a:pt x="1060" y="552"/>
                    </a:cubicBezTo>
                    <a:cubicBezTo>
                      <a:pt x="1062" y="572"/>
                      <a:pt x="1077" y="568"/>
                      <a:pt x="1088" y="576"/>
                    </a:cubicBezTo>
                    <a:cubicBezTo>
                      <a:pt x="1094" y="580"/>
                      <a:pt x="1099" y="588"/>
                      <a:pt x="1099" y="595"/>
                    </a:cubicBezTo>
                    <a:cubicBezTo>
                      <a:pt x="1098" y="603"/>
                      <a:pt x="1092" y="613"/>
                      <a:pt x="1082" y="614"/>
                    </a:cubicBezTo>
                    <a:cubicBezTo>
                      <a:pt x="1082" y="614"/>
                      <a:pt x="1083" y="614"/>
                      <a:pt x="1084" y="615"/>
                    </a:cubicBezTo>
                    <a:cubicBezTo>
                      <a:pt x="1100" y="616"/>
                      <a:pt x="1112" y="624"/>
                      <a:pt x="1120" y="639"/>
                    </a:cubicBezTo>
                    <a:cubicBezTo>
                      <a:pt x="1121" y="642"/>
                      <a:pt x="1122" y="645"/>
                      <a:pt x="1123" y="648"/>
                    </a:cubicBezTo>
                    <a:cubicBezTo>
                      <a:pt x="1122" y="648"/>
                      <a:pt x="1121" y="648"/>
                      <a:pt x="1120" y="648"/>
                    </a:cubicBezTo>
                    <a:cubicBezTo>
                      <a:pt x="1119" y="645"/>
                      <a:pt x="1118" y="643"/>
                      <a:pt x="1117" y="640"/>
                    </a:cubicBezTo>
                    <a:cubicBezTo>
                      <a:pt x="1109" y="626"/>
                      <a:pt x="1099" y="620"/>
                      <a:pt x="1083" y="618"/>
                    </a:cubicBezTo>
                    <a:cubicBezTo>
                      <a:pt x="1081" y="618"/>
                      <a:pt x="1080" y="618"/>
                      <a:pt x="1078" y="618"/>
                    </a:cubicBezTo>
                    <a:cubicBezTo>
                      <a:pt x="1083" y="619"/>
                      <a:pt x="1088" y="622"/>
                      <a:pt x="1092" y="627"/>
                    </a:cubicBezTo>
                    <a:cubicBezTo>
                      <a:pt x="1095" y="630"/>
                      <a:pt x="1096" y="633"/>
                      <a:pt x="1097" y="636"/>
                    </a:cubicBezTo>
                    <a:cubicBezTo>
                      <a:pt x="1098" y="640"/>
                      <a:pt x="1099" y="643"/>
                      <a:pt x="1098" y="646"/>
                    </a:cubicBezTo>
                    <a:cubicBezTo>
                      <a:pt x="1097" y="655"/>
                      <a:pt x="1089" y="662"/>
                      <a:pt x="1080" y="660"/>
                    </a:cubicBezTo>
                    <a:cubicBezTo>
                      <a:pt x="1076" y="659"/>
                      <a:pt x="1073" y="657"/>
                      <a:pt x="1071" y="653"/>
                    </a:cubicBezTo>
                    <a:cubicBezTo>
                      <a:pt x="1070" y="652"/>
                      <a:pt x="1070" y="650"/>
                      <a:pt x="1070" y="648"/>
                    </a:cubicBezTo>
                    <a:cubicBezTo>
                      <a:pt x="1069" y="645"/>
                      <a:pt x="1071" y="642"/>
                      <a:pt x="1073" y="639"/>
                    </a:cubicBezTo>
                    <a:cubicBezTo>
                      <a:pt x="1074" y="638"/>
                      <a:pt x="1075" y="637"/>
                      <a:pt x="1076" y="637"/>
                    </a:cubicBezTo>
                    <a:cubicBezTo>
                      <a:pt x="1077" y="636"/>
                      <a:pt x="1078" y="636"/>
                      <a:pt x="1079" y="636"/>
                    </a:cubicBezTo>
                    <a:cubicBezTo>
                      <a:pt x="1082" y="636"/>
                      <a:pt x="1084" y="637"/>
                      <a:pt x="1086" y="640"/>
                    </a:cubicBezTo>
                    <a:cubicBezTo>
                      <a:pt x="1087" y="642"/>
                      <a:pt x="1087" y="643"/>
                      <a:pt x="1086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6" y="645"/>
                      <a:pt x="1086" y="645"/>
                      <a:pt x="1086" y="645"/>
                    </a:cubicBezTo>
                    <a:cubicBezTo>
                      <a:pt x="1087" y="643"/>
                      <a:pt x="1086" y="642"/>
                      <a:pt x="1085" y="640"/>
                    </a:cubicBezTo>
                    <a:cubicBezTo>
                      <a:pt x="1084" y="638"/>
                      <a:pt x="1082" y="637"/>
                      <a:pt x="1080" y="637"/>
                    </a:cubicBezTo>
                    <a:cubicBezTo>
                      <a:pt x="1079" y="637"/>
                      <a:pt x="1078" y="637"/>
                      <a:pt x="1077" y="638"/>
                    </a:cubicBezTo>
                    <a:cubicBezTo>
                      <a:pt x="1076" y="638"/>
                      <a:pt x="1075" y="639"/>
                      <a:pt x="1074" y="640"/>
                    </a:cubicBezTo>
                    <a:cubicBezTo>
                      <a:pt x="1072" y="642"/>
                      <a:pt x="1071" y="645"/>
                      <a:pt x="1071" y="648"/>
                    </a:cubicBezTo>
                    <a:cubicBezTo>
                      <a:pt x="1071" y="650"/>
                      <a:pt x="1072" y="651"/>
                      <a:pt x="1073" y="652"/>
                    </a:cubicBezTo>
                    <a:cubicBezTo>
                      <a:pt x="1075" y="655"/>
                      <a:pt x="1077" y="657"/>
                      <a:pt x="1080" y="657"/>
                    </a:cubicBezTo>
                    <a:cubicBezTo>
                      <a:pt x="1088" y="659"/>
                      <a:pt x="1094" y="653"/>
                      <a:pt x="1095" y="646"/>
                    </a:cubicBezTo>
                    <a:cubicBezTo>
                      <a:pt x="1095" y="643"/>
                      <a:pt x="1095" y="640"/>
                      <a:pt x="1094" y="637"/>
                    </a:cubicBezTo>
                    <a:cubicBezTo>
                      <a:pt x="1093" y="634"/>
                      <a:pt x="1092" y="632"/>
                      <a:pt x="1089" y="629"/>
                    </a:cubicBezTo>
                    <a:cubicBezTo>
                      <a:pt x="1087" y="627"/>
                      <a:pt x="1084" y="625"/>
                      <a:pt x="1081" y="623"/>
                    </a:cubicBezTo>
                    <a:cubicBezTo>
                      <a:pt x="1077" y="621"/>
                      <a:pt x="1072" y="620"/>
                      <a:pt x="1066" y="620"/>
                    </a:cubicBezTo>
                    <a:cubicBezTo>
                      <a:pt x="1056" y="619"/>
                      <a:pt x="1045" y="622"/>
                      <a:pt x="1037" y="627"/>
                    </a:cubicBezTo>
                    <a:cubicBezTo>
                      <a:pt x="1014" y="640"/>
                      <a:pt x="1006" y="669"/>
                      <a:pt x="997" y="693"/>
                    </a:cubicBezTo>
                    <a:cubicBezTo>
                      <a:pt x="999" y="689"/>
                      <a:pt x="1001" y="685"/>
                      <a:pt x="1003" y="682"/>
                    </a:cubicBezTo>
                    <a:cubicBezTo>
                      <a:pt x="1011" y="670"/>
                      <a:pt x="1029" y="661"/>
                      <a:pt x="1043" y="668"/>
                    </a:cubicBezTo>
                    <a:cubicBezTo>
                      <a:pt x="1052" y="672"/>
                      <a:pt x="1057" y="681"/>
                      <a:pt x="1068" y="678"/>
                    </a:cubicBezTo>
                    <a:cubicBezTo>
                      <a:pt x="1067" y="686"/>
                      <a:pt x="1056" y="693"/>
                      <a:pt x="1045" y="691"/>
                    </a:cubicBezTo>
                    <a:cubicBezTo>
                      <a:pt x="1033" y="688"/>
                      <a:pt x="1019" y="676"/>
                      <a:pt x="1007" y="686"/>
                    </a:cubicBezTo>
                    <a:cubicBezTo>
                      <a:pt x="1001" y="691"/>
                      <a:pt x="997" y="701"/>
                      <a:pt x="994" y="702"/>
                    </a:cubicBezTo>
                    <a:cubicBezTo>
                      <a:pt x="994" y="702"/>
                      <a:pt x="994" y="701"/>
                      <a:pt x="994" y="701"/>
                    </a:cubicBezTo>
                    <a:cubicBezTo>
                      <a:pt x="994" y="701"/>
                      <a:pt x="994" y="702"/>
                      <a:pt x="993" y="703"/>
                    </a:cubicBezTo>
                    <a:cubicBezTo>
                      <a:pt x="986" y="719"/>
                      <a:pt x="980" y="729"/>
                      <a:pt x="967" y="741"/>
                    </a:cubicBezTo>
                    <a:cubicBezTo>
                      <a:pt x="956" y="750"/>
                      <a:pt x="946" y="756"/>
                      <a:pt x="932" y="758"/>
                    </a:cubicBezTo>
                    <a:cubicBezTo>
                      <a:pt x="921" y="759"/>
                      <a:pt x="911" y="756"/>
                      <a:pt x="903" y="752"/>
                    </a:cubicBezTo>
                    <a:cubicBezTo>
                      <a:pt x="885" y="743"/>
                      <a:pt x="872" y="722"/>
                      <a:pt x="864" y="701"/>
                    </a:cubicBezTo>
                    <a:cubicBezTo>
                      <a:pt x="861" y="693"/>
                      <a:pt x="859" y="685"/>
                      <a:pt x="857" y="677"/>
                    </a:cubicBezTo>
                    <a:cubicBezTo>
                      <a:pt x="855" y="661"/>
                      <a:pt x="856" y="646"/>
                      <a:pt x="850" y="632"/>
                    </a:cubicBezTo>
                    <a:cubicBezTo>
                      <a:pt x="847" y="625"/>
                      <a:pt x="842" y="617"/>
                      <a:pt x="836" y="615"/>
                    </a:cubicBezTo>
                    <a:cubicBezTo>
                      <a:pt x="832" y="613"/>
                      <a:pt x="825" y="614"/>
                      <a:pt x="823" y="618"/>
                    </a:cubicBezTo>
                    <a:cubicBezTo>
                      <a:pt x="822" y="620"/>
                      <a:pt x="823" y="622"/>
                      <a:pt x="824" y="623"/>
                    </a:cubicBezTo>
                    <a:cubicBezTo>
                      <a:pt x="825" y="624"/>
                      <a:pt x="827" y="624"/>
                      <a:pt x="828" y="623"/>
                    </a:cubicBezTo>
                    <a:cubicBezTo>
                      <a:pt x="829" y="622"/>
                      <a:pt x="829" y="621"/>
                      <a:pt x="829" y="620"/>
                    </a:cubicBezTo>
                    <a:cubicBezTo>
                      <a:pt x="829" y="619"/>
                      <a:pt x="828" y="618"/>
                      <a:pt x="827" y="618"/>
                    </a:cubicBezTo>
                    <a:cubicBezTo>
                      <a:pt x="826" y="619"/>
                      <a:pt x="825" y="619"/>
                      <a:pt x="825" y="620"/>
                    </a:cubicBezTo>
                    <a:cubicBezTo>
                      <a:pt x="825" y="619"/>
                      <a:pt x="825" y="618"/>
                      <a:pt x="826" y="617"/>
                    </a:cubicBezTo>
                    <a:cubicBezTo>
                      <a:pt x="827" y="616"/>
                      <a:pt x="829" y="616"/>
                      <a:pt x="830" y="617"/>
                    </a:cubicBezTo>
                    <a:cubicBezTo>
                      <a:pt x="832" y="618"/>
                      <a:pt x="833" y="622"/>
                      <a:pt x="831" y="624"/>
                    </a:cubicBezTo>
                    <a:cubicBezTo>
                      <a:pt x="830" y="626"/>
                      <a:pt x="829" y="627"/>
                      <a:pt x="827" y="627"/>
                    </a:cubicBezTo>
                    <a:cubicBezTo>
                      <a:pt x="825" y="627"/>
                      <a:pt x="823" y="627"/>
                      <a:pt x="821" y="625"/>
                    </a:cubicBezTo>
                    <a:cubicBezTo>
                      <a:pt x="820" y="623"/>
                      <a:pt x="819" y="620"/>
                      <a:pt x="820" y="618"/>
                    </a:cubicBezTo>
                    <a:cubicBezTo>
                      <a:pt x="822" y="613"/>
                      <a:pt x="828" y="612"/>
                      <a:pt x="832" y="613"/>
                    </a:cubicBezTo>
                    <a:cubicBezTo>
                      <a:pt x="835" y="613"/>
                      <a:pt x="837" y="614"/>
                      <a:pt x="839" y="615"/>
                    </a:cubicBezTo>
                    <a:cubicBezTo>
                      <a:pt x="832" y="608"/>
                      <a:pt x="822" y="606"/>
                      <a:pt x="813" y="608"/>
                    </a:cubicBezTo>
                    <a:cubicBezTo>
                      <a:pt x="807" y="610"/>
                      <a:pt x="802" y="613"/>
                      <a:pt x="799" y="619"/>
                    </a:cubicBezTo>
                    <a:cubicBezTo>
                      <a:pt x="799" y="619"/>
                      <a:pt x="799" y="619"/>
                      <a:pt x="799" y="619"/>
                    </a:cubicBezTo>
                    <a:cubicBezTo>
                      <a:pt x="803" y="614"/>
                      <a:pt x="810" y="613"/>
                      <a:pt x="813" y="621"/>
                    </a:cubicBezTo>
                    <a:cubicBezTo>
                      <a:pt x="815" y="627"/>
                      <a:pt x="810" y="638"/>
                      <a:pt x="824" y="643"/>
                    </a:cubicBezTo>
                    <a:cubicBezTo>
                      <a:pt x="817" y="644"/>
                      <a:pt x="810" y="643"/>
                      <a:pt x="805" y="639"/>
                    </a:cubicBezTo>
                    <a:cubicBezTo>
                      <a:pt x="799" y="636"/>
                      <a:pt x="795" y="629"/>
                      <a:pt x="797" y="622"/>
                    </a:cubicBezTo>
                    <a:cubicBezTo>
                      <a:pt x="798" y="614"/>
                      <a:pt x="805" y="609"/>
                      <a:pt x="813" y="607"/>
                    </a:cubicBezTo>
                    <a:cubicBezTo>
                      <a:pt x="824" y="604"/>
                      <a:pt x="835" y="608"/>
                      <a:pt x="843" y="617"/>
                    </a:cubicBezTo>
                    <a:cubicBezTo>
                      <a:pt x="849" y="623"/>
                      <a:pt x="852" y="632"/>
                      <a:pt x="855" y="641"/>
                    </a:cubicBezTo>
                    <a:cubicBezTo>
                      <a:pt x="855" y="639"/>
                      <a:pt x="855" y="638"/>
                      <a:pt x="855" y="636"/>
                    </a:cubicBezTo>
                    <a:cubicBezTo>
                      <a:pt x="856" y="613"/>
                      <a:pt x="860" y="590"/>
                      <a:pt x="868" y="568"/>
                    </a:cubicBezTo>
                    <a:cubicBezTo>
                      <a:pt x="878" y="544"/>
                      <a:pt x="890" y="528"/>
                      <a:pt x="887" y="499"/>
                    </a:cubicBezTo>
                    <a:cubicBezTo>
                      <a:pt x="886" y="494"/>
                      <a:pt x="885" y="488"/>
                      <a:pt x="883" y="482"/>
                    </a:cubicBezTo>
                    <a:cubicBezTo>
                      <a:pt x="879" y="474"/>
                      <a:pt x="876" y="469"/>
                      <a:pt x="870" y="462"/>
                    </a:cubicBezTo>
                    <a:cubicBezTo>
                      <a:pt x="864" y="456"/>
                      <a:pt x="858" y="453"/>
                      <a:pt x="850" y="449"/>
                    </a:cubicBezTo>
                    <a:cubicBezTo>
                      <a:pt x="822" y="437"/>
                      <a:pt x="796" y="447"/>
                      <a:pt x="777" y="470"/>
                    </a:cubicBezTo>
                    <a:cubicBezTo>
                      <a:pt x="769" y="481"/>
                      <a:pt x="767" y="493"/>
                      <a:pt x="771" y="506"/>
                    </a:cubicBezTo>
                    <a:cubicBezTo>
                      <a:pt x="774" y="516"/>
                      <a:pt x="782" y="524"/>
                      <a:pt x="793" y="527"/>
                    </a:cubicBezTo>
                    <a:cubicBezTo>
                      <a:pt x="801" y="529"/>
                      <a:pt x="810" y="527"/>
                      <a:pt x="817" y="522"/>
                    </a:cubicBezTo>
                    <a:cubicBezTo>
                      <a:pt x="820" y="520"/>
                      <a:pt x="823" y="518"/>
                      <a:pt x="825" y="515"/>
                    </a:cubicBezTo>
                    <a:cubicBezTo>
                      <a:pt x="824" y="516"/>
                      <a:pt x="823" y="516"/>
                      <a:pt x="822" y="517"/>
                    </a:cubicBezTo>
                    <a:cubicBezTo>
                      <a:pt x="816" y="521"/>
                      <a:pt x="807" y="519"/>
                      <a:pt x="803" y="513"/>
                    </a:cubicBezTo>
                    <a:cubicBezTo>
                      <a:pt x="798" y="506"/>
                      <a:pt x="800" y="498"/>
                      <a:pt x="807" y="493"/>
                    </a:cubicBezTo>
                    <a:cubicBezTo>
                      <a:pt x="813" y="489"/>
                      <a:pt x="822" y="491"/>
                      <a:pt x="826" y="497"/>
                    </a:cubicBezTo>
                    <a:cubicBezTo>
                      <a:pt x="832" y="507"/>
                      <a:pt x="826" y="518"/>
                      <a:pt x="818" y="524"/>
                    </a:cubicBezTo>
                    <a:cubicBezTo>
                      <a:pt x="810" y="529"/>
                      <a:pt x="801" y="531"/>
                      <a:pt x="792" y="530"/>
                    </a:cubicBezTo>
                    <a:cubicBezTo>
                      <a:pt x="781" y="527"/>
                      <a:pt x="773" y="521"/>
                      <a:pt x="769" y="511"/>
                    </a:cubicBezTo>
                    <a:cubicBezTo>
                      <a:pt x="772" y="520"/>
                      <a:pt x="777" y="529"/>
                      <a:pt x="783" y="535"/>
                    </a:cubicBezTo>
                    <a:cubicBezTo>
                      <a:pt x="782" y="536"/>
                      <a:pt x="780" y="537"/>
                      <a:pt x="781" y="539"/>
                    </a:cubicBezTo>
                    <a:cubicBezTo>
                      <a:pt x="770" y="528"/>
                      <a:pt x="766" y="516"/>
                      <a:pt x="764" y="505"/>
                    </a:cubicBezTo>
                    <a:cubicBezTo>
                      <a:pt x="765" y="525"/>
                      <a:pt x="773" y="542"/>
                      <a:pt x="786" y="554"/>
                    </a:cubicBezTo>
                    <a:cubicBezTo>
                      <a:pt x="794" y="562"/>
                      <a:pt x="805" y="567"/>
                      <a:pt x="818" y="569"/>
                    </a:cubicBezTo>
                    <a:cubicBezTo>
                      <a:pt x="825" y="570"/>
                      <a:pt x="831" y="571"/>
                      <a:pt x="838" y="572"/>
                    </a:cubicBezTo>
                    <a:cubicBezTo>
                      <a:pt x="845" y="573"/>
                      <a:pt x="850" y="576"/>
                      <a:pt x="854" y="581"/>
                    </a:cubicBezTo>
                    <a:cubicBezTo>
                      <a:pt x="857" y="586"/>
                      <a:pt x="858" y="591"/>
                      <a:pt x="856" y="596"/>
                    </a:cubicBezTo>
                    <a:cubicBezTo>
                      <a:pt x="853" y="600"/>
                      <a:pt x="849" y="603"/>
                      <a:pt x="845" y="603"/>
                    </a:cubicBezTo>
                    <a:cubicBezTo>
                      <a:pt x="841" y="603"/>
                      <a:pt x="839" y="602"/>
                      <a:pt x="837" y="599"/>
                    </a:cubicBezTo>
                    <a:cubicBezTo>
                      <a:pt x="834" y="596"/>
                      <a:pt x="834" y="591"/>
                      <a:pt x="838" y="588"/>
                    </a:cubicBezTo>
                    <a:cubicBezTo>
                      <a:pt x="840" y="587"/>
                      <a:pt x="843" y="587"/>
                      <a:pt x="845" y="589"/>
                    </a:cubicBezTo>
                    <a:cubicBezTo>
                      <a:pt x="847" y="591"/>
                      <a:pt x="847" y="595"/>
                      <a:pt x="845" y="597"/>
                    </a:cubicBezTo>
                    <a:cubicBezTo>
                      <a:pt x="842" y="599"/>
                      <a:pt x="839" y="599"/>
                      <a:pt x="837" y="597"/>
                    </a:cubicBezTo>
                    <a:cubicBezTo>
                      <a:pt x="836" y="596"/>
                      <a:pt x="836" y="596"/>
                      <a:pt x="836" y="595"/>
                    </a:cubicBezTo>
                    <a:cubicBezTo>
                      <a:pt x="836" y="596"/>
                      <a:pt x="837" y="598"/>
                      <a:pt x="838" y="599"/>
                    </a:cubicBezTo>
                    <a:cubicBezTo>
                      <a:pt x="839" y="601"/>
                      <a:pt x="842" y="602"/>
                      <a:pt x="845" y="602"/>
                    </a:cubicBezTo>
                    <a:cubicBezTo>
                      <a:pt x="849" y="601"/>
                      <a:pt x="852" y="599"/>
                      <a:pt x="854" y="595"/>
                    </a:cubicBezTo>
                    <a:cubicBezTo>
                      <a:pt x="856" y="591"/>
                      <a:pt x="855" y="586"/>
                      <a:pt x="852" y="582"/>
                    </a:cubicBezTo>
                    <a:cubicBezTo>
                      <a:pt x="848" y="578"/>
                      <a:pt x="844" y="576"/>
                      <a:pt x="838" y="575"/>
                    </a:cubicBezTo>
                    <a:cubicBezTo>
                      <a:pt x="831" y="574"/>
                      <a:pt x="825" y="573"/>
                      <a:pt x="819" y="572"/>
                    </a:cubicBezTo>
                    <a:cubicBezTo>
                      <a:pt x="805" y="570"/>
                      <a:pt x="793" y="564"/>
                      <a:pt x="784" y="556"/>
                    </a:cubicBezTo>
                    <a:cubicBezTo>
                      <a:pt x="775" y="548"/>
                      <a:pt x="769" y="538"/>
                      <a:pt x="765" y="527"/>
                    </a:cubicBezTo>
                    <a:cubicBezTo>
                      <a:pt x="760" y="510"/>
                      <a:pt x="761" y="491"/>
                      <a:pt x="769" y="475"/>
                    </a:cubicBezTo>
                    <a:cubicBezTo>
                      <a:pt x="768" y="475"/>
                      <a:pt x="768" y="476"/>
                      <a:pt x="767" y="477"/>
                    </a:cubicBezTo>
                    <a:cubicBezTo>
                      <a:pt x="762" y="479"/>
                      <a:pt x="758" y="482"/>
                      <a:pt x="754" y="484"/>
                    </a:cubicBezTo>
                    <a:cubicBezTo>
                      <a:pt x="747" y="487"/>
                      <a:pt x="740" y="490"/>
                      <a:pt x="732" y="490"/>
                    </a:cubicBezTo>
                    <a:cubicBezTo>
                      <a:pt x="706" y="491"/>
                      <a:pt x="690" y="465"/>
                      <a:pt x="692" y="442"/>
                    </a:cubicBezTo>
                    <a:cubicBezTo>
                      <a:pt x="694" y="433"/>
                      <a:pt x="698" y="424"/>
                      <a:pt x="704" y="418"/>
                    </a:cubicBezTo>
                    <a:cubicBezTo>
                      <a:pt x="706" y="421"/>
                      <a:pt x="706" y="421"/>
                      <a:pt x="706" y="421"/>
                    </a:cubicBezTo>
                    <a:cubicBezTo>
                      <a:pt x="701" y="427"/>
                      <a:pt x="697" y="434"/>
                      <a:pt x="697" y="443"/>
                    </a:cubicBezTo>
                    <a:cubicBezTo>
                      <a:pt x="695" y="463"/>
                      <a:pt x="708" y="487"/>
                      <a:pt x="732" y="486"/>
                    </a:cubicBezTo>
                    <a:cubicBezTo>
                      <a:pt x="739" y="485"/>
                      <a:pt x="745" y="483"/>
                      <a:pt x="752" y="480"/>
                    </a:cubicBezTo>
                    <a:cubicBezTo>
                      <a:pt x="756" y="478"/>
                      <a:pt x="760" y="475"/>
                      <a:pt x="764" y="473"/>
                    </a:cubicBezTo>
                    <a:cubicBezTo>
                      <a:pt x="781" y="461"/>
                      <a:pt x="790" y="447"/>
                      <a:pt x="812" y="441"/>
                    </a:cubicBezTo>
                    <a:cubicBezTo>
                      <a:pt x="824" y="438"/>
                      <a:pt x="838" y="439"/>
                      <a:pt x="852" y="445"/>
                    </a:cubicBezTo>
                    <a:cubicBezTo>
                      <a:pt x="860" y="449"/>
                      <a:pt x="866" y="453"/>
                      <a:pt x="873" y="459"/>
                    </a:cubicBezTo>
                    <a:cubicBezTo>
                      <a:pt x="879" y="466"/>
                      <a:pt x="883" y="472"/>
                      <a:pt x="886" y="481"/>
                    </a:cubicBezTo>
                    <a:cubicBezTo>
                      <a:pt x="891" y="494"/>
                      <a:pt x="891" y="505"/>
                      <a:pt x="889" y="519"/>
                    </a:cubicBezTo>
                    <a:cubicBezTo>
                      <a:pt x="891" y="511"/>
                      <a:pt x="893" y="505"/>
                      <a:pt x="893" y="504"/>
                    </a:cubicBezTo>
                    <a:cubicBezTo>
                      <a:pt x="900" y="476"/>
                      <a:pt x="905" y="448"/>
                      <a:pt x="905" y="421"/>
                    </a:cubicBezTo>
                    <a:cubicBezTo>
                      <a:pt x="905" y="413"/>
                      <a:pt x="904" y="407"/>
                      <a:pt x="900" y="402"/>
                    </a:cubicBezTo>
                    <a:cubicBezTo>
                      <a:pt x="898" y="399"/>
                      <a:pt x="894" y="397"/>
                      <a:pt x="891" y="396"/>
                    </a:cubicBezTo>
                    <a:cubicBezTo>
                      <a:pt x="885" y="395"/>
                      <a:pt x="879" y="397"/>
                      <a:pt x="877" y="403"/>
                    </a:cubicBezTo>
                    <a:cubicBezTo>
                      <a:pt x="875" y="406"/>
                      <a:pt x="876" y="409"/>
                      <a:pt x="878" y="412"/>
                    </a:cubicBezTo>
                    <a:cubicBezTo>
                      <a:pt x="881" y="414"/>
                      <a:pt x="886" y="414"/>
                      <a:pt x="888" y="411"/>
                    </a:cubicBezTo>
                    <a:cubicBezTo>
                      <a:pt x="890" y="409"/>
                      <a:pt x="889" y="406"/>
                      <a:pt x="888" y="403"/>
                    </a:cubicBezTo>
                    <a:cubicBezTo>
                      <a:pt x="891" y="404"/>
                      <a:pt x="893" y="408"/>
                      <a:pt x="892" y="412"/>
                    </a:cubicBezTo>
                    <a:cubicBezTo>
                      <a:pt x="890" y="421"/>
                      <a:pt x="875" y="422"/>
                      <a:pt x="871" y="412"/>
                    </a:cubicBezTo>
                    <a:cubicBezTo>
                      <a:pt x="868" y="403"/>
                      <a:pt x="871" y="395"/>
                      <a:pt x="879" y="392"/>
                    </a:cubicBezTo>
                    <a:cubicBezTo>
                      <a:pt x="889" y="387"/>
                      <a:pt x="903" y="395"/>
                      <a:pt x="905" y="408"/>
                    </a:cubicBezTo>
                    <a:cubicBezTo>
                      <a:pt x="905" y="385"/>
                      <a:pt x="902" y="363"/>
                      <a:pt x="896" y="342"/>
                    </a:cubicBezTo>
                    <a:cubicBezTo>
                      <a:pt x="896" y="351"/>
                      <a:pt x="894" y="359"/>
                      <a:pt x="892" y="367"/>
                    </a:cubicBezTo>
                    <a:cubicBezTo>
                      <a:pt x="882" y="392"/>
                      <a:pt x="850" y="406"/>
                      <a:pt x="829" y="382"/>
                    </a:cubicBezTo>
                    <a:cubicBezTo>
                      <a:pt x="823" y="376"/>
                      <a:pt x="820" y="368"/>
                      <a:pt x="819" y="359"/>
                    </a:cubicBezTo>
                    <a:cubicBezTo>
                      <a:pt x="816" y="345"/>
                      <a:pt x="821" y="329"/>
                      <a:pt x="815" y="317"/>
                    </a:cubicBezTo>
                    <a:cubicBezTo>
                      <a:pt x="812" y="311"/>
                      <a:pt x="807" y="306"/>
                      <a:pt x="800" y="305"/>
                    </a:cubicBezTo>
                    <a:cubicBezTo>
                      <a:pt x="786" y="303"/>
                      <a:pt x="773" y="317"/>
                      <a:pt x="776" y="331"/>
                    </a:cubicBezTo>
                    <a:cubicBezTo>
                      <a:pt x="777" y="337"/>
                      <a:pt x="783" y="341"/>
                      <a:pt x="788" y="341"/>
                    </a:cubicBezTo>
                    <a:cubicBezTo>
                      <a:pt x="797" y="342"/>
                      <a:pt x="803" y="334"/>
                      <a:pt x="800" y="329"/>
                    </a:cubicBezTo>
                    <a:cubicBezTo>
                      <a:pt x="803" y="331"/>
                      <a:pt x="804" y="337"/>
                      <a:pt x="801" y="341"/>
                    </a:cubicBezTo>
                    <a:cubicBezTo>
                      <a:pt x="795" y="349"/>
                      <a:pt x="784" y="348"/>
                      <a:pt x="777" y="343"/>
                    </a:cubicBezTo>
                    <a:cubicBezTo>
                      <a:pt x="769" y="336"/>
                      <a:pt x="768" y="326"/>
                      <a:pt x="770" y="319"/>
                    </a:cubicBezTo>
                    <a:cubicBezTo>
                      <a:pt x="774" y="305"/>
                      <a:pt x="790" y="295"/>
                      <a:pt x="804" y="301"/>
                    </a:cubicBezTo>
                    <a:cubicBezTo>
                      <a:pt x="812" y="305"/>
                      <a:pt x="816" y="309"/>
                      <a:pt x="819" y="315"/>
                    </a:cubicBezTo>
                    <a:cubicBezTo>
                      <a:pt x="824" y="325"/>
                      <a:pt x="823" y="337"/>
                      <a:pt x="828" y="347"/>
                    </a:cubicBezTo>
                    <a:cubicBezTo>
                      <a:pt x="837" y="362"/>
                      <a:pt x="855" y="370"/>
                      <a:pt x="869" y="361"/>
                    </a:cubicBezTo>
                    <a:cubicBezTo>
                      <a:pt x="885" y="351"/>
                      <a:pt x="889" y="321"/>
                      <a:pt x="881" y="302"/>
                    </a:cubicBezTo>
                    <a:cubicBezTo>
                      <a:pt x="876" y="292"/>
                      <a:pt x="865" y="283"/>
                      <a:pt x="853" y="283"/>
                    </a:cubicBezTo>
                    <a:cubicBezTo>
                      <a:pt x="838" y="282"/>
                      <a:pt x="823" y="298"/>
                      <a:pt x="833" y="313"/>
                    </a:cubicBezTo>
                    <a:cubicBezTo>
                      <a:pt x="836" y="318"/>
                      <a:pt x="841" y="321"/>
                      <a:pt x="846" y="322"/>
                    </a:cubicBezTo>
                    <a:cubicBezTo>
                      <a:pt x="854" y="322"/>
                      <a:pt x="864" y="312"/>
                      <a:pt x="858" y="303"/>
                    </a:cubicBezTo>
                    <a:cubicBezTo>
                      <a:pt x="855" y="297"/>
                      <a:pt x="848" y="297"/>
                      <a:pt x="846" y="303"/>
                    </a:cubicBezTo>
                    <a:cubicBezTo>
                      <a:pt x="845" y="296"/>
                      <a:pt x="854" y="292"/>
                      <a:pt x="860" y="298"/>
                    </a:cubicBezTo>
                    <a:cubicBezTo>
                      <a:pt x="871" y="309"/>
                      <a:pt x="860" y="328"/>
                      <a:pt x="844" y="325"/>
                    </a:cubicBezTo>
                    <a:cubicBezTo>
                      <a:pt x="835" y="323"/>
                      <a:pt x="825" y="314"/>
                      <a:pt x="826" y="302"/>
                    </a:cubicBezTo>
                    <a:cubicBezTo>
                      <a:pt x="827" y="286"/>
                      <a:pt x="847" y="273"/>
                      <a:pt x="864" y="281"/>
                    </a:cubicBezTo>
                    <a:cubicBezTo>
                      <a:pt x="866" y="282"/>
                      <a:pt x="868" y="282"/>
                      <a:pt x="869" y="283"/>
                    </a:cubicBezTo>
                    <a:cubicBezTo>
                      <a:pt x="865" y="279"/>
                      <a:pt x="860" y="275"/>
                      <a:pt x="853" y="271"/>
                    </a:cubicBezTo>
                    <a:cubicBezTo>
                      <a:pt x="853" y="271"/>
                      <a:pt x="853" y="271"/>
                      <a:pt x="853" y="271"/>
                    </a:cubicBezTo>
                    <a:cubicBezTo>
                      <a:pt x="844" y="266"/>
                      <a:pt x="837" y="263"/>
                      <a:pt x="826" y="262"/>
                    </a:cubicBezTo>
                    <a:cubicBezTo>
                      <a:pt x="836" y="260"/>
                      <a:pt x="846" y="263"/>
                      <a:pt x="855" y="268"/>
                    </a:cubicBezTo>
                    <a:cubicBezTo>
                      <a:pt x="855" y="268"/>
                      <a:pt x="855" y="268"/>
                      <a:pt x="855" y="268"/>
                    </a:cubicBezTo>
                    <a:cubicBezTo>
                      <a:pt x="859" y="271"/>
                      <a:pt x="863" y="274"/>
                      <a:pt x="866" y="277"/>
                    </a:cubicBezTo>
                    <a:cubicBezTo>
                      <a:pt x="858" y="265"/>
                      <a:pt x="848" y="253"/>
                      <a:pt x="837" y="242"/>
                    </a:cubicBezTo>
                    <a:cubicBezTo>
                      <a:pt x="816" y="224"/>
                      <a:pt x="797" y="213"/>
                      <a:pt x="770" y="207"/>
                    </a:cubicBezTo>
                    <a:cubicBezTo>
                      <a:pt x="745" y="203"/>
                      <a:pt x="719" y="205"/>
                      <a:pt x="696" y="213"/>
                    </a:cubicBezTo>
                    <a:cubicBezTo>
                      <a:pt x="684" y="218"/>
                      <a:pt x="678" y="221"/>
                      <a:pt x="670" y="231"/>
                    </a:cubicBezTo>
                    <a:cubicBezTo>
                      <a:pt x="654" y="252"/>
                      <a:pt x="650" y="282"/>
                      <a:pt x="660" y="299"/>
                    </a:cubicBezTo>
                    <a:cubicBezTo>
                      <a:pt x="665" y="309"/>
                      <a:pt x="677" y="316"/>
                      <a:pt x="687" y="309"/>
                    </a:cubicBezTo>
                    <a:cubicBezTo>
                      <a:pt x="693" y="304"/>
                      <a:pt x="693" y="298"/>
                      <a:pt x="688" y="291"/>
                    </a:cubicBezTo>
                    <a:cubicBezTo>
                      <a:pt x="700" y="292"/>
                      <a:pt x="703" y="311"/>
                      <a:pt x="692" y="322"/>
                    </a:cubicBezTo>
                    <a:cubicBezTo>
                      <a:pt x="682" y="334"/>
                      <a:pt x="669" y="335"/>
                      <a:pt x="659" y="331"/>
                    </a:cubicBezTo>
                    <a:cubicBezTo>
                      <a:pt x="644" y="325"/>
                      <a:pt x="634" y="307"/>
                      <a:pt x="636" y="287"/>
                    </a:cubicBezTo>
                    <a:cubicBezTo>
                      <a:pt x="637" y="268"/>
                      <a:pt x="647" y="248"/>
                      <a:pt x="661" y="234"/>
                    </a:cubicBezTo>
                    <a:cubicBezTo>
                      <a:pt x="658" y="237"/>
                      <a:pt x="655" y="240"/>
                      <a:pt x="652" y="243"/>
                    </a:cubicBezTo>
                    <a:cubicBezTo>
                      <a:pt x="631" y="266"/>
                      <a:pt x="618" y="294"/>
                      <a:pt x="618" y="324"/>
                    </a:cubicBezTo>
                    <a:cubicBezTo>
                      <a:pt x="618" y="341"/>
                      <a:pt x="625" y="352"/>
                      <a:pt x="639" y="362"/>
                    </a:cubicBezTo>
                    <a:cubicBezTo>
                      <a:pt x="648" y="367"/>
                      <a:pt x="663" y="370"/>
                      <a:pt x="673" y="365"/>
                    </a:cubicBezTo>
                    <a:cubicBezTo>
                      <a:pt x="681" y="360"/>
                      <a:pt x="684" y="349"/>
                      <a:pt x="675" y="344"/>
                    </a:cubicBezTo>
                    <a:cubicBezTo>
                      <a:pt x="680" y="340"/>
                      <a:pt x="688" y="343"/>
                      <a:pt x="690" y="350"/>
                    </a:cubicBezTo>
                    <a:cubicBezTo>
                      <a:pt x="692" y="356"/>
                      <a:pt x="689" y="364"/>
                      <a:pt x="682" y="369"/>
                    </a:cubicBezTo>
                    <a:cubicBezTo>
                      <a:pt x="678" y="373"/>
                      <a:pt x="673" y="374"/>
                      <a:pt x="668" y="375"/>
                    </a:cubicBezTo>
                    <a:cubicBezTo>
                      <a:pt x="657" y="376"/>
                      <a:pt x="646" y="372"/>
                      <a:pt x="637" y="366"/>
                    </a:cubicBezTo>
                    <a:cubicBezTo>
                      <a:pt x="630" y="362"/>
                      <a:pt x="625" y="355"/>
                      <a:pt x="622" y="349"/>
                    </a:cubicBezTo>
                    <a:cubicBezTo>
                      <a:pt x="630" y="370"/>
                      <a:pt x="646" y="387"/>
                      <a:pt x="670" y="392"/>
                    </a:cubicBezTo>
                    <a:cubicBezTo>
                      <a:pt x="682" y="395"/>
                      <a:pt x="694" y="394"/>
                      <a:pt x="705" y="390"/>
                    </a:cubicBezTo>
                    <a:cubicBezTo>
                      <a:pt x="755" y="373"/>
                      <a:pt x="719" y="343"/>
                      <a:pt x="711" y="318"/>
                    </a:cubicBezTo>
                    <a:cubicBezTo>
                      <a:pt x="701" y="287"/>
                      <a:pt x="744" y="280"/>
                      <a:pt x="755" y="312"/>
                    </a:cubicBezTo>
                    <a:cubicBezTo>
                      <a:pt x="765" y="339"/>
                      <a:pt x="748" y="363"/>
                      <a:pt x="727" y="379"/>
                    </a:cubicBezTo>
                    <a:cubicBezTo>
                      <a:pt x="732" y="377"/>
                      <a:pt x="736" y="375"/>
                      <a:pt x="741" y="375"/>
                    </a:cubicBezTo>
                    <a:cubicBezTo>
                      <a:pt x="752" y="373"/>
                      <a:pt x="765" y="379"/>
                      <a:pt x="767" y="391"/>
                    </a:cubicBezTo>
                    <a:cubicBezTo>
                      <a:pt x="768" y="396"/>
                      <a:pt x="765" y="402"/>
                      <a:pt x="761" y="404"/>
                    </a:cubicBezTo>
                    <a:cubicBezTo>
                      <a:pt x="757" y="407"/>
                      <a:pt x="753" y="407"/>
                      <a:pt x="750" y="406"/>
                    </a:cubicBezTo>
                    <a:cubicBezTo>
                      <a:pt x="746" y="404"/>
                      <a:pt x="743" y="401"/>
                      <a:pt x="742" y="397"/>
                    </a:cubicBezTo>
                    <a:cubicBezTo>
                      <a:pt x="740" y="392"/>
                      <a:pt x="743" y="386"/>
                      <a:pt x="748" y="384"/>
                    </a:cubicBezTo>
                    <a:cubicBezTo>
                      <a:pt x="751" y="383"/>
                      <a:pt x="754" y="384"/>
                      <a:pt x="756" y="387"/>
                    </a:cubicBezTo>
                    <a:cubicBezTo>
                      <a:pt x="757" y="389"/>
                      <a:pt x="757" y="391"/>
                      <a:pt x="755" y="393"/>
                    </a:cubicBezTo>
                    <a:cubicBezTo>
                      <a:pt x="756" y="391"/>
                      <a:pt x="755" y="389"/>
                      <a:pt x="754" y="389"/>
                    </a:cubicBezTo>
                    <a:cubicBezTo>
                      <a:pt x="752" y="386"/>
                      <a:pt x="748" y="388"/>
                      <a:pt x="747" y="391"/>
                    </a:cubicBezTo>
                    <a:cubicBezTo>
                      <a:pt x="747" y="392"/>
                      <a:pt x="747" y="394"/>
                      <a:pt x="749" y="396"/>
                    </a:cubicBezTo>
                    <a:cubicBezTo>
                      <a:pt x="751" y="399"/>
                      <a:pt x="754" y="399"/>
                      <a:pt x="756" y="398"/>
                    </a:cubicBezTo>
                    <a:cubicBezTo>
                      <a:pt x="759" y="397"/>
                      <a:pt x="761" y="393"/>
                      <a:pt x="761" y="390"/>
                    </a:cubicBezTo>
                    <a:cubicBezTo>
                      <a:pt x="759" y="380"/>
                      <a:pt x="746" y="376"/>
                      <a:pt x="738" y="377"/>
                    </a:cubicBezTo>
                    <a:cubicBezTo>
                      <a:pt x="735" y="377"/>
                      <a:pt x="733" y="378"/>
                      <a:pt x="731" y="379"/>
                    </a:cubicBezTo>
                    <a:cubicBezTo>
                      <a:pt x="723" y="382"/>
                      <a:pt x="716" y="387"/>
                      <a:pt x="708" y="390"/>
                    </a:cubicBezTo>
                    <a:cubicBezTo>
                      <a:pt x="700" y="393"/>
                      <a:pt x="692" y="395"/>
                      <a:pt x="684" y="395"/>
                    </a:cubicBezTo>
                    <a:cubicBezTo>
                      <a:pt x="687" y="396"/>
                      <a:pt x="690" y="397"/>
                      <a:pt x="693" y="398"/>
                    </a:cubicBezTo>
                    <a:cubicBezTo>
                      <a:pt x="709" y="408"/>
                      <a:pt x="715" y="429"/>
                      <a:pt x="708" y="446"/>
                    </a:cubicBezTo>
                    <a:cubicBezTo>
                      <a:pt x="706" y="451"/>
                      <a:pt x="703" y="456"/>
                      <a:pt x="700" y="459"/>
                    </a:cubicBezTo>
                    <a:cubicBezTo>
                      <a:pt x="698" y="456"/>
                      <a:pt x="698" y="456"/>
                      <a:pt x="698" y="456"/>
                    </a:cubicBezTo>
                    <a:cubicBezTo>
                      <a:pt x="701" y="453"/>
                      <a:pt x="704" y="449"/>
                      <a:pt x="705" y="445"/>
                    </a:cubicBezTo>
                    <a:cubicBezTo>
                      <a:pt x="711" y="429"/>
                      <a:pt x="707" y="409"/>
                      <a:pt x="692" y="400"/>
                    </a:cubicBezTo>
                    <a:cubicBezTo>
                      <a:pt x="682" y="395"/>
                      <a:pt x="677" y="396"/>
                      <a:pt x="667" y="393"/>
                    </a:cubicBezTo>
                    <a:cubicBezTo>
                      <a:pt x="635" y="385"/>
                      <a:pt x="617" y="357"/>
                      <a:pt x="615" y="325"/>
                    </a:cubicBezTo>
                    <a:cubicBezTo>
                      <a:pt x="615" y="315"/>
                      <a:pt x="616" y="306"/>
                      <a:pt x="618" y="298"/>
                    </a:cubicBezTo>
                    <a:cubicBezTo>
                      <a:pt x="611" y="315"/>
                      <a:pt x="606" y="333"/>
                      <a:pt x="608" y="348"/>
                    </a:cubicBezTo>
                    <a:cubicBezTo>
                      <a:pt x="610" y="381"/>
                      <a:pt x="610" y="425"/>
                      <a:pt x="615" y="447"/>
                    </a:cubicBezTo>
                    <a:cubicBezTo>
                      <a:pt x="617" y="457"/>
                      <a:pt x="624" y="467"/>
                      <a:pt x="634" y="471"/>
                    </a:cubicBezTo>
                    <a:cubicBezTo>
                      <a:pt x="628" y="470"/>
                      <a:pt x="623" y="465"/>
                      <a:pt x="619" y="460"/>
                    </a:cubicBezTo>
                    <a:cubicBezTo>
                      <a:pt x="619" y="460"/>
                      <a:pt x="619" y="460"/>
                      <a:pt x="619" y="460"/>
                    </a:cubicBezTo>
                    <a:cubicBezTo>
                      <a:pt x="617" y="458"/>
                      <a:pt x="616" y="455"/>
                      <a:pt x="615" y="452"/>
                    </a:cubicBezTo>
                    <a:cubicBezTo>
                      <a:pt x="616" y="464"/>
                      <a:pt x="619" y="474"/>
                      <a:pt x="627" y="483"/>
                    </a:cubicBezTo>
                    <a:cubicBezTo>
                      <a:pt x="635" y="492"/>
                      <a:pt x="645" y="496"/>
                      <a:pt x="657" y="496"/>
                    </a:cubicBezTo>
                    <a:cubicBezTo>
                      <a:pt x="657" y="497"/>
                      <a:pt x="657" y="498"/>
                      <a:pt x="657" y="499"/>
                    </a:cubicBezTo>
                    <a:cubicBezTo>
                      <a:pt x="648" y="499"/>
                      <a:pt x="640" y="496"/>
                      <a:pt x="632" y="490"/>
                    </a:cubicBezTo>
                    <a:cubicBezTo>
                      <a:pt x="625" y="485"/>
                      <a:pt x="619" y="478"/>
                      <a:pt x="617" y="471"/>
                    </a:cubicBezTo>
                    <a:cubicBezTo>
                      <a:pt x="618" y="476"/>
                      <a:pt x="615" y="481"/>
                      <a:pt x="611" y="483"/>
                    </a:cubicBezTo>
                    <a:cubicBezTo>
                      <a:pt x="608" y="485"/>
                      <a:pt x="604" y="485"/>
                      <a:pt x="601" y="484"/>
                    </a:cubicBezTo>
                    <a:cubicBezTo>
                      <a:pt x="597" y="482"/>
                      <a:pt x="594" y="477"/>
                      <a:pt x="597" y="471"/>
                    </a:cubicBezTo>
                    <a:cubicBezTo>
                      <a:pt x="598" y="468"/>
                      <a:pt x="601" y="467"/>
                      <a:pt x="604" y="468"/>
                    </a:cubicBezTo>
                    <a:cubicBezTo>
                      <a:pt x="610" y="469"/>
                      <a:pt x="610" y="476"/>
                      <a:pt x="606" y="477"/>
                    </a:cubicBezTo>
                    <a:cubicBezTo>
                      <a:pt x="607" y="475"/>
                      <a:pt x="608" y="473"/>
                      <a:pt x="607" y="472"/>
                    </a:cubicBezTo>
                    <a:cubicBezTo>
                      <a:pt x="605" y="470"/>
                      <a:pt x="602" y="469"/>
                      <a:pt x="600" y="471"/>
                    </a:cubicBezTo>
                    <a:cubicBezTo>
                      <a:pt x="598" y="473"/>
                      <a:pt x="598" y="475"/>
                      <a:pt x="599" y="478"/>
                    </a:cubicBezTo>
                    <a:cubicBezTo>
                      <a:pt x="601" y="483"/>
                      <a:pt x="608" y="485"/>
                      <a:pt x="613" y="479"/>
                    </a:cubicBezTo>
                    <a:cubicBezTo>
                      <a:pt x="618" y="474"/>
                      <a:pt x="615" y="464"/>
                      <a:pt x="614" y="458"/>
                    </a:cubicBezTo>
                    <a:cubicBezTo>
                      <a:pt x="612" y="450"/>
                      <a:pt x="611" y="441"/>
                      <a:pt x="610" y="437"/>
                    </a:cubicBezTo>
                    <a:cubicBezTo>
                      <a:pt x="609" y="430"/>
                      <a:pt x="607" y="414"/>
                      <a:pt x="607" y="395"/>
                    </a:cubicBezTo>
                    <a:cubicBezTo>
                      <a:pt x="606" y="399"/>
                      <a:pt x="605" y="402"/>
                      <a:pt x="604" y="406"/>
                    </a:cubicBezTo>
                    <a:cubicBezTo>
                      <a:pt x="603" y="407"/>
                      <a:pt x="598" y="420"/>
                      <a:pt x="595" y="419"/>
                    </a:cubicBezTo>
                    <a:cubicBezTo>
                      <a:pt x="595" y="417"/>
                      <a:pt x="598" y="411"/>
                      <a:pt x="598" y="409"/>
                    </a:cubicBezTo>
                    <a:cubicBezTo>
                      <a:pt x="600" y="404"/>
                      <a:pt x="601" y="399"/>
                      <a:pt x="603" y="393"/>
                    </a:cubicBezTo>
                    <a:cubicBezTo>
                      <a:pt x="603" y="391"/>
                      <a:pt x="603" y="388"/>
                      <a:pt x="604" y="386"/>
                    </a:cubicBezTo>
                    <a:cubicBezTo>
                      <a:pt x="605" y="377"/>
                      <a:pt x="605" y="369"/>
                      <a:pt x="603" y="360"/>
                    </a:cubicBezTo>
                    <a:cubicBezTo>
                      <a:pt x="603" y="360"/>
                      <a:pt x="603" y="359"/>
                      <a:pt x="603" y="357"/>
                    </a:cubicBezTo>
                    <a:cubicBezTo>
                      <a:pt x="603" y="360"/>
                      <a:pt x="602" y="363"/>
                      <a:pt x="602" y="366"/>
                    </a:cubicBezTo>
                    <a:cubicBezTo>
                      <a:pt x="600" y="374"/>
                      <a:pt x="599" y="380"/>
                      <a:pt x="594" y="387"/>
                    </a:cubicBezTo>
                    <a:cubicBezTo>
                      <a:pt x="582" y="405"/>
                      <a:pt x="562" y="405"/>
                      <a:pt x="546" y="396"/>
                    </a:cubicBezTo>
                    <a:cubicBezTo>
                      <a:pt x="533" y="388"/>
                      <a:pt x="522" y="374"/>
                      <a:pt x="521" y="358"/>
                    </a:cubicBezTo>
                    <a:cubicBezTo>
                      <a:pt x="521" y="344"/>
                      <a:pt x="529" y="333"/>
                      <a:pt x="542" y="329"/>
                    </a:cubicBezTo>
                    <a:cubicBezTo>
                      <a:pt x="549" y="328"/>
                      <a:pt x="554" y="328"/>
                      <a:pt x="560" y="329"/>
                    </a:cubicBezTo>
                    <a:cubicBezTo>
                      <a:pt x="565" y="331"/>
                      <a:pt x="569" y="334"/>
                      <a:pt x="571" y="338"/>
                    </a:cubicBezTo>
                    <a:cubicBezTo>
                      <a:pt x="574" y="343"/>
                      <a:pt x="575" y="350"/>
                      <a:pt x="572" y="355"/>
                    </a:cubicBezTo>
                    <a:cubicBezTo>
                      <a:pt x="571" y="359"/>
                      <a:pt x="568" y="361"/>
                      <a:pt x="564" y="362"/>
                    </a:cubicBezTo>
                    <a:cubicBezTo>
                      <a:pt x="560" y="363"/>
                      <a:pt x="556" y="362"/>
                      <a:pt x="552" y="360"/>
                    </a:cubicBezTo>
                    <a:cubicBezTo>
                      <a:pt x="549" y="357"/>
                      <a:pt x="546" y="352"/>
                      <a:pt x="548" y="347"/>
                    </a:cubicBezTo>
                    <a:cubicBezTo>
                      <a:pt x="549" y="343"/>
                      <a:pt x="553" y="339"/>
                      <a:pt x="558" y="340"/>
                    </a:cubicBezTo>
                    <a:cubicBezTo>
                      <a:pt x="564" y="340"/>
                      <a:pt x="569" y="345"/>
                      <a:pt x="568" y="350"/>
                    </a:cubicBezTo>
                    <a:cubicBezTo>
                      <a:pt x="568" y="356"/>
                      <a:pt x="563" y="361"/>
                      <a:pt x="557" y="361"/>
                    </a:cubicBezTo>
                    <a:cubicBezTo>
                      <a:pt x="555" y="361"/>
                      <a:pt x="553" y="360"/>
                      <a:pt x="552" y="359"/>
                    </a:cubicBezTo>
                    <a:cubicBezTo>
                      <a:pt x="553" y="360"/>
                      <a:pt x="553" y="360"/>
                      <a:pt x="553" y="360"/>
                    </a:cubicBezTo>
                    <a:cubicBezTo>
                      <a:pt x="556" y="362"/>
                      <a:pt x="560" y="363"/>
                      <a:pt x="564" y="362"/>
                    </a:cubicBezTo>
                    <a:cubicBezTo>
                      <a:pt x="568" y="361"/>
                      <a:pt x="570" y="358"/>
                      <a:pt x="572" y="355"/>
                    </a:cubicBezTo>
                    <a:cubicBezTo>
                      <a:pt x="574" y="349"/>
                      <a:pt x="573" y="344"/>
                      <a:pt x="570" y="338"/>
                    </a:cubicBezTo>
                    <a:cubicBezTo>
                      <a:pt x="568" y="334"/>
                      <a:pt x="564" y="332"/>
                      <a:pt x="560" y="331"/>
                    </a:cubicBezTo>
                    <a:cubicBezTo>
                      <a:pt x="554" y="329"/>
                      <a:pt x="549" y="329"/>
                      <a:pt x="543" y="331"/>
                    </a:cubicBezTo>
                    <a:cubicBezTo>
                      <a:pt x="531" y="335"/>
                      <a:pt x="524" y="345"/>
                      <a:pt x="524" y="358"/>
                    </a:cubicBezTo>
                    <a:cubicBezTo>
                      <a:pt x="524" y="373"/>
                      <a:pt x="536" y="387"/>
                      <a:pt x="549" y="394"/>
                    </a:cubicBezTo>
                    <a:cubicBezTo>
                      <a:pt x="564" y="401"/>
                      <a:pt x="581" y="400"/>
                      <a:pt x="591" y="384"/>
                    </a:cubicBezTo>
                    <a:cubicBezTo>
                      <a:pt x="595" y="378"/>
                      <a:pt x="596" y="372"/>
                      <a:pt x="597" y="365"/>
                    </a:cubicBezTo>
                    <a:cubicBezTo>
                      <a:pt x="602" y="339"/>
                      <a:pt x="607" y="315"/>
                      <a:pt x="619" y="290"/>
                    </a:cubicBezTo>
                    <a:cubicBezTo>
                      <a:pt x="618" y="291"/>
                      <a:pt x="617" y="293"/>
                      <a:pt x="616" y="293"/>
                    </a:cubicBezTo>
                    <a:cubicBezTo>
                      <a:pt x="608" y="300"/>
                      <a:pt x="597" y="302"/>
                      <a:pt x="590" y="294"/>
                    </a:cubicBezTo>
                    <a:cubicBezTo>
                      <a:pt x="585" y="288"/>
                      <a:pt x="586" y="279"/>
                      <a:pt x="590" y="273"/>
                    </a:cubicBezTo>
                    <a:cubicBezTo>
                      <a:pt x="594" y="269"/>
                      <a:pt x="600" y="266"/>
                      <a:pt x="606" y="269"/>
                    </a:cubicBezTo>
                    <a:cubicBezTo>
                      <a:pt x="611" y="270"/>
                      <a:pt x="613" y="276"/>
                      <a:pt x="608" y="279"/>
                    </a:cubicBezTo>
                    <a:cubicBezTo>
                      <a:pt x="604" y="282"/>
                      <a:pt x="601" y="278"/>
                      <a:pt x="596" y="281"/>
                    </a:cubicBezTo>
                    <a:cubicBezTo>
                      <a:pt x="593" y="283"/>
                      <a:pt x="591" y="286"/>
                      <a:pt x="593" y="290"/>
                    </a:cubicBezTo>
                    <a:cubicBezTo>
                      <a:pt x="596" y="297"/>
                      <a:pt x="605" y="295"/>
                      <a:pt x="611" y="291"/>
                    </a:cubicBezTo>
                    <a:cubicBezTo>
                      <a:pt x="623" y="283"/>
                      <a:pt x="625" y="276"/>
                      <a:pt x="632" y="264"/>
                    </a:cubicBezTo>
                    <a:cubicBezTo>
                      <a:pt x="637" y="256"/>
                      <a:pt x="642" y="249"/>
                      <a:pt x="649" y="241"/>
                    </a:cubicBezTo>
                    <a:cubicBezTo>
                      <a:pt x="670" y="219"/>
                      <a:pt x="697" y="206"/>
                      <a:pt x="726" y="202"/>
                    </a:cubicBezTo>
                    <a:cubicBezTo>
                      <a:pt x="720" y="201"/>
                      <a:pt x="715" y="198"/>
                      <a:pt x="713" y="194"/>
                    </a:cubicBezTo>
                    <a:cubicBezTo>
                      <a:pt x="711" y="189"/>
                      <a:pt x="712" y="184"/>
                      <a:pt x="717" y="179"/>
                    </a:cubicBezTo>
                    <a:cubicBezTo>
                      <a:pt x="717" y="181"/>
                      <a:pt x="718" y="182"/>
                      <a:pt x="719" y="183"/>
                    </a:cubicBezTo>
                    <a:cubicBezTo>
                      <a:pt x="709" y="190"/>
                      <a:pt x="720" y="200"/>
                      <a:pt x="732" y="201"/>
                    </a:cubicBezTo>
                    <a:cubicBezTo>
                      <a:pt x="731" y="201"/>
                      <a:pt x="731" y="201"/>
                      <a:pt x="731" y="201"/>
                    </a:cubicBezTo>
                    <a:cubicBezTo>
                      <a:pt x="741" y="200"/>
                      <a:pt x="752" y="200"/>
                      <a:pt x="762" y="201"/>
                    </a:cubicBezTo>
                    <a:cubicBezTo>
                      <a:pt x="750" y="194"/>
                      <a:pt x="742" y="180"/>
                      <a:pt x="747" y="165"/>
                    </a:cubicBezTo>
                    <a:cubicBezTo>
                      <a:pt x="750" y="157"/>
                      <a:pt x="754" y="151"/>
                      <a:pt x="761" y="147"/>
                    </a:cubicBezTo>
                    <a:cubicBezTo>
                      <a:pt x="768" y="143"/>
                      <a:pt x="775" y="142"/>
                      <a:pt x="783" y="143"/>
                    </a:cubicBezTo>
                    <a:cubicBezTo>
                      <a:pt x="790" y="145"/>
                      <a:pt x="796" y="149"/>
                      <a:pt x="801" y="154"/>
                    </a:cubicBezTo>
                    <a:cubicBezTo>
                      <a:pt x="806" y="160"/>
                      <a:pt x="808" y="167"/>
                      <a:pt x="808" y="174"/>
                    </a:cubicBezTo>
                    <a:cubicBezTo>
                      <a:pt x="808" y="182"/>
                      <a:pt x="804" y="188"/>
                      <a:pt x="798" y="192"/>
                    </a:cubicBezTo>
                    <a:cubicBezTo>
                      <a:pt x="794" y="195"/>
                      <a:pt x="789" y="196"/>
                      <a:pt x="784" y="195"/>
                    </a:cubicBezTo>
                    <a:cubicBezTo>
                      <a:pt x="777" y="193"/>
                      <a:pt x="772" y="187"/>
                      <a:pt x="771" y="181"/>
                    </a:cubicBezTo>
                    <a:cubicBezTo>
                      <a:pt x="770" y="174"/>
                      <a:pt x="773" y="168"/>
                      <a:pt x="778" y="165"/>
                    </a:cubicBezTo>
                    <a:cubicBezTo>
                      <a:pt x="785" y="160"/>
                      <a:pt x="794" y="162"/>
                      <a:pt x="799" y="169"/>
                    </a:cubicBezTo>
                    <a:cubicBezTo>
                      <a:pt x="803" y="176"/>
                      <a:pt x="801" y="185"/>
                      <a:pt x="794" y="190"/>
                    </a:cubicBezTo>
                    <a:cubicBezTo>
                      <a:pt x="791" y="192"/>
                      <a:pt x="788" y="192"/>
                      <a:pt x="784" y="192"/>
                    </a:cubicBezTo>
                    <a:cubicBezTo>
                      <a:pt x="785" y="192"/>
                      <a:pt x="785" y="192"/>
                      <a:pt x="785" y="192"/>
                    </a:cubicBezTo>
                    <a:cubicBezTo>
                      <a:pt x="789" y="193"/>
                      <a:pt x="793" y="192"/>
                      <a:pt x="796" y="190"/>
                    </a:cubicBezTo>
                    <a:cubicBezTo>
                      <a:pt x="802" y="186"/>
                      <a:pt x="804" y="181"/>
                      <a:pt x="805" y="174"/>
                    </a:cubicBezTo>
                    <a:cubicBezTo>
                      <a:pt x="805" y="167"/>
                      <a:pt x="803" y="161"/>
                      <a:pt x="799" y="156"/>
                    </a:cubicBezTo>
                    <a:cubicBezTo>
                      <a:pt x="794" y="151"/>
                      <a:pt x="789" y="148"/>
                      <a:pt x="782" y="147"/>
                    </a:cubicBezTo>
                    <a:cubicBezTo>
                      <a:pt x="775" y="145"/>
                      <a:pt x="769" y="146"/>
                      <a:pt x="762" y="150"/>
                    </a:cubicBezTo>
                    <a:cubicBezTo>
                      <a:pt x="756" y="154"/>
                      <a:pt x="752" y="159"/>
                      <a:pt x="750" y="166"/>
                    </a:cubicBezTo>
                    <a:cubicBezTo>
                      <a:pt x="744" y="183"/>
                      <a:pt x="757" y="200"/>
                      <a:pt x="771" y="203"/>
                    </a:cubicBezTo>
                    <a:cubicBezTo>
                      <a:pt x="799" y="209"/>
                      <a:pt x="818" y="219"/>
                      <a:pt x="840" y="238"/>
                    </a:cubicBezTo>
                    <a:cubicBezTo>
                      <a:pt x="842" y="240"/>
                      <a:pt x="844" y="242"/>
                      <a:pt x="846" y="244"/>
                    </a:cubicBezTo>
                    <a:cubicBezTo>
                      <a:pt x="845" y="242"/>
                      <a:pt x="844" y="240"/>
                      <a:pt x="843" y="238"/>
                    </a:cubicBezTo>
                    <a:cubicBezTo>
                      <a:pt x="838" y="229"/>
                      <a:pt x="836" y="220"/>
                      <a:pt x="836" y="210"/>
                    </a:cubicBezTo>
                    <a:cubicBezTo>
                      <a:pt x="839" y="220"/>
                      <a:pt x="841" y="227"/>
                      <a:pt x="846" y="236"/>
                    </a:cubicBezTo>
                    <a:cubicBezTo>
                      <a:pt x="846" y="237"/>
                      <a:pt x="847" y="238"/>
                      <a:pt x="847" y="238"/>
                    </a:cubicBezTo>
                    <a:cubicBezTo>
                      <a:pt x="844" y="230"/>
                      <a:pt x="853" y="219"/>
                      <a:pt x="859" y="215"/>
                    </a:cubicBezTo>
                    <a:cubicBezTo>
                      <a:pt x="863" y="212"/>
                      <a:pt x="868" y="210"/>
                      <a:pt x="872" y="209"/>
                    </a:cubicBezTo>
                    <a:cubicBezTo>
                      <a:pt x="880" y="207"/>
                      <a:pt x="892" y="208"/>
                      <a:pt x="896" y="215"/>
                    </a:cubicBezTo>
                    <a:cubicBezTo>
                      <a:pt x="903" y="211"/>
                      <a:pt x="911" y="211"/>
                      <a:pt x="918" y="212"/>
                    </a:cubicBezTo>
                    <a:cubicBezTo>
                      <a:pt x="929" y="214"/>
                      <a:pt x="939" y="212"/>
                      <a:pt x="942" y="203"/>
                    </a:cubicBezTo>
                    <a:cubicBezTo>
                      <a:pt x="946" y="213"/>
                      <a:pt x="932" y="224"/>
                      <a:pt x="923" y="227"/>
                    </a:cubicBezTo>
                    <a:cubicBezTo>
                      <a:pt x="910" y="230"/>
                      <a:pt x="898" y="223"/>
                      <a:pt x="884" y="218"/>
                    </a:cubicBezTo>
                    <a:cubicBezTo>
                      <a:pt x="875" y="215"/>
                      <a:pt x="868" y="214"/>
                      <a:pt x="861" y="219"/>
                    </a:cubicBezTo>
                    <a:cubicBezTo>
                      <a:pt x="854" y="222"/>
                      <a:pt x="846" y="230"/>
                      <a:pt x="847" y="238"/>
                    </a:cubicBezTo>
                    <a:cubicBezTo>
                      <a:pt x="847" y="237"/>
                      <a:pt x="847" y="235"/>
                      <a:pt x="848" y="234"/>
                    </a:cubicBezTo>
                    <a:cubicBezTo>
                      <a:pt x="849" y="229"/>
                      <a:pt x="854" y="226"/>
                      <a:pt x="861" y="227"/>
                    </a:cubicBezTo>
                    <a:cubicBezTo>
                      <a:pt x="860" y="227"/>
                      <a:pt x="859" y="229"/>
                      <a:pt x="859" y="230"/>
                    </a:cubicBezTo>
                    <a:cubicBezTo>
                      <a:pt x="852" y="230"/>
                      <a:pt x="848" y="236"/>
                      <a:pt x="850" y="243"/>
                    </a:cubicBezTo>
                    <a:cubicBezTo>
                      <a:pt x="851" y="246"/>
                      <a:pt x="853" y="249"/>
                      <a:pt x="854" y="252"/>
                    </a:cubicBezTo>
                    <a:cubicBezTo>
                      <a:pt x="876" y="276"/>
                      <a:pt x="891" y="304"/>
                      <a:pt x="901" y="334"/>
                    </a:cubicBezTo>
                    <a:cubicBezTo>
                      <a:pt x="895" y="309"/>
                      <a:pt x="891" y="279"/>
                      <a:pt x="905" y="256"/>
                    </a:cubicBezTo>
                    <a:cubicBezTo>
                      <a:pt x="912" y="245"/>
                      <a:pt x="921" y="239"/>
                      <a:pt x="934" y="236"/>
                    </a:cubicBezTo>
                    <a:cubicBezTo>
                      <a:pt x="946" y="234"/>
                      <a:pt x="956" y="236"/>
                      <a:pt x="966" y="241"/>
                    </a:cubicBezTo>
                    <a:cubicBezTo>
                      <a:pt x="988" y="253"/>
                      <a:pt x="996" y="281"/>
                      <a:pt x="984" y="303"/>
                    </a:cubicBezTo>
                    <a:cubicBezTo>
                      <a:pt x="974" y="323"/>
                      <a:pt x="949" y="335"/>
                      <a:pt x="930" y="320"/>
                    </a:cubicBezTo>
                    <a:cubicBezTo>
                      <a:pt x="922" y="314"/>
                      <a:pt x="917" y="303"/>
                      <a:pt x="921" y="293"/>
                    </a:cubicBezTo>
                    <a:cubicBezTo>
                      <a:pt x="922" y="290"/>
                      <a:pt x="925" y="287"/>
                      <a:pt x="927" y="285"/>
                    </a:cubicBezTo>
                    <a:cubicBezTo>
                      <a:pt x="927" y="285"/>
                      <a:pt x="927" y="285"/>
                      <a:pt x="927" y="285"/>
                    </a:cubicBezTo>
                    <a:cubicBezTo>
                      <a:pt x="934" y="281"/>
                      <a:pt x="945" y="282"/>
                      <a:pt x="950" y="290"/>
                    </a:cubicBezTo>
                    <a:cubicBezTo>
                      <a:pt x="955" y="298"/>
                      <a:pt x="953" y="308"/>
                      <a:pt x="945" y="313"/>
                    </a:cubicBezTo>
                    <a:cubicBezTo>
                      <a:pt x="938" y="318"/>
                      <a:pt x="927" y="316"/>
                      <a:pt x="923" y="308"/>
                    </a:cubicBezTo>
                    <a:cubicBezTo>
                      <a:pt x="920" y="305"/>
                      <a:pt x="920" y="301"/>
                      <a:pt x="920" y="298"/>
                    </a:cubicBezTo>
                    <a:cubicBezTo>
                      <a:pt x="920" y="298"/>
                      <a:pt x="920" y="298"/>
                      <a:pt x="920" y="298"/>
                    </a:cubicBezTo>
                    <a:cubicBezTo>
                      <a:pt x="919" y="306"/>
                      <a:pt x="923" y="315"/>
                      <a:pt x="930" y="320"/>
                    </a:cubicBezTo>
                    <a:cubicBezTo>
                      <a:pt x="950" y="332"/>
                      <a:pt x="973" y="319"/>
                      <a:pt x="982" y="301"/>
                    </a:cubicBezTo>
                    <a:cubicBezTo>
                      <a:pt x="993" y="280"/>
                      <a:pt x="985" y="254"/>
                      <a:pt x="965" y="243"/>
                    </a:cubicBezTo>
                    <a:cubicBezTo>
                      <a:pt x="961" y="241"/>
                      <a:pt x="957" y="240"/>
                      <a:pt x="953" y="239"/>
                    </a:cubicBezTo>
                    <a:cubicBezTo>
                      <a:pt x="956" y="240"/>
                      <a:pt x="958" y="241"/>
                      <a:pt x="960" y="243"/>
                    </a:cubicBezTo>
                    <a:cubicBezTo>
                      <a:pt x="966" y="249"/>
                      <a:pt x="969" y="259"/>
                      <a:pt x="965" y="266"/>
                    </a:cubicBezTo>
                    <a:cubicBezTo>
                      <a:pt x="962" y="273"/>
                      <a:pt x="954" y="277"/>
                      <a:pt x="945" y="273"/>
                    </a:cubicBezTo>
                    <a:cubicBezTo>
                      <a:pt x="940" y="270"/>
                      <a:pt x="938" y="265"/>
                      <a:pt x="939" y="260"/>
                    </a:cubicBezTo>
                    <a:cubicBezTo>
                      <a:pt x="942" y="251"/>
                      <a:pt x="953" y="252"/>
                      <a:pt x="955" y="258"/>
                    </a:cubicBezTo>
                    <a:cubicBezTo>
                      <a:pt x="952" y="256"/>
                      <a:pt x="949" y="255"/>
                      <a:pt x="946" y="257"/>
                    </a:cubicBezTo>
                    <a:cubicBezTo>
                      <a:pt x="943" y="259"/>
                      <a:pt x="942" y="264"/>
                      <a:pt x="945" y="267"/>
                    </a:cubicBezTo>
                    <a:cubicBezTo>
                      <a:pt x="948" y="270"/>
                      <a:pt x="952" y="271"/>
                      <a:pt x="955" y="270"/>
                    </a:cubicBezTo>
                    <a:cubicBezTo>
                      <a:pt x="961" y="268"/>
                      <a:pt x="964" y="260"/>
                      <a:pt x="962" y="254"/>
                    </a:cubicBezTo>
                    <a:cubicBezTo>
                      <a:pt x="960" y="242"/>
                      <a:pt x="946" y="237"/>
                      <a:pt x="935" y="239"/>
                    </a:cubicBezTo>
                    <a:cubicBezTo>
                      <a:pt x="923" y="241"/>
                      <a:pt x="914" y="248"/>
                      <a:pt x="908" y="258"/>
                    </a:cubicBezTo>
                    <a:cubicBezTo>
                      <a:pt x="889" y="290"/>
                      <a:pt x="908" y="341"/>
                      <a:pt x="911" y="381"/>
                    </a:cubicBezTo>
                    <a:cubicBezTo>
                      <a:pt x="914" y="373"/>
                      <a:pt x="918" y="367"/>
                      <a:pt x="924" y="360"/>
                    </a:cubicBezTo>
                    <a:cubicBezTo>
                      <a:pt x="927" y="357"/>
                      <a:pt x="930" y="355"/>
                      <a:pt x="933" y="352"/>
                    </a:cubicBezTo>
                    <a:cubicBezTo>
                      <a:pt x="933" y="353"/>
                      <a:pt x="934" y="355"/>
                      <a:pt x="935" y="355"/>
                    </a:cubicBezTo>
                    <a:cubicBezTo>
                      <a:pt x="927" y="361"/>
                      <a:pt x="921" y="369"/>
                      <a:pt x="917" y="377"/>
                    </a:cubicBezTo>
                    <a:cubicBezTo>
                      <a:pt x="914" y="383"/>
                      <a:pt x="912" y="389"/>
                      <a:pt x="912" y="395"/>
                    </a:cubicBezTo>
                    <a:cubicBezTo>
                      <a:pt x="914" y="388"/>
                      <a:pt x="920" y="382"/>
                      <a:pt x="924" y="380"/>
                    </a:cubicBezTo>
                    <a:cubicBezTo>
                      <a:pt x="929" y="378"/>
                      <a:pt x="934" y="378"/>
                      <a:pt x="939" y="380"/>
                    </a:cubicBezTo>
                    <a:cubicBezTo>
                      <a:pt x="946" y="383"/>
                      <a:pt x="951" y="391"/>
                      <a:pt x="947" y="400"/>
                    </a:cubicBezTo>
                    <a:cubicBezTo>
                      <a:pt x="944" y="404"/>
                      <a:pt x="939" y="407"/>
                      <a:pt x="935" y="406"/>
                    </a:cubicBezTo>
                    <a:cubicBezTo>
                      <a:pt x="925" y="404"/>
                      <a:pt x="926" y="392"/>
                      <a:pt x="931" y="391"/>
                    </a:cubicBezTo>
                    <a:cubicBezTo>
                      <a:pt x="929" y="393"/>
                      <a:pt x="929" y="397"/>
                      <a:pt x="931" y="399"/>
                    </a:cubicBezTo>
                    <a:cubicBezTo>
                      <a:pt x="933" y="403"/>
                      <a:pt x="939" y="403"/>
                      <a:pt x="941" y="400"/>
                    </a:cubicBezTo>
                    <a:cubicBezTo>
                      <a:pt x="944" y="397"/>
                      <a:pt x="945" y="393"/>
                      <a:pt x="943" y="390"/>
                    </a:cubicBezTo>
                    <a:cubicBezTo>
                      <a:pt x="941" y="384"/>
                      <a:pt x="934" y="382"/>
                      <a:pt x="928" y="383"/>
                    </a:cubicBezTo>
                    <a:cubicBezTo>
                      <a:pt x="923" y="384"/>
                      <a:pt x="919" y="388"/>
                      <a:pt x="916" y="392"/>
                    </a:cubicBezTo>
                    <a:cubicBezTo>
                      <a:pt x="912" y="398"/>
                      <a:pt x="912" y="405"/>
                      <a:pt x="912" y="413"/>
                    </a:cubicBezTo>
                    <a:cubicBezTo>
                      <a:pt x="913" y="437"/>
                      <a:pt x="910" y="460"/>
                      <a:pt x="905" y="485"/>
                    </a:cubicBezTo>
                    <a:cubicBezTo>
                      <a:pt x="904" y="489"/>
                      <a:pt x="897" y="512"/>
                      <a:pt x="891" y="529"/>
                    </a:cubicBezTo>
                    <a:cubicBezTo>
                      <a:pt x="905" y="512"/>
                      <a:pt x="923" y="500"/>
                      <a:pt x="944" y="493"/>
                    </a:cubicBezTo>
                    <a:cubicBezTo>
                      <a:pt x="951" y="490"/>
                      <a:pt x="956" y="489"/>
                      <a:pt x="962" y="488"/>
                    </a:cubicBezTo>
                    <a:cubicBezTo>
                      <a:pt x="972" y="486"/>
                      <a:pt x="988" y="484"/>
                      <a:pt x="989" y="471"/>
                    </a:cubicBezTo>
                    <a:cubicBezTo>
                      <a:pt x="989" y="466"/>
                      <a:pt x="986" y="461"/>
                      <a:pt x="981" y="460"/>
                    </a:cubicBezTo>
                    <a:cubicBezTo>
                      <a:pt x="978" y="460"/>
                      <a:pt x="975" y="461"/>
                      <a:pt x="973" y="463"/>
                    </a:cubicBezTo>
                    <a:cubicBezTo>
                      <a:pt x="972" y="466"/>
                      <a:pt x="973" y="470"/>
                      <a:pt x="976" y="472"/>
                    </a:cubicBezTo>
                    <a:cubicBezTo>
                      <a:pt x="978" y="473"/>
                      <a:pt x="981" y="472"/>
                      <a:pt x="982" y="470"/>
                    </a:cubicBezTo>
                    <a:cubicBezTo>
                      <a:pt x="982" y="475"/>
                      <a:pt x="973" y="477"/>
                      <a:pt x="970" y="470"/>
                    </a:cubicBezTo>
                    <a:cubicBezTo>
                      <a:pt x="968" y="466"/>
                      <a:pt x="969" y="462"/>
                      <a:pt x="972" y="459"/>
                    </a:cubicBezTo>
                    <a:cubicBezTo>
                      <a:pt x="978" y="454"/>
                      <a:pt x="986" y="457"/>
                      <a:pt x="989" y="462"/>
                    </a:cubicBezTo>
                    <a:cubicBezTo>
                      <a:pt x="993" y="467"/>
                      <a:pt x="992" y="475"/>
                      <a:pt x="988" y="481"/>
                    </a:cubicBezTo>
                    <a:cubicBezTo>
                      <a:pt x="986" y="483"/>
                      <a:pt x="984" y="485"/>
                      <a:pt x="982" y="486"/>
                    </a:cubicBezTo>
                    <a:cubicBezTo>
                      <a:pt x="994" y="485"/>
                      <a:pt x="1004" y="485"/>
                      <a:pt x="1014" y="486"/>
                    </a:cubicBezTo>
                    <a:cubicBezTo>
                      <a:pt x="1031" y="488"/>
                      <a:pt x="1057" y="500"/>
                      <a:pt x="1071" y="497"/>
                    </a:cubicBezTo>
                    <a:cubicBezTo>
                      <a:pt x="1075" y="496"/>
                      <a:pt x="1077" y="495"/>
                      <a:pt x="1080" y="493"/>
                    </a:cubicBezTo>
                    <a:cubicBezTo>
                      <a:pt x="1085" y="489"/>
                      <a:pt x="1088" y="484"/>
                      <a:pt x="1089" y="479"/>
                    </a:cubicBezTo>
                    <a:cubicBezTo>
                      <a:pt x="1091" y="472"/>
                      <a:pt x="1090" y="465"/>
                      <a:pt x="1086" y="459"/>
                    </a:cubicBezTo>
                    <a:cubicBezTo>
                      <a:pt x="1082" y="453"/>
                      <a:pt x="1075" y="448"/>
                      <a:pt x="1068" y="446"/>
                    </a:cubicBezTo>
                    <a:cubicBezTo>
                      <a:pt x="1060" y="444"/>
                      <a:pt x="1053" y="445"/>
                      <a:pt x="1046" y="448"/>
                    </a:cubicBezTo>
                    <a:cubicBezTo>
                      <a:pt x="1039" y="452"/>
                      <a:pt x="1034" y="458"/>
                      <a:pt x="1034" y="466"/>
                    </a:cubicBezTo>
                    <a:cubicBezTo>
                      <a:pt x="1035" y="472"/>
                      <a:pt x="1037" y="477"/>
                      <a:pt x="1042" y="480"/>
                    </a:cubicBezTo>
                    <a:cubicBezTo>
                      <a:pt x="1041" y="479"/>
                      <a:pt x="1041" y="479"/>
                      <a:pt x="1041" y="479"/>
                    </a:cubicBezTo>
                    <a:cubicBezTo>
                      <a:pt x="1034" y="472"/>
                      <a:pt x="1041" y="462"/>
                      <a:pt x="1048" y="469"/>
                    </a:cubicBezTo>
                    <a:cubicBezTo>
                      <a:pt x="1051" y="472"/>
                      <a:pt x="1052" y="480"/>
                      <a:pt x="1063" y="479"/>
                    </a:cubicBezTo>
                    <a:cubicBezTo>
                      <a:pt x="1059" y="482"/>
                      <a:pt x="1055" y="483"/>
                      <a:pt x="1052" y="483"/>
                    </a:cubicBezTo>
                    <a:cubicBezTo>
                      <a:pt x="1050" y="483"/>
                      <a:pt x="1049" y="483"/>
                      <a:pt x="1047" y="483"/>
                    </a:cubicBezTo>
                    <a:cubicBezTo>
                      <a:pt x="1039" y="481"/>
                      <a:pt x="1034" y="474"/>
                      <a:pt x="1034" y="466"/>
                    </a:cubicBezTo>
                    <a:cubicBezTo>
                      <a:pt x="1033" y="458"/>
                      <a:pt x="1038" y="451"/>
                      <a:pt x="1045" y="447"/>
                    </a:cubicBezTo>
                    <a:cubicBezTo>
                      <a:pt x="1053" y="443"/>
                      <a:pt x="1060" y="442"/>
                      <a:pt x="1068" y="444"/>
                    </a:cubicBezTo>
                    <a:cubicBezTo>
                      <a:pt x="1076" y="446"/>
                      <a:pt x="1083" y="451"/>
                      <a:pt x="1088" y="458"/>
                    </a:cubicBezTo>
                    <a:cubicBezTo>
                      <a:pt x="1092" y="465"/>
                      <a:pt x="1094" y="472"/>
                      <a:pt x="1092" y="480"/>
                    </a:cubicBezTo>
                    <a:cubicBezTo>
                      <a:pt x="1090" y="486"/>
                      <a:pt x="1087" y="491"/>
                      <a:pt x="1082" y="495"/>
                    </a:cubicBezTo>
                    <a:cubicBezTo>
                      <a:pt x="1078" y="498"/>
                      <a:pt x="1076" y="499"/>
                      <a:pt x="1072" y="500"/>
                    </a:cubicBezTo>
                    <a:cubicBezTo>
                      <a:pt x="1072" y="500"/>
                      <a:pt x="1071" y="500"/>
                      <a:pt x="1071" y="501"/>
                    </a:cubicBezTo>
                    <a:cubicBezTo>
                      <a:pt x="1071" y="501"/>
                      <a:pt x="1072" y="501"/>
                      <a:pt x="1072" y="501"/>
                    </a:cubicBezTo>
                    <a:cubicBezTo>
                      <a:pt x="1073" y="501"/>
                      <a:pt x="1073" y="501"/>
                      <a:pt x="1073" y="501"/>
                    </a:cubicBezTo>
                    <a:cubicBezTo>
                      <a:pt x="1078" y="503"/>
                      <a:pt x="1083" y="505"/>
                      <a:pt x="1088" y="508"/>
                    </a:cubicBezTo>
                    <a:cubicBezTo>
                      <a:pt x="1100" y="515"/>
                      <a:pt x="1113" y="527"/>
                      <a:pt x="1114" y="542"/>
                    </a:cubicBezTo>
                    <a:cubicBezTo>
                      <a:pt x="1115" y="549"/>
                      <a:pt x="1113" y="554"/>
                      <a:pt x="1108" y="559"/>
                    </a:cubicBezTo>
                    <a:cubicBezTo>
                      <a:pt x="1107" y="560"/>
                      <a:pt x="1107" y="560"/>
                      <a:pt x="1107" y="560"/>
                    </a:cubicBezTo>
                    <a:cubicBezTo>
                      <a:pt x="1102" y="566"/>
                      <a:pt x="1096" y="569"/>
                      <a:pt x="1089" y="569"/>
                    </a:cubicBezTo>
                    <a:cubicBezTo>
                      <a:pt x="1082" y="570"/>
                      <a:pt x="1075" y="568"/>
                      <a:pt x="1070" y="564"/>
                    </a:cubicBezTo>
                    <a:cubicBezTo>
                      <a:pt x="1064" y="559"/>
                      <a:pt x="1060" y="553"/>
                      <a:pt x="1061" y="546"/>
                    </a:cubicBezTo>
                    <a:cubicBezTo>
                      <a:pt x="1061" y="540"/>
                      <a:pt x="1064" y="537"/>
                      <a:pt x="1068" y="534"/>
                    </a:cubicBezTo>
                    <a:cubicBezTo>
                      <a:pt x="1073" y="531"/>
                      <a:pt x="1078" y="530"/>
                      <a:pt x="1083" y="532"/>
                    </a:cubicBezTo>
                    <a:cubicBezTo>
                      <a:pt x="1086" y="533"/>
                      <a:pt x="1088" y="535"/>
                      <a:pt x="1090" y="537"/>
                    </a:cubicBezTo>
                    <a:cubicBezTo>
                      <a:pt x="1088" y="535"/>
                      <a:pt x="1086" y="533"/>
                      <a:pt x="1083" y="532"/>
                    </a:cubicBezTo>
                    <a:cubicBezTo>
                      <a:pt x="1078" y="530"/>
                      <a:pt x="1073" y="531"/>
                      <a:pt x="1068" y="534"/>
                    </a:cubicBezTo>
                    <a:cubicBezTo>
                      <a:pt x="1064" y="537"/>
                      <a:pt x="1062" y="541"/>
                      <a:pt x="1062" y="546"/>
                    </a:cubicBezTo>
                    <a:cubicBezTo>
                      <a:pt x="1062" y="553"/>
                      <a:pt x="1065" y="559"/>
                      <a:pt x="1071" y="563"/>
                    </a:cubicBezTo>
                    <a:cubicBezTo>
                      <a:pt x="1076" y="567"/>
                      <a:pt x="1082" y="568"/>
                      <a:pt x="1088" y="567"/>
                    </a:cubicBezTo>
                    <a:cubicBezTo>
                      <a:pt x="1096" y="566"/>
                      <a:pt x="1102" y="563"/>
                      <a:pt x="1106" y="557"/>
                    </a:cubicBezTo>
                    <a:cubicBezTo>
                      <a:pt x="1110" y="553"/>
                      <a:pt x="1112" y="548"/>
                      <a:pt x="1111" y="542"/>
                    </a:cubicBezTo>
                    <a:cubicBezTo>
                      <a:pt x="1110" y="528"/>
                      <a:pt x="1095" y="516"/>
                      <a:pt x="1083" y="510"/>
                    </a:cubicBezTo>
                    <a:cubicBezTo>
                      <a:pt x="1078" y="508"/>
                      <a:pt x="1070" y="505"/>
                      <a:pt x="1062" y="503"/>
                    </a:cubicBezTo>
                    <a:cubicBezTo>
                      <a:pt x="1063" y="503"/>
                      <a:pt x="1064" y="504"/>
                      <a:pt x="1065" y="505"/>
                    </a:cubicBezTo>
                    <a:cubicBezTo>
                      <a:pt x="1070" y="510"/>
                      <a:pt x="1071" y="518"/>
                      <a:pt x="1067" y="524"/>
                    </a:cubicBezTo>
                    <a:cubicBezTo>
                      <a:pt x="1064" y="529"/>
                      <a:pt x="1057" y="532"/>
                      <a:pt x="1050" y="527"/>
                    </a:cubicBezTo>
                    <a:cubicBezTo>
                      <a:pt x="1047" y="525"/>
                      <a:pt x="1046" y="520"/>
                      <a:pt x="1047" y="517"/>
                    </a:cubicBezTo>
                    <a:cubicBezTo>
                      <a:pt x="1050" y="509"/>
                      <a:pt x="1059" y="511"/>
                      <a:pt x="1060" y="516"/>
                    </a:cubicBezTo>
                    <a:cubicBezTo>
                      <a:pt x="1058" y="514"/>
                      <a:pt x="1055" y="514"/>
                      <a:pt x="1053" y="515"/>
                    </a:cubicBezTo>
                    <a:cubicBezTo>
                      <a:pt x="1050" y="516"/>
                      <a:pt x="1049" y="520"/>
                      <a:pt x="1051" y="523"/>
                    </a:cubicBezTo>
                    <a:cubicBezTo>
                      <a:pt x="1053" y="525"/>
                      <a:pt x="1056" y="526"/>
                      <a:pt x="1059" y="526"/>
                    </a:cubicBezTo>
                    <a:cubicBezTo>
                      <a:pt x="1064" y="525"/>
                      <a:pt x="1066" y="519"/>
                      <a:pt x="1066" y="514"/>
                    </a:cubicBezTo>
                    <a:cubicBezTo>
                      <a:pt x="1066" y="511"/>
                      <a:pt x="1063" y="507"/>
                      <a:pt x="1060" y="505"/>
                    </a:cubicBezTo>
                    <a:cubicBezTo>
                      <a:pt x="1050" y="495"/>
                      <a:pt x="1009" y="487"/>
                      <a:pt x="995" y="489"/>
                    </a:cubicBezTo>
                    <a:cubicBezTo>
                      <a:pt x="1009" y="492"/>
                      <a:pt x="1022" y="499"/>
                      <a:pt x="1033" y="511"/>
                    </a:cubicBezTo>
                    <a:cubicBezTo>
                      <a:pt x="1057" y="537"/>
                      <a:pt x="1066" y="585"/>
                      <a:pt x="1035" y="609"/>
                    </a:cubicBezTo>
                    <a:cubicBezTo>
                      <a:pt x="1025" y="616"/>
                      <a:pt x="1010" y="618"/>
                      <a:pt x="1000" y="610"/>
                    </a:cubicBezTo>
                    <a:cubicBezTo>
                      <a:pt x="992" y="603"/>
                      <a:pt x="989" y="593"/>
                      <a:pt x="994" y="584"/>
                    </a:cubicBezTo>
                    <a:cubicBezTo>
                      <a:pt x="999" y="575"/>
                      <a:pt x="1009" y="571"/>
                      <a:pt x="1018" y="573"/>
                    </a:cubicBezTo>
                    <a:cubicBezTo>
                      <a:pt x="1024" y="575"/>
                      <a:pt x="1028" y="579"/>
                      <a:pt x="1031" y="585"/>
                    </a:cubicBezTo>
                    <a:cubicBezTo>
                      <a:pt x="1031" y="587"/>
                      <a:pt x="1032" y="589"/>
                      <a:pt x="1032" y="591"/>
                    </a:cubicBezTo>
                    <a:cubicBezTo>
                      <a:pt x="1032" y="596"/>
                      <a:pt x="1029" y="601"/>
                      <a:pt x="1024" y="604"/>
                    </a:cubicBezTo>
                    <a:cubicBezTo>
                      <a:pt x="1017" y="609"/>
                      <a:pt x="1007" y="607"/>
                      <a:pt x="1003" y="599"/>
                    </a:cubicBezTo>
                    <a:cubicBezTo>
                      <a:pt x="998" y="592"/>
                      <a:pt x="1000" y="582"/>
                      <a:pt x="1007" y="578"/>
                    </a:cubicBezTo>
                    <a:cubicBezTo>
                      <a:pt x="1011" y="575"/>
                      <a:pt x="1016" y="575"/>
                      <a:pt x="1020" y="576"/>
                    </a:cubicBezTo>
                    <a:cubicBezTo>
                      <a:pt x="1019" y="575"/>
                      <a:pt x="1019" y="575"/>
                      <a:pt x="1018" y="575"/>
                    </a:cubicBezTo>
                    <a:cubicBezTo>
                      <a:pt x="1009" y="573"/>
                      <a:pt x="1001" y="577"/>
                      <a:pt x="996" y="585"/>
                    </a:cubicBezTo>
                    <a:cubicBezTo>
                      <a:pt x="993" y="593"/>
                      <a:pt x="995" y="602"/>
                      <a:pt x="1002" y="607"/>
                    </a:cubicBezTo>
                    <a:cubicBezTo>
                      <a:pt x="1011" y="614"/>
                      <a:pt x="1024" y="612"/>
                      <a:pt x="1033" y="606"/>
                    </a:cubicBezTo>
                    <a:cubicBezTo>
                      <a:pt x="1061" y="583"/>
                      <a:pt x="1051" y="538"/>
                      <a:pt x="1029" y="515"/>
                    </a:cubicBezTo>
                    <a:cubicBezTo>
                      <a:pt x="1006" y="492"/>
                      <a:pt x="976" y="488"/>
                      <a:pt x="946" y="498"/>
                    </a:cubicBezTo>
                    <a:cubicBezTo>
                      <a:pt x="885" y="520"/>
                      <a:pt x="862" y="581"/>
                      <a:pt x="859" y="641"/>
                    </a:cubicBezTo>
                    <a:cubicBezTo>
                      <a:pt x="859" y="663"/>
                      <a:pt x="860" y="680"/>
                      <a:pt x="867" y="701"/>
                    </a:cubicBezTo>
                    <a:cubicBezTo>
                      <a:pt x="875" y="721"/>
                      <a:pt x="887" y="742"/>
                      <a:pt x="904" y="751"/>
                    </a:cubicBezTo>
                    <a:cubicBezTo>
                      <a:pt x="904" y="751"/>
                      <a:pt x="904" y="751"/>
                      <a:pt x="904" y="751"/>
                    </a:cubicBezTo>
                    <a:cubicBezTo>
                      <a:pt x="893" y="744"/>
                      <a:pt x="885" y="731"/>
                      <a:pt x="881" y="719"/>
                    </a:cubicBezTo>
                    <a:cubicBezTo>
                      <a:pt x="874" y="696"/>
                      <a:pt x="879" y="661"/>
                      <a:pt x="894" y="642"/>
                    </a:cubicBezTo>
                    <a:cubicBezTo>
                      <a:pt x="895" y="643"/>
                      <a:pt x="897" y="645"/>
                      <a:pt x="898" y="645"/>
                    </a:cubicBezTo>
                    <a:cubicBezTo>
                      <a:pt x="883" y="664"/>
                      <a:pt x="879" y="695"/>
                      <a:pt x="885" y="718"/>
                    </a:cubicBezTo>
                    <a:cubicBezTo>
                      <a:pt x="889" y="733"/>
                      <a:pt x="901" y="752"/>
                      <a:pt x="918" y="754"/>
                    </a:cubicBezTo>
                    <a:cubicBezTo>
                      <a:pt x="923" y="754"/>
                      <a:pt x="927" y="754"/>
                      <a:pt x="932" y="751"/>
                    </a:cubicBezTo>
                    <a:cubicBezTo>
                      <a:pt x="936" y="749"/>
                      <a:pt x="939" y="746"/>
                      <a:pt x="941" y="741"/>
                    </a:cubicBezTo>
                    <a:cubicBezTo>
                      <a:pt x="942" y="736"/>
                      <a:pt x="942" y="732"/>
                      <a:pt x="940" y="728"/>
                    </a:cubicBezTo>
                    <a:cubicBezTo>
                      <a:pt x="938" y="724"/>
                      <a:pt x="935" y="722"/>
                      <a:pt x="930" y="721"/>
                    </a:cubicBezTo>
                    <a:cubicBezTo>
                      <a:pt x="926" y="720"/>
                      <a:pt x="923" y="721"/>
                      <a:pt x="920" y="724"/>
                    </a:cubicBezTo>
                    <a:cubicBezTo>
                      <a:pt x="919" y="726"/>
                      <a:pt x="918" y="727"/>
                      <a:pt x="918" y="729"/>
                    </a:cubicBezTo>
                    <a:cubicBezTo>
                      <a:pt x="918" y="730"/>
                      <a:pt x="918" y="732"/>
                      <a:pt x="920" y="734"/>
                    </a:cubicBezTo>
                    <a:cubicBezTo>
                      <a:pt x="920" y="735"/>
                      <a:pt x="921" y="735"/>
                      <a:pt x="923" y="736"/>
                    </a:cubicBezTo>
                    <a:cubicBezTo>
                      <a:pt x="924" y="736"/>
                      <a:pt x="925" y="736"/>
                      <a:pt x="926" y="735"/>
                    </a:cubicBezTo>
                    <a:cubicBezTo>
                      <a:pt x="925" y="736"/>
                      <a:pt x="924" y="736"/>
                      <a:pt x="923" y="736"/>
                    </a:cubicBezTo>
                    <a:cubicBezTo>
                      <a:pt x="921" y="735"/>
                      <a:pt x="920" y="735"/>
                      <a:pt x="919" y="734"/>
                    </a:cubicBezTo>
                    <a:cubicBezTo>
                      <a:pt x="918" y="732"/>
                      <a:pt x="918" y="731"/>
                      <a:pt x="918" y="729"/>
                    </a:cubicBezTo>
                    <a:cubicBezTo>
                      <a:pt x="918" y="727"/>
                      <a:pt x="918" y="725"/>
                      <a:pt x="920" y="724"/>
                    </a:cubicBezTo>
                    <a:cubicBezTo>
                      <a:pt x="922" y="721"/>
                      <a:pt x="926" y="720"/>
                      <a:pt x="930" y="720"/>
                    </a:cubicBezTo>
                    <a:cubicBezTo>
                      <a:pt x="935" y="721"/>
                      <a:pt x="938" y="724"/>
                      <a:pt x="941" y="728"/>
                    </a:cubicBezTo>
                    <a:cubicBezTo>
                      <a:pt x="943" y="732"/>
                      <a:pt x="944" y="737"/>
                      <a:pt x="942" y="741"/>
                    </a:cubicBezTo>
                    <a:cubicBezTo>
                      <a:pt x="941" y="746"/>
                      <a:pt x="937" y="750"/>
                      <a:pt x="933" y="753"/>
                    </a:cubicBezTo>
                    <a:cubicBezTo>
                      <a:pt x="930" y="755"/>
                      <a:pt x="927" y="755"/>
                      <a:pt x="924" y="756"/>
                    </a:cubicBezTo>
                    <a:cubicBezTo>
                      <a:pt x="926" y="756"/>
                      <a:pt x="929" y="756"/>
                      <a:pt x="931" y="755"/>
                    </a:cubicBezTo>
                    <a:cubicBezTo>
                      <a:pt x="945" y="753"/>
                      <a:pt x="954" y="747"/>
                      <a:pt x="965" y="738"/>
                    </a:cubicBezTo>
                    <a:cubicBezTo>
                      <a:pt x="977" y="727"/>
                      <a:pt x="983" y="716"/>
                      <a:pt x="989" y="701"/>
                    </a:cubicBezTo>
                    <a:cubicBezTo>
                      <a:pt x="1001" y="674"/>
                      <a:pt x="1007" y="639"/>
                      <a:pt x="1035" y="623"/>
                    </a:cubicBezTo>
                    <a:cubicBezTo>
                      <a:pt x="1039" y="621"/>
                      <a:pt x="1043" y="619"/>
                      <a:pt x="1048" y="618"/>
                    </a:cubicBezTo>
                    <a:cubicBezTo>
                      <a:pt x="1052" y="616"/>
                      <a:pt x="1059" y="616"/>
                      <a:pt x="1065" y="615"/>
                    </a:cubicBezTo>
                    <a:cubicBezTo>
                      <a:pt x="1077" y="611"/>
                      <a:pt x="1080" y="600"/>
                      <a:pt x="1076" y="593"/>
                    </a:cubicBezTo>
                    <a:cubicBezTo>
                      <a:pt x="1075" y="591"/>
                      <a:pt x="1072" y="589"/>
                      <a:pt x="1069" y="588"/>
                    </a:cubicBezTo>
                    <a:cubicBezTo>
                      <a:pt x="1066" y="588"/>
                      <a:pt x="1063" y="589"/>
                      <a:pt x="1061" y="592"/>
                    </a:cubicBezTo>
                    <a:cubicBezTo>
                      <a:pt x="1060" y="595"/>
                      <a:pt x="1061" y="599"/>
                      <a:pt x="1064" y="600"/>
                    </a:cubicBezTo>
                    <a:cubicBezTo>
                      <a:pt x="1066" y="601"/>
                      <a:pt x="1069" y="600"/>
                      <a:pt x="1071" y="598"/>
                    </a:cubicBezTo>
                    <a:cubicBezTo>
                      <a:pt x="1070" y="600"/>
                      <a:pt x="1067" y="602"/>
                      <a:pt x="1064" y="602"/>
                    </a:cubicBezTo>
                    <a:cubicBezTo>
                      <a:pt x="1062" y="601"/>
                      <a:pt x="1060" y="600"/>
                      <a:pt x="1059" y="597"/>
                    </a:cubicBezTo>
                    <a:cubicBezTo>
                      <a:pt x="1056" y="589"/>
                      <a:pt x="1065" y="584"/>
                      <a:pt x="1072" y="586"/>
                    </a:cubicBezTo>
                    <a:cubicBezTo>
                      <a:pt x="1076" y="587"/>
                      <a:pt x="1079" y="591"/>
                      <a:pt x="1080" y="596"/>
                    </a:cubicBezTo>
                    <a:cubicBezTo>
                      <a:pt x="1082" y="603"/>
                      <a:pt x="1078" y="611"/>
                      <a:pt x="1069" y="615"/>
                    </a:cubicBezTo>
                    <a:close/>
                    <a:moveTo>
                      <a:pt x="1118" y="682"/>
                    </a:moveTo>
                    <a:cubicBezTo>
                      <a:pt x="1116" y="683"/>
                      <a:pt x="1114" y="683"/>
                      <a:pt x="1113" y="681"/>
                    </a:cubicBezTo>
                    <a:cubicBezTo>
                      <a:pt x="1111" y="679"/>
                      <a:pt x="1112" y="677"/>
                      <a:pt x="1114" y="676"/>
                    </a:cubicBezTo>
                    <a:cubicBezTo>
                      <a:pt x="1115" y="675"/>
                      <a:pt x="1118" y="675"/>
                      <a:pt x="1119" y="677"/>
                    </a:cubicBezTo>
                    <a:cubicBezTo>
                      <a:pt x="1120" y="679"/>
                      <a:pt x="1120" y="681"/>
                      <a:pt x="1118" y="682"/>
                    </a:cubicBezTo>
                    <a:close/>
                    <a:moveTo>
                      <a:pt x="1127" y="663"/>
                    </a:moveTo>
                    <a:cubicBezTo>
                      <a:pt x="1124" y="665"/>
                      <a:pt x="1119" y="664"/>
                      <a:pt x="1117" y="661"/>
                    </a:cubicBezTo>
                    <a:cubicBezTo>
                      <a:pt x="1114" y="657"/>
                      <a:pt x="1115" y="653"/>
                      <a:pt x="1119" y="650"/>
                    </a:cubicBezTo>
                    <a:cubicBezTo>
                      <a:pt x="1122" y="648"/>
                      <a:pt x="1127" y="649"/>
                      <a:pt x="1129" y="652"/>
                    </a:cubicBezTo>
                    <a:cubicBezTo>
                      <a:pt x="1132" y="656"/>
                      <a:pt x="1131" y="661"/>
                      <a:pt x="1127" y="663"/>
                    </a:cubicBezTo>
                    <a:close/>
                    <a:moveTo>
                      <a:pt x="1124" y="675"/>
                    </a:moveTo>
                    <a:cubicBezTo>
                      <a:pt x="1122" y="676"/>
                      <a:pt x="1119" y="676"/>
                      <a:pt x="1117" y="674"/>
                    </a:cubicBezTo>
                    <a:cubicBezTo>
                      <a:pt x="1116" y="671"/>
                      <a:pt x="1117" y="668"/>
                      <a:pt x="1119" y="667"/>
                    </a:cubicBezTo>
                    <a:cubicBezTo>
                      <a:pt x="1121" y="665"/>
                      <a:pt x="1124" y="666"/>
                      <a:pt x="1126" y="668"/>
                    </a:cubicBezTo>
                    <a:cubicBezTo>
                      <a:pt x="1127" y="670"/>
                      <a:pt x="1127" y="673"/>
                      <a:pt x="1124" y="675"/>
                    </a:cubicBezTo>
                    <a:close/>
                    <a:moveTo>
                      <a:pt x="1370" y="476"/>
                    </a:moveTo>
                    <a:cubicBezTo>
                      <a:pt x="1367" y="476"/>
                      <a:pt x="1364" y="476"/>
                      <a:pt x="1361" y="478"/>
                    </a:cubicBezTo>
                    <a:cubicBezTo>
                      <a:pt x="1358" y="480"/>
                      <a:pt x="1356" y="484"/>
                      <a:pt x="1358" y="489"/>
                    </a:cubicBezTo>
                    <a:cubicBezTo>
                      <a:pt x="1359" y="494"/>
                      <a:pt x="1364" y="497"/>
                      <a:pt x="1368" y="497"/>
                    </a:cubicBezTo>
                    <a:cubicBezTo>
                      <a:pt x="1376" y="496"/>
                      <a:pt x="1376" y="490"/>
                      <a:pt x="1380" y="486"/>
                    </a:cubicBezTo>
                    <a:cubicBezTo>
                      <a:pt x="1383" y="482"/>
                      <a:pt x="1390" y="482"/>
                      <a:pt x="1397" y="486"/>
                    </a:cubicBezTo>
                    <a:cubicBezTo>
                      <a:pt x="1404" y="490"/>
                      <a:pt x="1408" y="498"/>
                      <a:pt x="1405" y="506"/>
                    </a:cubicBezTo>
                    <a:cubicBezTo>
                      <a:pt x="1404" y="511"/>
                      <a:pt x="1400" y="515"/>
                      <a:pt x="1395" y="513"/>
                    </a:cubicBezTo>
                    <a:cubicBezTo>
                      <a:pt x="1399" y="510"/>
                      <a:pt x="1399" y="503"/>
                      <a:pt x="1392" y="502"/>
                    </a:cubicBezTo>
                    <a:cubicBezTo>
                      <a:pt x="1388" y="501"/>
                      <a:pt x="1381" y="503"/>
                      <a:pt x="1373" y="506"/>
                    </a:cubicBezTo>
                    <a:cubicBezTo>
                      <a:pt x="1365" y="508"/>
                      <a:pt x="1358" y="509"/>
                      <a:pt x="1351" y="506"/>
                    </a:cubicBezTo>
                    <a:cubicBezTo>
                      <a:pt x="1338" y="502"/>
                      <a:pt x="1333" y="485"/>
                      <a:pt x="1340" y="474"/>
                    </a:cubicBezTo>
                    <a:cubicBezTo>
                      <a:pt x="1344" y="468"/>
                      <a:pt x="1351" y="465"/>
                      <a:pt x="1357" y="463"/>
                    </a:cubicBezTo>
                    <a:cubicBezTo>
                      <a:pt x="1364" y="461"/>
                      <a:pt x="1384" y="461"/>
                      <a:pt x="1390" y="454"/>
                    </a:cubicBezTo>
                    <a:cubicBezTo>
                      <a:pt x="1394" y="449"/>
                      <a:pt x="1392" y="443"/>
                      <a:pt x="1388" y="441"/>
                    </a:cubicBezTo>
                    <a:cubicBezTo>
                      <a:pt x="1392" y="437"/>
                      <a:pt x="1400" y="440"/>
                      <a:pt x="1403" y="446"/>
                    </a:cubicBezTo>
                    <a:cubicBezTo>
                      <a:pt x="1408" y="456"/>
                      <a:pt x="1402" y="472"/>
                      <a:pt x="1388" y="477"/>
                    </a:cubicBezTo>
                    <a:cubicBezTo>
                      <a:pt x="1383" y="479"/>
                      <a:pt x="1378" y="478"/>
                      <a:pt x="1370" y="476"/>
                    </a:cubicBezTo>
                    <a:close/>
                    <a:moveTo>
                      <a:pt x="939" y="197"/>
                    </a:moveTo>
                    <a:cubicBezTo>
                      <a:pt x="938" y="194"/>
                      <a:pt x="939" y="191"/>
                      <a:pt x="942" y="190"/>
                    </a:cubicBezTo>
                    <a:cubicBezTo>
                      <a:pt x="944" y="188"/>
                      <a:pt x="948" y="189"/>
                      <a:pt x="949" y="192"/>
                    </a:cubicBezTo>
                    <a:cubicBezTo>
                      <a:pt x="950" y="195"/>
                      <a:pt x="949" y="198"/>
                      <a:pt x="946" y="199"/>
                    </a:cubicBezTo>
                    <a:cubicBezTo>
                      <a:pt x="944" y="201"/>
                      <a:pt x="941" y="200"/>
                      <a:pt x="939" y="197"/>
                    </a:cubicBezTo>
                    <a:close/>
                    <a:moveTo>
                      <a:pt x="932" y="189"/>
                    </a:moveTo>
                    <a:cubicBezTo>
                      <a:pt x="931" y="187"/>
                      <a:pt x="932" y="184"/>
                      <a:pt x="934" y="183"/>
                    </a:cubicBezTo>
                    <a:cubicBezTo>
                      <a:pt x="936" y="182"/>
                      <a:pt x="939" y="183"/>
                      <a:pt x="940" y="185"/>
                    </a:cubicBezTo>
                    <a:cubicBezTo>
                      <a:pt x="941" y="187"/>
                      <a:pt x="940" y="190"/>
                      <a:pt x="938" y="191"/>
                    </a:cubicBezTo>
                    <a:cubicBezTo>
                      <a:pt x="936" y="192"/>
                      <a:pt x="933" y="191"/>
                      <a:pt x="932" y="189"/>
                    </a:cubicBezTo>
                    <a:close/>
                    <a:moveTo>
                      <a:pt x="952" y="202"/>
                    </a:moveTo>
                    <a:cubicBezTo>
                      <a:pt x="950" y="198"/>
                      <a:pt x="951" y="193"/>
                      <a:pt x="956" y="191"/>
                    </a:cubicBezTo>
                    <a:cubicBezTo>
                      <a:pt x="960" y="189"/>
                      <a:pt x="965" y="191"/>
                      <a:pt x="967" y="195"/>
                    </a:cubicBezTo>
                    <a:cubicBezTo>
                      <a:pt x="969" y="199"/>
                      <a:pt x="967" y="204"/>
                      <a:pt x="963" y="206"/>
                    </a:cubicBezTo>
                    <a:cubicBezTo>
                      <a:pt x="959" y="208"/>
                      <a:pt x="954" y="206"/>
                      <a:pt x="952" y="202"/>
                    </a:cubicBezTo>
                    <a:close/>
                    <a:moveTo>
                      <a:pt x="1258" y="469"/>
                    </a:moveTo>
                    <a:cubicBezTo>
                      <a:pt x="1251" y="466"/>
                      <a:pt x="1246" y="462"/>
                      <a:pt x="1243" y="456"/>
                    </a:cubicBezTo>
                    <a:cubicBezTo>
                      <a:pt x="1240" y="450"/>
                      <a:pt x="1240" y="442"/>
                      <a:pt x="1245" y="437"/>
                    </a:cubicBezTo>
                    <a:cubicBezTo>
                      <a:pt x="1250" y="431"/>
                      <a:pt x="1259" y="430"/>
                      <a:pt x="1267" y="432"/>
                    </a:cubicBezTo>
                    <a:cubicBezTo>
                      <a:pt x="1278" y="435"/>
                      <a:pt x="1285" y="444"/>
                      <a:pt x="1287" y="455"/>
                    </a:cubicBezTo>
                    <a:cubicBezTo>
                      <a:pt x="1289" y="464"/>
                      <a:pt x="1288" y="473"/>
                      <a:pt x="1286" y="482"/>
                    </a:cubicBezTo>
                    <a:cubicBezTo>
                      <a:pt x="1286" y="481"/>
                      <a:pt x="1287" y="480"/>
                      <a:pt x="1288" y="479"/>
                    </a:cubicBezTo>
                    <a:cubicBezTo>
                      <a:pt x="1300" y="459"/>
                      <a:pt x="1315" y="441"/>
                      <a:pt x="1334" y="427"/>
                    </a:cubicBezTo>
                    <a:cubicBezTo>
                      <a:pt x="1354" y="410"/>
                      <a:pt x="1372" y="403"/>
                      <a:pt x="1384" y="376"/>
                    </a:cubicBezTo>
                    <a:cubicBezTo>
                      <a:pt x="1386" y="371"/>
                      <a:pt x="1388" y="365"/>
                      <a:pt x="1389" y="359"/>
                    </a:cubicBezTo>
                    <a:cubicBezTo>
                      <a:pt x="1390" y="350"/>
                      <a:pt x="1390" y="344"/>
                      <a:pt x="1388" y="335"/>
                    </a:cubicBezTo>
                    <a:cubicBezTo>
                      <a:pt x="1385" y="327"/>
                      <a:pt x="1383" y="321"/>
                      <a:pt x="1378" y="314"/>
                    </a:cubicBezTo>
                    <a:cubicBezTo>
                      <a:pt x="1359" y="290"/>
                      <a:pt x="1332" y="285"/>
                      <a:pt x="1304" y="296"/>
                    </a:cubicBezTo>
                    <a:cubicBezTo>
                      <a:pt x="1292" y="301"/>
                      <a:pt x="1283" y="310"/>
                      <a:pt x="1280" y="323"/>
                    </a:cubicBezTo>
                    <a:cubicBezTo>
                      <a:pt x="1278" y="334"/>
                      <a:pt x="1281" y="345"/>
                      <a:pt x="1289" y="352"/>
                    </a:cubicBezTo>
                    <a:cubicBezTo>
                      <a:pt x="1295" y="358"/>
                      <a:pt x="1303" y="361"/>
                      <a:pt x="1312" y="361"/>
                    </a:cubicBezTo>
                    <a:cubicBezTo>
                      <a:pt x="1316" y="361"/>
                      <a:pt x="1319" y="360"/>
                      <a:pt x="1322" y="358"/>
                    </a:cubicBezTo>
                    <a:cubicBezTo>
                      <a:pt x="1321" y="359"/>
                      <a:pt x="1320" y="359"/>
                      <a:pt x="1319" y="359"/>
                    </a:cubicBezTo>
                    <a:cubicBezTo>
                      <a:pt x="1311" y="359"/>
                      <a:pt x="1305" y="353"/>
                      <a:pt x="1304" y="345"/>
                    </a:cubicBezTo>
                    <a:cubicBezTo>
                      <a:pt x="1304" y="338"/>
                      <a:pt x="1310" y="331"/>
                      <a:pt x="1318" y="331"/>
                    </a:cubicBezTo>
                    <a:cubicBezTo>
                      <a:pt x="1326" y="330"/>
                      <a:pt x="1332" y="336"/>
                      <a:pt x="1333" y="344"/>
                    </a:cubicBezTo>
                    <a:cubicBezTo>
                      <a:pt x="1333" y="355"/>
                      <a:pt x="1322" y="362"/>
                      <a:pt x="1312" y="363"/>
                    </a:cubicBezTo>
                    <a:cubicBezTo>
                      <a:pt x="1303" y="364"/>
                      <a:pt x="1294" y="361"/>
                      <a:pt x="1287" y="355"/>
                    </a:cubicBezTo>
                    <a:cubicBezTo>
                      <a:pt x="1279" y="347"/>
                      <a:pt x="1275" y="338"/>
                      <a:pt x="1276" y="327"/>
                    </a:cubicBezTo>
                    <a:cubicBezTo>
                      <a:pt x="1274" y="337"/>
                      <a:pt x="1274" y="347"/>
                      <a:pt x="1276" y="355"/>
                    </a:cubicBezTo>
                    <a:cubicBezTo>
                      <a:pt x="1275" y="355"/>
                      <a:pt x="1273" y="356"/>
                      <a:pt x="1272" y="357"/>
                    </a:cubicBezTo>
                    <a:cubicBezTo>
                      <a:pt x="1269" y="342"/>
                      <a:pt x="1271" y="329"/>
                      <a:pt x="1275" y="320"/>
                    </a:cubicBezTo>
                    <a:cubicBezTo>
                      <a:pt x="1265" y="338"/>
                      <a:pt x="1264" y="356"/>
                      <a:pt x="1269" y="373"/>
                    </a:cubicBezTo>
                    <a:cubicBezTo>
                      <a:pt x="1273" y="384"/>
                      <a:pt x="1279" y="393"/>
                      <a:pt x="1290" y="402"/>
                    </a:cubicBezTo>
                    <a:cubicBezTo>
                      <a:pt x="1295" y="406"/>
                      <a:pt x="1300" y="410"/>
                      <a:pt x="1306" y="415"/>
                    </a:cubicBezTo>
                    <a:cubicBezTo>
                      <a:pt x="1311" y="419"/>
                      <a:pt x="1314" y="424"/>
                      <a:pt x="1315" y="430"/>
                    </a:cubicBezTo>
                    <a:cubicBezTo>
                      <a:pt x="1315" y="436"/>
                      <a:pt x="1313" y="441"/>
                      <a:pt x="1309" y="444"/>
                    </a:cubicBezTo>
                    <a:cubicBezTo>
                      <a:pt x="1305" y="447"/>
                      <a:pt x="1300" y="447"/>
                      <a:pt x="1296" y="444"/>
                    </a:cubicBezTo>
                    <a:cubicBezTo>
                      <a:pt x="1293" y="443"/>
                      <a:pt x="1291" y="440"/>
                      <a:pt x="1291" y="437"/>
                    </a:cubicBezTo>
                    <a:cubicBezTo>
                      <a:pt x="1290" y="433"/>
                      <a:pt x="1293" y="429"/>
                      <a:pt x="1297" y="429"/>
                    </a:cubicBezTo>
                    <a:cubicBezTo>
                      <a:pt x="1300" y="428"/>
                      <a:pt x="1302" y="430"/>
                      <a:pt x="1303" y="433"/>
                    </a:cubicBezTo>
                    <a:cubicBezTo>
                      <a:pt x="1304" y="436"/>
                      <a:pt x="1302" y="439"/>
                      <a:pt x="1299" y="440"/>
                    </a:cubicBezTo>
                    <a:cubicBezTo>
                      <a:pt x="1296" y="440"/>
                      <a:pt x="1293" y="438"/>
                      <a:pt x="1292" y="435"/>
                    </a:cubicBezTo>
                    <a:cubicBezTo>
                      <a:pt x="1292" y="435"/>
                      <a:pt x="1292" y="434"/>
                      <a:pt x="1292" y="433"/>
                    </a:cubicBezTo>
                    <a:cubicBezTo>
                      <a:pt x="1292" y="435"/>
                      <a:pt x="1292" y="436"/>
                      <a:pt x="1292" y="437"/>
                    </a:cubicBezTo>
                    <a:cubicBezTo>
                      <a:pt x="1292" y="440"/>
                      <a:pt x="1294" y="442"/>
                      <a:pt x="1296" y="443"/>
                    </a:cubicBezTo>
                    <a:cubicBezTo>
                      <a:pt x="1300" y="445"/>
                      <a:pt x="1304" y="445"/>
                      <a:pt x="1308" y="442"/>
                    </a:cubicBezTo>
                    <a:cubicBezTo>
                      <a:pt x="1311" y="440"/>
                      <a:pt x="1313" y="435"/>
                      <a:pt x="1312" y="431"/>
                    </a:cubicBezTo>
                    <a:cubicBezTo>
                      <a:pt x="1312" y="425"/>
                      <a:pt x="1308" y="421"/>
                      <a:pt x="1304" y="417"/>
                    </a:cubicBezTo>
                    <a:cubicBezTo>
                      <a:pt x="1298" y="412"/>
                      <a:pt x="1293" y="409"/>
                      <a:pt x="1289" y="405"/>
                    </a:cubicBezTo>
                    <a:cubicBezTo>
                      <a:pt x="1278" y="397"/>
                      <a:pt x="1271" y="386"/>
                      <a:pt x="1267" y="374"/>
                    </a:cubicBezTo>
                    <a:cubicBezTo>
                      <a:pt x="1263" y="363"/>
                      <a:pt x="1262" y="351"/>
                      <a:pt x="1265" y="339"/>
                    </a:cubicBezTo>
                    <a:cubicBezTo>
                      <a:pt x="1268" y="322"/>
                      <a:pt x="1280" y="306"/>
                      <a:pt x="1295" y="296"/>
                    </a:cubicBezTo>
                    <a:cubicBezTo>
                      <a:pt x="1294" y="296"/>
                      <a:pt x="1292" y="296"/>
                      <a:pt x="1291" y="296"/>
                    </a:cubicBezTo>
                    <a:cubicBezTo>
                      <a:pt x="1286" y="297"/>
                      <a:pt x="1282" y="297"/>
                      <a:pt x="1277" y="296"/>
                    </a:cubicBezTo>
                    <a:cubicBezTo>
                      <a:pt x="1269" y="295"/>
                      <a:pt x="1262" y="294"/>
                      <a:pt x="1255" y="291"/>
                    </a:cubicBezTo>
                    <a:cubicBezTo>
                      <a:pt x="1231" y="278"/>
                      <a:pt x="1230" y="248"/>
                      <a:pt x="1244" y="229"/>
                    </a:cubicBezTo>
                    <a:cubicBezTo>
                      <a:pt x="1250" y="222"/>
                      <a:pt x="1258" y="216"/>
                      <a:pt x="1267" y="214"/>
                    </a:cubicBezTo>
                    <a:cubicBezTo>
                      <a:pt x="1266" y="217"/>
                      <a:pt x="1266" y="217"/>
                      <a:pt x="1266" y="217"/>
                    </a:cubicBezTo>
                    <a:cubicBezTo>
                      <a:pt x="1259" y="220"/>
                      <a:pt x="1252" y="225"/>
                      <a:pt x="1248" y="232"/>
                    </a:cubicBezTo>
                    <a:cubicBezTo>
                      <a:pt x="1236" y="249"/>
                      <a:pt x="1236" y="276"/>
                      <a:pt x="1257" y="287"/>
                    </a:cubicBezTo>
                    <a:cubicBezTo>
                      <a:pt x="1264" y="290"/>
                      <a:pt x="1270" y="291"/>
                      <a:pt x="1277" y="292"/>
                    </a:cubicBezTo>
                    <a:cubicBezTo>
                      <a:pt x="1282" y="292"/>
                      <a:pt x="1286" y="292"/>
                      <a:pt x="1291" y="291"/>
                    </a:cubicBezTo>
                    <a:cubicBezTo>
                      <a:pt x="1312" y="290"/>
                      <a:pt x="1326" y="282"/>
                      <a:pt x="1348" y="288"/>
                    </a:cubicBezTo>
                    <a:cubicBezTo>
                      <a:pt x="1361" y="291"/>
                      <a:pt x="1372" y="299"/>
                      <a:pt x="1381" y="311"/>
                    </a:cubicBezTo>
                    <a:cubicBezTo>
                      <a:pt x="1386" y="319"/>
                      <a:pt x="1389" y="325"/>
                      <a:pt x="1392" y="334"/>
                    </a:cubicBezTo>
                    <a:cubicBezTo>
                      <a:pt x="1394" y="343"/>
                      <a:pt x="1394" y="351"/>
                      <a:pt x="1393" y="360"/>
                    </a:cubicBezTo>
                    <a:cubicBezTo>
                      <a:pt x="1390" y="373"/>
                      <a:pt x="1385" y="383"/>
                      <a:pt x="1376" y="394"/>
                    </a:cubicBezTo>
                    <a:cubicBezTo>
                      <a:pt x="1382" y="389"/>
                      <a:pt x="1386" y="384"/>
                      <a:pt x="1388" y="383"/>
                    </a:cubicBezTo>
                    <a:cubicBezTo>
                      <a:pt x="1408" y="362"/>
                      <a:pt x="1425" y="340"/>
                      <a:pt x="1439" y="317"/>
                    </a:cubicBezTo>
                    <a:cubicBezTo>
                      <a:pt x="1443" y="310"/>
                      <a:pt x="1445" y="305"/>
                      <a:pt x="1444" y="299"/>
                    </a:cubicBezTo>
                    <a:cubicBezTo>
                      <a:pt x="1443" y="295"/>
                      <a:pt x="1442" y="291"/>
                      <a:pt x="1439" y="289"/>
                    </a:cubicBezTo>
                    <a:cubicBezTo>
                      <a:pt x="1435" y="285"/>
                      <a:pt x="1428" y="283"/>
                      <a:pt x="1424" y="287"/>
                    </a:cubicBezTo>
                    <a:cubicBezTo>
                      <a:pt x="1421" y="289"/>
                      <a:pt x="1420" y="292"/>
                      <a:pt x="1421" y="296"/>
                    </a:cubicBezTo>
                    <a:cubicBezTo>
                      <a:pt x="1422" y="299"/>
                      <a:pt x="1426" y="302"/>
                      <a:pt x="1429" y="300"/>
                    </a:cubicBezTo>
                    <a:cubicBezTo>
                      <a:pt x="1432" y="299"/>
                      <a:pt x="1433" y="296"/>
                      <a:pt x="1433" y="293"/>
                    </a:cubicBezTo>
                    <a:cubicBezTo>
                      <a:pt x="1435" y="295"/>
                      <a:pt x="1435" y="299"/>
                      <a:pt x="1432" y="302"/>
                    </a:cubicBezTo>
                    <a:cubicBezTo>
                      <a:pt x="1426" y="309"/>
                      <a:pt x="1412" y="303"/>
                      <a:pt x="1414" y="292"/>
                    </a:cubicBezTo>
                    <a:cubicBezTo>
                      <a:pt x="1415" y="283"/>
                      <a:pt x="1423" y="278"/>
                      <a:pt x="1431" y="279"/>
                    </a:cubicBezTo>
                    <a:cubicBezTo>
                      <a:pt x="1442" y="280"/>
                      <a:pt x="1450" y="293"/>
                      <a:pt x="1445" y="306"/>
                    </a:cubicBezTo>
                    <a:cubicBezTo>
                      <a:pt x="1456" y="286"/>
                      <a:pt x="1465" y="265"/>
                      <a:pt x="1471" y="244"/>
                    </a:cubicBezTo>
                    <a:cubicBezTo>
                      <a:pt x="1466" y="252"/>
                      <a:pt x="1461" y="258"/>
                      <a:pt x="1454" y="263"/>
                    </a:cubicBezTo>
                    <a:cubicBezTo>
                      <a:pt x="1433" y="280"/>
                      <a:pt x="1399" y="277"/>
                      <a:pt x="1392" y="245"/>
                    </a:cubicBezTo>
                    <a:cubicBezTo>
                      <a:pt x="1391" y="237"/>
                      <a:pt x="1392" y="229"/>
                      <a:pt x="1395" y="220"/>
                    </a:cubicBezTo>
                    <a:cubicBezTo>
                      <a:pt x="1400" y="207"/>
                      <a:pt x="1412" y="196"/>
                      <a:pt x="1413" y="182"/>
                    </a:cubicBezTo>
                    <a:cubicBezTo>
                      <a:pt x="1414" y="175"/>
                      <a:pt x="1411" y="169"/>
                      <a:pt x="1406" y="165"/>
                    </a:cubicBezTo>
                    <a:cubicBezTo>
                      <a:pt x="1395" y="156"/>
                      <a:pt x="1376" y="161"/>
                      <a:pt x="1372" y="174"/>
                    </a:cubicBezTo>
                    <a:cubicBezTo>
                      <a:pt x="1370" y="180"/>
                      <a:pt x="1373" y="187"/>
                      <a:pt x="1378" y="190"/>
                    </a:cubicBezTo>
                    <a:cubicBezTo>
                      <a:pt x="1385" y="194"/>
                      <a:pt x="1394" y="191"/>
                      <a:pt x="1394" y="185"/>
                    </a:cubicBezTo>
                    <a:cubicBezTo>
                      <a:pt x="1395" y="188"/>
                      <a:pt x="1394" y="194"/>
                      <a:pt x="1389" y="196"/>
                    </a:cubicBezTo>
                    <a:cubicBezTo>
                      <a:pt x="1380" y="200"/>
                      <a:pt x="1371" y="193"/>
                      <a:pt x="1368" y="185"/>
                    </a:cubicBezTo>
                    <a:cubicBezTo>
                      <a:pt x="1364" y="175"/>
                      <a:pt x="1368" y="167"/>
                      <a:pt x="1374" y="161"/>
                    </a:cubicBezTo>
                    <a:cubicBezTo>
                      <a:pt x="1384" y="151"/>
                      <a:pt x="1402" y="150"/>
                      <a:pt x="1412" y="163"/>
                    </a:cubicBezTo>
                    <a:cubicBezTo>
                      <a:pt x="1417" y="170"/>
                      <a:pt x="1418" y="176"/>
                      <a:pt x="1418" y="182"/>
                    </a:cubicBezTo>
                    <a:cubicBezTo>
                      <a:pt x="1417" y="194"/>
                      <a:pt x="1410" y="203"/>
                      <a:pt x="1410" y="214"/>
                    </a:cubicBezTo>
                    <a:cubicBezTo>
                      <a:pt x="1409" y="232"/>
                      <a:pt x="1421" y="248"/>
                      <a:pt x="1438" y="247"/>
                    </a:cubicBezTo>
                    <a:cubicBezTo>
                      <a:pt x="1457" y="246"/>
                      <a:pt x="1475" y="223"/>
                      <a:pt x="1477" y="202"/>
                    </a:cubicBezTo>
                    <a:cubicBezTo>
                      <a:pt x="1479" y="191"/>
                      <a:pt x="1473" y="178"/>
                      <a:pt x="1463" y="171"/>
                    </a:cubicBezTo>
                    <a:cubicBezTo>
                      <a:pt x="1450" y="163"/>
                      <a:pt x="1429" y="170"/>
                      <a:pt x="1430" y="188"/>
                    </a:cubicBezTo>
                    <a:cubicBezTo>
                      <a:pt x="1431" y="194"/>
                      <a:pt x="1433" y="198"/>
                      <a:pt x="1437" y="201"/>
                    </a:cubicBezTo>
                    <a:cubicBezTo>
                      <a:pt x="1444" y="206"/>
                      <a:pt x="1458" y="202"/>
                      <a:pt x="1458" y="191"/>
                    </a:cubicBezTo>
                    <a:cubicBezTo>
                      <a:pt x="1457" y="185"/>
                      <a:pt x="1451" y="181"/>
                      <a:pt x="1447" y="185"/>
                    </a:cubicBezTo>
                    <a:cubicBezTo>
                      <a:pt x="1449" y="178"/>
                      <a:pt x="1459" y="180"/>
                      <a:pt x="1461" y="188"/>
                    </a:cubicBezTo>
                    <a:cubicBezTo>
                      <a:pt x="1465" y="203"/>
                      <a:pt x="1446" y="214"/>
                      <a:pt x="1434" y="204"/>
                    </a:cubicBezTo>
                    <a:cubicBezTo>
                      <a:pt x="1427" y="197"/>
                      <a:pt x="1424" y="184"/>
                      <a:pt x="1430" y="174"/>
                    </a:cubicBezTo>
                    <a:cubicBezTo>
                      <a:pt x="1439" y="161"/>
                      <a:pt x="1462" y="160"/>
                      <a:pt x="1474" y="176"/>
                    </a:cubicBezTo>
                    <a:cubicBezTo>
                      <a:pt x="1475" y="177"/>
                      <a:pt x="1476" y="179"/>
                      <a:pt x="1477" y="180"/>
                    </a:cubicBezTo>
                    <a:cubicBezTo>
                      <a:pt x="1475" y="174"/>
                      <a:pt x="1473" y="168"/>
                      <a:pt x="1469" y="161"/>
                    </a:cubicBezTo>
                    <a:cubicBezTo>
                      <a:pt x="1469" y="161"/>
                      <a:pt x="1469" y="161"/>
                      <a:pt x="1469" y="161"/>
                    </a:cubicBezTo>
                    <a:cubicBezTo>
                      <a:pt x="1464" y="152"/>
                      <a:pt x="1459" y="147"/>
                      <a:pt x="1450" y="141"/>
                    </a:cubicBezTo>
                    <a:cubicBezTo>
                      <a:pt x="1460" y="144"/>
                      <a:pt x="1467" y="151"/>
                      <a:pt x="1472" y="160"/>
                    </a:cubicBezTo>
                    <a:cubicBezTo>
                      <a:pt x="1472" y="160"/>
                      <a:pt x="1472" y="160"/>
                      <a:pt x="1472" y="160"/>
                    </a:cubicBezTo>
                    <a:cubicBezTo>
                      <a:pt x="1474" y="164"/>
                      <a:pt x="1476" y="169"/>
                      <a:pt x="1478" y="173"/>
                    </a:cubicBezTo>
                    <a:cubicBezTo>
                      <a:pt x="1477" y="158"/>
                      <a:pt x="1474" y="143"/>
                      <a:pt x="1469" y="128"/>
                    </a:cubicBezTo>
                    <a:cubicBezTo>
                      <a:pt x="1460" y="102"/>
                      <a:pt x="1449" y="83"/>
                      <a:pt x="1429" y="65"/>
                    </a:cubicBezTo>
                    <a:cubicBezTo>
                      <a:pt x="1409" y="48"/>
                      <a:pt x="1386" y="37"/>
                      <a:pt x="1362" y="33"/>
                    </a:cubicBezTo>
                    <a:cubicBezTo>
                      <a:pt x="1349" y="31"/>
                      <a:pt x="1342" y="31"/>
                      <a:pt x="1330" y="35"/>
                    </a:cubicBezTo>
                    <a:cubicBezTo>
                      <a:pt x="1306" y="45"/>
                      <a:pt x="1288" y="69"/>
                      <a:pt x="1287" y="89"/>
                    </a:cubicBezTo>
                    <a:cubicBezTo>
                      <a:pt x="1287" y="101"/>
                      <a:pt x="1294" y="112"/>
                      <a:pt x="1306" y="111"/>
                    </a:cubicBezTo>
                    <a:cubicBezTo>
                      <a:pt x="1313" y="110"/>
                      <a:pt x="1317" y="104"/>
                      <a:pt x="1316" y="96"/>
                    </a:cubicBezTo>
                    <a:cubicBezTo>
                      <a:pt x="1326" y="103"/>
                      <a:pt x="1318" y="121"/>
                      <a:pt x="1304" y="125"/>
                    </a:cubicBezTo>
                    <a:cubicBezTo>
                      <a:pt x="1289" y="130"/>
                      <a:pt x="1278" y="124"/>
                      <a:pt x="1271" y="116"/>
                    </a:cubicBezTo>
                    <a:cubicBezTo>
                      <a:pt x="1261" y="104"/>
                      <a:pt x="1261" y="83"/>
                      <a:pt x="1273" y="67"/>
                    </a:cubicBezTo>
                    <a:cubicBezTo>
                      <a:pt x="1284" y="50"/>
                      <a:pt x="1302" y="38"/>
                      <a:pt x="1322" y="33"/>
                    </a:cubicBezTo>
                    <a:cubicBezTo>
                      <a:pt x="1317" y="34"/>
                      <a:pt x="1313" y="35"/>
                      <a:pt x="1308" y="36"/>
                    </a:cubicBezTo>
                    <a:cubicBezTo>
                      <a:pt x="1279" y="46"/>
                      <a:pt x="1254" y="63"/>
                      <a:pt x="1239" y="90"/>
                    </a:cubicBezTo>
                    <a:cubicBezTo>
                      <a:pt x="1231" y="105"/>
                      <a:pt x="1231" y="118"/>
                      <a:pt x="1238" y="133"/>
                    </a:cubicBezTo>
                    <a:cubicBezTo>
                      <a:pt x="1243" y="142"/>
                      <a:pt x="1255" y="152"/>
                      <a:pt x="1266" y="152"/>
                    </a:cubicBezTo>
                    <a:cubicBezTo>
                      <a:pt x="1276" y="152"/>
                      <a:pt x="1283" y="144"/>
                      <a:pt x="1278" y="135"/>
                    </a:cubicBezTo>
                    <a:cubicBezTo>
                      <a:pt x="1285" y="135"/>
                      <a:pt x="1290" y="141"/>
                      <a:pt x="1288" y="148"/>
                    </a:cubicBezTo>
                    <a:cubicBezTo>
                      <a:pt x="1287" y="154"/>
                      <a:pt x="1281" y="160"/>
                      <a:pt x="1272" y="161"/>
                    </a:cubicBezTo>
                    <a:cubicBezTo>
                      <a:pt x="1267" y="162"/>
                      <a:pt x="1261" y="161"/>
                      <a:pt x="1256" y="158"/>
                    </a:cubicBezTo>
                    <a:cubicBezTo>
                      <a:pt x="1247" y="154"/>
                      <a:pt x="1239" y="145"/>
                      <a:pt x="1234" y="136"/>
                    </a:cubicBezTo>
                    <a:cubicBezTo>
                      <a:pt x="1231" y="128"/>
                      <a:pt x="1230" y="120"/>
                      <a:pt x="1230" y="113"/>
                    </a:cubicBezTo>
                    <a:cubicBezTo>
                      <a:pt x="1226" y="135"/>
                      <a:pt x="1232" y="158"/>
                      <a:pt x="1250" y="175"/>
                    </a:cubicBezTo>
                    <a:cubicBezTo>
                      <a:pt x="1259" y="183"/>
                      <a:pt x="1270" y="188"/>
                      <a:pt x="1281" y="190"/>
                    </a:cubicBezTo>
                    <a:cubicBezTo>
                      <a:pt x="1334" y="201"/>
                      <a:pt x="1317" y="157"/>
                      <a:pt x="1322" y="131"/>
                    </a:cubicBezTo>
                    <a:cubicBezTo>
                      <a:pt x="1329" y="99"/>
                      <a:pt x="1370" y="115"/>
                      <a:pt x="1364" y="148"/>
                    </a:cubicBezTo>
                    <a:cubicBezTo>
                      <a:pt x="1359" y="176"/>
                      <a:pt x="1332" y="189"/>
                      <a:pt x="1306" y="192"/>
                    </a:cubicBezTo>
                    <a:cubicBezTo>
                      <a:pt x="1311" y="192"/>
                      <a:pt x="1316" y="193"/>
                      <a:pt x="1320" y="195"/>
                    </a:cubicBezTo>
                    <a:cubicBezTo>
                      <a:pt x="1330" y="200"/>
                      <a:pt x="1339" y="211"/>
                      <a:pt x="1334" y="222"/>
                    </a:cubicBezTo>
                    <a:cubicBezTo>
                      <a:pt x="1332" y="227"/>
                      <a:pt x="1327" y="230"/>
                      <a:pt x="1322" y="231"/>
                    </a:cubicBezTo>
                    <a:cubicBezTo>
                      <a:pt x="1318" y="231"/>
                      <a:pt x="1315" y="229"/>
                      <a:pt x="1312" y="226"/>
                    </a:cubicBezTo>
                    <a:cubicBezTo>
                      <a:pt x="1309" y="223"/>
                      <a:pt x="1308" y="219"/>
                      <a:pt x="1309" y="215"/>
                    </a:cubicBezTo>
                    <a:cubicBezTo>
                      <a:pt x="1311" y="210"/>
                      <a:pt x="1316" y="206"/>
                      <a:pt x="1321" y="207"/>
                    </a:cubicBezTo>
                    <a:cubicBezTo>
                      <a:pt x="1325" y="208"/>
                      <a:pt x="1327" y="210"/>
                      <a:pt x="1327" y="214"/>
                    </a:cubicBezTo>
                    <a:cubicBezTo>
                      <a:pt x="1327" y="216"/>
                      <a:pt x="1326" y="218"/>
                      <a:pt x="1324" y="218"/>
                    </a:cubicBezTo>
                    <a:cubicBezTo>
                      <a:pt x="1325" y="217"/>
                      <a:pt x="1325" y="215"/>
                      <a:pt x="1324" y="214"/>
                    </a:cubicBezTo>
                    <a:cubicBezTo>
                      <a:pt x="1323" y="211"/>
                      <a:pt x="1320" y="210"/>
                      <a:pt x="1318" y="212"/>
                    </a:cubicBezTo>
                    <a:cubicBezTo>
                      <a:pt x="1317" y="213"/>
                      <a:pt x="1316" y="215"/>
                      <a:pt x="1316" y="218"/>
                    </a:cubicBezTo>
                    <a:cubicBezTo>
                      <a:pt x="1316" y="221"/>
                      <a:pt x="1319" y="223"/>
                      <a:pt x="1322" y="223"/>
                    </a:cubicBezTo>
                    <a:cubicBezTo>
                      <a:pt x="1325" y="223"/>
                      <a:pt x="1328" y="221"/>
                      <a:pt x="1329" y="218"/>
                    </a:cubicBezTo>
                    <a:cubicBezTo>
                      <a:pt x="1333" y="209"/>
                      <a:pt x="1324" y="199"/>
                      <a:pt x="1316" y="196"/>
                    </a:cubicBezTo>
                    <a:cubicBezTo>
                      <a:pt x="1314" y="195"/>
                      <a:pt x="1312" y="194"/>
                      <a:pt x="1309" y="194"/>
                    </a:cubicBezTo>
                    <a:cubicBezTo>
                      <a:pt x="1301" y="192"/>
                      <a:pt x="1292" y="193"/>
                      <a:pt x="1284" y="192"/>
                    </a:cubicBezTo>
                    <a:cubicBezTo>
                      <a:pt x="1276" y="191"/>
                      <a:pt x="1268" y="188"/>
                      <a:pt x="1260" y="184"/>
                    </a:cubicBezTo>
                    <a:cubicBezTo>
                      <a:pt x="1263" y="186"/>
                      <a:pt x="1265" y="189"/>
                      <a:pt x="1266" y="191"/>
                    </a:cubicBezTo>
                    <a:cubicBezTo>
                      <a:pt x="1276" y="208"/>
                      <a:pt x="1270" y="229"/>
                      <a:pt x="1256" y="241"/>
                    </a:cubicBezTo>
                    <a:cubicBezTo>
                      <a:pt x="1252" y="244"/>
                      <a:pt x="1247" y="246"/>
                      <a:pt x="1242" y="248"/>
                    </a:cubicBezTo>
                    <a:cubicBezTo>
                      <a:pt x="1242" y="244"/>
                      <a:pt x="1242" y="244"/>
                      <a:pt x="1242" y="244"/>
                    </a:cubicBezTo>
                    <a:cubicBezTo>
                      <a:pt x="1247" y="243"/>
                      <a:pt x="1250" y="241"/>
                      <a:pt x="1254" y="238"/>
                    </a:cubicBezTo>
                    <a:cubicBezTo>
                      <a:pt x="1267" y="227"/>
                      <a:pt x="1273" y="208"/>
                      <a:pt x="1264" y="193"/>
                    </a:cubicBezTo>
                    <a:cubicBezTo>
                      <a:pt x="1259" y="183"/>
                      <a:pt x="1254" y="181"/>
                      <a:pt x="1247" y="174"/>
                    </a:cubicBezTo>
                    <a:cubicBezTo>
                      <a:pt x="1223" y="151"/>
                      <a:pt x="1221" y="118"/>
                      <a:pt x="1236" y="89"/>
                    </a:cubicBezTo>
                    <a:cubicBezTo>
                      <a:pt x="1241" y="80"/>
                      <a:pt x="1246" y="74"/>
                      <a:pt x="1252" y="67"/>
                    </a:cubicBezTo>
                    <a:cubicBezTo>
                      <a:pt x="1238" y="79"/>
                      <a:pt x="1224" y="92"/>
                      <a:pt x="1218" y="105"/>
                    </a:cubicBezTo>
                    <a:cubicBezTo>
                      <a:pt x="1203" y="135"/>
                      <a:pt x="1181" y="173"/>
                      <a:pt x="1175" y="195"/>
                    </a:cubicBezTo>
                    <a:cubicBezTo>
                      <a:pt x="1172" y="205"/>
                      <a:pt x="1173" y="216"/>
                      <a:pt x="1180" y="225"/>
                    </a:cubicBezTo>
                    <a:cubicBezTo>
                      <a:pt x="1175" y="221"/>
                      <a:pt x="1173" y="215"/>
                      <a:pt x="1172" y="208"/>
                    </a:cubicBezTo>
                    <a:cubicBezTo>
                      <a:pt x="1172" y="208"/>
                      <a:pt x="1172" y="208"/>
                      <a:pt x="1172" y="208"/>
                    </a:cubicBezTo>
                    <a:cubicBezTo>
                      <a:pt x="1172" y="205"/>
                      <a:pt x="1172" y="202"/>
                      <a:pt x="1172" y="199"/>
                    </a:cubicBezTo>
                    <a:cubicBezTo>
                      <a:pt x="1167" y="210"/>
                      <a:pt x="1165" y="221"/>
                      <a:pt x="1167" y="232"/>
                    </a:cubicBezTo>
                    <a:cubicBezTo>
                      <a:pt x="1170" y="244"/>
                      <a:pt x="1176" y="252"/>
                      <a:pt x="1186" y="258"/>
                    </a:cubicBezTo>
                    <a:cubicBezTo>
                      <a:pt x="1186" y="259"/>
                      <a:pt x="1186" y="260"/>
                      <a:pt x="1185" y="261"/>
                    </a:cubicBezTo>
                    <a:cubicBezTo>
                      <a:pt x="1178" y="256"/>
                      <a:pt x="1172" y="250"/>
                      <a:pt x="1168" y="240"/>
                    </a:cubicBezTo>
                    <a:cubicBezTo>
                      <a:pt x="1164" y="232"/>
                      <a:pt x="1163" y="223"/>
                      <a:pt x="1165" y="217"/>
                    </a:cubicBezTo>
                    <a:cubicBezTo>
                      <a:pt x="1163" y="221"/>
                      <a:pt x="1157" y="224"/>
                      <a:pt x="1153" y="224"/>
                    </a:cubicBezTo>
                    <a:cubicBezTo>
                      <a:pt x="1150" y="224"/>
                      <a:pt x="1147" y="222"/>
                      <a:pt x="1145" y="220"/>
                    </a:cubicBezTo>
                    <a:cubicBezTo>
                      <a:pt x="1142" y="216"/>
                      <a:pt x="1142" y="210"/>
                      <a:pt x="1147" y="207"/>
                    </a:cubicBezTo>
                    <a:cubicBezTo>
                      <a:pt x="1150" y="205"/>
                      <a:pt x="1153" y="205"/>
                      <a:pt x="1155" y="207"/>
                    </a:cubicBezTo>
                    <a:cubicBezTo>
                      <a:pt x="1160" y="211"/>
                      <a:pt x="1156" y="217"/>
                      <a:pt x="1152" y="216"/>
                    </a:cubicBezTo>
                    <a:cubicBezTo>
                      <a:pt x="1154" y="216"/>
                      <a:pt x="1155" y="214"/>
                      <a:pt x="1155" y="212"/>
                    </a:cubicBezTo>
                    <a:cubicBezTo>
                      <a:pt x="1155" y="209"/>
                      <a:pt x="1152" y="208"/>
                      <a:pt x="1150" y="208"/>
                    </a:cubicBezTo>
                    <a:cubicBezTo>
                      <a:pt x="1147" y="209"/>
                      <a:pt x="1146" y="211"/>
                      <a:pt x="1145" y="213"/>
                    </a:cubicBezTo>
                    <a:cubicBezTo>
                      <a:pt x="1145" y="218"/>
                      <a:pt x="1150" y="224"/>
                      <a:pt x="1157" y="222"/>
                    </a:cubicBezTo>
                    <a:cubicBezTo>
                      <a:pt x="1164" y="219"/>
                      <a:pt x="1166" y="209"/>
                      <a:pt x="1168" y="204"/>
                    </a:cubicBezTo>
                    <a:cubicBezTo>
                      <a:pt x="1171" y="196"/>
                      <a:pt x="1174" y="187"/>
                      <a:pt x="1176" y="183"/>
                    </a:cubicBezTo>
                    <a:cubicBezTo>
                      <a:pt x="1178" y="177"/>
                      <a:pt x="1184" y="162"/>
                      <a:pt x="1194" y="146"/>
                    </a:cubicBezTo>
                    <a:cubicBezTo>
                      <a:pt x="1191" y="149"/>
                      <a:pt x="1189" y="151"/>
                      <a:pt x="1186" y="154"/>
                    </a:cubicBezTo>
                    <a:cubicBezTo>
                      <a:pt x="1185" y="154"/>
                      <a:pt x="1174" y="162"/>
                      <a:pt x="1172" y="160"/>
                    </a:cubicBezTo>
                    <a:cubicBezTo>
                      <a:pt x="1172" y="159"/>
                      <a:pt x="1178" y="155"/>
                      <a:pt x="1179" y="154"/>
                    </a:cubicBezTo>
                    <a:cubicBezTo>
                      <a:pt x="1184" y="150"/>
                      <a:pt x="1187" y="146"/>
                      <a:pt x="1191" y="142"/>
                    </a:cubicBezTo>
                    <a:cubicBezTo>
                      <a:pt x="1193" y="140"/>
                      <a:pt x="1194" y="138"/>
                      <a:pt x="1196" y="136"/>
                    </a:cubicBezTo>
                    <a:cubicBezTo>
                      <a:pt x="1201" y="129"/>
                      <a:pt x="1205" y="122"/>
                      <a:pt x="1208" y="114"/>
                    </a:cubicBezTo>
                    <a:cubicBezTo>
                      <a:pt x="1208" y="113"/>
                      <a:pt x="1209" y="112"/>
                      <a:pt x="1209" y="111"/>
                    </a:cubicBezTo>
                    <a:cubicBezTo>
                      <a:pt x="1208" y="113"/>
                      <a:pt x="1206" y="115"/>
                      <a:pt x="1204" y="118"/>
                    </a:cubicBezTo>
                    <a:cubicBezTo>
                      <a:pt x="1199" y="124"/>
                      <a:pt x="1194" y="128"/>
                      <a:pt x="1187" y="132"/>
                    </a:cubicBezTo>
                    <a:cubicBezTo>
                      <a:pt x="1168" y="142"/>
                      <a:pt x="1150" y="132"/>
                      <a:pt x="1141" y="116"/>
                    </a:cubicBezTo>
                    <a:cubicBezTo>
                      <a:pt x="1133" y="102"/>
                      <a:pt x="1130" y="85"/>
                      <a:pt x="1138" y="71"/>
                    </a:cubicBezTo>
                    <a:cubicBezTo>
                      <a:pt x="1145" y="59"/>
                      <a:pt x="1157" y="53"/>
                      <a:pt x="1171" y="57"/>
                    </a:cubicBezTo>
                    <a:cubicBezTo>
                      <a:pt x="1177" y="58"/>
                      <a:pt x="1182" y="61"/>
                      <a:pt x="1186" y="65"/>
                    </a:cubicBezTo>
                    <a:cubicBezTo>
                      <a:pt x="1189" y="69"/>
                      <a:pt x="1191" y="73"/>
                      <a:pt x="1192" y="78"/>
                    </a:cubicBezTo>
                    <a:cubicBezTo>
                      <a:pt x="1192" y="85"/>
                      <a:pt x="1189" y="90"/>
                      <a:pt x="1184" y="94"/>
                    </a:cubicBezTo>
                    <a:cubicBezTo>
                      <a:pt x="1181" y="96"/>
                      <a:pt x="1177" y="97"/>
                      <a:pt x="1173" y="96"/>
                    </a:cubicBezTo>
                    <a:cubicBezTo>
                      <a:pt x="1169" y="95"/>
                      <a:pt x="1166" y="92"/>
                      <a:pt x="1164" y="88"/>
                    </a:cubicBezTo>
                    <a:cubicBezTo>
                      <a:pt x="1162" y="83"/>
                      <a:pt x="1163" y="78"/>
                      <a:pt x="1166" y="75"/>
                    </a:cubicBezTo>
                    <a:cubicBezTo>
                      <a:pt x="1170" y="71"/>
                      <a:pt x="1175" y="71"/>
                      <a:pt x="1179" y="73"/>
                    </a:cubicBezTo>
                    <a:cubicBezTo>
                      <a:pt x="1184" y="76"/>
                      <a:pt x="1186" y="83"/>
                      <a:pt x="1183" y="88"/>
                    </a:cubicBezTo>
                    <a:cubicBezTo>
                      <a:pt x="1180" y="93"/>
                      <a:pt x="1173" y="94"/>
                      <a:pt x="1168" y="91"/>
                    </a:cubicBezTo>
                    <a:cubicBezTo>
                      <a:pt x="1166" y="90"/>
                      <a:pt x="1165" y="88"/>
                      <a:pt x="1164" y="87"/>
                    </a:cubicBezTo>
                    <a:cubicBezTo>
                      <a:pt x="1164" y="87"/>
                      <a:pt x="1164" y="87"/>
                      <a:pt x="1165" y="88"/>
                    </a:cubicBezTo>
                    <a:cubicBezTo>
                      <a:pt x="1166" y="92"/>
                      <a:pt x="1169" y="94"/>
                      <a:pt x="1173" y="95"/>
                    </a:cubicBezTo>
                    <a:cubicBezTo>
                      <a:pt x="1177" y="96"/>
                      <a:pt x="1180" y="95"/>
                      <a:pt x="1183" y="93"/>
                    </a:cubicBezTo>
                    <a:cubicBezTo>
                      <a:pt x="1188" y="90"/>
                      <a:pt x="1191" y="84"/>
                      <a:pt x="1190" y="78"/>
                    </a:cubicBezTo>
                    <a:cubicBezTo>
                      <a:pt x="1190" y="74"/>
                      <a:pt x="1188" y="70"/>
                      <a:pt x="1185" y="66"/>
                    </a:cubicBezTo>
                    <a:cubicBezTo>
                      <a:pt x="1181" y="62"/>
                      <a:pt x="1176" y="60"/>
                      <a:pt x="1170" y="58"/>
                    </a:cubicBezTo>
                    <a:cubicBezTo>
                      <a:pt x="1158" y="56"/>
                      <a:pt x="1147" y="60"/>
                      <a:pt x="1140" y="72"/>
                    </a:cubicBezTo>
                    <a:cubicBezTo>
                      <a:pt x="1133" y="86"/>
                      <a:pt x="1136" y="103"/>
                      <a:pt x="1145" y="115"/>
                    </a:cubicBezTo>
                    <a:cubicBezTo>
                      <a:pt x="1153" y="129"/>
                      <a:pt x="1168" y="137"/>
                      <a:pt x="1185" y="128"/>
                    </a:cubicBezTo>
                    <a:cubicBezTo>
                      <a:pt x="1192" y="125"/>
                      <a:pt x="1196" y="120"/>
                      <a:pt x="1201" y="115"/>
                    </a:cubicBezTo>
                    <a:cubicBezTo>
                      <a:pt x="1217" y="94"/>
                      <a:pt x="1234" y="76"/>
                      <a:pt x="1256" y="61"/>
                    </a:cubicBezTo>
                    <a:cubicBezTo>
                      <a:pt x="1255" y="61"/>
                      <a:pt x="1254" y="62"/>
                      <a:pt x="1252" y="62"/>
                    </a:cubicBezTo>
                    <a:cubicBezTo>
                      <a:pt x="1242" y="64"/>
                      <a:pt x="1231" y="61"/>
                      <a:pt x="1230" y="49"/>
                    </a:cubicBezTo>
                    <a:cubicBezTo>
                      <a:pt x="1229" y="42"/>
                      <a:pt x="1233" y="35"/>
                      <a:pt x="1240" y="32"/>
                    </a:cubicBezTo>
                    <a:cubicBezTo>
                      <a:pt x="1246" y="30"/>
                      <a:pt x="1252" y="31"/>
                      <a:pt x="1256" y="36"/>
                    </a:cubicBezTo>
                    <a:cubicBezTo>
                      <a:pt x="1259" y="40"/>
                      <a:pt x="1258" y="45"/>
                      <a:pt x="1253" y="46"/>
                    </a:cubicBezTo>
                    <a:cubicBezTo>
                      <a:pt x="1248" y="46"/>
                      <a:pt x="1247" y="41"/>
                      <a:pt x="1242" y="41"/>
                    </a:cubicBezTo>
                    <a:cubicBezTo>
                      <a:pt x="1238" y="41"/>
                      <a:pt x="1235" y="43"/>
                      <a:pt x="1234" y="47"/>
                    </a:cubicBezTo>
                    <a:cubicBezTo>
                      <a:pt x="1234" y="55"/>
                      <a:pt x="1242" y="58"/>
                      <a:pt x="1249" y="58"/>
                    </a:cubicBezTo>
                    <a:cubicBezTo>
                      <a:pt x="1264" y="57"/>
                      <a:pt x="1269" y="52"/>
                      <a:pt x="1281" y="45"/>
                    </a:cubicBezTo>
                    <a:cubicBezTo>
                      <a:pt x="1289" y="40"/>
                      <a:pt x="1297" y="36"/>
                      <a:pt x="1307" y="33"/>
                    </a:cubicBezTo>
                    <a:cubicBezTo>
                      <a:pt x="1337" y="24"/>
                      <a:pt x="1367" y="27"/>
                      <a:pt x="1394" y="38"/>
                    </a:cubicBezTo>
                    <a:cubicBezTo>
                      <a:pt x="1389" y="35"/>
                      <a:pt x="1386" y="29"/>
                      <a:pt x="1387" y="24"/>
                    </a:cubicBezTo>
                    <a:cubicBezTo>
                      <a:pt x="1387" y="20"/>
                      <a:pt x="1390" y="15"/>
                      <a:pt x="1397" y="14"/>
                    </a:cubicBezTo>
                    <a:cubicBezTo>
                      <a:pt x="1396" y="15"/>
                      <a:pt x="1397" y="17"/>
                      <a:pt x="1397" y="18"/>
                    </a:cubicBezTo>
                    <a:cubicBezTo>
                      <a:pt x="1385" y="19"/>
                      <a:pt x="1389" y="34"/>
                      <a:pt x="1399" y="40"/>
                    </a:cubicBezTo>
                    <a:cubicBezTo>
                      <a:pt x="1399" y="40"/>
                      <a:pt x="1399" y="40"/>
                      <a:pt x="1399" y="40"/>
                    </a:cubicBezTo>
                    <a:cubicBezTo>
                      <a:pt x="1408" y="44"/>
                      <a:pt x="1417" y="49"/>
                      <a:pt x="1425" y="55"/>
                    </a:cubicBezTo>
                    <a:cubicBezTo>
                      <a:pt x="1419" y="43"/>
                      <a:pt x="1419" y="27"/>
                      <a:pt x="1430" y="16"/>
                    </a:cubicBezTo>
                    <a:cubicBezTo>
                      <a:pt x="1436" y="11"/>
                      <a:pt x="1443" y="8"/>
                      <a:pt x="1451" y="8"/>
                    </a:cubicBezTo>
                    <a:cubicBezTo>
                      <a:pt x="1459" y="8"/>
                      <a:pt x="1466" y="10"/>
                      <a:pt x="1472" y="16"/>
                    </a:cubicBezTo>
                    <a:cubicBezTo>
                      <a:pt x="1477" y="21"/>
                      <a:pt x="1481" y="27"/>
                      <a:pt x="1482" y="34"/>
                    </a:cubicBezTo>
                    <a:cubicBezTo>
                      <a:pt x="1484" y="42"/>
                      <a:pt x="1482" y="49"/>
                      <a:pt x="1478" y="55"/>
                    </a:cubicBezTo>
                    <a:cubicBezTo>
                      <a:pt x="1474" y="61"/>
                      <a:pt x="1468" y="65"/>
                      <a:pt x="1460" y="66"/>
                    </a:cubicBezTo>
                    <a:cubicBezTo>
                      <a:pt x="1455" y="66"/>
                      <a:pt x="1451" y="64"/>
                      <a:pt x="1448" y="61"/>
                    </a:cubicBezTo>
                    <a:cubicBezTo>
                      <a:pt x="1443" y="56"/>
                      <a:pt x="1441" y="49"/>
                      <a:pt x="1443" y="42"/>
                    </a:cubicBezTo>
                    <a:cubicBezTo>
                      <a:pt x="1445" y="36"/>
                      <a:pt x="1451" y="32"/>
                      <a:pt x="1457" y="32"/>
                    </a:cubicBezTo>
                    <a:cubicBezTo>
                      <a:pt x="1465" y="31"/>
                      <a:pt x="1472" y="38"/>
                      <a:pt x="1473" y="46"/>
                    </a:cubicBezTo>
                    <a:cubicBezTo>
                      <a:pt x="1473" y="54"/>
                      <a:pt x="1467" y="61"/>
                      <a:pt x="1459" y="62"/>
                    </a:cubicBezTo>
                    <a:cubicBezTo>
                      <a:pt x="1455" y="62"/>
                      <a:pt x="1452" y="60"/>
                      <a:pt x="1449" y="58"/>
                    </a:cubicBezTo>
                    <a:cubicBezTo>
                      <a:pt x="1449" y="59"/>
                      <a:pt x="1449" y="59"/>
                      <a:pt x="1449" y="59"/>
                    </a:cubicBezTo>
                    <a:cubicBezTo>
                      <a:pt x="1452" y="62"/>
                      <a:pt x="1456" y="63"/>
                      <a:pt x="1460" y="63"/>
                    </a:cubicBezTo>
                    <a:cubicBezTo>
                      <a:pt x="1467" y="62"/>
                      <a:pt x="1472" y="59"/>
                      <a:pt x="1476" y="53"/>
                    </a:cubicBezTo>
                    <a:cubicBezTo>
                      <a:pt x="1479" y="48"/>
                      <a:pt x="1480" y="41"/>
                      <a:pt x="1479" y="35"/>
                    </a:cubicBezTo>
                    <a:cubicBezTo>
                      <a:pt x="1478" y="28"/>
                      <a:pt x="1475" y="23"/>
                      <a:pt x="1470" y="18"/>
                    </a:cubicBezTo>
                    <a:cubicBezTo>
                      <a:pt x="1464" y="13"/>
                      <a:pt x="1458" y="11"/>
                      <a:pt x="1451" y="11"/>
                    </a:cubicBezTo>
                    <a:cubicBezTo>
                      <a:pt x="1444" y="11"/>
                      <a:pt x="1437" y="14"/>
                      <a:pt x="1432" y="18"/>
                    </a:cubicBezTo>
                    <a:cubicBezTo>
                      <a:pt x="1418" y="31"/>
                      <a:pt x="1421" y="51"/>
                      <a:pt x="1432" y="61"/>
                    </a:cubicBezTo>
                    <a:cubicBezTo>
                      <a:pt x="1453" y="80"/>
                      <a:pt x="1465" y="99"/>
                      <a:pt x="1474" y="126"/>
                    </a:cubicBezTo>
                    <a:cubicBezTo>
                      <a:pt x="1475" y="129"/>
                      <a:pt x="1476" y="131"/>
                      <a:pt x="1477" y="134"/>
                    </a:cubicBezTo>
                    <a:cubicBezTo>
                      <a:pt x="1477" y="132"/>
                      <a:pt x="1477" y="130"/>
                      <a:pt x="1477" y="127"/>
                    </a:cubicBezTo>
                    <a:cubicBezTo>
                      <a:pt x="1477" y="117"/>
                      <a:pt x="1479" y="108"/>
                      <a:pt x="1485" y="99"/>
                    </a:cubicBezTo>
                    <a:cubicBezTo>
                      <a:pt x="1482" y="110"/>
                      <a:pt x="1481" y="117"/>
                      <a:pt x="1480" y="128"/>
                    </a:cubicBezTo>
                    <a:cubicBezTo>
                      <a:pt x="1480" y="128"/>
                      <a:pt x="1480" y="129"/>
                      <a:pt x="1480" y="130"/>
                    </a:cubicBezTo>
                    <a:cubicBezTo>
                      <a:pt x="1482" y="122"/>
                      <a:pt x="1494" y="116"/>
                      <a:pt x="1503" y="116"/>
                    </a:cubicBezTo>
                    <a:cubicBezTo>
                      <a:pt x="1508" y="115"/>
                      <a:pt x="1513" y="116"/>
                      <a:pt x="1517" y="117"/>
                    </a:cubicBezTo>
                    <a:cubicBezTo>
                      <a:pt x="1524" y="119"/>
                      <a:pt x="1534" y="126"/>
                      <a:pt x="1534" y="134"/>
                    </a:cubicBezTo>
                    <a:cubicBezTo>
                      <a:pt x="1543" y="134"/>
                      <a:pt x="1549" y="139"/>
                      <a:pt x="1555" y="143"/>
                    </a:cubicBezTo>
                    <a:cubicBezTo>
                      <a:pt x="1563" y="150"/>
                      <a:pt x="1573" y="153"/>
                      <a:pt x="1580" y="147"/>
                    </a:cubicBezTo>
                    <a:cubicBezTo>
                      <a:pt x="1578" y="157"/>
                      <a:pt x="1561" y="160"/>
                      <a:pt x="1552" y="158"/>
                    </a:cubicBezTo>
                    <a:cubicBezTo>
                      <a:pt x="1539" y="154"/>
                      <a:pt x="1532" y="143"/>
                      <a:pt x="1522" y="131"/>
                    </a:cubicBezTo>
                    <a:cubicBezTo>
                      <a:pt x="1516" y="124"/>
                      <a:pt x="1510" y="120"/>
                      <a:pt x="1502" y="120"/>
                    </a:cubicBezTo>
                    <a:cubicBezTo>
                      <a:pt x="1494" y="120"/>
                      <a:pt x="1483" y="123"/>
                      <a:pt x="1480" y="130"/>
                    </a:cubicBezTo>
                    <a:cubicBezTo>
                      <a:pt x="1481" y="129"/>
                      <a:pt x="1482" y="127"/>
                      <a:pt x="1483" y="126"/>
                    </a:cubicBezTo>
                    <a:cubicBezTo>
                      <a:pt x="1487" y="123"/>
                      <a:pt x="1492" y="122"/>
                      <a:pt x="1498" y="127"/>
                    </a:cubicBezTo>
                    <a:cubicBezTo>
                      <a:pt x="1496" y="127"/>
                      <a:pt x="1495" y="128"/>
                      <a:pt x="1495" y="129"/>
                    </a:cubicBezTo>
                    <a:cubicBezTo>
                      <a:pt x="1488" y="125"/>
                      <a:pt x="1482" y="128"/>
                      <a:pt x="1481" y="136"/>
                    </a:cubicBezTo>
                    <a:cubicBezTo>
                      <a:pt x="1480" y="139"/>
                      <a:pt x="1479" y="142"/>
                      <a:pt x="1479" y="145"/>
                    </a:cubicBezTo>
                    <a:cubicBezTo>
                      <a:pt x="1486" y="177"/>
                      <a:pt x="1486" y="209"/>
                      <a:pt x="1479" y="240"/>
                    </a:cubicBezTo>
                    <a:cubicBezTo>
                      <a:pt x="1486" y="215"/>
                      <a:pt x="1498" y="187"/>
                      <a:pt x="1521" y="174"/>
                    </a:cubicBezTo>
                    <a:cubicBezTo>
                      <a:pt x="1533" y="168"/>
                      <a:pt x="1544" y="167"/>
                      <a:pt x="1557" y="172"/>
                    </a:cubicBezTo>
                    <a:cubicBezTo>
                      <a:pt x="1568" y="176"/>
                      <a:pt x="1576" y="182"/>
                      <a:pt x="1582" y="191"/>
                    </a:cubicBezTo>
                    <a:cubicBezTo>
                      <a:pt x="1595" y="213"/>
                      <a:pt x="1588" y="241"/>
                      <a:pt x="1567" y="255"/>
                    </a:cubicBezTo>
                    <a:cubicBezTo>
                      <a:pt x="1548" y="266"/>
                      <a:pt x="1520" y="265"/>
                      <a:pt x="1511" y="242"/>
                    </a:cubicBezTo>
                    <a:cubicBezTo>
                      <a:pt x="1507" y="232"/>
                      <a:pt x="1508" y="221"/>
                      <a:pt x="1517" y="214"/>
                    </a:cubicBezTo>
                    <a:cubicBezTo>
                      <a:pt x="1520" y="212"/>
                      <a:pt x="1523" y="211"/>
                      <a:pt x="1526" y="211"/>
                    </a:cubicBezTo>
                    <a:cubicBezTo>
                      <a:pt x="1526" y="211"/>
                      <a:pt x="1526" y="211"/>
                      <a:pt x="1526" y="211"/>
                    </a:cubicBezTo>
                    <a:cubicBezTo>
                      <a:pt x="1535" y="210"/>
                      <a:pt x="1543" y="217"/>
                      <a:pt x="1543" y="226"/>
                    </a:cubicBezTo>
                    <a:cubicBezTo>
                      <a:pt x="1544" y="235"/>
                      <a:pt x="1537" y="243"/>
                      <a:pt x="1528" y="244"/>
                    </a:cubicBezTo>
                    <a:cubicBezTo>
                      <a:pt x="1519" y="244"/>
                      <a:pt x="1511" y="237"/>
                      <a:pt x="1511" y="228"/>
                    </a:cubicBezTo>
                    <a:cubicBezTo>
                      <a:pt x="1510" y="224"/>
                      <a:pt x="1512" y="221"/>
                      <a:pt x="1514" y="218"/>
                    </a:cubicBezTo>
                    <a:cubicBezTo>
                      <a:pt x="1514" y="218"/>
                      <a:pt x="1514" y="218"/>
                      <a:pt x="1514" y="218"/>
                    </a:cubicBezTo>
                    <a:cubicBezTo>
                      <a:pt x="1508" y="225"/>
                      <a:pt x="1508" y="234"/>
                      <a:pt x="1512" y="242"/>
                    </a:cubicBezTo>
                    <a:cubicBezTo>
                      <a:pt x="1523" y="263"/>
                      <a:pt x="1548" y="263"/>
                      <a:pt x="1566" y="252"/>
                    </a:cubicBezTo>
                    <a:cubicBezTo>
                      <a:pt x="1586" y="240"/>
                      <a:pt x="1592" y="213"/>
                      <a:pt x="1580" y="193"/>
                    </a:cubicBezTo>
                    <a:cubicBezTo>
                      <a:pt x="1577" y="189"/>
                      <a:pt x="1575" y="186"/>
                      <a:pt x="1572" y="184"/>
                    </a:cubicBezTo>
                    <a:cubicBezTo>
                      <a:pt x="1573" y="186"/>
                      <a:pt x="1574" y="188"/>
                      <a:pt x="1575" y="191"/>
                    </a:cubicBezTo>
                    <a:cubicBezTo>
                      <a:pt x="1578" y="199"/>
                      <a:pt x="1575" y="208"/>
                      <a:pt x="1569" y="213"/>
                    </a:cubicBezTo>
                    <a:cubicBezTo>
                      <a:pt x="1562" y="217"/>
                      <a:pt x="1553" y="217"/>
                      <a:pt x="1548" y="209"/>
                    </a:cubicBezTo>
                    <a:cubicBezTo>
                      <a:pt x="1545" y="204"/>
                      <a:pt x="1546" y="199"/>
                      <a:pt x="1549" y="195"/>
                    </a:cubicBezTo>
                    <a:cubicBezTo>
                      <a:pt x="1556" y="188"/>
                      <a:pt x="1565" y="195"/>
                      <a:pt x="1564" y="201"/>
                    </a:cubicBezTo>
                    <a:cubicBezTo>
                      <a:pt x="1563" y="198"/>
                      <a:pt x="1560" y="195"/>
                      <a:pt x="1557" y="196"/>
                    </a:cubicBezTo>
                    <a:cubicBezTo>
                      <a:pt x="1553" y="196"/>
                      <a:pt x="1550" y="200"/>
                      <a:pt x="1551" y="204"/>
                    </a:cubicBezTo>
                    <a:cubicBezTo>
                      <a:pt x="1551" y="208"/>
                      <a:pt x="1554" y="211"/>
                      <a:pt x="1558" y="211"/>
                    </a:cubicBezTo>
                    <a:cubicBezTo>
                      <a:pt x="1564" y="212"/>
                      <a:pt x="1570" y="207"/>
                      <a:pt x="1572" y="202"/>
                    </a:cubicBezTo>
                    <a:cubicBezTo>
                      <a:pt x="1576" y="190"/>
                      <a:pt x="1567" y="178"/>
                      <a:pt x="1556" y="174"/>
                    </a:cubicBezTo>
                    <a:cubicBezTo>
                      <a:pt x="1544" y="171"/>
                      <a:pt x="1534" y="172"/>
                      <a:pt x="1523" y="177"/>
                    </a:cubicBezTo>
                    <a:cubicBezTo>
                      <a:pt x="1490" y="195"/>
                      <a:pt x="1481" y="249"/>
                      <a:pt x="1464" y="286"/>
                    </a:cubicBezTo>
                    <a:cubicBezTo>
                      <a:pt x="1470" y="280"/>
                      <a:pt x="1477" y="277"/>
                      <a:pt x="1486" y="274"/>
                    </a:cubicBezTo>
                    <a:cubicBezTo>
                      <a:pt x="1490" y="273"/>
                      <a:pt x="1494" y="272"/>
                      <a:pt x="1498" y="272"/>
                    </a:cubicBezTo>
                    <a:cubicBezTo>
                      <a:pt x="1497" y="273"/>
                      <a:pt x="1497" y="274"/>
                      <a:pt x="1498" y="275"/>
                    </a:cubicBezTo>
                    <a:cubicBezTo>
                      <a:pt x="1488" y="276"/>
                      <a:pt x="1479" y="280"/>
                      <a:pt x="1471" y="285"/>
                    </a:cubicBezTo>
                    <a:cubicBezTo>
                      <a:pt x="1465" y="289"/>
                      <a:pt x="1461" y="293"/>
                      <a:pt x="1458" y="298"/>
                    </a:cubicBezTo>
                    <a:cubicBezTo>
                      <a:pt x="1463" y="293"/>
                      <a:pt x="1471" y="291"/>
                      <a:pt x="1476" y="292"/>
                    </a:cubicBezTo>
                    <a:cubicBezTo>
                      <a:pt x="1481" y="292"/>
                      <a:pt x="1486" y="295"/>
                      <a:pt x="1489" y="298"/>
                    </a:cubicBezTo>
                    <a:cubicBezTo>
                      <a:pt x="1494" y="305"/>
                      <a:pt x="1494" y="314"/>
                      <a:pt x="1486" y="320"/>
                    </a:cubicBezTo>
                    <a:cubicBezTo>
                      <a:pt x="1481" y="323"/>
                      <a:pt x="1476" y="322"/>
                      <a:pt x="1472" y="319"/>
                    </a:cubicBezTo>
                    <a:cubicBezTo>
                      <a:pt x="1465" y="312"/>
                      <a:pt x="1471" y="303"/>
                      <a:pt x="1477" y="304"/>
                    </a:cubicBezTo>
                    <a:cubicBezTo>
                      <a:pt x="1474" y="305"/>
                      <a:pt x="1472" y="308"/>
                      <a:pt x="1472" y="311"/>
                    </a:cubicBezTo>
                    <a:cubicBezTo>
                      <a:pt x="1473" y="315"/>
                      <a:pt x="1477" y="318"/>
                      <a:pt x="1481" y="317"/>
                    </a:cubicBezTo>
                    <a:cubicBezTo>
                      <a:pt x="1485" y="316"/>
                      <a:pt x="1487" y="313"/>
                      <a:pt x="1488" y="309"/>
                    </a:cubicBezTo>
                    <a:cubicBezTo>
                      <a:pt x="1489" y="303"/>
                      <a:pt x="1483" y="298"/>
                      <a:pt x="1478" y="296"/>
                    </a:cubicBezTo>
                    <a:cubicBezTo>
                      <a:pt x="1473" y="294"/>
                      <a:pt x="1468" y="295"/>
                      <a:pt x="1463" y="298"/>
                    </a:cubicBezTo>
                    <a:cubicBezTo>
                      <a:pt x="1456" y="301"/>
                      <a:pt x="1454" y="307"/>
                      <a:pt x="1450" y="314"/>
                    </a:cubicBezTo>
                    <a:cubicBezTo>
                      <a:pt x="1438" y="334"/>
                      <a:pt x="1424" y="354"/>
                      <a:pt x="1407" y="372"/>
                    </a:cubicBezTo>
                    <a:cubicBezTo>
                      <a:pt x="1404" y="375"/>
                      <a:pt x="1387" y="392"/>
                      <a:pt x="1373" y="403"/>
                    </a:cubicBezTo>
                    <a:cubicBezTo>
                      <a:pt x="1394" y="396"/>
                      <a:pt x="1415" y="394"/>
                      <a:pt x="1437" y="399"/>
                    </a:cubicBezTo>
                    <a:cubicBezTo>
                      <a:pt x="1444" y="400"/>
                      <a:pt x="1449" y="402"/>
                      <a:pt x="1455" y="404"/>
                    </a:cubicBezTo>
                    <a:cubicBezTo>
                      <a:pt x="1464" y="407"/>
                      <a:pt x="1480" y="413"/>
                      <a:pt x="1486" y="403"/>
                    </a:cubicBezTo>
                    <a:cubicBezTo>
                      <a:pt x="1489" y="398"/>
                      <a:pt x="1489" y="392"/>
                      <a:pt x="1485" y="389"/>
                    </a:cubicBezTo>
                    <a:cubicBezTo>
                      <a:pt x="1483" y="387"/>
                      <a:pt x="1480" y="387"/>
                      <a:pt x="1477" y="388"/>
                    </a:cubicBezTo>
                    <a:cubicBezTo>
                      <a:pt x="1474" y="390"/>
                      <a:pt x="1473" y="394"/>
                      <a:pt x="1475" y="396"/>
                    </a:cubicBezTo>
                    <a:cubicBezTo>
                      <a:pt x="1476" y="398"/>
                      <a:pt x="1479" y="399"/>
                      <a:pt x="1481" y="398"/>
                    </a:cubicBezTo>
                    <a:cubicBezTo>
                      <a:pt x="1479" y="402"/>
                      <a:pt x="1470" y="400"/>
                      <a:pt x="1471" y="392"/>
                    </a:cubicBezTo>
                    <a:cubicBezTo>
                      <a:pt x="1471" y="388"/>
                      <a:pt x="1474" y="385"/>
                      <a:pt x="1478" y="384"/>
                    </a:cubicBezTo>
                    <a:cubicBezTo>
                      <a:pt x="1486" y="383"/>
                      <a:pt x="1491" y="388"/>
                      <a:pt x="1492" y="395"/>
                    </a:cubicBezTo>
                    <a:cubicBezTo>
                      <a:pt x="1492" y="401"/>
                      <a:pt x="1488" y="408"/>
                      <a:pt x="1481" y="410"/>
                    </a:cubicBezTo>
                    <a:cubicBezTo>
                      <a:pt x="1479" y="411"/>
                      <a:pt x="1476" y="412"/>
                      <a:pt x="1473" y="412"/>
                    </a:cubicBezTo>
                    <a:cubicBezTo>
                      <a:pt x="1484" y="417"/>
                      <a:pt x="1493" y="422"/>
                      <a:pt x="1500" y="428"/>
                    </a:cubicBezTo>
                    <a:cubicBezTo>
                      <a:pt x="1515" y="438"/>
                      <a:pt x="1531" y="462"/>
                      <a:pt x="1545" y="466"/>
                    </a:cubicBezTo>
                    <a:cubicBezTo>
                      <a:pt x="1548" y="467"/>
                      <a:pt x="1551" y="467"/>
                      <a:pt x="1554" y="467"/>
                    </a:cubicBezTo>
                    <a:cubicBezTo>
                      <a:pt x="1560" y="466"/>
                      <a:pt x="1566" y="463"/>
                      <a:pt x="1570" y="459"/>
                    </a:cubicBezTo>
                    <a:cubicBezTo>
                      <a:pt x="1575" y="454"/>
                      <a:pt x="1577" y="448"/>
                      <a:pt x="1577" y="441"/>
                    </a:cubicBezTo>
                    <a:cubicBezTo>
                      <a:pt x="1576" y="433"/>
                      <a:pt x="1573" y="426"/>
                      <a:pt x="1567" y="420"/>
                    </a:cubicBezTo>
                    <a:cubicBezTo>
                      <a:pt x="1562" y="414"/>
                      <a:pt x="1555" y="412"/>
                      <a:pt x="1548" y="411"/>
                    </a:cubicBezTo>
                    <a:cubicBezTo>
                      <a:pt x="1540" y="411"/>
                      <a:pt x="1533" y="414"/>
                      <a:pt x="1528" y="421"/>
                    </a:cubicBezTo>
                    <a:cubicBezTo>
                      <a:pt x="1526" y="426"/>
                      <a:pt x="1526" y="432"/>
                      <a:pt x="1528" y="437"/>
                    </a:cubicBezTo>
                    <a:cubicBezTo>
                      <a:pt x="1528" y="436"/>
                      <a:pt x="1528" y="436"/>
                      <a:pt x="1527" y="436"/>
                    </a:cubicBezTo>
                    <a:cubicBezTo>
                      <a:pt x="1525" y="426"/>
                      <a:pt x="1536" y="421"/>
                      <a:pt x="1539" y="430"/>
                    </a:cubicBezTo>
                    <a:cubicBezTo>
                      <a:pt x="1540" y="434"/>
                      <a:pt x="1536" y="442"/>
                      <a:pt x="1546" y="447"/>
                    </a:cubicBezTo>
                    <a:cubicBezTo>
                      <a:pt x="1542" y="447"/>
                      <a:pt x="1538" y="446"/>
                      <a:pt x="1535" y="444"/>
                    </a:cubicBezTo>
                    <a:cubicBezTo>
                      <a:pt x="1534" y="444"/>
                      <a:pt x="1532" y="443"/>
                      <a:pt x="1531" y="442"/>
                    </a:cubicBezTo>
                    <a:cubicBezTo>
                      <a:pt x="1525" y="436"/>
                      <a:pt x="1524" y="428"/>
                      <a:pt x="1528" y="421"/>
                    </a:cubicBezTo>
                    <a:cubicBezTo>
                      <a:pt x="1532" y="413"/>
                      <a:pt x="1539" y="410"/>
                      <a:pt x="1548" y="410"/>
                    </a:cubicBezTo>
                    <a:cubicBezTo>
                      <a:pt x="1556" y="410"/>
                      <a:pt x="1563" y="413"/>
                      <a:pt x="1569" y="419"/>
                    </a:cubicBezTo>
                    <a:cubicBezTo>
                      <a:pt x="1575" y="425"/>
                      <a:pt x="1578" y="433"/>
                      <a:pt x="1579" y="441"/>
                    </a:cubicBezTo>
                    <a:cubicBezTo>
                      <a:pt x="1579" y="449"/>
                      <a:pt x="1577" y="456"/>
                      <a:pt x="1571" y="462"/>
                    </a:cubicBezTo>
                    <a:cubicBezTo>
                      <a:pt x="1567" y="466"/>
                      <a:pt x="1561" y="469"/>
                      <a:pt x="1555" y="470"/>
                    </a:cubicBezTo>
                    <a:cubicBezTo>
                      <a:pt x="1551" y="470"/>
                      <a:pt x="1548" y="470"/>
                      <a:pt x="1544" y="469"/>
                    </a:cubicBezTo>
                    <a:cubicBezTo>
                      <a:pt x="1544" y="469"/>
                      <a:pt x="1543" y="469"/>
                      <a:pt x="1543" y="469"/>
                    </a:cubicBezTo>
                    <a:cubicBezTo>
                      <a:pt x="1544" y="470"/>
                      <a:pt x="1544" y="470"/>
                      <a:pt x="1544" y="470"/>
                    </a:cubicBezTo>
                    <a:cubicBezTo>
                      <a:pt x="1544" y="471"/>
                      <a:pt x="1544" y="471"/>
                      <a:pt x="1544" y="471"/>
                    </a:cubicBezTo>
                    <a:cubicBezTo>
                      <a:pt x="1548" y="475"/>
                      <a:pt x="1551" y="479"/>
                      <a:pt x="1554" y="484"/>
                    </a:cubicBezTo>
                    <a:cubicBezTo>
                      <a:pt x="1561" y="496"/>
                      <a:pt x="1566" y="513"/>
                      <a:pt x="1560" y="527"/>
                    </a:cubicBezTo>
                    <a:cubicBezTo>
                      <a:pt x="1557" y="532"/>
                      <a:pt x="1552" y="536"/>
                      <a:pt x="1546" y="538"/>
                    </a:cubicBezTo>
                    <a:cubicBezTo>
                      <a:pt x="1544" y="539"/>
                      <a:pt x="1544" y="539"/>
                      <a:pt x="1544" y="539"/>
                    </a:cubicBezTo>
                    <a:cubicBezTo>
                      <a:pt x="1537" y="541"/>
                      <a:pt x="1531" y="540"/>
                      <a:pt x="1524" y="537"/>
                    </a:cubicBezTo>
                    <a:cubicBezTo>
                      <a:pt x="1518" y="534"/>
                      <a:pt x="1513" y="530"/>
                      <a:pt x="1510" y="523"/>
                    </a:cubicBezTo>
                    <a:cubicBezTo>
                      <a:pt x="1507" y="516"/>
                      <a:pt x="1508" y="509"/>
                      <a:pt x="1512" y="503"/>
                    </a:cubicBezTo>
                    <a:cubicBezTo>
                      <a:pt x="1515" y="499"/>
                      <a:pt x="1519" y="497"/>
                      <a:pt x="1524" y="496"/>
                    </a:cubicBezTo>
                    <a:cubicBezTo>
                      <a:pt x="1529" y="496"/>
                      <a:pt x="1534" y="498"/>
                      <a:pt x="1538" y="503"/>
                    </a:cubicBezTo>
                    <a:cubicBezTo>
                      <a:pt x="1540" y="505"/>
                      <a:pt x="1541" y="507"/>
                      <a:pt x="1541" y="510"/>
                    </a:cubicBezTo>
                    <a:cubicBezTo>
                      <a:pt x="1540" y="507"/>
                      <a:pt x="1540" y="505"/>
                      <a:pt x="1538" y="503"/>
                    </a:cubicBezTo>
                    <a:cubicBezTo>
                      <a:pt x="1534" y="498"/>
                      <a:pt x="1529" y="497"/>
                      <a:pt x="1524" y="497"/>
                    </a:cubicBezTo>
                    <a:cubicBezTo>
                      <a:pt x="1519" y="497"/>
                      <a:pt x="1515" y="499"/>
                      <a:pt x="1513" y="504"/>
                    </a:cubicBezTo>
                    <a:cubicBezTo>
                      <a:pt x="1509" y="510"/>
                      <a:pt x="1509" y="516"/>
                      <a:pt x="1511" y="523"/>
                    </a:cubicBezTo>
                    <a:cubicBezTo>
                      <a:pt x="1514" y="529"/>
                      <a:pt x="1519" y="533"/>
                      <a:pt x="1525" y="536"/>
                    </a:cubicBezTo>
                    <a:cubicBezTo>
                      <a:pt x="1532" y="538"/>
                      <a:pt x="1538" y="538"/>
                      <a:pt x="1545" y="536"/>
                    </a:cubicBezTo>
                    <a:cubicBezTo>
                      <a:pt x="1551" y="534"/>
                      <a:pt x="1554" y="530"/>
                      <a:pt x="1557" y="525"/>
                    </a:cubicBezTo>
                    <a:cubicBezTo>
                      <a:pt x="1563" y="513"/>
                      <a:pt x="1556" y="494"/>
                      <a:pt x="1549" y="484"/>
                    </a:cubicBezTo>
                    <a:cubicBezTo>
                      <a:pt x="1545" y="478"/>
                      <a:pt x="1540" y="472"/>
                      <a:pt x="1535" y="467"/>
                    </a:cubicBezTo>
                    <a:cubicBezTo>
                      <a:pt x="1535" y="468"/>
                      <a:pt x="1535" y="469"/>
                      <a:pt x="1536" y="470"/>
                    </a:cubicBezTo>
                    <a:cubicBezTo>
                      <a:pt x="1537" y="477"/>
                      <a:pt x="1534" y="484"/>
                      <a:pt x="1528" y="487"/>
                    </a:cubicBezTo>
                    <a:cubicBezTo>
                      <a:pt x="1522" y="490"/>
                      <a:pt x="1515" y="489"/>
                      <a:pt x="1512" y="482"/>
                    </a:cubicBezTo>
                    <a:cubicBezTo>
                      <a:pt x="1510" y="478"/>
                      <a:pt x="1511" y="473"/>
                      <a:pt x="1514" y="471"/>
                    </a:cubicBezTo>
                    <a:cubicBezTo>
                      <a:pt x="1521" y="466"/>
                      <a:pt x="1527" y="473"/>
                      <a:pt x="1525" y="477"/>
                    </a:cubicBezTo>
                    <a:cubicBezTo>
                      <a:pt x="1525" y="474"/>
                      <a:pt x="1523" y="472"/>
                      <a:pt x="1520" y="472"/>
                    </a:cubicBezTo>
                    <a:cubicBezTo>
                      <a:pt x="1517" y="472"/>
                      <a:pt x="1514" y="475"/>
                      <a:pt x="1515" y="479"/>
                    </a:cubicBezTo>
                    <a:cubicBezTo>
                      <a:pt x="1515" y="481"/>
                      <a:pt x="1517" y="484"/>
                      <a:pt x="1520" y="485"/>
                    </a:cubicBezTo>
                    <a:cubicBezTo>
                      <a:pt x="1525" y="486"/>
                      <a:pt x="1530" y="483"/>
                      <a:pt x="1532" y="479"/>
                    </a:cubicBezTo>
                    <a:cubicBezTo>
                      <a:pt x="1533" y="475"/>
                      <a:pt x="1533" y="471"/>
                      <a:pt x="1532" y="467"/>
                    </a:cubicBezTo>
                    <a:cubicBezTo>
                      <a:pt x="1528" y="453"/>
                      <a:pt x="1496" y="427"/>
                      <a:pt x="1483" y="421"/>
                    </a:cubicBezTo>
                    <a:cubicBezTo>
                      <a:pt x="1493" y="431"/>
                      <a:pt x="1501" y="444"/>
                      <a:pt x="1505" y="459"/>
                    </a:cubicBezTo>
                    <a:cubicBezTo>
                      <a:pt x="1513" y="494"/>
                      <a:pt x="1497" y="540"/>
                      <a:pt x="1458" y="545"/>
                    </a:cubicBezTo>
                    <a:cubicBezTo>
                      <a:pt x="1445" y="546"/>
                      <a:pt x="1432" y="541"/>
                      <a:pt x="1427" y="528"/>
                    </a:cubicBezTo>
                    <a:cubicBezTo>
                      <a:pt x="1423" y="519"/>
                      <a:pt x="1426" y="508"/>
                      <a:pt x="1435" y="503"/>
                    </a:cubicBezTo>
                    <a:cubicBezTo>
                      <a:pt x="1444" y="498"/>
                      <a:pt x="1454" y="499"/>
                      <a:pt x="1461" y="506"/>
                    </a:cubicBezTo>
                    <a:cubicBezTo>
                      <a:pt x="1465" y="510"/>
                      <a:pt x="1467" y="516"/>
                      <a:pt x="1466" y="522"/>
                    </a:cubicBezTo>
                    <a:cubicBezTo>
                      <a:pt x="1465" y="524"/>
                      <a:pt x="1465" y="526"/>
                      <a:pt x="1464" y="528"/>
                    </a:cubicBezTo>
                    <a:cubicBezTo>
                      <a:pt x="1461" y="532"/>
                      <a:pt x="1456" y="535"/>
                      <a:pt x="1451" y="536"/>
                    </a:cubicBezTo>
                    <a:cubicBezTo>
                      <a:pt x="1442" y="536"/>
                      <a:pt x="1435" y="529"/>
                      <a:pt x="1434" y="521"/>
                    </a:cubicBezTo>
                    <a:cubicBezTo>
                      <a:pt x="1434" y="512"/>
                      <a:pt x="1441" y="504"/>
                      <a:pt x="1449" y="504"/>
                    </a:cubicBezTo>
                    <a:cubicBezTo>
                      <a:pt x="1454" y="504"/>
                      <a:pt x="1458" y="506"/>
                      <a:pt x="1461" y="509"/>
                    </a:cubicBezTo>
                    <a:cubicBezTo>
                      <a:pt x="1461" y="508"/>
                      <a:pt x="1460" y="508"/>
                      <a:pt x="1460" y="507"/>
                    </a:cubicBezTo>
                    <a:cubicBezTo>
                      <a:pt x="1453" y="501"/>
                      <a:pt x="1444" y="500"/>
                      <a:pt x="1436" y="505"/>
                    </a:cubicBezTo>
                    <a:cubicBezTo>
                      <a:pt x="1429" y="510"/>
                      <a:pt x="1427" y="519"/>
                      <a:pt x="1430" y="527"/>
                    </a:cubicBezTo>
                    <a:cubicBezTo>
                      <a:pt x="1434" y="538"/>
                      <a:pt x="1447" y="542"/>
                      <a:pt x="1457" y="541"/>
                    </a:cubicBezTo>
                    <a:cubicBezTo>
                      <a:pt x="1493" y="535"/>
                      <a:pt x="1507" y="492"/>
                      <a:pt x="1500" y="460"/>
                    </a:cubicBezTo>
                    <a:cubicBezTo>
                      <a:pt x="1491" y="429"/>
                      <a:pt x="1467" y="411"/>
                      <a:pt x="1436" y="404"/>
                    </a:cubicBezTo>
                    <a:cubicBezTo>
                      <a:pt x="1372" y="392"/>
                      <a:pt x="1321" y="434"/>
                      <a:pt x="1290" y="485"/>
                    </a:cubicBezTo>
                    <a:cubicBezTo>
                      <a:pt x="1278" y="503"/>
                      <a:pt x="1271" y="519"/>
                      <a:pt x="1266" y="541"/>
                    </a:cubicBezTo>
                    <a:cubicBezTo>
                      <a:pt x="1262" y="562"/>
                      <a:pt x="1263" y="586"/>
                      <a:pt x="1273" y="602"/>
                    </a:cubicBezTo>
                    <a:cubicBezTo>
                      <a:pt x="1273" y="602"/>
                      <a:pt x="1273" y="602"/>
                      <a:pt x="1273" y="602"/>
                    </a:cubicBezTo>
                    <a:cubicBezTo>
                      <a:pt x="1267" y="591"/>
                      <a:pt x="1267" y="575"/>
                      <a:pt x="1269" y="563"/>
                    </a:cubicBezTo>
                    <a:cubicBezTo>
                      <a:pt x="1274" y="540"/>
                      <a:pt x="1296" y="512"/>
                      <a:pt x="1319" y="503"/>
                    </a:cubicBezTo>
                    <a:cubicBezTo>
                      <a:pt x="1319" y="505"/>
                      <a:pt x="1320" y="507"/>
                      <a:pt x="1321" y="507"/>
                    </a:cubicBezTo>
                    <a:cubicBezTo>
                      <a:pt x="1299" y="516"/>
                      <a:pt x="1279" y="541"/>
                      <a:pt x="1273" y="564"/>
                    </a:cubicBezTo>
                    <a:cubicBezTo>
                      <a:pt x="1269" y="580"/>
                      <a:pt x="1271" y="602"/>
                      <a:pt x="1284" y="612"/>
                    </a:cubicBezTo>
                    <a:cubicBezTo>
                      <a:pt x="1288" y="615"/>
                      <a:pt x="1292" y="616"/>
                      <a:pt x="1297" y="617"/>
                    </a:cubicBezTo>
                    <a:cubicBezTo>
                      <a:pt x="1302" y="617"/>
                      <a:pt x="1306" y="615"/>
                      <a:pt x="1310" y="612"/>
                    </a:cubicBezTo>
                    <a:cubicBezTo>
                      <a:pt x="1313" y="609"/>
                      <a:pt x="1315" y="605"/>
                      <a:pt x="1315" y="601"/>
                    </a:cubicBezTo>
                    <a:cubicBezTo>
                      <a:pt x="1316" y="596"/>
                      <a:pt x="1314" y="593"/>
                      <a:pt x="1311" y="590"/>
                    </a:cubicBezTo>
                    <a:cubicBezTo>
                      <a:pt x="1308" y="587"/>
                      <a:pt x="1304" y="586"/>
                      <a:pt x="1300" y="587"/>
                    </a:cubicBezTo>
                    <a:cubicBezTo>
                      <a:pt x="1299" y="588"/>
                      <a:pt x="1297" y="589"/>
                      <a:pt x="1296" y="590"/>
                    </a:cubicBezTo>
                    <a:cubicBezTo>
                      <a:pt x="1295" y="592"/>
                      <a:pt x="1295" y="593"/>
                      <a:pt x="1295" y="595"/>
                    </a:cubicBezTo>
                    <a:cubicBezTo>
                      <a:pt x="1295" y="596"/>
                      <a:pt x="1296" y="598"/>
                      <a:pt x="1297" y="598"/>
                    </a:cubicBezTo>
                    <a:cubicBezTo>
                      <a:pt x="1298" y="599"/>
                      <a:pt x="1299" y="600"/>
                      <a:pt x="1300" y="599"/>
                    </a:cubicBezTo>
                    <a:cubicBezTo>
                      <a:pt x="1299" y="600"/>
                      <a:pt x="1298" y="599"/>
                      <a:pt x="1297" y="599"/>
                    </a:cubicBezTo>
                    <a:cubicBezTo>
                      <a:pt x="1296" y="598"/>
                      <a:pt x="1295" y="596"/>
                      <a:pt x="1295" y="595"/>
                    </a:cubicBezTo>
                    <a:cubicBezTo>
                      <a:pt x="1295" y="593"/>
                      <a:pt x="1295" y="592"/>
                      <a:pt x="1296" y="590"/>
                    </a:cubicBezTo>
                    <a:cubicBezTo>
                      <a:pt x="1297" y="588"/>
                      <a:pt x="1298" y="587"/>
                      <a:pt x="1300" y="587"/>
                    </a:cubicBezTo>
                    <a:cubicBezTo>
                      <a:pt x="1304" y="585"/>
                      <a:pt x="1308" y="586"/>
                      <a:pt x="1311" y="589"/>
                    </a:cubicBezTo>
                    <a:cubicBezTo>
                      <a:pt x="1315" y="592"/>
                      <a:pt x="1317" y="596"/>
                      <a:pt x="1317" y="601"/>
                    </a:cubicBezTo>
                    <a:cubicBezTo>
                      <a:pt x="1316" y="606"/>
                      <a:pt x="1315" y="610"/>
                      <a:pt x="1311" y="613"/>
                    </a:cubicBezTo>
                    <a:cubicBezTo>
                      <a:pt x="1307" y="617"/>
                      <a:pt x="1302" y="618"/>
                      <a:pt x="1297" y="618"/>
                    </a:cubicBezTo>
                    <a:cubicBezTo>
                      <a:pt x="1294" y="618"/>
                      <a:pt x="1291" y="618"/>
                      <a:pt x="1288" y="617"/>
                    </a:cubicBezTo>
                    <a:cubicBezTo>
                      <a:pt x="1290" y="618"/>
                      <a:pt x="1292" y="619"/>
                      <a:pt x="1294" y="620"/>
                    </a:cubicBezTo>
                    <a:cubicBezTo>
                      <a:pt x="1307" y="625"/>
                      <a:pt x="1319" y="624"/>
                      <a:pt x="1332" y="622"/>
                    </a:cubicBezTo>
                    <a:cubicBezTo>
                      <a:pt x="1348" y="618"/>
                      <a:pt x="1359" y="612"/>
                      <a:pt x="1372" y="602"/>
                    </a:cubicBezTo>
                    <a:cubicBezTo>
                      <a:pt x="1395" y="584"/>
                      <a:pt x="1419" y="557"/>
                      <a:pt x="1450" y="557"/>
                    </a:cubicBezTo>
                    <a:cubicBezTo>
                      <a:pt x="1455" y="557"/>
                      <a:pt x="1460" y="558"/>
                      <a:pt x="1465" y="559"/>
                    </a:cubicBezTo>
                    <a:cubicBezTo>
                      <a:pt x="1469" y="560"/>
                      <a:pt x="1475" y="563"/>
                      <a:pt x="1480" y="565"/>
                    </a:cubicBezTo>
                    <a:cubicBezTo>
                      <a:pt x="1493" y="568"/>
                      <a:pt x="1501" y="560"/>
                      <a:pt x="1501" y="552"/>
                    </a:cubicBezTo>
                    <a:cubicBezTo>
                      <a:pt x="1501" y="549"/>
                      <a:pt x="1499" y="546"/>
                      <a:pt x="1497" y="544"/>
                    </a:cubicBezTo>
                    <a:cubicBezTo>
                      <a:pt x="1495" y="542"/>
                      <a:pt x="1491" y="542"/>
                      <a:pt x="1489" y="543"/>
                    </a:cubicBezTo>
                    <a:cubicBezTo>
                      <a:pt x="1486" y="545"/>
                      <a:pt x="1485" y="549"/>
                      <a:pt x="1487" y="552"/>
                    </a:cubicBezTo>
                    <a:cubicBezTo>
                      <a:pt x="1489" y="554"/>
                      <a:pt x="1492" y="554"/>
                      <a:pt x="1494" y="553"/>
                    </a:cubicBezTo>
                    <a:cubicBezTo>
                      <a:pt x="1492" y="555"/>
                      <a:pt x="1488" y="555"/>
                      <a:pt x="1486" y="553"/>
                    </a:cubicBezTo>
                    <a:cubicBezTo>
                      <a:pt x="1485" y="552"/>
                      <a:pt x="1483" y="549"/>
                      <a:pt x="1484" y="547"/>
                    </a:cubicBezTo>
                    <a:cubicBezTo>
                      <a:pt x="1486" y="539"/>
                      <a:pt x="1496" y="538"/>
                      <a:pt x="1501" y="543"/>
                    </a:cubicBezTo>
                    <a:cubicBezTo>
                      <a:pt x="1504" y="547"/>
                      <a:pt x="1505" y="552"/>
                      <a:pt x="1503" y="557"/>
                    </a:cubicBezTo>
                    <a:cubicBezTo>
                      <a:pt x="1501" y="564"/>
                      <a:pt x="1494" y="568"/>
                      <a:pt x="1484" y="567"/>
                    </a:cubicBezTo>
                    <a:cubicBezTo>
                      <a:pt x="1487" y="568"/>
                      <a:pt x="1490" y="570"/>
                      <a:pt x="1492" y="571"/>
                    </a:cubicBezTo>
                    <a:cubicBezTo>
                      <a:pt x="1497" y="572"/>
                      <a:pt x="1504" y="571"/>
                      <a:pt x="1508" y="567"/>
                    </a:cubicBezTo>
                    <a:cubicBezTo>
                      <a:pt x="1516" y="561"/>
                      <a:pt x="1515" y="550"/>
                      <a:pt x="1509" y="542"/>
                    </a:cubicBezTo>
                    <a:cubicBezTo>
                      <a:pt x="1505" y="537"/>
                      <a:pt x="1501" y="533"/>
                      <a:pt x="1500" y="525"/>
                    </a:cubicBezTo>
                    <a:cubicBezTo>
                      <a:pt x="1500" y="518"/>
                      <a:pt x="1502" y="512"/>
                      <a:pt x="1508" y="508"/>
                    </a:cubicBezTo>
                    <a:cubicBezTo>
                      <a:pt x="1500" y="526"/>
                      <a:pt x="1514" y="530"/>
                      <a:pt x="1520" y="542"/>
                    </a:cubicBezTo>
                    <a:cubicBezTo>
                      <a:pt x="1523" y="550"/>
                      <a:pt x="1524" y="558"/>
                      <a:pt x="1520" y="565"/>
                    </a:cubicBezTo>
                    <a:cubicBezTo>
                      <a:pt x="1515" y="571"/>
                      <a:pt x="1505" y="577"/>
                      <a:pt x="1495" y="573"/>
                    </a:cubicBezTo>
                    <a:cubicBezTo>
                      <a:pt x="1496" y="573"/>
                      <a:pt x="1497" y="574"/>
                      <a:pt x="1497" y="574"/>
                    </a:cubicBezTo>
                    <a:cubicBezTo>
                      <a:pt x="1511" y="584"/>
                      <a:pt x="1517" y="596"/>
                      <a:pt x="1516" y="613"/>
                    </a:cubicBezTo>
                    <a:cubicBezTo>
                      <a:pt x="1516" y="616"/>
                      <a:pt x="1515" y="619"/>
                      <a:pt x="1514" y="622"/>
                    </a:cubicBezTo>
                    <a:cubicBezTo>
                      <a:pt x="1513" y="622"/>
                      <a:pt x="1512" y="621"/>
                      <a:pt x="1512" y="621"/>
                    </a:cubicBezTo>
                    <a:cubicBezTo>
                      <a:pt x="1513" y="619"/>
                      <a:pt x="1513" y="616"/>
                      <a:pt x="1513" y="613"/>
                    </a:cubicBezTo>
                    <a:cubicBezTo>
                      <a:pt x="1514" y="597"/>
                      <a:pt x="1507" y="586"/>
                      <a:pt x="1494" y="577"/>
                    </a:cubicBezTo>
                    <a:cubicBezTo>
                      <a:pt x="1493" y="576"/>
                      <a:pt x="1492" y="575"/>
                      <a:pt x="1490" y="574"/>
                    </a:cubicBezTo>
                    <a:cubicBezTo>
                      <a:pt x="1494" y="578"/>
                      <a:pt x="1497" y="583"/>
                      <a:pt x="1498" y="589"/>
                    </a:cubicBezTo>
                    <a:cubicBezTo>
                      <a:pt x="1499" y="593"/>
                      <a:pt x="1499" y="596"/>
                      <a:pt x="1498" y="600"/>
                    </a:cubicBezTo>
                    <a:cubicBezTo>
                      <a:pt x="1497" y="603"/>
                      <a:pt x="1496" y="606"/>
                      <a:pt x="1494" y="609"/>
                    </a:cubicBezTo>
                    <a:cubicBezTo>
                      <a:pt x="1488" y="616"/>
                      <a:pt x="1478" y="618"/>
                      <a:pt x="1471" y="611"/>
                    </a:cubicBezTo>
                    <a:cubicBezTo>
                      <a:pt x="1468" y="609"/>
                      <a:pt x="1467" y="605"/>
                      <a:pt x="1467" y="601"/>
                    </a:cubicBezTo>
                    <a:cubicBezTo>
                      <a:pt x="1467" y="599"/>
                      <a:pt x="1467" y="598"/>
                      <a:pt x="1468" y="596"/>
                    </a:cubicBezTo>
                    <a:cubicBezTo>
                      <a:pt x="1470" y="593"/>
                      <a:pt x="1472" y="591"/>
                      <a:pt x="1475" y="590"/>
                    </a:cubicBezTo>
                    <a:cubicBezTo>
                      <a:pt x="1477" y="590"/>
                      <a:pt x="1478" y="590"/>
                      <a:pt x="1480" y="590"/>
                    </a:cubicBezTo>
                    <a:cubicBezTo>
                      <a:pt x="1480" y="590"/>
                      <a:pt x="1481" y="590"/>
                      <a:pt x="1482" y="591"/>
                    </a:cubicBezTo>
                    <a:cubicBezTo>
                      <a:pt x="1485" y="592"/>
                      <a:pt x="1486" y="594"/>
                      <a:pt x="1486" y="597"/>
                    </a:cubicBezTo>
                    <a:cubicBezTo>
                      <a:pt x="1486" y="599"/>
                      <a:pt x="1485" y="601"/>
                      <a:pt x="1484" y="601"/>
                    </a:cubicBezTo>
                    <a:cubicBezTo>
                      <a:pt x="1483" y="601"/>
                      <a:pt x="1483" y="601"/>
                      <a:pt x="1483" y="601"/>
                    </a:cubicBezTo>
                    <a:cubicBezTo>
                      <a:pt x="1484" y="601"/>
                      <a:pt x="1484" y="601"/>
                      <a:pt x="1484" y="601"/>
                    </a:cubicBezTo>
                    <a:cubicBezTo>
                      <a:pt x="1485" y="601"/>
                      <a:pt x="1486" y="599"/>
                      <a:pt x="1486" y="597"/>
                    </a:cubicBezTo>
                    <a:cubicBezTo>
                      <a:pt x="1486" y="595"/>
                      <a:pt x="1484" y="593"/>
                      <a:pt x="1482" y="592"/>
                    </a:cubicBezTo>
                    <a:cubicBezTo>
                      <a:pt x="1481" y="591"/>
                      <a:pt x="1480" y="591"/>
                      <a:pt x="1479" y="591"/>
                    </a:cubicBezTo>
                    <a:cubicBezTo>
                      <a:pt x="1478" y="591"/>
                      <a:pt x="1477" y="591"/>
                      <a:pt x="1475" y="591"/>
                    </a:cubicBezTo>
                    <a:cubicBezTo>
                      <a:pt x="1473" y="592"/>
                      <a:pt x="1471" y="594"/>
                      <a:pt x="1469" y="597"/>
                    </a:cubicBezTo>
                    <a:cubicBezTo>
                      <a:pt x="1469" y="598"/>
                      <a:pt x="1469" y="600"/>
                      <a:pt x="1469" y="601"/>
                    </a:cubicBezTo>
                    <a:cubicBezTo>
                      <a:pt x="1469" y="605"/>
                      <a:pt x="1470" y="607"/>
                      <a:pt x="1473" y="610"/>
                    </a:cubicBezTo>
                    <a:cubicBezTo>
                      <a:pt x="1478" y="615"/>
                      <a:pt x="1486" y="613"/>
                      <a:pt x="1491" y="607"/>
                    </a:cubicBezTo>
                    <a:cubicBezTo>
                      <a:pt x="1493" y="604"/>
                      <a:pt x="1494" y="602"/>
                      <a:pt x="1495" y="599"/>
                    </a:cubicBezTo>
                    <a:cubicBezTo>
                      <a:pt x="1495" y="596"/>
                      <a:pt x="1495" y="593"/>
                      <a:pt x="1494" y="590"/>
                    </a:cubicBezTo>
                    <a:cubicBezTo>
                      <a:pt x="1494" y="586"/>
                      <a:pt x="1492" y="583"/>
                      <a:pt x="1490" y="581"/>
                    </a:cubicBezTo>
                    <a:cubicBezTo>
                      <a:pt x="1488" y="576"/>
                      <a:pt x="1484" y="573"/>
                      <a:pt x="1479" y="570"/>
                    </a:cubicBezTo>
                    <a:cubicBezTo>
                      <a:pt x="1471" y="565"/>
                      <a:pt x="1460" y="562"/>
                      <a:pt x="1450" y="561"/>
                    </a:cubicBezTo>
                    <a:cubicBezTo>
                      <a:pt x="1424" y="562"/>
                      <a:pt x="1403" y="583"/>
                      <a:pt x="1383" y="599"/>
                    </a:cubicBezTo>
                    <a:cubicBezTo>
                      <a:pt x="1386" y="596"/>
                      <a:pt x="1390" y="594"/>
                      <a:pt x="1394" y="592"/>
                    </a:cubicBezTo>
                    <a:cubicBezTo>
                      <a:pt x="1407" y="586"/>
                      <a:pt x="1426" y="587"/>
                      <a:pt x="1435" y="600"/>
                    </a:cubicBezTo>
                    <a:cubicBezTo>
                      <a:pt x="1440" y="608"/>
                      <a:pt x="1441" y="618"/>
                      <a:pt x="1451" y="621"/>
                    </a:cubicBezTo>
                    <a:cubicBezTo>
                      <a:pt x="1447" y="628"/>
                      <a:pt x="1434" y="629"/>
                      <a:pt x="1425" y="621"/>
                    </a:cubicBezTo>
                    <a:cubicBezTo>
                      <a:pt x="1416" y="613"/>
                      <a:pt x="1410" y="595"/>
                      <a:pt x="1395" y="598"/>
                    </a:cubicBezTo>
                    <a:cubicBezTo>
                      <a:pt x="1387" y="599"/>
                      <a:pt x="1379" y="605"/>
                      <a:pt x="1375" y="605"/>
                    </a:cubicBezTo>
                    <a:cubicBezTo>
                      <a:pt x="1376" y="604"/>
                      <a:pt x="1376" y="604"/>
                      <a:pt x="1376" y="604"/>
                    </a:cubicBezTo>
                    <a:cubicBezTo>
                      <a:pt x="1376" y="605"/>
                      <a:pt x="1375" y="605"/>
                      <a:pt x="1374" y="605"/>
                    </a:cubicBezTo>
                    <a:cubicBezTo>
                      <a:pt x="1361" y="615"/>
                      <a:pt x="1350" y="622"/>
                      <a:pt x="1333" y="625"/>
                    </a:cubicBezTo>
                    <a:cubicBezTo>
                      <a:pt x="1319" y="627"/>
                      <a:pt x="1307" y="627"/>
                      <a:pt x="1294" y="622"/>
                    </a:cubicBezTo>
                    <a:cubicBezTo>
                      <a:pt x="1284" y="618"/>
                      <a:pt x="1277" y="611"/>
                      <a:pt x="1271" y="603"/>
                    </a:cubicBezTo>
                    <a:cubicBezTo>
                      <a:pt x="1261" y="586"/>
                      <a:pt x="1260" y="562"/>
                      <a:pt x="1263" y="539"/>
                    </a:cubicBezTo>
                    <a:cubicBezTo>
                      <a:pt x="1265" y="531"/>
                      <a:pt x="1267" y="523"/>
                      <a:pt x="1270" y="515"/>
                    </a:cubicBezTo>
                    <a:cubicBezTo>
                      <a:pt x="1275" y="500"/>
                      <a:pt x="1284" y="488"/>
                      <a:pt x="1286" y="472"/>
                    </a:cubicBezTo>
                    <a:cubicBezTo>
                      <a:pt x="1287" y="465"/>
                      <a:pt x="1286" y="456"/>
                      <a:pt x="1282" y="450"/>
                    </a:cubicBezTo>
                    <a:cubicBezTo>
                      <a:pt x="1279" y="447"/>
                      <a:pt x="1273" y="444"/>
                      <a:pt x="1269" y="447"/>
                    </a:cubicBezTo>
                    <a:cubicBezTo>
                      <a:pt x="1268" y="448"/>
                      <a:pt x="1268" y="450"/>
                      <a:pt x="1268" y="451"/>
                    </a:cubicBezTo>
                    <a:cubicBezTo>
                      <a:pt x="1269" y="453"/>
                      <a:pt x="1270" y="454"/>
                      <a:pt x="1272" y="453"/>
                    </a:cubicBezTo>
                    <a:cubicBezTo>
                      <a:pt x="1273" y="453"/>
                      <a:pt x="1274" y="452"/>
                      <a:pt x="1274" y="452"/>
                    </a:cubicBezTo>
                    <a:cubicBezTo>
                      <a:pt x="1275" y="450"/>
                      <a:pt x="1274" y="449"/>
                      <a:pt x="1272" y="449"/>
                    </a:cubicBezTo>
                    <a:cubicBezTo>
                      <a:pt x="1272" y="449"/>
                      <a:pt x="1271" y="449"/>
                      <a:pt x="1270" y="450"/>
                    </a:cubicBezTo>
                    <a:cubicBezTo>
                      <a:pt x="1270" y="449"/>
                      <a:pt x="1271" y="448"/>
                      <a:pt x="1272" y="448"/>
                    </a:cubicBezTo>
                    <a:cubicBezTo>
                      <a:pt x="1274" y="447"/>
                      <a:pt x="1275" y="448"/>
                      <a:pt x="1276" y="449"/>
                    </a:cubicBezTo>
                    <a:cubicBezTo>
                      <a:pt x="1277" y="452"/>
                      <a:pt x="1276" y="455"/>
                      <a:pt x="1274" y="456"/>
                    </a:cubicBezTo>
                    <a:cubicBezTo>
                      <a:pt x="1272" y="457"/>
                      <a:pt x="1270" y="457"/>
                      <a:pt x="1268" y="456"/>
                    </a:cubicBezTo>
                    <a:cubicBezTo>
                      <a:pt x="1266" y="456"/>
                      <a:pt x="1265" y="454"/>
                      <a:pt x="1265" y="452"/>
                    </a:cubicBezTo>
                    <a:cubicBezTo>
                      <a:pt x="1264" y="450"/>
                      <a:pt x="1265" y="447"/>
                      <a:pt x="1267" y="445"/>
                    </a:cubicBezTo>
                    <a:cubicBezTo>
                      <a:pt x="1271" y="442"/>
                      <a:pt x="1277" y="444"/>
                      <a:pt x="1280" y="447"/>
                    </a:cubicBezTo>
                    <a:cubicBezTo>
                      <a:pt x="1282" y="448"/>
                      <a:pt x="1284" y="450"/>
                      <a:pt x="1285" y="453"/>
                    </a:cubicBezTo>
                    <a:cubicBezTo>
                      <a:pt x="1282" y="442"/>
                      <a:pt x="1275" y="436"/>
                      <a:pt x="1266" y="433"/>
                    </a:cubicBezTo>
                    <a:cubicBezTo>
                      <a:pt x="1260" y="432"/>
                      <a:pt x="1254" y="432"/>
                      <a:pt x="1249" y="435"/>
                    </a:cubicBezTo>
                    <a:cubicBezTo>
                      <a:pt x="1249" y="435"/>
                      <a:pt x="1249" y="435"/>
                      <a:pt x="1249" y="435"/>
                    </a:cubicBezTo>
                    <a:cubicBezTo>
                      <a:pt x="1254" y="433"/>
                      <a:pt x="1260" y="436"/>
                      <a:pt x="1259" y="444"/>
                    </a:cubicBezTo>
                    <a:cubicBezTo>
                      <a:pt x="1258" y="450"/>
                      <a:pt x="1249" y="458"/>
                      <a:pt x="1258" y="469"/>
                    </a:cubicBezTo>
                    <a:close/>
                    <a:moveTo>
                      <a:pt x="1225" y="108"/>
                    </a:moveTo>
                    <a:cubicBezTo>
                      <a:pt x="1215" y="135"/>
                      <a:pt x="1228" y="155"/>
                      <a:pt x="1227" y="168"/>
                    </a:cubicBezTo>
                    <a:cubicBezTo>
                      <a:pt x="1227" y="183"/>
                      <a:pt x="1210" y="183"/>
                      <a:pt x="1206" y="167"/>
                    </a:cubicBezTo>
                    <a:cubicBezTo>
                      <a:pt x="1203" y="149"/>
                      <a:pt x="1212" y="125"/>
                      <a:pt x="1225" y="108"/>
                    </a:cubicBezTo>
                    <a:close/>
                    <a:moveTo>
                      <a:pt x="1105" y="190"/>
                    </a:moveTo>
                    <a:cubicBezTo>
                      <a:pt x="1093" y="192"/>
                      <a:pt x="1067" y="184"/>
                      <a:pt x="1058" y="171"/>
                    </a:cubicBezTo>
                    <a:cubicBezTo>
                      <a:pt x="1048" y="158"/>
                      <a:pt x="1056" y="147"/>
                      <a:pt x="1069" y="160"/>
                    </a:cubicBezTo>
                    <a:cubicBezTo>
                      <a:pt x="1080" y="169"/>
                      <a:pt x="1091" y="188"/>
                      <a:pt x="1105" y="190"/>
                    </a:cubicBezTo>
                    <a:close/>
                    <a:moveTo>
                      <a:pt x="1220" y="265"/>
                    </a:moveTo>
                    <a:cubicBezTo>
                      <a:pt x="1221" y="264"/>
                      <a:pt x="1222" y="261"/>
                      <a:pt x="1220" y="260"/>
                    </a:cubicBezTo>
                    <a:cubicBezTo>
                      <a:pt x="1219" y="258"/>
                      <a:pt x="1216" y="258"/>
                      <a:pt x="1215" y="259"/>
                    </a:cubicBezTo>
                    <a:cubicBezTo>
                      <a:pt x="1213" y="261"/>
                      <a:pt x="1213" y="263"/>
                      <a:pt x="1214" y="265"/>
                    </a:cubicBezTo>
                    <a:cubicBezTo>
                      <a:pt x="1216" y="266"/>
                      <a:pt x="1218" y="267"/>
                      <a:pt x="1220" y="265"/>
                    </a:cubicBezTo>
                    <a:close/>
                    <a:moveTo>
                      <a:pt x="1176" y="217"/>
                    </a:moveTo>
                    <a:cubicBezTo>
                      <a:pt x="1185" y="213"/>
                      <a:pt x="1189" y="225"/>
                      <a:pt x="1191" y="229"/>
                    </a:cubicBezTo>
                    <a:cubicBezTo>
                      <a:pt x="1192" y="232"/>
                      <a:pt x="1194" y="233"/>
                      <a:pt x="1197" y="234"/>
                    </a:cubicBezTo>
                    <a:cubicBezTo>
                      <a:pt x="1193" y="235"/>
                      <a:pt x="1184" y="235"/>
                      <a:pt x="1180" y="233"/>
                    </a:cubicBezTo>
                    <a:cubicBezTo>
                      <a:pt x="1174" y="231"/>
                      <a:pt x="1171" y="225"/>
                      <a:pt x="1174" y="218"/>
                    </a:cubicBezTo>
                    <a:cubicBezTo>
                      <a:pt x="1175" y="222"/>
                      <a:pt x="1178" y="226"/>
                      <a:pt x="1182" y="227"/>
                    </a:cubicBezTo>
                    <a:cubicBezTo>
                      <a:pt x="1180" y="226"/>
                      <a:pt x="1177" y="221"/>
                      <a:pt x="1176" y="217"/>
                    </a:cubicBezTo>
                    <a:close/>
                    <a:moveTo>
                      <a:pt x="1199" y="269"/>
                    </a:moveTo>
                    <a:cubicBezTo>
                      <a:pt x="1202" y="267"/>
                      <a:pt x="1202" y="262"/>
                      <a:pt x="1200" y="259"/>
                    </a:cubicBezTo>
                    <a:cubicBezTo>
                      <a:pt x="1197" y="255"/>
                      <a:pt x="1192" y="255"/>
                      <a:pt x="1189" y="258"/>
                    </a:cubicBezTo>
                    <a:cubicBezTo>
                      <a:pt x="1186" y="261"/>
                      <a:pt x="1185" y="265"/>
                      <a:pt x="1188" y="268"/>
                    </a:cubicBezTo>
                    <a:cubicBezTo>
                      <a:pt x="1191" y="272"/>
                      <a:pt x="1196" y="272"/>
                      <a:pt x="1199" y="269"/>
                    </a:cubicBezTo>
                    <a:close/>
                    <a:moveTo>
                      <a:pt x="1211" y="270"/>
                    </a:moveTo>
                    <a:cubicBezTo>
                      <a:pt x="1213" y="268"/>
                      <a:pt x="1213" y="265"/>
                      <a:pt x="1212" y="263"/>
                    </a:cubicBezTo>
                    <a:cubicBezTo>
                      <a:pt x="1210" y="261"/>
                      <a:pt x="1207" y="260"/>
                      <a:pt x="1205" y="262"/>
                    </a:cubicBezTo>
                    <a:cubicBezTo>
                      <a:pt x="1203" y="264"/>
                      <a:pt x="1202" y="267"/>
                      <a:pt x="1204" y="269"/>
                    </a:cubicBezTo>
                    <a:cubicBezTo>
                      <a:pt x="1206" y="271"/>
                      <a:pt x="1209" y="271"/>
                      <a:pt x="1211" y="270"/>
                    </a:cubicBezTo>
                    <a:close/>
                    <a:moveTo>
                      <a:pt x="1125" y="192"/>
                    </a:moveTo>
                    <a:cubicBezTo>
                      <a:pt x="1128" y="192"/>
                      <a:pt x="1131" y="191"/>
                      <a:pt x="1134" y="189"/>
                    </a:cubicBezTo>
                    <a:cubicBezTo>
                      <a:pt x="1136" y="187"/>
                      <a:pt x="1138" y="183"/>
                      <a:pt x="1136" y="178"/>
                    </a:cubicBezTo>
                    <a:cubicBezTo>
                      <a:pt x="1135" y="173"/>
                      <a:pt x="1129" y="171"/>
                      <a:pt x="1125" y="171"/>
                    </a:cubicBezTo>
                    <a:cubicBezTo>
                      <a:pt x="1117" y="172"/>
                      <a:pt x="1118" y="179"/>
                      <a:pt x="1115" y="183"/>
                    </a:cubicBezTo>
                    <a:cubicBezTo>
                      <a:pt x="1112" y="187"/>
                      <a:pt x="1105" y="187"/>
                      <a:pt x="1098" y="184"/>
                    </a:cubicBezTo>
                    <a:cubicBezTo>
                      <a:pt x="1091" y="181"/>
                      <a:pt x="1087" y="173"/>
                      <a:pt x="1088" y="165"/>
                    </a:cubicBezTo>
                    <a:cubicBezTo>
                      <a:pt x="1089" y="160"/>
                      <a:pt x="1092" y="156"/>
                      <a:pt x="1098" y="157"/>
                    </a:cubicBezTo>
                    <a:cubicBezTo>
                      <a:pt x="1094" y="160"/>
                      <a:pt x="1095" y="168"/>
                      <a:pt x="1102" y="168"/>
                    </a:cubicBezTo>
                    <a:cubicBezTo>
                      <a:pt x="1105" y="169"/>
                      <a:pt x="1112" y="166"/>
                      <a:pt x="1120" y="163"/>
                    </a:cubicBezTo>
                    <a:cubicBezTo>
                      <a:pt x="1127" y="160"/>
                      <a:pt x="1135" y="159"/>
                      <a:pt x="1141" y="160"/>
                    </a:cubicBezTo>
                    <a:cubicBezTo>
                      <a:pt x="1154" y="164"/>
                      <a:pt x="1161" y="180"/>
                      <a:pt x="1155" y="192"/>
                    </a:cubicBezTo>
                    <a:cubicBezTo>
                      <a:pt x="1151" y="198"/>
                      <a:pt x="1145" y="201"/>
                      <a:pt x="1139" y="204"/>
                    </a:cubicBezTo>
                    <a:cubicBezTo>
                      <a:pt x="1132" y="206"/>
                      <a:pt x="1113" y="208"/>
                      <a:pt x="1107" y="215"/>
                    </a:cubicBezTo>
                    <a:cubicBezTo>
                      <a:pt x="1103" y="220"/>
                      <a:pt x="1106" y="226"/>
                      <a:pt x="1110" y="227"/>
                    </a:cubicBezTo>
                    <a:cubicBezTo>
                      <a:pt x="1106" y="231"/>
                      <a:pt x="1098" y="229"/>
                      <a:pt x="1095" y="224"/>
                    </a:cubicBezTo>
                    <a:cubicBezTo>
                      <a:pt x="1089" y="214"/>
                      <a:pt x="1094" y="198"/>
                      <a:pt x="1107" y="192"/>
                    </a:cubicBezTo>
                    <a:cubicBezTo>
                      <a:pt x="1112" y="190"/>
                      <a:pt x="1118" y="191"/>
                      <a:pt x="1125" y="192"/>
                    </a:cubicBezTo>
                    <a:close/>
                    <a:moveTo>
                      <a:pt x="1036" y="96"/>
                    </a:moveTo>
                    <a:cubicBezTo>
                      <a:pt x="1038" y="94"/>
                      <a:pt x="1040" y="94"/>
                      <a:pt x="1042" y="95"/>
                    </a:cubicBezTo>
                    <a:cubicBezTo>
                      <a:pt x="1044" y="97"/>
                      <a:pt x="1044" y="99"/>
                      <a:pt x="1042" y="101"/>
                    </a:cubicBezTo>
                    <a:cubicBezTo>
                      <a:pt x="1041" y="103"/>
                      <a:pt x="1038" y="103"/>
                      <a:pt x="1036" y="101"/>
                    </a:cubicBezTo>
                    <a:cubicBezTo>
                      <a:pt x="1035" y="100"/>
                      <a:pt x="1035" y="97"/>
                      <a:pt x="1036" y="96"/>
                    </a:cubicBezTo>
                    <a:close/>
                    <a:moveTo>
                      <a:pt x="1040" y="88"/>
                    </a:moveTo>
                    <a:cubicBezTo>
                      <a:pt x="1041" y="87"/>
                      <a:pt x="1043" y="87"/>
                      <a:pt x="1044" y="88"/>
                    </a:cubicBezTo>
                    <a:cubicBezTo>
                      <a:pt x="1046" y="89"/>
                      <a:pt x="1046" y="91"/>
                      <a:pt x="1045" y="93"/>
                    </a:cubicBezTo>
                    <a:cubicBezTo>
                      <a:pt x="1043" y="94"/>
                      <a:pt x="1041" y="94"/>
                      <a:pt x="1040" y="93"/>
                    </a:cubicBezTo>
                    <a:cubicBezTo>
                      <a:pt x="1039" y="92"/>
                      <a:pt x="1039" y="90"/>
                      <a:pt x="1040" y="88"/>
                    </a:cubicBezTo>
                    <a:close/>
                    <a:moveTo>
                      <a:pt x="1036" y="106"/>
                    </a:moveTo>
                    <a:cubicBezTo>
                      <a:pt x="1039" y="103"/>
                      <a:pt x="1043" y="103"/>
                      <a:pt x="1045" y="105"/>
                    </a:cubicBezTo>
                    <a:cubicBezTo>
                      <a:pt x="1048" y="108"/>
                      <a:pt x="1048" y="112"/>
                      <a:pt x="1046" y="114"/>
                    </a:cubicBezTo>
                    <a:cubicBezTo>
                      <a:pt x="1044" y="117"/>
                      <a:pt x="1039" y="117"/>
                      <a:pt x="1037" y="115"/>
                    </a:cubicBezTo>
                    <a:cubicBezTo>
                      <a:pt x="1034" y="113"/>
                      <a:pt x="1034" y="109"/>
                      <a:pt x="1036" y="106"/>
                    </a:cubicBezTo>
                    <a:close/>
                    <a:moveTo>
                      <a:pt x="1126" y="190"/>
                    </a:moveTo>
                    <a:cubicBezTo>
                      <a:pt x="1131" y="190"/>
                      <a:pt x="1135" y="187"/>
                      <a:pt x="1135" y="182"/>
                    </a:cubicBezTo>
                    <a:cubicBezTo>
                      <a:pt x="1136" y="174"/>
                      <a:pt x="1125" y="171"/>
                      <a:pt x="1121" y="176"/>
                    </a:cubicBezTo>
                    <a:cubicBezTo>
                      <a:pt x="1117" y="180"/>
                      <a:pt x="1118" y="185"/>
                      <a:pt x="1111" y="188"/>
                    </a:cubicBezTo>
                    <a:cubicBezTo>
                      <a:pt x="1118" y="186"/>
                      <a:pt x="1120" y="189"/>
                      <a:pt x="1126" y="190"/>
                    </a:cubicBezTo>
                    <a:close/>
                    <a:moveTo>
                      <a:pt x="1159" y="179"/>
                    </a:moveTo>
                    <a:cubicBezTo>
                      <a:pt x="1160" y="171"/>
                      <a:pt x="1154" y="163"/>
                      <a:pt x="1149" y="161"/>
                    </a:cubicBezTo>
                    <a:cubicBezTo>
                      <a:pt x="1150" y="153"/>
                      <a:pt x="1167" y="151"/>
                      <a:pt x="1171" y="163"/>
                    </a:cubicBezTo>
                    <a:cubicBezTo>
                      <a:pt x="1173" y="171"/>
                      <a:pt x="1167" y="179"/>
                      <a:pt x="1159" y="179"/>
                    </a:cubicBezTo>
                    <a:close/>
                    <a:moveTo>
                      <a:pt x="1037" y="172"/>
                    </a:moveTo>
                    <a:cubicBezTo>
                      <a:pt x="1051" y="175"/>
                      <a:pt x="1045" y="194"/>
                      <a:pt x="1044" y="200"/>
                    </a:cubicBezTo>
                    <a:cubicBezTo>
                      <a:pt x="1043" y="205"/>
                      <a:pt x="1044" y="209"/>
                      <a:pt x="1047" y="212"/>
                    </a:cubicBezTo>
                    <a:cubicBezTo>
                      <a:pt x="1042" y="211"/>
                      <a:pt x="1030" y="202"/>
                      <a:pt x="1026" y="196"/>
                    </a:cubicBezTo>
                    <a:cubicBezTo>
                      <a:pt x="1021" y="188"/>
                      <a:pt x="1022" y="178"/>
                      <a:pt x="1032" y="172"/>
                    </a:cubicBezTo>
                    <a:cubicBezTo>
                      <a:pt x="1030" y="177"/>
                      <a:pt x="1031" y="185"/>
                      <a:pt x="1034" y="189"/>
                    </a:cubicBezTo>
                    <a:cubicBezTo>
                      <a:pt x="1033" y="187"/>
                      <a:pt x="1034" y="178"/>
                      <a:pt x="1037" y="172"/>
                    </a:cubicBezTo>
                    <a:close/>
                    <a:moveTo>
                      <a:pt x="1170" y="141"/>
                    </a:moveTo>
                    <a:cubicBezTo>
                      <a:pt x="1137" y="135"/>
                      <a:pt x="1125" y="110"/>
                      <a:pt x="1112" y="102"/>
                    </a:cubicBezTo>
                    <a:cubicBezTo>
                      <a:pt x="1097" y="94"/>
                      <a:pt x="1087" y="111"/>
                      <a:pt x="1100" y="124"/>
                    </a:cubicBezTo>
                    <a:cubicBezTo>
                      <a:pt x="1115" y="138"/>
                      <a:pt x="1144" y="144"/>
                      <a:pt x="1170" y="141"/>
                    </a:cubicBezTo>
                    <a:close/>
                    <a:moveTo>
                      <a:pt x="1235" y="249"/>
                    </a:moveTo>
                    <a:cubicBezTo>
                      <a:pt x="1231" y="249"/>
                      <a:pt x="1228" y="249"/>
                      <a:pt x="1224" y="249"/>
                    </a:cubicBezTo>
                    <a:cubicBezTo>
                      <a:pt x="1213" y="247"/>
                      <a:pt x="1202" y="241"/>
                      <a:pt x="1195" y="230"/>
                    </a:cubicBezTo>
                    <a:cubicBezTo>
                      <a:pt x="1188" y="218"/>
                      <a:pt x="1189" y="200"/>
                      <a:pt x="1200" y="190"/>
                    </a:cubicBezTo>
                    <a:cubicBezTo>
                      <a:pt x="1205" y="186"/>
                      <a:pt x="1211" y="184"/>
                      <a:pt x="1217" y="185"/>
                    </a:cubicBezTo>
                    <a:cubicBezTo>
                      <a:pt x="1221" y="185"/>
                      <a:pt x="1225" y="186"/>
                      <a:pt x="1228" y="189"/>
                    </a:cubicBezTo>
                    <a:cubicBezTo>
                      <a:pt x="1231" y="193"/>
                      <a:pt x="1233" y="198"/>
                      <a:pt x="1231" y="203"/>
                    </a:cubicBezTo>
                    <a:cubicBezTo>
                      <a:pt x="1230" y="207"/>
                      <a:pt x="1228" y="210"/>
                      <a:pt x="1224" y="211"/>
                    </a:cubicBezTo>
                    <a:cubicBezTo>
                      <a:pt x="1218" y="214"/>
                      <a:pt x="1210" y="211"/>
                      <a:pt x="1207" y="205"/>
                    </a:cubicBezTo>
                    <a:cubicBezTo>
                      <a:pt x="1204" y="198"/>
                      <a:pt x="1207" y="191"/>
                      <a:pt x="1214" y="188"/>
                    </a:cubicBezTo>
                    <a:cubicBezTo>
                      <a:pt x="1219" y="186"/>
                      <a:pt x="1225" y="187"/>
                      <a:pt x="1229" y="191"/>
                    </a:cubicBezTo>
                    <a:cubicBezTo>
                      <a:pt x="1228" y="190"/>
                      <a:pt x="1228" y="190"/>
                      <a:pt x="1227" y="189"/>
                    </a:cubicBezTo>
                    <a:cubicBezTo>
                      <a:pt x="1224" y="187"/>
                      <a:pt x="1221" y="185"/>
                      <a:pt x="1217" y="185"/>
                    </a:cubicBezTo>
                    <a:cubicBezTo>
                      <a:pt x="1211" y="185"/>
                      <a:pt x="1205" y="187"/>
                      <a:pt x="1201" y="191"/>
                    </a:cubicBezTo>
                    <a:cubicBezTo>
                      <a:pt x="1190" y="201"/>
                      <a:pt x="1190" y="218"/>
                      <a:pt x="1197" y="229"/>
                    </a:cubicBezTo>
                    <a:cubicBezTo>
                      <a:pt x="1204" y="240"/>
                      <a:pt x="1215" y="246"/>
                      <a:pt x="1227" y="246"/>
                    </a:cubicBezTo>
                    <a:cubicBezTo>
                      <a:pt x="1230" y="247"/>
                      <a:pt x="1233" y="246"/>
                      <a:pt x="1235" y="246"/>
                    </a:cubicBezTo>
                    <a:lnTo>
                      <a:pt x="1235" y="249"/>
                    </a:lnTo>
                    <a:close/>
                    <a:moveTo>
                      <a:pt x="1272" y="213"/>
                    </a:moveTo>
                    <a:cubicBezTo>
                      <a:pt x="1287" y="211"/>
                      <a:pt x="1301" y="217"/>
                      <a:pt x="1308" y="233"/>
                    </a:cubicBezTo>
                    <a:cubicBezTo>
                      <a:pt x="1310" y="239"/>
                      <a:pt x="1311" y="244"/>
                      <a:pt x="1310" y="251"/>
                    </a:cubicBezTo>
                    <a:cubicBezTo>
                      <a:pt x="1308" y="256"/>
                      <a:pt x="1306" y="260"/>
                      <a:pt x="1302" y="263"/>
                    </a:cubicBezTo>
                    <a:cubicBezTo>
                      <a:pt x="1297" y="267"/>
                      <a:pt x="1291" y="268"/>
                      <a:pt x="1285" y="265"/>
                    </a:cubicBezTo>
                    <a:cubicBezTo>
                      <a:pt x="1281" y="264"/>
                      <a:pt x="1278" y="262"/>
                      <a:pt x="1277" y="258"/>
                    </a:cubicBezTo>
                    <a:cubicBezTo>
                      <a:pt x="1275" y="252"/>
                      <a:pt x="1276" y="247"/>
                      <a:pt x="1281" y="243"/>
                    </a:cubicBezTo>
                    <a:cubicBezTo>
                      <a:pt x="1282" y="241"/>
                      <a:pt x="1285" y="240"/>
                      <a:pt x="1288" y="240"/>
                    </a:cubicBezTo>
                    <a:cubicBezTo>
                      <a:pt x="1294" y="239"/>
                      <a:pt x="1299" y="244"/>
                      <a:pt x="1299" y="250"/>
                    </a:cubicBezTo>
                    <a:cubicBezTo>
                      <a:pt x="1299" y="256"/>
                      <a:pt x="1295" y="261"/>
                      <a:pt x="1289" y="261"/>
                    </a:cubicBezTo>
                    <a:cubicBezTo>
                      <a:pt x="1283" y="261"/>
                      <a:pt x="1278" y="257"/>
                      <a:pt x="1278" y="251"/>
                    </a:cubicBezTo>
                    <a:cubicBezTo>
                      <a:pt x="1278" y="249"/>
                      <a:pt x="1278" y="247"/>
                      <a:pt x="1279" y="246"/>
                    </a:cubicBezTo>
                    <a:cubicBezTo>
                      <a:pt x="1278" y="246"/>
                      <a:pt x="1278" y="246"/>
                      <a:pt x="1278" y="246"/>
                    </a:cubicBezTo>
                    <a:cubicBezTo>
                      <a:pt x="1276" y="250"/>
                      <a:pt x="1276" y="254"/>
                      <a:pt x="1277" y="258"/>
                    </a:cubicBezTo>
                    <a:cubicBezTo>
                      <a:pt x="1279" y="261"/>
                      <a:pt x="1281" y="263"/>
                      <a:pt x="1285" y="265"/>
                    </a:cubicBezTo>
                    <a:cubicBezTo>
                      <a:pt x="1291" y="267"/>
                      <a:pt x="1296" y="266"/>
                      <a:pt x="1301" y="262"/>
                    </a:cubicBezTo>
                    <a:cubicBezTo>
                      <a:pt x="1305" y="259"/>
                      <a:pt x="1307" y="255"/>
                      <a:pt x="1308" y="250"/>
                    </a:cubicBezTo>
                    <a:cubicBezTo>
                      <a:pt x="1309" y="244"/>
                      <a:pt x="1309" y="239"/>
                      <a:pt x="1306" y="234"/>
                    </a:cubicBezTo>
                    <a:cubicBezTo>
                      <a:pt x="1300" y="218"/>
                      <a:pt x="1285" y="213"/>
                      <a:pt x="1272" y="216"/>
                    </a:cubicBezTo>
                    <a:lnTo>
                      <a:pt x="1272" y="213"/>
                    </a:lnTo>
                    <a:close/>
                    <a:moveTo>
                      <a:pt x="1533" y="275"/>
                    </a:moveTo>
                    <a:cubicBezTo>
                      <a:pt x="1534" y="278"/>
                      <a:pt x="1533" y="282"/>
                      <a:pt x="1530" y="283"/>
                    </a:cubicBezTo>
                    <a:cubicBezTo>
                      <a:pt x="1526" y="285"/>
                      <a:pt x="1523" y="283"/>
                      <a:pt x="1521" y="280"/>
                    </a:cubicBezTo>
                    <a:cubicBezTo>
                      <a:pt x="1520" y="277"/>
                      <a:pt x="1521" y="273"/>
                      <a:pt x="1524" y="272"/>
                    </a:cubicBezTo>
                    <a:cubicBezTo>
                      <a:pt x="1527" y="270"/>
                      <a:pt x="1531" y="272"/>
                      <a:pt x="1533" y="275"/>
                    </a:cubicBezTo>
                    <a:close/>
                    <a:moveTo>
                      <a:pt x="1541" y="284"/>
                    </a:moveTo>
                    <a:cubicBezTo>
                      <a:pt x="1542" y="287"/>
                      <a:pt x="1541" y="290"/>
                      <a:pt x="1538" y="291"/>
                    </a:cubicBezTo>
                    <a:cubicBezTo>
                      <a:pt x="1536" y="292"/>
                      <a:pt x="1533" y="291"/>
                      <a:pt x="1532" y="289"/>
                    </a:cubicBezTo>
                    <a:cubicBezTo>
                      <a:pt x="1530" y="286"/>
                      <a:pt x="1532" y="283"/>
                      <a:pt x="1534" y="282"/>
                    </a:cubicBezTo>
                    <a:cubicBezTo>
                      <a:pt x="1536" y="281"/>
                      <a:pt x="1539" y="282"/>
                      <a:pt x="1541" y="284"/>
                    </a:cubicBezTo>
                    <a:close/>
                    <a:moveTo>
                      <a:pt x="1518" y="269"/>
                    </a:moveTo>
                    <a:cubicBezTo>
                      <a:pt x="1520" y="274"/>
                      <a:pt x="1518" y="279"/>
                      <a:pt x="1513" y="282"/>
                    </a:cubicBezTo>
                    <a:cubicBezTo>
                      <a:pt x="1508" y="284"/>
                      <a:pt x="1503" y="282"/>
                      <a:pt x="1500" y="277"/>
                    </a:cubicBezTo>
                    <a:cubicBezTo>
                      <a:pt x="1498" y="272"/>
                      <a:pt x="1500" y="266"/>
                      <a:pt x="1505" y="264"/>
                    </a:cubicBezTo>
                    <a:cubicBezTo>
                      <a:pt x="1510" y="262"/>
                      <a:pt x="1516" y="264"/>
                      <a:pt x="1518" y="269"/>
                    </a:cubicBezTo>
                    <a:close/>
                    <a:moveTo>
                      <a:pt x="1393" y="481"/>
                    </a:moveTo>
                    <a:cubicBezTo>
                      <a:pt x="1408" y="483"/>
                      <a:pt x="1430" y="473"/>
                      <a:pt x="1439" y="460"/>
                    </a:cubicBezTo>
                    <a:cubicBezTo>
                      <a:pt x="1448" y="446"/>
                      <a:pt x="1438" y="434"/>
                      <a:pt x="1425" y="447"/>
                    </a:cubicBezTo>
                    <a:cubicBezTo>
                      <a:pt x="1415" y="457"/>
                      <a:pt x="1407" y="478"/>
                      <a:pt x="1393" y="481"/>
                    </a:cubicBezTo>
                    <a:close/>
                    <a:moveTo>
                      <a:pt x="1287" y="300"/>
                    </a:moveTo>
                    <a:cubicBezTo>
                      <a:pt x="1263" y="306"/>
                      <a:pt x="1237" y="333"/>
                      <a:pt x="1240" y="352"/>
                    </a:cubicBezTo>
                    <a:cubicBezTo>
                      <a:pt x="1244" y="373"/>
                      <a:pt x="1264" y="369"/>
                      <a:pt x="1261" y="351"/>
                    </a:cubicBezTo>
                    <a:cubicBezTo>
                      <a:pt x="1260" y="342"/>
                      <a:pt x="1264" y="314"/>
                      <a:pt x="1287" y="300"/>
                    </a:cubicBezTo>
                    <a:close/>
                    <a:moveTo>
                      <a:pt x="1274" y="299"/>
                    </a:moveTo>
                    <a:cubicBezTo>
                      <a:pt x="1266" y="304"/>
                      <a:pt x="1256" y="303"/>
                      <a:pt x="1247" y="301"/>
                    </a:cubicBezTo>
                    <a:cubicBezTo>
                      <a:pt x="1228" y="295"/>
                      <a:pt x="1211" y="275"/>
                      <a:pt x="1193" y="279"/>
                    </a:cubicBezTo>
                    <a:cubicBezTo>
                      <a:pt x="1185" y="281"/>
                      <a:pt x="1178" y="287"/>
                      <a:pt x="1177" y="295"/>
                    </a:cubicBezTo>
                    <a:cubicBezTo>
                      <a:pt x="1176" y="300"/>
                      <a:pt x="1178" y="304"/>
                      <a:pt x="1183" y="306"/>
                    </a:cubicBezTo>
                    <a:cubicBezTo>
                      <a:pt x="1181" y="303"/>
                      <a:pt x="1182" y="296"/>
                      <a:pt x="1186" y="293"/>
                    </a:cubicBezTo>
                    <a:cubicBezTo>
                      <a:pt x="1190" y="290"/>
                      <a:pt x="1197" y="291"/>
                      <a:pt x="1202" y="295"/>
                    </a:cubicBezTo>
                    <a:cubicBezTo>
                      <a:pt x="1217" y="306"/>
                      <a:pt x="1230" y="320"/>
                      <a:pt x="1251" y="315"/>
                    </a:cubicBezTo>
                    <a:cubicBezTo>
                      <a:pt x="1259" y="313"/>
                      <a:pt x="1266" y="308"/>
                      <a:pt x="1274" y="299"/>
                    </a:cubicBezTo>
                    <a:close/>
                    <a:moveTo>
                      <a:pt x="1460" y="151"/>
                    </a:moveTo>
                    <a:cubicBezTo>
                      <a:pt x="1450" y="162"/>
                      <a:pt x="1437" y="146"/>
                      <a:pt x="1432" y="142"/>
                    </a:cubicBezTo>
                    <a:cubicBezTo>
                      <a:pt x="1427" y="139"/>
                      <a:pt x="1424" y="138"/>
                      <a:pt x="1420" y="139"/>
                    </a:cubicBezTo>
                    <a:cubicBezTo>
                      <a:pt x="1424" y="134"/>
                      <a:pt x="1437" y="129"/>
                      <a:pt x="1444" y="129"/>
                    </a:cubicBezTo>
                    <a:cubicBezTo>
                      <a:pt x="1454" y="129"/>
                      <a:pt x="1463" y="135"/>
                      <a:pt x="1463" y="147"/>
                    </a:cubicBezTo>
                    <a:cubicBezTo>
                      <a:pt x="1459" y="142"/>
                      <a:pt x="1452" y="139"/>
                      <a:pt x="1446" y="139"/>
                    </a:cubicBezTo>
                    <a:cubicBezTo>
                      <a:pt x="1449" y="140"/>
                      <a:pt x="1456" y="145"/>
                      <a:pt x="1460" y="151"/>
                    </a:cubicBezTo>
                    <a:close/>
                    <a:moveTo>
                      <a:pt x="1554" y="428"/>
                    </a:moveTo>
                    <a:cubicBezTo>
                      <a:pt x="1554" y="432"/>
                      <a:pt x="1556" y="436"/>
                      <a:pt x="1560" y="435"/>
                    </a:cubicBezTo>
                    <a:cubicBezTo>
                      <a:pt x="1562" y="434"/>
                      <a:pt x="1563" y="433"/>
                      <a:pt x="1562" y="431"/>
                    </a:cubicBezTo>
                    <a:cubicBezTo>
                      <a:pt x="1562" y="430"/>
                      <a:pt x="1561" y="430"/>
                      <a:pt x="1560" y="430"/>
                    </a:cubicBezTo>
                    <a:cubicBezTo>
                      <a:pt x="1560" y="429"/>
                      <a:pt x="1561" y="429"/>
                      <a:pt x="1562" y="428"/>
                    </a:cubicBezTo>
                    <a:cubicBezTo>
                      <a:pt x="1564" y="427"/>
                      <a:pt x="1567" y="429"/>
                      <a:pt x="1569" y="432"/>
                    </a:cubicBezTo>
                    <a:cubicBezTo>
                      <a:pt x="1570" y="434"/>
                      <a:pt x="1570" y="438"/>
                      <a:pt x="1567" y="440"/>
                    </a:cubicBezTo>
                    <a:cubicBezTo>
                      <a:pt x="1564" y="442"/>
                      <a:pt x="1560" y="443"/>
                      <a:pt x="1558" y="444"/>
                    </a:cubicBezTo>
                    <a:cubicBezTo>
                      <a:pt x="1555" y="447"/>
                      <a:pt x="1556" y="450"/>
                      <a:pt x="1558" y="453"/>
                    </a:cubicBezTo>
                    <a:cubicBezTo>
                      <a:pt x="1554" y="450"/>
                      <a:pt x="1553" y="450"/>
                      <a:pt x="1549" y="451"/>
                    </a:cubicBezTo>
                    <a:cubicBezTo>
                      <a:pt x="1546" y="452"/>
                      <a:pt x="1535" y="460"/>
                      <a:pt x="1527" y="450"/>
                    </a:cubicBezTo>
                    <a:cubicBezTo>
                      <a:pt x="1530" y="457"/>
                      <a:pt x="1537" y="461"/>
                      <a:pt x="1544" y="463"/>
                    </a:cubicBezTo>
                    <a:cubicBezTo>
                      <a:pt x="1552" y="464"/>
                      <a:pt x="1561" y="462"/>
                      <a:pt x="1566" y="457"/>
                    </a:cubicBezTo>
                    <a:cubicBezTo>
                      <a:pt x="1574" y="450"/>
                      <a:pt x="1576" y="437"/>
                      <a:pt x="1571" y="428"/>
                    </a:cubicBezTo>
                    <a:cubicBezTo>
                      <a:pt x="1568" y="424"/>
                      <a:pt x="1563" y="420"/>
                      <a:pt x="1558" y="422"/>
                    </a:cubicBezTo>
                    <a:cubicBezTo>
                      <a:pt x="1555" y="423"/>
                      <a:pt x="1554" y="425"/>
                      <a:pt x="1554" y="428"/>
                    </a:cubicBezTo>
                    <a:close/>
                    <a:moveTo>
                      <a:pt x="1537" y="472"/>
                    </a:moveTo>
                    <a:cubicBezTo>
                      <a:pt x="1547" y="490"/>
                      <a:pt x="1544" y="508"/>
                      <a:pt x="1544" y="519"/>
                    </a:cubicBezTo>
                    <a:cubicBezTo>
                      <a:pt x="1545" y="530"/>
                      <a:pt x="1555" y="531"/>
                      <a:pt x="1557" y="519"/>
                    </a:cubicBezTo>
                    <a:cubicBezTo>
                      <a:pt x="1559" y="505"/>
                      <a:pt x="1546" y="479"/>
                      <a:pt x="1537" y="472"/>
                    </a:cubicBezTo>
                    <a:close/>
                    <a:moveTo>
                      <a:pt x="1504" y="156"/>
                    </a:moveTo>
                    <a:cubicBezTo>
                      <a:pt x="1503" y="155"/>
                      <a:pt x="1500" y="155"/>
                      <a:pt x="1499" y="156"/>
                    </a:cubicBezTo>
                    <a:cubicBezTo>
                      <a:pt x="1497" y="158"/>
                      <a:pt x="1497" y="161"/>
                      <a:pt x="1499" y="162"/>
                    </a:cubicBezTo>
                    <a:cubicBezTo>
                      <a:pt x="1501" y="163"/>
                      <a:pt x="1503" y="163"/>
                      <a:pt x="1504" y="162"/>
                    </a:cubicBezTo>
                    <a:cubicBezTo>
                      <a:pt x="1506" y="160"/>
                      <a:pt x="1506" y="158"/>
                      <a:pt x="1504" y="156"/>
                    </a:cubicBezTo>
                    <a:close/>
                    <a:moveTo>
                      <a:pt x="1507" y="128"/>
                    </a:moveTo>
                    <a:cubicBezTo>
                      <a:pt x="1504" y="126"/>
                      <a:pt x="1499" y="126"/>
                      <a:pt x="1496" y="129"/>
                    </a:cubicBezTo>
                    <a:cubicBezTo>
                      <a:pt x="1494" y="132"/>
                      <a:pt x="1494" y="137"/>
                      <a:pt x="1497" y="139"/>
                    </a:cubicBezTo>
                    <a:cubicBezTo>
                      <a:pt x="1500" y="142"/>
                      <a:pt x="1504" y="142"/>
                      <a:pt x="1507" y="139"/>
                    </a:cubicBezTo>
                    <a:cubicBezTo>
                      <a:pt x="1510" y="136"/>
                      <a:pt x="1510" y="131"/>
                      <a:pt x="1507" y="128"/>
                    </a:cubicBezTo>
                    <a:close/>
                    <a:moveTo>
                      <a:pt x="1508" y="144"/>
                    </a:moveTo>
                    <a:cubicBezTo>
                      <a:pt x="1505" y="142"/>
                      <a:pt x="1502" y="142"/>
                      <a:pt x="1500" y="145"/>
                    </a:cubicBezTo>
                    <a:cubicBezTo>
                      <a:pt x="1498" y="147"/>
                      <a:pt x="1498" y="150"/>
                      <a:pt x="1500" y="152"/>
                    </a:cubicBezTo>
                    <a:cubicBezTo>
                      <a:pt x="1503" y="154"/>
                      <a:pt x="1506" y="154"/>
                      <a:pt x="1508" y="152"/>
                    </a:cubicBezTo>
                    <a:cubicBezTo>
                      <a:pt x="1510" y="150"/>
                      <a:pt x="1510" y="146"/>
                      <a:pt x="1508" y="144"/>
                    </a:cubicBezTo>
                    <a:close/>
                    <a:moveTo>
                      <a:pt x="1483" y="119"/>
                    </a:moveTo>
                    <a:cubicBezTo>
                      <a:pt x="1502" y="121"/>
                      <a:pt x="1502" y="95"/>
                      <a:pt x="1504" y="86"/>
                    </a:cubicBezTo>
                    <a:cubicBezTo>
                      <a:pt x="1505" y="79"/>
                      <a:pt x="1507" y="75"/>
                      <a:pt x="1512" y="72"/>
                    </a:cubicBezTo>
                    <a:cubicBezTo>
                      <a:pt x="1504" y="72"/>
                      <a:pt x="1487" y="78"/>
                      <a:pt x="1480" y="84"/>
                    </a:cubicBezTo>
                    <a:cubicBezTo>
                      <a:pt x="1470" y="93"/>
                      <a:pt x="1467" y="106"/>
                      <a:pt x="1478" y="117"/>
                    </a:cubicBezTo>
                    <a:cubicBezTo>
                      <a:pt x="1477" y="110"/>
                      <a:pt x="1481" y="100"/>
                      <a:pt x="1487" y="96"/>
                    </a:cubicBezTo>
                    <a:cubicBezTo>
                      <a:pt x="1485" y="99"/>
                      <a:pt x="1482" y="110"/>
                      <a:pt x="1483" y="119"/>
                    </a:cubicBezTo>
                    <a:close/>
                    <a:moveTo>
                      <a:pt x="1463" y="116"/>
                    </a:moveTo>
                    <a:cubicBezTo>
                      <a:pt x="1451" y="80"/>
                      <a:pt x="1404" y="59"/>
                      <a:pt x="1378" y="75"/>
                    </a:cubicBezTo>
                    <a:cubicBezTo>
                      <a:pt x="1356" y="88"/>
                      <a:pt x="1369" y="107"/>
                      <a:pt x="1390" y="99"/>
                    </a:cubicBezTo>
                    <a:cubicBezTo>
                      <a:pt x="1405" y="94"/>
                      <a:pt x="1442" y="83"/>
                      <a:pt x="1463" y="116"/>
                    </a:cubicBezTo>
                    <a:close/>
                    <a:moveTo>
                      <a:pt x="1294" y="383"/>
                    </a:moveTo>
                    <a:cubicBezTo>
                      <a:pt x="1292" y="384"/>
                      <a:pt x="1291" y="386"/>
                      <a:pt x="1292" y="389"/>
                    </a:cubicBezTo>
                    <a:cubicBezTo>
                      <a:pt x="1293" y="391"/>
                      <a:pt x="1295" y="392"/>
                      <a:pt x="1298" y="391"/>
                    </a:cubicBezTo>
                    <a:cubicBezTo>
                      <a:pt x="1300" y="390"/>
                      <a:pt x="1301" y="387"/>
                      <a:pt x="1300" y="385"/>
                    </a:cubicBezTo>
                    <a:cubicBezTo>
                      <a:pt x="1299" y="383"/>
                      <a:pt x="1297" y="382"/>
                      <a:pt x="1294" y="383"/>
                    </a:cubicBezTo>
                    <a:close/>
                    <a:moveTo>
                      <a:pt x="1285" y="372"/>
                    </a:moveTo>
                    <a:cubicBezTo>
                      <a:pt x="1282" y="374"/>
                      <a:pt x="1281" y="377"/>
                      <a:pt x="1282" y="380"/>
                    </a:cubicBezTo>
                    <a:cubicBezTo>
                      <a:pt x="1283" y="383"/>
                      <a:pt x="1286" y="384"/>
                      <a:pt x="1289" y="383"/>
                    </a:cubicBezTo>
                    <a:cubicBezTo>
                      <a:pt x="1292" y="382"/>
                      <a:pt x="1294" y="378"/>
                      <a:pt x="1292" y="375"/>
                    </a:cubicBezTo>
                    <a:cubicBezTo>
                      <a:pt x="1291" y="373"/>
                      <a:pt x="1288" y="371"/>
                      <a:pt x="1285" y="372"/>
                    </a:cubicBezTo>
                    <a:close/>
                    <a:moveTo>
                      <a:pt x="1276" y="357"/>
                    </a:moveTo>
                    <a:cubicBezTo>
                      <a:pt x="1272" y="359"/>
                      <a:pt x="1270" y="363"/>
                      <a:pt x="1272" y="367"/>
                    </a:cubicBezTo>
                    <a:cubicBezTo>
                      <a:pt x="1273" y="371"/>
                      <a:pt x="1278" y="373"/>
                      <a:pt x="1282" y="371"/>
                    </a:cubicBezTo>
                    <a:cubicBezTo>
                      <a:pt x="1286" y="370"/>
                      <a:pt x="1288" y="365"/>
                      <a:pt x="1286" y="361"/>
                    </a:cubicBezTo>
                    <a:cubicBezTo>
                      <a:pt x="1284" y="357"/>
                      <a:pt x="1280" y="356"/>
                      <a:pt x="1276" y="357"/>
                    </a:cubicBezTo>
                    <a:close/>
                    <a:moveTo>
                      <a:pt x="1333" y="332"/>
                    </a:moveTo>
                    <a:cubicBezTo>
                      <a:pt x="1340" y="336"/>
                      <a:pt x="1347" y="343"/>
                      <a:pt x="1348" y="353"/>
                    </a:cubicBezTo>
                    <a:cubicBezTo>
                      <a:pt x="1350" y="369"/>
                      <a:pt x="1339" y="380"/>
                      <a:pt x="1324" y="382"/>
                    </a:cubicBezTo>
                    <a:cubicBezTo>
                      <a:pt x="1296" y="387"/>
                      <a:pt x="1301" y="421"/>
                      <a:pt x="1332" y="416"/>
                    </a:cubicBezTo>
                    <a:cubicBezTo>
                      <a:pt x="1347" y="414"/>
                      <a:pt x="1359" y="400"/>
                      <a:pt x="1363" y="388"/>
                    </a:cubicBezTo>
                    <a:cubicBezTo>
                      <a:pt x="1371" y="365"/>
                      <a:pt x="1358" y="333"/>
                      <a:pt x="1333" y="332"/>
                    </a:cubicBezTo>
                    <a:close/>
                    <a:moveTo>
                      <a:pt x="1375" y="412"/>
                    </a:moveTo>
                    <a:cubicBezTo>
                      <a:pt x="1422" y="391"/>
                      <a:pt x="1487" y="419"/>
                      <a:pt x="1495" y="460"/>
                    </a:cubicBezTo>
                    <a:cubicBezTo>
                      <a:pt x="1502" y="493"/>
                      <a:pt x="1471" y="498"/>
                      <a:pt x="1459" y="470"/>
                    </a:cubicBezTo>
                    <a:cubicBezTo>
                      <a:pt x="1451" y="450"/>
                      <a:pt x="1428" y="402"/>
                      <a:pt x="1375" y="412"/>
                    </a:cubicBezTo>
                    <a:close/>
                    <a:moveTo>
                      <a:pt x="1385" y="397"/>
                    </a:moveTo>
                    <a:cubicBezTo>
                      <a:pt x="1419" y="363"/>
                      <a:pt x="1437" y="359"/>
                      <a:pt x="1472" y="349"/>
                    </a:cubicBezTo>
                    <a:cubicBezTo>
                      <a:pt x="1482" y="346"/>
                      <a:pt x="1491" y="339"/>
                      <a:pt x="1495" y="332"/>
                    </a:cubicBezTo>
                    <a:cubicBezTo>
                      <a:pt x="1501" y="322"/>
                      <a:pt x="1501" y="309"/>
                      <a:pt x="1499" y="301"/>
                    </a:cubicBezTo>
                    <a:cubicBezTo>
                      <a:pt x="1516" y="310"/>
                      <a:pt x="1513" y="336"/>
                      <a:pt x="1509" y="346"/>
                    </a:cubicBezTo>
                    <a:cubicBezTo>
                      <a:pt x="1501" y="365"/>
                      <a:pt x="1483" y="380"/>
                      <a:pt x="1462" y="385"/>
                    </a:cubicBezTo>
                    <a:cubicBezTo>
                      <a:pt x="1439" y="390"/>
                      <a:pt x="1408" y="389"/>
                      <a:pt x="1385" y="397"/>
                    </a:cubicBezTo>
                    <a:close/>
                    <a:moveTo>
                      <a:pt x="1394" y="346"/>
                    </a:moveTo>
                    <a:cubicBezTo>
                      <a:pt x="1399" y="336"/>
                      <a:pt x="1399" y="323"/>
                      <a:pt x="1397" y="313"/>
                    </a:cubicBezTo>
                    <a:cubicBezTo>
                      <a:pt x="1395" y="301"/>
                      <a:pt x="1386" y="285"/>
                      <a:pt x="1372" y="283"/>
                    </a:cubicBezTo>
                    <a:cubicBezTo>
                      <a:pt x="1374" y="269"/>
                      <a:pt x="1368" y="258"/>
                      <a:pt x="1362" y="249"/>
                    </a:cubicBezTo>
                    <a:cubicBezTo>
                      <a:pt x="1353" y="235"/>
                      <a:pt x="1349" y="218"/>
                      <a:pt x="1359" y="209"/>
                    </a:cubicBezTo>
                    <a:cubicBezTo>
                      <a:pt x="1342" y="210"/>
                      <a:pt x="1335" y="237"/>
                      <a:pt x="1338" y="252"/>
                    </a:cubicBezTo>
                    <a:cubicBezTo>
                      <a:pt x="1342" y="273"/>
                      <a:pt x="1359" y="286"/>
                      <a:pt x="1376" y="302"/>
                    </a:cubicBezTo>
                    <a:cubicBezTo>
                      <a:pt x="1385" y="311"/>
                      <a:pt x="1394" y="325"/>
                      <a:pt x="1394" y="346"/>
                    </a:cubicBezTo>
                    <a:close/>
                    <a:moveTo>
                      <a:pt x="1406" y="49"/>
                    </a:moveTo>
                    <a:cubicBezTo>
                      <a:pt x="1392" y="46"/>
                      <a:pt x="1361" y="46"/>
                      <a:pt x="1350" y="62"/>
                    </a:cubicBezTo>
                    <a:cubicBezTo>
                      <a:pt x="1349" y="62"/>
                      <a:pt x="1346" y="63"/>
                      <a:pt x="1344" y="64"/>
                    </a:cubicBezTo>
                    <a:cubicBezTo>
                      <a:pt x="1348" y="54"/>
                      <a:pt x="1360" y="47"/>
                      <a:pt x="1374" y="45"/>
                    </a:cubicBezTo>
                    <a:cubicBezTo>
                      <a:pt x="1387" y="44"/>
                      <a:pt x="1399" y="45"/>
                      <a:pt x="1406" y="49"/>
                    </a:cubicBezTo>
                    <a:close/>
                    <a:moveTo>
                      <a:pt x="1361" y="104"/>
                    </a:moveTo>
                    <a:cubicBezTo>
                      <a:pt x="1357" y="104"/>
                      <a:pt x="1354" y="107"/>
                      <a:pt x="1355" y="110"/>
                    </a:cubicBezTo>
                    <a:cubicBezTo>
                      <a:pt x="1355" y="114"/>
                      <a:pt x="1358" y="116"/>
                      <a:pt x="1361" y="116"/>
                    </a:cubicBezTo>
                    <a:cubicBezTo>
                      <a:pt x="1365" y="116"/>
                      <a:pt x="1367" y="113"/>
                      <a:pt x="1367" y="110"/>
                    </a:cubicBezTo>
                    <a:cubicBezTo>
                      <a:pt x="1367" y="106"/>
                      <a:pt x="1364" y="104"/>
                      <a:pt x="1361" y="104"/>
                    </a:cubicBezTo>
                    <a:close/>
                    <a:moveTo>
                      <a:pt x="1353" y="87"/>
                    </a:moveTo>
                    <a:cubicBezTo>
                      <a:pt x="1349" y="87"/>
                      <a:pt x="1346" y="91"/>
                      <a:pt x="1346" y="95"/>
                    </a:cubicBezTo>
                    <a:cubicBezTo>
                      <a:pt x="1346" y="99"/>
                      <a:pt x="1350" y="102"/>
                      <a:pt x="1354" y="102"/>
                    </a:cubicBezTo>
                    <a:cubicBezTo>
                      <a:pt x="1359" y="102"/>
                      <a:pt x="1362" y="98"/>
                      <a:pt x="1362" y="94"/>
                    </a:cubicBezTo>
                    <a:cubicBezTo>
                      <a:pt x="1361" y="90"/>
                      <a:pt x="1358" y="86"/>
                      <a:pt x="1353" y="87"/>
                    </a:cubicBezTo>
                    <a:close/>
                    <a:moveTo>
                      <a:pt x="1349" y="63"/>
                    </a:moveTo>
                    <a:cubicBezTo>
                      <a:pt x="1343" y="64"/>
                      <a:pt x="1339" y="69"/>
                      <a:pt x="1339" y="74"/>
                    </a:cubicBezTo>
                    <a:cubicBezTo>
                      <a:pt x="1340" y="80"/>
                      <a:pt x="1344" y="84"/>
                      <a:pt x="1350" y="84"/>
                    </a:cubicBezTo>
                    <a:cubicBezTo>
                      <a:pt x="1356" y="84"/>
                      <a:pt x="1360" y="79"/>
                      <a:pt x="1360" y="73"/>
                    </a:cubicBezTo>
                    <a:cubicBezTo>
                      <a:pt x="1360" y="68"/>
                      <a:pt x="1355" y="63"/>
                      <a:pt x="1349" y="63"/>
                    </a:cubicBezTo>
                    <a:close/>
                    <a:moveTo>
                      <a:pt x="1405" y="9"/>
                    </a:moveTo>
                    <a:cubicBezTo>
                      <a:pt x="1401" y="9"/>
                      <a:pt x="1398" y="13"/>
                      <a:pt x="1398" y="17"/>
                    </a:cubicBezTo>
                    <a:cubicBezTo>
                      <a:pt x="1398" y="21"/>
                      <a:pt x="1401" y="24"/>
                      <a:pt x="1406" y="24"/>
                    </a:cubicBezTo>
                    <a:cubicBezTo>
                      <a:pt x="1410" y="23"/>
                      <a:pt x="1413" y="20"/>
                      <a:pt x="1413" y="16"/>
                    </a:cubicBezTo>
                    <a:cubicBezTo>
                      <a:pt x="1412" y="12"/>
                      <a:pt x="1409" y="9"/>
                      <a:pt x="1405" y="9"/>
                    </a:cubicBezTo>
                    <a:close/>
                    <a:moveTo>
                      <a:pt x="1334" y="581"/>
                    </a:moveTo>
                    <a:cubicBezTo>
                      <a:pt x="1342" y="584"/>
                      <a:pt x="1354" y="578"/>
                      <a:pt x="1352" y="570"/>
                    </a:cubicBezTo>
                    <a:cubicBezTo>
                      <a:pt x="1357" y="566"/>
                      <a:pt x="1364" y="566"/>
                      <a:pt x="1369" y="571"/>
                    </a:cubicBezTo>
                    <a:cubicBezTo>
                      <a:pt x="1377" y="578"/>
                      <a:pt x="1378" y="593"/>
                      <a:pt x="1371" y="601"/>
                    </a:cubicBezTo>
                    <a:cubicBezTo>
                      <a:pt x="1395" y="589"/>
                      <a:pt x="1384" y="548"/>
                      <a:pt x="1357" y="544"/>
                    </a:cubicBezTo>
                    <a:cubicBezTo>
                      <a:pt x="1342" y="541"/>
                      <a:pt x="1331" y="549"/>
                      <a:pt x="1327" y="558"/>
                    </a:cubicBezTo>
                    <a:cubicBezTo>
                      <a:pt x="1323" y="567"/>
                      <a:pt x="1325" y="577"/>
                      <a:pt x="1334" y="581"/>
                    </a:cubicBezTo>
                    <a:close/>
                    <a:moveTo>
                      <a:pt x="1278" y="555"/>
                    </a:moveTo>
                    <a:cubicBezTo>
                      <a:pt x="1297" y="541"/>
                      <a:pt x="1316" y="547"/>
                      <a:pt x="1327" y="544"/>
                    </a:cubicBezTo>
                    <a:cubicBezTo>
                      <a:pt x="1339" y="540"/>
                      <a:pt x="1335" y="526"/>
                      <a:pt x="1322" y="527"/>
                    </a:cubicBezTo>
                    <a:cubicBezTo>
                      <a:pt x="1306" y="528"/>
                      <a:pt x="1289" y="541"/>
                      <a:pt x="1278" y="555"/>
                    </a:cubicBezTo>
                    <a:close/>
                    <a:moveTo>
                      <a:pt x="1334" y="487"/>
                    </a:moveTo>
                    <a:cubicBezTo>
                      <a:pt x="1333" y="494"/>
                      <a:pt x="1339" y="503"/>
                      <a:pt x="1344" y="505"/>
                    </a:cubicBezTo>
                    <a:cubicBezTo>
                      <a:pt x="1342" y="513"/>
                      <a:pt x="1324" y="514"/>
                      <a:pt x="1321" y="502"/>
                    </a:cubicBezTo>
                    <a:cubicBezTo>
                      <a:pt x="1319" y="494"/>
                      <a:pt x="1326" y="485"/>
                      <a:pt x="1334" y="487"/>
                    </a:cubicBezTo>
                    <a:close/>
                    <a:moveTo>
                      <a:pt x="1369" y="478"/>
                    </a:moveTo>
                    <a:cubicBezTo>
                      <a:pt x="1364" y="478"/>
                      <a:pt x="1359" y="480"/>
                      <a:pt x="1359" y="485"/>
                    </a:cubicBezTo>
                    <a:cubicBezTo>
                      <a:pt x="1358" y="493"/>
                      <a:pt x="1368" y="497"/>
                      <a:pt x="1373" y="492"/>
                    </a:cubicBezTo>
                    <a:cubicBezTo>
                      <a:pt x="1377" y="488"/>
                      <a:pt x="1377" y="484"/>
                      <a:pt x="1384" y="481"/>
                    </a:cubicBezTo>
                    <a:cubicBezTo>
                      <a:pt x="1376" y="482"/>
                      <a:pt x="1375" y="479"/>
                      <a:pt x="1369" y="478"/>
                    </a:cubicBezTo>
                    <a:close/>
                    <a:moveTo>
                      <a:pt x="1289" y="467"/>
                    </a:moveTo>
                    <a:cubicBezTo>
                      <a:pt x="1291" y="447"/>
                      <a:pt x="1270" y="414"/>
                      <a:pt x="1251" y="422"/>
                    </a:cubicBezTo>
                    <a:cubicBezTo>
                      <a:pt x="1249" y="418"/>
                      <a:pt x="1253" y="412"/>
                      <a:pt x="1259" y="411"/>
                    </a:cubicBezTo>
                    <a:cubicBezTo>
                      <a:pt x="1265" y="410"/>
                      <a:pt x="1274" y="414"/>
                      <a:pt x="1276" y="422"/>
                    </a:cubicBezTo>
                    <a:cubicBezTo>
                      <a:pt x="1284" y="419"/>
                      <a:pt x="1297" y="442"/>
                      <a:pt x="1289" y="467"/>
                    </a:cubicBezTo>
                    <a:close/>
                    <a:moveTo>
                      <a:pt x="1378" y="745"/>
                    </a:moveTo>
                    <a:cubicBezTo>
                      <a:pt x="1386" y="736"/>
                      <a:pt x="1390" y="725"/>
                      <a:pt x="1387" y="714"/>
                    </a:cubicBezTo>
                    <a:cubicBezTo>
                      <a:pt x="1384" y="705"/>
                      <a:pt x="1378" y="698"/>
                      <a:pt x="1371" y="693"/>
                    </a:cubicBezTo>
                    <a:cubicBezTo>
                      <a:pt x="1367" y="692"/>
                      <a:pt x="1364" y="690"/>
                      <a:pt x="1360" y="690"/>
                    </a:cubicBezTo>
                    <a:cubicBezTo>
                      <a:pt x="1361" y="690"/>
                      <a:pt x="1362" y="691"/>
                      <a:pt x="1363" y="691"/>
                    </a:cubicBezTo>
                    <a:cubicBezTo>
                      <a:pt x="1370" y="695"/>
                      <a:pt x="1373" y="704"/>
                      <a:pt x="1369" y="711"/>
                    </a:cubicBezTo>
                    <a:cubicBezTo>
                      <a:pt x="1365" y="719"/>
                      <a:pt x="1356" y="721"/>
                      <a:pt x="1349" y="717"/>
                    </a:cubicBezTo>
                    <a:cubicBezTo>
                      <a:pt x="1339" y="712"/>
                      <a:pt x="1339" y="697"/>
                      <a:pt x="1349" y="691"/>
                    </a:cubicBezTo>
                    <a:cubicBezTo>
                      <a:pt x="1355" y="687"/>
                      <a:pt x="1365" y="688"/>
                      <a:pt x="1372" y="691"/>
                    </a:cubicBezTo>
                    <a:cubicBezTo>
                      <a:pt x="1380" y="696"/>
                      <a:pt x="1387" y="704"/>
                      <a:pt x="1390" y="713"/>
                    </a:cubicBezTo>
                    <a:cubicBezTo>
                      <a:pt x="1393" y="726"/>
                      <a:pt x="1390" y="738"/>
                      <a:pt x="1381" y="747"/>
                    </a:cubicBezTo>
                    <a:cubicBezTo>
                      <a:pt x="1374" y="755"/>
                      <a:pt x="1366" y="759"/>
                      <a:pt x="1356" y="761"/>
                    </a:cubicBezTo>
                    <a:cubicBezTo>
                      <a:pt x="1358" y="761"/>
                      <a:pt x="1361" y="762"/>
                      <a:pt x="1364" y="763"/>
                    </a:cubicBezTo>
                    <a:cubicBezTo>
                      <a:pt x="1373" y="766"/>
                      <a:pt x="1381" y="769"/>
                      <a:pt x="1389" y="775"/>
                    </a:cubicBezTo>
                    <a:cubicBezTo>
                      <a:pt x="1392" y="776"/>
                      <a:pt x="1394" y="777"/>
                      <a:pt x="1396" y="779"/>
                    </a:cubicBezTo>
                    <a:cubicBezTo>
                      <a:pt x="1399" y="782"/>
                      <a:pt x="1403" y="785"/>
                      <a:pt x="1406" y="788"/>
                    </a:cubicBezTo>
                    <a:cubicBezTo>
                      <a:pt x="1407" y="789"/>
                      <a:pt x="1416" y="800"/>
                      <a:pt x="1414" y="802"/>
                    </a:cubicBezTo>
                    <a:cubicBezTo>
                      <a:pt x="1412" y="802"/>
                      <a:pt x="1407" y="796"/>
                      <a:pt x="1406" y="795"/>
                    </a:cubicBezTo>
                    <a:cubicBezTo>
                      <a:pt x="1402" y="790"/>
                      <a:pt x="1398" y="787"/>
                      <a:pt x="1393" y="783"/>
                    </a:cubicBezTo>
                    <a:cubicBezTo>
                      <a:pt x="1391" y="781"/>
                      <a:pt x="1389" y="780"/>
                      <a:pt x="1387" y="779"/>
                    </a:cubicBezTo>
                    <a:cubicBezTo>
                      <a:pt x="1379" y="773"/>
                      <a:pt x="1371" y="770"/>
                      <a:pt x="1362" y="767"/>
                    </a:cubicBezTo>
                    <a:cubicBezTo>
                      <a:pt x="1362" y="766"/>
                      <a:pt x="1361" y="766"/>
                      <a:pt x="1359" y="766"/>
                    </a:cubicBezTo>
                    <a:cubicBezTo>
                      <a:pt x="1362" y="767"/>
                      <a:pt x="1364" y="769"/>
                      <a:pt x="1367" y="771"/>
                    </a:cubicBezTo>
                    <a:cubicBezTo>
                      <a:pt x="1373" y="776"/>
                      <a:pt x="1378" y="780"/>
                      <a:pt x="1383" y="788"/>
                    </a:cubicBezTo>
                    <a:cubicBezTo>
                      <a:pt x="1395" y="808"/>
                      <a:pt x="1385" y="827"/>
                      <a:pt x="1368" y="838"/>
                    </a:cubicBezTo>
                    <a:cubicBezTo>
                      <a:pt x="1355" y="847"/>
                      <a:pt x="1336" y="851"/>
                      <a:pt x="1321" y="843"/>
                    </a:cubicBezTo>
                    <a:cubicBezTo>
                      <a:pt x="1308" y="837"/>
                      <a:pt x="1301" y="824"/>
                      <a:pt x="1304" y="810"/>
                    </a:cubicBezTo>
                    <a:cubicBezTo>
                      <a:pt x="1305" y="803"/>
                      <a:pt x="1307" y="798"/>
                      <a:pt x="1312" y="793"/>
                    </a:cubicBezTo>
                    <a:cubicBezTo>
                      <a:pt x="1316" y="789"/>
                      <a:pt x="1320" y="787"/>
                      <a:pt x="1326" y="786"/>
                    </a:cubicBezTo>
                    <a:cubicBezTo>
                      <a:pt x="1332" y="786"/>
                      <a:pt x="1338" y="788"/>
                      <a:pt x="1343" y="794"/>
                    </a:cubicBezTo>
                    <a:cubicBezTo>
                      <a:pt x="1345" y="797"/>
                      <a:pt x="1346" y="801"/>
                      <a:pt x="1345" y="805"/>
                    </a:cubicBezTo>
                    <a:cubicBezTo>
                      <a:pt x="1344" y="809"/>
                      <a:pt x="1342" y="813"/>
                      <a:pt x="1337" y="815"/>
                    </a:cubicBezTo>
                    <a:cubicBezTo>
                      <a:pt x="1333" y="817"/>
                      <a:pt x="1327" y="817"/>
                      <a:pt x="1323" y="813"/>
                    </a:cubicBezTo>
                    <a:cubicBezTo>
                      <a:pt x="1319" y="810"/>
                      <a:pt x="1318" y="804"/>
                      <a:pt x="1321" y="800"/>
                    </a:cubicBezTo>
                    <a:cubicBezTo>
                      <a:pt x="1324" y="794"/>
                      <a:pt x="1331" y="792"/>
                      <a:pt x="1336" y="795"/>
                    </a:cubicBezTo>
                    <a:cubicBezTo>
                      <a:pt x="1342" y="798"/>
                      <a:pt x="1344" y="805"/>
                      <a:pt x="1341" y="810"/>
                    </a:cubicBezTo>
                    <a:cubicBezTo>
                      <a:pt x="1340" y="812"/>
                      <a:pt x="1338" y="814"/>
                      <a:pt x="1336" y="815"/>
                    </a:cubicBezTo>
                    <a:cubicBezTo>
                      <a:pt x="1336" y="815"/>
                      <a:pt x="1337" y="815"/>
                      <a:pt x="1337" y="814"/>
                    </a:cubicBezTo>
                    <a:cubicBezTo>
                      <a:pt x="1341" y="812"/>
                      <a:pt x="1344" y="809"/>
                      <a:pt x="1345" y="805"/>
                    </a:cubicBezTo>
                    <a:cubicBezTo>
                      <a:pt x="1345" y="801"/>
                      <a:pt x="1344" y="797"/>
                      <a:pt x="1342" y="794"/>
                    </a:cubicBezTo>
                    <a:cubicBezTo>
                      <a:pt x="1338" y="789"/>
                      <a:pt x="1332" y="787"/>
                      <a:pt x="1326" y="787"/>
                    </a:cubicBezTo>
                    <a:cubicBezTo>
                      <a:pt x="1321" y="788"/>
                      <a:pt x="1317" y="790"/>
                      <a:pt x="1313" y="794"/>
                    </a:cubicBezTo>
                    <a:cubicBezTo>
                      <a:pt x="1309" y="799"/>
                      <a:pt x="1307" y="804"/>
                      <a:pt x="1306" y="810"/>
                    </a:cubicBezTo>
                    <a:cubicBezTo>
                      <a:pt x="1304" y="824"/>
                      <a:pt x="1309" y="835"/>
                      <a:pt x="1322" y="841"/>
                    </a:cubicBezTo>
                    <a:cubicBezTo>
                      <a:pt x="1337" y="848"/>
                      <a:pt x="1355" y="843"/>
                      <a:pt x="1368" y="834"/>
                    </a:cubicBezTo>
                    <a:cubicBezTo>
                      <a:pt x="1382" y="824"/>
                      <a:pt x="1389" y="807"/>
                      <a:pt x="1379" y="790"/>
                    </a:cubicBezTo>
                    <a:cubicBezTo>
                      <a:pt x="1375" y="783"/>
                      <a:pt x="1370" y="779"/>
                      <a:pt x="1364" y="775"/>
                    </a:cubicBezTo>
                    <a:cubicBezTo>
                      <a:pt x="1360" y="772"/>
                      <a:pt x="1356" y="769"/>
                      <a:pt x="1351" y="767"/>
                    </a:cubicBezTo>
                    <a:cubicBezTo>
                      <a:pt x="1335" y="759"/>
                      <a:pt x="1319" y="756"/>
                      <a:pt x="1305" y="745"/>
                    </a:cubicBezTo>
                    <a:cubicBezTo>
                      <a:pt x="1292" y="734"/>
                      <a:pt x="1284" y="719"/>
                      <a:pt x="1282" y="700"/>
                    </a:cubicBezTo>
                    <a:cubicBezTo>
                      <a:pt x="1281" y="690"/>
                      <a:pt x="1282" y="683"/>
                      <a:pt x="1285" y="673"/>
                    </a:cubicBezTo>
                    <a:cubicBezTo>
                      <a:pt x="1286" y="670"/>
                      <a:pt x="1288" y="666"/>
                      <a:pt x="1289" y="663"/>
                    </a:cubicBezTo>
                    <a:cubicBezTo>
                      <a:pt x="1287" y="665"/>
                      <a:pt x="1284" y="666"/>
                      <a:pt x="1281" y="666"/>
                    </a:cubicBezTo>
                    <a:cubicBezTo>
                      <a:pt x="1270" y="668"/>
                      <a:pt x="1259" y="664"/>
                      <a:pt x="1252" y="655"/>
                    </a:cubicBezTo>
                    <a:cubicBezTo>
                      <a:pt x="1246" y="647"/>
                      <a:pt x="1245" y="635"/>
                      <a:pt x="1250" y="626"/>
                    </a:cubicBezTo>
                    <a:cubicBezTo>
                      <a:pt x="1255" y="618"/>
                      <a:pt x="1264" y="613"/>
                      <a:pt x="1272" y="615"/>
                    </a:cubicBezTo>
                    <a:cubicBezTo>
                      <a:pt x="1278" y="616"/>
                      <a:pt x="1282" y="619"/>
                      <a:pt x="1284" y="624"/>
                    </a:cubicBezTo>
                    <a:cubicBezTo>
                      <a:pt x="1286" y="626"/>
                      <a:pt x="1286" y="629"/>
                      <a:pt x="1286" y="632"/>
                    </a:cubicBezTo>
                    <a:cubicBezTo>
                      <a:pt x="1286" y="638"/>
                      <a:pt x="1282" y="642"/>
                      <a:pt x="1276" y="643"/>
                    </a:cubicBezTo>
                    <a:cubicBezTo>
                      <a:pt x="1271" y="643"/>
                      <a:pt x="1265" y="639"/>
                      <a:pt x="1265" y="633"/>
                    </a:cubicBezTo>
                    <a:cubicBezTo>
                      <a:pt x="1264" y="627"/>
                      <a:pt x="1269" y="622"/>
                      <a:pt x="1274" y="621"/>
                    </a:cubicBezTo>
                    <a:cubicBezTo>
                      <a:pt x="1279" y="621"/>
                      <a:pt x="1284" y="624"/>
                      <a:pt x="1286" y="629"/>
                    </a:cubicBezTo>
                    <a:cubicBezTo>
                      <a:pt x="1284" y="622"/>
                      <a:pt x="1279" y="617"/>
                      <a:pt x="1272" y="616"/>
                    </a:cubicBezTo>
                    <a:cubicBezTo>
                      <a:pt x="1264" y="614"/>
                      <a:pt x="1256" y="619"/>
                      <a:pt x="1251" y="626"/>
                    </a:cubicBezTo>
                    <a:cubicBezTo>
                      <a:pt x="1246" y="635"/>
                      <a:pt x="1248" y="646"/>
                      <a:pt x="1254" y="654"/>
                    </a:cubicBezTo>
                    <a:cubicBezTo>
                      <a:pt x="1257" y="659"/>
                      <a:pt x="1262" y="662"/>
                      <a:pt x="1268" y="664"/>
                    </a:cubicBezTo>
                    <a:cubicBezTo>
                      <a:pt x="1287" y="669"/>
                      <a:pt x="1296" y="648"/>
                      <a:pt x="1315" y="637"/>
                    </a:cubicBezTo>
                    <a:cubicBezTo>
                      <a:pt x="1334" y="625"/>
                      <a:pt x="1359" y="620"/>
                      <a:pt x="1380" y="623"/>
                    </a:cubicBezTo>
                    <a:cubicBezTo>
                      <a:pt x="1351" y="624"/>
                      <a:pt x="1322" y="630"/>
                      <a:pt x="1301" y="653"/>
                    </a:cubicBezTo>
                    <a:cubicBezTo>
                      <a:pt x="1295" y="660"/>
                      <a:pt x="1292" y="666"/>
                      <a:pt x="1289" y="675"/>
                    </a:cubicBezTo>
                    <a:cubicBezTo>
                      <a:pt x="1287" y="683"/>
                      <a:pt x="1286" y="690"/>
                      <a:pt x="1287" y="699"/>
                    </a:cubicBezTo>
                    <a:cubicBezTo>
                      <a:pt x="1289" y="726"/>
                      <a:pt x="1305" y="744"/>
                      <a:pt x="1328" y="752"/>
                    </a:cubicBezTo>
                    <a:cubicBezTo>
                      <a:pt x="1346" y="758"/>
                      <a:pt x="1364" y="759"/>
                      <a:pt x="1378" y="745"/>
                    </a:cubicBezTo>
                    <a:close/>
                    <a:moveTo>
                      <a:pt x="1505" y="908"/>
                    </a:moveTo>
                    <a:cubicBezTo>
                      <a:pt x="1502" y="908"/>
                      <a:pt x="1500" y="906"/>
                      <a:pt x="1500" y="903"/>
                    </a:cubicBezTo>
                    <a:cubicBezTo>
                      <a:pt x="1499" y="901"/>
                      <a:pt x="1501" y="898"/>
                      <a:pt x="1504" y="898"/>
                    </a:cubicBezTo>
                    <a:cubicBezTo>
                      <a:pt x="1507" y="898"/>
                      <a:pt x="1510" y="900"/>
                      <a:pt x="1510" y="903"/>
                    </a:cubicBezTo>
                    <a:cubicBezTo>
                      <a:pt x="1510" y="905"/>
                      <a:pt x="1508" y="908"/>
                      <a:pt x="1505" y="908"/>
                    </a:cubicBezTo>
                    <a:close/>
                    <a:moveTo>
                      <a:pt x="1467" y="776"/>
                    </a:moveTo>
                    <a:cubicBezTo>
                      <a:pt x="1470" y="772"/>
                      <a:pt x="1470" y="765"/>
                      <a:pt x="1465" y="762"/>
                    </a:cubicBezTo>
                    <a:cubicBezTo>
                      <a:pt x="1463" y="760"/>
                      <a:pt x="1459" y="760"/>
                      <a:pt x="1457" y="761"/>
                    </a:cubicBezTo>
                    <a:cubicBezTo>
                      <a:pt x="1454" y="763"/>
                      <a:pt x="1453" y="768"/>
                      <a:pt x="1455" y="770"/>
                    </a:cubicBezTo>
                    <a:cubicBezTo>
                      <a:pt x="1456" y="772"/>
                      <a:pt x="1459" y="773"/>
                      <a:pt x="1462" y="772"/>
                    </a:cubicBezTo>
                    <a:cubicBezTo>
                      <a:pt x="1459" y="776"/>
                      <a:pt x="1450" y="774"/>
                      <a:pt x="1450" y="766"/>
                    </a:cubicBezTo>
                    <a:cubicBezTo>
                      <a:pt x="1450" y="762"/>
                      <a:pt x="1453" y="758"/>
                      <a:pt x="1458" y="757"/>
                    </a:cubicBezTo>
                    <a:cubicBezTo>
                      <a:pt x="1466" y="755"/>
                      <a:pt x="1471" y="761"/>
                      <a:pt x="1472" y="768"/>
                    </a:cubicBezTo>
                    <a:cubicBezTo>
                      <a:pt x="1473" y="774"/>
                      <a:pt x="1470" y="780"/>
                      <a:pt x="1464" y="784"/>
                    </a:cubicBezTo>
                    <a:cubicBezTo>
                      <a:pt x="1481" y="775"/>
                      <a:pt x="1493" y="747"/>
                      <a:pt x="1494" y="734"/>
                    </a:cubicBezTo>
                    <a:cubicBezTo>
                      <a:pt x="1495" y="734"/>
                      <a:pt x="1496" y="735"/>
                      <a:pt x="1498" y="735"/>
                    </a:cubicBezTo>
                    <a:cubicBezTo>
                      <a:pt x="1495" y="757"/>
                      <a:pt x="1479" y="782"/>
                      <a:pt x="1462" y="788"/>
                    </a:cubicBezTo>
                    <a:cubicBezTo>
                      <a:pt x="1487" y="794"/>
                      <a:pt x="1502" y="803"/>
                      <a:pt x="1519" y="804"/>
                    </a:cubicBezTo>
                    <a:cubicBezTo>
                      <a:pt x="1528" y="805"/>
                      <a:pt x="1536" y="803"/>
                      <a:pt x="1542" y="798"/>
                    </a:cubicBezTo>
                    <a:cubicBezTo>
                      <a:pt x="1543" y="799"/>
                      <a:pt x="1546" y="799"/>
                      <a:pt x="1548" y="798"/>
                    </a:cubicBezTo>
                    <a:cubicBezTo>
                      <a:pt x="1542" y="807"/>
                      <a:pt x="1529" y="810"/>
                      <a:pt x="1516" y="808"/>
                    </a:cubicBezTo>
                    <a:cubicBezTo>
                      <a:pt x="1516" y="808"/>
                      <a:pt x="1515" y="807"/>
                      <a:pt x="1514" y="807"/>
                    </a:cubicBezTo>
                    <a:cubicBezTo>
                      <a:pt x="1527" y="816"/>
                      <a:pt x="1547" y="818"/>
                      <a:pt x="1564" y="813"/>
                    </a:cubicBezTo>
                    <a:cubicBezTo>
                      <a:pt x="1571" y="811"/>
                      <a:pt x="1580" y="808"/>
                      <a:pt x="1583" y="802"/>
                    </a:cubicBezTo>
                    <a:cubicBezTo>
                      <a:pt x="1586" y="798"/>
                      <a:pt x="1586" y="792"/>
                      <a:pt x="1582" y="789"/>
                    </a:cubicBezTo>
                    <a:cubicBezTo>
                      <a:pt x="1581" y="788"/>
                      <a:pt x="1579" y="788"/>
                      <a:pt x="1578" y="789"/>
                    </a:cubicBezTo>
                    <a:cubicBezTo>
                      <a:pt x="1577" y="790"/>
                      <a:pt x="1576" y="792"/>
                      <a:pt x="1577" y="793"/>
                    </a:cubicBezTo>
                    <a:cubicBezTo>
                      <a:pt x="1578" y="794"/>
                      <a:pt x="1579" y="795"/>
                      <a:pt x="1579" y="795"/>
                    </a:cubicBezTo>
                    <a:cubicBezTo>
                      <a:pt x="1581" y="795"/>
                      <a:pt x="1582" y="794"/>
                      <a:pt x="1582" y="792"/>
                    </a:cubicBezTo>
                    <a:cubicBezTo>
                      <a:pt x="1581" y="792"/>
                      <a:pt x="1581" y="791"/>
                      <a:pt x="1580" y="791"/>
                    </a:cubicBezTo>
                    <a:cubicBezTo>
                      <a:pt x="1581" y="790"/>
                      <a:pt x="1582" y="791"/>
                      <a:pt x="1583" y="791"/>
                    </a:cubicBezTo>
                    <a:cubicBezTo>
                      <a:pt x="1583" y="793"/>
                      <a:pt x="1583" y="795"/>
                      <a:pt x="1582" y="796"/>
                    </a:cubicBezTo>
                    <a:cubicBezTo>
                      <a:pt x="1580" y="798"/>
                      <a:pt x="1577" y="798"/>
                      <a:pt x="1575" y="796"/>
                    </a:cubicBezTo>
                    <a:cubicBezTo>
                      <a:pt x="1574" y="795"/>
                      <a:pt x="1573" y="793"/>
                      <a:pt x="1573" y="791"/>
                    </a:cubicBezTo>
                    <a:cubicBezTo>
                      <a:pt x="1573" y="789"/>
                      <a:pt x="1574" y="787"/>
                      <a:pt x="1576" y="786"/>
                    </a:cubicBezTo>
                    <a:cubicBezTo>
                      <a:pt x="1578" y="785"/>
                      <a:pt x="1581" y="784"/>
                      <a:pt x="1583" y="786"/>
                    </a:cubicBezTo>
                    <a:cubicBezTo>
                      <a:pt x="1587" y="789"/>
                      <a:pt x="1588" y="794"/>
                      <a:pt x="1586" y="799"/>
                    </a:cubicBezTo>
                    <a:cubicBezTo>
                      <a:pt x="1585" y="801"/>
                      <a:pt x="1584" y="804"/>
                      <a:pt x="1582" y="805"/>
                    </a:cubicBezTo>
                    <a:cubicBezTo>
                      <a:pt x="1591" y="799"/>
                      <a:pt x="1594" y="790"/>
                      <a:pt x="1594" y="781"/>
                    </a:cubicBezTo>
                    <a:cubicBezTo>
                      <a:pt x="1593" y="775"/>
                      <a:pt x="1591" y="769"/>
                      <a:pt x="1586" y="765"/>
                    </a:cubicBezTo>
                    <a:cubicBezTo>
                      <a:pt x="1586" y="765"/>
                      <a:pt x="1586" y="765"/>
                      <a:pt x="1586" y="765"/>
                    </a:cubicBezTo>
                    <a:cubicBezTo>
                      <a:pt x="1590" y="770"/>
                      <a:pt x="1589" y="777"/>
                      <a:pt x="1581" y="778"/>
                    </a:cubicBezTo>
                    <a:cubicBezTo>
                      <a:pt x="1575" y="779"/>
                      <a:pt x="1565" y="773"/>
                      <a:pt x="1557" y="786"/>
                    </a:cubicBezTo>
                    <a:cubicBezTo>
                      <a:pt x="1558" y="779"/>
                      <a:pt x="1560" y="772"/>
                      <a:pt x="1564" y="767"/>
                    </a:cubicBezTo>
                    <a:cubicBezTo>
                      <a:pt x="1569" y="762"/>
                      <a:pt x="1577" y="760"/>
                      <a:pt x="1583" y="762"/>
                    </a:cubicBezTo>
                    <a:cubicBezTo>
                      <a:pt x="1590" y="765"/>
                      <a:pt x="1595" y="773"/>
                      <a:pt x="1595" y="781"/>
                    </a:cubicBezTo>
                    <a:cubicBezTo>
                      <a:pt x="1596" y="792"/>
                      <a:pt x="1590" y="802"/>
                      <a:pt x="1581" y="809"/>
                    </a:cubicBezTo>
                    <a:cubicBezTo>
                      <a:pt x="1572" y="814"/>
                      <a:pt x="1556" y="817"/>
                      <a:pt x="1545" y="817"/>
                    </a:cubicBezTo>
                    <a:cubicBezTo>
                      <a:pt x="1536" y="817"/>
                      <a:pt x="1524" y="815"/>
                      <a:pt x="1516" y="811"/>
                    </a:cubicBezTo>
                    <a:cubicBezTo>
                      <a:pt x="1520" y="814"/>
                      <a:pt x="1524" y="819"/>
                      <a:pt x="1527" y="824"/>
                    </a:cubicBezTo>
                    <a:cubicBezTo>
                      <a:pt x="1534" y="835"/>
                      <a:pt x="1536" y="845"/>
                      <a:pt x="1536" y="858"/>
                    </a:cubicBezTo>
                    <a:cubicBezTo>
                      <a:pt x="1535" y="863"/>
                      <a:pt x="1534" y="867"/>
                      <a:pt x="1533" y="871"/>
                    </a:cubicBezTo>
                    <a:cubicBezTo>
                      <a:pt x="1532" y="870"/>
                      <a:pt x="1531" y="870"/>
                      <a:pt x="1530" y="870"/>
                    </a:cubicBezTo>
                    <a:cubicBezTo>
                      <a:pt x="1531" y="866"/>
                      <a:pt x="1532" y="862"/>
                      <a:pt x="1532" y="858"/>
                    </a:cubicBezTo>
                    <a:cubicBezTo>
                      <a:pt x="1532" y="846"/>
                      <a:pt x="1530" y="837"/>
                      <a:pt x="1523" y="826"/>
                    </a:cubicBezTo>
                    <a:cubicBezTo>
                      <a:pt x="1514" y="813"/>
                      <a:pt x="1502" y="805"/>
                      <a:pt x="1487" y="800"/>
                    </a:cubicBezTo>
                    <a:cubicBezTo>
                      <a:pt x="1491" y="802"/>
                      <a:pt x="1494" y="805"/>
                      <a:pt x="1496" y="808"/>
                    </a:cubicBezTo>
                    <a:cubicBezTo>
                      <a:pt x="1496" y="808"/>
                      <a:pt x="1496" y="808"/>
                      <a:pt x="1496" y="808"/>
                    </a:cubicBezTo>
                    <a:cubicBezTo>
                      <a:pt x="1502" y="815"/>
                      <a:pt x="1506" y="823"/>
                      <a:pt x="1505" y="832"/>
                    </a:cubicBezTo>
                    <a:cubicBezTo>
                      <a:pt x="1503" y="823"/>
                      <a:pt x="1500" y="817"/>
                      <a:pt x="1494" y="810"/>
                    </a:cubicBezTo>
                    <a:cubicBezTo>
                      <a:pt x="1494" y="810"/>
                      <a:pt x="1494" y="810"/>
                      <a:pt x="1494" y="810"/>
                    </a:cubicBezTo>
                    <a:cubicBezTo>
                      <a:pt x="1482" y="796"/>
                      <a:pt x="1478" y="796"/>
                      <a:pt x="1461" y="792"/>
                    </a:cubicBezTo>
                    <a:cubicBezTo>
                      <a:pt x="1434" y="786"/>
                      <a:pt x="1406" y="782"/>
                      <a:pt x="1387" y="766"/>
                    </a:cubicBezTo>
                    <a:cubicBezTo>
                      <a:pt x="1401" y="775"/>
                      <a:pt x="1457" y="795"/>
                      <a:pt x="1467" y="776"/>
                    </a:cubicBezTo>
                    <a:close/>
                    <a:moveTo>
                      <a:pt x="1500" y="820"/>
                    </a:moveTo>
                    <a:cubicBezTo>
                      <a:pt x="1488" y="825"/>
                      <a:pt x="1496" y="840"/>
                      <a:pt x="1498" y="846"/>
                    </a:cubicBezTo>
                    <a:cubicBezTo>
                      <a:pt x="1499" y="850"/>
                      <a:pt x="1499" y="853"/>
                      <a:pt x="1497" y="857"/>
                    </a:cubicBezTo>
                    <a:cubicBezTo>
                      <a:pt x="1502" y="855"/>
                      <a:pt x="1510" y="845"/>
                      <a:pt x="1512" y="840"/>
                    </a:cubicBezTo>
                    <a:cubicBezTo>
                      <a:pt x="1516" y="832"/>
                      <a:pt x="1513" y="823"/>
                      <a:pt x="1504" y="820"/>
                    </a:cubicBezTo>
                    <a:cubicBezTo>
                      <a:pt x="1506" y="824"/>
                      <a:pt x="1507" y="831"/>
                      <a:pt x="1504" y="835"/>
                    </a:cubicBezTo>
                    <a:cubicBezTo>
                      <a:pt x="1505" y="833"/>
                      <a:pt x="1503" y="825"/>
                      <a:pt x="1500" y="820"/>
                    </a:cubicBezTo>
                    <a:close/>
                    <a:moveTo>
                      <a:pt x="1544" y="759"/>
                    </a:moveTo>
                    <a:cubicBezTo>
                      <a:pt x="1547" y="760"/>
                      <a:pt x="1550" y="758"/>
                      <a:pt x="1551" y="755"/>
                    </a:cubicBezTo>
                    <a:cubicBezTo>
                      <a:pt x="1551" y="752"/>
                      <a:pt x="1549" y="749"/>
                      <a:pt x="1546" y="748"/>
                    </a:cubicBezTo>
                    <a:cubicBezTo>
                      <a:pt x="1543" y="748"/>
                      <a:pt x="1540" y="749"/>
                      <a:pt x="1539" y="752"/>
                    </a:cubicBezTo>
                    <a:cubicBezTo>
                      <a:pt x="1539" y="756"/>
                      <a:pt x="1541" y="759"/>
                      <a:pt x="1544" y="759"/>
                    </a:cubicBezTo>
                    <a:close/>
                    <a:moveTo>
                      <a:pt x="1545" y="776"/>
                    </a:moveTo>
                    <a:cubicBezTo>
                      <a:pt x="1549" y="777"/>
                      <a:pt x="1553" y="775"/>
                      <a:pt x="1554" y="771"/>
                    </a:cubicBezTo>
                    <a:cubicBezTo>
                      <a:pt x="1555" y="767"/>
                      <a:pt x="1552" y="763"/>
                      <a:pt x="1549" y="763"/>
                    </a:cubicBezTo>
                    <a:cubicBezTo>
                      <a:pt x="1545" y="762"/>
                      <a:pt x="1541" y="764"/>
                      <a:pt x="1540" y="768"/>
                    </a:cubicBezTo>
                    <a:cubicBezTo>
                      <a:pt x="1539" y="772"/>
                      <a:pt x="1542" y="775"/>
                      <a:pt x="1545" y="776"/>
                    </a:cubicBezTo>
                    <a:close/>
                    <a:moveTo>
                      <a:pt x="1543" y="798"/>
                    </a:moveTo>
                    <a:cubicBezTo>
                      <a:pt x="1548" y="799"/>
                      <a:pt x="1554" y="796"/>
                      <a:pt x="1555" y="791"/>
                    </a:cubicBezTo>
                    <a:cubicBezTo>
                      <a:pt x="1556" y="786"/>
                      <a:pt x="1553" y="781"/>
                      <a:pt x="1548" y="780"/>
                    </a:cubicBezTo>
                    <a:cubicBezTo>
                      <a:pt x="1543" y="778"/>
                      <a:pt x="1538" y="781"/>
                      <a:pt x="1536" y="787"/>
                    </a:cubicBezTo>
                    <a:cubicBezTo>
                      <a:pt x="1535" y="792"/>
                      <a:pt x="1538" y="797"/>
                      <a:pt x="1543" y="798"/>
                    </a:cubicBezTo>
                    <a:close/>
                    <a:moveTo>
                      <a:pt x="1529" y="892"/>
                    </a:moveTo>
                    <a:cubicBezTo>
                      <a:pt x="1523" y="892"/>
                      <a:pt x="1518" y="888"/>
                      <a:pt x="1518" y="883"/>
                    </a:cubicBezTo>
                    <a:cubicBezTo>
                      <a:pt x="1517" y="877"/>
                      <a:pt x="1522" y="872"/>
                      <a:pt x="1527" y="872"/>
                    </a:cubicBezTo>
                    <a:cubicBezTo>
                      <a:pt x="1533" y="871"/>
                      <a:pt x="1538" y="875"/>
                      <a:pt x="1538" y="881"/>
                    </a:cubicBezTo>
                    <a:cubicBezTo>
                      <a:pt x="1539" y="887"/>
                      <a:pt x="1534" y="892"/>
                      <a:pt x="1529" y="892"/>
                    </a:cubicBezTo>
                    <a:close/>
                    <a:moveTo>
                      <a:pt x="1517" y="904"/>
                    </a:moveTo>
                    <a:cubicBezTo>
                      <a:pt x="1514" y="904"/>
                      <a:pt x="1511" y="902"/>
                      <a:pt x="1510" y="898"/>
                    </a:cubicBezTo>
                    <a:cubicBezTo>
                      <a:pt x="1510" y="894"/>
                      <a:pt x="1513" y="891"/>
                      <a:pt x="1516" y="891"/>
                    </a:cubicBezTo>
                    <a:cubicBezTo>
                      <a:pt x="1520" y="890"/>
                      <a:pt x="1523" y="893"/>
                      <a:pt x="1524" y="897"/>
                    </a:cubicBezTo>
                    <a:cubicBezTo>
                      <a:pt x="1524" y="900"/>
                      <a:pt x="1521" y="904"/>
                      <a:pt x="1517" y="904"/>
                    </a:cubicBezTo>
                    <a:close/>
                    <a:moveTo>
                      <a:pt x="1349" y="856"/>
                    </a:moveTo>
                    <a:cubicBezTo>
                      <a:pt x="1335" y="850"/>
                      <a:pt x="1320" y="847"/>
                      <a:pt x="1307" y="851"/>
                    </a:cubicBezTo>
                    <a:cubicBezTo>
                      <a:pt x="1294" y="855"/>
                      <a:pt x="1283" y="866"/>
                      <a:pt x="1281" y="880"/>
                    </a:cubicBezTo>
                    <a:cubicBezTo>
                      <a:pt x="1280" y="887"/>
                      <a:pt x="1282" y="896"/>
                      <a:pt x="1286" y="903"/>
                    </a:cubicBezTo>
                    <a:cubicBezTo>
                      <a:pt x="1290" y="911"/>
                      <a:pt x="1295" y="916"/>
                      <a:pt x="1303" y="921"/>
                    </a:cubicBezTo>
                    <a:cubicBezTo>
                      <a:pt x="1310" y="925"/>
                      <a:pt x="1317" y="927"/>
                      <a:pt x="1325" y="929"/>
                    </a:cubicBezTo>
                    <a:cubicBezTo>
                      <a:pt x="1329" y="929"/>
                      <a:pt x="1332" y="930"/>
                      <a:pt x="1336" y="929"/>
                    </a:cubicBezTo>
                    <a:cubicBezTo>
                      <a:pt x="1347" y="929"/>
                      <a:pt x="1355" y="927"/>
                      <a:pt x="1365" y="923"/>
                    </a:cubicBezTo>
                    <a:cubicBezTo>
                      <a:pt x="1378" y="917"/>
                      <a:pt x="1387" y="910"/>
                      <a:pt x="1396" y="898"/>
                    </a:cubicBezTo>
                    <a:cubicBezTo>
                      <a:pt x="1397" y="898"/>
                      <a:pt x="1397" y="897"/>
                      <a:pt x="1398" y="896"/>
                    </a:cubicBezTo>
                    <a:cubicBezTo>
                      <a:pt x="1397" y="906"/>
                      <a:pt x="1401" y="917"/>
                      <a:pt x="1405" y="926"/>
                    </a:cubicBezTo>
                    <a:cubicBezTo>
                      <a:pt x="1412" y="937"/>
                      <a:pt x="1422" y="945"/>
                      <a:pt x="1434" y="948"/>
                    </a:cubicBezTo>
                    <a:cubicBezTo>
                      <a:pt x="1439" y="949"/>
                      <a:pt x="1445" y="949"/>
                      <a:pt x="1451" y="947"/>
                    </a:cubicBezTo>
                    <a:cubicBezTo>
                      <a:pt x="1444" y="948"/>
                      <a:pt x="1439" y="947"/>
                      <a:pt x="1435" y="946"/>
                    </a:cubicBezTo>
                    <a:cubicBezTo>
                      <a:pt x="1423" y="943"/>
                      <a:pt x="1414" y="935"/>
                      <a:pt x="1409" y="924"/>
                    </a:cubicBezTo>
                    <a:cubicBezTo>
                      <a:pt x="1405" y="916"/>
                      <a:pt x="1403" y="909"/>
                      <a:pt x="1403" y="901"/>
                    </a:cubicBezTo>
                    <a:cubicBezTo>
                      <a:pt x="1402" y="886"/>
                      <a:pt x="1407" y="875"/>
                      <a:pt x="1408" y="860"/>
                    </a:cubicBezTo>
                    <a:cubicBezTo>
                      <a:pt x="1408" y="859"/>
                      <a:pt x="1408" y="859"/>
                      <a:pt x="1408" y="859"/>
                    </a:cubicBezTo>
                    <a:cubicBezTo>
                      <a:pt x="1408" y="851"/>
                      <a:pt x="1407" y="844"/>
                      <a:pt x="1406" y="836"/>
                    </a:cubicBezTo>
                    <a:cubicBezTo>
                      <a:pt x="1405" y="834"/>
                      <a:pt x="1400" y="815"/>
                      <a:pt x="1398" y="815"/>
                    </a:cubicBezTo>
                    <a:cubicBezTo>
                      <a:pt x="1397" y="816"/>
                      <a:pt x="1399" y="828"/>
                      <a:pt x="1400" y="830"/>
                    </a:cubicBezTo>
                    <a:cubicBezTo>
                      <a:pt x="1402" y="840"/>
                      <a:pt x="1403" y="849"/>
                      <a:pt x="1403" y="859"/>
                    </a:cubicBezTo>
                    <a:cubicBezTo>
                      <a:pt x="1403" y="859"/>
                      <a:pt x="1403" y="860"/>
                      <a:pt x="1403" y="860"/>
                    </a:cubicBezTo>
                    <a:cubicBezTo>
                      <a:pt x="1402" y="874"/>
                      <a:pt x="1400" y="884"/>
                      <a:pt x="1393" y="896"/>
                    </a:cubicBezTo>
                    <a:cubicBezTo>
                      <a:pt x="1384" y="909"/>
                      <a:pt x="1370" y="920"/>
                      <a:pt x="1353" y="921"/>
                    </a:cubicBezTo>
                    <a:cubicBezTo>
                      <a:pt x="1344" y="922"/>
                      <a:pt x="1331" y="916"/>
                      <a:pt x="1330" y="906"/>
                    </a:cubicBezTo>
                    <a:cubicBezTo>
                      <a:pt x="1330" y="902"/>
                      <a:pt x="1332" y="899"/>
                      <a:pt x="1336" y="898"/>
                    </a:cubicBezTo>
                    <a:cubicBezTo>
                      <a:pt x="1339" y="897"/>
                      <a:pt x="1342" y="898"/>
                      <a:pt x="1343" y="900"/>
                    </a:cubicBezTo>
                    <a:cubicBezTo>
                      <a:pt x="1345" y="903"/>
                      <a:pt x="1345" y="905"/>
                      <a:pt x="1344" y="907"/>
                    </a:cubicBezTo>
                    <a:cubicBezTo>
                      <a:pt x="1343" y="909"/>
                      <a:pt x="1340" y="910"/>
                      <a:pt x="1337" y="908"/>
                    </a:cubicBezTo>
                    <a:cubicBezTo>
                      <a:pt x="1336" y="907"/>
                      <a:pt x="1336" y="905"/>
                      <a:pt x="1336" y="904"/>
                    </a:cubicBezTo>
                    <a:cubicBezTo>
                      <a:pt x="1334" y="905"/>
                      <a:pt x="1334" y="907"/>
                      <a:pt x="1335" y="909"/>
                    </a:cubicBezTo>
                    <a:cubicBezTo>
                      <a:pt x="1336" y="912"/>
                      <a:pt x="1340" y="914"/>
                      <a:pt x="1343" y="913"/>
                    </a:cubicBezTo>
                    <a:cubicBezTo>
                      <a:pt x="1349" y="912"/>
                      <a:pt x="1352" y="906"/>
                      <a:pt x="1351" y="900"/>
                    </a:cubicBezTo>
                    <a:cubicBezTo>
                      <a:pt x="1350" y="896"/>
                      <a:pt x="1347" y="892"/>
                      <a:pt x="1343" y="890"/>
                    </a:cubicBezTo>
                    <a:cubicBezTo>
                      <a:pt x="1339" y="889"/>
                      <a:pt x="1335" y="889"/>
                      <a:pt x="1332" y="891"/>
                    </a:cubicBezTo>
                    <a:cubicBezTo>
                      <a:pt x="1327" y="894"/>
                      <a:pt x="1323" y="899"/>
                      <a:pt x="1324" y="904"/>
                    </a:cubicBezTo>
                    <a:cubicBezTo>
                      <a:pt x="1325" y="917"/>
                      <a:pt x="1338" y="924"/>
                      <a:pt x="1350" y="924"/>
                    </a:cubicBezTo>
                    <a:cubicBezTo>
                      <a:pt x="1353" y="923"/>
                      <a:pt x="1357" y="923"/>
                      <a:pt x="1361" y="921"/>
                    </a:cubicBezTo>
                    <a:cubicBezTo>
                      <a:pt x="1349" y="926"/>
                      <a:pt x="1339" y="928"/>
                      <a:pt x="1326" y="926"/>
                    </a:cubicBezTo>
                    <a:cubicBezTo>
                      <a:pt x="1317" y="925"/>
                      <a:pt x="1311" y="923"/>
                      <a:pt x="1304" y="919"/>
                    </a:cubicBezTo>
                    <a:cubicBezTo>
                      <a:pt x="1296" y="914"/>
                      <a:pt x="1292" y="910"/>
                      <a:pt x="1287" y="902"/>
                    </a:cubicBezTo>
                    <a:cubicBezTo>
                      <a:pt x="1285" y="898"/>
                      <a:pt x="1283" y="894"/>
                      <a:pt x="1283" y="890"/>
                    </a:cubicBezTo>
                    <a:cubicBezTo>
                      <a:pt x="1283" y="889"/>
                      <a:pt x="1283" y="889"/>
                      <a:pt x="1283" y="889"/>
                    </a:cubicBezTo>
                    <a:cubicBezTo>
                      <a:pt x="1287" y="901"/>
                      <a:pt x="1300" y="907"/>
                      <a:pt x="1311" y="893"/>
                    </a:cubicBezTo>
                    <a:cubicBezTo>
                      <a:pt x="1319" y="884"/>
                      <a:pt x="1318" y="859"/>
                      <a:pt x="1349" y="856"/>
                    </a:cubicBezTo>
                    <a:close/>
                    <a:moveTo>
                      <a:pt x="1434" y="945"/>
                    </a:moveTo>
                    <a:cubicBezTo>
                      <a:pt x="1436" y="930"/>
                      <a:pt x="1457" y="935"/>
                      <a:pt x="1464" y="935"/>
                    </a:cubicBezTo>
                    <a:cubicBezTo>
                      <a:pt x="1469" y="936"/>
                      <a:pt x="1473" y="935"/>
                      <a:pt x="1476" y="931"/>
                    </a:cubicBezTo>
                    <a:cubicBezTo>
                      <a:pt x="1475" y="937"/>
                      <a:pt x="1467" y="950"/>
                      <a:pt x="1461" y="954"/>
                    </a:cubicBezTo>
                    <a:cubicBezTo>
                      <a:pt x="1452" y="960"/>
                      <a:pt x="1441" y="960"/>
                      <a:pt x="1435" y="950"/>
                    </a:cubicBezTo>
                    <a:cubicBezTo>
                      <a:pt x="1440" y="951"/>
                      <a:pt x="1449" y="950"/>
                      <a:pt x="1453" y="946"/>
                    </a:cubicBezTo>
                    <a:cubicBezTo>
                      <a:pt x="1450" y="947"/>
                      <a:pt x="1441" y="948"/>
                      <a:pt x="1434" y="945"/>
                    </a:cubicBezTo>
                    <a:close/>
                    <a:moveTo>
                      <a:pt x="1393" y="643"/>
                    </a:moveTo>
                    <a:cubicBezTo>
                      <a:pt x="1412" y="651"/>
                      <a:pt x="1422" y="660"/>
                      <a:pt x="1439" y="671"/>
                    </a:cubicBezTo>
                    <a:cubicBezTo>
                      <a:pt x="1448" y="676"/>
                      <a:pt x="1456" y="679"/>
                      <a:pt x="1466" y="677"/>
                    </a:cubicBezTo>
                    <a:cubicBezTo>
                      <a:pt x="1475" y="675"/>
                      <a:pt x="1481" y="669"/>
                      <a:pt x="1483" y="661"/>
                    </a:cubicBezTo>
                    <a:cubicBezTo>
                      <a:pt x="1485" y="654"/>
                      <a:pt x="1483" y="647"/>
                      <a:pt x="1478" y="642"/>
                    </a:cubicBezTo>
                    <a:cubicBezTo>
                      <a:pt x="1474" y="639"/>
                      <a:pt x="1470" y="638"/>
                      <a:pt x="1465" y="638"/>
                    </a:cubicBezTo>
                    <a:cubicBezTo>
                      <a:pt x="1459" y="639"/>
                      <a:pt x="1453" y="645"/>
                      <a:pt x="1455" y="651"/>
                    </a:cubicBezTo>
                    <a:cubicBezTo>
                      <a:pt x="1456" y="655"/>
                      <a:pt x="1460" y="658"/>
                      <a:pt x="1464" y="658"/>
                    </a:cubicBezTo>
                    <a:cubicBezTo>
                      <a:pt x="1469" y="657"/>
                      <a:pt x="1472" y="653"/>
                      <a:pt x="1472" y="649"/>
                    </a:cubicBezTo>
                    <a:cubicBezTo>
                      <a:pt x="1472" y="644"/>
                      <a:pt x="1468" y="640"/>
                      <a:pt x="1463" y="641"/>
                    </a:cubicBezTo>
                    <a:cubicBezTo>
                      <a:pt x="1462" y="641"/>
                      <a:pt x="1461" y="641"/>
                      <a:pt x="1460" y="642"/>
                    </a:cubicBezTo>
                    <a:cubicBezTo>
                      <a:pt x="1462" y="641"/>
                      <a:pt x="1463" y="640"/>
                      <a:pt x="1465" y="640"/>
                    </a:cubicBezTo>
                    <a:cubicBezTo>
                      <a:pt x="1470" y="639"/>
                      <a:pt x="1473" y="640"/>
                      <a:pt x="1476" y="643"/>
                    </a:cubicBezTo>
                    <a:cubicBezTo>
                      <a:pt x="1481" y="648"/>
                      <a:pt x="1482" y="654"/>
                      <a:pt x="1480" y="660"/>
                    </a:cubicBezTo>
                    <a:cubicBezTo>
                      <a:pt x="1478" y="667"/>
                      <a:pt x="1472" y="671"/>
                      <a:pt x="1465" y="673"/>
                    </a:cubicBezTo>
                    <a:cubicBezTo>
                      <a:pt x="1457" y="674"/>
                      <a:pt x="1449" y="671"/>
                      <a:pt x="1442" y="667"/>
                    </a:cubicBezTo>
                    <a:cubicBezTo>
                      <a:pt x="1425" y="656"/>
                      <a:pt x="1415" y="646"/>
                      <a:pt x="1395" y="638"/>
                    </a:cubicBezTo>
                    <a:cubicBezTo>
                      <a:pt x="1376" y="631"/>
                      <a:pt x="1356" y="630"/>
                      <a:pt x="1337" y="636"/>
                    </a:cubicBezTo>
                    <a:cubicBezTo>
                      <a:pt x="1320" y="642"/>
                      <a:pt x="1308" y="654"/>
                      <a:pt x="1305" y="673"/>
                    </a:cubicBezTo>
                    <a:cubicBezTo>
                      <a:pt x="1304" y="690"/>
                      <a:pt x="1312" y="708"/>
                      <a:pt x="1327" y="716"/>
                    </a:cubicBezTo>
                    <a:cubicBezTo>
                      <a:pt x="1327" y="716"/>
                      <a:pt x="1327" y="716"/>
                      <a:pt x="1327" y="716"/>
                    </a:cubicBezTo>
                    <a:cubicBezTo>
                      <a:pt x="1323" y="709"/>
                      <a:pt x="1321" y="698"/>
                      <a:pt x="1326" y="689"/>
                    </a:cubicBezTo>
                    <a:cubicBezTo>
                      <a:pt x="1333" y="674"/>
                      <a:pt x="1348" y="670"/>
                      <a:pt x="1363" y="676"/>
                    </a:cubicBezTo>
                    <a:cubicBezTo>
                      <a:pt x="1391" y="688"/>
                      <a:pt x="1406" y="654"/>
                      <a:pt x="1375" y="641"/>
                    </a:cubicBezTo>
                    <a:cubicBezTo>
                      <a:pt x="1360" y="635"/>
                      <a:pt x="1342" y="641"/>
                      <a:pt x="1332" y="649"/>
                    </a:cubicBezTo>
                    <a:cubicBezTo>
                      <a:pt x="1312" y="666"/>
                      <a:pt x="1306" y="701"/>
                      <a:pt x="1327" y="715"/>
                    </a:cubicBezTo>
                    <a:cubicBezTo>
                      <a:pt x="1313" y="707"/>
                      <a:pt x="1306" y="690"/>
                      <a:pt x="1309" y="673"/>
                    </a:cubicBezTo>
                    <a:cubicBezTo>
                      <a:pt x="1311" y="656"/>
                      <a:pt x="1322" y="646"/>
                      <a:pt x="1339" y="640"/>
                    </a:cubicBezTo>
                    <a:cubicBezTo>
                      <a:pt x="1357" y="635"/>
                      <a:pt x="1375" y="636"/>
                      <a:pt x="1393" y="643"/>
                    </a:cubicBezTo>
                    <a:close/>
                    <a:moveTo>
                      <a:pt x="1394" y="806"/>
                    </a:moveTo>
                    <a:cubicBezTo>
                      <a:pt x="1389" y="840"/>
                      <a:pt x="1364" y="855"/>
                      <a:pt x="1356" y="869"/>
                    </a:cubicBezTo>
                    <a:cubicBezTo>
                      <a:pt x="1348" y="886"/>
                      <a:pt x="1366" y="895"/>
                      <a:pt x="1379" y="880"/>
                    </a:cubicBezTo>
                    <a:cubicBezTo>
                      <a:pt x="1394" y="863"/>
                      <a:pt x="1398" y="832"/>
                      <a:pt x="1394" y="806"/>
                    </a:cubicBezTo>
                    <a:close/>
                    <a:moveTo>
                      <a:pt x="1383" y="764"/>
                    </a:moveTo>
                    <a:cubicBezTo>
                      <a:pt x="1399" y="767"/>
                      <a:pt x="1415" y="762"/>
                      <a:pt x="1426" y="752"/>
                    </a:cubicBezTo>
                    <a:cubicBezTo>
                      <a:pt x="1436" y="744"/>
                      <a:pt x="1443" y="730"/>
                      <a:pt x="1437" y="718"/>
                    </a:cubicBezTo>
                    <a:cubicBezTo>
                      <a:pt x="1442" y="715"/>
                      <a:pt x="1450" y="721"/>
                      <a:pt x="1451" y="729"/>
                    </a:cubicBezTo>
                    <a:cubicBezTo>
                      <a:pt x="1453" y="738"/>
                      <a:pt x="1447" y="750"/>
                      <a:pt x="1436" y="753"/>
                    </a:cubicBezTo>
                    <a:cubicBezTo>
                      <a:pt x="1439" y="763"/>
                      <a:pt x="1410" y="778"/>
                      <a:pt x="1383" y="764"/>
                    </a:cubicBezTo>
                    <a:close/>
                    <a:moveTo>
                      <a:pt x="1281" y="671"/>
                    </a:moveTo>
                    <a:cubicBezTo>
                      <a:pt x="1274" y="680"/>
                      <a:pt x="1267" y="695"/>
                      <a:pt x="1267" y="705"/>
                    </a:cubicBezTo>
                    <a:cubicBezTo>
                      <a:pt x="1266" y="718"/>
                      <a:pt x="1271" y="736"/>
                      <a:pt x="1284" y="741"/>
                    </a:cubicBezTo>
                    <a:cubicBezTo>
                      <a:pt x="1279" y="754"/>
                      <a:pt x="1282" y="766"/>
                      <a:pt x="1286" y="777"/>
                    </a:cubicBezTo>
                    <a:cubicBezTo>
                      <a:pt x="1292" y="792"/>
                      <a:pt x="1295" y="810"/>
                      <a:pt x="1284" y="818"/>
                    </a:cubicBezTo>
                    <a:cubicBezTo>
                      <a:pt x="1301" y="815"/>
                      <a:pt x="1310" y="795"/>
                      <a:pt x="1310" y="779"/>
                    </a:cubicBezTo>
                    <a:cubicBezTo>
                      <a:pt x="1310" y="758"/>
                      <a:pt x="1300" y="747"/>
                      <a:pt x="1287" y="728"/>
                    </a:cubicBezTo>
                    <a:cubicBezTo>
                      <a:pt x="1281" y="717"/>
                      <a:pt x="1275" y="689"/>
                      <a:pt x="1281" y="671"/>
                    </a:cubicBezTo>
                    <a:close/>
                    <a:moveTo>
                      <a:pt x="1374" y="758"/>
                    </a:moveTo>
                    <a:cubicBezTo>
                      <a:pt x="1387" y="763"/>
                      <a:pt x="1400" y="745"/>
                      <a:pt x="1403" y="731"/>
                    </a:cubicBezTo>
                    <a:cubicBezTo>
                      <a:pt x="1407" y="716"/>
                      <a:pt x="1407" y="698"/>
                      <a:pt x="1422" y="688"/>
                    </a:cubicBezTo>
                    <a:cubicBezTo>
                      <a:pt x="1430" y="683"/>
                      <a:pt x="1440" y="683"/>
                      <a:pt x="1448" y="688"/>
                    </a:cubicBezTo>
                    <a:cubicBezTo>
                      <a:pt x="1453" y="691"/>
                      <a:pt x="1455" y="697"/>
                      <a:pt x="1453" y="702"/>
                    </a:cubicBezTo>
                    <a:cubicBezTo>
                      <a:pt x="1452" y="698"/>
                      <a:pt x="1446" y="693"/>
                      <a:pt x="1439" y="694"/>
                    </a:cubicBezTo>
                    <a:cubicBezTo>
                      <a:pt x="1433" y="695"/>
                      <a:pt x="1429" y="702"/>
                      <a:pt x="1428" y="708"/>
                    </a:cubicBezTo>
                    <a:cubicBezTo>
                      <a:pt x="1426" y="722"/>
                      <a:pt x="1427" y="736"/>
                      <a:pt x="1420" y="748"/>
                    </a:cubicBezTo>
                    <a:cubicBezTo>
                      <a:pt x="1412" y="762"/>
                      <a:pt x="1392" y="770"/>
                      <a:pt x="1374" y="758"/>
                    </a:cubicBezTo>
                    <a:close/>
                    <a:moveTo>
                      <a:pt x="1448" y="874"/>
                    </a:moveTo>
                    <a:cubicBezTo>
                      <a:pt x="1448" y="891"/>
                      <a:pt x="1461" y="912"/>
                      <a:pt x="1476" y="919"/>
                    </a:cubicBezTo>
                    <a:cubicBezTo>
                      <a:pt x="1492" y="926"/>
                      <a:pt x="1503" y="914"/>
                      <a:pt x="1488" y="903"/>
                    </a:cubicBezTo>
                    <a:cubicBezTo>
                      <a:pt x="1476" y="894"/>
                      <a:pt x="1453" y="888"/>
                      <a:pt x="1448" y="874"/>
                    </a:cubicBezTo>
                    <a:close/>
                    <a:moveTo>
                      <a:pt x="1450" y="850"/>
                    </a:moveTo>
                    <a:cubicBezTo>
                      <a:pt x="1450" y="846"/>
                      <a:pt x="1449" y="843"/>
                      <a:pt x="1447" y="841"/>
                    </a:cubicBezTo>
                    <a:cubicBezTo>
                      <a:pt x="1444" y="838"/>
                      <a:pt x="1439" y="837"/>
                      <a:pt x="1435" y="839"/>
                    </a:cubicBezTo>
                    <a:cubicBezTo>
                      <a:pt x="1429" y="841"/>
                      <a:pt x="1427" y="847"/>
                      <a:pt x="1428" y="851"/>
                    </a:cubicBezTo>
                    <a:cubicBezTo>
                      <a:pt x="1430" y="859"/>
                      <a:pt x="1437" y="858"/>
                      <a:pt x="1441" y="861"/>
                    </a:cubicBezTo>
                    <a:cubicBezTo>
                      <a:pt x="1446" y="864"/>
                      <a:pt x="1447" y="872"/>
                      <a:pt x="1444" y="879"/>
                    </a:cubicBezTo>
                    <a:cubicBezTo>
                      <a:pt x="1440" y="887"/>
                      <a:pt x="1433" y="892"/>
                      <a:pt x="1424" y="891"/>
                    </a:cubicBezTo>
                    <a:cubicBezTo>
                      <a:pt x="1419" y="890"/>
                      <a:pt x="1414" y="887"/>
                      <a:pt x="1415" y="881"/>
                    </a:cubicBezTo>
                    <a:cubicBezTo>
                      <a:pt x="1419" y="885"/>
                      <a:pt x="1426" y="883"/>
                      <a:pt x="1427" y="876"/>
                    </a:cubicBezTo>
                    <a:cubicBezTo>
                      <a:pt x="1427" y="872"/>
                      <a:pt x="1423" y="865"/>
                      <a:pt x="1420" y="857"/>
                    </a:cubicBezTo>
                    <a:cubicBezTo>
                      <a:pt x="1416" y="850"/>
                      <a:pt x="1414" y="842"/>
                      <a:pt x="1416" y="835"/>
                    </a:cubicBezTo>
                    <a:cubicBezTo>
                      <a:pt x="1419" y="821"/>
                      <a:pt x="1435" y="813"/>
                      <a:pt x="1448" y="819"/>
                    </a:cubicBezTo>
                    <a:cubicBezTo>
                      <a:pt x="1455" y="822"/>
                      <a:pt x="1459" y="828"/>
                      <a:pt x="1462" y="835"/>
                    </a:cubicBezTo>
                    <a:cubicBezTo>
                      <a:pt x="1465" y="842"/>
                      <a:pt x="1467" y="862"/>
                      <a:pt x="1476" y="867"/>
                    </a:cubicBezTo>
                    <a:cubicBezTo>
                      <a:pt x="1482" y="871"/>
                      <a:pt x="1487" y="868"/>
                      <a:pt x="1489" y="864"/>
                    </a:cubicBezTo>
                    <a:cubicBezTo>
                      <a:pt x="1493" y="867"/>
                      <a:pt x="1491" y="876"/>
                      <a:pt x="1486" y="880"/>
                    </a:cubicBezTo>
                    <a:cubicBezTo>
                      <a:pt x="1476" y="887"/>
                      <a:pt x="1459" y="883"/>
                      <a:pt x="1452" y="869"/>
                    </a:cubicBezTo>
                    <a:cubicBezTo>
                      <a:pt x="1449" y="864"/>
                      <a:pt x="1449" y="858"/>
                      <a:pt x="1450" y="850"/>
                    </a:cubicBezTo>
                    <a:close/>
                    <a:moveTo>
                      <a:pt x="1448" y="849"/>
                    </a:moveTo>
                    <a:cubicBezTo>
                      <a:pt x="1447" y="844"/>
                      <a:pt x="1444" y="840"/>
                      <a:pt x="1439" y="840"/>
                    </a:cubicBezTo>
                    <a:cubicBezTo>
                      <a:pt x="1430" y="840"/>
                      <a:pt x="1428" y="851"/>
                      <a:pt x="1434" y="856"/>
                    </a:cubicBezTo>
                    <a:cubicBezTo>
                      <a:pt x="1438" y="859"/>
                      <a:pt x="1443" y="858"/>
                      <a:pt x="1446" y="865"/>
                    </a:cubicBezTo>
                    <a:cubicBezTo>
                      <a:pt x="1445" y="857"/>
                      <a:pt x="1448" y="855"/>
                      <a:pt x="1448" y="849"/>
                    </a:cubicBezTo>
                    <a:close/>
                    <a:moveTo>
                      <a:pt x="1434" y="814"/>
                    </a:moveTo>
                    <a:cubicBezTo>
                      <a:pt x="1426" y="814"/>
                      <a:pt x="1418" y="821"/>
                      <a:pt x="1416" y="827"/>
                    </a:cubicBezTo>
                    <a:cubicBezTo>
                      <a:pt x="1407" y="826"/>
                      <a:pt x="1404" y="808"/>
                      <a:pt x="1417" y="803"/>
                    </a:cubicBezTo>
                    <a:cubicBezTo>
                      <a:pt x="1425" y="800"/>
                      <a:pt x="1434" y="806"/>
                      <a:pt x="1434" y="814"/>
                    </a:cubicBezTo>
                    <a:close/>
                    <a:moveTo>
                      <a:pt x="1168" y="812"/>
                    </a:moveTo>
                    <a:cubicBezTo>
                      <a:pt x="1190" y="802"/>
                      <a:pt x="1188" y="777"/>
                      <a:pt x="1184" y="765"/>
                    </a:cubicBezTo>
                    <a:cubicBezTo>
                      <a:pt x="1181" y="752"/>
                      <a:pt x="1173" y="737"/>
                      <a:pt x="1181" y="723"/>
                    </a:cubicBezTo>
                    <a:cubicBezTo>
                      <a:pt x="1185" y="716"/>
                      <a:pt x="1193" y="710"/>
                      <a:pt x="1201" y="711"/>
                    </a:cubicBezTo>
                    <a:cubicBezTo>
                      <a:pt x="1206" y="712"/>
                      <a:pt x="1210" y="715"/>
                      <a:pt x="1211" y="721"/>
                    </a:cubicBezTo>
                    <a:cubicBezTo>
                      <a:pt x="1208" y="717"/>
                      <a:pt x="1201" y="716"/>
                      <a:pt x="1197" y="720"/>
                    </a:cubicBezTo>
                    <a:cubicBezTo>
                      <a:pt x="1192" y="723"/>
                      <a:pt x="1192" y="730"/>
                      <a:pt x="1194" y="736"/>
                    </a:cubicBezTo>
                    <a:cubicBezTo>
                      <a:pt x="1200" y="751"/>
                      <a:pt x="1204" y="767"/>
                      <a:pt x="1202" y="780"/>
                    </a:cubicBezTo>
                    <a:cubicBezTo>
                      <a:pt x="1200" y="795"/>
                      <a:pt x="1186" y="811"/>
                      <a:pt x="1168" y="812"/>
                    </a:cubicBezTo>
                    <a:close/>
                    <a:moveTo>
                      <a:pt x="1130" y="569"/>
                    </a:moveTo>
                    <a:cubicBezTo>
                      <a:pt x="1129" y="566"/>
                      <a:pt x="1130" y="564"/>
                      <a:pt x="1131" y="562"/>
                    </a:cubicBezTo>
                    <a:cubicBezTo>
                      <a:pt x="1132" y="559"/>
                      <a:pt x="1136" y="557"/>
                      <a:pt x="1139" y="558"/>
                    </a:cubicBezTo>
                    <a:cubicBezTo>
                      <a:pt x="1144" y="559"/>
                      <a:pt x="1146" y="563"/>
                      <a:pt x="1146" y="566"/>
                    </a:cubicBezTo>
                    <a:cubicBezTo>
                      <a:pt x="1146" y="572"/>
                      <a:pt x="1141" y="573"/>
                      <a:pt x="1138" y="575"/>
                    </a:cubicBezTo>
                    <a:cubicBezTo>
                      <a:pt x="1135" y="579"/>
                      <a:pt x="1136" y="584"/>
                      <a:pt x="1139" y="589"/>
                    </a:cubicBezTo>
                    <a:cubicBezTo>
                      <a:pt x="1143" y="594"/>
                      <a:pt x="1149" y="596"/>
                      <a:pt x="1155" y="594"/>
                    </a:cubicBezTo>
                    <a:cubicBezTo>
                      <a:pt x="1159" y="593"/>
                      <a:pt x="1162" y="590"/>
                      <a:pt x="1161" y="586"/>
                    </a:cubicBezTo>
                    <a:cubicBezTo>
                      <a:pt x="1158" y="589"/>
                      <a:pt x="1153" y="589"/>
                      <a:pt x="1151" y="584"/>
                    </a:cubicBezTo>
                    <a:cubicBezTo>
                      <a:pt x="1150" y="581"/>
                      <a:pt x="1152" y="575"/>
                      <a:pt x="1153" y="569"/>
                    </a:cubicBezTo>
                    <a:cubicBezTo>
                      <a:pt x="1155" y="563"/>
                      <a:pt x="1155" y="557"/>
                      <a:pt x="1152" y="552"/>
                    </a:cubicBezTo>
                    <a:cubicBezTo>
                      <a:pt x="1148" y="542"/>
                      <a:pt x="1135" y="539"/>
                      <a:pt x="1127" y="546"/>
                    </a:cubicBezTo>
                    <a:cubicBezTo>
                      <a:pt x="1122" y="549"/>
                      <a:pt x="1120" y="554"/>
                      <a:pt x="1119" y="559"/>
                    </a:cubicBezTo>
                    <a:cubicBezTo>
                      <a:pt x="1118" y="565"/>
                      <a:pt x="1119" y="580"/>
                      <a:pt x="1114" y="585"/>
                    </a:cubicBezTo>
                    <a:cubicBezTo>
                      <a:pt x="1110" y="589"/>
                      <a:pt x="1106" y="588"/>
                      <a:pt x="1104" y="585"/>
                    </a:cubicBezTo>
                    <a:cubicBezTo>
                      <a:pt x="1101" y="588"/>
                      <a:pt x="1104" y="594"/>
                      <a:pt x="1109" y="596"/>
                    </a:cubicBezTo>
                    <a:cubicBezTo>
                      <a:pt x="1117" y="599"/>
                      <a:pt x="1129" y="594"/>
                      <a:pt x="1132" y="583"/>
                    </a:cubicBezTo>
                    <a:cubicBezTo>
                      <a:pt x="1133" y="579"/>
                      <a:pt x="1132" y="574"/>
                      <a:pt x="1130" y="569"/>
                    </a:cubicBezTo>
                    <a:close/>
                    <a:moveTo>
                      <a:pt x="1230" y="447"/>
                    </a:moveTo>
                    <a:cubicBezTo>
                      <a:pt x="1230" y="464"/>
                      <a:pt x="1242" y="472"/>
                      <a:pt x="1245" y="477"/>
                    </a:cubicBezTo>
                    <a:cubicBezTo>
                      <a:pt x="1249" y="484"/>
                      <a:pt x="1242" y="488"/>
                      <a:pt x="1237" y="482"/>
                    </a:cubicBezTo>
                    <a:cubicBezTo>
                      <a:pt x="1231" y="476"/>
                      <a:pt x="1226" y="461"/>
                      <a:pt x="1230" y="447"/>
                    </a:cubicBezTo>
                    <a:close/>
                    <a:moveTo>
                      <a:pt x="1249" y="510"/>
                    </a:moveTo>
                    <a:cubicBezTo>
                      <a:pt x="1248" y="510"/>
                      <a:pt x="1247" y="509"/>
                      <a:pt x="1246" y="508"/>
                    </a:cubicBezTo>
                    <a:cubicBezTo>
                      <a:pt x="1245" y="507"/>
                      <a:pt x="1245" y="504"/>
                      <a:pt x="1246" y="503"/>
                    </a:cubicBezTo>
                    <a:cubicBezTo>
                      <a:pt x="1248" y="501"/>
                      <a:pt x="1251" y="501"/>
                      <a:pt x="1252" y="502"/>
                    </a:cubicBezTo>
                    <a:cubicBezTo>
                      <a:pt x="1256" y="503"/>
                      <a:pt x="1254" y="506"/>
                      <a:pt x="1255" y="508"/>
                    </a:cubicBezTo>
                    <a:cubicBezTo>
                      <a:pt x="1256" y="510"/>
                      <a:pt x="1259" y="512"/>
                      <a:pt x="1262" y="511"/>
                    </a:cubicBezTo>
                    <a:cubicBezTo>
                      <a:pt x="1266" y="511"/>
                      <a:pt x="1269" y="508"/>
                      <a:pt x="1270" y="505"/>
                    </a:cubicBezTo>
                    <a:cubicBezTo>
                      <a:pt x="1270" y="502"/>
                      <a:pt x="1269" y="500"/>
                      <a:pt x="1267" y="500"/>
                    </a:cubicBezTo>
                    <a:cubicBezTo>
                      <a:pt x="1268" y="502"/>
                      <a:pt x="1266" y="505"/>
                      <a:pt x="1263" y="504"/>
                    </a:cubicBezTo>
                    <a:cubicBezTo>
                      <a:pt x="1261" y="504"/>
                      <a:pt x="1259" y="501"/>
                      <a:pt x="1256" y="499"/>
                    </a:cubicBezTo>
                    <a:cubicBezTo>
                      <a:pt x="1253" y="496"/>
                      <a:pt x="1250" y="495"/>
                      <a:pt x="1247" y="494"/>
                    </a:cubicBezTo>
                    <a:cubicBezTo>
                      <a:pt x="1241" y="494"/>
                      <a:pt x="1236" y="500"/>
                      <a:pt x="1236" y="506"/>
                    </a:cubicBezTo>
                    <a:cubicBezTo>
                      <a:pt x="1237" y="509"/>
                      <a:pt x="1239" y="512"/>
                      <a:pt x="1241" y="514"/>
                    </a:cubicBezTo>
                    <a:cubicBezTo>
                      <a:pt x="1244" y="516"/>
                      <a:pt x="1252" y="519"/>
                      <a:pt x="1253" y="523"/>
                    </a:cubicBezTo>
                    <a:cubicBezTo>
                      <a:pt x="1254" y="526"/>
                      <a:pt x="1252" y="528"/>
                      <a:pt x="1250" y="528"/>
                    </a:cubicBezTo>
                    <a:cubicBezTo>
                      <a:pt x="1251" y="531"/>
                      <a:pt x="1255" y="531"/>
                      <a:pt x="1257" y="529"/>
                    </a:cubicBezTo>
                    <a:cubicBezTo>
                      <a:pt x="1261" y="526"/>
                      <a:pt x="1262" y="518"/>
                      <a:pt x="1257" y="514"/>
                    </a:cubicBezTo>
                    <a:cubicBezTo>
                      <a:pt x="1255" y="512"/>
                      <a:pt x="1253" y="511"/>
                      <a:pt x="1249" y="510"/>
                    </a:cubicBezTo>
                    <a:close/>
                    <a:moveTo>
                      <a:pt x="1249" y="509"/>
                    </a:moveTo>
                    <a:cubicBezTo>
                      <a:pt x="1247" y="509"/>
                      <a:pt x="1246" y="507"/>
                      <a:pt x="1246" y="505"/>
                    </a:cubicBezTo>
                    <a:cubicBezTo>
                      <a:pt x="1247" y="501"/>
                      <a:pt x="1252" y="502"/>
                      <a:pt x="1254" y="504"/>
                    </a:cubicBezTo>
                    <a:cubicBezTo>
                      <a:pt x="1255" y="507"/>
                      <a:pt x="1254" y="509"/>
                      <a:pt x="1256" y="511"/>
                    </a:cubicBezTo>
                    <a:cubicBezTo>
                      <a:pt x="1253" y="509"/>
                      <a:pt x="1252" y="510"/>
                      <a:pt x="1249" y="509"/>
                    </a:cubicBezTo>
                    <a:close/>
                    <a:moveTo>
                      <a:pt x="1236" y="499"/>
                    </a:moveTo>
                    <a:cubicBezTo>
                      <a:pt x="1237" y="496"/>
                      <a:pt x="1241" y="494"/>
                      <a:pt x="1244" y="493"/>
                    </a:cubicBezTo>
                    <a:cubicBezTo>
                      <a:pt x="1244" y="490"/>
                      <a:pt x="1237" y="486"/>
                      <a:pt x="1234" y="491"/>
                    </a:cubicBezTo>
                    <a:cubicBezTo>
                      <a:pt x="1231" y="494"/>
                      <a:pt x="1233" y="498"/>
                      <a:pt x="1236" y="499"/>
                    </a:cubicBezTo>
                    <a:close/>
                    <a:moveTo>
                      <a:pt x="1233" y="490"/>
                    </a:moveTo>
                    <a:cubicBezTo>
                      <a:pt x="1233" y="489"/>
                      <a:pt x="1234" y="488"/>
                      <a:pt x="1235" y="488"/>
                    </a:cubicBezTo>
                    <a:cubicBezTo>
                      <a:pt x="1229" y="483"/>
                      <a:pt x="1226" y="474"/>
                      <a:pt x="1225" y="466"/>
                    </a:cubicBezTo>
                    <a:cubicBezTo>
                      <a:pt x="1223" y="451"/>
                      <a:pt x="1233" y="441"/>
                      <a:pt x="1234" y="419"/>
                    </a:cubicBezTo>
                    <a:cubicBezTo>
                      <a:pt x="1234" y="409"/>
                      <a:pt x="1232" y="400"/>
                      <a:pt x="1229" y="394"/>
                    </a:cubicBezTo>
                    <a:cubicBezTo>
                      <a:pt x="1223" y="380"/>
                      <a:pt x="1210" y="368"/>
                      <a:pt x="1208" y="351"/>
                    </a:cubicBezTo>
                    <a:cubicBezTo>
                      <a:pt x="1211" y="358"/>
                      <a:pt x="1219" y="360"/>
                      <a:pt x="1224" y="351"/>
                    </a:cubicBezTo>
                    <a:cubicBezTo>
                      <a:pt x="1228" y="345"/>
                      <a:pt x="1225" y="332"/>
                      <a:pt x="1241" y="328"/>
                    </a:cubicBezTo>
                    <a:cubicBezTo>
                      <a:pt x="1233" y="326"/>
                      <a:pt x="1223" y="326"/>
                      <a:pt x="1216" y="330"/>
                    </a:cubicBezTo>
                    <a:cubicBezTo>
                      <a:pt x="1211" y="333"/>
                      <a:pt x="1208" y="337"/>
                      <a:pt x="1207" y="342"/>
                    </a:cubicBezTo>
                    <a:cubicBezTo>
                      <a:pt x="1200" y="365"/>
                      <a:pt x="1229" y="385"/>
                      <a:pt x="1229" y="405"/>
                    </a:cubicBezTo>
                    <a:cubicBezTo>
                      <a:pt x="1229" y="404"/>
                      <a:pt x="1229" y="403"/>
                      <a:pt x="1229" y="402"/>
                    </a:cubicBezTo>
                    <a:cubicBezTo>
                      <a:pt x="1226" y="383"/>
                      <a:pt x="1204" y="372"/>
                      <a:pt x="1186" y="378"/>
                    </a:cubicBezTo>
                    <a:cubicBezTo>
                      <a:pt x="1177" y="381"/>
                      <a:pt x="1169" y="388"/>
                      <a:pt x="1166" y="398"/>
                    </a:cubicBezTo>
                    <a:cubicBezTo>
                      <a:pt x="1162" y="409"/>
                      <a:pt x="1164" y="421"/>
                      <a:pt x="1171" y="430"/>
                    </a:cubicBezTo>
                    <a:cubicBezTo>
                      <a:pt x="1179" y="440"/>
                      <a:pt x="1191" y="444"/>
                      <a:pt x="1202" y="438"/>
                    </a:cubicBezTo>
                    <a:cubicBezTo>
                      <a:pt x="1209" y="435"/>
                      <a:pt x="1213" y="428"/>
                      <a:pt x="1212" y="420"/>
                    </a:cubicBezTo>
                    <a:cubicBezTo>
                      <a:pt x="1211" y="410"/>
                      <a:pt x="1203" y="404"/>
                      <a:pt x="1196" y="404"/>
                    </a:cubicBezTo>
                    <a:cubicBezTo>
                      <a:pt x="1187" y="404"/>
                      <a:pt x="1179" y="411"/>
                      <a:pt x="1181" y="421"/>
                    </a:cubicBezTo>
                    <a:cubicBezTo>
                      <a:pt x="1180" y="410"/>
                      <a:pt x="1188" y="404"/>
                      <a:pt x="1197" y="406"/>
                    </a:cubicBezTo>
                    <a:cubicBezTo>
                      <a:pt x="1203" y="407"/>
                      <a:pt x="1209" y="412"/>
                      <a:pt x="1209" y="420"/>
                    </a:cubicBezTo>
                    <a:cubicBezTo>
                      <a:pt x="1210" y="427"/>
                      <a:pt x="1207" y="433"/>
                      <a:pt x="1201" y="435"/>
                    </a:cubicBezTo>
                    <a:cubicBezTo>
                      <a:pt x="1191" y="440"/>
                      <a:pt x="1181" y="436"/>
                      <a:pt x="1174" y="428"/>
                    </a:cubicBezTo>
                    <a:cubicBezTo>
                      <a:pt x="1167" y="420"/>
                      <a:pt x="1166" y="409"/>
                      <a:pt x="1169" y="399"/>
                    </a:cubicBezTo>
                    <a:cubicBezTo>
                      <a:pt x="1173" y="389"/>
                      <a:pt x="1180" y="383"/>
                      <a:pt x="1189" y="381"/>
                    </a:cubicBezTo>
                    <a:cubicBezTo>
                      <a:pt x="1205" y="376"/>
                      <a:pt x="1224" y="386"/>
                      <a:pt x="1227" y="403"/>
                    </a:cubicBezTo>
                    <a:cubicBezTo>
                      <a:pt x="1230" y="417"/>
                      <a:pt x="1226" y="427"/>
                      <a:pt x="1215" y="436"/>
                    </a:cubicBezTo>
                    <a:cubicBezTo>
                      <a:pt x="1198" y="451"/>
                      <a:pt x="1173" y="455"/>
                      <a:pt x="1157" y="448"/>
                    </a:cubicBezTo>
                    <a:cubicBezTo>
                      <a:pt x="1148" y="443"/>
                      <a:pt x="1142" y="434"/>
                      <a:pt x="1148" y="425"/>
                    </a:cubicBezTo>
                    <a:cubicBezTo>
                      <a:pt x="1152" y="420"/>
                      <a:pt x="1158" y="419"/>
                      <a:pt x="1164" y="423"/>
                    </a:cubicBezTo>
                    <a:cubicBezTo>
                      <a:pt x="1162" y="413"/>
                      <a:pt x="1146" y="411"/>
                      <a:pt x="1136" y="421"/>
                    </a:cubicBezTo>
                    <a:cubicBezTo>
                      <a:pt x="1127" y="430"/>
                      <a:pt x="1127" y="441"/>
                      <a:pt x="1131" y="449"/>
                    </a:cubicBezTo>
                    <a:cubicBezTo>
                      <a:pt x="1136" y="462"/>
                      <a:pt x="1152" y="470"/>
                      <a:pt x="1168" y="468"/>
                    </a:cubicBezTo>
                    <a:cubicBezTo>
                      <a:pt x="1186" y="466"/>
                      <a:pt x="1203" y="456"/>
                      <a:pt x="1214" y="442"/>
                    </a:cubicBezTo>
                    <a:cubicBezTo>
                      <a:pt x="1213" y="444"/>
                      <a:pt x="1212" y="446"/>
                      <a:pt x="1210" y="448"/>
                    </a:cubicBezTo>
                    <a:cubicBezTo>
                      <a:pt x="1190" y="470"/>
                      <a:pt x="1162" y="479"/>
                      <a:pt x="1132" y="471"/>
                    </a:cubicBezTo>
                    <a:cubicBezTo>
                      <a:pt x="1110" y="465"/>
                      <a:pt x="1096" y="449"/>
                      <a:pt x="1092" y="427"/>
                    </a:cubicBezTo>
                    <a:cubicBezTo>
                      <a:pt x="1090" y="413"/>
                      <a:pt x="1091" y="400"/>
                      <a:pt x="1096" y="388"/>
                    </a:cubicBezTo>
                    <a:cubicBezTo>
                      <a:pt x="1101" y="375"/>
                      <a:pt x="1109" y="363"/>
                      <a:pt x="1120" y="355"/>
                    </a:cubicBezTo>
                    <a:cubicBezTo>
                      <a:pt x="1125" y="350"/>
                      <a:pt x="1130" y="348"/>
                      <a:pt x="1136" y="346"/>
                    </a:cubicBezTo>
                    <a:cubicBezTo>
                      <a:pt x="1148" y="342"/>
                      <a:pt x="1161" y="342"/>
                      <a:pt x="1172" y="348"/>
                    </a:cubicBezTo>
                    <a:cubicBezTo>
                      <a:pt x="1180" y="354"/>
                      <a:pt x="1185" y="361"/>
                      <a:pt x="1186" y="371"/>
                    </a:cubicBezTo>
                    <a:cubicBezTo>
                      <a:pt x="1197" y="363"/>
                      <a:pt x="1191" y="336"/>
                      <a:pt x="1168" y="338"/>
                    </a:cubicBezTo>
                    <a:cubicBezTo>
                      <a:pt x="1161" y="326"/>
                      <a:pt x="1140" y="335"/>
                      <a:pt x="1128" y="345"/>
                    </a:cubicBezTo>
                    <a:cubicBezTo>
                      <a:pt x="1142" y="332"/>
                      <a:pt x="1169" y="323"/>
                      <a:pt x="1182" y="319"/>
                    </a:cubicBezTo>
                    <a:cubicBezTo>
                      <a:pt x="1182" y="319"/>
                      <a:pt x="1182" y="318"/>
                      <a:pt x="1182" y="317"/>
                    </a:cubicBezTo>
                    <a:cubicBezTo>
                      <a:pt x="1176" y="318"/>
                      <a:pt x="1169" y="320"/>
                      <a:pt x="1162" y="322"/>
                    </a:cubicBezTo>
                    <a:cubicBezTo>
                      <a:pt x="1170" y="315"/>
                      <a:pt x="1174" y="304"/>
                      <a:pt x="1171" y="293"/>
                    </a:cubicBezTo>
                    <a:cubicBezTo>
                      <a:pt x="1167" y="273"/>
                      <a:pt x="1146" y="259"/>
                      <a:pt x="1145" y="234"/>
                    </a:cubicBezTo>
                    <a:cubicBezTo>
                      <a:pt x="1137" y="255"/>
                      <a:pt x="1150" y="276"/>
                      <a:pt x="1154" y="290"/>
                    </a:cubicBezTo>
                    <a:cubicBezTo>
                      <a:pt x="1161" y="317"/>
                      <a:pt x="1151" y="324"/>
                      <a:pt x="1134" y="336"/>
                    </a:cubicBezTo>
                    <a:cubicBezTo>
                      <a:pt x="1136" y="333"/>
                      <a:pt x="1138" y="331"/>
                      <a:pt x="1140" y="327"/>
                    </a:cubicBezTo>
                    <a:cubicBezTo>
                      <a:pt x="1150" y="308"/>
                      <a:pt x="1148" y="285"/>
                      <a:pt x="1136" y="269"/>
                    </a:cubicBezTo>
                    <a:cubicBezTo>
                      <a:pt x="1125" y="255"/>
                      <a:pt x="1110" y="249"/>
                      <a:pt x="1093" y="252"/>
                    </a:cubicBezTo>
                    <a:cubicBezTo>
                      <a:pt x="1072" y="256"/>
                      <a:pt x="1056" y="273"/>
                      <a:pt x="1053" y="294"/>
                    </a:cubicBezTo>
                    <a:cubicBezTo>
                      <a:pt x="1052" y="304"/>
                      <a:pt x="1054" y="313"/>
                      <a:pt x="1059" y="320"/>
                    </a:cubicBezTo>
                    <a:cubicBezTo>
                      <a:pt x="1069" y="334"/>
                      <a:pt x="1084" y="336"/>
                      <a:pt x="1098" y="330"/>
                    </a:cubicBezTo>
                    <a:cubicBezTo>
                      <a:pt x="1081" y="328"/>
                      <a:pt x="1083" y="315"/>
                      <a:pt x="1078" y="309"/>
                    </a:cubicBezTo>
                    <a:cubicBezTo>
                      <a:pt x="1070" y="297"/>
                      <a:pt x="1056" y="312"/>
                      <a:pt x="1065" y="324"/>
                    </a:cubicBezTo>
                    <a:cubicBezTo>
                      <a:pt x="1066" y="325"/>
                      <a:pt x="1067" y="326"/>
                      <a:pt x="1068" y="328"/>
                    </a:cubicBezTo>
                    <a:cubicBezTo>
                      <a:pt x="1058" y="320"/>
                      <a:pt x="1053" y="307"/>
                      <a:pt x="1055" y="294"/>
                    </a:cubicBezTo>
                    <a:cubicBezTo>
                      <a:pt x="1058" y="274"/>
                      <a:pt x="1073" y="259"/>
                      <a:pt x="1094" y="255"/>
                    </a:cubicBezTo>
                    <a:cubicBezTo>
                      <a:pt x="1109" y="253"/>
                      <a:pt x="1123" y="259"/>
                      <a:pt x="1132" y="271"/>
                    </a:cubicBezTo>
                    <a:cubicBezTo>
                      <a:pt x="1144" y="286"/>
                      <a:pt x="1145" y="307"/>
                      <a:pt x="1136" y="324"/>
                    </a:cubicBezTo>
                    <a:cubicBezTo>
                      <a:pt x="1132" y="331"/>
                      <a:pt x="1128" y="336"/>
                      <a:pt x="1123" y="341"/>
                    </a:cubicBezTo>
                    <a:cubicBezTo>
                      <a:pt x="1126" y="338"/>
                      <a:pt x="1128" y="334"/>
                      <a:pt x="1129" y="329"/>
                    </a:cubicBezTo>
                    <a:cubicBezTo>
                      <a:pt x="1133" y="318"/>
                      <a:pt x="1130" y="302"/>
                      <a:pt x="1117" y="297"/>
                    </a:cubicBezTo>
                    <a:cubicBezTo>
                      <a:pt x="1112" y="295"/>
                      <a:pt x="1105" y="297"/>
                      <a:pt x="1101" y="301"/>
                    </a:cubicBezTo>
                    <a:cubicBezTo>
                      <a:pt x="1098" y="304"/>
                      <a:pt x="1097" y="309"/>
                      <a:pt x="1097" y="313"/>
                    </a:cubicBezTo>
                    <a:cubicBezTo>
                      <a:pt x="1098" y="317"/>
                      <a:pt x="1101" y="322"/>
                      <a:pt x="1105" y="324"/>
                    </a:cubicBezTo>
                    <a:cubicBezTo>
                      <a:pt x="1110" y="327"/>
                      <a:pt x="1117" y="325"/>
                      <a:pt x="1120" y="320"/>
                    </a:cubicBezTo>
                    <a:cubicBezTo>
                      <a:pt x="1122" y="317"/>
                      <a:pt x="1122" y="313"/>
                      <a:pt x="1119" y="310"/>
                    </a:cubicBezTo>
                    <a:cubicBezTo>
                      <a:pt x="1117" y="308"/>
                      <a:pt x="1115" y="308"/>
                      <a:pt x="1113" y="310"/>
                    </a:cubicBezTo>
                    <a:cubicBezTo>
                      <a:pt x="1115" y="310"/>
                      <a:pt x="1116" y="311"/>
                      <a:pt x="1117" y="312"/>
                    </a:cubicBezTo>
                    <a:cubicBezTo>
                      <a:pt x="1119" y="315"/>
                      <a:pt x="1117" y="318"/>
                      <a:pt x="1113" y="319"/>
                    </a:cubicBezTo>
                    <a:cubicBezTo>
                      <a:pt x="1112" y="319"/>
                      <a:pt x="1109" y="318"/>
                      <a:pt x="1107" y="316"/>
                    </a:cubicBezTo>
                    <a:cubicBezTo>
                      <a:pt x="1105" y="314"/>
                      <a:pt x="1105" y="310"/>
                      <a:pt x="1107" y="307"/>
                    </a:cubicBezTo>
                    <a:cubicBezTo>
                      <a:pt x="1109" y="304"/>
                      <a:pt x="1113" y="303"/>
                      <a:pt x="1117" y="305"/>
                    </a:cubicBezTo>
                    <a:cubicBezTo>
                      <a:pt x="1127" y="308"/>
                      <a:pt x="1129" y="324"/>
                      <a:pt x="1126" y="333"/>
                    </a:cubicBezTo>
                    <a:cubicBezTo>
                      <a:pt x="1122" y="344"/>
                      <a:pt x="1112" y="353"/>
                      <a:pt x="1105" y="361"/>
                    </a:cubicBezTo>
                    <a:cubicBezTo>
                      <a:pt x="1097" y="371"/>
                      <a:pt x="1091" y="383"/>
                      <a:pt x="1089" y="400"/>
                    </a:cubicBezTo>
                    <a:cubicBezTo>
                      <a:pt x="1089" y="397"/>
                      <a:pt x="1088" y="393"/>
                      <a:pt x="1088" y="390"/>
                    </a:cubicBezTo>
                    <a:cubicBezTo>
                      <a:pt x="1083" y="368"/>
                      <a:pt x="1069" y="352"/>
                      <a:pt x="1047" y="348"/>
                    </a:cubicBezTo>
                    <a:cubicBezTo>
                      <a:pt x="1026" y="345"/>
                      <a:pt x="1006" y="353"/>
                      <a:pt x="994" y="370"/>
                    </a:cubicBezTo>
                    <a:cubicBezTo>
                      <a:pt x="983" y="386"/>
                      <a:pt x="980" y="408"/>
                      <a:pt x="991" y="425"/>
                    </a:cubicBezTo>
                    <a:cubicBezTo>
                      <a:pt x="1001" y="441"/>
                      <a:pt x="1017" y="448"/>
                      <a:pt x="1033" y="444"/>
                    </a:cubicBezTo>
                    <a:cubicBezTo>
                      <a:pt x="1043" y="442"/>
                      <a:pt x="1051" y="436"/>
                      <a:pt x="1055" y="428"/>
                    </a:cubicBezTo>
                    <a:cubicBezTo>
                      <a:pt x="1057" y="423"/>
                      <a:pt x="1059" y="417"/>
                      <a:pt x="1058" y="411"/>
                    </a:cubicBezTo>
                    <a:cubicBezTo>
                      <a:pt x="1057" y="400"/>
                      <a:pt x="1049" y="393"/>
                      <a:pt x="1039" y="393"/>
                    </a:cubicBezTo>
                    <a:cubicBezTo>
                      <a:pt x="1028" y="392"/>
                      <a:pt x="1019" y="400"/>
                      <a:pt x="1018" y="411"/>
                    </a:cubicBezTo>
                    <a:cubicBezTo>
                      <a:pt x="1017" y="422"/>
                      <a:pt x="1025" y="432"/>
                      <a:pt x="1037" y="433"/>
                    </a:cubicBezTo>
                    <a:cubicBezTo>
                      <a:pt x="1046" y="433"/>
                      <a:pt x="1055" y="427"/>
                      <a:pt x="1057" y="419"/>
                    </a:cubicBezTo>
                    <a:cubicBezTo>
                      <a:pt x="1055" y="431"/>
                      <a:pt x="1045" y="441"/>
                      <a:pt x="1032" y="443"/>
                    </a:cubicBezTo>
                    <a:cubicBezTo>
                      <a:pt x="1017" y="446"/>
                      <a:pt x="1002" y="439"/>
                      <a:pt x="993" y="424"/>
                    </a:cubicBezTo>
                    <a:cubicBezTo>
                      <a:pt x="983" y="408"/>
                      <a:pt x="986" y="388"/>
                      <a:pt x="996" y="373"/>
                    </a:cubicBezTo>
                    <a:cubicBezTo>
                      <a:pt x="1007" y="356"/>
                      <a:pt x="1027" y="349"/>
                      <a:pt x="1046" y="352"/>
                    </a:cubicBezTo>
                    <a:cubicBezTo>
                      <a:pt x="1065" y="357"/>
                      <a:pt x="1078" y="370"/>
                      <a:pt x="1082" y="390"/>
                    </a:cubicBezTo>
                    <a:cubicBezTo>
                      <a:pt x="1084" y="404"/>
                      <a:pt x="1082" y="418"/>
                      <a:pt x="1087" y="433"/>
                    </a:cubicBezTo>
                    <a:cubicBezTo>
                      <a:pt x="1093" y="454"/>
                      <a:pt x="1109" y="469"/>
                      <a:pt x="1131" y="476"/>
                    </a:cubicBezTo>
                    <a:cubicBezTo>
                      <a:pt x="1162" y="485"/>
                      <a:pt x="1193" y="476"/>
                      <a:pt x="1215" y="451"/>
                    </a:cubicBezTo>
                    <a:cubicBezTo>
                      <a:pt x="1224" y="440"/>
                      <a:pt x="1230" y="429"/>
                      <a:pt x="1232" y="416"/>
                    </a:cubicBezTo>
                    <a:cubicBezTo>
                      <a:pt x="1232" y="429"/>
                      <a:pt x="1228" y="442"/>
                      <a:pt x="1221" y="453"/>
                    </a:cubicBezTo>
                    <a:cubicBezTo>
                      <a:pt x="1211" y="469"/>
                      <a:pt x="1195" y="483"/>
                      <a:pt x="1179" y="491"/>
                    </a:cubicBezTo>
                    <a:cubicBezTo>
                      <a:pt x="1173" y="495"/>
                      <a:pt x="1168" y="499"/>
                      <a:pt x="1162" y="504"/>
                    </a:cubicBezTo>
                    <a:cubicBezTo>
                      <a:pt x="1161" y="506"/>
                      <a:pt x="1159" y="507"/>
                      <a:pt x="1158" y="508"/>
                    </a:cubicBezTo>
                    <a:cubicBezTo>
                      <a:pt x="1156" y="511"/>
                      <a:pt x="1154" y="514"/>
                      <a:pt x="1152" y="516"/>
                    </a:cubicBezTo>
                    <a:cubicBezTo>
                      <a:pt x="1152" y="518"/>
                      <a:pt x="1147" y="527"/>
                      <a:pt x="1149" y="528"/>
                    </a:cubicBezTo>
                    <a:cubicBezTo>
                      <a:pt x="1150" y="528"/>
                      <a:pt x="1153" y="523"/>
                      <a:pt x="1153" y="522"/>
                    </a:cubicBezTo>
                    <a:cubicBezTo>
                      <a:pt x="1156" y="518"/>
                      <a:pt x="1158" y="514"/>
                      <a:pt x="1161" y="511"/>
                    </a:cubicBezTo>
                    <a:cubicBezTo>
                      <a:pt x="1162" y="509"/>
                      <a:pt x="1163" y="508"/>
                      <a:pt x="1165" y="507"/>
                    </a:cubicBezTo>
                    <a:cubicBezTo>
                      <a:pt x="1170" y="502"/>
                      <a:pt x="1174" y="498"/>
                      <a:pt x="1181" y="494"/>
                    </a:cubicBezTo>
                    <a:cubicBezTo>
                      <a:pt x="1181" y="494"/>
                      <a:pt x="1182" y="493"/>
                      <a:pt x="1183" y="493"/>
                    </a:cubicBezTo>
                    <a:cubicBezTo>
                      <a:pt x="1181" y="494"/>
                      <a:pt x="1180" y="496"/>
                      <a:pt x="1178" y="498"/>
                    </a:cubicBezTo>
                    <a:cubicBezTo>
                      <a:pt x="1174" y="502"/>
                      <a:pt x="1171" y="507"/>
                      <a:pt x="1169" y="513"/>
                    </a:cubicBezTo>
                    <a:cubicBezTo>
                      <a:pt x="1164" y="529"/>
                      <a:pt x="1174" y="541"/>
                      <a:pt x="1187" y="547"/>
                    </a:cubicBezTo>
                    <a:cubicBezTo>
                      <a:pt x="1199" y="551"/>
                      <a:pt x="1213" y="551"/>
                      <a:pt x="1223" y="543"/>
                    </a:cubicBezTo>
                    <a:cubicBezTo>
                      <a:pt x="1232" y="536"/>
                      <a:pt x="1234" y="526"/>
                      <a:pt x="1230" y="516"/>
                    </a:cubicBezTo>
                    <a:cubicBezTo>
                      <a:pt x="1227" y="509"/>
                      <a:pt x="1219" y="501"/>
                      <a:pt x="1210" y="503"/>
                    </a:cubicBezTo>
                    <a:cubicBezTo>
                      <a:pt x="1206" y="503"/>
                      <a:pt x="1201" y="506"/>
                      <a:pt x="1199" y="511"/>
                    </a:cubicBezTo>
                    <a:cubicBezTo>
                      <a:pt x="1198" y="513"/>
                      <a:pt x="1198" y="516"/>
                      <a:pt x="1199" y="519"/>
                    </a:cubicBezTo>
                    <a:cubicBezTo>
                      <a:pt x="1200" y="522"/>
                      <a:pt x="1203" y="524"/>
                      <a:pt x="1206" y="525"/>
                    </a:cubicBezTo>
                    <a:cubicBezTo>
                      <a:pt x="1210" y="526"/>
                      <a:pt x="1214" y="525"/>
                      <a:pt x="1216" y="522"/>
                    </a:cubicBezTo>
                    <a:cubicBezTo>
                      <a:pt x="1219" y="519"/>
                      <a:pt x="1219" y="514"/>
                      <a:pt x="1216" y="511"/>
                    </a:cubicBezTo>
                    <a:cubicBezTo>
                      <a:pt x="1213" y="508"/>
                      <a:pt x="1208" y="508"/>
                      <a:pt x="1204" y="511"/>
                    </a:cubicBezTo>
                    <a:cubicBezTo>
                      <a:pt x="1201" y="514"/>
                      <a:pt x="1200" y="519"/>
                      <a:pt x="1203" y="523"/>
                    </a:cubicBezTo>
                    <a:cubicBezTo>
                      <a:pt x="1204" y="524"/>
                      <a:pt x="1206" y="525"/>
                      <a:pt x="1207" y="525"/>
                    </a:cubicBezTo>
                    <a:cubicBezTo>
                      <a:pt x="1206" y="525"/>
                      <a:pt x="1206" y="525"/>
                      <a:pt x="1206" y="525"/>
                    </a:cubicBezTo>
                    <a:cubicBezTo>
                      <a:pt x="1203" y="524"/>
                      <a:pt x="1201" y="522"/>
                      <a:pt x="1199" y="519"/>
                    </a:cubicBezTo>
                    <a:cubicBezTo>
                      <a:pt x="1198" y="516"/>
                      <a:pt x="1199" y="514"/>
                      <a:pt x="1200" y="511"/>
                    </a:cubicBezTo>
                    <a:cubicBezTo>
                      <a:pt x="1202" y="507"/>
                      <a:pt x="1206" y="504"/>
                      <a:pt x="1211" y="503"/>
                    </a:cubicBezTo>
                    <a:cubicBezTo>
                      <a:pt x="1218" y="503"/>
                      <a:pt x="1226" y="510"/>
                      <a:pt x="1229" y="517"/>
                    </a:cubicBezTo>
                    <a:cubicBezTo>
                      <a:pt x="1232" y="526"/>
                      <a:pt x="1230" y="535"/>
                      <a:pt x="1222" y="542"/>
                    </a:cubicBezTo>
                    <a:cubicBezTo>
                      <a:pt x="1212" y="549"/>
                      <a:pt x="1198" y="549"/>
                      <a:pt x="1187" y="544"/>
                    </a:cubicBezTo>
                    <a:cubicBezTo>
                      <a:pt x="1176" y="539"/>
                      <a:pt x="1167" y="528"/>
                      <a:pt x="1172" y="514"/>
                    </a:cubicBezTo>
                    <a:cubicBezTo>
                      <a:pt x="1174" y="508"/>
                      <a:pt x="1177" y="504"/>
                      <a:pt x="1181" y="500"/>
                    </a:cubicBezTo>
                    <a:cubicBezTo>
                      <a:pt x="1183" y="497"/>
                      <a:pt x="1186" y="495"/>
                      <a:pt x="1189" y="493"/>
                    </a:cubicBezTo>
                    <a:cubicBezTo>
                      <a:pt x="1195" y="487"/>
                      <a:pt x="1204" y="480"/>
                      <a:pt x="1211" y="473"/>
                    </a:cubicBezTo>
                    <a:cubicBezTo>
                      <a:pt x="1215" y="469"/>
                      <a:pt x="1219" y="464"/>
                      <a:pt x="1222" y="459"/>
                    </a:cubicBezTo>
                    <a:cubicBezTo>
                      <a:pt x="1222" y="462"/>
                      <a:pt x="1222" y="465"/>
                      <a:pt x="1223" y="468"/>
                    </a:cubicBezTo>
                    <a:cubicBezTo>
                      <a:pt x="1224" y="477"/>
                      <a:pt x="1228" y="485"/>
                      <a:pt x="1233" y="490"/>
                    </a:cubicBezTo>
                    <a:close/>
                    <a:moveTo>
                      <a:pt x="1132" y="568"/>
                    </a:moveTo>
                    <a:cubicBezTo>
                      <a:pt x="1131" y="564"/>
                      <a:pt x="1133" y="560"/>
                      <a:pt x="1136" y="559"/>
                    </a:cubicBezTo>
                    <a:cubicBezTo>
                      <a:pt x="1143" y="558"/>
                      <a:pt x="1146" y="566"/>
                      <a:pt x="1143" y="570"/>
                    </a:cubicBezTo>
                    <a:cubicBezTo>
                      <a:pt x="1140" y="574"/>
                      <a:pt x="1136" y="573"/>
                      <a:pt x="1135" y="579"/>
                    </a:cubicBezTo>
                    <a:cubicBezTo>
                      <a:pt x="1135" y="573"/>
                      <a:pt x="1132" y="572"/>
                      <a:pt x="1132" y="568"/>
                    </a:cubicBezTo>
                    <a:close/>
                    <a:moveTo>
                      <a:pt x="1173" y="493"/>
                    </a:moveTo>
                    <a:cubicBezTo>
                      <a:pt x="1162" y="500"/>
                      <a:pt x="1145" y="497"/>
                      <a:pt x="1138" y="490"/>
                    </a:cubicBezTo>
                    <a:cubicBezTo>
                      <a:pt x="1132" y="484"/>
                      <a:pt x="1127" y="478"/>
                      <a:pt x="1119" y="477"/>
                    </a:cubicBezTo>
                    <a:cubicBezTo>
                      <a:pt x="1113" y="476"/>
                      <a:pt x="1104" y="479"/>
                      <a:pt x="1104" y="485"/>
                    </a:cubicBezTo>
                    <a:cubicBezTo>
                      <a:pt x="1107" y="481"/>
                      <a:pt x="1113" y="483"/>
                      <a:pt x="1118" y="486"/>
                    </a:cubicBezTo>
                    <a:cubicBezTo>
                      <a:pt x="1122" y="488"/>
                      <a:pt x="1126" y="490"/>
                      <a:pt x="1131" y="489"/>
                    </a:cubicBezTo>
                    <a:cubicBezTo>
                      <a:pt x="1133" y="499"/>
                      <a:pt x="1142" y="502"/>
                      <a:pt x="1149" y="502"/>
                    </a:cubicBezTo>
                    <a:cubicBezTo>
                      <a:pt x="1156" y="502"/>
                      <a:pt x="1167" y="499"/>
                      <a:pt x="1173" y="493"/>
                    </a:cubicBezTo>
                    <a:close/>
                    <a:moveTo>
                      <a:pt x="1191" y="607"/>
                    </a:moveTo>
                    <a:cubicBezTo>
                      <a:pt x="1204" y="624"/>
                      <a:pt x="1194" y="641"/>
                      <a:pt x="1192" y="649"/>
                    </a:cubicBezTo>
                    <a:cubicBezTo>
                      <a:pt x="1189" y="661"/>
                      <a:pt x="1201" y="663"/>
                      <a:pt x="1206" y="651"/>
                    </a:cubicBezTo>
                    <a:cubicBezTo>
                      <a:pt x="1210" y="640"/>
                      <a:pt x="1206" y="620"/>
                      <a:pt x="1191" y="607"/>
                    </a:cubicBezTo>
                    <a:close/>
                    <a:moveTo>
                      <a:pt x="1136" y="540"/>
                    </a:moveTo>
                    <a:cubicBezTo>
                      <a:pt x="1142" y="539"/>
                      <a:pt x="1149" y="543"/>
                      <a:pt x="1151" y="546"/>
                    </a:cubicBezTo>
                    <a:cubicBezTo>
                      <a:pt x="1157" y="544"/>
                      <a:pt x="1157" y="531"/>
                      <a:pt x="1147" y="529"/>
                    </a:cubicBezTo>
                    <a:cubicBezTo>
                      <a:pt x="1141" y="528"/>
                      <a:pt x="1134" y="534"/>
                      <a:pt x="1136" y="540"/>
                    </a:cubicBezTo>
                    <a:close/>
                    <a:moveTo>
                      <a:pt x="1164" y="501"/>
                    </a:moveTo>
                    <a:cubicBezTo>
                      <a:pt x="1142" y="512"/>
                      <a:pt x="1120" y="498"/>
                      <a:pt x="1112" y="496"/>
                    </a:cubicBezTo>
                    <a:cubicBezTo>
                      <a:pt x="1097" y="493"/>
                      <a:pt x="1093" y="510"/>
                      <a:pt x="1110" y="515"/>
                    </a:cubicBezTo>
                    <a:cubicBezTo>
                      <a:pt x="1121" y="518"/>
                      <a:pt x="1143" y="518"/>
                      <a:pt x="1164" y="501"/>
                    </a:cubicBezTo>
                    <a:close/>
                    <a:moveTo>
                      <a:pt x="1205" y="557"/>
                    </a:moveTo>
                    <a:cubicBezTo>
                      <a:pt x="1214" y="551"/>
                      <a:pt x="1224" y="546"/>
                      <a:pt x="1234" y="547"/>
                    </a:cubicBezTo>
                    <a:cubicBezTo>
                      <a:pt x="1244" y="548"/>
                      <a:pt x="1254" y="554"/>
                      <a:pt x="1258" y="563"/>
                    </a:cubicBezTo>
                    <a:cubicBezTo>
                      <a:pt x="1260" y="569"/>
                      <a:pt x="1260" y="575"/>
                      <a:pt x="1258" y="581"/>
                    </a:cubicBezTo>
                    <a:cubicBezTo>
                      <a:pt x="1256" y="587"/>
                      <a:pt x="1253" y="592"/>
                      <a:pt x="1249" y="597"/>
                    </a:cubicBezTo>
                    <a:cubicBezTo>
                      <a:pt x="1244" y="601"/>
                      <a:pt x="1240" y="604"/>
                      <a:pt x="1233" y="606"/>
                    </a:cubicBezTo>
                    <a:cubicBezTo>
                      <a:pt x="1231" y="607"/>
                      <a:pt x="1228" y="608"/>
                      <a:pt x="1225" y="609"/>
                    </a:cubicBezTo>
                    <a:cubicBezTo>
                      <a:pt x="1218" y="610"/>
                      <a:pt x="1212" y="610"/>
                      <a:pt x="1204" y="609"/>
                    </a:cubicBezTo>
                    <a:cubicBezTo>
                      <a:pt x="1193" y="606"/>
                      <a:pt x="1185" y="603"/>
                      <a:pt x="1177" y="595"/>
                    </a:cubicBezTo>
                    <a:cubicBezTo>
                      <a:pt x="1176" y="595"/>
                      <a:pt x="1176" y="594"/>
                      <a:pt x="1175" y="594"/>
                    </a:cubicBezTo>
                    <a:cubicBezTo>
                      <a:pt x="1177" y="601"/>
                      <a:pt x="1177" y="610"/>
                      <a:pt x="1174" y="617"/>
                    </a:cubicBezTo>
                    <a:cubicBezTo>
                      <a:pt x="1171" y="626"/>
                      <a:pt x="1166" y="634"/>
                      <a:pt x="1157" y="638"/>
                    </a:cubicBezTo>
                    <a:cubicBezTo>
                      <a:pt x="1154" y="639"/>
                      <a:pt x="1150" y="640"/>
                      <a:pt x="1145" y="640"/>
                    </a:cubicBezTo>
                    <a:cubicBezTo>
                      <a:pt x="1150" y="639"/>
                      <a:pt x="1153" y="638"/>
                      <a:pt x="1156" y="636"/>
                    </a:cubicBezTo>
                    <a:cubicBezTo>
                      <a:pt x="1164" y="632"/>
                      <a:pt x="1169" y="625"/>
                      <a:pt x="1172" y="616"/>
                    </a:cubicBezTo>
                    <a:cubicBezTo>
                      <a:pt x="1173" y="610"/>
                      <a:pt x="1174" y="604"/>
                      <a:pt x="1173" y="598"/>
                    </a:cubicBezTo>
                    <a:cubicBezTo>
                      <a:pt x="1171" y="588"/>
                      <a:pt x="1166" y="580"/>
                      <a:pt x="1163" y="570"/>
                    </a:cubicBezTo>
                    <a:cubicBezTo>
                      <a:pt x="1162" y="569"/>
                      <a:pt x="1162" y="569"/>
                      <a:pt x="1162" y="569"/>
                    </a:cubicBezTo>
                    <a:cubicBezTo>
                      <a:pt x="1161" y="563"/>
                      <a:pt x="1160" y="557"/>
                      <a:pt x="1160" y="551"/>
                    </a:cubicBezTo>
                    <a:cubicBezTo>
                      <a:pt x="1160" y="550"/>
                      <a:pt x="1161" y="535"/>
                      <a:pt x="1163" y="535"/>
                    </a:cubicBezTo>
                    <a:cubicBezTo>
                      <a:pt x="1163" y="536"/>
                      <a:pt x="1163" y="545"/>
                      <a:pt x="1163" y="546"/>
                    </a:cubicBezTo>
                    <a:cubicBezTo>
                      <a:pt x="1164" y="554"/>
                      <a:pt x="1164" y="560"/>
                      <a:pt x="1166" y="568"/>
                    </a:cubicBezTo>
                    <a:cubicBezTo>
                      <a:pt x="1166" y="569"/>
                      <a:pt x="1166" y="569"/>
                      <a:pt x="1166" y="569"/>
                    </a:cubicBezTo>
                    <a:cubicBezTo>
                      <a:pt x="1169" y="578"/>
                      <a:pt x="1172" y="586"/>
                      <a:pt x="1179" y="593"/>
                    </a:cubicBezTo>
                    <a:cubicBezTo>
                      <a:pt x="1188" y="601"/>
                      <a:pt x="1200" y="607"/>
                      <a:pt x="1212" y="605"/>
                    </a:cubicBezTo>
                    <a:cubicBezTo>
                      <a:pt x="1218" y="604"/>
                      <a:pt x="1227" y="598"/>
                      <a:pt x="1226" y="591"/>
                    </a:cubicBezTo>
                    <a:cubicBezTo>
                      <a:pt x="1226" y="588"/>
                      <a:pt x="1224" y="586"/>
                      <a:pt x="1221" y="585"/>
                    </a:cubicBezTo>
                    <a:cubicBezTo>
                      <a:pt x="1219" y="585"/>
                      <a:pt x="1217" y="586"/>
                      <a:pt x="1216" y="589"/>
                    </a:cubicBezTo>
                    <a:cubicBezTo>
                      <a:pt x="1215" y="590"/>
                      <a:pt x="1215" y="592"/>
                      <a:pt x="1216" y="593"/>
                    </a:cubicBezTo>
                    <a:cubicBezTo>
                      <a:pt x="1217" y="595"/>
                      <a:pt x="1220" y="595"/>
                      <a:pt x="1221" y="593"/>
                    </a:cubicBezTo>
                    <a:cubicBezTo>
                      <a:pt x="1222" y="592"/>
                      <a:pt x="1222" y="591"/>
                      <a:pt x="1222" y="590"/>
                    </a:cubicBezTo>
                    <a:cubicBezTo>
                      <a:pt x="1223" y="590"/>
                      <a:pt x="1224" y="592"/>
                      <a:pt x="1223" y="594"/>
                    </a:cubicBezTo>
                    <a:cubicBezTo>
                      <a:pt x="1223" y="596"/>
                      <a:pt x="1220" y="598"/>
                      <a:pt x="1218" y="598"/>
                    </a:cubicBezTo>
                    <a:cubicBezTo>
                      <a:pt x="1213" y="597"/>
                      <a:pt x="1210" y="594"/>
                      <a:pt x="1210" y="589"/>
                    </a:cubicBezTo>
                    <a:cubicBezTo>
                      <a:pt x="1210" y="586"/>
                      <a:pt x="1212" y="583"/>
                      <a:pt x="1214" y="581"/>
                    </a:cubicBezTo>
                    <a:cubicBezTo>
                      <a:pt x="1217" y="579"/>
                      <a:pt x="1220" y="579"/>
                      <a:pt x="1223" y="580"/>
                    </a:cubicBezTo>
                    <a:cubicBezTo>
                      <a:pt x="1227" y="581"/>
                      <a:pt x="1230" y="584"/>
                      <a:pt x="1230" y="588"/>
                    </a:cubicBezTo>
                    <a:cubicBezTo>
                      <a:pt x="1232" y="598"/>
                      <a:pt x="1223" y="605"/>
                      <a:pt x="1215" y="606"/>
                    </a:cubicBezTo>
                    <a:cubicBezTo>
                      <a:pt x="1212" y="607"/>
                      <a:pt x="1209" y="607"/>
                      <a:pt x="1206" y="607"/>
                    </a:cubicBezTo>
                    <a:cubicBezTo>
                      <a:pt x="1216" y="608"/>
                      <a:pt x="1223" y="608"/>
                      <a:pt x="1233" y="605"/>
                    </a:cubicBezTo>
                    <a:cubicBezTo>
                      <a:pt x="1239" y="602"/>
                      <a:pt x="1243" y="600"/>
                      <a:pt x="1248" y="596"/>
                    </a:cubicBezTo>
                    <a:cubicBezTo>
                      <a:pt x="1252" y="591"/>
                      <a:pt x="1255" y="587"/>
                      <a:pt x="1257" y="581"/>
                    </a:cubicBezTo>
                    <a:cubicBezTo>
                      <a:pt x="1258" y="577"/>
                      <a:pt x="1258" y="574"/>
                      <a:pt x="1258" y="571"/>
                    </a:cubicBezTo>
                    <a:cubicBezTo>
                      <a:pt x="1258" y="571"/>
                      <a:pt x="1258" y="571"/>
                      <a:pt x="1258" y="571"/>
                    </a:cubicBezTo>
                    <a:cubicBezTo>
                      <a:pt x="1257" y="580"/>
                      <a:pt x="1248" y="586"/>
                      <a:pt x="1238" y="578"/>
                    </a:cubicBezTo>
                    <a:cubicBezTo>
                      <a:pt x="1231" y="572"/>
                      <a:pt x="1228" y="554"/>
                      <a:pt x="1205" y="557"/>
                    </a:cubicBezTo>
                    <a:close/>
                    <a:moveTo>
                      <a:pt x="1157" y="635"/>
                    </a:moveTo>
                    <a:cubicBezTo>
                      <a:pt x="1152" y="625"/>
                      <a:pt x="1138" y="632"/>
                      <a:pt x="1134" y="633"/>
                    </a:cubicBezTo>
                    <a:cubicBezTo>
                      <a:pt x="1129" y="634"/>
                      <a:pt x="1127" y="634"/>
                      <a:pt x="1124" y="632"/>
                    </a:cubicBezTo>
                    <a:cubicBezTo>
                      <a:pt x="1125" y="636"/>
                      <a:pt x="1134" y="644"/>
                      <a:pt x="1139" y="646"/>
                    </a:cubicBezTo>
                    <a:cubicBezTo>
                      <a:pt x="1146" y="649"/>
                      <a:pt x="1154" y="648"/>
                      <a:pt x="1157" y="639"/>
                    </a:cubicBezTo>
                    <a:cubicBezTo>
                      <a:pt x="1153" y="641"/>
                      <a:pt x="1147" y="642"/>
                      <a:pt x="1143" y="639"/>
                    </a:cubicBezTo>
                    <a:cubicBezTo>
                      <a:pt x="1145" y="640"/>
                      <a:pt x="1152" y="638"/>
                      <a:pt x="1157" y="635"/>
                    </a:cubicBezTo>
                    <a:close/>
                    <a:moveTo>
                      <a:pt x="1164" y="528"/>
                    </a:moveTo>
                    <a:cubicBezTo>
                      <a:pt x="1173" y="552"/>
                      <a:pt x="1194" y="558"/>
                      <a:pt x="1201" y="568"/>
                    </a:cubicBezTo>
                    <a:cubicBezTo>
                      <a:pt x="1210" y="578"/>
                      <a:pt x="1198" y="589"/>
                      <a:pt x="1186" y="580"/>
                    </a:cubicBezTo>
                    <a:cubicBezTo>
                      <a:pt x="1173" y="570"/>
                      <a:pt x="1165" y="548"/>
                      <a:pt x="1164" y="528"/>
                    </a:cubicBezTo>
                    <a:close/>
                    <a:moveTo>
                      <a:pt x="1197" y="610"/>
                    </a:moveTo>
                    <a:cubicBezTo>
                      <a:pt x="1215" y="620"/>
                      <a:pt x="1254" y="614"/>
                      <a:pt x="1254" y="593"/>
                    </a:cubicBezTo>
                    <a:cubicBezTo>
                      <a:pt x="1259" y="592"/>
                      <a:pt x="1262" y="598"/>
                      <a:pt x="1261" y="604"/>
                    </a:cubicBezTo>
                    <a:cubicBezTo>
                      <a:pt x="1260" y="611"/>
                      <a:pt x="1253" y="617"/>
                      <a:pt x="1244" y="616"/>
                    </a:cubicBezTo>
                    <a:cubicBezTo>
                      <a:pt x="1243" y="622"/>
                      <a:pt x="1230" y="625"/>
                      <a:pt x="1216" y="621"/>
                    </a:cubicBezTo>
                    <a:cubicBezTo>
                      <a:pt x="1222" y="627"/>
                      <a:pt x="1228" y="635"/>
                      <a:pt x="1230" y="643"/>
                    </a:cubicBezTo>
                    <a:cubicBezTo>
                      <a:pt x="1233" y="653"/>
                      <a:pt x="1235" y="664"/>
                      <a:pt x="1232" y="673"/>
                    </a:cubicBezTo>
                    <a:cubicBezTo>
                      <a:pt x="1229" y="683"/>
                      <a:pt x="1222" y="692"/>
                      <a:pt x="1212" y="694"/>
                    </a:cubicBezTo>
                    <a:cubicBezTo>
                      <a:pt x="1205" y="696"/>
                      <a:pt x="1196" y="695"/>
                      <a:pt x="1192" y="689"/>
                    </a:cubicBezTo>
                    <a:cubicBezTo>
                      <a:pt x="1188" y="684"/>
                      <a:pt x="1188" y="676"/>
                      <a:pt x="1191" y="671"/>
                    </a:cubicBezTo>
                    <a:cubicBezTo>
                      <a:pt x="1194" y="666"/>
                      <a:pt x="1199" y="662"/>
                      <a:pt x="1205" y="659"/>
                    </a:cubicBezTo>
                    <a:cubicBezTo>
                      <a:pt x="1196" y="670"/>
                      <a:pt x="1205" y="677"/>
                      <a:pt x="1205" y="682"/>
                    </a:cubicBezTo>
                    <a:cubicBezTo>
                      <a:pt x="1206" y="690"/>
                      <a:pt x="1200" y="693"/>
                      <a:pt x="1195" y="690"/>
                    </a:cubicBezTo>
                    <a:cubicBezTo>
                      <a:pt x="1195" y="690"/>
                      <a:pt x="1195" y="690"/>
                      <a:pt x="1195" y="690"/>
                    </a:cubicBezTo>
                    <a:cubicBezTo>
                      <a:pt x="1200" y="694"/>
                      <a:pt x="1206" y="694"/>
                      <a:pt x="1211" y="693"/>
                    </a:cubicBezTo>
                    <a:cubicBezTo>
                      <a:pt x="1220" y="690"/>
                      <a:pt x="1227" y="685"/>
                      <a:pt x="1230" y="676"/>
                    </a:cubicBezTo>
                    <a:cubicBezTo>
                      <a:pt x="1229" y="678"/>
                      <a:pt x="1227" y="680"/>
                      <a:pt x="1225" y="681"/>
                    </a:cubicBezTo>
                    <a:cubicBezTo>
                      <a:pt x="1222" y="684"/>
                      <a:pt x="1217" y="685"/>
                      <a:pt x="1213" y="682"/>
                    </a:cubicBezTo>
                    <a:cubicBezTo>
                      <a:pt x="1211" y="680"/>
                      <a:pt x="1210" y="678"/>
                      <a:pt x="1211" y="675"/>
                    </a:cubicBezTo>
                    <a:cubicBezTo>
                      <a:pt x="1211" y="674"/>
                      <a:pt x="1213" y="672"/>
                      <a:pt x="1214" y="672"/>
                    </a:cubicBezTo>
                    <a:cubicBezTo>
                      <a:pt x="1216" y="671"/>
                      <a:pt x="1218" y="671"/>
                      <a:pt x="1220" y="672"/>
                    </a:cubicBezTo>
                    <a:cubicBezTo>
                      <a:pt x="1222" y="673"/>
                      <a:pt x="1223" y="676"/>
                      <a:pt x="1221" y="678"/>
                    </a:cubicBezTo>
                    <a:cubicBezTo>
                      <a:pt x="1221" y="680"/>
                      <a:pt x="1219" y="680"/>
                      <a:pt x="1218" y="680"/>
                    </a:cubicBezTo>
                    <a:cubicBezTo>
                      <a:pt x="1217" y="680"/>
                      <a:pt x="1216" y="679"/>
                      <a:pt x="1216" y="678"/>
                    </a:cubicBezTo>
                    <a:cubicBezTo>
                      <a:pt x="1217" y="678"/>
                      <a:pt x="1217" y="679"/>
                      <a:pt x="1218" y="679"/>
                    </a:cubicBezTo>
                    <a:cubicBezTo>
                      <a:pt x="1220" y="679"/>
                      <a:pt x="1220" y="677"/>
                      <a:pt x="1220" y="676"/>
                    </a:cubicBezTo>
                    <a:cubicBezTo>
                      <a:pt x="1219" y="675"/>
                      <a:pt x="1219" y="675"/>
                      <a:pt x="1217" y="675"/>
                    </a:cubicBezTo>
                    <a:cubicBezTo>
                      <a:pt x="1216" y="674"/>
                      <a:pt x="1215" y="675"/>
                      <a:pt x="1214" y="676"/>
                    </a:cubicBezTo>
                    <a:cubicBezTo>
                      <a:pt x="1214" y="678"/>
                      <a:pt x="1214" y="679"/>
                      <a:pt x="1215" y="680"/>
                    </a:cubicBezTo>
                    <a:cubicBezTo>
                      <a:pt x="1219" y="683"/>
                      <a:pt x="1225" y="681"/>
                      <a:pt x="1227" y="678"/>
                    </a:cubicBezTo>
                    <a:cubicBezTo>
                      <a:pt x="1232" y="673"/>
                      <a:pt x="1232" y="664"/>
                      <a:pt x="1232" y="658"/>
                    </a:cubicBezTo>
                    <a:cubicBezTo>
                      <a:pt x="1231" y="641"/>
                      <a:pt x="1222" y="627"/>
                      <a:pt x="1210" y="619"/>
                    </a:cubicBezTo>
                    <a:cubicBezTo>
                      <a:pt x="1205" y="616"/>
                      <a:pt x="1201" y="614"/>
                      <a:pt x="1197" y="610"/>
                    </a:cubicBezTo>
                    <a:close/>
                    <a:moveTo>
                      <a:pt x="1179" y="602"/>
                    </a:moveTo>
                    <a:cubicBezTo>
                      <a:pt x="1187" y="607"/>
                      <a:pt x="1182" y="623"/>
                      <a:pt x="1176" y="631"/>
                    </a:cubicBezTo>
                    <a:cubicBezTo>
                      <a:pt x="1169" y="640"/>
                      <a:pt x="1157" y="649"/>
                      <a:pt x="1159" y="662"/>
                    </a:cubicBezTo>
                    <a:cubicBezTo>
                      <a:pt x="1159" y="669"/>
                      <a:pt x="1164" y="676"/>
                      <a:pt x="1171" y="678"/>
                    </a:cubicBezTo>
                    <a:cubicBezTo>
                      <a:pt x="1175" y="679"/>
                      <a:pt x="1179" y="678"/>
                      <a:pt x="1181" y="674"/>
                    </a:cubicBezTo>
                    <a:cubicBezTo>
                      <a:pt x="1178" y="676"/>
                      <a:pt x="1172" y="674"/>
                      <a:pt x="1170" y="670"/>
                    </a:cubicBezTo>
                    <a:cubicBezTo>
                      <a:pt x="1168" y="666"/>
                      <a:pt x="1170" y="660"/>
                      <a:pt x="1173" y="657"/>
                    </a:cubicBezTo>
                    <a:cubicBezTo>
                      <a:pt x="1181" y="649"/>
                      <a:pt x="1189" y="644"/>
                      <a:pt x="1193" y="634"/>
                    </a:cubicBezTo>
                    <a:cubicBezTo>
                      <a:pt x="1198" y="623"/>
                      <a:pt x="1193" y="607"/>
                      <a:pt x="1179" y="602"/>
                    </a:cubicBezTo>
                    <a:close/>
                    <a:moveTo>
                      <a:pt x="1135" y="584"/>
                    </a:moveTo>
                    <a:cubicBezTo>
                      <a:pt x="1130" y="594"/>
                      <a:pt x="1132" y="611"/>
                      <a:pt x="1139" y="619"/>
                    </a:cubicBezTo>
                    <a:cubicBezTo>
                      <a:pt x="1147" y="628"/>
                      <a:pt x="1157" y="623"/>
                      <a:pt x="1150" y="612"/>
                    </a:cubicBezTo>
                    <a:cubicBezTo>
                      <a:pt x="1146" y="604"/>
                      <a:pt x="1134" y="594"/>
                      <a:pt x="1135" y="584"/>
                    </a:cubicBezTo>
                    <a:close/>
                    <a:moveTo>
                      <a:pt x="1088" y="384"/>
                    </a:moveTo>
                    <a:cubicBezTo>
                      <a:pt x="1083" y="352"/>
                      <a:pt x="1040" y="326"/>
                      <a:pt x="1017" y="348"/>
                    </a:cubicBezTo>
                    <a:cubicBezTo>
                      <a:pt x="1013" y="344"/>
                      <a:pt x="1016" y="333"/>
                      <a:pt x="1024" y="329"/>
                    </a:cubicBezTo>
                    <a:cubicBezTo>
                      <a:pt x="1033" y="324"/>
                      <a:pt x="1046" y="327"/>
                      <a:pt x="1053" y="339"/>
                    </a:cubicBezTo>
                    <a:cubicBezTo>
                      <a:pt x="1063" y="331"/>
                      <a:pt x="1091" y="353"/>
                      <a:pt x="1088" y="384"/>
                    </a:cubicBezTo>
                    <a:close/>
                    <a:moveTo>
                      <a:pt x="1209" y="316"/>
                    </a:moveTo>
                    <a:cubicBezTo>
                      <a:pt x="1211" y="318"/>
                      <a:pt x="1210" y="321"/>
                      <a:pt x="1208" y="323"/>
                    </a:cubicBezTo>
                    <a:cubicBezTo>
                      <a:pt x="1205" y="324"/>
                      <a:pt x="1202" y="324"/>
                      <a:pt x="1201" y="321"/>
                    </a:cubicBezTo>
                    <a:cubicBezTo>
                      <a:pt x="1199" y="319"/>
                      <a:pt x="1200" y="316"/>
                      <a:pt x="1202" y="314"/>
                    </a:cubicBezTo>
                    <a:cubicBezTo>
                      <a:pt x="1205" y="313"/>
                      <a:pt x="1208" y="313"/>
                      <a:pt x="1209" y="316"/>
                    </a:cubicBezTo>
                    <a:close/>
                    <a:moveTo>
                      <a:pt x="1216" y="322"/>
                    </a:moveTo>
                    <a:cubicBezTo>
                      <a:pt x="1218" y="324"/>
                      <a:pt x="1217" y="327"/>
                      <a:pt x="1215" y="328"/>
                    </a:cubicBezTo>
                    <a:cubicBezTo>
                      <a:pt x="1213" y="329"/>
                      <a:pt x="1211" y="328"/>
                      <a:pt x="1210" y="327"/>
                    </a:cubicBezTo>
                    <a:cubicBezTo>
                      <a:pt x="1209" y="325"/>
                      <a:pt x="1209" y="322"/>
                      <a:pt x="1211" y="321"/>
                    </a:cubicBezTo>
                    <a:cubicBezTo>
                      <a:pt x="1213" y="320"/>
                      <a:pt x="1215" y="321"/>
                      <a:pt x="1216" y="322"/>
                    </a:cubicBezTo>
                    <a:close/>
                    <a:moveTo>
                      <a:pt x="1197" y="312"/>
                    </a:moveTo>
                    <a:cubicBezTo>
                      <a:pt x="1200" y="316"/>
                      <a:pt x="1199" y="321"/>
                      <a:pt x="1195" y="323"/>
                    </a:cubicBezTo>
                    <a:cubicBezTo>
                      <a:pt x="1191" y="325"/>
                      <a:pt x="1187" y="324"/>
                      <a:pt x="1184" y="321"/>
                    </a:cubicBezTo>
                    <a:cubicBezTo>
                      <a:pt x="1182" y="317"/>
                      <a:pt x="1183" y="312"/>
                      <a:pt x="1187" y="310"/>
                    </a:cubicBezTo>
                    <a:cubicBezTo>
                      <a:pt x="1190" y="308"/>
                      <a:pt x="1195" y="309"/>
                      <a:pt x="1197" y="312"/>
                    </a:cubicBezTo>
                    <a:close/>
                    <a:moveTo>
                      <a:pt x="1150" y="470"/>
                    </a:moveTo>
                    <a:cubicBezTo>
                      <a:pt x="1139" y="473"/>
                      <a:pt x="1123" y="469"/>
                      <a:pt x="1112" y="458"/>
                    </a:cubicBezTo>
                    <a:cubicBezTo>
                      <a:pt x="1104" y="450"/>
                      <a:pt x="1098" y="439"/>
                      <a:pt x="1097" y="429"/>
                    </a:cubicBezTo>
                    <a:cubicBezTo>
                      <a:pt x="1097" y="423"/>
                      <a:pt x="1097" y="418"/>
                      <a:pt x="1100" y="413"/>
                    </a:cubicBezTo>
                    <a:cubicBezTo>
                      <a:pt x="1104" y="405"/>
                      <a:pt x="1112" y="401"/>
                      <a:pt x="1118" y="401"/>
                    </a:cubicBezTo>
                    <a:cubicBezTo>
                      <a:pt x="1126" y="402"/>
                      <a:pt x="1130" y="409"/>
                      <a:pt x="1127" y="415"/>
                    </a:cubicBezTo>
                    <a:cubicBezTo>
                      <a:pt x="1120" y="407"/>
                      <a:pt x="1110" y="412"/>
                      <a:pt x="1107" y="422"/>
                    </a:cubicBezTo>
                    <a:cubicBezTo>
                      <a:pt x="1103" y="432"/>
                      <a:pt x="1109" y="447"/>
                      <a:pt x="1116" y="455"/>
                    </a:cubicBezTo>
                    <a:cubicBezTo>
                      <a:pt x="1129" y="469"/>
                      <a:pt x="1142" y="470"/>
                      <a:pt x="1150" y="470"/>
                    </a:cubicBezTo>
                    <a:close/>
                    <a:moveTo>
                      <a:pt x="1094" y="409"/>
                    </a:moveTo>
                    <a:cubicBezTo>
                      <a:pt x="1096" y="375"/>
                      <a:pt x="1125" y="347"/>
                      <a:pt x="1150" y="348"/>
                    </a:cubicBezTo>
                    <a:cubicBezTo>
                      <a:pt x="1177" y="349"/>
                      <a:pt x="1175" y="372"/>
                      <a:pt x="1152" y="372"/>
                    </a:cubicBezTo>
                    <a:cubicBezTo>
                      <a:pt x="1139" y="371"/>
                      <a:pt x="1102" y="376"/>
                      <a:pt x="1094" y="409"/>
                    </a:cubicBezTo>
                    <a:close/>
                    <a:moveTo>
                      <a:pt x="1164" y="796"/>
                    </a:moveTo>
                    <a:cubicBezTo>
                      <a:pt x="1155" y="772"/>
                      <a:pt x="1135" y="766"/>
                      <a:pt x="1127" y="757"/>
                    </a:cubicBezTo>
                    <a:cubicBezTo>
                      <a:pt x="1119" y="747"/>
                      <a:pt x="1130" y="737"/>
                      <a:pt x="1142" y="745"/>
                    </a:cubicBezTo>
                    <a:cubicBezTo>
                      <a:pt x="1155" y="755"/>
                      <a:pt x="1163" y="777"/>
                      <a:pt x="1164" y="796"/>
                    </a:cubicBezTo>
                    <a:close/>
                    <a:moveTo>
                      <a:pt x="1155" y="711"/>
                    </a:moveTo>
                    <a:cubicBezTo>
                      <a:pt x="1157" y="713"/>
                      <a:pt x="1158" y="715"/>
                      <a:pt x="1158" y="717"/>
                    </a:cubicBezTo>
                    <a:cubicBezTo>
                      <a:pt x="1158" y="720"/>
                      <a:pt x="1157" y="723"/>
                      <a:pt x="1153" y="724"/>
                    </a:cubicBezTo>
                    <a:cubicBezTo>
                      <a:pt x="1150" y="726"/>
                      <a:pt x="1146" y="724"/>
                      <a:pt x="1144" y="722"/>
                    </a:cubicBezTo>
                    <a:cubicBezTo>
                      <a:pt x="1141" y="717"/>
                      <a:pt x="1144" y="714"/>
                      <a:pt x="1145" y="710"/>
                    </a:cubicBezTo>
                    <a:cubicBezTo>
                      <a:pt x="1146" y="706"/>
                      <a:pt x="1142" y="702"/>
                      <a:pt x="1137" y="701"/>
                    </a:cubicBezTo>
                    <a:cubicBezTo>
                      <a:pt x="1131" y="699"/>
                      <a:pt x="1125" y="700"/>
                      <a:pt x="1122" y="705"/>
                    </a:cubicBezTo>
                    <a:cubicBezTo>
                      <a:pt x="1120" y="708"/>
                      <a:pt x="1119" y="712"/>
                      <a:pt x="1122" y="714"/>
                    </a:cubicBezTo>
                    <a:cubicBezTo>
                      <a:pt x="1122" y="711"/>
                      <a:pt x="1126" y="707"/>
                      <a:pt x="1130" y="711"/>
                    </a:cubicBezTo>
                    <a:cubicBezTo>
                      <a:pt x="1132" y="712"/>
                      <a:pt x="1134" y="718"/>
                      <a:pt x="1137" y="723"/>
                    </a:cubicBezTo>
                    <a:cubicBezTo>
                      <a:pt x="1139" y="729"/>
                      <a:pt x="1142" y="733"/>
                      <a:pt x="1146" y="736"/>
                    </a:cubicBezTo>
                    <a:cubicBezTo>
                      <a:pt x="1155" y="741"/>
                      <a:pt x="1167" y="737"/>
                      <a:pt x="1170" y="727"/>
                    </a:cubicBezTo>
                    <a:cubicBezTo>
                      <a:pt x="1172" y="722"/>
                      <a:pt x="1170" y="717"/>
                      <a:pt x="1168" y="712"/>
                    </a:cubicBezTo>
                    <a:cubicBezTo>
                      <a:pt x="1166" y="707"/>
                      <a:pt x="1157" y="696"/>
                      <a:pt x="1158" y="690"/>
                    </a:cubicBezTo>
                    <a:cubicBezTo>
                      <a:pt x="1159" y="685"/>
                      <a:pt x="1163" y="683"/>
                      <a:pt x="1166" y="685"/>
                    </a:cubicBezTo>
                    <a:cubicBezTo>
                      <a:pt x="1167" y="681"/>
                      <a:pt x="1161" y="678"/>
                      <a:pt x="1157" y="679"/>
                    </a:cubicBezTo>
                    <a:cubicBezTo>
                      <a:pt x="1148" y="680"/>
                      <a:pt x="1142" y="691"/>
                      <a:pt x="1146" y="701"/>
                    </a:cubicBezTo>
                    <a:cubicBezTo>
                      <a:pt x="1147" y="705"/>
                      <a:pt x="1150" y="708"/>
                      <a:pt x="1155" y="711"/>
                    </a:cubicBezTo>
                    <a:close/>
                    <a:moveTo>
                      <a:pt x="1142" y="700"/>
                    </a:moveTo>
                    <a:cubicBezTo>
                      <a:pt x="1133" y="693"/>
                      <a:pt x="1129" y="676"/>
                      <a:pt x="1132" y="665"/>
                    </a:cubicBezTo>
                    <a:cubicBezTo>
                      <a:pt x="1136" y="653"/>
                      <a:pt x="1147" y="653"/>
                      <a:pt x="1146" y="666"/>
                    </a:cubicBezTo>
                    <a:cubicBezTo>
                      <a:pt x="1145" y="677"/>
                      <a:pt x="1137" y="691"/>
                      <a:pt x="1142" y="700"/>
                    </a:cubicBezTo>
                    <a:close/>
                    <a:moveTo>
                      <a:pt x="1166" y="736"/>
                    </a:moveTo>
                    <a:cubicBezTo>
                      <a:pt x="1162" y="741"/>
                      <a:pt x="1154" y="741"/>
                      <a:pt x="1151" y="740"/>
                    </a:cubicBezTo>
                    <a:cubicBezTo>
                      <a:pt x="1147" y="745"/>
                      <a:pt x="1155" y="755"/>
                      <a:pt x="1163" y="751"/>
                    </a:cubicBezTo>
                    <a:cubicBezTo>
                      <a:pt x="1168" y="748"/>
                      <a:pt x="1170" y="740"/>
                      <a:pt x="1166" y="736"/>
                    </a:cubicBezTo>
                    <a:close/>
                    <a:moveTo>
                      <a:pt x="1509" y="694"/>
                    </a:moveTo>
                    <a:cubicBezTo>
                      <a:pt x="1510" y="698"/>
                      <a:pt x="1509" y="702"/>
                      <a:pt x="1505" y="703"/>
                    </a:cubicBezTo>
                    <a:cubicBezTo>
                      <a:pt x="1499" y="704"/>
                      <a:pt x="1496" y="697"/>
                      <a:pt x="1498" y="693"/>
                    </a:cubicBezTo>
                    <a:cubicBezTo>
                      <a:pt x="1501" y="690"/>
                      <a:pt x="1504" y="689"/>
                      <a:pt x="1505" y="684"/>
                    </a:cubicBezTo>
                    <a:cubicBezTo>
                      <a:pt x="1505" y="690"/>
                      <a:pt x="1508" y="690"/>
                      <a:pt x="1509" y="694"/>
                    </a:cubicBezTo>
                    <a:close/>
                    <a:moveTo>
                      <a:pt x="1566" y="978"/>
                    </a:moveTo>
                    <a:cubicBezTo>
                      <a:pt x="1542" y="988"/>
                      <a:pt x="1521" y="981"/>
                      <a:pt x="1508" y="967"/>
                    </a:cubicBezTo>
                    <a:cubicBezTo>
                      <a:pt x="1496" y="956"/>
                      <a:pt x="1497" y="942"/>
                      <a:pt x="1490" y="934"/>
                    </a:cubicBezTo>
                    <a:cubicBezTo>
                      <a:pt x="1488" y="931"/>
                      <a:pt x="1484" y="930"/>
                      <a:pt x="1479" y="930"/>
                    </a:cubicBezTo>
                    <a:cubicBezTo>
                      <a:pt x="1487" y="921"/>
                      <a:pt x="1500" y="923"/>
                      <a:pt x="1507" y="931"/>
                    </a:cubicBezTo>
                    <a:cubicBezTo>
                      <a:pt x="1516" y="942"/>
                      <a:pt x="1514" y="954"/>
                      <a:pt x="1525" y="964"/>
                    </a:cubicBezTo>
                    <a:cubicBezTo>
                      <a:pt x="1537" y="975"/>
                      <a:pt x="1552" y="980"/>
                      <a:pt x="1566" y="978"/>
                    </a:cubicBezTo>
                    <a:close/>
                    <a:moveTo>
                      <a:pt x="1623" y="981"/>
                    </a:moveTo>
                    <a:cubicBezTo>
                      <a:pt x="1602" y="993"/>
                      <a:pt x="1580" y="983"/>
                      <a:pt x="1568" y="982"/>
                    </a:cubicBezTo>
                    <a:cubicBezTo>
                      <a:pt x="1552" y="980"/>
                      <a:pt x="1549" y="994"/>
                      <a:pt x="1566" y="999"/>
                    </a:cubicBezTo>
                    <a:cubicBezTo>
                      <a:pt x="1583" y="1005"/>
                      <a:pt x="1610" y="997"/>
                      <a:pt x="1623" y="981"/>
                    </a:cubicBezTo>
                    <a:close/>
                    <a:moveTo>
                      <a:pt x="1684" y="348"/>
                    </a:moveTo>
                    <a:cubicBezTo>
                      <a:pt x="1705" y="337"/>
                      <a:pt x="1712" y="311"/>
                      <a:pt x="1707" y="294"/>
                    </a:cubicBezTo>
                    <a:cubicBezTo>
                      <a:pt x="1703" y="279"/>
                      <a:pt x="1687" y="278"/>
                      <a:pt x="1692" y="297"/>
                    </a:cubicBezTo>
                    <a:cubicBezTo>
                      <a:pt x="1697" y="312"/>
                      <a:pt x="1701" y="330"/>
                      <a:pt x="1684" y="348"/>
                    </a:cubicBezTo>
                    <a:close/>
                    <a:moveTo>
                      <a:pt x="1502" y="111"/>
                    </a:moveTo>
                    <a:cubicBezTo>
                      <a:pt x="1517" y="102"/>
                      <a:pt x="1545" y="103"/>
                      <a:pt x="1560" y="112"/>
                    </a:cubicBezTo>
                    <a:cubicBezTo>
                      <a:pt x="1576" y="121"/>
                      <a:pt x="1570" y="136"/>
                      <a:pt x="1551" y="129"/>
                    </a:cubicBezTo>
                    <a:cubicBezTo>
                      <a:pt x="1536" y="124"/>
                      <a:pt x="1522" y="107"/>
                      <a:pt x="1502" y="111"/>
                    </a:cubicBezTo>
                    <a:close/>
                    <a:moveTo>
                      <a:pt x="1717" y="308"/>
                    </a:moveTo>
                    <a:cubicBezTo>
                      <a:pt x="1727" y="285"/>
                      <a:pt x="1716" y="268"/>
                      <a:pt x="1702" y="255"/>
                    </a:cubicBezTo>
                    <a:cubicBezTo>
                      <a:pt x="1694" y="248"/>
                      <a:pt x="1681" y="242"/>
                      <a:pt x="1679" y="231"/>
                    </a:cubicBezTo>
                    <a:cubicBezTo>
                      <a:pt x="1667" y="242"/>
                      <a:pt x="1693" y="261"/>
                      <a:pt x="1701" y="268"/>
                    </a:cubicBezTo>
                    <a:cubicBezTo>
                      <a:pt x="1714" y="280"/>
                      <a:pt x="1720" y="294"/>
                      <a:pt x="1717" y="308"/>
                    </a:cubicBezTo>
                    <a:close/>
                    <a:moveTo>
                      <a:pt x="1592" y="217"/>
                    </a:moveTo>
                    <a:cubicBezTo>
                      <a:pt x="1599" y="242"/>
                      <a:pt x="1598" y="273"/>
                      <a:pt x="1585" y="286"/>
                    </a:cubicBezTo>
                    <a:cubicBezTo>
                      <a:pt x="1573" y="300"/>
                      <a:pt x="1557" y="292"/>
                      <a:pt x="1568" y="275"/>
                    </a:cubicBezTo>
                    <a:cubicBezTo>
                      <a:pt x="1576" y="262"/>
                      <a:pt x="1593" y="242"/>
                      <a:pt x="1592" y="217"/>
                    </a:cubicBezTo>
                    <a:close/>
                    <a:moveTo>
                      <a:pt x="1596" y="67"/>
                    </a:moveTo>
                    <a:cubicBezTo>
                      <a:pt x="1599" y="64"/>
                      <a:pt x="1603" y="63"/>
                      <a:pt x="1606" y="65"/>
                    </a:cubicBezTo>
                    <a:cubicBezTo>
                      <a:pt x="1611" y="70"/>
                      <a:pt x="1607" y="78"/>
                      <a:pt x="1601" y="78"/>
                    </a:cubicBezTo>
                    <a:cubicBezTo>
                      <a:pt x="1597" y="78"/>
                      <a:pt x="1595" y="75"/>
                      <a:pt x="1589" y="77"/>
                    </a:cubicBezTo>
                    <a:cubicBezTo>
                      <a:pt x="1594" y="73"/>
                      <a:pt x="1593" y="71"/>
                      <a:pt x="1596" y="67"/>
                    </a:cubicBezTo>
                    <a:close/>
                    <a:moveTo>
                      <a:pt x="1594" y="66"/>
                    </a:moveTo>
                    <a:cubicBezTo>
                      <a:pt x="1596" y="64"/>
                      <a:pt x="1598" y="63"/>
                      <a:pt x="1600" y="62"/>
                    </a:cubicBezTo>
                    <a:cubicBezTo>
                      <a:pt x="1603" y="62"/>
                      <a:pt x="1607" y="63"/>
                      <a:pt x="1609" y="67"/>
                    </a:cubicBezTo>
                    <a:cubicBezTo>
                      <a:pt x="1611" y="71"/>
                      <a:pt x="1610" y="75"/>
                      <a:pt x="1607" y="78"/>
                    </a:cubicBezTo>
                    <a:cubicBezTo>
                      <a:pt x="1602" y="82"/>
                      <a:pt x="1598" y="78"/>
                      <a:pt x="1594" y="78"/>
                    </a:cubicBezTo>
                    <a:cubicBezTo>
                      <a:pt x="1590" y="77"/>
                      <a:pt x="1586" y="81"/>
                      <a:pt x="1584" y="87"/>
                    </a:cubicBezTo>
                    <a:cubicBezTo>
                      <a:pt x="1582" y="94"/>
                      <a:pt x="1584" y="100"/>
                      <a:pt x="1590" y="104"/>
                    </a:cubicBezTo>
                    <a:cubicBezTo>
                      <a:pt x="1593" y="106"/>
                      <a:pt x="1598" y="106"/>
                      <a:pt x="1600" y="103"/>
                    </a:cubicBezTo>
                    <a:cubicBezTo>
                      <a:pt x="1596" y="103"/>
                      <a:pt x="1592" y="98"/>
                      <a:pt x="1596" y="94"/>
                    </a:cubicBezTo>
                    <a:cubicBezTo>
                      <a:pt x="1597" y="91"/>
                      <a:pt x="1603" y="89"/>
                      <a:pt x="1609" y="86"/>
                    </a:cubicBezTo>
                    <a:cubicBezTo>
                      <a:pt x="1615" y="83"/>
                      <a:pt x="1620" y="79"/>
                      <a:pt x="1622" y="74"/>
                    </a:cubicBezTo>
                    <a:cubicBezTo>
                      <a:pt x="1628" y="64"/>
                      <a:pt x="1621" y="51"/>
                      <a:pt x="1611" y="48"/>
                    </a:cubicBezTo>
                    <a:cubicBezTo>
                      <a:pt x="1605" y="47"/>
                      <a:pt x="1599" y="49"/>
                      <a:pt x="1595" y="51"/>
                    </a:cubicBezTo>
                    <a:cubicBezTo>
                      <a:pt x="1589" y="54"/>
                      <a:pt x="1578" y="65"/>
                      <a:pt x="1570" y="64"/>
                    </a:cubicBezTo>
                    <a:cubicBezTo>
                      <a:pt x="1565" y="64"/>
                      <a:pt x="1562" y="59"/>
                      <a:pt x="1564" y="56"/>
                    </a:cubicBezTo>
                    <a:cubicBezTo>
                      <a:pt x="1559" y="56"/>
                      <a:pt x="1556" y="62"/>
                      <a:pt x="1558" y="67"/>
                    </a:cubicBezTo>
                    <a:cubicBezTo>
                      <a:pt x="1561" y="76"/>
                      <a:pt x="1573" y="82"/>
                      <a:pt x="1584" y="77"/>
                    </a:cubicBezTo>
                    <a:cubicBezTo>
                      <a:pt x="1588" y="75"/>
                      <a:pt x="1591" y="72"/>
                      <a:pt x="1594" y="66"/>
                    </a:cubicBezTo>
                    <a:close/>
                    <a:moveTo>
                      <a:pt x="1583" y="82"/>
                    </a:moveTo>
                    <a:cubicBezTo>
                      <a:pt x="1576" y="92"/>
                      <a:pt x="1557" y="99"/>
                      <a:pt x="1544" y="96"/>
                    </a:cubicBezTo>
                    <a:cubicBezTo>
                      <a:pt x="1531" y="92"/>
                      <a:pt x="1530" y="80"/>
                      <a:pt x="1545" y="80"/>
                    </a:cubicBezTo>
                    <a:cubicBezTo>
                      <a:pt x="1557" y="81"/>
                      <a:pt x="1574" y="88"/>
                      <a:pt x="1583" y="82"/>
                    </a:cubicBezTo>
                    <a:close/>
                    <a:moveTo>
                      <a:pt x="1640" y="52"/>
                    </a:moveTo>
                    <a:cubicBezTo>
                      <a:pt x="1641" y="53"/>
                      <a:pt x="1642" y="55"/>
                      <a:pt x="1641" y="56"/>
                    </a:cubicBezTo>
                    <a:cubicBezTo>
                      <a:pt x="1650" y="51"/>
                      <a:pt x="1668" y="47"/>
                      <a:pt x="1686" y="47"/>
                    </a:cubicBezTo>
                    <a:cubicBezTo>
                      <a:pt x="1681" y="48"/>
                      <a:pt x="1677" y="50"/>
                      <a:pt x="1673" y="53"/>
                    </a:cubicBezTo>
                    <a:cubicBezTo>
                      <a:pt x="1644" y="69"/>
                      <a:pt x="1651" y="92"/>
                      <a:pt x="1637" y="115"/>
                    </a:cubicBezTo>
                    <a:cubicBezTo>
                      <a:pt x="1632" y="123"/>
                      <a:pt x="1622" y="129"/>
                      <a:pt x="1613" y="121"/>
                    </a:cubicBezTo>
                    <a:cubicBezTo>
                      <a:pt x="1608" y="117"/>
                      <a:pt x="1607" y="111"/>
                      <a:pt x="1608" y="105"/>
                    </a:cubicBezTo>
                    <a:cubicBezTo>
                      <a:pt x="1609" y="102"/>
                      <a:pt x="1611" y="99"/>
                      <a:pt x="1615" y="97"/>
                    </a:cubicBezTo>
                    <a:cubicBezTo>
                      <a:pt x="1617" y="97"/>
                      <a:pt x="1618" y="96"/>
                      <a:pt x="1620" y="96"/>
                    </a:cubicBezTo>
                    <a:cubicBezTo>
                      <a:pt x="1619" y="96"/>
                      <a:pt x="1620" y="96"/>
                      <a:pt x="1618" y="97"/>
                    </a:cubicBezTo>
                    <a:cubicBezTo>
                      <a:pt x="1615" y="98"/>
                      <a:pt x="1612" y="104"/>
                      <a:pt x="1614" y="108"/>
                    </a:cubicBezTo>
                    <a:cubicBezTo>
                      <a:pt x="1616" y="111"/>
                      <a:pt x="1621" y="113"/>
                      <a:pt x="1624" y="111"/>
                    </a:cubicBezTo>
                    <a:cubicBezTo>
                      <a:pt x="1628" y="109"/>
                      <a:pt x="1629" y="106"/>
                      <a:pt x="1628" y="102"/>
                    </a:cubicBezTo>
                    <a:cubicBezTo>
                      <a:pt x="1627" y="96"/>
                      <a:pt x="1620" y="94"/>
                      <a:pt x="1615" y="96"/>
                    </a:cubicBezTo>
                    <a:cubicBezTo>
                      <a:pt x="1610" y="98"/>
                      <a:pt x="1608" y="101"/>
                      <a:pt x="1606" y="105"/>
                    </a:cubicBezTo>
                    <a:cubicBezTo>
                      <a:pt x="1604" y="111"/>
                      <a:pt x="1606" y="118"/>
                      <a:pt x="1611" y="123"/>
                    </a:cubicBezTo>
                    <a:cubicBezTo>
                      <a:pt x="1622" y="133"/>
                      <a:pt x="1633" y="127"/>
                      <a:pt x="1640" y="117"/>
                    </a:cubicBezTo>
                    <a:cubicBezTo>
                      <a:pt x="1654" y="93"/>
                      <a:pt x="1646" y="70"/>
                      <a:pt x="1677" y="55"/>
                    </a:cubicBezTo>
                    <a:cubicBezTo>
                      <a:pt x="1689" y="49"/>
                      <a:pt x="1704" y="47"/>
                      <a:pt x="1718" y="56"/>
                    </a:cubicBezTo>
                    <a:cubicBezTo>
                      <a:pt x="1736" y="67"/>
                      <a:pt x="1745" y="89"/>
                      <a:pt x="1735" y="108"/>
                    </a:cubicBezTo>
                    <a:cubicBezTo>
                      <a:pt x="1745" y="87"/>
                      <a:pt x="1724" y="62"/>
                      <a:pt x="1700" y="58"/>
                    </a:cubicBezTo>
                    <a:cubicBezTo>
                      <a:pt x="1688" y="56"/>
                      <a:pt x="1672" y="60"/>
                      <a:pt x="1663" y="72"/>
                    </a:cubicBezTo>
                    <a:cubicBezTo>
                      <a:pt x="1645" y="96"/>
                      <a:pt x="1671" y="116"/>
                      <a:pt x="1688" y="94"/>
                    </a:cubicBezTo>
                    <a:cubicBezTo>
                      <a:pt x="1697" y="82"/>
                      <a:pt x="1711" y="78"/>
                      <a:pt x="1724" y="87"/>
                    </a:cubicBezTo>
                    <a:cubicBezTo>
                      <a:pt x="1732" y="92"/>
                      <a:pt x="1735" y="101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7"/>
                      <a:pt x="1736" y="106"/>
                    </a:cubicBezTo>
                    <a:cubicBezTo>
                      <a:pt x="1733" y="112"/>
                      <a:pt x="1732" y="117"/>
                      <a:pt x="1730" y="123"/>
                    </a:cubicBezTo>
                    <a:cubicBezTo>
                      <a:pt x="1728" y="137"/>
                      <a:pt x="1729" y="148"/>
                      <a:pt x="1734" y="161"/>
                    </a:cubicBezTo>
                    <a:cubicBezTo>
                      <a:pt x="1734" y="162"/>
                      <a:pt x="1734" y="162"/>
                      <a:pt x="1734" y="162"/>
                    </a:cubicBezTo>
                    <a:cubicBezTo>
                      <a:pt x="1724" y="154"/>
                      <a:pt x="1713" y="135"/>
                      <a:pt x="1713" y="124"/>
                    </a:cubicBezTo>
                    <a:cubicBezTo>
                      <a:pt x="1712" y="124"/>
                      <a:pt x="1711" y="124"/>
                      <a:pt x="1711" y="123"/>
                    </a:cubicBezTo>
                    <a:cubicBezTo>
                      <a:pt x="1710" y="134"/>
                      <a:pt x="1718" y="150"/>
                      <a:pt x="1727" y="159"/>
                    </a:cubicBezTo>
                    <a:cubicBezTo>
                      <a:pt x="1726" y="159"/>
                      <a:pt x="1724" y="158"/>
                      <a:pt x="1722" y="157"/>
                    </a:cubicBezTo>
                    <a:cubicBezTo>
                      <a:pt x="1722" y="157"/>
                      <a:pt x="1722" y="157"/>
                      <a:pt x="1722" y="157"/>
                    </a:cubicBezTo>
                    <a:cubicBezTo>
                      <a:pt x="1714" y="154"/>
                      <a:pt x="1705" y="152"/>
                      <a:pt x="1697" y="151"/>
                    </a:cubicBezTo>
                    <a:cubicBezTo>
                      <a:pt x="1687" y="149"/>
                      <a:pt x="1674" y="150"/>
                      <a:pt x="1667" y="144"/>
                    </a:cubicBezTo>
                    <a:cubicBezTo>
                      <a:pt x="1661" y="137"/>
                      <a:pt x="1659" y="129"/>
                      <a:pt x="1662" y="120"/>
                    </a:cubicBezTo>
                    <a:cubicBezTo>
                      <a:pt x="1665" y="113"/>
                      <a:pt x="1672" y="107"/>
                      <a:pt x="1680" y="106"/>
                    </a:cubicBezTo>
                    <a:cubicBezTo>
                      <a:pt x="1687" y="106"/>
                      <a:pt x="1694" y="109"/>
                      <a:pt x="1697" y="116"/>
                    </a:cubicBezTo>
                    <a:cubicBezTo>
                      <a:pt x="1699" y="121"/>
                      <a:pt x="1698" y="127"/>
                      <a:pt x="1694" y="131"/>
                    </a:cubicBezTo>
                    <a:cubicBezTo>
                      <a:pt x="1697" y="128"/>
                      <a:pt x="1697" y="123"/>
                      <a:pt x="1694" y="120"/>
                    </a:cubicBezTo>
                    <a:cubicBezTo>
                      <a:pt x="1691" y="116"/>
                      <a:pt x="1685" y="115"/>
                      <a:pt x="1681" y="119"/>
                    </a:cubicBezTo>
                    <a:cubicBezTo>
                      <a:pt x="1678" y="122"/>
                      <a:pt x="1677" y="127"/>
                      <a:pt x="1680" y="131"/>
                    </a:cubicBezTo>
                    <a:cubicBezTo>
                      <a:pt x="1683" y="134"/>
                      <a:pt x="1687" y="136"/>
                      <a:pt x="1692" y="133"/>
                    </a:cubicBezTo>
                    <a:cubicBezTo>
                      <a:pt x="1694" y="132"/>
                      <a:pt x="1696" y="130"/>
                      <a:pt x="1697" y="128"/>
                    </a:cubicBezTo>
                    <a:cubicBezTo>
                      <a:pt x="1699" y="124"/>
                      <a:pt x="1699" y="120"/>
                      <a:pt x="1697" y="116"/>
                    </a:cubicBezTo>
                    <a:cubicBezTo>
                      <a:pt x="1695" y="109"/>
                      <a:pt x="1688" y="105"/>
                      <a:pt x="1680" y="105"/>
                    </a:cubicBezTo>
                    <a:cubicBezTo>
                      <a:pt x="1671" y="106"/>
                      <a:pt x="1664" y="112"/>
                      <a:pt x="1660" y="120"/>
                    </a:cubicBezTo>
                    <a:cubicBezTo>
                      <a:pt x="1657" y="129"/>
                      <a:pt x="1659" y="138"/>
                      <a:pt x="1666" y="145"/>
                    </a:cubicBezTo>
                    <a:cubicBezTo>
                      <a:pt x="1668" y="147"/>
                      <a:pt x="1670" y="149"/>
                      <a:pt x="1672" y="150"/>
                    </a:cubicBezTo>
                    <a:cubicBezTo>
                      <a:pt x="1671" y="150"/>
                      <a:pt x="1669" y="150"/>
                      <a:pt x="1668" y="150"/>
                    </a:cubicBezTo>
                    <a:cubicBezTo>
                      <a:pt x="1647" y="152"/>
                      <a:pt x="1628" y="163"/>
                      <a:pt x="1607" y="155"/>
                    </a:cubicBezTo>
                    <a:cubicBezTo>
                      <a:pt x="1607" y="155"/>
                      <a:pt x="1606" y="156"/>
                      <a:pt x="1605" y="157"/>
                    </a:cubicBezTo>
                    <a:cubicBezTo>
                      <a:pt x="1608" y="158"/>
                      <a:pt x="1612" y="159"/>
                      <a:pt x="1615" y="160"/>
                    </a:cubicBezTo>
                    <a:cubicBezTo>
                      <a:pt x="1620" y="161"/>
                      <a:pt x="1624" y="162"/>
                      <a:pt x="1628" y="161"/>
                    </a:cubicBezTo>
                    <a:cubicBezTo>
                      <a:pt x="1625" y="164"/>
                      <a:pt x="1621" y="167"/>
                      <a:pt x="1618" y="170"/>
                    </a:cubicBezTo>
                    <a:cubicBezTo>
                      <a:pt x="1611" y="177"/>
                      <a:pt x="1606" y="184"/>
                      <a:pt x="1602" y="193"/>
                    </a:cubicBezTo>
                    <a:cubicBezTo>
                      <a:pt x="1601" y="196"/>
                      <a:pt x="1600" y="199"/>
                      <a:pt x="1599" y="202"/>
                    </a:cubicBezTo>
                    <a:cubicBezTo>
                      <a:pt x="1597" y="210"/>
                      <a:pt x="1596" y="217"/>
                      <a:pt x="1598" y="225"/>
                    </a:cubicBezTo>
                    <a:cubicBezTo>
                      <a:pt x="1599" y="233"/>
                      <a:pt x="1602" y="239"/>
                      <a:pt x="1607" y="246"/>
                    </a:cubicBezTo>
                    <a:cubicBezTo>
                      <a:pt x="1612" y="252"/>
                      <a:pt x="1619" y="256"/>
                      <a:pt x="1626" y="258"/>
                    </a:cubicBezTo>
                    <a:cubicBezTo>
                      <a:pt x="1638" y="261"/>
                      <a:pt x="1652" y="256"/>
                      <a:pt x="1659" y="246"/>
                    </a:cubicBezTo>
                    <a:cubicBezTo>
                      <a:pt x="1667" y="236"/>
                      <a:pt x="1670" y="222"/>
                      <a:pt x="1670" y="208"/>
                    </a:cubicBezTo>
                    <a:cubicBezTo>
                      <a:pt x="1657" y="234"/>
                      <a:pt x="1636" y="224"/>
                      <a:pt x="1625" y="227"/>
                    </a:cubicBezTo>
                    <a:cubicBezTo>
                      <a:pt x="1609" y="232"/>
                      <a:pt x="1609" y="245"/>
                      <a:pt x="1618" y="253"/>
                    </a:cubicBezTo>
                    <a:cubicBezTo>
                      <a:pt x="1618" y="253"/>
                      <a:pt x="1618" y="253"/>
                      <a:pt x="1618" y="253"/>
                    </a:cubicBezTo>
                    <a:cubicBezTo>
                      <a:pt x="1614" y="251"/>
                      <a:pt x="1611" y="249"/>
                      <a:pt x="1608" y="245"/>
                    </a:cubicBezTo>
                    <a:cubicBezTo>
                      <a:pt x="1603" y="238"/>
                      <a:pt x="1601" y="233"/>
                      <a:pt x="1600" y="225"/>
                    </a:cubicBezTo>
                    <a:cubicBezTo>
                      <a:pt x="1599" y="217"/>
                      <a:pt x="1599" y="211"/>
                      <a:pt x="1601" y="203"/>
                    </a:cubicBezTo>
                    <a:cubicBezTo>
                      <a:pt x="1605" y="191"/>
                      <a:pt x="1610" y="183"/>
                      <a:pt x="1618" y="174"/>
                    </a:cubicBezTo>
                    <a:cubicBezTo>
                      <a:pt x="1616" y="177"/>
                      <a:pt x="1614" y="180"/>
                      <a:pt x="1612" y="183"/>
                    </a:cubicBezTo>
                    <a:cubicBezTo>
                      <a:pt x="1608" y="193"/>
                      <a:pt x="1609" y="207"/>
                      <a:pt x="1620" y="212"/>
                    </a:cubicBezTo>
                    <a:cubicBezTo>
                      <a:pt x="1624" y="215"/>
                      <a:pt x="1630" y="214"/>
                      <a:pt x="1634" y="210"/>
                    </a:cubicBezTo>
                    <a:cubicBezTo>
                      <a:pt x="1637" y="208"/>
                      <a:pt x="1639" y="204"/>
                      <a:pt x="1638" y="201"/>
                    </a:cubicBezTo>
                    <a:cubicBezTo>
                      <a:pt x="1638" y="197"/>
                      <a:pt x="1636" y="193"/>
                      <a:pt x="1633" y="190"/>
                    </a:cubicBezTo>
                    <a:cubicBezTo>
                      <a:pt x="1628" y="187"/>
                      <a:pt x="1622" y="188"/>
                      <a:pt x="1619" y="192"/>
                    </a:cubicBezTo>
                    <a:cubicBezTo>
                      <a:pt x="1617" y="195"/>
                      <a:pt x="1617" y="198"/>
                      <a:pt x="1619" y="201"/>
                    </a:cubicBezTo>
                    <a:cubicBezTo>
                      <a:pt x="1621" y="203"/>
                      <a:pt x="1623" y="203"/>
                      <a:pt x="1624" y="202"/>
                    </a:cubicBezTo>
                    <a:cubicBezTo>
                      <a:pt x="1623" y="202"/>
                      <a:pt x="1622" y="201"/>
                      <a:pt x="1621" y="199"/>
                    </a:cubicBezTo>
                    <a:cubicBezTo>
                      <a:pt x="1620" y="196"/>
                      <a:pt x="1622" y="194"/>
                      <a:pt x="1625" y="194"/>
                    </a:cubicBezTo>
                    <a:cubicBezTo>
                      <a:pt x="1627" y="194"/>
                      <a:pt x="1628" y="195"/>
                      <a:pt x="1630" y="197"/>
                    </a:cubicBezTo>
                    <a:cubicBezTo>
                      <a:pt x="1632" y="199"/>
                      <a:pt x="1631" y="202"/>
                      <a:pt x="1629" y="204"/>
                    </a:cubicBezTo>
                    <a:cubicBezTo>
                      <a:pt x="1627" y="207"/>
                      <a:pt x="1623" y="207"/>
                      <a:pt x="1620" y="206"/>
                    </a:cubicBezTo>
                    <a:cubicBezTo>
                      <a:pt x="1612" y="202"/>
                      <a:pt x="1612" y="188"/>
                      <a:pt x="1615" y="181"/>
                    </a:cubicBezTo>
                    <a:cubicBezTo>
                      <a:pt x="1628" y="155"/>
                      <a:pt x="1672" y="150"/>
                      <a:pt x="1701" y="155"/>
                    </a:cubicBezTo>
                    <a:cubicBezTo>
                      <a:pt x="1691" y="155"/>
                      <a:pt x="1682" y="159"/>
                      <a:pt x="1675" y="165"/>
                    </a:cubicBezTo>
                    <a:cubicBezTo>
                      <a:pt x="1672" y="169"/>
                      <a:pt x="1669" y="173"/>
                      <a:pt x="1667" y="179"/>
                    </a:cubicBezTo>
                    <a:cubicBezTo>
                      <a:pt x="1670" y="174"/>
                      <a:pt x="1673" y="170"/>
                      <a:pt x="1676" y="167"/>
                    </a:cubicBezTo>
                    <a:cubicBezTo>
                      <a:pt x="1685" y="159"/>
                      <a:pt x="1696" y="157"/>
                      <a:pt x="1707" y="158"/>
                    </a:cubicBezTo>
                    <a:cubicBezTo>
                      <a:pt x="1716" y="159"/>
                      <a:pt x="1722" y="161"/>
                      <a:pt x="1728" y="165"/>
                    </a:cubicBezTo>
                    <a:cubicBezTo>
                      <a:pt x="1740" y="172"/>
                      <a:pt x="1747" y="182"/>
                      <a:pt x="1758" y="190"/>
                    </a:cubicBezTo>
                    <a:cubicBezTo>
                      <a:pt x="1759" y="191"/>
                      <a:pt x="1759" y="191"/>
                      <a:pt x="1759" y="191"/>
                    </a:cubicBezTo>
                    <a:cubicBezTo>
                      <a:pt x="1765" y="195"/>
                      <a:pt x="1771" y="198"/>
                      <a:pt x="1778" y="201"/>
                    </a:cubicBezTo>
                    <a:cubicBezTo>
                      <a:pt x="1780" y="202"/>
                      <a:pt x="1797" y="208"/>
                      <a:pt x="1799" y="206"/>
                    </a:cubicBezTo>
                    <a:cubicBezTo>
                      <a:pt x="1798" y="204"/>
                      <a:pt x="1788" y="200"/>
                      <a:pt x="1786" y="200"/>
                    </a:cubicBezTo>
                    <a:cubicBezTo>
                      <a:pt x="1777" y="196"/>
                      <a:pt x="1769" y="192"/>
                      <a:pt x="1761" y="187"/>
                    </a:cubicBezTo>
                    <a:cubicBezTo>
                      <a:pt x="1760" y="186"/>
                      <a:pt x="1760" y="186"/>
                      <a:pt x="1760" y="186"/>
                    </a:cubicBezTo>
                    <a:cubicBezTo>
                      <a:pt x="1750" y="179"/>
                      <a:pt x="1743" y="171"/>
                      <a:pt x="1737" y="160"/>
                    </a:cubicBezTo>
                    <a:cubicBezTo>
                      <a:pt x="1732" y="146"/>
                      <a:pt x="1730" y="129"/>
                      <a:pt x="1738" y="116"/>
                    </a:cubicBezTo>
                    <a:cubicBezTo>
                      <a:pt x="1742" y="108"/>
                      <a:pt x="1753" y="101"/>
                      <a:pt x="1762" y="106"/>
                    </a:cubicBezTo>
                    <a:cubicBezTo>
                      <a:pt x="1765" y="107"/>
                      <a:pt x="1766" y="111"/>
                      <a:pt x="1766" y="114"/>
                    </a:cubicBezTo>
                    <a:cubicBezTo>
                      <a:pt x="1765" y="117"/>
                      <a:pt x="1763" y="119"/>
                      <a:pt x="1760" y="119"/>
                    </a:cubicBezTo>
                    <a:cubicBezTo>
                      <a:pt x="1757" y="119"/>
                      <a:pt x="1755" y="117"/>
                      <a:pt x="1754" y="116"/>
                    </a:cubicBezTo>
                    <a:cubicBezTo>
                      <a:pt x="1753" y="114"/>
                      <a:pt x="1754" y="111"/>
                      <a:pt x="1757" y="110"/>
                    </a:cubicBezTo>
                    <a:cubicBezTo>
                      <a:pt x="1758" y="110"/>
                      <a:pt x="1760" y="110"/>
                      <a:pt x="1761" y="111"/>
                    </a:cubicBezTo>
                    <a:cubicBezTo>
                      <a:pt x="1761" y="109"/>
                      <a:pt x="1759" y="108"/>
                      <a:pt x="1757" y="107"/>
                    </a:cubicBezTo>
                    <a:cubicBezTo>
                      <a:pt x="1754" y="107"/>
                      <a:pt x="1751" y="109"/>
                      <a:pt x="1750" y="112"/>
                    </a:cubicBezTo>
                    <a:cubicBezTo>
                      <a:pt x="1748" y="117"/>
                      <a:pt x="1751" y="123"/>
                      <a:pt x="1756" y="125"/>
                    </a:cubicBezTo>
                    <a:cubicBezTo>
                      <a:pt x="1760" y="126"/>
                      <a:pt x="1764" y="126"/>
                      <a:pt x="1767" y="124"/>
                    </a:cubicBezTo>
                    <a:cubicBezTo>
                      <a:pt x="1771" y="122"/>
                      <a:pt x="1773" y="118"/>
                      <a:pt x="1773" y="114"/>
                    </a:cubicBezTo>
                    <a:cubicBezTo>
                      <a:pt x="1774" y="109"/>
                      <a:pt x="1771" y="104"/>
                      <a:pt x="1766" y="101"/>
                    </a:cubicBezTo>
                    <a:cubicBezTo>
                      <a:pt x="1756" y="96"/>
                      <a:pt x="1744" y="102"/>
                      <a:pt x="1738" y="112"/>
                    </a:cubicBezTo>
                    <a:cubicBezTo>
                      <a:pt x="1736" y="115"/>
                      <a:pt x="1735" y="118"/>
                      <a:pt x="1734" y="122"/>
                    </a:cubicBezTo>
                    <a:cubicBezTo>
                      <a:pt x="1736" y="110"/>
                      <a:pt x="1741" y="101"/>
                      <a:pt x="1748" y="91"/>
                    </a:cubicBezTo>
                    <a:cubicBezTo>
                      <a:pt x="1754" y="85"/>
                      <a:pt x="1758" y="81"/>
                      <a:pt x="1765" y="78"/>
                    </a:cubicBezTo>
                    <a:cubicBezTo>
                      <a:pt x="1773" y="74"/>
                      <a:pt x="1779" y="73"/>
                      <a:pt x="1788" y="73"/>
                    </a:cubicBezTo>
                    <a:cubicBezTo>
                      <a:pt x="1792" y="74"/>
                      <a:pt x="1795" y="75"/>
                      <a:pt x="1799" y="76"/>
                    </a:cubicBezTo>
                    <a:cubicBezTo>
                      <a:pt x="1800" y="76"/>
                      <a:pt x="1800" y="76"/>
                      <a:pt x="1800" y="76"/>
                    </a:cubicBezTo>
                    <a:cubicBezTo>
                      <a:pt x="1788" y="74"/>
                      <a:pt x="1777" y="82"/>
                      <a:pt x="1782" y="97"/>
                    </a:cubicBezTo>
                    <a:cubicBezTo>
                      <a:pt x="1785" y="108"/>
                      <a:pt x="1806" y="120"/>
                      <a:pt x="1791" y="146"/>
                    </a:cubicBezTo>
                    <a:cubicBezTo>
                      <a:pt x="1803" y="138"/>
                      <a:pt x="1813" y="128"/>
                      <a:pt x="1817" y="115"/>
                    </a:cubicBezTo>
                    <a:cubicBezTo>
                      <a:pt x="1821" y="103"/>
                      <a:pt x="1818" y="89"/>
                      <a:pt x="1808" y="81"/>
                    </a:cubicBezTo>
                    <a:cubicBezTo>
                      <a:pt x="1802" y="76"/>
                      <a:pt x="1795" y="73"/>
                      <a:pt x="1788" y="72"/>
                    </a:cubicBezTo>
                    <a:cubicBezTo>
                      <a:pt x="1779" y="72"/>
                      <a:pt x="1773" y="73"/>
                      <a:pt x="1765" y="76"/>
                    </a:cubicBezTo>
                    <a:cubicBezTo>
                      <a:pt x="1757" y="80"/>
                      <a:pt x="1752" y="84"/>
                      <a:pt x="1747" y="90"/>
                    </a:cubicBezTo>
                    <a:cubicBezTo>
                      <a:pt x="1744" y="92"/>
                      <a:pt x="1742" y="95"/>
                      <a:pt x="1740" y="98"/>
                    </a:cubicBezTo>
                    <a:cubicBezTo>
                      <a:pt x="1739" y="99"/>
                      <a:pt x="1739" y="101"/>
                      <a:pt x="1738" y="102"/>
                    </a:cubicBezTo>
                    <a:cubicBezTo>
                      <a:pt x="1746" y="83"/>
                      <a:pt x="1735" y="62"/>
                      <a:pt x="1717" y="52"/>
                    </a:cubicBezTo>
                    <a:cubicBezTo>
                      <a:pt x="1716" y="51"/>
                      <a:pt x="1714" y="50"/>
                      <a:pt x="1712" y="49"/>
                    </a:cubicBezTo>
                    <a:cubicBezTo>
                      <a:pt x="1691" y="39"/>
                      <a:pt x="1663" y="41"/>
                      <a:pt x="1640" y="52"/>
                    </a:cubicBezTo>
                    <a:close/>
                    <a:moveTo>
                      <a:pt x="1621" y="52"/>
                    </a:moveTo>
                    <a:cubicBezTo>
                      <a:pt x="1626" y="56"/>
                      <a:pt x="1628" y="65"/>
                      <a:pt x="1626" y="69"/>
                    </a:cubicBezTo>
                    <a:cubicBezTo>
                      <a:pt x="1632" y="72"/>
                      <a:pt x="1643" y="63"/>
                      <a:pt x="1638" y="54"/>
                    </a:cubicBezTo>
                    <a:cubicBezTo>
                      <a:pt x="1634" y="48"/>
                      <a:pt x="1625" y="47"/>
                      <a:pt x="1621" y="52"/>
                    </a:cubicBezTo>
                    <a:close/>
                    <a:moveTo>
                      <a:pt x="1631" y="43"/>
                    </a:moveTo>
                    <a:cubicBezTo>
                      <a:pt x="1623" y="38"/>
                      <a:pt x="1611" y="34"/>
                      <a:pt x="1601" y="34"/>
                    </a:cubicBezTo>
                    <a:cubicBezTo>
                      <a:pt x="1591" y="34"/>
                      <a:pt x="1581" y="38"/>
                      <a:pt x="1571" y="42"/>
                    </a:cubicBezTo>
                    <a:cubicBezTo>
                      <a:pt x="1555" y="51"/>
                      <a:pt x="1540" y="64"/>
                      <a:pt x="1521" y="63"/>
                    </a:cubicBezTo>
                    <a:cubicBezTo>
                      <a:pt x="1505" y="63"/>
                      <a:pt x="1494" y="51"/>
                      <a:pt x="1493" y="40"/>
                    </a:cubicBezTo>
                    <a:cubicBezTo>
                      <a:pt x="1493" y="31"/>
                      <a:pt x="1498" y="20"/>
                      <a:pt x="1508" y="17"/>
                    </a:cubicBezTo>
                    <a:cubicBezTo>
                      <a:pt x="1515" y="15"/>
                      <a:pt x="1527" y="16"/>
                      <a:pt x="1529" y="24"/>
                    </a:cubicBezTo>
                    <a:cubicBezTo>
                      <a:pt x="1530" y="29"/>
                      <a:pt x="1528" y="33"/>
                      <a:pt x="1525" y="33"/>
                    </a:cubicBezTo>
                    <a:cubicBezTo>
                      <a:pt x="1526" y="29"/>
                      <a:pt x="1522" y="26"/>
                      <a:pt x="1517" y="27"/>
                    </a:cubicBezTo>
                    <a:cubicBezTo>
                      <a:pt x="1514" y="28"/>
                      <a:pt x="1511" y="30"/>
                      <a:pt x="1509" y="33"/>
                    </a:cubicBezTo>
                    <a:cubicBezTo>
                      <a:pt x="1507" y="38"/>
                      <a:pt x="1508" y="44"/>
                      <a:pt x="1513" y="48"/>
                    </a:cubicBezTo>
                    <a:cubicBezTo>
                      <a:pt x="1523" y="55"/>
                      <a:pt x="1542" y="46"/>
                      <a:pt x="1553" y="39"/>
                    </a:cubicBezTo>
                    <a:cubicBezTo>
                      <a:pt x="1569" y="28"/>
                      <a:pt x="1587" y="23"/>
                      <a:pt x="1606" y="27"/>
                    </a:cubicBezTo>
                    <a:cubicBezTo>
                      <a:pt x="1617" y="29"/>
                      <a:pt x="1627" y="34"/>
                      <a:pt x="1631" y="43"/>
                    </a:cubicBezTo>
                    <a:close/>
                    <a:moveTo>
                      <a:pt x="1818" y="124"/>
                    </a:moveTo>
                    <a:cubicBezTo>
                      <a:pt x="1825" y="111"/>
                      <a:pt x="1838" y="116"/>
                      <a:pt x="1848" y="118"/>
                    </a:cubicBezTo>
                    <a:cubicBezTo>
                      <a:pt x="1858" y="119"/>
                      <a:pt x="1870" y="116"/>
                      <a:pt x="1872" y="105"/>
                    </a:cubicBezTo>
                    <a:cubicBezTo>
                      <a:pt x="1859" y="106"/>
                      <a:pt x="1859" y="98"/>
                      <a:pt x="1847" y="95"/>
                    </a:cubicBezTo>
                    <a:cubicBezTo>
                      <a:pt x="1835" y="92"/>
                      <a:pt x="1819" y="103"/>
                      <a:pt x="1818" y="124"/>
                    </a:cubicBezTo>
                    <a:close/>
                    <a:moveTo>
                      <a:pt x="1902" y="156"/>
                    </a:moveTo>
                    <a:cubicBezTo>
                      <a:pt x="1899" y="125"/>
                      <a:pt x="1936" y="125"/>
                      <a:pt x="1949" y="138"/>
                    </a:cubicBezTo>
                    <a:cubicBezTo>
                      <a:pt x="1935" y="132"/>
                      <a:pt x="1907" y="142"/>
                      <a:pt x="1902" y="156"/>
                    </a:cubicBezTo>
                    <a:close/>
                    <a:moveTo>
                      <a:pt x="1900" y="174"/>
                    </a:moveTo>
                    <a:cubicBezTo>
                      <a:pt x="1882" y="169"/>
                      <a:pt x="1868" y="150"/>
                      <a:pt x="1868" y="135"/>
                    </a:cubicBezTo>
                    <a:cubicBezTo>
                      <a:pt x="1868" y="100"/>
                      <a:pt x="1905" y="101"/>
                      <a:pt x="1898" y="132"/>
                    </a:cubicBezTo>
                    <a:cubicBezTo>
                      <a:pt x="1893" y="148"/>
                      <a:pt x="1891" y="158"/>
                      <a:pt x="1900" y="174"/>
                    </a:cubicBezTo>
                    <a:close/>
                    <a:moveTo>
                      <a:pt x="2049" y="215"/>
                    </a:moveTo>
                    <a:cubicBezTo>
                      <a:pt x="2045" y="180"/>
                      <a:pt x="2017" y="167"/>
                      <a:pt x="1990" y="162"/>
                    </a:cubicBezTo>
                    <a:cubicBezTo>
                      <a:pt x="1975" y="159"/>
                      <a:pt x="1954" y="162"/>
                      <a:pt x="1943" y="150"/>
                    </a:cubicBezTo>
                    <a:cubicBezTo>
                      <a:pt x="1937" y="173"/>
                      <a:pt x="1984" y="176"/>
                      <a:pt x="1999" y="179"/>
                    </a:cubicBezTo>
                    <a:cubicBezTo>
                      <a:pt x="2023" y="183"/>
                      <a:pt x="2042" y="196"/>
                      <a:pt x="2049" y="215"/>
                    </a:cubicBezTo>
                    <a:close/>
                    <a:moveTo>
                      <a:pt x="1641" y="720"/>
                    </a:moveTo>
                    <a:cubicBezTo>
                      <a:pt x="1616" y="714"/>
                      <a:pt x="1593" y="742"/>
                      <a:pt x="1580" y="749"/>
                    </a:cubicBezTo>
                    <a:cubicBezTo>
                      <a:pt x="1560" y="758"/>
                      <a:pt x="1548" y="741"/>
                      <a:pt x="1567" y="728"/>
                    </a:cubicBezTo>
                    <a:cubicBezTo>
                      <a:pt x="1584" y="715"/>
                      <a:pt x="1619" y="709"/>
                      <a:pt x="1641" y="720"/>
                    </a:cubicBezTo>
                    <a:close/>
                    <a:moveTo>
                      <a:pt x="1522" y="814"/>
                    </a:moveTo>
                    <a:cubicBezTo>
                      <a:pt x="1550" y="832"/>
                      <a:pt x="1545" y="863"/>
                      <a:pt x="1552" y="877"/>
                    </a:cubicBezTo>
                    <a:cubicBezTo>
                      <a:pt x="1560" y="892"/>
                      <a:pt x="1575" y="887"/>
                      <a:pt x="1572" y="869"/>
                    </a:cubicBezTo>
                    <a:cubicBezTo>
                      <a:pt x="1567" y="846"/>
                      <a:pt x="1547" y="823"/>
                      <a:pt x="1522" y="814"/>
                    </a:cubicBezTo>
                    <a:close/>
                    <a:moveTo>
                      <a:pt x="1767" y="413"/>
                    </a:moveTo>
                    <a:cubicBezTo>
                      <a:pt x="1749" y="417"/>
                      <a:pt x="1744" y="430"/>
                      <a:pt x="1747" y="450"/>
                    </a:cubicBezTo>
                    <a:cubicBezTo>
                      <a:pt x="1749" y="466"/>
                      <a:pt x="1743" y="479"/>
                      <a:pt x="1731" y="482"/>
                    </a:cubicBezTo>
                    <a:cubicBezTo>
                      <a:pt x="1739" y="487"/>
                      <a:pt x="1753" y="484"/>
                      <a:pt x="1758" y="474"/>
                    </a:cubicBezTo>
                    <a:cubicBezTo>
                      <a:pt x="1766" y="460"/>
                      <a:pt x="1756" y="446"/>
                      <a:pt x="1757" y="430"/>
                    </a:cubicBezTo>
                    <a:cubicBezTo>
                      <a:pt x="1757" y="425"/>
                      <a:pt x="1760" y="418"/>
                      <a:pt x="1767" y="413"/>
                    </a:cubicBezTo>
                    <a:close/>
                    <a:moveTo>
                      <a:pt x="1493" y="650"/>
                    </a:moveTo>
                    <a:cubicBezTo>
                      <a:pt x="1491" y="650"/>
                      <a:pt x="1489" y="648"/>
                      <a:pt x="1489" y="646"/>
                    </a:cubicBezTo>
                    <a:cubicBezTo>
                      <a:pt x="1489" y="644"/>
                      <a:pt x="1490" y="642"/>
                      <a:pt x="1492" y="642"/>
                    </a:cubicBezTo>
                    <a:cubicBezTo>
                      <a:pt x="1494" y="642"/>
                      <a:pt x="1496" y="644"/>
                      <a:pt x="1496" y="646"/>
                    </a:cubicBezTo>
                    <a:cubicBezTo>
                      <a:pt x="1496" y="648"/>
                      <a:pt x="1495" y="650"/>
                      <a:pt x="1493" y="650"/>
                    </a:cubicBezTo>
                    <a:close/>
                    <a:moveTo>
                      <a:pt x="1510" y="638"/>
                    </a:moveTo>
                    <a:cubicBezTo>
                      <a:pt x="1506" y="638"/>
                      <a:pt x="1503" y="635"/>
                      <a:pt x="1502" y="631"/>
                    </a:cubicBezTo>
                    <a:cubicBezTo>
                      <a:pt x="1502" y="627"/>
                      <a:pt x="1505" y="623"/>
                      <a:pt x="1510" y="623"/>
                    </a:cubicBezTo>
                    <a:cubicBezTo>
                      <a:pt x="1514" y="622"/>
                      <a:pt x="1517" y="626"/>
                      <a:pt x="1518" y="630"/>
                    </a:cubicBezTo>
                    <a:cubicBezTo>
                      <a:pt x="1518" y="634"/>
                      <a:pt x="1515" y="638"/>
                      <a:pt x="1510" y="638"/>
                    </a:cubicBezTo>
                    <a:close/>
                    <a:moveTo>
                      <a:pt x="1502" y="647"/>
                    </a:moveTo>
                    <a:cubicBezTo>
                      <a:pt x="1499" y="647"/>
                      <a:pt x="1497" y="645"/>
                      <a:pt x="1497" y="642"/>
                    </a:cubicBezTo>
                    <a:cubicBezTo>
                      <a:pt x="1497" y="639"/>
                      <a:pt x="1499" y="637"/>
                      <a:pt x="1501" y="637"/>
                    </a:cubicBezTo>
                    <a:cubicBezTo>
                      <a:pt x="1504" y="637"/>
                      <a:pt x="1506" y="639"/>
                      <a:pt x="1507" y="641"/>
                    </a:cubicBezTo>
                    <a:cubicBezTo>
                      <a:pt x="1507" y="644"/>
                      <a:pt x="1505" y="647"/>
                      <a:pt x="1502" y="647"/>
                    </a:cubicBezTo>
                    <a:close/>
                    <a:moveTo>
                      <a:pt x="1814" y="598"/>
                    </a:moveTo>
                    <a:cubicBezTo>
                      <a:pt x="1812" y="595"/>
                      <a:pt x="1809" y="594"/>
                      <a:pt x="1806" y="595"/>
                    </a:cubicBezTo>
                    <a:cubicBezTo>
                      <a:pt x="1802" y="595"/>
                      <a:pt x="1798" y="598"/>
                      <a:pt x="1797" y="602"/>
                    </a:cubicBezTo>
                    <a:cubicBezTo>
                      <a:pt x="1795" y="608"/>
                      <a:pt x="1799" y="612"/>
                      <a:pt x="1802" y="614"/>
                    </a:cubicBezTo>
                    <a:cubicBezTo>
                      <a:pt x="1810" y="618"/>
                      <a:pt x="1813" y="612"/>
                      <a:pt x="1818" y="611"/>
                    </a:cubicBezTo>
                    <a:cubicBezTo>
                      <a:pt x="1823" y="609"/>
                      <a:pt x="1829" y="613"/>
                      <a:pt x="1832" y="619"/>
                    </a:cubicBezTo>
                    <a:cubicBezTo>
                      <a:pt x="1836" y="626"/>
                      <a:pt x="1836" y="635"/>
                      <a:pt x="1830" y="641"/>
                    </a:cubicBezTo>
                    <a:cubicBezTo>
                      <a:pt x="1827" y="644"/>
                      <a:pt x="1821" y="646"/>
                      <a:pt x="1817" y="642"/>
                    </a:cubicBezTo>
                    <a:cubicBezTo>
                      <a:pt x="1822" y="642"/>
                      <a:pt x="1826" y="635"/>
                      <a:pt x="1820" y="630"/>
                    </a:cubicBezTo>
                    <a:cubicBezTo>
                      <a:pt x="1818" y="628"/>
                      <a:pt x="1810" y="626"/>
                      <a:pt x="1802" y="625"/>
                    </a:cubicBezTo>
                    <a:cubicBezTo>
                      <a:pt x="1794" y="623"/>
                      <a:pt x="1787" y="620"/>
                      <a:pt x="1783" y="614"/>
                    </a:cubicBezTo>
                    <a:cubicBezTo>
                      <a:pt x="1774" y="604"/>
                      <a:pt x="1778" y="587"/>
                      <a:pt x="1789" y="581"/>
                    </a:cubicBezTo>
                    <a:cubicBezTo>
                      <a:pt x="1796" y="577"/>
                      <a:pt x="1803" y="578"/>
                      <a:pt x="1810" y="579"/>
                    </a:cubicBezTo>
                    <a:cubicBezTo>
                      <a:pt x="1817" y="581"/>
                      <a:pt x="1834" y="591"/>
                      <a:pt x="1842" y="588"/>
                    </a:cubicBezTo>
                    <a:cubicBezTo>
                      <a:pt x="1849" y="586"/>
                      <a:pt x="1850" y="580"/>
                      <a:pt x="1847" y="576"/>
                    </a:cubicBezTo>
                    <a:cubicBezTo>
                      <a:pt x="1853" y="575"/>
                      <a:pt x="1858" y="582"/>
                      <a:pt x="1858" y="588"/>
                    </a:cubicBezTo>
                    <a:cubicBezTo>
                      <a:pt x="1857" y="599"/>
                      <a:pt x="1844" y="610"/>
                      <a:pt x="1830" y="607"/>
                    </a:cubicBezTo>
                    <a:cubicBezTo>
                      <a:pt x="1824" y="606"/>
                      <a:pt x="1820" y="603"/>
                      <a:pt x="1814" y="598"/>
                    </a:cubicBezTo>
                    <a:close/>
                    <a:moveTo>
                      <a:pt x="1581" y="140"/>
                    </a:moveTo>
                    <a:cubicBezTo>
                      <a:pt x="1581" y="137"/>
                      <a:pt x="1583" y="135"/>
                      <a:pt x="1586" y="135"/>
                    </a:cubicBezTo>
                    <a:cubicBezTo>
                      <a:pt x="1589" y="135"/>
                      <a:pt x="1592" y="138"/>
                      <a:pt x="1591" y="141"/>
                    </a:cubicBezTo>
                    <a:cubicBezTo>
                      <a:pt x="1591" y="144"/>
                      <a:pt x="1589" y="146"/>
                      <a:pt x="1586" y="146"/>
                    </a:cubicBezTo>
                    <a:cubicBezTo>
                      <a:pt x="1583" y="146"/>
                      <a:pt x="1580" y="143"/>
                      <a:pt x="1581" y="140"/>
                    </a:cubicBezTo>
                    <a:close/>
                    <a:moveTo>
                      <a:pt x="1579" y="130"/>
                    </a:moveTo>
                    <a:cubicBezTo>
                      <a:pt x="1579" y="127"/>
                      <a:pt x="1581" y="126"/>
                      <a:pt x="1583" y="126"/>
                    </a:cubicBezTo>
                    <a:cubicBezTo>
                      <a:pt x="1586" y="126"/>
                      <a:pt x="1587" y="128"/>
                      <a:pt x="1587" y="130"/>
                    </a:cubicBezTo>
                    <a:cubicBezTo>
                      <a:pt x="1587" y="133"/>
                      <a:pt x="1585" y="134"/>
                      <a:pt x="1583" y="134"/>
                    </a:cubicBezTo>
                    <a:cubicBezTo>
                      <a:pt x="1580" y="134"/>
                      <a:pt x="1579" y="132"/>
                      <a:pt x="1579" y="130"/>
                    </a:cubicBezTo>
                    <a:close/>
                    <a:moveTo>
                      <a:pt x="1589" y="151"/>
                    </a:moveTo>
                    <a:cubicBezTo>
                      <a:pt x="1589" y="146"/>
                      <a:pt x="1593" y="143"/>
                      <a:pt x="1598" y="143"/>
                    </a:cubicBezTo>
                    <a:cubicBezTo>
                      <a:pt x="1602" y="143"/>
                      <a:pt x="1606" y="147"/>
                      <a:pt x="1606" y="152"/>
                    </a:cubicBezTo>
                    <a:cubicBezTo>
                      <a:pt x="1605" y="157"/>
                      <a:pt x="1601" y="160"/>
                      <a:pt x="1597" y="160"/>
                    </a:cubicBezTo>
                    <a:cubicBezTo>
                      <a:pt x="1592" y="159"/>
                      <a:pt x="1589" y="155"/>
                      <a:pt x="1589" y="151"/>
                    </a:cubicBezTo>
                    <a:close/>
                    <a:moveTo>
                      <a:pt x="1720" y="535"/>
                    </a:moveTo>
                    <a:cubicBezTo>
                      <a:pt x="1716" y="530"/>
                      <a:pt x="1714" y="523"/>
                      <a:pt x="1714" y="516"/>
                    </a:cubicBezTo>
                    <a:cubicBezTo>
                      <a:pt x="1714" y="510"/>
                      <a:pt x="1719" y="503"/>
                      <a:pt x="1725" y="501"/>
                    </a:cubicBezTo>
                    <a:cubicBezTo>
                      <a:pt x="1733" y="498"/>
                      <a:pt x="1741" y="502"/>
                      <a:pt x="1747" y="507"/>
                    </a:cubicBezTo>
                    <a:cubicBezTo>
                      <a:pt x="1755" y="516"/>
                      <a:pt x="1756" y="527"/>
                      <a:pt x="1753" y="538"/>
                    </a:cubicBezTo>
                    <a:cubicBezTo>
                      <a:pt x="1750" y="546"/>
                      <a:pt x="1745" y="554"/>
                      <a:pt x="1738" y="561"/>
                    </a:cubicBezTo>
                    <a:cubicBezTo>
                      <a:pt x="1739" y="560"/>
                      <a:pt x="1740" y="559"/>
                      <a:pt x="1742" y="559"/>
                    </a:cubicBezTo>
                    <a:cubicBezTo>
                      <a:pt x="1762" y="547"/>
                      <a:pt x="1784" y="540"/>
                      <a:pt x="1807" y="536"/>
                    </a:cubicBezTo>
                    <a:cubicBezTo>
                      <a:pt x="1834" y="532"/>
                      <a:pt x="1853" y="535"/>
                      <a:pt x="1876" y="518"/>
                    </a:cubicBezTo>
                    <a:cubicBezTo>
                      <a:pt x="1881" y="514"/>
                      <a:pt x="1885" y="511"/>
                      <a:pt x="1889" y="506"/>
                    </a:cubicBezTo>
                    <a:cubicBezTo>
                      <a:pt x="1894" y="499"/>
                      <a:pt x="1897" y="493"/>
                      <a:pt x="1900" y="484"/>
                    </a:cubicBezTo>
                    <a:cubicBezTo>
                      <a:pt x="1902" y="476"/>
                      <a:pt x="1903" y="469"/>
                      <a:pt x="1902" y="461"/>
                    </a:cubicBezTo>
                    <a:cubicBezTo>
                      <a:pt x="1898" y="430"/>
                      <a:pt x="1876" y="413"/>
                      <a:pt x="1847" y="408"/>
                    </a:cubicBezTo>
                    <a:cubicBezTo>
                      <a:pt x="1834" y="407"/>
                      <a:pt x="1822" y="410"/>
                      <a:pt x="1813" y="420"/>
                    </a:cubicBezTo>
                    <a:cubicBezTo>
                      <a:pt x="1806" y="429"/>
                      <a:pt x="1802" y="439"/>
                      <a:pt x="1806" y="450"/>
                    </a:cubicBezTo>
                    <a:cubicBezTo>
                      <a:pt x="1808" y="458"/>
                      <a:pt x="1814" y="465"/>
                      <a:pt x="1822" y="469"/>
                    </a:cubicBezTo>
                    <a:cubicBezTo>
                      <a:pt x="1825" y="470"/>
                      <a:pt x="1828" y="471"/>
                      <a:pt x="1832" y="472"/>
                    </a:cubicBezTo>
                    <a:cubicBezTo>
                      <a:pt x="1831" y="471"/>
                      <a:pt x="1830" y="471"/>
                      <a:pt x="1829" y="470"/>
                    </a:cubicBezTo>
                    <a:cubicBezTo>
                      <a:pt x="1822" y="467"/>
                      <a:pt x="1819" y="458"/>
                      <a:pt x="1823" y="451"/>
                    </a:cubicBezTo>
                    <a:cubicBezTo>
                      <a:pt x="1826" y="445"/>
                      <a:pt x="1835" y="442"/>
                      <a:pt x="1842" y="445"/>
                    </a:cubicBezTo>
                    <a:cubicBezTo>
                      <a:pt x="1849" y="449"/>
                      <a:pt x="1851" y="457"/>
                      <a:pt x="1848" y="464"/>
                    </a:cubicBezTo>
                    <a:cubicBezTo>
                      <a:pt x="1843" y="474"/>
                      <a:pt x="1830" y="475"/>
                      <a:pt x="1821" y="471"/>
                    </a:cubicBezTo>
                    <a:cubicBezTo>
                      <a:pt x="1812" y="467"/>
                      <a:pt x="1806" y="460"/>
                      <a:pt x="1803" y="451"/>
                    </a:cubicBezTo>
                    <a:cubicBezTo>
                      <a:pt x="1799" y="440"/>
                      <a:pt x="1801" y="430"/>
                      <a:pt x="1807" y="421"/>
                    </a:cubicBezTo>
                    <a:cubicBezTo>
                      <a:pt x="1801" y="429"/>
                      <a:pt x="1796" y="438"/>
                      <a:pt x="1793" y="445"/>
                    </a:cubicBezTo>
                    <a:cubicBezTo>
                      <a:pt x="1792" y="445"/>
                      <a:pt x="1790" y="445"/>
                      <a:pt x="1789" y="446"/>
                    </a:cubicBezTo>
                    <a:cubicBezTo>
                      <a:pt x="1793" y="431"/>
                      <a:pt x="1802" y="421"/>
                      <a:pt x="1810" y="415"/>
                    </a:cubicBezTo>
                    <a:cubicBezTo>
                      <a:pt x="1793" y="425"/>
                      <a:pt x="1782" y="440"/>
                      <a:pt x="1778" y="458"/>
                    </a:cubicBezTo>
                    <a:cubicBezTo>
                      <a:pt x="1776" y="469"/>
                      <a:pt x="1777" y="480"/>
                      <a:pt x="1782" y="493"/>
                    </a:cubicBezTo>
                    <a:cubicBezTo>
                      <a:pt x="1784" y="499"/>
                      <a:pt x="1787" y="505"/>
                      <a:pt x="1789" y="512"/>
                    </a:cubicBezTo>
                    <a:cubicBezTo>
                      <a:pt x="1791" y="518"/>
                      <a:pt x="1792" y="524"/>
                      <a:pt x="1789" y="530"/>
                    </a:cubicBezTo>
                    <a:cubicBezTo>
                      <a:pt x="1787" y="535"/>
                      <a:pt x="1783" y="539"/>
                      <a:pt x="1777" y="539"/>
                    </a:cubicBezTo>
                    <a:cubicBezTo>
                      <a:pt x="1772" y="539"/>
                      <a:pt x="1768" y="537"/>
                      <a:pt x="1766" y="533"/>
                    </a:cubicBezTo>
                    <a:cubicBezTo>
                      <a:pt x="1764" y="530"/>
                      <a:pt x="1764" y="527"/>
                      <a:pt x="1765" y="524"/>
                    </a:cubicBezTo>
                    <a:cubicBezTo>
                      <a:pt x="1767" y="521"/>
                      <a:pt x="1771" y="517"/>
                      <a:pt x="1775" y="520"/>
                    </a:cubicBezTo>
                    <a:cubicBezTo>
                      <a:pt x="1777" y="521"/>
                      <a:pt x="1778" y="524"/>
                      <a:pt x="1778" y="526"/>
                    </a:cubicBezTo>
                    <a:cubicBezTo>
                      <a:pt x="1777" y="529"/>
                      <a:pt x="1774" y="531"/>
                      <a:pt x="1771" y="530"/>
                    </a:cubicBezTo>
                    <a:cubicBezTo>
                      <a:pt x="1768" y="529"/>
                      <a:pt x="1766" y="526"/>
                      <a:pt x="1767" y="523"/>
                    </a:cubicBezTo>
                    <a:cubicBezTo>
                      <a:pt x="1767" y="522"/>
                      <a:pt x="1767" y="522"/>
                      <a:pt x="1768" y="521"/>
                    </a:cubicBezTo>
                    <a:cubicBezTo>
                      <a:pt x="1767" y="522"/>
                      <a:pt x="1766" y="523"/>
                      <a:pt x="1766" y="525"/>
                    </a:cubicBezTo>
                    <a:cubicBezTo>
                      <a:pt x="1765" y="527"/>
                      <a:pt x="1765" y="530"/>
                      <a:pt x="1767" y="532"/>
                    </a:cubicBezTo>
                    <a:cubicBezTo>
                      <a:pt x="1769" y="535"/>
                      <a:pt x="1773" y="537"/>
                      <a:pt x="1777" y="537"/>
                    </a:cubicBezTo>
                    <a:cubicBezTo>
                      <a:pt x="1782" y="537"/>
                      <a:pt x="1785" y="533"/>
                      <a:pt x="1787" y="529"/>
                    </a:cubicBezTo>
                    <a:cubicBezTo>
                      <a:pt x="1789" y="524"/>
                      <a:pt x="1788" y="519"/>
                      <a:pt x="1786" y="513"/>
                    </a:cubicBezTo>
                    <a:cubicBezTo>
                      <a:pt x="1784" y="506"/>
                      <a:pt x="1781" y="501"/>
                      <a:pt x="1779" y="495"/>
                    </a:cubicBezTo>
                    <a:cubicBezTo>
                      <a:pt x="1774" y="482"/>
                      <a:pt x="1773" y="469"/>
                      <a:pt x="1776" y="457"/>
                    </a:cubicBezTo>
                    <a:cubicBezTo>
                      <a:pt x="1778" y="446"/>
                      <a:pt x="1784" y="435"/>
                      <a:pt x="1791" y="426"/>
                    </a:cubicBezTo>
                    <a:cubicBezTo>
                      <a:pt x="1803" y="413"/>
                      <a:pt x="1821" y="405"/>
                      <a:pt x="1839" y="404"/>
                    </a:cubicBezTo>
                    <a:cubicBezTo>
                      <a:pt x="1838" y="403"/>
                      <a:pt x="1837" y="403"/>
                      <a:pt x="1836" y="402"/>
                    </a:cubicBezTo>
                    <a:cubicBezTo>
                      <a:pt x="1831" y="400"/>
                      <a:pt x="1827" y="398"/>
                      <a:pt x="1823" y="395"/>
                    </a:cubicBezTo>
                    <a:cubicBezTo>
                      <a:pt x="1817" y="390"/>
                      <a:pt x="1812" y="386"/>
                      <a:pt x="1807" y="379"/>
                    </a:cubicBezTo>
                    <a:cubicBezTo>
                      <a:pt x="1793" y="356"/>
                      <a:pt x="1808" y="330"/>
                      <a:pt x="1829" y="321"/>
                    </a:cubicBezTo>
                    <a:cubicBezTo>
                      <a:pt x="1838" y="317"/>
                      <a:pt x="1847" y="317"/>
                      <a:pt x="1856" y="319"/>
                    </a:cubicBezTo>
                    <a:cubicBezTo>
                      <a:pt x="1854" y="321"/>
                      <a:pt x="1854" y="321"/>
                      <a:pt x="1854" y="321"/>
                    </a:cubicBezTo>
                    <a:cubicBezTo>
                      <a:pt x="1846" y="320"/>
                      <a:pt x="1838" y="321"/>
                      <a:pt x="1830" y="324"/>
                    </a:cubicBezTo>
                    <a:cubicBezTo>
                      <a:pt x="1811" y="333"/>
                      <a:pt x="1798" y="357"/>
                      <a:pt x="1811" y="377"/>
                    </a:cubicBezTo>
                    <a:cubicBezTo>
                      <a:pt x="1815" y="383"/>
                      <a:pt x="1820" y="387"/>
                      <a:pt x="1826" y="391"/>
                    </a:cubicBezTo>
                    <a:cubicBezTo>
                      <a:pt x="1830" y="394"/>
                      <a:pt x="1834" y="396"/>
                      <a:pt x="1838" y="398"/>
                    </a:cubicBezTo>
                    <a:cubicBezTo>
                      <a:pt x="1857" y="407"/>
                      <a:pt x="1873" y="407"/>
                      <a:pt x="1889" y="423"/>
                    </a:cubicBezTo>
                    <a:cubicBezTo>
                      <a:pt x="1898" y="433"/>
                      <a:pt x="1904" y="445"/>
                      <a:pt x="1906" y="460"/>
                    </a:cubicBezTo>
                    <a:cubicBezTo>
                      <a:pt x="1907" y="469"/>
                      <a:pt x="1906" y="477"/>
                      <a:pt x="1904" y="485"/>
                    </a:cubicBezTo>
                    <a:cubicBezTo>
                      <a:pt x="1901" y="494"/>
                      <a:pt x="1898" y="501"/>
                      <a:pt x="1892" y="508"/>
                    </a:cubicBezTo>
                    <a:cubicBezTo>
                      <a:pt x="1883" y="518"/>
                      <a:pt x="1873" y="525"/>
                      <a:pt x="1861" y="529"/>
                    </a:cubicBezTo>
                    <a:cubicBezTo>
                      <a:pt x="1868" y="528"/>
                      <a:pt x="1874" y="526"/>
                      <a:pt x="1876" y="526"/>
                    </a:cubicBezTo>
                    <a:cubicBezTo>
                      <a:pt x="1904" y="518"/>
                      <a:pt x="1930" y="507"/>
                      <a:pt x="1954" y="494"/>
                    </a:cubicBezTo>
                    <a:cubicBezTo>
                      <a:pt x="1960" y="490"/>
                      <a:pt x="1965" y="486"/>
                      <a:pt x="1967" y="481"/>
                    </a:cubicBezTo>
                    <a:cubicBezTo>
                      <a:pt x="1968" y="477"/>
                      <a:pt x="1969" y="473"/>
                      <a:pt x="1968" y="470"/>
                    </a:cubicBezTo>
                    <a:cubicBezTo>
                      <a:pt x="1966" y="464"/>
                      <a:pt x="1961" y="459"/>
                      <a:pt x="1955" y="460"/>
                    </a:cubicBezTo>
                    <a:cubicBezTo>
                      <a:pt x="1952" y="461"/>
                      <a:pt x="1949" y="463"/>
                      <a:pt x="1948" y="466"/>
                    </a:cubicBezTo>
                    <a:cubicBezTo>
                      <a:pt x="1947" y="470"/>
                      <a:pt x="1950" y="474"/>
                      <a:pt x="1954" y="475"/>
                    </a:cubicBezTo>
                    <a:cubicBezTo>
                      <a:pt x="1956" y="475"/>
                      <a:pt x="1959" y="473"/>
                      <a:pt x="1960" y="470"/>
                    </a:cubicBezTo>
                    <a:cubicBezTo>
                      <a:pt x="1961" y="473"/>
                      <a:pt x="1959" y="477"/>
                      <a:pt x="1955" y="478"/>
                    </a:cubicBezTo>
                    <a:cubicBezTo>
                      <a:pt x="1946" y="481"/>
                      <a:pt x="1937" y="469"/>
                      <a:pt x="1944" y="460"/>
                    </a:cubicBezTo>
                    <a:cubicBezTo>
                      <a:pt x="1950" y="453"/>
                      <a:pt x="1959" y="452"/>
                      <a:pt x="1965" y="457"/>
                    </a:cubicBezTo>
                    <a:cubicBezTo>
                      <a:pt x="1975" y="464"/>
                      <a:pt x="1975" y="479"/>
                      <a:pt x="1965" y="488"/>
                    </a:cubicBezTo>
                    <a:cubicBezTo>
                      <a:pt x="1984" y="476"/>
                      <a:pt x="2002" y="462"/>
                      <a:pt x="2017" y="447"/>
                    </a:cubicBezTo>
                    <a:cubicBezTo>
                      <a:pt x="2009" y="451"/>
                      <a:pt x="2001" y="454"/>
                      <a:pt x="1994" y="455"/>
                    </a:cubicBezTo>
                    <a:cubicBezTo>
                      <a:pt x="1967" y="460"/>
                      <a:pt x="1939" y="439"/>
                      <a:pt x="1949" y="409"/>
                    </a:cubicBezTo>
                    <a:cubicBezTo>
                      <a:pt x="1952" y="401"/>
                      <a:pt x="1957" y="394"/>
                      <a:pt x="1964" y="388"/>
                    </a:cubicBezTo>
                    <a:cubicBezTo>
                      <a:pt x="1975" y="379"/>
                      <a:pt x="1991" y="376"/>
                      <a:pt x="1999" y="364"/>
                    </a:cubicBezTo>
                    <a:cubicBezTo>
                      <a:pt x="2002" y="359"/>
                      <a:pt x="2003" y="352"/>
                      <a:pt x="2001" y="346"/>
                    </a:cubicBezTo>
                    <a:cubicBezTo>
                      <a:pt x="1996" y="332"/>
                      <a:pt x="1977" y="328"/>
                      <a:pt x="1967" y="337"/>
                    </a:cubicBezTo>
                    <a:cubicBezTo>
                      <a:pt x="1962" y="341"/>
                      <a:pt x="1961" y="349"/>
                      <a:pt x="1964" y="353"/>
                    </a:cubicBezTo>
                    <a:cubicBezTo>
                      <a:pt x="1968" y="361"/>
                      <a:pt x="1977" y="362"/>
                      <a:pt x="1981" y="357"/>
                    </a:cubicBezTo>
                    <a:cubicBezTo>
                      <a:pt x="1980" y="361"/>
                      <a:pt x="1976" y="365"/>
                      <a:pt x="1970" y="364"/>
                    </a:cubicBezTo>
                    <a:cubicBezTo>
                      <a:pt x="1961" y="363"/>
                      <a:pt x="1956" y="353"/>
                      <a:pt x="1957" y="344"/>
                    </a:cubicBezTo>
                    <a:cubicBezTo>
                      <a:pt x="1959" y="334"/>
                      <a:pt x="1967" y="328"/>
                      <a:pt x="1975" y="327"/>
                    </a:cubicBezTo>
                    <a:cubicBezTo>
                      <a:pt x="1989" y="323"/>
                      <a:pt x="2005" y="331"/>
                      <a:pt x="2007" y="347"/>
                    </a:cubicBezTo>
                    <a:cubicBezTo>
                      <a:pt x="2008" y="355"/>
                      <a:pt x="2006" y="361"/>
                      <a:pt x="2002" y="367"/>
                    </a:cubicBezTo>
                    <a:cubicBezTo>
                      <a:pt x="1996" y="376"/>
                      <a:pt x="1985" y="381"/>
                      <a:pt x="1979" y="391"/>
                    </a:cubicBezTo>
                    <a:cubicBezTo>
                      <a:pt x="1970" y="406"/>
                      <a:pt x="1972" y="425"/>
                      <a:pt x="1987" y="433"/>
                    </a:cubicBezTo>
                    <a:cubicBezTo>
                      <a:pt x="2004" y="442"/>
                      <a:pt x="2032" y="431"/>
                      <a:pt x="2044" y="414"/>
                    </a:cubicBezTo>
                    <a:cubicBezTo>
                      <a:pt x="2051" y="405"/>
                      <a:pt x="2053" y="390"/>
                      <a:pt x="2047" y="380"/>
                    </a:cubicBezTo>
                    <a:cubicBezTo>
                      <a:pt x="2040" y="367"/>
                      <a:pt x="2019" y="362"/>
                      <a:pt x="2010" y="378"/>
                    </a:cubicBezTo>
                    <a:cubicBezTo>
                      <a:pt x="2008" y="383"/>
                      <a:pt x="2008" y="389"/>
                      <a:pt x="2010" y="393"/>
                    </a:cubicBezTo>
                    <a:cubicBezTo>
                      <a:pt x="2013" y="401"/>
                      <a:pt x="2028" y="404"/>
                      <a:pt x="2032" y="395"/>
                    </a:cubicBezTo>
                    <a:cubicBezTo>
                      <a:pt x="2035" y="389"/>
                      <a:pt x="2032" y="383"/>
                      <a:pt x="2026" y="384"/>
                    </a:cubicBezTo>
                    <a:cubicBezTo>
                      <a:pt x="2032" y="379"/>
                      <a:pt x="2040" y="385"/>
                      <a:pt x="2037" y="394"/>
                    </a:cubicBezTo>
                    <a:cubicBezTo>
                      <a:pt x="2033" y="409"/>
                      <a:pt x="2011" y="409"/>
                      <a:pt x="2006" y="393"/>
                    </a:cubicBezTo>
                    <a:cubicBezTo>
                      <a:pt x="2003" y="384"/>
                      <a:pt x="2006" y="371"/>
                      <a:pt x="2017" y="366"/>
                    </a:cubicBezTo>
                    <a:cubicBezTo>
                      <a:pt x="2031" y="359"/>
                      <a:pt x="2052" y="370"/>
                      <a:pt x="2054" y="389"/>
                    </a:cubicBezTo>
                    <a:cubicBezTo>
                      <a:pt x="2055" y="391"/>
                      <a:pt x="2055" y="393"/>
                      <a:pt x="2055" y="395"/>
                    </a:cubicBezTo>
                    <a:cubicBezTo>
                      <a:pt x="2056" y="388"/>
                      <a:pt x="2057" y="382"/>
                      <a:pt x="2057" y="374"/>
                    </a:cubicBezTo>
                    <a:cubicBezTo>
                      <a:pt x="2057" y="374"/>
                      <a:pt x="2057" y="374"/>
                      <a:pt x="2057" y="374"/>
                    </a:cubicBezTo>
                    <a:cubicBezTo>
                      <a:pt x="2057" y="364"/>
                      <a:pt x="2056" y="357"/>
                      <a:pt x="2051" y="347"/>
                    </a:cubicBezTo>
                    <a:cubicBezTo>
                      <a:pt x="2058" y="354"/>
                      <a:pt x="2060" y="364"/>
                      <a:pt x="2061" y="374"/>
                    </a:cubicBezTo>
                    <a:cubicBezTo>
                      <a:pt x="2061" y="374"/>
                      <a:pt x="2061" y="374"/>
                      <a:pt x="2061" y="374"/>
                    </a:cubicBezTo>
                    <a:cubicBezTo>
                      <a:pt x="2061" y="379"/>
                      <a:pt x="2060" y="384"/>
                      <a:pt x="2059" y="389"/>
                    </a:cubicBezTo>
                    <a:cubicBezTo>
                      <a:pt x="2065" y="375"/>
                      <a:pt x="2071" y="361"/>
                      <a:pt x="2074" y="345"/>
                    </a:cubicBezTo>
                    <a:cubicBezTo>
                      <a:pt x="2079" y="318"/>
                      <a:pt x="2079" y="297"/>
                      <a:pt x="2071" y="270"/>
                    </a:cubicBezTo>
                    <a:cubicBezTo>
                      <a:pt x="2062" y="246"/>
                      <a:pt x="2048" y="225"/>
                      <a:pt x="2029" y="209"/>
                    </a:cubicBezTo>
                    <a:cubicBezTo>
                      <a:pt x="2019" y="202"/>
                      <a:pt x="2013" y="198"/>
                      <a:pt x="2000" y="196"/>
                    </a:cubicBezTo>
                    <a:cubicBezTo>
                      <a:pt x="1974" y="192"/>
                      <a:pt x="1947" y="204"/>
                      <a:pt x="1936" y="221"/>
                    </a:cubicBezTo>
                    <a:cubicBezTo>
                      <a:pt x="1930" y="231"/>
                      <a:pt x="1930" y="244"/>
                      <a:pt x="1941" y="249"/>
                    </a:cubicBezTo>
                    <a:cubicBezTo>
                      <a:pt x="1948" y="252"/>
                      <a:pt x="1954" y="249"/>
                      <a:pt x="1958" y="241"/>
                    </a:cubicBezTo>
                    <a:cubicBezTo>
                      <a:pt x="1962" y="252"/>
                      <a:pt x="1947" y="264"/>
                      <a:pt x="1932" y="261"/>
                    </a:cubicBezTo>
                    <a:cubicBezTo>
                      <a:pt x="1917" y="257"/>
                      <a:pt x="1910" y="247"/>
                      <a:pt x="1909" y="236"/>
                    </a:cubicBezTo>
                    <a:cubicBezTo>
                      <a:pt x="1906" y="220"/>
                      <a:pt x="1917" y="202"/>
                      <a:pt x="1934" y="194"/>
                    </a:cubicBezTo>
                    <a:cubicBezTo>
                      <a:pt x="1952" y="186"/>
                      <a:pt x="1974" y="184"/>
                      <a:pt x="1994" y="190"/>
                    </a:cubicBezTo>
                    <a:cubicBezTo>
                      <a:pt x="1990" y="188"/>
                      <a:pt x="1985" y="187"/>
                      <a:pt x="1981" y="186"/>
                    </a:cubicBezTo>
                    <a:cubicBezTo>
                      <a:pt x="1951" y="179"/>
                      <a:pt x="1920" y="182"/>
                      <a:pt x="1893" y="197"/>
                    </a:cubicBezTo>
                    <a:cubicBezTo>
                      <a:pt x="1879" y="206"/>
                      <a:pt x="1873" y="217"/>
                      <a:pt x="1872" y="234"/>
                    </a:cubicBezTo>
                    <a:cubicBezTo>
                      <a:pt x="1871" y="244"/>
                      <a:pt x="1877" y="259"/>
                      <a:pt x="1886" y="265"/>
                    </a:cubicBezTo>
                    <a:cubicBezTo>
                      <a:pt x="1894" y="270"/>
                      <a:pt x="1905" y="267"/>
                      <a:pt x="1905" y="256"/>
                    </a:cubicBezTo>
                    <a:cubicBezTo>
                      <a:pt x="1911" y="259"/>
                      <a:pt x="1912" y="267"/>
                      <a:pt x="1907" y="272"/>
                    </a:cubicBezTo>
                    <a:cubicBezTo>
                      <a:pt x="1903" y="277"/>
                      <a:pt x="1895" y="279"/>
                      <a:pt x="1887" y="276"/>
                    </a:cubicBezTo>
                    <a:cubicBezTo>
                      <a:pt x="1882" y="274"/>
                      <a:pt x="1878" y="270"/>
                      <a:pt x="1875" y="265"/>
                    </a:cubicBezTo>
                    <a:cubicBezTo>
                      <a:pt x="1869" y="257"/>
                      <a:pt x="1866" y="245"/>
                      <a:pt x="1867" y="235"/>
                    </a:cubicBezTo>
                    <a:cubicBezTo>
                      <a:pt x="1868" y="227"/>
                      <a:pt x="1870" y="219"/>
                      <a:pt x="1874" y="213"/>
                    </a:cubicBezTo>
                    <a:cubicBezTo>
                      <a:pt x="1860" y="230"/>
                      <a:pt x="1853" y="253"/>
                      <a:pt x="1861" y="277"/>
                    </a:cubicBezTo>
                    <a:cubicBezTo>
                      <a:pt x="1865" y="288"/>
                      <a:pt x="1871" y="298"/>
                      <a:pt x="1880" y="305"/>
                    </a:cubicBezTo>
                    <a:cubicBezTo>
                      <a:pt x="1920" y="341"/>
                      <a:pt x="1928" y="294"/>
                      <a:pt x="1945" y="275"/>
                    </a:cubicBezTo>
                    <a:cubicBezTo>
                      <a:pt x="1968" y="250"/>
                      <a:pt x="1995" y="284"/>
                      <a:pt x="1973" y="310"/>
                    </a:cubicBezTo>
                    <a:cubicBezTo>
                      <a:pt x="1955" y="332"/>
                      <a:pt x="1925" y="330"/>
                      <a:pt x="1901" y="319"/>
                    </a:cubicBezTo>
                    <a:cubicBezTo>
                      <a:pt x="1905" y="322"/>
                      <a:pt x="1909" y="325"/>
                      <a:pt x="1911" y="329"/>
                    </a:cubicBezTo>
                    <a:cubicBezTo>
                      <a:pt x="1918" y="338"/>
                      <a:pt x="1919" y="352"/>
                      <a:pt x="1910" y="360"/>
                    </a:cubicBezTo>
                    <a:cubicBezTo>
                      <a:pt x="1906" y="363"/>
                      <a:pt x="1900" y="363"/>
                      <a:pt x="1895" y="361"/>
                    </a:cubicBezTo>
                    <a:cubicBezTo>
                      <a:pt x="1892" y="359"/>
                      <a:pt x="1889" y="356"/>
                      <a:pt x="1889" y="352"/>
                    </a:cubicBezTo>
                    <a:cubicBezTo>
                      <a:pt x="1888" y="348"/>
                      <a:pt x="1889" y="344"/>
                      <a:pt x="1892" y="341"/>
                    </a:cubicBezTo>
                    <a:cubicBezTo>
                      <a:pt x="1896" y="337"/>
                      <a:pt x="1902" y="336"/>
                      <a:pt x="1907" y="340"/>
                    </a:cubicBezTo>
                    <a:cubicBezTo>
                      <a:pt x="1909" y="342"/>
                      <a:pt x="1910" y="345"/>
                      <a:pt x="1908" y="348"/>
                    </a:cubicBezTo>
                    <a:cubicBezTo>
                      <a:pt x="1907" y="350"/>
                      <a:pt x="1905" y="351"/>
                      <a:pt x="1903" y="350"/>
                    </a:cubicBezTo>
                    <a:cubicBezTo>
                      <a:pt x="1905" y="350"/>
                      <a:pt x="1906" y="349"/>
                      <a:pt x="1906" y="347"/>
                    </a:cubicBezTo>
                    <a:cubicBezTo>
                      <a:pt x="1906" y="344"/>
                      <a:pt x="1904" y="342"/>
                      <a:pt x="1901" y="343"/>
                    </a:cubicBezTo>
                    <a:cubicBezTo>
                      <a:pt x="1899" y="343"/>
                      <a:pt x="1898" y="344"/>
                      <a:pt x="1897" y="347"/>
                    </a:cubicBezTo>
                    <a:cubicBezTo>
                      <a:pt x="1895" y="349"/>
                      <a:pt x="1896" y="352"/>
                      <a:pt x="1899" y="354"/>
                    </a:cubicBezTo>
                    <a:cubicBezTo>
                      <a:pt x="1902" y="356"/>
                      <a:pt x="1905" y="356"/>
                      <a:pt x="1908" y="354"/>
                    </a:cubicBezTo>
                    <a:cubicBezTo>
                      <a:pt x="1916" y="348"/>
                      <a:pt x="1913" y="334"/>
                      <a:pt x="1908" y="327"/>
                    </a:cubicBezTo>
                    <a:cubicBezTo>
                      <a:pt x="1906" y="326"/>
                      <a:pt x="1905" y="324"/>
                      <a:pt x="1903" y="322"/>
                    </a:cubicBezTo>
                    <a:cubicBezTo>
                      <a:pt x="1897" y="317"/>
                      <a:pt x="1888" y="313"/>
                      <a:pt x="1882" y="308"/>
                    </a:cubicBezTo>
                    <a:cubicBezTo>
                      <a:pt x="1875" y="303"/>
                      <a:pt x="1870" y="297"/>
                      <a:pt x="1865" y="290"/>
                    </a:cubicBezTo>
                    <a:cubicBezTo>
                      <a:pt x="1866" y="293"/>
                      <a:pt x="1867" y="296"/>
                      <a:pt x="1867" y="299"/>
                    </a:cubicBezTo>
                    <a:cubicBezTo>
                      <a:pt x="1867" y="318"/>
                      <a:pt x="1851" y="334"/>
                      <a:pt x="1833" y="337"/>
                    </a:cubicBezTo>
                    <a:cubicBezTo>
                      <a:pt x="1828" y="337"/>
                      <a:pt x="1822" y="337"/>
                      <a:pt x="1817" y="335"/>
                    </a:cubicBezTo>
                    <a:cubicBezTo>
                      <a:pt x="1820" y="333"/>
                      <a:pt x="1820" y="333"/>
                      <a:pt x="1820" y="333"/>
                    </a:cubicBezTo>
                    <a:cubicBezTo>
                      <a:pt x="1824" y="334"/>
                      <a:pt x="1828" y="334"/>
                      <a:pt x="1832" y="333"/>
                    </a:cubicBezTo>
                    <a:cubicBezTo>
                      <a:pt x="1850" y="330"/>
                      <a:pt x="1864" y="317"/>
                      <a:pt x="1864" y="299"/>
                    </a:cubicBezTo>
                    <a:cubicBezTo>
                      <a:pt x="1864" y="288"/>
                      <a:pt x="1861" y="284"/>
                      <a:pt x="1858" y="274"/>
                    </a:cubicBezTo>
                    <a:cubicBezTo>
                      <a:pt x="1850" y="242"/>
                      <a:pt x="1865" y="212"/>
                      <a:pt x="1892" y="195"/>
                    </a:cubicBezTo>
                    <a:cubicBezTo>
                      <a:pt x="1901" y="190"/>
                      <a:pt x="1908" y="187"/>
                      <a:pt x="1917" y="184"/>
                    </a:cubicBezTo>
                    <a:cubicBezTo>
                      <a:pt x="1898" y="187"/>
                      <a:pt x="1880" y="192"/>
                      <a:pt x="1868" y="200"/>
                    </a:cubicBezTo>
                    <a:cubicBezTo>
                      <a:pt x="1840" y="219"/>
                      <a:pt x="1802" y="241"/>
                      <a:pt x="1786" y="256"/>
                    </a:cubicBezTo>
                    <a:cubicBezTo>
                      <a:pt x="1778" y="263"/>
                      <a:pt x="1773" y="274"/>
                      <a:pt x="1775" y="285"/>
                    </a:cubicBezTo>
                    <a:cubicBezTo>
                      <a:pt x="1772" y="279"/>
                      <a:pt x="1774" y="272"/>
                      <a:pt x="1776" y="266"/>
                    </a:cubicBezTo>
                    <a:cubicBezTo>
                      <a:pt x="1776" y="266"/>
                      <a:pt x="1776" y="266"/>
                      <a:pt x="1776" y="266"/>
                    </a:cubicBezTo>
                    <a:cubicBezTo>
                      <a:pt x="1778" y="264"/>
                      <a:pt x="1779" y="261"/>
                      <a:pt x="1781" y="259"/>
                    </a:cubicBezTo>
                    <a:cubicBezTo>
                      <a:pt x="1772" y="265"/>
                      <a:pt x="1764" y="274"/>
                      <a:pt x="1760" y="285"/>
                    </a:cubicBezTo>
                    <a:cubicBezTo>
                      <a:pt x="1757" y="296"/>
                      <a:pt x="1758" y="307"/>
                      <a:pt x="1764" y="317"/>
                    </a:cubicBezTo>
                    <a:cubicBezTo>
                      <a:pt x="1763" y="317"/>
                      <a:pt x="1763" y="318"/>
                      <a:pt x="1762" y="319"/>
                    </a:cubicBezTo>
                    <a:cubicBezTo>
                      <a:pt x="1758" y="311"/>
                      <a:pt x="1755" y="302"/>
                      <a:pt x="1757" y="292"/>
                    </a:cubicBezTo>
                    <a:cubicBezTo>
                      <a:pt x="1758" y="283"/>
                      <a:pt x="1761" y="275"/>
                      <a:pt x="1766" y="270"/>
                    </a:cubicBezTo>
                    <a:cubicBezTo>
                      <a:pt x="1762" y="273"/>
                      <a:pt x="1756" y="273"/>
                      <a:pt x="1752" y="271"/>
                    </a:cubicBezTo>
                    <a:cubicBezTo>
                      <a:pt x="1749" y="269"/>
                      <a:pt x="1747" y="266"/>
                      <a:pt x="1747" y="263"/>
                    </a:cubicBezTo>
                    <a:cubicBezTo>
                      <a:pt x="1747" y="258"/>
                      <a:pt x="1750" y="253"/>
                      <a:pt x="1756" y="252"/>
                    </a:cubicBezTo>
                    <a:cubicBezTo>
                      <a:pt x="1759" y="252"/>
                      <a:pt x="1762" y="254"/>
                      <a:pt x="1763" y="257"/>
                    </a:cubicBezTo>
                    <a:cubicBezTo>
                      <a:pt x="1764" y="263"/>
                      <a:pt x="1758" y="266"/>
                      <a:pt x="1755" y="263"/>
                    </a:cubicBezTo>
                    <a:cubicBezTo>
                      <a:pt x="1757" y="264"/>
                      <a:pt x="1759" y="263"/>
                      <a:pt x="1760" y="261"/>
                    </a:cubicBezTo>
                    <a:cubicBezTo>
                      <a:pt x="1761" y="259"/>
                      <a:pt x="1760" y="256"/>
                      <a:pt x="1757" y="255"/>
                    </a:cubicBezTo>
                    <a:cubicBezTo>
                      <a:pt x="1755" y="255"/>
                      <a:pt x="1753" y="256"/>
                      <a:pt x="1751" y="257"/>
                    </a:cubicBezTo>
                    <a:cubicBezTo>
                      <a:pt x="1748" y="262"/>
                      <a:pt x="1749" y="269"/>
                      <a:pt x="1757" y="271"/>
                    </a:cubicBezTo>
                    <a:cubicBezTo>
                      <a:pt x="1764" y="272"/>
                      <a:pt x="1771" y="264"/>
                      <a:pt x="1776" y="261"/>
                    </a:cubicBezTo>
                    <a:cubicBezTo>
                      <a:pt x="1782" y="255"/>
                      <a:pt x="1789" y="249"/>
                      <a:pt x="1792" y="247"/>
                    </a:cubicBezTo>
                    <a:cubicBezTo>
                      <a:pt x="1797" y="242"/>
                      <a:pt x="1810" y="233"/>
                      <a:pt x="1826" y="223"/>
                    </a:cubicBezTo>
                    <a:cubicBezTo>
                      <a:pt x="1823" y="224"/>
                      <a:pt x="1820" y="225"/>
                      <a:pt x="1816" y="226"/>
                    </a:cubicBezTo>
                    <a:cubicBezTo>
                      <a:pt x="1814" y="226"/>
                      <a:pt x="1801" y="227"/>
                      <a:pt x="1801" y="225"/>
                    </a:cubicBezTo>
                    <a:cubicBezTo>
                      <a:pt x="1801" y="224"/>
                      <a:pt x="1809" y="223"/>
                      <a:pt x="1810" y="223"/>
                    </a:cubicBezTo>
                    <a:cubicBezTo>
                      <a:pt x="1816" y="222"/>
                      <a:pt x="1821" y="220"/>
                      <a:pt x="1826" y="218"/>
                    </a:cubicBezTo>
                    <a:cubicBezTo>
                      <a:pt x="1829" y="217"/>
                      <a:pt x="1831" y="217"/>
                      <a:pt x="1833" y="216"/>
                    </a:cubicBezTo>
                    <a:cubicBezTo>
                      <a:pt x="1841" y="212"/>
                      <a:pt x="1848" y="208"/>
                      <a:pt x="1855" y="203"/>
                    </a:cubicBezTo>
                    <a:cubicBezTo>
                      <a:pt x="1855" y="202"/>
                      <a:pt x="1856" y="202"/>
                      <a:pt x="1858" y="201"/>
                    </a:cubicBezTo>
                    <a:cubicBezTo>
                      <a:pt x="1855" y="202"/>
                      <a:pt x="1852" y="203"/>
                      <a:pt x="1850" y="204"/>
                    </a:cubicBezTo>
                    <a:cubicBezTo>
                      <a:pt x="1842" y="207"/>
                      <a:pt x="1836" y="208"/>
                      <a:pt x="1828" y="208"/>
                    </a:cubicBezTo>
                    <a:cubicBezTo>
                      <a:pt x="1806" y="207"/>
                      <a:pt x="1796" y="189"/>
                      <a:pt x="1796" y="171"/>
                    </a:cubicBezTo>
                    <a:cubicBezTo>
                      <a:pt x="1796" y="155"/>
                      <a:pt x="1802" y="139"/>
                      <a:pt x="1816" y="130"/>
                    </a:cubicBezTo>
                    <a:cubicBezTo>
                      <a:pt x="1828" y="123"/>
                      <a:pt x="1841" y="125"/>
                      <a:pt x="1851" y="134"/>
                    </a:cubicBezTo>
                    <a:cubicBezTo>
                      <a:pt x="1856" y="139"/>
                      <a:pt x="1859" y="143"/>
                      <a:pt x="1860" y="150"/>
                    </a:cubicBezTo>
                    <a:cubicBezTo>
                      <a:pt x="1861" y="155"/>
                      <a:pt x="1861" y="159"/>
                      <a:pt x="1858" y="164"/>
                    </a:cubicBezTo>
                    <a:cubicBezTo>
                      <a:pt x="1855" y="169"/>
                      <a:pt x="1850" y="173"/>
                      <a:pt x="1844" y="173"/>
                    </a:cubicBezTo>
                    <a:cubicBezTo>
                      <a:pt x="1840" y="173"/>
                      <a:pt x="1837" y="172"/>
                      <a:pt x="1834" y="170"/>
                    </a:cubicBezTo>
                    <a:cubicBezTo>
                      <a:pt x="1831" y="167"/>
                      <a:pt x="1830" y="163"/>
                      <a:pt x="1830" y="158"/>
                    </a:cubicBezTo>
                    <a:cubicBezTo>
                      <a:pt x="1831" y="153"/>
                      <a:pt x="1834" y="149"/>
                      <a:pt x="1838" y="148"/>
                    </a:cubicBezTo>
                    <a:cubicBezTo>
                      <a:pt x="1843" y="147"/>
                      <a:pt x="1848" y="149"/>
                      <a:pt x="1850" y="153"/>
                    </a:cubicBezTo>
                    <a:cubicBezTo>
                      <a:pt x="1853" y="158"/>
                      <a:pt x="1851" y="165"/>
                      <a:pt x="1846" y="167"/>
                    </a:cubicBezTo>
                    <a:cubicBezTo>
                      <a:pt x="1841" y="170"/>
                      <a:pt x="1835" y="168"/>
                      <a:pt x="1832" y="163"/>
                    </a:cubicBezTo>
                    <a:cubicBezTo>
                      <a:pt x="1831" y="161"/>
                      <a:pt x="1830" y="159"/>
                      <a:pt x="1831" y="157"/>
                    </a:cubicBezTo>
                    <a:cubicBezTo>
                      <a:pt x="1831" y="157"/>
                      <a:pt x="1830" y="158"/>
                      <a:pt x="1830" y="158"/>
                    </a:cubicBezTo>
                    <a:cubicBezTo>
                      <a:pt x="1830" y="163"/>
                      <a:pt x="1831" y="166"/>
                      <a:pt x="1834" y="169"/>
                    </a:cubicBezTo>
                    <a:cubicBezTo>
                      <a:pt x="1837" y="172"/>
                      <a:pt x="1840" y="173"/>
                      <a:pt x="1844" y="172"/>
                    </a:cubicBezTo>
                    <a:cubicBezTo>
                      <a:pt x="1850" y="172"/>
                      <a:pt x="1855" y="168"/>
                      <a:pt x="1858" y="163"/>
                    </a:cubicBezTo>
                    <a:cubicBezTo>
                      <a:pt x="1860" y="159"/>
                      <a:pt x="1860" y="155"/>
                      <a:pt x="1859" y="150"/>
                    </a:cubicBezTo>
                    <a:cubicBezTo>
                      <a:pt x="1857" y="144"/>
                      <a:pt x="1855" y="140"/>
                      <a:pt x="1850" y="136"/>
                    </a:cubicBezTo>
                    <a:cubicBezTo>
                      <a:pt x="1841" y="127"/>
                      <a:pt x="1829" y="126"/>
                      <a:pt x="1817" y="132"/>
                    </a:cubicBezTo>
                    <a:cubicBezTo>
                      <a:pt x="1804" y="141"/>
                      <a:pt x="1798" y="157"/>
                      <a:pt x="1799" y="172"/>
                    </a:cubicBezTo>
                    <a:cubicBezTo>
                      <a:pt x="1800" y="188"/>
                      <a:pt x="1809" y="203"/>
                      <a:pt x="1828" y="204"/>
                    </a:cubicBezTo>
                    <a:cubicBezTo>
                      <a:pt x="1835" y="204"/>
                      <a:pt x="1841" y="202"/>
                      <a:pt x="1848" y="200"/>
                    </a:cubicBezTo>
                    <a:cubicBezTo>
                      <a:pt x="1873" y="190"/>
                      <a:pt x="1896" y="183"/>
                      <a:pt x="1923" y="181"/>
                    </a:cubicBezTo>
                    <a:cubicBezTo>
                      <a:pt x="1922" y="181"/>
                      <a:pt x="1920" y="180"/>
                      <a:pt x="1919" y="180"/>
                    </a:cubicBezTo>
                    <a:cubicBezTo>
                      <a:pt x="1910" y="176"/>
                      <a:pt x="1902" y="168"/>
                      <a:pt x="1906" y="158"/>
                    </a:cubicBezTo>
                    <a:cubicBezTo>
                      <a:pt x="1909" y="150"/>
                      <a:pt x="1916" y="147"/>
                      <a:pt x="1924" y="148"/>
                    </a:cubicBezTo>
                    <a:cubicBezTo>
                      <a:pt x="1930" y="149"/>
                      <a:pt x="1935" y="153"/>
                      <a:pt x="1936" y="159"/>
                    </a:cubicBezTo>
                    <a:cubicBezTo>
                      <a:pt x="1937" y="164"/>
                      <a:pt x="1933" y="169"/>
                      <a:pt x="1928" y="166"/>
                    </a:cubicBezTo>
                    <a:cubicBezTo>
                      <a:pt x="1923" y="164"/>
                      <a:pt x="1925" y="159"/>
                      <a:pt x="1921" y="157"/>
                    </a:cubicBezTo>
                    <a:cubicBezTo>
                      <a:pt x="1917" y="155"/>
                      <a:pt x="1913" y="154"/>
                      <a:pt x="1911" y="158"/>
                    </a:cubicBezTo>
                    <a:cubicBezTo>
                      <a:pt x="1907" y="165"/>
                      <a:pt x="1913" y="172"/>
                      <a:pt x="1919" y="175"/>
                    </a:cubicBezTo>
                    <a:cubicBezTo>
                      <a:pt x="1932" y="181"/>
                      <a:pt x="1939" y="179"/>
                      <a:pt x="1953" y="179"/>
                    </a:cubicBezTo>
                    <a:cubicBezTo>
                      <a:pt x="1962" y="179"/>
                      <a:pt x="1971" y="180"/>
                      <a:pt x="1981" y="182"/>
                    </a:cubicBezTo>
                    <a:cubicBezTo>
                      <a:pt x="2011" y="189"/>
                      <a:pt x="2036" y="206"/>
                      <a:pt x="2054" y="230"/>
                    </a:cubicBezTo>
                    <a:cubicBezTo>
                      <a:pt x="2051" y="225"/>
                      <a:pt x="2052" y="218"/>
                      <a:pt x="2054" y="214"/>
                    </a:cubicBezTo>
                    <a:cubicBezTo>
                      <a:pt x="2057" y="210"/>
                      <a:pt x="2062" y="208"/>
                      <a:pt x="2069" y="211"/>
                    </a:cubicBezTo>
                    <a:cubicBezTo>
                      <a:pt x="2067" y="211"/>
                      <a:pt x="2067" y="213"/>
                      <a:pt x="2067" y="214"/>
                    </a:cubicBezTo>
                    <a:cubicBezTo>
                      <a:pt x="2056" y="209"/>
                      <a:pt x="2052" y="224"/>
                      <a:pt x="2057" y="234"/>
                    </a:cubicBezTo>
                    <a:cubicBezTo>
                      <a:pt x="2057" y="234"/>
                      <a:pt x="2057" y="234"/>
                      <a:pt x="2057" y="234"/>
                    </a:cubicBezTo>
                    <a:cubicBezTo>
                      <a:pt x="2063" y="242"/>
                      <a:pt x="2068" y="251"/>
                      <a:pt x="2072" y="260"/>
                    </a:cubicBezTo>
                    <a:cubicBezTo>
                      <a:pt x="2073" y="247"/>
                      <a:pt x="2081" y="233"/>
                      <a:pt x="2096" y="229"/>
                    </a:cubicBezTo>
                    <a:cubicBezTo>
                      <a:pt x="2104" y="228"/>
                      <a:pt x="2111" y="229"/>
                      <a:pt x="2118" y="232"/>
                    </a:cubicBezTo>
                    <a:cubicBezTo>
                      <a:pt x="2125" y="236"/>
                      <a:pt x="2130" y="242"/>
                      <a:pt x="2133" y="250"/>
                    </a:cubicBezTo>
                    <a:cubicBezTo>
                      <a:pt x="2135" y="257"/>
                      <a:pt x="2135" y="264"/>
                      <a:pt x="2132" y="271"/>
                    </a:cubicBezTo>
                    <a:cubicBezTo>
                      <a:pt x="2130" y="278"/>
                      <a:pt x="2125" y="283"/>
                      <a:pt x="2119" y="287"/>
                    </a:cubicBezTo>
                    <a:cubicBezTo>
                      <a:pt x="2112" y="290"/>
                      <a:pt x="2105" y="291"/>
                      <a:pt x="2098" y="287"/>
                    </a:cubicBezTo>
                    <a:cubicBezTo>
                      <a:pt x="2093" y="285"/>
                      <a:pt x="2090" y="281"/>
                      <a:pt x="2089" y="276"/>
                    </a:cubicBezTo>
                    <a:cubicBezTo>
                      <a:pt x="2087" y="270"/>
                      <a:pt x="2089" y="263"/>
                      <a:pt x="2095" y="258"/>
                    </a:cubicBezTo>
                    <a:cubicBezTo>
                      <a:pt x="2099" y="254"/>
                      <a:pt x="2106" y="254"/>
                      <a:pt x="2112" y="256"/>
                    </a:cubicBezTo>
                    <a:cubicBezTo>
                      <a:pt x="2119" y="260"/>
                      <a:pt x="2122" y="269"/>
                      <a:pt x="2118" y="276"/>
                    </a:cubicBezTo>
                    <a:cubicBezTo>
                      <a:pt x="2115" y="284"/>
                      <a:pt x="2106" y="286"/>
                      <a:pt x="2098" y="283"/>
                    </a:cubicBezTo>
                    <a:cubicBezTo>
                      <a:pt x="2095" y="281"/>
                      <a:pt x="2093" y="278"/>
                      <a:pt x="2091" y="275"/>
                    </a:cubicBezTo>
                    <a:cubicBezTo>
                      <a:pt x="2091" y="276"/>
                      <a:pt x="2091" y="276"/>
                      <a:pt x="2091" y="276"/>
                    </a:cubicBezTo>
                    <a:cubicBezTo>
                      <a:pt x="2093" y="280"/>
                      <a:pt x="2095" y="283"/>
                      <a:pt x="2099" y="285"/>
                    </a:cubicBezTo>
                    <a:cubicBezTo>
                      <a:pt x="2105" y="287"/>
                      <a:pt x="2111" y="287"/>
                      <a:pt x="2117" y="284"/>
                    </a:cubicBezTo>
                    <a:cubicBezTo>
                      <a:pt x="2123" y="281"/>
                      <a:pt x="2127" y="276"/>
                      <a:pt x="2129" y="270"/>
                    </a:cubicBezTo>
                    <a:cubicBezTo>
                      <a:pt x="2131" y="263"/>
                      <a:pt x="2131" y="257"/>
                      <a:pt x="2129" y="251"/>
                    </a:cubicBezTo>
                    <a:cubicBezTo>
                      <a:pt x="2127" y="244"/>
                      <a:pt x="2123" y="239"/>
                      <a:pt x="2117" y="235"/>
                    </a:cubicBezTo>
                    <a:cubicBezTo>
                      <a:pt x="2110" y="232"/>
                      <a:pt x="2104" y="231"/>
                      <a:pt x="2097" y="232"/>
                    </a:cubicBezTo>
                    <a:cubicBezTo>
                      <a:pt x="2079" y="236"/>
                      <a:pt x="2071" y="255"/>
                      <a:pt x="2075" y="269"/>
                    </a:cubicBezTo>
                    <a:cubicBezTo>
                      <a:pt x="2084" y="296"/>
                      <a:pt x="2085" y="318"/>
                      <a:pt x="2080" y="346"/>
                    </a:cubicBezTo>
                    <a:cubicBezTo>
                      <a:pt x="2079" y="349"/>
                      <a:pt x="2078" y="352"/>
                      <a:pt x="2078" y="355"/>
                    </a:cubicBezTo>
                    <a:cubicBezTo>
                      <a:pt x="2079" y="353"/>
                      <a:pt x="2080" y="351"/>
                      <a:pt x="2081" y="349"/>
                    </a:cubicBezTo>
                    <a:cubicBezTo>
                      <a:pt x="2087" y="340"/>
                      <a:pt x="2093" y="334"/>
                      <a:pt x="2102" y="329"/>
                    </a:cubicBezTo>
                    <a:cubicBezTo>
                      <a:pt x="2095" y="336"/>
                      <a:pt x="2090" y="342"/>
                      <a:pt x="2084" y="351"/>
                    </a:cubicBezTo>
                    <a:cubicBezTo>
                      <a:pt x="2083" y="351"/>
                      <a:pt x="2083" y="352"/>
                      <a:pt x="2082" y="353"/>
                    </a:cubicBezTo>
                    <a:cubicBezTo>
                      <a:pt x="2088" y="346"/>
                      <a:pt x="2102" y="348"/>
                      <a:pt x="2109" y="352"/>
                    </a:cubicBezTo>
                    <a:cubicBezTo>
                      <a:pt x="2114" y="354"/>
                      <a:pt x="2118" y="357"/>
                      <a:pt x="2121" y="360"/>
                    </a:cubicBezTo>
                    <a:cubicBezTo>
                      <a:pt x="2126" y="365"/>
                      <a:pt x="2131" y="376"/>
                      <a:pt x="2127" y="384"/>
                    </a:cubicBezTo>
                    <a:cubicBezTo>
                      <a:pt x="2135" y="388"/>
                      <a:pt x="2138" y="395"/>
                      <a:pt x="2141" y="402"/>
                    </a:cubicBezTo>
                    <a:cubicBezTo>
                      <a:pt x="2145" y="411"/>
                      <a:pt x="2152" y="419"/>
                      <a:pt x="2160" y="417"/>
                    </a:cubicBezTo>
                    <a:cubicBezTo>
                      <a:pt x="2154" y="426"/>
                      <a:pt x="2137" y="419"/>
                      <a:pt x="2131" y="413"/>
                    </a:cubicBezTo>
                    <a:cubicBezTo>
                      <a:pt x="2121" y="403"/>
                      <a:pt x="2121" y="389"/>
                      <a:pt x="2119" y="375"/>
                    </a:cubicBezTo>
                    <a:cubicBezTo>
                      <a:pt x="2117" y="365"/>
                      <a:pt x="2114" y="359"/>
                      <a:pt x="2106" y="355"/>
                    </a:cubicBezTo>
                    <a:cubicBezTo>
                      <a:pt x="2100" y="351"/>
                      <a:pt x="2089" y="348"/>
                      <a:pt x="2082" y="353"/>
                    </a:cubicBezTo>
                    <a:cubicBezTo>
                      <a:pt x="2084" y="352"/>
                      <a:pt x="2085" y="351"/>
                      <a:pt x="2087" y="351"/>
                    </a:cubicBezTo>
                    <a:cubicBezTo>
                      <a:pt x="2092" y="350"/>
                      <a:pt x="2097" y="352"/>
                      <a:pt x="2099" y="359"/>
                    </a:cubicBezTo>
                    <a:cubicBezTo>
                      <a:pt x="2098" y="358"/>
                      <a:pt x="2096" y="359"/>
                      <a:pt x="2096" y="359"/>
                    </a:cubicBezTo>
                    <a:cubicBezTo>
                      <a:pt x="2092" y="353"/>
                      <a:pt x="2085" y="352"/>
                      <a:pt x="2080" y="358"/>
                    </a:cubicBezTo>
                    <a:cubicBezTo>
                      <a:pt x="2078" y="360"/>
                      <a:pt x="2076" y="363"/>
                      <a:pt x="2074" y="366"/>
                    </a:cubicBezTo>
                    <a:cubicBezTo>
                      <a:pt x="2064" y="397"/>
                      <a:pt x="2048" y="424"/>
                      <a:pt x="2026" y="447"/>
                    </a:cubicBezTo>
                    <a:cubicBezTo>
                      <a:pt x="2045" y="429"/>
                      <a:pt x="2069" y="411"/>
                      <a:pt x="2096" y="412"/>
                    </a:cubicBezTo>
                    <a:cubicBezTo>
                      <a:pt x="2109" y="412"/>
                      <a:pt x="2120" y="417"/>
                      <a:pt x="2128" y="427"/>
                    </a:cubicBezTo>
                    <a:cubicBezTo>
                      <a:pt x="2136" y="436"/>
                      <a:pt x="2140" y="446"/>
                      <a:pt x="2140" y="457"/>
                    </a:cubicBezTo>
                    <a:cubicBezTo>
                      <a:pt x="2140" y="482"/>
                      <a:pt x="2120" y="503"/>
                      <a:pt x="2095" y="504"/>
                    </a:cubicBezTo>
                    <a:cubicBezTo>
                      <a:pt x="2073" y="505"/>
                      <a:pt x="2050" y="490"/>
                      <a:pt x="2053" y="465"/>
                    </a:cubicBezTo>
                    <a:cubicBezTo>
                      <a:pt x="2055" y="455"/>
                      <a:pt x="2062" y="445"/>
                      <a:pt x="2072" y="444"/>
                    </a:cubicBezTo>
                    <a:cubicBezTo>
                      <a:pt x="2076" y="444"/>
                      <a:pt x="2079" y="444"/>
                      <a:pt x="2082" y="446"/>
                    </a:cubicBezTo>
                    <a:cubicBezTo>
                      <a:pt x="2082" y="446"/>
                      <a:pt x="2082" y="446"/>
                      <a:pt x="2082" y="446"/>
                    </a:cubicBezTo>
                    <a:cubicBezTo>
                      <a:pt x="2089" y="450"/>
                      <a:pt x="2094" y="459"/>
                      <a:pt x="2089" y="468"/>
                    </a:cubicBezTo>
                    <a:cubicBezTo>
                      <a:pt x="2085" y="476"/>
                      <a:pt x="2075" y="479"/>
                      <a:pt x="2067" y="475"/>
                    </a:cubicBezTo>
                    <a:cubicBezTo>
                      <a:pt x="2059" y="471"/>
                      <a:pt x="2056" y="461"/>
                      <a:pt x="2060" y="453"/>
                    </a:cubicBezTo>
                    <a:cubicBezTo>
                      <a:pt x="2062" y="449"/>
                      <a:pt x="2065" y="447"/>
                      <a:pt x="2068" y="445"/>
                    </a:cubicBezTo>
                    <a:cubicBezTo>
                      <a:pt x="2068" y="445"/>
                      <a:pt x="2068" y="445"/>
                      <a:pt x="2068" y="445"/>
                    </a:cubicBezTo>
                    <a:cubicBezTo>
                      <a:pt x="2060" y="449"/>
                      <a:pt x="2055" y="457"/>
                      <a:pt x="2054" y="465"/>
                    </a:cubicBezTo>
                    <a:cubicBezTo>
                      <a:pt x="2053" y="489"/>
                      <a:pt x="2075" y="502"/>
                      <a:pt x="2096" y="501"/>
                    </a:cubicBezTo>
                    <a:cubicBezTo>
                      <a:pt x="2119" y="500"/>
                      <a:pt x="2138" y="480"/>
                      <a:pt x="2137" y="457"/>
                    </a:cubicBezTo>
                    <a:cubicBezTo>
                      <a:pt x="2137" y="453"/>
                      <a:pt x="2136" y="449"/>
                      <a:pt x="2135" y="445"/>
                    </a:cubicBezTo>
                    <a:cubicBezTo>
                      <a:pt x="2135" y="448"/>
                      <a:pt x="2135" y="450"/>
                      <a:pt x="2135" y="453"/>
                    </a:cubicBezTo>
                    <a:cubicBezTo>
                      <a:pt x="2133" y="461"/>
                      <a:pt x="2126" y="468"/>
                      <a:pt x="2118" y="469"/>
                    </a:cubicBezTo>
                    <a:cubicBezTo>
                      <a:pt x="2110" y="469"/>
                      <a:pt x="2102" y="464"/>
                      <a:pt x="2102" y="455"/>
                    </a:cubicBezTo>
                    <a:cubicBezTo>
                      <a:pt x="2102" y="449"/>
                      <a:pt x="2105" y="445"/>
                      <a:pt x="2110" y="444"/>
                    </a:cubicBezTo>
                    <a:cubicBezTo>
                      <a:pt x="2119" y="441"/>
                      <a:pt x="2124" y="452"/>
                      <a:pt x="2120" y="456"/>
                    </a:cubicBezTo>
                    <a:cubicBezTo>
                      <a:pt x="2120" y="452"/>
                      <a:pt x="2119" y="449"/>
                      <a:pt x="2116" y="448"/>
                    </a:cubicBezTo>
                    <a:cubicBezTo>
                      <a:pt x="2112" y="446"/>
                      <a:pt x="2108" y="448"/>
                      <a:pt x="2106" y="452"/>
                    </a:cubicBezTo>
                    <a:cubicBezTo>
                      <a:pt x="2105" y="456"/>
                      <a:pt x="2107" y="460"/>
                      <a:pt x="2109" y="462"/>
                    </a:cubicBezTo>
                    <a:cubicBezTo>
                      <a:pt x="2114" y="466"/>
                      <a:pt x="2122" y="465"/>
                      <a:pt x="2126" y="461"/>
                    </a:cubicBezTo>
                    <a:cubicBezTo>
                      <a:pt x="2136" y="452"/>
                      <a:pt x="2134" y="438"/>
                      <a:pt x="2126" y="429"/>
                    </a:cubicBezTo>
                    <a:cubicBezTo>
                      <a:pt x="2118" y="420"/>
                      <a:pt x="2108" y="416"/>
                      <a:pt x="2096" y="415"/>
                    </a:cubicBezTo>
                    <a:cubicBezTo>
                      <a:pt x="2059" y="414"/>
                      <a:pt x="2024" y="457"/>
                      <a:pt x="1991" y="480"/>
                    </a:cubicBezTo>
                    <a:cubicBezTo>
                      <a:pt x="1999" y="478"/>
                      <a:pt x="2006" y="478"/>
                      <a:pt x="2016" y="480"/>
                    </a:cubicBezTo>
                    <a:cubicBezTo>
                      <a:pt x="2020" y="481"/>
                      <a:pt x="2023" y="483"/>
                      <a:pt x="2027" y="484"/>
                    </a:cubicBezTo>
                    <a:cubicBezTo>
                      <a:pt x="2026" y="485"/>
                      <a:pt x="2025" y="486"/>
                      <a:pt x="2025" y="487"/>
                    </a:cubicBezTo>
                    <a:cubicBezTo>
                      <a:pt x="2016" y="483"/>
                      <a:pt x="2007" y="482"/>
                      <a:pt x="1997" y="482"/>
                    </a:cubicBezTo>
                    <a:cubicBezTo>
                      <a:pt x="1990" y="483"/>
                      <a:pt x="1984" y="485"/>
                      <a:pt x="1979" y="487"/>
                    </a:cubicBezTo>
                    <a:cubicBezTo>
                      <a:pt x="1986" y="486"/>
                      <a:pt x="1994" y="488"/>
                      <a:pt x="1998" y="491"/>
                    </a:cubicBezTo>
                    <a:cubicBezTo>
                      <a:pt x="2002" y="494"/>
                      <a:pt x="2005" y="498"/>
                      <a:pt x="2006" y="503"/>
                    </a:cubicBezTo>
                    <a:cubicBezTo>
                      <a:pt x="2007" y="511"/>
                      <a:pt x="2002" y="519"/>
                      <a:pt x="1993" y="520"/>
                    </a:cubicBezTo>
                    <a:cubicBezTo>
                      <a:pt x="1987" y="520"/>
                      <a:pt x="1983" y="517"/>
                      <a:pt x="1981" y="512"/>
                    </a:cubicBezTo>
                    <a:cubicBezTo>
                      <a:pt x="1978" y="503"/>
                      <a:pt x="1989" y="498"/>
                      <a:pt x="1993" y="502"/>
                    </a:cubicBezTo>
                    <a:cubicBezTo>
                      <a:pt x="1990" y="501"/>
                      <a:pt x="1986" y="503"/>
                      <a:pt x="1985" y="506"/>
                    </a:cubicBezTo>
                    <a:cubicBezTo>
                      <a:pt x="1983" y="509"/>
                      <a:pt x="1986" y="514"/>
                      <a:pt x="1990" y="515"/>
                    </a:cubicBezTo>
                    <a:cubicBezTo>
                      <a:pt x="1994" y="516"/>
                      <a:pt x="1997" y="515"/>
                      <a:pt x="2000" y="512"/>
                    </a:cubicBezTo>
                    <a:cubicBezTo>
                      <a:pt x="2004" y="507"/>
                      <a:pt x="2002" y="499"/>
                      <a:pt x="1997" y="495"/>
                    </a:cubicBezTo>
                    <a:cubicBezTo>
                      <a:pt x="1994" y="492"/>
                      <a:pt x="1989" y="490"/>
                      <a:pt x="1984" y="489"/>
                    </a:cubicBezTo>
                    <a:cubicBezTo>
                      <a:pt x="1976" y="489"/>
                      <a:pt x="1971" y="492"/>
                      <a:pt x="1964" y="497"/>
                    </a:cubicBezTo>
                    <a:cubicBezTo>
                      <a:pt x="1944" y="509"/>
                      <a:pt x="1922" y="518"/>
                      <a:pt x="1898" y="526"/>
                    </a:cubicBezTo>
                    <a:cubicBezTo>
                      <a:pt x="1894" y="527"/>
                      <a:pt x="1871" y="533"/>
                      <a:pt x="1853" y="536"/>
                    </a:cubicBezTo>
                    <a:cubicBezTo>
                      <a:pt x="1874" y="540"/>
                      <a:pt x="1894" y="549"/>
                      <a:pt x="1911" y="564"/>
                    </a:cubicBezTo>
                    <a:cubicBezTo>
                      <a:pt x="1916" y="568"/>
                      <a:pt x="1920" y="573"/>
                      <a:pt x="1924" y="577"/>
                    </a:cubicBezTo>
                    <a:cubicBezTo>
                      <a:pt x="1930" y="585"/>
                      <a:pt x="1940" y="598"/>
                      <a:pt x="1952" y="592"/>
                    </a:cubicBezTo>
                    <a:cubicBezTo>
                      <a:pt x="1956" y="590"/>
                      <a:pt x="1959" y="584"/>
                      <a:pt x="1957" y="580"/>
                    </a:cubicBezTo>
                    <a:cubicBezTo>
                      <a:pt x="1956" y="577"/>
                      <a:pt x="1954" y="575"/>
                      <a:pt x="1951" y="575"/>
                    </a:cubicBezTo>
                    <a:cubicBezTo>
                      <a:pt x="1947" y="574"/>
                      <a:pt x="1944" y="577"/>
                      <a:pt x="1945" y="581"/>
                    </a:cubicBezTo>
                    <a:cubicBezTo>
                      <a:pt x="1945" y="583"/>
                      <a:pt x="1947" y="585"/>
                      <a:pt x="1950" y="585"/>
                    </a:cubicBezTo>
                    <a:cubicBezTo>
                      <a:pt x="1945" y="588"/>
                      <a:pt x="1939" y="581"/>
                      <a:pt x="1943" y="575"/>
                    </a:cubicBezTo>
                    <a:cubicBezTo>
                      <a:pt x="1946" y="572"/>
                      <a:pt x="1950" y="570"/>
                      <a:pt x="1954" y="572"/>
                    </a:cubicBezTo>
                    <a:cubicBezTo>
                      <a:pt x="1961" y="575"/>
                      <a:pt x="1963" y="582"/>
                      <a:pt x="1960" y="588"/>
                    </a:cubicBezTo>
                    <a:cubicBezTo>
                      <a:pt x="1957" y="594"/>
                      <a:pt x="1950" y="597"/>
                      <a:pt x="1943" y="596"/>
                    </a:cubicBezTo>
                    <a:cubicBezTo>
                      <a:pt x="1941" y="596"/>
                      <a:pt x="1938" y="595"/>
                      <a:pt x="1935" y="593"/>
                    </a:cubicBezTo>
                    <a:cubicBezTo>
                      <a:pt x="1942" y="603"/>
                      <a:pt x="1947" y="612"/>
                      <a:pt x="1951" y="621"/>
                    </a:cubicBezTo>
                    <a:cubicBezTo>
                      <a:pt x="1958" y="637"/>
                      <a:pt x="1961" y="665"/>
                      <a:pt x="1971" y="676"/>
                    </a:cubicBezTo>
                    <a:cubicBezTo>
                      <a:pt x="1973" y="679"/>
                      <a:pt x="1975" y="680"/>
                      <a:pt x="1978" y="681"/>
                    </a:cubicBezTo>
                    <a:cubicBezTo>
                      <a:pt x="1984" y="684"/>
                      <a:pt x="1990" y="684"/>
                      <a:pt x="1996" y="683"/>
                    </a:cubicBezTo>
                    <a:cubicBezTo>
                      <a:pt x="2002" y="681"/>
                      <a:pt x="2007" y="676"/>
                      <a:pt x="2011" y="670"/>
                    </a:cubicBezTo>
                    <a:cubicBezTo>
                      <a:pt x="2014" y="663"/>
                      <a:pt x="2015" y="655"/>
                      <a:pt x="2013" y="647"/>
                    </a:cubicBezTo>
                    <a:cubicBezTo>
                      <a:pt x="2011" y="640"/>
                      <a:pt x="2007" y="634"/>
                      <a:pt x="2000" y="630"/>
                    </a:cubicBezTo>
                    <a:cubicBezTo>
                      <a:pt x="1994" y="626"/>
                      <a:pt x="1986" y="625"/>
                      <a:pt x="1979" y="629"/>
                    </a:cubicBezTo>
                    <a:cubicBezTo>
                      <a:pt x="1974" y="632"/>
                      <a:pt x="1971" y="637"/>
                      <a:pt x="1970" y="642"/>
                    </a:cubicBezTo>
                    <a:cubicBezTo>
                      <a:pt x="1971" y="642"/>
                      <a:pt x="1971" y="641"/>
                      <a:pt x="1971" y="641"/>
                    </a:cubicBezTo>
                    <a:cubicBezTo>
                      <a:pt x="1973" y="632"/>
                      <a:pt x="1986" y="632"/>
                      <a:pt x="1984" y="642"/>
                    </a:cubicBezTo>
                    <a:cubicBezTo>
                      <a:pt x="1983" y="646"/>
                      <a:pt x="1975" y="651"/>
                      <a:pt x="1981" y="660"/>
                    </a:cubicBezTo>
                    <a:cubicBezTo>
                      <a:pt x="1978" y="658"/>
                      <a:pt x="1975" y="655"/>
                      <a:pt x="1973" y="652"/>
                    </a:cubicBezTo>
                    <a:cubicBezTo>
                      <a:pt x="1972" y="651"/>
                      <a:pt x="1971" y="650"/>
                      <a:pt x="1971" y="648"/>
                    </a:cubicBezTo>
                    <a:cubicBezTo>
                      <a:pt x="1968" y="641"/>
                      <a:pt x="1972" y="633"/>
                      <a:pt x="1978" y="628"/>
                    </a:cubicBezTo>
                    <a:cubicBezTo>
                      <a:pt x="1986" y="624"/>
                      <a:pt x="1994" y="625"/>
                      <a:pt x="2001" y="629"/>
                    </a:cubicBezTo>
                    <a:cubicBezTo>
                      <a:pt x="2008" y="633"/>
                      <a:pt x="2013" y="639"/>
                      <a:pt x="2015" y="647"/>
                    </a:cubicBezTo>
                    <a:cubicBezTo>
                      <a:pt x="2017" y="655"/>
                      <a:pt x="2016" y="664"/>
                      <a:pt x="2013" y="671"/>
                    </a:cubicBezTo>
                    <a:cubicBezTo>
                      <a:pt x="2009" y="678"/>
                      <a:pt x="2003" y="683"/>
                      <a:pt x="1996" y="685"/>
                    </a:cubicBezTo>
                    <a:cubicBezTo>
                      <a:pt x="1990" y="687"/>
                      <a:pt x="1983" y="687"/>
                      <a:pt x="1977" y="684"/>
                    </a:cubicBezTo>
                    <a:cubicBezTo>
                      <a:pt x="1973" y="683"/>
                      <a:pt x="1971" y="681"/>
                      <a:pt x="1968" y="678"/>
                    </a:cubicBezTo>
                    <a:cubicBezTo>
                      <a:pt x="1967" y="678"/>
                      <a:pt x="1967" y="678"/>
                      <a:pt x="1967" y="678"/>
                    </a:cubicBezTo>
                    <a:cubicBezTo>
                      <a:pt x="1967" y="678"/>
                      <a:pt x="1968" y="678"/>
                      <a:pt x="1968" y="679"/>
                    </a:cubicBezTo>
                    <a:cubicBezTo>
                      <a:pt x="1968" y="680"/>
                      <a:pt x="1968" y="680"/>
                      <a:pt x="1968" y="680"/>
                    </a:cubicBezTo>
                    <a:cubicBezTo>
                      <a:pt x="1969" y="685"/>
                      <a:pt x="1969" y="691"/>
                      <a:pt x="1969" y="696"/>
                    </a:cubicBezTo>
                    <a:cubicBezTo>
                      <a:pt x="1969" y="710"/>
                      <a:pt x="1966" y="728"/>
                      <a:pt x="1953" y="736"/>
                    </a:cubicBezTo>
                    <a:cubicBezTo>
                      <a:pt x="1948" y="740"/>
                      <a:pt x="1942" y="740"/>
                      <a:pt x="1936" y="739"/>
                    </a:cubicBezTo>
                    <a:cubicBezTo>
                      <a:pt x="1934" y="739"/>
                      <a:pt x="1934" y="739"/>
                      <a:pt x="1934" y="739"/>
                    </a:cubicBezTo>
                    <a:cubicBezTo>
                      <a:pt x="1927" y="737"/>
                      <a:pt x="1921" y="733"/>
                      <a:pt x="1917" y="727"/>
                    </a:cubicBezTo>
                    <a:cubicBezTo>
                      <a:pt x="1913" y="722"/>
                      <a:pt x="1911" y="715"/>
                      <a:pt x="1912" y="708"/>
                    </a:cubicBezTo>
                    <a:cubicBezTo>
                      <a:pt x="1913" y="701"/>
                      <a:pt x="1917" y="695"/>
                      <a:pt x="1923" y="692"/>
                    </a:cubicBezTo>
                    <a:cubicBezTo>
                      <a:pt x="1928" y="689"/>
                      <a:pt x="1933" y="690"/>
                      <a:pt x="1937" y="692"/>
                    </a:cubicBezTo>
                    <a:cubicBezTo>
                      <a:pt x="1942" y="694"/>
                      <a:pt x="1945" y="699"/>
                      <a:pt x="1946" y="704"/>
                    </a:cubicBezTo>
                    <a:cubicBezTo>
                      <a:pt x="1947" y="707"/>
                      <a:pt x="1946" y="710"/>
                      <a:pt x="1945" y="712"/>
                    </a:cubicBezTo>
                    <a:cubicBezTo>
                      <a:pt x="1946" y="710"/>
                      <a:pt x="1947" y="707"/>
                      <a:pt x="1946" y="704"/>
                    </a:cubicBezTo>
                    <a:cubicBezTo>
                      <a:pt x="1945" y="699"/>
                      <a:pt x="1942" y="695"/>
                      <a:pt x="1937" y="692"/>
                    </a:cubicBezTo>
                    <a:cubicBezTo>
                      <a:pt x="1932" y="690"/>
                      <a:pt x="1928" y="690"/>
                      <a:pt x="1924" y="692"/>
                    </a:cubicBezTo>
                    <a:cubicBezTo>
                      <a:pt x="1918" y="696"/>
                      <a:pt x="1914" y="702"/>
                      <a:pt x="1913" y="709"/>
                    </a:cubicBezTo>
                    <a:cubicBezTo>
                      <a:pt x="1913" y="715"/>
                      <a:pt x="1914" y="721"/>
                      <a:pt x="1918" y="726"/>
                    </a:cubicBezTo>
                    <a:cubicBezTo>
                      <a:pt x="1923" y="732"/>
                      <a:pt x="1929" y="735"/>
                      <a:pt x="1936" y="737"/>
                    </a:cubicBezTo>
                    <a:cubicBezTo>
                      <a:pt x="1942" y="738"/>
                      <a:pt x="1947" y="737"/>
                      <a:pt x="1952" y="733"/>
                    </a:cubicBezTo>
                    <a:cubicBezTo>
                      <a:pt x="1963" y="725"/>
                      <a:pt x="1966" y="706"/>
                      <a:pt x="1965" y="693"/>
                    </a:cubicBezTo>
                    <a:cubicBezTo>
                      <a:pt x="1965" y="687"/>
                      <a:pt x="1963" y="679"/>
                      <a:pt x="1961" y="671"/>
                    </a:cubicBezTo>
                    <a:cubicBezTo>
                      <a:pt x="1961" y="673"/>
                      <a:pt x="1961" y="674"/>
                      <a:pt x="1961" y="675"/>
                    </a:cubicBezTo>
                    <a:cubicBezTo>
                      <a:pt x="1958" y="682"/>
                      <a:pt x="1952" y="686"/>
                      <a:pt x="1945" y="686"/>
                    </a:cubicBezTo>
                    <a:cubicBezTo>
                      <a:pt x="1939" y="686"/>
                      <a:pt x="1933" y="681"/>
                      <a:pt x="1934" y="673"/>
                    </a:cubicBezTo>
                    <a:cubicBezTo>
                      <a:pt x="1935" y="669"/>
                      <a:pt x="1938" y="666"/>
                      <a:pt x="1942" y="665"/>
                    </a:cubicBezTo>
                    <a:cubicBezTo>
                      <a:pt x="1949" y="664"/>
                      <a:pt x="1952" y="673"/>
                      <a:pt x="1948" y="676"/>
                    </a:cubicBezTo>
                    <a:cubicBezTo>
                      <a:pt x="1949" y="673"/>
                      <a:pt x="1948" y="671"/>
                      <a:pt x="1946" y="669"/>
                    </a:cubicBezTo>
                    <a:cubicBezTo>
                      <a:pt x="1943" y="667"/>
                      <a:pt x="1939" y="669"/>
                      <a:pt x="1938" y="672"/>
                    </a:cubicBezTo>
                    <a:cubicBezTo>
                      <a:pt x="1937" y="674"/>
                      <a:pt x="1937" y="678"/>
                      <a:pt x="1939" y="680"/>
                    </a:cubicBezTo>
                    <a:cubicBezTo>
                      <a:pt x="1943" y="684"/>
                      <a:pt x="1949" y="683"/>
                      <a:pt x="1953" y="680"/>
                    </a:cubicBezTo>
                    <a:cubicBezTo>
                      <a:pt x="1956" y="678"/>
                      <a:pt x="1957" y="674"/>
                      <a:pt x="1958" y="670"/>
                    </a:cubicBezTo>
                    <a:cubicBezTo>
                      <a:pt x="1962" y="656"/>
                      <a:pt x="1948" y="617"/>
                      <a:pt x="1939" y="607"/>
                    </a:cubicBezTo>
                    <a:cubicBezTo>
                      <a:pt x="1944" y="620"/>
                      <a:pt x="1944" y="635"/>
                      <a:pt x="1940" y="650"/>
                    </a:cubicBezTo>
                    <a:cubicBezTo>
                      <a:pt x="1929" y="684"/>
                      <a:pt x="1892" y="716"/>
                      <a:pt x="1856" y="701"/>
                    </a:cubicBezTo>
                    <a:cubicBezTo>
                      <a:pt x="1844" y="696"/>
                      <a:pt x="1835" y="684"/>
                      <a:pt x="1837" y="671"/>
                    </a:cubicBezTo>
                    <a:cubicBezTo>
                      <a:pt x="1839" y="661"/>
                      <a:pt x="1847" y="653"/>
                      <a:pt x="1857" y="653"/>
                    </a:cubicBezTo>
                    <a:cubicBezTo>
                      <a:pt x="1867" y="653"/>
                      <a:pt x="1875" y="659"/>
                      <a:pt x="1878" y="669"/>
                    </a:cubicBezTo>
                    <a:cubicBezTo>
                      <a:pt x="1879" y="674"/>
                      <a:pt x="1878" y="680"/>
                      <a:pt x="1874" y="685"/>
                    </a:cubicBezTo>
                    <a:cubicBezTo>
                      <a:pt x="1873" y="687"/>
                      <a:pt x="1871" y="688"/>
                      <a:pt x="1870" y="689"/>
                    </a:cubicBezTo>
                    <a:cubicBezTo>
                      <a:pt x="1865" y="691"/>
                      <a:pt x="1859" y="692"/>
                      <a:pt x="1854" y="689"/>
                    </a:cubicBezTo>
                    <a:cubicBezTo>
                      <a:pt x="1847" y="685"/>
                      <a:pt x="1844" y="676"/>
                      <a:pt x="1848" y="668"/>
                    </a:cubicBezTo>
                    <a:cubicBezTo>
                      <a:pt x="1852" y="660"/>
                      <a:pt x="1861" y="657"/>
                      <a:pt x="1869" y="661"/>
                    </a:cubicBezTo>
                    <a:cubicBezTo>
                      <a:pt x="1873" y="663"/>
                      <a:pt x="1876" y="667"/>
                      <a:pt x="1877" y="671"/>
                    </a:cubicBezTo>
                    <a:cubicBezTo>
                      <a:pt x="1877" y="671"/>
                      <a:pt x="1877" y="670"/>
                      <a:pt x="1876" y="669"/>
                    </a:cubicBezTo>
                    <a:cubicBezTo>
                      <a:pt x="1874" y="660"/>
                      <a:pt x="1866" y="655"/>
                      <a:pt x="1857" y="655"/>
                    </a:cubicBezTo>
                    <a:cubicBezTo>
                      <a:pt x="1848" y="656"/>
                      <a:pt x="1842" y="663"/>
                      <a:pt x="1840" y="672"/>
                    </a:cubicBezTo>
                    <a:cubicBezTo>
                      <a:pt x="1839" y="683"/>
                      <a:pt x="1847" y="693"/>
                      <a:pt x="1857" y="697"/>
                    </a:cubicBezTo>
                    <a:cubicBezTo>
                      <a:pt x="1891" y="710"/>
                      <a:pt x="1925" y="679"/>
                      <a:pt x="1934" y="649"/>
                    </a:cubicBezTo>
                    <a:cubicBezTo>
                      <a:pt x="1943" y="617"/>
                      <a:pt x="1930" y="589"/>
                      <a:pt x="1907" y="568"/>
                    </a:cubicBezTo>
                    <a:cubicBezTo>
                      <a:pt x="1858" y="526"/>
                      <a:pt x="1793" y="537"/>
                      <a:pt x="1740" y="565"/>
                    </a:cubicBezTo>
                    <a:cubicBezTo>
                      <a:pt x="1721" y="575"/>
                      <a:pt x="1707" y="585"/>
                      <a:pt x="1692" y="601"/>
                    </a:cubicBezTo>
                    <a:cubicBezTo>
                      <a:pt x="1678" y="618"/>
                      <a:pt x="1667" y="639"/>
                      <a:pt x="1667" y="658"/>
                    </a:cubicBezTo>
                    <a:cubicBezTo>
                      <a:pt x="1667" y="658"/>
                      <a:pt x="1667" y="658"/>
                      <a:pt x="1667" y="658"/>
                    </a:cubicBezTo>
                    <a:cubicBezTo>
                      <a:pt x="1668" y="645"/>
                      <a:pt x="1675" y="632"/>
                      <a:pt x="1683" y="623"/>
                    </a:cubicBezTo>
                    <a:cubicBezTo>
                      <a:pt x="1700" y="605"/>
                      <a:pt x="1732" y="591"/>
                      <a:pt x="1757" y="595"/>
                    </a:cubicBezTo>
                    <a:cubicBezTo>
                      <a:pt x="1756" y="597"/>
                      <a:pt x="1756" y="599"/>
                      <a:pt x="1756" y="600"/>
                    </a:cubicBezTo>
                    <a:cubicBezTo>
                      <a:pt x="1732" y="597"/>
                      <a:pt x="1703" y="608"/>
                      <a:pt x="1686" y="625"/>
                    </a:cubicBezTo>
                    <a:cubicBezTo>
                      <a:pt x="1675" y="637"/>
                      <a:pt x="1665" y="656"/>
                      <a:pt x="1672" y="672"/>
                    </a:cubicBezTo>
                    <a:cubicBezTo>
                      <a:pt x="1674" y="677"/>
                      <a:pt x="1676" y="680"/>
                      <a:pt x="1681" y="683"/>
                    </a:cubicBezTo>
                    <a:cubicBezTo>
                      <a:pt x="1685" y="685"/>
                      <a:pt x="1689" y="686"/>
                      <a:pt x="1694" y="685"/>
                    </a:cubicBezTo>
                    <a:cubicBezTo>
                      <a:pt x="1699" y="684"/>
                      <a:pt x="1702" y="682"/>
                      <a:pt x="1705" y="678"/>
                    </a:cubicBezTo>
                    <a:cubicBezTo>
                      <a:pt x="1707" y="674"/>
                      <a:pt x="1708" y="670"/>
                      <a:pt x="1706" y="666"/>
                    </a:cubicBezTo>
                    <a:cubicBezTo>
                      <a:pt x="1705" y="662"/>
                      <a:pt x="1702" y="660"/>
                      <a:pt x="1698" y="659"/>
                    </a:cubicBezTo>
                    <a:cubicBezTo>
                      <a:pt x="1696" y="658"/>
                      <a:pt x="1695" y="659"/>
                      <a:pt x="1693" y="659"/>
                    </a:cubicBezTo>
                    <a:cubicBezTo>
                      <a:pt x="1692" y="660"/>
                      <a:pt x="1691" y="661"/>
                      <a:pt x="1690" y="663"/>
                    </a:cubicBezTo>
                    <a:cubicBezTo>
                      <a:pt x="1689" y="664"/>
                      <a:pt x="1689" y="665"/>
                      <a:pt x="1690" y="667"/>
                    </a:cubicBezTo>
                    <a:cubicBezTo>
                      <a:pt x="1690" y="668"/>
                      <a:pt x="1691" y="669"/>
                      <a:pt x="1692" y="669"/>
                    </a:cubicBezTo>
                    <a:cubicBezTo>
                      <a:pt x="1691" y="669"/>
                      <a:pt x="1690" y="668"/>
                      <a:pt x="1689" y="667"/>
                    </a:cubicBezTo>
                    <a:cubicBezTo>
                      <a:pt x="1689" y="665"/>
                      <a:pt x="1689" y="664"/>
                      <a:pt x="1690" y="663"/>
                    </a:cubicBezTo>
                    <a:cubicBezTo>
                      <a:pt x="1691" y="661"/>
                      <a:pt x="1692" y="660"/>
                      <a:pt x="1693" y="659"/>
                    </a:cubicBezTo>
                    <a:cubicBezTo>
                      <a:pt x="1695" y="658"/>
                      <a:pt x="1696" y="658"/>
                      <a:pt x="1698" y="658"/>
                    </a:cubicBezTo>
                    <a:cubicBezTo>
                      <a:pt x="1702" y="659"/>
                      <a:pt x="1705" y="662"/>
                      <a:pt x="1707" y="666"/>
                    </a:cubicBezTo>
                    <a:cubicBezTo>
                      <a:pt x="1709" y="670"/>
                      <a:pt x="1708" y="675"/>
                      <a:pt x="1705" y="679"/>
                    </a:cubicBezTo>
                    <a:cubicBezTo>
                      <a:pt x="1703" y="683"/>
                      <a:pt x="1699" y="685"/>
                      <a:pt x="1695" y="687"/>
                    </a:cubicBezTo>
                    <a:cubicBezTo>
                      <a:pt x="1689" y="688"/>
                      <a:pt x="1684" y="687"/>
                      <a:pt x="1680" y="684"/>
                    </a:cubicBezTo>
                    <a:cubicBezTo>
                      <a:pt x="1677" y="682"/>
                      <a:pt x="1675" y="680"/>
                      <a:pt x="1673" y="678"/>
                    </a:cubicBezTo>
                    <a:cubicBezTo>
                      <a:pt x="1674" y="680"/>
                      <a:pt x="1675" y="682"/>
                      <a:pt x="1677" y="684"/>
                    </a:cubicBezTo>
                    <a:cubicBezTo>
                      <a:pt x="1686" y="695"/>
                      <a:pt x="1696" y="700"/>
                      <a:pt x="1709" y="704"/>
                    </a:cubicBezTo>
                    <a:cubicBezTo>
                      <a:pt x="1725" y="709"/>
                      <a:pt x="1736" y="709"/>
                      <a:pt x="1753" y="707"/>
                    </a:cubicBezTo>
                    <a:cubicBezTo>
                      <a:pt x="1782" y="703"/>
                      <a:pt x="1816" y="692"/>
                      <a:pt x="1843" y="708"/>
                    </a:cubicBezTo>
                    <a:cubicBezTo>
                      <a:pt x="1847" y="710"/>
                      <a:pt x="1851" y="713"/>
                      <a:pt x="1855" y="717"/>
                    </a:cubicBezTo>
                    <a:cubicBezTo>
                      <a:pt x="1858" y="720"/>
                      <a:pt x="1861" y="725"/>
                      <a:pt x="1866" y="729"/>
                    </a:cubicBezTo>
                    <a:cubicBezTo>
                      <a:pt x="1875" y="738"/>
                      <a:pt x="1886" y="735"/>
                      <a:pt x="1890" y="729"/>
                    </a:cubicBezTo>
                    <a:cubicBezTo>
                      <a:pt x="1891" y="726"/>
                      <a:pt x="1892" y="722"/>
                      <a:pt x="1890" y="720"/>
                    </a:cubicBezTo>
                    <a:cubicBezTo>
                      <a:pt x="1889" y="717"/>
                      <a:pt x="1886" y="715"/>
                      <a:pt x="1883" y="715"/>
                    </a:cubicBezTo>
                    <a:cubicBezTo>
                      <a:pt x="1880" y="715"/>
                      <a:pt x="1877" y="718"/>
                      <a:pt x="1878" y="722"/>
                    </a:cubicBezTo>
                    <a:cubicBezTo>
                      <a:pt x="1878" y="724"/>
                      <a:pt x="1881" y="726"/>
                      <a:pt x="1883" y="726"/>
                    </a:cubicBezTo>
                    <a:cubicBezTo>
                      <a:pt x="1880" y="727"/>
                      <a:pt x="1877" y="725"/>
                      <a:pt x="1876" y="722"/>
                    </a:cubicBezTo>
                    <a:cubicBezTo>
                      <a:pt x="1875" y="720"/>
                      <a:pt x="1876" y="717"/>
                      <a:pt x="1878" y="716"/>
                    </a:cubicBezTo>
                    <a:cubicBezTo>
                      <a:pt x="1883" y="710"/>
                      <a:pt x="1893" y="714"/>
                      <a:pt x="1894" y="721"/>
                    </a:cubicBezTo>
                    <a:cubicBezTo>
                      <a:pt x="1895" y="725"/>
                      <a:pt x="1893" y="730"/>
                      <a:pt x="1889" y="734"/>
                    </a:cubicBezTo>
                    <a:cubicBezTo>
                      <a:pt x="1884" y="739"/>
                      <a:pt x="1875" y="739"/>
                      <a:pt x="1868" y="733"/>
                    </a:cubicBezTo>
                    <a:cubicBezTo>
                      <a:pt x="1869" y="736"/>
                      <a:pt x="1871" y="738"/>
                      <a:pt x="1872" y="741"/>
                    </a:cubicBezTo>
                    <a:cubicBezTo>
                      <a:pt x="1876" y="744"/>
                      <a:pt x="1882" y="747"/>
                      <a:pt x="1888" y="746"/>
                    </a:cubicBezTo>
                    <a:cubicBezTo>
                      <a:pt x="1898" y="744"/>
                      <a:pt x="1903" y="734"/>
                      <a:pt x="1902" y="724"/>
                    </a:cubicBezTo>
                    <a:cubicBezTo>
                      <a:pt x="1901" y="718"/>
                      <a:pt x="1899" y="712"/>
                      <a:pt x="1903" y="705"/>
                    </a:cubicBezTo>
                    <a:cubicBezTo>
                      <a:pt x="1905" y="699"/>
                      <a:pt x="1910" y="695"/>
                      <a:pt x="1917" y="694"/>
                    </a:cubicBezTo>
                    <a:cubicBezTo>
                      <a:pt x="1901" y="705"/>
                      <a:pt x="1912" y="716"/>
                      <a:pt x="1911" y="730"/>
                    </a:cubicBezTo>
                    <a:cubicBezTo>
                      <a:pt x="1910" y="738"/>
                      <a:pt x="1906" y="746"/>
                      <a:pt x="1899" y="749"/>
                    </a:cubicBezTo>
                    <a:cubicBezTo>
                      <a:pt x="1893" y="752"/>
                      <a:pt x="1881" y="752"/>
                      <a:pt x="1874" y="744"/>
                    </a:cubicBezTo>
                    <a:cubicBezTo>
                      <a:pt x="1875" y="745"/>
                      <a:pt x="1875" y="745"/>
                      <a:pt x="1875" y="746"/>
                    </a:cubicBezTo>
                    <a:cubicBezTo>
                      <a:pt x="1882" y="761"/>
                      <a:pt x="1881" y="775"/>
                      <a:pt x="1872" y="789"/>
                    </a:cubicBezTo>
                    <a:cubicBezTo>
                      <a:pt x="1870" y="792"/>
                      <a:pt x="1868" y="794"/>
                      <a:pt x="1866" y="796"/>
                    </a:cubicBezTo>
                    <a:cubicBezTo>
                      <a:pt x="1865" y="795"/>
                      <a:pt x="1865" y="794"/>
                      <a:pt x="1864" y="794"/>
                    </a:cubicBezTo>
                    <a:cubicBezTo>
                      <a:pt x="1866" y="792"/>
                      <a:pt x="1868" y="790"/>
                      <a:pt x="1870" y="787"/>
                    </a:cubicBezTo>
                    <a:cubicBezTo>
                      <a:pt x="1878" y="774"/>
                      <a:pt x="1878" y="761"/>
                      <a:pt x="1872" y="747"/>
                    </a:cubicBezTo>
                    <a:cubicBezTo>
                      <a:pt x="1871" y="745"/>
                      <a:pt x="1870" y="744"/>
                      <a:pt x="1869" y="742"/>
                    </a:cubicBezTo>
                    <a:cubicBezTo>
                      <a:pt x="1871" y="748"/>
                      <a:pt x="1870" y="754"/>
                      <a:pt x="1869" y="759"/>
                    </a:cubicBezTo>
                    <a:cubicBezTo>
                      <a:pt x="1867" y="763"/>
                      <a:pt x="1866" y="766"/>
                      <a:pt x="1863" y="769"/>
                    </a:cubicBezTo>
                    <a:cubicBezTo>
                      <a:pt x="1860" y="771"/>
                      <a:pt x="1858" y="773"/>
                      <a:pt x="1855" y="774"/>
                    </a:cubicBezTo>
                    <a:cubicBezTo>
                      <a:pt x="1846" y="777"/>
                      <a:pt x="1836" y="774"/>
                      <a:pt x="1834" y="765"/>
                    </a:cubicBezTo>
                    <a:cubicBezTo>
                      <a:pt x="1833" y="761"/>
                      <a:pt x="1833" y="758"/>
                      <a:pt x="1835" y="754"/>
                    </a:cubicBezTo>
                    <a:cubicBezTo>
                      <a:pt x="1836" y="752"/>
                      <a:pt x="1837" y="751"/>
                      <a:pt x="1839" y="750"/>
                    </a:cubicBezTo>
                    <a:cubicBezTo>
                      <a:pt x="1842" y="749"/>
                      <a:pt x="1845" y="748"/>
                      <a:pt x="1848" y="749"/>
                    </a:cubicBezTo>
                    <a:cubicBezTo>
                      <a:pt x="1850" y="749"/>
                      <a:pt x="1851" y="750"/>
                      <a:pt x="1852" y="751"/>
                    </a:cubicBezTo>
                    <a:cubicBezTo>
                      <a:pt x="1853" y="751"/>
                      <a:pt x="1853" y="752"/>
                      <a:pt x="1854" y="753"/>
                    </a:cubicBezTo>
                    <a:cubicBezTo>
                      <a:pt x="1855" y="755"/>
                      <a:pt x="1856" y="758"/>
                      <a:pt x="1854" y="760"/>
                    </a:cubicBezTo>
                    <a:cubicBezTo>
                      <a:pt x="1853" y="762"/>
                      <a:pt x="1852" y="763"/>
                      <a:pt x="1850" y="763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50" y="763"/>
                      <a:pt x="1850" y="763"/>
                      <a:pt x="1850" y="763"/>
                    </a:cubicBezTo>
                    <a:cubicBezTo>
                      <a:pt x="1852" y="763"/>
                      <a:pt x="1853" y="762"/>
                      <a:pt x="1854" y="760"/>
                    </a:cubicBezTo>
                    <a:cubicBezTo>
                      <a:pt x="1855" y="758"/>
                      <a:pt x="1855" y="756"/>
                      <a:pt x="1854" y="754"/>
                    </a:cubicBezTo>
                    <a:cubicBezTo>
                      <a:pt x="1853" y="753"/>
                      <a:pt x="1852" y="752"/>
                      <a:pt x="1851" y="751"/>
                    </a:cubicBezTo>
                    <a:cubicBezTo>
                      <a:pt x="1850" y="751"/>
                      <a:pt x="1849" y="750"/>
                      <a:pt x="1848" y="750"/>
                    </a:cubicBezTo>
                    <a:cubicBezTo>
                      <a:pt x="1845" y="749"/>
                      <a:pt x="1842" y="750"/>
                      <a:pt x="1840" y="752"/>
                    </a:cubicBezTo>
                    <a:cubicBezTo>
                      <a:pt x="1839" y="753"/>
                      <a:pt x="1838" y="754"/>
                      <a:pt x="1837" y="755"/>
                    </a:cubicBezTo>
                    <a:cubicBezTo>
                      <a:pt x="1835" y="758"/>
                      <a:pt x="1835" y="761"/>
                      <a:pt x="1836" y="764"/>
                    </a:cubicBezTo>
                    <a:cubicBezTo>
                      <a:pt x="1839" y="772"/>
                      <a:pt x="1847" y="774"/>
                      <a:pt x="1853" y="771"/>
                    </a:cubicBezTo>
                    <a:cubicBezTo>
                      <a:pt x="1856" y="770"/>
                      <a:pt x="1858" y="768"/>
                      <a:pt x="1860" y="766"/>
                    </a:cubicBezTo>
                    <a:cubicBezTo>
                      <a:pt x="1863" y="764"/>
                      <a:pt x="1864" y="761"/>
                      <a:pt x="1865" y="758"/>
                    </a:cubicBezTo>
                    <a:cubicBezTo>
                      <a:pt x="1866" y="755"/>
                      <a:pt x="1866" y="751"/>
                      <a:pt x="1866" y="748"/>
                    </a:cubicBezTo>
                    <a:cubicBezTo>
                      <a:pt x="1866" y="743"/>
                      <a:pt x="1864" y="738"/>
                      <a:pt x="1862" y="733"/>
                    </a:cubicBezTo>
                    <a:cubicBezTo>
                      <a:pt x="1857" y="724"/>
                      <a:pt x="1849" y="716"/>
                      <a:pt x="1841" y="712"/>
                    </a:cubicBezTo>
                    <a:cubicBezTo>
                      <a:pt x="1818" y="699"/>
                      <a:pt x="1789" y="706"/>
                      <a:pt x="1764" y="710"/>
                    </a:cubicBezTo>
                    <a:cubicBezTo>
                      <a:pt x="1768" y="710"/>
                      <a:pt x="1773" y="709"/>
                      <a:pt x="1777" y="710"/>
                    </a:cubicBezTo>
                    <a:cubicBezTo>
                      <a:pt x="1791" y="711"/>
                      <a:pt x="1807" y="722"/>
                      <a:pt x="1808" y="737"/>
                    </a:cubicBezTo>
                    <a:cubicBezTo>
                      <a:pt x="1809" y="747"/>
                      <a:pt x="1805" y="756"/>
                      <a:pt x="1812" y="764"/>
                    </a:cubicBezTo>
                    <a:cubicBezTo>
                      <a:pt x="1805" y="767"/>
                      <a:pt x="1793" y="761"/>
                      <a:pt x="1790" y="750"/>
                    </a:cubicBezTo>
                    <a:cubicBezTo>
                      <a:pt x="1786" y="739"/>
                      <a:pt x="1790" y="720"/>
                      <a:pt x="1775" y="715"/>
                    </a:cubicBezTo>
                    <a:cubicBezTo>
                      <a:pt x="1767" y="712"/>
                      <a:pt x="1757" y="714"/>
                      <a:pt x="1754" y="712"/>
                    </a:cubicBezTo>
                    <a:cubicBezTo>
                      <a:pt x="1755" y="712"/>
                      <a:pt x="1755" y="711"/>
                      <a:pt x="1756" y="711"/>
                    </a:cubicBezTo>
                    <a:cubicBezTo>
                      <a:pt x="1755" y="711"/>
                      <a:pt x="1754" y="712"/>
                      <a:pt x="1753" y="712"/>
                    </a:cubicBezTo>
                    <a:cubicBezTo>
                      <a:pt x="1736" y="713"/>
                      <a:pt x="1724" y="713"/>
                      <a:pt x="1708" y="708"/>
                    </a:cubicBezTo>
                    <a:cubicBezTo>
                      <a:pt x="1694" y="703"/>
                      <a:pt x="1684" y="697"/>
                      <a:pt x="1675" y="686"/>
                    </a:cubicBezTo>
                    <a:cubicBezTo>
                      <a:pt x="1669" y="677"/>
                      <a:pt x="1666" y="667"/>
                      <a:pt x="1665" y="658"/>
                    </a:cubicBezTo>
                    <a:cubicBezTo>
                      <a:pt x="1665" y="638"/>
                      <a:pt x="1676" y="616"/>
                      <a:pt x="1690" y="599"/>
                    </a:cubicBezTo>
                    <a:cubicBezTo>
                      <a:pt x="1696" y="592"/>
                      <a:pt x="1702" y="586"/>
                      <a:pt x="1708" y="581"/>
                    </a:cubicBezTo>
                    <a:cubicBezTo>
                      <a:pt x="1720" y="571"/>
                      <a:pt x="1734" y="565"/>
                      <a:pt x="1743" y="552"/>
                    </a:cubicBezTo>
                    <a:cubicBezTo>
                      <a:pt x="1747" y="546"/>
                      <a:pt x="1752" y="538"/>
                      <a:pt x="1751" y="531"/>
                    </a:cubicBezTo>
                    <a:cubicBezTo>
                      <a:pt x="1750" y="527"/>
                      <a:pt x="1746" y="521"/>
                      <a:pt x="1742" y="522"/>
                    </a:cubicBezTo>
                    <a:cubicBezTo>
                      <a:pt x="1740" y="522"/>
                      <a:pt x="1739" y="523"/>
                      <a:pt x="1738" y="525"/>
                    </a:cubicBezTo>
                    <a:cubicBezTo>
                      <a:pt x="1738" y="527"/>
                      <a:pt x="1739" y="528"/>
                      <a:pt x="1740" y="528"/>
                    </a:cubicBezTo>
                    <a:cubicBezTo>
                      <a:pt x="1742" y="529"/>
                      <a:pt x="1743" y="529"/>
                      <a:pt x="1743" y="528"/>
                    </a:cubicBezTo>
                    <a:cubicBezTo>
                      <a:pt x="1744" y="527"/>
                      <a:pt x="1745" y="526"/>
                      <a:pt x="1743" y="525"/>
                    </a:cubicBezTo>
                    <a:cubicBezTo>
                      <a:pt x="1743" y="525"/>
                      <a:pt x="1742" y="524"/>
                      <a:pt x="1741" y="525"/>
                    </a:cubicBezTo>
                    <a:cubicBezTo>
                      <a:pt x="1741" y="524"/>
                      <a:pt x="1743" y="523"/>
                      <a:pt x="1744" y="524"/>
                    </a:cubicBezTo>
                    <a:cubicBezTo>
                      <a:pt x="1745" y="524"/>
                      <a:pt x="1746" y="526"/>
                      <a:pt x="1746" y="527"/>
                    </a:cubicBezTo>
                    <a:cubicBezTo>
                      <a:pt x="1746" y="530"/>
                      <a:pt x="1744" y="532"/>
                      <a:pt x="1741" y="532"/>
                    </a:cubicBezTo>
                    <a:cubicBezTo>
                      <a:pt x="1739" y="532"/>
                      <a:pt x="1737" y="531"/>
                      <a:pt x="1736" y="529"/>
                    </a:cubicBezTo>
                    <a:cubicBezTo>
                      <a:pt x="1734" y="528"/>
                      <a:pt x="1734" y="526"/>
                      <a:pt x="1735" y="524"/>
                    </a:cubicBezTo>
                    <a:cubicBezTo>
                      <a:pt x="1735" y="521"/>
                      <a:pt x="1738" y="519"/>
                      <a:pt x="1740" y="519"/>
                    </a:cubicBezTo>
                    <a:cubicBezTo>
                      <a:pt x="1746" y="518"/>
                      <a:pt x="1749" y="523"/>
                      <a:pt x="1751" y="527"/>
                    </a:cubicBezTo>
                    <a:cubicBezTo>
                      <a:pt x="1752" y="529"/>
                      <a:pt x="1752" y="532"/>
                      <a:pt x="1752" y="534"/>
                    </a:cubicBezTo>
                    <a:cubicBezTo>
                      <a:pt x="1755" y="524"/>
                      <a:pt x="1752" y="515"/>
                      <a:pt x="1745" y="508"/>
                    </a:cubicBezTo>
                    <a:cubicBezTo>
                      <a:pt x="1741" y="504"/>
                      <a:pt x="1736" y="501"/>
                      <a:pt x="1729" y="501"/>
                    </a:cubicBezTo>
                    <a:cubicBezTo>
                      <a:pt x="1729" y="501"/>
                      <a:pt x="1729" y="501"/>
                      <a:pt x="1729" y="501"/>
                    </a:cubicBezTo>
                    <a:cubicBezTo>
                      <a:pt x="1735" y="502"/>
                      <a:pt x="1739" y="508"/>
                      <a:pt x="1734" y="514"/>
                    </a:cubicBezTo>
                    <a:cubicBezTo>
                      <a:pt x="1730" y="519"/>
                      <a:pt x="1718" y="521"/>
                      <a:pt x="1720" y="535"/>
                    </a:cubicBezTo>
                    <a:close/>
                    <a:moveTo>
                      <a:pt x="1873" y="206"/>
                    </a:moveTo>
                    <a:cubicBezTo>
                      <a:pt x="1851" y="224"/>
                      <a:pt x="1851" y="248"/>
                      <a:pt x="1844" y="259"/>
                    </a:cubicBezTo>
                    <a:cubicBezTo>
                      <a:pt x="1837" y="272"/>
                      <a:pt x="1822" y="263"/>
                      <a:pt x="1827" y="248"/>
                    </a:cubicBezTo>
                    <a:cubicBezTo>
                      <a:pt x="1833" y="231"/>
                      <a:pt x="1853" y="215"/>
                      <a:pt x="1873" y="206"/>
                    </a:cubicBezTo>
                    <a:close/>
                    <a:moveTo>
                      <a:pt x="1728" y="217"/>
                    </a:moveTo>
                    <a:cubicBezTo>
                      <a:pt x="1716" y="213"/>
                      <a:pt x="1698" y="193"/>
                      <a:pt x="1696" y="177"/>
                    </a:cubicBezTo>
                    <a:cubicBezTo>
                      <a:pt x="1694" y="161"/>
                      <a:pt x="1707" y="156"/>
                      <a:pt x="1712" y="173"/>
                    </a:cubicBezTo>
                    <a:cubicBezTo>
                      <a:pt x="1716" y="186"/>
                      <a:pt x="1717" y="208"/>
                      <a:pt x="1728" y="217"/>
                    </a:cubicBezTo>
                    <a:close/>
                    <a:moveTo>
                      <a:pt x="1789" y="340"/>
                    </a:moveTo>
                    <a:cubicBezTo>
                      <a:pt x="1792" y="339"/>
                      <a:pt x="1793" y="337"/>
                      <a:pt x="1793" y="335"/>
                    </a:cubicBezTo>
                    <a:cubicBezTo>
                      <a:pt x="1792" y="333"/>
                      <a:pt x="1790" y="332"/>
                      <a:pt x="1788" y="332"/>
                    </a:cubicBezTo>
                    <a:cubicBezTo>
                      <a:pt x="1786" y="333"/>
                      <a:pt x="1785" y="335"/>
                      <a:pt x="1785" y="337"/>
                    </a:cubicBezTo>
                    <a:cubicBezTo>
                      <a:pt x="1785" y="339"/>
                      <a:pt x="1787" y="340"/>
                      <a:pt x="1789" y="340"/>
                    </a:cubicBezTo>
                    <a:close/>
                    <a:moveTo>
                      <a:pt x="1776" y="276"/>
                    </a:moveTo>
                    <a:cubicBezTo>
                      <a:pt x="1786" y="277"/>
                      <a:pt x="1783" y="289"/>
                      <a:pt x="1783" y="294"/>
                    </a:cubicBezTo>
                    <a:cubicBezTo>
                      <a:pt x="1783" y="297"/>
                      <a:pt x="1783" y="299"/>
                      <a:pt x="1785" y="301"/>
                    </a:cubicBezTo>
                    <a:cubicBezTo>
                      <a:pt x="1782" y="301"/>
                      <a:pt x="1774" y="296"/>
                      <a:pt x="1771" y="292"/>
                    </a:cubicBezTo>
                    <a:cubicBezTo>
                      <a:pt x="1767" y="287"/>
                      <a:pt x="1767" y="281"/>
                      <a:pt x="1773" y="276"/>
                    </a:cubicBezTo>
                    <a:cubicBezTo>
                      <a:pt x="1772" y="280"/>
                      <a:pt x="1773" y="285"/>
                      <a:pt x="1776" y="287"/>
                    </a:cubicBezTo>
                    <a:cubicBezTo>
                      <a:pt x="1775" y="286"/>
                      <a:pt x="1775" y="280"/>
                      <a:pt x="1776" y="276"/>
                    </a:cubicBezTo>
                    <a:close/>
                    <a:moveTo>
                      <a:pt x="1769" y="333"/>
                    </a:moveTo>
                    <a:cubicBezTo>
                      <a:pt x="1773" y="332"/>
                      <a:pt x="1776" y="328"/>
                      <a:pt x="1775" y="324"/>
                    </a:cubicBezTo>
                    <a:cubicBezTo>
                      <a:pt x="1775" y="320"/>
                      <a:pt x="1771" y="317"/>
                      <a:pt x="1767" y="318"/>
                    </a:cubicBezTo>
                    <a:cubicBezTo>
                      <a:pt x="1762" y="319"/>
                      <a:pt x="1760" y="323"/>
                      <a:pt x="1760" y="327"/>
                    </a:cubicBezTo>
                    <a:cubicBezTo>
                      <a:pt x="1761" y="331"/>
                      <a:pt x="1765" y="334"/>
                      <a:pt x="1769" y="333"/>
                    </a:cubicBezTo>
                    <a:close/>
                    <a:moveTo>
                      <a:pt x="1780" y="339"/>
                    </a:moveTo>
                    <a:cubicBezTo>
                      <a:pt x="1783" y="339"/>
                      <a:pt x="1784" y="336"/>
                      <a:pt x="1784" y="333"/>
                    </a:cubicBezTo>
                    <a:cubicBezTo>
                      <a:pt x="1783" y="331"/>
                      <a:pt x="1781" y="329"/>
                      <a:pt x="1778" y="329"/>
                    </a:cubicBezTo>
                    <a:cubicBezTo>
                      <a:pt x="1775" y="330"/>
                      <a:pt x="1774" y="332"/>
                      <a:pt x="1774" y="335"/>
                    </a:cubicBezTo>
                    <a:cubicBezTo>
                      <a:pt x="1775" y="338"/>
                      <a:pt x="1777" y="340"/>
                      <a:pt x="1780" y="339"/>
                    </a:cubicBezTo>
                    <a:close/>
                    <a:moveTo>
                      <a:pt x="1744" y="228"/>
                    </a:moveTo>
                    <a:cubicBezTo>
                      <a:pt x="1747" y="231"/>
                      <a:pt x="1750" y="231"/>
                      <a:pt x="1753" y="231"/>
                    </a:cubicBezTo>
                    <a:cubicBezTo>
                      <a:pt x="1756" y="230"/>
                      <a:pt x="1760" y="227"/>
                      <a:pt x="1761" y="222"/>
                    </a:cubicBezTo>
                    <a:cubicBezTo>
                      <a:pt x="1762" y="217"/>
                      <a:pt x="1758" y="213"/>
                      <a:pt x="1754" y="211"/>
                    </a:cubicBezTo>
                    <a:cubicBezTo>
                      <a:pt x="1747" y="208"/>
                      <a:pt x="1744" y="214"/>
                      <a:pt x="1740" y="216"/>
                    </a:cubicBezTo>
                    <a:cubicBezTo>
                      <a:pt x="1735" y="218"/>
                      <a:pt x="1729" y="215"/>
                      <a:pt x="1725" y="209"/>
                    </a:cubicBezTo>
                    <a:cubicBezTo>
                      <a:pt x="1720" y="202"/>
                      <a:pt x="1720" y="193"/>
                      <a:pt x="1725" y="187"/>
                    </a:cubicBezTo>
                    <a:cubicBezTo>
                      <a:pt x="1728" y="183"/>
                      <a:pt x="1734" y="181"/>
                      <a:pt x="1738" y="185"/>
                    </a:cubicBezTo>
                    <a:cubicBezTo>
                      <a:pt x="1733" y="186"/>
                      <a:pt x="1730" y="193"/>
                      <a:pt x="1736" y="197"/>
                    </a:cubicBezTo>
                    <a:cubicBezTo>
                      <a:pt x="1739" y="199"/>
                      <a:pt x="1746" y="200"/>
                      <a:pt x="1754" y="201"/>
                    </a:cubicBezTo>
                    <a:cubicBezTo>
                      <a:pt x="1762" y="202"/>
                      <a:pt x="1769" y="205"/>
                      <a:pt x="1774" y="210"/>
                    </a:cubicBezTo>
                    <a:cubicBezTo>
                      <a:pt x="1783" y="219"/>
                      <a:pt x="1781" y="236"/>
                      <a:pt x="1770" y="243"/>
                    </a:cubicBezTo>
                    <a:cubicBezTo>
                      <a:pt x="1763" y="247"/>
                      <a:pt x="1757" y="247"/>
                      <a:pt x="1750" y="246"/>
                    </a:cubicBezTo>
                    <a:cubicBezTo>
                      <a:pt x="1743" y="244"/>
                      <a:pt x="1726" y="236"/>
                      <a:pt x="1717" y="240"/>
                    </a:cubicBezTo>
                    <a:cubicBezTo>
                      <a:pt x="1711" y="243"/>
                      <a:pt x="1710" y="248"/>
                      <a:pt x="1713" y="252"/>
                    </a:cubicBezTo>
                    <a:cubicBezTo>
                      <a:pt x="1708" y="253"/>
                      <a:pt x="1702" y="247"/>
                      <a:pt x="1702" y="241"/>
                    </a:cubicBezTo>
                    <a:cubicBezTo>
                      <a:pt x="1702" y="230"/>
                      <a:pt x="1714" y="219"/>
                      <a:pt x="1728" y="220"/>
                    </a:cubicBezTo>
                    <a:cubicBezTo>
                      <a:pt x="1734" y="221"/>
                      <a:pt x="1738" y="224"/>
                      <a:pt x="1744" y="228"/>
                    </a:cubicBezTo>
                    <a:close/>
                    <a:moveTo>
                      <a:pt x="1715" y="101"/>
                    </a:moveTo>
                    <a:cubicBezTo>
                      <a:pt x="1717" y="100"/>
                      <a:pt x="1720" y="101"/>
                      <a:pt x="1721" y="103"/>
                    </a:cubicBezTo>
                    <a:cubicBezTo>
                      <a:pt x="1721" y="106"/>
                      <a:pt x="1720" y="108"/>
                      <a:pt x="1718" y="109"/>
                    </a:cubicBezTo>
                    <a:cubicBezTo>
                      <a:pt x="1716" y="110"/>
                      <a:pt x="1713" y="108"/>
                      <a:pt x="1713" y="106"/>
                    </a:cubicBezTo>
                    <a:cubicBezTo>
                      <a:pt x="1712" y="104"/>
                      <a:pt x="1713" y="102"/>
                      <a:pt x="1715" y="101"/>
                    </a:cubicBezTo>
                    <a:close/>
                    <a:moveTo>
                      <a:pt x="1722" y="96"/>
                    </a:moveTo>
                    <a:cubicBezTo>
                      <a:pt x="1724" y="96"/>
                      <a:pt x="1726" y="97"/>
                      <a:pt x="1726" y="98"/>
                    </a:cubicBezTo>
                    <a:cubicBezTo>
                      <a:pt x="1727" y="100"/>
                      <a:pt x="1726" y="102"/>
                      <a:pt x="1724" y="103"/>
                    </a:cubicBezTo>
                    <a:cubicBezTo>
                      <a:pt x="1722" y="103"/>
                      <a:pt x="1721" y="102"/>
                      <a:pt x="1720" y="100"/>
                    </a:cubicBezTo>
                    <a:cubicBezTo>
                      <a:pt x="1719" y="99"/>
                      <a:pt x="1720" y="97"/>
                      <a:pt x="1722" y="96"/>
                    </a:cubicBezTo>
                    <a:close/>
                    <a:moveTo>
                      <a:pt x="1710" y="110"/>
                    </a:moveTo>
                    <a:cubicBezTo>
                      <a:pt x="1713" y="109"/>
                      <a:pt x="1717" y="111"/>
                      <a:pt x="1718" y="114"/>
                    </a:cubicBezTo>
                    <a:cubicBezTo>
                      <a:pt x="1719" y="117"/>
                      <a:pt x="1718" y="121"/>
                      <a:pt x="1714" y="122"/>
                    </a:cubicBezTo>
                    <a:cubicBezTo>
                      <a:pt x="1711" y="123"/>
                      <a:pt x="1707" y="121"/>
                      <a:pt x="1706" y="118"/>
                    </a:cubicBezTo>
                    <a:cubicBezTo>
                      <a:pt x="1705" y="115"/>
                      <a:pt x="1707" y="111"/>
                      <a:pt x="1710" y="110"/>
                    </a:cubicBezTo>
                    <a:close/>
                    <a:moveTo>
                      <a:pt x="1746" y="227"/>
                    </a:moveTo>
                    <a:cubicBezTo>
                      <a:pt x="1750" y="230"/>
                      <a:pt x="1755" y="229"/>
                      <a:pt x="1758" y="225"/>
                    </a:cubicBezTo>
                    <a:cubicBezTo>
                      <a:pt x="1762" y="218"/>
                      <a:pt x="1754" y="211"/>
                      <a:pt x="1748" y="213"/>
                    </a:cubicBezTo>
                    <a:cubicBezTo>
                      <a:pt x="1743" y="215"/>
                      <a:pt x="1741" y="219"/>
                      <a:pt x="1734" y="218"/>
                    </a:cubicBezTo>
                    <a:cubicBezTo>
                      <a:pt x="1741" y="221"/>
                      <a:pt x="1741" y="224"/>
                      <a:pt x="1746" y="227"/>
                    </a:cubicBezTo>
                    <a:close/>
                    <a:moveTo>
                      <a:pt x="1780" y="235"/>
                    </a:moveTo>
                    <a:cubicBezTo>
                      <a:pt x="1785" y="228"/>
                      <a:pt x="1783" y="218"/>
                      <a:pt x="1780" y="214"/>
                    </a:cubicBezTo>
                    <a:cubicBezTo>
                      <a:pt x="1785" y="208"/>
                      <a:pt x="1801" y="215"/>
                      <a:pt x="1798" y="227"/>
                    </a:cubicBezTo>
                    <a:cubicBezTo>
                      <a:pt x="1797" y="234"/>
                      <a:pt x="1787" y="239"/>
                      <a:pt x="1780" y="235"/>
                    </a:cubicBezTo>
                    <a:close/>
                    <a:moveTo>
                      <a:pt x="1678" y="167"/>
                    </a:moveTo>
                    <a:cubicBezTo>
                      <a:pt x="1688" y="177"/>
                      <a:pt x="1674" y="190"/>
                      <a:pt x="1670" y="195"/>
                    </a:cubicBezTo>
                    <a:cubicBezTo>
                      <a:pt x="1667" y="200"/>
                      <a:pt x="1665" y="203"/>
                      <a:pt x="1666" y="207"/>
                    </a:cubicBezTo>
                    <a:cubicBezTo>
                      <a:pt x="1662" y="203"/>
                      <a:pt x="1657" y="190"/>
                      <a:pt x="1656" y="183"/>
                    </a:cubicBezTo>
                    <a:cubicBezTo>
                      <a:pt x="1656" y="174"/>
                      <a:pt x="1662" y="165"/>
                      <a:pt x="1673" y="165"/>
                    </a:cubicBezTo>
                    <a:cubicBezTo>
                      <a:pt x="1669" y="168"/>
                      <a:pt x="1666" y="176"/>
                      <a:pt x="1667" y="181"/>
                    </a:cubicBezTo>
                    <a:cubicBezTo>
                      <a:pt x="1667" y="178"/>
                      <a:pt x="1672" y="171"/>
                      <a:pt x="1678" y="167"/>
                    </a:cubicBezTo>
                    <a:close/>
                    <a:moveTo>
                      <a:pt x="1808" y="207"/>
                    </a:moveTo>
                    <a:cubicBezTo>
                      <a:pt x="1783" y="186"/>
                      <a:pt x="1785" y="158"/>
                      <a:pt x="1778" y="145"/>
                    </a:cubicBezTo>
                    <a:cubicBezTo>
                      <a:pt x="1769" y="130"/>
                      <a:pt x="1752" y="139"/>
                      <a:pt x="1757" y="157"/>
                    </a:cubicBezTo>
                    <a:cubicBezTo>
                      <a:pt x="1763" y="177"/>
                      <a:pt x="1785" y="197"/>
                      <a:pt x="1808" y="207"/>
                    </a:cubicBezTo>
                    <a:close/>
                    <a:moveTo>
                      <a:pt x="1811" y="333"/>
                    </a:moveTo>
                    <a:cubicBezTo>
                      <a:pt x="1807" y="332"/>
                      <a:pt x="1804" y="330"/>
                      <a:pt x="1802" y="328"/>
                    </a:cubicBezTo>
                    <a:cubicBezTo>
                      <a:pt x="1792" y="321"/>
                      <a:pt x="1786" y="310"/>
                      <a:pt x="1786" y="297"/>
                    </a:cubicBezTo>
                    <a:cubicBezTo>
                      <a:pt x="1786" y="283"/>
                      <a:pt x="1795" y="268"/>
                      <a:pt x="1810" y="265"/>
                    </a:cubicBezTo>
                    <a:cubicBezTo>
                      <a:pt x="1816" y="264"/>
                      <a:pt x="1822" y="265"/>
                      <a:pt x="1827" y="268"/>
                    </a:cubicBezTo>
                    <a:cubicBezTo>
                      <a:pt x="1831" y="271"/>
                      <a:pt x="1833" y="274"/>
                      <a:pt x="1834" y="278"/>
                    </a:cubicBezTo>
                    <a:cubicBezTo>
                      <a:pt x="1836" y="283"/>
                      <a:pt x="1834" y="288"/>
                      <a:pt x="1831" y="292"/>
                    </a:cubicBezTo>
                    <a:cubicBezTo>
                      <a:pt x="1828" y="294"/>
                      <a:pt x="1824" y="296"/>
                      <a:pt x="1820" y="295"/>
                    </a:cubicBezTo>
                    <a:cubicBezTo>
                      <a:pt x="1813" y="294"/>
                      <a:pt x="1808" y="288"/>
                      <a:pt x="1809" y="281"/>
                    </a:cubicBezTo>
                    <a:cubicBezTo>
                      <a:pt x="1810" y="274"/>
                      <a:pt x="1816" y="269"/>
                      <a:pt x="1823" y="270"/>
                    </a:cubicBezTo>
                    <a:cubicBezTo>
                      <a:pt x="1829" y="270"/>
                      <a:pt x="1833" y="275"/>
                      <a:pt x="1834" y="280"/>
                    </a:cubicBezTo>
                    <a:cubicBezTo>
                      <a:pt x="1834" y="279"/>
                      <a:pt x="1834" y="279"/>
                      <a:pt x="1834" y="278"/>
                    </a:cubicBezTo>
                    <a:cubicBezTo>
                      <a:pt x="1833" y="274"/>
                      <a:pt x="1830" y="271"/>
                      <a:pt x="1827" y="269"/>
                    </a:cubicBezTo>
                    <a:cubicBezTo>
                      <a:pt x="1822" y="266"/>
                      <a:pt x="1816" y="265"/>
                      <a:pt x="1810" y="266"/>
                    </a:cubicBezTo>
                    <a:cubicBezTo>
                      <a:pt x="1796" y="269"/>
                      <a:pt x="1787" y="283"/>
                      <a:pt x="1788" y="297"/>
                    </a:cubicBezTo>
                    <a:cubicBezTo>
                      <a:pt x="1788" y="310"/>
                      <a:pt x="1795" y="320"/>
                      <a:pt x="1805" y="327"/>
                    </a:cubicBezTo>
                    <a:cubicBezTo>
                      <a:pt x="1807" y="329"/>
                      <a:pt x="1810" y="330"/>
                      <a:pt x="1813" y="331"/>
                    </a:cubicBezTo>
                    <a:lnTo>
                      <a:pt x="1811" y="333"/>
                    </a:lnTo>
                    <a:close/>
                    <a:moveTo>
                      <a:pt x="1861" y="320"/>
                    </a:moveTo>
                    <a:cubicBezTo>
                      <a:pt x="1875" y="326"/>
                      <a:pt x="1884" y="338"/>
                      <a:pt x="1882" y="356"/>
                    </a:cubicBezTo>
                    <a:cubicBezTo>
                      <a:pt x="1881" y="362"/>
                      <a:pt x="1879" y="367"/>
                      <a:pt x="1875" y="372"/>
                    </a:cubicBezTo>
                    <a:cubicBezTo>
                      <a:pt x="1871" y="376"/>
                      <a:pt x="1867" y="378"/>
                      <a:pt x="1862" y="379"/>
                    </a:cubicBezTo>
                    <a:cubicBezTo>
                      <a:pt x="1855" y="379"/>
                      <a:pt x="1850" y="377"/>
                      <a:pt x="1845" y="372"/>
                    </a:cubicBezTo>
                    <a:cubicBezTo>
                      <a:pt x="1843" y="369"/>
                      <a:pt x="1842" y="366"/>
                      <a:pt x="1842" y="362"/>
                    </a:cubicBezTo>
                    <a:cubicBezTo>
                      <a:pt x="1844" y="356"/>
                      <a:pt x="1848" y="352"/>
                      <a:pt x="1853" y="351"/>
                    </a:cubicBezTo>
                    <a:cubicBezTo>
                      <a:pt x="1856" y="350"/>
                      <a:pt x="1859" y="350"/>
                      <a:pt x="1861" y="351"/>
                    </a:cubicBezTo>
                    <a:cubicBezTo>
                      <a:pt x="1866" y="354"/>
                      <a:pt x="1869" y="361"/>
                      <a:pt x="1866" y="366"/>
                    </a:cubicBezTo>
                    <a:cubicBezTo>
                      <a:pt x="1863" y="371"/>
                      <a:pt x="1857" y="373"/>
                      <a:pt x="1851" y="371"/>
                    </a:cubicBezTo>
                    <a:cubicBezTo>
                      <a:pt x="1846" y="368"/>
                      <a:pt x="1844" y="361"/>
                      <a:pt x="1847" y="356"/>
                    </a:cubicBezTo>
                    <a:cubicBezTo>
                      <a:pt x="1848" y="354"/>
                      <a:pt x="1849" y="353"/>
                      <a:pt x="1850" y="352"/>
                    </a:cubicBezTo>
                    <a:cubicBezTo>
                      <a:pt x="1850" y="352"/>
                      <a:pt x="1850" y="352"/>
                      <a:pt x="1850" y="352"/>
                    </a:cubicBezTo>
                    <a:cubicBezTo>
                      <a:pt x="1846" y="354"/>
                      <a:pt x="1844" y="358"/>
                      <a:pt x="1843" y="362"/>
                    </a:cubicBezTo>
                    <a:cubicBezTo>
                      <a:pt x="1843" y="366"/>
                      <a:pt x="1844" y="369"/>
                      <a:pt x="1846" y="372"/>
                    </a:cubicBezTo>
                    <a:cubicBezTo>
                      <a:pt x="1850" y="376"/>
                      <a:pt x="1856" y="378"/>
                      <a:pt x="1862" y="378"/>
                    </a:cubicBezTo>
                    <a:cubicBezTo>
                      <a:pt x="1867" y="377"/>
                      <a:pt x="1870" y="375"/>
                      <a:pt x="1874" y="371"/>
                    </a:cubicBezTo>
                    <a:cubicBezTo>
                      <a:pt x="1878" y="366"/>
                      <a:pt x="1879" y="362"/>
                      <a:pt x="1880" y="356"/>
                    </a:cubicBezTo>
                    <a:cubicBezTo>
                      <a:pt x="1882" y="338"/>
                      <a:pt x="1872" y="327"/>
                      <a:pt x="1859" y="323"/>
                    </a:cubicBezTo>
                    <a:lnTo>
                      <a:pt x="1861" y="320"/>
                    </a:lnTo>
                    <a:close/>
                    <a:moveTo>
                      <a:pt x="2056" y="504"/>
                    </a:moveTo>
                    <a:cubicBezTo>
                      <a:pt x="2055" y="508"/>
                      <a:pt x="2052" y="511"/>
                      <a:pt x="2049" y="510"/>
                    </a:cubicBezTo>
                    <a:cubicBezTo>
                      <a:pt x="2045" y="510"/>
                      <a:pt x="2043" y="507"/>
                      <a:pt x="2043" y="503"/>
                    </a:cubicBezTo>
                    <a:cubicBezTo>
                      <a:pt x="2043" y="500"/>
                      <a:pt x="2046" y="497"/>
                      <a:pt x="2050" y="498"/>
                    </a:cubicBezTo>
                    <a:cubicBezTo>
                      <a:pt x="2053" y="498"/>
                      <a:pt x="2056" y="501"/>
                      <a:pt x="2056" y="504"/>
                    </a:cubicBezTo>
                    <a:close/>
                    <a:moveTo>
                      <a:pt x="2058" y="517"/>
                    </a:moveTo>
                    <a:cubicBezTo>
                      <a:pt x="2057" y="519"/>
                      <a:pt x="2055" y="521"/>
                      <a:pt x="2052" y="521"/>
                    </a:cubicBezTo>
                    <a:cubicBezTo>
                      <a:pt x="2050" y="521"/>
                      <a:pt x="2048" y="519"/>
                      <a:pt x="2048" y="516"/>
                    </a:cubicBezTo>
                    <a:cubicBezTo>
                      <a:pt x="2048" y="513"/>
                      <a:pt x="2050" y="511"/>
                      <a:pt x="2053" y="511"/>
                    </a:cubicBezTo>
                    <a:cubicBezTo>
                      <a:pt x="2056" y="512"/>
                      <a:pt x="2058" y="514"/>
                      <a:pt x="2058" y="517"/>
                    </a:cubicBezTo>
                    <a:close/>
                    <a:moveTo>
                      <a:pt x="2046" y="492"/>
                    </a:moveTo>
                    <a:cubicBezTo>
                      <a:pt x="2046" y="497"/>
                      <a:pt x="2041" y="501"/>
                      <a:pt x="2035" y="501"/>
                    </a:cubicBezTo>
                    <a:cubicBezTo>
                      <a:pt x="2030" y="500"/>
                      <a:pt x="2026" y="496"/>
                      <a:pt x="2027" y="490"/>
                    </a:cubicBezTo>
                    <a:cubicBezTo>
                      <a:pt x="2027" y="485"/>
                      <a:pt x="2032" y="481"/>
                      <a:pt x="2037" y="481"/>
                    </a:cubicBezTo>
                    <a:cubicBezTo>
                      <a:pt x="2043" y="482"/>
                      <a:pt x="2047" y="486"/>
                      <a:pt x="2046" y="492"/>
                    </a:cubicBezTo>
                    <a:close/>
                    <a:moveTo>
                      <a:pt x="1832" y="613"/>
                    </a:moveTo>
                    <a:cubicBezTo>
                      <a:pt x="1844" y="623"/>
                      <a:pt x="1868" y="625"/>
                      <a:pt x="1882" y="618"/>
                    </a:cubicBezTo>
                    <a:cubicBezTo>
                      <a:pt x="1897" y="610"/>
                      <a:pt x="1894" y="595"/>
                      <a:pt x="1876" y="600"/>
                    </a:cubicBezTo>
                    <a:cubicBezTo>
                      <a:pt x="1863" y="604"/>
                      <a:pt x="1845" y="617"/>
                      <a:pt x="1832" y="613"/>
                    </a:cubicBezTo>
                    <a:close/>
                    <a:moveTo>
                      <a:pt x="1831" y="403"/>
                    </a:moveTo>
                    <a:cubicBezTo>
                      <a:pt x="1806" y="397"/>
                      <a:pt x="1771" y="407"/>
                      <a:pt x="1764" y="425"/>
                    </a:cubicBezTo>
                    <a:cubicBezTo>
                      <a:pt x="1756" y="445"/>
                      <a:pt x="1776" y="452"/>
                      <a:pt x="1782" y="435"/>
                    </a:cubicBezTo>
                    <a:cubicBezTo>
                      <a:pt x="1786" y="426"/>
                      <a:pt x="1803" y="404"/>
                      <a:pt x="1831" y="403"/>
                    </a:cubicBezTo>
                    <a:close/>
                    <a:moveTo>
                      <a:pt x="1820" y="396"/>
                    </a:moveTo>
                    <a:cubicBezTo>
                      <a:pt x="1810" y="396"/>
                      <a:pt x="1802" y="391"/>
                      <a:pt x="1796" y="384"/>
                    </a:cubicBezTo>
                    <a:cubicBezTo>
                      <a:pt x="1782" y="370"/>
                      <a:pt x="1777" y="343"/>
                      <a:pt x="1760" y="338"/>
                    </a:cubicBezTo>
                    <a:cubicBezTo>
                      <a:pt x="1752" y="336"/>
                      <a:pt x="1743" y="338"/>
                      <a:pt x="1738" y="344"/>
                    </a:cubicBezTo>
                    <a:cubicBezTo>
                      <a:pt x="1735" y="348"/>
                      <a:pt x="1734" y="353"/>
                      <a:pt x="1737" y="357"/>
                    </a:cubicBezTo>
                    <a:cubicBezTo>
                      <a:pt x="1737" y="353"/>
                      <a:pt x="1741" y="347"/>
                      <a:pt x="1746" y="347"/>
                    </a:cubicBezTo>
                    <a:cubicBezTo>
                      <a:pt x="1752" y="346"/>
                      <a:pt x="1757" y="351"/>
                      <a:pt x="1759" y="356"/>
                    </a:cubicBezTo>
                    <a:cubicBezTo>
                      <a:pt x="1766" y="374"/>
                      <a:pt x="1771" y="392"/>
                      <a:pt x="1792" y="398"/>
                    </a:cubicBezTo>
                    <a:cubicBezTo>
                      <a:pt x="1800" y="401"/>
                      <a:pt x="1808" y="400"/>
                      <a:pt x="1820" y="396"/>
                    </a:cubicBezTo>
                    <a:close/>
                    <a:moveTo>
                      <a:pt x="2055" y="361"/>
                    </a:moveTo>
                    <a:cubicBezTo>
                      <a:pt x="2041" y="365"/>
                      <a:pt x="2037" y="345"/>
                      <a:pt x="2034" y="339"/>
                    </a:cubicBezTo>
                    <a:cubicBezTo>
                      <a:pt x="2032" y="334"/>
                      <a:pt x="2030" y="331"/>
                      <a:pt x="2026" y="330"/>
                    </a:cubicBezTo>
                    <a:cubicBezTo>
                      <a:pt x="2031" y="328"/>
                      <a:pt x="2046" y="331"/>
                      <a:pt x="2052" y="334"/>
                    </a:cubicBezTo>
                    <a:cubicBezTo>
                      <a:pt x="2061" y="339"/>
                      <a:pt x="2065" y="348"/>
                      <a:pt x="2059" y="358"/>
                    </a:cubicBezTo>
                    <a:cubicBezTo>
                      <a:pt x="2058" y="353"/>
                      <a:pt x="2054" y="346"/>
                      <a:pt x="2048" y="344"/>
                    </a:cubicBezTo>
                    <a:cubicBezTo>
                      <a:pt x="2050" y="346"/>
                      <a:pt x="2055" y="354"/>
                      <a:pt x="2055" y="361"/>
                    </a:cubicBezTo>
                    <a:close/>
                    <a:moveTo>
                      <a:pt x="1997" y="648"/>
                    </a:moveTo>
                    <a:cubicBezTo>
                      <a:pt x="1996" y="651"/>
                      <a:pt x="1996" y="656"/>
                      <a:pt x="2000" y="657"/>
                    </a:cubicBezTo>
                    <a:cubicBezTo>
                      <a:pt x="2001" y="657"/>
                      <a:pt x="2003" y="656"/>
                      <a:pt x="2003" y="655"/>
                    </a:cubicBezTo>
                    <a:cubicBezTo>
                      <a:pt x="2004" y="653"/>
                      <a:pt x="2002" y="653"/>
                      <a:pt x="2002" y="653"/>
                    </a:cubicBezTo>
                    <a:cubicBezTo>
                      <a:pt x="2002" y="652"/>
                      <a:pt x="2003" y="652"/>
                      <a:pt x="2004" y="652"/>
                    </a:cubicBezTo>
                    <a:cubicBezTo>
                      <a:pt x="2007" y="652"/>
                      <a:pt x="2009" y="655"/>
                      <a:pt x="2009" y="658"/>
                    </a:cubicBezTo>
                    <a:cubicBezTo>
                      <a:pt x="2009" y="661"/>
                      <a:pt x="2006" y="665"/>
                      <a:pt x="2003" y="665"/>
                    </a:cubicBezTo>
                    <a:cubicBezTo>
                      <a:pt x="1999" y="665"/>
                      <a:pt x="1995" y="664"/>
                      <a:pt x="1993" y="664"/>
                    </a:cubicBezTo>
                    <a:cubicBezTo>
                      <a:pt x="1989" y="665"/>
                      <a:pt x="1988" y="668"/>
                      <a:pt x="1988" y="671"/>
                    </a:cubicBezTo>
                    <a:cubicBezTo>
                      <a:pt x="1986" y="666"/>
                      <a:pt x="1986" y="666"/>
                      <a:pt x="1982" y="665"/>
                    </a:cubicBezTo>
                    <a:cubicBezTo>
                      <a:pt x="1978" y="665"/>
                      <a:pt x="1966" y="666"/>
                      <a:pt x="1964" y="653"/>
                    </a:cubicBezTo>
                    <a:cubicBezTo>
                      <a:pt x="1963" y="661"/>
                      <a:pt x="1967" y="668"/>
                      <a:pt x="1972" y="673"/>
                    </a:cubicBezTo>
                    <a:cubicBezTo>
                      <a:pt x="1978" y="678"/>
                      <a:pt x="1987" y="680"/>
                      <a:pt x="1994" y="679"/>
                    </a:cubicBezTo>
                    <a:cubicBezTo>
                      <a:pt x="2003" y="677"/>
                      <a:pt x="2012" y="666"/>
                      <a:pt x="2012" y="656"/>
                    </a:cubicBezTo>
                    <a:cubicBezTo>
                      <a:pt x="2012" y="651"/>
                      <a:pt x="2009" y="645"/>
                      <a:pt x="2003" y="645"/>
                    </a:cubicBezTo>
                    <a:cubicBezTo>
                      <a:pt x="2001" y="644"/>
                      <a:pt x="1999" y="645"/>
                      <a:pt x="1997" y="648"/>
                    </a:cubicBezTo>
                    <a:close/>
                    <a:moveTo>
                      <a:pt x="1961" y="677"/>
                    </a:moveTo>
                    <a:cubicBezTo>
                      <a:pt x="1961" y="698"/>
                      <a:pt x="1948" y="712"/>
                      <a:pt x="1944" y="721"/>
                    </a:cubicBezTo>
                    <a:cubicBezTo>
                      <a:pt x="1939" y="732"/>
                      <a:pt x="1947" y="737"/>
                      <a:pt x="1955" y="728"/>
                    </a:cubicBezTo>
                    <a:cubicBezTo>
                      <a:pt x="1964" y="717"/>
                      <a:pt x="1965" y="688"/>
                      <a:pt x="1961" y="677"/>
                    </a:cubicBezTo>
                    <a:close/>
                    <a:moveTo>
                      <a:pt x="2090" y="388"/>
                    </a:moveTo>
                    <a:cubicBezTo>
                      <a:pt x="2090" y="385"/>
                      <a:pt x="2087" y="384"/>
                      <a:pt x="2085" y="385"/>
                    </a:cubicBezTo>
                    <a:cubicBezTo>
                      <a:pt x="2083" y="386"/>
                      <a:pt x="2082" y="388"/>
                      <a:pt x="2083" y="390"/>
                    </a:cubicBezTo>
                    <a:cubicBezTo>
                      <a:pt x="2083" y="392"/>
                      <a:pt x="2086" y="393"/>
                      <a:pt x="2088" y="392"/>
                    </a:cubicBezTo>
                    <a:cubicBezTo>
                      <a:pt x="2090" y="392"/>
                      <a:pt x="2091" y="390"/>
                      <a:pt x="2090" y="388"/>
                    </a:cubicBezTo>
                    <a:close/>
                    <a:moveTo>
                      <a:pt x="2106" y="365"/>
                    </a:moveTo>
                    <a:cubicBezTo>
                      <a:pt x="2105" y="361"/>
                      <a:pt x="2101" y="359"/>
                      <a:pt x="2097" y="360"/>
                    </a:cubicBezTo>
                    <a:cubicBezTo>
                      <a:pt x="2093" y="361"/>
                      <a:pt x="2091" y="365"/>
                      <a:pt x="2092" y="369"/>
                    </a:cubicBezTo>
                    <a:cubicBezTo>
                      <a:pt x="2093" y="373"/>
                      <a:pt x="2098" y="375"/>
                      <a:pt x="2102" y="374"/>
                    </a:cubicBezTo>
                    <a:cubicBezTo>
                      <a:pt x="2105" y="373"/>
                      <a:pt x="2108" y="369"/>
                      <a:pt x="2106" y="365"/>
                    </a:cubicBezTo>
                    <a:close/>
                    <a:moveTo>
                      <a:pt x="2099" y="379"/>
                    </a:moveTo>
                    <a:cubicBezTo>
                      <a:pt x="2098" y="376"/>
                      <a:pt x="2095" y="374"/>
                      <a:pt x="2093" y="375"/>
                    </a:cubicBezTo>
                    <a:cubicBezTo>
                      <a:pt x="2090" y="376"/>
                      <a:pt x="2088" y="379"/>
                      <a:pt x="2089" y="382"/>
                    </a:cubicBezTo>
                    <a:cubicBezTo>
                      <a:pt x="2090" y="385"/>
                      <a:pt x="2093" y="386"/>
                      <a:pt x="2096" y="386"/>
                    </a:cubicBezTo>
                    <a:cubicBezTo>
                      <a:pt x="2099" y="385"/>
                      <a:pt x="2100" y="382"/>
                      <a:pt x="2099" y="379"/>
                    </a:cubicBezTo>
                    <a:close/>
                    <a:moveTo>
                      <a:pt x="2091" y="345"/>
                    </a:moveTo>
                    <a:cubicBezTo>
                      <a:pt x="2107" y="356"/>
                      <a:pt x="2119" y="333"/>
                      <a:pt x="2125" y="327"/>
                    </a:cubicBezTo>
                    <a:cubicBezTo>
                      <a:pt x="2129" y="321"/>
                      <a:pt x="2133" y="319"/>
                      <a:pt x="2139" y="319"/>
                    </a:cubicBezTo>
                    <a:cubicBezTo>
                      <a:pt x="2133" y="314"/>
                      <a:pt x="2114" y="311"/>
                      <a:pt x="2105" y="313"/>
                    </a:cubicBezTo>
                    <a:cubicBezTo>
                      <a:pt x="2093" y="315"/>
                      <a:pt x="2083" y="325"/>
                      <a:pt x="2087" y="340"/>
                    </a:cubicBezTo>
                    <a:cubicBezTo>
                      <a:pt x="2090" y="334"/>
                      <a:pt x="2098" y="327"/>
                      <a:pt x="2106" y="327"/>
                    </a:cubicBezTo>
                    <a:cubicBezTo>
                      <a:pt x="2102" y="329"/>
                      <a:pt x="2094" y="336"/>
                      <a:pt x="2091" y="345"/>
                    </a:cubicBezTo>
                    <a:close/>
                    <a:moveTo>
                      <a:pt x="2075" y="332"/>
                    </a:moveTo>
                    <a:cubicBezTo>
                      <a:pt x="2082" y="295"/>
                      <a:pt x="2052" y="253"/>
                      <a:pt x="2021" y="254"/>
                    </a:cubicBezTo>
                    <a:cubicBezTo>
                      <a:pt x="1996" y="255"/>
                      <a:pt x="1998" y="277"/>
                      <a:pt x="2020" y="281"/>
                    </a:cubicBezTo>
                    <a:cubicBezTo>
                      <a:pt x="2036" y="284"/>
                      <a:pt x="2074" y="293"/>
                      <a:pt x="2075" y="332"/>
                    </a:cubicBezTo>
                    <a:close/>
                    <a:moveTo>
                      <a:pt x="1795" y="479"/>
                    </a:moveTo>
                    <a:cubicBezTo>
                      <a:pt x="1793" y="478"/>
                      <a:pt x="1790" y="480"/>
                      <a:pt x="1790" y="483"/>
                    </a:cubicBezTo>
                    <a:cubicBezTo>
                      <a:pt x="1790" y="485"/>
                      <a:pt x="1792" y="487"/>
                      <a:pt x="1794" y="488"/>
                    </a:cubicBezTo>
                    <a:cubicBezTo>
                      <a:pt x="1797" y="488"/>
                      <a:pt x="1799" y="486"/>
                      <a:pt x="1799" y="484"/>
                    </a:cubicBezTo>
                    <a:cubicBezTo>
                      <a:pt x="1799" y="481"/>
                      <a:pt x="1798" y="479"/>
                      <a:pt x="1795" y="479"/>
                    </a:cubicBezTo>
                    <a:close/>
                    <a:moveTo>
                      <a:pt x="1792" y="465"/>
                    </a:moveTo>
                    <a:cubicBezTo>
                      <a:pt x="1789" y="465"/>
                      <a:pt x="1786" y="467"/>
                      <a:pt x="1786" y="470"/>
                    </a:cubicBezTo>
                    <a:cubicBezTo>
                      <a:pt x="1785" y="473"/>
                      <a:pt x="1788" y="476"/>
                      <a:pt x="1791" y="476"/>
                    </a:cubicBezTo>
                    <a:cubicBezTo>
                      <a:pt x="1794" y="477"/>
                      <a:pt x="1797" y="475"/>
                      <a:pt x="1797" y="471"/>
                    </a:cubicBezTo>
                    <a:cubicBezTo>
                      <a:pt x="1798" y="468"/>
                      <a:pt x="1795" y="465"/>
                      <a:pt x="1792" y="465"/>
                    </a:cubicBezTo>
                    <a:close/>
                    <a:moveTo>
                      <a:pt x="1792" y="447"/>
                    </a:moveTo>
                    <a:cubicBezTo>
                      <a:pt x="1788" y="447"/>
                      <a:pt x="1784" y="450"/>
                      <a:pt x="1784" y="454"/>
                    </a:cubicBezTo>
                    <a:cubicBezTo>
                      <a:pt x="1783" y="458"/>
                      <a:pt x="1786" y="462"/>
                      <a:pt x="1790" y="463"/>
                    </a:cubicBezTo>
                    <a:cubicBezTo>
                      <a:pt x="1794" y="463"/>
                      <a:pt x="1798" y="460"/>
                      <a:pt x="1799" y="456"/>
                    </a:cubicBezTo>
                    <a:cubicBezTo>
                      <a:pt x="1799" y="452"/>
                      <a:pt x="1796" y="448"/>
                      <a:pt x="1792" y="447"/>
                    </a:cubicBezTo>
                    <a:close/>
                    <a:moveTo>
                      <a:pt x="1855" y="454"/>
                    </a:moveTo>
                    <a:cubicBezTo>
                      <a:pt x="1859" y="461"/>
                      <a:pt x="1861" y="471"/>
                      <a:pt x="1857" y="480"/>
                    </a:cubicBezTo>
                    <a:cubicBezTo>
                      <a:pt x="1850" y="494"/>
                      <a:pt x="1836" y="499"/>
                      <a:pt x="1821" y="493"/>
                    </a:cubicBezTo>
                    <a:cubicBezTo>
                      <a:pt x="1794" y="483"/>
                      <a:pt x="1782" y="515"/>
                      <a:pt x="1811" y="526"/>
                    </a:cubicBezTo>
                    <a:cubicBezTo>
                      <a:pt x="1826" y="532"/>
                      <a:pt x="1843" y="526"/>
                      <a:pt x="1852" y="518"/>
                    </a:cubicBezTo>
                    <a:cubicBezTo>
                      <a:pt x="1871" y="501"/>
                      <a:pt x="1876" y="467"/>
                      <a:pt x="1855" y="454"/>
                    </a:cubicBezTo>
                    <a:close/>
                    <a:moveTo>
                      <a:pt x="1851" y="545"/>
                    </a:moveTo>
                    <a:cubicBezTo>
                      <a:pt x="1901" y="550"/>
                      <a:pt x="1944" y="606"/>
                      <a:pt x="1931" y="646"/>
                    </a:cubicBezTo>
                    <a:cubicBezTo>
                      <a:pt x="1920" y="678"/>
                      <a:pt x="1891" y="667"/>
                      <a:pt x="1895" y="636"/>
                    </a:cubicBezTo>
                    <a:cubicBezTo>
                      <a:pt x="1898" y="615"/>
                      <a:pt x="1901" y="562"/>
                      <a:pt x="1851" y="545"/>
                    </a:cubicBezTo>
                    <a:close/>
                    <a:moveTo>
                      <a:pt x="1867" y="537"/>
                    </a:moveTo>
                    <a:cubicBezTo>
                      <a:pt x="1913" y="524"/>
                      <a:pt x="1931" y="530"/>
                      <a:pt x="1966" y="538"/>
                    </a:cubicBezTo>
                    <a:cubicBezTo>
                      <a:pt x="1976" y="541"/>
                      <a:pt x="1987" y="539"/>
                      <a:pt x="1995" y="535"/>
                    </a:cubicBezTo>
                    <a:cubicBezTo>
                      <a:pt x="2005" y="529"/>
                      <a:pt x="2011" y="518"/>
                      <a:pt x="2013" y="510"/>
                    </a:cubicBezTo>
                    <a:cubicBezTo>
                      <a:pt x="2024" y="526"/>
                      <a:pt x="2008" y="548"/>
                      <a:pt x="1999" y="554"/>
                    </a:cubicBezTo>
                    <a:cubicBezTo>
                      <a:pt x="1983" y="567"/>
                      <a:pt x="1960" y="570"/>
                      <a:pt x="1939" y="564"/>
                    </a:cubicBezTo>
                    <a:cubicBezTo>
                      <a:pt x="1917" y="557"/>
                      <a:pt x="1891" y="541"/>
                      <a:pt x="1867" y="537"/>
                    </a:cubicBezTo>
                    <a:close/>
                    <a:moveTo>
                      <a:pt x="1900" y="497"/>
                    </a:moveTo>
                    <a:cubicBezTo>
                      <a:pt x="1909" y="491"/>
                      <a:pt x="1916" y="479"/>
                      <a:pt x="1919" y="470"/>
                    </a:cubicBezTo>
                    <a:cubicBezTo>
                      <a:pt x="1924" y="458"/>
                      <a:pt x="1923" y="439"/>
                      <a:pt x="1913" y="431"/>
                    </a:cubicBezTo>
                    <a:cubicBezTo>
                      <a:pt x="1921" y="420"/>
                      <a:pt x="1921" y="408"/>
                      <a:pt x="1921" y="396"/>
                    </a:cubicBezTo>
                    <a:cubicBezTo>
                      <a:pt x="1920" y="380"/>
                      <a:pt x="1925" y="363"/>
                      <a:pt x="1939" y="361"/>
                    </a:cubicBezTo>
                    <a:cubicBezTo>
                      <a:pt x="1923" y="353"/>
                      <a:pt x="1903" y="373"/>
                      <a:pt x="1898" y="387"/>
                    </a:cubicBezTo>
                    <a:cubicBezTo>
                      <a:pt x="1891" y="407"/>
                      <a:pt x="1900" y="427"/>
                      <a:pt x="1906" y="449"/>
                    </a:cubicBezTo>
                    <a:cubicBezTo>
                      <a:pt x="1910" y="462"/>
                      <a:pt x="1911" y="478"/>
                      <a:pt x="1900" y="497"/>
                    </a:cubicBezTo>
                    <a:close/>
                    <a:moveTo>
                      <a:pt x="2059" y="246"/>
                    </a:moveTo>
                    <a:cubicBezTo>
                      <a:pt x="2048" y="237"/>
                      <a:pt x="2022" y="221"/>
                      <a:pt x="2004" y="229"/>
                    </a:cubicBezTo>
                    <a:cubicBezTo>
                      <a:pt x="2003" y="228"/>
                      <a:pt x="2000" y="227"/>
                      <a:pt x="1997" y="228"/>
                    </a:cubicBezTo>
                    <a:cubicBezTo>
                      <a:pt x="2006" y="220"/>
                      <a:pt x="2021" y="221"/>
                      <a:pt x="2033" y="226"/>
                    </a:cubicBezTo>
                    <a:cubicBezTo>
                      <a:pt x="2045" y="231"/>
                      <a:pt x="2054" y="239"/>
                      <a:pt x="2059" y="246"/>
                    </a:cubicBezTo>
                    <a:close/>
                    <a:moveTo>
                      <a:pt x="1992" y="270"/>
                    </a:moveTo>
                    <a:cubicBezTo>
                      <a:pt x="1989" y="269"/>
                      <a:pt x="1985" y="270"/>
                      <a:pt x="1984" y="273"/>
                    </a:cubicBezTo>
                    <a:cubicBezTo>
                      <a:pt x="1982" y="276"/>
                      <a:pt x="1983" y="280"/>
                      <a:pt x="1986" y="281"/>
                    </a:cubicBezTo>
                    <a:cubicBezTo>
                      <a:pt x="1989" y="283"/>
                      <a:pt x="1993" y="282"/>
                      <a:pt x="1995" y="279"/>
                    </a:cubicBezTo>
                    <a:cubicBezTo>
                      <a:pt x="1996" y="276"/>
                      <a:pt x="1995" y="272"/>
                      <a:pt x="1992" y="270"/>
                    </a:cubicBezTo>
                    <a:close/>
                    <a:moveTo>
                      <a:pt x="1995" y="252"/>
                    </a:moveTo>
                    <a:cubicBezTo>
                      <a:pt x="1991" y="250"/>
                      <a:pt x="1986" y="251"/>
                      <a:pt x="1984" y="255"/>
                    </a:cubicBezTo>
                    <a:cubicBezTo>
                      <a:pt x="1982" y="259"/>
                      <a:pt x="1984" y="264"/>
                      <a:pt x="1988" y="266"/>
                    </a:cubicBezTo>
                    <a:cubicBezTo>
                      <a:pt x="1991" y="268"/>
                      <a:pt x="1996" y="266"/>
                      <a:pt x="1998" y="262"/>
                    </a:cubicBezTo>
                    <a:cubicBezTo>
                      <a:pt x="2000" y="258"/>
                      <a:pt x="1998" y="254"/>
                      <a:pt x="1995" y="252"/>
                    </a:cubicBezTo>
                    <a:close/>
                    <a:moveTo>
                      <a:pt x="2002" y="230"/>
                    </a:moveTo>
                    <a:cubicBezTo>
                      <a:pt x="1997" y="227"/>
                      <a:pt x="1991" y="229"/>
                      <a:pt x="1988" y="234"/>
                    </a:cubicBezTo>
                    <a:cubicBezTo>
                      <a:pt x="1986" y="239"/>
                      <a:pt x="1988" y="245"/>
                      <a:pt x="1993" y="248"/>
                    </a:cubicBezTo>
                    <a:cubicBezTo>
                      <a:pt x="1998" y="250"/>
                      <a:pt x="2004" y="248"/>
                      <a:pt x="2007" y="243"/>
                    </a:cubicBezTo>
                    <a:cubicBezTo>
                      <a:pt x="2009" y="238"/>
                      <a:pt x="2007" y="232"/>
                      <a:pt x="2002" y="230"/>
                    </a:cubicBezTo>
                    <a:close/>
                    <a:moveTo>
                      <a:pt x="2078" y="210"/>
                    </a:moveTo>
                    <a:cubicBezTo>
                      <a:pt x="2074" y="208"/>
                      <a:pt x="2070" y="210"/>
                      <a:pt x="2068" y="213"/>
                    </a:cubicBezTo>
                    <a:cubicBezTo>
                      <a:pt x="2066" y="217"/>
                      <a:pt x="2067" y="221"/>
                      <a:pt x="2071" y="223"/>
                    </a:cubicBezTo>
                    <a:cubicBezTo>
                      <a:pt x="2075" y="225"/>
                      <a:pt x="2079" y="224"/>
                      <a:pt x="2081" y="220"/>
                    </a:cubicBezTo>
                    <a:cubicBezTo>
                      <a:pt x="2083" y="216"/>
                      <a:pt x="2081" y="212"/>
                      <a:pt x="2078" y="210"/>
                    </a:cubicBezTo>
                    <a:close/>
                    <a:moveTo>
                      <a:pt x="1731" y="670"/>
                    </a:moveTo>
                    <a:cubicBezTo>
                      <a:pt x="1736" y="676"/>
                      <a:pt x="1749" y="678"/>
                      <a:pt x="1752" y="669"/>
                    </a:cubicBezTo>
                    <a:cubicBezTo>
                      <a:pt x="1758" y="669"/>
                      <a:pt x="1764" y="673"/>
                      <a:pt x="1766" y="679"/>
                    </a:cubicBezTo>
                    <a:cubicBezTo>
                      <a:pt x="1769" y="689"/>
                      <a:pt x="1762" y="703"/>
                      <a:pt x="1752" y="706"/>
                    </a:cubicBezTo>
                    <a:cubicBezTo>
                      <a:pt x="1779" y="707"/>
                      <a:pt x="1790" y="667"/>
                      <a:pt x="1769" y="650"/>
                    </a:cubicBezTo>
                    <a:cubicBezTo>
                      <a:pt x="1757" y="640"/>
                      <a:pt x="1744" y="641"/>
                      <a:pt x="1736" y="647"/>
                    </a:cubicBezTo>
                    <a:cubicBezTo>
                      <a:pt x="1728" y="652"/>
                      <a:pt x="1725" y="663"/>
                      <a:pt x="1731" y="670"/>
                    </a:cubicBezTo>
                    <a:close/>
                    <a:moveTo>
                      <a:pt x="1695" y="620"/>
                    </a:moveTo>
                    <a:cubicBezTo>
                      <a:pt x="1718" y="617"/>
                      <a:pt x="1732" y="632"/>
                      <a:pt x="1743" y="635"/>
                    </a:cubicBezTo>
                    <a:cubicBezTo>
                      <a:pt x="1755" y="638"/>
                      <a:pt x="1759" y="624"/>
                      <a:pt x="1747" y="617"/>
                    </a:cubicBezTo>
                    <a:cubicBezTo>
                      <a:pt x="1733" y="610"/>
                      <a:pt x="1712" y="613"/>
                      <a:pt x="1695" y="620"/>
                    </a:cubicBezTo>
                    <a:close/>
                    <a:moveTo>
                      <a:pt x="1778" y="589"/>
                    </a:moveTo>
                    <a:cubicBezTo>
                      <a:pt x="1773" y="595"/>
                      <a:pt x="1774" y="605"/>
                      <a:pt x="1777" y="610"/>
                    </a:cubicBezTo>
                    <a:cubicBezTo>
                      <a:pt x="1771" y="615"/>
                      <a:pt x="1756" y="607"/>
                      <a:pt x="1759" y="595"/>
                    </a:cubicBezTo>
                    <a:cubicBezTo>
                      <a:pt x="1762" y="587"/>
                      <a:pt x="1772" y="583"/>
                      <a:pt x="1778" y="589"/>
                    </a:cubicBezTo>
                    <a:close/>
                    <a:moveTo>
                      <a:pt x="1812" y="599"/>
                    </a:moveTo>
                    <a:cubicBezTo>
                      <a:pt x="1808" y="596"/>
                      <a:pt x="1803" y="596"/>
                      <a:pt x="1800" y="600"/>
                    </a:cubicBezTo>
                    <a:cubicBezTo>
                      <a:pt x="1795" y="606"/>
                      <a:pt x="1802" y="614"/>
                      <a:pt x="1809" y="613"/>
                    </a:cubicBezTo>
                    <a:cubicBezTo>
                      <a:pt x="1815" y="611"/>
                      <a:pt x="1816" y="607"/>
                      <a:pt x="1824" y="609"/>
                    </a:cubicBezTo>
                    <a:cubicBezTo>
                      <a:pt x="1817" y="606"/>
                      <a:pt x="1817" y="602"/>
                      <a:pt x="1812" y="599"/>
                    </a:cubicBezTo>
                    <a:close/>
                    <a:moveTo>
                      <a:pt x="1749" y="549"/>
                    </a:moveTo>
                    <a:cubicBezTo>
                      <a:pt x="1760" y="532"/>
                      <a:pt x="1759" y="494"/>
                      <a:pt x="1738" y="491"/>
                    </a:cubicBezTo>
                    <a:cubicBezTo>
                      <a:pt x="1738" y="487"/>
                      <a:pt x="1744" y="484"/>
                      <a:pt x="1750" y="486"/>
                    </a:cubicBezTo>
                    <a:cubicBezTo>
                      <a:pt x="1756" y="488"/>
                      <a:pt x="1762" y="495"/>
                      <a:pt x="1760" y="504"/>
                    </a:cubicBezTo>
                    <a:cubicBezTo>
                      <a:pt x="1768" y="505"/>
                      <a:pt x="1768" y="531"/>
                      <a:pt x="1749" y="549"/>
                    </a:cubicBezTo>
                    <a:close/>
                    <a:moveTo>
                      <a:pt x="1687" y="834"/>
                    </a:moveTo>
                    <a:cubicBezTo>
                      <a:pt x="1698" y="830"/>
                      <a:pt x="1706" y="823"/>
                      <a:pt x="1710" y="812"/>
                    </a:cubicBezTo>
                    <a:cubicBezTo>
                      <a:pt x="1712" y="803"/>
                      <a:pt x="1710" y="794"/>
                      <a:pt x="1706" y="786"/>
                    </a:cubicBezTo>
                    <a:cubicBezTo>
                      <a:pt x="1704" y="782"/>
                      <a:pt x="1702" y="780"/>
                      <a:pt x="1698" y="778"/>
                    </a:cubicBezTo>
                    <a:cubicBezTo>
                      <a:pt x="1699" y="779"/>
                      <a:pt x="1700" y="779"/>
                      <a:pt x="1701" y="780"/>
                    </a:cubicBezTo>
                    <a:cubicBezTo>
                      <a:pt x="1705" y="787"/>
                      <a:pt x="1703" y="796"/>
                      <a:pt x="1696" y="801"/>
                    </a:cubicBezTo>
                    <a:cubicBezTo>
                      <a:pt x="1689" y="805"/>
                      <a:pt x="1680" y="803"/>
                      <a:pt x="1675" y="796"/>
                    </a:cubicBezTo>
                    <a:cubicBezTo>
                      <a:pt x="1669" y="786"/>
                      <a:pt x="1677" y="773"/>
                      <a:pt x="1688" y="773"/>
                    </a:cubicBezTo>
                    <a:cubicBezTo>
                      <a:pt x="1696" y="773"/>
                      <a:pt x="1704" y="778"/>
                      <a:pt x="1708" y="785"/>
                    </a:cubicBezTo>
                    <a:cubicBezTo>
                      <a:pt x="1713" y="793"/>
                      <a:pt x="1715" y="803"/>
                      <a:pt x="1713" y="812"/>
                    </a:cubicBezTo>
                    <a:cubicBezTo>
                      <a:pt x="1710" y="825"/>
                      <a:pt x="1701" y="834"/>
                      <a:pt x="1688" y="838"/>
                    </a:cubicBezTo>
                    <a:cubicBezTo>
                      <a:pt x="1678" y="841"/>
                      <a:pt x="1669" y="840"/>
                      <a:pt x="1660" y="837"/>
                    </a:cubicBezTo>
                    <a:cubicBezTo>
                      <a:pt x="1662" y="838"/>
                      <a:pt x="1663" y="840"/>
                      <a:pt x="1665" y="842"/>
                    </a:cubicBezTo>
                    <a:cubicBezTo>
                      <a:pt x="1672" y="850"/>
                      <a:pt x="1677" y="857"/>
                      <a:pt x="1682" y="865"/>
                    </a:cubicBezTo>
                    <a:cubicBezTo>
                      <a:pt x="1683" y="868"/>
                      <a:pt x="1684" y="870"/>
                      <a:pt x="1685" y="873"/>
                    </a:cubicBezTo>
                    <a:cubicBezTo>
                      <a:pt x="1687" y="877"/>
                      <a:pt x="1688" y="881"/>
                      <a:pt x="1689" y="885"/>
                    </a:cubicBezTo>
                    <a:cubicBezTo>
                      <a:pt x="1689" y="887"/>
                      <a:pt x="1692" y="901"/>
                      <a:pt x="1689" y="902"/>
                    </a:cubicBezTo>
                    <a:cubicBezTo>
                      <a:pt x="1688" y="901"/>
                      <a:pt x="1686" y="893"/>
                      <a:pt x="1686" y="892"/>
                    </a:cubicBezTo>
                    <a:cubicBezTo>
                      <a:pt x="1685" y="886"/>
                      <a:pt x="1683" y="880"/>
                      <a:pt x="1680" y="875"/>
                    </a:cubicBezTo>
                    <a:cubicBezTo>
                      <a:pt x="1679" y="872"/>
                      <a:pt x="1678" y="870"/>
                      <a:pt x="1677" y="868"/>
                    </a:cubicBezTo>
                    <a:cubicBezTo>
                      <a:pt x="1673" y="859"/>
                      <a:pt x="1669" y="852"/>
                      <a:pt x="1662" y="845"/>
                    </a:cubicBezTo>
                    <a:cubicBezTo>
                      <a:pt x="1662" y="845"/>
                      <a:pt x="1661" y="844"/>
                      <a:pt x="1660" y="843"/>
                    </a:cubicBezTo>
                    <a:cubicBezTo>
                      <a:pt x="1661" y="845"/>
                      <a:pt x="1663" y="848"/>
                      <a:pt x="1664" y="851"/>
                    </a:cubicBezTo>
                    <a:cubicBezTo>
                      <a:pt x="1667" y="859"/>
                      <a:pt x="1669" y="865"/>
                      <a:pt x="1670" y="874"/>
                    </a:cubicBezTo>
                    <a:cubicBezTo>
                      <a:pt x="1670" y="897"/>
                      <a:pt x="1652" y="908"/>
                      <a:pt x="1632" y="910"/>
                    </a:cubicBezTo>
                    <a:cubicBezTo>
                      <a:pt x="1615" y="911"/>
                      <a:pt x="1598" y="905"/>
                      <a:pt x="1588" y="891"/>
                    </a:cubicBezTo>
                    <a:cubicBezTo>
                      <a:pt x="1580" y="878"/>
                      <a:pt x="1581" y="865"/>
                      <a:pt x="1590" y="853"/>
                    </a:cubicBezTo>
                    <a:cubicBezTo>
                      <a:pt x="1595" y="848"/>
                      <a:pt x="1599" y="845"/>
                      <a:pt x="1606" y="843"/>
                    </a:cubicBezTo>
                    <a:cubicBezTo>
                      <a:pt x="1611" y="841"/>
                      <a:pt x="1616" y="842"/>
                      <a:pt x="1621" y="844"/>
                    </a:cubicBezTo>
                    <a:cubicBezTo>
                      <a:pt x="1627" y="847"/>
                      <a:pt x="1631" y="852"/>
                      <a:pt x="1632" y="859"/>
                    </a:cubicBezTo>
                    <a:cubicBezTo>
                      <a:pt x="1632" y="863"/>
                      <a:pt x="1631" y="866"/>
                      <a:pt x="1629" y="870"/>
                    </a:cubicBezTo>
                    <a:cubicBezTo>
                      <a:pt x="1625" y="873"/>
                      <a:pt x="1621" y="875"/>
                      <a:pt x="1617" y="874"/>
                    </a:cubicBezTo>
                    <a:cubicBezTo>
                      <a:pt x="1611" y="874"/>
                      <a:pt x="1607" y="871"/>
                      <a:pt x="1605" y="866"/>
                    </a:cubicBezTo>
                    <a:cubicBezTo>
                      <a:pt x="1603" y="861"/>
                      <a:pt x="1605" y="856"/>
                      <a:pt x="1610" y="853"/>
                    </a:cubicBezTo>
                    <a:cubicBezTo>
                      <a:pt x="1615" y="850"/>
                      <a:pt x="1622" y="851"/>
                      <a:pt x="1625" y="857"/>
                    </a:cubicBezTo>
                    <a:cubicBezTo>
                      <a:pt x="1629" y="862"/>
                      <a:pt x="1627" y="869"/>
                      <a:pt x="1622" y="872"/>
                    </a:cubicBezTo>
                    <a:cubicBezTo>
                      <a:pt x="1620" y="873"/>
                      <a:pt x="1617" y="874"/>
                      <a:pt x="1615" y="874"/>
                    </a:cubicBezTo>
                    <a:cubicBezTo>
                      <a:pt x="1616" y="874"/>
                      <a:pt x="1616" y="874"/>
                      <a:pt x="1617" y="874"/>
                    </a:cubicBezTo>
                    <a:cubicBezTo>
                      <a:pt x="1621" y="874"/>
                      <a:pt x="1625" y="873"/>
                      <a:pt x="1628" y="869"/>
                    </a:cubicBezTo>
                    <a:cubicBezTo>
                      <a:pt x="1631" y="866"/>
                      <a:pt x="1631" y="863"/>
                      <a:pt x="1631" y="859"/>
                    </a:cubicBezTo>
                    <a:cubicBezTo>
                      <a:pt x="1630" y="853"/>
                      <a:pt x="1626" y="848"/>
                      <a:pt x="1620" y="845"/>
                    </a:cubicBezTo>
                    <a:cubicBezTo>
                      <a:pt x="1615" y="843"/>
                      <a:pt x="1611" y="843"/>
                      <a:pt x="1606" y="844"/>
                    </a:cubicBezTo>
                    <a:cubicBezTo>
                      <a:pt x="1600" y="846"/>
                      <a:pt x="1596" y="849"/>
                      <a:pt x="1591" y="854"/>
                    </a:cubicBezTo>
                    <a:cubicBezTo>
                      <a:pt x="1583" y="865"/>
                      <a:pt x="1582" y="878"/>
                      <a:pt x="1590" y="889"/>
                    </a:cubicBezTo>
                    <a:cubicBezTo>
                      <a:pt x="1599" y="903"/>
                      <a:pt x="1618" y="908"/>
                      <a:pt x="1633" y="906"/>
                    </a:cubicBezTo>
                    <a:cubicBezTo>
                      <a:pt x="1650" y="904"/>
                      <a:pt x="1665" y="894"/>
                      <a:pt x="1665" y="874"/>
                    </a:cubicBezTo>
                    <a:cubicBezTo>
                      <a:pt x="1665" y="866"/>
                      <a:pt x="1663" y="860"/>
                      <a:pt x="1659" y="853"/>
                    </a:cubicBezTo>
                    <a:cubicBezTo>
                      <a:pt x="1657" y="848"/>
                      <a:pt x="1655" y="844"/>
                      <a:pt x="1652" y="840"/>
                    </a:cubicBezTo>
                    <a:cubicBezTo>
                      <a:pt x="1643" y="825"/>
                      <a:pt x="1630" y="815"/>
                      <a:pt x="1624" y="798"/>
                    </a:cubicBezTo>
                    <a:cubicBezTo>
                      <a:pt x="1617" y="782"/>
                      <a:pt x="1618" y="765"/>
                      <a:pt x="1626" y="747"/>
                    </a:cubicBezTo>
                    <a:cubicBezTo>
                      <a:pt x="1630" y="738"/>
                      <a:pt x="1635" y="732"/>
                      <a:pt x="1642" y="726"/>
                    </a:cubicBezTo>
                    <a:cubicBezTo>
                      <a:pt x="1645" y="723"/>
                      <a:pt x="1648" y="721"/>
                      <a:pt x="1651" y="719"/>
                    </a:cubicBezTo>
                    <a:cubicBezTo>
                      <a:pt x="1648" y="719"/>
                      <a:pt x="1645" y="719"/>
                      <a:pt x="1642" y="718"/>
                    </a:cubicBezTo>
                    <a:cubicBezTo>
                      <a:pt x="1631" y="714"/>
                      <a:pt x="1624" y="705"/>
                      <a:pt x="1623" y="694"/>
                    </a:cubicBezTo>
                    <a:cubicBezTo>
                      <a:pt x="1622" y="683"/>
                      <a:pt x="1626" y="672"/>
                      <a:pt x="1636" y="667"/>
                    </a:cubicBezTo>
                    <a:cubicBezTo>
                      <a:pt x="1644" y="663"/>
                      <a:pt x="1654" y="663"/>
                      <a:pt x="1660" y="669"/>
                    </a:cubicBezTo>
                    <a:cubicBezTo>
                      <a:pt x="1664" y="673"/>
                      <a:pt x="1666" y="677"/>
                      <a:pt x="1666" y="682"/>
                    </a:cubicBezTo>
                    <a:cubicBezTo>
                      <a:pt x="1666" y="685"/>
                      <a:pt x="1665" y="688"/>
                      <a:pt x="1663" y="691"/>
                    </a:cubicBezTo>
                    <a:cubicBezTo>
                      <a:pt x="1660" y="696"/>
                      <a:pt x="1655" y="697"/>
                      <a:pt x="1650" y="695"/>
                    </a:cubicBezTo>
                    <a:cubicBezTo>
                      <a:pt x="1644" y="692"/>
                      <a:pt x="1642" y="686"/>
                      <a:pt x="1645" y="681"/>
                    </a:cubicBezTo>
                    <a:cubicBezTo>
                      <a:pt x="1647" y="675"/>
                      <a:pt x="1653" y="673"/>
                      <a:pt x="1659" y="675"/>
                    </a:cubicBezTo>
                    <a:cubicBezTo>
                      <a:pt x="1663" y="677"/>
                      <a:pt x="1666" y="682"/>
                      <a:pt x="1665" y="687"/>
                    </a:cubicBezTo>
                    <a:cubicBezTo>
                      <a:pt x="1667" y="681"/>
                      <a:pt x="1665" y="674"/>
                      <a:pt x="1659" y="669"/>
                    </a:cubicBezTo>
                    <a:cubicBezTo>
                      <a:pt x="1653" y="664"/>
                      <a:pt x="1644" y="664"/>
                      <a:pt x="1636" y="668"/>
                    </a:cubicBezTo>
                    <a:cubicBezTo>
                      <a:pt x="1628" y="673"/>
                      <a:pt x="1624" y="683"/>
                      <a:pt x="1625" y="693"/>
                    </a:cubicBezTo>
                    <a:cubicBezTo>
                      <a:pt x="1625" y="699"/>
                      <a:pt x="1628" y="705"/>
                      <a:pt x="1632" y="709"/>
                    </a:cubicBezTo>
                    <a:cubicBezTo>
                      <a:pt x="1646" y="723"/>
                      <a:pt x="1664" y="709"/>
                      <a:pt x="1686" y="709"/>
                    </a:cubicBezTo>
                    <a:cubicBezTo>
                      <a:pt x="1709" y="708"/>
                      <a:pt x="1732" y="717"/>
                      <a:pt x="1749" y="730"/>
                    </a:cubicBezTo>
                    <a:cubicBezTo>
                      <a:pt x="1724" y="716"/>
                      <a:pt x="1695" y="706"/>
                      <a:pt x="1666" y="716"/>
                    </a:cubicBezTo>
                    <a:cubicBezTo>
                      <a:pt x="1658" y="719"/>
                      <a:pt x="1652" y="723"/>
                      <a:pt x="1645" y="729"/>
                    </a:cubicBezTo>
                    <a:cubicBezTo>
                      <a:pt x="1638" y="735"/>
                      <a:pt x="1634" y="741"/>
                      <a:pt x="1630" y="749"/>
                    </a:cubicBezTo>
                    <a:cubicBezTo>
                      <a:pt x="1619" y="774"/>
                      <a:pt x="1624" y="797"/>
                      <a:pt x="1640" y="815"/>
                    </a:cubicBezTo>
                    <a:cubicBezTo>
                      <a:pt x="1652" y="830"/>
                      <a:pt x="1667" y="839"/>
                      <a:pt x="1687" y="834"/>
                    </a:cubicBezTo>
                    <a:close/>
                    <a:moveTo>
                      <a:pt x="1715" y="1039"/>
                    </a:moveTo>
                    <a:cubicBezTo>
                      <a:pt x="1712" y="1038"/>
                      <a:pt x="1711" y="1035"/>
                      <a:pt x="1713" y="1032"/>
                    </a:cubicBezTo>
                    <a:cubicBezTo>
                      <a:pt x="1714" y="1030"/>
                      <a:pt x="1717" y="1029"/>
                      <a:pt x="1720" y="1030"/>
                    </a:cubicBezTo>
                    <a:cubicBezTo>
                      <a:pt x="1722" y="1031"/>
                      <a:pt x="1723" y="1034"/>
                      <a:pt x="1722" y="1037"/>
                    </a:cubicBezTo>
                    <a:cubicBezTo>
                      <a:pt x="1721" y="1039"/>
                      <a:pt x="1718" y="1040"/>
                      <a:pt x="1715" y="1039"/>
                    </a:cubicBezTo>
                    <a:close/>
                    <a:moveTo>
                      <a:pt x="1748" y="906"/>
                    </a:moveTo>
                    <a:cubicBezTo>
                      <a:pt x="1753" y="903"/>
                      <a:pt x="1756" y="897"/>
                      <a:pt x="1754" y="892"/>
                    </a:cubicBezTo>
                    <a:cubicBezTo>
                      <a:pt x="1752" y="890"/>
                      <a:pt x="1749" y="888"/>
                      <a:pt x="1746" y="888"/>
                    </a:cubicBezTo>
                    <a:cubicBezTo>
                      <a:pt x="1743" y="888"/>
                      <a:pt x="1740" y="891"/>
                      <a:pt x="1741" y="895"/>
                    </a:cubicBezTo>
                    <a:cubicBezTo>
                      <a:pt x="1741" y="897"/>
                      <a:pt x="1743" y="899"/>
                      <a:pt x="1746" y="899"/>
                    </a:cubicBezTo>
                    <a:cubicBezTo>
                      <a:pt x="1742" y="902"/>
                      <a:pt x="1735" y="895"/>
                      <a:pt x="1739" y="888"/>
                    </a:cubicBezTo>
                    <a:cubicBezTo>
                      <a:pt x="1741" y="885"/>
                      <a:pt x="1745" y="883"/>
                      <a:pt x="1750" y="885"/>
                    </a:cubicBezTo>
                    <a:cubicBezTo>
                      <a:pt x="1757" y="887"/>
                      <a:pt x="1759" y="895"/>
                      <a:pt x="1757" y="901"/>
                    </a:cubicBezTo>
                    <a:cubicBezTo>
                      <a:pt x="1755" y="907"/>
                      <a:pt x="1748" y="911"/>
                      <a:pt x="1742" y="911"/>
                    </a:cubicBezTo>
                    <a:cubicBezTo>
                      <a:pt x="1761" y="912"/>
                      <a:pt x="1785" y="894"/>
                      <a:pt x="1793" y="882"/>
                    </a:cubicBezTo>
                    <a:cubicBezTo>
                      <a:pt x="1793" y="883"/>
                      <a:pt x="1794" y="885"/>
                      <a:pt x="1795" y="885"/>
                    </a:cubicBezTo>
                    <a:cubicBezTo>
                      <a:pt x="1782" y="903"/>
                      <a:pt x="1755" y="917"/>
                      <a:pt x="1738" y="913"/>
                    </a:cubicBezTo>
                    <a:cubicBezTo>
                      <a:pt x="1757" y="931"/>
                      <a:pt x="1765" y="947"/>
                      <a:pt x="1779" y="956"/>
                    </a:cubicBezTo>
                    <a:cubicBezTo>
                      <a:pt x="1786" y="961"/>
                      <a:pt x="1794" y="964"/>
                      <a:pt x="1802" y="962"/>
                    </a:cubicBezTo>
                    <a:cubicBezTo>
                      <a:pt x="1802" y="964"/>
                      <a:pt x="1805" y="965"/>
                      <a:pt x="1807" y="965"/>
                    </a:cubicBezTo>
                    <a:cubicBezTo>
                      <a:pt x="1798" y="970"/>
                      <a:pt x="1785" y="966"/>
                      <a:pt x="1775" y="958"/>
                    </a:cubicBezTo>
                    <a:cubicBezTo>
                      <a:pt x="1774" y="957"/>
                      <a:pt x="1774" y="957"/>
                      <a:pt x="1773" y="956"/>
                    </a:cubicBezTo>
                    <a:cubicBezTo>
                      <a:pt x="1780" y="970"/>
                      <a:pt x="1797" y="982"/>
                      <a:pt x="1814" y="986"/>
                    </a:cubicBezTo>
                    <a:cubicBezTo>
                      <a:pt x="1821" y="988"/>
                      <a:pt x="1830" y="990"/>
                      <a:pt x="1836" y="986"/>
                    </a:cubicBezTo>
                    <a:cubicBezTo>
                      <a:pt x="1840" y="984"/>
                      <a:pt x="1844" y="979"/>
                      <a:pt x="1841" y="974"/>
                    </a:cubicBezTo>
                    <a:cubicBezTo>
                      <a:pt x="1841" y="973"/>
                      <a:pt x="1839" y="972"/>
                      <a:pt x="1837" y="972"/>
                    </a:cubicBezTo>
                    <a:cubicBezTo>
                      <a:pt x="1836" y="973"/>
                      <a:pt x="1835" y="974"/>
                      <a:pt x="1835" y="975"/>
                    </a:cubicBezTo>
                    <a:cubicBezTo>
                      <a:pt x="1835" y="977"/>
                      <a:pt x="1835" y="978"/>
                      <a:pt x="1836" y="978"/>
                    </a:cubicBezTo>
                    <a:cubicBezTo>
                      <a:pt x="1837" y="979"/>
                      <a:pt x="1839" y="978"/>
                      <a:pt x="1839" y="977"/>
                    </a:cubicBezTo>
                    <a:cubicBezTo>
                      <a:pt x="1839" y="976"/>
                      <a:pt x="1839" y="975"/>
                      <a:pt x="1839" y="975"/>
                    </a:cubicBezTo>
                    <a:cubicBezTo>
                      <a:pt x="1840" y="975"/>
                      <a:pt x="1840" y="976"/>
                      <a:pt x="1841" y="977"/>
                    </a:cubicBezTo>
                    <a:cubicBezTo>
                      <a:pt x="1841" y="978"/>
                      <a:pt x="1840" y="980"/>
                      <a:pt x="1838" y="980"/>
                    </a:cubicBezTo>
                    <a:cubicBezTo>
                      <a:pt x="1835" y="981"/>
                      <a:pt x="1833" y="980"/>
                      <a:pt x="1832" y="977"/>
                    </a:cubicBezTo>
                    <a:cubicBezTo>
                      <a:pt x="1831" y="975"/>
                      <a:pt x="1831" y="973"/>
                      <a:pt x="1832" y="971"/>
                    </a:cubicBezTo>
                    <a:cubicBezTo>
                      <a:pt x="1834" y="970"/>
                      <a:pt x="1835" y="969"/>
                      <a:pt x="1837" y="969"/>
                    </a:cubicBezTo>
                    <a:cubicBezTo>
                      <a:pt x="1840" y="968"/>
                      <a:pt x="1842" y="970"/>
                      <a:pt x="1844" y="972"/>
                    </a:cubicBezTo>
                    <a:cubicBezTo>
                      <a:pt x="1846" y="977"/>
                      <a:pt x="1844" y="982"/>
                      <a:pt x="1840" y="985"/>
                    </a:cubicBezTo>
                    <a:cubicBezTo>
                      <a:pt x="1838" y="987"/>
                      <a:pt x="1836" y="988"/>
                      <a:pt x="1833" y="989"/>
                    </a:cubicBezTo>
                    <a:cubicBezTo>
                      <a:pt x="1844" y="988"/>
                      <a:pt x="1851" y="981"/>
                      <a:pt x="1855" y="973"/>
                    </a:cubicBezTo>
                    <a:cubicBezTo>
                      <a:pt x="1858" y="967"/>
                      <a:pt x="1859" y="961"/>
                      <a:pt x="1856" y="956"/>
                    </a:cubicBezTo>
                    <a:cubicBezTo>
                      <a:pt x="1856" y="956"/>
                      <a:pt x="1856" y="956"/>
                      <a:pt x="1856" y="956"/>
                    </a:cubicBezTo>
                    <a:cubicBezTo>
                      <a:pt x="1858" y="961"/>
                      <a:pt x="1854" y="967"/>
                      <a:pt x="1846" y="964"/>
                    </a:cubicBezTo>
                    <a:cubicBezTo>
                      <a:pt x="1840" y="963"/>
                      <a:pt x="1835" y="952"/>
                      <a:pt x="1822" y="959"/>
                    </a:cubicBezTo>
                    <a:cubicBezTo>
                      <a:pt x="1825" y="953"/>
                      <a:pt x="1831" y="948"/>
                      <a:pt x="1837" y="947"/>
                    </a:cubicBezTo>
                    <a:cubicBezTo>
                      <a:pt x="1843" y="945"/>
                      <a:pt x="1851" y="946"/>
                      <a:pt x="1855" y="951"/>
                    </a:cubicBezTo>
                    <a:cubicBezTo>
                      <a:pt x="1861" y="958"/>
                      <a:pt x="1860" y="967"/>
                      <a:pt x="1857" y="974"/>
                    </a:cubicBezTo>
                    <a:cubicBezTo>
                      <a:pt x="1852" y="984"/>
                      <a:pt x="1841" y="990"/>
                      <a:pt x="1830" y="991"/>
                    </a:cubicBezTo>
                    <a:cubicBezTo>
                      <a:pt x="1820" y="991"/>
                      <a:pt x="1805" y="986"/>
                      <a:pt x="1795" y="980"/>
                    </a:cubicBezTo>
                    <a:cubicBezTo>
                      <a:pt x="1787" y="976"/>
                      <a:pt x="1778" y="968"/>
                      <a:pt x="1773" y="960"/>
                    </a:cubicBezTo>
                    <a:cubicBezTo>
                      <a:pt x="1775" y="966"/>
                      <a:pt x="1776" y="971"/>
                      <a:pt x="1776" y="977"/>
                    </a:cubicBezTo>
                    <a:cubicBezTo>
                      <a:pt x="1777" y="991"/>
                      <a:pt x="1774" y="1000"/>
                      <a:pt x="1766" y="1011"/>
                    </a:cubicBezTo>
                    <a:cubicBezTo>
                      <a:pt x="1764" y="1015"/>
                      <a:pt x="1761" y="1018"/>
                      <a:pt x="1758" y="1021"/>
                    </a:cubicBezTo>
                    <a:cubicBezTo>
                      <a:pt x="1758" y="1020"/>
                      <a:pt x="1757" y="1019"/>
                      <a:pt x="1756" y="1018"/>
                    </a:cubicBezTo>
                    <a:cubicBezTo>
                      <a:pt x="1759" y="1016"/>
                      <a:pt x="1761" y="1013"/>
                      <a:pt x="1763" y="1009"/>
                    </a:cubicBezTo>
                    <a:cubicBezTo>
                      <a:pt x="1770" y="999"/>
                      <a:pt x="1772" y="990"/>
                      <a:pt x="1772" y="977"/>
                    </a:cubicBezTo>
                    <a:cubicBezTo>
                      <a:pt x="1771" y="961"/>
                      <a:pt x="1764" y="948"/>
                      <a:pt x="1754" y="936"/>
                    </a:cubicBezTo>
                    <a:cubicBezTo>
                      <a:pt x="1756" y="940"/>
                      <a:pt x="1757" y="944"/>
                      <a:pt x="1757" y="948"/>
                    </a:cubicBezTo>
                    <a:cubicBezTo>
                      <a:pt x="1757" y="948"/>
                      <a:pt x="1757" y="948"/>
                      <a:pt x="1757" y="948"/>
                    </a:cubicBezTo>
                    <a:cubicBezTo>
                      <a:pt x="1759" y="957"/>
                      <a:pt x="1758" y="965"/>
                      <a:pt x="1753" y="973"/>
                    </a:cubicBezTo>
                    <a:cubicBezTo>
                      <a:pt x="1756" y="964"/>
                      <a:pt x="1756" y="958"/>
                      <a:pt x="1755" y="949"/>
                    </a:cubicBezTo>
                    <a:cubicBezTo>
                      <a:pt x="1755" y="949"/>
                      <a:pt x="1755" y="949"/>
                      <a:pt x="1755" y="949"/>
                    </a:cubicBezTo>
                    <a:cubicBezTo>
                      <a:pt x="1751" y="931"/>
                      <a:pt x="1748" y="928"/>
                      <a:pt x="1735" y="916"/>
                    </a:cubicBezTo>
                    <a:cubicBezTo>
                      <a:pt x="1715" y="898"/>
                      <a:pt x="1693" y="880"/>
                      <a:pt x="1684" y="857"/>
                    </a:cubicBezTo>
                    <a:cubicBezTo>
                      <a:pt x="1692" y="871"/>
                      <a:pt x="1730" y="917"/>
                      <a:pt x="1748" y="906"/>
                    </a:cubicBezTo>
                    <a:close/>
                    <a:moveTo>
                      <a:pt x="1754" y="960"/>
                    </a:moveTo>
                    <a:cubicBezTo>
                      <a:pt x="1742" y="959"/>
                      <a:pt x="1741" y="976"/>
                      <a:pt x="1740" y="981"/>
                    </a:cubicBezTo>
                    <a:cubicBezTo>
                      <a:pt x="1739" y="986"/>
                      <a:pt x="1737" y="989"/>
                      <a:pt x="1734" y="991"/>
                    </a:cubicBezTo>
                    <a:cubicBezTo>
                      <a:pt x="1739" y="991"/>
                      <a:pt x="1751" y="987"/>
                      <a:pt x="1756" y="983"/>
                    </a:cubicBezTo>
                    <a:cubicBezTo>
                      <a:pt x="1762" y="978"/>
                      <a:pt x="1765" y="970"/>
                      <a:pt x="1758" y="962"/>
                    </a:cubicBezTo>
                    <a:cubicBezTo>
                      <a:pt x="1758" y="967"/>
                      <a:pt x="1755" y="973"/>
                      <a:pt x="1751" y="976"/>
                    </a:cubicBezTo>
                    <a:cubicBezTo>
                      <a:pt x="1753" y="973"/>
                      <a:pt x="1755" y="966"/>
                      <a:pt x="1754" y="960"/>
                    </a:cubicBezTo>
                    <a:close/>
                    <a:moveTo>
                      <a:pt x="1823" y="930"/>
                    </a:moveTo>
                    <a:cubicBezTo>
                      <a:pt x="1825" y="932"/>
                      <a:pt x="1829" y="932"/>
                      <a:pt x="1831" y="929"/>
                    </a:cubicBezTo>
                    <a:cubicBezTo>
                      <a:pt x="1833" y="927"/>
                      <a:pt x="1833" y="923"/>
                      <a:pt x="1831" y="921"/>
                    </a:cubicBezTo>
                    <a:cubicBezTo>
                      <a:pt x="1828" y="919"/>
                      <a:pt x="1825" y="919"/>
                      <a:pt x="1823" y="921"/>
                    </a:cubicBezTo>
                    <a:cubicBezTo>
                      <a:pt x="1821" y="924"/>
                      <a:pt x="1821" y="927"/>
                      <a:pt x="1823" y="930"/>
                    </a:cubicBezTo>
                    <a:close/>
                    <a:moveTo>
                      <a:pt x="1816" y="945"/>
                    </a:moveTo>
                    <a:cubicBezTo>
                      <a:pt x="1819" y="948"/>
                      <a:pt x="1823" y="948"/>
                      <a:pt x="1826" y="945"/>
                    </a:cubicBezTo>
                    <a:cubicBezTo>
                      <a:pt x="1829" y="942"/>
                      <a:pt x="1828" y="937"/>
                      <a:pt x="1826" y="935"/>
                    </a:cubicBezTo>
                    <a:cubicBezTo>
                      <a:pt x="1823" y="932"/>
                      <a:pt x="1818" y="932"/>
                      <a:pt x="1816" y="935"/>
                    </a:cubicBezTo>
                    <a:cubicBezTo>
                      <a:pt x="1813" y="938"/>
                      <a:pt x="1813" y="942"/>
                      <a:pt x="1816" y="945"/>
                    </a:cubicBezTo>
                    <a:close/>
                    <a:moveTo>
                      <a:pt x="1803" y="963"/>
                    </a:moveTo>
                    <a:cubicBezTo>
                      <a:pt x="1807" y="966"/>
                      <a:pt x="1813" y="966"/>
                      <a:pt x="1817" y="962"/>
                    </a:cubicBezTo>
                    <a:cubicBezTo>
                      <a:pt x="1820" y="959"/>
                      <a:pt x="1820" y="953"/>
                      <a:pt x="1816" y="949"/>
                    </a:cubicBezTo>
                    <a:cubicBezTo>
                      <a:pt x="1813" y="946"/>
                      <a:pt x="1807" y="946"/>
                      <a:pt x="1803" y="949"/>
                    </a:cubicBezTo>
                    <a:cubicBezTo>
                      <a:pt x="1799" y="953"/>
                      <a:pt x="1800" y="959"/>
                      <a:pt x="1803" y="963"/>
                    </a:cubicBezTo>
                    <a:close/>
                    <a:moveTo>
                      <a:pt x="1744" y="1037"/>
                    </a:moveTo>
                    <a:cubicBezTo>
                      <a:pt x="1739" y="1034"/>
                      <a:pt x="1736" y="1028"/>
                      <a:pt x="1739" y="1023"/>
                    </a:cubicBezTo>
                    <a:cubicBezTo>
                      <a:pt x="1741" y="1018"/>
                      <a:pt x="1747" y="1016"/>
                      <a:pt x="1753" y="1018"/>
                    </a:cubicBezTo>
                    <a:cubicBezTo>
                      <a:pt x="1758" y="1021"/>
                      <a:pt x="1760" y="1027"/>
                      <a:pt x="1757" y="1032"/>
                    </a:cubicBezTo>
                    <a:cubicBezTo>
                      <a:pt x="1755" y="1037"/>
                      <a:pt x="1749" y="1039"/>
                      <a:pt x="1744" y="1037"/>
                    </a:cubicBezTo>
                    <a:close/>
                    <a:moveTo>
                      <a:pt x="1728" y="1042"/>
                    </a:moveTo>
                    <a:cubicBezTo>
                      <a:pt x="1725" y="1040"/>
                      <a:pt x="1723" y="1036"/>
                      <a:pt x="1725" y="1033"/>
                    </a:cubicBezTo>
                    <a:cubicBezTo>
                      <a:pt x="1726" y="1029"/>
                      <a:pt x="1730" y="1028"/>
                      <a:pt x="1734" y="1030"/>
                    </a:cubicBezTo>
                    <a:cubicBezTo>
                      <a:pt x="1737" y="1031"/>
                      <a:pt x="1738" y="1035"/>
                      <a:pt x="1737" y="1038"/>
                    </a:cubicBezTo>
                    <a:cubicBezTo>
                      <a:pt x="1735" y="1042"/>
                      <a:pt x="1731" y="1043"/>
                      <a:pt x="1728" y="1042"/>
                    </a:cubicBezTo>
                    <a:close/>
                    <a:moveTo>
                      <a:pt x="1606" y="916"/>
                    </a:moveTo>
                    <a:cubicBezTo>
                      <a:pt x="1597" y="904"/>
                      <a:pt x="1585" y="894"/>
                      <a:pt x="1572" y="891"/>
                    </a:cubicBezTo>
                    <a:cubicBezTo>
                      <a:pt x="1559" y="888"/>
                      <a:pt x="1544" y="891"/>
                      <a:pt x="1536" y="902"/>
                    </a:cubicBezTo>
                    <a:cubicBezTo>
                      <a:pt x="1531" y="909"/>
                      <a:pt x="1528" y="917"/>
                      <a:pt x="1528" y="925"/>
                    </a:cubicBezTo>
                    <a:cubicBezTo>
                      <a:pt x="1528" y="934"/>
                      <a:pt x="1529" y="941"/>
                      <a:pt x="1533" y="949"/>
                    </a:cubicBezTo>
                    <a:cubicBezTo>
                      <a:pt x="1538" y="956"/>
                      <a:pt x="1542" y="962"/>
                      <a:pt x="1549" y="967"/>
                    </a:cubicBezTo>
                    <a:cubicBezTo>
                      <a:pt x="1552" y="969"/>
                      <a:pt x="1555" y="971"/>
                      <a:pt x="1558" y="973"/>
                    </a:cubicBezTo>
                    <a:cubicBezTo>
                      <a:pt x="1567" y="978"/>
                      <a:pt x="1575" y="981"/>
                      <a:pt x="1586" y="982"/>
                    </a:cubicBezTo>
                    <a:cubicBezTo>
                      <a:pt x="1600" y="984"/>
                      <a:pt x="1612" y="982"/>
                      <a:pt x="1626" y="976"/>
                    </a:cubicBezTo>
                    <a:cubicBezTo>
                      <a:pt x="1626" y="976"/>
                      <a:pt x="1627" y="975"/>
                      <a:pt x="1628" y="975"/>
                    </a:cubicBezTo>
                    <a:cubicBezTo>
                      <a:pt x="1623" y="984"/>
                      <a:pt x="1620" y="994"/>
                      <a:pt x="1620" y="1005"/>
                    </a:cubicBezTo>
                    <a:cubicBezTo>
                      <a:pt x="1620" y="1017"/>
                      <a:pt x="1624" y="1030"/>
                      <a:pt x="1634" y="1038"/>
                    </a:cubicBezTo>
                    <a:cubicBezTo>
                      <a:pt x="1637" y="1042"/>
                      <a:pt x="1642" y="1044"/>
                      <a:pt x="1648" y="1046"/>
                    </a:cubicBezTo>
                    <a:cubicBezTo>
                      <a:pt x="1643" y="1043"/>
                      <a:pt x="1638" y="1040"/>
                      <a:pt x="1635" y="1037"/>
                    </a:cubicBezTo>
                    <a:cubicBezTo>
                      <a:pt x="1627" y="1028"/>
                      <a:pt x="1623" y="1017"/>
                      <a:pt x="1624" y="1005"/>
                    </a:cubicBezTo>
                    <a:cubicBezTo>
                      <a:pt x="1624" y="996"/>
                      <a:pt x="1626" y="989"/>
                      <a:pt x="1630" y="982"/>
                    </a:cubicBezTo>
                    <a:cubicBezTo>
                      <a:pt x="1637" y="969"/>
                      <a:pt x="1646" y="961"/>
                      <a:pt x="1654" y="949"/>
                    </a:cubicBezTo>
                    <a:cubicBezTo>
                      <a:pt x="1655" y="948"/>
                      <a:pt x="1655" y="948"/>
                      <a:pt x="1655" y="948"/>
                    </a:cubicBezTo>
                    <a:cubicBezTo>
                      <a:pt x="1659" y="941"/>
                      <a:pt x="1662" y="934"/>
                      <a:pt x="1665" y="927"/>
                    </a:cubicBezTo>
                    <a:cubicBezTo>
                      <a:pt x="1666" y="925"/>
                      <a:pt x="1671" y="906"/>
                      <a:pt x="1669" y="905"/>
                    </a:cubicBezTo>
                    <a:cubicBezTo>
                      <a:pt x="1667" y="905"/>
                      <a:pt x="1664" y="917"/>
                      <a:pt x="1663" y="919"/>
                    </a:cubicBezTo>
                    <a:cubicBezTo>
                      <a:pt x="1660" y="928"/>
                      <a:pt x="1656" y="937"/>
                      <a:pt x="1651" y="945"/>
                    </a:cubicBezTo>
                    <a:cubicBezTo>
                      <a:pt x="1650" y="946"/>
                      <a:pt x="1650" y="946"/>
                      <a:pt x="1650" y="946"/>
                    </a:cubicBezTo>
                    <a:cubicBezTo>
                      <a:pt x="1643" y="958"/>
                      <a:pt x="1636" y="966"/>
                      <a:pt x="1624" y="972"/>
                    </a:cubicBezTo>
                    <a:cubicBezTo>
                      <a:pt x="1609" y="979"/>
                      <a:pt x="1592" y="982"/>
                      <a:pt x="1577" y="975"/>
                    </a:cubicBezTo>
                    <a:cubicBezTo>
                      <a:pt x="1569" y="971"/>
                      <a:pt x="1560" y="959"/>
                      <a:pt x="1565" y="950"/>
                    </a:cubicBezTo>
                    <a:cubicBezTo>
                      <a:pt x="1566" y="947"/>
                      <a:pt x="1570" y="945"/>
                      <a:pt x="1573" y="945"/>
                    </a:cubicBezTo>
                    <a:cubicBezTo>
                      <a:pt x="1577" y="946"/>
                      <a:pt x="1579" y="948"/>
                      <a:pt x="1579" y="952"/>
                    </a:cubicBezTo>
                    <a:cubicBezTo>
                      <a:pt x="1579" y="954"/>
                      <a:pt x="1578" y="956"/>
                      <a:pt x="1577" y="957"/>
                    </a:cubicBezTo>
                    <a:cubicBezTo>
                      <a:pt x="1574" y="959"/>
                      <a:pt x="1571" y="958"/>
                      <a:pt x="1570" y="955"/>
                    </a:cubicBezTo>
                    <a:cubicBezTo>
                      <a:pt x="1569" y="954"/>
                      <a:pt x="1570" y="952"/>
                      <a:pt x="1571" y="951"/>
                    </a:cubicBezTo>
                    <a:cubicBezTo>
                      <a:pt x="1569" y="951"/>
                      <a:pt x="1567" y="953"/>
                      <a:pt x="1567" y="955"/>
                    </a:cubicBezTo>
                    <a:cubicBezTo>
                      <a:pt x="1567" y="958"/>
                      <a:pt x="1569" y="961"/>
                      <a:pt x="1573" y="962"/>
                    </a:cubicBezTo>
                    <a:cubicBezTo>
                      <a:pt x="1578" y="964"/>
                      <a:pt x="1584" y="960"/>
                      <a:pt x="1586" y="955"/>
                    </a:cubicBezTo>
                    <a:cubicBezTo>
                      <a:pt x="1587" y="951"/>
                      <a:pt x="1586" y="946"/>
                      <a:pt x="1584" y="943"/>
                    </a:cubicBezTo>
                    <a:cubicBezTo>
                      <a:pt x="1581" y="939"/>
                      <a:pt x="1578" y="938"/>
                      <a:pt x="1573" y="937"/>
                    </a:cubicBezTo>
                    <a:cubicBezTo>
                      <a:pt x="1568" y="937"/>
                      <a:pt x="1562" y="940"/>
                      <a:pt x="1560" y="945"/>
                    </a:cubicBezTo>
                    <a:cubicBezTo>
                      <a:pt x="1555" y="957"/>
                      <a:pt x="1562" y="969"/>
                      <a:pt x="1573" y="975"/>
                    </a:cubicBezTo>
                    <a:cubicBezTo>
                      <a:pt x="1576" y="976"/>
                      <a:pt x="1580" y="978"/>
                      <a:pt x="1584" y="978"/>
                    </a:cubicBezTo>
                    <a:cubicBezTo>
                      <a:pt x="1571" y="977"/>
                      <a:pt x="1561" y="973"/>
                      <a:pt x="1551" y="965"/>
                    </a:cubicBezTo>
                    <a:cubicBezTo>
                      <a:pt x="1544" y="960"/>
                      <a:pt x="1539" y="955"/>
                      <a:pt x="1535" y="948"/>
                    </a:cubicBezTo>
                    <a:cubicBezTo>
                      <a:pt x="1531" y="940"/>
                      <a:pt x="1529" y="933"/>
                      <a:pt x="1529" y="925"/>
                    </a:cubicBezTo>
                    <a:cubicBezTo>
                      <a:pt x="1529" y="920"/>
                      <a:pt x="1530" y="916"/>
                      <a:pt x="1532" y="912"/>
                    </a:cubicBezTo>
                    <a:cubicBezTo>
                      <a:pt x="1532" y="912"/>
                      <a:pt x="1532" y="912"/>
                      <a:pt x="1532" y="912"/>
                    </a:cubicBezTo>
                    <a:cubicBezTo>
                      <a:pt x="1530" y="924"/>
                      <a:pt x="1539" y="936"/>
                      <a:pt x="1555" y="929"/>
                    </a:cubicBezTo>
                    <a:cubicBezTo>
                      <a:pt x="1566" y="925"/>
                      <a:pt x="1578" y="902"/>
                      <a:pt x="1606" y="916"/>
                    </a:cubicBezTo>
                    <a:close/>
                    <a:moveTo>
                      <a:pt x="1635" y="1035"/>
                    </a:moveTo>
                    <a:cubicBezTo>
                      <a:pt x="1645" y="1023"/>
                      <a:pt x="1660" y="1038"/>
                      <a:pt x="1666" y="1042"/>
                    </a:cubicBezTo>
                    <a:cubicBezTo>
                      <a:pt x="1670" y="1045"/>
                      <a:pt x="1674" y="1046"/>
                      <a:pt x="1679" y="1045"/>
                    </a:cubicBezTo>
                    <a:cubicBezTo>
                      <a:pt x="1675" y="1049"/>
                      <a:pt x="1661" y="1056"/>
                      <a:pt x="1654" y="1057"/>
                    </a:cubicBezTo>
                    <a:cubicBezTo>
                      <a:pt x="1643" y="1058"/>
                      <a:pt x="1634" y="1052"/>
                      <a:pt x="1633" y="1040"/>
                    </a:cubicBezTo>
                    <a:cubicBezTo>
                      <a:pt x="1637" y="1044"/>
                      <a:pt x="1645" y="1047"/>
                      <a:pt x="1651" y="1046"/>
                    </a:cubicBezTo>
                    <a:cubicBezTo>
                      <a:pt x="1648" y="1045"/>
                      <a:pt x="1640" y="1041"/>
                      <a:pt x="1635" y="1035"/>
                    </a:cubicBezTo>
                    <a:close/>
                    <a:moveTo>
                      <a:pt x="1750" y="753"/>
                    </a:moveTo>
                    <a:cubicBezTo>
                      <a:pt x="1763" y="770"/>
                      <a:pt x="1767" y="783"/>
                      <a:pt x="1777" y="801"/>
                    </a:cubicBezTo>
                    <a:cubicBezTo>
                      <a:pt x="1782" y="809"/>
                      <a:pt x="1787" y="816"/>
                      <a:pt x="1797" y="819"/>
                    </a:cubicBezTo>
                    <a:cubicBezTo>
                      <a:pt x="1805" y="822"/>
                      <a:pt x="1814" y="820"/>
                      <a:pt x="1820" y="814"/>
                    </a:cubicBezTo>
                    <a:cubicBezTo>
                      <a:pt x="1825" y="809"/>
                      <a:pt x="1827" y="802"/>
                      <a:pt x="1825" y="795"/>
                    </a:cubicBezTo>
                    <a:cubicBezTo>
                      <a:pt x="1823" y="790"/>
                      <a:pt x="1820" y="787"/>
                      <a:pt x="1815" y="785"/>
                    </a:cubicBezTo>
                    <a:cubicBezTo>
                      <a:pt x="1810" y="783"/>
                      <a:pt x="1802" y="785"/>
                      <a:pt x="1800" y="792"/>
                    </a:cubicBezTo>
                    <a:cubicBezTo>
                      <a:pt x="1799" y="796"/>
                      <a:pt x="1801" y="800"/>
                      <a:pt x="1805" y="802"/>
                    </a:cubicBezTo>
                    <a:cubicBezTo>
                      <a:pt x="1809" y="804"/>
                      <a:pt x="1814" y="802"/>
                      <a:pt x="1816" y="798"/>
                    </a:cubicBezTo>
                    <a:cubicBezTo>
                      <a:pt x="1818" y="794"/>
                      <a:pt x="1816" y="788"/>
                      <a:pt x="1812" y="786"/>
                    </a:cubicBezTo>
                    <a:cubicBezTo>
                      <a:pt x="1811" y="786"/>
                      <a:pt x="1810" y="786"/>
                      <a:pt x="1809" y="786"/>
                    </a:cubicBezTo>
                    <a:cubicBezTo>
                      <a:pt x="1811" y="786"/>
                      <a:pt x="1813" y="786"/>
                      <a:pt x="1815" y="787"/>
                    </a:cubicBezTo>
                    <a:cubicBezTo>
                      <a:pt x="1819" y="789"/>
                      <a:pt x="1821" y="791"/>
                      <a:pt x="1823" y="795"/>
                    </a:cubicBezTo>
                    <a:cubicBezTo>
                      <a:pt x="1824" y="801"/>
                      <a:pt x="1822" y="808"/>
                      <a:pt x="1818" y="812"/>
                    </a:cubicBezTo>
                    <a:cubicBezTo>
                      <a:pt x="1812" y="817"/>
                      <a:pt x="1805" y="818"/>
                      <a:pt x="1798" y="816"/>
                    </a:cubicBezTo>
                    <a:cubicBezTo>
                      <a:pt x="1790" y="812"/>
                      <a:pt x="1785" y="806"/>
                      <a:pt x="1781" y="798"/>
                    </a:cubicBezTo>
                    <a:cubicBezTo>
                      <a:pt x="1771" y="780"/>
                      <a:pt x="1768" y="767"/>
                      <a:pt x="1754" y="750"/>
                    </a:cubicBezTo>
                    <a:cubicBezTo>
                      <a:pt x="1742" y="735"/>
                      <a:pt x="1726" y="724"/>
                      <a:pt x="1706" y="719"/>
                    </a:cubicBezTo>
                    <a:cubicBezTo>
                      <a:pt x="1688" y="716"/>
                      <a:pt x="1671" y="721"/>
                      <a:pt x="1660" y="736"/>
                    </a:cubicBezTo>
                    <a:cubicBezTo>
                      <a:pt x="1650" y="750"/>
                      <a:pt x="1648" y="769"/>
                      <a:pt x="1657" y="783"/>
                    </a:cubicBezTo>
                    <a:cubicBezTo>
                      <a:pt x="1657" y="783"/>
                      <a:pt x="1657" y="783"/>
                      <a:pt x="1657" y="783"/>
                    </a:cubicBezTo>
                    <a:cubicBezTo>
                      <a:pt x="1657" y="775"/>
                      <a:pt x="1661" y="765"/>
                      <a:pt x="1669" y="760"/>
                    </a:cubicBezTo>
                    <a:cubicBezTo>
                      <a:pt x="1683" y="750"/>
                      <a:pt x="1698" y="754"/>
                      <a:pt x="1708" y="767"/>
                    </a:cubicBezTo>
                    <a:cubicBezTo>
                      <a:pt x="1727" y="791"/>
                      <a:pt x="1756" y="770"/>
                      <a:pt x="1736" y="743"/>
                    </a:cubicBezTo>
                    <a:cubicBezTo>
                      <a:pt x="1726" y="730"/>
                      <a:pt x="1708" y="726"/>
                      <a:pt x="1695" y="728"/>
                    </a:cubicBezTo>
                    <a:cubicBezTo>
                      <a:pt x="1669" y="733"/>
                      <a:pt x="1646" y="760"/>
                      <a:pt x="1657" y="783"/>
                    </a:cubicBezTo>
                    <a:cubicBezTo>
                      <a:pt x="1650" y="769"/>
                      <a:pt x="1652" y="751"/>
                      <a:pt x="1662" y="737"/>
                    </a:cubicBezTo>
                    <a:cubicBezTo>
                      <a:pt x="1673" y="724"/>
                      <a:pt x="1688" y="720"/>
                      <a:pt x="1705" y="724"/>
                    </a:cubicBezTo>
                    <a:cubicBezTo>
                      <a:pt x="1723" y="728"/>
                      <a:pt x="1738" y="739"/>
                      <a:pt x="1750" y="753"/>
                    </a:cubicBezTo>
                    <a:close/>
                    <a:moveTo>
                      <a:pt x="1670" y="895"/>
                    </a:moveTo>
                    <a:cubicBezTo>
                      <a:pt x="1648" y="922"/>
                      <a:pt x="1619" y="922"/>
                      <a:pt x="1605" y="931"/>
                    </a:cubicBezTo>
                    <a:cubicBezTo>
                      <a:pt x="1590" y="941"/>
                      <a:pt x="1601" y="959"/>
                      <a:pt x="1620" y="952"/>
                    </a:cubicBezTo>
                    <a:cubicBezTo>
                      <a:pt x="1641" y="945"/>
                      <a:pt x="1660" y="920"/>
                      <a:pt x="1670" y="895"/>
                    </a:cubicBezTo>
                    <a:close/>
                    <a:moveTo>
                      <a:pt x="1681" y="854"/>
                    </a:moveTo>
                    <a:cubicBezTo>
                      <a:pt x="1694" y="864"/>
                      <a:pt x="1710" y="868"/>
                      <a:pt x="1725" y="865"/>
                    </a:cubicBezTo>
                    <a:cubicBezTo>
                      <a:pt x="1738" y="862"/>
                      <a:pt x="1750" y="853"/>
                      <a:pt x="1751" y="840"/>
                    </a:cubicBezTo>
                    <a:cubicBezTo>
                      <a:pt x="1757" y="841"/>
                      <a:pt x="1761" y="849"/>
                      <a:pt x="1758" y="857"/>
                    </a:cubicBezTo>
                    <a:cubicBezTo>
                      <a:pt x="1755" y="865"/>
                      <a:pt x="1744" y="873"/>
                      <a:pt x="1733" y="870"/>
                    </a:cubicBezTo>
                    <a:cubicBezTo>
                      <a:pt x="1730" y="881"/>
                      <a:pt x="1698" y="878"/>
                      <a:pt x="1681" y="854"/>
                    </a:cubicBezTo>
                    <a:close/>
                    <a:moveTo>
                      <a:pt x="1639" y="722"/>
                    </a:moveTo>
                    <a:cubicBezTo>
                      <a:pt x="1629" y="726"/>
                      <a:pt x="1616" y="736"/>
                      <a:pt x="1610" y="744"/>
                    </a:cubicBezTo>
                    <a:cubicBezTo>
                      <a:pt x="1603" y="755"/>
                      <a:pt x="1599" y="773"/>
                      <a:pt x="1607" y="784"/>
                    </a:cubicBezTo>
                    <a:cubicBezTo>
                      <a:pt x="1596" y="792"/>
                      <a:pt x="1593" y="804"/>
                      <a:pt x="1591" y="816"/>
                    </a:cubicBezTo>
                    <a:cubicBezTo>
                      <a:pt x="1588" y="832"/>
                      <a:pt x="1582" y="849"/>
                      <a:pt x="1568" y="851"/>
                    </a:cubicBezTo>
                    <a:cubicBezTo>
                      <a:pt x="1585" y="857"/>
                      <a:pt x="1603" y="843"/>
                      <a:pt x="1611" y="830"/>
                    </a:cubicBezTo>
                    <a:cubicBezTo>
                      <a:pt x="1621" y="811"/>
                      <a:pt x="1618" y="797"/>
                      <a:pt x="1617" y="774"/>
                    </a:cubicBezTo>
                    <a:cubicBezTo>
                      <a:pt x="1616" y="761"/>
                      <a:pt x="1625" y="734"/>
                      <a:pt x="1639" y="722"/>
                    </a:cubicBezTo>
                    <a:close/>
                    <a:moveTo>
                      <a:pt x="1677" y="844"/>
                    </a:moveTo>
                    <a:cubicBezTo>
                      <a:pt x="1685" y="855"/>
                      <a:pt x="1706" y="845"/>
                      <a:pt x="1715" y="835"/>
                    </a:cubicBezTo>
                    <a:cubicBezTo>
                      <a:pt x="1726" y="824"/>
                      <a:pt x="1735" y="808"/>
                      <a:pt x="1753" y="807"/>
                    </a:cubicBezTo>
                    <a:cubicBezTo>
                      <a:pt x="1762" y="807"/>
                      <a:pt x="1772" y="811"/>
                      <a:pt x="1776" y="820"/>
                    </a:cubicBezTo>
                    <a:cubicBezTo>
                      <a:pt x="1778" y="825"/>
                      <a:pt x="1778" y="831"/>
                      <a:pt x="1773" y="835"/>
                    </a:cubicBezTo>
                    <a:cubicBezTo>
                      <a:pt x="1774" y="830"/>
                      <a:pt x="1771" y="823"/>
                      <a:pt x="1765" y="821"/>
                    </a:cubicBezTo>
                    <a:cubicBezTo>
                      <a:pt x="1759" y="818"/>
                      <a:pt x="1752" y="822"/>
                      <a:pt x="1748" y="828"/>
                    </a:cubicBezTo>
                    <a:cubicBezTo>
                      <a:pt x="1740" y="839"/>
                      <a:pt x="1734" y="851"/>
                      <a:pt x="1722" y="858"/>
                    </a:cubicBezTo>
                    <a:cubicBezTo>
                      <a:pt x="1707" y="866"/>
                      <a:pt x="1686" y="863"/>
                      <a:pt x="1677" y="844"/>
                    </a:cubicBezTo>
                    <a:close/>
                    <a:moveTo>
                      <a:pt x="1683" y="981"/>
                    </a:moveTo>
                    <a:cubicBezTo>
                      <a:pt x="1674" y="995"/>
                      <a:pt x="1675" y="1020"/>
                      <a:pt x="1685" y="1034"/>
                    </a:cubicBezTo>
                    <a:cubicBezTo>
                      <a:pt x="1695" y="1048"/>
                      <a:pt x="1710" y="1044"/>
                      <a:pt x="1703" y="1026"/>
                    </a:cubicBezTo>
                    <a:cubicBezTo>
                      <a:pt x="1697" y="1013"/>
                      <a:pt x="1680" y="996"/>
                      <a:pt x="1683" y="981"/>
                    </a:cubicBezTo>
                    <a:close/>
                    <a:moveTo>
                      <a:pt x="1696" y="961"/>
                    </a:moveTo>
                    <a:cubicBezTo>
                      <a:pt x="1698" y="958"/>
                      <a:pt x="1699" y="955"/>
                      <a:pt x="1698" y="952"/>
                    </a:cubicBezTo>
                    <a:cubicBezTo>
                      <a:pt x="1697" y="948"/>
                      <a:pt x="1694" y="944"/>
                      <a:pt x="1689" y="944"/>
                    </a:cubicBezTo>
                    <a:cubicBezTo>
                      <a:pt x="1683" y="943"/>
                      <a:pt x="1679" y="947"/>
                      <a:pt x="1677" y="951"/>
                    </a:cubicBezTo>
                    <a:cubicBezTo>
                      <a:pt x="1675" y="959"/>
                      <a:pt x="1681" y="962"/>
                      <a:pt x="1683" y="966"/>
                    </a:cubicBezTo>
                    <a:cubicBezTo>
                      <a:pt x="1686" y="972"/>
                      <a:pt x="1683" y="978"/>
                      <a:pt x="1676" y="983"/>
                    </a:cubicBezTo>
                    <a:cubicBezTo>
                      <a:pt x="1670" y="988"/>
                      <a:pt x="1661" y="989"/>
                      <a:pt x="1653" y="983"/>
                    </a:cubicBezTo>
                    <a:cubicBezTo>
                      <a:pt x="1649" y="980"/>
                      <a:pt x="1647" y="975"/>
                      <a:pt x="1650" y="971"/>
                    </a:cubicBezTo>
                    <a:cubicBezTo>
                      <a:pt x="1652" y="976"/>
                      <a:pt x="1659" y="978"/>
                      <a:pt x="1663" y="972"/>
                    </a:cubicBezTo>
                    <a:cubicBezTo>
                      <a:pt x="1665" y="969"/>
                      <a:pt x="1666" y="961"/>
                      <a:pt x="1666" y="952"/>
                    </a:cubicBezTo>
                    <a:cubicBezTo>
                      <a:pt x="1667" y="944"/>
                      <a:pt x="1670" y="936"/>
                      <a:pt x="1674" y="931"/>
                    </a:cubicBezTo>
                    <a:cubicBezTo>
                      <a:pt x="1684" y="920"/>
                      <a:pt x="1702" y="922"/>
                      <a:pt x="1710" y="933"/>
                    </a:cubicBezTo>
                    <a:cubicBezTo>
                      <a:pt x="1715" y="939"/>
                      <a:pt x="1715" y="947"/>
                      <a:pt x="1714" y="954"/>
                    </a:cubicBezTo>
                    <a:cubicBezTo>
                      <a:pt x="1713" y="962"/>
                      <a:pt x="1706" y="980"/>
                      <a:pt x="1710" y="989"/>
                    </a:cubicBezTo>
                    <a:cubicBezTo>
                      <a:pt x="1713" y="995"/>
                      <a:pt x="1720" y="996"/>
                      <a:pt x="1723" y="993"/>
                    </a:cubicBezTo>
                    <a:cubicBezTo>
                      <a:pt x="1725" y="998"/>
                      <a:pt x="1719" y="1004"/>
                      <a:pt x="1712" y="1005"/>
                    </a:cubicBezTo>
                    <a:cubicBezTo>
                      <a:pt x="1700" y="1006"/>
                      <a:pt x="1688" y="994"/>
                      <a:pt x="1688" y="978"/>
                    </a:cubicBezTo>
                    <a:cubicBezTo>
                      <a:pt x="1689" y="973"/>
                      <a:pt x="1692" y="968"/>
                      <a:pt x="1696" y="961"/>
                    </a:cubicBezTo>
                    <a:close/>
                    <a:moveTo>
                      <a:pt x="1695" y="959"/>
                    </a:moveTo>
                    <a:cubicBezTo>
                      <a:pt x="1697" y="955"/>
                      <a:pt x="1697" y="949"/>
                      <a:pt x="1692" y="947"/>
                    </a:cubicBezTo>
                    <a:cubicBezTo>
                      <a:pt x="1684" y="942"/>
                      <a:pt x="1677" y="951"/>
                      <a:pt x="1680" y="958"/>
                    </a:cubicBezTo>
                    <a:cubicBezTo>
                      <a:pt x="1682" y="963"/>
                      <a:pt x="1686" y="965"/>
                      <a:pt x="1686" y="973"/>
                    </a:cubicBezTo>
                    <a:cubicBezTo>
                      <a:pt x="1688" y="965"/>
                      <a:pt x="1692" y="965"/>
                      <a:pt x="1695" y="959"/>
                    </a:cubicBezTo>
                    <a:close/>
                    <a:moveTo>
                      <a:pt x="1700" y="922"/>
                    </a:moveTo>
                    <a:cubicBezTo>
                      <a:pt x="1694" y="918"/>
                      <a:pt x="1683" y="920"/>
                      <a:pt x="1679" y="924"/>
                    </a:cubicBezTo>
                    <a:cubicBezTo>
                      <a:pt x="1672" y="919"/>
                      <a:pt x="1678" y="902"/>
                      <a:pt x="1691" y="904"/>
                    </a:cubicBezTo>
                    <a:cubicBezTo>
                      <a:pt x="1699" y="905"/>
                      <a:pt x="1705" y="915"/>
                      <a:pt x="1700" y="922"/>
                    </a:cubicBezTo>
                    <a:close/>
                    <a:moveTo>
                      <a:pt x="1471" y="787"/>
                    </a:moveTo>
                    <a:cubicBezTo>
                      <a:pt x="1496" y="790"/>
                      <a:pt x="1506" y="767"/>
                      <a:pt x="1509" y="755"/>
                    </a:cubicBezTo>
                    <a:cubicBezTo>
                      <a:pt x="1513" y="741"/>
                      <a:pt x="1513" y="725"/>
                      <a:pt x="1527" y="716"/>
                    </a:cubicBezTo>
                    <a:cubicBezTo>
                      <a:pt x="1534" y="712"/>
                      <a:pt x="1543" y="712"/>
                      <a:pt x="1550" y="717"/>
                    </a:cubicBezTo>
                    <a:cubicBezTo>
                      <a:pt x="1554" y="720"/>
                      <a:pt x="1556" y="725"/>
                      <a:pt x="1554" y="730"/>
                    </a:cubicBezTo>
                    <a:cubicBezTo>
                      <a:pt x="1553" y="726"/>
                      <a:pt x="1548" y="721"/>
                      <a:pt x="1542" y="722"/>
                    </a:cubicBezTo>
                    <a:cubicBezTo>
                      <a:pt x="1537" y="723"/>
                      <a:pt x="1533" y="728"/>
                      <a:pt x="1532" y="735"/>
                    </a:cubicBezTo>
                    <a:cubicBezTo>
                      <a:pt x="1530" y="750"/>
                      <a:pt x="1525" y="766"/>
                      <a:pt x="1517" y="777"/>
                    </a:cubicBezTo>
                    <a:cubicBezTo>
                      <a:pt x="1507" y="788"/>
                      <a:pt x="1488" y="796"/>
                      <a:pt x="1471" y="787"/>
                    </a:cubicBezTo>
                    <a:close/>
                    <a:moveTo>
                      <a:pt x="1560" y="558"/>
                    </a:moveTo>
                    <a:cubicBezTo>
                      <a:pt x="1561" y="555"/>
                      <a:pt x="1562" y="553"/>
                      <a:pt x="1564" y="552"/>
                    </a:cubicBezTo>
                    <a:cubicBezTo>
                      <a:pt x="1567" y="551"/>
                      <a:pt x="1570" y="551"/>
                      <a:pt x="1573" y="553"/>
                    </a:cubicBezTo>
                    <a:cubicBezTo>
                      <a:pt x="1577" y="556"/>
                      <a:pt x="1577" y="560"/>
                      <a:pt x="1575" y="563"/>
                    </a:cubicBezTo>
                    <a:cubicBezTo>
                      <a:pt x="1572" y="569"/>
                      <a:pt x="1567" y="566"/>
                      <a:pt x="1564" y="568"/>
                    </a:cubicBezTo>
                    <a:cubicBezTo>
                      <a:pt x="1560" y="569"/>
                      <a:pt x="1557" y="574"/>
                      <a:pt x="1558" y="579"/>
                    </a:cubicBezTo>
                    <a:cubicBezTo>
                      <a:pt x="1559" y="586"/>
                      <a:pt x="1563" y="591"/>
                      <a:pt x="1569" y="592"/>
                    </a:cubicBezTo>
                    <a:cubicBezTo>
                      <a:pt x="1573" y="593"/>
                      <a:pt x="1577" y="592"/>
                      <a:pt x="1578" y="588"/>
                    </a:cubicBezTo>
                    <a:cubicBezTo>
                      <a:pt x="1574" y="589"/>
                      <a:pt x="1569" y="587"/>
                      <a:pt x="1571" y="581"/>
                    </a:cubicBezTo>
                    <a:cubicBezTo>
                      <a:pt x="1571" y="579"/>
                      <a:pt x="1576" y="574"/>
                      <a:pt x="1580" y="570"/>
                    </a:cubicBezTo>
                    <a:cubicBezTo>
                      <a:pt x="1584" y="565"/>
                      <a:pt x="1587" y="560"/>
                      <a:pt x="1588" y="555"/>
                    </a:cubicBezTo>
                    <a:cubicBezTo>
                      <a:pt x="1589" y="544"/>
                      <a:pt x="1579" y="535"/>
                      <a:pt x="1569" y="536"/>
                    </a:cubicBezTo>
                    <a:cubicBezTo>
                      <a:pt x="1563" y="537"/>
                      <a:pt x="1559" y="540"/>
                      <a:pt x="1555" y="544"/>
                    </a:cubicBezTo>
                    <a:cubicBezTo>
                      <a:pt x="1551" y="548"/>
                      <a:pt x="1545" y="562"/>
                      <a:pt x="1538" y="564"/>
                    </a:cubicBezTo>
                    <a:cubicBezTo>
                      <a:pt x="1533" y="565"/>
                      <a:pt x="1529" y="562"/>
                      <a:pt x="1529" y="559"/>
                    </a:cubicBezTo>
                    <a:cubicBezTo>
                      <a:pt x="1525" y="560"/>
                      <a:pt x="1525" y="567"/>
                      <a:pt x="1528" y="571"/>
                    </a:cubicBezTo>
                    <a:cubicBezTo>
                      <a:pt x="1533" y="578"/>
                      <a:pt x="1546" y="579"/>
                      <a:pt x="1555" y="571"/>
                    </a:cubicBezTo>
                    <a:cubicBezTo>
                      <a:pt x="1558" y="568"/>
                      <a:pt x="1559" y="563"/>
                      <a:pt x="1560" y="558"/>
                    </a:cubicBezTo>
                    <a:close/>
                    <a:moveTo>
                      <a:pt x="1707" y="502"/>
                    </a:moveTo>
                    <a:cubicBezTo>
                      <a:pt x="1699" y="517"/>
                      <a:pt x="1705" y="530"/>
                      <a:pt x="1705" y="536"/>
                    </a:cubicBezTo>
                    <a:cubicBezTo>
                      <a:pt x="1705" y="543"/>
                      <a:pt x="1697" y="543"/>
                      <a:pt x="1696" y="536"/>
                    </a:cubicBezTo>
                    <a:cubicBezTo>
                      <a:pt x="1694" y="528"/>
                      <a:pt x="1697" y="512"/>
                      <a:pt x="1707" y="502"/>
                    </a:cubicBezTo>
                    <a:close/>
                    <a:moveTo>
                      <a:pt x="1692" y="567"/>
                    </a:moveTo>
                    <a:cubicBezTo>
                      <a:pt x="1691" y="566"/>
                      <a:pt x="1691" y="564"/>
                      <a:pt x="1691" y="563"/>
                    </a:cubicBezTo>
                    <a:cubicBezTo>
                      <a:pt x="1691" y="561"/>
                      <a:pt x="1692" y="559"/>
                      <a:pt x="1694" y="559"/>
                    </a:cubicBezTo>
                    <a:cubicBezTo>
                      <a:pt x="1696" y="558"/>
                      <a:pt x="1699" y="559"/>
                      <a:pt x="1700" y="561"/>
                    </a:cubicBezTo>
                    <a:cubicBezTo>
                      <a:pt x="1701" y="564"/>
                      <a:pt x="1699" y="565"/>
                      <a:pt x="1699" y="568"/>
                    </a:cubicBezTo>
                    <a:cubicBezTo>
                      <a:pt x="1698" y="570"/>
                      <a:pt x="1700" y="573"/>
                      <a:pt x="1703" y="574"/>
                    </a:cubicBezTo>
                    <a:cubicBezTo>
                      <a:pt x="1707" y="575"/>
                      <a:pt x="1710" y="575"/>
                      <a:pt x="1713" y="572"/>
                    </a:cubicBezTo>
                    <a:cubicBezTo>
                      <a:pt x="1714" y="570"/>
                      <a:pt x="1715" y="568"/>
                      <a:pt x="1713" y="566"/>
                    </a:cubicBezTo>
                    <a:cubicBezTo>
                      <a:pt x="1713" y="568"/>
                      <a:pt x="1710" y="570"/>
                      <a:pt x="1708" y="568"/>
                    </a:cubicBezTo>
                    <a:cubicBezTo>
                      <a:pt x="1706" y="567"/>
                      <a:pt x="1705" y="563"/>
                      <a:pt x="1704" y="560"/>
                    </a:cubicBezTo>
                    <a:cubicBezTo>
                      <a:pt x="1703" y="556"/>
                      <a:pt x="1701" y="553"/>
                      <a:pt x="1699" y="552"/>
                    </a:cubicBezTo>
                    <a:cubicBezTo>
                      <a:pt x="1693" y="548"/>
                      <a:pt x="1686" y="551"/>
                      <a:pt x="1684" y="556"/>
                    </a:cubicBezTo>
                    <a:cubicBezTo>
                      <a:pt x="1682" y="559"/>
                      <a:pt x="1683" y="563"/>
                      <a:pt x="1684" y="565"/>
                    </a:cubicBezTo>
                    <a:cubicBezTo>
                      <a:pt x="1685" y="569"/>
                      <a:pt x="1690" y="576"/>
                      <a:pt x="1689" y="580"/>
                    </a:cubicBezTo>
                    <a:cubicBezTo>
                      <a:pt x="1689" y="583"/>
                      <a:pt x="1686" y="584"/>
                      <a:pt x="1684" y="583"/>
                    </a:cubicBezTo>
                    <a:cubicBezTo>
                      <a:pt x="1684" y="585"/>
                      <a:pt x="1687" y="587"/>
                      <a:pt x="1690" y="587"/>
                    </a:cubicBezTo>
                    <a:cubicBezTo>
                      <a:pt x="1695" y="586"/>
                      <a:pt x="1699" y="580"/>
                      <a:pt x="1698" y="573"/>
                    </a:cubicBezTo>
                    <a:cubicBezTo>
                      <a:pt x="1697" y="571"/>
                      <a:pt x="1695" y="569"/>
                      <a:pt x="1692" y="567"/>
                    </a:cubicBezTo>
                    <a:close/>
                    <a:moveTo>
                      <a:pt x="1693" y="566"/>
                    </a:moveTo>
                    <a:cubicBezTo>
                      <a:pt x="1691" y="564"/>
                      <a:pt x="1691" y="562"/>
                      <a:pt x="1693" y="560"/>
                    </a:cubicBezTo>
                    <a:cubicBezTo>
                      <a:pt x="1696" y="558"/>
                      <a:pt x="1700" y="561"/>
                      <a:pt x="1699" y="564"/>
                    </a:cubicBezTo>
                    <a:cubicBezTo>
                      <a:pt x="1699" y="566"/>
                      <a:pt x="1697" y="567"/>
                      <a:pt x="1698" y="571"/>
                    </a:cubicBezTo>
                    <a:cubicBezTo>
                      <a:pt x="1696" y="567"/>
                      <a:pt x="1695" y="568"/>
                      <a:pt x="1693" y="566"/>
                    </a:cubicBezTo>
                    <a:close/>
                    <a:moveTo>
                      <a:pt x="1687" y="551"/>
                    </a:moveTo>
                    <a:cubicBezTo>
                      <a:pt x="1689" y="548"/>
                      <a:pt x="1694" y="548"/>
                      <a:pt x="1696" y="549"/>
                    </a:cubicBezTo>
                    <a:cubicBezTo>
                      <a:pt x="1699" y="546"/>
                      <a:pt x="1694" y="540"/>
                      <a:pt x="1689" y="542"/>
                    </a:cubicBezTo>
                    <a:cubicBezTo>
                      <a:pt x="1685" y="543"/>
                      <a:pt x="1684" y="548"/>
                      <a:pt x="1687" y="551"/>
                    </a:cubicBezTo>
                    <a:close/>
                    <a:moveTo>
                      <a:pt x="1689" y="541"/>
                    </a:moveTo>
                    <a:cubicBezTo>
                      <a:pt x="1689" y="540"/>
                      <a:pt x="1690" y="540"/>
                      <a:pt x="1691" y="540"/>
                    </a:cubicBezTo>
                    <a:cubicBezTo>
                      <a:pt x="1689" y="533"/>
                      <a:pt x="1690" y="524"/>
                      <a:pt x="1694" y="516"/>
                    </a:cubicBezTo>
                    <a:cubicBezTo>
                      <a:pt x="1700" y="502"/>
                      <a:pt x="1713" y="499"/>
                      <a:pt x="1725" y="480"/>
                    </a:cubicBezTo>
                    <a:cubicBezTo>
                      <a:pt x="1730" y="471"/>
                      <a:pt x="1732" y="463"/>
                      <a:pt x="1733" y="456"/>
                    </a:cubicBezTo>
                    <a:cubicBezTo>
                      <a:pt x="1735" y="441"/>
                      <a:pt x="1730" y="423"/>
                      <a:pt x="1736" y="408"/>
                    </a:cubicBezTo>
                    <a:cubicBezTo>
                      <a:pt x="1735" y="415"/>
                      <a:pt x="1741" y="422"/>
                      <a:pt x="1750" y="417"/>
                    </a:cubicBezTo>
                    <a:cubicBezTo>
                      <a:pt x="1756" y="413"/>
                      <a:pt x="1760" y="400"/>
                      <a:pt x="1777" y="405"/>
                    </a:cubicBezTo>
                    <a:cubicBezTo>
                      <a:pt x="1770" y="398"/>
                      <a:pt x="1762" y="394"/>
                      <a:pt x="1754" y="394"/>
                    </a:cubicBezTo>
                    <a:cubicBezTo>
                      <a:pt x="1748" y="394"/>
                      <a:pt x="1744" y="396"/>
                      <a:pt x="1740" y="400"/>
                    </a:cubicBezTo>
                    <a:cubicBezTo>
                      <a:pt x="1722" y="417"/>
                      <a:pt x="1738" y="448"/>
                      <a:pt x="1728" y="466"/>
                    </a:cubicBezTo>
                    <a:cubicBezTo>
                      <a:pt x="1728" y="465"/>
                      <a:pt x="1729" y="464"/>
                      <a:pt x="1729" y="463"/>
                    </a:cubicBezTo>
                    <a:cubicBezTo>
                      <a:pt x="1736" y="445"/>
                      <a:pt x="1723" y="425"/>
                      <a:pt x="1704" y="421"/>
                    </a:cubicBezTo>
                    <a:cubicBezTo>
                      <a:pt x="1695" y="419"/>
                      <a:pt x="1685" y="421"/>
                      <a:pt x="1676" y="428"/>
                    </a:cubicBezTo>
                    <a:cubicBezTo>
                      <a:pt x="1667" y="436"/>
                      <a:pt x="1663" y="447"/>
                      <a:pt x="1665" y="458"/>
                    </a:cubicBezTo>
                    <a:cubicBezTo>
                      <a:pt x="1667" y="470"/>
                      <a:pt x="1675" y="480"/>
                      <a:pt x="1688" y="481"/>
                    </a:cubicBezTo>
                    <a:cubicBezTo>
                      <a:pt x="1695" y="481"/>
                      <a:pt x="1702" y="477"/>
                      <a:pt x="1705" y="470"/>
                    </a:cubicBezTo>
                    <a:cubicBezTo>
                      <a:pt x="1710" y="460"/>
                      <a:pt x="1706" y="452"/>
                      <a:pt x="1699" y="448"/>
                    </a:cubicBezTo>
                    <a:cubicBezTo>
                      <a:pt x="1692" y="443"/>
                      <a:pt x="1682" y="445"/>
                      <a:pt x="1678" y="455"/>
                    </a:cubicBezTo>
                    <a:cubicBezTo>
                      <a:pt x="1683" y="445"/>
                      <a:pt x="1692" y="444"/>
                      <a:pt x="1699" y="450"/>
                    </a:cubicBezTo>
                    <a:cubicBezTo>
                      <a:pt x="1704" y="454"/>
                      <a:pt x="1707" y="461"/>
                      <a:pt x="1703" y="469"/>
                    </a:cubicBezTo>
                    <a:cubicBezTo>
                      <a:pt x="1700" y="474"/>
                      <a:pt x="1694" y="478"/>
                      <a:pt x="1688" y="478"/>
                    </a:cubicBezTo>
                    <a:cubicBezTo>
                      <a:pt x="1677" y="477"/>
                      <a:pt x="1670" y="468"/>
                      <a:pt x="1668" y="458"/>
                    </a:cubicBezTo>
                    <a:cubicBezTo>
                      <a:pt x="1666" y="447"/>
                      <a:pt x="1671" y="438"/>
                      <a:pt x="1678" y="430"/>
                    </a:cubicBezTo>
                    <a:cubicBezTo>
                      <a:pt x="1687" y="423"/>
                      <a:pt x="1696" y="422"/>
                      <a:pt x="1705" y="424"/>
                    </a:cubicBezTo>
                    <a:cubicBezTo>
                      <a:pt x="1722" y="429"/>
                      <a:pt x="1733" y="446"/>
                      <a:pt x="1727" y="463"/>
                    </a:cubicBezTo>
                    <a:cubicBezTo>
                      <a:pt x="1723" y="476"/>
                      <a:pt x="1713" y="483"/>
                      <a:pt x="1700" y="486"/>
                    </a:cubicBezTo>
                    <a:cubicBezTo>
                      <a:pt x="1678" y="490"/>
                      <a:pt x="1654" y="481"/>
                      <a:pt x="1644" y="466"/>
                    </a:cubicBezTo>
                    <a:cubicBezTo>
                      <a:pt x="1639" y="458"/>
                      <a:pt x="1638" y="447"/>
                      <a:pt x="1648" y="442"/>
                    </a:cubicBezTo>
                    <a:cubicBezTo>
                      <a:pt x="1654" y="440"/>
                      <a:pt x="1659" y="442"/>
                      <a:pt x="1662" y="448"/>
                    </a:cubicBezTo>
                    <a:cubicBezTo>
                      <a:pt x="1665" y="439"/>
                      <a:pt x="1652" y="429"/>
                      <a:pt x="1640" y="433"/>
                    </a:cubicBezTo>
                    <a:cubicBezTo>
                      <a:pt x="1627" y="436"/>
                      <a:pt x="1621" y="445"/>
                      <a:pt x="1620" y="454"/>
                    </a:cubicBezTo>
                    <a:cubicBezTo>
                      <a:pt x="1619" y="468"/>
                      <a:pt x="1628" y="483"/>
                      <a:pt x="1644" y="489"/>
                    </a:cubicBezTo>
                    <a:cubicBezTo>
                      <a:pt x="1660" y="496"/>
                      <a:pt x="1679" y="496"/>
                      <a:pt x="1696" y="490"/>
                    </a:cubicBezTo>
                    <a:cubicBezTo>
                      <a:pt x="1694" y="491"/>
                      <a:pt x="1692" y="492"/>
                      <a:pt x="1690" y="493"/>
                    </a:cubicBezTo>
                    <a:cubicBezTo>
                      <a:pt x="1661" y="502"/>
                      <a:pt x="1632" y="496"/>
                      <a:pt x="1611" y="474"/>
                    </a:cubicBezTo>
                    <a:cubicBezTo>
                      <a:pt x="1595" y="458"/>
                      <a:pt x="1590" y="437"/>
                      <a:pt x="1598" y="416"/>
                    </a:cubicBezTo>
                    <a:cubicBezTo>
                      <a:pt x="1603" y="403"/>
                      <a:pt x="1611" y="392"/>
                      <a:pt x="1621" y="384"/>
                    </a:cubicBezTo>
                    <a:cubicBezTo>
                      <a:pt x="1632" y="376"/>
                      <a:pt x="1644" y="369"/>
                      <a:pt x="1658" y="367"/>
                    </a:cubicBezTo>
                    <a:cubicBezTo>
                      <a:pt x="1665" y="366"/>
                      <a:pt x="1670" y="366"/>
                      <a:pt x="1677" y="367"/>
                    </a:cubicBezTo>
                    <a:cubicBezTo>
                      <a:pt x="1689" y="370"/>
                      <a:pt x="1700" y="377"/>
                      <a:pt x="1706" y="388"/>
                    </a:cubicBezTo>
                    <a:cubicBezTo>
                      <a:pt x="1711" y="396"/>
                      <a:pt x="1711" y="405"/>
                      <a:pt x="1707" y="414"/>
                    </a:cubicBezTo>
                    <a:cubicBezTo>
                      <a:pt x="1720" y="413"/>
                      <a:pt x="1729" y="387"/>
                      <a:pt x="1708" y="377"/>
                    </a:cubicBezTo>
                    <a:cubicBezTo>
                      <a:pt x="1709" y="363"/>
                      <a:pt x="1685" y="360"/>
                      <a:pt x="1670" y="362"/>
                    </a:cubicBezTo>
                    <a:cubicBezTo>
                      <a:pt x="1689" y="358"/>
                      <a:pt x="1717" y="364"/>
                      <a:pt x="1730" y="368"/>
                    </a:cubicBezTo>
                    <a:cubicBezTo>
                      <a:pt x="1730" y="367"/>
                      <a:pt x="1730" y="366"/>
                      <a:pt x="1731" y="365"/>
                    </a:cubicBezTo>
                    <a:cubicBezTo>
                      <a:pt x="1725" y="364"/>
                      <a:pt x="1719" y="362"/>
                      <a:pt x="1711" y="360"/>
                    </a:cubicBezTo>
                    <a:cubicBezTo>
                      <a:pt x="1721" y="358"/>
                      <a:pt x="1730" y="350"/>
                      <a:pt x="1734" y="339"/>
                    </a:cubicBezTo>
                    <a:cubicBezTo>
                      <a:pt x="1739" y="320"/>
                      <a:pt x="1728" y="297"/>
                      <a:pt x="1740" y="275"/>
                    </a:cubicBezTo>
                    <a:cubicBezTo>
                      <a:pt x="1723" y="290"/>
                      <a:pt x="1724" y="315"/>
                      <a:pt x="1720" y="328"/>
                    </a:cubicBezTo>
                    <a:cubicBezTo>
                      <a:pt x="1713" y="355"/>
                      <a:pt x="1700" y="356"/>
                      <a:pt x="1680" y="358"/>
                    </a:cubicBezTo>
                    <a:cubicBezTo>
                      <a:pt x="1683" y="357"/>
                      <a:pt x="1686" y="355"/>
                      <a:pt x="1689" y="354"/>
                    </a:cubicBezTo>
                    <a:cubicBezTo>
                      <a:pt x="1707" y="342"/>
                      <a:pt x="1718" y="321"/>
                      <a:pt x="1715" y="301"/>
                    </a:cubicBezTo>
                    <a:cubicBezTo>
                      <a:pt x="1713" y="284"/>
                      <a:pt x="1702" y="271"/>
                      <a:pt x="1686" y="265"/>
                    </a:cubicBezTo>
                    <a:cubicBezTo>
                      <a:pt x="1666" y="258"/>
                      <a:pt x="1644" y="264"/>
                      <a:pt x="1631" y="281"/>
                    </a:cubicBezTo>
                    <a:cubicBezTo>
                      <a:pt x="1625" y="289"/>
                      <a:pt x="1622" y="298"/>
                      <a:pt x="1623" y="307"/>
                    </a:cubicBezTo>
                    <a:cubicBezTo>
                      <a:pt x="1625" y="324"/>
                      <a:pt x="1636" y="333"/>
                      <a:pt x="1652" y="335"/>
                    </a:cubicBezTo>
                    <a:cubicBezTo>
                      <a:pt x="1638" y="325"/>
                      <a:pt x="1646" y="314"/>
                      <a:pt x="1645" y="307"/>
                    </a:cubicBezTo>
                    <a:cubicBezTo>
                      <a:pt x="1643" y="292"/>
                      <a:pt x="1625" y="298"/>
                      <a:pt x="1626" y="313"/>
                    </a:cubicBezTo>
                    <a:cubicBezTo>
                      <a:pt x="1626" y="315"/>
                      <a:pt x="1626" y="316"/>
                      <a:pt x="1627" y="318"/>
                    </a:cubicBezTo>
                    <a:cubicBezTo>
                      <a:pt x="1622" y="306"/>
                      <a:pt x="1624" y="293"/>
                      <a:pt x="1632" y="282"/>
                    </a:cubicBezTo>
                    <a:cubicBezTo>
                      <a:pt x="1645" y="266"/>
                      <a:pt x="1666" y="261"/>
                      <a:pt x="1685" y="268"/>
                    </a:cubicBezTo>
                    <a:cubicBezTo>
                      <a:pt x="1699" y="273"/>
                      <a:pt x="1709" y="286"/>
                      <a:pt x="1711" y="301"/>
                    </a:cubicBezTo>
                    <a:cubicBezTo>
                      <a:pt x="1713" y="319"/>
                      <a:pt x="1704" y="338"/>
                      <a:pt x="1687" y="348"/>
                    </a:cubicBezTo>
                    <a:cubicBezTo>
                      <a:pt x="1681" y="352"/>
                      <a:pt x="1674" y="355"/>
                      <a:pt x="1667" y="357"/>
                    </a:cubicBezTo>
                    <a:cubicBezTo>
                      <a:pt x="1672" y="355"/>
                      <a:pt x="1676" y="353"/>
                      <a:pt x="1679" y="350"/>
                    </a:cubicBezTo>
                    <a:cubicBezTo>
                      <a:pt x="1688" y="342"/>
                      <a:pt x="1693" y="327"/>
                      <a:pt x="1685" y="316"/>
                    </a:cubicBezTo>
                    <a:cubicBezTo>
                      <a:pt x="1681" y="312"/>
                      <a:pt x="1674" y="310"/>
                      <a:pt x="1669" y="312"/>
                    </a:cubicBezTo>
                    <a:cubicBezTo>
                      <a:pt x="1665" y="313"/>
                      <a:pt x="1661" y="316"/>
                      <a:pt x="1659" y="320"/>
                    </a:cubicBezTo>
                    <a:cubicBezTo>
                      <a:pt x="1658" y="324"/>
                      <a:pt x="1658" y="329"/>
                      <a:pt x="1661" y="333"/>
                    </a:cubicBezTo>
                    <a:cubicBezTo>
                      <a:pt x="1664" y="338"/>
                      <a:pt x="1671" y="340"/>
                      <a:pt x="1676" y="337"/>
                    </a:cubicBezTo>
                    <a:cubicBezTo>
                      <a:pt x="1679" y="335"/>
                      <a:pt x="1681" y="332"/>
                      <a:pt x="1680" y="328"/>
                    </a:cubicBezTo>
                    <a:cubicBezTo>
                      <a:pt x="1679" y="326"/>
                      <a:pt x="1677" y="324"/>
                      <a:pt x="1675" y="325"/>
                    </a:cubicBezTo>
                    <a:cubicBezTo>
                      <a:pt x="1676" y="326"/>
                      <a:pt x="1677" y="327"/>
                      <a:pt x="1677" y="329"/>
                    </a:cubicBezTo>
                    <a:cubicBezTo>
                      <a:pt x="1677" y="332"/>
                      <a:pt x="1674" y="334"/>
                      <a:pt x="1671" y="333"/>
                    </a:cubicBezTo>
                    <a:cubicBezTo>
                      <a:pt x="1669" y="332"/>
                      <a:pt x="1667" y="330"/>
                      <a:pt x="1667" y="328"/>
                    </a:cubicBezTo>
                    <a:cubicBezTo>
                      <a:pt x="1666" y="324"/>
                      <a:pt x="1668" y="321"/>
                      <a:pt x="1671" y="320"/>
                    </a:cubicBezTo>
                    <a:cubicBezTo>
                      <a:pt x="1674" y="318"/>
                      <a:pt x="1678" y="319"/>
                      <a:pt x="1681" y="322"/>
                    </a:cubicBezTo>
                    <a:cubicBezTo>
                      <a:pt x="1688" y="331"/>
                      <a:pt x="1682" y="345"/>
                      <a:pt x="1674" y="351"/>
                    </a:cubicBezTo>
                    <a:cubicBezTo>
                      <a:pt x="1665" y="359"/>
                      <a:pt x="1652" y="361"/>
                      <a:pt x="1642" y="365"/>
                    </a:cubicBezTo>
                    <a:cubicBezTo>
                      <a:pt x="1630" y="370"/>
                      <a:pt x="1619" y="377"/>
                      <a:pt x="1609" y="391"/>
                    </a:cubicBezTo>
                    <a:cubicBezTo>
                      <a:pt x="1610" y="388"/>
                      <a:pt x="1612" y="385"/>
                      <a:pt x="1613" y="381"/>
                    </a:cubicBezTo>
                    <a:cubicBezTo>
                      <a:pt x="1620" y="360"/>
                      <a:pt x="1615" y="340"/>
                      <a:pt x="1598" y="325"/>
                    </a:cubicBezTo>
                    <a:cubicBezTo>
                      <a:pt x="1582" y="312"/>
                      <a:pt x="1560" y="308"/>
                      <a:pt x="1541" y="318"/>
                    </a:cubicBezTo>
                    <a:cubicBezTo>
                      <a:pt x="1524" y="326"/>
                      <a:pt x="1511" y="344"/>
                      <a:pt x="1511" y="364"/>
                    </a:cubicBezTo>
                    <a:cubicBezTo>
                      <a:pt x="1512" y="382"/>
                      <a:pt x="1523" y="397"/>
                      <a:pt x="1538" y="401"/>
                    </a:cubicBezTo>
                    <a:cubicBezTo>
                      <a:pt x="1548" y="404"/>
                      <a:pt x="1558" y="403"/>
                      <a:pt x="1566" y="398"/>
                    </a:cubicBezTo>
                    <a:cubicBezTo>
                      <a:pt x="1570" y="395"/>
                      <a:pt x="1574" y="390"/>
                      <a:pt x="1576" y="385"/>
                    </a:cubicBezTo>
                    <a:cubicBezTo>
                      <a:pt x="1581" y="375"/>
                      <a:pt x="1578" y="365"/>
                      <a:pt x="1570" y="360"/>
                    </a:cubicBezTo>
                    <a:cubicBezTo>
                      <a:pt x="1560" y="354"/>
                      <a:pt x="1548" y="356"/>
                      <a:pt x="1542" y="365"/>
                    </a:cubicBezTo>
                    <a:cubicBezTo>
                      <a:pt x="1535" y="374"/>
                      <a:pt x="1538" y="387"/>
                      <a:pt x="1547" y="393"/>
                    </a:cubicBezTo>
                    <a:cubicBezTo>
                      <a:pt x="1555" y="398"/>
                      <a:pt x="1565" y="397"/>
                      <a:pt x="1572" y="391"/>
                    </a:cubicBezTo>
                    <a:cubicBezTo>
                      <a:pt x="1564" y="401"/>
                      <a:pt x="1550" y="404"/>
                      <a:pt x="1537" y="400"/>
                    </a:cubicBezTo>
                    <a:cubicBezTo>
                      <a:pt x="1523" y="395"/>
                      <a:pt x="1514" y="381"/>
                      <a:pt x="1513" y="364"/>
                    </a:cubicBezTo>
                    <a:cubicBezTo>
                      <a:pt x="1513" y="345"/>
                      <a:pt x="1526" y="329"/>
                      <a:pt x="1542" y="321"/>
                    </a:cubicBezTo>
                    <a:cubicBezTo>
                      <a:pt x="1560" y="312"/>
                      <a:pt x="1580" y="316"/>
                      <a:pt x="1595" y="328"/>
                    </a:cubicBezTo>
                    <a:cubicBezTo>
                      <a:pt x="1610" y="342"/>
                      <a:pt x="1614" y="360"/>
                      <a:pt x="1608" y="378"/>
                    </a:cubicBezTo>
                    <a:cubicBezTo>
                      <a:pt x="1603" y="392"/>
                      <a:pt x="1594" y="403"/>
                      <a:pt x="1591" y="419"/>
                    </a:cubicBezTo>
                    <a:cubicBezTo>
                      <a:pt x="1586" y="440"/>
                      <a:pt x="1591" y="460"/>
                      <a:pt x="1607" y="478"/>
                    </a:cubicBezTo>
                    <a:cubicBezTo>
                      <a:pt x="1630" y="502"/>
                      <a:pt x="1661" y="509"/>
                      <a:pt x="1692" y="498"/>
                    </a:cubicBezTo>
                    <a:cubicBezTo>
                      <a:pt x="1706" y="493"/>
                      <a:pt x="1716" y="487"/>
                      <a:pt x="1724" y="476"/>
                    </a:cubicBezTo>
                    <a:cubicBezTo>
                      <a:pt x="1718" y="487"/>
                      <a:pt x="1708" y="496"/>
                      <a:pt x="1696" y="503"/>
                    </a:cubicBezTo>
                    <a:cubicBezTo>
                      <a:pt x="1680" y="512"/>
                      <a:pt x="1659" y="516"/>
                      <a:pt x="1641" y="515"/>
                    </a:cubicBezTo>
                    <a:cubicBezTo>
                      <a:pt x="1634" y="515"/>
                      <a:pt x="1627" y="516"/>
                      <a:pt x="1620" y="518"/>
                    </a:cubicBezTo>
                    <a:cubicBezTo>
                      <a:pt x="1618" y="518"/>
                      <a:pt x="1616" y="519"/>
                      <a:pt x="1615" y="519"/>
                    </a:cubicBezTo>
                    <a:cubicBezTo>
                      <a:pt x="1611" y="521"/>
                      <a:pt x="1608" y="522"/>
                      <a:pt x="1606" y="524"/>
                    </a:cubicBezTo>
                    <a:cubicBezTo>
                      <a:pt x="1604" y="524"/>
                      <a:pt x="1596" y="530"/>
                      <a:pt x="1597" y="532"/>
                    </a:cubicBezTo>
                    <a:cubicBezTo>
                      <a:pt x="1598" y="532"/>
                      <a:pt x="1603" y="529"/>
                      <a:pt x="1604" y="528"/>
                    </a:cubicBezTo>
                    <a:cubicBezTo>
                      <a:pt x="1608" y="526"/>
                      <a:pt x="1611" y="524"/>
                      <a:pt x="1616" y="523"/>
                    </a:cubicBezTo>
                    <a:cubicBezTo>
                      <a:pt x="1618" y="522"/>
                      <a:pt x="1619" y="522"/>
                      <a:pt x="1621" y="521"/>
                    </a:cubicBezTo>
                    <a:cubicBezTo>
                      <a:pt x="1628" y="519"/>
                      <a:pt x="1634" y="518"/>
                      <a:pt x="1641" y="518"/>
                    </a:cubicBezTo>
                    <a:cubicBezTo>
                      <a:pt x="1642" y="518"/>
                      <a:pt x="1642" y="518"/>
                      <a:pt x="1644" y="518"/>
                    </a:cubicBezTo>
                    <a:cubicBezTo>
                      <a:pt x="1642" y="519"/>
                      <a:pt x="1639" y="519"/>
                      <a:pt x="1637" y="520"/>
                    </a:cubicBezTo>
                    <a:cubicBezTo>
                      <a:pt x="1631" y="522"/>
                      <a:pt x="1627" y="524"/>
                      <a:pt x="1622" y="528"/>
                    </a:cubicBezTo>
                    <a:cubicBezTo>
                      <a:pt x="1609" y="540"/>
                      <a:pt x="1611" y="556"/>
                      <a:pt x="1621" y="567"/>
                    </a:cubicBezTo>
                    <a:cubicBezTo>
                      <a:pt x="1628" y="577"/>
                      <a:pt x="1641" y="584"/>
                      <a:pt x="1653" y="582"/>
                    </a:cubicBezTo>
                    <a:cubicBezTo>
                      <a:pt x="1664" y="580"/>
                      <a:pt x="1671" y="573"/>
                      <a:pt x="1673" y="562"/>
                    </a:cubicBezTo>
                    <a:cubicBezTo>
                      <a:pt x="1674" y="554"/>
                      <a:pt x="1671" y="544"/>
                      <a:pt x="1663" y="541"/>
                    </a:cubicBezTo>
                    <a:cubicBezTo>
                      <a:pt x="1658" y="539"/>
                      <a:pt x="1653" y="539"/>
                      <a:pt x="1649" y="542"/>
                    </a:cubicBezTo>
                    <a:cubicBezTo>
                      <a:pt x="1647" y="544"/>
                      <a:pt x="1645" y="546"/>
                      <a:pt x="1645" y="549"/>
                    </a:cubicBezTo>
                    <a:cubicBezTo>
                      <a:pt x="1644" y="553"/>
                      <a:pt x="1645" y="556"/>
                      <a:pt x="1648" y="558"/>
                    </a:cubicBezTo>
                    <a:cubicBezTo>
                      <a:pt x="1651" y="561"/>
                      <a:pt x="1655" y="562"/>
                      <a:pt x="1658" y="560"/>
                    </a:cubicBezTo>
                    <a:cubicBezTo>
                      <a:pt x="1662" y="559"/>
                      <a:pt x="1664" y="555"/>
                      <a:pt x="1663" y="551"/>
                    </a:cubicBezTo>
                    <a:cubicBezTo>
                      <a:pt x="1662" y="546"/>
                      <a:pt x="1658" y="544"/>
                      <a:pt x="1653" y="544"/>
                    </a:cubicBezTo>
                    <a:cubicBezTo>
                      <a:pt x="1649" y="545"/>
                      <a:pt x="1646" y="550"/>
                      <a:pt x="1647" y="554"/>
                    </a:cubicBezTo>
                    <a:cubicBezTo>
                      <a:pt x="1647" y="556"/>
                      <a:pt x="1648" y="557"/>
                      <a:pt x="1649" y="559"/>
                    </a:cubicBezTo>
                    <a:cubicBezTo>
                      <a:pt x="1648" y="558"/>
                      <a:pt x="1648" y="558"/>
                      <a:pt x="1648" y="558"/>
                    </a:cubicBezTo>
                    <a:cubicBezTo>
                      <a:pt x="1646" y="555"/>
                      <a:pt x="1645" y="552"/>
                      <a:pt x="1645" y="549"/>
                    </a:cubicBezTo>
                    <a:cubicBezTo>
                      <a:pt x="1645" y="546"/>
                      <a:pt x="1647" y="544"/>
                      <a:pt x="1649" y="542"/>
                    </a:cubicBezTo>
                    <a:cubicBezTo>
                      <a:pt x="1653" y="540"/>
                      <a:pt x="1658" y="540"/>
                      <a:pt x="1662" y="541"/>
                    </a:cubicBezTo>
                    <a:cubicBezTo>
                      <a:pt x="1669" y="545"/>
                      <a:pt x="1673" y="555"/>
                      <a:pt x="1672" y="562"/>
                    </a:cubicBezTo>
                    <a:cubicBezTo>
                      <a:pt x="1670" y="572"/>
                      <a:pt x="1663" y="579"/>
                      <a:pt x="1653" y="580"/>
                    </a:cubicBezTo>
                    <a:cubicBezTo>
                      <a:pt x="1641" y="582"/>
                      <a:pt x="1629" y="574"/>
                      <a:pt x="1622" y="565"/>
                    </a:cubicBezTo>
                    <a:cubicBezTo>
                      <a:pt x="1614" y="554"/>
                      <a:pt x="1613" y="541"/>
                      <a:pt x="1624" y="531"/>
                    </a:cubicBezTo>
                    <a:cubicBezTo>
                      <a:pt x="1628" y="527"/>
                      <a:pt x="1633" y="525"/>
                      <a:pt x="1638" y="524"/>
                    </a:cubicBezTo>
                    <a:cubicBezTo>
                      <a:pt x="1642" y="522"/>
                      <a:pt x="1645" y="522"/>
                      <a:pt x="1649" y="521"/>
                    </a:cubicBezTo>
                    <a:cubicBezTo>
                      <a:pt x="1657" y="520"/>
                      <a:pt x="1668" y="518"/>
                      <a:pt x="1678" y="515"/>
                    </a:cubicBezTo>
                    <a:cubicBezTo>
                      <a:pt x="1684" y="514"/>
                      <a:pt x="1689" y="511"/>
                      <a:pt x="1695" y="508"/>
                    </a:cubicBezTo>
                    <a:cubicBezTo>
                      <a:pt x="1693" y="511"/>
                      <a:pt x="1691" y="514"/>
                      <a:pt x="1690" y="517"/>
                    </a:cubicBezTo>
                    <a:cubicBezTo>
                      <a:pt x="1688" y="525"/>
                      <a:pt x="1687" y="534"/>
                      <a:pt x="1689" y="541"/>
                    </a:cubicBezTo>
                    <a:close/>
                    <a:moveTo>
                      <a:pt x="1562" y="558"/>
                    </a:moveTo>
                    <a:cubicBezTo>
                      <a:pt x="1563" y="554"/>
                      <a:pt x="1567" y="551"/>
                      <a:pt x="1570" y="553"/>
                    </a:cubicBezTo>
                    <a:cubicBezTo>
                      <a:pt x="1576" y="555"/>
                      <a:pt x="1575" y="563"/>
                      <a:pt x="1570" y="565"/>
                    </a:cubicBezTo>
                    <a:cubicBezTo>
                      <a:pt x="1566" y="567"/>
                      <a:pt x="1563" y="565"/>
                      <a:pt x="1559" y="569"/>
                    </a:cubicBezTo>
                    <a:cubicBezTo>
                      <a:pt x="1562" y="564"/>
                      <a:pt x="1560" y="562"/>
                      <a:pt x="1562" y="558"/>
                    </a:cubicBezTo>
                    <a:close/>
                    <a:moveTo>
                      <a:pt x="1635" y="514"/>
                    </a:moveTo>
                    <a:cubicBezTo>
                      <a:pt x="1622" y="514"/>
                      <a:pt x="1609" y="503"/>
                      <a:pt x="1606" y="493"/>
                    </a:cubicBezTo>
                    <a:cubicBezTo>
                      <a:pt x="1604" y="485"/>
                      <a:pt x="1603" y="478"/>
                      <a:pt x="1597" y="473"/>
                    </a:cubicBezTo>
                    <a:cubicBezTo>
                      <a:pt x="1592" y="469"/>
                      <a:pt x="1582" y="467"/>
                      <a:pt x="1579" y="472"/>
                    </a:cubicBezTo>
                    <a:cubicBezTo>
                      <a:pt x="1584" y="470"/>
                      <a:pt x="1589" y="475"/>
                      <a:pt x="1592" y="480"/>
                    </a:cubicBezTo>
                    <a:cubicBezTo>
                      <a:pt x="1594" y="483"/>
                      <a:pt x="1596" y="487"/>
                      <a:pt x="1601" y="489"/>
                    </a:cubicBezTo>
                    <a:cubicBezTo>
                      <a:pt x="1597" y="499"/>
                      <a:pt x="1603" y="506"/>
                      <a:pt x="1609" y="509"/>
                    </a:cubicBezTo>
                    <a:cubicBezTo>
                      <a:pt x="1616" y="513"/>
                      <a:pt x="1627" y="516"/>
                      <a:pt x="1635" y="514"/>
                    </a:cubicBezTo>
                    <a:close/>
                    <a:moveTo>
                      <a:pt x="1594" y="622"/>
                    </a:moveTo>
                    <a:cubicBezTo>
                      <a:pt x="1596" y="642"/>
                      <a:pt x="1579" y="652"/>
                      <a:pt x="1574" y="658"/>
                    </a:cubicBezTo>
                    <a:cubicBezTo>
                      <a:pt x="1565" y="668"/>
                      <a:pt x="1574" y="675"/>
                      <a:pt x="1585" y="667"/>
                    </a:cubicBezTo>
                    <a:cubicBezTo>
                      <a:pt x="1593" y="660"/>
                      <a:pt x="1601" y="640"/>
                      <a:pt x="1594" y="622"/>
                    </a:cubicBezTo>
                    <a:close/>
                    <a:moveTo>
                      <a:pt x="1579" y="536"/>
                    </a:moveTo>
                    <a:cubicBezTo>
                      <a:pt x="1585" y="538"/>
                      <a:pt x="1589" y="545"/>
                      <a:pt x="1589" y="549"/>
                    </a:cubicBezTo>
                    <a:cubicBezTo>
                      <a:pt x="1596" y="550"/>
                      <a:pt x="1602" y="538"/>
                      <a:pt x="1594" y="532"/>
                    </a:cubicBezTo>
                    <a:cubicBezTo>
                      <a:pt x="1589" y="528"/>
                      <a:pt x="1581" y="530"/>
                      <a:pt x="1579" y="536"/>
                    </a:cubicBezTo>
                    <a:close/>
                    <a:moveTo>
                      <a:pt x="1623" y="516"/>
                    </a:moveTo>
                    <a:cubicBezTo>
                      <a:pt x="1599" y="514"/>
                      <a:pt x="1587" y="491"/>
                      <a:pt x="1581" y="486"/>
                    </a:cubicBezTo>
                    <a:cubicBezTo>
                      <a:pt x="1569" y="475"/>
                      <a:pt x="1558" y="488"/>
                      <a:pt x="1570" y="501"/>
                    </a:cubicBezTo>
                    <a:cubicBezTo>
                      <a:pt x="1577" y="509"/>
                      <a:pt x="1597" y="520"/>
                      <a:pt x="1623" y="516"/>
                    </a:cubicBezTo>
                    <a:close/>
                    <a:moveTo>
                      <a:pt x="1630" y="585"/>
                    </a:moveTo>
                    <a:cubicBezTo>
                      <a:pt x="1641" y="584"/>
                      <a:pt x="1653" y="585"/>
                      <a:pt x="1661" y="591"/>
                    </a:cubicBezTo>
                    <a:cubicBezTo>
                      <a:pt x="1670" y="597"/>
                      <a:pt x="1675" y="607"/>
                      <a:pt x="1673" y="617"/>
                    </a:cubicBezTo>
                    <a:cubicBezTo>
                      <a:pt x="1672" y="623"/>
                      <a:pt x="1669" y="628"/>
                      <a:pt x="1665" y="632"/>
                    </a:cubicBezTo>
                    <a:cubicBezTo>
                      <a:pt x="1660" y="637"/>
                      <a:pt x="1655" y="639"/>
                      <a:pt x="1649" y="641"/>
                    </a:cubicBezTo>
                    <a:cubicBezTo>
                      <a:pt x="1642" y="643"/>
                      <a:pt x="1637" y="643"/>
                      <a:pt x="1631" y="642"/>
                    </a:cubicBezTo>
                    <a:cubicBezTo>
                      <a:pt x="1628" y="641"/>
                      <a:pt x="1625" y="641"/>
                      <a:pt x="1623" y="640"/>
                    </a:cubicBezTo>
                    <a:cubicBezTo>
                      <a:pt x="1615" y="637"/>
                      <a:pt x="1610" y="634"/>
                      <a:pt x="1604" y="629"/>
                    </a:cubicBezTo>
                    <a:cubicBezTo>
                      <a:pt x="1596" y="622"/>
                      <a:pt x="1591" y="615"/>
                      <a:pt x="1587" y="604"/>
                    </a:cubicBezTo>
                    <a:cubicBezTo>
                      <a:pt x="1587" y="603"/>
                      <a:pt x="1587" y="603"/>
                      <a:pt x="1587" y="602"/>
                    </a:cubicBezTo>
                    <a:cubicBezTo>
                      <a:pt x="1585" y="609"/>
                      <a:pt x="1580" y="616"/>
                      <a:pt x="1574" y="621"/>
                    </a:cubicBezTo>
                    <a:cubicBezTo>
                      <a:pt x="1567" y="628"/>
                      <a:pt x="1558" y="632"/>
                      <a:pt x="1549" y="631"/>
                    </a:cubicBezTo>
                    <a:cubicBezTo>
                      <a:pt x="1545" y="631"/>
                      <a:pt x="1541" y="629"/>
                      <a:pt x="1537" y="626"/>
                    </a:cubicBezTo>
                    <a:cubicBezTo>
                      <a:pt x="1542" y="629"/>
                      <a:pt x="1546" y="629"/>
                      <a:pt x="1549" y="629"/>
                    </a:cubicBezTo>
                    <a:cubicBezTo>
                      <a:pt x="1558" y="630"/>
                      <a:pt x="1566" y="626"/>
                      <a:pt x="1573" y="620"/>
                    </a:cubicBezTo>
                    <a:cubicBezTo>
                      <a:pt x="1577" y="615"/>
                      <a:pt x="1580" y="610"/>
                      <a:pt x="1582" y="605"/>
                    </a:cubicBezTo>
                    <a:cubicBezTo>
                      <a:pt x="1586" y="594"/>
                      <a:pt x="1585" y="585"/>
                      <a:pt x="1588" y="575"/>
                    </a:cubicBezTo>
                    <a:cubicBezTo>
                      <a:pt x="1588" y="574"/>
                      <a:pt x="1588" y="574"/>
                      <a:pt x="1588" y="574"/>
                    </a:cubicBezTo>
                    <a:cubicBezTo>
                      <a:pt x="1590" y="568"/>
                      <a:pt x="1592" y="563"/>
                      <a:pt x="1595" y="558"/>
                    </a:cubicBezTo>
                    <a:cubicBezTo>
                      <a:pt x="1596" y="556"/>
                      <a:pt x="1603" y="544"/>
                      <a:pt x="1605" y="544"/>
                    </a:cubicBezTo>
                    <a:cubicBezTo>
                      <a:pt x="1605" y="546"/>
                      <a:pt x="1601" y="553"/>
                      <a:pt x="1600" y="555"/>
                    </a:cubicBezTo>
                    <a:cubicBezTo>
                      <a:pt x="1597" y="561"/>
                      <a:pt x="1594" y="567"/>
                      <a:pt x="1591" y="575"/>
                    </a:cubicBezTo>
                    <a:cubicBezTo>
                      <a:pt x="1591" y="576"/>
                      <a:pt x="1591" y="576"/>
                      <a:pt x="1591" y="576"/>
                    </a:cubicBezTo>
                    <a:cubicBezTo>
                      <a:pt x="1589" y="585"/>
                      <a:pt x="1588" y="593"/>
                      <a:pt x="1590" y="603"/>
                    </a:cubicBezTo>
                    <a:cubicBezTo>
                      <a:pt x="1594" y="615"/>
                      <a:pt x="1601" y="626"/>
                      <a:pt x="1612" y="630"/>
                    </a:cubicBezTo>
                    <a:cubicBezTo>
                      <a:pt x="1619" y="633"/>
                      <a:pt x="1629" y="632"/>
                      <a:pt x="1632" y="624"/>
                    </a:cubicBezTo>
                    <a:cubicBezTo>
                      <a:pt x="1633" y="622"/>
                      <a:pt x="1632" y="619"/>
                      <a:pt x="1630" y="618"/>
                    </a:cubicBezTo>
                    <a:cubicBezTo>
                      <a:pt x="1628" y="616"/>
                      <a:pt x="1626" y="616"/>
                      <a:pt x="1624" y="618"/>
                    </a:cubicBezTo>
                    <a:cubicBezTo>
                      <a:pt x="1623" y="619"/>
                      <a:pt x="1622" y="620"/>
                      <a:pt x="1622" y="622"/>
                    </a:cubicBezTo>
                    <a:cubicBezTo>
                      <a:pt x="1622" y="624"/>
                      <a:pt x="1625" y="626"/>
                      <a:pt x="1627" y="624"/>
                    </a:cubicBezTo>
                    <a:cubicBezTo>
                      <a:pt x="1628" y="624"/>
                      <a:pt x="1629" y="623"/>
                      <a:pt x="1629" y="622"/>
                    </a:cubicBezTo>
                    <a:cubicBezTo>
                      <a:pt x="1630" y="623"/>
                      <a:pt x="1630" y="625"/>
                      <a:pt x="1628" y="626"/>
                    </a:cubicBezTo>
                    <a:cubicBezTo>
                      <a:pt x="1626" y="628"/>
                      <a:pt x="1624" y="628"/>
                      <a:pt x="1621" y="626"/>
                    </a:cubicBezTo>
                    <a:cubicBezTo>
                      <a:pt x="1618" y="624"/>
                      <a:pt x="1617" y="619"/>
                      <a:pt x="1619" y="616"/>
                    </a:cubicBezTo>
                    <a:cubicBezTo>
                      <a:pt x="1621" y="613"/>
                      <a:pt x="1624" y="611"/>
                      <a:pt x="1627" y="611"/>
                    </a:cubicBezTo>
                    <a:cubicBezTo>
                      <a:pt x="1630" y="610"/>
                      <a:pt x="1633" y="611"/>
                      <a:pt x="1635" y="614"/>
                    </a:cubicBezTo>
                    <a:cubicBezTo>
                      <a:pt x="1638" y="616"/>
                      <a:pt x="1639" y="621"/>
                      <a:pt x="1637" y="625"/>
                    </a:cubicBezTo>
                    <a:cubicBezTo>
                      <a:pt x="1634" y="633"/>
                      <a:pt x="1623" y="636"/>
                      <a:pt x="1615" y="633"/>
                    </a:cubicBezTo>
                    <a:cubicBezTo>
                      <a:pt x="1612" y="632"/>
                      <a:pt x="1609" y="630"/>
                      <a:pt x="1607" y="628"/>
                    </a:cubicBezTo>
                    <a:cubicBezTo>
                      <a:pt x="1614" y="634"/>
                      <a:pt x="1621" y="638"/>
                      <a:pt x="1631" y="640"/>
                    </a:cubicBezTo>
                    <a:cubicBezTo>
                      <a:pt x="1637" y="641"/>
                      <a:pt x="1642" y="641"/>
                      <a:pt x="1648" y="640"/>
                    </a:cubicBezTo>
                    <a:cubicBezTo>
                      <a:pt x="1655" y="638"/>
                      <a:pt x="1659" y="636"/>
                      <a:pt x="1664" y="631"/>
                    </a:cubicBezTo>
                    <a:cubicBezTo>
                      <a:pt x="1667" y="629"/>
                      <a:pt x="1668" y="627"/>
                      <a:pt x="1670" y="624"/>
                    </a:cubicBezTo>
                    <a:cubicBezTo>
                      <a:pt x="1670" y="624"/>
                      <a:pt x="1670" y="624"/>
                      <a:pt x="1670" y="624"/>
                    </a:cubicBezTo>
                    <a:cubicBezTo>
                      <a:pt x="1664" y="631"/>
                      <a:pt x="1653" y="632"/>
                      <a:pt x="1649" y="620"/>
                    </a:cubicBezTo>
                    <a:cubicBezTo>
                      <a:pt x="1645" y="611"/>
                      <a:pt x="1652" y="594"/>
                      <a:pt x="1630" y="585"/>
                    </a:cubicBezTo>
                    <a:close/>
                    <a:moveTo>
                      <a:pt x="1550" y="629"/>
                    </a:moveTo>
                    <a:cubicBezTo>
                      <a:pt x="1552" y="617"/>
                      <a:pt x="1536" y="616"/>
                      <a:pt x="1531" y="615"/>
                    </a:cubicBezTo>
                    <a:cubicBezTo>
                      <a:pt x="1527" y="614"/>
                      <a:pt x="1524" y="612"/>
                      <a:pt x="1523" y="609"/>
                    </a:cubicBezTo>
                    <a:cubicBezTo>
                      <a:pt x="1522" y="614"/>
                      <a:pt x="1525" y="625"/>
                      <a:pt x="1529" y="629"/>
                    </a:cubicBezTo>
                    <a:cubicBezTo>
                      <a:pt x="1533" y="635"/>
                      <a:pt x="1541" y="638"/>
                      <a:pt x="1548" y="632"/>
                    </a:cubicBezTo>
                    <a:cubicBezTo>
                      <a:pt x="1544" y="632"/>
                      <a:pt x="1538" y="629"/>
                      <a:pt x="1536" y="625"/>
                    </a:cubicBezTo>
                    <a:cubicBezTo>
                      <a:pt x="1538" y="627"/>
                      <a:pt x="1544" y="629"/>
                      <a:pt x="1550" y="629"/>
                    </a:cubicBezTo>
                    <a:close/>
                    <a:moveTo>
                      <a:pt x="1610" y="539"/>
                    </a:moveTo>
                    <a:cubicBezTo>
                      <a:pt x="1606" y="565"/>
                      <a:pt x="1620" y="581"/>
                      <a:pt x="1622" y="592"/>
                    </a:cubicBezTo>
                    <a:cubicBezTo>
                      <a:pt x="1625" y="606"/>
                      <a:pt x="1609" y="609"/>
                      <a:pt x="1603" y="595"/>
                    </a:cubicBezTo>
                    <a:cubicBezTo>
                      <a:pt x="1597" y="580"/>
                      <a:pt x="1601" y="557"/>
                      <a:pt x="1610" y="539"/>
                    </a:cubicBezTo>
                    <a:close/>
                    <a:moveTo>
                      <a:pt x="1597" y="627"/>
                    </a:moveTo>
                    <a:cubicBezTo>
                      <a:pt x="1608" y="644"/>
                      <a:pt x="1644" y="659"/>
                      <a:pt x="1656" y="640"/>
                    </a:cubicBezTo>
                    <a:cubicBezTo>
                      <a:pt x="1660" y="642"/>
                      <a:pt x="1660" y="649"/>
                      <a:pt x="1656" y="654"/>
                    </a:cubicBezTo>
                    <a:cubicBezTo>
                      <a:pt x="1651" y="659"/>
                      <a:pt x="1642" y="661"/>
                      <a:pt x="1635" y="656"/>
                    </a:cubicBezTo>
                    <a:cubicBezTo>
                      <a:pt x="1631" y="660"/>
                      <a:pt x="1619" y="657"/>
                      <a:pt x="1608" y="646"/>
                    </a:cubicBezTo>
                    <a:cubicBezTo>
                      <a:pt x="1611" y="654"/>
                      <a:pt x="1612" y="664"/>
                      <a:pt x="1610" y="672"/>
                    </a:cubicBezTo>
                    <a:cubicBezTo>
                      <a:pt x="1608" y="682"/>
                      <a:pt x="1603" y="692"/>
                      <a:pt x="1596" y="699"/>
                    </a:cubicBezTo>
                    <a:cubicBezTo>
                      <a:pt x="1589" y="707"/>
                      <a:pt x="1579" y="710"/>
                      <a:pt x="1568" y="707"/>
                    </a:cubicBezTo>
                    <a:cubicBezTo>
                      <a:pt x="1561" y="705"/>
                      <a:pt x="1554" y="700"/>
                      <a:pt x="1553" y="692"/>
                    </a:cubicBezTo>
                    <a:cubicBezTo>
                      <a:pt x="1552" y="686"/>
                      <a:pt x="1556" y="680"/>
                      <a:pt x="1561" y="676"/>
                    </a:cubicBezTo>
                    <a:cubicBezTo>
                      <a:pt x="1567" y="673"/>
                      <a:pt x="1573" y="673"/>
                      <a:pt x="1580" y="674"/>
                    </a:cubicBezTo>
                    <a:cubicBezTo>
                      <a:pt x="1567" y="678"/>
                      <a:pt x="1571" y="689"/>
                      <a:pt x="1568" y="694"/>
                    </a:cubicBezTo>
                    <a:cubicBezTo>
                      <a:pt x="1565" y="701"/>
                      <a:pt x="1559" y="700"/>
                      <a:pt x="1556" y="696"/>
                    </a:cubicBezTo>
                    <a:cubicBezTo>
                      <a:pt x="1556" y="696"/>
                      <a:pt x="1556" y="696"/>
                      <a:pt x="1556" y="696"/>
                    </a:cubicBezTo>
                    <a:cubicBezTo>
                      <a:pt x="1558" y="701"/>
                      <a:pt x="1563" y="704"/>
                      <a:pt x="1568" y="706"/>
                    </a:cubicBezTo>
                    <a:cubicBezTo>
                      <a:pt x="1577" y="708"/>
                      <a:pt x="1586" y="707"/>
                      <a:pt x="1593" y="700"/>
                    </a:cubicBezTo>
                    <a:cubicBezTo>
                      <a:pt x="1591" y="702"/>
                      <a:pt x="1589" y="702"/>
                      <a:pt x="1587" y="703"/>
                    </a:cubicBezTo>
                    <a:cubicBezTo>
                      <a:pt x="1582" y="703"/>
                      <a:pt x="1577" y="702"/>
                      <a:pt x="1575" y="697"/>
                    </a:cubicBezTo>
                    <a:cubicBezTo>
                      <a:pt x="1574" y="695"/>
                      <a:pt x="1575" y="692"/>
                      <a:pt x="1577" y="690"/>
                    </a:cubicBezTo>
                    <a:cubicBezTo>
                      <a:pt x="1578" y="689"/>
                      <a:pt x="1580" y="688"/>
                      <a:pt x="1582" y="689"/>
                    </a:cubicBezTo>
                    <a:cubicBezTo>
                      <a:pt x="1583" y="689"/>
                      <a:pt x="1585" y="690"/>
                      <a:pt x="1586" y="692"/>
                    </a:cubicBezTo>
                    <a:cubicBezTo>
                      <a:pt x="1587" y="694"/>
                      <a:pt x="1587" y="697"/>
                      <a:pt x="1584" y="698"/>
                    </a:cubicBezTo>
                    <a:cubicBezTo>
                      <a:pt x="1583" y="699"/>
                      <a:pt x="1581" y="699"/>
                      <a:pt x="1580" y="698"/>
                    </a:cubicBezTo>
                    <a:cubicBezTo>
                      <a:pt x="1580" y="697"/>
                      <a:pt x="1579" y="696"/>
                      <a:pt x="1580" y="695"/>
                    </a:cubicBezTo>
                    <a:cubicBezTo>
                      <a:pt x="1580" y="696"/>
                      <a:pt x="1581" y="697"/>
                      <a:pt x="1581" y="697"/>
                    </a:cubicBezTo>
                    <a:cubicBezTo>
                      <a:pt x="1582" y="698"/>
                      <a:pt x="1584" y="697"/>
                      <a:pt x="1584" y="695"/>
                    </a:cubicBezTo>
                    <a:cubicBezTo>
                      <a:pt x="1584" y="695"/>
                      <a:pt x="1584" y="694"/>
                      <a:pt x="1583" y="693"/>
                    </a:cubicBezTo>
                    <a:cubicBezTo>
                      <a:pt x="1582" y="692"/>
                      <a:pt x="1580" y="692"/>
                      <a:pt x="1579" y="693"/>
                    </a:cubicBezTo>
                    <a:cubicBezTo>
                      <a:pt x="1578" y="694"/>
                      <a:pt x="1577" y="695"/>
                      <a:pt x="1578" y="697"/>
                    </a:cubicBezTo>
                    <a:cubicBezTo>
                      <a:pt x="1580" y="701"/>
                      <a:pt x="1586" y="702"/>
                      <a:pt x="1590" y="701"/>
                    </a:cubicBezTo>
                    <a:cubicBezTo>
                      <a:pt x="1596" y="698"/>
                      <a:pt x="1601" y="691"/>
                      <a:pt x="1604" y="685"/>
                    </a:cubicBezTo>
                    <a:cubicBezTo>
                      <a:pt x="1611" y="670"/>
                      <a:pt x="1611" y="654"/>
                      <a:pt x="1604" y="641"/>
                    </a:cubicBezTo>
                    <a:cubicBezTo>
                      <a:pt x="1601" y="637"/>
                      <a:pt x="1599" y="632"/>
                      <a:pt x="1597" y="627"/>
                    </a:cubicBezTo>
                    <a:close/>
                    <a:moveTo>
                      <a:pt x="1585" y="611"/>
                    </a:moveTo>
                    <a:cubicBezTo>
                      <a:pt x="1590" y="620"/>
                      <a:pt x="1578" y="631"/>
                      <a:pt x="1568" y="635"/>
                    </a:cubicBezTo>
                    <a:cubicBezTo>
                      <a:pt x="1558" y="639"/>
                      <a:pt x="1544" y="641"/>
                      <a:pt x="1538" y="653"/>
                    </a:cubicBezTo>
                    <a:cubicBezTo>
                      <a:pt x="1535" y="659"/>
                      <a:pt x="1536" y="667"/>
                      <a:pt x="1541" y="672"/>
                    </a:cubicBezTo>
                    <a:cubicBezTo>
                      <a:pt x="1543" y="675"/>
                      <a:pt x="1548" y="677"/>
                      <a:pt x="1552" y="674"/>
                    </a:cubicBezTo>
                    <a:cubicBezTo>
                      <a:pt x="1548" y="674"/>
                      <a:pt x="1544" y="670"/>
                      <a:pt x="1544" y="665"/>
                    </a:cubicBezTo>
                    <a:cubicBezTo>
                      <a:pt x="1544" y="661"/>
                      <a:pt x="1549" y="657"/>
                      <a:pt x="1554" y="655"/>
                    </a:cubicBezTo>
                    <a:cubicBezTo>
                      <a:pt x="1564" y="653"/>
                      <a:pt x="1574" y="652"/>
                      <a:pt x="1582" y="646"/>
                    </a:cubicBezTo>
                    <a:cubicBezTo>
                      <a:pt x="1592" y="638"/>
                      <a:pt x="1596" y="623"/>
                      <a:pt x="1585" y="611"/>
                    </a:cubicBezTo>
                    <a:close/>
                    <a:moveTo>
                      <a:pt x="1556" y="573"/>
                    </a:moveTo>
                    <a:cubicBezTo>
                      <a:pt x="1547" y="579"/>
                      <a:pt x="1541" y="595"/>
                      <a:pt x="1543" y="606"/>
                    </a:cubicBezTo>
                    <a:cubicBezTo>
                      <a:pt x="1545" y="617"/>
                      <a:pt x="1556" y="618"/>
                      <a:pt x="1556" y="606"/>
                    </a:cubicBezTo>
                    <a:cubicBezTo>
                      <a:pt x="1556" y="596"/>
                      <a:pt x="1550" y="581"/>
                      <a:pt x="1556" y="573"/>
                    </a:cubicBezTo>
                    <a:close/>
                    <a:moveTo>
                      <a:pt x="1616" y="377"/>
                    </a:moveTo>
                    <a:cubicBezTo>
                      <a:pt x="1627" y="347"/>
                      <a:pt x="1603" y="302"/>
                      <a:pt x="1573" y="310"/>
                    </a:cubicBezTo>
                    <a:cubicBezTo>
                      <a:pt x="1571" y="304"/>
                      <a:pt x="1579" y="297"/>
                      <a:pt x="1588" y="297"/>
                    </a:cubicBezTo>
                    <a:cubicBezTo>
                      <a:pt x="1598" y="297"/>
                      <a:pt x="1608" y="307"/>
                      <a:pt x="1609" y="320"/>
                    </a:cubicBezTo>
                    <a:cubicBezTo>
                      <a:pt x="1621" y="318"/>
                      <a:pt x="1634" y="351"/>
                      <a:pt x="1616" y="377"/>
                    </a:cubicBezTo>
                    <a:close/>
                    <a:moveTo>
                      <a:pt x="1755" y="378"/>
                    </a:moveTo>
                    <a:cubicBezTo>
                      <a:pt x="1755" y="381"/>
                      <a:pt x="1753" y="383"/>
                      <a:pt x="1750" y="383"/>
                    </a:cubicBezTo>
                    <a:cubicBezTo>
                      <a:pt x="1748" y="384"/>
                      <a:pt x="1745" y="381"/>
                      <a:pt x="1745" y="379"/>
                    </a:cubicBezTo>
                    <a:cubicBezTo>
                      <a:pt x="1745" y="376"/>
                      <a:pt x="1747" y="374"/>
                      <a:pt x="1750" y="373"/>
                    </a:cubicBezTo>
                    <a:cubicBezTo>
                      <a:pt x="1753" y="373"/>
                      <a:pt x="1755" y="375"/>
                      <a:pt x="1755" y="378"/>
                    </a:cubicBezTo>
                    <a:close/>
                    <a:moveTo>
                      <a:pt x="1758" y="388"/>
                    </a:moveTo>
                    <a:cubicBezTo>
                      <a:pt x="1758" y="390"/>
                      <a:pt x="1756" y="392"/>
                      <a:pt x="1754" y="392"/>
                    </a:cubicBezTo>
                    <a:cubicBezTo>
                      <a:pt x="1752" y="392"/>
                      <a:pt x="1750" y="390"/>
                      <a:pt x="1750" y="388"/>
                    </a:cubicBezTo>
                    <a:cubicBezTo>
                      <a:pt x="1750" y="386"/>
                      <a:pt x="1752" y="384"/>
                      <a:pt x="1754" y="384"/>
                    </a:cubicBezTo>
                    <a:cubicBezTo>
                      <a:pt x="1756" y="384"/>
                      <a:pt x="1758" y="385"/>
                      <a:pt x="1758" y="388"/>
                    </a:cubicBezTo>
                    <a:close/>
                    <a:moveTo>
                      <a:pt x="1746" y="369"/>
                    </a:moveTo>
                    <a:cubicBezTo>
                      <a:pt x="1747" y="374"/>
                      <a:pt x="1743" y="377"/>
                      <a:pt x="1739" y="377"/>
                    </a:cubicBezTo>
                    <a:cubicBezTo>
                      <a:pt x="1735" y="378"/>
                      <a:pt x="1731" y="374"/>
                      <a:pt x="1731" y="370"/>
                    </a:cubicBezTo>
                    <a:cubicBezTo>
                      <a:pt x="1731" y="366"/>
                      <a:pt x="1734" y="362"/>
                      <a:pt x="1738" y="362"/>
                    </a:cubicBezTo>
                    <a:cubicBezTo>
                      <a:pt x="1743" y="362"/>
                      <a:pt x="1746" y="365"/>
                      <a:pt x="1746" y="369"/>
                    </a:cubicBezTo>
                    <a:close/>
                    <a:moveTo>
                      <a:pt x="1626" y="482"/>
                    </a:moveTo>
                    <a:cubicBezTo>
                      <a:pt x="1616" y="479"/>
                      <a:pt x="1604" y="468"/>
                      <a:pt x="1600" y="453"/>
                    </a:cubicBezTo>
                    <a:cubicBezTo>
                      <a:pt x="1597" y="442"/>
                      <a:pt x="1597" y="430"/>
                      <a:pt x="1602" y="420"/>
                    </a:cubicBezTo>
                    <a:cubicBezTo>
                      <a:pt x="1604" y="415"/>
                      <a:pt x="1607" y="411"/>
                      <a:pt x="1612" y="408"/>
                    </a:cubicBezTo>
                    <a:cubicBezTo>
                      <a:pt x="1619" y="403"/>
                      <a:pt x="1628" y="403"/>
                      <a:pt x="1633" y="407"/>
                    </a:cubicBezTo>
                    <a:cubicBezTo>
                      <a:pt x="1639" y="411"/>
                      <a:pt x="1640" y="420"/>
                      <a:pt x="1634" y="423"/>
                    </a:cubicBezTo>
                    <a:cubicBezTo>
                      <a:pt x="1632" y="413"/>
                      <a:pt x="1621" y="412"/>
                      <a:pt x="1613" y="419"/>
                    </a:cubicBezTo>
                    <a:cubicBezTo>
                      <a:pt x="1605" y="426"/>
                      <a:pt x="1603" y="442"/>
                      <a:pt x="1605" y="452"/>
                    </a:cubicBezTo>
                    <a:cubicBezTo>
                      <a:pt x="1610" y="471"/>
                      <a:pt x="1620" y="478"/>
                      <a:pt x="1626" y="482"/>
                    </a:cubicBezTo>
                    <a:close/>
                    <a:moveTo>
                      <a:pt x="1608" y="402"/>
                    </a:moveTo>
                    <a:cubicBezTo>
                      <a:pt x="1627" y="373"/>
                      <a:pt x="1667" y="363"/>
                      <a:pt x="1688" y="376"/>
                    </a:cubicBezTo>
                    <a:cubicBezTo>
                      <a:pt x="1711" y="391"/>
                      <a:pt x="1697" y="410"/>
                      <a:pt x="1677" y="398"/>
                    </a:cubicBezTo>
                    <a:cubicBezTo>
                      <a:pt x="1667" y="391"/>
                      <a:pt x="1631" y="377"/>
                      <a:pt x="1608" y="402"/>
                    </a:cubicBezTo>
                    <a:close/>
                    <a:moveTo>
                      <a:pt x="1475" y="772"/>
                    </a:moveTo>
                    <a:cubicBezTo>
                      <a:pt x="1480" y="746"/>
                      <a:pt x="1465" y="731"/>
                      <a:pt x="1463" y="719"/>
                    </a:cubicBezTo>
                    <a:cubicBezTo>
                      <a:pt x="1461" y="706"/>
                      <a:pt x="1476" y="703"/>
                      <a:pt x="1482" y="717"/>
                    </a:cubicBezTo>
                    <a:cubicBezTo>
                      <a:pt x="1488" y="731"/>
                      <a:pt x="1484" y="754"/>
                      <a:pt x="1475" y="772"/>
                    </a:cubicBezTo>
                    <a:close/>
                    <a:moveTo>
                      <a:pt x="1510" y="693"/>
                    </a:moveTo>
                    <a:cubicBezTo>
                      <a:pt x="1511" y="696"/>
                      <a:pt x="1511" y="698"/>
                      <a:pt x="1510" y="700"/>
                    </a:cubicBezTo>
                    <a:cubicBezTo>
                      <a:pt x="1509" y="702"/>
                      <a:pt x="1506" y="704"/>
                      <a:pt x="1502" y="704"/>
                    </a:cubicBezTo>
                    <a:cubicBezTo>
                      <a:pt x="1498" y="704"/>
                      <a:pt x="1496" y="700"/>
                      <a:pt x="1496" y="697"/>
                    </a:cubicBezTo>
                    <a:cubicBezTo>
                      <a:pt x="1495" y="691"/>
                      <a:pt x="1500" y="690"/>
                      <a:pt x="1502" y="688"/>
                    </a:cubicBezTo>
                    <a:cubicBezTo>
                      <a:pt x="1505" y="685"/>
                      <a:pt x="1504" y="679"/>
                      <a:pt x="1500" y="675"/>
                    </a:cubicBezTo>
                    <a:cubicBezTo>
                      <a:pt x="1496" y="671"/>
                      <a:pt x="1490" y="669"/>
                      <a:pt x="1485" y="671"/>
                    </a:cubicBezTo>
                    <a:cubicBezTo>
                      <a:pt x="1481" y="673"/>
                      <a:pt x="1479" y="676"/>
                      <a:pt x="1480" y="680"/>
                    </a:cubicBezTo>
                    <a:cubicBezTo>
                      <a:pt x="1482" y="676"/>
                      <a:pt x="1488" y="676"/>
                      <a:pt x="1489" y="681"/>
                    </a:cubicBezTo>
                    <a:cubicBezTo>
                      <a:pt x="1490" y="683"/>
                      <a:pt x="1489" y="689"/>
                      <a:pt x="1489" y="695"/>
                    </a:cubicBezTo>
                    <a:cubicBezTo>
                      <a:pt x="1488" y="701"/>
                      <a:pt x="1488" y="706"/>
                      <a:pt x="1491" y="711"/>
                    </a:cubicBezTo>
                    <a:cubicBezTo>
                      <a:pt x="1496" y="719"/>
                      <a:pt x="1508" y="721"/>
                      <a:pt x="1515" y="715"/>
                    </a:cubicBezTo>
                    <a:cubicBezTo>
                      <a:pt x="1519" y="711"/>
                      <a:pt x="1521" y="706"/>
                      <a:pt x="1521" y="701"/>
                    </a:cubicBezTo>
                    <a:cubicBezTo>
                      <a:pt x="1522" y="696"/>
                      <a:pt x="1520" y="682"/>
                      <a:pt x="1524" y="677"/>
                    </a:cubicBezTo>
                    <a:cubicBezTo>
                      <a:pt x="1527" y="673"/>
                      <a:pt x="1532" y="673"/>
                      <a:pt x="1533" y="676"/>
                    </a:cubicBezTo>
                    <a:cubicBezTo>
                      <a:pt x="1536" y="673"/>
                      <a:pt x="1532" y="668"/>
                      <a:pt x="1528" y="666"/>
                    </a:cubicBezTo>
                    <a:cubicBezTo>
                      <a:pt x="1520" y="664"/>
                      <a:pt x="1509" y="670"/>
                      <a:pt x="1507" y="680"/>
                    </a:cubicBezTo>
                    <a:cubicBezTo>
                      <a:pt x="1507" y="684"/>
                      <a:pt x="1508" y="688"/>
                      <a:pt x="1510" y="693"/>
                    </a:cubicBezTo>
                    <a:close/>
                    <a:moveTo>
                      <a:pt x="1504" y="678"/>
                    </a:moveTo>
                    <a:cubicBezTo>
                      <a:pt x="1501" y="667"/>
                      <a:pt x="1505" y="650"/>
                      <a:pt x="1514" y="642"/>
                    </a:cubicBezTo>
                    <a:cubicBezTo>
                      <a:pt x="1523" y="634"/>
                      <a:pt x="1533" y="639"/>
                      <a:pt x="1525" y="650"/>
                    </a:cubicBezTo>
                    <a:cubicBezTo>
                      <a:pt x="1519" y="658"/>
                      <a:pt x="1505" y="667"/>
                      <a:pt x="1504" y="678"/>
                    </a:cubicBezTo>
                    <a:close/>
                    <a:moveTo>
                      <a:pt x="1507" y="721"/>
                    </a:moveTo>
                    <a:cubicBezTo>
                      <a:pt x="1502" y="722"/>
                      <a:pt x="1495" y="719"/>
                      <a:pt x="1492" y="716"/>
                    </a:cubicBezTo>
                    <a:cubicBezTo>
                      <a:pt x="1487" y="718"/>
                      <a:pt x="1488" y="731"/>
                      <a:pt x="1498" y="732"/>
                    </a:cubicBezTo>
                    <a:cubicBezTo>
                      <a:pt x="1504" y="732"/>
                      <a:pt x="1509" y="726"/>
                      <a:pt x="1507" y="721"/>
                    </a:cubicBezTo>
                    <a:close/>
                    <a:moveTo>
                      <a:pt x="1825" y="856"/>
                    </a:moveTo>
                    <a:cubicBezTo>
                      <a:pt x="1824" y="860"/>
                      <a:pt x="1821" y="862"/>
                      <a:pt x="1818" y="861"/>
                    </a:cubicBezTo>
                    <a:cubicBezTo>
                      <a:pt x="1812" y="860"/>
                      <a:pt x="1812" y="852"/>
                      <a:pt x="1817" y="849"/>
                    </a:cubicBezTo>
                    <a:cubicBezTo>
                      <a:pt x="1821" y="848"/>
                      <a:pt x="1823" y="849"/>
                      <a:pt x="1827" y="845"/>
                    </a:cubicBezTo>
                    <a:cubicBezTo>
                      <a:pt x="1825" y="850"/>
                      <a:pt x="1826" y="852"/>
                      <a:pt x="1825" y="856"/>
                    </a:cubicBezTo>
                    <a:close/>
                    <a:moveTo>
                      <a:pt x="1733" y="1130"/>
                    </a:moveTo>
                    <a:cubicBezTo>
                      <a:pt x="1707" y="1127"/>
                      <a:pt x="1693" y="1110"/>
                      <a:pt x="1688" y="1092"/>
                    </a:cubicBezTo>
                    <a:cubicBezTo>
                      <a:pt x="1683" y="1076"/>
                      <a:pt x="1691" y="1065"/>
                      <a:pt x="1689" y="1054"/>
                    </a:cubicBezTo>
                    <a:cubicBezTo>
                      <a:pt x="1688" y="1051"/>
                      <a:pt x="1686" y="1047"/>
                      <a:pt x="1682" y="1045"/>
                    </a:cubicBezTo>
                    <a:cubicBezTo>
                      <a:pt x="1693" y="1041"/>
                      <a:pt x="1704" y="1049"/>
                      <a:pt x="1705" y="1060"/>
                    </a:cubicBezTo>
                    <a:cubicBezTo>
                      <a:pt x="1707" y="1074"/>
                      <a:pt x="1700" y="1083"/>
                      <a:pt x="1705" y="1098"/>
                    </a:cubicBezTo>
                    <a:cubicBezTo>
                      <a:pt x="1709" y="1113"/>
                      <a:pt x="1720" y="1125"/>
                      <a:pt x="1733" y="1130"/>
                    </a:cubicBezTo>
                    <a:close/>
                    <a:moveTo>
                      <a:pt x="1781" y="1161"/>
                    </a:moveTo>
                    <a:cubicBezTo>
                      <a:pt x="1756" y="1161"/>
                      <a:pt x="1743" y="1141"/>
                      <a:pt x="1733" y="1134"/>
                    </a:cubicBezTo>
                    <a:cubicBezTo>
                      <a:pt x="1719" y="1125"/>
                      <a:pt x="1711" y="1135"/>
                      <a:pt x="1723" y="1148"/>
                    </a:cubicBezTo>
                    <a:cubicBezTo>
                      <a:pt x="1735" y="1162"/>
                      <a:pt x="1762" y="1169"/>
                      <a:pt x="1781" y="1161"/>
                    </a:cubicBezTo>
                    <a:close/>
                    <a:moveTo>
                      <a:pt x="2150" y="644"/>
                    </a:moveTo>
                    <a:cubicBezTo>
                      <a:pt x="2174" y="644"/>
                      <a:pt x="2193" y="626"/>
                      <a:pt x="2197" y="608"/>
                    </a:cubicBezTo>
                    <a:cubicBezTo>
                      <a:pt x="2201" y="593"/>
                      <a:pt x="2188" y="585"/>
                      <a:pt x="2183" y="603"/>
                    </a:cubicBezTo>
                    <a:cubicBezTo>
                      <a:pt x="2179" y="618"/>
                      <a:pt x="2174" y="637"/>
                      <a:pt x="2150" y="644"/>
                    </a:cubicBezTo>
                    <a:close/>
                    <a:moveTo>
                      <a:pt x="2111" y="347"/>
                    </a:moveTo>
                    <a:cubicBezTo>
                      <a:pt x="2128" y="347"/>
                      <a:pt x="2152" y="361"/>
                      <a:pt x="2161" y="377"/>
                    </a:cubicBezTo>
                    <a:cubicBezTo>
                      <a:pt x="2169" y="393"/>
                      <a:pt x="2157" y="403"/>
                      <a:pt x="2144" y="387"/>
                    </a:cubicBezTo>
                    <a:cubicBezTo>
                      <a:pt x="2134" y="375"/>
                      <a:pt x="2131" y="354"/>
                      <a:pt x="2111" y="347"/>
                    </a:cubicBezTo>
                    <a:close/>
                    <a:moveTo>
                      <a:pt x="2199" y="625"/>
                    </a:moveTo>
                    <a:cubicBezTo>
                      <a:pt x="2219" y="611"/>
                      <a:pt x="2218" y="590"/>
                      <a:pt x="2212" y="572"/>
                    </a:cubicBezTo>
                    <a:cubicBezTo>
                      <a:pt x="2209" y="562"/>
                      <a:pt x="2200" y="550"/>
                      <a:pt x="2204" y="540"/>
                    </a:cubicBezTo>
                    <a:cubicBezTo>
                      <a:pt x="2188" y="543"/>
                      <a:pt x="2202" y="573"/>
                      <a:pt x="2205" y="583"/>
                    </a:cubicBezTo>
                    <a:cubicBezTo>
                      <a:pt x="2210" y="599"/>
                      <a:pt x="2209" y="614"/>
                      <a:pt x="2199" y="625"/>
                    </a:cubicBezTo>
                    <a:close/>
                    <a:moveTo>
                      <a:pt x="2136" y="484"/>
                    </a:moveTo>
                    <a:cubicBezTo>
                      <a:pt x="2130" y="509"/>
                      <a:pt x="2113" y="535"/>
                      <a:pt x="2095" y="541"/>
                    </a:cubicBezTo>
                    <a:cubicBezTo>
                      <a:pt x="2078" y="546"/>
                      <a:pt x="2068" y="532"/>
                      <a:pt x="2086" y="522"/>
                    </a:cubicBezTo>
                    <a:cubicBezTo>
                      <a:pt x="2100" y="515"/>
                      <a:pt x="2124" y="506"/>
                      <a:pt x="2136" y="484"/>
                    </a:cubicBezTo>
                    <a:close/>
                    <a:moveTo>
                      <a:pt x="2214" y="356"/>
                    </a:moveTo>
                    <a:cubicBezTo>
                      <a:pt x="2218" y="355"/>
                      <a:pt x="2222" y="356"/>
                      <a:pt x="2224" y="360"/>
                    </a:cubicBezTo>
                    <a:cubicBezTo>
                      <a:pt x="2226" y="366"/>
                      <a:pt x="2219" y="371"/>
                      <a:pt x="2214" y="368"/>
                    </a:cubicBezTo>
                    <a:cubicBezTo>
                      <a:pt x="2210" y="366"/>
                      <a:pt x="2209" y="362"/>
                      <a:pt x="2203" y="361"/>
                    </a:cubicBezTo>
                    <a:cubicBezTo>
                      <a:pt x="2209" y="361"/>
                      <a:pt x="2210" y="358"/>
                      <a:pt x="2214" y="356"/>
                    </a:cubicBezTo>
                    <a:close/>
                    <a:moveTo>
                      <a:pt x="2213" y="355"/>
                    </a:moveTo>
                    <a:cubicBezTo>
                      <a:pt x="2216" y="354"/>
                      <a:pt x="2218" y="353"/>
                      <a:pt x="2221" y="354"/>
                    </a:cubicBezTo>
                    <a:cubicBezTo>
                      <a:pt x="2223" y="356"/>
                      <a:pt x="2226" y="359"/>
                      <a:pt x="2226" y="363"/>
                    </a:cubicBezTo>
                    <a:cubicBezTo>
                      <a:pt x="2226" y="367"/>
                      <a:pt x="2222" y="370"/>
                      <a:pt x="2219" y="371"/>
                    </a:cubicBezTo>
                    <a:cubicBezTo>
                      <a:pt x="2212" y="372"/>
                      <a:pt x="2211" y="367"/>
                      <a:pt x="2208" y="364"/>
                    </a:cubicBezTo>
                    <a:cubicBezTo>
                      <a:pt x="2204" y="362"/>
                      <a:pt x="2198" y="363"/>
                      <a:pt x="2194" y="367"/>
                    </a:cubicBezTo>
                    <a:cubicBezTo>
                      <a:pt x="2189" y="372"/>
                      <a:pt x="2188" y="379"/>
                      <a:pt x="2191" y="385"/>
                    </a:cubicBezTo>
                    <a:cubicBezTo>
                      <a:pt x="2193" y="389"/>
                      <a:pt x="2196" y="391"/>
                      <a:pt x="2200" y="389"/>
                    </a:cubicBezTo>
                    <a:cubicBezTo>
                      <a:pt x="2197" y="387"/>
                      <a:pt x="2196" y="382"/>
                      <a:pt x="2201" y="379"/>
                    </a:cubicBezTo>
                    <a:cubicBezTo>
                      <a:pt x="2204" y="378"/>
                      <a:pt x="2210" y="378"/>
                      <a:pt x="2216" y="379"/>
                    </a:cubicBezTo>
                    <a:cubicBezTo>
                      <a:pt x="2223" y="379"/>
                      <a:pt x="2229" y="378"/>
                      <a:pt x="2234" y="375"/>
                    </a:cubicBezTo>
                    <a:cubicBezTo>
                      <a:pt x="2243" y="369"/>
                      <a:pt x="2244" y="355"/>
                      <a:pt x="2237" y="347"/>
                    </a:cubicBezTo>
                    <a:cubicBezTo>
                      <a:pt x="2232" y="343"/>
                      <a:pt x="2227" y="342"/>
                      <a:pt x="2221" y="342"/>
                    </a:cubicBezTo>
                    <a:cubicBezTo>
                      <a:pt x="2215" y="342"/>
                      <a:pt x="2199" y="345"/>
                      <a:pt x="2193" y="341"/>
                    </a:cubicBezTo>
                    <a:cubicBezTo>
                      <a:pt x="2189" y="338"/>
                      <a:pt x="2189" y="333"/>
                      <a:pt x="2192" y="330"/>
                    </a:cubicBezTo>
                    <a:cubicBezTo>
                      <a:pt x="2188" y="328"/>
                      <a:pt x="2183" y="332"/>
                      <a:pt x="2181" y="337"/>
                    </a:cubicBezTo>
                    <a:cubicBezTo>
                      <a:pt x="2179" y="346"/>
                      <a:pt x="2187" y="358"/>
                      <a:pt x="2199" y="359"/>
                    </a:cubicBezTo>
                    <a:cubicBezTo>
                      <a:pt x="2203" y="359"/>
                      <a:pt x="2208" y="357"/>
                      <a:pt x="2213" y="355"/>
                    </a:cubicBezTo>
                    <a:close/>
                    <a:moveTo>
                      <a:pt x="2196" y="363"/>
                    </a:moveTo>
                    <a:cubicBezTo>
                      <a:pt x="2184" y="368"/>
                      <a:pt x="2165" y="364"/>
                      <a:pt x="2155" y="355"/>
                    </a:cubicBezTo>
                    <a:cubicBezTo>
                      <a:pt x="2146" y="346"/>
                      <a:pt x="2151" y="334"/>
                      <a:pt x="2164" y="342"/>
                    </a:cubicBezTo>
                    <a:cubicBezTo>
                      <a:pt x="2173" y="348"/>
                      <a:pt x="2184" y="363"/>
                      <a:pt x="2196" y="363"/>
                    </a:cubicBezTo>
                    <a:close/>
                    <a:moveTo>
                      <a:pt x="2260" y="365"/>
                    </a:moveTo>
                    <a:cubicBezTo>
                      <a:pt x="2261" y="367"/>
                      <a:pt x="2260" y="368"/>
                      <a:pt x="2259" y="369"/>
                    </a:cubicBezTo>
                    <a:cubicBezTo>
                      <a:pt x="2270" y="369"/>
                      <a:pt x="2287" y="375"/>
                      <a:pt x="2302" y="384"/>
                    </a:cubicBezTo>
                    <a:cubicBezTo>
                      <a:pt x="2297" y="383"/>
                      <a:pt x="2293" y="382"/>
                      <a:pt x="2288" y="382"/>
                    </a:cubicBezTo>
                    <a:cubicBezTo>
                      <a:pt x="2255" y="382"/>
                      <a:pt x="2250" y="405"/>
                      <a:pt x="2226" y="418"/>
                    </a:cubicBezTo>
                    <a:cubicBezTo>
                      <a:pt x="2218" y="423"/>
                      <a:pt x="2206" y="422"/>
                      <a:pt x="2202" y="411"/>
                    </a:cubicBezTo>
                    <a:cubicBezTo>
                      <a:pt x="2200" y="405"/>
                      <a:pt x="2202" y="399"/>
                      <a:pt x="2206" y="395"/>
                    </a:cubicBezTo>
                    <a:cubicBezTo>
                      <a:pt x="2209" y="393"/>
                      <a:pt x="2212" y="392"/>
                      <a:pt x="2216" y="392"/>
                    </a:cubicBezTo>
                    <a:cubicBezTo>
                      <a:pt x="2217" y="392"/>
                      <a:pt x="2219" y="393"/>
                      <a:pt x="2221" y="394"/>
                    </a:cubicBezTo>
                    <a:cubicBezTo>
                      <a:pt x="2220" y="393"/>
                      <a:pt x="2221" y="393"/>
                      <a:pt x="2218" y="393"/>
                    </a:cubicBezTo>
                    <a:cubicBezTo>
                      <a:pt x="2215" y="393"/>
                      <a:pt x="2210" y="396"/>
                      <a:pt x="2210" y="400"/>
                    </a:cubicBezTo>
                    <a:cubicBezTo>
                      <a:pt x="2209" y="404"/>
                      <a:pt x="2213" y="408"/>
                      <a:pt x="2217" y="408"/>
                    </a:cubicBezTo>
                    <a:cubicBezTo>
                      <a:pt x="2221" y="409"/>
                      <a:pt x="2224" y="406"/>
                      <a:pt x="2225" y="403"/>
                    </a:cubicBezTo>
                    <a:cubicBezTo>
                      <a:pt x="2227" y="397"/>
                      <a:pt x="2221" y="392"/>
                      <a:pt x="2216" y="391"/>
                    </a:cubicBezTo>
                    <a:cubicBezTo>
                      <a:pt x="2211" y="390"/>
                      <a:pt x="2208" y="391"/>
                      <a:pt x="2204" y="394"/>
                    </a:cubicBezTo>
                    <a:cubicBezTo>
                      <a:pt x="2199" y="398"/>
                      <a:pt x="2198" y="405"/>
                      <a:pt x="2199" y="411"/>
                    </a:cubicBezTo>
                    <a:cubicBezTo>
                      <a:pt x="2204" y="426"/>
                      <a:pt x="2217" y="427"/>
                      <a:pt x="2227" y="421"/>
                    </a:cubicBezTo>
                    <a:cubicBezTo>
                      <a:pt x="2251" y="407"/>
                      <a:pt x="2257" y="384"/>
                      <a:pt x="2291" y="386"/>
                    </a:cubicBezTo>
                    <a:cubicBezTo>
                      <a:pt x="2304" y="387"/>
                      <a:pt x="2318" y="393"/>
                      <a:pt x="2326" y="408"/>
                    </a:cubicBezTo>
                    <a:cubicBezTo>
                      <a:pt x="2335" y="426"/>
                      <a:pt x="2332" y="450"/>
                      <a:pt x="2314" y="461"/>
                    </a:cubicBezTo>
                    <a:cubicBezTo>
                      <a:pt x="2333" y="448"/>
                      <a:pt x="2328" y="416"/>
                      <a:pt x="2309" y="401"/>
                    </a:cubicBezTo>
                    <a:cubicBezTo>
                      <a:pt x="2300" y="393"/>
                      <a:pt x="2283" y="388"/>
                      <a:pt x="2270" y="394"/>
                    </a:cubicBezTo>
                    <a:cubicBezTo>
                      <a:pt x="2242" y="406"/>
                      <a:pt x="2255" y="436"/>
                      <a:pt x="2281" y="425"/>
                    </a:cubicBezTo>
                    <a:cubicBezTo>
                      <a:pt x="2294" y="420"/>
                      <a:pt x="2308" y="423"/>
                      <a:pt x="2315" y="437"/>
                    </a:cubicBezTo>
                    <a:cubicBezTo>
                      <a:pt x="2319" y="445"/>
                      <a:pt x="2318" y="455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5" y="460"/>
                      <a:pt x="2316" y="460"/>
                    </a:cubicBezTo>
                    <a:cubicBezTo>
                      <a:pt x="2311" y="463"/>
                      <a:pt x="2307" y="467"/>
                      <a:pt x="2303" y="472"/>
                    </a:cubicBezTo>
                    <a:cubicBezTo>
                      <a:pt x="2294" y="483"/>
                      <a:pt x="2289" y="493"/>
                      <a:pt x="2287" y="507"/>
                    </a:cubicBezTo>
                    <a:cubicBezTo>
                      <a:pt x="2287" y="507"/>
                      <a:pt x="2287" y="507"/>
                      <a:pt x="2287" y="507"/>
                    </a:cubicBezTo>
                    <a:cubicBezTo>
                      <a:pt x="2282" y="496"/>
                      <a:pt x="2281" y="474"/>
                      <a:pt x="2287" y="464"/>
                    </a:cubicBezTo>
                    <a:cubicBezTo>
                      <a:pt x="2287" y="463"/>
                      <a:pt x="2286" y="463"/>
                      <a:pt x="2285" y="462"/>
                    </a:cubicBezTo>
                    <a:cubicBezTo>
                      <a:pt x="2280" y="471"/>
                      <a:pt x="2279" y="489"/>
                      <a:pt x="2282" y="502"/>
                    </a:cubicBezTo>
                    <a:cubicBezTo>
                      <a:pt x="2281" y="500"/>
                      <a:pt x="2280" y="499"/>
                      <a:pt x="2279" y="498"/>
                    </a:cubicBezTo>
                    <a:cubicBezTo>
                      <a:pt x="2278" y="497"/>
                      <a:pt x="2278" y="497"/>
                      <a:pt x="2278" y="497"/>
                    </a:cubicBezTo>
                    <a:cubicBezTo>
                      <a:pt x="2273" y="490"/>
                      <a:pt x="2267" y="484"/>
                      <a:pt x="2260" y="479"/>
                    </a:cubicBezTo>
                    <a:cubicBezTo>
                      <a:pt x="2252" y="473"/>
                      <a:pt x="2240" y="467"/>
                      <a:pt x="2238" y="458"/>
                    </a:cubicBezTo>
                    <a:cubicBezTo>
                      <a:pt x="2235" y="449"/>
                      <a:pt x="2238" y="441"/>
                      <a:pt x="2245" y="435"/>
                    </a:cubicBezTo>
                    <a:cubicBezTo>
                      <a:pt x="2251" y="430"/>
                      <a:pt x="2260" y="428"/>
                      <a:pt x="2267" y="432"/>
                    </a:cubicBezTo>
                    <a:cubicBezTo>
                      <a:pt x="2274" y="435"/>
                      <a:pt x="2278" y="442"/>
                      <a:pt x="2277" y="448"/>
                    </a:cubicBezTo>
                    <a:cubicBezTo>
                      <a:pt x="2277" y="454"/>
                      <a:pt x="2273" y="459"/>
                      <a:pt x="2267" y="461"/>
                    </a:cubicBezTo>
                    <a:cubicBezTo>
                      <a:pt x="2271" y="459"/>
                      <a:pt x="2273" y="455"/>
                      <a:pt x="2273" y="451"/>
                    </a:cubicBezTo>
                    <a:cubicBezTo>
                      <a:pt x="2272" y="446"/>
                      <a:pt x="2267" y="443"/>
                      <a:pt x="2263" y="443"/>
                    </a:cubicBezTo>
                    <a:cubicBezTo>
                      <a:pt x="2258" y="444"/>
                      <a:pt x="2254" y="449"/>
                      <a:pt x="2255" y="454"/>
                    </a:cubicBezTo>
                    <a:cubicBezTo>
                      <a:pt x="2256" y="458"/>
                      <a:pt x="2259" y="461"/>
                      <a:pt x="2264" y="461"/>
                    </a:cubicBezTo>
                    <a:cubicBezTo>
                      <a:pt x="2267" y="461"/>
                      <a:pt x="2269" y="461"/>
                      <a:pt x="2271" y="459"/>
                    </a:cubicBezTo>
                    <a:cubicBezTo>
                      <a:pt x="2275" y="457"/>
                      <a:pt x="2277" y="453"/>
                      <a:pt x="2278" y="449"/>
                    </a:cubicBezTo>
                    <a:cubicBezTo>
                      <a:pt x="2279" y="442"/>
                      <a:pt x="2275" y="435"/>
                      <a:pt x="2268" y="431"/>
                    </a:cubicBezTo>
                    <a:cubicBezTo>
                      <a:pt x="2260" y="427"/>
                      <a:pt x="2250" y="429"/>
                      <a:pt x="2244" y="434"/>
                    </a:cubicBezTo>
                    <a:cubicBezTo>
                      <a:pt x="2236" y="440"/>
                      <a:pt x="2233" y="449"/>
                      <a:pt x="2236" y="459"/>
                    </a:cubicBezTo>
                    <a:cubicBezTo>
                      <a:pt x="2236" y="461"/>
                      <a:pt x="2237" y="464"/>
                      <a:pt x="2239" y="466"/>
                    </a:cubicBezTo>
                    <a:cubicBezTo>
                      <a:pt x="2238" y="465"/>
                      <a:pt x="2236" y="464"/>
                      <a:pt x="2235" y="464"/>
                    </a:cubicBezTo>
                    <a:cubicBezTo>
                      <a:pt x="2216" y="455"/>
                      <a:pt x="2194" y="455"/>
                      <a:pt x="2180" y="437"/>
                    </a:cubicBezTo>
                    <a:cubicBezTo>
                      <a:pt x="2179" y="438"/>
                      <a:pt x="2178" y="438"/>
                      <a:pt x="2177" y="439"/>
                    </a:cubicBezTo>
                    <a:cubicBezTo>
                      <a:pt x="2179" y="441"/>
                      <a:pt x="2182" y="444"/>
                      <a:pt x="2184" y="446"/>
                    </a:cubicBezTo>
                    <a:cubicBezTo>
                      <a:pt x="2188" y="450"/>
                      <a:pt x="2191" y="452"/>
                      <a:pt x="2195" y="454"/>
                    </a:cubicBezTo>
                    <a:cubicBezTo>
                      <a:pt x="2191" y="454"/>
                      <a:pt x="2186" y="455"/>
                      <a:pt x="2182" y="456"/>
                    </a:cubicBezTo>
                    <a:cubicBezTo>
                      <a:pt x="2172" y="459"/>
                      <a:pt x="2165" y="462"/>
                      <a:pt x="2157" y="468"/>
                    </a:cubicBezTo>
                    <a:cubicBezTo>
                      <a:pt x="2154" y="470"/>
                      <a:pt x="2152" y="472"/>
                      <a:pt x="2149" y="475"/>
                    </a:cubicBezTo>
                    <a:cubicBezTo>
                      <a:pt x="2143" y="481"/>
                      <a:pt x="2140" y="486"/>
                      <a:pt x="2137" y="494"/>
                    </a:cubicBezTo>
                    <a:cubicBezTo>
                      <a:pt x="2134" y="502"/>
                      <a:pt x="2134" y="508"/>
                      <a:pt x="2135" y="517"/>
                    </a:cubicBezTo>
                    <a:cubicBezTo>
                      <a:pt x="2136" y="524"/>
                      <a:pt x="2139" y="531"/>
                      <a:pt x="2145" y="536"/>
                    </a:cubicBezTo>
                    <a:cubicBezTo>
                      <a:pt x="2154" y="546"/>
                      <a:pt x="2168" y="547"/>
                      <a:pt x="2180" y="543"/>
                    </a:cubicBezTo>
                    <a:cubicBezTo>
                      <a:pt x="2192" y="538"/>
                      <a:pt x="2202" y="527"/>
                      <a:pt x="2208" y="515"/>
                    </a:cubicBezTo>
                    <a:cubicBezTo>
                      <a:pt x="2184" y="531"/>
                      <a:pt x="2171" y="512"/>
                      <a:pt x="2159" y="509"/>
                    </a:cubicBezTo>
                    <a:cubicBezTo>
                      <a:pt x="2143" y="505"/>
                      <a:pt x="2137" y="517"/>
                      <a:pt x="2140" y="528"/>
                    </a:cubicBezTo>
                    <a:cubicBezTo>
                      <a:pt x="2140" y="528"/>
                      <a:pt x="2140" y="528"/>
                      <a:pt x="2140" y="528"/>
                    </a:cubicBezTo>
                    <a:cubicBezTo>
                      <a:pt x="2138" y="524"/>
                      <a:pt x="2137" y="521"/>
                      <a:pt x="2136" y="517"/>
                    </a:cubicBezTo>
                    <a:cubicBezTo>
                      <a:pt x="2135" y="508"/>
                      <a:pt x="2136" y="502"/>
                      <a:pt x="2139" y="494"/>
                    </a:cubicBezTo>
                    <a:cubicBezTo>
                      <a:pt x="2142" y="487"/>
                      <a:pt x="2145" y="482"/>
                      <a:pt x="2151" y="476"/>
                    </a:cubicBezTo>
                    <a:cubicBezTo>
                      <a:pt x="2160" y="468"/>
                      <a:pt x="2168" y="463"/>
                      <a:pt x="2180" y="460"/>
                    </a:cubicBezTo>
                    <a:cubicBezTo>
                      <a:pt x="2177" y="461"/>
                      <a:pt x="2173" y="463"/>
                      <a:pt x="2170" y="465"/>
                    </a:cubicBezTo>
                    <a:cubicBezTo>
                      <a:pt x="2161" y="471"/>
                      <a:pt x="2156" y="484"/>
                      <a:pt x="2162" y="494"/>
                    </a:cubicBezTo>
                    <a:cubicBezTo>
                      <a:pt x="2165" y="498"/>
                      <a:pt x="2170" y="500"/>
                      <a:pt x="2176" y="499"/>
                    </a:cubicBezTo>
                    <a:cubicBezTo>
                      <a:pt x="2179" y="499"/>
                      <a:pt x="2183" y="496"/>
                      <a:pt x="2184" y="493"/>
                    </a:cubicBezTo>
                    <a:cubicBezTo>
                      <a:pt x="2186" y="489"/>
                      <a:pt x="2186" y="485"/>
                      <a:pt x="2185" y="481"/>
                    </a:cubicBezTo>
                    <a:cubicBezTo>
                      <a:pt x="2182" y="477"/>
                      <a:pt x="2177" y="474"/>
                      <a:pt x="2172" y="476"/>
                    </a:cubicBezTo>
                    <a:cubicBezTo>
                      <a:pt x="2169" y="477"/>
                      <a:pt x="2167" y="480"/>
                      <a:pt x="2167" y="484"/>
                    </a:cubicBezTo>
                    <a:cubicBezTo>
                      <a:pt x="2168" y="486"/>
                      <a:pt x="2169" y="487"/>
                      <a:pt x="2172" y="487"/>
                    </a:cubicBezTo>
                    <a:cubicBezTo>
                      <a:pt x="2170" y="486"/>
                      <a:pt x="2170" y="485"/>
                      <a:pt x="2170" y="483"/>
                    </a:cubicBezTo>
                    <a:cubicBezTo>
                      <a:pt x="2170" y="480"/>
                      <a:pt x="2174" y="479"/>
                      <a:pt x="2176" y="480"/>
                    </a:cubicBezTo>
                    <a:cubicBezTo>
                      <a:pt x="2177" y="481"/>
                      <a:pt x="2179" y="483"/>
                      <a:pt x="2179" y="485"/>
                    </a:cubicBezTo>
                    <a:cubicBezTo>
                      <a:pt x="2179" y="488"/>
                      <a:pt x="2177" y="491"/>
                      <a:pt x="2175" y="492"/>
                    </a:cubicBezTo>
                    <a:cubicBezTo>
                      <a:pt x="2171" y="493"/>
                      <a:pt x="2168" y="491"/>
                      <a:pt x="2166" y="489"/>
                    </a:cubicBezTo>
                    <a:cubicBezTo>
                      <a:pt x="2161" y="481"/>
                      <a:pt x="2167" y="469"/>
                      <a:pt x="2174" y="464"/>
                    </a:cubicBezTo>
                    <a:cubicBezTo>
                      <a:pt x="2199" y="448"/>
                      <a:pt x="2239" y="466"/>
                      <a:pt x="2261" y="484"/>
                    </a:cubicBezTo>
                    <a:cubicBezTo>
                      <a:pt x="2253" y="480"/>
                      <a:pt x="2243" y="478"/>
                      <a:pt x="2234" y="481"/>
                    </a:cubicBezTo>
                    <a:cubicBezTo>
                      <a:pt x="2229" y="482"/>
                      <a:pt x="2224" y="484"/>
                      <a:pt x="2220" y="489"/>
                    </a:cubicBezTo>
                    <a:cubicBezTo>
                      <a:pt x="2225" y="485"/>
                      <a:pt x="2230" y="484"/>
                      <a:pt x="2234" y="483"/>
                    </a:cubicBezTo>
                    <a:cubicBezTo>
                      <a:pt x="2245" y="481"/>
                      <a:pt x="2256" y="484"/>
                      <a:pt x="2265" y="490"/>
                    </a:cubicBezTo>
                    <a:cubicBezTo>
                      <a:pt x="2272" y="495"/>
                      <a:pt x="2277" y="501"/>
                      <a:pt x="2280" y="507"/>
                    </a:cubicBezTo>
                    <a:cubicBezTo>
                      <a:pt x="2287" y="519"/>
                      <a:pt x="2288" y="531"/>
                      <a:pt x="2293" y="543"/>
                    </a:cubicBezTo>
                    <a:cubicBezTo>
                      <a:pt x="2294" y="544"/>
                      <a:pt x="2294" y="544"/>
                      <a:pt x="2294" y="544"/>
                    </a:cubicBezTo>
                    <a:cubicBezTo>
                      <a:pt x="2297" y="551"/>
                      <a:pt x="2300" y="557"/>
                      <a:pt x="2305" y="563"/>
                    </a:cubicBezTo>
                    <a:cubicBezTo>
                      <a:pt x="2307" y="565"/>
                      <a:pt x="2319" y="579"/>
                      <a:pt x="2321" y="578"/>
                    </a:cubicBezTo>
                    <a:cubicBezTo>
                      <a:pt x="2321" y="576"/>
                      <a:pt x="2314" y="567"/>
                      <a:pt x="2312" y="566"/>
                    </a:cubicBezTo>
                    <a:cubicBezTo>
                      <a:pt x="2307" y="558"/>
                      <a:pt x="2302" y="551"/>
                      <a:pt x="2298" y="542"/>
                    </a:cubicBezTo>
                    <a:cubicBezTo>
                      <a:pt x="2297" y="541"/>
                      <a:pt x="2297" y="541"/>
                      <a:pt x="2297" y="541"/>
                    </a:cubicBezTo>
                    <a:cubicBezTo>
                      <a:pt x="2292" y="530"/>
                      <a:pt x="2289" y="520"/>
                      <a:pt x="2291" y="507"/>
                    </a:cubicBezTo>
                    <a:cubicBezTo>
                      <a:pt x="2293" y="492"/>
                      <a:pt x="2300" y="477"/>
                      <a:pt x="2313" y="469"/>
                    </a:cubicBezTo>
                    <a:cubicBezTo>
                      <a:pt x="2320" y="465"/>
                      <a:pt x="2334" y="464"/>
                      <a:pt x="2339" y="472"/>
                    </a:cubicBezTo>
                    <a:cubicBezTo>
                      <a:pt x="2340" y="475"/>
                      <a:pt x="2340" y="479"/>
                      <a:pt x="2338" y="481"/>
                    </a:cubicBezTo>
                    <a:cubicBezTo>
                      <a:pt x="2336" y="484"/>
                      <a:pt x="2333" y="484"/>
                      <a:pt x="2330" y="483"/>
                    </a:cubicBezTo>
                    <a:cubicBezTo>
                      <a:pt x="2328" y="481"/>
                      <a:pt x="2327" y="479"/>
                      <a:pt x="2327" y="478"/>
                    </a:cubicBezTo>
                    <a:cubicBezTo>
                      <a:pt x="2327" y="475"/>
                      <a:pt x="2329" y="473"/>
                      <a:pt x="2332" y="474"/>
                    </a:cubicBezTo>
                    <a:cubicBezTo>
                      <a:pt x="2333" y="474"/>
                      <a:pt x="2335" y="475"/>
                      <a:pt x="2335" y="477"/>
                    </a:cubicBezTo>
                    <a:cubicBezTo>
                      <a:pt x="2336" y="475"/>
                      <a:pt x="2335" y="473"/>
                      <a:pt x="2334" y="471"/>
                    </a:cubicBezTo>
                    <a:cubicBezTo>
                      <a:pt x="2331" y="470"/>
                      <a:pt x="2327" y="470"/>
                      <a:pt x="2325" y="472"/>
                    </a:cubicBezTo>
                    <a:cubicBezTo>
                      <a:pt x="2321" y="476"/>
                      <a:pt x="2321" y="482"/>
                      <a:pt x="2324" y="486"/>
                    </a:cubicBezTo>
                    <a:cubicBezTo>
                      <a:pt x="2327" y="489"/>
                      <a:pt x="2331" y="491"/>
                      <a:pt x="2335" y="491"/>
                    </a:cubicBezTo>
                    <a:cubicBezTo>
                      <a:pt x="2338" y="491"/>
                      <a:pt x="2342" y="489"/>
                      <a:pt x="2344" y="486"/>
                    </a:cubicBezTo>
                    <a:cubicBezTo>
                      <a:pt x="2347" y="481"/>
                      <a:pt x="2348" y="476"/>
                      <a:pt x="2345" y="471"/>
                    </a:cubicBezTo>
                    <a:cubicBezTo>
                      <a:pt x="2339" y="461"/>
                      <a:pt x="2325" y="460"/>
                      <a:pt x="2315" y="466"/>
                    </a:cubicBezTo>
                    <a:cubicBezTo>
                      <a:pt x="2312" y="468"/>
                      <a:pt x="2309" y="470"/>
                      <a:pt x="2307" y="472"/>
                    </a:cubicBezTo>
                    <a:cubicBezTo>
                      <a:pt x="2315" y="463"/>
                      <a:pt x="2323" y="458"/>
                      <a:pt x="2334" y="453"/>
                    </a:cubicBezTo>
                    <a:cubicBezTo>
                      <a:pt x="2342" y="451"/>
                      <a:pt x="2348" y="450"/>
                      <a:pt x="2356" y="450"/>
                    </a:cubicBezTo>
                    <a:cubicBezTo>
                      <a:pt x="2364" y="451"/>
                      <a:pt x="2370" y="453"/>
                      <a:pt x="2377" y="457"/>
                    </a:cubicBezTo>
                    <a:cubicBezTo>
                      <a:pt x="2381" y="460"/>
                      <a:pt x="2383" y="462"/>
                      <a:pt x="2386" y="466"/>
                    </a:cubicBezTo>
                    <a:cubicBezTo>
                      <a:pt x="2386" y="466"/>
                      <a:pt x="2386" y="466"/>
                      <a:pt x="2386" y="466"/>
                    </a:cubicBezTo>
                    <a:cubicBezTo>
                      <a:pt x="2377" y="458"/>
                      <a:pt x="2364" y="459"/>
                      <a:pt x="2360" y="475"/>
                    </a:cubicBezTo>
                    <a:cubicBezTo>
                      <a:pt x="2358" y="487"/>
                      <a:pt x="2369" y="507"/>
                      <a:pt x="2344" y="522"/>
                    </a:cubicBezTo>
                    <a:cubicBezTo>
                      <a:pt x="2358" y="521"/>
                      <a:pt x="2372" y="517"/>
                      <a:pt x="2382" y="509"/>
                    </a:cubicBezTo>
                    <a:cubicBezTo>
                      <a:pt x="2391" y="500"/>
                      <a:pt x="2396" y="486"/>
                      <a:pt x="2391" y="474"/>
                    </a:cubicBezTo>
                    <a:cubicBezTo>
                      <a:pt x="2389" y="467"/>
                      <a:pt x="2384" y="460"/>
                      <a:pt x="2378" y="456"/>
                    </a:cubicBezTo>
                    <a:cubicBezTo>
                      <a:pt x="2371" y="452"/>
                      <a:pt x="2365" y="449"/>
                      <a:pt x="2356" y="448"/>
                    </a:cubicBezTo>
                    <a:cubicBezTo>
                      <a:pt x="2348" y="448"/>
                      <a:pt x="2341" y="448"/>
                      <a:pt x="2333" y="451"/>
                    </a:cubicBezTo>
                    <a:cubicBezTo>
                      <a:pt x="2330" y="452"/>
                      <a:pt x="2327" y="453"/>
                      <a:pt x="2324" y="455"/>
                    </a:cubicBezTo>
                    <a:cubicBezTo>
                      <a:pt x="2322" y="456"/>
                      <a:pt x="2321" y="457"/>
                      <a:pt x="2320" y="458"/>
                    </a:cubicBezTo>
                    <a:cubicBezTo>
                      <a:pt x="2337" y="445"/>
                      <a:pt x="2337" y="422"/>
                      <a:pt x="2327" y="403"/>
                    </a:cubicBezTo>
                    <a:cubicBezTo>
                      <a:pt x="2326" y="402"/>
                      <a:pt x="2325" y="400"/>
                      <a:pt x="2324" y="399"/>
                    </a:cubicBezTo>
                    <a:cubicBezTo>
                      <a:pt x="2310" y="379"/>
                      <a:pt x="2285" y="367"/>
                      <a:pt x="2260" y="365"/>
                    </a:cubicBezTo>
                    <a:close/>
                    <a:moveTo>
                      <a:pt x="2244" y="356"/>
                    </a:moveTo>
                    <a:cubicBezTo>
                      <a:pt x="2246" y="362"/>
                      <a:pt x="2243" y="370"/>
                      <a:pt x="2240" y="373"/>
                    </a:cubicBezTo>
                    <a:cubicBezTo>
                      <a:pt x="2243" y="379"/>
                      <a:pt x="2257" y="376"/>
                      <a:pt x="2257" y="366"/>
                    </a:cubicBezTo>
                    <a:cubicBezTo>
                      <a:pt x="2257" y="359"/>
                      <a:pt x="2250" y="353"/>
                      <a:pt x="2244" y="356"/>
                    </a:cubicBezTo>
                    <a:close/>
                    <a:moveTo>
                      <a:pt x="2257" y="353"/>
                    </a:moveTo>
                    <a:cubicBezTo>
                      <a:pt x="2253" y="344"/>
                      <a:pt x="2243" y="335"/>
                      <a:pt x="2235" y="330"/>
                    </a:cubicBezTo>
                    <a:cubicBezTo>
                      <a:pt x="2226" y="325"/>
                      <a:pt x="2216" y="323"/>
                      <a:pt x="2205" y="323"/>
                    </a:cubicBezTo>
                    <a:cubicBezTo>
                      <a:pt x="2187" y="321"/>
                      <a:pt x="2168" y="325"/>
                      <a:pt x="2151" y="315"/>
                    </a:cubicBezTo>
                    <a:cubicBezTo>
                      <a:pt x="2138" y="307"/>
                      <a:pt x="2134" y="291"/>
                      <a:pt x="2139" y="282"/>
                    </a:cubicBezTo>
                    <a:cubicBezTo>
                      <a:pt x="2143" y="273"/>
                      <a:pt x="2153" y="267"/>
                      <a:pt x="2163" y="269"/>
                    </a:cubicBezTo>
                    <a:cubicBezTo>
                      <a:pt x="2170" y="270"/>
                      <a:pt x="2180" y="277"/>
                      <a:pt x="2178" y="286"/>
                    </a:cubicBezTo>
                    <a:cubicBezTo>
                      <a:pt x="2176" y="290"/>
                      <a:pt x="2172" y="293"/>
                      <a:pt x="2170" y="291"/>
                    </a:cubicBezTo>
                    <a:cubicBezTo>
                      <a:pt x="2173" y="288"/>
                      <a:pt x="2170" y="284"/>
                      <a:pt x="2166" y="282"/>
                    </a:cubicBezTo>
                    <a:cubicBezTo>
                      <a:pt x="2163" y="281"/>
                      <a:pt x="2159" y="282"/>
                      <a:pt x="2156" y="283"/>
                    </a:cubicBezTo>
                    <a:cubicBezTo>
                      <a:pt x="2152" y="286"/>
                      <a:pt x="2149" y="292"/>
                      <a:pt x="2152" y="297"/>
                    </a:cubicBezTo>
                    <a:cubicBezTo>
                      <a:pt x="2157" y="310"/>
                      <a:pt x="2179" y="311"/>
                      <a:pt x="2191" y="310"/>
                    </a:cubicBezTo>
                    <a:cubicBezTo>
                      <a:pt x="2211" y="309"/>
                      <a:pt x="2228" y="313"/>
                      <a:pt x="2243" y="326"/>
                    </a:cubicBezTo>
                    <a:cubicBezTo>
                      <a:pt x="2251" y="333"/>
                      <a:pt x="2257" y="343"/>
                      <a:pt x="2257" y="353"/>
                    </a:cubicBezTo>
                    <a:close/>
                    <a:moveTo>
                      <a:pt x="2379" y="516"/>
                    </a:moveTo>
                    <a:cubicBezTo>
                      <a:pt x="2391" y="509"/>
                      <a:pt x="2400" y="519"/>
                      <a:pt x="2408" y="526"/>
                    </a:cubicBezTo>
                    <a:cubicBezTo>
                      <a:pt x="2415" y="533"/>
                      <a:pt x="2427" y="536"/>
                      <a:pt x="2434" y="527"/>
                    </a:cubicBezTo>
                    <a:cubicBezTo>
                      <a:pt x="2422" y="521"/>
                      <a:pt x="2427" y="514"/>
                      <a:pt x="2418" y="506"/>
                    </a:cubicBezTo>
                    <a:cubicBezTo>
                      <a:pt x="2409" y="497"/>
                      <a:pt x="2390" y="498"/>
                      <a:pt x="2379" y="516"/>
                    </a:cubicBezTo>
                    <a:close/>
                    <a:moveTo>
                      <a:pt x="2434" y="586"/>
                    </a:moveTo>
                    <a:cubicBezTo>
                      <a:pt x="2448" y="557"/>
                      <a:pt x="2480" y="576"/>
                      <a:pt x="2485" y="594"/>
                    </a:cubicBezTo>
                    <a:cubicBezTo>
                      <a:pt x="2476" y="581"/>
                      <a:pt x="2446" y="576"/>
                      <a:pt x="2434" y="586"/>
                    </a:cubicBezTo>
                    <a:close/>
                    <a:moveTo>
                      <a:pt x="2424" y="601"/>
                    </a:moveTo>
                    <a:cubicBezTo>
                      <a:pt x="2411" y="587"/>
                      <a:pt x="2409" y="564"/>
                      <a:pt x="2416" y="551"/>
                    </a:cubicBezTo>
                    <a:cubicBezTo>
                      <a:pt x="2433" y="521"/>
                      <a:pt x="2465" y="540"/>
                      <a:pt x="2443" y="563"/>
                    </a:cubicBezTo>
                    <a:cubicBezTo>
                      <a:pt x="2431" y="575"/>
                      <a:pt x="2424" y="583"/>
                      <a:pt x="2424" y="601"/>
                    </a:cubicBezTo>
                    <a:close/>
                    <a:moveTo>
                      <a:pt x="2533" y="711"/>
                    </a:moveTo>
                    <a:cubicBezTo>
                      <a:pt x="2546" y="678"/>
                      <a:pt x="2529" y="653"/>
                      <a:pt x="2508" y="635"/>
                    </a:cubicBezTo>
                    <a:cubicBezTo>
                      <a:pt x="2496" y="625"/>
                      <a:pt x="2477" y="617"/>
                      <a:pt x="2473" y="602"/>
                    </a:cubicBezTo>
                    <a:cubicBezTo>
                      <a:pt x="2457" y="619"/>
                      <a:pt x="2496" y="645"/>
                      <a:pt x="2508" y="655"/>
                    </a:cubicBezTo>
                    <a:cubicBezTo>
                      <a:pt x="2526" y="671"/>
                      <a:pt x="2536" y="690"/>
                      <a:pt x="2533" y="711"/>
                    </a:cubicBezTo>
                    <a:close/>
                    <a:moveTo>
                      <a:pt x="1927" y="944"/>
                    </a:moveTo>
                    <a:cubicBezTo>
                      <a:pt x="1908" y="927"/>
                      <a:pt x="1874" y="939"/>
                      <a:pt x="1860" y="938"/>
                    </a:cubicBezTo>
                    <a:cubicBezTo>
                      <a:pt x="1838" y="937"/>
                      <a:pt x="1836" y="916"/>
                      <a:pt x="1859" y="914"/>
                    </a:cubicBezTo>
                    <a:cubicBezTo>
                      <a:pt x="1880" y="911"/>
                      <a:pt x="1914" y="924"/>
                      <a:pt x="1927" y="944"/>
                    </a:cubicBezTo>
                    <a:close/>
                    <a:moveTo>
                      <a:pt x="1777" y="967"/>
                    </a:moveTo>
                    <a:cubicBezTo>
                      <a:pt x="1792" y="996"/>
                      <a:pt x="1773" y="1020"/>
                      <a:pt x="1772" y="1035"/>
                    </a:cubicBezTo>
                    <a:cubicBezTo>
                      <a:pt x="1770" y="1052"/>
                      <a:pt x="1787" y="1056"/>
                      <a:pt x="1792" y="1039"/>
                    </a:cubicBezTo>
                    <a:cubicBezTo>
                      <a:pt x="1800" y="1016"/>
                      <a:pt x="1794" y="986"/>
                      <a:pt x="1777" y="967"/>
                    </a:cubicBezTo>
                    <a:close/>
                    <a:moveTo>
                      <a:pt x="2190" y="741"/>
                    </a:moveTo>
                    <a:cubicBezTo>
                      <a:pt x="2172" y="735"/>
                      <a:pt x="2161" y="745"/>
                      <a:pt x="2153" y="763"/>
                    </a:cubicBezTo>
                    <a:cubicBezTo>
                      <a:pt x="2147" y="778"/>
                      <a:pt x="2136" y="787"/>
                      <a:pt x="2124" y="783"/>
                    </a:cubicBezTo>
                    <a:cubicBezTo>
                      <a:pt x="2128" y="791"/>
                      <a:pt x="2142" y="796"/>
                      <a:pt x="2152" y="790"/>
                    </a:cubicBezTo>
                    <a:cubicBezTo>
                      <a:pt x="2165" y="781"/>
                      <a:pt x="2163" y="764"/>
                      <a:pt x="2172" y="751"/>
                    </a:cubicBezTo>
                    <a:cubicBezTo>
                      <a:pt x="2175" y="747"/>
                      <a:pt x="2181" y="742"/>
                      <a:pt x="2190" y="741"/>
                    </a:cubicBezTo>
                    <a:close/>
                    <a:moveTo>
                      <a:pt x="1834" y="809"/>
                    </a:moveTo>
                    <a:cubicBezTo>
                      <a:pt x="1832" y="808"/>
                      <a:pt x="1831" y="806"/>
                      <a:pt x="1832" y="804"/>
                    </a:cubicBezTo>
                    <a:cubicBezTo>
                      <a:pt x="1833" y="802"/>
                      <a:pt x="1835" y="801"/>
                      <a:pt x="1837" y="802"/>
                    </a:cubicBezTo>
                    <a:cubicBezTo>
                      <a:pt x="1839" y="803"/>
                      <a:pt x="1840" y="805"/>
                      <a:pt x="1839" y="807"/>
                    </a:cubicBezTo>
                    <a:cubicBezTo>
                      <a:pt x="1838" y="809"/>
                      <a:pt x="1836" y="810"/>
                      <a:pt x="1834" y="809"/>
                    </a:cubicBezTo>
                    <a:close/>
                    <a:moveTo>
                      <a:pt x="1855" y="808"/>
                    </a:moveTo>
                    <a:cubicBezTo>
                      <a:pt x="1851" y="806"/>
                      <a:pt x="1850" y="801"/>
                      <a:pt x="1851" y="798"/>
                    </a:cubicBezTo>
                    <a:cubicBezTo>
                      <a:pt x="1853" y="794"/>
                      <a:pt x="1858" y="792"/>
                      <a:pt x="1862" y="794"/>
                    </a:cubicBezTo>
                    <a:cubicBezTo>
                      <a:pt x="1865" y="796"/>
                      <a:pt x="1867" y="801"/>
                      <a:pt x="1865" y="804"/>
                    </a:cubicBezTo>
                    <a:cubicBezTo>
                      <a:pt x="1863" y="808"/>
                      <a:pt x="1859" y="810"/>
                      <a:pt x="1855" y="808"/>
                    </a:cubicBezTo>
                    <a:close/>
                    <a:moveTo>
                      <a:pt x="1843" y="811"/>
                    </a:moveTo>
                    <a:cubicBezTo>
                      <a:pt x="1841" y="810"/>
                      <a:pt x="1840" y="807"/>
                      <a:pt x="1841" y="804"/>
                    </a:cubicBezTo>
                    <a:cubicBezTo>
                      <a:pt x="1842" y="802"/>
                      <a:pt x="1845" y="801"/>
                      <a:pt x="1847" y="802"/>
                    </a:cubicBezTo>
                    <a:cubicBezTo>
                      <a:pt x="1850" y="803"/>
                      <a:pt x="1851" y="806"/>
                      <a:pt x="1850" y="809"/>
                    </a:cubicBezTo>
                    <a:cubicBezTo>
                      <a:pt x="1848" y="811"/>
                      <a:pt x="1846" y="812"/>
                      <a:pt x="1843" y="811"/>
                    </a:cubicBezTo>
                    <a:close/>
                    <a:moveTo>
                      <a:pt x="2138" y="925"/>
                    </a:moveTo>
                    <a:cubicBezTo>
                      <a:pt x="2137" y="921"/>
                      <a:pt x="2135" y="919"/>
                      <a:pt x="2132" y="918"/>
                    </a:cubicBezTo>
                    <a:cubicBezTo>
                      <a:pt x="2129" y="916"/>
                      <a:pt x="2124" y="917"/>
                      <a:pt x="2121" y="920"/>
                    </a:cubicBezTo>
                    <a:cubicBezTo>
                      <a:pt x="2117" y="924"/>
                      <a:pt x="2117" y="930"/>
                      <a:pt x="2119" y="933"/>
                    </a:cubicBezTo>
                    <a:cubicBezTo>
                      <a:pt x="2124" y="940"/>
                      <a:pt x="2130" y="937"/>
                      <a:pt x="2134" y="938"/>
                    </a:cubicBezTo>
                    <a:cubicBezTo>
                      <a:pt x="2140" y="939"/>
                      <a:pt x="2143" y="945"/>
                      <a:pt x="2143" y="952"/>
                    </a:cubicBezTo>
                    <a:cubicBezTo>
                      <a:pt x="2143" y="961"/>
                      <a:pt x="2138" y="968"/>
                      <a:pt x="2130" y="970"/>
                    </a:cubicBezTo>
                    <a:cubicBezTo>
                      <a:pt x="2125" y="971"/>
                      <a:pt x="2120" y="970"/>
                      <a:pt x="2118" y="965"/>
                    </a:cubicBezTo>
                    <a:cubicBezTo>
                      <a:pt x="2123" y="967"/>
                      <a:pt x="2129" y="963"/>
                      <a:pt x="2127" y="956"/>
                    </a:cubicBezTo>
                    <a:cubicBezTo>
                      <a:pt x="2126" y="953"/>
                      <a:pt x="2120" y="948"/>
                      <a:pt x="2114" y="942"/>
                    </a:cubicBezTo>
                    <a:cubicBezTo>
                      <a:pt x="2108" y="936"/>
                      <a:pt x="2104" y="930"/>
                      <a:pt x="2103" y="924"/>
                    </a:cubicBezTo>
                    <a:cubicBezTo>
                      <a:pt x="2100" y="910"/>
                      <a:pt x="2112" y="897"/>
                      <a:pt x="2125" y="898"/>
                    </a:cubicBezTo>
                    <a:cubicBezTo>
                      <a:pt x="2133" y="898"/>
                      <a:pt x="2138" y="902"/>
                      <a:pt x="2143" y="907"/>
                    </a:cubicBezTo>
                    <a:cubicBezTo>
                      <a:pt x="2148" y="912"/>
                      <a:pt x="2158" y="929"/>
                      <a:pt x="2167" y="931"/>
                    </a:cubicBezTo>
                    <a:cubicBezTo>
                      <a:pt x="2174" y="932"/>
                      <a:pt x="2178" y="927"/>
                      <a:pt x="2177" y="923"/>
                    </a:cubicBezTo>
                    <a:cubicBezTo>
                      <a:pt x="2183" y="924"/>
                      <a:pt x="2184" y="933"/>
                      <a:pt x="2181" y="938"/>
                    </a:cubicBezTo>
                    <a:cubicBezTo>
                      <a:pt x="2174" y="948"/>
                      <a:pt x="2158" y="950"/>
                      <a:pt x="2147" y="941"/>
                    </a:cubicBezTo>
                    <a:cubicBezTo>
                      <a:pt x="2142" y="937"/>
                      <a:pt x="2140" y="932"/>
                      <a:pt x="2138" y="925"/>
                    </a:cubicBezTo>
                    <a:close/>
                    <a:moveTo>
                      <a:pt x="2165" y="412"/>
                    </a:moveTo>
                    <a:cubicBezTo>
                      <a:pt x="2166" y="409"/>
                      <a:pt x="2170" y="409"/>
                      <a:pt x="2172" y="410"/>
                    </a:cubicBezTo>
                    <a:cubicBezTo>
                      <a:pt x="2175" y="412"/>
                      <a:pt x="2175" y="415"/>
                      <a:pt x="2173" y="418"/>
                    </a:cubicBezTo>
                    <a:cubicBezTo>
                      <a:pt x="2172" y="420"/>
                      <a:pt x="2168" y="421"/>
                      <a:pt x="2166" y="419"/>
                    </a:cubicBezTo>
                    <a:cubicBezTo>
                      <a:pt x="2163" y="418"/>
                      <a:pt x="2163" y="414"/>
                      <a:pt x="2165" y="412"/>
                    </a:cubicBezTo>
                    <a:close/>
                    <a:moveTo>
                      <a:pt x="2168" y="402"/>
                    </a:moveTo>
                    <a:cubicBezTo>
                      <a:pt x="2169" y="400"/>
                      <a:pt x="2172" y="399"/>
                      <a:pt x="2174" y="401"/>
                    </a:cubicBezTo>
                    <a:cubicBezTo>
                      <a:pt x="2176" y="402"/>
                      <a:pt x="2176" y="405"/>
                      <a:pt x="2175" y="407"/>
                    </a:cubicBezTo>
                    <a:cubicBezTo>
                      <a:pt x="2174" y="408"/>
                      <a:pt x="2171" y="409"/>
                      <a:pt x="2169" y="408"/>
                    </a:cubicBezTo>
                    <a:cubicBezTo>
                      <a:pt x="2167" y="406"/>
                      <a:pt x="2167" y="404"/>
                      <a:pt x="2168" y="402"/>
                    </a:cubicBezTo>
                    <a:close/>
                    <a:moveTo>
                      <a:pt x="2166" y="425"/>
                    </a:moveTo>
                    <a:cubicBezTo>
                      <a:pt x="2169" y="421"/>
                      <a:pt x="2174" y="420"/>
                      <a:pt x="2178" y="423"/>
                    </a:cubicBezTo>
                    <a:cubicBezTo>
                      <a:pt x="2182" y="425"/>
                      <a:pt x="2183" y="431"/>
                      <a:pt x="2180" y="434"/>
                    </a:cubicBezTo>
                    <a:cubicBezTo>
                      <a:pt x="2178" y="438"/>
                      <a:pt x="2172" y="439"/>
                      <a:pt x="2169" y="437"/>
                    </a:cubicBezTo>
                    <a:cubicBezTo>
                      <a:pt x="2165" y="434"/>
                      <a:pt x="2164" y="429"/>
                      <a:pt x="2166" y="425"/>
                    </a:cubicBezTo>
                    <a:close/>
                    <a:moveTo>
                      <a:pt x="2088" y="824"/>
                    </a:moveTo>
                    <a:cubicBezTo>
                      <a:pt x="2087" y="817"/>
                      <a:pt x="2088" y="810"/>
                      <a:pt x="2092" y="804"/>
                    </a:cubicBezTo>
                    <a:cubicBezTo>
                      <a:pt x="2096" y="799"/>
                      <a:pt x="2103" y="795"/>
                      <a:pt x="2109" y="796"/>
                    </a:cubicBezTo>
                    <a:cubicBezTo>
                      <a:pt x="2117" y="798"/>
                      <a:pt x="2123" y="805"/>
                      <a:pt x="2125" y="813"/>
                    </a:cubicBezTo>
                    <a:cubicBezTo>
                      <a:pt x="2127" y="824"/>
                      <a:pt x="2123" y="835"/>
                      <a:pt x="2115" y="842"/>
                    </a:cubicBezTo>
                    <a:cubicBezTo>
                      <a:pt x="2108" y="848"/>
                      <a:pt x="2099" y="852"/>
                      <a:pt x="2091" y="855"/>
                    </a:cubicBezTo>
                    <a:cubicBezTo>
                      <a:pt x="2092" y="855"/>
                      <a:pt x="2093" y="855"/>
                      <a:pt x="2095" y="855"/>
                    </a:cubicBezTo>
                    <a:cubicBezTo>
                      <a:pt x="2118" y="855"/>
                      <a:pt x="2141" y="860"/>
                      <a:pt x="2163" y="868"/>
                    </a:cubicBezTo>
                    <a:cubicBezTo>
                      <a:pt x="2188" y="878"/>
                      <a:pt x="2203" y="890"/>
                      <a:pt x="2232" y="887"/>
                    </a:cubicBezTo>
                    <a:cubicBezTo>
                      <a:pt x="2237" y="886"/>
                      <a:pt x="2243" y="885"/>
                      <a:pt x="2249" y="882"/>
                    </a:cubicBezTo>
                    <a:cubicBezTo>
                      <a:pt x="2257" y="879"/>
                      <a:pt x="2263" y="875"/>
                      <a:pt x="2269" y="869"/>
                    </a:cubicBezTo>
                    <a:cubicBezTo>
                      <a:pt x="2275" y="863"/>
                      <a:pt x="2279" y="858"/>
                      <a:pt x="2282" y="850"/>
                    </a:cubicBezTo>
                    <a:cubicBezTo>
                      <a:pt x="2294" y="821"/>
                      <a:pt x="2284" y="796"/>
                      <a:pt x="2261" y="777"/>
                    </a:cubicBezTo>
                    <a:cubicBezTo>
                      <a:pt x="2250" y="769"/>
                      <a:pt x="2238" y="766"/>
                      <a:pt x="2226" y="770"/>
                    </a:cubicBezTo>
                    <a:cubicBezTo>
                      <a:pt x="2215" y="774"/>
                      <a:pt x="2207" y="781"/>
                      <a:pt x="2205" y="792"/>
                    </a:cubicBezTo>
                    <a:cubicBezTo>
                      <a:pt x="2203" y="801"/>
                      <a:pt x="2204" y="809"/>
                      <a:pt x="2209" y="817"/>
                    </a:cubicBezTo>
                    <a:cubicBezTo>
                      <a:pt x="2211" y="820"/>
                      <a:pt x="2213" y="822"/>
                      <a:pt x="2216" y="824"/>
                    </a:cubicBezTo>
                    <a:cubicBezTo>
                      <a:pt x="2216" y="824"/>
                      <a:pt x="2215" y="823"/>
                      <a:pt x="2214" y="822"/>
                    </a:cubicBezTo>
                    <a:cubicBezTo>
                      <a:pt x="2210" y="815"/>
                      <a:pt x="2212" y="807"/>
                      <a:pt x="2218" y="802"/>
                    </a:cubicBezTo>
                    <a:cubicBezTo>
                      <a:pt x="2225" y="798"/>
                      <a:pt x="2234" y="800"/>
                      <a:pt x="2238" y="806"/>
                    </a:cubicBezTo>
                    <a:cubicBezTo>
                      <a:pt x="2242" y="813"/>
                      <a:pt x="2240" y="822"/>
                      <a:pt x="2234" y="826"/>
                    </a:cubicBezTo>
                    <a:cubicBezTo>
                      <a:pt x="2224" y="832"/>
                      <a:pt x="2213" y="826"/>
                      <a:pt x="2207" y="818"/>
                    </a:cubicBezTo>
                    <a:cubicBezTo>
                      <a:pt x="2202" y="810"/>
                      <a:pt x="2200" y="801"/>
                      <a:pt x="2202" y="792"/>
                    </a:cubicBezTo>
                    <a:cubicBezTo>
                      <a:pt x="2204" y="781"/>
                      <a:pt x="2211" y="773"/>
                      <a:pt x="2220" y="769"/>
                    </a:cubicBezTo>
                    <a:cubicBezTo>
                      <a:pt x="2211" y="772"/>
                      <a:pt x="2202" y="777"/>
                      <a:pt x="2196" y="782"/>
                    </a:cubicBezTo>
                    <a:cubicBezTo>
                      <a:pt x="2196" y="782"/>
                      <a:pt x="2194" y="780"/>
                      <a:pt x="2192" y="780"/>
                    </a:cubicBezTo>
                    <a:cubicBezTo>
                      <a:pt x="2203" y="770"/>
                      <a:pt x="2216" y="765"/>
                      <a:pt x="2226" y="764"/>
                    </a:cubicBezTo>
                    <a:cubicBezTo>
                      <a:pt x="2206" y="765"/>
                      <a:pt x="2189" y="772"/>
                      <a:pt x="2177" y="786"/>
                    </a:cubicBezTo>
                    <a:cubicBezTo>
                      <a:pt x="2170" y="794"/>
                      <a:pt x="2165" y="805"/>
                      <a:pt x="2162" y="818"/>
                    </a:cubicBezTo>
                    <a:cubicBezTo>
                      <a:pt x="2161" y="824"/>
                      <a:pt x="2160" y="831"/>
                      <a:pt x="2159" y="838"/>
                    </a:cubicBezTo>
                    <a:cubicBezTo>
                      <a:pt x="2158" y="845"/>
                      <a:pt x="2156" y="850"/>
                      <a:pt x="2150" y="854"/>
                    </a:cubicBezTo>
                    <a:cubicBezTo>
                      <a:pt x="2146" y="857"/>
                      <a:pt x="2140" y="858"/>
                      <a:pt x="2135" y="855"/>
                    </a:cubicBezTo>
                    <a:cubicBezTo>
                      <a:pt x="2131" y="853"/>
                      <a:pt x="2128" y="849"/>
                      <a:pt x="2128" y="844"/>
                    </a:cubicBezTo>
                    <a:cubicBezTo>
                      <a:pt x="2128" y="841"/>
                      <a:pt x="2130" y="839"/>
                      <a:pt x="2132" y="837"/>
                    </a:cubicBezTo>
                    <a:cubicBezTo>
                      <a:pt x="2135" y="834"/>
                      <a:pt x="2141" y="834"/>
                      <a:pt x="2143" y="838"/>
                    </a:cubicBezTo>
                    <a:cubicBezTo>
                      <a:pt x="2144" y="840"/>
                      <a:pt x="2144" y="843"/>
                      <a:pt x="2142" y="845"/>
                    </a:cubicBezTo>
                    <a:cubicBezTo>
                      <a:pt x="2140" y="847"/>
                      <a:pt x="2136" y="847"/>
                      <a:pt x="2134" y="844"/>
                    </a:cubicBezTo>
                    <a:cubicBezTo>
                      <a:pt x="2132" y="842"/>
                      <a:pt x="2132" y="839"/>
                      <a:pt x="2134" y="837"/>
                    </a:cubicBezTo>
                    <a:cubicBezTo>
                      <a:pt x="2135" y="836"/>
                      <a:pt x="2135" y="836"/>
                      <a:pt x="2136" y="835"/>
                    </a:cubicBezTo>
                    <a:cubicBezTo>
                      <a:pt x="2135" y="836"/>
                      <a:pt x="2134" y="836"/>
                      <a:pt x="2133" y="837"/>
                    </a:cubicBezTo>
                    <a:cubicBezTo>
                      <a:pt x="2131" y="839"/>
                      <a:pt x="2130" y="841"/>
                      <a:pt x="2130" y="844"/>
                    </a:cubicBezTo>
                    <a:cubicBezTo>
                      <a:pt x="2130" y="848"/>
                      <a:pt x="2132" y="852"/>
                      <a:pt x="2136" y="854"/>
                    </a:cubicBezTo>
                    <a:cubicBezTo>
                      <a:pt x="2140" y="856"/>
                      <a:pt x="2145" y="855"/>
                      <a:pt x="2149" y="852"/>
                    </a:cubicBezTo>
                    <a:cubicBezTo>
                      <a:pt x="2153" y="848"/>
                      <a:pt x="2155" y="843"/>
                      <a:pt x="2156" y="838"/>
                    </a:cubicBezTo>
                    <a:cubicBezTo>
                      <a:pt x="2157" y="830"/>
                      <a:pt x="2158" y="825"/>
                      <a:pt x="2159" y="818"/>
                    </a:cubicBezTo>
                    <a:cubicBezTo>
                      <a:pt x="2161" y="805"/>
                      <a:pt x="2167" y="793"/>
                      <a:pt x="2175" y="784"/>
                    </a:cubicBezTo>
                    <a:cubicBezTo>
                      <a:pt x="2183" y="775"/>
                      <a:pt x="2193" y="769"/>
                      <a:pt x="2204" y="765"/>
                    </a:cubicBezTo>
                    <a:cubicBezTo>
                      <a:pt x="2221" y="759"/>
                      <a:pt x="2240" y="761"/>
                      <a:pt x="2257" y="769"/>
                    </a:cubicBezTo>
                    <a:cubicBezTo>
                      <a:pt x="2256" y="768"/>
                      <a:pt x="2255" y="767"/>
                      <a:pt x="2255" y="766"/>
                    </a:cubicBezTo>
                    <a:cubicBezTo>
                      <a:pt x="2252" y="762"/>
                      <a:pt x="2249" y="758"/>
                      <a:pt x="2247" y="754"/>
                    </a:cubicBezTo>
                    <a:cubicBezTo>
                      <a:pt x="2244" y="746"/>
                      <a:pt x="2242" y="740"/>
                      <a:pt x="2241" y="732"/>
                    </a:cubicBezTo>
                    <a:cubicBezTo>
                      <a:pt x="2240" y="705"/>
                      <a:pt x="2266" y="689"/>
                      <a:pt x="2289" y="692"/>
                    </a:cubicBezTo>
                    <a:cubicBezTo>
                      <a:pt x="2299" y="693"/>
                      <a:pt x="2307" y="698"/>
                      <a:pt x="2314" y="704"/>
                    </a:cubicBezTo>
                    <a:cubicBezTo>
                      <a:pt x="2311" y="705"/>
                      <a:pt x="2311" y="705"/>
                      <a:pt x="2311" y="705"/>
                    </a:cubicBezTo>
                    <a:cubicBezTo>
                      <a:pt x="2305" y="700"/>
                      <a:pt x="2297" y="697"/>
                      <a:pt x="2289" y="696"/>
                    </a:cubicBezTo>
                    <a:cubicBezTo>
                      <a:pt x="2268" y="694"/>
                      <a:pt x="2244" y="708"/>
                      <a:pt x="2245" y="732"/>
                    </a:cubicBezTo>
                    <a:cubicBezTo>
                      <a:pt x="2246" y="739"/>
                      <a:pt x="2248" y="745"/>
                      <a:pt x="2251" y="752"/>
                    </a:cubicBezTo>
                    <a:cubicBezTo>
                      <a:pt x="2253" y="756"/>
                      <a:pt x="2256" y="760"/>
                      <a:pt x="2258" y="764"/>
                    </a:cubicBezTo>
                    <a:cubicBezTo>
                      <a:pt x="2270" y="781"/>
                      <a:pt x="2284" y="790"/>
                      <a:pt x="2290" y="811"/>
                    </a:cubicBezTo>
                    <a:cubicBezTo>
                      <a:pt x="2293" y="824"/>
                      <a:pt x="2292" y="838"/>
                      <a:pt x="2286" y="852"/>
                    </a:cubicBezTo>
                    <a:cubicBezTo>
                      <a:pt x="2283" y="860"/>
                      <a:pt x="2278" y="866"/>
                      <a:pt x="2272" y="872"/>
                    </a:cubicBezTo>
                    <a:cubicBezTo>
                      <a:pt x="2265" y="879"/>
                      <a:pt x="2259" y="883"/>
                      <a:pt x="2250" y="886"/>
                    </a:cubicBezTo>
                    <a:cubicBezTo>
                      <a:pt x="2237" y="890"/>
                      <a:pt x="2226" y="891"/>
                      <a:pt x="2213" y="889"/>
                    </a:cubicBezTo>
                    <a:cubicBezTo>
                      <a:pt x="2220" y="891"/>
                      <a:pt x="2226" y="893"/>
                      <a:pt x="2228" y="893"/>
                    </a:cubicBezTo>
                    <a:cubicBezTo>
                      <a:pt x="2256" y="900"/>
                      <a:pt x="2283" y="904"/>
                      <a:pt x="2311" y="905"/>
                    </a:cubicBezTo>
                    <a:cubicBezTo>
                      <a:pt x="2318" y="905"/>
                      <a:pt x="2324" y="904"/>
                      <a:pt x="2329" y="900"/>
                    </a:cubicBezTo>
                    <a:cubicBezTo>
                      <a:pt x="2332" y="897"/>
                      <a:pt x="2334" y="894"/>
                      <a:pt x="2335" y="891"/>
                    </a:cubicBezTo>
                    <a:cubicBezTo>
                      <a:pt x="2336" y="885"/>
                      <a:pt x="2334" y="878"/>
                      <a:pt x="2329" y="876"/>
                    </a:cubicBezTo>
                    <a:cubicBezTo>
                      <a:pt x="2326" y="875"/>
                      <a:pt x="2322" y="876"/>
                      <a:pt x="2320" y="878"/>
                    </a:cubicBezTo>
                    <a:cubicBezTo>
                      <a:pt x="2317" y="881"/>
                      <a:pt x="2317" y="886"/>
                      <a:pt x="2320" y="888"/>
                    </a:cubicBezTo>
                    <a:cubicBezTo>
                      <a:pt x="2322" y="889"/>
                      <a:pt x="2326" y="889"/>
                      <a:pt x="2328" y="887"/>
                    </a:cubicBezTo>
                    <a:cubicBezTo>
                      <a:pt x="2327" y="890"/>
                      <a:pt x="2323" y="892"/>
                      <a:pt x="2320" y="891"/>
                    </a:cubicBezTo>
                    <a:cubicBezTo>
                      <a:pt x="2310" y="889"/>
                      <a:pt x="2309" y="875"/>
                      <a:pt x="2320" y="871"/>
                    </a:cubicBezTo>
                    <a:cubicBezTo>
                      <a:pt x="2328" y="867"/>
                      <a:pt x="2336" y="871"/>
                      <a:pt x="2339" y="879"/>
                    </a:cubicBezTo>
                    <a:cubicBezTo>
                      <a:pt x="2344" y="889"/>
                      <a:pt x="2336" y="902"/>
                      <a:pt x="2323" y="905"/>
                    </a:cubicBezTo>
                    <a:cubicBezTo>
                      <a:pt x="2346" y="904"/>
                      <a:pt x="2368" y="901"/>
                      <a:pt x="2389" y="896"/>
                    </a:cubicBezTo>
                    <a:cubicBezTo>
                      <a:pt x="2380" y="896"/>
                      <a:pt x="2372" y="894"/>
                      <a:pt x="2365" y="891"/>
                    </a:cubicBezTo>
                    <a:cubicBezTo>
                      <a:pt x="2339" y="881"/>
                      <a:pt x="2325" y="850"/>
                      <a:pt x="2349" y="829"/>
                    </a:cubicBezTo>
                    <a:cubicBezTo>
                      <a:pt x="2355" y="823"/>
                      <a:pt x="2364" y="820"/>
                      <a:pt x="2372" y="819"/>
                    </a:cubicBezTo>
                    <a:cubicBezTo>
                      <a:pt x="2386" y="816"/>
                      <a:pt x="2402" y="821"/>
                      <a:pt x="2415" y="815"/>
                    </a:cubicBezTo>
                    <a:cubicBezTo>
                      <a:pt x="2420" y="812"/>
                      <a:pt x="2425" y="806"/>
                      <a:pt x="2426" y="800"/>
                    </a:cubicBezTo>
                    <a:cubicBezTo>
                      <a:pt x="2428" y="786"/>
                      <a:pt x="2414" y="773"/>
                      <a:pt x="2400" y="775"/>
                    </a:cubicBezTo>
                    <a:cubicBezTo>
                      <a:pt x="2395" y="776"/>
                      <a:pt x="2390" y="783"/>
                      <a:pt x="2390" y="788"/>
                    </a:cubicBezTo>
                    <a:cubicBezTo>
                      <a:pt x="2390" y="796"/>
                      <a:pt x="2397" y="802"/>
                      <a:pt x="2403" y="800"/>
                    </a:cubicBezTo>
                    <a:cubicBezTo>
                      <a:pt x="2400" y="802"/>
                      <a:pt x="2395" y="804"/>
                      <a:pt x="2390" y="801"/>
                    </a:cubicBezTo>
                    <a:cubicBezTo>
                      <a:pt x="2382" y="795"/>
                      <a:pt x="2383" y="783"/>
                      <a:pt x="2389" y="777"/>
                    </a:cubicBezTo>
                    <a:cubicBezTo>
                      <a:pt x="2395" y="769"/>
                      <a:pt x="2405" y="768"/>
                      <a:pt x="2413" y="770"/>
                    </a:cubicBezTo>
                    <a:cubicBezTo>
                      <a:pt x="2427" y="774"/>
                      <a:pt x="2436" y="789"/>
                      <a:pt x="2430" y="804"/>
                    </a:cubicBezTo>
                    <a:cubicBezTo>
                      <a:pt x="2427" y="812"/>
                      <a:pt x="2422" y="816"/>
                      <a:pt x="2416" y="819"/>
                    </a:cubicBezTo>
                    <a:cubicBezTo>
                      <a:pt x="2406" y="824"/>
                      <a:pt x="2394" y="822"/>
                      <a:pt x="2385" y="828"/>
                    </a:cubicBezTo>
                    <a:cubicBezTo>
                      <a:pt x="2369" y="837"/>
                      <a:pt x="2361" y="854"/>
                      <a:pt x="2370" y="869"/>
                    </a:cubicBezTo>
                    <a:cubicBezTo>
                      <a:pt x="2381" y="885"/>
                      <a:pt x="2410" y="889"/>
                      <a:pt x="2429" y="881"/>
                    </a:cubicBezTo>
                    <a:cubicBezTo>
                      <a:pt x="2439" y="876"/>
                      <a:pt x="2448" y="864"/>
                      <a:pt x="2449" y="853"/>
                    </a:cubicBezTo>
                    <a:cubicBezTo>
                      <a:pt x="2449" y="838"/>
                      <a:pt x="2433" y="823"/>
                      <a:pt x="2418" y="833"/>
                    </a:cubicBezTo>
                    <a:cubicBezTo>
                      <a:pt x="2413" y="836"/>
                      <a:pt x="2410" y="840"/>
                      <a:pt x="2410" y="845"/>
                    </a:cubicBezTo>
                    <a:cubicBezTo>
                      <a:pt x="2409" y="854"/>
                      <a:pt x="2420" y="864"/>
                      <a:pt x="2429" y="858"/>
                    </a:cubicBezTo>
                    <a:cubicBezTo>
                      <a:pt x="2434" y="855"/>
                      <a:pt x="2434" y="847"/>
                      <a:pt x="2429" y="846"/>
                    </a:cubicBezTo>
                    <a:cubicBezTo>
                      <a:pt x="2436" y="844"/>
                      <a:pt x="2439" y="853"/>
                      <a:pt x="2433" y="860"/>
                    </a:cubicBezTo>
                    <a:cubicBezTo>
                      <a:pt x="2422" y="871"/>
                      <a:pt x="2403" y="860"/>
                      <a:pt x="2406" y="844"/>
                    </a:cubicBezTo>
                    <a:cubicBezTo>
                      <a:pt x="2408" y="834"/>
                      <a:pt x="2418" y="825"/>
                      <a:pt x="2429" y="826"/>
                    </a:cubicBezTo>
                    <a:cubicBezTo>
                      <a:pt x="2445" y="827"/>
                      <a:pt x="2458" y="847"/>
                      <a:pt x="2450" y="864"/>
                    </a:cubicBezTo>
                    <a:cubicBezTo>
                      <a:pt x="2450" y="866"/>
                      <a:pt x="2449" y="868"/>
                      <a:pt x="2448" y="869"/>
                    </a:cubicBezTo>
                    <a:cubicBezTo>
                      <a:pt x="2452" y="864"/>
                      <a:pt x="2456" y="860"/>
                      <a:pt x="2460" y="853"/>
                    </a:cubicBezTo>
                    <a:cubicBezTo>
                      <a:pt x="2460" y="853"/>
                      <a:pt x="2460" y="853"/>
                      <a:pt x="2460" y="853"/>
                    </a:cubicBezTo>
                    <a:cubicBezTo>
                      <a:pt x="2465" y="844"/>
                      <a:pt x="2468" y="837"/>
                      <a:pt x="2469" y="826"/>
                    </a:cubicBezTo>
                    <a:cubicBezTo>
                      <a:pt x="2471" y="836"/>
                      <a:pt x="2468" y="846"/>
                      <a:pt x="2463" y="855"/>
                    </a:cubicBezTo>
                    <a:cubicBezTo>
                      <a:pt x="2463" y="855"/>
                      <a:pt x="2463" y="855"/>
                      <a:pt x="2463" y="855"/>
                    </a:cubicBezTo>
                    <a:cubicBezTo>
                      <a:pt x="2461" y="859"/>
                      <a:pt x="2458" y="863"/>
                      <a:pt x="2454" y="866"/>
                    </a:cubicBezTo>
                    <a:cubicBezTo>
                      <a:pt x="2467" y="858"/>
                      <a:pt x="2478" y="848"/>
                      <a:pt x="2489" y="836"/>
                    </a:cubicBezTo>
                    <a:cubicBezTo>
                      <a:pt x="2507" y="815"/>
                      <a:pt x="2518" y="797"/>
                      <a:pt x="2524" y="770"/>
                    </a:cubicBezTo>
                    <a:cubicBezTo>
                      <a:pt x="2529" y="744"/>
                      <a:pt x="2527" y="719"/>
                      <a:pt x="2518" y="696"/>
                    </a:cubicBezTo>
                    <a:cubicBezTo>
                      <a:pt x="2513" y="684"/>
                      <a:pt x="2510" y="678"/>
                      <a:pt x="2500" y="670"/>
                    </a:cubicBezTo>
                    <a:cubicBezTo>
                      <a:pt x="2480" y="654"/>
                      <a:pt x="2449" y="650"/>
                      <a:pt x="2432" y="659"/>
                    </a:cubicBezTo>
                    <a:cubicBezTo>
                      <a:pt x="2422" y="665"/>
                      <a:pt x="2415" y="677"/>
                      <a:pt x="2423" y="686"/>
                    </a:cubicBezTo>
                    <a:cubicBezTo>
                      <a:pt x="2427" y="692"/>
                      <a:pt x="2434" y="693"/>
                      <a:pt x="2441" y="688"/>
                    </a:cubicBezTo>
                    <a:cubicBezTo>
                      <a:pt x="2439" y="700"/>
                      <a:pt x="2420" y="702"/>
                      <a:pt x="2409" y="692"/>
                    </a:cubicBezTo>
                    <a:cubicBezTo>
                      <a:pt x="2398" y="681"/>
                      <a:pt x="2397" y="669"/>
                      <a:pt x="2401" y="659"/>
                    </a:cubicBezTo>
                    <a:cubicBezTo>
                      <a:pt x="2406" y="644"/>
                      <a:pt x="2424" y="634"/>
                      <a:pt x="2444" y="635"/>
                    </a:cubicBezTo>
                    <a:cubicBezTo>
                      <a:pt x="2464" y="637"/>
                      <a:pt x="2483" y="647"/>
                      <a:pt x="2497" y="661"/>
                    </a:cubicBezTo>
                    <a:cubicBezTo>
                      <a:pt x="2495" y="658"/>
                      <a:pt x="2492" y="654"/>
                      <a:pt x="2488" y="651"/>
                    </a:cubicBezTo>
                    <a:cubicBezTo>
                      <a:pt x="2466" y="631"/>
                      <a:pt x="2438" y="618"/>
                      <a:pt x="2407" y="618"/>
                    </a:cubicBezTo>
                    <a:cubicBezTo>
                      <a:pt x="2390" y="618"/>
                      <a:pt x="2379" y="625"/>
                      <a:pt x="2370" y="639"/>
                    </a:cubicBezTo>
                    <a:cubicBezTo>
                      <a:pt x="2364" y="647"/>
                      <a:pt x="2362" y="663"/>
                      <a:pt x="2367" y="672"/>
                    </a:cubicBezTo>
                    <a:cubicBezTo>
                      <a:pt x="2371" y="681"/>
                      <a:pt x="2382" y="684"/>
                      <a:pt x="2387" y="675"/>
                    </a:cubicBezTo>
                    <a:cubicBezTo>
                      <a:pt x="2391" y="680"/>
                      <a:pt x="2388" y="688"/>
                      <a:pt x="2381" y="690"/>
                    </a:cubicBezTo>
                    <a:cubicBezTo>
                      <a:pt x="2376" y="692"/>
                      <a:pt x="2367" y="689"/>
                      <a:pt x="2362" y="682"/>
                    </a:cubicBezTo>
                    <a:cubicBezTo>
                      <a:pt x="2359" y="678"/>
                      <a:pt x="2357" y="673"/>
                      <a:pt x="2356" y="667"/>
                    </a:cubicBezTo>
                    <a:cubicBezTo>
                      <a:pt x="2356" y="657"/>
                      <a:pt x="2359" y="646"/>
                      <a:pt x="2365" y="637"/>
                    </a:cubicBezTo>
                    <a:cubicBezTo>
                      <a:pt x="2370" y="630"/>
                      <a:pt x="2376" y="625"/>
                      <a:pt x="2382" y="622"/>
                    </a:cubicBezTo>
                    <a:cubicBezTo>
                      <a:pt x="2361" y="629"/>
                      <a:pt x="2344" y="646"/>
                      <a:pt x="2339" y="670"/>
                    </a:cubicBezTo>
                    <a:cubicBezTo>
                      <a:pt x="2337" y="682"/>
                      <a:pt x="2338" y="693"/>
                      <a:pt x="2341" y="704"/>
                    </a:cubicBezTo>
                    <a:cubicBezTo>
                      <a:pt x="2358" y="755"/>
                      <a:pt x="2388" y="719"/>
                      <a:pt x="2413" y="711"/>
                    </a:cubicBezTo>
                    <a:cubicBezTo>
                      <a:pt x="2445" y="701"/>
                      <a:pt x="2451" y="744"/>
                      <a:pt x="2420" y="755"/>
                    </a:cubicBezTo>
                    <a:cubicBezTo>
                      <a:pt x="2392" y="765"/>
                      <a:pt x="2368" y="748"/>
                      <a:pt x="2352" y="727"/>
                    </a:cubicBezTo>
                    <a:cubicBezTo>
                      <a:pt x="2354" y="731"/>
                      <a:pt x="2356" y="736"/>
                      <a:pt x="2357" y="741"/>
                    </a:cubicBezTo>
                    <a:cubicBezTo>
                      <a:pt x="2358" y="752"/>
                      <a:pt x="2352" y="765"/>
                      <a:pt x="2340" y="767"/>
                    </a:cubicBezTo>
                    <a:cubicBezTo>
                      <a:pt x="2335" y="768"/>
                      <a:pt x="2330" y="765"/>
                      <a:pt x="2327" y="760"/>
                    </a:cubicBezTo>
                    <a:cubicBezTo>
                      <a:pt x="2325" y="757"/>
                      <a:pt x="2324" y="753"/>
                      <a:pt x="2325" y="749"/>
                    </a:cubicBezTo>
                    <a:cubicBezTo>
                      <a:pt x="2327" y="746"/>
                      <a:pt x="2330" y="742"/>
                      <a:pt x="2334" y="741"/>
                    </a:cubicBezTo>
                    <a:cubicBezTo>
                      <a:pt x="2339" y="740"/>
                      <a:pt x="2345" y="742"/>
                      <a:pt x="2347" y="748"/>
                    </a:cubicBezTo>
                    <a:cubicBezTo>
                      <a:pt x="2348" y="751"/>
                      <a:pt x="2347" y="754"/>
                      <a:pt x="2344" y="756"/>
                    </a:cubicBezTo>
                    <a:cubicBezTo>
                      <a:pt x="2342" y="757"/>
                      <a:pt x="2340" y="757"/>
                      <a:pt x="2339" y="755"/>
                    </a:cubicBezTo>
                    <a:cubicBezTo>
                      <a:pt x="2340" y="755"/>
                      <a:pt x="2342" y="755"/>
                      <a:pt x="2343" y="754"/>
                    </a:cubicBezTo>
                    <a:cubicBezTo>
                      <a:pt x="2345" y="751"/>
                      <a:pt x="2343" y="748"/>
                      <a:pt x="2341" y="747"/>
                    </a:cubicBezTo>
                    <a:cubicBezTo>
                      <a:pt x="2339" y="747"/>
                      <a:pt x="2337" y="747"/>
                      <a:pt x="2335" y="748"/>
                    </a:cubicBezTo>
                    <a:cubicBezTo>
                      <a:pt x="2333" y="750"/>
                      <a:pt x="2332" y="753"/>
                      <a:pt x="2333" y="756"/>
                    </a:cubicBezTo>
                    <a:cubicBezTo>
                      <a:pt x="2334" y="759"/>
                      <a:pt x="2338" y="761"/>
                      <a:pt x="2341" y="760"/>
                    </a:cubicBezTo>
                    <a:cubicBezTo>
                      <a:pt x="2351" y="759"/>
                      <a:pt x="2355" y="746"/>
                      <a:pt x="2354" y="737"/>
                    </a:cubicBezTo>
                    <a:cubicBezTo>
                      <a:pt x="2354" y="735"/>
                      <a:pt x="2353" y="733"/>
                      <a:pt x="2352" y="731"/>
                    </a:cubicBezTo>
                    <a:cubicBezTo>
                      <a:pt x="2350" y="723"/>
                      <a:pt x="2344" y="716"/>
                      <a:pt x="2341" y="708"/>
                    </a:cubicBezTo>
                    <a:cubicBezTo>
                      <a:pt x="2338" y="700"/>
                      <a:pt x="2336" y="692"/>
                      <a:pt x="2336" y="684"/>
                    </a:cubicBezTo>
                    <a:cubicBezTo>
                      <a:pt x="2335" y="687"/>
                      <a:pt x="2334" y="690"/>
                      <a:pt x="2333" y="693"/>
                    </a:cubicBezTo>
                    <a:cubicBezTo>
                      <a:pt x="2323" y="709"/>
                      <a:pt x="2302" y="715"/>
                      <a:pt x="2285" y="708"/>
                    </a:cubicBezTo>
                    <a:cubicBezTo>
                      <a:pt x="2280" y="706"/>
                      <a:pt x="2276" y="703"/>
                      <a:pt x="2272" y="699"/>
                    </a:cubicBezTo>
                    <a:cubicBezTo>
                      <a:pt x="2275" y="698"/>
                      <a:pt x="2275" y="698"/>
                      <a:pt x="2275" y="698"/>
                    </a:cubicBezTo>
                    <a:cubicBezTo>
                      <a:pt x="2278" y="701"/>
                      <a:pt x="2282" y="703"/>
                      <a:pt x="2286" y="705"/>
                    </a:cubicBezTo>
                    <a:cubicBezTo>
                      <a:pt x="2302" y="711"/>
                      <a:pt x="2322" y="707"/>
                      <a:pt x="2331" y="691"/>
                    </a:cubicBezTo>
                    <a:cubicBezTo>
                      <a:pt x="2336" y="682"/>
                      <a:pt x="2336" y="676"/>
                      <a:pt x="2338" y="667"/>
                    </a:cubicBezTo>
                    <a:cubicBezTo>
                      <a:pt x="2346" y="635"/>
                      <a:pt x="2374" y="616"/>
                      <a:pt x="2407" y="615"/>
                    </a:cubicBezTo>
                    <a:cubicBezTo>
                      <a:pt x="2416" y="615"/>
                      <a:pt x="2425" y="616"/>
                      <a:pt x="2433" y="618"/>
                    </a:cubicBezTo>
                    <a:cubicBezTo>
                      <a:pt x="2416" y="611"/>
                      <a:pt x="2398" y="606"/>
                      <a:pt x="2383" y="607"/>
                    </a:cubicBezTo>
                    <a:cubicBezTo>
                      <a:pt x="2350" y="610"/>
                      <a:pt x="2306" y="610"/>
                      <a:pt x="2284" y="615"/>
                    </a:cubicBezTo>
                    <a:cubicBezTo>
                      <a:pt x="2274" y="617"/>
                      <a:pt x="2264" y="624"/>
                      <a:pt x="2260" y="634"/>
                    </a:cubicBezTo>
                    <a:cubicBezTo>
                      <a:pt x="2261" y="628"/>
                      <a:pt x="2266" y="623"/>
                      <a:pt x="2271" y="619"/>
                    </a:cubicBezTo>
                    <a:cubicBezTo>
                      <a:pt x="2271" y="619"/>
                      <a:pt x="2271" y="619"/>
                      <a:pt x="2271" y="619"/>
                    </a:cubicBezTo>
                    <a:cubicBezTo>
                      <a:pt x="2273" y="617"/>
                      <a:pt x="2276" y="616"/>
                      <a:pt x="2279" y="615"/>
                    </a:cubicBezTo>
                    <a:cubicBezTo>
                      <a:pt x="2267" y="616"/>
                      <a:pt x="2257" y="619"/>
                      <a:pt x="2248" y="627"/>
                    </a:cubicBezTo>
                    <a:cubicBezTo>
                      <a:pt x="2239" y="635"/>
                      <a:pt x="2235" y="645"/>
                      <a:pt x="2235" y="657"/>
                    </a:cubicBezTo>
                    <a:cubicBezTo>
                      <a:pt x="2234" y="656"/>
                      <a:pt x="2233" y="657"/>
                      <a:pt x="2232" y="657"/>
                    </a:cubicBezTo>
                    <a:cubicBezTo>
                      <a:pt x="2232" y="648"/>
                      <a:pt x="2235" y="639"/>
                      <a:pt x="2241" y="631"/>
                    </a:cubicBezTo>
                    <a:cubicBezTo>
                      <a:pt x="2246" y="624"/>
                      <a:pt x="2254" y="619"/>
                      <a:pt x="2260" y="617"/>
                    </a:cubicBezTo>
                    <a:cubicBezTo>
                      <a:pt x="2256" y="618"/>
                      <a:pt x="2250" y="615"/>
                      <a:pt x="2248" y="611"/>
                    </a:cubicBezTo>
                    <a:cubicBezTo>
                      <a:pt x="2246" y="607"/>
                      <a:pt x="2246" y="604"/>
                      <a:pt x="2247" y="601"/>
                    </a:cubicBezTo>
                    <a:cubicBezTo>
                      <a:pt x="2250" y="597"/>
                      <a:pt x="2255" y="594"/>
                      <a:pt x="2260" y="596"/>
                    </a:cubicBezTo>
                    <a:cubicBezTo>
                      <a:pt x="2263" y="598"/>
                      <a:pt x="2264" y="601"/>
                      <a:pt x="2264" y="604"/>
                    </a:cubicBezTo>
                    <a:cubicBezTo>
                      <a:pt x="2262" y="610"/>
                      <a:pt x="2255" y="610"/>
                      <a:pt x="2254" y="606"/>
                    </a:cubicBezTo>
                    <a:cubicBezTo>
                      <a:pt x="2256" y="607"/>
                      <a:pt x="2258" y="607"/>
                      <a:pt x="2259" y="606"/>
                    </a:cubicBezTo>
                    <a:cubicBezTo>
                      <a:pt x="2262" y="605"/>
                      <a:pt x="2262" y="602"/>
                      <a:pt x="2260" y="600"/>
                    </a:cubicBezTo>
                    <a:cubicBezTo>
                      <a:pt x="2258" y="598"/>
                      <a:pt x="2256" y="598"/>
                      <a:pt x="2254" y="598"/>
                    </a:cubicBezTo>
                    <a:cubicBezTo>
                      <a:pt x="2249" y="600"/>
                      <a:pt x="2246" y="608"/>
                      <a:pt x="2252" y="613"/>
                    </a:cubicBezTo>
                    <a:cubicBezTo>
                      <a:pt x="2258" y="618"/>
                      <a:pt x="2267" y="615"/>
                      <a:pt x="2273" y="614"/>
                    </a:cubicBezTo>
                    <a:cubicBezTo>
                      <a:pt x="2281" y="612"/>
                      <a:pt x="2290" y="610"/>
                      <a:pt x="2295" y="610"/>
                    </a:cubicBezTo>
                    <a:cubicBezTo>
                      <a:pt x="2301" y="609"/>
                      <a:pt x="2317" y="607"/>
                      <a:pt x="2336" y="607"/>
                    </a:cubicBezTo>
                    <a:cubicBezTo>
                      <a:pt x="2332" y="606"/>
                      <a:pt x="2329" y="605"/>
                      <a:pt x="2325" y="604"/>
                    </a:cubicBezTo>
                    <a:cubicBezTo>
                      <a:pt x="2324" y="603"/>
                      <a:pt x="2312" y="597"/>
                      <a:pt x="2313" y="595"/>
                    </a:cubicBezTo>
                    <a:cubicBezTo>
                      <a:pt x="2314" y="594"/>
                      <a:pt x="2321" y="597"/>
                      <a:pt x="2322" y="598"/>
                    </a:cubicBezTo>
                    <a:cubicBezTo>
                      <a:pt x="2328" y="600"/>
                      <a:pt x="2333" y="601"/>
                      <a:pt x="2338" y="602"/>
                    </a:cubicBezTo>
                    <a:cubicBezTo>
                      <a:pt x="2341" y="603"/>
                      <a:pt x="2343" y="603"/>
                      <a:pt x="2345" y="603"/>
                    </a:cubicBezTo>
                    <a:cubicBezTo>
                      <a:pt x="2354" y="604"/>
                      <a:pt x="2362" y="604"/>
                      <a:pt x="2371" y="603"/>
                    </a:cubicBezTo>
                    <a:cubicBezTo>
                      <a:pt x="2371" y="603"/>
                      <a:pt x="2373" y="603"/>
                      <a:pt x="2374" y="603"/>
                    </a:cubicBezTo>
                    <a:cubicBezTo>
                      <a:pt x="2371" y="602"/>
                      <a:pt x="2369" y="602"/>
                      <a:pt x="2366" y="602"/>
                    </a:cubicBezTo>
                    <a:cubicBezTo>
                      <a:pt x="2358" y="600"/>
                      <a:pt x="2352" y="598"/>
                      <a:pt x="2345" y="594"/>
                    </a:cubicBezTo>
                    <a:cubicBezTo>
                      <a:pt x="2326" y="582"/>
                      <a:pt x="2326" y="562"/>
                      <a:pt x="2336" y="546"/>
                    </a:cubicBezTo>
                    <a:cubicBezTo>
                      <a:pt x="2343" y="532"/>
                      <a:pt x="2357" y="521"/>
                      <a:pt x="2373" y="521"/>
                    </a:cubicBezTo>
                    <a:cubicBezTo>
                      <a:pt x="2387" y="521"/>
                      <a:pt x="2398" y="529"/>
                      <a:pt x="2402" y="542"/>
                    </a:cubicBezTo>
                    <a:cubicBezTo>
                      <a:pt x="2404" y="548"/>
                      <a:pt x="2404" y="554"/>
                      <a:pt x="2402" y="560"/>
                    </a:cubicBezTo>
                    <a:cubicBezTo>
                      <a:pt x="2400" y="565"/>
                      <a:pt x="2398" y="568"/>
                      <a:pt x="2393" y="571"/>
                    </a:cubicBezTo>
                    <a:cubicBezTo>
                      <a:pt x="2388" y="574"/>
                      <a:pt x="2382" y="575"/>
                      <a:pt x="2376" y="572"/>
                    </a:cubicBezTo>
                    <a:cubicBezTo>
                      <a:pt x="2373" y="570"/>
                      <a:pt x="2370" y="568"/>
                      <a:pt x="2369" y="564"/>
                    </a:cubicBezTo>
                    <a:cubicBezTo>
                      <a:pt x="2368" y="560"/>
                      <a:pt x="2369" y="556"/>
                      <a:pt x="2371" y="552"/>
                    </a:cubicBezTo>
                    <a:cubicBezTo>
                      <a:pt x="2374" y="548"/>
                      <a:pt x="2379" y="546"/>
                      <a:pt x="2384" y="547"/>
                    </a:cubicBezTo>
                    <a:cubicBezTo>
                      <a:pt x="2389" y="549"/>
                      <a:pt x="2392" y="553"/>
                      <a:pt x="2392" y="558"/>
                    </a:cubicBezTo>
                    <a:cubicBezTo>
                      <a:pt x="2392" y="564"/>
                      <a:pt x="2387" y="568"/>
                      <a:pt x="2381" y="568"/>
                    </a:cubicBezTo>
                    <a:cubicBezTo>
                      <a:pt x="2375" y="568"/>
                      <a:pt x="2370" y="563"/>
                      <a:pt x="2371" y="557"/>
                    </a:cubicBezTo>
                    <a:cubicBezTo>
                      <a:pt x="2371" y="555"/>
                      <a:pt x="2371" y="553"/>
                      <a:pt x="2373" y="551"/>
                    </a:cubicBezTo>
                    <a:cubicBezTo>
                      <a:pt x="2372" y="552"/>
                      <a:pt x="2372" y="552"/>
                      <a:pt x="2372" y="552"/>
                    </a:cubicBezTo>
                    <a:cubicBezTo>
                      <a:pt x="2369" y="556"/>
                      <a:pt x="2368" y="560"/>
                      <a:pt x="2370" y="564"/>
                    </a:cubicBezTo>
                    <a:cubicBezTo>
                      <a:pt x="2371" y="567"/>
                      <a:pt x="2373" y="570"/>
                      <a:pt x="2376" y="571"/>
                    </a:cubicBezTo>
                    <a:cubicBezTo>
                      <a:pt x="2382" y="574"/>
                      <a:pt x="2388" y="573"/>
                      <a:pt x="2393" y="570"/>
                    </a:cubicBezTo>
                    <a:cubicBezTo>
                      <a:pt x="2397" y="568"/>
                      <a:pt x="2399" y="564"/>
                      <a:pt x="2401" y="559"/>
                    </a:cubicBezTo>
                    <a:cubicBezTo>
                      <a:pt x="2402" y="553"/>
                      <a:pt x="2402" y="549"/>
                      <a:pt x="2400" y="543"/>
                    </a:cubicBezTo>
                    <a:cubicBezTo>
                      <a:pt x="2396" y="530"/>
                      <a:pt x="2386" y="523"/>
                      <a:pt x="2373" y="523"/>
                    </a:cubicBezTo>
                    <a:cubicBezTo>
                      <a:pt x="2358" y="524"/>
                      <a:pt x="2345" y="536"/>
                      <a:pt x="2338" y="549"/>
                    </a:cubicBezTo>
                    <a:cubicBezTo>
                      <a:pt x="2330" y="563"/>
                      <a:pt x="2331" y="580"/>
                      <a:pt x="2347" y="591"/>
                    </a:cubicBezTo>
                    <a:cubicBezTo>
                      <a:pt x="2353" y="594"/>
                      <a:pt x="2359" y="596"/>
                      <a:pt x="2366" y="597"/>
                    </a:cubicBezTo>
                    <a:cubicBezTo>
                      <a:pt x="2393" y="601"/>
                      <a:pt x="2416" y="607"/>
                      <a:pt x="2441" y="619"/>
                    </a:cubicBezTo>
                    <a:cubicBezTo>
                      <a:pt x="2440" y="618"/>
                      <a:pt x="2439" y="616"/>
                      <a:pt x="2438" y="615"/>
                    </a:cubicBezTo>
                    <a:cubicBezTo>
                      <a:pt x="2432" y="608"/>
                      <a:pt x="2429" y="597"/>
                      <a:pt x="2438" y="590"/>
                    </a:cubicBezTo>
                    <a:cubicBezTo>
                      <a:pt x="2444" y="585"/>
                      <a:pt x="2452" y="585"/>
                      <a:pt x="2458" y="590"/>
                    </a:cubicBezTo>
                    <a:cubicBezTo>
                      <a:pt x="2463" y="594"/>
                      <a:pt x="2465" y="600"/>
                      <a:pt x="2463" y="606"/>
                    </a:cubicBezTo>
                    <a:cubicBezTo>
                      <a:pt x="2461" y="610"/>
                      <a:pt x="2455" y="612"/>
                      <a:pt x="2452" y="608"/>
                    </a:cubicBezTo>
                    <a:cubicBezTo>
                      <a:pt x="2450" y="603"/>
                      <a:pt x="2453" y="601"/>
                      <a:pt x="2451" y="596"/>
                    </a:cubicBezTo>
                    <a:cubicBezTo>
                      <a:pt x="2449" y="593"/>
                      <a:pt x="2446" y="591"/>
                      <a:pt x="2442" y="593"/>
                    </a:cubicBezTo>
                    <a:cubicBezTo>
                      <a:pt x="2435" y="596"/>
                      <a:pt x="2436" y="605"/>
                      <a:pt x="2440" y="611"/>
                    </a:cubicBezTo>
                    <a:cubicBezTo>
                      <a:pt x="2448" y="623"/>
                      <a:pt x="2455" y="625"/>
                      <a:pt x="2467" y="632"/>
                    </a:cubicBezTo>
                    <a:cubicBezTo>
                      <a:pt x="2475" y="636"/>
                      <a:pt x="2483" y="642"/>
                      <a:pt x="2491" y="649"/>
                    </a:cubicBezTo>
                    <a:cubicBezTo>
                      <a:pt x="2513" y="670"/>
                      <a:pt x="2526" y="697"/>
                      <a:pt x="2530" y="726"/>
                    </a:cubicBezTo>
                    <a:cubicBezTo>
                      <a:pt x="2530" y="720"/>
                      <a:pt x="2533" y="715"/>
                      <a:pt x="2538" y="713"/>
                    </a:cubicBezTo>
                    <a:cubicBezTo>
                      <a:pt x="2542" y="711"/>
                      <a:pt x="2547" y="712"/>
                      <a:pt x="2552" y="717"/>
                    </a:cubicBezTo>
                    <a:cubicBezTo>
                      <a:pt x="2551" y="717"/>
                      <a:pt x="2549" y="718"/>
                      <a:pt x="2548" y="719"/>
                    </a:cubicBezTo>
                    <a:cubicBezTo>
                      <a:pt x="2542" y="709"/>
                      <a:pt x="2531" y="720"/>
                      <a:pt x="2530" y="732"/>
                    </a:cubicBezTo>
                    <a:cubicBezTo>
                      <a:pt x="2530" y="731"/>
                      <a:pt x="2530" y="731"/>
                      <a:pt x="2530" y="731"/>
                    </a:cubicBezTo>
                    <a:cubicBezTo>
                      <a:pt x="2531" y="741"/>
                      <a:pt x="2531" y="751"/>
                      <a:pt x="2530" y="762"/>
                    </a:cubicBezTo>
                    <a:cubicBezTo>
                      <a:pt x="2538" y="750"/>
                      <a:pt x="2551" y="742"/>
                      <a:pt x="2566" y="747"/>
                    </a:cubicBezTo>
                    <a:cubicBezTo>
                      <a:pt x="2574" y="749"/>
                      <a:pt x="2580" y="754"/>
                      <a:pt x="2584" y="760"/>
                    </a:cubicBezTo>
                    <a:cubicBezTo>
                      <a:pt x="2588" y="767"/>
                      <a:pt x="2589" y="774"/>
                      <a:pt x="2588" y="782"/>
                    </a:cubicBezTo>
                    <a:cubicBezTo>
                      <a:pt x="2586" y="790"/>
                      <a:pt x="2583" y="796"/>
                      <a:pt x="2577" y="801"/>
                    </a:cubicBezTo>
                    <a:cubicBezTo>
                      <a:pt x="2571" y="806"/>
                      <a:pt x="2565" y="808"/>
                      <a:pt x="2557" y="808"/>
                    </a:cubicBezTo>
                    <a:cubicBezTo>
                      <a:pt x="2549" y="807"/>
                      <a:pt x="2543" y="804"/>
                      <a:pt x="2539" y="798"/>
                    </a:cubicBezTo>
                    <a:cubicBezTo>
                      <a:pt x="2536" y="793"/>
                      <a:pt x="2535" y="789"/>
                      <a:pt x="2537" y="784"/>
                    </a:cubicBezTo>
                    <a:cubicBezTo>
                      <a:pt x="2538" y="777"/>
                      <a:pt x="2544" y="772"/>
                      <a:pt x="2551" y="771"/>
                    </a:cubicBezTo>
                    <a:cubicBezTo>
                      <a:pt x="2557" y="770"/>
                      <a:pt x="2563" y="773"/>
                      <a:pt x="2566" y="778"/>
                    </a:cubicBezTo>
                    <a:cubicBezTo>
                      <a:pt x="2571" y="785"/>
                      <a:pt x="2569" y="794"/>
                      <a:pt x="2562" y="798"/>
                    </a:cubicBezTo>
                    <a:cubicBezTo>
                      <a:pt x="2555" y="803"/>
                      <a:pt x="2546" y="801"/>
                      <a:pt x="2542" y="794"/>
                    </a:cubicBezTo>
                    <a:cubicBezTo>
                      <a:pt x="2539" y="791"/>
                      <a:pt x="2539" y="787"/>
                      <a:pt x="2539" y="784"/>
                    </a:cubicBezTo>
                    <a:cubicBezTo>
                      <a:pt x="2539" y="785"/>
                      <a:pt x="2539" y="785"/>
                      <a:pt x="2539" y="785"/>
                    </a:cubicBezTo>
                    <a:cubicBezTo>
                      <a:pt x="2538" y="789"/>
                      <a:pt x="2539" y="792"/>
                      <a:pt x="2541" y="796"/>
                    </a:cubicBezTo>
                    <a:cubicBezTo>
                      <a:pt x="2545" y="802"/>
                      <a:pt x="2550" y="804"/>
                      <a:pt x="2557" y="804"/>
                    </a:cubicBezTo>
                    <a:cubicBezTo>
                      <a:pt x="2564" y="805"/>
                      <a:pt x="2570" y="802"/>
                      <a:pt x="2575" y="798"/>
                    </a:cubicBezTo>
                    <a:cubicBezTo>
                      <a:pt x="2580" y="794"/>
                      <a:pt x="2583" y="788"/>
                      <a:pt x="2585" y="782"/>
                    </a:cubicBezTo>
                    <a:cubicBezTo>
                      <a:pt x="2586" y="775"/>
                      <a:pt x="2585" y="768"/>
                      <a:pt x="2581" y="762"/>
                    </a:cubicBezTo>
                    <a:cubicBezTo>
                      <a:pt x="2578" y="756"/>
                      <a:pt x="2572" y="752"/>
                      <a:pt x="2566" y="749"/>
                    </a:cubicBezTo>
                    <a:cubicBezTo>
                      <a:pt x="2548" y="744"/>
                      <a:pt x="2532" y="757"/>
                      <a:pt x="2529" y="771"/>
                    </a:cubicBezTo>
                    <a:cubicBezTo>
                      <a:pt x="2522" y="799"/>
                      <a:pt x="2512" y="818"/>
                      <a:pt x="2493" y="840"/>
                    </a:cubicBezTo>
                    <a:cubicBezTo>
                      <a:pt x="2492" y="842"/>
                      <a:pt x="2490" y="844"/>
                      <a:pt x="2488" y="846"/>
                    </a:cubicBezTo>
                    <a:cubicBezTo>
                      <a:pt x="2490" y="845"/>
                      <a:pt x="2491" y="844"/>
                      <a:pt x="2493" y="843"/>
                    </a:cubicBezTo>
                    <a:cubicBezTo>
                      <a:pt x="2503" y="838"/>
                      <a:pt x="2511" y="835"/>
                      <a:pt x="2522" y="835"/>
                    </a:cubicBezTo>
                    <a:cubicBezTo>
                      <a:pt x="2512" y="838"/>
                      <a:pt x="2505" y="841"/>
                      <a:pt x="2495" y="846"/>
                    </a:cubicBezTo>
                    <a:cubicBezTo>
                      <a:pt x="2494" y="846"/>
                      <a:pt x="2494" y="846"/>
                      <a:pt x="2493" y="847"/>
                    </a:cubicBezTo>
                    <a:cubicBezTo>
                      <a:pt x="2501" y="844"/>
                      <a:pt x="2512" y="852"/>
                      <a:pt x="2517" y="859"/>
                    </a:cubicBezTo>
                    <a:cubicBezTo>
                      <a:pt x="2519" y="863"/>
                      <a:pt x="2521" y="868"/>
                      <a:pt x="2522" y="872"/>
                    </a:cubicBezTo>
                    <a:cubicBezTo>
                      <a:pt x="2524" y="880"/>
                      <a:pt x="2523" y="891"/>
                      <a:pt x="2516" y="896"/>
                    </a:cubicBezTo>
                    <a:cubicBezTo>
                      <a:pt x="2521" y="903"/>
                      <a:pt x="2520" y="911"/>
                      <a:pt x="2519" y="918"/>
                    </a:cubicBezTo>
                    <a:cubicBezTo>
                      <a:pt x="2518" y="928"/>
                      <a:pt x="2520" y="939"/>
                      <a:pt x="2528" y="941"/>
                    </a:cubicBezTo>
                    <a:cubicBezTo>
                      <a:pt x="2518" y="946"/>
                      <a:pt x="2507" y="932"/>
                      <a:pt x="2505" y="923"/>
                    </a:cubicBezTo>
                    <a:cubicBezTo>
                      <a:pt x="2501" y="910"/>
                      <a:pt x="2508" y="898"/>
                      <a:pt x="2513" y="884"/>
                    </a:cubicBezTo>
                    <a:cubicBezTo>
                      <a:pt x="2517" y="875"/>
                      <a:pt x="2517" y="868"/>
                      <a:pt x="2513" y="860"/>
                    </a:cubicBezTo>
                    <a:cubicBezTo>
                      <a:pt x="2509" y="854"/>
                      <a:pt x="2501" y="846"/>
                      <a:pt x="2493" y="847"/>
                    </a:cubicBezTo>
                    <a:cubicBezTo>
                      <a:pt x="2494" y="847"/>
                      <a:pt x="2496" y="847"/>
                      <a:pt x="2498" y="847"/>
                    </a:cubicBezTo>
                    <a:cubicBezTo>
                      <a:pt x="2502" y="849"/>
                      <a:pt x="2505" y="853"/>
                      <a:pt x="2505" y="860"/>
                    </a:cubicBezTo>
                    <a:cubicBezTo>
                      <a:pt x="2504" y="859"/>
                      <a:pt x="2502" y="859"/>
                      <a:pt x="2501" y="859"/>
                    </a:cubicBezTo>
                    <a:cubicBezTo>
                      <a:pt x="2501" y="851"/>
                      <a:pt x="2495" y="848"/>
                      <a:pt x="2488" y="850"/>
                    </a:cubicBezTo>
                    <a:cubicBezTo>
                      <a:pt x="2485" y="851"/>
                      <a:pt x="2482" y="852"/>
                      <a:pt x="2479" y="854"/>
                    </a:cubicBezTo>
                    <a:cubicBezTo>
                      <a:pt x="2455" y="876"/>
                      <a:pt x="2427" y="891"/>
                      <a:pt x="2397" y="900"/>
                    </a:cubicBezTo>
                    <a:cubicBezTo>
                      <a:pt x="2422" y="894"/>
                      <a:pt x="2453" y="890"/>
                      <a:pt x="2475" y="905"/>
                    </a:cubicBezTo>
                    <a:cubicBezTo>
                      <a:pt x="2486" y="912"/>
                      <a:pt x="2493" y="921"/>
                      <a:pt x="2495" y="934"/>
                    </a:cubicBezTo>
                    <a:cubicBezTo>
                      <a:pt x="2497" y="945"/>
                      <a:pt x="2496" y="956"/>
                      <a:pt x="2491" y="965"/>
                    </a:cubicBezTo>
                    <a:cubicBezTo>
                      <a:pt x="2478" y="988"/>
                      <a:pt x="2450" y="996"/>
                      <a:pt x="2428" y="984"/>
                    </a:cubicBezTo>
                    <a:cubicBezTo>
                      <a:pt x="2409" y="974"/>
                      <a:pt x="2396" y="949"/>
                      <a:pt x="2411" y="929"/>
                    </a:cubicBezTo>
                    <a:cubicBezTo>
                      <a:pt x="2418" y="921"/>
                      <a:pt x="2428" y="917"/>
                      <a:pt x="2438" y="921"/>
                    </a:cubicBezTo>
                    <a:cubicBezTo>
                      <a:pt x="2441" y="922"/>
                      <a:pt x="2444" y="924"/>
                      <a:pt x="2446" y="927"/>
                    </a:cubicBezTo>
                    <a:cubicBezTo>
                      <a:pt x="2446" y="927"/>
                      <a:pt x="2446" y="927"/>
                      <a:pt x="2446" y="927"/>
                    </a:cubicBezTo>
                    <a:cubicBezTo>
                      <a:pt x="2450" y="934"/>
                      <a:pt x="2449" y="944"/>
                      <a:pt x="2441" y="950"/>
                    </a:cubicBezTo>
                    <a:cubicBezTo>
                      <a:pt x="2433" y="955"/>
                      <a:pt x="2423" y="952"/>
                      <a:pt x="2418" y="945"/>
                    </a:cubicBezTo>
                    <a:cubicBezTo>
                      <a:pt x="2414" y="937"/>
                      <a:pt x="2416" y="927"/>
                      <a:pt x="2423" y="922"/>
                    </a:cubicBezTo>
                    <a:cubicBezTo>
                      <a:pt x="2426" y="920"/>
                      <a:pt x="2430" y="919"/>
                      <a:pt x="2434" y="920"/>
                    </a:cubicBezTo>
                    <a:cubicBezTo>
                      <a:pt x="2434" y="920"/>
                      <a:pt x="2434" y="920"/>
                      <a:pt x="2434" y="920"/>
                    </a:cubicBezTo>
                    <a:cubicBezTo>
                      <a:pt x="2425" y="919"/>
                      <a:pt x="2417" y="923"/>
                      <a:pt x="2412" y="930"/>
                    </a:cubicBezTo>
                    <a:cubicBezTo>
                      <a:pt x="2399" y="950"/>
                      <a:pt x="2412" y="972"/>
                      <a:pt x="2430" y="982"/>
                    </a:cubicBezTo>
                    <a:cubicBezTo>
                      <a:pt x="2451" y="993"/>
                      <a:pt x="2477" y="985"/>
                      <a:pt x="2488" y="964"/>
                    </a:cubicBezTo>
                    <a:cubicBezTo>
                      <a:pt x="2490" y="961"/>
                      <a:pt x="2492" y="957"/>
                      <a:pt x="2492" y="953"/>
                    </a:cubicBezTo>
                    <a:cubicBezTo>
                      <a:pt x="2491" y="955"/>
                      <a:pt x="2490" y="958"/>
                      <a:pt x="2488" y="959"/>
                    </a:cubicBezTo>
                    <a:cubicBezTo>
                      <a:pt x="2482" y="966"/>
                      <a:pt x="2473" y="968"/>
                      <a:pt x="2465" y="965"/>
                    </a:cubicBezTo>
                    <a:cubicBezTo>
                      <a:pt x="2458" y="962"/>
                      <a:pt x="2454" y="953"/>
                      <a:pt x="2458" y="945"/>
                    </a:cubicBezTo>
                    <a:cubicBezTo>
                      <a:pt x="2461" y="940"/>
                      <a:pt x="2466" y="938"/>
                      <a:pt x="2471" y="939"/>
                    </a:cubicBezTo>
                    <a:cubicBezTo>
                      <a:pt x="2480" y="942"/>
                      <a:pt x="2479" y="953"/>
                      <a:pt x="2474" y="954"/>
                    </a:cubicBezTo>
                    <a:cubicBezTo>
                      <a:pt x="2476" y="952"/>
                      <a:pt x="2476" y="948"/>
                      <a:pt x="2474" y="946"/>
                    </a:cubicBezTo>
                    <a:cubicBezTo>
                      <a:pt x="2472" y="942"/>
                      <a:pt x="2467" y="942"/>
                      <a:pt x="2464" y="945"/>
                    </a:cubicBezTo>
                    <a:cubicBezTo>
                      <a:pt x="2461" y="948"/>
                      <a:pt x="2460" y="951"/>
                      <a:pt x="2461" y="955"/>
                    </a:cubicBezTo>
                    <a:cubicBezTo>
                      <a:pt x="2464" y="961"/>
                      <a:pt x="2471" y="963"/>
                      <a:pt x="2477" y="962"/>
                    </a:cubicBezTo>
                    <a:cubicBezTo>
                      <a:pt x="2489" y="960"/>
                      <a:pt x="2494" y="946"/>
                      <a:pt x="2492" y="935"/>
                    </a:cubicBezTo>
                    <a:cubicBezTo>
                      <a:pt x="2490" y="923"/>
                      <a:pt x="2484" y="914"/>
                      <a:pt x="2473" y="907"/>
                    </a:cubicBezTo>
                    <a:cubicBezTo>
                      <a:pt x="2442" y="888"/>
                      <a:pt x="2390" y="907"/>
                      <a:pt x="2350" y="911"/>
                    </a:cubicBezTo>
                    <a:cubicBezTo>
                      <a:pt x="2358" y="913"/>
                      <a:pt x="2364" y="917"/>
                      <a:pt x="2371" y="924"/>
                    </a:cubicBezTo>
                    <a:cubicBezTo>
                      <a:pt x="2374" y="927"/>
                      <a:pt x="2377" y="930"/>
                      <a:pt x="2379" y="933"/>
                    </a:cubicBezTo>
                    <a:cubicBezTo>
                      <a:pt x="2378" y="933"/>
                      <a:pt x="2377" y="934"/>
                      <a:pt x="2376" y="934"/>
                    </a:cubicBezTo>
                    <a:cubicBezTo>
                      <a:pt x="2370" y="927"/>
                      <a:pt x="2363" y="920"/>
                      <a:pt x="2354" y="916"/>
                    </a:cubicBezTo>
                    <a:cubicBezTo>
                      <a:pt x="2348" y="914"/>
                      <a:pt x="2342" y="912"/>
                      <a:pt x="2336" y="912"/>
                    </a:cubicBezTo>
                    <a:cubicBezTo>
                      <a:pt x="2343" y="914"/>
                      <a:pt x="2349" y="920"/>
                      <a:pt x="2351" y="924"/>
                    </a:cubicBezTo>
                    <a:cubicBezTo>
                      <a:pt x="2353" y="929"/>
                      <a:pt x="2353" y="934"/>
                      <a:pt x="2351" y="939"/>
                    </a:cubicBezTo>
                    <a:cubicBezTo>
                      <a:pt x="2348" y="946"/>
                      <a:pt x="2340" y="951"/>
                      <a:pt x="2331" y="946"/>
                    </a:cubicBezTo>
                    <a:cubicBezTo>
                      <a:pt x="2327" y="944"/>
                      <a:pt x="2324" y="939"/>
                      <a:pt x="2326" y="934"/>
                    </a:cubicBezTo>
                    <a:cubicBezTo>
                      <a:pt x="2328" y="925"/>
                      <a:pt x="2339" y="925"/>
                      <a:pt x="2340" y="931"/>
                    </a:cubicBezTo>
                    <a:cubicBezTo>
                      <a:pt x="2338" y="929"/>
                      <a:pt x="2334" y="929"/>
                      <a:pt x="2332" y="931"/>
                    </a:cubicBezTo>
                    <a:cubicBezTo>
                      <a:pt x="2329" y="933"/>
                      <a:pt x="2329" y="938"/>
                      <a:pt x="2332" y="941"/>
                    </a:cubicBezTo>
                    <a:cubicBezTo>
                      <a:pt x="2334" y="944"/>
                      <a:pt x="2338" y="944"/>
                      <a:pt x="2341" y="943"/>
                    </a:cubicBezTo>
                    <a:cubicBezTo>
                      <a:pt x="2347" y="941"/>
                      <a:pt x="2349" y="933"/>
                      <a:pt x="2348" y="927"/>
                    </a:cubicBezTo>
                    <a:cubicBezTo>
                      <a:pt x="2347" y="923"/>
                      <a:pt x="2343" y="919"/>
                      <a:pt x="2339" y="916"/>
                    </a:cubicBezTo>
                    <a:cubicBezTo>
                      <a:pt x="2333" y="912"/>
                      <a:pt x="2327" y="912"/>
                      <a:pt x="2319" y="912"/>
                    </a:cubicBezTo>
                    <a:cubicBezTo>
                      <a:pt x="2295" y="912"/>
                      <a:pt x="2271" y="910"/>
                      <a:pt x="2247" y="905"/>
                    </a:cubicBezTo>
                    <a:cubicBezTo>
                      <a:pt x="2242" y="904"/>
                      <a:pt x="2220" y="897"/>
                      <a:pt x="2203" y="891"/>
                    </a:cubicBezTo>
                    <a:cubicBezTo>
                      <a:pt x="2219" y="905"/>
                      <a:pt x="2231" y="923"/>
                      <a:pt x="2239" y="944"/>
                    </a:cubicBezTo>
                    <a:cubicBezTo>
                      <a:pt x="2241" y="950"/>
                      <a:pt x="2242" y="956"/>
                      <a:pt x="2243" y="962"/>
                    </a:cubicBezTo>
                    <a:cubicBezTo>
                      <a:pt x="2245" y="971"/>
                      <a:pt x="2247" y="988"/>
                      <a:pt x="2260" y="989"/>
                    </a:cubicBezTo>
                    <a:cubicBezTo>
                      <a:pt x="2265" y="989"/>
                      <a:pt x="2270" y="986"/>
                      <a:pt x="2271" y="981"/>
                    </a:cubicBezTo>
                    <a:cubicBezTo>
                      <a:pt x="2271" y="978"/>
                      <a:pt x="2270" y="975"/>
                      <a:pt x="2268" y="973"/>
                    </a:cubicBezTo>
                    <a:cubicBezTo>
                      <a:pt x="2265" y="971"/>
                      <a:pt x="2261" y="972"/>
                      <a:pt x="2260" y="975"/>
                    </a:cubicBezTo>
                    <a:cubicBezTo>
                      <a:pt x="2259" y="978"/>
                      <a:pt x="2259" y="980"/>
                      <a:pt x="2261" y="982"/>
                    </a:cubicBezTo>
                    <a:cubicBezTo>
                      <a:pt x="2257" y="982"/>
                      <a:pt x="2254" y="973"/>
                      <a:pt x="2261" y="970"/>
                    </a:cubicBezTo>
                    <a:cubicBezTo>
                      <a:pt x="2265" y="968"/>
                      <a:pt x="2269" y="969"/>
                      <a:pt x="2272" y="972"/>
                    </a:cubicBezTo>
                    <a:cubicBezTo>
                      <a:pt x="2277" y="978"/>
                      <a:pt x="2275" y="985"/>
                      <a:pt x="2269" y="989"/>
                    </a:cubicBezTo>
                    <a:cubicBezTo>
                      <a:pt x="2264" y="993"/>
                      <a:pt x="2256" y="992"/>
                      <a:pt x="2251" y="988"/>
                    </a:cubicBezTo>
                    <a:cubicBezTo>
                      <a:pt x="2248" y="986"/>
                      <a:pt x="2246" y="984"/>
                      <a:pt x="2245" y="981"/>
                    </a:cubicBezTo>
                    <a:cubicBezTo>
                      <a:pt x="2246" y="993"/>
                      <a:pt x="2246" y="1004"/>
                      <a:pt x="2245" y="1013"/>
                    </a:cubicBezTo>
                    <a:cubicBezTo>
                      <a:pt x="2243" y="1031"/>
                      <a:pt x="2231" y="1057"/>
                      <a:pt x="2234" y="1071"/>
                    </a:cubicBezTo>
                    <a:cubicBezTo>
                      <a:pt x="2235" y="1074"/>
                      <a:pt x="2236" y="1077"/>
                      <a:pt x="2238" y="1079"/>
                    </a:cubicBezTo>
                    <a:cubicBezTo>
                      <a:pt x="2242" y="1084"/>
                      <a:pt x="2247" y="1088"/>
                      <a:pt x="2253" y="1089"/>
                    </a:cubicBezTo>
                    <a:cubicBezTo>
                      <a:pt x="2260" y="1091"/>
                      <a:pt x="2266" y="1089"/>
                      <a:pt x="2272" y="1086"/>
                    </a:cubicBezTo>
                    <a:cubicBezTo>
                      <a:pt x="2278" y="1082"/>
                      <a:pt x="2283" y="1075"/>
                      <a:pt x="2286" y="1067"/>
                    </a:cubicBezTo>
                    <a:cubicBezTo>
                      <a:pt x="2288" y="1060"/>
                      <a:pt x="2287" y="1053"/>
                      <a:pt x="2283" y="1046"/>
                    </a:cubicBezTo>
                    <a:cubicBezTo>
                      <a:pt x="2279" y="1039"/>
                      <a:pt x="2273" y="1034"/>
                      <a:pt x="2265" y="1034"/>
                    </a:cubicBezTo>
                    <a:cubicBezTo>
                      <a:pt x="2259" y="1035"/>
                      <a:pt x="2254" y="1037"/>
                      <a:pt x="2251" y="1041"/>
                    </a:cubicBezTo>
                    <a:cubicBezTo>
                      <a:pt x="2252" y="1041"/>
                      <a:pt x="2252" y="1041"/>
                      <a:pt x="2252" y="1041"/>
                    </a:cubicBezTo>
                    <a:cubicBezTo>
                      <a:pt x="2259" y="1034"/>
                      <a:pt x="2269" y="1041"/>
                      <a:pt x="2263" y="1048"/>
                    </a:cubicBezTo>
                    <a:cubicBezTo>
                      <a:pt x="2260" y="1051"/>
                      <a:pt x="2251" y="1051"/>
                      <a:pt x="2252" y="1062"/>
                    </a:cubicBezTo>
                    <a:cubicBezTo>
                      <a:pt x="2250" y="1059"/>
                      <a:pt x="2248" y="1055"/>
                      <a:pt x="2248" y="1051"/>
                    </a:cubicBezTo>
                    <a:cubicBezTo>
                      <a:pt x="2248" y="1050"/>
                      <a:pt x="2248" y="1048"/>
                      <a:pt x="2248" y="1047"/>
                    </a:cubicBezTo>
                    <a:cubicBezTo>
                      <a:pt x="2250" y="1039"/>
                      <a:pt x="2257" y="1034"/>
                      <a:pt x="2265" y="1033"/>
                    </a:cubicBezTo>
                    <a:cubicBezTo>
                      <a:pt x="2274" y="1033"/>
                      <a:pt x="2280" y="1038"/>
                      <a:pt x="2284" y="1045"/>
                    </a:cubicBezTo>
                    <a:cubicBezTo>
                      <a:pt x="2288" y="1052"/>
                      <a:pt x="2289" y="1060"/>
                      <a:pt x="2287" y="1068"/>
                    </a:cubicBezTo>
                    <a:cubicBezTo>
                      <a:pt x="2285" y="1076"/>
                      <a:pt x="2280" y="1083"/>
                      <a:pt x="2273" y="1088"/>
                    </a:cubicBezTo>
                    <a:cubicBezTo>
                      <a:pt x="2266" y="1092"/>
                      <a:pt x="2259" y="1093"/>
                      <a:pt x="2251" y="1091"/>
                    </a:cubicBezTo>
                    <a:cubicBezTo>
                      <a:pt x="2245" y="1090"/>
                      <a:pt x="2240" y="1086"/>
                      <a:pt x="2236" y="1081"/>
                    </a:cubicBezTo>
                    <a:cubicBezTo>
                      <a:pt x="2233" y="1078"/>
                      <a:pt x="2232" y="1076"/>
                      <a:pt x="2231" y="1072"/>
                    </a:cubicBezTo>
                    <a:cubicBezTo>
                      <a:pt x="2231" y="1071"/>
                      <a:pt x="2231" y="1071"/>
                      <a:pt x="2231" y="1071"/>
                    </a:cubicBezTo>
                    <a:cubicBezTo>
                      <a:pt x="2231" y="1071"/>
                      <a:pt x="2230" y="1071"/>
                      <a:pt x="2230" y="1072"/>
                    </a:cubicBezTo>
                    <a:cubicBezTo>
                      <a:pt x="2230" y="1073"/>
                      <a:pt x="2230" y="1073"/>
                      <a:pt x="2230" y="1073"/>
                    </a:cubicBezTo>
                    <a:cubicBezTo>
                      <a:pt x="2228" y="1078"/>
                      <a:pt x="2226" y="1083"/>
                      <a:pt x="2223" y="1088"/>
                    </a:cubicBezTo>
                    <a:cubicBezTo>
                      <a:pt x="2216" y="1100"/>
                      <a:pt x="2204" y="1113"/>
                      <a:pt x="2189" y="1114"/>
                    </a:cubicBezTo>
                    <a:cubicBezTo>
                      <a:pt x="2183" y="1114"/>
                      <a:pt x="2177" y="1112"/>
                      <a:pt x="2172" y="1108"/>
                    </a:cubicBezTo>
                    <a:cubicBezTo>
                      <a:pt x="2171" y="1107"/>
                      <a:pt x="2171" y="1107"/>
                      <a:pt x="2171" y="1107"/>
                    </a:cubicBezTo>
                    <a:cubicBezTo>
                      <a:pt x="2166" y="1102"/>
                      <a:pt x="2163" y="1096"/>
                      <a:pt x="2162" y="1088"/>
                    </a:cubicBezTo>
                    <a:cubicBezTo>
                      <a:pt x="2161" y="1081"/>
                      <a:pt x="2163" y="1075"/>
                      <a:pt x="2167" y="1069"/>
                    </a:cubicBezTo>
                    <a:cubicBezTo>
                      <a:pt x="2172" y="1064"/>
                      <a:pt x="2178" y="1060"/>
                      <a:pt x="2186" y="1061"/>
                    </a:cubicBezTo>
                    <a:cubicBezTo>
                      <a:pt x="2191" y="1061"/>
                      <a:pt x="2195" y="1063"/>
                      <a:pt x="2197" y="1068"/>
                    </a:cubicBezTo>
                    <a:cubicBezTo>
                      <a:pt x="2200" y="1072"/>
                      <a:pt x="2201" y="1078"/>
                      <a:pt x="2199" y="1083"/>
                    </a:cubicBezTo>
                    <a:cubicBezTo>
                      <a:pt x="2198" y="1086"/>
                      <a:pt x="2197" y="1088"/>
                      <a:pt x="2194" y="1089"/>
                    </a:cubicBezTo>
                    <a:cubicBezTo>
                      <a:pt x="2196" y="1088"/>
                      <a:pt x="2198" y="1086"/>
                      <a:pt x="2199" y="1083"/>
                    </a:cubicBezTo>
                    <a:cubicBezTo>
                      <a:pt x="2201" y="1078"/>
                      <a:pt x="2200" y="1073"/>
                      <a:pt x="2197" y="1068"/>
                    </a:cubicBezTo>
                    <a:cubicBezTo>
                      <a:pt x="2194" y="1064"/>
                      <a:pt x="2191" y="1062"/>
                      <a:pt x="2186" y="1062"/>
                    </a:cubicBezTo>
                    <a:cubicBezTo>
                      <a:pt x="2179" y="1061"/>
                      <a:pt x="2173" y="1065"/>
                      <a:pt x="2168" y="1070"/>
                    </a:cubicBezTo>
                    <a:cubicBezTo>
                      <a:pt x="2165" y="1076"/>
                      <a:pt x="2163" y="1082"/>
                      <a:pt x="2164" y="1088"/>
                    </a:cubicBezTo>
                    <a:cubicBezTo>
                      <a:pt x="2165" y="1096"/>
                      <a:pt x="2168" y="1101"/>
                      <a:pt x="2174" y="1106"/>
                    </a:cubicBezTo>
                    <a:cubicBezTo>
                      <a:pt x="2179" y="1110"/>
                      <a:pt x="2183" y="1111"/>
                      <a:pt x="2189" y="1111"/>
                    </a:cubicBezTo>
                    <a:cubicBezTo>
                      <a:pt x="2203" y="1110"/>
                      <a:pt x="2215" y="1095"/>
                      <a:pt x="2221" y="1083"/>
                    </a:cubicBezTo>
                    <a:cubicBezTo>
                      <a:pt x="2224" y="1077"/>
                      <a:pt x="2226" y="1070"/>
                      <a:pt x="2229" y="1062"/>
                    </a:cubicBezTo>
                    <a:cubicBezTo>
                      <a:pt x="2228" y="1063"/>
                      <a:pt x="2227" y="1064"/>
                      <a:pt x="2226" y="1065"/>
                    </a:cubicBezTo>
                    <a:cubicBezTo>
                      <a:pt x="2221" y="1069"/>
                      <a:pt x="2213" y="1070"/>
                      <a:pt x="2208" y="1067"/>
                    </a:cubicBezTo>
                    <a:cubicBezTo>
                      <a:pt x="2202" y="1063"/>
                      <a:pt x="2199" y="1056"/>
                      <a:pt x="2204" y="1050"/>
                    </a:cubicBezTo>
                    <a:cubicBezTo>
                      <a:pt x="2207" y="1047"/>
                      <a:pt x="2211" y="1046"/>
                      <a:pt x="2215" y="1047"/>
                    </a:cubicBezTo>
                    <a:cubicBezTo>
                      <a:pt x="2222" y="1050"/>
                      <a:pt x="2220" y="1059"/>
                      <a:pt x="2215" y="1059"/>
                    </a:cubicBezTo>
                    <a:cubicBezTo>
                      <a:pt x="2217" y="1058"/>
                      <a:pt x="2218" y="1055"/>
                      <a:pt x="2217" y="1053"/>
                    </a:cubicBezTo>
                    <a:cubicBezTo>
                      <a:pt x="2215" y="1050"/>
                      <a:pt x="2211" y="1049"/>
                      <a:pt x="2208" y="1051"/>
                    </a:cubicBezTo>
                    <a:cubicBezTo>
                      <a:pt x="2206" y="1053"/>
                      <a:pt x="2205" y="1056"/>
                      <a:pt x="2205" y="1058"/>
                    </a:cubicBezTo>
                    <a:cubicBezTo>
                      <a:pt x="2206" y="1064"/>
                      <a:pt x="2212" y="1066"/>
                      <a:pt x="2217" y="1066"/>
                    </a:cubicBezTo>
                    <a:cubicBezTo>
                      <a:pt x="2221" y="1065"/>
                      <a:pt x="2224" y="1063"/>
                      <a:pt x="2227" y="1060"/>
                    </a:cubicBezTo>
                    <a:cubicBezTo>
                      <a:pt x="2237" y="1050"/>
                      <a:pt x="2244" y="1009"/>
                      <a:pt x="2242" y="995"/>
                    </a:cubicBezTo>
                    <a:cubicBezTo>
                      <a:pt x="2239" y="1009"/>
                      <a:pt x="2232" y="1022"/>
                      <a:pt x="2220" y="1033"/>
                    </a:cubicBezTo>
                    <a:cubicBezTo>
                      <a:pt x="2194" y="1057"/>
                      <a:pt x="2146" y="1066"/>
                      <a:pt x="2122" y="1035"/>
                    </a:cubicBezTo>
                    <a:cubicBezTo>
                      <a:pt x="2115" y="1025"/>
                      <a:pt x="2113" y="1010"/>
                      <a:pt x="2121" y="1000"/>
                    </a:cubicBezTo>
                    <a:cubicBezTo>
                      <a:pt x="2128" y="992"/>
                      <a:pt x="2138" y="989"/>
                      <a:pt x="2148" y="994"/>
                    </a:cubicBezTo>
                    <a:cubicBezTo>
                      <a:pt x="2156" y="999"/>
                      <a:pt x="2160" y="1008"/>
                      <a:pt x="2158" y="1018"/>
                    </a:cubicBezTo>
                    <a:cubicBezTo>
                      <a:pt x="2156" y="1024"/>
                      <a:pt x="2152" y="1028"/>
                      <a:pt x="2147" y="1030"/>
                    </a:cubicBezTo>
                    <a:cubicBezTo>
                      <a:pt x="2144" y="1031"/>
                      <a:pt x="2143" y="1031"/>
                      <a:pt x="2140" y="1031"/>
                    </a:cubicBezTo>
                    <a:cubicBezTo>
                      <a:pt x="2135" y="1031"/>
                      <a:pt x="2130" y="1029"/>
                      <a:pt x="2127" y="1024"/>
                    </a:cubicBezTo>
                    <a:cubicBezTo>
                      <a:pt x="2122" y="1017"/>
                      <a:pt x="2124" y="1007"/>
                      <a:pt x="2132" y="1002"/>
                    </a:cubicBezTo>
                    <a:cubicBezTo>
                      <a:pt x="2139" y="998"/>
                      <a:pt x="2149" y="1000"/>
                      <a:pt x="2154" y="1007"/>
                    </a:cubicBezTo>
                    <a:cubicBezTo>
                      <a:pt x="2156" y="1011"/>
                      <a:pt x="2157" y="1016"/>
                      <a:pt x="2155" y="1020"/>
                    </a:cubicBezTo>
                    <a:cubicBezTo>
                      <a:pt x="2156" y="1019"/>
                      <a:pt x="2156" y="1018"/>
                      <a:pt x="2156" y="1018"/>
                    </a:cubicBezTo>
                    <a:cubicBezTo>
                      <a:pt x="2158" y="1009"/>
                      <a:pt x="2154" y="1001"/>
                      <a:pt x="2146" y="996"/>
                    </a:cubicBezTo>
                    <a:cubicBezTo>
                      <a:pt x="2138" y="992"/>
                      <a:pt x="2129" y="995"/>
                      <a:pt x="2124" y="1002"/>
                    </a:cubicBezTo>
                    <a:cubicBezTo>
                      <a:pt x="2117" y="1011"/>
                      <a:pt x="2119" y="1024"/>
                      <a:pt x="2126" y="1033"/>
                    </a:cubicBezTo>
                    <a:cubicBezTo>
                      <a:pt x="2148" y="1061"/>
                      <a:pt x="2193" y="1051"/>
                      <a:pt x="2217" y="1029"/>
                    </a:cubicBezTo>
                    <a:cubicBezTo>
                      <a:pt x="2239" y="1006"/>
                      <a:pt x="2243" y="976"/>
                      <a:pt x="2233" y="945"/>
                    </a:cubicBezTo>
                    <a:cubicBezTo>
                      <a:pt x="2212" y="884"/>
                      <a:pt x="2150" y="861"/>
                      <a:pt x="2090" y="859"/>
                    </a:cubicBezTo>
                    <a:cubicBezTo>
                      <a:pt x="2069" y="858"/>
                      <a:pt x="2051" y="860"/>
                      <a:pt x="2031" y="867"/>
                    </a:cubicBezTo>
                    <a:cubicBezTo>
                      <a:pt x="2010" y="874"/>
                      <a:pt x="1990" y="887"/>
                      <a:pt x="1981" y="903"/>
                    </a:cubicBezTo>
                    <a:cubicBezTo>
                      <a:pt x="1980" y="904"/>
                      <a:pt x="1980" y="904"/>
                      <a:pt x="1980" y="904"/>
                    </a:cubicBezTo>
                    <a:cubicBezTo>
                      <a:pt x="1988" y="893"/>
                      <a:pt x="2001" y="885"/>
                      <a:pt x="2012" y="881"/>
                    </a:cubicBezTo>
                    <a:cubicBezTo>
                      <a:pt x="2035" y="874"/>
                      <a:pt x="2070" y="879"/>
                      <a:pt x="2090" y="894"/>
                    </a:cubicBezTo>
                    <a:cubicBezTo>
                      <a:pt x="2088" y="895"/>
                      <a:pt x="2087" y="897"/>
                      <a:pt x="2087" y="898"/>
                    </a:cubicBezTo>
                    <a:cubicBezTo>
                      <a:pt x="2068" y="883"/>
                      <a:pt x="2036" y="879"/>
                      <a:pt x="2013" y="885"/>
                    </a:cubicBezTo>
                    <a:cubicBezTo>
                      <a:pt x="1998" y="889"/>
                      <a:pt x="1980" y="901"/>
                      <a:pt x="1977" y="918"/>
                    </a:cubicBezTo>
                    <a:cubicBezTo>
                      <a:pt x="1977" y="923"/>
                      <a:pt x="1978" y="927"/>
                      <a:pt x="1980" y="932"/>
                    </a:cubicBezTo>
                    <a:cubicBezTo>
                      <a:pt x="1982" y="936"/>
                      <a:pt x="1986" y="939"/>
                      <a:pt x="1991" y="941"/>
                    </a:cubicBezTo>
                    <a:cubicBezTo>
                      <a:pt x="1995" y="942"/>
                      <a:pt x="1999" y="942"/>
                      <a:pt x="2003" y="940"/>
                    </a:cubicBezTo>
                    <a:cubicBezTo>
                      <a:pt x="2007" y="937"/>
                      <a:pt x="2009" y="934"/>
                      <a:pt x="2010" y="930"/>
                    </a:cubicBezTo>
                    <a:cubicBezTo>
                      <a:pt x="2011" y="926"/>
                      <a:pt x="2010" y="922"/>
                      <a:pt x="2007" y="920"/>
                    </a:cubicBezTo>
                    <a:cubicBezTo>
                      <a:pt x="2006" y="919"/>
                      <a:pt x="2004" y="918"/>
                      <a:pt x="2003" y="918"/>
                    </a:cubicBezTo>
                    <a:cubicBezTo>
                      <a:pt x="2001" y="918"/>
                      <a:pt x="1999" y="918"/>
                      <a:pt x="1998" y="919"/>
                    </a:cubicBezTo>
                    <a:cubicBezTo>
                      <a:pt x="1997" y="920"/>
                      <a:pt x="1996" y="921"/>
                      <a:pt x="1996" y="922"/>
                    </a:cubicBezTo>
                    <a:cubicBezTo>
                      <a:pt x="1995" y="924"/>
                      <a:pt x="1996" y="925"/>
                      <a:pt x="1996" y="925"/>
                    </a:cubicBezTo>
                    <a:cubicBezTo>
                      <a:pt x="1995" y="925"/>
                      <a:pt x="1995" y="924"/>
                      <a:pt x="1995" y="922"/>
                    </a:cubicBezTo>
                    <a:cubicBezTo>
                      <a:pt x="1996" y="921"/>
                      <a:pt x="1997" y="920"/>
                      <a:pt x="1998" y="919"/>
                    </a:cubicBezTo>
                    <a:cubicBezTo>
                      <a:pt x="1999" y="918"/>
                      <a:pt x="2001" y="917"/>
                      <a:pt x="2003" y="917"/>
                    </a:cubicBezTo>
                    <a:cubicBezTo>
                      <a:pt x="2004" y="918"/>
                      <a:pt x="2006" y="918"/>
                      <a:pt x="2007" y="919"/>
                    </a:cubicBezTo>
                    <a:cubicBezTo>
                      <a:pt x="2011" y="922"/>
                      <a:pt x="2012" y="926"/>
                      <a:pt x="2011" y="930"/>
                    </a:cubicBezTo>
                    <a:cubicBezTo>
                      <a:pt x="2010" y="935"/>
                      <a:pt x="2008" y="938"/>
                      <a:pt x="2003" y="940"/>
                    </a:cubicBezTo>
                    <a:cubicBezTo>
                      <a:pt x="1999" y="943"/>
                      <a:pt x="1995" y="943"/>
                      <a:pt x="1990" y="942"/>
                    </a:cubicBezTo>
                    <a:cubicBezTo>
                      <a:pt x="1985" y="940"/>
                      <a:pt x="1981" y="937"/>
                      <a:pt x="1978" y="932"/>
                    </a:cubicBezTo>
                    <a:cubicBezTo>
                      <a:pt x="1977" y="929"/>
                      <a:pt x="1976" y="927"/>
                      <a:pt x="1975" y="924"/>
                    </a:cubicBezTo>
                    <a:cubicBezTo>
                      <a:pt x="1975" y="926"/>
                      <a:pt x="1975" y="928"/>
                      <a:pt x="1976" y="931"/>
                    </a:cubicBezTo>
                    <a:cubicBezTo>
                      <a:pt x="1978" y="944"/>
                      <a:pt x="1984" y="954"/>
                      <a:pt x="1993" y="964"/>
                    </a:cubicBezTo>
                    <a:cubicBezTo>
                      <a:pt x="2005" y="977"/>
                      <a:pt x="2015" y="982"/>
                      <a:pt x="2030" y="989"/>
                    </a:cubicBezTo>
                    <a:cubicBezTo>
                      <a:pt x="2058" y="1000"/>
                      <a:pt x="2092" y="1007"/>
                      <a:pt x="2108" y="1035"/>
                    </a:cubicBezTo>
                    <a:cubicBezTo>
                      <a:pt x="2111" y="1039"/>
                      <a:pt x="2112" y="1043"/>
                      <a:pt x="2114" y="1048"/>
                    </a:cubicBezTo>
                    <a:cubicBezTo>
                      <a:pt x="2115" y="1052"/>
                      <a:pt x="2115" y="1059"/>
                      <a:pt x="2117" y="1064"/>
                    </a:cubicBezTo>
                    <a:cubicBezTo>
                      <a:pt x="2120" y="1077"/>
                      <a:pt x="2131" y="1080"/>
                      <a:pt x="2138" y="1076"/>
                    </a:cubicBezTo>
                    <a:cubicBezTo>
                      <a:pt x="2141" y="1074"/>
                      <a:pt x="2143" y="1071"/>
                      <a:pt x="2143" y="1068"/>
                    </a:cubicBezTo>
                    <a:cubicBezTo>
                      <a:pt x="2143" y="1065"/>
                      <a:pt x="2142" y="1063"/>
                      <a:pt x="2139" y="1061"/>
                    </a:cubicBezTo>
                    <a:cubicBezTo>
                      <a:pt x="2136" y="1060"/>
                      <a:pt x="2132" y="1061"/>
                      <a:pt x="2131" y="1064"/>
                    </a:cubicBezTo>
                    <a:cubicBezTo>
                      <a:pt x="2130" y="1066"/>
                      <a:pt x="2131" y="1069"/>
                      <a:pt x="2133" y="1070"/>
                    </a:cubicBezTo>
                    <a:cubicBezTo>
                      <a:pt x="2131" y="1070"/>
                      <a:pt x="2129" y="1066"/>
                      <a:pt x="2129" y="1064"/>
                    </a:cubicBezTo>
                    <a:cubicBezTo>
                      <a:pt x="2130" y="1062"/>
                      <a:pt x="2132" y="1059"/>
                      <a:pt x="2134" y="1059"/>
                    </a:cubicBezTo>
                    <a:cubicBezTo>
                      <a:pt x="2142" y="1056"/>
                      <a:pt x="2148" y="1065"/>
                      <a:pt x="2145" y="1071"/>
                    </a:cubicBezTo>
                    <a:cubicBezTo>
                      <a:pt x="2144" y="1076"/>
                      <a:pt x="2140" y="1079"/>
                      <a:pt x="2135" y="1080"/>
                    </a:cubicBezTo>
                    <a:cubicBezTo>
                      <a:pt x="2128" y="1082"/>
                      <a:pt x="2120" y="1077"/>
                      <a:pt x="2116" y="1069"/>
                    </a:cubicBezTo>
                    <a:cubicBezTo>
                      <a:pt x="2117" y="1072"/>
                      <a:pt x="2117" y="1075"/>
                      <a:pt x="2117" y="1078"/>
                    </a:cubicBezTo>
                    <a:cubicBezTo>
                      <a:pt x="2118" y="1082"/>
                      <a:pt x="2122" y="1088"/>
                      <a:pt x="2128" y="1090"/>
                    </a:cubicBezTo>
                    <a:cubicBezTo>
                      <a:pt x="2137" y="1093"/>
                      <a:pt x="2147" y="1087"/>
                      <a:pt x="2151" y="1078"/>
                    </a:cubicBezTo>
                    <a:cubicBezTo>
                      <a:pt x="2153" y="1072"/>
                      <a:pt x="2154" y="1066"/>
                      <a:pt x="2161" y="1062"/>
                    </a:cubicBezTo>
                    <a:cubicBezTo>
                      <a:pt x="2166" y="1058"/>
                      <a:pt x="2173" y="1057"/>
                      <a:pt x="2179" y="1060"/>
                    </a:cubicBezTo>
                    <a:cubicBezTo>
                      <a:pt x="2160" y="1062"/>
                      <a:pt x="2163" y="1076"/>
                      <a:pt x="2156" y="1087"/>
                    </a:cubicBezTo>
                    <a:cubicBezTo>
                      <a:pt x="2151" y="1094"/>
                      <a:pt x="2144" y="1099"/>
                      <a:pt x="2136" y="1098"/>
                    </a:cubicBezTo>
                    <a:cubicBezTo>
                      <a:pt x="2129" y="1098"/>
                      <a:pt x="2119" y="1092"/>
                      <a:pt x="2117" y="1081"/>
                    </a:cubicBezTo>
                    <a:cubicBezTo>
                      <a:pt x="2117" y="1082"/>
                      <a:pt x="2117" y="1083"/>
                      <a:pt x="2117" y="1084"/>
                    </a:cubicBezTo>
                    <a:cubicBezTo>
                      <a:pt x="2115" y="1100"/>
                      <a:pt x="2107" y="1112"/>
                      <a:pt x="2092" y="1119"/>
                    </a:cubicBezTo>
                    <a:cubicBezTo>
                      <a:pt x="2089" y="1121"/>
                      <a:pt x="2086" y="1122"/>
                      <a:pt x="2084" y="1122"/>
                    </a:cubicBezTo>
                    <a:cubicBezTo>
                      <a:pt x="2084" y="1122"/>
                      <a:pt x="2083" y="1120"/>
                      <a:pt x="2083" y="1120"/>
                    </a:cubicBezTo>
                    <a:cubicBezTo>
                      <a:pt x="2086" y="1119"/>
                      <a:pt x="2088" y="1118"/>
                      <a:pt x="2091" y="1117"/>
                    </a:cubicBezTo>
                    <a:cubicBezTo>
                      <a:pt x="2106" y="1109"/>
                      <a:pt x="2112" y="1098"/>
                      <a:pt x="2113" y="1083"/>
                    </a:cubicBezTo>
                    <a:cubicBezTo>
                      <a:pt x="2113" y="1081"/>
                      <a:pt x="2113" y="1079"/>
                      <a:pt x="2114" y="1078"/>
                    </a:cubicBezTo>
                    <a:cubicBezTo>
                      <a:pt x="2112" y="1083"/>
                      <a:pt x="2109" y="1088"/>
                      <a:pt x="2104" y="1092"/>
                    </a:cubicBezTo>
                    <a:cubicBezTo>
                      <a:pt x="2101" y="1094"/>
                      <a:pt x="2099" y="1096"/>
                      <a:pt x="2095" y="1097"/>
                    </a:cubicBezTo>
                    <a:cubicBezTo>
                      <a:pt x="2091" y="1098"/>
                      <a:pt x="2088" y="1098"/>
                      <a:pt x="2085" y="1098"/>
                    </a:cubicBezTo>
                    <a:cubicBezTo>
                      <a:pt x="2076" y="1096"/>
                      <a:pt x="2069" y="1089"/>
                      <a:pt x="2071" y="1079"/>
                    </a:cubicBezTo>
                    <a:cubicBezTo>
                      <a:pt x="2072" y="1076"/>
                      <a:pt x="2075" y="1073"/>
                      <a:pt x="2078" y="1071"/>
                    </a:cubicBezTo>
                    <a:cubicBezTo>
                      <a:pt x="2080" y="1070"/>
                      <a:pt x="2081" y="1069"/>
                      <a:pt x="2083" y="1069"/>
                    </a:cubicBezTo>
                    <a:cubicBezTo>
                      <a:pt x="2086" y="1069"/>
                      <a:pt x="2089" y="1070"/>
                      <a:pt x="2092" y="1072"/>
                    </a:cubicBezTo>
                    <a:cubicBezTo>
                      <a:pt x="2093" y="1074"/>
                      <a:pt x="2094" y="1075"/>
                      <a:pt x="2094" y="1076"/>
                    </a:cubicBezTo>
                    <a:cubicBezTo>
                      <a:pt x="2095" y="1077"/>
                      <a:pt x="2095" y="1078"/>
                      <a:pt x="2095" y="1079"/>
                    </a:cubicBezTo>
                    <a:cubicBezTo>
                      <a:pt x="2095" y="1082"/>
                      <a:pt x="2094" y="1084"/>
                      <a:pt x="2091" y="1086"/>
                    </a:cubicBezTo>
                    <a:cubicBezTo>
                      <a:pt x="2090" y="1086"/>
                      <a:pt x="2088" y="1087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7" y="1085"/>
                      <a:pt x="2087" y="1085"/>
                      <a:pt x="2087" y="1085"/>
                    </a:cubicBezTo>
                    <a:cubicBezTo>
                      <a:pt x="2088" y="1086"/>
                      <a:pt x="2089" y="1086"/>
                      <a:pt x="2091" y="1085"/>
                    </a:cubicBezTo>
                    <a:cubicBezTo>
                      <a:pt x="2093" y="1084"/>
                      <a:pt x="2094" y="1082"/>
                      <a:pt x="2094" y="1080"/>
                    </a:cubicBezTo>
                    <a:cubicBezTo>
                      <a:pt x="2094" y="1079"/>
                      <a:pt x="2094" y="1078"/>
                      <a:pt x="2093" y="1077"/>
                    </a:cubicBezTo>
                    <a:cubicBezTo>
                      <a:pt x="2093" y="1075"/>
                      <a:pt x="2092" y="1074"/>
                      <a:pt x="2091" y="1073"/>
                    </a:cubicBezTo>
                    <a:cubicBezTo>
                      <a:pt x="2089" y="1072"/>
                      <a:pt x="2086" y="1071"/>
                      <a:pt x="2083" y="1071"/>
                    </a:cubicBezTo>
                    <a:cubicBezTo>
                      <a:pt x="2082" y="1071"/>
                      <a:pt x="2080" y="1072"/>
                      <a:pt x="2079" y="1073"/>
                    </a:cubicBezTo>
                    <a:cubicBezTo>
                      <a:pt x="2076" y="1074"/>
                      <a:pt x="2075" y="1077"/>
                      <a:pt x="2074" y="1080"/>
                    </a:cubicBezTo>
                    <a:cubicBezTo>
                      <a:pt x="2072" y="1088"/>
                      <a:pt x="2078" y="1094"/>
                      <a:pt x="2085" y="1095"/>
                    </a:cubicBezTo>
                    <a:cubicBezTo>
                      <a:pt x="2088" y="1095"/>
                      <a:pt x="2091" y="1095"/>
                      <a:pt x="2094" y="1094"/>
                    </a:cubicBezTo>
                    <a:cubicBezTo>
                      <a:pt x="2097" y="1093"/>
                      <a:pt x="2099" y="1091"/>
                      <a:pt x="2102" y="1089"/>
                    </a:cubicBezTo>
                    <a:cubicBezTo>
                      <a:pt x="2104" y="1087"/>
                      <a:pt x="2106" y="1084"/>
                      <a:pt x="2108" y="1081"/>
                    </a:cubicBezTo>
                    <a:cubicBezTo>
                      <a:pt x="2110" y="1077"/>
                      <a:pt x="2111" y="1071"/>
                      <a:pt x="2111" y="1066"/>
                    </a:cubicBezTo>
                    <a:cubicBezTo>
                      <a:pt x="2112" y="1056"/>
                      <a:pt x="2109" y="1045"/>
                      <a:pt x="2104" y="1037"/>
                    </a:cubicBezTo>
                    <a:cubicBezTo>
                      <a:pt x="2091" y="1014"/>
                      <a:pt x="2062" y="1006"/>
                      <a:pt x="2038" y="997"/>
                    </a:cubicBezTo>
                    <a:cubicBezTo>
                      <a:pt x="2042" y="999"/>
                      <a:pt x="2046" y="1001"/>
                      <a:pt x="2050" y="1003"/>
                    </a:cubicBezTo>
                    <a:cubicBezTo>
                      <a:pt x="2062" y="1011"/>
                      <a:pt x="2070" y="1029"/>
                      <a:pt x="2063" y="1042"/>
                    </a:cubicBezTo>
                    <a:cubicBezTo>
                      <a:pt x="2059" y="1051"/>
                      <a:pt x="2051" y="1057"/>
                      <a:pt x="2053" y="1067"/>
                    </a:cubicBezTo>
                    <a:cubicBezTo>
                      <a:pt x="2045" y="1067"/>
                      <a:pt x="2038" y="1056"/>
                      <a:pt x="2040" y="1045"/>
                    </a:cubicBezTo>
                    <a:cubicBezTo>
                      <a:pt x="2043" y="1032"/>
                      <a:pt x="2055" y="1019"/>
                      <a:pt x="2045" y="1007"/>
                    </a:cubicBezTo>
                    <a:cubicBezTo>
                      <a:pt x="2040" y="1000"/>
                      <a:pt x="2031" y="997"/>
                      <a:pt x="2029" y="993"/>
                    </a:cubicBezTo>
                    <a:cubicBezTo>
                      <a:pt x="2030" y="994"/>
                      <a:pt x="2030" y="994"/>
                      <a:pt x="2030" y="994"/>
                    </a:cubicBezTo>
                    <a:cubicBezTo>
                      <a:pt x="2030" y="994"/>
                      <a:pt x="2029" y="993"/>
                      <a:pt x="2028" y="993"/>
                    </a:cubicBezTo>
                    <a:cubicBezTo>
                      <a:pt x="2013" y="986"/>
                      <a:pt x="2002" y="980"/>
                      <a:pt x="1991" y="967"/>
                    </a:cubicBezTo>
                    <a:cubicBezTo>
                      <a:pt x="1982" y="956"/>
                      <a:pt x="1975" y="946"/>
                      <a:pt x="1973" y="931"/>
                    </a:cubicBezTo>
                    <a:cubicBezTo>
                      <a:pt x="1973" y="921"/>
                      <a:pt x="1975" y="911"/>
                      <a:pt x="1979" y="902"/>
                    </a:cubicBezTo>
                    <a:cubicBezTo>
                      <a:pt x="1989" y="885"/>
                      <a:pt x="2009" y="872"/>
                      <a:pt x="2030" y="864"/>
                    </a:cubicBezTo>
                    <a:cubicBezTo>
                      <a:pt x="2038" y="861"/>
                      <a:pt x="2046" y="859"/>
                      <a:pt x="2055" y="857"/>
                    </a:cubicBezTo>
                    <a:cubicBezTo>
                      <a:pt x="2070" y="854"/>
                      <a:pt x="2085" y="856"/>
                      <a:pt x="2100" y="850"/>
                    </a:cubicBezTo>
                    <a:cubicBezTo>
                      <a:pt x="2106" y="847"/>
                      <a:pt x="2114" y="842"/>
                      <a:pt x="2116" y="835"/>
                    </a:cubicBezTo>
                    <a:cubicBezTo>
                      <a:pt x="2118" y="831"/>
                      <a:pt x="2118" y="825"/>
                      <a:pt x="2113" y="823"/>
                    </a:cubicBezTo>
                    <a:cubicBezTo>
                      <a:pt x="2111" y="822"/>
                      <a:pt x="2110" y="823"/>
                      <a:pt x="2109" y="824"/>
                    </a:cubicBezTo>
                    <a:cubicBezTo>
                      <a:pt x="2108" y="825"/>
                      <a:pt x="2108" y="827"/>
                      <a:pt x="2109" y="828"/>
                    </a:cubicBezTo>
                    <a:cubicBezTo>
                      <a:pt x="2109" y="829"/>
                      <a:pt x="2110" y="829"/>
                      <a:pt x="2111" y="829"/>
                    </a:cubicBezTo>
                    <a:cubicBezTo>
                      <a:pt x="2113" y="829"/>
                      <a:pt x="2114" y="828"/>
                      <a:pt x="2113" y="826"/>
                    </a:cubicBezTo>
                    <a:cubicBezTo>
                      <a:pt x="2113" y="826"/>
                      <a:pt x="2112" y="825"/>
                      <a:pt x="2111" y="825"/>
                    </a:cubicBezTo>
                    <a:cubicBezTo>
                      <a:pt x="2112" y="824"/>
                      <a:pt x="2113" y="825"/>
                      <a:pt x="2114" y="825"/>
                    </a:cubicBezTo>
                    <a:cubicBezTo>
                      <a:pt x="2115" y="827"/>
                      <a:pt x="2115" y="828"/>
                      <a:pt x="2114" y="830"/>
                    </a:cubicBezTo>
                    <a:cubicBezTo>
                      <a:pt x="2113" y="832"/>
                      <a:pt x="2110" y="833"/>
                      <a:pt x="2107" y="831"/>
                    </a:cubicBezTo>
                    <a:cubicBezTo>
                      <a:pt x="2106" y="830"/>
                      <a:pt x="2104" y="828"/>
                      <a:pt x="2104" y="826"/>
                    </a:cubicBezTo>
                    <a:cubicBezTo>
                      <a:pt x="2104" y="824"/>
                      <a:pt x="2105" y="822"/>
                      <a:pt x="2106" y="821"/>
                    </a:cubicBezTo>
                    <a:cubicBezTo>
                      <a:pt x="2108" y="819"/>
                      <a:pt x="2111" y="819"/>
                      <a:pt x="2113" y="820"/>
                    </a:cubicBezTo>
                    <a:cubicBezTo>
                      <a:pt x="2118" y="822"/>
                      <a:pt x="2119" y="827"/>
                      <a:pt x="2119" y="832"/>
                    </a:cubicBezTo>
                    <a:cubicBezTo>
                      <a:pt x="2118" y="835"/>
                      <a:pt x="2117" y="837"/>
                      <a:pt x="2116" y="839"/>
                    </a:cubicBezTo>
                    <a:cubicBezTo>
                      <a:pt x="2123" y="831"/>
                      <a:pt x="2125" y="822"/>
                      <a:pt x="2123" y="813"/>
                    </a:cubicBezTo>
                    <a:cubicBezTo>
                      <a:pt x="2121" y="807"/>
                      <a:pt x="2118" y="802"/>
                      <a:pt x="2113" y="799"/>
                    </a:cubicBezTo>
                    <a:cubicBezTo>
                      <a:pt x="2113" y="799"/>
                      <a:pt x="2113" y="799"/>
                      <a:pt x="2113" y="799"/>
                    </a:cubicBezTo>
                    <a:cubicBezTo>
                      <a:pt x="2117" y="803"/>
                      <a:pt x="2118" y="810"/>
                      <a:pt x="2110" y="812"/>
                    </a:cubicBezTo>
                    <a:cubicBezTo>
                      <a:pt x="2105" y="815"/>
                      <a:pt x="2094" y="810"/>
                      <a:pt x="2088" y="824"/>
                    </a:cubicBezTo>
                    <a:close/>
                    <a:moveTo>
                      <a:pt x="2385" y="615"/>
                    </a:moveTo>
                    <a:cubicBezTo>
                      <a:pt x="2357" y="620"/>
                      <a:pt x="2345" y="641"/>
                      <a:pt x="2333" y="647"/>
                    </a:cubicBezTo>
                    <a:cubicBezTo>
                      <a:pt x="2320" y="654"/>
                      <a:pt x="2312" y="639"/>
                      <a:pt x="2324" y="628"/>
                    </a:cubicBezTo>
                    <a:cubicBezTo>
                      <a:pt x="2337" y="616"/>
                      <a:pt x="2363" y="612"/>
                      <a:pt x="2385" y="615"/>
                    </a:cubicBezTo>
                    <a:close/>
                    <a:moveTo>
                      <a:pt x="2254" y="552"/>
                    </a:moveTo>
                    <a:cubicBezTo>
                      <a:pt x="2246" y="543"/>
                      <a:pt x="2240" y="516"/>
                      <a:pt x="2246" y="501"/>
                    </a:cubicBezTo>
                    <a:cubicBezTo>
                      <a:pt x="2253" y="486"/>
                      <a:pt x="2266" y="488"/>
                      <a:pt x="2262" y="506"/>
                    </a:cubicBezTo>
                    <a:cubicBezTo>
                      <a:pt x="2259" y="519"/>
                      <a:pt x="2248" y="539"/>
                      <a:pt x="2254" y="552"/>
                    </a:cubicBezTo>
                    <a:close/>
                    <a:moveTo>
                      <a:pt x="2246" y="689"/>
                    </a:moveTo>
                    <a:cubicBezTo>
                      <a:pt x="2248" y="690"/>
                      <a:pt x="2250" y="689"/>
                      <a:pt x="2250" y="687"/>
                    </a:cubicBezTo>
                    <a:cubicBezTo>
                      <a:pt x="2251" y="685"/>
                      <a:pt x="2250" y="682"/>
                      <a:pt x="2248" y="682"/>
                    </a:cubicBezTo>
                    <a:cubicBezTo>
                      <a:pt x="2246" y="681"/>
                      <a:pt x="2244" y="682"/>
                      <a:pt x="2243" y="684"/>
                    </a:cubicBezTo>
                    <a:cubicBezTo>
                      <a:pt x="2243" y="686"/>
                      <a:pt x="2244" y="688"/>
                      <a:pt x="2246" y="689"/>
                    </a:cubicBezTo>
                    <a:close/>
                    <a:moveTo>
                      <a:pt x="2266" y="627"/>
                    </a:moveTo>
                    <a:cubicBezTo>
                      <a:pt x="2274" y="633"/>
                      <a:pt x="2265" y="642"/>
                      <a:pt x="2263" y="646"/>
                    </a:cubicBezTo>
                    <a:cubicBezTo>
                      <a:pt x="2261" y="649"/>
                      <a:pt x="2260" y="651"/>
                      <a:pt x="2261" y="654"/>
                    </a:cubicBezTo>
                    <a:cubicBezTo>
                      <a:pt x="2258" y="651"/>
                      <a:pt x="2254" y="643"/>
                      <a:pt x="2253" y="639"/>
                    </a:cubicBezTo>
                    <a:cubicBezTo>
                      <a:pt x="2252" y="632"/>
                      <a:pt x="2256" y="626"/>
                      <a:pt x="2263" y="626"/>
                    </a:cubicBezTo>
                    <a:cubicBezTo>
                      <a:pt x="2261" y="628"/>
                      <a:pt x="2259" y="633"/>
                      <a:pt x="2260" y="637"/>
                    </a:cubicBezTo>
                    <a:cubicBezTo>
                      <a:pt x="2260" y="635"/>
                      <a:pt x="2263" y="630"/>
                      <a:pt x="2266" y="627"/>
                    </a:cubicBezTo>
                    <a:close/>
                    <a:moveTo>
                      <a:pt x="2232" y="673"/>
                    </a:moveTo>
                    <a:cubicBezTo>
                      <a:pt x="2236" y="674"/>
                      <a:pt x="2240" y="672"/>
                      <a:pt x="2241" y="668"/>
                    </a:cubicBezTo>
                    <a:cubicBezTo>
                      <a:pt x="2243" y="664"/>
                      <a:pt x="2241" y="660"/>
                      <a:pt x="2237" y="659"/>
                    </a:cubicBezTo>
                    <a:cubicBezTo>
                      <a:pt x="2233" y="657"/>
                      <a:pt x="2228" y="659"/>
                      <a:pt x="2227" y="663"/>
                    </a:cubicBezTo>
                    <a:cubicBezTo>
                      <a:pt x="2226" y="667"/>
                      <a:pt x="2228" y="672"/>
                      <a:pt x="2232" y="673"/>
                    </a:cubicBezTo>
                    <a:close/>
                    <a:moveTo>
                      <a:pt x="2238" y="684"/>
                    </a:moveTo>
                    <a:cubicBezTo>
                      <a:pt x="2240" y="685"/>
                      <a:pt x="2243" y="683"/>
                      <a:pt x="2244" y="681"/>
                    </a:cubicBezTo>
                    <a:cubicBezTo>
                      <a:pt x="2245" y="678"/>
                      <a:pt x="2243" y="675"/>
                      <a:pt x="2241" y="674"/>
                    </a:cubicBezTo>
                    <a:cubicBezTo>
                      <a:pt x="2238" y="673"/>
                      <a:pt x="2235" y="675"/>
                      <a:pt x="2235" y="677"/>
                    </a:cubicBezTo>
                    <a:cubicBezTo>
                      <a:pt x="2234" y="680"/>
                      <a:pt x="2235" y="683"/>
                      <a:pt x="2238" y="684"/>
                    </a:cubicBezTo>
                    <a:close/>
                    <a:moveTo>
                      <a:pt x="2262" y="570"/>
                    </a:moveTo>
                    <a:cubicBezTo>
                      <a:pt x="2263" y="573"/>
                      <a:pt x="2266" y="575"/>
                      <a:pt x="2268" y="576"/>
                    </a:cubicBezTo>
                    <a:cubicBezTo>
                      <a:pt x="2272" y="577"/>
                      <a:pt x="2276" y="577"/>
                      <a:pt x="2279" y="573"/>
                    </a:cubicBezTo>
                    <a:cubicBezTo>
                      <a:pt x="2283" y="569"/>
                      <a:pt x="2282" y="563"/>
                      <a:pt x="2280" y="560"/>
                    </a:cubicBezTo>
                    <a:cubicBezTo>
                      <a:pt x="2275" y="554"/>
                      <a:pt x="2269" y="558"/>
                      <a:pt x="2265" y="557"/>
                    </a:cubicBezTo>
                    <a:cubicBezTo>
                      <a:pt x="2259" y="556"/>
                      <a:pt x="2255" y="550"/>
                      <a:pt x="2255" y="543"/>
                    </a:cubicBezTo>
                    <a:cubicBezTo>
                      <a:pt x="2255" y="535"/>
                      <a:pt x="2259" y="528"/>
                      <a:pt x="2266" y="525"/>
                    </a:cubicBezTo>
                    <a:cubicBezTo>
                      <a:pt x="2271" y="523"/>
                      <a:pt x="2276" y="524"/>
                      <a:pt x="2278" y="529"/>
                    </a:cubicBezTo>
                    <a:cubicBezTo>
                      <a:pt x="2274" y="527"/>
                      <a:pt x="2268" y="532"/>
                      <a:pt x="2270" y="538"/>
                    </a:cubicBezTo>
                    <a:cubicBezTo>
                      <a:pt x="2272" y="542"/>
                      <a:pt x="2278" y="546"/>
                      <a:pt x="2284" y="551"/>
                    </a:cubicBezTo>
                    <a:cubicBezTo>
                      <a:pt x="2290" y="556"/>
                      <a:pt x="2295" y="562"/>
                      <a:pt x="2297" y="568"/>
                    </a:cubicBezTo>
                    <a:cubicBezTo>
                      <a:pt x="2300" y="582"/>
                      <a:pt x="2290" y="595"/>
                      <a:pt x="2277" y="596"/>
                    </a:cubicBezTo>
                    <a:cubicBezTo>
                      <a:pt x="2269" y="596"/>
                      <a:pt x="2264" y="592"/>
                      <a:pt x="2258" y="588"/>
                    </a:cubicBezTo>
                    <a:cubicBezTo>
                      <a:pt x="2253" y="583"/>
                      <a:pt x="2242" y="567"/>
                      <a:pt x="2233" y="566"/>
                    </a:cubicBezTo>
                    <a:cubicBezTo>
                      <a:pt x="2226" y="566"/>
                      <a:pt x="2223" y="570"/>
                      <a:pt x="2223" y="575"/>
                    </a:cubicBezTo>
                    <a:cubicBezTo>
                      <a:pt x="2218" y="574"/>
                      <a:pt x="2216" y="566"/>
                      <a:pt x="2219" y="560"/>
                    </a:cubicBezTo>
                    <a:cubicBezTo>
                      <a:pt x="2225" y="550"/>
                      <a:pt x="2241" y="546"/>
                      <a:pt x="2252" y="555"/>
                    </a:cubicBezTo>
                    <a:cubicBezTo>
                      <a:pt x="2257" y="558"/>
                      <a:pt x="2259" y="563"/>
                      <a:pt x="2262" y="570"/>
                    </a:cubicBezTo>
                    <a:close/>
                    <a:moveTo>
                      <a:pt x="2301" y="445"/>
                    </a:moveTo>
                    <a:cubicBezTo>
                      <a:pt x="2303" y="445"/>
                      <a:pt x="2304" y="448"/>
                      <a:pt x="2304" y="450"/>
                    </a:cubicBezTo>
                    <a:cubicBezTo>
                      <a:pt x="2304" y="452"/>
                      <a:pt x="2301" y="454"/>
                      <a:pt x="2299" y="453"/>
                    </a:cubicBezTo>
                    <a:cubicBezTo>
                      <a:pt x="2297" y="453"/>
                      <a:pt x="2295" y="451"/>
                      <a:pt x="2296" y="448"/>
                    </a:cubicBezTo>
                    <a:cubicBezTo>
                      <a:pt x="2296" y="446"/>
                      <a:pt x="2298" y="445"/>
                      <a:pt x="2301" y="445"/>
                    </a:cubicBezTo>
                    <a:close/>
                    <a:moveTo>
                      <a:pt x="2309" y="445"/>
                    </a:moveTo>
                    <a:cubicBezTo>
                      <a:pt x="2311" y="445"/>
                      <a:pt x="2312" y="447"/>
                      <a:pt x="2311" y="448"/>
                    </a:cubicBezTo>
                    <a:cubicBezTo>
                      <a:pt x="2311" y="450"/>
                      <a:pt x="2309" y="451"/>
                      <a:pt x="2308" y="451"/>
                    </a:cubicBezTo>
                    <a:cubicBezTo>
                      <a:pt x="2306" y="451"/>
                      <a:pt x="2305" y="449"/>
                      <a:pt x="2305" y="447"/>
                    </a:cubicBezTo>
                    <a:cubicBezTo>
                      <a:pt x="2305" y="445"/>
                      <a:pt x="2307" y="444"/>
                      <a:pt x="2309" y="445"/>
                    </a:cubicBezTo>
                    <a:close/>
                    <a:moveTo>
                      <a:pt x="2292" y="450"/>
                    </a:moveTo>
                    <a:cubicBezTo>
                      <a:pt x="2295" y="451"/>
                      <a:pt x="2298" y="454"/>
                      <a:pt x="2297" y="458"/>
                    </a:cubicBezTo>
                    <a:cubicBezTo>
                      <a:pt x="2296" y="461"/>
                      <a:pt x="2293" y="464"/>
                      <a:pt x="2289" y="463"/>
                    </a:cubicBezTo>
                    <a:cubicBezTo>
                      <a:pt x="2286" y="462"/>
                      <a:pt x="2284" y="459"/>
                      <a:pt x="2284" y="455"/>
                    </a:cubicBezTo>
                    <a:cubicBezTo>
                      <a:pt x="2285" y="452"/>
                      <a:pt x="2288" y="450"/>
                      <a:pt x="2292" y="450"/>
                    </a:cubicBezTo>
                    <a:close/>
                    <a:moveTo>
                      <a:pt x="2264" y="570"/>
                    </a:moveTo>
                    <a:cubicBezTo>
                      <a:pt x="2267" y="574"/>
                      <a:pt x="2271" y="576"/>
                      <a:pt x="2275" y="574"/>
                    </a:cubicBezTo>
                    <a:cubicBezTo>
                      <a:pt x="2283" y="570"/>
                      <a:pt x="2280" y="560"/>
                      <a:pt x="2273" y="559"/>
                    </a:cubicBezTo>
                    <a:cubicBezTo>
                      <a:pt x="2268" y="557"/>
                      <a:pt x="2264" y="560"/>
                      <a:pt x="2258" y="556"/>
                    </a:cubicBezTo>
                    <a:cubicBezTo>
                      <a:pt x="2263" y="562"/>
                      <a:pt x="2261" y="565"/>
                      <a:pt x="2264" y="570"/>
                    </a:cubicBezTo>
                    <a:close/>
                    <a:moveTo>
                      <a:pt x="2290" y="593"/>
                    </a:moveTo>
                    <a:cubicBezTo>
                      <a:pt x="2297" y="590"/>
                      <a:pt x="2301" y="581"/>
                      <a:pt x="2300" y="575"/>
                    </a:cubicBezTo>
                    <a:cubicBezTo>
                      <a:pt x="2308" y="573"/>
                      <a:pt x="2318" y="586"/>
                      <a:pt x="2310" y="596"/>
                    </a:cubicBezTo>
                    <a:cubicBezTo>
                      <a:pt x="2304" y="601"/>
                      <a:pt x="2294" y="601"/>
                      <a:pt x="2290" y="593"/>
                    </a:cubicBezTo>
                    <a:close/>
                    <a:moveTo>
                      <a:pt x="2235" y="484"/>
                    </a:moveTo>
                    <a:cubicBezTo>
                      <a:pt x="2239" y="497"/>
                      <a:pt x="2220" y="502"/>
                      <a:pt x="2214" y="504"/>
                    </a:cubicBezTo>
                    <a:cubicBezTo>
                      <a:pt x="2209" y="506"/>
                      <a:pt x="2207" y="509"/>
                      <a:pt x="2205" y="513"/>
                    </a:cubicBezTo>
                    <a:cubicBezTo>
                      <a:pt x="2204" y="507"/>
                      <a:pt x="2205" y="493"/>
                      <a:pt x="2209" y="487"/>
                    </a:cubicBezTo>
                    <a:cubicBezTo>
                      <a:pt x="2213" y="478"/>
                      <a:pt x="2222" y="474"/>
                      <a:pt x="2233" y="480"/>
                    </a:cubicBezTo>
                    <a:cubicBezTo>
                      <a:pt x="2227" y="481"/>
                      <a:pt x="2220" y="485"/>
                      <a:pt x="2219" y="491"/>
                    </a:cubicBezTo>
                    <a:cubicBezTo>
                      <a:pt x="2221" y="488"/>
                      <a:pt x="2228" y="484"/>
                      <a:pt x="2235" y="484"/>
                    </a:cubicBezTo>
                    <a:close/>
                    <a:moveTo>
                      <a:pt x="2328" y="584"/>
                    </a:moveTo>
                    <a:cubicBezTo>
                      <a:pt x="2317" y="552"/>
                      <a:pt x="2333" y="530"/>
                      <a:pt x="2333" y="514"/>
                    </a:cubicBezTo>
                    <a:cubicBezTo>
                      <a:pt x="2333" y="497"/>
                      <a:pt x="2313" y="496"/>
                      <a:pt x="2309" y="515"/>
                    </a:cubicBezTo>
                    <a:cubicBezTo>
                      <a:pt x="2303" y="535"/>
                      <a:pt x="2313" y="563"/>
                      <a:pt x="2328" y="584"/>
                    </a:cubicBezTo>
                    <a:close/>
                    <a:moveTo>
                      <a:pt x="2267" y="694"/>
                    </a:moveTo>
                    <a:cubicBezTo>
                      <a:pt x="2265" y="691"/>
                      <a:pt x="2263" y="688"/>
                      <a:pt x="2262" y="685"/>
                    </a:cubicBezTo>
                    <a:cubicBezTo>
                      <a:pt x="2258" y="674"/>
                      <a:pt x="2258" y="661"/>
                      <a:pt x="2264" y="650"/>
                    </a:cubicBezTo>
                    <a:cubicBezTo>
                      <a:pt x="2271" y="638"/>
                      <a:pt x="2287" y="630"/>
                      <a:pt x="2301" y="635"/>
                    </a:cubicBezTo>
                    <a:cubicBezTo>
                      <a:pt x="2306" y="637"/>
                      <a:pt x="2311" y="641"/>
                      <a:pt x="2314" y="646"/>
                    </a:cubicBezTo>
                    <a:cubicBezTo>
                      <a:pt x="2316" y="650"/>
                      <a:pt x="2317" y="654"/>
                      <a:pt x="2315" y="658"/>
                    </a:cubicBezTo>
                    <a:cubicBezTo>
                      <a:pt x="2314" y="663"/>
                      <a:pt x="2310" y="667"/>
                      <a:pt x="2305" y="668"/>
                    </a:cubicBezTo>
                    <a:cubicBezTo>
                      <a:pt x="2301" y="669"/>
                      <a:pt x="2297" y="668"/>
                      <a:pt x="2294" y="666"/>
                    </a:cubicBezTo>
                    <a:cubicBezTo>
                      <a:pt x="2289" y="662"/>
                      <a:pt x="2288" y="654"/>
                      <a:pt x="2292" y="648"/>
                    </a:cubicBezTo>
                    <a:cubicBezTo>
                      <a:pt x="2296" y="642"/>
                      <a:pt x="2304" y="641"/>
                      <a:pt x="2310" y="645"/>
                    </a:cubicBezTo>
                    <a:cubicBezTo>
                      <a:pt x="2314" y="649"/>
                      <a:pt x="2316" y="654"/>
                      <a:pt x="2314" y="659"/>
                    </a:cubicBezTo>
                    <a:cubicBezTo>
                      <a:pt x="2315" y="659"/>
                      <a:pt x="2315" y="658"/>
                      <a:pt x="2315" y="658"/>
                    </a:cubicBezTo>
                    <a:cubicBezTo>
                      <a:pt x="2316" y="654"/>
                      <a:pt x="2315" y="650"/>
                      <a:pt x="2313" y="646"/>
                    </a:cubicBezTo>
                    <a:cubicBezTo>
                      <a:pt x="2311" y="641"/>
                      <a:pt x="2306" y="637"/>
                      <a:pt x="2300" y="636"/>
                    </a:cubicBezTo>
                    <a:cubicBezTo>
                      <a:pt x="2287" y="631"/>
                      <a:pt x="2272" y="639"/>
                      <a:pt x="2265" y="651"/>
                    </a:cubicBezTo>
                    <a:cubicBezTo>
                      <a:pt x="2259" y="662"/>
                      <a:pt x="2260" y="675"/>
                      <a:pt x="2265" y="686"/>
                    </a:cubicBezTo>
                    <a:cubicBezTo>
                      <a:pt x="2267" y="688"/>
                      <a:pt x="2268" y="691"/>
                      <a:pt x="2270" y="693"/>
                    </a:cubicBezTo>
                    <a:lnTo>
                      <a:pt x="2267" y="694"/>
                    </a:lnTo>
                    <a:close/>
                    <a:moveTo>
                      <a:pt x="2317" y="708"/>
                    </a:moveTo>
                    <a:cubicBezTo>
                      <a:pt x="2326" y="720"/>
                      <a:pt x="2329" y="735"/>
                      <a:pt x="2318" y="749"/>
                    </a:cubicBezTo>
                    <a:cubicBezTo>
                      <a:pt x="2314" y="754"/>
                      <a:pt x="2309" y="757"/>
                      <a:pt x="2303" y="759"/>
                    </a:cubicBezTo>
                    <a:cubicBezTo>
                      <a:pt x="2298" y="761"/>
                      <a:pt x="2294" y="761"/>
                      <a:pt x="2289" y="759"/>
                    </a:cubicBezTo>
                    <a:cubicBezTo>
                      <a:pt x="2283" y="756"/>
                      <a:pt x="2279" y="751"/>
                      <a:pt x="2278" y="745"/>
                    </a:cubicBezTo>
                    <a:cubicBezTo>
                      <a:pt x="2277" y="741"/>
                      <a:pt x="2278" y="738"/>
                      <a:pt x="2280" y="735"/>
                    </a:cubicBezTo>
                    <a:cubicBezTo>
                      <a:pt x="2284" y="730"/>
                      <a:pt x="2290" y="729"/>
                      <a:pt x="2296" y="730"/>
                    </a:cubicBezTo>
                    <a:cubicBezTo>
                      <a:pt x="2298" y="731"/>
                      <a:pt x="2300" y="733"/>
                      <a:pt x="2302" y="735"/>
                    </a:cubicBezTo>
                    <a:cubicBezTo>
                      <a:pt x="2305" y="740"/>
                      <a:pt x="2304" y="747"/>
                      <a:pt x="2299" y="750"/>
                    </a:cubicBezTo>
                    <a:cubicBezTo>
                      <a:pt x="2294" y="753"/>
                      <a:pt x="2287" y="752"/>
                      <a:pt x="2284" y="747"/>
                    </a:cubicBezTo>
                    <a:cubicBezTo>
                      <a:pt x="2281" y="742"/>
                      <a:pt x="2282" y="735"/>
                      <a:pt x="2287" y="732"/>
                    </a:cubicBezTo>
                    <a:cubicBezTo>
                      <a:pt x="2289" y="731"/>
                      <a:pt x="2290" y="730"/>
                      <a:pt x="2292" y="730"/>
                    </a:cubicBezTo>
                    <a:cubicBezTo>
                      <a:pt x="2292" y="730"/>
                      <a:pt x="2292" y="730"/>
                      <a:pt x="2292" y="730"/>
                    </a:cubicBezTo>
                    <a:cubicBezTo>
                      <a:pt x="2287" y="730"/>
                      <a:pt x="2284" y="732"/>
                      <a:pt x="2281" y="735"/>
                    </a:cubicBezTo>
                    <a:cubicBezTo>
                      <a:pt x="2279" y="738"/>
                      <a:pt x="2278" y="741"/>
                      <a:pt x="2279" y="745"/>
                    </a:cubicBezTo>
                    <a:cubicBezTo>
                      <a:pt x="2280" y="751"/>
                      <a:pt x="2284" y="755"/>
                      <a:pt x="2289" y="758"/>
                    </a:cubicBezTo>
                    <a:cubicBezTo>
                      <a:pt x="2294" y="760"/>
                      <a:pt x="2298" y="760"/>
                      <a:pt x="2303" y="758"/>
                    </a:cubicBezTo>
                    <a:cubicBezTo>
                      <a:pt x="2309" y="756"/>
                      <a:pt x="2313" y="753"/>
                      <a:pt x="2316" y="748"/>
                    </a:cubicBezTo>
                    <a:cubicBezTo>
                      <a:pt x="2327" y="734"/>
                      <a:pt x="2324" y="719"/>
                      <a:pt x="2315" y="709"/>
                    </a:cubicBezTo>
                    <a:lnTo>
                      <a:pt x="2317" y="708"/>
                    </a:lnTo>
                    <a:close/>
                    <a:moveTo>
                      <a:pt x="2394" y="965"/>
                    </a:moveTo>
                    <a:cubicBezTo>
                      <a:pt x="2392" y="968"/>
                      <a:pt x="2388" y="968"/>
                      <a:pt x="2385" y="966"/>
                    </a:cubicBezTo>
                    <a:cubicBezTo>
                      <a:pt x="2382" y="964"/>
                      <a:pt x="2381" y="960"/>
                      <a:pt x="2383" y="957"/>
                    </a:cubicBezTo>
                    <a:cubicBezTo>
                      <a:pt x="2385" y="955"/>
                      <a:pt x="2389" y="954"/>
                      <a:pt x="2392" y="956"/>
                    </a:cubicBezTo>
                    <a:cubicBezTo>
                      <a:pt x="2395" y="958"/>
                      <a:pt x="2396" y="962"/>
                      <a:pt x="2394" y="965"/>
                    </a:cubicBezTo>
                    <a:close/>
                    <a:moveTo>
                      <a:pt x="2389" y="976"/>
                    </a:moveTo>
                    <a:cubicBezTo>
                      <a:pt x="2388" y="979"/>
                      <a:pt x="2385" y="979"/>
                      <a:pt x="2382" y="978"/>
                    </a:cubicBezTo>
                    <a:cubicBezTo>
                      <a:pt x="2380" y="976"/>
                      <a:pt x="2380" y="973"/>
                      <a:pt x="2381" y="971"/>
                    </a:cubicBezTo>
                    <a:cubicBezTo>
                      <a:pt x="2383" y="968"/>
                      <a:pt x="2386" y="968"/>
                      <a:pt x="2388" y="970"/>
                    </a:cubicBezTo>
                    <a:cubicBezTo>
                      <a:pt x="2390" y="971"/>
                      <a:pt x="2391" y="974"/>
                      <a:pt x="2389" y="976"/>
                    </a:cubicBezTo>
                    <a:close/>
                    <a:moveTo>
                      <a:pt x="2392" y="949"/>
                    </a:moveTo>
                    <a:cubicBezTo>
                      <a:pt x="2389" y="953"/>
                      <a:pt x="2383" y="955"/>
                      <a:pt x="2378" y="951"/>
                    </a:cubicBezTo>
                    <a:cubicBezTo>
                      <a:pt x="2374" y="948"/>
                      <a:pt x="2373" y="942"/>
                      <a:pt x="2376" y="938"/>
                    </a:cubicBezTo>
                    <a:cubicBezTo>
                      <a:pt x="2379" y="933"/>
                      <a:pt x="2385" y="932"/>
                      <a:pt x="2389" y="935"/>
                    </a:cubicBezTo>
                    <a:cubicBezTo>
                      <a:pt x="2394" y="939"/>
                      <a:pt x="2395" y="945"/>
                      <a:pt x="2392" y="949"/>
                    </a:cubicBezTo>
                    <a:close/>
                    <a:moveTo>
                      <a:pt x="2146" y="946"/>
                    </a:moveTo>
                    <a:cubicBezTo>
                      <a:pt x="2151" y="961"/>
                      <a:pt x="2171" y="975"/>
                      <a:pt x="2187" y="976"/>
                    </a:cubicBezTo>
                    <a:cubicBezTo>
                      <a:pt x="2203" y="977"/>
                      <a:pt x="2209" y="962"/>
                      <a:pt x="2191" y="958"/>
                    </a:cubicBezTo>
                    <a:cubicBezTo>
                      <a:pt x="2177" y="954"/>
                      <a:pt x="2155" y="957"/>
                      <a:pt x="2146" y="946"/>
                    </a:cubicBezTo>
                    <a:close/>
                    <a:moveTo>
                      <a:pt x="2250" y="764"/>
                    </a:moveTo>
                    <a:cubicBezTo>
                      <a:pt x="2232" y="747"/>
                      <a:pt x="2196" y="738"/>
                      <a:pt x="2180" y="750"/>
                    </a:cubicBezTo>
                    <a:cubicBezTo>
                      <a:pt x="2164" y="764"/>
                      <a:pt x="2178" y="779"/>
                      <a:pt x="2192" y="768"/>
                    </a:cubicBezTo>
                    <a:cubicBezTo>
                      <a:pt x="2199" y="762"/>
                      <a:pt x="2225" y="752"/>
                      <a:pt x="2250" y="764"/>
                    </a:cubicBezTo>
                    <a:close/>
                    <a:moveTo>
                      <a:pt x="2244" y="753"/>
                    </a:moveTo>
                    <a:cubicBezTo>
                      <a:pt x="2235" y="748"/>
                      <a:pt x="2231" y="739"/>
                      <a:pt x="2229" y="731"/>
                    </a:cubicBezTo>
                    <a:cubicBezTo>
                      <a:pt x="2224" y="711"/>
                      <a:pt x="2233" y="686"/>
                      <a:pt x="2220" y="673"/>
                    </a:cubicBezTo>
                    <a:cubicBezTo>
                      <a:pt x="2215" y="667"/>
                      <a:pt x="2206" y="664"/>
                      <a:pt x="2198" y="667"/>
                    </a:cubicBezTo>
                    <a:cubicBezTo>
                      <a:pt x="2194" y="669"/>
                      <a:pt x="2191" y="673"/>
                      <a:pt x="2192" y="678"/>
                    </a:cubicBezTo>
                    <a:cubicBezTo>
                      <a:pt x="2193" y="674"/>
                      <a:pt x="2200" y="671"/>
                      <a:pt x="2205" y="674"/>
                    </a:cubicBezTo>
                    <a:cubicBezTo>
                      <a:pt x="2210" y="676"/>
                      <a:pt x="2212" y="682"/>
                      <a:pt x="2211" y="688"/>
                    </a:cubicBezTo>
                    <a:cubicBezTo>
                      <a:pt x="2209" y="707"/>
                      <a:pt x="2204" y="725"/>
                      <a:pt x="2218" y="741"/>
                    </a:cubicBezTo>
                    <a:cubicBezTo>
                      <a:pt x="2224" y="747"/>
                      <a:pt x="2232" y="751"/>
                      <a:pt x="2244" y="753"/>
                    </a:cubicBezTo>
                    <a:close/>
                    <a:moveTo>
                      <a:pt x="2465" y="840"/>
                    </a:moveTo>
                    <a:cubicBezTo>
                      <a:pt x="2451" y="837"/>
                      <a:pt x="2457" y="818"/>
                      <a:pt x="2458" y="811"/>
                    </a:cubicBezTo>
                    <a:cubicBezTo>
                      <a:pt x="2459" y="806"/>
                      <a:pt x="2458" y="802"/>
                      <a:pt x="2455" y="799"/>
                    </a:cubicBezTo>
                    <a:cubicBezTo>
                      <a:pt x="2461" y="800"/>
                      <a:pt x="2472" y="809"/>
                      <a:pt x="2476" y="815"/>
                    </a:cubicBezTo>
                    <a:cubicBezTo>
                      <a:pt x="2481" y="824"/>
                      <a:pt x="2480" y="834"/>
                      <a:pt x="2470" y="840"/>
                    </a:cubicBezTo>
                    <a:cubicBezTo>
                      <a:pt x="2472" y="835"/>
                      <a:pt x="2471" y="826"/>
                      <a:pt x="2468" y="822"/>
                    </a:cubicBezTo>
                    <a:cubicBezTo>
                      <a:pt x="2468" y="825"/>
                      <a:pt x="2468" y="834"/>
                      <a:pt x="2465" y="840"/>
                    </a:cubicBezTo>
                    <a:close/>
                    <a:moveTo>
                      <a:pt x="2271" y="1060"/>
                    </a:moveTo>
                    <a:cubicBezTo>
                      <a:pt x="2268" y="1062"/>
                      <a:pt x="2266" y="1066"/>
                      <a:pt x="2269" y="1069"/>
                    </a:cubicBezTo>
                    <a:cubicBezTo>
                      <a:pt x="2270" y="1070"/>
                      <a:pt x="2272" y="1070"/>
                      <a:pt x="2273" y="1069"/>
                    </a:cubicBezTo>
                    <a:cubicBezTo>
                      <a:pt x="2274" y="1068"/>
                      <a:pt x="2273" y="1066"/>
                      <a:pt x="2273" y="1066"/>
                    </a:cubicBezTo>
                    <a:cubicBezTo>
                      <a:pt x="2274" y="1066"/>
                      <a:pt x="2275" y="1066"/>
                      <a:pt x="2275" y="1067"/>
                    </a:cubicBezTo>
                    <a:cubicBezTo>
                      <a:pt x="2277" y="1068"/>
                      <a:pt x="2278" y="1072"/>
                      <a:pt x="2276" y="1074"/>
                    </a:cubicBezTo>
                    <a:cubicBezTo>
                      <a:pt x="2275" y="1077"/>
                      <a:pt x="2271" y="1079"/>
                      <a:pt x="2268" y="1077"/>
                    </a:cubicBezTo>
                    <a:cubicBezTo>
                      <a:pt x="2265" y="1076"/>
                      <a:pt x="2262" y="1072"/>
                      <a:pt x="2260" y="1072"/>
                    </a:cubicBezTo>
                    <a:cubicBezTo>
                      <a:pt x="2256" y="1070"/>
                      <a:pt x="2253" y="1073"/>
                      <a:pt x="2252" y="1075"/>
                    </a:cubicBezTo>
                    <a:cubicBezTo>
                      <a:pt x="2253" y="1070"/>
                      <a:pt x="2253" y="1070"/>
                      <a:pt x="2249" y="1067"/>
                    </a:cubicBezTo>
                    <a:cubicBezTo>
                      <a:pt x="2247" y="1065"/>
                      <a:pt x="2235" y="1059"/>
                      <a:pt x="2240" y="1048"/>
                    </a:cubicBezTo>
                    <a:cubicBezTo>
                      <a:pt x="2235" y="1054"/>
                      <a:pt x="2235" y="1062"/>
                      <a:pt x="2237" y="1069"/>
                    </a:cubicBezTo>
                    <a:cubicBezTo>
                      <a:pt x="2240" y="1076"/>
                      <a:pt x="2246" y="1083"/>
                      <a:pt x="2253" y="1085"/>
                    </a:cubicBezTo>
                    <a:cubicBezTo>
                      <a:pt x="2262" y="1088"/>
                      <a:pt x="2275" y="1083"/>
                      <a:pt x="2280" y="1074"/>
                    </a:cubicBezTo>
                    <a:cubicBezTo>
                      <a:pt x="2282" y="1070"/>
                      <a:pt x="2283" y="1063"/>
                      <a:pt x="2279" y="1060"/>
                    </a:cubicBezTo>
                    <a:cubicBezTo>
                      <a:pt x="2277" y="1059"/>
                      <a:pt x="2274" y="1058"/>
                      <a:pt x="2271" y="1060"/>
                    </a:cubicBezTo>
                    <a:close/>
                    <a:moveTo>
                      <a:pt x="2226" y="1067"/>
                    </a:moveTo>
                    <a:cubicBezTo>
                      <a:pt x="2215" y="1085"/>
                      <a:pt x="2197" y="1091"/>
                      <a:pt x="2188" y="1097"/>
                    </a:cubicBezTo>
                    <a:cubicBezTo>
                      <a:pt x="2179" y="1103"/>
                      <a:pt x="2183" y="1112"/>
                      <a:pt x="2195" y="1108"/>
                    </a:cubicBezTo>
                    <a:cubicBezTo>
                      <a:pt x="2208" y="1103"/>
                      <a:pt x="2224" y="1078"/>
                      <a:pt x="2226" y="1067"/>
                    </a:cubicBezTo>
                    <a:close/>
                    <a:moveTo>
                      <a:pt x="2482" y="881"/>
                    </a:moveTo>
                    <a:cubicBezTo>
                      <a:pt x="2483" y="879"/>
                      <a:pt x="2481" y="877"/>
                      <a:pt x="2479" y="876"/>
                    </a:cubicBezTo>
                    <a:cubicBezTo>
                      <a:pt x="2477" y="876"/>
                      <a:pt x="2475" y="877"/>
                      <a:pt x="2475" y="879"/>
                    </a:cubicBezTo>
                    <a:cubicBezTo>
                      <a:pt x="2474" y="881"/>
                      <a:pt x="2475" y="883"/>
                      <a:pt x="2478" y="884"/>
                    </a:cubicBezTo>
                    <a:cubicBezTo>
                      <a:pt x="2480" y="884"/>
                      <a:pt x="2482" y="883"/>
                      <a:pt x="2482" y="881"/>
                    </a:cubicBezTo>
                    <a:close/>
                    <a:moveTo>
                      <a:pt x="2508" y="869"/>
                    </a:moveTo>
                    <a:cubicBezTo>
                      <a:pt x="2508" y="865"/>
                      <a:pt x="2506" y="861"/>
                      <a:pt x="2502" y="860"/>
                    </a:cubicBezTo>
                    <a:cubicBezTo>
                      <a:pt x="2498" y="859"/>
                      <a:pt x="2494" y="862"/>
                      <a:pt x="2493" y="866"/>
                    </a:cubicBezTo>
                    <a:cubicBezTo>
                      <a:pt x="2492" y="870"/>
                      <a:pt x="2495" y="874"/>
                      <a:pt x="2499" y="875"/>
                    </a:cubicBezTo>
                    <a:cubicBezTo>
                      <a:pt x="2503" y="876"/>
                      <a:pt x="2507" y="873"/>
                      <a:pt x="2508" y="869"/>
                    </a:cubicBezTo>
                    <a:close/>
                    <a:moveTo>
                      <a:pt x="2494" y="878"/>
                    </a:moveTo>
                    <a:cubicBezTo>
                      <a:pt x="2495" y="875"/>
                      <a:pt x="2493" y="872"/>
                      <a:pt x="2490" y="871"/>
                    </a:cubicBezTo>
                    <a:cubicBezTo>
                      <a:pt x="2487" y="871"/>
                      <a:pt x="2484" y="873"/>
                      <a:pt x="2484" y="875"/>
                    </a:cubicBezTo>
                    <a:cubicBezTo>
                      <a:pt x="2483" y="878"/>
                      <a:pt x="2485" y="881"/>
                      <a:pt x="2488" y="882"/>
                    </a:cubicBezTo>
                    <a:cubicBezTo>
                      <a:pt x="2491" y="882"/>
                      <a:pt x="2494" y="881"/>
                      <a:pt x="2494" y="878"/>
                    </a:cubicBezTo>
                    <a:close/>
                    <a:moveTo>
                      <a:pt x="2504" y="844"/>
                    </a:moveTo>
                    <a:cubicBezTo>
                      <a:pt x="2512" y="861"/>
                      <a:pt x="2534" y="848"/>
                      <a:pt x="2542" y="845"/>
                    </a:cubicBezTo>
                    <a:cubicBezTo>
                      <a:pt x="2549" y="843"/>
                      <a:pt x="2554" y="843"/>
                      <a:pt x="2559" y="846"/>
                    </a:cubicBezTo>
                    <a:cubicBezTo>
                      <a:pt x="2555" y="839"/>
                      <a:pt x="2541" y="827"/>
                      <a:pt x="2532" y="824"/>
                    </a:cubicBezTo>
                    <a:cubicBezTo>
                      <a:pt x="2520" y="819"/>
                      <a:pt x="2507" y="823"/>
                      <a:pt x="2503" y="838"/>
                    </a:cubicBezTo>
                    <a:cubicBezTo>
                      <a:pt x="2509" y="834"/>
                      <a:pt x="2519" y="833"/>
                      <a:pt x="2526" y="836"/>
                    </a:cubicBezTo>
                    <a:cubicBezTo>
                      <a:pt x="2522" y="836"/>
                      <a:pt x="2511" y="838"/>
                      <a:pt x="2504" y="844"/>
                    </a:cubicBezTo>
                    <a:close/>
                    <a:moveTo>
                      <a:pt x="2497" y="825"/>
                    </a:moveTo>
                    <a:cubicBezTo>
                      <a:pt x="2521" y="797"/>
                      <a:pt x="2516" y="746"/>
                      <a:pt x="2489" y="731"/>
                    </a:cubicBezTo>
                    <a:cubicBezTo>
                      <a:pt x="2467" y="719"/>
                      <a:pt x="2457" y="739"/>
                      <a:pt x="2475" y="754"/>
                    </a:cubicBezTo>
                    <a:cubicBezTo>
                      <a:pt x="2487" y="764"/>
                      <a:pt x="2515" y="790"/>
                      <a:pt x="2497" y="825"/>
                    </a:cubicBezTo>
                    <a:close/>
                    <a:moveTo>
                      <a:pt x="2181" y="812"/>
                    </a:moveTo>
                    <a:cubicBezTo>
                      <a:pt x="2179" y="811"/>
                      <a:pt x="2176" y="811"/>
                      <a:pt x="2175" y="813"/>
                    </a:cubicBezTo>
                    <a:cubicBezTo>
                      <a:pt x="2173" y="815"/>
                      <a:pt x="2174" y="818"/>
                      <a:pt x="2176" y="819"/>
                    </a:cubicBezTo>
                    <a:cubicBezTo>
                      <a:pt x="2178" y="821"/>
                      <a:pt x="2180" y="821"/>
                      <a:pt x="2182" y="819"/>
                    </a:cubicBezTo>
                    <a:cubicBezTo>
                      <a:pt x="2184" y="817"/>
                      <a:pt x="2183" y="814"/>
                      <a:pt x="2181" y="812"/>
                    </a:cubicBezTo>
                    <a:close/>
                    <a:moveTo>
                      <a:pt x="2185" y="799"/>
                    </a:moveTo>
                    <a:cubicBezTo>
                      <a:pt x="2183" y="797"/>
                      <a:pt x="2179" y="798"/>
                      <a:pt x="2177" y="800"/>
                    </a:cubicBezTo>
                    <a:cubicBezTo>
                      <a:pt x="2175" y="803"/>
                      <a:pt x="2176" y="806"/>
                      <a:pt x="2178" y="808"/>
                    </a:cubicBezTo>
                    <a:cubicBezTo>
                      <a:pt x="2181" y="810"/>
                      <a:pt x="2185" y="809"/>
                      <a:pt x="2186" y="807"/>
                    </a:cubicBezTo>
                    <a:cubicBezTo>
                      <a:pt x="2188" y="804"/>
                      <a:pt x="2188" y="801"/>
                      <a:pt x="2185" y="799"/>
                    </a:cubicBezTo>
                    <a:close/>
                    <a:moveTo>
                      <a:pt x="2194" y="784"/>
                    </a:moveTo>
                    <a:cubicBezTo>
                      <a:pt x="2191" y="781"/>
                      <a:pt x="2186" y="782"/>
                      <a:pt x="2183" y="785"/>
                    </a:cubicBezTo>
                    <a:cubicBezTo>
                      <a:pt x="2181" y="788"/>
                      <a:pt x="2181" y="793"/>
                      <a:pt x="2185" y="796"/>
                    </a:cubicBezTo>
                    <a:cubicBezTo>
                      <a:pt x="2188" y="798"/>
                      <a:pt x="2193" y="798"/>
                      <a:pt x="2195" y="794"/>
                    </a:cubicBezTo>
                    <a:cubicBezTo>
                      <a:pt x="2198" y="791"/>
                      <a:pt x="2197" y="786"/>
                      <a:pt x="2194" y="784"/>
                    </a:cubicBezTo>
                    <a:close/>
                    <a:moveTo>
                      <a:pt x="2245" y="821"/>
                    </a:moveTo>
                    <a:cubicBezTo>
                      <a:pt x="2245" y="828"/>
                      <a:pt x="2242" y="838"/>
                      <a:pt x="2234" y="844"/>
                    </a:cubicBezTo>
                    <a:cubicBezTo>
                      <a:pt x="2221" y="853"/>
                      <a:pt x="2206" y="850"/>
                      <a:pt x="2197" y="838"/>
                    </a:cubicBezTo>
                    <a:cubicBezTo>
                      <a:pt x="2178" y="815"/>
                      <a:pt x="2151" y="837"/>
                      <a:pt x="2171" y="861"/>
                    </a:cubicBezTo>
                    <a:cubicBezTo>
                      <a:pt x="2181" y="874"/>
                      <a:pt x="2198" y="877"/>
                      <a:pt x="2211" y="874"/>
                    </a:cubicBezTo>
                    <a:cubicBezTo>
                      <a:pt x="2235" y="870"/>
                      <a:pt x="2257" y="843"/>
                      <a:pt x="2245" y="821"/>
                    </a:cubicBezTo>
                    <a:close/>
                    <a:moveTo>
                      <a:pt x="2196" y="897"/>
                    </a:moveTo>
                    <a:cubicBezTo>
                      <a:pt x="2237" y="927"/>
                      <a:pt x="2246" y="997"/>
                      <a:pt x="2215" y="1025"/>
                    </a:cubicBezTo>
                    <a:cubicBezTo>
                      <a:pt x="2189" y="1047"/>
                      <a:pt x="2170" y="1023"/>
                      <a:pt x="2188" y="999"/>
                    </a:cubicBezTo>
                    <a:cubicBezTo>
                      <a:pt x="2201" y="982"/>
                      <a:pt x="2231" y="938"/>
                      <a:pt x="2196" y="897"/>
                    </a:cubicBezTo>
                    <a:close/>
                    <a:moveTo>
                      <a:pt x="2214" y="898"/>
                    </a:moveTo>
                    <a:cubicBezTo>
                      <a:pt x="2261" y="910"/>
                      <a:pt x="2273" y="924"/>
                      <a:pt x="2299" y="949"/>
                    </a:cubicBezTo>
                    <a:cubicBezTo>
                      <a:pt x="2307" y="957"/>
                      <a:pt x="2317" y="961"/>
                      <a:pt x="2325" y="961"/>
                    </a:cubicBezTo>
                    <a:cubicBezTo>
                      <a:pt x="2337" y="961"/>
                      <a:pt x="2349" y="955"/>
                      <a:pt x="2354" y="949"/>
                    </a:cubicBezTo>
                    <a:cubicBezTo>
                      <a:pt x="2355" y="968"/>
                      <a:pt x="2331" y="978"/>
                      <a:pt x="2320" y="980"/>
                    </a:cubicBezTo>
                    <a:cubicBezTo>
                      <a:pt x="2300" y="983"/>
                      <a:pt x="2278" y="974"/>
                      <a:pt x="2263" y="958"/>
                    </a:cubicBezTo>
                    <a:cubicBezTo>
                      <a:pt x="2247" y="941"/>
                      <a:pt x="2233" y="914"/>
                      <a:pt x="2214" y="898"/>
                    </a:cubicBezTo>
                    <a:close/>
                    <a:moveTo>
                      <a:pt x="2263" y="881"/>
                    </a:moveTo>
                    <a:cubicBezTo>
                      <a:pt x="2274" y="880"/>
                      <a:pt x="2285" y="873"/>
                      <a:pt x="2293" y="867"/>
                    </a:cubicBezTo>
                    <a:cubicBezTo>
                      <a:pt x="2303" y="859"/>
                      <a:pt x="2312" y="842"/>
                      <a:pt x="2307" y="830"/>
                    </a:cubicBezTo>
                    <a:cubicBezTo>
                      <a:pt x="2319" y="824"/>
                      <a:pt x="2326" y="814"/>
                      <a:pt x="2331" y="803"/>
                    </a:cubicBezTo>
                    <a:cubicBezTo>
                      <a:pt x="2338" y="789"/>
                      <a:pt x="2351" y="777"/>
                      <a:pt x="2364" y="782"/>
                    </a:cubicBezTo>
                    <a:cubicBezTo>
                      <a:pt x="2355" y="767"/>
                      <a:pt x="2327" y="775"/>
                      <a:pt x="2316" y="785"/>
                    </a:cubicBezTo>
                    <a:cubicBezTo>
                      <a:pt x="2300" y="798"/>
                      <a:pt x="2298" y="820"/>
                      <a:pt x="2292" y="842"/>
                    </a:cubicBezTo>
                    <a:cubicBezTo>
                      <a:pt x="2289" y="855"/>
                      <a:pt x="2281" y="870"/>
                      <a:pt x="2263" y="881"/>
                    </a:cubicBezTo>
                    <a:close/>
                    <a:moveTo>
                      <a:pt x="2526" y="743"/>
                    </a:moveTo>
                    <a:cubicBezTo>
                      <a:pt x="2521" y="729"/>
                      <a:pt x="2506" y="702"/>
                      <a:pt x="2487" y="701"/>
                    </a:cubicBezTo>
                    <a:cubicBezTo>
                      <a:pt x="2486" y="699"/>
                      <a:pt x="2484" y="697"/>
                      <a:pt x="2482" y="696"/>
                    </a:cubicBezTo>
                    <a:cubicBezTo>
                      <a:pt x="2493" y="694"/>
                      <a:pt x="2505" y="701"/>
                      <a:pt x="2514" y="713"/>
                    </a:cubicBezTo>
                    <a:cubicBezTo>
                      <a:pt x="2521" y="723"/>
                      <a:pt x="2526" y="734"/>
                      <a:pt x="2526" y="743"/>
                    </a:cubicBezTo>
                    <a:close/>
                    <a:moveTo>
                      <a:pt x="2456" y="730"/>
                    </a:moveTo>
                    <a:cubicBezTo>
                      <a:pt x="2454" y="727"/>
                      <a:pt x="2450" y="726"/>
                      <a:pt x="2447" y="728"/>
                    </a:cubicBezTo>
                    <a:cubicBezTo>
                      <a:pt x="2444" y="730"/>
                      <a:pt x="2443" y="734"/>
                      <a:pt x="2445" y="737"/>
                    </a:cubicBezTo>
                    <a:cubicBezTo>
                      <a:pt x="2447" y="740"/>
                      <a:pt x="2451" y="741"/>
                      <a:pt x="2454" y="739"/>
                    </a:cubicBezTo>
                    <a:cubicBezTo>
                      <a:pt x="2457" y="737"/>
                      <a:pt x="2458" y="733"/>
                      <a:pt x="2456" y="730"/>
                    </a:cubicBezTo>
                    <a:close/>
                    <a:moveTo>
                      <a:pt x="2467" y="715"/>
                    </a:moveTo>
                    <a:cubicBezTo>
                      <a:pt x="2465" y="712"/>
                      <a:pt x="2460" y="711"/>
                      <a:pt x="2456" y="713"/>
                    </a:cubicBezTo>
                    <a:cubicBezTo>
                      <a:pt x="2453" y="716"/>
                      <a:pt x="2452" y="720"/>
                      <a:pt x="2454" y="724"/>
                    </a:cubicBezTo>
                    <a:cubicBezTo>
                      <a:pt x="2456" y="727"/>
                      <a:pt x="2461" y="728"/>
                      <a:pt x="2465" y="726"/>
                    </a:cubicBezTo>
                    <a:cubicBezTo>
                      <a:pt x="2468" y="724"/>
                      <a:pt x="2469" y="719"/>
                      <a:pt x="2467" y="715"/>
                    </a:cubicBezTo>
                    <a:close/>
                    <a:moveTo>
                      <a:pt x="2485" y="700"/>
                    </a:moveTo>
                    <a:cubicBezTo>
                      <a:pt x="2482" y="695"/>
                      <a:pt x="2476" y="694"/>
                      <a:pt x="2471" y="697"/>
                    </a:cubicBezTo>
                    <a:cubicBezTo>
                      <a:pt x="2466" y="700"/>
                      <a:pt x="2465" y="706"/>
                      <a:pt x="2468" y="711"/>
                    </a:cubicBezTo>
                    <a:cubicBezTo>
                      <a:pt x="2471" y="716"/>
                      <a:pt x="2477" y="717"/>
                      <a:pt x="2482" y="714"/>
                    </a:cubicBezTo>
                    <a:cubicBezTo>
                      <a:pt x="2487" y="711"/>
                      <a:pt x="2488" y="705"/>
                      <a:pt x="2485" y="700"/>
                    </a:cubicBezTo>
                    <a:close/>
                    <a:moveTo>
                      <a:pt x="2560" y="721"/>
                    </a:moveTo>
                    <a:cubicBezTo>
                      <a:pt x="2558" y="718"/>
                      <a:pt x="2553" y="717"/>
                      <a:pt x="2550" y="719"/>
                    </a:cubicBezTo>
                    <a:cubicBezTo>
                      <a:pt x="2546" y="721"/>
                      <a:pt x="2545" y="726"/>
                      <a:pt x="2548" y="729"/>
                    </a:cubicBezTo>
                    <a:cubicBezTo>
                      <a:pt x="2550" y="732"/>
                      <a:pt x="2554" y="733"/>
                      <a:pt x="2558" y="731"/>
                    </a:cubicBezTo>
                    <a:cubicBezTo>
                      <a:pt x="2561" y="729"/>
                      <a:pt x="2562" y="724"/>
                      <a:pt x="2560" y="721"/>
                    </a:cubicBezTo>
                    <a:close/>
                    <a:moveTo>
                      <a:pt x="2029" y="946"/>
                    </a:moveTo>
                    <a:cubicBezTo>
                      <a:pt x="2031" y="954"/>
                      <a:pt x="2042" y="962"/>
                      <a:pt x="2048" y="956"/>
                    </a:cubicBezTo>
                    <a:cubicBezTo>
                      <a:pt x="2054" y="958"/>
                      <a:pt x="2057" y="965"/>
                      <a:pt x="2056" y="971"/>
                    </a:cubicBezTo>
                    <a:cubicBezTo>
                      <a:pt x="2053" y="982"/>
                      <a:pt x="2041" y="990"/>
                      <a:pt x="2030" y="988"/>
                    </a:cubicBezTo>
                    <a:cubicBezTo>
                      <a:pt x="2053" y="1002"/>
                      <a:pt x="2083" y="973"/>
                      <a:pt x="2073" y="947"/>
                    </a:cubicBezTo>
                    <a:cubicBezTo>
                      <a:pt x="2068" y="933"/>
                      <a:pt x="2056" y="927"/>
                      <a:pt x="2046" y="928"/>
                    </a:cubicBezTo>
                    <a:cubicBezTo>
                      <a:pt x="2036" y="929"/>
                      <a:pt x="2028" y="936"/>
                      <a:pt x="2029" y="946"/>
                    </a:cubicBezTo>
                    <a:close/>
                    <a:moveTo>
                      <a:pt x="2023" y="884"/>
                    </a:moveTo>
                    <a:cubicBezTo>
                      <a:pt x="2045" y="894"/>
                      <a:pt x="2050" y="913"/>
                      <a:pt x="2058" y="921"/>
                    </a:cubicBezTo>
                    <a:cubicBezTo>
                      <a:pt x="2067" y="930"/>
                      <a:pt x="2077" y="920"/>
                      <a:pt x="2070" y="908"/>
                    </a:cubicBezTo>
                    <a:cubicBezTo>
                      <a:pt x="2061" y="895"/>
                      <a:pt x="2042" y="887"/>
                      <a:pt x="2023" y="884"/>
                    </a:cubicBezTo>
                    <a:close/>
                    <a:moveTo>
                      <a:pt x="2111" y="899"/>
                    </a:moveTo>
                    <a:cubicBezTo>
                      <a:pt x="2104" y="902"/>
                      <a:pt x="2100" y="911"/>
                      <a:pt x="2100" y="916"/>
                    </a:cubicBezTo>
                    <a:cubicBezTo>
                      <a:pt x="2092" y="919"/>
                      <a:pt x="2082" y="904"/>
                      <a:pt x="2092" y="895"/>
                    </a:cubicBezTo>
                    <a:cubicBezTo>
                      <a:pt x="2098" y="890"/>
                      <a:pt x="2108" y="891"/>
                      <a:pt x="2111" y="899"/>
                    </a:cubicBezTo>
                    <a:close/>
                    <a:moveTo>
                      <a:pt x="2136" y="925"/>
                    </a:moveTo>
                    <a:cubicBezTo>
                      <a:pt x="2134" y="920"/>
                      <a:pt x="2129" y="917"/>
                      <a:pt x="2125" y="919"/>
                    </a:cubicBezTo>
                    <a:cubicBezTo>
                      <a:pt x="2117" y="923"/>
                      <a:pt x="2119" y="933"/>
                      <a:pt x="2126" y="935"/>
                    </a:cubicBezTo>
                    <a:cubicBezTo>
                      <a:pt x="2131" y="937"/>
                      <a:pt x="2135" y="934"/>
                      <a:pt x="2141" y="939"/>
                    </a:cubicBezTo>
                    <a:cubicBezTo>
                      <a:pt x="2136" y="933"/>
                      <a:pt x="2138" y="930"/>
                      <a:pt x="2136" y="925"/>
                    </a:cubicBezTo>
                    <a:close/>
                    <a:moveTo>
                      <a:pt x="2106" y="850"/>
                    </a:moveTo>
                    <a:cubicBezTo>
                      <a:pt x="2124" y="841"/>
                      <a:pt x="2142" y="807"/>
                      <a:pt x="2125" y="794"/>
                    </a:cubicBezTo>
                    <a:cubicBezTo>
                      <a:pt x="2128" y="791"/>
                      <a:pt x="2135" y="791"/>
                      <a:pt x="2139" y="796"/>
                    </a:cubicBezTo>
                    <a:cubicBezTo>
                      <a:pt x="2143" y="800"/>
                      <a:pt x="2144" y="810"/>
                      <a:pt x="2138" y="816"/>
                    </a:cubicBezTo>
                    <a:cubicBezTo>
                      <a:pt x="2144" y="822"/>
                      <a:pt x="2132" y="844"/>
                      <a:pt x="2106" y="850"/>
                    </a:cubicBezTo>
                    <a:close/>
                    <a:moveTo>
                      <a:pt x="1910" y="1066"/>
                    </a:moveTo>
                    <a:cubicBezTo>
                      <a:pt x="1921" y="1068"/>
                      <a:pt x="1932" y="1066"/>
                      <a:pt x="1941" y="1058"/>
                    </a:cubicBezTo>
                    <a:cubicBezTo>
                      <a:pt x="1947" y="1051"/>
                      <a:pt x="1950" y="1043"/>
                      <a:pt x="1950" y="1034"/>
                    </a:cubicBezTo>
                    <a:cubicBezTo>
                      <a:pt x="1950" y="1030"/>
                      <a:pt x="1949" y="1026"/>
                      <a:pt x="1948" y="1023"/>
                    </a:cubicBezTo>
                    <a:cubicBezTo>
                      <a:pt x="1948" y="1024"/>
                      <a:pt x="1948" y="1025"/>
                      <a:pt x="1948" y="1026"/>
                    </a:cubicBezTo>
                    <a:cubicBezTo>
                      <a:pt x="1948" y="1034"/>
                      <a:pt x="1942" y="1041"/>
                      <a:pt x="1934" y="1041"/>
                    </a:cubicBezTo>
                    <a:cubicBezTo>
                      <a:pt x="1926" y="1041"/>
                      <a:pt x="1919" y="1035"/>
                      <a:pt x="1919" y="1027"/>
                    </a:cubicBezTo>
                    <a:cubicBezTo>
                      <a:pt x="1918" y="1015"/>
                      <a:pt x="1931" y="1008"/>
                      <a:pt x="1941" y="1014"/>
                    </a:cubicBezTo>
                    <a:cubicBezTo>
                      <a:pt x="1948" y="1017"/>
                      <a:pt x="1952" y="1026"/>
                      <a:pt x="1952" y="1034"/>
                    </a:cubicBezTo>
                    <a:cubicBezTo>
                      <a:pt x="1953" y="1043"/>
                      <a:pt x="1950" y="1053"/>
                      <a:pt x="1943" y="1060"/>
                    </a:cubicBezTo>
                    <a:cubicBezTo>
                      <a:pt x="1934" y="1070"/>
                      <a:pt x="1922" y="1072"/>
                      <a:pt x="1909" y="1070"/>
                    </a:cubicBezTo>
                    <a:cubicBezTo>
                      <a:pt x="1899" y="1067"/>
                      <a:pt x="1891" y="1062"/>
                      <a:pt x="1885" y="1055"/>
                    </a:cubicBezTo>
                    <a:cubicBezTo>
                      <a:pt x="1885" y="1057"/>
                      <a:pt x="1886" y="1059"/>
                      <a:pt x="1887" y="1062"/>
                    </a:cubicBezTo>
                    <a:cubicBezTo>
                      <a:pt x="1889" y="1072"/>
                      <a:pt x="1890" y="1080"/>
                      <a:pt x="1889" y="1090"/>
                    </a:cubicBezTo>
                    <a:cubicBezTo>
                      <a:pt x="1889" y="1093"/>
                      <a:pt x="1889" y="1096"/>
                      <a:pt x="1889" y="1098"/>
                    </a:cubicBezTo>
                    <a:cubicBezTo>
                      <a:pt x="1888" y="1103"/>
                      <a:pt x="1887" y="1107"/>
                      <a:pt x="1886" y="1111"/>
                    </a:cubicBezTo>
                    <a:cubicBezTo>
                      <a:pt x="1885" y="1113"/>
                      <a:pt x="1880" y="1126"/>
                      <a:pt x="1878" y="1125"/>
                    </a:cubicBezTo>
                    <a:cubicBezTo>
                      <a:pt x="1877" y="1124"/>
                      <a:pt x="1880" y="1117"/>
                      <a:pt x="1880" y="1115"/>
                    </a:cubicBezTo>
                    <a:cubicBezTo>
                      <a:pt x="1882" y="1109"/>
                      <a:pt x="1883" y="1104"/>
                      <a:pt x="1884" y="1098"/>
                    </a:cubicBezTo>
                    <a:cubicBezTo>
                      <a:pt x="1884" y="1095"/>
                      <a:pt x="1884" y="1093"/>
                      <a:pt x="1884" y="1090"/>
                    </a:cubicBezTo>
                    <a:cubicBezTo>
                      <a:pt x="1885" y="1081"/>
                      <a:pt x="1885" y="1073"/>
                      <a:pt x="1883" y="1063"/>
                    </a:cubicBezTo>
                    <a:cubicBezTo>
                      <a:pt x="1883" y="1063"/>
                      <a:pt x="1882" y="1061"/>
                      <a:pt x="1882" y="1060"/>
                    </a:cubicBezTo>
                    <a:cubicBezTo>
                      <a:pt x="1882" y="1063"/>
                      <a:pt x="1882" y="1066"/>
                      <a:pt x="1881" y="1069"/>
                    </a:cubicBezTo>
                    <a:cubicBezTo>
                      <a:pt x="1880" y="1077"/>
                      <a:pt x="1879" y="1084"/>
                      <a:pt x="1875" y="1091"/>
                    </a:cubicBezTo>
                    <a:cubicBezTo>
                      <a:pt x="1863" y="1112"/>
                      <a:pt x="1842" y="1113"/>
                      <a:pt x="1824" y="1104"/>
                    </a:cubicBezTo>
                    <a:cubicBezTo>
                      <a:pt x="1809" y="1097"/>
                      <a:pt x="1797" y="1083"/>
                      <a:pt x="1795" y="1065"/>
                    </a:cubicBezTo>
                    <a:cubicBezTo>
                      <a:pt x="1795" y="1051"/>
                      <a:pt x="1802" y="1039"/>
                      <a:pt x="1816" y="1034"/>
                    </a:cubicBezTo>
                    <a:cubicBezTo>
                      <a:pt x="1823" y="1032"/>
                      <a:pt x="1828" y="1031"/>
                      <a:pt x="1835" y="1033"/>
                    </a:cubicBezTo>
                    <a:cubicBezTo>
                      <a:pt x="1840" y="1034"/>
                      <a:pt x="1844" y="1037"/>
                      <a:pt x="1847" y="1041"/>
                    </a:cubicBezTo>
                    <a:cubicBezTo>
                      <a:pt x="1851" y="1047"/>
                      <a:pt x="1852" y="1053"/>
                      <a:pt x="1849" y="1060"/>
                    </a:cubicBezTo>
                    <a:cubicBezTo>
                      <a:pt x="1848" y="1063"/>
                      <a:pt x="1845" y="1066"/>
                      <a:pt x="1841" y="1067"/>
                    </a:cubicBezTo>
                    <a:cubicBezTo>
                      <a:pt x="1837" y="1069"/>
                      <a:pt x="1832" y="1068"/>
                      <a:pt x="1829" y="1066"/>
                    </a:cubicBezTo>
                    <a:cubicBezTo>
                      <a:pt x="1824" y="1063"/>
                      <a:pt x="1822" y="1058"/>
                      <a:pt x="1823" y="1053"/>
                    </a:cubicBezTo>
                    <a:cubicBezTo>
                      <a:pt x="1824" y="1048"/>
                      <a:pt x="1828" y="1044"/>
                      <a:pt x="1833" y="1044"/>
                    </a:cubicBezTo>
                    <a:cubicBezTo>
                      <a:pt x="1840" y="1044"/>
                      <a:pt x="1845" y="1049"/>
                      <a:pt x="1845" y="1055"/>
                    </a:cubicBezTo>
                    <a:cubicBezTo>
                      <a:pt x="1845" y="1061"/>
                      <a:pt x="1840" y="1066"/>
                      <a:pt x="1834" y="1066"/>
                    </a:cubicBezTo>
                    <a:cubicBezTo>
                      <a:pt x="1832" y="1066"/>
                      <a:pt x="1829" y="1066"/>
                      <a:pt x="1828" y="1064"/>
                    </a:cubicBezTo>
                    <a:cubicBezTo>
                      <a:pt x="1828" y="1065"/>
                      <a:pt x="1828" y="1065"/>
                      <a:pt x="1829" y="1065"/>
                    </a:cubicBezTo>
                    <a:cubicBezTo>
                      <a:pt x="1833" y="1068"/>
                      <a:pt x="1837" y="1068"/>
                      <a:pt x="1841" y="1067"/>
                    </a:cubicBezTo>
                    <a:cubicBezTo>
                      <a:pt x="1845" y="1065"/>
                      <a:pt x="1847" y="1063"/>
                      <a:pt x="1849" y="1059"/>
                    </a:cubicBezTo>
                    <a:cubicBezTo>
                      <a:pt x="1851" y="1053"/>
                      <a:pt x="1850" y="1047"/>
                      <a:pt x="1846" y="1042"/>
                    </a:cubicBezTo>
                    <a:cubicBezTo>
                      <a:pt x="1843" y="1038"/>
                      <a:pt x="1839" y="1035"/>
                      <a:pt x="1834" y="1034"/>
                    </a:cubicBezTo>
                    <a:cubicBezTo>
                      <a:pt x="1828" y="1033"/>
                      <a:pt x="1823" y="1033"/>
                      <a:pt x="1817" y="1036"/>
                    </a:cubicBezTo>
                    <a:cubicBezTo>
                      <a:pt x="1804" y="1041"/>
                      <a:pt x="1797" y="1051"/>
                      <a:pt x="1798" y="1065"/>
                    </a:cubicBezTo>
                    <a:cubicBezTo>
                      <a:pt x="1799" y="1082"/>
                      <a:pt x="1813" y="1095"/>
                      <a:pt x="1827" y="1102"/>
                    </a:cubicBezTo>
                    <a:cubicBezTo>
                      <a:pt x="1843" y="1108"/>
                      <a:pt x="1861" y="1107"/>
                      <a:pt x="1871" y="1089"/>
                    </a:cubicBezTo>
                    <a:cubicBezTo>
                      <a:pt x="1874" y="1082"/>
                      <a:pt x="1876" y="1076"/>
                      <a:pt x="1877" y="1068"/>
                    </a:cubicBezTo>
                    <a:cubicBezTo>
                      <a:pt x="1877" y="1063"/>
                      <a:pt x="1877" y="1059"/>
                      <a:pt x="1877" y="1054"/>
                    </a:cubicBezTo>
                    <a:cubicBezTo>
                      <a:pt x="1876" y="1036"/>
                      <a:pt x="1870" y="1021"/>
                      <a:pt x="1873" y="1003"/>
                    </a:cubicBezTo>
                    <a:cubicBezTo>
                      <a:pt x="1875" y="986"/>
                      <a:pt x="1884" y="971"/>
                      <a:pt x="1901" y="960"/>
                    </a:cubicBezTo>
                    <a:cubicBezTo>
                      <a:pt x="1909" y="955"/>
                      <a:pt x="1915" y="952"/>
                      <a:pt x="1925" y="950"/>
                    </a:cubicBezTo>
                    <a:cubicBezTo>
                      <a:pt x="1929" y="949"/>
                      <a:pt x="1932" y="948"/>
                      <a:pt x="1936" y="948"/>
                    </a:cubicBezTo>
                    <a:cubicBezTo>
                      <a:pt x="1933" y="947"/>
                      <a:pt x="1931" y="945"/>
                      <a:pt x="1929" y="942"/>
                    </a:cubicBezTo>
                    <a:cubicBezTo>
                      <a:pt x="1922" y="934"/>
                      <a:pt x="1920" y="922"/>
                      <a:pt x="1924" y="912"/>
                    </a:cubicBezTo>
                    <a:cubicBezTo>
                      <a:pt x="1929" y="903"/>
                      <a:pt x="1938" y="895"/>
                      <a:pt x="1949" y="895"/>
                    </a:cubicBezTo>
                    <a:cubicBezTo>
                      <a:pt x="1958" y="896"/>
                      <a:pt x="1966" y="901"/>
                      <a:pt x="1969" y="909"/>
                    </a:cubicBezTo>
                    <a:cubicBezTo>
                      <a:pt x="1970" y="914"/>
                      <a:pt x="1970" y="920"/>
                      <a:pt x="1967" y="924"/>
                    </a:cubicBezTo>
                    <a:cubicBezTo>
                      <a:pt x="1966" y="927"/>
                      <a:pt x="1963" y="929"/>
                      <a:pt x="1961" y="930"/>
                    </a:cubicBezTo>
                    <a:cubicBezTo>
                      <a:pt x="1956" y="933"/>
                      <a:pt x="1950" y="931"/>
                      <a:pt x="1947" y="927"/>
                    </a:cubicBezTo>
                    <a:cubicBezTo>
                      <a:pt x="1944" y="922"/>
                      <a:pt x="1945" y="915"/>
                      <a:pt x="1950" y="912"/>
                    </a:cubicBezTo>
                    <a:cubicBezTo>
                      <a:pt x="1954" y="908"/>
                      <a:pt x="1961" y="909"/>
                      <a:pt x="1965" y="914"/>
                    </a:cubicBezTo>
                    <a:cubicBezTo>
                      <a:pt x="1968" y="918"/>
                      <a:pt x="1967" y="924"/>
                      <a:pt x="1964" y="928"/>
                    </a:cubicBezTo>
                    <a:cubicBezTo>
                      <a:pt x="1969" y="923"/>
                      <a:pt x="1970" y="916"/>
                      <a:pt x="1968" y="909"/>
                    </a:cubicBezTo>
                    <a:cubicBezTo>
                      <a:pt x="1965" y="902"/>
                      <a:pt x="1958" y="897"/>
                      <a:pt x="1949" y="897"/>
                    </a:cubicBezTo>
                    <a:cubicBezTo>
                      <a:pt x="1939" y="897"/>
                      <a:pt x="1930" y="904"/>
                      <a:pt x="1926" y="913"/>
                    </a:cubicBezTo>
                    <a:cubicBezTo>
                      <a:pt x="1924" y="918"/>
                      <a:pt x="1923" y="925"/>
                      <a:pt x="1925" y="930"/>
                    </a:cubicBezTo>
                    <a:cubicBezTo>
                      <a:pt x="1930" y="949"/>
                      <a:pt x="1952" y="947"/>
                      <a:pt x="1972" y="957"/>
                    </a:cubicBezTo>
                    <a:cubicBezTo>
                      <a:pt x="1991" y="968"/>
                      <a:pt x="2008" y="987"/>
                      <a:pt x="2016" y="1007"/>
                    </a:cubicBezTo>
                    <a:cubicBezTo>
                      <a:pt x="2001" y="982"/>
                      <a:pt x="1981" y="959"/>
                      <a:pt x="1951" y="953"/>
                    </a:cubicBezTo>
                    <a:cubicBezTo>
                      <a:pt x="1942" y="952"/>
                      <a:pt x="1935" y="952"/>
                      <a:pt x="1926" y="954"/>
                    </a:cubicBezTo>
                    <a:cubicBezTo>
                      <a:pt x="1917" y="956"/>
                      <a:pt x="1911" y="959"/>
                      <a:pt x="1903" y="964"/>
                    </a:cubicBezTo>
                    <a:cubicBezTo>
                      <a:pt x="1881" y="980"/>
                      <a:pt x="1874" y="1002"/>
                      <a:pt x="1878" y="1026"/>
                    </a:cubicBezTo>
                    <a:cubicBezTo>
                      <a:pt x="1882" y="1045"/>
                      <a:pt x="1890" y="1061"/>
                      <a:pt x="1910" y="1066"/>
                    </a:cubicBezTo>
                    <a:close/>
                    <a:moveTo>
                      <a:pt x="1831" y="1258"/>
                    </a:moveTo>
                    <a:cubicBezTo>
                      <a:pt x="1830" y="1255"/>
                      <a:pt x="1830" y="1252"/>
                      <a:pt x="1833" y="1250"/>
                    </a:cubicBezTo>
                    <a:cubicBezTo>
                      <a:pt x="1835" y="1249"/>
                      <a:pt x="1838" y="1249"/>
                      <a:pt x="1840" y="1252"/>
                    </a:cubicBezTo>
                    <a:cubicBezTo>
                      <a:pt x="1842" y="1254"/>
                      <a:pt x="1841" y="1257"/>
                      <a:pt x="1839" y="1259"/>
                    </a:cubicBezTo>
                    <a:cubicBezTo>
                      <a:pt x="1836" y="1260"/>
                      <a:pt x="1833" y="1260"/>
                      <a:pt x="1831" y="1258"/>
                    </a:cubicBezTo>
                    <a:close/>
                    <a:moveTo>
                      <a:pt x="1927" y="1159"/>
                    </a:moveTo>
                    <a:cubicBezTo>
                      <a:pt x="1932" y="1158"/>
                      <a:pt x="1938" y="1155"/>
                      <a:pt x="1938" y="1150"/>
                    </a:cubicBezTo>
                    <a:cubicBezTo>
                      <a:pt x="1938" y="1147"/>
                      <a:pt x="1937" y="1144"/>
                      <a:pt x="1934" y="1142"/>
                    </a:cubicBezTo>
                    <a:cubicBezTo>
                      <a:pt x="1931" y="1140"/>
                      <a:pt x="1927" y="1142"/>
                      <a:pt x="1926" y="1145"/>
                    </a:cubicBezTo>
                    <a:cubicBezTo>
                      <a:pt x="1925" y="1147"/>
                      <a:pt x="1926" y="1150"/>
                      <a:pt x="1928" y="1152"/>
                    </a:cubicBezTo>
                    <a:cubicBezTo>
                      <a:pt x="1923" y="1152"/>
                      <a:pt x="1920" y="1143"/>
                      <a:pt x="1927" y="1139"/>
                    </a:cubicBezTo>
                    <a:cubicBezTo>
                      <a:pt x="1931" y="1137"/>
                      <a:pt x="1936" y="1138"/>
                      <a:pt x="1939" y="1141"/>
                    </a:cubicBezTo>
                    <a:cubicBezTo>
                      <a:pt x="1944" y="1147"/>
                      <a:pt x="1942" y="1155"/>
                      <a:pt x="1937" y="1159"/>
                    </a:cubicBezTo>
                    <a:cubicBezTo>
                      <a:pt x="1932" y="1163"/>
                      <a:pt x="1925" y="1163"/>
                      <a:pt x="1919" y="1160"/>
                    </a:cubicBezTo>
                    <a:cubicBezTo>
                      <a:pt x="1935" y="1170"/>
                      <a:pt x="1965" y="1167"/>
                      <a:pt x="1977" y="1161"/>
                    </a:cubicBezTo>
                    <a:cubicBezTo>
                      <a:pt x="1977" y="1162"/>
                      <a:pt x="1977" y="1163"/>
                      <a:pt x="1978" y="1164"/>
                    </a:cubicBezTo>
                    <a:cubicBezTo>
                      <a:pt x="1957" y="1173"/>
                      <a:pt x="1927" y="1172"/>
                      <a:pt x="1914" y="1160"/>
                    </a:cubicBezTo>
                    <a:cubicBezTo>
                      <a:pt x="1922" y="1185"/>
                      <a:pt x="1921" y="1202"/>
                      <a:pt x="1929" y="1218"/>
                    </a:cubicBezTo>
                    <a:cubicBezTo>
                      <a:pt x="1932" y="1225"/>
                      <a:pt x="1938" y="1232"/>
                      <a:pt x="1945" y="1235"/>
                    </a:cubicBezTo>
                    <a:cubicBezTo>
                      <a:pt x="1945" y="1236"/>
                      <a:pt x="1946" y="1238"/>
                      <a:pt x="1948" y="1240"/>
                    </a:cubicBezTo>
                    <a:cubicBezTo>
                      <a:pt x="1938" y="1239"/>
                      <a:pt x="1929" y="1229"/>
                      <a:pt x="1924" y="1217"/>
                    </a:cubicBezTo>
                    <a:cubicBezTo>
                      <a:pt x="1924" y="1216"/>
                      <a:pt x="1924" y="1216"/>
                      <a:pt x="1923" y="1215"/>
                    </a:cubicBezTo>
                    <a:cubicBezTo>
                      <a:pt x="1923" y="1230"/>
                      <a:pt x="1931" y="1249"/>
                      <a:pt x="1944" y="1261"/>
                    </a:cubicBezTo>
                    <a:cubicBezTo>
                      <a:pt x="1948" y="1266"/>
                      <a:pt x="1956" y="1272"/>
                      <a:pt x="1963" y="1272"/>
                    </a:cubicBezTo>
                    <a:cubicBezTo>
                      <a:pt x="1967" y="1272"/>
                      <a:pt x="1973" y="1269"/>
                      <a:pt x="1973" y="1265"/>
                    </a:cubicBezTo>
                    <a:cubicBezTo>
                      <a:pt x="1973" y="1263"/>
                      <a:pt x="1972" y="1261"/>
                      <a:pt x="1971" y="1261"/>
                    </a:cubicBezTo>
                    <a:cubicBezTo>
                      <a:pt x="1969" y="1260"/>
                      <a:pt x="1968" y="1261"/>
                      <a:pt x="1967" y="1262"/>
                    </a:cubicBezTo>
                    <a:cubicBezTo>
                      <a:pt x="1966" y="1263"/>
                      <a:pt x="1966" y="1264"/>
                      <a:pt x="1967" y="1265"/>
                    </a:cubicBezTo>
                    <a:cubicBezTo>
                      <a:pt x="1967" y="1266"/>
                      <a:pt x="1969" y="1267"/>
                      <a:pt x="1970" y="1266"/>
                    </a:cubicBezTo>
                    <a:cubicBezTo>
                      <a:pt x="1971" y="1265"/>
                      <a:pt x="1971" y="1264"/>
                      <a:pt x="1971" y="1264"/>
                    </a:cubicBezTo>
                    <a:cubicBezTo>
                      <a:pt x="1972" y="1264"/>
                      <a:pt x="1972" y="1265"/>
                      <a:pt x="1971" y="1266"/>
                    </a:cubicBezTo>
                    <a:cubicBezTo>
                      <a:pt x="1971" y="1268"/>
                      <a:pt x="1969" y="1268"/>
                      <a:pt x="1967" y="1268"/>
                    </a:cubicBezTo>
                    <a:cubicBezTo>
                      <a:pt x="1965" y="1268"/>
                      <a:pt x="1963" y="1265"/>
                      <a:pt x="1964" y="1262"/>
                    </a:cubicBezTo>
                    <a:cubicBezTo>
                      <a:pt x="1964" y="1260"/>
                      <a:pt x="1965" y="1258"/>
                      <a:pt x="1967" y="1257"/>
                    </a:cubicBezTo>
                    <a:cubicBezTo>
                      <a:pt x="1969" y="1257"/>
                      <a:pt x="1971" y="1257"/>
                      <a:pt x="1972" y="1258"/>
                    </a:cubicBezTo>
                    <a:cubicBezTo>
                      <a:pt x="1975" y="1259"/>
                      <a:pt x="1976" y="1261"/>
                      <a:pt x="1976" y="1264"/>
                    </a:cubicBezTo>
                    <a:cubicBezTo>
                      <a:pt x="1976" y="1269"/>
                      <a:pt x="1971" y="1272"/>
                      <a:pt x="1966" y="1273"/>
                    </a:cubicBezTo>
                    <a:cubicBezTo>
                      <a:pt x="1964" y="1274"/>
                      <a:pt x="1961" y="1274"/>
                      <a:pt x="1959" y="1273"/>
                    </a:cubicBezTo>
                    <a:cubicBezTo>
                      <a:pt x="1969" y="1277"/>
                      <a:pt x="1978" y="1275"/>
                      <a:pt x="1986" y="1270"/>
                    </a:cubicBezTo>
                    <a:cubicBezTo>
                      <a:pt x="1991" y="1267"/>
                      <a:pt x="1995" y="1262"/>
                      <a:pt x="1996" y="1256"/>
                    </a:cubicBezTo>
                    <a:cubicBezTo>
                      <a:pt x="1996" y="1256"/>
                      <a:pt x="1996" y="1256"/>
                      <a:pt x="1996" y="1256"/>
                    </a:cubicBezTo>
                    <a:cubicBezTo>
                      <a:pt x="1994" y="1261"/>
                      <a:pt x="1987" y="1264"/>
                      <a:pt x="1982" y="1258"/>
                    </a:cubicBezTo>
                    <a:cubicBezTo>
                      <a:pt x="1978" y="1254"/>
                      <a:pt x="1978" y="1242"/>
                      <a:pt x="1964" y="1241"/>
                    </a:cubicBezTo>
                    <a:cubicBezTo>
                      <a:pt x="1970" y="1238"/>
                      <a:pt x="1977" y="1237"/>
                      <a:pt x="1983" y="1238"/>
                    </a:cubicBezTo>
                    <a:cubicBezTo>
                      <a:pt x="1990" y="1240"/>
                      <a:pt x="1996" y="1245"/>
                      <a:pt x="1997" y="1252"/>
                    </a:cubicBezTo>
                    <a:cubicBezTo>
                      <a:pt x="1998" y="1260"/>
                      <a:pt x="1993" y="1267"/>
                      <a:pt x="1987" y="1272"/>
                    </a:cubicBezTo>
                    <a:cubicBezTo>
                      <a:pt x="1977" y="1278"/>
                      <a:pt x="1966" y="1278"/>
                      <a:pt x="1955" y="1273"/>
                    </a:cubicBezTo>
                    <a:cubicBezTo>
                      <a:pt x="1946" y="1268"/>
                      <a:pt x="1936" y="1256"/>
                      <a:pt x="1930" y="1247"/>
                    </a:cubicBezTo>
                    <a:cubicBezTo>
                      <a:pt x="1925" y="1239"/>
                      <a:pt x="1922" y="1227"/>
                      <a:pt x="1921" y="1218"/>
                    </a:cubicBezTo>
                    <a:cubicBezTo>
                      <a:pt x="1920" y="1224"/>
                      <a:pt x="1918" y="1229"/>
                      <a:pt x="1916" y="1235"/>
                    </a:cubicBezTo>
                    <a:cubicBezTo>
                      <a:pt x="1909" y="1246"/>
                      <a:pt x="1902" y="1253"/>
                      <a:pt x="1890" y="1259"/>
                    </a:cubicBezTo>
                    <a:cubicBezTo>
                      <a:pt x="1886" y="1261"/>
                      <a:pt x="1882" y="1262"/>
                      <a:pt x="1878" y="1263"/>
                    </a:cubicBezTo>
                    <a:cubicBezTo>
                      <a:pt x="1878" y="1262"/>
                      <a:pt x="1878" y="1261"/>
                      <a:pt x="1877" y="1260"/>
                    </a:cubicBezTo>
                    <a:cubicBezTo>
                      <a:pt x="1881" y="1259"/>
                      <a:pt x="1884" y="1258"/>
                      <a:pt x="1888" y="1256"/>
                    </a:cubicBezTo>
                    <a:cubicBezTo>
                      <a:pt x="1899" y="1250"/>
                      <a:pt x="1906" y="1243"/>
                      <a:pt x="1911" y="1232"/>
                    </a:cubicBezTo>
                    <a:cubicBezTo>
                      <a:pt x="1918" y="1218"/>
                      <a:pt x="1919" y="1203"/>
                      <a:pt x="1917" y="1188"/>
                    </a:cubicBezTo>
                    <a:cubicBezTo>
                      <a:pt x="1916" y="1192"/>
                      <a:pt x="1915" y="1196"/>
                      <a:pt x="1914" y="1200"/>
                    </a:cubicBezTo>
                    <a:cubicBezTo>
                      <a:pt x="1914" y="1200"/>
                      <a:pt x="1914" y="1200"/>
                      <a:pt x="1914" y="1200"/>
                    </a:cubicBezTo>
                    <a:cubicBezTo>
                      <a:pt x="1910" y="1208"/>
                      <a:pt x="1906" y="1215"/>
                      <a:pt x="1898" y="1219"/>
                    </a:cubicBezTo>
                    <a:cubicBezTo>
                      <a:pt x="1904" y="1213"/>
                      <a:pt x="1907" y="1207"/>
                      <a:pt x="1911" y="1199"/>
                    </a:cubicBezTo>
                    <a:cubicBezTo>
                      <a:pt x="1911" y="1199"/>
                      <a:pt x="1911" y="1199"/>
                      <a:pt x="1911" y="1199"/>
                    </a:cubicBezTo>
                    <a:cubicBezTo>
                      <a:pt x="1917" y="1182"/>
                      <a:pt x="1915" y="1178"/>
                      <a:pt x="1910" y="1161"/>
                    </a:cubicBezTo>
                    <a:cubicBezTo>
                      <a:pt x="1902" y="1135"/>
                      <a:pt x="1892" y="1109"/>
                      <a:pt x="1895" y="1084"/>
                    </a:cubicBezTo>
                    <a:cubicBezTo>
                      <a:pt x="1895" y="1101"/>
                      <a:pt x="1905" y="1159"/>
                      <a:pt x="1927" y="1159"/>
                    </a:cubicBezTo>
                    <a:close/>
                    <a:moveTo>
                      <a:pt x="1905" y="1209"/>
                    </a:moveTo>
                    <a:cubicBezTo>
                      <a:pt x="1895" y="1201"/>
                      <a:pt x="1886" y="1216"/>
                      <a:pt x="1882" y="1220"/>
                    </a:cubicBezTo>
                    <a:cubicBezTo>
                      <a:pt x="1879" y="1223"/>
                      <a:pt x="1876" y="1225"/>
                      <a:pt x="1872" y="1225"/>
                    </a:cubicBezTo>
                    <a:cubicBezTo>
                      <a:pt x="1876" y="1228"/>
                      <a:pt x="1888" y="1230"/>
                      <a:pt x="1894" y="1230"/>
                    </a:cubicBezTo>
                    <a:cubicBezTo>
                      <a:pt x="1903" y="1228"/>
                      <a:pt x="1909" y="1222"/>
                      <a:pt x="1907" y="1212"/>
                    </a:cubicBezTo>
                    <a:cubicBezTo>
                      <a:pt x="1905" y="1216"/>
                      <a:pt x="1899" y="1220"/>
                      <a:pt x="1894" y="1220"/>
                    </a:cubicBezTo>
                    <a:cubicBezTo>
                      <a:pt x="1897" y="1219"/>
                      <a:pt x="1902" y="1215"/>
                      <a:pt x="1905" y="1209"/>
                    </a:cubicBezTo>
                    <a:close/>
                    <a:moveTo>
                      <a:pt x="1980" y="1217"/>
                    </a:moveTo>
                    <a:cubicBezTo>
                      <a:pt x="1981" y="1220"/>
                      <a:pt x="1984" y="1221"/>
                      <a:pt x="1987" y="1220"/>
                    </a:cubicBezTo>
                    <a:cubicBezTo>
                      <a:pt x="1990" y="1219"/>
                      <a:pt x="1991" y="1216"/>
                      <a:pt x="1991" y="1213"/>
                    </a:cubicBezTo>
                    <a:cubicBezTo>
                      <a:pt x="1990" y="1210"/>
                      <a:pt x="1986" y="1209"/>
                      <a:pt x="1983" y="1209"/>
                    </a:cubicBezTo>
                    <a:cubicBezTo>
                      <a:pt x="1980" y="1210"/>
                      <a:pt x="1979" y="1214"/>
                      <a:pt x="1980" y="1217"/>
                    </a:cubicBezTo>
                    <a:close/>
                    <a:moveTo>
                      <a:pt x="1966" y="1227"/>
                    </a:moveTo>
                    <a:cubicBezTo>
                      <a:pt x="1967" y="1230"/>
                      <a:pt x="1971" y="1232"/>
                      <a:pt x="1975" y="1231"/>
                    </a:cubicBezTo>
                    <a:cubicBezTo>
                      <a:pt x="1978" y="1230"/>
                      <a:pt x="1980" y="1226"/>
                      <a:pt x="1979" y="1222"/>
                    </a:cubicBezTo>
                    <a:cubicBezTo>
                      <a:pt x="1978" y="1219"/>
                      <a:pt x="1974" y="1217"/>
                      <a:pt x="1971" y="1218"/>
                    </a:cubicBezTo>
                    <a:cubicBezTo>
                      <a:pt x="1967" y="1219"/>
                      <a:pt x="1965" y="1223"/>
                      <a:pt x="1966" y="1227"/>
                    </a:cubicBezTo>
                    <a:close/>
                    <a:moveTo>
                      <a:pt x="1946" y="1236"/>
                    </a:moveTo>
                    <a:cubicBezTo>
                      <a:pt x="1948" y="1241"/>
                      <a:pt x="1953" y="1243"/>
                      <a:pt x="1958" y="1242"/>
                    </a:cubicBezTo>
                    <a:cubicBezTo>
                      <a:pt x="1963" y="1240"/>
                      <a:pt x="1966" y="1235"/>
                      <a:pt x="1964" y="1230"/>
                    </a:cubicBezTo>
                    <a:cubicBezTo>
                      <a:pt x="1963" y="1225"/>
                      <a:pt x="1957" y="1222"/>
                      <a:pt x="1952" y="1224"/>
                    </a:cubicBezTo>
                    <a:cubicBezTo>
                      <a:pt x="1948" y="1225"/>
                      <a:pt x="1945" y="1231"/>
                      <a:pt x="1946" y="1236"/>
                    </a:cubicBezTo>
                    <a:close/>
                    <a:moveTo>
                      <a:pt x="1857" y="1270"/>
                    </a:moveTo>
                    <a:cubicBezTo>
                      <a:pt x="1854" y="1265"/>
                      <a:pt x="1855" y="1259"/>
                      <a:pt x="1860" y="1256"/>
                    </a:cubicBezTo>
                    <a:cubicBezTo>
                      <a:pt x="1865" y="1253"/>
                      <a:pt x="1871" y="1254"/>
                      <a:pt x="1874" y="1258"/>
                    </a:cubicBezTo>
                    <a:cubicBezTo>
                      <a:pt x="1877" y="1263"/>
                      <a:pt x="1876" y="1269"/>
                      <a:pt x="1872" y="1273"/>
                    </a:cubicBezTo>
                    <a:cubicBezTo>
                      <a:pt x="1867" y="1276"/>
                      <a:pt x="1861" y="1275"/>
                      <a:pt x="1857" y="1270"/>
                    </a:cubicBezTo>
                    <a:close/>
                    <a:moveTo>
                      <a:pt x="1841" y="1266"/>
                    </a:moveTo>
                    <a:cubicBezTo>
                      <a:pt x="1839" y="1263"/>
                      <a:pt x="1840" y="1259"/>
                      <a:pt x="1843" y="1257"/>
                    </a:cubicBezTo>
                    <a:cubicBezTo>
                      <a:pt x="1846" y="1255"/>
                      <a:pt x="1850" y="1256"/>
                      <a:pt x="1852" y="1259"/>
                    </a:cubicBezTo>
                    <a:cubicBezTo>
                      <a:pt x="1854" y="1262"/>
                      <a:pt x="1854" y="1266"/>
                      <a:pt x="1851" y="1268"/>
                    </a:cubicBezTo>
                    <a:cubicBezTo>
                      <a:pt x="1847" y="1270"/>
                      <a:pt x="1843" y="1269"/>
                      <a:pt x="1841" y="1266"/>
                    </a:cubicBezTo>
                    <a:close/>
                    <a:moveTo>
                      <a:pt x="1798" y="1096"/>
                    </a:moveTo>
                    <a:cubicBezTo>
                      <a:pt x="1797" y="1082"/>
                      <a:pt x="1792" y="1067"/>
                      <a:pt x="1782" y="1058"/>
                    </a:cubicBezTo>
                    <a:cubicBezTo>
                      <a:pt x="1772" y="1048"/>
                      <a:pt x="1757" y="1044"/>
                      <a:pt x="1744" y="1049"/>
                    </a:cubicBezTo>
                    <a:cubicBezTo>
                      <a:pt x="1737" y="1052"/>
                      <a:pt x="1731" y="1058"/>
                      <a:pt x="1726" y="1065"/>
                    </a:cubicBezTo>
                    <a:cubicBezTo>
                      <a:pt x="1722" y="1073"/>
                      <a:pt x="1720" y="1079"/>
                      <a:pt x="1719" y="1088"/>
                    </a:cubicBezTo>
                    <a:cubicBezTo>
                      <a:pt x="1719" y="1097"/>
                      <a:pt x="1720" y="1104"/>
                      <a:pt x="1724" y="1112"/>
                    </a:cubicBezTo>
                    <a:cubicBezTo>
                      <a:pt x="1725" y="1116"/>
                      <a:pt x="1727" y="1119"/>
                      <a:pt x="1729" y="1122"/>
                    </a:cubicBezTo>
                    <a:cubicBezTo>
                      <a:pt x="1734" y="1131"/>
                      <a:pt x="1740" y="1137"/>
                      <a:pt x="1748" y="1143"/>
                    </a:cubicBezTo>
                    <a:cubicBezTo>
                      <a:pt x="1760" y="1152"/>
                      <a:pt x="1771" y="1157"/>
                      <a:pt x="1785" y="1158"/>
                    </a:cubicBezTo>
                    <a:cubicBezTo>
                      <a:pt x="1786" y="1158"/>
                      <a:pt x="1787" y="1158"/>
                      <a:pt x="1788" y="1158"/>
                    </a:cubicBezTo>
                    <a:cubicBezTo>
                      <a:pt x="1779" y="1163"/>
                      <a:pt x="1772" y="1171"/>
                      <a:pt x="1766" y="1180"/>
                    </a:cubicBezTo>
                    <a:cubicBezTo>
                      <a:pt x="1760" y="1191"/>
                      <a:pt x="1758" y="1204"/>
                      <a:pt x="1761" y="1216"/>
                    </a:cubicBezTo>
                    <a:cubicBezTo>
                      <a:pt x="1763" y="1221"/>
                      <a:pt x="1766" y="1226"/>
                      <a:pt x="1770" y="1230"/>
                    </a:cubicBezTo>
                    <a:cubicBezTo>
                      <a:pt x="1767" y="1225"/>
                      <a:pt x="1764" y="1220"/>
                      <a:pt x="1763" y="1216"/>
                    </a:cubicBezTo>
                    <a:cubicBezTo>
                      <a:pt x="1760" y="1204"/>
                      <a:pt x="1763" y="1192"/>
                      <a:pt x="1770" y="1182"/>
                    </a:cubicBezTo>
                    <a:cubicBezTo>
                      <a:pt x="1774" y="1174"/>
                      <a:pt x="1780" y="1169"/>
                      <a:pt x="1786" y="1165"/>
                    </a:cubicBezTo>
                    <a:cubicBezTo>
                      <a:pt x="1799" y="1157"/>
                      <a:pt x="1811" y="1156"/>
                      <a:pt x="1824" y="1149"/>
                    </a:cubicBezTo>
                    <a:cubicBezTo>
                      <a:pt x="1825" y="1149"/>
                      <a:pt x="1825" y="1149"/>
                      <a:pt x="1825" y="1149"/>
                    </a:cubicBezTo>
                    <a:cubicBezTo>
                      <a:pt x="1832" y="1145"/>
                      <a:pt x="1838" y="1141"/>
                      <a:pt x="1844" y="1135"/>
                    </a:cubicBezTo>
                    <a:cubicBezTo>
                      <a:pt x="1846" y="1134"/>
                      <a:pt x="1860" y="1120"/>
                      <a:pt x="1859" y="1118"/>
                    </a:cubicBezTo>
                    <a:cubicBezTo>
                      <a:pt x="1857" y="1118"/>
                      <a:pt x="1848" y="1126"/>
                      <a:pt x="1847" y="1127"/>
                    </a:cubicBezTo>
                    <a:cubicBezTo>
                      <a:pt x="1839" y="1134"/>
                      <a:pt x="1832" y="1139"/>
                      <a:pt x="1823" y="1144"/>
                    </a:cubicBezTo>
                    <a:cubicBezTo>
                      <a:pt x="1822" y="1145"/>
                      <a:pt x="1822" y="1145"/>
                      <a:pt x="1822" y="1145"/>
                    </a:cubicBezTo>
                    <a:cubicBezTo>
                      <a:pt x="1810" y="1151"/>
                      <a:pt x="1799" y="1154"/>
                      <a:pt x="1786" y="1154"/>
                    </a:cubicBezTo>
                    <a:cubicBezTo>
                      <a:pt x="1770" y="1153"/>
                      <a:pt x="1753" y="1146"/>
                      <a:pt x="1744" y="1133"/>
                    </a:cubicBezTo>
                    <a:cubicBezTo>
                      <a:pt x="1739" y="1125"/>
                      <a:pt x="1738" y="1111"/>
                      <a:pt x="1746" y="1105"/>
                    </a:cubicBezTo>
                    <a:cubicBezTo>
                      <a:pt x="1749" y="1103"/>
                      <a:pt x="1753" y="1103"/>
                      <a:pt x="1756" y="1106"/>
                    </a:cubicBezTo>
                    <a:cubicBezTo>
                      <a:pt x="1758" y="1108"/>
                      <a:pt x="1759" y="1111"/>
                      <a:pt x="1757" y="1114"/>
                    </a:cubicBezTo>
                    <a:cubicBezTo>
                      <a:pt x="1756" y="1116"/>
                      <a:pt x="1754" y="1117"/>
                      <a:pt x="1752" y="1117"/>
                    </a:cubicBezTo>
                    <a:cubicBezTo>
                      <a:pt x="1749" y="1118"/>
                      <a:pt x="1747" y="1115"/>
                      <a:pt x="1748" y="1112"/>
                    </a:cubicBezTo>
                    <a:cubicBezTo>
                      <a:pt x="1748" y="1111"/>
                      <a:pt x="1749" y="1109"/>
                      <a:pt x="1751" y="1109"/>
                    </a:cubicBezTo>
                    <a:cubicBezTo>
                      <a:pt x="1749" y="1108"/>
                      <a:pt x="1747" y="1109"/>
                      <a:pt x="1745" y="1111"/>
                    </a:cubicBezTo>
                    <a:cubicBezTo>
                      <a:pt x="1744" y="1114"/>
                      <a:pt x="1744" y="1117"/>
                      <a:pt x="1746" y="1120"/>
                    </a:cubicBezTo>
                    <a:cubicBezTo>
                      <a:pt x="1750" y="1124"/>
                      <a:pt x="1757" y="1124"/>
                      <a:pt x="1761" y="1120"/>
                    </a:cubicBezTo>
                    <a:cubicBezTo>
                      <a:pt x="1764" y="1117"/>
                      <a:pt x="1766" y="1113"/>
                      <a:pt x="1766" y="1108"/>
                    </a:cubicBezTo>
                    <a:cubicBezTo>
                      <a:pt x="1765" y="1104"/>
                      <a:pt x="1763" y="1101"/>
                      <a:pt x="1760" y="1099"/>
                    </a:cubicBezTo>
                    <a:cubicBezTo>
                      <a:pt x="1755" y="1096"/>
                      <a:pt x="1749" y="1096"/>
                      <a:pt x="1744" y="1099"/>
                    </a:cubicBezTo>
                    <a:cubicBezTo>
                      <a:pt x="1734" y="1106"/>
                      <a:pt x="1734" y="1121"/>
                      <a:pt x="1740" y="1131"/>
                    </a:cubicBezTo>
                    <a:cubicBezTo>
                      <a:pt x="1742" y="1134"/>
                      <a:pt x="1745" y="1137"/>
                      <a:pt x="1748" y="1139"/>
                    </a:cubicBezTo>
                    <a:cubicBezTo>
                      <a:pt x="1738" y="1131"/>
                      <a:pt x="1731" y="1123"/>
                      <a:pt x="1726" y="1111"/>
                    </a:cubicBezTo>
                    <a:cubicBezTo>
                      <a:pt x="1723" y="1103"/>
                      <a:pt x="1721" y="1097"/>
                      <a:pt x="1721" y="1088"/>
                    </a:cubicBezTo>
                    <a:cubicBezTo>
                      <a:pt x="1722" y="1080"/>
                      <a:pt x="1724" y="1073"/>
                      <a:pt x="1728" y="1065"/>
                    </a:cubicBezTo>
                    <a:cubicBezTo>
                      <a:pt x="1730" y="1061"/>
                      <a:pt x="1733" y="1059"/>
                      <a:pt x="1736" y="1056"/>
                    </a:cubicBezTo>
                    <a:cubicBezTo>
                      <a:pt x="1736" y="1055"/>
                      <a:pt x="1736" y="1055"/>
                      <a:pt x="1736" y="1055"/>
                    </a:cubicBezTo>
                    <a:cubicBezTo>
                      <a:pt x="1729" y="1065"/>
                      <a:pt x="1730" y="1080"/>
                      <a:pt x="1747" y="1082"/>
                    </a:cubicBezTo>
                    <a:cubicBezTo>
                      <a:pt x="1760" y="1084"/>
                      <a:pt x="1781" y="1070"/>
                      <a:pt x="1798" y="1096"/>
                    </a:cubicBezTo>
                    <a:close/>
                    <a:moveTo>
                      <a:pt x="1764" y="1214"/>
                    </a:moveTo>
                    <a:cubicBezTo>
                      <a:pt x="1779" y="1209"/>
                      <a:pt x="1784" y="1229"/>
                      <a:pt x="1787" y="1235"/>
                    </a:cubicBezTo>
                    <a:cubicBezTo>
                      <a:pt x="1790" y="1240"/>
                      <a:pt x="1793" y="1243"/>
                      <a:pt x="1797" y="1244"/>
                    </a:cubicBezTo>
                    <a:cubicBezTo>
                      <a:pt x="1791" y="1246"/>
                      <a:pt x="1776" y="1245"/>
                      <a:pt x="1769" y="1242"/>
                    </a:cubicBezTo>
                    <a:cubicBezTo>
                      <a:pt x="1760" y="1238"/>
                      <a:pt x="1754" y="1228"/>
                      <a:pt x="1760" y="1217"/>
                    </a:cubicBezTo>
                    <a:cubicBezTo>
                      <a:pt x="1762" y="1223"/>
                      <a:pt x="1767" y="1230"/>
                      <a:pt x="1773" y="1231"/>
                    </a:cubicBezTo>
                    <a:cubicBezTo>
                      <a:pt x="1770" y="1229"/>
                      <a:pt x="1765" y="1222"/>
                      <a:pt x="1764" y="1214"/>
                    </a:cubicBezTo>
                    <a:close/>
                    <a:moveTo>
                      <a:pt x="2005" y="1028"/>
                    </a:moveTo>
                    <a:cubicBezTo>
                      <a:pt x="2008" y="1048"/>
                      <a:pt x="2005" y="1062"/>
                      <a:pt x="2004" y="1082"/>
                    </a:cubicBezTo>
                    <a:cubicBezTo>
                      <a:pt x="2004" y="1092"/>
                      <a:pt x="2006" y="1100"/>
                      <a:pt x="2013" y="1108"/>
                    </a:cubicBezTo>
                    <a:cubicBezTo>
                      <a:pt x="2018" y="1114"/>
                      <a:pt x="2026" y="1117"/>
                      <a:pt x="2035" y="1115"/>
                    </a:cubicBezTo>
                    <a:cubicBezTo>
                      <a:pt x="2042" y="1113"/>
                      <a:pt x="2047" y="1108"/>
                      <a:pt x="2048" y="1101"/>
                    </a:cubicBezTo>
                    <a:cubicBezTo>
                      <a:pt x="2049" y="1096"/>
                      <a:pt x="2048" y="1092"/>
                      <a:pt x="2045" y="1088"/>
                    </a:cubicBezTo>
                    <a:cubicBezTo>
                      <a:pt x="2041" y="1083"/>
                      <a:pt x="2033" y="1081"/>
                      <a:pt x="2029" y="1086"/>
                    </a:cubicBezTo>
                    <a:cubicBezTo>
                      <a:pt x="2026" y="1089"/>
                      <a:pt x="2025" y="1093"/>
                      <a:pt x="2028" y="1097"/>
                    </a:cubicBezTo>
                    <a:cubicBezTo>
                      <a:pt x="2030" y="1101"/>
                      <a:pt x="2036" y="1102"/>
                      <a:pt x="2040" y="1099"/>
                    </a:cubicBezTo>
                    <a:cubicBezTo>
                      <a:pt x="2044" y="1096"/>
                      <a:pt x="2045" y="1091"/>
                      <a:pt x="2042" y="1087"/>
                    </a:cubicBezTo>
                    <a:cubicBezTo>
                      <a:pt x="2041" y="1086"/>
                      <a:pt x="2041" y="1086"/>
                      <a:pt x="2040" y="1085"/>
                    </a:cubicBezTo>
                    <a:cubicBezTo>
                      <a:pt x="2041" y="1086"/>
                      <a:pt x="2043" y="1087"/>
                      <a:pt x="2044" y="1089"/>
                    </a:cubicBezTo>
                    <a:cubicBezTo>
                      <a:pt x="2047" y="1092"/>
                      <a:pt x="2047" y="1096"/>
                      <a:pt x="2046" y="1100"/>
                    </a:cubicBezTo>
                    <a:cubicBezTo>
                      <a:pt x="2045" y="1106"/>
                      <a:pt x="2040" y="1111"/>
                      <a:pt x="2034" y="1112"/>
                    </a:cubicBezTo>
                    <a:cubicBezTo>
                      <a:pt x="2027" y="1114"/>
                      <a:pt x="2020" y="1111"/>
                      <a:pt x="2015" y="1105"/>
                    </a:cubicBezTo>
                    <a:cubicBezTo>
                      <a:pt x="2010" y="1099"/>
                      <a:pt x="2009" y="1091"/>
                      <a:pt x="2009" y="1082"/>
                    </a:cubicBezTo>
                    <a:cubicBezTo>
                      <a:pt x="2010" y="1062"/>
                      <a:pt x="2013" y="1048"/>
                      <a:pt x="2010" y="1027"/>
                    </a:cubicBezTo>
                    <a:cubicBezTo>
                      <a:pt x="2007" y="1007"/>
                      <a:pt x="1998" y="990"/>
                      <a:pt x="1983" y="976"/>
                    </a:cubicBezTo>
                    <a:cubicBezTo>
                      <a:pt x="1969" y="964"/>
                      <a:pt x="1953" y="960"/>
                      <a:pt x="1935" y="967"/>
                    </a:cubicBezTo>
                    <a:cubicBezTo>
                      <a:pt x="1920" y="974"/>
                      <a:pt x="1908" y="990"/>
                      <a:pt x="1909" y="1007"/>
                    </a:cubicBezTo>
                    <a:cubicBezTo>
                      <a:pt x="1909" y="1007"/>
                      <a:pt x="1909" y="1007"/>
                      <a:pt x="1909" y="1007"/>
                    </a:cubicBezTo>
                    <a:cubicBezTo>
                      <a:pt x="1913" y="1000"/>
                      <a:pt x="1921" y="993"/>
                      <a:pt x="1932" y="993"/>
                    </a:cubicBezTo>
                    <a:cubicBezTo>
                      <a:pt x="1949" y="991"/>
                      <a:pt x="1960" y="1002"/>
                      <a:pt x="1962" y="1019"/>
                    </a:cubicBezTo>
                    <a:cubicBezTo>
                      <a:pt x="1965" y="1049"/>
                      <a:pt x="2001" y="1044"/>
                      <a:pt x="1997" y="1012"/>
                    </a:cubicBezTo>
                    <a:cubicBezTo>
                      <a:pt x="1995" y="995"/>
                      <a:pt x="1982" y="983"/>
                      <a:pt x="1969" y="978"/>
                    </a:cubicBezTo>
                    <a:cubicBezTo>
                      <a:pt x="1945" y="969"/>
                      <a:pt x="1911" y="981"/>
                      <a:pt x="1909" y="1007"/>
                    </a:cubicBezTo>
                    <a:cubicBezTo>
                      <a:pt x="1910" y="990"/>
                      <a:pt x="1921" y="976"/>
                      <a:pt x="1937" y="970"/>
                    </a:cubicBezTo>
                    <a:cubicBezTo>
                      <a:pt x="1953" y="964"/>
                      <a:pt x="1968" y="968"/>
                      <a:pt x="1980" y="979"/>
                    </a:cubicBezTo>
                    <a:cubicBezTo>
                      <a:pt x="1994" y="992"/>
                      <a:pt x="2002" y="1009"/>
                      <a:pt x="2005" y="1028"/>
                    </a:cubicBezTo>
                    <a:close/>
                    <a:moveTo>
                      <a:pt x="1864" y="1110"/>
                    </a:moveTo>
                    <a:cubicBezTo>
                      <a:pt x="1832" y="1123"/>
                      <a:pt x="1807" y="1108"/>
                      <a:pt x="1791" y="1109"/>
                    </a:cubicBezTo>
                    <a:cubicBezTo>
                      <a:pt x="1772" y="1110"/>
                      <a:pt x="1773" y="1131"/>
                      <a:pt x="1793" y="1135"/>
                    </a:cubicBezTo>
                    <a:cubicBezTo>
                      <a:pt x="1814" y="1139"/>
                      <a:pt x="1843" y="1127"/>
                      <a:pt x="1864" y="1110"/>
                    </a:cubicBezTo>
                    <a:close/>
                    <a:moveTo>
                      <a:pt x="1895" y="1080"/>
                    </a:moveTo>
                    <a:cubicBezTo>
                      <a:pt x="1901" y="1095"/>
                      <a:pt x="1913" y="1106"/>
                      <a:pt x="1927" y="1111"/>
                    </a:cubicBezTo>
                    <a:cubicBezTo>
                      <a:pt x="1939" y="1116"/>
                      <a:pt x="1955" y="1114"/>
                      <a:pt x="1962" y="1104"/>
                    </a:cubicBezTo>
                    <a:cubicBezTo>
                      <a:pt x="1967" y="1107"/>
                      <a:pt x="1966" y="1116"/>
                      <a:pt x="1960" y="1122"/>
                    </a:cubicBezTo>
                    <a:cubicBezTo>
                      <a:pt x="1953" y="1127"/>
                      <a:pt x="1940" y="1128"/>
                      <a:pt x="1931" y="1120"/>
                    </a:cubicBezTo>
                    <a:cubicBezTo>
                      <a:pt x="1924" y="1128"/>
                      <a:pt x="1897" y="1110"/>
                      <a:pt x="1895" y="1080"/>
                    </a:cubicBezTo>
                    <a:close/>
                    <a:moveTo>
                      <a:pt x="1924" y="945"/>
                    </a:moveTo>
                    <a:cubicBezTo>
                      <a:pt x="1913" y="943"/>
                      <a:pt x="1897" y="945"/>
                      <a:pt x="1888" y="950"/>
                    </a:cubicBezTo>
                    <a:cubicBezTo>
                      <a:pt x="1877" y="955"/>
                      <a:pt x="1864" y="969"/>
                      <a:pt x="1866" y="982"/>
                    </a:cubicBezTo>
                    <a:cubicBezTo>
                      <a:pt x="1852" y="984"/>
                      <a:pt x="1843" y="993"/>
                      <a:pt x="1836" y="1002"/>
                    </a:cubicBezTo>
                    <a:cubicBezTo>
                      <a:pt x="1825" y="1015"/>
                      <a:pt x="1811" y="1027"/>
                      <a:pt x="1799" y="1021"/>
                    </a:cubicBezTo>
                    <a:cubicBezTo>
                      <a:pt x="1810" y="1034"/>
                      <a:pt x="1832" y="1032"/>
                      <a:pt x="1846" y="1024"/>
                    </a:cubicBezTo>
                    <a:cubicBezTo>
                      <a:pt x="1864" y="1013"/>
                      <a:pt x="1868" y="999"/>
                      <a:pt x="1879" y="979"/>
                    </a:cubicBezTo>
                    <a:cubicBezTo>
                      <a:pt x="1885" y="967"/>
                      <a:pt x="1907" y="948"/>
                      <a:pt x="1924" y="945"/>
                    </a:cubicBezTo>
                    <a:close/>
                    <a:moveTo>
                      <a:pt x="1896" y="1069"/>
                    </a:moveTo>
                    <a:cubicBezTo>
                      <a:pt x="1898" y="1083"/>
                      <a:pt x="1920" y="1085"/>
                      <a:pt x="1934" y="1081"/>
                    </a:cubicBezTo>
                    <a:cubicBezTo>
                      <a:pt x="1948" y="1077"/>
                      <a:pt x="1965" y="1067"/>
                      <a:pt x="1980" y="1076"/>
                    </a:cubicBezTo>
                    <a:cubicBezTo>
                      <a:pt x="1989" y="1080"/>
                      <a:pt x="1995" y="1089"/>
                      <a:pt x="1994" y="1098"/>
                    </a:cubicBezTo>
                    <a:cubicBezTo>
                      <a:pt x="1993" y="1104"/>
                      <a:pt x="1990" y="1109"/>
                      <a:pt x="1984" y="1109"/>
                    </a:cubicBezTo>
                    <a:cubicBezTo>
                      <a:pt x="1987" y="1106"/>
                      <a:pt x="1988" y="1098"/>
                      <a:pt x="1984" y="1093"/>
                    </a:cubicBezTo>
                    <a:cubicBezTo>
                      <a:pt x="1980" y="1089"/>
                      <a:pt x="1972" y="1088"/>
                      <a:pt x="1966" y="1091"/>
                    </a:cubicBezTo>
                    <a:cubicBezTo>
                      <a:pt x="1953" y="1096"/>
                      <a:pt x="1942" y="1104"/>
                      <a:pt x="1928" y="1104"/>
                    </a:cubicBezTo>
                    <a:cubicBezTo>
                      <a:pt x="1911" y="1104"/>
                      <a:pt x="1894" y="1090"/>
                      <a:pt x="1896" y="1069"/>
                    </a:cubicBezTo>
                    <a:close/>
                    <a:moveTo>
                      <a:pt x="1833" y="1191"/>
                    </a:moveTo>
                    <a:cubicBezTo>
                      <a:pt x="1818" y="1199"/>
                      <a:pt x="1806" y="1221"/>
                      <a:pt x="1808" y="1238"/>
                    </a:cubicBezTo>
                    <a:cubicBezTo>
                      <a:pt x="1809" y="1255"/>
                      <a:pt x="1825" y="1259"/>
                      <a:pt x="1827" y="1240"/>
                    </a:cubicBezTo>
                    <a:cubicBezTo>
                      <a:pt x="1829" y="1225"/>
                      <a:pt x="1823" y="1203"/>
                      <a:pt x="1833" y="1191"/>
                    </a:cubicBezTo>
                    <a:close/>
                    <a:moveTo>
                      <a:pt x="1854" y="1180"/>
                    </a:moveTo>
                    <a:cubicBezTo>
                      <a:pt x="1857" y="1179"/>
                      <a:pt x="1860" y="1176"/>
                      <a:pt x="1860" y="1173"/>
                    </a:cubicBezTo>
                    <a:cubicBezTo>
                      <a:pt x="1861" y="1170"/>
                      <a:pt x="1860" y="1165"/>
                      <a:pt x="1856" y="1162"/>
                    </a:cubicBezTo>
                    <a:cubicBezTo>
                      <a:pt x="1852" y="1158"/>
                      <a:pt x="1846" y="1159"/>
                      <a:pt x="1843" y="1162"/>
                    </a:cubicBezTo>
                    <a:cubicBezTo>
                      <a:pt x="1836" y="1168"/>
                      <a:pt x="1840" y="1173"/>
                      <a:pt x="1840" y="1179"/>
                    </a:cubicBezTo>
                    <a:cubicBezTo>
                      <a:pt x="1840" y="1184"/>
                      <a:pt x="1834" y="1189"/>
                      <a:pt x="1826" y="1190"/>
                    </a:cubicBezTo>
                    <a:cubicBezTo>
                      <a:pt x="1818" y="1191"/>
                      <a:pt x="1809" y="1187"/>
                      <a:pt x="1806" y="1179"/>
                    </a:cubicBezTo>
                    <a:cubicBezTo>
                      <a:pt x="1804" y="1174"/>
                      <a:pt x="1804" y="1168"/>
                      <a:pt x="1810" y="1166"/>
                    </a:cubicBezTo>
                    <a:cubicBezTo>
                      <a:pt x="1808" y="1171"/>
                      <a:pt x="1813" y="1177"/>
                      <a:pt x="1820" y="1173"/>
                    </a:cubicBezTo>
                    <a:cubicBezTo>
                      <a:pt x="1823" y="1172"/>
                      <a:pt x="1828" y="1165"/>
                      <a:pt x="1833" y="1158"/>
                    </a:cubicBezTo>
                    <a:cubicBezTo>
                      <a:pt x="1838" y="1151"/>
                      <a:pt x="1843" y="1146"/>
                      <a:pt x="1850" y="1143"/>
                    </a:cubicBezTo>
                    <a:cubicBezTo>
                      <a:pt x="1864" y="1139"/>
                      <a:pt x="1879" y="1149"/>
                      <a:pt x="1880" y="1163"/>
                    </a:cubicBezTo>
                    <a:cubicBezTo>
                      <a:pt x="1881" y="1171"/>
                      <a:pt x="1878" y="1178"/>
                      <a:pt x="1873" y="1183"/>
                    </a:cubicBezTo>
                    <a:cubicBezTo>
                      <a:pt x="1869" y="1189"/>
                      <a:pt x="1853" y="1202"/>
                      <a:pt x="1852" y="1212"/>
                    </a:cubicBezTo>
                    <a:cubicBezTo>
                      <a:pt x="1852" y="1219"/>
                      <a:pt x="1857" y="1222"/>
                      <a:pt x="1862" y="1221"/>
                    </a:cubicBezTo>
                    <a:cubicBezTo>
                      <a:pt x="1861" y="1227"/>
                      <a:pt x="1852" y="1229"/>
                      <a:pt x="1846" y="1226"/>
                    </a:cubicBezTo>
                    <a:cubicBezTo>
                      <a:pt x="1836" y="1221"/>
                      <a:pt x="1830" y="1205"/>
                      <a:pt x="1839" y="1192"/>
                    </a:cubicBezTo>
                    <a:cubicBezTo>
                      <a:pt x="1842" y="1187"/>
                      <a:pt x="1847" y="1184"/>
                      <a:pt x="1854" y="1180"/>
                    </a:cubicBezTo>
                    <a:close/>
                    <a:moveTo>
                      <a:pt x="1854" y="1178"/>
                    </a:moveTo>
                    <a:cubicBezTo>
                      <a:pt x="1858" y="1175"/>
                      <a:pt x="1860" y="1170"/>
                      <a:pt x="1858" y="1166"/>
                    </a:cubicBezTo>
                    <a:cubicBezTo>
                      <a:pt x="1853" y="1158"/>
                      <a:pt x="1843" y="1162"/>
                      <a:pt x="1841" y="1169"/>
                    </a:cubicBezTo>
                    <a:cubicBezTo>
                      <a:pt x="1841" y="1175"/>
                      <a:pt x="1844" y="1179"/>
                      <a:pt x="1839" y="1185"/>
                    </a:cubicBezTo>
                    <a:cubicBezTo>
                      <a:pt x="1845" y="1180"/>
                      <a:pt x="1849" y="1181"/>
                      <a:pt x="1854" y="1178"/>
                    </a:cubicBezTo>
                    <a:close/>
                    <a:moveTo>
                      <a:pt x="1877" y="1149"/>
                    </a:moveTo>
                    <a:cubicBezTo>
                      <a:pt x="1873" y="1142"/>
                      <a:pt x="1863" y="1139"/>
                      <a:pt x="1857" y="1140"/>
                    </a:cubicBezTo>
                    <a:cubicBezTo>
                      <a:pt x="1854" y="1131"/>
                      <a:pt x="1868" y="1120"/>
                      <a:pt x="1878" y="1128"/>
                    </a:cubicBezTo>
                    <a:cubicBezTo>
                      <a:pt x="1885" y="1134"/>
                      <a:pt x="1885" y="1145"/>
                      <a:pt x="1877" y="1149"/>
                    </a:cubicBezTo>
                    <a:close/>
                    <a:moveTo>
                      <a:pt x="1746" y="918"/>
                    </a:moveTo>
                    <a:cubicBezTo>
                      <a:pt x="1766" y="932"/>
                      <a:pt x="1786" y="917"/>
                      <a:pt x="1795" y="908"/>
                    </a:cubicBezTo>
                    <a:cubicBezTo>
                      <a:pt x="1805" y="898"/>
                      <a:pt x="1814" y="884"/>
                      <a:pt x="1830" y="884"/>
                    </a:cubicBezTo>
                    <a:cubicBezTo>
                      <a:pt x="1838" y="884"/>
                      <a:pt x="1847" y="888"/>
                      <a:pt x="1850" y="896"/>
                    </a:cubicBezTo>
                    <a:cubicBezTo>
                      <a:pt x="1852" y="901"/>
                      <a:pt x="1851" y="906"/>
                      <a:pt x="1847" y="909"/>
                    </a:cubicBezTo>
                    <a:cubicBezTo>
                      <a:pt x="1848" y="905"/>
                      <a:pt x="1846" y="898"/>
                      <a:pt x="1840" y="896"/>
                    </a:cubicBezTo>
                    <a:cubicBezTo>
                      <a:pt x="1835" y="894"/>
                      <a:pt x="1829" y="897"/>
                      <a:pt x="1825" y="902"/>
                    </a:cubicBezTo>
                    <a:cubicBezTo>
                      <a:pt x="1815" y="915"/>
                      <a:pt x="1804" y="926"/>
                      <a:pt x="1791" y="931"/>
                    </a:cubicBezTo>
                    <a:cubicBezTo>
                      <a:pt x="1777" y="936"/>
                      <a:pt x="1756" y="933"/>
                      <a:pt x="1746" y="918"/>
                    </a:cubicBezTo>
                    <a:close/>
                    <a:moveTo>
                      <a:pt x="1938" y="763"/>
                    </a:moveTo>
                    <a:cubicBezTo>
                      <a:pt x="1940" y="761"/>
                      <a:pt x="1942" y="760"/>
                      <a:pt x="1944" y="760"/>
                    </a:cubicBezTo>
                    <a:cubicBezTo>
                      <a:pt x="1947" y="760"/>
                      <a:pt x="1950" y="762"/>
                      <a:pt x="1952" y="766"/>
                    </a:cubicBezTo>
                    <a:cubicBezTo>
                      <a:pt x="1953" y="770"/>
                      <a:pt x="1951" y="774"/>
                      <a:pt x="1948" y="775"/>
                    </a:cubicBezTo>
                    <a:cubicBezTo>
                      <a:pt x="1943" y="779"/>
                      <a:pt x="1940" y="774"/>
                      <a:pt x="1936" y="774"/>
                    </a:cubicBezTo>
                    <a:cubicBezTo>
                      <a:pt x="1932" y="773"/>
                      <a:pt x="1928" y="776"/>
                      <a:pt x="1925" y="781"/>
                    </a:cubicBezTo>
                    <a:cubicBezTo>
                      <a:pt x="1923" y="787"/>
                      <a:pt x="1923" y="793"/>
                      <a:pt x="1928" y="798"/>
                    </a:cubicBezTo>
                    <a:cubicBezTo>
                      <a:pt x="1931" y="800"/>
                      <a:pt x="1936" y="801"/>
                      <a:pt x="1938" y="798"/>
                    </a:cubicBezTo>
                    <a:cubicBezTo>
                      <a:pt x="1934" y="798"/>
                      <a:pt x="1931" y="793"/>
                      <a:pt x="1935" y="789"/>
                    </a:cubicBezTo>
                    <a:cubicBezTo>
                      <a:pt x="1937" y="787"/>
                      <a:pt x="1943" y="785"/>
                      <a:pt x="1949" y="783"/>
                    </a:cubicBezTo>
                    <a:cubicBezTo>
                      <a:pt x="1955" y="781"/>
                      <a:pt x="1960" y="779"/>
                      <a:pt x="1963" y="774"/>
                    </a:cubicBezTo>
                    <a:cubicBezTo>
                      <a:pt x="1970" y="765"/>
                      <a:pt x="1966" y="752"/>
                      <a:pt x="1956" y="748"/>
                    </a:cubicBezTo>
                    <a:cubicBezTo>
                      <a:pt x="1951" y="746"/>
                      <a:pt x="1945" y="747"/>
                      <a:pt x="1940" y="749"/>
                    </a:cubicBezTo>
                    <a:cubicBezTo>
                      <a:pt x="1935" y="751"/>
                      <a:pt x="1923" y="759"/>
                      <a:pt x="1915" y="757"/>
                    </a:cubicBezTo>
                    <a:cubicBezTo>
                      <a:pt x="1910" y="756"/>
                      <a:pt x="1909" y="752"/>
                      <a:pt x="1911" y="749"/>
                    </a:cubicBezTo>
                    <a:cubicBezTo>
                      <a:pt x="1907" y="748"/>
                      <a:pt x="1903" y="753"/>
                      <a:pt x="1904" y="758"/>
                    </a:cubicBezTo>
                    <a:cubicBezTo>
                      <a:pt x="1905" y="767"/>
                      <a:pt x="1915" y="775"/>
                      <a:pt x="1927" y="772"/>
                    </a:cubicBezTo>
                    <a:cubicBezTo>
                      <a:pt x="1931" y="771"/>
                      <a:pt x="1934" y="767"/>
                      <a:pt x="1938" y="763"/>
                    </a:cubicBezTo>
                    <a:close/>
                    <a:moveTo>
                      <a:pt x="2093" y="789"/>
                    </a:moveTo>
                    <a:cubicBezTo>
                      <a:pt x="2078" y="797"/>
                      <a:pt x="2078" y="812"/>
                      <a:pt x="2075" y="817"/>
                    </a:cubicBezTo>
                    <a:cubicBezTo>
                      <a:pt x="2071" y="823"/>
                      <a:pt x="2064" y="819"/>
                      <a:pt x="2066" y="812"/>
                    </a:cubicBezTo>
                    <a:cubicBezTo>
                      <a:pt x="2069" y="804"/>
                      <a:pt x="2079" y="792"/>
                      <a:pt x="2093" y="789"/>
                    </a:cubicBezTo>
                    <a:close/>
                    <a:moveTo>
                      <a:pt x="2048" y="837"/>
                    </a:moveTo>
                    <a:cubicBezTo>
                      <a:pt x="2048" y="836"/>
                      <a:pt x="2048" y="834"/>
                      <a:pt x="2048" y="833"/>
                    </a:cubicBezTo>
                    <a:cubicBezTo>
                      <a:pt x="2049" y="832"/>
                      <a:pt x="2051" y="830"/>
                      <a:pt x="2053" y="831"/>
                    </a:cubicBezTo>
                    <a:cubicBezTo>
                      <a:pt x="2056" y="831"/>
                      <a:pt x="2057" y="833"/>
                      <a:pt x="2057" y="835"/>
                    </a:cubicBezTo>
                    <a:cubicBezTo>
                      <a:pt x="2057" y="839"/>
                      <a:pt x="2054" y="839"/>
                      <a:pt x="2053" y="841"/>
                    </a:cubicBezTo>
                    <a:cubicBezTo>
                      <a:pt x="2051" y="843"/>
                      <a:pt x="2052" y="846"/>
                      <a:pt x="2054" y="849"/>
                    </a:cubicBezTo>
                    <a:cubicBezTo>
                      <a:pt x="2056" y="852"/>
                      <a:pt x="2060" y="853"/>
                      <a:pt x="2063" y="852"/>
                    </a:cubicBezTo>
                    <a:cubicBezTo>
                      <a:pt x="2065" y="851"/>
                      <a:pt x="2067" y="849"/>
                      <a:pt x="2066" y="847"/>
                    </a:cubicBezTo>
                    <a:cubicBezTo>
                      <a:pt x="2065" y="849"/>
                      <a:pt x="2061" y="849"/>
                      <a:pt x="2061" y="846"/>
                    </a:cubicBezTo>
                    <a:cubicBezTo>
                      <a:pt x="2060" y="844"/>
                      <a:pt x="2061" y="841"/>
                      <a:pt x="2062" y="837"/>
                    </a:cubicBezTo>
                    <a:cubicBezTo>
                      <a:pt x="2062" y="833"/>
                      <a:pt x="2062" y="830"/>
                      <a:pt x="2061" y="827"/>
                    </a:cubicBezTo>
                    <a:cubicBezTo>
                      <a:pt x="2058" y="821"/>
                      <a:pt x="2050" y="820"/>
                      <a:pt x="2046" y="824"/>
                    </a:cubicBezTo>
                    <a:cubicBezTo>
                      <a:pt x="2043" y="826"/>
                      <a:pt x="2042" y="829"/>
                      <a:pt x="2041" y="832"/>
                    </a:cubicBezTo>
                    <a:cubicBezTo>
                      <a:pt x="2041" y="835"/>
                      <a:pt x="2042" y="844"/>
                      <a:pt x="2039" y="847"/>
                    </a:cubicBezTo>
                    <a:cubicBezTo>
                      <a:pt x="2037" y="849"/>
                      <a:pt x="2034" y="849"/>
                      <a:pt x="2033" y="847"/>
                    </a:cubicBezTo>
                    <a:cubicBezTo>
                      <a:pt x="2031" y="849"/>
                      <a:pt x="2033" y="852"/>
                      <a:pt x="2036" y="853"/>
                    </a:cubicBezTo>
                    <a:cubicBezTo>
                      <a:pt x="2041" y="855"/>
                      <a:pt x="2048" y="852"/>
                      <a:pt x="2049" y="845"/>
                    </a:cubicBezTo>
                    <a:cubicBezTo>
                      <a:pt x="2050" y="843"/>
                      <a:pt x="2049" y="840"/>
                      <a:pt x="2048" y="837"/>
                    </a:cubicBezTo>
                    <a:close/>
                    <a:moveTo>
                      <a:pt x="2049" y="836"/>
                    </a:moveTo>
                    <a:cubicBezTo>
                      <a:pt x="2048" y="834"/>
                      <a:pt x="2049" y="832"/>
                      <a:pt x="2052" y="832"/>
                    </a:cubicBezTo>
                    <a:cubicBezTo>
                      <a:pt x="2055" y="831"/>
                      <a:pt x="2057" y="835"/>
                      <a:pt x="2055" y="838"/>
                    </a:cubicBezTo>
                    <a:cubicBezTo>
                      <a:pt x="2054" y="840"/>
                      <a:pt x="2052" y="840"/>
                      <a:pt x="2051" y="843"/>
                    </a:cubicBezTo>
                    <a:cubicBezTo>
                      <a:pt x="2051" y="840"/>
                      <a:pt x="2049" y="839"/>
                      <a:pt x="2049" y="836"/>
                    </a:cubicBezTo>
                    <a:close/>
                    <a:moveTo>
                      <a:pt x="2051" y="820"/>
                    </a:moveTo>
                    <a:cubicBezTo>
                      <a:pt x="2055" y="819"/>
                      <a:pt x="2059" y="822"/>
                      <a:pt x="2060" y="824"/>
                    </a:cubicBezTo>
                    <a:cubicBezTo>
                      <a:pt x="2064" y="822"/>
                      <a:pt x="2063" y="814"/>
                      <a:pt x="2057" y="814"/>
                    </a:cubicBezTo>
                    <a:cubicBezTo>
                      <a:pt x="2054" y="813"/>
                      <a:pt x="2050" y="817"/>
                      <a:pt x="2051" y="820"/>
                    </a:cubicBezTo>
                    <a:close/>
                    <a:moveTo>
                      <a:pt x="2058" y="813"/>
                    </a:moveTo>
                    <a:cubicBezTo>
                      <a:pt x="2059" y="813"/>
                      <a:pt x="2060" y="813"/>
                      <a:pt x="2060" y="813"/>
                    </a:cubicBezTo>
                    <a:cubicBezTo>
                      <a:pt x="2062" y="806"/>
                      <a:pt x="2068" y="799"/>
                      <a:pt x="2074" y="794"/>
                    </a:cubicBezTo>
                    <a:cubicBezTo>
                      <a:pt x="2086" y="785"/>
                      <a:pt x="2100" y="788"/>
                      <a:pt x="2119" y="778"/>
                    </a:cubicBezTo>
                    <a:cubicBezTo>
                      <a:pt x="2128" y="773"/>
                      <a:pt x="2135" y="767"/>
                      <a:pt x="2138" y="762"/>
                    </a:cubicBezTo>
                    <a:cubicBezTo>
                      <a:pt x="2148" y="749"/>
                      <a:pt x="2152" y="732"/>
                      <a:pt x="2166" y="721"/>
                    </a:cubicBezTo>
                    <a:cubicBezTo>
                      <a:pt x="2161" y="727"/>
                      <a:pt x="2163" y="736"/>
                      <a:pt x="2173" y="736"/>
                    </a:cubicBezTo>
                    <a:cubicBezTo>
                      <a:pt x="2180" y="736"/>
                      <a:pt x="2190" y="726"/>
                      <a:pt x="2202" y="739"/>
                    </a:cubicBezTo>
                    <a:cubicBezTo>
                      <a:pt x="2200" y="730"/>
                      <a:pt x="2195" y="722"/>
                      <a:pt x="2188" y="718"/>
                    </a:cubicBezTo>
                    <a:cubicBezTo>
                      <a:pt x="2183" y="715"/>
                      <a:pt x="2178" y="715"/>
                      <a:pt x="2173" y="716"/>
                    </a:cubicBezTo>
                    <a:cubicBezTo>
                      <a:pt x="2149" y="722"/>
                      <a:pt x="2146" y="757"/>
                      <a:pt x="2129" y="767"/>
                    </a:cubicBezTo>
                    <a:cubicBezTo>
                      <a:pt x="2130" y="767"/>
                      <a:pt x="2131" y="766"/>
                      <a:pt x="2131" y="766"/>
                    </a:cubicBezTo>
                    <a:cubicBezTo>
                      <a:pt x="2147" y="753"/>
                      <a:pt x="2145" y="729"/>
                      <a:pt x="2131" y="716"/>
                    </a:cubicBezTo>
                    <a:cubicBezTo>
                      <a:pt x="2124" y="710"/>
                      <a:pt x="2114" y="707"/>
                      <a:pt x="2103" y="709"/>
                    </a:cubicBezTo>
                    <a:cubicBezTo>
                      <a:pt x="2092" y="711"/>
                      <a:pt x="2082" y="718"/>
                      <a:pt x="2078" y="729"/>
                    </a:cubicBezTo>
                    <a:cubicBezTo>
                      <a:pt x="2074" y="741"/>
                      <a:pt x="2076" y="753"/>
                      <a:pt x="2087" y="760"/>
                    </a:cubicBezTo>
                    <a:cubicBezTo>
                      <a:pt x="2093" y="764"/>
                      <a:pt x="2101" y="764"/>
                      <a:pt x="2108" y="760"/>
                    </a:cubicBezTo>
                    <a:cubicBezTo>
                      <a:pt x="2116" y="754"/>
                      <a:pt x="2117" y="744"/>
                      <a:pt x="2113" y="737"/>
                    </a:cubicBezTo>
                    <a:cubicBezTo>
                      <a:pt x="2109" y="730"/>
                      <a:pt x="2099" y="727"/>
                      <a:pt x="2091" y="733"/>
                    </a:cubicBezTo>
                    <a:cubicBezTo>
                      <a:pt x="2101" y="727"/>
                      <a:pt x="2109" y="731"/>
                      <a:pt x="2112" y="739"/>
                    </a:cubicBezTo>
                    <a:cubicBezTo>
                      <a:pt x="2115" y="745"/>
                      <a:pt x="2113" y="753"/>
                      <a:pt x="2106" y="757"/>
                    </a:cubicBezTo>
                    <a:cubicBezTo>
                      <a:pt x="2101" y="761"/>
                      <a:pt x="2094" y="761"/>
                      <a:pt x="2089" y="757"/>
                    </a:cubicBezTo>
                    <a:cubicBezTo>
                      <a:pt x="2080" y="751"/>
                      <a:pt x="2078" y="741"/>
                      <a:pt x="2082" y="731"/>
                    </a:cubicBezTo>
                    <a:cubicBezTo>
                      <a:pt x="2085" y="721"/>
                      <a:pt x="2094" y="714"/>
                      <a:pt x="2104" y="712"/>
                    </a:cubicBezTo>
                    <a:cubicBezTo>
                      <a:pt x="2115" y="710"/>
                      <a:pt x="2124" y="714"/>
                      <a:pt x="2130" y="720"/>
                    </a:cubicBezTo>
                    <a:cubicBezTo>
                      <a:pt x="2142" y="732"/>
                      <a:pt x="2143" y="753"/>
                      <a:pt x="2130" y="764"/>
                    </a:cubicBezTo>
                    <a:cubicBezTo>
                      <a:pt x="2120" y="774"/>
                      <a:pt x="2108" y="775"/>
                      <a:pt x="2095" y="771"/>
                    </a:cubicBezTo>
                    <a:cubicBezTo>
                      <a:pt x="2074" y="763"/>
                      <a:pt x="2058" y="743"/>
                      <a:pt x="2056" y="726"/>
                    </a:cubicBezTo>
                    <a:cubicBezTo>
                      <a:pt x="2056" y="716"/>
                      <a:pt x="2061" y="706"/>
                      <a:pt x="2072" y="707"/>
                    </a:cubicBezTo>
                    <a:cubicBezTo>
                      <a:pt x="2078" y="708"/>
                      <a:pt x="2081" y="712"/>
                      <a:pt x="2081" y="719"/>
                    </a:cubicBezTo>
                    <a:cubicBezTo>
                      <a:pt x="2089" y="713"/>
                      <a:pt x="2082" y="698"/>
                      <a:pt x="2069" y="694"/>
                    </a:cubicBezTo>
                    <a:cubicBezTo>
                      <a:pt x="2057" y="691"/>
                      <a:pt x="2047" y="696"/>
                      <a:pt x="2042" y="704"/>
                    </a:cubicBezTo>
                    <a:cubicBezTo>
                      <a:pt x="2034" y="715"/>
                      <a:pt x="2034" y="732"/>
                      <a:pt x="2045" y="746"/>
                    </a:cubicBezTo>
                    <a:cubicBezTo>
                      <a:pt x="2055" y="760"/>
                      <a:pt x="2072" y="770"/>
                      <a:pt x="2090" y="773"/>
                    </a:cubicBezTo>
                    <a:cubicBezTo>
                      <a:pt x="2087" y="773"/>
                      <a:pt x="2085" y="772"/>
                      <a:pt x="2083" y="772"/>
                    </a:cubicBezTo>
                    <a:cubicBezTo>
                      <a:pt x="2053" y="765"/>
                      <a:pt x="2031" y="746"/>
                      <a:pt x="2024" y="716"/>
                    </a:cubicBezTo>
                    <a:cubicBezTo>
                      <a:pt x="2018" y="694"/>
                      <a:pt x="2024" y="674"/>
                      <a:pt x="2041" y="659"/>
                    </a:cubicBezTo>
                    <a:cubicBezTo>
                      <a:pt x="2052" y="650"/>
                      <a:pt x="2064" y="645"/>
                      <a:pt x="2077" y="643"/>
                    </a:cubicBezTo>
                    <a:cubicBezTo>
                      <a:pt x="2091" y="641"/>
                      <a:pt x="2105" y="642"/>
                      <a:pt x="2118" y="647"/>
                    </a:cubicBezTo>
                    <a:cubicBezTo>
                      <a:pt x="2124" y="649"/>
                      <a:pt x="2129" y="652"/>
                      <a:pt x="2134" y="657"/>
                    </a:cubicBezTo>
                    <a:cubicBezTo>
                      <a:pt x="2143" y="665"/>
                      <a:pt x="2149" y="676"/>
                      <a:pt x="2149" y="689"/>
                    </a:cubicBezTo>
                    <a:cubicBezTo>
                      <a:pt x="2149" y="699"/>
                      <a:pt x="2145" y="707"/>
                      <a:pt x="2137" y="712"/>
                    </a:cubicBezTo>
                    <a:cubicBezTo>
                      <a:pt x="2149" y="718"/>
                      <a:pt x="2170" y="700"/>
                      <a:pt x="2157" y="681"/>
                    </a:cubicBezTo>
                    <a:cubicBezTo>
                      <a:pt x="2164" y="669"/>
                      <a:pt x="2145" y="655"/>
                      <a:pt x="2131" y="649"/>
                    </a:cubicBezTo>
                    <a:cubicBezTo>
                      <a:pt x="2149" y="655"/>
                      <a:pt x="2170" y="674"/>
                      <a:pt x="2180" y="683"/>
                    </a:cubicBezTo>
                    <a:cubicBezTo>
                      <a:pt x="2180" y="683"/>
                      <a:pt x="2181" y="682"/>
                      <a:pt x="2182" y="682"/>
                    </a:cubicBezTo>
                    <a:cubicBezTo>
                      <a:pt x="2178" y="678"/>
                      <a:pt x="2173" y="673"/>
                      <a:pt x="2167" y="667"/>
                    </a:cubicBezTo>
                    <a:cubicBezTo>
                      <a:pt x="2177" y="670"/>
                      <a:pt x="2189" y="669"/>
                      <a:pt x="2197" y="661"/>
                    </a:cubicBezTo>
                    <a:cubicBezTo>
                      <a:pt x="2212" y="647"/>
                      <a:pt x="2214" y="622"/>
                      <a:pt x="2235" y="608"/>
                    </a:cubicBezTo>
                    <a:cubicBezTo>
                      <a:pt x="2213" y="612"/>
                      <a:pt x="2201" y="634"/>
                      <a:pt x="2191" y="644"/>
                    </a:cubicBezTo>
                    <a:cubicBezTo>
                      <a:pt x="2172" y="664"/>
                      <a:pt x="2160" y="659"/>
                      <a:pt x="2141" y="650"/>
                    </a:cubicBezTo>
                    <a:cubicBezTo>
                      <a:pt x="2145" y="651"/>
                      <a:pt x="2148" y="651"/>
                      <a:pt x="2152" y="651"/>
                    </a:cubicBezTo>
                    <a:cubicBezTo>
                      <a:pt x="2173" y="650"/>
                      <a:pt x="2193" y="637"/>
                      <a:pt x="2201" y="618"/>
                    </a:cubicBezTo>
                    <a:cubicBezTo>
                      <a:pt x="2207" y="602"/>
                      <a:pt x="2204" y="586"/>
                      <a:pt x="2194" y="573"/>
                    </a:cubicBezTo>
                    <a:cubicBezTo>
                      <a:pt x="2179" y="556"/>
                      <a:pt x="2158" y="551"/>
                      <a:pt x="2137" y="559"/>
                    </a:cubicBezTo>
                    <a:cubicBezTo>
                      <a:pt x="2129" y="563"/>
                      <a:pt x="2122" y="570"/>
                      <a:pt x="2118" y="578"/>
                    </a:cubicBezTo>
                    <a:cubicBezTo>
                      <a:pt x="2111" y="593"/>
                      <a:pt x="2116" y="606"/>
                      <a:pt x="2129" y="616"/>
                    </a:cubicBezTo>
                    <a:cubicBezTo>
                      <a:pt x="2122" y="601"/>
                      <a:pt x="2134" y="595"/>
                      <a:pt x="2137" y="589"/>
                    </a:cubicBezTo>
                    <a:cubicBezTo>
                      <a:pt x="2143" y="575"/>
                      <a:pt x="2124" y="570"/>
                      <a:pt x="2117" y="584"/>
                    </a:cubicBezTo>
                    <a:cubicBezTo>
                      <a:pt x="2117" y="585"/>
                      <a:pt x="2116" y="587"/>
                      <a:pt x="2116" y="588"/>
                    </a:cubicBezTo>
                    <a:cubicBezTo>
                      <a:pt x="2117" y="576"/>
                      <a:pt x="2126" y="566"/>
                      <a:pt x="2138" y="561"/>
                    </a:cubicBezTo>
                    <a:cubicBezTo>
                      <a:pt x="2157" y="553"/>
                      <a:pt x="2178" y="559"/>
                      <a:pt x="2191" y="574"/>
                    </a:cubicBezTo>
                    <a:cubicBezTo>
                      <a:pt x="2201" y="586"/>
                      <a:pt x="2203" y="602"/>
                      <a:pt x="2197" y="616"/>
                    </a:cubicBezTo>
                    <a:cubicBezTo>
                      <a:pt x="2190" y="633"/>
                      <a:pt x="2172" y="645"/>
                      <a:pt x="2153" y="645"/>
                    </a:cubicBezTo>
                    <a:cubicBezTo>
                      <a:pt x="2145" y="646"/>
                      <a:pt x="2138" y="645"/>
                      <a:pt x="2131" y="643"/>
                    </a:cubicBezTo>
                    <a:cubicBezTo>
                      <a:pt x="2136" y="644"/>
                      <a:pt x="2140" y="644"/>
                      <a:pt x="2145" y="643"/>
                    </a:cubicBezTo>
                    <a:cubicBezTo>
                      <a:pt x="2157" y="640"/>
                      <a:pt x="2169" y="629"/>
                      <a:pt x="2167" y="616"/>
                    </a:cubicBezTo>
                    <a:cubicBezTo>
                      <a:pt x="2166" y="610"/>
                      <a:pt x="2161" y="606"/>
                      <a:pt x="2155" y="604"/>
                    </a:cubicBezTo>
                    <a:cubicBezTo>
                      <a:pt x="2151" y="603"/>
                      <a:pt x="2147" y="604"/>
                      <a:pt x="2143" y="607"/>
                    </a:cubicBezTo>
                    <a:cubicBezTo>
                      <a:pt x="2139" y="609"/>
                      <a:pt x="2137" y="614"/>
                      <a:pt x="2138" y="619"/>
                    </a:cubicBezTo>
                    <a:cubicBezTo>
                      <a:pt x="2138" y="625"/>
                      <a:pt x="2142" y="630"/>
                      <a:pt x="2149" y="630"/>
                    </a:cubicBezTo>
                    <a:cubicBezTo>
                      <a:pt x="2152" y="630"/>
                      <a:pt x="2156" y="628"/>
                      <a:pt x="2156" y="624"/>
                    </a:cubicBezTo>
                    <a:cubicBezTo>
                      <a:pt x="2157" y="622"/>
                      <a:pt x="2156" y="619"/>
                      <a:pt x="2154" y="619"/>
                    </a:cubicBezTo>
                    <a:cubicBezTo>
                      <a:pt x="2155" y="620"/>
                      <a:pt x="2154" y="622"/>
                      <a:pt x="2154" y="624"/>
                    </a:cubicBezTo>
                    <a:cubicBezTo>
                      <a:pt x="2152" y="626"/>
                      <a:pt x="2148" y="626"/>
                      <a:pt x="2146" y="624"/>
                    </a:cubicBezTo>
                    <a:cubicBezTo>
                      <a:pt x="2145" y="622"/>
                      <a:pt x="2145" y="620"/>
                      <a:pt x="2145" y="617"/>
                    </a:cubicBezTo>
                    <a:cubicBezTo>
                      <a:pt x="2146" y="614"/>
                      <a:pt x="2149" y="612"/>
                      <a:pt x="2153" y="612"/>
                    </a:cubicBezTo>
                    <a:cubicBezTo>
                      <a:pt x="2157" y="613"/>
                      <a:pt x="2160" y="616"/>
                      <a:pt x="2160" y="620"/>
                    </a:cubicBezTo>
                    <a:cubicBezTo>
                      <a:pt x="2162" y="630"/>
                      <a:pt x="2150" y="640"/>
                      <a:pt x="2140" y="641"/>
                    </a:cubicBezTo>
                    <a:cubicBezTo>
                      <a:pt x="2129" y="643"/>
                      <a:pt x="2116" y="639"/>
                      <a:pt x="2105" y="637"/>
                    </a:cubicBezTo>
                    <a:cubicBezTo>
                      <a:pt x="2092" y="636"/>
                      <a:pt x="2079" y="636"/>
                      <a:pt x="2063" y="643"/>
                    </a:cubicBezTo>
                    <a:cubicBezTo>
                      <a:pt x="2066" y="641"/>
                      <a:pt x="2069" y="639"/>
                      <a:pt x="2072" y="637"/>
                    </a:cubicBezTo>
                    <a:cubicBezTo>
                      <a:pt x="2088" y="622"/>
                      <a:pt x="2095" y="602"/>
                      <a:pt x="2088" y="581"/>
                    </a:cubicBezTo>
                    <a:cubicBezTo>
                      <a:pt x="2080" y="561"/>
                      <a:pt x="2063" y="547"/>
                      <a:pt x="2042" y="546"/>
                    </a:cubicBezTo>
                    <a:cubicBezTo>
                      <a:pt x="2022" y="544"/>
                      <a:pt x="2002" y="553"/>
                      <a:pt x="1992" y="571"/>
                    </a:cubicBezTo>
                    <a:cubicBezTo>
                      <a:pt x="1984" y="587"/>
                      <a:pt x="1986" y="605"/>
                      <a:pt x="1997" y="616"/>
                    </a:cubicBezTo>
                    <a:cubicBezTo>
                      <a:pt x="2004" y="624"/>
                      <a:pt x="2013" y="628"/>
                      <a:pt x="2023" y="627"/>
                    </a:cubicBezTo>
                    <a:cubicBezTo>
                      <a:pt x="2028" y="627"/>
                      <a:pt x="2034" y="625"/>
                      <a:pt x="2038" y="622"/>
                    </a:cubicBezTo>
                    <a:cubicBezTo>
                      <a:pt x="2047" y="616"/>
                      <a:pt x="2049" y="605"/>
                      <a:pt x="2045" y="596"/>
                    </a:cubicBezTo>
                    <a:cubicBezTo>
                      <a:pt x="2040" y="586"/>
                      <a:pt x="2028" y="582"/>
                      <a:pt x="2018" y="587"/>
                    </a:cubicBezTo>
                    <a:cubicBezTo>
                      <a:pt x="2008" y="592"/>
                      <a:pt x="2004" y="604"/>
                      <a:pt x="2009" y="614"/>
                    </a:cubicBezTo>
                    <a:cubicBezTo>
                      <a:pt x="2013" y="623"/>
                      <a:pt x="2023" y="627"/>
                      <a:pt x="2032" y="625"/>
                    </a:cubicBezTo>
                    <a:cubicBezTo>
                      <a:pt x="2019" y="629"/>
                      <a:pt x="2006" y="625"/>
                      <a:pt x="1997" y="615"/>
                    </a:cubicBezTo>
                    <a:cubicBezTo>
                      <a:pt x="1988" y="604"/>
                      <a:pt x="1986" y="587"/>
                      <a:pt x="1994" y="572"/>
                    </a:cubicBezTo>
                    <a:cubicBezTo>
                      <a:pt x="2004" y="556"/>
                      <a:pt x="2023" y="548"/>
                      <a:pt x="2041" y="549"/>
                    </a:cubicBezTo>
                    <a:cubicBezTo>
                      <a:pt x="2061" y="551"/>
                      <a:pt x="2076" y="564"/>
                      <a:pt x="2083" y="582"/>
                    </a:cubicBezTo>
                    <a:cubicBezTo>
                      <a:pt x="2089" y="601"/>
                      <a:pt x="2084" y="619"/>
                      <a:pt x="2069" y="632"/>
                    </a:cubicBezTo>
                    <a:cubicBezTo>
                      <a:pt x="2058" y="641"/>
                      <a:pt x="2045" y="646"/>
                      <a:pt x="2034" y="658"/>
                    </a:cubicBezTo>
                    <a:cubicBezTo>
                      <a:pt x="2019" y="674"/>
                      <a:pt x="2014" y="694"/>
                      <a:pt x="2019" y="717"/>
                    </a:cubicBezTo>
                    <a:cubicBezTo>
                      <a:pt x="2026" y="749"/>
                      <a:pt x="2050" y="772"/>
                      <a:pt x="2082" y="778"/>
                    </a:cubicBezTo>
                    <a:cubicBezTo>
                      <a:pt x="2096" y="780"/>
                      <a:pt x="2109" y="780"/>
                      <a:pt x="2121" y="775"/>
                    </a:cubicBezTo>
                    <a:cubicBezTo>
                      <a:pt x="2110" y="781"/>
                      <a:pt x="2097" y="784"/>
                      <a:pt x="2083" y="784"/>
                    </a:cubicBezTo>
                    <a:cubicBezTo>
                      <a:pt x="2065" y="783"/>
                      <a:pt x="2045" y="776"/>
                      <a:pt x="2029" y="767"/>
                    </a:cubicBezTo>
                    <a:cubicBezTo>
                      <a:pt x="2023" y="763"/>
                      <a:pt x="2017" y="761"/>
                      <a:pt x="2010" y="759"/>
                    </a:cubicBezTo>
                    <a:cubicBezTo>
                      <a:pt x="2008" y="758"/>
                      <a:pt x="2006" y="758"/>
                      <a:pt x="2004" y="757"/>
                    </a:cubicBezTo>
                    <a:cubicBezTo>
                      <a:pt x="2001" y="757"/>
                      <a:pt x="1998" y="756"/>
                      <a:pt x="1994" y="756"/>
                    </a:cubicBezTo>
                    <a:cubicBezTo>
                      <a:pt x="1993" y="756"/>
                      <a:pt x="1982" y="757"/>
                      <a:pt x="1983" y="759"/>
                    </a:cubicBezTo>
                    <a:cubicBezTo>
                      <a:pt x="1983" y="760"/>
                      <a:pt x="1989" y="759"/>
                      <a:pt x="1990" y="759"/>
                    </a:cubicBezTo>
                    <a:cubicBezTo>
                      <a:pt x="1995" y="760"/>
                      <a:pt x="1999" y="760"/>
                      <a:pt x="2004" y="761"/>
                    </a:cubicBezTo>
                    <a:cubicBezTo>
                      <a:pt x="2005" y="761"/>
                      <a:pt x="2007" y="762"/>
                      <a:pt x="2009" y="762"/>
                    </a:cubicBezTo>
                    <a:cubicBezTo>
                      <a:pt x="2016" y="764"/>
                      <a:pt x="2022" y="766"/>
                      <a:pt x="2028" y="769"/>
                    </a:cubicBezTo>
                    <a:cubicBezTo>
                      <a:pt x="2028" y="770"/>
                      <a:pt x="2029" y="770"/>
                      <a:pt x="2030" y="771"/>
                    </a:cubicBezTo>
                    <a:cubicBezTo>
                      <a:pt x="2028" y="770"/>
                      <a:pt x="2026" y="770"/>
                      <a:pt x="2024" y="769"/>
                    </a:cubicBezTo>
                    <a:cubicBezTo>
                      <a:pt x="2017" y="768"/>
                      <a:pt x="2012" y="768"/>
                      <a:pt x="2006" y="769"/>
                    </a:cubicBezTo>
                    <a:cubicBezTo>
                      <a:pt x="1989" y="772"/>
                      <a:pt x="1983" y="787"/>
                      <a:pt x="1986" y="802"/>
                    </a:cubicBezTo>
                    <a:cubicBezTo>
                      <a:pt x="1987" y="814"/>
                      <a:pt x="1995" y="826"/>
                      <a:pt x="2006" y="831"/>
                    </a:cubicBezTo>
                    <a:cubicBezTo>
                      <a:pt x="2017" y="835"/>
                      <a:pt x="2027" y="832"/>
                      <a:pt x="2034" y="823"/>
                    </a:cubicBezTo>
                    <a:cubicBezTo>
                      <a:pt x="2038" y="817"/>
                      <a:pt x="2041" y="807"/>
                      <a:pt x="2035" y="800"/>
                    </a:cubicBezTo>
                    <a:cubicBezTo>
                      <a:pt x="2032" y="796"/>
                      <a:pt x="2028" y="794"/>
                      <a:pt x="2023" y="794"/>
                    </a:cubicBezTo>
                    <a:cubicBezTo>
                      <a:pt x="2020" y="794"/>
                      <a:pt x="2017" y="795"/>
                      <a:pt x="2015" y="798"/>
                    </a:cubicBezTo>
                    <a:cubicBezTo>
                      <a:pt x="2013" y="801"/>
                      <a:pt x="2013" y="804"/>
                      <a:pt x="2014" y="807"/>
                    </a:cubicBezTo>
                    <a:cubicBezTo>
                      <a:pt x="2015" y="811"/>
                      <a:pt x="2018" y="814"/>
                      <a:pt x="2022" y="814"/>
                    </a:cubicBezTo>
                    <a:cubicBezTo>
                      <a:pt x="2025" y="815"/>
                      <a:pt x="2029" y="813"/>
                      <a:pt x="2030" y="809"/>
                    </a:cubicBezTo>
                    <a:cubicBezTo>
                      <a:pt x="2032" y="804"/>
                      <a:pt x="2030" y="800"/>
                      <a:pt x="2025" y="798"/>
                    </a:cubicBezTo>
                    <a:cubicBezTo>
                      <a:pt x="2021" y="797"/>
                      <a:pt x="2016" y="799"/>
                      <a:pt x="2015" y="803"/>
                    </a:cubicBezTo>
                    <a:cubicBezTo>
                      <a:pt x="2014" y="805"/>
                      <a:pt x="2014" y="807"/>
                      <a:pt x="2014" y="808"/>
                    </a:cubicBezTo>
                    <a:cubicBezTo>
                      <a:pt x="2014" y="807"/>
                      <a:pt x="2014" y="807"/>
                      <a:pt x="2014" y="807"/>
                    </a:cubicBezTo>
                    <a:cubicBezTo>
                      <a:pt x="2013" y="804"/>
                      <a:pt x="2014" y="801"/>
                      <a:pt x="2016" y="798"/>
                    </a:cubicBezTo>
                    <a:cubicBezTo>
                      <a:pt x="2018" y="796"/>
                      <a:pt x="2020" y="795"/>
                      <a:pt x="2023" y="794"/>
                    </a:cubicBezTo>
                    <a:cubicBezTo>
                      <a:pt x="2028" y="794"/>
                      <a:pt x="2032" y="796"/>
                      <a:pt x="2035" y="800"/>
                    </a:cubicBezTo>
                    <a:cubicBezTo>
                      <a:pt x="2039" y="806"/>
                      <a:pt x="2037" y="817"/>
                      <a:pt x="2032" y="822"/>
                    </a:cubicBezTo>
                    <a:cubicBezTo>
                      <a:pt x="2026" y="830"/>
                      <a:pt x="2017" y="833"/>
                      <a:pt x="2007" y="829"/>
                    </a:cubicBezTo>
                    <a:cubicBezTo>
                      <a:pt x="1996" y="824"/>
                      <a:pt x="1989" y="812"/>
                      <a:pt x="1988" y="800"/>
                    </a:cubicBezTo>
                    <a:cubicBezTo>
                      <a:pt x="1987" y="787"/>
                      <a:pt x="1992" y="775"/>
                      <a:pt x="2007" y="772"/>
                    </a:cubicBezTo>
                    <a:cubicBezTo>
                      <a:pt x="2012" y="771"/>
                      <a:pt x="2017" y="771"/>
                      <a:pt x="2023" y="773"/>
                    </a:cubicBezTo>
                    <a:cubicBezTo>
                      <a:pt x="2026" y="773"/>
                      <a:pt x="2030" y="774"/>
                      <a:pt x="2033" y="776"/>
                    </a:cubicBezTo>
                    <a:cubicBezTo>
                      <a:pt x="2041" y="779"/>
                      <a:pt x="2051" y="783"/>
                      <a:pt x="2061" y="785"/>
                    </a:cubicBezTo>
                    <a:cubicBezTo>
                      <a:pt x="2067" y="787"/>
                      <a:pt x="2073" y="788"/>
                      <a:pt x="2079" y="788"/>
                    </a:cubicBezTo>
                    <a:cubicBezTo>
                      <a:pt x="2076" y="789"/>
                      <a:pt x="2074" y="791"/>
                      <a:pt x="2071" y="793"/>
                    </a:cubicBezTo>
                    <a:cubicBezTo>
                      <a:pt x="2065" y="799"/>
                      <a:pt x="2060" y="806"/>
                      <a:pt x="2058" y="813"/>
                    </a:cubicBezTo>
                    <a:close/>
                    <a:moveTo>
                      <a:pt x="1940" y="764"/>
                    </a:moveTo>
                    <a:cubicBezTo>
                      <a:pt x="1943" y="761"/>
                      <a:pt x="1947" y="761"/>
                      <a:pt x="1949" y="764"/>
                    </a:cubicBezTo>
                    <a:cubicBezTo>
                      <a:pt x="1953" y="769"/>
                      <a:pt x="1948" y="775"/>
                      <a:pt x="1943" y="775"/>
                    </a:cubicBezTo>
                    <a:cubicBezTo>
                      <a:pt x="1939" y="774"/>
                      <a:pt x="1937" y="771"/>
                      <a:pt x="1931" y="773"/>
                    </a:cubicBezTo>
                    <a:cubicBezTo>
                      <a:pt x="1937" y="769"/>
                      <a:pt x="1936" y="767"/>
                      <a:pt x="1940" y="764"/>
                    </a:cubicBezTo>
                    <a:close/>
                    <a:moveTo>
                      <a:pt x="2025" y="762"/>
                    </a:moveTo>
                    <a:cubicBezTo>
                      <a:pt x="2013" y="756"/>
                      <a:pt x="2008" y="740"/>
                      <a:pt x="2010" y="731"/>
                    </a:cubicBezTo>
                    <a:cubicBezTo>
                      <a:pt x="2012" y="722"/>
                      <a:pt x="2015" y="715"/>
                      <a:pt x="2012" y="708"/>
                    </a:cubicBezTo>
                    <a:cubicBezTo>
                      <a:pt x="2010" y="702"/>
                      <a:pt x="2002" y="696"/>
                      <a:pt x="1997" y="699"/>
                    </a:cubicBezTo>
                    <a:cubicBezTo>
                      <a:pt x="2002" y="699"/>
                      <a:pt x="2004" y="705"/>
                      <a:pt x="2004" y="711"/>
                    </a:cubicBezTo>
                    <a:cubicBezTo>
                      <a:pt x="2004" y="716"/>
                      <a:pt x="2004" y="720"/>
                      <a:pt x="2008" y="724"/>
                    </a:cubicBezTo>
                    <a:cubicBezTo>
                      <a:pt x="2000" y="731"/>
                      <a:pt x="2001" y="740"/>
                      <a:pt x="2005" y="746"/>
                    </a:cubicBezTo>
                    <a:cubicBezTo>
                      <a:pt x="2009" y="753"/>
                      <a:pt x="2016" y="760"/>
                      <a:pt x="2025" y="762"/>
                    </a:cubicBezTo>
                    <a:close/>
                    <a:moveTo>
                      <a:pt x="1935" y="835"/>
                    </a:moveTo>
                    <a:cubicBezTo>
                      <a:pt x="1927" y="854"/>
                      <a:pt x="1907" y="854"/>
                      <a:pt x="1899" y="857"/>
                    </a:cubicBezTo>
                    <a:cubicBezTo>
                      <a:pt x="1887" y="861"/>
                      <a:pt x="1892" y="872"/>
                      <a:pt x="1905" y="870"/>
                    </a:cubicBezTo>
                    <a:cubicBezTo>
                      <a:pt x="1916" y="868"/>
                      <a:pt x="1932" y="855"/>
                      <a:pt x="1935" y="835"/>
                    </a:cubicBezTo>
                    <a:close/>
                    <a:moveTo>
                      <a:pt x="1966" y="754"/>
                    </a:moveTo>
                    <a:cubicBezTo>
                      <a:pt x="1970" y="758"/>
                      <a:pt x="1970" y="766"/>
                      <a:pt x="1968" y="770"/>
                    </a:cubicBezTo>
                    <a:cubicBezTo>
                      <a:pt x="1973" y="774"/>
                      <a:pt x="1984" y="767"/>
                      <a:pt x="1981" y="758"/>
                    </a:cubicBezTo>
                    <a:cubicBezTo>
                      <a:pt x="1978" y="752"/>
                      <a:pt x="1970" y="749"/>
                      <a:pt x="1966" y="754"/>
                    </a:cubicBezTo>
                    <a:close/>
                    <a:moveTo>
                      <a:pt x="2014" y="759"/>
                    </a:moveTo>
                    <a:cubicBezTo>
                      <a:pt x="1993" y="745"/>
                      <a:pt x="1995" y="719"/>
                      <a:pt x="1992" y="711"/>
                    </a:cubicBezTo>
                    <a:cubicBezTo>
                      <a:pt x="1987" y="696"/>
                      <a:pt x="1971" y="702"/>
                      <a:pt x="1975" y="719"/>
                    </a:cubicBezTo>
                    <a:cubicBezTo>
                      <a:pt x="1978" y="729"/>
                      <a:pt x="1988" y="749"/>
                      <a:pt x="2014" y="759"/>
                    </a:cubicBezTo>
                    <a:close/>
                    <a:moveTo>
                      <a:pt x="1985" y="822"/>
                    </a:moveTo>
                    <a:cubicBezTo>
                      <a:pt x="1995" y="826"/>
                      <a:pt x="2004" y="833"/>
                      <a:pt x="2009" y="842"/>
                    </a:cubicBezTo>
                    <a:cubicBezTo>
                      <a:pt x="2013" y="851"/>
                      <a:pt x="2013" y="863"/>
                      <a:pt x="2006" y="871"/>
                    </a:cubicBezTo>
                    <a:cubicBezTo>
                      <a:pt x="2002" y="875"/>
                      <a:pt x="1997" y="879"/>
                      <a:pt x="1991" y="880"/>
                    </a:cubicBezTo>
                    <a:cubicBezTo>
                      <a:pt x="1985" y="881"/>
                      <a:pt x="1980" y="881"/>
                      <a:pt x="1973" y="880"/>
                    </a:cubicBezTo>
                    <a:cubicBezTo>
                      <a:pt x="1967" y="878"/>
                      <a:pt x="1962" y="875"/>
                      <a:pt x="1957" y="871"/>
                    </a:cubicBezTo>
                    <a:cubicBezTo>
                      <a:pt x="1955" y="869"/>
                      <a:pt x="1953" y="868"/>
                      <a:pt x="1951" y="866"/>
                    </a:cubicBezTo>
                    <a:cubicBezTo>
                      <a:pt x="1946" y="860"/>
                      <a:pt x="1943" y="854"/>
                      <a:pt x="1940" y="847"/>
                    </a:cubicBezTo>
                    <a:cubicBezTo>
                      <a:pt x="1937" y="836"/>
                      <a:pt x="1936" y="828"/>
                      <a:pt x="1938" y="817"/>
                    </a:cubicBezTo>
                    <a:cubicBezTo>
                      <a:pt x="1938" y="816"/>
                      <a:pt x="1939" y="815"/>
                      <a:pt x="1939" y="815"/>
                    </a:cubicBezTo>
                    <a:cubicBezTo>
                      <a:pt x="1933" y="820"/>
                      <a:pt x="1926" y="824"/>
                      <a:pt x="1918" y="825"/>
                    </a:cubicBezTo>
                    <a:cubicBezTo>
                      <a:pt x="1909" y="827"/>
                      <a:pt x="1900" y="826"/>
                      <a:pt x="1892" y="821"/>
                    </a:cubicBezTo>
                    <a:cubicBezTo>
                      <a:pt x="1889" y="819"/>
                      <a:pt x="1886" y="816"/>
                      <a:pt x="1884" y="811"/>
                    </a:cubicBezTo>
                    <a:cubicBezTo>
                      <a:pt x="1887" y="815"/>
                      <a:pt x="1890" y="818"/>
                      <a:pt x="1893" y="820"/>
                    </a:cubicBezTo>
                    <a:cubicBezTo>
                      <a:pt x="1900" y="824"/>
                      <a:pt x="1909" y="825"/>
                      <a:pt x="1918" y="823"/>
                    </a:cubicBezTo>
                    <a:cubicBezTo>
                      <a:pt x="1924" y="821"/>
                      <a:pt x="1929" y="818"/>
                      <a:pt x="1933" y="815"/>
                    </a:cubicBezTo>
                    <a:cubicBezTo>
                      <a:pt x="1942" y="808"/>
                      <a:pt x="1946" y="799"/>
                      <a:pt x="1953" y="792"/>
                    </a:cubicBezTo>
                    <a:cubicBezTo>
                      <a:pt x="1954" y="791"/>
                      <a:pt x="1954" y="791"/>
                      <a:pt x="1954" y="791"/>
                    </a:cubicBezTo>
                    <a:cubicBezTo>
                      <a:pt x="1958" y="787"/>
                      <a:pt x="1963" y="783"/>
                      <a:pt x="1968" y="780"/>
                    </a:cubicBezTo>
                    <a:cubicBezTo>
                      <a:pt x="1969" y="780"/>
                      <a:pt x="1982" y="773"/>
                      <a:pt x="1984" y="774"/>
                    </a:cubicBezTo>
                    <a:cubicBezTo>
                      <a:pt x="1983" y="775"/>
                      <a:pt x="1975" y="780"/>
                      <a:pt x="1974" y="781"/>
                    </a:cubicBezTo>
                    <a:cubicBezTo>
                      <a:pt x="1968" y="785"/>
                      <a:pt x="1962" y="788"/>
                      <a:pt x="1957" y="794"/>
                    </a:cubicBezTo>
                    <a:cubicBezTo>
                      <a:pt x="1956" y="794"/>
                      <a:pt x="1956" y="794"/>
                      <a:pt x="1956" y="794"/>
                    </a:cubicBezTo>
                    <a:cubicBezTo>
                      <a:pt x="1949" y="801"/>
                      <a:pt x="1944" y="808"/>
                      <a:pt x="1941" y="818"/>
                    </a:cubicBezTo>
                    <a:cubicBezTo>
                      <a:pt x="1939" y="829"/>
                      <a:pt x="1939" y="842"/>
                      <a:pt x="1947" y="852"/>
                    </a:cubicBezTo>
                    <a:cubicBezTo>
                      <a:pt x="1951" y="857"/>
                      <a:pt x="1961" y="862"/>
                      <a:pt x="1967" y="857"/>
                    </a:cubicBezTo>
                    <a:cubicBezTo>
                      <a:pt x="1969" y="855"/>
                      <a:pt x="1970" y="853"/>
                      <a:pt x="1969" y="850"/>
                    </a:cubicBezTo>
                    <a:cubicBezTo>
                      <a:pt x="1968" y="848"/>
                      <a:pt x="1966" y="847"/>
                      <a:pt x="1964" y="847"/>
                    </a:cubicBezTo>
                    <a:cubicBezTo>
                      <a:pt x="1962" y="847"/>
                      <a:pt x="1960" y="848"/>
                      <a:pt x="1960" y="850"/>
                    </a:cubicBezTo>
                    <a:cubicBezTo>
                      <a:pt x="1959" y="852"/>
                      <a:pt x="1960" y="854"/>
                      <a:pt x="1962" y="854"/>
                    </a:cubicBezTo>
                    <a:cubicBezTo>
                      <a:pt x="1963" y="854"/>
                      <a:pt x="1965" y="854"/>
                      <a:pt x="1965" y="853"/>
                    </a:cubicBezTo>
                    <a:cubicBezTo>
                      <a:pt x="1966" y="854"/>
                      <a:pt x="1965" y="856"/>
                      <a:pt x="1963" y="856"/>
                    </a:cubicBezTo>
                    <a:cubicBezTo>
                      <a:pt x="1960" y="857"/>
                      <a:pt x="1958" y="856"/>
                      <a:pt x="1957" y="853"/>
                    </a:cubicBezTo>
                    <a:cubicBezTo>
                      <a:pt x="1955" y="850"/>
                      <a:pt x="1956" y="845"/>
                      <a:pt x="1960" y="843"/>
                    </a:cubicBezTo>
                    <a:cubicBezTo>
                      <a:pt x="1963" y="841"/>
                      <a:pt x="1966" y="841"/>
                      <a:pt x="1969" y="842"/>
                    </a:cubicBezTo>
                    <a:cubicBezTo>
                      <a:pt x="1972" y="843"/>
                      <a:pt x="1974" y="846"/>
                      <a:pt x="1975" y="849"/>
                    </a:cubicBezTo>
                    <a:cubicBezTo>
                      <a:pt x="1976" y="853"/>
                      <a:pt x="1974" y="857"/>
                      <a:pt x="1971" y="860"/>
                    </a:cubicBezTo>
                    <a:cubicBezTo>
                      <a:pt x="1964" y="865"/>
                      <a:pt x="1953" y="862"/>
                      <a:pt x="1948" y="855"/>
                    </a:cubicBezTo>
                    <a:cubicBezTo>
                      <a:pt x="1946" y="853"/>
                      <a:pt x="1944" y="851"/>
                      <a:pt x="1943" y="848"/>
                    </a:cubicBezTo>
                    <a:cubicBezTo>
                      <a:pt x="1947" y="857"/>
                      <a:pt x="1951" y="863"/>
                      <a:pt x="1958" y="870"/>
                    </a:cubicBezTo>
                    <a:cubicBezTo>
                      <a:pt x="1963" y="874"/>
                      <a:pt x="1967" y="876"/>
                      <a:pt x="1973" y="878"/>
                    </a:cubicBezTo>
                    <a:cubicBezTo>
                      <a:pt x="1980" y="880"/>
                      <a:pt x="1985" y="880"/>
                      <a:pt x="1991" y="879"/>
                    </a:cubicBezTo>
                    <a:cubicBezTo>
                      <a:pt x="1995" y="878"/>
                      <a:pt x="1997" y="877"/>
                      <a:pt x="2000" y="875"/>
                    </a:cubicBezTo>
                    <a:cubicBezTo>
                      <a:pt x="2000" y="875"/>
                      <a:pt x="2000" y="875"/>
                      <a:pt x="2000" y="875"/>
                    </a:cubicBezTo>
                    <a:cubicBezTo>
                      <a:pt x="1992" y="878"/>
                      <a:pt x="1982" y="874"/>
                      <a:pt x="1984" y="861"/>
                    </a:cubicBezTo>
                    <a:cubicBezTo>
                      <a:pt x="1985" y="852"/>
                      <a:pt x="2000" y="840"/>
                      <a:pt x="1985" y="822"/>
                    </a:cubicBezTo>
                    <a:close/>
                    <a:moveTo>
                      <a:pt x="1894" y="819"/>
                    </a:moveTo>
                    <a:cubicBezTo>
                      <a:pt x="1901" y="810"/>
                      <a:pt x="1888" y="802"/>
                      <a:pt x="1884" y="798"/>
                    </a:cubicBezTo>
                    <a:cubicBezTo>
                      <a:pt x="1881" y="795"/>
                      <a:pt x="1880" y="793"/>
                      <a:pt x="1880" y="789"/>
                    </a:cubicBezTo>
                    <a:cubicBezTo>
                      <a:pt x="1877" y="793"/>
                      <a:pt x="1874" y="804"/>
                      <a:pt x="1875" y="809"/>
                    </a:cubicBezTo>
                    <a:cubicBezTo>
                      <a:pt x="1876" y="817"/>
                      <a:pt x="1881" y="823"/>
                      <a:pt x="1891" y="822"/>
                    </a:cubicBezTo>
                    <a:cubicBezTo>
                      <a:pt x="1887" y="819"/>
                      <a:pt x="1883" y="814"/>
                      <a:pt x="1883" y="809"/>
                    </a:cubicBezTo>
                    <a:cubicBezTo>
                      <a:pt x="1884" y="812"/>
                      <a:pt x="1889" y="817"/>
                      <a:pt x="1894" y="819"/>
                    </a:cubicBezTo>
                    <a:close/>
                    <a:moveTo>
                      <a:pt x="1990" y="772"/>
                    </a:moveTo>
                    <a:cubicBezTo>
                      <a:pt x="1974" y="792"/>
                      <a:pt x="1979" y="813"/>
                      <a:pt x="1974" y="824"/>
                    </a:cubicBezTo>
                    <a:cubicBezTo>
                      <a:pt x="1970" y="837"/>
                      <a:pt x="1955" y="832"/>
                      <a:pt x="1957" y="817"/>
                    </a:cubicBezTo>
                    <a:cubicBezTo>
                      <a:pt x="1959" y="801"/>
                      <a:pt x="1974" y="783"/>
                      <a:pt x="1990" y="772"/>
                    </a:cubicBezTo>
                    <a:close/>
                    <a:moveTo>
                      <a:pt x="1936" y="841"/>
                    </a:moveTo>
                    <a:cubicBezTo>
                      <a:pt x="1936" y="862"/>
                      <a:pt x="1960" y="893"/>
                      <a:pt x="1979" y="883"/>
                    </a:cubicBezTo>
                    <a:cubicBezTo>
                      <a:pt x="1982" y="886"/>
                      <a:pt x="1978" y="892"/>
                      <a:pt x="1973" y="894"/>
                    </a:cubicBezTo>
                    <a:cubicBezTo>
                      <a:pt x="1966" y="896"/>
                      <a:pt x="1957" y="893"/>
                      <a:pt x="1953" y="885"/>
                    </a:cubicBezTo>
                    <a:cubicBezTo>
                      <a:pt x="1948" y="888"/>
                      <a:pt x="1939" y="878"/>
                      <a:pt x="1936" y="863"/>
                    </a:cubicBezTo>
                    <a:cubicBezTo>
                      <a:pt x="1934" y="872"/>
                      <a:pt x="1930" y="881"/>
                      <a:pt x="1924" y="887"/>
                    </a:cubicBezTo>
                    <a:cubicBezTo>
                      <a:pt x="1917" y="894"/>
                      <a:pt x="1908" y="901"/>
                      <a:pt x="1899" y="904"/>
                    </a:cubicBezTo>
                    <a:cubicBezTo>
                      <a:pt x="1888" y="906"/>
                      <a:pt x="1878" y="904"/>
                      <a:pt x="1870" y="897"/>
                    </a:cubicBezTo>
                    <a:cubicBezTo>
                      <a:pt x="1865" y="891"/>
                      <a:pt x="1862" y="883"/>
                      <a:pt x="1865" y="876"/>
                    </a:cubicBezTo>
                    <a:cubicBezTo>
                      <a:pt x="1867" y="871"/>
                      <a:pt x="1874" y="867"/>
                      <a:pt x="1880" y="867"/>
                    </a:cubicBezTo>
                    <a:cubicBezTo>
                      <a:pt x="1886" y="866"/>
                      <a:pt x="1892" y="869"/>
                      <a:pt x="1897" y="873"/>
                    </a:cubicBezTo>
                    <a:cubicBezTo>
                      <a:pt x="1884" y="871"/>
                      <a:pt x="1882" y="882"/>
                      <a:pt x="1877" y="885"/>
                    </a:cubicBezTo>
                    <a:cubicBezTo>
                      <a:pt x="1871" y="890"/>
                      <a:pt x="1866" y="886"/>
                      <a:pt x="1865" y="880"/>
                    </a:cubicBezTo>
                    <a:cubicBezTo>
                      <a:pt x="1865" y="880"/>
                      <a:pt x="1865" y="880"/>
                      <a:pt x="1865" y="880"/>
                    </a:cubicBezTo>
                    <a:cubicBezTo>
                      <a:pt x="1865" y="886"/>
                      <a:pt x="1867" y="891"/>
                      <a:pt x="1871" y="895"/>
                    </a:cubicBezTo>
                    <a:cubicBezTo>
                      <a:pt x="1877" y="902"/>
                      <a:pt x="1885" y="905"/>
                      <a:pt x="1895" y="903"/>
                    </a:cubicBezTo>
                    <a:cubicBezTo>
                      <a:pt x="1893" y="903"/>
                      <a:pt x="1891" y="903"/>
                      <a:pt x="1888" y="902"/>
                    </a:cubicBezTo>
                    <a:cubicBezTo>
                      <a:pt x="1884" y="900"/>
                      <a:pt x="1880" y="896"/>
                      <a:pt x="1881" y="891"/>
                    </a:cubicBezTo>
                    <a:cubicBezTo>
                      <a:pt x="1882" y="889"/>
                      <a:pt x="1884" y="887"/>
                      <a:pt x="1886" y="886"/>
                    </a:cubicBezTo>
                    <a:cubicBezTo>
                      <a:pt x="1888" y="886"/>
                      <a:pt x="1890" y="886"/>
                      <a:pt x="1891" y="887"/>
                    </a:cubicBezTo>
                    <a:cubicBezTo>
                      <a:pt x="1892" y="888"/>
                      <a:pt x="1893" y="890"/>
                      <a:pt x="1893" y="892"/>
                    </a:cubicBezTo>
                    <a:cubicBezTo>
                      <a:pt x="1893" y="895"/>
                      <a:pt x="1891" y="897"/>
                      <a:pt x="1889" y="897"/>
                    </a:cubicBezTo>
                    <a:cubicBezTo>
                      <a:pt x="1887" y="897"/>
                      <a:pt x="1886" y="896"/>
                      <a:pt x="1885" y="894"/>
                    </a:cubicBezTo>
                    <a:cubicBezTo>
                      <a:pt x="1885" y="894"/>
                      <a:pt x="1886" y="893"/>
                      <a:pt x="1887" y="892"/>
                    </a:cubicBezTo>
                    <a:cubicBezTo>
                      <a:pt x="1886" y="893"/>
                      <a:pt x="1886" y="894"/>
                      <a:pt x="1887" y="894"/>
                    </a:cubicBezTo>
                    <a:cubicBezTo>
                      <a:pt x="1887" y="896"/>
                      <a:pt x="1889" y="895"/>
                      <a:pt x="1890" y="894"/>
                    </a:cubicBezTo>
                    <a:cubicBezTo>
                      <a:pt x="1890" y="894"/>
                      <a:pt x="1890" y="893"/>
                      <a:pt x="1890" y="892"/>
                    </a:cubicBezTo>
                    <a:cubicBezTo>
                      <a:pt x="1890" y="890"/>
                      <a:pt x="1888" y="890"/>
                      <a:pt x="1887" y="890"/>
                    </a:cubicBezTo>
                    <a:cubicBezTo>
                      <a:pt x="1885" y="890"/>
                      <a:pt x="1884" y="891"/>
                      <a:pt x="1884" y="893"/>
                    </a:cubicBezTo>
                    <a:cubicBezTo>
                      <a:pt x="1883" y="897"/>
                      <a:pt x="1888" y="901"/>
                      <a:pt x="1892" y="902"/>
                    </a:cubicBezTo>
                    <a:cubicBezTo>
                      <a:pt x="1899" y="903"/>
                      <a:pt x="1906" y="899"/>
                      <a:pt x="1912" y="895"/>
                    </a:cubicBezTo>
                    <a:cubicBezTo>
                      <a:pt x="1926" y="886"/>
                      <a:pt x="1934" y="872"/>
                      <a:pt x="1935" y="857"/>
                    </a:cubicBezTo>
                    <a:cubicBezTo>
                      <a:pt x="1934" y="852"/>
                      <a:pt x="1934" y="847"/>
                      <a:pt x="1936" y="841"/>
                    </a:cubicBezTo>
                    <a:close/>
                    <a:moveTo>
                      <a:pt x="1933" y="822"/>
                    </a:moveTo>
                    <a:cubicBezTo>
                      <a:pt x="1933" y="832"/>
                      <a:pt x="1917" y="836"/>
                      <a:pt x="1907" y="834"/>
                    </a:cubicBezTo>
                    <a:cubicBezTo>
                      <a:pt x="1895" y="832"/>
                      <a:pt x="1882" y="827"/>
                      <a:pt x="1871" y="834"/>
                    </a:cubicBezTo>
                    <a:cubicBezTo>
                      <a:pt x="1866" y="839"/>
                      <a:pt x="1862" y="846"/>
                      <a:pt x="1864" y="853"/>
                    </a:cubicBezTo>
                    <a:cubicBezTo>
                      <a:pt x="1865" y="857"/>
                      <a:pt x="1868" y="860"/>
                      <a:pt x="1872" y="860"/>
                    </a:cubicBezTo>
                    <a:cubicBezTo>
                      <a:pt x="1869" y="858"/>
                      <a:pt x="1868" y="852"/>
                      <a:pt x="1870" y="848"/>
                    </a:cubicBezTo>
                    <a:cubicBezTo>
                      <a:pt x="1873" y="844"/>
                      <a:pt x="1879" y="843"/>
                      <a:pt x="1884" y="844"/>
                    </a:cubicBezTo>
                    <a:cubicBezTo>
                      <a:pt x="1894" y="847"/>
                      <a:pt x="1903" y="852"/>
                      <a:pt x="1913" y="850"/>
                    </a:cubicBezTo>
                    <a:cubicBezTo>
                      <a:pt x="1925" y="849"/>
                      <a:pt x="1936" y="837"/>
                      <a:pt x="1933" y="822"/>
                    </a:cubicBezTo>
                    <a:close/>
                    <a:moveTo>
                      <a:pt x="1927" y="775"/>
                    </a:moveTo>
                    <a:cubicBezTo>
                      <a:pt x="1916" y="775"/>
                      <a:pt x="1903" y="786"/>
                      <a:pt x="1899" y="796"/>
                    </a:cubicBezTo>
                    <a:cubicBezTo>
                      <a:pt x="1895" y="807"/>
                      <a:pt x="1904" y="813"/>
                      <a:pt x="1910" y="802"/>
                    </a:cubicBezTo>
                    <a:cubicBezTo>
                      <a:pt x="1915" y="794"/>
                      <a:pt x="1918" y="779"/>
                      <a:pt x="1927" y="775"/>
                    </a:cubicBezTo>
                    <a:close/>
                    <a:moveTo>
                      <a:pt x="2077" y="635"/>
                    </a:moveTo>
                    <a:cubicBezTo>
                      <a:pt x="2101" y="614"/>
                      <a:pt x="2103" y="563"/>
                      <a:pt x="2073" y="555"/>
                    </a:cubicBezTo>
                    <a:cubicBezTo>
                      <a:pt x="2074" y="549"/>
                      <a:pt x="2085" y="546"/>
                      <a:pt x="2093" y="551"/>
                    </a:cubicBezTo>
                    <a:cubicBezTo>
                      <a:pt x="2101" y="556"/>
                      <a:pt x="2105" y="569"/>
                      <a:pt x="2099" y="582"/>
                    </a:cubicBezTo>
                    <a:cubicBezTo>
                      <a:pt x="2110" y="586"/>
                      <a:pt x="2105" y="621"/>
                      <a:pt x="2077" y="635"/>
                    </a:cubicBezTo>
                    <a:close/>
                    <a:moveTo>
                      <a:pt x="2197" y="705"/>
                    </a:moveTo>
                    <a:cubicBezTo>
                      <a:pt x="2195" y="708"/>
                      <a:pt x="2192" y="709"/>
                      <a:pt x="2190" y="707"/>
                    </a:cubicBezTo>
                    <a:cubicBezTo>
                      <a:pt x="2187" y="706"/>
                      <a:pt x="2186" y="703"/>
                      <a:pt x="2188" y="701"/>
                    </a:cubicBezTo>
                    <a:cubicBezTo>
                      <a:pt x="2189" y="698"/>
                      <a:pt x="2192" y="697"/>
                      <a:pt x="2194" y="698"/>
                    </a:cubicBezTo>
                    <a:cubicBezTo>
                      <a:pt x="2197" y="700"/>
                      <a:pt x="2198" y="703"/>
                      <a:pt x="2197" y="705"/>
                    </a:cubicBezTo>
                    <a:close/>
                    <a:moveTo>
                      <a:pt x="2194" y="715"/>
                    </a:moveTo>
                    <a:cubicBezTo>
                      <a:pt x="2193" y="717"/>
                      <a:pt x="2191" y="717"/>
                      <a:pt x="2189" y="716"/>
                    </a:cubicBezTo>
                    <a:cubicBezTo>
                      <a:pt x="2187" y="715"/>
                      <a:pt x="2187" y="713"/>
                      <a:pt x="2187" y="711"/>
                    </a:cubicBezTo>
                    <a:cubicBezTo>
                      <a:pt x="2188" y="709"/>
                      <a:pt x="2191" y="708"/>
                      <a:pt x="2193" y="709"/>
                    </a:cubicBezTo>
                    <a:cubicBezTo>
                      <a:pt x="2195" y="710"/>
                      <a:pt x="2195" y="713"/>
                      <a:pt x="2194" y="715"/>
                    </a:cubicBezTo>
                    <a:close/>
                    <a:moveTo>
                      <a:pt x="2193" y="693"/>
                    </a:moveTo>
                    <a:cubicBezTo>
                      <a:pt x="2192" y="697"/>
                      <a:pt x="2187" y="698"/>
                      <a:pt x="2183" y="696"/>
                    </a:cubicBezTo>
                    <a:cubicBezTo>
                      <a:pt x="2179" y="694"/>
                      <a:pt x="2178" y="690"/>
                      <a:pt x="2180" y="686"/>
                    </a:cubicBezTo>
                    <a:cubicBezTo>
                      <a:pt x="2182" y="682"/>
                      <a:pt x="2186" y="681"/>
                      <a:pt x="2190" y="683"/>
                    </a:cubicBezTo>
                    <a:cubicBezTo>
                      <a:pt x="2194" y="685"/>
                      <a:pt x="2195" y="689"/>
                      <a:pt x="2193" y="693"/>
                    </a:cubicBezTo>
                    <a:close/>
                    <a:moveTo>
                      <a:pt x="2033" y="731"/>
                    </a:moveTo>
                    <a:cubicBezTo>
                      <a:pt x="2025" y="723"/>
                      <a:pt x="2021" y="707"/>
                      <a:pt x="2025" y="692"/>
                    </a:cubicBezTo>
                    <a:cubicBezTo>
                      <a:pt x="2028" y="681"/>
                      <a:pt x="2034" y="671"/>
                      <a:pt x="2043" y="665"/>
                    </a:cubicBezTo>
                    <a:cubicBezTo>
                      <a:pt x="2047" y="661"/>
                      <a:pt x="2052" y="659"/>
                      <a:pt x="2058" y="659"/>
                    </a:cubicBezTo>
                    <a:cubicBezTo>
                      <a:pt x="2067" y="659"/>
                      <a:pt x="2074" y="663"/>
                      <a:pt x="2077" y="669"/>
                    </a:cubicBezTo>
                    <a:cubicBezTo>
                      <a:pt x="2080" y="676"/>
                      <a:pt x="2076" y="683"/>
                      <a:pt x="2069" y="684"/>
                    </a:cubicBezTo>
                    <a:cubicBezTo>
                      <a:pt x="2073" y="674"/>
                      <a:pt x="2063" y="667"/>
                      <a:pt x="2053" y="669"/>
                    </a:cubicBezTo>
                    <a:cubicBezTo>
                      <a:pt x="2043" y="672"/>
                      <a:pt x="2033" y="684"/>
                      <a:pt x="2030" y="694"/>
                    </a:cubicBezTo>
                    <a:cubicBezTo>
                      <a:pt x="2024" y="712"/>
                      <a:pt x="2030" y="724"/>
                      <a:pt x="2033" y="731"/>
                    </a:cubicBezTo>
                    <a:close/>
                    <a:moveTo>
                      <a:pt x="2058" y="652"/>
                    </a:moveTo>
                    <a:cubicBezTo>
                      <a:pt x="2088" y="637"/>
                      <a:pt x="2128" y="648"/>
                      <a:pt x="2139" y="670"/>
                    </a:cubicBezTo>
                    <a:cubicBezTo>
                      <a:pt x="2152" y="694"/>
                      <a:pt x="2130" y="704"/>
                      <a:pt x="2119" y="683"/>
                    </a:cubicBezTo>
                    <a:cubicBezTo>
                      <a:pt x="2114" y="672"/>
                      <a:pt x="2090" y="642"/>
                      <a:pt x="2058" y="652"/>
                    </a:cubicBezTo>
                    <a:close/>
                    <a:moveTo>
                      <a:pt x="1758" y="906"/>
                    </a:moveTo>
                    <a:cubicBezTo>
                      <a:pt x="1774" y="886"/>
                      <a:pt x="1769" y="866"/>
                      <a:pt x="1773" y="855"/>
                    </a:cubicBezTo>
                    <a:cubicBezTo>
                      <a:pt x="1778" y="842"/>
                      <a:pt x="1793" y="847"/>
                      <a:pt x="1791" y="862"/>
                    </a:cubicBezTo>
                    <a:cubicBezTo>
                      <a:pt x="1789" y="878"/>
                      <a:pt x="1774" y="895"/>
                      <a:pt x="1758" y="906"/>
                    </a:cubicBezTo>
                    <a:close/>
                    <a:moveTo>
                      <a:pt x="1827" y="856"/>
                    </a:moveTo>
                    <a:cubicBezTo>
                      <a:pt x="1826" y="858"/>
                      <a:pt x="1825" y="860"/>
                      <a:pt x="1823" y="861"/>
                    </a:cubicBezTo>
                    <a:cubicBezTo>
                      <a:pt x="1821" y="863"/>
                      <a:pt x="1818" y="863"/>
                      <a:pt x="1815" y="861"/>
                    </a:cubicBezTo>
                    <a:cubicBezTo>
                      <a:pt x="1811" y="859"/>
                      <a:pt x="1811" y="854"/>
                      <a:pt x="1812" y="852"/>
                    </a:cubicBezTo>
                    <a:cubicBezTo>
                      <a:pt x="1815" y="846"/>
                      <a:pt x="1819" y="848"/>
                      <a:pt x="1823" y="847"/>
                    </a:cubicBezTo>
                    <a:cubicBezTo>
                      <a:pt x="1826" y="845"/>
                      <a:pt x="1828" y="840"/>
                      <a:pt x="1827" y="835"/>
                    </a:cubicBezTo>
                    <a:cubicBezTo>
                      <a:pt x="1826" y="829"/>
                      <a:pt x="1822" y="824"/>
                      <a:pt x="1816" y="824"/>
                    </a:cubicBezTo>
                    <a:cubicBezTo>
                      <a:pt x="1812" y="823"/>
                      <a:pt x="1808" y="825"/>
                      <a:pt x="1808" y="829"/>
                    </a:cubicBezTo>
                    <a:cubicBezTo>
                      <a:pt x="1811" y="827"/>
                      <a:pt x="1816" y="829"/>
                      <a:pt x="1815" y="834"/>
                    </a:cubicBezTo>
                    <a:cubicBezTo>
                      <a:pt x="1815" y="837"/>
                      <a:pt x="1811" y="841"/>
                      <a:pt x="1807" y="846"/>
                    </a:cubicBezTo>
                    <a:cubicBezTo>
                      <a:pt x="1804" y="851"/>
                      <a:pt x="1801" y="856"/>
                      <a:pt x="1801" y="861"/>
                    </a:cubicBezTo>
                    <a:cubicBezTo>
                      <a:pt x="1801" y="871"/>
                      <a:pt x="1811" y="879"/>
                      <a:pt x="1821" y="877"/>
                    </a:cubicBezTo>
                    <a:cubicBezTo>
                      <a:pt x="1826" y="876"/>
                      <a:pt x="1830" y="872"/>
                      <a:pt x="1833" y="868"/>
                    </a:cubicBezTo>
                    <a:cubicBezTo>
                      <a:pt x="1836" y="864"/>
                      <a:pt x="1841" y="850"/>
                      <a:pt x="1847" y="848"/>
                    </a:cubicBezTo>
                    <a:cubicBezTo>
                      <a:pt x="1852" y="846"/>
                      <a:pt x="1855" y="849"/>
                      <a:pt x="1856" y="852"/>
                    </a:cubicBezTo>
                    <a:cubicBezTo>
                      <a:pt x="1859" y="851"/>
                      <a:pt x="1859" y="844"/>
                      <a:pt x="1856" y="841"/>
                    </a:cubicBezTo>
                    <a:cubicBezTo>
                      <a:pt x="1850" y="835"/>
                      <a:pt x="1838" y="835"/>
                      <a:pt x="1831" y="843"/>
                    </a:cubicBezTo>
                    <a:cubicBezTo>
                      <a:pt x="1828" y="846"/>
                      <a:pt x="1828" y="850"/>
                      <a:pt x="1827" y="856"/>
                    </a:cubicBezTo>
                    <a:close/>
                    <a:moveTo>
                      <a:pt x="1830" y="839"/>
                    </a:moveTo>
                    <a:cubicBezTo>
                      <a:pt x="1832" y="828"/>
                      <a:pt x="1844" y="815"/>
                      <a:pt x="1856" y="813"/>
                    </a:cubicBezTo>
                    <a:cubicBezTo>
                      <a:pt x="1868" y="810"/>
                      <a:pt x="1874" y="820"/>
                      <a:pt x="1861" y="825"/>
                    </a:cubicBezTo>
                    <a:cubicBezTo>
                      <a:pt x="1852" y="830"/>
                      <a:pt x="1835" y="830"/>
                      <a:pt x="1830" y="839"/>
                    </a:cubicBezTo>
                    <a:close/>
                    <a:moveTo>
                      <a:pt x="1810" y="878"/>
                    </a:moveTo>
                    <a:cubicBezTo>
                      <a:pt x="1805" y="876"/>
                      <a:pt x="1801" y="870"/>
                      <a:pt x="1800" y="866"/>
                    </a:cubicBezTo>
                    <a:cubicBezTo>
                      <a:pt x="1794" y="866"/>
                      <a:pt x="1789" y="877"/>
                      <a:pt x="1797" y="883"/>
                    </a:cubicBezTo>
                    <a:cubicBezTo>
                      <a:pt x="1802" y="886"/>
                      <a:pt x="1809" y="883"/>
                      <a:pt x="1810" y="878"/>
                    </a:cubicBezTo>
                    <a:close/>
                    <a:moveTo>
                      <a:pt x="2018" y="1154"/>
                    </a:moveTo>
                    <a:cubicBezTo>
                      <a:pt x="2016" y="1157"/>
                      <a:pt x="2012" y="1157"/>
                      <a:pt x="2009" y="1155"/>
                    </a:cubicBezTo>
                    <a:cubicBezTo>
                      <a:pt x="2005" y="1150"/>
                      <a:pt x="2009" y="1144"/>
                      <a:pt x="2014" y="1144"/>
                    </a:cubicBezTo>
                    <a:cubicBezTo>
                      <a:pt x="2019" y="1144"/>
                      <a:pt x="2020" y="1147"/>
                      <a:pt x="2026" y="1145"/>
                    </a:cubicBezTo>
                    <a:cubicBezTo>
                      <a:pt x="2021" y="1148"/>
                      <a:pt x="2021" y="1151"/>
                      <a:pt x="2018" y="1154"/>
                    </a:cubicBezTo>
                    <a:close/>
                    <a:moveTo>
                      <a:pt x="1801" y="1345"/>
                    </a:moveTo>
                    <a:cubicBezTo>
                      <a:pt x="1781" y="1329"/>
                      <a:pt x="1777" y="1307"/>
                      <a:pt x="1781" y="1289"/>
                    </a:cubicBezTo>
                    <a:cubicBezTo>
                      <a:pt x="1786" y="1273"/>
                      <a:pt x="1798" y="1268"/>
                      <a:pt x="1801" y="1258"/>
                    </a:cubicBezTo>
                    <a:cubicBezTo>
                      <a:pt x="1803" y="1254"/>
                      <a:pt x="1802" y="1250"/>
                      <a:pt x="1800" y="1246"/>
                    </a:cubicBezTo>
                    <a:cubicBezTo>
                      <a:pt x="1811" y="1248"/>
                      <a:pt x="1817" y="1260"/>
                      <a:pt x="1812" y="1271"/>
                    </a:cubicBezTo>
                    <a:cubicBezTo>
                      <a:pt x="1807" y="1284"/>
                      <a:pt x="1797" y="1288"/>
                      <a:pt x="1793" y="1303"/>
                    </a:cubicBezTo>
                    <a:cubicBezTo>
                      <a:pt x="1790" y="1318"/>
                      <a:pt x="1793" y="1334"/>
                      <a:pt x="1801" y="1345"/>
                    </a:cubicBezTo>
                    <a:close/>
                    <a:moveTo>
                      <a:pt x="1828" y="1396"/>
                    </a:moveTo>
                    <a:cubicBezTo>
                      <a:pt x="1806" y="1384"/>
                      <a:pt x="1804" y="1359"/>
                      <a:pt x="1799" y="1349"/>
                    </a:cubicBezTo>
                    <a:cubicBezTo>
                      <a:pt x="1792" y="1334"/>
                      <a:pt x="1780" y="1338"/>
                      <a:pt x="1783" y="1356"/>
                    </a:cubicBezTo>
                    <a:cubicBezTo>
                      <a:pt x="1787" y="1374"/>
                      <a:pt x="1807" y="1393"/>
                      <a:pt x="1828" y="1396"/>
                    </a:cubicBezTo>
                    <a:close/>
                    <a:moveTo>
                      <a:pt x="2406" y="1133"/>
                    </a:moveTo>
                    <a:cubicBezTo>
                      <a:pt x="2426" y="1145"/>
                      <a:pt x="2452" y="1138"/>
                      <a:pt x="2464" y="1125"/>
                    </a:cubicBezTo>
                    <a:cubicBezTo>
                      <a:pt x="2475" y="1114"/>
                      <a:pt x="2468" y="1100"/>
                      <a:pt x="2455" y="1114"/>
                    </a:cubicBezTo>
                    <a:cubicBezTo>
                      <a:pt x="2444" y="1125"/>
                      <a:pt x="2430" y="1138"/>
                      <a:pt x="2406" y="1133"/>
                    </a:cubicBezTo>
                    <a:close/>
                    <a:moveTo>
                      <a:pt x="2520" y="856"/>
                    </a:moveTo>
                    <a:cubicBezTo>
                      <a:pt x="2535" y="865"/>
                      <a:pt x="2549" y="889"/>
                      <a:pt x="2548" y="907"/>
                    </a:cubicBezTo>
                    <a:cubicBezTo>
                      <a:pt x="2548" y="925"/>
                      <a:pt x="2533" y="928"/>
                      <a:pt x="2529" y="908"/>
                    </a:cubicBezTo>
                    <a:cubicBezTo>
                      <a:pt x="2526" y="892"/>
                      <a:pt x="2534" y="872"/>
                      <a:pt x="2520" y="856"/>
                    </a:cubicBezTo>
                    <a:close/>
                    <a:moveTo>
                      <a:pt x="2458" y="1141"/>
                    </a:moveTo>
                    <a:cubicBezTo>
                      <a:pt x="2482" y="1139"/>
                      <a:pt x="2492" y="1120"/>
                      <a:pt x="2496" y="1101"/>
                    </a:cubicBezTo>
                    <a:cubicBezTo>
                      <a:pt x="2498" y="1091"/>
                      <a:pt x="2496" y="1076"/>
                      <a:pt x="2505" y="1069"/>
                    </a:cubicBezTo>
                    <a:cubicBezTo>
                      <a:pt x="2489" y="1065"/>
                      <a:pt x="2486" y="1097"/>
                      <a:pt x="2484" y="1107"/>
                    </a:cubicBezTo>
                    <a:cubicBezTo>
                      <a:pt x="2480" y="1124"/>
                      <a:pt x="2471" y="1136"/>
                      <a:pt x="2458" y="1141"/>
                    </a:cubicBezTo>
                    <a:close/>
                    <a:moveTo>
                      <a:pt x="2474" y="987"/>
                    </a:moveTo>
                    <a:cubicBezTo>
                      <a:pt x="2456" y="1006"/>
                      <a:pt x="2428" y="1020"/>
                      <a:pt x="2410" y="1016"/>
                    </a:cubicBezTo>
                    <a:cubicBezTo>
                      <a:pt x="2392" y="1012"/>
                      <a:pt x="2391" y="994"/>
                      <a:pt x="2411" y="995"/>
                    </a:cubicBezTo>
                    <a:cubicBezTo>
                      <a:pt x="2427" y="996"/>
                      <a:pt x="2453" y="1000"/>
                      <a:pt x="2474" y="987"/>
                    </a:cubicBezTo>
                    <a:close/>
                    <a:moveTo>
                      <a:pt x="2605" y="916"/>
                    </a:moveTo>
                    <a:cubicBezTo>
                      <a:pt x="2610" y="916"/>
                      <a:pt x="2612" y="920"/>
                      <a:pt x="2612" y="924"/>
                    </a:cubicBezTo>
                    <a:cubicBezTo>
                      <a:pt x="2611" y="930"/>
                      <a:pt x="2602" y="930"/>
                      <a:pt x="2599" y="926"/>
                    </a:cubicBezTo>
                    <a:cubicBezTo>
                      <a:pt x="2597" y="922"/>
                      <a:pt x="2598" y="918"/>
                      <a:pt x="2593" y="915"/>
                    </a:cubicBezTo>
                    <a:cubicBezTo>
                      <a:pt x="2599" y="917"/>
                      <a:pt x="2601" y="915"/>
                      <a:pt x="2605" y="916"/>
                    </a:cubicBezTo>
                    <a:close/>
                    <a:moveTo>
                      <a:pt x="2605" y="914"/>
                    </a:moveTo>
                    <a:cubicBezTo>
                      <a:pt x="2608" y="914"/>
                      <a:pt x="2610" y="915"/>
                      <a:pt x="2612" y="917"/>
                    </a:cubicBezTo>
                    <a:cubicBezTo>
                      <a:pt x="2613" y="920"/>
                      <a:pt x="2614" y="923"/>
                      <a:pt x="2612" y="927"/>
                    </a:cubicBezTo>
                    <a:cubicBezTo>
                      <a:pt x="2610" y="931"/>
                      <a:pt x="2605" y="932"/>
                      <a:pt x="2602" y="930"/>
                    </a:cubicBezTo>
                    <a:cubicBezTo>
                      <a:pt x="2596" y="928"/>
                      <a:pt x="2597" y="923"/>
                      <a:pt x="2595" y="919"/>
                    </a:cubicBezTo>
                    <a:cubicBezTo>
                      <a:pt x="2593" y="915"/>
                      <a:pt x="2588" y="914"/>
                      <a:pt x="2582" y="915"/>
                    </a:cubicBezTo>
                    <a:cubicBezTo>
                      <a:pt x="2575" y="917"/>
                      <a:pt x="2571" y="922"/>
                      <a:pt x="2570" y="929"/>
                    </a:cubicBezTo>
                    <a:cubicBezTo>
                      <a:pt x="2570" y="933"/>
                      <a:pt x="2572" y="937"/>
                      <a:pt x="2577" y="937"/>
                    </a:cubicBezTo>
                    <a:cubicBezTo>
                      <a:pt x="2574" y="934"/>
                      <a:pt x="2576" y="928"/>
                      <a:pt x="2582" y="929"/>
                    </a:cubicBezTo>
                    <a:cubicBezTo>
                      <a:pt x="2585" y="929"/>
                      <a:pt x="2590" y="933"/>
                      <a:pt x="2596" y="936"/>
                    </a:cubicBezTo>
                    <a:cubicBezTo>
                      <a:pt x="2601" y="940"/>
                      <a:pt x="2607" y="942"/>
                      <a:pt x="2613" y="942"/>
                    </a:cubicBezTo>
                    <a:cubicBezTo>
                      <a:pt x="2624" y="941"/>
                      <a:pt x="2632" y="930"/>
                      <a:pt x="2629" y="919"/>
                    </a:cubicBezTo>
                    <a:cubicBezTo>
                      <a:pt x="2627" y="913"/>
                      <a:pt x="2623" y="909"/>
                      <a:pt x="2618" y="906"/>
                    </a:cubicBezTo>
                    <a:cubicBezTo>
                      <a:pt x="2613" y="903"/>
                      <a:pt x="2598" y="899"/>
                      <a:pt x="2595" y="892"/>
                    </a:cubicBezTo>
                    <a:cubicBezTo>
                      <a:pt x="2592" y="887"/>
                      <a:pt x="2595" y="883"/>
                      <a:pt x="2599" y="882"/>
                    </a:cubicBezTo>
                    <a:cubicBezTo>
                      <a:pt x="2597" y="878"/>
                      <a:pt x="2590" y="879"/>
                      <a:pt x="2586" y="883"/>
                    </a:cubicBezTo>
                    <a:cubicBezTo>
                      <a:pt x="2580" y="890"/>
                      <a:pt x="2581" y="903"/>
                      <a:pt x="2591" y="910"/>
                    </a:cubicBezTo>
                    <a:cubicBezTo>
                      <a:pt x="2594" y="913"/>
                      <a:pt x="2599" y="913"/>
                      <a:pt x="2605" y="914"/>
                    </a:cubicBezTo>
                    <a:close/>
                    <a:moveTo>
                      <a:pt x="2586" y="912"/>
                    </a:moveTo>
                    <a:cubicBezTo>
                      <a:pt x="2573" y="911"/>
                      <a:pt x="2558" y="898"/>
                      <a:pt x="2555" y="885"/>
                    </a:cubicBezTo>
                    <a:cubicBezTo>
                      <a:pt x="2551" y="872"/>
                      <a:pt x="2562" y="865"/>
                      <a:pt x="2569" y="878"/>
                    </a:cubicBezTo>
                    <a:cubicBezTo>
                      <a:pt x="2574" y="888"/>
                      <a:pt x="2576" y="907"/>
                      <a:pt x="2586" y="912"/>
                    </a:cubicBezTo>
                    <a:close/>
                    <a:moveTo>
                      <a:pt x="2641" y="947"/>
                    </a:moveTo>
                    <a:cubicBezTo>
                      <a:pt x="2640" y="948"/>
                      <a:pt x="2639" y="949"/>
                      <a:pt x="2638" y="949"/>
                    </a:cubicBezTo>
                    <a:cubicBezTo>
                      <a:pt x="2647" y="955"/>
                      <a:pt x="2659" y="968"/>
                      <a:pt x="2667" y="983"/>
                    </a:cubicBezTo>
                    <a:cubicBezTo>
                      <a:pt x="2664" y="980"/>
                      <a:pt x="2660" y="977"/>
                      <a:pt x="2656" y="975"/>
                    </a:cubicBezTo>
                    <a:cubicBezTo>
                      <a:pt x="2627" y="959"/>
                      <a:pt x="2611" y="976"/>
                      <a:pt x="2585" y="975"/>
                    </a:cubicBezTo>
                    <a:cubicBezTo>
                      <a:pt x="2575" y="975"/>
                      <a:pt x="2565" y="969"/>
                      <a:pt x="2567" y="957"/>
                    </a:cubicBezTo>
                    <a:cubicBezTo>
                      <a:pt x="2569" y="951"/>
                      <a:pt x="2573" y="947"/>
                      <a:pt x="2578" y="945"/>
                    </a:cubicBezTo>
                    <a:cubicBezTo>
                      <a:pt x="2582" y="944"/>
                      <a:pt x="2585" y="945"/>
                      <a:pt x="2589" y="947"/>
                    </a:cubicBezTo>
                    <a:cubicBezTo>
                      <a:pt x="2590" y="948"/>
                      <a:pt x="2591" y="950"/>
                      <a:pt x="2592" y="951"/>
                    </a:cubicBezTo>
                    <a:cubicBezTo>
                      <a:pt x="2592" y="950"/>
                      <a:pt x="2592" y="951"/>
                      <a:pt x="2590" y="949"/>
                    </a:cubicBezTo>
                    <a:cubicBezTo>
                      <a:pt x="2588" y="948"/>
                      <a:pt x="2582" y="948"/>
                      <a:pt x="2579" y="951"/>
                    </a:cubicBezTo>
                    <a:cubicBezTo>
                      <a:pt x="2577" y="955"/>
                      <a:pt x="2578" y="960"/>
                      <a:pt x="2581" y="962"/>
                    </a:cubicBezTo>
                    <a:cubicBezTo>
                      <a:pt x="2585" y="965"/>
                      <a:pt x="2589" y="964"/>
                      <a:pt x="2591" y="961"/>
                    </a:cubicBezTo>
                    <a:cubicBezTo>
                      <a:pt x="2596" y="957"/>
                      <a:pt x="2594" y="950"/>
                      <a:pt x="2589" y="946"/>
                    </a:cubicBezTo>
                    <a:cubicBezTo>
                      <a:pt x="2586" y="944"/>
                      <a:pt x="2582" y="943"/>
                      <a:pt x="2578" y="943"/>
                    </a:cubicBezTo>
                    <a:cubicBezTo>
                      <a:pt x="2571" y="945"/>
                      <a:pt x="2566" y="950"/>
                      <a:pt x="2565" y="956"/>
                    </a:cubicBezTo>
                    <a:cubicBezTo>
                      <a:pt x="2561" y="971"/>
                      <a:pt x="2572" y="978"/>
                      <a:pt x="2584" y="978"/>
                    </a:cubicBezTo>
                    <a:cubicBezTo>
                      <a:pt x="2612" y="979"/>
                      <a:pt x="2628" y="961"/>
                      <a:pt x="2656" y="980"/>
                    </a:cubicBezTo>
                    <a:cubicBezTo>
                      <a:pt x="2668" y="987"/>
                      <a:pt x="2677" y="1000"/>
                      <a:pt x="2676" y="1016"/>
                    </a:cubicBezTo>
                    <a:cubicBezTo>
                      <a:pt x="2675" y="1037"/>
                      <a:pt x="2661" y="1055"/>
                      <a:pt x="2639" y="1056"/>
                    </a:cubicBezTo>
                    <a:cubicBezTo>
                      <a:pt x="2663" y="1055"/>
                      <a:pt x="2674" y="1024"/>
                      <a:pt x="2665" y="1002"/>
                    </a:cubicBezTo>
                    <a:cubicBezTo>
                      <a:pt x="2661" y="990"/>
                      <a:pt x="2649" y="978"/>
                      <a:pt x="2634" y="976"/>
                    </a:cubicBezTo>
                    <a:cubicBezTo>
                      <a:pt x="2604" y="972"/>
                      <a:pt x="2601" y="1005"/>
                      <a:pt x="2628" y="1009"/>
                    </a:cubicBezTo>
                    <a:cubicBezTo>
                      <a:pt x="2643" y="1011"/>
                      <a:pt x="2653" y="1021"/>
                      <a:pt x="2652" y="1036"/>
                    </a:cubicBezTo>
                    <a:cubicBezTo>
                      <a:pt x="2652" y="1045"/>
                      <a:pt x="2645" y="1053"/>
                      <a:pt x="2639" y="1056"/>
                    </a:cubicBezTo>
                    <a:cubicBezTo>
                      <a:pt x="2640" y="1056"/>
                      <a:pt x="2641" y="1056"/>
                      <a:pt x="2641" y="1056"/>
                    </a:cubicBezTo>
                    <a:cubicBezTo>
                      <a:pt x="2635" y="1057"/>
                      <a:pt x="2630" y="1058"/>
                      <a:pt x="2624" y="1060"/>
                    </a:cubicBezTo>
                    <a:cubicBezTo>
                      <a:pt x="2611" y="1065"/>
                      <a:pt x="2602" y="1071"/>
                      <a:pt x="2593" y="1082"/>
                    </a:cubicBezTo>
                    <a:cubicBezTo>
                      <a:pt x="2592" y="1083"/>
                      <a:pt x="2592" y="1083"/>
                      <a:pt x="2592" y="1083"/>
                    </a:cubicBezTo>
                    <a:cubicBezTo>
                      <a:pt x="2594" y="1070"/>
                      <a:pt x="2605" y="1051"/>
                      <a:pt x="2615" y="1045"/>
                    </a:cubicBezTo>
                    <a:cubicBezTo>
                      <a:pt x="2614" y="1045"/>
                      <a:pt x="2614" y="1044"/>
                      <a:pt x="2614" y="1043"/>
                    </a:cubicBezTo>
                    <a:cubicBezTo>
                      <a:pt x="2604" y="1048"/>
                      <a:pt x="2595" y="1063"/>
                      <a:pt x="2591" y="1075"/>
                    </a:cubicBezTo>
                    <a:cubicBezTo>
                      <a:pt x="2591" y="1074"/>
                      <a:pt x="2591" y="1072"/>
                      <a:pt x="2590" y="1070"/>
                    </a:cubicBezTo>
                    <a:cubicBezTo>
                      <a:pt x="2590" y="1070"/>
                      <a:pt x="2590" y="1070"/>
                      <a:pt x="2590" y="1070"/>
                    </a:cubicBezTo>
                    <a:cubicBezTo>
                      <a:pt x="2589" y="1061"/>
                      <a:pt x="2587" y="1053"/>
                      <a:pt x="2584" y="1045"/>
                    </a:cubicBezTo>
                    <a:cubicBezTo>
                      <a:pt x="2580" y="1036"/>
                      <a:pt x="2572" y="1025"/>
                      <a:pt x="2574" y="1015"/>
                    </a:cubicBezTo>
                    <a:cubicBezTo>
                      <a:pt x="2577" y="1007"/>
                      <a:pt x="2583" y="1001"/>
                      <a:pt x="2592" y="999"/>
                    </a:cubicBezTo>
                    <a:cubicBezTo>
                      <a:pt x="2600" y="998"/>
                      <a:pt x="2609" y="1001"/>
                      <a:pt x="2613" y="1008"/>
                    </a:cubicBezTo>
                    <a:cubicBezTo>
                      <a:pt x="2618" y="1014"/>
                      <a:pt x="2618" y="1022"/>
                      <a:pt x="2614" y="1027"/>
                    </a:cubicBezTo>
                    <a:cubicBezTo>
                      <a:pt x="2610" y="1032"/>
                      <a:pt x="2604" y="1034"/>
                      <a:pt x="2599" y="1033"/>
                    </a:cubicBezTo>
                    <a:cubicBezTo>
                      <a:pt x="2603" y="1033"/>
                      <a:pt x="2607" y="1031"/>
                      <a:pt x="2609" y="1027"/>
                    </a:cubicBezTo>
                    <a:cubicBezTo>
                      <a:pt x="2610" y="1022"/>
                      <a:pt x="2608" y="1017"/>
                      <a:pt x="2603" y="1015"/>
                    </a:cubicBezTo>
                    <a:cubicBezTo>
                      <a:pt x="2599" y="1014"/>
                      <a:pt x="2594" y="1016"/>
                      <a:pt x="2592" y="1021"/>
                    </a:cubicBezTo>
                    <a:cubicBezTo>
                      <a:pt x="2590" y="1024"/>
                      <a:pt x="2592" y="1029"/>
                      <a:pt x="2596" y="1032"/>
                    </a:cubicBezTo>
                    <a:cubicBezTo>
                      <a:pt x="2598" y="1033"/>
                      <a:pt x="2601" y="1033"/>
                      <a:pt x="2603" y="1033"/>
                    </a:cubicBezTo>
                    <a:cubicBezTo>
                      <a:pt x="2607" y="1033"/>
                      <a:pt x="2611" y="1031"/>
                      <a:pt x="2614" y="1028"/>
                    </a:cubicBezTo>
                    <a:cubicBezTo>
                      <a:pt x="2618" y="1022"/>
                      <a:pt x="2618" y="1014"/>
                      <a:pt x="2614" y="1007"/>
                    </a:cubicBezTo>
                    <a:cubicBezTo>
                      <a:pt x="2609" y="1000"/>
                      <a:pt x="2600" y="997"/>
                      <a:pt x="2592" y="998"/>
                    </a:cubicBezTo>
                    <a:cubicBezTo>
                      <a:pt x="2582" y="999"/>
                      <a:pt x="2575" y="1006"/>
                      <a:pt x="2573" y="1015"/>
                    </a:cubicBezTo>
                    <a:cubicBezTo>
                      <a:pt x="2572" y="1018"/>
                      <a:pt x="2572" y="1020"/>
                      <a:pt x="2572" y="1023"/>
                    </a:cubicBezTo>
                    <a:cubicBezTo>
                      <a:pt x="2571" y="1022"/>
                      <a:pt x="2570" y="1020"/>
                      <a:pt x="2570" y="1019"/>
                    </a:cubicBezTo>
                    <a:cubicBezTo>
                      <a:pt x="2557" y="1002"/>
                      <a:pt x="2538" y="991"/>
                      <a:pt x="2535" y="969"/>
                    </a:cubicBezTo>
                    <a:cubicBezTo>
                      <a:pt x="2534" y="969"/>
                      <a:pt x="2533" y="969"/>
                      <a:pt x="2532" y="969"/>
                    </a:cubicBezTo>
                    <a:cubicBezTo>
                      <a:pt x="2532" y="972"/>
                      <a:pt x="2533" y="975"/>
                      <a:pt x="2534" y="979"/>
                    </a:cubicBezTo>
                    <a:cubicBezTo>
                      <a:pt x="2536" y="983"/>
                      <a:pt x="2537" y="987"/>
                      <a:pt x="2540" y="991"/>
                    </a:cubicBezTo>
                    <a:cubicBezTo>
                      <a:pt x="2536" y="989"/>
                      <a:pt x="2532" y="987"/>
                      <a:pt x="2527" y="986"/>
                    </a:cubicBezTo>
                    <a:cubicBezTo>
                      <a:pt x="2517" y="984"/>
                      <a:pt x="2510" y="983"/>
                      <a:pt x="2500" y="984"/>
                    </a:cubicBezTo>
                    <a:cubicBezTo>
                      <a:pt x="2496" y="984"/>
                      <a:pt x="2493" y="985"/>
                      <a:pt x="2490" y="986"/>
                    </a:cubicBezTo>
                    <a:cubicBezTo>
                      <a:pt x="2482" y="988"/>
                      <a:pt x="2476" y="991"/>
                      <a:pt x="2470" y="996"/>
                    </a:cubicBezTo>
                    <a:cubicBezTo>
                      <a:pt x="2463" y="1002"/>
                      <a:pt x="2459" y="1007"/>
                      <a:pt x="2456" y="1015"/>
                    </a:cubicBezTo>
                    <a:cubicBezTo>
                      <a:pt x="2453" y="1022"/>
                      <a:pt x="2453" y="1030"/>
                      <a:pt x="2455" y="1037"/>
                    </a:cubicBezTo>
                    <a:cubicBezTo>
                      <a:pt x="2458" y="1050"/>
                      <a:pt x="2470" y="1058"/>
                      <a:pt x="2482" y="1060"/>
                    </a:cubicBezTo>
                    <a:cubicBezTo>
                      <a:pt x="2495" y="1062"/>
                      <a:pt x="2509" y="1057"/>
                      <a:pt x="2521" y="1050"/>
                    </a:cubicBezTo>
                    <a:cubicBezTo>
                      <a:pt x="2491" y="1052"/>
                      <a:pt x="2490" y="1029"/>
                      <a:pt x="2481" y="1020"/>
                    </a:cubicBezTo>
                    <a:cubicBezTo>
                      <a:pt x="2469" y="1009"/>
                      <a:pt x="2457" y="1016"/>
                      <a:pt x="2455" y="1028"/>
                    </a:cubicBezTo>
                    <a:cubicBezTo>
                      <a:pt x="2455" y="1027"/>
                      <a:pt x="2455" y="1027"/>
                      <a:pt x="2455" y="1027"/>
                    </a:cubicBezTo>
                    <a:cubicBezTo>
                      <a:pt x="2455" y="1023"/>
                      <a:pt x="2456" y="1020"/>
                      <a:pt x="2457" y="1015"/>
                    </a:cubicBezTo>
                    <a:cubicBezTo>
                      <a:pt x="2461" y="1008"/>
                      <a:pt x="2464" y="1003"/>
                      <a:pt x="2471" y="998"/>
                    </a:cubicBezTo>
                    <a:cubicBezTo>
                      <a:pt x="2477" y="993"/>
                      <a:pt x="2483" y="990"/>
                      <a:pt x="2490" y="988"/>
                    </a:cubicBezTo>
                    <a:cubicBezTo>
                      <a:pt x="2502" y="985"/>
                      <a:pt x="2512" y="985"/>
                      <a:pt x="2524" y="988"/>
                    </a:cubicBezTo>
                    <a:cubicBezTo>
                      <a:pt x="2520" y="988"/>
                      <a:pt x="2516" y="987"/>
                      <a:pt x="2513" y="988"/>
                    </a:cubicBezTo>
                    <a:cubicBezTo>
                      <a:pt x="2502" y="989"/>
                      <a:pt x="2491" y="997"/>
                      <a:pt x="2491" y="1009"/>
                    </a:cubicBezTo>
                    <a:cubicBezTo>
                      <a:pt x="2492" y="1014"/>
                      <a:pt x="2495" y="1018"/>
                      <a:pt x="2500" y="1020"/>
                    </a:cubicBezTo>
                    <a:cubicBezTo>
                      <a:pt x="2504" y="1022"/>
                      <a:pt x="2508" y="1021"/>
                      <a:pt x="2511" y="1019"/>
                    </a:cubicBezTo>
                    <a:cubicBezTo>
                      <a:pt x="2514" y="1017"/>
                      <a:pt x="2517" y="1013"/>
                      <a:pt x="2517" y="1009"/>
                    </a:cubicBezTo>
                    <a:cubicBezTo>
                      <a:pt x="2517" y="1004"/>
                      <a:pt x="2514" y="999"/>
                      <a:pt x="2508" y="998"/>
                    </a:cubicBezTo>
                    <a:cubicBezTo>
                      <a:pt x="2505" y="998"/>
                      <a:pt x="2502" y="1000"/>
                      <a:pt x="2501" y="1003"/>
                    </a:cubicBezTo>
                    <a:cubicBezTo>
                      <a:pt x="2500" y="1005"/>
                      <a:pt x="2501" y="1007"/>
                      <a:pt x="2503" y="1008"/>
                    </a:cubicBezTo>
                    <a:cubicBezTo>
                      <a:pt x="2502" y="1006"/>
                      <a:pt x="2503" y="1005"/>
                      <a:pt x="2503" y="1004"/>
                    </a:cubicBezTo>
                    <a:cubicBezTo>
                      <a:pt x="2505" y="1001"/>
                      <a:pt x="2509" y="1002"/>
                      <a:pt x="2510" y="1004"/>
                    </a:cubicBezTo>
                    <a:cubicBezTo>
                      <a:pt x="2511" y="1006"/>
                      <a:pt x="2511" y="1008"/>
                      <a:pt x="2510" y="1010"/>
                    </a:cubicBezTo>
                    <a:cubicBezTo>
                      <a:pt x="2509" y="1013"/>
                      <a:pt x="2506" y="1014"/>
                      <a:pt x="2503" y="1013"/>
                    </a:cubicBezTo>
                    <a:cubicBezTo>
                      <a:pt x="2500" y="1013"/>
                      <a:pt x="2497" y="1010"/>
                      <a:pt x="2497" y="1006"/>
                    </a:cubicBezTo>
                    <a:cubicBezTo>
                      <a:pt x="2497" y="997"/>
                      <a:pt x="2508" y="990"/>
                      <a:pt x="2517" y="989"/>
                    </a:cubicBezTo>
                    <a:cubicBezTo>
                      <a:pt x="2546" y="987"/>
                      <a:pt x="2572" y="1023"/>
                      <a:pt x="2582" y="1050"/>
                    </a:cubicBezTo>
                    <a:cubicBezTo>
                      <a:pt x="2576" y="1042"/>
                      <a:pt x="2569" y="1036"/>
                      <a:pt x="2560" y="1033"/>
                    </a:cubicBezTo>
                    <a:cubicBezTo>
                      <a:pt x="2555" y="1032"/>
                      <a:pt x="2550" y="1032"/>
                      <a:pt x="2544" y="1033"/>
                    </a:cubicBezTo>
                    <a:cubicBezTo>
                      <a:pt x="2550" y="1033"/>
                      <a:pt x="2555" y="1034"/>
                      <a:pt x="2559" y="1035"/>
                    </a:cubicBezTo>
                    <a:cubicBezTo>
                      <a:pt x="2570" y="1039"/>
                      <a:pt x="2578" y="1047"/>
                      <a:pt x="2582" y="1057"/>
                    </a:cubicBezTo>
                    <a:cubicBezTo>
                      <a:pt x="2586" y="1065"/>
                      <a:pt x="2587" y="1072"/>
                      <a:pt x="2587" y="1079"/>
                    </a:cubicBezTo>
                    <a:cubicBezTo>
                      <a:pt x="2587" y="1093"/>
                      <a:pt x="2582" y="1104"/>
                      <a:pt x="2580" y="1117"/>
                    </a:cubicBezTo>
                    <a:cubicBezTo>
                      <a:pt x="2580" y="1118"/>
                      <a:pt x="2580" y="1118"/>
                      <a:pt x="2580" y="1118"/>
                    </a:cubicBezTo>
                    <a:cubicBezTo>
                      <a:pt x="2579" y="1126"/>
                      <a:pt x="2579" y="1133"/>
                      <a:pt x="2580" y="1140"/>
                    </a:cubicBezTo>
                    <a:cubicBezTo>
                      <a:pt x="2581" y="1143"/>
                      <a:pt x="2584" y="1160"/>
                      <a:pt x="2587" y="1161"/>
                    </a:cubicBezTo>
                    <a:cubicBezTo>
                      <a:pt x="2588" y="1159"/>
                      <a:pt x="2586" y="1148"/>
                      <a:pt x="2585" y="1146"/>
                    </a:cubicBezTo>
                    <a:cubicBezTo>
                      <a:pt x="2584" y="1137"/>
                      <a:pt x="2584" y="1128"/>
                      <a:pt x="2584" y="1119"/>
                    </a:cubicBezTo>
                    <a:cubicBezTo>
                      <a:pt x="2584" y="1118"/>
                      <a:pt x="2584" y="1118"/>
                      <a:pt x="2584" y="1118"/>
                    </a:cubicBezTo>
                    <a:cubicBezTo>
                      <a:pt x="2586" y="1105"/>
                      <a:pt x="2588" y="1095"/>
                      <a:pt x="2596" y="1084"/>
                    </a:cubicBezTo>
                    <a:cubicBezTo>
                      <a:pt x="2605" y="1073"/>
                      <a:pt x="2619" y="1063"/>
                      <a:pt x="2634" y="1063"/>
                    </a:cubicBezTo>
                    <a:cubicBezTo>
                      <a:pt x="2643" y="1063"/>
                      <a:pt x="2655" y="1069"/>
                      <a:pt x="2655" y="1079"/>
                    </a:cubicBezTo>
                    <a:cubicBezTo>
                      <a:pt x="2655" y="1082"/>
                      <a:pt x="2653" y="1085"/>
                      <a:pt x="2650" y="1086"/>
                    </a:cubicBezTo>
                    <a:cubicBezTo>
                      <a:pt x="2647" y="1087"/>
                      <a:pt x="2644" y="1086"/>
                      <a:pt x="2642" y="1083"/>
                    </a:cubicBezTo>
                    <a:cubicBezTo>
                      <a:pt x="2641" y="1081"/>
                      <a:pt x="2641" y="1079"/>
                      <a:pt x="2642" y="1077"/>
                    </a:cubicBezTo>
                    <a:cubicBezTo>
                      <a:pt x="2643" y="1075"/>
                      <a:pt x="2647" y="1074"/>
                      <a:pt x="2649" y="1076"/>
                    </a:cubicBezTo>
                    <a:cubicBezTo>
                      <a:pt x="2649" y="1077"/>
                      <a:pt x="2650" y="1079"/>
                      <a:pt x="2649" y="1080"/>
                    </a:cubicBezTo>
                    <a:cubicBezTo>
                      <a:pt x="2651" y="1079"/>
                      <a:pt x="2652" y="1077"/>
                      <a:pt x="2651" y="1075"/>
                    </a:cubicBezTo>
                    <a:cubicBezTo>
                      <a:pt x="2650" y="1072"/>
                      <a:pt x="2646" y="1071"/>
                      <a:pt x="2643" y="1071"/>
                    </a:cubicBezTo>
                    <a:cubicBezTo>
                      <a:pt x="2638" y="1072"/>
                      <a:pt x="2635" y="1078"/>
                      <a:pt x="2635" y="1083"/>
                    </a:cubicBezTo>
                    <a:cubicBezTo>
                      <a:pt x="2636" y="1087"/>
                      <a:pt x="2639" y="1091"/>
                      <a:pt x="2642" y="1092"/>
                    </a:cubicBezTo>
                    <a:cubicBezTo>
                      <a:pt x="2646" y="1094"/>
                      <a:pt x="2650" y="1094"/>
                      <a:pt x="2653" y="1093"/>
                    </a:cubicBezTo>
                    <a:cubicBezTo>
                      <a:pt x="2658" y="1090"/>
                      <a:pt x="2661" y="1086"/>
                      <a:pt x="2661" y="1080"/>
                    </a:cubicBezTo>
                    <a:cubicBezTo>
                      <a:pt x="2661" y="1069"/>
                      <a:pt x="2649" y="1061"/>
                      <a:pt x="2638" y="1061"/>
                    </a:cubicBezTo>
                    <a:cubicBezTo>
                      <a:pt x="2634" y="1061"/>
                      <a:pt x="2631" y="1061"/>
                      <a:pt x="2627" y="1062"/>
                    </a:cubicBezTo>
                    <a:cubicBezTo>
                      <a:pt x="2638" y="1059"/>
                      <a:pt x="2648" y="1058"/>
                      <a:pt x="2661" y="1060"/>
                    </a:cubicBezTo>
                    <a:cubicBezTo>
                      <a:pt x="2668" y="1061"/>
                      <a:pt x="2674" y="1063"/>
                      <a:pt x="2681" y="1068"/>
                    </a:cubicBezTo>
                    <a:cubicBezTo>
                      <a:pt x="2688" y="1073"/>
                      <a:pt x="2692" y="1077"/>
                      <a:pt x="2696" y="1085"/>
                    </a:cubicBezTo>
                    <a:cubicBezTo>
                      <a:pt x="2698" y="1089"/>
                      <a:pt x="2698" y="1092"/>
                      <a:pt x="2699" y="1097"/>
                    </a:cubicBezTo>
                    <a:cubicBezTo>
                      <a:pt x="2699" y="1097"/>
                      <a:pt x="2699" y="1097"/>
                      <a:pt x="2699" y="1097"/>
                    </a:cubicBezTo>
                    <a:cubicBezTo>
                      <a:pt x="2695" y="1086"/>
                      <a:pt x="2683" y="1079"/>
                      <a:pt x="2672" y="1092"/>
                    </a:cubicBezTo>
                    <a:cubicBezTo>
                      <a:pt x="2664" y="1100"/>
                      <a:pt x="2664" y="1124"/>
                      <a:pt x="2635" y="1124"/>
                    </a:cubicBezTo>
                    <a:cubicBezTo>
                      <a:pt x="2647" y="1131"/>
                      <a:pt x="2661" y="1134"/>
                      <a:pt x="2674" y="1131"/>
                    </a:cubicBezTo>
                    <a:cubicBezTo>
                      <a:pt x="2686" y="1128"/>
                      <a:pt x="2697" y="1119"/>
                      <a:pt x="2700" y="1106"/>
                    </a:cubicBezTo>
                    <a:cubicBezTo>
                      <a:pt x="2701" y="1099"/>
                      <a:pt x="2700" y="1091"/>
                      <a:pt x="2697" y="1084"/>
                    </a:cubicBezTo>
                    <a:cubicBezTo>
                      <a:pt x="2693" y="1076"/>
                      <a:pt x="2689" y="1071"/>
                      <a:pt x="2682" y="1066"/>
                    </a:cubicBezTo>
                    <a:cubicBezTo>
                      <a:pt x="2675" y="1061"/>
                      <a:pt x="2669" y="1059"/>
                      <a:pt x="2661" y="1057"/>
                    </a:cubicBezTo>
                    <a:cubicBezTo>
                      <a:pt x="2658" y="1057"/>
                      <a:pt x="2654" y="1056"/>
                      <a:pt x="2651" y="1056"/>
                    </a:cubicBezTo>
                    <a:cubicBezTo>
                      <a:pt x="2649" y="1056"/>
                      <a:pt x="2647" y="1056"/>
                      <a:pt x="2646" y="1056"/>
                    </a:cubicBezTo>
                    <a:cubicBezTo>
                      <a:pt x="2667" y="1054"/>
                      <a:pt x="2679" y="1034"/>
                      <a:pt x="2679" y="1013"/>
                    </a:cubicBezTo>
                    <a:cubicBezTo>
                      <a:pt x="2679" y="1011"/>
                      <a:pt x="2679" y="1009"/>
                      <a:pt x="2679" y="1007"/>
                    </a:cubicBezTo>
                    <a:cubicBezTo>
                      <a:pt x="2677" y="984"/>
                      <a:pt x="2662" y="960"/>
                      <a:pt x="2641" y="947"/>
                    </a:cubicBezTo>
                    <a:close/>
                    <a:moveTo>
                      <a:pt x="2631" y="930"/>
                    </a:moveTo>
                    <a:cubicBezTo>
                      <a:pt x="2630" y="937"/>
                      <a:pt x="2623" y="942"/>
                      <a:pt x="2619" y="943"/>
                    </a:cubicBezTo>
                    <a:cubicBezTo>
                      <a:pt x="2619" y="950"/>
                      <a:pt x="2632" y="954"/>
                      <a:pt x="2638" y="945"/>
                    </a:cubicBezTo>
                    <a:cubicBezTo>
                      <a:pt x="2641" y="939"/>
                      <a:pt x="2637" y="931"/>
                      <a:pt x="2631" y="930"/>
                    </a:cubicBezTo>
                    <a:close/>
                    <a:moveTo>
                      <a:pt x="2643" y="935"/>
                    </a:moveTo>
                    <a:cubicBezTo>
                      <a:pt x="2644" y="924"/>
                      <a:pt x="2641" y="912"/>
                      <a:pt x="2636" y="904"/>
                    </a:cubicBezTo>
                    <a:cubicBezTo>
                      <a:pt x="2631" y="895"/>
                      <a:pt x="2623" y="888"/>
                      <a:pt x="2614" y="882"/>
                    </a:cubicBezTo>
                    <a:cubicBezTo>
                      <a:pt x="2599" y="872"/>
                      <a:pt x="2580" y="866"/>
                      <a:pt x="2571" y="849"/>
                    </a:cubicBezTo>
                    <a:cubicBezTo>
                      <a:pt x="2563" y="835"/>
                      <a:pt x="2568" y="820"/>
                      <a:pt x="2577" y="813"/>
                    </a:cubicBezTo>
                    <a:cubicBezTo>
                      <a:pt x="2585" y="808"/>
                      <a:pt x="2597" y="808"/>
                      <a:pt x="2605" y="814"/>
                    </a:cubicBezTo>
                    <a:cubicBezTo>
                      <a:pt x="2610" y="819"/>
                      <a:pt x="2615" y="830"/>
                      <a:pt x="2609" y="836"/>
                    </a:cubicBezTo>
                    <a:cubicBezTo>
                      <a:pt x="2606" y="839"/>
                      <a:pt x="2601" y="840"/>
                      <a:pt x="2599" y="837"/>
                    </a:cubicBezTo>
                    <a:cubicBezTo>
                      <a:pt x="2603" y="836"/>
                      <a:pt x="2604" y="831"/>
                      <a:pt x="2600" y="827"/>
                    </a:cubicBezTo>
                    <a:cubicBezTo>
                      <a:pt x="2598" y="825"/>
                      <a:pt x="2594" y="823"/>
                      <a:pt x="2591" y="824"/>
                    </a:cubicBezTo>
                    <a:cubicBezTo>
                      <a:pt x="2586" y="824"/>
                      <a:pt x="2581" y="828"/>
                      <a:pt x="2581" y="834"/>
                    </a:cubicBezTo>
                    <a:cubicBezTo>
                      <a:pt x="2579" y="847"/>
                      <a:pt x="2597" y="859"/>
                      <a:pt x="2608" y="864"/>
                    </a:cubicBezTo>
                    <a:cubicBezTo>
                      <a:pt x="2626" y="873"/>
                      <a:pt x="2639" y="886"/>
                      <a:pt x="2645" y="904"/>
                    </a:cubicBezTo>
                    <a:cubicBezTo>
                      <a:pt x="2649" y="915"/>
                      <a:pt x="2649" y="925"/>
                      <a:pt x="2643" y="935"/>
                    </a:cubicBezTo>
                    <a:close/>
                    <a:moveTo>
                      <a:pt x="2667" y="1137"/>
                    </a:moveTo>
                    <a:cubicBezTo>
                      <a:pt x="2682" y="1136"/>
                      <a:pt x="2684" y="1150"/>
                      <a:pt x="2688" y="1159"/>
                    </a:cubicBezTo>
                    <a:cubicBezTo>
                      <a:pt x="2691" y="1169"/>
                      <a:pt x="2700" y="1178"/>
                      <a:pt x="2711" y="1173"/>
                    </a:cubicBezTo>
                    <a:cubicBezTo>
                      <a:pt x="2703" y="1163"/>
                      <a:pt x="2710" y="1159"/>
                      <a:pt x="2707" y="1147"/>
                    </a:cubicBezTo>
                    <a:cubicBezTo>
                      <a:pt x="2703" y="1135"/>
                      <a:pt x="2686" y="1127"/>
                      <a:pt x="2667" y="1137"/>
                    </a:cubicBezTo>
                    <a:close/>
                    <a:moveTo>
                      <a:pt x="2681" y="1225"/>
                    </a:moveTo>
                    <a:cubicBezTo>
                      <a:pt x="2707" y="1207"/>
                      <a:pt x="2726" y="1239"/>
                      <a:pt x="2720" y="1257"/>
                    </a:cubicBezTo>
                    <a:cubicBezTo>
                      <a:pt x="2719" y="1241"/>
                      <a:pt x="2696" y="1222"/>
                      <a:pt x="2681" y="1225"/>
                    </a:cubicBezTo>
                    <a:close/>
                    <a:moveTo>
                      <a:pt x="2664" y="1232"/>
                    </a:moveTo>
                    <a:cubicBezTo>
                      <a:pt x="2660" y="1214"/>
                      <a:pt x="2670" y="1193"/>
                      <a:pt x="2683" y="1185"/>
                    </a:cubicBezTo>
                    <a:cubicBezTo>
                      <a:pt x="2713" y="1168"/>
                      <a:pt x="2731" y="1201"/>
                      <a:pt x="2700" y="1209"/>
                    </a:cubicBezTo>
                    <a:cubicBezTo>
                      <a:pt x="2684" y="1214"/>
                      <a:pt x="2674" y="1217"/>
                      <a:pt x="2664" y="1232"/>
                    </a:cubicBezTo>
                    <a:close/>
                    <a:moveTo>
                      <a:pt x="2704" y="1382"/>
                    </a:moveTo>
                    <a:cubicBezTo>
                      <a:pt x="2732" y="1361"/>
                      <a:pt x="2729" y="1330"/>
                      <a:pt x="2720" y="1304"/>
                    </a:cubicBezTo>
                    <a:cubicBezTo>
                      <a:pt x="2715" y="1290"/>
                      <a:pt x="2702" y="1273"/>
                      <a:pt x="2707" y="1258"/>
                    </a:cubicBezTo>
                    <a:cubicBezTo>
                      <a:pt x="2684" y="1264"/>
                      <a:pt x="2705" y="1306"/>
                      <a:pt x="2710" y="1321"/>
                    </a:cubicBezTo>
                    <a:cubicBezTo>
                      <a:pt x="2718" y="1344"/>
                      <a:pt x="2717" y="1366"/>
                      <a:pt x="2704" y="1382"/>
                    </a:cubicBezTo>
                    <a:close/>
                    <a:moveTo>
                      <a:pt x="2062" y="1281"/>
                    </a:moveTo>
                    <a:cubicBezTo>
                      <a:pt x="2055" y="1257"/>
                      <a:pt x="2019" y="1251"/>
                      <a:pt x="2007" y="1243"/>
                    </a:cubicBezTo>
                    <a:cubicBezTo>
                      <a:pt x="1989" y="1230"/>
                      <a:pt x="1998" y="1212"/>
                      <a:pt x="2019" y="1221"/>
                    </a:cubicBezTo>
                    <a:cubicBezTo>
                      <a:pt x="2039" y="1229"/>
                      <a:pt x="2061" y="1257"/>
                      <a:pt x="2062" y="1281"/>
                    </a:cubicBezTo>
                    <a:close/>
                    <a:moveTo>
                      <a:pt x="1921" y="1226"/>
                    </a:moveTo>
                    <a:cubicBezTo>
                      <a:pt x="1920" y="1258"/>
                      <a:pt x="1891" y="1270"/>
                      <a:pt x="1882" y="1283"/>
                    </a:cubicBezTo>
                    <a:cubicBezTo>
                      <a:pt x="1873" y="1297"/>
                      <a:pt x="1885" y="1308"/>
                      <a:pt x="1899" y="1296"/>
                    </a:cubicBezTo>
                    <a:cubicBezTo>
                      <a:pt x="1916" y="1280"/>
                      <a:pt x="1926" y="1251"/>
                      <a:pt x="1921" y="1226"/>
                    </a:cubicBezTo>
                    <a:close/>
                    <a:moveTo>
                      <a:pt x="2391" y="1237"/>
                    </a:moveTo>
                    <a:cubicBezTo>
                      <a:pt x="2379" y="1223"/>
                      <a:pt x="2365" y="1226"/>
                      <a:pt x="2349" y="1238"/>
                    </a:cubicBezTo>
                    <a:cubicBezTo>
                      <a:pt x="2336" y="1248"/>
                      <a:pt x="2322" y="1249"/>
                      <a:pt x="2314" y="1240"/>
                    </a:cubicBezTo>
                    <a:cubicBezTo>
                      <a:pt x="2313" y="1250"/>
                      <a:pt x="2323" y="1260"/>
                      <a:pt x="2334" y="1260"/>
                    </a:cubicBezTo>
                    <a:cubicBezTo>
                      <a:pt x="2350" y="1259"/>
                      <a:pt x="2357" y="1243"/>
                      <a:pt x="2371" y="1236"/>
                    </a:cubicBezTo>
                    <a:cubicBezTo>
                      <a:pt x="2376" y="1234"/>
                      <a:pt x="2384" y="1233"/>
                      <a:pt x="2391" y="1237"/>
                    </a:cubicBezTo>
                    <a:close/>
                    <a:moveTo>
                      <a:pt x="2049" y="1118"/>
                    </a:moveTo>
                    <a:cubicBezTo>
                      <a:pt x="2048" y="1116"/>
                      <a:pt x="2048" y="1113"/>
                      <a:pt x="2050" y="1112"/>
                    </a:cubicBezTo>
                    <a:cubicBezTo>
                      <a:pt x="2052" y="1111"/>
                      <a:pt x="2054" y="1112"/>
                      <a:pt x="2056" y="1113"/>
                    </a:cubicBezTo>
                    <a:cubicBezTo>
                      <a:pt x="2057" y="1115"/>
                      <a:pt x="2056" y="1117"/>
                      <a:pt x="2054" y="1119"/>
                    </a:cubicBezTo>
                    <a:cubicBezTo>
                      <a:pt x="2053" y="1120"/>
                      <a:pt x="2050" y="1119"/>
                      <a:pt x="2049" y="1118"/>
                    </a:cubicBezTo>
                    <a:close/>
                    <a:moveTo>
                      <a:pt x="2068" y="1127"/>
                    </a:moveTo>
                    <a:cubicBezTo>
                      <a:pt x="2066" y="1124"/>
                      <a:pt x="2067" y="1119"/>
                      <a:pt x="2070" y="1117"/>
                    </a:cubicBezTo>
                    <a:cubicBezTo>
                      <a:pt x="2074" y="1114"/>
                      <a:pt x="2079" y="1115"/>
                      <a:pt x="2081" y="1119"/>
                    </a:cubicBezTo>
                    <a:cubicBezTo>
                      <a:pt x="2083" y="1122"/>
                      <a:pt x="2082" y="1127"/>
                      <a:pt x="2079" y="1129"/>
                    </a:cubicBezTo>
                    <a:cubicBezTo>
                      <a:pt x="2075" y="1131"/>
                      <a:pt x="2071" y="1131"/>
                      <a:pt x="2068" y="1127"/>
                    </a:cubicBezTo>
                    <a:close/>
                    <a:moveTo>
                      <a:pt x="2056" y="1124"/>
                    </a:moveTo>
                    <a:cubicBezTo>
                      <a:pt x="2055" y="1122"/>
                      <a:pt x="2055" y="1119"/>
                      <a:pt x="2058" y="1117"/>
                    </a:cubicBezTo>
                    <a:cubicBezTo>
                      <a:pt x="2060" y="1116"/>
                      <a:pt x="2063" y="1116"/>
                      <a:pt x="2065" y="1119"/>
                    </a:cubicBezTo>
                    <a:cubicBezTo>
                      <a:pt x="2066" y="1121"/>
                      <a:pt x="2065" y="1124"/>
                      <a:pt x="2063" y="1125"/>
                    </a:cubicBezTo>
                    <a:cubicBezTo>
                      <a:pt x="2061" y="1127"/>
                      <a:pt x="2058" y="1126"/>
                      <a:pt x="2056" y="1124"/>
                    </a:cubicBezTo>
                    <a:close/>
                    <a:moveTo>
                      <a:pt x="2255" y="1370"/>
                    </a:moveTo>
                    <a:cubicBezTo>
                      <a:pt x="2256" y="1366"/>
                      <a:pt x="2255" y="1363"/>
                      <a:pt x="2253" y="1361"/>
                    </a:cubicBezTo>
                    <a:cubicBezTo>
                      <a:pt x="2251" y="1358"/>
                      <a:pt x="2247" y="1356"/>
                      <a:pt x="2242" y="1357"/>
                    </a:cubicBezTo>
                    <a:cubicBezTo>
                      <a:pt x="2237" y="1359"/>
                      <a:pt x="2234" y="1364"/>
                      <a:pt x="2235" y="1368"/>
                    </a:cubicBezTo>
                    <a:cubicBezTo>
                      <a:pt x="2235" y="1376"/>
                      <a:pt x="2242" y="1376"/>
                      <a:pt x="2245" y="1379"/>
                    </a:cubicBezTo>
                    <a:cubicBezTo>
                      <a:pt x="2249" y="1383"/>
                      <a:pt x="2249" y="1390"/>
                      <a:pt x="2246" y="1396"/>
                    </a:cubicBezTo>
                    <a:cubicBezTo>
                      <a:pt x="2241" y="1403"/>
                      <a:pt x="2234" y="1407"/>
                      <a:pt x="2225" y="1405"/>
                    </a:cubicBezTo>
                    <a:cubicBezTo>
                      <a:pt x="2221" y="1404"/>
                      <a:pt x="2217" y="1400"/>
                      <a:pt x="2218" y="1395"/>
                    </a:cubicBezTo>
                    <a:cubicBezTo>
                      <a:pt x="2221" y="1399"/>
                      <a:pt x="2228" y="1399"/>
                      <a:pt x="2230" y="1392"/>
                    </a:cubicBezTo>
                    <a:cubicBezTo>
                      <a:pt x="2230" y="1388"/>
                      <a:pt x="2228" y="1381"/>
                      <a:pt x="2226" y="1373"/>
                    </a:cubicBezTo>
                    <a:cubicBezTo>
                      <a:pt x="2223" y="1365"/>
                      <a:pt x="2222" y="1358"/>
                      <a:pt x="2225" y="1351"/>
                    </a:cubicBezTo>
                    <a:cubicBezTo>
                      <a:pt x="2230" y="1338"/>
                      <a:pt x="2246" y="1333"/>
                      <a:pt x="2257" y="1340"/>
                    </a:cubicBezTo>
                    <a:cubicBezTo>
                      <a:pt x="2264" y="1344"/>
                      <a:pt x="2267" y="1350"/>
                      <a:pt x="2268" y="1357"/>
                    </a:cubicBezTo>
                    <a:cubicBezTo>
                      <a:pt x="2270" y="1364"/>
                      <a:pt x="2270" y="1383"/>
                      <a:pt x="2277" y="1390"/>
                    </a:cubicBezTo>
                    <a:cubicBezTo>
                      <a:pt x="2282" y="1394"/>
                      <a:pt x="2288" y="1392"/>
                      <a:pt x="2290" y="1388"/>
                    </a:cubicBezTo>
                    <a:cubicBezTo>
                      <a:pt x="2294" y="1392"/>
                      <a:pt x="2291" y="1400"/>
                      <a:pt x="2285" y="1403"/>
                    </a:cubicBezTo>
                    <a:cubicBezTo>
                      <a:pt x="2275" y="1408"/>
                      <a:pt x="2259" y="1402"/>
                      <a:pt x="2254" y="1388"/>
                    </a:cubicBezTo>
                    <a:cubicBezTo>
                      <a:pt x="2252" y="1383"/>
                      <a:pt x="2253" y="1377"/>
                      <a:pt x="2255" y="1370"/>
                    </a:cubicBezTo>
                    <a:close/>
                    <a:moveTo>
                      <a:pt x="2534" y="939"/>
                    </a:moveTo>
                    <a:cubicBezTo>
                      <a:pt x="2537" y="938"/>
                      <a:pt x="2540" y="939"/>
                      <a:pt x="2542" y="941"/>
                    </a:cubicBezTo>
                    <a:cubicBezTo>
                      <a:pt x="2543" y="944"/>
                      <a:pt x="2542" y="947"/>
                      <a:pt x="2539" y="949"/>
                    </a:cubicBezTo>
                    <a:cubicBezTo>
                      <a:pt x="2536" y="950"/>
                      <a:pt x="2533" y="949"/>
                      <a:pt x="2532" y="946"/>
                    </a:cubicBezTo>
                    <a:cubicBezTo>
                      <a:pt x="2531" y="943"/>
                      <a:pt x="2532" y="940"/>
                      <a:pt x="2534" y="939"/>
                    </a:cubicBezTo>
                    <a:close/>
                    <a:moveTo>
                      <a:pt x="2542" y="932"/>
                    </a:moveTo>
                    <a:cubicBezTo>
                      <a:pt x="2545" y="931"/>
                      <a:pt x="2547" y="932"/>
                      <a:pt x="2548" y="934"/>
                    </a:cubicBezTo>
                    <a:cubicBezTo>
                      <a:pt x="2549" y="936"/>
                      <a:pt x="2548" y="939"/>
                      <a:pt x="2546" y="940"/>
                    </a:cubicBezTo>
                    <a:cubicBezTo>
                      <a:pt x="2544" y="941"/>
                      <a:pt x="2541" y="940"/>
                      <a:pt x="2540" y="938"/>
                    </a:cubicBezTo>
                    <a:cubicBezTo>
                      <a:pt x="2539" y="936"/>
                      <a:pt x="2540" y="933"/>
                      <a:pt x="2542" y="932"/>
                    </a:cubicBezTo>
                    <a:close/>
                    <a:moveTo>
                      <a:pt x="2529" y="951"/>
                    </a:moveTo>
                    <a:cubicBezTo>
                      <a:pt x="2533" y="949"/>
                      <a:pt x="2538" y="951"/>
                      <a:pt x="2540" y="955"/>
                    </a:cubicBezTo>
                    <a:cubicBezTo>
                      <a:pt x="2542" y="959"/>
                      <a:pt x="2541" y="964"/>
                      <a:pt x="2537" y="966"/>
                    </a:cubicBezTo>
                    <a:cubicBezTo>
                      <a:pt x="2532" y="968"/>
                      <a:pt x="2527" y="967"/>
                      <a:pt x="2525" y="963"/>
                    </a:cubicBezTo>
                    <a:cubicBezTo>
                      <a:pt x="2523" y="958"/>
                      <a:pt x="2525" y="953"/>
                      <a:pt x="2529" y="951"/>
                    </a:cubicBezTo>
                    <a:close/>
                    <a:moveTo>
                      <a:pt x="2262" y="1258"/>
                    </a:moveTo>
                    <a:cubicBezTo>
                      <a:pt x="2265" y="1251"/>
                      <a:pt x="2269" y="1245"/>
                      <a:pt x="2275" y="1243"/>
                    </a:cubicBezTo>
                    <a:cubicBezTo>
                      <a:pt x="2281" y="1240"/>
                      <a:pt x="2289" y="1240"/>
                      <a:pt x="2294" y="1244"/>
                    </a:cubicBezTo>
                    <a:cubicBezTo>
                      <a:pt x="2300" y="1250"/>
                      <a:pt x="2301" y="1259"/>
                      <a:pt x="2299" y="1266"/>
                    </a:cubicBezTo>
                    <a:cubicBezTo>
                      <a:pt x="2296" y="1277"/>
                      <a:pt x="2287" y="1284"/>
                      <a:pt x="2276" y="1287"/>
                    </a:cubicBezTo>
                    <a:cubicBezTo>
                      <a:pt x="2268" y="1289"/>
                      <a:pt x="2258" y="1288"/>
                      <a:pt x="2249" y="1285"/>
                    </a:cubicBezTo>
                    <a:cubicBezTo>
                      <a:pt x="2250" y="1286"/>
                      <a:pt x="2251" y="1287"/>
                      <a:pt x="2253" y="1288"/>
                    </a:cubicBezTo>
                    <a:cubicBezTo>
                      <a:pt x="2273" y="1300"/>
                      <a:pt x="2290" y="1315"/>
                      <a:pt x="2305" y="1333"/>
                    </a:cubicBezTo>
                    <a:cubicBezTo>
                      <a:pt x="2321" y="1354"/>
                      <a:pt x="2329" y="1372"/>
                      <a:pt x="2355" y="1384"/>
                    </a:cubicBezTo>
                    <a:cubicBezTo>
                      <a:pt x="2360" y="1386"/>
                      <a:pt x="2366" y="1388"/>
                      <a:pt x="2372" y="1389"/>
                    </a:cubicBezTo>
                    <a:cubicBezTo>
                      <a:pt x="2381" y="1390"/>
                      <a:pt x="2387" y="1390"/>
                      <a:pt x="2396" y="1387"/>
                    </a:cubicBezTo>
                    <a:cubicBezTo>
                      <a:pt x="2404" y="1385"/>
                      <a:pt x="2410" y="1382"/>
                      <a:pt x="2417" y="1377"/>
                    </a:cubicBezTo>
                    <a:cubicBezTo>
                      <a:pt x="2442" y="1358"/>
                      <a:pt x="2446" y="1331"/>
                      <a:pt x="2435" y="1303"/>
                    </a:cubicBezTo>
                    <a:cubicBezTo>
                      <a:pt x="2430" y="1291"/>
                      <a:pt x="2421" y="1283"/>
                      <a:pt x="2408" y="1280"/>
                    </a:cubicBezTo>
                    <a:cubicBezTo>
                      <a:pt x="2397" y="1278"/>
                      <a:pt x="2387" y="1280"/>
                      <a:pt x="2379" y="1289"/>
                    </a:cubicBezTo>
                    <a:cubicBezTo>
                      <a:pt x="2373" y="1295"/>
                      <a:pt x="2370" y="1303"/>
                      <a:pt x="2370" y="1312"/>
                    </a:cubicBezTo>
                    <a:cubicBezTo>
                      <a:pt x="2371" y="1316"/>
                      <a:pt x="2371" y="1319"/>
                      <a:pt x="2373" y="1322"/>
                    </a:cubicBezTo>
                    <a:cubicBezTo>
                      <a:pt x="2373" y="1321"/>
                      <a:pt x="2372" y="1320"/>
                      <a:pt x="2372" y="1319"/>
                    </a:cubicBezTo>
                    <a:cubicBezTo>
                      <a:pt x="2372" y="1311"/>
                      <a:pt x="2378" y="1305"/>
                      <a:pt x="2386" y="1304"/>
                    </a:cubicBezTo>
                    <a:cubicBezTo>
                      <a:pt x="2394" y="1304"/>
                      <a:pt x="2400" y="1310"/>
                      <a:pt x="2401" y="1317"/>
                    </a:cubicBezTo>
                    <a:cubicBezTo>
                      <a:pt x="2401" y="1325"/>
                      <a:pt x="2395" y="1332"/>
                      <a:pt x="2387" y="1332"/>
                    </a:cubicBezTo>
                    <a:cubicBezTo>
                      <a:pt x="2376" y="1333"/>
                      <a:pt x="2369" y="1322"/>
                      <a:pt x="2368" y="1312"/>
                    </a:cubicBezTo>
                    <a:cubicBezTo>
                      <a:pt x="2368" y="1303"/>
                      <a:pt x="2370" y="1294"/>
                      <a:pt x="2376" y="1286"/>
                    </a:cubicBezTo>
                    <a:cubicBezTo>
                      <a:pt x="2384" y="1278"/>
                      <a:pt x="2394" y="1275"/>
                      <a:pt x="2404" y="1276"/>
                    </a:cubicBezTo>
                    <a:cubicBezTo>
                      <a:pt x="2394" y="1274"/>
                      <a:pt x="2384" y="1274"/>
                      <a:pt x="2376" y="1276"/>
                    </a:cubicBezTo>
                    <a:cubicBezTo>
                      <a:pt x="2376" y="1275"/>
                      <a:pt x="2376" y="1273"/>
                      <a:pt x="2374" y="1272"/>
                    </a:cubicBezTo>
                    <a:cubicBezTo>
                      <a:pt x="2389" y="1268"/>
                      <a:pt x="2402" y="1271"/>
                      <a:pt x="2411" y="1275"/>
                    </a:cubicBezTo>
                    <a:cubicBezTo>
                      <a:pt x="2394" y="1265"/>
                      <a:pt x="2375" y="1263"/>
                      <a:pt x="2358" y="1269"/>
                    </a:cubicBezTo>
                    <a:cubicBezTo>
                      <a:pt x="2348" y="1273"/>
                      <a:pt x="2338" y="1279"/>
                      <a:pt x="2329" y="1289"/>
                    </a:cubicBezTo>
                    <a:cubicBezTo>
                      <a:pt x="2325" y="1294"/>
                      <a:pt x="2321" y="1300"/>
                      <a:pt x="2316" y="1305"/>
                    </a:cubicBezTo>
                    <a:cubicBezTo>
                      <a:pt x="2312" y="1310"/>
                      <a:pt x="2308" y="1314"/>
                      <a:pt x="2301" y="1315"/>
                    </a:cubicBezTo>
                    <a:cubicBezTo>
                      <a:pt x="2295" y="1315"/>
                      <a:pt x="2290" y="1313"/>
                      <a:pt x="2287" y="1308"/>
                    </a:cubicBezTo>
                    <a:cubicBezTo>
                      <a:pt x="2285" y="1304"/>
                      <a:pt x="2284" y="1299"/>
                      <a:pt x="2287" y="1295"/>
                    </a:cubicBezTo>
                    <a:cubicBezTo>
                      <a:pt x="2288" y="1293"/>
                      <a:pt x="2291" y="1291"/>
                      <a:pt x="2294" y="1291"/>
                    </a:cubicBezTo>
                    <a:cubicBezTo>
                      <a:pt x="2298" y="1290"/>
                      <a:pt x="2303" y="1292"/>
                      <a:pt x="2303" y="1297"/>
                    </a:cubicBezTo>
                    <a:cubicBezTo>
                      <a:pt x="2303" y="1299"/>
                      <a:pt x="2301" y="1302"/>
                      <a:pt x="2298" y="1303"/>
                    </a:cubicBezTo>
                    <a:cubicBezTo>
                      <a:pt x="2295" y="1303"/>
                      <a:pt x="2292" y="1301"/>
                      <a:pt x="2292" y="1298"/>
                    </a:cubicBezTo>
                    <a:cubicBezTo>
                      <a:pt x="2291" y="1295"/>
                      <a:pt x="2293" y="1292"/>
                      <a:pt x="2296" y="1292"/>
                    </a:cubicBezTo>
                    <a:cubicBezTo>
                      <a:pt x="2296" y="1292"/>
                      <a:pt x="2297" y="1292"/>
                      <a:pt x="2298" y="1292"/>
                    </a:cubicBezTo>
                    <a:cubicBezTo>
                      <a:pt x="2297" y="1291"/>
                      <a:pt x="2295" y="1291"/>
                      <a:pt x="2294" y="1292"/>
                    </a:cubicBezTo>
                    <a:cubicBezTo>
                      <a:pt x="2291" y="1292"/>
                      <a:pt x="2289" y="1294"/>
                      <a:pt x="2288" y="1296"/>
                    </a:cubicBezTo>
                    <a:cubicBezTo>
                      <a:pt x="2286" y="1300"/>
                      <a:pt x="2287" y="1304"/>
                      <a:pt x="2289" y="1307"/>
                    </a:cubicBezTo>
                    <a:cubicBezTo>
                      <a:pt x="2292" y="1311"/>
                      <a:pt x="2296" y="1313"/>
                      <a:pt x="2301" y="1312"/>
                    </a:cubicBezTo>
                    <a:cubicBezTo>
                      <a:pt x="2307" y="1311"/>
                      <a:pt x="2311" y="1308"/>
                      <a:pt x="2314" y="1304"/>
                    </a:cubicBezTo>
                    <a:cubicBezTo>
                      <a:pt x="2319" y="1298"/>
                      <a:pt x="2322" y="1293"/>
                      <a:pt x="2326" y="1288"/>
                    </a:cubicBezTo>
                    <a:cubicBezTo>
                      <a:pt x="2335" y="1278"/>
                      <a:pt x="2346" y="1270"/>
                      <a:pt x="2357" y="1266"/>
                    </a:cubicBezTo>
                    <a:cubicBezTo>
                      <a:pt x="2369" y="1263"/>
                      <a:pt x="2380" y="1262"/>
                      <a:pt x="2392" y="1265"/>
                    </a:cubicBezTo>
                    <a:cubicBezTo>
                      <a:pt x="2409" y="1268"/>
                      <a:pt x="2425" y="1279"/>
                      <a:pt x="2435" y="1294"/>
                    </a:cubicBezTo>
                    <a:cubicBezTo>
                      <a:pt x="2435" y="1293"/>
                      <a:pt x="2435" y="1292"/>
                      <a:pt x="2435" y="1291"/>
                    </a:cubicBezTo>
                    <a:cubicBezTo>
                      <a:pt x="2435" y="1286"/>
                      <a:pt x="2435" y="1281"/>
                      <a:pt x="2435" y="1276"/>
                    </a:cubicBezTo>
                    <a:cubicBezTo>
                      <a:pt x="2436" y="1268"/>
                      <a:pt x="2437" y="1262"/>
                      <a:pt x="2441" y="1255"/>
                    </a:cubicBezTo>
                    <a:cubicBezTo>
                      <a:pt x="2453" y="1231"/>
                      <a:pt x="2484" y="1230"/>
                      <a:pt x="2502" y="1244"/>
                    </a:cubicBezTo>
                    <a:cubicBezTo>
                      <a:pt x="2510" y="1250"/>
                      <a:pt x="2515" y="1258"/>
                      <a:pt x="2517" y="1267"/>
                    </a:cubicBezTo>
                    <a:cubicBezTo>
                      <a:pt x="2514" y="1266"/>
                      <a:pt x="2514" y="1266"/>
                      <a:pt x="2514" y="1266"/>
                    </a:cubicBezTo>
                    <a:cubicBezTo>
                      <a:pt x="2511" y="1259"/>
                      <a:pt x="2506" y="1252"/>
                      <a:pt x="2500" y="1247"/>
                    </a:cubicBezTo>
                    <a:cubicBezTo>
                      <a:pt x="2483" y="1235"/>
                      <a:pt x="2455" y="1235"/>
                      <a:pt x="2444" y="1256"/>
                    </a:cubicBezTo>
                    <a:cubicBezTo>
                      <a:pt x="2441" y="1263"/>
                      <a:pt x="2440" y="1269"/>
                      <a:pt x="2440" y="1277"/>
                    </a:cubicBezTo>
                    <a:cubicBezTo>
                      <a:pt x="2439" y="1281"/>
                      <a:pt x="2439" y="1286"/>
                      <a:pt x="2440" y="1291"/>
                    </a:cubicBezTo>
                    <a:cubicBezTo>
                      <a:pt x="2441" y="1312"/>
                      <a:pt x="2449" y="1326"/>
                      <a:pt x="2443" y="1348"/>
                    </a:cubicBezTo>
                    <a:cubicBezTo>
                      <a:pt x="2440" y="1360"/>
                      <a:pt x="2432" y="1372"/>
                      <a:pt x="2420" y="1381"/>
                    </a:cubicBezTo>
                    <a:cubicBezTo>
                      <a:pt x="2412" y="1386"/>
                      <a:pt x="2406" y="1389"/>
                      <a:pt x="2397" y="1391"/>
                    </a:cubicBezTo>
                    <a:cubicBezTo>
                      <a:pt x="2388" y="1394"/>
                      <a:pt x="2381" y="1394"/>
                      <a:pt x="2371" y="1392"/>
                    </a:cubicBezTo>
                    <a:cubicBezTo>
                      <a:pt x="2358" y="1390"/>
                      <a:pt x="2348" y="1385"/>
                      <a:pt x="2338" y="1376"/>
                    </a:cubicBezTo>
                    <a:cubicBezTo>
                      <a:pt x="2343" y="1382"/>
                      <a:pt x="2347" y="1386"/>
                      <a:pt x="2348" y="1387"/>
                    </a:cubicBezTo>
                    <a:cubicBezTo>
                      <a:pt x="2369" y="1407"/>
                      <a:pt x="2391" y="1425"/>
                      <a:pt x="2414" y="1439"/>
                    </a:cubicBezTo>
                    <a:cubicBezTo>
                      <a:pt x="2421" y="1443"/>
                      <a:pt x="2427" y="1445"/>
                      <a:pt x="2433" y="1444"/>
                    </a:cubicBezTo>
                    <a:cubicBezTo>
                      <a:pt x="2437" y="1443"/>
                      <a:pt x="2440" y="1441"/>
                      <a:pt x="2443" y="1439"/>
                    </a:cubicBezTo>
                    <a:cubicBezTo>
                      <a:pt x="2446" y="1435"/>
                      <a:pt x="2448" y="1428"/>
                      <a:pt x="2444" y="1423"/>
                    </a:cubicBezTo>
                    <a:cubicBezTo>
                      <a:pt x="2442" y="1421"/>
                      <a:pt x="2439" y="1419"/>
                      <a:pt x="2436" y="1420"/>
                    </a:cubicBezTo>
                    <a:cubicBezTo>
                      <a:pt x="2432" y="1421"/>
                      <a:pt x="2430" y="1426"/>
                      <a:pt x="2431" y="1429"/>
                    </a:cubicBezTo>
                    <a:cubicBezTo>
                      <a:pt x="2432" y="1431"/>
                      <a:pt x="2435" y="1433"/>
                      <a:pt x="2438" y="1432"/>
                    </a:cubicBezTo>
                    <a:cubicBezTo>
                      <a:pt x="2436" y="1435"/>
                      <a:pt x="2432" y="1435"/>
                      <a:pt x="2429" y="1432"/>
                    </a:cubicBezTo>
                    <a:cubicBezTo>
                      <a:pt x="2422" y="1425"/>
                      <a:pt x="2428" y="1412"/>
                      <a:pt x="2439" y="1414"/>
                    </a:cubicBezTo>
                    <a:cubicBezTo>
                      <a:pt x="2448" y="1415"/>
                      <a:pt x="2453" y="1422"/>
                      <a:pt x="2452" y="1431"/>
                    </a:cubicBezTo>
                    <a:cubicBezTo>
                      <a:pt x="2451" y="1442"/>
                      <a:pt x="2438" y="1450"/>
                      <a:pt x="2425" y="1445"/>
                    </a:cubicBezTo>
                    <a:cubicBezTo>
                      <a:pt x="2445" y="1456"/>
                      <a:pt x="2466" y="1465"/>
                      <a:pt x="2487" y="1470"/>
                    </a:cubicBezTo>
                    <a:cubicBezTo>
                      <a:pt x="2479" y="1466"/>
                      <a:pt x="2473" y="1460"/>
                      <a:pt x="2468" y="1454"/>
                    </a:cubicBezTo>
                    <a:cubicBezTo>
                      <a:pt x="2451" y="1433"/>
                      <a:pt x="2454" y="1399"/>
                      <a:pt x="2486" y="1392"/>
                    </a:cubicBezTo>
                    <a:cubicBezTo>
                      <a:pt x="2494" y="1391"/>
                      <a:pt x="2503" y="1392"/>
                      <a:pt x="2511" y="1395"/>
                    </a:cubicBezTo>
                    <a:cubicBezTo>
                      <a:pt x="2524" y="1400"/>
                      <a:pt x="2536" y="1412"/>
                      <a:pt x="2549" y="1413"/>
                    </a:cubicBezTo>
                    <a:cubicBezTo>
                      <a:pt x="2556" y="1414"/>
                      <a:pt x="2562" y="1411"/>
                      <a:pt x="2567" y="1406"/>
                    </a:cubicBezTo>
                    <a:cubicBezTo>
                      <a:pt x="2576" y="1395"/>
                      <a:pt x="2570" y="1376"/>
                      <a:pt x="2557" y="1372"/>
                    </a:cubicBezTo>
                    <a:cubicBezTo>
                      <a:pt x="2551" y="1370"/>
                      <a:pt x="2544" y="1373"/>
                      <a:pt x="2541" y="1378"/>
                    </a:cubicBezTo>
                    <a:cubicBezTo>
                      <a:pt x="2537" y="1385"/>
                      <a:pt x="2540" y="1393"/>
                      <a:pt x="2547" y="1394"/>
                    </a:cubicBezTo>
                    <a:cubicBezTo>
                      <a:pt x="2543" y="1395"/>
                      <a:pt x="2538" y="1393"/>
                      <a:pt x="2535" y="1388"/>
                    </a:cubicBezTo>
                    <a:cubicBezTo>
                      <a:pt x="2532" y="1380"/>
                      <a:pt x="2538" y="1370"/>
                      <a:pt x="2546" y="1367"/>
                    </a:cubicBezTo>
                    <a:cubicBezTo>
                      <a:pt x="2556" y="1364"/>
                      <a:pt x="2565" y="1368"/>
                      <a:pt x="2570" y="1373"/>
                    </a:cubicBezTo>
                    <a:cubicBezTo>
                      <a:pt x="2580" y="1384"/>
                      <a:pt x="2581" y="1402"/>
                      <a:pt x="2568" y="1411"/>
                    </a:cubicBezTo>
                    <a:cubicBezTo>
                      <a:pt x="2561" y="1416"/>
                      <a:pt x="2555" y="1418"/>
                      <a:pt x="2549" y="1417"/>
                    </a:cubicBezTo>
                    <a:cubicBezTo>
                      <a:pt x="2538" y="1416"/>
                      <a:pt x="2528" y="1409"/>
                      <a:pt x="2517" y="1409"/>
                    </a:cubicBezTo>
                    <a:cubicBezTo>
                      <a:pt x="2499" y="1409"/>
                      <a:pt x="2483" y="1420"/>
                      <a:pt x="2484" y="1437"/>
                    </a:cubicBezTo>
                    <a:cubicBezTo>
                      <a:pt x="2485" y="1456"/>
                      <a:pt x="2509" y="1475"/>
                      <a:pt x="2529" y="1477"/>
                    </a:cubicBezTo>
                    <a:cubicBezTo>
                      <a:pt x="2540" y="1478"/>
                      <a:pt x="2554" y="1473"/>
                      <a:pt x="2560" y="1463"/>
                    </a:cubicBezTo>
                    <a:cubicBezTo>
                      <a:pt x="2568" y="1450"/>
                      <a:pt x="2561" y="1429"/>
                      <a:pt x="2543" y="1430"/>
                    </a:cubicBezTo>
                    <a:cubicBezTo>
                      <a:pt x="2538" y="1430"/>
                      <a:pt x="2533" y="1433"/>
                      <a:pt x="2530" y="1437"/>
                    </a:cubicBezTo>
                    <a:cubicBezTo>
                      <a:pt x="2525" y="1444"/>
                      <a:pt x="2529" y="1458"/>
                      <a:pt x="2540" y="1457"/>
                    </a:cubicBezTo>
                    <a:cubicBezTo>
                      <a:pt x="2546" y="1457"/>
                      <a:pt x="2550" y="1451"/>
                      <a:pt x="2546" y="1447"/>
                    </a:cubicBezTo>
                    <a:cubicBezTo>
                      <a:pt x="2553" y="1449"/>
                      <a:pt x="2552" y="1459"/>
                      <a:pt x="2543" y="1461"/>
                    </a:cubicBezTo>
                    <a:cubicBezTo>
                      <a:pt x="2528" y="1465"/>
                      <a:pt x="2517" y="1446"/>
                      <a:pt x="2528" y="1434"/>
                    </a:cubicBezTo>
                    <a:cubicBezTo>
                      <a:pt x="2534" y="1427"/>
                      <a:pt x="2547" y="1423"/>
                      <a:pt x="2557" y="1430"/>
                    </a:cubicBezTo>
                    <a:cubicBezTo>
                      <a:pt x="2570" y="1439"/>
                      <a:pt x="2571" y="1462"/>
                      <a:pt x="2556" y="1474"/>
                    </a:cubicBezTo>
                    <a:cubicBezTo>
                      <a:pt x="2554" y="1475"/>
                      <a:pt x="2553" y="1476"/>
                      <a:pt x="2551" y="1477"/>
                    </a:cubicBezTo>
                    <a:cubicBezTo>
                      <a:pt x="2557" y="1475"/>
                      <a:pt x="2563" y="1473"/>
                      <a:pt x="2570" y="1469"/>
                    </a:cubicBezTo>
                    <a:cubicBezTo>
                      <a:pt x="2570" y="1469"/>
                      <a:pt x="2570" y="1469"/>
                      <a:pt x="2570" y="1469"/>
                    </a:cubicBezTo>
                    <a:cubicBezTo>
                      <a:pt x="2579" y="1463"/>
                      <a:pt x="2584" y="1459"/>
                      <a:pt x="2591" y="1450"/>
                    </a:cubicBezTo>
                    <a:cubicBezTo>
                      <a:pt x="2588" y="1460"/>
                      <a:pt x="2580" y="1466"/>
                      <a:pt x="2572" y="1472"/>
                    </a:cubicBezTo>
                    <a:cubicBezTo>
                      <a:pt x="2572" y="1472"/>
                      <a:pt x="2572" y="1472"/>
                      <a:pt x="2572" y="1472"/>
                    </a:cubicBezTo>
                    <a:cubicBezTo>
                      <a:pt x="2567" y="1474"/>
                      <a:pt x="2563" y="1476"/>
                      <a:pt x="2558" y="1477"/>
                    </a:cubicBezTo>
                    <a:cubicBezTo>
                      <a:pt x="2573" y="1476"/>
                      <a:pt x="2588" y="1474"/>
                      <a:pt x="2603" y="1469"/>
                    </a:cubicBezTo>
                    <a:cubicBezTo>
                      <a:pt x="2630" y="1460"/>
                      <a:pt x="2648" y="1449"/>
                      <a:pt x="2667" y="1429"/>
                    </a:cubicBezTo>
                    <a:cubicBezTo>
                      <a:pt x="2683" y="1409"/>
                      <a:pt x="2694" y="1386"/>
                      <a:pt x="2698" y="1361"/>
                    </a:cubicBezTo>
                    <a:cubicBezTo>
                      <a:pt x="2700" y="1349"/>
                      <a:pt x="2701" y="1342"/>
                      <a:pt x="2696" y="1330"/>
                    </a:cubicBezTo>
                    <a:cubicBezTo>
                      <a:pt x="2686" y="1306"/>
                      <a:pt x="2662" y="1288"/>
                      <a:pt x="2642" y="1287"/>
                    </a:cubicBezTo>
                    <a:cubicBezTo>
                      <a:pt x="2631" y="1287"/>
                      <a:pt x="2619" y="1293"/>
                      <a:pt x="2621" y="1306"/>
                    </a:cubicBezTo>
                    <a:cubicBezTo>
                      <a:pt x="2622" y="1313"/>
                      <a:pt x="2627" y="1317"/>
                      <a:pt x="2635" y="1316"/>
                    </a:cubicBezTo>
                    <a:cubicBezTo>
                      <a:pt x="2628" y="1325"/>
                      <a:pt x="2610" y="1318"/>
                      <a:pt x="2606" y="1304"/>
                    </a:cubicBezTo>
                    <a:cubicBezTo>
                      <a:pt x="2601" y="1289"/>
                      <a:pt x="2607" y="1277"/>
                      <a:pt x="2615" y="1271"/>
                    </a:cubicBezTo>
                    <a:cubicBezTo>
                      <a:pt x="2628" y="1261"/>
                      <a:pt x="2648" y="1261"/>
                      <a:pt x="2665" y="1272"/>
                    </a:cubicBezTo>
                    <a:cubicBezTo>
                      <a:pt x="2681" y="1284"/>
                      <a:pt x="2693" y="1302"/>
                      <a:pt x="2698" y="1321"/>
                    </a:cubicBezTo>
                    <a:cubicBezTo>
                      <a:pt x="2697" y="1317"/>
                      <a:pt x="2696" y="1313"/>
                      <a:pt x="2695" y="1308"/>
                    </a:cubicBezTo>
                    <a:cubicBezTo>
                      <a:pt x="2686" y="1279"/>
                      <a:pt x="2668" y="1254"/>
                      <a:pt x="2641" y="1238"/>
                    </a:cubicBezTo>
                    <a:cubicBezTo>
                      <a:pt x="2627" y="1231"/>
                      <a:pt x="2614" y="1230"/>
                      <a:pt x="2599" y="1238"/>
                    </a:cubicBezTo>
                    <a:cubicBezTo>
                      <a:pt x="2590" y="1243"/>
                      <a:pt x="2579" y="1255"/>
                      <a:pt x="2579" y="1266"/>
                    </a:cubicBezTo>
                    <a:cubicBezTo>
                      <a:pt x="2579" y="1275"/>
                      <a:pt x="2587" y="1283"/>
                      <a:pt x="2596" y="1278"/>
                    </a:cubicBezTo>
                    <a:cubicBezTo>
                      <a:pt x="2597" y="1284"/>
                      <a:pt x="2590" y="1290"/>
                      <a:pt x="2583" y="1288"/>
                    </a:cubicBezTo>
                    <a:cubicBezTo>
                      <a:pt x="2577" y="1287"/>
                      <a:pt x="2571" y="1280"/>
                      <a:pt x="2570" y="1272"/>
                    </a:cubicBezTo>
                    <a:cubicBezTo>
                      <a:pt x="2569" y="1267"/>
                      <a:pt x="2570" y="1261"/>
                      <a:pt x="2573" y="1256"/>
                    </a:cubicBezTo>
                    <a:cubicBezTo>
                      <a:pt x="2577" y="1247"/>
                      <a:pt x="2586" y="1239"/>
                      <a:pt x="2596" y="1234"/>
                    </a:cubicBezTo>
                    <a:cubicBezTo>
                      <a:pt x="2603" y="1231"/>
                      <a:pt x="2611" y="1229"/>
                      <a:pt x="2618" y="1230"/>
                    </a:cubicBezTo>
                    <a:cubicBezTo>
                      <a:pt x="2596" y="1226"/>
                      <a:pt x="2573" y="1232"/>
                      <a:pt x="2556" y="1250"/>
                    </a:cubicBezTo>
                    <a:cubicBezTo>
                      <a:pt x="2548" y="1259"/>
                      <a:pt x="2543" y="1269"/>
                      <a:pt x="2541" y="1281"/>
                    </a:cubicBezTo>
                    <a:cubicBezTo>
                      <a:pt x="2531" y="1333"/>
                      <a:pt x="2575" y="1317"/>
                      <a:pt x="2600" y="1322"/>
                    </a:cubicBezTo>
                    <a:cubicBezTo>
                      <a:pt x="2633" y="1329"/>
                      <a:pt x="2617" y="1370"/>
                      <a:pt x="2584" y="1364"/>
                    </a:cubicBezTo>
                    <a:cubicBezTo>
                      <a:pt x="2555" y="1359"/>
                      <a:pt x="2542" y="1332"/>
                      <a:pt x="2539" y="1306"/>
                    </a:cubicBezTo>
                    <a:cubicBezTo>
                      <a:pt x="2539" y="1311"/>
                      <a:pt x="2538" y="1316"/>
                      <a:pt x="2536" y="1320"/>
                    </a:cubicBezTo>
                    <a:cubicBezTo>
                      <a:pt x="2532" y="1330"/>
                      <a:pt x="2520" y="1338"/>
                      <a:pt x="2509" y="1334"/>
                    </a:cubicBezTo>
                    <a:cubicBezTo>
                      <a:pt x="2504" y="1332"/>
                      <a:pt x="2501" y="1327"/>
                      <a:pt x="2501" y="1322"/>
                    </a:cubicBezTo>
                    <a:cubicBezTo>
                      <a:pt x="2500" y="1318"/>
                      <a:pt x="2502" y="1314"/>
                      <a:pt x="2505" y="1312"/>
                    </a:cubicBezTo>
                    <a:cubicBezTo>
                      <a:pt x="2508" y="1309"/>
                      <a:pt x="2513" y="1308"/>
                      <a:pt x="2516" y="1309"/>
                    </a:cubicBezTo>
                    <a:cubicBezTo>
                      <a:pt x="2522" y="1310"/>
                      <a:pt x="2525" y="1316"/>
                      <a:pt x="2524" y="1321"/>
                    </a:cubicBezTo>
                    <a:cubicBezTo>
                      <a:pt x="2524" y="1324"/>
                      <a:pt x="2521" y="1327"/>
                      <a:pt x="2518" y="1327"/>
                    </a:cubicBezTo>
                    <a:cubicBezTo>
                      <a:pt x="2516" y="1327"/>
                      <a:pt x="2514" y="1326"/>
                      <a:pt x="2513" y="1323"/>
                    </a:cubicBezTo>
                    <a:cubicBezTo>
                      <a:pt x="2515" y="1324"/>
                      <a:pt x="2516" y="1325"/>
                      <a:pt x="2518" y="1324"/>
                    </a:cubicBezTo>
                    <a:cubicBezTo>
                      <a:pt x="2521" y="1323"/>
                      <a:pt x="2521" y="1320"/>
                      <a:pt x="2519" y="1317"/>
                    </a:cubicBezTo>
                    <a:cubicBezTo>
                      <a:pt x="2518" y="1316"/>
                      <a:pt x="2516" y="1315"/>
                      <a:pt x="2514" y="1316"/>
                    </a:cubicBezTo>
                    <a:cubicBezTo>
                      <a:pt x="2511" y="1316"/>
                      <a:pt x="2509" y="1318"/>
                      <a:pt x="2508" y="1321"/>
                    </a:cubicBezTo>
                    <a:cubicBezTo>
                      <a:pt x="2508" y="1325"/>
                      <a:pt x="2510" y="1328"/>
                      <a:pt x="2513" y="1329"/>
                    </a:cubicBezTo>
                    <a:cubicBezTo>
                      <a:pt x="2522" y="1333"/>
                      <a:pt x="2532" y="1324"/>
                      <a:pt x="2536" y="1316"/>
                    </a:cubicBezTo>
                    <a:cubicBezTo>
                      <a:pt x="2537" y="1314"/>
                      <a:pt x="2537" y="1311"/>
                      <a:pt x="2538" y="1309"/>
                    </a:cubicBezTo>
                    <a:cubicBezTo>
                      <a:pt x="2539" y="1301"/>
                      <a:pt x="2538" y="1292"/>
                      <a:pt x="2539" y="1284"/>
                    </a:cubicBezTo>
                    <a:cubicBezTo>
                      <a:pt x="2541" y="1275"/>
                      <a:pt x="2543" y="1268"/>
                      <a:pt x="2547" y="1260"/>
                    </a:cubicBezTo>
                    <a:cubicBezTo>
                      <a:pt x="2545" y="1263"/>
                      <a:pt x="2542" y="1265"/>
                      <a:pt x="2540" y="1266"/>
                    </a:cubicBezTo>
                    <a:cubicBezTo>
                      <a:pt x="2523" y="1276"/>
                      <a:pt x="2502" y="1270"/>
                      <a:pt x="2490" y="1256"/>
                    </a:cubicBezTo>
                    <a:cubicBezTo>
                      <a:pt x="2487" y="1251"/>
                      <a:pt x="2485" y="1247"/>
                      <a:pt x="2484" y="1242"/>
                    </a:cubicBezTo>
                    <a:cubicBezTo>
                      <a:pt x="2487" y="1242"/>
                      <a:pt x="2487" y="1242"/>
                      <a:pt x="2487" y="1242"/>
                    </a:cubicBezTo>
                    <a:cubicBezTo>
                      <a:pt x="2488" y="1246"/>
                      <a:pt x="2490" y="1250"/>
                      <a:pt x="2493" y="1254"/>
                    </a:cubicBezTo>
                    <a:cubicBezTo>
                      <a:pt x="2504" y="1267"/>
                      <a:pt x="2523" y="1273"/>
                      <a:pt x="2539" y="1264"/>
                    </a:cubicBezTo>
                    <a:cubicBezTo>
                      <a:pt x="2548" y="1259"/>
                      <a:pt x="2550" y="1254"/>
                      <a:pt x="2557" y="1247"/>
                    </a:cubicBezTo>
                    <a:cubicBezTo>
                      <a:pt x="2580" y="1223"/>
                      <a:pt x="2614" y="1221"/>
                      <a:pt x="2642" y="1236"/>
                    </a:cubicBezTo>
                    <a:cubicBezTo>
                      <a:pt x="2651" y="1241"/>
                      <a:pt x="2658" y="1246"/>
                      <a:pt x="2664" y="1252"/>
                    </a:cubicBezTo>
                    <a:cubicBezTo>
                      <a:pt x="2653" y="1237"/>
                      <a:pt x="2640" y="1224"/>
                      <a:pt x="2626" y="1217"/>
                    </a:cubicBezTo>
                    <a:cubicBezTo>
                      <a:pt x="2596" y="1203"/>
                      <a:pt x="2558" y="1181"/>
                      <a:pt x="2537" y="1175"/>
                    </a:cubicBezTo>
                    <a:cubicBezTo>
                      <a:pt x="2527" y="1172"/>
                      <a:pt x="2515" y="1173"/>
                      <a:pt x="2506" y="1179"/>
                    </a:cubicBezTo>
                    <a:cubicBezTo>
                      <a:pt x="2510" y="1174"/>
                      <a:pt x="2516" y="1172"/>
                      <a:pt x="2523" y="1172"/>
                    </a:cubicBezTo>
                    <a:cubicBezTo>
                      <a:pt x="2523" y="1172"/>
                      <a:pt x="2523" y="1172"/>
                      <a:pt x="2523" y="1172"/>
                    </a:cubicBezTo>
                    <a:cubicBezTo>
                      <a:pt x="2526" y="1171"/>
                      <a:pt x="2529" y="1171"/>
                      <a:pt x="2532" y="1172"/>
                    </a:cubicBezTo>
                    <a:cubicBezTo>
                      <a:pt x="2522" y="1167"/>
                      <a:pt x="2511" y="1165"/>
                      <a:pt x="2499" y="1167"/>
                    </a:cubicBezTo>
                    <a:cubicBezTo>
                      <a:pt x="2488" y="1170"/>
                      <a:pt x="2479" y="1176"/>
                      <a:pt x="2473" y="1186"/>
                    </a:cubicBezTo>
                    <a:cubicBezTo>
                      <a:pt x="2472" y="1186"/>
                      <a:pt x="2471" y="1185"/>
                      <a:pt x="2471" y="1185"/>
                    </a:cubicBezTo>
                    <a:cubicBezTo>
                      <a:pt x="2475" y="1178"/>
                      <a:pt x="2481" y="1171"/>
                      <a:pt x="2491" y="1167"/>
                    </a:cubicBezTo>
                    <a:cubicBezTo>
                      <a:pt x="2499" y="1164"/>
                      <a:pt x="2508" y="1163"/>
                      <a:pt x="2515" y="1165"/>
                    </a:cubicBezTo>
                    <a:cubicBezTo>
                      <a:pt x="2510" y="1163"/>
                      <a:pt x="2507" y="1157"/>
                      <a:pt x="2507" y="1153"/>
                    </a:cubicBezTo>
                    <a:cubicBezTo>
                      <a:pt x="2507" y="1149"/>
                      <a:pt x="2509" y="1146"/>
                      <a:pt x="2512" y="1144"/>
                    </a:cubicBezTo>
                    <a:cubicBezTo>
                      <a:pt x="2516" y="1141"/>
                      <a:pt x="2521" y="1141"/>
                      <a:pt x="2525" y="1147"/>
                    </a:cubicBezTo>
                    <a:cubicBezTo>
                      <a:pt x="2526" y="1149"/>
                      <a:pt x="2526" y="1153"/>
                      <a:pt x="2524" y="1155"/>
                    </a:cubicBezTo>
                    <a:cubicBezTo>
                      <a:pt x="2520" y="1159"/>
                      <a:pt x="2514" y="1156"/>
                      <a:pt x="2515" y="1152"/>
                    </a:cubicBezTo>
                    <a:cubicBezTo>
                      <a:pt x="2516" y="1154"/>
                      <a:pt x="2517" y="1155"/>
                      <a:pt x="2519" y="1155"/>
                    </a:cubicBezTo>
                    <a:cubicBezTo>
                      <a:pt x="2522" y="1155"/>
                      <a:pt x="2524" y="1152"/>
                      <a:pt x="2523" y="1149"/>
                    </a:cubicBezTo>
                    <a:cubicBezTo>
                      <a:pt x="2522" y="1147"/>
                      <a:pt x="2520" y="1146"/>
                      <a:pt x="2518" y="1145"/>
                    </a:cubicBezTo>
                    <a:cubicBezTo>
                      <a:pt x="2513" y="1144"/>
                      <a:pt x="2507" y="1150"/>
                      <a:pt x="2510" y="1157"/>
                    </a:cubicBezTo>
                    <a:cubicBezTo>
                      <a:pt x="2512" y="1164"/>
                      <a:pt x="2522" y="1166"/>
                      <a:pt x="2528" y="1168"/>
                    </a:cubicBezTo>
                    <a:cubicBezTo>
                      <a:pt x="2535" y="1171"/>
                      <a:pt x="2544" y="1174"/>
                      <a:pt x="2548" y="1175"/>
                    </a:cubicBezTo>
                    <a:cubicBezTo>
                      <a:pt x="2554" y="1178"/>
                      <a:pt x="2569" y="1184"/>
                      <a:pt x="2585" y="1193"/>
                    </a:cubicBezTo>
                    <a:cubicBezTo>
                      <a:pt x="2583" y="1191"/>
                      <a:pt x="2580" y="1188"/>
                      <a:pt x="2578" y="1185"/>
                    </a:cubicBezTo>
                    <a:cubicBezTo>
                      <a:pt x="2577" y="1184"/>
                      <a:pt x="2569" y="1173"/>
                      <a:pt x="2571" y="1172"/>
                    </a:cubicBezTo>
                    <a:cubicBezTo>
                      <a:pt x="2572" y="1172"/>
                      <a:pt x="2577" y="1178"/>
                      <a:pt x="2578" y="1179"/>
                    </a:cubicBezTo>
                    <a:cubicBezTo>
                      <a:pt x="2581" y="1183"/>
                      <a:pt x="2585" y="1187"/>
                      <a:pt x="2590" y="1191"/>
                    </a:cubicBezTo>
                    <a:cubicBezTo>
                      <a:pt x="2591" y="1192"/>
                      <a:pt x="2593" y="1194"/>
                      <a:pt x="2595" y="1195"/>
                    </a:cubicBezTo>
                    <a:cubicBezTo>
                      <a:pt x="2602" y="1201"/>
                      <a:pt x="2609" y="1204"/>
                      <a:pt x="2617" y="1208"/>
                    </a:cubicBezTo>
                    <a:cubicBezTo>
                      <a:pt x="2618" y="1208"/>
                      <a:pt x="2619" y="1208"/>
                      <a:pt x="2620" y="1209"/>
                    </a:cubicBezTo>
                    <a:cubicBezTo>
                      <a:pt x="2618" y="1207"/>
                      <a:pt x="2616" y="1206"/>
                      <a:pt x="2614" y="1204"/>
                    </a:cubicBezTo>
                    <a:cubicBezTo>
                      <a:pt x="2607" y="1199"/>
                      <a:pt x="2603" y="1194"/>
                      <a:pt x="2599" y="1187"/>
                    </a:cubicBezTo>
                    <a:cubicBezTo>
                      <a:pt x="2589" y="1167"/>
                      <a:pt x="2599" y="1150"/>
                      <a:pt x="2615" y="1141"/>
                    </a:cubicBezTo>
                    <a:cubicBezTo>
                      <a:pt x="2629" y="1133"/>
                      <a:pt x="2646" y="1130"/>
                      <a:pt x="2661" y="1138"/>
                    </a:cubicBezTo>
                    <a:cubicBezTo>
                      <a:pt x="2673" y="1145"/>
                      <a:pt x="2678" y="1157"/>
                      <a:pt x="2675" y="1171"/>
                    </a:cubicBezTo>
                    <a:cubicBezTo>
                      <a:pt x="2673" y="1177"/>
                      <a:pt x="2671" y="1181"/>
                      <a:pt x="2666" y="1186"/>
                    </a:cubicBezTo>
                    <a:cubicBezTo>
                      <a:pt x="2662" y="1189"/>
                      <a:pt x="2658" y="1191"/>
                      <a:pt x="2653" y="1191"/>
                    </a:cubicBezTo>
                    <a:cubicBezTo>
                      <a:pt x="2647" y="1191"/>
                      <a:pt x="2641" y="1189"/>
                      <a:pt x="2637" y="1184"/>
                    </a:cubicBezTo>
                    <a:cubicBezTo>
                      <a:pt x="2635" y="1180"/>
                      <a:pt x="2634" y="1177"/>
                      <a:pt x="2635" y="1173"/>
                    </a:cubicBezTo>
                    <a:cubicBezTo>
                      <a:pt x="2637" y="1169"/>
                      <a:pt x="2639" y="1166"/>
                      <a:pt x="2643" y="1164"/>
                    </a:cubicBezTo>
                    <a:cubicBezTo>
                      <a:pt x="2648" y="1162"/>
                      <a:pt x="2653" y="1162"/>
                      <a:pt x="2657" y="1166"/>
                    </a:cubicBezTo>
                    <a:cubicBezTo>
                      <a:pt x="2660" y="1169"/>
                      <a:pt x="2661" y="1175"/>
                      <a:pt x="2658" y="1179"/>
                    </a:cubicBezTo>
                    <a:cubicBezTo>
                      <a:pt x="2655" y="1184"/>
                      <a:pt x="2648" y="1186"/>
                      <a:pt x="2643" y="1182"/>
                    </a:cubicBezTo>
                    <a:cubicBezTo>
                      <a:pt x="2638" y="1179"/>
                      <a:pt x="2637" y="1173"/>
                      <a:pt x="2640" y="1168"/>
                    </a:cubicBezTo>
                    <a:cubicBezTo>
                      <a:pt x="2641" y="1166"/>
                      <a:pt x="2643" y="1165"/>
                      <a:pt x="2645" y="1164"/>
                    </a:cubicBezTo>
                    <a:cubicBezTo>
                      <a:pt x="2644" y="1164"/>
                      <a:pt x="2644" y="1164"/>
                      <a:pt x="2644" y="1164"/>
                    </a:cubicBezTo>
                    <a:cubicBezTo>
                      <a:pt x="2640" y="1166"/>
                      <a:pt x="2637" y="1169"/>
                      <a:pt x="2636" y="1173"/>
                    </a:cubicBezTo>
                    <a:cubicBezTo>
                      <a:pt x="2635" y="1177"/>
                      <a:pt x="2636" y="1180"/>
                      <a:pt x="2638" y="1183"/>
                    </a:cubicBezTo>
                    <a:cubicBezTo>
                      <a:pt x="2642" y="1188"/>
                      <a:pt x="2647" y="1190"/>
                      <a:pt x="2653" y="1190"/>
                    </a:cubicBezTo>
                    <a:cubicBezTo>
                      <a:pt x="2658" y="1190"/>
                      <a:pt x="2661" y="1188"/>
                      <a:pt x="2665" y="1185"/>
                    </a:cubicBezTo>
                    <a:cubicBezTo>
                      <a:pt x="2669" y="1181"/>
                      <a:pt x="2672" y="1176"/>
                      <a:pt x="2673" y="1170"/>
                    </a:cubicBezTo>
                    <a:cubicBezTo>
                      <a:pt x="2676" y="1157"/>
                      <a:pt x="2671" y="1147"/>
                      <a:pt x="2660" y="1140"/>
                    </a:cubicBezTo>
                    <a:cubicBezTo>
                      <a:pt x="2646" y="1133"/>
                      <a:pt x="2628" y="1136"/>
                      <a:pt x="2616" y="1144"/>
                    </a:cubicBezTo>
                    <a:cubicBezTo>
                      <a:pt x="2602" y="1153"/>
                      <a:pt x="2594" y="1168"/>
                      <a:pt x="2603" y="1185"/>
                    </a:cubicBezTo>
                    <a:cubicBezTo>
                      <a:pt x="2607" y="1191"/>
                      <a:pt x="2611" y="1196"/>
                      <a:pt x="2616" y="1200"/>
                    </a:cubicBezTo>
                    <a:cubicBezTo>
                      <a:pt x="2637" y="1217"/>
                      <a:pt x="2655" y="1233"/>
                      <a:pt x="2670" y="1256"/>
                    </a:cubicBezTo>
                    <a:cubicBezTo>
                      <a:pt x="2670" y="1255"/>
                      <a:pt x="2669" y="1253"/>
                      <a:pt x="2669" y="1252"/>
                    </a:cubicBezTo>
                    <a:cubicBezTo>
                      <a:pt x="2668" y="1242"/>
                      <a:pt x="2671" y="1231"/>
                      <a:pt x="2682" y="1229"/>
                    </a:cubicBezTo>
                    <a:cubicBezTo>
                      <a:pt x="2690" y="1228"/>
                      <a:pt x="2697" y="1233"/>
                      <a:pt x="2699" y="1240"/>
                    </a:cubicBezTo>
                    <a:cubicBezTo>
                      <a:pt x="2701" y="1246"/>
                      <a:pt x="2701" y="1252"/>
                      <a:pt x="2695" y="1256"/>
                    </a:cubicBezTo>
                    <a:cubicBezTo>
                      <a:pt x="2692" y="1259"/>
                      <a:pt x="2686" y="1258"/>
                      <a:pt x="2686" y="1253"/>
                    </a:cubicBezTo>
                    <a:cubicBezTo>
                      <a:pt x="2685" y="1247"/>
                      <a:pt x="2690" y="1247"/>
                      <a:pt x="2690" y="1242"/>
                    </a:cubicBezTo>
                    <a:cubicBezTo>
                      <a:pt x="2690" y="1238"/>
                      <a:pt x="2688" y="1234"/>
                      <a:pt x="2684" y="1234"/>
                    </a:cubicBezTo>
                    <a:cubicBezTo>
                      <a:pt x="2676" y="1234"/>
                      <a:pt x="2673" y="1242"/>
                      <a:pt x="2673" y="1249"/>
                    </a:cubicBezTo>
                    <a:cubicBezTo>
                      <a:pt x="2674" y="1263"/>
                      <a:pt x="2680" y="1269"/>
                      <a:pt x="2686" y="1281"/>
                    </a:cubicBezTo>
                    <a:cubicBezTo>
                      <a:pt x="2691" y="1289"/>
                      <a:pt x="2695" y="1297"/>
                      <a:pt x="2698" y="1307"/>
                    </a:cubicBezTo>
                    <a:cubicBezTo>
                      <a:pt x="2707" y="1336"/>
                      <a:pt x="2705" y="1366"/>
                      <a:pt x="2693" y="1394"/>
                    </a:cubicBezTo>
                    <a:cubicBezTo>
                      <a:pt x="2697" y="1389"/>
                      <a:pt x="2702" y="1386"/>
                      <a:pt x="2707" y="1386"/>
                    </a:cubicBezTo>
                    <a:cubicBezTo>
                      <a:pt x="2712" y="1387"/>
                      <a:pt x="2716" y="1390"/>
                      <a:pt x="2717" y="1397"/>
                    </a:cubicBezTo>
                    <a:cubicBezTo>
                      <a:pt x="2716" y="1396"/>
                      <a:pt x="2714" y="1396"/>
                      <a:pt x="2713" y="1397"/>
                    </a:cubicBezTo>
                    <a:cubicBezTo>
                      <a:pt x="2712" y="1385"/>
                      <a:pt x="2698" y="1389"/>
                      <a:pt x="2691" y="1399"/>
                    </a:cubicBezTo>
                    <a:cubicBezTo>
                      <a:pt x="2691" y="1398"/>
                      <a:pt x="2691" y="1398"/>
                      <a:pt x="2691" y="1398"/>
                    </a:cubicBezTo>
                    <a:cubicBezTo>
                      <a:pt x="2687" y="1408"/>
                      <a:pt x="2682" y="1416"/>
                      <a:pt x="2676" y="1425"/>
                    </a:cubicBezTo>
                    <a:cubicBezTo>
                      <a:pt x="2688" y="1418"/>
                      <a:pt x="2704" y="1419"/>
                      <a:pt x="2715" y="1430"/>
                    </a:cubicBezTo>
                    <a:cubicBezTo>
                      <a:pt x="2720" y="1436"/>
                      <a:pt x="2723" y="1443"/>
                      <a:pt x="2723" y="1451"/>
                    </a:cubicBezTo>
                    <a:cubicBezTo>
                      <a:pt x="2723" y="1459"/>
                      <a:pt x="2721" y="1465"/>
                      <a:pt x="2716" y="1472"/>
                    </a:cubicBezTo>
                    <a:cubicBezTo>
                      <a:pt x="2710" y="1477"/>
                      <a:pt x="2704" y="1481"/>
                      <a:pt x="2697" y="1482"/>
                    </a:cubicBezTo>
                    <a:cubicBezTo>
                      <a:pt x="2690" y="1483"/>
                      <a:pt x="2683" y="1482"/>
                      <a:pt x="2676" y="1478"/>
                    </a:cubicBezTo>
                    <a:cubicBezTo>
                      <a:pt x="2670" y="1474"/>
                      <a:pt x="2666" y="1468"/>
                      <a:pt x="2666" y="1460"/>
                    </a:cubicBezTo>
                    <a:cubicBezTo>
                      <a:pt x="2665" y="1455"/>
                      <a:pt x="2667" y="1451"/>
                      <a:pt x="2670" y="1447"/>
                    </a:cubicBezTo>
                    <a:cubicBezTo>
                      <a:pt x="2675" y="1442"/>
                      <a:pt x="2683" y="1441"/>
                      <a:pt x="2689" y="1443"/>
                    </a:cubicBezTo>
                    <a:cubicBezTo>
                      <a:pt x="2695" y="1445"/>
                      <a:pt x="2699" y="1451"/>
                      <a:pt x="2699" y="1457"/>
                    </a:cubicBezTo>
                    <a:cubicBezTo>
                      <a:pt x="2700" y="1465"/>
                      <a:pt x="2693" y="1472"/>
                      <a:pt x="2685" y="1473"/>
                    </a:cubicBezTo>
                    <a:cubicBezTo>
                      <a:pt x="2677" y="1473"/>
                      <a:pt x="2670" y="1467"/>
                      <a:pt x="2670" y="1459"/>
                    </a:cubicBezTo>
                    <a:cubicBezTo>
                      <a:pt x="2670" y="1455"/>
                      <a:pt x="2671" y="1451"/>
                      <a:pt x="2673" y="1449"/>
                    </a:cubicBezTo>
                    <a:cubicBezTo>
                      <a:pt x="2672" y="1449"/>
                      <a:pt x="2672" y="1449"/>
                      <a:pt x="2672" y="1449"/>
                    </a:cubicBezTo>
                    <a:cubicBezTo>
                      <a:pt x="2670" y="1452"/>
                      <a:pt x="2668" y="1456"/>
                      <a:pt x="2669" y="1460"/>
                    </a:cubicBezTo>
                    <a:cubicBezTo>
                      <a:pt x="2669" y="1467"/>
                      <a:pt x="2672" y="1472"/>
                      <a:pt x="2678" y="1475"/>
                    </a:cubicBezTo>
                    <a:cubicBezTo>
                      <a:pt x="2684" y="1479"/>
                      <a:pt x="2690" y="1480"/>
                      <a:pt x="2696" y="1479"/>
                    </a:cubicBezTo>
                    <a:cubicBezTo>
                      <a:pt x="2703" y="1477"/>
                      <a:pt x="2708" y="1474"/>
                      <a:pt x="2713" y="1469"/>
                    </a:cubicBezTo>
                    <a:cubicBezTo>
                      <a:pt x="2718" y="1464"/>
                      <a:pt x="2720" y="1458"/>
                      <a:pt x="2720" y="1451"/>
                    </a:cubicBezTo>
                    <a:cubicBezTo>
                      <a:pt x="2720" y="1443"/>
                      <a:pt x="2717" y="1437"/>
                      <a:pt x="2713" y="1432"/>
                    </a:cubicBezTo>
                    <a:cubicBezTo>
                      <a:pt x="2701" y="1418"/>
                      <a:pt x="2680" y="1421"/>
                      <a:pt x="2670" y="1432"/>
                    </a:cubicBezTo>
                    <a:cubicBezTo>
                      <a:pt x="2651" y="1453"/>
                      <a:pt x="2632" y="1464"/>
                      <a:pt x="2605" y="1474"/>
                    </a:cubicBezTo>
                    <a:cubicBezTo>
                      <a:pt x="2602" y="1475"/>
                      <a:pt x="2600" y="1476"/>
                      <a:pt x="2597" y="1476"/>
                    </a:cubicBezTo>
                    <a:cubicBezTo>
                      <a:pt x="2599" y="1476"/>
                      <a:pt x="2602" y="1476"/>
                      <a:pt x="2604" y="1476"/>
                    </a:cubicBezTo>
                    <a:cubicBezTo>
                      <a:pt x="2614" y="1477"/>
                      <a:pt x="2623" y="1479"/>
                      <a:pt x="2632" y="1484"/>
                    </a:cubicBezTo>
                    <a:cubicBezTo>
                      <a:pt x="2622" y="1482"/>
                      <a:pt x="2614" y="1480"/>
                      <a:pt x="2604" y="1480"/>
                    </a:cubicBezTo>
                    <a:cubicBezTo>
                      <a:pt x="2603" y="1480"/>
                      <a:pt x="2602" y="1480"/>
                      <a:pt x="2601" y="1480"/>
                    </a:cubicBezTo>
                    <a:cubicBezTo>
                      <a:pt x="2610" y="1481"/>
                      <a:pt x="2615" y="1494"/>
                      <a:pt x="2616" y="1502"/>
                    </a:cubicBezTo>
                    <a:cubicBezTo>
                      <a:pt x="2616" y="1507"/>
                      <a:pt x="2615" y="1512"/>
                      <a:pt x="2614" y="1516"/>
                    </a:cubicBezTo>
                    <a:cubicBezTo>
                      <a:pt x="2612" y="1524"/>
                      <a:pt x="2605" y="1534"/>
                      <a:pt x="2597" y="1534"/>
                    </a:cubicBezTo>
                    <a:cubicBezTo>
                      <a:pt x="2597" y="1543"/>
                      <a:pt x="2593" y="1549"/>
                      <a:pt x="2588" y="1555"/>
                    </a:cubicBezTo>
                    <a:cubicBezTo>
                      <a:pt x="2582" y="1563"/>
                      <a:pt x="2578" y="1573"/>
                      <a:pt x="2585" y="1580"/>
                    </a:cubicBezTo>
                    <a:cubicBezTo>
                      <a:pt x="2574" y="1578"/>
                      <a:pt x="2571" y="1560"/>
                      <a:pt x="2573" y="1551"/>
                    </a:cubicBezTo>
                    <a:cubicBezTo>
                      <a:pt x="2577" y="1539"/>
                      <a:pt x="2589" y="1531"/>
                      <a:pt x="2600" y="1522"/>
                    </a:cubicBezTo>
                    <a:cubicBezTo>
                      <a:pt x="2608" y="1516"/>
                      <a:pt x="2611" y="1510"/>
                      <a:pt x="2612" y="1501"/>
                    </a:cubicBezTo>
                    <a:cubicBezTo>
                      <a:pt x="2612" y="1494"/>
                      <a:pt x="2609" y="1483"/>
                      <a:pt x="2601" y="1480"/>
                    </a:cubicBezTo>
                    <a:cubicBezTo>
                      <a:pt x="2603" y="1481"/>
                      <a:pt x="2604" y="1482"/>
                      <a:pt x="2605" y="1483"/>
                    </a:cubicBezTo>
                    <a:cubicBezTo>
                      <a:pt x="2608" y="1486"/>
                      <a:pt x="2609" y="1492"/>
                      <a:pt x="2605" y="1497"/>
                    </a:cubicBezTo>
                    <a:cubicBezTo>
                      <a:pt x="2605" y="1496"/>
                      <a:pt x="2603" y="1495"/>
                      <a:pt x="2602" y="1495"/>
                    </a:cubicBezTo>
                    <a:cubicBezTo>
                      <a:pt x="2606" y="1488"/>
                      <a:pt x="2603" y="1482"/>
                      <a:pt x="2596" y="1480"/>
                    </a:cubicBezTo>
                    <a:cubicBezTo>
                      <a:pt x="2592" y="1479"/>
                      <a:pt x="2589" y="1479"/>
                      <a:pt x="2586" y="1479"/>
                    </a:cubicBezTo>
                    <a:cubicBezTo>
                      <a:pt x="2554" y="1486"/>
                      <a:pt x="2522" y="1485"/>
                      <a:pt x="2492" y="1478"/>
                    </a:cubicBezTo>
                    <a:cubicBezTo>
                      <a:pt x="2516" y="1486"/>
                      <a:pt x="2545" y="1498"/>
                      <a:pt x="2557" y="1521"/>
                    </a:cubicBezTo>
                    <a:cubicBezTo>
                      <a:pt x="2563" y="1533"/>
                      <a:pt x="2564" y="1544"/>
                      <a:pt x="2560" y="1557"/>
                    </a:cubicBezTo>
                    <a:cubicBezTo>
                      <a:pt x="2556" y="1567"/>
                      <a:pt x="2549" y="1576"/>
                      <a:pt x="2540" y="1581"/>
                    </a:cubicBezTo>
                    <a:cubicBezTo>
                      <a:pt x="2518" y="1595"/>
                      <a:pt x="2490" y="1588"/>
                      <a:pt x="2477" y="1567"/>
                    </a:cubicBezTo>
                    <a:cubicBezTo>
                      <a:pt x="2465" y="1548"/>
                      <a:pt x="2466" y="1520"/>
                      <a:pt x="2490" y="1511"/>
                    </a:cubicBezTo>
                    <a:cubicBezTo>
                      <a:pt x="2499" y="1507"/>
                      <a:pt x="2511" y="1508"/>
                      <a:pt x="2517" y="1517"/>
                    </a:cubicBezTo>
                    <a:cubicBezTo>
                      <a:pt x="2519" y="1519"/>
                      <a:pt x="2520" y="1523"/>
                      <a:pt x="2520" y="1526"/>
                    </a:cubicBezTo>
                    <a:cubicBezTo>
                      <a:pt x="2520" y="1526"/>
                      <a:pt x="2520" y="1526"/>
                      <a:pt x="2520" y="1526"/>
                    </a:cubicBezTo>
                    <a:cubicBezTo>
                      <a:pt x="2521" y="1534"/>
                      <a:pt x="2515" y="1543"/>
                      <a:pt x="2505" y="1543"/>
                    </a:cubicBezTo>
                    <a:cubicBezTo>
                      <a:pt x="2496" y="1544"/>
                      <a:pt x="2488" y="1537"/>
                      <a:pt x="2488" y="1528"/>
                    </a:cubicBezTo>
                    <a:cubicBezTo>
                      <a:pt x="2487" y="1519"/>
                      <a:pt x="2494" y="1511"/>
                      <a:pt x="2503" y="1510"/>
                    </a:cubicBezTo>
                    <a:cubicBezTo>
                      <a:pt x="2507" y="1510"/>
                      <a:pt x="2511" y="1511"/>
                      <a:pt x="2514" y="1513"/>
                    </a:cubicBezTo>
                    <a:cubicBezTo>
                      <a:pt x="2514" y="1513"/>
                      <a:pt x="2514" y="1513"/>
                      <a:pt x="2514" y="1513"/>
                    </a:cubicBezTo>
                    <a:cubicBezTo>
                      <a:pt x="2506" y="1508"/>
                      <a:pt x="2497" y="1508"/>
                      <a:pt x="2489" y="1511"/>
                    </a:cubicBezTo>
                    <a:cubicBezTo>
                      <a:pt x="2468" y="1522"/>
                      <a:pt x="2468" y="1548"/>
                      <a:pt x="2479" y="1566"/>
                    </a:cubicBezTo>
                    <a:cubicBezTo>
                      <a:pt x="2492" y="1585"/>
                      <a:pt x="2518" y="1592"/>
                      <a:pt x="2539" y="1579"/>
                    </a:cubicBezTo>
                    <a:cubicBezTo>
                      <a:pt x="2542" y="1577"/>
                      <a:pt x="2545" y="1575"/>
                      <a:pt x="2548" y="1572"/>
                    </a:cubicBezTo>
                    <a:cubicBezTo>
                      <a:pt x="2546" y="1573"/>
                      <a:pt x="2543" y="1574"/>
                      <a:pt x="2541" y="1575"/>
                    </a:cubicBezTo>
                    <a:cubicBezTo>
                      <a:pt x="2533" y="1578"/>
                      <a:pt x="2523" y="1575"/>
                      <a:pt x="2518" y="1569"/>
                    </a:cubicBezTo>
                    <a:cubicBezTo>
                      <a:pt x="2514" y="1562"/>
                      <a:pt x="2514" y="1553"/>
                      <a:pt x="2522" y="1547"/>
                    </a:cubicBezTo>
                    <a:cubicBezTo>
                      <a:pt x="2527" y="1545"/>
                      <a:pt x="2533" y="1546"/>
                      <a:pt x="2536" y="1549"/>
                    </a:cubicBezTo>
                    <a:cubicBezTo>
                      <a:pt x="2543" y="1556"/>
                      <a:pt x="2536" y="1565"/>
                      <a:pt x="2531" y="1563"/>
                    </a:cubicBezTo>
                    <a:cubicBezTo>
                      <a:pt x="2534" y="1562"/>
                      <a:pt x="2536" y="1559"/>
                      <a:pt x="2536" y="1557"/>
                    </a:cubicBezTo>
                    <a:cubicBezTo>
                      <a:pt x="2535" y="1552"/>
                      <a:pt x="2531" y="1549"/>
                      <a:pt x="2527" y="1550"/>
                    </a:cubicBezTo>
                    <a:cubicBezTo>
                      <a:pt x="2523" y="1551"/>
                      <a:pt x="2521" y="1554"/>
                      <a:pt x="2520" y="1558"/>
                    </a:cubicBezTo>
                    <a:cubicBezTo>
                      <a:pt x="2519" y="1564"/>
                      <a:pt x="2524" y="1570"/>
                      <a:pt x="2530" y="1572"/>
                    </a:cubicBezTo>
                    <a:cubicBezTo>
                      <a:pt x="2542" y="1576"/>
                      <a:pt x="2553" y="1567"/>
                      <a:pt x="2557" y="1556"/>
                    </a:cubicBezTo>
                    <a:cubicBezTo>
                      <a:pt x="2561" y="1544"/>
                      <a:pt x="2559" y="1534"/>
                      <a:pt x="2554" y="1523"/>
                    </a:cubicBezTo>
                    <a:cubicBezTo>
                      <a:pt x="2536" y="1490"/>
                      <a:pt x="2482" y="1481"/>
                      <a:pt x="2445" y="1464"/>
                    </a:cubicBezTo>
                    <a:cubicBezTo>
                      <a:pt x="2451" y="1470"/>
                      <a:pt x="2455" y="1477"/>
                      <a:pt x="2457" y="1486"/>
                    </a:cubicBezTo>
                    <a:cubicBezTo>
                      <a:pt x="2458" y="1490"/>
                      <a:pt x="2459" y="1494"/>
                      <a:pt x="2459" y="1497"/>
                    </a:cubicBezTo>
                    <a:cubicBezTo>
                      <a:pt x="2458" y="1497"/>
                      <a:pt x="2457" y="1497"/>
                      <a:pt x="2456" y="1497"/>
                    </a:cubicBezTo>
                    <a:cubicBezTo>
                      <a:pt x="2455" y="1488"/>
                      <a:pt x="2452" y="1478"/>
                      <a:pt x="2446" y="1471"/>
                    </a:cubicBezTo>
                    <a:cubicBezTo>
                      <a:pt x="2442" y="1465"/>
                      <a:pt x="2438" y="1461"/>
                      <a:pt x="2433" y="1458"/>
                    </a:cubicBezTo>
                    <a:cubicBezTo>
                      <a:pt x="2438" y="1463"/>
                      <a:pt x="2440" y="1471"/>
                      <a:pt x="2440" y="1476"/>
                    </a:cubicBezTo>
                    <a:cubicBezTo>
                      <a:pt x="2439" y="1481"/>
                      <a:pt x="2437" y="1486"/>
                      <a:pt x="2433" y="1489"/>
                    </a:cubicBezTo>
                    <a:cubicBezTo>
                      <a:pt x="2426" y="1493"/>
                      <a:pt x="2417" y="1494"/>
                      <a:pt x="2412" y="1485"/>
                    </a:cubicBezTo>
                    <a:cubicBezTo>
                      <a:pt x="2409" y="1481"/>
                      <a:pt x="2409" y="1475"/>
                      <a:pt x="2413" y="1472"/>
                    </a:cubicBezTo>
                    <a:cubicBezTo>
                      <a:pt x="2419" y="1465"/>
                      <a:pt x="2429" y="1471"/>
                      <a:pt x="2427" y="1477"/>
                    </a:cubicBezTo>
                    <a:cubicBezTo>
                      <a:pt x="2426" y="1474"/>
                      <a:pt x="2423" y="1472"/>
                      <a:pt x="2420" y="1472"/>
                    </a:cubicBezTo>
                    <a:cubicBezTo>
                      <a:pt x="2416" y="1472"/>
                      <a:pt x="2413" y="1477"/>
                      <a:pt x="2414" y="1481"/>
                    </a:cubicBezTo>
                    <a:cubicBezTo>
                      <a:pt x="2415" y="1484"/>
                      <a:pt x="2418" y="1487"/>
                      <a:pt x="2422" y="1488"/>
                    </a:cubicBezTo>
                    <a:cubicBezTo>
                      <a:pt x="2428" y="1488"/>
                      <a:pt x="2434" y="1483"/>
                      <a:pt x="2436" y="1477"/>
                    </a:cubicBezTo>
                    <a:cubicBezTo>
                      <a:pt x="2437" y="1473"/>
                      <a:pt x="2436" y="1467"/>
                      <a:pt x="2434" y="1463"/>
                    </a:cubicBezTo>
                    <a:cubicBezTo>
                      <a:pt x="2430" y="1456"/>
                      <a:pt x="2425" y="1453"/>
                      <a:pt x="2418" y="1449"/>
                    </a:cubicBezTo>
                    <a:cubicBezTo>
                      <a:pt x="2397" y="1438"/>
                      <a:pt x="2378" y="1423"/>
                      <a:pt x="2359" y="1407"/>
                    </a:cubicBezTo>
                    <a:cubicBezTo>
                      <a:pt x="2356" y="1404"/>
                      <a:pt x="2339" y="1387"/>
                      <a:pt x="2328" y="1373"/>
                    </a:cubicBezTo>
                    <a:cubicBezTo>
                      <a:pt x="2335" y="1393"/>
                      <a:pt x="2337" y="1415"/>
                      <a:pt x="2333" y="1437"/>
                    </a:cubicBezTo>
                    <a:cubicBezTo>
                      <a:pt x="2331" y="1444"/>
                      <a:pt x="2329" y="1449"/>
                      <a:pt x="2327" y="1454"/>
                    </a:cubicBezTo>
                    <a:cubicBezTo>
                      <a:pt x="2324" y="1464"/>
                      <a:pt x="2318" y="1479"/>
                      <a:pt x="2329" y="1486"/>
                    </a:cubicBezTo>
                    <a:cubicBezTo>
                      <a:pt x="2333" y="1489"/>
                      <a:pt x="2339" y="1489"/>
                      <a:pt x="2342" y="1485"/>
                    </a:cubicBezTo>
                    <a:cubicBezTo>
                      <a:pt x="2344" y="1482"/>
                      <a:pt x="2344" y="1479"/>
                      <a:pt x="2343" y="1477"/>
                    </a:cubicBezTo>
                    <a:cubicBezTo>
                      <a:pt x="2342" y="1474"/>
                      <a:pt x="2338" y="1473"/>
                      <a:pt x="2335" y="1475"/>
                    </a:cubicBezTo>
                    <a:cubicBezTo>
                      <a:pt x="2333" y="1476"/>
                      <a:pt x="2332" y="1479"/>
                      <a:pt x="2333" y="1481"/>
                    </a:cubicBezTo>
                    <a:cubicBezTo>
                      <a:pt x="2329" y="1479"/>
                      <a:pt x="2332" y="1470"/>
                      <a:pt x="2339" y="1470"/>
                    </a:cubicBezTo>
                    <a:cubicBezTo>
                      <a:pt x="2343" y="1471"/>
                      <a:pt x="2347" y="1474"/>
                      <a:pt x="2347" y="1478"/>
                    </a:cubicBezTo>
                    <a:cubicBezTo>
                      <a:pt x="2348" y="1486"/>
                      <a:pt x="2343" y="1491"/>
                      <a:pt x="2336" y="1491"/>
                    </a:cubicBezTo>
                    <a:cubicBezTo>
                      <a:pt x="2330" y="1492"/>
                      <a:pt x="2324" y="1487"/>
                      <a:pt x="2321" y="1481"/>
                    </a:cubicBezTo>
                    <a:cubicBezTo>
                      <a:pt x="2320" y="1478"/>
                      <a:pt x="2319" y="1475"/>
                      <a:pt x="2319" y="1472"/>
                    </a:cubicBezTo>
                    <a:cubicBezTo>
                      <a:pt x="2314" y="1484"/>
                      <a:pt x="2309" y="1492"/>
                      <a:pt x="2304" y="1500"/>
                    </a:cubicBezTo>
                    <a:cubicBezTo>
                      <a:pt x="2293" y="1514"/>
                      <a:pt x="2270" y="1531"/>
                      <a:pt x="2265" y="1545"/>
                    </a:cubicBezTo>
                    <a:cubicBezTo>
                      <a:pt x="2264" y="1548"/>
                      <a:pt x="2264" y="1551"/>
                      <a:pt x="2264" y="1554"/>
                    </a:cubicBezTo>
                    <a:cubicBezTo>
                      <a:pt x="2265" y="1560"/>
                      <a:pt x="2268" y="1565"/>
                      <a:pt x="2272" y="1570"/>
                    </a:cubicBezTo>
                    <a:cubicBezTo>
                      <a:pt x="2277" y="1574"/>
                      <a:pt x="2283" y="1576"/>
                      <a:pt x="2290" y="1576"/>
                    </a:cubicBezTo>
                    <a:cubicBezTo>
                      <a:pt x="2298" y="1576"/>
                      <a:pt x="2306" y="1573"/>
                      <a:pt x="2311" y="1567"/>
                    </a:cubicBezTo>
                    <a:cubicBezTo>
                      <a:pt x="2317" y="1562"/>
                      <a:pt x="2320" y="1555"/>
                      <a:pt x="2320" y="1547"/>
                    </a:cubicBezTo>
                    <a:cubicBezTo>
                      <a:pt x="2320" y="1539"/>
                      <a:pt x="2317" y="1532"/>
                      <a:pt x="2310" y="1528"/>
                    </a:cubicBezTo>
                    <a:cubicBezTo>
                      <a:pt x="2305" y="1526"/>
                      <a:pt x="2299" y="1525"/>
                      <a:pt x="2295" y="1528"/>
                    </a:cubicBezTo>
                    <a:cubicBezTo>
                      <a:pt x="2295" y="1527"/>
                      <a:pt x="2295" y="1527"/>
                      <a:pt x="2296" y="1527"/>
                    </a:cubicBezTo>
                    <a:cubicBezTo>
                      <a:pt x="2305" y="1525"/>
                      <a:pt x="2311" y="1536"/>
                      <a:pt x="2301" y="1539"/>
                    </a:cubicBezTo>
                    <a:cubicBezTo>
                      <a:pt x="2297" y="1540"/>
                      <a:pt x="2289" y="1536"/>
                      <a:pt x="2285" y="1546"/>
                    </a:cubicBezTo>
                    <a:cubicBezTo>
                      <a:pt x="2285" y="1542"/>
                      <a:pt x="2285" y="1538"/>
                      <a:pt x="2287" y="1535"/>
                    </a:cubicBezTo>
                    <a:cubicBezTo>
                      <a:pt x="2287" y="1533"/>
                      <a:pt x="2288" y="1532"/>
                      <a:pt x="2289" y="1531"/>
                    </a:cubicBezTo>
                    <a:cubicBezTo>
                      <a:pt x="2295" y="1525"/>
                      <a:pt x="2303" y="1524"/>
                      <a:pt x="2311" y="1528"/>
                    </a:cubicBezTo>
                    <a:cubicBezTo>
                      <a:pt x="2318" y="1532"/>
                      <a:pt x="2321" y="1539"/>
                      <a:pt x="2321" y="1547"/>
                    </a:cubicBezTo>
                    <a:cubicBezTo>
                      <a:pt x="2321" y="1556"/>
                      <a:pt x="2318" y="1563"/>
                      <a:pt x="2313" y="1568"/>
                    </a:cubicBezTo>
                    <a:cubicBezTo>
                      <a:pt x="2307" y="1574"/>
                      <a:pt x="2299" y="1578"/>
                      <a:pt x="2290" y="1579"/>
                    </a:cubicBezTo>
                    <a:cubicBezTo>
                      <a:pt x="2282" y="1579"/>
                      <a:pt x="2275" y="1576"/>
                      <a:pt x="2270" y="1571"/>
                    </a:cubicBezTo>
                    <a:cubicBezTo>
                      <a:pt x="2265" y="1567"/>
                      <a:pt x="2262" y="1561"/>
                      <a:pt x="2261" y="1554"/>
                    </a:cubicBezTo>
                    <a:cubicBezTo>
                      <a:pt x="2261" y="1551"/>
                      <a:pt x="2261" y="1548"/>
                      <a:pt x="2262" y="1544"/>
                    </a:cubicBezTo>
                    <a:cubicBezTo>
                      <a:pt x="2262" y="1543"/>
                      <a:pt x="2262" y="1543"/>
                      <a:pt x="2262" y="1543"/>
                    </a:cubicBezTo>
                    <a:cubicBezTo>
                      <a:pt x="2261" y="1543"/>
                      <a:pt x="2261" y="1543"/>
                      <a:pt x="2261" y="1543"/>
                    </a:cubicBezTo>
                    <a:cubicBezTo>
                      <a:pt x="2261" y="1544"/>
                      <a:pt x="2261" y="1544"/>
                      <a:pt x="2261" y="1544"/>
                    </a:cubicBezTo>
                    <a:cubicBezTo>
                      <a:pt x="2257" y="1547"/>
                      <a:pt x="2252" y="1551"/>
                      <a:pt x="2247" y="1554"/>
                    </a:cubicBezTo>
                    <a:cubicBezTo>
                      <a:pt x="2235" y="1560"/>
                      <a:pt x="2218" y="1566"/>
                      <a:pt x="2205" y="1560"/>
                    </a:cubicBezTo>
                    <a:cubicBezTo>
                      <a:pt x="2199" y="1557"/>
                      <a:pt x="2195" y="1552"/>
                      <a:pt x="2193" y="1546"/>
                    </a:cubicBezTo>
                    <a:cubicBezTo>
                      <a:pt x="2192" y="1544"/>
                      <a:pt x="2192" y="1544"/>
                      <a:pt x="2192" y="1544"/>
                    </a:cubicBezTo>
                    <a:cubicBezTo>
                      <a:pt x="2190" y="1537"/>
                      <a:pt x="2191" y="1530"/>
                      <a:pt x="2194" y="1524"/>
                    </a:cubicBezTo>
                    <a:cubicBezTo>
                      <a:pt x="2197" y="1517"/>
                      <a:pt x="2201" y="1512"/>
                      <a:pt x="2208" y="1510"/>
                    </a:cubicBezTo>
                    <a:cubicBezTo>
                      <a:pt x="2215" y="1507"/>
                      <a:pt x="2222" y="1507"/>
                      <a:pt x="2228" y="1512"/>
                    </a:cubicBezTo>
                    <a:cubicBezTo>
                      <a:pt x="2232" y="1515"/>
                      <a:pt x="2235" y="1518"/>
                      <a:pt x="2235" y="1524"/>
                    </a:cubicBezTo>
                    <a:cubicBezTo>
                      <a:pt x="2235" y="1529"/>
                      <a:pt x="2233" y="1534"/>
                      <a:pt x="2229" y="1538"/>
                    </a:cubicBezTo>
                    <a:cubicBezTo>
                      <a:pt x="2226" y="1540"/>
                      <a:pt x="2224" y="1540"/>
                      <a:pt x="2221" y="1541"/>
                    </a:cubicBezTo>
                    <a:cubicBezTo>
                      <a:pt x="2224" y="1540"/>
                      <a:pt x="2226" y="1539"/>
                      <a:pt x="2229" y="1538"/>
                    </a:cubicBezTo>
                    <a:cubicBezTo>
                      <a:pt x="2233" y="1534"/>
                      <a:pt x="2235" y="1529"/>
                      <a:pt x="2234" y="1524"/>
                    </a:cubicBezTo>
                    <a:cubicBezTo>
                      <a:pt x="2234" y="1519"/>
                      <a:pt x="2232" y="1515"/>
                      <a:pt x="2228" y="1512"/>
                    </a:cubicBezTo>
                    <a:cubicBezTo>
                      <a:pt x="2222" y="1509"/>
                      <a:pt x="2215" y="1508"/>
                      <a:pt x="2208" y="1511"/>
                    </a:cubicBezTo>
                    <a:cubicBezTo>
                      <a:pt x="2202" y="1514"/>
                      <a:pt x="2198" y="1518"/>
                      <a:pt x="2196" y="1524"/>
                    </a:cubicBezTo>
                    <a:cubicBezTo>
                      <a:pt x="2193" y="1531"/>
                      <a:pt x="2193" y="1538"/>
                      <a:pt x="2195" y="1545"/>
                    </a:cubicBezTo>
                    <a:cubicBezTo>
                      <a:pt x="2198" y="1550"/>
                      <a:pt x="2201" y="1554"/>
                      <a:pt x="2206" y="1557"/>
                    </a:cubicBezTo>
                    <a:cubicBezTo>
                      <a:pt x="2219" y="1563"/>
                      <a:pt x="2237" y="1556"/>
                      <a:pt x="2247" y="1549"/>
                    </a:cubicBezTo>
                    <a:cubicBezTo>
                      <a:pt x="2253" y="1545"/>
                      <a:pt x="2259" y="1540"/>
                      <a:pt x="2265" y="1534"/>
                    </a:cubicBezTo>
                    <a:cubicBezTo>
                      <a:pt x="2264" y="1535"/>
                      <a:pt x="2262" y="1535"/>
                      <a:pt x="2261" y="1535"/>
                    </a:cubicBezTo>
                    <a:cubicBezTo>
                      <a:pt x="2254" y="1537"/>
                      <a:pt x="2247" y="1534"/>
                      <a:pt x="2244" y="1528"/>
                    </a:cubicBezTo>
                    <a:cubicBezTo>
                      <a:pt x="2241" y="1522"/>
                      <a:pt x="2242" y="1515"/>
                      <a:pt x="2249" y="1512"/>
                    </a:cubicBezTo>
                    <a:cubicBezTo>
                      <a:pt x="2253" y="1510"/>
                      <a:pt x="2258" y="1511"/>
                      <a:pt x="2260" y="1514"/>
                    </a:cubicBezTo>
                    <a:cubicBezTo>
                      <a:pt x="2265" y="1520"/>
                      <a:pt x="2259" y="1527"/>
                      <a:pt x="2254" y="1525"/>
                    </a:cubicBezTo>
                    <a:cubicBezTo>
                      <a:pt x="2257" y="1525"/>
                      <a:pt x="2259" y="1522"/>
                      <a:pt x="2259" y="1520"/>
                    </a:cubicBezTo>
                    <a:cubicBezTo>
                      <a:pt x="2259" y="1517"/>
                      <a:pt x="2256" y="1514"/>
                      <a:pt x="2253" y="1514"/>
                    </a:cubicBezTo>
                    <a:cubicBezTo>
                      <a:pt x="2250" y="1515"/>
                      <a:pt x="2247" y="1517"/>
                      <a:pt x="2246" y="1519"/>
                    </a:cubicBezTo>
                    <a:cubicBezTo>
                      <a:pt x="2245" y="1524"/>
                      <a:pt x="2248" y="1529"/>
                      <a:pt x="2253" y="1532"/>
                    </a:cubicBezTo>
                    <a:cubicBezTo>
                      <a:pt x="2256" y="1533"/>
                      <a:pt x="2260" y="1532"/>
                      <a:pt x="2264" y="1531"/>
                    </a:cubicBezTo>
                    <a:cubicBezTo>
                      <a:pt x="2278" y="1527"/>
                      <a:pt x="2305" y="1495"/>
                      <a:pt x="2310" y="1483"/>
                    </a:cubicBezTo>
                    <a:cubicBezTo>
                      <a:pt x="2300" y="1493"/>
                      <a:pt x="2288" y="1501"/>
                      <a:pt x="2272" y="1505"/>
                    </a:cubicBezTo>
                    <a:cubicBezTo>
                      <a:pt x="2238" y="1513"/>
                      <a:pt x="2192" y="1496"/>
                      <a:pt x="2186" y="1458"/>
                    </a:cubicBezTo>
                    <a:cubicBezTo>
                      <a:pt x="2185" y="1445"/>
                      <a:pt x="2191" y="1431"/>
                      <a:pt x="2203" y="1426"/>
                    </a:cubicBezTo>
                    <a:cubicBezTo>
                      <a:pt x="2213" y="1423"/>
                      <a:pt x="2223" y="1426"/>
                      <a:pt x="2229" y="1435"/>
                    </a:cubicBezTo>
                    <a:cubicBezTo>
                      <a:pt x="2234" y="1443"/>
                      <a:pt x="2232" y="1453"/>
                      <a:pt x="2225" y="1461"/>
                    </a:cubicBezTo>
                    <a:cubicBezTo>
                      <a:pt x="2221" y="1465"/>
                      <a:pt x="2215" y="1466"/>
                      <a:pt x="2210" y="1466"/>
                    </a:cubicBezTo>
                    <a:cubicBezTo>
                      <a:pt x="2207" y="1465"/>
                      <a:pt x="2205" y="1465"/>
                      <a:pt x="2204" y="1464"/>
                    </a:cubicBezTo>
                    <a:cubicBezTo>
                      <a:pt x="2199" y="1461"/>
                      <a:pt x="2196" y="1456"/>
                      <a:pt x="2196" y="1451"/>
                    </a:cubicBezTo>
                    <a:cubicBezTo>
                      <a:pt x="2195" y="1442"/>
                      <a:pt x="2202" y="1435"/>
                      <a:pt x="2211" y="1434"/>
                    </a:cubicBezTo>
                    <a:cubicBezTo>
                      <a:pt x="2219" y="1434"/>
                      <a:pt x="2227" y="1440"/>
                      <a:pt x="2227" y="1449"/>
                    </a:cubicBezTo>
                    <a:cubicBezTo>
                      <a:pt x="2227" y="1454"/>
                      <a:pt x="2226" y="1458"/>
                      <a:pt x="2222" y="1461"/>
                    </a:cubicBezTo>
                    <a:cubicBezTo>
                      <a:pt x="2223" y="1461"/>
                      <a:pt x="2224" y="1460"/>
                      <a:pt x="2224" y="1460"/>
                    </a:cubicBezTo>
                    <a:cubicBezTo>
                      <a:pt x="2230" y="1453"/>
                      <a:pt x="2231" y="1444"/>
                      <a:pt x="2226" y="1436"/>
                    </a:cubicBezTo>
                    <a:cubicBezTo>
                      <a:pt x="2221" y="1429"/>
                      <a:pt x="2212" y="1427"/>
                      <a:pt x="2204" y="1430"/>
                    </a:cubicBezTo>
                    <a:cubicBezTo>
                      <a:pt x="2194" y="1434"/>
                      <a:pt x="2189" y="1446"/>
                      <a:pt x="2190" y="1457"/>
                    </a:cubicBezTo>
                    <a:cubicBezTo>
                      <a:pt x="2196" y="1493"/>
                      <a:pt x="2239" y="1507"/>
                      <a:pt x="2271" y="1500"/>
                    </a:cubicBezTo>
                    <a:cubicBezTo>
                      <a:pt x="2302" y="1491"/>
                      <a:pt x="2320" y="1466"/>
                      <a:pt x="2327" y="1435"/>
                    </a:cubicBezTo>
                    <a:cubicBezTo>
                      <a:pt x="2339" y="1372"/>
                      <a:pt x="2297" y="1321"/>
                      <a:pt x="2246" y="1289"/>
                    </a:cubicBezTo>
                    <a:cubicBezTo>
                      <a:pt x="2228" y="1278"/>
                      <a:pt x="2212" y="1270"/>
                      <a:pt x="2191" y="1266"/>
                    </a:cubicBezTo>
                    <a:cubicBezTo>
                      <a:pt x="2169" y="1262"/>
                      <a:pt x="2145" y="1263"/>
                      <a:pt x="2129" y="1273"/>
                    </a:cubicBezTo>
                    <a:cubicBezTo>
                      <a:pt x="2129" y="1273"/>
                      <a:pt x="2129" y="1273"/>
                      <a:pt x="2129" y="1273"/>
                    </a:cubicBezTo>
                    <a:cubicBezTo>
                      <a:pt x="2141" y="1267"/>
                      <a:pt x="2156" y="1267"/>
                      <a:pt x="2168" y="1269"/>
                    </a:cubicBezTo>
                    <a:cubicBezTo>
                      <a:pt x="2192" y="1274"/>
                      <a:pt x="2219" y="1296"/>
                      <a:pt x="2228" y="1319"/>
                    </a:cubicBezTo>
                    <a:cubicBezTo>
                      <a:pt x="2227" y="1319"/>
                      <a:pt x="2225" y="1320"/>
                      <a:pt x="2224" y="1321"/>
                    </a:cubicBezTo>
                    <a:cubicBezTo>
                      <a:pt x="2215" y="1299"/>
                      <a:pt x="2190" y="1279"/>
                      <a:pt x="2167" y="1273"/>
                    </a:cubicBezTo>
                    <a:cubicBezTo>
                      <a:pt x="2152" y="1269"/>
                      <a:pt x="2129" y="1270"/>
                      <a:pt x="2119" y="1284"/>
                    </a:cubicBezTo>
                    <a:cubicBezTo>
                      <a:pt x="2116" y="1288"/>
                      <a:pt x="2115" y="1292"/>
                      <a:pt x="2115" y="1297"/>
                    </a:cubicBezTo>
                    <a:cubicBezTo>
                      <a:pt x="2114" y="1302"/>
                      <a:pt x="2116" y="1306"/>
                      <a:pt x="2119" y="1310"/>
                    </a:cubicBezTo>
                    <a:cubicBezTo>
                      <a:pt x="2122" y="1313"/>
                      <a:pt x="2126" y="1315"/>
                      <a:pt x="2131" y="1315"/>
                    </a:cubicBezTo>
                    <a:cubicBezTo>
                      <a:pt x="2135" y="1315"/>
                      <a:pt x="2139" y="1314"/>
                      <a:pt x="2142" y="1311"/>
                    </a:cubicBezTo>
                    <a:cubicBezTo>
                      <a:pt x="2144" y="1308"/>
                      <a:pt x="2145" y="1304"/>
                      <a:pt x="2144" y="1300"/>
                    </a:cubicBezTo>
                    <a:cubicBezTo>
                      <a:pt x="2143" y="1298"/>
                      <a:pt x="2143" y="1297"/>
                      <a:pt x="2141" y="1296"/>
                    </a:cubicBezTo>
                    <a:cubicBezTo>
                      <a:pt x="2140" y="1295"/>
                      <a:pt x="2138" y="1295"/>
                      <a:pt x="2136" y="1295"/>
                    </a:cubicBezTo>
                    <a:cubicBezTo>
                      <a:pt x="2135" y="1295"/>
                      <a:pt x="2134" y="1296"/>
                      <a:pt x="2133" y="1297"/>
                    </a:cubicBezTo>
                    <a:cubicBezTo>
                      <a:pt x="2132" y="1297"/>
                      <a:pt x="2132" y="1299"/>
                      <a:pt x="2132" y="1300"/>
                    </a:cubicBezTo>
                    <a:cubicBezTo>
                      <a:pt x="2132" y="1298"/>
                      <a:pt x="2132" y="1297"/>
                      <a:pt x="2133" y="1296"/>
                    </a:cubicBezTo>
                    <a:cubicBezTo>
                      <a:pt x="2134" y="1296"/>
                      <a:pt x="2135" y="1295"/>
                      <a:pt x="2136" y="1295"/>
                    </a:cubicBezTo>
                    <a:cubicBezTo>
                      <a:pt x="2138" y="1295"/>
                      <a:pt x="2140" y="1295"/>
                      <a:pt x="2141" y="1296"/>
                    </a:cubicBezTo>
                    <a:cubicBezTo>
                      <a:pt x="2143" y="1297"/>
                      <a:pt x="2144" y="1298"/>
                      <a:pt x="2144" y="1300"/>
                    </a:cubicBezTo>
                    <a:cubicBezTo>
                      <a:pt x="2146" y="1304"/>
                      <a:pt x="2145" y="1308"/>
                      <a:pt x="2142" y="1311"/>
                    </a:cubicBezTo>
                    <a:cubicBezTo>
                      <a:pt x="2139" y="1315"/>
                      <a:pt x="2135" y="1316"/>
                      <a:pt x="2130" y="1316"/>
                    </a:cubicBezTo>
                    <a:cubicBezTo>
                      <a:pt x="2126" y="1316"/>
                      <a:pt x="2122" y="1314"/>
                      <a:pt x="2118" y="1311"/>
                    </a:cubicBezTo>
                    <a:cubicBezTo>
                      <a:pt x="2114" y="1307"/>
                      <a:pt x="2113" y="1302"/>
                      <a:pt x="2113" y="1297"/>
                    </a:cubicBezTo>
                    <a:cubicBezTo>
                      <a:pt x="2113" y="1293"/>
                      <a:pt x="2113" y="1290"/>
                      <a:pt x="2115" y="1288"/>
                    </a:cubicBezTo>
                    <a:cubicBezTo>
                      <a:pt x="2113" y="1290"/>
                      <a:pt x="2112" y="1292"/>
                      <a:pt x="2111" y="1294"/>
                    </a:cubicBezTo>
                    <a:cubicBezTo>
                      <a:pt x="2107" y="1307"/>
                      <a:pt x="2107" y="1319"/>
                      <a:pt x="2110" y="1332"/>
                    </a:cubicBezTo>
                    <a:cubicBezTo>
                      <a:pt x="2113" y="1348"/>
                      <a:pt x="2120" y="1358"/>
                      <a:pt x="2129" y="1372"/>
                    </a:cubicBezTo>
                    <a:cubicBezTo>
                      <a:pt x="2147" y="1395"/>
                      <a:pt x="2174" y="1418"/>
                      <a:pt x="2174" y="1450"/>
                    </a:cubicBezTo>
                    <a:cubicBezTo>
                      <a:pt x="2174" y="1455"/>
                      <a:pt x="2174" y="1460"/>
                      <a:pt x="2172" y="1464"/>
                    </a:cubicBezTo>
                    <a:cubicBezTo>
                      <a:pt x="2171" y="1469"/>
                      <a:pt x="2168" y="1474"/>
                      <a:pt x="2167" y="1480"/>
                    </a:cubicBezTo>
                    <a:cubicBezTo>
                      <a:pt x="2164" y="1493"/>
                      <a:pt x="2172" y="1501"/>
                      <a:pt x="2179" y="1501"/>
                    </a:cubicBezTo>
                    <a:cubicBezTo>
                      <a:pt x="2182" y="1501"/>
                      <a:pt x="2186" y="1499"/>
                      <a:pt x="2187" y="1497"/>
                    </a:cubicBezTo>
                    <a:cubicBezTo>
                      <a:pt x="2189" y="1494"/>
                      <a:pt x="2189" y="1491"/>
                      <a:pt x="2188" y="1489"/>
                    </a:cubicBezTo>
                    <a:cubicBezTo>
                      <a:pt x="2186" y="1486"/>
                      <a:pt x="2182" y="1485"/>
                      <a:pt x="2179" y="1487"/>
                    </a:cubicBezTo>
                    <a:cubicBezTo>
                      <a:pt x="2178" y="1489"/>
                      <a:pt x="2177" y="1491"/>
                      <a:pt x="2178" y="1494"/>
                    </a:cubicBezTo>
                    <a:cubicBezTo>
                      <a:pt x="2176" y="1492"/>
                      <a:pt x="2176" y="1488"/>
                      <a:pt x="2178" y="1486"/>
                    </a:cubicBezTo>
                    <a:cubicBezTo>
                      <a:pt x="2179" y="1484"/>
                      <a:pt x="2182" y="1483"/>
                      <a:pt x="2185" y="1484"/>
                    </a:cubicBezTo>
                    <a:cubicBezTo>
                      <a:pt x="2192" y="1486"/>
                      <a:pt x="2193" y="1496"/>
                      <a:pt x="2188" y="1501"/>
                    </a:cubicBezTo>
                    <a:cubicBezTo>
                      <a:pt x="2184" y="1503"/>
                      <a:pt x="2179" y="1504"/>
                      <a:pt x="2175" y="1503"/>
                    </a:cubicBezTo>
                    <a:cubicBezTo>
                      <a:pt x="2168" y="1501"/>
                      <a:pt x="2163" y="1493"/>
                      <a:pt x="2164" y="1484"/>
                    </a:cubicBezTo>
                    <a:cubicBezTo>
                      <a:pt x="2163" y="1487"/>
                      <a:pt x="2162" y="1489"/>
                      <a:pt x="2160" y="1492"/>
                    </a:cubicBezTo>
                    <a:cubicBezTo>
                      <a:pt x="2159" y="1497"/>
                      <a:pt x="2160" y="1503"/>
                      <a:pt x="2164" y="1508"/>
                    </a:cubicBezTo>
                    <a:cubicBezTo>
                      <a:pt x="2170" y="1515"/>
                      <a:pt x="2181" y="1515"/>
                      <a:pt x="2189" y="1509"/>
                    </a:cubicBezTo>
                    <a:cubicBezTo>
                      <a:pt x="2194" y="1505"/>
                      <a:pt x="2198" y="1501"/>
                      <a:pt x="2206" y="1500"/>
                    </a:cubicBezTo>
                    <a:cubicBezTo>
                      <a:pt x="2213" y="1500"/>
                      <a:pt x="2219" y="1502"/>
                      <a:pt x="2223" y="1508"/>
                    </a:cubicBezTo>
                    <a:cubicBezTo>
                      <a:pt x="2205" y="1499"/>
                      <a:pt x="2201" y="1514"/>
                      <a:pt x="2189" y="1520"/>
                    </a:cubicBezTo>
                    <a:cubicBezTo>
                      <a:pt x="2181" y="1523"/>
                      <a:pt x="2173" y="1524"/>
                      <a:pt x="2167" y="1519"/>
                    </a:cubicBezTo>
                    <a:cubicBezTo>
                      <a:pt x="2160" y="1515"/>
                      <a:pt x="2155" y="1505"/>
                      <a:pt x="2158" y="1495"/>
                    </a:cubicBezTo>
                    <a:cubicBezTo>
                      <a:pt x="2158" y="1496"/>
                      <a:pt x="2157" y="1496"/>
                      <a:pt x="2157" y="1497"/>
                    </a:cubicBezTo>
                    <a:cubicBezTo>
                      <a:pt x="2148" y="1510"/>
                      <a:pt x="2135" y="1517"/>
                      <a:pt x="2118" y="1516"/>
                    </a:cubicBezTo>
                    <a:cubicBezTo>
                      <a:pt x="2115" y="1515"/>
                      <a:pt x="2112" y="1515"/>
                      <a:pt x="2109" y="1514"/>
                    </a:cubicBezTo>
                    <a:cubicBezTo>
                      <a:pt x="2109" y="1513"/>
                      <a:pt x="2110" y="1512"/>
                      <a:pt x="2110" y="1512"/>
                    </a:cubicBezTo>
                    <a:cubicBezTo>
                      <a:pt x="2112" y="1512"/>
                      <a:pt x="2115" y="1513"/>
                      <a:pt x="2118" y="1513"/>
                    </a:cubicBezTo>
                    <a:cubicBezTo>
                      <a:pt x="2135" y="1513"/>
                      <a:pt x="2145" y="1507"/>
                      <a:pt x="2155" y="1494"/>
                    </a:cubicBezTo>
                    <a:cubicBezTo>
                      <a:pt x="2155" y="1493"/>
                      <a:pt x="2156" y="1491"/>
                      <a:pt x="2157" y="1490"/>
                    </a:cubicBezTo>
                    <a:cubicBezTo>
                      <a:pt x="2153" y="1494"/>
                      <a:pt x="2148" y="1497"/>
                      <a:pt x="2142" y="1498"/>
                    </a:cubicBezTo>
                    <a:cubicBezTo>
                      <a:pt x="2138" y="1499"/>
                      <a:pt x="2135" y="1499"/>
                      <a:pt x="2131" y="1498"/>
                    </a:cubicBezTo>
                    <a:cubicBezTo>
                      <a:pt x="2128" y="1497"/>
                      <a:pt x="2125" y="1496"/>
                      <a:pt x="2122" y="1493"/>
                    </a:cubicBezTo>
                    <a:cubicBezTo>
                      <a:pt x="2115" y="1488"/>
                      <a:pt x="2113" y="1477"/>
                      <a:pt x="2120" y="1471"/>
                    </a:cubicBezTo>
                    <a:cubicBezTo>
                      <a:pt x="2123" y="1468"/>
                      <a:pt x="2126" y="1466"/>
                      <a:pt x="2130" y="1466"/>
                    </a:cubicBezTo>
                    <a:cubicBezTo>
                      <a:pt x="2132" y="1466"/>
                      <a:pt x="2133" y="1467"/>
                      <a:pt x="2135" y="1468"/>
                    </a:cubicBezTo>
                    <a:cubicBezTo>
                      <a:pt x="2138" y="1469"/>
                      <a:pt x="2140" y="1472"/>
                      <a:pt x="2141" y="1475"/>
                    </a:cubicBezTo>
                    <a:cubicBezTo>
                      <a:pt x="2142" y="1476"/>
                      <a:pt x="2142" y="1478"/>
                      <a:pt x="2141" y="1479"/>
                    </a:cubicBezTo>
                    <a:cubicBezTo>
                      <a:pt x="2141" y="1480"/>
                      <a:pt x="2141" y="1481"/>
                      <a:pt x="2141" y="1482"/>
                    </a:cubicBezTo>
                    <a:cubicBezTo>
                      <a:pt x="2139" y="1484"/>
                      <a:pt x="2137" y="1486"/>
                      <a:pt x="2134" y="1486"/>
                    </a:cubicBezTo>
                    <a:cubicBezTo>
                      <a:pt x="2132" y="1486"/>
                      <a:pt x="2131" y="1485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1" y="1485"/>
                      <a:pt x="2132" y="1485"/>
                      <a:pt x="2134" y="1485"/>
                    </a:cubicBezTo>
                    <a:cubicBezTo>
                      <a:pt x="2136" y="1485"/>
                      <a:pt x="2138" y="1484"/>
                      <a:pt x="2139" y="1482"/>
                    </a:cubicBezTo>
                    <a:cubicBezTo>
                      <a:pt x="2140" y="1481"/>
                      <a:pt x="2140" y="1480"/>
                      <a:pt x="2140" y="1479"/>
                    </a:cubicBezTo>
                    <a:cubicBezTo>
                      <a:pt x="2141" y="1478"/>
                      <a:pt x="2140" y="1477"/>
                      <a:pt x="2140" y="1475"/>
                    </a:cubicBezTo>
                    <a:cubicBezTo>
                      <a:pt x="2139" y="1473"/>
                      <a:pt x="2137" y="1471"/>
                      <a:pt x="2134" y="1469"/>
                    </a:cubicBezTo>
                    <a:cubicBezTo>
                      <a:pt x="2133" y="1469"/>
                      <a:pt x="2132" y="1468"/>
                      <a:pt x="2130" y="1468"/>
                    </a:cubicBezTo>
                    <a:cubicBezTo>
                      <a:pt x="2127" y="1469"/>
                      <a:pt x="2124" y="1470"/>
                      <a:pt x="2122" y="1472"/>
                    </a:cubicBezTo>
                    <a:cubicBezTo>
                      <a:pt x="2117" y="1478"/>
                      <a:pt x="2118" y="1486"/>
                      <a:pt x="2124" y="1491"/>
                    </a:cubicBezTo>
                    <a:cubicBezTo>
                      <a:pt x="2127" y="1493"/>
                      <a:pt x="2129" y="1494"/>
                      <a:pt x="2132" y="1494"/>
                    </a:cubicBezTo>
                    <a:cubicBezTo>
                      <a:pt x="2136" y="1495"/>
                      <a:pt x="2138" y="1495"/>
                      <a:pt x="2142" y="1494"/>
                    </a:cubicBezTo>
                    <a:cubicBezTo>
                      <a:pt x="2145" y="1493"/>
                      <a:pt x="2148" y="1492"/>
                      <a:pt x="2151" y="1490"/>
                    </a:cubicBezTo>
                    <a:cubicBezTo>
                      <a:pt x="2155" y="1487"/>
                      <a:pt x="2158" y="1484"/>
                      <a:pt x="2161" y="1479"/>
                    </a:cubicBezTo>
                    <a:cubicBezTo>
                      <a:pt x="2167" y="1470"/>
                      <a:pt x="2170" y="1460"/>
                      <a:pt x="2170" y="1450"/>
                    </a:cubicBezTo>
                    <a:cubicBezTo>
                      <a:pt x="2170" y="1424"/>
                      <a:pt x="2149" y="1403"/>
                      <a:pt x="2132" y="1382"/>
                    </a:cubicBezTo>
                    <a:cubicBezTo>
                      <a:pt x="2135" y="1386"/>
                      <a:pt x="2138" y="1390"/>
                      <a:pt x="2139" y="1394"/>
                    </a:cubicBezTo>
                    <a:cubicBezTo>
                      <a:pt x="2146" y="1407"/>
                      <a:pt x="2144" y="1426"/>
                      <a:pt x="2131" y="1434"/>
                    </a:cubicBezTo>
                    <a:cubicBezTo>
                      <a:pt x="2123" y="1440"/>
                      <a:pt x="2113" y="1441"/>
                      <a:pt x="2110" y="1451"/>
                    </a:cubicBezTo>
                    <a:cubicBezTo>
                      <a:pt x="2103" y="1447"/>
                      <a:pt x="2103" y="1434"/>
                      <a:pt x="2110" y="1425"/>
                    </a:cubicBezTo>
                    <a:cubicBezTo>
                      <a:pt x="2119" y="1416"/>
                      <a:pt x="2136" y="1410"/>
                      <a:pt x="2134" y="1395"/>
                    </a:cubicBezTo>
                    <a:cubicBezTo>
                      <a:pt x="2132" y="1386"/>
                      <a:pt x="2126" y="1379"/>
                      <a:pt x="2126" y="1375"/>
                    </a:cubicBezTo>
                    <a:cubicBezTo>
                      <a:pt x="2127" y="1376"/>
                      <a:pt x="2127" y="1376"/>
                      <a:pt x="2127" y="1376"/>
                    </a:cubicBezTo>
                    <a:cubicBezTo>
                      <a:pt x="2127" y="1375"/>
                      <a:pt x="2126" y="1375"/>
                      <a:pt x="2126" y="1374"/>
                    </a:cubicBezTo>
                    <a:cubicBezTo>
                      <a:pt x="2116" y="1360"/>
                      <a:pt x="2110" y="1350"/>
                      <a:pt x="2106" y="1333"/>
                    </a:cubicBezTo>
                    <a:cubicBezTo>
                      <a:pt x="2104" y="1319"/>
                      <a:pt x="2104" y="1307"/>
                      <a:pt x="2109" y="1293"/>
                    </a:cubicBezTo>
                    <a:cubicBezTo>
                      <a:pt x="2114" y="1284"/>
                      <a:pt x="2120" y="1276"/>
                      <a:pt x="2129" y="1271"/>
                    </a:cubicBezTo>
                    <a:cubicBezTo>
                      <a:pt x="2145" y="1261"/>
                      <a:pt x="2170" y="1259"/>
                      <a:pt x="2192" y="1263"/>
                    </a:cubicBezTo>
                    <a:cubicBezTo>
                      <a:pt x="2200" y="1265"/>
                      <a:pt x="2209" y="1267"/>
                      <a:pt x="2217" y="1270"/>
                    </a:cubicBezTo>
                    <a:cubicBezTo>
                      <a:pt x="2231" y="1275"/>
                      <a:pt x="2244" y="1284"/>
                      <a:pt x="2259" y="1286"/>
                    </a:cubicBezTo>
                    <a:cubicBezTo>
                      <a:pt x="2266" y="1286"/>
                      <a:pt x="2275" y="1286"/>
                      <a:pt x="2281" y="1282"/>
                    </a:cubicBezTo>
                    <a:cubicBezTo>
                      <a:pt x="2284" y="1279"/>
                      <a:pt x="2287" y="1273"/>
                      <a:pt x="2284" y="1269"/>
                    </a:cubicBezTo>
                    <a:cubicBezTo>
                      <a:pt x="2283" y="1268"/>
                      <a:pt x="2281" y="1267"/>
                      <a:pt x="2280" y="1268"/>
                    </a:cubicBezTo>
                    <a:cubicBezTo>
                      <a:pt x="2278" y="1269"/>
                      <a:pt x="2278" y="1270"/>
                      <a:pt x="2278" y="1271"/>
                    </a:cubicBezTo>
                    <a:cubicBezTo>
                      <a:pt x="2278" y="1273"/>
                      <a:pt x="2279" y="1273"/>
                      <a:pt x="2280" y="1274"/>
                    </a:cubicBezTo>
                    <a:cubicBezTo>
                      <a:pt x="2281" y="1274"/>
                      <a:pt x="2282" y="1274"/>
                      <a:pt x="2282" y="1272"/>
                    </a:cubicBezTo>
                    <a:cubicBezTo>
                      <a:pt x="2282" y="1271"/>
                      <a:pt x="2282" y="1271"/>
                      <a:pt x="2282" y="1270"/>
                    </a:cubicBezTo>
                    <a:cubicBezTo>
                      <a:pt x="2283" y="1270"/>
                      <a:pt x="2283" y="1271"/>
                      <a:pt x="2284" y="1272"/>
                    </a:cubicBezTo>
                    <a:cubicBezTo>
                      <a:pt x="2284" y="1273"/>
                      <a:pt x="2283" y="1275"/>
                      <a:pt x="2282" y="1276"/>
                    </a:cubicBezTo>
                    <a:cubicBezTo>
                      <a:pt x="2279" y="1277"/>
                      <a:pt x="2276" y="1276"/>
                      <a:pt x="2275" y="1274"/>
                    </a:cubicBezTo>
                    <a:cubicBezTo>
                      <a:pt x="2274" y="1272"/>
                      <a:pt x="2274" y="1270"/>
                      <a:pt x="2275" y="1268"/>
                    </a:cubicBezTo>
                    <a:cubicBezTo>
                      <a:pt x="2276" y="1266"/>
                      <a:pt x="2277" y="1265"/>
                      <a:pt x="2279" y="1264"/>
                    </a:cubicBezTo>
                    <a:cubicBezTo>
                      <a:pt x="2282" y="1264"/>
                      <a:pt x="2284" y="1264"/>
                      <a:pt x="2286" y="1267"/>
                    </a:cubicBezTo>
                    <a:cubicBezTo>
                      <a:pt x="2289" y="1271"/>
                      <a:pt x="2288" y="1276"/>
                      <a:pt x="2284" y="1280"/>
                    </a:cubicBezTo>
                    <a:cubicBezTo>
                      <a:pt x="2283" y="1282"/>
                      <a:pt x="2281" y="1284"/>
                      <a:pt x="2279" y="1285"/>
                    </a:cubicBezTo>
                    <a:cubicBezTo>
                      <a:pt x="2289" y="1282"/>
                      <a:pt x="2295" y="1275"/>
                      <a:pt x="2298" y="1265"/>
                    </a:cubicBezTo>
                    <a:cubicBezTo>
                      <a:pt x="2299" y="1259"/>
                      <a:pt x="2299" y="1254"/>
                      <a:pt x="2296" y="1248"/>
                    </a:cubicBezTo>
                    <a:cubicBezTo>
                      <a:pt x="2296" y="1248"/>
                      <a:pt x="2296" y="1248"/>
                      <a:pt x="2296" y="1248"/>
                    </a:cubicBezTo>
                    <a:cubicBezTo>
                      <a:pt x="2298" y="1254"/>
                      <a:pt x="2295" y="1260"/>
                      <a:pt x="2287" y="1259"/>
                    </a:cubicBezTo>
                    <a:cubicBezTo>
                      <a:pt x="2281" y="1258"/>
                      <a:pt x="2274" y="1248"/>
                      <a:pt x="2262" y="1258"/>
                    </a:cubicBezTo>
                    <a:close/>
                    <a:moveTo>
                      <a:pt x="2623" y="1225"/>
                    </a:moveTo>
                    <a:cubicBezTo>
                      <a:pt x="2597" y="1215"/>
                      <a:pt x="2576" y="1227"/>
                      <a:pt x="2563" y="1227"/>
                    </a:cubicBezTo>
                    <a:cubicBezTo>
                      <a:pt x="2548" y="1227"/>
                      <a:pt x="2548" y="1209"/>
                      <a:pt x="2564" y="1206"/>
                    </a:cubicBezTo>
                    <a:cubicBezTo>
                      <a:pt x="2582" y="1202"/>
                      <a:pt x="2606" y="1212"/>
                      <a:pt x="2623" y="1225"/>
                    </a:cubicBezTo>
                    <a:close/>
                    <a:moveTo>
                      <a:pt x="2542" y="1105"/>
                    </a:moveTo>
                    <a:cubicBezTo>
                      <a:pt x="2539" y="1093"/>
                      <a:pt x="2548" y="1067"/>
                      <a:pt x="2560" y="1057"/>
                    </a:cubicBezTo>
                    <a:cubicBezTo>
                      <a:pt x="2573" y="1048"/>
                      <a:pt x="2584" y="1056"/>
                      <a:pt x="2572" y="1069"/>
                    </a:cubicBezTo>
                    <a:cubicBezTo>
                      <a:pt x="2562" y="1079"/>
                      <a:pt x="2543" y="1091"/>
                      <a:pt x="2542" y="1105"/>
                    </a:cubicBezTo>
                    <a:close/>
                    <a:moveTo>
                      <a:pt x="2466" y="1220"/>
                    </a:moveTo>
                    <a:cubicBezTo>
                      <a:pt x="2467" y="1221"/>
                      <a:pt x="2470" y="1221"/>
                      <a:pt x="2471" y="1220"/>
                    </a:cubicBezTo>
                    <a:cubicBezTo>
                      <a:pt x="2473" y="1219"/>
                      <a:pt x="2473" y="1216"/>
                      <a:pt x="2472" y="1215"/>
                    </a:cubicBezTo>
                    <a:cubicBezTo>
                      <a:pt x="2470" y="1213"/>
                      <a:pt x="2468" y="1213"/>
                      <a:pt x="2466" y="1214"/>
                    </a:cubicBezTo>
                    <a:cubicBezTo>
                      <a:pt x="2465" y="1216"/>
                      <a:pt x="2465" y="1218"/>
                      <a:pt x="2466" y="1220"/>
                    </a:cubicBezTo>
                    <a:close/>
                    <a:moveTo>
                      <a:pt x="2515" y="1176"/>
                    </a:moveTo>
                    <a:cubicBezTo>
                      <a:pt x="2518" y="1185"/>
                      <a:pt x="2506" y="1189"/>
                      <a:pt x="2502" y="1191"/>
                    </a:cubicBezTo>
                    <a:cubicBezTo>
                      <a:pt x="2499" y="1192"/>
                      <a:pt x="2498" y="1194"/>
                      <a:pt x="2497" y="1197"/>
                    </a:cubicBezTo>
                    <a:cubicBezTo>
                      <a:pt x="2496" y="1193"/>
                      <a:pt x="2496" y="1184"/>
                      <a:pt x="2498" y="1180"/>
                    </a:cubicBezTo>
                    <a:cubicBezTo>
                      <a:pt x="2500" y="1174"/>
                      <a:pt x="2506" y="1170"/>
                      <a:pt x="2513" y="1174"/>
                    </a:cubicBezTo>
                    <a:cubicBezTo>
                      <a:pt x="2509" y="1175"/>
                      <a:pt x="2505" y="1178"/>
                      <a:pt x="2504" y="1182"/>
                    </a:cubicBezTo>
                    <a:cubicBezTo>
                      <a:pt x="2506" y="1180"/>
                      <a:pt x="2510" y="1177"/>
                      <a:pt x="2515" y="1176"/>
                    </a:cubicBezTo>
                    <a:close/>
                    <a:moveTo>
                      <a:pt x="2462" y="1199"/>
                    </a:moveTo>
                    <a:cubicBezTo>
                      <a:pt x="2465" y="1202"/>
                      <a:pt x="2469" y="1202"/>
                      <a:pt x="2473" y="1199"/>
                    </a:cubicBezTo>
                    <a:cubicBezTo>
                      <a:pt x="2476" y="1197"/>
                      <a:pt x="2476" y="1192"/>
                      <a:pt x="2473" y="1189"/>
                    </a:cubicBezTo>
                    <a:cubicBezTo>
                      <a:pt x="2471" y="1186"/>
                      <a:pt x="2466" y="1185"/>
                      <a:pt x="2463" y="1188"/>
                    </a:cubicBezTo>
                    <a:cubicBezTo>
                      <a:pt x="2460" y="1191"/>
                      <a:pt x="2459" y="1195"/>
                      <a:pt x="2462" y="1199"/>
                    </a:cubicBezTo>
                    <a:close/>
                    <a:moveTo>
                      <a:pt x="2462" y="1211"/>
                    </a:moveTo>
                    <a:cubicBezTo>
                      <a:pt x="2463" y="1213"/>
                      <a:pt x="2467" y="1213"/>
                      <a:pt x="2469" y="1211"/>
                    </a:cubicBezTo>
                    <a:cubicBezTo>
                      <a:pt x="2471" y="1210"/>
                      <a:pt x="2471" y="1207"/>
                      <a:pt x="2469" y="1204"/>
                    </a:cubicBezTo>
                    <a:cubicBezTo>
                      <a:pt x="2467" y="1202"/>
                      <a:pt x="2464" y="1202"/>
                      <a:pt x="2462" y="1204"/>
                    </a:cubicBezTo>
                    <a:cubicBezTo>
                      <a:pt x="2460" y="1206"/>
                      <a:pt x="2460" y="1209"/>
                      <a:pt x="2462" y="1211"/>
                    </a:cubicBezTo>
                    <a:close/>
                    <a:moveTo>
                      <a:pt x="2540" y="1125"/>
                    </a:moveTo>
                    <a:cubicBezTo>
                      <a:pt x="2539" y="1128"/>
                      <a:pt x="2540" y="1131"/>
                      <a:pt x="2542" y="1133"/>
                    </a:cubicBezTo>
                    <a:cubicBezTo>
                      <a:pt x="2544" y="1136"/>
                      <a:pt x="2549" y="1138"/>
                      <a:pt x="2553" y="1136"/>
                    </a:cubicBezTo>
                    <a:cubicBezTo>
                      <a:pt x="2558" y="1134"/>
                      <a:pt x="2561" y="1129"/>
                      <a:pt x="2560" y="1125"/>
                    </a:cubicBezTo>
                    <a:cubicBezTo>
                      <a:pt x="2559" y="1117"/>
                      <a:pt x="2552" y="1118"/>
                      <a:pt x="2548" y="1115"/>
                    </a:cubicBezTo>
                    <a:cubicBezTo>
                      <a:pt x="2544" y="1111"/>
                      <a:pt x="2544" y="1104"/>
                      <a:pt x="2547" y="1098"/>
                    </a:cubicBezTo>
                    <a:cubicBezTo>
                      <a:pt x="2551" y="1091"/>
                      <a:pt x="2558" y="1086"/>
                      <a:pt x="2566" y="1088"/>
                    </a:cubicBezTo>
                    <a:cubicBezTo>
                      <a:pt x="2571" y="1089"/>
                      <a:pt x="2575" y="1092"/>
                      <a:pt x="2574" y="1097"/>
                    </a:cubicBezTo>
                    <a:cubicBezTo>
                      <a:pt x="2571" y="1094"/>
                      <a:pt x="2564" y="1095"/>
                      <a:pt x="2563" y="1101"/>
                    </a:cubicBezTo>
                    <a:cubicBezTo>
                      <a:pt x="2562" y="1105"/>
                      <a:pt x="2566" y="1112"/>
                      <a:pt x="2568" y="1119"/>
                    </a:cubicBezTo>
                    <a:cubicBezTo>
                      <a:pt x="2571" y="1127"/>
                      <a:pt x="2573" y="1134"/>
                      <a:pt x="2571" y="1141"/>
                    </a:cubicBezTo>
                    <a:cubicBezTo>
                      <a:pt x="2567" y="1154"/>
                      <a:pt x="2551" y="1160"/>
                      <a:pt x="2540" y="1154"/>
                    </a:cubicBezTo>
                    <a:cubicBezTo>
                      <a:pt x="2533" y="1151"/>
                      <a:pt x="2530" y="1145"/>
                      <a:pt x="2528" y="1139"/>
                    </a:cubicBezTo>
                    <a:cubicBezTo>
                      <a:pt x="2525" y="1132"/>
                      <a:pt x="2524" y="1113"/>
                      <a:pt x="2516" y="1107"/>
                    </a:cubicBezTo>
                    <a:cubicBezTo>
                      <a:pt x="2511" y="1103"/>
                      <a:pt x="2505" y="1105"/>
                      <a:pt x="2504" y="1109"/>
                    </a:cubicBezTo>
                    <a:cubicBezTo>
                      <a:pt x="2500" y="1106"/>
                      <a:pt x="2502" y="1098"/>
                      <a:pt x="2508" y="1095"/>
                    </a:cubicBezTo>
                    <a:cubicBezTo>
                      <a:pt x="2517" y="1089"/>
                      <a:pt x="2533" y="1093"/>
                      <a:pt x="2539" y="1107"/>
                    </a:cubicBezTo>
                    <a:cubicBezTo>
                      <a:pt x="2541" y="1112"/>
                      <a:pt x="2541" y="1117"/>
                      <a:pt x="2540" y="1125"/>
                    </a:cubicBezTo>
                    <a:close/>
                    <a:moveTo>
                      <a:pt x="2636" y="1036"/>
                    </a:moveTo>
                    <a:cubicBezTo>
                      <a:pt x="2637" y="1037"/>
                      <a:pt x="2638" y="1040"/>
                      <a:pt x="2636" y="1042"/>
                    </a:cubicBezTo>
                    <a:cubicBezTo>
                      <a:pt x="2635" y="1043"/>
                      <a:pt x="2632" y="1044"/>
                      <a:pt x="2630" y="1042"/>
                    </a:cubicBezTo>
                    <a:cubicBezTo>
                      <a:pt x="2628" y="1041"/>
                      <a:pt x="2628" y="1038"/>
                      <a:pt x="2630" y="1036"/>
                    </a:cubicBezTo>
                    <a:cubicBezTo>
                      <a:pt x="2631" y="1034"/>
                      <a:pt x="2634" y="1034"/>
                      <a:pt x="2636" y="1036"/>
                    </a:cubicBezTo>
                    <a:close/>
                    <a:moveTo>
                      <a:pt x="2643" y="1040"/>
                    </a:moveTo>
                    <a:cubicBezTo>
                      <a:pt x="2644" y="1041"/>
                      <a:pt x="2645" y="1043"/>
                      <a:pt x="2643" y="1044"/>
                    </a:cubicBezTo>
                    <a:cubicBezTo>
                      <a:pt x="2642" y="1045"/>
                      <a:pt x="2640" y="1046"/>
                      <a:pt x="2639" y="1044"/>
                    </a:cubicBezTo>
                    <a:cubicBezTo>
                      <a:pt x="2637" y="1043"/>
                      <a:pt x="2637" y="1041"/>
                      <a:pt x="2638" y="1040"/>
                    </a:cubicBezTo>
                    <a:cubicBezTo>
                      <a:pt x="2640" y="1038"/>
                      <a:pt x="2642" y="1038"/>
                      <a:pt x="2643" y="1040"/>
                    </a:cubicBezTo>
                    <a:close/>
                    <a:moveTo>
                      <a:pt x="2625" y="1036"/>
                    </a:moveTo>
                    <a:cubicBezTo>
                      <a:pt x="2628" y="1038"/>
                      <a:pt x="2628" y="1042"/>
                      <a:pt x="2626" y="1045"/>
                    </a:cubicBezTo>
                    <a:cubicBezTo>
                      <a:pt x="2624" y="1048"/>
                      <a:pt x="2619" y="1048"/>
                      <a:pt x="2617" y="1046"/>
                    </a:cubicBezTo>
                    <a:cubicBezTo>
                      <a:pt x="2614" y="1043"/>
                      <a:pt x="2614" y="1039"/>
                      <a:pt x="2616" y="1037"/>
                    </a:cubicBezTo>
                    <a:cubicBezTo>
                      <a:pt x="2619" y="1034"/>
                      <a:pt x="2623" y="1034"/>
                      <a:pt x="2625" y="1036"/>
                    </a:cubicBezTo>
                    <a:close/>
                    <a:moveTo>
                      <a:pt x="2542" y="1126"/>
                    </a:moveTo>
                    <a:cubicBezTo>
                      <a:pt x="2542" y="1131"/>
                      <a:pt x="2544" y="1135"/>
                      <a:pt x="2549" y="1135"/>
                    </a:cubicBezTo>
                    <a:cubicBezTo>
                      <a:pt x="2558" y="1135"/>
                      <a:pt x="2560" y="1125"/>
                      <a:pt x="2555" y="1120"/>
                    </a:cubicBezTo>
                    <a:cubicBezTo>
                      <a:pt x="2551" y="1117"/>
                      <a:pt x="2547" y="1117"/>
                      <a:pt x="2544" y="1111"/>
                    </a:cubicBezTo>
                    <a:cubicBezTo>
                      <a:pt x="2545" y="1118"/>
                      <a:pt x="2542" y="1120"/>
                      <a:pt x="2542" y="1126"/>
                    </a:cubicBezTo>
                    <a:close/>
                    <a:moveTo>
                      <a:pt x="2553" y="1159"/>
                    </a:moveTo>
                    <a:cubicBezTo>
                      <a:pt x="2560" y="1160"/>
                      <a:pt x="2568" y="1153"/>
                      <a:pt x="2570" y="1148"/>
                    </a:cubicBezTo>
                    <a:cubicBezTo>
                      <a:pt x="2578" y="1150"/>
                      <a:pt x="2580" y="1167"/>
                      <a:pt x="2568" y="1171"/>
                    </a:cubicBezTo>
                    <a:cubicBezTo>
                      <a:pt x="2561" y="1173"/>
                      <a:pt x="2552" y="1167"/>
                      <a:pt x="2553" y="1159"/>
                    </a:cubicBezTo>
                    <a:close/>
                    <a:moveTo>
                      <a:pt x="2559" y="1036"/>
                    </a:moveTo>
                    <a:cubicBezTo>
                      <a:pt x="2556" y="1051"/>
                      <a:pt x="2538" y="1045"/>
                      <a:pt x="2531" y="1044"/>
                    </a:cubicBezTo>
                    <a:cubicBezTo>
                      <a:pt x="2526" y="1043"/>
                      <a:pt x="2522" y="1044"/>
                      <a:pt x="2519" y="1047"/>
                    </a:cubicBezTo>
                    <a:cubicBezTo>
                      <a:pt x="2520" y="1041"/>
                      <a:pt x="2529" y="1030"/>
                      <a:pt x="2535" y="1026"/>
                    </a:cubicBezTo>
                    <a:cubicBezTo>
                      <a:pt x="2543" y="1021"/>
                      <a:pt x="2553" y="1021"/>
                      <a:pt x="2559" y="1032"/>
                    </a:cubicBezTo>
                    <a:cubicBezTo>
                      <a:pt x="2554" y="1030"/>
                      <a:pt x="2546" y="1031"/>
                      <a:pt x="2542" y="1034"/>
                    </a:cubicBezTo>
                    <a:cubicBezTo>
                      <a:pt x="2545" y="1033"/>
                      <a:pt x="2553" y="1033"/>
                      <a:pt x="2559" y="1036"/>
                    </a:cubicBezTo>
                    <a:close/>
                    <a:moveTo>
                      <a:pt x="2590" y="1169"/>
                    </a:moveTo>
                    <a:cubicBezTo>
                      <a:pt x="2596" y="1137"/>
                      <a:pt x="2621" y="1125"/>
                      <a:pt x="2629" y="1112"/>
                    </a:cubicBezTo>
                    <a:cubicBezTo>
                      <a:pt x="2638" y="1097"/>
                      <a:pt x="2621" y="1086"/>
                      <a:pt x="2608" y="1100"/>
                    </a:cubicBezTo>
                    <a:cubicBezTo>
                      <a:pt x="2593" y="1115"/>
                      <a:pt x="2588" y="1144"/>
                      <a:pt x="2590" y="1169"/>
                    </a:cubicBezTo>
                    <a:close/>
                    <a:moveTo>
                      <a:pt x="2482" y="1235"/>
                    </a:moveTo>
                    <a:cubicBezTo>
                      <a:pt x="2482" y="1231"/>
                      <a:pt x="2482" y="1228"/>
                      <a:pt x="2482" y="1224"/>
                    </a:cubicBezTo>
                    <a:cubicBezTo>
                      <a:pt x="2484" y="1212"/>
                      <a:pt x="2490" y="1201"/>
                      <a:pt x="2501" y="1195"/>
                    </a:cubicBezTo>
                    <a:cubicBezTo>
                      <a:pt x="2513" y="1188"/>
                      <a:pt x="2531" y="1189"/>
                      <a:pt x="2541" y="1200"/>
                    </a:cubicBezTo>
                    <a:cubicBezTo>
                      <a:pt x="2545" y="1205"/>
                      <a:pt x="2547" y="1211"/>
                      <a:pt x="2547" y="1217"/>
                    </a:cubicBezTo>
                    <a:cubicBezTo>
                      <a:pt x="2547" y="1221"/>
                      <a:pt x="2545" y="1224"/>
                      <a:pt x="2542" y="1227"/>
                    </a:cubicBezTo>
                    <a:cubicBezTo>
                      <a:pt x="2538" y="1231"/>
                      <a:pt x="2533" y="1233"/>
                      <a:pt x="2528" y="1231"/>
                    </a:cubicBezTo>
                    <a:cubicBezTo>
                      <a:pt x="2524" y="1230"/>
                      <a:pt x="2521" y="1227"/>
                      <a:pt x="2520" y="1224"/>
                    </a:cubicBezTo>
                    <a:cubicBezTo>
                      <a:pt x="2517" y="1217"/>
                      <a:pt x="2520" y="1210"/>
                      <a:pt x="2527" y="1207"/>
                    </a:cubicBezTo>
                    <a:cubicBezTo>
                      <a:pt x="2533" y="1204"/>
                      <a:pt x="2541" y="1207"/>
                      <a:pt x="2543" y="1214"/>
                    </a:cubicBezTo>
                    <a:cubicBezTo>
                      <a:pt x="2546" y="1219"/>
                      <a:pt x="2544" y="1225"/>
                      <a:pt x="2540" y="1228"/>
                    </a:cubicBezTo>
                    <a:cubicBezTo>
                      <a:pt x="2541" y="1228"/>
                      <a:pt x="2541" y="1228"/>
                      <a:pt x="2542" y="1227"/>
                    </a:cubicBezTo>
                    <a:cubicBezTo>
                      <a:pt x="2545" y="1224"/>
                      <a:pt x="2546" y="1221"/>
                      <a:pt x="2546" y="1217"/>
                    </a:cubicBezTo>
                    <a:cubicBezTo>
                      <a:pt x="2546" y="1211"/>
                      <a:pt x="2544" y="1205"/>
                      <a:pt x="2540" y="1201"/>
                    </a:cubicBezTo>
                    <a:cubicBezTo>
                      <a:pt x="2531" y="1190"/>
                      <a:pt x="2514" y="1190"/>
                      <a:pt x="2502" y="1197"/>
                    </a:cubicBezTo>
                    <a:cubicBezTo>
                      <a:pt x="2491" y="1203"/>
                      <a:pt x="2486" y="1215"/>
                      <a:pt x="2485" y="1227"/>
                    </a:cubicBezTo>
                    <a:cubicBezTo>
                      <a:pt x="2485" y="1230"/>
                      <a:pt x="2485" y="1232"/>
                      <a:pt x="2485" y="1235"/>
                    </a:cubicBezTo>
                    <a:lnTo>
                      <a:pt x="2482" y="1235"/>
                    </a:lnTo>
                    <a:close/>
                    <a:moveTo>
                      <a:pt x="2518" y="1272"/>
                    </a:moveTo>
                    <a:cubicBezTo>
                      <a:pt x="2520" y="1286"/>
                      <a:pt x="2515" y="1301"/>
                      <a:pt x="2498" y="1308"/>
                    </a:cubicBezTo>
                    <a:cubicBezTo>
                      <a:pt x="2492" y="1310"/>
                      <a:pt x="2487" y="1311"/>
                      <a:pt x="2481" y="1309"/>
                    </a:cubicBezTo>
                    <a:cubicBezTo>
                      <a:pt x="2476" y="1308"/>
                      <a:pt x="2472" y="1306"/>
                      <a:pt x="2468" y="1302"/>
                    </a:cubicBezTo>
                    <a:cubicBezTo>
                      <a:pt x="2465" y="1297"/>
                      <a:pt x="2464" y="1290"/>
                      <a:pt x="2466" y="1284"/>
                    </a:cubicBezTo>
                    <a:cubicBezTo>
                      <a:pt x="2467" y="1281"/>
                      <a:pt x="2470" y="1278"/>
                      <a:pt x="2473" y="1276"/>
                    </a:cubicBezTo>
                    <a:cubicBezTo>
                      <a:pt x="2479" y="1275"/>
                      <a:pt x="2485" y="1276"/>
                      <a:pt x="2489" y="1280"/>
                    </a:cubicBezTo>
                    <a:cubicBezTo>
                      <a:pt x="2490" y="1282"/>
                      <a:pt x="2492" y="1285"/>
                      <a:pt x="2492" y="1288"/>
                    </a:cubicBezTo>
                    <a:cubicBezTo>
                      <a:pt x="2492" y="1293"/>
                      <a:pt x="2487" y="1299"/>
                      <a:pt x="2482" y="1299"/>
                    </a:cubicBezTo>
                    <a:cubicBezTo>
                      <a:pt x="2476" y="1299"/>
                      <a:pt x="2471" y="1295"/>
                      <a:pt x="2470" y="1289"/>
                    </a:cubicBezTo>
                    <a:cubicBezTo>
                      <a:pt x="2470" y="1283"/>
                      <a:pt x="2475" y="1278"/>
                      <a:pt x="2480" y="1277"/>
                    </a:cubicBezTo>
                    <a:cubicBezTo>
                      <a:pt x="2482" y="1277"/>
                      <a:pt x="2484" y="1278"/>
                      <a:pt x="2486" y="1278"/>
                    </a:cubicBezTo>
                    <a:cubicBezTo>
                      <a:pt x="2485" y="1278"/>
                      <a:pt x="2485" y="1278"/>
                      <a:pt x="2485" y="1278"/>
                    </a:cubicBezTo>
                    <a:cubicBezTo>
                      <a:pt x="2482" y="1276"/>
                      <a:pt x="2478" y="1276"/>
                      <a:pt x="2474" y="1277"/>
                    </a:cubicBezTo>
                    <a:cubicBezTo>
                      <a:pt x="2470" y="1278"/>
                      <a:pt x="2468" y="1281"/>
                      <a:pt x="2467" y="1285"/>
                    </a:cubicBezTo>
                    <a:cubicBezTo>
                      <a:pt x="2465" y="1290"/>
                      <a:pt x="2466" y="1296"/>
                      <a:pt x="2469" y="1301"/>
                    </a:cubicBezTo>
                    <a:cubicBezTo>
                      <a:pt x="2472" y="1305"/>
                      <a:pt x="2476" y="1307"/>
                      <a:pt x="2481" y="1308"/>
                    </a:cubicBezTo>
                    <a:cubicBezTo>
                      <a:pt x="2487" y="1309"/>
                      <a:pt x="2492" y="1308"/>
                      <a:pt x="2498" y="1306"/>
                    </a:cubicBezTo>
                    <a:cubicBezTo>
                      <a:pt x="2514" y="1299"/>
                      <a:pt x="2519" y="1285"/>
                      <a:pt x="2516" y="1272"/>
                    </a:cubicBezTo>
                    <a:lnTo>
                      <a:pt x="2518" y="1272"/>
                    </a:lnTo>
                    <a:close/>
                    <a:moveTo>
                      <a:pt x="2456" y="1532"/>
                    </a:moveTo>
                    <a:cubicBezTo>
                      <a:pt x="2453" y="1534"/>
                      <a:pt x="2449" y="1533"/>
                      <a:pt x="2448" y="1529"/>
                    </a:cubicBezTo>
                    <a:cubicBezTo>
                      <a:pt x="2446" y="1526"/>
                      <a:pt x="2448" y="1522"/>
                      <a:pt x="2451" y="1521"/>
                    </a:cubicBezTo>
                    <a:cubicBezTo>
                      <a:pt x="2454" y="1519"/>
                      <a:pt x="2458" y="1521"/>
                      <a:pt x="2459" y="1524"/>
                    </a:cubicBezTo>
                    <a:cubicBezTo>
                      <a:pt x="2461" y="1527"/>
                      <a:pt x="2460" y="1531"/>
                      <a:pt x="2456" y="1532"/>
                    </a:cubicBezTo>
                    <a:close/>
                    <a:moveTo>
                      <a:pt x="2447" y="1540"/>
                    </a:moveTo>
                    <a:cubicBezTo>
                      <a:pt x="2444" y="1541"/>
                      <a:pt x="2441" y="1540"/>
                      <a:pt x="2440" y="1538"/>
                    </a:cubicBezTo>
                    <a:cubicBezTo>
                      <a:pt x="2439" y="1535"/>
                      <a:pt x="2440" y="1533"/>
                      <a:pt x="2443" y="1531"/>
                    </a:cubicBezTo>
                    <a:cubicBezTo>
                      <a:pt x="2445" y="1530"/>
                      <a:pt x="2448" y="1531"/>
                      <a:pt x="2449" y="1534"/>
                    </a:cubicBezTo>
                    <a:cubicBezTo>
                      <a:pt x="2450" y="1536"/>
                      <a:pt x="2449" y="1539"/>
                      <a:pt x="2447" y="1540"/>
                    </a:cubicBezTo>
                    <a:close/>
                    <a:moveTo>
                      <a:pt x="2463" y="1518"/>
                    </a:moveTo>
                    <a:cubicBezTo>
                      <a:pt x="2458" y="1520"/>
                      <a:pt x="2452" y="1518"/>
                      <a:pt x="2450" y="1513"/>
                    </a:cubicBezTo>
                    <a:cubicBezTo>
                      <a:pt x="2447" y="1508"/>
                      <a:pt x="2449" y="1502"/>
                      <a:pt x="2454" y="1500"/>
                    </a:cubicBezTo>
                    <a:cubicBezTo>
                      <a:pt x="2459" y="1498"/>
                      <a:pt x="2465" y="1500"/>
                      <a:pt x="2467" y="1505"/>
                    </a:cubicBezTo>
                    <a:cubicBezTo>
                      <a:pt x="2470" y="1510"/>
                      <a:pt x="2467" y="1516"/>
                      <a:pt x="2463" y="1518"/>
                    </a:cubicBezTo>
                    <a:close/>
                    <a:moveTo>
                      <a:pt x="2251" y="1392"/>
                    </a:moveTo>
                    <a:cubicBezTo>
                      <a:pt x="2248" y="1408"/>
                      <a:pt x="2258" y="1430"/>
                      <a:pt x="2271" y="1439"/>
                    </a:cubicBezTo>
                    <a:cubicBezTo>
                      <a:pt x="2285" y="1448"/>
                      <a:pt x="2297" y="1438"/>
                      <a:pt x="2284" y="1425"/>
                    </a:cubicBezTo>
                    <a:cubicBezTo>
                      <a:pt x="2274" y="1415"/>
                      <a:pt x="2253" y="1407"/>
                      <a:pt x="2251" y="1392"/>
                    </a:cubicBezTo>
                    <a:close/>
                    <a:moveTo>
                      <a:pt x="2432" y="1287"/>
                    </a:moveTo>
                    <a:cubicBezTo>
                      <a:pt x="2425" y="1263"/>
                      <a:pt x="2398" y="1237"/>
                      <a:pt x="2379" y="1240"/>
                    </a:cubicBezTo>
                    <a:cubicBezTo>
                      <a:pt x="2358" y="1243"/>
                      <a:pt x="2362" y="1264"/>
                      <a:pt x="2380" y="1261"/>
                    </a:cubicBezTo>
                    <a:cubicBezTo>
                      <a:pt x="2389" y="1260"/>
                      <a:pt x="2417" y="1264"/>
                      <a:pt x="2432" y="1287"/>
                    </a:cubicBezTo>
                    <a:close/>
                    <a:moveTo>
                      <a:pt x="2433" y="1274"/>
                    </a:moveTo>
                    <a:cubicBezTo>
                      <a:pt x="2427" y="1266"/>
                      <a:pt x="2428" y="1256"/>
                      <a:pt x="2430" y="1247"/>
                    </a:cubicBezTo>
                    <a:cubicBezTo>
                      <a:pt x="2436" y="1228"/>
                      <a:pt x="2457" y="1211"/>
                      <a:pt x="2452" y="1193"/>
                    </a:cubicBezTo>
                    <a:cubicBezTo>
                      <a:pt x="2450" y="1185"/>
                      <a:pt x="2444" y="1178"/>
                      <a:pt x="2436" y="1177"/>
                    </a:cubicBezTo>
                    <a:cubicBezTo>
                      <a:pt x="2431" y="1176"/>
                      <a:pt x="2427" y="1178"/>
                      <a:pt x="2425" y="1183"/>
                    </a:cubicBezTo>
                    <a:cubicBezTo>
                      <a:pt x="2428" y="1181"/>
                      <a:pt x="2435" y="1181"/>
                      <a:pt x="2438" y="1186"/>
                    </a:cubicBezTo>
                    <a:cubicBezTo>
                      <a:pt x="2441" y="1190"/>
                      <a:pt x="2440" y="1197"/>
                      <a:pt x="2436" y="1202"/>
                    </a:cubicBezTo>
                    <a:cubicBezTo>
                      <a:pt x="2425" y="1217"/>
                      <a:pt x="2412" y="1230"/>
                      <a:pt x="2416" y="1251"/>
                    </a:cubicBezTo>
                    <a:cubicBezTo>
                      <a:pt x="2418" y="1259"/>
                      <a:pt x="2423" y="1266"/>
                      <a:pt x="2433" y="1274"/>
                    </a:cubicBezTo>
                    <a:close/>
                    <a:moveTo>
                      <a:pt x="2580" y="1460"/>
                    </a:moveTo>
                    <a:cubicBezTo>
                      <a:pt x="2570" y="1450"/>
                      <a:pt x="2585" y="1437"/>
                      <a:pt x="2589" y="1431"/>
                    </a:cubicBezTo>
                    <a:cubicBezTo>
                      <a:pt x="2592" y="1427"/>
                      <a:pt x="2594" y="1424"/>
                      <a:pt x="2593" y="1419"/>
                    </a:cubicBezTo>
                    <a:cubicBezTo>
                      <a:pt x="2597" y="1423"/>
                      <a:pt x="2602" y="1437"/>
                      <a:pt x="2602" y="1444"/>
                    </a:cubicBezTo>
                    <a:cubicBezTo>
                      <a:pt x="2602" y="1454"/>
                      <a:pt x="2597" y="1463"/>
                      <a:pt x="2585" y="1462"/>
                    </a:cubicBezTo>
                    <a:cubicBezTo>
                      <a:pt x="2589" y="1459"/>
                      <a:pt x="2593" y="1451"/>
                      <a:pt x="2592" y="1446"/>
                    </a:cubicBezTo>
                    <a:cubicBezTo>
                      <a:pt x="2591" y="1449"/>
                      <a:pt x="2586" y="1456"/>
                      <a:pt x="2580" y="1460"/>
                    </a:cubicBezTo>
                    <a:close/>
                    <a:moveTo>
                      <a:pt x="2303" y="1554"/>
                    </a:moveTo>
                    <a:cubicBezTo>
                      <a:pt x="2299" y="1554"/>
                      <a:pt x="2296" y="1556"/>
                      <a:pt x="2297" y="1560"/>
                    </a:cubicBezTo>
                    <a:cubicBezTo>
                      <a:pt x="2297" y="1562"/>
                      <a:pt x="2299" y="1563"/>
                      <a:pt x="2300" y="1562"/>
                    </a:cubicBezTo>
                    <a:cubicBezTo>
                      <a:pt x="2301" y="1562"/>
                      <a:pt x="2301" y="1560"/>
                      <a:pt x="2301" y="1560"/>
                    </a:cubicBezTo>
                    <a:cubicBezTo>
                      <a:pt x="2302" y="1560"/>
                      <a:pt x="2303" y="1561"/>
                      <a:pt x="2303" y="1562"/>
                    </a:cubicBezTo>
                    <a:cubicBezTo>
                      <a:pt x="2304" y="1564"/>
                      <a:pt x="2303" y="1567"/>
                      <a:pt x="2300" y="1569"/>
                    </a:cubicBezTo>
                    <a:cubicBezTo>
                      <a:pt x="2297" y="1570"/>
                      <a:pt x="2293" y="1570"/>
                      <a:pt x="2291" y="1567"/>
                    </a:cubicBezTo>
                    <a:cubicBezTo>
                      <a:pt x="2289" y="1564"/>
                      <a:pt x="2288" y="1560"/>
                      <a:pt x="2287" y="1558"/>
                    </a:cubicBezTo>
                    <a:cubicBezTo>
                      <a:pt x="2285" y="1555"/>
                      <a:pt x="2281" y="1556"/>
                      <a:pt x="2279" y="1557"/>
                    </a:cubicBezTo>
                    <a:cubicBezTo>
                      <a:pt x="2281" y="1553"/>
                      <a:pt x="2282" y="1553"/>
                      <a:pt x="2280" y="1549"/>
                    </a:cubicBezTo>
                    <a:cubicBezTo>
                      <a:pt x="2279" y="1545"/>
                      <a:pt x="2272" y="1535"/>
                      <a:pt x="2282" y="1527"/>
                    </a:cubicBezTo>
                    <a:cubicBezTo>
                      <a:pt x="2274" y="1530"/>
                      <a:pt x="2270" y="1537"/>
                      <a:pt x="2269" y="1544"/>
                    </a:cubicBezTo>
                    <a:cubicBezTo>
                      <a:pt x="2267" y="1552"/>
                      <a:pt x="2270" y="1561"/>
                      <a:pt x="2274" y="1566"/>
                    </a:cubicBezTo>
                    <a:cubicBezTo>
                      <a:pt x="2281" y="1573"/>
                      <a:pt x="2295" y="1576"/>
                      <a:pt x="2303" y="1570"/>
                    </a:cubicBezTo>
                    <a:cubicBezTo>
                      <a:pt x="2307" y="1568"/>
                      <a:pt x="2311" y="1562"/>
                      <a:pt x="2309" y="1557"/>
                    </a:cubicBezTo>
                    <a:cubicBezTo>
                      <a:pt x="2308" y="1555"/>
                      <a:pt x="2306" y="1554"/>
                      <a:pt x="2303" y="1554"/>
                    </a:cubicBezTo>
                    <a:close/>
                    <a:moveTo>
                      <a:pt x="2260" y="1537"/>
                    </a:moveTo>
                    <a:cubicBezTo>
                      <a:pt x="2241" y="1547"/>
                      <a:pt x="2223" y="1543"/>
                      <a:pt x="2213" y="1544"/>
                    </a:cubicBezTo>
                    <a:cubicBezTo>
                      <a:pt x="2201" y="1545"/>
                      <a:pt x="2200" y="1555"/>
                      <a:pt x="2213" y="1557"/>
                    </a:cubicBezTo>
                    <a:cubicBezTo>
                      <a:pt x="2226" y="1559"/>
                      <a:pt x="2253" y="1546"/>
                      <a:pt x="2260" y="1537"/>
                    </a:cubicBezTo>
                    <a:close/>
                    <a:moveTo>
                      <a:pt x="2575" y="1504"/>
                    </a:moveTo>
                    <a:cubicBezTo>
                      <a:pt x="2576" y="1502"/>
                      <a:pt x="2576" y="1500"/>
                      <a:pt x="2575" y="1498"/>
                    </a:cubicBezTo>
                    <a:cubicBezTo>
                      <a:pt x="2573" y="1497"/>
                      <a:pt x="2571" y="1497"/>
                      <a:pt x="2569" y="1499"/>
                    </a:cubicBezTo>
                    <a:cubicBezTo>
                      <a:pt x="2568" y="1500"/>
                      <a:pt x="2568" y="1503"/>
                      <a:pt x="2569" y="1504"/>
                    </a:cubicBezTo>
                    <a:cubicBezTo>
                      <a:pt x="2571" y="1506"/>
                      <a:pt x="2574" y="1506"/>
                      <a:pt x="2575" y="1504"/>
                    </a:cubicBezTo>
                    <a:close/>
                    <a:moveTo>
                      <a:pt x="2603" y="1506"/>
                    </a:moveTo>
                    <a:cubicBezTo>
                      <a:pt x="2606" y="1503"/>
                      <a:pt x="2605" y="1499"/>
                      <a:pt x="2602" y="1496"/>
                    </a:cubicBezTo>
                    <a:cubicBezTo>
                      <a:pt x="2599" y="1493"/>
                      <a:pt x="2595" y="1493"/>
                      <a:pt x="2592" y="1496"/>
                    </a:cubicBezTo>
                    <a:cubicBezTo>
                      <a:pt x="2589" y="1499"/>
                      <a:pt x="2589" y="1504"/>
                      <a:pt x="2592" y="1507"/>
                    </a:cubicBezTo>
                    <a:cubicBezTo>
                      <a:pt x="2595" y="1510"/>
                      <a:pt x="2600" y="1509"/>
                      <a:pt x="2603" y="1506"/>
                    </a:cubicBezTo>
                    <a:close/>
                    <a:moveTo>
                      <a:pt x="2587" y="1507"/>
                    </a:moveTo>
                    <a:cubicBezTo>
                      <a:pt x="2589" y="1505"/>
                      <a:pt x="2589" y="1502"/>
                      <a:pt x="2587" y="1500"/>
                    </a:cubicBezTo>
                    <a:cubicBezTo>
                      <a:pt x="2584" y="1498"/>
                      <a:pt x="2581" y="1498"/>
                      <a:pt x="2579" y="1500"/>
                    </a:cubicBezTo>
                    <a:cubicBezTo>
                      <a:pt x="2577" y="1502"/>
                      <a:pt x="2577" y="1506"/>
                      <a:pt x="2579" y="1508"/>
                    </a:cubicBezTo>
                    <a:cubicBezTo>
                      <a:pt x="2582" y="1510"/>
                      <a:pt x="2585" y="1510"/>
                      <a:pt x="2587" y="1507"/>
                    </a:cubicBezTo>
                    <a:close/>
                    <a:moveTo>
                      <a:pt x="2612" y="1483"/>
                    </a:moveTo>
                    <a:cubicBezTo>
                      <a:pt x="2611" y="1502"/>
                      <a:pt x="2636" y="1502"/>
                      <a:pt x="2645" y="1503"/>
                    </a:cubicBezTo>
                    <a:cubicBezTo>
                      <a:pt x="2652" y="1505"/>
                      <a:pt x="2656" y="1507"/>
                      <a:pt x="2659" y="1512"/>
                    </a:cubicBezTo>
                    <a:cubicBezTo>
                      <a:pt x="2659" y="1504"/>
                      <a:pt x="2653" y="1486"/>
                      <a:pt x="2647" y="1479"/>
                    </a:cubicBezTo>
                    <a:cubicBezTo>
                      <a:pt x="2639" y="1470"/>
                      <a:pt x="2625" y="1467"/>
                      <a:pt x="2614" y="1477"/>
                    </a:cubicBezTo>
                    <a:cubicBezTo>
                      <a:pt x="2621" y="1477"/>
                      <a:pt x="2631" y="1481"/>
                      <a:pt x="2635" y="1487"/>
                    </a:cubicBezTo>
                    <a:cubicBezTo>
                      <a:pt x="2632" y="1485"/>
                      <a:pt x="2621" y="1482"/>
                      <a:pt x="2612" y="1483"/>
                    </a:cubicBezTo>
                    <a:close/>
                    <a:moveTo>
                      <a:pt x="2615" y="1463"/>
                    </a:moveTo>
                    <a:cubicBezTo>
                      <a:pt x="2651" y="1451"/>
                      <a:pt x="2672" y="1404"/>
                      <a:pt x="2656" y="1378"/>
                    </a:cubicBezTo>
                    <a:cubicBezTo>
                      <a:pt x="2643" y="1356"/>
                      <a:pt x="2624" y="1369"/>
                      <a:pt x="2632" y="1390"/>
                    </a:cubicBezTo>
                    <a:cubicBezTo>
                      <a:pt x="2637" y="1405"/>
                      <a:pt x="2649" y="1442"/>
                      <a:pt x="2615" y="1463"/>
                    </a:cubicBezTo>
                    <a:close/>
                    <a:moveTo>
                      <a:pt x="2349" y="1294"/>
                    </a:moveTo>
                    <a:cubicBezTo>
                      <a:pt x="2348" y="1292"/>
                      <a:pt x="2345" y="1290"/>
                      <a:pt x="2343" y="1291"/>
                    </a:cubicBezTo>
                    <a:cubicBezTo>
                      <a:pt x="2340" y="1292"/>
                      <a:pt x="2339" y="1295"/>
                      <a:pt x="2340" y="1298"/>
                    </a:cubicBezTo>
                    <a:cubicBezTo>
                      <a:pt x="2341" y="1300"/>
                      <a:pt x="2344" y="1301"/>
                      <a:pt x="2346" y="1300"/>
                    </a:cubicBezTo>
                    <a:cubicBezTo>
                      <a:pt x="2348" y="1299"/>
                      <a:pt x="2350" y="1296"/>
                      <a:pt x="2349" y="1294"/>
                    </a:cubicBezTo>
                    <a:close/>
                    <a:moveTo>
                      <a:pt x="2359" y="1285"/>
                    </a:moveTo>
                    <a:cubicBezTo>
                      <a:pt x="2358" y="1282"/>
                      <a:pt x="2354" y="1280"/>
                      <a:pt x="2351" y="1282"/>
                    </a:cubicBezTo>
                    <a:cubicBezTo>
                      <a:pt x="2348" y="1283"/>
                      <a:pt x="2347" y="1286"/>
                      <a:pt x="2348" y="1289"/>
                    </a:cubicBezTo>
                    <a:cubicBezTo>
                      <a:pt x="2350" y="1292"/>
                      <a:pt x="2353" y="1293"/>
                      <a:pt x="2356" y="1292"/>
                    </a:cubicBezTo>
                    <a:cubicBezTo>
                      <a:pt x="2359" y="1291"/>
                      <a:pt x="2360" y="1288"/>
                      <a:pt x="2359" y="1285"/>
                    </a:cubicBezTo>
                    <a:close/>
                    <a:moveTo>
                      <a:pt x="2374" y="1276"/>
                    </a:moveTo>
                    <a:cubicBezTo>
                      <a:pt x="2372" y="1272"/>
                      <a:pt x="2368" y="1270"/>
                      <a:pt x="2364" y="1272"/>
                    </a:cubicBezTo>
                    <a:cubicBezTo>
                      <a:pt x="2360" y="1273"/>
                      <a:pt x="2358" y="1278"/>
                      <a:pt x="2360" y="1282"/>
                    </a:cubicBezTo>
                    <a:cubicBezTo>
                      <a:pt x="2362" y="1285"/>
                      <a:pt x="2366" y="1287"/>
                      <a:pt x="2370" y="1286"/>
                    </a:cubicBezTo>
                    <a:cubicBezTo>
                      <a:pt x="2374" y="1284"/>
                      <a:pt x="2376" y="1280"/>
                      <a:pt x="2374" y="1276"/>
                    </a:cubicBezTo>
                    <a:close/>
                    <a:moveTo>
                      <a:pt x="2399" y="1333"/>
                    </a:moveTo>
                    <a:cubicBezTo>
                      <a:pt x="2396" y="1340"/>
                      <a:pt x="2388" y="1347"/>
                      <a:pt x="2378" y="1348"/>
                    </a:cubicBezTo>
                    <a:cubicBezTo>
                      <a:pt x="2362" y="1349"/>
                      <a:pt x="2352" y="1339"/>
                      <a:pt x="2349" y="1324"/>
                    </a:cubicBezTo>
                    <a:cubicBezTo>
                      <a:pt x="2345" y="1295"/>
                      <a:pt x="2310" y="1300"/>
                      <a:pt x="2315" y="1332"/>
                    </a:cubicBezTo>
                    <a:cubicBezTo>
                      <a:pt x="2317" y="1347"/>
                      <a:pt x="2331" y="1359"/>
                      <a:pt x="2343" y="1363"/>
                    </a:cubicBezTo>
                    <a:cubicBezTo>
                      <a:pt x="2367" y="1371"/>
                      <a:pt x="2399" y="1358"/>
                      <a:pt x="2399" y="1333"/>
                    </a:cubicBezTo>
                    <a:close/>
                    <a:moveTo>
                      <a:pt x="2319" y="1375"/>
                    </a:moveTo>
                    <a:cubicBezTo>
                      <a:pt x="2340" y="1422"/>
                      <a:pt x="2312" y="1487"/>
                      <a:pt x="2271" y="1495"/>
                    </a:cubicBezTo>
                    <a:cubicBezTo>
                      <a:pt x="2238" y="1502"/>
                      <a:pt x="2233" y="1471"/>
                      <a:pt x="2262" y="1459"/>
                    </a:cubicBezTo>
                    <a:cubicBezTo>
                      <a:pt x="2281" y="1451"/>
                      <a:pt x="2329" y="1428"/>
                      <a:pt x="2319" y="1375"/>
                    </a:cubicBezTo>
                    <a:close/>
                    <a:moveTo>
                      <a:pt x="2334" y="1385"/>
                    </a:moveTo>
                    <a:cubicBezTo>
                      <a:pt x="2369" y="1419"/>
                      <a:pt x="2372" y="1437"/>
                      <a:pt x="2382" y="1472"/>
                    </a:cubicBezTo>
                    <a:cubicBezTo>
                      <a:pt x="2385" y="1482"/>
                      <a:pt x="2392" y="1491"/>
                      <a:pt x="2399" y="1495"/>
                    </a:cubicBezTo>
                    <a:cubicBezTo>
                      <a:pt x="2410" y="1501"/>
                      <a:pt x="2422" y="1501"/>
                      <a:pt x="2430" y="1498"/>
                    </a:cubicBezTo>
                    <a:cubicBezTo>
                      <a:pt x="2422" y="1516"/>
                      <a:pt x="2395" y="1512"/>
                      <a:pt x="2385" y="1509"/>
                    </a:cubicBezTo>
                    <a:cubicBezTo>
                      <a:pt x="2366" y="1501"/>
                      <a:pt x="2351" y="1482"/>
                      <a:pt x="2347" y="1461"/>
                    </a:cubicBezTo>
                    <a:cubicBezTo>
                      <a:pt x="2341" y="1439"/>
                      <a:pt x="2343" y="1408"/>
                      <a:pt x="2334" y="1385"/>
                    </a:cubicBezTo>
                    <a:close/>
                    <a:moveTo>
                      <a:pt x="2385" y="1394"/>
                    </a:moveTo>
                    <a:cubicBezTo>
                      <a:pt x="2395" y="1399"/>
                      <a:pt x="2409" y="1399"/>
                      <a:pt x="2418" y="1397"/>
                    </a:cubicBezTo>
                    <a:cubicBezTo>
                      <a:pt x="2430" y="1395"/>
                      <a:pt x="2447" y="1385"/>
                      <a:pt x="2448" y="1372"/>
                    </a:cubicBezTo>
                    <a:cubicBezTo>
                      <a:pt x="2462" y="1374"/>
                      <a:pt x="2473" y="1368"/>
                      <a:pt x="2483" y="1361"/>
                    </a:cubicBezTo>
                    <a:cubicBezTo>
                      <a:pt x="2496" y="1352"/>
                      <a:pt x="2513" y="1348"/>
                      <a:pt x="2522" y="1359"/>
                    </a:cubicBezTo>
                    <a:cubicBezTo>
                      <a:pt x="2522" y="1342"/>
                      <a:pt x="2494" y="1335"/>
                      <a:pt x="2479" y="1338"/>
                    </a:cubicBezTo>
                    <a:cubicBezTo>
                      <a:pt x="2459" y="1342"/>
                      <a:pt x="2446" y="1359"/>
                      <a:pt x="2430" y="1376"/>
                    </a:cubicBezTo>
                    <a:cubicBezTo>
                      <a:pt x="2421" y="1385"/>
                      <a:pt x="2407" y="1394"/>
                      <a:pt x="2385" y="1394"/>
                    </a:cubicBezTo>
                    <a:close/>
                    <a:moveTo>
                      <a:pt x="2682" y="1406"/>
                    </a:moveTo>
                    <a:cubicBezTo>
                      <a:pt x="2685" y="1392"/>
                      <a:pt x="2685" y="1361"/>
                      <a:pt x="2669" y="1350"/>
                    </a:cubicBezTo>
                    <a:cubicBezTo>
                      <a:pt x="2669" y="1349"/>
                      <a:pt x="2669" y="1346"/>
                      <a:pt x="2667" y="1344"/>
                    </a:cubicBezTo>
                    <a:cubicBezTo>
                      <a:pt x="2678" y="1347"/>
                      <a:pt x="2685" y="1360"/>
                      <a:pt x="2686" y="1374"/>
                    </a:cubicBezTo>
                    <a:cubicBezTo>
                      <a:pt x="2688" y="1386"/>
                      <a:pt x="2686" y="1399"/>
                      <a:pt x="2682" y="1406"/>
                    </a:cubicBezTo>
                    <a:close/>
                    <a:moveTo>
                      <a:pt x="2627" y="1360"/>
                    </a:moveTo>
                    <a:cubicBezTo>
                      <a:pt x="2627" y="1357"/>
                      <a:pt x="2624" y="1354"/>
                      <a:pt x="2621" y="1354"/>
                    </a:cubicBezTo>
                    <a:cubicBezTo>
                      <a:pt x="2617" y="1355"/>
                      <a:pt x="2615" y="1357"/>
                      <a:pt x="2615" y="1361"/>
                    </a:cubicBezTo>
                    <a:cubicBezTo>
                      <a:pt x="2615" y="1364"/>
                      <a:pt x="2618" y="1367"/>
                      <a:pt x="2621" y="1367"/>
                    </a:cubicBezTo>
                    <a:cubicBezTo>
                      <a:pt x="2625" y="1367"/>
                      <a:pt x="2627" y="1364"/>
                      <a:pt x="2627" y="1360"/>
                    </a:cubicBezTo>
                    <a:close/>
                    <a:moveTo>
                      <a:pt x="2645" y="1353"/>
                    </a:moveTo>
                    <a:cubicBezTo>
                      <a:pt x="2644" y="1349"/>
                      <a:pt x="2641" y="1346"/>
                      <a:pt x="2636" y="1346"/>
                    </a:cubicBezTo>
                    <a:cubicBezTo>
                      <a:pt x="2632" y="1346"/>
                      <a:pt x="2629" y="1350"/>
                      <a:pt x="2629" y="1354"/>
                    </a:cubicBezTo>
                    <a:cubicBezTo>
                      <a:pt x="2629" y="1358"/>
                      <a:pt x="2633" y="1362"/>
                      <a:pt x="2637" y="1361"/>
                    </a:cubicBezTo>
                    <a:cubicBezTo>
                      <a:pt x="2642" y="1361"/>
                      <a:pt x="2645" y="1357"/>
                      <a:pt x="2645" y="1353"/>
                    </a:cubicBezTo>
                    <a:close/>
                    <a:moveTo>
                      <a:pt x="2668" y="1349"/>
                    </a:moveTo>
                    <a:cubicBezTo>
                      <a:pt x="2667" y="1343"/>
                      <a:pt x="2663" y="1339"/>
                      <a:pt x="2657" y="1339"/>
                    </a:cubicBezTo>
                    <a:cubicBezTo>
                      <a:pt x="2651" y="1339"/>
                      <a:pt x="2647" y="1344"/>
                      <a:pt x="2647" y="1350"/>
                    </a:cubicBezTo>
                    <a:cubicBezTo>
                      <a:pt x="2648" y="1355"/>
                      <a:pt x="2652" y="1360"/>
                      <a:pt x="2658" y="1360"/>
                    </a:cubicBezTo>
                    <a:cubicBezTo>
                      <a:pt x="2664" y="1359"/>
                      <a:pt x="2668" y="1354"/>
                      <a:pt x="2668" y="1349"/>
                    </a:cubicBezTo>
                    <a:close/>
                    <a:moveTo>
                      <a:pt x="2722" y="1405"/>
                    </a:moveTo>
                    <a:cubicBezTo>
                      <a:pt x="2722" y="1400"/>
                      <a:pt x="2719" y="1397"/>
                      <a:pt x="2715" y="1398"/>
                    </a:cubicBezTo>
                    <a:cubicBezTo>
                      <a:pt x="2710" y="1398"/>
                      <a:pt x="2707" y="1401"/>
                      <a:pt x="2708" y="1405"/>
                    </a:cubicBezTo>
                    <a:cubicBezTo>
                      <a:pt x="2708" y="1409"/>
                      <a:pt x="2711" y="1412"/>
                      <a:pt x="2715" y="1412"/>
                    </a:cubicBezTo>
                    <a:cubicBezTo>
                      <a:pt x="2719" y="1412"/>
                      <a:pt x="2722" y="1409"/>
                      <a:pt x="2722" y="1405"/>
                    </a:cubicBezTo>
                    <a:close/>
                    <a:moveTo>
                      <a:pt x="2150" y="1334"/>
                    </a:moveTo>
                    <a:cubicBezTo>
                      <a:pt x="2147" y="1341"/>
                      <a:pt x="2153" y="1354"/>
                      <a:pt x="2162" y="1352"/>
                    </a:cubicBezTo>
                    <a:cubicBezTo>
                      <a:pt x="2165" y="1357"/>
                      <a:pt x="2165" y="1364"/>
                      <a:pt x="2160" y="1369"/>
                    </a:cubicBezTo>
                    <a:cubicBezTo>
                      <a:pt x="2153" y="1377"/>
                      <a:pt x="2138" y="1378"/>
                      <a:pt x="2130" y="1371"/>
                    </a:cubicBezTo>
                    <a:cubicBezTo>
                      <a:pt x="2143" y="1394"/>
                      <a:pt x="2183" y="1384"/>
                      <a:pt x="2187" y="1357"/>
                    </a:cubicBezTo>
                    <a:cubicBezTo>
                      <a:pt x="2190" y="1342"/>
                      <a:pt x="2183" y="1331"/>
                      <a:pt x="2173" y="1327"/>
                    </a:cubicBezTo>
                    <a:cubicBezTo>
                      <a:pt x="2165" y="1323"/>
                      <a:pt x="2154" y="1325"/>
                      <a:pt x="2150" y="1334"/>
                    </a:cubicBezTo>
                    <a:close/>
                    <a:moveTo>
                      <a:pt x="2176" y="1277"/>
                    </a:moveTo>
                    <a:cubicBezTo>
                      <a:pt x="2190" y="1297"/>
                      <a:pt x="2184" y="1316"/>
                      <a:pt x="2187" y="1327"/>
                    </a:cubicBezTo>
                    <a:cubicBezTo>
                      <a:pt x="2191" y="1339"/>
                      <a:pt x="2205" y="1335"/>
                      <a:pt x="2204" y="1321"/>
                    </a:cubicBezTo>
                    <a:cubicBezTo>
                      <a:pt x="2203" y="1306"/>
                      <a:pt x="2191" y="1289"/>
                      <a:pt x="2176" y="1277"/>
                    </a:cubicBezTo>
                    <a:close/>
                    <a:moveTo>
                      <a:pt x="2245" y="1334"/>
                    </a:moveTo>
                    <a:cubicBezTo>
                      <a:pt x="2237" y="1333"/>
                      <a:pt x="2229" y="1339"/>
                      <a:pt x="2226" y="1344"/>
                    </a:cubicBezTo>
                    <a:cubicBezTo>
                      <a:pt x="2218" y="1341"/>
                      <a:pt x="2217" y="1324"/>
                      <a:pt x="2230" y="1321"/>
                    </a:cubicBezTo>
                    <a:cubicBezTo>
                      <a:pt x="2238" y="1319"/>
                      <a:pt x="2246" y="1326"/>
                      <a:pt x="2245" y="1334"/>
                    </a:cubicBezTo>
                    <a:close/>
                    <a:moveTo>
                      <a:pt x="2253" y="1369"/>
                    </a:moveTo>
                    <a:cubicBezTo>
                      <a:pt x="2254" y="1364"/>
                      <a:pt x="2251" y="1359"/>
                      <a:pt x="2246" y="1359"/>
                    </a:cubicBezTo>
                    <a:cubicBezTo>
                      <a:pt x="2238" y="1358"/>
                      <a:pt x="2235" y="1368"/>
                      <a:pt x="2239" y="1373"/>
                    </a:cubicBezTo>
                    <a:cubicBezTo>
                      <a:pt x="2243" y="1377"/>
                      <a:pt x="2247" y="1377"/>
                      <a:pt x="2250" y="1384"/>
                    </a:cubicBezTo>
                    <a:cubicBezTo>
                      <a:pt x="2249" y="1376"/>
                      <a:pt x="2252" y="1375"/>
                      <a:pt x="2253" y="1369"/>
                    </a:cubicBezTo>
                    <a:close/>
                    <a:moveTo>
                      <a:pt x="2264" y="1289"/>
                    </a:moveTo>
                    <a:cubicBezTo>
                      <a:pt x="2285" y="1291"/>
                      <a:pt x="2317" y="1270"/>
                      <a:pt x="2309" y="1251"/>
                    </a:cubicBezTo>
                    <a:cubicBezTo>
                      <a:pt x="2313" y="1249"/>
                      <a:pt x="2319" y="1253"/>
                      <a:pt x="2320" y="1258"/>
                    </a:cubicBezTo>
                    <a:cubicBezTo>
                      <a:pt x="2321" y="1265"/>
                      <a:pt x="2317" y="1274"/>
                      <a:pt x="2309" y="1276"/>
                    </a:cubicBezTo>
                    <a:cubicBezTo>
                      <a:pt x="2312" y="1284"/>
                      <a:pt x="2289" y="1297"/>
                      <a:pt x="2264" y="1289"/>
                    </a:cubicBezTo>
                    <a:close/>
                    <a:moveTo>
                      <a:pt x="1987" y="1378"/>
                    </a:moveTo>
                    <a:cubicBezTo>
                      <a:pt x="1995" y="1386"/>
                      <a:pt x="2006" y="1389"/>
                      <a:pt x="2017" y="1386"/>
                    </a:cubicBezTo>
                    <a:cubicBezTo>
                      <a:pt x="2026" y="1384"/>
                      <a:pt x="2033" y="1378"/>
                      <a:pt x="2038" y="1370"/>
                    </a:cubicBezTo>
                    <a:cubicBezTo>
                      <a:pt x="2040" y="1367"/>
                      <a:pt x="2041" y="1364"/>
                      <a:pt x="2041" y="1360"/>
                    </a:cubicBezTo>
                    <a:cubicBezTo>
                      <a:pt x="2041" y="1361"/>
                      <a:pt x="2040" y="1362"/>
                      <a:pt x="2040" y="1363"/>
                    </a:cubicBezTo>
                    <a:cubicBezTo>
                      <a:pt x="2036" y="1370"/>
                      <a:pt x="2027" y="1373"/>
                      <a:pt x="2020" y="1369"/>
                    </a:cubicBezTo>
                    <a:cubicBezTo>
                      <a:pt x="2013" y="1365"/>
                      <a:pt x="2010" y="1356"/>
                      <a:pt x="2014" y="1349"/>
                    </a:cubicBezTo>
                    <a:cubicBezTo>
                      <a:pt x="2020" y="1338"/>
                      <a:pt x="2034" y="1339"/>
                      <a:pt x="2040" y="1348"/>
                    </a:cubicBezTo>
                    <a:cubicBezTo>
                      <a:pt x="2044" y="1355"/>
                      <a:pt x="2043" y="1364"/>
                      <a:pt x="2040" y="1371"/>
                    </a:cubicBezTo>
                    <a:cubicBezTo>
                      <a:pt x="2035" y="1380"/>
                      <a:pt x="2028" y="1387"/>
                      <a:pt x="2018" y="1390"/>
                    </a:cubicBezTo>
                    <a:cubicBezTo>
                      <a:pt x="2006" y="1393"/>
                      <a:pt x="1994" y="1390"/>
                      <a:pt x="1984" y="1381"/>
                    </a:cubicBezTo>
                    <a:cubicBezTo>
                      <a:pt x="1976" y="1374"/>
                      <a:pt x="1972" y="1365"/>
                      <a:pt x="1971" y="1356"/>
                    </a:cubicBezTo>
                    <a:cubicBezTo>
                      <a:pt x="1970" y="1358"/>
                      <a:pt x="1969" y="1361"/>
                      <a:pt x="1969" y="1363"/>
                    </a:cubicBezTo>
                    <a:cubicBezTo>
                      <a:pt x="1966" y="1373"/>
                      <a:pt x="1962" y="1381"/>
                      <a:pt x="1957" y="1389"/>
                    </a:cubicBezTo>
                    <a:cubicBezTo>
                      <a:pt x="1955" y="1391"/>
                      <a:pt x="1954" y="1393"/>
                      <a:pt x="1952" y="1396"/>
                    </a:cubicBezTo>
                    <a:cubicBezTo>
                      <a:pt x="1949" y="1399"/>
                      <a:pt x="1947" y="1402"/>
                      <a:pt x="1943" y="1405"/>
                    </a:cubicBezTo>
                    <a:cubicBezTo>
                      <a:pt x="1942" y="1406"/>
                      <a:pt x="1931" y="1416"/>
                      <a:pt x="1929" y="1413"/>
                    </a:cubicBezTo>
                    <a:cubicBezTo>
                      <a:pt x="1929" y="1412"/>
                      <a:pt x="1935" y="1407"/>
                      <a:pt x="1936" y="1406"/>
                    </a:cubicBezTo>
                    <a:cubicBezTo>
                      <a:pt x="1941" y="1402"/>
                      <a:pt x="1945" y="1397"/>
                      <a:pt x="1948" y="1393"/>
                    </a:cubicBezTo>
                    <a:cubicBezTo>
                      <a:pt x="1950" y="1391"/>
                      <a:pt x="1951" y="1388"/>
                      <a:pt x="1953" y="1386"/>
                    </a:cubicBezTo>
                    <a:cubicBezTo>
                      <a:pt x="1958" y="1378"/>
                      <a:pt x="1962" y="1371"/>
                      <a:pt x="1965" y="1362"/>
                    </a:cubicBezTo>
                    <a:cubicBezTo>
                      <a:pt x="1965" y="1362"/>
                      <a:pt x="1965" y="1360"/>
                      <a:pt x="1966" y="1359"/>
                    </a:cubicBezTo>
                    <a:cubicBezTo>
                      <a:pt x="1964" y="1361"/>
                      <a:pt x="1963" y="1364"/>
                      <a:pt x="1961" y="1366"/>
                    </a:cubicBezTo>
                    <a:cubicBezTo>
                      <a:pt x="1956" y="1373"/>
                      <a:pt x="1951" y="1378"/>
                      <a:pt x="1944" y="1383"/>
                    </a:cubicBezTo>
                    <a:cubicBezTo>
                      <a:pt x="1923" y="1394"/>
                      <a:pt x="1905" y="1385"/>
                      <a:pt x="1894" y="1368"/>
                    </a:cubicBezTo>
                    <a:cubicBezTo>
                      <a:pt x="1884" y="1354"/>
                      <a:pt x="1881" y="1336"/>
                      <a:pt x="1888" y="1320"/>
                    </a:cubicBezTo>
                    <a:cubicBezTo>
                      <a:pt x="1895" y="1307"/>
                      <a:pt x="1907" y="1301"/>
                      <a:pt x="1922" y="1304"/>
                    </a:cubicBezTo>
                    <a:cubicBezTo>
                      <a:pt x="1928" y="1305"/>
                      <a:pt x="1933" y="1307"/>
                      <a:pt x="1938" y="1312"/>
                    </a:cubicBezTo>
                    <a:cubicBezTo>
                      <a:pt x="1942" y="1316"/>
                      <a:pt x="1944" y="1320"/>
                      <a:pt x="1945" y="1325"/>
                    </a:cubicBezTo>
                    <a:cubicBezTo>
                      <a:pt x="1945" y="1332"/>
                      <a:pt x="1943" y="1338"/>
                      <a:pt x="1938" y="1342"/>
                    </a:cubicBezTo>
                    <a:cubicBezTo>
                      <a:pt x="1934" y="1345"/>
                      <a:pt x="1931" y="1346"/>
                      <a:pt x="1927" y="1345"/>
                    </a:cubicBezTo>
                    <a:cubicBezTo>
                      <a:pt x="1922" y="1344"/>
                      <a:pt x="1919" y="1341"/>
                      <a:pt x="1916" y="1337"/>
                    </a:cubicBezTo>
                    <a:cubicBezTo>
                      <a:pt x="1914" y="1332"/>
                      <a:pt x="1914" y="1327"/>
                      <a:pt x="1918" y="1323"/>
                    </a:cubicBezTo>
                    <a:cubicBezTo>
                      <a:pt x="1921" y="1319"/>
                      <a:pt x="1927" y="1318"/>
                      <a:pt x="1932" y="1321"/>
                    </a:cubicBezTo>
                    <a:cubicBezTo>
                      <a:pt x="1937" y="1324"/>
                      <a:pt x="1939" y="1331"/>
                      <a:pt x="1936" y="1336"/>
                    </a:cubicBezTo>
                    <a:cubicBezTo>
                      <a:pt x="1933" y="1341"/>
                      <a:pt x="1926" y="1343"/>
                      <a:pt x="1921" y="1340"/>
                    </a:cubicBezTo>
                    <a:cubicBezTo>
                      <a:pt x="1919" y="1339"/>
                      <a:pt x="1917" y="1338"/>
                      <a:pt x="1916" y="1336"/>
                    </a:cubicBezTo>
                    <a:cubicBezTo>
                      <a:pt x="1916" y="1336"/>
                      <a:pt x="1917" y="1337"/>
                      <a:pt x="1917" y="1337"/>
                    </a:cubicBezTo>
                    <a:cubicBezTo>
                      <a:pt x="1919" y="1341"/>
                      <a:pt x="1922" y="1344"/>
                      <a:pt x="1927" y="1345"/>
                    </a:cubicBezTo>
                    <a:cubicBezTo>
                      <a:pt x="1931" y="1345"/>
                      <a:pt x="1934" y="1344"/>
                      <a:pt x="1937" y="1342"/>
                    </a:cubicBezTo>
                    <a:cubicBezTo>
                      <a:pt x="1942" y="1338"/>
                      <a:pt x="1944" y="1332"/>
                      <a:pt x="1944" y="1326"/>
                    </a:cubicBezTo>
                    <a:cubicBezTo>
                      <a:pt x="1943" y="1320"/>
                      <a:pt x="1941" y="1316"/>
                      <a:pt x="1937" y="1313"/>
                    </a:cubicBezTo>
                    <a:cubicBezTo>
                      <a:pt x="1932" y="1309"/>
                      <a:pt x="1928" y="1306"/>
                      <a:pt x="1921" y="1305"/>
                    </a:cubicBezTo>
                    <a:cubicBezTo>
                      <a:pt x="1908" y="1303"/>
                      <a:pt x="1896" y="1309"/>
                      <a:pt x="1890" y="1322"/>
                    </a:cubicBezTo>
                    <a:cubicBezTo>
                      <a:pt x="1883" y="1337"/>
                      <a:pt x="1888" y="1355"/>
                      <a:pt x="1897" y="1368"/>
                    </a:cubicBezTo>
                    <a:cubicBezTo>
                      <a:pt x="1908" y="1381"/>
                      <a:pt x="1924" y="1389"/>
                      <a:pt x="1941" y="1379"/>
                    </a:cubicBezTo>
                    <a:cubicBezTo>
                      <a:pt x="1948" y="1375"/>
                      <a:pt x="1952" y="1370"/>
                      <a:pt x="1957" y="1363"/>
                    </a:cubicBezTo>
                    <a:cubicBezTo>
                      <a:pt x="1960" y="1359"/>
                      <a:pt x="1962" y="1355"/>
                      <a:pt x="1964" y="1351"/>
                    </a:cubicBezTo>
                    <a:cubicBezTo>
                      <a:pt x="1972" y="1335"/>
                      <a:pt x="1975" y="1319"/>
                      <a:pt x="1986" y="1305"/>
                    </a:cubicBezTo>
                    <a:cubicBezTo>
                      <a:pt x="1997" y="1292"/>
                      <a:pt x="2012" y="1283"/>
                      <a:pt x="2032" y="1282"/>
                    </a:cubicBezTo>
                    <a:cubicBezTo>
                      <a:pt x="2041" y="1281"/>
                      <a:pt x="2049" y="1282"/>
                      <a:pt x="2058" y="1285"/>
                    </a:cubicBezTo>
                    <a:cubicBezTo>
                      <a:pt x="2062" y="1286"/>
                      <a:pt x="2065" y="1287"/>
                      <a:pt x="2068" y="1289"/>
                    </a:cubicBezTo>
                    <a:cubicBezTo>
                      <a:pt x="2067" y="1287"/>
                      <a:pt x="2066" y="1284"/>
                      <a:pt x="2065" y="1281"/>
                    </a:cubicBezTo>
                    <a:cubicBezTo>
                      <a:pt x="2063" y="1270"/>
                      <a:pt x="2067" y="1259"/>
                      <a:pt x="2076" y="1252"/>
                    </a:cubicBezTo>
                    <a:cubicBezTo>
                      <a:pt x="2085" y="1246"/>
                      <a:pt x="2096" y="1245"/>
                      <a:pt x="2106" y="1250"/>
                    </a:cubicBezTo>
                    <a:cubicBezTo>
                      <a:pt x="2114" y="1255"/>
                      <a:pt x="2118" y="1264"/>
                      <a:pt x="2116" y="1272"/>
                    </a:cubicBezTo>
                    <a:cubicBezTo>
                      <a:pt x="2115" y="1277"/>
                      <a:pt x="2112" y="1282"/>
                      <a:pt x="2107" y="1284"/>
                    </a:cubicBezTo>
                    <a:cubicBezTo>
                      <a:pt x="2105" y="1285"/>
                      <a:pt x="2102" y="1286"/>
                      <a:pt x="2099" y="1286"/>
                    </a:cubicBezTo>
                    <a:cubicBezTo>
                      <a:pt x="2093" y="1285"/>
                      <a:pt x="2089" y="1281"/>
                      <a:pt x="2089" y="1276"/>
                    </a:cubicBezTo>
                    <a:cubicBezTo>
                      <a:pt x="2088" y="1270"/>
                      <a:pt x="2092" y="1265"/>
                      <a:pt x="2098" y="1264"/>
                    </a:cubicBezTo>
                    <a:cubicBezTo>
                      <a:pt x="2104" y="1264"/>
                      <a:pt x="2109" y="1268"/>
                      <a:pt x="2110" y="1274"/>
                    </a:cubicBezTo>
                    <a:cubicBezTo>
                      <a:pt x="2110" y="1279"/>
                      <a:pt x="2107" y="1284"/>
                      <a:pt x="2103" y="1285"/>
                    </a:cubicBezTo>
                    <a:cubicBezTo>
                      <a:pt x="2109" y="1284"/>
                      <a:pt x="2114" y="1278"/>
                      <a:pt x="2115" y="1271"/>
                    </a:cubicBezTo>
                    <a:cubicBezTo>
                      <a:pt x="2117" y="1264"/>
                      <a:pt x="2113" y="1256"/>
                      <a:pt x="2105" y="1251"/>
                    </a:cubicBezTo>
                    <a:cubicBezTo>
                      <a:pt x="2096" y="1246"/>
                      <a:pt x="2085" y="1248"/>
                      <a:pt x="2078" y="1253"/>
                    </a:cubicBezTo>
                    <a:cubicBezTo>
                      <a:pt x="2072" y="1257"/>
                      <a:pt x="2069" y="1262"/>
                      <a:pt x="2067" y="1268"/>
                    </a:cubicBezTo>
                    <a:cubicBezTo>
                      <a:pt x="2062" y="1287"/>
                      <a:pt x="2083" y="1296"/>
                      <a:pt x="2095" y="1315"/>
                    </a:cubicBezTo>
                    <a:cubicBezTo>
                      <a:pt x="2106" y="1334"/>
                      <a:pt x="2111" y="1358"/>
                      <a:pt x="2108" y="1380"/>
                    </a:cubicBezTo>
                    <a:cubicBezTo>
                      <a:pt x="2108" y="1350"/>
                      <a:pt x="2101" y="1321"/>
                      <a:pt x="2079" y="1301"/>
                    </a:cubicBezTo>
                    <a:cubicBezTo>
                      <a:pt x="2071" y="1295"/>
                      <a:pt x="2065" y="1292"/>
                      <a:pt x="2056" y="1289"/>
                    </a:cubicBezTo>
                    <a:cubicBezTo>
                      <a:pt x="2048" y="1286"/>
                      <a:pt x="2041" y="1286"/>
                      <a:pt x="2032" y="1286"/>
                    </a:cubicBezTo>
                    <a:cubicBezTo>
                      <a:pt x="2005" y="1289"/>
                      <a:pt x="1987" y="1305"/>
                      <a:pt x="1979" y="1328"/>
                    </a:cubicBezTo>
                    <a:cubicBezTo>
                      <a:pt x="1973" y="1346"/>
                      <a:pt x="1972" y="1364"/>
                      <a:pt x="1987" y="1378"/>
                    </a:cubicBezTo>
                    <a:close/>
                    <a:moveTo>
                      <a:pt x="1823" y="1505"/>
                    </a:moveTo>
                    <a:cubicBezTo>
                      <a:pt x="1823" y="1502"/>
                      <a:pt x="1825" y="1500"/>
                      <a:pt x="1828" y="1499"/>
                    </a:cubicBezTo>
                    <a:cubicBezTo>
                      <a:pt x="1831" y="1499"/>
                      <a:pt x="1833" y="1501"/>
                      <a:pt x="1833" y="1504"/>
                    </a:cubicBezTo>
                    <a:cubicBezTo>
                      <a:pt x="1834" y="1507"/>
                      <a:pt x="1831" y="1509"/>
                      <a:pt x="1829" y="1510"/>
                    </a:cubicBezTo>
                    <a:cubicBezTo>
                      <a:pt x="1826" y="1510"/>
                      <a:pt x="1823" y="1508"/>
                      <a:pt x="1823" y="1505"/>
                    </a:cubicBezTo>
                    <a:close/>
                    <a:moveTo>
                      <a:pt x="1955" y="1467"/>
                    </a:moveTo>
                    <a:cubicBezTo>
                      <a:pt x="1960" y="1469"/>
                      <a:pt x="1966" y="1469"/>
                      <a:pt x="1969" y="1465"/>
                    </a:cubicBezTo>
                    <a:cubicBezTo>
                      <a:pt x="1971" y="1462"/>
                      <a:pt x="1971" y="1459"/>
                      <a:pt x="1970" y="1456"/>
                    </a:cubicBezTo>
                    <a:cubicBezTo>
                      <a:pt x="1968" y="1453"/>
                      <a:pt x="1964" y="1452"/>
                      <a:pt x="1961" y="1455"/>
                    </a:cubicBezTo>
                    <a:cubicBezTo>
                      <a:pt x="1959" y="1456"/>
                      <a:pt x="1959" y="1459"/>
                      <a:pt x="1960" y="1462"/>
                    </a:cubicBezTo>
                    <a:cubicBezTo>
                      <a:pt x="1955" y="1459"/>
                      <a:pt x="1957" y="1450"/>
                      <a:pt x="1965" y="1450"/>
                    </a:cubicBezTo>
                    <a:cubicBezTo>
                      <a:pt x="1969" y="1450"/>
                      <a:pt x="1973" y="1453"/>
                      <a:pt x="1974" y="1457"/>
                    </a:cubicBezTo>
                    <a:cubicBezTo>
                      <a:pt x="1976" y="1465"/>
                      <a:pt x="1970" y="1471"/>
                      <a:pt x="1964" y="1472"/>
                    </a:cubicBezTo>
                    <a:cubicBezTo>
                      <a:pt x="1957" y="1473"/>
                      <a:pt x="1951" y="1469"/>
                      <a:pt x="1948" y="1464"/>
                    </a:cubicBezTo>
                    <a:cubicBezTo>
                      <a:pt x="1956" y="1480"/>
                      <a:pt x="1984" y="1493"/>
                      <a:pt x="1998" y="1494"/>
                    </a:cubicBezTo>
                    <a:cubicBezTo>
                      <a:pt x="1997" y="1495"/>
                      <a:pt x="1996" y="1496"/>
                      <a:pt x="1996" y="1497"/>
                    </a:cubicBezTo>
                    <a:cubicBezTo>
                      <a:pt x="1974" y="1495"/>
                      <a:pt x="1949" y="1479"/>
                      <a:pt x="1944" y="1462"/>
                    </a:cubicBezTo>
                    <a:cubicBezTo>
                      <a:pt x="1937" y="1487"/>
                      <a:pt x="1928" y="1502"/>
                      <a:pt x="1927" y="1519"/>
                    </a:cubicBezTo>
                    <a:cubicBezTo>
                      <a:pt x="1927" y="1527"/>
                      <a:pt x="1928" y="1536"/>
                      <a:pt x="1933" y="1542"/>
                    </a:cubicBezTo>
                    <a:cubicBezTo>
                      <a:pt x="1932" y="1543"/>
                      <a:pt x="1932" y="1546"/>
                      <a:pt x="1933" y="1548"/>
                    </a:cubicBezTo>
                    <a:cubicBezTo>
                      <a:pt x="1924" y="1542"/>
                      <a:pt x="1921" y="1529"/>
                      <a:pt x="1924" y="1516"/>
                    </a:cubicBezTo>
                    <a:cubicBezTo>
                      <a:pt x="1924" y="1515"/>
                      <a:pt x="1924" y="1515"/>
                      <a:pt x="1924" y="1514"/>
                    </a:cubicBezTo>
                    <a:cubicBezTo>
                      <a:pt x="1916" y="1527"/>
                      <a:pt x="1914" y="1547"/>
                      <a:pt x="1918" y="1564"/>
                    </a:cubicBezTo>
                    <a:cubicBezTo>
                      <a:pt x="1920" y="1571"/>
                      <a:pt x="1923" y="1579"/>
                      <a:pt x="1929" y="1583"/>
                    </a:cubicBezTo>
                    <a:cubicBezTo>
                      <a:pt x="1933" y="1585"/>
                      <a:pt x="1940" y="1586"/>
                      <a:pt x="1942" y="1582"/>
                    </a:cubicBezTo>
                    <a:cubicBezTo>
                      <a:pt x="1943" y="1580"/>
                      <a:pt x="1943" y="1579"/>
                      <a:pt x="1942" y="1577"/>
                    </a:cubicBezTo>
                    <a:cubicBezTo>
                      <a:pt x="1941" y="1576"/>
                      <a:pt x="1939" y="1576"/>
                      <a:pt x="1938" y="1577"/>
                    </a:cubicBezTo>
                    <a:cubicBezTo>
                      <a:pt x="1937" y="1577"/>
                      <a:pt x="1937" y="1578"/>
                      <a:pt x="1936" y="1579"/>
                    </a:cubicBezTo>
                    <a:cubicBezTo>
                      <a:pt x="1936" y="1581"/>
                      <a:pt x="1938" y="1582"/>
                      <a:pt x="1939" y="1581"/>
                    </a:cubicBezTo>
                    <a:cubicBezTo>
                      <a:pt x="1940" y="1581"/>
                      <a:pt x="1940" y="1580"/>
                      <a:pt x="1940" y="1580"/>
                    </a:cubicBezTo>
                    <a:cubicBezTo>
                      <a:pt x="1941" y="1581"/>
                      <a:pt x="1941" y="1582"/>
                      <a:pt x="1940" y="1582"/>
                    </a:cubicBezTo>
                    <a:cubicBezTo>
                      <a:pt x="1938" y="1583"/>
                      <a:pt x="1937" y="1583"/>
                      <a:pt x="1935" y="1582"/>
                    </a:cubicBezTo>
                    <a:cubicBezTo>
                      <a:pt x="1933" y="1580"/>
                      <a:pt x="1933" y="1577"/>
                      <a:pt x="1935" y="1575"/>
                    </a:cubicBezTo>
                    <a:cubicBezTo>
                      <a:pt x="1936" y="1573"/>
                      <a:pt x="1938" y="1572"/>
                      <a:pt x="1940" y="1573"/>
                    </a:cubicBezTo>
                    <a:cubicBezTo>
                      <a:pt x="1942" y="1573"/>
                      <a:pt x="1944" y="1574"/>
                      <a:pt x="1945" y="1575"/>
                    </a:cubicBezTo>
                    <a:cubicBezTo>
                      <a:pt x="1947" y="1578"/>
                      <a:pt x="1947" y="1580"/>
                      <a:pt x="1945" y="1583"/>
                    </a:cubicBezTo>
                    <a:cubicBezTo>
                      <a:pt x="1942" y="1587"/>
                      <a:pt x="1937" y="1587"/>
                      <a:pt x="1932" y="1586"/>
                    </a:cubicBezTo>
                    <a:cubicBezTo>
                      <a:pt x="1930" y="1585"/>
                      <a:pt x="1928" y="1584"/>
                      <a:pt x="1926" y="1582"/>
                    </a:cubicBezTo>
                    <a:cubicBezTo>
                      <a:pt x="1932" y="1591"/>
                      <a:pt x="1941" y="1594"/>
                      <a:pt x="1951" y="1593"/>
                    </a:cubicBezTo>
                    <a:cubicBezTo>
                      <a:pt x="1957" y="1593"/>
                      <a:pt x="1962" y="1590"/>
                      <a:pt x="1966" y="1586"/>
                    </a:cubicBezTo>
                    <a:cubicBezTo>
                      <a:pt x="1966" y="1586"/>
                      <a:pt x="1966" y="1586"/>
                      <a:pt x="1966" y="1586"/>
                    </a:cubicBezTo>
                    <a:cubicBezTo>
                      <a:pt x="1962" y="1589"/>
                      <a:pt x="1955" y="1589"/>
                      <a:pt x="1953" y="1581"/>
                    </a:cubicBezTo>
                    <a:cubicBezTo>
                      <a:pt x="1952" y="1575"/>
                      <a:pt x="1958" y="1565"/>
                      <a:pt x="1946" y="1557"/>
                    </a:cubicBezTo>
                    <a:cubicBezTo>
                      <a:pt x="1953" y="1558"/>
                      <a:pt x="1960" y="1560"/>
                      <a:pt x="1964" y="1564"/>
                    </a:cubicBezTo>
                    <a:cubicBezTo>
                      <a:pt x="1969" y="1569"/>
                      <a:pt x="1971" y="1576"/>
                      <a:pt x="1969" y="1582"/>
                    </a:cubicBezTo>
                    <a:cubicBezTo>
                      <a:pt x="1966" y="1590"/>
                      <a:pt x="1958" y="1594"/>
                      <a:pt x="1950" y="1595"/>
                    </a:cubicBezTo>
                    <a:cubicBezTo>
                      <a:pt x="1939" y="1596"/>
                      <a:pt x="1929" y="1590"/>
                      <a:pt x="1923" y="1580"/>
                    </a:cubicBezTo>
                    <a:cubicBezTo>
                      <a:pt x="1917" y="1572"/>
                      <a:pt x="1914" y="1556"/>
                      <a:pt x="1914" y="1545"/>
                    </a:cubicBezTo>
                    <a:cubicBezTo>
                      <a:pt x="1914" y="1536"/>
                      <a:pt x="1917" y="1524"/>
                      <a:pt x="1921" y="1516"/>
                    </a:cubicBezTo>
                    <a:cubicBezTo>
                      <a:pt x="1917" y="1520"/>
                      <a:pt x="1912" y="1524"/>
                      <a:pt x="1907" y="1527"/>
                    </a:cubicBezTo>
                    <a:cubicBezTo>
                      <a:pt x="1896" y="1534"/>
                      <a:pt x="1886" y="1536"/>
                      <a:pt x="1873" y="1535"/>
                    </a:cubicBezTo>
                    <a:cubicBezTo>
                      <a:pt x="1868" y="1535"/>
                      <a:pt x="1864" y="1534"/>
                      <a:pt x="1860" y="1533"/>
                    </a:cubicBezTo>
                    <a:cubicBezTo>
                      <a:pt x="1861" y="1532"/>
                      <a:pt x="1862" y="1531"/>
                      <a:pt x="1861" y="1530"/>
                    </a:cubicBezTo>
                    <a:cubicBezTo>
                      <a:pt x="1865" y="1531"/>
                      <a:pt x="1869" y="1531"/>
                      <a:pt x="1873" y="1532"/>
                    </a:cubicBezTo>
                    <a:cubicBezTo>
                      <a:pt x="1885" y="1532"/>
                      <a:pt x="1894" y="1530"/>
                      <a:pt x="1905" y="1523"/>
                    </a:cubicBezTo>
                    <a:cubicBezTo>
                      <a:pt x="1918" y="1514"/>
                      <a:pt x="1926" y="1501"/>
                      <a:pt x="1932" y="1487"/>
                    </a:cubicBezTo>
                    <a:cubicBezTo>
                      <a:pt x="1929" y="1490"/>
                      <a:pt x="1926" y="1493"/>
                      <a:pt x="1923" y="1496"/>
                    </a:cubicBezTo>
                    <a:cubicBezTo>
                      <a:pt x="1923" y="1496"/>
                      <a:pt x="1923" y="1496"/>
                      <a:pt x="1923" y="1496"/>
                    </a:cubicBezTo>
                    <a:cubicBezTo>
                      <a:pt x="1916" y="1501"/>
                      <a:pt x="1909" y="1505"/>
                      <a:pt x="1900" y="1505"/>
                    </a:cubicBezTo>
                    <a:cubicBezTo>
                      <a:pt x="1908" y="1502"/>
                      <a:pt x="1914" y="1499"/>
                      <a:pt x="1921" y="1494"/>
                    </a:cubicBezTo>
                    <a:cubicBezTo>
                      <a:pt x="1921" y="1494"/>
                      <a:pt x="1921" y="1494"/>
                      <a:pt x="1921" y="1494"/>
                    </a:cubicBezTo>
                    <a:cubicBezTo>
                      <a:pt x="1935" y="1482"/>
                      <a:pt x="1935" y="1478"/>
                      <a:pt x="1939" y="1461"/>
                    </a:cubicBezTo>
                    <a:cubicBezTo>
                      <a:pt x="1945" y="1434"/>
                      <a:pt x="1949" y="1406"/>
                      <a:pt x="1965" y="1387"/>
                    </a:cubicBezTo>
                    <a:cubicBezTo>
                      <a:pt x="1957" y="1401"/>
                      <a:pt x="1936" y="1456"/>
                      <a:pt x="1955" y="1467"/>
                    </a:cubicBezTo>
                    <a:close/>
                    <a:moveTo>
                      <a:pt x="1911" y="1500"/>
                    </a:moveTo>
                    <a:cubicBezTo>
                      <a:pt x="1906" y="1488"/>
                      <a:pt x="1891" y="1496"/>
                      <a:pt x="1885" y="1497"/>
                    </a:cubicBezTo>
                    <a:cubicBezTo>
                      <a:pt x="1881" y="1499"/>
                      <a:pt x="1878" y="1499"/>
                      <a:pt x="1874" y="1497"/>
                    </a:cubicBezTo>
                    <a:cubicBezTo>
                      <a:pt x="1877" y="1501"/>
                      <a:pt x="1886" y="1510"/>
                      <a:pt x="1892" y="1512"/>
                    </a:cubicBezTo>
                    <a:cubicBezTo>
                      <a:pt x="1899" y="1515"/>
                      <a:pt x="1908" y="1513"/>
                      <a:pt x="1911" y="1503"/>
                    </a:cubicBezTo>
                    <a:cubicBezTo>
                      <a:pt x="1907" y="1506"/>
                      <a:pt x="1900" y="1507"/>
                      <a:pt x="1896" y="1504"/>
                    </a:cubicBezTo>
                    <a:cubicBezTo>
                      <a:pt x="1899" y="1504"/>
                      <a:pt x="1906" y="1503"/>
                      <a:pt x="1911" y="1500"/>
                    </a:cubicBezTo>
                    <a:close/>
                    <a:moveTo>
                      <a:pt x="1972" y="1543"/>
                    </a:moveTo>
                    <a:cubicBezTo>
                      <a:pt x="1971" y="1546"/>
                      <a:pt x="1973" y="1550"/>
                      <a:pt x="1976" y="1550"/>
                    </a:cubicBezTo>
                    <a:cubicBezTo>
                      <a:pt x="1979" y="1551"/>
                      <a:pt x="1982" y="1549"/>
                      <a:pt x="1983" y="1546"/>
                    </a:cubicBezTo>
                    <a:cubicBezTo>
                      <a:pt x="1984" y="1543"/>
                      <a:pt x="1982" y="1540"/>
                      <a:pt x="1979" y="1539"/>
                    </a:cubicBezTo>
                    <a:cubicBezTo>
                      <a:pt x="1976" y="1538"/>
                      <a:pt x="1973" y="1540"/>
                      <a:pt x="1972" y="1543"/>
                    </a:cubicBezTo>
                    <a:close/>
                    <a:moveTo>
                      <a:pt x="1955" y="1545"/>
                    </a:moveTo>
                    <a:cubicBezTo>
                      <a:pt x="1954" y="1549"/>
                      <a:pt x="1956" y="1553"/>
                      <a:pt x="1960" y="1554"/>
                    </a:cubicBezTo>
                    <a:cubicBezTo>
                      <a:pt x="1964" y="1555"/>
                      <a:pt x="1968" y="1552"/>
                      <a:pt x="1969" y="1548"/>
                    </a:cubicBezTo>
                    <a:cubicBezTo>
                      <a:pt x="1970" y="1545"/>
                      <a:pt x="1967" y="1541"/>
                      <a:pt x="1963" y="1540"/>
                    </a:cubicBezTo>
                    <a:cubicBezTo>
                      <a:pt x="1960" y="1539"/>
                      <a:pt x="1956" y="1541"/>
                      <a:pt x="1955" y="1545"/>
                    </a:cubicBezTo>
                    <a:close/>
                    <a:moveTo>
                      <a:pt x="1933" y="1543"/>
                    </a:moveTo>
                    <a:cubicBezTo>
                      <a:pt x="1932" y="1548"/>
                      <a:pt x="1935" y="1553"/>
                      <a:pt x="1940" y="1554"/>
                    </a:cubicBezTo>
                    <a:cubicBezTo>
                      <a:pt x="1945" y="1556"/>
                      <a:pt x="1950" y="1553"/>
                      <a:pt x="1952" y="1547"/>
                    </a:cubicBezTo>
                    <a:cubicBezTo>
                      <a:pt x="1953" y="1542"/>
                      <a:pt x="1950" y="1537"/>
                      <a:pt x="1945" y="1536"/>
                    </a:cubicBezTo>
                    <a:cubicBezTo>
                      <a:pt x="1940" y="1535"/>
                      <a:pt x="1935" y="1538"/>
                      <a:pt x="1933" y="1543"/>
                    </a:cubicBezTo>
                    <a:close/>
                    <a:moveTo>
                      <a:pt x="1839" y="1529"/>
                    </a:moveTo>
                    <a:cubicBezTo>
                      <a:pt x="1839" y="1523"/>
                      <a:pt x="1843" y="1518"/>
                      <a:pt x="1849" y="1518"/>
                    </a:cubicBezTo>
                    <a:cubicBezTo>
                      <a:pt x="1854" y="1517"/>
                      <a:pt x="1859" y="1521"/>
                      <a:pt x="1860" y="1527"/>
                    </a:cubicBezTo>
                    <a:cubicBezTo>
                      <a:pt x="1860" y="1533"/>
                      <a:pt x="1856" y="1537"/>
                      <a:pt x="1850" y="1538"/>
                    </a:cubicBezTo>
                    <a:cubicBezTo>
                      <a:pt x="1845" y="1538"/>
                      <a:pt x="1840" y="1534"/>
                      <a:pt x="1839" y="1529"/>
                    </a:cubicBezTo>
                    <a:close/>
                    <a:moveTo>
                      <a:pt x="1827" y="1517"/>
                    </a:moveTo>
                    <a:cubicBezTo>
                      <a:pt x="1827" y="1513"/>
                      <a:pt x="1830" y="1510"/>
                      <a:pt x="1833" y="1510"/>
                    </a:cubicBezTo>
                    <a:cubicBezTo>
                      <a:pt x="1837" y="1510"/>
                      <a:pt x="1840" y="1512"/>
                      <a:pt x="1841" y="1516"/>
                    </a:cubicBezTo>
                    <a:cubicBezTo>
                      <a:pt x="1841" y="1520"/>
                      <a:pt x="1838" y="1523"/>
                      <a:pt x="1834" y="1523"/>
                    </a:cubicBezTo>
                    <a:cubicBezTo>
                      <a:pt x="1831" y="1524"/>
                      <a:pt x="1828" y="1521"/>
                      <a:pt x="1827" y="1517"/>
                    </a:cubicBezTo>
                    <a:close/>
                    <a:moveTo>
                      <a:pt x="1875" y="1349"/>
                    </a:moveTo>
                    <a:cubicBezTo>
                      <a:pt x="1881" y="1335"/>
                      <a:pt x="1884" y="1320"/>
                      <a:pt x="1880" y="1307"/>
                    </a:cubicBezTo>
                    <a:cubicBezTo>
                      <a:pt x="1876" y="1294"/>
                      <a:pt x="1865" y="1283"/>
                      <a:pt x="1852" y="1281"/>
                    </a:cubicBezTo>
                    <a:cubicBezTo>
                      <a:pt x="1844" y="1280"/>
                      <a:pt x="1835" y="1282"/>
                      <a:pt x="1829" y="1285"/>
                    </a:cubicBezTo>
                    <a:cubicBezTo>
                      <a:pt x="1821" y="1290"/>
                      <a:pt x="1816" y="1295"/>
                      <a:pt x="1811" y="1302"/>
                    </a:cubicBezTo>
                    <a:cubicBezTo>
                      <a:pt x="1806" y="1310"/>
                      <a:pt x="1804" y="1316"/>
                      <a:pt x="1802" y="1325"/>
                    </a:cubicBezTo>
                    <a:cubicBezTo>
                      <a:pt x="1802" y="1329"/>
                      <a:pt x="1802" y="1332"/>
                      <a:pt x="1802" y="1336"/>
                    </a:cubicBezTo>
                    <a:cubicBezTo>
                      <a:pt x="1802" y="1346"/>
                      <a:pt x="1804" y="1355"/>
                      <a:pt x="1808" y="1364"/>
                    </a:cubicBezTo>
                    <a:cubicBezTo>
                      <a:pt x="1814" y="1378"/>
                      <a:pt x="1821" y="1387"/>
                      <a:pt x="1833" y="1396"/>
                    </a:cubicBezTo>
                    <a:cubicBezTo>
                      <a:pt x="1834" y="1396"/>
                      <a:pt x="1835" y="1397"/>
                      <a:pt x="1835" y="1397"/>
                    </a:cubicBezTo>
                    <a:cubicBezTo>
                      <a:pt x="1825" y="1397"/>
                      <a:pt x="1814" y="1400"/>
                      <a:pt x="1805" y="1405"/>
                    </a:cubicBezTo>
                    <a:cubicBezTo>
                      <a:pt x="1795" y="1412"/>
                      <a:pt x="1786" y="1421"/>
                      <a:pt x="1783" y="1434"/>
                    </a:cubicBezTo>
                    <a:cubicBezTo>
                      <a:pt x="1782" y="1439"/>
                      <a:pt x="1782" y="1444"/>
                      <a:pt x="1784" y="1450"/>
                    </a:cubicBezTo>
                    <a:cubicBezTo>
                      <a:pt x="1783" y="1444"/>
                      <a:pt x="1784" y="1439"/>
                      <a:pt x="1785" y="1434"/>
                    </a:cubicBezTo>
                    <a:cubicBezTo>
                      <a:pt x="1788" y="1423"/>
                      <a:pt x="1797" y="1414"/>
                      <a:pt x="1807" y="1408"/>
                    </a:cubicBezTo>
                    <a:cubicBezTo>
                      <a:pt x="1815" y="1404"/>
                      <a:pt x="1822" y="1403"/>
                      <a:pt x="1830" y="1402"/>
                    </a:cubicBezTo>
                    <a:cubicBezTo>
                      <a:pt x="1845" y="1402"/>
                      <a:pt x="1856" y="1406"/>
                      <a:pt x="1871" y="1407"/>
                    </a:cubicBezTo>
                    <a:cubicBezTo>
                      <a:pt x="1872" y="1407"/>
                      <a:pt x="1872" y="1407"/>
                      <a:pt x="1872" y="1407"/>
                    </a:cubicBezTo>
                    <a:cubicBezTo>
                      <a:pt x="1880" y="1408"/>
                      <a:pt x="1887" y="1407"/>
                      <a:pt x="1895" y="1405"/>
                    </a:cubicBezTo>
                    <a:cubicBezTo>
                      <a:pt x="1898" y="1405"/>
                      <a:pt x="1916" y="1400"/>
                      <a:pt x="1916" y="1397"/>
                    </a:cubicBezTo>
                    <a:cubicBezTo>
                      <a:pt x="1915" y="1396"/>
                      <a:pt x="1903" y="1399"/>
                      <a:pt x="1901" y="1400"/>
                    </a:cubicBezTo>
                    <a:cubicBezTo>
                      <a:pt x="1891" y="1401"/>
                      <a:pt x="1882" y="1403"/>
                      <a:pt x="1872" y="1402"/>
                    </a:cubicBezTo>
                    <a:cubicBezTo>
                      <a:pt x="1872" y="1402"/>
                      <a:pt x="1871" y="1402"/>
                      <a:pt x="1871" y="1402"/>
                    </a:cubicBezTo>
                    <a:cubicBezTo>
                      <a:pt x="1857" y="1402"/>
                      <a:pt x="1847" y="1400"/>
                      <a:pt x="1835" y="1392"/>
                    </a:cubicBezTo>
                    <a:cubicBezTo>
                      <a:pt x="1822" y="1383"/>
                      <a:pt x="1811" y="1369"/>
                      <a:pt x="1810" y="1353"/>
                    </a:cubicBezTo>
                    <a:cubicBezTo>
                      <a:pt x="1809" y="1344"/>
                      <a:pt x="1815" y="1331"/>
                      <a:pt x="1825" y="1330"/>
                    </a:cubicBezTo>
                    <a:cubicBezTo>
                      <a:pt x="1829" y="1330"/>
                      <a:pt x="1832" y="1332"/>
                      <a:pt x="1833" y="1335"/>
                    </a:cubicBezTo>
                    <a:cubicBezTo>
                      <a:pt x="1834" y="1338"/>
                      <a:pt x="1833" y="1341"/>
                      <a:pt x="1831" y="1343"/>
                    </a:cubicBezTo>
                    <a:cubicBezTo>
                      <a:pt x="1828" y="1345"/>
                      <a:pt x="1826" y="1345"/>
                      <a:pt x="1825" y="1344"/>
                    </a:cubicBezTo>
                    <a:cubicBezTo>
                      <a:pt x="1822" y="1343"/>
                      <a:pt x="1821" y="1339"/>
                      <a:pt x="1823" y="1337"/>
                    </a:cubicBezTo>
                    <a:cubicBezTo>
                      <a:pt x="1824" y="1336"/>
                      <a:pt x="1826" y="1335"/>
                      <a:pt x="1827" y="1336"/>
                    </a:cubicBezTo>
                    <a:cubicBezTo>
                      <a:pt x="1826" y="1334"/>
                      <a:pt x="1824" y="1333"/>
                      <a:pt x="1822" y="1335"/>
                    </a:cubicBezTo>
                    <a:cubicBezTo>
                      <a:pt x="1819" y="1336"/>
                      <a:pt x="1817" y="1340"/>
                      <a:pt x="1818" y="1343"/>
                    </a:cubicBezTo>
                    <a:cubicBezTo>
                      <a:pt x="1820" y="1349"/>
                      <a:pt x="1826" y="1352"/>
                      <a:pt x="1831" y="1351"/>
                    </a:cubicBezTo>
                    <a:cubicBezTo>
                      <a:pt x="1835" y="1350"/>
                      <a:pt x="1839" y="1347"/>
                      <a:pt x="1841" y="1343"/>
                    </a:cubicBezTo>
                    <a:cubicBezTo>
                      <a:pt x="1842" y="1339"/>
                      <a:pt x="1842" y="1335"/>
                      <a:pt x="1840" y="1331"/>
                    </a:cubicBezTo>
                    <a:cubicBezTo>
                      <a:pt x="1838" y="1326"/>
                      <a:pt x="1832" y="1323"/>
                      <a:pt x="1827" y="1324"/>
                    </a:cubicBezTo>
                    <a:cubicBezTo>
                      <a:pt x="1814" y="1325"/>
                      <a:pt x="1807" y="1338"/>
                      <a:pt x="1808" y="1349"/>
                    </a:cubicBezTo>
                    <a:cubicBezTo>
                      <a:pt x="1808" y="1353"/>
                      <a:pt x="1809" y="1357"/>
                      <a:pt x="1810" y="1361"/>
                    </a:cubicBezTo>
                    <a:cubicBezTo>
                      <a:pt x="1805" y="1349"/>
                      <a:pt x="1804" y="1338"/>
                      <a:pt x="1805" y="1325"/>
                    </a:cubicBezTo>
                    <a:cubicBezTo>
                      <a:pt x="1806" y="1317"/>
                      <a:pt x="1808" y="1311"/>
                      <a:pt x="1812" y="1303"/>
                    </a:cubicBezTo>
                    <a:cubicBezTo>
                      <a:pt x="1817" y="1296"/>
                      <a:pt x="1822" y="1291"/>
                      <a:pt x="1829" y="1287"/>
                    </a:cubicBezTo>
                    <a:cubicBezTo>
                      <a:pt x="1833" y="1284"/>
                      <a:pt x="1837" y="1283"/>
                      <a:pt x="1842" y="1282"/>
                    </a:cubicBezTo>
                    <a:cubicBezTo>
                      <a:pt x="1842" y="1282"/>
                      <a:pt x="1842" y="1282"/>
                      <a:pt x="1842" y="1282"/>
                    </a:cubicBezTo>
                    <a:cubicBezTo>
                      <a:pt x="1830" y="1287"/>
                      <a:pt x="1825" y="1300"/>
                      <a:pt x="1838" y="1311"/>
                    </a:cubicBezTo>
                    <a:cubicBezTo>
                      <a:pt x="1848" y="1319"/>
                      <a:pt x="1873" y="1318"/>
                      <a:pt x="1875" y="1349"/>
                    </a:cubicBezTo>
                    <a:close/>
                    <a:moveTo>
                      <a:pt x="1786" y="1434"/>
                    </a:moveTo>
                    <a:cubicBezTo>
                      <a:pt x="1802" y="1436"/>
                      <a:pt x="1796" y="1457"/>
                      <a:pt x="1796" y="1463"/>
                    </a:cubicBezTo>
                    <a:cubicBezTo>
                      <a:pt x="1796" y="1469"/>
                      <a:pt x="1797" y="1473"/>
                      <a:pt x="1800" y="1476"/>
                    </a:cubicBezTo>
                    <a:cubicBezTo>
                      <a:pt x="1794" y="1475"/>
                      <a:pt x="1781" y="1466"/>
                      <a:pt x="1777" y="1460"/>
                    </a:cubicBezTo>
                    <a:cubicBezTo>
                      <a:pt x="1771" y="1452"/>
                      <a:pt x="1771" y="1441"/>
                      <a:pt x="1781" y="1434"/>
                    </a:cubicBezTo>
                    <a:cubicBezTo>
                      <a:pt x="1780" y="1440"/>
                      <a:pt x="1781" y="1448"/>
                      <a:pt x="1785" y="1453"/>
                    </a:cubicBezTo>
                    <a:cubicBezTo>
                      <a:pt x="1784" y="1450"/>
                      <a:pt x="1783" y="1441"/>
                      <a:pt x="1786" y="1434"/>
                    </a:cubicBezTo>
                    <a:close/>
                    <a:moveTo>
                      <a:pt x="2088" y="1392"/>
                    </a:moveTo>
                    <a:cubicBezTo>
                      <a:pt x="2081" y="1412"/>
                      <a:pt x="2071" y="1422"/>
                      <a:pt x="2061" y="1439"/>
                    </a:cubicBezTo>
                    <a:cubicBezTo>
                      <a:pt x="2056" y="1448"/>
                      <a:pt x="2053" y="1456"/>
                      <a:pt x="2055" y="1466"/>
                    </a:cubicBezTo>
                    <a:cubicBezTo>
                      <a:pt x="2057" y="1474"/>
                      <a:pt x="2062" y="1481"/>
                      <a:pt x="2070" y="1483"/>
                    </a:cubicBezTo>
                    <a:cubicBezTo>
                      <a:pt x="2077" y="1485"/>
                      <a:pt x="2085" y="1483"/>
                      <a:pt x="2089" y="1478"/>
                    </a:cubicBezTo>
                    <a:cubicBezTo>
                      <a:pt x="2093" y="1474"/>
                      <a:pt x="2094" y="1470"/>
                      <a:pt x="2093" y="1465"/>
                    </a:cubicBezTo>
                    <a:cubicBezTo>
                      <a:pt x="2092" y="1459"/>
                      <a:pt x="2086" y="1453"/>
                      <a:pt x="2080" y="1455"/>
                    </a:cubicBezTo>
                    <a:cubicBezTo>
                      <a:pt x="2076" y="1456"/>
                      <a:pt x="2073" y="1460"/>
                      <a:pt x="2073" y="1464"/>
                    </a:cubicBezTo>
                    <a:cubicBezTo>
                      <a:pt x="2074" y="1469"/>
                      <a:pt x="2078" y="1472"/>
                      <a:pt x="2083" y="1472"/>
                    </a:cubicBezTo>
                    <a:cubicBezTo>
                      <a:pt x="2087" y="1471"/>
                      <a:pt x="2091" y="1467"/>
                      <a:pt x="2090" y="1463"/>
                    </a:cubicBezTo>
                    <a:cubicBezTo>
                      <a:pt x="2090" y="1462"/>
                      <a:pt x="2090" y="1461"/>
                      <a:pt x="2090" y="1460"/>
                    </a:cubicBezTo>
                    <a:cubicBezTo>
                      <a:pt x="2091" y="1461"/>
                      <a:pt x="2091" y="1463"/>
                      <a:pt x="2092" y="1465"/>
                    </a:cubicBezTo>
                    <a:cubicBezTo>
                      <a:pt x="2092" y="1469"/>
                      <a:pt x="2091" y="1473"/>
                      <a:pt x="2088" y="1476"/>
                    </a:cubicBezTo>
                    <a:cubicBezTo>
                      <a:pt x="2083" y="1480"/>
                      <a:pt x="2077" y="1482"/>
                      <a:pt x="2071" y="1480"/>
                    </a:cubicBezTo>
                    <a:cubicBezTo>
                      <a:pt x="2064" y="1478"/>
                      <a:pt x="2060" y="1472"/>
                      <a:pt x="2058" y="1465"/>
                    </a:cubicBezTo>
                    <a:cubicBezTo>
                      <a:pt x="2057" y="1456"/>
                      <a:pt x="2060" y="1449"/>
                      <a:pt x="2064" y="1441"/>
                    </a:cubicBezTo>
                    <a:cubicBezTo>
                      <a:pt x="2075" y="1424"/>
                      <a:pt x="2085" y="1414"/>
                      <a:pt x="2093" y="1394"/>
                    </a:cubicBezTo>
                    <a:cubicBezTo>
                      <a:pt x="2100" y="1376"/>
                      <a:pt x="2102" y="1356"/>
                      <a:pt x="2095" y="1337"/>
                    </a:cubicBezTo>
                    <a:cubicBezTo>
                      <a:pt x="2089" y="1320"/>
                      <a:pt x="2077" y="1308"/>
                      <a:pt x="2058" y="1305"/>
                    </a:cubicBezTo>
                    <a:cubicBezTo>
                      <a:pt x="2041" y="1304"/>
                      <a:pt x="2024" y="1311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23" y="1323"/>
                      <a:pt x="2033" y="1321"/>
                      <a:pt x="2042" y="1325"/>
                    </a:cubicBezTo>
                    <a:cubicBezTo>
                      <a:pt x="2057" y="1333"/>
                      <a:pt x="2061" y="1348"/>
                      <a:pt x="2055" y="1363"/>
                    </a:cubicBezTo>
                    <a:cubicBezTo>
                      <a:pt x="2044" y="1391"/>
                      <a:pt x="2077" y="1405"/>
                      <a:pt x="2090" y="1375"/>
                    </a:cubicBezTo>
                    <a:cubicBezTo>
                      <a:pt x="2096" y="1360"/>
                      <a:pt x="2090" y="1342"/>
                      <a:pt x="2082" y="1332"/>
                    </a:cubicBezTo>
                    <a:cubicBezTo>
                      <a:pt x="2065" y="1312"/>
                      <a:pt x="2030" y="1305"/>
                      <a:pt x="2016" y="1327"/>
                    </a:cubicBezTo>
                    <a:cubicBezTo>
                      <a:pt x="2025" y="1313"/>
                      <a:pt x="2041" y="1306"/>
                      <a:pt x="2058" y="1308"/>
                    </a:cubicBezTo>
                    <a:cubicBezTo>
                      <a:pt x="2075" y="1311"/>
                      <a:pt x="2086" y="1322"/>
                      <a:pt x="2091" y="1338"/>
                    </a:cubicBezTo>
                    <a:cubicBezTo>
                      <a:pt x="2097" y="1357"/>
                      <a:pt x="2095" y="1375"/>
                      <a:pt x="2088" y="1392"/>
                    </a:cubicBezTo>
                    <a:close/>
                    <a:moveTo>
                      <a:pt x="1925" y="1394"/>
                    </a:moveTo>
                    <a:cubicBezTo>
                      <a:pt x="1891" y="1389"/>
                      <a:pt x="1877" y="1363"/>
                      <a:pt x="1862" y="1356"/>
                    </a:cubicBezTo>
                    <a:cubicBezTo>
                      <a:pt x="1846" y="1347"/>
                      <a:pt x="1836" y="1366"/>
                      <a:pt x="1851" y="1379"/>
                    </a:cubicBezTo>
                    <a:cubicBezTo>
                      <a:pt x="1868" y="1393"/>
                      <a:pt x="1899" y="1398"/>
                      <a:pt x="1925" y="1394"/>
                    </a:cubicBezTo>
                    <a:close/>
                    <a:moveTo>
                      <a:pt x="1967" y="1383"/>
                    </a:moveTo>
                    <a:cubicBezTo>
                      <a:pt x="1964" y="1399"/>
                      <a:pt x="1969" y="1415"/>
                      <a:pt x="1979" y="1426"/>
                    </a:cubicBezTo>
                    <a:cubicBezTo>
                      <a:pt x="1988" y="1436"/>
                      <a:pt x="2002" y="1443"/>
                      <a:pt x="2013" y="1437"/>
                    </a:cubicBezTo>
                    <a:cubicBezTo>
                      <a:pt x="2016" y="1442"/>
                      <a:pt x="2010" y="1450"/>
                      <a:pt x="2002" y="1451"/>
                    </a:cubicBezTo>
                    <a:cubicBezTo>
                      <a:pt x="1994" y="1453"/>
                      <a:pt x="1982" y="1447"/>
                      <a:pt x="1979" y="1435"/>
                    </a:cubicBezTo>
                    <a:cubicBezTo>
                      <a:pt x="1968" y="1439"/>
                      <a:pt x="1954" y="1410"/>
                      <a:pt x="1967" y="1383"/>
                    </a:cubicBezTo>
                    <a:close/>
                    <a:moveTo>
                      <a:pt x="2060" y="1281"/>
                    </a:moveTo>
                    <a:cubicBezTo>
                      <a:pt x="2051" y="1273"/>
                      <a:pt x="2036" y="1267"/>
                      <a:pt x="2026" y="1267"/>
                    </a:cubicBezTo>
                    <a:cubicBezTo>
                      <a:pt x="2013" y="1266"/>
                      <a:pt x="1995" y="1271"/>
                      <a:pt x="1990" y="1284"/>
                    </a:cubicBezTo>
                    <a:cubicBezTo>
                      <a:pt x="1977" y="1279"/>
                      <a:pt x="1965" y="1282"/>
                      <a:pt x="1955" y="1286"/>
                    </a:cubicBezTo>
                    <a:cubicBezTo>
                      <a:pt x="1939" y="1291"/>
                      <a:pt x="1921" y="1295"/>
                      <a:pt x="1913" y="1284"/>
                    </a:cubicBezTo>
                    <a:cubicBezTo>
                      <a:pt x="1916" y="1301"/>
                      <a:pt x="1936" y="1310"/>
                      <a:pt x="1952" y="1310"/>
                    </a:cubicBezTo>
                    <a:cubicBezTo>
                      <a:pt x="1973" y="1310"/>
                      <a:pt x="1984" y="1299"/>
                      <a:pt x="2004" y="1287"/>
                    </a:cubicBezTo>
                    <a:cubicBezTo>
                      <a:pt x="2014" y="1280"/>
                      <a:pt x="2043" y="1275"/>
                      <a:pt x="2060" y="1281"/>
                    </a:cubicBezTo>
                    <a:close/>
                    <a:moveTo>
                      <a:pt x="1973" y="1374"/>
                    </a:moveTo>
                    <a:cubicBezTo>
                      <a:pt x="1968" y="1387"/>
                      <a:pt x="1986" y="1400"/>
                      <a:pt x="2000" y="1403"/>
                    </a:cubicBezTo>
                    <a:cubicBezTo>
                      <a:pt x="2015" y="1407"/>
                      <a:pt x="2034" y="1406"/>
                      <a:pt x="2043" y="1422"/>
                    </a:cubicBezTo>
                    <a:cubicBezTo>
                      <a:pt x="2048" y="1430"/>
                      <a:pt x="2049" y="1440"/>
                      <a:pt x="2043" y="1448"/>
                    </a:cubicBezTo>
                    <a:cubicBezTo>
                      <a:pt x="2040" y="1453"/>
                      <a:pt x="2035" y="1455"/>
                      <a:pt x="2029" y="1452"/>
                    </a:cubicBezTo>
                    <a:cubicBezTo>
                      <a:pt x="2033" y="1452"/>
                      <a:pt x="2039" y="1445"/>
                      <a:pt x="2037" y="1439"/>
                    </a:cubicBezTo>
                    <a:cubicBezTo>
                      <a:pt x="2036" y="1433"/>
                      <a:pt x="2030" y="1429"/>
                      <a:pt x="2023" y="1428"/>
                    </a:cubicBezTo>
                    <a:cubicBezTo>
                      <a:pt x="2009" y="1426"/>
                      <a:pt x="1996" y="1427"/>
                      <a:pt x="1984" y="1420"/>
                    </a:cubicBezTo>
                    <a:cubicBezTo>
                      <a:pt x="1969" y="1412"/>
                      <a:pt x="1961" y="1391"/>
                      <a:pt x="1973" y="1374"/>
                    </a:cubicBezTo>
                    <a:close/>
                    <a:moveTo>
                      <a:pt x="1857" y="1448"/>
                    </a:moveTo>
                    <a:cubicBezTo>
                      <a:pt x="1841" y="1448"/>
                      <a:pt x="1819" y="1461"/>
                      <a:pt x="1812" y="1476"/>
                    </a:cubicBezTo>
                    <a:cubicBezTo>
                      <a:pt x="1805" y="1492"/>
                      <a:pt x="1817" y="1503"/>
                      <a:pt x="1828" y="1487"/>
                    </a:cubicBezTo>
                    <a:cubicBezTo>
                      <a:pt x="1837" y="1476"/>
                      <a:pt x="1843" y="1453"/>
                      <a:pt x="1857" y="1448"/>
                    </a:cubicBezTo>
                    <a:close/>
                    <a:moveTo>
                      <a:pt x="1881" y="1449"/>
                    </a:moveTo>
                    <a:cubicBezTo>
                      <a:pt x="1885" y="1450"/>
                      <a:pt x="1888" y="1449"/>
                      <a:pt x="1890" y="1447"/>
                    </a:cubicBezTo>
                    <a:cubicBezTo>
                      <a:pt x="1893" y="1444"/>
                      <a:pt x="1894" y="1439"/>
                      <a:pt x="1893" y="1434"/>
                    </a:cubicBezTo>
                    <a:cubicBezTo>
                      <a:pt x="1890" y="1429"/>
                      <a:pt x="1885" y="1427"/>
                      <a:pt x="1880" y="1428"/>
                    </a:cubicBezTo>
                    <a:cubicBezTo>
                      <a:pt x="1872" y="1430"/>
                      <a:pt x="1873" y="1437"/>
                      <a:pt x="1870" y="1441"/>
                    </a:cubicBezTo>
                    <a:cubicBezTo>
                      <a:pt x="1867" y="1445"/>
                      <a:pt x="1859" y="1446"/>
                      <a:pt x="1852" y="1443"/>
                    </a:cubicBezTo>
                    <a:cubicBezTo>
                      <a:pt x="1844" y="1440"/>
                      <a:pt x="1839" y="1433"/>
                      <a:pt x="1840" y="1424"/>
                    </a:cubicBezTo>
                    <a:cubicBezTo>
                      <a:pt x="1841" y="1419"/>
                      <a:pt x="1844" y="1414"/>
                      <a:pt x="1850" y="1414"/>
                    </a:cubicBezTo>
                    <a:cubicBezTo>
                      <a:pt x="1846" y="1418"/>
                      <a:pt x="1848" y="1426"/>
                      <a:pt x="1855" y="1426"/>
                    </a:cubicBezTo>
                    <a:cubicBezTo>
                      <a:pt x="1859" y="1427"/>
                      <a:pt x="1866" y="1423"/>
                      <a:pt x="1874" y="1419"/>
                    </a:cubicBezTo>
                    <a:cubicBezTo>
                      <a:pt x="1882" y="1416"/>
                      <a:pt x="1889" y="1414"/>
                      <a:pt x="1896" y="1416"/>
                    </a:cubicBezTo>
                    <a:cubicBezTo>
                      <a:pt x="1911" y="1419"/>
                      <a:pt x="1918" y="1435"/>
                      <a:pt x="1913" y="1448"/>
                    </a:cubicBezTo>
                    <a:cubicBezTo>
                      <a:pt x="1909" y="1455"/>
                      <a:pt x="1903" y="1459"/>
                      <a:pt x="1897" y="1461"/>
                    </a:cubicBezTo>
                    <a:cubicBezTo>
                      <a:pt x="1889" y="1465"/>
                      <a:pt x="1869" y="1467"/>
                      <a:pt x="1864" y="1475"/>
                    </a:cubicBezTo>
                    <a:cubicBezTo>
                      <a:pt x="1860" y="1481"/>
                      <a:pt x="1863" y="1487"/>
                      <a:pt x="1867" y="1488"/>
                    </a:cubicBezTo>
                    <a:cubicBezTo>
                      <a:pt x="1864" y="1493"/>
                      <a:pt x="1855" y="1491"/>
                      <a:pt x="1852" y="1485"/>
                    </a:cubicBezTo>
                    <a:cubicBezTo>
                      <a:pt x="1845" y="1475"/>
                      <a:pt x="1848" y="1458"/>
                      <a:pt x="1862" y="1451"/>
                    </a:cubicBezTo>
                    <a:cubicBezTo>
                      <a:pt x="1867" y="1449"/>
                      <a:pt x="1873" y="1449"/>
                      <a:pt x="1881" y="1449"/>
                    </a:cubicBezTo>
                    <a:close/>
                    <a:moveTo>
                      <a:pt x="1882" y="1447"/>
                    </a:moveTo>
                    <a:cubicBezTo>
                      <a:pt x="1887" y="1447"/>
                      <a:pt x="1892" y="1444"/>
                      <a:pt x="1892" y="1439"/>
                    </a:cubicBezTo>
                    <a:cubicBezTo>
                      <a:pt x="1891" y="1430"/>
                      <a:pt x="1880" y="1428"/>
                      <a:pt x="1876" y="1434"/>
                    </a:cubicBezTo>
                    <a:cubicBezTo>
                      <a:pt x="1872" y="1438"/>
                      <a:pt x="1873" y="1443"/>
                      <a:pt x="1866" y="1446"/>
                    </a:cubicBezTo>
                    <a:cubicBezTo>
                      <a:pt x="1874" y="1444"/>
                      <a:pt x="1876" y="1448"/>
                      <a:pt x="1882" y="1447"/>
                    </a:cubicBezTo>
                    <a:close/>
                    <a:moveTo>
                      <a:pt x="1917" y="1434"/>
                    </a:moveTo>
                    <a:cubicBezTo>
                      <a:pt x="1917" y="1426"/>
                      <a:pt x="1910" y="1418"/>
                      <a:pt x="1904" y="1416"/>
                    </a:cubicBezTo>
                    <a:cubicBezTo>
                      <a:pt x="1906" y="1407"/>
                      <a:pt x="1924" y="1404"/>
                      <a:pt x="1928" y="1416"/>
                    </a:cubicBezTo>
                    <a:cubicBezTo>
                      <a:pt x="1931" y="1424"/>
                      <a:pt x="1925" y="1434"/>
                      <a:pt x="1917" y="1434"/>
                    </a:cubicBezTo>
                    <a:close/>
                    <a:moveTo>
                      <a:pt x="1919" y="1168"/>
                    </a:moveTo>
                    <a:cubicBezTo>
                      <a:pt x="1929" y="1190"/>
                      <a:pt x="1954" y="1187"/>
                      <a:pt x="1966" y="1184"/>
                    </a:cubicBezTo>
                    <a:cubicBezTo>
                      <a:pt x="1980" y="1181"/>
                      <a:pt x="1994" y="1172"/>
                      <a:pt x="2008" y="1180"/>
                    </a:cubicBezTo>
                    <a:cubicBezTo>
                      <a:pt x="2016" y="1184"/>
                      <a:pt x="2021" y="1192"/>
                      <a:pt x="2020" y="1201"/>
                    </a:cubicBezTo>
                    <a:cubicBezTo>
                      <a:pt x="2019" y="1206"/>
                      <a:pt x="2016" y="1210"/>
                      <a:pt x="2011" y="1211"/>
                    </a:cubicBezTo>
                    <a:cubicBezTo>
                      <a:pt x="2014" y="1208"/>
                      <a:pt x="2015" y="1201"/>
                      <a:pt x="2012" y="1196"/>
                    </a:cubicBezTo>
                    <a:cubicBezTo>
                      <a:pt x="2008" y="1192"/>
                      <a:pt x="2001" y="1192"/>
                      <a:pt x="1995" y="1194"/>
                    </a:cubicBezTo>
                    <a:cubicBezTo>
                      <a:pt x="1980" y="1200"/>
                      <a:pt x="1965" y="1204"/>
                      <a:pt x="1951" y="1202"/>
                    </a:cubicBezTo>
                    <a:cubicBezTo>
                      <a:pt x="1936" y="1199"/>
                      <a:pt x="1920" y="1186"/>
                      <a:pt x="1919" y="1168"/>
                    </a:cubicBezTo>
                    <a:close/>
                    <a:moveTo>
                      <a:pt x="2163" y="1130"/>
                    </a:moveTo>
                    <a:cubicBezTo>
                      <a:pt x="2165" y="1129"/>
                      <a:pt x="2168" y="1129"/>
                      <a:pt x="2170" y="1131"/>
                    </a:cubicBezTo>
                    <a:cubicBezTo>
                      <a:pt x="2172" y="1132"/>
                      <a:pt x="2174" y="1135"/>
                      <a:pt x="2173" y="1139"/>
                    </a:cubicBezTo>
                    <a:cubicBezTo>
                      <a:pt x="2172" y="1143"/>
                      <a:pt x="2169" y="1146"/>
                      <a:pt x="2165" y="1146"/>
                    </a:cubicBezTo>
                    <a:cubicBezTo>
                      <a:pt x="2159" y="1146"/>
                      <a:pt x="2159" y="1141"/>
                      <a:pt x="2156" y="1138"/>
                    </a:cubicBezTo>
                    <a:cubicBezTo>
                      <a:pt x="2153" y="1135"/>
                      <a:pt x="2147" y="1136"/>
                      <a:pt x="2143" y="1139"/>
                    </a:cubicBezTo>
                    <a:cubicBezTo>
                      <a:pt x="2137" y="1143"/>
                      <a:pt x="2135" y="1149"/>
                      <a:pt x="2137" y="1155"/>
                    </a:cubicBezTo>
                    <a:cubicBezTo>
                      <a:pt x="2138" y="1159"/>
                      <a:pt x="2141" y="1162"/>
                      <a:pt x="2145" y="1160"/>
                    </a:cubicBezTo>
                    <a:cubicBezTo>
                      <a:pt x="2142" y="1158"/>
                      <a:pt x="2142" y="1152"/>
                      <a:pt x="2147" y="1151"/>
                    </a:cubicBezTo>
                    <a:cubicBezTo>
                      <a:pt x="2150" y="1150"/>
                      <a:pt x="2156" y="1152"/>
                      <a:pt x="2162" y="1153"/>
                    </a:cubicBezTo>
                    <a:cubicBezTo>
                      <a:pt x="2168" y="1154"/>
                      <a:pt x="2174" y="1154"/>
                      <a:pt x="2179" y="1152"/>
                    </a:cubicBezTo>
                    <a:cubicBezTo>
                      <a:pt x="2189" y="1148"/>
                      <a:pt x="2192" y="1135"/>
                      <a:pt x="2186" y="1126"/>
                    </a:cubicBezTo>
                    <a:cubicBezTo>
                      <a:pt x="2182" y="1122"/>
                      <a:pt x="2177" y="1120"/>
                      <a:pt x="2172" y="1119"/>
                    </a:cubicBezTo>
                    <a:cubicBezTo>
                      <a:pt x="2166" y="1118"/>
                      <a:pt x="2151" y="1119"/>
                      <a:pt x="2146" y="1114"/>
                    </a:cubicBezTo>
                    <a:cubicBezTo>
                      <a:pt x="2142" y="1110"/>
                      <a:pt x="2143" y="1105"/>
                      <a:pt x="2146" y="1104"/>
                    </a:cubicBezTo>
                    <a:cubicBezTo>
                      <a:pt x="2143" y="1101"/>
                      <a:pt x="2137" y="1104"/>
                      <a:pt x="2135" y="1108"/>
                    </a:cubicBezTo>
                    <a:cubicBezTo>
                      <a:pt x="2132" y="1117"/>
                      <a:pt x="2137" y="1129"/>
                      <a:pt x="2148" y="1132"/>
                    </a:cubicBezTo>
                    <a:cubicBezTo>
                      <a:pt x="2153" y="1133"/>
                      <a:pt x="2157" y="1132"/>
                      <a:pt x="2163" y="1130"/>
                    </a:cubicBezTo>
                    <a:close/>
                    <a:moveTo>
                      <a:pt x="2284" y="1230"/>
                    </a:moveTo>
                    <a:cubicBezTo>
                      <a:pt x="2267" y="1230"/>
                      <a:pt x="2259" y="1242"/>
                      <a:pt x="2254" y="1245"/>
                    </a:cubicBezTo>
                    <a:cubicBezTo>
                      <a:pt x="2248" y="1249"/>
                      <a:pt x="2244" y="1242"/>
                      <a:pt x="2249" y="1236"/>
                    </a:cubicBezTo>
                    <a:cubicBezTo>
                      <a:pt x="2255" y="1231"/>
                      <a:pt x="2271" y="1225"/>
                      <a:pt x="2284" y="1230"/>
                    </a:cubicBezTo>
                    <a:close/>
                    <a:moveTo>
                      <a:pt x="2221" y="1249"/>
                    </a:moveTo>
                    <a:cubicBezTo>
                      <a:pt x="2221" y="1247"/>
                      <a:pt x="2222" y="1246"/>
                      <a:pt x="2223" y="1246"/>
                    </a:cubicBezTo>
                    <a:cubicBezTo>
                      <a:pt x="2225" y="1245"/>
                      <a:pt x="2227" y="1245"/>
                      <a:pt x="2229" y="1246"/>
                    </a:cubicBezTo>
                    <a:cubicBezTo>
                      <a:pt x="2231" y="1248"/>
                      <a:pt x="2231" y="1250"/>
                      <a:pt x="2230" y="1252"/>
                    </a:cubicBezTo>
                    <a:cubicBezTo>
                      <a:pt x="2228" y="1255"/>
                      <a:pt x="2225" y="1254"/>
                      <a:pt x="2223" y="1255"/>
                    </a:cubicBezTo>
                    <a:cubicBezTo>
                      <a:pt x="2221" y="1256"/>
                      <a:pt x="2219" y="1259"/>
                      <a:pt x="2220" y="1262"/>
                    </a:cubicBezTo>
                    <a:cubicBezTo>
                      <a:pt x="2220" y="1266"/>
                      <a:pt x="2223" y="1269"/>
                      <a:pt x="2227" y="1269"/>
                    </a:cubicBezTo>
                    <a:cubicBezTo>
                      <a:pt x="2229" y="1270"/>
                      <a:pt x="2231" y="1269"/>
                      <a:pt x="2232" y="1266"/>
                    </a:cubicBezTo>
                    <a:cubicBezTo>
                      <a:pt x="2230" y="1267"/>
                      <a:pt x="2227" y="1266"/>
                      <a:pt x="2227" y="1263"/>
                    </a:cubicBezTo>
                    <a:cubicBezTo>
                      <a:pt x="2228" y="1261"/>
                      <a:pt x="2230" y="1259"/>
                      <a:pt x="2233" y="1256"/>
                    </a:cubicBezTo>
                    <a:cubicBezTo>
                      <a:pt x="2235" y="1253"/>
                      <a:pt x="2237" y="1250"/>
                      <a:pt x="2237" y="1247"/>
                    </a:cubicBezTo>
                    <a:cubicBezTo>
                      <a:pt x="2237" y="1241"/>
                      <a:pt x="2232" y="1235"/>
                      <a:pt x="2225" y="1236"/>
                    </a:cubicBezTo>
                    <a:cubicBezTo>
                      <a:pt x="2222" y="1237"/>
                      <a:pt x="2220" y="1239"/>
                      <a:pt x="2218" y="1241"/>
                    </a:cubicBezTo>
                    <a:cubicBezTo>
                      <a:pt x="2216" y="1244"/>
                      <a:pt x="2212" y="1252"/>
                      <a:pt x="2208" y="1253"/>
                    </a:cubicBezTo>
                    <a:cubicBezTo>
                      <a:pt x="2205" y="1254"/>
                      <a:pt x="2203" y="1252"/>
                      <a:pt x="2203" y="1250"/>
                    </a:cubicBezTo>
                    <a:cubicBezTo>
                      <a:pt x="2201" y="1251"/>
                      <a:pt x="2200" y="1255"/>
                      <a:pt x="2202" y="1257"/>
                    </a:cubicBezTo>
                    <a:cubicBezTo>
                      <a:pt x="2205" y="1261"/>
                      <a:pt x="2213" y="1262"/>
                      <a:pt x="2218" y="1257"/>
                    </a:cubicBezTo>
                    <a:cubicBezTo>
                      <a:pt x="2220" y="1255"/>
                      <a:pt x="2220" y="1252"/>
                      <a:pt x="2221" y="1249"/>
                    </a:cubicBezTo>
                    <a:close/>
                    <a:moveTo>
                      <a:pt x="2222" y="1249"/>
                    </a:moveTo>
                    <a:cubicBezTo>
                      <a:pt x="2223" y="1247"/>
                      <a:pt x="2225" y="1245"/>
                      <a:pt x="2227" y="1246"/>
                    </a:cubicBezTo>
                    <a:cubicBezTo>
                      <a:pt x="2230" y="1247"/>
                      <a:pt x="2230" y="1252"/>
                      <a:pt x="2227" y="1253"/>
                    </a:cubicBezTo>
                    <a:cubicBezTo>
                      <a:pt x="2224" y="1254"/>
                      <a:pt x="2223" y="1253"/>
                      <a:pt x="2220" y="1256"/>
                    </a:cubicBezTo>
                    <a:cubicBezTo>
                      <a:pt x="2222" y="1253"/>
                      <a:pt x="2221" y="1251"/>
                      <a:pt x="2222" y="1249"/>
                    </a:cubicBezTo>
                    <a:close/>
                    <a:moveTo>
                      <a:pt x="2232" y="1236"/>
                    </a:moveTo>
                    <a:cubicBezTo>
                      <a:pt x="2235" y="1237"/>
                      <a:pt x="2238" y="1241"/>
                      <a:pt x="2238" y="1244"/>
                    </a:cubicBezTo>
                    <a:cubicBezTo>
                      <a:pt x="2242" y="1244"/>
                      <a:pt x="2245" y="1237"/>
                      <a:pt x="2241" y="1233"/>
                    </a:cubicBezTo>
                    <a:cubicBezTo>
                      <a:pt x="2238" y="1231"/>
                      <a:pt x="2233" y="1232"/>
                      <a:pt x="2232" y="1236"/>
                    </a:cubicBezTo>
                    <a:close/>
                    <a:moveTo>
                      <a:pt x="2241" y="1233"/>
                    </a:moveTo>
                    <a:cubicBezTo>
                      <a:pt x="2242" y="1233"/>
                      <a:pt x="2243" y="1234"/>
                      <a:pt x="2243" y="1235"/>
                    </a:cubicBezTo>
                    <a:cubicBezTo>
                      <a:pt x="2249" y="1229"/>
                      <a:pt x="2257" y="1226"/>
                      <a:pt x="2265" y="1225"/>
                    </a:cubicBezTo>
                    <a:cubicBezTo>
                      <a:pt x="2280" y="1223"/>
                      <a:pt x="2290" y="1233"/>
                      <a:pt x="2312" y="1234"/>
                    </a:cubicBezTo>
                    <a:cubicBezTo>
                      <a:pt x="2322" y="1234"/>
                      <a:pt x="2331" y="1232"/>
                      <a:pt x="2337" y="1229"/>
                    </a:cubicBezTo>
                    <a:cubicBezTo>
                      <a:pt x="2351" y="1223"/>
                      <a:pt x="2364" y="1210"/>
                      <a:pt x="2381" y="1207"/>
                    </a:cubicBezTo>
                    <a:cubicBezTo>
                      <a:pt x="2374" y="1210"/>
                      <a:pt x="2371" y="1219"/>
                      <a:pt x="2380" y="1224"/>
                    </a:cubicBezTo>
                    <a:cubicBezTo>
                      <a:pt x="2386" y="1227"/>
                      <a:pt x="2399" y="1224"/>
                      <a:pt x="2404" y="1241"/>
                    </a:cubicBezTo>
                    <a:cubicBezTo>
                      <a:pt x="2406" y="1232"/>
                      <a:pt x="2406" y="1223"/>
                      <a:pt x="2401" y="1216"/>
                    </a:cubicBezTo>
                    <a:cubicBezTo>
                      <a:pt x="2398" y="1211"/>
                      <a:pt x="2394" y="1208"/>
                      <a:pt x="2389" y="1207"/>
                    </a:cubicBezTo>
                    <a:cubicBezTo>
                      <a:pt x="2366" y="1200"/>
                      <a:pt x="2346" y="1229"/>
                      <a:pt x="2326" y="1229"/>
                    </a:cubicBezTo>
                    <a:cubicBezTo>
                      <a:pt x="2327" y="1229"/>
                      <a:pt x="2328" y="1229"/>
                      <a:pt x="2329" y="1229"/>
                    </a:cubicBezTo>
                    <a:cubicBezTo>
                      <a:pt x="2348" y="1225"/>
                      <a:pt x="2359" y="1204"/>
                      <a:pt x="2353" y="1186"/>
                    </a:cubicBezTo>
                    <a:cubicBezTo>
                      <a:pt x="2350" y="1177"/>
                      <a:pt x="2343" y="1169"/>
                      <a:pt x="2333" y="1165"/>
                    </a:cubicBezTo>
                    <a:cubicBezTo>
                      <a:pt x="2322" y="1162"/>
                      <a:pt x="2310" y="1163"/>
                      <a:pt x="2301" y="1171"/>
                    </a:cubicBezTo>
                    <a:cubicBezTo>
                      <a:pt x="2292" y="1179"/>
                      <a:pt x="2288" y="1190"/>
                      <a:pt x="2293" y="1202"/>
                    </a:cubicBezTo>
                    <a:cubicBezTo>
                      <a:pt x="2296" y="1209"/>
                      <a:pt x="2304" y="1212"/>
                      <a:pt x="2311" y="1212"/>
                    </a:cubicBezTo>
                    <a:cubicBezTo>
                      <a:pt x="2321" y="1211"/>
                      <a:pt x="2327" y="1203"/>
                      <a:pt x="2327" y="1195"/>
                    </a:cubicBezTo>
                    <a:cubicBezTo>
                      <a:pt x="2328" y="1187"/>
                      <a:pt x="2320" y="1179"/>
                      <a:pt x="2310" y="1181"/>
                    </a:cubicBezTo>
                    <a:cubicBezTo>
                      <a:pt x="2322" y="1180"/>
                      <a:pt x="2327" y="1188"/>
                      <a:pt x="2325" y="1196"/>
                    </a:cubicBezTo>
                    <a:cubicBezTo>
                      <a:pt x="2325" y="1203"/>
                      <a:pt x="2320" y="1209"/>
                      <a:pt x="2311" y="1209"/>
                    </a:cubicBezTo>
                    <a:cubicBezTo>
                      <a:pt x="2305" y="1210"/>
                      <a:pt x="2298" y="1206"/>
                      <a:pt x="2296" y="1200"/>
                    </a:cubicBezTo>
                    <a:cubicBezTo>
                      <a:pt x="2291" y="1190"/>
                      <a:pt x="2295" y="1180"/>
                      <a:pt x="2303" y="1174"/>
                    </a:cubicBezTo>
                    <a:cubicBezTo>
                      <a:pt x="2311" y="1167"/>
                      <a:pt x="2322" y="1166"/>
                      <a:pt x="2332" y="1169"/>
                    </a:cubicBezTo>
                    <a:cubicBezTo>
                      <a:pt x="2342" y="1172"/>
                      <a:pt x="2348" y="1180"/>
                      <a:pt x="2351" y="1189"/>
                    </a:cubicBezTo>
                    <a:cubicBezTo>
                      <a:pt x="2355" y="1205"/>
                      <a:pt x="2345" y="1223"/>
                      <a:pt x="2329" y="1227"/>
                    </a:cubicBezTo>
                    <a:cubicBezTo>
                      <a:pt x="2314" y="1230"/>
                      <a:pt x="2304" y="1225"/>
                      <a:pt x="2295" y="1215"/>
                    </a:cubicBezTo>
                    <a:cubicBezTo>
                      <a:pt x="2280" y="1198"/>
                      <a:pt x="2276" y="1172"/>
                      <a:pt x="2284" y="1157"/>
                    </a:cubicBezTo>
                    <a:cubicBezTo>
                      <a:pt x="2288" y="1148"/>
                      <a:pt x="2298" y="1142"/>
                      <a:pt x="2306" y="1148"/>
                    </a:cubicBezTo>
                    <a:cubicBezTo>
                      <a:pt x="2312" y="1152"/>
                      <a:pt x="2312" y="1157"/>
                      <a:pt x="2308" y="1163"/>
                    </a:cubicBezTo>
                    <a:cubicBezTo>
                      <a:pt x="2318" y="1162"/>
                      <a:pt x="2320" y="1145"/>
                      <a:pt x="2311" y="1136"/>
                    </a:cubicBezTo>
                    <a:cubicBezTo>
                      <a:pt x="2301" y="1127"/>
                      <a:pt x="2290" y="1127"/>
                      <a:pt x="2282" y="1130"/>
                    </a:cubicBezTo>
                    <a:cubicBezTo>
                      <a:pt x="2270" y="1136"/>
                      <a:pt x="2261" y="1151"/>
                      <a:pt x="2264" y="1168"/>
                    </a:cubicBezTo>
                    <a:cubicBezTo>
                      <a:pt x="2266" y="1185"/>
                      <a:pt x="2275" y="1202"/>
                      <a:pt x="2289" y="1214"/>
                    </a:cubicBezTo>
                    <a:cubicBezTo>
                      <a:pt x="2287" y="1213"/>
                      <a:pt x="2285" y="1211"/>
                      <a:pt x="2283" y="1210"/>
                    </a:cubicBezTo>
                    <a:cubicBezTo>
                      <a:pt x="2261" y="1189"/>
                      <a:pt x="2252" y="1162"/>
                      <a:pt x="2260" y="1132"/>
                    </a:cubicBezTo>
                    <a:cubicBezTo>
                      <a:pt x="2267" y="1110"/>
                      <a:pt x="2282" y="1096"/>
                      <a:pt x="2304" y="1092"/>
                    </a:cubicBezTo>
                    <a:cubicBezTo>
                      <a:pt x="2318" y="1089"/>
                      <a:pt x="2331" y="1091"/>
                      <a:pt x="2343" y="1096"/>
                    </a:cubicBezTo>
                    <a:cubicBezTo>
                      <a:pt x="2356" y="1101"/>
                      <a:pt x="2368" y="1109"/>
                      <a:pt x="2377" y="1119"/>
                    </a:cubicBezTo>
                    <a:cubicBezTo>
                      <a:pt x="2381" y="1125"/>
                      <a:pt x="2383" y="1129"/>
                      <a:pt x="2386" y="1136"/>
                    </a:cubicBezTo>
                    <a:cubicBezTo>
                      <a:pt x="2389" y="1148"/>
                      <a:pt x="2389" y="1160"/>
                      <a:pt x="2383" y="1171"/>
                    </a:cubicBezTo>
                    <a:cubicBezTo>
                      <a:pt x="2378" y="1180"/>
                      <a:pt x="2370" y="1185"/>
                      <a:pt x="2360" y="1185"/>
                    </a:cubicBezTo>
                    <a:cubicBezTo>
                      <a:pt x="2368" y="1196"/>
                      <a:pt x="2395" y="1191"/>
                      <a:pt x="2393" y="1168"/>
                    </a:cubicBezTo>
                    <a:cubicBezTo>
                      <a:pt x="2405" y="1161"/>
                      <a:pt x="2396" y="1140"/>
                      <a:pt x="2386" y="1127"/>
                    </a:cubicBezTo>
                    <a:cubicBezTo>
                      <a:pt x="2400" y="1142"/>
                      <a:pt x="2408" y="1169"/>
                      <a:pt x="2412" y="1182"/>
                    </a:cubicBezTo>
                    <a:cubicBezTo>
                      <a:pt x="2412" y="1182"/>
                      <a:pt x="2413" y="1181"/>
                      <a:pt x="2414" y="1182"/>
                    </a:cubicBezTo>
                    <a:cubicBezTo>
                      <a:pt x="2413" y="1176"/>
                      <a:pt x="2411" y="1169"/>
                      <a:pt x="2409" y="1162"/>
                    </a:cubicBezTo>
                    <a:cubicBezTo>
                      <a:pt x="2416" y="1169"/>
                      <a:pt x="2427" y="1174"/>
                      <a:pt x="2438" y="1171"/>
                    </a:cubicBezTo>
                    <a:cubicBezTo>
                      <a:pt x="2458" y="1167"/>
                      <a:pt x="2472" y="1145"/>
                      <a:pt x="2497" y="1144"/>
                    </a:cubicBezTo>
                    <a:cubicBezTo>
                      <a:pt x="2476" y="1137"/>
                      <a:pt x="2455" y="1150"/>
                      <a:pt x="2441" y="1154"/>
                    </a:cubicBezTo>
                    <a:cubicBezTo>
                      <a:pt x="2415" y="1161"/>
                      <a:pt x="2407" y="1150"/>
                      <a:pt x="2395" y="1134"/>
                    </a:cubicBezTo>
                    <a:cubicBezTo>
                      <a:pt x="2398" y="1136"/>
                      <a:pt x="2401" y="1138"/>
                      <a:pt x="2404" y="1140"/>
                    </a:cubicBezTo>
                    <a:cubicBezTo>
                      <a:pt x="2423" y="1150"/>
                      <a:pt x="2446" y="1148"/>
                      <a:pt x="2463" y="1136"/>
                    </a:cubicBezTo>
                    <a:cubicBezTo>
                      <a:pt x="2476" y="1125"/>
                      <a:pt x="2482" y="1109"/>
                      <a:pt x="2479" y="1093"/>
                    </a:cubicBezTo>
                    <a:cubicBezTo>
                      <a:pt x="2475" y="1071"/>
                      <a:pt x="2459" y="1056"/>
                      <a:pt x="2437" y="1053"/>
                    </a:cubicBezTo>
                    <a:cubicBezTo>
                      <a:pt x="2428" y="1052"/>
                      <a:pt x="2418" y="1054"/>
                      <a:pt x="2411" y="1059"/>
                    </a:cubicBezTo>
                    <a:cubicBezTo>
                      <a:pt x="2397" y="1069"/>
                      <a:pt x="2396" y="1083"/>
                      <a:pt x="2401" y="1098"/>
                    </a:cubicBezTo>
                    <a:cubicBezTo>
                      <a:pt x="2403" y="1081"/>
                      <a:pt x="2416" y="1082"/>
                      <a:pt x="2422" y="1078"/>
                    </a:cubicBezTo>
                    <a:cubicBezTo>
                      <a:pt x="2434" y="1069"/>
                      <a:pt x="2420" y="1056"/>
                      <a:pt x="2407" y="1064"/>
                    </a:cubicBezTo>
                    <a:cubicBezTo>
                      <a:pt x="2406" y="1065"/>
                      <a:pt x="2405" y="1066"/>
                      <a:pt x="2404" y="1068"/>
                    </a:cubicBezTo>
                    <a:cubicBezTo>
                      <a:pt x="2411" y="1058"/>
                      <a:pt x="2424" y="1053"/>
                      <a:pt x="2437" y="1054"/>
                    </a:cubicBezTo>
                    <a:cubicBezTo>
                      <a:pt x="2457" y="1058"/>
                      <a:pt x="2473" y="1073"/>
                      <a:pt x="2476" y="1093"/>
                    </a:cubicBezTo>
                    <a:cubicBezTo>
                      <a:pt x="2479" y="1108"/>
                      <a:pt x="2473" y="1123"/>
                      <a:pt x="2461" y="1132"/>
                    </a:cubicBezTo>
                    <a:cubicBezTo>
                      <a:pt x="2446" y="1143"/>
                      <a:pt x="2424" y="1144"/>
                      <a:pt x="2407" y="1135"/>
                    </a:cubicBezTo>
                    <a:cubicBezTo>
                      <a:pt x="2401" y="1132"/>
                      <a:pt x="2395" y="1127"/>
                      <a:pt x="2390" y="1123"/>
                    </a:cubicBezTo>
                    <a:cubicBezTo>
                      <a:pt x="2393" y="1125"/>
                      <a:pt x="2398" y="1128"/>
                      <a:pt x="2402" y="1129"/>
                    </a:cubicBezTo>
                    <a:cubicBezTo>
                      <a:pt x="2414" y="1133"/>
                      <a:pt x="2429" y="1129"/>
                      <a:pt x="2434" y="1117"/>
                    </a:cubicBezTo>
                    <a:cubicBezTo>
                      <a:pt x="2436" y="1111"/>
                      <a:pt x="2434" y="1105"/>
                      <a:pt x="2430" y="1101"/>
                    </a:cubicBezTo>
                    <a:cubicBezTo>
                      <a:pt x="2427" y="1098"/>
                      <a:pt x="2423" y="1096"/>
                      <a:pt x="2418" y="1097"/>
                    </a:cubicBezTo>
                    <a:cubicBezTo>
                      <a:pt x="2414" y="1098"/>
                      <a:pt x="2410" y="1101"/>
                      <a:pt x="2408" y="1105"/>
                    </a:cubicBezTo>
                    <a:cubicBezTo>
                      <a:pt x="2405" y="1110"/>
                      <a:pt x="2406" y="1117"/>
                      <a:pt x="2412" y="1120"/>
                    </a:cubicBezTo>
                    <a:cubicBezTo>
                      <a:pt x="2415" y="1122"/>
                      <a:pt x="2419" y="1121"/>
                      <a:pt x="2421" y="1119"/>
                    </a:cubicBezTo>
                    <a:cubicBezTo>
                      <a:pt x="2423" y="1117"/>
                      <a:pt x="2423" y="1114"/>
                      <a:pt x="2422" y="1113"/>
                    </a:cubicBezTo>
                    <a:cubicBezTo>
                      <a:pt x="2422" y="1114"/>
                      <a:pt x="2420" y="1116"/>
                      <a:pt x="2419" y="1117"/>
                    </a:cubicBezTo>
                    <a:cubicBezTo>
                      <a:pt x="2416" y="1119"/>
                      <a:pt x="2413" y="1116"/>
                      <a:pt x="2412" y="1113"/>
                    </a:cubicBezTo>
                    <a:cubicBezTo>
                      <a:pt x="2412" y="1111"/>
                      <a:pt x="2413" y="1109"/>
                      <a:pt x="2415" y="1107"/>
                    </a:cubicBezTo>
                    <a:cubicBezTo>
                      <a:pt x="2418" y="1105"/>
                      <a:pt x="2421" y="1105"/>
                      <a:pt x="2424" y="1107"/>
                    </a:cubicBezTo>
                    <a:cubicBezTo>
                      <a:pt x="2427" y="1109"/>
                      <a:pt x="2428" y="1113"/>
                      <a:pt x="2427" y="1117"/>
                    </a:cubicBezTo>
                    <a:cubicBezTo>
                      <a:pt x="2423" y="1127"/>
                      <a:pt x="2408" y="1129"/>
                      <a:pt x="2399" y="1126"/>
                    </a:cubicBezTo>
                    <a:cubicBezTo>
                      <a:pt x="2387" y="1121"/>
                      <a:pt x="2379" y="1111"/>
                      <a:pt x="2370" y="1105"/>
                    </a:cubicBezTo>
                    <a:cubicBezTo>
                      <a:pt x="2360" y="1097"/>
                      <a:pt x="2348" y="1090"/>
                      <a:pt x="2331" y="1089"/>
                    </a:cubicBezTo>
                    <a:cubicBezTo>
                      <a:pt x="2335" y="1088"/>
                      <a:pt x="2338" y="1088"/>
                      <a:pt x="2342" y="1087"/>
                    </a:cubicBezTo>
                    <a:cubicBezTo>
                      <a:pt x="2363" y="1083"/>
                      <a:pt x="2379" y="1069"/>
                      <a:pt x="2383" y="1047"/>
                    </a:cubicBezTo>
                    <a:cubicBezTo>
                      <a:pt x="2386" y="1026"/>
                      <a:pt x="2379" y="1006"/>
                      <a:pt x="2361" y="994"/>
                    </a:cubicBezTo>
                    <a:cubicBezTo>
                      <a:pt x="2345" y="983"/>
                      <a:pt x="2323" y="980"/>
                      <a:pt x="2306" y="991"/>
                    </a:cubicBezTo>
                    <a:cubicBezTo>
                      <a:pt x="2291" y="1001"/>
                      <a:pt x="2283" y="1017"/>
                      <a:pt x="2287" y="1032"/>
                    </a:cubicBezTo>
                    <a:cubicBezTo>
                      <a:pt x="2289" y="1042"/>
                      <a:pt x="2295" y="1051"/>
                      <a:pt x="2304" y="1055"/>
                    </a:cubicBezTo>
                    <a:cubicBezTo>
                      <a:pt x="2309" y="1057"/>
                      <a:pt x="2314" y="1058"/>
                      <a:pt x="2320" y="1058"/>
                    </a:cubicBezTo>
                    <a:cubicBezTo>
                      <a:pt x="2331" y="1057"/>
                      <a:pt x="2338" y="1049"/>
                      <a:pt x="2339" y="1039"/>
                    </a:cubicBezTo>
                    <a:cubicBezTo>
                      <a:pt x="2339" y="1028"/>
                      <a:pt x="2331" y="1018"/>
                      <a:pt x="2320" y="1018"/>
                    </a:cubicBezTo>
                    <a:cubicBezTo>
                      <a:pt x="2309" y="1017"/>
                      <a:pt x="2299" y="1025"/>
                      <a:pt x="2298" y="1036"/>
                    </a:cubicBezTo>
                    <a:cubicBezTo>
                      <a:pt x="2298" y="1046"/>
                      <a:pt x="2304" y="1054"/>
                      <a:pt x="2313" y="1057"/>
                    </a:cubicBezTo>
                    <a:cubicBezTo>
                      <a:pt x="2300" y="1055"/>
                      <a:pt x="2291" y="1044"/>
                      <a:pt x="2288" y="1031"/>
                    </a:cubicBezTo>
                    <a:cubicBezTo>
                      <a:pt x="2285" y="1017"/>
                      <a:pt x="2293" y="1002"/>
                      <a:pt x="2307" y="992"/>
                    </a:cubicBezTo>
                    <a:cubicBezTo>
                      <a:pt x="2323" y="983"/>
                      <a:pt x="2343" y="986"/>
                      <a:pt x="2358" y="996"/>
                    </a:cubicBezTo>
                    <a:cubicBezTo>
                      <a:pt x="2375" y="1007"/>
                      <a:pt x="2382" y="1026"/>
                      <a:pt x="2379" y="1046"/>
                    </a:cubicBezTo>
                    <a:cubicBezTo>
                      <a:pt x="2375" y="1065"/>
                      <a:pt x="2361" y="1078"/>
                      <a:pt x="2342" y="1082"/>
                    </a:cubicBezTo>
                    <a:cubicBezTo>
                      <a:pt x="2328" y="1084"/>
                      <a:pt x="2313" y="1082"/>
                      <a:pt x="2298" y="1087"/>
                    </a:cubicBezTo>
                    <a:cubicBezTo>
                      <a:pt x="2278" y="1093"/>
                      <a:pt x="2262" y="1108"/>
                      <a:pt x="2255" y="1131"/>
                    </a:cubicBezTo>
                    <a:cubicBezTo>
                      <a:pt x="2246" y="1162"/>
                      <a:pt x="2255" y="1193"/>
                      <a:pt x="2280" y="1214"/>
                    </a:cubicBezTo>
                    <a:cubicBezTo>
                      <a:pt x="2291" y="1224"/>
                      <a:pt x="2302" y="1230"/>
                      <a:pt x="2315" y="1231"/>
                    </a:cubicBezTo>
                    <a:cubicBezTo>
                      <a:pt x="2302" y="1231"/>
                      <a:pt x="2289" y="1227"/>
                      <a:pt x="2278" y="1221"/>
                    </a:cubicBezTo>
                    <a:cubicBezTo>
                      <a:pt x="2263" y="1211"/>
                      <a:pt x="2248" y="1195"/>
                      <a:pt x="2240" y="1179"/>
                    </a:cubicBezTo>
                    <a:cubicBezTo>
                      <a:pt x="2236" y="1172"/>
                      <a:pt x="2232" y="1167"/>
                      <a:pt x="2227" y="1162"/>
                    </a:cubicBezTo>
                    <a:cubicBezTo>
                      <a:pt x="2226" y="1161"/>
                      <a:pt x="2224" y="1159"/>
                      <a:pt x="2223" y="1158"/>
                    </a:cubicBezTo>
                    <a:cubicBezTo>
                      <a:pt x="2220" y="1156"/>
                      <a:pt x="2218" y="1154"/>
                      <a:pt x="2215" y="1152"/>
                    </a:cubicBezTo>
                    <a:cubicBezTo>
                      <a:pt x="2214" y="1152"/>
                      <a:pt x="2204" y="1147"/>
                      <a:pt x="2203" y="1149"/>
                    </a:cubicBezTo>
                    <a:cubicBezTo>
                      <a:pt x="2203" y="1150"/>
                      <a:pt x="2209" y="1152"/>
                      <a:pt x="2210" y="1153"/>
                    </a:cubicBezTo>
                    <a:cubicBezTo>
                      <a:pt x="2214" y="1155"/>
                      <a:pt x="2217" y="1158"/>
                      <a:pt x="2220" y="1161"/>
                    </a:cubicBezTo>
                    <a:cubicBezTo>
                      <a:pt x="2222" y="1162"/>
                      <a:pt x="2223" y="1163"/>
                      <a:pt x="2225" y="1165"/>
                    </a:cubicBezTo>
                    <a:cubicBezTo>
                      <a:pt x="2230" y="1170"/>
                      <a:pt x="2233" y="1174"/>
                      <a:pt x="2237" y="1180"/>
                    </a:cubicBezTo>
                    <a:cubicBezTo>
                      <a:pt x="2237" y="1181"/>
                      <a:pt x="2238" y="1182"/>
                      <a:pt x="2239" y="1183"/>
                    </a:cubicBezTo>
                    <a:cubicBezTo>
                      <a:pt x="2237" y="1181"/>
                      <a:pt x="2235" y="1179"/>
                      <a:pt x="2234" y="1178"/>
                    </a:cubicBezTo>
                    <a:cubicBezTo>
                      <a:pt x="2229" y="1174"/>
                      <a:pt x="2225" y="1171"/>
                      <a:pt x="2219" y="1169"/>
                    </a:cubicBezTo>
                    <a:cubicBezTo>
                      <a:pt x="2202" y="1163"/>
                      <a:pt x="2190" y="1173"/>
                      <a:pt x="2184" y="1187"/>
                    </a:cubicBezTo>
                    <a:cubicBezTo>
                      <a:pt x="2180" y="1199"/>
                      <a:pt x="2180" y="1213"/>
                      <a:pt x="2188" y="1223"/>
                    </a:cubicBezTo>
                    <a:cubicBezTo>
                      <a:pt x="2195" y="1231"/>
                      <a:pt x="2205" y="1234"/>
                      <a:pt x="2215" y="1230"/>
                    </a:cubicBezTo>
                    <a:cubicBezTo>
                      <a:pt x="2223" y="1226"/>
                      <a:pt x="2230" y="1219"/>
                      <a:pt x="2229" y="1210"/>
                    </a:cubicBezTo>
                    <a:cubicBezTo>
                      <a:pt x="2228" y="1205"/>
                      <a:pt x="2225" y="1201"/>
                      <a:pt x="2221" y="1199"/>
                    </a:cubicBezTo>
                    <a:cubicBezTo>
                      <a:pt x="2218" y="1198"/>
                      <a:pt x="2215" y="1198"/>
                      <a:pt x="2212" y="1199"/>
                    </a:cubicBezTo>
                    <a:cubicBezTo>
                      <a:pt x="2209" y="1200"/>
                      <a:pt x="2207" y="1203"/>
                      <a:pt x="2206" y="1206"/>
                    </a:cubicBezTo>
                    <a:cubicBezTo>
                      <a:pt x="2205" y="1210"/>
                      <a:pt x="2206" y="1214"/>
                      <a:pt x="2209" y="1216"/>
                    </a:cubicBezTo>
                    <a:cubicBezTo>
                      <a:pt x="2212" y="1218"/>
                      <a:pt x="2217" y="1218"/>
                      <a:pt x="2220" y="1216"/>
                    </a:cubicBezTo>
                    <a:cubicBezTo>
                      <a:pt x="2223" y="1213"/>
                      <a:pt x="2224" y="1207"/>
                      <a:pt x="2221" y="1204"/>
                    </a:cubicBezTo>
                    <a:cubicBezTo>
                      <a:pt x="2218" y="1200"/>
                      <a:pt x="2212" y="1200"/>
                      <a:pt x="2209" y="1203"/>
                    </a:cubicBezTo>
                    <a:cubicBezTo>
                      <a:pt x="2207" y="1204"/>
                      <a:pt x="2207" y="1206"/>
                      <a:pt x="2206" y="1207"/>
                    </a:cubicBezTo>
                    <a:cubicBezTo>
                      <a:pt x="2206" y="1206"/>
                      <a:pt x="2206" y="1206"/>
                      <a:pt x="2206" y="1206"/>
                    </a:cubicBezTo>
                    <a:cubicBezTo>
                      <a:pt x="2207" y="1203"/>
                      <a:pt x="2209" y="1200"/>
                      <a:pt x="2212" y="1199"/>
                    </a:cubicBezTo>
                    <a:cubicBezTo>
                      <a:pt x="2215" y="1198"/>
                      <a:pt x="2218" y="1198"/>
                      <a:pt x="2220" y="1200"/>
                    </a:cubicBezTo>
                    <a:cubicBezTo>
                      <a:pt x="2225" y="1202"/>
                      <a:pt x="2227" y="1206"/>
                      <a:pt x="2228" y="1210"/>
                    </a:cubicBezTo>
                    <a:cubicBezTo>
                      <a:pt x="2229" y="1218"/>
                      <a:pt x="2221" y="1226"/>
                      <a:pt x="2215" y="1229"/>
                    </a:cubicBezTo>
                    <a:cubicBezTo>
                      <a:pt x="2205" y="1232"/>
                      <a:pt x="2196" y="1230"/>
                      <a:pt x="2189" y="1222"/>
                    </a:cubicBezTo>
                    <a:cubicBezTo>
                      <a:pt x="2182" y="1212"/>
                      <a:pt x="2182" y="1198"/>
                      <a:pt x="2187" y="1187"/>
                    </a:cubicBezTo>
                    <a:cubicBezTo>
                      <a:pt x="2193" y="1175"/>
                      <a:pt x="2203" y="1167"/>
                      <a:pt x="2218" y="1172"/>
                    </a:cubicBezTo>
                    <a:cubicBezTo>
                      <a:pt x="2223" y="1174"/>
                      <a:pt x="2227" y="1177"/>
                      <a:pt x="2231" y="1181"/>
                    </a:cubicBezTo>
                    <a:cubicBezTo>
                      <a:pt x="2234" y="1183"/>
                      <a:pt x="2236" y="1186"/>
                      <a:pt x="2239" y="1188"/>
                    </a:cubicBezTo>
                    <a:cubicBezTo>
                      <a:pt x="2244" y="1195"/>
                      <a:pt x="2251" y="1203"/>
                      <a:pt x="2258" y="1210"/>
                    </a:cubicBezTo>
                    <a:cubicBezTo>
                      <a:pt x="2262" y="1215"/>
                      <a:pt x="2267" y="1219"/>
                      <a:pt x="2273" y="1222"/>
                    </a:cubicBezTo>
                    <a:cubicBezTo>
                      <a:pt x="2269" y="1222"/>
                      <a:pt x="2266" y="1222"/>
                      <a:pt x="2263" y="1222"/>
                    </a:cubicBezTo>
                    <a:cubicBezTo>
                      <a:pt x="2255" y="1224"/>
                      <a:pt x="2247" y="1228"/>
                      <a:pt x="2241" y="1233"/>
                    </a:cubicBezTo>
                    <a:close/>
                    <a:moveTo>
                      <a:pt x="2164" y="1131"/>
                    </a:moveTo>
                    <a:cubicBezTo>
                      <a:pt x="2167" y="1131"/>
                      <a:pt x="2171" y="1132"/>
                      <a:pt x="2172" y="1136"/>
                    </a:cubicBezTo>
                    <a:cubicBezTo>
                      <a:pt x="2173" y="1143"/>
                      <a:pt x="2165" y="1146"/>
                      <a:pt x="2161" y="1142"/>
                    </a:cubicBezTo>
                    <a:cubicBezTo>
                      <a:pt x="2158" y="1140"/>
                      <a:pt x="2158" y="1136"/>
                      <a:pt x="2152" y="1135"/>
                    </a:cubicBezTo>
                    <a:cubicBezTo>
                      <a:pt x="2158" y="1135"/>
                      <a:pt x="2159" y="1132"/>
                      <a:pt x="2164" y="1131"/>
                    </a:cubicBezTo>
                    <a:close/>
                    <a:moveTo>
                      <a:pt x="2238" y="1173"/>
                    </a:moveTo>
                    <a:cubicBezTo>
                      <a:pt x="2231" y="1161"/>
                      <a:pt x="2235" y="1145"/>
                      <a:pt x="2241" y="1138"/>
                    </a:cubicBezTo>
                    <a:cubicBezTo>
                      <a:pt x="2247" y="1132"/>
                      <a:pt x="2253" y="1127"/>
                      <a:pt x="2254" y="1119"/>
                    </a:cubicBezTo>
                    <a:cubicBezTo>
                      <a:pt x="2255" y="1113"/>
                      <a:pt x="2252" y="1104"/>
                      <a:pt x="2246" y="1104"/>
                    </a:cubicBezTo>
                    <a:cubicBezTo>
                      <a:pt x="2250" y="1107"/>
                      <a:pt x="2249" y="1113"/>
                      <a:pt x="2246" y="1118"/>
                    </a:cubicBezTo>
                    <a:cubicBezTo>
                      <a:pt x="2244" y="1122"/>
                      <a:pt x="2241" y="1126"/>
                      <a:pt x="2242" y="1131"/>
                    </a:cubicBezTo>
                    <a:cubicBezTo>
                      <a:pt x="2232" y="1133"/>
                      <a:pt x="2229" y="1141"/>
                      <a:pt x="2229" y="1148"/>
                    </a:cubicBezTo>
                    <a:cubicBezTo>
                      <a:pt x="2229" y="1156"/>
                      <a:pt x="2232" y="1167"/>
                      <a:pt x="2238" y="1173"/>
                    </a:cubicBezTo>
                    <a:close/>
                    <a:moveTo>
                      <a:pt x="2124" y="1191"/>
                    </a:moveTo>
                    <a:cubicBezTo>
                      <a:pt x="2107" y="1203"/>
                      <a:pt x="2091" y="1193"/>
                      <a:pt x="2082" y="1192"/>
                    </a:cubicBezTo>
                    <a:cubicBezTo>
                      <a:pt x="2070" y="1189"/>
                      <a:pt x="2068" y="1201"/>
                      <a:pt x="2080" y="1206"/>
                    </a:cubicBezTo>
                    <a:cubicBezTo>
                      <a:pt x="2091" y="1210"/>
                      <a:pt x="2111" y="1206"/>
                      <a:pt x="2124" y="1191"/>
                    </a:cubicBezTo>
                    <a:close/>
                    <a:moveTo>
                      <a:pt x="2191" y="1136"/>
                    </a:moveTo>
                    <a:cubicBezTo>
                      <a:pt x="2193" y="1142"/>
                      <a:pt x="2188" y="1149"/>
                      <a:pt x="2185" y="1151"/>
                    </a:cubicBezTo>
                    <a:cubicBezTo>
                      <a:pt x="2187" y="1157"/>
                      <a:pt x="2201" y="1156"/>
                      <a:pt x="2202" y="1147"/>
                    </a:cubicBezTo>
                    <a:cubicBezTo>
                      <a:pt x="2203" y="1140"/>
                      <a:pt x="2197" y="1134"/>
                      <a:pt x="2191" y="1136"/>
                    </a:cubicBezTo>
                    <a:close/>
                    <a:moveTo>
                      <a:pt x="2230" y="1164"/>
                    </a:moveTo>
                    <a:cubicBezTo>
                      <a:pt x="2219" y="1142"/>
                      <a:pt x="2234" y="1120"/>
                      <a:pt x="2235" y="1112"/>
                    </a:cubicBezTo>
                    <a:cubicBezTo>
                      <a:pt x="2239" y="1097"/>
                      <a:pt x="2221" y="1093"/>
                      <a:pt x="2217" y="1110"/>
                    </a:cubicBezTo>
                    <a:cubicBezTo>
                      <a:pt x="2214" y="1120"/>
                      <a:pt x="2213" y="1143"/>
                      <a:pt x="2230" y="1164"/>
                    </a:cubicBezTo>
                    <a:close/>
                    <a:moveTo>
                      <a:pt x="2174" y="1204"/>
                    </a:moveTo>
                    <a:cubicBezTo>
                      <a:pt x="2180" y="1213"/>
                      <a:pt x="2185" y="1224"/>
                      <a:pt x="2184" y="1234"/>
                    </a:cubicBezTo>
                    <a:cubicBezTo>
                      <a:pt x="2184" y="1244"/>
                      <a:pt x="2178" y="1254"/>
                      <a:pt x="2168" y="1257"/>
                    </a:cubicBezTo>
                    <a:cubicBezTo>
                      <a:pt x="2162" y="1259"/>
                      <a:pt x="2156" y="1259"/>
                      <a:pt x="2150" y="1258"/>
                    </a:cubicBezTo>
                    <a:cubicBezTo>
                      <a:pt x="2144" y="1256"/>
                      <a:pt x="2139" y="1253"/>
                      <a:pt x="2134" y="1248"/>
                    </a:cubicBezTo>
                    <a:cubicBezTo>
                      <a:pt x="2130" y="1244"/>
                      <a:pt x="2127" y="1239"/>
                      <a:pt x="2125" y="1233"/>
                    </a:cubicBezTo>
                    <a:cubicBezTo>
                      <a:pt x="2124" y="1230"/>
                      <a:pt x="2123" y="1228"/>
                      <a:pt x="2123" y="1225"/>
                    </a:cubicBezTo>
                    <a:cubicBezTo>
                      <a:pt x="2121" y="1218"/>
                      <a:pt x="2121" y="1211"/>
                      <a:pt x="2123" y="1204"/>
                    </a:cubicBezTo>
                    <a:cubicBezTo>
                      <a:pt x="2125" y="1193"/>
                      <a:pt x="2128" y="1185"/>
                      <a:pt x="2136" y="1177"/>
                    </a:cubicBezTo>
                    <a:cubicBezTo>
                      <a:pt x="2136" y="1176"/>
                      <a:pt x="2137" y="1176"/>
                      <a:pt x="2137" y="1175"/>
                    </a:cubicBezTo>
                    <a:cubicBezTo>
                      <a:pt x="2130" y="1177"/>
                      <a:pt x="2122" y="1176"/>
                      <a:pt x="2114" y="1174"/>
                    </a:cubicBezTo>
                    <a:cubicBezTo>
                      <a:pt x="2106" y="1171"/>
                      <a:pt x="2098" y="1165"/>
                      <a:pt x="2094" y="1157"/>
                    </a:cubicBezTo>
                    <a:cubicBezTo>
                      <a:pt x="2092" y="1154"/>
                      <a:pt x="2091" y="1149"/>
                      <a:pt x="2092" y="1145"/>
                    </a:cubicBezTo>
                    <a:cubicBezTo>
                      <a:pt x="2092" y="1149"/>
                      <a:pt x="2093" y="1153"/>
                      <a:pt x="2095" y="1156"/>
                    </a:cubicBezTo>
                    <a:cubicBezTo>
                      <a:pt x="2099" y="1164"/>
                      <a:pt x="2106" y="1169"/>
                      <a:pt x="2115" y="1172"/>
                    </a:cubicBezTo>
                    <a:cubicBezTo>
                      <a:pt x="2122" y="1173"/>
                      <a:pt x="2127" y="1173"/>
                      <a:pt x="2133" y="1172"/>
                    </a:cubicBezTo>
                    <a:cubicBezTo>
                      <a:pt x="2144" y="1170"/>
                      <a:pt x="2151" y="1165"/>
                      <a:pt x="2162" y="1162"/>
                    </a:cubicBezTo>
                    <a:cubicBezTo>
                      <a:pt x="2163" y="1162"/>
                      <a:pt x="2163" y="1162"/>
                      <a:pt x="2163" y="1162"/>
                    </a:cubicBezTo>
                    <a:cubicBezTo>
                      <a:pt x="2168" y="1161"/>
                      <a:pt x="2174" y="1160"/>
                      <a:pt x="2180" y="1160"/>
                    </a:cubicBezTo>
                    <a:cubicBezTo>
                      <a:pt x="2182" y="1160"/>
                      <a:pt x="2196" y="1160"/>
                      <a:pt x="2196" y="1162"/>
                    </a:cubicBezTo>
                    <a:cubicBezTo>
                      <a:pt x="2196" y="1163"/>
                      <a:pt x="2187" y="1163"/>
                      <a:pt x="2185" y="1163"/>
                    </a:cubicBezTo>
                    <a:cubicBezTo>
                      <a:pt x="2177" y="1163"/>
                      <a:pt x="2171" y="1164"/>
                      <a:pt x="2163" y="1166"/>
                    </a:cubicBezTo>
                    <a:cubicBezTo>
                      <a:pt x="2163" y="1166"/>
                      <a:pt x="2163" y="1166"/>
                      <a:pt x="2163" y="1166"/>
                    </a:cubicBezTo>
                    <a:cubicBezTo>
                      <a:pt x="2153" y="1168"/>
                      <a:pt x="2145" y="1172"/>
                      <a:pt x="2138" y="1179"/>
                    </a:cubicBezTo>
                    <a:cubicBezTo>
                      <a:pt x="2130" y="1187"/>
                      <a:pt x="2124" y="1199"/>
                      <a:pt x="2126" y="1211"/>
                    </a:cubicBezTo>
                    <a:cubicBezTo>
                      <a:pt x="2127" y="1218"/>
                      <a:pt x="2133" y="1227"/>
                      <a:pt x="2141" y="1226"/>
                    </a:cubicBezTo>
                    <a:cubicBezTo>
                      <a:pt x="2143" y="1225"/>
                      <a:pt x="2145" y="1223"/>
                      <a:pt x="2146" y="1221"/>
                    </a:cubicBezTo>
                    <a:cubicBezTo>
                      <a:pt x="2146" y="1218"/>
                      <a:pt x="2145" y="1216"/>
                      <a:pt x="2143" y="1215"/>
                    </a:cubicBezTo>
                    <a:cubicBezTo>
                      <a:pt x="2141" y="1215"/>
                      <a:pt x="2139" y="1215"/>
                      <a:pt x="2138" y="1216"/>
                    </a:cubicBezTo>
                    <a:cubicBezTo>
                      <a:pt x="2136" y="1217"/>
                      <a:pt x="2136" y="1220"/>
                      <a:pt x="2138" y="1221"/>
                    </a:cubicBezTo>
                    <a:cubicBezTo>
                      <a:pt x="2139" y="1222"/>
                      <a:pt x="2140" y="1222"/>
                      <a:pt x="2141" y="1221"/>
                    </a:cubicBezTo>
                    <a:cubicBezTo>
                      <a:pt x="2141" y="1223"/>
                      <a:pt x="2139" y="1223"/>
                      <a:pt x="2138" y="1223"/>
                    </a:cubicBezTo>
                    <a:cubicBezTo>
                      <a:pt x="2135" y="1222"/>
                      <a:pt x="2134" y="1220"/>
                      <a:pt x="2134" y="1217"/>
                    </a:cubicBezTo>
                    <a:cubicBezTo>
                      <a:pt x="2134" y="1213"/>
                      <a:pt x="2138" y="1210"/>
                      <a:pt x="2142" y="1210"/>
                    </a:cubicBezTo>
                    <a:cubicBezTo>
                      <a:pt x="2145" y="1210"/>
                      <a:pt x="2148" y="1211"/>
                      <a:pt x="2150" y="1214"/>
                    </a:cubicBezTo>
                    <a:cubicBezTo>
                      <a:pt x="2152" y="1216"/>
                      <a:pt x="2152" y="1220"/>
                      <a:pt x="2152" y="1222"/>
                    </a:cubicBezTo>
                    <a:cubicBezTo>
                      <a:pt x="2150" y="1226"/>
                      <a:pt x="2147" y="1230"/>
                      <a:pt x="2143" y="1230"/>
                    </a:cubicBezTo>
                    <a:cubicBezTo>
                      <a:pt x="2134" y="1231"/>
                      <a:pt x="2126" y="1223"/>
                      <a:pt x="2125" y="1215"/>
                    </a:cubicBezTo>
                    <a:cubicBezTo>
                      <a:pt x="2124" y="1212"/>
                      <a:pt x="2124" y="1209"/>
                      <a:pt x="2125" y="1206"/>
                    </a:cubicBezTo>
                    <a:cubicBezTo>
                      <a:pt x="2123" y="1215"/>
                      <a:pt x="2124" y="1223"/>
                      <a:pt x="2127" y="1232"/>
                    </a:cubicBezTo>
                    <a:cubicBezTo>
                      <a:pt x="2129" y="1238"/>
                      <a:pt x="2131" y="1243"/>
                      <a:pt x="2136" y="1247"/>
                    </a:cubicBezTo>
                    <a:cubicBezTo>
                      <a:pt x="2140" y="1252"/>
                      <a:pt x="2144" y="1255"/>
                      <a:pt x="2151" y="1257"/>
                    </a:cubicBezTo>
                    <a:cubicBezTo>
                      <a:pt x="2154" y="1258"/>
                      <a:pt x="2157" y="1258"/>
                      <a:pt x="2160" y="1258"/>
                    </a:cubicBezTo>
                    <a:cubicBezTo>
                      <a:pt x="2160" y="1258"/>
                      <a:pt x="2160" y="1258"/>
                      <a:pt x="2160" y="1258"/>
                    </a:cubicBezTo>
                    <a:cubicBezTo>
                      <a:pt x="2151" y="1257"/>
                      <a:pt x="2145" y="1248"/>
                      <a:pt x="2153" y="1238"/>
                    </a:cubicBezTo>
                    <a:cubicBezTo>
                      <a:pt x="2159" y="1230"/>
                      <a:pt x="2177" y="1227"/>
                      <a:pt x="2174" y="1204"/>
                    </a:cubicBezTo>
                    <a:close/>
                    <a:moveTo>
                      <a:pt x="2096" y="1156"/>
                    </a:moveTo>
                    <a:cubicBezTo>
                      <a:pt x="2107" y="1152"/>
                      <a:pt x="2100" y="1138"/>
                      <a:pt x="2098" y="1133"/>
                    </a:cubicBezTo>
                    <a:cubicBezTo>
                      <a:pt x="2097" y="1129"/>
                      <a:pt x="2097" y="1126"/>
                      <a:pt x="2099" y="1123"/>
                    </a:cubicBezTo>
                    <a:cubicBezTo>
                      <a:pt x="2095" y="1125"/>
                      <a:pt x="2087" y="1133"/>
                      <a:pt x="2085" y="1139"/>
                    </a:cubicBezTo>
                    <a:cubicBezTo>
                      <a:pt x="2082" y="1145"/>
                      <a:pt x="2084" y="1153"/>
                      <a:pt x="2092" y="1157"/>
                    </a:cubicBezTo>
                    <a:cubicBezTo>
                      <a:pt x="2090" y="1153"/>
                      <a:pt x="2090" y="1147"/>
                      <a:pt x="2092" y="1143"/>
                    </a:cubicBezTo>
                    <a:cubicBezTo>
                      <a:pt x="2092" y="1145"/>
                      <a:pt x="2093" y="1152"/>
                      <a:pt x="2096" y="1156"/>
                    </a:cubicBezTo>
                    <a:close/>
                    <a:moveTo>
                      <a:pt x="2204" y="1164"/>
                    </a:moveTo>
                    <a:cubicBezTo>
                      <a:pt x="2179" y="1173"/>
                      <a:pt x="2173" y="1193"/>
                      <a:pt x="2163" y="1201"/>
                    </a:cubicBezTo>
                    <a:cubicBezTo>
                      <a:pt x="2153" y="1210"/>
                      <a:pt x="2143" y="1198"/>
                      <a:pt x="2152" y="1186"/>
                    </a:cubicBezTo>
                    <a:cubicBezTo>
                      <a:pt x="2162" y="1173"/>
                      <a:pt x="2184" y="1165"/>
                      <a:pt x="2204" y="1164"/>
                    </a:cubicBezTo>
                    <a:close/>
                    <a:moveTo>
                      <a:pt x="2121" y="1196"/>
                    </a:moveTo>
                    <a:cubicBezTo>
                      <a:pt x="2111" y="1215"/>
                      <a:pt x="2117" y="1253"/>
                      <a:pt x="2139" y="1254"/>
                    </a:cubicBezTo>
                    <a:cubicBezTo>
                      <a:pt x="2139" y="1258"/>
                      <a:pt x="2133" y="1262"/>
                      <a:pt x="2127" y="1261"/>
                    </a:cubicBezTo>
                    <a:cubicBezTo>
                      <a:pt x="2121" y="1259"/>
                      <a:pt x="2114" y="1252"/>
                      <a:pt x="2115" y="1243"/>
                    </a:cubicBezTo>
                    <a:cubicBezTo>
                      <a:pt x="2109" y="1243"/>
                      <a:pt x="2106" y="1230"/>
                      <a:pt x="2110" y="1216"/>
                    </a:cubicBezTo>
                    <a:cubicBezTo>
                      <a:pt x="2104" y="1222"/>
                      <a:pt x="2096" y="1227"/>
                      <a:pt x="2088" y="1230"/>
                    </a:cubicBezTo>
                    <a:cubicBezTo>
                      <a:pt x="2079" y="1233"/>
                      <a:pt x="2067" y="1235"/>
                      <a:pt x="2058" y="1232"/>
                    </a:cubicBezTo>
                    <a:cubicBezTo>
                      <a:pt x="2048" y="1229"/>
                      <a:pt x="2040" y="1222"/>
                      <a:pt x="2037" y="1212"/>
                    </a:cubicBezTo>
                    <a:cubicBezTo>
                      <a:pt x="2035" y="1205"/>
                      <a:pt x="2037" y="1196"/>
                      <a:pt x="2043" y="1191"/>
                    </a:cubicBezTo>
                    <a:cubicBezTo>
                      <a:pt x="2047" y="1188"/>
                      <a:pt x="2055" y="1188"/>
                      <a:pt x="2060" y="1190"/>
                    </a:cubicBezTo>
                    <a:cubicBezTo>
                      <a:pt x="2066" y="1193"/>
                      <a:pt x="2070" y="1199"/>
                      <a:pt x="2072" y="1205"/>
                    </a:cubicBezTo>
                    <a:cubicBezTo>
                      <a:pt x="2061" y="1196"/>
                      <a:pt x="2054" y="1204"/>
                      <a:pt x="2049" y="1205"/>
                    </a:cubicBezTo>
                    <a:cubicBezTo>
                      <a:pt x="2041" y="1206"/>
                      <a:pt x="2039" y="1200"/>
                      <a:pt x="2041" y="1195"/>
                    </a:cubicBezTo>
                    <a:cubicBezTo>
                      <a:pt x="2041" y="1195"/>
                      <a:pt x="2041" y="1195"/>
                      <a:pt x="2041" y="1195"/>
                    </a:cubicBezTo>
                    <a:cubicBezTo>
                      <a:pt x="2038" y="1200"/>
                      <a:pt x="2037" y="1205"/>
                      <a:pt x="2038" y="1211"/>
                    </a:cubicBezTo>
                    <a:cubicBezTo>
                      <a:pt x="2041" y="1220"/>
                      <a:pt x="2046" y="1227"/>
                      <a:pt x="2055" y="1230"/>
                    </a:cubicBezTo>
                    <a:cubicBezTo>
                      <a:pt x="2053" y="1229"/>
                      <a:pt x="2052" y="1227"/>
                      <a:pt x="2050" y="1225"/>
                    </a:cubicBezTo>
                    <a:cubicBezTo>
                      <a:pt x="2048" y="1222"/>
                      <a:pt x="2046" y="1216"/>
                      <a:pt x="2049" y="1213"/>
                    </a:cubicBezTo>
                    <a:cubicBezTo>
                      <a:pt x="2051" y="1211"/>
                      <a:pt x="2054" y="1210"/>
                      <a:pt x="2056" y="1211"/>
                    </a:cubicBezTo>
                    <a:cubicBezTo>
                      <a:pt x="2058" y="1211"/>
                      <a:pt x="2059" y="1212"/>
                      <a:pt x="2060" y="1214"/>
                    </a:cubicBezTo>
                    <a:cubicBezTo>
                      <a:pt x="2060" y="1216"/>
                      <a:pt x="2060" y="1218"/>
                      <a:pt x="2059" y="1219"/>
                    </a:cubicBezTo>
                    <a:cubicBezTo>
                      <a:pt x="2058" y="1222"/>
                      <a:pt x="2055" y="1222"/>
                      <a:pt x="2053" y="1221"/>
                    </a:cubicBezTo>
                    <a:cubicBezTo>
                      <a:pt x="2051" y="1220"/>
                      <a:pt x="2051" y="1219"/>
                      <a:pt x="2051" y="1217"/>
                    </a:cubicBezTo>
                    <a:cubicBezTo>
                      <a:pt x="2052" y="1216"/>
                      <a:pt x="2052" y="1216"/>
                      <a:pt x="2053" y="1216"/>
                    </a:cubicBezTo>
                    <a:cubicBezTo>
                      <a:pt x="2053" y="1216"/>
                      <a:pt x="2052" y="1217"/>
                      <a:pt x="2052" y="1218"/>
                    </a:cubicBezTo>
                    <a:cubicBezTo>
                      <a:pt x="2052" y="1219"/>
                      <a:pt x="2054" y="1220"/>
                      <a:pt x="2055" y="1219"/>
                    </a:cubicBezTo>
                    <a:cubicBezTo>
                      <a:pt x="2056" y="1219"/>
                      <a:pt x="2056" y="1218"/>
                      <a:pt x="2057" y="1217"/>
                    </a:cubicBezTo>
                    <a:cubicBezTo>
                      <a:pt x="2057" y="1216"/>
                      <a:pt x="2056" y="1215"/>
                      <a:pt x="2055" y="1214"/>
                    </a:cubicBezTo>
                    <a:cubicBezTo>
                      <a:pt x="2054" y="1213"/>
                      <a:pt x="2052" y="1214"/>
                      <a:pt x="2051" y="1215"/>
                    </a:cubicBezTo>
                    <a:cubicBezTo>
                      <a:pt x="2048" y="1219"/>
                      <a:pt x="2050" y="1224"/>
                      <a:pt x="2053" y="1227"/>
                    </a:cubicBezTo>
                    <a:cubicBezTo>
                      <a:pt x="2059" y="1231"/>
                      <a:pt x="2067" y="1232"/>
                      <a:pt x="2074" y="1231"/>
                    </a:cubicBezTo>
                    <a:cubicBezTo>
                      <a:pt x="2090" y="1230"/>
                      <a:pt x="2104" y="1222"/>
                      <a:pt x="2113" y="1210"/>
                    </a:cubicBezTo>
                    <a:cubicBezTo>
                      <a:pt x="2115" y="1205"/>
                      <a:pt x="2118" y="1201"/>
                      <a:pt x="2121" y="1196"/>
                    </a:cubicBezTo>
                    <a:close/>
                    <a:moveTo>
                      <a:pt x="2129" y="1178"/>
                    </a:moveTo>
                    <a:cubicBezTo>
                      <a:pt x="2124" y="1187"/>
                      <a:pt x="2108" y="1182"/>
                      <a:pt x="2100" y="1176"/>
                    </a:cubicBezTo>
                    <a:cubicBezTo>
                      <a:pt x="2091" y="1168"/>
                      <a:pt x="2082" y="1157"/>
                      <a:pt x="2069" y="1158"/>
                    </a:cubicBezTo>
                    <a:cubicBezTo>
                      <a:pt x="2062" y="1159"/>
                      <a:pt x="2056" y="1163"/>
                      <a:pt x="2053" y="1170"/>
                    </a:cubicBezTo>
                    <a:cubicBezTo>
                      <a:pt x="2052" y="1174"/>
                      <a:pt x="2053" y="1179"/>
                      <a:pt x="2057" y="1181"/>
                    </a:cubicBezTo>
                    <a:cubicBezTo>
                      <a:pt x="2056" y="1178"/>
                      <a:pt x="2057" y="1172"/>
                      <a:pt x="2061" y="1170"/>
                    </a:cubicBezTo>
                    <a:cubicBezTo>
                      <a:pt x="2065" y="1168"/>
                      <a:pt x="2071" y="1169"/>
                      <a:pt x="2075" y="1173"/>
                    </a:cubicBezTo>
                    <a:cubicBezTo>
                      <a:pt x="2082" y="1181"/>
                      <a:pt x="2088" y="1189"/>
                      <a:pt x="2097" y="1193"/>
                    </a:cubicBezTo>
                    <a:cubicBezTo>
                      <a:pt x="2109" y="1198"/>
                      <a:pt x="2124" y="1193"/>
                      <a:pt x="2129" y="1178"/>
                    </a:cubicBezTo>
                    <a:close/>
                    <a:moveTo>
                      <a:pt x="2147" y="1134"/>
                    </a:moveTo>
                    <a:cubicBezTo>
                      <a:pt x="2137" y="1130"/>
                      <a:pt x="2121" y="1132"/>
                      <a:pt x="2112" y="1139"/>
                    </a:cubicBezTo>
                    <a:cubicBezTo>
                      <a:pt x="2104" y="1146"/>
                      <a:pt x="2108" y="1156"/>
                      <a:pt x="2119" y="1150"/>
                    </a:cubicBezTo>
                    <a:cubicBezTo>
                      <a:pt x="2127" y="1145"/>
                      <a:pt x="2137" y="1133"/>
                      <a:pt x="2147" y="1134"/>
                    </a:cubicBezTo>
                    <a:close/>
                    <a:moveTo>
                      <a:pt x="2347" y="1088"/>
                    </a:moveTo>
                    <a:cubicBezTo>
                      <a:pt x="2379" y="1082"/>
                      <a:pt x="2405" y="1039"/>
                      <a:pt x="2383" y="1017"/>
                    </a:cubicBezTo>
                    <a:cubicBezTo>
                      <a:pt x="2388" y="1013"/>
                      <a:pt x="2398" y="1016"/>
                      <a:pt x="2402" y="1024"/>
                    </a:cubicBezTo>
                    <a:cubicBezTo>
                      <a:pt x="2407" y="1032"/>
                      <a:pt x="2404" y="1046"/>
                      <a:pt x="2393" y="1053"/>
                    </a:cubicBezTo>
                    <a:cubicBezTo>
                      <a:pt x="2400" y="1063"/>
                      <a:pt x="2378" y="1091"/>
                      <a:pt x="2347" y="1088"/>
                    </a:cubicBezTo>
                    <a:close/>
                    <a:moveTo>
                      <a:pt x="2415" y="1209"/>
                    </a:moveTo>
                    <a:cubicBezTo>
                      <a:pt x="2413" y="1211"/>
                      <a:pt x="2410" y="1210"/>
                      <a:pt x="2409" y="1208"/>
                    </a:cubicBezTo>
                    <a:cubicBezTo>
                      <a:pt x="2407" y="1205"/>
                      <a:pt x="2408" y="1202"/>
                      <a:pt x="2410" y="1201"/>
                    </a:cubicBezTo>
                    <a:cubicBezTo>
                      <a:pt x="2412" y="1199"/>
                      <a:pt x="2415" y="1200"/>
                      <a:pt x="2417" y="1202"/>
                    </a:cubicBezTo>
                    <a:cubicBezTo>
                      <a:pt x="2418" y="1204"/>
                      <a:pt x="2418" y="1208"/>
                      <a:pt x="2415" y="1209"/>
                    </a:cubicBezTo>
                    <a:close/>
                    <a:moveTo>
                      <a:pt x="2409" y="1216"/>
                    </a:moveTo>
                    <a:cubicBezTo>
                      <a:pt x="2407" y="1217"/>
                      <a:pt x="2405" y="1217"/>
                      <a:pt x="2403" y="1215"/>
                    </a:cubicBezTo>
                    <a:cubicBezTo>
                      <a:pt x="2402" y="1213"/>
                      <a:pt x="2403" y="1211"/>
                      <a:pt x="2405" y="1210"/>
                    </a:cubicBezTo>
                    <a:cubicBezTo>
                      <a:pt x="2406" y="1209"/>
                      <a:pt x="2409" y="1209"/>
                      <a:pt x="2410" y="1211"/>
                    </a:cubicBezTo>
                    <a:cubicBezTo>
                      <a:pt x="2411" y="1213"/>
                      <a:pt x="2411" y="1215"/>
                      <a:pt x="2409" y="1216"/>
                    </a:cubicBezTo>
                    <a:close/>
                    <a:moveTo>
                      <a:pt x="2419" y="1197"/>
                    </a:moveTo>
                    <a:cubicBezTo>
                      <a:pt x="2415" y="1199"/>
                      <a:pt x="2410" y="1198"/>
                      <a:pt x="2408" y="1195"/>
                    </a:cubicBezTo>
                    <a:cubicBezTo>
                      <a:pt x="2406" y="1191"/>
                      <a:pt x="2407" y="1186"/>
                      <a:pt x="2410" y="1184"/>
                    </a:cubicBezTo>
                    <a:cubicBezTo>
                      <a:pt x="2414" y="1182"/>
                      <a:pt x="2419" y="1183"/>
                      <a:pt x="2421" y="1186"/>
                    </a:cubicBezTo>
                    <a:cubicBezTo>
                      <a:pt x="2423" y="1190"/>
                      <a:pt x="2422" y="1195"/>
                      <a:pt x="2419" y="1197"/>
                    </a:cubicBezTo>
                    <a:close/>
                    <a:moveTo>
                      <a:pt x="2261" y="1149"/>
                    </a:moveTo>
                    <a:cubicBezTo>
                      <a:pt x="2259" y="1138"/>
                      <a:pt x="2263" y="1123"/>
                      <a:pt x="2273" y="1112"/>
                    </a:cubicBezTo>
                    <a:cubicBezTo>
                      <a:pt x="2281" y="1104"/>
                      <a:pt x="2292" y="1098"/>
                      <a:pt x="2302" y="1097"/>
                    </a:cubicBezTo>
                    <a:cubicBezTo>
                      <a:pt x="2308" y="1096"/>
                      <a:pt x="2314" y="1097"/>
                      <a:pt x="2318" y="1100"/>
                    </a:cubicBezTo>
                    <a:cubicBezTo>
                      <a:pt x="2326" y="1104"/>
                      <a:pt x="2331" y="1112"/>
                      <a:pt x="2330" y="1118"/>
                    </a:cubicBezTo>
                    <a:cubicBezTo>
                      <a:pt x="2329" y="1125"/>
                      <a:pt x="2322" y="1130"/>
                      <a:pt x="2316" y="1127"/>
                    </a:cubicBezTo>
                    <a:cubicBezTo>
                      <a:pt x="2324" y="1120"/>
                      <a:pt x="2319" y="1110"/>
                      <a:pt x="2309" y="1106"/>
                    </a:cubicBezTo>
                    <a:cubicBezTo>
                      <a:pt x="2299" y="1103"/>
                      <a:pt x="2284" y="1109"/>
                      <a:pt x="2276" y="1116"/>
                    </a:cubicBezTo>
                    <a:cubicBezTo>
                      <a:pt x="2263" y="1129"/>
                      <a:pt x="2261" y="1142"/>
                      <a:pt x="2261" y="1149"/>
                    </a:cubicBezTo>
                    <a:close/>
                    <a:moveTo>
                      <a:pt x="2322" y="1094"/>
                    </a:moveTo>
                    <a:cubicBezTo>
                      <a:pt x="2356" y="1096"/>
                      <a:pt x="2384" y="1125"/>
                      <a:pt x="2383" y="1150"/>
                    </a:cubicBezTo>
                    <a:cubicBezTo>
                      <a:pt x="2382" y="1177"/>
                      <a:pt x="2359" y="1175"/>
                      <a:pt x="2360" y="1151"/>
                    </a:cubicBezTo>
                    <a:cubicBezTo>
                      <a:pt x="2360" y="1139"/>
                      <a:pt x="2355" y="1101"/>
                      <a:pt x="2322" y="1094"/>
                    </a:cubicBezTo>
                    <a:close/>
                    <a:moveTo>
                      <a:pt x="1935" y="1164"/>
                    </a:moveTo>
                    <a:cubicBezTo>
                      <a:pt x="1959" y="1155"/>
                      <a:pt x="1965" y="1134"/>
                      <a:pt x="1974" y="1127"/>
                    </a:cubicBezTo>
                    <a:cubicBezTo>
                      <a:pt x="1985" y="1118"/>
                      <a:pt x="1995" y="1130"/>
                      <a:pt x="1986" y="1142"/>
                    </a:cubicBezTo>
                    <a:cubicBezTo>
                      <a:pt x="1976" y="1155"/>
                      <a:pt x="1955" y="1162"/>
                      <a:pt x="1935" y="1164"/>
                    </a:cubicBezTo>
                    <a:close/>
                    <a:moveTo>
                      <a:pt x="2020" y="1155"/>
                    </a:moveTo>
                    <a:cubicBezTo>
                      <a:pt x="2018" y="1157"/>
                      <a:pt x="2016" y="1158"/>
                      <a:pt x="2014" y="1158"/>
                    </a:cubicBezTo>
                    <a:cubicBezTo>
                      <a:pt x="2012" y="1158"/>
                      <a:pt x="2008" y="1156"/>
                      <a:pt x="2007" y="1153"/>
                    </a:cubicBezTo>
                    <a:cubicBezTo>
                      <a:pt x="2005" y="1149"/>
                      <a:pt x="2007" y="1146"/>
                      <a:pt x="2009" y="1144"/>
                    </a:cubicBezTo>
                    <a:cubicBezTo>
                      <a:pt x="2014" y="1140"/>
                      <a:pt x="2017" y="1144"/>
                      <a:pt x="2021" y="1145"/>
                    </a:cubicBezTo>
                    <a:cubicBezTo>
                      <a:pt x="2025" y="1145"/>
                      <a:pt x="2029" y="1142"/>
                      <a:pt x="2031" y="1137"/>
                    </a:cubicBezTo>
                    <a:cubicBezTo>
                      <a:pt x="2033" y="1131"/>
                      <a:pt x="2031" y="1125"/>
                      <a:pt x="2026" y="1121"/>
                    </a:cubicBezTo>
                    <a:cubicBezTo>
                      <a:pt x="2023" y="1119"/>
                      <a:pt x="2019" y="1119"/>
                      <a:pt x="2017" y="1122"/>
                    </a:cubicBezTo>
                    <a:cubicBezTo>
                      <a:pt x="2021" y="1122"/>
                      <a:pt x="2024" y="1126"/>
                      <a:pt x="2021" y="1130"/>
                    </a:cubicBezTo>
                    <a:cubicBezTo>
                      <a:pt x="2019" y="1132"/>
                      <a:pt x="2013" y="1134"/>
                      <a:pt x="2008" y="1136"/>
                    </a:cubicBezTo>
                    <a:cubicBezTo>
                      <a:pt x="2003" y="1139"/>
                      <a:pt x="1998" y="1142"/>
                      <a:pt x="1995" y="1146"/>
                    </a:cubicBezTo>
                    <a:cubicBezTo>
                      <a:pt x="1990" y="1155"/>
                      <a:pt x="1995" y="1167"/>
                      <a:pt x="2004" y="1170"/>
                    </a:cubicBezTo>
                    <a:cubicBezTo>
                      <a:pt x="2009" y="1171"/>
                      <a:pt x="2014" y="1170"/>
                      <a:pt x="2019" y="1168"/>
                    </a:cubicBezTo>
                    <a:cubicBezTo>
                      <a:pt x="2024" y="1166"/>
                      <a:pt x="2035" y="1157"/>
                      <a:pt x="2042" y="1158"/>
                    </a:cubicBezTo>
                    <a:cubicBezTo>
                      <a:pt x="2046" y="1159"/>
                      <a:pt x="2048" y="1163"/>
                      <a:pt x="2047" y="1166"/>
                    </a:cubicBezTo>
                    <a:cubicBezTo>
                      <a:pt x="2051" y="1166"/>
                      <a:pt x="2054" y="1161"/>
                      <a:pt x="2053" y="1156"/>
                    </a:cubicBezTo>
                    <a:cubicBezTo>
                      <a:pt x="2051" y="1148"/>
                      <a:pt x="2040" y="1142"/>
                      <a:pt x="2030" y="1146"/>
                    </a:cubicBezTo>
                    <a:cubicBezTo>
                      <a:pt x="2026" y="1147"/>
                      <a:pt x="2023" y="1150"/>
                      <a:pt x="2020" y="1155"/>
                    </a:cubicBezTo>
                    <a:close/>
                    <a:moveTo>
                      <a:pt x="2031" y="1142"/>
                    </a:moveTo>
                    <a:cubicBezTo>
                      <a:pt x="2038" y="1133"/>
                      <a:pt x="2055" y="1128"/>
                      <a:pt x="2067" y="1132"/>
                    </a:cubicBezTo>
                    <a:cubicBezTo>
                      <a:pt x="2078" y="1136"/>
                      <a:pt x="2078" y="1147"/>
                      <a:pt x="2065" y="1146"/>
                    </a:cubicBezTo>
                    <a:cubicBezTo>
                      <a:pt x="2055" y="1144"/>
                      <a:pt x="2040" y="1136"/>
                      <a:pt x="2031" y="1142"/>
                    </a:cubicBezTo>
                    <a:close/>
                    <a:moveTo>
                      <a:pt x="1995" y="1165"/>
                    </a:moveTo>
                    <a:cubicBezTo>
                      <a:pt x="1991" y="1162"/>
                      <a:pt x="1990" y="1154"/>
                      <a:pt x="1992" y="1150"/>
                    </a:cubicBezTo>
                    <a:cubicBezTo>
                      <a:pt x="1987" y="1147"/>
                      <a:pt x="1976" y="1155"/>
                      <a:pt x="1981" y="1163"/>
                    </a:cubicBezTo>
                    <a:cubicBezTo>
                      <a:pt x="1983" y="1168"/>
                      <a:pt x="1991" y="1170"/>
                      <a:pt x="1995" y="1165"/>
                    </a:cubicBezTo>
                    <a:close/>
                    <a:moveTo>
                      <a:pt x="2037" y="1509"/>
                    </a:moveTo>
                    <a:cubicBezTo>
                      <a:pt x="2033" y="1510"/>
                      <a:pt x="2030" y="1508"/>
                      <a:pt x="2029" y="1505"/>
                    </a:cubicBezTo>
                    <a:cubicBezTo>
                      <a:pt x="2027" y="1499"/>
                      <a:pt x="2034" y="1495"/>
                      <a:pt x="2038" y="1498"/>
                    </a:cubicBezTo>
                    <a:cubicBezTo>
                      <a:pt x="2042" y="1500"/>
                      <a:pt x="2042" y="1504"/>
                      <a:pt x="2047" y="1505"/>
                    </a:cubicBezTo>
                    <a:cubicBezTo>
                      <a:pt x="2042" y="1505"/>
                      <a:pt x="2041" y="1508"/>
                      <a:pt x="2037" y="1509"/>
                    </a:cubicBezTo>
                    <a:close/>
                    <a:moveTo>
                      <a:pt x="1753" y="1566"/>
                    </a:moveTo>
                    <a:cubicBezTo>
                      <a:pt x="1743" y="1542"/>
                      <a:pt x="1751" y="1521"/>
                      <a:pt x="1764" y="1507"/>
                    </a:cubicBezTo>
                    <a:cubicBezTo>
                      <a:pt x="1776" y="1496"/>
                      <a:pt x="1789" y="1497"/>
                      <a:pt x="1797" y="1490"/>
                    </a:cubicBezTo>
                    <a:cubicBezTo>
                      <a:pt x="1800" y="1487"/>
                      <a:pt x="1802" y="1484"/>
                      <a:pt x="1802" y="1479"/>
                    </a:cubicBezTo>
                    <a:cubicBezTo>
                      <a:pt x="1810" y="1487"/>
                      <a:pt x="1809" y="1500"/>
                      <a:pt x="1800" y="1507"/>
                    </a:cubicBezTo>
                    <a:cubicBezTo>
                      <a:pt x="1789" y="1516"/>
                      <a:pt x="1778" y="1514"/>
                      <a:pt x="1767" y="1525"/>
                    </a:cubicBezTo>
                    <a:cubicBezTo>
                      <a:pt x="1756" y="1537"/>
                      <a:pt x="1751" y="1552"/>
                      <a:pt x="1753" y="1566"/>
                    </a:cubicBezTo>
                    <a:close/>
                    <a:moveTo>
                      <a:pt x="1751" y="1623"/>
                    </a:moveTo>
                    <a:cubicBezTo>
                      <a:pt x="1738" y="1602"/>
                      <a:pt x="1749" y="1580"/>
                      <a:pt x="1750" y="1568"/>
                    </a:cubicBezTo>
                    <a:cubicBezTo>
                      <a:pt x="1751" y="1551"/>
                      <a:pt x="1738" y="1549"/>
                      <a:pt x="1732" y="1566"/>
                    </a:cubicBezTo>
                    <a:cubicBezTo>
                      <a:pt x="1727" y="1583"/>
                      <a:pt x="1734" y="1610"/>
                      <a:pt x="1751" y="1623"/>
                    </a:cubicBezTo>
                    <a:close/>
                    <a:moveTo>
                      <a:pt x="2383" y="1684"/>
                    </a:moveTo>
                    <a:cubicBezTo>
                      <a:pt x="2394" y="1705"/>
                      <a:pt x="2420" y="1712"/>
                      <a:pt x="2437" y="1707"/>
                    </a:cubicBezTo>
                    <a:cubicBezTo>
                      <a:pt x="2452" y="1702"/>
                      <a:pt x="2453" y="1687"/>
                      <a:pt x="2435" y="1692"/>
                    </a:cubicBezTo>
                    <a:cubicBezTo>
                      <a:pt x="2419" y="1696"/>
                      <a:pt x="2401" y="1701"/>
                      <a:pt x="2383" y="1684"/>
                    </a:cubicBezTo>
                    <a:close/>
                    <a:moveTo>
                      <a:pt x="2620" y="1502"/>
                    </a:moveTo>
                    <a:cubicBezTo>
                      <a:pt x="2629" y="1517"/>
                      <a:pt x="2629" y="1544"/>
                      <a:pt x="2619" y="1560"/>
                    </a:cubicBezTo>
                    <a:cubicBezTo>
                      <a:pt x="2610" y="1575"/>
                      <a:pt x="2595" y="1570"/>
                      <a:pt x="2602" y="1551"/>
                    </a:cubicBezTo>
                    <a:cubicBezTo>
                      <a:pt x="2607" y="1536"/>
                      <a:pt x="2624" y="1522"/>
                      <a:pt x="2620" y="1502"/>
                    </a:cubicBezTo>
                    <a:close/>
                    <a:moveTo>
                      <a:pt x="2424" y="1717"/>
                    </a:moveTo>
                    <a:cubicBezTo>
                      <a:pt x="2446" y="1727"/>
                      <a:pt x="2464" y="1716"/>
                      <a:pt x="2476" y="1702"/>
                    </a:cubicBezTo>
                    <a:cubicBezTo>
                      <a:pt x="2483" y="1694"/>
                      <a:pt x="2489" y="1680"/>
                      <a:pt x="2500" y="1678"/>
                    </a:cubicBezTo>
                    <a:cubicBezTo>
                      <a:pt x="2489" y="1666"/>
                      <a:pt x="2470" y="1693"/>
                      <a:pt x="2463" y="1701"/>
                    </a:cubicBezTo>
                    <a:cubicBezTo>
                      <a:pt x="2452" y="1713"/>
                      <a:pt x="2438" y="1720"/>
                      <a:pt x="2424" y="1717"/>
                    </a:cubicBezTo>
                    <a:close/>
                    <a:moveTo>
                      <a:pt x="2515" y="1592"/>
                    </a:moveTo>
                    <a:cubicBezTo>
                      <a:pt x="2490" y="1599"/>
                      <a:pt x="2458" y="1597"/>
                      <a:pt x="2445" y="1585"/>
                    </a:cubicBezTo>
                    <a:cubicBezTo>
                      <a:pt x="2432" y="1573"/>
                      <a:pt x="2439" y="1557"/>
                      <a:pt x="2456" y="1568"/>
                    </a:cubicBezTo>
                    <a:cubicBezTo>
                      <a:pt x="2470" y="1576"/>
                      <a:pt x="2490" y="1593"/>
                      <a:pt x="2515" y="1592"/>
                    </a:cubicBezTo>
                    <a:close/>
                    <a:moveTo>
                      <a:pt x="2664" y="1596"/>
                    </a:moveTo>
                    <a:cubicBezTo>
                      <a:pt x="2667" y="1599"/>
                      <a:pt x="2668" y="1603"/>
                      <a:pt x="2666" y="1606"/>
                    </a:cubicBezTo>
                    <a:cubicBezTo>
                      <a:pt x="2661" y="1611"/>
                      <a:pt x="2654" y="1607"/>
                      <a:pt x="2654" y="1601"/>
                    </a:cubicBezTo>
                    <a:cubicBezTo>
                      <a:pt x="2654" y="1597"/>
                      <a:pt x="2656" y="1594"/>
                      <a:pt x="2654" y="1589"/>
                    </a:cubicBezTo>
                    <a:cubicBezTo>
                      <a:pt x="2658" y="1594"/>
                      <a:pt x="2661" y="1593"/>
                      <a:pt x="2664" y="1596"/>
                    </a:cubicBezTo>
                    <a:close/>
                    <a:moveTo>
                      <a:pt x="2665" y="1594"/>
                    </a:moveTo>
                    <a:cubicBezTo>
                      <a:pt x="2667" y="1596"/>
                      <a:pt x="2668" y="1598"/>
                      <a:pt x="2669" y="1600"/>
                    </a:cubicBezTo>
                    <a:cubicBezTo>
                      <a:pt x="2669" y="1603"/>
                      <a:pt x="2668" y="1607"/>
                      <a:pt x="2664" y="1609"/>
                    </a:cubicBezTo>
                    <a:cubicBezTo>
                      <a:pt x="2660" y="1611"/>
                      <a:pt x="2656" y="1609"/>
                      <a:pt x="2654" y="1607"/>
                    </a:cubicBezTo>
                    <a:cubicBezTo>
                      <a:pt x="2650" y="1602"/>
                      <a:pt x="2653" y="1598"/>
                      <a:pt x="2654" y="1594"/>
                    </a:cubicBezTo>
                    <a:cubicBezTo>
                      <a:pt x="2654" y="1590"/>
                      <a:pt x="2650" y="1585"/>
                      <a:pt x="2644" y="1584"/>
                    </a:cubicBezTo>
                    <a:cubicBezTo>
                      <a:pt x="2638" y="1582"/>
                      <a:pt x="2631" y="1584"/>
                      <a:pt x="2627" y="1590"/>
                    </a:cubicBezTo>
                    <a:cubicBezTo>
                      <a:pt x="2625" y="1593"/>
                      <a:pt x="2625" y="1598"/>
                      <a:pt x="2629" y="1600"/>
                    </a:cubicBezTo>
                    <a:cubicBezTo>
                      <a:pt x="2628" y="1596"/>
                      <a:pt x="2633" y="1592"/>
                      <a:pt x="2637" y="1595"/>
                    </a:cubicBezTo>
                    <a:cubicBezTo>
                      <a:pt x="2640" y="1597"/>
                      <a:pt x="2643" y="1603"/>
                      <a:pt x="2646" y="1609"/>
                    </a:cubicBezTo>
                    <a:cubicBezTo>
                      <a:pt x="2649" y="1615"/>
                      <a:pt x="2652" y="1620"/>
                      <a:pt x="2657" y="1622"/>
                    </a:cubicBezTo>
                    <a:cubicBezTo>
                      <a:pt x="2668" y="1627"/>
                      <a:pt x="2680" y="1621"/>
                      <a:pt x="2683" y="1611"/>
                    </a:cubicBezTo>
                    <a:cubicBezTo>
                      <a:pt x="2684" y="1605"/>
                      <a:pt x="2683" y="1599"/>
                      <a:pt x="2680" y="1594"/>
                    </a:cubicBezTo>
                    <a:cubicBezTo>
                      <a:pt x="2677" y="1589"/>
                      <a:pt x="2666" y="1577"/>
                      <a:pt x="2667" y="1570"/>
                    </a:cubicBezTo>
                    <a:cubicBezTo>
                      <a:pt x="2667" y="1564"/>
                      <a:pt x="2672" y="1562"/>
                      <a:pt x="2675" y="1564"/>
                    </a:cubicBezTo>
                    <a:cubicBezTo>
                      <a:pt x="2675" y="1559"/>
                      <a:pt x="2669" y="1556"/>
                      <a:pt x="2664" y="1558"/>
                    </a:cubicBezTo>
                    <a:cubicBezTo>
                      <a:pt x="2655" y="1560"/>
                      <a:pt x="2649" y="1573"/>
                      <a:pt x="2654" y="1584"/>
                    </a:cubicBezTo>
                    <a:cubicBezTo>
                      <a:pt x="2656" y="1588"/>
                      <a:pt x="2660" y="1591"/>
                      <a:pt x="2665" y="1594"/>
                    </a:cubicBezTo>
                    <a:close/>
                    <a:moveTo>
                      <a:pt x="2649" y="1583"/>
                    </a:moveTo>
                    <a:cubicBezTo>
                      <a:pt x="2639" y="1575"/>
                      <a:pt x="2633" y="1557"/>
                      <a:pt x="2636" y="1544"/>
                    </a:cubicBezTo>
                    <a:cubicBezTo>
                      <a:pt x="2639" y="1531"/>
                      <a:pt x="2652" y="1530"/>
                      <a:pt x="2651" y="1545"/>
                    </a:cubicBezTo>
                    <a:cubicBezTo>
                      <a:pt x="2651" y="1556"/>
                      <a:pt x="2643" y="1573"/>
                      <a:pt x="2649" y="1583"/>
                    </a:cubicBezTo>
                    <a:close/>
                    <a:moveTo>
                      <a:pt x="2679" y="1640"/>
                    </a:moveTo>
                    <a:cubicBezTo>
                      <a:pt x="2678" y="1641"/>
                      <a:pt x="2676" y="1641"/>
                      <a:pt x="2675" y="1641"/>
                    </a:cubicBezTo>
                    <a:cubicBezTo>
                      <a:pt x="2680" y="1650"/>
                      <a:pt x="2684" y="1668"/>
                      <a:pt x="2684" y="1685"/>
                    </a:cubicBezTo>
                    <a:cubicBezTo>
                      <a:pt x="2683" y="1681"/>
                      <a:pt x="2681" y="1676"/>
                      <a:pt x="2678" y="1672"/>
                    </a:cubicBezTo>
                    <a:cubicBezTo>
                      <a:pt x="2662" y="1644"/>
                      <a:pt x="2639" y="1651"/>
                      <a:pt x="2616" y="1637"/>
                    </a:cubicBezTo>
                    <a:cubicBezTo>
                      <a:pt x="2608" y="1632"/>
                      <a:pt x="2603" y="1621"/>
                      <a:pt x="2611" y="1612"/>
                    </a:cubicBezTo>
                    <a:cubicBezTo>
                      <a:pt x="2615" y="1608"/>
                      <a:pt x="2620" y="1606"/>
                      <a:pt x="2626" y="1608"/>
                    </a:cubicBezTo>
                    <a:cubicBezTo>
                      <a:pt x="2630" y="1609"/>
                      <a:pt x="2632" y="1611"/>
                      <a:pt x="2634" y="1615"/>
                    </a:cubicBezTo>
                    <a:cubicBezTo>
                      <a:pt x="2635" y="1616"/>
                      <a:pt x="2635" y="1618"/>
                      <a:pt x="2635" y="1620"/>
                    </a:cubicBezTo>
                    <a:cubicBezTo>
                      <a:pt x="2635" y="1619"/>
                      <a:pt x="2635" y="1620"/>
                      <a:pt x="2634" y="1617"/>
                    </a:cubicBezTo>
                    <a:cubicBezTo>
                      <a:pt x="2633" y="1615"/>
                      <a:pt x="2628" y="1612"/>
                      <a:pt x="2624" y="1614"/>
                    </a:cubicBezTo>
                    <a:cubicBezTo>
                      <a:pt x="2620" y="1616"/>
                      <a:pt x="2618" y="1620"/>
                      <a:pt x="2620" y="1624"/>
                    </a:cubicBezTo>
                    <a:cubicBezTo>
                      <a:pt x="2622" y="1628"/>
                      <a:pt x="2626" y="1629"/>
                      <a:pt x="2629" y="1628"/>
                    </a:cubicBezTo>
                    <a:cubicBezTo>
                      <a:pt x="2635" y="1627"/>
                      <a:pt x="2637" y="1620"/>
                      <a:pt x="2635" y="1614"/>
                    </a:cubicBezTo>
                    <a:cubicBezTo>
                      <a:pt x="2633" y="1610"/>
                      <a:pt x="2631" y="1607"/>
                      <a:pt x="2626" y="1606"/>
                    </a:cubicBezTo>
                    <a:cubicBezTo>
                      <a:pt x="2620" y="1604"/>
                      <a:pt x="2613" y="1606"/>
                      <a:pt x="2609" y="1610"/>
                    </a:cubicBezTo>
                    <a:cubicBezTo>
                      <a:pt x="2598" y="1622"/>
                      <a:pt x="2604" y="1633"/>
                      <a:pt x="2614" y="1639"/>
                    </a:cubicBezTo>
                    <a:cubicBezTo>
                      <a:pt x="2638" y="1653"/>
                      <a:pt x="2661" y="1646"/>
                      <a:pt x="2676" y="1677"/>
                    </a:cubicBezTo>
                    <a:cubicBezTo>
                      <a:pt x="2682" y="1689"/>
                      <a:pt x="2684" y="1704"/>
                      <a:pt x="2675" y="1718"/>
                    </a:cubicBezTo>
                    <a:cubicBezTo>
                      <a:pt x="2664" y="1736"/>
                      <a:pt x="2642" y="1744"/>
                      <a:pt x="2623" y="1734"/>
                    </a:cubicBezTo>
                    <a:cubicBezTo>
                      <a:pt x="2644" y="1745"/>
                      <a:pt x="2669" y="1724"/>
                      <a:pt x="2673" y="1700"/>
                    </a:cubicBezTo>
                    <a:cubicBezTo>
                      <a:pt x="2675" y="1688"/>
                      <a:pt x="2671" y="1671"/>
                      <a:pt x="2659" y="1662"/>
                    </a:cubicBezTo>
                    <a:cubicBezTo>
                      <a:pt x="2635" y="1644"/>
                      <a:pt x="2615" y="1671"/>
                      <a:pt x="2637" y="1688"/>
                    </a:cubicBezTo>
                    <a:cubicBezTo>
                      <a:pt x="2649" y="1697"/>
                      <a:pt x="2653" y="1710"/>
                      <a:pt x="2645" y="1723"/>
                    </a:cubicBezTo>
                    <a:cubicBezTo>
                      <a:pt x="2639" y="1731"/>
                      <a:pt x="2630" y="1734"/>
                      <a:pt x="2623" y="1734"/>
                    </a:cubicBezTo>
                    <a:cubicBezTo>
                      <a:pt x="2624" y="1735"/>
                      <a:pt x="2624" y="1735"/>
                      <a:pt x="2625" y="1736"/>
                    </a:cubicBezTo>
                    <a:cubicBezTo>
                      <a:pt x="2620" y="1733"/>
                      <a:pt x="2614" y="1732"/>
                      <a:pt x="2608" y="1730"/>
                    </a:cubicBezTo>
                    <a:cubicBezTo>
                      <a:pt x="2594" y="1728"/>
                      <a:pt x="2583" y="1729"/>
                      <a:pt x="2570" y="1734"/>
                    </a:cubicBezTo>
                    <a:cubicBezTo>
                      <a:pt x="2569" y="1734"/>
                      <a:pt x="2569" y="1734"/>
                      <a:pt x="2569" y="1734"/>
                    </a:cubicBezTo>
                    <a:cubicBezTo>
                      <a:pt x="2577" y="1724"/>
                      <a:pt x="2596" y="1713"/>
                      <a:pt x="2608" y="1712"/>
                    </a:cubicBezTo>
                    <a:cubicBezTo>
                      <a:pt x="2607" y="1712"/>
                      <a:pt x="2607" y="1711"/>
                      <a:pt x="2608" y="1710"/>
                    </a:cubicBezTo>
                    <a:cubicBezTo>
                      <a:pt x="2597" y="1710"/>
                      <a:pt x="2582" y="1718"/>
                      <a:pt x="2572" y="1727"/>
                    </a:cubicBezTo>
                    <a:cubicBezTo>
                      <a:pt x="2573" y="1725"/>
                      <a:pt x="2573" y="1724"/>
                      <a:pt x="2574" y="1722"/>
                    </a:cubicBezTo>
                    <a:cubicBezTo>
                      <a:pt x="2574" y="1722"/>
                      <a:pt x="2574" y="1722"/>
                      <a:pt x="2574" y="1722"/>
                    </a:cubicBezTo>
                    <a:cubicBezTo>
                      <a:pt x="2577" y="1713"/>
                      <a:pt x="2579" y="1705"/>
                      <a:pt x="2581" y="1697"/>
                    </a:cubicBezTo>
                    <a:cubicBezTo>
                      <a:pt x="2582" y="1687"/>
                      <a:pt x="2581" y="1674"/>
                      <a:pt x="2588" y="1667"/>
                    </a:cubicBezTo>
                    <a:cubicBezTo>
                      <a:pt x="2594" y="1661"/>
                      <a:pt x="2603" y="1658"/>
                      <a:pt x="2611" y="1662"/>
                    </a:cubicBezTo>
                    <a:cubicBezTo>
                      <a:pt x="2618" y="1665"/>
                      <a:pt x="2625" y="1671"/>
                      <a:pt x="2625" y="1680"/>
                    </a:cubicBezTo>
                    <a:cubicBezTo>
                      <a:pt x="2625" y="1687"/>
                      <a:pt x="2622" y="1694"/>
                      <a:pt x="2616" y="1696"/>
                    </a:cubicBezTo>
                    <a:cubicBezTo>
                      <a:pt x="2610" y="1699"/>
                      <a:pt x="2604" y="1698"/>
                      <a:pt x="2600" y="1694"/>
                    </a:cubicBezTo>
                    <a:cubicBezTo>
                      <a:pt x="2603" y="1696"/>
                      <a:pt x="2608" y="1696"/>
                      <a:pt x="2611" y="1694"/>
                    </a:cubicBezTo>
                    <a:cubicBezTo>
                      <a:pt x="2615" y="1691"/>
                      <a:pt x="2616" y="1685"/>
                      <a:pt x="2613" y="1681"/>
                    </a:cubicBezTo>
                    <a:cubicBezTo>
                      <a:pt x="2610" y="1677"/>
                      <a:pt x="2604" y="1677"/>
                      <a:pt x="2600" y="1680"/>
                    </a:cubicBezTo>
                    <a:cubicBezTo>
                      <a:pt x="2597" y="1682"/>
                      <a:pt x="2596" y="1687"/>
                      <a:pt x="2598" y="1691"/>
                    </a:cubicBezTo>
                    <a:cubicBezTo>
                      <a:pt x="2599" y="1693"/>
                      <a:pt x="2601" y="1695"/>
                      <a:pt x="2603" y="1696"/>
                    </a:cubicBezTo>
                    <a:cubicBezTo>
                      <a:pt x="2607" y="1698"/>
                      <a:pt x="2611" y="1699"/>
                      <a:pt x="2616" y="1697"/>
                    </a:cubicBezTo>
                    <a:cubicBezTo>
                      <a:pt x="2622" y="1694"/>
                      <a:pt x="2626" y="1688"/>
                      <a:pt x="2626" y="1680"/>
                    </a:cubicBezTo>
                    <a:cubicBezTo>
                      <a:pt x="2626" y="1671"/>
                      <a:pt x="2619" y="1663"/>
                      <a:pt x="2611" y="1660"/>
                    </a:cubicBezTo>
                    <a:cubicBezTo>
                      <a:pt x="2602" y="1657"/>
                      <a:pt x="2593" y="1659"/>
                      <a:pt x="2586" y="1665"/>
                    </a:cubicBezTo>
                    <a:cubicBezTo>
                      <a:pt x="2584" y="1667"/>
                      <a:pt x="2583" y="1669"/>
                      <a:pt x="2582" y="1672"/>
                    </a:cubicBezTo>
                    <a:cubicBezTo>
                      <a:pt x="2582" y="1670"/>
                      <a:pt x="2581" y="1669"/>
                      <a:pt x="2581" y="1668"/>
                    </a:cubicBezTo>
                    <a:cubicBezTo>
                      <a:pt x="2579" y="1647"/>
                      <a:pt x="2568" y="1627"/>
                      <a:pt x="2577" y="1606"/>
                    </a:cubicBezTo>
                    <a:cubicBezTo>
                      <a:pt x="2576" y="1606"/>
                      <a:pt x="2575" y="1606"/>
                      <a:pt x="2574" y="1605"/>
                    </a:cubicBezTo>
                    <a:cubicBezTo>
                      <a:pt x="2573" y="1608"/>
                      <a:pt x="2572" y="1611"/>
                      <a:pt x="2571" y="1615"/>
                    </a:cubicBezTo>
                    <a:cubicBezTo>
                      <a:pt x="2570" y="1620"/>
                      <a:pt x="2570" y="1624"/>
                      <a:pt x="2570" y="1628"/>
                    </a:cubicBezTo>
                    <a:cubicBezTo>
                      <a:pt x="2567" y="1624"/>
                      <a:pt x="2565" y="1621"/>
                      <a:pt x="2561" y="1617"/>
                    </a:cubicBezTo>
                    <a:cubicBezTo>
                      <a:pt x="2554" y="1610"/>
                      <a:pt x="2548" y="1606"/>
                      <a:pt x="2539" y="1602"/>
                    </a:cubicBezTo>
                    <a:cubicBezTo>
                      <a:pt x="2535" y="1601"/>
                      <a:pt x="2532" y="1599"/>
                      <a:pt x="2529" y="1599"/>
                    </a:cubicBezTo>
                    <a:cubicBezTo>
                      <a:pt x="2521" y="1597"/>
                      <a:pt x="2515" y="1596"/>
                      <a:pt x="2506" y="1597"/>
                    </a:cubicBezTo>
                    <a:cubicBezTo>
                      <a:pt x="2498" y="1599"/>
                      <a:pt x="2492" y="1602"/>
                      <a:pt x="2485" y="1607"/>
                    </a:cubicBezTo>
                    <a:cubicBezTo>
                      <a:pt x="2480" y="1612"/>
                      <a:pt x="2475" y="1618"/>
                      <a:pt x="2473" y="1626"/>
                    </a:cubicBezTo>
                    <a:cubicBezTo>
                      <a:pt x="2470" y="1638"/>
                      <a:pt x="2475" y="1651"/>
                      <a:pt x="2485" y="1659"/>
                    </a:cubicBezTo>
                    <a:cubicBezTo>
                      <a:pt x="2495" y="1667"/>
                      <a:pt x="2510" y="1670"/>
                      <a:pt x="2523" y="1670"/>
                    </a:cubicBezTo>
                    <a:cubicBezTo>
                      <a:pt x="2497" y="1657"/>
                      <a:pt x="2508" y="1636"/>
                      <a:pt x="2504" y="1624"/>
                    </a:cubicBezTo>
                    <a:cubicBezTo>
                      <a:pt x="2500" y="1609"/>
                      <a:pt x="2486" y="1609"/>
                      <a:pt x="2478" y="1617"/>
                    </a:cubicBezTo>
                    <a:cubicBezTo>
                      <a:pt x="2478" y="1617"/>
                      <a:pt x="2478" y="1617"/>
                      <a:pt x="2478" y="1617"/>
                    </a:cubicBezTo>
                    <a:cubicBezTo>
                      <a:pt x="2480" y="1614"/>
                      <a:pt x="2483" y="1611"/>
                      <a:pt x="2486" y="1608"/>
                    </a:cubicBezTo>
                    <a:cubicBezTo>
                      <a:pt x="2493" y="1603"/>
                      <a:pt x="2499" y="1601"/>
                      <a:pt x="2507" y="1599"/>
                    </a:cubicBezTo>
                    <a:cubicBezTo>
                      <a:pt x="2515" y="1598"/>
                      <a:pt x="2521" y="1599"/>
                      <a:pt x="2528" y="1601"/>
                    </a:cubicBezTo>
                    <a:cubicBezTo>
                      <a:pt x="2540" y="1604"/>
                      <a:pt x="2549" y="1610"/>
                      <a:pt x="2557" y="1618"/>
                    </a:cubicBezTo>
                    <a:cubicBezTo>
                      <a:pt x="2554" y="1615"/>
                      <a:pt x="2551" y="1613"/>
                      <a:pt x="2548" y="1612"/>
                    </a:cubicBezTo>
                    <a:cubicBezTo>
                      <a:pt x="2538" y="1607"/>
                      <a:pt x="2524" y="1609"/>
                      <a:pt x="2519" y="1619"/>
                    </a:cubicBezTo>
                    <a:cubicBezTo>
                      <a:pt x="2517" y="1624"/>
                      <a:pt x="2518" y="1630"/>
                      <a:pt x="2521" y="1634"/>
                    </a:cubicBezTo>
                    <a:cubicBezTo>
                      <a:pt x="2523" y="1637"/>
                      <a:pt x="2527" y="1638"/>
                      <a:pt x="2531" y="1638"/>
                    </a:cubicBezTo>
                    <a:cubicBezTo>
                      <a:pt x="2535" y="1638"/>
                      <a:pt x="2539" y="1636"/>
                      <a:pt x="2541" y="1633"/>
                    </a:cubicBezTo>
                    <a:cubicBezTo>
                      <a:pt x="2544" y="1628"/>
                      <a:pt x="2543" y="1622"/>
                      <a:pt x="2539" y="1619"/>
                    </a:cubicBezTo>
                    <a:cubicBezTo>
                      <a:pt x="2536" y="1617"/>
                      <a:pt x="2533" y="1617"/>
                      <a:pt x="2530" y="1619"/>
                    </a:cubicBezTo>
                    <a:cubicBezTo>
                      <a:pt x="2529" y="1620"/>
                      <a:pt x="2528" y="1622"/>
                      <a:pt x="2529" y="1624"/>
                    </a:cubicBezTo>
                    <a:cubicBezTo>
                      <a:pt x="2529" y="1623"/>
                      <a:pt x="2531" y="1621"/>
                      <a:pt x="2532" y="1621"/>
                    </a:cubicBezTo>
                    <a:cubicBezTo>
                      <a:pt x="2535" y="1620"/>
                      <a:pt x="2537" y="1622"/>
                      <a:pt x="2537" y="1625"/>
                    </a:cubicBezTo>
                    <a:cubicBezTo>
                      <a:pt x="2537" y="1626"/>
                      <a:pt x="2537" y="1628"/>
                      <a:pt x="2534" y="1630"/>
                    </a:cubicBezTo>
                    <a:cubicBezTo>
                      <a:pt x="2532" y="1631"/>
                      <a:pt x="2529" y="1631"/>
                      <a:pt x="2527" y="1629"/>
                    </a:cubicBezTo>
                    <a:cubicBezTo>
                      <a:pt x="2524" y="1627"/>
                      <a:pt x="2524" y="1623"/>
                      <a:pt x="2525" y="1620"/>
                    </a:cubicBezTo>
                    <a:cubicBezTo>
                      <a:pt x="2530" y="1612"/>
                      <a:pt x="2543" y="1611"/>
                      <a:pt x="2551" y="1615"/>
                    </a:cubicBezTo>
                    <a:cubicBezTo>
                      <a:pt x="2577" y="1628"/>
                      <a:pt x="2581" y="1672"/>
                      <a:pt x="2577" y="1700"/>
                    </a:cubicBezTo>
                    <a:cubicBezTo>
                      <a:pt x="2576" y="1691"/>
                      <a:pt x="2573" y="1682"/>
                      <a:pt x="2566" y="1675"/>
                    </a:cubicBezTo>
                    <a:cubicBezTo>
                      <a:pt x="2563" y="1671"/>
                      <a:pt x="2558" y="1668"/>
                      <a:pt x="2552" y="1667"/>
                    </a:cubicBezTo>
                    <a:cubicBezTo>
                      <a:pt x="2558" y="1669"/>
                      <a:pt x="2562" y="1673"/>
                      <a:pt x="2564" y="1676"/>
                    </a:cubicBezTo>
                    <a:cubicBezTo>
                      <a:pt x="2572" y="1685"/>
                      <a:pt x="2574" y="1696"/>
                      <a:pt x="2573" y="1707"/>
                    </a:cubicBezTo>
                    <a:cubicBezTo>
                      <a:pt x="2572" y="1715"/>
                      <a:pt x="2570" y="1722"/>
                      <a:pt x="2566" y="1728"/>
                    </a:cubicBezTo>
                    <a:cubicBezTo>
                      <a:pt x="2559" y="1740"/>
                      <a:pt x="2550" y="1747"/>
                      <a:pt x="2541" y="1758"/>
                    </a:cubicBezTo>
                    <a:cubicBezTo>
                      <a:pt x="2541" y="1758"/>
                      <a:pt x="2541" y="1758"/>
                      <a:pt x="2541" y="1758"/>
                    </a:cubicBezTo>
                    <a:cubicBezTo>
                      <a:pt x="2536" y="1765"/>
                      <a:pt x="2533" y="1771"/>
                      <a:pt x="2530" y="1778"/>
                    </a:cubicBezTo>
                    <a:cubicBezTo>
                      <a:pt x="2530" y="1780"/>
                      <a:pt x="2524" y="1797"/>
                      <a:pt x="2526" y="1799"/>
                    </a:cubicBezTo>
                    <a:cubicBezTo>
                      <a:pt x="2527" y="1798"/>
                      <a:pt x="2531" y="1787"/>
                      <a:pt x="2532" y="1785"/>
                    </a:cubicBezTo>
                    <a:cubicBezTo>
                      <a:pt x="2535" y="1777"/>
                      <a:pt x="2539" y="1769"/>
                      <a:pt x="2544" y="1761"/>
                    </a:cubicBezTo>
                    <a:cubicBezTo>
                      <a:pt x="2545" y="1760"/>
                      <a:pt x="2545" y="1760"/>
                      <a:pt x="2545" y="1760"/>
                    </a:cubicBezTo>
                    <a:cubicBezTo>
                      <a:pt x="2553" y="1750"/>
                      <a:pt x="2560" y="1743"/>
                      <a:pt x="2572" y="1737"/>
                    </a:cubicBezTo>
                    <a:cubicBezTo>
                      <a:pt x="2585" y="1731"/>
                      <a:pt x="2602" y="1730"/>
                      <a:pt x="2616" y="1738"/>
                    </a:cubicBezTo>
                    <a:cubicBezTo>
                      <a:pt x="2623" y="1742"/>
                      <a:pt x="2630" y="1753"/>
                      <a:pt x="2626" y="1762"/>
                    </a:cubicBezTo>
                    <a:cubicBezTo>
                      <a:pt x="2624" y="1765"/>
                      <a:pt x="2621" y="1766"/>
                      <a:pt x="2617" y="1765"/>
                    </a:cubicBezTo>
                    <a:cubicBezTo>
                      <a:pt x="2615" y="1765"/>
                      <a:pt x="2613" y="1762"/>
                      <a:pt x="2613" y="1759"/>
                    </a:cubicBezTo>
                    <a:cubicBezTo>
                      <a:pt x="2613" y="1757"/>
                      <a:pt x="2614" y="1755"/>
                      <a:pt x="2615" y="1754"/>
                    </a:cubicBezTo>
                    <a:cubicBezTo>
                      <a:pt x="2617" y="1752"/>
                      <a:pt x="2621" y="1753"/>
                      <a:pt x="2621" y="1756"/>
                    </a:cubicBezTo>
                    <a:cubicBezTo>
                      <a:pt x="2622" y="1758"/>
                      <a:pt x="2621" y="1759"/>
                      <a:pt x="2620" y="1760"/>
                    </a:cubicBezTo>
                    <a:cubicBezTo>
                      <a:pt x="2622" y="1761"/>
                      <a:pt x="2624" y="1759"/>
                      <a:pt x="2624" y="1757"/>
                    </a:cubicBezTo>
                    <a:cubicBezTo>
                      <a:pt x="2624" y="1753"/>
                      <a:pt x="2622" y="1750"/>
                      <a:pt x="2619" y="1749"/>
                    </a:cubicBezTo>
                    <a:cubicBezTo>
                      <a:pt x="2614" y="1748"/>
                      <a:pt x="2608" y="1751"/>
                      <a:pt x="2607" y="1756"/>
                    </a:cubicBezTo>
                    <a:cubicBezTo>
                      <a:pt x="2605" y="1759"/>
                      <a:pt x="2605" y="1764"/>
                      <a:pt x="2608" y="1767"/>
                    </a:cubicBezTo>
                    <a:cubicBezTo>
                      <a:pt x="2610" y="1771"/>
                      <a:pt x="2613" y="1772"/>
                      <a:pt x="2617" y="1773"/>
                    </a:cubicBezTo>
                    <a:cubicBezTo>
                      <a:pt x="2622" y="1773"/>
                      <a:pt x="2627" y="1771"/>
                      <a:pt x="2630" y="1766"/>
                    </a:cubicBezTo>
                    <a:cubicBezTo>
                      <a:pt x="2636" y="1756"/>
                      <a:pt x="2629" y="1744"/>
                      <a:pt x="2620" y="1738"/>
                    </a:cubicBezTo>
                    <a:cubicBezTo>
                      <a:pt x="2617" y="1736"/>
                      <a:pt x="2613" y="1735"/>
                      <a:pt x="2610" y="1734"/>
                    </a:cubicBezTo>
                    <a:cubicBezTo>
                      <a:pt x="2621" y="1736"/>
                      <a:pt x="2630" y="1740"/>
                      <a:pt x="2640" y="1748"/>
                    </a:cubicBezTo>
                    <a:cubicBezTo>
                      <a:pt x="2646" y="1753"/>
                      <a:pt x="2650" y="1758"/>
                      <a:pt x="2653" y="1765"/>
                    </a:cubicBezTo>
                    <a:cubicBezTo>
                      <a:pt x="2657" y="1773"/>
                      <a:pt x="2658" y="1779"/>
                      <a:pt x="2658" y="1787"/>
                    </a:cubicBezTo>
                    <a:cubicBezTo>
                      <a:pt x="2657" y="1792"/>
                      <a:pt x="2657" y="1795"/>
                      <a:pt x="2655" y="1799"/>
                    </a:cubicBezTo>
                    <a:cubicBezTo>
                      <a:pt x="2655" y="1799"/>
                      <a:pt x="2655" y="1799"/>
                      <a:pt x="2655" y="1799"/>
                    </a:cubicBezTo>
                    <a:cubicBezTo>
                      <a:pt x="2657" y="1788"/>
                      <a:pt x="2650" y="1776"/>
                      <a:pt x="2634" y="1781"/>
                    </a:cubicBezTo>
                    <a:cubicBezTo>
                      <a:pt x="2623" y="1785"/>
                      <a:pt x="2611" y="1805"/>
                      <a:pt x="2585" y="1791"/>
                    </a:cubicBezTo>
                    <a:cubicBezTo>
                      <a:pt x="2593" y="1803"/>
                      <a:pt x="2603" y="1813"/>
                      <a:pt x="2616" y="1817"/>
                    </a:cubicBezTo>
                    <a:cubicBezTo>
                      <a:pt x="2628" y="1820"/>
                      <a:pt x="2642" y="1818"/>
                      <a:pt x="2651" y="1808"/>
                    </a:cubicBezTo>
                    <a:cubicBezTo>
                      <a:pt x="2656" y="1802"/>
                      <a:pt x="2659" y="1795"/>
                      <a:pt x="2659" y="1787"/>
                    </a:cubicBezTo>
                    <a:cubicBezTo>
                      <a:pt x="2660" y="1779"/>
                      <a:pt x="2659" y="1772"/>
                      <a:pt x="2655" y="1764"/>
                    </a:cubicBezTo>
                    <a:cubicBezTo>
                      <a:pt x="2652" y="1757"/>
                      <a:pt x="2648" y="1752"/>
                      <a:pt x="2642" y="1746"/>
                    </a:cubicBezTo>
                    <a:cubicBezTo>
                      <a:pt x="2639" y="1744"/>
                      <a:pt x="2636" y="1742"/>
                      <a:pt x="2633" y="1740"/>
                    </a:cubicBezTo>
                    <a:cubicBezTo>
                      <a:pt x="2632" y="1739"/>
                      <a:pt x="2630" y="1738"/>
                      <a:pt x="2629" y="1738"/>
                    </a:cubicBezTo>
                    <a:cubicBezTo>
                      <a:pt x="2648" y="1746"/>
                      <a:pt x="2669" y="1735"/>
                      <a:pt x="2680" y="1717"/>
                    </a:cubicBezTo>
                    <a:cubicBezTo>
                      <a:pt x="2681" y="1715"/>
                      <a:pt x="2681" y="1714"/>
                      <a:pt x="2682" y="1712"/>
                    </a:cubicBezTo>
                    <a:cubicBezTo>
                      <a:pt x="2692" y="1691"/>
                      <a:pt x="2691" y="1663"/>
                      <a:pt x="2679" y="1640"/>
                    </a:cubicBezTo>
                    <a:close/>
                    <a:moveTo>
                      <a:pt x="2679" y="1621"/>
                    </a:moveTo>
                    <a:cubicBezTo>
                      <a:pt x="2675" y="1626"/>
                      <a:pt x="2667" y="1627"/>
                      <a:pt x="2662" y="1626"/>
                    </a:cubicBezTo>
                    <a:cubicBezTo>
                      <a:pt x="2659" y="1632"/>
                      <a:pt x="2668" y="1643"/>
                      <a:pt x="2677" y="1637"/>
                    </a:cubicBezTo>
                    <a:cubicBezTo>
                      <a:pt x="2683" y="1634"/>
                      <a:pt x="2684" y="1625"/>
                      <a:pt x="2679" y="1621"/>
                    </a:cubicBezTo>
                    <a:close/>
                    <a:moveTo>
                      <a:pt x="2688" y="1631"/>
                    </a:moveTo>
                    <a:cubicBezTo>
                      <a:pt x="2694" y="1623"/>
                      <a:pt x="2697" y="1610"/>
                      <a:pt x="2697" y="1601"/>
                    </a:cubicBezTo>
                    <a:cubicBezTo>
                      <a:pt x="2697" y="1591"/>
                      <a:pt x="2693" y="1580"/>
                      <a:pt x="2689" y="1571"/>
                    </a:cubicBezTo>
                    <a:cubicBezTo>
                      <a:pt x="2681" y="1555"/>
                      <a:pt x="2668" y="1540"/>
                      <a:pt x="2668" y="1521"/>
                    </a:cubicBezTo>
                    <a:cubicBezTo>
                      <a:pt x="2668" y="1505"/>
                      <a:pt x="2680" y="1494"/>
                      <a:pt x="2691" y="1493"/>
                    </a:cubicBezTo>
                    <a:cubicBezTo>
                      <a:pt x="2700" y="1492"/>
                      <a:pt x="2711" y="1498"/>
                      <a:pt x="2714" y="1508"/>
                    </a:cubicBezTo>
                    <a:cubicBezTo>
                      <a:pt x="2717" y="1515"/>
                      <a:pt x="2715" y="1526"/>
                      <a:pt x="2707" y="1529"/>
                    </a:cubicBezTo>
                    <a:cubicBezTo>
                      <a:pt x="2703" y="1530"/>
                      <a:pt x="2698" y="1528"/>
                      <a:pt x="2698" y="1525"/>
                    </a:cubicBezTo>
                    <a:cubicBezTo>
                      <a:pt x="2702" y="1525"/>
                      <a:pt x="2705" y="1521"/>
                      <a:pt x="2704" y="1516"/>
                    </a:cubicBezTo>
                    <a:cubicBezTo>
                      <a:pt x="2704" y="1514"/>
                      <a:pt x="2701" y="1510"/>
                      <a:pt x="2698" y="1509"/>
                    </a:cubicBezTo>
                    <a:cubicBezTo>
                      <a:pt x="2693" y="1507"/>
                      <a:pt x="2687" y="1508"/>
                      <a:pt x="2684" y="1512"/>
                    </a:cubicBezTo>
                    <a:cubicBezTo>
                      <a:pt x="2676" y="1523"/>
                      <a:pt x="2686" y="1542"/>
                      <a:pt x="2693" y="1553"/>
                    </a:cubicBezTo>
                    <a:cubicBezTo>
                      <a:pt x="2703" y="1569"/>
                      <a:pt x="2708" y="1587"/>
                      <a:pt x="2704" y="1606"/>
                    </a:cubicBezTo>
                    <a:cubicBezTo>
                      <a:pt x="2702" y="1617"/>
                      <a:pt x="2697" y="1626"/>
                      <a:pt x="2688" y="1631"/>
                    </a:cubicBezTo>
                    <a:close/>
                    <a:moveTo>
                      <a:pt x="2607" y="1818"/>
                    </a:moveTo>
                    <a:cubicBezTo>
                      <a:pt x="2620" y="1825"/>
                      <a:pt x="2616" y="1838"/>
                      <a:pt x="2614" y="1848"/>
                    </a:cubicBezTo>
                    <a:cubicBezTo>
                      <a:pt x="2612" y="1858"/>
                      <a:pt x="2615" y="1870"/>
                      <a:pt x="2627" y="1871"/>
                    </a:cubicBezTo>
                    <a:cubicBezTo>
                      <a:pt x="2625" y="1858"/>
                      <a:pt x="2633" y="1859"/>
                      <a:pt x="2636" y="1846"/>
                    </a:cubicBezTo>
                    <a:cubicBezTo>
                      <a:pt x="2639" y="1835"/>
                      <a:pt x="2629" y="1819"/>
                      <a:pt x="2607" y="1818"/>
                    </a:cubicBezTo>
                    <a:close/>
                    <a:moveTo>
                      <a:pt x="2575" y="1901"/>
                    </a:moveTo>
                    <a:cubicBezTo>
                      <a:pt x="2607" y="1899"/>
                      <a:pt x="2607" y="1936"/>
                      <a:pt x="2593" y="1949"/>
                    </a:cubicBezTo>
                    <a:cubicBezTo>
                      <a:pt x="2600" y="1935"/>
                      <a:pt x="2590" y="1907"/>
                      <a:pt x="2575" y="1901"/>
                    </a:cubicBezTo>
                    <a:close/>
                    <a:moveTo>
                      <a:pt x="2557" y="1900"/>
                    </a:moveTo>
                    <a:cubicBezTo>
                      <a:pt x="2563" y="1881"/>
                      <a:pt x="2581" y="1868"/>
                      <a:pt x="2597" y="1868"/>
                    </a:cubicBezTo>
                    <a:cubicBezTo>
                      <a:pt x="2631" y="1868"/>
                      <a:pt x="2630" y="1905"/>
                      <a:pt x="2599" y="1897"/>
                    </a:cubicBezTo>
                    <a:cubicBezTo>
                      <a:pt x="2583" y="1893"/>
                      <a:pt x="2573" y="1891"/>
                      <a:pt x="2557" y="1900"/>
                    </a:cubicBezTo>
                    <a:close/>
                    <a:moveTo>
                      <a:pt x="2516" y="2049"/>
                    </a:moveTo>
                    <a:cubicBezTo>
                      <a:pt x="2551" y="2044"/>
                      <a:pt x="2564" y="2017"/>
                      <a:pt x="2569" y="1990"/>
                    </a:cubicBezTo>
                    <a:cubicBezTo>
                      <a:pt x="2572" y="1975"/>
                      <a:pt x="2569" y="1954"/>
                      <a:pt x="2581" y="1943"/>
                    </a:cubicBezTo>
                    <a:cubicBezTo>
                      <a:pt x="2558" y="1937"/>
                      <a:pt x="2555" y="1984"/>
                      <a:pt x="2552" y="1999"/>
                    </a:cubicBezTo>
                    <a:cubicBezTo>
                      <a:pt x="2548" y="2023"/>
                      <a:pt x="2536" y="2042"/>
                      <a:pt x="2516" y="2049"/>
                    </a:cubicBezTo>
                    <a:close/>
                    <a:moveTo>
                      <a:pt x="2011" y="1641"/>
                    </a:moveTo>
                    <a:cubicBezTo>
                      <a:pt x="2017" y="1616"/>
                      <a:pt x="1989" y="1593"/>
                      <a:pt x="1983" y="1580"/>
                    </a:cubicBezTo>
                    <a:cubicBezTo>
                      <a:pt x="1973" y="1560"/>
                      <a:pt x="1990" y="1548"/>
                      <a:pt x="2004" y="1566"/>
                    </a:cubicBezTo>
                    <a:cubicBezTo>
                      <a:pt x="2017" y="1584"/>
                      <a:pt x="2022" y="1619"/>
                      <a:pt x="2011" y="1641"/>
                    </a:cubicBezTo>
                    <a:close/>
                    <a:moveTo>
                      <a:pt x="1917" y="1522"/>
                    </a:moveTo>
                    <a:cubicBezTo>
                      <a:pt x="1899" y="1550"/>
                      <a:pt x="1869" y="1545"/>
                      <a:pt x="1854" y="1552"/>
                    </a:cubicBezTo>
                    <a:cubicBezTo>
                      <a:pt x="1839" y="1559"/>
                      <a:pt x="1844" y="1575"/>
                      <a:pt x="1862" y="1572"/>
                    </a:cubicBezTo>
                    <a:cubicBezTo>
                      <a:pt x="1885" y="1567"/>
                      <a:pt x="1908" y="1546"/>
                      <a:pt x="1917" y="1522"/>
                    </a:cubicBezTo>
                    <a:close/>
                    <a:moveTo>
                      <a:pt x="2318" y="1767"/>
                    </a:moveTo>
                    <a:cubicBezTo>
                      <a:pt x="2314" y="1748"/>
                      <a:pt x="2301" y="1744"/>
                      <a:pt x="2281" y="1747"/>
                    </a:cubicBezTo>
                    <a:cubicBezTo>
                      <a:pt x="2265" y="1749"/>
                      <a:pt x="2252" y="1743"/>
                      <a:pt x="2250" y="1731"/>
                    </a:cubicBezTo>
                    <a:cubicBezTo>
                      <a:pt x="2244" y="1739"/>
                      <a:pt x="2247" y="1753"/>
                      <a:pt x="2257" y="1758"/>
                    </a:cubicBezTo>
                    <a:cubicBezTo>
                      <a:pt x="2271" y="1765"/>
                      <a:pt x="2285" y="1755"/>
                      <a:pt x="2301" y="1757"/>
                    </a:cubicBezTo>
                    <a:cubicBezTo>
                      <a:pt x="2306" y="1757"/>
                      <a:pt x="2313" y="1760"/>
                      <a:pt x="2318" y="1767"/>
                    </a:cubicBezTo>
                    <a:close/>
                    <a:moveTo>
                      <a:pt x="2082" y="1492"/>
                    </a:moveTo>
                    <a:cubicBezTo>
                      <a:pt x="2081" y="1490"/>
                      <a:pt x="2083" y="1489"/>
                      <a:pt x="2085" y="1488"/>
                    </a:cubicBezTo>
                    <a:cubicBezTo>
                      <a:pt x="2087" y="1488"/>
                      <a:pt x="2089" y="1490"/>
                      <a:pt x="2089" y="1492"/>
                    </a:cubicBezTo>
                    <a:cubicBezTo>
                      <a:pt x="2089" y="1494"/>
                      <a:pt x="2088" y="1496"/>
                      <a:pt x="2086" y="1496"/>
                    </a:cubicBezTo>
                    <a:cubicBezTo>
                      <a:pt x="2084" y="1496"/>
                      <a:pt x="2082" y="1495"/>
                      <a:pt x="2082" y="1492"/>
                    </a:cubicBezTo>
                    <a:close/>
                    <a:moveTo>
                      <a:pt x="2093" y="1510"/>
                    </a:moveTo>
                    <a:cubicBezTo>
                      <a:pt x="2093" y="1506"/>
                      <a:pt x="2096" y="1502"/>
                      <a:pt x="2100" y="1502"/>
                    </a:cubicBezTo>
                    <a:cubicBezTo>
                      <a:pt x="2105" y="1502"/>
                      <a:pt x="2108" y="1505"/>
                      <a:pt x="2108" y="1509"/>
                    </a:cubicBezTo>
                    <a:cubicBezTo>
                      <a:pt x="2109" y="1513"/>
                      <a:pt x="2106" y="1517"/>
                      <a:pt x="2101" y="1517"/>
                    </a:cubicBezTo>
                    <a:cubicBezTo>
                      <a:pt x="2097" y="1518"/>
                      <a:pt x="2094" y="1514"/>
                      <a:pt x="2093" y="1510"/>
                    </a:cubicBezTo>
                    <a:close/>
                    <a:moveTo>
                      <a:pt x="2085" y="1502"/>
                    </a:moveTo>
                    <a:cubicBezTo>
                      <a:pt x="2084" y="1499"/>
                      <a:pt x="2086" y="1497"/>
                      <a:pt x="2089" y="1496"/>
                    </a:cubicBezTo>
                    <a:cubicBezTo>
                      <a:pt x="2092" y="1496"/>
                      <a:pt x="2094" y="1498"/>
                      <a:pt x="2094" y="1501"/>
                    </a:cubicBezTo>
                    <a:cubicBezTo>
                      <a:pt x="2095" y="1504"/>
                      <a:pt x="2093" y="1506"/>
                      <a:pt x="2090" y="1506"/>
                    </a:cubicBezTo>
                    <a:cubicBezTo>
                      <a:pt x="2087" y="1506"/>
                      <a:pt x="2085" y="1504"/>
                      <a:pt x="2085" y="1502"/>
                    </a:cubicBezTo>
                    <a:close/>
                    <a:moveTo>
                      <a:pt x="2134" y="1814"/>
                    </a:moveTo>
                    <a:cubicBezTo>
                      <a:pt x="2136" y="1811"/>
                      <a:pt x="2137" y="1808"/>
                      <a:pt x="2137" y="1805"/>
                    </a:cubicBezTo>
                    <a:cubicBezTo>
                      <a:pt x="2136" y="1802"/>
                      <a:pt x="2134" y="1798"/>
                      <a:pt x="2129" y="1797"/>
                    </a:cubicBezTo>
                    <a:cubicBezTo>
                      <a:pt x="2124" y="1795"/>
                      <a:pt x="2119" y="1798"/>
                      <a:pt x="2117" y="1802"/>
                    </a:cubicBezTo>
                    <a:cubicBezTo>
                      <a:pt x="2113" y="1809"/>
                      <a:pt x="2119" y="1813"/>
                      <a:pt x="2121" y="1817"/>
                    </a:cubicBezTo>
                    <a:cubicBezTo>
                      <a:pt x="2122" y="1822"/>
                      <a:pt x="2118" y="1829"/>
                      <a:pt x="2112" y="1832"/>
                    </a:cubicBezTo>
                    <a:cubicBezTo>
                      <a:pt x="2105" y="1836"/>
                      <a:pt x="2096" y="1836"/>
                      <a:pt x="2090" y="1830"/>
                    </a:cubicBezTo>
                    <a:cubicBezTo>
                      <a:pt x="2087" y="1826"/>
                      <a:pt x="2085" y="1821"/>
                      <a:pt x="2089" y="1817"/>
                    </a:cubicBezTo>
                    <a:cubicBezTo>
                      <a:pt x="2090" y="1822"/>
                      <a:pt x="2096" y="1825"/>
                      <a:pt x="2101" y="1820"/>
                    </a:cubicBezTo>
                    <a:cubicBezTo>
                      <a:pt x="2103" y="1817"/>
                      <a:pt x="2105" y="1810"/>
                      <a:pt x="2107" y="1802"/>
                    </a:cubicBezTo>
                    <a:cubicBezTo>
                      <a:pt x="2109" y="1794"/>
                      <a:pt x="2112" y="1787"/>
                      <a:pt x="2117" y="1783"/>
                    </a:cubicBezTo>
                    <a:cubicBezTo>
                      <a:pt x="2128" y="1774"/>
                      <a:pt x="2144" y="1777"/>
                      <a:pt x="2151" y="1789"/>
                    </a:cubicBezTo>
                    <a:cubicBezTo>
                      <a:pt x="2154" y="1796"/>
                      <a:pt x="2154" y="1803"/>
                      <a:pt x="2152" y="1809"/>
                    </a:cubicBezTo>
                    <a:cubicBezTo>
                      <a:pt x="2150" y="1817"/>
                      <a:pt x="2140" y="1833"/>
                      <a:pt x="2143" y="1842"/>
                    </a:cubicBezTo>
                    <a:cubicBezTo>
                      <a:pt x="2145" y="1849"/>
                      <a:pt x="2151" y="1850"/>
                      <a:pt x="2155" y="1847"/>
                    </a:cubicBezTo>
                    <a:cubicBezTo>
                      <a:pt x="2156" y="1852"/>
                      <a:pt x="2150" y="1858"/>
                      <a:pt x="2143" y="1857"/>
                    </a:cubicBezTo>
                    <a:cubicBezTo>
                      <a:pt x="2132" y="1857"/>
                      <a:pt x="2121" y="1844"/>
                      <a:pt x="2124" y="1829"/>
                    </a:cubicBezTo>
                    <a:cubicBezTo>
                      <a:pt x="2125" y="1824"/>
                      <a:pt x="2129" y="1820"/>
                      <a:pt x="2134" y="1814"/>
                    </a:cubicBezTo>
                    <a:close/>
                    <a:moveTo>
                      <a:pt x="2591" y="1580"/>
                    </a:moveTo>
                    <a:cubicBezTo>
                      <a:pt x="2594" y="1581"/>
                      <a:pt x="2596" y="1583"/>
                      <a:pt x="2596" y="1586"/>
                    </a:cubicBezTo>
                    <a:cubicBezTo>
                      <a:pt x="2596" y="1589"/>
                      <a:pt x="2593" y="1591"/>
                      <a:pt x="2590" y="1591"/>
                    </a:cubicBezTo>
                    <a:cubicBezTo>
                      <a:pt x="2587" y="1591"/>
                      <a:pt x="2585" y="1588"/>
                      <a:pt x="2585" y="1585"/>
                    </a:cubicBezTo>
                    <a:cubicBezTo>
                      <a:pt x="2585" y="1582"/>
                      <a:pt x="2588" y="1580"/>
                      <a:pt x="2591" y="1580"/>
                    </a:cubicBezTo>
                    <a:close/>
                    <a:moveTo>
                      <a:pt x="2601" y="1578"/>
                    </a:moveTo>
                    <a:cubicBezTo>
                      <a:pt x="2604" y="1579"/>
                      <a:pt x="2606" y="1581"/>
                      <a:pt x="2605" y="1583"/>
                    </a:cubicBezTo>
                    <a:cubicBezTo>
                      <a:pt x="2605" y="1585"/>
                      <a:pt x="2603" y="1587"/>
                      <a:pt x="2601" y="1587"/>
                    </a:cubicBezTo>
                    <a:cubicBezTo>
                      <a:pt x="2599" y="1587"/>
                      <a:pt x="2597" y="1585"/>
                      <a:pt x="2597" y="1582"/>
                    </a:cubicBezTo>
                    <a:cubicBezTo>
                      <a:pt x="2597" y="1580"/>
                      <a:pt x="2599" y="1578"/>
                      <a:pt x="2601" y="1578"/>
                    </a:cubicBezTo>
                    <a:close/>
                    <a:moveTo>
                      <a:pt x="2580" y="1589"/>
                    </a:moveTo>
                    <a:cubicBezTo>
                      <a:pt x="2585" y="1589"/>
                      <a:pt x="2588" y="1593"/>
                      <a:pt x="2588" y="1598"/>
                    </a:cubicBezTo>
                    <a:cubicBezTo>
                      <a:pt x="2588" y="1602"/>
                      <a:pt x="2584" y="1606"/>
                      <a:pt x="2579" y="1605"/>
                    </a:cubicBezTo>
                    <a:cubicBezTo>
                      <a:pt x="2575" y="1605"/>
                      <a:pt x="2571" y="1601"/>
                      <a:pt x="2572" y="1596"/>
                    </a:cubicBezTo>
                    <a:cubicBezTo>
                      <a:pt x="2572" y="1592"/>
                      <a:pt x="2576" y="1588"/>
                      <a:pt x="2580" y="1589"/>
                    </a:cubicBezTo>
                    <a:close/>
                    <a:moveTo>
                      <a:pt x="2196" y="1720"/>
                    </a:moveTo>
                    <a:cubicBezTo>
                      <a:pt x="2202" y="1716"/>
                      <a:pt x="2208" y="1713"/>
                      <a:pt x="2215" y="1714"/>
                    </a:cubicBezTo>
                    <a:cubicBezTo>
                      <a:pt x="2221" y="1714"/>
                      <a:pt x="2228" y="1719"/>
                      <a:pt x="2230" y="1725"/>
                    </a:cubicBezTo>
                    <a:cubicBezTo>
                      <a:pt x="2233" y="1732"/>
                      <a:pt x="2229" y="1741"/>
                      <a:pt x="2224" y="1746"/>
                    </a:cubicBezTo>
                    <a:cubicBezTo>
                      <a:pt x="2215" y="1754"/>
                      <a:pt x="2204" y="1756"/>
                      <a:pt x="2193" y="1753"/>
                    </a:cubicBezTo>
                    <a:cubicBezTo>
                      <a:pt x="2185" y="1750"/>
                      <a:pt x="2177" y="1744"/>
                      <a:pt x="2171" y="1738"/>
                    </a:cubicBezTo>
                    <a:cubicBezTo>
                      <a:pt x="2171" y="1739"/>
                      <a:pt x="2172" y="1740"/>
                      <a:pt x="2173" y="1741"/>
                    </a:cubicBezTo>
                    <a:cubicBezTo>
                      <a:pt x="2184" y="1762"/>
                      <a:pt x="2191" y="1784"/>
                      <a:pt x="2195" y="1807"/>
                    </a:cubicBezTo>
                    <a:cubicBezTo>
                      <a:pt x="2199" y="1834"/>
                      <a:pt x="2196" y="1853"/>
                      <a:pt x="2213" y="1876"/>
                    </a:cubicBezTo>
                    <a:cubicBezTo>
                      <a:pt x="2217" y="1881"/>
                      <a:pt x="2221" y="1885"/>
                      <a:pt x="2226" y="1889"/>
                    </a:cubicBezTo>
                    <a:cubicBezTo>
                      <a:pt x="2233" y="1894"/>
                      <a:pt x="2239" y="1897"/>
                      <a:pt x="2247" y="1900"/>
                    </a:cubicBezTo>
                    <a:cubicBezTo>
                      <a:pt x="2255" y="1902"/>
                      <a:pt x="2262" y="1902"/>
                      <a:pt x="2270" y="1901"/>
                    </a:cubicBezTo>
                    <a:cubicBezTo>
                      <a:pt x="2301" y="1897"/>
                      <a:pt x="2318" y="1876"/>
                      <a:pt x="2323" y="1846"/>
                    </a:cubicBezTo>
                    <a:cubicBezTo>
                      <a:pt x="2324" y="1833"/>
                      <a:pt x="2321" y="1822"/>
                      <a:pt x="2311" y="1813"/>
                    </a:cubicBezTo>
                    <a:cubicBezTo>
                      <a:pt x="2303" y="1805"/>
                      <a:pt x="2292" y="1802"/>
                      <a:pt x="2282" y="1805"/>
                    </a:cubicBezTo>
                    <a:cubicBezTo>
                      <a:pt x="2273" y="1808"/>
                      <a:pt x="2267" y="1814"/>
                      <a:pt x="2263" y="1821"/>
                    </a:cubicBezTo>
                    <a:cubicBezTo>
                      <a:pt x="2261" y="1825"/>
                      <a:pt x="2260" y="1828"/>
                      <a:pt x="2260" y="1832"/>
                    </a:cubicBezTo>
                    <a:cubicBezTo>
                      <a:pt x="2260" y="1831"/>
                      <a:pt x="2260" y="1829"/>
                      <a:pt x="2261" y="1828"/>
                    </a:cubicBezTo>
                    <a:cubicBezTo>
                      <a:pt x="2264" y="1822"/>
                      <a:pt x="2273" y="1819"/>
                      <a:pt x="2280" y="1822"/>
                    </a:cubicBezTo>
                    <a:cubicBezTo>
                      <a:pt x="2287" y="1826"/>
                      <a:pt x="2289" y="1834"/>
                      <a:pt x="2286" y="1841"/>
                    </a:cubicBezTo>
                    <a:cubicBezTo>
                      <a:pt x="2282" y="1848"/>
                      <a:pt x="2274" y="1851"/>
                      <a:pt x="2267" y="1847"/>
                    </a:cubicBezTo>
                    <a:cubicBezTo>
                      <a:pt x="2257" y="1842"/>
                      <a:pt x="2257" y="1829"/>
                      <a:pt x="2261" y="1820"/>
                    </a:cubicBezTo>
                    <a:cubicBezTo>
                      <a:pt x="2265" y="1812"/>
                      <a:pt x="2272" y="1806"/>
                      <a:pt x="2281" y="1802"/>
                    </a:cubicBezTo>
                    <a:cubicBezTo>
                      <a:pt x="2291" y="1799"/>
                      <a:pt x="2301" y="1801"/>
                      <a:pt x="2310" y="1807"/>
                    </a:cubicBezTo>
                    <a:cubicBezTo>
                      <a:pt x="2302" y="1800"/>
                      <a:pt x="2294" y="1796"/>
                      <a:pt x="2286" y="1793"/>
                    </a:cubicBezTo>
                    <a:cubicBezTo>
                      <a:pt x="2286" y="1792"/>
                      <a:pt x="2287" y="1790"/>
                      <a:pt x="2286" y="1788"/>
                    </a:cubicBezTo>
                    <a:cubicBezTo>
                      <a:pt x="2300" y="1793"/>
                      <a:pt x="2310" y="1801"/>
                      <a:pt x="2317" y="1810"/>
                    </a:cubicBezTo>
                    <a:cubicBezTo>
                      <a:pt x="2306" y="1793"/>
                      <a:pt x="2291" y="1782"/>
                      <a:pt x="2273" y="1778"/>
                    </a:cubicBezTo>
                    <a:cubicBezTo>
                      <a:pt x="2263" y="1776"/>
                      <a:pt x="2251" y="1777"/>
                      <a:pt x="2238" y="1781"/>
                    </a:cubicBezTo>
                    <a:cubicBezTo>
                      <a:pt x="2232" y="1784"/>
                      <a:pt x="2226" y="1786"/>
                      <a:pt x="2219" y="1789"/>
                    </a:cubicBezTo>
                    <a:cubicBezTo>
                      <a:pt x="2213" y="1791"/>
                      <a:pt x="2207" y="1792"/>
                      <a:pt x="2201" y="1789"/>
                    </a:cubicBezTo>
                    <a:cubicBezTo>
                      <a:pt x="2196" y="1787"/>
                      <a:pt x="2193" y="1782"/>
                      <a:pt x="2192" y="1777"/>
                    </a:cubicBezTo>
                    <a:cubicBezTo>
                      <a:pt x="2192" y="1772"/>
                      <a:pt x="2194" y="1768"/>
                      <a:pt x="2198" y="1765"/>
                    </a:cubicBezTo>
                    <a:cubicBezTo>
                      <a:pt x="2201" y="1764"/>
                      <a:pt x="2204" y="1764"/>
                      <a:pt x="2207" y="1765"/>
                    </a:cubicBezTo>
                    <a:cubicBezTo>
                      <a:pt x="2211" y="1766"/>
                      <a:pt x="2214" y="1771"/>
                      <a:pt x="2212" y="1775"/>
                    </a:cubicBezTo>
                    <a:cubicBezTo>
                      <a:pt x="2210" y="1777"/>
                      <a:pt x="2208" y="1778"/>
                      <a:pt x="2205" y="1777"/>
                    </a:cubicBezTo>
                    <a:cubicBezTo>
                      <a:pt x="2202" y="1776"/>
                      <a:pt x="2200" y="1773"/>
                      <a:pt x="2201" y="1770"/>
                    </a:cubicBezTo>
                    <a:cubicBezTo>
                      <a:pt x="2202" y="1767"/>
                      <a:pt x="2205" y="1766"/>
                      <a:pt x="2208" y="1767"/>
                    </a:cubicBezTo>
                    <a:cubicBezTo>
                      <a:pt x="2209" y="1767"/>
                      <a:pt x="2209" y="1767"/>
                      <a:pt x="2210" y="1768"/>
                    </a:cubicBezTo>
                    <a:cubicBezTo>
                      <a:pt x="2209" y="1767"/>
                      <a:pt x="2208" y="1766"/>
                      <a:pt x="2207" y="1766"/>
                    </a:cubicBezTo>
                    <a:cubicBezTo>
                      <a:pt x="2204" y="1765"/>
                      <a:pt x="2202" y="1765"/>
                      <a:pt x="2199" y="1767"/>
                    </a:cubicBezTo>
                    <a:cubicBezTo>
                      <a:pt x="2196" y="1769"/>
                      <a:pt x="2194" y="1773"/>
                      <a:pt x="2194" y="1777"/>
                    </a:cubicBezTo>
                    <a:cubicBezTo>
                      <a:pt x="2195" y="1781"/>
                      <a:pt x="2198" y="1785"/>
                      <a:pt x="2202" y="1787"/>
                    </a:cubicBezTo>
                    <a:cubicBezTo>
                      <a:pt x="2208" y="1789"/>
                      <a:pt x="2213" y="1788"/>
                      <a:pt x="2218" y="1786"/>
                    </a:cubicBezTo>
                    <a:cubicBezTo>
                      <a:pt x="2225" y="1784"/>
                      <a:pt x="2230" y="1781"/>
                      <a:pt x="2236" y="1779"/>
                    </a:cubicBezTo>
                    <a:cubicBezTo>
                      <a:pt x="2249" y="1774"/>
                      <a:pt x="2262" y="1773"/>
                      <a:pt x="2274" y="1776"/>
                    </a:cubicBezTo>
                    <a:cubicBezTo>
                      <a:pt x="2286" y="1778"/>
                      <a:pt x="2296" y="1783"/>
                      <a:pt x="2305" y="1791"/>
                    </a:cubicBezTo>
                    <a:cubicBezTo>
                      <a:pt x="2318" y="1803"/>
                      <a:pt x="2327" y="1821"/>
                      <a:pt x="2328" y="1839"/>
                    </a:cubicBezTo>
                    <a:cubicBezTo>
                      <a:pt x="2328" y="1838"/>
                      <a:pt x="2329" y="1837"/>
                      <a:pt x="2329" y="1836"/>
                    </a:cubicBezTo>
                    <a:cubicBezTo>
                      <a:pt x="2331" y="1831"/>
                      <a:pt x="2333" y="1827"/>
                      <a:pt x="2336" y="1823"/>
                    </a:cubicBezTo>
                    <a:cubicBezTo>
                      <a:pt x="2341" y="1816"/>
                      <a:pt x="2345" y="1811"/>
                      <a:pt x="2352" y="1807"/>
                    </a:cubicBezTo>
                    <a:cubicBezTo>
                      <a:pt x="2375" y="1793"/>
                      <a:pt x="2402" y="1807"/>
                      <a:pt x="2411" y="1829"/>
                    </a:cubicBezTo>
                    <a:cubicBezTo>
                      <a:pt x="2414" y="1837"/>
                      <a:pt x="2415" y="1847"/>
                      <a:pt x="2412" y="1856"/>
                    </a:cubicBezTo>
                    <a:cubicBezTo>
                      <a:pt x="2410" y="1854"/>
                      <a:pt x="2410" y="1854"/>
                      <a:pt x="2410" y="1854"/>
                    </a:cubicBezTo>
                    <a:cubicBezTo>
                      <a:pt x="2411" y="1846"/>
                      <a:pt x="2410" y="1838"/>
                      <a:pt x="2407" y="1830"/>
                    </a:cubicBezTo>
                    <a:cubicBezTo>
                      <a:pt x="2398" y="1811"/>
                      <a:pt x="2374" y="1798"/>
                      <a:pt x="2354" y="1810"/>
                    </a:cubicBezTo>
                    <a:cubicBezTo>
                      <a:pt x="2348" y="1815"/>
                      <a:pt x="2344" y="1819"/>
                      <a:pt x="2340" y="1826"/>
                    </a:cubicBezTo>
                    <a:cubicBezTo>
                      <a:pt x="2338" y="1829"/>
                      <a:pt x="2335" y="1833"/>
                      <a:pt x="2333" y="1838"/>
                    </a:cubicBezTo>
                    <a:cubicBezTo>
                      <a:pt x="2324" y="1857"/>
                      <a:pt x="2324" y="1873"/>
                      <a:pt x="2308" y="1889"/>
                    </a:cubicBezTo>
                    <a:cubicBezTo>
                      <a:pt x="2299" y="1898"/>
                      <a:pt x="2286" y="1904"/>
                      <a:pt x="2271" y="1906"/>
                    </a:cubicBezTo>
                    <a:cubicBezTo>
                      <a:pt x="2262" y="1907"/>
                      <a:pt x="2255" y="1906"/>
                      <a:pt x="2246" y="1904"/>
                    </a:cubicBezTo>
                    <a:cubicBezTo>
                      <a:pt x="2237" y="1901"/>
                      <a:pt x="2231" y="1898"/>
                      <a:pt x="2223" y="1892"/>
                    </a:cubicBezTo>
                    <a:cubicBezTo>
                      <a:pt x="2213" y="1882"/>
                      <a:pt x="2207" y="1873"/>
                      <a:pt x="2202" y="1861"/>
                    </a:cubicBezTo>
                    <a:cubicBezTo>
                      <a:pt x="2204" y="1868"/>
                      <a:pt x="2205" y="1874"/>
                      <a:pt x="2206" y="1876"/>
                    </a:cubicBezTo>
                    <a:cubicBezTo>
                      <a:pt x="2214" y="1903"/>
                      <a:pt x="2224" y="1929"/>
                      <a:pt x="2237" y="1953"/>
                    </a:cubicBezTo>
                    <a:cubicBezTo>
                      <a:pt x="2241" y="1960"/>
                      <a:pt x="2245" y="1964"/>
                      <a:pt x="2251" y="1967"/>
                    </a:cubicBezTo>
                    <a:cubicBezTo>
                      <a:pt x="2254" y="1968"/>
                      <a:pt x="2258" y="1968"/>
                      <a:pt x="2262" y="1967"/>
                    </a:cubicBezTo>
                    <a:cubicBezTo>
                      <a:pt x="2267" y="1966"/>
                      <a:pt x="2272" y="1961"/>
                      <a:pt x="2271" y="1955"/>
                    </a:cubicBezTo>
                    <a:cubicBezTo>
                      <a:pt x="2270" y="1952"/>
                      <a:pt x="2268" y="1949"/>
                      <a:pt x="2265" y="1948"/>
                    </a:cubicBezTo>
                    <a:cubicBezTo>
                      <a:pt x="2261" y="1947"/>
                      <a:pt x="2257" y="1949"/>
                      <a:pt x="2257" y="1953"/>
                    </a:cubicBezTo>
                    <a:cubicBezTo>
                      <a:pt x="2256" y="1956"/>
                      <a:pt x="2258" y="1959"/>
                      <a:pt x="2261" y="1960"/>
                    </a:cubicBezTo>
                    <a:cubicBezTo>
                      <a:pt x="2258" y="1961"/>
                      <a:pt x="2254" y="1958"/>
                      <a:pt x="2253" y="1955"/>
                    </a:cubicBezTo>
                    <a:cubicBezTo>
                      <a:pt x="2250" y="1945"/>
                      <a:pt x="2262" y="1937"/>
                      <a:pt x="2271" y="1944"/>
                    </a:cubicBezTo>
                    <a:cubicBezTo>
                      <a:pt x="2278" y="1950"/>
                      <a:pt x="2279" y="1958"/>
                      <a:pt x="2274" y="1965"/>
                    </a:cubicBezTo>
                    <a:cubicBezTo>
                      <a:pt x="2268" y="1974"/>
                      <a:pt x="2252" y="1975"/>
                      <a:pt x="2243" y="1964"/>
                    </a:cubicBezTo>
                    <a:cubicBezTo>
                      <a:pt x="2255" y="1984"/>
                      <a:pt x="2269" y="2002"/>
                      <a:pt x="2284" y="2017"/>
                    </a:cubicBezTo>
                    <a:cubicBezTo>
                      <a:pt x="2280" y="2009"/>
                      <a:pt x="2277" y="2001"/>
                      <a:pt x="2276" y="1993"/>
                    </a:cubicBezTo>
                    <a:cubicBezTo>
                      <a:pt x="2272" y="1966"/>
                      <a:pt x="2292" y="1939"/>
                      <a:pt x="2322" y="1949"/>
                    </a:cubicBezTo>
                    <a:cubicBezTo>
                      <a:pt x="2330" y="1951"/>
                      <a:pt x="2337" y="1957"/>
                      <a:pt x="2343" y="1964"/>
                    </a:cubicBezTo>
                    <a:cubicBezTo>
                      <a:pt x="2352" y="1975"/>
                      <a:pt x="2356" y="1991"/>
                      <a:pt x="2367" y="1998"/>
                    </a:cubicBezTo>
                    <a:cubicBezTo>
                      <a:pt x="2372" y="2002"/>
                      <a:pt x="2379" y="2003"/>
                      <a:pt x="2386" y="2001"/>
                    </a:cubicBezTo>
                    <a:cubicBezTo>
                      <a:pt x="2399" y="1996"/>
                      <a:pt x="2403" y="1977"/>
                      <a:pt x="2394" y="1966"/>
                    </a:cubicBezTo>
                    <a:cubicBezTo>
                      <a:pt x="2390" y="1962"/>
                      <a:pt x="2383" y="1961"/>
                      <a:pt x="2378" y="1964"/>
                    </a:cubicBezTo>
                    <a:cubicBezTo>
                      <a:pt x="2371" y="1968"/>
                      <a:pt x="2369" y="1977"/>
                      <a:pt x="2374" y="1981"/>
                    </a:cubicBezTo>
                    <a:cubicBezTo>
                      <a:pt x="2371" y="1980"/>
                      <a:pt x="2367" y="1976"/>
                      <a:pt x="2367" y="1970"/>
                    </a:cubicBezTo>
                    <a:cubicBezTo>
                      <a:pt x="2368" y="1961"/>
                      <a:pt x="2379" y="1956"/>
                      <a:pt x="2387" y="1957"/>
                    </a:cubicBezTo>
                    <a:cubicBezTo>
                      <a:pt x="2397" y="1959"/>
                      <a:pt x="2403" y="1967"/>
                      <a:pt x="2405" y="1974"/>
                    </a:cubicBezTo>
                    <a:cubicBezTo>
                      <a:pt x="2408" y="1989"/>
                      <a:pt x="2400" y="2005"/>
                      <a:pt x="2384" y="2006"/>
                    </a:cubicBezTo>
                    <a:cubicBezTo>
                      <a:pt x="2376" y="2007"/>
                      <a:pt x="2370" y="2006"/>
                      <a:pt x="2365" y="2002"/>
                    </a:cubicBezTo>
                    <a:cubicBezTo>
                      <a:pt x="2355" y="1996"/>
                      <a:pt x="2350" y="1985"/>
                      <a:pt x="2341" y="1979"/>
                    </a:cubicBezTo>
                    <a:cubicBezTo>
                      <a:pt x="2325" y="1970"/>
                      <a:pt x="2306" y="1972"/>
                      <a:pt x="2298" y="1987"/>
                    </a:cubicBezTo>
                    <a:cubicBezTo>
                      <a:pt x="2290" y="2004"/>
                      <a:pt x="2301" y="2032"/>
                      <a:pt x="2317" y="2044"/>
                    </a:cubicBezTo>
                    <a:cubicBezTo>
                      <a:pt x="2326" y="2050"/>
                      <a:pt x="2341" y="2052"/>
                      <a:pt x="2351" y="2047"/>
                    </a:cubicBezTo>
                    <a:cubicBezTo>
                      <a:pt x="2365" y="2040"/>
                      <a:pt x="2369" y="2018"/>
                      <a:pt x="2353" y="2010"/>
                    </a:cubicBezTo>
                    <a:cubicBezTo>
                      <a:pt x="2348" y="2008"/>
                      <a:pt x="2343" y="2007"/>
                      <a:pt x="2338" y="2010"/>
                    </a:cubicBezTo>
                    <a:cubicBezTo>
                      <a:pt x="2330" y="2013"/>
                      <a:pt x="2327" y="2027"/>
                      <a:pt x="2337" y="2032"/>
                    </a:cubicBezTo>
                    <a:cubicBezTo>
                      <a:pt x="2342" y="2035"/>
                      <a:pt x="2348" y="2032"/>
                      <a:pt x="2347" y="2026"/>
                    </a:cubicBezTo>
                    <a:cubicBezTo>
                      <a:pt x="2352" y="2032"/>
                      <a:pt x="2346" y="2039"/>
                      <a:pt x="2338" y="2037"/>
                    </a:cubicBezTo>
                    <a:cubicBezTo>
                      <a:pt x="2323" y="2033"/>
                      <a:pt x="2322" y="2011"/>
                      <a:pt x="2338" y="2006"/>
                    </a:cubicBezTo>
                    <a:cubicBezTo>
                      <a:pt x="2347" y="2003"/>
                      <a:pt x="2360" y="2006"/>
                      <a:pt x="2365" y="2017"/>
                    </a:cubicBezTo>
                    <a:cubicBezTo>
                      <a:pt x="2372" y="2031"/>
                      <a:pt x="2361" y="2052"/>
                      <a:pt x="2342" y="2054"/>
                    </a:cubicBezTo>
                    <a:cubicBezTo>
                      <a:pt x="2340" y="2054"/>
                      <a:pt x="2339" y="2054"/>
                      <a:pt x="2337" y="2054"/>
                    </a:cubicBezTo>
                    <a:cubicBezTo>
                      <a:pt x="2343" y="2056"/>
                      <a:pt x="2349" y="2057"/>
                      <a:pt x="2357" y="2057"/>
                    </a:cubicBezTo>
                    <a:cubicBezTo>
                      <a:pt x="2357" y="2057"/>
                      <a:pt x="2357" y="2057"/>
                      <a:pt x="2357" y="2057"/>
                    </a:cubicBezTo>
                    <a:cubicBezTo>
                      <a:pt x="2368" y="2057"/>
                      <a:pt x="2375" y="2055"/>
                      <a:pt x="2384" y="2051"/>
                    </a:cubicBezTo>
                    <a:cubicBezTo>
                      <a:pt x="2377" y="2058"/>
                      <a:pt x="2367" y="2060"/>
                      <a:pt x="2357" y="2060"/>
                    </a:cubicBezTo>
                    <a:cubicBezTo>
                      <a:pt x="2357" y="2060"/>
                      <a:pt x="2357" y="2060"/>
                      <a:pt x="2357" y="2060"/>
                    </a:cubicBezTo>
                    <a:cubicBezTo>
                      <a:pt x="2352" y="2060"/>
                      <a:pt x="2347" y="2060"/>
                      <a:pt x="2342" y="2058"/>
                    </a:cubicBezTo>
                    <a:cubicBezTo>
                      <a:pt x="2356" y="2065"/>
                      <a:pt x="2370" y="2070"/>
                      <a:pt x="2386" y="2074"/>
                    </a:cubicBezTo>
                    <a:cubicBezTo>
                      <a:pt x="2413" y="2079"/>
                      <a:pt x="2434" y="2079"/>
                      <a:pt x="2461" y="2071"/>
                    </a:cubicBezTo>
                    <a:cubicBezTo>
                      <a:pt x="2485" y="2062"/>
                      <a:pt x="2506" y="2047"/>
                      <a:pt x="2522" y="2028"/>
                    </a:cubicBezTo>
                    <a:cubicBezTo>
                      <a:pt x="2530" y="2019"/>
                      <a:pt x="2534" y="2012"/>
                      <a:pt x="2535" y="2000"/>
                    </a:cubicBezTo>
                    <a:cubicBezTo>
                      <a:pt x="2539" y="1974"/>
                      <a:pt x="2527" y="1946"/>
                      <a:pt x="2510" y="1936"/>
                    </a:cubicBezTo>
                    <a:cubicBezTo>
                      <a:pt x="2501" y="1930"/>
                      <a:pt x="2487" y="1930"/>
                      <a:pt x="2482" y="1941"/>
                    </a:cubicBezTo>
                    <a:cubicBezTo>
                      <a:pt x="2479" y="1948"/>
                      <a:pt x="2482" y="1954"/>
                      <a:pt x="2490" y="1957"/>
                    </a:cubicBezTo>
                    <a:cubicBezTo>
                      <a:pt x="2479" y="1962"/>
                      <a:pt x="2467" y="1947"/>
                      <a:pt x="2471" y="1932"/>
                    </a:cubicBezTo>
                    <a:cubicBezTo>
                      <a:pt x="2474" y="1917"/>
                      <a:pt x="2485" y="1910"/>
                      <a:pt x="2495" y="1908"/>
                    </a:cubicBezTo>
                    <a:cubicBezTo>
                      <a:pt x="2511" y="1906"/>
                      <a:pt x="2529" y="1916"/>
                      <a:pt x="2537" y="1934"/>
                    </a:cubicBezTo>
                    <a:cubicBezTo>
                      <a:pt x="2545" y="1952"/>
                      <a:pt x="2547" y="1974"/>
                      <a:pt x="2542" y="1993"/>
                    </a:cubicBezTo>
                    <a:cubicBezTo>
                      <a:pt x="2543" y="1989"/>
                      <a:pt x="2544" y="1985"/>
                      <a:pt x="2545" y="1980"/>
                    </a:cubicBezTo>
                    <a:cubicBezTo>
                      <a:pt x="2552" y="1951"/>
                      <a:pt x="2549" y="1920"/>
                      <a:pt x="2534" y="1893"/>
                    </a:cubicBezTo>
                    <a:cubicBezTo>
                      <a:pt x="2525" y="1879"/>
                      <a:pt x="2514" y="1872"/>
                      <a:pt x="2497" y="1872"/>
                    </a:cubicBezTo>
                    <a:cubicBezTo>
                      <a:pt x="2487" y="1871"/>
                      <a:pt x="2472" y="1877"/>
                      <a:pt x="2467" y="1886"/>
                    </a:cubicBezTo>
                    <a:cubicBezTo>
                      <a:pt x="2462" y="1894"/>
                      <a:pt x="2465" y="1905"/>
                      <a:pt x="2475" y="1905"/>
                    </a:cubicBezTo>
                    <a:cubicBezTo>
                      <a:pt x="2472" y="1911"/>
                      <a:pt x="2464" y="1912"/>
                      <a:pt x="2459" y="1907"/>
                    </a:cubicBezTo>
                    <a:cubicBezTo>
                      <a:pt x="2454" y="1903"/>
                      <a:pt x="2452" y="1895"/>
                      <a:pt x="2456" y="1887"/>
                    </a:cubicBezTo>
                    <a:cubicBezTo>
                      <a:pt x="2458" y="1882"/>
                      <a:pt x="2461" y="1878"/>
                      <a:pt x="2466" y="1874"/>
                    </a:cubicBezTo>
                    <a:cubicBezTo>
                      <a:pt x="2474" y="1868"/>
                      <a:pt x="2486" y="1866"/>
                      <a:pt x="2497" y="1867"/>
                    </a:cubicBezTo>
                    <a:cubicBezTo>
                      <a:pt x="2505" y="1867"/>
                      <a:pt x="2512" y="1870"/>
                      <a:pt x="2518" y="1874"/>
                    </a:cubicBezTo>
                    <a:cubicBezTo>
                      <a:pt x="2501" y="1859"/>
                      <a:pt x="2478" y="1853"/>
                      <a:pt x="2455" y="1861"/>
                    </a:cubicBezTo>
                    <a:cubicBezTo>
                      <a:pt x="2443" y="1865"/>
                      <a:pt x="2434" y="1871"/>
                      <a:pt x="2426" y="1880"/>
                    </a:cubicBezTo>
                    <a:cubicBezTo>
                      <a:pt x="2391" y="1920"/>
                      <a:pt x="2437" y="1928"/>
                      <a:pt x="2456" y="1945"/>
                    </a:cubicBezTo>
                    <a:cubicBezTo>
                      <a:pt x="2481" y="1967"/>
                      <a:pt x="2447" y="1995"/>
                      <a:pt x="2421" y="1973"/>
                    </a:cubicBezTo>
                    <a:cubicBezTo>
                      <a:pt x="2399" y="1954"/>
                      <a:pt x="2402" y="1925"/>
                      <a:pt x="2412" y="1901"/>
                    </a:cubicBezTo>
                    <a:cubicBezTo>
                      <a:pt x="2409" y="1905"/>
                      <a:pt x="2406" y="1908"/>
                      <a:pt x="2402" y="1911"/>
                    </a:cubicBezTo>
                    <a:cubicBezTo>
                      <a:pt x="2393" y="1918"/>
                      <a:pt x="2379" y="1919"/>
                      <a:pt x="2371" y="1910"/>
                    </a:cubicBezTo>
                    <a:cubicBezTo>
                      <a:pt x="2368" y="1906"/>
                      <a:pt x="2368" y="1900"/>
                      <a:pt x="2370" y="1895"/>
                    </a:cubicBezTo>
                    <a:cubicBezTo>
                      <a:pt x="2372" y="1892"/>
                      <a:pt x="2375" y="1889"/>
                      <a:pt x="2379" y="1889"/>
                    </a:cubicBezTo>
                    <a:cubicBezTo>
                      <a:pt x="2383" y="1888"/>
                      <a:pt x="2388" y="1889"/>
                      <a:pt x="2390" y="1892"/>
                    </a:cubicBezTo>
                    <a:cubicBezTo>
                      <a:pt x="2394" y="1896"/>
                      <a:pt x="2395" y="1902"/>
                      <a:pt x="2391" y="1906"/>
                    </a:cubicBezTo>
                    <a:cubicBezTo>
                      <a:pt x="2389" y="1909"/>
                      <a:pt x="2386" y="1909"/>
                      <a:pt x="2383" y="1908"/>
                    </a:cubicBezTo>
                    <a:cubicBezTo>
                      <a:pt x="2381" y="1907"/>
                      <a:pt x="2380" y="1905"/>
                      <a:pt x="2381" y="1903"/>
                    </a:cubicBezTo>
                    <a:cubicBezTo>
                      <a:pt x="2381" y="1904"/>
                      <a:pt x="2383" y="1905"/>
                      <a:pt x="2384" y="1906"/>
                    </a:cubicBezTo>
                    <a:cubicBezTo>
                      <a:pt x="2387" y="1906"/>
                      <a:pt x="2389" y="1904"/>
                      <a:pt x="2389" y="1901"/>
                    </a:cubicBezTo>
                    <a:cubicBezTo>
                      <a:pt x="2388" y="1899"/>
                      <a:pt x="2387" y="1897"/>
                      <a:pt x="2385" y="1896"/>
                    </a:cubicBezTo>
                    <a:cubicBezTo>
                      <a:pt x="2382" y="1895"/>
                      <a:pt x="2379" y="1896"/>
                      <a:pt x="2377" y="1898"/>
                    </a:cubicBezTo>
                    <a:cubicBezTo>
                      <a:pt x="2375" y="1901"/>
                      <a:pt x="2375" y="1905"/>
                      <a:pt x="2378" y="1908"/>
                    </a:cubicBezTo>
                    <a:cubicBezTo>
                      <a:pt x="2384" y="1915"/>
                      <a:pt x="2397" y="1913"/>
                      <a:pt x="2404" y="1907"/>
                    </a:cubicBezTo>
                    <a:cubicBezTo>
                      <a:pt x="2406" y="1906"/>
                      <a:pt x="2407" y="1904"/>
                      <a:pt x="2409" y="1903"/>
                    </a:cubicBezTo>
                    <a:cubicBezTo>
                      <a:pt x="2414" y="1896"/>
                      <a:pt x="2418" y="1888"/>
                      <a:pt x="2423" y="1882"/>
                    </a:cubicBezTo>
                    <a:cubicBezTo>
                      <a:pt x="2428" y="1875"/>
                      <a:pt x="2434" y="1869"/>
                      <a:pt x="2442" y="1865"/>
                    </a:cubicBezTo>
                    <a:cubicBezTo>
                      <a:pt x="2438" y="1866"/>
                      <a:pt x="2435" y="1867"/>
                      <a:pt x="2432" y="1867"/>
                    </a:cubicBezTo>
                    <a:cubicBezTo>
                      <a:pt x="2413" y="1866"/>
                      <a:pt x="2398" y="1851"/>
                      <a:pt x="2395" y="1833"/>
                    </a:cubicBezTo>
                    <a:cubicBezTo>
                      <a:pt x="2394" y="1827"/>
                      <a:pt x="2394" y="1822"/>
                      <a:pt x="2396" y="1817"/>
                    </a:cubicBezTo>
                    <a:cubicBezTo>
                      <a:pt x="2398" y="1819"/>
                      <a:pt x="2398" y="1819"/>
                      <a:pt x="2398" y="1819"/>
                    </a:cubicBezTo>
                    <a:cubicBezTo>
                      <a:pt x="2397" y="1823"/>
                      <a:pt x="2397" y="1828"/>
                      <a:pt x="2398" y="1832"/>
                    </a:cubicBezTo>
                    <a:cubicBezTo>
                      <a:pt x="2401" y="1849"/>
                      <a:pt x="2414" y="1864"/>
                      <a:pt x="2432" y="1864"/>
                    </a:cubicBezTo>
                    <a:cubicBezTo>
                      <a:pt x="2443" y="1864"/>
                      <a:pt x="2448" y="1861"/>
                      <a:pt x="2457" y="1858"/>
                    </a:cubicBezTo>
                    <a:cubicBezTo>
                      <a:pt x="2489" y="1849"/>
                      <a:pt x="2519" y="1864"/>
                      <a:pt x="2536" y="1892"/>
                    </a:cubicBezTo>
                    <a:cubicBezTo>
                      <a:pt x="2541" y="1900"/>
                      <a:pt x="2544" y="1908"/>
                      <a:pt x="2547" y="1916"/>
                    </a:cubicBezTo>
                    <a:cubicBezTo>
                      <a:pt x="2544" y="1898"/>
                      <a:pt x="2540" y="1880"/>
                      <a:pt x="2531" y="1867"/>
                    </a:cubicBezTo>
                    <a:cubicBezTo>
                      <a:pt x="2512" y="1840"/>
                      <a:pt x="2491" y="1802"/>
                      <a:pt x="2475" y="1786"/>
                    </a:cubicBezTo>
                    <a:cubicBezTo>
                      <a:pt x="2468" y="1778"/>
                      <a:pt x="2457" y="1773"/>
                      <a:pt x="2446" y="1774"/>
                    </a:cubicBezTo>
                    <a:cubicBezTo>
                      <a:pt x="2453" y="1772"/>
                      <a:pt x="2459" y="1774"/>
                      <a:pt x="2465" y="1776"/>
                    </a:cubicBezTo>
                    <a:cubicBezTo>
                      <a:pt x="2465" y="1776"/>
                      <a:pt x="2465" y="1776"/>
                      <a:pt x="2465" y="1776"/>
                    </a:cubicBezTo>
                    <a:cubicBezTo>
                      <a:pt x="2468" y="1777"/>
                      <a:pt x="2470" y="1779"/>
                      <a:pt x="2473" y="1781"/>
                    </a:cubicBezTo>
                    <a:cubicBezTo>
                      <a:pt x="2466" y="1772"/>
                      <a:pt x="2458" y="1764"/>
                      <a:pt x="2446" y="1760"/>
                    </a:cubicBezTo>
                    <a:cubicBezTo>
                      <a:pt x="2435" y="1757"/>
                      <a:pt x="2424" y="1758"/>
                      <a:pt x="2414" y="1764"/>
                    </a:cubicBezTo>
                    <a:cubicBezTo>
                      <a:pt x="2414" y="1763"/>
                      <a:pt x="2413" y="1762"/>
                      <a:pt x="2413" y="1762"/>
                    </a:cubicBezTo>
                    <a:cubicBezTo>
                      <a:pt x="2420" y="1757"/>
                      <a:pt x="2429" y="1755"/>
                      <a:pt x="2439" y="1756"/>
                    </a:cubicBezTo>
                    <a:cubicBezTo>
                      <a:pt x="2448" y="1758"/>
                      <a:pt x="2456" y="1761"/>
                      <a:pt x="2461" y="1766"/>
                    </a:cubicBezTo>
                    <a:cubicBezTo>
                      <a:pt x="2458" y="1762"/>
                      <a:pt x="2458" y="1756"/>
                      <a:pt x="2461" y="1752"/>
                    </a:cubicBezTo>
                    <a:cubicBezTo>
                      <a:pt x="2463" y="1749"/>
                      <a:pt x="2465" y="1747"/>
                      <a:pt x="2469" y="1747"/>
                    </a:cubicBezTo>
                    <a:cubicBezTo>
                      <a:pt x="2474" y="1746"/>
                      <a:pt x="2479" y="1749"/>
                      <a:pt x="2479" y="1755"/>
                    </a:cubicBezTo>
                    <a:cubicBezTo>
                      <a:pt x="2479" y="1759"/>
                      <a:pt x="2477" y="1761"/>
                      <a:pt x="2474" y="1762"/>
                    </a:cubicBezTo>
                    <a:cubicBezTo>
                      <a:pt x="2468" y="1764"/>
                      <a:pt x="2465" y="1758"/>
                      <a:pt x="2468" y="1755"/>
                    </a:cubicBezTo>
                    <a:cubicBezTo>
                      <a:pt x="2467" y="1757"/>
                      <a:pt x="2468" y="1759"/>
                      <a:pt x="2470" y="1760"/>
                    </a:cubicBezTo>
                    <a:cubicBezTo>
                      <a:pt x="2472" y="1761"/>
                      <a:pt x="2475" y="1759"/>
                      <a:pt x="2476" y="1757"/>
                    </a:cubicBezTo>
                    <a:cubicBezTo>
                      <a:pt x="2477" y="1755"/>
                      <a:pt x="2476" y="1752"/>
                      <a:pt x="2474" y="1751"/>
                    </a:cubicBezTo>
                    <a:cubicBezTo>
                      <a:pt x="2470" y="1748"/>
                      <a:pt x="2462" y="1749"/>
                      <a:pt x="2461" y="1757"/>
                    </a:cubicBezTo>
                    <a:cubicBezTo>
                      <a:pt x="2459" y="1764"/>
                      <a:pt x="2467" y="1771"/>
                      <a:pt x="2471" y="1775"/>
                    </a:cubicBezTo>
                    <a:cubicBezTo>
                      <a:pt x="2476" y="1782"/>
                      <a:pt x="2482" y="1789"/>
                      <a:pt x="2485" y="1792"/>
                    </a:cubicBezTo>
                    <a:cubicBezTo>
                      <a:pt x="2489" y="1797"/>
                      <a:pt x="2499" y="1810"/>
                      <a:pt x="2508" y="1826"/>
                    </a:cubicBezTo>
                    <a:cubicBezTo>
                      <a:pt x="2507" y="1823"/>
                      <a:pt x="2506" y="1819"/>
                      <a:pt x="2505" y="1816"/>
                    </a:cubicBezTo>
                    <a:cubicBezTo>
                      <a:pt x="2505" y="1814"/>
                      <a:pt x="2504" y="1801"/>
                      <a:pt x="2506" y="1800"/>
                    </a:cubicBezTo>
                    <a:cubicBezTo>
                      <a:pt x="2508" y="1801"/>
                      <a:pt x="2508" y="1808"/>
                      <a:pt x="2509" y="1810"/>
                    </a:cubicBezTo>
                    <a:cubicBezTo>
                      <a:pt x="2510" y="1816"/>
                      <a:pt x="2511" y="1821"/>
                      <a:pt x="2513" y="1826"/>
                    </a:cubicBezTo>
                    <a:cubicBezTo>
                      <a:pt x="2514" y="1828"/>
                      <a:pt x="2515" y="1831"/>
                      <a:pt x="2516" y="1833"/>
                    </a:cubicBezTo>
                    <a:cubicBezTo>
                      <a:pt x="2519" y="1841"/>
                      <a:pt x="2523" y="1848"/>
                      <a:pt x="2528" y="1855"/>
                    </a:cubicBezTo>
                    <a:cubicBezTo>
                      <a:pt x="2529" y="1855"/>
                      <a:pt x="2530" y="1856"/>
                      <a:pt x="2531" y="1857"/>
                    </a:cubicBezTo>
                    <a:cubicBezTo>
                      <a:pt x="2529" y="1855"/>
                      <a:pt x="2528" y="1852"/>
                      <a:pt x="2527" y="1849"/>
                    </a:cubicBezTo>
                    <a:cubicBezTo>
                      <a:pt x="2524" y="1842"/>
                      <a:pt x="2523" y="1836"/>
                      <a:pt x="2523" y="1828"/>
                    </a:cubicBezTo>
                    <a:cubicBezTo>
                      <a:pt x="2524" y="1806"/>
                      <a:pt x="2542" y="1796"/>
                      <a:pt x="2560" y="1796"/>
                    </a:cubicBezTo>
                    <a:cubicBezTo>
                      <a:pt x="2576" y="1796"/>
                      <a:pt x="2592" y="1802"/>
                      <a:pt x="2601" y="1816"/>
                    </a:cubicBezTo>
                    <a:cubicBezTo>
                      <a:pt x="2608" y="1828"/>
                      <a:pt x="2606" y="1841"/>
                      <a:pt x="2597" y="1851"/>
                    </a:cubicBezTo>
                    <a:cubicBezTo>
                      <a:pt x="2592" y="1856"/>
                      <a:pt x="2588" y="1858"/>
                      <a:pt x="2582" y="1860"/>
                    </a:cubicBezTo>
                    <a:cubicBezTo>
                      <a:pt x="2577" y="1861"/>
                      <a:pt x="2572" y="1861"/>
                      <a:pt x="2568" y="1858"/>
                    </a:cubicBezTo>
                    <a:cubicBezTo>
                      <a:pt x="2562" y="1855"/>
                      <a:pt x="2559" y="1850"/>
                      <a:pt x="2558" y="1844"/>
                    </a:cubicBezTo>
                    <a:cubicBezTo>
                      <a:pt x="2558" y="1840"/>
                      <a:pt x="2559" y="1836"/>
                      <a:pt x="2561" y="1834"/>
                    </a:cubicBezTo>
                    <a:cubicBezTo>
                      <a:pt x="2565" y="1831"/>
                      <a:pt x="2569" y="1829"/>
                      <a:pt x="2573" y="1830"/>
                    </a:cubicBezTo>
                    <a:cubicBezTo>
                      <a:pt x="2578" y="1831"/>
                      <a:pt x="2582" y="1833"/>
                      <a:pt x="2583" y="1838"/>
                    </a:cubicBezTo>
                    <a:cubicBezTo>
                      <a:pt x="2585" y="1843"/>
                      <a:pt x="2583" y="1848"/>
                      <a:pt x="2578" y="1850"/>
                    </a:cubicBezTo>
                    <a:cubicBezTo>
                      <a:pt x="2573" y="1853"/>
                      <a:pt x="2567" y="1851"/>
                      <a:pt x="2564" y="1846"/>
                    </a:cubicBezTo>
                    <a:cubicBezTo>
                      <a:pt x="2561" y="1841"/>
                      <a:pt x="2563" y="1834"/>
                      <a:pt x="2568" y="1832"/>
                    </a:cubicBezTo>
                    <a:cubicBezTo>
                      <a:pt x="2570" y="1830"/>
                      <a:pt x="2572" y="1830"/>
                      <a:pt x="2574" y="1830"/>
                    </a:cubicBezTo>
                    <a:cubicBezTo>
                      <a:pt x="2574" y="1830"/>
                      <a:pt x="2573" y="1830"/>
                      <a:pt x="2573" y="1830"/>
                    </a:cubicBezTo>
                    <a:cubicBezTo>
                      <a:pt x="2569" y="1830"/>
                      <a:pt x="2565" y="1831"/>
                      <a:pt x="2562" y="1834"/>
                    </a:cubicBezTo>
                    <a:cubicBezTo>
                      <a:pt x="2559" y="1837"/>
                      <a:pt x="2558" y="1840"/>
                      <a:pt x="2559" y="1844"/>
                    </a:cubicBezTo>
                    <a:cubicBezTo>
                      <a:pt x="2559" y="1850"/>
                      <a:pt x="2563" y="1854"/>
                      <a:pt x="2568" y="1857"/>
                    </a:cubicBezTo>
                    <a:cubicBezTo>
                      <a:pt x="2572" y="1859"/>
                      <a:pt x="2577" y="1860"/>
                      <a:pt x="2581" y="1859"/>
                    </a:cubicBezTo>
                    <a:cubicBezTo>
                      <a:pt x="2587" y="1857"/>
                      <a:pt x="2591" y="1854"/>
                      <a:pt x="2596" y="1850"/>
                    </a:cubicBezTo>
                    <a:cubicBezTo>
                      <a:pt x="2604" y="1840"/>
                      <a:pt x="2605" y="1828"/>
                      <a:pt x="2599" y="1817"/>
                    </a:cubicBezTo>
                    <a:cubicBezTo>
                      <a:pt x="2591" y="1804"/>
                      <a:pt x="2574" y="1798"/>
                      <a:pt x="2559" y="1799"/>
                    </a:cubicBezTo>
                    <a:cubicBezTo>
                      <a:pt x="2543" y="1800"/>
                      <a:pt x="2528" y="1809"/>
                      <a:pt x="2527" y="1828"/>
                    </a:cubicBezTo>
                    <a:cubicBezTo>
                      <a:pt x="2527" y="1835"/>
                      <a:pt x="2529" y="1841"/>
                      <a:pt x="2531" y="1848"/>
                    </a:cubicBezTo>
                    <a:cubicBezTo>
                      <a:pt x="2541" y="1873"/>
                      <a:pt x="2548" y="1896"/>
                      <a:pt x="2550" y="1923"/>
                    </a:cubicBezTo>
                    <a:cubicBezTo>
                      <a:pt x="2551" y="1922"/>
                      <a:pt x="2551" y="1920"/>
                      <a:pt x="2551" y="1919"/>
                    </a:cubicBezTo>
                    <a:cubicBezTo>
                      <a:pt x="2555" y="1910"/>
                      <a:pt x="2563" y="1902"/>
                      <a:pt x="2574" y="1906"/>
                    </a:cubicBezTo>
                    <a:cubicBezTo>
                      <a:pt x="2581" y="1909"/>
                      <a:pt x="2585" y="1916"/>
                      <a:pt x="2583" y="1924"/>
                    </a:cubicBezTo>
                    <a:cubicBezTo>
                      <a:pt x="2582" y="1930"/>
                      <a:pt x="2578" y="1935"/>
                      <a:pt x="2572" y="1936"/>
                    </a:cubicBezTo>
                    <a:cubicBezTo>
                      <a:pt x="2567" y="1936"/>
                      <a:pt x="2563" y="1933"/>
                      <a:pt x="2565" y="1928"/>
                    </a:cubicBezTo>
                    <a:cubicBezTo>
                      <a:pt x="2568" y="1923"/>
                      <a:pt x="2572" y="1925"/>
                      <a:pt x="2575" y="1920"/>
                    </a:cubicBezTo>
                    <a:cubicBezTo>
                      <a:pt x="2577" y="1917"/>
                      <a:pt x="2577" y="1913"/>
                      <a:pt x="2573" y="1911"/>
                    </a:cubicBezTo>
                    <a:cubicBezTo>
                      <a:pt x="2566" y="1906"/>
                      <a:pt x="2559" y="1912"/>
                      <a:pt x="2556" y="1918"/>
                    </a:cubicBezTo>
                    <a:cubicBezTo>
                      <a:pt x="2550" y="1931"/>
                      <a:pt x="2552" y="1939"/>
                      <a:pt x="2552" y="1952"/>
                    </a:cubicBezTo>
                    <a:cubicBezTo>
                      <a:pt x="2552" y="1962"/>
                      <a:pt x="2551" y="1971"/>
                      <a:pt x="2549" y="1981"/>
                    </a:cubicBezTo>
                    <a:cubicBezTo>
                      <a:pt x="2542" y="2011"/>
                      <a:pt x="2525" y="2036"/>
                      <a:pt x="2502" y="2054"/>
                    </a:cubicBezTo>
                    <a:cubicBezTo>
                      <a:pt x="2507" y="2051"/>
                      <a:pt x="2513" y="2051"/>
                      <a:pt x="2517" y="2054"/>
                    </a:cubicBezTo>
                    <a:cubicBezTo>
                      <a:pt x="2521" y="2057"/>
                      <a:pt x="2523" y="2062"/>
                      <a:pt x="2520" y="2068"/>
                    </a:cubicBezTo>
                    <a:cubicBezTo>
                      <a:pt x="2520" y="2067"/>
                      <a:pt x="2518" y="2066"/>
                      <a:pt x="2517" y="2066"/>
                    </a:cubicBezTo>
                    <a:cubicBezTo>
                      <a:pt x="2522" y="2056"/>
                      <a:pt x="2507" y="2052"/>
                      <a:pt x="2497" y="2057"/>
                    </a:cubicBezTo>
                    <a:cubicBezTo>
                      <a:pt x="2497" y="2057"/>
                      <a:pt x="2497" y="2057"/>
                      <a:pt x="2497" y="2057"/>
                    </a:cubicBezTo>
                    <a:cubicBezTo>
                      <a:pt x="2489" y="2063"/>
                      <a:pt x="2480" y="2068"/>
                      <a:pt x="2471" y="2072"/>
                    </a:cubicBezTo>
                    <a:cubicBezTo>
                      <a:pt x="2485" y="2073"/>
                      <a:pt x="2498" y="2081"/>
                      <a:pt x="2502" y="2096"/>
                    </a:cubicBezTo>
                    <a:cubicBezTo>
                      <a:pt x="2503" y="2104"/>
                      <a:pt x="2503" y="2111"/>
                      <a:pt x="2499" y="2118"/>
                    </a:cubicBezTo>
                    <a:cubicBezTo>
                      <a:pt x="2495" y="2125"/>
                      <a:pt x="2489" y="2130"/>
                      <a:pt x="2482" y="2132"/>
                    </a:cubicBezTo>
                    <a:cubicBezTo>
                      <a:pt x="2474" y="2135"/>
                      <a:pt x="2467" y="2135"/>
                      <a:pt x="2460" y="2132"/>
                    </a:cubicBezTo>
                    <a:cubicBezTo>
                      <a:pt x="2453" y="2130"/>
                      <a:pt x="2448" y="2125"/>
                      <a:pt x="2445" y="2118"/>
                    </a:cubicBezTo>
                    <a:cubicBezTo>
                      <a:pt x="2441" y="2111"/>
                      <a:pt x="2441" y="2105"/>
                      <a:pt x="2444" y="2097"/>
                    </a:cubicBezTo>
                    <a:cubicBezTo>
                      <a:pt x="2446" y="2093"/>
                      <a:pt x="2450" y="2090"/>
                      <a:pt x="2455" y="2089"/>
                    </a:cubicBezTo>
                    <a:cubicBezTo>
                      <a:pt x="2462" y="2087"/>
                      <a:pt x="2469" y="2089"/>
                      <a:pt x="2473" y="2094"/>
                    </a:cubicBezTo>
                    <a:cubicBezTo>
                      <a:pt x="2477" y="2099"/>
                      <a:pt x="2478" y="2106"/>
                      <a:pt x="2475" y="2112"/>
                    </a:cubicBezTo>
                    <a:cubicBezTo>
                      <a:pt x="2471" y="2119"/>
                      <a:pt x="2462" y="2122"/>
                      <a:pt x="2455" y="2118"/>
                    </a:cubicBezTo>
                    <a:cubicBezTo>
                      <a:pt x="2448" y="2114"/>
                      <a:pt x="2445" y="2105"/>
                      <a:pt x="2449" y="2098"/>
                    </a:cubicBezTo>
                    <a:cubicBezTo>
                      <a:pt x="2450" y="2095"/>
                      <a:pt x="2453" y="2092"/>
                      <a:pt x="2456" y="2091"/>
                    </a:cubicBezTo>
                    <a:cubicBezTo>
                      <a:pt x="2456" y="2091"/>
                      <a:pt x="2456" y="2091"/>
                      <a:pt x="2456" y="2091"/>
                    </a:cubicBezTo>
                    <a:cubicBezTo>
                      <a:pt x="2451" y="2093"/>
                      <a:pt x="2449" y="2095"/>
                      <a:pt x="2447" y="2099"/>
                    </a:cubicBezTo>
                    <a:cubicBezTo>
                      <a:pt x="2444" y="2105"/>
                      <a:pt x="2444" y="2111"/>
                      <a:pt x="2447" y="2117"/>
                    </a:cubicBezTo>
                    <a:cubicBezTo>
                      <a:pt x="2451" y="2123"/>
                      <a:pt x="2455" y="2127"/>
                      <a:pt x="2461" y="2129"/>
                    </a:cubicBezTo>
                    <a:cubicBezTo>
                      <a:pt x="2468" y="2131"/>
                      <a:pt x="2474" y="2131"/>
                      <a:pt x="2481" y="2129"/>
                    </a:cubicBezTo>
                    <a:cubicBezTo>
                      <a:pt x="2488" y="2127"/>
                      <a:pt x="2493" y="2123"/>
                      <a:pt x="2496" y="2116"/>
                    </a:cubicBezTo>
                    <a:cubicBezTo>
                      <a:pt x="2500" y="2110"/>
                      <a:pt x="2500" y="2103"/>
                      <a:pt x="2499" y="2096"/>
                    </a:cubicBezTo>
                    <a:cubicBezTo>
                      <a:pt x="2495" y="2079"/>
                      <a:pt x="2476" y="2071"/>
                      <a:pt x="2462" y="2075"/>
                    </a:cubicBezTo>
                    <a:cubicBezTo>
                      <a:pt x="2435" y="2084"/>
                      <a:pt x="2413" y="2084"/>
                      <a:pt x="2385" y="2079"/>
                    </a:cubicBezTo>
                    <a:cubicBezTo>
                      <a:pt x="2382" y="2079"/>
                      <a:pt x="2379" y="2078"/>
                      <a:pt x="2377" y="2077"/>
                    </a:cubicBezTo>
                    <a:cubicBezTo>
                      <a:pt x="2379" y="2078"/>
                      <a:pt x="2381" y="2079"/>
                      <a:pt x="2382" y="2081"/>
                    </a:cubicBezTo>
                    <a:cubicBezTo>
                      <a:pt x="2391" y="2086"/>
                      <a:pt x="2397" y="2093"/>
                      <a:pt x="2403" y="2102"/>
                    </a:cubicBezTo>
                    <a:cubicBezTo>
                      <a:pt x="2395" y="2094"/>
                      <a:pt x="2390" y="2089"/>
                      <a:pt x="2381" y="2083"/>
                    </a:cubicBezTo>
                    <a:cubicBezTo>
                      <a:pt x="2380" y="2083"/>
                      <a:pt x="2379" y="2083"/>
                      <a:pt x="2379" y="2082"/>
                    </a:cubicBezTo>
                    <a:cubicBezTo>
                      <a:pt x="2385" y="2088"/>
                      <a:pt x="2383" y="2101"/>
                      <a:pt x="2380" y="2109"/>
                    </a:cubicBezTo>
                    <a:cubicBezTo>
                      <a:pt x="2378" y="2113"/>
                      <a:pt x="2374" y="2117"/>
                      <a:pt x="2371" y="2120"/>
                    </a:cubicBezTo>
                    <a:cubicBezTo>
                      <a:pt x="2366" y="2126"/>
                      <a:pt x="2355" y="2131"/>
                      <a:pt x="2348" y="2127"/>
                    </a:cubicBezTo>
                    <a:cubicBezTo>
                      <a:pt x="2344" y="2135"/>
                      <a:pt x="2336" y="2138"/>
                      <a:pt x="2330" y="2141"/>
                    </a:cubicBezTo>
                    <a:cubicBezTo>
                      <a:pt x="2320" y="2144"/>
                      <a:pt x="2312" y="2152"/>
                      <a:pt x="2314" y="2160"/>
                    </a:cubicBezTo>
                    <a:cubicBezTo>
                      <a:pt x="2306" y="2154"/>
                      <a:pt x="2312" y="2137"/>
                      <a:pt x="2319" y="2130"/>
                    </a:cubicBezTo>
                    <a:cubicBezTo>
                      <a:pt x="2328" y="2121"/>
                      <a:pt x="2342" y="2121"/>
                      <a:pt x="2356" y="2118"/>
                    </a:cubicBezTo>
                    <a:cubicBezTo>
                      <a:pt x="2366" y="2117"/>
                      <a:pt x="2372" y="2113"/>
                      <a:pt x="2377" y="2106"/>
                    </a:cubicBezTo>
                    <a:cubicBezTo>
                      <a:pt x="2381" y="2100"/>
                      <a:pt x="2383" y="2089"/>
                      <a:pt x="2379" y="2082"/>
                    </a:cubicBezTo>
                    <a:cubicBezTo>
                      <a:pt x="2379" y="2084"/>
                      <a:pt x="2380" y="2085"/>
                      <a:pt x="2380" y="2087"/>
                    </a:cubicBezTo>
                    <a:cubicBezTo>
                      <a:pt x="2381" y="2091"/>
                      <a:pt x="2379" y="2096"/>
                      <a:pt x="2373" y="2099"/>
                    </a:cubicBezTo>
                    <a:cubicBezTo>
                      <a:pt x="2373" y="2098"/>
                      <a:pt x="2372" y="2096"/>
                      <a:pt x="2372" y="2095"/>
                    </a:cubicBezTo>
                    <a:cubicBezTo>
                      <a:pt x="2379" y="2092"/>
                      <a:pt x="2379" y="2085"/>
                      <a:pt x="2373" y="2080"/>
                    </a:cubicBezTo>
                    <a:cubicBezTo>
                      <a:pt x="2371" y="2077"/>
                      <a:pt x="2368" y="2076"/>
                      <a:pt x="2366" y="2074"/>
                    </a:cubicBezTo>
                    <a:cubicBezTo>
                      <a:pt x="2335" y="2064"/>
                      <a:pt x="2308" y="2048"/>
                      <a:pt x="2284" y="2026"/>
                    </a:cubicBezTo>
                    <a:cubicBezTo>
                      <a:pt x="2302" y="2045"/>
                      <a:pt x="2321" y="2069"/>
                      <a:pt x="2320" y="2096"/>
                    </a:cubicBezTo>
                    <a:cubicBezTo>
                      <a:pt x="2319" y="2109"/>
                      <a:pt x="2314" y="2119"/>
                      <a:pt x="2304" y="2128"/>
                    </a:cubicBezTo>
                    <a:cubicBezTo>
                      <a:pt x="2295" y="2135"/>
                      <a:pt x="2285" y="2139"/>
                      <a:pt x="2275" y="2140"/>
                    </a:cubicBezTo>
                    <a:cubicBezTo>
                      <a:pt x="2249" y="2140"/>
                      <a:pt x="2228" y="2120"/>
                      <a:pt x="2227" y="2095"/>
                    </a:cubicBezTo>
                    <a:cubicBezTo>
                      <a:pt x="2227" y="2073"/>
                      <a:pt x="2241" y="2050"/>
                      <a:pt x="2266" y="2053"/>
                    </a:cubicBezTo>
                    <a:cubicBezTo>
                      <a:pt x="2276" y="2054"/>
                      <a:pt x="2286" y="2061"/>
                      <a:pt x="2287" y="2072"/>
                    </a:cubicBezTo>
                    <a:cubicBezTo>
                      <a:pt x="2288" y="2075"/>
                      <a:pt x="2287" y="2079"/>
                      <a:pt x="2285" y="2082"/>
                    </a:cubicBezTo>
                    <a:cubicBezTo>
                      <a:pt x="2285" y="2082"/>
                      <a:pt x="2285" y="2082"/>
                      <a:pt x="2285" y="2082"/>
                    </a:cubicBezTo>
                    <a:cubicBezTo>
                      <a:pt x="2282" y="2089"/>
                      <a:pt x="2272" y="2093"/>
                      <a:pt x="2263" y="2089"/>
                    </a:cubicBezTo>
                    <a:cubicBezTo>
                      <a:pt x="2255" y="2085"/>
                      <a:pt x="2252" y="2075"/>
                      <a:pt x="2256" y="2067"/>
                    </a:cubicBezTo>
                    <a:cubicBezTo>
                      <a:pt x="2260" y="2059"/>
                      <a:pt x="2270" y="2056"/>
                      <a:pt x="2278" y="2060"/>
                    </a:cubicBezTo>
                    <a:cubicBezTo>
                      <a:pt x="2282" y="2061"/>
                      <a:pt x="2284" y="2064"/>
                      <a:pt x="2286" y="2068"/>
                    </a:cubicBezTo>
                    <a:cubicBezTo>
                      <a:pt x="2286" y="2068"/>
                      <a:pt x="2286" y="2068"/>
                      <a:pt x="2286" y="2068"/>
                    </a:cubicBezTo>
                    <a:cubicBezTo>
                      <a:pt x="2282" y="2059"/>
                      <a:pt x="2274" y="2055"/>
                      <a:pt x="2266" y="2054"/>
                    </a:cubicBezTo>
                    <a:cubicBezTo>
                      <a:pt x="2242" y="2053"/>
                      <a:pt x="2229" y="2075"/>
                      <a:pt x="2230" y="2096"/>
                    </a:cubicBezTo>
                    <a:cubicBezTo>
                      <a:pt x="2231" y="2119"/>
                      <a:pt x="2251" y="2138"/>
                      <a:pt x="2274" y="2137"/>
                    </a:cubicBezTo>
                    <a:cubicBezTo>
                      <a:pt x="2279" y="2137"/>
                      <a:pt x="2282" y="2136"/>
                      <a:pt x="2286" y="2135"/>
                    </a:cubicBezTo>
                    <a:cubicBezTo>
                      <a:pt x="2284" y="2135"/>
                      <a:pt x="2281" y="2135"/>
                      <a:pt x="2279" y="2134"/>
                    </a:cubicBezTo>
                    <a:cubicBezTo>
                      <a:pt x="2270" y="2133"/>
                      <a:pt x="2263" y="2126"/>
                      <a:pt x="2262" y="2118"/>
                    </a:cubicBezTo>
                    <a:cubicBezTo>
                      <a:pt x="2262" y="2110"/>
                      <a:pt x="2267" y="2102"/>
                      <a:pt x="2276" y="2101"/>
                    </a:cubicBezTo>
                    <a:cubicBezTo>
                      <a:pt x="2282" y="2101"/>
                      <a:pt x="2286" y="2105"/>
                      <a:pt x="2287" y="2109"/>
                    </a:cubicBezTo>
                    <a:cubicBezTo>
                      <a:pt x="2290" y="2119"/>
                      <a:pt x="2280" y="2124"/>
                      <a:pt x="2276" y="2119"/>
                    </a:cubicBezTo>
                    <a:cubicBezTo>
                      <a:pt x="2279" y="2120"/>
                      <a:pt x="2282" y="2118"/>
                      <a:pt x="2283" y="2116"/>
                    </a:cubicBezTo>
                    <a:cubicBezTo>
                      <a:pt x="2285" y="2112"/>
                      <a:pt x="2283" y="2107"/>
                      <a:pt x="2279" y="2106"/>
                    </a:cubicBezTo>
                    <a:cubicBezTo>
                      <a:pt x="2275" y="2105"/>
                      <a:pt x="2272" y="2106"/>
                      <a:pt x="2269" y="2109"/>
                    </a:cubicBezTo>
                    <a:cubicBezTo>
                      <a:pt x="2265" y="2114"/>
                      <a:pt x="2267" y="2121"/>
                      <a:pt x="2271" y="2126"/>
                    </a:cubicBezTo>
                    <a:cubicBezTo>
                      <a:pt x="2279" y="2136"/>
                      <a:pt x="2293" y="2133"/>
                      <a:pt x="2302" y="2126"/>
                    </a:cubicBezTo>
                    <a:cubicBezTo>
                      <a:pt x="2311" y="2117"/>
                      <a:pt x="2315" y="2108"/>
                      <a:pt x="2316" y="2096"/>
                    </a:cubicBezTo>
                    <a:cubicBezTo>
                      <a:pt x="2317" y="2059"/>
                      <a:pt x="2275" y="2023"/>
                      <a:pt x="2251" y="1991"/>
                    </a:cubicBezTo>
                    <a:cubicBezTo>
                      <a:pt x="2253" y="1999"/>
                      <a:pt x="2253" y="2006"/>
                      <a:pt x="2251" y="2015"/>
                    </a:cubicBezTo>
                    <a:cubicBezTo>
                      <a:pt x="2250" y="2019"/>
                      <a:pt x="2249" y="2023"/>
                      <a:pt x="2247" y="2027"/>
                    </a:cubicBezTo>
                    <a:cubicBezTo>
                      <a:pt x="2246" y="2026"/>
                      <a:pt x="2245" y="2025"/>
                      <a:pt x="2244" y="2025"/>
                    </a:cubicBezTo>
                    <a:cubicBezTo>
                      <a:pt x="2248" y="2016"/>
                      <a:pt x="2250" y="2006"/>
                      <a:pt x="2249" y="1997"/>
                    </a:cubicBezTo>
                    <a:cubicBezTo>
                      <a:pt x="2248" y="1990"/>
                      <a:pt x="2246" y="1984"/>
                      <a:pt x="2244" y="1979"/>
                    </a:cubicBezTo>
                    <a:cubicBezTo>
                      <a:pt x="2245" y="1986"/>
                      <a:pt x="2243" y="1994"/>
                      <a:pt x="2240" y="1998"/>
                    </a:cubicBezTo>
                    <a:cubicBezTo>
                      <a:pt x="2237" y="2002"/>
                      <a:pt x="2233" y="2005"/>
                      <a:pt x="2228" y="2006"/>
                    </a:cubicBezTo>
                    <a:cubicBezTo>
                      <a:pt x="2220" y="2007"/>
                      <a:pt x="2212" y="2002"/>
                      <a:pt x="2211" y="1992"/>
                    </a:cubicBezTo>
                    <a:cubicBezTo>
                      <a:pt x="2211" y="1987"/>
                      <a:pt x="2214" y="1982"/>
                      <a:pt x="2219" y="1981"/>
                    </a:cubicBezTo>
                    <a:cubicBezTo>
                      <a:pt x="2228" y="1978"/>
                      <a:pt x="2234" y="1988"/>
                      <a:pt x="2229" y="1992"/>
                    </a:cubicBezTo>
                    <a:cubicBezTo>
                      <a:pt x="2230" y="1989"/>
                      <a:pt x="2228" y="1986"/>
                      <a:pt x="2226" y="1985"/>
                    </a:cubicBezTo>
                    <a:cubicBezTo>
                      <a:pt x="2222" y="1983"/>
                      <a:pt x="2217" y="1986"/>
                      <a:pt x="2216" y="1990"/>
                    </a:cubicBezTo>
                    <a:cubicBezTo>
                      <a:pt x="2215" y="1993"/>
                      <a:pt x="2217" y="1997"/>
                      <a:pt x="2219" y="1999"/>
                    </a:cubicBezTo>
                    <a:cubicBezTo>
                      <a:pt x="2224" y="2003"/>
                      <a:pt x="2232" y="2001"/>
                      <a:pt x="2236" y="1997"/>
                    </a:cubicBezTo>
                    <a:cubicBezTo>
                      <a:pt x="2240" y="1994"/>
                      <a:pt x="2241" y="1989"/>
                      <a:pt x="2242" y="1984"/>
                    </a:cubicBezTo>
                    <a:cubicBezTo>
                      <a:pt x="2242" y="1976"/>
                      <a:pt x="2239" y="1971"/>
                      <a:pt x="2235" y="1964"/>
                    </a:cubicBezTo>
                    <a:cubicBezTo>
                      <a:pt x="2223" y="1943"/>
                      <a:pt x="2213" y="1922"/>
                      <a:pt x="2205" y="1898"/>
                    </a:cubicBezTo>
                    <a:cubicBezTo>
                      <a:pt x="2204" y="1894"/>
                      <a:pt x="2198" y="1871"/>
                      <a:pt x="2195" y="1853"/>
                    </a:cubicBezTo>
                    <a:cubicBezTo>
                      <a:pt x="2191" y="1874"/>
                      <a:pt x="2182" y="1894"/>
                      <a:pt x="2168" y="1910"/>
                    </a:cubicBezTo>
                    <a:cubicBezTo>
                      <a:pt x="2163" y="1916"/>
                      <a:pt x="2158" y="1920"/>
                      <a:pt x="2154" y="1923"/>
                    </a:cubicBezTo>
                    <a:cubicBezTo>
                      <a:pt x="2147" y="1930"/>
                      <a:pt x="2133" y="1940"/>
                      <a:pt x="2139" y="1951"/>
                    </a:cubicBezTo>
                    <a:cubicBezTo>
                      <a:pt x="2142" y="1956"/>
                      <a:pt x="2147" y="1959"/>
                      <a:pt x="2152" y="1957"/>
                    </a:cubicBezTo>
                    <a:cubicBezTo>
                      <a:pt x="2154" y="1956"/>
                      <a:pt x="2156" y="1953"/>
                      <a:pt x="2157" y="1951"/>
                    </a:cubicBezTo>
                    <a:cubicBezTo>
                      <a:pt x="2157" y="1947"/>
                      <a:pt x="2154" y="1944"/>
                      <a:pt x="2150" y="1945"/>
                    </a:cubicBezTo>
                    <a:cubicBezTo>
                      <a:pt x="2148" y="1945"/>
                      <a:pt x="2146" y="1947"/>
                      <a:pt x="2146" y="1949"/>
                    </a:cubicBezTo>
                    <a:cubicBezTo>
                      <a:pt x="2144" y="1945"/>
                      <a:pt x="2150" y="1939"/>
                      <a:pt x="2156" y="1943"/>
                    </a:cubicBezTo>
                    <a:cubicBezTo>
                      <a:pt x="2160" y="1945"/>
                      <a:pt x="2161" y="1950"/>
                      <a:pt x="2159" y="1954"/>
                    </a:cubicBezTo>
                    <a:cubicBezTo>
                      <a:pt x="2157" y="1961"/>
                      <a:pt x="2149" y="1962"/>
                      <a:pt x="2143" y="1960"/>
                    </a:cubicBezTo>
                    <a:cubicBezTo>
                      <a:pt x="2138" y="1957"/>
                      <a:pt x="2134" y="1950"/>
                      <a:pt x="2135" y="1943"/>
                    </a:cubicBezTo>
                    <a:cubicBezTo>
                      <a:pt x="2136" y="1940"/>
                      <a:pt x="2137" y="1937"/>
                      <a:pt x="2138" y="1935"/>
                    </a:cubicBezTo>
                    <a:cubicBezTo>
                      <a:pt x="2128" y="1942"/>
                      <a:pt x="2119" y="1947"/>
                      <a:pt x="2111" y="1951"/>
                    </a:cubicBezTo>
                    <a:cubicBezTo>
                      <a:pt x="2094" y="1958"/>
                      <a:pt x="2066" y="1961"/>
                      <a:pt x="2055" y="1970"/>
                    </a:cubicBezTo>
                    <a:cubicBezTo>
                      <a:pt x="2053" y="1973"/>
                      <a:pt x="2051" y="1975"/>
                      <a:pt x="2050" y="1978"/>
                    </a:cubicBezTo>
                    <a:cubicBezTo>
                      <a:pt x="2047" y="1984"/>
                      <a:pt x="2047" y="1990"/>
                      <a:pt x="2049" y="1995"/>
                    </a:cubicBezTo>
                    <a:cubicBezTo>
                      <a:pt x="2051" y="2002"/>
                      <a:pt x="2055" y="2007"/>
                      <a:pt x="2061" y="2010"/>
                    </a:cubicBezTo>
                    <a:cubicBezTo>
                      <a:pt x="2068" y="2014"/>
                      <a:pt x="2076" y="2015"/>
                      <a:pt x="2084" y="2013"/>
                    </a:cubicBezTo>
                    <a:cubicBezTo>
                      <a:pt x="2091" y="2011"/>
                      <a:pt x="2097" y="2007"/>
                      <a:pt x="2101" y="2000"/>
                    </a:cubicBezTo>
                    <a:cubicBezTo>
                      <a:pt x="2105" y="1993"/>
                      <a:pt x="2106" y="1986"/>
                      <a:pt x="2102" y="1979"/>
                    </a:cubicBezTo>
                    <a:cubicBezTo>
                      <a:pt x="2099" y="1974"/>
                      <a:pt x="2094" y="1971"/>
                      <a:pt x="2089" y="1970"/>
                    </a:cubicBezTo>
                    <a:cubicBezTo>
                      <a:pt x="2089" y="1970"/>
                      <a:pt x="2090" y="1970"/>
                      <a:pt x="2090" y="1971"/>
                    </a:cubicBezTo>
                    <a:cubicBezTo>
                      <a:pt x="2100" y="1973"/>
                      <a:pt x="2099" y="1986"/>
                      <a:pt x="2090" y="1983"/>
                    </a:cubicBezTo>
                    <a:cubicBezTo>
                      <a:pt x="2085" y="1982"/>
                      <a:pt x="2080" y="1975"/>
                      <a:pt x="2071" y="1981"/>
                    </a:cubicBezTo>
                    <a:cubicBezTo>
                      <a:pt x="2073" y="1978"/>
                      <a:pt x="2076" y="1975"/>
                      <a:pt x="2079" y="1972"/>
                    </a:cubicBezTo>
                    <a:cubicBezTo>
                      <a:pt x="2080" y="1972"/>
                      <a:pt x="2081" y="1971"/>
                      <a:pt x="2083" y="1970"/>
                    </a:cubicBezTo>
                    <a:cubicBezTo>
                      <a:pt x="2091" y="1968"/>
                      <a:pt x="2098" y="1972"/>
                      <a:pt x="2103" y="1978"/>
                    </a:cubicBezTo>
                    <a:cubicBezTo>
                      <a:pt x="2107" y="1986"/>
                      <a:pt x="2106" y="1993"/>
                      <a:pt x="2102" y="2001"/>
                    </a:cubicBezTo>
                    <a:cubicBezTo>
                      <a:pt x="2098" y="2008"/>
                      <a:pt x="2092" y="2012"/>
                      <a:pt x="2084" y="2015"/>
                    </a:cubicBezTo>
                    <a:cubicBezTo>
                      <a:pt x="2076" y="2017"/>
                      <a:pt x="2067" y="2016"/>
                      <a:pt x="2060" y="2012"/>
                    </a:cubicBezTo>
                    <a:cubicBezTo>
                      <a:pt x="2053" y="2009"/>
                      <a:pt x="2048" y="2003"/>
                      <a:pt x="2046" y="1995"/>
                    </a:cubicBezTo>
                    <a:cubicBezTo>
                      <a:pt x="2044" y="1989"/>
                      <a:pt x="2044" y="1983"/>
                      <a:pt x="2047" y="1977"/>
                    </a:cubicBezTo>
                    <a:cubicBezTo>
                      <a:pt x="2048" y="1973"/>
                      <a:pt x="2050" y="1971"/>
                      <a:pt x="2053" y="1968"/>
                    </a:cubicBezTo>
                    <a:cubicBezTo>
                      <a:pt x="2054" y="1967"/>
                      <a:pt x="2054" y="1967"/>
                      <a:pt x="2054" y="1967"/>
                    </a:cubicBezTo>
                    <a:cubicBezTo>
                      <a:pt x="2053" y="1967"/>
                      <a:pt x="2053" y="1967"/>
                      <a:pt x="2053" y="1967"/>
                    </a:cubicBezTo>
                    <a:cubicBezTo>
                      <a:pt x="2052" y="1968"/>
                      <a:pt x="2052" y="1968"/>
                      <a:pt x="2052" y="1968"/>
                    </a:cubicBezTo>
                    <a:cubicBezTo>
                      <a:pt x="2046" y="1968"/>
                      <a:pt x="2041" y="1969"/>
                      <a:pt x="2035" y="1969"/>
                    </a:cubicBezTo>
                    <a:cubicBezTo>
                      <a:pt x="2021" y="1969"/>
                      <a:pt x="2003" y="1965"/>
                      <a:pt x="1995" y="1953"/>
                    </a:cubicBezTo>
                    <a:cubicBezTo>
                      <a:pt x="1992" y="1947"/>
                      <a:pt x="1991" y="1942"/>
                      <a:pt x="1992" y="1935"/>
                    </a:cubicBezTo>
                    <a:cubicBezTo>
                      <a:pt x="1992" y="1933"/>
                      <a:pt x="1992" y="1933"/>
                      <a:pt x="1992" y="1933"/>
                    </a:cubicBezTo>
                    <a:cubicBezTo>
                      <a:pt x="1994" y="1926"/>
                      <a:pt x="1998" y="1921"/>
                      <a:pt x="2004" y="1916"/>
                    </a:cubicBezTo>
                    <a:cubicBezTo>
                      <a:pt x="2010" y="1912"/>
                      <a:pt x="2016" y="1911"/>
                      <a:pt x="2023" y="1911"/>
                    </a:cubicBezTo>
                    <a:cubicBezTo>
                      <a:pt x="2030" y="1913"/>
                      <a:pt x="2036" y="1916"/>
                      <a:pt x="2040" y="1923"/>
                    </a:cubicBezTo>
                    <a:cubicBezTo>
                      <a:pt x="2042" y="1928"/>
                      <a:pt x="2042" y="1932"/>
                      <a:pt x="2039" y="1937"/>
                    </a:cubicBezTo>
                    <a:cubicBezTo>
                      <a:pt x="2037" y="1942"/>
                      <a:pt x="2033" y="1945"/>
                      <a:pt x="2027" y="1946"/>
                    </a:cubicBezTo>
                    <a:cubicBezTo>
                      <a:pt x="2024" y="1946"/>
                      <a:pt x="2022" y="1946"/>
                      <a:pt x="2019" y="1945"/>
                    </a:cubicBezTo>
                    <a:cubicBezTo>
                      <a:pt x="2022" y="1946"/>
                      <a:pt x="2024" y="1946"/>
                      <a:pt x="2027" y="1946"/>
                    </a:cubicBezTo>
                    <a:cubicBezTo>
                      <a:pt x="2032" y="1945"/>
                      <a:pt x="2036" y="1942"/>
                      <a:pt x="2039" y="1937"/>
                    </a:cubicBezTo>
                    <a:cubicBezTo>
                      <a:pt x="2041" y="1932"/>
                      <a:pt x="2041" y="1928"/>
                      <a:pt x="2039" y="1924"/>
                    </a:cubicBezTo>
                    <a:cubicBezTo>
                      <a:pt x="2036" y="1917"/>
                      <a:pt x="2030" y="1914"/>
                      <a:pt x="2023" y="1913"/>
                    </a:cubicBezTo>
                    <a:cubicBezTo>
                      <a:pt x="2016" y="1912"/>
                      <a:pt x="2010" y="1914"/>
                      <a:pt x="2005" y="1918"/>
                    </a:cubicBezTo>
                    <a:cubicBezTo>
                      <a:pt x="1999" y="1923"/>
                      <a:pt x="1996" y="1928"/>
                      <a:pt x="1995" y="1936"/>
                    </a:cubicBezTo>
                    <a:cubicBezTo>
                      <a:pt x="1994" y="1941"/>
                      <a:pt x="1995" y="1946"/>
                      <a:pt x="1998" y="1951"/>
                    </a:cubicBezTo>
                    <a:cubicBezTo>
                      <a:pt x="2006" y="1963"/>
                      <a:pt x="2025" y="1966"/>
                      <a:pt x="2038" y="1965"/>
                    </a:cubicBezTo>
                    <a:cubicBezTo>
                      <a:pt x="2044" y="1964"/>
                      <a:pt x="2052" y="1963"/>
                      <a:pt x="2060" y="1961"/>
                    </a:cubicBezTo>
                    <a:cubicBezTo>
                      <a:pt x="2059" y="1961"/>
                      <a:pt x="2057" y="1961"/>
                      <a:pt x="2056" y="1960"/>
                    </a:cubicBezTo>
                    <a:cubicBezTo>
                      <a:pt x="2050" y="1958"/>
                      <a:pt x="2045" y="1952"/>
                      <a:pt x="2045" y="1945"/>
                    </a:cubicBezTo>
                    <a:cubicBezTo>
                      <a:pt x="2046" y="1939"/>
                      <a:pt x="2050" y="1933"/>
                      <a:pt x="2058" y="1934"/>
                    </a:cubicBezTo>
                    <a:cubicBezTo>
                      <a:pt x="2062" y="1934"/>
                      <a:pt x="2065" y="1938"/>
                      <a:pt x="2066" y="1941"/>
                    </a:cubicBezTo>
                    <a:cubicBezTo>
                      <a:pt x="2067" y="1949"/>
                      <a:pt x="2058" y="1952"/>
                      <a:pt x="2056" y="1948"/>
                    </a:cubicBezTo>
                    <a:cubicBezTo>
                      <a:pt x="2058" y="1949"/>
                      <a:pt x="2061" y="1948"/>
                      <a:pt x="2062" y="1946"/>
                    </a:cubicBezTo>
                    <a:cubicBezTo>
                      <a:pt x="2064" y="1943"/>
                      <a:pt x="2063" y="1939"/>
                      <a:pt x="2060" y="1938"/>
                    </a:cubicBezTo>
                    <a:cubicBezTo>
                      <a:pt x="2057" y="1937"/>
                      <a:pt x="2054" y="1937"/>
                      <a:pt x="2052" y="1939"/>
                    </a:cubicBezTo>
                    <a:cubicBezTo>
                      <a:pt x="2048" y="1943"/>
                      <a:pt x="2048" y="1949"/>
                      <a:pt x="2051" y="1953"/>
                    </a:cubicBezTo>
                    <a:cubicBezTo>
                      <a:pt x="2053" y="1956"/>
                      <a:pt x="2057" y="1957"/>
                      <a:pt x="2061" y="1958"/>
                    </a:cubicBezTo>
                    <a:cubicBezTo>
                      <a:pt x="2075" y="1962"/>
                      <a:pt x="2114" y="1947"/>
                      <a:pt x="2125" y="1939"/>
                    </a:cubicBezTo>
                    <a:cubicBezTo>
                      <a:pt x="2111" y="1943"/>
                      <a:pt x="2096" y="1944"/>
                      <a:pt x="2081" y="1940"/>
                    </a:cubicBezTo>
                    <a:cubicBezTo>
                      <a:pt x="2047" y="1929"/>
                      <a:pt x="2015" y="1892"/>
                      <a:pt x="2030" y="1855"/>
                    </a:cubicBezTo>
                    <a:cubicBezTo>
                      <a:pt x="2035" y="1844"/>
                      <a:pt x="2047" y="1835"/>
                      <a:pt x="2060" y="1837"/>
                    </a:cubicBezTo>
                    <a:cubicBezTo>
                      <a:pt x="2070" y="1839"/>
                      <a:pt x="2078" y="1846"/>
                      <a:pt x="2078" y="1857"/>
                    </a:cubicBezTo>
                    <a:cubicBezTo>
                      <a:pt x="2078" y="1867"/>
                      <a:pt x="2072" y="1875"/>
                      <a:pt x="2063" y="1878"/>
                    </a:cubicBezTo>
                    <a:cubicBezTo>
                      <a:pt x="2057" y="1879"/>
                      <a:pt x="2051" y="1878"/>
                      <a:pt x="2046" y="1874"/>
                    </a:cubicBezTo>
                    <a:cubicBezTo>
                      <a:pt x="2045" y="1873"/>
                      <a:pt x="2043" y="1871"/>
                      <a:pt x="2042" y="1869"/>
                    </a:cubicBezTo>
                    <a:cubicBezTo>
                      <a:pt x="2040" y="1865"/>
                      <a:pt x="2039" y="1859"/>
                      <a:pt x="2042" y="1854"/>
                    </a:cubicBezTo>
                    <a:cubicBezTo>
                      <a:pt x="2046" y="1846"/>
                      <a:pt x="2055" y="1843"/>
                      <a:pt x="2063" y="1847"/>
                    </a:cubicBezTo>
                    <a:cubicBezTo>
                      <a:pt x="2071" y="1851"/>
                      <a:pt x="2074" y="1861"/>
                      <a:pt x="2070" y="1869"/>
                    </a:cubicBezTo>
                    <a:cubicBezTo>
                      <a:pt x="2068" y="1873"/>
                      <a:pt x="2064" y="1876"/>
                      <a:pt x="2060" y="1877"/>
                    </a:cubicBezTo>
                    <a:cubicBezTo>
                      <a:pt x="2061" y="1877"/>
                      <a:pt x="2061" y="1876"/>
                      <a:pt x="2062" y="1876"/>
                    </a:cubicBezTo>
                    <a:cubicBezTo>
                      <a:pt x="2071" y="1873"/>
                      <a:pt x="2076" y="1866"/>
                      <a:pt x="2076" y="1857"/>
                    </a:cubicBezTo>
                    <a:cubicBezTo>
                      <a:pt x="2075" y="1848"/>
                      <a:pt x="2068" y="1842"/>
                      <a:pt x="2060" y="1840"/>
                    </a:cubicBezTo>
                    <a:cubicBezTo>
                      <a:pt x="2048" y="1839"/>
                      <a:pt x="2038" y="1847"/>
                      <a:pt x="2034" y="1857"/>
                    </a:cubicBezTo>
                    <a:cubicBezTo>
                      <a:pt x="2021" y="1891"/>
                      <a:pt x="2052" y="1925"/>
                      <a:pt x="2082" y="1934"/>
                    </a:cubicBezTo>
                    <a:cubicBezTo>
                      <a:pt x="2114" y="1942"/>
                      <a:pt x="2142" y="1930"/>
                      <a:pt x="2163" y="1907"/>
                    </a:cubicBezTo>
                    <a:cubicBezTo>
                      <a:pt x="2205" y="1857"/>
                      <a:pt x="2195" y="1793"/>
                      <a:pt x="2167" y="1740"/>
                    </a:cubicBezTo>
                    <a:cubicBezTo>
                      <a:pt x="2156" y="1721"/>
                      <a:pt x="2146" y="1706"/>
                      <a:pt x="2130" y="1692"/>
                    </a:cubicBezTo>
                    <a:cubicBezTo>
                      <a:pt x="2113" y="1678"/>
                      <a:pt x="2092" y="1666"/>
                      <a:pt x="2073" y="1667"/>
                    </a:cubicBezTo>
                    <a:cubicBezTo>
                      <a:pt x="2073" y="1667"/>
                      <a:pt x="2073" y="1667"/>
                      <a:pt x="2073" y="1667"/>
                    </a:cubicBezTo>
                    <a:cubicBezTo>
                      <a:pt x="2086" y="1668"/>
                      <a:pt x="2100" y="1675"/>
                      <a:pt x="2109" y="1683"/>
                    </a:cubicBezTo>
                    <a:cubicBezTo>
                      <a:pt x="2127" y="1699"/>
                      <a:pt x="2140" y="1732"/>
                      <a:pt x="2136" y="1757"/>
                    </a:cubicBezTo>
                    <a:cubicBezTo>
                      <a:pt x="2135" y="1755"/>
                      <a:pt x="2132" y="1755"/>
                      <a:pt x="2131" y="1756"/>
                    </a:cubicBezTo>
                    <a:cubicBezTo>
                      <a:pt x="2135" y="1732"/>
                      <a:pt x="2123" y="1703"/>
                      <a:pt x="2106" y="1686"/>
                    </a:cubicBezTo>
                    <a:cubicBezTo>
                      <a:pt x="2095" y="1675"/>
                      <a:pt x="2075" y="1665"/>
                      <a:pt x="2059" y="1671"/>
                    </a:cubicBezTo>
                    <a:cubicBezTo>
                      <a:pt x="2054" y="1674"/>
                      <a:pt x="2051" y="1676"/>
                      <a:pt x="2049" y="1680"/>
                    </a:cubicBezTo>
                    <a:cubicBezTo>
                      <a:pt x="2046" y="1685"/>
                      <a:pt x="2045" y="1689"/>
                      <a:pt x="2046" y="1694"/>
                    </a:cubicBezTo>
                    <a:cubicBezTo>
                      <a:pt x="2047" y="1698"/>
                      <a:pt x="2050" y="1702"/>
                      <a:pt x="2053" y="1704"/>
                    </a:cubicBezTo>
                    <a:cubicBezTo>
                      <a:pt x="2057" y="1707"/>
                      <a:pt x="2061" y="1707"/>
                      <a:pt x="2065" y="1706"/>
                    </a:cubicBezTo>
                    <a:cubicBezTo>
                      <a:pt x="2069" y="1705"/>
                      <a:pt x="2072" y="1702"/>
                      <a:pt x="2072" y="1698"/>
                    </a:cubicBezTo>
                    <a:cubicBezTo>
                      <a:pt x="2073" y="1696"/>
                      <a:pt x="2073" y="1695"/>
                      <a:pt x="2072" y="1693"/>
                    </a:cubicBezTo>
                    <a:cubicBezTo>
                      <a:pt x="2071" y="1692"/>
                      <a:pt x="2070" y="1690"/>
                      <a:pt x="2068" y="1690"/>
                    </a:cubicBezTo>
                    <a:cubicBezTo>
                      <a:pt x="2067" y="1689"/>
                      <a:pt x="2066" y="1689"/>
                      <a:pt x="2064" y="1689"/>
                    </a:cubicBezTo>
                    <a:cubicBezTo>
                      <a:pt x="2063" y="1690"/>
                      <a:pt x="2063" y="1690"/>
                      <a:pt x="2062" y="1692"/>
                    </a:cubicBezTo>
                    <a:cubicBezTo>
                      <a:pt x="2062" y="1690"/>
                      <a:pt x="2063" y="1690"/>
                      <a:pt x="2064" y="1689"/>
                    </a:cubicBezTo>
                    <a:cubicBezTo>
                      <a:pt x="2066" y="1689"/>
                      <a:pt x="2067" y="1689"/>
                      <a:pt x="2068" y="1690"/>
                    </a:cubicBezTo>
                    <a:cubicBezTo>
                      <a:pt x="2070" y="1690"/>
                      <a:pt x="2071" y="1691"/>
                      <a:pt x="2072" y="1693"/>
                    </a:cubicBezTo>
                    <a:cubicBezTo>
                      <a:pt x="2073" y="1695"/>
                      <a:pt x="2073" y="1696"/>
                      <a:pt x="2073" y="1698"/>
                    </a:cubicBezTo>
                    <a:cubicBezTo>
                      <a:pt x="2072" y="1702"/>
                      <a:pt x="2069" y="1705"/>
                      <a:pt x="2065" y="1707"/>
                    </a:cubicBezTo>
                    <a:cubicBezTo>
                      <a:pt x="2061" y="1708"/>
                      <a:pt x="2057" y="1708"/>
                      <a:pt x="2053" y="1705"/>
                    </a:cubicBezTo>
                    <a:cubicBezTo>
                      <a:pt x="2049" y="1703"/>
                      <a:pt x="2046" y="1699"/>
                      <a:pt x="2045" y="1694"/>
                    </a:cubicBezTo>
                    <a:cubicBezTo>
                      <a:pt x="2043" y="1689"/>
                      <a:pt x="2044" y="1684"/>
                      <a:pt x="2047" y="1679"/>
                    </a:cubicBezTo>
                    <a:cubicBezTo>
                      <a:pt x="2049" y="1677"/>
                      <a:pt x="2051" y="1674"/>
                      <a:pt x="2053" y="1672"/>
                    </a:cubicBezTo>
                    <a:cubicBezTo>
                      <a:pt x="2051" y="1674"/>
                      <a:pt x="2049" y="1675"/>
                      <a:pt x="2047" y="1677"/>
                    </a:cubicBezTo>
                    <a:cubicBezTo>
                      <a:pt x="2037" y="1685"/>
                      <a:pt x="2031" y="1696"/>
                      <a:pt x="2027" y="1708"/>
                    </a:cubicBezTo>
                    <a:cubicBezTo>
                      <a:pt x="2022" y="1724"/>
                      <a:pt x="2022" y="1736"/>
                      <a:pt x="2024" y="1753"/>
                    </a:cubicBezTo>
                    <a:cubicBezTo>
                      <a:pt x="2028" y="1782"/>
                      <a:pt x="2039" y="1816"/>
                      <a:pt x="2024" y="1843"/>
                    </a:cubicBezTo>
                    <a:cubicBezTo>
                      <a:pt x="2021" y="1847"/>
                      <a:pt x="2018" y="1851"/>
                      <a:pt x="2015" y="1854"/>
                    </a:cubicBezTo>
                    <a:cubicBezTo>
                      <a:pt x="2012" y="1858"/>
                      <a:pt x="2006" y="1861"/>
                      <a:pt x="2002" y="1865"/>
                    </a:cubicBezTo>
                    <a:cubicBezTo>
                      <a:pt x="1993" y="1875"/>
                      <a:pt x="1996" y="1886"/>
                      <a:pt x="2002" y="1889"/>
                    </a:cubicBezTo>
                    <a:cubicBezTo>
                      <a:pt x="2005" y="1891"/>
                      <a:pt x="2009" y="1891"/>
                      <a:pt x="2012" y="1890"/>
                    </a:cubicBezTo>
                    <a:cubicBezTo>
                      <a:pt x="2014" y="1889"/>
                      <a:pt x="2016" y="1886"/>
                      <a:pt x="2016" y="1883"/>
                    </a:cubicBezTo>
                    <a:cubicBezTo>
                      <a:pt x="2016" y="1880"/>
                      <a:pt x="2013" y="1877"/>
                      <a:pt x="2010" y="1878"/>
                    </a:cubicBezTo>
                    <a:cubicBezTo>
                      <a:pt x="2007" y="1878"/>
                      <a:pt x="2005" y="1880"/>
                      <a:pt x="2005" y="1883"/>
                    </a:cubicBezTo>
                    <a:cubicBezTo>
                      <a:pt x="2004" y="1880"/>
                      <a:pt x="2006" y="1877"/>
                      <a:pt x="2009" y="1876"/>
                    </a:cubicBezTo>
                    <a:cubicBezTo>
                      <a:pt x="2011" y="1875"/>
                      <a:pt x="2014" y="1876"/>
                      <a:pt x="2016" y="1877"/>
                    </a:cubicBezTo>
                    <a:cubicBezTo>
                      <a:pt x="2022" y="1883"/>
                      <a:pt x="2017" y="1892"/>
                      <a:pt x="2010" y="1894"/>
                    </a:cubicBezTo>
                    <a:cubicBezTo>
                      <a:pt x="2006" y="1894"/>
                      <a:pt x="2001" y="1893"/>
                      <a:pt x="1998" y="1889"/>
                    </a:cubicBezTo>
                    <a:cubicBezTo>
                      <a:pt x="1993" y="1884"/>
                      <a:pt x="1992" y="1875"/>
                      <a:pt x="1998" y="1867"/>
                    </a:cubicBezTo>
                    <a:cubicBezTo>
                      <a:pt x="1996" y="1869"/>
                      <a:pt x="1993" y="1871"/>
                      <a:pt x="1990" y="1872"/>
                    </a:cubicBezTo>
                    <a:cubicBezTo>
                      <a:pt x="1987" y="1876"/>
                      <a:pt x="1985" y="1882"/>
                      <a:pt x="1986" y="1888"/>
                    </a:cubicBezTo>
                    <a:cubicBezTo>
                      <a:pt x="1987" y="1898"/>
                      <a:pt x="1997" y="1902"/>
                      <a:pt x="2007" y="1901"/>
                    </a:cubicBezTo>
                    <a:cubicBezTo>
                      <a:pt x="2014" y="1901"/>
                      <a:pt x="2019" y="1899"/>
                      <a:pt x="2027" y="1902"/>
                    </a:cubicBezTo>
                    <a:cubicBezTo>
                      <a:pt x="2032" y="1905"/>
                      <a:pt x="2036" y="1910"/>
                      <a:pt x="2037" y="1917"/>
                    </a:cubicBezTo>
                    <a:cubicBezTo>
                      <a:pt x="2026" y="1901"/>
                      <a:pt x="2015" y="1912"/>
                      <a:pt x="2002" y="1911"/>
                    </a:cubicBezTo>
                    <a:cubicBezTo>
                      <a:pt x="1993" y="1910"/>
                      <a:pt x="1986" y="1906"/>
                      <a:pt x="1982" y="1899"/>
                    </a:cubicBezTo>
                    <a:cubicBezTo>
                      <a:pt x="1979" y="1892"/>
                      <a:pt x="1979" y="1880"/>
                      <a:pt x="1987" y="1874"/>
                    </a:cubicBezTo>
                    <a:cubicBezTo>
                      <a:pt x="1987" y="1874"/>
                      <a:pt x="1986" y="1875"/>
                      <a:pt x="1985" y="1875"/>
                    </a:cubicBezTo>
                    <a:cubicBezTo>
                      <a:pt x="1970" y="1882"/>
                      <a:pt x="1956" y="1881"/>
                      <a:pt x="1942" y="1872"/>
                    </a:cubicBezTo>
                    <a:cubicBezTo>
                      <a:pt x="1940" y="1870"/>
                      <a:pt x="1937" y="1868"/>
                      <a:pt x="1935" y="1866"/>
                    </a:cubicBezTo>
                    <a:cubicBezTo>
                      <a:pt x="1936" y="1865"/>
                      <a:pt x="1937" y="1865"/>
                      <a:pt x="1937" y="1864"/>
                    </a:cubicBezTo>
                    <a:cubicBezTo>
                      <a:pt x="1939" y="1866"/>
                      <a:pt x="1941" y="1868"/>
                      <a:pt x="1944" y="1869"/>
                    </a:cubicBezTo>
                    <a:cubicBezTo>
                      <a:pt x="1958" y="1878"/>
                      <a:pt x="1970" y="1878"/>
                      <a:pt x="1984" y="1871"/>
                    </a:cubicBezTo>
                    <a:cubicBezTo>
                      <a:pt x="1986" y="1871"/>
                      <a:pt x="1987" y="1870"/>
                      <a:pt x="1989" y="1869"/>
                    </a:cubicBezTo>
                    <a:cubicBezTo>
                      <a:pt x="1983" y="1870"/>
                      <a:pt x="1978" y="1870"/>
                      <a:pt x="1972" y="1868"/>
                    </a:cubicBezTo>
                    <a:cubicBezTo>
                      <a:pt x="1968" y="1867"/>
                      <a:pt x="1966" y="1865"/>
                      <a:pt x="1963" y="1863"/>
                    </a:cubicBezTo>
                    <a:cubicBezTo>
                      <a:pt x="1960" y="1860"/>
                      <a:pt x="1958" y="1858"/>
                      <a:pt x="1957" y="1854"/>
                    </a:cubicBezTo>
                    <a:cubicBezTo>
                      <a:pt x="1954" y="1846"/>
                      <a:pt x="1957" y="1836"/>
                      <a:pt x="1966" y="1834"/>
                    </a:cubicBezTo>
                    <a:cubicBezTo>
                      <a:pt x="1970" y="1833"/>
                      <a:pt x="1974" y="1833"/>
                      <a:pt x="1977" y="1835"/>
                    </a:cubicBezTo>
                    <a:cubicBezTo>
                      <a:pt x="1979" y="1836"/>
                      <a:pt x="1980" y="1837"/>
                      <a:pt x="1981" y="1839"/>
                    </a:cubicBezTo>
                    <a:cubicBezTo>
                      <a:pt x="1983" y="1842"/>
                      <a:pt x="1983" y="1845"/>
                      <a:pt x="1983" y="1848"/>
                    </a:cubicBezTo>
                    <a:cubicBezTo>
                      <a:pt x="1982" y="1849"/>
                      <a:pt x="1982" y="1851"/>
                      <a:pt x="1981" y="1852"/>
                    </a:cubicBezTo>
                    <a:cubicBezTo>
                      <a:pt x="1980" y="1853"/>
                      <a:pt x="1979" y="1853"/>
                      <a:pt x="1979" y="1854"/>
                    </a:cubicBezTo>
                    <a:cubicBezTo>
                      <a:pt x="1976" y="1855"/>
                      <a:pt x="1973" y="1855"/>
                      <a:pt x="1971" y="1854"/>
                    </a:cubicBezTo>
                    <a:cubicBezTo>
                      <a:pt x="1969" y="1853"/>
                      <a:pt x="1968" y="1851"/>
                      <a:pt x="1969" y="1850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50"/>
                      <a:pt x="1969" y="1850"/>
                      <a:pt x="1969" y="1850"/>
                    </a:cubicBezTo>
                    <a:cubicBezTo>
                      <a:pt x="1969" y="1851"/>
                      <a:pt x="1970" y="1853"/>
                      <a:pt x="1971" y="1853"/>
                    </a:cubicBezTo>
                    <a:cubicBezTo>
                      <a:pt x="1973" y="1855"/>
                      <a:pt x="1976" y="1854"/>
                      <a:pt x="1978" y="1853"/>
                    </a:cubicBezTo>
                    <a:cubicBezTo>
                      <a:pt x="1978" y="1853"/>
                      <a:pt x="1979" y="1852"/>
                      <a:pt x="1980" y="1851"/>
                    </a:cubicBezTo>
                    <a:cubicBezTo>
                      <a:pt x="1981" y="1850"/>
                      <a:pt x="1981" y="1849"/>
                      <a:pt x="1981" y="1848"/>
                    </a:cubicBezTo>
                    <a:cubicBezTo>
                      <a:pt x="1982" y="1845"/>
                      <a:pt x="1981" y="1842"/>
                      <a:pt x="1980" y="1840"/>
                    </a:cubicBezTo>
                    <a:cubicBezTo>
                      <a:pt x="1979" y="1838"/>
                      <a:pt x="1978" y="1837"/>
                      <a:pt x="1976" y="1837"/>
                    </a:cubicBezTo>
                    <a:cubicBezTo>
                      <a:pt x="1973" y="1835"/>
                      <a:pt x="1970" y="1835"/>
                      <a:pt x="1967" y="1836"/>
                    </a:cubicBezTo>
                    <a:cubicBezTo>
                      <a:pt x="1960" y="1838"/>
                      <a:pt x="1957" y="1846"/>
                      <a:pt x="1960" y="1853"/>
                    </a:cubicBezTo>
                    <a:cubicBezTo>
                      <a:pt x="1961" y="1856"/>
                      <a:pt x="1963" y="1858"/>
                      <a:pt x="1965" y="1860"/>
                    </a:cubicBezTo>
                    <a:cubicBezTo>
                      <a:pt x="1968" y="1862"/>
                      <a:pt x="1970" y="1864"/>
                      <a:pt x="1973" y="1865"/>
                    </a:cubicBezTo>
                    <a:cubicBezTo>
                      <a:pt x="1976" y="1866"/>
                      <a:pt x="1980" y="1866"/>
                      <a:pt x="1983" y="1866"/>
                    </a:cubicBezTo>
                    <a:cubicBezTo>
                      <a:pt x="1988" y="1866"/>
                      <a:pt x="1993" y="1864"/>
                      <a:pt x="1998" y="1862"/>
                    </a:cubicBezTo>
                    <a:cubicBezTo>
                      <a:pt x="2007" y="1857"/>
                      <a:pt x="2015" y="1849"/>
                      <a:pt x="2020" y="1841"/>
                    </a:cubicBezTo>
                    <a:cubicBezTo>
                      <a:pt x="2033" y="1818"/>
                      <a:pt x="2025" y="1789"/>
                      <a:pt x="2021" y="1763"/>
                    </a:cubicBezTo>
                    <a:cubicBezTo>
                      <a:pt x="2022" y="1768"/>
                      <a:pt x="2022" y="1773"/>
                      <a:pt x="2022" y="1777"/>
                    </a:cubicBezTo>
                    <a:cubicBezTo>
                      <a:pt x="2021" y="1791"/>
                      <a:pt x="2010" y="1807"/>
                      <a:pt x="1994" y="1808"/>
                    </a:cubicBezTo>
                    <a:cubicBezTo>
                      <a:pt x="1984" y="1809"/>
                      <a:pt x="1975" y="1804"/>
                      <a:pt x="1968" y="1812"/>
                    </a:cubicBezTo>
                    <a:cubicBezTo>
                      <a:pt x="1964" y="1805"/>
                      <a:pt x="1970" y="1793"/>
                      <a:pt x="1981" y="1789"/>
                    </a:cubicBezTo>
                    <a:cubicBezTo>
                      <a:pt x="1993" y="1785"/>
                      <a:pt x="2011" y="1789"/>
                      <a:pt x="2016" y="1775"/>
                    </a:cubicBezTo>
                    <a:cubicBezTo>
                      <a:pt x="2019" y="1767"/>
                      <a:pt x="2017" y="1757"/>
                      <a:pt x="2020" y="1754"/>
                    </a:cubicBezTo>
                    <a:cubicBezTo>
                      <a:pt x="2020" y="1754"/>
                      <a:pt x="2020" y="1755"/>
                      <a:pt x="2020" y="1755"/>
                    </a:cubicBezTo>
                    <a:cubicBezTo>
                      <a:pt x="2020" y="1755"/>
                      <a:pt x="2020" y="1754"/>
                      <a:pt x="2020" y="1753"/>
                    </a:cubicBezTo>
                    <a:cubicBezTo>
                      <a:pt x="2018" y="1736"/>
                      <a:pt x="2018" y="1724"/>
                      <a:pt x="2023" y="1707"/>
                    </a:cubicBezTo>
                    <a:cubicBezTo>
                      <a:pt x="2028" y="1694"/>
                      <a:pt x="2034" y="1684"/>
                      <a:pt x="2046" y="1675"/>
                    </a:cubicBezTo>
                    <a:cubicBezTo>
                      <a:pt x="2055" y="1668"/>
                      <a:pt x="2064" y="1666"/>
                      <a:pt x="2074" y="1665"/>
                    </a:cubicBezTo>
                    <a:cubicBezTo>
                      <a:pt x="2093" y="1664"/>
                      <a:pt x="2115" y="1676"/>
                      <a:pt x="2132" y="1690"/>
                    </a:cubicBezTo>
                    <a:cubicBezTo>
                      <a:pt x="2139" y="1695"/>
                      <a:pt x="2145" y="1701"/>
                      <a:pt x="2150" y="1708"/>
                    </a:cubicBezTo>
                    <a:cubicBezTo>
                      <a:pt x="2161" y="1720"/>
                      <a:pt x="2167" y="1734"/>
                      <a:pt x="2179" y="1743"/>
                    </a:cubicBezTo>
                    <a:cubicBezTo>
                      <a:pt x="2185" y="1747"/>
                      <a:pt x="2193" y="1752"/>
                      <a:pt x="2200" y="1751"/>
                    </a:cubicBezTo>
                    <a:cubicBezTo>
                      <a:pt x="2204" y="1750"/>
                      <a:pt x="2210" y="1746"/>
                      <a:pt x="2209" y="1741"/>
                    </a:cubicBezTo>
                    <a:cubicBezTo>
                      <a:pt x="2209" y="1740"/>
                      <a:pt x="2208" y="1738"/>
                      <a:pt x="2206" y="1738"/>
                    </a:cubicBezTo>
                    <a:cubicBezTo>
                      <a:pt x="2205" y="1738"/>
                      <a:pt x="2203" y="1739"/>
                      <a:pt x="2203" y="1740"/>
                    </a:cubicBezTo>
                    <a:cubicBezTo>
                      <a:pt x="2202" y="1741"/>
                      <a:pt x="2203" y="1742"/>
                      <a:pt x="2203" y="1743"/>
                    </a:cubicBezTo>
                    <a:cubicBezTo>
                      <a:pt x="2204" y="1744"/>
                      <a:pt x="2205" y="1744"/>
                      <a:pt x="2206" y="1743"/>
                    </a:cubicBezTo>
                    <a:cubicBezTo>
                      <a:pt x="2207" y="1742"/>
                      <a:pt x="2207" y="1742"/>
                      <a:pt x="2206" y="1741"/>
                    </a:cubicBezTo>
                    <a:cubicBezTo>
                      <a:pt x="2208" y="1741"/>
                      <a:pt x="2208" y="1742"/>
                      <a:pt x="2208" y="1743"/>
                    </a:cubicBezTo>
                    <a:cubicBezTo>
                      <a:pt x="2207" y="1745"/>
                      <a:pt x="2206" y="1746"/>
                      <a:pt x="2204" y="1746"/>
                    </a:cubicBezTo>
                    <a:cubicBezTo>
                      <a:pt x="2201" y="1746"/>
                      <a:pt x="2199" y="1743"/>
                      <a:pt x="2199" y="1741"/>
                    </a:cubicBezTo>
                    <a:cubicBezTo>
                      <a:pt x="2199" y="1739"/>
                      <a:pt x="2200" y="1737"/>
                      <a:pt x="2202" y="1735"/>
                    </a:cubicBezTo>
                    <a:cubicBezTo>
                      <a:pt x="2203" y="1734"/>
                      <a:pt x="2205" y="1734"/>
                      <a:pt x="2207" y="1734"/>
                    </a:cubicBezTo>
                    <a:cubicBezTo>
                      <a:pt x="2210" y="1735"/>
                      <a:pt x="2212" y="1737"/>
                      <a:pt x="2212" y="1740"/>
                    </a:cubicBezTo>
                    <a:cubicBezTo>
                      <a:pt x="2213" y="1745"/>
                      <a:pt x="2209" y="1749"/>
                      <a:pt x="2204" y="1751"/>
                    </a:cubicBezTo>
                    <a:cubicBezTo>
                      <a:pt x="2202" y="1752"/>
                      <a:pt x="2199" y="1752"/>
                      <a:pt x="2197" y="1752"/>
                    </a:cubicBezTo>
                    <a:cubicBezTo>
                      <a:pt x="2207" y="1755"/>
                      <a:pt x="2216" y="1751"/>
                      <a:pt x="2223" y="1745"/>
                    </a:cubicBezTo>
                    <a:cubicBezTo>
                      <a:pt x="2227" y="1741"/>
                      <a:pt x="2230" y="1735"/>
                      <a:pt x="2230" y="1729"/>
                    </a:cubicBezTo>
                    <a:cubicBezTo>
                      <a:pt x="2230" y="1729"/>
                      <a:pt x="2230" y="1729"/>
                      <a:pt x="2230" y="1729"/>
                    </a:cubicBezTo>
                    <a:cubicBezTo>
                      <a:pt x="2229" y="1735"/>
                      <a:pt x="2223" y="1739"/>
                      <a:pt x="2217" y="1734"/>
                    </a:cubicBezTo>
                    <a:cubicBezTo>
                      <a:pt x="2212" y="1730"/>
                      <a:pt x="2211" y="1718"/>
                      <a:pt x="2196" y="1720"/>
                    </a:cubicBezTo>
                    <a:close/>
                    <a:moveTo>
                      <a:pt x="2525" y="1873"/>
                    </a:moveTo>
                    <a:cubicBezTo>
                      <a:pt x="2507" y="1851"/>
                      <a:pt x="2483" y="1851"/>
                      <a:pt x="2472" y="1844"/>
                    </a:cubicBezTo>
                    <a:cubicBezTo>
                      <a:pt x="2459" y="1836"/>
                      <a:pt x="2468" y="1821"/>
                      <a:pt x="2483" y="1827"/>
                    </a:cubicBezTo>
                    <a:cubicBezTo>
                      <a:pt x="2501" y="1832"/>
                      <a:pt x="2517" y="1852"/>
                      <a:pt x="2525" y="1873"/>
                    </a:cubicBezTo>
                    <a:close/>
                    <a:moveTo>
                      <a:pt x="2514" y="1728"/>
                    </a:moveTo>
                    <a:cubicBezTo>
                      <a:pt x="2518" y="1716"/>
                      <a:pt x="2539" y="1698"/>
                      <a:pt x="2554" y="1696"/>
                    </a:cubicBezTo>
                    <a:cubicBezTo>
                      <a:pt x="2570" y="1694"/>
                      <a:pt x="2576" y="1706"/>
                      <a:pt x="2558" y="1712"/>
                    </a:cubicBezTo>
                    <a:cubicBezTo>
                      <a:pt x="2545" y="1716"/>
                      <a:pt x="2523" y="1716"/>
                      <a:pt x="2514" y="1728"/>
                    </a:cubicBezTo>
                    <a:close/>
                    <a:moveTo>
                      <a:pt x="2392" y="1789"/>
                    </a:moveTo>
                    <a:cubicBezTo>
                      <a:pt x="2392" y="1791"/>
                      <a:pt x="2394" y="1793"/>
                      <a:pt x="2396" y="1792"/>
                    </a:cubicBezTo>
                    <a:cubicBezTo>
                      <a:pt x="2398" y="1792"/>
                      <a:pt x="2399" y="1790"/>
                      <a:pt x="2399" y="1788"/>
                    </a:cubicBezTo>
                    <a:cubicBezTo>
                      <a:pt x="2399" y="1786"/>
                      <a:pt x="2397" y="1784"/>
                      <a:pt x="2395" y="1785"/>
                    </a:cubicBezTo>
                    <a:cubicBezTo>
                      <a:pt x="2392" y="1785"/>
                      <a:pt x="2391" y="1787"/>
                      <a:pt x="2392" y="1789"/>
                    </a:cubicBezTo>
                    <a:close/>
                    <a:moveTo>
                      <a:pt x="2455" y="1776"/>
                    </a:moveTo>
                    <a:cubicBezTo>
                      <a:pt x="2454" y="1785"/>
                      <a:pt x="2442" y="1782"/>
                      <a:pt x="2438" y="1782"/>
                    </a:cubicBezTo>
                    <a:cubicBezTo>
                      <a:pt x="2434" y="1782"/>
                      <a:pt x="2432" y="1783"/>
                      <a:pt x="2430" y="1785"/>
                    </a:cubicBezTo>
                    <a:cubicBezTo>
                      <a:pt x="2431" y="1781"/>
                      <a:pt x="2436" y="1773"/>
                      <a:pt x="2439" y="1771"/>
                    </a:cubicBezTo>
                    <a:cubicBezTo>
                      <a:pt x="2444" y="1767"/>
                      <a:pt x="2451" y="1767"/>
                      <a:pt x="2455" y="1773"/>
                    </a:cubicBezTo>
                    <a:cubicBezTo>
                      <a:pt x="2452" y="1772"/>
                      <a:pt x="2446" y="1773"/>
                      <a:pt x="2444" y="1775"/>
                    </a:cubicBezTo>
                    <a:cubicBezTo>
                      <a:pt x="2446" y="1775"/>
                      <a:pt x="2451" y="1774"/>
                      <a:pt x="2455" y="1776"/>
                    </a:cubicBezTo>
                    <a:close/>
                    <a:moveTo>
                      <a:pt x="2399" y="1769"/>
                    </a:moveTo>
                    <a:cubicBezTo>
                      <a:pt x="2399" y="1773"/>
                      <a:pt x="2403" y="1776"/>
                      <a:pt x="2407" y="1775"/>
                    </a:cubicBezTo>
                    <a:cubicBezTo>
                      <a:pt x="2411" y="1774"/>
                      <a:pt x="2414" y="1770"/>
                      <a:pt x="2413" y="1766"/>
                    </a:cubicBezTo>
                    <a:cubicBezTo>
                      <a:pt x="2413" y="1762"/>
                      <a:pt x="2409" y="1759"/>
                      <a:pt x="2405" y="1760"/>
                    </a:cubicBezTo>
                    <a:cubicBezTo>
                      <a:pt x="2400" y="1761"/>
                      <a:pt x="2398" y="1765"/>
                      <a:pt x="2399" y="1769"/>
                    </a:cubicBezTo>
                    <a:close/>
                    <a:moveTo>
                      <a:pt x="2392" y="1780"/>
                    </a:moveTo>
                    <a:cubicBezTo>
                      <a:pt x="2393" y="1782"/>
                      <a:pt x="2395" y="1784"/>
                      <a:pt x="2398" y="1784"/>
                    </a:cubicBezTo>
                    <a:cubicBezTo>
                      <a:pt x="2401" y="1783"/>
                      <a:pt x="2402" y="1780"/>
                      <a:pt x="2402" y="1778"/>
                    </a:cubicBezTo>
                    <a:cubicBezTo>
                      <a:pt x="2401" y="1775"/>
                      <a:pt x="2399" y="1773"/>
                      <a:pt x="2396" y="1774"/>
                    </a:cubicBezTo>
                    <a:cubicBezTo>
                      <a:pt x="2393" y="1774"/>
                      <a:pt x="2392" y="1777"/>
                      <a:pt x="2392" y="1780"/>
                    </a:cubicBezTo>
                    <a:close/>
                    <a:moveTo>
                      <a:pt x="2503" y="1744"/>
                    </a:moveTo>
                    <a:cubicBezTo>
                      <a:pt x="2501" y="1747"/>
                      <a:pt x="2500" y="1750"/>
                      <a:pt x="2501" y="1752"/>
                    </a:cubicBezTo>
                    <a:cubicBezTo>
                      <a:pt x="2501" y="1756"/>
                      <a:pt x="2504" y="1760"/>
                      <a:pt x="2509" y="1761"/>
                    </a:cubicBezTo>
                    <a:cubicBezTo>
                      <a:pt x="2514" y="1762"/>
                      <a:pt x="2519" y="1758"/>
                      <a:pt x="2520" y="1754"/>
                    </a:cubicBezTo>
                    <a:cubicBezTo>
                      <a:pt x="2523" y="1747"/>
                      <a:pt x="2517" y="1744"/>
                      <a:pt x="2515" y="1740"/>
                    </a:cubicBezTo>
                    <a:cubicBezTo>
                      <a:pt x="2513" y="1735"/>
                      <a:pt x="2517" y="1728"/>
                      <a:pt x="2523" y="1724"/>
                    </a:cubicBezTo>
                    <a:cubicBezTo>
                      <a:pt x="2529" y="1720"/>
                      <a:pt x="2538" y="1720"/>
                      <a:pt x="2544" y="1725"/>
                    </a:cubicBezTo>
                    <a:cubicBezTo>
                      <a:pt x="2548" y="1728"/>
                      <a:pt x="2550" y="1733"/>
                      <a:pt x="2546" y="1738"/>
                    </a:cubicBezTo>
                    <a:cubicBezTo>
                      <a:pt x="2545" y="1733"/>
                      <a:pt x="2539" y="1730"/>
                      <a:pt x="2535" y="1735"/>
                    </a:cubicBezTo>
                    <a:cubicBezTo>
                      <a:pt x="2532" y="1738"/>
                      <a:pt x="2532" y="1746"/>
                      <a:pt x="2530" y="1754"/>
                    </a:cubicBezTo>
                    <a:cubicBezTo>
                      <a:pt x="2529" y="1762"/>
                      <a:pt x="2527" y="1769"/>
                      <a:pt x="2522" y="1773"/>
                    </a:cubicBezTo>
                    <a:cubicBezTo>
                      <a:pt x="2512" y="1783"/>
                      <a:pt x="2495" y="1781"/>
                      <a:pt x="2488" y="1770"/>
                    </a:cubicBezTo>
                    <a:cubicBezTo>
                      <a:pt x="2484" y="1763"/>
                      <a:pt x="2484" y="1756"/>
                      <a:pt x="2485" y="1750"/>
                    </a:cubicBezTo>
                    <a:cubicBezTo>
                      <a:pt x="2487" y="1743"/>
                      <a:pt x="2495" y="1725"/>
                      <a:pt x="2491" y="1717"/>
                    </a:cubicBezTo>
                    <a:cubicBezTo>
                      <a:pt x="2489" y="1711"/>
                      <a:pt x="2483" y="1710"/>
                      <a:pt x="2479" y="1713"/>
                    </a:cubicBezTo>
                    <a:cubicBezTo>
                      <a:pt x="2478" y="1708"/>
                      <a:pt x="2484" y="1702"/>
                      <a:pt x="2490" y="1702"/>
                    </a:cubicBezTo>
                    <a:cubicBezTo>
                      <a:pt x="2501" y="1702"/>
                      <a:pt x="2513" y="1713"/>
                      <a:pt x="2511" y="1728"/>
                    </a:cubicBezTo>
                    <a:cubicBezTo>
                      <a:pt x="2511" y="1734"/>
                      <a:pt x="2507" y="1738"/>
                      <a:pt x="2503" y="1744"/>
                    </a:cubicBezTo>
                    <a:close/>
                    <a:moveTo>
                      <a:pt x="2630" y="1715"/>
                    </a:moveTo>
                    <a:cubicBezTo>
                      <a:pt x="2631" y="1717"/>
                      <a:pt x="2630" y="1720"/>
                      <a:pt x="2628" y="1720"/>
                    </a:cubicBezTo>
                    <a:cubicBezTo>
                      <a:pt x="2626" y="1721"/>
                      <a:pt x="2623" y="1720"/>
                      <a:pt x="2622" y="1718"/>
                    </a:cubicBezTo>
                    <a:cubicBezTo>
                      <a:pt x="2622" y="1715"/>
                      <a:pt x="2623" y="1713"/>
                      <a:pt x="2625" y="1712"/>
                    </a:cubicBezTo>
                    <a:cubicBezTo>
                      <a:pt x="2627" y="1712"/>
                      <a:pt x="2630" y="1713"/>
                      <a:pt x="2630" y="1715"/>
                    </a:cubicBezTo>
                    <a:close/>
                    <a:moveTo>
                      <a:pt x="2635" y="1722"/>
                    </a:moveTo>
                    <a:cubicBezTo>
                      <a:pt x="2635" y="1724"/>
                      <a:pt x="2635" y="1725"/>
                      <a:pt x="2633" y="1726"/>
                    </a:cubicBezTo>
                    <a:cubicBezTo>
                      <a:pt x="2631" y="1727"/>
                      <a:pt x="2629" y="1726"/>
                      <a:pt x="2629" y="1724"/>
                    </a:cubicBezTo>
                    <a:cubicBezTo>
                      <a:pt x="2628" y="1722"/>
                      <a:pt x="2629" y="1720"/>
                      <a:pt x="2631" y="1720"/>
                    </a:cubicBezTo>
                    <a:cubicBezTo>
                      <a:pt x="2632" y="1719"/>
                      <a:pt x="2634" y="1720"/>
                      <a:pt x="2635" y="1722"/>
                    </a:cubicBezTo>
                    <a:close/>
                    <a:moveTo>
                      <a:pt x="2621" y="1710"/>
                    </a:moveTo>
                    <a:cubicBezTo>
                      <a:pt x="2622" y="1713"/>
                      <a:pt x="2621" y="1717"/>
                      <a:pt x="2617" y="1718"/>
                    </a:cubicBezTo>
                    <a:cubicBezTo>
                      <a:pt x="2614" y="1719"/>
                      <a:pt x="2610" y="1717"/>
                      <a:pt x="2609" y="1714"/>
                    </a:cubicBezTo>
                    <a:cubicBezTo>
                      <a:pt x="2608" y="1711"/>
                      <a:pt x="2610" y="1707"/>
                      <a:pt x="2613" y="1706"/>
                    </a:cubicBezTo>
                    <a:cubicBezTo>
                      <a:pt x="2617" y="1705"/>
                      <a:pt x="2620" y="1707"/>
                      <a:pt x="2621" y="1710"/>
                    </a:cubicBezTo>
                    <a:close/>
                    <a:moveTo>
                      <a:pt x="2504" y="1746"/>
                    </a:moveTo>
                    <a:cubicBezTo>
                      <a:pt x="2501" y="1750"/>
                      <a:pt x="2502" y="1755"/>
                      <a:pt x="2506" y="1758"/>
                    </a:cubicBezTo>
                    <a:cubicBezTo>
                      <a:pt x="2513" y="1762"/>
                      <a:pt x="2520" y="1754"/>
                      <a:pt x="2518" y="1748"/>
                    </a:cubicBezTo>
                    <a:cubicBezTo>
                      <a:pt x="2516" y="1743"/>
                      <a:pt x="2512" y="1741"/>
                      <a:pt x="2513" y="1734"/>
                    </a:cubicBezTo>
                    <a:cubicBezTo>
                      <a:pt x="2510" y="1741"/>
                      <a:pt x="2507" y="1741"/>
                      <a:pt x="2504" y="1746"/>
                    </a:cubicBezTo>
                    <a:close/>
                    <a:moveTo>
                      <a:pt x="2497" y="1780"/>
                    </a:moveTo>
                    <a:cubicBezTo>
                      <a:pt x="2503" y="1785"/>
                      <a:pt x="2513" y="1783"/>
                      <a:pt x="2517" y="1780"/>
                    </a:cubicBezTo>
                    <a:cubicBezTo>
                      <a:pt x="2524" y="1785"/>
                      <a:pt x="2517" y="1801"/>
                      <a:pt x="2504" y="1798"/>
                    </a:cubicBezTo>
                    <a:cubicBezTo>
                      <a:pt x="2497" y="1796"/>
                      <a:pt x="2492" y="1787"/>
                      <a:pt x="2497" y="1780"/>
                    </a:cubicBezTo>
                    <a:close/>
                    <a:moveTo>
                      <a:pt x="2564" y="1677"/>
                    </a:moveTo>
                    <a:cubicBezTo>
                      <a:pt x="2554" y="1688"/>
                      <a:pt x="2541" y="1674"/>
                      <a:pt x="2536" y="1670"/>
                    </a:cubicBezTo>
                    <a:cubicBezTo>
                      <a:pt x="2532" y="1666"/>
                      <a:pt x="2528" y="1665"/>
                      <a:pt x="2524" y="1666"/>
                    </a:cubicBezTo>
                    <a:cubicBezTo>
                      <a:pt x="2528" y="1662"/>
                      <a:pt x="2541" y="1656"/>
                      <a:pt x="2548" y="1656"/>
                    </a:cubicBezTo>
                    <a:cubicBezTo>
                      <a:pt x="2558" y="1656"/>
                      <a:pt x="2566" y="1661"/>
                      <a:pt x="2566" y="1673"/>
                    </a:cubicBezTo>
                    <a:cubicBezTo>
                      <a:pt x="2563" y="1669"/>
                      <a:pt x="2555" y="1666"/>
                      <a:pt x="2550" y="1667"/>
                    </a:cubicBezTo>
                    <a:cubicBezTo>
                      <a:pt x="2553" y="1667"/>
                      <a:pt x="2560" y="1672"/>
                      <a:pt x="2564" y="1677"/>
                    </a:cubicBezTo>
                    <a:close/>
                    <a:moveTo>
                      <a:pt x="2524" y="1808"/>
                    </a:moveTo>
                    <a:cubicBezTo>
                      <a:pt x="2546" y="1783"/>
                      <a:pt x="2573" y="1785"/>
                      <a:pt x="2586" y="1777"/>
                    </a:cubicBezTo>
                    <a:cubicBezTo>
                      <a:pt x="2602" y="1769"/>
                      <a:pt x="2592" y="1751"/>
                      <a:pt x="2574" y="1757"/>
                    </a:cubicBezTo>
                    <a:cubicBezTo>
                      <a:pt x="2554" y="1762"/>
                      <a:pt x="2535" y="1785"/>
                      <a:pt x="2524" y="1808"/>
                    </a:cubicBezTo>
                    <a:close/>
                    <a:moveTo>
                      <a:pt x="2398" y="1810"/>
                    </a:moveTo>
                    <a:cubicBezTo>
                      <a:pt x="2400" y="1807"/>
                      <a:pt x="2401" y="1804"/>
                      <a:pt x="2403" y="1801"/>
                    </a:cubicBezTo>
                    <a:cubicBezTo>
                      <a:pt x="2411" y="1792"/>
                      <a:pt x="2422" y="1786"/>
                      <a:pt x="2434" y="1785"/>
                    </a:cubicBezTo>
                    <a:cubicBezTo>
                      <a:pt x="2449" y="1786"/>
                      <a:pt x="2463" y="1795"/>
                      <a:pt x="2466" y="1810"/>
                    </a:cubicBezTo>
                    <a:cubicBezTo>
                      <a:pt x="2467" y="1816"/>
                      <a:pt x="2466" y="1822"/>
                      <a:pt x="2463" y="1827"/>
                    </a:cubicBezTo>
                    <a:cubicBezTo>
                      <a:pt x="2461" y="1831"/>
                      <a:pt x="2458" y="1833"/>
                      <a:pt x="2454" y="1834"/>
                    </a:cubicBezTo>
                    <a:cubicBezTo>
                      <a:pt x="2448" y="1835"/>
                      <a:pt x="2443" y="1834"/>
                      <a:pt x="2439" y="1830"/>
                    </a:cubicBezTo>
                    <a:cubicBezTo>
                      <a:pt x="2437" y="1828"/>
                      <a:pt x="2436" y="1824"/>
                      <a:pt x="2436" y="1820"/>
                    </a:cubicBezTo>
                    <a:cubicBezTo>
                      <a:pt x="2437" y="1813"/>
                      <a:pt x="2443" y="1808"/>
                      <a:pt x="2450" y="1809"/>
                    </a:cubicBezTo>
                    <a:cubicBezTo>
                      <a:pt x="2457" y="1809"/>
                      <a:pt x="2462" y="1816"/>
                      <a:pt x="2462" y="1823"/>
                    </a:cubicBezTo>
                    <a:cubicBezTo>
                      <a:pt x="2461" y="1829"/>
                      <a:pt x="2457" y="1833"/>
                      <a:pt x="2451" y="1834"/>
                    </a:cubicBezTo>
                    <a:cubicBezTo>
                      <a:pt x="2452" y="1834"/>
                      <a:pt x="2453" y="1834"/>
                      <a:pt x="2453" y="1834"/>
                    </a:cubicBezTo>
                    <a:cubicBezTo>
                      <a:pt x="2457" y="1832"/>
                      <a:pt x="2460" y="1830"/>
                      <a:pt x="2462" y="1827"/>
                    </a:cubicBezTo>
                    <a:cubicBezTo>
                      <a:pt x="2465" y="1822"/>
                      <a:pt x="2466" y="1816"/>
                      <a:pt x="2465" y="1810"/>
                    </a:cubicBezTo>
                    <a:cubicBezTo>
                      <a:pt x="2462" y="1796"/>
                      <a:pt x="2448" y="1787"/>
                      <a:pt x="2434" y="1787"/>
                    </a:cubicBezTo>
                    <a:cubicBezTo>
                      <a:pt x="2422" y="1788"/>
                      <a:pt x="2411" y="1795"/>
                      <a:pt x="2404" y="1805"/>
                    </a:cubicBezTo>
                    <a:cubicBezTo>
                      <a:pt x="2403" y="1807"/>
                      <a:pt x="2401" y="1810"/>
                      <a:pt x="2400" y="1812"/>
                    </a:cubicBezTo>
                    <a:lnTo>
                      <a:pt x="2398" y="1810"/>
                    </a:lnTo>
                    <a:close/>
                    <a:moveTo>
                      <a:pt x="2411" y="1861"/>
                    </a:moveTo>
                    <a:cubicBezTo>
                      <a:pt x="2405" y="1874"/>
                      <a:pt x="2393" y="1884"/>
                      <a:pt x="2375" y="1882"/>
                    </a:cubicBezTo>
                    <a:cubicBezTo>
                      <a:pt x="2369" y="1881"/>
                      <a:pt x="2364" y="1879"/>
                      <a:pt x="2359" y="1874"/>
                    </a:cubicBezTo>
                    <a:cubicBezTo>
                      <a:pt x="2355" y="1871"/>
                      <a:pt x="2353" y="1867"/>
                      <a:pt x="2353" y="1862"/>
                    </a:cubicBezTo>
                    <a:cubicBezTo>
                      <a:pt x="2352" y="1855"/>
                      <a:pt x="2354" y="1849"/>
                      <a:pt x="2359" y="1845"/>
                    </a:cubicBezTo>
                    <a:cubicBezTo>
                      <a:pt x="2362" y="1843"/>
                      <a:pt x="2365" y="1842"/>
                      <a:pt x="2369" y="1842"/>
                    </a:cubicBezTo>
                    <a:cubicBezTo>
                      <a:pt x="2375" y="1843"/>
                      <a:pt x="2379" y="1848"/>
                      <a:pt x="2381" y="1853"/>
                    </a:cubicBezTo>
                    <a:cubicBezTo>
                      <a:pt x="2381" y="1856"/>
                      <a:pt x="2381" y="1858"/>
                      <a:pt x="2380" y="1861"/>
                    </a:cubicBezTo>
                    <a:cubicBezTo>
                      <a:pt x="2377" y="1866"/>
                      <a:pt x="2371" y="1868"/>
                      <a:pt x="2365" y="1866"/>
                    </a:cubicBezTo>
                    <a:cubicBezTo>
                      <a:pt x="2360" y="1863"/>
                      <a:pt x="2358" y="1856"/>
                      <a:pt x="2361" y="1851"/>
                    </a:cubicBezTo>
                    <a:cubicBezTo>
                      <a:pt x="2363" y="1846"/>
                      <a:pt x="2370" y="1844"/>
                      <a:pt x="2375" y="1846"/>
                    </a:cubicBezTo>
                    <a:cubicBezTo>
                      <a:pt x="2377" y="1847"/>
                      <a:pt x="2378" y="1849"/>
                      <a:pt x="2379" y="1850"/>
                    </a:cubicBezTo>
                    <a:cubicBezTo>
                      <a:pt x="2379" y="1850"/>
                      <a:pt x="2379" y="1850"/>
                      <a:pt x="2379" y="1850"/>
                    </a:cubicBezTo>
                    <a:cubicBezTo>
                      <a:pt x="2377" y="1846"/>
                      <a:pt x="2374" y="1844"/>
                      <a:pt x="2369" y="1843"/>
                    </a:cubicBezTo>
                    <a:cubicBezTo>
                      <a:pt x="2366" y="1842"/>
                      <a:pt x="2362" y="1843"/>
                      <a:pt x="2360" y="1846"/>
                    </a:cubicBezTo>
                    <a:cubicBezTo>
                      <a:pt x="2355" y="1850"/>
                      <a:pt x="2353" y="1855"/>
                      <a:pt x="2354" y="1861"/>
                    </a:cubicBezTo>
                    <a:cubicBezTo>
                      <a:pt x="2354" y="1866"/>
                      <a:pt x="2357" y="1870"/>
                      <a:pt x="2360" y="1873"/>
                    </a:cubicBezTo>
                    <a:cubicBezTo>
                      <a:pt x="2365" y="1877"/>
                      <a:pt x="2370" y="1879"/>
                      <a:pt x="2376" y="1880"/>
                    </a:cubicBezTo>
                    <a:cubicBezTo>
                      <a:pt x="2393" y="1882"/>
                      <a:pt x="2404" y="1872"/>
                      <a:pt x="2409" y="1859"/>
                    </a:cubicBezTo>
                    <a:lnTo>
                      <a:pt x="2411" y="1861"/>
                    </a:lnTo>
                    <a:close/>
                    <a:moveTo>
                      <a:pt x="2227" y="2055"/>
                    </a:moveTo>
                    <a:cubicBezTo>
                      <a:pt x="2223" y="2055"/>
                      <a:pt x="2221" y="2052"/>
                      <a:pt x="2221" y="2048"/>
                    </a:cubicBezTo>
                    <a:cubicBezTo>
                      <a:pt x="2221" y="2045"/>
                      <a:pt x="2224" y="2042"/>
                      <a:pt x="2228" y="2043"/>
                    </a:cubicBezTo>
                    <a:cubicBezTo>
                      <a:pt x="2231" y="2043"/>
                      <a:pt x="2234" y="2046"/>
                      <a:pt x="2234" y="2050"/>
                    </a:cubicBezTo>
                    <a:cubicBezTo>
                      <a:pt x="2233" y="2053"/>
                      <a:pt x="2230" y="2056"/>
                      <a:pt x="2227" y="2055"/>
                    </a:cubicBezTo>
                    <a:close/>
                    <a:moveTo>
                      <a:pt x="2215" y="2057"/>
                    </a:moveTo>
                    <a:cubicBezTo>
                      <a:pt x="2212" y="2057"/>
                      <a:pt x="2210" y="2055"/>
                      <a:pt x="2210" y="2052"/>
                    </a:cubicBezTo>
                    <a:cubicBezTo>
                      <a:pt x="2210" y="2049"/>
                      <a:pt x="2213" y="2047"/>
                      <a:pt x="2215" y="2048"/>
                    </a:cubicBezTo>
                    <a:cubicBezTo>
                      <a:pt x="2218" y="2048"/>
                      <a:pt x="2220" y="2050"/>
                      <a:pt x="2220" y="2053"/>
                    </a:cubicBezTo>
                    <a:cubicBezTo>
                      <a:pt x="2220" y="2056"/>
                      <a:pt x="2217" y="2058"/>
                      <a:pt x="2215" y="2057"/>
                    </a:cubicBezTo>
                    <a:close/>
                    <a:moveTo>
                      <a:pt x="2239" y="2046"/>
                    </a:moveTo>
                    <a:cubicBezTo>
                      <a:pt x="2234" y="2045"/>
                      <a:pt x="2230" y="2041"/>
                      <a:pt x="2230" y="2035"/>
                    </a:cubicBezTo>
                    <a:cubicBezTo>
                      <a:pt x="2231" y="2030"/>
                      <a:pt x="2236" y="2026"/>
                      <a:pt x="2241" y="2026"/>
                    </a:cubicBezTo>
                    <a:cubicBezTo>
                      <a:pt x="2246" y="2027"/>
                      <a:pt x="2250" y="2032"/>
                      <a:pt x="2250" y="2037"/>
                    </a:cubicBezTo>
                    <a:cubicBezTo>
                      <a:pt x="2250" y="2042"/>
                      <a:pt x="2245" y="2046"/>
                      <a:pt x="2239" y="2046"/>
                    </a:cubicBezTo>
                    <a:close/>
                    <a:moveTo>
                      <a:pt x="2119" y="1831"/>
                    </a:moveTo>
                    <a:cubicBezTo>
                      <a:pt x="2108" y="1844"/>
                      <a:pt x="2106" y="1867"/>
                      <a:pt x="2114" y="1882"/>
                    </a:cubicBezTo>
                    <a:cubicBezTo>
                      <a:pt x="2121" y="1896"/>
                      <a:pt x="2136" y="1894"/>
                      <a:pt x="2131" y="1876"/>
                    </a:cubicBezTo>
                    <a:cubicBezTo>
                      <a:pt x="2128" y="1863"/>
                      <a:pt x="2114" y="1845"/>
                      <a:pt x="2119" y="1831"/>
                    </a:cubicBezTo>
                    <a:close/>
                    <a:moveTo>
                      <a:pt x="2328" y="1830"/>
                    </a:moveTo>
                    <a:cubicBezTo>
                      <a:pt x="2334" y="1806"/>
                      <a:pt x="2324" y="1770"/>
                      <a:pt x="2306" y="1763"/>
                    </a:cubicBezTo>
                    <a:cubicBezTo>
                      <a:pt x="2286" y="1756"/>
                      <a:pt x="2279" y="1776"/>
                      <a:pt x="2296" y="1782"/>
                    </a:cubicBezTo>
                    <a:cubicBezTo>
                      <a:pt x="2305" y="1786"/>
                      <a:pt x="2327" y="1803"/>
                      <a:pt x="2328" y="1830"/>
                    </a:cubicBezTo>
                    <a:close/>
                    <a:moveTo>
                      <a:pt x="2336" y="1819"/>
                    </a:moveTo>
                    <a:cubicBezTo>
                      <a:pt x="2335" y="1810"/>
                      <a:pt x="2340" y="1802"/>
                      <a:pt x="2347" y="1795"/>
                    </a:cubicBezTo>
                    <a:cubicBezTo>
                      <a:pt x="2361" y="1782"/>
                      <a:pt x="2388" y="1777"/>
                      <a:pt x="2393" y="1759"/>
                    </a:cubicBezTo>
                    <a:cubicBezTo>
                      <a:pt x="2395" y="1752"/>
                      <a:pt x="2393" y="1743"/>
                      <a:pt x="2387" y="1737"/>
                    </a:cubicBezTo>
                    <a:cubicBezTo>
                      <a:pt x="2383" y="1734"/>
                      <a:pt x="2378" y="1734"/>
                      <a:pt x="2374" y="1737"/>
                    </a:cubicBezTo>
                    <a:cubicBezTo>
                      <a:pt x="2378" y="1737"/>
                      <a:pt x="2384" y="1741"/>
                      <a:pt x="2384" y="1746"/>
                    </a:cubicBezTo>
                    <a:cubicBezTo>
                      <a:pt x="2385" y="1751"/>
                      <a:pt x="2380" y="1757"/>
                      <a:pt x="2375" y="1759"/>
                    </a:cubicBezTo>
                    <a:cubicBezTo>
                      <a:pt x="2357" y="1766"/>
                      <a:pt x="2339" y="1771"/>
                      <a:pt x="2333" y="1791"/>
                    </a:cubicBezTo>
                    <a:cubicBezTo>
                      <a:pt x="2331" y="1799"/>
                      <a:pt x="2331" y="1808"/>
                      <a:pt x="2336" y="1819"/>
                    </a:cubicBezTo>
                    <a:close/>
                    <a:moveTo>
                      <a:pt x="2370" y="2055"/>
                    </a:moveTo>
                    <a:cubicBezTo>
                      <a:pt x="2366" y="2040"/>
                      <a:pt x="2386" y="2037"/>
                      <a:pt x="2392" y="2034"/>
                    </a:cubicBezTo>
                    <a:cubicBezTo>
                      <a:pt x="2397" y="2032"/>
                      <a:pt x="2400" y="2030"/>
                      <a:pt x="2401" y="2026"/>
                    </a:cubicBezTo>
                    <a:cubicBezTo>
                      <a:pt x="2403" y="2031"/>
                      <a:pt x="2401" y="2046"/>
                      <a:pt x="2397" y="2052"/>
                    </a:cubicBezTo>
                    <a:cubicBezTo>
                      <a:pt x="2393" y="2060"/>
                      <a:pt x="2383" y="2065"/>
                      <a:pt x="2373" y="2059"/>
                    </a:cubicBezTo>
                    <a:cubicBezTo>
                      <a:pt x="2378" y="2058"/>
                      <a:pt x="2385" y="2053"/>
                      <a:pt x="2387" y="2048"/>
                    </a:cubicBezTo>
                    <a:cubicBezTo>
                      <a:pt x="2385" y="2050"/>
                      <a:pt x="2378" y="2054"/>
                      <a:pt x="2370" y="2055"/>
                    </a:cubicBezTo>
                    <a:close/>
                    <a:moveTo>
                      <a:pt x="2083" y="1997"/>
                    </a:moveTo>
                    <a:cubicBezTo>
                      <a:pt x="2080" y="1995"/>
                      <a:pt x="2076" y="1996"/>
                      <a:pt x="2075" y="1999"/>
                    </a:cubicBezTo>
                    <a:cubicBezTo>
                      <a:pt x="2074" y="2001"/>
                      <a:pt x="2075" y="2003"/>
                      <a:pt x="2076" y="2003"/>
                    </a:cubicBezTo>
                    <a:cubicBezTo>
                      <a:pt x="2078" y="2003"/>
                      <a:pt x="2079" y="2002"/>
                      <a:pt x="2078" y="2001"/>
                    </a:cubicBezTo>
                    <a:cubicBezTo>
                      <a:pt x="2079" y="2002"/>
                      <a:pt x="2079" y="2003"/>
                      <a:pt x="2079" y="2004"/>
                    </a:cubicBezTo>
                    <a:cubicBezTo>
                      <a:pt x="2079" y="2006"/>
                      <a:pt x="2076" y="2009"/>
                      <a:pt x="2073" y="2008"/>
                    </a:cubicBezTo>
                    <a:cubicBezTo>
                      <a:pt x="2070" y="2008"/>
                      <a:pt x="2066" y="2006"/>
                      <a:pt x="2066" y="2003"/>
                    </a:cubicBezTo>
                    <a:cubicBezTo>
                      <a:pt x="2066" y="1999"/>
                      <a:pt x="2068" y="1995"/>
                      <a:pt x="2067" y="1993"/>
                    </a:cubicBezTo>
                    <a:cubicBezTo>
                      <a:pt x="2067" y="1989"/>
                      <a:pt x="2063" y="1988"/>
                      <a:pt x="2060" y="1988"/>
                    </a:cubicBezTo>
                    <a:cubicBezTo>
                      <a:pt x="2065" y="1986"/>
                      <a:pt x="2065" y="1986"/>
                      <a:pt x="2066" y="1982"/>
                    </a:cubicBezTo>
                    <a:cubicBezTo>
                      <a:pt x="2067" y="1978"/>
                      <a:pt x="2065" y="1965"/>
                      <a:pt x="2078" y="1964"/>
                    </a:cubicBezTo>
                    <a:cubicBezTo>
                      <a:pt x="2070" y="1962"/>
                      <a:pt x="2063" y="1966"/>
                      <a:pt x="2058" y="1972"/>
                    </a:cubicBezTo>
                    <a:cubicBezTo>
                      <a:pt x="2053" y="1978"/>
                      <a:pt x="2051" y="1986"/>
                      <a:pt x="2052" y="1993"/>
                    </a:cubicBezTo>
                    <a:cubicBezTo>
                      <a:pt x="2054" y="2003"/>
                      <a:pt x="2065" y="2012"/>
                      <a:pt x="2075" y="2012"/>
                    </a:cubicBezTo>
                    <a:cubicBezTo>
                      <a:pt x="2080" y="2012"/>
                      <a:pt x="2086" y="2009"/>
                      <a:pt x="2087" y="2003"/>
                    </a:cubicBezTo>
                    <a:cubicBezTo>
                      <a:pt x="2087" y="2001"/>
                      <a:pt x="2086" y="1998"/>
                      <a:pt x="2083" y="1997"/>
                    </a:cubicBezTo>
                    <a:close/>
                    <a:moveTo>
                      <a:pt x="2054" y="1961"/>
                    </a:moveTo>
                    <a:cubicBezTo>
                      <a:pt x="2033" y="1960"/>
                      <a:pt x="2019" y="1948"/>
                      <a:pt x="2010" y="1944"/>
                    </a:cubicBezTo>
                    <a:cubicBezTo>
                      <a:pt x="2000" y="1938"/>
                      <a:pt x="1994" y="1947"/>
                      <a:pt x="2003" y="1955"/>
                    </a:cubicBezTo>
                    <a:cubicBezTo>
                      <a:pt x="2014" y="1964"/>
                      <a:pt x="2044" y="1965"/>
                      <a:pt x="2054" y="1961"/>
                    </a:cubicBezTo>
                    <a:close/>
                    <a:moveTo>
                      <a:pt x="2344" y="2090"/>
                    </a:moveTo>
                    <a:cubicBezTo>
                      <a:pt x="2346" y="2089"/>
                      <a:pt x="2347" y="2087"/>
                      <a:pt x="2346" y="2085"/>
                    </a:cubicBezTo>
                    <a:cubicBezTo>
                      <a:pt x="2346" y="2083"/>
                      <a:pt x="2343" y="2082"/>
                      <a:pt x="2341" y="2083"/>
                    </a:cubicBezTo>
                    <a:cubicBezTo>
                      <a:pt x="2339" y="2083"/>
                      <a:pt x="2338" y="2085"/>
                      <a:pt x="2339" y="2087"/>
                    </a:cubicBezTo>
                    <a:cubicBezTo>
                      <a:pt x="2339" y="2090"/>
                      <a:pt x="2342" y="2091"/>
                      <a:pt x="2344" y="2090"/>
                    </a:cubicBezTo>
                    <a:close/>
                    <a:moveTo>
                      <a:pt x="2367" y="2106"/>
                    </a:moveTo>
                    <a:cubicBezTo>
                      <a:pt x="2370" y="2105"/>
                      <a:pt x="2373" y="2101"/>
                      <a:pt x="2371" y="2097"/>
                    </a:cubicBezTo>
                    <a:cubicBezTo>
                      <a:pt x="2370" y="2093"/>
                      <a:pt x="2366" y="2091"/>
                      <a:pt x="2362" y="2092"/>
                    </a:cubicBezTo>
                    <a:cubicBezTo>
                      <a:pt x="2358" y="2093"/>
                      <a:pt x="2356" y="2097"/>
                      <a:pt x="2357" y="2101"/>
                    </a:cubicBezTo>
                    <a:cubicBezTo>
                      <a:pt x="2359" y="2105"/>
                      <a:pt x="2363" y="2107"/>
                      <a:pt x="2367" y="2106"/>
                    </a:cubicBezTo>
                    <a:close/>
                    <a:moveTo>
                      <a:pt x="2352" y="2099"/>
                    </a:moveTo>
                    <a:cubicBezTo>
                      <a:pt x="2355" y="2098"/>
                      <a:pt x="2357" y="2095"/>
                      <a:pt x="2356" y="2092"/>
                    </a:cubicBezTo>
                    <a:cubicBezTo>
                      <a:pt x="2355" y="2089"/>
                      <a:pt x="2352" y="2088"/>
                      <a:pt x="2349" y="2089"/>
                    </a:cubicBezTo>
                    <a:cubicBezTo>
                      <a:pt x="2346" y="2090"/>
                      <a:pt x="2345" y="2093"/>
                      <a:pt x="2346" y="2095"/>
                    </a:cubicBezTo>
                    <a:cubicBezTo>
                      <a:pt x="2347" y="2098"/>
                      <a:pt x="2350" y="2100"/>
                      <a:pt x="2352" y="2099"/>
                    </a:cubicBezTo>
                    <a:close/>
                    <a:moveTo>
                      <a:pt x="2386" y="2090"/>
                    </a:moveTo>
                    <a:cubicBezTo>
                      <a:pt x="2375" y="2106"/>
                      <a:pt x="2398" y="2119"/>
                      <a:pt x="2405" y="2124"/>
                    </a:cubicBezTo>
                    <a:cubicBezTo>
                      <a:pt x="2410" y="2129"/>
                      <a:pt x="2413" y="2133"/>
                      <a:pt x="2413" y="2139"/>
                    </a:cubicBezTo>
                    <a:cubicBezTo>
                      <a:pt x="2417" y="2132"/>
                      <a:pt x="2420" y="2114"/>
                      <a:pt x="2418" y="2105"/>
                    </a:cubicBezTo>
                    <a:cubicBezTo>
                      <a:pt x="2416" y="2092"/>
                      <a:pt x="2406" y="2083"/>
                      <a:pt x="2391" y="2086"/>
                    </a:cubicBezTo>
                    <a:cubicBezTo>
                      <a:pt x="2397" y="2090"/>
                      <a:pt x="2404" y="2098"/>
                      <a:pt x="2404" y="2106"/>
                    </a:cubicBezTo>
                    <a:cubicBezTo>
                      <a:pt x="2403" y="2102"/>
                      <a:pt x="2395" y="2094"/>
                      <a:pt x="2386" y="2090"/>
                    </a:cubicBezTo>
                    <a:close/>
                    <a:moveTo>
                      <a:pt x="2399" y="2075"/>
                    </a:moveTo>
                    <a:cubicBezTo>
                      <a:pt x="2436" y="2082"/>
                      <a:pt x="2478" y="2052"/>
                      <a:pt x="2477" y="2021"/>
                    </a:cubicBezTo>
                    <a:cubicBezTo>
                      <a:pt x="2476" y="1996"/>
                      <a:pt x="2454" y="1998"/>
                      <a:pt x="2450" y="2020"/>
                    </a:cubicBezTo>
                    <a:cubicBezTo>
                      <a:pt x="2447" y="2035"/>
                      <a:pt x="2438" y="2073"/>
                      <a:pt x="2399" y="2075"/>
                    </a:cubicBezTo>
                    <a:close/>
                    <a:moveTo>
                      <a:pt x="2253" y="1795"/>
                    </a:moveTo>
                    <a:cubicBezTo>
                      <a:pt x="2253" y="1792"/>
                      <a:pt x="2251" y="1790"/>
                      <a:pt x="2249" y="1790"/>
                    </a:cubicBezTo>
                    <a:cubicBezTo>
                      <a:pt x="2246" y="1789"/>
                      <a:pt x="2244" y="1791"/>
                      <a:pt x="2244" y="1794"/>
                    </a:cubicBezTo>
                    <a:cubicBezTo>
                      <a:pt x="2243" y="1796"/>
                      <a:pt x="2245" y="1799"/>
                      <a:pt x="2248" y="1799"/>
                    </a:cubicBezTo>
                    <a:cubicBezTo>
                      <a:pt x="2250" y="1799"/>
                      <a:pt x="2252" y="1797"/>
                      <a:pt x="2253" y="1795"/>
                    </a:cubicBezTo>
                    <a:close/>
                    <a:moveTo>
                      <a:pt x="2266" y="1792"/>
                    </a:moveTo>
                    <a:cubicBezTo>
                      <a:pt x="2267" y="1789"/>
                      <a:pt x="2264" y="1786"/>
                      <a:pt x="2261" y="1786"/>
                    </a:cubicBezTo>
                    <a:cubicBezTo>
                      <a:pt x="2258" y="1785"/>
                      <a:pt x="2255" y="1787"/>
                      <a:pt x="2255" y="1791"/>
                    </a:cubicBezTo>
                    <a:cubicBezTo>
                      <a:pt x="2254" y="1794"/>
                      <a:pt x="2257" y="1797"/>
                      <a:pt x="2260" y="1797"/>
                    </a:cubicBezTo>
                    <a:cubicBezTo>
                      <a:pt x="2263" y="1797"/>
                      <a:pt x="2266" y="1795"/>
                      <a:pt x="2266" y="1792"/>
                    </a:cubicBezTo>
                    <a:close/>
                    <a:moveTo>
                      <a:pt x="2284" y="1792"/>
                    </a:moveTo>
                    <a:cubicBezTo>
                      <a:pt x="2284" y="1788"/>
                      <a:pt x="2281" y="1784"/>
                      <a:pt x="2277" y="1783"/>
                    </a:cubicBezTo>
                    <a:cubicBezTo>
                      <a:pt x="2273" y="1783"/>
                      <a:pt x="2269" y="1786"/>
                      <a:pt x="2269" y="1790"/>
                    </a:cubicBezTo>
                    <a:cubicBezTo>
                      <a:pt x="2268" y="1794"/>
                      <a:pt x="2271" y="1798"/>
                      <a:pt x="2275" y="1798"/>
                    </a:cubicBezTo>
                    <a:cubicBezTo>
                      <a:pt x="2279" y="1799"/>
                      <a:pt x="2283" y="1796"/>
                      <a:pt x="2284" y="1792"/>
                    </a:cubicBezTo>
                    <a:close/>
                    <a:moveTo>
                      <a:pt x="2277" y="1854"/>
                    </a:moveTo>
                    <a:cubicBezTo>
                      <a:pt x="2270" y="1858"/>
                      <a:pt x="2261" y="1861"/>
                      <a:pt x="2252" y="1857"/>
                    </a:cubicBezTo>
                    <a:cubicBezTo>
                      <a:pt x="2237" y="1850"/>
                      <a:pt x="2233" y="1836"/>
                      <a:pt x="2238" y="1821"/>
                    </a:cubicBezTo>
                    <a:cubicBezTo>
                      <a:pt x="2249" y="1794"/>
                      <a:pt x="2216" y="1781"/>
                      <a:pt x="2205" y="1811"/>
                    </a:cubicBezTo>
                    <a:cubicBezTo>
                      <a:pt x="2199" y="1825"/>
                      <a:pt x="2205" y="1842"/>
                      <a:pt x="2214" y="1852"/>
                    </a:cubicBezTo>
                    <a:cubicBezTo>
                      <a:pt x="2230" y="1871"/>
                      <a:pt x="2264" y="1875"/>
                      <a:pt x="2277" y="1854"/>
                    </a:cubicBezTo>
                    <a:close/>
                    <a:moveTo>
                      <a:pt x="2187" y="1850"/>
                    </a:moveTo>
                    <a:cubicBezTo>
                      <a:pt x="2181" y="1901"/>
                      <a:pt x="2125" y="1944"/>
                      <a:pt x="2085" y="1930"/>
                    </a:cubicBezTo>
                    <a:cubicBezTo>
                      <a:pt x="2053" y="1919"/>
                      <a:pt x="2064" y="1891"/>
                      <a:pt x="2095" y="1895"/>
                    </a:cubicBezTo>
                    <a:cubicBezTo>
                      <a:pt x="2116" y="1897"/>
                      <a:pt x="2169" y="1901"/>
                      <a:pt x="2187" y="1850"/>
                    </a:cubicBezTo>
                    <a:close/>
                    <a:moveTo>
                      <a:pt x="2195" y="1866"/>
                    </a:moveTo>
                    <a:cubicBezTo>
                      <a:pt x="2208" y="1913"/>
                      <a:pt x="2202" y="1930"/>
                      <a:pt x="2193" y="1966"/>
                    </a:cubicBezTo>
                    <a:cubicBezTo>
                      <a:pt x="2190" y="1976"/>
                      <a:pt x="2192" y="1987"/>
                      <a:pt x="2196" y="1994"/>
                    </a:cubicBezTo>
                    <a:cubicBezTo>
                      <a:pt x="2202" y="2005"/>
                      <a:pt x="2213" y="2011"/>
                      <a:pt x="2221" y="2013"/>
                    </a:cubicBezTo>
                    <a:cubicBezTo>
                      <a:pt x="2205" y="2024"/>
                      <a:pt x="2184" y="2007"/>
                      <a:pt x="2177" y="1999"/>
                    </a:cubicBezTo>
                    <a:cubicBezTo>
                      <a:pt x="2164" y="1983"/>
                      <a:pt x="2161" y="1959"/>
                      <a:pt x="2167" y="1939"/>
                    </a:cubicBezTo>
                    <a:cubicBezTo>
                      <a:pt x="2174" y="1917"/>
                      <a:pt x="2190" y="1891"/>
                      <a:pt x="2195" y="1866"/>
                    </a:cubicBezTo>
                    <a:close/>
                    <a:moveTo>
                      <a:pt x="2234" y="1900"/>
                    </a:moveTo>
                    <a:cubicBezTo>
                      <a:pt x="2240" y="1909"/>
                      <a:pt x="2252" y="1916"/>
                      <a:pt x="2261" y="1919"/>
                    </a:cubicBezTo>
                    <a:cubicBezTo>
                      <a:pt x="2273" y="1923"/>
                      <a:pt x="2292" y="1923"/>
                      <a:pt x="2300" y="1913"/>
                    </a:cubicBezTo>
                    <a:cubicBezTo>
                      <a:pt x="2311" y="1921"/>
                      <a:pt x="2324" y="1921"/>
                      <a:pt x="2335" y="1920"/>
                    </a:cubicBezTo>
                    <a:cubicBezTo>
                      <a:pt x="2352" y="1919"/>
                      <a:pt x="2368" y="1924"/>
                      <a:pt x="2371" y="1938"/>
                    </a:cubicBezTo>
                    <a:cubicBezTo>
                      <a:pt x="2379" y="1923"/>
                      <a:pt x="2358" y="1903"/>
                      <a:pt x="2344" y="1898"/>
                    </a:cubicBezTo>
                    <a:cubicBezTo>
                      <a:pt x="2324" y="1891"/>
                      <a:pt x="2304" y="1900"/>
                      <a:pt x="2282" y="1906"/>
                    </a:cubicBezTo>
                    <a:cubicBezTo>
                      <a:pt x="2270" y="1910"/>
                      <a:pt x="2253" y="1910"/>
                      <a:pt x="2234" y="1900"/>
                    </a:cubicBezTo>
                    <a:close/>
                    <a:moveTo>
                      <a:pt x="2485" y="2059"/>
                    </a:moveTo>
                    <a:cubicBezTo>
                      <a:pt x="2495" y="2048"/>
                      <a:pt x="2511" y="2021"/>
                      <a:pt x="2502" y="2004"/>
                    </a:cubicBezTo>
                    <a:cubicBezTo>
                      <a:pt x="2503" y="2003"/>
                      <a:pt x="2504" y="2000"/>
                      <a:pt x="2503" y="1997"/>
                    </a:cubicBezTo>
                    <a:cubicBezTo>
                      <a:pt x="2511" y="2006"/>
                      <a:pt x="2511" y="2020"/>
                      <a:pt x="2505" y="2033"/>
                    </a:cubicBezTo>
                    <a:cubicBezTo>
                      <a:pt x="2500" y="2045"/>
                      <a:pt x="2492" y="2054"/>
                      <a:pt x="2485" y="2059"/>
                    </a:cubicBezTo>
                    <a:close/>
                    <a:moveTo>
                      <a:pt x="2461" y="1992"/>
                    </a:moveTo>
                    <a:cubicBezTo>
                      <a:pt x="2462" y="1989"/>
                      <a:pt x="2461" y="1985"/>
                      <a:pt x="2458" y="1983"/>
                    </a:cubicBezTo>
                    <a:cubicBezTo>
                      <a:pt x="2455" y="1982"/>
                      <a:pt x="2451" y="1983"/>
                      <a:pt x="2450" y="1986"/>
                    </a:cubicBezTo>
                    <a:cubicBezTo>
                      <a:pt x="2448" y="1989"/>
                      <a:pt x="2450" y="1993"/>
                      <a:pt x="2453" y="1994"/>
                    </a:cubicBezTo>
                    <a:cubicBezTo>
                      <a:pt x="2456" y="1996"/>
                      <a:pt x="2459" y="1995"/>
                      <a:pt x="2461" y="1992"/>
                    </a:cubicBezTo>
                    <a:close/>
                    <a:moveTo>
                      <a:pt x="2479" y="1994"/>
                    </a:moveTo>
                    <a:cubicBezTo>
                      <a:pt x="2481" y="1990"/>
                      <a:pt x="2480" y="1986"/>
                      <a:pt x="2476" y="1984"/>
                    </a:cubicBezTo>
                    <a:cubicBezTo>
                      <a:pt x="2472" y="1982"/>
                      <a:pt x="2468" y="1983"/>
                      <a:pt x="2466" y="1987"/>
                    </a:cubicBezTo>
                    <a:cubicBezTo>
                      <a:pt x="2464" y="1991"/>
                      <a:pt x="2465" y="1996"/>
                      <a:pt x="2469" y="1998"/>
                    </a:cubicBezTo>
                    <a:cubicBezTo>
                      <a:pt x="2473" y="2000"/>
                      <a:pt x="2477" y="1998"/>
                      <a:pt x="2479" y="1994"/>
                    </a:cubicBezTo>
                    <a:close/>
                    <a:moveTo>
                      <a:pt x="2502" y="2002"/>
                    </a:moveTo>
                    <a:cubicBezTo>
                      <a:pt x="2504" y="1997"/>
                      <a:pt x="2502" y="1991"/>
                      <a:pt x="2497" y="1988"/>
                    </a:cubicBezTo>
                    <a:cubicBezTo>
                      <a:pt x="2492" y="1986"/>
                      <a:pt x="2486" y="1988"/>
                      <a:pt x="2483" y="1993"/>
                    </a:cubicBezTo>
                    <a:cubicBezTo>
                      <a:pt x="2481" y="1998"/>
                      <a:pt x="2483" y="2004"/>
                      <a:pt x="2488" y="2006"/>
                    </a:cubicBezTo>
                    <a:cubicBezTo>
                      <a:pt x="2493" y="2009"/>
                      <a:pt x="2499" y="2007"/>
                      <a:pt x="2502" y="2002"/>
                    </a:cubicBezTo>
                    <a:close/>
                    <a:moveTo>
                      <a:pt x="2521" y="2078"/>
                    </a:moveTo>
                    <a:cubicBezTo>
                      <a:pt x="2523" y="2074"/>
                      <a:pt x="2521" y="2070"/>
                      <a:pt x="2518" y="2068"/>
                    </a:cubicBezTo>
                    <a:cubicBezTo>
                      <a:pt x="2514" y="2066"/>
                      <a:pt x="2510" y="2067"/>
                      <a:pt x="2508" y="2071"/>
                    </a:cubicBezTo>
                    <a:cubicBezTo>
                      <a:pt x="2506" y="2074"/>
                      <a:pt x="2507" y="2079"/>
                      <a:pt x="2511" y="2081"/>
                    </a:cubicBezTo>
                    <a:cubicBezTo>
                      <a:pt x="2515" y="2083"/>
                      <a:pt x="2519" y="2081"/>
                      <a:pt x="2521" y="2078"/>
                    </a:cubicBezTo>
                    <a:close/>
                    <a:moveTo>
                      <a:pt x="2061" y="1730"/>
                    </a:moveTo>
                    <a:cubicBezTo>
                      <a:pt x="2055" y="1736"/>
                      <a:pt x="2054" y="1749"/>
                      <a:pt x="2062" y="1752"/>
                    </a:cubicBezTo>
                    <a:cubicBezTo>
                      <a:pt x="2063" y="1758"/>
                      <a:pt x="2059" y="1764"/>
                      <a:pt x="2052" y="1766"/>
                    </a:cubicBezTo>
                    <a:cubicBezTo>
                      <a:pt x="2042" y="1769"/>
                      <a:pt x="2029" y="1762"/>
                      <a:pt x="2025" y="1752"/>
                    </a:cubicBezTo>
                    <a:cubicBezTo>
                      <a:pt x="2024" y="1779"/>
                      <a:pt x="2064" y="1790"/>
                      <a:pt x="2081" y="1769"/>
                    </a:cubicBezTo>
                    <a:cubicBezTo>
                      <a:pt x="2091" y="1757"/>
                      <a:pt x="2091" y="1744"/>
                      <a:pt x="2084" y="1736"/>
                    </a:cubicBezTo>
                    <a:cubicBezTo>
                      <a:pt x="2079" y="1728"/>
                      <a:pt x="2068" y="1724"/>
                      <a:pt x="2061" y="1730"/>
                    </a:cubicBezTo>
                    <a:close/>
                    <a:moveTo>
                      <a:pt x="2111" y="1694"/>
                    </a:moveTo>
                    <a:cubicBezTo>
                      <a:pt x="2114" y="1718"/>
                      <a:pt x="2099" y="1732"/>
                      <a:pt x="2097" y="1743"/>
                    </a:cubicBezTo>
                    <a:cubicBezTo>
                      <a:pt x="2094" y="1755"/>
                      <a:pt x="2108" y="1759"/>
                      <a:pt x="2114" y="1746"/>
                    </a:cubicBezTo>
                    <a:cubicBezTo>
                      <a:pt x="2121" y="1733"/>
                      <a:pt x="2119" y="1711"/>
                      <a:pt x="2111" y="1694"/>
                    </a:cubicBezTo>
                    <a:close/>
                    <a:moveTo>
                      <a:pt x="2143" y="1778"/>
                    </a:moveTo>
                    <a:cubicBezTo>
                      <a:pt x="2137" y="1773"/>
                      <a:pt x="2126" y="1774"/>
                      <a:pt x="2122" y="1777"/>
                    </a:cubicBezTo>
                    <a:cubicBezTo>
                      <a:pt x="2116" y="1771"/>
                      <a:pt x="2124" y="1755"/>
                      <a:pt x="2136" y="1759"/>
                    </a:cubicBezTo>
                    <a:cubicBezTo>
                      <a:pt x="2144" y="1761"/>
                      <a:pt x="2148" y="1772"/>
                      <a:pt x="2143" y="1778"/>
                    </a:cubicBezTo>
                    <a:close/>
                    <a:moveTo>
                      <a:pt x="2133" y="1812"/>
                    </a:moveTo>
                    <a:cubicBezTo>
                      <a:pt x="2136" y="1808"/>
                      <a:pt x="2136" y="1803"/>
                      <a:pt x="2132" y="1800"/>
                    </a:cubicBezTo>
                    <a:cubicBezTo>
                      <a:pt x="2125" y="1795"/>
                      <a:pt x="2117" y="1802"/>
                      <a:pt x="2118" y="1809"/>
                    </a:cubicBezTo>
                    <a:cubicBezTo>
                      <a:pt x="2120" y="1814"/>
                      <a:pt x="2124" y="1816"/>
                      <a:pt x="2122" y="1824"/>
                    </a:cubicBezTo>
                    <a:cubicBezTo>
                      <a:pt x="2126" y="1816"/>
                      <a:pt x="2129" y="1817"/>
                      <a:pt x="2133" y="1812"/>
                    </a:cubicBezTo>
                    <a:close/>
                    <a:moveTo>
                      <a:pt x="2182" y="1748"/>
                    </a:moveTo>
                    <a:cubicBezTo>
                      <a:pt x="2199" y="1760"/>
                      <a:pt x="2237" y="1759"/>
                      <a:pt x="2240" y="1738"/>
                    </a:cubicBezTo>
                    <a:cubicBezTo>
                      <a:pt x="2245" y="1738"/>
                      <a:pt x="2248" y="1744"/>
                      <a:pt x="2246" y="1750"/>
                    </a:cubicBezTo>
                    <a:cubicBezTo>
                      <a:pt x="2244" y="1756"/>
                      <a:pt x="2236" y="1762"/>
                      <a:pt x="2227" y="1760"/>
                    </a:cubicBezTo>
                    <a:cubicBezTo>
                      <a:pt x="2226" y="1768"/>
                      <a:pt x="2200" y="1768"/>
                      <a:pt x="2182" y="1748"/>
                    </a:cubicBezTo>
                    <a:close/>
                    <a:moveTo>
                      <a:pt x="1897" y="1687"/>
                    </a:moveTo>
                    <a:cubicBezTo>
                      <a:pt x="1901" y="1698"/>
                      <a:pt x="1908" y="1706"/>
                      <a:pt x="1920" y="1709"/>
                    </a:cubicBezTo>
                    <a:cubicBezTo>
                      <a:pt x="1928" y="1712"/>
                      <a:pt x="1937" y="1710"/>
                      <a:pt x="1945" y="1706"/>
                    </a:cubicBezTo>
                    <a:cubicBezTo>
                      <a:pt x="1949" y="1704"/>
                      <a:pt x="1951" y="1701"/>
                      <a:pt x="1954" y="1698"/>
                    </a:cubicBezTo>
                    <a:cubicBezTo>
                      <a:pt x="1953" y="1699"/>
                      <a:pt x="1952" y="1700"/>
                      <a:pt x="1951" y="1700"/>
                    </a:cubicBezTo>
                    <a:cubicBezTo>
                      <a:pt x="1944" y="1705"/>
                      <a:pt x="1935" y="1702"/>
                      <a:pt x="1931" y="1695"/>
                    </a:cubicBezTo>
                    <a:cubicBezTo>
                      <a:pt x="1926" y="1688"/>
                      <a:pt x="1929" y="1679"/>
                      <a:pt x="1935" y="1675"/>
                    </a:cubicBezTo>
                    <a:cubicBezTo>
                      <a:pt x="1946" y="1669"/>
                      <a:pt x="1958" y="1676"/>
                      <a:pt x="1958" y="1688"/>
                    </a:cubicBezTo>
                    <a:cubicBezTo>
                      <a:pt x="1958" y="1696"/>
                      <a:pt x="1953" y="1703"/>
                      <a:pt x="1947" y="1708"/>
                    </a:cubicBezTo>
                    <a:cubicBezTo>
                      <a:pt x="1938" y="1713"/>
                      <a:pt x="1928" y="1715"/>
                      <a:pt x="1919" y="1713"/>
                    </a:cubicBezTo>
                    <a:cubicBezTo>
                      <a:pt x="1906" y="1709"/>
                      <a:pt x="1898" y="1700"/>
                      <a:pt x="1893" y="1688"/>
                    </a:cubicBezTo>
                    <a:cubicBezTo>
                      <a:pt x="1890" y="1678"/>
                      <a:pt x="1891" y="1668"/>
                      <a:pt x="1894" y="1660"/>
                    </a:cubicBezTo>
                    <a:cubicBezTo>
                      <a:pt x="1893" y="1661"/>
                      <a:pt x="1891" y="1663"/>
                      <a:pt x="1889" y="1665"/>
                    </a:cubicBezTo>
                    <a:cubicBezTo>
                      <a:pt x="1882" y="1672"/>
                      <a:pt x="1875" y="1677"/>
                      <a:pt x="1866" y="1681"/>
                    </a:cubicBezTo>
                    <a:cubicBezTo>
                      <a:pt x="1863" y="1683"/>
                      <a:pt x="1861" y="1684"/>
                      <a:pt x="1859" y="1685"/>
                    </a:cubicBezTo>
                    <a:cubicBezTo>
                      <a:pt x="1854" y="1686"/>
                      <a:pt x="1850" y="1688"/>
                      <a:pt x="1846" y="1689"/>
                    </a:cubicBezTo>
                    <a:cubicBezTo>
                      <a:pt x="1844" y="1689"/>
                      <a:pt x="1830" y="1691"/>
                      <a:pt x="1830" y="1689"/>
                    </a:cubicBezTo>
                    <a:cubicBezTo>
                      <a:pt x="1830" y="1687"/>
                      <a:pt x="1838" y="1686"/>
                      <a:pt x="1840" y="1686"/>
                    </a:cubicBezTo>
                    <a:cubicBezTo>
                      <a:pt x="1846" y="1684"/>
                      <a:pt x="1851" y="1683"/>
                      <a:pt x="1857" y="1680"/>
                    </a:cubicBezTo>
                    <a:cubicBezTo>
                      <a:pt x="1859" y="1679"/>
                      <a:pt x="1861" y="1678"/>
                      <a:pt x="1864" y="1677"/>
                    </a:cubicBezTo>
                    <a:cubicBezTo>
                      <a:pt x="1872" y="1673"/>
                      <a:pt x="1879" y="1668"/>
                      <a:pt x="1886" y="1662"/>
                    </a:cubicBezTo>
                    <a:cubicBezTo>
                      <a:pt x="1887" y="1662"/>
                      <a:pt x="1887" y="1661"/>
                      <a:pt x="1889" y="1660"/>
                    </a:cubicBezTo>
                    <a:cubicBezTo>
                      <a:pt x="1886" y="1661"/>
                      <a:pt x="1883" y="1662"/>
                      <a:pt x="1881" y="1664"/>
                    </a:cubicBezTo>
                    <a:cubicBezTo>
                      <a:pt x="1873" y="1667"/>
                      <a:pt x="1866" y="1669"/>
                      <a:pt x="1858" y="1669"/>
                    </a:cubicBezTo>
                    <a:cubicBezTo>
                      <a:pt x="1834" y="1669"/>
                      <a:pt x="1823" y="1651"/>
                      <a:pt x="1822" y="1632"/>
                    </a:cubicBezTo>
                    <a:cubicBezTo>
                      <a:pt x="1820" y="1615"/>
                      <a:pt x="1826" y="1597"/>
                      <a:pt x="1840" y="1588"/>
                    </a:cubicBezTo>
                    <a:cubicBezTo>
                      <a:pt x="1853" y="1580"/>
                      <a:pt x="1867" y="1580"/>
                      <a:pt x="1878" y="1590"/>
                    </a:cubicBezTo>
                    <a:cubicBezTo>
                      <a:pt x="1883" y="1594"/>
                      <a:pt x="1886" y="1599"/>
                      <a:pt x="1888" y="1605"/>
                    </a:cubicBezTo>
                    <a:cubicBezTo>
                      <a:pt x="1890" y="1611"/>
                      <a:pt x="1890" y="1615"/>
                      <a:pt x="1887" y="1620"/>
                    </a:cubicBezTo>
                    <a:cubicBezTo>
                      <a:pt x="1884" y="1626"/>
                      <a:pt x="1879" y="1630"/>
                      <a:pt x="1873" y="1631"/>
                    </a:cubicBezTo>
                    <a:cubicBezTo>
                      <a:pt x="1868" y="1632"/>
                      <a:pt x="1865" y="1631"/>
                      <a:pt x="1862" y="1628"/>
                    </a:cubicBezTo>
                    <a:cubicBezTo>
                      <a:pt x="1858" y="1625"/>
                      <a:pt x="1857" y="1621"/>
                      <a:pt x="1857" y="1616"/>
                    </a:cubicBezTo>
                    <a:cubicBezTo>
                      <a:pt x="1857" y="1611"/>
                      <a:pt x="1860" y="1606"/>
                      <a:pt x="1865" y="1605"/>
                    </a:cubicBezTo>
                    <a:cubicBezTo>
                      <a:pt x="1870" y="1603"/>
                      <a:pt x="1875" y="1605"/>
                      <a:pt x="1878" y="1610"/>
                    </a:cubicBezTo>
                    <a:cubicBezTo>
                      <a:pt x="1881" y="1615"/>
                      <a:pt x="1880" y="1622"/>
                      <a:pt x="1874" y="1625"/>
                    </a:cubicBezTo>
                    <a:cubicBezTo>
                      <a:pt x="1869" y="1628"/>
                      <a:pt x="1862" y="1627"/>
                      <a:pt x="1859" y="1621"/>
                    </a:cubicBezTo>
                    <a:cubicBezTo>
                      <a:pt x="1858" y="1619"/>
                      <a:pt x="1857" y="1617"/>
                      <a:pt x="1857" y="1615"/>
                    </a:cubicBezTo>
                    <a:cubicBezTo>
                      <a:pt x="1857" y="1615"/>
                      <a:pt x="1857" y="1616"/>
                      <a:pt x="1857" y="1616"/>
                    </a:cubicBezTo>
                    <a:cubicBezTo>
                      <a:pt x="1857" y="1621"/>
                      <a:pt x="1859" y="1625"/>
                      <a:pt x="1862" y="1628"/>
                    </a:cubicBezTo>
                    <a:cubicBezTo>
                      <a:pt x="1865" y="1630"/>
                      <a:pt x="1869" y="1631"/>
                      <a:pt x="1872" y="1631"/>
                    </a:cubicBezTo>
                    <a:cubicBezTo>
                      <a:pt x="1879" y="1630"/>
                      <a:pt x="1884" y="1626"/>
                      <a:pt x="1886" y="1620"/>
                    </a:cubicBezTo>
                    <a:cubicBezTo>
                      <a:pt x="1888" y="1615"/>
                      <a:pt x="1888" y="1611"/>
                      <a:pt x="1887" y="1606"/>
                    </a:cubicBezTo>
                    <a:cubicBezTo>
                      <a:pt x="1885" y="1600"/>
                      <a:pt x="1882" y="1595"/>
                      <a:pt x="1877" y="1591"/>
                    </a:cubicBezTo>
                    <a:cubicBezTo>
                      <a:pt x="1866" y="1583"/>
                      <a:pt x="1853" y="1582"/>
                      <a:pt x="1842" y="1590"/>
                    </a:cubicBezTo>
                    <a:cubicBezTo>
                      <a:pt x="1828" y="1599"/>
                      <a:pt x="1823" y="1617"/>
                      <a:pt x="1825" y="1633"/>
                    </a:cubicBezTo>
                    <a:cubicBezTo>
                      <a:pt x="1827" y="1650"/>
                      <a:pt x="1837" y="1665"/>
                      <a:pt x="1857" y="1665"/>
                    </a:cubicBezTo>
                    <a:cubicBezTo>
                      <a:pt x="1865" y="1664"/>
                      <a:pt x="1871" y="1662"/>
                      <a:pt x="1879" y="1659"/>
                    </a:cubicBezTo>
                    <a:cubicBezTo>
                      <a:pt x="1883" y="1657"/>
                      <a:pt x="1887" y="1655"/>
                      <a:pt x="1891" y="1652"/>
                    </a:cubicBezTo>
                    <a:cubicBezTo>
                      <a:pt x="1906" y="1643"/>
                      <a:pt x="1917" y="1630"/>
                      <a:pt x="1933" y="1623"/>
                    </a:cubicBezTo>
                    <a:cubicBezTo>
                      <a:pt x="1949" y="1617"/>
                      <a:pt x="1966" y="1618"/>
                      <a:pt x="1984" y="1626"/>
                    </a:cubicBezTo>
                    <a:cubicBezTo>
                      <a:pt x="1993" y="1630"/>
                      <a:pt x="1999" y="1635"/>
                      <a:pt x="2005" y="1642"/>
                    </a:cubicBezTo>
                    <a:cubicBezTo>
                      <a:pt x="2008" y="1645"/>
                      <a:pt x="2010" y="1648"/>
                      <a:pt x="2012" y="1651"/>
                    </a:cubicBezTo>
                    <a:cubicBezTo>
                      <a:pt x="2012" y="1648"/>
                      <a:pt x="2013" y="1645"/>
                      <a:pt x="2014" y="1642"/>
                    </a:cubicBezTo>
                    <a:cubicBezTo>
                      <a:pt x="2017" y="1631"/>
                      <a:pt x="2026" y="1624"/>
                      <a:pt x="2038" y="1623"/>
                    </a:cubicBezTo>
                    <a:cubicBezTo>
                      <a:pt x="2048" y="1622"/>
                      <a:pt x="2059" y="1626"/>
                      <a:pt x="2064" y="1635"/>
                    </a:cubicBezTo>
                    <a:cubicBezTo>
                      <a:pt x="2069" y="1644"/>
                      <a:pt x="2068" y="1653"/>
                      <a:pt x="2062" y="1660"/>
                    </a:cubicBezTo>
                    <a:cubicBezTo>
                      <a:pt x="2059" y="1664"/>
                      <a:pt x="2054" y="1666"/>
                      <a:pt x="2049" y="1666"/>
                    </a:cubicBezTo>
                    <a:cubicBezTo>
                      <a:pt x="2046" y="1666"/>
                      <a:pt x="2043" y="1665"/>
                      <a:pt x="2040" y="1663"/>
                    </a:cubicBezTo>
                    <a:cubicBezTo>
                      <a:pt x="2036" y="1660"/>
                      <a:pt x="2034" y="1654"/>
                      <a:pt x="2036" y="1650"/>
                    </a:cubicBezTo>
                    <a:cubicBezTo>
                      <a:pt x="2039" y="1644"/>
                      <a:pt x="2045" y="1642"/>
                      <a:pt x="2051" y="1644"/>
                    </a:cubicBezTo>
                    <a:cubicBezTo>
                      <a:pt x="2056" y="1647"/>
                      <a:pt x="2058" y="1653"/>
                      <a:pt x="2056" y="1659"/>
                    </a:cubicBezTo>
                    <a:cubicBezTo>
                      <a:pt x="2054" y="1663"/>
                      <a:pt x="2049" y="1666"/>
                      <a:pt x="2044" y="1665"/>
                    </a:cubicBezTo>
                    <a:cubicBezTo>
                      <a:pt x="2051" y="1667"/>
                      <a:pt x="2058" y="1664"/>
                      <a:pt x="2062" y="1659"/>
                    </a:cubicBezTo>
                    <a:cubicBezTo>
                      <a:pt x="2067" y="1653"/>
                      <a:pt x="2068" y="1644"/>
                      <a:pt x="2063" y="1636"/>
                    </a:cubicBezTo>
                    <a:cubicBezTo>
                      <a:pt x="2058" y="1627"/>
                      <a:pt x="2048" y="1623"/>
                      <a:pt x="2038" y="1624"/>
                    </a:cubicBezTo>
                    <a:cubicBezTo>
                      <a:pt x="2032" y="1625"/>
                      <a:pt x="2026" y="1628"/>
                      <a:pt x="2022" y="1632"/>
                    </a:cubicBezTo>
                    <a:cubicBezTo>
                      <a:pt x="2008" y="1646"/>
                      <a:pt x="2022" y="1664"/>
                      <a:pt x="2022" y="1686"/>
                    </a:cubicBezTo>
                    <a:cubicBezTo>
                      <a:pt x="2023" y="1709"/>
                      <a:pt x="2015" y="1732"/>
                      <a:pt x="2001" y="1749"/>
                    </a:cubicBezTo>
                    <a:cubicBezTo>
                      <a:pt x="2016" y="1723"/>
                      <a:pt x="2025" y="1695"/>
                      <a:pt x="2015" y="1666"/>
                    </a:cubicBezTo>
                    <a:cubicBezTo>
                      <a:pt x="2012" y="1657"/>
                      <a:pt x="2008" y="1651"/>
                      <a:pt x="2002" y="1645"/>
                    </a:cubicBezTo>
                    <a:cubicBezTo>
                      <a:pt x="1996" y="1638"/>
                      <a:pt x="1990" y="1634"/>
                      <a:pt x="1982" y="1630"/>
                    </a:cubicBezTo>
                    <a:cubicBezTo>
                      <a:pt x="1958" y="1619"/>
                      <a:pt x="1935" y="1624"/>
                      <a:pt x="1916" y="1640"/>
                    </a:cubicBezTo>
                    <a:cubicBezTo>
                      <a:pt x="1901" y="1652"/>
                      <a:pt x="1892" y="1667"/>
                      <a:pt x="1897" y="1687"/>
                    </a:cubicBezTo>
                    <a:close/>
                    <a:moveTo>
                      <a:pt x="1692" y="1715"/>
                    </a:moveTo>
                    <a:cubicBezTo>
                      <a:pt x="1693" y="1712"/>
                      <a:pt x="1696" y="1711"/>
                      <a:pt x="1699" y="1712"/>
                    </a:cubicBezTo>
                    <a:cubicBezTo>
                      <a:pt x="1702" y="1714"/>
                      <a:pt x="1703" y="1717"/>
                      <a:pt x="1701" y="1719"/>
                    </a:cubicBezTo>
                    <a:cubicBezTo>
                      <a:pt x="1700" y="1722"/>
                      <a:pt x="1697" y="1723"/>
                      <a:pt x="1695" y="1722"/>
                    </a:cubicBezTo>
                    <a:cubicBezTo>
                      <a:pt x="1692" y="1720"/>
                      <a:pt x="1691" y="1717"/>
                      <a:pt x="1692" y="1715"/>
                    </a:cubicBezTo>
                    <a:close/>
                    <a:moveTo>
                      <a:pt x="1825" y="1748"/>
                    </a:moveTo>
                    <a:cubicBezTo>
                      <a:pt x="1828" y="1752"/>
                      <a:pt x="1834" y="1756"/>
                      <a:pt x="1839" y="1753"/>
                    </a:cubicBezTo>
                    <a:cubicBezTo>
                      <a:pt x="1842" y="1752"/>
                      <a:pt x="1843" y="1749"/>
                      <a:pt x="1843" y="1746"/>
                    </a:cubicBezTo>
                    <a:cubicBezTo>
                      <a:pt x="1843" y="1743"/>
                      <a:pt x="1840" y="1740"/>
                      <a:pt x="1837" y="1740"/>
                    </a:cubicBezTo>
                    <a:cubicBezTo>
                      <a:pt x="1834" y="1741"/>
                      <a:pt x="1832" y="1743"/>
                      <a:pt x="1832" y="1746"/>
                    </a:cubicBezTo>
                    <a:cubicBezTo>
                      <a:pt x="1829" y="1741"/>
                      <a:pt x="1836" y="1734"/>
                      <a:pt x="1843" y="1739"/>
                    </a:cubicBezTo>
                    <a:cubicBezTo>
                      <a:pt x="1846" y="1741"/>
                      <a:pt x="1848" y="1745"/>
                      <a:pt x="1847" y="1749"/>
                    </a:cubicBezTo>
                    <a:cubicBezTo>
                      <a:pt x="1844" y="1757"/>
                      <a:pt x="1837" y="1759"/>
                      <a:pt x="1830" y="1757"/>
                    </a:cubicBezTo>
                    <a:cubicBezTo>
                      <a:pt x="1824" y="1755"/>
                      <a:pt x="1821" y="1748"/>
                      <a:pt x="1821" y="1741"/>
                    </a:cubicBezTo>
                    <a:cubicBezTo>
                      <a:pt x="1820" y="1760"/>
                      <a:pt x="1838" y="1785"/>
                      <a:pt x="1849" y="1793"/>
                    </a:cubicBezTo>
                    <a:cubicBezTo>
                      <a:pt x="1848" y="1793"/>
                      <a:pt x="1846" y="1794"/>
                      <a:pt x="1846" y="1795"/>
                    </a:cubicBezTo>
                    <a:cubicBezTo>
                      <a:pt x="1828" y="1782"/>
                      <a:pt x="1814" y="1755"/>
                      <a:pt x="1818" y="1738"/>
                    </a:cubicBezTo>
                    <a:cubicBezTo>
                      <a:pt x="1800" y="1756"/>
                      <a:pt x="1785" y="1765"/>
                      <a:pt x="1775" y="1779"/>
                    </a:cubicBezTo>
                    <a:cubicBezTo>
                      <a:pt x="1770" y="1786"/>
                      <a:pt x="1767" y="1794"/>
                      <a:pt x="1769" y="1802"/>
                    </a:cubicBezTo>
                    <a:cubicBezTo>
                      <a:pt x="1768" y="1802"/>
                      <a:pt x="1766" y="1805"/>
                      <a:pt x="1766" y="1807"/>
                    </a:cubicBezTo>
                    <a:cubicBezTo>
                      <a:pt x="1761" y="1798"/>
                      <a:pt x="1765" y="1785"/>
                      <a:pt x="1773" y="1775"/>
                    </a:cubicBezTo>
                    <a:cubicBezTo>
                      <a:pt x="1774" y="1774"/>
                      <a:pt x="1775" y="1774"/>
                      <a:pt x="1775" y="1773"/>
                    </a:cubicBezTo>
                    <a:cubicBezTo>
                      <a:pt x="1761" y="1780"/>
                      <a:pt x="1749" y="1797"/>
                      <a:pt x="1745" y="1814"/>
                    </a:cubicBezTo>
                    <a:cubicBezTo>
                      <a:pt x="1743" y="1821"/>
                      <a:pt x="1742" y="1830"/>
                      <a:pt x="1745" y="1836"/>
                    </a:cubicBezTo>
                    <a:cubicBezTo>
                      <a:pt x="1747" y="1840"/>
                      <a:pt x="1753" y="1843"/>
                      <a:pt x="1757" y="1841"/>
                    </a:cubicBezTo>
                    <a:cubicBezTo>
                      <a:pt x="1758" y="1840"/>
                      <a:pt x="1759" y="1839"/>
                      <a:pt x="1759" y="1837"/>
                    </a:cubicBezTo>
                    <a:cubicBezTo>
                      <a:pt x="1758" y="1836"/>
                      <a:pt x="1757" y="1835"/>
                      <a:pt x="1756" y="1835"/>
                    </a:cubicBezTo>
                    <a:cubicBezTo>
                      <a:pt x="1755" y="1835"/>
                      <a:pt x="1754" y="1835"/>
                      <a:pt x="1753" y="1836"/>
                    </a:cubicBezTo>
                    <a:cubicBezTo>
                      <a:pt x="1752" y="1837"/>
                      <a:pt x="1753" y="1839"/>
                      <a:pt x="1754" y="1839"/>
                    </a:cubicBezTo>
                    <a:cubicBezTo>
                      <a:pt x="1755" y="1839"/>
                      <a:pt x="1756" y="1839"/>
                      <a:pt x="1756" y="1838"/>
                    </a:cubicBezTo>
                    <a:cubicBezTo>
                      <a:pt x="1756" y="1839"/>
                      <a:pt x="1756" y="1840"/>
                      <a:pt x="1754" y="1840"/>
                    </a:cubicBezTo>
                    <a:cubicBezTo>
                      <a:pt x="1753" y="1840"/>
                      <a:pt x="1751" y="1839"/>
                      <a:pt x="1751" y="1838"/>
                    </a:cubicBezTo>
                    <a:cubicBezTo>
                      <a:pt x="1750" y="1835"/>
                      <a:pt x="1752" y="1832"/>
                      <a:pt x="1754" y="1832"/>
                    </a:cubicBezTo>
                    <a:cubicBezTo>
                      <a:pt x="1756" y="1831"/>
                      <a:pt x="1758" y="1831"/>
                      <a:pt x="1760" y="1832"/>
                    </a:cubicBezTo>
                    <a:cubicBezTo>
                      <a:pt x="1762" y="1833"/>
                      <a:pt x="1762" y="1835"/>
                      <a:pt x="1763" y="1837"/>
                    </a:cubicBezTo>
                    <a:cubicBezTo>
                      <a:pt x="1763" y="1840"/>
                      <a:pt x="1762" y="1842"/>
                      <a:pt x="1759" y="1843"/>
                    </a:cubicBezTo>
                    <a:cubicBezTo>
                      <a:pt x="1754" y="1846"/>
                      <a:pt x="1749" y="1843"/>
                      <a:pt x="1746" y="1840"/>
                    </a:cubicBezTo>
                    <a:cubicBezTo>
                      <a:pt x="1745" y="1838"/>
                      <a:pt x="1743" y="1835"/>
                      <a:pt x="1743" y="1833"/>
                    </a:cubicBezTo>
                    <a:cubicBezTo>
                      <a:pt x="1744" y="1844"/>
                      <a:pt x="1750" y="1851"/>
                      <a:pt x="1758" y="1855"/>
                    </a:cubicBezTo>
                    <a:cubicBezTo>
                      <a:pt x="1764" y="1858"/>
                      <a:pt x="1770" y="1859"/>
                      <a:pt x="1775" y="1856"/>
                    </a:cubicBezTo>
                    <a:cubicBezTo>
                      <a:pt x="1776" y="1856"/>
                      <a:pt x="1776" y="1856"/>
                      <a:pt x="1776" y="1856"/>
                    </a:cubicBezTo>
                    <a:cubicBezTo>
                      <a:pt x="1770" y="1857"/>
                      <a:pt x="1764" y="1853"/>
                      <a:pt x="1767" y="1846"/>
                    </a:cubicBezTo>
                    <a:cubicBezTo>
                      <a:pt x="1769" y="1840"/>
                      <a:pt x="1779" y="1834"/>
                      <a:pt x="1772" y="1821"/>
                    </a:cubicBezTo>
                    <a:cubicBezTo>
                      <a:pt x="1778" y="1825"/>
                      <a:pt x="1783" y="1831"/>
                      <a:pt x="1785" y="1837"/>
                    </a:cubicBezTo>
                    <a:cubicBezTo>
                      <a:pt x="1786" y="1843"/>
                      <a:pt x="1785" y="1851"/>
                      <a:pt x="1780" y="1855"/>
                    </a:cubicBezTo>
                    <a:cubicBezTo>
                      <a:pt x="1774" y="1860"/>
                      <a:pt x="1764" y="1860"/>
                      <a:pt x="1757" y="1857"/>
                    </a:cubicBezTo>
                    <a:cubicBezTo>
                      <a:pt x="1747" y="1851"/>
                      <a:pt x="1741" y="1841"/>
                      <a:pt x="1741" y="1830"/>
                    </a:cubicBezTo>
                    <a:cubicBezTo>
                      <a:pt x="1740" y="1820"/>
                      <a:pt x="1745" y="1804"/>
                      <a:pt x="1751" y="1795"/>
                    </a:cubicBezTo>
                    <a:cubicBezTo>
                      <a:pt x="1755" y="1787"/>
                      <a:pt x="1764" y="1778"/>
                      <a:pt x="1771" y="1773"/>
                    </a:cubicBezTo>
                    <a:cubicBezTo>
                      <a:pt x="1766" y="1775"/>
                      <a:pt x="1760" y="1776"/>
                      <a:pt x="1754" y="1776"/>
                    </a:cubicBezTo>
                    <a:cubicBezTo>
                      <a:pt x="1741" y="1776"/>
                      <a:pt x="1731" y="1773"/>
                      <a:pt x="1720" y="1766"/>
                    </a:cubicBezTo>
                    <a:cubicBezTo>
                      <a:pt x="1716" y="1763"/>
                      <a:pt x="1713" y="1761"/>
                      <a:pt x="1710" y="1758"/>
                    </a:cubicBezTo>
                    <a:cubicBezTo>
                      <a:pt x="1711" y="1757"/>
                      <a:pt x="1712" y="1757"/>
                      <a:pt x="1713" y="1756"/>
                    </a:cubicBezTo>
                    <a:cubicBezTo>
                      <a:pt x="1716" y="1758"/>
                      <a:pt x="1719" y="1761"/>
                      <a:pt x="1722" y="1763"/>
                    </a:cubicBezTo>
                    <a:cubicBezTo>
                      <a:pt x="1732" y="1769"/>
                      <a:pt x="1741" y="1772"/>
                      <a:pt x="1754" y="1772"/>
                    </a:cubicBezTo>
                    <a:cubicBezTo>
                      <a:pt x="1770" y="1770"/>
                      <a:pt x="1783" y="1763"/>
                      <a:pt x="1795" y="1754"/>
                    </a:cubicBezTo>
                    <a:cubicBezTo>
                      <a:pt x="1791" y="1755"/>
                      <a:pt x="1787" y="1756"/>
                      <a:pt x="1783" y="1757"/>
                    </a:cubicBezTo>
                    <a:cubicBezTo>
                      <a:pt x="1783" y="1757"/>
                      <a:pt x="1783" y="1757"/>
                      <a:pt x="1783" y="1757"/>
                    </a:cubicBezTo>
                    <a:cubicBezTo>
                      <a:pt x="1775" y="1758"/>
                      <a:pt x="1766" y="1758"/>
                      <a:pt x="1759" y="1753"/>
                    </a:cubicBezTo>
                    <a:cubicBezTo>
                      <a:pt x="1767" y="1755"/>
                      <a:pt x="1774" y="1756"/>
                      <a:pt x="1783" y="1754"/>
                    </a:cubicBezTo>
                    <a:cubicBezTo>
                      <a:pt x="1783" y="1754"/>
                      <a:pt x="1783" y="1754"/>
                      <a:pt x="1783" y="1754"/>
                    </a:cubicBezTo>
                    <a:cubicBezTo>
                      <a:pt x="1800" y="1751"/>
                      <a:pt x="1803" y="1747"/>
                      <a:pt x="1815" y="1735"/>
                    </a:cubicBezTo>
                    <a:cubicBezTo>
                      <a:pt x="1833" y="1715"/>
                      <a:pt x="1851" y="1693"/>
                      <a:pt x="1874" y="1684"/>
                    </a:cubicBezTo>
                    <a:cubicBezTo>
                      <a:pt x="1860" y="1692"/>
                      <a:pt x="1814" y="1729"/>
                      <a:pt x="1825" y="1748"/>
                    </a:cubicBezTo>
                    <a:close/>
                    <a:moveTo>
                      <a:pt x="1771" y="1754"/>
                    </a:moveTo>
                    <a:cubicBezTo>
                      <a:pt x="1773" y="1742"/>
                      <a:pt x="1755" y="1741"/>
                      <a:pt x="1750" y="1740"/>
                    </a:cubicBezTo>
                    <a:cubicBezTo>
                      <a:pt x="1745" y="1739"/>
                      <a:pt x="1743" y="1737"/>
                      <a:pt x="1741" y="1733"/>
                    </a:cubicBezTo>
                    <a:cubicBezTo>
                      <a:pt x="1740" y="1739"/>
                      <a:pt x="1744" y="1751"/>
                      <a:pt x="1748" y="1755"/>
                    </a:cubicBezTo>
                    <a:cubicBezTo>
                      <a:pt x="1753" y="1762"/>
                      <a:pt x="1761" y="1765"/>
                      <a:pt x="1769" y="1758"/>
                    </a:cubicBezTo>
                    <a:cubicBezTo>
                      <a:pt x="1765" y="1758"/>
                      <a:pt x="1758" y="1755"/>
                      <a:pt x="1756" y="1751"/>
                    </a:cubicBezTo>
                    <a:cubicBezTo>
                      <a:pt x="1758" y="1752"/>
                      <a:pt x="1765" y="1755"/>
                      <a:pt x="1771" y="1754"/>
                    </a:cubicBezTo>
                    <a:close/>
                    <a:moveTo>
                      <a:pt x="1802" y="1823"/>
                    </a:moveTo>
                    <a:cubicBezTo>
                      <a:pt x="1800" y="1825"/>
                      <a:pt x="1800" y="1829"/>
                      <a:pt x="1802" y="1831"/>
                    </a:cubicBezTo>
                    <a:cubicBezTo>
                      <a:pt x="1804" y="1833"/>
                      <a:pt x="1808" y="1833"/>
                      <a:pt x="1810" y="1830"/>
                    </a:cubicBezTo>
                    <a:cubicBezTo>
                      <a:pt x="1812" y="1828"/>
                      <a:pt x="1812" y="1825"/>
                      <a:pt x="1810" y="1822"/>
                    </a:cubicBezTo>
                    <a:cubicBezTo>
                      <a:pt x="1807" y="1820"/>
                      <a:pt x="1804" y="1820"/>
                      <a:pt x="1802" y="1823"/>
                    </a:cubicBezTo>
                    <a:close/>
                    <a:moveTo>
                      <a:pt x="1786" y="1816"/>
                    </a:moveTo>
                    <a:cubicBezTo>
                      <a:pt x="1783" y="1819"/>
                      <a:pt x="1784" y="1823"/>
                      <a:pt x="1786" y="1826"/>
                    </a:cubicBezTo>
                    <a:cubicBezTo>
                      <a:pt x="1789" y="1828"/>
                      <a:pt x="1794" y="1828"/>
                      <a:pt x="1796" y="1825"/>
                    </a:cubicBezTo>
                    <a:cubicBezTo>
                      <a:pt x="1799" y="1823"/>
                      <a:pt x="1799" y="1818"/>
                      <a:pt x="1796" y="1815"/>
                    </a:cubicBezTo>
                    <a:cubicBezTo>
                      <a:pt x="1793" y="1813"/>
                      <a:pt x="1789" y="1813"/>
                      <a:pt x="1786" y="1816"/>
                    </a:cubicBezTo>
                    <a:close/>
                    <a:moveTo>
                      <a:pt x="1768" y="1803"/>
                    </a:moveTo>
                    <a:cubicBezTo>
                      <a:pt x="1765" y="1807"/>
                      <a:pt x="1765" y="1813"/>
                      <a:pt x="1769" y="1816"/>
                    </a:cubicBezTo>
                    <a:cubicBezTo>
                      <a:pt x="1773" y="1820"/>
                      <a:pt x="1779" y="1820"/>
                      <a:pt x="1782" y="1816"/>
                    </a:cubicBezTo>
                    <a:cubicBezTo>
                      <a:pt x="1786" y="1812"/>
                      <a:pt x="1786" y="1806"/>
                      <a:pt x="1782" y="1803"/>
                    </a:cubicBezTo>
                    <a:cubicBezTo>
                      <a:pt x="1778" y="1799"/>
                      <a:pt x="1772" y="1799"/>
                      <a:pt x="1768" y="1803"/>
                    </a:cubicBezTo>
                    <a:close/>
                    <a:moveTo>
                      <a:pt x="1694" y="1743"/>
                    </a:moveTo>
                    <a:cubicBezTo>
                      <a:pt x="1697" y="1738"/>
                      <a:pt x="1703" y="1736"/>
                      <a:pt x="1708" y="1739"/>
                    </a:cubicBezTo>
                    <a:cubicBezTo>
                      <a:pt x="1713" y="1741"/>
                      <a:pt x="1715" y="1747"/>
                      <a:pt x="1713" y="1752"/>
                    </a:cubicBezTo>
                    <a:cubicBezTo>
                      <a:pt x="1710" y="1757"/>
                      <a:pt x="1704" y="1760"/>
                      <a:pt x="1699" y="1757"/>
                    </a:cubicBezTo>
                    <a:cubicBezTo>
                      <a:pt x="1694" y="1755"/>
                      <a:pt x="1692" y="1749"/>
                      <a:pt x="1694" y="1743"/>
                    </a:cubicBezTo>
                    <a:close/>
                    <a:moveTo>
                      <a:pt x="1690" y="1728"/>
                    </a:moveTo>
                    <a:cubicBezTo>
                      <a:pt x="1691" y="1724"/>
                      <a:pt x="1695" y="1723"/>
                      <a:pt x="1698" y="1724"/>
                    </a:cubicBezTo>
                    <a:cubicBezTo>
                      <a:pt x="1702" y="1726"/>
                      <a:pt x="1703" y="1730"/>
                      <a:pt x="1702" y="1733"/>
                    </a:cubicBezTo>
                    <a:cubicBezTo>
                      <a:pt x="1700" y="1737"/>
                      <a:pt x="1696" y="1738"/>
                      <a:pt x="1693" y="1736"/>
                    </a:cubicBezTo>
                    <a:cubicBezTo>
                      <a:pt x="1689" y="1735"/>
                      <a:pt x="1688" y="1731"/>
                      <a:pt x="1690" y="1728"/>
                    </a:cubicBezTo>
                    <a:close/>
                    <a:moveTo>
                      <a:pt x="1815" y="1606"/>
                    </a:moveTo>
                    <a:cubicBezTo>
                      <a:pt x="1827" y="1597"/>
                      <a:pt x="1837" y="1585"/>
                      <a:pt x="1840" y="1572"/>
                    </a:cubicBezTo>
                    <a:cubicBezTo>
                      <a:pt x="1844" y="1559"/>
                      <a:pt x="1840" y="1544"/>
                      <a:pt x="1829" y="1535"/>
                    </a:cubicBezTo>
                    <a:cubicBezTo>
                      <a:pt x="1823" y="1530"/>
                      <a:pt x="1814" y="1528"/>
                      <a:pt x="1807" y="1527"/>
                    </a:cubicBezTo>
                    <a:cubicBezTo>
                      <a:pt x="1797" y="1528"/>
                      <a:pt x="1791" y="1529"/>
                      <a:pt x="1783" y="1533"/>
                    </a:cubicBezTo>
                    <a:cubicBezTo>
                      <a:pt x="1775" y="1537"/>
                      <a:pt x="1770" y="1542"/>
                      <a:pt x="1764" y="1549"/>
                    </a:cubicBezTo>
                    <a:cubicBezTo>
                      <a:pt x="1762" y="1552"/>
                      <a:pt x="1760" y="1555"/>
                      <a:pt x="1758" y="1558"/>
                    </a:cubicBezTo>
                    <a:cubicBezTo>
                      <a:pt x="1753" y="1567"/>
                      <a:pt x="1751" y="1575"/>
                      <a:pt x="1749" y="1586"/>
                    </a:cubicBezTo>
                    <a:cubicBezTo>
                      <a:pt x="1748" y="1600"/>
                      <a:pt x="1749" y="1612"/>
                      <a:pt x="1755" y="1625"/>
                    </a:cubicBezTo>
                    <a:cubicBezTo>
                      <a:pt x="1756" y="1626"/>
                      <a:pt x="1756" y="1627"/>
                      <a:pt x="1757" y="1628"/>
                    </a:cubicBezTo>
                    <a:cubicBezTo>
                      <a:pt x="1748" y="1623"/>
                      <a:pt x="1737" y="1620"/>
                      <a:pt x="1727" y="1620"/>
                    </a:cubicBezTo>
                    <a:cubicBezTo>
                      <a:pt x="1714" y="1620"/>
                      <a:pt x="1702" y="1624"/>
                      <a:pt x="1693" y="1633"/>
                    </a:cubicBezTo>
                    <a:cubicBezTo>
                      <a:pt x="1690" y="1637"/>
                      <a:pt x="1687" y="1642"/>
                      <a:pt x="1685" y="1648"/>
                    </a:cubicBezTo>
                    <a:cubicBezTo>
                      <a:pt x="1688" y="1642"/>
                      <a:pt x="1691" y="1638"/>
                      <a:pt x="1694" y="1635"/>
                    </a:cubicBezTo>
                    <a:cubicBezTo>
                      <a:pt x="1703" y="1626"/>
                      <a:pt x="1714" y="1623"/>
                      <a:pt x="1727" y="1623"/>
                    </a:cubicBezTo>
                    <a:cubicBezTo>
                      <a:pt x="1736" y="1624"/>
                      <a:pt x="1743" y="1626"/>
                      <a:pt x="1749" y="1630"/>
                    </a:cubicBezTo>
                    <a:cubicBezTo>
                      <a:pt x="1763" y="1636"/>
                      <a:pt x="1770" y="1646"/>
                      <a:pt x="1782" y="1654"/>
                    </a:cubicBezTo>
                    <a:cubicBezTo>
                      <a:pt x="1783" y="1655"/>
                      <a:pt x="1783" y="1655"/>
                      <a:pt x="1783" y="1655"/>
                    </a:cubicBezTo>
                    <a:cubicBezTo>
                      <a:pt x="1790" y="1659"/>
                      <a:pt x="1797" y="1662"/>
                      <a:pt x="1805" y="1665"/>
                    </a:cubicBezTo>
                    <a:cubicBezTo>
                      <a:pt x="1807" y="1665"/>
                      <a:pt x="1825" y="1671"/>
                      <a:pt x="1827" y="1668"/>
                    </a:cubicBezTo>
                    <a:cubicBezTo>
                      <a:pt x="1826" y="1667"/>
                      <a:pt x="1814" y="1663"/>
                      <a:pt x="1812" y="1663"/>
                    </a:cubicBezTo>
                    <a:cubicBezTo>
                      <a:pt x="1803" y="1659"/>
                      <a:pt x="1795" y="1656"/>
                      <a:pt x="1786" y="1651"/>
                    </a:cubicBezTo>
                    <a:cubicBezTo>
                      <a:pt x="1785" y="1650"/>
                      <a:pt x="1785" y="1650"/>
                      <a:pt x="1785" y="1650"/>
                    </a:cubicBezTo>
                    <a:cubicBezTo>
                      <a:pt x="1773" y="1643"/>
                      <a:pt x="1765" y="1636"/>
                      <a:pt x="1759" y="1623"/>
                    </a:cubicBezTo>
                    <a:cubicBezTo>
                      <a:pt x="1752" y="1609"/>
                      <a:pt x="1749" y="1592"/>
                      <a:pt x="1757" y="1577"/>
                    </a:cubicBezTo>
                    <a:cubicBezTo>
                      <a:pt x="1761" y="1569"/>
                      <a:pt x="1772" y="1560"/>
                      <a:pt x="1781" y="1565"/>
                    </a:cubicBezTo>
                    <a:cubicBezTo>
                      <a:pt x="1785" y="1566"/>
                      <a:pt x="1786" y="1570"/>
                      <a:pt x="1786" y="1573"/>
                    </a:cubicBezTo>
                    <a:cubicBezTo>
                      <a:pt x="1785" y="1576"/>
                      <a:pt x="1783" y="1578"/>
                      <a:pt x="1780" y="1579"/>
                    </a:cubicBezTo>
                    <a:cubicBezTo>
                      <a:pt x="1777" y="1579"/>
                      <a:pt x="1775" y="1578"/>
                      <a:pt x="1774" y="1576"/>
                    </a:cubicBezTo>
                    <a:cubicBezTo>
                      <a:pt x="1772" y="1574"/>
                      <a:pt x="1773" y="1570"/>
                      <a:pt x="1776" y="1570"/>
                    </a:cubicBezTo>
                    <a:cubicBezTo>
                      <a:pt x="1777" y="1569"/>
                      <a:pt x="1779" y="1569"/>
                      <a:pt x="1780" y="1571"/>
                    </a:cubicBezTo>
                    <a:cubicBezTo>
                      <a:pt x="1780" y="1568"/>
                      <a:pt x="1779" y="1567"/>
                      <a:pt x="1776" y="1567"/>
                    </a:cubicBezTo>
                    <a:cubicBezTo>
                      <a:pt x="1773" y="1567"/>
                      <a:pt x="1770" y="1569"/>
                      <a:pt x="1769" y="1572"/>
                    </a:cubicBezTo>
                    <a:cubicBezTo>
                      <a:pt x="1767" y="1578"/>
                      <a:pt x="1771" y="1584"/>
                      <a:pt x="1776" y="1585"/>
                    </a:cubicBezTo>
                    <a:cubicBezTo>
                      <a:pt x="1780" y="1587"/>
                      <a:pt x="1785" y="1586"/>
                      <a:pt x="1788" y="1583"/>
                    </a:cubicBezTo>
                    <a:cubicBezTo>
                      <a:pt x="1792" y="1581"/>
                      <a:pt x="1794" y="1577"/>
                      <a:pt x="1794" y="1573"/>
                    </a:cubicBezTo>
                    <a:cubicBezTo>
                      <a:pt x="1794" y="1568"/>
                      <a:pt x="1791" y="1562"/>
                      <a:pt x="1786" y="1560"/>
                    </a:cubicBezTo>
                    <a:cubicBezTo>
                      <a:pt x="1775" y="1554"/>
                      <a:pt x="1762" y="1562"/>
                      <a:pt x="1757" y="1572"/>
                    </a:cubicBezTo>
                    <a:cubicBezTo>
                      <a:pt x="1755" y="1576"/>
                      <a:pt x="1754" y="1580"/>
                      <a:pt x="1753" y="1583"/>
                    </a:cubicBezTo>
                    <a:cubicBezTo>
                      <a:pt x="1755" y="1571"/>
                      <a:pt x="1759" y="1561"/>
                      <a:pt x="1766" y="1550"/>
                    </a:cubicBezTo>
                    <a:cubicBezTo>
                      <a:pt x="1771" y="1544"/>
                      <a:pt x="1776" y="1539"/>
                      <a:pt x="1783" y="1535"/>
                    </a:cubicBezTo>
                    <a:cubicBezTo>
                      <a:pt x="1791" y="1531"/>
                      <a:pt x="1798" y="1529"/>
                      <a:pt x="1807" y="1529"/>
                    </a:cubicBezTo>
                    <a:cubicBezTo>
                      <a:pt x="1811" y="1529"/>
                      <a:pt x="1815" y="1530"/>
                      <a:pt x="1819" y="1531"/>
                    </a:cubicBezTo>
                    <a:cubicBezTo>
                      <a:pt x="1820" y="1532"/>
                      <a:pt x="1820" y="1532"/>
                      <a:pt x="1820" y="1532"/>
                    </a:cubicBezTo>
                    <a:cubicBezTo>
                      <a:pt x="1807" y="1529"/>
                      <a:pt x="1796" y="1538"/>
                      <a:pt x="1802" y="1554"/>
                    </a:cubicBezTo>
                    <a:cubicBezTo>
                      <a:pt x="1806" y="1566"/>
                      <a:pt x="1829" y="1577"/>
                      <a:pt x="1815" y="1606"/>
                    </a:cubicBezTo>
                    <a:close/>
                    <a:moveTo>
                      <a:pt x="1696" y="1635"/>
                    </a:moveTo>
                    <a:cubicBezTo>
                      <a:pt x="1708" y="1645"/>
                      <a:pt x="1693" y="1660"/>
                      <a:pt x="1689" y="1665"/>
                    </a:cubicBezTo>
                    <a:cubicBezTo>
                      <a:pt x="1686" y="1670"/>
                      <a:pt x="1685" y="1674"/>
                      <a:pt x="1686" y="1679"/>
                    </a:cubicBezTo>
                    <a:cubicBezTo>
                      <a:pt x="1682" y="1674"/>
                      <a:pt x="1675" y="1661"/>
                      <a:pt x="1674" y="1653"/>
                    </a:cubicBezTo>
                    <a:cubicBezTo>
                      <a:pt x="1673" y="1643"/>
                      <a:pt x="1679" y="1634"/>
                      <a:pt x="1691" y="1633"/>
                    </a:cubicBezTo>
                    <a:cubicBezTo>
                      <a:pt x="1687" y="1637"/>
                      <a:pt x="1684" y="1645"/>
                      <a:pt x="1685" y="1651"/>
                    </a:cubicBezTo>
                    <a:cubicBezTo>
                      <a:pt x="1686" y="1648"/>
                      <a:pt x="1690" y="1639"/>
                      <a:pt x="1696" y="1635"/>
                    </a:cubicBezTo>
                    <a:close/>
                    <a:moveTo>
                      <a:pt x="1978" y="1750"/>
                    </a:moveTo>
                    <a:cubicBezTo>
                      <a:pt x="1961" y="1763"/>
                      <a:pt x="1948" y="1767"/>
                      <a:pt x="1931" y="1777"/>
                    </a:cubicBezTo>
                    <a:cubicBezTo>
                      <a:pt x="1922" y="1782"/>
                      <a:pt x="1915" y="1787"/>
                      <a:pt x="1912" y="1797"/>
                    </a:cubicBezTo>
                    <a:cubicBezTo>
                      <a:pt x="1910" y="1805"/>
                      <a:pt x="1911" y="1813"/>
                      <a:pt x="1917" y="1820"/>
                    </a:cubicBezTo>
                    <a:cubicBezTo>
                      <a:pt x="1922" y="1825"/>
                      <a:pt x="1930" y="1827"/>
                      <a:pt x="1936" y="1824"/>
                    </a:cubicBezTo>
                    <a:cubicBezTo>
                      <a:pt x="1941" y="1823"/>
                      <a:pt x="1944" y="1820"/>
                      <a:pt x="1946" y="1815"/>
                    </a:cubicBezTo>
                    <a:cubicBezTo>
                      <a:pt x="1948" y="1809"/>
                      <a:pt x="1946" y="1801"/>
                      <a:pt x="1939" y="1800"/>
                    </a:cubicBezTo>
                    <a:cubicBezTo>
                      <a:pt x="1935" y="1799"/>
                      <a:pt x="1931" y="1801"/>
                      <a:pt x="1929" y="1805"/>
                    </a:cubicBezTo>
                    <a:cubicBezTo>
                      <a:pt x="1927" y="1809"/>
                      <a:pt x="1929" y="1814"/>
                      <a:pt x="1933" y="1816"/>
                    </a:cubicBezTo>
                    <a:cubicBezTo>
                      <a:pt x="1938" y="1818"/>
                      <a:pt x="1943" y="1816"/>
                      <a:pt x="1945" y="1812"/>
                    </a:cubicBezTo>
                    <a:cubicBezTo>
                      <a:pt x="1945" y="1811"/>
                      <a:pt x="1946" y="1810"/>
                      <a:pt x="1946" y="1809"/>
                    </a:cubicBezTo>
                    <a:cubicBezTo>
                      <a:pt x="1946" y="1811"/>
                      <a:pt x="1945" y="1813"/>
                      <a:pt x="1945" y="1815"/>
                    </a:cubicBezTo>
                    <a:cubicBezTo>
                      <a:pt x="1943" y="1819"/>
                      <a:pt x="1940" y="1821"/>
                      <a:pt x="1936" y="1822"/>
                    </a:cubicBezTo>
                    <a:cubicBezTo>
                      <a:pt x="1930" y="1824"/>
                      <a:pt x="1923" y="1822"/>
                      <a:pt x="1919" y="1818"/>
                    </a:cubicBezTo>
                    <a:cubicBezTo>
                      <a:pt x="1914" y="1812"/>
                      <a:pt x="1913" y="1805"/>
                      <a:pt x="1916" y="1798"/>
                    </a:cubicBezTo>
                    <a:cubicBezTo>
                      <a:pt x="1919" y="1790"/>
                      <a:pt x="1925" y="1785"/>
                      <a:pt x="1933" y="1781"/>
                    </a:cubicBezTo>
                    <a:cubicBezTo>
                      <a:pt x="1951" y="1771"/>
                      <a:pt x="1964" y="1767"/>
                      <a:pt x="1981" y="1754"/>
                    </a:cubicBezTo>
                    <a:cubicBezTo>
                      <a:pt x="1997" y="1741"/>
                      <a:pt x="2008" y="1725"/>
                      <a:pt x="2012" y="1706"/>
                    </a:cubicBezTo>
                    <a:cubicBezTo>
                      <a:pt x="2015" y="1687"/>
                      <a:pt x="2011" y="1671"/>
                      <a:pt x="1996" y="1660"/>
                    </a:cubicBezTo>
                    <a:cubicBezTo>
                      <a:pt x="1982" y="1650"/>
                      <a:pt x="1962" y="1648"/>
                      <a:pt x="1948" y="1657"/>
                    </a:cubicBezTo>
                    <a:cubicBezTo>
                      <a:pt x="1948" y="1657"/>
                      <a:pt x="1948" y="1657"/>
                      <a:pt x="1948" y="1657"/>
                    </a:cubicBezTo>
                    <a:cubicBezTo>
                      <a:pt x="1956" y="1657"/>
                      <a:pt x="1966" y="1660"/>
                      <a:pt x="1972" y="1669"/>
                    </a:cubicBezTo>
                    <a:cubicBezTo>
                      <a:pt x="1981" y="1683"/>
                      <a:pt x="1977" y="1698"/>
                      <a:pt x="1964" y="1708"/>
                    </a:cubicBezTo>
                    <a:cubicBezTo>
                      <a:pt x="1940" y="1726"/>
                      <a:pt x="1962" y="1756"/>
                      <a:pt x="1988" y="1736"/>
                    </a:cubicBezTo>
                    <a:cubicBezTo>
                      <a:pt x="2001" y="1726"/>
                      <a:pt x="2005" y="1707"/>
                      <a:pt x="2003" y="1694"/>
                    </a:cubicBezTo>
                    <a:cubicBezTo>
                      <a:pt x="1999" y="1669"/>
                      <a:pt x="1971" y="1646"/>
                      <a:pt x="1948" y="1657"/>
                    </a:cubicBezTo>
                    <a:cubicBezTo>
                      <a:pt x="1963" y="1649"/>
                      <a:pt x="1981" y="1652"/>
                      <a:pt x="1994" y="1662"/>
                    </a:cubicBezTo>
                    <a:cubicBezTo>
                      <a:pt x="2007" y="1673"/>
                      <a:pt x="2011" y="1688"/>
                      <a:pt x="2008" y="1705"/>
                    </a:cubicBezTo>
                    <a:cubicBezTo>
                      <a:pt x="2003" y="1723"/>
                      <a:pt x="1993" y="1738"/>
                      <a:pt x="1978" y="1750"/>
                    </a:cubicBezTo>
                    <a:close/>
                    <a:moveTo>
                      <a:pt x="1836" y="1670"/>
                    </a:moveTo>
                    <a:cubicBezTo>
                      <a:pt x="1809" y="1648"/>
                      <a:pt x="1809" y="1619"/>
                      <a:pt x="1800" y="1605"/>
                    </a:cubicBezTo>
                    <a:cubicBezTo>
                      <a:pt x="1791" y="1590"/>
                      <a:pt x="1773" y="1601"/>
                      <a:pt x="1779" y="1620"/>
                    </a:cubicBezTo>
                    <a:cubicBezTo>
                      <a:pt x="1787" y="1641"/>
                      <a:pt x="1811" y="1660"/>
                      <a:pt x="1836" y="1670"/>
                    </a:cubicBezTo>
                    <a:close/>
                    <a:moveTo>
                      <a:pt x="1877" y="1681"/>
                    </a:moveTo>
                    <a:cubicBezTo>
                      <a:pt x="1867" y="1694"/>
                      <a:pt x="1864" y="1710"/>
                      <a:pt x="1866" y="1724"/>
                    </a:cubicBezTo>
                    <a:cubicBezTo>
                      <a:pt x="1869" y="1737"/>
                      <a:pt x="1878" y="1750"/>
                      <a:pt x="1891" y="1751"/>
                    </a:cubicBezTo>
                    <a:cubicBezTo>
                      <a:pt x="1890" y="1757"/>
                      <a:pt x="1882" y="1761"/>
                      <a:pt x="1874" y="1758"/>
                    </a:cubicBezTo>
                    <a:cubicBezTo>
                      <a:pt x="1866" y="1755"/>
                      <a:pt x="1858" y="1744"/>
                      <a:pt x="1862" y="1732"/>
                    </a:cubicBezTo>
                    <a:cubicBezTo>
                      <a:pt x="1851" y="1730"/>
                      <a:pt x="1853" y="1698"/>
                      <a:pt x="1877" y="1681"/>
                    </a:cubicBezTo>
                    <a:close/>
                    <a:moveTo>
                      <a:pt x="2009" y="1639"/>
                    </a:moveTo>
                    <a:cubicBezTo>
                      <a:pt x="2006" y="1628"/>
                      <a:pt x="1995" y="1615"/>
                      <a:pt x="1987" y="1610"/>
                    </a:cubicBezTo>
                    <a:cubicBezTo>
                      <a:pt x="1977" y="1603"/>
                      <a:pt x="1958" y="1599"/>
                      <a:pt x="1948" y="1607"/>
                    </a:cubicBezTo>
                    <a:cubicBezTo>
                      <a:pt x="1939" y="1596"/>
                      <a:pt x="1927" y="1593"/>
                      <a:pt x="1915" y="1591"/>
                    </a:cubicBezTo>
                    <a:cubicBezTo>
                      <a:pt x="1899" y="1588"/>
                      <a:pt x="1882" y="1582"/>
                      <a:pt x="1881" y="1568"/>
                    </a:cubicBezTo>
                    <a:cubicBezTo>
                      <a:pt x="1875" y="1584"/>
                      <a:pt x="1888" y="1603"/>
                      <a:pt x="1901" y="1610"/>
                    </a:cubicBezTo>
                    <a:cubicBezTo>
                      <a:pt x="1920" y="1621"/>
                      <a:pt x="1934" y="1617"/>
                      <a:pt x="1957" y="1617"/>
                    </a:cubicBezTo>
                    <a:cubicBezTo>
                      <a:pt x="1970" y="1616"/>
                      <a:pt x="1997" y="1625"/>
                      <a:pt x="2009" y="1639"/>
                    </a:cubicBezTo>
                    <a:close/>
                    <a:moveTo>
                      <a:pt x="1887" y="1676"/>
                    </a:moveTo>
                    <a:cubicBezTo>
                      <a:pt x="1877" y="1685"/>
                      <a:pt x="1886" y="1705"/>
                      <a:pt x="1896" y="1715"/>
                    </a:cubicBezTo>
                    <a:cubicBezTo>
                      <a:pt x="1907" y="1726"/>
                      <a:pt x="1924" y="1735"/>
                      <a:pt x="1924" y="1753"/>
                    </a:cubicBezTo>
                    <a:cubicBezTo>
                      <a:pt x="1924" y="1762"/>
                      <a:pt x="1920" y="1772"/>
                      <a:pt x="1911" y="1776"/>
                    </a:cubicBezTo>
                    <a:cubicBezTo>
                      <a:pt x="1906" y="1778"/>
                      <a:pt x="1900" y="1777"/>
                      <a:pt x="1897" y="1772"/>
                    </a:cubicBezTo>
                    <a:cubicBezTo>
                      <a:pt x="1901" y="1774"/>
                      <a:pt x="1908" y="1771"/>
                      <a:pt x="1911" y="1765"/>
                    </a:cubicBezTo>
                    <a:cubicBezTo>
                      <a:pt x="1913" y="1759"/>
                      <a:pt x="1909" y="1752"/>
                      <a:pt x="1904" y="1748"/>
                    </a:cubicBezTo>
                    <a:cubicBezTo>
                      <a:pt x="1892" y="1739"/>
                      <a:pt x="1880" y="1734"/>
                      <a:pt x="1874" y="1722"/>
                    </a:cubicBezTo>
                    <a:cubicBezTo>
                      <a:pt x="1865" y="1707"/>
                      <a:pt x="1868" y="1686"/>
                      <a:pt x="1887" y="1676"/>
                    </a:cubicBezTo>
                    <a:close/>
                    <a:moveTo>
                      <a:pt x="1750" y="1683"/>
                    </a:moveTo>
                    <a:cubicBezTo>
                      <a:pt x="1736" y="1674"/>
                      <a:pt x="1711" y="1675"/>
                      <a:pt x="1697" y="1685"/>
                    </a:cubicBezTo>
                    <a:cubicBezTo>
                      <a:pt x="1683" y="1694"/>
                      <a:pt x="1688" y="1710"/>
                      <a:pt x="1705" y="1702"/>
                    </a:cubicBezTo>
                    <a:cubicBezTo>
                      <a:pt x="1719" y="1696"/>
                      <a:pt x="1735" y="1680"/>
                      <a:pt x="1750" y="1683"/>
                    </a:cubicBezTo>
                    <a:close/>
                    <a:moveTo>
                      <a:pt x="1770" y="1696"/>
                    </a:moveTo>
                    <a:cubicBezTo>
                      <a:pt x="1773" y="1698"/>
                      <a:pt x="1776" y="1699"/>
                      <a:pt x="1779" y="1698"/>
                    </a:cubicBezTo>
                    <a:cubicBezTo>
                      <a:pt x="1783" y="1697"/>
                      <a:pt x="1787" y="1694"/>
                      <a:pt x="1787" y="1689"/>
                    </a:cubicBezTo>
                    <a:cubicBezTo>
                      <a:pt x="1788" y="1683"/>
                      <a:pt x="1784" y="1678"/>
                      <a:pt x="1780" y="1677"/>
                    </a:cubicBezTo>
                    <a:cubicBezTo>
                      <a:pt x="1772" y="1674"/>
                      <a:pt x="1769" y="1681"/>
                      <a:pt x="1765" y="1683"/>
                    </a:cubicBezTo>
                    <a:cubicBezTo>
                      <a:pt x="1760" y="1685"/>
                      <a:pt x="1753" y="1682"/>
                      <a:pt x="1748" y="1676"/>
                    </a:cubicBezTo>
                    <a:cubicBezTo>
                      <a:pt x="1743" y="1669"/>
                      <a:pt x="1742" y="1660"/>
                      <a:pt x="1748" y="1653"/>
                    </a:cubicBezTo>
                    <a:cubicBezTo>
                      <a:pt x="1751" y="1649"/>
                      <a:pt x="1756" y="1647"/>
                      <a:pt x="1761" y="1650"/>
                    </a:cubicBezTo>
                    <a:cubicBezTo>
                      <a:pt x="1756" y="1652"/>
                      <a:pt x="1753" y="1659"/>
                      <a:pt x="1759" y="1663"/>
                    </a:cubicBezTo>
                    <a:cubicBezTo>
                      <a:pt x="1762" y="1665"/>
                      <a:pt x="1771" y="1665"/>
                      <a:pt x="1779" y="1666"/>
                    </a:cubicBezTo>
                    <a:cubicBezTo>
                      <a:pt x="1787" y="1667"/>
                      <a:pt x="1795" y="1669"/>
                      <a:pt x="1800" y="1674"/>
                    </a:cubicBezTo>
                    <a:cubicBezTo>
                      <a:pt x="1811" y="1684"/>
                      <a:pt x="1810" y="1702"/>
                      <a:pt x="1798" y="1710"/>
                    </a:cubicBezTo>
                    <a:cubicBezTo>
                      <a:pt x="1792" y="1715"/>
                      <a:pt x="1785" y="1715"/>
                      <a:pt x="1777" y="1714"/>
                    </a:cubicBezTo>
                    <a:cubicBezTo>
                      <a:pt x="1770" y="1713"/>
                      <a:pt x="1751" y="1705"/>
                      <a:pt x="1742" y="1710"/>
                    </a:cubicBezTo>
                    <a:cubicBezTo>
                      <a:pt x="1736" y="1713"/>
                      <a:pt x="1735" y="1719"/>
                      <a:pt x="1739" y="1723"/>
                    </a:cubicBezTo>
                    <a:cubicBezTo>
                      <a:pt x="1733" y="1725"/>
                      <a:pt x="1727" y="1719"/>
                      <a:pt x="1727" y="1712"/>
                    </a:cubicBezTo>
                    <a:cubicBezTo>
                      <a:pt x="1726" y="1700"/>
                      <a:pt x="1737" y="1687"/>
                      <a:pt x="1753" y="1688"/>
                    </a:cubicBezTo>
                    <a:cubicBezTo>
                      <a:pt x="1759" y="1688"/>
                      <a:pt x="1764" y="1692"/>
                      <a:pt x="1770" y="1696"/>
                    </a:cubicBezTo>
                    <a:close/>
                    <a:moveTo>
                      <a:pt x="1772" y="1695"/>
                    </a:moveTo>
                    <a:cubicBezTo>
                      <a:pt x="1777" y="1697"/>
                      <a:pt x="1782" y="1696"/>
                      <a:pt x="1785" y="1692"/>
                    </a:cubicBezTo>
                    <a:cubicBezTo>
                      <a:pt x="1789" y="1684"/>
                      <a:pt x="1780" y="1677"/>
                      <a:pt x="1773" y="1679"/>
                    </a:cubicBezTo>
                    <a:cubicBezTo>
                      <a:pt x="1768" y="1682"/>
                      <a:pt x="1767" y="1686"/>
                      <a:pt x="1759" y="1686"/>
                    </a:cubicBezTo>
                    <a:cubicBezTo>
                      <a:pt x="1766" y="1688"/>
                      <a:pt x="1767" y="1692"/>
                      <a:pt x="1772" y="1695"/>
                    </a:cubicBezTo>
                    <a:close/>
                    <a:moveTo>
                      <a:pt x="1809" y="1700"/>
                    </a:moveTo>
                    <a:cubicBezTo>
                      <a:pt x="1813" y="1693"/>
                      <a:pt x="1811" y="1683"/>
                      <a:pt x="1807" y="1678"/>
                    </a:cubicBezTo>
                    <a:cubicBezTo>
                      <a:pt x="1813" y="1671"/>
                      <a:pt x="1830" y="1678"/>
                      <a:pt x="1827" y="1691"/>
                    </a:cubicBezTo>
                    <a:cubicBezTo>
                      <a:pt x="1826" y="1699"/>
                      <a:pt x="1816" y="1705"/>
                      <a:pt x="1809" y="1700"/>
                    </a:cubicBezTo>
                    <a:close/>
                    <a:moveTo>
                      <a:pt x="1944" y="1471"/>
                    </a:moveTo>
                    <a:cubicBezTo>
                      <a:pt x="1942" y="1495"/>
                      <a:pt x="1964" y="1505"/>
                      <a:pt x="1976" y="1509"/>
                    </a:cubicBezTo>
                    <a:cubicBezTo>
                      <a:pt x="1990" y="1512"/>
                      <a:pt x="2007" y="1513"/>
                      <a:pt x="2015" y="1526"/>
                    </a:cubicBezTo>
                    <a:cubicBezTo>
                      <a:pt x="2019" y="1534"/>
                      <a:pt x="2020" y="1543"/>
                      <a:pt x="2014" y="1550"/>
                    </a:cubicBezTo>
                    <a:cubicBezTo>
                      <a:pt x="2011" y="1554"/>
                      <a:pt x="2007" y="1556"/>
                      <a:pt x="2002" y="1554"/>
                    </a:cubicBezTo>
                    <a:cubicBezTo>
                      <a:pt x="2006" y="1553"/>
                      <a:pt x="2010" y="1548"/>
                      <a:pt x="2010" y="1542"/>
                    </a:cubicBezTo>
                    <a:cubicBezTo>
                      <a:pt x="2009" y="1536"/>
                      <a:pt x="2003" y="1532"/>
                      <a:pt x="1997" y="1532"/>
                    </a:cubicBezTo>
                    <a:cubicBezTo>
                      <a:pt x="1981" y="1529"/>
                      <a:pt x="1965" y="1525"/>
                      <a:pt x="1955" y="1516"/>
                    </a:cubicBezTo>
                    <a:cubicBezTo>
                      <a:pt x="1943" y="1507"/>
                      <a:pt x="1936" y="1487"/>
                      <a:pt x="1944" y="1471"/>
                    </a:cubicBezTo>
                    <a:close/>
                    <a:moveTo>
                      <a:pt x="2174" y="1560"/>
                    </a:moveTo>
                    <a:cubicBezTo>
                      <a:pt x="2176" y="1561"/>
                      <a:pt x="2178" y="1562"/>
                      <a:pt x="2179" y="1564"/>
                    </a:cubicBezTo>
                    <a:cubicBezTo>
                      <a:pt x="2181" y="1567"/>
                      <a:pt x="2181" y="1570"/>
                      <a:pt x="2178" y="1573"/>
                    </a:cubicBezTo>
                    <a:cubicBezTo>
                      <a:pt x="2175" y="1576"/>
                      <a:pt x="2171" y="1577"/>
                      <a:pt x="2168" y="1575"/>
                    </a:cubicBezTo>
                    <a:cubicBezTo>
                      <a:pt x="2163" y="1572"/>
                      <a:pt x="2165" y="1567"/>
                      <a:pt x="2164" y="1564"/>
                    </a:cubicBezTo>
                    <a:cubicBezTo>
                      <a:pt x="2162" y="1559"/>
                      <a:pt x="2157" y="1557"/>
                      <a:pt x="2152" y="1558"/>
                    </a:cubicBezTo>
                    <a:cubicBezTo>
                      <a:pt x="2145" y="1558"/>
                      <a:pt x="2140" y="1562"/>
                      <a:pt x="2139" y="1569"/>
                    </a:cubicBezTo>
                    <a:cubicBezTo>
                      <a:pt x="2138" y="1573"/>
                      <a:pt x="2139" y="1577"/>
                      <a:pt x="2144" y="1578"/>
                    </a:cubicBezTo>
                    <a:cubicBezTo>
                      <a:pt x="2142" y="1574"/>
                      <a:pt x="2144" y="1569"/>
                      <a:pt x="2150" y="1570"/>
                    </a:cubicBezTo>
                    <a:cubicBezTo>
                      <a:pt x="2153" y="1571"/>
                      <a:pt x="2157" y="1575"/>
                      <a:pt x="2162" y="1580"/>
                    </a:cubicBezTo>
                    <a:cubicBezTo>
                      <a:pt x="2166" y="1584"/>
                      <a:pt x="2171" y="1587"/>
                      <a:pt x="2177" y="1587"/>
                    </a:cubicBezTo>
                    <a:cubicBezTo>
                      <a:pt x="2187" y="1588"/>
                      <a:pt x="2197" y="1579"/>
                      <a:pt x="2195" y="1568"/>
                    </a:cubicBezTo>
                    <a:cubicBezTo>
                      <a:pt x="2195" y="1562"/>
                      <a:pt x="2191" y="1558"/>
                      <a:pt x="2187" y="1555"/>
                    </a:cubicBezTo>
                    <a:cubicBezTo>
                      <a:pt x="2183" y="1551"/>
                      <a:pt x="2169" y="1545"/>
                      <a:pt x="2167" y="1538"/>
                    </a:cubicBezTo>
                    <a:cubicBezTo>
                      <a:pt x="2166" y="1532"/>
                      <a:pt x="2169" y="1529"/>
                      <a:pt x="2172" y="1529"/>
                    </a:cubicBezTo>
                    <a:cubicBezTo>
                      <a:pt x="2171" y="1525"/>
                      <a:pt x="2164" y="1525"/>
                      <a:pt x="2161" y="1528"/>
                    </a:cubicBezTo>
                    <a:cubicBezTo>
                      <a:pt x="2154" y="1533"/>
                      <a:pt x="2152" y="1546"/>
                      <a:pt x="2160" y="1554"/>
                    </a:cubicBezTo>
                    <a:cubicBezTo>
                      <a:pt x="2164" y="1557"/>
                      <a:pt x="2168" y="1558"/>
                      <a:pt x="2174" y="1560"/>
                    </a:cubicBezTo>
                    <a:close/>
                    <a:moveTo>
                      <a:pt x="2229" y="1707"/>
                    </a:moveTo>
                    <a:cubicBezTo>
                      <a:pt x="2214" y="1698"/>
                      <a:pt x="2201" y="1705"/>
                      <a:pt x="2195" y="1705"/>
                    </a:cubicBezTo>
                    <a:cubicBezTo>
                      <a:pt x="2188" y="1705"/>
                      <a:pt x="2188" y="1697"/>
                      <a:pt x="2195" y="1695"/>
                    </a:cubicBezTo>
                    <a:cubicBezTo>
                      <a:pt x="2204" y="1693"/>
                      <a:pt x="2219" y="1697"/>
                      <a:pt x="2229" y="1707"/>
                    </a:cubicBezTo>
                    <a:close/>
                    <a:moveTo>
                      <a:pt x="2165" y="1692"/>
                    </a:moveTo>
                    <a:cubicBezTo>
                      <a:pt x="2166" y="1691"/>
                      <a:pt x="2167" y="1690"/>
                      <a:pt x="2168" y="1690"/>
                    </a:cubicBezTo>
                    <a:cubicBezTo>
                      <a:pt x="2170" y="1690"/>
                      <a:pt x="2172" y="1691"/>
                      <a:pt x="2173" y="1694"/>
                    </a:cubicBezTo>
                    <a:cubicBezTo>
                      <a:pt x="2174" y="1696"/>
                      <a:pt x="2172" y="1698"/>
                      <a:pt x="2171" y="1699"/>
                    </a:cubicBezTo>
                    <a:cubicBezTo>
                      <a:pt x="2168" y="1701"/>
                      <a:pt x="2166" y="1699"/>
                      <a:pt x="2164" y="1698"/>
                    </a:cubicBezTo>
                    <a:cubicBezTo>
                      <a:pt x="2161" y="1698"/>
                      <a:pt x="2159" y="1700"/>
                      <a:pt x="2157" y="1703"/>
                    </a:cubicBezTo>
                    <a:cubicBezTo>
                      <a:pt x="2156" y="1706"/>
                      <a:pt x="2156" y="1710"/>
                      <a:pt x="2159" y="1713"/>
                    </a:cubicBezTo>
                    <a:cubicBezTo>
                      <a:pt x="2161" y="1714"/>
                      <a:pt x="2164" y="1715"/>
                      <a:pt x="2165" y="1713"/>
                    </a:cubicBezTo>
                    <a:cubicBezTo>
                      <a:pt x="2163" y="1713"/>
                      <a:pt x="2161" y="1710"/>
                      <a:pt x="2163" y="1707"/>
                    </a:cubicBezTo>
                    <a:cubicBezTo>
                      <a:pt x="2164" y="1706"/>
                      <a:pt x="2168" y="1705"/>
                      <a:pt x="2171" y="1704"/>
                    </a:cubicBezTo>
                    <a:cubicBezTo>
                      <a:pt x="2175" y="1703"/>
                      <a:pt x="2178" y="1701"/>
                      <a:pt x="2180" y="1698"/>
                    </a:cubicBezTo>
                    <a:cubicBezTo>
                      <a:pt x="2183" y="1693"/>
                      <a:pt x="2181" y="1686"/>
                      <a:pt x="2175" y="1683"/>
                    </a:cubicBezTo>
                    <a:cubicBezTo>
                      <a:pt x="2172" y="1682"/>
                      <a:pt x="2169" y="1683"/>
                      <a:pt x="2166" y="1684"/>
                    </a:cubicBezTo>
                    <a:cubicBezTo>
                      <a:pt x="2163" y="1685"/>
                      <a:pt x="2155" y="1690"/>
                      <a:pt x="2151" y="1689"/>
                    </a:cubicBezTo>
                    <a:cubicBezTo>
                      <a:pt x="2148" y="1688"/>
                      <a:pt x="2147" y="1686"/>
                      <a:pt x="2148" y="1684"/>
                    </a:cubicBezTo>
                    <a:cubicBezTo>
                      <a:pt x="2146" y="1684"/>
                      <a:pt x="2144" y="1687"/>
                      <a:pt x="2144" y="1690"/>
                    </a:cubicBezTo>
                    <a:cubicBezTo>
                      <a:pt x="2145" y="1695"/>
                      <a:pt x="2151" y="1699"/>
                      <a:pt x="2158" y="1697"/>
                    </a:cubicBezTo>
                    <a:cubicBezTo>
                      <a:pt x="2160" y="1697"/>
                      <a:pt x="2162" y="1695"/>
                      <a:pt x="2165" y="1692"/>
                    </a:cubicBezTo>
                    <a:close/>
                    <a:moveTo>
                      <a:pt x="2165" y="1693"/>
                    </a:moveTo>
                    <a:cubicBezTo>
                      <a:pt x="2167" y="1691"/>
                      <a:pt x="2170" y="1691"/>
                      <a:pt x="2171" y="1692"/>
                    </a:cubicBezTo>
                    <a:cubicBezTo>
                      <a:pt x="2174" y="1695"/>
                      <a:pt x="2171" y="1699"/>
                      <a:pt x="2168" y="1699"/>
                    </a:cubicBezTo>
                    <a:cubicBezTo>
                      <a:pt x="2165" y="1699"/>
                      <a:pt x="2164" y="1697"/>
                      <a:pt x="2161" y="1698"/>
                    </a:cubicBezTo>
                    <a:cubicBezTo>
                      <a:pt x="2164" y="1696"/>
                      <a:pt x="2163" y="1694"/>
                      <a:pt x="2165" y="1693"/>
                    </a:cubicBezTo>
                    <a:close/>
                    <a:moveTo>
                      <a:pt x="2181" y="1686"/>
                    </a:moveTo>
                    <a:cubicBezTo>
                      <a:pt x="2183" y="1689"/>
                      <a:pt x="2183" y="1694"/>
                      <a:pt x="2182" y="1696"/>
                    </a:cubicBezTo>
                    <a:cubicBezTo>
                      <a:pt x="2185" y="1698"/>
                      <a:pt x="2192" y="1694"/>
                      <a:pt x="2189" y="1688"/>
                    </a:cubicBezTo>
                    <a:cubicBezTo>
                      <a:pt x="2188" y="1685"/>
                      <a:pt x="2183" y="1684"/>
                      <a:pt x="2181" y="1686"/>
                    </a:cubicBezTo>
                    <a:close/>
                    <a:moveTo>
                      <a:pt x="2190" y="1688"/>
                    </a:moveTo>
                    <a:cubicBezTo>
                      <a:pt x="2191" y="1689"/>
                      <a:pt x="2191" y="1690"/>
                      <a:pt x="2191" y="1691"/>
                    </a:cubicBezTo>
                    <a:cubicBezTo>
                      <a:pt x="2198" y="1689"/>
                      <a:pt x="2207" y="1690"/>
                      <a:pt x="2215" y="1693"/>
                    </a:cubicBezTo>
                    <a:cubicBezTo>
                      <a:pt x="2229" y="1699"/>
                      <a:pt x="2233" y="1713"/>
                      <a:pt x="2251" y="1724"/>
                    </a:cubicBezTo>
                    <a:cubicBezTo>
                      <a:pt x="2260" y="1730"/>
                      <a:pt x="2268" y="1732"/>
                      <a:pt x="2275" y="1733"/>
                    </a:cubicBezTo>
                    <a:cubicBezTo>
                      <a:pt x="2291" y="1735"/>
                      <a:pt x="2308" y="1729"/>
                      <a:pt x="2324" y="1736"/>
                    </a:cubicBezTo>
                    <a:cubicBezTo>
                      <a:pt x="2316" y="1735"/>
                      <a:pt x="2309" y="1741"/>
                      <a:pt x="2315" y="1750"/>
                    </a:cubicBezTo>
                    <a:cubicBezTo>
                      <a:pt x="2318" y="1756"/>
                      <a:pt x="2331" y="1760"/>
                      <a:pt x="2327" y="1777"/>
                    </a:cubicBezTo>
                    <a:cubicBezTo>
                      <a:pt x="2333" y="1770"/>
                      <a:pt x="2338" y="1762"/>
                      <a:pt x="2337" y="1754"/>
                    </a:cubicBezTo>
                    <a:cubicBezTo>
                      <a:pt x="2337" y="1748"/>
                      <a:pt x="2335" y="1743"/>
                      <a:pt x="2331" y="1740"/>
                    </a:cubicBezTo>
                    <a:cubicBezTo>
                      <a:pt x="2315" y="1722"/>
                      <a:pt x="2283" y="1737"/>
                      <a:pt x="2266" y="1727"/>
                    </a:cubicBezTo>
                    <a:cubicBezTo>
                      <a:pt x="2266" y="1728"/>
                      <a:pt x="2267" y="1728"/>
                      <a:pt x="2268" y="1729"/>
                    </a:cubicBezTo>
                    <a:cubicBezTo>
                      <a:pt x="2287" y="1735"/>
                      <a:pt x="2307" y="1722"/>
                      <a:pt x="2311" y="1704"/>
                    </a:cubicBezTo>
                    <a:cubicBezTo>
                      <a:pt x="2313" y="1694"/>
                      <a:pt x="2311" y="1684"/>
                      <a:pt x="2303" y="1676"/>
                    </a:cubicBezTo>
                    <a:cubicBezTo>
                      <a:pt x="2296" y="1667"/>
                      <a:pt x="2284" y="1662"/>
                      <a:pt x="2273" y="1665"/>
                    </a:cubicBezTo>
                    <a:cubicBezTo>
                      <a:pt x="2261" y="1667"/>
                      <a:pt x="2252" y="1675"/>
                      <a:pt x="2251" y="1687"/>
                    </a:cubicBezTo>
                    <a:cubicBezTo>
                      <a:pt x="2250" y="1695"/>
                      <a:pt x="2255" y="1702"/>
                      <a:pt x="2261" y="1705"/>
                    </a:cubicBezTo>
                    <a:cubicBezTo>
                      <a:pt x="2271" y="1709"/>
                      <a:pt x="2279" y="1705"/>
                      <a:pt x="2284" y="1699"/>
                    </a:cubicBezTo>
                    <a:cubicBezTo>
                      <a:pt x="2288" y="1691"/>
                      <a:pt x="2286" y="1681"/>
                      <a:pt x="2276" y="1678"/>
                    </a:cubicBezTo>
                    <a:cubicBezTo>
                      <a:pt x="2286" y="1683"/>
                      <a:pt x="2287" y="1692"/>
                      <a:pt x="2281" y="1699"/>
                    </a:cubicBezTo>
                    <a:cubicBezTo>
                      <a:pt x="2277" y="1704"/>
                      <a:pt x="2270" y="1706"/>
                      <a:pt x="2263" y="1703"/>
                    </a:cubicBezTo>
                    <a:cubicBezTo>
                      <a:pt x="2257" y="1700"/>
                      <a:pt x="2253" y="1694"/>
                      <a:pt x="2254" y="1687"/>
                    </a:cubicBezTo>
                    <a:cubicBezTo>
                      <a:pt x="2255" y="1677"/>
                      <a:pt x="2263" y="1670"/>
                      <a:pt x="2273" y="1668"/>
                    </a:cubicBezTo>
                    <a:cubicBezTo>
                      <a:pt x="2284" y="1666"/>
                      <a:pt x="2294" y="1670"/>
                      <a:pt x="2301" y="1678"/>
                    </a:cubicBezTo>
                    <a:cubicBezTo>
                      <a:pt x="2308" y="1686"/>
                      <a:pt x="2309" y="1696"/>
                      <a:pt x="2307" y="1705"/>
                    </a:cubicBezTo>
                    <a:cubicBezTo>
                      <a:pt x="2302" y="1721"/>
                      <a:pt x="2285" y="1732"/>
                      <a:pt x="2269" y="1727"/>
                    </a:cubicBezTo>
                    <a:cubicBezTo>
                      <a:pt x="2255" y="1722"/>
                      <a:pt x="2248" y="1713"/>
                      <a:pt x="2246" y="1700"/>
                    </a:cubicBezTo>
                    <a:cubicBezTo>
                      <a:pt x="2241" y="1678"/>
                      <a:pt x="2251" y="1653"/>
                      <a:pt x="2265" y="1644"/>
                    </a:cubicBezTo>
                    <a:cubicBezTo>
                      <a:pt x="2273" y="1638"/>
                      <a:pt x="2285" y="1638"/>
                      <a:pt x="2289" y="1648"/>
                    </a:cubicBezTo>
                    <a:cubicBezTo>
                      <a:pt x="2292" y="1653"/>
                      <a:pt x="2289" y="1658"/>
                      <a:pt x="2283" y="1662"/>
                    </a:cubicBezTo>
                    <a:cubicBezTo>
                      <a:pt x="2292" y="1665"/>
                      <a:pt x="2302" y="1652"/>
                      <a:pt x="2299" y="1639"/>
                    </a:cubicBezTo>
                    <a:cubicBezTo>
                      <a:pt x="2295" y="1627"/>
                      <a:pt x="2286" y="1621"/>
                      <a:pt x="2277" y="1620"/>
                    </a:cubicBezTo>
                    <a:cubicBezTo>
                      <a:pt x="2263" y="1619"/>
                      <a:pt x="2248" y="1628"/>
                      <a:pt x="2242" y="1643"/>
                    </a:cubicBezTo>
                    <a:cubicBezTo>
                      <a:pt x="2235" y="1660"/>
                      <a:pt x="2235" y="1679"/>
                      <a:pt x="2241" y="1696"/>
                    </a:cubicBezTo>
                    <a:cubicBezTo>
                      <a:pt x="2240" y="1694"/>
                      <a:pt x="2239" y="1692"/>
                      <a:pt x="2238" y="1689"/>
                    </a:cubicBezTo>
                    <a:cubicBezTo>
                      <a:pt x="2229" y="1661"/>
                      <a:pt x="2235" y="1632"/>
                      <a:pt x="2257" y="1610"/>
                    </a:cubicBezTo>
                    <a:cubicBezTo>
                      <a:pt x="2274" y="1595"/>
                      <a:pt x="2294" y="1590"/>
                      <a:pt x="2315" y="1597"/>
                    </a:cubicBezTo>
                    <a:cubicBezTo>
                      <a:pt x="2329" y="1603"/>
                      <a:pt x="2339" y="1610"/>
                      <a:pt x="2347" y="1621"/>
                    </a:cubicBezTo>
                    <a:cubicBezTo>
                      <a:pt x="2356" y="1631"/>
                      <a:pt x="2362" y="1644"/>
                      <a:pt x="2364" y="1658"/>
                    </a:cubicBezTo>
                    <a:cubicBezTo>
                      <a:pt x="2365" y="1664"/>
                      <a:pt x="2365" y="1670"/>
                      <a:pt x="2364" y="1676"/>
                    </a:cubicBezTo>
                    <a:cubicBezTo>
                      <a:pt x="2361" y="1689"/>
                      <a:pt x="2354" y="1700"/>
                      <a:pt x="2344" y="1706"/>
                    </a:cubicBezTo>
                    <a:cubicBezTo>
                      <a:pt x="2335" y="1711"/>
                      <a:pt x="2326" y="1711"/>
                      <a:pt x="2317" y="1707"/>
                    </a:cubicBezTo>
                    <a:cubicBezTo>
                      <a:pt x="2318" y="1720"/>
                      <a:pt x="2344" y="1729"/>
                      <a:pt x="2354" y="1708"/>
                    </a:cubicBezTo>
                    <a:cubicBezTo>
                      <a:pt x="2368" y="1708"/>
                      <a:pt x="2371" y="1685"/>
                      <a:pt x="2369" y="1670"/>
                    </a:cubicBezTo>
                    <a:cubicBezTo>
                      <a:pt x="2373" y="1689"/>
                      <a:pt x="2367" y="1717"/>
                      <a:pt x="2364" y="1730"/>
                    </a:cubicBezTo>
                    <a:cubicBezTo>
                      <a:pt x="2364" y="1729"/>
                      <a:pt x="2365" y="1730"/>
                      <a:pt x="2366" y="1730"/>
                    </a:cubicBezTo>
                    <a:cubicBezTo>
                      <a:pt x="2367" y="1725"/>
                      <a:pt x="2370" y="1718"/>
                      <a:pt x="2371" y="1711"/>
                    </a:cubicBezTo>
                    <a:cubicBezTo>
                      <a:pt x="2374" y="1721"/>
                      <a:pt x="2381" y="1730"/>
                      <a:pt x="2392" y="1733"/>
                    </a:cubicBezTo>
                    <a:cubicBezTo>
                      <a:pt x="2411" y="1739"/>
                      <a:pt x="2434" y="1728"/>
                      <a:pt x="2456" y="1740"/>
                    </a:cubicBezTo>
                    <a:cubicBezTo>
                      <a:pt x="2441" y="1723"/>
                      <a:pt x="2417" y="1723"/>
                      <a:pt x="2403" y="1720"/>
                    </a:cubicBezTo>
                    <a:cubicBezTo>
                      <a:pt x="2376" y="1713"/>
                      <a:pt x="2375" y="1700"/>
                      <a:pt x="2373" y="1680"/>
                    </a:cubicBezTo>
                    <a:cubicBezTo>
                      <a:pt x="2374" y="1683"/>
                      <a:pt x="2376" y="1686"/>
                      <a:pt x="2378" y="1689"/>
                    </a:cubicBezTo>
                    <a:cubicBezTo>
                      <a:pt x="2389" y="1707"/>
                      <a:pt x="2410" y="1718"/>
                      <a:pt x="2431" y="1715"/>
                    </a:cubicBezTo>
                    <a:cubicBezTo>
                      <a:pt x="2447" y="1712"/>
                      <a:pt x="2460" y="1702"/>
                      <a:pt x="2466" y="1686"/>
                    </a:cubicBezTo>
                    <a:cubicBezTo>
                      <a:pt x="2473" y="1665"/>
                      <a:pt x="2467" y="1644"/>
                      <a:pt x="2450" y="1630"/>
                    </a:cubicBezTo>
                    <a:cubicBezTo>
                      <a:pt x="2442" y="1625"/>
                      <a:pt x="2433" y="1622"/>
                      <a:pt x="2424" y="1623"/>
                    </a:cubicBezTo>
                    <a:cubicBezTo>
                      <a:pt x="2407" y="1624"/>
                      <a:pt x="2399" y="1636"/>
                      <a:pt x="2396" y="1651"/>
                    </a:cubicBezTo>
                    <a:cubicBezTo>
                      <a:pt x="2406" y="1638"/>
                      <a:pt x="2417" y="1646"/>
                      <a:pt x="2424" y="1645"/>
                    </a:cubicBezTo>
                    <a:cubicBezTo>
                      <a:pt x="2439" y="1643"/>
                      <a:pt x="2433" y="1624"/>
                      <a:pt x="2418" y="1626"/>
                    </a:cubicBezTo>
                    <a:cubicBezTo>
                      <a:pt x="2417" y="1626"/>
                      <a:pt x="2415" y="1626"/>
                      <a:pt x="2414" y="1626"/>
                    </a:cubicBezTo>
                    <a:cubicBezTo>
                      <a:pt x="2425" y="1621"/>
                      <a:pt x="2438" y="1624"/>
                      <a:pt x="2449" y="1632"/>
                    </a:cubicBezTo>
                    <a:cubicBezTo>
                      <a:pt x="2465" y="1645"/>
                      <a:pt x="2471" y="1665"/>
                      <a:pt x="2464" y="1685"/>
                    </a:cubicBezTo>
                    <a:cubicBezTo>
                      <a:pt x="2458" y="1699"/>
                      <a:pt x="2446" y="1709"/>
                      <a:pt x="2431" y="1711"/>
                    </a:cubicBezTo>
                    <a:cubicBezTo>
                      <a:pt x="2412" y="1713"/>
                      <a:pt x="2393" y="1703"/>
                      <a:pt x="2383" y="1687"/>
                    </a:cubicBezTo>
                    <a:cubicBezTo>
                      <a:pt x="2379" y="1681"/>
                      <a:pt x="2376" y="1674"/>
                      <a:pt x="2374" y="1667"/>
                    </a:cubicBezTo>
                    <a:cubicBezTo>
                      <a:pt x="2376" y="1671"/>
                      <a:pt x="2378" y="1675"/>
                      <a:pt x="2381" y="1679"/>
                    </a:cubicBezTo>
                    <a:cubicBezTo>
                      <a:pt x="2390" y="1688"/>
                      <a:pt x="2405" y="1693"/>
                      <a:pt x="2415" y="1684"/>
                    </a:cubicBezTo>
                    <a:cubicBezTo>
                      <a:pt x="2420" y="1681"/>
                      <a:pt x="2421" y="1674"/>
                      <a:pt x="2420" y="1669"/>
                    </a:cubicBezTo>
                    <a:cubicBezTo>
                      <a:pt x="2419" y="1664"/>
                      <a:pt x="2416" y="1661"/>
                      <a:pt x="2411" y="1659"/>
                    </a:cubicBezTo>
                    <a:cubicBezTo>
                      <a:pt x="2407" y="1658"/>
                      <a:pt x="2402" y="1658"/>
                      <a:pt x="2398" y="1660"/>
                    </a:cubicBezTo>
                    <a:cubicBezTo>
                      <a:pt x="2393" y="1664"/>
                      <a:pt x="2391" y="1670"/>
                      <a:pt x="2394" y="1676"/>
                    </a:cubicBezTo>
                    <a:cubicBezTo>
                      <a:pt x="2396" y="1679"/>
                      <a:pt x="2400" y="1681"/>
                      <a:pt x="2403" y="1680"/>
                    </a:cubicBezTo>
                    <a:cubicBezTo>
                      <a:pt x="2405" y="1679"/>
                      <a:pt x="2407" y="1677"/>
                      <a:pt x="2406" y="1675"/>
                    </a:cubicBezTo>
                    <a:cubicBezTo>
                      <a:pt x="2406" y="1676"/>
                      <a:pt x="2404" y="1677"/>
                      <a:pt x="2402" y="1677"/>
                    </a:cubicBezTo>
                    <a:cubicBezTo>
                      <a:pt x="2399" y="1677"/>
                      <a:pt x="2397" y="1673"/>
                      <a:pt x="2398" y="1670"/>
                    </a:cubicBezTo>
                    <a:cubicBezTo>
                      <a:pt x="2399" y="1669"/>
                      <a:pt x="2401" y="1667"/>
                      <a:pt x="2404" y="1667"/>
                    </a:cubicBezTo>
                    <a:cubicBezTo>
                      <a:pt x="2407" y="1666"/>
                      <a:pt x="2410" y="1668"/>
                      <a:pt x="2411" y="1671"/>
                    </a:cubicBezTo>
                    <a:cubicBezTo>
                      <a:pt x="2413" y="1674"/>
                      <a:pt x="2412" y="1678"/>
                      <a:pt x="2409" y="1681"/>
                    </a:cubicBezTo>
                    <a:cubicBezTo>
                      <a:pt x="2400" y="1687"/>
                      <a:pt x="2386" y="1681"/>
                      <a:pt x="2380" y="1674"/>
                    </a:cubicBezTo>
                    <a:cubicBezTo>
                      <a:pt x="2373" y="1665"/>
                      <a:pt x="2370" y="1652"/>
                      <a:pt x="2366" y="1642"/>
                    </a:cubicBezTo>
                    <a:cubicBezTo>
                      <a:pt x="2361" y="1630"/>
                      <a:pt x="2354" y="1618"/>
                      <a:pt x="2340" y="1609"/>
                    </a:cubicBezTo>
                    <a:cubicBezTo>
                      <a:pt x="2343" y="1610"/>
                      <a:pt x="2346" y="1611"/>
                      <a:pt x="2350" y="1613"/>
                    </a:cubicBezTo>
                    <a:cubicBezTo>
                      <a:pt x="2371" y="1620"/>
                      <a:pt x="2391" y="1615"/>
                      <a:pt x="2406" y="1598"/>
                    </a:cubicBezTo>
                    <a:cubicBezTo>
                      <a:pt x="2420" y="1582"/>
                      <a:pt x="2423" y="1560"/>
                      <a:pt x="2414" y="1541"/>
                    </a:cubicBezTo>
                    <a:cubicBezTo>
                      <a:pt x="2405" y="1524"/>
                      <a:pt x="2387" y="1510"/>
                      <a:pt x="2367" y="1511"/>
                    </a:cubicBezTo>
                    <a:cubicBezTo>
                      <a:pt x="2349" y="1512"/>
                      <a:pt x="2335" y="1522"/>
                      <a:pt x="2330" y="1538"/>
                    </a:cubicBezTo>
                    <a:cubicBezTo>
                      <a:pt x="2327" y="1547"/>
                      <a:pt x="2328" y="1557"/>
                      <a:pt x="2333" y="1565"/>
                    </a:cubicBezTo>
                    <a:cubicBezTo>
                      <a:pt x="2336" y="1570"/>
                      <a:pt x="2341" y="1574"/>
                      <a:pt x="2346" y="1576"/>
                    </a:cubicBezTo>
                    <a:cubicBezTo>
                      <a:pt x="2356" y="1581"/>
                      <a:pt x="2366" y="1577"/>
                      <a:pt x="2371" y="1569"/>
                    </a:cubicBezTo>
                    <a:cubicBezTo>
                      <a:pt x="2378" y="1560"/>
                      <a:pt x="2375" y="1548"/>
                      <a:pt x="2366" y="1541"/>
                    </a:cubicBezTo>
                    <a:cubicBezTo>
                      <a:pt x="2357" y="1535"/>
                      <a:pt x="2344" y="1538"/>
                      <a:pt x="2338" y="1547"/>
                    </a:cubicBezTo>
                    <a:cubicBezTo>
                      <a:pt x="2333" y="1555"/>
                      <a:pt x="2334" y="1565"/>
                      <a:pt x="2340" y="1572"/>
                    </a:cubicBezTo>
                    <a:cubicBezTo>
                      <a:pt x="2330" y="1563"/>
                      <a:pt x="2327" y="1550"/>
                      <a:pt x="2332" y="1537"/>
                    </a:cubicBezTo>
                    <a:cubicBezTo>
                      <a:pt x="2336" y="1523"/>
                      <a:pt x="2350" y="1514"/>
                      <a:pt x="2367" y="1513"/>
                    </a:cubicBezTo>
                    <a:cubicBezTo>
                      <a:pt x="2386" y="1513"/>
                      <a:pt x="2402" y="1525"/>
                      <a:pt x="2410" y="1542"/>
                    </a:cubicBezTo>
                    <a:cubicBezTo>
                      <a:pt x="2419" y="1560"/>
                      <a:pt x="2416" y="1580"/>
                      <a:pt x="2403" y="1595"/>
                    </a:cubicBezTo>
                    <a:cubicBezTo>
                      <a:pt x="2390" y="1610"/>
                      <a:pt x="2371" y="1614"/>
                      <a:pt x="2353" y="1608"/>
                    </a:cubicBezTo>
                    <a:cubicBezTo>
                      <a:pt x="2339" y="1603"/>
                      <a:pt x="2328" y="1594"/>
                      <a:pt x="2313" y="1590"/>
                    </a:cubicBezTo>
                    <a:cubicBezTo>
                      <a:pt x="2292" y="1586"/>
                      <a:pt x="2271" y="1591"/>
                      <a:pt x="2254" y="1607"/>
                    </a:cubicBezTo>
                    <a:cubicBezTo>
                      <a:pt x="2230" y="1629"/>
                      <a:pt x="2222" y="1661"/>
                      <a:pt x="2233" y="1692"/>
                    </a:cubicBezTo>
                    <a:cubicBezTo>
                      <a:pt x="2238" y="1705"/>
                      <a:pt x="2244" y="1716"/>
                      <a:pt x="2255" y="1724"/>
                    </a:cubicBezTo>
                    <a:cubicBezTo>
                      <a:pt x="2244" y="1718"/>
                      <a:pt x="2235" y="1708"/>
                      <a:pt x="2228" y="1696"/>
                    </a:cubicBezTo>
                    <a:cubicBezTo>
                      <a:pt x="2220" y="1680"/>
                      <a:pt x="2215" y="1659"/>
                      <a:pt x="2216" y="1641"/>
                    </a:cubicBezTo>
                    <a:cubicBezTo>
                      <a:pt x="2216" y="1633"/>
                      <a:pt x="2215" y="1627"/>
                      <a:pt x="2214" y="1620"/>
                    </a:cubicBezTo>
                    <a:cubicBezTo>
                      <a:pt x="2213" y="1618"/>
                      <a:pt x="2212" y="1616"/>
                      <a:pt x="2212" y="1614"/>
                    </a:cubicBezTo>
                    <a:cubicBezTo>
                      <a:pt x="2211" y="1611"/>
                      <a:pt x="2209" y="1608"/>
                      <a:pt x="2208" y="1605"/>
                    </a:cubicBezTo>
                    <a:cubicBezTo>
                      <a:pt x="2207" y="1604"/>
                      <a:pt x="2201" y="1595"/>
                      <a:pt x="2199" y="1596"/>
                    </a:cubicBezTo>
                    <a:cubicBezTo>
                      <a:pt x="2199" y="1597"/>
                      <a:pt x="2202" y="1602"/>
                      <a:pt x="2203" y="1603"/>
                    </a:cubicBezTo>
                    <a:cubicBezTo>
                      <a:pt x="2205" y="1607"/>
                      <a:pt x="2207" y="1611"/>
                      <a:pt x="2208" y="1616"/>
                    </a:cubicBezTo>
                    <a:cubicBezTo>
                      <a:pt x="2209" y="1617"/>
                      <a:pt x="2209" y="1619"/>
                      <a:pt x="2210" y="1621"/>
                    </a:cubicBezTo>
                    <a:cubicBezTo>
                      <a:pt x="2212" y="1628"/>
                      <a:pt x="2213" y="1634"/>
                      <a:pt x="2213" y="1641"/>
                    </a:cubicBezTo>
                    <a:cubicBezTo>
                      <a:pt x="2213" y="1641"/>
                      <a:pt x="2213" y="1642"/>
                      <a:pt x="2213" y="1644"/>
                    </a:cubicBezTo>
                    <a:cubicBezTo>
                      <a:pt x="2212" y="1641"/>
                      <a:pt x="2212" y="1639"/>
                      <a:pt x="2211" y="1637"/>
                    </a:cubicBezTo>
                    <a:cubicBezTo>
                      <a:pt x="2209" y="1631"/>
                      <a:pt x="2207" y="1626"/>
                      <a:pt x="2203" y="1621"/>
                    </a:cubicBezTo>
                    <a:cubicBezTo>
                      <a:pt x="2191" y="1609"/>
                      <a:pt x="2175" y="1611"/>
                      <a:pt x="2164" y="1620"/>
                    </a:cubicBezTo>
                    <a:cubicBezTo>
                      <a:pt x="2154" y="1628"/>
                      <a:pt x="2147" y="1640"/>
                      <a:pt x="2149" y="1653"/>
                    </a:cubicBezTo>
                    <a:cubicBezTo>
                      <a:pt x="2151" y="1664"/>
                      <a:pt x="2158" y="1671"/>
                      <a:pt x="2169" y="1673"/>
                    </a:cubicBezTo>
                    <a:cubicBezTo>
                      <a:pt x="2177" y="1674"/>
                      <a:pt x="2187" y="1671"/>
                      <a:pt x="2191" y="1662"/>
                    </a:cubicBezTo>
                    <a:cubicBezTo>
                      <a:pt x="2192" y="1658"/>
                      <a:pt x="2192" y="1653"/>
                      <a:pt x="2189" y="1649"/>
                    </a:cubicBezTo>
                    <a:cubicBezTo>
                      <a:pt x="2188" y="1646"/>
                      <a:pt x="2185" y="1645"/>
                      <a:pt x="2182" y="1644"/>
                    </a:cubicBezTo>
                    <a:cubicBezTo>
                      <a:pt x="2179" y="1644"/>
                      <a:pt x="2176" y="1645"/>
                      <a:pt x="2173" y="1648"/>
                    </a:cubicBezTo>
                    <a:cubicBezTo>
                      <a:pt x="2171" y="1651"/>
                      <a:pt x="2169" y="1654"/>
                      <a:pt x="2171" y="1658"/>
                    </a:cubicBezTo>
                    <a:cubicBezTo>
                      <a:pt x="2173" y="1661"/>
                      <a:pt x="2176" y="1664"/>
                      <a:pt x="2180" y="1663"/>
                    </a:cubicBezTo>
                    <a:cubicBezTo>
                      <a:pt x="2185" y="1662"/>
                      <a:pt x="2188" y="1657"/>
                      <a:pt x="2187" y="1653"/>
                    </a:cubicBezTo>
                    <a:cubicBezTo>
                      <a:pt x="2186" y="1648"/>
                      <a:pt x="2182" y="1645"/>
                      <a:pt x="2177" y="1646"/>
                    </a:cubicBezTo>
                    <a:cubicBezTo>
                      <a:pt x="2175" y="1647"/>
                      <a:pt x="2174" y="1647"/>
                      <a:pt x="2173" y="1649"/>
                    </a:cubicBezTo>
                    <a:cubicBezTo>
                      <a:pt x="2173" y="1648"/>
                      <a:pt x="2173" y="1648"/>
                      <a:pt x="2173" y="1648"/>
                    </a:cubicBezTo>
                    <a:cubicBezTo>
                      <a:pt x="2176" y="1645"/>
                      <a:pt x="2179" y="1644"/>
                      <a:pt x="2182" y="1645"/>
                    </a:cubicBezTo>
                    <a:cubicBezTo>
                      <a:pt x="2185" y="1645"/>
                      <a:pt x="2187" y="1647"/>
                      <a:pt x="2189" y="1649"/>
                    </a:cubicBezTo>
                    <a:cubicBezTo>
                      <a:pt x="2191" y="1653"/>
                      <a:pt x="2192" y="1658"/>
                      <a:pt x="2190" y="1662"/>
                    </a:cubicBezTo>
                    <a:cubicBezTo>
                      <a:pt x="2187" y="1669"/>
                      <a:pt x="2177" y="1672"/>
                      <a:pt x="2169" y="1671"/>
                    </a:cubicBezTo>
                    <a:cubicBezTo>
                      <a:pt x="2159" y="1670"/>
                      <a:pt x="2152" y="1663"/>
                      <a:pt x="2151" y="1653"/>
                    </a:cubicBezTo>
                    <a:cubicBezTo>
                      <a:pt x="2149" y="1641"/>
                      <a:pt x="2157" y="1629"/>
                      <a:pt x="2167" y="1622"/>
                    </a:cubicBezTo>
                    <a:cubicBezTo>
                      <a:pt x="2177" y="1614"/>
                      <a:pt x="2190" y="1612"/>
                      <a:pt x="2200" y="1624"/>
                    </a:cubicBezTo>
                    <a:cubicBezTo>
                      <a:pt x="2204" y="1628"/>
                      <a:pt x="2206" y="1633"/>
                      <a:pt x="2208" y="1638"/>
                    </a:cubicBezTo>
                    <a:cubicBezTo>
                      <a:pt x="2209" y="1642"/>
                      <a:pt x="2210" y="1645"/>
                      <a:pt x="2210" y="1649"/>
                    </a:cubicBezTo>
                    <a:cubicBezTo>
                      <a:pt x="2212" y="1657"/>
                      <a:pt x="2213" y="1668"/>
                      <a:pt x="2216" y="1677"/>
                    </a:cubicBezTo>
                    <a:cubicBezTo>
                      <a:pt x="2218" y="1683"/>
                      <a:pt x="2220" y="1689"/>
                      <a:pt x="2223" y="1695"/>
                    </a:cubicBezTo>
                    <a:cubicBezTo>
                      <a:pt x="2220" y="1693"/>
                      <a:pt x="2217" y="1691"/>
                      <a:pt x="2214" y="1690"/>
                    </a:cubicBezTo>
                    <a:cubicBezTo>
                      <a:pt x="2206" y="1687"/>
                      <a:pt x="2197" y="1687"/>
                      <a:pt x="2190" y="1688"/>
                    </a:cubicBezTo>
                    <a:close/>
                    <a:moveTo>
                      <a:pt x="2174" y="1562"/>
                    </a:moveTo>
                    <a:cubicBezTo>
                      <a:pt x="2177" y="1563"/>
                      <a:pt x="2180" y="1566"/>
                      <a:pt x="2179" y="1570"/>
                    </a:cubicBezTo>
                    <a:cubicBezTo>
                      <a:pt x="2176" y="1576"/>
                      <a:pt x="2168" y="1575"/>
                      <a:pt x="2166" y="1570"/>
                    </a:cubicBezTo>
                    <a:cubicBezTo>
                      <a:pt x="2164" y="1566"/>
                      <a:pt x="2166" y="1563"/>
                      <a:pt x="2162" y="1559"/>
                    </a:cubicBezTo>
                    <a:cubicBezTo>
                      <a:pt x="2167" y="1562"/>
                      <a:pt x="2169" y="1560"/>
                      <a:pt x="2174" y="1562"/>
                    </a:cubicBezTo>
                    <a:close/>
                    <a:moveTo>
                      <a:pt x="2218" y="1635"/>
                    </a:moveTo>
                    <a:cubicBezTo>
                      <a:pt x="2217" y="1622"/>
                      <a:pt x="2228" y="1609"/>
                      <a:pt x="2238" y="1606"/>
                    </a:cubicBezTo>
                    <a:cubicBezTo>
                      <a:pt x="2246" y="1604"/>
                      <a:pt x="2254" y="1602"/>
                      <a:pt x="2259" y="1596"/>
                    </a:cubicBezTo>
                    <a:cubicBezTo>
                      <a:pt x="2263" y="1591"/>
                      <a:pt x="2264" y="1582"/>
                      <a:pt x="2259" y="1579"/>
                    </a:cubicBezTo>
                    <a:cubicBezTo>
                      <a:pt x="2261" y="1584"/>
                      <a:pt x="2257" y="1588"/>
                      <a:pt x="2251" y="1591"/>
                    </a:cubicBezTo>
                    <a:cubicBezTo>
                      <a:pt x="2248" y="1593"/>
                      <a:pt x="2244" y="1596"/>
                      <a:pt x="2242" y="1601"/>
                    </a:cubicBezTo>
                    <a:cubicBezTo>
                      <a:pt x="2233" y="1597"/>
                      <a:pt x="2225" y="1603"/>
                      <a:pt x="2222" y="1609"/>
                    </a:cubicBezTo>
                    <a:cubicBezTo>
                      <a:pt x="2218" y="1616"/>
                      <a:pt x="2215" y="1626"/>
                      <a:pt x="2218" y="1635"/>
                    </a:cubicBezTo>
                    <a:close/>
                    <a:moveTo>
                      <a:pt x="2110" y="1593"/>
                    </a:moveTo>
                    <a:cubicBezTo>
                      <a:pt x="2089" y="1596"/>
                      <a:pt x="2080" y="1579"/>
                      <a:pt x="2073" y="1573"/>
                    </a:cubicBezTo>
                    <a:cubicBezTo>
                      <a:pt x="2064" y="1565"/>
                      <a:pt x="2056" y="1574"/>
                      <a:pt x="2064" y="1584"/>
                    </a:cubicBezTo>
                    <a:cubicBezTo>
                      <a:pt x="2072" y="1593"/>
                      <a:pt x="2091" y="1600"/>
                      <a:pt x="2110" y="1593"/>
                    </a:cubicBezTo>
                    <a:close/>
                    <a:moveTo>
                      <a:pt x="2195" y="1579"/>
                    </a:moveTo>
                    <a:cubicBezTo>
                      <a:pt x="2194" y="1585"/>
                      <a:pt x="2187" y="1589"/>
                      <a:pt x="2182" y="1589"/>
                    </a:cubicBezTo>
                    <a:cubicBezTo>
                      <a:pt x="2181" y="1596"/>
                      <a:pt x="2193" y="1602"/>
                      <a:pt x="2200" y="1594"/>
                    </a:cubicBezTo>
                    <a:cubicBezTo>
                      <a:pt x="2203" y="1589"/>
                      <a:pt x="2201" y="1581"/>
                      <a:pt x="2195" y="1579"/>
                    </a:cubicBezTo>
                    <a:close/>
                    <a:moveTo>
                      <a:pt x="2215" y="1623"/>
                    </a:moveTo>
                    <a:cubicBezTo>
                      <a:pt x="2217" y="1598"/>
                      <a:pt x="2240" y="1587"/>
                      <a:pt x="2246" y="1581"/>
                    </a:cubicBezTo>
                    <a:cubicBezTo>
                      <a:pt x="2256" y="1569"/>
                      <a:pt x="2243" y="1557"/>
                      <a:pt x="2230" y="1570"/>
                    </a:cubicBezTo>
                    <a:cubicBezTo>
                      <a:pt x="2223" y="1577"/>
                      <a:pt x="2211" y="1597"/>
                      <a:pt x="2215" y="1623"/>
                    </a:cubicBezTo>
                    <a:close/>
                    <a:moveTo>
                      <a:pt x="2146" y="1630"/>
                    </a:moveTo>
                    <a:cubicBezTo>
                      <a:pt x="2147" y="1641"/>
                      <a:pt x="2146" y="1652"/>
                      <a:pt x="2140" y="1661"/>
                    </a:cubicBezTo>
                    <a:cubicBezTo>
                      <a:pt x="2135" y="1669"/>
                      <a:pt x="2125" y="1675"/>
                      <a:pt x="2114" y="1673"/>
                    </a:cubicBezTo>
                    <a:cubicBezTo>
                      <a:pt x="2109" y="1672"/>
                      <a:pt x="2103" y="1669"/>
                      <a:pt x="2099" y="1665"/>
                    </a:cubicBezTo>
                    <a:cubicBezTo>
                      <a:pt x="2094" y="1659"/>
                      <a:pt x="2092" y="1655"/>
                      <a:pt x="2090" y="1648"/>
                    </a:cubicBezTo>
                    <a:cubicBezTo>
                      <a:pt x="2088" y="1642"/>
                      <a:pt x="2088" y="1637"/>
                      <a:pt x="2089" y="1630"/>
                    </a:cubicBezTo>
                    <a:cubicBezTo>
                      <a:pt x="2090" y="1628"/>
                      <a:pt x="2091" y="1625"/>
                      <a:pt x="2091" y="1623"/>
                    </a:cubicBezTo>
                    <a:cubicBezTo>
                      <a:pt x="2094" y="1615"/>
                      <a:pt x="2097" y="1610"/>
                      <a:pt x="2102" y="1604"/>
                    </a:cubicBezTo>
                    <a:cubicBezTo>
                      <a:pt x="2109" y="1595"/>
                      <a:pt x="2117" y="1590"/>
                      <a:pt x="2127" y="1587"/>
                    </a:cubicBezTo>
                    <a:cubicBezTo>
                      <a:pt x="2128" y="1587"/>
                      <a:pt x="2129" y="1587"/>
                      <a:pt x="2129" y="1586"/>
                    </a:cubicBezTo>
                    <a:cubicBezTo>
                      <a:pt x="2122" y="1584"/>
                      <a:pt x="2115" y="1580"/>
                      <a:pt x="2110" y="1574"/>
                    </a:cubicBezTo>
                    <a:cubicBezTo>
                      <a:pt x="2104" y="1567"/>
                      <a:pt x="2100" y="1558"/>
                      <a:pt x="2100" y="1549"/>
                    </a:cubicBezTo>
                    <a:cubicBezTo>
                      <a:pt x="2101" y="1545"/>
                      <a:pt x="2102" y="1541"/>
                      <a:pt x="2105" y="1537"/>
                    </a:cubicBezTo>
                    <a:cubicBezTo>
                      <a:pt x="2103" y="1541"/>
                      <a:pt x="2102" y="1545"/>
                      <a:pt x="2102" y="1549"/>
                    </a:cubicBezTo>
                    <a:cubicBezTo>
                      <a:pt x="2102" y="1558"/>
                      <a:pt x="2105" y="1566"/>
                      <a:pt x="2112" y="1572"/>
                    </a:cubicBezTo>
                    <a:cubicBezTo>
                      <a:pt x="2116" y="1577"/>
                      <a:pt x="2121" y="1580"/>
                      <a:pt x="2127" y="1582"/>
                    </a:cubicBezTo>
                    <a:cubicBezTo>
                      <a:pt x="2137" y="1586"/>
                      <a:pt x="2146" y="1585"/>
                      <a:pt x="2157" y="1587"/>
                    </a:cubicBezTo>
                    <a:cubicBezTo>
                      <a:pt x="2158" y="1588"/>
                      <a:pt x="2158" y="1588"/>
                      <a:pt x="2158" y="1588"/>
                    </a:cubicBezTo>
                    <a:cubicBezTo>
                      <a:pt x="2163" y="1589"/>
                      <a:pt x="2168" y="1592"/>
                      <a:pt x="2174" y="1594"/>
                    </a:cubicBezTo>
                    <a:cubicBezTo>
                      <a:pt x="2175" y="1595"/>
                      <a:pt x="2187" y="1603"/>
                      <a:pt x="2187" y="1605"/>
                    </a:cubicBezTo>
                    <a:cubicBezTo>
                      <a:pt x="2186" y="1605"/>
                      <a:pt x="2178" y="1601"/>
                      <a:pt x="2177" y="1600"/>
                    </a:cubicBezTo>
                    <a:cubicBezTo>
                      <a:pt x="2170" y="1596"/>
                      <a:pt x="2164" y="1593"/>
                      <a:pt x="2156" y="1591"/>
                    </a:cubicBezTo>
                    <a:cubicBezTo>
                      <a:pt x="2156" y="1591"/>
                      <a:pt x="2156" y="1591"/>
                      <a:pt x="2156" y="1591"/>
                    </a:cubicBezTo>
                    <a:cubicBezTo>
                      <a:pt x="2146" y="1588"/>
                      <a:pt x="2138" y="1588"/>
                      <a:pt x="2128" y="1590"/>
                    </a:cubicBezTo>
                    <a:cubicBezTo>
                      <a:pt x="2117" y="1593"/>
                      <a:pt x="2106" y="1601"/>
                      <a:pt x="2101" y="1612"/>
                    </a:cubicBezTo>
                    <a:cubicBezTo>
                      <a:pt x="2099" y="1618"/>
                      <a:pt x="2100" y="1629"/>
                      <a:pt x="2107" y="1632"/>
                    </a:cubicBezTo>
                    <a:cubicBezTo>
                      <a:pt x="2109" y="1633"/>
                      <a:pt x="2112" y="1632"/>
                      <a:pt x="2114" y="1630"/>
                    </a:cubicBezTo>
                    <a:cubicBezTo>
                      <a:pt x="2115" y="1628"/>
                      <a:pt x="2115" y="1626"/>
                      <a:pt x="2114" y="1624"/>
                    </a:cubicBezTo>
                    <a:cubicBezTo>
                      <a:pt x="2112" y="1622"/>
                      <a:pt x="2111" y="1622"/>
                      <a:pt x="2110" y="1622"/>
                    </a:cubicBezTo>
                    <a:cubicBezTo>
                      <a:pt x="2107" y="1622"/>
                      <a:pt x="2106" y="1624"/>
                      <a:pt x="2107" y="1627"/>
                    </a:cubicBezTo>
                    <a:cubicBezTo>
                      <a:pt x="2107" y="1628"/>
                      <a:pt x="2108" y="1628"/>
                      <a:pt x="2110" y="1628"/>
                    </a:cubicBezTo>
                    <a:cubicBezTo>
                      <a:pt x="2108" y="1630"/>
                      <a:pt x="2107" y="1629"/>
                      <a:pt x="2105" y="1628"/>
                    </a:cubicBezTo>
                    <a:cubicBezTo>
                      <a:pt x="2104" y="1626"/>
                      <a:pt x="2103" y="1623"/>
                      <a:pt x="2105" y="1621"/>
                    </a:cubicBezTo>
                    <a:cubicBezTo>
                      <a:pt x="2107" y="1618"/>
                      <a:pt x="2112" y="1617"/>
                      <a:pt x="2116" y="1619"/>
                    </a:cubicBezTo>
                    <a:cubicBezTo>
                      <a:pt x="2118" y="1620"/>
                      <a:pt x="2120" y="1623"/>
                      <a:pt x="2121" y="1626"/>
                    </a:cubicBezTo>
                    <a:cubicBezTo>
                      <a:pt x="2121" y="1629"/>
                      <a:pt x="2120" y="1632"/>
                      <a:pt x="2118" y="1635"/>
                    </a:cubicBezTo>
                    <a:cubicBezTo>
                      <a:pt x="2115" y="1637"/>
                      <a:pt x="2110" y="1639"/>
                      <a:pt x="2106" y="1637"/>
                    </a:cubicBezTo>
                    <a:cubicBezTo>
                      <a:pt x="2098" y="1633"/>
                      <a:pt x="2096" y="1623"/>
                      <a:pt x="2099" y="1614"/>
                    </a:cubicBezTo>
                    <a:cubicBezTo>
                      <a:pt x="2100" y="1612"/>
                      <a:pt x="2101" y="1609"/>
                      <a:pt x="2103" y="1607"/>
                    </a:cubicBezTo>
                    <a:cubicBezTo>
                      <a:pt x="2097" y="1614"/>
                      <a:pt x="2093" y="1621"/>
                      <a:pt x="2091" y="1631"/>
                    </a:cubicBezTo>
                    <a:cubicBezTo>
                      <a:pt x="2090" y="1637"/>
                      <a:pt x="2090" y="1642"/>
                      <a:pt x="2091" y="1648"/>
                    </a:cubicBezTo>
                    <a:cubicBezTo>
                      <a:pt x="2093" y="1654"/>
                      <a:pt x="2095" y="1659"/>
                      <a:pt x="2100" y="1664"/>
                    </a:cubicBezTo>
                    <a:cubicBezTo>
                      <a:pt x="2102" y="1666"/>
                      <a:pt x="2105" y="1668"/>
                      <a:pt x="2108" y="1670"/>
                    </a:cubicBezTo>
                    <a:cubicBezTo>
                      <a:pt x="2108" y="1670"/>
                      <a:pt x="2108" y="1670"/>
                      <a:pt x="2108" y="1670"/>
                    </a:cubicBezTo>
                    <a:cubicBezTo>
                      <a:pt x="2100" y="1664"/>
                      <a:pt x="2099" y="1653"/>
                      <a:pt x="2111" y="1648"/>
                    </a:cubicBezTo>
                    <a:cubicBezTo>
                      <a:pt x="2120" y="1645"/>
                      <a:pt x="2138" y="1652"/>
                      <a:pt x="2146" y="1630"/>
                    </a:cubicBezTo>
                    <a:close/>
                    <a:moveTo>
                      <a:pt x="2103" y="1549"/>
                    </a:moveTo>
                    <a:cubicBezTo>
                      <a:pt x="2114" y="1551"/>
                      <a:pt x="2115" y="1536"/>
                      <a:pt x="2116" y="1531"/>
                    </a:cubicBezTo>
                    <a:cubicBezTo>
                      <a:pt x="2117" y="1527"/>
                      <a:pt x="2119" y="1524"/>
                      <a:pt x="2122" y="1523"/>
                    </a:cubicBezTo>
                    <a:cubicBezTo>
                      <a:pt x="2117" y="1522"/>
                      <a:pt x="2106" y="1525"/>
                      <a:pt x="2102" y="1528"/>
                    </a:cubicBezTo>
                    <a:cubicBezTo>
                      <a:pt x="2096" y="1533"/>
                      <a:pt x="2093" y="1541"/>
                      <a:pt x="2099" y="1548"/>
                    </a:cubicBezTo>
                    <a:cubicBezTo>
                      <a:pt x="2099" y="1544"/>
                      <a:pt x="2102" y="1538"/>
                      <a:pt x="2106" y="1536"/>
                    </a:cubicBezTo>
                    <a:cubicBezTo>
                      <a:pt x="2105" y="1538"/>
                      <a:pt x="2102" y="1544"/>
                      <a:pt x="2103" y="1549"/>
                    </a:cubicBezTo>
                    <a:close/>
                    <a:moveTo>
                      <a:pt x="2192" y="1610"/>
                    </a:moveTo>
                    <a:cubicBezTo>
                      <a:pt x="2167" y="1605"/>
                      <a:pt x="2151" y="1620"/>
                      <a:pt x="2139" y="1622"/>
                    </a:cubicBezTo>
                    <a:cubicBezTo>
                      <a:pt x="2125" y="1624"/>
                      <a:pt x="2122" y="1609"/>
                      <a:pt x="2136" y="1603"/>
                    </a:cubicBezTo>
                    <a:cubicBezTo>
                      <a:pt x="2151" y="1597"/>
                      <a:pt x="2174" y="1601"/>
                      <a:pt x="2192" y="1610"/>
                    </a:cubicBezTo>
                    <a:close/>
                    <a:moveTo>
                      <a:pt x="2105" y="1597"/>
                    </a:moveTo>
                    <a:cubicBezTo>
                      <a:pt x="2087" y="1607"/>
                      <a:pt x="2072" y="1644"/>
                      <a:pt x="2091" y="1655"/>
                    </a:cubicBezTo>
                    <a:cubicBezTo>
                      <a:pt x="2089" y="1659"/>
                      <a:pt x="2082" y="1660"/>
                      <a:pt x="2077" y="1655"/>
                    </a:cubicBezTo>
                    <a:cubicBezTo>
                      <a:pt x="2073" y="1651"/>
                      <a:pt x="2070" y="1641"/>
                      <a:pt x="2076" y="1634"/>
                    </a:cubicBezTo>
                    <a:cubicBezTo>
                      <a:pt x="2071" y="1631"/>
                      <a:pt x="2074" y="1618"/>
                      <a:pt x="2086" y="1608"/>
                    </a:cubicBezTo>
                    <a:cubicBezTo>
                      <a:pt x="2077" y="1611"/>
                      <a:pt x="2068" y="1611"/>
                      <a:pt x="2059" y="1609"/>
                    </a:cubicBezTo>
                    <a:cubicBezTo>
                      <a:pt x="2049" y="1607"/>
                      <a:pt x="2039" y="1603"/>
                      <a:pt x="2032" y="1596"/>
                    </a:cubicBezTo>
                    <a:cubicBezTo>
                      <a:pt x="2025" y="1589"/>
                      <a:pt x="2021" y="1578"/>
                      <a:pt x="2024" y="1568"/>
                    </a:cubicBezTo>
                    <a:cubicBezTo>
                      <a:pt x="2026" y="1561"/>
                      <a:pt x="2031" y="1554"/>
                      <a:pt x="2039" y="1553"/>
                    </a:cubicBezTo>
                    <a:cubicBezTo>
                      <a:pt x="2045" y="1552"/>
                      <a:pt x="2052" y="1556"/>
                      <a:pt x="2055" y="1561"/>
                    </a:cubicBezTo>
                    <a:cubicBezTo>
                      <a:pt x="2058" y="1566"/>
                      <a:pt x="2059" y="1573"/>
                      <a:pt x="2058" y="1580"/>
                    </a:cubicBezTo>
                    <a:cubicBezTo>
                      <a:pt x="2053" y="1567"/>
                      <a:pt x="2043" y="1570"/>
                      <a:pt x="2037" y="1568"/>
                    </a:cubicBezTo>
                    <a:cubicBezTo>
                      <a:pt x="2030" y="1565"/>
                      <a:pt x="2031" y="1559"/>
                      <a:pt x="2036" y="1555"/>
                    </a:cubicBezTo>
                    <a:cubicBezTo>
                      <a:pt x="2036" y="1555"/>
                      <a:pt x="2036" y="1555"/>
                      <a:pt x="2036" y="1555"/>
                    </a:cubicBezTo>
                    <a:cubicBezTo>
                      <a:pt x="2030" y="1558"/>
                      <a:pt x="2027" y="1562"/>
                      <a:pt x="2026" y="1568"/>
                    </a:cubicBezTo>
                    <a:cubicBezTo>
                      <a:pt x="2023" y="1577"/>
                      <a:pt x="2024" y="1585"/>
                      <a:pt x="2031" y="1593"/>
                    </a:cubicBezTo>
                    <a:cubicBezTo>
                      <a:pt x="2030" y="1591"/>
                      <a:pt x="2029" y="1588"/>
                      <a:pt x="2029" y="1586"/>
                    </a:cubicBezTo>
                    <a:cubicBezTo>
                      <a:pt x="2028" y="1582"/>
                      <a:pt x="2029" y="1577"/>
                      <a:pt x="2034" y="1575"/>
                    </a:cubicBezTo>
                    <a:cubicBezTo>
                      <a:pt x="2037" y="1574"/>
                      <a:pt x="2039" y="1575"/>
                      <a:pt x="2041" y="1576"/>
                    </a:cubicBezTo>
                    <a:cubicBezTo>
                      <a:pt x="2042" y="1578"/>
                      <a:pt x="2043" y="1579"/>
                      <a:pt x="2042" y="1581"/>
                    </a:cubicBezTo>
                    <a:cubicBezTo>
                      <a:pt x="2042" y="1583"/>
                      <a:pt x="2041" y="1585"/>
                      <a:pt x="2039" y="1586"/>
                    </a:cubicBezTo>
                    <a:cubicBezTo>
                      <a:pt x="2037" y="1587"/>
                      <a:pt x="2034" y="1586"/>
                      <a:pt x="2033" y="1584"/>
                    </a:cubicBezTo>
                    <a:cubicBezTo>
                      <a:pt x="2032" y="1583"/>
                      <a:pt x="2032" y="1581"/>
                      <a:pt x="2033" y="1580"/>
                    </a:cubicBezTo>
                    <a:cubicBezTo>
                      <a:pt x="2034" y="1579"/>
                      <a:pt x="2035" y="1579"/>
                      <a:pt x="2036" y="1580"/>
                    </a:cubicBezTo>
                    <a:cubicBezTo>
                      <a:pt x="2035" y="1580"/>
                      <a:pt x="2035" y="1580"/>
                      <a:pt x="2034" y="1581"/>
                    </a:cubicBezTo>
                    <a:cubicBezTo>
                      <a:pt x="2034" y="1582"/>
                      <a:pt x="2034" y="1584"/>
                      <a:pt x="2036" y="1584"/>
                    </a:cubicBezTo>
                    <a:cubicBezTo>
                      <a:pt x="2037" y="1584"/>
                      <a:pt x="2037" y="1583"/>
                      <a:pt x="2038" y="1583"/>
                    </a:cubicBezTo>
                    <a:cubicBezTo>
                      <a:pt x="2039" y="1582"/>
                      <a:pt x="2039" y="1580"/>
                      <a:pt x="2038" y="1579"/>
                    </a:cubicBezTo>
                    <a:cubicBezTo>
                      <a:pt x="2037" y="1578"/>
                      <a:pt x="2036" y="1577"/>
                      <a:pt x="2034" y="1578"/>
                    </a:cubicBezTo>
                    <a:cubicBezTo>
                      <a:pt x="2030" y="1579"/>
                      <a:pt x="2029" y="1586"/>
                      <a:pt x="2031" y="1589"/>
                    </a:cubicBezTo>
                    <a:cubicBezTo>
                      <a:pt x="2033" y="1596"/>
                      <a:pt x="2040" y="1600"/>
                      <a:pt x="2046" y="1603"/>
                    </a:cubicBezTo>
                    <a:cubicBezTo>
                      <a:pt x="2061" y="1611"/>
                      <a:pt x="2077" y="1610"/>
                      <a:pt x="2091" y="1604"/>
                    </a:cubicBezTo>
                    <a:cubicBezTo>
                      <a:pt x="2095" y="1601"/>
                      <a:pt x="2099" y="1599"/>
                      <a:pt x="2105" y="1597"/>
                    </a:cubicBezTo>
                    <a:close/>
                    <a:moveTo>
                      <a:pt x="2120" y="1585"/>
                    </a:moveTo>
                    <a:cubicBezTo>
                      <a:pt x="2111" y="1590"/>
                      <a:pt x="2100" y="1578"/>
                      <a:pt x="2096" y="1568"/>
                    </a:cubicBezTo>
                    <a:cubicBezTo>
                      <a:pt x="2092" y="1557"/>
                      <a:pt x="2091" y="1543"/>
                      <a:pt x="2078" y="1538"/>
                    </a:cubicBezTo>
                    <a:cubicBezTo>
                      <a:pt x="2072" y="1535"/>
                      <a:pt x="2064" y="1535"/>
                      <a:pt x="2059" y="1540"/>
                    </a:cubicBezTo>
                    <a:cubicBezTo>
                      <a:pt x="2056" y="1543"/>
                      <a:pt x="2055" y="1547"/>
                      <a:pt x="2057" y="1551"/>
                    </a:cubicBezTo>
                    <a:cubicBezTo>
                      <a:pt x="2057" y="1548"/>
                      <a:pt x="2061" y="1543"/>
                      <a:pt x="2066" y="1544"/>
                    </a:cubicBezTo>
                    <a:cubicBezTo>
                      <a:pt x="2071" y="1544"/>
                      <a:pt x="2075" y="1548"/>
                      <a:pt x="2076" y="1553"/>
                    </a:cubicBezTo>
                    <a:cubicBezTo>
                      <a:pt x="2078" y="1564"/>
                      <a:pt x="2079" y="1573"/>
                      <a:pt x="2085" y="1582"/>
                    </a:cubicBezTo>
                    <a:cubicBezTo>
                      <a:pt x="2093" y="1592"/>
                      <a:pt x="2109" y="1596"/>
                      <a:pt x="2120" y="1585"/>
                    </a:cubicBezTo>
                    <a:close/>
                    <a:moveTo>
                      <a:pt x="2158" y="1556"/>
                    </a:moveTo>
                    <a:cubicBezTo>
                      <a:pt x="2152" y="1547"/>
                      <a:pt x="2136" y="1541"/>
                      <a:pt x="2126" y="1543"/>
                    </a:cubicBezTo>
                    <a:cubicBezTo>
                      <a:pt x="2114" y="1545"/>
                      <a:pt x="2113" y="1555"/>
                      <a:pt x="2126" y="1555"/>
                    </a:cubicBezTo>
                    <a:cubicBezTo>
                      <a:pt x="2135" y="1556"/>
                      <a:pt x="2150" y="1550"/>
                      <a:pt x="2158" y="1556"/>
                    </a:cubicBezTo>
                    <a:close/>
                    <a:moveTo>
                      <a:pt x="2354" y="1616"/>
                    </a:moveTo>
                    <a:cubicBezTo>
                      <a:pt x="2385" y="1627"/>
                      <a:pt x="2429" y="1603"/>
                      <a:pt x="2421" y="1572"/>
                    </a:cubicBezTo>
                    <a:cubicBezTo>
                      <a:pt x="2427" y="1571"/>
                      <a:pt x="2435" y="1579"/>
                      <a:pt x="2434" y="1588"/>
                    </a:cubicBezTo>
                    <a:cubicBezTo>
                      <a:pt x="2434" y="1598"/>
                      <a:pt x="2425" y="1607"/>
                      <a:pt x="2411" y="1608"/>
                    </a:cubicBezTo>
                    <a:cubicBezTo>
                      <a:pt x="2413" y="1621"/>
                      <a:pt x="2380" y="1634"/>
                      <a:pt x="2354" y="1616"/>
                    </a:cubicBezTo>
                    <a:close/>
                    <a:moveTo>
                      <a:pt x="2353" y="1755"/>
                    </a:moveTo>
                    <a:cubicBezTo>
                      <a:pt x="2350" y="1755"/>
                      <a:pt x="2348" y="1753"/>
                      <a:pt x="2348" y="1750"/>
                    </a:cubicBezTo>
                    <a:cubicBezTo>
                      <a:pt x="2348" y="1747"/>
                      <a:pt x="2350" y="1745"/>
                      <a:pt x="2353" y="1745"/>
                    </a:cubicBezTo>
                    <a:cubicBezTo>
                      <a:pt x="2355" y="1745"/>
                      <a:pt x="2358" y="1747"/>
                      <a:pt x="2358" y="1750"/>
                    </a:cubicBezTo>
                    <a:cubicBezTo>
                      <a:pt x="2358" y="1752"/>
                      <a:pt x="2356" y="1755"/>
                      <a:pt x="2353" y="1755"/>
                    </a:cubicBezTo>
                    <a:close/>
                    <a:moveTo>
                      <a:pt x="2344" y="1758"/>
                    </a:moveTo>
                    <a:cubicBezTo>
                      <a:pt x="2342" y="1758"/>
                      <a:pt x="2340" y="1756"/>
                      <a:pt x="2340" y="1754"/>
                    </a:cubicBezTo>
                    <a:cubicBezTo>
                      <a:pt x="2340" y="1752"/>
                      <a:pt x="2341" y="1750"/>
                      <a:pt x="2343" y="1750"/>
                    </a:cubicBezTo>
                    <a:cubicBezTo>
                      <a:pt x="2345" y="1750"/>
                      <a:pt x="2347" y="1752"/>
                      <a:pt x="2347" y="1754"/>
                    </a:cubicBezTo>
                    <a:cubicBezTo>
                      <a:pt x="2347" y="1756"/>
                      <a:pt x="2346" y="1758"/>
                      <a:pt x="2344" y="1758"/>
                    </a:cubicBezTo>
                    <a:close/>
                    <a:moveTo>
                      <a:pt x="2362" y="1746"/>
                    </a:moveTo>
                    <a:cubicBezTo>
                      <a:pt x="2358" y="1746"/>
                      <a:pt x="2354" y="1743"/>
                      <a:pt x="2354" y="1739"/>
                    </a:cubicBezTo>
                    <a:cubicBezTo>
                      <a:pt x="2354" y="1735"/>
                      <a:pt x="2357" y="1731"/>
                      <a:pt x="2361" y="1731"/>
                    </a:cubicBezTo>
                    <a:cubicBezTo>
                      <a:pt x="2365" y="1731"/>
                      <a:pt x="2369" y="1734"/>
                      <a:pt x="2369" y="1738"/>
                    </a:cubicBezTo>
                    <a:cubicBezTo>
                      <a:pt x="2369" y="1742"/>
                      <a:pt x="2366" y="1746"/>
                      <a:pt x="2362" y="1746"/>
                    </a:cubicBezTo>
                    <a:close/>
                    <a:moveTo>
                      <a:pt x="2249" y="1626"/>
                    </a:moveTo>
                    <a:cubicBezTo>
                      <a:pt x="2252" y="1615"/>
                      <a:pt x="2264" y="1604"/>
                      <a:pt x="2278" y="1600"/>
                    </a:cubicBezTo>
                    <a:cubicBezTo>
                      <a:pt x="2289" y="1597"/>
                      <a:pt x="2301" y="1597"/>
                      <a:pt x="2311" y="1601"/>
                    </a:cubicBezTo>
                    <a:cubicBezTo>
                      <a:pt x="2316" y="1604"/>
                      <a:pt x="2321" y="1607"/>
                      <a:pt x="2324" y="1612"/>
                    </a:cubicBezTo>
                    <a:cubicBezTo>
                      <a:pt x="2328" y="1619"/>
                      <a:pt x="2328" y="1628"/>
                      <a:pt x="2325" y="1633"/>
                    </a:cubicBezTo>
                    <a:cubicBezTo>
                      <a:pt x="2320" y="1639"/>
                      <a:pt x="2312" y="1639"/>
                      <a:pt x="2308" y="1634"/>
                    </a:cubicBezTo>
                    <a:cubicBezTo>
                      <a:pt x="2318" y="1632"/>
                      <a:pt x="2319" y="1620"/>
                      <a:pt x="2312" y="1613"/>
                    </a:cubicBezTo>
                    <a:cubicBezTo>
                      <a:pt x="2305" y="1605"/>
                      <a:pt x="2289" y="1602"/>
                      <a:pt x="2279" y="1605"/>
                    </a:cubicBezTo>
                    <a:cubicBezTo>
                      <a:pt x="2261" y="1609"/>
                      <a:pt x="2253" y="1620"/>
                      <a:pt x="2249" y="1626"/>
                    </a:cubicBezTo>
                    <a:close/>
                    <a:moveTo>
                      <a:pt x="2330" y="1608"/>
                    </a:moveTo>
                    <a:cubicBezTo>
                      <a:pt x="2358" y="1627"/>
                      <a:pt x="2368" y="1666"/>
                      <a:pt x="2355" y="1688"/>
                    </a:cubicBezTo>
                    <a:cubicBezTo>
                      <a:pt x="2340" y="1710"/>
                      <a:pt x="2321" y="1697"/>
                      <a:pt x="2334" y="1677"/>
                    </a:cubicBezTo>
                    <a:cubicBezTo>
                      <a:pt x="2340" y="1667"/>
                      <a:pt x="2354" y="1631"/>
                      <a:pt x="2330" y="1608"/>
                    </a:cubicBezTo>
                    <a:close/>
                    <a:moveTo>
                      <a:pt x="1960" y="1475"/>
                    </a:moveTo>
                    <a:cubicBezTo>
                      <a:pt x="1985" y="1480"/>
                      <a:pt x="2000" y="1465"/>
                      <a:pt x="2012" y="1463"/>
                    </a:cubicBezTo>
                    <a:cubicBezTo>
                      <a:pt x="2025" y="1461"/>
                      <a:pt x="2028" y="1476"/>
                      <a:pt x="2015" y="1482"/>
                    </a:cubicBezTo>
                    <a:cubicBezTo>
                      <a:pt x="2000" y="1488"/>
                      <a:pt x="1977" y="1484"/>
                      <a:pt x="1960" y="1475"/>
                    </a:cubicBezTo>
                    <a:close/>
                    <a:moveTo>
                      <a:pt x="2038" y="1510"/>
                    </a:moveTo>
                    <a:cubicBezTo>
                      <a:pt x="2035" y="1511"/>
                      <a:pt x="2033" y="1511"/>
                      <a:pt x="2031" y="1510"/>
                    </a:cubicBezTo>
                    <a:cubicBezTo>
                      <a:pt x="2029" y="1509"/>
                      <a:pt x="2027" y="1506"/>
                      <a:pt x="2027" y="1502"/>
                    </a:cubicBezTo>
                    <a:cubicBezTo>
                      <a:pt x="2028" y="1498"/>
                      <a:pt x="2031" y="1496"/>
                      <a:pt x="2034" y="1495"/>
                    </a:cubicBezTo>
                    <a:cubicBezTo>
                      <a:pt x="2040" y="1495"/>
                      <a:pt x="2041" y="1500"/>
                      <a:pt x="2044" y="1502"/>
                    </a:cubicBezTo>
                    <a:cubicBezTo>
                      <a:pt x="2047" y="1504"/>
                      <a:pt x="2052" y="1503"/>
                      <a:pt x="2056" y="1500"/>
                    </a:cubicBezTo>
                    <a:cubicBezTo>
                      <a:pt x="2060" y="1496"/>
                      <a:pt x="2062" y="1490"/>
                      <a:pt x="2060" y="1484"/>
                    </a:cubicBezTo>
                    <a:cubicBezTo>
                      <a:pt x="2058" y="1481"/>
                      <a:pt x="2055" y="1478"/>
                      <a:pt x="2052" y="1480"/>
                    </a:cubicBezTo>
                    <a:cubicBezTo>
                      <a:pt x="2055" y="1482"/>
                      <a:pt x="2055" y="1487"/>
                      <a:pt x="2051" y="1489"/>
                    </a:cubicBezTo>
                    <a:cubicBezTo>
                      <a:pt x="2048" y="1490"/>
                      <a:pt x="2042" y="1489"/>
                      <a:pt x="2037" y="1488"/>
                    </a:cubicBezTo>
                    <a:cubicBezTo>
                      <a:pt x="2031" y="1488"/>
                      <a:pt x="2025" y="1488"/>
                      <a:pt x="2021" y="1490"/>
                    </a:cubicBezTo>
                    <a:cubicBezTo>
                      <a:pt x="2012" y="1495"/>
                      <a:pt x="2010" y="1508"/>
                      <a:pt x="2016" y="1515"/>
                    </a:cubicBezTo>
                    <a:cubicBezTo>
                      <a:pt x="2020" y="1519"/>
                      <a:pt x="2025" y="1521"/>
                      <a:pt x="2030" y="1521"/>
                    </a:cubicBezTo>
                    <a:cubicBezTo>
                      <a:pt x="2035" y="1522"/>
                      <a:pt x="2049" y="1519"/>
                      <a:pt x="2055" y="1524"/>
                    </a:cubicBezTo>
                    <a:cubicBezTo>
                      <a:pt x="2058" y="1527"/>
                      <a:pt x="2058" y="1531"/>
                      <a:pt x="2055" y="1533"/>
                    </a:cubicBezTo>
                    <a:cubicBezTo>
                      <a:pt x="2058" y="1535"/>
                      <a:pt x="2064" y="1532"/>
                      <a:pt x="2065" y="1528"/>
                    </a:cubicBezTo>
                    <a:cubicBezTo>
                      <a:pt x="2068" y="1520"/>
                      <a:pt x="2062" y="1509"/>
                      <a:pt x="2051" y="1507"/>
                    </a:cubicBezTo>
                    <a:cubicBezTo>
                      <a:pt x="2047" y="1506"/>
                      <a:pt x="2043" y="1508"/>
                      <a:pt x="2038" y="1510"/>
                    </a:cubicBezTo>
                    <a:close/>
                    <a:moveTo>
                      <a:pt x="2054" y="1504"/>
                    </a:moveTo>
                    <a:cubicBezTo>
                      <a:pt x="2065" y="1500"/>
                      <a:pt x="2082" y="1505"/>
                      <a:pt x="2090" y="1514"/>
                    </a:cubicBezTo>
                    <a:cubicBezTo>
                      <a:pt x="2098" y="1523"/>
                      <a:pt x="2092" y="1533"/>
                      <a:pt x="2081" y="1525"/>
                    </a:cubicBezTo>
                    <a:cubicBezTo>
                      <a:pt x="2073" y="1518"/>
                      <a:pt x="2064" y="1504"/>
                      <a:pt x="2054" y="1504"/>
                    </a:cubicBezTo>
                    <a:close/>
                    <a:moveTo>
                      <a:pt x="2011" y="1507"/>
                    </a:moveTo>
                    <a:cubicBezTo>
                      <a:pt x="2009" y="1501"/>
                      <a:pt x="2012" y="1495"/>
                      <a:pt x="2015" y="1492"/>
                    </a:cubicBezTo>
                    <a:cubicBezTo>
                      <a:pt x="2013" y="1486"/>
                      <a:pt x="2000" y="1488"/>
                      <a:pt x="1999" y="1497"/>
                    </a:cubicBezTo>
                    <a:cubicBezTo>
                      <a:pt x="1999" y="1503"/>
                      <a:pt x="2005" y="1509"/>
                      <a:pt x="2011" y="1507"/>
                    </a:cubicBezTo>
                    <a:close/>
                    <a:moveTo>
                      <a:pt x="1875" y="1825"/>
                    </a:moveTo>
                    <a:cubicBezTo>
                      <a:pt x="1872" y="1824"/>
                      <a:pt x="1869" y="1821"/>
                      <a:pt x="1870" y="1818"/>
                    </a:cubicBezTo>
                    <a:cubicBezTo>
                      <a:pt x="1872" y="1812"/>
                      <a:pt x="1880" y="1812"/>
                      <a:pt x="1882" y="1817"/>
                    </a:cubicBezTo>
                    <a:cubicBezTo>
                      <a:pt x="1884" y="1820"/>
                      <a:pt x="1882" y="1823"/>
                      <a:pt x="1886" y="1827"/>
                    </a:cubicBezTo>
                    <a:cubicBezTo>
                      <a:pt x="1881" y="1824"/>
                      <a:pt x="1879" y="1826"/>
                      <a:pt x="1875" y="1825"/>
                    </a:cubicBezTo>
                    <a:close/>
                    <a:moveTo>
                      <a:pt x="1601" y="1733"/>
                    </a:moveTo>
                    <a:cubicBezTo>
                      <a:pt x="1604" y="1707"/>
                      <a:pt x="1621" y="1692"/>
                      <a:pt x="1639" y="1687"/>
                    </a:cubicBezTo>
                    <a:cubicBezTo>
                      <a:pt x="1656" y="1683"/>
                      <a:pt x="1667" y="1691"/>
                      <a:pt x="1677" y="1689"/>
                    </a:cubicBezTo>
                    <a:cubicBezTo>
                      <a:pt x="1681" y="1688"/>
                      <a:pt x="1684" y="1686"/>
                      <a:pt x="1687" y="1682"/>
                    </a:cubicBezTo>
                    <a:cubicBezTo>
                      <a:pt x="1690" y="1693"/>
                      <a:pt x="1682" y="1703"/>
                      <a:pt x="1671" y="1705"/>
                    </a:cubicBezTo>
                    <a:cubicBezTo>
                      <a:pt x="1657" y="1707"/>
                      <a:pt x="1648" y="1700"/>
                      <a:pt x="1634" y="1705"/>
                    </a:cubicBezTo>
                    <a:cubicBezTo>
                      <a:pt x="1619" y="1709"/>
                      <a:pt x="1606" y="1720"/>
                      <a:pt x="1601" y="1733"/>
                    </a:cubicBezTo>
                    <a:close/>
                    <a:moveTo>
                      <a:pt x="1570" y="1781"/>
                    </a:moveTo>
                    <a:cubicBezTo>
                      <a:pt x="1570" y="1756"/>
                      <a:pt x="1590" y="1742"/>
                      <a:pt x="1597" y="1732"/>
                    </a:cubicBezTo>
                    <a:cubicBezTo>
                      <a:pt x="1606" y="1719"/>
                      <a:pt x="1596" y="1710"/>
                      <a:pt x="1583" y="1722"/>
                    </a:cubicBezTo>
                    <a:cubicBezTo>
                      <a:pt x="1569" y="1734"/>
                      <a:pt x="1562" y="1762"/>
                      <a:pt x="1570" y="1781"/>
                    </a:cubicBezTo>
                    <a:close/>
                    <a:moveTo>
                      <a:pt x="2088" y="2150"/>
                    </a:moveTo>
                    <a:cubicBezTo>
                      <a:pt x="2087" y="2174"/>
                      <a:pt x="2106" y="2193"/>
                      <a:pt x="2123" y="2197"/>
                    </a:cubicBezTo>
                    <a:cubicBezTo>
                      <a:pt x="2138" y="2201"/>
                      <a:pt x="2147" y="2188"/>
                      <a:pt x="2128" y="2183"/>
                    </a:cubicBezTo>
                    <a:cubicBezTo>
                      <a:pt x="2113" y="2179"/>
                      <a:pt x="2095" y="2174"/>
                      <a:pt x="2088" y="2150"/>
                    </a:cubicBezTo>
                    <a:close/>
                    <a:moveTo>
                      <a:pt x="2384" y="2110"/>
                    </a:moveTo>
                    <a:cubicBezTo>
                      <a:pt x="2384" y="2128"/>
                      <a:pt x="2370" y="2152"/>
                      <a:pt x="2354" y="2160"/>
                    </a:cubicBezTo>
                    <a:cubicBezTo>
                      <a:pt x="2338" y="2169"/>
                      <a:pt x="2328" y="2157"/>
                      <a:pt x="2344" y="2144"/>
                    </a:cubicBezTo>
                    <a:cubicBezTo>
                      <a:pt x="2356" y="2134"/>
                      <a:pt x="2378" y="2130"/>
                      <a:pt x="2384" y="2110"/>
                    </a:cubicBezTo>
                    <a:close/>
                    <a:moveTo>
                      <a:pt x="2106" y="2199"/>
                    </a:moveTo>
                    <a:cubicBezTo>
                      <a:pt x="2120" y="2219"/>
                      <a:pt x="2142" y="2218"/>
                      <a:pt x="2160" y="2212"/>
                    </a:cubicBezTo>
                    <a:cubicBezTo>
                      <a:pt x="2170" y="2209"/>
                      <a:pt x="2181" y="2200"/>
                      <a:pt x="2192" y="2204"/>
                    </a:cubicBezTo>
                    <a:cubicBezTo>
                      <a:pt x="2188" y="2188"/>
                      <a:pt x="2158" y="2201"/>
                      <a:pt x="2148" y="2205"/>
                    </a:cubicBezTo>
                    <a:cubicBezTo>
                      <a:pt x="2132" y="2210"/>
                      <a:pt x="2117" y="2208"/>
                      <a:pt x="2106" y="2199"/>
                    </a:cubicBezTo>
                    <a:close/>
                    <a:moveTo>
                      <a:pt x="2248" y="2136"/>
                    </a:moveTo>
                    <a:cubicBezTo>
                      <a:pt x="2222" y="2130"/>
                      <a:pt x="2196" y="2112"/>
                      <a:pt x="2191" y="2095"/>
                    </a:cubicBezTo>
                    <a:cubicBezTo>
                      <a:pt x="2185" y="2078"/>
                      <a:pt x="2200" y="2068"/>
                      <a:pt x="2209" y="2086"/>
                    </a:cubicBezTo>
                    <a:cubicBezTo>
                      <a:pt x="2217" y="2100"/>
                      <a:pt x="2225" y="2124"/>
                      <a:pt x="2248" y="2136"/>
                    </a:cubicBezTo>
                    <a:close/>
                    <a:moveTo>
                      <a:pt x="2375" y="2214"/>
                    </a:moveTo>
                    <a:cubicBezTo>
                      <a:pt x="2377" y="2218"/>
                      <a:pt x="2375" y="2222"/>
                      <a:pt x="2372" y="2224"/>
                    </a:cubicBezTo>
                    <a:cubicBezTo>
                      <a:pt x="2365" y="2226"/>
                      <a:pt x="2360" y="2218"/>
                      <a:pt x="2363" y="2213"/>
                    </a:cubicBezTo>
                    <a:cubicBezTo>
                      <a:pt x="2366" y="2209"/>
                      <a:pt x="2369" y="2209"/>
                      <a:pt x="2370" y="2203"/>
                    </a:cubicBezTo>
                    <a:cubicBezTo>
                      <a:pt x="2371" y="2209"/>
                      <a:pt x="2374" y="2210"/>
                      <a:pt x="2375" y="2214"/>
                    </a:cubicBezTo>
                    <a:close/>
                    <a:moveTo>
                      <a:pt x="2376" y="2213"/>
                    </a:moveTo>
                    <a:cubicBezTo>
                      <a:pt x="2378" y="2216"/>
                      <a:pt x="2378" y="2218"/>
                      <a:pt x="2377" y="2220"/>
                    </a:cubicBezTo>
                    <a:cubicBezTo>
                      <a:pt x="2376" y="2223"/>
                      <a:pt x="2373" y="2226"/>
                      <a:pt x="2369" y="2225"/>
                    </a:cubicBezTo>
                    <a:cubicBezTo>
                      <a:pt x="2364" y="2225"/>
                      <a:pt x="2361" y="2222"/>
                      <a:pt x="2360" y="2218"/>
                    </a:cubicBezTo>
                    <a:cubicBezTo>
                      <a:pt x="2359" y="2212"/>
                      <a:pt x="2365" y="2211"/>
                      <a:pt x="2367" y="2207"/>
                    </a:cubicBezTo>
                    <a:cubicBezTo>
                      <a:pt x="2369" y="2204"/>
                      <a:pt x="2368" y="2198"/>
                      <a:pt x="2364" y="2194"/>
                    </a:cubicBezTo>
                    <a:cubicBezTo>
                      <a:pt x="2359" y="2189"/>
                      <a:pt x="2352" y="2187"/>
                      <a:pt x="2346" y="2191"/>
                    </a:cubicBezTo>
                    <a:cubicBezTo>
                      <a:pt x="2343" y="2192"/>
                      <a:pt x="2340" y="2196"/>
                      <a:pt x="2342" y="2200"/>
                    </a:cubicBezTo>
                    <a:cubicBezTo>
                      <a:pt x="2344" y="2196"/>
                      <a:pt x="2350" y="2195"/>
                      <a:pt x="2352" y="2201"/>
                    </a:cubicBezTo>
                    <a:cubicBezTo>
                      <a:pt x="2353" y="2203"/>
                      <a:pt x="2353" y="2210"/>
                      <a:pt x="2352" y="2216"/>
                    </a:cubicBezTo>
                    <a:cubicBezTo>
                      <a:pt x="2352" y="2223"/>
                      <a:pt x="2353" y="2229"/>
                      <a:pt x="2356" y="2234"/>
                    </a:cubicBezTo>
                    <a:cubicBezTo>
                      <a:pt x="2362" y="2243"/>
                      <a:pt x="2376" y="2244"/>
                      <a:pt x="2384" y="2236"/>
                    </a:cubicBezTo>
                    <a:cubicBezTo>
                      <a:pt x="2388" y="2232"/>
                      <a:pt x="2389" y="2226"/>
                      <a:pt x="2390" y="2221"/>
                    </a:cubicBezTo>
                    <a:cubicBezTo>
                      <a:pt x="2390" y="2215"/>
                      <a:pt x="2386" y="2199"/>
                      <a:pt x="2390" y="2193"/>
                    </a:cubicBezTo>
                    <a:cubicBezTo>
                      <a:pt x="2394" y="2189"/>
                      <a:pt x="2399" y="2189"/>
                      <a:pt x="2401" y="2192"/>
                    </a:cubicBezTo>
                    <a:cubicBezTo>
                      <a:pt x="2403" y="2188"/>
                      <a:pt x="2399" y="2182"/>
                      <a:pt x="2394" y="2181"/>
                    </a:cubicBezTo>
                    <a:cubicBezTo>
                      <a:pt x="2385" y="2179"/>
                      <a:pt x="2374" y="2187"/>
                      <a:pt x="2372" y="2199"/>
                    </a:cubicBezTo>
                    <a:cubicBezTo>
                      <a:pt x="2372" y="2203"/>
                      <a:pt x="2374" y="2207"/>
                      <a:pt x="2376" y="2213"/>
                    </a:cubicBezTo>
                    <a:close/>
                    <a:moveTo>
                      <a:pt x="2369" y="2196"/>
                    </a:moveTo>
                    <a:cubicBezTo>
                      <a:pt x="2364" y="2184"/>
                      <a:pt x="2367" y="2165"/>
                      <a:pt x="2376" y="2155"/>
                    </a:cubicBezTo>
                    <a:cubicBezTo>
                      <a:pt x="2386" y="2145"/>
                      <a:pt x="2397" y="2151"/>
                      <a:pt x="2389" y="2164"/>
                    </a:cubicBezTo>
                    <a:cubicBezTo>
                      <a:pt x="2383" y="2173"/>
                      <a:pt x="2368" y="2184"/>
                      <a:pt x="2369" y="2196"/>
                    </a:cubicBezTo>
                    <a:close/>
                    <a:moveTo>
                      <a:pt x="2366" y="2260"/>
                    </a:moveTo>
                    <a:cubicBezTo>
                      <a:pt x="2365" y="2260"/>
                      <a:pt x="2363" y="2260"/>
                      <a:pt x="2362" y="2259"/>
                    </a:cubicBezTo>
                    <a:cubicBezTo>
                      <a:pt x="2362" y="2269"/>
                      <a:pt x="2357" y="2287"/>
                      <a:pt x="2347" y="2302"/>
                    </a:cubicBezTo>
                    <a:cubicBezTo>
                      <a:pt x="2349" y="2297"/>
                      <a:pt x="2349" y="2292"/>
                      <a:pt x="2349" y="2288"/>
                    </a:cubicBezTo>
                    <a:cubicBezTo>
                      <a:pt x="2349" y="2255"/>
                      <a:pt x="2326" y="2249"/>
                      <a:pt x="2313" y="2226"/>
                    </a:cubicBezTo>
                    <a:cubicBezTo>
                      <a:pt x="2308" y="2217"/>
                      <a:pt x="2309" y="2206"/>
                      <a:pt x="2321" y="2202"/>
                    </a:cubicBezTo>
                    <a:cubicBezTo>
                      <a:pt x="2326" y="2200"/>
                      <a:pt x="2332" y="2201"/>
                      <a:pt x="2336" y="2205"/>
                    </a:cubicBezTo>
                    <a:cubicBezTo>
                      <a:pt x="2339" y="2208"/>
                      <a:pt x="2340" y="2212"/>
                      <a:pt x="2339" y="2215"/>
                    </a:cubicBezTo>
                    <a:cubicBezTo>
                      <a:pt x="2339" y="2217"/>
                      <a:pt x="2339" y="2219"/>
                      <a:pt x="2338" y="2220"/>
                    </a:cubicBezTo>
                    <a:cubicBezTo>
                      <a:pt x="2338" y="2220"/>
                      <a:pt x="2338" y="2220"/>
                      <a:pt x="2338" y="2218"/>
                    </a:cubicBezTo>
                    <a:cubicBezTo>
                      <a:pt x="2339" y="2215"/>
                      <a:pt x="2335" y="2210"/>
                      <a:pt x="2331" y="2209"/>
                    </a:cubicBezTo>
                    <a:cubicBezTo>
                      <a:pt x="2327" y="2209"/>
                      <a:pt x="2323" y="2213"/>
                      <a:pt x="2323" y="2217"/>
                    </a:cubicBezTo>
                    <a:cubicBezTo>
                      <a:pt x="2322" y="2221"/>
                      <a:pt x="2325" y="2224"/>
                      <a:pt x="2329" y="2225"/>
                    </a:cubicBezTo>
                    <a:cubicBezTo>
                      <a:pt x="2335" y="2227"/>
                      <a:pt x="2340" y="2221"/>
                      <a:pt x="2341" y="2216"/>
                    </a:cubicBezTo>
                    <a:cubicBezTo>
                      <a:pt x="2341" y="2211"/>
                      <a:pt x="2340" y="2207"/>
                      <a:pt x="2337" y="2204"/>
                    </a:cubicBezTo>
                    <a:cubicBezTo>
                      <a:pt x="2333" y="2199"/>
                      <a:pt x="2326" y="2197"/>
                      <a:pt x="2320" y="2199"/>
                    </a:cubicBezTo>
                    <a:cubicBezTo>
                      <a:pt x="2305" y="2203"/>
                      <a:pt x="2304" y="2216"/>
                      <a:pt x="2310" y="2227"/>
                    </a:cubicBezTo>
                    <a:cubicBezTo>
                      <a:pt x="2324" y="2251"/>
                      <a:pt x="2347" y="2256"/>
                      <a:pt x="2345" y="2290"/>
                    </a:cubicBezTo>
                    <a:cubicBezTo>
                      <a:pt x="2344" y="2304"/>
                      <a:pt x="2338" y="2318"/>
                      <a:pt x="2323" y="2326"/>
                    </a:cubicBezTo>
                    <a:cubicBezTo>
                      <a:pt x="2305" y="2335"/>
                      <a:pt x="2282" y="2332"/>
                      <a:pt x="2270" y="2313"/>
                    </a:cubicBezTo>
                    <a:cubicBezTo>
                      <a:pt x="2283" y="2333"/>
                      <a:pt x="2316" y="2327"/>
                      <a:pt x="2331" y="2309"/>
                    </a:cubicBezTo>
                    <a:cubicBezTo>
                      <a:pt x="2338" y="2300"/>
                      <a:pt x="2343" y="2283"/>
                      <a:pt x="2337" y="2269"/>
                    </a:cubicBezTo>
                    <a:cubicBezTo>
                      <a:pt x="2325" y="2242"/>
                      <a:pt x="2295" y="2255"/>
                      <a:pt x="2306" y="2280"/>
                    </a:cubicBezTo>
                    <a:cubicBezTo>
                      <a:pt x="2312" y="2294"/>
                      <a:pt x="2308" y="2308"/>
                      <a:pt x="2294" y="2315"/>
                    </a:cubicBezTo>
                    <a:cubicBezTo>
                      <a:pt x="2286" y="2319"/>
                      <a:pt x="2276" y="2317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4"/>
                      <a:pt x="2271" y="2315"/>
                      <a:pt x="2271" y="2316"/>
                    </a:cubicBezTo>
                    <a:cubicBezTo>
                      <a:pt x="2268" y="2311"/>
                      <a:pt x="2264" y="2307"/>
                      <a:pt x="2259" y="2302"/>
                    </a:cubicBezTo>
                    <a:cubicBezTo>
                      <a:pt x="2248" y="2293"/>
                      <a:pt x="2238" y="2289"/>
                      <a:pt x="2225" y="2286"/>
                    </a:cubicBezTo>
                    <a:cubicBezTo>
                      <a:pt x="2224" y="2286"/>
                      <a:pt x="2224" y="2286"/>
                      <a:pt x="2224" y="2286"/>
                    </a:cubicBezTo>
                    <a:cubicBezTo>
                      <a:pt x="2236" y="2282"/>
                      <a:pt x="2258" y="2281"/>
                      <a:pt x="2268" y="2287"/>
                    </a:cubicBezTo>
                    <a:cubicBezTo>
                      <a:pt x="2268" y="2286"/>
                      <a:pt x="2268" y="2286"/>
                      <a:pt x="2269" y="2285"/>
                    </a:cubicBezTo>
                    <a:cubicBezTo>
                      <a:pt x="2260" y="2280"/>
                      <a:pt x="2242" y="2279"/>
                      <a:pt x="2230" y="2282"/>
                    </a:cubicBezTo>
                    <a:cubicBezTo>
                      <a:pt x="2231" y="2281"/>
                      <a:pt x="2232" y="2279"/>
                      <a:pt x="2234" y="2278"/>
                    </a:cubicBezTo>
                    <a:cubicBezTo>
                      <a:pt x="2234" y="2278"/>
                      <a:pt x="2234" y="2278"/>
                      <a:pt x="2234" y="2278"/>
                    </a:cubicBezTo>
                    <a:cubicBezTo>
                      <a:pt x="2241" y="2272"/>
                      <a:pt x="2247" y="2266"/>
                      <a:pt x="2252" y="2260"/>
                    </a:cubicBezTo>
                    <a:cubicBezTo>
                      <a:pt x="2258" y="2252"/>
                      <a:pt x="2264" y="2240"/>
                      <a:pt x="2273" y="2237"/>
                    </a:cubicBezTo>
                    <a:cubicBezTo>
                      <a:pt x="2282" y="2235"/>
                      <a:pt x="2290" y="2238"/>
                      <a:pt x="2296" y="2245"/>
                    </a:cubicBezTo>
                    <a:cubicBezTo>
                      <a:pt x="2301" y="2251"/>
                      <a:pt x="2303" y="2260"/>
                      <a:pt x="2299" y="2267"/>
                    </a:cubicBezTo>
                    <a:cubicBezTo>
                      <a:pt x="2296" y="2274"/>
                      <a:pt x="2289" y="2278"/>
                      <a:pt x="2283" y="2277"/>
                    </a:cubicBezTo>
                    <a:cubicBezTo>
                      <a:pt x="2277" y="2276"/>
                      <a:pt x="2272" y="2273"/>
                      <a:pt x="2271" y="2267"/>
                    </a:cubicBezTo>
                    <a:cubicBezTo>
                      <a:pt x="2272" y="2271"/>
                      <a:pt x="2276" y="2273"/>
                      <a:pt x="2280" y="2273"/>
                    </a:cubicBezTo>
                    <a:cubicBezTo>
                      <a:pt x="2285" y="2272"/>
                      <a:pt x="2289" y="2267"/>
                      <a:pt x="2288" y="2262"/>
                    </a:cubicBezTo>
                    <a:cubicBezTo>
                      <a:pt x="2287" y="2257"/>
                      <a:pt x="2282" y="2254"/>
                      <a:pt x="2278" y="2255"/>
                    </a:cubicBezTo>
                    <a:cubicBezTo>
                      <a:pt x="2273" y="2255"/>
                      <a:pt x="2270" y="2259"/>
                      <a:pt x="2270" y="2264"/>
                    </a:cubicBezTo>
                    <a:cubicBezTo>
                      <a:pt x="2270" y="2266"/>
                      <a:pt x="2271" y="2269"/>
                      <a:pt x="2272" y="2271"/>
                    </a:cubicBezTo>
                    <a:cubicBezTo>
                      <a:pt x="2274" y="2274"/>
                      <a:pt x="2278" y="2277"/>
                      <a:pt x="2282" y="2278"/>
                    </a:cubicBezTo>
                    <a:cubicBezTo>
                      <a:pt x="2289" y="2279"/>
                      <a:pt x="2296" y="2275"/>
                      <a:pt x="2300" y="2268"/>
                    </a:cubicBezTo>
                    <a:cubicBezTo>
                      <a:pt x="2304" y="2260"/>
                      <a:pt x="2302" y="2250"/>
                      <a:pt x="2297" y="2243"/>
                    </a:cubicBezTo>
                    <a:cubicBezTo>
                      <a:pt x="2291" y="2236"/>
                      <a:pt x="2282" y="2233"/>
                      <a:pt x="2273" y="2235"/>
                    </a:cubicBezTo>
                    <a:cubicBezTo>
                      <a:pt x="2270" y="2236"/>
                      <a:pt x="2268" y="2237"/>
                      <a:pt x="2266" y="2239"/>
                    </a:cubicBezTo>
                    <a:cubicBezTo>
                      <a:pt x="2266" y="2237"/>
                      <a:pt x="2267" y="2236"/>
                      <a:pt x="2267" y="2235"/>
                    </a:cubicBezTo>
                    <a:cubicBezTo>
                      <a:pt x="2276" y="2216"/>
                      <a:pt x="2276" y="2193"/>
                      <a:pt x="2294" y="2179"/>
                    </a:cubicBezTo>
                    <a:cubicBezTo>
                      <a:pt x="2293" y="2179"/>
                      <a:pt x="2293" y="2178"/>
                      <a:pt x="2293" y="2177"/>
                    </a:cubicBezTo>
                    <a:cubicBezTo>
                      <a:pt x="2290" y="2179"/>
                      <a:pt x="2287" y="2181"/>
                      <a:pt x="2285" y="2184"/>
                    </a:cubicBezTo>
                    <a:cubicBezTo>
                      <a:pt x="2281" y="2188"/>
                      <a:pt x="2279" y="2191"/>
                      <a:pt x="2277" y="2195"/>
                    </a:cubicBezTo>
                    <a:cubicBezTo>
                      <a:pt x="2277" y="2191"/>
                      <a:pt x="2276" y="2186"/>
                      <a:pt x="2275" y="2181"/>
                    </a:cubicBezTo>
                    <a:cubicBezTo>
                      <a:pt x="2272" y="2172"/>
                      <a:pt x="2269" y="2165"/>
                      <a:pt x="2263" y="2157"/>
                    </a:cubicBezTo>
                    <a:cubicBezTo>
                      <a:pt x="2261" y="2154"/>
                      <a:pt x="2259" y="2151"/>
                      <a:pt x="2257" y="2149"/>
                    </a:cubicBezTo>
                    <a:cubicBezTo>
                      <a:pt x="2251" y="2143"/>
                      <a:pt x="2245" y="2140"/>
                      <a:pt x="2238" y="2137"/>
                    </a:cubicBezTo>
                    <a:cubicBezTo>
                      <a:pt x="2229" y="2134"/>
                      <a:pt x="2223" y="2133"/>
                      <a:pt x="2214" y="2134"/>
                    </a:cubicBezTo>
                    <a:cubicBezTo>
                      <a:pt x="2207" y="2136"/>
                      <a:pt x="2200" y="2139"/>
                      <a:pt x="2195" y="2144"/>
                    </a:cubicBezTo>
                    <a:cubicBezTo>
                      <a:pt x="2186" y="2154"/>
                      <a:pt x="2184" y="2168"/>
                      <a:pt x="2189" y="2180"/>
                    </a:cubicBezTo>
                    <a:cubicBezTo>
                      <a:pt x="2193" y="2192"/>
                      <a:pt x="2204" y="2201"/>
                      <a:pt x="2216" y="2208"/>
                    </a:cubicBezTo>
                    <a:cubicBezTo>
                      <a:pt x="2200" y="2184"/>
                      <a:pt x="2219" y="2170"/>
                      <a:pt x="2222" y="2159"/>
                    </a:cubicBezTo>
                    <a:cubicBezTo>
                      <a:pt x="2226" y="2143"/>
                      <a:pt x="2214" y="2136"/>
                      <a:pt x="2203" y="2140"/>
                    </a:cubicBezTo>
                    <a:cubicBezTo>
                      <a:pt x="2203" y="2140"/>
                      <a:pt x="2203" y="2140"/>
                      <a:pt x="2203" y="2140"/>
                    </a:cubicBezTo>
                    <a:cubicBezTo>
                      <a:pt x="2207" y="2138"/>
                      <a:pt x="2210" y="2136"/>
                      <a:pt x="2215" y="2136"/>
                    </a:cubicBezTo>
                    <a:cubicBezTo>
                      <a:pt x="2223" y="2135"/>
                      <a:pt x="2229" y="2136"/>
                      <a:pt x="2237" y="2138"/>
                    </a:cubicBezTo>
                    <a:cubicBezTo>
                      <a:pt x="2244" y="2141"/>
                      <a:pt x="2249" y="2145"/>
                      <a:pt x="2255" y="2151"/>
                    </a:cubicBezTo>
                    <a:cubicBezTo>
                      <a:pt x="2263" y="2160"/>
                      <a:pt x="2268" y="2168"/>
                      <a:pt x="2271" y="2180"/>
                    </a:cubicBezTo>
                    <a:cubicBezTo>
                      <a:pt x="2270" y="2176"/>
                      <a:pt x="2269" y="2173"/>
                      <a:pt x="2267" y="2170"/>
                    </a:cubicBezTo>
                    <a:cubicBezTo>
                      <a:pt x="2260" y="2161"/>
                      <a:pt x="2247" y="2156"/>
                      <a:pt x="2238" y="2162"/>
                    </a:cubicBezTo>
                    <a:cubicBezTo>
                      <a:pt x="2233" y="2165"/>
                      <a:pt x="2231" y="2170"/>
                      <a:pt x="2232" y="2175"/>
                    </a:cubicBezTo>
                    <a:cubicBezTo>
                      <a:pt x="2233" y="2179"/>
                      <a:pt x="2235" y="2182"/>
                      <a:pt x="2238" y="2184"/>
                    </a:cubicBezTo>
                    <a:cubicBezTo>
                      <a:pt x="2242" y="2186"/>
                      <a:pt x="2246" y="2186"/>
                      <a:pt x="2250" y="2184"/>
                    </a:cubicBezTo>
                    <a:cubicBezTo>
                      <a:pt x="2255" y="2182"/>
                      <a:pt x="2257" y="2176"/>
                      <a:pt x="2255" y="2171"/>
                    </a:cubicBezTo>
                    <a:cubicBezTo>
                      <a:pt x="2254" y="2168"/>
                      <a:pt x="2251" y="2167"/>
                      <a:pt x="2248" y="2167"/>
                    </a:cubicBezTo>
                    <a:cubicBezTo>
                      <a:pt x="2245" y="2168"/>
                      <a:pt x="2244" y="2169"/>
                      <a:pt x="2244" y="2171"/>
                    </a:cubicBezTo>
                    <a:cubicBezTo>
                      <a:pt x="2245" y="2170"/>
                      <a:pt x="2247" y="2170"/>
                      <a:pt x="2248" y="2170"/>
                    </a:cubicBezTo>
                    <a:cubicBezTo>
                      <a:pt x="2251" y="2170"/>
                      <a:pt x="2252" y="2173"/>
                      <a:pt x="2251" y="2176"/>
                    </a:cubicBezTo>
                    <a:cubicBezTo>
                      <a:pt x="2250" y="2177"/>
                      <a:pt x="2248" y="2178"/>
                      <a:pt x="2246" y="2179"/>
                    </a:cubicBezTo>
                    <a:cubicBezTo>
                      <a:pt x="2243" y="2179"/>
                      <a:pt x="2240" y="2177"/>
                      <a:pt x="2239" y="2174"/>
                    </a:cubicBezTo>
                    <a:cubicBezTo>
                      <a:pt x="2238" y="2171"/>
                      <a:pt x="2240" y="2168"/>
                      <a:pt x="2243" y="2166"/>
                    </a:cubicBezTo>
                    <a:cubicBezTo>
                      <a:pt x="2251" y="2161"/>
                      <a:pt x="2262" y="2167"/>
                      <a:pt x="2267" y="2174"/>
                    </a:cubicBezTo>
                    <a:cubicBezTo>
                      <a:pt x="2283" y="2198"/>
                      <a:pt x="2265" y="2239"/>
                      <a:pt x="2247" y="2261"/>
                    </a:cubicBezTo>
                    <a:cubicBezTo>
                      <a:pt x="2251" y="2252"/>
                      <a:pt x="2253" y="2243"/>
                      <a:pt x="2250" y="2233"/>
                    </a:cubicBezTo>
                    <a:cubicBezTo>
                      <a:pt x="2249" y="2229"/>
                      <a:pt x="2247" y="2224"/>
                      <a:pt x="2243" y="2220"/>
                    </a:cubicBezTo>
                    <a:cubicBezTo>
                      <a:pt x="2246" y="2225"/>
                      <a:pt x="2248" y="2230"/>
                      <a:pt x="2249" y="2234"/>
                    </a:cubicBezTo>
                    <a:cubicBezTo>
                      <a:pt x="2251" y="2245"/>
                      <a:pt x="2247" y="2256"/>
                      <a:pt x="2241" y="2265"/>
                    </a:cubicBezTo>
                    <a:cubicBezTo>
                      <a:pt x="2236" y="2272"/>
                      <a:pt x="2230" y="2276"/>
                      <a:pt x="2224" y="2280"/>
                    </a:cubicBezTo>
                    <a:cubicBezTo>
                      <a:pt x="2212" y="2287"/>
                      <a:pt x="2200" y="2287"/>
                      <a:pt x="2188" y="2293"/>
                    </a:cubicBezTo>
                    <a:cubicBezTo>
                      <a:pt x="2187" y="2293"/>
                      <a:pt x="2187" y="2293"/>
                      <a:pt x="2187" y="2293"/>
                    </a:cubicBezTo>
                    <a:cubicBezTo>
                      <a:pt x="2180" y="2297"/>
                      <a:pt x="2174" y="2300"/>
                      <a:pt x="2168" y="2305"/>
                    </a:cubicBezTo>
                    <a:cubicBezTo>
                      <a:pt x="2166" y="2306"/>
                      <a:pt x="2153" y="2318"/>
                      <a:pt x="2154" y="2320"/>
                    </a:cubicBezTo>
                    <a:cubicBezTo>
                      <a:pt x="2155" y="2321"/>
                      <a:pt x="2164" y="2313"/>
                      <a:pt x="2165" y="2312"/>
                    </a:cubicBezTo>
                    <a:cubicBezTo>
                      <a:pt x="2173" y="2306"/>
                      <a:pt x="2180" y="2302"/>
                      <a:pt x="2189" y="2297"/>
                    </a:cubicBezTo>
                    <a:cubicBezTo>
                      <a:pt x="2190" y="2297"/>
                      <a:pt x="2190" y="2297"/>
                      <a:pt x="2190" y="2297"/>
                    </a:cubicBezTo>
                    <a:cubicBezTo>
                      <a:pt x="2201" y="2292"/>
                      <a:pt x="2211" y="2289"/>
                      <a:pt x="2224" y="2290"/>
                    </a:cubicBezTo>
                    <a:cubicBezTo>
                      <a:pt x="2239" y="2292"/>
                      <a:pt x="2254" y="2299"/>
                      <a:pt x="2262" y="2313"/>
                    </a:cubicBezTo>
                    <a:cubicBezTo>
                      <a:pt x="2266" y="2320"/>
                      <a:pt x="2267" y="2333"/>
                      <a:pt x="2259" y="2338"/>
                    </a:cubicBezTo>
                    <a:cubicBezTo>
                      <a:pt x="2256" y="2340"/>
                      <a:pt x="2252" y="2340"/>
                      <a:pt x="2250" y="2338"/>
                    </a:cubicBezTo>
                    <a:cubicBezTo>
                      <a:pt x="2248" y="2335"/>
                      <a:pt x="2247" y="2333"/>
                      <a:pt x="2249" y="2330"/>
                    </a:cubicBezTo>
                    <a:cubicBezTo>
                      <a:pt x="2250" y="2328"/>
                      <a:pt x="2252" y="2327"/>
                      <a:pt x="2253" y="2327"/>
                    </a:cubicBezTo>
                    <a:cubicBezTo>
                      <a:pt x="2256" y="2326"/>
                      <a:pt x="2259" y="2329"/>
                      <a:pt x="2258" y="2332"/>
                    </a:cubicBezTo>
                    <a:cubicBezTo>
                      <a:pt x="2257" y="2333"/>
                      <a:pt x="2256" y="2334"/>
                      <a:pt x="2255" y="2335"/>
                    </a:cubicBezTo>
                    <a:cubicBezTo>
                      <a:pt x="2256" y="2336"/>
                      <a:pt x="2259" y="2335"/>
                      <a:pt x="2260" y="2333"/>
                    </a:cubicBezTo>
                    <a:cubicBezTo>
                      <a:pt x="2262" y="2331"/>
                      <a:pt x="2261" y="2327"/>
                      <a:pt x="2259" y="2325"/>
                    </a:cubicBezTo>
                    <a:cubicBezTo>
                      <a:pt x="2256" y="2321"/>
                      <a:pt x="2249" y="2320"/>
                      <a:pt x="2245" y="2324"/>
                    </a:cubicBezTo>
                    <a:cubicBezTo>
                      <a:pt x="2242" y="2326"/>
                      <a:pt x="2240" y="2330"/>
                      <a:pt x="2240" y="2334"/>
                    </a:cubicBezTo>
                    <a:cubicBezTo>
                      <a:pt x="2241" y="2338"/>
                      <a:pt x="2243" y="2342"/>
                      <a:pt x="2246" y="2344"/>
                    </a:cubicBezTo>
                    <a:cubicBezTo>
                      <a:pt x="2250" y="2347"/>
                      <a:pt x="2256" y="2347"/>
                      <a:pt x="2260" y="2345"/>
                    </a:cubicBezTo>
                    <a:cubicBezTo>
                      <a:pt x="2270" y="2339"/>
                      <a:pt x="2271" y="2325"/>
                      <a:pt x="2265" y="2315"/>
                    </a:cubicBezTo>
                    <a:cubicBezTo>
                      <a:pt x="2264" y="2312"/>
                      <a:pt x="2261" y="2309"/>
                      <a:pt x="2259" y="2306"/>
                    </a:cubicBezTo>
                    <a:cubicBezTo>
                      <a:pt x="2268" y="2314"/>
                      <a:pt x="2274" y="2322"/>
                      <a:pt x="2278" y="2334"/>
                    </a:cubicBezTo>
                    <a:cubicBezTo>
                      <a:pt x="2281" y="2341"/>
                      <a:pt x="2282" y="2348"/>
                      <a:pt x="2281" y="2356"/>
                    </a:cubicBezTo>
                    <a:cubicBezTo>
                      <a:pt x="2280" y="2364"/>
                      <a:pt x="2278" y="2370"/>
                      <a:pt x="2274" y="2377"/>
                    </a:cubicBezTo>
                    <a:cubicBezTo>
                      <a:pt x="2271" y="2380"/>
                      <a:pt x="2269" y="2383"/>
                      <a:pt x="2265" y="2386"/>
                    </a:cubicBezTo>
                    <a:cubicBezTo>
                      <a:pt x="2265" y="2386"/>
                      <a:pt x="2265" y="2386"/>
                      <a:pt x="2265" y="2386"/>
                    </a:cubicBezTo>
                    <a:cubicBezTo>
                      <a:pt x="2273" y="2377"/>
                      <a:pt x="2272" y="2363"/>
                      <a:pt x="2256" y="2360"/>
                    </a:cubicBezTo>
                    <a:cubicBezTo>
                      <a:pt x="2245" y="2357"/>
                      <a:pt x="2224" y="2369"/>
                      <a:pt x="2209" y="2344"/>
                    </a:cubicBezTo>
                    <a:cubicBezTo>
                      <a:pt x="2210" y="2358"/>
                      <a:pt x="2214" y="2372"/>
                      <a:pt x="2223" y="2381"/>
                    </a:cubicBezTo>
                    <a:cubicBezTo>
                      <a:pt x="2231" y="2391"/>
                      <a:pt x="2245" y="2395"/>
                      <a:pt x="2257" y="2391"/>
                    </a:cubicBezTo>
                    <a:cubicBezTo>
                      <a:pt x="2264" y="2389"/>
                      <a:pt x="2271" y="2384"/>
                      <a:pt x="2275" y="2378"/>
                    </a:cubicBezTo>
                    <a:cubicBezTo>
                      <a:pt x="2280" y="2370"/>
                      <a:pt x="2282" y="2364"/>
                      <a:pt x="2283" y="2356"/>
                    </a:cubicBezTo>
                    <a:cubicBezTo>
                      <a:pt x="2284" y="2347"/>
                      <a:pt x="2283" y="2341"/>
                      <a:pt x="2280" y="2333"/>
                    </a:cubicBezTo>
                    <a:cubicBezTo>
                      <a:pt x="2279" y="2330"/>
                      <a:pt x="2278" y="2327"/>
                      <a:pt x="2276" y="2324"/>
                    </a:cubicBezTo>
                    <a:cubicBezTo>
                      <a:pt x="2275" y="2322"/>
                      <a:pt x="2274" y="2321"/>
                      <a:pt x="2274" y="2319"/>
                    </a:cubicBezTo>
                    <a:cubicBezTo>
                      <a:pt x="2286" y="2336"/>
                      <a:pt x="2310" y="2337"/>
                      <a:pt x="2328" y="2327"/>
                    </a:cubicBezTo>
                    <a:cubicBezTo>
                      <a:pt x="2329" y="2326"/>
                      <a:pt x="2331" y="2325"/>
                      <a:pt x="2332" y="2324"/>
                    </a:cubicBezTo>
                    <a:cubicBezTo>
                      <a:pt x="2352" y="2310"/>
                      <a:pt x="2365" y="2285"/>
                      <a:pt x="2366" y="2260"/>
                    </a:cubicBezTo>
                    <a:close/>
                    <a:moveTo>
                      <a:pt x="2375" y="2243"/>
                    </a:moveTo>
                    <a:cubicBezTo>
                      <a:pt x="2369" y="2246"/>
                      <a:pt x="2361" y="2243"/>
                      <a:pt x="2358" y="2239"/>
                    </a:cubicBezTo>
                    <a:cubicBezTo>
                      <a:pt x="2352" y="2243"/>
                      <a:pt x="2355" y="2257"/>
                      <a:pt x="2366" y="2257"/>
                    </a:cubicBezTo>
                    <a:cubicBezTo>
                      <a:pt x="2372" y="2257"/>
                      <a:pt x="2378" y="2250"/>
                      <a:pt x="2375" y="2243"/>
                    </a:cubicBezTo>
                    <a:close/>
                    <a:moveTo>
                      <a:pt x="2378" y="2257"/>
                    </a:moveTo>
                    <a:cubicBezTo>
                      <a:pt x="2387" y="2252"/>
                      <a:pt x="2396" y="2243"/>
                      <a:pt x="2401" y="2235"/>
                    </a:cubicBezTo>
                    <a:cubicBezTo>
                      <a:pt x="2406" y="2226"/>
                      <a:pt x="2408" y="2215"/>
                      <a:pt x="2409" y="2205"/>
                    </a:cubicBezTo>
                    <a:cubicBezTo>
                      <a:pt x="2410" y="2187"/>
                      <a:pt x="2406" y="2167"/>
                      <a:pt x="2416" y="2151"/>
                    </a:cubicBezTo>
                    <a:cubicBezTo>
                      <a:pt x="2424" y="2138"/>
                      <a:pt x="2440" y="2134"/>
                      <a:pt x="2450" y="2139"/>
                    </a:cubicBezTo>
                    <a:cubicBezTo>
                      <a:pt x="2458" y="2143"/>
                      <a:pt x="2464" y="2153"/>
                      <a:pt x="2462" y="2163"/>
                    </a:cubicBezTo>
                    <a:cubicBezTo>
                      <a:pt x="2461" y="2170"/>
                      <a:pt x="2454" y="2179"/>
                      <a:pt x="2446" y="2177"/>
                    </a:cubicBezTo>
                    <a:cubicBezTo>
                      <a:pt x="2441" y="2176"/>
                      <a:pt x="2438" y="2172"/>
                      <a:pt x="2440" y="2170"/>
                    </a:cubicBezTo>
                    <a:cubicBezTo>
                      <a:pt x="2443" y="2172"/>
                      <a:pt x="2448" y="2170"/>
                      <a:pt x="2449" y="2165"/>
                    </a:cubicBezTo>
                    <a:cubicBezTo>
                      <a:pt x="2450" y="2163"/>
                      <a:pt x="2450" y="2159"/>
                      <a:pt x="2448" y="2156"/>
                    </a:cubicBezTo>
                    <a:cubicBezTo>
                      <a:pt x="2445" y="2151"/>
                      <a:pt x="2439" y="2149"/>
                      <a:pt x="2434" y="2152"/>
                    </a:cubicBezTo>
                    <a:cubicBezTo>
                      <a:pt x="2422" y="2157"/>
                      <a:pt x="2420" y="2178"/>
                      <a:pt x="2421" y="2191"/>
                    </a:cubicBezTo>
                    <a:cubicBezTo>
                      <a:pt x="2422" y="2210"/>
                      <a:pt x="2418" y="2228"/>
                      <a:pt x="2405" y="2243"/>
                    </a:cubicBezTo>
                    <a:cubicBezTo>
                      <a:pt x="2398" y="2251"/>
                      <a:pt x="2389" y="2257"/>
                      <a:pt x="2378" y="2257"/>
                    </a:cubicBezTo>
                    <a:close/>
                    <a:moveTo>
                      <a:pt x="2215" y="2378"/>
                    </a:moveTo>
                    <a:cubicBezTo>
                      <a:pt x="2222" y="2391"/>
                      <a:pt x="2212" y="2400"/>
                      <a:pt x="2205" y="2407"/>
                    </a:cubicBezTo>
                    <a:cubicBezTo>
                      <a:pt x="2199" y="2415"/>
                      <a:pt x="2195" y="2427"/>
                      <a:pt x="2205" y="2434"/>
                    </a:cubicBezTo>
                    <a:cubicBezTo>
                      <a:pt x="2210" y="2422"/>
                      <a:pt x="2217" y="2426"/>
                      <a:pt x="2226" y="2417"/>
                    </a:cubicBezTo>
                    <a:cubicBezTo>
                      <a:pt x="2234" y="2409"/>
                      <a:pt x="2233" y="2390"/>
                      <a:pt x="2215" y="2378"/>
                    </a:cubicBezTo>
                    <a:close/>
                    <a:moveTo>
                      <a:pt x="2145" y="2434"/>
                    </a:moveTo>
                    <a:cubicBezTo>
                      <a:pt x="2174" y="2448"/>
                      <a:pt x="2155" y="2480"/>
                      <a:pt x="2137" y="2484"/>
                    </a:cubicBezTo>
                    <a:cubicBezTo>
                      <a:pt x="2150" y="2475"/>
                      <a:pt x="2155" y="2446"/>
                      <a:pt x="2145" y="2434"/>
                    </a:cubicBezTo>
                    <a:close/>
                    <a:moveTo>
                      <a:pt x="2130" y="2424"/>
                    </a:moveTo>
                    <a:cubicBezTo>
                      <a:pt x="2144" y="2411"/>
                      <a:pt x="2167" y="2408"/>
                      <a:pt x="2181" y="2416"/>
                    </a:cubicBezTo>
                    <a:cubicBezTo>
                      <a:pt x="2211" y="2433"/>
                      <a:pt x="2191" y="2465"/>
                      <a:pt x="2168" y="2443"/>
                    </a:cubicBezTo>
                    <a:cubicBezTo>
                      <a:pt x="2156" y="2431"/>
                      <a:pt x="2148" y="2424"/>
                      <a:pt x="2130" y="2424"/>
                    </a:cubicBezTo>
                    <a:close/>
                    <a:moveTo>
                      <a:pt x="2020" y="2532"/>
                    </a:moveTo>
                    <a:cubicBezTo>
                      <a:pt x="2053" y="2546"/>
                      <a:pt x="2078" y="2529"/>
                      <a:pt x="2096" y="2508"/>
                    </a:cubicBezTo>
                    <a:cubicBezTo>
                      <a:pt x="2106" y="2496"/>
                      <a:pt x="2114" y="2476"/>
                      <a:pt x="2130" y="2473"/>
                    </a:cubicBezTo>
                    <a:cubicBezTo>
                      <a:pt x="2113" y="2456"/>
                      <a:pt x="2087" y="2496"/>
                      <a:pt x="2077" y="2507"/>
                    </a:cubicBezTo>
                    <a:cubicBezTo>
                      <a:pt x="2061" y="2526"/>
                      <a:pt x="2041" y="2536"/>
                      <a:pt x="2020" y="2532"/>
                    </a:cubicBezTo>
                    <a:close/>
                    <a:moveTo>
                      <a:pt x="1787" y="1927"/>
                    </a:moveTo>
                    <a:cubicBezTo>
                      <a:pt x="1805" y="1908"/>
                      <a:pt x="1792" y="1874"/>
                      <a:pt x="1793" y="1860"/>
                    </a:cubicBezTo>
                    <a:cubicBezTo>
                      <a:pt x="1794" y="1837"/>
                      <a:pt x="1815" y="1836"/>
                      <a:pt x="1818" y="1858"/>
                    </a:cubicBezTo>
                    <a:cubicBezTo>
                      <a:pt x="1820" y="1880"/>
                      <a:pt x="1807" y="1913"/>
                      <a:pt x="1787" y="1927"/>
                    </a:cubicBezTo>
                    <a:close/>
                    <a:moveTo>
                      <a:pt x="1765" y="1777"/>
                    </a:moveTo>
                    <a:cubicBezTo>
                      <a:pt x="1736" y="1792"/>
                      <a:pt x="1712" y="1772"/>
                      <a:pt x="1696" y="1771"/>
                    </a:cubicBezTo>
                    <a:cubicBezTo>
                      <a:pt x="1679" y="1770"/>
                      <a:pt x="1675" y="1786"/>
                      <a:pt x="1693" y="1792"/>
                    </a:cubicBezTo>
                    <a:cubicBezTo>
                      <a:pt x="1715" y="1800"/>
                      <a:pt x="1745" y="1793"/>
                      <a:pt x="1765" y="1777"/>
                    </a:cubicBezTo>
                    <a:close/>
                    <a:moveTo>
                      <a:pt x="1990" y="2189"/>
                    </a:moveTo>
                    <a:cubicBezTo>
                      <a:pt x="1996" y="2171"/>
                      <a:pt x="1987" y="2161"/>
                      <a:pt x="1968" y="2153"/>
                    </a:cubicBezTo>
                    <a:cubicBezTo>
                      <a:pt x="1953" y="2147"/>
                      <a:pt x="1944" y="2135"/>
                      <a:pt x="1948" y="2124"/>
                    </a:cubicBezTo>
                    <a:cubicBezTo>
                      <a:pt x="1940" y="2128"/>
                      <a:pt x="1936" y="2142"/>
                      <a:pt x="1942" y="2151"/>
                    </a:cubicBezTo>
                    <a:cubicBezTo>
                      <a:pt x="1950" y="2165"/>
                      <a:pt x="1967" y="2163"/>
                      <a:pt x="1980" y="2172"/>
                    </a:cubicBezTo>
                    <a:cubicBezTo>
                      <a:pt x="1984" y="2175"/>
                      <a:pt x="1989" y="2181"/>
                      <a:pt x="1990" y="2189"/>
                    </a:cubicBezTo>
                    <a:close/>
                    <a:moveTo>
                      <a:pt x="1922" y="1833"/>
                    </a:moveTo>
                    <a:cubicBezTo>
                      <a:pt x="1923" y="1831"/>
                      <a:pt x="1925" y="1831"/>
                      <a:pt x="1927" y="1832"/>
                    </a:cubicBezTo>
                    <a:cubicBezTo>
                      <a:pt x="1929" y="1833"/>
                      <a:pt x="1930" y="1835"/>
                      <a:pt x="1929" y="1837"/>
                    </a:cubicBezTo>
                    <a:cubicBezTo>
                      <a:pt x="1928" y="1839"/>
                      <a:pt x="1926" y="1839"/>
                      <a:pt x="1924" y="1839"/>
                    </a:cubicBezTo>
                    <a:cubicBezTo>
                      <a:pt x="1922" y="1838"/>
                      <a:pt x="1921" y="1835"/>
                      <a:pt x="1922" y="1833"/>
                    </a:cubicBezTo>
                    <a:close/>
                    <a:moveTo>
                      <a:pt x="1923" y="1855"/>
                    </a:moveTo>
                    <a:cubicBezTo>
                      <a:pt x="1925" y="1851"/>
                      <a:pt x="1930" y="1849"/>
                      <a:pt x="1934" y="1851"/>
                    </a:cubicBezTo>
                    <a:cubicBezTo>
                      <a:pt x="1937" y="1853"/>
                      <a:pt x="1939" y="1858"/>
                      <a:pt x="1937" y="1861"/>
                    </a:cubicBezTo>
                    <a:cubicBezTo>
                      <a:pt x="1935" y="1865"/>
                      <a:pt x="1931" y="1867"/>
                      <a:pt x="1927" y="1865"/>
                    </a:cubicBezTo>
                    <a:cubicBezTo>
                      <a:pt x="1923" y="1863"/>
                      <a:pt x="1922" y="1858"/>
                      <a:pt x="1923" y="1855"/>
                    </a:cubicBezTo>
                    <a:close/>
                    <a:moveTo>
                      <a:pt x="1920" y="1843"/>
                    </a:moveTo>
                    <a:cubicBezTo>
                      <a:pt x="1921" y="1840"/>
                      <a:pt x="1924" y="1839"/>
                      <a:pt x="1927" y="1841"/>
                    </a:cubicBezTo>
                    <a:cubicBezTo>
                      <a:pt x="1929" y="1842"/>
                      <a:pt x="1930" y="1845"/>
                      <a:pt x="1929" y="1847"/>
                    </a:cubicBezTo>
                    <a:cubicBezTo>
                      <a:pt x="1928" y="1850"/>
                      <a:pt x="1925" y="1851"/>
                      <a:pt x="1922" y="1849"/>
                    </a:cubicBezTo>
                    <a:cubicBezTo>
                      <a:pt x="1920" y="1848"/>
                      <a:pt x="1919" y="1845"/>
                      <a:pt x="1920" y="1843"/>
                    </a:cubicBezTo>
                    <a:close/>
                    <a:moveTo>
                      <a:pt x="1807" y="2138"/>
                    </a:moveTo>
                    <a:cubicBezTo>
                      <a:pt x="1810" y="2137"/>
                      <a:pt x="1812" y="2135"/>
                      <a:pt x="1813" y="2132"/>
                    </a:cubicBezTo>
                    <a:cubicBezTo>
                      <a:pt x="1815" y="2129"/>
                      <a:pt x="1815" y="2124"/>
                      <a:pt x="1811" y="2120"/>
                    </a:cubicBezTo>
                    <a:cubicBezTo>
                      <a:pt x="1807" y="2116"/>
                      <a:pt x="1801" y="2117"/>
                      <a:pt x="1798" y="2119"/>
                    </a:cubicBezTo>
                    <a:cubicBezTo>
                      <a:pt x="1791" y="2124"/>
                      <a:pt x="1795" y="2129"/>
                      <a:pt x="1794" y="2134"/>
                    </a:cubicBezTo>
                    <a:cubicBezTo>
                      <a:pt x="1792" y="2139"/>
                      <a:pt x="1786" y="2143"/>
                      <a:pt x="1779" y="2143"/>
                    </a:cubicBezTo>
                    <a:cubicBezTo>
                      <a:pt x="1771" y="2143"/>
                      <a:pt x="1763" y="2138"/>
                      <a:pt x="1761" y="2130"/>
                    </a:cubicBezTo>
                    <a:cubicBezTo>
                      <a:pt x="1760" y="2125"/>
                      <a:pt x="1761" y="2120"/>
                      <a:pt x="1766" y="2118"/>
                    </a:cubicBezTo>
                    <a:cubicBezTo>
                      <a:pt x="1764" y="2123"/>
                      <a:pt x="1768" y="2129"/>
                      <a:pt x="1775" y="2127"/>
                    </a:cubicBezTo>
                    <a:cubicBezTo>
                      <a:pt x="1779" y="2126"/>
                      <a:pt x="1784" y="2120"/>
                      <a:pt x="1789" y="2114"/>
                    </a:cubicBezTo>
                    <a:cubicBezTo>
                      <a:pt x="1795" y="2108"/>
                      <a:pt x="1801" y="2103"/>
                      <a:pt x="1808" y="2102"/>
                    </a:cubicBezTo>
                    <a:cubicBezTo>
                      <a:pt x="1821" y="2100"/>
                      <a:pt x="1834" y="2111"/>
                      <a:pt x="1834" y="2125"/>
                    </a:cubicBezTo>
                    <a:cubicBezTo>
                      <a:pt x="1833" y="2132"/>
                      <a:pt x="1829" y="2138"/>
                      <a:pt x="1825" y="2143"/>
                    </a:cubicBezTo>
                    <a:cubicBezTo>
                      <a:pt x="1819" y="2148"/>
                      <a:pt x="1802" y="2158"/>
                      <a:pt x="1801" y="2167"/>
                    </a:cubicBezTo>
                    <a:cubicBezTo>
                      <a:pt x="1799" y="2174"/>
                      <a:pt x="1804" y="2178"/>
                      <a:pt x="1808" y="2177"/>
                    </a:cubicBezTo>
                    <a:cubicBezTo>
                      <a:pt x="1807" y="2182"/>
                      <a:pt x="1799" y="2184"/>
                      <a:pt x="1793" y="2180"/>
                    </a:cubicBezTo>
                    <a:cubicBezTo>
                      <a:pt x="1784" y="2174"/>
                      <a:pt x="1781" y="2158"/>
                      <a:pt x="1790" y="2146"/>
                    </a:cubicBezTo>
                    <a:cubicBezTo>
                      <a:pt x="1794" y="2142"/>
                      <a:pt x="1799" y="2140"/>
                      <a:pt x="1807" y="2138"/>
                    </a:cubicBezTo>
                    <a:close/>
                    <a:moveTo>
                      <a:pt x="2319" y="2164"/>
                    </a:moveTo>
                    <a:cubicBezTo>
                      <a:pt x="2322" y="2166"/>
                      <a:pt x="2323" y="2169"/>
                      <a:pt x="2321" y="2172"/>
                    </a:cubicBezTo>
                    <a:cubicBezTo>
                      <a:pt x="2319" y="2174"/>
                      <a:pt x="2316" y="2175"/>
                      <a:pt x="2313" y="2173"/>
                    </a:cubicBezTo>
                    <a:cubicBezTo>
                      <a:pt x="2311" y="2172"/>
                      <a:pt x="2310" y="2168"/>
                      <a:pt x="2312" y="2166"/>
                    </a:cubicBezTo>
                    <a:cubicBezTo>
                      <a:pt x="2314" y="2163"/>
                      <a:pt x="2317" y="2163"/>
                      <a:pt x="2319" y="2164"/>
                    </a:cubicBezTo>
                    <a:close/>
                    <a:moveTo>
                      <a:pt x="2329" y="2168"/>
                    </a:moveTo>
                    <a:cubicBezTo>
                      <a:pt x="2331" y="2169"/>
                      <a:pt x="2332" y="2172"/>
                      <a:pt x="2331" y="2174"/>
                    </a:cubicBezTo>
                    <a:cubicBezTo>
                      <a:pt x="2329" y="2176"/>
                      <a:pt x="2327" y="2176"/>
                      <a:pt x="2325" y="2175"/>
                    </a:cubicBezTo>
                    <a:cubicBezTo>
                      <a:pt x="2323" y="2173"/>
                      <a:pt x="2322" y="2171"/>
                      <a:pt x="2324" y="2169"/>
                    </a:cubicBezTo>
                    <a:cubicBezTo>
                      <a:pt x="2325" y="2167"/>
                      <a:pt x="2327" y="2167"/>
                      <a:pt x="2329" y="2168"/>
                    </a:cubicBezTo>
                    <a:close/>
                    <a:moveTo>
                      <a:pt x="2306" y="2166"/>
                    </a:moveTo>
                    <a:cubicBezTo>
                      <a:pt x="2310" y="2169"/>
                      <a:pt x="2311" y="2174"/>
                      <a:pt x="2308" y="2178"/>
                    </a:cubicBezTo>
                    <a:cubicBezTo>
                      <a:pt x="2306" y="2181"/>
                      <a:pt x="2301" y="2182"/>
                      <a:pt x="2297" y="2180"/>
                    </a:cubicBezTo>
                    <a:cubicBezTo>
                      <a:pt x="2293" y="2177"/>
                      <a:pt x="2292" y="2172"/>
                      <a:pt x="2295" y="2168"/>
                    </a:cubicBezTo>
                    <a:cubicBezTo>
                      <a:pt x="2297" y="2165"/>
                      <a:pt x="2302" y="2164"/>
                      <a:pt x="2306" y="2166"/>
                    </a:cubicBezTo>
                    <a:close/>
                    <a:moveTo>
                      <a:pt x="1907" y="2088"/>
                    </a:moveTo>
                    <a:cubicBezTo>
                      <a:pt x="1914" y="2087"/>
                      <a:pt x="1922" y="2088"/>
                      <a:pt x="1927" y="2092"/>
                    </a:cubicBezTo>
                    <a:cubicBezTo>
                      <a:pt x="1932" y="2095"/>
                      <a:pt x="1936" y="2102"/>
                      <a:pt x="1935" y="2109"/>
                    </a:cubicBezTo>
                    <a:cubicBezTo>
                      <a:pt x="1933" y="2117"/>
                      <a:pt x="1926" y="2122"/>
                      <a:pt x="1918" y="2124"/>
                    </a:cubicBezTo>
                    <a:cubicBezTo>
                      <a:pt x="1907" y="2127"/>
                      <a:pt x="1896" y="2123"/>
                      <a:pt x="1889" y="2114"/>
                    </a:cubicBezTo>
                    <a:cubicBezTo>
                      <a:pt x="1883" y="2108"/>
                      <a:pt x="1879" y="2099"/>
                      <a:pt x="1877" y="2090"/>
                    </a:cubicBezTo>
                    <a:cubicBezTo>
                      <a:pt x="1877" y="2092"/>
                      <a:pt x="1877" y="2093"/>
                      <a:pt x="1877" y="2095"/>
                    </a:cubicBezTo>
                    <a:cubicBezTo>
                      <a:pt x="1876" y="2118"/>
                      <a:pt x="1871" y="2141"/>
                      <a:pt x="1863" y="2163"/>
                    </a:cubicBezTo>
                    <a:cubicBezTo>
                      <a:pt x="1853" y="2187"/>
                      <a:pt x="1841" y="2203"/>
                      <a:pt x="1845" y="2232"/>
                    </a:cubicBezTo>
                    <a:cubicBezTo>
                      <a:pt x="1845" y="2237"/>
                      <a:pt x="1847" y="2243"/>
                      <a:pt x="1849" y="2249"/>
                    </a:cubicBezTo>
                    <a:cubicBezTo>
                      <a:pt x="1852" y="2257"/>
                      <a:pt x="1856" y="2262"/>
                      <a:pt x="1862" y="2269"/>
                    </a:cubicBezTo>
                    <a:cubicBezTo>
                      <a:pt x="1868" y="2275"/>
                      <a:pt x="1873" y="2278"/>
                      <a:pt x="1881" y="2282"/>
                    </a:cubicBezTo>
                    <a:cubicBezTo>
                      <a:pt x="1910" y="2294"/>
                      <a:pt x="1936" y="2284"/>
                      <a:pt x="1954" y="2261"/>
                    </a:cubicBezTo>
                    <a:cubicBezTo>
                      <a:pt x="1962" y="2250"/>
                      <a:pt x="1965" y="2238"/>
                      <a:pt x="1961" y="2225"/>
                    </a:cubicBezTo>
                    <a:cubicBezTo>
                      <a:pt x="1957" y="2215"/>
                      <a:pt x="1950" y="2207"/>
                      <a:pt x="1939" y="2204"/>
                    </a:cubicBezTo>
                    <a:cubicBezTo>
                      <a:pt x="1930" y="2202"/>
                      <a:pt x="1922" y="2204"/>
                      <a:pt x="1914" y="2209"/>
                    </a:cubicBezTo>
                    <a:cubicBezTo>
                      <a:pt x="1911" y="2211"/>
                      <a:pt x="1909" y="2213"/>
                      <a:pt x="1907" y="2216"/>
                    </a:cubicBezTo>
                    <a:cubicBezTo>
                      <a:pt x="1908" y="2215"/>
                      <a:pt x="1908" y="2215"/>
                      <a:pt x="1909" y="2214"/>
                    </a:cubicBezTo>
                    <a:cubicBezTo>
                      <a:pt x="1916" y="2210"/>
                      <a:pt x="1925" y="2212"/>
                      <a:pt x="1929" y="2218"/>
                    </a:cubicBezTo>
                    <a:cubicBezTo>
                      <a:pt x="1933" y="2225"/>
                      <a:pt x="1931" y="2233"/>
                      <a:pt x="1925" y="2238"/>
                    </a:cubicBezTo>
                    <a:cubicBezTo>
                      <a:pt x="1918" y="2242"/>
                      <a:pt x="1909" y="2240"/>
                      <a:pt x="1905" y="2233"/>
                    </a:cubicBezTo>
                    <a:cubicBezTo>
                      <a:pt x="1899" y="2224"/>
                      <a:pt x="1905" y="2213"/>
                      <a:pt x="1913" y="2207"/>
                    </a:cubicBezTo>
                    <a:cubicBezTo>
                      <a:pt x="1921" y="2202"/>
                      <a:pt x="1930" y="2200"/>
                      <a:pt x="1940" y="2201"/>
                    </a:cubicBezTo>
                    <a:cubicBezTo>
                      <a:pt x="1950" y="2204"/>
                      <a:pt x="1958" y="2210"/>
                      <a:pt x="1963" y="2220"/>
                    </a:cubicBezTo>
                    <a:cubicBezTo>
                      <a:pt x="1959" y="2211"/>
                      <a:pt x="1954" y="2202"/>
                      <a:pt x="1949" y="2196"/>
                    </a:cubicBezTo>
                    <a:cubicBezTo>
                      <a:pt x="1950" y="2195"/>
                      <a:pt x="1951" y="2194"/>
                      <a:pt x="1951" y="2192"/>
                    </a:cubicBezTo>
                    <a:cubicBezTo>
                      <a:pt x="1961" y="2203"/>
                      <a:pt x="1966" y="2215"/>
                      <a:pt x="1967" y="2225"/>
                    </a:cubicBezTo>
                    <a:cubicBezTo>
                      <a:pt x="1967" y="2206"/>
                      <a:pt x="1959" y="2189"/>
                      <a:pt x="1945" y="2177"/>
                    </a:cubicBezTo>
                    <a:cubicBezTo>
                      <a:pt x="1937" y="2169"/>
                      <a:pt x="1927" y="2164"/>
                      <a:pt x="1914" y="2162"/>
                    </a:cubicBezTo>
                    <a:cubicBezTo>
                      <a:pt x="1907" y="2161"/>
                      <a:pt x="1901" y="2160"/>
                      <a:pt x="1893" y="2159"/>
                    </a:cubicBezTo>
                    <a:cubicBezTo>
                      <a:pt x="1887" y="2157"/>
                      <a:pt x="1881" y="2155"/>
                      <a:pt x="1877" y="2150"/>
                    </a:cubicBezTo>
                    <a:cubicBezTo>
                      <a:pt x="1874" y="2145"/>
                      <a:pt x="1873" y="2140"/>
                      <a:pt x="1876" y="2135"/>
                    </a:cubicBezTo>
                    <a:cubicBezTo>
                      <a:pt x="1878" y="2131"/>
                      <a:pt x="1882" y="2128"/>
                      <a:pt x="1887" y="2128"/>
                    </a:cubicBezTo>
                    <a:cubicBezTo>
                      <a:pt x="1890" y="2128"/>
                      <a:pt x="1893" y="2129"/>
                      <a:pt x="1895" y="2132"/>
                    </a:cubicBezTo>
                    <a:cubicBezTo>
                      <a:pt x="1897" y="2135"/>
                      <a:pt x="1898" y="2140"/>
                      <a:pt x="1894" y="2143"/>
                    </a:cubicBezTo>
                    <a:cubicBezTo>
                      <a:pt x="1891" y="2144"/>
                      <a:pt x="1888" y="2144"/>
                      <a:pt x="1887" y="2142"/>
                    </a:cubicBezTo>
                    <a:cubicBezTo>
                      <a:pt x="1884" y="2140"/>
                      <a:pt x="1885" y="2136"/>
                      <a:pt x="1887" y="2134"/>
                    </a:cubicBezTo>
                    <a:cubicBezTo>
                      <a:pt x="1889" y="2132"/>
                      <a:pt x="1893" y="2132"/>
                      <a:pt x="1895" y="2134"/>
                    </a:cubicBezTo>
                    <a:cubicBezTo>
                      <a:pt x="1895" y="2135"/>
                      <a:pt x="1895" y="2135"/>
                      <a:pt x="1896" y="2136"/>
                    </a:cubicBezTo>
                    <a:cubicBezTo>
                      <a:pt x="1895" y="2135"/>
                      <a:pt x="1895" y="2133"/>
                      <a:pt x="1894" y="2132"/>
                    </a:cubicBezTo>
                    <a:cubicBezTo>
                      <a:pt x="1892" y="2130"/>
                      <a:pt x="1890" y="2129"/>
                      <a:pt x="1887" y="2129"/>
                    </a:cubicBezTo>
                    <a:cubicBezTo>
                      <a:pt x="1883" y="2130"/>
                      <a:pt x="1879" y="2132"/>
                      <a:pt x="1878" y="2136"/>
                    </a:cubicBezTo>
                    <a:cubicBezTo>
                      <a:pt x="1876" y="2140"/>
                      <a:pt x="1877" y="2145"/>
                      <a:pt x="1879" y="2149"/>
                    </a:cubicBezTo>
                    <a:cubicBezTo>
                      <a:pt x="1883" y="2153"/>
                      <a:pt x="1888" y="2155"/>
                      <a:pt x="1894" y="2156"/>
                    </a:cubicBezTo>
                    <a:cubicBezTo>
                      <a:pt x="1901" y="2157"/>
                      <a:pt x="1907" y="2158"/>
                      <a:pt x="1913" y="2159"/>
                    </a:cubicBezTo>
                    <a:cubicBezTo>
                      <a:pt x="1926" y="2161"/>
                      <a:pt x="1938" y="2167"/>
                      <a:pt x="1947" y="2175"/>
                    </a:cubicBezTo>
                    <a:cubicBezTo>
                      <a:pt x="1956" y="2183"/>
                      <a:pt x="1963" y="2193"/>
                      <a:pt x="1966" y="2204"/>
                    </a:cubicBezTo>
                    <a:cubicBezTo>
                      <a:pt x="1972" y="2221"/>
                      <a:pt x="1970" y="2240"/>
                      <a:pt x="1962" y="2256"/>
                    </a:cubicBezTo>
                    <a:cubicBezTo>
                      <a:pt x="1963" y="2256"/>
                      <a:pt x="1964" y="2255"/>
                      <a:pt x="1965" y="2254"/>
                    </a:cubicBezTo>
                    <a:cubicBezTo>
                      <a:pt x="1969" y="2251"/>
                      <a:pt x="1973" y="2249"/>
                      <a:pt x="1978" y="2247"/>
                    </a:cubicBezTo>
                    <a:cubicBezTo>
                      <a:pt x="1985" y="2244"/>
                      <a:pt x="1991" y="2241"/>
                      <a:pt x="1999" y="2241"/>
                    </a:cubicBezTo>
                    <a:cubicBezTo>
                      <a:pt x="2026" y="2240"/>
                      <a:pt x="2042" y="2266"/>
                      <a:pt x="2039" y="2289"/>
                    </a:cubicBezTo>
                    <a:cubicBezTo>
                      <a:pt x="2038" y="2298"/>
                      <a:pt x="2033" y="2307"/>
                      <a:pt x="2027" y="2313"/>
                    </a:cubicBezTo>
                    <a:cubicBezTo>
                      <a:pt x="2026" y="2310"/>
                      <a:pt x="2026" y="2310"/>
                      <a:pt x="2026" y="2310"/>
                    </a:cubicBezTo>
                    <a:cubicBezTo>
                      <a:pt x="2031" y="2304"/>
                      <a:pt x="2034" y="2297"/>
                      <a:pt x="2035" y="2288"/>
                    </a:cubicBezTo>
                    <a:cubicBezTo>
                      <a:pt x="2037" y="2268"/>
                      <a:pt x="2023" y="2244"/>
                      <a:pt x="2000" y="2245"/>
                    </a:cubicBezTo>
                    <a:cubicBezTo>
                      <a:pt x="1992" y="2246"/>
                      <a:pt x="1986" y="2248"/>
                      <a:pt x="1980" y="2251"/>
                    </a:cubicBezTo>
                    <a:cubicBezTo>
                      <a:pt x="1975" y="2253"/>
                      <a:pt x="1971" y="2256"/>
                      <a:pt x="1968" y="2258"/>
                    </a:cubicBezTo>
                    <a:cubicBezTo>
                      <a:pt x="1950" y="2270"/>
                      <a:pt x="1942" y="2284"/>
                      <a:pt x="1920" y="2290"/>
                    </a:cubicBezTo>
                    <a:cubicBezTo>
                      <a:pt x="1907" y="2293"/>
                      <a:pt x="1894" y="2292"/>
                      <a:pt x="1879" y="2286"/>
                    </a:cubicBezTo>
                    <a:cubicBezTo>
                      <a:pt x="1871" y="2282"/>
                      <a:pt x="1865" y="2278"/>
                      <a:pt x="1859" y="2272"/>
                    </a:cubicBezTo>
                    <a:cubicBezTo>
                      <a:pt x="1853" y="2265"/>
                      <a:pt x="1849" y="2259"/>
                      <a:pt x="1845" y="2250"/>
                    </a:cubicBezTo>
                    <a:cubicBezTo>
                      <a:pt x="1841" y="2237"/>
                      <a:pt x="1840" y="2226"/>
                      <a:pt x="1842" y="2212"/>
                    </a:cubicBezTo>
                    <a:cubicBezTo>
                      <a:pt x="1840" y="2220"/>
                      <a:pt x="1838" y="2226"/>
                      <a:pt x="1838" y="2227"/>
                    </a:cubicBezTo>
                    <a:cubicBezTo>
                      <a:pt x="1831" y="2255"/>
                      <a:pt x="1827" y="2283"/>
                      <a:pt x="1826" y="2310"/>
                    </a:cubicBezTo>
                    <a:cubicBezTo>
                      <a:pt x="1826" y="2318"/>
                      <a:pt x="1828" y="2324"/>
                      <a:pt x="1832" y="2329"/>
                    </a:cubicBezTo>
                    <a:cubicBezTo>
                      <a:pt x="1834" y="2332"/>
                      <a:pt x="1837" y="2334"/>
                      <a:pt x="1841" y="2335"/>
                    </a:cubicBezTo>
                    <a:cubicBezTo>
                      <a:pt x="1846" y="2336"/>
                      <a:pt x="1853" y="2334"/>
                      <a:pt x="1855" y="2328"/>
                    </a:cubicBezTo>
                    <a:cubicBezTo>
                      <a:pt x="1856" y="2325"/>
                      <a:pt x="1856" y="2322"/>
                      <a:pt x="1853" y="2319"/>
                    </a:cubicBezTo>
                    <a:cubicBezTo>
                      <a:pt x="1850" y="2317"/>
                      <a:pt x="1846" y="2317"/>
                      <a:pt x="1843" y="2320"/>
                    </a:cubicBezTo>
                    <a:cubicBezTo>
                      <a:pt x="1842" y="2322"/>
                      <a:pt x="1842" y="2325"/>
                      <a:pt x="1844" y="2328"/>
                    </a:cubicBezTo>
                    <a:cubicBezTo>
                      <a:pt x="1841" y="2327"/>
                      <a:pt x="1839" y="2323"/>
                      <a:pt x="1840" y="2319"/>
                    </a:cubicBezTo>
                    <a:cubicBezTo>
                      <a:pt x="1842" y="2310"/>
                      <a:pt x="1856" y="2309"/>
                      <a:pt x="1861" y="2319"/>
                    </a:cubicBezTo>
                    <a:cubicBezTo>
                      <a:pt x="1864" y="2328"/>
                      <a:pt x="1860" y="2336"/>
                      <a:pt x="1853" y="2339"/>
                    </a:cubicBezTo>
                    <a:cubicBezTo>
                      <a:pt x="1842" y="2344"/>
                      <a:pt x="1829" y="2336"/>
                      <a:pt x="1826" y="2323"/>
                    </a:cubicBezTo>
                    <a:cubicBezTo>
                      <a:pt x="1827" y="2346"/>
                      <a:pt x="1830" y="2368"/>
                      <a:pt x="1836" y="2389"/>
                    </a:cubicBezTo>
                    <a:cubicBezTo>
                      <a:pt x="1836" y="2380"/>
                      <a:pt x="1837" y="2372"/>
                      <a:pt x="1840" y="2364"/>
                    </a:cubicBezTo>
                    <a:cubicBezTo>
                      <a:pt x="1850" y="2339"/>
                      <a:pt x="1881" y="2325"/>
                      <a:pt x="1903" y="2349"/>
                    </a:cubicBezTo>
                    <a:cubicBezTo>
                      <a:pt x="1908" y="2355"/>
                      <a:pt x="1911" y="2363"/>
                      <a:pt x="1913" y="2372"/>
                    </a:cubicBezTo>
                    <a:cubicBezTo>
                      <a:pt x="1915" y="2386"/>
                      <a:pt x="1911" y="2402"/>
                      <a:pt x="1916" y="2414"/>
                    </a:cubicBezTo>
                    <a:cubicBezTo>
                      <a:pt x="1919" y="2420"/>
                      <a:pt x="1925" y="2425"/>
                      <a:pt x="1931" y="2426"/>
                    </a:cubicBezTo>
                    <a:cubicBezTo>
                      <a:pt x="1945" y="2428"/>
                      <a:pt x="1959" y="2414"/>
                      <a:pt x="1956" y="2400"/>
                    </a:cubicBezTo>
                    <a:cubicBezTo>
                      <a:pt x="1955" y="2394"/>
                      <a:pt x="1949" y="2390"/>
                      <a:pt x="1943" y="2390"/>
                    </a:cubicBezTo>
                    <a:cubicBezTo>
                      <a:pt x="1935" y="2389"/>
                      <a:pt x="1929" y="2397"/>
                      <a:pt x="1932" y="2402"/>
                    </a:cubicBezTo>
                    <a:cubicBezTo>
                      <a:pt x="1929" y="2400"/>
                      <a:pt x="1927" y="2394"/>
                      <a:pt x="1931" y="2390"/>
                    </a:cubicBezTo>
                    <a:cubicBezTo>
                      <a:pt x="1936" y="2382"/>
                      <a:pt x="1948" y="2383"/>
                      <a:pt x="1954" y="2388"/>
                    </a:cubicBezTo>
                    <a:cubicBezTo>
                      <a:pt x="1963" y="2395"/>
                      <a:pt x="1963" y="2405"/>
                      <a:pt x="1961" y="2412"/>
                    </a:cubicBezTo>
                    <a:cubicBezTo>
                      <a:pt x="1957" y="2426"/>
                      <a:pt x="1942" y="2436"/>
                      <a:pt x="1927" y="2430"/>
                    </a:cubicBezTo>
                    <a:cubicBezTo>
                      <a:pt x="1920" y="2426"/>
                      <a:pt x="1915" y="2422"/>
                      <a:pt x="1913" y="2416"/>
                    </a:cubicBezTo>
                    <a:cubicBezTo>
                      <a:pt x="1907" y="2406"/>
                      <a:pt x="1909" y="2394"/>
                      <a:pt x="1903" y="2384"/>
                    </a:cubicBezTo>
                    <a:cubicBezTo>
                      <a:pt x="1894" y="2369"/>
                      <a:pt x="1877" y="2361"/>
                      <a:pt x="1863" y="2370"/>
                    </a:cubicBezTo>
                    <a:cubicBezTo>
                      <a:pt x="1847" y="2380"/>
                      <a:pt x="1842" y="2410"/>
                      <a:pt x="1851" y="2429"/>
                    </a:cubicBezTo>
                    <a:cubicBezTo>
                      <a:pt x="1855" y="2439"/>
                      <a:pt x="1867" y="2448"/>
                      <a:pt x="1878" y="2448"/>
                    </a:cubicBezTo>
                    <a:cubicBezTo>
                      <a:pt x="1894" y="2449"/>
                      <a:pt x="1908" y="2433"/>
                      <a:pt x="1899" y="2418"/>
                    </a:cubicBezTo>
                    <a:cubicBezTo>
                      <a:pt x="1895" y="2413"/>
                      <a:pt x="1891" y="2410"/>
                      <a:pt x="1886" y="2409"/>
                    </a:cubicBezTo>
                    <a:cubicBezTo>
                      <a:pt x="1877" y="2409"/>
                      <a:pt x="1867" y="2419"/>
                      <a:pt x="1873" y="2428"/>
                    </a:cubicBezTo>
                    <a:cubicBezTo>
                      <a:pt x="1877" y="2434"/>
                      <a:pt x="1884" y="2434"/>
                      <a:pt x="1885" y="2428"/>
                    </a:cubicBezTo>
                    <a:cubicBezTo>
                      <a:pt x="1887" y="2435"/>
                      <a:pt x="1878" y="2439"/>
                      <a:pt x="1872" y="2433"/>
                    </a:cubicBezTo>
                    <a:cubicBezTo>
                      <a:pt x="1861" y="2422"/>
                      <a:pt x="1872" y="2403"/>
                      <a:pt x="1887" y="2406"/>
                    </a:cubicBezTo>
                    <a:cubicBezTo>
                      <a:pt x="1897" y="2408"/>
                      <a:pt x="1906" y="2417"/>
                      <a:pt x="1906" y="2429"/>
                    </a:cubicBezTo>
                    <a:cubicBezTo>
                      <a:pt x="1905" y="2445"/>
                      <a:pt x="1885" y="2458"/>
                      <a:pt x="1867" y="2450"/>
                    </a:cubicBezTo>
                    <a:cubicBezTo>
                      <a:pt x="1865" y="2449"/>
                      <a:pt x="1864" y="2449"/>
                      <a:pt x="1862" y="2448"/>
                    </a:cubicBezTo>
                    <a:cubicBezTo>
                      <a:pt x="1867" y="2452"/>
                      <a:pt x="1872" y="2456"/>
                      <a:pt x="1878" y="2460"/>
                    </a:cubicBezTo>
                    <a:cubicBezTo>
                      <a:pt x="1878" y="2460"/>
                      <a:pt x="1878" y="2460"/>
                      <a:pt x="1878" y="2460"/>
                    </a:cubicBezTo>
                    <a:cubicBezTo>
                      <a:pt x="1888" y="2465"/>
                      <a:pt x="1895" y="2467"/>
                      <a:pt x="1905" y="2468"/>
                    </a:cubicBezTo>
                    <a:cubicBezTo>
                      <a:pt x="1895" y="2471"/>
                      <a:pt x="1885" y="2468"/>
                      <a:pt x="1877" y="2463"/>
                    </a:cubicBezTo>
                    <a:cubicBezTo>
                      <a:pt x="1877" y="2463"/>
                      <a:pt x="1877" y="2463"/>
                      <a:pt x="1877" y="2463"/>
                    </a:cubicBezTo>
                    <a:cubicBezTo>
                      <a:pt x="1872" y="2460"/>
                      <a:pt x="1868" y="2457"/>
                      <a:pt x="1865" y="2454"/>
                    </a:cubicBezTo>
                    <a:cubicBezTo>
                      <a:pt x="1873" y="2466"/>
                      <a:pt x="1883" y="2478"/>
                      <a:pt x="1895" y="2489"/>
                    </a:cubicBezTo>
                    <a:cubicBezTo>
                      <a:pt x="1916" y="2507"/>
                      <a:pt x="1935" y="2517"/>
                      <a:pt x="1962" y="2524"/>
                    </a:cubicBezTo>
                    <a:cubicBezTo>
                      <a:pt x="1987" y="2528"/>
                      <a:pt x="2013" y="2526"/>
                      <a:pt x="2036" y="2518"/>
                    </a:cubicBezTo>
                    <a:cubicBezTo>
                      <a:pt x="2047" y="2513"/>
                      <a:pt x="2054" y="2510"/>
                      <a:pt x="2062" y="2500"/>
                    </a:cubicBezTo>
                    <a:cubicBezTo>
                      <a:pt x="2078" y="2479"/>
                      <a:pt x="2081" y="2449"/>
                      <a:pt x="2072" y="2432"/>
                    </a:cubicBezTo>
                    <a:cubicBezTo>
                      <a:pt x="2067" y="2422"/>
                      <a:pt x="2055" y="2415"/>
                      <a:pt x="2045" y="2422"/>
                    </a:cubicBezTo>
                    <a:cubicBezTo>
                      <a:pt x="2039" y="2427"/>
                      <a:pt x="2038" y="2433"/>
                      <a:pt x="2044" y="2440"/>
                    </a:cubicBezTo>
                    <a:cubicBezTo>
                      <a:pt x="2032" y="2439"/>
                      <a:pt x="2029" y="2420"/>
                      <a:pt x="2039" y="2409"/>
                    </a:cubicBezTo>
                    <a:cubicBezTo>
                      <a:pt x="2050" y="2397"/>
                      <a:pt x="2063" y="2396"/>
                      <a:pt x="2073" y="2400"/>
                    </a:cubicBezTo>
                    <a:cubicBezTo>
                      <a:pt x="2087" y="2406"/>
                      <a:pt x="2098" y="2424"/>
                      <a:pt x="2096" y="2444"/>
                    </a:cubicBezTo>
                    <a:cubicBezTo>
                      <a:pt x="2094" y="2463"/>
                      <a:pt x="2084" y="2483"/>
                      <a:pt x="2070" y="2497"/>
                    </a:cubicBezTo>
                    <a:cubicBezTo>
                      <a:pt x="2073" y="2494"/>
                      <a:pt x="2077" y="2491"/>
                      <a:pt x="2080" y="2488"/>
                    </a:cubicBezTo>
                    <a:cubicBezTo>
                      <a:pt x="2100" y="2465"/>
                      <a:pt x="2113" y="2437"/>
                      <a:pt x="2114" y="2406"/>
                    </a:cubicBezTo>
                    <a:cubicBezTo>
                      <a:pt x="2113" y="2390"/>
                      <a:pt x="2107" y="2379"/>
                      <a:pt x="2092" y="2369"/>
                    </a:cubicBezTo>
                    <a:cubicBezTo>
                      <a:pt x="2084" y="2364"/>
                      <a:pt x="2068" y="2361"/>
                      <a:pt x="2059" y="2366"/>
                    </a:cubicBezTo>
                    <a:cubicBezTo>
                      <a:pt x="2050" y="2371"/>
                      <a:pt x="2048" y="2382"/>
                      <a:pt x="2057" y="2387"/>
                    </a:cubicBezTo>
                    <a:cubicBezTo>
                      <a:pt x="2051" y="2391"/>
                      <a:pt x="2044" y="2388"/>
                      <a:pt x="2041" y="2381"/>
                    </a:cubicBezTo>
                    <a:cubicBezTo>
                      <a:pt x="2040" y="2375"/>
                      <a:pt x="2042" y="2367"/>
                      <a:pt x="2049" y="2362"/>
                    </a:cubicBezTo>
                    <a:cubicBezTo>
                      <a:pt x="2053" y="2358"/>
                      <a:pt x="2058" y="2357"/>
                      <a:pt x="2064" y="2356"/>
                    </a:cubicBezTo>
                    <a:cubicBezTo>
                      <a:pt x="2074" y="2355"/>
                      <a:pt x="2086" y="2359"/>
                      <a:pt x="2095" y="2365"/>
                    </a:cubicBezTo>
                    <a:cubicBezTo>
                      <a:pt x="2101" y="2369"/>
                      <a:pt x="2106" y="2376"/>
                      <a:pt x="2109" y="2382"/>
                    </a:cubicBezTo>
                    <a:cubicBezTo>
                      <a:pt x="2102" y="2361"/>
                      <a:pt x="2085" y="2344"/>
                      <a:pt x="2061" y="2339"/>
                    </a:cubicBezTo>
                    <a:cubicBezTo>
                      <a:pt x="2049" y="2336"/>
                      <a:pt x="2038" y="2337"/>
                      <a:pt x="2027" y="2341"/>
                    </a:cubicBezTo>
                    <a:cubicBezTo>
                      <a:pt x="1976" y="2358"/>
                      <a:pt x="2012" y="2388"/>
                      <a:pt x="2020" y="2413"/>
                    </a:cubicBezTo>
                    <a:cubicBezTo>
                      <a:pt x="2031" y="2444"/>
                      <a:pt x="1988" y="2451"/>
                      <a:pt x="1976" y="2419"/>
                    </a:cubicBezTo>
                    <a:cubicBezTo>
                      <a:pt x="1966" y="2392"/>
                      <a:pt x="1983" y="2368"/>
                      <a:pt x="2004" y="2352"/>
                    </a:cubicBezTo>
                    <a:cubicBezTo>
                      <a:pt x="2000" y="2354"/>
                      <a:pt x="1995" y="2356"/>
                      <a:pt x="1990" y="2356"/>
                    </a:cubicBezTo>
                    <a:cubicBezTo>
                      <a:pt x="1979" y="2358"/>
                      <a:pt x="1966" y="2352"/>
                      <a:pt x="1965" y="2340"/>
                    </a:cubicBezTo>
                    <a:cubicBezTo>
                      <a:pt x="1964" y="2335"/>
                      <a:pt x="1966" y="2329"/>
                      <a:pt x="1971" y="2326"/>
                    </a:cubicBezTo>
                    <a:cubicBezTo>
                      <a:pt x="1974" y="2324"/>
                      <a:pt x="1978" y="2324"/>
                      <a:pt x="1982" y="2325"/>
                    </a:cubicBezTo>
                    <a:cubicBezTo>
                      <a:pt x="1986" y="2327"/>
                      <a:pt x="1989" y="2330"/>
                      <a:pt x="1990" y="2334"/>
                    </a:cubicBezTo>
                    <a:cubicBezTo>
                      <a:pt x="1991" y="2339"/>
                      <a:pt x="1989" y="2345"/>
                      <a:pt x="1984" y="2347"/>
                    </a:cubicBezTo>
                    <a:cubicBezTo>
                      <a:pt x="1980" y="2348"/>
                      <a:pt x="1977" y="2347"/>
                      <a:pt x="1975" y="2344"/>
                    </a:cubicBezTo>
                    <a:cubicBezTo>
                      <a:pt x="1974" y="2342"/>
                      <a:pt x="1974" y="2340"/>
                      <a:pt x="1976" y="2338"/>
                    </a:cubicBezTo>
                    <a:cubicBezTo>
                      <a:pt x="1976" y="2340"/>
                      <a:pt x="1977" y="2341"/>
                      <a:pt x="1978" y="2342"/>
                    </a:cubicBezTo>
                    <a:cubicBezTo>
                      <a:pt x="1980" y="2344"/>
                      <a:pt x="1983" y="2343"/>
                      <a:pt x="1984" y="2340"/>
                    </a:cubicBezTo>
                    <a:cubicBezTo>
                      <a:pt x="1985" y="2339"/>
                      <a:pt x="1984" y="2337"/>
                      <a:pt x="1983" y="2335"/>
                    </a:cubicBezTo>
                    <a:cubicBezTo>
                      <a:pt x="1981" y="2332"/>
                      <a:pt x="1978" y="2332"/>
                      <a:pt x="1975" y="2333"/>
                    </a:cubicBezTo>
                    <a:cubicBezTo>
                      <a:pt x="1972" y="2334"/>
                      <a:pt x="1970" y="2337"/>
                      <a:pt x="1971" y="2341"/>
                    </a:cubicBezTo>
                    <a:cubicBezTo>
                      <a:pt x="1972" y="2351"/>
                      <a:pt x="1985" y="2355"/>
                      <a:pt x="1994" y="2354"/>
                    </a:cubicBezTo>
                    <a:cubicBezTo>
                      <a:pt x="1996" y="2354"/>
                      <a:pt x="1998" y="2353"/>
                      <a:pt x="2001" y="2352"/>
                    </a:cubicBezTo>
                    <a:cubicBezTo>
                      <a:pt x="2008" y="2349"/>
                      <a:pt x="2016" y="2344"/>
                      <a:pt x="2023" y="2341"/>
                    </a:cubicBezTo>
                    <a:cubicBezTo>
                      <a:pt x="2031" y="2338"/>
                      <a:pt x="2039" y="2336"/>
                      <a:pt x="2048" y="2336"/>
                    </a:cubicBezTo>
                    <a:cubicBezTo>
                      <a:pt x="2044" y="2335"/>
                      <a:pt x="2041" y="2334"/>
                      <a:pt x="2039" y="2333"/>
                    </a:cubicBezTo>
                    <a:cubicBezTo>
                      <a:pt x="2022" y="2323"/>
                      <a:pt x="2017" y="2302"/>
                      <a:pt x="2023" y="2285"/>
                    </a:cubicBezTo>
                    <a:cubicBezTo>
                      <a:pt x="2025" y="2280"/>
                      <a:pt x="2028" y="2275"/>
                      <a:pt x="2032" y="2272"/>
                    </a:cubicBezTo>
                    <a:cubicBezTo>
                      <a:pt x="2033" y="2275"/>
                      <a:pt x="2033" y="2275"/>
                      <a:pt x="2033" y="2275"/>
                    </a:cubicBezTo>
                    <a:cubicBezTo>
                      <a:pt x="2030" y="2278"/>
                      <a:pt x="2028" y="2282"/>
                      <a:pt x="2026" y="2286"/>
                    </a:cubicBezTo>
                    <a:cubicBezTo>
                      <a:pt x="2020" y="2302"/>
                      <a:pt x="2025" y="2322"/>
                      <a:pt x="2040" y="2331"/>
                    </a:cubicBezTo>
                    <a:cubicBezTo>
                      <a:pt x="2050" y="2336"/>
                      <a:pt x="2055" y="2335"/>
                      <a:pt x="2065" y="2338"/>
                    </a:cubicBezTo>
                    <a:cubicBezTo>
                      <a:pt x="2097" y="2346"/>
                      <a:pt x="2115" y="2374"/>
                      <a:pt x="2116" y="2406"/>
                    </a:cubicBezTo>
                    <a:cubicBezTo>
                      <a:pt x="2116" y="2416"/>
                      <a:pt x="2115" y="2425"/>
                      <a:pt x="2113" y="2433"/>
                    </a:cubicBezTo>
                    <a:cubicBezTo>
                      <a:pt x="2120" y="2416"/>
                      <a:pt x="2125" y="2398"/>
                      <a:pt x="2124" y="2383"/>
                    </a:cubicBezTo>
                    <a:cubicBezTo>
                      <a:pt x="2122" y="2350"/>
                      <a:pt x="2122" y="2306"/>
                      <a:pt x="2116" y="2284"/>
                    </a:cubicBezTo>
                    <a:cubicBezTo>
                      <a:pt x="2114" y="2274"/>
                      <a:pt x="2107" y="2264"/>
                      <a:pt x="2097" y="2260"/>
                    </a:cubicBezTo>
                    <a:cubicBezTo>
                      <a:pt x="2104" y="2261"/>
                      <a:pt x="2108" y="2265"/>
                      <a:pt x="2112" y="2271"/>
                    </a:cubicBezTo>
                    <a:cubicBezTo>
                      <a:pt x="2112" y="2271"/>
                      <a:pt x="2112" y="2271"/>
                      <a:pt x="2112" y="2271"/>
                    </a:cubicBezTo>
                    <a:cubicBezTo>
                      <a:pt x="2114" y="2273"/>
                      <a:pt x="2116" y="2276"/>
                      <a:pt x="2117" y="2279"/>
                    </a:cubicBezTo>
                    <a:cubicBezTo>
                      <a:pt x="2115" y="2267"/>
                      <a:pt x="2112" y="2257"/>
                      <a:pt x="2104" y="2248"/>
                    </a:cubicBezTo>
                    <a:cubicBezTo>
                      <a:pt x="2096" y="2239"/>
                      <a:pt x="2086" y="2235"/>
                      <a:pt x="2075" y="2235"/>
                    </a:cubicBezTo>
                    <a:cubicBezTo>
                      <a:pt x="2075" y="2234"/>
                      <a:pt x="2075" y="2233"/>
                      <a:pt x="2074" y="2232"/>
                    </a:cubicBezTo>
                    <a:cubicBezTo>
                      <a:pt x="2083" y="2232"/>
                      <a:pt x="2092" y="2235"/>
                      <a:pt x="2100" y="2241"/>
                    </a:cubicBezTo>
                    <a:cubicBezTo>
                      <a:pt x="2107" y="2246"/>
                      <a:pt x="2113" y="2253"/>
                      <a:pt x="2114" y="2260"/>
                    </a:cubicBezTo>
                    <a:cubicBezTo>
                      <a:pt x="2114" y="2255"/>
                      <a:pt x="2117" y="2249"/>
                      <a:pt x="2121" y="2248"/>
                    </a:cubicBezTo>
                    <a:cubicBezTo>
                      <a:pt x="2124" y="2246"/>
                      <a:pt x="2127" y="2246"/>
                      <a:pt x="2130" y="2247"/>
                    </a:cubicBezTo>
                    <a:cubicBezTo>
                      <a:pt x="2135" y="2249"/>
                      <a:pt x="2138" y="2254"/>
                      <a:pt x="2135" y="2260"/>
                    </a:cubicBezTo>
                    <a:cubicBezTo>
                      <a:pt x="2133" y="2263"/>
                      <a:pt x="2130" y="2264"/>
                      <a:pt x="2127" y="2263"/>
                    </a:cubicBezTo>
                    <a:cubicBezTo>
                      <a:pt x="2121" y="2262"/>
                      <a:pt x="2122" y="2255"/>
                      <a:pt x="2125" y="2254"/>
                    </a:cubicBezTo>
                    <a:cubicBezTo>
                      <a:pt x="2124" y="2255"/>
                      <a:pt x="2124" y="2258"/>
                      <a:pt x="2125" y="2259"/>
                    </a:cubicBezTo>
                    <a:cubicBezTo>
                      <a:pt x="2126" y="2261"/>
                      <a:pt x="2130" y="2261"/>
                      <a:pt x="2131" y="2260"/>
                    </a:cubicBezTo>
                    <a:cubicBezTo>
                      <a:pt x="2133" y="2258"/>
                      <a:pt x="2134" y="2256"/>
                      <a:pt x="2133" y="2253"/>
                    </a:cubicBezTo>
                    <a:cubicBezTo>
                      <a:pt x="2131" y="2248"/>
                      <a:pt x="2123" y="2246"/>
                      <a:pt x="2118" y="2252"/>
                    </a:cubicBezTo>
                    <a:cubicBezTo>
                      <a:pt x="2114" y="2257"/>
                      <a:pt x="2117" y="2267"/>
                      <a:pt x="2118" y="2273"/>
                    </a:cubicBezTo>
                    <a:cubicBezTo>
                      <a:pt x="2119" y="2281"/>
                      <a:pt x="2121" y="2290"/>
                      <a:pt x="2122" y="2294"/>
                    </a:cubicBezTo>
                    <a:cubicBezTo>
                      <a:pt x="2122" y="2301"/>
                      <a:pt x="2125" y="2317"/>
                      <a:pt x="2125" y="2336"/>
                    </a:cubicBezTo>
                    <a:cubicBezTo>
                      <a:pt x="2125" y="2332"/>
                      <a:pt x="2126" y="2329"/>
                      <a:pt x="2128" y="2325"/>
                    </a:cubicBezTo>
                    <a:cubicBezTo>
                      <a:pt x="2128" y="2324"/>
                      <a:pt x="2134" y="2311"/>
                      <a:pt x="2136" y="2312"/>
                    </a:cubicBezTo>
                    <a:cubicBezTo>
                      <a:pt x="2137" y="2314"/>
                      <a:pt x="2134" y="2320"/>
                      <a:pt x="2133" y="2322"/>
                    </a:cubicBezTo>
                    <a:cubicBezTo>
                      <a:pt x="2131" y="2327"/>
                      <a:pt x="2130" y="2332"/>
                      <a:pt x="2129" y="2338"/>
                    </a:cubicBezTo>
                    <a:cubicBezTo>
                      <a:pt x="2129" y="2340"/>
                      <a:pt x="2128" y="2343"/>
                      <a:pt x="2128" y="2345"/>
                    </a:cubicBezTo>
                    <a:cubicBezTo>
                      <a:pt x="2127" y="2354"/>
                      <a:pt x="2127" y="2362"/>
                      <a:pt x="2128" y="2371"/>
                    </a:cubicBezTo>
                    <a:cubicBezTo>
                      <a:pt x="2128" y="2371"/>
                      <a:pt x="2128" y="2372"/>
                      <a:pt x="2129" y="2374"/>
                    </a:cubicBezTo>
                    <a:cubicBezTo>
                      <a:pt x="2129" y="2371"/>
                      <a:pt x="2129" y="2368"/>
                      <a:pt x="2130" y="2365"/>
                    </a:cubicBezTo>
                    <a:cubicBezTo>
                      <a:pt x="2131" y="2357"/>
                      <a:pt x="2133" y="2351"/>
                      <a:pt x="2137" y="2344"/>
                    </a:cubicBezTo>
                    <a:cubicBezTo>
                      <a:pt x="2149" y="2326"/>
                      <a:pt x="2169" y="2326"/>
                      <a:pt x="2185" y="2335"/>
                    </a:cubicBezTo>
                    <a:cubicBezTo>
                      <a:pt x="2199" y="2343"/>
                      <a:pt x="2210" y="2357"/>
                      <a:pt x="2210" y="2373"/>
                    </a:cubicBezTo>
                    <a:cubicBezTo>
                      <a:pt x="2210" y="2387"/>
                      <a:pt x="2202" y="2398"/>
                      <a:pt x="2189" y="2402"/>
                    </a:cubicBezTo>
                    <a:cubicBezTo>
                      <a:pt x="2183" y="2403"/>
                      <a:pt x="2178" y="2403"/>
                      <a:pt x="2171" y="2402"/>
                    </a:cubicBezTo>
                    <a:cubicBezTo>
                      <a:pt x="2167" y="2400"/>
                      <a:pt x="2163" y="2397"/>
                      <a:pt x="2160" y="2393"/>
                    </a:cubicBezTo>
                    <a:cubicBezTo>
                      <a:pt x="2157" y="2388"/>
                      <a:pt x="2156" y="2381"/>
                      <a:pt x="2159" y="2376"/>
                    </a:cubicBezTo>
                    <a:cubicBezTo>
                      <a:pt x="2161" y="2372"/>
                      <a:pt x="2163" y="2370"/>
                      <a:pt x="2167" y="2369"/>
                    </a:cubicBezTo>
                    <a:cubicBezTo>
                      <a:pt x="2171" y="2368"/>
                      <a:pt x="2176" y="2369"/>
                      <a:pt x="2179" y="2371"/>
                    </a:cubicBezTo>
                    <a:cubicBezTo>
                      <a:pt x="2183" y="2374"/>
                      <a:pt x="2185" y="2379"/>
                      <a:pt x="2184" y="2384"/>
                    </a:cubicBezTo>
                    <a:cubicBezTo>
                      <a:pt x="2183" y="2388"/>
                      <a:pt x="2178" y="2392"/>
                      <a:pt x="2173" y="2391"/>
                    </a:cubicBezTo>
                    <a:cubicBezTo>
                      <a:pt x="2167" y="2391"/>
                      <a:pt x="2163" y="2386"/>
                      <a:pt x="2163" y="2380"/>
                    </a:cubicBezTo>
                    <a:cubicBezTo>
                      <a:pt x="2163" y="2375"/>
                      <a:pt x="2168" y="2370"/>
                      <a:pt x="2174" y="2370"/>
                    </a:cubicBezTo>
                    <a:cubicBezTo>
                      <a:pt x="2176" y="2370"/>
                      <a:pt x="2178" y="2371"/>
                      <a:pt x="2180" y="2372"/>
                    </a:cubicBezTo>
                    <a:cubicBezTo>
                      <a:pt x="2179" y="2371"/>
                      <a:pt x="2179" y="2371"/>
                      <a:pt x="2179" y="2371"/>
                    </a:cubicBezTo>
                    <a:cubicBezTo>
                      <a:pt x="2175" y="2369"/>
                      <a:pt x="2171" y="2368"/>
                      <a:pt x="2167" y="2369"/>
                    </a:cubicBezTo>
                    <a:cubicBezTo>
                      <a:pt x="2164" y="2370"/>
                      <a:pt x="2161" y="2373"/>
                      <a:pt x="2160" y="2376"/>
                    </a:cubicBezTo>
                    <a:cubicBezTo>
                      <a:pt x="2157" y="2382"/>
                      <a:pt x="2158" y="2387"/>
                      <a:pt x="2161" y="2393"/>
                    </a:cubicBezTo>
                    <a:cubicBezTo>
                      <a:pt x="2164" y="2397"/>
                      <a:pt x="2167" y="2399"/>
                      <a:pt x="2172" y="2400"/>
                    </a:cubicBezTo>
                    <a:cubicBezTo>
                      <a:pt x="2178" y="2402"/>
                      <a:pt x="2183" y="2402"/>
                      <a:pt x="2189" y="2400"/>
                    </a:cubicBezTo>
                    <a:cubicBezTo>
                      <a:pt x="2201" y="2396"/>
                      <a:pt x="2208" y="2386"/>
                      <a:pt x="2208" y="2373"/>
                    </a:cubicBezTo>
                    <a:cubicBezTo>
                      <a:pt x="2207" y="2358"/>
                      <a:pt x="2196" y="2344"/>
                      <a:pt x="2182" y="2337"/>
                    </a:cubicBezTo>
                    <a:cubicBezTo>
                      <a:pt x="2168" y="2330"/>
                      <a:pt x="2151" y="2331"/>
                      <a:pt x="2141" y="2347"/>
                    </a:cubicBezTo>
                    <a:cubicBezTo>
                      <a:pt x="2137" y="2353"/>
                      <a:pt x="2135" y="2359"/>
                      <a:pt x="2134" y="2366"/>
                    </a:cubicBezTo>
                    <a:cubicBezTo>
                      <a:pt x="2130" y="2392"/>
                      <a:pt x="2125" y="2416"/>
                      <a:pt x="2113" y="2441"/>
                    </a:cubicBezTo>
                    <a:cubicBezTo>
                      <a:pt x="2114" y="2440"/>
                      <a:pt x="2115" y="2438"/>
                      <a:pt x="2116" y="2437"/>
                    </a:cubicBezTo>
                    <a:cubicBezTo>
                      <a:pt x="2123" y="2431"/>
                      <a:pt x="2135" y="2428"/>
                      <a:pt x="2142" y="2437"/>
                    </a:cubicBezTo>
                    <a:cubicBezTo>
                      <a:pt x="2146" y="2443"/>
                      <a:pt x="2146" y="2452"/>
                      <a:pt x="2141" y="2458"/>
                    </a:cubicBezTo>
                    <a:cubicBezTo>
                      <a:pt x="2137" y="2462"/>
                      <a:pt x="2131" y="2465"/>
                      <a:pt x="2125" y="2462"/>
                    </a:cubicBezTo>
                    <a:cubicBezTo>
                      <a:pt x="2121" y="2461"/>
                      <a:pt x="2119" y="2455"/>
                      <a:pt x="2123" y="2452"/>
                    </a:cubicBezTo>
                    <a:cubicBezTo>
                      <a:pt x="2128" y="2449"/>
                      <a:pt x="2130" y="2453"/>
                      <a:pt x="2135" y="2450"/>
                    </a:cubicBezTo>
                    <a:cubicBezTo>
                      <a:pt x="2139" y="2448"/>
                      <a:pt x="2141" y="2445"/>
                      <a:pt x="2139" y="2441"/>
                    </a:cubicBezTo>
                    <a:cubicBezTo>
                      <a:pt x="2135" y="2434"/>
                      <a:pt x="2126" y="2436"/>
                      <a:pt x="2120" y="2440"/>
                    </a:cubicBezTo>
                    <a:cubicBezTo>
                      <a:pt x="2108" y="2448"/>
                      <a:pt x="2106" y="2455"/>
                      <a:pt x="2099" y="2467"/>
                    </a:cubicBezTo>
                    <a:cubicBezTo>
                      <a:pt x="2095" y="2475"/>
                      <a:pt x="2089" y="2482"/>
                      <a:pt x="2082" y="2490"/>
                    </a:cubicBezTo>
                    <a:cubicBezTo>
                      <a:pt x="2062" y="2512"/>
                      <a:pt x="2034" y="2525"/>
                      <a:pt x="2005" y="2529"/>
                    </a:cubicBezTo>
                    <a:cubicBezTo>
                      <a:pt x="2011" y="2530"/>
                      <a:pt x="2016" y="2533"/>
                      <a:pt x="2018" y="2537"/>
                    </a:cubicBezTo>
                    <a:cubicBezTo>
                      <a:pt x="2020" y="2542"/>
                      <a:pt x="2020" y="2547"/>
                      <a:pt x="2014" y="2552"/>
                    </a:cubicBezTo>
                    <a:cubicBezTo>
                      <a:pt x="2015" y="2550"/>
                      <a:pt x="2013" y="2549"/>
                      <a:pt x="2012" y="2548"/>
                    </a:cubicBezTo>
                    <a:cubicBezTo>
                      <a:pt x="2022" y="2541"/>
                      <a:pt x="2011" y="2531"/>
                      <a:pt x="2000" y="2530"/>
                    </a:cubicBezTo>
                    <a:cubicBezTo>
                      <a:pt x="2000" y="2530"/>
                      <a:pt x="2000" y="2530"/>
                      <a:pt x="2000" y="2530"/>
                    </a:cubicBezTo>
                    <a:cubicBezTo>
                      <a:pt x="1990" y="2531"/>
                      <a:pt x="1980" y="2531"/>
                      <a:pt x="1970" y="2530"/>
                    </a:cubicBezTo>
                    <a:cubicBezTo>
                      <a:pt x="1981" y="2537"/>
                      <a:pt x="1989" y="2551"/>
                      <a:pt x="1984" y="2566"/>
                    </a:cubicBezTo>
                    <a:cubicBezTo>
                      <a:pt x="1982" y="2574"/>
                      <a:pt x="1978" y="2580"/>
                      <a:pt x="1971" y="2584"/>
                    </a:cubicBezTo>
                    <a:cubicBezTo>
                      <a:pt x="1964" y="2588"/>
                      <a:pt x="1957" y="2589"/>
                      <a:pt x="1949" y="2588"/>
                    </a:cubicBezTo>
                    <a:cubicBezTo>
                      <a:pt x="1941" y="2586"/>
                      <a:pt x="1935" y="2582"/>
                      <a:pt x="1930" y="2577"/>
                    </a:cubicBezTo>
                    <a:cubicBezTo>
                      <a:pt x="1926" y="2571"/>
                      <a:pt x="1923" y="2564"/>
                      <a:pt x="1924" y="2557"/>
                    </a:cubicBezTo>
                    <a:cubicBezTo>
                      <a:pt x="1924" y="2549"/>
                      <a:pt x="1927" y="2543"/>
                      <a:pt x="1934" y="2539"/>
                    </a:cubicBezTo>
                    <a:cubicBezTo>
                      <a:pt x="1938" y="2536"/>
                      <a:pt x="1942" y="2535"/>
                      <a:pt x="1947" y="2536"/>
                    </a:cubicBezTo>
                    <a:cubicBezTo>
                      <a:pt x="1954" y="2538"/>
                      <a:pt x="1959" y="2543"/>
                      <a:pt x="1960" y="2550"/>
                    </a:cubicBezTo>
                    <a:cubicBezTo>
                      <a:pt x="1961" y="2557"/>
                      <a:pt x="1958" y="2563"/>
                      <a:pt x="1953" y="2566"/>
                    </a:cubicBezTo>
                    <a:cubicBezTo>
                      <a:pt x="1946" y="2571"/>
                      <a:pt x="1937" y="2569"/>
                      <a:pt x="1933" y="2562"/>
                    </a:cubicBezTo>
                    <a:cubicBezTo>
                      <a:pt x="1928" y="2555"/>
                      <a:pt x="1930" y="2546"/>
                      <a:pt x="1937" y="2541"/>
                    </a:cubicBezTo>
                    <a:cubicBezTo>
                      <a:pt x="1940" y="2539"/>
                      <a:pt x="1944" y="2539"/>
                      <a:pt x="1947" y="2539"/>
                    </a:cubicBezTo>
                    <a:cubicBezTo>
                      <a:pt x="1947" y="2539"/>
                      <a:pt x="1947" y="2539"/>
                      <a:pt x="1947" y="2539"/>
                    </a:cubicBezTo>
                    <a:cubicBezTo>
                      <a:pt x="1943" y="2538"/>
                      <a:pt x="1939" y="2539"/>
                      <a:pt x="1935" y="2541"/>
                    </a:cubicBezTo>
                    <a:cubicBezTo>
                      <a:pt x="1930" y="2545"/>
                      <a:pt x="1927" y="2550"/>
                      <a:pt x="1927" y="2557"/>
                    </a:cubicBezTo>
                    <a:cubicBezTo>
                      <a:pt x="1927" y="2564"/>
                      <a:pt x="1929" y="2569"/>
                      <a:pt x="1933" y="2574"/>
                    </a:cubicBezTo>
                    <a:cubicBezTo>
                      <a:pt x="1937" y="2580"/>
                      <a:pt x="1943" y="2583"/>
                      <a:pt x="1949" y="2584"/>
                    </a:cubicBezTo>
                    <a:cubicBezTo>
                      <a:pt x="1957" y="2586"/>
                      <a:pt x="1963" y="2585"/>
                      <a:pt x="1969" y="2581"/>
                    </a:cubicBezTo>
                    <a:cubicBezTo>
                      <a:pt x="1975" y="2577"/>
                      <a:pt x="1979" y="2572"/>
                      <a:pt x="1982" y="2565"/>
                    </a:cubicBezTo>
                    <a:cubicBezTo>
                      <a:pt x="1988" y="2548"/>
                      <a:pt x="1975" y="2531"/>
                      <a:pt x="1961" y="2528"/>
                    </a:cubicBezTo>
                    <a:cubicBezTo>
                      <a:pt x="1933" y="2522"/>
                      <a:pt x="1913" y="2512"/>
                      <a:pt x="1891" y="2493"/>
                    </a:cubicBezTo>
                    <a:cubicBezTo>
                      <a:pt x="1889" y="2491"/>
                      <a:pt x="1887" y="2489"/>
                      <a:pt x="1885" y="2487"/>
                    </a:cubicBezTo>
                    <a:cubicBezTo>
                      <a:pt x="1887" y="2489"/>
                      <a:pt x="1888" y="2491"/>
                      <a:pt x="1889" y="2493"/>
                    </a:cubicBezTo>
                    <a:cubicBezTo>
                      <a:pt x="1893" y="2502"/>
                      <a:pt x="1896" y="2511"/>
                      <a:pt x="1896" y="2521"/>
                    </a:cubicBezTo>
                    <a:cubicBezTo>
                      <a:pt x="1893" y="2511"/>
                      <a:pt x="1891" y="2504"/>
                      <a:pt x="1886" y="2495"/>
                    </a:cubicBezTo>
                    <a:cubicBezTo>
                      <a:pt x="1885" y="2494"/>
                      <a:pt x="1885" y="2493"/>
                      <a:pt x="1885" y="2493"/>
                    </a:cubicBezTo>
                    <a:cubicBezTo>
                      <a:pt x="1887" y="2501"/>
                      <a:pt x="1879" y="2512"/>
                      <a:pt x="1872" y="2516"/>
                    </a:cubicBezTo>
                    <a:cubicBezTo>
                      <a:pt x="1868" y="2519"/>
                      <a:pt x="1863" y="2521"/>
                      <a:pt x="1859" y="2522"/>
                    </a:cubicBezTo>
                    <a:cubicBezTo>
                      <a:pt x="1852" y="2524"/>
                      <a:pt x="1840" y="2523"/>
                      <a:pt x="1835" y="2516"/>
                    </a:cubicBezTo>
                    <a:cubicBezTo>
                      <a:pt x="1828" y="2520"/>
                      <a:pt x="1820" y="2520"/>
                      <a:pt x="1813" y="2519"/>
                    </a:cubicBezTo>
                    <a:cubicBezTo>
                      <a:pt x="1803" y="2517"/>
                      <a:pt x="1792" y="2519"/>
                      <a:pt x="1790" y="2528"/>
                    </a:cubicBezTo>
                    <a:cubicBezTo>
                      <a:pt x="1786" y="2518"/>
                      <a:pt x="1800" y="2507"/>
                      <a:pt x="1809" y="2504"/>
                    </a:cubicBezTo>
                    <a:cubicBezTo>
                      <a:pt x="1821" y="2501"/>
                      <a:pt x="1834" y="2507"/>
                      <a:pt x="1847" y="2513"/>
                    </a:cubicBezTo>
                    <a:cubicBezTo>
                      <a:pt x="1856" y="2516"/>
                      <a:pt x="1863" y="2517"/>
                      <a:pt x="1871" y="2512"/>
                    </a:cubicBezTo>
                    <a:cubicBezTo>
                      <a:pt x="1878" y="2509"/>
                      <a:pt x="1885" y="2501"/>
                      <a:pt x="1885" y="2493"/>
                    </a:cubicBezTo>
                    <a:cubicBezTo>
                      <a:pt x="1885" y="2494"/>
                      <a:pt x="1884" y="2496"/>
                      <a:pt x="1884" y="2497"/>
                    </a:cubicBezTo>
                    <a:cubicBezTo>
                      <a:pt x="1882" y="2502"/>
                      <a:pt x="1878" y="2505"/>
                      <a:pt x="1871" y="2504"/>
                    </a:cubicBezTo>
                    <a:cubicBezTo>
                      <a:pt x="1872" y="2504"/>
                      <a:pt x="1872" y="2502"/>
                      <a:pt x="1872" y="2501"/>
                    </a:cubicBezTo>
                    <a:cubicBezTo>
                      <a:pt x="1880" y="2501"/>
                      <a:pt x="1884" y="2495"/>
                      <a:pt x="1881" y="2488"/>
                    </a:cubicBezTo>
                    <a:cubicBezTo>
                      <a:pt x="1880" y="2484"/>
                      <a:pt x="1879" y="2482"/>
                      <a:pt x="1877" y="2479"/>
                    </a:cubicBezTo>
                    <a:cubicBezTo>
                      <a:pt x="1855" y="2455"/>
                      <a:pt x="1840" y="2427"/>
                      <a:pt x="1831" y="2397"/>
                    </a:cubicBezTo>
                    <a:cubicBezTo>
                      <a:pt x="1837" y="2422"/>
                      <a:pt x="1841" y="2452"/>
                      <a:pt x="1827" y="2475"/>
                    </a:cubicBezTo>
                    <a:cubicBezTo>
                      <a:pt x="1819" y="2486"/>
                      <a:pt x="1810" y="2492"/>
                      <a:pt x="1797" y="2495"/>
                    </a:cubicBezTo>
                    <a:cubicBezTo>
                      <a:pt x="1786" y="2497"/>
                      <a:pt x="1775" y="2495"/>
                      <a:pt x="1766" y="2490"/>
                    </a:cubicBezTo>
                    <a:cubicBezTo>
                      <a:pt x="1743" y="2478"/>
                      <a:pt x="1735" y="2450"/>
                      <a:pt x="1747" y="2428"/>
                    </a:cubicBezTo>
                    <a:cubicBezTo>
                      <a:pt x="1758" y="2408"/>
                      <a:pt x="1782" y="2396"/>
                      <a:pt x="1802" y="2411"/>
                    </a:cubicBezTo>
                    <a:cubicBezTo>
                      <a:pt x="1810" y="2417"/>
                      <a:pt x="1815" y="2428"/>
                      <a:pt x="1811" y="2438"/>
                    </a:cubicBezTo>
                    <a:cubicBezTo>
                      <a:pt x="1809" y="2441"/>
                      <a:pt x="1807" y="2444"/>
                      <a:pt x="1804" y="2446"/>
                    </a:cubicBezTo>
                    <a:cubicBezTo>
                      <a:pt x="1804" y="2446"/>
                      <a:pt x="1804" y="2446"/>
                      <a:pt x="1804" y="2446"/>
                    </a:cubicBezTo>
                    <a:cubicBezTo>
                      <a:pt x="1797" y="2450"/>
                      <a:pt x="1787" y="2449"/>
                      <a:pt x="1782" y="2441"/>
                    </a:cubicBezTo>
                    <a:cubicBezTo>
                      <a:pt x="1777" y="2433"/>
                      <a:pt x="1779" y="2423"/>
                      <a:pt x="1786" y="2418"/>
                    </a:cubicBezTo>
                    <a:cubicBezTo>
                      <a:pt x="1794" y="2413"/>
                      <a:pt x="1804" y="2415"/>
                      <a:pt x="1809" y="2423"/>
                    </a:cubicBezTo>
                    <a:cubicBezTo>
                      <a:pt x="1811" y="2426"/>
                      <a:pt x="1812" y="2430"/>
                      <a:pt x="1812" y="2433"/>
                    </a:cubicBezTo>
                    <a:cubicBezTo>
                      <a:pt x="1812" y="2433"/>
                      <a:pt x="1812" y="2433"/>
                      <a:pt x="1812" y="2433"/>
                    </a:cubicBezTo>
                    <a:cubicBezTo>
                      <a:pt x="1813" y="2425"/>
                      <a:pt x="1808" y="2416"/>
                      <a:pt x="1801" y="2411"/>
                    </a:cubicBezTo>
                    <a:cubicBezTo>
                      <a:pt x="1781" y="2399"/>
                      <a:pt x="1759" y="2412"/>
                      <a:pt x="1749" y="2430"/>
                    </a:cubicBezTo>
                    <a:cubicBezTo>
                      <a:pt x="1738" y="2451"/>
                      <a:pt x="1746" y="2477"/>
                      <a:pt x="1767" y="2488"/>
                    </a:cubicBezTo>
                    <a:cubicBezTo>
                      <a:pt x="1771" y="2490"/>
                      <a:pt x="1774" y="2491"/>
                      <a:pt x="1778" y="2492"/>
                    </a:cubicBezTo>
                    <a:cubicBezTo>
                      <a:pt x="1776" y="2491"/>
                      <a:pt x="1774" y="2489"/>
                      <a:pt x="1772" y="2488"/>
                    </a:cubicBezTo>
                    <a:cubicBezTo>
                      <a:pt x="1765" y="2482"/>
                      <a:pt x="1763" y="2472"/>
                      <a:pt x="1766" y="2465"/>
                    </a:cubicBezTo>
                    <a:cubicBezTo>
                      <a:pt x="1770" y="2458"/>
                      <a:pt x="1778" y="2454"/>
                      <a:pt x="1786" y="2458"/>
                    </a:cubicBezTo>
                    <a:cubicBezTo>
                      <a:pt x="1791" y="2461"/>
                      <a:pt x="1793" y="2466"/>
                      <a:pt x="1792" y="2471"/>
                    </a:cubicBezTo>
                    <a:cubicBezTo>
                      <a:pt x="1789" y="2480"/>
                      <a:pt x="1778" y="2479"/>
                      <a:pt x="1777" y="2473"/>
                    </a:cubicBezTo>
                    <a:cubicBezTo>
                      <a:pt x="1779" y="2475"/>
                      <a:pt x="1783" y="2476"/>
                      <a:pt x="1785" y="2474"/>
                    </a:cubicBezTo>
                    <a:cubicBezTo>
                      <a:pt x="1789" y="2472"/>
                      <a:pt x="1789" y="2467"/>
                      <a:pt x="1786" y="2464"/>
                    </a:cubicBezTo>
                    <a:cubicBezTo>
                      <a:pt x="1784" y="2461"/>
                      <a:pt x="1780" y="2460"/>
                      <a:pt x="1776" y="2461"/>
                    </a:cubicBezTo>
                    <a:cubicBezTo>
                      <a:pt x="1770" y="2463"/>
                      <a:pt x="1768" y="2471"/>
                      <a:pt x="1769" y="2477"/>
                    </a:cubicBezTo>
                    <a:cubicBezTo>
                      <a:pt x="1771" y="2489"/>
                      <a:pt x="1785" y="2494"/>
                      <a:pt x="1797" y="2492"/>
                    </a:cubicBezTo>
                    <a:cubicBezTo>
                      <a:pt x="1809" y="2490"/>
                      <a:pt x="1817" y="2483"/>
                      <a:pt x="1824" y="2473"/>
                    </a:cubicBezTo>
                    <a:cubicBezTo>
                      <a:pt x="1843" y="2441"/>
                      <a:pt x="1824" y="2390"/>
                      <a:pt x="1820" y="2350"/>
                    </a:cubicBezTo>
                    <a:cubicBezTo>
                      <a:pt x="1818" y="2358"/>
                      <a:pt x="1814" y="2364"/>
                      <a:pt x="1808" y="2371"/>
                    </a:cubicBezTo>
                    <a:cubicBezTo>
                      <a:pt x="1805" y="2374"/>
                      <a:pt x="1801" y="2376"/>
                      <a:pt x="1798" y="2379"/>
                    </a:cubicBezTo>
                    <a:cubicBezTo>
                      <a:pt x="1798" y="2378"/>
                      <a:pt x="1797" y="2376"/>
                      <a:pt x="1797" y="2376"/>
                    </a:cubicBezTo>
                    <a:cubicBezTo>
                      <a:pt x="1804" y="2370"/>
                      <a:pt x="1811" y="2362"/>
                      <a:pt x="1815" y="2353"/>
                    </a:cubicBezTo>
                    <a:cubicBezTo>
                      <a:pt x="1818" y="2348"/>
                      <a:pt x="1819" y="2342"/>
                      <a:pt x="1820" y="2336"/>
                    </a:cubicBezTo>
                    <a:cubicBezTo>
                      <a:pt x="1817" y="2343"/>
                      <a:pt x="1812" y="2349"/>
                      <a:pt x="1807" y="2351"/>
                    </a:cubicBezTo>
                    <a:cubicBezTo>
                      <a:pt x="1802" y="2353"/>
                      <a:pt x="1797" y="2353"/>
                      <a:pt x="1793" y="2351"/>
                    </a:cubicBezTo>
                    <a:cubicBezTo>
                      <a:pt x="1785" y="2348"/>
                      <a:pt x="1780" y="2340"/>
                      <a:pt x="1785" y="2331"/>
                    </a:cubicBezTo>
                    <a:cubicBezTo>
                      <a:pt x="1787" y="2327"/>
                      <a:pt x="1792" y="2324"/>
                      <a:pt x="1797" y="2325"/>
                    </a:cubicBezTo>
                    <a:cubicBezTo>
                      <a:pt x="1806" y="2327"/>
                      <a:pt x="1806" y="2339"/>
                      <a:pt x="1800" y="2340"/>
                    </a:cubicBezTo>
                    <a:cubicBezTo>
                      <a:pt x="1802" y="2338"/>
                      <a:pt x="1802" y="2334"/>
                      <a:pt x="1801" y="2332"/>
                    </a:cubicBezTo>
                    <a:cubicBezTo>
                      <a:pt x="1798" y="2328"/>
                      <a:pt x="1793" y="2328"/>
                      <a:pt x="1790" y="2331"/>
                    </a:cubicBezTo>
                    <a:cubicBezTo>
                      <a:pt x="1787" y="2334"/>
                      <a:pt x="1787" y="2338"/>
                      <a:pt x="1788" y="2341"/>
                    </a:cubicBezTo>
                    <a:cubicBezTo>
                      <a:pt x="1791" y="2347"/>
                      <a:pt x="1798" y="2349"/>
                      <a:pt x="1804" y="2348"/>
                    </a:cubicBezTo>
                    <a:cubicBezTo>
                      <a:pt x="1808" y="2347"/>
                      <a:pt x="1812" y="2343"/>
                      <a:pt x="1815" y="2339"/>
                    </a:cubicBezTo>
                    <a:cubicBezTo>
                      <a:pt x="1820" y="2333"/>
                      <a:pt x="1819" y="2326"/>
                      <a:pt x="1819" y="2318"/>
                    </a:cubicBezTo>
                    <a:cubicBezTo>
                      <a:pt x="1819" y="2294"/>
                      <a:pt x="1821" y="2271"/>
                      <a:pt x="1827" y="2246"/>
                    </a:cubicBezTo>
                    <a:cubicBezTo>
                      <a:pt x="1828" y="2242"/>
                      <a:pt x="1834" y="2219"/>
                      <a:pt x="1840" y="2202"/>
                    </a:cubicBezTo>
                    <a:cubicBezTo>
                      <a:pt x="1826" y="2219"/>
                      <a:pt x="1809" y="2231"/>
                      <a:pt x="1788" y="2238"/>
                    </a:cubicBezTo>
                    <a:cubicBezTo>
                      <a:pt x="1781" y="2241"/>
                      <a:pt x="1775" y="2242"/>
                      <a:pt x="1770" y="2243"/>
                    </a:cubicBezTo>
                    <a:cubicBezTo>
                      <a:pt x="1760" y="2245"/>
                      <a:pt x="1743" y="2247"/>
                      <a:pt x="1743" y="2260"/>
                    </a:cubicBezTo>
                    <a:cubicBezTo>
                      <a:pt x="1743" y="2265"/>
                      <a:pt x="1746" y="2270"/>
                      <a:pt x="1751" y="2271"/>
                    </a:cubicBezTo>
                    <a:cubicBezTo>
                      <a:pt x="1754" y="2271"/>
                      <a:pt x="1757" y="2270"/>
                      <a:pt x="1758" y="2268"/>
                    </a:cubicBezTo>
                    <a:cubicBezTo>
                      <a:pt x="1760" y="2265"/>
                      <a:pt x="1759" y="2261"/>
                      <a:pt x="1756" y="2259"/>
                    </a:cubicBezTo>
                    <a:cubicBezTo>
                      <a:pt x="1754" y="2258"/>
                      <a:pt x="1751" y="2259"/>
                      <a:pt x="1749" y="2261"/>
                    </a:cubicBezTo>
                    <a:cubicBezTo>
                      <a:pt x="1749" y="2256"/>
                      <a:pt x="1758" y="2254"/>
                      <a:pt x="1762" y="2261"/>
                    </a:cubicBezTo>
                    <a:cubicBezTo>
                      <a:pt x="1763" y="2265"/>
                      <a:pt x="1762" y="2269"/>
                      <a:pt x="1759" y="2272"/>
                    </a:cubicBezTo>
                    <a:cubicBezTo>
                      <a:pt x="1753" y="2277"/>
                      <a:pt x="1746" y="2274"/>
                      <a:pt x="1742" y="2269"/>
                    </a:cubicBezTo>
                    <a:cubicBezTo>
                      <a:pt x="1738" y="2264"/>
                      <a:pt x="1739" y="2256"/>
                      <a:pt x="1743" y="2250"/>
                    </a:cubicBezTo>
                    <a:cubicBezTo>
                      <a:pt x="1745" y="2248"/>
                      <a:pt x="1747" y="2246"/>
                      <a:pt x="1750" y="2245"/>
                    </a:cubicBezTo>
                    <a:cubicBezTo>
                      <a:pt x="1738" y="2246"/>
                      <a:pt x="1728" y="2246"/>
                      <a:pt x="1718" y="2245"/>
                    </a:cubicBezTo>
                    <a:cubicBezTo>
                      <a:pt x="1700" y="2243"/>
                      <a:pt x="1675" y="2231"/>
                      <a:pt x="1660" y="2234"/>
                    </a:cubicBezTo>
                    <a:cubicBezTo>
                      <a:pt x="1657" y="2235"/>
                      <a:pt x="1655" y="2236"/>
                      <a:pt x="1652" y="2238"/>
                    </a:cubicBezTo>
                    <a:cubicBezTo>
                      <a:pt x="1647" y="2242"/>
                      <a:pt x="1644" y="2247"/>
                      <a:pt x="1642" y="2252"/>
                    </a:cubicBezTo>
                    <a:cubicBezTo>
                      <a:pt x="1641" y="2259"/>
                      <a:pt x="1642" y="2266"/>
                      <a:pt x="1645" y="2271"/>
                    </a:cubicBezTo>
                    <a:cubicBezTo>
                      <a:pt x="1650" y="2278"/>
                      <a:pt x="1656" y="2283"/>
                      <a:pt x="1664" y="2285"/>
                    </a:cubicBezTo>
                    <a:cubicBezTo>
                      <a:pt x="1671" y="2287"/>
                      <a:pt x="1679" y="2286"/>
                      <a:pt x="1685" y="2283"/>
                    </a:cubicBezTo>
                    <a:cubicBezTo>
                      <a:pt x="1692" y="2279"/>
                      <a:pt x="1697" y="2273"/>
                      <a:pt x="1697" y="2265"/>
                    </a:cubicBezTo>
                    <a:cubicBezTo>
                      <a:pt x="1697" y="2259"/>
                      <a:pt x="1694" y="2254"/>
                      <a:pt x="1690" y="2251"/>
                    </a:cubicBezTo>
                    <a:cubicBezTo>
                      <a:pt x="1691" y="2252"/>
                      <a:pt x="1691" y="2252"/>
                      <a:pt x="1691" y="2252"/>
                    </a:cubicBezTo>
                    <a:cubicBezTo>
                      <a:pt x="1698" y="2259"/>
                      <a:pt x="1691" y="2269"/>
                      <a:pt x="1684" y="2262"/>
                    </a:cubicBezTo>
                    <a:cubicBezTo>
                      <a:pt x="1680" y="2259"/>
                      <a:pt x="1680" y="2251"/>
                      <a:pt x="1669" y="2252"/>
                    </a:cubicBezTo>
                    <a:cubicBezTo>
                      <a:pt x="1672" y="2249"/>
                      <a:pt x="1676" y="2248"/>
                      <a:pt x="1680" y="2248"/>
                    </a:cubicBezTo>
                    <a:cubicBezTo>
                      <a:pt x="1681" y="2248"/>
                      <a:pt x="1683" y="2248"/>
                      <a:pt x="1684" y="2248"/>
                    </a:cubicBezTo>
                    <a:cubicBezTo>
                      <a:pt x="1692" y="2250"/>
                      <a:pt x="1697" y="2257"/>
                      <a:pt x="1698" y="2265"/>
                    </a:cubicBezTo>
                    <a:cubicBezTo>
                      <a:pt x="1698" y="2273"/>
                      <a:pt x="1693" y="2280"/>
                      <a:pt x="1686" y="2284"/>
                    </a:cubicBezTo>
                    <a:cubicBezTo>
                      <a:pt x="1679" y="2288"/>
                      <a:pt x="1671" y="2289"/>
                      <a:pt x="1663" y="2287"/>
                    </a:cubicBezTo>
                    <a:cubicBezTo>
                      <a:pt x="1655" y="2285"/>
                      <a:pt x="1648" y="2280"/>
                      <a:pt x="1643" y="2273"/>
                    </a:cubicBezTo>
                    <a:cubicBezTo>
                      <a:pt x="1639" y="2266"/>
                      <a:pt x="1638" y="2259"/>
                      <a:pt x="1640" y="2251"/>
                    </a:cubicBezTo>
                    <a:cubicBezTo>
                      <a:pt x="1641" y="2245"/>
                      <a:pt x="1645" y="2240"/>
                      <a:pt x="1650" y="2236"/>
                    </a:cubicBezTo>
                    <a:cubicBezTo>
                      <a:pt x="1653" y="2233"/>
                      <a:pt x="1656" y="2232"/>
                      <a:pt x="1660" y="2231"/>
                    </a:cubicBezTo>
                    <a:cubicBezTo>
                      <a:pt x="1660" y="2231"/>
                      <a:pt x="1660" y="2231"/>
                      <a:pt x="1661" y="2230"/>
                    </a:cubicBezTo>
                    <a:cubicBezTo>
                      <a:pt x="1660" y="2230"/>
                      <a:pt x="1660" y="2230"/>
                      <a:pt x="1660" y="2230"/>
                    </a:cubicBezTo>
                    <a:cubicBezTo>
                      <a:pt x="1659" y="2230"/>
                      <a:pt x="1659" y="2230"/>
                      <a:pt x="1659" y="2230"/>
                    </a:cubicBezTo>
                    <a:cubicBezTo>
                      <a:pt x="1654" y="2228"/>
                      <a:pt x="1648" y="2226"/>
                      <a:pt x="1643" y="2223"/>
                    </a:cubicBezTo>
                    <a:cubicBezTo>
                      <a:pt x="1632" y="2216"/>
                      <a:pt x="1618" y="2204"/>
                      <a:pt x="1617" y="2189"/>
                    </a:cubicBezTo>
                    <a:cubicBezTo>
                      <a:pt x="1617" y="2182"/>
                      <a:pt x="1619" y="2177"/>
                      <a:pt x="1623" y="2172"/>
                    </a:cubicBezTo>
                    <a:cubicBezTo>
                      <a:pt x="1624" y="2171"/>
                      <a:pt x="1624" y="2171"/>
                      <a:pt x="1624" y="2171"/>
                    </a:cubicBezTo>
                    <a:cubicBezTo>
                      <a:pt x="1630" y="2165"/>
                      <a:pt x="1636" y="2162"/>
                      <a:pt x="1643" y="2162"/>
                    </a:cubicBezTo>
                    <a:cubicBezTo>
                      <a:pt x="1650" y="2161"/>
                      <a:pt x="1656" y="2163"/>
                      <a:pt x="1662" y="2167"/>
                    </a:cubicBezTo>
                    <a:cubicBezTo>
                      <a:pt x="1668" y="2172"/>
                      <a:pt x="1671" y="2178"/>
                      <a:pt x="1671" y="2185"/>
                    </a:cubicBezTo>
                    <a:cubicBezTo>
                      <a:pt x="1670" y="2191"/>
                      <a:pt x="1668" y="2194"/>
                      <a:pt x="1663" y="2197"/>
                    </a:cubicBezTo>
                    <a:cubicBezTo>
                      <a:pt x="1659" y="2200"/>
                      <a:pt x="1653" y="2201"/>
                      <a:pt x="1648" y="2199"/>
                    </a:cubicBezTo>
                    <a:cubicBezTo>
                      <a:pt x="1645" y="2198"/>
                      <a:pt x="1644" y="2196"/>
                      <a:pt x="1642" y="2194"/>
                    </a:cubicBezTo>
                    <a:cubicBezTo>
                      <a:pt x="1644" y="2196"/>
                      <a:pt x="1645" y="2198"/>
                      <a:pt x="1648" y="2199"/>
                    </a:cubicBezTo>
                    <a:cubicBezTo>
                      <a:pt x="1653" y="2201"/>
                      <a:pt x="1659" y="2200"/>
                      <a:pt x="1663" y="2197"/>
                    </a:cubicBezTo>
                    <a:cubicBezTo>
                      <a:pt x="1667" y="2194"/>
                      <a:pt x="1669" y="2190"/>
                      <a:pt x="1670" y="2185"/>
                    </a:cubicBezTo>
                    <a:cubicBezTo>
                      <a:pt x="1670" y="2178"/>
                      <a:pt x="1667" y="2172"/>
                      <a:pt x="1661" y="2168"/>
                    </a:cubicBezTo>
                    <a:cubicBezTo>
                      <a:pt x="1656" y="2164"/>
                      <a:pt x="1650" y="2163"/>
                      <a:pt x="1643" y="2164"/>
                    </a:cubicBezTo>
                    <a:cubicBezTo>
                      <a:pt x="1636" y="2165"/>
                      <a:pt x="1630" y="2168"/>
                      <a:pt x="1625" y="2174"/>
                    </a:cubicBezTo>
                    <a:cubicBezTo>
                      <a:pt x="1622" y="2178"/>
                      <a:pt x="1620" y="2183"/>
                      <a:pt x="1620" y="2189"/>
                    </a:cubicBezTo>
                    <a:cubicBezTo>
                      <a:pt x="1622" y="2203"/>
                      <a:pt x="1637" y="2215"/>
                      <a:pt x="1648" y="2221"/>
                    </a:cubicBezTo>
                    <a:cubicBezTo>
                      <a:pt x="1654" y="2223"/>
                      <a:pt x="1662" y="2226"/>
                      <a:pt x="1669" y="2228"/>
                    </a:cubicBezTo>
                    <a:cubicBezTo>
                      <a:pt x="1668" y="2228"/>
                      <a:pt x="1667" y="2227"/>
                      <a:pt x="1666" y="2226"/>
                    </a:cubicBezTo>
                    <a:cubicBezTo>
                      <a:pt x="1662" y="2221"/>
                      <a:pt x="1661" y="2213"/>
                      <a:pt x="1664" y="2207"/>
                    </a:cubicBezTo>
                    <a:cubicBezTo>
                      <a:pt x="1668" y="2202"/>
                      <a:pt x="1675" y="2199"/>
                      <a:pt x="1681" y="2204"/>
                    </a:cubicBezTo>
                    <a:cubicBezTo>
                      <a:pt x="1685" y="2206"/>
                      <a:pt x="1686" y="2211"/>
                      <a:pt x="1684" y="2214"/>
                    </a:cubicBezTo>
                    <a:cubicBezTo>
                      <a:pt x="1681" y="2221"/>
                      <a:pt x="1672" y="2220"/>
                      <a:pt x="1672" y="2215"/>
                    </a:cubicBezTo>
                    <a:cubicBezTo>
                      <a:pt x="1674" y="2217"/>
                      <a:pt x="1676" y="2217"/>
                      <a:pt x="1678" y="2216"/>
                    </a:cubicBezTo>
                    <a:cubicBezTo>
                      <a:pt x="1682" y="2215"/>
                      <a:pt x="1682" y="2211"/>
                      <a:pt x="1680" y="2208"/>
                    </a:cubicBezTo>
                    <a:cubicBezTo>
                      <a:pt x="1679" y="2206"/>
                      <a:pt x="1676" y="2205"/>
                      <a:pt x="1673" y="2205"/>
                    </a:cubicBezTo>
                    <a:cubicBezTo>
                      <a:pt x="1668" y="2206"/>
                      <a:pt x="1665" y="2212"/>
                      <a:pt x="1665" y="2217"/>
                    </a:cubicBezTo>
                    <a:cubicBezTo>
                      <a:pt x="1666" y="2220"/>
                      <a:pt x="1669" y="2224"/>
                      <a:pt x="1671" y="2226"/>
                    </a:cubicBezTo>
                    <a:cubicBezTo>
                      <a:pt x="1682" y="2236"/>
                      <a:pt x="1723" y="2244"/>
                      <a:pt x="1736" y="2242"/>
                    </a:cubicBezTo>
                    <a:cubicBezTo>
                      <a:pt x="1722" y="2239"/>
                      <a:pt x="1709" y="2232"/>
                      <a:pt x="1698" y="2220"/>
                    </a:cubicBezTo>
                    <a:cubicBezTo>
                      <a:pt x="1674" y="2194"/>
                      <a:pt x="1665" y="2146"/>
                      <a:pt x="1696" y="2122"/>
                    </a:cubicBezTo>
                    <a:cubicBezTo>
                      <a:pt x="1706" y="2115"/>
                      <a:pt x="1721" y="2113"/>
                      <a:pt x="1732" y="2121"/>
                    </a:cubicBezTo>
                    <a:cubicBezTo>
                      <a:pt x="1739" y="2128"/>
                      <a:pt x="1742" y="2138"/>
                      <a:pt x="1737" y="2147"/>
                    </a:cubicBezTo>
                    <a:cubicBezTo>
                      <a:pt x="1732" y="2156"/>
                      <a:pt x="1723" y="2160"/>
                      <a:pt x="1713" y="2158"/>
                    </a:cubicBezTo>
                    <a:cubicBezTo>
                      <a:pt x="1707" y="2156"/>
                      <a:pt x="1703" y="2152"/>
                      <a:pt x="1701" y="2146"/>
                    </a:cubicBezTo>
                    <a:cubicBezTo>
                      <a:pt x="1700" y="2144"/>
                      <a:pt x="1700" y="2142"/>
                      <a:pt x="1700" y="2140"/>
                    </a:cubicBezTo>
                    <a:cubicBezTo>
                      <a:pt x="1700" y="2135"/>
                      <a:pt x="1702" y="2130"/>
                      <a:pt x="1707" y="2127"/>
                    </a:cubicBezTo>
                    <a:cubicBezTo>
                      <a:pt x="1714" y="2122"/>
                      <a:pt x="1724" y="2124"/>
                      <a:pt x="1729" y="2131"/>
                    </a:cubicBezTo>
                    <a:cubicBezTo>
                      <a:pt x="1734" y="2139"/>
                      <a:pt x="1731" y="2149"/>
                      <a:pt x="1724" y="2153"/>
                    </a:cubicBezTo>
                    <a:cubicBezTo>
                      <a:pt x="1720" y="2156"/>
                      <a:pt x="1716" y="2156"/>
                      <a:pt x="1711" y="2155"/>
                    </a:cubicBezTo>
                    <a:cubicBezTo>
                      <a:pt x="1712" y="2156"/>
                      <a:pt x="1713" y="2156"/>
                      <a:pt x="1714" y="2156"/>
                    </a:cubicBezTo>
                    <a:cubicBezTo>
                      <a:pt x="1722" y="2158"/>
                      <a:pt x="1731" y="2154"/>
                      <a:pt x="1735" y="2146"/>
                    </a:cubicBezTo>
                    <a:cubicBezTo>
                      <a:pt x="1739" y="2138"/>
                      <a:pt x="1736" y="2129"/>
                      <a:pt x="1729" y="2124"/>
                    </a:cubicBezTo>
                    <a:cubicBezTo>
                      <a:pt x="1720" y="2117"/>
                      <a:pt x="1707" y="2119"/>
                      <a:pt x="1699" y="2125"/>
                    </a:cubicBezTo>
                    <a:cubicBezTo>
                      <a:pt x="1671" y="2148"/>
                      <a:pt x="1680" y="2193"/>
                      <a:pt x="1702" y="2216"/>
                    </a:cubicBezTo>
                    <a:cubicBezTo>
                      <a:pt x="1726" y="2239"/>
                      <a:pt x="1756" y="2243"/>
                      <a:pt x="1786" y="2233"/>
                    </a:cubicBezTo>
                    <a:cubicBezTo>
                      <a:pt x="1847" y="2211"/>
                      <a:pt x="1870" y="2150"/>
                      <a:pt x="1872" y="2090"/>
                    </a:cubicBezTo>
                    <a:cubicBezTo>
                      <a:pt x="1873" y="2068"/>
                      <a:pt x="1871" y="2051"/>
                      <a:pt x="1864" y="2030"/>
                    </a:cubicBezTo>
                    <a:cubicBezTo>
                      <a:pt x="1857" y="2010"/>
                      <a:pt x="1845" y="1989"/>
                      <a:pt x="1828" y="1980"/>
                    </a:cubicBezTo>
                    <a:cubicBezTo>
                      <a:pt x="1827" y="1980"/>
                      <a:pt x="1827" y="1980"/>
                      <a:pt x="1827" y="1980"/>
                    </a:cubicBezTo>
                    <a:cubicBezTo>
                      <a:pt x="1838" y="1987"/>
                      <a:pt x="1847" y="2000"/>
                      <a:pt x="1850" y="2012"/>
                    </a:cubicBezTo>
                    <a:cubicBezTo>
                      <a:pt x="1858" y="2035"/>
                      <a:pt x="1853" y="2070"/>
                      <a:pt x="1837" y="2089"/>
                    </a:cubicBezTo>
                    <a:cubicBezTo>
                      <a:pt x="1837" y="2088"/>
                      <a:pt x="1835" y="2086"/>
                      <a:pt x="1833" y="2086"/>
                    </a:cubicBezTo>
                    <a:cubicBezTo>
                      <a:pt x="1848" y="2067"/>
                      <a:pt x="1853" y="2036"/>
                      <a:pt x="1846" y="2013"/>
                    </a:cubicBezTo>
                    <a:cubicBezTo>
                      <a:pt x="1842" y="1998"/>
                      <a:pt x="1830" y="1979"/>
                      <a:pt x="1813" y="1977"/>
                    </a:cubicBezTo>
                    <a:cubicBezTo>
                      <a:pt x="1808" y="1977"/>
                      <a:pt x="1804" y="1977"/>
                      <a:pt x="1800" y="1980"/>
                    </a:cubicBezTo>
                    <a:cubicBezTo>
                      <a:pt x="1795" y="1982"/>
                      <a:pt x="1792" y="1985"/>
                      <a:pt x="1791" y="1990"/>
                    </a:cubicBezTo>
                    <a:cubicBezTo>
                      <a:pt x="1789" y="1995"/>
                      <a:pt x="1790" y="1999"/>
                      <a:pt x="1792" y="2003"/>
                    </a:cubicBezTo>
                    <a:cubicBezTo>
                      <a:pt x="1794" y="2007"/>
                      <a:pt x="1797" y="2009"/>
                      <a:pt x="1801" y="2010"/>
                    </a:cubicBezTo>
                    <a:cubicBezTo>
                      <a:pt x="1805" y="2011"/>
                      <a:pt x="1809" y="2010"/>
                      <a:pt x="1812" y="2007"/>
                    </a:cubicBezTo>
                    <a:cubicBezTo>
                      <a:pt x="1813" y="2005"/>
                      <a:pt x="1813" y="2004"/>
                      <a:pt x="1813" y="2002"/>
                    </a:cubicBezTo>
                    <a:cubicBezTo>
                      <a:pt x="1814" y="2000"/>
                      <a:pt x="1813" y="1999"/>
                      <a:pt x="1812" y="1997"/>
                    </a:cubicBezTo>
                    <a:cubicBezTo>
                      <a:pt x="1811" y="1996"/>
                      <a:pt x="1810" y="1996"/>
                      <a:pt x="1809" y="1995"/>
                    </a:cubicBezTo>
                    <a:cubicBezTo>
                      <a:pt x="1808" y="1995"/>
                      <a:pt x="1807" y="1995"/>
                      <a:pt x="1806" y="1996"/>
                    </a:cubicBezTo>
                    <a:cubicBezTo>
                      <a:pt x="1807" y="1995"/>
                      <a:pt x="1808" y="1995"/>
                      <a:pt x="1809" y="1995"/>
                    </a:cubicBezTo>
                    <a:cubicBezTo>
                      <a:pt x="1810" y="1996"/>
                      <a:pt x="1811" y="1996"/>
                      <a:pt x="1812" y="1997"/>
                    </a:cubicBezTo>
                    <a:cubicBezTo>
                      <a:pt x="1813" y="1999"/>
                      <a:pt x="1814" y="2000"/>
                      <a:pt x="1814" y="2002"/>
                    </a:cubicBezTo>
                    <a:cubicBezTo>
                      <a:pt x="1814" y="2004"/>
                      <a:pt x="1813" y="2006"/>
                      <a:pt x="1812" y="2007"/>
                    </a:cubicBezTo>
                    <a:cubicBezTo>
                      <a:pt x="1809" y="2010"/>
                      <a:pt x="1805" y="2011"/>
                      <a:pt x="1801" y="2011"/>
                    </a:cubicBezTo>
                    <a:cubicBezTo>
                      <a:pt x="1796" y="2010"/>
                      <a:pt x="1793" y="2007"/>
                      <a:pt x="1791" y="2003"/>
                    </a:cubicBezTo>
                    <a:cubicBezTo>
                      <a:pt x="1789" y="1999"/>
                      <a:pt x="1788" y="1994"/>
                      <a:pt x="1789" y="1990"/>
                    </a:cubicBezTo>
                    <a:cubicBezTo>
                      <a:pt x="1791" y="1985"/>
                      <a:pt x="1794" y="1981"/>
                      <a:pt x="1799" y="1978"/>
                    </a:cubicBezTo>
                    <a:cubicBezTo>
                      <a:pt x="1802" y="1976"/>
                      <a:pt x="1805" y="1975"/>
                      <a:pt x="1808" y="1975"/>
                    </a:cubicBezTo>
                    <a:cubicBezTo>
                      <a:pt x="1805" y="1975"/>
                      <a:pt x="1803" y="1975"/>
                      <a:pt x="1800" y="1975"/>
                    </a:cubicBezTo>
                    <a:cubicBezTo>
                      <a:pt x="1787" y="1978"/>
                      <a:pt x="1777" y="1984"/>
                      <a:pt x="1767" y="1993"/>
                    </a:cubicBezTo>
                    <a:cubicBezTo>
                      <a:pt x="1755" y="2004"/>
                      <a:pt x="1749" y="2015"/>
                      <a:pt x="1742" y="2030"/>
                    </a:cubicBezTo>
                    <a:cubicBezTo>
                      <a:pt x="1731" y="2057"/>
                      <a:pt x="1724" y="2092"/>
                      <a:pt x="1697" y="2108"/>
                    </a:cubicBezTo>
                    <a:cubicBezTo>
                      <a:pt x="1693" y="2110"/>
                      <a:pt x="1688" y="2112"/>
                      <a:pt x="1683" y="2113"/>
                    </a:cubicBezTo>
                    <a:cubicBezTo>
                      <a:pt x="1679" y="2115"/>
                      <a:pt x="1673" y="2115"/>
                      <a:pt x="1667" y="2116"/>
                    </a:cubicBezTo>
                    <a:cubicBezTo>
                      <a:pt x="1654" y="2120"/>
                      <a:pt x="1651" y="2131"/>
                      <a:pt x="1655" y="2138"/>
                    </a:cubicBezTo>
                    <a:cubicBezTo>
                      <a:pt x="1657" y="2140"/>
                      <a:pt x="1660" y="2142"/>
                      <a:pt x="1663" y="2143"/>
                    </a:cubicBezTo>
                    <a:cubicBezTo>
                      <a:pt x="1666" y="2143"/>
                      <a:pt x="1669" y="2142"/>
                      <a:pt x="1670" y="2139"/>
                    </a:cubicBezTo>
                    <a:cubicBezTo>
                      <a:pt x="1672" y="2136"/>
                      <a:pt x="1670" y="2132"/>
                      <a:pt x="1667" y="2131"/>
                    </a:cubicBezTo>
                    <a:cubicBezTo>
                      <a:pt x="1665" y="2130"/>
                      <a:pt x="1662" y="2131"/>
                      <a:pt x="1661" y="2133"/>
                    </a:cubicBezTo>
                    <a:cubicBezTo>
                      <a:pt x="1661" y="2131"/>
                      <a:pt x="1665" y="2129"/>
                      <a:pt x="1668" y="2129"/>
                    </a:cubicBezTo>
                    <a:cubicBezTo>
                      <a:pt x="1670" y="2129"/>
                      <a:pt x="1672" y="2131"/>
                      <a:pt x="1673" y="2134"/>
                    </a:cubicBezTo>
                    <a:cubicBezTo>
                      <a:pt x="1675" y="2142"/>
                      <a:pt x="1666" y="2147"/>
                      <a:pt x="1660" y="2145"/>
                    </a:cubicBezTo>
                    <a:cubicBezTo>
                      <a:pt x="1656" y="2144"/>
                      <a:pt x="1652" y="2140"/>
                      <a:pt x="1651" y="2135"/>
                    </a:cubicBezTo>
                    <a:cubicBezTo>
                      <a:pt x="1650" y="2128"/>
                      <a:pt x="1654" y="2120"/>
                      <a:pt x="1662" y="2116"/>
                    </a:cubicBezTo>
                    <a:cubicBezTo>
                      <a:pt x="1659" y="2117"/>
                      <a:pt x="1656" y="2117"/>
                      <a:pt x="1653" y="2117"/>
                    </a:cubicBezTo>
                    <a:cubicBezTo>
                      <a:pt x="1649" y="2118"/>
                      <a:pt x="1643" y="2122"/>
                      <a:pt x="1641" y="2128"/>
                    </a:cubicBezTo>
                    <a:cubicBezTo>
                      <a:pt x="1638" y="2137"/>
                      <a:pt x="1644" y="2146"/>
                      <a:pt x="1654" y="2150"/>
                    </a:cubicBezTo>
                    <a:cubicBezTo>
                      <a:pt x="1659" y="2153"/>
                      <a:pt x="1665" y="2154"/>
                      <a:pt x="1670" y="2161"/>
                    </a:cubicBezTo>
                    <a:cubicBezTo>
                      <a:pt x="1673" y="2166"/>
                      <a:pt x="1674" y="2173"/>
                      <a:pt x="1671" y="2179"/>
                    </a:cubicBezTo>
                    <a:cubicBezTo>
                      <a:pt x="1670" y="2159"/>
                      <a:pt x="1655" y="2163"/>
                      <a:pt x="1644" y="2155"/>
                    </a:cubicBezTo>
                    <a:cubicBezTo>
                      <a:pt x="1637" y="2151"/>
                      <a:pt x="1632" y="2143"/>
                      <a:pt x="1633" y="2136"/>
                    </a:cubicBezTo>
                    <a:cubicBezTo>
                      <a:pt x="1633" y="2128"/>
                      <a:pt x="1640" y="2118"/>
                      <a:pt x="1650" y="2117"/>
                    </a:cubicBezTo>
                    <a:cubicBezTo>
                      <a:pt x="1649" y="2117"/>
                      <a:pt x="1648" y="2117"/>
                      <a:pt x="1648" y="2116"/>
                    </a:cubicBezTo>
                    <a:cubicBezTo>
                      <a:pt x="1631" y="2115"/>
                      <a:pt x="1619" y="2107"/>
                      <a:pt x="1612" y="2092"/>
                    </a:cubicBezTo>
                    <a:cubicBezTo>
                      <a:pt x="1611" y="2089"/>
                      <a:pt x="1610" y="2086"/>
                      <a:pt x="1609" y="2083"/>
                    </a:cubicBezTo>
                    <a:cubicBezTo>
                      <a:pt x="1610" y="2083"/>
                      <a:pt x="1611" y="2083"/>
                      <a:pt x="1611" y="2083"/>
                    </a:cubicBezTo>
                    <a:cubicBezTo>
                      <a:pt x="1612" y="2086"/>
                      <a:pt x="1613" y="2088"/>
                      <a:pt x="1614" y="2091"/>
                    </a:cubicBezTo>
                    <a:cubicBezTo>
                      <a:pt x="1622" y="2105"/>
                      <a:pt x="1633" y="2111"/>
                      <a:pt x="1649" y="2113"/>
                    </a:cubicBezTo>
                    <a:cubicBezTo>
                      <a:pt x="1650" y="2113"/>
                      <a:pt x="1652" y="2113"/>
                      <a:pt x="1654" y="2113"/>
                    </a:cubicBezTo>
                    <a:cubicBezTo>
                      <a:pt x="1648" y="2112"/>
                      <a:pt x="1643" y="2109"/>
                      <a:pt x="1639" y="2104"/>
                    </a:cubicBezTo>
                    <a:cubicBezTo>
                      <a:pt x="1637" y="2101"/>
                      <a:pt x="1635" y="2098"/>
                      <a:pt x="1634" y="2095"/>
                    </a:cubicBezTo>
                    <a:cubicBezTo>
                      <a:pt x="1633" y="2091"/>
                      <a:pt x="1633" y="2088"/>
                      <a:pt x="1633" y="2084"/>
                    </a:cubicBezTo>
                    <a:cubicBezTo>
                      <a:pt x="1635" y="2076"/>
                      <a:pt x="1643" y="2069"/>
                      <a:pt x="1652" y="2071"/>
                    </a:cubicBezTo>
                    <a:cubicBezTo>
                      <a:pt x="1655" y="2072"/>
                      <a:pt x="1658" y="2074"/>
                      <a:pt x="1660" y="2078"/>
                    </a:cubicBezTo>
                    <a:cubicBezTo>
                      <a:pt x="1661" y="2079"/>
                      <a:pt x="1662" y="2081"/>
                      <a:pt x="1662" y="2083"/>
                    </a:cubicBezTo>
                    <a:cubicBezTo>
                      <a:pt x="1662" y="2086"/>
                      <a:pt x="1661" y="2089"/>
                      <a:pt x="1659" y="2092"/>
                    </a:cubicBezTo>
                    <a:cubicBezTo>
                      <a:pt x="1658" y="2093"/>
                      <a:pt x="1657" y="2094"/>
                      <a:pt x="1655" y="2094"/>
                    </a:cubicBezTo>
                    <a:cubicBezTo>
                      <a:pt x="1654" y="2094"/>
                      <a:pt x="1653" y="2095"/>
                      <a:pt x="1652" y="2095"/>
                    </a:cubicBezTo>
                    <a:cubicBezTo>
                      <a:pt x="1650" y="2095"/>
                      <a:pt x="1647" y="2094"/>
                      <a:pt x="1646" y="2091"/>
                    </a:cubicBezTo>
                    <a:cubicBezTo>
                      <a:pt x="1645" y="2089"/>
                      <a:pt x="1645" y="2088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5" y="2088"/>
                      <a:pt x="1645" y="2089"/>
                      <a:pt x="1646" y="2091"/>
                    </a:cubicBezTo>
                    <a:cubicBezTo>
                      <a:pt x="1647" y="2093"/>
                      <a:pt x="1649" y="2094"/>
                      <a:pt x="1652" y="2094"/>
                    </a:cubicBezTo>
                    <a:cubicBezTo>
                      <a:pt x="1653" y="2094"/>
                      <a:pt x="1654" y="2094"/>
                      <a:pt x="1655" y="2093"/>
                    </a:cubicBezTo>
                    <a:cubicBezTo>
                      <a:pt x="1656" y="2093"/>
                      <a:pt x="1657" y="2092"/>
                      <a:pt x="1658" y="2091"/>
                    </a:cubicBezTo>
                    <a:cubicBezTo>
                      <a:pt x="1660" y="2089"/>
                      <a:pt x="1660" y="2086"/>
                      <a:pt x="1660" y="2083"/>
                    </a:cubicBezTo>
                    <a:cubicBezTo>
                      <a:pt x="1660" y="2081"/>
                      <a:pt x="1660" y="2080"/>
                      <a:pt x="1659" y="2079"/>
                    </a:cubicBezTo>
                    <a:cubicBezTo>
                      <a:pt x="1657" y="2076"/>
                      <a:pt x="1654" y="2074"/>
                      <a:pt x="1651" y="2074"/>
                    </a:cubicBezTo>
                    <a:cubicBezTo>
                      <a:pt x="1644" y="2072"/>
                      <a:pt x="1638" y="2078"/>
                      <a:pt x="1636" y="2085"/>
                    </a:cubicBezTo>
                    <a:cubicBezTo>
                      <a:pt x="1636" y="2088"/>
                      <a:pt x="1636" y="2091"/>
                      <a:pt x="1637" y="2094"/>
                    </a:cubicBezTo>
                    <a:cubicBezTo>
                      <a:pt x="1639" y="2097"/>
                      <a:pt x="1640" y="2099"/>
                      <a:pt x="1642" y="2102"/>
                    </a:cubicBezTo>
                    <a:cubicBezTo>
                      <a:pt x="1644" y="2104"/>
                      <a:pt x="1647" y="2106"/>
                      <a:pt x="1650" y="2108"/>
                    </a:cubicBezTo>
                    <a:cubicBezTo>
                      <a:pt x="1655" y="2110"/>
                      <a:pt x="1660" y="2111"/>
                      <a:pt x="1665" y="2111"/>
                    </a:cubicBezTo>
                    <a:cubicBezTo>
                      <a:pt x="1675" y="2112"/>
                      <a:pt x="1686" y="2109"/>
                      <a:pt x="1694" y="2104"/>
                    </a:cubicBezTo>
                    <a:cubicBezTo>
                      <a:pt x="1717" y="2091"/>
                      <a:pt x="1725" y="2062"/>
                      <a:pt x="1734" y="2038"/>
                    </a:cubicBezTo>
                    <a:cubicBezTo>
                      <a:pt x="1732" y="2042"/>
                      <a:pt x="1730" y="2046"/>
                      <a:pt x="1728" y="2049"/>
                    </a:cubicBezTo>
                    <a:cubicBezTo>
                      <a:pt x="1720" y="2061"/>
                      <a:pt x="1703" y="2070"/>
                      <a:pt x="1689" y="2063"/>
                    </a:cubicBezTo>
                    <a:cubicBezTo>
                      <a:pt x="1680" y="2059"/>
                      <a:pt x="1674" y="2050"/>
                      <a:pt x="1664" y="2053"/>
                    </a:cubicBezTo>
                    <a:cubicBezTo>
                      <a:pt x="1664" y="2045"/>
                      <a:pt x="1675" y="2038"/>
                      <a:pt x="1687" y="2040"/>
                    </a:cubicBezTo>
                    <a:cubicBezTo>
                      <a:pt x="1699" y="2043"/>
                      <a:pt x="1713" y="2055"/>
                      <a:pt x="1725" y="2045"/>
                    </a:cubicBezTo>
                    <a:cubicBezTo>
                      <a:pt x="1731" y="2040"/>
                      <a:pt x="1734" y="2030"/>
                      <a:pt x="1738" y="2029"/>
                    </a:cubicBezTo>
                    <a:cubicBezTo>
                      <a:pt x="1738" y="2029"/>
                      <a:pt x="1737" y="2030"/>
                      <a:pt x="1737" y="2030"/>
                    </a:cubicBezTo>
                    <a:cubicBezTo>
                      <a:pt x="1738" y="2029"/>
                      <a:pt x="1738" y="2029"/>
                      <a:pt x="1738" y="2028"/>
                    </a:cubicBezTo>
                    <a:cubicBezTo>
                      <a:pt x="1745" y="2012"/>
                      <a:pt x="1751" y="2002"/>
                      <a:pt x="1764" y="1990"/>
                    </a:cubicBezTo>
                    <a:cubicBezTo>
                      <a:pt x="1775" y="1981"/>
                      <a:pt x="1786" y="1975"/>
                      <a:pt x="1800" y="1973"/>
                    </a:cubicBezTo>
                    <a:cubicBezTo>
                      <a:pt x="1811" y="1972"/>
                      <a:pt x="1820" y="1974"/>
                      <a:pt x="1829" y="1979"/>
                    </a:cubicBezTo>
                    <a:cubicBezTo>
                      <a:pt x="1846" y="1988"/>
                      <a:pt x="1860" y="2009"/>
                      <a:pt x="1867" y="2030"/>
                    </a:cubicBezTo>
                    <a:cubicBezTo>
                      <a:pt x="1870" y="2038"/>
                      <a:pt x="1873" y="2046"/>
                      <a:pt x="1874" y="2054"/>
                    </a:cubicBezTo>
                    <a:cubicBezTo>
                      <a:pt x="1877" y="2070"/>
                      <a:pt x="1875" y="2085"/>
                      <a:pt x="1882" y="2099"/>
                    </a:cubicBezTo>
                    <a:cubicBezTo>
                      <a:pt x="1884" y="2106"/>
                      <a:pt x="1889" y="2114"/>
                      <a:pt x="1896" y="2116"/>
                    </a:cubicBezTo>
                    <a:cubicBezTo>
                      <a:pt x="1900" y="2118"/>
                      <a:pt x="1906" y="2117"/>
                      <a:pt x="1908" y="2113"/>
                    </a:cubicBezTo>
                    <a:cubicBezTo>
                      <a:pt x="1909" y="2111"/>
                      <a:pt x="1909" y="2109"/>
                      <a:pt x="1907" y="2108"/>
                    </a:cubicBezTo>
                    <a:cubicBezTo>
                      <a:pt x="1906" y="2107"/>
                      <a:pt x="1905" y="2107"/>
                      <a:pt x="1903" y="2108"/>
                    </a:cubicBezTo>
                    <a:cubicBezTo>
                      <a:pt x="1902" y="2109"/>
                      <a:pt x="1902" y="2110"/>
                      <a:pt x="1902" y="2111"/>
                    </a:cubicBezTo>
                    <a:cubicBezTo>
                      <a:pt x="1902" y="2112"/>
                      <a:pt x="1904" y="2113"/>
                      <a:pt x="1905" y="2113"/>
                    </a:cubicBezTo>
                    <a:cubicBezTo>
                      <a:pt x="1906" y="2112"/>
                      <a:pt x="1906" y="2112"/>
                      <a:pt x="1906" y="2111"/>
                    </a:cubicBezTo>
                    <a:cubicBezTo>
                      <a:pt x="1907" y="2112"/>
                      <a:pt x="1907" y="2113"/>
                      <a:pt x="1906" y="2114"/>
                    </a:cubicBezTo>
                    <a:cubicBezTo>
                      <a:pt x="1905" y="2115"/>
                      <a:pt x="1903" y="2115"/>
                      <a:pt x="1902" y="2114"/>
                    </a:cubicBezTo>
                    <a:cubicBezTo>
                      <a:pt x="1899" y="2113"/>
                      <a:pt x="1899" y="2109"/>
                      <a:pt x="1900" y="2107"/>
                    </a:cubicBezTo>
                    <a:cubicBezTo>
                      <a:pt x="1901" y="2105"/>
                      <a:pt x="1903" y="2104"/>
                      <a:pt x="1905" y="2104"/>
                    </a:cubicBezTo>
                    <a:cubicBezTo>
                      <a:pt x="1907" y="2104"/>
                      <a:pt x="1909" y="2104"/>
                      <a:pt x="1910" y="2106"/>
                    </a:cubicBezTo>
                    <a:cubicBezTo>
                      <a:pt x="1912" y="2108"/>
                      <a:pt x="1913" y="2111"/>
                      <a:pt x="1912" y="2113"/>
                    </a:cubicBezTo>
                    <a:cubicBezTo>
                      <a:pt x="1909" y="2118"/>
                      <a:pt x="1904" y="2119"/>
                      <a:pt x="1899" y="2118"/>
                    </a:cubicBezTo>
                    <a:cubicBezTo>
                      <a:pt x="1897" y="2118"/>
                      <a:pt x="1894" y="2117"/>
                      <a:pt x="1892" y="2116"/>
                    </a:cubicBezTo>
                    <a:cubicBezTo>
                      <a:pt x="1900" y="2123"/>
                      <a:pt x="1909" y="2125"/>
                      <a:pt x="1918" y="2123"/>
                    </a:cubicBezTo>
                    <a:cubicBezTo>
                      <a:pt x="1924" y="2121"/>
                      <a:pt x="1929" y="2118"/>
                      <a:pt x="1932" y="2112"/>
                    </a:cubicBezTo>
                    <a:cubicBezTo>
                      <a:pt x="1932" y="2112"/>
                      <a:pt x="1932" y="2112"/>
                      <a:pt x="1932" y="2112"/>
                    </a:cubicBezTo>
                    <a:cubicBezTo>
                      <a:pt x="1929" y="2117"/>
                      <a:pt x="1922" y="2118"/>
                      <a:pt x="1919" y="2110"/>
                    </a:cubicBezTo>
                    <a:cubicBezTo>
                      <a:pt x="1917" y="2104"/>
                      <a:pt x="1921" y="2093"/>
                      <a:pt x="1907" y="2088"/>
                    </a:cubicBezTo>
                    <a:close/>
                    <a:moveTo>
                      <a:pt x="2116" y="2384"/>
                    </a:moveTo>
                    <a:cubicBezTo>
                      <a:pt x="2112" y="2356"/>
                      <a:pt x="2091" y="2345"/>
                      <a:pt x="2084" y="2333"/>
                    </a:cubicBezTo>
                    <a:cubicBezTo>
                      <a:pt x="2077" y="2320"/>
                      <a:pt x="2092" y="2311"/>
                      <a:pt x="2103" y="2324"/>
                    </a:cubicBezTo>
                    <a:cubicBezTo>
                      <a:pt x="2115" y="2337"/>
                      <a:pt x="2119" y="2363"/>
                      <a:pt x="2116" y="2384"/>
                    </a:cubicBezTo>
                    <a:close/>
                    <a:moveTo>
                      <a:pt x="2179" y="2254"/>
                    </a:moveTo>
                    <a:cubicBezTo>
                      <a:pt x="2189" y="2245"/>
                      <a:pt x="2215" y="2240"/>
                      <a:pt x="2230" y="2246"/>
                    </a:cubicBezTo>
                    <a:cubicBezTo>
                      <a:pt x="2245" y="2252"/>
                      <a:pt x="2243" y="2266"/>
                      <a:pt x="2225" y="2262"/>
                    </a:cubicBezTo>
                    <a:cubicBezTo>
                      <a:pt x="2212" y="2259"/>
                      <a:pt x="2192" y="2248"/>
                      <a:pt x="2179" y="2254"/>
                    </a:cubicBezTo>
                    <a:close/>
                    <a:moveTo>
                      <a:pt x="2042" y="2245"/>
                    </a:moveTo>
                    <a:cubicBezTo>
                      <a:pt x="2042" y="2247"/>
                      <a:pt x="2043" y="2250"/>
                      <a:pt x="2045" y="2250"/>
                    </a:cubicBezTo>
                    <a:cubicBezTo>
                      <a:pt x="2047" y="2251"/>
                      <a:pt x="2049" y="2250"/>
                      <a:pt x="2049" y="2248"/>
                    </a:cubicBezTo>
                    <a:cubicBezTo>
                      <a:pt x="2050" y="2246"/>
                      <a:pt x="2049" y="2244"/>
                      <a:pt x="2047" y="2243"/>
                    </a:cubicBezTo>
                    <a:cubicBezTo>
                      <a:pt x="2045" y="2242"/>
                      <a:pt x="2043" y="2243"/>
                      <a:pt x="2042" y="2245"/>
                    </a:cubicBezTo>
                    <a:close/>
                    <a:moveTo>
                      <a:pt x="2104" y="2266"/>
                    </a:moveTo>
                    <a:cubicBezTo>
                      <a:pt x="2099" y="2273"/>
                      <a:pt x="2089" y="2265"/>
                      <a:pt x="2086" y="2262"/>
                    </a:cubicBezTo>
                    <a:cubicBezTo>
                      <a:pt x="2083" y="2261"/>
                      <a:pt x="2080" y="2260"/>
                      <a:pt x="2078" y="2261"/>
                    </a:cubicBezTo>
                    <a:cubicBezTo>
                      <a:pt x="2080" y="2258"/>
                      <a:pt x="2088" y="2254"/>
                      <a:pt x="2093" y="2253"/>
                    </a:cubicBezTo>
                    <a:cubicBezTo>
                      <a:pt x="2099" y="2252"/>
                      <a:pt x="2105" y="2255"/>
                      <a:pt x="2105" y="2263"/>
                    </a:cubicBezTo>
                    <a:cubicBezTo>
                      <a:pt x="2103" y="2261"/>
                      <a:pt x="2098" y="2259"/>
                      <a:pt x="2094" y="2260"/>
                    </a:cubicBezTo>
                    <a:cubicBezTo>
                      <a:pt x="2096" y="2260"/>
                      <a:pt x="2101" y="2262"/>
                      <a:pt x="2104" y="2266"/>
                    </a:cubicBezTo>
                    <a:close/>
                    <a:moveTo>
                      <a:pt x="2058" y="2231"/>
                    </a:moveTo>
                    <a:cubicBezTo>
                      <a:pt x="2057" y="2235"/>
                      <a:pt x="2059" y="2240"/>
                      <a:pt x="2063" y="2241"/>
                    </a:cubicBezTo>
                    <a:cubicBezTo>
                      <a:pt x="2067" y="2242"/>
                      <a:pt x="2071" y="2240"/>
                      <a:pt x="2073" y="2236"/>
                    </a:cubicBezTo>
                    <a:cubicBezTo>
                      <a:pt x="2074" y="2232"/>
                      <a:pt x="2072" y="2228"/>
                      <a:pt x="2068" y="2227"/>
                    </a:cubicBezTo>
                    <a:cubicBezTo>
                      <a:pt x="2064" y="2225"/>
                      <a:pt x="2060" y="2227"/>
                      <a:pt x="2058" y="2231"/>
                    </a:cubicBezTo>
                    <a:close/>
                    <a:moveTo>
                      <a:pt x="2048" y="2237"/>
                    </a:moveTo>
                    <a:cubicBezTo>
                      <a:pt x="2047" y="2240"/>
                      <a:pt x="2048" y="2243"/>
                      <a:pt x="2051" y="2244"/>
                    </a:cubicBezTo>
                    <a:cubicBezTo>
                      <a:pt x="2053" y="2244"/>
                      <a:pt x="2056" y="2243"/>
                      <a:pt x="2057" y="2241"/>
                    </a:cubicBezTo>
                    <a:cubicBezTo>
                      <a:pt x="2058" y="2238"/>
                      <a:pt x="2056" y="2235"/>
                      <a:pt x="2054" y="2234"/>
                    </a:cubicBezTo>
                    <a:cubicBezTo>
                      <a:pt x="2051" y="2233"/>
                      <a:pt x="2048" y="2235"/>
                      <a:pt x="2048" y="2237"/>
                    </a:cubicBezTo>
                    <a:close/>
                    <a:moveTo>
                      <a:pt x="2161" y="2262"/>
                    </a:moveTo>
                    <a:cubicBezTo>
                      <a:pt x="2158" y="2263"/>
                      <a:pt x="2156" y="2265"/>
                      <a:pt x="2155" y="2268"/>
                    </a:cubicBezTo>
                    <a:cubicBezTo>
                      <a:pt x="2154" y="2271"/>
                      <a:pt x="2154" y="2276"/>
                      <a:pt x="2158" y="2279"/>
                    </a:cubicBezTo>
                    <a:cubicBezTo>
                      <a:pt x="2162" y="2283"/>
                      <a:pt x="2168" y="2282"/>
                      <a:pt x="2171" y="2279"/>
                    </a:cubicBezTo>
                    <a:cubicBezTo>
                      <a:pt x="2177" y="2275"/>
                      <a:pt x="2174" y="2269"/>
                      <a:pt x="2174" y="2264"/>
                    </a:cubicBezTo>
                    <a:cubicBezTo>
                      <a:pt x="2175" y="2259"/>
                      <a:pt x="2181" y="2255"/>
                      <a:pt x="2188" y="2255"/>
                    </a:cubicBezTo>
                    <a:cubicBezTo>
                      <a:pt x="2196" y="2254"/>
                      <a:pt x="2204" y="2258"/>
                      <a:pt x="2206" y="2266"/>
                    </a:cubicBezTo>
                    <a:cubicBezTo>
                      <a:pt x="2208" y="2271"/>
                      <a:pt x="2207" y="2276"/>
                      <a:pt x="2202" y="2278"/>
                    </a:cubicBezTo>
                    <a:cubicBezTo>
                      <a:pt x="2204" y="2273"/>
                      <a:pt x="2199" y="2267"/>
                      <a:pt x="2193" y="2270"/>
                    </a:cubicBezTo>
                    <a:cubicBezTo>
                      <a:pt x="2190" y="2272"/>
                      <a:pt x="2185" y="2278"/>
                      <a:pt x="2180" y="2284"/>
                    </a:cubicBezTo>
                    <a:cubicBezTo>
                      <a:pt x="2175" y="2290"/>
                      <a:pt x="2169" y="2295"/>
                      <a:pt x="2163" y="2297"/>
                    </a:cubicBezTo>
                    <a:cubicBezTo>
                      <a:pt x="2150" y="2300"/>
                      <a:pt x="2136" y="2290"/>
                      <a:pt x="2136" y="2277"/>
                    </a:cubicBezTo>
                    <a:cubicBezTo>
                      <a:pt x="2135" y="2269"/>
                      <a:pt x="2139" y="2263"/>
                      <a:pt x="2143" y="2258"/>
                    </a:cubicBezTo>
                    <a:cubicBezTo>
                      <a:pt x="2148" y="2253"/>
                      <a:pt x="2164" y="2242"/>
                      <a:pt x="2165" y="2233"/>
                    </a:cubicBezTo>
                    <a:cubicBezTo>
                      <a:pt x="2166" y="2226"/>
                      <a:pt x="2161" y="2222"/>
                      <a:pt x="2157" y="2223"/>
                    </a:cubicBezTo>
                    <a:cubicBezTo>
                      <a:pt x="2158" y="2218"/>
                      <a:pt x="2166" y="2216"/>
                      <a:pt x="2171" y="2219"/>
                    </a:cubicBezTo>
                    <a:cubicBezTo>
                      <a:pt x="2181" y="2224"/>
                      <a:pt x="2185" y="2240"/>
                      <a:pt x="2176" y="2252"/>
                    </a:cubicBezTo>
                    <a:cubicBezTo>
                      <a:pt x="2173" y="2257"/>
                      <a:pt x="2168" y="2259"/>
                      <a:pt x="2161" y="2262"/>
                    </a:cubicBezTo>
                    <a:close/>
                    <a:moveTo>
                      <a:pt x="2286" y="2300"/>
                    </a:moveTo>
                    <a:cubicBezTo>
                      <a:pt x="2286" y="2303"/>
                      <a:pt x="2284" y="2304"/>
                      <a:pt x="2281" y="2304"/>
                    </a:cubicBezTo>
                    <a:cubicBezTo>
                      <a:pt x="2279" y="2303"/>
                      <a:pt x="2278" y="2301"/>
                      <a:pt x="2278" y="2299"/>
                    </a:cubicBezTo>
                    <a:cubicBezTo>
                      <a:pt x="2278" y="2297"/>
                      <a:pt x="2281" y="2295"/>
                      <a:pt x="2283" y="2296"/>
                    </a:cubicBezTo>
                    <a:cubicBezTo>
                      <a:pt x="2285" y="2296"/>
                      <a:pt x="2287" y="2298"/>
                      <a:pt x="2286" y="2300"/>
                    </a:cubicBezTo>
                    <a:close/>
                    <a:moveTo>
                      <a:pt x="2287" y="2309"/>
                    </a:moveTo>
                    <a:cubicBezTo>
                      <a:pt x="2286" y="2310"/>
                      <a:pt x="2285" y="2312"/>
                      <a:pt x="2283" y="2311"/>
                    </a:cubicBezTo>
                    <a:cubicBezTo>
                      <a:pt x="2281" y="2311"/>
                      <a:pt x="2280" y="2309"/>
                      <a:pt x="2280" y="2307"/>
                    </a:cubicBezTo>
                    <a:cubicBezTo>
                      <a:pt x="2281" y="2306"/>
                      <a:pt x="2282" y="2304"/>
                      <a:pt x="2284" y="2305"/>
                    </a:cubicBezTo>
                    <a:cubicBezTo>
                      <a:pt x="2286" y="2305"/>
                      <a:pt x="2287" y="2307"/>
                      <a:pt x="2287" y="2309"/>
                    </a:cubicBezTo>
                    <a:close/>
                    <a:moveTo>
                      <a:pt x="2281" y="2292"/>
                    </a:moveTo>
                    <a:cubicBezTo>
                      <a:pt x="2280" y="2295"/>
                      <a:pt x="2277" y="2297"/>
                      <a:pt x="2273" y="2297"/>
                    </a:cubicBezTo>
                    <a:cubicBezTo>
                      <a:pt x="2270" y="2296"/>
                      <a:pt x="2268" y="2292"/>
                      <a:pt x="2268" y="2289"/>
                    </a:cubicBezTo>
                    <a:cubicBezTo>
                      <a:pt x="2269" y="2286"/>
                      <a:pt x="2272" y="2283"/>
                      <a:pt x="2276" y="2284"/>
                    </a:cubicBezTo>
                    <a:cubicBezTo>
                      <a:pt x="2279" y="2285"/>
                      <a:pt x="2282" y="2288"/>
                      <a:pt x="2281" y="2292"/>
                    </a:cubicBezTo>
                    <a:close/>
                    <a:moveTo>
                      <a:pt x="2161" y="2264"/>
                    </a:moveTo>
                    <a:cubicBezTo>
                      <a:pt x="2157" y="2266"/>
                      <a:pt x="2155" y="2271"/>
                      <a:pt x="2157" y="2275"/>
                    </a:cubicBezTo>
                    <a:cubicBezTo>
                      <a:pt x="2161" y="2283"/>
                      <a:pt x="2171" y="2279"/>
                      <a:pt x="2173" y="2273"/>
                    </a:cubicBezTo>
                    <a:cubicBezTo>
                      <a:pt x="2174" y="2267"/>
                      <a:pt x="2171" y="2264"/>
                      <a:pt x="2175" y="2258"/>
                    </a:cubicBezTo>
                    <a:cubicBezTo>
                      <a:pt x="2169" y="2263"/>
                      <a:pt x="2166" y="2261"/>
                      <a:pt x="2161" y="2264"/>
                    </a:cubicBezTo>
                    <a:close/>
                    <a:moveTo>
                      <a:pt x="2138" y="2290"/>
                    </a:moveTo>
                    <a:cubicBezTo>
                      <a:pt x="2141" y="2297"/>
                      <a:pt x="2151" y="2301"/>
                      <a:pt x="2156" y="2300"/>
                    </a:cubicBezTo>
                    <a:cubicBezTo>
                      <a:pt x="2159" y="2308"/>
                      <a:pt x="2145" y="2318"/>
                      <a:pt x="2136" y="2310"/>
                    </a:cubicBezTo>
                    <a:cubicBezTo>
                      <a:pt x="2130" y="2304"/>
                      <a:pt x="2131" y="2293"/>
                      <a:pt x="2138" y="2290"/>
                    </a:cubicBezTo>
                    <a:close/>
                    <a:moveTo>
                      <a:pt x="2248" y="2235"/>
                    </a:moveTo>
                    <a:cubicBezTo>
                      <a:pt x="2234" y="2239"/>
                      <a:pt x="2230" y="2220"/>
                      <a:pt x="2227" y="2214"/>
                    </a:cubicBezTo>
                    <a:cubicBezTo>
                      <a:pt x="2225" y="2209"/>
                      <a:pt x="2223" y="2206"/>
                      <a:pt x="2218" y="2205"/>
                    </a:cubicBezTo>
                    <a:cubicBezTo>
                      <a:pt x="2224" y="2203"/>
                      <a:pt x="2238" y="2205"/>
                      <a:pt x="2244" y="2208"/>
                    </a:cubicBezTo>
                    <a:cubicBezTo>
                      <a:pt x="2253" y="2213"/>
                      <a:pt x="2258" y="2222"/>
                      <a:pt x="2252" y="2232"/>
                    </a:cubicBezTo>
                    <a:cubicBezTo>
                      <a:pt x="2251" y="2227"/>
                      <a:pt x="2246" y="2220"/>
                      <a:pt x="2241" y="2218"/>
                    </a:cubicBezTo>
                    <a:cubicBezTo>
                      <a:pt x="2243" y="2220"/>
                      <a:pt x="2247" y="2228"/>
                      <a:pt x="2248" y="2235"/>
                    </a:cubicBezTo>
                    <a:close/>
                    <a:moveTo>
                      <a:pt x="2148" y="2328"/>
                    </a:moveTo>
                    <a:cubicBezTo>
                      <a:pt x="2179" y="2317"/>
                      <a:pt x="2202" y="2332"/>
                      <a:pt x="2217" y="2332"/>
                    </a:cubicBezTo>
                    <a:cubicBezTo>
                      <a:pt x="2234" y="2333"/>
                      <a:pt x="2235" y="2313"/>
                      <a:pt x="2217" y="2308"/>
                    </a:cubicBezTo>
                    <a:cubicBezTo>
                      <a:pt x="2196" y="2303"/>
                      <a:pt x="2168" y="2313"/>
                      <a:pt x="2148" y="2328"/>
                    </a:cubicBezTo>
                    <a:close/>
                    <a:moveTo>
                      <a:pt x="2037" y="2267"/>
                    </a:moveTo>
                    <a:cubicBezTo>
                      <a:pt x="2040" y="2265"/>
                      <a:pt x="2043" y="2263"/>
                      <a:pt x="2046" y="2262"/>
                    </a:cubicBezTo>
                    <a:cubicBezTo>
                      <a:pt x="2057" y="2257"/>
                      <a:pt x="2070" y="2257"/>
                      <a:pt x="2081" y="2263"/>
                    </a:cubicBezTo>
                    <a:cubicBezTo>
                      <a:pt x="2093" y="2271"/>
                      <a:pt x="2102" y="2286"/>
                      <a:pt x="2097" y="2300"/>
                    </a:cubicBezTo>
                    <a:cubicBezTo>
                      <a:pt x="2095" y="2306"/>
                      <a:pt x="2091" y="2311"/>
                      <a:pt x="2085" y="2314"/>
                    </a:cubicBezTo>
                    <a:cubicBezTo>
                      <a:pt x="2081" y="2316"/>
                      <a:pt x="2078" y="2316"/>
                      <a:pt x="2073" y="2315"/>
                    </a:cubicBezTo>
                    <a:cubicBezTo>
                      <a:pt x="2068" y="2314"/>
                      <a:pt x="2064" y="2310"/>
                      <a:pt x="2063" y="2305"/>
                    </a:cubicBezTo>
                    <a:cubicBezTo>
                      <a:pt x="2062" y="2301"/>
                      <a:pt x="2063" y="2297"/>
                      <a:pt x="2065" y="2294"/>
                    </a:cubicBezTo>
                    <a:cubicBezTo>
                      <a:pt x="2070" y="2289"/>
                      <a:pt x="2078" y="2287"/>
                      <a:pt x="2083" y="2292"/>
                    </a:cubicBezTo>
                    <a:cubicBezTo>
                      <a:pt x="2089" y="2296"/>
                      <a:pt x="2090" y="2304"/>
                      <a:pt x="2086" y="2310"/>
                    </a:cubicBezTo>
                    <a:cubicBezTo>
                      <a:pt x="2083" y="2314"/>
                      <a:pt x="2077" y="2316"/>
                      <a:pt x="2072" y="2314"/>
                    </a:cubicBezTo>
                    <a:cubicBezTo>
                      <a:pt x="2072" y="2314"/>
                      <a:pt x="2073" y="2315"/>
                      <a:pt x="2074" y="2315"/>
                    </a:cubicBezTo>
                    <a:cubicBezTo>
                      <a:pt x="2078" y="2316"/>
                      <a:pt x="2081" y="2315"/>
                      <a:pt x="2085" y="2313"/>
                    </a:cubicBezTo>
                    <a:cubicBezTo>
                      <a:pt x="2090" y="2310"/>
                      <a:pt x="2094" y="2306"/>
                      <a:pt x="2096" y="2300"/>
                    </a:cubicBezTo>
                    <a:cubicBezTo>
                      <a:pt x="2100" y="2287"/>
                      <a:pt x="2092" y="2272"/>
                      <a:pt x="2080" y="2265"/>
                    </a:cubicBezTo>
                    <a:cubicBezTo>
                      <a:pt x="2069" y="2259"/>
                      <a:pt x="2056" y="2260"/>
                      <a:pt x="2045" y="2265"/>
                    </a:cubicBezTo>
                    <a:cubicBezTo>
                      <a:pt x="2043" y="2266"/>
                      <a:pt x="2041" y="2268"/>
                      <a:pt x="2038" y="2270"/>
                    </a:cubicBezTo>
                    <a:lnTo>
                      <a:pt x="2037" y="2267"/>
                    </a:lnTo>
                    <a:close/>
                    <a:moveTo>
                      <a:pt x="2023" y="2317"/>
                    </a:moveTo>
                    <a:cubicBezTo>
                      <a:pt x="2012" y="2326"/>
                      <a:pt x="1996" y="2328"/>
                      <a:pt x="1982" y="2317"/>
                    </a:cubicBezTo>
                    <a:cubicBezTo>
                      <a:pt x="1977" y="2313"/>
                      <a:pt x="1974" y="2309"/>
                      <a:pt x="1972" y="2303"/>
                    </a:cubicBezTo>
                    <a:cubicBezTo>
                      <a:pt x="1970" y="2298"/>
                      <a:pt x="1970" y="2293"/>
                      <a:pt x="1972" y="2288"/>
                    </a:cubicBezTo>
                    <a:cubicBezTo>
                      <a:pt x="1975" y="2283"/>
                      <a:pt x="1980" y="2279"/>
                      <a:pt x="1986" y="2278"/>
                    </a:cubicBezTo>
                    <a:cubicBezTo>
                      <a:pt x="1990" y="2277"/>
                      <a:pt x="1993" y="2278"/>
                      <a:pt x="1997" y="2280"/>
                    </a:cubicBezTo>
                    <a:cubicBezTo>
                      <a:pt x="2001" y="2284"/>
                      <a:pt x="2003" y="2290"/>
                      <a:pt x="2001" y="2295"/>
                    </a:cubicBezTo>
                    <a:cubicBezTo>
                      <a:pt x="2000" y="2298"/>
                      <a:pt x="1999" y="2300"/>
                      <a:pt x="1996" y="2302"/>
                    </a:cubicBezTo>
                    <a:cubicBezTo>
                      <a:pt x="1991" y="2305"/>
                      <a:pt x="1985" y="2303"/>
                      <a:pt x="1981" y="2298"/>
                    </a:cubicBezTo>
                    <a:cubicBezTo>
                      <a:pt x="1978" y="2293"/>
                      <a:pt x="1980" y="2287"/>
                      <a:pt x="1985" y="2284"/>
                    </a:cubicBezTo>
                    <a:cubicBezTo>
                      <a:pt x="1990" y="2280"/>
                      <a:pt x="1996" y="2282"/>
                      <a:pt x="1999" y="2287"/>
                    </a:cubicBezTo>
                    <a:cubicBezTo>
                      <a:pt x="2000" y="2288"/>
                      <a:pt x="2001" y="2290"/>
                      <a:pt x="2001" y="2292"/>
                    </a:cubicBezTo>
                    <a:cubicBezTo>
                      <a:pt x="2001" y="2291"/>
                      <a:pt x="2001" y="2291"/>
                      <a:pt x="2001" y="2291"/>
                    </a:cubicBezTo>
                    <a:cubicBezTo>
                      <a:pt x="2001" y="2287"/>
                      <a:pt x="2000" y="2283"/>
                      <a:pt x="1996" y="2281"/>
                    </a:cubicBezTo>
                    <a:cubicBezTo>
                      <a:pt x="1993" y="2278"/>
                      <a:pt x="1990" y="2278"/>
                      <a:pt x="1986" y="2278"/>
                    </a:cubicBezTo>
                    <a:cubicBezTo>
                      <a:pt x="1980" y="2280"/>
                      <a:pt x="1976" y="2283"/>
                      <a:pt x="1973" y="2289"/>
                    </a:cubicBezTo>
                    <a:cubicBezTo>
                      <a:pt x="1971" y="2294"/>
                      <a:pt x="1972" y="2298"/>
                      <a:pt x="1973" y="2302"/>
                    </a:cubicBezTo>
                    <a:cubicBezTo>
                      <a:pt x="1975" y="2308"/>
                      <a:pt x="1978" y="2312"/>
                      <a:pt x="1983" y="2316"/>
                    </a:cubicBezTo>
                    <a:cubicBezTo>
                      <a:pt x="1997" y="2326"/>
                      <a:pt x="2012" y="2324"/>
                      <a:pt x="2022" y="2314"/>
                    </a:cubicBezTo>
                    <a:lnTo>
                      <a:pt x="2023" y="2317"/>
                    </a:lnTo>
                    <a:close/>
                    <a:moveTo>
                      <a:pt x="1767" y="2393"/>
                    </a:moveTo>
                    <a:cubicBezTo>
                      <a:pt x="1764" y="2391"/>
                      <a:pt x="1763" y="2387"/>
                      <a:pt x="1765" y="2385"/>
                    </a:cubicBezTo>
                    <a:cubicBezTo>
                      <a:pt x="1767" y="2382"/>
                      <a:pt x="1771" y="2381"/>
                      <a:pt x="1774" y="2383"/>
                    </a:cubicBezTo>
                    <a:cubicBezTo>
                      <a:pt x="1777" y="2385"/>
                      <a:pt x="1777" y="2389"/>
                      <a:pt x="1775" y="2392"/>
                    </a:cubicBezTo>
                    <a:cubicBezTo>
                      <a:pt x="1773" y="2395"/>
                      <a:pt x="1769" y="2395"/>
                      <a:pt x="1767" y="2393"/>
                    </a:cubicBezTo>
                    <a:close/>
                    <a:moveTo>
                      <a:pt x="1755" y="2389"/>
                    </a:moveTo>
                    <a:cubicBezTo>
                      <a:pt x="1753" y="2388"/>
                      <a:pt x="1752" y="2384"/>
                      <a:pt x="1754" y="2382"/>
                    </a:cubicBezTo>
                    <a:cubicBezTo>
                      <a:pt x="1755" y="2380"/>
                      <a:pt x="1758" y="2379"/>
                      <a:pt x="1761" y="2381"/>
                    </a:cubicBezTo>
                    <a:cubicBezTo>
                      <a:pt x="1763" y="2383"/>
                      <a:pt x="1763" y="2386"/>
                      <a:pt x="1762" y="2388"/>
                    </a:cubicBezTo>
                    <a:cubicBezTo>
                      <a:pt x="1760" y="2390"/>
                      <a:pt x="1757" y="2391"/>
                      <a:pt x="1755" y="2389"/>
                    </a:cubicBezTo>
                    <a:close/>
                    <a:moveTo>
                      <a:pt x="1782" y="2391"/>
                    </a:moveTo>
                    <a:cubicBezTo>
                      <a:pt x="1778" y="2388"/>
                      <a:pt x="1777" y="2382"/>
                      <a:pt x="1780" y="2378"/>
                    </a:cubicBezTo>
                    <a:cubicBezTo>
                      <a:pt x="1783" y="2373"/>
                      <a:pt x="1789" y="2372"/>
                      <a:pt x="1793" y="2375"/>
                    </a:cubicBezTo>
                    <a:cubicBezTo>
                      <a:pt x="1798" y="2379"/>
                      <a:pt x="1799" y="2385"/>
                      <a:pt x="1796" y="2389"/>
                    </a:cubicBezTo>
                    <a:cubicBezTo>
                      <a:pt x="1793" y="2393"/>
                      <a:pt x="1787" y="2395"/>
                      <a:pt x="1782" y="2391"/>
                    </a:cubicBezTo>
                    <a:close/>
                    <a:moveTo>
                      <a:pt x="1785" y="2145"/>
                    </a:moveTo>
                    <a:cubicBezTo>
                      <a:pt x="1770" y="2151"/>
                      <a:pt x="1756" y="2170"/>
                      <a:pt x="1755" y="2186"/>
                    </a:cubicBezTo>
                    <a:cubicBezTo>
                      <a:pt x="1754" y="2203"/>
                      <a:pt x="1769" y="2208"/>
                      <a:pt x="1773" y="2191"/>
                    </a:cubicBezTo>
                    <a:cubicBezTo>
                      <a:pt x="1777" y="2177"/>
                      <a:pt x="1774" y="2155"/>
                      <a:pt x="1785" y="2145"/>
                    </a:cubicBezTo>
                    <a:close/>
                    <a:moveTo>
                      <a:pt x="1967" y="2249"/>
                    </a:moveTo>
                    <a:cubicBezTo>
                      <a:pt x="1984" y="2231"/>
                      <a:pt x="1993" y="2195"/>
                      <a:pt x="1981" y="2180"/>
                    </a:cubicBezTo>
                    <a:cubicBezTo>
                      <a:pt x="1968" y="2164"/>
                      <a:pt x="1952" y="2177"/>
                      <a:pt x="1963" y="2192"/>
                    </a:cubicBezTo>
                    <a:cubicBezTo>
                      <a:pt x="1969" y="2199"/>
                      <a:pt x="1980" y="2225"/>
                      <a:pt x="1967" y="2249"/>
                    </a:cubicBezTo>
                    <a:close/>
                    <a:moveTo>
                      <a:pt x="1979" y="2243"/>
                    </a:moveTo>
                    <a:cubicBezTo>
                      <a:pt x="1983" y="2235"/>
                      <a:pt x="1992" y="2231"/>
                      <a:pt x="2001" y="2228"/>
                    </a:cubicBezTo>
                    <a:cubicBezTo>
                      <a:pt x="2020" y="2224"/>
                      <a:pt x="2045" y="2233"/>
                      <a:pt x="2058" y="2220"/>
                    </a:cubicBezTo>
                    <a:cubicBezTo>
                      <a:pt x="2064" y="2215"/>
                      <a:pt x="2067" y="2206"/>
                      <a:pt x="2064" y="2198"/>
                    </a:cubicBezTo>
                    <a:cubicBezTo>
                      <a:pt x="2062" y="2194"/>
                      <a:pt x="2059" y="2191"/>
                      <a:pt x="2053" y="2192"/>
                    </a:cubicBezTo>
                    <a:cubicBezTo>
                      <a:pt x="2057" y="2193"/>
                      <a:pt x="2060" y="2199"/>
                      <a:pt x="2058" y="2205"/>
                    </a:cubicBezTo>
                    <a:cubicBezTo>
                      <a:pt x="2055" y="2209"/>
                      <a:pt x="2049" y="2212"/>
                      <a:pt x="2043" y="2211"/>
                    </a:cubicBezTo>
                    <a:cubicBezTo>
                      <a:pt x="2024" y="2208"/>
                      <a:pt x="2006" y="2203"/>
                      <a:pt x="1990" y="2218"/>
                    </a:cubicBezTo>
                    <a:cubicBezTo>
                      <a:pt x="1984" y="2224"/>
                      <a:pt x="1981" y="2232"/>
                      <a:pt x="1979" y="2243"/>
                    </a:cubicBezTo>
                    <a:close/>
                    <a:moveTo>
                      <a:pt x="1891" y="2465"/>
                    </a:moveTo>
                    <a:cubicBezTo>
                      <a:pt x="1895" y="2450"/>
                      <a:pt x="1914" y="2457"/>
                      <a:pt x="1920" y="2458"/>
                    </a:cubicBezTo>
                    <a:cubicBezTo>
                      <a:pt x="1926" y="2459"/>
                      <a:pt x="1929" y="2458"/>
                      <a:pt x="1933" y="2455"/>
                    </a:cubicBezTo>
                    <a:cubicBezTo>
                      <a:pt x="1931" y="2461"/>
                      <a:pt x="1922" y="2472"/>
                      <a:pt x="1916" y="2476"/>
                    </a:cubicBezTo>
                    <a:cubicBezTo>
                      <a:pt x="1908" y="2481"/>
                      <a:pt x="1897" y="2480"/>
                      <a:pt x="1891" y="2469"/>
                    </a:cubicBezTo>
                    <a:cubicBezTo>
                      <a:pt x="1896" y="2471"/>
                      <a:pt x="1905" y="2471"/>
                      <a:pt x="1909" y="2467"/>
                    </a:cubicBezTo>
                    <a:cubicBezTo>
                      <a:pt x="1906" y="2468"/>
                      <a:pt x="1898" y="2468"/>
                      <a:pt x="1891" y="2465"/>
                    </a:cubicBezTo>
                    <a:close/>
                    <a:moveTo>
                      <a:pt x="1671" y="2271"/>
                    </a:moveTo>
                    <a:cubicBezTo>
                      <a:pt x="1670" y="2268"/>
                      <a:pt x="1666" y="2266"/>
                      <a:pt x="1663" y="2269"/>
                    </a:cubicBezTo>
                    <a:cubicBezTo>
                      <a:pt x="1661" y="2270"/>
                      <a:pt x="1662" y="2272"/>
                      <a:pt x="1662" y="2273"/>
                    </a:cubicBezTo>
                    <a:cubicBezTo>
                      <a:pt x="1664" y="2274"/>
                      <a:pt x="1665" y="2273"/>
                      <a:pt x="1665" y="2272"/>
                    </a:cubicBezTo>
                    <a:cubicBezTo>
                      <a:pt x="1665" y="2274"/>
                      <a:pt x="1665" y="2274"/>
                      <a:pt x="1665" y="2275"/>
                    </a:cubicBezTo>
                    <a:cubicBezTo>
                      <a:pt x="1663" y="2277"/>
                      <a:pt x="1660" y="2278"/>
                      <a:pt x="1657" y="2276"/>
                    </a:cubicBezTo>
                    <a:cubicBezTo>
                      <a:pt x="1654" y="2274"/>
                      <a:pt x="1652" y="2271"/>
                      <a:pt x="1654" y="2267"/>
                    </a:cubicBezTo>
                    <a:cubicBezTo>
                      <a:pt x="1655" y="2264"/>
                      <a:pt x="1659" y="2262"/>
                      <a:pt x="1660" y="2259"/>
                    </a:cubicBezTo>
                    <a:cubicBezTo>
                      <a:pt x="1661" y="2256"/>
                      <a:pt x="1658" y="2253"/>
                      <a:pt x="1656" y="2252"/>
                    </a:cubicBezTo>
                    <a:cubicBezTo>
                      <a:pt x="1661" y="2252"/>
                      <a:pt x="1662" y="2252"/>
                      <a:pt x="1664" y="2249"/>
                    </a:cubicBezTo>
                    <a:cubicBezTo>
                      <a:pt x="1667" y="2246"/>
                      <a:pt x="1672" y="2235"/>
                      <a:pt x="1684" y="2240"/>
                    </a:cubicBezTo>
                    <a:cubicBezTo>
                      <a:pt x="1677" y="2235"/>
                      <a:pt x="1669" y="2235"/>
                      <a:pt x="1663" y="2237"/>
                    </a:cubicBezTo>
                    <a:cubicBezTo>
                      <a:pt x="1655" y="2239"/>
                      <a:pt x="1649" y="2246"/>
                      <a:pt x="1646" y="2253"/>
                    </a:cubicBezTo>
                    <a:cubicBezTo>
                      <a:pt x="1643" y="2262"/>
                      <a:pt x="1648" y="2275"/>
                      <a:pt x="1657" y="2280"/>
                    </a:cubicBezTo>
                    <a:cubicBezTo>
                      <a:pt x="1661" y="2282"/>
                      <a:pt x="1668" y="2283"/>
                      <a:pt x="1671" y="2278"/>
                    </a:cubicBezTo>
                    <a:cubicBezTo>
                      <a:pt x="1673" y="2276"/>
                      <a:pt x="1673" y="2274"/>
                      <a:pt x="1671" y="2271"/>
                    </a:cubicBezTo>
                    <a:close/>
                    <a:moveTo>
                      <a:pt x="1664" y="2226"/>
                    </a:moveTo>
                    <a:cubicBezTo>
                      <a:pt x="1646" y="2214"/>
                      <a:pt x="1640" y="2197"/>
                      <a:pt x="1635" y="2188"/>
                    </a:cubicBezTo>
                    <a:cubicBezTo>
                      <a:pt x="1628" y="2179"/>
                      <a:pt x="1619" y="2183"/>
                      <a:pt x="1623" y="2194"/>
                    </a:cubicBezTo>
                    <a:cubicBezTo>
                      <a:pt x="1628" y="2208"/>
                      <a:pt x="1653" y="2224"/>
                      <a:pt x="1664" y="2226"/>
                    </a:cubicBezTo>
                    <a:close/>
                    <a:moveTo>
                      <a:pt x="1850" y="2482"/>
                    </a:moveTo>
                    <a:cubicBezTo>
                      <a:pt x="1853" y="2482"/>
                      <a:pt x="1855" y="2481"/>
                      <a:pt x="1855" y="2479"/>
                    </a:cubicBezTo>
                    <a:cubicBezTo>
                      <a:pt x="1856" y="2477"/>
                      <a:pt x="1854" y="2475"/>
                      <a:pt x="1852" y="2474"/>
                    </a:cubicBezTo>
                    <a:cubicBezTo>
                      <a:pt x="1850" y="2474"/>
                      <a:pt x="1848" y="2475"/>
                      <a:pt x="1847" y="2477"/>
                    </a:cubicBezTo>
                    <a:cubicBezTo>
                      <a:pt x="1847" y="2479"/>
                      <a:pt x="1848" y="2481"/>
                      <a:pt x="1850" y="2482"/>
                    </a:cubicBezTo>
                    <a:close/>
                    <a:moveTo>
                      <a:pt x="1862" y="2507"/>
                    </a:moveTo>
                    <a:cubicBezTo>
                      <a:pt x="1866" y="2508"/>
                      <a:pt x="1870" y="2506"/>
                      <a:pt x="1871" y="2502"/>
                    </a:cubicBezTo>
                    <a:cubicBezTo>
                      <a:pt x="1872" y="2498"/>
                      <a:pt x="1869" y="2494"/>
                      <a:pt x="1865" y="2493"/>
                    </a:cubicBezTo>
                    <a:cubicBezTo>
                      <a:pt x="1861" y="2492"/>
                      <a:pt x="1857" y="2494"/>
                      <a:pt x="1857" y="2498"/>
                    </a:cubicBezTo>
                    <a:cubicBezTo>
                      <a:pt x="1856" y="2502"/>
                      <a:pt x="1858" y="2506"/>
                      <a:pt x="1862" y="2507"/>
                    </a:cubicBezTo>
                    <a:close/>
                    <a:moveTo>
                      <a:pt x="1853" y="2494"/>
                    </a:moveTo>
                    <a:cubicBezTo>
                      <a:pt x="1856" y="2495"/>
                      <a:pt x="1859" y="2493"/>
                      <a:pt x="1860" y="2490"/>
                    </a:cubicBezTo>
                    <a:cubicBezTo>
                      <a:pt x="1861" y="2487"/>
                      <a:pt x="1859" y="2484"/>
                      <a:pt x="1856" y="2484"/>
                    </a:cubicBezTo>
                    <a:cubicBezTo>
                      <a:pt x="1853" y="2483"/>
                      <a:pt x="1850" y="2485"/>
                      <a:pt x="1849" y="2488"/>
                    </a:cubicBezTo>
                    <a:cubicBezTo>
                      <a:pt x="1849" y="2491"/>
                      <a:pt x="1851" y="2493"/>
                      <a:pt x="1853" y="2494"/>
                    </a:cubicBezTo>
                    <a:close/>
                    <a:moveTo>
                      <a:pt x="1887" y="2504"/>
                    </a:moveTo>
                    <a:cubicBezTo>
                      <a:pt x="1870" y="2512"/>
                      <a:pt x="1883" y="2534"/>
                      <a:pt x="1886" y="2542"/>
                    </a:cubicBezTo>
                    <a:cubicBezTo>
                      <a:pt x="1888" y="2549"/>
                      <a:pt x="1889" y="2554"/>
                      <a:pt x="1886" y="2559"/>
                    </a:cubicBezTo>
                    <a:cubicBezTo>
                      <a:pt x="1892" y="2555"/>
                      <a:pt x="1905" y="2541"/>
                      <a:pt x="1908" y="2532"/>
                    </a:cubicBezTo>
                    <a:cubicBezTo>
                      <a:pt x="1912" y="2520"/>
                      <a:pt x="1908" y="2507"/>
                      <a:pt x="1893" y="2502"/>
                    </a:cubicBezTo>
                    <a:cubicBezTo>
                      <a:pt x="1897" y="2508"/>
                      <a:pt x="1899" y="2519"/>
                      <a:pt x="1895" y="2526"/>
                    </a:cubicBezTo>
                    <a:cubicBezTo>
                      <a:pt x="1896" y="2522"/>
                      <a:pt x="1893" y="2511"/>
                      <a:pt x="1887" y="2504"/>
                    </a:cubicBezTo>
                    <a:close/>
                    <a:moveTo>
                      <a:pt x="1906" y="2496"/>
                    </a:moveTo>
                    <a:cubicBezTo>
                      <a:pt x="1934" y="2521"/>
                      <a:pt x="1986" y="2516"/>
                      <a:pt x="2000" y="2489"/>
                    </a:cubicBezTo>
                    <a:cubicBezTo>
                      <a:pt x="2012" y="2467"/>
                      <a:pt x="1992" y="2457"/>
                      <a:pt x="1977" y="2474"/>
                    </a:cubicBezTo>
                    <a:cubicBezTo>
                      <a:pt x="1967" y="2486"/>
                      <a:pt x="1941" y="2515"/>
                      <a:pt x="1906" y="2496"/>
                    </a:cubicBezTo>
                    <a:close/>
                    <a:moveTo>
                      <a:pt x="1919" y="2181"/>
                    </a:moveTo>
                    <a:cubicBezTo>
                      <a:pt x="1921" y="2179"/>
                      <a:pt x="1920" y="2176"/>
                      <a:pt x="1918" y="2174"/>
                    </a:cubicBezTo>
                    <a:cubicBezTo>
                      <a:pt x="1916" y="2173"/>
                      <a:pt x="1913" y="2173"/>
                      <a:pt x="1912" y="2175"/>
                    </a:cubicBezTo>
                    <a:cubicBezTo>
                      <a:pt x="1910" y="2177"/>
                      <a:pt x="1911" y="2180"/>
                      <a:pt x="1913" y="2182"/>
                    </a:cubicBezTo>
                    <a:cubicBezTo>
                      <a:pt x="1915" y="2183"/>
                      <a:pt x="1918" y="2183"/>
                      <a:pt x="1919" y="2181"/>
                    </a:cubicBezTo>
                    <a:close/>
                    <a:moveTo>
                      <a:pt x="1932" y="2185"/>
                    </a:moveTo>
                    <a:cubicBezTo>
                      <a:pt x="1934" y="2183"/>
                      <a:pt x="1934" y="2179"/>
                      <a:pt x="1931" y="2177"/>
                    </a:cubicBezTo>
                    <a:cubicBezTo>
                      <a:pt x="1929" y="2175"/>
                      <a:pt x="1925" y="2176"/>
                      <a:pt x="1923" y="2178"/>
                    </a:cubicBezTo>
                    <a:cubicBezTo>
                      <a:pt x="1921" y="2181"/>
                      <a:pt x="1922" y="2184"/>
                      <a:pt x="1924" y="2186"/>
                    </a:cubicBezTo>
                    <a:cubicBezTo>
                      <a:pt x="1927" y="2188"/>
                      <a:pt x="1930" y="2188"/>
                      <a:pt x="1932" y="2185"/>
                    </a:cubicBezTo>
                    <a:close/>
                    <a:moveTo>
                      <a:pt x="1948" y="2194"/>
                    </a:moveTo>
                    <a:cubicBezTo>
                      <a:pt x="1950" y="2190"/>
                      <a:pt x="1950" y="2186"/>
                      <a:pt x="1946" y="2183"/>
                    </a:cubicBezTo>
                    <a:cubicBezTo>
                      <a:pt x="1943" y="2180"/>
                      <a:pt x="1938" y="2181"/>
                      <a:pt x="1935" y="2184"/>
                    </a:cubicBezTo>
                    <a:cubicBezTo>
                      <a:pt x="1933" y="2188"/>
                      <a:pt x="1934" y="2193"/>
                      <a:pt x="1937" y="2195"/>
                    </a:cubicBezTo>
                    <a:cubicBezTo>
                      <a:pt x="1940" y="2198"/>
                      <a:pt x="1945" y="2197"/>
                      <a:pt x="1948" y="2194"/>
                    </a:cubicBezTo>
                    <a:close/>
                    <a:moveTo>
                      <a:pt x="1910" y="2244"/>
                    </a:moveTo>
                    <a:cubicBezTo>
                      <a:pt x="1903" y="2245"/>
                      <a:pt x="1893" y="2242"/>
                      <a:pt x="1887" y="2234"/>
                    </a:cubicBezTo>
                    <a:cubicBezTo>
                      <a:pt x="1878" y="2221"/>
                      <a:pt x="1881" y="2206"/>
                      <a:pt x="1894" y="2196"/>
                    </a:cubicBezTo>
                    <a:cubicBezTo>
                      <a:pt x="1916" y="2178"/>
                      <a:pt x="1894" y="2151"/>
                      <a:pt x="1870" y="2171"/>
                    </a:cubicBezTo>
                    <a:cubicBezTo>
                      <a:pt x="1858" y="2180"/>
                      <a:pt x="1854" y="2198"/>
                      <a:pt x="1857" y="2211"/>
                    </a:cubicBezTo>
                    <a:cubicBezTo>
                      <a:pt x="1862" y="2235"/>
                      <a:pt x="1889" y="2256"/>
                      <a:pt x="1910" y="2244"/>
                    </a:cubicBezTo>
                    <a:close/>
                    <a:moveTo>
                      <a:pt x="1834" y="2196"/>
                    </a:moveTo>
                    <a:cubicBezTo>
                      <a:pt x="1804" y="2237"/>
                      <a:pt x="1734" y="2246"/>
                      <a:pt x="1706" y="2214"/>
                    </a:cubicBezTo>
                    <a:cubicBezTo>
                      <a:pt x="1684" y="2189"/>
                      <a:pt x="1708" y="2170"/>
                      <a:pt x="1733" y="2188"/>
                    </a:cubicBezTo>
                    <a:cubicBezTo>
                      <a:pt x="1750" y="2201"/>
                      <a:pt x="1793" y="2231"/>
                      <a:pt x="1834" y="2196"/>
                    </a:cubicBezTo>
                    <a:close/>
                    <a:moveTo>
                      <a:pt x="1833" y="2214"/>
                    </a:moveTo>
                    <a:cubicBezTo>
                      <a:pt x="1821" y="2261"/>
                      <a:pt x="1807" y="2273"/>
                      <a:pt x="1782" y="2299"/>
                    </a:cubicBezTo>
                    <a:cubicBezTo>
                      <a:pt x="1775" y="2307"/>
                      <a:pt x="1770" y="2317"/>
                      <a:pt x="1770" y="2325"/>
                    </a:cubicBezTo>
                    <a:cubicBezTo>
                      <a:pt x="1771" y="2337"/>
                      <a:pt x="1777" y="2348"/>
                      <a:pt x="1783" y="2353"/>
                    </a:cubicBezTo>
                    <a:cubicBezTo>
                      <a:pt x="1763" y="2355"/>
                      <a:pt x="1753" y="2330"/>
                      <a:pt x="1751" y="2320"/>
                    </a:cubicBezTo>
                    <a:cubicBezTo>
                      <a:pt x="1748" y="2300"/>
                      <a:pt x="1757" y="2277"/>
                      <a:pt x="1773" y="2263"/>
                    </a:cubicBezTo>
                    <a:cubicBezTo>
                      <a:pt x="1790" y="2247"/>
                      <a:pt x="1817" y="2233"/>
                      <a:pt x="1833" y="2214"/>
                    </a:cubicBezTo>
                    <a:close/>
                    <a:moveTo>
                      <a:pt x="1851" y="2263"/>
                    </a:moveTo>
                    <a:cubicBezTo>
                      <a:pt x="1851" y="2274"/>
                      <a:pt x="1858" y="2285"/>
                      <a:pt x="1865" y="2293"/>
                    </a:cubicBezTo>
                    <a:cubicBezTo>
                      <a:pt x="1873" y="2302"/>
                      <a:pt x="1889" y="2311"/>
                      <a:pt x="1901" y="2306"/>
                    </a:cubicBezTo>
                    <a:cubicBezTo>
                      <a:pt x="1907" y="2319"/>
                      <a:pt x="1918" y="2325"/>
                      <a:pt x="1928" y="2331"/>
                    </a:cubicBezTo>
                    <a:cubicBezTo>
                      <a:pt x="1942" y="2338"/>
                      <a:pt x="1954" y="2351"/>
                      <a:pt x="1950" y="2364"/>
                    </a:cubicBezTo>
                    <a:cubicBezTo>
                      <a:pt x="1964" y="2355"/>
                      <a:pt x="1956" y="2327"/>
                      <a:pt x="1947" y="2316"/>
                    </a:cubicBezTo>
                    <a:cubicBezTo>
                      <a:pt x="1933" y="2300"/>
                      <a:pt x="1911" y="2297"/>
                      <a:pt x="1889" y="2292"/>
                    </a:cubicBezTo>
                    <a:cubicBezTo>
                      <a:pt x="1877" y="2289"/>
                      <a:pt x="1862" y="2281"/>
                      <a:pt x="1851" y="2263"/>
                    </a:cubicBezTo>
                    <a:close/>
                    <a:moveTo>
                      <a:pt x="1989" y="2526"/>
                    </a:moveTo>
                    <a:cubicBezTo>
                      <a:pt x="2002" y="2521"/>
                      <a:pt x="2029" y="2506"/>
                      <a:pt x="2031" y="2486"/>
                    </a:cubicBezTo>
                    <a:cubicBezTo>
                      <a:pt x="2032" y="2486"/>
                      <a:pt x="2034" y="2484"/>
                      <a:pt x="2035" y="2481"/>
                    </a:cubicBezTo>
                    <a:cubicBezTo>
                      <a:pt x="2037" y="2493"/>
                      <a:pt x="2030" y="2505"/>
                      <a:pt x="2019" y="2513"/>
                    </a:cubicBezTo>
                    <a:cubicBezTo>
                      <a:pt x="2009" y="2521"/>
                      <a:pt x="1997" y="2525"/>
                      <a:pt x="1989" y="2526"/>
                    </a:cubicBezTo>
                    <a:close/>
                    <a:moveTo>
                      <a:pt x="2001" y="2455"/>
                    </a:moveTo>
                    <a:cubicBezTo>
                      <a:pt x="2004" y="2454"/>
                      <a:pt x="2005" y="2450"/>
                      <a:pt x="2003" y="2447"/>
                    </a:cubicBezTo>
                    <a:cubicBezTo>
                      <a:pt x="2001" y="2444"/>
                      <a:pt x="1997" y="2443"/>
                      <a:pt x="1994" y="2445"/>
                    </a:cubicBezTo>
                    <a:cubicBezTo>
                      <a:pt x="1991" y="2447"/>
                      <a:pt x="1991" y="2451"/>
                      <a:pt x="1992" y="2454"/>
                    </a:cubicBezTo>
                    <a:cubicBezTo>
                      <a:pt x="1994" y="2456"/>
                      <a:pt x="1998" y="2457"/>
                      <a:pt x="2001" y="2455"/>
                    </a:cubicBezTo>
                    <a:close/>
                    <a:moveTo>
                      <a:pt x="2016" y="2467"/>
                    </a:moveTo>
                    <a:cubicBezTo>
                      <a:pt x="2019" y="2465"/>
                      <a:pt x="2020" y="2460"/>
                      <a:pt x="2018" y="2456"/>
                    </a:cubicBezTo>
                    <a:cubicBezTo>
                      <a:pt x="2016" y="2453"/>
                      <a:pt x="2011" y="2452"/>
                      <a:pt x="2007" y="2454"/>
                    </a:cubicBezTo>
                    <a:cubicBezTo>
                      <a:pt x="2004" y="2456"/>
                      <a:pt x="2003" y="2461"/>
                      <a:pt x="2005" y="2465"/>
                    </a:cubicBezTo>
                    <a:cubicBezTo>
                      <a:pt x="2007" y="2468"/>
                      <a:pt x="2012" y="2469"/>
                      <a:pt x="2016" y="2467"/>
                    </a:cubicBezTo>
                    <a:close/>
                    <a:moveTo>
                      <a:pt x="2031" y="2485"/>
                    </a:moveTo>
                    <a:cubicBezTo>
                      <a:pt x="2036" y="2482"/>
                      <a:pt x="2037" y="2475"/>
                      <a:pt x="2034" y="2471"/>
                    </a:cubicBezTo>
                    <a:cubicBezTo>
                      <a:pt x="2031" y="2466"/>
                      <a:pt x="2025" y="2464"/>
                      <a:pt x="2020" y="2467"/>
                    </a:cubicBezTo>
                    <a:cubicBezTo>
                      <a:pt x="2015" y="2471"/>
                      <a:pt x="2014" y="2477"/>
                      <a:pt x="2017" y="2482"/>
                    </a:cubicBezTo>
                    <a:cubicBezTo>
                      <a:pt x="2020" y="2486"/>
                      <a:pt x="2026" y="2488"/>
                      <a:pt x="2031" y="2485"/>
                    </a:cubicBezTo>
                    <a:close/>
                    <a:moveTo>
                      <a:pt x="2010" y="2560"/>
                    </a:moveTo>
                    <a:cubicBezTo>
                      <a:pt x="2014" y="2558"/>
                      <a:pt x="2015" y="2553"/>
                      <a:pt x="2012" y="2550"/>
                    </a:cubicBezTo>
                    <a:cubicBezTo>
                      <a:pt x="2010" y="2546"/>
                      <a:pt x="2006" y="2545"/>
                      <a:pt x="2002" y="2547"/>
                    </a:cubicBezTo>
                    <a:cubicBezTo>
                      <a:pt x="1999" y="2550"/>
                      <a:pt x="1998" y="2554"/>
                      <a:pt x="2000" y="2558"/>
                    </a:cubicBezTo>
                    <a:cubicBezTo>
                      <a:pt x="2002" y="2561"/>
                      <a:pt x="2007" y="2562"/>
                      <a:pt x="2010" y="2560"/>
                    </a:cubicBezTo>
                    <a:close/>
                    <a:moveTo>
                      <a:pt x="1785" y="2029"/>
                    </a:moveTo>
                    <a:cubicBezTo>
                      <a:pt x="1777" y="2030"/>
                      <a:pt x="1770" y="2041"/>
                      <a:pt x="1775" y="2048"/>
                    </a:cubicBezTo>
                    <a:cubicBezTo>
                      <a:pt x="1773" y="2053"/>
                      <a:pt x="1767" y="2057"/>
                      <a:pt x="1760" y="2055"/>
                    </a:cubicBezTo>
                    <a:cubicBezTo>
                      <a:pt x="1750" y="2053"/>
                      <a:pt x="1741" y="2040"/>
                      <a:pt x="1744" y="2030"/>
                    </a:cubicBezTo>
                    <a:cubicBezTo>
                      <a:pt x="1729" y="2053"/>
                      <a:pt x="1758" y="2082"/>
                      <a:pt x="1784" y="2073"/>
                    </a:cubicBezTo>
                    <a:cubicBezTo>
                      <a:pt x="1798" y="2067"/>
                      <a:pt x="1804" y="2055"/>
                      <a:pt x="1803" y="2045"/>
                    </a:cubicBezTo>
                    <a:cubicBezTo>
                      <a:pt x="1802" y="2036"/>
                      <a:pt x="1795" y="2028"/>
                      <a:pt x="1785" y="2029"/>
                    </a:cubicBezTo>
                    <a:close/>
                    <a:moveTo>
                      <a:pt x="1847" y="2023"/>
                    </a:moveTo>
                    <a:cubicBezTo>
                      <a:pt x="1837" y="2045"/>
                      <a:pt x="1818" y="2050"/>
                      <a:pt x="1810" y="2058"/>
                    </a:cubicBezTo>
                    <a:cubicBezTo>
                      <a:pt x="1801" y="2067"/>
                      <a:pt x="1812" y="2077"/>
                      <a:pt x="1823" y="2069"/>
                    </a:cubicBezTo>
                    <a:cubicBezTo>
                      <a:pt x="1836" y="2061"/>
                      <a:pt x="1845" y="2041"/>
                      <a:pt x="1847" y="2023"/>
                    </a:cubicBezTo>
                    <a:close/>
                    <a:moveTo>
                      <a:pt x="1832" y="2111"/>
                    </a:moveTo>
                    <a:cubicBezTo>
                      <a:pt x="1830" y="2104"/>
                      <a:pt x="1820" y="2099"/>
                      <a:pt x="1815" y="2100"/>
                    </a:cubicBezTo>
                    <a:cubicBezTo>
                      <a:pt x="1813" y="2091"/>
                      <a:pt x="1828" y="2082"/>
                      <a:pt x="1836" y="2092"/>
                    </a:cubicBezTo>
                    <a:cubicBezTo>
                      <a:pt x="1842" y="2097"/>
                      <a:pt x="1840" y="2108"/>
                      <a:pt x="1832" y="2111"/>
                    </a:cubicBezTo>
                    <a:close/>
                    <a:moveTo>
                      <a:pt x="1807" y="2136"/>
                    </a:moveTo>
                    <a:cubicBezTo>
                      <a:pt x="1811" y="2134"/>
                      <a:pt x="1814" y="2129"/>
                      <a:pt x="1812" y="2125"/>
                    </a:cubicBezTo>
                    <a:cubicBezTo>
                      <a:pt x="1808" y="2117"/>
                      <a:pt x="1798" y="2119"/>
                      <a:pt x="1796" y="2126"/>
                    </a:cubicBezTo>
                    <a:cubicBezTo>
                      <a:pt x="1794" y="2131"/>
                      <a:pt x="1797" y="2135"/>
                      <a:pt x="1792" y="2140"/>
                    </a:cubicBezTo>
                    <a:cubicBezTo>
                      <a:pt x="1798" y="2136"/>
                      <a:pt x="1801" y="2138"/>
                      <a:pt x="1807" y="2136"/>
                    </a:cubicBezTo>
                    <a:close/>
                    <a:moveTo>
                      <a:pt x="1882" y="2105"/>
                    </a:moveTo>
                    <a:cubicBezTo>
                      <a:pt x="1890" y="2124"/>
                      <a:pt x="1924" y="2142"/>
                      <a:pt x="1937" y="2125"/>
                    </a:cubicBezTo>
                    <a:cubicBezTo>
                      <a:pt x="1941" y="2128"/>
                      <a:pt x="1940" y="2134"/>
                      <a:pt x="1936" y="2138"/>
                    </a:cubicBezTo>
                    <a:cubicBezTo>
                      <a:pt x="1931" y="2143"/>
                      <a:pt x="1921" y="2144"/>
                      <a:pt x="1915" y="2138"/>
                    </a:cubicBezTo>
                    <a:cubicBezTo>
                      <a:pt x="1910" y="2144"/>
                      <a:pt x="1887" y="2131"/>
                      <a:pt x="1882" y="2105"/>
                    </a:cubicBezTo>
                    <a:close/>
                    <a:moveTo>
                      <a:pt x="1666" y="1909"/>
                    </a:moveTo>
                    <a:cubicBezTo>
                      <a:pt x="1663" y="1921"/>
                      <a:pt x="1665" y="1932"/>
                      <a:pt x="1673" y="1940"/>
                    </a:cubicBezTo>
                    <a:cubicBezTo>
                      <a:pt x="1680" y="1947"/>
                      <a:pt x="1689" y="1950"/>
                      <a:pt x="1698" y="1950"/>
                    </a:cubicBezTo>
                    <a:cubicBezTo>
                      <a:pt x="1702" y="1950"/>
                      <a:pt x="1705" y="1949"/>
                      <a:pt x="1708" y="1947"/>
                    </a:cubicBezTo>
                    <a:cubicBezTo>
                      <a:pt x="1707" y="1948"/>
                      <a:pt x="1706" y="1948"/>
                      <a:pt x="1705" y="1948"/>
                    </a:cubicBezTo>
                    <a:cubicBezTo>
                      <a:pt x="1697" y="1948"/>
                      <a:pt x="1690" y="1942"/>
                      <a:pt x="1690" y="1934"/>
                    </a:cubicBezTo>
                    <a:cubicBezTo>
                      <a:pt x="1690" y="1925"/>
                      <a:pt x="1696" y="1919"/>
                      <a:pt x="1704" y="1918"/>
                    </a:cubicBezTo>
                    <a:cubicBezTo>
                      <a:pt x="1716" y="1918"/>
                      <a:pt x="1723" y="1931"/>
                      <a:pt x="1718" y="1941"/>
                    </a:cubicBezTo>
                    <a:cubicBezTo>
                      <a:pt x="1714" y="1948"/>
                      <a:pt x="1705" y="1952"/>
                      <a:pt x="1698" y="1952"/>
                    </a:cubicBezTo>
                    <a:cubicBezTo>
                      <a:pt x="1688" y="1953"/>
                      <a:pt x="1678" y="1949"/>
                      <a:pt x="1671" y="1943"/>
                    </a:cubicBezTo>
                    <a:cubicBezTo>
                      <a:pt x="1662" y="1933"/>
                      <a:pt x="1659" y="1921"/>
                      <a:pt x="1661" y="1908"/>
                    </a:cubicBezTo>
                    <a:cubicBezTo>
                      <a:pt x="1664" y="1898"/>
                      <a:pt x="1669" y="1890"/>
                      <a:pt x="1676" y="1885"/>
                    </a:cubicBezTo>
                    <a:cubicBezTo>
                      <a:pt x="1674" y="1885"/>
                      <a:pt x="1672" y="1886"/>
                      <a:pt x="1669" y="1887"/>
                    </a:cubicBezTo>
                    <a:cubicBezTo>
                      <a:pt x="1659" y="1889"/>
                      <a:pt x="1651" y="1889"/>
                      <a:pt x="1641" y="1889"/>
                    </a:cubicBezTo>
                    <a:cubicBezTo>
                      <a:pt x="1638" y="1889"/>
                      <a:pt x="1636" y="1889"/>
                      <a:pt x="1633" y="1888"/>
                    </a:cubicBezTo>
                    <a:cubicBezTo>
                      <a:pt x="1628" y="1888"/>
                      <a:pt x="1624" y="1887"/>
                      <a:pt x="1620" y="1886"/>
                    </a:cubicBezTo>
                    <a:cubicBezTo>
                      <a:pt x="1618" y="1885"/>
                      <a:pt x="1605" y="1880"/>
                      <a:pt x="1606" y="1877"/>
                    </a:cubicBezTo>
                    <a:cubicBezTo>
                      <a:pt x="1607" y="1877"/>
                      <a:pt x="1614" y="1879"/>
                      <a:pt x="1616" y="1880"/>
                    </a:cubicBezTo>
                    <a:cubicBezTo>
                      <a:pt x="1622" y="1882"/>
                      <a:pt x="1627" y="1883"/>
                      <a:pt x="1634" y="1883"/>
                    </a:cubicBezTo>
                    <a:cubicBezTo>
                      <a:pt x="1636" y="1884"/>
                      <a:pt x="1639" y="1884"/>
                      <a:pt x="1641" y="1884"/>
                    </a:cubicBezTo>
                    <a:cubicBezTo>
                      <a:pt x="1651" y="1885"/>
                      <a:pt x="1659" y="1884"/>
                      <a:pt x="1668" y="1882"/>
                    </a:cubicBezTo>
                    <a:cubicBezTo>
                      <a:pt x="1669" y="1882"/>
                      <a:pt x="1670" y="1882"/>
                      <a:pt x="1672" y="1882"/>
                    </a:cubicBezTo>
                    <a:cubicBezTo>
                      <a:pt x="1669" y="1882"/>
                      <a:pt x="1666" y="1881"/>
                      <a:pt x="1662" y="1881"/>
                    </a:cubicBezTo>
                    <a:cubicBezTo>
                      <a:pt x="1654" y="1880"/>
                      <a:pt x="1647" y="1878"/>
                      <a:pt x="1640" y="1875"/>
                    </a:cubicBezTo>
                    <a:cubicBezTo>
                      <a:pt x="1620" y="1863"/>
                      <a:pt x="1619" y="1842"/>
                      <a:pt x="1627" y="1824"/>
                    </a:cubicBezTo>
                    <a:cubicBezTo>
                      <a:pt x="1635" y="1809"/>
                      <a:pt x="1649" y="1797"/>
                      <a:pt x="1666" y="1795"/>
                    </a:cubicBezTo>
                    <a:cubicBezTo>
                      <a:pt x="1681" y="1794"/>
                      <a:pt x="1692" y="1802"/>
                      <a:pt x="1697" y="1816"/>
                    </a:cubicBezTo>
                    <a:cubicBezTo>
                      <a:pt x="1699" y="1822"/>
                      <a:pt x="1700" y="1828"/>
                      <a:pt x="1698" y="1834"/>
                    </a:cubicBezTo>
                    <a:cubicBezTo>
                      <a:pt x="1697" y="1840"/>
                      <a:pt x="1695" y="1844"/>
                      <a:pt x="1690" y="1847"/>
                    </a:cubicBezTo>
                    <a:cubicBezTo>
                      <a:pt x="1684" y="1851"/>
                      <a:pt x="1678" y="1852"/>
                      <a:pt x="1672" y="1849"/>
                    </a:cubicBezTo>
                    <a:cubicBezTo>
                      <a:pt x="1668" y="1847"/>
                      <a:pt x="1665" y="1845"/>
                      <a:pt x="1664" y="1841"/>
                    </a:cubicBezTo>
                    <a:cubicBezTo>
                      <a:pt x="1662" y="1837"/>
                      <a:pt x="1663" y="1832"/>
                      <a:pt x="1666" y="1828"/>
                    </a:cubicBezTo>
                    <a:cubicBezTo>
                      <a:pt x="1669" y="1824"/>
                      <a:pt x="1673" y="1821"/>
                      <a:pt x="1679" y="1822"/>
                    </a:cubicBezTo>
                    <a:cubicBezTo>
                      <a:pt x="1684" y="1823"/>
                      <a:pt x="1687" y="1828"/>
                      <a:pt x="1688" y="1833"/>
                    </a:cubicBezTo>
                    <a:cubicBezTo>
                      <a:pt x="1688" y="1839"/>
                      <a:pt x="1683" y="1845"/>
                      <a:pt x="1677" y="1845"/>
                    </a:cubicBezTo>
                    <a:cubicBezTo>
                      <a:pt x="1670" y="1845"/>
                      <a:pt x="1665" y="1840"/>
                      <a:pt x="1665" y="1834"/>
                    </a:cubicBezTo>
                    <a:cubicBezTo>
                      <a:pt x="1665" y="1831"/>
                      <a:pt x="1666" y="1829"/>
                      <a:pt x="1667" y="1827"/>
                    </a:cubicBezTo>
                    <a:cubicBezTo>
                      <a:pt x="1667" y="1828"/>
                      <a:pt x="1666" y="1828"/>
                      <a:pt x="1666" y="1828"/>
                    </a:cubicBezTo>
                    <a:cubicBezTo>
                      <a:pt x="1664" y="1832"/>
                      <a:pt x="1663" y="1837"/>
                      <a:pt x="1664" y="1841"/>
                    </a:cubicBezTo>
                    <a:cubicBezTo>
                      <a:pt x="1666" y="1845"/>
                      <a:pt x="1668" y="1847"/>
                      <a:pt x="1672" y="1848"/>
                    </a:cubicBezTo>
                    <a:cubicBezTo>
                      <a:pt x="1678" y="1851"/>
                      <a:pt x="1684" y="1850"/>
                      <a:pt x="1689" y="1846"/>
                    </a:cubicBezTo>
                    <a:cubicBezTo>
                      <a:pt x="1694" y="1843"/>
                      <a:pt x="1696" y="1839"/>
                      <a:pt x="1697" y="1834"/>
                    </a:cubicBezTo>
                    <a:cubicBezTo>
                      <a:pt x="1698" y="1828"/>
                      <a:pt x="1698" y="1823"/>
                      <a:pt x="1696" y="1817"/>
                    </a:cubicBezTo>
                    <a:cubicBezTo>
                      <a:pt x="1691" y="1804"/>
                      <a:pt x="1680" y="1797"/>
                      <a:pt x="1666" y="1798"/>
                    </a:cubicBezTo>
                    <a:cubicBezTo>
                      <a:pt x="1649" y="1799"/>
                      <a:pt x="1636" y="1812"/>
                      <a:pt x="1630" y="1827"/>
                    </a:cubicBezTo>
                    <a:cubicBezTo>
                      <a:pt x="1623" y="1843"/>
                      <a:pt x="1624" y="1861"/>
                      <a:pt x="1642" y="1871"/>
                    </a:cubicBezTo>
                    <a:cubicBezTo>
                      <a:pt x="1649" y="1874"/>
                      <a:pt x="1655" y="1875"/>
                      <a:pt x="1663" y="1876"/>
                    </a:cubicBezTo>
                    <a:cubicBezTo>
                      <a:pt x="1668" y="1877"/>
                      <a:pt x="1673" y="1877"/>
                      <a:pt x="1678" y="1877"/>
                    </a:cubicBezTo>
                    <a:cubicBezTo>
                      <a:pt x="1695" y="1876"/>
                      <a:pt x="1711" y="1870"/>
                      <a:pt x="1728" y="1873"/>
                    </a:cubicBezTo>
                    <a:cubicBezTo>
                      <a:pt x="1745" y="1875"/>
                      <a:pt x="1760" y="1884"/>
                      <a:pt x="1771" y="1900"/>
                    </a:cubicBezTo>
                    <a:cubicBezTo>
                      <a:pt x="1777" y="1908"/>
                      <a:pt x="1780" y="1915"/>
                      <a:pt x="1782" y="1924"/>
                    </a:cubicBezTo>
                    <a:cubicBezTo>
                      <a:pt x="1782" y="1928"/>
                      <a:pt x="1783" y="1932"/>
                      <a:pt x="1783" y="1936"/>
                    </a:cubicBezTo>
                    <a:cubicBezTo>
                      <a:pt x="1785" y="1933"/>
                      <a:pt x="1786" y="1931"/>
                      <a:pt x="1789" y="1929"/>
                    </a:cubicBezTo>
                    <a:cubicBezTo>
                      <a:pt x="1797" y="1921"/>
                      <a:pt x="1809" y="1919"/>
                      <a:pt x="1819" y="1924"/>
                    </a:cubicBezTo>
                    <a:cubicBezTo>
                      <a:pt x="1828" y="1928"/>
                      <a:pt x="1836" y="1938"/>
                      <a:pt x="1836" y="1948"/>
                    </a:cubicBezTo>
                    <a:cubicBezTo>
                      <a:pt x="1835" y="1958"/>
                      <a:pt x="1830" y="1966"/>
                      <a:pt x="1822" y="1969"/>
                    </a:cubicBezTo>
                    <a:cubicBezTo>
                      <a:pt x="1817" y="1970"/>
                      <a:pt x="1811" y="1970"/>
                      <a:pt x="1807" y="1967"/>
                    </a:cubicBezTo>
                    <a:cubicBezTo>
                      <a:pt x="1805" y="1966"/>
                      <a:pt x="1802" y="1963"/>
                      <a:pt x="1801" y="1961"/>
                    </a:cubicBezTo>
                    <a:cubicBezTo>
                      <a:pt x="1799" y="1955"/>
                      <a:pt x="1800" y="1950"/>
                      <a:pt x="1805" y="1947"/>
                    </a:cubicBezTo>
                    <a:cubicBezTo>
                      <a:pt x="1809" y="1943"/>
                      <a:pt x="1816" y="1945"/>
                      <a:pt x="1819" y="1949"/>
                    </a:cubicBezTo>
                    <a:cubicBezTo>
                      <a:pt x="1823" y="1954"/>
                      <a:pt x="1822" y="1961"/>
                      <a:pt x="1817" y="1964"/>
                    </a:cubicBezTo>
                    <a:cubicBezTo>
                      <a:pt x="1813" y="1967"/>
                      <a:pt x="1807" y="1967"/>
                      <a:pt x="1804" y="1964"/>
                    </a:cubicBezTo>
                    <a:cubicBezTo>
                      <a:pt x="1808" y="1969"/>
                      <a:pt x="1815" y="1970"/>
                      <a:pt x="1822" y="1968"/>
                    </a:cubicBezTo>
                    <a:cubicBezTo>
                      <a:pt x="1830" y="1965"/>
                      <a:pt x="1834" y="1957"/>
                      <a:pt x="1835" y="1948"/>
                    </a:cubicBezTo>
                    <a:cubicBezTo>
                      <a:pt x="1834" y="1938"/>
                      <a:pt x="1828" y="1930"/>
                      <a:pt x="1819" y="1926"/>
                    </a:cubicBezTo>
                    <a:cubicBezTo>
                      <a:pt x="1813" y="1923"/>
                      <a:pt x="1807" y="1923"/>
                      <a:pt x="1801" y="1924"/>
                    </a:cubicBezTo>
                    <a:cubicBezTo>
                      <a:pt x="1782" y="1929"/>
                      <a:pt x="1785" y="1952"/>
                      <a:pt x="1774" y="1972"/>
                    </a:cubicBezTo>
                    <a:cubicBezTo>
                      <a:pt x="1763" y="1991"/>
                      <a:pt x="1745" y="2007"/>
                      <a:pt x="1724" y="2016"/>
                    </a:cubicBezTo>
                    <a:cubicBezTo>
                      <a:pt x="1750" y="2000"/>
                      <a:pt x="1772" y="1981"/>
                      <a:pt x="1778" y="1950"/>
                    </a:cubicBezTo>
                    <a:cubicBezTo>
                      <a:pt x="1780" y="1941"/>
                      <a:pt x="1779" y="1934"/>
                      <a:pt x="1777" y="1925"/>
                    </a:cubicBezTo>
                    <a:cubicBezTo>
                      <a:pt x="1775" y="1917"/>
                      <a:pt x="1773" y="1910"/>
                      <a:pt x="1768" y="1903"/>
                    </a:cubicBezTo>
                    <a:cubicBezTo>
                      <a:pt x="1752" y="1881"/>
                      <a:pt x="1729" y="1874"/>
                      <a:pt x="1705" y="1878"/>
                    </a:cubicBezTo>
                    <a:cubicBezTo>
                      <a:pt x="1686" y="1881"/>
                      <a:pt x="1671" y="1890"/>
                      <a:pt x="1666" y="1909"/>
                    </a:cubicBezTo>
                    <a:close/>
                    <a:moveTo>
                      <a:pt x="1474" y="1831"/>
                    </a:moveTo>
                    <a:cubicBezTo>
                      <a:pt x="1476" y="1830"/>
                      <a:pt x="1479" y="1830"/>
                      <a:pt x="1481" y="1833"/>
                    </a:cubicBezTo>
                    <a:cubicBezTo>
                      <a:pt x="1483" y="1835"/>
                      <a:pt x="1482" y="1838"/>
                      <a:pt x="1480" y="1840"/>
                    </a:cubicBezTo>
                    <a:cubicBezTo>
                      <a:pt x="1477" y="1841"/>
                      <a:pt x="1474" y="1841"/>
                      <a:pt x="1472" y="1838"/>
                    </a:cubicBezTo>
                    <a:cubicBezTo>
                      <a:pt x="1471" y="1836"/>
                      <a:pt x="1471" y="1833"/>
                      <a:pt x="1474" y="1831"/>
                    </a:cubicBezTo>
                    <a:close/>
                    <a:moveTo>
                      <a:pt x="1573" y="1927"/>
                    </a:moveTo>
                    <a:cubicBezTo>
                      <a:pt x="1573" y="1932"/>
                      <a:pt x="1576" y="1937"/>
                      <a:pt x="1581" y="1938"/>
                    </a:cubicBezTo>
                    <a:cubicBezTo>
                      <a:pt x="1585" y="1938"/>
                      <a:pt x="1588" y="1937"/>
                      <a:pt x="1589" y="1934"/>
                    </a:cubicBezTo>
                    <a:cubicBezTo>
                      <a:pt x="1591" y="1931"/>
                      <a:pt x="1590" y="1927"/>
                      <a:pt x="1586" y="1926"/>
                    </a:cubicBezTo>
                    <a:cubicBezTo>
                      <a:pt x="1584" y="1925"/>
                      <a:pt x="1581" y="1926"/>
                      <a:pt x="1580" y="1928"/>
                    </a:cubicBezTo>
                    <a:cubicBezTo>
                      <a:pt x="1579" y="1923"/>
                      <a:pt x="1588" y="1920"/>
                      <a:pt x="1592" y="1927"/>
                    </a:cubicBezTo>
                    <a:cubicBezTo>
                      <a:pt x="1594" y="1931"/>
                      <a:pt x="1594" y="1935"/>
                      <a:pt x="1590" y="1938"/>
                    </a:cubicBezTo>
                    <a:cubicBezTo>
                      <a:pt x="1584" y="1944"/>
                      <a:pt x="1577" y="1942"/>
                      <a:pt x="1572" y="1937"/>
                    </a:cubicBezTo>
                    <a:cubicBezTo>
                      <a:pt x="1568" y="1932"/>
                      <a:pt x="1568" y="1924"/>
                      <a:pt x="1572" y="1918"/>
                    </a:cubicBezTo>
                    <a:cubicBezTo>
                      <a:pt x="1561" y="1934"/>
                      <a:pt x="1565" y="1965"/>
                      <a:pt x="1570" y="1977"/>
                    </a:cubicBezTo>
                    <a:cubicBezTo>
                      <a:pt x="1570" y="1977"/>
                      <a:pt x="1568" y="1977"/>
                      <a:pt x="1567" y="1978"/>
                    </a:cubicBezTo>
                    <a:cubicBezTo>
                      <a:pt x="1558" y="1957"/>
                      <a:pt x="1559" y="1927"/>
                      <a:pt x="1571" y="1914"/>
                    </a:cubicBezTo>
                    <a:cubicBezTo>
                      <a:pt x="1546" y="1921"/>
                      <a:pt x="1529" y="1921"/>
                      <a:pt x="1514" y="1928"/>
                    </a:cubicBezTo>
                    <a:cubicBezTo>
                      <a:pt x="1506" y="1932"/>
                      <a:pt x="1499" y="1937"/>
                      <a:pt x="1497" y="1945"/>
                    </a:cubicBezTo>
                    <a:cubicBezTo>
                      <a:pt x="1495" y="1945"/>
                      <a:pt x="1493" y="1946"/>
                      <a:pt x="1491" y="1948"/>
                    </a:cubicBezTo>
                    <a:cubicBezTo>
                      <a:pt x="1492" y="1937"/>
                      <a:pt x="1502" y="1928"/>
                      <a:pt x="1514" y="1924"/>
                    </a:cubicBezTo>
                    <a:cubicBezTo>
                      <a:pt x="1515" y="1924"/>
                      <a:pt x="1516" y="1923"/>
                      <a:pt x="1516" y="1923"/>
                    </a:cubicBezTo>
                    <a:cubicBezTo>
                      <a:pt x="1501" y="1922"/>
                      <a:pt x="1482" y="1931"/>
                      <a:pt x="1470" y="1943"/>
                    </a:cubicBezTo>
                    <a:cubicBezTo>
                      <a:pt x="1465" y="1948"/>
                      <a:pt x="1459" y="1955"/>
                      <a:pt x="1459" y="1962"/>
                    </a:cubicBezTo>
                    <a:cubicBezTo>
                      <a:pt x="1459" y="1967"/>
                      <a:pt x="1462" y="1973"/>
                      <a:pt x="1467" y="1973"/>
                    </a:cubicBezTo>
                    <a:cubicBezTo>
                      <a:pt x="1468" y="1973"/>
                      <a:pt x="1470" y="1972"/>
                      <a:pt x="1470" y="1970"/>
                    </a:cubicBezTo>
                    <a:cubicBezTo>
                      <a:pt x="1471" y="1969"/>
                      <a:pt x="1470" y="1968"/>
                      <a:pt x="1469" y="1967"/>
                    </a:cubicBezTo>
                    <a:cubicBezTo>
                      <a:pt x="1468" y="1966"/>
                      <a:pt x="1467" y="1966"/>
                      <a:pt x="1466" y="1967"/>
                    </a:cubicBezTo>
                    <a:cubicBezTo>
                      <a:pt x="1465" y="1967"/>
                      <a:pt x="1464" y="1969"/>
                      <a:pt x="1465" y="1970"/>
                    </a:cubicBezTo>
                    <a:cubicBezTo>
                      <a:pt x="1466" y="1970"/>
                      <a:pt x="1467" y="1971"/>
                      <a:pt x="1468" y="1970"/>
                    </a:cubicBezTo>
                    <a:cubicBezTo>
                      <a:pt x="1467" y="1971"/>
                      <a:pt x="1466" y="1971"/>
                      <a:pt x="1465" y="1971"/>
                    </a:cubicBezTo>
                    <a:cubicBezTo>
                      <a:pt x="1463" y="1970"/>
                      <a:pt x="1463" y="1969"/>
                      <a:pt x="1463" y="1967"/>
                    </a:cubicBezTo>
                    <a:cubicBezTo>
                      <a:pt x="1464" y="1964"/>
                      <a:pt x="1466" y="1963"/>
                      <a:pt x="1469" y="1963"/>
                    </a:cubicBezTo>
                    <a:cubicBezTo>
                      <a:pt x="1471" y="1964"/>
                      <a:pt x="1473" y="1965"/>
                      <a:pt x="1474" y="1967"/>
                    </a:cubicBezTo>
                    <a:cubicBezTo>
                      <a:pt x="1475" y="1968"/>
                      <a:pt x="1475" y="1970"/>
                      <a:pt x="1474" y="1972"/>
                    </a:cubicBezTo>
                    <a:cubicBezTo>
                      <a:pt x="1473" y="1975"/>
                      <a:pt x="1470" y="1976"/>
                      <a:pt x="1468" y="1976"/>
                    </a:cubicBezTo>
                    <a:cubicBezTo>
                      <a:pt x="1462" y="1976"/>
                      <a:pt x="1459" y="1971"/>
                      <a:pt x="1458" y="1966"/>
                    </a:cubicBezTo>
                    <a:cubicBezTo>
                      <a:pt x="1458" y="1964"/>
                      <a:pt x="1458" y="1961"/>
                      <a:pt x="1458" y="1959"/>
                    </a:cubicBezTo>
                    <a:cubicBezTo>
                      <a:pt x="1454" y="1969"/>
                      <a:pt x="1456" y="1978"/>
                      <a:pt x="1461" y="1986"/>
                    </a:cubicBezTo>
                    <a:cubicBezTo>
                      <a:pt x="1464" y="1991"/>
                      <a:pt x="1469" y="1995"/>
                      <a:pt x="1475" y="1995"/>
                    </a:cubicBezTo>
                    <a:cubicBezTo>
                      <a:pt x="1475" y="1995"/>
                      <a:pt x="1475" y="1995"/>
                      <a:pt x="1475" y="1995"/>
                    </a:cubicBezTo>
                    <a:cubicBezTo>
                      <a:pt x="1470" y="1993"/>
                      <a:pt x="1467" y="1987"/>
                      <a:pt x="1473" y="1982"/>
                    </a:cubicBezTo>
                    <a:cubicBezTo>
                      <a:pt x="1477" y="1978"/>
                      <a:pt x="1489" y="1978"/>
                      <a:pt x="1490" y="1963"/>
                    </a:cubicBezTo>
                    <a:cubicBezTo>
                      <a:pt x="1493" y="1970"/>
                      <a:pt x="1494" y="1977"/>
                      <a:pt x="1493" y="1983"/>
                    </a:cubicBezTo>
                    <a:cubicBezTo>
                      <a:pt x="1491" y="1989"/>
                      <a:pt x="1486" y="1995"/>
                      <a:pt x="1480" y="1997"/>
                    </a:cubicBezTo>
                    <a:cubicBezTo>
                      <a:pt x="1471" y="1998"/>
                      <a:pt x="1464" y="1993"/>
                      <a:pt x="1459" y="1987"/>
                    </a:cubicBezTo>
                    <a:cubicBezTo>
                      <a:pt x="1453" y="1977"/>
                      <a:pt x="1453" y="1965"/>
                      <a:pt x="1458" y="1955"/>
                    </a:cubicBezTo>
                    <a:cubicBezTo>
                      <a:pt x="1463" y="1946"/>
                      <a:pt x="1475" y="1935"/>
                      <a:pt x="1485" y="1930"/>
                    </a:cubicBezTo>
                    <a:cubicBezTo>
                      <a:pt x="1493" y="1925"/>
                      <a:pt x="1504" y="1922"/>
                      <a:pt x="1513" y="1921"/>
                    </a:cubicBezTo>
                    <a:cubicBezTo>
                      <a:pt x="1507" y="1920"/>
                      <a:pt x="1502" y="1918"/>
                      <a:pt x="1497" y="1915"/>
                    </a:cubicBezTo>
                    <a:cubicBezTo>
                      <a:pt x="1485" y="1909"/>
                      <a:pt x="1478" y="1901"/>
                      <a:pt x="1472" y="1890"/>
                    </a:cubicBezTo>
                    <a:cubicBezTo>
                      <a:pt x="1470" y="1885"/>
                      <a:pt x="1469" y="1882"/>
                      <a:pt x="1468" y="1878"/>
                    </a:cubicBezTo>
                    <a:cubicBezTo>
                      <a:pt x="1469" y="1878"/>
                      <a:pt x="1471" y="1878"/>
                      <a:pt x="1471" y="1877"/>
                    </a:cubicBezTo>
                    <a:cubicBezTo>
                      <a:pt x="1472" y="1881"/>
                      <a:pt x="1474" y="1884"/>
                      <a:pt x="1475" y="1888"/>
                    </a:cubicBezTo>
                    <a:cubicBezTo>
                      <a:pt x="1481" y="1899"/>
                      <a:pt x="1488" y="1905"/>
                      <a:pt x="1499" y="1911"/>
                    </a:cubicBezTo>
                    <a:cubicBezTo>
                      <a:pt x="1513" y="1918"/>
                      <a:pt x="1528" y="1919"/>
                      <a:pt x="1543" y="1916"/>
                    </a:cubicBezTo>
                    <a:cubicBezTo>
                      <a:pt x="1539" y="1916"/>
                      <a:pt x="1535" y="1915"/>
                      <a:pt x="1531" y="1913"/>
                    </a:cubicBezTo>
                    <a:cubicBezTo>
                      <a:pt x="1531" y="1913"/>
                      <a:pt x="1531" y="1913"/>
                      <a:pt x="1531" y="1913"/>
                    </a:cubicBezTo>
                    <a:cubicBezTo>
                      <a:pt x="1523" y="1910"/>
                      <a:pt x="1516" y="1905"/>
                      <a:pt x="1512" y="1897"/>
                    </a:cubicBezTo>
                    <a:cubicBezTo>
                      <a:pt x="1519" y="1904"/>
                      <a:pt x="1524" y="1907"/>
                      <a:pt x="1532" y="1911"/>
                    </a:cubicBezTo>
                    <a:cubicBezTo>
                      <a:pt x="1532" y="1911"/>
                      <a:pt x="1532" y="1911"/>
                      <a:pt x="1532" y="1911"/>
                    </a:cubicBezTo>
                    <a:cubicBezTo>
                      <a:pt x="1549" y="1917"/>
                      <a:pt x="1553" y="1915"/>
                      <a:pt x="1570" y="1910"/>
                    </a:cubicBezTo>
                    <a:cubicBezTo>
                      <a:pt x="1596" y="1902"/>
                      <a:pt x="1622" y="1891"/>
                      <a:pt x="1647" y="1895"/>
                    </a:cubicBezTo>
                    <a:cubicBezTo>
                      <a:pt x="1631" y="1895"/>
                      <a:pt x="1572" y="1905"/>
                      <a:pt x="1573" y="1927"/>
                    </a:cubicBezTo>
                    <a:close/>
                    <a:moveTo>
                      <a:pt x="1522" y="1905"/>
                    </a:moveTo>
                    <a:cubicBezTo>
                      <a:pt x="1530" y="1895"/>
                      <a:pt x="1515" y="1885"/>
                      <a:pt x="1511" y="1881"/>
                    </a:cubicBezTo>
                    <a:cubicBezTo>
                      <a:pt x="1508" y="1878"/>
                      <a:pt x="1506" y="1876"/>
                      <a:pt x="1506" y="1872"/>
                    </a:cubicBezTo>
                    <a:cubicBezTo>
                      <a:pt x="1504" y="1876"/>
                      <a:pt x="1501" y="1888"/>
                      <a:pt x="1502" y="1894"/>
                    </a:cubicBezTo>
                    <a:cubicBezTo>
                      <a:pt x="1503" y="1902"/>
                      <a:pt x="1509" y="1909"/>
                      <a:pt x="1519" y="1907"/>
                    </a:cubicBezTo>
                    <a:cubicBezTo>
                      <a:pt x="1515" y="1905"/>
                      <a:pt x="1511" y="1899"/>
                      <a:pt x="1511" y="1894"/>
                    </a:cubicBezTo>
                    <a:cubicBezTo>
                      <a:pt x="1512" y="1896"/>
                      <a:pt x="1517" y="1902"/>
                      <a:pt x="1522" y="1905"/>
                    </a:cubicBezTo>
                    <a:close/>
                    <a:moveTo>
                      <a:pt x="1515" y="1979"/>
                    </a:moveTo>
                    <a:cubicBezTo>
                      <a:pt x="1512" y="1980"/>
                      <a:pt x="1510" y="1983"/>
                      <a:pt x="1511" y="1986"/>
                    </a:cubicBezTo>
                    <a:cubicBezTo>
                      <a:pt x="1512" y="1989"/>
                      <a:pt x="1515" y="1991"/>
                      <a:pt x="1518" y="1990"/>
                    </a:cubicBezTo>
                    <a:cubicBezTo>
                      <a:pt x="1521" y="1989"/>
                      <a:pt x="1523" y="1986"/>
                      <a:pt x="1522" y="1983"/>
                    </a:cubicBezTo>
                    <a:cubicBezTo>
                      <a:pt x="1521" y="1980"/>
                      <a:pt x="1518" y="1979"/>
                      <a:pt x="1515" y="1979"/>
                    </a:cubicBezTo>
                    <a:close/>
                    <a:moveTo>
                      <a:pt x="1505" y="1966"/>
                    </a:moveTo>
                    <a:cubicBezTo>
                      <a:pt x="1501" y="1967"/>
                      <a:pt x="1499" y="1971"/>
                      <a:pt x="1500" y="1974"/>
                    </a:cubicBezTo>
                    <a:cubicBezTo>
                      <a:pt x="1501" y="1978"/>
                      <a:pt x="1505" y="1980"/>
                      <a:pt x="1509" y="1979"/>
                    </a:cubicBezTo>
                    <a:cubicBezTo>
                      <a:pt x="1513" y="1978"/>
                      <a:pt x="1515" y="1974"/>
                      <a:pt x="1513" y="1970"/>
                    </a:cubicBezTo>
                    <a:cubicBezTo>
                      <a:pt x="1512" y="1967"/>
                      <a:pt x="1508" y="1964"/>
                      <a:pt x="1505" y="1966"/>
                    </a:cubicBezTo>
                    <a:close/>
                    <a:moveTo>
                      <a:pt x="1496" y="1946"/>
                    </a:moveTo>
                    <a:cubicBezTo>
                      <a:pt x="1491" y="1947"/>
                      <a:pt x="1488" y="1953"/>
                      <a:pt x="1489" y="1958"/>
                    </a:cubicBezTo>
                    <a:cubicBezTo>
                      <a:pt x="1491" y="1963"/>
                      <a:pt x="1496" y="1965"/>
                      <a:pt x="1501" y="1964"/>
                    </a:cubicBezTo>
                    <a:cubicBezTo>
                      <a:pt x="1506" y="1962"/>
                      <a:pt x="1509" y="1957"/>
                      <a:pt x="1507" y="1952"/>
                    </a:cubicBezTo>
                    <a:cubicBezTo>
                      <a:pt x="1506" y="1947"/>
                      <a:pt x="1501" y="1944"/>
                      <a:pt x="1496" y="1946"/>
                    </a:cubicBezTo>
                    <a:close/>
                    <a:moveTo>
                      <a:pt x="1461" y="1857"/>
                    </a:moveTo>
                    <a:cubicBezTo>
                      <a:pt x="1466" y="1854"/>
                      <a:pt x="1472" y="1855"/>
                      <a:pt x="1476" y="1860"/>
                    </a:cubicBezTo>
                    <a:cubicBezTo>
                      <a:pt x="1479" y="1864"/>
                      <a:pt x="1478" y="1871"/>
                      <a:pt x="1473" y="1874"/>
                    </a:cubicBezTo>
                    <a:cubicBezTo>
                      <a:pt x="1468" y="1877"/>
                      <a:pt x="1462" y="1876"/>
                      <a:pt x="1459" y="1871"/>
                    </a:cubicBezTo>
                    <a:cubicBezTo>
                      <a:pt x="1455" y="1867"/>
                      <a:pt x="1457" y="1860"/>
                      <a:pt x="1461" y="1857"/>
                    </a:cubicBezTo>
                    <a:close/>
                    <a:moveTo>
                      <a:pt x="1465" y="1841"/>
                    </a:moveTo>
                    <a:cubicBezTo>
                      <a:pt x="1468" y="1839"/>
                      <a:pt x="1472" y="1840"/>
                      <a:pt x="1474" y="1843"/>
                    </a:cubicBezTo>
                    <a:cubicBezTo>
                      <a:pt x="1476" y="1846"/>
                      <a:pt x="1476" y="1850"/>
                      <a:pt x="1473" y="1852"/>
                    </a:cubicBezTo>
                    <a:cubicBezTo>
                      <a:pt x="1470" y="1854"/>
                      <a:pt x="1466" y="1853"/>
                      <a:pt x="1463" y="1850"/>
                    </a:cubicBezTo>
                    <a:cubicBezTo>
                      <a:pt x="1461" y="1847"/>
                      <a:pt x="1462" y="1843"/>
                      <a:pt x="1465" y="1841"/>
                    </a:cubicBezTo>
                    <a:close/>
                    <a:moveTo>
                      <a:pt x="1635" y="1798"/>
                    </a:moveTo>
                    <a:cubicBezTo>
                      <a:pt x="1650" y="1796"/>
                      <a:pt x="1664" y="1791"/>
                      <a:pt x="1674" y="1781"/>
                    </a:cubicBezTo>
                    <a:cubicBezTo>
                      <a:pt x="1683" y="1772"/>
                      <a:pt x="1687" y="1757"/>
                      <a:pt x="1682" y="1744"/>
                    </a:cubicBezTo>
                    <a:cubicBezTo>
                      <a:pt x="1679" y="1737"/>
                      <a:pt x="1673" y="1730"/>
                      <a:pt x="1667" y="1726"/>
                    </a:cubicBezTo>
                    <a:cubicBezTo>
                      <a:pt x="1659" y="1722"/>
                      <a:pt x="1652" y="1720"/>
                      <a:pt x="1643" y="1719"/>
                    </a:cubicBezTo>
                    <a:cubicBezTo>
                      <a:pt x="1634" y="1719"/>
                      <a:pt x="1627" y="1720"/>
                      <a:pt x="1619" y="1723"/>
                    </a:cubicBezTo>
                    <a:cubicBezTo>
                      <a:pt x="1616" y="1725"/>
                      <a:pt x="1613" y="1726"/>
                      <a:pt x="1609" y="1728"/>
                    </a:cubicBezTo>
                    <a:cubicBezTo>
                      <a:pt x="1600" y="1734"/>
                      <a:pt x="1594" y="1739"/>
                      <a:pt x="1588" y="1748"/>
                    </a:cubicBezTo>
                    <a:cubicBezTo>
                      <a:pt x="1579" y="1760"/>
                      <a:pt x="1574" y="1770"/>
                      <a:pt x="1573" y="1785"/>
                    </a:cubicBezTo>
                    <a:cubicBezTo>
                      <a:pt x="1573" y="1786"/>
                      <a:pt x="1573" y="1787"/>
                      <a:pt x="1573" y="1788"/>
                    </a:cubicBezTo>
                    <a:cubicBezTo>
                      <a:pt x="1568" y="1779"/>
                      <a:pt x="1560" y="1771"/>
                      <a:pt x="1551" y="1766"/>
                    </a:cubicBezTo>
                    <a:cubicBezTo>
                      <a:pt x="1540" y="1760"/>
                      <a:pt x="1527" y="1757"/>
                      <a:pt x="1515" y="1761"/>
                    </a:cubicBezTo>
                    <a:cubicBezTo>
                      <a:pt x="1511" y="1763"/>
                      <a:pt x="1506" y="1765"/>
                      <a:pt x="1501" y="1770"/>
                    </a:cubicBezTo>
                    <a:cubicBezTo>
                      <a:pt x="1506" y="1766"/>
                      <a:pt x="1511" y="1764"/>
                      <a:pt x="1516" y="1763"/>
                    </a:cubicBezTo>
                    <a:cubicBezTo>
                      <a:pt x="1528" y="1760"/>
                      <a:pt x="1539" y="1763"/>
                      <a:pt x="1549" y="1769"/>
                    </a:cubicBezTo>
                    <a:cubicBezTo>
                      <a:pt x="1557" y="1774"/>
                      <a:pt x="1562" y="1780"/>
                      <a:pt x="1566" y="1786"/>
                    </a:cubicBezTo>
                    <a:cubicBezTo>
                      <a:pt x="1574" y="1799"/>
                      <a:pt x="1576" y="1811"/>
                      <a:pt x="1582" y="1824"/>
                    </a:cubicBezTo>
                    <a:cubicBezTo>
                      <a:pt x="1583" y="1825"/>
                      <a:pt x="1583" y="1825"/>
                      <a:pt x="1583" y="1825"/>
                    </a:cubicBezTo>
                    <a:cubicBezTo>
                      <a:pt x="1587" y="1832"/>
                      <a:pt x="1591" y="1838"/>
                      <a:pt x="1596" y="1844"/>
                    </a:cubicBezTo>
                    <a:cubicBezTo>
                      <a:pt x="1598" y="1846"/>
                      <a:pt x="1611" y="1859"/>
                      <a:pt x="1613" y="1858"/>
                    </a:cubicBezTo>
                    <a:cubicBezTo>
                      <a:pt x="1614" y="1857"/>
                      <a:pt x="1605" y="1848"/>
                      <a:pt x="1604" y="1846"/>
                    </a:cubicBezTo>
                    <a:cubicBezTo>
                      <a:pt x="1597" y="1839"/>
                      <a:pt x="1592" y="1831"/>
                      <a:pt x="1587" y="1823"/>
                    </a:cubicBezTo>
                    <a:cubicBezTo>
                      <a:pt x="1586" y="1821"/>
                      <a:pt x="1586" y="1821"/>
                      <a:pt x="1586" y="1821"/>
                    </a:cubicBezTo>
                    <a:cubicBezTo>
                      <a:pt x="1580" y="1809"/>
                      <a:pt x="1577" y="1799"/>
                      <a:pt x="1577" y="1785"/>
                    </a:cubicBezTo>
                    <a:cubicBezTo>
                      <a:pt x="1578" y="1770"/>
                      <a:pt x="1585" y="1753"/>
                      <a:pt x="1599" y="1744"/>
                    </a:cubicBezTo>
                    <a:cubicBezTo>
                      <a:pt x="1606" y="1739"/>
                      <a:pt x="1620" y="1737"/>
                      <a:pt x="1626" y="1746"/>
                    </a:cubicBezTo>
                    <a:cubicBezTo>
                      <a:pt x="1628" y="1749"/>
                      <a:pt x="1628" y="1753"/>
                      <a:pt x="1626" y="1755"/>
                    </a:cubicBezTo>
                    <a:cubicBezTo>
                      <a:pt x="1624" y="1758"/>
                      <a:pt x="1621" y="1758"/>
                      <a:pt x="1618" y="1757"/>
                    </a:cubicBezTo>
                    <a:cubicBezTo>
                      <a:pt x="1615" y="1756"/>
                      <a:pt x="1614" y="1754"/>
                      <a:pt x="1614" y="1752"/>
                    </a:cubicBezTo>
                    <a:cubicBezTo>
                      <a:pt x="1613" y="1749"/>
                      <a:pt x="1616" y="1746"/>
                      <a:pt x="1619" y="1747"/>
                    </a:cubicBezTo>
                    <a:cubicBezTo>
                      <a:pt x="1620" y="1748"/>
                      <a:pt x="1622" y="1749"/>
                      <a:pt x="1622" y="1750"/>
                    </a:cubicBezTo>
                    <a:cubicBezTo>
                      <a:pt x="1623" y="1749"/>
                      <a:pt x="1623" y="1746"/>
                      <a:pt x="1621" y="1745"/>
                    </a:cubicBezTo>
                    <a:cubicBezTo>
                      <a:pt x="1618" y="1743"/>
                      <a:pt x="1614" y="1744"/>
                      <a:pt x="1611" y="1746"/>
                    </a:cubicBezTo>
                    <a:cubicBezTo>
                      <a:pt x="1607" y="1750"/>
                      <a:pt x="1608" y="1757"/>
                      <a:pt x="1611" y="1761"/>
                    </a:cubicBezTo>
                    <a:cubicBezTo>
                      <a:pt x="1614" y="1764"/>
                      <a:pt x="1619" y="1766"/>
                      <a:pt x="1623" y="1766"/>
                    </a:cubicBezTo>
                    <a:cubicBezTo>
                      <a:pt x="1627" y="1765"/>
                      <a:pt x="1630" y="1763"/>
                      <a:pt x="1633" y="1759"/>
                    </a:cubicBezTo>
                    <a:cubicBezTo>
                      <a:pt x="1635" y="1755"/>
                      <a:pt x="1636" y="1749"/>
                      <a:pt x="1633" y="1744"/>
                    </a:cubicBezTo>
                    <a:cubicBezTo>
                      <a:pt x="1625" y="1734"/>
                      <a:pt x="1611" y="1734"/>
                      <a:pt x="1601" y="1740"/>
                    </a:cubicBezTo>
                    <a:cubicBezTo>
                      <a:pt x="1597" y="1742"/>
                      <a:pt x="1595" y="1745"/>
                      <a:pt x="1592" y="1748"/>
                    </a:cubicBezTo>
                    <a:cubicBezTo>
                      <a:pt x="1600" y="1738"/>
                      <a:pt x="1608" y="1731"/>
                      <a:pt x="1620" y="1726"/>
                    </a:cubicBezTo>
                    <a:cubicBezTo>
                      <a:pt x="1628" y="1722"/>
                      <a:pt x="1634" y="1721"/>
                      <a:pt x="1643" y="1721"/>
                    </a:cubicBezTo>
                    <a:cubicBezTo>
                      <a:pt x="1652" y="1721"/>
                      <a:pt x="1658" y="1723"/>
                      <a:pt x="1666" y="1728"/>
                    </a:cubicBezTo>
                    <a:cubicBezTo>
                      <a:pt x="1670" y="1730"/>
                      <a:pt x="1673" y="1732"/>
                      <a:pt x="1676" y="1736"/>
                    </a:cubicBezTo>
                    <a:cubicBezTo>
                      <a:pt x="1676" y="1736"/>
                      <a:pt x="1676" y="1736"/>
                      <a:pt x="1676" y="1736"/>
                    </a:cubicBezTo>
                    <a:cubicBezTo>
                      <a:pt x="1666" y="1728"/>
                      <a:pt x="1652" y="1730"/>
                      <a:pt x="1649" y="1747"/>
                    </a:cubicBezTo>
                    <a:cubicBezTo>
                      <a:pt x="1647" y="1760"/>
                      <a:pt x="1661" y="1781"/>
                      <a:pt x="1635" y="1798"/>
                    </a:cubicBezTo>
                    <a:close/>
                    <a:moveTo>
                      <a:pt x="1517" y="1764"/>
                    </a:moveTo>
                    <a:cubicBezTo>
                      <a:pt x="1522" y="1778"/>
                      <a:pt x="1502" y="1784"/>
                      <a:pt x="1496" y="1787"/>
                    </a:cubicBezTo>
                    <a:cubicBezTo>
                      <a:pt x="1491" y="1790"/>
                      <a:pt x="1488" y="1792"/>
                      <a:pt x="1487" y="1797"/>
                    </a:cubicBezTo>
                    <a:cubicBezTo>
                      <a:pt x="1485" y="1791"/>
                      <a:pt x="1486" y="1776"/>
                      <a:pt x="1489" y="1769"/>
                    </a:cubicBezTo>
                    <a:cubicBezTo>
                      <a:pt x="1493" y="1760"/>
                      <a:pt x="1503" y="1754"/>
                      <a:pt x="1514" y="1760"/>
                    </a:cubicBezTo>
                    <a:cubicBezTo>
                      <a:pt x="1508" y="1761"/>
                      <a:pt x="1501" y="1767"/>
                      <a:pt x="1500" y="1772"/>
                    </a:cubicBezTo>
                    <a:cubicBezTo>
                      <a:pt x="1502" y="1770"/>
                      <a:pt x="1509" y="1765"/>
                      <a:pt x="1517" y="1764"/>
                    </a:cubicBezTo>
                    <a:close/>
                    <a:moveTo>
                      <a:pt x="1704" y="2005"/>
                    </a:moveTo>
                    <a:cubicBezTo>
                      <a:pt x="1683" y="2008"/>
                      <a:pt x="1669" y="2005"/>
                      <a:pt x="1649" y="2004"/>
                    </a:cubicBezTo>
                    <a:cubicBezTo>
                      <a:pt x="1640" y="2004"/>
                      <a:pt x="1631" y="2005"/>
                      <a:pt x="1623" y="2012"/>
                    </a:cubicBezTo>
                    <a:cubicBezTo>
                      <a:pt x="1617" y="2018"/>
                      <a:pt x="1614" y="2026"/>
                      <a:pt x="1616" y="2034"/>
                    </a:cubicBezTo>
                    <a:cubicBezTo>
                      <a:pt x="1618" y="2041"/>
                      <a:pt x="1623" y="2047"/>
                      <a:pt x="1631" y="2048"/>
                    </a:cubicBezTo>
                    <a:cubicBezTo>
                      <a:pt x="1635" y="2049"/>
                      <a:pt x="1639" y="2048"/>
                      <a:pt x="1643" y="2045"/>
                    </a:cubicBezTo>
                    <a:cubicBezTo>
                      <a:pt x="1648" y="2041"/>
                      <a:pt x="1650" y="2033"/>
                      <a:pt x="1645" y="2029"/>
                    </a:cubicBezTo>
                    <a:cubicBezTo>
                      <a:pt x="1642" y="2026"/>
                      <a:pt x="1638" y="2025"/>
                      <a:pt x="1634" y="2028"/>
                    </a:cubicBezTo>
                    <a:cubicBezTo>
                      <a:pt x="1630" y="2030"/>
                      <a:pt x="1629" y="2036"/>
                      <a:pt x="1632" y="2039"/>
                    </a:cubicBezTo>
                    <a:cubicBezTo>
                      <a:pt x="1635" y="2043"/>
                      <a:pt x="1640" y="2044"/>
                      <a:pt x="1644" y="2042"/>
                    </a:cubicBezTo>
                    <a:cubicBezTo>
                      <a:pt x="1645" y="2041"/>
                      <a:pt x="1646" y="2040"/>
                      <a:pt x="1646" y="2040"/>
                    </a:cubicBezTo>
                    <a:cubicBezTo>
                      <a:pt x="1645" y="2041"/>
                      <a:pt x="1644" y="2043"/>
                      <a:pt x="1642" y="2044"/>
                    </a:cubicBezTo>
                    <a:cubicBezTo>
                      <a:pt x="1639" y="2046"/>
                      <a:pt x="1635" y="2047"/>
                      <a:pt x="1631" y="2046"/>
                    </a:cubicBezTo>
                    <a:cubicBezTo>
                      <a:pt x="1625" y="2045"/>
                      <a:pt x="1620" y="2040"/>
                      <a:pt x="1619" y="2034"/>
                    </a:cubicBezTo>
                    <a:cubicBezTo>
                      <a:pt x="1617" y="2026"/>
                      <a:pt x="1620" y="2020"/>
                      <a:pt x="1626" y="2015"/>
                    </a:cubicBezTo>
                    <a:cubicBezTo>
                      <a:pt x="1633" y="2009"/>
                      <a:pt x="1641" y="2008"/>
                      <a:pt x="1649" y="2009"/>
                    </a:cubicBezTo>
                    <a:cubicBezTo>
                      <a:pt x="1670" y="2009"/>
                      <a:pt x="1683" y="2013"/>
                      <a:pt x="1704" y="2010"/>
                    </a:cubicBezTo>
                    <a:cubicBezTo>
                      <a:pt x="1724" y="2006"/>
                      <a:pt x="1742" y="1998"/>
                      <a:pt x="1755" y="1983"/>
                    </a:cubicBezTo>
                    <a:cubicBezTo>
                      <a:pt x="1767" y="1969"/>
                      <a:pt x="1771" y="1953"/>
                      <a:pt x="1764" y="1935"/>
                    </a:cubicBezTo>
                    <a:cubicBezTo>
                      <a:pt x="1757" y="1919"/>
                      <a:pt x="1741" y="1908"/>
                      <a:pt x="1724" y="1909"/>
                    </a:cubicBezTo>
                    <a:cubicBezTo>
                      <a:pt x="1724" y="1909"/>
                      <a:pt x="1724" y="1909"/>
                      <a:pt x="1724" y="1909"/>
                    </a:cubicBezTo>
                    <a:cubicBezTo>
                      <a:pt x="1731" y="1913"/>
                      <a:pt x="1738" y="1921"/>
                      <a:pt x="1739" y="1931"/>
                    </a:cubicBezTo>
                    <a:cubicBezTo>
                      <a:pt x="1740" y="1948"/>
                      <a:pt x="1729" y="1959"/>
                      <a:pt x="1713" y="1961"/>
                    </a:cubicBezTo>
                    <a:cubicBezTo>
                      <a:pt x="1683" y="1965"/>
                      <a:pt x="1687" y="2001"/>
                      <a:pt x="1720" y="1997"/>
                    </a:cubicBezTo>
                    <a:cubicBezTo>
                      <a:pt x="1736" y="1995"/>
                      <a:pt x="1749" y="1981"/>
                      <a:pt x="1753" y="1969"/>
                    </a:cubicBezTo>
                    <a:cubicBezTo>
                      <a:pt x="1762" y="1944"/>
                      <a:pt x="1750" y="1911"/>
                      <a:pt x="1724" y="1909"/>
                    </a:cubicBezTo>
                    <a:cubicBezTo>
                      <a:pt x="1741" y="1910"/>
                      <a:pt x="1755" y="1921"/>
                      <a:pt x="1761" y="1936"/>
                    </a:cubicBezTo>
                    <a:cubicBezTo>
                      <a:pt x="1767" y="1953"/>
                      <a:pt x="1763" y="1967"/>
                      <a:pt x="1752" y="1980"/>
                    </a:cubicBezTo>
                    <a:cubicBezTo>
                      <a:pt x="1739" y="1994"/>
                      <a:pt x="1722" y="2002"/>
                      <a:pt x="1704" y="2005"/>
                    </a:cubicBezTo>
                    <a:close/>
                    <a:moveTo>
                      <a:pt x="1621" y="1864"/>
                    </a:moveTo>
                    <a:cubicBezTo>
                      <a:pt x="1608" y="1832"/>
                      <a:pt x="1623" y="1807"/>
                      <a:pt x="1622" y="1790"/>
                    </a:cubicBezTo>
                    <a:cubicBezTo>
                      <a:pt x="1622" y="1772"/>
                      <a:pt x="1600" y="1773"/>
                      <a:pt x="1597" y="1792"/>
                    </a:cubicBezTo>
                    <a:cubicBezTo>
                      <a:pt x="1593" y="1814"/>
                      <a:pt x="1605" y="1843"/>
                      <a:pt x="1621" y="1864"/>
                    </a:cubicBezTo>
                    <a:close/>
                    <a:moveTo>
                      <a:pt x="1651" y="1895"/>
                    </a:moveTo>
                    <a:cubicBezTo>
                      <a:pt x="1636" y="1901"/>
                      <a:pt x="1625" y="1912"/>
                      <a:pt x="1620" y="1927"/>
                    </a:cubicBezTo>
                    <a:cubicBezTo>
                      <a:pt x="1616" y="1939"/>
                      <a:pt x="1617" y="1955"/>
                      <a:pt x="1628" y="1962"/>
                    </a:cubicBezTo>
                    <a:cubicBezTo>
                      <a:pt x="1624" y="1967"/>
                      <a:pt x="1615" y="1966"/>
                      <a:pt x="1610" y="1960"/>
                    </a:cubicBezTo>
                    <a:cubicBezTo>
                      <a:pt x="1604" y="1953"/>
                      <a:pt x="1603" y="1940"/>
                      <a:pt x="1612" y="1931"/>
                    </a:cubicBezTo>
                    <a:cubicBezTo>
                      <a:pt x="1603" y="1924"/>
                      <a:pt x="1622" y="1897"/>
                      <a:pt x="1651" y="1895"/>
                    </a:cubicBezTo>
                    <a:close/>
                    <a:moveTo>
                      <a:pt x="1786" y="1924"/>
                    </a:moveTo>
                    <a:cubicBezTo>
                      <a:pt x="1788" y="1913"/>
                      <a:pt x="1786" y="1897"/>
                      <a:pt x="1782" y="1888"/>
                    </a:cubicBezTo>
                    <a:cubicBezTo>
                      <a:pt x="1776" y="1877"/>
                      <a:pt x="1762" y="1864"/>
                      <a:pt x="1749" y="1866"/>
                    </a:cubicBezTo>
                    <a:cubicBezTo>
                      <a:pt x="1747" y="1852"/>
                      <a:pt x="1738" y="1843"/>
                      <a:pt x="1729" y="1836"/>
                    </a:cubicBezTo>
                    <a:cubicBezTo>
                      <a:pt x="1717" y="1825"/>
                      <a:pt x="1705" y="1811"/>
                      <a:pt x="1710" y="1798"/>
                    </a:cubicBezTo>
                    <a:cubicBezTo>
                      <a:pt x="1697" y="1809"/>
                      <a:pt x="1699" y="1832"/>
                      <a:pt x="1707" y="1845"/>
                    </a:cubicBezTo>
                    <a:cubicBezTo>
                      <a:pt x="1718" y="1864"/>
                      <a:pt x="1732" y="1868"/>
                      <a:pt x="1753" y="1879"/>
                    </a:cubicBezTo>
                    <a:cubicBezTo>
                      <a:pt x="1764" y="1885"/>
                      <a:pt x="1783" y="1906"/>
                      <a:pt x="1786" y="1924"/>
                    </a:cubicBezTo>
                    <a:close/>
                    <a:moveTo>
                      <a:pt x="1662" y="1895"/>
                    </a:moveTo>
                    <a:cubicBezTo>
                      <a:pt x="1648" y="1898"/>
                      <a:pt x="1647" y="1920"/>
                      <a:pt x="1650" y="1933"/>
                    </a:cubicBezTo>
                    <a:cubicBezTo>
                      <a:pt x="1655" y="1948"/>
                      <a:pt x="1664" y="1964"/>
                      <a:pt x="1656" y="1980"/>
                    </a:cubicBezTo>
                    <a:cubicBezTo>
                      <a:pt x="1651" y="1988"/>
                      <a:pt x="1642" y="1994"/>
                      <a:pt x="1633" y="1993"/>
                    </a:cubicBezTo>
                    <a:cubicBezTo>
                      <a:pt x="1627" y="1993"/>
                      <a:pt x="1623" y="1989"/>
                      <a:pt x="1622" y="1983"/>
                    </a:cubicBezTo>
                    <a:cubicBezTo>
                      <a:pt x="1625" y="1987"/>
                      <a:pt x="1633" y="1988"/>
                      <a:pt x="1638" y="1984"/>
                    </a:cubicBezTo>
                    <a:cubicBezTo>
                      <a:pt x="1643" y="1980"/>
                      <a:pt x="1643" y="1972"/>
                      <a:pt x="1640" y="1966"/>
                    </a:cubicBezTo>
                    <a:cubicBezTo>
                      <a:pt x="1635" y="1953"/>
                      <a:pt x="1627" y="1942"/>
                      <a:pt x="1627" y="1928"/>
                    </a:cubicBezTo>
                    <a:cubicBezTo>
                      <a:pt x="1627" y="1911"/>
                      <a:pt x="1641" y="1894"/>
                      <a:pt x="1662" y="1895"/>
                    </a:cubicBezTo>
                    <a:close/>
                    <a:moveTo>
                      <a:pt x="1540" y="1832"/>
                    </a:moveTo>
                    <a:cubicBezTo>
                      <a:pt x="1532" y="1818"/>
                      <a:pt x="1510" y="1806"/>
                      <a:pt x="1493" y="1807"/>
                    </a:cubicBezTo>
                    <a:cubicBezTo>
                      <a:pt x="1476" y="1809"/>
                      <a:pt x="1472" y="1825"/>
                      <a:pt x="1491" y="1827"/>
                    </a:cubicBezTo>
                    <a:cubicBezTo>
                      <a:pt x="1506" y="1829"/>
                      <a:pt x="1529" y="1822"/>
                      <a:pt x="1540" y="1832"/>
                    </a:cubicBezTo>
                    <a:close/>
                    <a:moveTo>
                      <a:pt x="1551" y="1854"/>
                    </a:moveTo>
                    <a:cubicBezTo>
                      <a:pt x="1552" y="1857"/>
                      <a:pt x="1555" y="1859"/>
                      <a:pt x="1558" y="1860"/>
                    </a:cubicBezTo>
                    <a:cubicBezTo>
                      <a:pt x="1561" y="1861"/>
                      <a:pt x="1566" y="1860"/>
                      <a:pt x="1569" y="1856"/>
                    </a:cubicBezTo>
                    <a:cubicBezTo>
                      <a:pt x="1573" y="1852"/>
                      <a:pt x="1572" y="1846"/>
                      <a:pt x="1569" y="1842"/>
                    </a:cubicBezTo>
                    <a:cubicBezTo>
                      <a:pt x="1563" y="1836"/>
                      <a:pt x="1558" y="1840"/>
                      <a:pt x="1553" y="1840"/>
                    </a:cubicBezTo>
                    <a:cubicBezTo>
                      <a:pt x="1547" y="1839"/>
                      <a:pt x="1543" y="1833"/>
                      <a:pt x="1542" y="1826"/>
                    </a:cubicBezTo>
                    <a:cubicBezTo>
                      <a:pt x="1541" y="1817"/>
                      <a:pt x="1544" y="1809"/>
                      <a:pt x="1553" y="1806"/>
                    </a:cubicBezTo>
                    <a:cubicBezTo>
                      <a:pt x="1557" y="1804"/>
                      <a:pt x="1563" y="1804"/>
                      <a:pt x="1565" y="1809"/>
                    </a:cubicBezTo>
                    <a:cubicBezTo>
                      <a:pt x="1560" y="1808"/>
                      <a:pt x="1554" y="1813"/>
                      <a:pt x="1558" y="1820"/>
                    </a:cubicBezTo>
                    <a:cubicBezTo>
                      <a:pt x="1559" y="1823"/>
                      <a:pt x="1566" y="1828"/>
                      <a:pt x="1573" y="1833"/>
                    </a:cubicBezTo>
                    <a:cubicBezTo>
                      <a:pt x="1580" y="1838"/>
                      <a:pt x="1586" y="1843"/>
                      <a:pt x="1588" y="1850"/>
                    </a:cubicBezTo>
                    <a:cubicBezTo>
                      <a:pt x="1592" y="1864"/>
                      <a:pt x="1582" y="1879"/>
                      <a:pt x="1568" y="1880"/>
                    </a:cubicBezTo>
                    <a:cubicBezTo>
                      <a:pt x="1560" y="1881"/>
                      <a:pt x="1554" y="1878"/>
                      <a:pt x="1548" y="1873"/>
                    </a:cubicBezTo>
                    <a:cubicBezTo>
                      <a:pt x="1542" y="1868"/>
                      <a:pt x="1529" y="1852"/>
                      <a:pt x="1520" y="1852"/>
                    </a:cubicBezTo>
                    <a:cubicBezTo>
                      <a:pt x="1513" y="1852"/>
                      <a:pt x="1509" y="1857"/>
                      <a:pt x="1510" y="1861"/>
                    </a:cubicBezTo>
                    <a:cubicBezTo>
                      <a:pt x="1505" y="1860"/>
                      <a:pt x="1502" y="1852"/>
                      <a:pt x="1505" y="1846"/>
                    </a:cubicBezTo>
                    <a:cubicBezTo>
                      <a:pt x="1510" y="1835"/>
                      <a:pt x="1527" y="1830"/>
                      <a:pt x="1540" y="1838"/>
                    </a:cubicBezTo>
                    <a:cubicBezTo>
                      <a:pt x="1545" y="1841"/>
                      <a:pt x="1547" y="1847"/>
                      <a:pt x="1551" y="1854"/>
                    </a:cubicBezTo>
                    <a:close/>
                    <a:moveTo>
                      <a:pt x="1553" y="1854"/>
                    </a:moveTo>
                    <a:cubicBezTo>
                      <a:pt x="1556" y="1858"/>
                      <a:pt x="1561" y="1860"/>
                      <a:pt x="1565" y="1857"/>
                    </a:cubicBezTo>
                    <a:cubicBezTo>
                      <a:pt x="1573" y="1853"/>
                      <a:pt x="1569" y="1842"/>
                      <a:pt x="1562" y="1841"/>
                    </a:cubicBezTo>
                    <a:cubicBezTo>
                      <a:pt x="1556" y="1840"/>
                      <a:pt x="1553" y="1843"/>
                      <a:pt x="1546" y="1839"/>
                    </a:cubicBezTo>
                    <a:cubicBezTo>
                      <a:pt x="1551" y="1845"/>
                      <a:pt x="1550" y="1848"/>
                      <a:pt x="1553" y="1854"/>
                    </a:cubicBezTo>
                    <a:close/>
                    <a:moveTo>
                      <a:pt x="1582" y="1877"/>
                    </a:moveTo>
                    <a:cubicBezTo>
                      <a:pt x="1589" y="1873"/>
                      <a:pt x="1593" y="1863"/>
                      <a:pt x="1592" y="1857"/>
                    </a:cubicBezTo>
                    <a:cubicBezTo>
                      <a:pt x="1600" y="1854"/>
                      <a:pt x="1611" y="1868"/>
                      <a:pt x="1603" y="1878"/>
                    </a:cubicBezTo>
                    <a:cubicBezTo>
                      <a:pt x="1598" y="1885"/>
                      <a:pt x="1586" y="1884"/>
                      <a:pt x="1582" y="1877"/>
                    </a:cubicBezTo>
                    <a:close/>
                    <a:moveTo>
                      <a:pt x="1814" y="1746"/>
                    </a:moveTo>
                    <a:cubicBezTo>
                      <a:pt x="1799" y="1766"/>
                      <a:pt x="1814" y="1786"/>
                      <a:pt x="1823" y="1795"/>
                    </a:cubicBezTo>
                    <a:cubicBezTo>
                      <a:pt x="1833" y="1805"/>
                      <a:pt x="1847" y="1813"/>
                      <a:pt x="1847" y="1829"/>
                    </a:cubicBezTo>
                    <a:cubicBezTo>
                      <a:pt x="1847" y="1838"/>
                      <a:pt x="1843" y="1846"/>
                      <a:pt x="1835" y="1850"/>
                    </a:cubicBezTo>
                    <a:cubicBezTo>
                      <a:pt x="1831" y="1852"/>
                      <a:pt x="1825" y="1851"/>
                      <a:pt x="1822" y="1847"/>
                    </a:cubicBezTo>
                    <a:cubicBezTo>
                      <a:pt x="1826" y="1848"/>
                      <a:pt x="1833" y="1846"/>
                      <a:pt x="1835" y="1840"/>
                    </a:cubicBezTo>
                    <a:cubicBezTo>
                      <a:pt x="1837" y="1835"/>
                      <a:pt x="1834" y="1829"/>
                      <a:pt x="1829" y="1825"/>
                    </a:cubicBezTo>
                    <a:cubicBezTo>
                      <a:pt x="1816" y="1815"/>
                      <a:pt x="1805" y="1803"/>
                      <a:pt x="1800" y="1791"/>
                    </a:cubicBezTo>
                    <a:cubicBezTo>
                      <a:pt x="1795" y="1777"/>
                      <a:pt x="1798" y="1756"/>
                      <a:pt x="1814" y="1746"/>
                    </a:cubicBezTo>
                    <a:close/>
                    <a:moveTo>
                      <a:pt x="1968" y="1938"/>
                    </a:moveTo>
                    <a:cubicBezTo>
                      <a:pt x="1970" y="1940"/>
                      <a:pt x="1971" y="1942"/>
                      <a:pt x="1971" y="1944"/>
                    </a:cubicBezTo>
                    <a:cubicBezTo>
                      <a:pt x="1971" y="1947"/>
                      <a:pt x="1969" y="1950"/>
                      <a:pt x="1966" y="1952"/>
                    </a:cubicBezTo>
                    <a:cubicBezTo>
                      <a:pt x="1961" y="1953"/>
                      <a:pt x="1958" y="1951"/>
                      <a:pt x="1956" y="1948"/>
                    </a:cubicBezTo>
                    <a:cubicBezTo>
                      <a:pt x="1953" y="1943"/>
                      <a:pt x="1957" y="1940"/>
                      <a:pt x="1958" y="1936"/>
                    </a:cubicBezTo>
                    <a:cubicBezTo>
                      <a:pt x="1959" y="1932"/>
                      <a:pt x="1955" y="1927"/>
                      <a:pt x="1950" y="1925"/>
                    </a:cubicBezTo>
                    <a:cubicBezTo>
                      <a:pt x="1944" y="1922"/>
                      <a:pt x="1938" y="1923"/>
                      <a:pt x="1933" y="1928"/>
                    </a:cubicBezTo>
                    <a:cubicBezTo>
                      <a:pt x="1931" y="1931"/>
                      <a:pt x="1930" y="1935"/>
                      <a:pt x="1933" y="1938"/>
                    </a:cubicBezTo>
                    <a:cubicBezTo>
                      <a:pt x="1933" y="1934"/>
                      <a:pt x="1938" y="1931"/>
                      <a:pt x="1942" y="1935"/>
                    </a:cubicBezTo>
                    <a:cubicBezTo>
                      <a:pt x="1944" y="1937"/>
                      <a:pt x="1946" y="1943"/>
                      <a:pt x="1948" y="1949"/>
                    </a:cubicBezTo>
                    <a:cubicBezTo>
                      <a:pt x="1950" y="1955"/>
                      <a:pt x="1953" y="1960"/>
                      <a:pt x="1957" y="1963"/>
                    </a:cubicBezTo>
                    <a:cubicBezTo>
                      <a:pt x="1966" y="1969"/>
                      <a:pt x="1979" y="1966"/>
                      <a:pt x="1983" y="1956"/>
                    </a:cubicBezTo>
                    <a:cubicBezTo>
                      <a:pt x="1985" y="1951"/>
                      <a:pt x="1984" y="1945"/>
                      <a:pt x="1982" y="1940"/>
                    </a:cubicBezTo>
                    <a:cubicBezTo>
                      <a:pt x="1981" y="1935"/>
                      <a:pt x="1972" y="1922"/>
                      <a:pt x="1974" y="1915"/>
                    </a:cubicBezTo>
                    <a:cubicBezTo>
                      <a:pt x="1975" y="1910"/>
                      <a:pt x="1980" y="1909"/>
                      <a:pt x="1983" y="1911"/>
                    </a:cubicBezTo>
                    <a:cubicBezTo>
                      <a:pt x="1983" y="1906"/>
                      <a:pt x="1978" y="1903"/>
                      <a:pt x="1973" y="1903"/>
                    </a:cubicBezTo>
                    <a:cubicBezTo>
                      <a:pt x="1964" y="1905"/>
                      <a:pt x="1957" y="1915"/>
                      <a:pt x="1960" y="1926"/>
                    </a:cubicBezTo>
                    <a:cubicBezTo>
                      <a:pt x="1961" y="1931"/>
                      <a:pt x="1964" y="1934"/>
                      <a:pt x="1968" y="1938"/>
                    </a:cubicBezTo>
                    <a:close/>
                    <a:moveTo>
                      <a:pt x="1943" y="2093"/>
                    </a:moveTo>
                    <a:cubicBezTo>
                      <a:pt x="1934" y="2078"/>
                      <a:pt x="1919" y="2077"/>
                      <a:pt x="1914" y="2074"/>
                    </a:cubicBezTo>
                    <a:cubicBezTo>
                      <a:pt x="1908" y="2071"/>
                      <a:pt x="1912" y="2064"/>
                      <a:pt x="1919" y="2066"/>
                    </a:cubicBezTo>
                    <a:cubicBezTo>
                      <a:pt x="1927" y="2068"/>
                      <a:pt x="1939" y="2079"/>
                      <a:pt x="1943" y="2093"/>
                    </a:cubicBezTo>
                    <a:close/>
                    <a:moveTo>
                      <a:pt x="1894" y="2048"/>
                    </a:moveTo>
                    <a:cubicBezTo>
                      <a:pt x="1896" y="2047"/>
                      <a:pt x="1897" y="2047"/>
                      <a:pt x="1898" y="2048"/>
                    </a:cubicBezTo>
                    <a:cubicBezTo>
                      <a:pt x="1900" y="2049"/>
                      <a:pt x="1901" y="2051"/>
                      <a:pt x="1900" y="2053"/>
                    </a:cubicBezTo>
                    <a:cubicBezTo>
                      <a:pt x="1900" y="2056"/>
                      <a:pt x="1898" y="2057"/>
                      <a:pt x="1896" y="2057"/>
                    </a:cubicBezTo>
                    <a:cubicBezTo>
                      <a:pt x="1892" y="2057"/>
                      <a:pt x="1892" y="2054"/>
                      <a:pt x="1890" y="2053"/>
                    </a:cubicBezTo>
                    <a:cubicBezTo>
                      <a:pt x="1888" y="2051"/>
                      <a:pt x="1885" y="2051"/>
                      <a:pt x="1883" y="2053"/>
                    </a:cubicBezTo>
                    <a:cubicBezTo>
                      <a:pt x="1880" y="2056"/>
                      <a:pt x="1878" y="2059"/>
                      <a:pt x="1879" y="2063"/>
                    </a:cubicBezTo>
                    <a:cubicBezTo>
                      <a:pt x="1880" y="2065"/>
                      <a:pt x="1882" y="2067"/>
                      <a:pt x="1885" y="2066"/>
                    </a:cubicBezTo>
                    <a:cubicBezTo>
                      <a:pt x="1883" y="2065"/>
                      <a:pt x="1882" y="2061"/>
                      <a:pt x="1885" y="2060"/>
                    </a:cubicBezTo>
                    <a:cubicBezTo>
                      <a:pt x="1887" y="2060"/>
                      <a:pt x="1891" y="2061"/>
                      <a:pt x="1894" y="2061"/>
                    </a:cubicBezTo>
                    <a:cubicBezTo>
                      <a:pt x="1898" y="2062"/>
                      <a:pt x="1901" y="2062"/>
                      <a:pt x="1904" y="2061"/>
                    </a:cubicBezTo>
                    <a:cubicBezTo>
                      <a:pt x="1910" y="2058"/>
                      <a:pt x="1911" y="2050"/>
                      <a:pt x="1908" y="2045"/>
                    </a:cubicBezTo>
                    <a:cubicBezTo>
                      <a:pt x="1905" y="2043"/>
                      <a:pt x="1903" y="2042"/>
                      <a:pt x="1899" y="2041"/>
                    </a:cubicBezTo>
                    <a:cubicBezTo>
                      <a:pt x="1896" y="2041"/>
                      <a:pt x="1887" y="2042"/>
                      <a:pt x="1884" y="2039"/>
                    </a:cubicBezTo>
                    <a:cubicBezTo>
                      <a:pt x="1882" y="2036"/>
                      <a:pt x="1882" y="2034"/>
                      <a:pt x="1884" y="2033"/>
                    </a:cubicBezTo>
                    <a:cubicBezTo>
                      <a:pt x="1882" y="2031"/>
                      <a:pt x="1879" y="2033"/>
                      <a:pt x="1878" y="2036"/>
                    </a:cubicBezTo>
                    <a:cubicBezTo>
                      <a:pt x="1876" y="2041"/>
                      <a:pt x="1879" y="2047"/>
                      <a:pt x="1886" y="2049"/>
                    </a:cubicBezTo>
                    <a:cubicBezTo>
                      <a:pt x="1888" y="2050"/>
                      <a:pt x="1891" y="2049"/>
                      <a:pt x="1894" y="2048"/>
                    </a:cubicBezTo>
                    <a:close/>
                    <a:moveTo>
                      <a:pt x="1895" y="2049"/>
                    </a:moveTo>
                    <a:cubicBezTo>
                      <a:pt x="1897" y="2048"/>
                      <a:pt x="1899" y="2049"/>
                      <a:pt x="1900" y="2051"/>
                    </a:cubicBezTo>
                    <a:cubicBezTo>
                      <a:pt x="1900" y="2055"/>
                      <a:pt x="1896" y="2057"/>
                      <a:pt x="1893" y="2055"/>
                    </a:cubicBezTo>
                    <a:cubicBezTo>
                      <a:pt x="1891" y="2054"/>
                      <a:pt x="1891" y="2052"/>
                      <a:pt x="1888" y="2051"/>
                    </a:cubicBezTo>
                    <a:cubicBezTo>
                      <a:pt x="1892" y="2051"/>
                      <a:pt x="1892" y="2049"/>
                      <a:pt x="1895" y="2049"/>
                    </a:cubicBezTo>
                    <a:close/>
                    <a:moveTo>
                      <a:pt x="1911" y="2051"/>
                    </a:moveTo>
                    <a:cubicBezTo>
                      <a:pt x="1912" y="2054"/>
                      <a:pt x="1910" y="2058"/>
                      <a:pt x="1907" y="2060"/>
                    </a:cubicBezTo>
                    <a:cubicBezTo>
                      <a:pt x="1909" y="2063"/>
                      <a:pt x="1917" y="2063"/>
                      <a:pt x="1918" y="2057"/>
                    </a:cubicBezTo>
                    <a:cubicBezTo>
                      <a:pt x="1918" y="2053"/>
                      <a:pt x="1914" y="2050"/>
                      <a:pt x="1911" y="2051"/>
                    </a:cubicBezTo>
                    <a:close/>
                    <a:moveTo>
                      <a:pt x="1919" y="2058"/>
                    </a:moveTo>
                    <a:cubicBezTo>
                      <a:pt x="1919" y="2058"/>
                      <a:pt x="1918" y="2059"/>
                      <a:pt x="1918" y="2060"/>
                    </a:cubicBezTo>
                    <a:cubicBezTo>
                      <a:pt x="1925" y="2062"/>
                      <a:pt x="1932" y="2067"/>
                      <a:pt x="1937" y="2074"/>
                    </a:cubicBezTo>
                    <a:cubicBezTo>
                      <a:pt x="1946" y="2086"/>
                      <a:pt x="1943" y="2100"/>
                      <a:pt x="1953" y="2119"/>
                    </a:cubicBezTo>
                    <a:cubicBezTo>
                      <a:pt x="1958" y="2128"/>
                      <a:pt x="1964" y="2134"/>
                      <a:pt x="1970" y="2138"/>
                    </a:cubicBezTo>
                    <a:cubicBezTo>
                      <a:pt x="1982" y="2148"/>
                      <a:pt x="2000" y="2152"/>
                      <a:pt x="2010" y="2165"/>
                    </a:cubicBezTo>
                    <a:cubicBezTo>
                      <a:pt x="2004" y="2161"/>
                      <a:pt x="1995" y="2163"/>
                      <a:pt x="1995" y="2173"/>
                    </a:cubicBezTo>
                    <a:cubicBezTo>
                      <a:pt x="1995" y="2180"/>
                      <a:pt x="2005" y="2190"/>
                      <a:pt x="1992" y="2202"/>
                    </a:cubicBezTo>
                    <a:cubicBezTo>
                      <a:pt x="2001" y="2199"/>
                      <a:pt x="2009" y="2195"/>
                      <a:pt x="2013" y="2187"/>
                    </a:cubicBezTo>
                    <a:cubicBezTo>
                      <a:pt x="2016" y="2182"/>
                      <a:pt x="2016" y="2177"/>
                      <a:pt x="2015" y="2172"/>
                    </a:cubicBezTo>
                    <a:cubicBezTo>
                      <a:pt x="2009" y="2149"/>
                      <a:pt x="1974" y="2146"/>
                      <a:pt x="1964" y="2129"/>
                    </a:cubicBezTo>
                    <a:cubicBezTo>
                      <a:pt x="1965" y="2130"/>
                      <a:pt x="1965" y="2131"/>
                      <a:pt x="1966" y="2131"/>
                    </a:cubicBezTo>
                    <a:cubicBezTo>
                      <a:pt x="1978" y="2146"/>
                      <a:pt x="2002" y="2145"/>
                      <a:pt x="2015" y="2131"/>
                    </a:cubicBezTo>
                    <a:cubicBezTo>
                      <a:pt x="2021" y="2124"/>
                      <a:pt x="2025" y="2114"/>
                      <a:pt x="2023" y="2103"/>
                    </a:cubicBezTo>
                    <a:cubicBezTo>
                      <a:pt x="2020" y="2092"/>
                      <a:pt x="2013" y="2082"/>
                      <a:pt x="2002" y="2078"/>
                    </a:cubicBezTo>
                    <a:cubicBezTo>
                      <a:pt x="1990" y="2074"/>
                      <a:pt x="1978" y="2076"/>
                      <a:pt x="1971" y="2087"/>
                    </a:cubicBezTo>
                    <a:cubicBezTo>
                      <a:pt x="1967" y="2093"/>
                      <a:pt x="1967" y="2101"/>
                      <a:pt x="1972" y="2107"/>
                    </a:cubicBezTo>
                    <a:cubicBezTo>
                      <a:pt x="1978" y="2116"/>
                      <a:pt x="1987" y="2117"/>
                      <a:pt x="1994" y="2113"/>
                    </a:cubicBezTo>
                    <a:cubicBezTo>
                      <a:pt x="2002" y="2109"/>
                      <a:pt x="2005" y="2099"/>
                      <a:pt x="1998" y="2091"/>
                    </a:cubicBezTo>
                    <a:cubicBezTo>
                      <a:pt x="2004" y="2101"/>
                      <a:pt x="2000" y="2109"/>
                      <a:pt x="1992" y="2112"/>
                    </a:cubicBezTo>
                    <a:cubicBezTo>
                      <a:pt x="1986" y="2114"/>
                      <a:pt x="1979" y="2113"/>
                      <a:pt x="1974" y="2106"/>
                    </a:cubicBezTo>
                    <a:cubicBezTo>
                      <a:pt x="1970" y="2101"/>
                      <a:pt x="1970" y="2094"/>
                      <a:pt x="1974" y="2088"/>
                    </a:cubicBezTo>
                    <a:cubicBezTo>
                      <a:pt x="1980" y="2079"/>
                      <a:pt x="1991" y="2078"/>
                      <a:pt x="2001" y="2081"/>
                    </a:cubicBezTo>
                    <a:cubicBezTo>
                      <a:pt x="2010" y="2085"/>
                      <a:pt x="2017" y="2094"/>
                      <a:pt x="2019" y="2104"/>
                    </a:cubicBezTo>
                    <a:cubicBezTo>
                      <a:pt x="2021" y="2114"/>
                      <a:pt x="2018" y="2124"/>
                      <a:pt x="2011" y="2130"/>
                    </a:cubicBezTo>
                    <a:cubicBezTo>
                      <a:pt x="1999" y="2142"/>
                      <a:pt x="1979" y="2143"/>
                      <a:pt x="1967" y="2130"/>
                    </a:cubicBezTo>
                    <a:cubicBezTo>
                      <a:pt x="1958" y="2119"/>
                      <a:pt x="1956" y="2108"/>
                      <a:pt x="1961" y="2095"/>
                    </a:cubicBezTo>
                    <a:cubicBezTo>
                      <a:pt x="1968" y="2074"/>
                      <a:pt x="1988" y="2057"/>
                      <a:pt x="2005" y="2056"/>
                    </a:cubicBezTo>
                    <a:cubicBezTo>
                      <a:pt x="2015" y="2055"/>
                      <a:pt x="2025" y="2061"/>
                      <a:pt x="2024" y="2071"/>
                    </a:cubicBezTo>
                    <a:cubicBezTo>
                      <a:pt x="2024" y="2078"/>
                      <a:pt x="2019" y="2081"/>
                      <a:pt x="2012" y="2080"/>
                    </a:cubicBezTo>
                    <a:cubicBezTo>
                      <a:pt x="2018" y="2088"/>
                      <a:pt x="2034" y="2082"/>
                      <a:pt x="2037" y="2069"/>
                    </a:cubicBezTo>
                    <a:cubicBezTo>
                      <a:pt x="2040" y="2056"/>
                      <a:pt x="2035" y="2047"/>
                      <a:pt x="2027" y="2041"/>
                    </a:cubicBezTo>
                    <a:cubicBezTo>
                      <a:pt x="2017" y="2033"/>
                      <a:pt x="1999" y="2034"/>
                      <a:pt x="1986" y="2044"/>
                    </a:cubicBezTo>
                    <a:cubicBezTo>
                      <a:pt x="1972" y="2055"/>
                      <a:pt x="1962" y="2072"/>
                      <a:pt x="1958" y="2089"/>
                    </a:cubicBezTo>
                    <a:cubicBezTo>
                      <a:pt x="1959" y="2087"/>
                      <a:pt x="1959" y="2085"/>
                      <a:pt x="1959" y="2082"/>
                    </a:cubicBezTo>
                    <a:cubicBezTo>
                      <a:pt x="1966" y="2053"/>
                      <a:pt x="1985" y="2031"/>
                      <a:pt x="2015" y="2023"/>
                    </a:cubicBezTo>
                    <a:cubicBezTo>
                      <a:pt x="2037" y="2018"/>
                      <a:pt x="2057" y="2024"/>
                      <a:pt x="2072" y="2041"/>
                    </a:cubicBezTo>
                    <a:cubicBezTo>
                      <a:pt x="2081" y="2052"/>
                      <a:pt x="2086" y="2064"/>
                      <a:pt x="2088" y="2077"/>
                    </a:cubicBezTo>
                    <a:cubicBezTo>
                      <a:pt x="2090" y="2091"/>
                      <a:pt x="2089" y="2105"/>
                      <a:pt x="2084" y="2118"/>
                    </a:cubicBezTo>
                    <a:cubicBezTo>
                      <a:pt x="2082" y="2124"/>
                      <a:pt x="2079" y="2129"/>
                      <a:pt x="2075" y="2134"/>
                    </a:cubicBezTo>
                    <a:cubicBezTo>
                      <a:pt x="2066" y="2143"/>
                      <a:pt x="2055" y="2149"/>
                      <a:pt x="2042" y="2149"/>
                    </a:cubicBezTo>
                    <a:cubicBezTo>
                      <a:pt x="2032" y="2149"/>
                      <a:pt x="2025" y="2145"/>
                      <a:pt x="2019" y="2137"/>
                    </a:cubicBezTo>
                    <a:cubicBezTo>
                      <a:pt x="2013" y="2149"/>
                      <a:pt x="2031" y="2170"/>
                      <a:pt x="2051" y="2156"/>
                    </a:cubicBezTo>
                    <a:cubicBezTo>
                      <a:pt x="2063" y="2164"/>
                      <a:pt x="2076" y="2145"/>
                      <a:pt x="2082" y="2130"/>
                    </a:cubicBezTo>
                    <a:cubicBezTo>
                      <a:pt x="2076" y="2149"/>
                      <a:pt x="2057" y="2170"/>
                      <a:pt x="2048" y="2180"/>
                    </a:cubicBezTo>
                    <a:cubicBezTo>
                      <a:pt x="2048" y="2180"/>
                      <a:pt x="2049" y="2181"/>
                      <a:pt x="2049" y="2182"/>
                    </a:cubicBezTo>
                    <a:cubicBezTo>
                      <a:pt x="2053" y="2178"/>
                      <a:pt x="2059" y="2173"/>
                      <a:pt x="2064" y="2167"/>
                    </a:cubicBezTo>
                    <a:cubicBezTo>
                      <a:pt x="2061" y="2177"/>
                      <a:pt x="2063" y="2189"/>
                      <a:pt x="2070" y="2197"/>
                    </a:cubicBezTo>
                    <a:cubicBezTo>
                      <a:pt x="2084" y="2212"/>
                      <a:pt x="2110" y="2214"/>
                      <a:pt x="2123" y="2235"/>
                    </a:cubicBezTo>
                    <a:cubicBezTo>
                      <a:pt x="2119" y="2213"/>
                      <a:pt x="2097" y="2201"/>
                      <a:pt x="2087" y="2191"/>
                    </a:cubicBezTo>
                    <a:cubicBezTo>
                      <a:pt x="2067" y="2172"/>
                      <a:pt x="2073" y="2160"/>
                      <a:pt x="2081" y="2141"/>
                    </a:cubicBezTo>
                    <a:cubicBezTo>
                      <a:pt x="2080" y="2145"/>
                      <a:pt x="2080" y="2148"/>
                      <a:pt x="2080" y="2152"/>
                    </a:cubicBezTo>
                    <a:cubicBezTo>
                      <a:pt x="2081" y="2173"/>
                      <a:pt x="2094" y="2193"/>
                      <a:pt x="2113" y="2200"/>
                    </a:cubicBezTo>
                    <a:cubicBezTo>
                      <a:pt x="2129" y="2207"/>
                      <a:pt x="2146" y="2204"/>
                      <a:pt x="2159" y="2193"/>
                    </a:cubicBezTo>
                    <a:cubicBezTo>
                      <a:pt x="2175" y="2179"/>
                      <a:pt x="2180" y="2157"/>
                      <a:pt x="2172" y="2137"/>
                    </a:cubicBezTo>
                    <a:cubicBezTo>
                      <a:pt x="2168" y="2128"/>
                      <a:pt x="2162" y="2121"/>
                      <a:pt x="2154" y="2118"/>
                    </a:cubicBezTo>
                    <a:cubicBezTo>
                      <a:pt x="2139" y="2111"/>
                      <a:pt x="2125" y="2116"/>
                      <a:pt x="2115" y="2128"/>
                    </a:cubicBezTo>
                    <a:cubicBezTo>
                      <a:pt x="2131" y="2122"/>
                      <a:pt x="2136" y="2134"/>
                      <a:pt x="2143" y="2137"/>
                    </a:cubicBezTo>
                    <a:cubicBezTo>
                      <a:pt x="2156" y="2142"/>
                      <a:pt x="2161" y="2123"/>
                      <a:pt x="2147" y="2117"/>
                    </a:cubicBezTo>
                    <a:cubicBezTo>
                      <a:pt x="2146" y="2116"/>
                      <a:pt x="2144" y="2116"/>
                      <a:pt x="2143" y="2115"/>
                    </a:cubicBezTo>
                    <a:cubicBezTo>
                      <a:pt x="2155" y="2117"/>
                      <a:pt x="2166" y="2125"/>
                      <a:pt x="2171" y="2138"/>
                    </a:cubicBezTo>
                    <a:cubicBezTo>
                      <a:pt x="2178" y="2157"/>
                      <a:pt x="2173" y="2178"/>
                      <a:pt x="2157" y="2191"/>
                    </a:cubicBezTo>
                    <a:cubicBezTo>
                      <a:pt x="2145" y="2201"/>
                      <a:pt x="2129" y="2203"/>
                      <a:pt x="2115" y="2197"/>
                    </a:cubicBezTo>
                    <a:cubicBezTo>
                      <a:pt x="2098" y="2190"/>
                      <a:pt x="2086" y="2172"/>
                      <a:pt x="2086" y="2152"/>
                    </a:cubicBezTo>
                    <a:cubicBezTo>
                      <a:pt x="2086" y="2145"/>
                      <a:pt x="2087" y="2138"/>
                      <a:pt x="2088" y="2131"/>
                    </a:cubicBezTo>
                    <a:cubicBezTo>
                      <a:pt x="2088" y="2135"/>
                      <a:pt x="2088" y="2140"/>
                      <a:pt x="2089" y="2145"/>
                    </a:cubicBezTo>
                    <a:cubicBezTo>
                      <a:pt x="2091" y="2157"/>
                      <a:pt x="2102" y="2168"/>
                      <a:pt x="2115" y="2166"/>
                    </a:cubicBezTo>
                    <a:cubicBezTo>
                      <a:pt x="2121" y="2165"/>
                      <a:pt x="2125" y="2161"/>
                      <a:pt x="2127" y="2155"/>
                    </a:cubicBezTo>
                    <a:cubicBezTo>
                      <a:pt x="2128" y="2151"/>
                      <a:pt x="2127" y="2146"/>
                      <a:pt x="2125" y="2143"/>
                    </a:cubicBezTo>
                    <a:cubicBezTo>
                      <a:pt x="2122" y="2139"/>
                      <a:pt x="2117" y="2137"/>
                      <a:pt x="2113" y="2137"/>
                    </a:cubicBezTo>
                    <a:cubicBezTo>
                      <a:pt x="2107" y="2137"/>
                      <a:pt x="2101" y="2142"/>
                      <a:pt x="2101" y="2148"/>
                    </a:cubicBezTo>
                    <a:cubicBezTo>
                      <a:pt x="2101" y="2152"/>
                      <a:pt x="2104" y="2155"/>
                      <a:pt x="2107" y="2156"/>
                    </a:cubicBezTo>
                    <a:cubicBezTo>
                      <a:pt x="2109" y="2157"/>
                      <a:pt x="2112" y="2156"/>
                      <a:pt x="2113" y="2154"/>
                    </a:cubicBezTo>
                    <a:cubicBezTo>
                      <a:pt x="2111" y="2154"/>
                      <a:pt x="2109" y="2154"/>
                      <a:pt x="2108" y="2153"/>
                    </a:cubicBezTo>
                    <a:cubicBezTo>
                      <a:pt x="2105" y="2152"/>
                      <a:pt x="2105" y="2148"/>
                      <a:pt x="2108" y="2146"/>
                    </a:cubicBezTo>
                    <a:cubicBezTo>
                      <a:pt x="2109" y="2145"/>
                      <a:pt x="2111" y="2144"/>
                      <a:pt x="2114" y="2145"/>
                    </a:cubicBezTo>
                    <a:cubicBezTo>
                      <a:pt x="2117" y="2146"/>
                      <a:pt x="2119" y="2149"/>
                      <a:pt x="2119" y="2152"/>
                    </a:cubicBezTo>
                    <a:cubicBezTo>
                      <a:pt x="2118" y="2156"/>
                      <a:pt x="2115" y="2159"/>
                      <a:pt x="2112" y="2160"/>
                    </a:cubicBezTo>
                    <a:cubicBezTo>
                      <a:pt x="2101" y="2162"/>
                      <a:pt x="2092" y="2149"/>
                      <a:pt x="2090" y="2140"/>
                    </a:cubicBezTo>
                    <a:cubicBezTo>
                      <a:pt x="2088" y="2128"/>
                      <a:pt x="2092" y="2116"/>
                      <a:pt x="2094" y="2105"/>
                    </a:cubicBezTo>
                    <a:cubicBezTo>
                      <a:pt x="2096" y="2092"/>
                      <a:pt x="2095" y="2079"/>
                      <a:pt x="2088" y="2063"/>
                    </a:cubicBezTo>
                    <a:cubicBezTo>
                      <a:pt x="2090" y="2066"/>
                      <a:pt x="2092" y="2069"/>
                      <a:pt x="2095" y="2072"/>
                    </a:cubicBezTo>
                    <a:cubicBezTo>
                      <a:pt x="2109" y="2088"/>
                      <a:pt x="2129" y="2095"/>
                      <a:pt x="2151" y="2087"/>
                    </a:cubicBezTo>
                    <a:cubicBezTo>
                      <a:pt x="2170" y="2080"/>
                      <a:pt x="2184" y="2063"/>
                      <a:pt x="2185" y="2041"/>
                    </a:cubicBezTo>
                    <a:cubicBezTo>
                      <a:pt x="2187" y="2022"/>
                      <a:pt x="2178" y="2002"/>
                      <a:pt x="2161" y="1992"/>
                    </a:cubicBezTo>
                    <a:cubicBezTo>
                      <a:pt x="2144" y="1984"/>
                      <a:pt x="2126" y="1986"/>
                      <a:pt x="2115" y="1997"/>
                    </a:cubicBezTo>
                    <a:cubicBezTo>
                      <a:pt x="2107" y="2004"/>
                      <a:pt x="2103" y="2013"/>
                      <a:pt x="2104" y="2022"/>
                    </a:cubicBezTo>
                    <a:cubicBezTo>
                      <a:pt x="2104" y="2028"/>
                      <a:pt x="2106" y="2034"/>
                      <a:pt x="2109" y="2038"/>
                    </a:cubicBezTo>
                    <a:cubicBezTo>
                      <a:pt x="2116" y="2047"/>
                      <a:pt x="2126" y="2049"/>
                      <a:pt x="2135" y="2045"/>
                    </a:cubicBezTo>
                    <a:cubicBezTo>
                      <a:pt x="2145" y="2040"/>
                      <a:pt x="2149" y="2028"/>
                      <a:pt x="2144" y="2018"/>
                    </a:cubicBezTo>
                    <a:cubicBezTo>
                      <a:pt x="2139" y="2008"/>
                      <a:pt x="2127" y="2004"/>
                      <a:pt x="2117" y="2009"/>
                    </a:cubicBezTo>
                    <a:cubicBezTo>
                      <a:pt x="2109" y="2013"/>
                      <a:pt x="2104" y="2022"/>
                      <a:pt x="2106" y="2031"/>
                    </a:cubicBezTo>
                    <a:cubicBezTo>
                      <a:pt x="2102" y="2019"/>
                      <a:pt x="2106" y="2006"/>
                      <a:pt x="2116" y="1997"/>
                    </a:cubicBezTo>
                    <a:cubicBezTo>
                      <a:pt x="2128" y="1987"/>
                      <a:pt x="2144" y="1986"/>
                      <a:pt x="2159" y="1994"/>
                    </a:cubicBezTo>
                    <a:cubicBezTo>
                      <a:pt x="2176" y="2003"/>
                      <a:pt x="2183" y="2022"/>
                      <a:pt x="2182" y="2040"/>
                    </a:cubicBezTo>
                    <a:cubicBezTo>
                      <a:pt x="2181" y="2060"/>
                      <a:pt x="2168" y="2076"/>
                      <a:pt x="2149" y="2083"/>
                    </a:cubicBezTo>
                    <a:cubicBezTo>
                      <a:pt x="2130" y="2089"/>
                      <a:pt x="2112" y="2083"/>
                      <a:pt x="2100" y="2069"/>
                    </a:cubicBezTo>
                    <a:cubicBezTo>
                      <a:pt x="2090" y="2058"/>
                      <a:pt x="2085" y="2044"/>
                      <a:pt x="2073" y="2034"/>
                    </a:cubicBezTo>
                    <a:cubicBezTo>
                      <a:pt x="2058" y="2019"/>
                      <a:pt x="2037" y="2013"/>
                      <a:pt x="2014" y="2018"/>
                    </a:cubicBezTo>
                    <a:cubicBezTo>
                      <a:pt x="1982" y="2026"/>
                      <a:pt x="1960" y="2049"/>
                      <a:pt x="1954" y="2081"/>
                    </a:cubicBezTo>
                    <a:cubicBezTo>
                      <a:pt x="1951" y="2096"/>
                      <a:pt x="1951" y="2108"/>
                      <a:pt x="1957" y="2121"/>
                    </a:cubicBezTo>
                    <a:cubicBezTo>
                      <a:pt x="1950" y="2109"/>
                      <a:pt x="1947" y="2096"/>
                      <a:pt x="1948" y="2083"/>
                    </a:cubicBezTo>
                    <a:cubicBezTo>
                      <a:pt x="1948" y="2065"/>
                      <a:pt x="1955" y="2044"/>
                      <a:pt x="1965" y="2029"/>
                    </a:cubicBezTo>
                    <a:cubicBezTo>
                      <a:pt x="1968" y="2023"/>
                      <a:pt x="1971" y="2017"/>
                      <a:pt x="1973" y="2010"/>
                    </a:cubicBezTo>
                    <a:cubicBezTo>
                      <a:pt x="1973" y="2008"/>
                      <a:pt x="1974" y="2006"/>
                      <a:pt x="1974" y="2004"/>
                    </a:cubicBezTo>
                    <a:cubicBezTo>
                      <a:pt x="1975" y="2001"/>
                      <a:pt x="1975" y="1998"/>
                      <a:pt x="1975" y="1994"/>
                    </a:cubicBezTo>
                    <a:cubicBezTo>
                      <a:pt x="1975" y="1993"/>
                      <a:pt x="1974" y="1982"/>
                      <a:pt x="1972" y="1982"/>
                    </a:cubicBezTo>
                    <a:cubicBezTo>
                      <a:pt x="1971" y="1983"/>
                      <a:pt x="1972" y="1989"/>
                      <a:pt x="1972" y="1990"/>
                    </a:cubicBezTo>
                    <a:cubicBezTo>
                      <a:pt x="1972" y="1995"/>
                      <a:pt x="1971" y="1999"/>
                      <a:pt x="1970" y="2003"/>
                    </a:cubicBezTo>
                    <a:cubicBezTo>
                      <a:pt x="1970" y="2005"/>
                      <a:pt x="1970" y="2007"/>
                      <a:pt x="1969" y="2009"/>
                    </a:cubicBezTo>
                    <a:cubicBezTo>
                      <a:pt x="1967" y="2016"/>
                      <a:pt x="1965" y="2021"/>
                      <a:pt x="1962" y="2028"/>
                    </a:cubicBezTo>
                    <a:cubicBezTo>
                      <a:pt x="1962" y="2028"/>
                      <a:pt x="1961" y="2029"/>
                      <a:pt x="1960" y="2030"/>
                    </a:cubicBezTo>
                    <a:cubicBezTo>
                      <a:pt x="1961" y="2028"/>
                      <a:pt x="1962" y="2026"/>
                      <a:pt x="1962" y="2023"/>
                    </a:cubicBezTo>
                    <a:cubicBezTo>
                      <a:pt x="1963" y="2017"/>
                      <a:pt x="1964" y="2012"/>
                      <a:pt x="1963" y="2006"/>
                    </a:cubicBezTo>
                    <a:cubicBezTo>
                      <a:pt x="1959" y="1989"/>
                      <a:pt x="1944" y="1983"/>
                      <a:pt x="1930" y="1985"/>
                    </a:cubicBezTo>
                    <a:cubicBezTo>
                      <a:pt x="1917" y="1987"/>
                      <a:pt x="1905" y="1994"/>
                      <a:pt x="1900" y="2006"/>
                    </a:cubicBezTo>
                    <a:cubicBezTo>
                      <a:pt x="1897" y="2017"/>
                      <a:pt x="1899" y="2026"/>
                      <a:pt x="1908" y="2033"/>
                    </a:cubicBezTo>
                    <a:cubicBezTo>
                      <a:pt x="1915" y="2038"/>
                      <a:pt x="1925" y="2041"/>
                      <a:pt x="1932" y="2035"/>
                    </a:cubicBezTo>
                    <a:cubicBezTo>
                      <a:pt x="1936" y="2032"/>
                      <a:pt x="1938" y="2028"/>
                      <a:pt x="1937" y="2023"/>
                    </a:cubicBezTo>
                    <a:cubicBezTo>
                      <a:pt x="1937" y="2020"/>
                      <a:pt x="1936" y="2017"/>
                      <a:pt x="1933" y="2015"/>
                    </a:cubicBezTo>
                    <a:cubicBezTo>
                      <a:pt x="1931" y="2013"/>
                      <a:pt x="1927" y="2013"/>
                      <a:pt x="1924" y="2014"/>
                    </a:cubicBezTo>
                    <a:cubicBezTo>
                      <a:pt x="1920" y="2015"/>
                      <a:pt x="1917" y="2017"/>
                      <a:pt x="1917" y="2021"/>
                    </a:cubicBezTo>
                    <a:cubicBezTo>
                      <a:pt x="1916" y="2025"/>
                      <a:pt x="1919" y="2029"/>
                      <a:pt x="1922" y="2030"/>
                    </a:cubicBezTo>
                    <a:cubicBezTo>
                      <a:pt x="1927" y="2032"/>
                      <a:pt x="1932" y="2029"/>
                      <a:pt x="1933" y="2025"/>
                    </a:cubicBezTo>
                    <a:cubicBezTo>
                      <a:pt x="1935" y="2021"/>
                      <a:pt x="1932" y="2016"/>
                      <a:pt x="1928" y="2014"/>
                    </a:cubicBezTo>
                    <a:cubicBezTo>
                      <a:pt x="1926" y="2014"/>
                      <a:pt x="1925" y="2014"/>
                      <a:pt x="1923" y="2014"/>
                    </a:cubicBezTo>
                    <a:cubicBezTo>
                      <a:pt x="1924" y="2014"/>
                      <a:pt x="1924" y="2014"/>
                      <a:pt x="1924" y="2014"/>
                    </a:cubicBezTo>
                    <a:cubicBezTo>
                      <a:pt x="1927" y="2013"/>
                      <a:pt x="1930" y="2013"/>
                      <a:pt x="1933" y="2016"/>
                    </a:cubicBezTo>
                    <a:cubicBezTo>
                      <a:pt x="1935" y="2017"/>
                      <a:pt x="1937" y="2020"/>
                      <a:pt x="1937" y="2023"/>
                    </a:cubicBezTo>
                    <a:cubicBezTo>
                      <a:pt x="1937" y="2027"/>
                      <a:pt x="1935" y="2032"/>
                      <a:pt x="1931" y="2034"/>
                    </a:cubicBezTo>
                    <a:cubicBezTo>
                      <a:pt x="1925" y="2039"/>
                      <a:pt x="1915" y="2037"/>
                      <a:pt x="1909" y="2032"/>
                    </a:cubicBezTo>
                    <a:cubicBezTo>
                      <a:pt x="1901" y="2026"/>
                      <a:pt x="1898" y="2017"/>
                      <a:pt x="1902" y="2007"/>
                    </a:cubicBezTo>
                    <a:cubicBezTo>
                      <a:pt x="1907" y="1995"/>
                      <a:pt x="1919" y="1989"/>
                      <a:pt x="1931" y="1988"/>
                    </a:cubicBezTo>
                    <a:cubicBezTo>
                      <a:pt x="1944" y="1986"/>
                      <a:pt x="1956" y="1992"/>
                      <a:pt x="1959" y="2006"/>
                    </a:cubicBezTo>
                    <a:cubicBezTo>
                      <a:pt x="1960" y="2012"/>
                      <a:pt x="1960" y="2017"/>
                      <a:pt x="1959" y="2023"/>
                    </a:cubicBezTo>
                    <a:cubicBezTo>
                      <a:pt x="1958" y="2026"/>
                      <a:pt x="1957" y="2030"/>
                      <a:pt x="1956" y="2033"/>
                    </a:cubicBezTo>
                    <a:cubicBezTo>
                      <a:pt x="1953" y="2041"/>
                      <a:pt x="1949" y="2051"/>
                      <a:pt x="1946" y="2061"/>
                    </a:cubicBezTo>
                    <a:cubicBezTo>
                      <a:pt x="1944" y="2067"/>
                      <a:pt x="1944" y="2073"/>
                      <a:pt x="1943" y="2079"/>
                    </a:cubicBezTo>
                    <a:cubicBezTo>
                      <a:pt x="1942" y="2076"/>
                      <a:pt x="1940" y="2073"/>
                      <a:pt x="1938" y="2071"/>
                    </a:cubicBezTo>
                    <a:cubicBezTo>
                      <a:pt x="1933" y="2065"/>
                      <a:pt x="1925" y="2059"/>
                      <a:pt x="1919" y="2058"/>
                    </a:cubicBezTo>
                    <a:close/>
                    <a:moveTo>
                      <a:pt x="1967" y="1939"/>
                    </a:moveTo>
                    <a:cubicBezTo>
                      <a:pt x="1970" y="1942"/>
                      <a:pt x="1970" y="1946"/>
                      <a:pt x="1967" y="1949"/>
                    </a:cubicBezTo>
                    <a:cubicBezTo>
                      <a:pt x="1962" y="1953"/>
                      <a:pt x="1956" y="1948"/>
                      <a:pt x="1957" y="1943"/>
                    </a:cubicBezTo>
                    <a:cubicBezTo>
                      <a:pt x="1957" y="1938"/>
                      <a:pt x="1960" y="1937"/>
                      <a:pt x="1959" y="1931"/>
                    </a:cubicBezTo>
                    <a:cubicBezTo>
                      <a:pt x="1962" y="1936"/>
                      <a:pt x="1964" y="1936"/>
                      <a:pt x="1967" y="1939"/>
                    </a:cubicBezTo>
                    <a:close/>
                    <a:moveTo>
                      <a:pt x="1969" y="2025"/>
                    </a:moveTo>
                    <a:cubicBezTo>
                      <a:pt x="1975" y="2013"/>
                      <a:pt x="1991" y="2008"/>
                      <a:pt x="2001" y="2010"/>
                    </a:cubicBezTo>
                    <a:cubicBezTo>
                      <a:pt x="2009" y="2012"/>
                      <a:pt x="2016" y="2015"/>
                      <a:pt x="2024" y="2012"/>
                    </a:cubicBezTo>
                    <a:cubicBezTo>
                      <a:pt x="2030" y="2009"/>
                      <a:pt x="2036" y="2002"/>
                      <a:pt x="2033" y="1997"/>
                    </a:cubicBezTo>
                    <a:cubicBezTo>
                      <a:pt x="2032" y="2002"/>
                      <a:pt x="2026" y="2004"/>
                      <a:pt x="2020" y="2004"/>
                    </a:cubicBezTo>
                    <a:cubicBezTo>
                      <a:pt x="2016" y="2004"/>
                      <a:pt x="2011" y="2004"/>
                      <a:pt x="2007" y="2007"/>
                    </a:cubicBezTo>
                    <a:cubicBezTo>
                      <a:pt x="2001" y="2000"/>
                      <a:pt x="1991" y="2001"/>
                      <a:pt x="1985" y="2005"/>
                    </a:cubicBezTo>
                    <a:cubicBezTo>
                      <a:pt x="1979" y="2008"/>
                      <a:pt x="1971" y="2016"/>
                      <a:pt x="1969" y="2025"/>
                    </a:cubicBezTo>
                    <a:close/>
                    <a:moveTo>
                      <a:pt x="1896" y="1935"/>
                    </a:moveTo>
                    <a:cubicBezTo>
                      <a:pt x="1877" y="1927"/>
                      <a:pt x="1877" y="1907"/>
                      <a:pt x="1875" y="1899"/>
                    </a:cubicBezTo>
                    <a:cubicBezTo>
                      <a:pt x="1870" y="1887"/>
                      <a:pt x="1859" y="1891"/>
                      <a:pt x="1861" y="1904"/>
                    </a:cubicBezTo>
                    <a:cubicBezTo>
                      <a:pt x="1863" y="1916"/>
                      <a:pt x="1877" y="1932"/>
                      <a:pt x="1896" y="1935"/>
                    </a:cubicBezTo>
                    <a:close/>
                    <a:moveTo>
                      <a:pt x="1977" y="1965"/>
                    </a:moveTo>
                    <a:cubicBezTo>
                      <a:pt x="1973" y="1970"/>
                      <a:pt x="1965" y="1969"/>
                      <a:pt x="1961" y="1968"/>
                    </a:cubicBezTo>
                    <a:cubicBezTo>
                      <a:pt x="1957" y="1973"/>
                      <a:pt x="1964" y="1984"/>
                      <a:pt x="1974" y="1980"/>
                    </a:cubicBezTo>
                    <a:cubicBezTo>
                      <a:pt x="1979" y="1978"/>
                      <a:pt x="1982" y="1970"/>
                      <a:pt x="1977" y="1965"/>
                    </a:cubicBezTo>
                    <a:close/>
                    <a:moveTo>
                      <a:pt x="1973" y="2013"/>
                    </a:moveTo>
                    <a:cubicBezTo>
                      <a:pt x="1986" y="1993"/>
                      <a:pt x="2013" y="1994"/>
                      <a:pt x="2020" y="1992"/>
                    </a:cubicBezTo>
                    <a:cubicBezTo>
                      <a:pt x="2035" y="1987"/>
                      <a:pt x="2029" y="1970"/>
                      <a:pt x="2013" y="1975"/>
                    </a:cubicBezTo>
                    <a:cubicBezTo>
                      <a:pt x="2002" y="1977"/>
                      <a:pt x="1982" y="1988"/>
                      <a:pt x="1973" y="2013"/>
                    </a:cubicBezTo>
                    <a:close/>
                    <a:moveTo>
                      <a:pt x="1909" y="1985"/>
                    </a:moveTo>
                    <a:cubicBezTo>
                      <a:pt x="1905" y="1995"/>
                      <a:pt x="1898" y="2004"/>
                      <a:pt x="1889" y="2009"/>
                    </a:cubicBezTo>
                    <a:cubicBezTo>
                      <a:pt x="1880" y="2013"/>
                      <a:pt x="1868" y="2013"/>
                      <a:pt x="1860" y="2006"/>
                    </a:cubicBezTo>
                    <a:cubicBezTo>
                      <a:pt x="1856" y="2002"/>
                      <a:pt x="1853" y="1997"/>
                      <a:pt x="1851" y="1991"/>
                    </a:cubicBezTo>
                    <a:cubicBezTo>
                      <a:pt x="1850" y="1984"/>
                      <a:pt x="1850" y="1979"/>
                      <a:pt x="1852" y="1973"/>
                    </a:cubicBezTo>
                    <a:cubicBezTo>
                      <a:pt x="1853" y="1966"/>
                      <a:pt x="1856" y="1962"/>
                      <a:pt x="1860" y="1957"/>
                    </a:cubicBezTo>
                    <a:cubicBezTo>
                      <a:pt x="1862" y="1955"/>
                      <a:pt x="1864" y="1953"/>
                      <a:pt x="1866" y="1951"/>
                    </a:cubicBezTo>
                    <a:cubicBezTo>
                      <a:pt x="1872" y="1946"/>
                      <a:pt x="1877" y="1943"/>
                      <a:pt x="1884" y="1940"/>
                    </a:cubicBezTo>
                    <a:cubicBezTo>
                      <a:pt x="1895" y="1937"/>
                      <a:pt x="1903" y="1936"/>
                      <a:pt x="1914" y="1938"/>
                    </a:cubicBezTo>
                    <a:cubicBezTo>
                      <a:pt x="1915" y="1938"/>
                      <a:pt x="1916" y="1938"/>
                      <a:pt x="1916" y="1939"/>
                    </a:cubicBezTo>
                    <a:cubicBezTo>
                      <a:pt x="1911" y="1933"/>
                      <a:pt x="1908" y="1926"/>
                      <a:pt x="1906" y="1918"/>
                    </a:cubicBezTo>
                    <a:cubicBezTo>
                      <a:pt x="1904" y="1909"/>
                      <a:pt x="1905" y="1899"/>
                      <a:pt x="1910" y="1891"/>
                    </a:cubicBezTo>
                    <a:cubicBezTo>
                      <a:pt x="1912" y="1889"/>
                      <a:pt x="1915" y="1886"/>
                      <a:pt x="1920" y="1884"/>
                    </a:cubicBezTo>
                    <a:cubicBezTo>
                      <a:pt x="1916" y="1886"/>
                      <a:pt x="1913" y="1889"/>
                      <a:pt x="1912" y="1892"/>
                    </a:cubicBezTo>
                    <a:cubicBezTo>
                      <a:pt x="1907" y="1900"/>
                      <a:pt x="1906" y="1909"/>
                      <a:pt x="1908" y="1918"/>
                    </a:cubicBezTo>
                    <a:cubicBezTo>
                      <a:pt x="1910" y="1924"/>
                      <a:pt x="1913" y="1929"/>
                      <a:pt x="1917" y="1933"/>
                    </a:cubicBezTo>
                    <a:cubicBezTo>
                      <a:pt x="1924" y="1942"/>
                      <a:pt x="1932" y="1946"/>
                      <a:pt x="1940" y="1953"/>
                    </a:cubicBezTo>
                    <a:cubicBezTo>
                      <a:pt x="1940" y="1954"/>
                      <a:pt x="1940" y="1954"/>
                      <a:pt x="1940" y="1954"/>
                    </a:cubicBezTo>
                    <a:cubicBezTo>
                      <a:pt x="1945" y="1958"/>
                      <a:pt x="1948" y="1963"/>
                      <a:pt x="1951" y="1968"/>
                    </a:cubicBezTo>
                    <a:cubicBezTo>
                      <a:pt x="1952" y="1969"/>
                      <a:pt x="1958" y="1982"/>
                      <a:pt x="1957" y="1983"/>
                    </a:cubicBezTo>
                    <a:cubicBezTo>
                      <a:pt x="1956" y="1983"/>
                      <a:pt x="1952" y="1975"/>
                      <a:pt x="1951" y="1974"/>
                    </a:cubicBezTo>
                    <a:cubicBezTo>
                      <a:pt x="1947" y="1967"/>
                      <a:pt x="1943" y="1962"/>
                      <a:pt x="1938" y="1956"/>
                    </a:cubicBezTo>
                    <a:cubicBezTo>
                      <a:pt x="1937" y="1956"/>
                      <a:pt x="1937" y="1956"/>
                      <a:pt x="1937" y="1956"/>
                    </a:cubicBezTo>
                    <a:cubicBezTo>
                      <a:pt x="1930" y="1949"/>
                      <a:pt x="1923" y="1944"/>
                      <a:pt x="1914" y="1941"/>
                    </a:cubicBezTo>
                    <a:cubicBezTo>
                      <a:pt x="1902" y="1938"/>
                      <a:pt x="1889" y="1939"/>
                      <a:pt x="1879" y="1947"/>
                    </a:cubicBezTo>
                    <a:cubicBezTo>
                      <a:pt x="1874" y="1951"/>
                      <a:pt x="1870" y="1961"/>
                      <a:pt x="1874" y="1967"/>
                    </a:cubicBezTo>
                    <a:cubicBezTo>
                      <a:pt x="1876" y="1969"/>
                      <a:pt x="1879" y="1970"/>
                      <a:pt x="1881" y="1969"/>
                    </a:cubicBezTo>
                    <a:cubicBezTo>
                      <a:pt x="1883" y="1968"/>
                      <a:pt x="1885" y="1966"/>
                      <a:pt x="1884" y="1963"/>
                    </a:cubicBezTo>
                    <a:cubicBezTo>
                      <a:pt x="1884" y="1961"/>
                      <a:pt x="1883" y="1960"/>
                      <a:pt x="1882" y="1960"/>
                    </a:cubicBezTo>
                    <a:cubicBezTo>
                      <a:pt x="1880" y="1959"/>
                      <a:pt x="1877" y="1960"/>
                      <a:pt x="1877" y="1962"/>
                    </a:cubicBezTo>
                    <a:cubicBezTo>
                      <a:pt x="1877" y="1963"/>
                      <a:pt x="1878" y="1965"/>
                      <a:pt x="1879" y="1965"/>
                    </a:cubicBezTo>
                    <a:cubicBezTo>
                      <a:pt x="1877" y="1966"/>
                      <a:pt x="1875" y="1964"/>
                      <a:pt x="1875" y="1963"/>
                    </a:cubicBezTo>
                    <a:cubicBezTo>
                      <a:pt x="1874" y="1960"/>
                      <a:pt x="1876" y="1958"/>
                      <a:pt x="1878" y="1956"/>
                    </a:cubicBezTo>
                    <a:cubicBezTo>
                      <a:pt x="1882" y="1954"/>
                      <a:pt x="1886" y="1956"/>
                      <a:pt x="1889" y="1960"/>
                    </a:cubicBezTo>
                    <a:cubicBezTo>
                      <a:pt x="1890" y="1962"/>
                      <a:pt x="1890" y="1966"/>
                      <a:pt x="1889" y="1969"/>
                    </a:cubicBezTo>
                    <a:cubicBezTo>
                      <a:pt x="1888" y="1972"/>
                      <a:pt x="1885" y="1974"/>
                      <a:pt x="1882" y="1974"/>
                    </a:cubicBezTo>
                    <a:cubicBezTo>
                      <a:pt x="1878" y="1975"/>
                      <a:pt x="1874" y="1974"/>
                      <a:pt x="1872" y="1971"/>
                    </a:cubicBezTo>
                    <a:cubicBezTo>
                      <a:pt x="1866" y="1964"/>
                      <a:pt x="1869" y="1953"/>
                      <a:pt x="1876" y="1947"/>
                    </a:cubicBezTo>
                    <a:cubicBezTo>
                      <a:pt x="1878" y="1946"/>
                      <a:pt x="1881" y="1944"/>
                      <a:pt x="1883" y="1943"/>
                    </a:cubicBezTo>
                    <a:cubicBezTo>
                      <a:pt x="1875" y="1946"/>
                      <a:pt x="1868" y="1951"/>
                      <a:pt x="1861" y="1958"/>
                    </a:cubicBezTo>
                    <a:cubicBezTo>
                      <a:pt x="1857" y="1963"/>
                      <a:pt x="1855" y="1967"/>
                      <a:pt x="1853" y="1973"/>
                    </a:cubicBezTo>
                    <a:cubicBezTo>
                      <a:pt x="1851" y="1979"/>
                      <a:pt x="1851" y="1984"/>
                      <a:pt x="1852" y="1991"/>
                    </a:cubicBezTo>
                    <a:cubicBezTo>
                      <a:pt x="1853" y="1994"/>
                      <a:pt x="1854" y="1997"/>
                      <a:pt x="1856" y="2000"/>
                    </a:cubicBezTo>
                    <a:cubicBezTo>
                      <a:pt x="1856" y="2000"/>
                      <a:pt x="1856" y="2000"/>
                      <a:pt x="1856" y="2000"/>
                    </a:cubicBezTo>
                    <a:cubicBezTo>
                      <a:pt x="1853" y="1991"/>
                      <a:pt x="1857" y="1981"/>
                      <a:pt x="1870" y="1983"/>
                    </a:cubicBezTo>
                    <a:cubicBezTo>
                      <a:pt x="1879" y="1985"/>
                      <a:pt x="1891" y="1999"/>
                      <a:pt x="1909" y="1985"/>
                    </a:cubicBezTo>
                    <a:close/>
                    <a:moveTo>
                      <a:pt x="1912" y="1893"/>
                    </a:moveTo>
                    <a:cubicBezTo>
                      <a:pt x="1921" y="1901"/>
                      <a:pt x="1930" y="1887"/>
                      <a:pt x="1933" y="1884"/>
                    </a:cubicBezTo>
                    <a:cubicBezTo>
                      <a:pt x="1936" y="1881"/>
                      <a:pt x="1939" y="1879"/>
                      <a:pt x="1942" y="1880"/>
                    </a:cubicBezTo>
                    <a:cubicBezTo>
                      <a:pt x="1938" y="1877"/>
                      <a:pt x="1927" y="1874"/>
                      <a:pt x="1922" y="1875"/>
                    </a:cubicBezTo>
                    <a:cubicBezTo>
                      <a:pt x="1914" y="1876"/>
                      <a:pt x="1908" y="1881"/>
                      <a:pt x="1910" y="1890"/>
                    </a:cubicBezTo>
                    <a:cubicBezTo>
                      <a:pt x="1912" y="1887"/>
                      <a:pt x="1917" y="1883"/>
                      <a:pt x="1922" y="1883"/>
                    </a:cubicBezTo>
                    <a:cubicBezTo>
                      <a:pt x="1920" y="1884"/>
                      <a:pt x="1914" y="1888"/>
                      <a:pt x="1912" y="1893"/>
                    </a:cubicBezTo>
                    <a:close/>
                    <a:moveTo>
                      <a:pt x="1959" y="1990"/>
                    </a:moveTo>
                    <a:cubicBezTo>
                      <a:pt x="1939" y="1974"/>
                      <a:pt x="1918" y="1978"/>
                      <a:pt x="1907" y="1974"/>
                    </a:cubicBezTo>
                    <a:cubicBezTo>
                      <a:pt x="1894" y="1969"/>
                      <a:pt x="1899" y="1955"/>
                      <a:pt x="1914" y="1956"/>
                    </a:cubicBezTo>
                    <a:cubicBezTo>
                      <a:pt x="1931" y="1958"/>
                      <a:pt x="1948" y="1974"/>
                      <a:pt x="1959" y="1990"/>
                    </a:cubicBezTo>
                    <a:close/>
                    <a:moveTo>
                      <a:pt x="1890" y="1935"/>
                    </a:moveTo>
                    <a:cubicBezTo>
                      <a:pt x="1869" y="1936"/>
                      <a:pt x="1839" y="1960"/>
                      <a:pt x="1849" y="1979"/>
                    </a:cubicBezTo>
                    <a:cubicBezTo>
                      <a:pt x="1845" y="1981"/>
                      <a:pt x="1839" y="1978"/>
                      <a:pt x="1837" y="1972"/>
                    </a:cubicBezTo>
                    <a:cubicBezTo>
                      <a:pt x="1835" y="1966"/>
                      <a:pt x="1838" y="1957"/>
                      <a:pt x="1846" y="1953"/>
                    </a:cubicBezTo>
                    <a:cubicBezTo>
                      <a:pt x="1843" y="1948"/>
                      <a:pt x="1853" y="1939"/>
                      <a:pt x="1868" y="1935"/>
                    </a:cubicBezTo>
                    <a:cubicBezTo>
                      <a:pt x="1859" y="1934"/>
                      <a:pt x="1851" y="1929"/>
                      <a:pt x="1844" y="1923"/>
                    </a:cubicBezTo>
                    <a:cubicBezTo>
                      <a:pt x="1837" y="1917"/>
                      <a:pt x="1830" y="1908"/>
                      <a:pt x="1828" y="1898"/>
                    </a:cubicBezTo>
                    <a:cubicBezTo>
                      <a:pt x="1825" y="1888"/>
                      <a:pt x="1827" y="1877"/>
                      <a:pt x="1834" y="1870"/>
                    </a:cubicBezTo>
                    <a:cubicBezTo>
                      <a:pt x="1840" y="1865"/>
                      <a:pt x="1848" y="1862"/>
                      <a:pt x="1855" y="1865"/>
                    </a:cubicBezTo>
                    <a:cubicBezTo>
                      <a:pt x="1861" y="1867"/>
                      <a:pt x="1864" y="1873"/>
                      <a:pt x="1865" y="1879"/>
                    </a:cubicBezTo>
                    <a:cubicBezTo>
                      <a:pt x="1865" y="1886"/>
                      <a:pt x="1862" y="1892"/>
                      <a:pt x="1858" y="1897"/>
                    </a:cubicBezTo>
                    <a:cubicBezTo>
                      <a:pt x="1860" y="1883"/>
                      <a:pt x="1849" y="1881"/>
                      <a:pt x="1846" y="1877"/>
                    </a:cubicBezTo>
                    <a:cubicBezTo>
                      <a:pt x="1842" y="1871"/>
                      <a:pt x="1845" y="1866"/>
                      <a:pt x="1851" y="1865"/>
                    </a:cubicBezTo>
                    <a:cubicBezTo>
                      <a:pt x="1851" y="1865"/>
                      <a:pt x="1851" y="1865"/>
                      <a:pt x="1851" y="1865"/>
                    </a:cubicBezTo>
                    <a:cubicBezTo>
                      <a:pt x="1845" y="1864"/>
                      <a:pt x="1840" y="1867"/>
                      <a:pt x="1836" y="1871"/>
                    </a:cubicBezTo>
                    <a:cubicBezTo>
                      <a:pt x="1830" y="1877"/>
                      <a:pt x="1826" y="1885"/>
                      <a:pt x="1828" y="1895"/>
                    </a:cubicBezTo>
                    <a:cubicBezTo>
                      <a:pt x="1828" y="1893"/>
                      <a:pt x="1829" y="1890"/>
                      <a:pt x="1830" y="1888"/>
                    </a:cubicBezTo>
                    <a:cubicBezTo>
                      <a:pt x="1831" y="1884"/>
                      <a:pt x="1835" y="1880"/>
                      <a:pt x="1840" y="1881"/>
                    </a:cubicBezTo>
                    <a:cubicBezTo>
                      <a:pt x="1842" y="1881"/>
                      <a:pt x="1844" y="1883"/>
                      <a:pt x="1845" y="1886"/>
                    </a:cubicBezTo>
                    <a:cubicBezTo>
                      <a:pt x="1845" y="1887"/>
                      <a:pt x="1845" y="1889"/>
                      <a:pt x="1844" y="1891"/>
                    </a:cubicBezTo>
                    <a:cubicBezTo>
                      <a:pt x="1843" y="1892"/>
                      <a:pt x="1841" y="1893"/>
                      <a:pt x="1839" y="1893"/>
                    </a:cubicBezTo>
                    <a:cubicBezTo>
                      <a:pt x="1836" y="1893"/>
                      <a:pt x="1834" y="1891"/>
                      <a:pt x="1834" y="1888"/>
                    </a:cubicBezTo>
                    <a:cubicBezTo>
                      <a:pt x="1834" y="1887"/>
                      <a:pt x="1835" y="1886"/>
                      <a:pt x="1837" y="1885"/>
                    </a:cubicBezTo>
                    <a:cubicBezTo>
                      <a:pt x="1838" y="1885"/>
                      <a:pt x="1839" y="1885"/>
                      <a:pt x="1839" y="1886"/>
                    </a:cubicBezTo>
                    <a:cubicBezTo>
                      <a:pt x="1838" y="1886"/>
                      <a:pt x="1838" y="1886"/>
                      <a:pt x="1837" y="1886"/>
                    </a:cubicBezTo>
                    <a:cubicBezTo>
                      <a:pt x="1836" y="1887"/>
                      <a:pt x="1836" y="1889"/>
                      <a:pt x="1837" y="1889"/>
                    </a:cubicBezTo>
                    <a:cubicBezTo>
                      <a:pt x="1838" y="1890"/>
                      <a:pt x="1838" y="1890"/>
                      <a:pt x="1840" y="1890"/>
                    </a:cubicBezTo>
                    <a:cubicBezTo>
                      <a:pt x="1841" y="1889"/>
                      <a:pt x="1842" y="1888"/>
                      <a:pt x="1842" y="1887"/>
                    </a:cubicBezTo>
                    <a:cubicBezTo>
                      <a:pt x="1841" y="1885"/>
                      <a:pt x="1840" y="1884"/>
                      <a:pt x="1839" y="1884"/>
                    </a:cubicBezTo>
                    <a:cubicBezTo>
                      <a:pt x="1834" y="1883"/>
                      <a:pt x="1830" y="1888"/>
                      <a:pt x="1830" y="1892"/>
                    </a:cubicBezTo>
                    <a:cubicBezTo>
                      <a:pt x="1828" y="1898"/>
                      <a:pt x="1832" y="1906"/>
                      <a:pt x="1836" y="1911"/>
                    </a:cubicBezTo>
                    <a:cubicBezTo>
                      <a:pt x="1845" y="1926"/>
                      <a:pt x="1860" y="1933"/>
                      <a:pt x="1874" y="1934"/>
                    </a:cubicBezTo>
                    <a:cubicBezTo>
                      <a:pt x="1879" y="1934"/>
                      <a:pt x="1884" y="1934"/>
                      <a:pt x="1890" y="1935"/>
                    </a:cubicBezTo>
                    <a:close/>
                    <a:moveTo>
                      <a:pt x="1909" y="1933"/>
                    </a:moveTo>
                    <a:cubicBezTo>
                      <a:pt x="1899" y="1933"/>
                      <a:pt x="1896" y="1916"/>
                      <a:pt x="1897" y="1906"/>
                    </a:cubicBezTo>
                    <a:cubicBezTo>
                      <a:pt x="1899" y="1895"/>
                      <a:pt x="1905" y="1882"/>
                      <a:pt x="1897" y="1871"/>
                    </a:cubicBezTo>
                    <a:cubicBezTo>
                      <a:pt x="1893" y="1865"/>
                      <a:pt x="1886" y="1862"/>
                      <a:pt x="1879" y="1863"/>
                    </a:cubicBezTo>
                    <a:cubicBezTo>
                      <a:pt x="1875" y="1864"/>
                      <a:pt x="1871" y="1867"/>
                      <a:pt x="1871" y="1872"/>
                    </a:cubicBezTo>
                    <a:cubicBezTo>
                      <a:pt x="1873" y="1869"/>
                      <a:pt x="1879" y="1867"/>
                      <a:pt x="1883" y="1870"/>
                    </a:cubicBezTo>
                    <a:cubicBezTo>
                      <a:pt x="1887" y="1872"/>
                      <a:pt x="1888" y="1878"/>
                      <a:pt x="1887" y="1883"/>
                    </a:cubicBezTo>
                    <a:cubicBezTo>
                      <a:pt x="1884" y="1893"/>
                      <a:pt x="1880" y="1902"/>
                      <a:pt x="1881" y="1912"/>
                    </a:cubicBezTo>
                    <a:cubicBezTo>
                      <a:pt x="1882" y="1925"/>
                      <a:pt x="1894" y="1936"/>
                      <a:pt x="1909" y="1933"/>
                    </a:cubicBezTo>
                    <a:close/>
                    <a:moveTo>
                      <a:pt x="1957" y="1927"/>
                    </a:moveTo>
                    <a:cubicBezTo>
                      <a:pt x="1956" y="1916"/>
                      <a:pt x="1946" y="1902"/>
                      <a:pt x="1935" y="1899"/>
                    </a:cubicBezTo>
                    <a:cubicBezTo>
                      <a:pt x="1925" y="1895"/>
                      <a:pt x="1918" y="1903"/>
                      <a:pt x="1929" y="1910"/>
                    </a:cubicBezTo>
                    <a:cubicBezTo>
                      <a:pt x="1937" y="1915"/>
                      <a:pt x="1953" y="1917"/>
                      <a:pt x="1957" y="1927"/>
                    </a:cubicBezTo>
                    <a:close/>
                    <a:moveTo>
                      <a:pt x="2097" y="2076"/>
                    </a:moveTo>
                    <a:cubicBezTo>
                      <a:pt x="2118" y="2101"/>
                      <a:pt x="2168" y="2103"/>
                      <a:pt x="2176" y="2072"/>
                    </a:cubicBezTo>
                    <a:cubicBezTo>
                      <a:pt x="2182" y="2074"/>
                      <a:pt x="2185" y="2084"/>
                      <a:pt x="2180" y="2092"/>
                    </a:cubicBezTo>
                    <a:cubicBezTo>
                      <a:pt x="2175" y="2101"/>
                      <a:pt x="2162" y="2105"/>
                      <a:pt x="2150" y="2099"/>
                    </a:cubicBezTo>
                    <a:cubicBezTo>
                      <a:pt x="2145" y="2110"/>
                      <a:pt x="2110" y="2105"/>
                      <a:pt x="2097" y="2076"/>
                    </a:cubicBezTo>
                    <a:close/>
                    <a:moveTo>
                      <a:pt x="2026" y="2196"/>
                    </a:moveTo>
                    <a:cubicBezTo>
                      <a:pt x="2024" y="2195"/>
                      <a:pt x="2023" y="2192"/>
                      <a:pt x="2024" y="2190"/>
                    </a:cubicBezTo>
                    <a:cubicBezTo>
                      <a:pt x="2025" y="2187"/>
                      <a:pt x="2028" y="2186"/>
                      <a:pt x="2031" y="2187"/>
                    </a:cubicBezTo>
                    <a:cubicBezTo>
                      <a:pt x="2033" y="2189"/>
                      <a:pt x="2034" y="2192"/>
                      <a:pt x="2033" y="2194"/>
                    </a:cubicBezTo>
                    <a:cubicBezTo>
                      <a:pt x="2032" y="2197"/>
                      <a:pt x="2029" y="2198"/>
                      <a:pt x="2026" y="2196"/>
                    </a:cubicBezTo>
                    <a:close/>
                    <a:moveTo>
                      <a:pt x="2017" y="2194"/>
                    </a:moveTo>
                    <a:cubicBezTo>
                      <a:pt x="2015" y="2193"/>
                      <a:pt x="2014" y="2191"/>
                      <a:pt x="2015" y="2189"/>
                    </a:cubicBezTo>
                    <a:cubicBezTo>
                      <a:pt x="2016" y="2187"/>
                      <a:pt x="2018" y="2186"/>
                      <a:pt x="2020" y="2187"/>
                    </a:cubicBezTo>
                    <a:cubicBezTo>
                      <a:pt x="2022" y="2188"/>
                      <a:pt x="2023" y="2191"/>
                      <a:pt x="2022" y="2192"/>
                    </a:cubicBezTo>
                    <a:cubicBezTo>
                      <a:pt x="2021" y="2194"/>
                      <a:pt x="2018" y="2195"/>
                      <a:pt x="2017" y="2194"/>
                    </a:cubicBezTo>
                    <a:close/>
                    <a:moveTo>
                      <a:pt x="2038" y="2193"/>
                    </a:moveTo>
                    <a:cubicBezTo>
                      <a:pt x="2034" y="2191"/>
                      <a:pt x="2033" y="2187"/>
                      <a:pt x="2035" y="2183"/>
                    </a:cubicBezTo>
                    <a:cubicBezTo>
                      <a:pt x="2037" y="2179"/>
                      <a:pt x="2041" y="2178"/>
                      <a:pt x="2045" y="2180"/>
                    </a:cubicBezTo>
                    <a:cubicBezTo>
                      <a:pt x="2049" y="2182"/>
                      <a:pt x="2050" y="2186"/>
                      <a:pt x="2048" y="2190"/>
                    </a:cubicBezTo>
                    <a:cubicBezTo>
                      <a:pt x="2046" y="2194"/>
                      <a:pt x="2042" y="2195"/>
                      <a:pt x="2038" y="2193"/>
                    </a:cubicBezTo>
                    <a:close/>
                    <a:moveTo>
                      <a:pt x="2001" y="2033"/>
                    </a:moveTo>
                    <a:cubicBezTo>
                      <a:pt x="2009" y="2025"/>
                      <a:pt x="2024" y="2021"/>
                      <a:pt x="2039" y="2025"/>
                    </a:cubicBezTo>
                    <a:cubicBezTo>
                      <a:pt x="2050" y="2027"/>
                      <a:pt x="2060" y="2034"/>
                      <a:pt x="2066" y="2042"/>
                    </a:cubicBezTo>
                    <a:cubicBezTo>
                      <a:pt x="2070" y="2047"/>
                      <a:pt x="2072" y="2052"/>
                      <a:pt x="2072" y="2058"/>
                    </a:cubicBezTo>
                    <a:cubicBezTo>
                      <a:pt x="2073" y="2066"/>
                      <a:pt x="2068" y="2074"/>
                      <a:pt x="2062" y="2077"/>
                    </a:cubicBezTo>
                    <a:cubicBezTo>
                      <a:pt x="2055" y="2080"/>
                      <a:pt x="2048" y="2076"/>
                      <a:pt x="2048" y="2069"/>
                    </a:cubicBezTo>
                    <a:cubicBezTo>
                      <a:pt x="2057" y="2072"/>
                      <a:pt x="2064" y="2063"/>
                      <a:pt x="2062" y="2053"/>
                    </a:cubicBezTo>
                    <a:cubicBezTo>
                      <a:pt x="2060" y="2043"/>
                      <a:pt x="2047" y="2032"/>
                      <a:pt x="2037" y="2029"/>
                    </a:cubicBezTo>
                    <a:cubicBezTo>
                      <a:pt x="2019" y="2024"/>
                      <a:pt x="2007" y="2029"/>
                      <a:pt x="2001" y="2033"/>
                    </a:cubicBezTo>
                    <a:close/>
                    <a:moveTo>
                      <a:pt x="2079" y="2058"/>
                    </a:moveTo>
                    <a:cubicBezTo>
                      <a:pt x="2095" y="2088"/>
                      <a:pt x="2084" y="2127"/>
                      <a:pt x="2061" y="2139"/>
                    </a:cubicBezTo>
                    <a:cubicBezTo>
                      <a:pt x="2037" y="2151"/>
                      <a:pt x="2028" y="2130"/>
                      <a:pt x="2048" y="2119"/>
                    </a:cubicBezTo>
                    <a:cubicBezTo>
                      <a:pt x="2059" y="2113"/>
                      <a:pt x="2089" y="2090"/>
                      <a:pt x="2079" y="2058"/>
                    </a:cubicBezTo>
                    <a:close/>
                    <a:moveTo>
                      <a:pt x="1825" y="1758"/>
                    </a:moveTo>
                    <a:cubicBezTo>
                      <a:pt x="1845" y="1774"/>
                      <a:pt x="1866" y="1769"/>
                      <a:pt x="1877" y="1773"/>
                    </a:cubicBezTo>
                    <a:cubicBezTo>
                      <a:pt x="1889" y="1778"/>
                      <a:pt x="1884" y="1792"/>
                      <a:pt x="1870" y="1791"/>
                    </a:cubicBezTo>
                    <a:cubicBezTo>
                      <a:pt x="1854" y="1789"/>
                      <a:pt x="1836" y="1774"/>
                      <a:pt x="1825" y="1758"/>
                    </a:cubicBezTo>
                    <a:close/>
                    <a:moveTo>
                      <a:pt x="1876" y="1827"/>
                    </a:moveTo>
                    <a:cubicBezTo>
                      <a:pt x="1873" y="1826"/>
                      <a:pt x="1871" y="1825"/>
                      <a:pt x="1870" y="1823"/>
                    </a:cubicBezTo>
                    <a:cubicBezTo>
                      <a:pt x="1868" y="1821"/>
                      <a:pt x="1868" y="1817"/>
                      <a:pt x="1870" y="1815"/>
                    </a:cubicBezTo>
                    <a:cubicBezTo>
                      <a:pt x="1873" y="1811"/>
                      <a:pt x="1877" y="1811"/>
                      <a:pt x="1880" y="1812"/>
                    </a:cubicBezTo>
                    <a:cubicBezTo>
                      <a:pt x="1885" y="1815"/>
                      <a:pt x="1883" y="1819"/>
                      <a:pt x="1885" y="1822"/>
                    </a:cubicBezTo>
                    <a:cubicBezTo>
                      <a:pt x="1886" y="1826"/>
                      <a:pt x="1891" y="1828"/>
                      <a:pt x="1896" y="1827"/>
                    </a:cubicBezTo>
                    <a:cubicBezTo>
                      <a:pt x="1902" y="1826"/>
                      <a:pt x="1907" y="1822"/>
                      <a:pt x="1907" y="1815"/>
                    </a:cubicBezTo>
                    <a:cubicBezTo>
                      <a:pt x="1908" y="1812"/>
                      <a:pt x="1906" y="1808"/>
                      <a:pt x="1902" y="1808"/>
                    </a:cubicBezTo>
                    <a:cubicBezTo>
                      <a:pt x="1904" y="1811"/>
                      <a:pt x="1902" y="1816"/>
                      <a:pt x="1897" y="1815"/>
                    </a:cubicBezTo>
                    <a:cubicBezTo>
                      <a:pt x="1894" y="1814"/>
                      <a:pt x="1890" y="1811"/>
                      <a:pt x="1885" y="1807"/>
                    </a:cubicBezTo>
                    <a:cubicBezTo>
                      <a:pt x="1881" y="1804"/>
                      <a:pt x="1876" y="1801"/>
                      <a:pt x="1871" y="1801"/>
                    </a:cubicBezTo>
                    <a:cubicBezTo>
                      <a:pt x="1860" y="1801"/>
                      <a:pt x="1852" y="1811"/>
                      <a:pt x="1854" y="1820"/>
                    </a:cubicBezTo>
                    <a:cubicBezTo>
                      <a:pt x="1856" y="1826"/>
                      <a:pt x="1859" y="1829"/>
                      <a:pt x="1863" y="1832"/>
                    </a:cubicBezTo>
                    <a:cubicBezTo>
                      <a:pt x="1868" y="1836"/>
                      <a:pt x="1881" y="1841"/>
                      <a:pt x="1883" y="1847"/>
                    </a:cubicBezTo>
                    <a:cubicBezTo>
                      <a:pt x="1885" y="1852"/>
                      <a:pt x="1882" y="1855"/>
                      <a:pt x="1879" y="1855"/>
                    </a:cubicBezTo>
                    <a:cubicBezTo>
                      <a:pt x="1881" y="1859"/>
                      <a:pt x="1887" y="1859"/>
                      <a:pt x="1890" y="1856"/>
                    </a:cubicBezTo>
                    <a:cubicBezTo>
                      <a:pt x="1896" y="1850"/>
                      <a:pt x="1897" y="1838"/>
                      <a:pt x="1888" y="1831"/>
                    </a:cubicBezTo>
                    <a:cubicBezTo>
                      <a:pt x="1885" y="1828"/>
                      <a:pt x="1881" y="1827"/>
                      <a:pt x="1876" y="1827"/>
                    </a:cubicBezTo>
                    <a:close/>
                    <a:moveTo>
                      <a:pt x="1892" y="1829"/>
                    </a:moveTo>
                    <a:cubicBezTo>
                      <a:pt x="1904" y="1832"/>
                      <a:pt x="1916" y="1844"/>
                      <a:pt x="1918" y="1856"/>
                    </a:cubicBezTo>
                    <a:cubicBezTo>
                      <a:pt x="1921" y="1867"/>
                      <a:pt x="1911" y="1873"/>
                      <a:pt x="1906" y="1861"/>
                    </a:cubicBezTo>
                    <a:cubicBezTo>
                      <a:pt x="1902" y="1851"/>
                      <a:pt x="1901" y="1835"/>
                      <a:pt x="1892" y="1829"/>
                    </a:cubicBezTo>
                    <a:close/>
                    <a:moveTo>
                      <a:pt x="1854" y="1810"/>
                    </a:moveTo>
                    <a:cubicBezTo>
                      <a:pt x="1855" y="1805"/>
                      <a:pt x="1861" y="1800"/>
                      <a:pt x="1865" y="1800"/>
                    </a:cubicBezTo>
                    <a:cubicBezTo>
                      <a:pt x="1866" y="1794"/>
                      <a:pt x="1854" y="1789"/>
                      <a:pt x="1849" y="1797"/>
                    </a:cubicBezTo>
                    <a:cubicBezTo>
                      <a:pt x="1845" y="1801"/>
                      <a:pt x="1848" y="1809"/>
                      <a:pt x="1854" y="1810"/>
                    </a:cubicBezTo>
                    <a:close/>
                    <a:moveTo>
                      <a:pt x="1577" y="2018"/>
                    </a:moveTo>
                    <a:cubicBezTo>
                      <a:pt x="1575" y="2016"/>
                      <a:pt x="1574" y="2012"/>
                      <a:pt x="1577" y="2009"/>
                    </a:cubicBezTo>
                    <a:cubicBezTo>
                      <a:pt x="1581" y="2005"/>
                      <a:pt x="1587" y="2009"/>
                      <a:pt x="1587" y="2014"/>
                    </a:cubicBezTo>
                    <a:cubicBezTo>
                      <a:pt x="1587" y="2018"/>
                      <a:pt x="1584" y="2020"/>
                      <a:pt x="1586" y="2025"/>
                    </a:cubicBezTo>
                    <a:cubicBezTo>
                      <a:pt x="1583" y="2021"/>
                      <a:pt x="1580" y="2021"/>
                      <a:pt x="1577" y="2018"/>
                    </a:cubicBezTo>
                    <a:close/>
                    <a:moveTo>
                      <a:pt x="1386" y="1801"/>
                    </a:moveTo>
                    <a:cubicBezTo>
                      <a:pt x="1402" y="1780"/>
                      <a:pt x="1424" y="1776"/>
                      <a:pt x="1442" y="1781"/>
                    </a:cubicBezTo>
                    <a:cubicBezTo>
                      <a:pt x="1458" y="1785"/>
                      <a:pt x="1464" y="1798"/>
                      <a:pt x="1474" y="1801"/>
                    </a:cubicBezTo>
                    <a:cubicBezTo>
                      <a:pt x="1477" y="1802"/>
                      <a:pt x="1481" y="1802"/>
                      <a:pt x="1486" y="1800"/>
                    </a:cubicBezTo>
                    <a:cubicBezTo>
                      <a:pt x="1483" y="1811"/>
                      <a:pt x="1471" y="1816"/>
                      <a:pt x="1460" y="1812"/>
                    </a:cubicBezTo>
                    <a:cubicBezTo>
                      <a:pt x="1447" y="1807"/>
                      <a:pt x="1443" y="1797"/>
                      <a:pt x="1428" y="1793"/>
                    </a:cubicBezTo>
                    <a:cubicBezTo>
                      <a:pt x="1413" y="1789"/>
                      <a:pt x="1397" y="1792"/>
                      <a:pt x="1386" y="1801"/>
                    </a:cubicBezTo>
                    <a:close/>
                    <a:moveTo>
                      <a:pt x="1335" y="1828"/>
                    </a:moveTo>
                    <a:cubicBezTo>
                      <a:pt x="1348" y="1806"/>
                      <a:pt x="1372" y="1804"/>
                      <a:pt x="1383" y="1799"/>
                    </a:cubicBezTo>
                    <a:cubicBezTo>
                      <a:pt x="1397" y="1792"/>
                      <a:pt x="1393" y="1779"/>
                      <a:pt x="1375" y="1783"/>
                    </a:cubicBezTo>
                    <a:cubicBezTo>
                      <a:pt x="1358" y="1787"/>
                      <a:pt x="1338" y="1807"/>
                      <a:pt x="1335" y="1828"/>
                    </a:cubicBezTo>
                    <a:close/>
                    <a:moveTo>
                      <a:pt x="1598" y="2406"/>
                    </a:moveTo>
                    <a:cubicBezTo>
                      <a:pt x="1586" y="2426"/>
                      <a:pt x="1593" y="2452"/>
                      <a:pt x="1606" y="2464"/>
                    </a:cubicBezTo>
                    <a:cubicBezTo>
                      <a:pt x="1617" y="2475"/>
                      <a:pt x="1631" y="2468"/>
                      <a:pt x="1617" y="2454"/>
                    </a:cubicBezTo>
                    <a:cubicBezTo>
                      <a:pt x="1606" y="2443"/>
                      <a:pt x="1593" y="2430"/>
                      <a:pt x="1598" y="2406"/>
                    </a:cubicBezTo>
                    <a:close/>
                    <a:moveTo>
                      <a:pt x="1875" y="2520"/>
                    </a:moveTo>
                    <a:cubicBezTo>
                      <a:pt x="1866" y="2535"/>
                      <a:pt x="1842" y="2549"/>
                      <a:pt x="1824" y="2548"/>
                    </a:cubicBezTo>
                    <a:cubicBezTo>
                      <a:pt x="1806" y="2548"/>
                      <a:pt x="1803" y="2532"/>
                      <a:pt x="1824" y="2529"/>
                    </a:cubicBezTo>
                    <a:cubicBezTo>
                      <a:pt x="1839" y="2526"/>
                      <a:pt x="1860" y="2534"/>
                      <a:pt x="1875" y="2520"/>
                    </a:cubicBezTo>
                    <a:close/>
                    <a:moveTo>
                      <a:pt x="1590" y="2457"/>
                    </a:moveTo>
                    <a:cubicBezTo>
                      <a:pt x="1593" y="2482"/>
                      <a:pt x="1612" y="2491"/>
                      <a:pt x="1630" y="2495"/>
                    </a:cubicBezTo>
                    <a:cubicBezTo>
                      <a:pt x="1640" y="2498"/>
                      <a:pt x="1655" y="2496"/>
                      <a:pt x="1662" y="2504"/>
                    </a:cubicBezTo>
                    <a:cubicBezTo>
                      <a:pt x="1667" y="2489"/>
                      <a:pt x="1634" y="2486"/>
                      <a:pt x="1624" y="2483"/>
                    </a:cubicBezTo>
                    <a:cubicBezTo>
                      <a:pt x="1607" y="2480"/>
                      <a:pt x="1595" y="2471"/>
                      <a:pt x="1590" y="2457"/>
                    </a:cubicBezTo>
                    <a:close/>
                    <a:moveTo>
                      <a:pt x="1744" y="2474"/>
                    </a:moveTo>
                    <a:cubicBezTo>
                      <a:pt x="1725" y="2456"/>
                      <a:pt x="1711" y="2427"/>
                      <a:pt x="1715" y="2410"/>
                    </a:cubicBezTo>
                    <a:cubicBezTo>
                      <a:pt x="1719" y="2392"/>
                      <a:pt x="1737" y="2391"/>
                      <a:pt x="1736" y="2411"/>
                    </a:cubicBezTo>
                    <a:cubicBezTo>
                      <a:pt x="1736" y="2427"/>
                      <a:pt x="1731" y="2452"/>
                      <a:pt x="1744" y="2474"/>
                    </a:cubicBezTo>
                    <a:close/>
                    <a:moveTo>
                      <a:pt x="1816" y="2605"/>
                    </a:moveTo>
                    <a:cubicBezTo>
                      <a:pt x="1815" y="2609"/>
                      <a:pt x="1812" y="2612"/>
                      <a:pt x="1808" y="2612"/>
                    </a:cubicBezTo>
                    <a:cubicBezTo>
                      <a:pt x="1801" y="2610"/>
                      <a:pt x="1801" y="2601"/>
                      <a:pt x="1806" y="2599"/>
                    </a:cubicBezTo>
                    <a:cubicBezTo>
                      <a:pt x="1810" y="2596"/>
                      <a:pt x="1813" y="2598"/>
                      <a:pt x="1817" y="2593"/>
                    </a:cubicBezTo>
                    <a:cubicBezTo>
                      <a:pt x="1814" y="2599"/>
                      <a:pt x="1816" y="2600"/>
                      <a:pt x="1816" y="2605"/>
                    </a:cubicBezTo>
                    <a:close/>
                    <a:moveTo>
                      <a:pt x="1817" y="2605"/>
                    </a:moveTo>
                    <a:cubicBezTo>
                      <a:pt x="1817" y="2608"/>
                      <a:pt x="1816" y="2610"/>
                      <a:pt x="1814" y="2611"/>
                    </a:cubicBezTo>
                    <a:cubicBezTo>
                      <a:pt x="1812" y="2613"/>
                      <a:pt x="1808" y="2614"/>
                      <a:pt x="1804" y="2612"/>
                    </a:cubicBezTo>
                    <a:cubicBezTo>
                      <a:pt x="1800" y="2609"/>
                      <a:pt x="1800" y="2605"/>
                      <a:pt x="1801" y="2601"/>
                    </a:cubicBezTo>
                    <a:cubicBezTo>
                      <a:pt x="1803" y="2595"/>
                      <a:pt x="1808" y="2597"/>
                      <a:pt x="1812" y="2595"/>
                    </a:cubicBezTo>
                    <a:cubicBezTo>
                      <a:pt x="1816" y="2593"/>
                      <a:pt x="1817" y="2587"/>
                      <a:pt x="1816" y="2582"/>
                    </a:cubicBezTo>
                    <a:cubicBezTo>
                      <a:pt x="1814" y="2575"/>
                      <a:pt x="1809" y="2570"/>
                      <a:pt x="1802" y="2570"/>
                    </a:cubicBezTo>
                    <a:cubicBezTo>
                      <a:pt x="1798" y="2570"/>
                      <a:pt x="1794" y="2572"/>
                      <a:pt x="1794" y="2577"/>
                    </a:cubicBezTo>
                    <a:cubicBezTo>
                      <a:pt x="1797" y="2574"/>
                      <a:pt x="1803" y="2576"/>
                      <a:pt x="1802" y="2582"/>
                    </a:cubicBezTo>
                    <a:cubicBezTo>
                      <a:pt x="1802" y="2585"/>
                      <a:pt x="1798" y="2590"/>
                      <a:pt x="1795" y="2596"/>
                    </a:cubicBezTo>
                    <a:cubicBezTo>
                      <a:pt x="1791" y="2601"/>
                      <a:pt x="1789" y="2607"/>
                      <a:pt x="1789" y="2613"/>
                    </a:cubicBezTo>
                    <a:cubicBezTo>
                      <a:pt x="1790" y="2624"/>
                      <a:pt x="1802" y="2632"/>
                      <a:pt x="1812" y="2629"/>
                    </a:cubicBezTo>
                    <a:cubicBezTo>
                      <a:pt x="1818" y="2627"/>
                      <a:pt x="1822" y="2623"/>
                      <a:pt x="1825" y="2618"/>
                    </a:cubicBezTo>
                    <a:cubicBezTo>
                      <a:pt x="1828" y="2613"/>
                      <a:pt x="1832" y="2598"/>
                      <a:pt x="1839" y="2594"/>
                    </a:cubicBezTo>
                    <a:cubicBezTo>
                      <a:pt x="1844" y="2592"/>
                      <a:pt x="1849" y="2595"/>
                      <a:pt x="1849" y="2599"/>
                    </a:cubicBezTo>
                    <a:cubicBezTo>
                      <a:pt x="1853" y="2596"/>
                      <a:pt x="1852" y="2590"/>
                      <a:pt x="1849" y="2586"/>
                    </a:cubicBezTo>
                    <a:cubicBezTo>
                      <a:pt x="1842" y="2580"/>
                      <a:pt x="1828" y="2580"/>
                      <a:pt x="1821" y="2590"/>
                    </a:cubicBezTo>
                    <a:cubicBezTo>
                      <a:pt x="1818" y="2594"/>
                      <a:pt x="1818" y="2599"/>
                      <a:pt x="1817" y="2605"/>
                    </a:cubicBezTo>
                    <a:close/>
                    <a:moveTo>
                      <a:pt x="1819" y="2586"/>
                    </a:moveTo>
                    <a:cubicBezTo>
                      <a:pt x="1821" y="2573"/>
                      <a:pt x="1834" y="2558"/>
                      <a:pt x="1846" y="2555"/>
                    </a:cubicBezTo>
                    <a:cubicBezTo>
                      <a:pt x="1859" y="2551"/>
                      <a:pt x="1866" y="2561"/>
                      <a:pt x="1853" y="2568"/>
                    </a:cubicBezTo>
                    <a:cubicBezTo>
                      <a:pt x="1843" y="2574"/>
                      <a:pt x="1824" y="2575"/>
                      <a:pt x="1819" y="2586"/>
                    </a:cubicBezTo>
                    <a:close/>
                    <a:moveTo>
                      <a:pt x="1785" y="2640"/>
                    </a:moveTo>
                    <a:cubicBezTo>
                      <a:pt x="1783" y="2640"/>
                      <a:pt x="1782" y="2638"/>
                      <a:pt x="1782" y="2637"/>
                    </a:cubicBezTo>
                    <a:cubicBezTo>
                      <a:pt x="1777" y="2646"/>
                      <a:pt x="1763" y="2659"/>
                      <a:pt x="1748" y="2667"/>
                    </a:cubicBezTo>
                    <a:cubicBezTo>
                      <a:pt x="1751" y="2664"/>
                      <a:pt x="1754" y="2660"/>
                      <a:pt x="1756" y="2656"/>
                    </a:cubicBezTo>
                    <a:cubicBezTo>
                      <a:pt x="1773" y="2627"/>
                      <a:pt x="1755" y="2611"/>
                      <a:pt x="1756" y="2584"/>
                    </a:cubicBezTo>
                    <a:cubicBezTo>
                      <a:pt x="1756" y="2575"/>
                      <a:pt x="1762" y="2565"/>
                      <a:pt x="1775" y="2567"/>
                    </a:cubicBezTo>
                    <a:cubicBezTo>
                      <a:pt x="1780" y="2568"/>
                      <a:pt x="1784" y="2572"/>
                      <a:pt x="1786" y="2578"/>
                    </a:cubicBezTo>
                    <a:cubicBezTo>
                      <a:pt x="1787" y="2582"/>
                      <a:pt x="1786" y="2585"/>
                      <a:pt x="1784" y="2588"/>
                    </a:cubicBezTo>
                    <a:cubicBezTo>
                      <a:pt x="1783" y="2590"/>
                      <a:pt x="1782" y="2591"/>
                      <a:pt x="1780" y="2592"/>
                    </a:cubicBezTo>
                    <a:cubicBezTo>
                      <a:pt x="1781" y="2591"/>
                      <a:pt x="1780" y="2592"/>
                      <a:pt x="1782" y="2590"/>
                    </a:cubicBezTo>
                    <a:cubicBezTo>
                      <a:pt x="1783" y="2588"/>
                      <a:pt x="1783" y="2581"/>
                      <a:pt x="1780" y="2579"/>
                    </a:cubicBezTo>
                    <a:cubicBezTo>
                      <a:pt x="1776" y="2577"/>
                      <a:pt x="1771" y="2578"/>
                      <a:pt x="1769" y="2581"/>
                    </a:cubicBezTo>
                    <a:cubicBezTo>
                      <a:pt x="1767" y="2584"/>
                      <a:pt x="1767" y="2588"/>
                      <a:pt x="1770" y="2591"/>
                    </a:cubicBezTo>
                    <a:cubicBezTo>
                      <a:pt x="1774" y="2596"/>
                      <a:pt x="1781" y="2594"/>
                      <a:pt x="1785" y="2589"/>
                    </a:cubicBezTo>
                    <a:cubicBezTo>
                      <a:pt x="1788" y="2586"/>
                      <a:pt x="1789" y="2582"/>
                      <a:pt x="1788" y="2578"/>
                    </a:cubicBezTo>
                    <a:cubicBezTo>
                      <a:pt x="1787" y="2571"/>
                      <a:pt x="1782" y="2566"/>
                      <a:pt x="1775" y="2564"/>
                    </a:cubicBezTo>
                    <a:cubicBezTo>
                      <a:pt x="1760" y="2561"/>
                      <a:pt x="1753" y="2572"/>
                      <a:pt x="1753" y="2584"/>
                    </a:cubicBezTo>
                    <a:cubicBezTo>
                      <a:pt x="1753" y="2611"/>
                      <a:pt x="1770" y="2628"/>
                      <a:pt x="1751" y="2656"/>
                    </a:cubicBezTo>
                    <a:cubicBezTo>
                      <a:pt x="1744" y="2668"/>
                      <a:pt x="1732" y="2676"/>
                      <a:pt x="1715" y="2676"/>
                    </a:cubicBezTo>
                    <a:cubicBezTo>
                      <a:pt x="1694" y="2675"/>
                      <a:pt x="1676" y="2660"/>
                      <a:pt x="1675" y="2639"/>
                    </a:cubicBezTo>
                    <a:cubicBezTo>
                      <a:pt x="1676" y="2662"/>
                      <a:pt x="1707" y="2674"/>
                      <a:pt x="1730" y="2665"/>
                    </a:cubicBezTo>
                    <a:cubicBezTo>
                      <a:pt x="1741" y="2661"/>
                      <a:pt x="1754" y="2649"/>
                      <a:pt x="1755" y="2634"/>
                    </a:cubicBezTo>
                    <a:cubicBezTo>
                      <a:pt x="1759" y="2604"/>
                      <a:pt x="1726" y="2600"/>
                      <a:pt x="1722" y="2628"/>
                    </a:cubicBezTo>
                    <a:cubicBezTo>
                      <a:pt x="1721" y="2643"/>
                      <a:pt x="1711" y="2653"/>
                      <a:pt x="1695" y="2652"/>
                    </a:cubicBezTo>
                    <a:cubicBezTo>
                      <a:pt x="1686" y="2651"/>
                      <a:pt x="1678" y="2645"/>
                      <a:pt x="1675" y="2639"/>
                    </a:cubicBezTo>
                    <a:cubicBezTo>
                      <a:pt x="1675" y="2639"/>
                      <a:pt x="1675" y="2640"/>
                      <a:pt x="1675" y="2641"/>
                    </a:cubicBezTo>
                    <a:cubicBezTo>
                      <a:pt x="1674" y="2635"/>
                      <a:pt x="1673" y="2630"/>
                      <a:pt x="1671" y="2623"/>
                    </a:cubicBezTo>
                    <a:cubicBezTo>
                      <a:pt x="1666" y="2610"/>
                      <a:pt x="1660" y="2601"/>
                      <a:pt x="1649" y="2593"/>
                    </a:cubicBezTo>
                    <a:cubicBezTo>
                      <a:pt x="1649" y="2592"/>
                      <a:pt x="1649" y="2592"/>
                      <a:pt x="1649" y="2592"/>
                    </a:cubicBezTo>
                    <a:cubicBezTo>
                      <a:pt x="1661" y="2594"/>
                      <a:pt x="1680" y="2604"/>
                      <a:pt x="1686" y="2614"/>
                    </a:cubicBezTo>
                    <a:cubicBezTo>
                      <a:pt x="1687" y="2614"/>
                      <a:pt x="1687" y="2614"/>
                      <a:pt x="1688" y="2614"/>
                    </a:cubicBezTo>
                    <a:cubicBezTo>
                      <a:pt x="1683" y="2604"/>
                      <a:pt x="1668" y="2595"/>
                      <a:pt x="1656" y="2591"/>
                    </a:cubicBezTo>
                    <a:cubicBezTo>
                      <a:pt x="1658" y="2591"/>
                      <a:pt x="1659" y="2590"/>
                      <a:pt x="1661" y="2590"/>
                    </a:cubicBezTo>
                    <a:cubicBezTo>
                      <a:pt x="1661" y="2590"/>
                      <a:pt x="1661" y="2590"/>
                      <a:pt x="1661" y="2590"/>
                    </a:cubicBezTo>
                    <a:cubicBezTo>
                      <a:pt x="1670" y="2589"/>
                      <a:pt x="1679" y="2586"/>
                      <a:pt x="1686" y="2583"/>
                    </a:cubicBezTo>
                    <a:cubicBezTo>
                      <a:pt x="1696" y="2580"/>
                      <a:pt x="1706" y="2572"/>
                      <a:pt x="1716" y="2574"/>
                    </a:cubicBezTo>
                    <a:cubicBezTo>
                      <a:pt x="1724" y="2577"/>
                      <a:pt x="1730" y="2583"/>
                      <a:pt x="1732" y="2592"/>
                    </a:cubicBezTo>
                    <a:cubicBezTo>
                      <a:pt x="1733" y="2600"/>
                      <a:pt x="1730" y="2609"/>
                      <a:pt x="1723" y="2613"/>
                    </a:cubicBezTo>
                    <a:cubicBezTo>
                      <a:pt x="1717" y="2617"/>
                      <a:pt x="1710" y="2617"/>
                      <a:pt x="1704" y="2613"/>
                    </a:cubicBezTo>
                    <a:cubicBezTo>
                      <a:pt x="1699" y="2610"/>
                      <a:pt x="1697" y="2604"/>
                      <a:pt x="1699" y="2599"/>
                    </a:cubicBezTo>
                    <a:cubicBezTo>
                      <a:pt x="1698" y="2603"/>
                      <a:pt x="1700" y="2607"/>
                      <a:pt x="1704" y="2608"/>
                    </a:cubicBezTo>
                    <a:cubicBezTo>
                      <a:pt x="1709" y="2610"/>
                      <a:pt x="1714" y="2608"/>
                      <a:pt x="1716" y="2603"/>
                    </a:cubicBezTo>
                    <a:cubicBezTo>
                      <a:pt x="1718" y="2599"/>
                      <a:pt x="1715" y="2593"/>
                      <a:pt x="1711" y="2592"/>
                    </a:cubicBezTo>
                    <a:cubicBezTo>
                      <a:pt x="1707" y="2590"/>
                      <a:pt x="1702" y="2591"/>
                      <a:pt x="1700" y="2596"/>
                    </a:cubicBezTo>
                    <a:cubicBezTo>
                      <a:pt x="1698" y="2598"/>
                      <a:pt x="1698" y="2600"/>
                      <a:pt x="1698" y="2603"/>
                    </a:cubicBezTo>
                    <a:cubicBezTo>
                      <a:pt x="1698" y="2607"/>
                      <a:pt x="1700" y="2611"/>
                      <a:pt x="1704" y="2614"/>
                    </a:cubicBezTo>
                    <a:cubicBezTo>
                      <a:pt x="1709" y="2618"/>
                      <a:pt x="1717" y="2618"/>
                      <a:pt x="1724" y="2614"/>
                    </a:cubicBezTo>
                    <a:cubicBezTo>
                      <a:pt x="1731" y="2609"/>
                      <a:pt x="1735" y="2600"/>
                      <a:pt x="1733" y="2591"/>
                    </a:cubicBezTo>
                    <a:cubicBezTo>
                      <a:pt x="1732" y="2582"/>
                      <a:pt x="1725" y="2575"/>
                      <a:pt x="1716" y="2572"/>
                    </a:cubicBezTo>
                    <a:cubicBezTo>
                      <a:pt x="1714" y="2572"/>
                      <a:pt x="1711" y="2571"/>
                      <a:pt x="1709" y="2572"/>
                    </a:cubicBezTo>
                    <a:cubicBezTo>
                      <a:pt x="1710" y="2571"/>
                      <a:pt x="1711" y="2570"/>
                      <a:pt x="1712" y="2569"/>
                    </a:cubicBezTo>
                    <a:cubicBezTo>
                      <a:pt x="1729" y="2557"/>
                      <a:pt x="1740" y="2538"/>
                      <a:pt x="1763" y="2534"/>
                    </a:cubicBezTo>
                    <a:cubicBezTo>
                      <a:pt x="1762" y="2534"/>
                      <a:pt x="1762" y="2533"/>
                      <a:pt x="1762" y="2532"/>
                    </a:cubicBezTo>
                    <a:cubicBezTo>
                      <a:pt x="1759" y="2532"/>
                      <a:pt x="1756" y="2533"/>
                      <a:pt x="1752" y="2534"/>
                    </a:cubicBezTo>
                    <a:cubicBezTo>
                      <a:pt x="1748" y="2535"/>
                      <a:pt x="1744" y="2537"/>
                      <a:pt x="1740" y="2540"/>
                    </a:cubicBezTo>
                    <a:cubicBezTo>
                      <a:pt x="1742" y="2536"/>
                      <a:pt x="1744" y="2531"/>
                      <a:pt x="1745" y="2527"/>
                    </a:cubicBezTo>
                    <a:cubicBezTo>
                      <a:pt x="1748" y="2517"/>
                      <a:pt x="1748" y="2509"/>
                      <a:pt x="1747" y="2499"/>
                    </a:cubicBezTo>
                    <a:cubicBezTo>
                      <a:pt x="1747" y="2496"/>
                      <a:pt x="1746" y="2493"/>
                      <a:pt x="1745" y="2489"/>
                    </a:cubicBezTo>
                    <a:cubicBezTo>
                      <a:pt x="1743" y="2481"/>
                      <a:pt x="1740" y="2476"/>
                      <a:pt x="1735" y="2469"/>
                    </a:cubicBezTo>
                    <a:cubicBezTo>
                      <a:pt x="1730" y="2463"/>
                      <a:pt x="1724" y="2459"/>
                      <a:pt x="1716" y="2456"/>
                    </a:cubicBezTo>
                    <a:cubicBezTo>
                      <a:pt x="1709" y="2453"/>
                      <a:pt x="1701" y="2453"/>
                      <a:pt x="1694" y="2455"/>
                    </a:cubicBezTo>
                    <a:cubicBezTo>
                      <a:pt x="1682" y="2458"/>
                      <a:pt x="1673" y="2469"/>
                      <a:pt x="1671" y="2482"/>
                    </a:cubicBezTo>
                    <a:cubicBezTo>
                      <a:pt x="1669" y="2495"/>
                      <a:pt x="1674" y="2508"/>
                      <a:pt x="1681" y="2520"/>
                    </a:cubicBezTo>
                    <a:cubicBezTo>
                      <a:pt x="1679" y="2491"/>
                      <a:pt x="1703" y="2489"/>
                      <a:pt x="1711" y="2481"/>
                    </a:cubicBezTo>
                    <a:cubicBezTo>
                      <a:pt x="1722" y="2469"/>
                      <a:pt x="1715" y="2457"/>
                      <a:pt x="1704" y="2455"/>
                    </a:cubicBezTo>
                    <a:cubicBezTo>
                      <a:pt x="1704" y="2455"/>
                      <a:pt x="1704" y="2455"/>
                      <a:pt x="1704" y="2455"/>
                    </a:cubicBezTo>
                    <a:cubicBezTo>
                      <a:pt x="1708" y="2455"/>
                      <a:pt x="1712" y="2455"/>
                      <a:pt x="1716" y="2457"/>
                    </a:cubicBezTo>
                    <a:cubicBezTo>
                      <a:pt x="1723" y="2460"/>
                      <a:pt x="1728" y="2464"/>
                      <a:pt x="1734" y="2470"/>
                    </a:cubicBezTo>
                    <a:cubicBezTo>
                      <a:pt x="1739" y="2477"/>
                      <a:pt x="1741" y="2482"/>
                      <a:pt x="1743" y="2490"/>
                    </a:cubicBezTo>
                    <a:cubicBezTo>
                      <a:pt x="1746" y="2502"/>
                      <a:pt x="1746" y="2512"/>
                      <a:pt x="1743" y="2523"/>
                    </a:cubicBezTo>
                    <a:cubicBezTo>
                      <a:pt x="1744" y="2520"/>
                      <a:pt x="1744" y="2516"/>
                      <a:pt x="1744" y="2513"/>
                    </a:cubicBezTo>
                    <a:cubicBezTo>
                      <a:pt x="1743" y="2502"/>
                      <a:pt x="1734" y="2491"/>
                      <a:pt x="1723" y="2491"/>
                    </a:cubicBezTo>
                    <a:cubicBezTo>
                      <a:pt x="1717" y="2491"/>
                      <a:pt x="1713" y="2495"/>
                      <a:pt x="1711" y="2500"/>
                    </a:cubicBezTo>
                    <a:cubicBezTo>
                      <a:pt x="1710" y="2504"/>
                      <a:pt x="1710" y="2507"/>
                      <a:pt x="1712" y="2511"/>
                    </a:cubicBezTo>
                    <a:cubicBezTo>
                      <a:pt x="1714" y="2514"/>
                      <a:pt x="1718" y="2516"/>
                      <a:pt x="1722" y="2517"/>
                    </a:cubicBezTo>
                    <a:cubicBezTo>
                      <a:pt x="1727" y="2517"/>
                      <a:pt x="1732" y="2513"/>
                      <a:pt x="1733" y="2508"/>
                    </a:cubicBezTo>
                    <a:cubicBezTo>
                      <a:pt x="1733" y="2505"/>
                      <a:pt x="1732" y="2502"/>
                      <a:pt x="1729" y="2501"/>
                    </a:cubicBezTo>
                    <a:cubicBezTo>
                      <a:pt x="1727" y="2500"/>
                      <a:pt x="1724" y="2501"/>
                      <a:pt x="1724" y="2503"/>
                    </a:cubicBezTo>
                    <a:cubicBezTo>
                      <a:pt x="1725" y="2502"/>
                      <a:pt x="1727" y="2502"/>
                      <a:pt x="1728" y="2503"/>
                    </a:cubicBezTo>
                    <a:cubicBezTo>
                      <a:pt x="1730" y="2505"/>
                      <a:pt x="1730" y="2508"/>
                      <a:pt x="1727" y="2510"/>
                    </a:cubicBezTo>
                    <a:cubicBezTo>
                      <a:pt x="1726" y="2511"/>
                      <a:pt x="1724" y="2511"/>
                      <a:pt x="1721" y="2510"/>
                    </a:cubicBezTo>
                    <a:cubicBezTo>
                      <a:pt x="1719" y="2508"/>
                      <a:pt x="1717" y="2506"/>
                      <a:pt x="1718" y="2503"/>
                    </a:cubicBezTo>
                    <a:cubicBezTo>
                      <a:pt x="1719" y="2500"/>
                      <a:pt x="1722" y="2497"/>
                      <a:pt x="1725" y="2497"/>
                    </a:cubicBezTo>
                    <a:cubicBezTo>
                      <a:pt x="1735" y="2496"/>
                      <a:pt x="1741" y="2508"/>
                      <a:pt x="1742" y="2516"/>
                    </a:cubicBezTo>
                    <a:cubicBezTo>
                      <a:pt x="1744" y="2545"/>
                      <a:pt x="1708" y="2572"/>
                      <a:pt x="1681" y="2582"/>
                    </a:cubicBezTo>
                    <a:cubicBezTo>
                      <a:pt x="1689" y="2576"/>
                      <a:pt x="1695" y="2569"/>
                      <a:pt x="1698" y="2559"/>
                    </a:cubicBezTo>
                    <a:cubicBezTo>
                      <a:pt x="1699" y="2555"/>
                      <a:pt x="1700" y="2550"/>
                      <a:pt x="1698" y="2544"/>
                    </a:cubicBezTo>
                    <a:cubicBezTo>
                      <a:pt x="1698" y="2550"/>
                      <a:pt x="1698" y="2555"/>
                      <a:pt x="1696" y="2559"/>
                    </a:cubicBezTo>
                    <a:cubicBezTo>
                      <a:pt x="1692" y="2570"/>
                      <a:pt x="1684" y="2577"/>
                      <a:pt x="1674" y="2582"/>
                    </a:cubicBezTo>
                    <a:cubicBezTo>
                      <a:pt x="1666" y="2585"/>
                      <a:pt x="1659" y="2587"/>
                      <a:pt x="1652" y="2586"/>
                    </a:cubicBezTo>
                    <a:cubicBezTo>
                      <a:pt x="1638" y="2586"/>
                      <a:pt x="1628" y="2581"/>
                      <a:pt x="1614" y="2580"/>
                    </a:cubicBezTo>
                    <a:cubicBezTo>
                      <a:pt x="1613" y="2580"/>
                      <a:pt x="1613" y="2580"/>
                      <a:pt x="1613" y="2580"/>
                    </a:cubicBezTo>
                    <a:cubicBezTo>
                      <a:pt x="1605" y="2579"/>
                      <a:pt x="1598" y="2579"/>
                      <a:pt x="1591" y="2580"/>
                    </a:cubicBezTo>
                    <a:cubicBezTo>
                      <a:pt x="1589" y="2581"/>
                      <a:pt x="1571" y="2584"/>
                      <a:pt x="1571" y="2587"/>
                    </a:cubicBezTo>
                    <a:cubicBezTo>
                      <a:pt x="1572" y="2587"/>
                      <a:pt x="1583" y="2585"/>
                      <a:pt x="1585" y="2585"/>
                    </a:cubicBezTo>
                    <a:cubicBezTo>
                      <a:pt x="1594" y="2584"/>
                      <a:pt x="1603" y="2583"/>
                      <a:pt x="1612" y="2584"/>
                    </a:cubicBezTo>
                    <a:cubicBezTo>
                      <a:pt x="1613" y="2584"/>
                      <a:pt x="1613" y="2584"/>
                      <a:pt x="1614" y="2584"/>
                    </a:cubicBezTo>
                    <a:cubicBezTo>
                      <a:pt x="1626" y="2586"/>
                      <a:pt x="1636" y="2588"/>
                      <a:pt x="1647" y="2596"/>
                    </a:cubicBezTo>
                    <a:cubicBezTo>
                      <a:pt x="1659" y="2605"/>
                      <a:pt x="1668" y="2618"/>
                      <a:pt x="1668" y="2634"/>
                    </a:cubicBezTo>
                    <a:cubicBezTo>
                      <a:pt x="1668" y="2642"/>
                      <a:pt x="1662" y="2654"/>
                      <a:pt x="1653" y="2655"/>
                    </a:cubicBezTo>
                    <a:cubicBezTo>
                      <a:pt x="1649" y="2655"/>
                      <a:pt x="1646" y="2653"/>
                      <a:pt x="1645" y="2649"/>
                    </a:cubicBezTo>
                    <a:cubicBezTo>
                      <a:pt x="1645" y="2646"/>
                      <a:pt x="1646" y="2644"/>
                      <a:pt x="1648" y="2642"/>
                    </a:cubicBezTo>
                    <a:cubicBezTo>
                      <a:pt x="1650" y="2641"/>
                      <a:pt x="1652" y="2641"/>
                      <a:pt x="1654" y="2642"/>
                    </a:cubicBezTo>
                    <a:cubicBezTo>
                      <a:pt x="1657" y="2643"/>
                      <a:pt x="1657" y="2646"/>
                      <a:pt x="1655" y="2648"/>
                    </a:cubicBezTo>
                    <a:cubicBezTo>
                      <a:pt x="1654" y="2649"/>
                      <a:pt x="1652" y="2650"/>
                      <a:pt x="1651" y="2649"/>
                    </a:cubicBezTo>
                    <a:cubicBezTo>
                      <a:pt x="1652" y="2651"/>
                      <a:pt x="1654" y="2652"/>
                      <a:pt x="1656" y="2651"/>
                    </a:cubicBezTo>
                    <a:cubicBezTo>
                      <a:pt x="1659" y="2649"/>
                      <a:pt x="1661" y="2646"/>
                      <a:pt x="1660" y="2643"/>
                    </a:cubicBezTo>
                    <a:cubicBezTo>
                      <a:pt x="1659" y="2638"/>
                      <a:pt x="1654" y="2634"/>
                      <a:pt x="1648" y="2635"/>
                    </a:cubicBezTo>
                    <a:cubicBezTo>
                      <a:pt x="1644" y="2636"/>
                      <a:pt x="1641" y="2638"/>
                      <a:pt x="1639" y="2642"/>
                    </a:cubicBezTo>
                    <a:cubicBezTo>
                      <a:pt x="1637" y="2645"/>
                      <a:pt x="1637" y="2649"/>
                      <a:pt x="1639" y="2653"/>
                    </a:cubicBezTo>
                    <a:cubicBezTo>
                      <a:pt x="1641" y="2657"/>
                      <a:pt x="1646" y="2661"/>
                      <a:pt x="1651" y="2661"/>
                    </a:cubicBezTo>
                    <a:cubicBezTo>
                      <a:pt x="1663" y="2660"/>
                      <a:pt x="1670" y="2649"/>
                      <a:pt x="1670" y="2638"/>
                    </a:cubicBezTo>
                    <a:cubicBezTo>
                      <a:pt x="1670" y="2634"/>
                      <a:pt x="1670" y="2630"/>
                      <a:pt x="1669" y="2627"/>
                    </a:cubicBezTo>
                    <a:cubicBezTo>
                      <a:pt x="1673" y="2638"/>
                      <a:pt x="1673" y="2648"/>
                      <a:pt x="1672" y="2660"/>
                    </a:cubicBezTo>
                    <a:cubicBezTo>
                      <a:pt x="1670" y="2668"/>
                      <a:pt x="1668" y="2674"/>
                      <a:pt x="1663" y="2681"/>
                    </a:cubicBezTo>
                    <a:cubicBezTo>
                      <a:pt x="1659" y="2687"/>
                      <a:pt x="1654" y="2691"/>
                      <a:pt x="1647" y="2695"/>
                    </a:cubicBezTo>
                    <a:cubicBezTo>
                      <a:pt x="1643" y="2697"/>
                      <a:pt x="1639" y="2698"/>
                      <a:pt x="1635" y="2699"/>
                    </a:cubicBezTo>
                    <a:cubicBezTo>
                      <a:pt x="1635" y="2699"/>
                      <a:pt x="1635" y="2699"/>
                      <a:pt x="1635" y="2699"/>
                    </a:cubicBezTo>
                    <a:cubicBezTo>
                      <a:pt x="1646" y="2695"/>
                      <a:pt x="1652" y="2683"/>
                      <a:pt x="1640" y="2672"/>
                    </a:cubicBezTo>
                    <a:cubicBezTo>
                      <a:pt x="1631" y="2664"/>
                      <a:pt x="1607" y="2664"/>
                      <a:pt x="1607" y="2635"/>
                    </a:cubicBezTo>
                    <a:cubicBezTo>
                      <a:pt x="1601" y="2647"/>
                      <a:pt x="1597" y="2661"/>
                      <a:pt x="1600" y="2674"/>
                    </a:cubicBezTo>
                    <a:cubicBezTo>
                      <a:pt x="1603" y="2686"/>
                      <a:pt x="1612" y="2697"/>
                      <a:pt x="1625" y="2699"/>
                    </a:cubicBezTo>
                    <a:cubicBezTo>
                      <a:pt x="1632" y="2701"/>
                      <a:pt x="1640" y="2700"/>
                      <a:pt x="1647" y="2697"/>
                    </a:cubicBezTo>
                    <a:cubicBezTo>
                      <a:pt x="1655" y="2693"/>
                      <a:pt x="1660" y="2689"/>
                      <a:pt x="1665" y="2682"/>
                    </a:cubicBezTo>
                    <a:cubicBezTo>
                      <a:pt x="1670" y="2675"/>
                      <a:pt x="1672" y="2669"/>
                      <a:pt x="1674" y="2661"/>
                    </a:cubicBezTo>
                    <a:cubicBezTo>
                      <a:pt x="1675" y="2657"/>
                      <a:pt x="1675" y="2654"/>
                      <a:pt x="1675" y="2650"/>
                    </a:cubicBezTo>
                    <a:cubicBezTo>
                      <a:pt x="1675" y="2649"/>
                      <a:pt x="1675" y="2647"/>
                      <a:pt x="1675" y="2645"/>
                    </a:cubicBezTo>
                    <a:cubicBezTo>
                      <a:pt x="1678" y="2666"/>
                      <a:pt x="1697" y="2679"/>
                      <a:pt x="1718" y="2679"/>
                    </a:cubicBezTo>
                    <a:cubicBezTo>
                      <a:pt x="1720" y="2679"/>
                      <a:pt x="1722" y="2679"/>
                      <a:pt x="1724" y="2679"/>
                    </a:cubicBezTo>
                    <a:cubicBezTo>
                      <a:pt x="1747" y="2677"/>
                      <a:pt x="1771" y="2661"/>
                      <a:pt x="1785" y="2640"/>
                    </a:cubicBezTo>
                    <a:close/>
                    <a:moveTo>
                      <a:pt x="1801" y="2631"/>
                    </a:moveTo>
                    <a:cubicBezTo>
                      <a:pt x="1795" y="2630"/>
                      <a:pt x="1789" y="2623"/>
                      <a:pt x="1788" y="2619"/>
                    </a:cubicBezTo>
                    <a:cubicBezTo>
                      <a:pt x="1782" y="2619"/>
                      <a:pt x="1777" y="2632"/>
                      <a:pt x="1786" y="2637"/>
                    </a:cubicBezTo>
                    <a:cubicBezTo>
                      <a:pt x="1792" y="2640"/>
                      <a:pt x="1800" y="2637"/>
                      <a:pt x="1801" y="2631"/>
                    </a:cubicBezTo>
                    <a:close/>
                    <a:moveTo>
                      <a:pt x="1797" y="2643"/>
                    </a:moveTo>
                    <a:cubicBezTo>
                      <a:pt x="1807" y="2644"/>
                      <a:pt x="1819" y="2641"/>
                      <a:pt x="1828" y="2636"/>
                    </a:cubicBezTo>
                    <a:cubicBezTo>
                      <a:pt x="1836" y="2631"/>
                      <a:pt x="1843" y="2623"/>
                      <a:pt x="1849" y="2614"/>
                    </a:cubicBezTo>
                    <a:cubicBezTo>
                      <a:pt x="1859" y="2599"/>
                      <a:pt x="1866" y="2580"/>
                      <a:pt x="1882" y="2571"/>
                    </a:cubicBezTo>
                    <a:cubicBezTo>
                      <a:pt x="1896" y="2563"/>
                      <a:pt x="1912" y="2568"/>
                      <a:pt x="1918" y="2577"/>
                    </a:cubicBezTo>
                    <a:cubicBezTo>
                      <a:pt x="1923" y="2585"/>
                      <a:pt x="1923" y="2597"/>
                      <a:pt x="1917" y="2604"/>
                    </a:cubicBezTo>
                    <a:cubicBezTo>
                      <a:pt x="1912" y="2610"/>
                      <a:pt x="1901" y="2614"/>
                      <a:pt x="1895" y="2609"/>
                    </a:cubicBezTo>
                    <a:cubicBezTo>
                      <a:pt x="1892" y="2605"/>
                      <a:pt x="1891" y="2600"/>
                      <a:pt x="1894" y="2599"/>
                    </a:cubicBezTo>
                    <a:cubicBezTo>
                      <a:pt x="1896" y="2603"/>
                      <a:pt x="1900" y="2603"/>
                      <a:pt x="1904" y="2600"/>
                    </a:cubicBezTo>
                    <a:cubicBezTo>
                      <a:pt x="1907" y="2598"/>
                      <a:pt x="1908" y="2594"/>
                      <a:pt x="1908" y="2591"/>
                    </a:cubicBezTo>
                    <a:cubicBezTo>
                      <a:pt x="1907" y="2586"/>
                      <a:pt x="1903" y="2581"/>
                      <a:pt x="1898" y="2580"/>
                    </a:cubicBezTo>
                    <a:cubicBezTo>
                      <a:pt x="1884" y="2579"/>
                      <a:pt x="1873" y="2597"/>
                      <a:pt x="1867" y="2608"/>
                    </a:cubicBezTo>
                    <a:cubicBezTo>
                      <a:pt x="1858" y="2626"/>
                      <a:pt x="1845" y="2639"/>
                      <a:pt x="1827" y="2645"/>
                    </a:cubicBezTo>
                    <a:cubicBezTo>
                      <a:pt x="1817" y="2649"/>
                      <a:pt x="1806" y="2649"/>
                      <a:pt x="1797" y="2643"/>
                    </a:cubicBezTo>
                    <a:close/>
                    <a:moveTo>
                      <a:pt x="1595" y="2667"/>
                    </a:moveTo>
                    <a:cubicBezTo>
                      <a:pt x="1595" y="2682"/>
                      <a:pt x="1581" y="2684"/>
                      <a:pt x="1572" y="2688"/>
                    </a:cubicBezTo>
                    <a:cubicBezTo>
                      <a:pt x="1562" y="2691"/>
                      <a:pt x="1554" y="2699"/>
                      <a:pt x="1558" y="2710"/>
                    </a:cubicBezTo>
                    <a:cubicBezTo>
                      <a:pt x="1569" y="2703"/>
                      <a:pt x="1573" y="2710"/>
                      <a:pt x="1585" y="2706"/>
                    </a:cubicBezTo>
                    <a:cubicBezTo>
                      <a:pt x="1596" y="2703"/>
                      <a:pt x="1604" y="2686"/>
                      <a:pt x="1595" y="2667"/>
                    </a:cubicBezTo>
                    <a:close/>
                    <a:moveTo>
                      <a:pt x="1506" y="2681"/>
                    </a:moveTo>
                    <a:cubicBezTo>
                      <a:pt x="1525" y="2707"/>
                      <a:pt x="1492" y="2725"/>
                      <a:pt x="1474" y="2720"/>
                    </a:cubicBezTo>
                    <a:cubicBezTo>
                      <a:pt x="1490" y="2719"/>
                      <a:pt x="1509" y="2696"/>
                      <a:pt x="1506" y="2681"/>
                    </a:cubicBezTo>
                    <a:close/>
                    <a:moveTo>
                      <a:pt x="1499" y="2664"/>
                    </a:moveTo>
                    <a:cubicBezTo>
                      <a:pt x="1518" y="2660"/>
                      <a:pt x="1538" y="2669"/>
                      <a:pt x="1546" y="2683"/>
                    </a:cubicBezTo>
                    <a:cubicBezTo>
                      <a:pt x="1564" y="2712"/>
                      <a:pt x="1531" y="2730"/>
                      <a:pt x="1522" y="2700"/>
                    </a:cubicBezTo>
                    <a:cubicBezTo>
                      <a:pt x="1517" y="2684"/>
                      <a:pt x="1514" y="2674"/>
                      <a:pt x="1499" y="2664"/>
                    </a:cubicBezTo>
                    <a:close/>
                    <a:moveTo>
                      <a:pt x="1349" y="2703"/>
                    </a:moveTo>
                    <a:cubicBezTo>
                      <a:pt x="1370" y="2731"/>
                      <a:pt x="1401" y="2729"/>
                      <a:pt x="1427" y="2720"/>
                    </a:cubicBezTo>
                    <a:cubicBezTo>
                      <a:pt x="1441" y="2715"/>
                      <a:pt x="1458" y="2702"/>
                      <a:pt x="1473" y="2707"/>
                    </a:cubicBezTo>
                    <a:cubicBezTo>
                      <a:pt x="1467" y="2684"/>
                      <a:pt x="1425" y="2705"/>
                      <a:pt x="1410" y="2710"/>
                    </a:cubicBezTo>
                    <a:cubicBezTo>
                      <a:pt x="1387" y="2718"/>
                      <a:pt x="1365" y="2717"/>
                      <a:pt x="1349" y="2703"/>
                    </a:cubicBezTo>
                    <a:close/>
                    <a:moveTo>
                      <a:pt x="1450" y="2062"/>
                    </a:moveTo>
                    <a:cubicBezTo>
                      <a:pt x="1475" y="2055"/>
                      <a:pt x="1481" y="2019"/>
                      <a:pt x="1489" y="2007"/>
                    </a:cubicBezTo>
                    <a:cubicBezTo>
                      <a:pt x="1501" y="1988"/>
                      <a:pt x="1520" y="1997"/>
                      <a:pt x="1511" y="2018"/>
                    </a:cubicBezTo>
                    <a:cubicBezTo>
                      <a:pt x="1502" y="2038"/>
                      <a:pt x="1474" y="2061"/>
                      <a:pt x="1450" y="2062"/>
                    </a:cubicBezTo>
                    <a:close/>
                    <a:moveTo>
                      <a:pt x="1506" y="1921"/>
                    </a:moveTo>
                    <a:cubicBezTo>
                      <a:pt x="1473" y="1919"/>
                      <a:pt x="1462" y="1891"/>
                      <a:pt x="1449" y="1882"/>
                    </a:cubicBezTo>
                    <a:cubicBezTo>
                      <a:pt x="1435" y="1872"/>
                      <a:pt x="1423" y="1885"/>
                      <a:pt x="1435" y="1898"/>
                    </a:cubicBezTo>
                    <a:cubicBezTo>
                      <a:pt x="1451" y="1916"/>
                      <a:pt x="1480" y="1926"/>
                      <a:pt x="1506" y="1921"/>
                    </a:cubicBezTo>
                    <a:close/>
                    <a:moveTo>
                      <a:pt x="1494" y="2391"/>
                    </a:moveTo>
                    <a:cubicBezTo>
                      <a:pt x="1509" y="2379"/>
                      <a:pt x="1506" y="2365"/>
                      <a:pt x="1493" y="2349"/>
                    </a:cubicBezTo>
                    <a:cubicBezTo>
                      <a:pt x="1484" y="2336"/>
                      <a:pt x="1482" y="2322"/>
                      <a:pt x="1491" y="2314"/>
                    </a:cubicBezTo>
                    <a:cubicBezTo>
                      <a:pt x="1482" y="2313"/>
                      <a:pt x="1471" y="2323"/>
                      <a:pt x="1472" y="2334"/>
                    </a:cubicBezTo>
                    <a:cubicBezTo>
                      <a:pt x="1472" y="2350"/>
                      <a:pt x="1488" y="2357"/>
                      <a:pt x="1495" y="2371"/>
                    </a:cubicBezTo>
                    <a:cubicBezTo>
                      <a:pt x="1497" y="2375"/>
                      <a:pt x="1498" y="2383"/>
                      <a:pt x="1494" y="2391"/>
                    </a:cubicBezTo>
                    <a:close/>
                    <a:moveTo>
                      <a:pt x="1614" y="2049"/>
                    </a:moveTo>
                    <a:cubicBezTo>
                      <a:pt x="1615" y="2048"/>
                      <a:pt x="1618" y="2048"/>
                      <a:pt x="1619" y="2050"/>
                    </a:cubicBezTo>
                    <a:cubicBezTo>
                      <a:pt x="1620" y="2052"/>
                      <a:pt x="1620" y="2054"/>
                      <a:pt x="1618" y="2055"/>
                    </a:cubicBezTo>
                    <a:cubicBezTo>
                      <a:pt x="1616" y="2056"/>
                      <a:pt x="1614" y="2056"/>
                      <a:pt x="1613" y="2054"/>
                    </a:cubicBezTo>
                    <a:cubicBezTo>
                      <a:pt x="1611" y="2052"/>
                      <a:pt x="1612" y="2050"/>
                      <a:pt x="1614" y="2049"/>
                    </a:cubicBezTo>
                    <a:close/>
                    <a:moveTo>
                      <a:pt x="1604" y="2068"/>
                    </a:moveTo>
                    <a:cubicBezTo>
                      <a:pt x="1608" y="2066"/>
                      <a:pt x="1612" y="2067"/>
                      <a:pt x="1615" y="2070"/>
                    </a:cubicBezTo>
                    <a:cubicBezTo>
                      <a:pt x="1617" y="2074"/>
                      <a:pt x="1616" y="2078"/>
                      <a:pt x="1613" y="2081"/>
                    </a:cubicBezTo>
                    <a:cubicBezTo>
                      <a:pt x="1609" y="2083"/>
                      <a:pt x="1604" y="2082"/>
                      <a:pt x="1602" y="2079"/>
                    </a:cubicBezTo>
                    <a:cubicBezTo>
                      <a:pt x="1600" y="2075"/>
                      <a:pt x="1601" y="2070"/>
                      <a:pt x="1604" y="2068"/>
                    </a:cubicBezTo>
                    <a:close/>
                    <a:moveTo>
                      <a:pt x="1607" y="2056"/>
                    </a:moveTo>
                    <a:cubicBezTo>
                      <a:pt x="1609" y="2055"/>
                      <a:pt x="1613" y="2055"/>
                      <a:pt x="1614" y="2057"/>
                    </a:cubicBezTo>
                    <a:cubicBezTo>
                      <a:pt x="1616" y="2060"/>
                      <a:pt x="1615" y="2063"/>
                      <a:pt x="1613" y="2064"/>
                    </a:cubicBezTo>
                    <a:cubicBezTo>
                      <a:pt x="1610" y="2066"/>
                      <a:pt x="1607" y="2065"/>
                      <a:pt x="1606" y="2063"/>
                    </a:cubicBezTo>
                    <a:cubicBezTo>
                      <a:pt x="1604" y="2061"/>
                      <a:pt x="1605" y="2058"/>
                      <a:pt x="1607" y="2056"/>
                    </a:cubicBezTo>
                    <a:close/>
                    <a:moveTo>
                      <a:pt x="1361" y="2255"/>
                    </a:moveTo>
                    <a:cubicBezTo>
                      <a:pt x="1365" y="2255"/>
                      <a:pt x="1368" y="2255"/>
                      <a:pt x="1370" y="2253"/>
                    </a:cubicBezTo>
                    <a:cubicBezTo>
                      <a:pt x="1373" y="2251"/>
                      <a:pt x="1375" y="2247"/>
                      <a:pt x="1374" y="2242"/>
                    </a:cubicBezTo>
                    <a:cubicBezTo>
                      <a:pt x="1373" y="2237"/>
                      <a:pt x="1367" y="2234"/>
                      <a:pt x="1363" y="2234"/>
                    </a:cubicBezTo>
                    <a:cubicBezTo>
                      <a:pt x="1355" y="2235"/>
                      <a:pt x="1355" y="2241"/>
                      <a:pt x="1352" y="2245"/>
                    </a:cubicBezTo>
                    <a:cubicBezTo>
                      <a:pt x="1348" y="2249"/>
                      <a:pt x="1341" y="2249"/>
                      <a:pt x="1335" y="2245"/>
                    </a:cubicBezTo>
                    <a:cubicBezTo>
                      <a:pt x="1328" y="2241"/>
                      <a:pt x="1324" y="2233"/>
                      <a:pt x="1326" y="2225"/>
                    </a:cubicBezTo>
                    <a:cubicBezTo>
                      <a:pt x="1327" y="2220"/>
                      <a:pt x="1331" y="2216"/>
                      <a:pt x="1336" y="2218"/>
                    </a:cubicBezTo>
                    <a:cubicBezTo>
                      <a:pt x="1332" y="2221"/>
                      <a:pt x="1333" y="2228"/>
                      <a:pt x="1340" y="2229"/>
                    </a:cubicBezTo>
                    <a:cubicBezTo>
                      <a:pt x="1343" y="2230"/>
                      <a:pt x="1351" y="2228"/>
                      <a:pt x="1358" y="2225"/>
                    </a:cubicBezTo>
                    <a:cubicBezTo>
                      <a:pt x="1366" y="2223"/>
                      <a:pt x="1374" y="2222"/>
                      <a:pt x="1380" y="2225"/>
                    </a:cubicBezTo>
                    <a:cubicBezTo>
                      <a:pt x="1393" y="2229"/>
                      <a:pt x="1398" y="2246"/>
                      <a:pt x="1391" y="2257"/>
                    </a:cubicBezTo>
                    <a:cubicBezTo>
                      <a:pt x="1387" y="2263"/>
                      <a:pt x="1381" y="2266"/>
                      <a:pt x="1374" y="2268"/>
                    </a:cubicBezTo>
                    <a:cubicBezTo>
                      <a:pt x="1367" y="2270"/>
                      <a:pt x="1348" y="2270"/>
                      <a:pt x="1342" y="2277"/>
                    </a:cubicBezTo>
                    <a:cubicBezTo>
                      <a:pt x="1337" y="2282"/>
                      <a:pt x="1339" y="2288"/>
                      <a:pt x="1343" y="2290"/>
                    </a:cubicBezTo>
                    <a:cubicBezTo>
                      <a:pt x="1339" y="2294"/>
                      <a:pt x="1331" y="2290"/>
                      <a:pt x="1329" y="2285"/>
                    </a:cubicBezTo>
                    <a:cubicBezTo>
                      <a:pt x="1323" y="2275"/>
                      <a:pt x="1329" y="2259"/>
                      <a:pt x="1343" y="2254"/>
                    </a:cubicBezTo>
                    <a:cubicBezTo>
                      <a:pt x="1348" y="2252"/>
                      <a:pt x="1354" y="2253"/>
                      <a:pt x="1361" y="2255"/>
                    </a:cubicBezTo>
                    <a:close/>
                    <a:moveTo>
                      <a:pt x="1792" y="2534"/>
                    </a:moveTo>
                    <a:cubicBezTo>
                      <a:pt x="1794" y="2537"/>
                      <a:pt x="1792" y="2540"/>
                      <a:pt x="1790" y="2541"/>
                    </a:cubicBezTo>
                    <a:cubicBezTo>
                      <a:pt x="1787" y="2543"/>
                      <a:pt x="1784" y="2542"/>
                      <a:pt x="1783" y="2539"/>
                    </a:cubicBezTo>
                    <a:cubicBezTo>
                      <a:pt x="1781" y="2536"/>
                      <a:pt x="1782" y="2533"/>
                      <a:pt x="1785" y="2532"/>
                    </a:cubicBezTo>
                    <a:cubicBezTo>
                      <a:pt x="1788" y="2530"/>
                      <a:pt x="1791" y="2531"/>
                      <a:pt x="1792" y="2534"/>
                    </a:cubicBezTo>
                    <a:close/>
                    <a:moveTo>
                      <a:pt x="1799" y="2542"/>
                    </a:moveTo>
                    <a:cubicBezTo>
                      <a:pt x="1800" y="2544"/>
                      <a:pt x="1799" y="2547"/>
                      <a:pt x="1797" y="2548"/>
                    </a:cubicBezTo>
                    <a:cubicBezTo>
                      <a:pt x="1795" y="2549"/>
                      <a:pt x="1793" y="2548"/>
                      <a:pt x="1792" y="2546"/>
                    </a:cubicBezTo>
                    <a:cubicBezTo>
                      <a:pt x="1791" y="2544"/>
                      <a:pt x="1791" y="2541"/>
                      <a:pt x="1794" y="2540"/>
                    </a:cubicBezTo>
                    <a:cubicBezTo>
                      <a:pt x="1796" y="2539"/>
                      <a:pt x="1798" y="2540"/>
                      <a:pt x="1799" y="2542"/>
                    </a:cubicBezTo>
                    <a:close/>
                    <a:moveTo>
                      <a:pt x="1780" y="2529"/>
                    </a:moveTo>
                    <a:cubicBezTo>
                      <a:pt x="1782" y="2533"/>
                      <a:pt x="1780" y="2538"/>
                      <a:pt x="1776" y="2540"/>
                    </a:cubicBezTo>
                    <a:cubicBezTo>
                      <a:pt x="1772" y="2542"/>
                      <a:pt x="1767" y="2540"/>
                      <a:pt x="1765" y="2536"/>
                    </a:cubicBezTo>
                    <a:cubicBezTo>
                      <a:pt x="1763" y="2532"/>
                      <a:pt x="1765" y="2527"/>
                      <a:pt x="1769" y="2525"/>
                    </a:cubicBezTo>
                    <a:cubicBezTo>
                      <a:pt x="1773" y="2523"/>
                      <a:pt x="1778" y="2525"/>
                      <a:pt x="1780" y="2529"/>
                    </a:cubicBezTo>
                    <a:close/>
                    <a:moveTo>
                      <a:pt x="1474" y="2262"/>
                    </a:moveTo>
                    <a:cubicBezTo>
                      <a:pt x="1480" y="2265"/>
                      <a:pt x="1486" y="2269"/>
                      <a:pt x="1489" y="2275"/>
                    </a:cubicBezTo>
                    <a:cubicBezTo>
                      <a:pt x="1491" y="2281"/>
                      <a:pt x="1491" y="2289"/>
                      <a:pt x="1487" y="2294"/>
                    </a:cubicBezTo>
                    <a:cubicBezTo>
                      <a:pt x="1482" y="2300"/>
                      <a:pt x="1473" y="2301"/>
                      <a:pt x="1465" y="2299"/>
                    </a:cubicBezTo>
                    <a:cubicBezTo>
                      <a:pt x="1454" y="2296"/>
                      <a:pt x="1447" y="2287"/>
                      <a:pt x="1444" y="2276"/>
                    </a:cubicBezTo>
                    <a:cubicBezTo>
                      <a:pt x="1442" y="2267"/>
                      <a:pt x="1443" y="2258"/>
                      <a:pt x="1446" y="2249"/>
                    </a:cubicBezTo>
                    <a:cubicBezTo>
                      <a:pt x="1445" y="2250"/>
                      <a:pt x="1444" y="2251"/>
                      <a:pt x="1444" y="2252"/>
                    </a:cubicBezTo>
                    <a:cubicBezTo>
                      <a:pt x="1431" y="2272"/>
                      <a:pt x="1416" y="2290"/>
                      <a:pt x="1398" y="2304"/>
                    </a:cubicBezTo>
                    <a:cubicBezTo>
                      <a:pt x="1377" y="2321"/>
                      <a:pt x="1359" y="2328"/>
                      <a:pt x="1347" y="2355"/>
                    </a:cubicBezTo>
                    <a:cubicBezTo>
                      <a:pt x="1345" y="2360"/>
                      <a:pt x="1344" y="2366"/>
                      <a:pt x="1343" y="2372"/>
                    </a:cubicBezTo>
                    <a:cubicBezTo>
                      <a:pt x="1341" y="2380"/>
                      <a:pt x="1342" y="2387"/>
                      <a:pt x="1344" y="2396"/>
                    </a:cubicBezTo>
                    <a:cubicBezTo>
                      <a:pt x="1346" y="2404"/>
                      <a:pt x="1349" y="2410"/>
                      <a:pt x="1354" y="2417"/>
                    </a:cubicBezTo>
                    <a:cubicBezTo>
                      <a:pt x="1373" y="2441"/>
                      <a:pt x="1400" y="2446"/>
                      <a:pt x="1428" y="2435"/>
                    </a:cubicBezTo>
                    <a:cubicBezTo>
                      <a:pt x="1440" y="2430"/>
                      <a:pt x="1448" y="2421"/>
                      <a:pt x="1451" y="2408"/>
                    </a:cubicBezTo>
                    <a:cubicBezTo>
                      <a:pt x="1453" y="2397"/>
                      <a:pt x="1451" y="2386"/>
                      <a:pt x="1443" y="2379"/>
                    </a:cubicBezTo>
                    <a:cubicBezTo>
                      <a:pt x="1436" y="2373"/>
                      <a:pt x="1428" y="2370"/>
                      <a:pt x="1419" y="2370"/>
                    </a:cubicBezTo>
                    <a:cubicBezTo>
                      <a:pt x="1415" y="2370"/>
                      <a:pt x="1412" y="2371"/>
                      <a:pt x="1409" y="2373"/>
                    </a:cubicBezTo>
                    <a:cubicBezTo>
                      <a:pt x="1410" y="2372"/>
                      <a:pt x="1411" y="2372"/>
                      <a:pt x="1412" y="2372"/>
                    </a:cubicBezTo>
                    <a:cubicBezTo>
                      <a:pt x="1420" y="2372"/>
                      <a:pt x="1427" y="2378"/>
                      <a:pt x="1427" y="2385"/>
                    </a:cubicBezTo>
                    <a:cubicBezTo>
                      <a:pt x="1428" y="2393"/>
                      <a:pt x="1422" y="2400"/>
                      <a:pt x="1414" y="2400"/>
                    </a:cubicBezTo>
                    <a:cubicBezTo>
                      <a:pt x="1406" y="2401"/>
                      <a:pt x="1399" y="2395"/>
                      <a:pt x="1399" y="2387"/>
                    </a:cubicBezTo>
                    <a:cubicBezTo>
                      <a:pt x="1398" y="2376"/>
                      <a:pt x="1409" y="2369"/>
                      <a:pt x="1419" y="2368"/>
                    </a:cubicBezTo>
                    <a:cubicBezTo>
                      <a:pt x="1429" y="2367"/>
                      <a:pt x="1438" y="2370"/>
                      <a:pt x="1445" y="2376"/>
                    </a:cubicBezTo>
                    <a:cubicBezTo>
                      <a:pt x="1453" y="2384"/>
                      <a:pt x="1456" y="2393"/>
                      <a:pt x="1456" y="2404"/>
                    </a:cubicBezTo>
                    <a:cubicBezTo>
                      <a:pt x="1457" y="2394"/>
                      <a:pt x="1457" y="2384"/>
                      <a:pt x="1455" y="2376"/>
                    </a:cubicBezTo>
                    <a:cubicBezTo>
                      <a:pt x="1456" y="2376"/>
                      <a:pt x="1459" y="2375"/>
                      <a:pt x="1459" y="2374"/>
                    </a:cubicBezTo>
                    <a:cubicBezTo>
                      <a:pt x="1463" y="2389"/>
                      <a:pt x="1460" y="2401"/>
                      <a:pt x="1457" y="2411"/>
                    </a:cubicBezTo>
                    <a:cubicBezTo>
                      <a:pt x="1466" y="2393"/>
                      <a:pt x="1468" y="2375"/>
                      <a:pt x="1462" y="2358"/>
                    </a:cubicBezTo>
                    <a:cubicBezTo>
                      <a:pt x="1459" y="2347"/>
                      <a:pt x="1452" y="2338"/>
                      <a:pt x="1442" y="2329"/>
                    </a:cubicBezTo>
                    <a:cubicBezTo>
                      <a:pt x="1437" y="2325"/>
                      <a:pt x="1432" y="2321"/>
                      <a:pt x="1426" y="2316"/>
                    </a:cubicBezTo>
                    <a:cubicBezTo>
                      <a:pt x="1421" y="2312"/>
                      <a:pt x="1417" y="2307"/>
                      <a:pt x="1417" y="2301"/>
                    </a:cubicBezTo>
                    <a:cubicBezTo>
                      <a:pt x="1416" y="2295"/>
                      <a:pt x="1418" y="2290"/>
                      <a:pt x="1423" y="2287"/>
                    </a:cubicBezTo>
                    <a:cubicBezTo>
                      <a:pt x="1427" y="2284"/>
                      <a:pt x="1432" y="2284"/>
                      <a:pt x="1436" y="2287"/>
                    </a:cubicBezTo>
                    <a:cubicBezTo>
                      <a:pt x="1439" y="2288"/>
                      <a:pt x="1440" y="2291"/>
                      <a:pt x="1441" y="2294"/>
                    </a:cubicBezTo>
                    <a:cubicBezTo>
                      <a:pt x="1441" y="2298"/>
                      <a:pt x="1439" y="2302"/>
                      <a:pt x="1434" y="2302"/>
                    </a:cubicBezTo>
                    <a:cubicBezTo>
                      <a:pt x="1432" y="2303"/>
                      <a:pt x="1429" y="2301"/>
                      <a:pt x="1429" y="2298"/>
                    </a:cubicBezTo>
                    <a:cubicBezTo>
                      <a:pt x="1428" y="2295"/>
                      <a:pt x="1430" y="2292"/>
                      <a:pt x="1433" y="2291"/>
                    </a:cubicBezTo>
                    <a:cubicBezTo>
                      <a:pt x="1436" y="2291"/>
                      <a:pt x="1439" y="2293"/>
                      <a:pt x="1439" y="2296"/>
                    </a:cubicBezTo>
                    <a:cubicBezTo>
                      <a:pt x="1440" y="2296"/>
                      <a:pt x="1440" y="2297"/>
                      <a:pt x="1440" y="2298"/>
                    </a:cubicBezTo>
                    <a:cubicBezTo>
                      <a:pt x="1440" y="2296"/>
                      <a:pt x="1440" y="2295"/>
                      <a:pt x="1440" y="2294"/>
                    </a:cubicBezTo>
                    <a:cubicBezTo>
                      <a:pt x="1439" y="2291"/>
                      <a:pt x="1438" y="2289"/>
                      <a:pt x="1435" y="2288"/>
                    </a:cubicBezTo>
                    <a:cubicBezTo>
                      <a:pt x="1432" y="2286"/>
                      <a:pt x="1427" y="2286"/>
                      <a:pt x="1424" y="2289"/>
                    </a:cubicBezTo>
                    <a:cubicBezTo>
                      <a:pt x="1420" y="2291"/>
                      <a:pt x="1419" y="2296"/>
                      <a:pt x="1419" y="2300"/>
                    </a:cubicBezTo>
                    <a:cubicBezTo>
                      <a:pt x="1420" y="2306"/>
                      <a:pt x="1423" y="2310"/>
                      <a:pt x="1428" y="2314"/>
                    </a:cubicBezTo>
                    <a:cubicBezTo>
                      <a:pt x="1433" y="2319"/>
                      <a:pt x="1438" y="2322"/>
                      <a:pt x="1443" y="2326"/>
                    </a:cubicBezTo>
                    <a:cubicBezTo>
                      <a:pt x="1454" y="2334"/>
                      <a:pt x="1461" y="2345"/>
                      <a:pt x="1465" y="2357"/>
                    </a:cubicBezTo>
                    <a:cubicBezTo>
                      <a:pt x="1468" y="2368"/>
                      <a:pt x="1469" y="2380"/>
                      <a:pt x="1467" y="2392"/>
                    </a:cubicBezTo>
                    <a:cubicBezTo>
                      <a:pt x="1463" y="2409"/>
                      <a:pt x="1452" y="2425"/>
                      <a:pt x="1437" y="2435"/>
                    </a:cubicBezTo>
                    <a:cubicBezTo>
                      <a:pt x="1438" y="2435"/>
                      <a:pt x="1439" y="2435"/>
                      <a:pt x="1440" y="2435"/>
                    </a:cubicBezTo>
                    <a:cubicBezTo>
                      <a:pt x="1445" y="2434"/>
                      <a:pt x="1450" y="2434"/>
                      <a:pt x="1455" y="2435"/>
                    </a:cubicBezTo>
                    <a:cubicBezTo>
                      <a:pt x="1463" y="2435"/>
                      <a:pt x="1469" y="2437"/>
                      <a:pt x="1477" y="2440"/>
                    </a:cubicBezTo>
                    <a:cubicBezTo>
                      <a:pt x="1500" y="2453"/>
                      <a:pt x="1501" y="2483"/>
                      <a:pt x="1487" y="2502"/>
                    </a:cubicBezTo>
                    <a:cubicBezTo>
                      <a:pt x="1481" y="2509"/>
                      <a:pt x="1473" y="2515"/>
                      <a:pt x="1464" y="2517"/>
                    </a:cubicBezTo>
                    <a:cubicBezTo>
                      <a:pt x="1465" y="2514"/>
                      <a:pt x="1465" y="2514"/>
                      <a:pt x="1465" y="2514"/>
                    </a:cubicBezTo>
                    <a:cubicBezTo>
                      <a:pt x="1472" y="2511"/>
                      <a:pt x="1479" y="2506"/>
                      <a:pt x="1484" y="2499"/>
                    </a:cubicBezTo>
                    <a:cubicBezTo>
                      <a:pt x="1496" y="2482"/>
                      <a:pt x="1496" y="2455"/>
                      <a:pt x="1475" y="2444"/>
                    </a:cubicBezTo>
                    <a:cubicBezTo>
                      <a:pt x="1468" y="2441"/>
                      <a:pt x="1462" y="2440"/>
                      <a:pt x="1455" y="2439"/>
                    </a:cubicBezTo>
                    <a:cubicBezTo>
                      <a:pt x="1450" y="2439"/>
                      <a:pt x="1445" y="2439"/>
                      <a:pt x="1441" y="2440"/>
                    </a:cubicBezTo>
                    <a:cubicBezTo>
                      <a:pt x="1420" y="2441"/>
                      <a:pt x="1405" y="2449"/>
                      <a:pt x="1383" y="2443"/>
                    </a:cubicBezTo>
                    <a:cubicBezTo>
                      <a:pt x="1371" y="2440"/>
                      <a:pt x="1360" y="2432"/>
                      <a:pt x="1350" y="2420"/>
                    </a:cubicBezTo>
                    <a:cubicBezTo>
                      <a:pt x="1345" y="2412"/>
                      <a:pt x="1342" y="2406"/>
                      <a:pt x="1340" y="2397"/>
                    </a:cubicBezTo>
                    <a:cubicBezTo>
                      <a:pt x="1338" y="2388"/>
                      <a:pt x="1337" y="2380"/>
                      <a:pt x="1339" y="2371"/>
                    </a:cubicBezTo>
                    <a:cubicBezTo>
                      <a:pt x="1342" y="2357"/>
                      <a:pt x="1347" y="2348"/>
                      <a:pt x="1355" y="2337"/>
                    </a:cubicBezTo>
                    <a:cubicBezTo>
                      <a:pt x="1350" y="2342"/>
                      <a:pt x="1345" y="2347"/>
                      <a:pt x="1344" y="2348"/>
                    </a:cubicBezTo>
                    <a:cubicBezTo>
                      <a:pt x="1324" y="2369"/>
                      <a:pt x="1307" y="2391"/>
                      <a:pt x="1292" y="2414"/>
                    </a:cubicBezTo>
                    <a:cubicBezTo>
                      <a:pt x="1288" y="2421"/>
                      <a:pt x="1287" y="2426"/>
                      <a:pt x="1288" y="2432"/>
                    </a:cubicBezTo>
                    <a:cubicBezTo>
                      <a:pt x="1288" y="2436"/>
                      <a:pt x="1290" y="2440"/>
                      <a:pt x="1292" y="2442"/>
                    </a:cubicBezTo>
                    <a:cubicBezTo>
                      <a:pt x="1297" y="2446"/>
                      <a:pt x="1303" y="2448"/>
                      <a:pt x="1308" y="2444"/>
                    </a:cubicBezTo>
                    <a:cubicBezTo>
                      <a:pt x="1310" y="2442"/>
                      <a:pt x="1312" y="2439"/>
                      <a:pt x="1311" y="2435"/>
                    </a:cubicBezTo>
                    <a:cubicBezTo>
                      <a:pt x="1310" y="2432"/>
                      <a:pt x="1306" y="2429"/>
                      <a:pt x="1302" y="2431"/>
                    </a:cubicBezTo>
                    <a:cubicBezTo>
                      <a:pt x="1300" y="2432"/>
                      <a:pt x="1298" y="2435"/>
                      <a:pt x="1299" y="2438"/>
                    </a:cubicBezTo>
                    <a:cubicBezTo>
                      <a:pt x="1297" y="2436"/>
                      <a:pt x="1297" y="2432"/>
                      <a:pt x="1299" y="2429"/>
                    </a:cubicBezTo>
                    <a:cubicBezTo>
                      <a:pt x="1306" y="2422"/>
                      <a:pt x="1319" y="2428"/>
                      <a:pt x="1317" y="2439"/>
                    </a:cubicBezTo>
                    <a:cubicBezTo>
                      <a:pt x="1316" y="2448"/>
                      <a:pt x="1309" y="2453"/>
                      <a:pt x="1301" y="2452"/>
                    </a:cubicBezTo>
                    <a:cubicBezTo>
                      <a:pt x="1289" y="2451"/>
                      <a:pt x="1282" y="2438"/>
                      <a:pt x="1286" y="2425"/>
                    </a:cubicBezTo>
                    <a:cubicBezTo>
                      <a:pt x="1275" y="2445"/>
                      <a:pt x="1266" y="2466"/>
                      <a:pt x="1261" y="2487"/>
                    </a:cubicBezTo>
                    <a:cubicBezTo>
                      <a:pt x="1265" y="2479"/>
                      <a:pt x="1271" y="2472"/>
                      <a:pt x="1277" y="2468"/>
                    </a:cubicBezTo>
                    <a:cubicBezTo>
                      <a:pt x="1298" y="2451"/>
                      <a:pt x="1332" y="2454"/>
                      <a:pt x="1339" y="2485"/>
                    </a:cubicBezTo>
                    <a:cubicBezTo>
                      <a:pt x="1341" y="2494"/>
                      <a:pt x="1339" y="2502"/>
                      <a:pt x="1336" y="2511"/>
                    </a:cubicBezTo>
                    <a:cubicBezTo>
                      <a:pt x="1331" y="2524"/>
                      <a:pt x="1319" y="2535"/>
                      <a:pt x="1318" y="2549"/>
                    </a:cubicBezTo>
                    <a:cubicBezTo>
                      <a:pt x="1318" y="2556"/>
                      <a:pt x="1320" y="2562"/>
                      <a:pt x="1325" y="2566"/>
                    </a:cubicBezTo>
                    <a:cubicBezTo>
                      <a:pt x="1336" y="2575"/>
                      <a:pt x="1355" y="2570"/>
                      <a:pt x="1360" y="2557"/>
                    </a:cubicBezTo>
                    <a:cubicBezTo>
                      <a:pt x="1362" y="2551"/>
                      <a:pt x="1358" y="2544"/>
                      <a:pt x="1354" y="2541"/>
                    </a:cubicBezTo>
                    <a:cubicBezTo>
                      <a:pt x="1347" y="2537"/>
                      <a:pt x="1338" y="2540"/>
                      <a:pt x="1337" y="2546"/>
                    </a:cubicBezTo>
                    <a:cubicBezTo>
                      <a:pt x="1336" y="2543"/>
                      <a:pt x="1338" y="2537"/>
                      <a:pt x="1343" y="2535"/>
                    </a:cubicBezTo>
                    <a:cubicBezTo>
                      <a:pt x="1352" y="2531"/>
                      <a:pt x="1361" y="2538"/>
                      <a:pt x="1364" y="2546"/>
                    </a:cubicBezTo>
                    <a:cubicBezTo>
                      <a:pt x="1368" y="2556"/>
                      <a:pt x="1363" y="2564"/>
                      <a:pt x="1358" y="2570"/>
                    </a:cubicBezTo>
                    <a:cubicBezTo>
                      <a:pt x="1347" y="2580"/>
                      <a:pt x="1329" y="2581"/>
                      <a:pt x="1320" y="2568"/>
                    </a:cubicBezTo>
                    <a:cubicBezTo>
                      <a:pt x="1315" y="2561"/>
                      <a:pt x="1313" y="2555"/>
                      <a:pt x="1314" y="2549"/>
                    </a:cubicBezTo>
                    <a:cubicBezTo>
                      <a:pt x="1315" y="2537"/>
                      <a:pt x="1322" y="2528"/>
                      <a:pt x="1322" y="2517"/>
                    </a:cubicBezTo>
                    <a:cubicBezTo>
                      <a:pt x="1322" y="2498"/>
                      <a:pt x="1311" y="2483"/>
                      <a:pt x="1294" y="2484"/>
                    </a:cubicBezTo>
                    <a:cubicBezTo>
                      <a:pt x="1275" y="2485"/>
                      <a:pt x="1256" y="2508"/>
                      <a:pt x="1254" y="2528"/>
                    </a:cubicBezTo>
                    <a:cubicBezTo>
                      <a:pt x="1253" y="2540"/>
                      <a:pt x="1258" y="2553"/>
                      <a:pt x="1268" y="2560"/>
                    </a:cubicBezTo>
                    <a:cubicBezTo>
                      <a:pt x="1281" y="2568"/>
                      <a:pt x="1302" y="2561"/>
                      <a:pt x="1301" y="2543"/>
                    </a:cubicBezTo>
                    <a:cubicBezTo>
                      <a:pt x="1301" y="2537"/>
                      <a:pt x="1298" y="2533"/>
                      <a:pt x="1294" y="2530"/>
                    </a:cubicBezTo>
                    <a:cubicBezTo>
                      <a:pt x="1287" y="2525"/>
                      <a:pt x="1273" y="2529"/>
                      <a:pt x="1274" y="2540"/>
                    </a:cubicBezTo>
                    <a:cubicBezTo>
                      <a:pt x="1274" y="2546"/>
                      <a:pt x="1280" y="2550"/>
                      <a:pt x="1284" y="2546"/>
                    </a:cubicBezTo>
                    <a:cubicBezTo>
                      <a:pt x="1282" y="2553"/>
                      <a:pt x="1272" y="2551"/>
                      <a:pt x="1270" y="2543"/>
                    </a:cubicBezTo>
                    <a:cubicBezTo>
                      <a:pt x="1266" y="2528"/>
                      <a:pt x="1285" y="2517"/>
                      <a:pt x="1297" y="2527"/>
                    </a:cubicBezTo>
                    <a:cubicBezTo>
                      <a:pt x="1304" y="2534"/>
                      <a:pt x="1308" y="2547"/>
                      <a:pt x="1301" y="2557"/>
                    </a:cubicBezTo>
                    <a:cubicBezTo>
                      <a:pt x="1293" y="2570"/>
                      <a:pt x="1269" y="2571"/>
                      <a:pt x="1258" y="2555"/>
                    </a:cubicBezTo>
                    <a:cubicBezTo>
                      <a:pt x="1256" y="2554"/>
                      <a:pt x="1255" y="2552"/>
                      <a:pt x="1255" y="2551"/>
                    </a:cubicBezTo>
                    <a:cubicBezTo>
                      <a:pt x="1256" y="2557"/>
                      <a:pt x="1259" y="2563"/>
                      <a:pt x="1262" y="2570"/>
                    </a:cubicBezTo>
                    <a:cubicBezTo>
                      <a:pt x="1262" y="2570"/>
                      <a:pt x="1262" y="2570"/>
                      <a:pt x="1262" y="2570"/>
                    </a:cubicBezTo>
                    <a:cubicBezTo>
                      <a:pt x="1268" y="2579"/>
                      <a:pt x="1273" y="2584"/>
                      <a:pt x="1281" y="2590"/>
                    </a:cubicBezTo>
                    <a:cubicBezTo>
                      <a:pt x="1271" y="2587"/>
                      <a:pt x="1265" y="2580"/>
                      <a:pt x="1260" y="2571"/>
                    </a:cubicBezTo>
                    <a:cubicBezTo>
                      <a:pt x="1259" y="2571"/>
                      <a:pt x="1259" y="2571"/>
                      <a:pt x="1259" y="2571"/>
                    </a:cubicBezTo>
                    <a:cubicBezTo>
                      <a:pt x="1257" y="2567"/>
                      <a:pt x="1255" y="2562"/>
                      <a:pt x="1254" y="2558"/>
                    </a:cubicBezTo>
                    <a:cubicBezTo>
                      <a:pt x="1255" y="2573"/>
                      <a:pt x="1258" y="2588"/>
                      <a:pt x="1262" y="2603"/>
                    </a:cubicBezTo>
                    <a:cubicBezTo>
                      <a:pt x="1271" y="2629"/>
                      <a:pt x="1282" y="2648"/>
                      <a:pt x="1303" y="2666"/>
                    </a:cubicBezTo>
                    <a:cubicBezTo>
                      <a:pt x="1322" y="2683"/>
                      <a:pt x="1345" y="2694"/>
                      <a:pt x="1370" y="2698"/>
                    </a:cubicBezTo>
                    <a:cubicBezTo>
                      <a:pt x="1382" y="2700"/>
                      <a:pt x="1389" y="2700"/>
                      <a:pt x="1401" y="2696"/>
                    </a:cubicBezTo>
                    <a:cubicBezTo>
                      <a:pt x="1425" y="2686"/>
                      <a:pt x="1444" y="2662"/>
                      <a:pt x="1444" y="2642"/>
                    </a:cubicBezTo>
                    <a:cubicBezTo>
                      <a:pt x="1445" y="2630"/>
                      <a:pt x="1438" y="2619"/>
                      <a:pt x="1425" y="2620"/>
                    </a:cubicBezTo>
                    <a:cubicBezTo>
                      <a:pt x="1418" y="2621"/>
                      <a:pt x="1414" y="2627"/>
                      <a:pt x="1415" y="2635"/>
                    </a:cubicBezTo>
                    <a:cubicBezTo>
                      <a:pt x="1406" y="2628"/>
                      <a:pt x="1413" y="2610"/>
                      <a:pt x="1427" y="2606"/>
                    </a:cubicBezTo>
                    <a:cubicBezTo>
                      <a:pt x="1442" y="2601"/>
                      <a:pt x="1454" y="2607"/>
                      <a:pt x="1460" y="2615"/>
                    </a:cubicBezTo>
                    <a:cubicBezTo>
                      <a:pt x="1470" y="2627"/>
                      <a:pt x="1470" y="2648"/>
                      <a:pt x="1459" y="2664"/>
                    </a:cubicBezTo>
                    <a:cubicBezTo>
                      <a:pt x="1448" y="2680"/>
                      <a:pt x="1429" y="2693"/>
                      <a:pt x="1410" y="2698"/>
                    </a:cubicBezTo>
                    <a:cubicBezTo>
                      <a:pt x="1414" y="2697"/>
                      <a:pt x="1419" y="2696"/>
                      <a:pt x="1423" y="2695"/>
                    </a:cubicBezTo>
                    <a:cubicBezTo>
                      <a:pt x="1452" y="2685"/>
                      <a:pt x="1477" y="2668"/>
                      <a:pt x="1493" y="2641"/>
                    </a:cubicBezTo>
                    <a:cubicBezTo>
                      <a:pt x="1501" y="2626"/>
                      <a:pt x="1501" y="2613"/>
                      <a:pt x="1493" y="2598"/>
                    </a:cubicBezTo>
                    <a:cubicBezTo>
                      <a:pt x="1488" y="2589"/>
                      <a:pt x="1476" y="2579"/>
                      <a:pt x="1466" y="2579"/>
                    </a:cubicBezTo>
                    <a:cubicBezTo>
                      <a:pt x="1456" y="2579"/>
                      <a:pt x="1448" y="2587"/>
                      <a:pt x="1453" y="2596"/>
                    </a:cubicBezTo>
                    <a:cubicBezTo>
                      <a:pt x="1447" y="2596"/>
                      <a:pt x="1442" y="2590"/>
                      <a:pt x="1443" y="2583"/>
                    </a:cubicBezTo>
                    <a:cubicBezTo>
                      <a:pt x="1444" y="2577"/>
                      <a:pt x="1451" y="2571"/>
                      <a:pt x="1459" y="2570"/>
                    </a:cubicBezTo>
                    <a:cubicBezTo>
                      <a:pt x="1465" y="2569"/>
                      <a:pt x="1470" y="2570"/>
                      <a:pt x="1475" y="2573"/>
                    </a:cubicBezTo>
                    <a:cubicBezTo>
                      <a:pt x="1484" y="2577"/>
                      <a:pt x="1493" y="2586"/>
                      <a:pt x="1497" y="2595"/>
                    </a:cubicBezTo>
                    <a:cubicBezTo>
                      <a:pt x="1501" y="2603"/>
                      <a:pt x="1502" y="2611"/>
                      <a:pt x="1501" y="2618"/>
                    </a:cubicBezTo>
                    <a:cubicBezTo>
                      <a:pt x="1506" y="2595"/>
                      <a:pt x="1500" y="2573"/>
                      <a:pt x="1481" y="2556"/>
                    </a:cubicBezTo>
                    <a:cubicBezTo>
                      <a:pt x="1472" y="2548"/>
                      <a:pt x="1462" y="2543"/>
                      <a:pt x="1451" y="2541"/>
                    </a:cubicBezTo>
                    <a:cubicBezTo>
                      <a:pt x="1398" y="2530"/>
                      <a:pt x="1415" y="2574"/>
                      <a:pt x="1409" y="2600"/>
                    </a:cubicBezTo>
                    <a:cubicBezTo>
                      <a:pt x="1402" y="2632"/>
                      <a:pt x="1362" y="2616"/>
                      <a:pt x="1367" y="2583"/>
                    </a:cubicBezTo>
                    <a:cubicBezTo>
                      <a:pt x="1372" y="2555"/>
                      <a:pt x="1399" y="2542"/>
                      <a:pt x="1425" y="2539"/>
                    </a:cubicBezTo>
                    <a:cubicBezTo>
                      <a:pt x="1420" y="2539"/>
                      <a:pt x="1416" y="2538"/>
                      <a:pt x="1411" y="2536"/>
                    </a:cubicBezTo>
                    <a:cubicBezTo>
                      <a:pt x="1401" y="2531"/>
                      <a:pt x="1393" y="2520"/>
                      <a:pt x="1397" y="2509"/>
                    </a:cubicBezTo>
                    <a:cubicBezTo>
                      <a:pt x="1399" y="2504"/>
                      <a:pt x="1404" y="2501"/>
                      <a:pt x="1409" y="2500"/>
                    </a:cubicBezTo>
                    <a:cubicBezTo>
                      <a:pt x="1413" y="2500"/>
                      <a:pt x="1417" y="2502"/>
                      <a:pt x="1420" y="2505"/>
                    </a:cubicBezTo>
                    <a:cubicBezTo>
                      <a:pt x="1422" y="2508"/>
                      <a:pt x="1423" y="2512"/>
                      <a:pt x="1422" y="2516"/>
                    </a:cubicBezTo>
                    <a:cubicBezTo>
                      <a:pt x="1421" y="2521"/>
                      <a:pt x="1416" y="2525"/>
                      <a:pt x="1410" y="2524"/>
                    </a:cubicBezTo>
                    <a:cubicBezTo>
                      <a:pt x="1407" y="2523"/>
                      <a:pt x="1405" y="2521"/>
                      <a:pt x="1405" y="2517"/>
                    </a:cubicBezTo>
                    <a:cubicBezTo>
                      <a:pt x="1404" y="2515"/>
                      <a:pt x="1406" y="2513"/>
                      <a:pt x="1408" y="2513"/>
                    </a:cubicBezTo>
                    <a:cubicBezTo>
                      <a:pt x="1407" y="2514"/>
                      <a:pt x="1407" y="2516"/>
                      <a:pt x="1407" y="2517"/>
                    </a:cubicBezTo>
                    <a:cubicBezTo>
                      <a:pt x="1408" y="2520"/>
                      <a:pt x="1412" y="2521"/>
                      <a:pt x="1414" y="2519"/>
                    </a:cubicBezTo>
                    <a:cubicBezTo>
                      <a:pt x="1415" y="2518"/>
                      <a:pt x="1416" y="2516"/>
                      <a:pt x="1415" y="2513"/>
                    </a:cubicBezTo>
                    <a:cubicBezTo>
                      <a:pt x="1415" y="2510"/>
                      <a:pt x="1413" y="2508"/>
                      <a:pt x="1410" y="2508"/>
                    </a:cubicBezTo>
                    <a:cubicBezTo>
                      <a:pt x="1407" y="2508"/>
                      <a:pt x="1403" y="2510"/>
                      <a:pt x="1402" y="2513"/>
                    </a:cubicBezTo>
                    <a:cubicBezTo>
                      <a:pt x="1399" y="2522"/>
                      <a:pt x="1408" y="2532"/>
                      <a:pt x="1415" y="2535"/>
                    </a:cubicBezTo>
                    <a:cubicBezTo>
                      <a:pt x="1418" y="2536"/>
                      <a:pt x="1420" y="2537"/>
                      <a:pt x="1422" y="2537"/>
                    </a:cubicBezTo>
                    <a:cubicBezTo>
                      <a:pt x="1430" y="2539"/>
                      <a:pt x="1439" y="2538"/>
                      <a:pt x="1447" y="2539"/>
                    </a:cubicBezTo>
                    <a:cubicBezTo>
                      <a:pt x="1456" y="2540"/>
                      <a:pt x="1464" y="2543"/>
                      <a:pt x="1471" y="2547"/>
                    </a:cubicBezTo>
                    <a:cubicBezTo>
                      <a:pt x="1469" y="2545"/>
                      <a:pt x="1466" y="2542"/>
                      <a:pt x="1465" y="2540"/>
                    </a:cubicBezTo>
                    <a:cubicBezTo>
                      <a:pt x="1456" y="2523"/>
                      <a:pt x="1461" y="2502"/>
                      <a:pt x="1476" y="2490"/>
                    </a:cubicBezTo>
                    <a:cubicBezTo>
                      <a:pt x="1480" y="2487"/>
                      <a:pt x="1485" y="2485"/>
                      <a:pt x="1490" y="2483"/>
                    </a:cubicBezTo>
                    <a:cubicBezTo>
                      <a:pt x="1489" y="2487"/>
                      <a:pt x="1489" y="2487"/>
                      <a:pt x="1489" y="2487"/>
                    </a:cubicBezTo>
                    <a:cubicBezTo>
                      <a:pt x="1485" y="2488"/>
                      <a:pt x="1481" y="2490"/>
                      <a:pt x="1478" y="2493"/>
                    </a:cubicBezTo>
                    <a:cubicBezTo>
                      <a:pt x="1464" y="2504"/>
                      <a:pt x="1458" y="2523"/>
                      <a:pt x="1467" y="2538"/>
                    </a:cubicBezTo>
                    <a:cubicBezTo>
                      <a:pt x="1473" y="2548"/>
                      <a:pt x="1478" y="2550"/>
                      <a:pt x="1485" y="2557"/>
                    </a:cubicBezTo>
                    <a:cubicBezTo>
                      <a:pt x="1508" y="2580"/>
                      <a:pt x="1510" y="2613"/>
                      <a:pt x="1495" y="2642"/>
                    </a:cubicBezTo>
                    <a:cubicBezTo>
                      <a:pt x="1490" y="2651"/>
                      <a:pt x="1485" y="2657"/>
                      <a:pt x="1479" y="2664"/>
                    </a:cubicBezTo>
                    <a:cubicBezTo>
                      <a:pt x="1494" y="2652"/>
                      <a:pt x="1507" y="2639"/>
                      <a:pt x="1514" y="2626"/>
                    </a:cubicBezTo>
                    <a:cubicBezTo>
                      <a:pt x="1528" y="2596"/>
                      <a:pt x="1550" y="2558"/>
                      <a:pt x="1557" y="2536"/>
                    </a:cubicBezTo>
                    <a:cubicBezTo>
                      <a:pt x="1560" y="2526"/>
                      <a:pt x="1558" y="2514"/>
                      <a:pt x="1552" y="2506"/>
                    </a:cubicBezTo>
                    <a:cubicBezTo>
                      <a:pt x="1557" y="2510"/>
                      <a:pt x="1559" y="2516"/>
                      <a:pt x="1560" y="2523"/>
                    </a:cubicBezTo>
                    <a:cubicBezTo>
                      <a:pt x="1560" y="2523"/>
                      <a:pt x="1560" y="2523"/>
                      <a:pt x="1560" y="2523"/>
                    </a:cubicBezTo>
                    <a:cubicBezTo>
                      <a:pt x="1560" y="2526"/>
                      <a:pt x="1560" y="2529"/>
                      <a:pt x="1560" y="2532"/>
                    </a:cubicBezTo>
                    <a:cubicBezTo>
                      <a:pt x="1564" y="2521"/>
                      <a:pt x="1567" y="2510"/>
                      <a:pt x="1564" y="2499"/>
                    </a:cubicBezTo>
                    <a:cubicBezTo>
                      <a:pt x="1561" y="2487"/>
                      <a:pt x="1555" y="2479"/>
                      <a:pt x="1545" y="2473"/>
                    </a:cubicBezTo>
                    <a:cubicBezTo>
                      <a:pt x="1545" y="2472"/>
                      <a:pt x="1546" y="2471"/>
                      <a:pt x="1546" y="2470"/>
                    </a:cubicBezTo>
                    <a:cubicBezTo>
                      <a:pt x="1554" y="2475"/>
                      <a:pt x="1560" y="2481"/>
                      <a:pt x="1564" y="2491"/>
                    </a:cubicBezTo>
                    <a:cubicBezTo>
                      <a:pt x="1567" y="2499"/>
                      <a:pt x="1569" y="2508"/>
                      <a:pt x="1567" y="2514"/>
                    </a:cubicBezTo>
                    <a:cubicBezTo>
                      <a:pt x="1569" y="2510"/>
                      <a:pt x="1574" y="2507"/>
                      <a:pt x="1579" y="2507"/>
                    </a:cubicBezTo>
                    <a:cubicBezTo>
                      <a:pt x="1582" y="2507"/>
                      <a:pt x="1585" y="2509"/>
                      <a:pt x="1587" y="2511"/>
                    </a:cubicBezTo>
                    <a:cubicBezTo>
                      <a:pt x="1590" y="2515"/>
                      <a:pt x="1590" y="2521"/>
                      <a:pt x="1585" y="2524"/>
                    </a:cubicBezTo>
                    <a:cubicBezTo>
                      <a:pt x="1582" y="2526"/>
                      <a:pt x="1578" y="2526"/>
                      <a:pt x="1576" y="2524"/>
                    </a:cubicBezTo>
                    <a:cubicBezTo>
                      <a:pt x="1572" y="2520"/>
                      <a:pt x="1576" y="2514"/>
                      <a:pt x="1579" y="2515"/>
                    </a:cubicBezTo>
                    <a:cubicBezTo>
                      <a:pt x="1577" y="2515"/>
                      <a:pt x="1576" y="2517"/>
                      <a:pt x="1576" y="2519"/>
                    </a:cubicBezTo>
                    <a:cubicBezTo>
                      <a:pt x="1576" y="2522"/>
                      <a:pt x="1579" y="2523"/>
                      <a:pt x="1582" y="2523"/>
                    </a:cubicBezTo>
                    <a:cubicBezTo>
                      <a:pt x="1584" y="2522"/>
                      <a:pt x="1586" y="2520"/>
                      <a:pt x="1586" y="2518"/>
                    </a:cubicBezTo>
                    <a:cubicBezTo>
                      <a:pt x="1587" y="2513"/>
                      <a:pt x="1582" y="2507"/>
                      <a:pt x="1574" y="2509"/>
                    </a:cubicBezTo>
                    <a:cubicBezTo>
                      <a:pt x="1568" y="2512"/>
                      <a:pt x="1565" y="2522"/>
                      <a:pt x="1563" y="2527"/>
                    </a:cubicBezTo>
                    <a:cubicBezTo>
                      <a:pt x="1560" y="2535"/>
                      <a:pt x="1557" y="2544"/>
                      <a:pt x="1556" y="2548"/>
                    </a:cubicBezTo>
                    <a:cubicBezTo>
                      <a:pt x="1553" y="2554"/>
                      <a:pt x="1548" y="2569"/>
                      <a:pt x="1538" y="2585"/>
                    </a:cubicBezTo>
                    <a:cubicBezTo>
                      <a:pt x="1540" y="2582"/>
                      <a:pt x="1543" y="2580"/>
                      <a:pt x="1546" y="2577"/>
                    </a:cubicBezTo>
                    <a:cubicBezTo>
                      <a:pt x="1547" y="2577"/>
                      <a:pt x="1558" y="2569"/>
                      <a:pt x="1560" y="2571"/>
                    </a:cubicBezTo>
                    <a:cubicBezTo>
                      <a:pt x="1559" y="2572"/>
                      <a:pt x="1554" y="2576"/>
                      <a:pt x="1552" y="2577"/>
                    </a:cubicBezTo>
                    <a:cubicBezTo>
                      <a:pt x="1548" y="2581"/>
                      <a:pt x="1544" y="2585"/>
                      <a:pt x="1540" y="2589"/>
                    </a:cubicBezTo>
                    <a:cubicBezTo>
                      <a:pt x="1539" y="2591"/>
                      <a:pt x="1537" y="2593"/>
                      <a:pt x="1536" y="2595"/>
                    </a:cubicBezTo>
                    <a:cubicBezTo>
                      <a:pt x="1531" y="2602"/>
                      <a:pt x="1527" y="2609"/>
                      <a:pt x="1523" y="2617"/>
                    </a:cubicBezTo>
                    <a:cubicBezTo>
                      <a:pt x="1523" y="2618"/>
                      <a:pt x="1523" y="2619"/>
                      <a:pt x="1522" y="2620"/>
                    </a:cubicBezTo>
                    <a:cubicBezTo>
                      <a:pt x="1524" y="2618"/>
                      <a:pt x="1525" y="2616"/>
                      <a:pt x="1527" y="2613"/>
                    </a:cubicBezTo>
                    <a:cubicBezTo>
                      <a:pt x="1532" y="2607"/>
                      <a:pt x="1537" y="2603"/>
                      <a:pt x="1544" y="2599"/>
                    </a:cubicBezTo>
                    <a:cubicBezTo>
                      <a:pt x="1564" y="2589"/>
                      <a:pt x="1581" y="2599"/>
                      <a:pt x="1590" y="2615"/>
                    </a:cubicBezTo>
                    <a:cubicBezTo>
                      <a:pt x="1598" y="2629"/>
                      <a:pt x="1601" y="2646"/>
                      <a:pt x="1593" y="2660"/>
                    </a:cubicBezTo>
                    <a:cubicBezTo>
                      <a:pt x="1586" y="2672"/>
                      <a:pt x="1574" y="2678"/>
                      <a:pt x="1561" y="2674"/>
                    </a:cubicBezTo>
                    <a:cubicBezTo>
                      <a:pt x="1554" y="2673"/>
                      <a:pt x="1550" y="2670"/>
                      <a:pt x="1545" y="2666"/>
                    </a:cubicBezTo>
                    <a:cubicBezTo>
                      <a:pt x="1542" y="2662"/>
                      <a:pt x="1540" y="2658"/>
                      <a:pt x="1540" y="2653"/>
                    </a:cubicBezTo>
                    <a:cubicBezTo>
                      <a:pt x="1540" y="2646"/>
                      <a:pt x="1543" y="2641"/>
                      <a:pt x="1548" y="2637"/>
                    </a:cubicBezTo>
                    <a:cubicBezTo>
                      <a:pt x="1551" y="2635"/>
                      <a:pt x="1554" y="2634"/>
                      <a:pt x="1558" y="2635"/>
                    </a:cubicBezTo>
                    <a:cubicBezTo>
                      <a:pt x="1562" y="2636"/>
                      <a:pt x="1566" y="2639"/>
                      <a:pt x="1567" y="2643"/>
                    </a:cubicBezTo>
                    <a:cubicBezTo>
                      <a:pt x="1569" y="2648"/>
                      <a:pt x="1569" y="2653"/>
                      <a:pt x="1565" y="2656"/>
                    </a:cubicBezTo>
                    <a:cubicBezTo>
                      <a:pt x="1562" y="2660"/>
                      <a:pt x="1556" y="2660"/>
                      <a:pt x="1552" y="2658"/>
                    </a:cubicBezTo>
                    <a:cubicBezTo>
                      <a:pt x="1547" y="2655"/>
                      <a:pt x="1546" y="2648"/>
                      <a:pt x="1549" y="2643"/>
                    </a:cubicBezTo>
                    <a:cubicBezTo>
                      <a:pt x="1552" y="2638"/>
                      <a:pt x="1558" y="2637"/>
                      <a:pt x="1563" y="2640"/>
                    </a:cubicBezTo>
                    <a:cubicBezTo>
                      <a:pt x="1565" y="2641"/>
                      <a:pt x="1567" y="2643"/>
                      <a:pt x="1567" y="2644"/>
                    </a:cubicBezTo>
                    <a:cubicBezTo>
                      <a:pt x="1567" y="2644"/>
                      <a:pt x="1567" y="2644"/>
                      <a:pt x="1567" y="2643"/>
                    </a:cubicBezTo>
                    <a:cubicBezTo>
                      <a:pt x="1565" y="2639"/>
                      <a:pt x="1562" y="2637"/>
                      <a:pt x="1558" y="2636"/>
                    </a:cubicBezTo>
                    <a:cubicBezTo>
                      <a:pt x="1554" y="2635"/>
                      <a:pt x="1551" y="2636"/>
                      <a:pt x="1548" y="2638"/>
                    </a:cubicBezTo>
                    <a:cubicBezTo>
                      <a:pt x="1543" y="2641"/>
                      <a:pt x="1541" y="2647"/>
                      <a:pt x="1541" y="2653"/>
                    </a:cubicBezTo>
                    <a:cubicBezTo>
                      <a:pt x="1541" y="2657"/>
                      <a:pt x="1543" y="2661"/>
                      <a:pt x="1546" y="2665"/>
                    </a:cubicBezTo>
                    <a:cubicBezTo>
                      <a:pt x="1551" y="2669"/>
                      <a:pt x="1555" y="2671"/>
                      <a:pt x="1561" y="2673"/>
                    </a:cubicBezTo>
                    <a:cubicBezTo>
                      <a:pt x="1574" y="2675"/>
                      <a:pt x="1585" y="2671"/>
                      <a:pt x="1591" y="2659"/>
                    </a:cubicBezTo>
                    <a:cubicBezTo>
                      <a:pt x="1599" y="2645"/>
                      <a:pt x="1595" y="2628"/>
                      <a:pt x="1587" y="2616"/>
                    </a:cubicBezTo>
                    <a:cubicBezTo>
                      <a:pt x="1578" y="2602"/>
                      <a:pt x="1563" y="2594"/>
                      <a:pt x="1546" y="2603"/>
                    </a:cubicBezTo>
                    <a:cubicBezTo>
                      <a:pt x="1540" y="2606"/>
                      <a:pt x="1536" y="2610"/>
                      <a:pt x="1531" y="2616"/>
                    </a:cubicBezTo>
                    <a:cubicBezTo>
                      <a:pt x="1514" y="2637"/>
                      <a:pt x="1498" y="2655"/>
                      <a:pt x="1475" y="2670"/>
                    </a:cubicBezTo>
                    <a:cubicBezTo>
                      <a:pt x="1476" y="2670"/>
                      <a:pt x="1478" y="2669"/>
                      <a:pt x="1479" y="2669"/>
                    </a:cubicBezTo>
                    <a:cubicBezTo>
                      <a:pt x="1489" y="2667"/>
                      <a:pt x="1500" y="2670"/>
                      <a:pt x="1502" y="2682"/>
                    </a:cubicBezTo>
                    <a:cubicBezTo>
                      <a:pt x="1503" y="2689"/>
                      <a:pt x="1498" y="2696"/>
                      <a:pt x="1491" y="2699"/>
                    </a:cubicBezTo>
                    <a:cubicBezTo>
                      <a:pt x="1486" y="2701"/>
                      <a:pt x="1479" y="2700"/>
                      <a:pt x="1475" y="2695"/>
                    </a:cubicBezTo>
                    <a:cubicBezTo>
                      <a:pt x="1472" y="2691"/>
                      <a:pt x="1473" y="2686"/>
                      <a:pt x="1478" y="2685"/>
                    </a:cubicBezTo>
                    <a:cubicBezTo>
                      <a:pt x="1484" y="2685"/>
                      <a:pt x="1484" y="2690"/>
                      <a:pt x="1490" y="2690"/>
                    </a:cubicBezTo>
                    <a:cubicBezTo>
                      <a:pt x="1494" y="2690"/>
                      <a:pt x="1497" y="2688"/>
                      <a:pt x="1497" y="2684"/>
                    </a:cubicBezTo>
                    <a:cubicBezTo>
                      <a:pt x="1498" y="2676"/>
                      <a:pt x="1489" y="2673"/>
                      <a:pt x="1482" y="2673"/>
                    </a:cubicBezTo>
                    <a:cubicBezTo>
                      <a:pt x="1468" y="2674"/>
                      <a:pt x="1462" y="2679"/>
                      <a:pt x="1451" y="2686"/>
                    </a:cubicBezTo>
                    <a:cubicBezTo>
                      <a:pt x="1442" y="2691"/>
                      <a:pt x="1434" y="2695"/>
                      <a:pt x="1424" y="2698"/>
                    </a:cubicBezTo>
                    <a:cubicBezTo>
                      <a:pt x="1395" y="2707"/>
                      <a:pt x="1365" y="2704"/>
                      <a:pt x="1338" y="2693"/>
                    </a:cubicBezTo>
                    <a:cubicBezTo>
                      <a:pt x="1343" y="2696"/>
                      <a:pt x="1345" y="2702"/>
                      <a:pt x="1345" y="2707"/>
                    </a:cubicBezTo>
                    <a:cubicBezTo>
                      <a:pt x="1345" y="2711"/>
                      <a:pt x="1341" y="2716"/>
                      <a:pt x="1334" y="2717"/>
                    </a:cubicBezTo>
                    <a:cubicBezTo>
                      <a:pt x="1335" y="2716"/>
                      <a:pt x="1335" y="2714"/>
                      <a:pt x="1334" y="2713"/>
                    </a:cubicBezTo>
                    <a:cubicBezTo>
                      <a:pt x="1346" y="2712"/>
                      <a:pt x="1342" y="2697"/>
                      <a:pt x="1332" y="2691"/>
                    </a:cubicBezTo>
                    <a:cubicBezTo>
                      <a:pt x="1333" y="2691"/>
                      <a:pt x="1333" y="2691"/>
                      <a:pt x="1333" y="2691"/>
                    </a:cubicBezTo>
                    <a:cubicBezTo>
                      <a:pt x="1324" y="2687"/>
                      <a:pt x="1315" y="2682"/>
                      <a:pt x="1307" y="2676"/>
                    </a:cubicBezTo>
                    <a:cubicBezTo>
                      <a:pt x="1313" y="2688"/>
                      <a:pt x="1313" y="2704"/>
                      <a:pt x="1301" y="2715"/>
                    </a:cubicBezTo>
                    <a:cubicBezTo>
                      <a:pt x="1295" y="2720"/>
                      <a:pt x="1289" y="2723"/>
                      <a:pt x="1281" y="2723"/>
                    </a:cubicBezTo>
                    <a:cubicBezTo>
                      <a:pt x="1273" y="2723"/>
                      <a:pt x="1266" y="2721"/>
                      <a:pt x="1260" y="2715"/>
                    </a:cubicBezTo>
                    <a:cubicBezTo>
                      <a:pt x="1254" y="2710"/>
                      <a:pt x="1251" y="2704"/>
                      <a:pt x="1249" y="2697"/>
                    </a:cubicBezTo>
                    <a:cubicBezTo>
                      <a:pt x="1248" y="2689"/>
                      <a:pt x="1249" y="2682"/>
                      <a:pt x="1253" y="2676"/>
                    </a:cubicBezTo>
                    <a:cubicBezTo>
                      <a:pt x="1257" y="2670"/>
                      <a:pt x="1263" y="2666"/>
                      <a:pt x="1271" y="2665"/>
                    </a:cubicBezTo>
                    <a:cubicBezTo>
                      <a:pt x="1276" y="2665"/>
                      <a:pt x="1280" y="2667"/>
                      <a:pt x="1284" y="2670"/>
                    </a:cubicBezTo>
                    <a:cubicBezTo>
                      <a:pt x="1289" y="2675"/>
                      <a:pt x="1291" y="2682"/>
                      <a:pt x="1288" y="2689"/>
                    </a:cubicBezTo>
                    <a:cubicBezTo>
                      <a:pt x="1286" y="2695"/>
                      <a:pt x="1280" y="2699"/>
                      <a:pt x="1274" y="2699"/>
                    </a:cubicBezTo>
                    <a:cubicBezTo>
                      <a:pt x="1266" y="2699"/>
                      <a:pt x="1259" y="2693"/>
                      <a:pt x="1259" y="2685"/>
                    </a:cubicBezTo>
                    <a:cubicBezTo>
                      <a:pt x="1258" y="2677"/>
                      <a:pt x="1265" y="2670"/>
                      <a:pt x="1273" y="2669"/>
                    </a:cubicBezTo>
                    <a:cubicBezTo>
                      <a:pt x="1276" y="2669"/>
                      <a:pt x="1280" y="2670"/>
                      <a:pt x="1283" y="2673"/>
                    </a:cubicBezTo>
                    <a:cubicBezTo>
                      <a:pt x="1282" y="2672"/>
                      <a:pt x="1282" y="2672"/>
                      <a:pt x="1282" y="2672"/>
                    </a:cubicBezTo>
                    <a:cubicBezTo>
                      <a:pt x="1279" y="2669"/>
                      <a:pt x="1275" y="2668"/>
                      <a:pt x="1271" y="2668"/>
                    </a:cubicBezTo>
                    <a:cubicBezTo>
                      <a:pt x="1264" y="2669"/>
                      <a:pt x="1259" y="2672"/>
                      <a:pt x="1256" y="2678"/>
                    </a:cubicBezTo>
                    <a:cubicBezTo>
                      <a:pt x="1253" y="2683"/>
                      <a:pt x="1251" y="2690"/>
                      <a:pt x="1252" y="2696"/>
                    </a:cubicBezTo>
                    <a:cubicBezTo>
                      <a:pt x="1254" y="2703"/>
                      <a:pt x="1257" y="2708"/>
                      <a:pt x="1262" y="2713"/>
                    </a:cubicBezTo>
                    <a:cubicBezTo>
                      <a:pt x="1267" y="2718"/>
                      <a:pt x="1273" y="2720"/>
                      <a:pt x="1281" y="2720"/>
                    </a:cubicBezTo>
                    <a:cubicBezTo>
                      <a:pt x="1288" y="2720"/>
                      <a:pt x="1294" y="2717"/>
                      <a:pt x="1299" y="2713"/>
                    </a:cubicBezTo>
                    <a:cubicBezTo>
                      <a:pt x="1313" y="2700"/>
                      <a:pt x="1310" y="2679"/>
                      <a:pt x="1300" y="2670"/>
                    </a:cubicBezTo>
                    <a:cubicBezTo>
                      <a:pt x="1278" y="2651"/>
                      <a:pt x="1267" y="2632"/>
                      <a:pt x="1257" y="2605"/>
                    </a:cubicBezTo>
                    <a:cubicBezTo>
                      <a:pt x="1256" y="2602"/>
                      <a:pt x="1255" y="2600"/>
                      <a:pt x="1255" y="2597"/>
                    </a:cubicBezTo>
                    <a:cubicBezTo>
                      <a:pt x="1255" y="2599"/>
                      <a:pt x="1255" y="2601"/>
                      <a:pt x="1255" y="2604"/>
                    </a:cubicBezTo>
                    <a:cubicBezTo>
                      <a:pt x="1254" y="2614"/>
                      <a:pt x="1252" y="2623"/>
                      <a:pt x="1247" y="2632"/>
                    </a:cubicBezTo>
                    <a:cubicBezTo>
                      <a:pt x="1249" y="2621"/>
                      <a:pt x="1251" y="2614"/>
                      <a:pt x="1251" y="2603"/>
                    </a:cubicBezTo>
                    <a:cubicBezTo>
                      <a:pt x="1251" y="2603"/>
                      <a:pt x="1251" y="2602"/>
                      <a:pt x="1252" y="2601"/>
                    </a:cubicBezTo>
                    <a:cubicBezTo>
                      <a:pt x="1250" y="2609"/>
                      <a:pt x="1237" y="2615"/>
                      <a:pt x="1229" y="2615"/>
                    </a:cubicBezTo>
                    <a:cubicBezTo>
                      <a:pt x="1224" y="2616"/>
                      <a:pt x="1219" y="2615"/>
                      <a:pt x="1215" y="2614"/>
                    </a:cubicBezTo>
                    <a:cubicBezTo>
                      <a:pt x="1207" y="2612"/>
                      <a:pt x="1198" y="2605"/>
                      <a:pt x="1197" y="2596"/>
                    </a:cubicBezTo>
                    <a:cubicBezTo>
                      <a:pt x="1189" y="2597"/>
                      <a:pt x="1182" y="2592"/>
                      <a:pt x="1176" y="2588"/>
                    </a:cubicBezTo>
                    <a:cubicBezTo>
                      <a:pt x="1168" y="2581"/>
                      <a:pt x="1158" y="2578"/>
                      <a:pt x="1152" y="2584"/>
                    </a:cubicBezTo>
                    <a:cubicBezTo>
                      <a:pt x="1153" y="2574"/>
                      <a:pt x="1171" y="2571"/>
                      <a:pt x="1180" y="2573"/>
                    </a:cubicBezTo>
                    <a:cubicBezTo>
                      <a:pt x="1193" y="2577"/>
                      <a:pt x="1200" y="2588"/>
                      <a:pt x="1209" y="2600"/>
                    </a:cubicBezTo>
                    <a:cubicBezTo>
                      <a:pt x="1215" y="2607"/>
                      <a:pt x="1221" y="2611"/>
                      <a:pt x="1230" y="2611"/>
                    </a:cubicBezTo>
                    <a:cubicBezTo>
                      <a:pt x="1237" y="2611"/>
                      <a:pt x="1248" y="2608"/>
                      <a:pt x="1252" y="2601"/>
                    </a:cubicBezTo>
                    <a:cubicBezTo>
                      <a:pt x="1251" y="2602"/>
                      <a:pt x="1250" y="2604"/>
                      <a:pt x="1248" y="2605"/>
                    </a:cubicBezTo>
                    <a:cubicBezTo>
                      <a:pt x="1245" y="2608"/>
                      <a:pt x="1239" y="2609"/>
                      <a:pt x="1234" y="2604"/>
                    </a:cubicBezTo>
                    <a:cubicBezTo>
                      <a:pt x="1235" y="2604"/>
                      <a:pt x="1236" y="2603"/>
                      <a:pt x="1237" y="2602"/>
                    </a:cubicBezTo>
                    <a:cubicBezTo>
                      <a:pt x="1243" y="2606"/>
                      <a:pt x="1249" y="2603"/>
                      <a:pt x="1251" y="2595"/>
                    </a:cubicBezTo>
                    <a:cubicBezTo>
                      <a:pt x="1252" y="2592"/>
                      <a:pt x="1252" y="2589"/>
                      <a:pt x="1252" y="2586"/>
                    </a:cubicBezTo>
                    <a:cubicBezTo>
                      <a:pt x="1245" y="2554"/>
                      <a:pt x="1246" y="2522"/>
                      <a:pt x="1253" y="2491"/>
                    </a:cubicBezTo>
                    <a:cubicBezTo>
                      <a:pt x="1245" y="2516"/>
                      <a:pt x="1234" y="2544"/>
                      <a:pt x="1210" y="2557"/>
                    </a:cubicBezTo>
                    <a:cubicBezTo>
                      <a:pt x="1198" y="2563"/>
                      <a:pt x="1187" y="2564"/>
                      <a:pt x="1175" y="2559"/>
                    </a:cubicBezTo>
                    <a:cubicBezTo>
                      <a:pt x="1164" y="2555"/>
                      <a:pt x="1155" y="2549"/>
                      <a:pt x="1150" y="2540"/>
                    </a:cubicBezTo>
                    <a:cubicBezTo>
                      <a:pt x="1136" y="2518"/>
                      <a:pt x="1143" y="2490"/>
                      <a:pt x="1165" y="2476"/>
                    </a:cubicBezTo>
                    <a:cubicBezTo>
                      <a:pt x="1184" y="2465"/>
                      <a:pt x="1211" y="2466"/>
                      <a:pt x="1221" y="2489"/>
                    </a:cubicBezTo>
                    <a:cubicBezTo>
                      <a:pt x="1224" y="2499"/>
                      <a:pt x="1223" y="2510"/>
                      <a:pt x="1215" y="2517"/>
                    </a:cubicBezTo>
                    <a:cubicBezTo>
                      <a:pt x="1212" y="2519"/>
                      <a:pt x="1209" y="2520"/>
                      <a:pt x="1205" y="2520"/>
                    </a:cubicBezTo>
                    <a:cubicBezTo>
                      <a:pt x="1205" y="2520"/>
                      <a:pt x="1205" y="2520"/>
                      <a:pt x="1205" y="2520"/>
                    </a:cubicBezTo>
                    <a:cubicBezTo>
                      <a:pt x="1197" y="2521"/>
                      <a:pt x="1189" y="2514"/>
                      <a:pt x="1188" y="2505"/>
                    </a:cubicBezTo>
                    <a:cubicBezTo>
                      <a:pt x="1188" y="2496"/>
                      <a:pt x="1195" y="2488"/>
                      <a:pt x="1204" y="2487"/>
                    </a:cubicBezTo>
                    <a:cubicBezTo>
                      <a:pt x="1213" y="2487"/>
                      <a:pt x="1220" y="2494"/>
                      <a:pt x="1221" y="2503"/>
                    </a:cubicBezTo>
                    <a:cubicBezTo>
                      <a:pt x="1221" y="2507"/>
                      <a:pt x="1220" y="2510"/>
                      <a:pt x="1218" y="2513"/>
                    </a:cubicBezTo>
                    <a:cubicBezTo>
                      <a:pt x="1218" y="2513"/>
                      <a:pt x="1218" y="2513"/>
                      <a:pt x="1218" y="2513"/>
                    </a:cubicBezTo>
                    <a:cubicBezTo>
                      <a:pt x="1223" y="2506"/>
                      <a:pt x="1223" y="2497"/>
                      <a:pt x="1220" y="2489"/>
                    </a:cubicBezTo>
                    <a:cubicBezTo>
                      <a:pt x="1209" y="2468"/>
                      <a:pt x="1183" y="2468"/>
                      <a:pt x="1166" y="2479"/>
                    </a:cubicBezTo>
                    <a:cubicBezTo>
                      <a:pt x="1146" y="2491"/>
                      <a:pt x="1139" y="2518"/>
                      <a:pt x="1152" y="2538"/>
                    </a:cubicBezTo>
                    <a:cubicBezTo>
                      <a:pt x="1154" y="2542"/>
                      <a:pt x="1157" y="2545"/>
                      <a:pt x="1160" y="2547"/>
                    </a:cubicBezTo>
                    <a:cubicBezTo>
                      <a:pt x="1158" y="2545"/>
                      <a:pt x="1157" y="2543"/>
                      <a:pt x="1156" y="2540"/>
                    </a:cubicBezTo>
                    <a:cubicBezTo>
                      <a:pt x="1154" y="2532"/>
                      <a:pt x="1156" y="2523"/>
                      <a:pt x="1163" y="2518"/>
                    </a:cubicBezTo>
                    <a:cubicBezTo>
                      <a:pt x="1169" y="2514"/>
                      <a:pt x="1179" y="2514"/>
                      <a:pt x="1184" y="2522"/>
                    </a:cubicBezTo>
                    <a:cubicBezTo>
                      <a:pt x="1186" y="2527"/>
                      <a:pt x="1186" y="2532"/>
                      <a:pt x="1182" y="2536"/>
                    </a:cubicBezTo>
                    <a:cubicBezTo>
                      <a:pt x="1175" y="2543"/>
                      <a:pt x="1166" y="2536"/>
                      <a:pt x="1168" y="2530"/>
                    </a:cubicBezTo>
                    <a:cubicBezTo>
                      <a:pt x="1169" y="2533"/>
                      <a:pt x="1172" y="2536"/>
                      <a:pt x="1175" y="2535"/>
                    </a:cubicBezTo>
                    <a:cubicBezTo>
                      <a:pt x="1179" y="2535"/>
                      <a:pt x="1182" y="2531"/>
                      <a:pt x="1181" y="2527"/>
                    </a:cubicBezTo>
                    <a:cubicBezTo>
                      <a:pt x="1180" y="2523"/>
                      <a:pt x="1177" y="2520"/>
                      <a:pt x="1174" y="2520"/>
                    </a:cubicBezTo>
                    <a:cubicBezTo>
                      <a:pt x="1167" y="2519"/>
                      <a:pt x="1162" y="2524"/>
                      <a:pt x="1160" y="2529"/>
                    </a:cubicBezTo>
                    <a:cubicBezTo>
                      <a:pt x="1155" y="2541"/>
                      <a:pt x="1165" y="2553"/>
                      <a:pt x="1176" y="2557"/>
                    </a:cubicBezTo>
                    <a:cubicBezTo>
                      <a:pt x="1187" y="2560"/>
                      <a:pt x="1198" y="2559"/>
                      <a:pt x="1209" y="2554"/>
                    </a:cubicBezTo>
                    <a:cubicBezTo>
                      <a:pt x="1241" y="2536"/>
                      <a:pt x="1250" y="2482"/>
                      <a:pt x="1267" y="2445"/>
                    </a:cubicBezTo>
                    <a:cubicBezTo>
                      <a:pt x="1261" y="2451"/>
                      <a:pt x="1255" y="2454"/>
                      <a:pt x="1246" y="2457"/>
                    </a:cubicBezTo>
                    <a:cubicBezTo>
                      <a:pt x="1242" y="2458"/>
                      <a:pt x="1238" y="2459"/>
                      <a:pt x="1234" y="2459"/>
                    </a:cubicBezTo>
                    <a:cubicBezTo>
                      <a:pt x="1234" y="2458"/>
                      <a:pt x="1234" y="2457"/>
                      <a:pt x="1234" y="2456"/>
                    </a:cubicBezTo>
                    <a:cubicBezTo>
                      <a:pt x="1243" y="2455"/>
                      <a:pt x="1253" y="2451"/>
                      <a:pt x="1261" y="2446"/>
                    </a:cubicBezTo>
                    <a:cubicBezTo>
                      <a:pt x="1266" y="2442"/>
                      <a:pt x="1270" y="2438"/>
                      <a:pt x="1274" y="2433"/>
                    </a:cubicBezTo>
                    <a:cubicBezTo>
                      <a:pt x="1268" y="2438"/>
                      <a:pt x="1260" y="2440"/>
                      <a:pt x="1255" y="2439"/>
                    </a:cubicBezTo>
                    <a:cubicBezTo>
                      <a:pt x="1250" y="2439"/>
                      <a:pt x="1245" y="2436"/>
                      <a:pt x="1243" y="2433"/>
                    </a:cubicBezTo>
                    <a:cubicBezTo>
                      <a:pt x="1238" y="2426"/>
                      <a:pt x="1238" y="2417"/>
                      <a:pt x="1246" y="2411"/>
                    </a:cubicBezTo>
                    <a:cubicBezTo>
                      <a:pt x="1250" y="2408"/>
                      <a:pt x="1256" y="2409"/>
                      <a:pt x="1259" y="2412"/>
                    </a:cubicBezTo>
                    <a:cubicBezTo>
                      <a:pt x="1266" y="2419"/>
                      <a:pt x="1260" y="2428"/>
                      <a:pt x="1255" y="2427"/>
                    </a:cubicBezTo>
                    <a:cubicBezTo>
                      <a:pt x="1258" y="2426"/>
                      <a:pt x="1260" y="2423"/>
                      <a:pt x="1259" y="2420"/>
                    </a:cubicBezTo>
                    <a:cubicBezTo>
                      <a:pt x="1259" y="2416"/>
                      <a:pt x="1254" y="2413"/>
                      <a:pt x="1250" y="2414"/>
                    </a:cubicBezTo>
                    <a:cubicBezTo>
                      <a:pt x="1247" y="2415"/>
                      <a:pt x="1244" y="2418"/>
                      <a:pt x="1244" y="2422"/>
                    </a:cubicBezTo>
                    <a:cubicBezTo>
                      <a:pt x="1243" y="2428"/>
                      <a:pt x="1248" y="2433"/>
                      <a:pt x="1254" y="2435"/>
                    </a:cubicBezTo>
                    <a:cubicBezTo>
                      <a:pt x="1258" y="2437"/>
                      <a:pt x="1264" y="2436"/>
                      <a:pt x="1268" y="2433"/>
                    </a:cubicBezTo>
                    <a:cubicBezTo>
                      <a:pt x="1275" y="2430"/>
                      <a:pt x="1278" y="2424"/>
                      <a:pt x="1282" y="2417"/>
                    </a:cubicBezTo>
                    <a:cubicBezTo>
                      <a:pt x="1294" y="2397"/>
                      <a:pt x="1308" y="2377"/>
                      <a:pt x="1325" y="2359"/>
                    </a:cubicBezTo>
                    <a:cubicBezTo>
                      <a:pt x="1327" y="2356"/>
                      <a:pt x="1344" y="2339"/>
                      <a:pt x="1358" y="2328"/>
                    </a:cubicBezTo>
                    <a:cubicBezTo>
                      <a:pt x="1338" y="2335"/>
                      <a:pt x="1316" y="2337"/>
                      <a:pt x="1295" y="2332"/>
                    </a:cubicBezTo>
                    <a:cubicBezTo>
                      <a:pt x="1288" y="2331"/>
                      <a:pt x="1282" y="2329"/>
                      <a:pt x="1277" y="2327"/>
                    </a:cubicBezTo>
                    <a:cubicBezTo>
                      <a:pt x="1268" y="2324"/>
                      <a:pt x="1252" y="2318"/>
                      <a:pt x="1245" y="2328"/>
                    </a:cubicBezTo>
                    <a:cubicBezTo>
                      <a:pt x="1243" y="2333"/>
                      <a:pt x="1242" y="2339"/>
                      <a:pt x="1246" y="2342"/>
                    </a:cubicBezTo>
                    <a:cubicBezTo>
                      <a:pt x="1249" y="2344"/>
                      <a:pt x="1252" y="2344"/>
                      <a:pt x="1255" y="2343"/>
                    </a:cubicBezTo>
                    <a:cubicBezTo>
                      <a:pt x="1258" y="2341"/>
                      <a:pt x="1259" y="2337"/>
                      <a:pt x="1257" y="2335"/>
                    </a:cubicBezTo>
                    <a:cubicBezTo>
                      <a:pt x="1255" y="2333"/>
                      <a:pt x="1252" y="2332"/>
                      <a:pt x="1250" y="2333"/>
                    </a:cubicBezTo>
                    <a:cubicBezTo>
                      <a:pt x="1253" y="2329"/>
                      <a:pt x="1261" y="2331"/>
                      <a:pt x="1261" y="2339"/>
                    </a:cubicBezTo>
                    <a:cubicBezTo>
                      <a:pt x="1260" y="2343"/>
                      <a:pt x="1257" y="2346"/>
                      <a:pt x="1253" y="2347"/>
                    </a:cubicBezTo>
                    <a:cubicBezTo>
                      <a:pt x="1246" y="2348"/>
                      <a:pt x="1241" y="2343"/>
                      <a:pt x="1240" y="2336"/>
                    </a:cubicBezTo>
                    <a:cubicBezTo>
                      <a:pt x="1239" y="2330"/>
                      <a:pt x="1244" y="2323"/>
                      <a:pt x="1250" y="2321"/>
                    </a:cubicBezTo>
                    <a:cubicBezTo>
                      <a:pt x="1253" y="2320"/>
                      <a:pt x="1256" y="2319"/>
                      <a:pt x="1259" y="2319"/>
                    </a:cubicBezTo>
                    <a:cubicBezTo>
                      <a:pt x="1248" y="2314"/>
                      <a:pt x="1239" y="2309"/>
                      <a:pt x="1231" y="2303"/>
                    </a:cubicBezTo>
                    <a:cubicBezTo>
                      <a:pt x="1217" y="2293"/>
                      <a:pt x="1200" y="2269"/>
                      <a:pt x="1187" y="2265"/>
                    </a:cubicBezTo>
                    <a:cubicBezTo>
                      <a:pt x="1183" y="2264"/>
                      <a:pt x="1181" y="2264"/>
                      <a:pt x="1177" y="2264"/>
                    </a:cubicBezTo>
                    <a:cubicBezTo>
                      <a:pt x="1171" y="2265"/>
                      <a:pt x="1166" y="2268"/>
                      <a:pt x="1162" y="2272"/>
                    </a:cubicBezTo>
                    <a:cubicBezTo>
                      <a:pt x="1157" y="2277"/>
                      <a:pt x="1155" y="2283"/>
                      <a:pt x="1155" y="2290"/>
                    </a:cubicBezTo>
                    <a:cubicBezTo>
                      <a:pt x="1155" y="2298"/>
                      <a:pt x="1159" y="2305"/>
                      <a:pt x="1164" y="2311"/>
                    </a:cubicBezTo>
                    <a:cubicBezTo>
                      <a:pt x="1170" y="2317"/>
                      <a:pt x="1176" y="2319"/>
                      <a:pt x="1184" y="2320"/>
                    </a:cubicBezTo>
                    <a:cubicBezTo>
                      <a:pt x="1192" y="2320"/>
                      <a:pt x="1199" y="2317"/>
                      <a:pt x="1203" y="2310"/>
                    </a:cubicBezTo>
                    <a:cubicBezTo>
                      <a:pt x="1206" y="2305"/>
                      <a:pt x="1206" y="2299"/>
                      <a:pt x="1204" y="2294"/>
                    </a:cubicBezTo>
                    <a:cubicBezTo>
                      <a:pt x="1204" y="2295"/>
                      <a:pt x="1204" y="2295"/>
                      <a:pt x="1204" y="2295"/>
                    </a:cubicBezTo>
                    <a:cubicBezTo>
                      <a:pt x="1207" y="2305"/>
                      <a:pt x="1195" y="2310"/>
                      <a:pt x="1193" y="2301"/>
                    </a:cubicBezTo>
                    <a:cubicBezTo>
                      <a:pt x="1191" y="2297"/>
                      <a:pt x="1195" y="2289"/>
                      <a:pt x="1185" y="2284"/>
                    </a:cubicBezTo>
                    <a:cubicBezTo>
                      <a:pt x="1189" y="2284"/>
                      <a:pt x="1193" y="2285"/>
                      <a:pt x="1197" y="2287"/>
                    </a:cubicBezTo>
                    <a:cubicBezTo>
                      <a:pt x="1198" y="2287"/>
                      <a:pt x="1199" y="2288"/>
                      <a:pt x="1200" y="2289"/>
                    </a:cubicBezTo>
                    <a:cubicBezTo>
                      <a:pt x="1206" y="2295"/>
                      <a:pt x="1207" y="2303"/>
                      <a:pt x="1204" y="2310"/>
                    </a:cubicBezTo>
                    <a:cubicBezTo>
                      <a:pt x="1200" y="2318"/>
                      <a:pt x="1192" y="2321"/>
                      <a:pt x="1184" y="2321"/>
                    </a:cubicBezTo>
                    <a:cubicBezTo>
                      <a:pt x="1176" y="2321"/>
                      <a:pt x="1169" y="2318"/>
                      <a:pt x="1163" y="2312"/>
                    </a:cubicBezTo>
                    <a:cubicBezTo>
                      <a:pt x="1157" y="2306"/>
                      <a:pt x="1153" y="2298"/>
                      <a:pt x="1153" y="2290"/>
                    </a:cubicBezTo>
                    <a:cubicBezTo>
                      <a:pt x="1152" y="2282"/>
                      <a:pt x="1155" y="2275"/>
                      <a:pt x="1160" y="2269"/>
                    </a:cubicBezTo>
                    <a:cubicBezTo>
                      <a:pt x="1165" y="2265"/>
                      <a:pt x="1170" y="2262"/>
                      <a:pt x="1177" y="2261"/>
                    </a:cubicBezTo>
                    <a:cubicBezTo>
                      <a:pt x="1181" y="2261"/>
                      <a:pt x="1184" y="2261"/>
                      <a:pt x="1188" y="2262"/>
                    </a:cubicBezTo>
                    <a:cubicBezTo>
                      <a:pt x="1188" y="2262"/>
                      <a:pt x="1188" y="2262"/>
                      <a:pt x="1189" y="2262"/>
                    </a:cubicBezTo>
                    <a:cubicBezTo>
                      <a:pt x="1188" y="2261"/>
                      <a:pt x="1188" y="2261"/>
                      <a:pt x="1188" y="2261"/>
                    </a:cubicBezTo>
                    <a:cubicBezTo>
                      <a:pt x="1187" y="2260"/>
                      <a:pt x="1187" y="2260"/>
                      <a:pt x="1187" y="2260"/>
                    </a:cubicBezTo>
                    <a:cubicBezTo>
                      <a:pt x="1184" y="2256"/>
                      <a:pt x="1180" y="2252"/>
                      <a:pt x="1178" y="2247"/>
                    </a:cubicBezTo>
                    <a:cubicBezTo>
                      <a:pt x="1171" y="2235"/>
                      <a:pt x="1165" y="2218"/>
                      <a:pt x="1172" y="2204"/>
                    </a:cubicBezTo>
                    <a:cubicBezTo>
                      <a:pt x="1175" y="2199"/>
                      <a:pt x="1179" y="2195"/>
                      <a:pt x="1185" y="2193"/>
                    </a:cubicBezTo>
                    <a:cubicBezTo>
                      <a:pt x="1187" y="2192"/>
                      <a:pt x="1187" y="2192"/>
                      <a:pt x="1187" y="2192"/>
                    </a:cubicBezTo>
                    <a:cubicBezTo>
                      <a:pt x="1194" y="2190"/>
                      <a:pt x="1201" y="2191"/>
                      <a:pt x="1208" y="2194"/>
                    </a:cubicBezTo>
                    <a:cubicBezTo>
                      <a:pt x="1214" y="2197"/>
                      <a:pt x="1219" y="2201"/>
                      <a:pt x="1222" y="2208"/>
                    </a:cubicBezTo>
                    <a:cubicBezTo>
                      <a:pt x="1224" y="2214"/>
                      <a:pt x="1224" y="2222"/>
                      <a:pt x="1220" y="2228"/>
                    </a:cubicBezTo>
                    <a:cubicBezTo>
                      <a:pt x="1217" y="2232"/>
                      <a:pt x="1213" y="2234"/>
                      <a:pt x="1208" y="2235"/>
                    </a:cubicBezTo>
                    <a:cubicBezTo>
                      <a:pt x="1202" y="2235"/>
                      <a:pt x="1197" y="2233"/>
                      <a:pt x="1194" y="2228"/>
                    </a:cubicBezTo>
                    <a:cubicBezTo>
                      <a:pt x="1192" y="2226"/>
                      <a:pt x="1191" y="2224"/>
                      <a:pt x="1191" y="2221"/>
                    </a:cubicBezTo>
                    <a:cubicBezTo>
                      <a:pt x="1191" y="2224"/>
                      <a:pt x="1192" y="2226"/>
                      <a:pt x="1194" y="2228"/>
                    </a:cubicBezTo>
                    <a:cubicBezTo>
                      <a:pt x="1197" y="2232"/>
                      <a:pt x="1202" y="2234"/>
                      <a:pt x="1208" y="2234"/>
                    </a:cubicBezTo>
                    <a:cubicBezTo>
                      <a:pt x="1213" y="2234"/>
                      <a:pt x="1216" y="2231"/>
                      <a:pt x="1219" y="2227"/>
                    </a:cubicBezTo>
                    <a:cubicBezTo>
                      <a:pt x="1223" y="2221"/>
                      <a:pt x="1223" y="2215"/>
                      <a:pt x="1220" y="2208"/>
                    </a:cubicBezTo>
                    <a:cubicBezTo>
                      <a:pt x="1217" y="2202"/>
                      <a:pt x="1213" y="2198"/>
                      <a:pt x="1207" y="2195"/>
                    </a:cubicBezTo>
                    <a:cubicBezTo>
                      <a:pt x="1200" y="2193"/>
                      <a:pt x="1193" y="2193"/>
                      <a:pt x="1186" y="2195"/>
                    </a:cubicBezTo>
                    <a:cubicBezTo>
                      <a:pt x="1181" y="2197"/>
                      <a:pt x="1177" y="2201"/>
                      <a:pt x="1174" y="2206"/>
                    </a:cubicBezTo>
                    <a:cubicBezTo>
                      <a:pt x="1169" y="2218"/>
                      <a:pt x="1176" y="2236"/>
                      <a:pt x="1183" y="2247"/>
                    </a:cubicBezTo>
                    <a:cubicBezTo>
                      <a:pt x="1186" y="2253"/>
                      <a:pt x="1192" y="2259"/>
                      <a:pt x="1197" y="2264"/>
                    </a:cubicBezTo>
                    <a:cubicBezTo>
                      <a:pt x="1196" y="2263"/>
                      <a:pt x="1196" y="2262"/>
                      <a:pt x="1196" y="2261"/>
                    </a:cubicBezTo>
                    <a:cubicBezTo>
                      <a:pt x="1195" y="2254"/>
                      <a:pt x="1198" y="2247"/>
                      <a:pt x="1203" y="2244"/>
                    </a:cubicBezTo>
                    <a:cubicBezTo>
                      <a:pt x="1209" y="2241"/>
                      <a:pt x="1217" y="2242"/>
                      <a:pt x="1220" y="2249"/>
                    </a:cubicBezTo>
                    <a:cubicBezTo>
                      <a:pt x="1221" y="2253"/>
                      <a:pt x="1220" y="2257"/>
                      <a:pt x="1217" y="2260"/>
                    </a:cubicBezTo>
                    <a:cubicBezTo>
                      <a:pt x="1211" y="2265"/>
                      <a:pt x="1204" y="2258"/>
                      <a:pt x="1206" y="2254"/>
                    </a:cubicBezTo>
                    <a:cubicBezTo>
                      <a:pt x="1207" y="2257"/>
                      <a:pt x="1209" y="2259"/>
                      <a:pt x="1211" y="2259"/>
                    </a:cubicBezTo>
                    <a:cubicBezTo>
                      <a:pt x="1215" y="2259"/>
                      <a:pt x="1217" y="2256"/>
                      <a:pt x="1217" y="2252"/>
                    </a:cubicBezTo>
                    <a:cubicBezTo>
                      <a:pt x="1217" y="2250"/>
                      <a:pt x="1215" y="2247"/>
                      <a:pt x="1212" y="2246"/>
                    </a:cubicBezTo>
                    <a:cubicBezTo>
                      <a:pt x="1207" y="2245"/>
                      <a:pt x="1202" y="2248"/>
                      <a:pt x="1200" y="2252"/>
                    </a:cubicBezTo>
                    <a:cubicBezTo>
                      <a:pt x="1198" y="2256"/>
                      <a:pt x="1199" y="2260"/>
                      <a:pt x="1200" y="2264"/>
                    </a:cubicBezTo>
                    <a:cubicBezTo>
                      <a:pt x="1204" y="2278"/>
                      <a:pt x="1236" y="2304"/>
                      <a:pt x="1248" y="2310"/>
                    </a:cubicBezTo>
                    <a:cubicBezTo>
                      <a:pt x="1238" y="2300"/>
                      <a:pt x="1230" y="2287"/>
                      <a:pt x="1226" y="2272"/>
                    </a:cubicBezTo>
                    <a:cubicBezTo>
                      <a:pt x="1219" y="2237"/>
                      <a:pt x="1235" y="2191"/>
                      <a:pt x="1274" y="2186"/>
                    </a:cubicBezTo>
                    <a:cubicBezTo>
                      <a:pt x="1286" y="2185"/>
                      <a:pt x="1300" y="2190"/>
                      <a:pt x="1305" y="2203"/>
                    </a:cubicBezTo>
                    <a:cubicBezTo>
                      <a:pt x="1308" y="2212"/>
                      <a:pt x="1305" y="2223"/>
                      <a:pt x="1297" y="2228"/>
                    </a:cubicBezTo>
                    <a:cubicBezTo>
                      <a:pt x="1288" y="2233"/>
                      <a:pt x="1278" y="2232"/>
                      <a:pt x="1271" y="2225"/>
                    </a:cubicBezTo>
                    <a:cubicBezTo>
                      <a:pt x="1267" y="2221"/>
                      <a:pt x="1265" y="2215"/>
                      <a:pt x="1266" y="2209"/>
                    </a:cubicBezTo>
                    <a:cubicBezTo>
                      <a:pt x="1266" y="2207"/>
                      <a:pt x="1267" y="2205"/>
                      <a:pt x="1268" y="2203"/>
                    </a:cubicBezTo>
                    <a:cubicBezTo>
                      <a:pt x="1270" y="2199"/>
                      <a:pt x="1275" y="2196"/>
                      <a:pt x="1281" y="2195"/>
                    </a:cubicBezTo>
                    <a:cubicBezTo>
                      <a:pt x="1289" y="2195"/>
                      <a:pt x="1297" y="2202"/>
                      <a:pt x="1297" y="2210"/>
                    </a:cubicBezTo>
                    <a:cubicBezTo>
                      <a:pt x="1298" y="2219"/>
                      <a:pt x="1291" y="2226"/>
                      <a:pt x="1282" y="2227"/>
                    </a:cubicBezTo>
                    <a:cubicBezTo>
                      <a:pt x="1278" y="2227"/>
                      <a:pt x="1273" y="2225"/>
                      <a:pt x="1270" y="2222"/>
                    </a:cubicBezTo>
                    <a:cubicBezTo>
                      <a:pt x="1271" y="2223"/>
                      <a:pt x="1271" y="2223"/>
                      <a:pt x="1272" y="2224"/>
                    </a:cubicBezTo>
                    <a:cubicBezTo>
                      <a:pt x="1278" y="2230"/>
                      <a:pt x="1287" y="2231"/>
                      <a:pt x="1295" y="2226"/>
                    </a:cubicBezTo>
                    <a:cubicBezTo>
                      <a:pt x="1303" y="2221"/>
                      <a:pt x="1305" y="2212"/>
                      <a:pt x="1302" y="2204"/>
                    </a:cubicBezTo>
                    <a:cubicBezTo>
                      <a:pt x="1297" y="2193"/>
                      <a:pt x="1285" y="2189"/>
                      <a:pt x="1274" y="2190"/>
                    </a:cubicBezTo>
                    <a:cubicBezTo>
                      <a:pt x="1238" y="2196"/>
                      <a:pt x="1225" y="2239"/>
                      <a:pt x="1232" y="2270"/>
                    </a:cubicBezTo>
                    <a:cubicBezTo>
                      <a:pt x="1240" y="2302"/>
                      <a:pt x="1265" y="2320"/>
                      <a:pt x="1296" y="2327"/>
                    </a:cubicBezTo>
                    <a:cubicBezTo>
                      <a:pt x="1359" y="2339"/>
                      <a:pt x="1410" y="2297"/>
                      <a:pt x="1442" y="2246"/>
                    </a:cubicBezTo>
                    <a:cubicBezTo>
                      <a:pt x="1453" y="2228"/>
                      <a:pt x="1461" y="2212"/>
                      <a:pt x="1465" y="2190"/>
                    </a:cubicBezTo>
                    <a:cubicBezTo>
                      <a:pt x="1469" y="2169"/>
                      <a:pt x="1469" y="2145"/>
                      <a:pt x="1459" y="2129"/>
                    </a:cubicBezTo>
                    <a:cubicBezTo>
                      <a:pt x="1458" y="2129"/>
                      <a:pt x="1458" y="2129"/>
                      <a:pt x="1458" y="2129"/>
                    </a:cubicBezTo>
                    <a:cubicBezTo>
                      <a:pt x="1464" y="2140"/>
                      <a:pt x="1465" y="2156"/>
                      <a:pt x="1462" y="2168"/>
                    </a:cubicBezTo>
                    <a:cubicBezTo>
                      <a:pt x="1457" y="2191"/>
                      <a:pt x="1435" y="2219"/>
                      <a:pt x="1412" y="2228"/>
                    </a:cubicBezTo>
                    <a:cubicBezTo>
                      <a:pt x="1412" y="2226"/>
                      <a:pt x="1411" y="2224"/>
                      <a:pt x="1410" y="2224"/>
                    </a:cubicBezTo>
                    <a:cubicBezTo>
                      <a:pt x="1433" y="2215"/>
                      <a:pt x="1452" y="2190"/>
                      <a:pt x="1458" y="2167"/>
                    </a:cubicBezTo>
                    <a:cubicBezTo>
                      <a:pt x="1462" y="2151"/>
                      <a:pt x="1461" y="2129"/>
                      <a:pt x="1447" y="2119"/>
                    </a:cubicBezTo>
                    <a:cubicBezTo>
                      <a:pt x="1443" y="2116"/>
                      <a:pt x="1439" y="2115"/>
                      <a:pt x="1434" y="2114"/>
                    </a:cubicBezTo>
                    <a:cubicBezTo>
                      <a:pt x="1429" y="2114"/>
                      <a:pt x="1425" y="2116"/>
                      <a:pt x="1421" y="2119"/>
                    </a:cubicBezTo>
                    <a:cubicBezTo>
                      <a:pt x="1418" y="2122"/>
                      <a:pt x="1416" y="2126"/>
                      <a:pt x="1416" y="2130"/>
                    </a:cubicBezTo>
                    <a:cubicBezTo>
                      <a:pt x="1416" y="2135"/>
                      <a:pt x="1417" y="2138"/>
                      <a:pt x="1421" y="2141"/>
                    </a:cubicBezTo>
                    <a:cubicBezTo>
                      <a:pt x="1424" y="2144"/>
                      <a:pt x="1427" y="2145"/>
                      <a:pt x="1431" y="2144"/>
                    </a:cubicBezTo>
                    <a:cubicBezTo>
                      <a:pt x="1433" y="2143"/>
                      <a:pt x="1434" y="2142"/>
                      <a:pt x="1435" y="2141"/>
                    </a:cubicBezTo>
                    <a:cubicBezTo>
                      <a:pt x="1436" y="2139"/>
                      <a:pt x="1436" y="2138"/>
                      <a:pt x="1436" y="2136"/>
                    </a:cubicBezTo>
                    <a:cubicBezTo>
                      <a:pt x="1436" y="2135"/>
                      <a:pt x="1436" y="2133"/>
                      <a:pt x="1435" y="2133"/>
                    </a:cubicBezTo>
                    <a:cubicBezTo>
                      <a:pt x="1434" y="2132"/>
                      <a:pt x="1433" y="2131"/>
                      <a:pt x="1431" y="2132"/>
                    </a:cubicBezTo>
                    <a:cubicBezTo>
                      <a:pt x="1433" y="2131"/>
                      <a:pt x="1434" y="2132"/>
                      <a:pt x="1435" y="2132"/>
                    </a:cubicBezTo>
                    <a:cubicBezTo>
                      <a:pt x="1436" y="2133"/>
                      <a:pt x="1436" y="2135"/>
                      <a:pt x="1436" y="2136"/>
                    </a:cubicBezTo>
                    <a:cubicBezTo>
                      <a:pt x="1437" y="2138"/>
                      <a:pt x="1436" y="2139"/>
                      <a:pt x="1435" y="2141"/>
                    </a:cubicBezTo>
                    <a:cubicBezTo>
                      <a:pt x="1434" y="2143"/>
                      <a:pt x="1433" y="2143"/>
                      <a:pt x="1431" y="2144"/>
                    </a:cubicBezTo>
                    <a:cubicBezTo>
                      <a:pt x="1427" y="2146"/>
                      <a:pt x="1423" y="2145"/>
                      <a:pt x="1420" y="2142"/>
                    </a:cubicBezTo>
                    <a:cubicBezTo>
                      <a:pt x="1416" y="2139"/>
                      <a:pt x="1415" y="2135"/>
                      <a:pt x="1415" y="2130"/>
                    </a:cubicBezTo>
                    <a:cubicBezTo>
                      <a:pt x="1415" y="2125"/>
                      <a:pt x="1417" y="2121"/>
                      <a:pt x="1420" y="2118"/>
                    </a:cubicBezTo>
                    <a:cubicBezTo>
                      <a:pt x="1424" y="2114"/>
                      <a:pt x="1429" y="2113"/>
                      <a:pt x="1435" y="2113"/>
                    </a:cubicBezTo>
                    <a:cubicBezTo>
                      <a:pt x="1438" y="2113"/>
                      <a:pt x="1441" y="2113"/>
                      <a:pt x="1444" y="2114"/>
                    </a:cubicBezTo>
                    <a:cubicBezTo>
                      <a:pt x="1442" y="2113"/>
                      <a:pt x="1439" y="2112"/>
                      <a:pt x="1437" y="2111"/>
                    </a:cubicBezTo>
                    <a:cubicBezTo>
                      <a:pt x="1424" y="2106"/>
                      <a:pt x="1413" y="2107"/>
                      <a:pt x="1399" y="2109"/>
                    </a:cubicBezTo>
                    <a:cubicBezTo>
                      <a:pt x="1383" y="2113"/>
                      <a:pt x="1373" y="2119"/>
                      <a:pt x="1360" y="2129"/>
                    </a:cubicBezTo>
                    <a:cubicBezTo>
                      <a:pt x="1336" y="2147"/>
                      <a:pt x="1313" y="2174"/>
                      <a:pt x="1281" y="2174"/>
                    </a:cubicBezTo>
                    <a:cubicBezTo>
                      <a:pt x="1276" y="2174"/>
                      <a:pt x="1272" y="2173"/>
                      <a:pt x="1267" y="2172"/>
                    </a:cubicBezTo>
                    <a:cubicBezTo>
                      <a:pt x="1263" y="2171"/>
                      <a:pt x="1257" y="2168"/>
                      <a:pt x="1251" y="2166"/>
                    </a:cubicBezTo>
                    <a:cubicBezTo>
                      <a:pt x="1238" y="2163"/>
                      <a:pt x="1230" y="2171"/>
                      <a:pt x="1230" y="2179"/>
                    </a:cubicBezTo>
                    <a:cubicBezTo>
                      <a:pt x="1230" y="2182"/>
                      <a:pt x="1232" y="2185"/>
                      <a:pt x="1234" y="2187"/>
                    </a:cubicBezTo>
                    <a:cubicBezTo>
                      <a:pt x="1237" y="2189"/>
                      <a:pt x="1240" y="2189"/>
                      <a:pt x="1243" y="2187"/>
                    </a:cubicBezTo>
                    <a:cubicBezTo>
                      <a:pt x="1245" y="2186"/>
                      <a:pt x="1246" y="2182"/>
                      <a:pt x="1244" y="2179"/>
                    </a:cubicBezTo>
                    <a:cubicBezTo>
                      <a:pt x="1243" y="2177"/>
                      <a:pt x="1240" y="2177"/>
                      <a:pt x="1238" y="2178"/>
                    </a:cubicBezTo>
                    <a:cubicBezTo>
                      <a:pt x="1239" y="2176"/>
                      <a:pt x="1243" y="2176"/>
                      <a:pt x="1245" y="2178"/>
                    </a:cubicBezTo>
                    <a:cubicBezTo>
                      <a:pt x="1247" y="2179"/>
                      <a:pt x="1248" y="2182"/>
                      <a:pt x="1247" y="2184"/>
                    </a:cubicBezTo>
                    <a:cubicBezTo>
                      <a:pt x="1246" y="2192"/>
                      <a:pt x="1235" y="2193"/>
                      <a:pt x="1231" y="2188"/>
                    </a:cubicBezTo>
                    <a:cubicBezTo>
                      <a:pt x="1228" y="2184"/>
                      <a:pt x="1227" y="2179"/>
                      <a:pt x="1228" y="2174"/>
                    </a:cubicBezTo>
                    <a:cubicBezTo>
                      <a:pt x="1230" y="2167"/>
                      <a:pt x="1238" y="2163"/>
                      <a:pt x="1247" y="2164"/>
                    </a:cubicBezTo>
                    <a:cubicBezTo>
                      <a:pt x="1244" y="2163"/>
                      <a:pt x="1242" y="2161"/>
                      <a:pt x="1239" y="2160"/>
                    </a:cubicBezTo>
                    <a:cubicBezTo>
                      <a:pt x="1235" y="2159"/>
                      <a:pt x="1228" y="2160"/>
                      <a:pt x="1223" y="2164"/>
                    </a:cubicBezTo>
                    <a:cubicBezTo>
                      <a:pt x="1216" y="2170"/>
                      <a:pt x="1217" y="2181"/>
                      <a:pt x="1223" y="2189"/>
                    </a:cubicBezTo>
                    <a:cubicBezTo>
                      <a:pt x="1226" y="2194"/>
                      <a:pt x="1231" y="2198"/>
                      <a:pt x="1231" y="2206"/>
                    </a:cubicBezTo>
                    <a:cubicBezTo>
                      <a:pt x="1232" y="2213"/>
                      <a:pt x="1229" y="2219"/>
                      <a:pt x="1224" y="2223"/>
                    </a:cubicBezTo>
                    <a:cubicBezTo>
                      <a:pt x="1232" y="2205"/>
                      <a:pt x="1217" y="2201"/>
                      <a:pt x="1212" y="2189"/>
                    </a:cubicBezTo>
                    <a:cubicBezTo>
                      <a:pt x="1208" y="2181"/>
                      <a:pt x="1208" y="2173"/>
                      <a:pt x="1212" y="2166"/>
                    </a:cubicBezTo>
                    <a:cubicBezTo>
                      <a:pt x="1216" y="2160"/>
                      <a:pt x="1227" y="2154"/>
                      <a:pt x="1236" y="2158"/>
                    </a:cubicBezTo>
                    <a:cubicBezTo>
                      <a:pt x="1236" y="2158"/>
                      <a:pt x="1235" y="2157"/>
                      <a:pt x="1234" y="2157"/>
                    </a:cubicBezTo>
                    <a:cubicBezTo>
                      <a:pt x="1221" y="2147"/>
                      <a:pt x="1214" y="2135"/>
                      <a:pt x="1216" y="2118"/>
                    </a:cubicBezTo>
                    <a:cubicBezTo>
                      <a:pt x="1216" y="2115"/>
                      <a:pt x="1217" y="2112"/>
                      <a:pt x="1217" y="2109"/>
                    </a:cubicBezTo>
                    <a:cubicBezTo>
                      <a:pt x="1218" y="2109"/>
                      <a:pt x="1219" y="2110"/>
                      <a:pt x="1220" y="2110"/>
                    </a:cubicBezTo>
                    <a:cubicBezTo>
                      <a:pt x="1219" y="2112"/>
                      <a:pt x="1219" y="2115"/>
                      <a:pt x="1218" y="2118"/>
                    </a:cubicBezTo>
                    <a:cubicBezTo>
                      <a:pt x="1218" y="2134"/>
                      <a:pt x="1224" y="2145"/>
                      <a:pt x="1237" y="2154"/>
                    </a:cubicBezTo>
                    <a:cubicBezTo>
                      <a:pt x="1238" y="2155"/>
                      <a:pt x="1240" y="2156"/>
                      <a:pt x="1241" y="2157"/>
                    </a:cubicBezTo>
                    <a:cubicBezTo>
                      <a:pt x="1237" y="2153"/>
                      <a:pt x="1235" y="2148"/>
                      <a:pt x="1233" y="2142"/>
                    </a:cubicBezTo>
                    <a:cubicBezTo>
                      <a:pt x="1233" y="2138"/>
                      <a:pt x="1233" y="2135"/>
                      <a:pt x="1234" y="2131"/>
                    </a:cubicBezTo>
                    <a:cubicBezTo>
                      <a:pt x="1234" y="2128"/>
                      <a:pt x="1236" y="2125"/>
                      <a:pt x="1238" y="2122"/>
                    </a:cubicBezTo>
                    <a:cubicBezTo>
                      <a:pt x="1244" y="2115"/>
                      <a:pt x="1254" y="2113"/>
                      <a:pt x="1261" y="2120"/>
                    </a:cubicBezTo>
                    <a:cubicBezTo>
                      <a:pt x="1263" y="2122"/>
                      <a:pt x="1265" y="2126"/>
                      <a:pt x="1265" y="2130"/>
                    </a:cubicBezTo>
                    <a:cubicBezTo>
                      <a:pt x="1265" y="2132"/>
                      <a:pt x="1265" y="2133"/>
                      <a:pt x="1264" y="2135"/>
                    </a:cubicBezTo>
                    <a:cubicBezTo>
                      <a:pt x="1262" y="2138"/>
                      <a:pt x="1260" y="2140"/>
                      <a:pt x="1256" y="2141"/>
                    </a:cubicBezTo>
                    <a:cubicBezTo>
                      <a:pt x="1255" y="2141"/>
                      <a:pt x="1254" y="2141"/>
                      <a:pt x="1252" y="2141"/>
                    </a:cubicBezTo>
                    <a:cubicBezTo>
                      <a:pt x="1251" y="2141"/>
                      <a:pt x="1250" y="2141"/>
                      <a:pt x="1249" y="2140"/>
                    </a:cubicBezTo>
                    <a:cubicBezTo>
                      <a:pt x="1247" y="2139"/>
                      <a:pt x="1245" y="2137"/>
                      <a:pt x="1245" y="2134"/>
                    </a:cubicBezTo>
                    <a:cubicBezTo>
                      <a:pt x="1246" y="2132"/>
                      <a:pt x="1246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6" y="2130"/>
                      <a:pt x="1246" y="2132"/>
                      <a:pt x="1246" y="2134"/>
                    </a:cubicBezTo>
                    <a:cubicBezTo>
                      <a:pt x="1246" y="2136"/>
                      <a:pt x="1247" y="2138"/>
                      <a:pt x="1249" y="2139"/>
                    </a:cubicBezTo>
                    <a:cubicBezTo>
                      <a:pt x="1250" y="2140"/>
                      <a:pt x="1251" y="2140"/>
                      <a:pt x="1252" y="2140"/>
                    </a:cubicBezTo>
                    <a:cubicBezTo>
                      <a:pt x="1254" y="2140"/>
                      <a:pt x="1255" y="2140"/>
                      <a:pt x="1256" y="2140"/>
                    </a:cubicBezTo>
                    <a:cubicBezTo>
                      <a:pt x="1259" y="2139"/>
                      <a:pt x="1261" y="2137"/>
                      <a:pt x="1262" y="2134"/>
                    </a:cubicBezTo>
                    <a:cubicBezTo>
                      <a:pt x="1263" y="2133"/>
                      <a:pt x="1263" y="2131"/>
                      <a:pt x="1263" y="2130"/>
                    </a:cubicBezTo>
                    <a:cubicBezTo>
                      <a:pt x="1263" y="2126"/>
                      <a:pt x="1261" y="2124"/>
                      <a:pt x="1259" y="2121"/>
                    </a:cubicBezTo>
                    <a:cubicBezTo>
                      <a:pt x="1253" y="2116"/>
                      <a:pt x="1245" y="2118"/>
                      <a:pt x="1240" y="2124"/>
                    </a:cubicBezTo>
                    <a:cubicBezTo>
                      <a:pt x="1239" y="2126"/>
                      <a:pt x="1238" y="2129"/>
                      <a:pt x="1237" y="2132"/>
                    </a:cubicBezTo>
                    <a:cubicBezTo>
                      <a:pt x="1236" y="2135"/>
                      <a:pt x="1236" y="2138"/>
                      <a:pt x="1237" y="2141"/>
                    </a:cubicBezTo>
                    <a:cubicBezTo>
                      <a:pt x="1238" y="2145"/>
                      <a:pt x="1239" y="2148"/>
                      <a:pt x="1241" y="2150"/>
                    </a:cubicBezTo>
                    <a:cubicBezTo>
                      <a:pt x="1244" y="2155"/>
                      <a:pt x="1248" y="2158"/>
                      <a:pt x="1252" y="2161"/>
                    </a:cubicBezTo>
                    <a:cubicBezTo>
                      <a:pt x="1261" y="2166"/>
                      <a:pt x="1272" y="2169"/>
                      <a:pt x="1281" y="2170"/>
                    </a:cubicBezTo>
                    <a:cubicBezTo>
                      <a:pt x="1307" y="2169"/>
                      <a:pt x="1329" y="2148"/>
                      <a:pt x="1349" y="2132"/>
                    </a:cubicBezTo>
                    <a:cubicBezTo>
                      <a:pt x="1345" y="2135"/>
                      <a:pt x="1341" y="2137"/>
                      <a:pt x="1338" y="2139"/>
                    </a:cubicBezTo>
                    <a:cubicBezTo>
                      <a:pt x="1325" y="2145"/>
                      <a:pt x="1305" y="2144"/>
                      <a:pt x="1297" y="2131"/>
                    </a:cubicBezTo>
                    <a:cubicBezTo>
                      <a:pt x="1291" y="2123"/>
                      <a:pt x="1291" y="2113"/>
                      <a:pt x="1280" y="2110"/>
                    </a:cubicBezTo>
                    <a:cubicBezTo>
                      <a:pt x="1284" y="2103"/>
                      <a:pt x="1297" y="2102"/>
                      <a:pt x="1306" y="2110"/>
                    </a:cubicBezTo>
                    <a:cubicBezTo>
                      <a:pt x="1316" y="2118"/>
                      <a:pt x="1321" y="2136"/>
                      <a:pt x="1337" y="2133"/>
                    </a:cubicBezTo>
                    <a:cubicBezTo>
                      <a:pt x="1345" y="2132"/>
                      <a:pt x="1352" y="2126"/>
                      <a:pt x="1356" y="2126"/>
                    </a:cubicBezTo>
                    <a:cubicBezTo>
                      <a:pt x="1355" y="2127"/>
                      <a:pt x="1355" y="2127"/>
                      <a:pt x="1355" y="2127"/>
                    </a:cubicBezTo>
                    <a:cubicBezTo>
                      <a:pt x="1356" y="2126"/>
                      <a:pt x="1356" y="2126"/>
                      <a:pt x="1357" y="2126"/>
                    </a:cubicBezTo>
                    <a:cubicBezTo>
                      <a:pt x="1371" y="2116"/>
                      <a:pt x="1382" y="2109"/>
                      <a:pt x="1399" y="2106"/>
                    </a:cubicBezTo>
                    <a:cubicBezTo>
                      <a:pt x="1413" y="2104"/>
                      <a:pt x="1425" y="2103"/>
                      <a:pt x="1438" y="2109"/>
                    </a:cubicBezTo>
                    <a:cubicBezTo>
                      <a:pt x="1448" y="2113"/>
                      <a:pt x="1455" y="2120"/>
                      <a:pt x="1460" y="2128"/>
                    </a:cubicBezTo>
                    <a:cubicBezTo>
                      <a:pt x="1471" y="2145"/>
                      <a:pt x="1472" y="2169"/>
                      <a:pt x="1468" y="2192"/>
                    </a:cubicBezTo>
                    <a:cubicBezTo>
                      <a:pt x="1467" y="2200"/>
                      <a:pt x="1464" y="2208"/>
                      <a:pt x="1462" y="2216"/>
                    </a:cubicBezTo>
                    <a:cubicBezTo>
                      <a:pt x="1456" y="2231"/>
                      <a:pt x="1447" y="2243"/>
                      <a:pt x="1446" y="2259"/>
                    </a:cubicBezTo>
                    <a:cubicBezTo>
                      <a:pt x="1445" y="2266"/>
                      <a:pt x="1445" y="2275"/>
                      <a:pt x="1449" y="2281"/>
                    </a:cubicBezTo>
                    <a:cubicBezTo>
                      <a:pt x="1452" y="2284"/>
                      <a:pt x="1458" y="2287"/>
                      <a:pt x="1462" y="2284"/>
                    </a:cubicBezTo>
                    <a:cubicBezTo>
                      <a:pt x="1463" y="2283"/>
                      <a:pt x="1464" y="2281"/>
                      <a:pt x="1463" y="2280"/>
                    </a:cubicBezTo>
                    <a:cubicBezTo>
                      <a:pt x="1463" y="2278"/>
                      <a:pt x="1461" y="2277"/>
                      <a:pt x="1460" y="2278"/>
                    </a:cubicBezTo>
                    <a:cubicBezTo>
                      <a:pt x="1459" y="2278"/>
                      <a:pt x="1458" y="2279"/>
                      <a:pt x="1457" y="2279"/>
                    </a:cubicBezTo>
                    <a:cubicBezTo>
                      <a:pt x="1457" y="2281"/>
                      <a:pt x="1458" y="2282"/>
                      <a:pt x="1459" y="2282"/>
                    </a:cubicBezTo>
                    <a:cubicBezTo>
                      <a:pt x="1460" y="2282"/>
                      <a:pt x="1461" y="2282"/>
                      <a:pt x="1461" y="2281"/>
                    </a:cubicBezTo>
                    <a:cubicBezTo>
                      <a:pt x="1461" y="2282"/>
                      <a:pt x="1461" y="2283"/>
                      <a:pt x="1459" y="2283"/>
                    </a:cubicBezTo>
                    <a:cubicBezTo>
                      <a:pt x="1458" y="2284"/>
                      <a:pt x="1456" y="2283"/>
                      <a:pt x="1456" y="2282"/>
                    </a:cubicBezTo>
                    <a:cubicBezTo>
                      <a:pt x="1454" y="2279"/>
                      <a:pt x="1455" y="2276"/>
                      <a:pt x="1458" y="2275"/>
                    </a:cubicBezTo>
                    <a:cubicBezTo>
                      <a:pt x="1459" y="2274"/>
                      <a:pt x="1462" y="2274"/>
                      <a:pt x="1463" y="2275"/>
                    </a:cubicBezTo>
                    <a:cubicBezTo>
                      <a:pt x="1465" y="2275"/>
                      <a:pt x="1467" y="2277"/>
                      <a:pt x="1467" y="2279"/>
                    </a:cubicBezTo>
                    <a:cubicBezTo>
                      <a:pt x="1468" y="2281"/>
                      <a:pt x="1467" y="2284"/>
                      <a:pt x="1465" y="2286"/>
                    </a:cubicBezTo>
                    <a:cubicBezTo>
                      <a:pt x="1460" y="2289"/>
                      <a:pt x="1455" y="2287"/>
                      <a:pt x="1451" y="2284"/>
                    </a:cubicBezTo>
                    <a:cubicBezTo>
                      <a:pt x="1449" y="2283"/>
                      <a:pt x="1448" y="2281"/>
                      <a:pt x="1447" y="2278"/>
                    </a:cubicBezTo>
                    <a:cubicBezTo>
                      <a:pt x="1449" y="2289"/>
                      <a:pt x="1457" y="2295"/>
                      <a:pt x="1466" y="2298"/>
                    </a:cubicBezTo>
                    <a:cubicBezTo>
                      <a:pt x="1472" y="2299"/>
                      <a:pt x="1478" y="2299"/>
                      <a:pt x="1483" y="2296"/>
                    </a:cubicBezTo>
                    <a:cubicBezTo>
                      <a:pt x="1483" y="2296"/>
                      <a:pt x="1483" y="2296"/>
                      <a:pt x="1483" y="2296"/>
                    </a:cubicBezTo>
                    <a:cubicBezTo>
                      <a:pt x="1477" y="2298"/>
                      <a:pt x="1471" y="2295"/>
                      <a:pt x="1473" y="2287"/>
                    </a:cubicBezTo>
                    <a:cubicBezTo>
                      <a:pt x="1473" y="2281"/>
                      <a:pt x="1483" y="2273"/>
                      <a:pt x="1474" y="2262"/>
                    </a:cubicBezTo>
                    <a:close/>
                    <a:moveTo>
                      <a:pt x="1506" y="2623"/>
                    </a:moveTo>
                    <a:cubicBezTo>
                      <a:pt x="1516" y="2596"/>
                      <a:pt x="1504" y="2576"/>
                      <a:pt x="1504" y="2563"/>
                    </a:cubicBezTo>
                    <a:cubicBezTo>
                      <a:pt x="1505" y="2548"/>
                      <a:pt x="1522" y="2548"/>
                      <a:pt x="1525" y="2564"/>
                    </a:cubicBezTo>
                    <a:cubicBezTo>
                      <a:pt x="1529" y="2582"/>
                      <a:pt x="1520" y="2606"/>
                      <a:pt x="1506" y="2623"/>
                    </a:cubicBezTo>
                    <a:close/>
                    <a:moveTo>
                      <a:pt x="1626" y="2541"/>
                    </a:moveTo>
                    <a:cubicBezTo>
                      <a:pt x="1638" y="2539"/>
                      <a:pt x="1665" y="2547"/>
                      <a:pt x="1674" y="2560"/>
                    </a:cubicBezTo>
                    <a:cubicBezTo>
                      <a:pt x="1683" y="2573"/>
                      <a:pt x="1676" y="2584"/>
                      <a:pt x="1662" y="2571"/>
                    </a:cubicBezTo>
                    <a:cubicBezTo>
                      <a:pt x="1652" y="2562"/>
                      <a:pt x="1640" y="2543"/>
                      <a:pt x="1626" y="2541"/>
                    </a:cubicBezTo>
                    <a:close/>
                    <a:moveTo>
                      <a:pt x="1512" y="2466"/>
                    </a:moveTo>
                    <a:cubicBezTo>
                      <a:pt x="1510" y="2467"/>
                      <a:pt x="1510" y="2470"/>
                      <a:pt x="1511" y="2471"/>
                    </a:cubicBezTo>
                    <a:cubicBezTo>
                      <a:pt x="1513" y="2473"/>
                      <a:pt x="1515" y="2473"/>
                      <a:pt x="1517" y="2472"/>
                    </a:cubicBezTo>
                    <a:cubicBezTo>
                      <a:pt x="1518" y="2470"/>
                      <a:pt x="1518" y="2468"/>
                      <a:pt x="1517" y="2466"/>
                    </a:cubicBezTo>
                    <a:cubicBezTo>
                      <a:pt x="1516" y="2465"/>
                      <a:pt x="1513" y="2464"/>
                      <a:pt x="1512" y="2466"/>
                    </a:cubicBezTo>
                    <a:close/>
                    <a:moveTo>
                      <a:pt x="1555" y="2514"/>
                    </a:moveTo>
                    <a:cubicBezTo>
                      <a:pt x="1546" y="2518"/>
                      <a:pt x="1543" y="2506"/>
                      <a:pt x="1541" y="2502"/>
                    </a:cubicBezTo>
                    <a:cubicBezTo>
                      <a:pt x="1539" y="2499"/>
                      <a:pt x="1537" y="2497"/>
                      <a:pt x="1535" y="2497"/>
                    </a:cubicBezTo>
                    <a:cubicBezTo>
                      <a:pt x="1538" y="2496"/>
                      <a:pt x="1547" y="2496"/>
                      <a:pt x="1552" y="2498"/>
                    </a:cubicBezTo>
                    <a:cubicBezTo>
                      <a:pt x="1557" y="2500"/>
                      <a:pt x="1561" y="2506"/>
                      <a:pt x="1558" y="2513"/>
                    </a:cubicBezTo>
                    <a:cubicBezTo>
                      <a:pt x="1557" y="2509"/>
                      <a:pt x="1553" y="2505"/>
                      <a:pt x="1550" y="2504"/>
                    </a:cubicBezTo>
                    <a:cubicBezTo>
                      <a:pt x="1551" y="2505"/>
                      <a:pt x="1554" y="2510"/>
                      <a:pt x="1555" y="2514"/>
                    </a:cubicBezTo>
                    <a:close/>
                    <a:moveTo>
                      <a:pt x="1533" y="2462"/>
                    </a:moveTo>
                    <a:cubicBezTo>
                      <a:pt x="1529" y="2464"/>
                      <a:pt x="1529" y="2469"/>
                      <a:pt x="1532" y="2472"/>
                    </a:cubicBezTo>
                    <a:cubicBezTo>
                      <a:pt x="1535" y="2476"/>
                      <a:pt x="1539" y="2476"/>
                      <a:pt x="1542" y="2473"/>
                    </a:cubicBezTo>
                    <a:cubicBezTo>
                      <a:pt x="1546" y="2470"/>
                      <a:pt x="1546" y="2466"/>
                      <a:pt x="1543" y="2462"/>
                    </a:cubicBezTo>
                    <a:cubicBezTo>
                      <a:pt x="1541" y="2459"/>
                      <a:pt x="1536" y="2459"/>
                      <a:pt x="1533" y="2462"/>
                    </a:cubicBezTo>
                    <a:close/>
                    <a:moveTo>
                      <a:pt x="1520" y="2461"/>
                    </a:moveTo>
                    <a:cubicBezTo>
                      <a:pt x="1518" y="2463"/>
                      <a:pt x="1518" y="2466"/>
                      <a:pt x="1520" y="2468"/>
                    </a:cubicBezTo>
                    <a:cubicBezTo>
                      <a:pt x="1522" y="2470"/>
                      <a:pt x="1525" y="2471"/>
                      <a:pt x="1527" y="2469"/>
                    </a:cubicBezTo>
                    <a:cubicBezTo>
                      <a:pt x="1529" y="2467"/>
                      <a:pt x="1529" y="2464"/>
                      <a:pt x="1527" y="2462"/>
                    </a:cubicBezTo>
                    <a:cubicBezTo>
                      <a:pt x="1525" y="2460"/>
                      <a:pt x="1522" y="2460"/>
                      <a:pt x="1520" y="2461"/>
                    </a:cubicBezTo>
                    <a:close/>
                    <a:moveTo>
                      <a:pt x="1606" y="2539"/>
                    </a:moveTo>
                    <a:cubicBezTo>
                      <a:pt x="1603" y="2539"/>
                      <a:pt x="1600" y="2540"/>
                      <a:pt x="1598" y="2542"/>
                    </a:cubicBezTo>
                    <a:cubicBezTo>
                      <a:pt x="1595" y="2544"/>
                      <a:pt x="1594" y="2548"/>
                      <a:pt x="1595" y="2553"/>
                    </a:cubicBezTo>
                    <a:cubicBezTo>
                      <a:pt x="1597" y="2558"/>
                      <a:pt x="1602" y="2560"/>
                      <a:pt x="1606" y="2560"/>
                    </a:cubicBezTo>
                    <a:cubicBezTo>
                      <a:pt x="1614" y="2559"/>
                      <a:pt x="1614" y="2552"/>
                      <a:pt x="1617" y="2548"/>
                    </a:cubicBezTo>
                    <a:cubicBezTo>
                      <a:pt x="1620" y="2544"/>
                      <a:pt x="1627" y="2544"/>
                      <a:pt x="1633" y="2547"/>
                    </a:cubicBezTo>
                    <a:cubicBezTo>
                      <a:pt x="1641" y="2550"/>
                      <a:pt x="1645" y="2558"/>
                      <a:pt x="1643" y="2566"/>
                    </a:cubicBezTo>
                    <a:cubicBezTo>
                      <a:pt x="1643" y="2571"/>
                      <a:pt x="1639" y="2575"/>
                      <a:pt x="1634" y="2574"/>
                    </a:cubicBezTo>
                    <a:cubicBezTo>
                      <a:pt x="1638" y="2571"/>
                      <a:pt x="1637" y="2563"/>
                      <a:pt x="1630" y="2563"/>
                    </a:cubicBezTo>
                    <a:cubicBezTo>
                      <a:pt x="1626" y="2562"/>
                      <a:pt x="1619" y="2565"/>
                      <a:pt x="1612" y="2568"/>
                    </a:cubicBezTo>
                    <a:cubicBezTo>
                      <a:pt x="1604" y="2571"/>
                      <a:pt x="1597" y="2572"/>
                      <a:pt x="1590" y="2571"/>
                    </a:cubicBezTo>
                    <a:cubicBezTo>
                      <a:pt x="1577" y="2567"/>
                      <a:pt x="1571" y="2551"/>
                      <a:pt x="1577" y="2539"/>
                    </a:cubicBezTo>
                    <a:cubicBezTo>
                      <a:pt x="1580" y="2533"/>
                      <a:pt x="1586" y="2530"/>
                      <a:pt x="1593" y="2527"/>
                    </a:cubicBezTo>
                    <a:cubicBezTo>
                      <a:pt x="1600" y="2525"/>
                      <a:pt x="1619" y="2523"/>
                      <a:pt x="1624" y="2516"/>
                    </a:cubicBezTo>
                    <a:cubicBezTo>
                      <a:pt x="1628" y="2511"/>
                      <a:pt x="1626" y="2505"/>
                      <a:pt x="1622" y="2504"/>
                    </a:cubicBezTo>
                    <a:cubicBezTo>
                      <a:pt x="1625" y="2500"/>
                      <a:pt x="1633" y="2502"/>
                      <a:pt x="1636" y="2507"/>
                    </a:cubicBezTo>
                    <a:cubicBezTo>
                      <a:pt x="1642" y="2517"/>
                      <a:pt x="1638" y="2533"/>
                      <a:pt x="1625" y="2539"/>
                    </a:cubicBezTo>
                    <a:cubicBezTo>
                      <a:pt x="1619" y="2541"/>
                      <a:pt x="1614" y="2540"/>
                      <a:pt x="1606" y="2539"/>
                    </a:cubicBezTo>
                    <a:close/>
                    <a:moveTo>
                      <a:pt x="1695" y="2635"/>
                    </a:moveTo>
                    <a:cubicBezTo>
                      <a:pt x="1694" y="2637"/>
                      <a:pt x="1691" y="2637"/>
                      <a:pt x="1690" y="2636"/>
                    </a:cubicBezTo>
                    <a:cubicBezTo>
                      <a:pt x="1688" y="2634"/>
                      <a:pt x="1688" y="2632"/>
                      <a:pt x="1689" y="2630"/>
                    </a:cubicBezTo>
                    <a:cubicBezTo>
                      <a:pt x="1691" y="2628"/>
                      <a:pt x="1693" y="2628"/>
                      <a:pt x="1695" y="2630"/>
                    </a:cubicBezTo>
                    <a:cubicBezTo>
                      <a:pt x="1697" y="2631"/>
                      <a:pt x="1697" y="2634"/>
                      <a:pt x="1695" y="2635"/>
                    </a:cubicBezTo>
                    <a:close/>
                    <a:moveTo>
                      <a:pt x="1692" y="2643"/>
                    </a:moveTo>
                    <a:cubicBezTo>
                      <a:pt x="1691" y="2644"/>
                      <a:pt x="1688" y="2644"/>
                      <a:pt x="1687" y="2643"/>
                    </a:cubicBezTo>
                    <a:cubicBezTo>
                      <a:pt x="1686" y="2642"/>
                      <a:pt x="1686" y="2640"/>
                      <a:pt x="1687" y="2638"/>
                    </a:cubicBezTo>
                    <a:cubicBezTo>
                      <a:pt x="1688" y="2637"/>
                      <a:pt x="1690" y="2637"/>
                      <a:pt x="1691" y="2638"/>
                    </a:cubicBezTo>
                    <a:cubicBezTo>
                      <a:pt x="1693" y="2639"/>
                      <a:pt x="1693" y="2641"/>
                      <a:pt x="1692" y="2643"/>
                    </a:cubicBezTo>
                    <a:close/>
                    <a:moveTo>
                      <a:pt x="1695" y="2625"/>
                    </a:moveTo>
                    <a:cubicBezTo>
                      <a:pt x="1693" y="2628"/>
                      <a:pt x="1689" y="2628"/>
                      <a:pt x="1686" y="2626"/>
                    </a:cubicBezTo>
                    <a:cubicBezTo>
                      <a:pt x="1684" y="2623"/>
                      <a:pt x="1683" y="2619"/>
                      <a:pt x="1686" y="2617"/>
                    </a:cubicBezTo>
                    <a:cubicBezTo>
                      <a:pt x="1688" y="2614"/>
                      <a:pt x="1692" y="2614"/>
                      <a:pt x="1695" y="2616"/>
                    </a:cubicBezTo>
                    <a:cubicBezTo>
                      <a:pt x="1697" y="2618"/>
                      <a:pt x="1698" y="2622"/>
                      <a:pt x="1695" y="2625"/>
                    </a:cubicBezTo>
                    <a:close/>
                    <a:moveTo>
                      <a:pt x="1606" y="2541"/>
                    </a:moveTo>
                    <a:cubicBezTo>
                      <a:pt x="1601" y="2541"/>
                      <a:pt x="1596" y="2544"/>
                      <a:pt x="1596" y="2549"/>
                    </a:cubicBezTo>
                    <a:cubicBezTo>
                      <a:pt x="1596" y="2557"/>
                      <a:pt x="1606" y="2560"/>
                      <a:pt x="1611" y="2555"/>
                    </a:cubicBezTo>
                    <a:cubicBezTo>
                      <a:pt x="1615" y="2551"/>
                      <a:pt x="1614" y="2546"/>
                      <a:pt x="1621" y="2543"/>
                    </a:cubicBezTo>
                    <a:cubicBezTo>
                      <a:pt x="1613" y="2545"/>
                      <a:pt x="1611" y="2542"/>
                      <a:pt x="1606" y="2541"/>
                    </a:cubicBezTo>
                    <a:close/>
                    <a:moveTo>
                      <a:pt x="1572" y="2552"/>
                    </a:moveTo>
                    <a:cubicBezTo>
                      <a:pt x="1571" y="2560"/>
                      <a:pt x="1578" y="2568"/>
                      <a:pt x="1583" y="2570"/>
                    </a:cubicBezTo>
                    <a:cubicBezTo>
                      <a:pt x="1581" y="2578"/>
                      <a:pt x="1564" y="2580"/>
                      <a:pt x="1560" y="2568"/>
                    </a:cubicBezTo>
                    <a:cubicBezTo>
                      <a:pt x="1558" y="2560"/>
                      <a:pt x="1564" y="2551"/>
                      <a:pt x="1572" y="2552"/>
                    </a:cubicBezTo>
                    <a:close/>
                    <a:moveTo>
                      <a:pt x="1695" y="2559"/>
                    </a:moveTo>
                    <a:cubicBezTo>
                      <a:pt x="1681" y="2556"/>
                      <a:pt x="1687" y="2537"/>
                      <a:pt x="1687" y="2531"/>
                    </a:cubicBezTo>
                    <a:cubicBezTo>
                      <a:pt x="1688" y="2526"/>
                      <a:pt x="1687" y="2522"/>
                      <a:pt x="1684" y="2519"/>
                    </a:cubicBezTo>
                    <a:cubicBezTo>
                      <a:pt x="1690" y="2520"/>
                      <a:pt x="1701" y="2529"/>
                      <a:pt x="1705" y="2535"/>
                    </a:cubicBezTo>
                    <a:cubicBezTo>
                      <a:pt x="1710" y="2543"/>
                      <a:pt x="1710" y="2553"/>
                      <a:pt x="1700" y="2559"/>
                    </a:cubicBezTo>
                    <a:cubicBezTo>
                      <a:pt x="1701" y="2554"/>
                      <a:pt x="1701" y="2546"/>
                      <a:pt x="1697" y="2541"/>
                    </a:cubicBezTo>
                    <a:cubicBezTo>
                      <a:pt x="1698" y="2544"/>
                      <a:pt x="1698" y="2553"/>
                      <a:pt x="1695" y="2559"/>
                    </a:cubicBezTo>
                    <a:close/>
                    <a:moveTo>
                      <a:pt x="1562" y="2590"/>
                    </a:moveTo>
                    <a:cubicBezTo>
                      <a:pt x="1594" y="2596"/>
                      <a:pt x="1606" y="2621"/>
                      <a:pt x="1619" y="2629"/>
                    </a:cubicBezTo>
                    <a:cubicBezTo>
                      <a:pt x="1634" y="2637"/>
                      <a:pt x="1645" y="2620"/>
                      <a:pt x="1631" y="2607"/>
                    </a:cubicBezTo>
                    <a:cubicBezTo>
                      <a:pt x="1616" y="2593"/>
                      <a:pt x="1587" y="2587"/>
                      <a:pt x="1562" y="2590"/>
                    </a:cubicBezTo>
                    <a:close/>
                    <a:moveTo>
                      <a:pt x="1497" y="2482"/>
                    </a:moveTo>
                    <a:cubicBezTo>
                      <a:pt x="1500" y="2482"/>
                      <a:pt x="1504" y="2482"/>
                      <a:pt x="1507" y="2482"/>
                    </a:cubicBezTo>
                    <a:cubicBezTo>
                      <a:pt x="1519" y="2484"/>
                      <a:pt x="1530" y="2490"/>
                      <a:pt x="1536" y="2501"/>
                    </a:cubicBezTo>
                    <a:cubicBezTo>
                      <a:pt x="1543" y="2513"/>
                      <a:pt x="1543" y="2531"/>
                      <a:pt x="1531" y="2541"/>
                    </a:cubicBezTo>
                    <a:cubicBezTo>
                      <a:pt x="1527" y="2545"/>
                      <a:pt x="1521" y="2547"/>
                      <a:pt x="1515" y="2546"/>
                    </a:cubicBezTo>
                    <a:cubicBezTo>
                      <a:pt x="1510" y="2546"/>
                      <a:pt x="1507" y="2545"/>
                      <a:pt x="1504" y="2542"/>
                    </a:cubicBezTo>
                    <a:cubicBezTo>
                      <a:pt x="1500" y="2538"/>
                      <a:pt x="1499" y="2533"/>
                      <a:pt x="1500" y="2528"/>
                    </a:cubicBezTo>
                    <a:cubicBezTo>
                      <a:pt x="1501" y="2524"/>
                      <a:pt x="1504" y="2521"/>
                      <a:pt x="1507" y="2520"/>
                    </a:cubicBezTo>
                    <a:cubicBezTo>
                      <a:pt x="1514" y="2517"/>
                      <a:pt x="1521" y="2520"/>
                      <a:pt x="1524" y="2526"/>
                    </a:cubicBezTo>
                    <a:cubicBezTo>
                      <a:pt x="1527" y="2533"/>
                      <a:pt x="1524" y="2540"/>
                      <a:pt x="1518" y="2543"/>
                    </a:cubicBezTo>
                    <a:cubicBezTo>
                      <a:pt x="1512" y="2545"/>
                      <a:pt x="1506" y="2544"/>
                      <a:pt x="1503" y="2540"/>
                    </a:cubicBezTo>
                    <a:cubicBezTo>
                      <a:pt x="1503" y="2541"/>
                      <a:pt x="1504" y="2541"/>
                      <a:pt x="1504" y="2541"/>
                    </a:cubicBezTo>
                    <a:cubicBezTo>
                      <a:pt x="1507" y="2544"/>
                      <a:pt x="1511" y="2546"/>
                      <a:pt x="1515" y="2546"/>
                    </a:cubicBezTo>
                    <a:cubicBezTo>
                      <a:pt x="1521" y="2546"/>
                      <a:pt x="1526" y="2544"/>
                      <a:pt x="1531" y="2540"/>
                    </a:cubicBezTo>
                    <a:cubicBezTo>
                      <a:pt x="1541" y="2530"/>
                      <a:pt x="1542" y="2513"/>
                      <a:pt x="1535" y="2502"/>
                    </a:cubicBezTo>
                    <a:cubicBezTo>
                      <a:pt x="1528" y="2491"/>
                      <a:pt x="1516" y="2485"/>
                      <a:pt x="1505" y="2485"/>
                    </a:cubicBezTo>
                    <a:cubicBezTo>
                      <a:pt x="1502" y="2484"/>
                      <a:pt x="1499" y="2484"/>
                      <a:pt x="1496" y="2485"/>
                    </a:cubicBezTo>
                    <a:lnTo>
                      <a:pt x="1497" y="2482"/>
                    </a:lnTo>
                    <a:close/>
                    <a:moveTo>
                      <a:pt x="1459" y="2518"/>
                    </a:moveTo>
                    <a:cubicBezTo>
                      <a:pt x="1445" y="2520"/>
                      <a:pt x="1430" y="2514"/>
                      <a:pt x="1423" y="2498"/>
                    </a:cubicBezTo>
                    <a:cubicBezTo>
                      <a:pt x="1421" y="2492"/>
                      <a:pt x="1421" y="2487"/>
                      <a:pt x="1422" y="2480"/>
                    </a:cubicBezTo>
                    <a:cubicBezTo>
                      <a:pt x="1423" y="2475"/>
                      <a:pt x="1425" y="2471"/>
                      <a:pt x="1430" y="2468"/>
                    </a:cubicBezTo>
                    <a:cubicBezTo>
                      <a:pt x="1435" y="2464"/>
                      <a:pt x="1441" y="2463"/>
                      <a:pt x="1447" y="2466"/>
                    </a:cubicBezTo>
                    <a:cubicBezTo>
                      <a:pt x="1451" y="2467"/>
                      <a:pt x="1453" y="2469"/>
                      <a:pt x="1455" y="2473"/>
                    </a:cubicBezTo>
                    <a:cubicBezTo>
                      <a:pt x="1457" y="2479"/>
                      <a:pt x="1455" y="2484"/>
                      <a:pt x="1451" y="2488"/>
                    </a:cubicBezTo>
                    <a:cubicBezTo>
                      <a:pt x="1449" y="2490"/>
                      <a:pt x="1447" y="2491"/>
                      <a:pt x="1444" y="2491"/>
                    </a:cubicBezTo>
                    <a:cubicBezTo>
                      <a:pt x="1438" y="2492"/>
                      <a:pt x="1433" y="2487"/>
                      <a:pt x="1432" y="2481"/>
                    </a:cubicBezTo>
                    <a:cubicBezTo>
                      <a:pt x="1432" y="2475"/>
                      <a:pt x="1437" y="2470"/>
                      <a:pt x="1443" y="2470"/>
                    </a:cubicBezTo>
                    <a:cubicBezTo>
                      <a:pt x="1449" y="2470"/>
                      <a:pt x="1454" y="2474"/>
                      <a:pt x="1454" y="2480"/>
                    </a:cubicBezTo>
                    <a:cubicBezTo>
                      <a:pt x="1454" y="2482"/>
                      <a:pt x="1454" y="2484"/>
                      <a:pt x="1453" y="2485"/>
                    </a:cubicBezTo>
                    <a:cubicBezTo>
                      <a:pt x="1453" y="2485"/>
                      <a:pt x="1453" y="2485"/>
                      <a:pt x="1453" y="2485"/>
                    </a:cubicBezTo>
                    <a:cubicBezTo>
                      <a:pt x="1455" y="2481"/>
                      <a:pt x="1456" y="2477"/>
                      <a:pt x="1454" y="2473"/>
                    </a:cubicBezTo>
                    <a:cubicBezTo>
                      <a:pt x="1453" y="2470"/>
                      <a:pt x="1450" y="2468"/>
                      <a:pt x="1447" y="2466"/>
                    </a:cubicBezTo>
                    <a:cubicBezTo>
                      <a:pt x="1441" y="2464"/>
                      <a:pt x="1435" y="2465"/>
                      <a:pt x="1430" y="2469"/>
                    </a:cubicBezTo>
                    <a:cubicBezTo>
                      <a:pt x="1426" y="2472"/>
                      <a:pt x="1424" y="2476"/>
                      <a:pt x="1423" y="2481"/>
                    </a:cubicBezTo>
                    <a:cubicBezTo>
                      <a:pt x="1422" y="2487"/>
                      <a:pt x="1423" y="2492"/>
                      <a:pt x="1425" y="2497"/>
                    </a:cubicBezTo>
                    <a:cubicBezTo>
                      <a:pt x="1432" y="2513"/>
                      <a:pt x="1446" y="2518"/>
                      <a:pt x="1460" y="2515"/>
                    </a:cubicBezTo>
                    <a:lnTo>
                      <a:pt x="1459" y="2518"/>
                    </a:lnTo>
                    <a:close/>
                    <a:moveTo>
                      <a:pt x="1199" y="2456"/>
                    </a:moveTo>
                    <a:cubicBezTo>
                      <a:pt x="1197" y="2453"/>
                      <a:pt x="1199" y="2449"/>
                      <a:pt x="1202" y="2448"/>
                    </a:cubicBezTo>
                    <a:cubicBezTo>
                      <a:pt x="1205" y="2446"/>
                      <a:pt x="1209" y="2448"/>
                      <a:pt x="1210" y="2451"/>
                    </a:cubicBezTo>
                    <a:cubicBezTo>
                      <a:pt x="1212" y="2454"/>
                      <a:pt x="1210" y="2458"/>
                      <a:pt x="1207" y="2459"/>
                    </a:cubicBezTo>
                    <a:cubicBezTo>
                      <a:pt x="1204" y="2461"/>
                      <a:pt x="1200" y="2459"/>
                      <a:pt x="1199" y="2456"/>
                    </a:cubicBezTo>
                    <a:close/>
                    <a:moveTo>
                      <a:pt x="1191" y="2447"/>
                    </a:moveTo>
                    <a:cubicBezTo>
                      <a:pt x="1190" y="2444"/>
                      <a:pt x="1191" y="2441"/>
                      <a:pt x="1193" y="2440"/>
                    </a:cubicBezTo>
                    <a:cubicBezTo>
                      <a:pt x="1196" y="2439"/>
                      <a:pt x="1199" y="2440"/>
                      <a:pt x="1200" y="2442"/>
                    </a:cubicBezTo>
                    <a:cubicBezTo>
                      <a:pt x="1201" y="2445"/>
                      <a:pt x="1200" y="2448"/>
                      <a:pt x="1197" y="2449"/>
                    </a:cubicBezTo>
                    <a:cubicBezTo>
                      <a:pt x="1195" y="2450"/>
                      <a:pt x="1192" y="2449"/>
                      <a:pt x="1191" y="2447"/>
                    </a:cubicBezTo>
                    <a:close/>
                    <a:moveTo>
                      <a:pt x="1213" y="2462"/>
                    </a:moveTo>
                    <a:cubicBezTo>
                      <a:pt x="1211" y="2457"/>
                      <a:pt x="1213" y="2452"/>
                      <a:pt x="1218" y="2449"/>
                    </a:cubicBezTo>
                    <a:cubicBezTo>
                      <a:pt x="1223" y="2447"/>
                      <a:pt x="1229" y="2449"/>
                      <a:pt x="1231" y="2454"/>
                    </a:cubicBezTo>
                    <a:cubicBezTo>
                      <a:pt x="1233" y="2459"/>
                      <a:pt x="1231" y="2465"/>
                      <a:pt x="1226" y="2467"/>
                    </a:cubicBezTo>
                    <a:cubicBezTo>
                      <a:pt x="1222" y="2469"/>
                      <a:pt x="1216" y="2467"/>
                      <a:pt x="1213" y="2462"/>
                    </a:cubicBezTo>
                    <a:close/>
                    <a:moveTo>
                      <a:pt x="1339" y="2250"/>
                    </a:moveTo>
                    <a:cubicBezTo>
                      <a:pt x="1323" y="2248"/>
                      <a:pt x="1301" y="2258"/>
                      <a:pt x="1293" y="2271"/>
                    </a:cubicBezTo>
                    <a:cubicBezTo>
                      <a:pt x="1284" y="2285"/>
                      <a:pt x="1294" y="2297"/>
                      <a:pt x="1306" y="2284"/>
                    </a:cubicBezTo>
                    <a:cubicBezTo>
                      <a:pt x="1316" y="2274"/>
                      <a:pt x="1325" y="2253"/>
                      <a:pt x="1339" y="2250"/>
                    </a:cubicBezTo>
                    <a:close/>
                    <a:moveTo>
                      <a:pt x="1444" y="2431"/>
                    </a:moveTo>
                    <a:cubicBezTo>
                      <a:pt x="1469" y="2425"/>
                      <a:pt x="1494" y="2398"/>
                      <a:pt x="1491" y="2379"/>
                    </a:cubicBezTo>
                    <a:cubicBezTo>
                      <a:pt x="1488" y="2358"/>
                      <a:pt x="1467" y="2362"/>
                      <a:pt x="1470" y="2380"/>
                    </a:cubicBezTo>
                    <a:cubicBezTo>
                      <a:pt x="1472" y="2389"/>
                      <a:pt x="1468" y="2417"/>
                      <a:pt x="1444" y="2431"/>
                    </a:cubicBezTo>
                    <a:close/>
                    <a:moveTo>
                      <a:pt x="1458" y="2432"/>
                    </a:moveTo>
                    <a:cubicBezTo>
                      <a:pt x="1466" y="2427"/>
                      <a:pt x="1475" y="2428"/>
                      <a:pt x="1484" y="2430"/>
                    </a:cubicBezTo>
                    <a:cubicBezTo>
                      <a:pt x="1503" y="2436"/>
                      <a:pt x="1520" y="2456"/>
                      <a:pt x="1538" y="2452"/>
                    </a:cubicBezTo>
                    <a:cubicBezTo>
                      <a:pt x="1546" y="2450"/>
                      <a:pt x="1553" y="2444"/>
                      <a:pt x="1554" y="2436"/>
                    </a:cubicBezTo>
                    <a:cubicBezTo>
                      <a:pt x="1555" y="2431"/>
                      <a:pt x="1553" y="2427"/>
                      <a:pt x="1548" y="2425"/>
                    </a:cubicBezTo>
                    <a:cubicBezTo>
                      <a:pt x="1550" y="2428"/>
                      <a:pt x="1550" y="2435"/>
                      <a:pt x="1545" y="2438"/>
                    </a:cubicBezTo>
                    <a:cubicBezTo>
                      <a:pt x="1541" y="2441"/>
                      <a:pt x="1534" y="2440"/>
                      <a:pt x="1530" y="2436"/>
                    </a:cubicBezTo>
                    <a:cubicBezTo>
                      <a:pt x="1515" y="2425"/>
                      <a:pt x="1501" y="2411"/>
                      <a:pt x="1481" y="2416"/>
                    </a:cubicBezTo>
                    <a:cubicBezTo>
                      <a:pt x="1472" y="2418"/>
                      <a:pt x="1465" y="2423"/>
                      <a:pt x="1458" y="2432"/>
                    </a:cubicBezTo>
                    <a:close/>
                    <a:moveTo>
                      <a:pt x="1271" y="2580"/>
                    </a:moveTo>
                    <a:cubicBezTo>
                      <a:pt x="1281" y="2569"/>
                      <a:pt x="1295" y="2585"/>
                      <a:pt x="1300" y="2589"/>
                    </a:cubicBezTo>
                    <a:cubicBezTo>
                      <a:pt x="1304" y="2592"/>
                      <a:pt x="1307" y="2593"/>
                      <a:pt x="1312" y="2592"/>
                    </a:cubicBezTo>
                    <a:cubicBezTo>
                      <a:pt x="1308" y="2597"/>
                      <a:pt x="1294" y="2602"/>
                      <a:pt x="1287" y="2602"/>
                    </a:cubicBezTo>
                    <a:cubicBezTo>
                      <a:pt x="1277" y="2602"/>
                      <a:pt x="1269" y="2596"/>
                      <a:pt x="1269" y="2584"/>
                    </a:cubicBezTo>
                    <a:cubicBezTo>
                      <a:pt x="1272" y="2588"/>
                      <a:pt x="1280" y="2592"/>
                      <a:pt x="1285" y="2591"/>
                    </a:cubicBezTo>
                    <a:cubicBezTo>
                      <a:pt x="1282" y="2591"/>
                      <a:pt x="1275" y="2586"/>
                      <a:pt x="1271" y="2580"/>
                    </a:cubicBezTo>
                    <a:close/>
                    <a:moveTo>
                      <a:pt x="1178" y="2303"/>
                    </a:moveTo>
                    <a:cubicBezTo>
                      <a:pt x="1178" y="2299"/>
                      <a:pt x="1175" y="2295"/>
                      <a:pt x="1171" y="2296"/>
                    </a:cubicBezTo>
                    <a:cubicBezTo>
                      <a:pt x="1169" y="2297"/>
                      <a:pt x="1169" y="2298"/>
                      <a:pt x="1169" y="2300"/>
                    </a:cubicBezTo>
                    <a:cubicBezTo>
                      <a:pt x="1169" y="2301"/>
                      <a:pt x="1171" y="2301"/>
                      <a:pt x="1171" y="2301"/>
                    </a:cubicBezTo>
                    <a:cubicBezTo>
                      <a:pt x="1171" y="2302"/>
                      <a:pt x="1171" y="2302"/>
                      <a:pt x="1170" y="2303"/>
                    </a:cubicBezTo>
                    <a:cubicBezTo>
                      <a:pt x="1167" y="2304"/>
                      <a:pt x="1164" y="2302"/>
                      <a:pt x="1163" y="2299"/>
                    </a:cubicBezTo>
                    <a:cubicBezTo>
                      <a:pt x="1161" y="2297"/>
                      <a:pt x="1161" y="2293"/>
                      <a:pt x="1164" y="2291"/>
                    </a:cubicBezTo>
                    <a:cubicBezTo>
                      <a:pt x="1167" y="2289"/>
                      <a:pt x="1171" y="2288"/>
                      <a:pt x="1173" y="2287"/>
                    </a:cubicBezTo>
                    <a:cubicBezTo>
                      <a:pt x="1176" y="2284"/>
                      <a:pt x="1175" y="2281"/>
                      <a:pt x="1174" y="2278"/>
                    </a:cubicBezTo>
                    <a:cubicBezTo>
                      <a:pt x="1178" y="2281"/>
                      <a:pt x="1178" y="2281"/>
                      <a:pt x="1182" y="2280"/>
                    </a:cubicBezTo>
                    <a:cubicBezTo>
                      <a:pt x="1186" y="2279"/>
                      <a:pt x="1196" y="2271"/>
                      <a:pt x="1204" y="2281"/>
                    </a:cubicBezTo>
                    <a:cubicBezTo>
                      <a:pt x="1201" y="2274"/>
                      <a:pt x="1194" y="2270"/>
                      <a:pt x="1187" y="2268"/>
                    </a:cubicBezTo>
                    <a:cubicBezTo>
                      <a:pt x="1179" y="2267"/>
                      <a:pt x="1171" y="2269"/>
                      <a:pt x="1165" y="2274"/>
                    </a:cubicBezTo>
                    <a:cubicBezTo>
                      <a:pt x="1158" y="2281"/>
                      <a:pt x="1156" y="2294"/>
                      <a:pt x="1161" y="2303"/>
                    </a:cubicBezTo>
                    <a:cubicBezTo>
                      <a:pt x="1163" y="2307"/>
                      <a:pt x="1169" y="2311"/>
                      <a:pt x="1174" y="2309"/>
                    </a:cubicBezTo>
                    <a:cubicBezTo>
                      <a:pt x="1176" y="2308"/>
                      <a:pt x="1178" y="2306"/>
                      <a:pt x="1178" y="2303"/>
                    </a:cubicBezTo>
                    <a:close/>
                    <a:moveTo>
                      <a:pt x="1194" y="2259"/>
                    </a:moveTo>
                    <a:cubicBezTo>
                      <a:pt x="1184" y="2241"/>
                      <a:pt x="1188" y="2223"/>
                      <a:pt x="1187" y="2212"/>
                    </a:cubicBezTo>
                    <a:cubicBezTo>
                      <a:pt x="1187" y="2201"/>
                      <a:pt x="1177" y="2200"/>
                      <a:pt x="1174" y="2212"/>
                    </a:cubicBezTo>
                    <a:cubicBezTo>
                      <a:pt x="1172" y="2226"/>
                      <a:pt x="1186" y="2252"/>
                      <a:pt x="1194" y="2259"/>
                    </a:cubicBezTo>
                    <a:close/>
                    <a:moveTo>
                      <a:pt x="1227" y="2575"/>
                    </a:moveTo>
                    <a:cubicBezTo>
                      <a:pt x="1229" y="2576"/>
                      <a:pt x="1231" y="2576"/>
                      <a:pt x="1233" y="2574"/>
                    </a:cubicBezTo>
                    <a:cubicBezTo>
                      <a:pt x="1234" y="2573"/>
                      <a:pt x="1234" y="2570"/>
                      <a:pt x="1233" y="2569"/>
                    </a:cubicBezTo>
                    <a:cubicBezTo>
                      <a:pt x="1231" y="2568"/>
                      <a:pt x="1229" y="2568"/>
                      <a:pt x="1227" y="2569"/>
                    </a:cubicBezTo>
                    <a:cubicBezTo>
                      <a:pt x="1226" y="2571"/>
                      <a:pt x="1226" y="2573"/>
                      <a:pt x="1227" y="2575"/>
                    </a:cubicBezTo>
                    <a:close/>
                    <a:moveTo>
                      <a:pt x="1225" y="2603"/>
                    </a:moveTo>
                    <a:cubicBezTo>
                      <a:pt x="1228" y="2605"/>
                      <a:pt x="1232" y="2605"/>
                      <a:pt x="1235" y="2602"/>
                    </a:cubicBezTo>
                    <a:cubicBezTo>
                      <a:pt x="1238" y="2599"/>
                      <a:pt x="1238" y="2594"/>
                      <a:pt x="1235" y="2592"/>
                    </a:cubicBezTo>
                    <a:cubicBezTo>
                      <a:pt x="1232" y="2589"/>
                      <a:pt x="1227" y="2589"/>
                      <a:pt x="1224" y="2592"/>
                    </a:cubicBezTo>
                    <a:cubicBezTo>
                      <a:pt x="1222" y="2595"/>
                      <a:pt x="1222" y="2600"/>
                      <a:pt x="1225" y="2603"/>
                    </a:cubicBezTo>
                    <a:close/>
                    <a:moveTo>
                      <a:pt x="1224" y="2587"/>
                    </a:moveTo>
                    <a:cubicBezTo>
                      <a:pt x="1226" y="2589"/>
                      <a:pt x="1229" y="2589"/>
                      <a:pt x="1231" y="2586"/>
                    </a:cubicBezTo>
                    <a:cubicBezTo>
                      <a:pt x="1233" y="2584"/>
                      <a:pt x="1233" y="2581"/>
                      <a:pt x="1231" y="2579"/>
                    </a:cubicBezTo>
                    <a:cubicBezTo>
                      <a:pt x="1229" y="2577"/>
                      <a:pt x="1226" y="2577"/>
                      <a:pt x="1224" y="2579"/>
                    </a:cubicBezTo>
                    <a:cubicBezTo>
                      <a:pt x="1222" y="2581"/>
                      <a:pt x="1222" y="2585"/>
                      <a:pt x="1224" y="2587"/>
                    </a:cubicBezTo>
                    <a:close/>
                    <a:moveTo>
                      <a:pt x="1248" y="2612"/>
                    </a:moveTo>
                    <a:cubicBezTo>
                      <a:pt x="1229" y="2610"/>
                      <a:pt x="1229" y="2636"/>
                      <a:pt x="1228" y="2645"/>
                    </a:cubicBezTo>
                    <a:cubicBezTo>
                      <a:pt x="1227" y="2652"/>
                      <a:pt x="1224" y="2656"/>
                      <a:pt x="1219" y="2659"/>
                    </a:cubicBezTo>
                    <a:cubicBezTo>
                      <a:pt x="1227" y="2659"/>
                      <a:pt x="1245" y="2653"/>
                      <a:pt x="1252" y="2647"/>
                    </a:cubicBezTo>
                    <a:cubicBezTo>
                      <a:pt x="1261" y="2638"/>
                      <a:pt x="1265" y="2625"/>
                      <a:pt x="1254" y="2614"/>
                    </a:cubicBezTo>
                    <a:cubicBezTo>
                      <a:pt x="1254" y="2621"/>
                      <a:pt x="1250" y="2631"/>
                      <a:pt x="1244" y="2635"/>
                    </a:cubicBezTo>
                    <a:cubicBezTo>
                      <a:pt x="1246" y="2632"/>
                      <a:pt x="1250" y="2621"/>
                      <a:pt x="1248" y="2612"/>
                    </a:cubicBezTo>
                    <a:close/>
                    <a:moveTo>
                      <a:pt x="1268" y="2615"/>
                    </a:moveTo>
                    <a:cubicBezTo>
                      <a:pt x="1280" y="2651"/>
                      <a:pt x="1327" y="2672"/>
                      <a:pt x="1354" y="2656"/>
                    </a:cubicBezTo>
                    <a:cubicBezTo>
                      <a:pt x="1375" y="2643"/>
                      <a:pt x="1362" y="2624"/>
                      <a:pt x="1341" y="2632"/>
                    </a:cubicBezTo>
                    <a:cubicBezTo>
                      <a:pt x="1326" y="2637"/>
                      <a:pt x="1289" y="2648"/>
                      <a:pt x="1268" y="2615"/>
                    </a:cubicBezTo>
                    <a:close/>
                    <a:moveTo>
                      <a:pt x="1437" y="2348"/>
                    </a:moveTo>
                    <a:cubicBezTo>
                      <a:pt x="1440" y="2347"/>
                      <a:pt x="1441" y="2345"/>
                      <a:pt x="1440" y="2342"/>
                    </a:cubicBezTo>
                    <a:cubicBezTo>
                      <a:pt x="1439" y="2340"/>
                      <a:pt x="1436" y="2339"/>
                      <a:pt x="1434" y="2340"/>
                    </a:cubicBezTo>
                    <a:cubicBezTo>
                      <a:pt x="1431" y="2341"/>
                      <a:pt x="1430" y="2343"/>
                      <a:pt x="1431" y="2346"/>
                    </a:cubicBezTo>
                    <a:cubicBezTo>
                      <a:pt x="1432" y="2348"/>
                      <a:pt x="1435" y="2349"/>
                      <a:pt x="1437" y="2348"/>
                    </a:cubicBezTo>
                    <a:close/>
                    <a:moveTo>
                      <a:pt x="1447" y="2359"/>
                    </a:moveTo>
                    <a:cubicBezTo>
                      <a:pt x="1450" y="2357"/>
                      <a:pt x="1451" y="2354"/>
                      <a:pt x="1450" y="2351"/>
                    </a:cubicBezTo>
                    <a:cubicBezTo>
                      <a:pt x="1448" y="2348"/>
                      <a:pt x="1445" y="2347"/>
                      <a:pt x="1442" y="2348"/>
                    </a:cubicBezTo>
                    <a:cubicBezTo>
                      <a:pt x="1439" y="2349"/>
                      <a:pt x="1438" y="2353"/>
                      <a:pt x="1439" y="2356"/>
                    </a:cubicBezTo>
                    <a:cubicBezTo>
                      <a:pt x="1440" y="2358"/>
                      <a:pt x="1444" y="2360"/>
                      <a:pt x="1447" y="2359"/>
                    </a:cubicBezTo>
                    <a:close/>
                    <a:moveTo>
                      <a:pt x="1456" y="2374"/>
                    </a:moveTo>
                    <a:cubicBezTo>
                      <a:pt x="1459" y="2372"/>
                      <a:pt x="1461" y="2368"/>
                      <a:pt x="1460" y="2364"/>
                    </a:cubicBezTo>
                    <a:cubicBezTo>
                      <a:pt x="1458" y="2360"/>
                      <a:pt x="1454" y="2358"/>
                      <a:pt x="1450" y="2360"/>
                    </a:cubicBezTo>
                    <a:cubicBezTo>
                      <a:pt x="1446" y="2361"/>
                      <a:pt x="1444" y="2366"/>
                      <a:pt x="1446" y="2370"/>
                    </a:cubicBezTo>
                    <a:cubicBezTo>
                      <a:pt x="1447" y="2374"/>
                      <a:pt x="1452" y="2375"/>
                      <a:pt x="1456" y="2374"/>
                    </a:cubicBezTo>
                    <a:close/>
                    <a:moveTo>
                      <a:pt x="1398" y="2399"/>
                    </a:moveTo>
                    <a:cubicBezTo>
                      <a:pt x="1391" y="2395"/>
                      <a:pt x="1384" y="2388"/>
                      <a:pt x="1383" y="2378"/>
                    </a:cubicBezTo>
                    <a:cubicBezTo>
                      <a:pt x="1382" y="2362"/>
                      <a:pt x="1392" y="2351"/>
                      <a:pt x="1407" y="2349"/>
                    </a:cubicBezTo>
                    <a:cubicBezTo>
                      <a:pt x="1436" y="2344"/>
                      <a:pt x="1431" y="2310"/>
                      <a:pt x="1400" y="2315"/>
                    </a:cubicBezTo>
                    <a:cubicBezTo>
                      <a:pt x="1384" y="2317"/>
                      <a:pt x="1373" y="2331"/>
                      <a:pt x="1368" y="2343"/>
                    </a:cubicBezTo>
                    <a:cubicBezTo>
                      <a:pt x="1360" y="2366"/>
                      <a:pt x="1373" y="2398"/>
                      <a:pt x="1398" y="2399"/>
                    </a:cubicBezTo>
                    <a:close/>
                    <a:moveTo>
                      <a:pt x="1356" y="2319"/>
                    </a:moveTo>
                    <a:cubicBezTo>
                      <a:pt x="1310" y="2340"/>
                      <a:pt x="1245" y="2312"/>
                      <a:pt x="1236" y="2271"/>
                    </a:cubicBezTo>
                    <a:cubicBezTo>
                      <a:pt x="1230" y="2238"/>
                      <a:pt x="1260" y="2233"/>
                      <a:pt x="1272" y="2261"/>
                    </a:cubicBezTo>
                    <a:cubicBezTo>
                      <a:pt x="1280" y="2281"/>
                      <a:pt x="1303" y="2329"/>
                      <a:pt x="1356" y="2319"/>
                    </a:cubicBezTo>
                    <a:close/>
                    <a:moveTo>
                      <a:pt x="1346" y="2334"/>
                    </a:moveTo>
                    <a:cubicBezTo>
                      <a:pt x="1313" y="2368"/>
                      <a:pt x="1295" y="2372"/>
                      <a:pt x="1259" y="2382"/>
                    </a:cubicBezTo>
                    <a:cubicBezTo>
                      <a:pt x="1249" y="2385"/>
                      <a:pt x="1241" y="2392"/>
                      <a:pt x="1236" y="2399"/>
                    </a:cubicBezTo>
                    <a:cubicBezTo>
                      <a:pt x="1231" y="2409"/>
                      <a:pt x="1230" y="2422"/>
                      <a:pt x="1233" y="2430"/>
                    </a:cubicBezTo>
                    <a:cubicBezTo>
                      <a:pt x="1215" y="2421"/>
                      <a:pt x="1219" y="2395"/>
                      <a:pt x="1223" y="2385"/>
                    </a:cubicBezTo>
                    <a:cubicBezTo>
                      <a:pt x="1230" y="2366"/>
                      <a:pt x="1249" y="2351"/>
                      <a:pt x="1270" y="2346"/>
                    </a:cubicBezTo>
                    <a:cubicBezTo>
                      <a:pt x="1293" y="2341"/>
                      <a:pt x="1323" y="2342"/>
                      <a:pt x="1346" y="2334"/>
                    </a:cubicBezTo>
                    <a:close/>
                    <a:moveTo>
                      <a:pt x="1337" y="2385"/>
                    </a:moveTo>
                    <a:cubicBezTo>
                      <a:pt x="1332" y="2395"/>
                      <a:pt x="1332" y="2408"/>
                      <a:pt x="1334" y="2418"/>
                    </a:cubicBezTo>
                    <a:cubicBezTo>
                      <a:pt x="1336" y="2430"/>
                      <a:pt x="1346" y="2446"/>
                      <a:pt x="1359" y="2448"/>
                    </a:cubicBezTo>
                    <a:cubicBezTo>
                      <a:pt x="1357" y="2462"/>
                      <a:pt x="1364" y="2473"/>
                      <a:pt x="1370" y="2482"/>
                    </a:cubicBezTo>
                    <a:cubicBezTo>
                      <a:pt x="1379" y="2496"/>
                      <a:pt x="1383" y="2513"/>
                      <a:pt x="1372" y="2522"/>
                    </a:cubicBezTo>
                    <a:cubicBezTo>
                      <a:pt x="1389" y="2521"/>
                      <a:pt x="1396" y="2494"/>
                      <a:pt x="1394" y="2479"/>
                    </a:cubicBezTo>
                    <a:cubicBezTo>
                      <a:pt x="1390" y="2458"/>
                      <a:pt x="1372" y="2445"/>
                      <a:pt x="1356" y="2429"/>
                    </a:cubicBezTo>
                    <a:cubicBezTo>
                      <a:pt x="1346" y="2420"/>
                      <a:pt x="1337" y="2406"/>
                      <a:pt x="1337" y="2385"/>
                    </a:cubicBezTo>
                    <a:close/>
                    <a:moveTo>
                      <a:pt x="1325" y="2682"/>
                    </a:moveTo>
                    <a:cubicBezTo>
                      <a:pt x="1339" y="2684"/>
                      <a:pt x="1370" y="2685"/>
                      <a:pt x="1381" y="2669"/>
                    </a:cubicBezTo>
                    <a:cubicBezTo>
                      <a:pt x="1382" y="2669"/>
                      <a:pt x="1386" y="2668"/>
                      <a:pt x="1387" y="2666"/>
                    </a:cubicBezTo>
                    <a:cubicBezTo>
                      <a:pt x="1384" y="2677"/>
                      <a:pt x="1371" y="2684"/>
                      <a:pt x="1357" y="2686"/>
                    </a:cubicBezTo>
                    <a:cubicBezTo>
                      <a:pt x="1345" y="2687"/>
                      <a:pt x="1333" y="2686"/>
                      <a:pt x="1325" y="2682"/>
                    </a:cubicBezTo>
                    <a:close/>
                    <a:moveTo>
                      <a:pt x="1371" y="2627"/>
                    </a:moveTo>
                    <a:cubicBezTo>
                      <a:pt x="1374" y="2627"/>
                      <a:pt x="1377" y="2624"/>
                      <a:pt x="1377" y="2621"/>
                    </a:cubicBezTo>
                    <a:cubicBezTo>
                      <a:pt x="1377" y="2617"/>
                      <a:pt x="1374" y="2615"/>
                      <a:pt x="1370" y="2615"/>
                    </a:cubicBezTo>
                    <a:cubicBezTo>
                      <a:pt x="1367" y="2615"/>
                      <a:pt x="1364" y="2618"/>
                      <a:pt x="1364" y="2621"/>
                    </a:cubicBezTo>
                    <a:cubicBezTo>
                      <a:pt x="1365" y="2625"/>
                      <a:pt x="1368" y="2627"/>
                      <a:pt x="1371" y="2627"/>
                    </a:cubicBezTo>
                    <a:close/>
                    <a:moveTo>
                      <a:pt x="1378" y="2644"/>
                    </a:moveTo>
                    <a:cubicBezTo>
                      <a:pt x="1382" y="2644"/>
                      <a:pt x="1386" y="2640"/>
                      <a:pt x="1385" y="2636"/>
                    </a:cubicBezTo>
                    <a:cubicBezTo>
                      <a:pt x="1385" y="2632"/>
                      <a:pt x="1381" y="2629"/>
                      <a:pt x="1377" y="2629"/>
                    </a:cubicBezTo>
                    <a:cubicBezTo>
                      <a:pt x="1373" y="2629"/>
                      <a:pt x="1370" y="2633"/>
                      <a:pt x="1370" y="2637"/>
                    </a:cubicBezTo>
                    <a:cubicBezTo>
                      <a:pt x="1370" y="2641"/>
                      <a:pt x="1374" y="2645"/>
                      <a:pt x="1378" y="2644"/>
                    </a:cubicBezTo>
                    <a:close/>
                    <a:moveTo>
                      <a:pt x="1382" y="2667"/>
                    </a:moveTo>
                    <a:cubicBezTo>
                      <a:pt x="1388" y="2667"/>
                      <a:pt x="1392" y="2662"/>
                      <a:pt x="1392" y="2657"/>
                    </a:cubicBezTo>
                    <a:cubicBezTo>
                      <a:pt x="1392" y="2651"/>
                      <a:pt x="1387" y="2647"/>
                      <a:pt x="1381" y="2647"/>
                    </a:cubicBezTo>
                    <a:cubicBezTo>
                      <a:pt x="1376" y="2647"/>
                      <a:pt x="1371" y="2652"/>
                      <a:pt x="1372" y="2658"/>
                    </a:cubicBezTo>
                    <a:cubicBezTo>
                      <a:pt x="1372" y="2663"/>
                      <a:pt x="1377" y="2668"/>
                      <a:pt x="1382" y="2667"/>
                    </a:cubicBezTo>
                    <a:close/>
                    <a:moveTo>
                      <a:pt x="1327" y="2722"/>
                    </a:moveTo>
                    <a:cubicBezTo>
                      <a:pt x="1331" y="2722"/>
                      <a:pt x="1334" y="2718"/>
                      <a:pt x="1334" y="2714"/>
                    </a:cubicBezTo>
                    <a:cubicBezTo>
                      <a:pt x="1333" y="2710"/>
                      <a:pt x="1330" y="2707"/>
                      <a:pt x="1326" y="2707"/>
                    </a:cubicBezTo>
                    <a:cubicBezTo>
                      <a:pt x="1322" y="2708"/>
                      <a:pt x="1319" y="2711"/>
                      <a:pt x="1319" y="2715"/>
                    </a:cubicBezTo>
                    <a:cubicBezTo>
                      <a:pt x="1319" y="2719"/>
                      <a:pt x="1323" y="2722"/>
                      <a:pt x="1327" y="2722"/>
                    </a:cubicBezTo>
                    <a:close/>
                    <a:moveTo>
                      <a:pt x="1397" y="2150"/>
                    </a:moveTo>
                    <a:cubicBezTo>
                      <a:pt x="1390" y="2147"/>
                      <a:pt x="1378" y="2153"/>
                      <a:pt x="1379" y="2161"/>
                    </a:cubicBezTo>
                    <a:cubicBezTo>
                      <a:pt x="1374" y="2165"/>
                      <a:pt x="1367" y="2165"/>
                      <a:pt x="1362" y="2160"/>
                    </a:cubicBezTo>
                    <a:cubicBezTo>
                      <a:pt x="1354" y="2153"/>
                      <a:pt x="1354" y="2138"/>
                      <a:pt x="1361" y="2130"/>
                    </a:cubicBezTo>
                    <a:cubicBezTo>
                      <a:pt x="1337" y="2142"/>
                      <a:pt x="1347" y="2183"/>
                      <a:pt x="1374" y="2187"/>
                    </a:cubicBezTo>
                    <a:cubicBezTo>
                      <a:pt x="1389" y="2190"/>
                      <a:pt x="1401" y="2182"/>
                      <a:pt x="1405" y="2173"/>
                    </a:cubicBezTo>
                    <a:cubicBezTo>
                      <a:pt x="1408" y="2164"/>
                      <a:pt x="1406" y="2154"/>
                      <a:pt x="1397" y="2150"/>
                    </a:cubicBezTo>
                    <a:close/>
                    <a:moveTo>
                      <a:pt x="1454" y="2176"/>
                    </a:moveTo>
                    <a:cubicBezTo>
                      <a:pt x="1434" y="2190"/>
                      <a:pt x="1415" y="2184"/>
                      <a:pt x="1404" y="2187"/>
                    </a:cubicBezTo>
                    <a:cubicBezTo>
                      <a:pt x="1392" y="2191"/>
                      <a:pt x="1396" y="2205"/>
                      <a:pt x="1410" y="2204"/>
                    </a:cubicBezTo>
                    <a:cubicBezTo>
                      <a:pt x="1425" y="2203"/>
                      <a:pt x="1443" y="2190"/>
                      <a:pt x="1454" y="2176"/>
                    </a:cubicBezTo>
                    <a:close/>
                    <a:moveTo>
                      <a:pt x="1397" y="2244"/>
                    </a:moveTo>
                    <a:cubicBezTo>
                      <a:pt x="1398" y="2237"/>
                      <a:pt x="1392" y="2228"/>
                      <a:pt x="1388" y="2226"/>
                    </a:cubicBezTo>
                    <a:cubicBezTo>
                      <a:pt x="1390" y="2218"/>
                      <a:pt x="1407" y="2217"/>
                      <a:pt x="1410" y="2229"/>
                    </a:cubicBezTo>
                    <a:cubicBezTo>
                      <a:pt x="1412" y="2237"/>
                      <a:pt x="1405" y="2246"/>
                      <a:pt x="1397" y="2244"/>
                    </a:cubicBezTo>
                    <a:close/>
                    <a:moveTo>
                      <a:pt x="1362" y="2253"/>
                    </a:moveTo>
                    <a:cubicBezTo>
                      <a:pt x="1368" y="2253"/>
                      <a:pt x="1372" y="2251"/>
                      <a:pt x="1373" y="2246"/>
                    </a:cubicBezTo>
                    <a:cubicBezTo>
                      <a:pt x="1374" y="2237"/>
                      <a:pt x="1363" y="2234"/>
                      <a:pt x="1358" y="2239"/>
                    </a:cubicBezTo>
                    <a:cubicBezTo>
                      <a:pt x="1354" y="2243"/>
                      <a:pt x="1355" y="2247"/>
                      <a:pt x="1347" y="2250"/>
                    </a:cubicBezTo>
                    <a:cubicBezTo>
                      <a:pt x="1355" y="2249"/>
                      <a:pt x="1357" y="2252"/>
                      <a:pt x="1362" y="2253"/>
                    </a:cubicBezTo>
                    <a:close/>
                    <a:moveTo>
                      <a:pt x="1443" y="2264"/>
                    </a:moveTo>
                    <a:cubicBezTo>
                      <a:pt x="1440" y="2284"/>
                      <a:pt x="1461" y="2317"/>
                      <a:pt x="1481" y="2309"/>
                    </a:cubicBezTo>
                    <a:cubicBezTo>
                      <a:pt x="1483" y="2313"/>
                      <a:pt x="1479" y="2319"/>
                      <a:pt x="1473" y="2320"/>
                    </a:cubicBezTo>
                    <a:cubicBezTo>
                      <a:pt x="1467" y="2321"/>
                      <a:pt x="1458" y="2317"/>
                      <a:pt x="1455" y="2309"/>
                    </a:cubicBezTo>
                    <a:cubicBezTo>
                      <a:pt x="1448" y="2312"/>
                      <a:pt x="1434" y="2289"/>
                      <a:pt x="1443" y="2264"/>
                    </a:cubicBezTo>
                    <a:close/>
                    <a:moveTo>
                      <a:pt x="1353" y="1986"/>
                    </a:moveTo>
                    <a:cubicBezTo>
                      <a:pt x="1345" y="1995"/>
                      <a:pt x="1342" y="2006"/>
                      <a:pt x="1345" y="2017"/>
                    </a:cubicBezTo>
                    <a:cubicBezTo>
                      <a:pt x="1347" y="2026"/>
                      <a:pt x="1353" y="2033"/>
                      <a:pt x="1361" y="2038"/>
                    </a:cubicBezTo>
                    <a:cubicBezTo>
                      <a:pt x="1364" y="2039"/>
                      <a:pt x="1368" y="2041"/>
                      <a:pt x="1372" y="2041"/>
                    </a:cubicBezTo>
                    <a:cubicBezTo>
                      <a:pt x="1370" y="2041"/>
                      <a:pt x="1369" y="2040"/>
                      <a:pt x="1368" y="2040"/>
                    </a:cubicBezTo>
                    <a:cubicBezTo>
                      <a:pt x="1361" y="2036"/>
                      <a:pt x="1359" y="2027"/>
                      <a:pt x="1362" y="2020"/>
                    </a:cubicBezTo>
                    <a:cubicBezTo>
                      <a:pt x="1366" y="2012"/>
                      <a:pt x="1375" y="2010"/>
                      <a:pt x="1383" y="2014"/>
                    </a:cubicBezTo>
                    <a:cubicBezTo>
                      <a:pt x="1393" y="2019"/>
                      <a:pt x="1392" y="2034"/>
                      <a:pt x="1383" y="2040"/>
                    </a:cubicBezTo>
                    <a:cubicBezTo>
                      <a:pt x="1376" y="2044"/>
                      <a:pt x="1367" y="2043"/>
                      <a:pt x="1360" y="2040"/>
                    </a:cubicBezTo>
                    <a:cubicBezTo>
                      <a:pt x="1351" y="2035"/>
                      <a:pt x="1345" y="2027"/>
                      <a:pt x="1342" y="2018"/>
                    </a:cubicBezTo>
                    <a:cubicBezTo>
                      <a:pt x="1338" y="2005"/>
                      <a:pt x="1342" y="1993"/>
                      <a:pt x="1350" y="1984"/>
                    </a:cubicBezTo>
                    <a:cubicBezTo>
                      <a:pt x="1357" y="1976"/>
                      <a:pt x="1366" y="1972"/>
                      <a:pt x="1375" y="1970"/>
                    </a:cubicBezTo>
                    <a:cubicBezTo>
                      <a:pt x="1373" y="1970"/>
                      <a:pt x="1371" y="1969"/>
                      <a:pt x="1368" y="1968"/>
                    </a:cubicBezTo>
                    <a:cubicBezTo>
                      <a:pt x="1358" y="1965"/>
                      <a:pt x="1351" y="1962"/>
                      <a:pt x="1342" y="1956"/>
                    </a:cubicBezTo>
                    <a:cubicBezTo>
                      <a:pt x="1340" y="1955"/>
                      <a:pt x="1338" y="1954"/>
                      <a:pt x="1336" y="1952"/>
                    </a:cubicBezTo>
                    <a:cubicBezTo>
                      <a:pt x="1332" y="1949"/>
                      <a:pt x="1329" y="1946"/>
                      <a:pt x="1326" y="1943"/>
                    </a:cubicBezTo>
                    <a:cubicBezTo>
                      <a:pt x="1325" y="1942"/>
                      <a:pt x="1316" y="1931"/>
                      <a:pt x="1318" y="1929"/>
                    </a:cubicBezTo>
                    <a:cubicBezTo>
                      <a:pt x="1319" y="1929"/>
                      <a:pt x="1324" y="1935"/>
                      <a:pt x="1325" y="1936"/>
                    </a:cubicBezTo>
                    <a:cubicBezTo>
                      <a:pt x="1330" y="1941"/>
                      <a:pt x="1334" y="1944"/>
                      <a:pt x="1339" y="1948"/>
                    </a:cubicBezTo>
                    <a:cubicBezTo>
                      <a:pt x="1341" y="1950"/>
                      <a:pt x="1343" y="1951"/>
                      <a:pt x="1345" y="1952"/>
                    </a:cubicBezTo>
                    <a:cubicBezTo>
                      <a:pt x="1353" y="1958"/>
                      <a:pt x="1360" y="1961"/>
                      <a:pt x="1369" y="1964"/>
                    </a:cubicBezTo>
                    <a:cubicBezTo>
                      <a:pt x="1370" y="1965"/>
                      <a:pt x="1371" y="1965"/>
                      <a:pt x="1373" y="1965"/>
                    </a:cubicBezTo>
                    <a:cubicBezTo>
                      <a:pt x="1370" y="1964"/>
                      <a:pt x="1367" y="1962"/>
                      <a:pt x="1365" y="1960"/>
                    </a:cubicBezTo>
                    <a:cubicBezTo>
                      <a:pt x="1358" y="1955"/>
                      <a:pt x="1353" y="1951"/>
                      <a:pt x="1349" y="1943"/>
                    </a:cubicBezTo>
                    <a:cubicBezTo>
                      <a:pt x="1337" y="1923"/>
                      <a:pt x="1347" y="1904"/>
                      <a:pt x="1363" y="1893"/>
                    </a:cubicBezTo>
                    <a:cubicBezTo>
                      <a:pt x="1377" y="1884"/>
                      <a:pt x="1395" y="1880"/>
                      <a:pt x="1411" y="1888"/>
                    </a:cubicBezTo>
                    <a:cubicBezTo>
                      <a:pt x="1424" y="1894"/>
                      <a:pt x="1430" y="1907"/>
                      <a:pt x="1428" y="1921"/>
                    </a:cubicBezTo>
                    <a:cubicBezTo>
                      <a:pt x="1426" y="1928"/>
                      <a:pt x="1424" y="1933"/>
                      <a:pt x="1419" y="1938"/>
                    </a:cubicBezTo>
                    <a:cubicBezTo>
                      <a:pt x="1416" y="1942"/>
                      <a:pt x="1411" y="1944"/>
                      <a:pt x="1406" y="1945"/>
                    </a:cubicBezTo>
                    <a:cubicBezTo>
                      <a:pt x="1399" y="1945"/>
                      <a:pt x="1393" y="1943"/>
                      <a:pt x="1389" y="1937"/>
                    </a:cubicBezTo>
                    <a:cubicBezTo>
                      <a:pt x="1386" y="1934"/>
                      <a:pt x="1385" y="1930"/>
                      <a:pt x="1386" y="1926"/>
                    </a:cubicBezTo>
                    <a:cubicBezTo>
                      <a:pt x="1387" y="1922"/>
                      <a:pt x="1390" y="1918"/>
                      <a:pt x="1394" y="1916"/>
                    </a:cubicBezTo>
                    <a:cubicBezTo>
                      <a:pt x="1399" y="1914"/>
                      <a:pt x="1404" y="1914"/>
                      <a:pt x="1408" y="1918"/>
                    </a:cubicBezTo>
                    <a:cubicBezTo>
                      <a:pt x="1412" y="1921"/>
                      <a:pt x="1413" y="1927"/>
                      <a:pt x="1411" y="1931"/>
                    </a:cubicBezTo>
                    <a:cubicBezTo>
                      <a:pt x="1408" y="1937"/>
                      <a:pt x="1401" y="1939"/>
                      <a:pt x="1395" y="1936"/>
                    </a:cubicBezTo>
                    <a:cubicBezTo>
                      <a:pt x="1390" y="1933"/>
                      <a:pt x="1388" y="1926"/>
                      <a:pt x="1391" y="1921"/>
                    </a:cubicBezTo>
                    <a:cubicBezTo>
                      <a:pt x="1392" y="1919"/>
                      <a:pt x="1394" y="1917"/>
                      <a:pt x="1396" y="1916"/>
                    </a:cubicBezTo>
                    <a:cubicBezTo>
                      <a:pt x="1395" y="1916"/>
                      <a:pt x="1395" y="1916"/>
                      <a:pt x="1394" y="1917"/>
                    </a:cubicBezTo>
                    <a:cubicBezTo>
                      <a:pt x="1390" y="1919"/>
                      <a:pt x="1388" y="1922"/>
                      <a:pt x="1387" y="1926"/>
                    </a:cubicBezTo>
                    <a:cubicBezTo>
                      <a:pt x="1386" y="1930"/>
                      <a:pt x="1387" y="1934"/>
                      <a:pt x="1390" y="1937"/>
                    </a:cubicBezTo>
                    <a:cubicBezTo>
                      <a:pt x="1394" y="1942"/>
                      <a:pt x="1399" y="1944"/>
                      <a:pt x="1406" y="1943"/>
                    </a:cubicBezTo>
                    <a:cubicBezTo>
                      <a:pt x="1411" y="1943"/>
                      <a:pt x="1415" y="1941"/>
                      <a:pt x="1418" y="1937"/>
                    </a:cubicBezTo>
                    <a:cubicBezTo>
                      <a:pt x="1423" y="1932"/>
                      <a:pt x="1425" y="1927"/>
                      <a:pt x="1426" y="1921"/>
                    </a:cubicBezTo>
                    <a:cubicBezTo>
                      <a:pt x="1428" y="1907"/>
                      <a:pt x="1422" y="1896"/>
                      <a:pt x="1410" y="1890"/>
                    </a:cubicBezTo>
                    <a:cubicBezTo>
                      <a:pt x="1395" y="1883"/>
                      <a:pt x="1376" y="1888"/>
                      <a:pt x="1364" y="1897"/>
                    </a:cubicBezTo>
                    <a:cubicBezTo>
                      <a:pt x="1350" y="1907"/>
                      <a:pt x="1342" y="1924"/>
                      <a:pt x="1352" y="1941"/>
                    </a:cubicBezTo>
                    <a:cubicBezTo>
                      <a:pt x="1357" y="1948"/>
                      <a:pt x="1361" y="1952"/>
                      <a:pt x="1368" y="1956"/>
                    </a:cubicBezTo>
                    <a:cubicBezTo>
                      <a:pt x="1372" y="1959"/>
                      <a:pt x="1376" y="1962"/>
                      <a:pt x="1380" y="1964"/>
                    </a:cubicBezTo>
                    <a:cubicBezTo>
                      <a:pt x="1396" y="1972"/>
                      <a:pt x="1412" y="1975"/>
                      <a:pt x="1426" y="1986"/>
                    </a:cubicBezTo>
                    <a:cubicBezTo>
                      <a:pt x="1439" y="1996"/>
                      <a:pt x="1448" y="2012"/>
                      <a:pt x="1450" y="2031"/>
                    </a:cubicBezTo>
                    <a:cubicBezTo>
                      <a:pt x="1450" y="2041"/>
                      <a:pt x="1449" y="2048"/>
                      <a:pt x="1446" y="2058"/>
                    </a:cubicBezTo>
                    <a:cubicBezTo>
                      <a:pt x="1445" y="2061"/>
                      <a:pt x="1444" y="2065"/>
                      <a:pt x="1442" y="2068"/>
                    </a:cubicBezTo>
                    <a:cubicBezTo>
                      <a:pt x="1445" y="2066"/>
                      <a:pt x="1447" y="2065"/>
                      <a:pt x="1451" y="2065"/>
                    </a:cubicBezTo>
                    <a:cubicBezTo>
                      <a:pt x="1462" y="2063"/>
                      <a:pt x="1472" y="2067"/>
                      <a:pt x="1479" y="2076"/>
                    </a:cubicBezTo>
                    <a:cubicBezTo>
                      <a:pt x="1485" y="2084"/>
                      <a:pt x="1487" y="2096"/>
                      <a:pt x="1481" y="2105"/>
                    </a:cubicBezTo>
                    <a:cubicBezTo>
                      <a:pt x="1476" y="2113"/>
                      <a:pt x="1468" y="2118"/>
                      <a:pt x="1459" y="2116"/>
                    </a:cubicBezTo>
                    <a:cubicBezTo>
                      <a:pt x="1454" y="2115"/>
                      <a:pt x="1450" y="2112"/>
                      <a:pt x="1447" y="2107"/>
                    </a:cubicBezTo>
                    <a:cubicBezTo>
                      <a:pt x="1446" y="2105"/>
                      <a:pt x="1445" y="2102"/>
                      <a:pt x="1445" y="2099"/>
                    </a:cubicBezTo>
                    <a:cubicBezTo>
                      <a:pt x="1446" y="2093"/>
                      <a:pt x="1450" y="2089"/>
                      <a:pt x="1455" y="2088"/>
                    </a:cubicBezTo>
                    <a:cubicBezTo>
                      <a:pt x="1461" y="2088"/>
                      <a:pt x="1466" y="2092"/>
                      <a:pt x="1467" y="2098"/>
                    </a:cubicBezTo>
                    <a:cubicBezTo>
                      <a:pt x="1467" y="2104"/>
                      <a:pt x="1463" y="2109"/>
                      <a:pt x="1457" y="2110"/>
                    </a:cubicBezTo>
                    <a:cubicBezTo>
                      <a:pt x="1452" y="2110"/>
                      <a:pt x="1447" y="2107"/>
                      <a:pt x="1446" y="2102"/>
                    </a:cubicBezTo>
                    <a:cubicBezTo>
                      <a:pt x="1447" y="2109"/>
                      <a:pt x="1453" y="2114"/>
                      <a:pt x="1460" y="2115"/>
                    </a:cubicBezTo>
                    <a:cubicBezTo>
                      <a:pt x="1468" y="2117"/>
                      <a:pt x="1476" y="2112"/>
                      <a:pt x="1480" y="2105"/>
                    </a:cubicBezTo>
                    <a:cubicBezTo>
                      <a:pt x="1485" y="2096"/>
                      <a:pt x="1483" y="2085"/>
                      <a:pt x="1478" y="2077"/>
                    </a:cubicBezTo>
                    <a:cubicBezTo>
                      <a:pt x="1474" y="2072"/>
                      <a:pt x="1469" y="2069"/>
                      <a:pt x="1463" y="2067"/>
                    </a:cubicBezTo>
                    <a:cubicBezTo>
                      <a:pt x="1444" y="2062"/>
                      <a:pt x="1435" y="2083"/>
                      <a:pt x="1416" y="2094"/>
                    </a:cubicBezTo>
                    <a:cubicBezTo>
                      <a:pt x="1397" y="2106"/>
                      <a:pt x="1373" y="2111"/>
                      <a:pt x="1351" y="2108"/>
                    </a:cubicBezTo>
                    <a:cubicBezTo>
                      <a:pt x="1381" y="2107"/>
                      <a:pt x="1410" y="2101"/>
                      <a:pt x="1430" y="2078"/>
                    </a:cubicBezTo>
                    <a:cubicBezTo>
                      <a:pt x="1436" y="2071"/>
                      <a:pt x="1439" y="2065"/>
                      <a:pt x="1442" y="2056"/>
                    </a:cubicBezTo>
                    <a:cubicBezTo>
                      <a:pt x="1445" y="2048"/>
                      <a:pt x="1446" y="2041"/>
                      <a:pt x="1445" y="2032"/>
                    </a:cubicBezTo>
                    <a:cubicBezTo>
                      <a:pt x="1442" y="2005"/>
                      <a:pt x="1427" y="1987"/>
                      <a:pt x="1403" y="1979"/>
                    </a:cubicBezTo>
                    <a:cubicBezTo>
                      <a:pt x="1386" y="1973"/>
                      <a:pt x="1368" y="1972"/>
                      <a:pt x="1353" y="1986"/>
                    </a:cubicBezTo>
                    <a:close/>
                    <a:moveTo>
                      <a:pt x="1226" y="1823"/>
                    </a:moveTo>
                    <a:cubicBezTo>
                      <a:pt x="1229" y="1823"/>
                      <a:pt x="1232" y="1825"/>
                      <a:pt x="1232" y="1828"/>
                    </a:cubicBezTo>
                    <a:cubicBezTo>
                      <a:pt x="1232" y="1830"/>
                      <a:pt x="1230" y="1833"/>
                      <a:pt x="1227" y="1833"/>
                    </a:cubicBezTo>
                    <a:cubicBezTo>
                      <a:pt x="1224" y="1833"/>
                      <a:pt x="1222" y="1831"/>
                      <a:pt x="1222" y="1828"/>
                    </a:cubicBezTo>
                    <a:cubicBezTo>
                      <a:pt x="1221" y="1825"/>
                      <a:pt x="1224" y="1823"/>
                      <a:pt x="1226" y="1823"/>
                    </a:cubicBezTo>
                    <a:close/>
                    <a:moveTo>
                      <a:pt x="1264" y="1955"/>
                    </a:moveTo>
                    <a:cubicBezTo>
                      <a:pt x="1262" y="1959"/>
                      <a:pt x="1262" y="1966"/>
                      <a:pt x="1266" y="1969"/>
                    </a:cubicBezTo>
                    <a:cubicBezTo>
                      <a:pt x="1269" y="1971"/>
                      <a:pt x="1272" y="1971"/>
                      <a:pt x="1275" y="1970"/>
                    </a:cubicBezTo>
                    <a:cubicBezTo>
                      <a:pt x="1278" y="1968"/>
                      <a:pt x="1279" y="1963"/>
                      <a:pt x="1277" y="1961"/>
                    </a:cubicBezTo>
                    <a:cubicBezTo>
                      <a:pt x="1275" y="1959"/>
                      <a:pt x="1272" y="1958"/>
                      <a:pt x="1270" y="1959"/>
                    </a:cubicBezTo>
                    <a:cubicBezTo>
                      <a:pt x="1272" y="1955"/>
                      <a:pt x="1281" y="1957"/>
                      <a:pt x="1281" y="1965"/>
                    </a:cubicBezTo>
                    <a:cubicBezTo>
                      <a:pt x="1281" y="1969"/>
                      <a:pt x="1278" y="1973"/>
                      <a:pt x="1274" y="1974"/>
                    </a:cubicBezTo>
                    <a:cubicBezTo>
                      <a:pt x="1266" y="1976"/>
                      <a:pt x="1260" y="1970"/>
                      <a:pt x="1259" y="1963"/>
                    </a:cubicBezTo>
                    <a:cubicBezTo>
                      <a:pt x="1258" y="1957"/>
                      <a:pt x="1262" y="1951"/>
                      <a:pt x="1268" y="1947"/>
                    </a:cubicBezTo>
                    <a:cubicBezTo>
                      <a:pt x="1251" y="1956"/>
                      <a:pt x="1238" y="1984"/>
                      <a:pt x="1237" y="1997"/>
                    </a:cubicBezTo>
                    <a:cubicBezTo>
                      <a:pt x="1237" y="1997"/>
                      <a:pt x="1235" y="1996"/>
                      <a:pt x="1234" y="1996"/>
                    </a:cubicBezTo>
                    <a:cubicBezTo>
                      <a:pt x="1237" y="1974"/>
                      <a:pt x="1253" y="1949"/>
                      <a:pt x="1269" y="1943"/>
                    </a:cubicBezTo>
                    <a:cubicBezTo>
                      <a:pt x="1244" y="1937"/>
                      <a:pt x="1229" y="1928"/>
                      <a:pt x="1212" y="1927"/>
                    </a:cubicBezTo>
                    <a:cubicBezTo>
                      <a:pt x="1204" y="1926"/>
                      <a:pt x="1195" y="1928"/>
                      <a:pt x="1190" y="1933"/>
                    </a:cubicBezTo>
                    <a:cubicBezTo>
                      <a:pt x="1188" y="1932"/>
                      <a:pt x="1186" y="1932"/>
                      <a:pt x="1183" y="1933"/>
                    </a:cubicBezTo>
                    <a:cubicBezTo>
                      <a:pt x="1189" y="1924"/>
                      <a:pt x="1202" y="1921"/>
                      <a:pt x="1215" y="1923"/>
                    </a:cubicBezTo>
                    <a:cubicBezTo>
                      <a:pt x="1216" y="1923"/>
                      <a:pt x="1217" y="1924"/>
                      <a:pt x="1217" y="1924"/>
                    </a:cubicBezTo>
                    <a:cubicBezTo>
                      <a:pt x="1204" y="1915"/>
                      <a:pt x="1184" y="1913"/>
                      <a:pt x="1167" y="1918"/>
                    </a:cubicBezTo>
                    <a:cubicBezTo>
                      <a:pt x="1160" y="1920"/>
                      <a:pt x="1152" y="1923"/>
                      <a:pt x="1148" y="1929"/>
                    </a:cubicBezTo>
                    <a:cubicBezTo>
                      <a:pt x="1146" y="1933"/>
                      <a:pt x="1145" y="1939"/>
                      <a:pt x="1149" y="1942"/>
                    </a:cubicBezTo>
                    <a:cubicBezTo>
                      <a:pt x="1151" y="1943"/>
                      <a:pt x="1153" y="1943"/>
                      <a:pt x="1154" y="1942"/>
                    </a:cubicBezTo>
                    <a:cubicBezTo>
                      <a:pt x="1155" y="1941"/>
                      <a:pt x="1155" y="1939"/>
                      <a:pt x="1155" y="1938"/>
                    </a:cubicBezTo>
                    <a:cubicBezTo>
                      <a:pt x="1154" y="1937"/>
                      <a:pt x="1153" y="1936"/>
                      <a:pt x="1152" y="1936"/>
                    </a:cubicBezTo>
                    <a:cubicBezTo>
                      <a:pt x="1151" y="1936"/>
                      <a:pt x="1150" y="1937"/>
                      <a:pt x="1150" y="1939"/>
                    </a:cubicBezTo>
                    <a:cubicBezTo>
                      <a:pt x="1150" y="1939"/>
                      <a:pt x="1151" y="1940"/>
                      <a:pt x="1152" y="1940"/>
                    </a:cubicBezTo>
                    <a:cubicBezTo>
                      <a:pt x="1151" y="1941"/>
                      <a:pt x="1150" y="1940"/>
                      <a:pt x="1149" y="1940"/>
                    </a:cubicBezTo>
                    <a:cubicBezTo>
                      <a:pt x="1148" y="1938"/>
                      <a:pt x="1148" y="1936"/>
                      <a:pt x="1149" y="1935"/>
                    </a:cubicBezTo>
                    <a:cubicBezTo>
                      <a:pt x="1151" y="1933"/>
                      <a:pt x="1154" y="1933"/>
                      <a:pt x="1156" y="1935"/>
                    </a:cubicBezTo>
                    <a:cubicBezTo>
                      <a:pt x="1158" y="1936"/>
                      <a:pt x="1159" y="1938"/>
                      <a:pt x="1159" y="1940"/>
                    </a:cubicBezTo>
                    <a:cubicBezTo>
                      <a:pt x="1159" y="1942"/>
                      <a:pt x="1158" y="1944"/>
                      <a:pt x="1156" y="1945"/>
                    </a:cubicBezTo>
                    <a:cubicBezTo>
                      <a:pt x="1154" y="1946"/>
                      <a:pt x="1151" y="1947"/>
                      <a:pt x="1149" y="1945"/>
                    </a:cubicBezTo>
                    <a:cubicBezTo>
                      <a:pt x="1144" y="1942"/>
                      <a:pt x="1144" y="1937"/>
                      <a:pt x="1145" y="1932"/>
                    </a:cubicBezTo>
                    <a:cubicBezTo>
                      <a:pt x="1146" y="1930"/>
                      <a:pt x="1147" y="1927"/>
                      <a:pt x="1149" y="1926"/>
                    </a:cubicBezTo>
                    <a:cubicBezTo>
                      <a:pt x="1141" y="1932"/>
                      <a:pt x="1138" y="1941"/>
                      <a:pt x="1138" y="1950"/>
                    </a:cubicBezTo>
                    <a:cubicBezTo>
                      <a:pt x="1138" y="1956"/>
                      <a:pt x="1141" y="1962"/>
                      <a:pt x="1146" y="1966"/>
                    </a:cubicBezTo>
                    <a:cubicBezTo>
                      <a:pt x="1146" y="1966"/>
                      <a:pt x="1146" y="1966"/>
                      <a:pt x="1146" y="1966"/>
                    </a:cubicBezTo>
                    <a:cubicBezTo>
                      <a:pt x="1142" y="1961"/>
                      <a:pt x="1142" y="1954"/>
                      <a:pt x="1150" y="1953"/>
                    </a:cubicBezTo>
                    <a:cubicBezTo>
                      <a:pt x="1156" y="1952"/>
                      <a:pt x="1166" y="1958"/>
                      <a:pt x="1174" y="1945"/>
                    </a:cubicBezTo>
                    <a:cubicBezTo>
                      <a:pt x="1174" y="1952"/>
                      <a:pt x="1172" y="1959"/>
                      <a:pt x="1167" y="1964"/>
                    </a:cubicBezTo>
                    <a:cubicBezTo>
                      <a:pt x="1163" y="1969"/>
                      <a:pt x="1155" y="1971"/>
                      <a:pt x="1149" y="1969"/>
                    </a:cubicBezTo>
                    <a:cubicBezTo>
                      <a:pt x="1141" y="1966"/>
                      <a:pt x="1137" y="1958"/>
                      <a:pt x="1136" y="1950"/>
                    </a:cubicBezTo>
                    <a:cubicBezTo>
                      <a:pt x="1135" y="1939"/>
                      <a:pt x="1142" y="1929"/>
                      <a:pt x="1151" y="1922"/>
                    </a:cubicBezTo>
                    <a:cubicBezTo>
                      <a:pt x="1160" y="1917"/>
                      <a:pt x="1176" y="1914"/>
                      <a:pt x="1186" y="1914"/>
                    </a:cubicBezTo>
                    <a:cubicBezTo>
                      <a:pt x="1196" y="1914"/>
                      <a:pt x="1207" y="1916"/>
                      <a:pt x="1215" y="1920"/>
                    </a:cubicBezTo>
                    <a:cubicBezTo>
                      <a:pt x="1211" y="1917"/>
                      <a:pt x="1207" y="1912"/>
                      <a:pt x="1204" y="1907"/>
                    </a:cubicBezTo>
                    <a:cubicBezTo>
                      <a:pt x="1197" y="1896"/>
                      <a:pt x="1195" y="1886"/>
                      <a:pt x="1196" y="1873"/>
                    </a:cubicBezTo>
                    <a:cubicBezTo>
                      <a:pt x="1196" y="1868"/>
                      <a:pt x="1197" y="1864"/>
                      <a:pt x="1198" y="1860"/>
                    </a:cubicBezTo>
                    <a:cubicBezTo>
                      <a:pt x="1199" y="1861"/>
                      <a:pt x="1200" y="1861"/>
                      <a:pt x="1201" y="1861"/>
                    </a:cubicBezTo>
                    <a:cubicBezTo>
                      <a:pt x="1200" y="1865"/>
                      <a:pt x="1200" y="1869"/>
                      <a:pt x="1200" y="1873"/>
                    </a:cubicBezTo>
                    <a:cubicBezTo>
                      <a:pt x="1199" y="1885"/>
                      <a:pt x="1202" y="1894"/>
                      <a:pt x="1208" y="1905"/>
                    </a:cubicBezTo>
                    <a:cubicBezTo>
                      <a:pt x="1217" y="1918"/>
                      <a:pt x="1230" y="1926"/>
                      <a:pt x="1244" y="1931"/>
                    </a:cubicBezTo>
                    <a:cubicBezTo>
                      <a:pt x="1241" y="1929"/>
                      <a:pt x="1238" y="1926"/>
                      <a:pt x="1235" y="1923"/>
                    </a:cubicBezTo>
                    <a:cubicBezTo>
                      <a:pt x="1235" y="1923"/>
                      <a:pt x="1235" y="1923"/>
                      <a:pt x="1235" y="1923"/>
                    </a:cubicBezTo>
                    <a:cubicBezTo>
                      <a:pt x="1230" y="1916"/>
                      <a:pt x="1226" y="1908"/>
                      <a:pt x="1227" y="1899"/>
                    </a:cubicBezTo>
                    <a:cubicBezTo>
                      <a:pt x="1229" y="1908"/>
                      <a:pt x="1232" y="1914"/>
                      <a:pt x="1237" y="1921"/>
                    </a:cubicBezTo>
                    <a:cubicBezTo>
                      <a:pt x="1238" y="1921"/>
                      <a:pt x="1238" y="1921"/>
                      <a:pt x="1238" y="1921"/>
                    </a:cubicBezTo>
                    <a:cubicBezTo>
                      <a:pt x="1249" y="1935"/>
                      <a:pt x="1254" y="1935"/>
                      <a:pt x="1271" y="1939"/>
                    </a:cubicBezTo>
                    <a:cubicBezTo>
                      <a:pt x="1297" y="1945"/>
                      <a:pt x="1325" y="1949"/>
                      <a:pt x="1344" y="1965"/>
                    </a:cubicBezTo>
                    <a:cubicBezTo>
                      <a:pt x="1330" y="1956"/>
                      <a:pt x="1275" y="1936"/>
                      <a:pt x="1264" y="1955"/>
                    </a:cubicBezTo>
                    <a:close/>
                    <a:moveTo>
                      <a:pt x="1232" y="1911"/>
                    </a:moveTo>
                    <a:cubicBezTo>
                      <a:pt x="1244" y="1906"/>
                      <a:pt x="1235" y="1891"/>
                      <a:pt x="1234" y="1885"/>
                    </a:cubicBezTo>
                    <a:cubicBezTo>
                      <a:pt x="1232" y="1881"/>
                      <a:pt x="1232" y="1878"/>
                      <a:pt x="1235" y="1874"/>
                    </a:cubicBezTo>
                    <a:cubicBezTo>
                      <a:pt x="1230" y="1876"/>
                      <a:pt x="1221" y="1886"/>
                      <a:pt x="1219" y="1891"/>
                    </a:cubicBezTo>
                    <a:cubicBezTo>
                      <a:pt x="1216" y="1899"/>
                      <a:pt x="1218" y="1908"/>
                      <a:pt x="1228" y="1911"/>
                    </a:cubicBezTo>
                    <a:cubicBezTo>
                      <a:pt x="1225" y="1907"/>
                      <a:pt x="1225" y="1900"/>
                      <a:pt x="1227" y="1896"/>
                    </a:cubicBezTo>
                    <a:cubicBezTo>
                      <a:pt x="1227" y="1898"/>
                      <a:pt x="1228" y="1906"/>
                      <a:pt x="1232" y="1911"/>
                    </a:cubicBezTo>
                    <a:close/>
                    <a:moveTo>
                      <a:pt x="1188" y="1972"/>
                    </a:moveTo>
                    <a:cubicBezTo>
                      <a:pt x="1185" y="1971"/>
                      <a:pt x="1182" y="1973"/>
                      <a:pt x="1181" y="1976"/>
                    </a:cubicBezTo>
                    <a:cubicBezTo>
                      <a:pt x="1180" y="1979"/>
                      <a:pt x="1182" y="1982"/>
                      <a:pt x="1185" y="1983"/>
                    </a:cubicBezTo>
                    <a:cubicBezTo>
                      <a:pt x="1188" y="1983"/>
                      <a:pt x="1191" y="1982"/>
                      <a:pt x="1192" y="1978"/>
                    </a:cubicBezTo>
                    <a:cubicBezTo>
                      <a:pt x="1193" y="1975"/>
                      <a:pt x="1191" y="1972"/>
                      <a:pt x="1188" y="1972"/>
                    </a:cubicBezTo>
                    <a:close/>
                    <a:moveTo>
                      <a:pt x="1186" y="1955"/>
                    </a:moveTo>
                    <a:cubicBezTo>
                      <a:pt x="1182" y="1954"/>
                      <a:pt x="1178" y="1956"/>
                      <a:pt x="1178" y="1960"/>
                    </a:cubicBezTo>
                    <a:cubicBezTo>
                      <a:pt x="1177" y="1964"/>
                      <a:pt x="1179" y="1968"/>
                      <a:pt x="1183" y="1968"/>
                    </a:cubicBezTo>
                    <a:cubicBezTo>
                      <a:pt x="1187" y="1969"/>
                      <a:pt x="1190" y="1967"/>
                      <a:pt x="1191" y="1963"/>
                    </a:cubicBezTo>
                    <a:cubicBezTo>
                      <a:pt x="1192" y="1959"/>
                      <a:pt x="1190" y="1956"/>
                      <a:pt x="1186" y="1955"/>
                    </a:cubicBezTo>
                    <a:close/>
                    <a:moveTo>
                      <a:pt x="1188" y="1933"/>
                    </a:moveTo>
                    <a:cubicBezTo>
                      <a:pt x="1183" y="1932"/>
                      <a:pt x="1178" y="1935"/>
                      <a:pt x="1177" y="1940"/>
                    </a:cubicBezTo>
                    <a:cubicBezTo>
                      <a:pt x="1176" y="1945"/>
                      <a:pt x="1179" y="1950"/>
                      <a:pt x="1184" y="1951"/>
                    </a:cubicBezTo>
                    <a:cubicBezTo>
                      <a:pt x="1189" y="1953"/>
                      <a:pt x="1194" y="1949"/>
                      <a:pt x="1195" y="1944"/>
                    </a:cubicBezTo>
                    <a:cubicBezTo>
                      <a:pt x="1196" y="1939"/>
                      <a:pt x="1193" y="1934"/>
                      <a:pt x="1188" y="1933"/>
                    </a:cubicBezTo>
                    <a:close/>
                    <a:moveTo>
                      <a:pt x="1203" y="1839"/>
                    </a:moveTo>
                    <a:cubicBezTo>
                      <a:pt x="1208" y="1839"/>
                      <a:pt x="1213" y="1843"/>
                      <a:pt x="1214" y="1848"/>
                    </a:cubicBezTo>
                    <a:cubicBezTo>
                      <a:pt x="1214" y="1854"/>
                      <a:pt x="1210" y="1859"/>
                      <a:pt x="1204" y="1859"/>
                    </a:cubicBezTo>
                    <a:cubicBezTo>
                      <a:pt x="1199" y="1860"/>
                      <a:pt x="1194" y="1856"/>
                      <a:pt x="1193" y="1850"/>
                    </a:cubicBezTo>
                    <a:cubicBezTo>
                      <a:pt x="1193" y="1844"/>
                      <a:pt x="1197" y="1839"/>
                      <a:pt x="1203" y="1839"/>
                    </a:cubicBezTo>
                    <a:close/>
                    <a:moveTo>
                      <a:pt x="1214" y="1827"/>
                    </a:moveTo>
                    <a:cubicBezTo>
                      <a:pt x="1218" y="1827"/>
                      <a:pt x="1221" y="1829"/>
                      <a:pt x="1221" y="1833"/>
                    </a:cubicBezTo>
                    <a:cubicBezTo>
                      <a:pt x="1222" y="1837"/>
                      <a:pt x="1219" y="1840"/>
                      <a:pt x="1215" y="1840"/>
                    </a:cubicBezTo>
                    <a:cubicBezTo>
                      <a:pt x="1211" y="1841"/>
                      <a:pt x="1208" y="1838"/>
                      <a:pt x="1208" y="1834"/>
                    </a:cubicBezTo>
                    <a:cubicBezTo>
                      <a:pt x="1208" y="1831"/>
                      <a:pt x="1210" y="1827"/>
                      <a:pt x="1214" y="1827"/>
                    </a:cubicBezTo>
                    <a:close/>
                    <a:moveTo>
                      <a:pt x="1383" y="1875"/>
                    </a:moveTo>
                    <a:cubicBezTo>
                      <a:pt x="1396" y="1881"/>
                      <a:pt x="1411" y="1884"/>
                      <a:pt x="1424" y="1880"/>
                    </a:cubicBezTo>
                    <a:cubicBezTo>
                      <a:pt x="1438" y="1876"/>
                      <a:pt x="1448" y="1865"/>
                      <a:pt x="1450" y="1851"/>
                    </a:cubicBezTo>
                    <a:cubicBezTo>
                      <a:pt x="1451" y="1844"/>
                      <a:pt x="1450" y="1835"/>
                      <a:pt x="1446" y="1828"/>
                    </a:cubicBezTo>
                    <a:cubicBezTo>
                      <a:pt x="1441" y="1820"/>
                      <a:pt x="1437" y="1815"/>
                      <a:pt x="1429" y="1810"/>
                    </a:cubicBezTo>
                    <a:cubicBezTo>
                      <a:pt x="1421" y="1806"/>
                      <a:pt x="1415" y="1803"/>
                      <a:pt x="1406" y="1802"/>
                    </a:cubicBezTo>
                    <a:cubicBezTo>
                      <a:pt x="1402" y="1802"/>
                      <a:pt x="1399" y="1801"/>
                      <a:pt x="1395" y="1802"/>
                    </a:cubicBezTo>
                    <a:cubicBezTo>
                      <a:pt x="1385" y="1802"/>
                      <a:pt x="1377" y="1804"/>
                      <a:pt x="1367" y="1808"/>
                    </a:cubicBezTo>
                    <a:cubicBezTo>
                      <a:pt x="1353" y="1814"/>
                      <a:pt x="1344" y="1821"/>
                      <a:pt x="1335" y="1833"/>
                    </a:cubicBezTo>
                    <a:cubicBezTo>
                      <a:pt x="1335" y="1833"/>
                      <a:pt x="1334" y="1834"/>
                      <a:pt x="1334" y="1835"/>
                    </a:cubicBezTo>
                    <a:cubicBezTo>
                      <a:pt x="1334" y="1825"/>
                      <a:pt x="1331" y="1814"/>
                      <a:pt x="1326" y="1805"/>
                    </a:cubicBezTo>
                    <a:cubicBezTo>
                      <a:pt x="1320" y="1794"/>
                      <a:pt x="1310" y="1786"/>
                      <a:pt x="1297" y="1783"/>
                    </a:cubicBezTo>
                    <a:cubicBezTo>
                      <a:pt x="1293" y="1782"/>
                      <a:pt x="1287" y="1782"/>
                      <a:pt x="1281" y="1784"/>
                    </a:cubicBezTo>
                    <a:cubicBezTo>
                      <a:pt x="1287" y="1783"/>
                      <a:pt x="1292" y="1784"/>
                      <a:pt x="1297" y="1785"/>
                    </a:cubicBezTo>
                    <a:cubicBezTo>
                      <a:pt x="1309" y="1788"/>
                      <a:pt x="1317" y="1796"/>
                      <a:pt x="1323" y="1807"/>
                    </a:cubicBezTo>
                    <a:cubicBezTo>
                      <a:pt x="1327" y="1815"/>
                      <a:pt x="1329" y="1822"/>
                      <a:pt x="1329" y="1830"/>
                    </a:cubicBezTo>
                    <a:cubicBezTo>
                      <a:pt x="1329" y="1845"/>
                      <a:pt x="1325" y="1856"/>
                      <a:pt x="1324" y="1871"/>
                    </a:cubicBezTo>
                    <a:cubicBezTo>
                      <a:pt x="1324" y="1872"/>
                      <a:pt x="1324" y="1872"/>
                      <a:pt x="1324" y="1872"/>
                    </a:cubicBezTo>
                    <a:cubicBezTo>
                      <a:pt x="1324" y="1880"/>
                      <a:pt x="1324" y="1887"/>
                      <a:pt x="1326" y="1895"/>
                    </a:cubicBezTo>
                    <a:cubicBezTo>
                      <a:pt x="1326" y="1897"/>
                      <a:pt x="1331" y="1916"/>
                      <a:pt x="1334" y="1916"/>
                    </a:cubicBezTo>
                    <a:cubicBezTo>
                      <a:pt x="1335" y="1915"/>
                      <a:pt x="1332" y="1903"/>
                      <a:pt x="1332" y="1901"/>
                    </a:cubicBezTo>
                    <a:cubicBezTo>
                      <a:pt x="1330" y="1891"/>
                      <a:pt x="1329" y="1882"/>
                      <a:pt x="1329" y="1872"/>
                    </a:cubicBezTo>
                    <a:cubicBezTo>
                      <a:pt x="1329" y="1872"/>
                      <a:pt x="1329" y="1871"/>
                      <a:pt x="1329" y="1871"/>
                    </a:cubicBezTo>
                    <a:cubicBezTo>
                      <a:pt x="1329" y="1857"/>
                      <a:pt x="1332" y="1847"/>
                      <a:pt x="1339" y="1835"/>
                    </a:cubicBezTo>
                    <a:cubicBezTo>
                      <a:pt x="1348" y="1822"/>
                      <a:pt x="1362" y="1811"/>
                      <a:pt x="1378" y="1810"/>
                    </a:cubicBezTo>
                    <a:cubicBezTo>
                      <a:pt x="1387" y="1809"/>
                      <a:pt x="1400" y="1815"/>
                      <a:pt x="1401" y="1825"/>
                    </a:cubicBezTo>
                    <a:cubicBezTo>
                      <a:pt x="1401" y="1829"/>
                      <a:pt x="1399" y="1832"/>
                      <a:pt x="1396" y="1833"/>
                    </a:cubicBezTo>
                    <a:cubicBezTo>
                      <a:pt x="1393" y="1834"/>
                      <a:pt x="1390" y="1833"/>
                      <a:pt x="1388" y="1831"/>
                    </a:cubicBezTo>
                    <a:cubicBezTo>
                      <a:pt x="1387" y="1828"/>
                      <a:pt x="1387" y="1826"/>
                      <a:pt x="1387" y="1824"/>
                    </a:cubicBezTo>
                    <a:cubicBezTo>
                      <a:pt x="1388" y="1822"/>
                      <a:pt x="1392" y="1821"/>
                      <a:pt x="1394" y="1823"/>
                    </a:cubicBezTo>
                    <a:cubicBezTo>
                      <a:pt x="1395" y="1824"/>
                      <a:pt x="1396" y="1826"/>
                      <a:pt x="1395" y="1827"/>
                    </a:cubicBezTo>
                    <a:cubicBezTo>
                      <a:pt x="1397" y="1826"/>
                      <a:pt x="1398" y="1824"/>
                      <a:pt x="1397" y="1822"/>
                    </a:cubicBezTo>
                    <a:cubicBezTo>
                      <a:pt x="1395" y="1819"/>
                      <a:pt x="1392" y="1817"/>
                      <a:pt x="1388" y="1818"/>
                    </a:cubicBezTo>
                    <a:cubicBezTo>
                      <a:pt x="1383" y="1819"/>
                      <a:pt x="1379" y="1825"/>
                      <a:pt x="1381" y="1831"/>
                    </a:cubicBezTo>
                    <a:cubicBezTo>
                      <a:pt x="1382" y="1835"/>
                      <a:pt x="1384" y="1839"/>
                      <a:pt x="1388" y="1841"/>
                    </a:cubicBezTo>
                    <a:cubicBezTo>
                      <a:pt x="1392" y="1842"/>
                      <a:pt x="1396" y="1842"/>
                      <a:pt x="1400" y="1840"/>
                    </a:cubicBezTo>
                    <a:cubicBezTo>
                      <a:pt x="1405" y="1837"/>
                      <a:pt x="1408" y="1832"/>
                      <a:pt x="1408" y="1827"/>
                    </a:cubicBezTo>
                    <a:cubicBezTo>
                      <a:pt x="1407" y="1814"/>
                      <a:pt x="1394" y="1807"/>
                      <a:pt x="1382" y="1807"/>
                    </a:cubicBezTo>
                    <a:cubicBezTo>
                      <a:pt x="1378" y="1808"/>
                      <a:pt x="1374" y="1808"/>
                      <a:pt x="1371" y="1810"/>
                    </a:cubicBezTo>
                    <a:cubicBezTo>
                      <a:pt x="1382" y="1805"/>
                      <a:pt x="1393" y="1803"/>
                      <a:pt x="1406" y="1805"/>
                    </a:cubicBezTo>
                    <a:cubicBezTo>
                      <a:pt x="1414" y="1806"/>
                      <a:pt x="1421" y="1808"/>
                      <a:pt x="1428" y="1812"/>
                    </a:cubicBezTo>
                    <a:cubicBezTo>
                      <a:pt x="1435" y="1817"/>
                      <a:pt x="1440" y="1821"/>
                      <a:pt x="1445" y="1829"/>
                    </a:cubicBezTo>
                    <a:cubicBezTo>
                      <a:pt x="1447" y="1833"/>
                      <a:pt x="1448" y="1837"/>
                      <a:pt x="1449" y="1841"/>
                    </a:cubicBezTo>
                    <a:cubicBezTo>
                      <a:pt x="1449" y="1842"/>
                      <a:pt x="1449" y="1842"/>
                      <a:pt x="1449" y="1842"/>
                    </a:cubicBezTo>
                    <a:cubicBezTo>
                      <a:pt x="1445" y="1830"/>
                      <a:pt x="1431" y="1824"/>
                      <a:pt x="1420" y="1838"/>
                    </a:cubicBezTo>
                    <a:cubicBezTo>
                      <a:pt x="1412" y="1847"/>
                      <a:pt x="1414" y="1872"/>
                      <a:pt x="1383" y="1875"/>
                    </a:cubicBezTo>
                    <a:close/>
                    <a:moveTo>
                      <a:pt x="1297" y="1786"/>
                    </a:moveTo>
                    <a:cubicBezTo>
                      <a:pt x="1295" y="1801"/>
                      <a:pt x="1275" y="1796"/>
                      <a:pt x="1268" y="1796"/>
                    </a:cubicBezTo>
                    <a:cubicBezTo>
                      <a:pt x="1262" y="1795"/>
                      <a:pt x="1258" y="1796"/>
                      <a:pt x="1255" y="1800"/>
                    </a:cubicBezTo>
                    <a:cubicBezTo>
                      <a:pt x="1256" y="1794"/>
                      <a:pt x="1265" y="1781"/>
                      <a:pt x="1271" y="1777"/>
                    </a:cubicBezTo>
                    <a:cubicBezTo>
                      <a:pt x="1279" y="1771"/>
                      <a:pt x="1290" y="1771"/>
                      <a:pt x="1297" y="1781"/>
                    </a:cubicBezTo>
                    <a:cubicBezTo>
                      <a:pt x="1291" y="1780"/>
                      <a:pt x="1283" y="1781"/>
                      <a:pt x="1278" y="1785"/>
                    </a:cubicBezTo>
                    <a:cubicBezTo>
                      <a:pt x="1281" y="1784"/>
                      <a:pt x="1291" y="1783"/>
                      <a:pt x="1297" y="1786"/>
                    </a:cubicBezTo>
                    <a:close/>
                    <a:moveTo>
                      <a:pt x="1339" y="2088"/>
                    </a:moveTo>
                    <a:cubicBezTo>
                      <a:pt x="1319" y="2080"/>
                      <a:pt x="1309" y="2071"/>
                      <a:pt x="1292" y="2060"/>
                    </a:cubicBezTo>
                    <a:cubicBezTo>
                      <a:pt x="1284" y="2055"/>
                      <a:pt x="1275" y="2052"/>
                      <a:pt x="1265" y="2054"/>
                    </a:cubicBezTo>
                    <a:cubicBezTo>
                      <a:pt x="1257" y="2056"/>
                      <a:pt x="1250" y="2062"/>
                      <a:pt x="1248" y="2070"/>
                    </a:cubicBezTo>
                    <a:cubicBezTo>
                      <a:pt x="1246" y="2077"/>
                      <a:pt x="1248" y="2084"/>
                      <a:pt x="1254" y="2089"/>
                    </a:cubicBezTo>
                    <a:cubicBezTo>
                      <a:pt x="1257" y="2092"/>
                      <a:pt x="1262" y="2093"/>
                      <a:pt x="1266" y="2093"/>
                    </a:cubicBezTo>
                    <a:cubicBezTo>
                      <a:pt x="1272" y="2092"/>
                      <a:pt x="1278" y="2086"/>
                      <a:pt x="1276" y="2080"/>
                    </a:cubicBezTo>
                    <a:cubicBezTo>
                      <a:pt x="1275" y="2076"/>
                      <a:pt x="1272" y="2073"/>
                      <a:pt x="1267" y="2073"/>
                    </a:cubicBezTo>
                    <a:cubicBezTo>
                      <a:pt x="1263" y="2073"/>
                      <a:pt x="1259" y="2078"/>
                      <a:pt x="1259" y="2082"/>
                    </a:cubicBezTo>
                    <a:cubicBezTo>
                      <a:pt x="1260" y="2087"/>
                      <a:pt x="1264" y="2091"/>
                      <a:pt x="1269" y="2090"/>
                    </a:cubicBezTo>
                    <a:cubicBezTo>
                      <a:pt x="1270" y="2090"/>
                      <a:pt x="1271" y="2090"/>
                      <a:pt x="1272" y="2089"/>
                    </a:cubicBezTo>
                    <a:cubicBezTo>
                      <a:pt x="1270" y="2090"/>
                      <a:pt x="1268" y="2091"/>
                      <a:pt x="1266" y="2091"/>
                    </a:cubicBezTo>
                    <a:cubicBezTo>
                      <a:pt x="1262" y="2092"/>
                      <a:pt x="1258" y="2091"/>
                      <a:pt x="1255" y="2088"/>
                    </a:cubicBezTo>
                    <a:cubicBezTo>
                      <a:pt x="1251" y="2083"/>
                      <a:pt x="1249" y="2077"/>
                      <a:pt x="1251" y="2071"/>
                    </a:cubicBezTo>
                    <a:cubicBezTo>
                      <a:pt x="1253" y="2064"/>
                      <a:pt x="1259" y="2060"/>
                      <a:pt x="1266" y="2058"/>
                    </a:cubicBezTo>
                    <a:cubicBezTo>
                      <a:pt x="1275" y="2057"/>
                      <a:pt x="1282" y="2060"/>
                      <a:pt x="1290" y="2064"/>
                    </a:cubicBezTo>
                    <a:cubicBezTo>
                      <a:pt x="1307" y="2075"/>
                      <a:pt x="1317" y="2085"/>
                      <a:pt x="1337" y="2093"/>
                    </a:cubicBezTo>
                    <a:cubicBezTo>
                      <a:pt x="1356" y="2100"/>
                      <a:pt x="1375" y="2101"/>
                      <a:pt x="1394" y="2095"/>
                    </a:cubicBezTo>
                    <a:cubicBezTo>
                      <a:pt x="1412" y="2089"/>
                      <a:pt x="1424" y="2077"/>
                      <a:pt x="1426" y="2058"/>
                    </a:cubicBezTo>
                    <a:cubicBezTo>
                      <a:pt x="1428" y="2041"/>
                      <a:pt x="1420" y="2023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8" y="2022"/>
                      <a:pt x="1410" y="2033"/>
                      <a:pt x="1406" y="2042"/>
                    </a:cubicBezTo>
                    <a:cubicBezTo>
                      <a:pt x="1398" y="2057"/>
                      <a:pt x="1383" y="2061"/>
                      <a:pt x="1368" y="2055"/>
                    </a:cubicBezTo>
                    <a:cubicBezTo>
                      <a:pt x="1340" y="2043"/>
                      <a:pt x="1326" y="2077"/>
                      <a:pt x="1356" y="2090"/>
                    </a:cubicBezTo>
                    <a:cubicBezTo>
                      <a:pt x="1371" y="2096"/>
                      <a:pt x="1389" y="2090"/>
                      <a:pt x="1400" y="2082"/>
                    </a:cubicBezTo>
                    <a:cubicBezTo>
                      <a:pt x="1420" y="2065"/>
                      <a:pt x="1426" y="2030"/>
                      <a:pt x="1404" y="2015"/>
                    </a:cubicBezTo>
                    <a:cubicBezTo>
                      <a:pt x="1418" y="2024"/>
                      <a:pt x="1425" y="2041"/>
                      <a:pt x="1423" y="2058"/>
                    </a:cubicBezTo>
                    <a:cubicBezTo>
                      <a:pt x="1420" y="2075"/>
                      <a:pt x="1409" y="2085"/>
                      <a:pt x="1393" y="2091"/>
                    </a:cubicBezTo>
                    <a:cubicBezTo>
                      <a:pt x="1375" y="2096"/>
                      <a:pt x="1356" y="2095"/>
                      <a:pt x="1339" y="2088"/>
                    </a:cubicBezTo>
                    <a:close/>
                    <a:moveTo>
                      <a:pt x="1338" y="1925"/>
                    </a:moveTo>
                    <a:cubicBezTo>
                      <a:pt x="1343" y="1891"/>
                      <a:pt x="1368" y="1876"/>
                      <a:pt x="1375" y="1862"/>
                    </a:cubicBezTo>
                    <a:cubicBezTo>
                      <a:pt x="1384" y="1845"/>
                      <a:pt x="1365" y="1836"/>
                      <a:pt x="1352" y="1851"/>
                    </a:cubicBezTo>
                    <a:cubicBezTo>
                      <a:pt x="1338" y="1867"/>
                      <a:pt x="1334" y="1899"/>
                      <a:pt x="1338" y="1925"/>
                    </a:cubicBezTo>
                    <a:close/>
                    <a:moveTo>
                      <a:pt x="1348" y="1966"/>
                    </a:moveTo>
                    <a:cubicBezTo>
                      <a:pt x="1332" y="1964"/>
                      <a:pt x="1317" y="1969"/>
                      <a:pt x="1305" y="1979"/>
                    </a:cubicBezTo>
                    <a:cubicBezTo>
                      <a:pt x="1295" y="1987"/>
                      <a:pt x="1289" y="2001"/>
                      <a:pt x="1294" y="2013"/>
                    </a:cubicBezTo>
                    <a:cubicBezTo>
                      <a:pt x="1289" y="2016"/>
                      <a:pt x="1281" y="2010"/>
                      <a:pt x="1280" y="2002"/>
                    </a:cubicBezTo>
                    <a:cubicBezTo>
                      <a:pt x="1279" y="1993"/>
                      <a:pt x="1284" y="1981"/>
                      <a:pt x="1296" y="1978"/>
                    </a:cubicBezTo>
                    <a:cubicBezTo>
                      <a:pt x="1292" y="1968"/>
                      <a:pt x="1322" y="1953"/>
                      <a:pt x="1348" y="1966"/>
                    </a:cubicBezTo>
                    <a:close/>
                    <a:moveTo>
                      <a:pt x="1451" y="2060"/>
                    </a:moveTo>
                    <a:cubicBezTo>
                      <a:pt x="1458" y="2051"/>
                      <a:pt x="1464" y="2036"/>
                      <a:pt x="1465" y="2026"/>
                    </a:cubicBezTo>
                    <a:cubicBezTo>
                      <a:pt x="1466" y="2013"/>
                      <a:pt x="1460" y="1995"/>
                      <a:pt x="1448" y="1990"/>
                    </a:cubicBezTo>
                    <a:cubicBezTo>
                      <a:pt x="1453" y="1977"/>
                      <a:pt x="1449" y="1965"/>
                      <a:pt x="1445" y="1954"/>
                    </a:cubicBezTo>
                    <a:cubicBezTo>
                      <a:pt x="1440" y="1939"/>
                      <a:pt x="1436" y="1921"/>
                      <a:pt x="1448" y="1913"/>
                    </a:cubicBezTo>
                    <a:cubicBezTo>
                      <a:pt x="1431" y="1916"/>
                      <a:pt x="1422" y="1936"/>
                      <a:pt x="1422" y="1952"/>
                    </a:cubicBezTo>
                    <a:cubicBezTo>
                      <a:pt x="1422" y="1973"/>
                      <a:pt x="1432" y="1984"/>
                      <a:pt x="1444" y="2003"/>
                    </a:cubicBezTo>
                    <a:cubicBezTo>
                      <a:pt x="1451" y="2014"/>
                      <a:pt x="1457" y="2042"/>
                      <a:pt x="1451" y="2060"/>
                    </a:cubicBezTo>
                    <a:close/>
                    <a:moveTo>
                      <a:pt x="1357" y="1973"/>
                    </a:moveTo>
                    <a:cubicBezTo>
                      <a:pt x="1344" y="1968"/>
                      <a:pt x="1332" y="1986"/>
                      <a:pt x="1328" y="2000"/>
                    </a:cubicBezTo>
                    <a:cubicBezTo>
                      <a:pt x="1325" y="2015"/>
                      <a:pt x="1325" y="2033"/>
                      <a:pt x="1310" y="2043"/>
                    </a:cubicBezTo>
                    <a:cubicBezTo>
                      <a:pt x="1302" y="2048"/>
                      <a:pt x="1291" y="2048"/>
                      <a:pt x="1283" y="2043"/>
                    </a:cubicBezTo>
                    <a:cubicBezTo>
                      <a:pt x="1279" y="2040"/>
                      <a:pt x="1276" y="2034"/>
                      <a:pt x="1279" y="2029"/>
                    </a:cubicBezTo>
                    <a:cubicBezTo>
                      <a:pt x="1280" y="2033"/>
                      <a:pt x="1286" y="2038"/>
                      <a:pt x="1292" y="2037"/>
                    </a:cubicBezTo>
                    <a:cubicBezTo>
                      <a:pt x="1298" y="2036"/>
                      <a:pt x="1303" y="2029"/>
                      <a:pt x="1303" y="2023"/>
                    </a:cubicBezTo>
                    <a:cubicBezTo>
                      <a:pt x="1305" y="2009"/>
                      <a:pt x="1304" y="1995"/>
                      <a:pt x="1311" y="1983"/>
                    </a:cubicBezTo>
                    <a:cubicBezTo>
                      <a:pt x="1319" y="1969"/>
                      <a:pt x="1340" y="1961"/>
                      <a:pt x="1357" y="1973"/>
                    </a:cubicBezTo>
                    <a:close/>
                    <a:moveTo>
                      <a:pt x="1283" y="1857"/>
                    </a:moveTo>
                    <a:cubicBezTo>
                      <a:pt x="1284" y="1840"/>
                      <a:pt x="1270" y="1819"/>
                      <a:pt x="1255" y="1812"/>
                    </a:cubicBezTo>
                    <a:cubicBezTo>
                      <a:pt x="1239" y="1805"/>
                      <a:pt x="1228" y="1817"/>
                      <a:pt x="1244" y="1828"/>
                    </a:cubicBezTo>
                    <a:cubicBezTo>
                      <a:pt x="1256" y="1837"/>
                      <a:pt x="1278" y="1843"/>
                      <a:pt x="1283" y="1857"/>
                    </a:cubicBezTo>
                    <a:close/>
                    <a:moveTo>
                      <a:pt x="1282" y="1881"/>
                    </a:moveTo>
                    <a:cubicBezTo>
                      <a:pt x="1282" y="1885"/>
                      <a:pt x="1283" y="1888"/>
                      <a:pt x="1285" y="1890"/>
                    </a:cubicBezTo>
                    <a:cubicBezTo>
                      <a:pt x="1287" y="1893"/>
                      <a:pt x="1292" y="1894"/>
                      <a:pt x="1297" y="1892"/>
                    </a:cubicBezTo>
                    <a:cubicBezTo>
                      <a:pt x="1302" y="1890"/>
                      <a:pt x="1304" y="1884"/>
                      <a:pt x="1303" y="1880"/>
                    </a:cubicBezTo>
                    <a:cubicBezTo>
                      <a:pt x="1302" y="1872"/>
                      <a:pt x="1295" y="1873"/>
                      <a:pt x="1290" y="1870"/>
                    </a:cubicBezTo>
                    <a:cubicBezTo>
                      <a:pt x="1286" y="1867"/>
                      <a:pt x="1285" y="1859"/>
                      <a:pt x="1288" y="1852"/>
                    </a:cubicBezTo>
                    <a:cubicBezTo>
                      <a:pt x="1291" y="1844"/>
                      <a:pt x="1299" y="1839"/>
                      <a:pt x="1308" y="1840"/>
                    </a:cubicBezTo>
                    <a:cubicBezTo>
                      <a:pt x="1313" y="1841"/>
                      <a:pt x="1317" y="1844"/>
                      <a:pt x="1317" y="1850"/>
                    </a:cubicBezTo>
                    <a:cubicBezTo>
                      <a:pt x="1313" y="1846"/>
                      <a:pt x="1305" y="1848"/>
                      <a:pt x="1305" y="1855"/>
                    </a:cubicBezTo>
                    <a:cubicBezTo>
                      <a:pt x="1305" y="1859"/>
                      <a:pt x="1308" y="1866"/>
                      <a:pt x="1312" y="1874"/>
                    </a:cubicBezTo>
                    <a:cubicBezTo>
                      <a:pt x="1315" y="1881"/>
                      <a:pt x="1317" y="1889"/>
                      <a:pt x="1316" y="1896"/>
                    </a:cubicBezTo>
                    <a:cubicBezTo>
                      <a:pt x="1313" y="1910"/>
                      <a:pt x="1296" y="1918"/>
                      <a:pt x="1284" y="1912"/>
                    </a:cubicBezTo>
                    <a:cubicBezTo>
                      <a:pt x="1276" y="1909"/>
                      <a:pt x="1272" y="1903"/>
                      <a:pt x="1270" y="1896"/>
                    </a:cubicBezTo>
                    <a:cubicBezTo>
                      <a:pt x="1267" y="1889"/>
                      <a:pt x="1264" y="1869"/>
                      <a:pt x="1256" y="1864"/>
                    </a:cubicBezTo>
                    <a:cubicBezTo>
                      <a:pt x="1250" y="1860"/>
                      <a:pt x="1244" y="1863"/>
                      <a:pt x="1243" y="1867"/>
                    </a:cubicBezTo>
                    <a:cubicBezTo>
                      <a:pt x="1238" y="1864"/>
                      <a:pt x="1241" y="1855"/>
                      <a:pt x="1246" y="1851"/>
                    </a:cubicBezTo>
                    <a:cubicBezTo>
                      <a:pt x="1256" y="1844"/>
                      <a:pt x="1273" y="1848"/>
                      <a:pt x="1280" y="1862"/>
                    </a:cubicBezTo>
                    <a:cubicBezTo>
                      <a:pt x="1283" y="1867"/>
                      <a:pt x="1282" y="1873"/>
                      <a:pt x="1282" y="1881"/>
                    </a:cubicBezTo>
                    <a:close/>
                    <a:moveTo>
                      <a:pt x="1284" y="1882"/>
                    </a:moveTo>
                    <a:cubicBezTo>
                      <a:pt x="1284" y="1887"/>
                      <a:pt x="1287" y="1891"/>
                      <a:pt x="1293" y="1891"/>
                    </a:cubicBezTo>
                    <a:cubicBezTo>
                      <a:pt x="1301" y="1891"/>
                      <a:pt x="1303" y="1880"/>
                      <a:pt x="1298" y="1875"/>
                    </a:cubicBezTo>
                    <a:cubicBezTo>
                      <a:pt x="1293" y="1872"/>
                      <a:pt x="1289" y="1873"/>
                      <a:pt x="1285" y="1866"/>
                    </a:cubicBezTo>
                    <a:cubicBezTo>
                      <a:pt x="1287" y="1874"/>
                      <a:pt x="1284" y="1876"/>
                      <a:pt x="1284" y="1882"/>
                    </a:cubicBezTo>
                    <a:close/>
                    <a:moveTo>
                      <a:pt x="1298" y="1917"/>
                    </a:moveTo>
                    <a:cubicBezTo>
                      <a:pt x="1306" y="1917"/>
                      <a:pt x="1313" y="1910"/>
                      <a:pt x="1316" y="1904"/>
                    </a:cubicBezTo>
                    <a:cubicBezTo>
                      <a:pt x="1324" y="1905"/>
                      <a:pt x="1327" y="1923"/>
                      <a:pt x="1315" y="1928"/>
                    </a:cubicBezTo>
                    <a:cubicBezTo>
                      <a:pt x="1307" y="1931"/>
                      <a:pt x="1297" y="1925"/>
                      <a:pt x="1298" y="1917"/>
                    </a:cubicBezTo>
                    <a:close/>
                    <a:moveTo>
                      <a:pt x="1564" y="1919"/>
                    </a:moveTo>
                    <a:cubicBezTo>
                      <a:pt x="1541" y="1929"/>
                      <a:pt x="1544" y="1954"/>
                      <a:pt x="1547" y="1966"/>
                    </a:cubicBezTo>
                    <a:cubicBezTo>
                      <a:pt x="1551" y="1979"/>
                      <a:pt x="1559" y="1994"/>
                      <a:pt x="1551" y="2008"/>
                    </a:cubicBezTo>
                    <a:cubicBezTo>
                      <a:pt x="1547" y="2015"/>
                      <a:pt x="1539" y="2021"/>
                      <a:pt x="1530" y="2020"/>
                    </a:cubicBezTo>
                    <a:cubicBezTo>
                      <a:pt x="1525" y="2019"/>
                      <a:pt x="1521" y="2016"/>
                      <a:pt x="1521" y="2010"/>
                    </a:cubicBezTo>
                    <a:cubicBezTo>
                      <a:pt x="1523" y="2014"/>
                      <a:pt x="1530" y="2015"/>
                      <a:pt x="1535" y="2011"/>
                    </a:cubicBezTo>
                    <a:cubicBezTo>
                      <a:pt x="1539" y="2008"/>
                      <a:pt x="1540" y="2001"/>
                      <a:pt x="1537" y="1995"/>
                    </a:cubicBezTo>
                    <a:cubicBezTo>
                      <a:pt x="1531" y="1980"/>
                      <a:pt x="1527" y="1964"/>
                      <a:pt x="1530" y="1951"/>
                    </a:cubicBezTo>
                    <a:cubicBezTo>
                      <a:pt x="1532" y="1936"/>
                      <a:pt x="1545" y="1920"/>
                      <a:pt x="1564" y="1919"/>
                    </a:cubicBezTo>
                    <a:close/>
                    <a:moveTo>
                      <a:pt x="1601" y="2162"/>
                    </a:moveTo>
                    <a:cubicBezTo>
                      <a:pt x="1602" y="2165"/>
                      <a:pt x="1602" y="2167"/>
                      <a:pt x="1601" y="2169"/>
                    </a:cubicBezTo>
                    <a:cubicBezTo>
                      <a:pt x="1599" y="2172"/>
                      <a:pt x="1596" y="2174"/>
                      <a:pt x="1592" y="2173"/>
                    </a:cubicBezTo>
                    <a:cubicBezTo>
                      <a:pt x="1588" y="2172"/>
                      <a:pt x="1586" y="2168"/>
                      <a:pt x="1586" y="2165"/>
                    </a:cubicBezTo>
                    <a:cubicBezTo>
                      <a:pt x="1585" y="2159"/>
                      <a:pt x="1591" y="2158"/>
                      <a:pt x="1593" y="2156"/>
                    </a:cubicBezTo>
                    <a:cubicBezTo>
                      <a:pt x="1596" y="2152"/>
                      <a:pt x="1596" y="2147"/>
                      <a:pt x="1592" y="2142"/>
                    </a:cubicBezTo>
                    <a:cubicBezTo>
                      <a:pt x="1588" y="2137"/>
                      <a:pt x="1582" y="2134"/>
                      <a:pt x="1576" y="2137"/>
                    </a:cubicBezTo>
                    <a:cubicBezTo>
                      <a:pt x="1573" y="2138"/>
                      <a:pt x="1569" y="2141"/>
                      <a:pt x="1571" y="2145"/>
                    </a:cubicBezTo>
                    <a:cubicBezTo>
                      <a:pt x="1573" y="2142"/>
                      <a:pt x="1579" y="2142"/>
                      <a:pt x="1580" y="2147"/>
                    </a:cubicBezTo>
                    <a:cubicBezTo>
                      <a:pt x="1581" y="2150"/>
                      <a:pt x="1579" y="2156"/>
                      <a:pt x="1578" y="2162"/>
                    </a:cubicBezTo>
                    <a:cubicBezTo>
                      <a:pt x="1577" y="2168"/>
                      <a:pt x="1577" y="2174"/>
                      <a:pt x="1579" y="2179"/>
                    </a:cubicBezTo>
                    <a:cubicBezTo>
                      <a:pt x="1584" y="2189"/>
                      <a:pt x="1597" y="2192"/>
                      <a:pt x="1605" y="2185"/>
                    </a:cubicBezTo>
                    <a:cubicBezTo>
                      <a:pt x="1610" y="2182"/>
                      <a:pt x="1612" y="2177"/>
                      <a:pt x="1612" y="2172"/>
                    </a:cubicBezTo>
                    <a:cubicBezTo>
                      <a:pt x="1614" y="2166"/>
                      <a:pt x="1612" y="2151"/>
                      <a:pt x="1617" y="2146"/>
                    </a:cubicBezTo>
                    <a:cubicBezTo>
                      <a:pt x="1621" y="2142"/>
                      <a:pt x="1626" y="2143"/>
                      <a:pt x="1627" y="2146"/>
                    </a:cubicBezTo>
                    <a:cubicBezTo>
                      <a:pt x="1630" y="2143"/>
                      <a:pt x="1627" y="2137"/>
                      <a:pt x="1623" y="2135"/>
                    </a:cubicBezTo>
                    <a:cubicBezTo>
                      <a:pt x="1614" y="2132"/>
                      <a:pt x="1603" y="2137"/>
                      <a:pt x="1600" y="2148"/>
                    </a:cubicBezTo>
                    <a:cubicBezTo>
                      <a:pt x="1598" y="2152"/>
                      <a:pt x="1600" y="2157"/>
                      <a:pt x="1601" y="2162"/>
                    </a:cubicBezTo>
                    <a:close/>
                    <a:moveTo>
                      <a:pt x="1502" y="2284"/>
                    </a:moveTo>
                    <a:cubicBezTo>
                      <a:pt x="1501" y="2267"/>
                      <a:pt x="1489" y="2259"/>
                      <a:pt x="1486" y="2254"/>
                    </a:cubicBezTo>
                    <a:cubicBezTo>
                      <a:pt x="1483" y="2247"/>
                      <a:pt x="1490" y="2243"/>
                      <a:pt x="1495" y="2249"/>
                    </a:cubicBezTo>
                    <a:cubicBezTo>
                      <a:pt x="1501" y="2255"/>
                      <a:pt x="1506" y="2270"/>
                      <a:pt x="1502" y="2284"/>
                    </a:cubicBezTo>
                    <a:close/>
                    <a:moveTo>
                      <a:pt x="1482" y="2221"/>
                    </a:moveTo>
                    <a:cubicBezTo>
                      <a:pt x="1484" y="2221"/>
                      <a:pt x="1485" y="2222"/>
                      <a:pt x="1486" y="2223"/>
                    </a:cubicBezTo>
                    <a:cubicBezTo>
                      <a:pt x="1486" y="2224"/>
                      <a:pt x="1486" y="2227"/>
                      <a:pt x="1485" y="2228"/>
                    </a:cubicBezTo>
                    <a:cubicBezTo>
                      <a:pt x="1483" y="2230"/>
                      <a:pt x="1481" y="2230"/>
                      <a:pt x="1479" y="2229"/>
                    </a:cubicBezTo>
                    <a:cubicBezTo>
                      <a:pt x="1476" y="2228"/>
                      <a:pt x="1477" y="2225"/>
                      <a:pt x="1476" y="2223"/>
                    </a:cubicBezTo>
                    <a:cubicBezTo>
                      <a:pt x="1476" y="2220"/>
                      <a:pt x="1473" y="2219"/>
                      <a:pt x="1469" y="2220"/>
                    </a:cubicBezTo>
                    <a:cubicBezTo>
                      <a:pt x="1466" y="2220"/>
                      <a:pt x="1463" y="2222"/>
                      <a:pt x="1462" y="2226"/>
                    </a:cubicBezTo>
                    <a:cubicBezTo>
                      <a:pt x="1462" y="2229"/>
                      <a:pt x="1462" y="2231"/>
                      <a:pt x="1465" y="2231"/>
                    </a:cubicBezTo>
                    <a:cubicBezTo>
                      <a:pt x="1464" y="2229"/>
                      <a:pt x="1465" y="2226"/>
                      <a:pt x="1468" y="2227"/>
                    </a:cubicBezTo>
                    <a:cubicBezTo>
                      <a:pt x="1470" y="2227"/>
                      <a:pt x="1473" y="2230"/>
                      <a:pt x="1475" y="2232"/>
                    </a:cubicBezTo>
                    <a:cubicBezTo>
                      <a:pt x="1478" y="2235"/>
                      <a:pt x="1481" y="2236"/>
                      <a:pt x="1484" y="2237"/>
                    </a:cubicBezTo>
                    <a:cubicBezTo>
                      <a:pt x="1491" y="2237"/>
                      <a:pt x="1496" y="2231"/>
                      <a:pt x="1495" y="2225"/>
                    </a:cubicBezTo>
                    <a:cubicBezTo>
                      <a:pt x="1495" y="2222"/>
                      <a:pt x="1493" y="2219"/>
                      <a:pt x="1490" y="2217"/>
                    </a:cubicBezTo>
                    <a:cubicBezTo>
                      <a:pt x="1487" y="2215"/>
                      <a:pt x="1479" y="2212"/>
                      <a:pt x="1478" y="2208"/>
                    </a:cubicBezTo>
                    <a:cubicBezTo>
                      <a:pt x="1477" y="2205"/>
                      <a:pt x="1479" y="2203"/>
                      <a:pt x="1481" y="2203"/>
                    </a:cubicBezTo>
                    <a:cubicBezTo>
                      <a:pt x="1480" y="2200"/>
                      <a:pt x="1476" y="2200"/>
                      <a:pt x="1474" y="2202"/>
                    </a:cubicBezTo>
                    <a:cubicBezTo>
                      <a:pt x="1470" y="2205"/>
                      <a:pt x="1470" y="2213"/>
                      <a:pt x="1474" y="2217"/>
                    </a:cubicBezTo>
                    <a:cubicBezTo>
                      <a:pt x="1476" y="2219"/>
                      <a:pt x="1479" y="2220"/>
                      <a:pt x="1482" y="2221"/>
                    </a:cubicBezTo>
                    <a:close/>
                    <a:moveTo>
                      <a:pt x="1482" y="2222"/>
                    </a:moveTo>
                    <a:cubicBezTo>
                      <a:pt x="1485" y="2222"/>
                      <a:pt x="1486" y="2224"/>
                      <a:pt x="1485" y="2226"/>
                    </a:cubicBezTo>
                    <a:cubicBezTo>
                      <a:pt x="1484" y="2230"/>
                      <a:pt x="1479" y="2229"/>
                      <a:pt x="1478" y="2227"/>
                    </a:cubicBezTo>
                    <a:cubicBezTo>
                      <a:pt x="1477" y="2224"/>
                      <a:pt x="1478" y="2222"/>
                      <a:pt x="1475" y="2220"/>
                    </a:cubicBezTo>
                    <a:cubicBezTo>
                      <a:pt x="1479" y="2222"/>
                      <a:pt x="1480" y="2221"/>
                      <a:pt x="1482" y="2222"/>
                    </a:cubicBezTo>
                    <a:close/>
                    <a:moveTo>
                      <a:pt x="1495" y="2232"/>
                    </a:moveTo>
                    <a:cubicBezTo>
                      <a:pt x="1494" y="2235"/>
                      <a:pt x="1490" y="2237"/>
                      <a:pt x="1488" y="2238"/>
                    </a:cubicBezTo>
                    <a:cubicBezTo>
                      <a:pt x="1487" y="2241"/>
                      <a:pt x="1494" y="2245"/>
                      <a:pt x="1498" y="2240"/>
                    </a:cubicBezTo>
                    <a:cubicBezTo>
                      <a:pt x="1500" y="2237"/>
                      <a:pt x="1499" y="2232"/>
                      <a:pt x="1495" y="2232"/>
                    </a:cubicBezTo>
                    <a:close/>
                    <a:moveTo>
                      <a:pt x="1498" y="2241"/>
                    </a:moveTo>
                    <a:cubicBezTo>
                      <a:pt x="1498" y="2242"/>
                      <a:pt x="1497" y="2243"/>
                      <a:pt x="1497" y="2243"/>
                    </a:cubicBezTo>
                    <a:cubicBezTo>
                      <a:pt x="1502" y="2248"/>
                      <a:pt x="1506" y="2257"/>
                      <a:pt x="1507" y="2265"/>
                    </a:cubicBezTo>
                    <a:cubicBezTo>
                      <a:pt x="1508" y="2280"/>
                      <a:pt x="1498" y="2290"/>
                      <a:pt x="1498" y="2312"/>
                    </a:cubicBezTo>
                    <a:cubicBezTo>
                      <a:pt x="1497" y="2322"/>
                      <a:pt x="1500" y="2331"/>
                      <a:pt x="1502" y="2336"/>
                    </a:cubicBezTo>
                    <a:cubicBezTo>
                      <a:pt x="1509" y="2351"/>
                      <a:pt x="1522" y="2363"/>
                      <a:pt x="1524" y="2380"/>
                    </a:cubicBezTo>
                    <a:cubicBezTo>
                      <a:pt x="1521" y="2373"/>
                      <a:pt x="1512" y="2371"/>
                      <a:pt x="1507" y="2380"/>
                    </a:cubicBezTo>
                    <a:cubicBezTo>
                      <a:pt x="1504" y="2386"/>
                      <a:pt x="1507" y="2399"/>
                      <a:pt x="1490" y="2403"/>
                    </a:cubicBezTo>
                    <a:cubicBezTo>
                      <a:pt x="1499" y="2405"/>
                      <a:pt x="1508" y="2405"/>
                      <a:pt x="1515" y="2401"/>
                    </a:cubicBezTo>
                    <a:cubicBezTo>
                      <a:pt x="1520" y="2398"/>
                      <a:pt x="1523" y="2394"/>
                      <a:pt x="1525" y="2389"/>
                    </a:cubicBezTo>
                    <a:cubicBezTo>
                      <a:pt x="1531" y="2366"/>
                      <a:pt x="1502" y="2346"/>
                      <a:pt x="1502" y="2326"/>
                    </a:cubicBezTo>
                    <a:cubicBezTo>
                      <a:pt x="1502" y="2327"/>
                      <a:pt x="1502" y="2328"/>
                      <a:pt x="1502" y="2329"/>
                    </a:cubicBezTo>
                    <a:cubicBezTo>
                      <a:pt x="1506" y="2348"/>
                      <a:pt x="1527" y="2359"/>
                      <a:pt x="1545" y="2353"/>
                    </a:cubicBezTo>
                    <a:cubicBezTo>
                      <a:pt x="1554" y="2350"/>
                      <a:pt x="1562" y="2343"/>
                      <a:pt x="1566" y="2333"/>
                    </a:cubicBezTo>
                    <a:cubicBezTo>
                      <a:pt x="1569" y="2322"/>
                      <a:pt x="1568" y="2310"/>
                      <a:pt x="1560" y="2301"/>
                    </a:cubicBezTo>
                    <a:cubicBezTo>
                      <a:pt x="1552" y="2291"/>
                      <a:pt x="1541" y="2287"/>
                      <a:pt x="1530" y="2293"/>
                    </a:cubicBezTo>
                    <a:cubicBezTo>
                      <a:pt x="1523" y="2296"/>
                      <a:pt x="1519" y="2303"/>
                      <a:pt x="1520" y="2311"/>
                    </a:cubicBezTo>
                    <a:cubicBezTo>
                      <a:pt x="1521" y="2321"/>
                      <a:pt x="1528" y="2327"/>
                      <a:pt x="1536" y="2327"/>
                    </a:cubicBezTo>
                    <a:cubicBezTo>
                      <a:pt x="1545" y="2327"/>
                      <a:pt x="1552" y="2320"/>
                      <a:pt x="1550" y="2310"/>
                    </a:cubicBezTo>
                    <a:cubicBezTo>
                      <a:pt x="1551" y="2321"/>
                      <a:pt x="1543" y="2327"/>
                      <a:pt x="1535" y="2325"/>
                    </a:cubicBezTo>
                    <a:cubicBezTo>
                      <a:pt x="1528" y="2324"/>
                      <a:pt x="1523" y="2319"/>
                      <a:pt x="1522" y="2311"/>
                    </a:cubicBezTo>
                    <a:cubicBezTo>
                      <a:pt x="1522" y="2304"/>
                      <a:pt x="1525" y="2298"/>
                      <a:pt x="1531" y="2295"/>
                    </a:cubicBezTo>
                    <a:cubicBezTo>
                      <a:pt x="1541" y="2291"/>
                      <a:pt x="1551" y="2295"/>
                      <a:pt x="1558" y="2303"/>
                    </a:cubicBezTo>
                    <a:cubicBezTo>
                      <a:pt x="1564" y="2311"/>
                      <a:pt x="1566" y="2322"/>
                      <a:pt x="1562" y="2332"/>
                    </a:cubicBezTo>
                    <a:cubicBezTo>
                      <a:pt x="1559" y="2342"/>
                      <a:pt x="1551" y="2348"/>
                      <a:pt x="1542" y="2350"/>
                    </a:cubicBezTo>
                    <a:cubicBezTo>
                      <a:pt x="1526" y="2355"/>
                      <a:pt x="1508" y="2345"/>
                      <a:pt x="1504" y="2328"/>
                    </a:cubicBezTo>
                    <a:cubicBezTo>
                      <a:pt x="1501" y="2314"/>
                      <a:pt x="1506" y="2304"/>
                      <a:pt x="1516" y="2295"/>
                    </a:cubicBezTo>
                    <a:cubicBezTo>
                      <a:pt x="1533" y="2280"/>
                      <a:pt x="1559" y="2276"/>
                      <a:pt x="1574" y="2283"/>
                    </a:cubicBezTo>
                    <a:cubicBezTo>
                      <a:pt x="1583" y="2287"/>
                      <a:pt x="1589" y="2297"/>
                      <a:pt x="1583" y="2306"/>
                    </a:cubicBezTo>
                    <a:cubicBezTo>
                      <a:pt x="1579" y="2311"/>
                      <a:pt x="1574" y="2312"/>
                      <a:pt x="1568" y="2308"/>
                    </a:cubicBezTo>
                    <a:cubicBezTo>
                      <a:pt x="1570" y="2318"/>
                      <a:pt x="1586" y="2320"/>
                      <a:pt x="1595" y="2310"/>
                    </a:cubicBezTo>
                    <a:cubicBezTo>
                      <a:pt x="1604" y="2301"/>
                      <a:pt x="1605" y="2290"/>
                      <a:pt x="1601" y="2282"/>
                    </a:cubicBezTo>
                    <a:cubicBezTo>
                      <a:pt x="1595" y="2269"/>
                      <a:pt x="1580" y="2261"/>
                      <a:pt x="1563" y="2263"/>
                    </a:cubicBezTo>
                    <a:cubicBezTo>
                      <a:pt x="1546" y="2265"/>
                      <a:pt x="1529" y="2275"/>
                      <a:pt x="1517" y="2289"/>
                    </a:cubicBezTo>
                    <a:cubicBezTo>
                      <a:pt x="1518" y="2287"/>
                      <a:pt x="1520" y="2285"/>
                      <a:pt x="1521" y="2283"/>
                    </a:cubicBezTo>
                    <a:cubicBezTo>
                      <a:pt x="1542" y="2261"/>
                      <a:pt x="1569" y="2252"/>
                      <a:pt x="1599" y="2260"/>
                    </a:cubicBezTo>
                    <a:cubicBezTo>
                      <a:pt x="1621" y="2266"/>
                      <a:pt x="1635" y="2282"/>
                      <a:pt x="1640" y="2304"/>
                    </a:cubicBezTo>
                    <a:cubicBezTo>
                      <a:pt x="1642" y="2318"/>
                      <a:pt x="1640" y="2331"/>
                      <a:pt x="1635" y="2343"/>
                    </a:cubicBezTo>
                    <a:cubicBezTo>
                      <a:pt x="1631" y="2356"/>
                      <a:pt x="1622" y="2368"/>
                      <a:pt x="1612" y="2376"/>
                    </a:cubicBezTo>
                    <a:cubicBezTo>
                      <a:pt x="1607" y="2381"/>
                      <a:pt x="1602" y="2383"/>
                      <a:pt x="1595" y="2385"/>
                    </a:cubicBezTo>
                    <a:cubicBezTo>
                      <a:pt x="1584" y="2389"/>
                      <a:pt x="1571" y="2389"/>
                      <a:pt x="1560" y="2383"/>
                    </a:cubicBezTo>
                    <a:cubicBezTo>
                      <a:pt x="1551" y="2377"/>
                      <a:pt x="1547" y="2370"/>
                      <a:pt x="1546" y="2360"/>
                    </a:cubicBezTo>
                    <a:cubicBezTo>
                      <a:pt x="1535" y="2368"/>
                      <a:pt x="1540" y="2395"/>
                      <a:pt x="1563" y="2393"/>
                    </a:cubicBezTo>
                    <a:cubicBezTo>
                      <a:pt x="1570" y="2405"/>
                      <a:pt x="1592" y="2396"/>
                      <a:pt x="1604" y="2386"/>
                    </a:cubicBezTo>
                    <a:cubicBezTo>
                      <a:pt x="1589" y="2399"/>
                      <a:pt x="1562" y="2408"/>
                      <a:pt x="1549" y="2412"/>
                    </a:cubicBezTo>
                    <a:cubicBezTo>
                      <a:pt x="1550" y="2412"/>
                      <a:pt x="1550" y="2413"/>
                      <a:pt x="1550" y="2414"/>
                    </a:cubicBezTo>
                    <a:cubicBezTo>
                      <a:pt x="1555" y="2413"/>
                      <a:pt x="1562" y="2411"/>
                      <a:pt x="1570" y="2409"/>
                    </a:cubicBezTo>
                    <a:cubicBezTo>
                      <a:pt x="1562" y="2416"/>
                      <a:pt x="1558" y="2427"/>
                      <a:pt x="1560" y="2438"/>
                    </a:cubicBezTo>
                    <a:cubicBezTo>
                      <a:pt x="1565" y="2457"/>
                      <a:pt x="1586" y="2472"/>
                      <a:pt x="1587" y="2497"/>
                    </a:cubicBezTo>
                    <a:cubicBezTo>
                      <a:pt x="1594" y="2476"/>
                      <a:pt x="1581" y="2455"/>
                      <a:pt x="1578" y="2441"/>
                    </a:cubicBezTo>
                    <a:cubicBezTo>
                      <a:pt x="1570" y="2414"/>
                      <a:pt x="1581" y="2407"/>
                      <a:pt x="1597" y="2395"/>
                    </a:cubicBezTo>
                    <a:cubicBezTo>
                      <a:pt x="1595" y="2398"/>
                      <a:pt x="1593" y="2400"/>
                      <a:pt x="1592" y="2404"/>
                    </a:cubicBezTo>
                    <a:cubicBezTo>
                      <a:pt x="1582" y="2423"/>
                      <a:pt x="1583" y="2446"/>
                      <a:pt x="1596" y="2462"/>
                    </a:cubicBezTo>
                    <a:cubicBezTo>
                      <a:pt x="1606" y="2476"/>
                      <a:pt x="1622" y="2482"/>
                      <a:pt x="1638" y="2479"/>
                    </a:cubicBezTo>
                    <a:cubicBezTo>
                      <a:pt x="1660" y="2475"/>
                      <a:pt x="1675" y="2458"/>
                      <a:pt x="1678" y="2437"/>
                    </a:cubicBezTo>
                    <a:cubicBezTo>
                      <a:pt x="1679" y="2427"/>
                      <a:pt x="1677" y="2418"/>
                      <a:pt x="1672" y="2411"/>
                    </a:cubicBezTo>
                    <a:cubicBezTo>
                      <a:pt x="1662" y="2397"/>
                      <a:pt x="1648" y="2395"/>
                      <a:pt x="1633" y="2401"/>
                    </a:cubicBezTo>
                    <a:cubicBezTo>
                      <a:pt x="1650" y="2403"/>
                      <a:pt x="1649" y="2416"/>
                      <a:pt x="1653" y="2422"/>
                    </a:cubicBezTo>
                    <a:cubicBezTo>
                      <a:pt x="1662" y="2434"/>
                      <a:pt x="1675" y="2419"/>
                      <a:pt x="1667" y="2407"/>
                    </a:cubicBezTo>
                    <a:cubicBezTo>
                      <a:pt x="1666" y="2406"/>
                      <a:pt x="1665" y="2405"/>
                      <a:pt x="1664" y="2403"/>
                    </a:cubicBezTo>
                    <a:cubicBezTo>
                      <a:pt x="1674" y="2411"/>
                      <a:pt x="1679" y="2424"/>
                      <a:pt x="1677" y="2437"/>
                    </a:cubicBezTo>
                    <a:cubicBezTo>
                      <a:pt x="1673" y="2457"/>
                      <a:pt x="1658" y="2472"/>
                      <a:pt x="1638" y="2476"/>
                    </a:cubicBezTo>
                    <a:cubicBezTo>
                      <a:pt x="1623" y="2478"/>
                      <a:pt x="1608" y="2472"/>
                      <a:pt x="1599" y="2460"/>
                    </a:cubicBezTo>
                    <a:cubicBezTo>
                      <a:pt x="1588" y="2445"/>
                      <a:pt x="1587" y="2424"/>
                      <a:pt x="1596" y="2407"/>
                    </a:cubicBezTo>
                    <a:cubicBezTo>
                      <a:pt x="1599" y="2400"/>
                      <a:pt x="1604" y="2395"/>
                      <a:pt x="1609" y="2390"/>
                    </a:cubicBezTo>
                    <a:cubicBezTo>
                      <a:pt x="1606" y="2393"/>
                      <a:pt x="1604" y="2397"/>
                      <a:pt x="1602" y="2402"/>
                    </a:cubicBezTo>
                    <a:cubicBezTo>
                      <a:pt x="1598" y="2413"/>
                      <a:pt x="1602" y="2429"/>
                      <a:pt x="1614" y="2434"/>
                    </a:cubicBezTo>
                    <a:cubicBezTo>
                      <a:pt x="1620" y="2436"/>
                      <a:pt x="1626" y="2434"/>
                      <a:pt x="1630" y="2430"/>
                    </a:cubicBezTo>
                    <a:cubicBezTo>
                      <a:pt x="1633" y="2427"/>
                      <a:pt x="1635" y="2422"/>
                      <a:pt x="1634" y="2418"/>
                    </a:cubicBezTo>
                    <a:cubicBezTo>
                      <a:pt x="1634" y="2414"/>
                      <a:pt x="1631" y="2409"/>
                      <a:pt x="1627" y="2407"/>
                    </a:cubicBezTo>
                    <a:cubicBezTo>
                      <a:pt x="1621" y="2404"/>
                      <a:pt x="1614" y="2406"/>
                      <a:pt x="1611" y="2411"/>
                    </a:cubicBezTo>
                    <a:cubicBezTo>
                      <a:pt x="1609" y="2414"/>
                      <a:pt x="1610" y="2418"/>
                      <a:pt x="1612" y="2421"/>
                    </a:cubicBezTo>
                    <a:cubicBezTo>
                      <a:pt x="1614" y="2423"/>
                      <a:pt x="1617" y="2423"/>
                      <a:pt x="1618" y="2421"/>
                    </a:cubicBezTo>
                    <a:cubicBezTo>
                      <a:pt x="1617" y="2421"/>
                      <a:pt x="1615" y="2420"/>
                      <a:pt x="1614" y="2419"/>
                    </a:cubicBezTo>
                    <a:cubicBezTo>
                      <a:pt x="1613" y="2416"/>
                      <a:pt x="1615" y="2413"/>
                      <a:pt x="1618" y="2412"/>
                    </a:cubicBezTo>
                    <a:cubicBezTo>
                      <a:pt x="1620" y="2412"/>
                      <a:pt x="1622" y="2413"/>
                      <a:pt x="1624" y="2415"/>
                    </a:cubicBezTo>
                    <a:cubicBezTo>
                      <a:pt x="1626" y="2417"/>
                      <a:pt x="1626" y="2421"/>
                      <a:pt x="1624" y="2424"/>
                    </a:cubicBezTo>
                    <a:cubicBezTo>
                      <a:pt x="1622" y="2427"/>
                      <a:pt x="1618" y="2428"/>
                      <a:pt x="1615" y="2426"/>
                    </a:cubicBezTo>
                    <a:cubicBezTo>
                      <a:pt x="1604" y="2423"/>
                      <a:pt x="1602" y="2407"/>
                      <a:pt x="1606" y="2398"/>
                    </a:cubicBezTo>
                    <a:cubicBezTo>
                      <a:pt x="1610" y="2387"/>
                      <a:pt x="1620" y="2378"/>
                      <a:pt x="1627" y="2370"/>
                    </a:cubicBezTo>
                    <a:cubicBezTo>
                      <a:pt x="1634" y="2360"/>
                      <a:pt x="1641" y="2348"/>
                      <a:pt x="1643" y="2331"/>
                    </a:cubicBezTo>
                    <a:cubicBezTo>
                      <a:pt x="1643" y="2334"/>
                      <a:pt x="1643" y="2338"/>
                      <a:pt x="1644" y="2341"/>
                    </a:cubicBezTo>
                    <a:cubicBezTo>
                      <a:pt x="1648" y="2363"/>
                      <a:pt x="1662" y="2379"/>
                      <a:pt x="1685" y="2383"/>
                    </a:cubicBezTo>
                    <a:cubicBezTo>
                      <a:pt x="1705" y="2386"/>
                      <a:pt x="1726" y="2378"/>
                      <a:pt x="1738" y="2361"/>
                    </a:cubicBezTo>
                    <a:cubicBezTo>
                      <a:pt x="1749" y="2345"/>
                      <a:pt x="1751" y="2323"/>
                      <a:pt x="1741" y="2306"/>
                    </a:cubicBezTo>
                    <a:cubicBezTo>
                      <a:pt x="1731" y="2290"/>
                      <a:pt x="1714" y="2283"/>
                      <a:pt x="1699" y="2287"/>
                    </a:cubicBezTo>
                    <a:cubicBezTo>
                      <a:pt x="1689" y="2289"/>
                      <a:pt x="1681" y="2295"/>
                      <a:pt x="1676" y="2303"/>
                    </a:cubicBezTo>
                    <a:cubicBezTo>
                      <a:pt x="1674" y="2308"/>
                      <a:pt x="1673" y="2314"/>
                      <a:pt x="1673" y="2320"/>
                    </a:cubicBezTo>
                    <a:cubicBezTo>
                      <a:pt x="1675" y="2331"/>
                      <a:pt x="1682" y="2338"/>
                      <a:pt x="1692" y="2338"/>
                    </a:cubicBezTo>
                    <a:cubicBezTo>
                      <a:pt x="1703" y="2339"/>
                      <a:pt x="1713" y="2331"/>
                      <a:pt x="1714" y="2320"/>
                    </a:cubicBezTo>
                    <a:cubicBezTo>
                      <a:pt x="1714" y="2309"/>
                      <a:pt x="1706" y="2299"/>
                      <a:pt x="1695" y="2298"/>
                    </a:cubicBezTo>
                    <a:cubicBezTo>
                      <a:pt x="1685" y="2298"/>
                      <a:pt x="1677" y="2304"/>
                      <a:pt x="1674" y="2312"/>
                    </a:cubicBezTo>
                    <a:cubicBezTo>
                      <a:pt x="1676" y="2300"/>
                      <a:pt x="1687" y="2290"/>
                      <a:pt x="1700" y="2288"/>
                    </a:cubicBezTo>
                    <a:cubicBezTo>
                      <a:pt x="1715" y="2285"/>
                      <a:pt x="1730" y="2292"/>
                      <a:pt x="1739" y="2307"/>
                    </a:cubicBezTo>
                    <a:cubicBezTo>
                      <a:pt x="1748" y="2323"/>
                      <a:pt x="1745" y="2343"/>
                      <a:pt x="1735" y="2358"/>
                    </a:cubicBezTo>
                    <a:cubicBezTo>
                      <a:pt x="1724" y="2375"/>
                      <a:pt x="1705" y="2382"/>
                      <a:pt x="1685" y="2379"/>
                    </a:cubicBezTo>
                    <a:cubicBezTo>
                      <a:pt x="1666" y="2374"/>
                      <a:pt x="1653" y="2361"/>
                      <a:pt x="1650" y="2341"/>
                    </a:cubicBezTo>
                    <a:cubicBezTo>
                      <a:pt x="1647" y="2327"/>
                      <a:pt x="1649" y="2313"/>
                      <a:pt x="1644" y="2298"/>
                    </a:cubicBezTo>
                    <a:cubicBezTo>
                      <a:pt x="1638" y="2277"/>
                      <a:pt x="1623" y="2262"/>
                      <a:pt x="1601" y="2255"/>
                    </a:cubicBezTo>
                    <a:cubicBezTo>
                      <a:pt x="1569" y="2246"/>
                      <a:pt x="1538" y="2255"/>
                      <a:pt x="1517" y="2279"/>
                    </a:cubicBezTo>
                    <a:cubicBezTo>
                      <a:pt x="1507" y="2291"/>
                      <a:pt x="1501" y="2302"/>
                      <a:pt x="1500" y="2315"/>
                    </a:cubicBezTo>
                    <a:cubicBezTo>
                      <a:pt x="1500" y="2302"/>
                      <a:pt x="1504" y="2289"/>
                      <a:pt x="1511" y="2278"/>
                    </a:cubicBezTo>
                    <a:cubicBezTo>
                      <a:pt x="1520" y="2262"/>
                      <a:pt x="1537" y="2248"/>
                      <a:pt x="1552" y="2240"/>
                    </a:cubicBezTo>
                    <a:cubicBezTo>
                      <a:pt x="1559" y="2236"/>
                      <a:pt x="1564" y="2232"/>
                      <a:pt x="1569" y="2227"/>
                    </a:cubicBezTo>
                    <a:cubicBezTo>
                      <a:pt x="1571" y="2225"/>
                      <a:pt x="1572" y="2224"/>
                      <a:pt x="1573" y="2223"/>
                    </a:cubicBezTo>
                    <a:cubicBezTo>
                      <a:pt x="1575" y="2220"/>
                      <a:pt x="1577" y="2217"/>
                      <a:pt x="1579" y="2215"/>
                    </a:cubicBezTo>
                    <a:cubicBezTo>
                      <a:pt x="1580" y="2213"/>
                      <a:pt x="1584" y="2204"/>
                      <a:pt x="1583" y="2203"/>
                    </a:cubicBezTo>
                    <a:cubicBezTo>
                      <a:pt x="1582" y="2203"/>
                      <a:pt x="1579" y="2208"/>
                      <a:pt x="1578" y="2209"/>
                    </a:cubicBezTo>
                    <a:cubicBezTo>
                      <a:pt x="1576" y="2213"/>
                      <a:pt x="1573" y="2217"/>
                      <a:pt x="1570" y="2220"/>
                    </a:cubicBezTo>
                    <a:cubicBezTo>
                      <a:pt x="1569" y="2222"/>
                      <a:pt x="1568" y="2223"/>
                      <a:pt x="1567" y="2224"/>
                    </a:cubicBezTo>
                    <a:cubicBezTo>
                      <a:pt x="1562" y="2229"/>
                      <a:pt x="1557" y="2233"/>
                      <a:pt x="1551" y="2237"/>
                    </a:cubicBezTo>
                    <a:cubicBezTo>
                      <a:pt x="1551" y="2237"/>
                      <a:pt x="1550" y="2238"/>
                      <a:pt x="1549" y="2238"/>
                    </a:cubicBezTo>
                    <a:cubicBezTo>
                      <a:pt x="1550" y="2237"/>
                      <a:pt x="1552" y="2235"/>
                      <a:pt x="1553" y="2233"/>
                    </a:cubicBezTo>
                    <a:cubicBezTo>
                      <a:pt x="1557" y="2229"/>
                      <a:pt x="1560" y="2224"/>
                      <a:pt x="1563" y="2218"/>
                    </a:cubicBezTo>
                    <a:cubicBezTo>
                      <a:pt x="1568" y="2202"/>
                      <a:pt x="1558" y="2190"/>
                      <a:pt x="1544" y="2184"/>
                    </a:cubicBezTo>
                    <a:cubicBezTo>
                      <a:pt x="1532" y="2180"/>
                      <a:pt x="1519" y="2180"/>
                      <a:pt x="1508" y="2188"/>
                    </a:cubicBezTo>
                    <a:cubicBezTo>
                      <a:pt x="1500" y="2195"/>
                      <a:pt x="1497" y="2205"/>
                      <a:pt x="1501" y="2215"/>
                    </a:cubicBezTo>
                    <a:cubicBezTo>
                      <a:pt x="1505" y="2222"/>
                      <a:pt x="1512" y="2229"/>
                      <a:pt x="1521" y="2228"/>
                    </a:cubicBezTo>
                    <a:cubicBezTo>
                      <a:pt x="1526" y="2228"/>
                      <a:pt x="1530" y="2225"/>
                      <a:pt x="1532" y="2220"/>
                    </a:cubicBezTo>
                    <a:cubicBezTo>
                      <a:pt x="1533" y="2218"/>
                      <a:pt x="1534" y="2215"/>
                      <a:pt x="1533" y="2212"/>
                    </a:cubicBezTo>
                    <a:cubicBezTo>
                      <a:pt x="1531" y="2209"/>
                      <a:pt x="1528" y="2207"/>
                      <a:pt x="1525" y="2206"/>
                    </a:cubicBezTo>
                    <a:cubicBezTo>
                      <a:pt x="1521" y="2205"/>
                      <a:pt x="1517" y="2206"/>
                      <a:pt x="1515" y="2209"/>
                    </a:cubicBezTo>
                    <a:cubicBezTo>
                      <a:pt x="1513" y="2212"/>
                      <a:pt x="1513" y="2216"/>
                      <a:pt x="1516" y="2219"/>
                    </a:cubicBezTo>
                    <a:cubicBezTo>
                      <a:pt x="1519" y="2223"/>
                      <a:pt x="1524" y="2223"/>
                      <a:pt x="1527" y="2220"/>
                    </a:cubicBezTo>
                    <a:cubicBezTo>
                      <a:pt x="1531" y="2217"/>
                      <a:pt x="1531" y="2212"/>
                      <a:pt x="1528" y="2208"/>
                    </a:cubicBezTo>
                    <a:cubicBezTo>
                      <a:pt x="1527" y="2207"/>
                      <a:pt x="1526" y="2206"/>
                      <a:pt x="1524" y="2206"/>
                    </a:cubicBezTo>
                    <a:cubicBezTo>
                      <a:pt x="1525" y="2206"/>
                      <a:pt x="1525" y="2206"/>
                      <a:pt x="1525" y="2206"/>
                    </a:cubicBezTo>
                    <a:cubicBezTo>
                      <a:pt x="1528" y="2207"/>
                      <a:pt x="1531" y="2209"/>
                      <a:pt x="1532" y="2212"/>
                    </a:cubicBezTo>
                    <a:cubicBezTo>
                      <a:pt x="1533" y="2215"/>
                      <a:pt x="1533" y="2217"/>
                      <a:pt x="1532" y="2220"/>
                    </a:cubicBezTo>
                    <a:cubicBezTo>
                      <a:pt x="1530" y="2224"/>
                      <a:pt x="1526" y="2227"/>
                      <a:pt x="1521" y="2228"/>
                    </a:cubicBezTo>
                    <a:cubicBezTo>
                      <a:pt x="1513" y="2228"/>
                      <a:pt x="1506" y="2221"/>
                      <a:pt x="1503" y="2214"/>
                    </a:cubicBezTo>
                    <a:cubicBezTo>
                      <a:pt x="1499" y="2205"/>
                      <a:pt x="1501" y="2196"/>
                      <a:pt x="1510" y="2189"/>
                    </a:cubicBezTo>
                    <a:cubicBezTo>
                      <a:pt x="1519" y="2182"/>
                      <a:pt x="1533" y="2182"/>
                      <a:pt x="1544" y="2187"/>
                    </a:cubicBezTo>
                    <a:cubicBezTo>
                      <a:pt x="1556" y="2192"/>
                      <a:pt x="1564" y="2203"/>
                      <a:pt x="1559" y="2217"/>
                    </a:cubicBezTo>
                    <a:cubicBezTo>
                      <a:pt x="1557" y="2223"/>
                      <a:pt x="1555" y="2227"/>
                      <a:pt x="1551" y="2231"/>
                    </a:cubicBezTo>
                    <a:cubicBezTo>
                      <a:pt x="1548" y="2234"/>
                      <a:pt x="1546" y="2236"/>
                      <a:pt x="1543" y="2238"/>
                    </a:cubicBezTo>
                    <a:cubicBezTo>
                      <a:pt x="1536" y="2244"/>
                      <a:pt x="1528" y="2250"/>
                      <a:pt x="1521" y="2258"/>
                    </a:cubicBezTo>
                    <a:cubicBezTo>
                      <a:pt x="1516" y="2262"/>
                      <a:pt x="1513" y="2267"/>
                      <a:pt x="1509" y="2272"/>
                    </a:cubicBezTo>
                    <a:cubicBezTo>
                      <a:pt x="1510" y="2269"/>
                      <a:pt x="1509" y="2266"/>
                      <a:pt x="1509" y="2263"/>
                    </a:cubicBezTo>
                    <a:cubicBezTo>
                      <a:pt x="1507" y="2254"/>
                      <a:pt x="1503" y="2246"/>
                      <a:pt x="1498" y="2241"/>
                    </a:cubicBezTo>
                    <a:close/>
                    <a:moveTo>
                      <a:pt x="1600" y="2163"/>
                    </a:moveTo>
                    <a:cubicBezTo>
                      <a:pt x="1601" y="2167"/>
                      <a:pt x="1599" y="2171"/>
                      <a:pt x="1595" y="2172"/>
                    </a:cubicBezTo>
                    <a:cubicBezTo>
                      <a:pt x="1589" y="2173"/>
                      <a:pt x="1586" y="2165"/>
                      <a:pt x="1589" y="2161"/>
                    </a:cubicBezTo>
                    <a:cubicBezTo>
                      <a:pt x="1592" y="2157"/>
                      <a:pt x="1595" y="2157"/>
                      <a:pt x="1597" y="2152"/>
                    </a:cubicBezTo>
                    <a:cubicBezTo>
                      <a:pt x="1597" y="2158"/>
                      <a:pt x="1599" y="2159"/>
                      <a:pt x="1600" y="2163"/>
                    </a:cubicBezTo>
                    <a:close/>
                    <a:moveTo>
                      <a:pt x="1559" y="2238"/>
                    </a:moveTo>
                    <a:cubicBezTo>
                      <a:pt x="1570" y="2231"/>
                      <a:pt x="1586" y="2234"/>
                      <a:pt x="1593" y="2241"/>
                    </a:cubicBezTo>
                    <a:cubicBezTo>
                      <a:pt x="1600" y="2247"/>
                      <a:pt x="1605" y="2253"/>
                      <a:pt x="1612" y="2254"/>
                    </a:cubicBezTo>
                    <a:cubicBezTo>
                      <a:pt x="1619" y="2255"/>
                      <a:pt x="1628" y="2252"/>
                      <a:pt x="1628" y="2246"/>
                    </a:cubicBezTo>
                    <a:cubicBezTo>
                      <a:pt x="1624" y="2250"/>
                      <a:pt x="1618" y="2248"/>
                      <a:pt x="1613" y="2245"/>
                    </a:cubicBezTo>
                    <a:cubicBezTo>
                      <a:pt x="1609" y="2243"/>
                      <a:pt x="1605" y="2241"/>
                      <a:pt x="1600" y="2242"/>
                    </a:cubicBezTo>
                    <a:cubicBezTo>
                      <a:pt x="1599" y="2232"/>
                      <a:pt x="1590" y="2229"/>
                      <a:pt x="1583" y="2229"/>
                    </a:cubicBezTo>
                    <a:cubicBezTo>
                      <a:pt x="1575" y="2229"/>
                      <a:pt x="1565" y="2232"/>
                      <a:pt x="1559" y="2238"/>
                    </a:cubicBezTo>
                    <a:close/>
                    <a:moveTo>
                      <a:pt x="1540" y="2124"/>
                    </a:moveTo>
                    <a:cubicBezTo>
                      <a:pt x="1528" y="2107"/>
                      <a:pt x="1538" y="2090"/>
                      <a:pt x="1540" y="2082"/>
                    </a:cubicBezTo>
                    <a:cubicBezTo>
                      <a:pt x="1542" y="2070"/>
                      <a:pt x="1530" y="2068"/>
                      <a:pt x="1526" y="2080"/>
                    </a:cubicBezTo>
                    <a:cubicBezTo>
                      <a:pt x="1522" y="2091"/>
                      <a:pt x="1525" y="2111"/>
                      <a:pt x="1540" y="2124"/>
                    </a:cubicBezTo>
                    <a:close/>
                    <a:moveTo>
                      <a:pt x="1596" y="2191"/>
                    </a:moveTo>
                    <a:cubicBezTo>
                      <a:pt x="1590" y="2192"/>
                      <a:pt x="1583" y="2188"/>
                      <a:pt x="1580" y="2185"/>
                    </a:cubicBezTo>
                    <a:cubicBezTo>
                      <a:pt x="1574" y="2187"/>
                      <a:pt x="1575" y="2200"/>
                      <a:pt x="1585" y="2202"/>
                    </a:cubicBezTo>
                    <a:cubicBezTo>
                      <a:pt x="1591" y="2203"/>
                      <a:pt x="1597" y="2197"/>
                      <a:pt x="1596" y="2191"/>
                    </a:cubicBezTo>
                    <a:close/>
                    <a:moveTo>
                      <a:pt x="1567" y="2230"/>
                    </a:moveTo>
                    <a:cubicBezTo>
                      <a:pt x="1590" y="2219"/>
                      <a:pt x="1611" y="2233"/>
                      <a:pt x="1619" y="2235"/>
                    </a:cubicBezTo>
                    <a:cubicBezTo>
                      <a:pt x="1635" y="2238"/>
                      <a:pt x="1638" y="2221"/>
                      <a:pt x="1621" y="2216"/>
                    </a:cubicBezTo>
                    <a:cubicBezTo>
                      <a:pt x="1611" y="2213"/>
                      <a:pt x="1588" y="2213"/>
                      <a:pt x="1567" y="2230"/>
                    </a:cubicBezTo>
                    <a:close/>
                    <a:moveTo>
                      <a:pt x="1527" y="2174"/>
                    </a:moveTo>
                    <a:cubicBezTo>
                      <a:pt x="1518" y="2180"/>
                      <a:pt x="1507" y="2185"/>
                      <a:pt x="1497" y="2184"/>
                    </a:cubicBezTo>
                    <a:cubicBezTo>
                      <a:pt x="1487" y="2183"/>
                      <a:pt x="1477" y="2177"/>
                      <a:pt x="1474" y="2168"/>
                    </a:cubicBezTo>
                    <a:cubicBezTo>
                      <a:pt x="1472" y="2162"/>
                      <a:pt x="1472" y="2156"/>
                      <a:pt x="1473" y="2150"/>
                    </a:cubicBezTo>
                    <a:cubicBezTo>
                      <a:pt x="1476" y="2143"/>
                      <a:pt x="1478" y="2139"/>
                      <a:pt x="1483" y="2134"/>
                    </a:cubicBezTo>
                    <a:cubicBezTo>
                      <a:pt x="1488" y="2130"/>
                      <a:pt x="1492" y="2127"/>
                      <a:pt x="1498" y="2125"/>
                    </a:cubicBezTo>
                    <a:cubicBezTo>
                      <a:pt x="1501" y="2124"/>
                      <a:pt x="1503" y="2123"/>
                      <a:pt x="1506" y="2122"/>
                    </a:cubicBezTo>
                    <a:cubicBezTo>
                      <a:pt x="1514" y="2121"/>
                      <a:pt x="1520" y="2121"/>
                      <a:pt x="1528" y="2122"/>
                    </a:cubicBezTo>
                    <a:cubicBezTo>
                      <a:pt x="1538" y="2125"/>
                      <a:pt x="1546" y="2128"/>
                      <a:pt x="1555" y="2136"/>
                    </a:cubicBezTo>
                    <a:cubicBezTo>
                      <a:pt x="1555" y="2136"/>
                      <a:pt x="1556" y="2137"/>
                      <a:pt x="1556" y="2137"/>
                    </a:cubicBezTo>
                    <a:cubicBezTo>
                      <a:pt x="1554" y="2130"/>
                      <a:pt x="1555" y="2121"/>
                      <a:pt x="1557" y="2114"/>
                    </a:cubicBezTo>
                    <a:cubicBezTo>
                      <a:pt x="1560" y="2105"/>
                      <a:pt x="1566" y="2097"/>
                      <a:pt x="1574" y="2093"/>
                    </a:cubicBezTo>
                    <a:cubicBezTo>
                      <a:pt x="1578" y="2092"/>
                      <a:pt x="1582" y="2091"/>
                      <a:pt x="1587" y="2091"/>
                    </a:cubicBezTo>
                    <a:cubicBezTo>
                      <a:pt x="1582" y="2092"/>
                      <a:pt x="1578" y="2093"/>
                      <a:pt x="1575" y="2095"/>
                    </a:cubicBezTo>
                    <a:cubicBezTo>
                      <a:pt x="1567" y="2099"/>
                      <a:pt x="1562" y="2106"/>
                      <a:pt x="1560" y="2115"/>
                    </a:cubicBezTo>
                    <a:cubicBezTo>
                      <a:pt x="1558" y="2121"/>
                      <a:pt x="1558" y="2127"/>
                      <a:pt x="1559" y="2133"/>
                    </a:cubicBezTo>
                    <a:cubicBezTo>
                      <a:pt x="1561" y="2143"/>
                      <a:pt x="1566" y="2151"/>
                      <a:pt x="1569" y="2161"/>
                    </a:cubicBezTo>
                    <a:cubicBezTo>
                      <a:pt x="1569" y="2162"/>
                      <a:pt x="1569" y="2162"/>
                      <a:pt x="1569" y="2162"/>
                    </a:cubicBezTo>
                    <a:cubicBezTo>
                      <a:pt x="1571" y="2168"/>
                      <a:pt x="1571" y="2174"/>
                      <a:pt x="1571" y="2180"/>
                    </a:cubicBezTo>
                    <a:cubicBezTo>
                      <a:pt x="1571" y="2181"/>
                      <a:pt x="1571" y="2196"/>
                      <a:pt x="1569" y="2196"/>
                    </a:cubicBezTo>
                    <a:cubicBezTo>
                      <a:pt x="1568" y="2195"/>
                      <a:pt x="1568" y="2186"/>
                      <a:pt x="1568" y="2185"/>
                    </a:cubicBezTo>
                    <a:cubicBezTo>
                      <a:pt x="1568" y="2177"/>
                      <a:pt x="1567" y="2171"/>
                      <a:pt x="1566" y="2163"/>
                    </a:cubicBezTo>
                    <a:cubicBezTo>
                      <a:pt x="1565" y="2162"/>
                      <a:pt x="1565" y="2162"/>
                      <a:pt x="1565" y="2162"/>
                    </a:cubicBezTo>
                    <a:cubicBezTo>
                      <a:pt x="1563" y="2152"/>
                      <a:pt x="1559" y="2145"/>
                      <a:pt x="1552" y="2138"/>
                    </a:cubicBezTo>
                    <a:cubicBezTo>
                      <a:pt x="1544" y="2130"/>
                      <a:pt x="1532" y="2124"/>
                      <a:pt x="1520" y="2126"/>
                    </a:cubicBezTo>
                    <a:cubicBezTo>
                      <a:pt x="1513" y="2127"/>
                      <a:pt x="1504" y="2133"/>
                      <a:pt x="1506" y="2140"/>
                    </a:cubicBezTo>
                    <a:cubicBezTo>
                      <a:pt x="1506" y="2143"/>
                      <a:pt x="1508" y="2145"/>
                      <a:pt x="1511" y="2146"/>
                    </a:cubicBezTo>
                    <a:cubicBezTo>
                      <a:pt x="1513" y="2146"/>
                      <a:pt x="1515" y="2145"/>
                      <a:pt x="1516" y="2142"/>
                    </a:cubicBezTo>
                    <a:cubicBezTo>
                      <a:pt x="1516" y="2141"/>
                      <a:pt x="1516" y="2139"/>
                      <a:pt x="1515" y="2138"/>
                    </a:cubicBezTo>
                    <a:cubicBezTo>
                      <a:pt x="1514" y="2136"/>
                      <a:pt x="1511" y="2136"/>
                      <a:pt x="1510" y="2138"/>
                    </a:cubicBezTo>
                    <a:cubicBezTo>
                      <a:pt x="1510" y="2139"/>
                      <a:pt x="1509" y="2140"/>
                      <a:pt x="1510" y="2141"/>
                    </a:cubicBezTo>
                    <a:cubicBezTo>
                      <a:pt x="1508" y="2141"/>
                      <a:pt x="1508" y="2139"/>
                      <a:pt x="1508" y="2137"/>
                    </a:cubicBezTo>
                    <a:cubicBezTo>
                      <a:pt x="1509" y="2135"/>
                      <a:pt x="1511" y="2133"/>
                      <a:pt x="1514" y="2133"/>
                    </a:cubicBezTo>
                    <a:cubicBezTo>
                      <a:pt x="1518" y="2134"/>
                      <a:pt x="1521" y="2137"/>
                      <a:pt x="1521" y="2142"/>
                    </a:cubicBezTo>
                    <a:cubicBezTo>
                      <a:pt x="1521" y="2145"/>
                      <a:pt x="1520" y="2148"/>
                      <a:pt x="1517" y="2150"/>
                    </a:cubicBezTo>
                    <a:cubicBezTo>
                      <a:pt x="1515" y="2152"/>
                      <a:pt x="1512" y="2152"/>
                      <a:pt x="1509" y="2151"/>
                    </a:cubicBezTo>
                    <a:cubicBezTo>
                      <a:pt x="1505" y="2150"/>
                      <a:pt x="1502" y="2147"/>
                      <a:pt x="1501" y="2143"/>
                    </a:cubicBezTo>
                    <a:cubicBezTo>
                      <a:pt x="1500" y="2133"/>
                      <a:pt x="1508" y="2126"/>
                      <a:pt x="1517" y="2125"/>
                    </a:cubicBezTo>
                    <a:cubicBezTo>
                      <a:pt x="1519" y="2124"/>
                      <a:pt x="1522" y="2124"/>
                      <a:pt x="1525" y="2124"/>
                    </a:cubicBezTo>
                    <a:cubicBezTo>
                      <a:pt x="1516" y="2123"/>
                      <a:pt x="1508" y="2123"/>
                      <a:pt x="1499" y="2126"/>
                    </a:cubicBezTo>
                    <a:cubicBezTo>
                      <a:pt x="1493" y="2129"/>
                      <a:pt x="1489" y="2131"/>
                      <a:pt x="1484" y="2135"/>
                    </a:cubicBezTo>
                    <a:cubicBezTo>
                      <a:pt x="1479" y="2140"/>
                      <a:pt x="1477" y="2144"/>
                      <a:pt x="1474" y="2150"/>
                    </a:cubicBezTo>
                    <a:cubicBezTo>
                      <a:pt x="1473" y="2154"/>
                      <a:pt x="1473" y="2157"/>
                      <a:pt x="1473" y="2160"/>
                    </a:cubicBezTo>
                    <a:cubicBezTo>
                      <a:pt x="1473" y="2160"/>
                      <a:pt x="1473" y="2160"/>
                      <a:pt x="1473" y="2160"/>
                    </a:cubicBezTo>
                    <a:cubicBezTo>
                      <a:pt x="1475" y="2151"/>
                      <a:pt x="1484" y="2145"/>
                      <a:pt x="1494" y="2153"/>
                    </a:cubicBezTo>
                    <a:cubicBezTo>
                      <a:pt x="1501" y="2159"/>
                      <a:pt x="1504" y="2177"/>
                      <a:pt x="1527" y="2174"/>
                    </a:cubicBezTo>
                    <a:close/>
                    <a:moveTo>
                      <a:pt x="1575" y="2096"/>
                    </a:moveTo>
                    <a:cubicBezTo>
                      <a:pt x="1579" y="2106"/>
                      <a:pt x="1593" y="2099"/>
                      <a:pt x="1598" y="2098"/>
                    </a:cubicBezTo>
                    <a:cubicBezTo>
                      <a:pt x="1602" y="2097"/>
                      <a:pt x="1605" y="2097"/>
                      <a:pt x="1608" y="2099"/>
                    </a:cubicBezTo>
                    <a:cubicBezTo>
                      <a:pt x="1606" y="2095"/>
                      <a:pt x="1598" y="2087"/>
                      <a:pt x="1593" y="2085"/>
                    </a:cubicBezTo>
                    <a:cubicBezTo>
                      <a:pt x="1586" y="2082"/>
                      <a:pt x="1578" y="2083"/>
                      <a:pt x="1574" y="2092"/>
                    </a:cubicBezTo>
                    <a:cubicBezTo>
                      <a:pt x="1578" y="2090"/>
                      <a:pt x="1585" y="2089"/>
                      <a:pt x="1588" y="2092"/>
                    </a:cubicBezTo>
                    <a:cubicBezTo>
                      <a:pt x="1586" y="2091"/>
                      <a:pt x="1579" y="2093"/>
                      <a:pt x="1575" y="2096"/>
                    </a:cubicBezTo>
                    <a:close/>
                    <a:moveTo>
                      <a:pt x="1568" y="2203"/>
                    </a:moveTo>
                    <a:cubicBezTo>
                      <a:pt x="1559" y="2179"/>
                      <a:pt x="1538" y="2173"/>
                      <a:pt x="1530" y="2163"/>
                    </a:cubicBezTo>
                    <a:cubicBezTo>
                      <a:pt x="1521" y="2153"/>
                      <a:pt x="1533" y="2142"/>
                      <a:pt x="1545" y="2151"/>
                    </a:cubicBezTo>
                    <a:cubicBezTo>
                      <a:pt x="1558" y="2161"/>
                      <a:pt x="1566" y="2183"/>
                      <a:pt x="1568" y="2203"/>
                    </a:cubicBezTo>
                    <a:close/>
                    <a:moveTo>
                      <a:pt x="1535" y="2121"/>
                    </a:moveTo>
                    <a:cubicBezTo>
                      <a:pt x="1517" y="2111"/>
                      <a:pt x="1478" y="2117"/>
                      <a:pt x="1477" y="2138"/>
                    </a:cubicBezTo>
                    <a:cubicBezTo>
                      <a:pt x="1473" y="2139"/>
                      <a:pt x="1469" y="2133"/>
                      <a:pt x="1470" y="2127"/>
                    </a:cubicBezTo>
                    <a:cubicBezTo>
                      <a:pt x="1472" y="2120"/>
                      <a:pt x="1479" y="2114"/>
                      <a:pt x="1488" y="2115"/>
                    </a:cubicBezTo>
                    <a:cubicBezTo>
                      <a:pt x="1488" y="2109"/>
                      <a:pt x="1501" y="2106"/>
                      <a:pt x="1516" y="2110"/>
                    </a:cubicBezTo>
                    <a:cubicBezTo>
                      <a:pt x="1509" y="2104"/>
                      <a:pt x="1504" y="2096"/>
                      <a:pt x="1501" y="2088"/>
                    </a:cubicBezTo>
                    <a:cubicBezTo>
                      <a:pt x="1498" y="2078"/>
                      <a:pt x="1497" y="2067"/>
                      <a:pt x="1499" y="2058"/>
                    </a:cubicBezTo>
                    <a:cubicBezTo>
                      <a:pt x="1502" y="2048"/>
                      <a:pt x="1509" y="2039"/>
                      <a:pt x="1520" y="2037"/>
                    </a:cubicBezTo>
                    <a:cubicBezTo>
                      <a:pt x="1527" y="2035"/>
                      <a:pt x="1535" y="2036"/>
                      <a:pt x="1540" y="2042"/>
                    </a:cubicBezTo>
                    <a:cubicBezTo>
                      <a:pt x="1544" y="2047"/>
                      <a:pt x="1544" y="2055"/>
                      <a:pt x="1541" y="2060"/>
                    </a:cubicBezTo>
                    <a:cubicBezTo>
                      <a:pt x="1538" y="2065"/>
                      <a:pt x="1532" y="2069"/>
                      <a:pt x="1526" y="2072"/>
                    </a:cubicBezTo>
                    <a:cubicBezTo>
                      <a:pt x="1535" y="2061"/>
                      <a:pt x="1527" y="2054"/>
                      <a:pt x="1526" y="2048"/>
                    </a:cubicBezTo>
                    <a:cubicBezTo>
                      <a:pt x="1525" y="2041"/>
                      <a:pt x="1531" y="2038"/>
                      <a:pt x="1536" y="2041"/>
                    </a:cubicBezTo>
                    <a:cubicBezTo>
                      <a:pt x="1536" y="2041"/>
                      <a:pt x="1536" y="2041"/>
                      <a:pt x="1536" y="2041"/>
                    </a:cubicBezTo>
                    <a:cubicBezTo>
                      <a:pt x="1531" y="2037"/>
                      <a:pt x="1526" y="2037"/>
                      <a:pt x="1520" y="2038"/>
                    </a:cubicBezTo>
                    <a:cubicBezTo>
                      <a:pt x="1512" y="2041"/>
                      <a:pt x="1505" y="2046"/>
                      <a:pt x="1502" y="2055"/>
                    </a:cubicBezTo>
                    <a:cubicBezTo>
                      <a:pt x="1503" y="2053"/>
                      <a:pt x="1504" y="2051"/>
                      <a:pt x="1506" y="2050"/>
                    </a:cubicBezTo>
                    <a:cubicBezTo>
                      <a:pt x="1510" y="2047"/>
                      <a:pt x="1515" y="2046"/>
                      <a:pt x="1519" y="2049"/>
                    </a:cubicBezTo>
                    <a:cubicBezTo>
                      <a:pt x="1521" y="2051"/>
                      <a:pt x="1521" y="2053"/>
                      <a:pt x="1521" y="2056"/>
                    </a:cubicBezTo>
                    <a:cubicBezTo>
                      <a:pt x="1520" y="2057"/>
                      <a:pt x="1519" y="2059"/>
                      <a:pt x="1517" y="2059"/>
                    </a:cubicBezTo>
                    <a:cubicBezTo>
                      <a:pt x="1515" y="2060"/>
                      <a:pt x="1513" y="2060"/>
                      <a:pt x="1512" y="2059"/>
                    </a:cubicBezTo>
                    <a:cubicBezTo>
                      <a:pt x="1510" y="2058"/>
                      <a:pt x="1509" y="2055"/>
                      <a:pt x="1510" y="2053"/>
                    </a:cubicBezTo>
                    <a:cubicBezTo>
                      <a:pt x="1511" y="2051"/>
                      <a:pt x="1512" y="2051"/>
                      <a:pt x="1514" y="2051"/>
                    </a:cubicBezTo>
                    <a:cubicBezTo>
                      <a:pt x="1515" y="2051"/>
                      <a:pt x="1515" y="2052"/>
                      <a:pt x="1515" y="2053"/>
                    </a:cubicBezTo>
                    <a:cubicBezTo>
                      <a:pt x="1515" y="2053"/>
                      <a:pt x="1514" y="2052"/>
                      <a:pt x="1513" y="2052"/>
                    </a:cubicBezTo>
                    <a:cubicBezTo>
                      <a:pt x="1512" y="2052"/>
                      <a:pt x="1511" y="2054"/>
                      <a:pt x="1512" y="2055"/>
                    </a:cubicBezTo>
                    <a:cubicBezTo>
                      <a:pt x="1512" y="2056"/>
                      <a:pt x="1513" y="2056"/>
                      <a:pt x="1514" y="2056"/>
                    </a:cubicBezTo>
                    <a:cubicBezTo>
                      <a:pt x="1515" y="2057"/>
                      <a:pt x="1517" y="2056"/>
                      <a:pt x="1517" y="2055"/>
                    </a:cubicBezTo>
                    <a:cubicBezTo>
                      <a:pt x="1518" y="2053"/>
                      <a:pt x="1517" y="2052"/>
                      <a:pt x="1516" y="2051"/>
                    </a:cubicBezTo>
                    <a:cubicBezTo>
                      <a:pt x="1513" y="2048"/>
                      <a:pt x="1507" y="2050"/>
                      <a:pt x="1504" y="2053"/>
                    </a:cubicBezTo>
                    <a:cubicBezTo>
                      <a:pt x="1500" y="2058"/>
                      <a:pt x="1499" y="2067"/>
                      <a:pt x="1500" y="2073"/>
                    </a:cubicBezTo>
                    <a:cubicBezTo>
                      <a:pt x="1501" y="2090"/>
                      <a:pt x="1510" y="2104"/>
                      <a:pt x="1522" y="2112"/>
                    </a:cubicBezTo>
                    <a:cubicBezTo>
                      <a:pt x="1526" y="2114"/>
                      <a:pt x="1531" y="2117"/>
                      <a:pt x="1535" y="2121"/>
                    </a:cubicBezTo>
                    <a:close/>
                    <a:moveTo>
                      <a:pt x="1553" y="2129"/>
                    </a:moveTo>
                    <a:cubicBezTo>
                      <a:pt x="1544" y="2124"/>
                      <a:pt x="1549" y="2108"/>
                      <a:pt x="1556" y="2100"/>
                    </a:cubicBezTo>
                    <a:cubicBezTo>
                      <a:pt x="1563" y="2091"/>
                      <a:pt x="1574" y="2082"/>
                      <a:pt x="1573" y="2069"/>
                    </a:cubicBezTo>
                    <a:cubicBezTo>
                      <a:pt x="1572" y="2062"/>
                      <a:pt x="1568" y="2055"/>
                      <a:pt x="1561" y="2053"/>
                    </a:cubicBezTo>
                    <a:cubicBezTo>
                      <a:pt x="1557" y="2052"/>
                      <a:pt x="1553" y="2053"/>
                      <a:pt x="1550" y="2057"/>
                    </a:cubicBezTo>
                    <a:cubicBezTo>
                      <a:pt x="1554" y="2055"/>
                      <a:pt x="1559" y="2057"/>
                      <a:pt x="1562" y="2061"/>
                    </a:cubicBezTo>
                    <a:cubicBezTo>
                      <a:pt x="1564" y="2065"/>
                      <a:pt x="1562" y="2071"/>
                      <a:pt x="1558" y="2074"/>
                    </a:cubicBezTo>
                    <a:cubicBezTo>
                      <a:pt x="1551" y="2082"/>
                      <a:pt x="1542" y="2087"/>
                      <a:pt x="1538" y="2097"/>
                    </a:cubicBezTo>
                    <a:cubicBezTo>
                      <a:pt x="1533" y="2108"/>
                      <a:pt x="1538" y="2124"/>
                      <a:pt x="1553" y="2129"/>
                    </a:cubicBezTo>
                    <a:close/>
                    <a:moveTo>
                      <a:pt x="1597" y="2147"/>
                    </a:moveTo>
                    <a:cubicBezTo>
                      <a:pt x="1602" y="2137"/>
                      <a:pt x="1600" y="2120"/>
                      <a:pt x="1592" y="2112"/>
                    </a:cubicBezTo>
                    <a:cubicBezTo>
                      <a:pt x="1585" y="2103"/>
                      <a:pt x="1575" y="2107"/>
                      <a:pt x="1581" y="2119"/>
                    </a:cubicBezTo>
                    <a:cubicBezTo>
                      <a:pt x="1586" y="2127"/>
                      <a:pt x="1598" y="2137"/>
                      <a:pt x="1597" y="2147"/>
                    </a:cubicBezTo>
                    <a:close/>
                    <a:moveTo>
                      <a:pt x="1643" y="2347"/>
                    </a:moveTo>
                    <a:cubicBezTo>
                      <a:pt x="1649" y="2379"/>
                      <a:pt x="1692" y="2405"/>
                      <a:pt x="1714" y="2383"/>
                    </a:cubicBezTo>
                    <a:cubicBezTo>
                      <a:pt x="1719" y="2387"/>
                      <a:pt x="1716" y="2398"/>
                      <a:pt x="1707" y="2402"/>
                    </a:cubicBezTo>
                    <a:cubicBezTo>
                      <a:pt x="1699" y="2407"/>
                      <a:pt x="1686" y="2404"/>
                      <a:pt x="1678" y="2392"/>
                    </a:cubicBezTo>
                    <a:cubicBezTo>
                      <a:pt x="1668" y="2400"/>
                      <a:pt x="1640" y="2378"/>
                      <a:pt x="1643" y="2347"/>
                    </a:cubicBezTo>
                    <a:close/>
                    <a:moveTo>
                      <a:pt x="1522" y="2415"/>
                    </a:moveTo>
                    <a:cubicBezTo>
                      <a:pt x="1521" y="2413"/>
                      <a:pt x="1521" y="2410"/>
                      <a:pt x="1524" y="2408"/>
                    </a:cubicBezTo>
                    <a:cubicBezTo>
                      <a:pt x="1526" y="2407"/>
                      <a:pt x="1529" y="2407"/>
                      <a:pt x="1531" y="2410"/>
                    </a:cubicBezTo>
                    <a:cubicBezTo>
                      <a:pt x="1532" y="2412"/>
                      <a:pt x="1531" y="2415"/>
                      <a:pt x="1529" y="2417"/>
                    </a:cubicBezTo>
                    <a:cubicBezTo>
                      <a:pt x="1527" y="2418"/>
                      <a:pt x="1524" y="2417"/>
                      <a:pt x="1522" y="2415"/>
                    </a:cubicBezTo>
                    <a:close/>
                    <a:moveTo>
                      <a:pt x="1515" y="2409"/>
                    </a:moveTo>
                    <a:cubicBezTo>
                      <a:pt x="1514" y="2407"/>
                      <a:pt x="1514" y="2404"/>
                      <a:pt x="1516" y="2403"/>
                    </a:cubicBezTo>
                    <a:cubicBezTo>
                      <a:pt x="1518" y="2402"/>
                      <a:pt x="1520" y="2403"/>
                      <a:pt x="1522" y="2404"/>
                    </a:cubicBezTo>
                    <a:cubicBezTo>
                      <a:pt x="1523" y="2406"/>
                      <a:pt x="1522" y="2409"/>
                      <a:pt x="1520" y="2410"/>
                    </a:cubicBezTo>
                    <a:cubicBezTo>
                      <a:pt x="1519" y="2411"/>
                      <a:pt x="1516" y="2410"/>
                      <a:pt x="1515" y="2409"/>
                    </a:cubicBezTo>
                    <a:close/>
                    <a:moveTo>
                      <a:pt x="1534" y="2418"/>
                    </a:moveTo>
                    <a:cubicBezTo>
                      <a:pt x="1532" y="2415"/>
                      <a:pt x="1533" y="2410"/>
                      <a:pt x="1536" y="2408"/>
                    </a:cubicBezTo>
                    <a:cubicBezTo>
                      <a:pt x="1540" y="2406"/>
                      <a:pt x="1545" y="2407"/>
                      <a:pt x="1547" y="2410"/>
                    </a:cubicBezTo>
                    <a:cubicBezTo>
                      <a:pt x="1549" y="2414"/>
                      <a:pt x="1548" y="2419"/>
                      <a:pt x="1545" y="2421"/>
                    </a:cubicBezTo>
                    <a:cubicBezTo>
                      <a:pt x="1541" y="2423"/>
                      <a:pt x="1536" y="2422"/>
                      <a:pt x="1534" y="2418"/>
                    </a:cubicBezTo>
                    <a:close/>
                    <a:moveTo>
                      <a:pt x="1582" y="2261"/>
                    </a:moveTo>
                    <a:cubicBezTo>
                      <a:pt x="1593" y="2258"/>
                      <a:pt x="1608" y="2262"/>
                      <a:pt x="1619" y="2273"/>
                    </a:cubicBezTo>
                    <a:cubicBezTo>
                      <a:pt x="1627" y="2281"/>
                      <a:pt x="1633" y="2292"/>
                      <a:pt x="1634" y="2302"/>
                    </a:cubicBezTo>
                    <a:cubicBezTo>
                      <a:pt x="1635" y="2308"/>
                      <a:pt x="1634" y="2313"/>
                      <a:pt x="1632" y="2318"/>
                    </a:cubicBezTo>
                    <a:cubicBezTo>
                      <a:pt x="1627" y="2326"/>
                      <a:pt x="1620" y="2330"/>
                      <a:pt x="1613" y="2330"/>
                    </a:cubicBezTo>
                    <a:cubicBezTo>
                      <a:pt x="1606" y="2329"/>
                      <a:pt x="1601" y="2322"/>
                      <a:pt x="1604" y="2316"/>
                    </a:cubicBezTo>
                    <a:cubicBezTo>
                      <a:pt x="1611" y="2324"/>
                      <a:pt x="1622" y="2319"/>
                      <a:pt x="1625" y="2309"/>
                    </a:cubicBezTo>
                    <a:cubicBezTo>
                      <a:pt x="1628" y="2299"/>
                      <a:pt x="1622" y="2284"/>
                      <a:pt x="1615" y="2276"/>
                    </a:cubicBezTo>
                    <a:cubicBezTo>
                      <a:pt x="1602" y="2262"/>
                      <a:pt x="1589" y="2261"/>
                      <a:pt x="1582" y="2261"/>
                    </a:cubicBezTo>
                    <a:close/>
                    <a:moveTo>
                      <a:pt x="1638" y="2321"/>
                    </a:moveTo>
                    <a:cubicBezTo>
                      <a:pt x="1636" y="2356"/>
                      <a:pt x="1607" y="2384"/>
                      <a:pt x="1581" y="2383"/>
                    </a:cubicBezTo>
                    <a:cubicBezTo>
                      <a:pt x="1554" y="2382"/>
                      <a:pt x="1557" y="2359"/>
                      <a:pt x="1580" y="2359"/>
                    </a:cubicBezTo>
                    <a:cubicBezTo>
                      <a:pt x="1592" y="2360"/>
                      <a:pt x="1630" y="2355"/>
                      <a:pt x="1638" y="2321"/>
                    </a:cubicBezTo>
                    <a:close/>
                    <a:moveTo>
                      <a:pt x="1568" y="1935"/>
                    </a:moveTo>
                    <a:cubicBezTo>
                      <a:pt x="1576" y="1959"/>
                      <a:pt x="1597" y="1965"/>
                      <a:pt x="1604" y="1974"/>
                    </a:cubicBezTo>
                    <a:cubicBezTo>
                      <a:pt x="1613" y="1984"/>
                      <a:pt x="1601" y="1994"/>
                      <a:pt x="1590" y="1986"/>
                    </a:cubicBezTo>
                    <a:cubicBezTo>
                      <a:pt x="1577" y="1976"/>
                      <a:pt x="1569" y="1954"/>
                      <a:pt x="1568" y="1935"/>
                    </a:cubicBezTo>
                    <a:close/>
                    <a:moveTo>
                      <a:pt x="1577" y="2020"/>
                    </a:moveTo>
                    <a:cubicBezTo>
                      <a:pt x="1575" y="2018"/>
                      <a:pt x="1574" y="2016"/>
                      <a:pt x="1574" y="2014"/>
                    </a:cubicBezTo>
                    <a:cubicBezTo>
                      <a:pt x="1573" y="2011"/>
                      <a:pt x="1575" y="2008"/>
                      <a:pt x="1578" y="2007"/>
                    </a:cubicBezTo>
                    <a:cubicBezTo>
                      <a:pt x="1582" y="2005"/>
                      <a:pt x="1586" y="2007"/>
                      <a:pt x="1587" y="2009"/>
                    </a:cubicBezTo>
                    <a:cubicBezTo>
                      <a:pt x="1591" y="2014"/>
                      <a:pt x="1587" y="2017"/>
                      <a:pt x="1587" y="2021"/>
                    </a:cubicBezTo>
                    <a:cubicBezTo>
                      <a:pt x="1586" y="2025"/>
                      <a:pt x="1589" y="2029"/>
                      <a:pt x="1594" y="2030"/>
                    </a:cubicBezTo>
                    <a:cubicBezTo>
                      <a:pt x="1600" y="2032"/>
                      <a:pt x="1606" y="2031"/>
                      <a:pt x="1610" y="2026"/>
                    </a:cubicBezTo>
                    <a:cubicBezTo>
                      <a:pt x="1612" y="2023"/>
                      <a:pt x="1613" y="2019"/>
                      <a:pt x="1609" y="2017"/>
                    </a:cubicBezTo>
                    <a:cubicBezTo>
                      <a:pt x="1609" y="2020"/>
                      <a:pt x="1605" y="2024"/>
                      <a:pt x="1601" y="2020"/>
                    </a:cubicBezTo>
                    <a:cubicBezTo>
                      <a:pt x="1599" y="2019"/>
                      <a:pt x="1597" y="2013"/>
                      <a:pt x="1595" y="2008"/>
                    </a:cubicBezTo>
                    <a:cubicBezTo>
                      <a:pt x="1592" y="2002"/>
                      <a:pt x="1589" y="1998"/>
                      <a:pt x="1585" y="1995"/>
                    </a:cubicBezTo>
                    <a:cubicBezTo>
                      <a:pt x="1576" y="1990"/>
                      <a:pt x="1565" y="1994"/>
                      <a:pt x="1562" y="2004"/>
                    </a:cubicBezTo>
                    <a:cubicBezTo>
                      <a:pt x="1560" y="2009"/>
                      <a:pt x="1561" y="2014"/>
                      <a:pt x="1563" y="2019"/>
                    </a:cubicBezTo>
                    <a:cubicBezTo>
                      <a:pt x="1565" y="2024"/>
                      <a:pt x="1574" y="2035"/>
                      <a:pt x="1573" y="2041"/>
                    </a:cubicBezTo>
                    <a:cubicBezTo>
                      <a:pt x="1572" y="2046"/>
                      <a:pt x="1568" y="2048"/>
                      <a:pt x="1565" y="2046"/>
                    </a:cubicBezTo>
                    <a:cubicBezTo>
                      <a:pt x="1565" y="2050"/>
                      <a:pt x="1570" y="2053"/>
                      <a:pt x="1575" y="2052"/>
                    </a:cubicBezTo>
                    <a:cubicBezTo>
                      <a:pt x="1583" y="2051"/>
                      <a:pt x="1589" y="2040"/>
                      <a:pt x="1586" y="2030"/>
                    </a:cubicBezTo>
                    <a:cubicBezTo>
                      <a:pt x="1584" y="2026"/>
                      <a:pt x="1581" y="2023"/>
                      <a:pt x="1577" y="2020"/>
                    </a:cubicBezTo>
                    <a:close/>
                    <a:moveTo>
                      <a:pt x="1590" y="2030"/>
                    </a:moveTo>
                    <a:cubicBezTo>
                      <a:pt x="1598" y="2038"/>
                      <a:pt x="1603" y="2055"/>
                      <a:pt x="1599" y="2066"/>
                    </a:cubicBezTo>
                    <a:cubicBezTo>
                      <a:pt x="1596" y="2078"/>
                      <a:pt x="1584" y="2078"/>
                      <a:pt x="1586" y="2065"/>
                    </a:cubicBezTo>
                    <a:cubicBezTo>
                      <a:pt x="1587" y="2054"/>
                      <a:pt x="1595" y="2040"/>
                      <a:pt x="1590" y="2030"/>
                    </a:cubicBezTo>
                    <a:close/>
                    <a:moveTo>
                      <a:pt x="1566" y="1995"/>
                    </a:moveTo>
                    <a:cubicBezTo>
                      <a:pt x="1570" y="1990"/>
                      <a:pt x="1577" y="1990"/>
                      <a:pt x="1581" y="1991"/>
                    </a:cubicBezTo>
                    <a:cubicBezTo>
                      <a:pt x="1585" y="1986"/>
                      <a:pt x="1577" y="1976"/>
                      <a:pt x="1568" y="1980"/>
                    </a:cubicBezTo>
                    <a:cubicBezTo>
                      <a:pt x="1563" y="1983"/>
                      <a:pt x="1561" y="1991"/>
                      <a:pt x="1566" y="1995"/>
                    </a:cubicBezTo>
                    <a:close/>
                    <a:moveTo>
                      <a:pt x="1223" y="2037"/>
                    </a:moveTo>
                    <a:cubicBezTo>
                      <a:pt x="1222" y="2033"/>
                      <a:pt x="1223" y="2029"/>
                      <a:pt x="1226" y="2028"/>
                    </a:cubicBezTo>
                    <a:cubicBezTo>
                      <a:pt x="1232" y="2027"/>
                      <a:pt x="1236" y="2034"/>
                      <a:pt x="1233" y="2038"/>
                    </a:cubicBezTo>
                    <a:cubicBezTo>
                      <a:pt x="1231" y="2041"/>
                      <a:pt x="1228" y="2042"/>
                      <a:pt x="1227" y="2047"/>
                    </a:cubicBezTo>
                    <a:cubicBezTo>
                      <a:pt x="1226" y="2041"/>
                      <a:pt x="1224" y="2041"/>
                      <a:pt x="1223" y="2037"/>
                    </a:cubicBezTo>
                    <a:close/>
                    <a:moveTo>
                      <a:pt x="1165" y="1753"/>
                    </a:moveTo>
                    <a:cubicBezTo>
                      <a:pt x="1190" y="1743"/>
                      <a:pt x="1211" y="1750"/>
                      <a:pt x="1224" y="1763"/>
                    </a:cubicBezTo>
                    <a:cubicBezTo>
                      <a:pt x="1236" y="1775"/>
                      <a:pt x="1234" y="1789"/>
                      <a:pt x="1241" y="1797"/>
                    </a:cubicBezTo>
                    <a:cubicBezTo>
                      <a:pt x="1244" y="1799"/>
                      <a:pt x="1247" y="1801"/>
                      <a:pt x="1253" y="1801"/>
                    </a:cubicBezTo>
                    <a:cubicBezTo>
                      <a:pt x="1245" y="1810"/>
                      <a:pt x="1231" y="1808"/>
                      <a:pt x="1224" y="1800"/>
                    </a:cubicBezTo>
                    <a:cubicBezTo>
                      <a:pt x="1216" y="1789"/>
                      <a:pt x="1217" y="1777"/>
                      <a:pt x="1206" y="1767"/>
                    </a:cubicBezTo>
                    <a:cubicBezTo>
                      <a:pt x="1195" y="1756"/>
                      <a:pt x="1179" y="1751"/>
                      <a:pt x="1165" y="1753"/>
                    </a:cubicBezTo>
                    <a:close/>
                    <a:moveTo>
                      <a:pt x="1108" y="1750"/>
                    </a:moveTo>
                    <a:cubicBezTo>
                      <a:pt x="1130" y="1738"/>
                      <a:pt x="1152" y="1748"/>
                      <a:pt x="1164" y="1749"/>
                    </a:cubicBezTo>
                    <a:cubicBezTo>
                      <a:pt x="1180" y="1751"/>
                      <a:pt x="1182" y="1737"/>
                      <a:pt x="1165" y="1732"/>
                    </a:cubicBezTo>
                    <a:cubicBezTo>
                      <a:pt x="1148" y="1726"/>
                      <a:pt x="1121" y="1734"/>
                      <a:pt x="1108" y="1750"/>
                    </a:cubicBezTo>
                    <a:close/>
                    <a:moveTo>
                      <a:pt x="1047" y="2383"/>
                    </a:moveTo>
                    <a:cubicBezTo>
                      <a:pt x="1026" y="2394"/>
                      <a:pt x="1019" y="2420"/>
                      <a:pt x="1024" y="2437"/>
                    </a:cubicBezTo>
                    <a:cubicBezTo>
                      <a:pt x="1029" y="2452"/>
                      <a:pt x="1044" y="2453"/>
                      <a:pt x="1039" y="2434"/>
                    </a:cubicBezTo>
                    <a:cubicBezTo>
                      <a:pt x="1035" y="2419"/>
                      <a:pt x="1030" y="2401"/>
                      <a:pt x="1047" y="2383"/>
                    </a:cubicBezTo>
                    <a:close/>
                    <a:moveTo>
                      <a:pt x="1230" y="2620"/>
                    </a:moveTo>
                    <a:cubicBezTo>
                      <a:pt x="1215" y="2629"/>
                      <a:pt x="1187" y="2628"/>
                      <a:pt x="1171" y="2619"/>
                    </a:cubicBezTo>
                    <a:cubicBezTo>
                      <a:pt x="1156" y="2610"/>
                      <a:pt x="1161" y="2595"/>
                      <a:pt x="1181" y="2602"/>
                    </a:cubicBezTo>
                    <a:cubicBezTo>
                      <a:pt x="1195" y="2607"/>
                      <a:pt x="1209" y="2624"/>
                      <a:pt x="1230" y="2620"/>
                    </a:cubicBezTo>
                    <a:close/>
                    <a:moveTo>
                      <a:pt x="1014" y="2423"/>
                    </a:moveTo>
                    <a:cubicBezTo>
                      <a:pt x="1004" y="2446"/>
                      <a:pt x="1016" y="2463"/>
                      <a:pt x="1030" y="2476"/>
                    </a:cubicBezTo>
                    <a:cubicBezTo>
                      <a:pt x="1037" y="2483"/>
                      <a:pt x="1051" y="2489"/>
                      <a:pt x="1053" y="2500"/>
                    </a:cubicBezTo>
                    <a:cubicBezTo>
                      <a:pt x="1065" y="2489"/>
                      <a:pt x="1038" y="2470"/>
                      <a:pt x="1030" y="2463"/>
                    </a:cubicBezTo>
                    <a:cubicBezTo>
                      <a:pt x="1018" y="2451"/>
                      <a:pt x="1011" y="2437"/>
                      <a:pt x="1014" y="2423"/>
                    </a:cubicBezTo>
                    <a:close/>
                    <a:moveTo>
                      <a:pt x="1139" y="2514"/>
                    </a:moveTo>
                    <a:cubicBezTo>
                      <a:pt x="1132" y="2489"/>
                      <a:pt x="1134" y="2458"/>
                      <a:pt x="1146" y="2445"/>
                    </a:cubicBezTo>
                    <a:cubicBezTo>
                      <a:pt x="1159" y="2431"/>
                      <a:pt x="1174" y="2439"/>
                      <a:pt x="1164" y="2456"/>
                    </a:cubicBezTo>
                    <a:cubicBezTo>
                      <a:pt x="1155" y="2469"/>
                      <a:pt x="1139" y="2489"/>
                      <a:pt x="1139" y="2514"/>
                    </a:cubicBezTo>
                    <a:close/>
                    <a:moveTo>
                      <a:pt x="1135" y="2664"/>
                    </a:moveTo>
                    <a:cubicBezTo>
                      <a:pt x="1133" y="2667"/>
                      <a:pt x="1129" y="2668"/>
                      <a:pt x="1125" y="2666"/>
                    </a:cubicBezTo>
                    <a:cubicBezTo>
                      <a:pt x="1120" y="2661"/>
                      <a:pt x="1125" y="2653"/>
                      <a:pt x="1130" y="2653"/>
                    </a:cubicBezTo>
                    <a:cubicBezTo>
                      <a:pt x="1135" y="2653"/>
                      <a:pt x="1137" y="2656"/>
                      <a:pt x="1143" y="2654"/>
                    </a:cubicBezTo>
                    <a:cubicBezTo>
                      <a:pt x="1138" y="2658"/>
                      <a:pt x="1139" y="2660"/>
                      <a:pt x="1135" y="2664"/>
                    </a:cubicBezTo>
                    <a:close/>
                    <a:moveTo>
                      <a:pt x="1137" y="2665"/>
                    </a:moveTo>
                    <a:cubicBezTo>
                      <a:pt x="1135" y="2667"/>
                      <a:pt x="1133" y="2668"/>
                      <a:pt x="1131" y="2669"/>
                    </a:cubicBezTo>
                    <a:cubicBezTo>
                      <a:pt x="1128" y="2669"/>
                      <a:pt x="1124" y="2668"/>
                      <a:pt x="1122" y="2664"/>
                    </a:cubicBezTo>
                    <a:cubicBezTo>
                      <a:pt x="1120" y="2660"/>
                      <a:pt x="1122" y="2656"/>
                      <a:pt x="1125" y="2653"/>
                    </a:cubicBezTo>
                    <a:cubicBezTo>
                      <a:pt x="1130" y="2649"/>
                      <a:pt x="1133" y="2653"/>
                      <a:pt x="1137" y="2653"/>
                    </a:cubicBezTo>
                    <a:cubicBezTo>
                      <a:pt x="1142" y="2654"/>
                      <a:pt x="1146" y="2650"/>
                      <a:pt x="1147" y="2644"/>
                    </a:cubicBezTo>
                    <a:cubicBezTo>
                      <a:pt x="1149" y="2637"/>
                      <a:pt x="1147" y="2631"/>
                      <a:pt x="1141" y="2627"/>
                    </a:cubicBezTo>
                    <a:cubicBezTo>
                      <a:pt x="1138" y="2625"/>
                      <a:pt x="1133" y="2625"/>
                      <a:pt x="1131" y="2628"/>
                    </a:cubicBezTo>
                    <a:cubicBezTo>
                      <a:pt x="1135" y="2628"/>
                      <a:pt x="1139" y="2633"/>
                      <a:pt x="1136" y="2637"/>
                    </a:cubicBezTo>
                    <a:cubicBezTo>
                      <a:pt x="1134" y="2640"/>
                      <a:pt x="1128" y="2642"/>
                      <a:pt x="1122" y="2645"/>
                    </a:cubicBezTo>
                    <a:cubicBezTo>
                      <a:pt x="1116" y="2648"/>
                      <a:pt x="1111" y="2652"/>
                      <a:pt x="1109" y="2657"/>
                    </a:cubicBezTo>
                    <a:cubicBezTo>
                      <a:pt x="1104" y="2667"/>
                      <a:pt x="1110" y="2680"/>
                      <a:pt x="1121" y="2683"/>
                    </a:cubicBezTo>
                    <a:cubicBezTo>
                      <a:pt x="1127" y="2684"/>
                      <a:pt x="1132" y="2682"/>
                      <a:pt x="1137" y="2680"/>
                    </a:cubicBezTo>
                    <a:cubicBezTo>
                      <a:pt x="1142" y="2677"/>
                      <a:pt x="1154" y="2666"/>
                      <a:pt x="1161" y="2667"/>
                    </a:cubicBezTo>
                    <a:cubicBezTo>
                      <a:pt x="1167" y="2667"/>
                      <a:pt x="1169" y="2672"/>
                      <a:pt x="1168" y="2675"/>
                    </a:cubicBezTo>
                    <a:cubicBezTo>
                      <a:pt x="1172" y="2675"/>
                      <a:pt x="1175" y="2669"/>
                      <a:pt x="1174" y="2664"/>
                    </a:cubicBezTo>
                    <a:cubicBezTo>
                      <a:pt x="1171" y="2655"/>
                      <a:pt x="1159" y="2649"/>
                      <a:pt x="1148" y="2654"/>
                    </a:cubicBezTo>
                    <a:cubicBezTo>
                      <a:pt x="1143" y="2656"/>
                      <a:pt x="1141" y="2659"/>
                      <a:pt x="1137" y="2665"/>
                    </a:cubicBezTo>
                    <a:close/>
                    <a:moveTo>
                      <a:pt x="1148" y="2649"/>
                    </a:moveTo>
                    <a:cubicBezTo>
                      <a:pt x="1156" y="2639"/>
                      <a:pt x="1174" y="2632"/>
                      <a:pt x="1187" y="2635"/>
                    </a:cubicBezTo>
                    <a:cubicBezTo>
                      <a:pt x="1200" y="2639"/>
                      <a:pt x="1201" y="2651"/>
                      <a:pt x="1186" y="2651"/>
                    </a:cubicBezTo>
                    <a:cubicBezTo>
                      <a:pt x="1175" y="2650"/>
                      <a:pt x="1158" y="2643"/>
                      <a:pt x="1148" y="2649"/>
                    </a:cubicBezTo>
                    <a:close/>
                    <a:moveTo>
                      <a:pt x="1091" y="2679"/>
                    </a:moveTo>
                    <a:cubicBezTo>
                      <a:pt x="1090" y="2678"/>
                      <a:pt x="1090" y="2676"/>
                      <a:pt x="1090" y="2675"/>
                    </a:cubicBezTo>
                    <a:cubicBezTo>
                      <a:pt x="1081" y="2680"/>
                      <a:pt x="1063" y="2684"/>
                      <a:pt x="1046" y="2684"/>
                    </a:cubicBezTo>
                    <a:cubicBezTo>
                      <a:pt x="1051" y="2683"/>
                      <a:pt x="1055" y="2681"/>
                      <a:pt x="1059" y="2678"/>
                    </a:cubicBezTo>
                    <a:cubicBezTo>
                      <a:pt x="1087" y="2662"/>
                      <a:pt x="1080" y="2639"/>
                      <a:pt x="1094" y="2616"/>
                    </a:cubicBezTo>
                    <a:cubicBezTo>
                      <a:pt x="1099" y="2608"/>
                      <a:pt x="1110" y="2602"/>
                      <a:pt x="1119" y="2610"/>
                    </a:cubicBezTo>
                    <a:cubicBezTo>
                      <a:pt x="1123" y="2614"/>
                      <a:pt x="1125" y="2620"/>
                      <a:pt x="1123" y="2626"/>
                    </a:cubicBezTo>
                    <a:cubicBezTo>
                      <a:pt x="1122" y="2629"/>
                      <a:pt x="1120" y="2632"/>
                      <a:pt x="1116" y="2634"/>
                    </a:cubicBezTo>
                    <a:cubicBezTo>
                      <a:pt x="1115" y="2634"/>
                      <a:pt x="1113" y="2635"/>
                      <a:pt x="1111" y="2635"/>
                    </a:cubicBezTo>
                    <a:cubicBezTo>
                      <a:pt x="1112" y="2635"/>
                      <a:pt x="1112" y="2635"/>
                      <a:pt x="1114" y="2634"/>
                    </a:cubicBezTo>
                    <a:cubicBezTo>
                      <a:pt x="1116" y="2633"/>
                      <a:pt x="1119" y="2627"/>
                      <a:pt x="1118" y="2623"/>
                    </a:cubicBezTo>
                    <a:cubicBezTo>
                      <a:pt x="1116" y="2620"/>
                      <a:pt x="1111" y="2618"/>
                      <a:pt x="1107" y="2620"/>
                    </a:cubicBezTo>
                    <a:cubicBezTo>
                      <a:pt x="1103" y="2622"/>
                      <a:pt x="1102" y="2625"/>
                      <a:pt x="1103" y="2629"/>
                    </a:cubicBezTo>
                    <a:cubicBezTo>
                      <a:pt x="1104" y="2635"/>
                      <a:pt x="1112" y="2637"/>
                      <a:pt x="1117" y="2635"/>
                    </a:cubicBezTo>
                    <a:cubicBezTo>
                      <a:pt x="1121" y="2633"/>
                      <a:pt x="1124" y="2630"/>
                      <a:pt x="1125" y="2626"/>
                    </a:cubicBezTo>
                    <a:cubicBezTo>
                      <a:pt x="1127" y="2620"/>
                      <a:pt x="1125" y="2613"/>
                      <a:pt x="1121" y="2608"/>
                    </a:cubicBezTo>
                    <a:cubicBezTo>
                      <a:pt x="1110" y="2598"/>
                      <a:pt x="1098" y="2604"/>
                      <a:pt x="1092" y="2614"/>
                    </a:cubicBezTo>
                    <a:cubicBezTo>
                      <a:pt x="1078" y="2638"/>
                      <a:pt x="1085" y="2661"/>
                      <a:pt x="1054" y="2676"/>
                    </a:cubicBezTo>
                    <a:cubicBezTo>
                      <a:pt x="1042" y="2682"/>
                      <a:pt x="1027" y="2684"/>
                      <a:pt x="1013" y="2675"/>
                    </a:cubicBezTo>
                    <a:cubicBezTo>
                      <a:pt x="996" y="2664"/>
                      <a:pt x="987" y="2642"/>
                      <a:pt x="997" y="2623"/>
                    </a:cubicBezTo>
                    <a:cubicBezTo>
                      <a:pt x="986" y="2644"/>
                      <a:pt x="1008" y="2669"/>
                      <a:pt x="1031" y="2673"/>
                    </a:cubicBezTo>
                    <a:cubicBezTo>
                      <a:pt x="1043" y="2675"/>
                      <a:pt x="1060" y="2671"/>
                      <a:pt x="1069" y="2659"/>
                    </a:cubicBezTo>
                    <a:cubicBezTo>
                      <a:pt x="1087" y="2635"/>
                      <a:pt x="1060" y="2615"/>
                      <a:pt x="1044" y="2637"/>
                    </a:cubicBezTo>
                    <a:cubicBezTo>
                      <a:pt x="1035" y="2649"/>
                      <a:pt x="1021" y="2653"/>
                      <a:pt x="1008" y="2644"/>
                    </a:cubicBezTo>
                    <a:cubicBezTo>
                      <a:pt x="1000" y="2639"/>
                      <a:pt x="997" y="2630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6" y="2623"/>
                      <a:pt x="996" y="2624"/>
                      <a:pt x="996" y="2625"/>
                    </a:cubicBezTo>
                    <a:cubicBezTo>
                      <a:pt x="998" y="2619"/>
                      <a:pt x="1000" y="2614"/>
                      <a:pt x="1001" y="2608"/>
                    </a:cubicBezTo>
                    <a:cubicBezTo>
                      <a:pt x="1003" y="2594"/>
                      <a:pt x="1003" y="2583"/>
                      <a:pt x="998" y="2570"/>
                    </a:cubicBezTo>
                    <a:cubicBezTo>
                      <a:pt x="997" y="2569"/>
                      <a:pt x="997" y="2569"/>
                      <a:pt x="997" y="2569"/>
                    </a:cubicBezTo>
                    <a:cubicBezTo>
                      <a:pt x="1007" y="2577"/>
                      <a:pt x="1019" y="2596"/>
                      <a:pt x="1019" y="2607"/>
                    </a:cubicBezTo>
                    <a:cubicBezTo>
                      <a:pt x="1019" y="2607"/>
                      <a:pt x="1020" y="2607"/>
                      <a:pt x="1021" y="2607"/>
                    </a:cubicBezTo>
                    <a:cubicBezTo>
                      <a:pt x="1021" y="2597"/>
                      <a:pt x="1013" y="2581"/>
                      <a:pt x="1004" y="2572"/>
                    </a:cubicBezTo>
                    <a:cubicBezTo>
                      <a:pt x="1006" y="2572"/>
                      <a:pt x="1008" y="2573"/>
                      <a:pt x="1009" y="2574"/>
                    </a:cubicBezTo>
                    <a:cubicBezTo>
                      <a:pt x="1009" y="2574"/>
                      <a:pt x="1009" y="2574"/>
                      <a:pt x="1009" y="2574"/>
                    </a:cubicBezTo>
                    <a:cubicBezTo>
                      <a:pt x="1018" y="2577"/>
                      <a:pt x="1026" y="2579"/>
                      <a:pt x="1034" y="2580"/>
                    </a:cubicBezTo>
                    <a:cubicBezTo>
                      <a:pt x="1044" y="2582"/>
                      <a:pt x="1057" y="2581"/>
                      <a:pt x="1065" y="2587"/>
                    </a:cubicBezTo>
                    <a:cubicBezTo>
                      <a:pt x="1071" y="2594"/>
                      <a:pt x="1073" y="2602"/>
                      <a:pt x="1070" y="2611"/>
                    </a:cubicBezTo>
                    <a:cubicBezTo>
                      <a:pt x="1067" y="2618"/>
                      <a:pt x="1060" y="2624"/>
                      <a:pt x="1052" y="2625"/>
                    </a:cubicBezTo>
                    <a:cubicBezTo>
                      <a:pt x="1044" y="2625"/>
                      <a:pt x="1038" y="2622"/>
                      <a:pt x="1035" y="2615"/>
                    </a:cubicBezTo>
                    <a:cubicBezTo>
                      <a:pt x="1033" y="2610"/>
                      <a:pt x="1033" y="2604"/>
                      <a:pt x="1037" y="2600"/>
                    </a:cubicBezTo>
                    <a:cubicBezTo>
                      <a:pt x="1035" y="2603"/>
                      <a:pt x="1035" y="2608"/>
                      <a:pt x="1037" y="2611"/>
                    </a:cubicBezTo>
                    <a:cubicBezTo>
                      <a:pt x="1041" y="2615"/>
                      <a:pt x="1046" y="2615"/>
                      <a:pt x="1050" y="2612"/>
                    </a:cubicBezTo>
                    <a:cubicBezTo>
                      <a:pt x="1054" y="2609"/>
                      <a:pt x="1055" y="2604"/>
                      <a:pt x="1051" y="2600"/>
                    </a:cubicBezTo>
                    <a:cubicBezTo>
                      <a:pt x="1049" y="2596"/>
                      <a:pt x="1044" y="2595"/>
                      <a:pt x="1040" y="2598"/>
                    </a:cubicBezTo>
                    <a:cubicBezTo>
                      <a:pt x="1038" y="2599"/>
                      <a:pt x="1036" y="2601"/>
                      <a:pt x="1035" y="2603"/>
                    </a:cubicBezTo>
                    <a:cubicBezTo>
                      <a:pt x="1033" y="2607"/>
                      <a:pt x="1033" y="2611"/>
                      <a:pt x="1034" y="2615"/>
                    </a:cubicBezTo>
                    <a:cubicBezTo>
                      <a:pt x="1037" y="2622"/>
                      <a:pt x="1044" y="2626"/>
                      <a:pt x="1052" y="2626"/>
                    </a:cubicBezTo>
                    <a:cubicBezTo>
                      <a:pt x="1060" y="2625"/>
                      <a:pt x="1068" y="2619"/>
                      <a:pt x="1071" y="2611"/>
                    </a:cubicBezTo>
                    <a:cubicBezTo>
                      <a:pt x="1075" y="2602"/>
                      <a:pt x="1072" y="2593"/>
                      <a:pt x="1066" y="2586"/>
                    </a:cubicBezTo>
                    <a:cubicBezTo>
                      <a:pt x="1064" y="2584"/>
                      <a:pt x="1062" y="2582"/>
                      <a:pt x="1060" y="2581"/>
                    </a:cubicBezTo>
                    <a:cubicBezTo>
                      <a:pt x="1061" y="2581"/>
                      <a:pt x="1062" y="2581"/>
                      <a:pt x="1064" y="2581"/>
                    </a:cubicBezTo>
                    <a:cubicBezTo>
                      <a:pt x="1085" y="2579"/>
                      <a:pt x="1104" y="2568"/>
                      <a:pt x="1125" y="2576"/>
                    </a:cubicBezTo>
                    <a:cubicBezTo>
                      <a:pt x="1125" y="2576"/>
                      <a:pt x="1125" y="2575"/>
                      <a:pt x="1126" y="2574"/>
                    </a:cubicBezTo>
                    <a:cubicBezTo>
                      <a:pt x="1123" y="2573"/>
                      <a:pt x="1120" y="2572"/>
                      <a:pt x="1116" y="2571"/>
                    </a:cubicBezTo>
                    <a:cubicBezTo>
                      <a:pt x="1112" y="2570"/>
                      <a:pt x="1107" y="2569"/>
                      <a:pt x="1103" y="2570"/>
                    </a:cubicBezTo>
                    <a:cubicBezTo>
                      <a:pt x="1107" y="2567"/>
                      <a:pt x="1110" y="2564"/>
                      <a:pt x="1114" y="2561"/>
                    </a:cubicBezTo>
                    <a:cubicBezTo>
                      <a:pt x="1121" y="2554"/>
                      <a:pt x="1125" y="2547"/>
                      <a:pt x="1129" y="2538"/>
                    </a:cubicBezTo>
                    <a:cubicBezTo>
                      <a:pt x="1131" y="2535"/>
                      <a:pt x="1132" y="2532"/>
                      <a:pt x="1133" y="2529"/>
                    </a:cubicBezTo>
                    <a:cubicBezTo>
                      <a:pt x="1135" y="2521"/>
                      <a:pt x="1135" y="2514"/>
                      <a:pt x="1134" y="2506"/>
                    </a:cubicBezTo>
                    <a:cubicBezTo>
                      <a:pt x="1132" y="2498"/>
                      <a:pt x="1129" y="2492"/>
                      <a:pt x="1124" y="2485"/>
                    </a:cubicBezTo>
                    <a:cubicBezTo>
                      <a:pt x="1120" y="2479"/>
                      <a:pt x="1113" y="2475"/>
                      <a:pt x="1106" y="2473"/>
                    </a:cubicBezTo>
                    <a:cubicBezTo>
                      <a:pt x="1093" y="2470"/>
                      <a:pt x="1080" y="2475"/>
                      <a:pt x="1072" y="2485"/>
                    </a:cubicBezTo>
                    <a:cubicBezTo>
                      <a:pt x="1064" y="2495"/>
                      <a:pt x="1061" y="2509"/>
                      <a:pt x="1061" y="2523"/>
                    </a:cubicBezTo>
                    <a:cubicBezTo>
                      <a:pt x="1074" y="2497"/>
                      <a:pt x="1096" y="2507"/>
                      <a:pt x="1107" y="2504"/>
                    </a:cubicBezTo>
                    <a:cubicBezTo>
                      <a:pt x="1122" y="2499"/>
                      <a:pt x="1122" y="2486"/>
                      <a:pt x="1114" y="2478"/>
                    </a:cubicBezTo>
                    <a:cubicBezTo>
                      <a:pt x="1114" y="2478"/>
                      <a:pt x="1114" y="2478"/>
                      <a:pt x="1114" y="2478"/>
                    </a:cubicBezTo>
                    <a:cubicBezTo>
                      <a:pt x="1118" y="2480"/>
                      <a:pt x="1120" y="2482"/>
                      <a:pt x="1123" y="2486"/>
                    </a:cubicBezTo>
                    <a:cubicBezTo>
                      <a:pt x="1128" y="2493"/>
                      <a:pt x="1131" y="2498"/>
                      <a:pt x="1132" y="2506"/>
                    </a:cubicBezTo>
                    <a:cubicBezTo>
                      <a:pt x="1133" y="2514"/>
                      <a:pt x="1132" y="2520"/>
                      <a:pt x="1130" y="2528"/>
                    </a:cubicBezTo>
                    <a:cubicBezTo>
                      <a:pt x="1127" y="2540"/>
                      <a:pt x="1122" y="2548"/>
                      <a:pt x="1113" y="2557"/>
                    </a:cubicBezTo>
                    <a:cubicBezTo>
                      <a:pt x="1116" y="2554"/>
                      <a:pt x="1118" y="2551"/>
                      <a:pt x="1119" y="2548"/>
                    </a:cubicBezTo>
                    <a:cubicBezTo>
                      <a:pt x="1124" y="2538"/>
                      <a:pt x="1122" y="2524"/>
                      <a:pt x="1112" y="2519"/>
                    </a:cubicBezTo>
                    <a:cubicBezTo>
                      <a:pt x="1107" y="2516"/>
                      <a:pt x="1102" y="2517"/>
                      <a:pt x="1098" y="2521"/>
                    </a:cubicBezTo>
                    <a:cubicBezTo>
                      <a:pt x="1095" y="2523"/>
                      <a:pt x="1093" y="2527"/>
                      <a:pt x="1093" y="2530"/>
                    </a:cubicBezTo>
                    <a:cubicBezTo>
                      <a:pt x="1093" y="2534"/>
                      <a:pt x="1095" y="2538"/>
                      <a:pt x="1099" y="2541"/>
                    </a:cubicBezTo>
                    <a:cubicBezTo>
                      <a:pt x="1103" y="2544"/>
                      <a:pt x="1109" y="2543"/>
                      <a:pt x="1112" y="2539"/>
                    </a:cubicBezTo>
                    <a:cubicBezTo>
                      <a:pt x="1114" y="2536"/>
                      <a:pt x="1114" y="2533"/>
                      <a:pt x="1112" y="2530"/>
                    </a:cubicBezTo>
                    <a:cubicBezTo>
                      <a:pt x="1111" y="2528"/>
                      <a:pt x="1109" y="2528"/>
                      <a:pt x="1107" y="2529"/>
                    </a:cubicBezTo>
                    <a:cubicBezTo>
                      <a:pt x="1109" y="2529"/>
                      <a:pt x="1110" y="2530"/>
                      <a:pt x="1110" y="2532"/>
                    </a:cubicBezTo>
                    <a:cubicBezTo>
                      <a:pt x="1112" y="2535"/>
                      <a:pt x="1109" y="2537"/>
                      <a:pt x="1107" y="2537"/>
                    </a:cubicBezTo>
                    <a:cubicBezTo>
                      <a:pt x="1105" y="2537"/>
                      <a:pt x="1103" y="2536"/>
                      <a:pt x="1102" y="2534"/>
                    </a:cubicBezTo>
                    <a:cubicBezTo>
                      <a:pt x="1100" y="2532"/>
                      <a:pt x="1100" y="2529"/>
                      <a:pt x="1102" y="2527"/>
                    </a:cubicBezTo>
                    <a:cubicBezTo>
                      <a:pt x="1104" y="2524"/>
                      <a:pt x="1108" y="2524"/>
                      <a:pt x="1111" y="2525"/>
                    </a:cubicBezTo>
                    <a:cubicBezTo>
                      <a:pt x="1120" y="2529"/>
                      <a:pt x="1120" y="2543"/>
                      <a:pt x="1116" y="2550"/>
                    </a:cubicBezTo>
                    <a:cubicBezTo>
                      <a:pt x="1103" y="2576"/>
                      <a:pt x="1059" y="2581"/>
                      <a:pt x="1031" y="2576"/>
                    </a:cubicBezTo>
                    <a:cubicBezTo>
                      <a:pt x="1040" y="2576"/>
                      <a:pt x="1050" y="2572"/>
                      <a:pt x="1056" y="2566"/>
                    </a:cubicBezTo>
                    <a:cubicBezTo>
                      <a:pt x="1060" y="2562"/>
                      <a:pt x="1063" y="2558"/>
                      <a:pt x="1064" y="2552"/>
                    </a:cubicBezTo>
                    <a:cubicBezTo>
                      <a:pt x="1062" y="2557"/>
                      <a:pt x="1058" y="2561"/>
                      <a:pt x="1055" y="2564"/>
                    </a:cubicBezTo>
                    <a:cubicBezTo>
                      <a:pt x="1046" y="2572"/>
                      <a:pt x="1036" y="2574"/>
                      <a:pt x="1024" y="2573"/>
                    </a:cubicBezTo>
                    <a:cubicBezTo>
                      <a:pt x="1016" y="2572"/>
                      <a:pt x="1009" y="2570"/>
                      <a:pt x="1003" y="2566"/>
                    </a:cubicBezTo>
                    <a:cubicBezTo>
                      <a:pt x="991" y="2559"/>
                      <a:pt x="985" y="2549"/>
                      <a:pt x="974" y="2541"/>
                    </a:cubicBezTo>
                    <a:cubicBezTo>
                      <a:pt x="973" y="2540"/>
                      <a:pt x="973" y="2540"/>
                      <a:pt x="973" y="2540"/>
                    </a:cubicBezTo>
                    <a:cubicBezTo>
                      <a:pt x="966" y="2536"/>
                      <a:pt x="960" y="2533"/>
                      <a:pt x="953" y="2530"/>
                    </a:cubicBezTo>
                    <a:cubicBezTo>
                      <a:pt x="951" y="2529"/>
                      <a:pt x="934" y="2523"/>
                      <a:pt x="933" y="2525"/>
                    </a:cubicBezTo>
                    <a:cubicBezTo>
                      <a:pt x="933" y="2527"/>
                      <a:pt x="944" y="2531"/>
                      <a:pt x="946" y="2531"/>
                    </a:cubicBezTo>
                    <a:cubicBezTo>
                      <a:pt x="955" y="2535"/>
                      <a:pt x="962" y="2539"/>
                      <a:pt x="970" y="2544"/>
                    </a:cubicBezTo>
                    <a:cubicBezTo>
                      <a:pt x="971" y="2545"/>
                      <a:pt x="971" y="2545"/>
                      <a:pt x="971" y="2545"/>
                    </a:cubicBezTo>
                    <a:cubicBezTo>
                      <a:pt x="981" y="2552"/>
                      <a:pt x="989" y="2560"/>
                      <a:pt x="994" y="2571"/>
                    </a:cubicBezTo>
                    <a:cubicBezTo>
                      <a:pt x="1000" y="2585"/>
                      <a:pt x="1001" y="2602"/>
                      <a:pt x="994" y="2615"/>
                    </a:cubicBezTo>
                    <a:cubicBezTo>
                      <a:pt x="989" y="2623"/>
                      <a:pt x="978" y="2630"/>
                      <a:pt x="970" y="2625"/>
                    </a:cubicBezTo>
                    <a:cubicBezTo>
                      <a:pt x="967" y="2624"/>
                      <a:pt x="965" y="2620"/>
                      <a:pt x="966" y="2617"/>
                    </a:cubicBezTo>
                    <a:cubicBezTo>
                      <a:pt x="967" y="2614"/>
                      <a:pt x="969" y="2612"/>
                      <a:pt x="972" y="2612"/>
                    </a:cubicBezTo>
                    <a:cubicBezTo>
                      <a:pt x="975" y="2612"/>
                      <a:pt x="976" y="2613"/>
                      <a:pt x="977" y="2615"/>
                    </a:cubicBezTo>
                    <a:cubicBezTo>
                      <a:pt x="979" y="2617"/>
                      <a:pt x="978" y="2620"/>
                      <a:pt x="975" y="2621"/>
                    </a:cubicBezTo>
                    <a:cubicBezTo>
                      <a:pt x="974" y="2621"/>
                      <a:pt x="972" y="2621"/>
                      <a:pt x="971" y="2620"/>
                    </a:cubicBezTo>
                    <a:cubicBezTo>
                      <a:pt x="971" y="2622"/>
                      <a:pt x="972" y="2623"/>
                      <a:pt x="975" y="2624"/>
                    </a:cubicBezTo>
                    <a:cubicBezTo>
                      <a:pt x="978" y="2624"/>
                      <a:pt x="981" y="2622"/>
                      <a:pt x="982" y="2619"/>
                    </a:cubicBezTo>
                    <a:cubicBezTo>
                      <a:pt x="984" y="2614"/>
                      <a:pt x="981" y="2608"/>
                      <a:pt x="976" y="2606"/>
                    </a:cubicBezTo>
                    <a:cubicBezTo>
                      <a:pt x="972" y="2605"/>
                      <a:pt x="967" y="2605"/>
                      <a:pt x="964" y="2607"/>
                    </a:cubicBezTo>
                    <a:cubicBezTo>
                      <a:pt x="961" y="2609"/>
                      <a:pt x="959" y="2613"/>
                      <a:pt x="958" y="2617"/>
                    </a:cubicBezTo>
                    <a:cubicBezTo>
                      <a:pt x="958" y="2622"/>
                      <a:pt x="960" y="2627"/>
                      <a:pt x="965" y="2630"/>
                    </a:cubicBezTo>
                    <a:cubicBezTo>
                      <a:pt x="975" y="2635"/>
                      <a:pt x="988" y="2629"/>
                      <a:pt x="993" y="2619"/>
                    </a:cubicBezTo>
                    <a:cubicBezTo>
                      <a:pt x="995" y="2616"/>
                      <a:pt x="997" y="2613"/>
                      <a:pt x="997" y="2609"/>
                    </a:cubicBezTo>
                    <a:cubicBezTo>
                      <a:pt x="995" y="2621"/>
                      <a:pt x="991" y="2630"/>
                      <a:pt x="983" y="2640"/>
                    </a:cubicBezTo>
                    <a:cubicBezTo>
                      <a:pt x="978" y="2646"/>
                      <a:pt x="973" y="2650"/>
                      <a:pt x="966" y="2653"/>
                    </a:cubicBezTo>
                    <a:cubicBezTo>
                      <a:pt x="958" y="2657"/>
                      <a:pt x="952" y="2658"/>
                      <a:pt x="944" y="2658"/>
                    </a:cubicBezTo>
                    <a:cubicBezTo>
                      <a:pt x="940" y="2657"/>
                      <a:pt x="936" y="2656"/>
                      <a:pt x="932" y="2655"/>
                    </a:cubicBezTo>
                    <a:cubicBezTo>
                      <a:pt x="932" y="2654"/>
                      <a:pt x="932" y="2654"/>
                      <a:pt x="932" y="2654"/>
                    </a:cubicBezTo>
                    <a:cubicBezTo>
                      <a:pt x="943" y="2657"/>
                      <a:pt x="955" y="2649"/>
                      <a:pt x="950" y="2634"/>
                    </a:cubicBezTo>
                    <a:cubicBezTo>
                      <a:pt x="946" y="2623"/>
                      <a:pt x="926" y="2611"/>
                      <a:pt x="940" y="2585"/>
                    </a:cubicBezTo>
                    <a:cubicBezTo>
                      <a:pt x="928" y="2593"/>
                      <a:pt x="918" y="2603"/>
                      <a:pt x="915" y="2616"/>
                    </a:cubicBezTo>
                    <a:cubicBezTo>
                      <a:pt x="911" y="2628"/>
                      <a:pt x="913" y="2642"/>
                      <a:pt x="923" y="2650"/>
                    </a:cubicBezTo>
                    <a:cubicBezTo>
                      <a:pt x="929" y="2655"/>
                      <a:pt x="937" y="2658"/>
                      <a:pt x="944" y="2659"/>
                    </a:cubicBezTo>
                    <a:cubicBezTo>
                      <a:pt x="953" y="2659"/>
                      <a:pt x="959" y="2658"/>
                      <a:pt x="967" y="2655"/>
                    </a:cubicBezTo>
                    <a:cubicBezTo>
                      <a:pt x="974" y="2651"/>
                      <a:pt x="979" y="2647"/>
                      <a:pt x="985" y="2641"/>
                    </a:cubicBezTo>
                    <a:cubicBezTo>
                      <a:pt x="987" y="2639"/>
                      <a:pt x="989" y="2636"/>
                      <a:pt x="991" y="2633"/>
                    </a:cubicBezTo>
                    <a:cubicBezTo>
                      <a:pt x="992" y="2632"/>
                      <a:pt x="993" y="2630"/>
                      <a:pt x="994" y="2629"/>
                    </a:cubicBezTo>
                    <a:cubicBezTo>
                      <a:pt x="985" y="2648"/>
                      <a:pt x="996" y="2669"/>
                      <a:pt x="1014" y="2679"/>
                    </a:cubicBezTo>
                    <a:cubicBezTo>
                      <a:pt x="1016" y="2680"/>
                      <a:pt x="1017" y="2681"/>
                      <a:pt x="1019" y="2682"/>
                    </a:cubicBezTo>
                    <a:cubicBezTo>
                      <a:pt x="1041" y="2692"/>
                      <a:pt x="1069" y="2690"/>
                      <a:pt x="1091" y="2679"/>
                    </a:cubicBezTo>
                    <a:close/>
                    <a:moveTo>
                      <a:pt x="1110" y="2679"/>
                    </a:moveTo>
                    <a:cubicBezTo>
                      <a:pt x="1105" y="2675"/>
                      <a:pt x="1104" y="2666"/>
                      <a:pt x="1105" y="2662"/>
                    </a:cubicBezTo>
                    <a:cubicBezTo>
                      <a:pt x="1099" y="2659"/>
                      <a:pt x="1089" y="2668"/>
                      <a:pt x="1094" y="2677"/>
                    </a:cubicBezTo>
                    <a:cubicBezTo>
                      <a:pt x="1097" y="2683"/>
                      <a:pt x="1106" y="2684"/>
                      <a:pt x="1110" y="2679"/>
                    </a:cubicBezTo>
                    <a:close/>
                    <a:moveTo>
                      <a:pt x="1100" y="2688"/>
                    </a:moveTo>
                    <a:cubicBezTo>
                      <a:pt x="1108" y="2693"/>
                      <a:pt x="1121" y="2697"/>
                      <a:pt x="1131" y="2697"/>
                    </a:cubicBezTo>
                    <a:cubicBezTo>
                      <a:pt x="1141" y="2697"/>
                      <a:pt x="1151" y="2693"/>
                      <a:pt x="1160" y="2689"/>
                    </a:cubicBezTo>
                    <a:cubicBezTo>
                      <a:pt x="1176" y="2680"/>
                      <a:pt x="1191" y="2667"/>
                      <a:pt x="1211" y="2668"/>
                    </a:cubicBezTo>
                    <a:cubicBezTo>
                      <a:pt x="1226" y="2668"/>
                      <a:pt x="1237" y="2680"/>
                      <a:pt x="1238" y="2691"/>
                    </a:cubicBezTo>
                    <a:cubicBezTo>
                      <a:pt x="1239" y="2700"/>
                      <a:pt x="1233" y="2711"/>
                      <a:pt x="1223" y="2714"/>
                    </a:cubicBezTo>
                    <a:cubicBezTo>
                      <a:pt x="1217" y="2716"/>
                      <a:pt x="1205" y="2715"/>
                      <a:pt x="1203" y="2707"/>
                    </a:cubicBezTo>
                    <a:cubicBezTo>
                      <a:pt x="1201" y="2702"/>
                      <a:pt x="1203" y="2698"/>
                      <a:pt x="1207" y="2698"/>
                    </a:cubicBezTo>
                    <a:cubicBezTo>
                      <a:pt x="1206" y="2702"/>
                      <a:pt x="1210" y="2705"/>
                      <a:pt x="1215" y="2704"/>
                    </a:cubicBezTo>
                    <a:cubicBezTo>
                      <a:pt x="1218" y="2703"/>
                      <a:pt x="1221" y="2701"/>
                      <a:pt x="1222" y="2698"/>
                    </a:cubicBezTo>
                    <a:cubicBezTo>
                      <a:pt x="1225" y="2693"/>
                      <a:pt x="1224" y="2687"/>
                      <a:pt x="1219" y="2683"/>
                    </a:cubicBezTo>
                    <a:cubicBezTo>
                      <a:pt x="1208" y="2676"/>
                      <a:pt x="1189" y="2685"/>
                      <a:pt x="1178" y="2692"/>
                    </a:cubicBezTo>
                    <a:cubicBezTo>
                      <a:pt x="1162" y="2703"/>
                      <a:pt x="1145" y="2708"/>
                      <a:pt x="1125" y="2704"/>
                    </a:cubicBezTo>
                    <a:cubicBezTo>
                      <a:pt x="1115" y="2702"/>
                      <a:pt x="1105" y="2697"/>
                      <a:pt x="1100" y="2688"/>
                    </a:cubicBezTo>
                    <a:close/>
                    <a:moveTo>
                      <a:pt x="913" y="2607"/>
                    </a:moveTo>
                    <a:cubicBezTo>
                      <a:pt x="906" y="2620"/>
                      <a:pt x="893" y="2615"/>
                      <a:pt x="883" y="2613"/>
                    </a:cubicBezTo>
                    <a:cubicBezTo>
                      <a:pt x="873" y="2612"/>
                      <a:pt x="862" y="2615"/>
                      <a:pt x="860" y="2626"/>
                    </a:cubicBezTo>
                    <a:cubicBezTo>
                      <a:pt x="873" y="2625"/>
                      <a:pt x="873" y="2633"/>
                      <a:pt x="885" y="2636"/>
                    </a:cubicBezTo>
                    <a:cubicBezTo>
                      <a:pt x="896" y="2639"/>
                      <a:pt x="912" y="2628"/>
                      <a:pt x="913" y="2607"/>
                    </a:cubicBezTo>
                    <a:close/>
                    <a:moveTo>
                      <a:pt x="830" y="2575"/>
                    </a:moveTo>
                    <a:cubicBezTo>
                      <a:pt x="833" y="2606"/>
                      <a:pt x="795" y="2606"/>
                      <a:pt x="782" y="2593"/>
                    </a:cubicBezTo>
                    <a:cubicBezTo>
                      <a:pt x="797" y="2599"/>
                      <a:pt x="825" y="2589"/>
                      <a:pt x="830" y="2575"/>
                    </a:cubicBezTo>
                    <a:close/>
                    <a:moveTo>
                      <a:pt x="832" y="2557"/>
                    </a:moveTo>
                    <a:cubicBezTo>
                      <a:pt x="850" y="2562"/>
                      <a:pt x="863" y="2581"/>
                      <a:pt x="863" y="2596"/>
                    </a:cubicBezTo>
                    <a:cubicBezTo>
                      <a:pt x="864" y="2631"/>
                      <a:pt x="826" y="2630"/>
                      <a:pt x="834" y="2599"/>
                    </a:cubicBezTo>
                    <a:cubicBezTo>
                      <a:pt x="838" y="2583"/>
                      <a:pt x="840" y="2572"/>
                      <a:pt x="832" y="2557"/>
                    </a:cubicBezTo>
                    <a:close/>
                    <a:moveTo>
                      <a:pt x="682" y="2516"/>
                    </a:moveTo>
                    <a:cubicBezTo>
                      <a:pt x="687" y="2551"/>
                      <a:pt x="715" y="2564"/>
                      <a:pt x="742" y="2569"/>
                    </a:cubicBezTo>
                    <a:cubicBezTo>
                      <a:pt x="757" y="2572"/>
                      <a:pt x="778" y="2569"/>
                      <a:pt x="788" y="2581"/>
                    </a:cubicBezTo>
                    <a:cubicBezTo>
                      <a:pt x="795" y="2558"/>
                      <a:pt x="747" y="2555"/>
                      <a:pt x="732" y="2552"/>
                    </a:cubicBezTo>
                    <a:cubicBezTo>
                      <a:pt x="708" y="2548"/>
                      <a:pt x="690" y="2535"/>
                      <a:pt x="682" y="2516"/>
                    </a:cubicBezTo>
                    <a:close/>
                    <a:moveTo>
                      <a:pt x="1090" y="2011"/>
                    </a:moveTo>
                    <a:cubicBezTo>
                      <a:pt x="1115" y="2017"/>
                      <a:pt x="1138" y="1989"/>
                      <a:pt x="1151" y="1982"/>
                    </a:cubicBezTo>
                    <a:cubicBezTo>
                      <a:pt x="1171" y="1972"/>
                      <a:pt x="1183" y="1990"/>
                      <a:pt x="1165" y="2003"/>
                    </a:cubicBezTo>
                    <a:cubicBezTo>
                      <a:pt x="1147" y="2016"/>
                      <a:pt x="1112" y="2022"/>
                      <a:pt x="1090" y="2011"/>
                    </a:cubicBezTo>
                    <a:close/>
                    <a:moveTo>
                      <a:pt x="1209" y="1917"/>
                    </a:moveTo>
                    <a:cubicBezTo>
                      <a:pt x="1182" y="1899"/>
                      <a:pt x="1186" y="1868"/>
                      <a:pt x="1179" y="1854"/>
                    </a:cubicBezTo>
                    <a:cubicBezTo>
                      <a:pt x="1172" y="1839"/>
                      <a:pt x="1156" y="1844"/>
                      <a:pt x="1160" y="1862"/>
                    </a:cubicBezTo>
                    <a:cubicBezTo>
                      <a:pt x="1164" y="1885"/>
                      <a:pt x="1185" y="1908"/>
                      <a:pt x="1209" y="1917"/>
                    </a:cubicBezTo>
                    <a:close/>
                    <a:moveTo>
                      <a:pt x="964" y="2318"/>
                    </a:moveTo>
                    <a:cubicBezTo>
                      <a:pt x="983" y="2314"/>
                      <a:pt x="987" y="2301"/>
                      <a:pt x="985" y="2281"/>
                    </a:cubicBezTo>
                    <a:cubicBezTo>
                      <a:pt x="983" y="2265"/>
                      <a:pt x="988" y="2252"/>
                      <a:pt x="1000" y="2249"/>
                    </a:cubicBezTo>
                    <a:cubicBezTo>
                      <a:pt x="992" y="2244"/>
                      <a:pt x="979" y="2247"/>
                      <a:pt x="973" y="2257"/>
                    </a:cubicBezTo>
                    <a:cubicBezTo>
                      <a:pt x="966" y="2271"/>
                      <a:pt x="976" y="2285"/>
                      <a:pt x="975" y="2301"/>
                    </a:cubicBezTo>
                    <a:cubicBezTo>
                      <a:pt x="974" y="2306"/>
                      <a:pt x="972" y="2313"/>
                      <a:pt x="964" y="2318"/>
                    </a:cubicBezTo>
                    <a:close/>
                    <a:moveTo>
                      <a:pt x="1239" y="2081"/>
                    </a:moveTo>
                    <a:cubicBezTo>
                      <a:pt x="1241" y="2081"/>
                      <a:pt x="1243" y="2083"/>
                      <a:pt x="1243" y="2085"/>
                    </a:cubicBezTo>
                    <a:cubicBezTo>
                      <a:pt x="1243" y="2087"/>
                      <a:pt x="1241" y="2089"/>
                      <a:pt x="1239" y="2089"/>
                    </a:cubicBezTo>
                    <a:cubicBezTo>
                      <a:pt x="1237" y="2089"/>
                      <a:pt x="1235" y="2087"/>
                      <a:pt x="1235" y="2085"/>
                    </a:cubicBezTo>
                    <a:cubicBezTo>
                      <a:pt x="1235" y="2083"/>
                      <a:pt x="1237" y="2081"/>
                      <a:pt x="1239" y="2081"/>
                    </a:cubicBezTo>
                    <a:close/>
                    <a:moveTo>
                      <a:pt x="1221" y="2093"/>
                    </a:moveTo>
                    <a:cubicBezTo>
                      <a:pt x="1225" y="2093"/>
                      <a:pt x="1229" y="2096"/>
                      <a:pt x="1229" y="2100"/>
                    </a:cubicBezTo>
                    <a:cubicBezTo>
                      <a:pt x="1229" y="2104"/>
                      <a:pt x="1226" y="2108"/>
                      <a:pt x="1222" y="2108"/>
                    </a:cubicBezTo>
                    <a:cubicBezTo>
                      <a:pt x="1218" y="2108"/>
                      <a:pt x="1214" y="2105"/>
                      <a:pt x="1214" y="2101"/>
                    </a:cubicBezTo>
                    <a:cubicBezTo>
                      <a:pt x="1214" y="2097"/>
                      <a:pt x="1217" y="2093"/>
                      <a:pt x="1221" y="2093"/>
                    </a:cubicBezTo>
                    <a:close/>
                    <a:moveTo>
                      <a:pt x="1230" y="2084"/>
                    </a:moveTo>
                    <a:cubicBezTo>
                      <a:pt x="1232" y="2084"/>
                      <a:pt x="1235" y="2086"/>
                      <a:pt x="1235" y="2089"/>
                    </a:cubicBezTo>
                    <a:cubicBezTo>
                      <a:pt x="1235" y="2092"/>
                      <a:pt x="1233" y="2094"/>
                      <a:pt x="1230" y="2094"/>
                    </a:cubicBezTo>
                    <a:cubicBezTo>
                      <a:pt x="1227" y="2094"/>
                      <a:pt x="1225" y="2092"/>
                      <a:pt x="1225" y="2090"/>
                    </a:cubicBezTo>
                    <a:cubicBezTo>
                      <a:pt x="1225" y="2087"/>
                      <a:pt x="1227" y="2084"/>
                      <a:pt x="1230" y="2084"/>
                    </a:cubicBezTo>
                    <a:close/>
                    <a:moveTo>
                      <a:pt x="917" y="2133"/>
                    </a:moveTo>
                    <a:cubicBezTo>
                      <a:pt x="920" y="2136"/>
                      <a:pt x="923" y="2137"/>
                      <a:pt x="926" y="2136"/>
                    </a:cubicBezTo>
                    <a:cubicBezTo>
                      <a:pt x="929" y="2136"/>
                      <a:pt x="933" y="2133"/>
                      <a:pt x="935" y="2129"/>
                    </a:cubicBezTo>
                    <a:cubicBezTo>
                      <a:pt x="936" y="2123"/>
                      <a:pt x="933" y="2118"/>
                      <a:pt x="929" y="2117"/>
                    </a:cubicBezTo>
                    <a:cubicBezTo>
                      <a:pt x="922" y="2113"/>
                      <a:pt x="919" y="2119"/>
                      <a:pt x="914" y="2120"/>
                    </a:cubicBezTo>
                    <a:cubicBezTo>
                      <a:pt x="909" y="2122"/>
                      <a:pt x="903" y="2118"/>
                      <a:pt x="899" y="2112"/>
                    </a:cubicBezTo>
                    <a:cubicBezTo>
                      <a:pt x="895" y="2105"/>
                      <a:pt x="896" y="2096"/>
                      <a:pt x="902" y="2090"/>
                    </a:cubicBezTo>
                    <a:cubicBezTo>
                      <a:pt x="905" y="2087"/>
                      <a:pt x="910" y="2085"/>
                      <a:pt x="914" y="2089"/>
                    </a:cubicBezTo>
                    <a:cubicBezTo>
                      <a:pt x="909" y="2089"/>
                      <a:pt x="906" y="2096"/>
                      <a:pt x="911" y="2101"/>
                    </a:cubicBezTo>
                    <a:cubicBezTo>
                      <a:pt x="914" y="2103"/>
                      <a:pt x="922" y="2105"/>
                      <a:pt x="929" y="2106"/>
                    </a:cubicBezTo>
                    <a:cubicBezTo>
                      <a:pt x="937" y="2108"/>
                      <a:pt x="944" y="2111"/>
                      <a:pt x="949" y="2117"/>
                    </a:cubicBezTo>
                    <a:cubicBezTo>
                      <a:pt x="958" y="2127"/>
                      <a:pt x="954" y="2144"/>
                      <a:pt x="942" y="2150"/>
                    </a:cubicBezTo>
                    <a:cubicBezTo>
                      <a:pt x="935" y="2154"/>
                      <a:pt x="928" y="2153"/>
                      <a:pt x="922" y="2151"/>
                    </a:cubicBezTo>
                    <a:cubicBezTo>
                      <a:pt x="915" y="2150"/>
                      <a:pt x="898" y="2140"/>
                      <a:pt x="889" y="2143"/>
                    </a:cubicBezTo>
                    <a:cubicBezTo>
                      <a:pt x="883" y="2145"/>
                      <a:pt x="881" y="2151"/>
                      <a:pt x="884" y="2155"/>
                    </a:cubicBezTo>
                    <a:cubicBezTo>
                      <a:pt x="879" y="2156"/>
                      <a:pt x="874" y="2149"/>
                      <a:pt x="874" y="2143"/>
                    </a:cubicBezTo>
                    <a:cubicBezTo>
                      <a:pt x="875" y="2132"/>
                      <a:pt x="887" y="2121"/>
                      <a:pt x="902" y="2124"/>
                    </a:cubicBezTo>
                    <a:cubicBezTo>
                      <a:pt x="907" y="2125"/>
                      <a:pt x="912" y="2128"/>
                      <a:pt x="917" y="2133"/>
                    </a:cubicBezTo>
                    <a:close/>
                    <a:moveTo>
                      <a:pt x="1151" y="2591"/>
                    </a:moveTo>
                    <a:cubicBezTo>
                      <a:pt x="1151" y="2594"/>
                      <a:pt x="1148" y="2596"/>
                      <a:pt x="1145" y="2596"/>
                    </a:cubicBezTo>
                    <a:cubicBezTo>
                      <a:pt x="1142" y="2596"/>
                      <a:pt x="1140" y="2593"/>
                      <a:pt x="1140" y="2590"/>
                    </a:cubicBezTo>
                    <a:cubicBezTo>
                      <a:pt x="1140" y="2587"/>
                      <a:pt x="1143" y="2585"/>
                      <a:pt x="1146" y="2585"/>
                    </a:cubicBezTo>
                    <a:cubicBezTo>
                      <a:pt x="1149" y="2585"/>
                      <a:pt x="1151" y="2588"/>
                      <a:pt x="1151" y="2591"/>
                    </a:cubicBezTo>
                    <a:close/>
                    <a:moveTo>
                      <a:pt x="1153" y="2601"/>
                    </a:moveTo>
                    <a:cubicBezTo>
                      <a:pt x="1153" y="2604"/>
                      <a:pt x="1151" y="2605"/>
                      <a:pt x="1148" y="2605"/>
                    </a:cubicBezTo>
                    <a:cubicBezTo>
                      <a:pt x="1146" y="2605"/>
                      <a:pt x="1144" y="2603"/>
                      <a:pt x="1144" y="2601"/>
                    </a:cubicBezTo>
                    <a:cubicBezTo>
                      <a:pt x="1145" y="2598"/>
                      <a:pt x="1147" y="2597"/>
                      <a:pt x="1149" y="2597"/>
                    </a:cubicBezTo>
                    <a:cubicBezTo>
                      <a:pt x="1151" y="2597"/>
                      <a:pt x="1153" y="2599"/>
                      <a:pt x="1153" y="2601"/>
                    </a:cubicBezTo>
                    <a:close/>
                    <a:moveTo>
                      <a:pt x="1143" y="2580"/>
                    </a:moveTo>
                    <a:cubicBezTo>
                      <a:pt x="1142" y="2585"/>
                      <a:pt x="1138" y="2588"/>
                      <a:pt x="1134" y="2588"/>
                    </a:cubicBezTo>
                    <a:cubicBezTo>
                      <a:pt x="1129" y="2588"/>
                      <a:pt x="1126" y="2584"/>
                      <a:pt x="1126" y="2579"/>
                    </a:cubicBezTo>
                    <a:cubicBezTo>
                      <a:pt x="1126" y="2574"/>
                      <a:pt x="1130" y="2571"/>
                      <a:pt x="1135" y="2571"/>
                    </a:cubicBezTo>
                    <a:cubicBezTo>
                      <a:pt x="1139" y="2572"/>
                      <a:pt x="1143" y="2576"/>
                      <a:pt x="1143" y="2580"/>
                    </a:cubicBezTo>
                    <a:close/>
                    <a:moveTo>
                      <a:pt x="1011" y="2196"/>
                    </a:moveTo>
                    <a:cubicBezTo>
                      <a:pt x="1015" y="2201"/>
                      <a:pt x="1018" y="2208"/>
                      <a:pt x="1017" y="2215"/>
                    </a:cubicBezTo>
                    <a:cubicBezTo>
                      <a:pt x="1017" y="2221"/>
                      <a:pt x="1013" y="2228"/>
                      <a:pt x="1007" y="2230"/>
                    </a:cubicBezTo>
                    <a:cubicBezTo>
                      <a:pt x="999" y="2233"/>
                      <a:pt x="990" y="2229"/>
                      <a:pt x="985" y="2224"/>
                    </a:cubicBezTo>
                    <a:cubicBezTo>
                      <a:pt x="977" y="2215"/>
                      <a:pt x="975" y="2204"/>
                      <a:pt x="979" y="2193"/>
                    </a:cubicBezTo>
                    <a:cubicBezTo>
                      <a:pt x="981" y="2185"/>
                      <a:pt x="987" y="2177"/>
                      <a:pt x="994" y="2170"/>
                    </a:cubicBezTo>
                    <a:cubicBezTo>
                      <a:pt x="992" y="2171"/>
                      <a:pt x="991" y="2172"/>
                      <a:pt x="990" y="2172"/>
                    </a:cubicBezTo>
                    <a:cubicBezTo>
                      <a:pt x="969" y="2184"/>
                      <a:pt x="947" y="2191"/>
                      <a:pt x="924" y="2195"/>
                    </a:cubicBezTo>
                    <a:cubicBezTo>
                      <a:pt x="898" y="2199"/>
                      <a:pt x="879" y="2196"/>
                      <a:pt x="855" y="2213"/>
                    </a:cubicBezTo>
                    <a:cubicBezTo>
                      <a:pt x="851" y="2217"/>
                      <a:pt x="847" y="2220"/>
                      <a:pt x="842" y="2225"/>
                    </a:cubicBezTo>
                    <a:cubicBezTo>
                      <a:pt x="837" y="2232"/>
                      <a:pt x="834" y="2238"/>
                      <a:pt x="832" y="2247"/>
                    </a:cubicBezTo>
                    <a:cubicBezTo>
                      <a:pt x="829" y="2255"/>
                      <a:pt x="829" y="2262"/>
                      <a:pt x="830" y="2270"/>
                    </a:cubicBezTo>
                    <a:cubicBezTo>
                      <a:pt x="834" y="2301"/>
                      <a:pt x="855" y="2318"/>
                      <a:pt x="885" y="2323"/>
                    </a:cubicBezTo>
                    <a:cubicBezTo>
                      <a:pt x="898" y="2324"/>
                      <a:pt x="909" y="2321"/>
                      <a:pt x="919" y="2311"/>
                    </a:cubicBezTo>
                    <a:cubicBezTo>
                      <a:pt x="926" y="2302"/>
                      <a:pt x="929" y="2292"/>
                      <a:pt x="926" y="2281"/>
                    </a:cubicBezTo>
                    <a:cubicBezTo>
                      <a:pt x="923" y="2273"/>
                      <a:pt x="917" y="2266"/>
                      <a:pt x="910" y="2262"/>
                    </a:cubicBezTo>
                    <a:cubicBezTo>
                      <a:pt x="906" y="2261"/>
                      <a:pt x="903" y="2260"/>
                      <a:pt x="900" y="2259"/>
                    </a:cubicBezTo>
                    <a:cubicBezTo>
                      <a:pt x="901" y="2260"/>
                      <a:pt x="902" y="2260"/>
                      <a:pt x="903" y="2261"/>
                    </a:cubicBezTo>
                    <a:cubicBezTo>
                      <a:pt x="910" y="2264"/>
                      <a:pt x="912" y="2273"/>
                      <a:pt x="909" y="2280"/>
                    </a:cubicBezTo>
                    <a:cubicBezTo>
                      <a:pt x="905" y="2286"/>
                      <a:pt x="897" y="2289"/>
                      <a:pt x="890" y="2286"/>
                    </a:cubicBezTo>
                    <a:cubicBezTo>
                      <a:pt x="883" y="2282"/>
                      <a:pt x="880" y="2274"/>
                      <a:pt x="884" y="2267"/>
                    </a:cubicBezTo>
                    <a:cubicBezTo>
                      <a:pt x="889" y="2257"/>
                      <a:pt x="902" y="2256"/>
                      <a:pt x="911" y="2260"/>
                    </a:cubicBezTo>
                    <a:cubicBezTo>
                      <a:pt x="919" y="2264"/>
                      <a:pt x="926" y="2271"/>
                      <a:pt x="929" y="2280"/>
                    </a:cubicBezTo>
                    <a:cubicBezTo>
                      <a:pt x="932" y="2291"/>
                      <a:pt x="930" y="2301"/>
                      <a:pt x="924" y="2310"/>
                    </a:cubicBezTo>
                    <a:cubicBezTo>
                      <a:pt x="931" y="2302"/>
                      <a:pt x="936" y="2293"/>
                      <a:pt x="938" y="2286"/>
                    </a:cubicBezTo>
                    <a:cubicBezTo>
                      <a:pt x="939" y="2286"/>
                      <a:pt x="941" y="2286"/>
                      <a:pt x="943" y="2285"/>
                    </a:cubicBezTo>
                    <a:cubicBezTo>
                      <a:pt x="938" y="2300"/>
                      <a:pt x="930" y="2310"/>
                      <a:pt x="922" y="2316"/>
                    </a:cubicBezTo>
                    <a:cubicBezTo>
                      <a:pt x="939" y="2306"/>
                      <a:pt x="950" y="2291"/>
                      <a:pt x="953" y="2273"/>
                    </a:cubicBezTo>
                    <a:cubicBezTo>
                      <a:pt x="955" y="2262"/>
                      <a:pt x="954" y="2251"/>
                      <a:pt x="950" y="2238"/>
                    </a:cubicBezTo>
                    <a:cubicBezTo>
                      <a:pt x="948" y="2232"/>
                      <a:pt x="945" y="2226"/>
                      <a:pt x="942" y="2219"/>
                    </a:cubicBezTo>
                    <a:cubicBezTo>
                      <a:pt x="940" y="2213"/>
                      <a:pt x="939" y="2207"/>
                      <a:pt x="942" y="2201"/>
                    </a:cubicBezTo>
                    <a:cubicBezTo>
                      <a:pt x="945" y="2196"/>
                      <a:pt x="949" y="2192"/>
                      <a:pt x="954" y="2192"/>
                    </a:cubicBezTo>
                    <a:cubicBezTo>
                      <a:pt x="959" y="2192"/>
                      <a:pt x="964" y="2194"/>
                      <a:pt x="966" y="2198"/>
                    </a:cubicBezTo>
                    <a:cubicBezTo>
                      <a:pt x="967" y="2201"/>
                      <a:pt x="968" y="2204"/>
                      <a:pt x="967" y="2207"/>
                    </a:cubicBezTo>
                    <a:cubicBezTo>
                      <a:pt x="965" y="2210"/>
                      <a:pt x="961" y="2213"/>
                      <a:pt x="957" y="2211"/>
                    </a:cubicBezTo>
                    <a:cubicBezTo>
                      <a:pt x="954" y="2210"/>
                      <a:pt x="953" y="2207"/>
                      <a:pt x="954" y="2205"/>
                    </a:cubicBezTo>
                    <a:cubicBezTo>
                      <a:pt x="955" y="2202"/>
                      <a:pt x="958" y="2200"/>
                      <a:pt x="961" y="2201"/>
                    </a:cubicBezTo>
                    <a:cubicBezTo>
                      <a:pt x="964" y="2202"/>
                      <a:pt x="965" y="2205"/>
                      <a:pt x="965" y="2208"/>
                    </a:cubicBezTo>
                    <a:cubicBezTo>
                      <a:pt x="964" y="2208"/>
                      <a:pt x="964" y="2209"/>
                      <a:pt x="964" y="2210"/>
                    </a:cubicBezTo>
                    <a:cubicBezTo>
                      <a:pt x="965" y="2209"/>
                      <a:pt x="965" y="2208"/>
                      <a:pt x="966" y="2206"/>
                    </a:cubicBezTo>
                    <a:cubicBezTo>
                      <a:pt x="966" y="2204"/>
                      <a:pt x="966" y="2201"/>
                      <a:pt x="965" y="2199"/>
                    </a:cubicBezTo>
                    <a:cubicBezTo>
                      <a:pt x="963" y="2195"/>
                      <a:pt x="959" y="2194"/>
                      <a:pt x="955" y="2194"/>
                    </a:cubicBezTo>
                    <a:cubicBezTo>
                      <a:pt x="950" y="2194"/>
                      <a:pt x="946" y="2198"/>
                      <a:pt x="944" y="2202"/>
                    </a:cubicBezTo>
                    <a:cubicBezTo>
                      <a:pt x="942" y="2207"/>
                      <a:pt x="943" y="2212"/>
                      <a:pt x="945" y="2218"/>
                    </a:cubicBezTo>
                    <a:cubicBezTo>
                      <a:pt x="948" y="2225"/>
                      <a:pt x="950" y="2230"/>
                      <a:pt x="952" y="2236"/>
                    </a:cubicBezTo>
                    <a:cubicBezTo>
                      <a:pt x="957" y="2249"/>
                      <a:pt x="958" y="2262"/>
                      <a:pt x="956" y="2274"/>
                    </a:cubicBezTo>
                    <a:cubicBezTo>
                      <a:pt x="953" y="2285"/>
                      <a:pt x="948" y="2296"/>
                      <a:pt x="940" y="2305"/>
                    </a:cubicBezTo>
                    <a:cubicBezTo>
                      <a:pt x="928" y="2318"/>
                      <a:pt x="910" y="2326"/>
                      <a:pt x="892" y="2327"/>
                    </a:cubicBezTo>
                    <a:cubicBezTo>
                      <a:pt x="894" y="2328"/>
                      <a:pt x="895" y="2328"/>
                      <a:pt x="896" y="2329"/>
                    </a:cubicBezTo>
                    <a:cubicBezTo>
                      <a:pt x="900" y="2331"/>
                      <a:pt x="904" y="2333"/>
                      <a:pt x="908" y="2336"/>
                    </a:cubicBezTo>
                    <a:cubicBezTo>
                      <a:pt x="915" y="2341"/>
                      <a:pt x="920" y="2345"/>
                      <a:pt x="924" y="2352"/>
                    </a:cubicBezTo>
                    <a:cubicBezTo>
                      <a:pt x="938" y="2375"/>
                      <a:pt x="924" y="2401"/>
                      <a:pt x="903" y="2410"/>
                    </a:cubicBezTo>
                    <a:cubicBezTo>
                      <a:pt x="894" y="2414"/>
                      <a:pt x="884" y="2414"/>
                      <a:pt x="875" y="2412"/>
                    </a:cubicBezTo>
                    <a:cubicBezTo>
                      <a:pt x="878" y="2410"/>
                      <a:pt x="878" y="2410"/>
                      <a:pt x="878" y="2410"/>
                    </a:cubicBezTo>
                    <a:cubicBezTo>
                      <a:pt x="885" y="2411"/>
                      <a:pt x="894" y="2410"/>
                      <a:pt x="901" y="2407"/>
                    </a:cubicBezTo>
                    <a:cubicBezTo>
                      <a:pt x="920" y="2398"/>
                      <a:pt x="934" y="2374"/>
                      <a:pt x="921" y="2354"/>
                    </a:cubicBezTo>
                    <a:cubicBezTo>
                      <a:pt x="917" y="2348"/>
                      <a:pt x="912" y="2344"/>
                      <a:pt x="906" y="2340"/>
                    </a:cubicBezTo>
                    <a:cubicBezTo>
                      <a:pt x="902" y="2337"/>
                      <a:pt x="898" y="2335"/>
                      <a:pt x="894" y="2333"/>
                    </a:cubicBezTo>
                    <a:cubicBezTo>
                      <a:pt x="875" y="2324"/>
                      <a:pt x="858" y="2324"/>
                      <a:pt x="842" y="2308"/>
                    </a:cubicBezTo>
                    <a:cubicBezTo>
                      <a:pt x="833" y="2298"/>
                      <a:pt x="827" y="2286"/>
                      <a:pt x="825" y="2271"/>
                    </a:cubicBezTo>
                    <a:cubicBezTo>
                      <a:pt x="824" y="2261"/>
                      <a:pt x="825" y="2254"/>
                      <a:pt x="828" y="2246"/>
                    </a:cubicBezTo>
                    <a:cubicBezTo>
                      <a:pt x="830" y="2237"/>
                      <a:pt x="834" y="2230"/>
                      <a:pt x="840" y="2223"/>
                    </a:cubicBezTo>
                    <a:cubicBezTo>
                      <a:pt x="849" y="2213"/>
                      <a:pt x="858" y="2206"/>
                      <a:pt x="871" y="2202"/>
                    </a:cubicBezTo>
                    <a:cubicBezTo>
                      <a:pt x="863" y="2203"/>
                      <a:pt x="857" y="2205"/>
                      <a:pt x="856" y="2205"/>
                    </a:cubicBezTo>
                    <a:cubicBezTo>
                      <a:pt x="828" y="2213"/>
                      <a:pt x="802" y="2224"/>
                      <a:pt x="778" y="2237"/>
                    </a:cubicBezTo>
                    <a:cubicBezTo>
                      <a:pt x="771" y="2241"/>
                      <a:pt x="767" y="2245"/>
                      <a:pt x="765" y="2250"/>
                    </a:cubicBezTo>
                    <a:cubicBezTo>
                      <a:pt x="763" y="2254"/>
                      <a:pt x="763" y="2258"/>
                      <a:pt x="764" y="2261"/>
                    </a:cubicBezTo>
                    <a:cubicBezTo>
                      <a:pt x="766" y="2267"/>
                      <a:pt x="770" y="2272"/>
                      <a:pt x="776" y="2271"/>
                    </a:cubicBezTo>
                    <a:cubicBezTo>
                      <a:pt x="780" y="2270"/>
                      <a:pt x="782" y="2268"/>
                      <a:pt x="783" y="2265"/>
                    </a:cubicBezTo>
                    <a:cubicBezTo>
                      <a:pt x="784" y="2261"/>
                      <a:pt x="782" y="2257"/>
                      <a:pt x="778" y="2256"/>
                    </a:cubicBezTo>
                    <a:cubicBezTo>
                      <a:pt x="775" y="2256"/>
                      <a:pt x="773" y="2258"/>
                      <a:pt x="772" y="2261"/>
                    </a:cubicBezTo>
                    <a:cubicBezTo>
                      <a:pt x="771" y="2258"/>
                      <a:pt x="773" y="2254"/>
                      <a:pt x="777" y="2253"/>
                    </a:cubicBezTo>
                    <a:cubicBezTo>
                      <a:pt x="786" y="2250"/>
                      <a:pt x="794" y="2262"/>
                      <a:pt x="787" y="2271"/>
                    </a:cubicBezTo>
                    <a:cubicBezTo>
                      <a:pt x="782" y="2278"/>
                      <a:pt x="773" y="2279"/>
                      <a:pt x="766" y="2274"/>
                    </a:cubicBezTo>
                    <a:cubicBezTo>
                      <a:pt x="757" y="2267"/>
                      <a:pt x="757" y="2252"/>
                      <a:pt x="767" y="2243"/>
                    </a:cubicBezTo>
                    <a:cubicBezTo>
                      <a:pt x="747" y="2255"/>
                      <a:pt x="730" y="2269"/>
                      <a:pt x="714" y="2284"/>
                    </a:cubicBezTo>
                    <a:cubicBezTo>
                      <a:pt x="722" y="2280"/>
                      <a:pt x="730" y="2277"/>
                      <a:pt x="738" y="2276"/>
                    </a:cubicBezTo>
                    <a:cubicBezTo>
                      <a:pt x="765" y="2271"/>
                      <a:pt x="793" y="2292"/>
                      <a:pt x="783" y="2322"/>
                    </a:cubicBezTo>
                    <a:cubicBezTo>
                      <a:pt x="780" y="2330"/>
                      <a:pt x="774" y="2337"/>
                      <a:pt x="767" y="2343"/>
                    </a:cubicBezTo>
                    <a:cubicBezTo>
                      <a:pt x="756" y="2352"/>
                      <a:pt x="741" y="2355"/>
                      <a:pt x="733" y="2367"/>
                    </a:cubicBezTo>
                    <a:cubicBezTo>
                      <a:pt x="729" y="2372"/>
                      <a:pt x="728" y="2379"/>
                      <a:pt x="730" y="2385"/>
                    </a:cubicBezTo>
                    <a:cubicBezTo>
                      <a:pt x="735" y="2399"/>
                      <a:pt x="754" y="2403"/>
                      <a:pt x="765" y="2394"/>
                    </a:cubicBezTo>
                    <a:cubicBezTo>
                      <a:pt x="769" y="2390"/>
                      <a:pt x="770" y="2382"/>
                      <a:pt x="768" y="2378"/>
                    </a:cubicBezTo>
                    <a:cubicBezTo>
                      <a:pt x="763" y="2370"/>
                      <a:pt x="754" y="2369"/>
                      <a:pt x="751" y="2374"/>
                    </a:cubicBezTo>
                    <a:cubicBezTo>
                      <a:pt x="751" y="2370"/>
                      <a:pt x="756" y="2366"/>
                      <a:pt x="761" y="2367"/>
                    </a:cubicBezTo>
                    <a:cubicBezTo>
                      <a:pt x="771" y="2368"/>
                      <a:pt x="775" y="2378"/>
                      <a:pt x="774" y="2387"/>
                    </a:cubicBezTo>
                    <a:cubicBezTo>
                      <a:pt x="772" y="2397"/>
                      <a:pt x="764" y="2403"/>
                      <a:pt x="757" y="2404"/>
                    </a:cubicBezTo>
                    <a:cubicBezTo>
                      <a:pt x="743" y="2408"/>
                      <a:pt x="727" y="2400"/>
                      <a:pt x="725" y="2384"/>
                    </a:cubicBezTo>
                    <a:cubicBezTo>
                      <a:pt x="724" y="2376"/>
                      <a:pt x="726" y="2370"/>
                      <a:pt x="729" y="2364"/>
                    </a:cubicBezTo>
                    <a:cubicBezTo>
                      <a:pt x="736" y="2355"/>
                      <a:pt x="747" y="2350"/>
                      <a:pt x="752" y="2340"/>
                    </a:cubicBezTo>
                    <a:cubicBezTo>
                      <a:pt x="761" y="2325"/>
                      <a:pt x="760" y="2306"/>
                      <a:pt x="744" y="2298"/>
                    </a:cubicBezTo>
                    <a:cubicBezTo>
                      <a:pt x="727" y="2289"/>
                      <a:pt x="700" y="2300"/>
                      <a:pt x="688" y="2317"/>
                    </a:cubicBezTo>
                    <a:cubicBezTo>
                      <a:pt x="681" y="2326"/>
                      <a:pt x="679" y="2341"/>
                      <a:pt x="684" y="2351"/>
                    </a:cubicBezTo>
                    <a:cubicBezTo>
                      <a:pt x="691" y="2364"/>
                      <a:pt x="713" y="2369"/>
                      <a:pt x="721" y="2353"/>
                    </a:cubicBezTo>
                    <a:cubicBezTo>
                      <a:pt x="724" y="2348"/>
                      <a:pt x="724" y="2342"/>
                      <a:pt x="722" y="2338"/>
                    </a:cubicBezTo>
                    <a:cubicBezTo>
                      <a:pt x="718" y="2330"/>
                      <a:pt x="704" y="2327"/>
                      <a:pt x="699" y="2336"/>
                    </a:cubicBezTo>
                    <a:cubicBezTo>
                      <a:pt x="696" y="2342"/>
                      <a:pt x="700" y="2348"/>
                      <a:pt x="705" y="2347"/>
                    </a:cubicBezTo>
                    <a:cubicBezTo>
                      <a:pt x="700" y="2352"/>
                      <a:pt x="692" y="2346"/>
                      <a:pt x="694" y="2337"/>
                    </a:cubicBezTo>
                    <a:cubicBezTo>
                      <a:pt x="698" y="2322"/>
                      <a:pt x="720" y="2322"/>
                      <a:pt x="726" y="2337"/>
                    </a:cubicBezTo>
                    <a:cubicBezTo>
                      <a:pt x="729" y="2347"/>
                      <a:pt x="725" y="2360"/>
                      <a:pt x="715" y="2365"/>
                    </a:cubicBezTo>
                    <a:cubicBezTo>
                      <a:pt x="700" y="2372"/>
                      <a:pt x="679" y="2361"/>
                      <a:pt x="677" y="2342"/>
                    </a:cubicBezTo>
                    <a:cubicBezTo>
                      <a:pt x="677" y="2340"/>
                      <a:pt x="677" y="2338"/>
                      <a:pt x="677" y="2336"/>
                    </a:cubicBezTo>
                    <a:cubicBezTo>
                      <a:pt x="675" y="2343"/>
                      <a:pt x="674" y="2349"/>
                      <a:pt x="674" y="2357"/>
                    </a:cubicBezTo>
                    <a:cubicBezTo>
                      <a:pt x="674" y="2357"/>
                      <a:pt x="674" y="2357"/>
                      <a:pt x="674" y="2357"/>
                    </a:cubicBezTo>
                    <a:cubicBezTo>
                      <a:pt x="674" y="2367"/>
                      <a:pt x="676" y="2374"/>
                      <a:pt x="680" y="2384"/>
                    </a:cubicBezTo>
                    <a:cubicBezTo>
                      <a:pt x="673" y="2377"/>
                      <a:pt x="671" y="2367"/>
                      <a:pt x="671" y="2357"/>
                    </a:cubicBezTo>
                    <a:cubicBezTo>
                      <a:pt x="671" y="2357"/>
                      <a:pt x="671" y="2357"/>
                      <a:pt x="671" y="2357"/>
                    </a:cubicBezTo>
                    <a:cubicBezTo>
                      <a:pt x="671" y="2352"/>
                      <a:pt x="672" y="2347"/>
                      <a:pt x="673" y="2342"/>
                    </a:cubicBezTo>
                    <a:cubicBezTo>
                      <a:pt x="666" y="2356"/>
                      <a:pt x="661" y="2370"/>
                      <a:pt x="657" y="2386"/>
                    </a:cubicBezTo>
                    <a:cubicBezTo>
                      <a:pt x="652" y="2413"/>
                      <a:pt x="652" y="2434"/>
                      <a:pt x="661" y="2461"/>
                    </a:cubicBezTo>
                    <a:cubicBezTo>
                      <a:pt x="669" y="2485"/>
                      <a:pt x="684" y="2506"/>
                      <a:pt x="703" y="2522"/>
                    </a:cubicBezTo>
                    <a:cubicBezTo>
                      <a:pt x="713" y="2529"/>
                      <a:pt x="719" y="2533"/>
                      <a:pt x="731" y="2535"/>
                    </a:cubicBezTo>
                    <a:cubicBezTo>
                      <a:pt x="757" y="2539"/>
                      <a:pt x="785" y="2527"/>
                      <a:pt x="796" y="2510"/>
                    </a:cubicBezTo>
                    <a:cubicBezTo>
                      <a:pt x="802" y="2500"/>
                      <a:pt x="802" y="2487"/>
                      <a:pt x="790" y="2482"/>
                    </a:cubicBezTo>
                    <a:cubicBezTo>
                      <a:pt x="783" y="2479"/>
                      <a:pt x="777" y="2482"/>
                      <a:pt x="774" y="2490"/>
                    </a:cubicBezTo>
                    <a:cubicBezTo>
                      <a:pt x="769" y="2479"/>
                      <a:pt x="784" y="2467"/>
                      <a:pt x="799" y="2470"/>
                    </a:cubicBezTo>
                    <a:cubicBezTo>
                      <a:pt x="814" y="2474"/>
                      <a:pt x="821" y="2484"/>
                      <a:pt x="823" y="2495"/>
                    </a:cubicBezTo>
                    <a:cubicBezTo>
                      <a:pt x="825" y="2511"/>
                      <a:pt x="815" y="2529"/>
                      <a:pt x="797" y="2537"/>
                    </a:cubicBezTo>
                    <a:cubicBezTo>
                      <a:pt x="779" y="2545"/>
                      <a:pt x="757" y="2547"/>
                      <a:pt x="738" y="2541"/>
                    </a:cubicBezTo>
                    <a:cubicBezTo>
                      <a:pt x="742" y="2543"/>
                      <a:pt x="746" y="2544"/>
                      <a:pt x="751" y="2545"/>
                    </a:cubicBezTo>
                    <a:cubicBezTo>
                      <a:pt x="781" y="2552"/>
                      <a:pt x="811" y="2549"/>
                      <a:pt x="838" y="2534"/>
                    </a:cubicBezTo>
                    <a:cubicBezTo>
                      <a:pt x="852" y="2525"/>
                      <a:pt x="859" y="2514"/>
                      <a:pt x="860" y="2497"/>
                    </a:cubicBezTo>
                    <a:cubicBezTo>
                      <a:pt x="860" y="2487"/>
                      <a:pt x="855" y="2472"/>
                      <a:pt x="846" y="2466"/>
                    </a:cubicBezTo>
                    <a:cubicBezTo>
                      <a:pt x="837" y="2461"/>
                      <a:pt x="826" y="2464"/>
                      <a:pt x="827" y="2475"/>
                    </a:cubicBezTo>
                    <a:cubicBezTo>
                      <a:pt x="820" y="2472"/>
                      <a:pt x="819" y="2464"/>
                      <a:pt x="824" y="2458"/>
                    </a:cubicBezTo>
                    <a:cubicBezTo>
                      <a:pt x="828" y="2454"/>
                      <a:pt x="837" y="2452"/>
                      <a:pt x="845" y="2455"/>
                    </a:cubicBezTo>
                    <a:cubicBezTo>
                      <a:pt x="850" y="2457"/>
                      <a:pt x="854" y="2461"/>
                      <a:pt x="857" y="2465"/>
                    </a:cubicBezTo>
                    <a:cubicBezTo>
                      <a:pt x="863" y="2474"/>
                      <a:pt x="866" y="2486"/>
                      <a:pt x="865" y="2496"/>
                    </a:cubicBezTo>
                    <a:cubicBezTo>
                      <a:pt x="864" y="2504"/>
                      <a:pt x="861" y="2512"/>
                      <a:pt x="857" y="2518"/>
                    </a:cubicBezTo>
                    <a:cubicBezTo>
                      <a:pt x="872" y="2501"/>
                      <a:pt x="878" y="2478"/>
                      <a:pt x="871" y="2454"/>
                    </a:cubicBezTo>
                    <a:cubicBezTo>
                      <a:pt x="867" y="2443"/>
                      <a:pt x="860" y="2433"/>
                      <a:pt x="852" y="2426"/>
                    </a:cubicBezTo>
                    <a:cubicBezTo>
                      <a:pt x="811" y="2390"/>
                      <a:pt x="804" y="2437"/>
                      <a:pt x="786" y="2456"/>
                    </a:cubicBezTo>
                    <a:cubicBezTo>
                      <a:pt x="764" y="2481"/>
                      <a:pt x="737" y="2447"/>
                      <a:pt x="758" y="2421"/>
                    </a:cubicBezTo>
                    <a:cubicBezTo>
                      <a:pt x="777" y="2399"/>
                      <a:pt x="807" y="2401"/>
                      <a:pt x="831" y="2412"/>
                    </a:cubicBezTo>
                    <a:cubicBezTo>
                      <a:pt x="827" y="2409"/>
                      <a:pt x="823" y="2406"/>
                      <a:pt x="820" y="2402"/>
                    </a:cubicBezTo>
                    <a:cubicBezTo>
                      <a:pt x="813" y="2393"/>
                      <a:pt x="812" y="2379"/>
                      <a:pt x="821" y="2371"/>
                    </a:cubicBezTo>
                    <a:cubicBezTo>
                      <a:pt x="826" y="2368"/>
                      <a:pt x="831" y="2368"/>
                      <a:pt x="836" y="2370"/>
                    </a:cubicBezTo>
                    <a:cubicBezTo>
                      <a:pt x="840" y="2372"/>
                      <a:pt x="842" y="2375"/>
                      <a:pt x="843" y="2379"/>
                    </a:cubicBezTo>
                    <a:cubicBezTo>
                      <a:pt x="843" y="2383"/>
                      <a:pt x="842" y="2387"/>
                      <a:pt x="839" y="2390"/>
                    </a:cubicBezTo>
                    <a:cubicBezTo>
                      <a:pt x="835" y="2394"/>
                      <a:pt x="829" y="2395"/>
                      <a:pt x="825" y="2391"/>
                    </a:cubicBezTo>
                    <a:cubicBezTo>
                      <a:pt x="822" y="2389"/>
                      <a:pt x="822" y="2385"/>
                      <a:pt x="823" y="2383"/>
                    </a:cubicBezTo>
                    <a:cubicBezTo>
                      <a:pt x="824" y="2381"/>
                      <a:pt x="826" y="2380"/>
                      <a:pt x="828" y="2381"/>
                    </a:cubicBezTo>
                    <a:cubicBezTo>
                      <a:pt x="827" y="2381"/>
                      <a:pt x="826" y="2382"/>
                      <a:pt x="826" y="2384"/>
                    </a:cubicBezTo>
                    <a:cubicBezTo>
                      <a:pt x="825" y="2387"/>
                      <a:pt x="828" y="2389"/>
                      <a:pt x="831" y="2388"/>
                    </a:cubicBezTo>
                    <a:cubicBezTo>
                      <a:pt x="832" y="2388"/>
                      <a:pt x="834" y="2387"/>
                      <a:pt x="835" y="2384"/>
                    </a:cubicBezTo>
                    <a:cubicBezTo>
                      <a:pt x="836" y="2382"/>
                      <a:pt x="835" y="2379"/>
                      <a:pt x="833" y="2377"/>
                    </a:cubicBezTo>
                    <a:cubicBezTo>
                      <a:pt x="830" y="2375"/>
                      <a:pt x="826" y="2375"/>
                      <a:pt x="824" y="2377"/>
                    </a:cubicBezTo>
                    <a:cubicBezTo>
                      <a:pt x="816" y="2383"/>
                      <a:pt x="819" y="2397"/>
                      <a:pt x="824" y="2404"/>
                    </a:cubicBezTo>
                    <a:cubicBezTo>
                      <a:pt x="825" y="2405"/>
                      <a:pt x="827" y="2407"/>
                      <a:pt x="829" y="2409"/>
                    </a:cubicBezTo>
                    <a:cubicBezTo>
                      <a:pt x="835" y="2414"/>
                      <a:pt x="843" y="2418"/>
                      <a:pt x="850" y="2423"/>
                    </a:cubicBezTo>
                    <a:cubicBezTo>
                      <a:pt x="856" y="2428"/>
                      <a:pt x="862" y="2434"/>
                      <a:pt x="866" y="2441"/>
                    </a:cubicBezTo>
                    <a:cubicBezTo>
                      <a:pt x="865" y="2438"/>
                      <a:pt x="865" y="2435"/>
                      <a:pt x="865" y="2432"/>
                    </a:cubicBezTo>
                    <a:cubicBezTo>
                      <a:pt x="865" y="2413"/>
                      <a:pt x="880" y="2397"/>
                      <a:pt x="899" y="2394"/>
                    </a:cubicBezTo>
                    <a:cubicBezTo>
                      <a:pt x="904" y="2394"/>
                      <a:pt x="909" y="2394"/>
                      <a:pt x="914" y="2396"/>
                    </a:cubicBezTo>
                    <a:cubicBezTo>
                      <a:pt x="912" y="2398"/>
                      <a:pt x="912" y="2398"/>
                      <a:pt x="912" y="2398"/>
                    </a:cubicBezTo>
                    <a:cubicBezTo>
                      <a:pt x="908" y="2397"/>
                      <a:pt x="903" y="2397"/>
                      <a:pt x="899" y="2398"/>
                    </a:cubicBezTo>
                    <a:cubicBezTo>
                      <a:pt x="882" y="2401"/>
                      <a:pt x="867" y="2414"/>
                      <a:pt x="867" y="2432"/>
                    </a:cubicBezTo>
                    <a:cubicBezTo>
                      <a:pt x="867" y="2443"/>
                      <a:pt x="870" y="2447"/>
                      <a:pt x="873" y="2457"/>
                    </a:cubicBezTo>
                    <a:cubicBezTo>
                      <a:pt x="882" y="2489"/>
                      <a:pt x="867" y="2518"/>
                      <a:pt x="839" y="2536"/>
                    </a:cubicBezTo>
                    <a:cubicBezTo>
                      <a:pt x="831" y="2541"/>
                      <a:pt x="823" y="2544"/>
                      <a:pt x="815" y="2547"/>
                    </a:cubicBezTo>
                    <a:cubicBezTo>
                      <a:pt x="833" y="2544"/>
                      <a:pt x="851" y="2539"/>
                      <a:pt x="864" y="2531"/>
                    </a:cubicBezTo>
                    <a:cubicBezTo>
                      <a:pt x="891" y="2512"/>
                      <a:pt x="929" y="2490"/>
                      <a:pt x="946" y="2475"/>
                    </a:cubicBezTo>
                    <a:cubicBezTo>
                      <a:pt x="953" y="2468"/>
                      <a:pt x="958" y="2457"/>
                      <a:pt x="957" y="2446"/>
                    </a:cubicBezTo>
                    <a:cubicBezTo>
                      <a:pt x="959" y="2452"/>
                      <a:pt x="958" y="2459"/>
                      <a:pt x="955" y="2465"/>
                    </a:cubicBezTo>
                    <a:cubicBezTo>
                      <a:pt x="955" y="2465"/>
                      <a:pt x="955" y="2465"/>
                      <a:pt x="955" y="2465"/>
                    </a:cubicBezTo>
                    <a:cubicBezTo>
                      <a:pt x="954" y="2467"/>
                      <a:pt x="952" y="2470"/>
                      <a:pt x="950" y="2472"/>
                    </a:cubicBezTo>
                    <a:cubicBezTo>
                      <a:pt x="960" y="2466"/>
                      <a:pt x="967" y="2457"/>
                      <a:pt x="971" y="2446"/>
                    </a:cubicBezTo>
                    <a:cubicBezTo>
                      <a:pt x="974" y="2435"/>
                      <a:pt x="973" y="2424"/>
                      <a:pt x="968" y="2414"/>
                    </a:cubicBezTo>
                    <a:cubicBezTo>
                      <a:pt x="968" y="2414"/>
                      <a:pt x="969" y="2413"/>
                      <a:pt x="969" y="2412"/>
                    </a:cubicBezTo>
                    <a:cubicBezTo>
                      <a:pt x="974" y="2420"/>
                      <a:pt x="976" y="2429"/>
                      <a:pt x="975" y="2439"/>
                    </a:cubicBezTo>
                    <a:cubicBezTo>
                      <a:pt x="974" y="2448"/>
                      <a:pt x="970" y="2456"/>
                      <a:pt x="965" y="2461"/>
                    </a:cubicBezTo>
                    <a:cubicBezTo>
                      <a:pt x="969" y="2458"/>
                      <a:pt x="976" y="2458"/>
                      <a:pt x="979" y="2460"/>
                    </a:cubicBezTo>
                    <a:cubicBezTo>
                      <a:pt x="982" y="2462"/>
                      <a:pt x="984" y="2465"/>
                      <a:pt x="984" y="2468"/>
                    </a:cubicBezTo>
                    <a:cubicBezTo>
                      <a:pt x="985" y="2473"/>
                      <a:pt x="982" y="2478"/>
                      <a:pt x="976" y="2479"/>
                    </a:cubicBezTo>
                    <a:cubicBezTo>
                      <a:pt x="973" y="2479"/>
                      <a:pt x="970" y="2477"/>
                      <a:pt x="969" y="2474"/>
                    </a:cubicBezTo>
                    <a:cubicBezTo>
                      <a:pt x="967" y="2468"/>
                      <a:pt x="974" y="2465"/>
                      <a:pt x="976" y="2468"/>
                    </a:cubicBezTo>
                    <a:cubicBezTo>
                      <a:pt x="974" y="2467"/>
                      <a:pt x="972" y="2468"/>
                      <a:pt x="971" y="2470"/>
                    </a:cubicBezTo>
                    <a:cubicBezTo>
                      <a:pt x="970" y="2472"/>
                      <a:pt x="972" y="2475"/>
                      <a:pt x="974" y="2476"/>
                    </a:cubicBezTo>
                    <a:cubicBezTo>
                      <a:pt x="976" y="2476"/>
                      <a:pt x="979" y="2475"/>
                      <a:pt x="980" y="2474"/>
                    </a:cubicBezTo>
                    <a:cubicBezTo>
                      <a:pt x="984" y="2469"/>
                      <a:pt x="982" y="2462"/>
                      <a:pt x="975" y="2460"/>
                    </a:cubicBezTo>
                    <a:cubicBezTo>
                      <a:pt x="967" y="2459"/>
                      <a:pt x="961" y="2467"/>
                      <a:pt x="956" y="2470"/>
                    </a:cubicBezTo>
                    <a:cubicBezTo>
                      <a:pt x="949" y="2476"/>
                      <a:pt x="942" y="2482"/>
                      <a:pt x="939" y="2484"/>
                    </a:cubicBezTo>
                    <a:cubicBezTo>
                      <a:pt x="934" y="2488"/>
                      <a:pt x="922" y="2498"/>
                      <a:pt x="905" y="2508"/>
                    </a:cubicBezTo>
                    <a:cubicBezTo>
                      <a:pt x="909" y="2507"/>
                      <a:pt x="912" y="2506"/>
                      <a:pt x="916" y="2505"/>
                    </a:cubicBezTo>
                    <a:cubicBezTo>
                      <a:pt x="917" y="2505"/>
                      <a:pt x="931" y="2504"/>
                      <a:pt x="931" y="2506"/>
                    </a:cubicBezTo>
                    <a:cubicBezTo>
                      <a:pt x="930" y="2507"/>
                      <a:pt x="923" y="2508"/>
                      <a:pt x="921" y="2508"/>
                    </a:cubicBezTo>
                    <a:cubicBezTo>
                      <a:pt x="916" y="2509"/>
                      <a:pt x="911" y="2511"/>
                      <a:pt x="905" y="2513"/>
                    </a:cubicBezTo>
                    <a:cubicBezTo>
                      <a:pt x="903" y="2513"/>
                      <a:pt x="901" y="2514"/>
                      <a:pt x="898" y="2515"/>
                    </a:cubicBezTo>
                    <a:cubicBezTo>
                      <a:pt x="890" y="2519"/>
                      <a:pt x="884" y="2523"/>
                      <a:pt x="876" y="2528"/>
                    </a:cubicBezTo>
                    <a:cubicBezTo>
                      <a:pt x="876" y="2529"/>
                      <a:pt x="875" y="2529"/>
                      <a:pt x="874" y="2530"/>
                    </a:cubicBezTo>
                    <a:cubicBezTo>
                      <a:pt x="876" y="2529"/>
                      <a:pt x="879" y="2528"/>
                      <a:pt x="882" y="2527"/>
                    </a:cubicBezTo>
                    <a:cubicBezTo>
                      <a:pt x="889" y="2524"/>
                      <a:pt x="896" y="2523"/>
                      <a:pt x="904" y="2523"/>
                    </a:cubicBezTo>
                    <a:cubicBezTo>
                      <a:pt x="925" y="2524"/>
                      <a:pt x="935" y="2542"/>
                      <a:pt x="936" y="2560"/>
                    </a:cubicBezTo>
                    <a:cubicBezTo>
                      <a:pt x="936" y="2576"/>
                      <a:pt x="929" y="2592"/>
                      <a:pt x="915" y="2601"/>
                    </a:cubicBezTo>
                    <a:cubicBezTo>
                      <a:pt x="903" y="2607"/>
                      <a:pt x="890" y="2606"/>
                      <a:pt x="880" y="2597"/>
                    </a:cubicBezTo>
                    <a:cubicBezTo>
                      <a:pt x="876" y="2592"/>
                      <a:pt x="873" y="2588"/>
                      <a:pt x="871" y="2581"/>
                    </a:cubicBezTo>
                    <a:cubicBezTo>
                      <a:pt x="870" y="2576"/>
                      <a:pt x="871" y="2572"/>
                      <a:pt x="873" y="2567"/>
                    </a:cubicBezTo>
                    <a:cubicBezTo>
                      <a:pt x="876" y="2562"/>
                      <a:pt x="881" y="2558"/>
                      <a:pt x="888" y="2558"/>
                    </a:cubicBezTo>
                    <a:cubicBezTo>
                      <a:pt x="891" y="2558"/>
                      <a:pt x="895" y="2558"/>
                      <a:pt x="898" y="2561"/>
                    </a:cubicBezTo>
                    <a:cubicBezTo>
                      <a:pt x="901" y="2564"/>
                      <a:pt x="902" y="2568"/>
                      <a:pt x="901" y="2573"/>
                    </a:cubicBezTo>
                    <a:cubicBezTo>
                      <a:pt x="901" y="2578"/>
                      <a:pt x="898" y="2582"/>
                      <a:pt x="893" y="2583"/>
                    </a:cubicBezTo>
                    <a:cubicBezTo>
                      <a:pt x="888" y="2584"/>
                      <a:pt x="883" y="2582"/>
                      <a:pt x="881" y="2578"/>
                    </a:cubicBezTo>
                    <a:cubicBezTo>
                      <a:pt x="878" y="2573"/>
                      <a:pt x="880" y="2566"/>
                      <a:pt x="885" y="2564"/>
                    </a:cubicBezTo>
                    <a:cubicBezTo>
                      <a:pt x="891" y="2561"/>
                      <a:pt x="897" y="2563"/>
                      <a:pt x="900" y="2568"/>
                    </a:cubicBezTo>
                    <a:cubicBezTo>
                      <a:pt x="901" y="2570"/>
                      <a:pt x="901" y="2572"/>
                      <a:pt x="901" y="2574"/>
                    </a:cubicBezTo>
                    <a:cubicBezTo>
                      <a:pt x="901" y="2574"/>
                      <a:pt x="901" y="2573"/>
                      <a:pt x="901" y="2573"/>
                    </a:cubicBezTo>
                    <a:cubicBezTo>
                      <a:pt x="902" y="2568"/>
                      <a:pt x="900" y="2565"/>
                      <a:pt x="897" y="2562"/>
                    </a:cubicBezTo>
                    <a:cubicBezTo>
                      <a:pt x="894" y="2559"/>
                      <a:pt x="891" y="2558"/>
                      <a:pt x="888" y="2559"/>
                    </a:cubicBezTo>
                    <a:cubicBezTo>
                      <a:pt x="882" y="2559"/>
                      <a:pt x="877" y="2563"/>
                      <a:pt x="874" y="2568"/>
                    </a:cubicBezTo>
                    <a:cubicBezTo>
                      <a:pt x="872" y="2572"/>
                      <a:pt x="872" y="2576"/>
                      <a:pt x="873" y="2581"/>
                    </a:cubicBezTo>
                    <a:cubicBezTo>
                      <a:pt x="874" y="2587"/>
                      <a:pt x="877" y="2591"/>
                      <a:pt x="881" y="2595"/>
                    </a:cubicBezTo>
                    <a:cubicBezTo>
                      <a:pt x="891" y="2604"/>
                      <a:pt x="903" y="2605"/>
                      <a:pt x="914" y="2599"/>
                    </a:cubicBezTo>
                    <a:cubicBezTo>
                      <a:pt x="927" y="2590"/>
                      <a:pt x="933" y="2574"/>
                      <a:pt x="932" y="2559"/>
                    </a:cubicBezTo>
                    <a:cubicBezTo>
                      <a:pt x="931" y="2542"/>
                      <a:pt x="923" y="2528"/>
                      <a:pt x="904" y="2527"/>
                    </a:cubicBezTo>
                    <a:cubicBezTo>
                      <a:pt x="896" y="2527"/>
                      <a:pt x="890" y="2529"/>
                      <a:pt x="883" y="2531"/>
                    </a:cubicBezTo>
                    <a:cubicBezTo>
                      <a:pt x="858" y="2541"/>
                      <a:pt x="836" y="2548"/>
                      <a:pt x="808" y="2550"/>
                    </a:cubicBezTo>
                    <a:cubicBezTo>
                      <a:pt x="810" y="2550"/>
                      <a:pt x="811" y="2551"/>
                      <a:pt x="812" y="2551"/>
                    </a:cubicBezTo>
                    <a:cubicBezTo>
                      <a:pt x="822" y="2555"/>
                      <a:pt x="830" y="2563"/>
                      <a:pt x="825" y="2573"/>
                    </a:cubicBezTo>
                    <a:cubicBezTo>
                      <a:pt x="823" y="2581"/>
                      <a:pt x="815" y="2584"/>
                      <a:pt x="807" y="2583"/>
                    </a:cubicBezTo>
                    <a:cubicBezTo>
                      <a:pt x="802" y="2582"/>
                      <a:pt x="797" y="2578"/>
                      <a:pt x="796" y="2572"/>
                    </a:cubicBezTo>
                    <a:cubicBezTo>
                      <a:pt x="795" y="2567"/>
                      <a:pt x="799" y="2562"/>
                      <a:pt x="803" y="2565"/>
                    </a:cubicBezTo>
                    <a:cubicBezTo>
                      <a:pt x="808" y="2567"/>
                      <a:pt x="806" y="2572"/>
                      <a:pt x="811" y="2574"/>
                    </a:cubicBezTo>
                    <a:cubicBezTo>
                      <a:pt x="814" y="2576"/>
                      <a:pt x="818" y="2577"/>
                      <a:pt x="821" y="2573"/>
                    </a:cubicBezTo>
                    <a:cubicBezTo>
                      <a:pt x="825" y="2566"/>
                      <a:pt x="819" y="2559"/>
                      <a:pt x="813" y="2556"/>
                    </a:cubicBezTo>
                    <a:cubicBezTo>
                      <a:pt x="800" y="2550"/>
                      <a:pt x="792" y="2552"/>
                      <a:pt x="779" y="2552"/>
                    </a:cubicBezTo>
                    <a:cubicBezTo>
                      <a:pt x="769" y="2552"/>
                      <a:pt x="760" y="2551"/>
                      <a:pt x="750" y="2549"/>
                    </a:cubicBezTo>
                    <a:cubicBezTo>
                      <a:pt x="720" y="2542"/>
                      <a:pt x="696" y="2525"/>
                      <a:pt x="678" y="2501"/>
                    </a:cubicBezTo>
                    <a:cubicBezTo>
                      <a:pt x="680" y="2506"/>
                      <a:pt x="680" y="2513"/>
                      <a:pt x="677" y="2517"/>
                    </a:cubicBezTo>
                    <a:cubicBezTo>
                      <a:pt x="674" y="2521"/>
                      <a:pt x="669" y="2523"/>
                      <a:pt x="663" y="2520"/>
                    </a:cubicBezTo>
                    <a:cubicBezTo>
                      <a:pt x="664" y="2520"/>
                      <a:pt x="665" y="2518"/>
                      <a:pt x="665" y="2517"/>
                    </a:cubicBezTo>
                    <a:cubicBezTo>
                      <a:pt x="676" y="2522"/>
                      <a:pt x="679" y="2507"/>
                      <a:pt x="674" y="2497"/>
                    </a:cubicBezTo>
                    <a:cubicBezTo>
                      <a:pt x="674" y="2497"/>
                      <a:pt x="674" y="2497"/>
                      <a:pt x="674" y="2497"/>
                    </a:cubicBezTo>
                    <a:cubicBezTo>
                      <a:pt x="669" y="2489"/>
                      <a:pt x="664" y="2480"/>
                      <a:pt x="660" y="2471"/>
                    </a:cubicBezTo>
                    <a:cubicBezTo>
                      <a:pt x="659" y="2484"/>
                      <a:pt x="650" y="2498"/>
                      <a:pt x="635" y="2502"/>
                    </a:cubicBezTo>
                    <a:cubicBezTo>
                      <a:pt x="628" y="2503"/>
                      <a:pt x="620" y="2502"/>
                      <a:pt x="613" y="2499"/>
                    </a:cubicBezTo>
                    <a:cubicBezTo>
                      <a:pt x="606" y="2495"/>
                      <a:pt x="602" y="2489"/>
                      <a:pt x="599" y="2481"/>
                    </a:cubicBezTo>
                    <a:cubicBezTo>
                      <a:pt x="597" y="2474"/>
                      <a:pt x="597" y="2467"/>
                      <a:pt x="599" y="2460"/>
                    </a:cubicBezTo>
                    <a:cubicBezTo>
                      <a:pt x="602" y="2453"/>
                      <a:pt x="606" y="2448"/>
                      <a:pt x="613" y="2444"/>
                    </a:cubicBezTo>
                    <a:cubicBezTo>
                      <a:pt x="620" y="2441"/>
                      <a:pt x="627" y="2440"/>
                      <a:pt x="634" y="2444"/>
                    </a:cubicBezTo>
                    <a:cubicBezTo>
                      <a:pt x="638" y="2446"/>
                      <a:pt x="641" y="2450"/>
                      <a:pt x="643" y="2455"/>
                    </a:cubicBezTo>
                    <a:cubicBezTo>
                      <a:pt x="644" y="2461"/>
                      <a:pt x="642" y="2468"/>
                      <a:pt x="637" y="2473"/>
                    </a:cubicBezTo>
                    <a:cubicBezTo>
                      <a:pt x="632" y="2477"/>
                      <a:pt x="625" y="2477"/>
                      <a:pt x="620" y="2475"/>
                    </a:cubicBezTo>
                    <a:cubicBezTo>
                      <a:pt x="612" y="2471"/>
                      <a:pt x="610" y="2462"/>
                      <a:pt x="613" y="2455"/>
                    </a:cubicBezTo>
                    <a:cubicBezTo>
                      <a:pt x="617" y="2447"/>
                      <a:pt x="626" y="2445"/>
                      <a:pt x="633" y="2448"/>
                    </a:cubicBezTo>
                    <a:cubicBezTo>
                      <a:pt x="637" y="2450"/>
                      <a:pt x="639" y="2453"/>
                      <a:pt x="640" y="2456"/>
                    </a:cubicBezTo>
                    <a:cubicBezTo>
                      <a:pt x="640" y="2455"/>
                      <a:pt x="640" y="2455"/>
                      <a:pt x="640" y="2455"/>
                    </a:cubicBezTo>
                    <a:cubicBezTo>
                      <a:pt x="639" y="2451"/>
                      <a:pt x="636" y="2448"/>
                      <a:pt x="633" y="2446"/>
                    </a:cubicBezTo>
                    <a:cubicBezTo>
                      <a:pt x="626" y="2444"/>
                      <a:pt x="620" y="2444"/>
                      <a:pt x="614" y="2447"/>
                    </a:cubicBezTo>
                    <a:cubicBezTo>
                      <a:pt x="609" y="2450"/>
                      <a:pt x="605" y="2455"/>
                      <a:pt x="602" y="2461"/>
                    </a:cubicBezTo>
                    <a:cubicBezTo>
                      <a:pt x="600" y="2468"/>
                      <a:pt x="600" y="2474"/>
                      <a:pt x="602" y="2480"/>
                    </a:cubicBezTo>
                    <a:cubicBezTo>
                      <a:pt x="604" y="2487"/>
                      <a:pt x="609" y="2492"/>
                      <a:pt x="615" y="2496"/>
                    </a:cubicBezTo>
                    <a:cubicBezTo>
                      <a:pt x="621" y="2499"/>
                      <a:pt x="628" y="2500"/>
                      <a:pt x="635" y="2499"/>
                    </a:cubicBezTo>
                    <a:cubicBezTo>
                      <a:pt x="653" y="2495"/>
                      <a:pt x="661" y="2476"/>
                      <a:pt x="656" y="2462"/>
                    </a:cubicBezTo>
                    <a:cubicBezTo>
                      <a:pt x="647" y="2435"/>
                      <a:pt x="647" y="2413"/>
                      <a:pt x="652" y="2385"/>
                    </a:cubicBezTo>
                    <a:cubicBezTo>
                      <a:pt x="653" y="2382"/>
                      <a:pt x="653" y="2379"/>
                      <a:pt x="654" y="2376"/>
                    </a:cubicBezTo>
                    <a:cubicBezTo>
                      <a:pt x="653" y="2378"/>
                      <a:pt x="652" y="2380"/>
                      <a:pt x="651" y="2382"/>
                    </a:cubicBezTo>
                    <a:cubicBezTo>
                      <a:pt x="645" y="2391"/>
                      <a:pt x="639" y="2397"/>
                      <a:pt x="630" y="2402"/>
                    </a:cubicBezTo>
                    <a:cubicBezTo>
                      <a:pt x="637" y="2395"/>
                      <a:pt x="642" y="2389"/>
                      <a:pt x="648" y="2380"/>
                    </a:cubicBezTo>
                    <a:cubicBezTo>
                      <a:pt x="648" y="2380"/>
                      <a:pt x="649" y="2379"/>
                      <a:pt x="649" y="2378"/>
                    </a:cubicBezTo>
                    <a:cubicBezTo>
                      <a:pt x="643" y="2385"/>
                      <a:pt x="630" y="2383"/>
                      <a:pt x="622" y="2379"/>
                    </a:cubicBezTo>
                    <a:cubicBezTo>
                      <a:pt x="618" y="2377"/>
                      <a:pt x="614" y="2374"/>
                      <a:pt x="611" y="2371"/>
                    </a:cubicBezTo>
                    <a:cubicBezTo>
                      <a:pt x="605" y="2366"/>
                      <a:pt x="601" y="2355"/>
                      <a:pt x="604" y="2347"/>
                    </a:cubicBezTo>
                    <a:cubicBezTo>
                      <a:pt x="597" y="2343"/>
                      <a:pt x="593" y="2336"/>
                      <a:pt x="591" y="2329"/>
                    </a:cubicBezTo>
                    <a:cubicBezTo>
                      <a:pt x="587" y="2320"/>
                      <a:pt x="580" y="2312"/>
                      <a:pt x="571" y="2314"/>
                    </a:cubicBezTo>
                    <a:cubicBezTo>
                      <a:pt x="578" y="2305"/>
                      <a:pt x="594" y="2312"/>
                      <a:pt x="601" y="2318"/>
                    </a:cubicBezTo>
                    <a:cubicBezTo>
                      <a:pt x="610" y="2328"/>
                      <a:pt x="611" y="2342"/>
                      <a:pt x="613" y="2356"/>
                    </a:cubicBezTo>
                    <a:cubicBezTo>
                      <a:pt x="614" y="2366"/>
                      <a:pt x="618" y="2372"/>
                      <a:pt x="625" y="2376"/>
                    </a:cubicBezTo>
                    <a:cubicBezTo>
                      <a:pt x="632" y="2380"/>
                      <a:pt x="642" y="2383"/>
                      <a:pt x="649" y="2378"/>
                    </a:cubicBezTo>
                    <a:cubicBezTo>
                      <a:pt x="648" y="2379"/>
                      <a:pt x="646" y="2380"/>
                      <a:pt x="645" y="2380"/>
                    </a:cubicBezTo>
                    <a:cubicBezTo>
                      <a:pt x="640" y="2381"/>
                      <a:pt x="635" y="2379"/>
                      <a:pt x="632" y="2372"/>
                    </a:cubicBezTo>
                    <a:cubicBezTo>
                      <a:pt x="633" y="2373"/>
                      <a:pt x="635" y="2372"/>
                      <a:pt x="636" y="2372"/>
                    </a:cubicBezTo>
                    <a:cubicBezTo>
                      <a:pt x="640" y="2378"/>
                      <a:pt x="646" y="2379"/>
                      <a:pt x="651" y="2373"/>
                    </a:cubicBezTo>
                    <a:cubicBezTo>
                      <a:pt x="654" y="2371"/>
                      <a:pt x="656" y="2368"/>
                      <a:pt x="657" y="2365"/>
                    </a:cubicBezTo>
                    <a:cubicBezTo>
                      <a:pt x="667" y="2334"/>
                      <a:pt x="684" y="2307"/>
                      <a:pt x="705" y="2284"/>
                    </a:cubicBezTo>
                    <a:cubicBezTo>
                      <a:pt x="686" y="2302"/>
                      <a:pt x="662" y="2320"/>
                      <a:pt x="635" y="2319"/>
                    </a:cubicBezTo>
                    <a:cubicBezTo>
                      <a:pt x="622" y="2319"/>
                      <a:pt x="612" y="2314"/>
                      <a:pt x="603" y="2304"/>
                    </a:cubicBezTo>
                    <a:cubicBezTo>
                      <a:pt x="596" y="2295"/>
                      <a:pt x="592" y="2285"/>
                      <a:pt x="592" y="2274"/>
                    </a:cubicBezTo>
                    <a:cubicBezTo>
                      <a:pt x="591" y="2249"/>
                      <a:pt x="611" y="2228"/>
                      <a:pt x="636" y="2227"/>
                    </a:cubicBezTo>
                    <a:cubicBezTo>
                      <a:pt x="658" y="2226"/>
                      <a:pt x="682" y="2241"/>
                      <a:pt x="678" y="2266"/>
                    </a:cubicBezTo>
                    <a:cubicBezTo>
                      <a:pt x="677" y="2276"/>
                      <a:pt x="670" y="2286"/>
                      <a:pt x="659" y="2287"/>
                    </a:cubicBezTo>
                    <a:cubicBezTo>
                      <a:pt x="656" y="2287"/>
                      <a:pt x="653" y="2287"/>
                      <a:pt x="650" y="2285"/>
                    </a:cubicBezTo>
                    <a:cubicBezTo>
                      <a:pt x="650" y="2285"/>
                      <a:pt x="650" y="2285"/>
                      <a:pt x="650" y="2285"/>
                    </a:cubicBezTo>
                    <a:cubicBezTo>
                      <a:pt x="642" y="2281"/>
                      <a:pt x="638" y="2272"/>
                      <a:pt x="642" y="2263"/>
                    </a:cubicBezTo>
                    <a:cubicBezTo>
                      <a:pt x="647" y="2255"/>
                      <a:pt x="656" y="2252"/>
                      <a:pt x="664" y="2256"/>
                    </a:cubicBezTo>
                    <a:cubicBezTo>
                      <a:pt x="672" y="2260"/>
                      <a:pt x="676" y="2270"/>
                      <a:pt x="672" y="2278"/>
                    </a:cubicBezTo>
                    <a:cubicBezTo>
                      <a:pt x="670" y="2282"/>
                      <a:pt x="667" y="2284"/>
                      <a:pt x="664" y="2286"/>
                    </a:cubicBezTo>
                    <a:cubicBezTo>
                      <a:pt x="664" y="2286"/>
                      <a:pt x="664" y="2286"/>
                      <a:pt x="664" y="2286"/>
                    </a:cubicBezTo>
                    <a:cubicBezTo>
                      <a:pt x="672" y="2282"/>
                      <a:pt x="677" y="2274"/>
                      <a:pt x="678" y="2265"/>
                    </a:cubicBezTo>
                    <a:cubicBezTo>
                      <a:pt x="679" y="2242"/>
                      <a:pt x="656" y="2229"/>
                      <a:pt x="636" y="2230"/>
                    </a:cubicBezTo>
                    <a:cubicBezTo>
                      <a:pt x="612" y="2231"/>
                      <a:pt x="593" y="2251"/>
                      <a:pt x="594" y="2274"/>
                    </a:cubicBezTo>
                    <a:cubicBezTo>
                      <a:pt x="594" y="2278"/>
                      <a:pt x="595" y="2282"/>
                      <a:pt x="596" y="2286"/>
                    </a:cubicBezTo>
                    <a:cubicBezTo>
                      <a:pt x="596" y="2283"/>
                      <a:pt x="596" y="2281"/>
                      <a:pt x="597" y="2278"/>
                    </a:cubicBezTo>
                    <a:cubicBezTo>
                      <a:pt x="599" y="2270"/>
                      <a:pt x="606" y="2263"/>
                      <a:pt x="614" y="2262"/>
                    </a:cubicBezTo>
                    <a:cubicBezTo>
                      <a:pt x="622" y="2262"/>
                      <a:pt x="630" y="2266"/>
                      <a:pt x="630" y="2276"/>
                    </a:cubicBezTo>
                    <a:cubicBezTo>
                      <a:pt x="630" y="2282"/>
                      <a:pt x="626" y="2286"/>
                      <a:pt x="622" y="2287"/>
                    </a:cubicBezTo>
                    <a:cubicBezTo>
                      <a:pt x="612" y="2290"/>
                      <a:pt x="608" y="2279"/>
                      <a:pt x="612" y="2275"/>
                    </a:cubicBezTo>
                    <a:cubicBezTo>
                      <a:pt x="611" y="2279"/>
                      <a:pt x="613" y="2282"/>
                      <a:pt x="615" y="2283"/>
                    </a:cubicBezTo>
                    <a:cubicBezTo>
                      <a:pt x="619" y="2285"/>
                      <a:pt x="624" y="2283"/>
                      <a:pt x="625" y="2279"/>
                    </a:cubicBezTo>
                    <a:cubicBezTo>
                      <a:pt x="626" y="2275"/>
                      <a:pt x="625" y="2271"/>
                      <a:pt x="622" y="2269"/>
                    </a:cubicBezTo>
                    <a:cubicBezTo>
                      <a:pt x="617" y="2265"/>
                      <a:pt x="610" y="2266"/>
                      <a:pt x="605" y="2270"/>
                    </a:cubicBezTo>
                    <a:cubicBezTo>
                      <a:pt x="595" y="2279"/>
                      <a:pt x="598" y="2293"/>
                      <a:pt x="606" y="2302"/>
                    </a:cubicBezTo>
                    <a:cubicBezTo>
                      <a:pt x="614" y="2311"/>
                      <a:pt x="623" y="2315"/>
                      <a:pt x="636" y="2316"/>
                    </a:cubicBezTo>
                    <a:cubicBezTo>
                      <a:pt x="673" y="2317"/>
                      <a:pt x="708" y="2274"/>
                      <a:pt x="741" y="2251"/>
                    </a:cubicBezTo>
                    <a:cubicBezTo>
                      <a:pt x="733" y="2253"/>
                      <a:pt x="725" y="2253"/>
                      <a:pt x="716" y="2251"/>
                    </a:cubicBezTo>
                    <a:cubicBezTo>
                      <a:pt x="712" y="2250"/>
                      <a:pt x="708" y="2248"/>
                      <a:pt x="705" y="2247"/>
                    </a:cubicBezTo>
                    <a:cubicBezTo>
                      <a:pt x="705" y="2246"/>
                      <a:pt x="706" y="2245"/>
                      <a:pt x="706" y="2244"/>
                    </a:cubicBezTo>
                    <a:cubicBezTo>
                      <a:pt x="715" y="2248"/>
                      <a:pt x="725" y="2249"/>
                      <a:pt x="735" y="2248"/>
                    </a:cubicBezTo>
                    <a:cubicBezTo>
                      <a:pt x="741" y="2248"/>
                      <a:pt x="747" y="2246"/>
                      <a:pt x="752" y="2244"/>
                    </a:cubicBezTo>
                    <a:cubicBezTo>
                      <a:pt x="745" y="2245"/>
                      <a:pt x="737" y="2243"/>
                      <a:pt x="733" y="2240"/>
                    </a:cubicBezTo>
                    <a:cubicBezTo>
                      <a:pt x="729" y="2237"/>
                      <a:pt x="726" y="2233"/>
                      <a:pt x="726" y="2228"/>
                    </a:cubicBezTo>
                    <a:cubicBezTo>
                      <a:pt x="725" y="2220"/>
                      <a:pt x="729" y="2212"/>
                      <a:pt x="739" y="2211"/>
                    </a:cubicBezTo>
                    <a:cubicBezTo>
                      <a:pt x="744" y="2211"/>
                      <a:pt x="749" y="2214"/>
                      <a:pt x="750" y="2219"/>
                    </a:cubicBezTo>
                    <a:cubicBezTo>
                      <a:pt x="753" y="2228"/>
                      <a:pt x="743" y="2233"/>
                      <a:pt x="739" y="2229"/>
                    </a:cubicBezTo>
                    <a:cubicBezTo>
                      <a:pt x="742" y="2230"/>
                      <a:pt x="745" y="2228"/>
                      <a:pt x="746" y="2225"/>
                    </a:cubicBezTo>
                    <a:cubicBezTo>
                      <a:pt x="748" y="2222"/>
                      <a:pt x="746" y="2217"/>
                      <a:pt x="742" y="2216"/>
                    </a:cubicBezTo>
                    <a:cubicBezTo>
                      <a:pt x="738" y="2215"/>
                      <a:pt x="734" y="2216"/>
                      <a:pt x="732" y="2219"/>
                    </a:cubicBezTo>
                    <a:cubicBezTo>
                      <a:pt x="728" y="2224"/>
                      <a:pt x="730" y="2232"/>
                      <a:pt x="734" y="2236"/>
                    </a:cubicBezTo>
                    <a:cubicBezTo>
                      <a:pt x="737" y="2239"/>
                      <a:pt x="742" y="2241"/>
                      <a:pt x="748" y="2242"/>
                    </a:cubicBezTo>
                    <a:cubicBezTo>
                      <a:pt x="755" y="2242"/>
                      <a:pt x="760" y="2239"/>
                      <a:pt x="767" y="2234"/>
                    </a:cubicBezTo>
                    <a:cubicBezTo>
                      <a:pt x="788" y="2222"/>
                      <a:pt x="810" y="2213"/>
                      <a:pt x="833" y="2205"/>
                    </a:cubicBezTo>
                    <a:cubicBezTo>
                      <a:pt x="837" y="2204"/>
                      <a:pt x="860" y="2198"/>
                      <a:pt x="878" y="2195"/>
                    </a:cubicBezTo>
                    <a:cubicBezTo>
                      <a:pt x="857" y="2191"/>
                      <a:pt x="837" y="2182"/>
                      <a:pt x="821" y="2167"/>
                    </a:cubicBezTo>
                    <a:cubicBezTo>
                      <a:pt x="815" y="2163"/>
                      <a:pt x="812" y="2158"/>
                      <a:pt x="808" y="2154"/>
                    </a:cubicBezTo>
                    <a:cubicBezTo>
                      <a:pt x="801" y="2146"/>
                      <a:pt x="791" y="2133"/>
                      <a:pt x="780" y="2139"/>
                    </a:cubicBezTo>
                    <a:cubicBezTo>
                      <a:pt x="776" y="2141"/>
                      <a:pt x="772" y="2147"/>
                      <a:pt x="774" y="2151"/>
                    </a:cubicBezTo>
                    <a:cubicBezTo>
                      <a:pt x="775" y="2154"/>
                      <a:pt x="778" y="2156"/>
                      <a:pt x="781" y="2156"/>
                    </a:cubicBezTo>
                    <a:cubicBezTo>
                      <a:pt x="784" y="2157"/>
                      <a:pt x="787" y="2154"/>
                      <a:pt x="787" y="2150"/>
                    </a:cubicBezTo>
                    <a:cubicBezTo>
                      <a:pt x="786" y="2148"/>
                      <a:pt x="784" y="2146"/>
                      <a:pt x="782" y="2146"/>
                    </a:cubicBezTo>
                    <a:cubicBezTo>
                      <a:pt x="786" y="2143"/>
                      <a:pt x="792" y="2150"/>
                      <a:pt x="788" y="2156"/>
                    </a:cubicBezTo>
                    <a:cubicBezTo>
                      <a:pt x="786" y="2159"/>
                      <a:pt x="782" y="2161"/>
                      <a:pt x="778" y="2159"/>
                    </a:cubicBezTo>
                    <a:cubicBezTo>
                      <a:pt x="770" y="2156"/>
                      <a:pt x="769" y="2149"/>
                      <a:pt x="771" y="2143"/>
                    </a:cubicBezTo>
                    <a:cubicBezTo>
                      <a:pt x="774" y="2137"/>
                      <a:pt x="781" y="2134"/>
                      <a:pt x="788" y="2135"/>
                    </a:cubicBezTo>
                    <a:cubicBezTo>
                      <a:pt x="791" y="2135"/>
                      <a:pt x="794" y="2136"/>
                      <a:pt x="796" y="2138"/>
                    </a:cubicBezTo>
                    <a:cubicBezTo>
                      <a:pt x="789" y="2128"/>
                      <a:pt x="784" y="2119"/>
                      <a:pt x="780" y="2110"/>
                    </a:cubicBezTo>
                    <a:cubicBezTo>
                      <a:pt x="773" y="2094"/>
                      <a:pt x="771" y="2066"/>
                      <a:pt x="761" y="2055"/>
                    </a:cubicBezTo>
                    <a:cubicBezTo>
                      <a:pt x="758" y="2052"/>
                      <a:pt x="756" y="2051"/>
                      <a:pt x="753" y="2049"/>
                    </a:cubicBezTo>
                    <a:cubicBezTo>
                      <a:pt x="747" y="2047"/>
                      <a:pt x="741" y="2047"/>
                      <a:pt x="736" y="2048"/>
                    </a:cubicBezTo>
                    <a:cubicBezTo>
                      <a:pt x="729" y="2050"/>
                      <a:pt x="724" y="2055"/>
                      <a:pt x="721" y="2061"/>
                    </a:cubicBezTo>
                    <a:cubicBezTo>
                      <a:pt x="717" y="2068"/>
                      <a:pt x="716" y="2076"/>
                      <a:pt x="718" y="2084"/>
                    </a:cubicBezTo>
                    <a:cubicBezTo>
                      <a:pt x="720" y="2091"/>
                      <a:pt x="725" y="2097"/>
                      <a:pt x="731" y="2101"/>
                    </a:cubicBezTo>
                    <a:cubicBezTo>
                      <a:pt x="738" y="2105"/>
                      <a:pt x="746" y="2106"/>
                      <a:pt x="753" y="2102"/>
                    </a:cubicBezTo>
                    <a:cubicBezTo>
                      <a:pt x="757" y="2099"/>
                      <a:pt x="760" y="2094"/>
                      <a:pt x="761" y="2089"/>
                    </a:cubicBezTo>
                    <a:cubicBezTo>
                      <a:pt x="761" y="2089"/>
                      <a:pt x="761" y="2090"/>
                      <a:pt x="761" y="2090"/>
                    </a:cubicBezTo>
                    <a:cubicBezTo>
                      <a:pt x="758" y="2099"/>
                      <a:pt x="746" y="2099"/>
                      <a:pt x="748" y="2089"/>
                    </a:cubicBezTo>
                    <a:cubicBezTo>
                      <a:pt x="749" y="2085"/>
                      <a:pt x="756" y="2080"/>
                      <a:pt x="750" y="2071"/>
                    </a:cubicBezTo>
                    <a:cubicBezTo>
                      <a:pt x="754" y="2073"/>
                      <a:pt x="757" y="2076"/>
                      <a:pt x="759" y="2079"/>
                    </a:cubicBezTo>
                    <a:cubicBezTo>
                      <a:pt x="760" y="2080"/>
                      <a:pt x="760" y="2081"/>
                      <a:pt x="761" y="2083"/>
                    </a:cubicBezTo>
                    <a:cubicBezTo>
                      <a:pt x="763" y="2090"/>
                      <a:pt x="760" y="2098"/>
                      <a:pt x="753" y="2103"/>
                    </a:cubicBezTo>
                    <a:cubicBezTo>
                      <a:pt x="746" y="2107"/>
                      <a:pt x="738" y="2106"/>
                      <a:pt x="731" y="2102"/>
                    </a:cubicBezTo>
                    <a:cubicBezTo>
                      <a:pt x="723" y="2098"/>
                      <a:pt x="719" y="2092"/>
                      <a:pt x="717" y="2084"/>
                    </a:cubicBezTo>
                    <a:cubicBezTo>
                      <a:pt x="714" y="2076"/>
                      <a:pt x="715" y="2067"/>
                      <a:pt x="719" y="2060"/>
                    </a:cubicBezTo>
                    <a:cubicBezTo>
                      <a:pt x="723" y="2053"/>
                      <a:pt x="728" y="2048"/>
                      <a:pt x="736" y="2046"/>
                    </a:cubicBezTo>
                    <a:cubicBezTo>
                      <a:pt x="742" y="2044"/>
                      <a:pt x="748" y="2044"/>
                      <a:pt x="754" y="2047"/>
                    </a:cubicBezTo>
                    <a:cubicBezTo>
                      <a:pt x="758" y="2048"/>
                      <a:pt x="760" y="2050"/>
                      <a:pt x="763" y="2053"/>
                    </a:cubicBezTo>
                    <a:cubicBezTo>
                      <a:pt x="764" y="2053"/>
                      <a:pt x="764" y="2053"/>
                      <a:pt x="764" y="2053"/>
                    </a:cubicBezTo>
                    <a:cubicBezTo>
                      <a:pt x="764" y="2053"/>
                      <a:pt x="764" y="2053"/>
                      <a:pt x="764" y="2052"/>
                    </a:cubicBezTo>
                    <a:cubicBezTo>
                      <a:pt x="764" y="2051"/>
                      <a:pt x="764" y="2051"/>
                      <a:pt x="764" y="2051"/>
                    </a:cubicBezTo>
                    <a:cubicBezTo>
                      <a:pt x="763" y="2046"/>
                      <a:pt x="762" y="2040"/>
                      <a:pt x="762" y="2035"/>
                    </a:cubicBezTo>
                    <a:cubicBezTo>
                      <a:pt x="762" y="2021"/>
                      <a:pt x="766" y="2003"/>
                      <a:pt x="778" y="1995"/>
                    </a:cubicBezTo>
                    <a:cubicBezTo>
                      <a:pt x="784" y="1991"/>
                      <a:pt x="789" y="1991"/>
                      <a:pt x="796" y="1992"/>
                    </a:cubicBezTo>
                    <a:cubicBezTo>
                      <a:pt x="798" y="1992"/>
                      <a:pt x="798" y="1992"/>
                      <a:pt x="798" y="1992"/>
                    </a:cubicBezTo>
                    <a:cubicBezTo>
                      <a:pt x="805" y="1994"/>
                      <a:pt x="811" y="1998"/>
                      <a:pt x="815" y="2004"/>
                    </a:cubicBezTo>
                    <a:cubicBezTo>
                      <a:pt x="819" y="2009"/>
                      <a:pt x="821" y="2016"/>
                      <a:pt x="820" y="2023"/>
                    </a:cubicBezTo>
                    <a:cubicBezTo>
                      <a:pt x="819" y="2030"/>
                      <a:pt x="815" y="2036"/>
                      <a:pt x="808" y="2039"/>
                    </a:cubicBezTo>
                    <a:cubicBezTo>
                      <a:pt x="803" y="2042"/>
                      <a:pt x="799" y="2041"/>
                      <a:pt x="794" y="2039"/>
                    </a:cubicBezTo>
                    <a:cubicBezTo>
                      <a:pt x="789" y="2037"/>
                      <a:pt x="786" y="2032"/>
                      <a:pt x="785" y="2027"/>
                    </a:cubicBezTo>
                    <a:cubicBezTo>
                      <a:pt x="785" y="2024"/>
                      <a:pt x="785" y="2021"/>
                      <a:pt x="786" y="2019"/>
                    </a:cubicBezTo>
                    <a:cubicBezTo>
                      <a:pt x="785" y="2021"/>
                      <a:pt x="785" y="2024"/>
                      <a:pt x="785" y="2027"/>
                    </a:cubicBezTo>
                    <a:cubicBezTo>
                      <a:pt x="786" y="2032"/>
                      <a:pt x="790" y="2036"/>
                      <a:pt x="795" y="2039"/>
                    </a:cubicBezTo>
                    <a:cubicBezTo>
                      <a:pt x="799" y="2041"/>
                      <a:pt x="803" y="2041"/>
                      <a:pt x="808" y="2039"/>
                    </a:cubicBezTo>
                    <a:cubicBezTo>
                      <a:pt x="814" y="2035"/>
                      <a:pt x="817" y="2029"/>
                      <a:pt x="818" y="2022"/>
                    </a:cubicBezTo>
                    <a:cubicBezTo>
                      <a:pt x="819" y="2016"/>
                      <a:pt x="817" y="2010"/>
                      <a:pt x="813" y="2005"/>
                    </a:cubicBezTo>
                    <a:cubicBezTo>
                      <a:pt x="809" y="1999"/>
                      <a:pt x="803" y="1996"/>
                      <a:pt x="795" y="1994"/>
                    </a:cubicBezTo>
                    <a:cubicBezTo>
                      <a:pt x="790" y="1993"/>
                      <a:pt x="785" y="1994"/>
                      <a:pt x="780" y="1998"/>
                    </a:cubicBezTo>
                    <a:cubicBezTo>
                      <a:pt x="769" y="2006"/>
                      <a:pt x="766" y="2025"/>
                      <a:pt x="766" y="2038"/>
                    </a:cubicBezTo>
                    <a:cubicBezTo>
                      <a:pt x="767" y="2044"/>
                      <a:pt x="768" y="2052"/>
                      <a:pt x="770" y="2060"/>
                    </a:cubicBezTo>
                    <a:cubicBezTo>
                      <a:pt x="770" y="2058"/>
                      <a:pt x="771" y="2057"/>
                      <a:pt x="771" y="2056"/>
                    </a:cubicBezTo>
                    <a:cubicBezTo>
                      <a:pt x="773" y="2049"/>
                      <a:pt x="780" y="2045"/>
                      <a:pt x="786" y="2045"/>
                    </a:cubicBezTo>
                    <a:cubicBezTo>
                      <a:pt x="792" y="2045"/>
                      <a:pt x="798" y="2050"/>
                      <a:pt x="797" y="2058"/>
                    </a:cubicBezTo>
                    <a:cubicBezTo>
                      <a:pt x="797" y="2062"/>
                      <a:pt x="794" y="2065"/>
                      <a:pt x="790" y="2066"/>
                    </a:cubicBezTo>
                    <a:cubicBezTo>
                      <a:pt x="782" y="2067"/>
                      <a:pt x="779" y="2058"/>
                      <a:pt x="783" y="2055"/>
                    </a:cubicBezTo>
                    <a:cubicBezTo>
                      <a:pt x="782" y="2058"/>
                      <a:pt x="783" y="2060"/>
                      <a:pt x="785" y="2062"/>
                    </a:cubicBezTo>
                    <a:cubicBezTo>
                      <a:pt x="788" y="2064"/>
                      <a:pt x="792" y="2062"/>
                      <a:pt x="793" y="2059"/>
                    </a:cubicBezTo>
                    <a:cubicBezTo>
                      <a:pt x="795" y="2057"/>
                      <a:pt x="794" y="2053"/>
                      <a:pt x="792" y="2051"/>
                    </a:cubicBezTo>
                    <a:cubicBezTo>
                      <a:pt x="789" y="2047"/>
                      <a:pt x="783" y="2048"/>
                      <a:pt x="778" y="2051"/>
                    </a:cubicBezTo>
                    <a:cubicBezTo>
                      <a:pt x="776" y="2053"/>
                      <a:pt x="774" y="2057"/>
                      <a:pt x="773" y="2061"/>
                    </a:cubicBezTo>
                    <a:cubicBezTo>
                      <a:pt x="769" y="2075"/>
                      <a:pt x="784" y="2114"/>
                      <a:pt x="792" y="2124"/>
                    </a:cubicBezTo>
                    <a:cubicBezTo>
                      <a:pt x="788" y="2111"/>
                      <a:pt x="788" y="2096"/>
                      <a:pt x="792" y="2081"/>
                    </a:cubicBezTo>
                    <a:cubicBezTo>
                      <a:pt x="802" y="2047"/>
                      <a:pt x="840" y="2015"/>
                      <a:pt x="876" y="2030"/>
                    </a:cubicBezTo>
                    <a:cubicBezTo>
                      <a:pt x="887" y="2035"/>
                      <a:pt x="896" y="2047"/>
                      <a:pt x="894" y="2060"/>
                    </a:cubicBezTo>
                    <a:cubicBezTo>
                      <a:pt x="892" y="2070"/>
                      <a:pt x="885" y="2078"/>
                      <a:pt x="874" y="2078"/>
                    </a:cubicBezTo>
                    <a:cubicBezTo>
                      <a:pt x="864" y="2078"/>
                      <a:pt x="856" y="2072"/>
                      <a:pt x="853" y="2062"/>
                    </a:cubicBezTo>
                    <a:cubicBezTo>
                      <a:pt x="852" y="2057"/>
                      <a:pt x="854" y="2051"/>
                      <a:pt x="857" y="2046"/>
                    </a:cubicBezTo>
                    <a:cubicBezTo>
                      <a:pt x="859" y="2044"/>
                      <a:pt x="860" y="2043"/>
                      <a:pt x="862" y="2042"/>
                    </a:cubicBezTo>
                    <a:cubicBezTo>
                      <a:pt x="866" y="2040"/>
                      <a:pt x="872" y="2039"/>
                      <a:pt x="877" y="2042"/>
                    </a:cubicBezTo>
                    <a:cubicBezTo>
                      <a:pt x="885" y="2046"/>
                      <a:pt x="888" y="2055"/>
                      <a:pt x="884" y="2063"/>
                    </a:cubicBezTo>
                    <a:cubicBezTo>
                      <a:pt x="880" y="2071"/>
                      <a:pt x="870" y="2074"/>
                      <a:pt x="863" y="2070"/>
                    </a:cubicBezTo>
                    <a:cubicBezTo>
                      <a:pt x="859" y="2068"/>
                      <a:pt x="856" y="2064"/>
                      <a:pt x="855" y="2060"/>
                    </a:cubicBezTo>
                    <a:cubicBezTo>
                      <a:pt x="855" y="2060"/>
                      <a:pt x="855" y="2061"/>
                      <a:pt x="855" y="2062"/>
                    </a:cubicBezTo>
                    <a:cubicBezTo>
                      <a:pt x="858" y="2071"/>
                      <a:pt x="865" y="2076"/>
                      <a:pt x="874" y="2076"/>
                    </a:cubicBezTo>
                    <a:cubicBezTo>
                      <a:pt x="883" y="2075"/>
                      <a:pt x="890" y="2068"/>
                      <a:pt x="891" y="2059"/>
                    </a:cubicBezTo>
                    <a:cubicBezTo>
                      <a:pt x="892" y="2048"/>
                      <a:pt x="884" y="2038"/>
                      <a:pt x="874" y="2034"/>
                    </a:cubicBezTo>
                    <a:cubicBezTo>
                      <a:pt x="840" y="2021"/>
                      <a:pt x="807" y="2052"/>
                      <a:pt x="797" y="2082"/>
                    </a:cubicBezTo>
                    <a:cubicBezTo>
                      <a:pt x="789" y="2114"/>
                      <a:pt x="801" y="2142"/>
                      <a:pt x="825" y="2163"/>
                    </a:cubicBezTo>
                    <a:cubicBezTo>
                      <a:pt x="874" y="2205"/>
                      <a:pt x="938" y="2194"/>
                      <a:pt x="991" y="2166"/>
                    </a:cubicBezTo>
                    <a:cubicBezTo>
                      <a:pt x="1011" y="2156"/>
                      <a:pt x="1025" y="2146"/>
                      <a:pt x="1039" y="2130"/>
                    </a:cubicBezTo>
                    <a:cubicBezTo>
                      <a:pt x="1054" y="2113"/>
                      <a:pt x="1065" y="2092"/>
                      <a:pt x="1064" y="2073"/>
                    </a:cubicBezTo>
                    <a:cubicBezTo>
                      <a:pt x="1064" y="2073"/>
                      <a:pt x="1064" y="2073"/>
                      <a:pt x="1064" y="2073"/>
                    </a:cubicBezTo>
                    <a:cubicBezTo>
                      <a:pt x="1064" y="2086"/>
                      <a:pt x="1056" y="2099"/>
                      <a:pt x="1048" y="2108"/>
                    </a:cubicBezTo>
                    <a:cubicBezTo>
                      <a:pt x="1032" y="2126"/>
                      <a:pt x="999" y="2140"/>
                      <a:pt x="975" y="2136"/>
                    </a:cubicBezTo>
                    <a:cubicBezTo>
                      <a:pt x="976" y="2134"/>
                      <a:pt x="976" y="2132"/>
                      <a:pt x="975" y="2131"/>
                    </a:cubicBezTo>
                    <a:cubicBezTo>
                      <a:pt x="999" y="2134"/>
                      <a:pt x="1028" y="2123"/>
                      <a:pt x="1045" y="2106"/>
                    </a:cubicBezTo>
                    <a:cubicBezTo>
                      <a:pt x="1056" y="2094"/>
                      <a:pt x="1066" y="2075"/>
                      <a:pt x="1060" y="2059"/>
                    </a:cubicBezTo>
                    <a:cubicBezTo>
                      <a:pt x="1058" y="2054"/>
                      <a:pt x="1055" y="2051"/>
                      <a:pt x="1051" y="2048"/>
                    </a:cubicBezTo>
                    <a:cubicBezTo>
                      <a:pt x="1047" y="2046"/>
                      <a:pt x="1042" y="2045"/>
                      <a:pt x="1037" y="2046"/>
                    </a:cubicBezTo>
                    <a:cubicBezTo>
                      <a:pt x="1033" y="2047"/>
                      <a:pt x="1029" y="2049"/>
                      <a:pt x="1027" y="2053"/>
                    </a:cubicBezTo>
                    <a:cubicBezTo>
                      <a:pt x="1025" y="2057"/>
                      <a:pt x="1024" y="2061"/>
                      <a:pt x="1025" y="2065"/>
                    </a:cubicBezTo>
                    <a:cubicBezTo>
                      <a:pt x="1027" y="2069"/>
                      <a:pt x="1029" y="2071"/>
                      <a:pt x="1033" y="2072"/>
                    </a:cubicBezTo>
                    <a:cubicBezTo>
                      <a:pt x="1035" y="2073"/>
                      <a:pt x="1036" y="2072"/>
                      <a:pt x="1038" y="2072"/>
                    </a:cubicBezTo>
                    <a:cubicBezTo>
                      <a:pt x="1040" y="2071"/>
                      <a:pt x="1041" y="2070"/>
                      <a:pt x="1042" y="2068"/>
                    </a:cubicBezTo>
                    <a:cubicBezTo>
                      <a:pt x="1042" y="2067"/>
                      <a:pt x="1042" y="2065"/>
                      <a:pt x="1042" y="2064"/>
                    </a:cubicBezTo>
                    <a:cubicBezTo>
                      <a:pt x="1042" y="2063"/>
                      <a:pt x="1041" y="2062"/>
                      <a:pt x="1040" y="2062"/>
                    </a:cubicBezTo>
                    <a:cubicBezTo>
                      <a:pt x="1041" y="2062"/>
                      <a:pt x="1042" y="2063"/>
                      <a:pt x="1042" y="2064"/>
                    </a:cubicBezTo>
                    <a:cubicBezTo>
                      <a:pt x="1042" y="2065"/>
                      <a:pt x="1042" y="2067"/>
                      <a:pt x="1042" y="2068"/>
                    </a:cubicBezTo>
                    <a:cubicBezTo>
                      <a:pt x="1041" y="2070"/>
                      <a:pt x="1040" y="2071"/>
                      <a:pt x="1038" y="2072"/>
                    </a:cubicBezTo>
                    <a:cubicBezTo>
                      <a:pt x="1037" y="2073"/>
                      <a:pt x="1035" y="2073"/>
                      <a:pt x="1033" y="2073"/>
                    </a:cubicBezTo>
                    <a:cubicBezTo>
                      <a:pt x="1029" y="2072"/>
                      <a:pt x="1026" y="2069"/>
                      <a:pt x="1025" y="2065"/>
                    </a:cubicBezTo>
                    <a:cubicBezTo>
                      <a:pt x="1023" y="2061"/>
                      <a:pt x="1024" y="2056"/>
                      <a:pt x="1026" y="2052"/>
                    </a:cubicBezTo>
                    <a:cubicBezTo>
                      <a:pt x="1029" y="2048"/>
                      <a:pt x="1032" y="2046"/>
                      <a:pt x="1037" y="2044"/>
                    </a:cubicBezTo>
                    <a:cubicBezTo>
                      <a:pt x="1042" y="2043"/>
                      <a:pt x="1047" y="2044"/>
                      <a:pt x="1052" y="2047"/>
                    </a:cubicBezTo>
                    <a:cubicBezTo>
                      <a:pt x="1055" y="2049"/>
                      <a:pt x="1057" y="2051"/>
                      <a:pt x="1059" y="2053"/>
                    </a:cubicBezTo>
                    <a:cubicBezTo>
                      <a:pt x="1058" y="2051"/>
                      <a:pt x="1056" y="2049"/>
                      <a:pt x="1055" y="2047"/>
                    </a:cubicBezTo>
                    <a:cubicBezTo>
                      <a:pt x="1046" y="2036"/>
                      <a:pt x="1036" y="2031"/>
                      <a:pt x="1023" y="2027"/>
                    </a:cubicBezTo>
                    <a:cubicBezTo>
                      <a:pt x="1007" y="2022"/>
                      <a:pt x="995" y="2022"/>
                      <a:pt x="979" y="2024"/>
                    </a:cubicBezTo>
                    <a:cubicBezTo>
                      <a:pt x="949" y="2028"/>
                      <a:pt x="916" y="2039"/>
                      <a:pt x="888" y="2023"/>
                    </a:cubicBezTo>
                    <a:cubicBezTo>
                      <a:pt x="884" y="2021"/>
                      <a:pt x="880" y="2018"/>
                      <a:pt x="877" y="2014"/>
                    </a:cubicBezTo>
                    <a:cubicBezTo>
                      <a:pt x="874" y="2011"/>
                      <a:pt x="870" y="2006"/>
                      <a:pt x="866" y="2002"/>
                    </a:cubicBezTo>
                    <a:cubicBezTo>
                      <a:pt x="857" y="1993"/>
                      <a:pt x="846" y="1996"/>
                      <a:pt x="842" y="2002"/>
                    </a:cubicBezTo>
                    <a:cubicBezTo>
                      <a:pt x="840" y="2005"/>
                      <a:pt x="840" y="2009"/>
                      <a:pt x="841" y="2011"/>
                    </a:cubicBezTo>
                    <a:cubicBezTo>
                      <a:pt x="843" y="2014"/>
                      <a:pt x="845" y="2016"/>
                      <a:pt x="848" y="2016"/>
                    </a:cubicBezTo>
                    <a:cubicBezTo>
                      <a:pt x="851" y="2016"/>
                      <a:pt x="854" y="2013"/>
                      <a:pt x="854" y="2009"/>
                    </a:cubicBezTo>
                    <a:cubicBezTo>
                      <a:pt x="853" y="2007"/>
                      <a:pt x="851" y="2005"/>
                      <a:pt x="848" y="2005"/>
                    </a:cubicBezTo>
                    <a:cubicBezTo>
                      <a:pt x="851" y="2004"/>
                      <a:pt x="854" y="2006"/>
                      <a:pt x="855" y="2009"/>
                    </a:cubicBezTo>
                    <a:cubicBezTo>
                      <a:pt x="856" y="2011"/>
                      <a:pt x="856" y="2013"/>
                      <a:pt x="854" y="2015"/>
                    </a:cubicBezTo>
                    <a:cubicBezTo>
                      <a:pt x="848" y="2021"/>
                      <a:pt x="839" y="2017"/>
                      <a:pt x="838" y="2010"/>
                    </a:cubicBezTo>
                    <a:cubicBezTo>
                      <a:pt x="837" y="2006"/>
                      <a:pt x="839" y="2001"/>
                      <a:pt x="842" y="1997"/>
                    </a:cubicBezTo>
                    <a:cubicBezTo>
                      <a:pt x="848" y="1992"/>
                      <a:pt x="856" y="1992"/>
                      <a:pt x="864" y="1998"/>
                    </a:cubicBezTo>
                    <a:cubicBezTo>
                      <a:pt x="862" y="1995"/>
                      <a:pt x="860" y="1993"/>
                      <a:pt x="859" y="1990"/>
                    </a:cubicBezTo>
                    <a:cubicBezTo>
                      <a:pt x="856" y="1987"/>
                      <a:pt x="849" y="1984"/>
                      <a:pt x="843" y="1985"/>
                    </a:cubicBezTo>
                    <a:cubicBezTo>
                      <a:pt x="834" y="1987"/>
                      <a:pt x="829" y="1997"/>
                      <a:pt x="830" y="2007"/>
                    </a:cubicBezTo>
                    <a:cubicBezTo>
                      <a:pt x="831" y="2013"/>
                      <a:pt x="832" y="2019"/>
                      <a:pt x="829" y="2026"/>
                    </a:cubicBezTo>
                    <a:cubicBezTo>
                      <a:pt x="826" y="2032"/>
                      <a:pt x="821" y="2036"/>
                      <a:pt x="814" y="2037"/>
                    </a:cubicBezTo>
                    <a:cubicBezTo>
                      <a:pt x="830" y="2026"/>
                      <a:pt x="820" y="2015"/>
                      <a:pt x="821" y="2001"/>
                    </a:cubicBezTo>
                    <a:cubicBezTo>
                      <a:pt x="821" y="1993"/>
                      <a:pt x="825" y="1985"/>
                      <a:pt x="832" y="1982"/>
                    </a:cubicBezTo>
                    <a:cubicBezTo>
                      <a:pt x="839" y="1979"/>
                      <a:pt x="851" y="1979"/>
                      <a:pt x="857" y="1987"/>
                    </a:cubicBezTo>
                    <a:cubicBezTo>
                      <a:pt x="857" y="1986"/>
                      <a:pt x="857" y="1986"/>
                      <a:pt x="856" y="1985"/>
                    </a:cubicBezTo>
                    <a:cubicBezTo>
                      <a:pt x="849" y="1970"/>
                      <a:pt x="850" y="1956"/>
                      <a:pt x="860" y="1942"/>
                    </a:cubicBezTo>
                    <a:cubicBezTo>
                      <a:pt x="862" y="1939"/>
                      <a:pt x="864" y="1937"/>
                      <a:pt x="866" y="1935"/>
                    </a:cubicBezTo>
                    <a:cubicBezTo>
                      <a:pt x="866" y="1936"/>
                      <a:pt x="867" y="1937"/>
                      <a:pt x="867" y="1937"/>
                    </a:cubicBezTo>
                    <a:cubicBezTo>
                      <a:pt x="865" y="1939"/>
                      <a:pt x="864" y="1941"/>
                      <a:pt x="862" y="1944"/>
                    </a:cubicBezTo>
                    <a:cubicBezTo>
                      <a:pt x="853" y="1957"/>
                      <a:pt x="853" y="1970"/>
                      <a:pt x="860" y="1984"/>
                    </a:cubicBezTo>
                    <a:cubicBezTo>
                      <a:pt x="861" y="1986"/>
                      <a:pt x="861" y="1987"/>
                      <a:pt x="862" y="1989"/>
                    </a:cubicBezTo>
                    <a:cubicBezTo>
                      <a:pt x="861" y="1983"/>
                      <a:pt x="861" y="1977"/>
                      <a:pt x="863" y="1972"/>
                    </a:cubicBezTo>
                    <a:cubicBezTo>
                      <a:pt x="864" y="1968"/>
                      <a:pt x="866" y="1965"/>
                      <a:pt x="868" y="1962"/>
                    </a:cubicBezTo>
                    <a:cubicBezTo>
                      <a:pt x="871" y="1960"/>
                      <a:pt x="873" y="1958"/>
                      <a:pt x="877" y="1957"/>
                    </a:cubicBezTo>
                    <a:cubicBezTo>
                      <a:pt x="885" y="1954"/>
                      <a:pt x="895" y="1957"/>
                      <a:pt x="898" y="1966"/>
                    </a:cubicBezTo>
                    <a:cubicBezTo>
                      <a:pt x="899" y="1970"/>
                      <a:pt x="898" y="1973"/>
                      <a:pt x="896" y="1977"/>
                    </a:cubicBezTo>
                    <a:cubicBezTo>
                      <a:pt x="895" y="1979"/>
                      <a:pt x="894" y="1980"/>
                      <a:pt x="893" y="1981"/>
                    </a:cubicBezTo>
                    <a:cubicBezTo>
                      <a:pt x="890" y="1982"/>
                      <a:pt x="887" y="1983"/>
                      <a:pt x="883" y="1982"/>
                    </a:cubicBezTo>
                    <a:cubicBezTo>
                      <a:pt x="882" y="1982"/>
                      <a:pt x="881" y="1981"/>
                      <a:pt x="879" y="1980"/>
                    </a:cubicBezTo>
                    <a:cubicBezTo>
                      <a:pt x="879" y="1980"/>
                      <a:pt x="878" y="1979"/>
                      <a:pt x="878" y="1978"/>
                    </a:cubicBezTo>
                    <a:cubicBezTo>
                      <a:pt x="876" y="1976"/>
                      <a:pt x="876" y="1973"/>
                      <a:pt x="877" y="1971"/>
                    </a:cubicBezTo>
                    <a:cubicBezTo>
                      <a:pt x="878" y="1969"/>
                      <a:pt x="880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0" y="1968"/>
                      <a:pt x="879" y="1969"/>
                      <a:pt x="878" y="1971"/>
                    </a:cubicBezTo>
                    <a:cubicBezTo>
                      <a:pt x="877" y="1973"/>
                      <a:pt x="877" y="1975"/>
                      <a:pt x="878" y="1977"/>
                    </a:cubicBezTo>
                    <a:cubicBezTo>
                      <a:pt x="878" y="1978"/>
                      <a:pt x="879" y="1979"/>
                      <a:pt x="880" y="1980"/>
                    </a:cubicBezTo>
                    <a:cubicBezTo>
                      <a:pt x="881" y="1980"/>
                      <a:pt x="882" y="1981"/>
                      <a:pt x="884" y="1981"/>
                    </a:cubicBezTo>
                    <a:cubicBezTo>
                      <a:pt x="886" y="1981"/>
                      <a:pt x="889" y="1981"/>
                      <a:pt x="892" y="1979"/>
                    </a:cubicBezTo>
                    <a:cubicBezTo>
                      <a:pt x="893" y="1978"/>
                      <a:pt x="894" y="1977"/>
                      <a:pt x="895" y="1976"/>
                    </a:cubicBezTo>
                    <a:cubicBezTo>
                      <a:pt x="896" y="1973"/>
                      <a:pt x="896" y="1970"/>
                      <a:pt x="895" y="1967"/>
                    </a:cubicBezTo>
                    <a:cubicBezTo>
                      <a:pt x="893" y="1959"/>
                      <a:pt x="885" y="1957"/>
                      <a:pt x="878" y="1960"/>
                    </a:cubicBezTo>
                    <a:cubicBezTo>
                      <a:pt x="875" y="1961"/>
                      <a:pt x="873" y="1962"/>
                      <a:pt x="871" y="1965"/>
                    </a:cubicBezTo>
                    <a:cubicBezTo>
                      <a:pt x="869" y="1967"/>
                      <a:pt x="867" y="1970"/>
                      <a:pt x="866" y="1973"/>
                    </a:cubicBezTo>
                    <a:cubicBezTo>
                      <a:pt x="865" y="1976"/>
                      <a:pt x="865" y="1980"/>
                      <a:pt x="865" y="1983"/>
                    </a:cubicBezTo>
                    <a:cubicBezTo>
                      <a:pt x="866" y="1988"/>
                      <a:pt x="867" y="1993"/>
                      <a:pt x="870" y="1998"/>
                    </a:cubicBezTo>
                    <a:cubicBezTo>
                      <a:pt x="874" y="2007"/>
                      <a:pt x="882" y="2015"/>
                      <a:pt x="890" y="2019"/>
                    </a:cubicBezTo>
                    <a:cubicBezTo>
                      <a:pt x="913" y="2032"/>
                      <a:pt x="942" y="2025"/>
                      <a:pt x="968" y="2021"/>
                    </a:cubicBezTo>
                    <a:cubicBezTo>
                      <a:pt x="963" y="2021"/>
                      <a:pt x="958" y="2022"/>
                      <a:pt x="955" y="2021"/>
                    </a:cubicBezTo>
                    <a:cubicBezTo>
                      <a:pt x="940" y="2020"/>
                      <a:pt x="924" y="2009"/>
                      <a:pt x="923" y="1994"/>
                    </a:cubicBezTo>
                    <a:cubicBezTo>
                      <a:pt x="923" y="1984"/>
                      <a:pt x="927" y="1975"/>
                      <a:pt x="919" y="1967"/>
                    </a:cubicBezTo>
                    <a:cubicBezTo>
                      <a:pt x="926" y="1964"/>
                      <a:pt x="938" y="1969"/>
                      <a:pt x="942" y="1981"/>
                    </a:cubicBezTo>
                    <a:cubicBezTo>
                      <a:pt x="946" y="1992"/>
                      <a:pt x="942" y="2011"/>
                      <a:pt x="957" y="2016"/>
                    </a:cubicBezTo>
                    <a:cubicBezTo>
                      <a:pt x="964" y="2019"/>
                      <a:pt x="974" y="2017"/>
                      <a:pt x="977" y="2019"/>
                    </a:cubicBezTo>
                    <a:cubicBezTo>
                      <a:pt x="977" y="2019"/>
                      <a:pt x="976" y="2020"/>
                      <a:pt x="976" y="2020"/>
                    </a:cubicBezTo>
                    <a:cubicBezTo>
                      <a:pt x="977" y="2020"/>
                      <a:pt x="977" y="2019"/>
                      <a:pt x="978" y="2019"/>
                    </a:cubicBezTo>
                    <a:cubicBezTo>
                      <a:pt x="995" y="2018"/>
                      <a:pt x="1008" y="2018"/>
                      <a:pt x="1024" y="2023"/>
                    </a:cubicBezTo>
                    <a:cubicBezTo>
                      <a:pt x="1037" y="2028"/>
                      <a:pt x="1048" y="2034"/>
                      <a:pt x="1056" y="2045"/>
                    </a:cubicBezTo>
                    <a:cubicBezTo>
                      <a:pt x="1063" y="2054"/>
                      <a:pt x="1066" y="2064"/>
                      <a:pt x="1066" y="2073"/>
                    </a:cubicBezTo>
                    <a:cubicBezTo>
                      <a:pt x="1067" y="2093"/>
                      <a:pt x="1056" y="2115"/>
                      <a:pt x="1041" y="2132"/>
                    </a:cubicBezTo>
                    <a:cubicBezTo>
                      <a:pt x="1036" y="2139"/>
                      <a:pt x="1030" y="2145"/>
                      <a:pt x="1023" y="2150"/>
                    </a:cubicBezTo>
                    <a:cubicBezTo>
                      <a:pt x="1011" y="2160"/>
                      <a:pt x="997" y="2166"/>
                      <a:pt x="988" y="2179"/>
                    </a:cubicBezTo>
                    <a:cubicBezTo>
                      <a:pt x="984" y="2185"/>
                      <a:pt x="980" y="2193"/>
                      <a:pt x="981" y="2200"/>
                    </a:cubicBezTo>
                    <a:cubicBezTo>
                      <a:pt x="981" y="2204"/>
                      <a:pt x="985" y="2210"/>
                      <a:pt x="990" y="2209"/>
                    </a:cubicBezTo>
                    <a:cubicBezTo>
                      <a:pt x="992" y="2209"/>
                      <a:pt x="993" y="2208"/>
                      <a:pt x="993" y="2206"/>
                    </a:cubicBezTo>
                    <a:cubicBezTo>
                      <a:pt x="993" y="2204"/>
                      <a:pt x="993" y="2203"/>
                      <a:pt x="991" y="2203"/>
                    </a:cubicBezTo>
                    <a:cubicBezTo>
                      <a:pt x="990" y="2202"/>
                      <a:pt x="989" y="2202"/>
                      <a:pt x="988" y="2203"/>
                    </a:cubicBezTo>
                    <a:cubicBezTo>
                      <a:pt x="987" y="2204"/>
                      <a:pt x="987" y="2205"/>
                      <a:pt x="988" y="2206"/>
                    </a:cubicBezTo>
                    <a:cubicBezTo>
                      <a:pt x="989" y="2206"/>
                      <a:pt x="990" y="2207"/>
                      <a:pt x="990" y="2206"/>
                    </a:cubicBezTo>
                    <a:cubicBezTo>
                      <a:pt x="990" y="2207"/>
                      <a:pt x="989" y="2208"/>
                      <a:pt x="988" y="2207"/>
                    </a:cubicBezTo>
                    <a:cubicBezTo>
                      <a:pt x="986" y="2207"/>
                      <a:pt x="985" y="2205"/>
                      <a:pt x="985" y="2204"/>
                    </a:cubicBezTo>
                    <a:cubicBezTo>
                      <a:pt x="986" y="2201"/>
                      <a:pt x="988" y="2199"/>
                      <a:pt x="991" y="2199"/>
                    </a:cubicBezTo>
                    <a:cubicBezTo>
                      <a:pt x="993" y="2199"/>
                      <a:pt x="995" y="2200"/>
                      <a:pt x="996" y="2202"/>
                    </a:cubicBezTo>
                    <a:cubicBezTo>
                      <a:pt x="997" y="2203"/>
                      <a:pt x="997" y="2205"/>
                      <a:pt x="997" y="2207"/>
                    </a:cubicBezTo>
                    <a:cubicBezTo>
                      <a:pt x="996" y="2210"/>
                      <a:pt x="994" y="2212"/>
                      <a:pt x="991" y="2212"/>
                    </a:cubicBezTo>
                    <a:cubicBezTo>
                      <a:pt x="986" y="2213"/>
                      <a:pt x="982" y="2208"/>
                      <a:pt x="980" y="2204"/>
                    </a:cubicBezTo>
                    <a:cubicBezTo>
                      <a:pt x="980" y="2202"/>
                      <a:pt x="979" y="2199"/>
                      <a:pt x="979" y="2197"/>
                    </a:cubicBezTo>
                    <a:cubicBezTo>
                      <a:pt x="977" y="2207"/>
                      <a:pt x="980" y="2216"/>
                      <a:pt x="986" y="2223"/>
                    </a:cubicBezTo>
                    <a:cubicBezTo>
                      <a:pt x="991" y="2227"/>
                      <a:pt x="996" y="2230"/>
                      <a:pt x="1002" y="2230"/>
                    </a:cubicBezTo>
                    <a:cubicBezTo>
                      <a:pt x="1002" y="2230"/>
                      <a:pt x="1002" y="2230"/>
                      <a:pt x="1002" y="2230"/>
                    </a:cubicBezTo>
                    <a:cubicBezTo>
                      <a:pt x="996" y="2229"/>
                      <a:pt x="992" y="2223"/>
                      <a:pt x="998" y="2217"/>
                    </a:cubicBezTo>
                    <a:cubicBezTo>
                      <a:pt x="1001" y="2212"/>
                      <a:pt x="1013" y="2210"/>
                      <a:pt x="1011" y="2196"/>
                    </a:cubicBezTo>
                    <a:close/>
                    <a:moveTo>
                      <a:pt x="858" y="2525"/>
                    </a:moveTo>
                    <a:cubicBezTo>
                      <a:pt x="881" y="2507"/>
                      <a:pt x="880" y="2483"/>
                      <a:pt x="887" y="2472"/>
                    </a:cubicBezTo>
                    <a:cubicBezTo>
                      <a:pt x="895" y="2459"/>
                      <a:pt x="910" y="2468"/>
                      <a:pt x="905" y="2483"/>
                    </a:cubicBezTo>
                    <a:cubicBezTo>
                      <a:pt x="899" y="2500"/>
                      <a:pt x="879" y="2516"/>
                      <a:pt x="858" y="2525"/>
                    </a:cubicBezTo>
                    <a:close/>
                    <a:moveTo>
                      <a:pt x="1003" y="2514"/>
                    </a:moveTo>
                    <a:cubicBezTo>
                      <a:pt x="1015" y="2518"/>
                      <a:pt x="1034" y="2538"/>
                      <a:pt x="1035" y="2554"/>
                    </a:cubicBezTo>
                    <a:cubicBezTo>
                      <a:pt x="1037" y="2570"/>
                      <a:pt x="1025" y="2575"/>
                      <a:pt x="1019" y="2558"/>
                    </a:cubicBezTo>
                    <a:cubicBezTo>
                      <a:pt x="1015" y="2545"/>
                      <a:pt x="1015" y="2523"/>
                      <a:pt x="1003" y="2514"/>
                    </a:cubicBezTo>
                    <a:close/>
                    <a:moveTo>
                      <a:pt x="942" y="2391"/>
                    </a:moveTo>
                    <a:cubicBezTo>
                      <a:pt x="940" y="2392"/>
                      <a:pt x="939" y="2394"/>
                      <a:pt x="939" y="2396"/>
                    </a:cubicBezTo>
                    <a:cubicBezTo>
                      <a:pt x="939" y="2398"/>
                      <a:pt x="941" y="2399"/>
                      <a:pt x="943" y="2399"/>
                    </a:cubicBezTo>
                    <a:cubicBezTo>
                      <a:pt x="946" y="2398"/>
                      <a:pt x="947" y="2396"/>
                      <a:pt x="946" y="2394"/>
                    </a:cubicBezTo>
                    <a:cubicBezTo>
                      <a:pt x="946" y="2392"/>
                      <a:pt x="944" y="2391"/>
                      <a:pt x="942" y="2391"/>
                    </a:cubicBezTo>
                    <a:close/>
                    <a:moveTo>
                      <a:pt x="955" y="2455"/>
                    </a:moveTo>
                    <a:cubicBezTo>
                      <a:pt x="946" y="2454"/>
                      <a:pt x="949" y="2442"/>
                      <a:pt x="949" y="2437"/>
                    </a:cubicBezTo>
                    <a:cubicBezTo>
                      <a:pt x="949" y="2434"/>
                      <a:pt x="948" y="2432"/>
                      <a:pt x="946" y="2430"/>
                    </a:cubicBezTo>
                    <a:cubicBezTo>
                      <a:pt x="950" y="2430"/>
                      <a:pt x="958" y="2435"/>
                      <a:pt x="961" y="2439"/>
                    </a:cubicBezTo>
                    <a:cubicBezTo>
                      <a:pt x="964" y="2444"/>
                      <a:pt x="965" y="2450"/>
                      <a:pt x="958" y="2455"/>
                    </a:cubicBezTo>
                    <a:cubicBezTo>
                      <a:pt x="959" y="2451"/>
                      <a:pt x="958" y="2446"/>
                      <a:pt x="956" y="2444"/>
                    </a:cubicBezTo>
                    <a:cubicBezTo>
                      <a:pt x="956" y="2445"/>
                      <a:pt x="957" y="2451"/>
                      <a:pt x="955" y="2455"/>
                    </a:cubicBezTo>
                    <a:close/>
                    <a:moveTo>
                      <a:pt x="962" y="2398"/>
                    </a:moveTo>
                    <a:cubicBezTo>
                      <a:pt x="958" y="2399"/>
                      <a:pt x="955" y="2403"/>
                      <a:pt x="956" y="2407"/>
                    </a:cubicBezTo>
                    <a:cubicBezTo>
                      <a:pt x="957" y="2411"/>
                      <a:pt x="961" y="2414"/>
                      <a:pt x="965" y="2413"/>
                    </a:cubicBezTo>
                    <a:cubicBezTo>
                      <a:pt x="969" y="2412"/>
                      <a:pt x="972" y="2408"/>
                      <a:pt x="971" y="2404"/>
                    </a:cubicBezTo>
                    <a:cubicBezTo>
                      <a:pt x="970" y="2400"/>
                      <a:pt x="966" y="2397"/>
                      <a:pt x="962" y="2398"/>
                    </a:cubicBezTo>
                    <a:close/>
                    <a:moveTo>
                      <a:pt x="952" y="2392"/>
                    </a:moveTo>
                    <a:cubicBezTo>
                      <a:pt x="949" y="2392"/>
                      <a:pt x="947" y="2395"/>
                      <a:pt x="948" y="2398"/>
                    </a:cubicBezTo>
                    <a:cubicBezTo>
                      <a:pt x="948" y="2400"/>
                      <a:pt x="951" y="2402"/>
                      <a:pt x="953" y="2402"/>
                    </a:cubicBezTo>
                    <a:cubicBezTo>
                      <a:pt x="956" y="2401"/>
                      <a:pt x="958" y="2398"/>
                      <a:pt x="957" y="2396"/>
                    </a:cubicBezTo>
                    <a:cubicBezTo>
                      <a:pt x="957" y="2393"/>
                      <a:pt x="954" y="2391"/>
                      <a:pt x="952" y="2392"/>
                    </a:cubicBezTo>
                    <a:close/>
                    <a:moveTo>
                      <a:pt x="987" y="2503"/>
                    </a:moveTo>
                    <a:cubicBezTo>
                      <a:pt x="984" y="2500"/>
                      <a:pt x="982" y="2500"/>
                      <a:pt x="979" y="2500"/>
                    </a:cubicBezTo>
                    <a:cubicBezTo>
                      <a:pt x="975" y="2501"/>
                      <a:pt x="972" y="2504"/>
                      <a:pt x="971" y="2508"/>
                    </a:cubicBezTo>
                    <a:cubicBezTo>
                      <a:pt x="970" y="2514"/>
                      <a:pt x="973" y="2518"/>
                      <a:pt x="977" y="2520"/>
                    </a:cubicBezTo>
                    <a:cubicBezTo>
                      <a:pt x="984" y="2523"/>
                      <a:pt x="987" y="2517"/>
                      <a:pt x="992" y="2515"/>
                    </a:cubicBezTo>
                    <a:cubicBezTo>
                      <a:pt x="997" y="2513"/>
                      <a:pt x="1003" y="2516"/>
                      <a:pt x="1007" y="2522"/>
                    </a:cubicBezTo>
                    <a:cubicBezTo>
                      <a:pt x="1011" y="2529"/>
                      <a:pt x="1012" y="2538"/>
                      <a:pt x="1006" y="2544"/>
                    </a:cubicBezTo>
                    <a:cubicBezTo>
                      <a:pt x="1003" y="2548"/>
                      <a:pt x="998" y="2550"/>
                      <a:pt x="994" y="2546"/>
                    </a:cubicBezTo>
                    <a:cubicBezTo>
                      <a:pt x="999" y="2545"/>
                      <a:pt x="1001" y="2538"/>
                      <a:pt x="996" y="2534"/>
                    </a:cubicBezTo>
                    <a:cubicBezTo>
                      <a:pt x="993" y="2532"/>
                      <a:pt x="985" y="2531"/>
                      <a:pt x="978" y="2530"/>
                    </a:cubicBezTo>
                    <a:cubicBezTo>
                      <a:pt x="970" y="2529"/>
                      <a:pt x="963" y="2526"/>
                      <a:pt x="958" y="2521"/>
                    </a:cubicBezTo>
                    <a:cubicBezTo>
                      <a:pt x="948" y="2512"/>
                      <a:pt x="950" y="2495"/>
                      <a:pt x="962" y="2488"/>
                    </a:cubicBezTo>
                    <a:cubicBezTo>
                      <a:pt x="968" y="2484"/>
                      <a:pt x="975" y="2484"/>
                      <a:pt x="981" y="2485"/>
                    </a:cubicBezTo>
                    <a:cubicBezTo>
                      <a:pt x="989" y="2487"/>
                      <a:pt x="1006" y="2495"/>
                      <a:pt x="1014" y="2491"/>
                    </a:cubicBezTo>
                    <a:cubicBezTo>
                      <a:pt x="1020" y="2488"/>
                      <a:pt x="1021" y="2482"/>
                      <a:pt x="1018" y="2479"/>
                    </a:cubicBezTo>
                    <a:cubicBezTo>
                      <a:pt x="1023" y="2477"/>
                      <a:pt x="1029" y="2484"/>
                      <a:pt x="1029" y="2490"/>
                    </a:cubicBezTo>
                    <a:cubicBezTo>
                      <a:pt x="1029" y="2501"/>
                      <a:pt x="1018" y="2512"/>
                      <a:pt x="1003" y="2511"/>
                    </a:cubicBezTo>
                    <a:cubicBezTo>
                      <a:pt x="998" y="2510"/>
                      <a:pt x="993" y="2507"/>
                      <a:pt x="987" y="2503"/>
                    </a:cubicBezTo>
                    <a:close/>
                    <a:moveTo>
                      <a:pt x="1016" y="2630"/>
                    </a:moveTo>
                    <a:cubicBezTo>
                      <a:pt x="1014" y="2631"/>
                      <a:pt x="1012" y="2630"/>
                      <a:pt x="1011" y="2628"/>
                    </a:cubicBezTo>
                    <a:cubicBezTo>
                      <a:pt x="1010" y="2625"/>
                      <a:pt x="1011" y="2623"/>
                      <a:pt x="1014" y="2622"/>
                    </a:cubicBezTo>
                    <a:cubicBezTo>
                      <a:pt x="1016" y="2621"/>
                      <a:pt x="1018" y="2623"/>
                      <a:pt x="1019" y="2625"/>
                    </a:cubicBezTo>
                    <a:cubicBezTo>
                      <a:pt x="1020" y="2627"/>
                      <a:pt x="1018" y="2629"/>
                      <a:pt x="1016" y="2630"/>
                    </a:cubicBezTo>
                    <a:close/>
                    <a:moveTo>
                      <a:pt x="1009" y="2635"/>
                    </a:moveTo>
                    <a:cubicBezTo>
                      <a:pt x="1008" y="2635"/>
                      <a:pt x="1006" y="2634"/>
                      <a:pt x="1005" y="2633"/>
                    </a:cubicBezTo>
                    <a:cubicBezTo>
                      <a:pt x="1005" y="2631"/>
                      <a:pt x="1006" y="2629"/>
                      <a:pt x="1007" y="2628"/>
                    </a:cubicBezTo>
                    <a:cubicBezTo>
                      <a:pt x="1009" y="2628"/>
                      <a:pt x="1011" y="2629"/>
                      <a:pt x="1011" y="2631"/>
                    </a:cubicBezTo>
                    <a:cubicBezTo>
                      <a:pt x="1012" y="2632"/>
                      <a:pt x="1011" y="2634"/>
                      <a:pt x="1009" y="2635"/>
                    </a:cubicBezTo>
                    <a:close/>
                    <a:moveTo>
                      <a:pt x="1021" y="2621"/>
                    </a:moveTo>
                    <a:cubicBezTo>
                      <a:pt x="1018" y="2622"/>
                      <a:pt x="1014" y="2620"/>
                      <a:pt x="1013" y="2617"/>
                    </a:cubicBezTo>
                    <a:cubicBezTo>
                      <a:pt x="1012" y="2614"/>
                      <a:pt x="1014" y="2610"/>
                      <a:pt x="1017" y="2609"/>
                    </a:cubicBezTo>
                    <a:cubicBezTo>
                      <a:pt x="1021" y="2608"/>
                      <a:pt x="1024" y="2610"/>
                      <a:pt x="1025" y="2613"/>
                    </a:cubicBezTo>
                    <a:cubicBezTo>
                      <a:pt x="1027" y="2616"/>
                      <a:pt x="1025" y="2620"/>
                      <a:pt x="1021" y="2621"/>
                    </a:cubicBezTo>
                    <a:close/>
                    <a:moveTo>
                      <a:pt x="986" y="2504"/>
                    </a:moveTo>
                    <a:cubicBezTo>
                      <a:pt x="981" y="2501"/>
                      <a:pt x="976" y="2502"/>
                      <a:pt x="974" y="2506"/>
                    </a:cubicBezTo>
                    <a:cubicBezTo>
                      <a:pt x="969" y="2513"/>
                      <a:pt x="977" y="2520"/>
                      <a:pt x="983" y="2518"/>
                    </a:cubicBezTo>
                    <a:cubicBezTo>
                      <a:pt x="989" y="2516"/>
                      <a:pt x="990" y="2512"/>
                      <a:pt x="998" y="2513"/>
                    </a:cubicBezTo>
                    <a:cubicBezTo>
                      <a:pt x="990" y="2510"/>
                      <a:pt x="990" y="2507"/>
                      <a:pt x="986" y="2504"/>
                    </a:cubicBezTo>
                    <a:close/>
                    <a:moveTo>
                      <a:pt x="951" y="2496"/>
                    </a:moveTo>
                    <a:cubicBezTo>
                      <a:pt x="947" y="2503"/>
                      <a:pt x="948" y="2513"/>
                      <a:pt x="952" y="2517"/>
                    </a:cubicBezTo>
                    <a:cubicBezTo>
                      <a:pt x="946" y="2523"/>
                      <a:pt x="930" y="2516"/>
                      <a:pt x="933" y="2504"/>
                    </a:cubicBezTo>
                    <a:cubicBezTo>
                      <a:pt x="935" y="2497"/>
                      <a:pt x="945" y="2492"/>
                      <a:pt x="951" y="2496"/>
                    </a:cubicBezTo>
                    <a:close/>
                    <a:moveTo>
                      <a:pt x="1054" y="2564"/>
                    </a:moveTo>
                    <a:cubicBezTo>
                      <a:pt x="1043" y="2554"/>
                      <a:pt x="1058" y="2541"/>
                      <a:pt x="1062" y="2536"/>
                    </a:cubicBezTo>
                    <a:cubicBezTo>
                      <a:pt x="1065" y="2531"/>
                      <a:pt x="1066" y="2528"/>
                      <a:pt x="1065" y="2523"/>
                    </a:cubicBezTo>
                    <a:cubicBezTo>
                      <a:pt x="1069" y="2528"/>
                      <a:pt x="1075" y="2541"/>
                      <a:pt x="1075" y="2548"/>
                    </a:cubicBezTo>
                    <a:cubicBezTo>
                      <a:pt x="1075" y="2557"/>
                      <a:pt x="1070" y="2566"/>
                      <a:pt x="1058" y="2566"/>
                    </a:cubicBezTo>
                    <a:cubicBezTo>
                      <a:pt x="1062" y="2563"/>
                      <a:pt x="1066" y="2555"/>
                      <a:pt x="1065" y="2550"/>
                    </a:cubicBezTo>
                    <a:cubicBezTo>
                      <a:pt x="1064" y="2553"/>
                      <a:pt x="1060" y="2560"/>
                      <a:pt x="1054" y="2564"/>
                    </a:cubicBezTo>
                    <a:close/>
                    <a:moveTo>
                      <a:pt x="924" y="2524"/>
                    </a:moveTo>
                    <a:cubicBezTo>
                      <a:pt x="948" y="2545"/>
                      <a:pt x="946" y="2573"/>
                      <a:pt x="954" y="2586"/>
                    </a:cubicBezTo>
                    <a:cubicBezTo>
                      <a:pt x="962" y="2601"/>
                      <a:pt x="980" y="2592"/>
                      <a:pt x="975" y="2574"/>
                    </a:cubicBezTo>
                    <a:cubicBezTo>
                      <a:pt x="969" y="2554"/>
                      <a:pt x="947" y="2534"/>
                      <a:pt x="924" y="2524"/>
                    </a:cubicBezTo>
                    <a:close/>
                    <a:moveTo>
                      <a:pt x="921" y="2398"/>
                    </a:moveTo>
                    <a:cubicBezTo>
                      <a:pt x="924" y="2399"/>
                      <a:pt x="927" y="2401"/>
                      <a:pt x="930" y="2403"/>
                    </a:cubicBezTo>
                    <a:cubicBezTo>
                      <a:pt x="939" y="2410"/>
                      <a:pt x="946" y="2421"/>
                      <a:pt x="946" y="2434"/>
                    </a:cubicBezTo>
                    <a:cubicBezTo>
                      <a:pt x="946" y="2448"/>
                      <a:pt x="936" y="2463"/>
                      <a:pt x="922" y="2466"/>
                    </a:cubicBezTo>
                    <a:cubicBezTo>
                      <a:pt x="916" y="2467"/>
                      <a:pt x="909" y="2466"/>
                      <a:pt x="904" y="2463"/>
                    </a:cubicBezTo>
                    <a:cubicBezTo>
                      <a:pt x="901" y="2460"/>
                      <a:pt x="898" y="2457"/>
                      <a:pt x="897" y="2453"/>
                    </a:cubicBezTo>
                    <a:cubicBezTo>
                      <a:pt x="896" y="2448"/>
                      <a:pt x="897" y="2443"/>
                      <a:pt x="901" y="2439"/>
                    </a:cubicBezTo>
                    <a:cubicBezTo>
                      <a:pt x="904" y="2437"/>
                      <a:pt x="908" y="2435"/>
                      <a:pt x="911" y="2436"/>
                    </a:cubicBezTo>
                    <a:cubicBezTo>
                      <a:pt x="918" y="2437"/>
                      <a:pt x="923" y="2443"/>
                      <a:pt x="923" y="2450"/>
                    </a:cubicBezTo>
                    <a:cubicBezTo>
                      <a:pt x="922" y="2457"/>
                      <a:pt x="915" y="2462"/>
                      <a:pt x="908" y="2461"/>
                    </a:cubicBezTo>
                    <a:cubicBezTo>
                      <a:pt x="903" y="2461"/>
                      <a:pt x="898" y="2456"/>
                      <a:pt x="897" y="2451"/>
                    </a:cubicBezTo>
                    <a:cubicBezTo>
                      <a:pt x="897" y="2452"/>
                      <a:pt x="897" y="2452"/>
                      <a:pt x="898" y="2453"/>
                    </a:cubicBezTo>
                    <a:cubicBezTo>
                      <a:pt x="899" y="2457"/>
                      <a:pt x="901" y="2460"/>
                      <a:pt x="905" y="2462"/>
                    </a:cubicBezTo>
                    <a:cubicBezTo>
                      <a:pt x="910" y="2465"/>
                      <a:pt x="916" y="2466"/>
                      <a:pt x="921" y="2465"/>
                    </a:cubicBezTo>
                    <a:cubicBezTo>
                      <a:pt x="935" y="2462"/>
                      <a:pt x="944" y="2448"/>
                      <a:pt x="944" y="2434"/>
                    </a:cubicBezTo>
                    <a:cubicBezTo>
                      <a:pt x="943" y="2421"/>
                      <a:pt x="936" y="2411"/>
                      <a:pt x="926" y="2404"/>
                    </a:cubicBezTo>
                    <a:cubicBezTo>
                      <a:pt x="924" y="2402"/>
                      <a:pt x="922" y="2401"/>
                      <a:pt x="919" y="2400"/>
                    </a:cubicBezTo>
                    <a:lnTo>
                      <a:pt x="921" y="2398"/>
                    </a:lnTo>
                    <a:close/>
                    <a:moveTo>
                      <a:pt x="870" y="2410"/>
                    </a:moveTo>
                    <a:cubicBezTo>
                      <a:pt x="857" y="2405"/>
                      <a:pt x="847" y="2393"/>
                      <a:pt x="849" y="2375"/>
                    </a:cubicBezTo>
                    <a:cubicBezTo>
                      <a:pt x="851" y="2369"/>
                      <a:pt x="853" y="2364"/>
                      <a:pt x="857" y="2359"/>
                    </a:cubicBezTo>
                    <a:cubicBezTo>
                      <a:pt x="860" y="2355"/>
                      <a:pt x="864" y="2353"/>
                      <a:pt x="870" y="2352"/>
                    </a:cubicBezTo>
                    <a:cubicBezTo>
                      <a:pt x="876" y="2352"/>
                      <a:pt x="882" y="2354"/>
                      <a:pt x="886" y="2359"/>
                    </a:cubicBezTo>
                    <a:cubicBezTo>
                      <a:pt x="888" y="2362"/>
                      <a:pt x="890" y="2365"/>
                      <a:pt x="889" y="2369"/>
                    </a:cubicBezTo>
                    <a:cubicBezTo>
                      <a:pt x="888" y="2375"/>
                      <a:pt x="884" y="2379"/>
                      <a:pt x="878" y="2380"/>
                    </a:cubicBezTo>
                    <a:cubicBezTo>
                      <a:pt x="876" y="2381"/>
                      <a:pt x="873" y="2381"/>
                      <a:pt x="870" y="2380"/>
                    </a:cubicBezTo>
                    <a:cubicBezTo>
                      <a:pt x="865" y="2377"/>
                      <a:pt x="863" y="2370"/>
                      <a:pt x="866" y="2365"/>
                    </a:cubicBezTo>
                    <a:cubicBezTo>
                      <a:pt x="868" y="2360"/>
                      <a:pt x="875" y="2358"/>
                      <a:pt x="880" y="2360"/>
                    </a:cubicBezTo>
                    <a:cubicBezTo>
                      <a:pt x="885" y="2363"/>
                      <a:pt x="887" y="2370"/>
                      <a:pt x="885" y="2375"/>
                    </a:cubicBezTo>
                    <a:cubicBezTo>
                      <a:pt x="884" y="2377"/>
                      <a:pt x="883" y="2378"/>
                      <a:pt x="881" y="2379"/>
                    </a:cubicBezTo>
                    <a:cubicBezTo>
                      <a:pt x="882" y="2379"/>
                      <a:pt x="882" y="2379"/>
                      <a:pt x="882" y="2379"/>
                    </a:cubicBezTo>
                    <a:cubicBezTo>
                      <a:pt x="885" y="2377"/>
                      <a:pt x="888" y="2373"/>
                      <a:pt x="888" y="2369"/>
                    </a:cubicBezTo>
                    <a:cubicBezTo>
                      <a:pt x="889" y="2365"/>
                      <a:pt x="888" y="2362"/>
                      <a:pt x="885" y="2359"/>
                    </a:cubicBezTo>
                    <a:cubicBezTo>
                      <a:pt x="881" y="2355"/>
                      <a:pt x="876" y="2353"/>
                      <a:pt x="870" y="2353"/>
                    </a:cubicBezTo>
                    <a:cubicBezTo>
                      <a:pt x="865" y="2354"/>
                      <a:pt x="861" y="2356"/>
                      <a:pt x="858" y="2360"/>
                    </a:cubicBezTo>
                    <a:cubicBezTo>
                      <a:pt x="854" y="2365"/>
                      <a:pt x="852" y="2369"/>
                      <a:pt x="851" y="2375"/>
                    </a:cubicBezTo>
                    <a:cubicBezTo>
                      <a:pt x="849" y="2393"/>
                      <a:pt x="859" y="2404"/>
                      <a:pt x="872" y="2408"/>
                    </a:cubicBezTo>
                    <a:lnTo>
                      <a:pt x="870" y="2410"/>
                    </a:lnTo>
                    <a:close/>
                    <a:moveTo>
                      <a:pt x="676" y="2227"/>
                    </a:moveTo>
                    <a:cubicBezTo>
                      <a:pt x="676" y="2223"/>
                      <a:pt x="679" y="2220"/>
                      <a:pt x="683" y="2221"/>
                    </a:cubicBezTo>
                    <a:cubicBezTo>
                      <a:pt x="686" y="2221"/>
                      <a:pt x="689" y="2224"/>
                      <a:pt x="689" y="2228"/>
                    </a:cubicBezTo>
                    <a:cubicBezTo>
                      <a:pt x="688" y="2231"/>
                      <a:pt x="685" y="2234"/>
                      <a:pt x="682" y="2233"/>
                    </a:cubicBezTo>
                    <a:cubicBezTo>
                      <a:pt x="678" y="2233"/>
                      <a:pt x="676" y="2230"/>
                      <a:pt x="676" y="2227"/>
                    </a:cubicBezTo>
                    <a:close/>
                    <a:moveTo>
                      <a:pt x="674" y="2214"/>
                    </a:moveTo>
                    <a:cubicBezTo>
                      <a:pt x="674" y="2212"/>
                      <a:pt x="676" y="2210"/>
                      <a:pt x="679" y="2210"/>
                    </a:cubicBezTo>
                    <a:cubicBezTo>
                      <a:pt x="682" y="2210"/>
                      <a:pt x="684" y="2212"/>
                      <a:pt x="684" y="2215"/>
                    </a:cubicBezTo>
                    <a:cubicBezTo>
                      <a:pt x="683" y="2218"/>
                      <a:pt x="681" y="2220"/>
                      <a:pt x="678" y="2220"/>
                    </a:cubicBezTo>
                    <a:cubicBezTo>
                      <a:pt x="676" y="2219"/>
                      <a:pt x="674" y="2217"/>
                      <a:pt x="674" y="2214"/>
                    </a:cubicBezTo>
                    <a:close/>
                    <a:moveTo>
                      <a:pt x="685" y="2239"/>
                    </a:moveTo>
                    <a:cubicBezTo>
                      <a:pt x="686" y="2234"/>
                      <a:pt x="691" y="2230"/>
                      <a:pt x="696" y="2230"/>
                    </a:cubicBezTo>
                    <a:cubicBezTo>
                      <a:pt x="701" y="2231"/>
                      <a:pt x="705" y="2235"/>
                      <a:pt x="705" y="2241"/>
                    </a:cubicBezTo>
                    <a:cubicBezTo>
                      <a:pt x="704" y="2246"/>
                      <a:pt x="700" y="2250"/>
                      <a:pt x="694" y="2250"/>
                    </a:cubicBezTo>
                    <a:cubicBezTo>
                      <a:pt x="689" y="2249"/>
                      <a:pt x="685" y="2245"/>
                      <a:pt x="685" y="2239"/>
                    </a:cubicBezTo>
                    <a:close/>
                    <a:moveTo>
                      <a:pt x="900" y="2118"/>
                    </a:moveTo>
                    <a:cubicBezTo>
                      <a:pt x="888" y="2108"/>
                      <a:pt x="864" y="2106"/>
                      <a:pt x="849" y="2113"/>
                    </a:cubicBezTo>
                    <a:cubicBezTo>
                      <a:pt x="835" y="2121"/>
                      <a:pt x="837" y="2136"/>
                      <a:pt x="855" y="2131"/>
                    </a:cubicBezTo>
                    <a:cubicBezTo>
                      <a:pt x="869" y="2127"/>
                      <a:pt x="886" y="2114"/>
                      <a:pt x="900" y="2118"/>
                    </a:cubicBezTo>
                    <a:close/>
                    <a:moveTo>
                      <a:pt x="901" y="2328"/>
                    </a:moveTo>
                    <a:cubicBezTo>
                      <a:pt x="925" y="2334"/>
                      <a:pt x="961" y="2324"/>
                      <a:pt x="968" y="2306"/>
                    </a:cubicBezTo>
                    <a:cubicBezTo>
                      <a:pt x="975" y="2286"/>
                      <a:pt x="956" y="2279"/>
                      <a:pt x="949" y="2296"/>
                    </a:cubicBezTo>
                    <a:cubicBezTo>
                      <a:pt x="946" y="2305"/>
                      <a:pt x="928" y="2327"/>
                      <a:pt x="901" y="2328"/>
                    </a:cubicBezTo>
                    <a:close/>
                    <a:moveTo>
                      <a:pt x="912" y="2335"/>
                    </a:moveTo>
                    <a:cubicBezTo>
                      <a:pt x="921" y="2335"/>
                      <a:pt x="930" y="2340"/>
                      <a:pt x="936" y="2347"/>
                    </a:cubicBezTo>
                    <a:cubicBezTo>
                      <a:pt x="950" y="2361"/>
                      <a:pt x="954" y="2388"/>
                      <a:pt x="972" y="2393"/>
                    </a:cubicBezTo>
                    <a:cubicBezTo>
                      <a:pt x="980" y="2395"/>
                      <a:pt x="989" y="2393"/>
                      <a:pt x="994" y="2387"/>
                    </a:cubicBezTo>
                    <a:cubicBezTo>
                      <a:pt x="997" y="2383"/>
                      <a:pt x="998" y="2378"/>
                      <a:pt x="994" y="2374"/>
                    </a:cubicBezTo>
                    <a:cubicBezTo>
                      <a:pt x="994" y="2378"/>
                      <a:pt x="991" y="2384"/>
                      <a:pt x="985" y="2384"/>
                    </a:cubicBezTo>
                    <a:cubicBezTo>
                      <a:pt x="980" y="2385"/>
                      <a:pt x="975" y="2380"/>
                      <a:pt x="972" y="2375"/>
                    </a:cubicBezTo>
                    <a:cubicBezTo>
                      <a:pt x="965" y="2357"/>
                      <a:pt x="960" y="2339"/>
                      <a:pt x="940" y="2333"/>
                    </a:cubicBezTo>
                    <a:cubicBezTo>
                      <a:pt x="932" y="2330"/>
                      <a:pt x="923" y="2331"/>
                      <a:pt x="912" y="2335"/>
                    </a:cubicBezTo>
                    <a:close/>
                    <a:moveTo>
                      <a:pt x="677" y="2370"/>
                    </a:moveTo>
                    <a:cubicBezTo>
                      <a:pt x="691" y="2366"/>
                      <a:pt x="695" y="2386"/>
                      <a:pt x="697" y="2392"/>
                    </a:cubicBezTo>
                    <a:cubicBezTo>
                      <a:pt x="699" y="2397"/>
                      <a:pt x="701" y="2400"/>
                      <a:pt x="706" y="2401"/>
                    </a:cubicBezTo>
                    <a:cubicBezTo>
                      <a:pt x="700" y="2403"/>
                      <a:pt x="686" y="2400"/>
                      <a:pt x="679" y="2397"/>
                    </a:cubicBezTo>
                    <a:cubicBezTo>
                      <a:pt x="671" y="2392"/>
                      <a:pt x="666" y="2383"/>
                      <a:pt x="672" y="2373"/>
                    </a:cubicBezTo>
                    <a:cubicBezTo>
                      <a:pt x="673" y="2378"/>
                      <a:pt x="678" y="2385"/>
                      <a:pt x="683" y="2387"/>
                    </a:cubicBezTo>
                    <a:cubicBezTo>
                      <a:pt x="681" y="2385"/>
                      <a:pt x="677" y="2377"/>
                      <a:pt x="677" y="2370"/>
                    </a:cubicBezTo>
                    <a:close/>
                    <a:moveTo>
                      <a:pt x="734" y="2083"/>
                    </a:moveTo>
                    <a:cubicBezTo>
                      <a:pt x="736" y="2080"/>
                      <a:pt x="736" y="2075"/>
                      <a:pt x="732" y="2074"/>
                    </a:cubicBezTo>
                    <a:cubicBezTo>
                      <a:pt x="730" y="2074"/>
                      <a:pt x="729" y="2075"/>
                      <a:pt x="728" y="2076"/>
                    </a:cubicBezTo>
                    <a:cubicBezTo>
                      <a:pt x="728" y="2078"/>
                      <a:pt x="729" y="2078"/>
                      <a:pt x="730" y="2078"/>
                    </a:cubicBezTo>
                    <a:cubicBezTo>
                      <a:pt x="729" y="2079"/>
                      <a:pt x="728" y="2079"/>
                      <a:pt x="727" y="2079"/>
                    </a:cubicBezTo>
                    <a:cubicBezTo>
                      <a:pt x="725" y="2079"/>
                      <a:pt x="723" y="2076"/>
                      <a:pt x="723" y="2073"/>
                    </a:cubicBezTo>
                    <a:cubicBezTo>
                      <a:pt x="723" y="2070"/>
                      <a:pt x="725" y="2066"/>
                      <a:pt x="729" y="2066"/>
                    </a:cubicBezTo>
                    <a:cubicBezTo>
                      <a:pt x="732" y="2066"/>
                      <a:pt x="736" y="2067"/>
                      <a:pt x="739" y="2067"/>
                    </a:cubicBezTo>
                    <a:cubicBezTo>
                      <a:pt x="742" y="2066"/>
                      <a:pt x="743" y="2063"/>
                      <a:pt x="743" y="2060"/>
                    </a:cubicBezTo>
                    <a:cubicBezTo>
                      <a:pt x="745" y="2065"/>
                      <a:pt x="746" y="2065"/>
                      <a:pt x="750" y="2066"/>
                    </a:cubicBezTo>
                    <a:cubicBezTo>
                      <a:pt x="753" y="2066"/>
                      <a:pt x="766" y="2065"/>
                      <a:pt x="768" y="2078"/>
                    </a:cubicBezTo>
                    <a:cubicBezTo>
                      <a:pt x="769" y="2070"/>
                      <a:pt x="765" y="2063"/>
                      <a:pt x="760" y="2058"/>
                    </a:cubicBezTo>
                    <a:cubicBezTo>
                      <a:pt x="754" y="2053"/>
                      <a:pt x="745" y="2051"/>
                      <a:pt x="738" y="2052"/>
                    </a:cubicBezTo>
                    <a:cubicBezTo>
                      <a:pt x="728" y="2054"/>
                      <a:pt x="719" y="2065"/>
                      <a:pt x="719" y="2075"/>
                    </a:cubicBezTo>
                    <a:cubicBezTo>
                      <a:pt x="720" y="2080"/>
                      <a:pt x="723" y="2086"/>
                      <a:pt x="728" y="2086"/>
                    </a:cubicBezTo>
                    <a:cubicBezTo>
                      <a:pt x="730" y="2087"/>
                      <a:pt x="733" y="2086"/>
                      <a:pt x="734" y="2083"/>
                    </a:cubicBezTo>
                    <a:close/>
                    <a:moveTo>
                      <a:pt x="770" y="2054"/>
                    </a:moveTo>
                    <a:cubicBezTo>
                      <a:pt x="771" y="2033"/>
                      <a:pt x="783" y="2019"/>
                      <a:pt x="788" y="2010"/>
                    </a:cubicBezTo>
                    <a:cubicBezTo>
                      <a:pt x="793" y="1999"/>
                      <a:pt x="785" y="1994"/>
                      <a:pt x="777" y="2003"/>
                    </a:cubicBezTo>
                    <a:cubicBezTo>
                      <a:pt x="768" y="2014"/>
                      <a:pt x="766" y="2043"/>
                      <a:pt x="770" y="2054"/>
                    </a:cubicBezTo>
                    <a:close/>
                    <a:moveTo>
                      <a:pt x="641" y="2343"/>
                    </a:moveTo>
                    <a:cubicBezTo>
                      <a:pt x="642" y="2346"/>
                      <a:pt x="644" y="2347"/>
                      <a:pt x="646" y="2346"/>
                    </a:cubicBezTo>
                    <a:cubicBezTo>
                      <a:pt x="648" y="2345"/>
                      <a:pt x="649" y="2343"/>
                      <a:pt x="649" y="2341"/>
                    </a:cubicBezTo>
                    <a:cubicBezTo>
                      <a:pt x="648" y="2339"/>
                      <a:pt x="646" y="2338"/>
                      <a:pt x="644" y="2339"/>
                    </a:cubicBezTo>
                    <a:cubicBezTo>
                      <a:pt x="642" y="2339"/>
                      <a:pt x="641" y="2341"/>
                      <a:pt x="641" y="2343"/>
                    </a:cubicBezTo>
                    <a:close/>
                    <a:moveTo>
                      <a:pt x="625" y="2366"/>
                    </a:moveTo>
                    <a:cubicBezTo>
                      <a:pt x="626" y="2370"/>
                      <a:pt x="631" y="2372"/>
                      <a:pt x="634" y="2371"/>
                    </a:cubicBezTo>
                    <a:cubicBezTo>
                      <a:pt x="638" y="2370"/>
                      <a:pt x="640" y="2366"/>
                      <a:pt x="639" y="2362"/>
                    </a:cubicBezTo>
                    <a:cubicBezTo>
                      <a:pt x="638" y="2358"/>
                      <a:pt x="634" y="2356"/>
                      <a:pt x="630" y="2357"/>
                    </a:cubicBezTo>
                    <a:cubicBezTo>
                      <a:pt x="626" y="2358"/>
                      <a:pt x="624" y="2362"/>
                      <a:pt x="625" y="2366"/>
                    </a:cubicBezTo>
                    <a:close/>
                    <a:moveTo>
                      <a:pt x="632" y="2352"/>
                    </a:moveTo>
                    <a:cubicBezTo>
                      <a:pt x="633" y="2355"/>
                      <a:pt x="636" y="2357"/>
                      <a:pt x="639" y="2356"/>
                    </a:cubicBezTo>
                    <a:cubicBezTo>
                      <a:pt x="642" y="2355"/>
                      <a:pt x="643" y="2352"/>
                      <a:pt x="642" y="2349"/>
                    </a:cubicBezTo>
                    <a:cubicBezTo>
                      <a:pt x="642" y="2346"/>
                      <a:pt x="639" y="2345"/>
                      <a:pt x="636" y="2345"/>
                    </a:cubicBezTo>
                    <a:cubicBezTo>
                      <a:pt x="633" y="2346"/>
                      <a:pt x="631" y="2349"/>
                      <a:pt x="632" y="2352"/>
                    </a:cubicBezTo>
                    <a:close/>
                    <a:moveTo>
                      <a:pt x="641" y="2386"/>
                    </a:moveTo>
                    <a:cubicBezTo>
                      <a:pt x="625" y="2375"/>
                      <a:pt x="612" y="2398"/>
                      <a:pt x="607" y="2404"/>
                    </a:cubicBezTo>
                    <a:cubicBezTo>
                      <a:pt x="602" y="2410"/>
                      <a:pt x="598" y="2412"/>
                      <a:pt x="592" y="2412"/>
                    </a:cubicBezTo>
                    <a:cubicBezTo>
                      <a:pt x="599" y="2417"/>
                      <a:pt x="617" y="2420"/>
                      <a:pt x="627" y="2418"/>
                    </a:cubicBezTo>
                    <a:cubicBezTo>
                      <a:pt x="639" y="2416"/>
                      <a:pt x="648" y="2406"/>
                      <a:pt x="645" y="2391"/>
                    </a:cubicBezTo>
                    <a:cubicBezTo>
                      <a:pt x="641" y="2397"/>
                      <a:pt x="633" y="2404"/>
                      <a:pt x="626" y="2404"/>
                    </a:cubicBezTo>
                    <a:cubicBezTo>
                      <a:pt x="629" y="2402"/>
                      <a:pt x="637" y="2395"/>
                      <a:pt x="641" y="2386"/>
                    </a:cubicBezTo>
                    <a:close/>
                    <a:moveTo>
                      <a:pt x="656" y="2399"/>
                    </a:moveTo>
                    <a:cubicBezTo>
                      <a:pt x="649" y="2436"/>
                      <a:pt x="679" y="2478"/>
                      <a:pt x="710" y="2477"/>
                    </a:cubicBezTo>
                    <a:cubicBezTo>
                      <a:pt x="735" y="2476"/>
                      <a:pt x="733" y="2454"/>
                      <a:pt x="711" y="2450"/>
                    </a:cubicBezTo>
                    <a:cubicBezTo>
                      <a:pt x="696" y="2447"/>
                      <a:pt x="658" y="2438"/>
                      <a:pt x="656" y="2399"/>
                    </a:cubicBezTo>
                    <a:close/>
                    <a:moveTo>
                      <a:pt x="936" y="2252"/>
                    </a:moveTo>
                    <a:cubicBezTo>
                      <a:pt x="939" y="2253"/>
                      <a:pt x="941" y="2251"/>
                      <a:pt x="941" y="2248"/>
                    </a:cubicBezTo>
                    <a:cubicBezTo>
                      <a:pt x="942" y="2246"/>
                      <a:pt x="940" y="2244"/>
                      <a:pt x="937" y="2243"/>
                    </a:cubicBezTo>
                    <a:cubicBezTo>
                      <a:pt x="935" y="2243"/>
                      <a:pt x="933" y="2245"/>
                      <a:pt x="932" y="2247"/>
                    </a:cubicBezTo>
                    <a:cubicBezTo>
                      <a:pt x="932" y="2250"/>
                      <a:pt x="934" y="2252"/>
                      <a:pt x="936" y="2252"/>
                    </a:cubicBezTo>
                    <a:close/>
                    <a:moveTo>
                      <a:pt x="939" y="2266"/>
                    </a:moveTo>
                    <a:cubicBezTo>
                      <a:pt x="942" y="2266"/>
                      <a:pt x="945" y="2264"/>
                      <a:pt x="946" y="2261"/>
                    </a:cubicBezTo>
                    <a:cubicBezTo>
                      <a:pt x="946" y="2258"/>
                      <a:pt x="944" y="2255"/>
                      <a:pt x="941" y="2255"/>
                    </a:cubicBezTo>
                    <a:cubicBezTo>
                      <a:pt x="937" y="2254"/>
                      <a:pt x="935" y="2256"/>
                      <a:pt x="934" y="2260"/>
                    </a:cubicBezTo>
                    <a:cubicBezTo>
                      <a:pt x="934" y="2263"/>
                      <a:pt x="936" y="2266"/>
                      <a:pt x="939" y="2266"/>
                    </a:cubicBezTo>
                    <a:close/>
                    <a:moveTo>
                      <a:pt x="939" y="2284"/>
                    </a:moveTo>
                    <a:cubicBezTo>
                      <a:pt x="944" y="2284"/>
                      <a:pt x="947" y="2281"/>
                      <a:pt x="948" y="2277"/>
                    </a:cubicBezTo>
                    <a:cubicBezTo>
                      <a:pt x="948" y="2273"/>
                      <a:pt x="946" y="2269"/>
                      <a:pt x="941" y="2268"/>
                    </a:cubicBezTo>
                    <a:cubicBezTo>
                      <a:pt x="937" y="2268"/>
                      <a:pt x="933" y="2271"/>
                      <a:pt x="933" y="2275"/>
                    </a:cubicBezTo>
                    <a:cubicBezTo>
                      <a:pt x="932" y="2279"/>
                      <a:pt x="935" y="2283"/>
                      <a:pt x="939" y="2284"/>
                    </a:cubicBezTo>
                    <a:close/>
                    <a:moveTo>
                      <a:pt x="877" y="2277"/>
                    </a:moveTo>
                    <a:cubicBezTo>
                      <a:pt x="873" y="2270"/>
                      <a:pt x="870" y="2260"/>
                      <a:pt x="875" y="2251"/>
                    </a:cubicBezTo>
                    <a:cubicBezTo>
                      <a:pt x="881" y="2237"/>
                      <a:pt x="896" y="2232"/>
                      <a:pt x="910" y="2238"/>
                    </a:cubicBezTo>
                    <a:cubicBezTo>
                      <a:pt x="937" y="2248"/>
                      <a:pt x="950" y="2216"/>
                      <a:pt x="920" y="2205"/>
                    </a:cubicBezTo>
                    <a:cubicBezTo>
                      <a:pt x="906" y="2199"/>
                      <a:pt x="889" y="2205"/>
                      <a:pt x="879" y="2213"/>
                    </a:cubicBezTo>
                    <a:cubicBezTo>
                      <a:pt x="861" y="2230"/>
                      <a:pt x="856" y="2264"/>
                      <a:pt x="877" y="2277"/>
                    </a:cubicBezTo>
                    <a:close/>
                    <a:moveTo>
                      <a:pt x="881" y="2186"/>
                    </a:moveTo>
                    <a:cubicBezTo>
                      <a:pt x="830" y="2181"/>
                      <a:pt x="787" y="2125"/>
                      <a:pt x="801" y="2085"/>
                    </a:cubicBezTo>
                    <a:cubicBezTo>
                      <a:pt x="812" y="2053"/>
                      <a:pt x="841" y="2064"/>
                      <a:pt x="837" y="2095"/>
                    </a:cubicBezTo>
                    <a:cubicBezTo>
                      <a:pt x="834" y="2116"/>
                      <a:pt x="830" y="2169"/>
                      <a:pt x="881" y="2186"/>
                    </a:cubicBezTo>
                    <a:close/>
                    <a:moveTo>
                      <a:pt x="865" y="2194"/>
                    </a:moveTo>
                    <a:cubicBezTo>
                      <a:pt x="818" y="2207"/>
                      <a:pt x="801" y="2201"/>
                      <a:pt x="765" y="2193"/>
                    </a:cubicBezTo>
                    <a:cubicBezTo>
                      <a:pt x="755" y="2190"/>
                      <a:pt x="744" y="2192"/>
                      <a:pt x="737" y="2196"/>
                    </a:cubicBezTo>
                    <a:cubicBezTo>
                      <a:pt x="727" y="2202"/>
                      <a:pt x="720" y="2213"/>
                      <a:pt x="719" y="2221"/>
                    </a:cubicBezTo>
                    <a:cubicBezTo>
                      <a:pt x="708" y="2205"/>
                      <a:pt x="724" y="2183"/>
                      <a:pt x="732" y="2177"/>
                    </a:cubicBezTo>
                    <a:cubicBezTo>
                      <a:pt x="748" y="2164"/>
                      <a:pt x="772" y="2161"/>
                      <a:pt x="792" y="2167"/>
                    </a:cubicBezTo>
                    <a:cubicBezTo>
                      <a:pt x="815" y="2174"/>
                      <a:pt x="840" y="2190"/>
                      <a:pt x="865" y="2194"/>
                    </a:cubicBezTo>
                    <a:close/>
                    <a:moveTo>
                      <a:pt x="831" y="2234"/>
                    </a:moveTo>
                    <a:cubicBezTo>
                      <a:pt x="822" y="2240"/>
                      <a:pt x="816" y="2252"/>
                      <a:pt x="812" y="2261"/>
                    </a:cubicBezTo>
                    <a:cubicBezTo>
                      <a:pt x="808" y="2273"/>
                      <a:pt x="808" y="2292"/>
                      <a:pt x="819" y="2300"/>
                    </a:cubicBezTo>
                    <a:cubicBezTo>
                      <a:pt x="810" y="2311"/>
                      <a:pt x="810" y="2323"/>
                      <a:pt x="811" y="2335"/>
                    </a:cubicBezTo>
                    <a:cubicBezTo>
                      <a:pt x="812" y="2351"/>
                      <a:pt x="807" y="2368"/>
                      <a:pt x="793" y="2370"/>
                    </a:cubicBezTo>
                    <a:cubicBezTo>
                      <a:pt x="808" y="2378"/>
                      <a:pt x="828" y="2358"/>
                      <a:pt x="833" y="2344"/>
                    </a:cubicBezTo>
                    <a:cubicBezTo>
                      <a:pt x="840" y="2324"/>
                      <a:pt x="832" y="2304"/>
                      <a:pt x="825" y="2282"/>
                    </a:cubicBezTo>
                    <a:cubicBezTo>
                      <a:pt x="822" y="2269"/>
                      <a:pt x="821" y="2253"/>
                      <a:pt x="831" y="2234"/>
                    </a:cubicBezTo>
                    <a:close/>
                    <a:moveTo>
                      <a:pt x="672" y="2485"/>
                    </a:moveTo>
                    <a:cubicBezTo>
                      <a:pt x="683" y="2494"/>
                      <a:pt x="710" y="2510"/>
                      <a:pt x="727" y="2502"/>
                    </a:cubicBezTo>
                    <a:cubicBezTo>
                      <a:pt x="728" y="2503"/>
                      <a:pt x="732" y="2504"/>
                      <a:pt x="734" y="2503"/>
                    </a:cubicBezTo>
                    <a:cubicBezTo>
                      <a:pt x="725" y="2511"/>
                      <a:pt x="711" y="2510"/>
                      <a:pt x="698" y="2505"/>
                    </a:cubicBezTo>
                    <a:cubicBezTo>
                      <a:pt x="687" y="2500"/>
                      <a:pt x="677" y="2492"/>
                      <a:pt x="672" y="2485"/>
                    </a:cubicBezTo>
                    <a:close/>
                    <a:moveTo>
                      <a:pt x="739" y="2461"/>
                    </a:moveTo>
                    <a:cubicBezTo>
                      <a:pt x="743" y="2462"/>
                      <a:pt x="746" y="2461"/>
                      <a:pt x="748" y="2458"/>
                    </a:cubicBezTo>
                    <a:cubicBezTo>
                      <a:pt x="749" y="2455"/>
                      <a:pt x="748" y="2451"/>
                      <a:pt x="745" y="2450"/>
                    </a:cubicBezTo>
                    <a:cubicBezTo>
                      <a:pt x="742" y="2448"/>
                      <a:pt x="738" y="2449"/>
                      <a:pt x="737" y="2452"/>
                    </a:cubicBezTo>
                    <a:cubicBezTo>
                      <a:pt x="735" y="2455"/>
                      <a:pt x="736" y="2459"/>
                      <a:pt x="739" y="2461"/>
                    </a:cubicBezTo>
                    <a:close/>
                    <a:moveTo>
                      <a:pt x="737" y="2479"/>
                    </a:moveTo>
                    <a:cubicBezTo>
                      <a:pt x="741" y="2481"/>
                      <a:pt x="745" y="2480"/>
                      <a:pt x="747" y="2476"/>
                    </a:cubicBezTo>
                    <a:cubicBezTo>
                      <a:pt x="749" y="2472"/>
                      <a:pt x="748" y="2467"/>
                      <a:pt x="744" y="2465"/>
                    </a:cubicBezTo>
                    <a:cubicBezTo>
                      <a:pt x="740" y="2463"/>
                      <a:pt x="736" y="2465"/>
                      <a:pt x="734" y="2469"/>
                    </a:cubicBezTo>
                    <a:cubicBezTo>
                      <a:pt x="732" y="2473"/>
                      <a:pt x="733" y="2477"/>
                      <a:pt x="737" y="2479"/>
                    </a:cubicBezTo>
                    <a:close/>
                    <a:moveTo>
                      <a:pt x="729" y="2501"/>
                    </a:moveTo>
                    <a:cubicBezTo>
                      <a:pt x="734" y="2504"/>
                      <a:pt x="740" y="2502"/>
                      <a:pt x="743" y="2497"/>
                    </a:cubicBezTo>
                    <a:cubicBezTo>
                      <a:pt x="746" y="2492"/>
                      <a:pt x="744" y="2486"/>
                      <a:pt x="739" y="2483"/>
                    </a:cubicBezTo>
                    <a:cubicBezTo>
                      <a:pt x="733" y="2481"/>
                      <a:pt x="727" y="2483"/>
                      <a:pt x="725" y="2488"/>
                    </a:cubicBezTo>
                    <a:cubicBezTo>
                      <a:pt x="722" y="2493"/>
                      <a:pt x="724" y="2499"/>
                      <a:pt x="729" y="2501"/>
                    </a:cubicBezTo>
                    <a:close/>
                    <a:moveTo>
                      <a:pt x="654" y="2521"/>
                    </a:moveTo>
                    <a:cubicBezTo>
                      <a:pt x="657" y="2523"/>
                      <a:pt x="662" y="2521"/>
                      <a:pt x="664" y="2518"/>
                    </a:cubicBezTo>
                    <a:cubicBezTo>
                      <a:pt x="665" y="2514"/>
                      <a:pt x="664" y="2510"/>
                      <a:pt x="660" y="2508"/>
                    </a:cubicBezTo>
                    <a:cubicBezTo>
                      <a:pt x="657" y="2506"/>
                      <a:pt x="652" y="2507"/>
                      <a:pt x="650" y="2511"/>
                    </a:cubicBezTo>
                    <a:cubicBezTo>
                      <a:pt x="649" y="2514"/>
                      <a:pt x="650" y="2519"/>
                      <a:pt x="654" y="2521"/>
                    </a:cubicBezTo>
                    <a:close/>
                    <a:moveTo>
                      <a:pt x="1001" y="2061"/>
                    </a:moveTo>
                    <a:cubicBezTo>
                      <a:pt x="996" y="2055"/>
                      <a:pt x="982" y="2053"/>
                      <a:pt x="980" y="2062"/>
                    </a:cubicBezTo>
                    <a:cubicBezTo>
                      <a:pt x="974" y="2062"/>
                      <a:pt x="968" y="2058"/>
                      <a:pt x="965" y="2052"/>
                    </a:cubicBezTo>
                    <a:cubicBezTo>
                      <a:pt x="962" y="2042"/>
                      <a:pt x="969" y="2028"/>
                      <a:pt x="979" y="2025"/>
                    </a:cubicBezTo>
                    <a:cubicBezTo>
                      <a:pt x="952" y="2024"/>
                      <a:pt x="941" y="2064"/>
                      <a:pt x="962" y="2081"/>
                    </a:cubicBezTo>
                    <a:cubicBezTo>
                      <a:pt x="974" y="2091"/>
                      <a:pt x="988" y="2090"/>
                      <a:pt x="996" y="2084"/>
                    </a:cubicBezTo>
                    <a:cubicBezTo>
                      <a:pt x="1003" y="2079"/>
                      <a:pt x="1007" y="2068"/>
                      <a:pt x="1001" y="2061"/>
                    </a:cubicBezTo>
                    <a:close/>
                    <a:moveTo>
                      <a:pt x="1037" y="2111"/>
                    </a:moveTo>
                    <a:cubicBezTo>
                      <a:pt x="1013" y="2114"/>
                      <a:pt x="999" y="2099"/>
                      <a:pt x="988" y="2096"/>
                    </a:cubicBezTo>
                    <a:cubicBezTo>
                      <a:pt x="976" y="2093"/>
                      <a:pt x="973" y="2107"/>
                      <a:pt x="985" y="2114"/>
                    </a:cubicBezTo>
                    <a:cubicBezTo>
                      <a:pt x="998" y="2121"/>
                      <a:pt x="1020" y="2118"/>
                      <a:pt x="1037" y="2111"/>
                    </a:cubicBezTo>
                    <a:close/>
                    <a:moveTo>
                      <a:pt x="954" y="2142"/>
                    </a:moveTo>
                    <a:cubicBezTo>
                      <a:pt x="958" y="2136"/>
                      <a:pt x="957" y="2126"/>
                      <a:pt x="955" y="2121"/>
                    </a:cubicBezTo>
                    <a:cubicBezTo>
                      <a:pt x="961" y="2116"/>
                      <a:pt x="976" y="2124"/>
                      <a:pt x="972" y="2136"/>
                    </a:cubicBezTo>
                    <a:cubicBezTo>
                      <a:pt x="970" y="2144"/>
                      <a:pt x="960" y="2148"/>
                      <a:pt x="954" y="2142"/>
                    </a:cubicBezTo>
                    <a:close/>
                    <a:moveTo>
                      <a:pt x="919" y="2132"/>
                    </a:moveTo>
                    <a:cubicBezTo>
                      <a:pt x="923" y="2135"/>
                      <a:pt x="929" y="2135"/>
                      <a:pt x="931" y="2131"/>
                    </a:cubicBezTo>
                    <a:cubicBezTo>
                      <a:pt x="936" y="2125"/>
                      <a:pt x="929" y="2117"/>
                      <a:pt x="922" y="2118"/>
                    </a:cubicBezTo>
                    <a:cubicBezTo>
                      <a:pt x="917" y="2119"/>
                      <a:pt x="915" y="2123"/>
                      <a:pt x="908" y="2122"/>
                    </a:cubicBezTo>
                    <a:cubicBezTo>
                      <a:pt x="915" y="2125"/>
                      <a:pt x="914" y="2129"/>
                      <a:pt x="919" y="2132"/>
                    </a:cubicBezTo>
                    <a:close/>
                    <a:moveTo>
                      <a:pt x="983" y="2182"/>
                    </a:moveTo>
                    <a:cubicBezTo>
                      <a:pt x="971" y="2199"/>
                      <a:pt x="973" y="2237"/>
                      <a:pt x="993" y="2240"/>
                    </a:cubicBezTo>
                    <a:cubicBezTo>
                      <a:pt x="993" y="2244"/>
                      <a:pt x="987" y="2247"/>
                      <a:pt x="981" y="2245"/>
                    </a:cubicBezTo>
                    <a:cubicBezTo>
                      <a:pt x="975" y="2243"/>
                      <a:pt x="969" y="2236"/>
                      <a:pt x="972" y="2227"/>
                    </a:cubicBezTo>
                    <a:cubicBezTo>
                      <a:pt x="963" y="2226"/>
                      <a:pt x="963" y="2200"/>
                      <a:pt x="983" y="2182"/>
                    </a:cubicBezTo>
                    <a:close/>
                    <a:moveTo>
                      <a:pt x="1045" y="1897"/>
                    </a:moveTo>
                    <a:cubicBezTo>
                      <a:pt x="1033" y="1901"/>
                      <a:pt x="1025" y="1908"/>
                      <a:pt x="1022" y="1919"/>
                    </a:cubicBezTo>
                    <a:cubicBezTo>
                      <a:pt x="1020" y="1928"/>
                      <a:pt x="1021" y="1937"/>
                      <a:pt x="1026" y="1945"/>
                    </a:cubicBezTo>
                    <a:cubicBezTo>
                      <a:pt x="1028" y="1949"/>
                      <a:pt x="1030" y="1951"/>
                      <a:pt x="1033" y="1953"/>
                    </a:cubicBezTo>
                    <a:cubicBezTo>
                      <a:pt x="1032" y="1952"/>
                      <a:pt x="1032" y="1952"/>
                      <a:pt x="1031" y="1951"/>
                    </a:cubicBezTo>
                    <a:cubicBezTo>
                      <a:pt x="1027" y="1944"/>
                      <a:pt x="1029" y="1934"/>
                      <a:pt x="1036" y="1930"/>
                    </a:cubicBezTo>
                    <a:cubicBezTo>
                      <a:pt x="1043" y="1926"/>
                      <a:pt x="1052" y="1928"/>
                      <a:pt x="1056" y="1935"/>
                    </a:cubicBezTo>
                    <a:cubicBezTo>
                      <a:pt x="1062" y="1945"/>
                      <a:pt x="1055" y="1958"/>
                      <a:pt x="1043" y="1958"/>
                    </a:cubicBezTo>
                    <a:cubicBezTo>
                      <a:pt x="1036" y="1958"/>
                      <a:pt x="1028" y="1953"/>
                      <a:pt x="1024" y="1946"/>
                    </a:cubicBezTo>
                    <a:cubicBezTo>
                      <a:pt x="1018" y="1938"/>
                      <a:pt x="1017" y="1928"/>
                      <a:pt x="1019" y="1919"/>
                    </a:cubicBezTo>
                    <a:cubicBezTo>
                      <a:pt x="1022" y="1906"/>
                      <a:pt x="1031" y="1897"/>
                      <a:pt x="1043" y="1893"/>
                    </a:cubicBezTo>
                    <a:cubicBezTo>
                      <a:pt x="1053" y="1890"/>
                      <a:pt x="1063" y="1891"/>
                      <a:pt x="1072" y="1894"/>
                    </a:cubicBezTo>
                    <a:cubicBezTo>
                      <a:pt x="1070" y="1892"/>
                      <a:pt x="1068" y="1891"/>
                      <a:pt x="1066" y="1889"/>
                    </a:cubicBezTo>
                    <a:cubicBezTo>
                      <a:pt x="1059" y="1881"/>
                      <a:pt x="1055" y="1874"/>
                      <a:pt x="1050" y="1866"/>
                    </a:cubicBezTo>
                    <a:cubicBezTo>
                      <a:pt x="1049" y="1863"/>
                      <a:pt x="1048" y="1861"/>
                      <a:pt x="1046" y="1858"/>
                    </a:cubicBezTo>
                    <a:cubicBezTo>
                      <a:pt x="1045" y="1854"/>
                      <a:pt x="1043" y="1850"/>
                      <a:pt x="1042" y="1846"/>
                    </a:cubicBezTo>
                    <a:cubicBezTo>
                      <a:pt x="1042" y="1844"/>
                      <a:pt x="1040" y="1830"/>
                      <a:pt x="1043" y="1829"/>
                    </a:cubicBezTo>
                    <a:cubicBezTo>
                      <a:pt x="1044" y="1830"/>
                      <a:pt x="1045" y="1838"/>
                      <a:pt x="1045" y="1839"/>
                    </a:cubicBezTo>
                    <a:cubicBezTo>
                      <a:pt x="1047" y="1845"/>
                      <a:pt x="1049" y="1851"/>
                      <a:pt x="1051" y="1856"/>
                    </a:cubicBezTo>
                    <a:cubicBezTo>
                      <a:pt x="1052" y="1859"/>
                      <a:pt x="1053" y="1861"/>
                      <a:pt x="1054" y="1863"/>
                    </a:cubicBezTo>
                    <a:cubicBezTo>
                      <a:pt x="1059" y="1872"/>
                      <a:pt x="1063" y="1879"/>
                      <a:pt x="1069" y="1886"/>
                    </a:cubicBezTo>
                    <a:cubicBezTo>
                      <a:pt x="1070" y="1886"/>
                      <a:pt x="1071" y="1887"/>
                      <a:pt x="1072" y="1888"/>
                    </a:cubicBezTo>
                    <a:cubicBezTo>
                      <a:pt x="1070" y="1886"/>
                      <a:pt x="1069" y="1883"/>
                      <a:pt x="1068" y="1880"/>
                    </a:cubicBezTo>
                    <a:cubicBezTo>
                      <a:pt x="1064" y="1872"/>
                      <a:pt x="1062" y="1866"/>
                      <a:pt x="1062" y="1857"/>
                    </a:cubicBezTo>
                    <a:cubicBezTo>
                      <a:pt x="1062" y="1834"/>
                      <a:pt x="1080" y="1823"/>
                      <a:pt x="1099" y="1821"/>
                    </a:cubicBezTo>
                    <a:cubicBezTo>
                      <a:pt x="1116" y="1820"/>
                      <a:pt x="1134" y="1826"/>
                      <a:pt x="1144" y="1840"/>
                    </a:cubicBezTo>
                    <a:cubicBezTo>
                      <a:pt x="1152" y="1853"/>
                      <a:pt x="1151" y="1866"/>
                      <a:pt x="1141" y="1878"/>
                    </a:cubicBezTo>
                    <a:cubicBezTo>
                      <a:pt x="1137" y="1883"/>
                      <a:pt x="1132" y="1886"/>
                      <a:pt x="1126" y="1888"/>
                    </a:cubicBezTo>
                    <a:cubicBezTo>
                      <a:pt x="1121" y="1889"/>
                      <a:pt x="1116" y="1889"/>
                      <a:pt x="1111" y="1887"/>
                    </a:cubicBezTo>
                    <a:cubicBezTo>
                      <a:pt x="1105" y="1884"/>
                      <a:pt x="1101" y="1879"/>
                      <a:pt x="1100" y="1872"/>
                    </a:cubicBezTo>
                    <a:cubicBezTo>
                      <a:pt x="1099" y="1868"/>
                      <a:pt x="1100" y="1865"/>
                      <a:pt x="1103" y="1861"/>
                    </a:cubicBezTo>
                    <a:cubicBezTo>
                      <a:pt x="1106" y="1858"/>
                      <a:pt x="1110" y="1856"/>
                      <a:pt x="1115" y="1857"/>
                    </a:cubicBezTo>
                    <a:cubicBezTo>
                      <a:pt x="1120" y="1857"/>
                      <a:pt x="1125" y="1860"/>
                      <a:pt x="1126" y="1865"/>
                    </a:cubicBezTo>
                    <a:cubicBezTo>
                      <a:pt x="1128" y="1870"/>
                      <a:pt x="1126" y="1875"/>
                      <a:pt x="1122" y="1878"/>
                    </a:cubicBezTo>
                    <a:cubicBezTo>
                      <a:pt x="1116" y="1881"/>
                      <a:pt x="1109" y="1880"/>
                      <a:pt x="1106" y="1874"/>
                    </a:cubicBezTo>
                    <a:cubicBezTo>
                      <a:pt x="1103" y="1869"/>
                      <a:pt x="1105" y="1862"/>
                      <a:pt x="1110" y="1859"/>
                    </a:cubicBezTo>
                    <a:cubicBezTo>
                      <a:pt x="1112" y="1858"/>
                      <a:pt x="1114" y="1857"/>
                      <a:pt x="1116" y="1857"/>
                    </a:cubicBezTo>
                    <a:cubicBezTo>
                      <a:pt x="1116" y="1857"/>
                      <a:pt x="1115" y="1857"/>
                      <a:pt x="1115" y="1857"/>
                    </a:cubicBezTo>
                    <a:cubicBezTo>
                      <a:pt x="1110" y="1857"/>
                      <a:pt x="1106" y="1858"/>
                      <a:pt x="1103" y="1862"/>
                    </a:cubicBezTo>
                    <a:cubicBezTo>
                      <a:pt x="1101" y="1865"/>
                      <a:pt x="1100" y="1868"/>
                      <a:pt x="1101" y="1872"/>
                    </a:cubicBezTo>
                    <a:cubicBezTo>
                      <a:pt x="1102" y="1878"/>
                      <a:pt x="1106" y="1883"/>
                      <a:pt x="1111" y="1886"/>
                    </a:cubicBezTo>
                    <a:cubicBezTo>
                      <a:pt x="1116" y="1888"/>
                      <a:pt x="1121" y="1888"/>
                      <a:pt x="1126" y="1887"/>
                    </a:cubicBezTo>
                    <a:cubicBezTo>
                      <a:pt x="1132" y="1885"/>
                      <a:pt x="1136" y="1882"/>
                      <a:pt x="1140" y="1877"/>
                    </a:cubicBezTo>
                    <a:cubicBezTo>
                      <a:pt x="1149" y="1866"/>
                      <a:pt x="1149" y="1853"/>
                      <a:pt x="1142" y="1842"/>
                    </a:cubicBezTo>
                    <a:cubicBezTo>
                      <a:pt x="1132" y="1828"/>
                      <a:pt x="1114" y="1823"/>
                      <a:pt x="1098" y="1825"/>
                    </a:cubicBezTo>
                    <a:cubicBezTo>
                      <a:pt x="1081" y="1827"/>
                      <a:pt x="1066" y="1837"/>
                      <a:pt x="1066" y="1857"/>
                    </a:cubicBezTo>
                    <a:cubicBezTo>
                      <a:pt x="1067" y="1865"/>
                      <a:pt x="1069" y="1871"/>
                      <a:pt x="1072" y="1878"/>
                    </a:cubicBezTo>
                    <a:cubicBezTo>
                      <a:pt x="1074" y="1883"/>
                      <a:pt x="1076" y="1887"/>
                      <a:pt x="1079" y="1891"/>
                    </a:cubicBezTo>
                    <a:cubicBezTo>
                      <a:pt x="1089" y="1906"/>
                      <a:pt x="1101" y="1916"/>
                      <a:pt x="1108" y="1933"/>
                    </a:cubicBezTo>
                    <a:cubicBezTo>
                      <a:pt x="1114" y="1949"/>
                      <a:pt x="1114" y="1966"/>
                      <a:pt x="1105" y="1984"/>
                    </a:cubicBezTo>
                    <a:cubicBezTo>
                      <a:pt x="1101" y="1993"/>
                      <a:pt x="1097" y="1999"/>
                      <a:pt x="1090" y="2005"/>
                    </a:cubicBezTo>
                    <a:cubicBezTo>
                      <a:pt x="1087" y="2008"/>
                      <a:pt x="1084" y="2010"/>
                      <a:pt x="1081" y="2012"/>
                    </a:cubicBezTo>
                    <a:cubicBezTo>
                      <a:pt x="1084" y="2012"/>
                      <a:pt x="1087" y="2012"/>
                      <a:pt x="1090" y="2013"/>
                    </a:cubicBezTo>
                    <a:cubicBezTo>
                      <a:pt x="1100" y="2017"/>
                      <a:pt x="1108" y="2026"/>
                      <a:pt x="1109" y="2037"/>
                    </a:cubicBezTo>
                    <a:cubicBezTo>
                      <a:pt x="1110" y="2048"/>
                      <a:pt x="1105" y="2059"/>
                      <a:pt x="1096" y="2064"/>
                    </a:cubicBezTo>
                    <a:cubicBezTo>
                      <a:pt x="1087" y="2068"/>
                      <a:pt x="1078" y="2068"/>
                      <a:pt x="1072" y="2062"/>
                    </a:cubicBezTo>
                    <a:cubicBezTo>
                      <a:pt x="1068" y="2058"/>
                      <a:pt x="1065" y="2054"/>
                      <a:pt x="1065" y="2049"/>
                    </a:cubicBezTo>
                    <a:cubicBezTo>
                      <a:pt x="1066" y="2046"/>
                      <a:pt x="1066" y="2043"/>
                      <a:pt x="1068" y="2040"/>
                    </a:cubicBezTo>
                    <a:cubicBezTo>
                      <a:pt x="1071" y="2035"/>
                      <a:pt x="1077" y="2034"/>
                      <a:pt x="1082" y="2036"/>
                    </a:cubicBezTo>
                    <a:cubicBezTo>
                      <a:pt x="1087" y="2039"/>
                      <a:pt x="1089" y="2045"/>
                      <a:pt x="1087" y="2050"/>
                    </a:cubicBezTo>
                    <a:cubicBezTo>
                      <a:pt x="1084" y="2056"/>
                      <a:pt x="1078" y="2058"/>
                      <a:pt x="1073" y="2056"/>
                    </a:cubicBezTo>
                    <a:cubicBezTo>
                      <a:pt x="1068" y="2054"/>
                      <a:pt x="1066" y="2049"/>
                      <a:pt x="1067" y="2044"/>
                    </a:cubicBezTo>
                    <a:cubicBezTo>
                      <a:pt x="1064" y="2050"/>
                      <a:pt x="1067" y="2057"/>
                      <a:pt x="1072" y="2062"/>
                    </a:cubicBezTo>
                    <a:cubicBezTo>
                      <a:pt x="1078" y="2067"/>
                      <a:pt x="1087" y="2067"/>
                      <a:pt x="1095" y="2063"/>
                    </a:cubicBezTo>
                    <a:cubicBezTo>
                      <a:pt x="1104" y="2058"/>
                      <a:pt x="1108" y="2048"/>
                      <a:pt x="1107" y="2038"/>
                    </a:cubicBezTo>
                    <a:cubicBezTo>
                      <a:pt x="1106" y="2032"/>
                      <a:pt x="1104" y="2026"/>
                      <a:pt x="1099" y="2022"/>
                    </a:cubicBezTo>
                    <a:cubicBezTo>
                      <a:pt x="1085" y="2008"/>
                      <a:pt x="1067" y="2022"/>
                      <a:pt x="1045" y="2022"/>
                    </a:cubicBezTo>
                    <a:cubicBezTo>
                      <a:pt x="1023" y="2023"/>
                      <a:pt x="999" y="2014"/>
                      <a:pt x="982" y="2001"/>
                    </a:cubicBezTo>
                    <a:cubicBezTo>
                      <a:pt x="1008" y="2015"/>
                      <a:pt x="1036" y="2025"/>
                      <a:pt x="1065" y="2015"/>
                    </a:cubicBezTo>
                    <a:cubicBezTo>
                      <a:pt x="1074" y="2012"/>
                      <a:pt x="1080" y="2008"/>
                      <a:pt x="1087" y="2002"/>
                    </a:cubicBezTo>
                    <a:cubicBezTo>
                      <a:pt x="1093" y="1996"/>
                      <a:pt x="1097" y="1990"/>
                      <a:pt x="1101" y="1982"/>
                    </a:cubicBezTo>
                    <a:cubicBezTo>
                      <a:pt x="1112" y="1957"/>
                      <a:pt x="1108" y="1934"/>
                      <a:pt x="1092" y="1916"/>
                    </a:cubicBezTo>
                    <a:cubicBezTo>
                      <a:pt x="1079" y="1901"/>
                      <a:pt x="1064" y="1892"/>
                      <a:pt x="1045" y="1897"/>
                    </a:cubicBezTo>
                    <a:close/>
                    <a:moveTo>
                      <a:pt x="1016" y="1692"/>
                    </a:moveTo>
                    <a:cubicBezTo>
                      <a:pt x="1019" y="1693"/>
                      <a:pt x="1020" y="1696"/>
                      <a:pt x="1019" y="1699"/>
                    </a:cubicBezTo>
                    <a:cubicBezTo>
                      <a:pt x="1018" y="1701"/>
                      <a:pt x="1015" y="1702"/>
                      <a:pt x="1012" y="1701"/>
                    </a:cubicBezTo>
                    <a:cubicBezTo>
                      <a:pt x="1009" y="1700"/>
                      <a:pt x="1008" y="1697"/>
                      <a:pt x="1010" y="1694"/>
                    </a:cubicBezTo>
                    <a:cubicBezTo>
                      <a:pt x="1011" y="1692"/>
                      <a:pt x="1014" y="1691"/>
                      <a:pt x="1016" y="1692"/>
                    </a:cubicBezTo>
                    <a:close/>
                    <a:moveTo>
                      <a:pt x="983" y="1825"/>
                    </a:moveTo>
                    <a:cubicBezTo>
                      <a:pt x="979" y="1828"/>
                      <a:pt x="976" y="1834"/>
                      <a:pt x="978" y="1838"/>
                    </a:cubicBezTo>
                    <a:cubicBezTo>
                      <a:pt x="979" y="1841"/>
                      <a:pt x="982" y="1843"/>
                      <a:pt x="985" y="1843"/>
                    </a:cubicBezTo>
                    <a:cubicBezTo>
                      <a:pt x="989" y="1843"/>
                      <a:pt x="992" y="1840"/>
                      <a:pt x="991" y="1836"/>
                    </a:cubicBezTo>
                    <a:cubicBezTo>
                      <a:pt x="991" y="1834"/>
                      <a:pt x="988" y="1832"/>
                      <a:pt x="986" y="1832"/>
                    </a:cubicBezTo>
                    <a:cubicBezTo>
                      <a:pt x="990" y="1829"/>
                      <a:pt x="997" y="1836"/>
                      <a:pt x="993" y="1843"/>
                    </a:cubicBezTo>
                    <a:cubicBezTo>
                      <a:pt x="991" y="1846"/>
                      <a:pt x="986" y="1848"/>
                      <a:pt x="982" y="1846"/>
                    </a:cubicBezTo>
                    <a:cubicBezTo>
                      <a:pt x="974" y="1844"/>
                      <a:pt x="972" y="1836"/>
                      <a:pt x="975" y="1830"/>
                    </a:cubicBezTo>
                    <a:cubicBezTo>
                      <a:pt x="977" y="1824"/>
                      <a:pt x="983" y="1820"/>
                      <a:pt x="990" y="1820"/>
                    </a:cubicBezTo>
                    <a:cubicBezTo>
                      <a:pt x="971" y="1819"/>
                      <a:pt x="946" y="1837"/>
                      <a:pt x="938" y="1849"/>
                    </a:cubicBezTo>
                    <a:cubicBezTo>
                      <a:pt x="938" y="1848"/>
                      <a:pt x="937" y="1846"/>
                      <a:pt x="936" y="1846"/>
                    </a:cubicBezTo>
                    <a:cubicBezTo>
                      <a:pt x="950" y="1828"/>
                      <a:pt x="976" y="1814"/>
                      <a:pt x="993" y="1818"/>
                    </a:cubicBezTo>
                    <a:cubicBezTo>
                      <a:pt x="975" y="1800"/>
                      <a:pt x="966" y="1784"/>
                      <a:pt x="952" y="1775"/>
                    </a:cubicBezTo>
                    <a:cubicBezTo>
                      <a:pt x="945" y="1770"/>
                      <a:pt x="937" y="1767"/>
                      <a:pt x="930" y="1768"/>
                    </a:cubicBezTo>
                    <a:cubicBezTo>
                      <a:pt x="929" y="1767"/>
                      <a:pt x="927" y="1766"/>
                      <a:pt x="924" y="1766"/>
                    </a:cubicBezTo>
                    <a:cubicBezTo>
                      <a:pt x="934" y="1761"/>
                      <a:pt x="946" y="1765"/>
                      <a:pt x="956" y="1773"/>
                    </a:cubicBezTo>
                    <a:cubicBezTo>
                      <a:pt x="957" y="1774"/>
                      <a:pt x="958" y="1774"/>
                      <a:pt x="958" y="1775"/>
                    </a:cubicBezTo>
                    <a:cubicBezTo>
                      <a:pt x="951" y="1761"/>
                      <a:pt x="934" y="1749"/>
                      <a:pt x="917" y="1745"/>
                    </a:cubicBezTo>
                    <a:cubicBezTo>
                      <a:pt x="911" y="1743"/>
                      <a:pt x="902" y="1741"/>
                      <a:pt x="895" y="1745"/>
                    </a:cubicBezTo>
                    <a:cubicBezTo>
                      <a:pt x="892" y="1747"/>
                      <a:pt x="888" y="1752"/>
                      <a:pt x="890" y="1757"/>
                    </a:cubicBezTo>
                    <a:cubicBezTo>
                      <a:pt x="891" y="1758"/>
                      <a:pt x="892" y="1759"/>
                      <a:pt x="894" y="1759"/>
                    </a:cubicBezTo>
                    <a:cubicBezTo>
                      <a:pt x="896" y="1758"/>
                      <a:pt x="897" y="1757"/>
                      <a:pt x="897" y="1756"/>
                    </a:cubicBezTo>
                    <a:cubicBezTo>
                      <a:pt x="897" y="1754"/>
                      <a:pt x="896" y="1753"/>
                      <a:pt x="895" y="1753"/>
                    </a:cubicBezTo>
                    <a:cubicBezTo>
                      <a:pt x="894" y="1752"/>
                      <a:pt x="893" y="1753"/>
                      <a:pt x="892" y="1754"/>
                    </a:cubicBezTo>
                    <a:cubicBezTo>
                      <a:pt x="892" y="1755"/>
                      <a:pt x="892" y="1756"/>
                      <a:pt x="893" y="1756"/>
                    </a:cubicBezTo>
                    <a:cubicBezTo>
                      <a:pt x="892" y="1756"/>
                      <a:pt x="891" y="1755"/>
                      <a:pt x="891" y="1754"/>
                    </a:cubicBezTo>
                    <a:cubicBezTo>
                      <a:pt x="891" y="1753"/>
                      <a:pt x="892" y="1751"/>
                      <a:pt x="893" y="1751"/>
                    </a:cubicBezTo>
                    <a:cubicBezTo>
                      <a:pt x="896" y="1750"/>
                      <a:pt x="899" y="1751"/>
                      <a:pt x="900" y="1754"/>
                    </a:cubicBezTo>
                    <a:cubicBezTo>
                      <a:pt x="900" y="1756"/>
                      <a:pt x="900" y="1758"/>
                      <a:pt x="899" y="1760"/>
                    </a:cubicBezTo>
                    <a:cubicBezTo>
                      <a:pt x="898" y="1761"/>
                      <a:pt x="896" y="1762"/>
                      <a:pt x="894" y="1762"/>
                    </a:cubicBezTo>
                    <a:cubicBezTo>
                      <a:pt x="892" y="1763"/>
                      <a:pt x="889" y="1761"/>
                      <a:pt x="888" y="1759"/>
                    </a:cubicBezTo>
                    <a:cubicBezTo>
                      <a:pt x="885" y="1754"/>
                      <a:pt x="888" y="1749"/>
                      <a:pt x="892" y="1746"/>
                    </a:cubicBezTo>
                    <a:cubicBezTo>
                      <a:pt x="893" y="1744"/>
                      <a:pt x="896" y="1743"/>
                      <a:pt x="898" y="1742"/>
                    </a:cubicBezTo>
                    <a:cubicBezTo>
                      <a:pt x="888" y="1743"/>
                      <a:pt x="881" y="1750"/>
                      <a:pt x="876" y="1758"/>
                    </a:cubicBezTo>
                    <a:cubicBezTo>
                      <a:pt x="873" y="1764"/>
                      <a:pt x="873" y="1770"/>
                      <a:pt x="875" y="1775"/>
                    </a:cubicBezTo>
                    <a:cubicBezTo>
                      <a:pt x="875" y="1775"/>
                      <a:pt x="875" y="1775"/>
                      <a:pt x="875" y="1775"/>
                    </a:cubicBezTo>
                    <a:cubicBezTo>
                      <a:pt x="874" y="1770"/>
                      <a:pt x="878" y="1764"/>
                      <a:pt x="886" y="1767"/>
                    </a:cubicBezTo>
                    <a:cubicBezTo>
                      <a:pt x="891" y="1768"/>
                      <a:pt x="897" y="1779"/>
                      <a:pt x="910" y="1772"/>
                    </a:cubicBezTo>
                    <a:cubicBezTo>
                      <a:pt x="906" y="1778"/>
                      <a:pt x="901" y="1783"/>
                      <a:pt x="894" y="1784"/>
                    </a:cubicBezTo>
                    <a:cubicBezTo>
                      <a:pt x="888" y="1786"/>
                      <a:pt x="880" y="1785"/>
                      <a:pt x="876" y="1780"/>
                    </a:cubicBezTo>
                    <a:cubicBezTo>
                      <a:pt x="871" y="1773"/>
                      <a:pt x="871" y="1764"/>
                      <a:pt x="875" y="1757"/>
                    </a:cubicBezTo>
                    <a:cubicBezTo>
                      <a:pt x="880" y="1747"/>
                      <a:pt x="890" y="1741"/>
                      <a:pt x="901" y="1740"/>
                    </a:cubicBezTo>
                    <a:cubicBezTo>
                      <a:pt x="911" y="1740"/>
                      <a:pt x="927" y="1745"/>
                      <a:pt x="936" y="1751"/>
                    </a:cubicBezTo>
                    <a:cubicBezTo>
                      <a:pt x="944" y="1755"/>
                      <a:pt x="953" y="1763"/>
                      <a:pt x="958" y="1771"/>
                    </a:cubicBezTo>
                    <a:cubicBezTo>
                      <a:pt x="956" y="1765"/>
                      <a:pt x="955" y="1760"/>
                      <a:pt x="955" y="1754"/>
                    </a:cubicBezTo>
                    <a:cubicBezTo>
                      <a:pt x="955" y="1740"/>
                      <a:pt x="958" y="1731"/>
                      <a:pt x="965" y="1720"/>
                    </a:cubicBezTo>
                    <a:cubicBezTo>
                      <a:pt x="968" y="1716"/>
                      <a:pt x="970" y="1713"/>
                      <a:pt x="973" y="1710"/>
                    </a:cubicBezTo>
                    <a:cubicBezTo>
                      <a:pt x="974" y="1711"/>
                      <a:pt x="975" y="1712"/>
                      <a:pt x="975" y="1713"/>
                    </a:cubicBezTo>
                    <a:cubicBezTo>
                      <a:pt x="973" y="1715"/>
                      <a:pt x="971" y="1718"/>
                      <a:pt x="968" y="1722"/>
                    </a:cubicBezTo>
                    <a:cubicBezTo>
                      <a:pt x="962" y="1732"/>
                      <a:pt x="959" y="1741"/>
                      <a:pt x="960" y="1754"/>
                    </a:cubicBezTo>
                    <a:cubicBezTo>
                      <a:pt x="961" y="1770"/>
                      <a:pt x="968" y="1783"/>
                      <a:pt x="978" y="1795"/>
                    </a:cubicBezTo>
                    <a:cubicBezTo>
                      <a:pt x="976" y="1791"/>
                      <a:pt x="975" y="1787"/>
                      <a:pt x="974" y="1783"/>
                    </a:cubicBezTo>
                    <a:cubicBezTo>
                      <a:pt x="974" y="1783"/>
                      <a:pt x="974" y="1783"/>
                      <a:pt x="974" y="1783"/>
                    </a:cubicBezTo>
                    <a:cubicBezTo>
                      <a:pt x="973" y="1774"/>
                      <a:pt x="973" y="1766"/>
                      <a:pt x="978" y="1758"/>
                    </a:cubicBezTo>
                    <a:cubicBezTo>
                      <a:pt x="976" y="1767"/>
                      <a:pt x="976" y="1773"/>
                      <a:pt x="977" y="1782"/>
                    </a:cubicBezTo>
                    <a:cubicBezTo>
                      <a:pt x="977" y="1782"/>
                      <a:pt x="977" y="1782"/>
                      <a:pt x="977" y="1782"/>
                    </a:cubicBezTo>
                    <a:cubicBezTo>
                      <a:pt x="980" y="1800"/>
                      <a:pt x="984" y="1803"/>
                      <a:pt x="997" y="1815"/>
                    </a:cubicBezTo>
                    <a:cubicBezTo>
                      <a:pt x="1017" y="1833"/>
                      <a:pt x="1039" y="1851"/>
                      <a:pt x="1048" y="1874"/>
                    </a:cubicBezTo>
                    <a:cubicBezTo>
                      <a:pt x="1040" y="1860"/>
                      <a:pt x="1002" y="1814"/>
                      <a:pt x="983" y="1825"/>
                    </a:cubicBezTo>
                    <a:close/>
                    <a:moveTo>
                      <a:pt x="977" y="1771"/>
                    </a:moveTo>
                    <a:cubicBezTo>
                      <a:pt x="990" y="1772"/>
                      <a:pt x="990" y="1755"/>
                      <a:pt x="992" y="1750"/>
                    </a:cubicBezTo>
                    <a:cubicBezTo>
                      <a:pt x="993" y="1745"/>
                      <a:pt x="994" y="1742"/>
                      <a:pt x="998" y="1740"/>
                    </a:cubicBezTo>
                    <a:cubicBezTo>
                      <a:pt x="993" y="1740"/>
                      <a:pt x="981" y="1744"/>
                      <a:pt x="976" y="1748"/>
                    </a:cubicBezTo>
                    <a:cubicBezTo>
                      <a:pt x="969" y="1753"/>
                      <a:pt x="967" y="1761"/>
                      <a:pt x="973" y="1769"/>
                    </a:cubicBezTo>
                    <a:cubicBezTo>
                      <a:pt x="973" y="1764"/>
                      <a:pt x="976" y="1758"/>
                      <a:pt x="981" y="1755"/>
                    </a:cubicBezTo>
                    <a:cubicBezTo>
                      <a:pt x="979" y="1758"/>
                      <a:pt x="976" y="1765"/>
                      <a:pt x="977" y="1771"/>
                    </a:cubicBezTo>
                    <a:close/>
                    <a:moveTo>
                      <a:pt x="909" y="1801"/>
                    </a:moveTo>
                    <a:cubicBezTo>
                      <a:pt x="906" y="1799"/>
                      <a:pt x="903" y="1799"/>
                      <a:pt x="901" y="1802"/>
                    </a:cubicBezTo>
                    <a:cubicBezTo>
                      <a:pt x="898" y="1804"/>
                      <a:pt x="898" y="1808"/>
                      <a:pt x="901" y="1810"/>
                    </a:cubicBezTo>
                    <a:cubicBezTo>
                      <a:pt x="903" y="1812"/>
                      <a:pt x="907" y="1812"/>
                      <a:pt x="909" y="1809"/>
                    </a:cubicBezTo>
                    <a:cubicBezTo>
                      <a:pt x="911" y="1807"/>
                      <a:pt x="911" y="1804"/>
                      <a:pt x="909" y="1801"/>
                    </a:cubicBezTo>
                    <a:close/>
                    <a:moveTo>
                      <a:pt x="916" y="1786"/>
                    </a:moveTo>
                    <a:cubicBezTo>
                      <a:pt x="913" y="1783"/>
                      <a:pt x="908" y="1783"/>
                      <a:pt x="906" y="1786"/>
                    </a:cubicBezTo>
                    <a:cubicBezTo>
                      <a:pt x="903" y="1789"/>
                      <a:pt x="903" y="1793"/>
                      <a:pt x="906" y="1796"/>
                    </a:cubicBezTo>
                    <a:cubicBezTo>
                      <a:pt x="909" y="1799"/>
                      <a:pt x="913" y="1799"/>
                      <a:pt x="916" y="1796"/>
                    </a:cubicBezTo>
                    <a:cubicBezTo>
                      <a:pt x="918" y="1793"/>
                      <a:pt x="918" y="1789"/>
                      <a:pt x="916" y="1786"/>
                    </a:cubicBezTo>
                    <a:close/>
                    <a:moveTo>
                      <a:pt x="928" y="1768"/>
                    </a:moveTo>
                    <a:cubicBezTo>
                      <a:pt x="924" y="1765"/>
                      <a:pt x="918" y="1765"/>
                      <a:pt x="915" y="1769"/>
                    </a:cubicBezTo>
                    <a:cubicBezTo>
                      <a:pt x="911" y="1772"/>
                      <a:pt x="911" y="1778"/>
                      <a:pt x="915" y="1782"/>
                    </a:cubicBezTo>
                    <a:cubicBezTo>
                      <a:pt x="919" y="1785"/>
                      <a:pt x="925" y="1785"/>
                      <a:pt x="928" y="1782"/>
                    </a:cubicBezTo>
                    <a:cubicBezTo>
                      <a:pt x="932" y="1778"/>
                      <a:pt x="932" y="1772"/>
                      <a:pt x="928" y="1768"/>
                    </a:cubicBezTo>
                    <a:close/>
                    <a:moveTo>
                      <a:pt x="988" y="1694"/>
                    </a:moveTo>
                    <a:cubicBezTo>
                      <a:pt x="993" y="1696"/>
                      <a:pt x="995" y="1703"/>
                      <a:pt x="993" y="1708"/>
                    </a:cubicBezTo>
                    <a:cubicBezTo>
                      <a:pt x="990" y="1713"/>
                      <a:pt x="984" y="1715"/>
                      <a:pt x="979" y="1713"/>
                    </a:cubicBezTo>
                    <a:cubicBezTo>
                      <a:pt x="974" y="1710"/>
                      <a:pt x="972" y="1704"/>
                      <a:pt x="974" y="1699"/>
                    </a:cubicBezTo>
                    <a:cubicBezTo>
                      <a:pt x="977" y="1694"/>
                      <a:pt x="983" y="1692"/>
                      <a:pt x="988" y="1694"/>
                    </a:cubicBezTo>
                    <a:close/>
                    <a:moveTo>
                      <a:pt x="1004" y="1689"/>
                    </a:moveTo>
                    <a:cubicBezTo>
                      <a:pt x="1007" y="1691"/>
                      <a:pt x="1008" y="1695"/>
                      <a:pt x="1007" y="1698"/>
                    </a:cubicBezTo>
                    <a:cubicBezTo>
                      <a:pt x="1005" y="1702"/>
                      <a:pt x="1001" y="1703"/>
                      <a:pt x="998" y="1701"/>
                    </a:cubicBezTo>
                    <a:cubicBezTo>
                      <a:pt x="995" y="1700"/>
                      <a:pt x="993" y="1696"/>
                      <a:pt x="995" y="1692"/>
                    </a:cubicBezTo>
                    <a:cubicBezTo>
                      <a:pt x="996" y="1689"/>
                      <a:pt x="1000" y="1688"/>
                      <a:pt x="1004" y="1689"/>
                    </a:cubicBezTo>
                    <a:close/>
                    <a:moveTo>
                      <a:pt x="1126" y="1815"/>
                    </a:moveTo>
                    <a:cubicBezTo>
                      <a:pt x="1135" y="1827"/>
                      <a:pt x="1146" y="1837"/>
                      <a:pt x="1159" y="1840"/>
                    </a:cubicBezTo>
                    <a:cubicBezTo>
                      <a:pt x="1173" y="1843"/>
                      <a:pt x="1188" y="1840"/>
                      <a:pt x="1196" y="1829"/>
                    </a:cubicBezTo>
                    <a:cubicBezTo>
                      <a:pt x="1201" y="1822"/>
                      <a:pt x="1203" y="1814"/>
                      <a:pt x="1204" y="1806"/>
                    </a:cubicBezTo>
                    <a:cubicBezTo>
                      <a:pt x="1204" y="1797"/>
                      <a:pt x="1202" y="1790"/>
                      <a:pt x="1198" y="1782"/>
                    </a:cubicBezTo>
                    <a:cubicBezTo>
                      <a:pt x="1194" y="1775"/>
                      <a:pt x="1189" y="1769"/>
                      <a:pt x="1183" y="1764"/>
                    </a:cubicBezTo>
                    <a:cubicBezTo>
                      <a:pt x="1179" y="1762"/>
                      <a:pt x="1177" y="1760"/>
                      <a:pt x="1173" y="1758"/>
                    </a:cubicBezTo>
                    <a:cubicBezTo>
                      <a:pt x="1164" y="1753"/>
                      <a:pt x="1156" y="1750"/>
                      <a:pt x="1146" y="1749"/>
                    </a:cubicBezTo>
                    <a:cubicBezTo>
                      <a:pt x="1131" y="1747"/>
                      <a:pt x="1119" y="1749"/>
                      <a:pt x="1106" y="1755"/>
                    </a:cubicBezTo>
                    <a:cubicBezTo>
                      <a:pt x="1105" y="1755"/>
                      <a:pt x="1104" y="1756"/>
                      <a:pt x="1103" y="1756"/>
                    </a:cubicBezTo>
                    <a:cubicBezTo>
                      <a:pt x="1109" y="1747"/>
                      <a:pt x="1111" y="1737"/>
                      <a:pt x="1111" y="1726"/>
                    </a:cubicBezTo>
                    <a:cubicBezTo>
                      <a:pt x="1111" y="1714"/>
                      <a:pt x="1107" y="1701"/>
                      <a:pt x="1098" y="1693"/>
                    </a:cubicBezTo>
                    <a:cubicBezTo>
                      <a:pt x="1094" y="1689"/>
                      <a:pt x="1089" y="1687"/>
                      <a:pt x="1083" y="1685"/>
                    </a:cubicBezTo>
                    <a:cubicBezTo>
                      <a:pt x="1089" y="1688"/>
                      <a:pt x="1093" y="1691"/>
                      <a:pt x="1096" y="1694"/>
                    </a:cubicBezTo>
                    <a:cubicBezTo>
                      <a:pt x="1105" y="1703"/>
                      <a:pt x="1108" y="1714"/>
                      <a:pt x="1108" y="1726"/>
                    </a:cubicBezTo>
                    <a:cubicBezTo>
                      <a:pt x="1107" y="1735"/>
                      <a:pt x="1105" y="1742"/>
                      <a:pt x="1102" y="1749"/>
                    </a:cubicBezTo>
                    <a:cubicBezTo>
                      <a:pt x="1095" y="1762"/>
                      <a:pt x="1085" y="1770"/>
                      <a:pt x="1077" y="1782"/>
                    </a:cubicBezTo>
                    <a:cubicBezTo>
                      <a:pt x="1076" y="1783"/>
                      <a:pt x="1076" y="1783"/>
                      <a:pt x="1076" y="1783"/>
                    </a:cubicBezTo>
                    <a:cubicBezTo>
                      <a:pt x="1072" y="1790"/>
                      <a:pt x="1069" y="1797"/>
                      <a:pt x="1066" y="1804"/>
                    </a:cubicBezTo>
                    <a:cubicBezTo>
                      <a:pt x="1066" y="1806"/>
                      <a:pt x="1061" y="1825"/>
                      <a:pt x="1063" y="1826"/>
                    </a:cubicBezTo>
                    <a:cubicBezTo>
                      <a:pt x="1064" y="1826"/>
                      <a:pt x="1068" y="1814"/>
                      <a:pt x="1068" y="1812"/>
                    </a:cubicBezTo>
                    <a:cubicBezTo>
                      <a:pt x="1072" y="1803"/>
                      <a:pt x="1075" y="1794"/>
                      <a:pt x="1081" y="1786"/>
                    </a:cubicBezTo>
                    <a:cubicBezTo>
                      <a:pt x="1081" y="1785"/>
                      <a:pt x="1081" y="1785"/>
                      <a:pt x="1081" y="1785"/>
                    </a:cubicBezTo>
                    <a:cubicBezTo>
                      <a:pt x="1088" y="1773"/>
                      <a:pt x="1096" y="1765"/>
                      <a:pt x="1108" y="1759"/>
                    </a:cubicBezTo>
                    <a:cubicBezTo>
                      <a:pt x="1122" y="1752"/>
                      <a:pt x="1140" y="1749"/>
                      <a:pt x="1154" y="1756"/>
                    </a:cubicBezTo>
                    <a:cubicBezTo>
                      <a:pt x="1162" y="1760"/>
                      <a:pt x="1171" y="1772"/>
                      <a:pt x="1167" y="1781"/>
                    </a:cubicBezTo>
                    <a:cubicBezTo>
                      <a:pt x="1165" y="1784"/>
                      <a:pt x="1162" y="1786"/>
                      <a:pt x="1158" y="1786"/>
                    </a:cubicBezTo>
                    <a:cubicBezTo>
                      <a:pt x="1155" y="1785"/>
                      <a:pt x="1153" y="1783"/>
                      <a:pt x="1153" y="1779"/>
                    </a:cubicBezTo>
                    <a:cubicBezTo>
                      <a:pt x="1153" y="1777"/>
                      <a:pt x="1154" y="1775"/>
                      <a:pt x="1155" y="1774"/>
                    </a:cubicBezTo>
                    <a:cubicBezTo>
                      <a:pt x="1157" y="1772"/>
                      <a:pt x="1161" y="1773"/>
                      <a:pt x="1162" y="1776"/>
                    </a:cubicBezTo>
                    <a:cubicBezTo>
                      <a:pt x="1162" y="1777"/>
                      <a:pt x="1162" y="1779"/>
                      <a:pt x="1161" y="1780"/>
                    </a:cubicBezTo>
                    <a:cubicBezTo>
                      <a:pt x="1163" y="1780"/>
                      <a:pt x="1164" y="1778"/>
                      <a:pt x="1164" y="1776"/>
                    </a:cubicBezTo>
                    <a:cubicBezTo>
                      <a:pt x="1165" y="1773"/>
                      <a:pt x="1162" y="1770"/>
                      <a:pt x="1159" y="1769"/>
                    </a:cubicBezTo>
                    <a:cubicBezTo>
                      <a:pt x="1153" y="1767"/>
                      <a:pt x="1148" y="1771"/>
                      <a:pt x="1146" y="1776"/>
                    </a:cubicBezTo>
                    <a:cubicBezTo>
                      <a:pt x="1145" y="1780"/>
                      <a:pt x="1145" y="1785"/>
                      <a:pt x="1148" y="1788"/>
                    </a:cubicBezTo>
                    <a:cubicBezTo>
                      <a:pt x="1150" y="1792"/>
                      <a:pt x="1154" y="1793"/>
                      <a:pt x="1158" y="1794"/>
                    </a:cubicBezTo>
                    <a:cubicBezTo>
                      <a:pt x="1164" y="1794"/>
                      <a:pt x="1169" y="1791"/>
                      <a:pt x="1171" y="1786"/>
                    </a:cubicBezTo>
                    <a:cubicBezTo>
                      <a:pt x="1177" y="1774"/>
                      <a:pt x="1169" y="1762"/>
                      <a:pt x="1159" y="1756"/>
                    </a:cubicBezTo>
                    <a:cubicBezTo>
                      <a:pt x="1155" y="1755"/>
                      <a:pt x="1152" y="1753"/>
                      <a:pt x="1148" y="1753"/>
                    </a:cubicBezTo>
                    <a:cubicBezTo>
                      <a:pt x="1160" y="1754"/>
                      <a:pt x="1170" y="1758"/>
                      <a:pt x="1181" y="1766"/>
                    </a:cubicBezTo>
                    <a:cubicBezTo>
                      <a:pt x="1188" y="1771"/>
                      <a:pt x="1192" y="1776"/>
                      <a:pt x="1196" y="1783"/>
                    </a:cubicBezTo>
                    <a:cubicBezTo>
                      <a:pt x="1200" y="1791"/>
                      <a:pt x="1202" y="1797"/>
                      <a:pt x="1202" y="1806"/>
                    </a:cubicBezTo>
                    <a:cubicBezTo>
                      <a:pt x="1202" y="1811"/>
                      <a:pt x="1201" y="1815"/>
                      <a:pt x="1200" y="1819"/>
                    </a:cubicBezTo>
                    <a:cubicBezTo>
                      <a:pt x="1200" y="1819"/>
                      <a:pt x="1200" y="1819"/>
                      <a:pt x="1200" y="1819"/>
                    </a:cubicBezTo>
                    <a:cubicBezTo>
                      <a:pt x="1202" y="1807"/>
                      <a:pt x="1193" y="1795"/>
                      <a:pt x="1177" y="1802"/>
                    </a:cubicBezTo>
                    <a:cubicBezTo>
                      <a:pt x="1165" y="1806"/>
                      <a:pt x="1154" y="1829"/>
                      <a:pt x="1126" y="1815"/>
                    </a:cubicBezTo>
                    <a:close/>
                    <a:moveTo>
                      <a:pt x="1096" y="1696"/>
                    </a:moveTo>
                    <a:cubicBezTo>
                      <a:pt x="1087" y="1708"/>
                      <a:pt x="1072" y="1693"/>
                      <a:pt x="1066" y="1689"/>
                    </a:cubicBezTo>
                    <a:cubicBezTo>
                      <a:pt x="1061" y="1686"/>
                      <a:pt x="1057" y="1685"/>
                      <a:pt x="1053" y="1686"/>
                    </a:cubicBezTo>
                    <a:cubicBezTo>
                      <a:pt x="1057" y="1682"/>
                      <a:pt x="1071" y="1675"/>
                      <a:pt x="1078" y="1674"/>
                    </a:cubicBezTo>
                    <a:cubicBezTo>
                      <a:pt x="1088" y="1673"/>
                      <a:pt x="1098" y="1679"/>
                      <a:pt x="1098" y="1691"/>
                    </a:cubicBezTo>
                    <a:cubicBezTo>
                      <a:pt x="1094" y="1687"/>
                      <a:pt x="1086" y="1684"/>
                      <a:pt x="1080" y="1685"/>
                    </a:cubicBezTo>
                    <a:cubicBezTo>
                      <a:pt x="1084" y="1686"/>
                      <a:pt x="1092" y="1690"/>
                      <a:pt x="1096" y="1696"/>
                    </a:cubicBezTo>
                    <a:close/>
                    <a:moveTo>
                      <a:pt x="981" y="1978"/>
                    </a:moveTo>
                    <a:cubicBezTo>
                      <a:pt x="968" y="1961"/>
                      <a:pt x="964" y="1948"/>
                      <a:pt x="955" y="1930"/>
                    </a:cubicBezTo>
                    <a:cubicBezTo>
                      <a:pt x="950" y="1922"/>
                      <a:pt x="944" y="1915"/>
                      <a:pt x="934" y="1912"/>
                    </a:cubicBezTo>
                    <a:cubicBezTo>
                      <a:pt x="926" y="1909"/>
                      <a:pt x="918" y="1911"/>
                      <a:pt x="912" y="1917"/>
                    </a:cubicBezTo>
                    <a:cubicBezTo>
                      <a:pt x="907" y="1922"/>
                      <a:pt x="905" y="1929"/>
                      <a:pt x="907" y="1936"/>
                    </a:cubicBezTo>
                    <a:cubicBezTo>
                      <a:pt x="909" y="1941"/>
                      <a:pt x="912" y="1944"/>
                      <a:pt x="916" y="1946"/>
                    </a:cubicBezTo>
                    <a:cubicBezTo>
                      <a:pt x="922" y="1948"/>
                      <a:pt x="930" y="1946"/>
                      <a:pt x="931" y="1939"/>
                    </a:cubicBezTo>
                    <a:cubicBezTo>
                      <a:pt x="932" y="1935"/>
                      <a:pt x="930" y="1931"/>
                      <a:pt x="927" y="1929"/>
                    </a:cubicBezTo>
                    <a:cubicBezTo>
                      <a:pt x="922" y="1927"/>
                      <a:pt x="917" y="1929"/>
                      <a:pt x="915" y="1933"/>
                    </a:cubicBezTo>
                    <a:cubicBezTo>
                      <a:pt x="913" y="1937"/>
                      <a:pt x="915" y="1943"/>
                      <a:pt x="919" y="1945"/>
                    </a:cubicBezTo>
                    <a:cubicBezTo>
                      <a:pt x="920" y="1945"/>
                      <a:pt x="921" y="1945"/>
                      <a:pt x="922" y="1945"/>
                    </a:cubicBezTo>
                    <a:cubicBezTo>
                      <a:pt x="920" y="1945"/>
                      <a:pt x="918" y="1945"/>
                      <a:pt x="917" y="1944"/>
                    </a:cubicBezTo>
                    <a:cubicBezTo>
                      <a:pt x="913" y="1942"/>
                      <a:pt x="910" y="1940"/>
                      <a:pt x="909" y="1936"/>
                    </a:cubicBezTo>
                    <a:cubicBezTo>
                      <a:pt x="907" y="1930"/>
                      <a:pt x="909" y="1923"/>
                      <a:pt x="914" y="1919"/>
                    </a:cubicBezTo>
                    <a:cubicBezTo>
                      <a:pt x="919" y="1914"/>
                      <a:pt x="926" y="1913"/>
                      <a:pt x="933" y="1915"/>
                    </a:cubicBezTo>
                    <a:cubicBezTo>
                      <a:pt x="942" y="1919"/>
                      <a:pt x="946" y="1925"/>
                      <a:pt x="951" y="1933"/>
                    </a:cubicBezTo>
                    <a:cubicBezTo>
                      <a:pt x="960" y="1951"/>
                      <a:pt x="964" y="1964"/>
                      <a:pt x="977" y="1981"/>
                    </a:cubicBezTo>
                    <a:cubicBezTo>
                      <a:pt x="990" y="1996"/>
                      <a:pt x="1006" y="2007"/>
                      <a:pt x="1026" y="2012"/>
                    </a:cubicBezTo>
                    <a:cubicBezTo>
                      <a:pt x="1044" y="2015"/>
                      <a:pt x="1060" y="2010"/>
                      <a:pt x="1072" y="1995"/>
                    </a:cubicBezTo>
                    <a:cubicBezTo>
                      <a:pt x="1082" y="1981"/>
                      <a:pt x="1084" y="1962"/>
                      <a:pt x="1074" y="1948"/>
                    </a:cubicBezTo>
                    <a:cubicBezTo>
                      <a:pt x="1074" y="1948"/>
                      <a:pt x="1074" y="1948"/>
                      <a:pt x="1074" y="1948"/>
                    </a:cubicBezTo>
                    <a:cubicBezTo>
                      <a:pt x="1074" y="1956"/>
                      <a:pt x="1071" y="1966"/>
                      <a:pt x="1062" y="1971"/>
                    </a:cubicBezTo>
                    <a:cubicBezTo>
                      <a:pt x="1048" y="1981"/>
                      <a:pt x="1033" y="1977"/>
                      <a:pt x="1023" y="1964"/>
                    </a:cubicBezTo>
                    <a:cubicBezTo>
                      <a:pt x="1005" y="1940"/>
                      <a:pt x="976" y="1961"/>
                      <a:pt x="996" y="1988"/>
                    </a:cubicBezTo>
                    <a:cubicBezTo>
                      <a:pt x="1005" y="2001"/>
                      <a:pt x="1024" y="2005"/>
                      <a:pt x="1037" y="2003"/>
                    </a:cubicBezTo>
                    <a:cubicBezTo>
                      <a:pt x="1063" y="1998"/>
                      <a:pt x="1086" y="1971"/>
                      <a:pt x="1074" y="1948"/>
                    </a:cubicBezTo>
                    <a:cubicBezTo>
                      <a:pt x="1082" y="1962"/>
                      <a:pt x="1079" y="1980"/>
                      <a:pt x="1069" y="1994"/>
                    </a:cubicBezTo>
                    <a:cubicBezTo>
                      <a:pt x="1058" y="2007"/>
                      <a:pt x="1043" y="2011"/>
                      <a:pt x="1027" y="2007"/>
                    </a:cubicBezTo>
                    <a:cubicBezTo>
                      <a:pt x="1008" y="2003"/>
                      <a:pt x="993" y="1992"/>
                      <a:pt x="981" y="1978"/>
                    </a:cubicBezTo>
                    <a:close/>
                    <a:moveTo>
                      <a:pt x="1062" y="1836"/>
                    </a:moveTo>
                    <a:cubicBezTo>
                      <a:pt x="1083" y="1809"/>
                      <a:pt x="1112" y="1809"/>
                      <a:pt x="1126" y="1800"/>
                    </a:cubicBezTo>
                    <a:cubicBezTo>
                      <a:pt x="1142" y="1790"/>
                      <a:pt x="1130" y="1772"/>
                      <a:pt x="1112" y="1779"/>
                    </a:cubicBezTo>
                    <a:cubicBezTo>
                      <a:pt x="1091" y="1786"/>
                      <a:pt x="1071" y="1811"/>
                      <a:pt x="1062" y="1836"/>
                    </a:cubicBezTo>
                    <a:close/>
                    <a:moveTo>
                      <a:pt x="1050" y="1877"/>
                    </a:moveTo>
                    <a:cubicBezTo>
                      <a:pt x="1037" y="1867"/>
                      <a:pt x="1022" y="1863"/>
                      <a:pt x="1007" y="1866"/>
                    </a:cubicBezTo>
                    <a:cubicBezTo>
                      <a:pt x="994" y="1869"/>
                      <a:pt x="981" y="1877"/>
                      <a:pt x="980" y="1891"/>
                    </a:cubicBezTo>
                    <a:cubicBezTo>
                      <a:pt x="974" y="1890"/>
                      <a:pt x="970" y="1882"/>
                      <a:pt x="973" y="1874"/>
                    </a:cubicBezTo>
                    <a:cubicBezTo>
                      <a:pt x="976" y="1866"/>
                      <a:pt x="987" y="1858"/>
                      <a:pt x="999" y="1861"/>
                    </a:cubicBezTo>
                    <a:cubicBezTo>
                      <a:pt x="1001" y="1850"/>
                      <a:pt x="1034" y="1853"/>
                      <a:pt x="1050" y="1877"/>
                    </a:cubicBezTo>
                    <a:close/>
                    <a:moveTo>
                      <a:pt x="1092" y="2009"/>
                    </a:moveTo>
                    <a:cubicBezTo>
                      <a:pt x="1103" y="2005"/>
                      <a:pt x="1116" y="1995"/>
                      <a:pt x="1121" y="1987"/>
                    </a:cubicBezTo>
                    <a:cubicBezTo>
                      <a:pt x="1128" y="1976"/>
                      <a:pt x="1133" y="1958"/>
                      <a:pt x="1124" y="1947"/>
                    </a:cubicBezTo>
                    <a:cubicBezTo>
                      <a:pt x="1135" y="1939"/>
                      <a:pt x="1138" y="1927"/>
                      <a:pt x="1140" y="1915"/>
                    </a:cubicBezTo>
                    <a:cubicBezTo>
                      <a:pt x="1143" y="1899"/>
                      <a:pt x="1149" y="1882"/>
                      <a:pt x="1163" y="1880"/>
                    </a:cubicBezTo>
                    <a:cubicBezTo>
                      <a:pt x="1147" y="1874"/>
                      <a:pt x="1129" y="1888"/>
                      <a:pt x="1121" y="1901"/>
                    </a:cubicBezTo>
                    <a:cubicBezTo>
                      <a:pt x="1110" y="1920"/>
                      <a:pt x="1114" y="1934"/>
                      <a:pt x="1115" y="1957"/>
                    </a:cubicBezTo>
                    <a:cubicBezTo>
                      <a:pt x="1115" y="1970"/>
                      <a:pt x="1106" y="1997"/>
                      <a:pt x="1092" y="2009"/>
                    </a:cubicBezTo>
                    <a:close/>
                    <a:moveTo>
                      <a:pt x="1055" y="1887"/>
                    </a:moveTo>
                    <a:cubicBezTo>
                      <a:pt x="1046" y="1876"/>
                      <a:pt x="1026" y="1886"/>
                      <a:pt x="1016" y="1896"/>
                    </a:cubicBezTo>
                    <a:cubicBezTo>
                      <a:pt x="1006" y="1907"/>
                      <a:pt x="996" y="1923"/>
                      <a:pt x="979" y="1924"/>
                    </a:cubicBezTo>
                    <a:cubicBezTo>
                      <a:pt x="969" y="1924"/>
                      <a:pt x="960" y="1920"/>
                      <a:pt x="956" y="1911"/>
                    </a:cubicBezTo>
                    <a:cubicBezTo>
                      <a:pt x="953" y="1906"/>
                      <a:pt x="954" y="1900"/>
                      <a:pt x="959" y="1896"/>
                    </a:cubicBezTo>
                    <a:cubicBezTo>
                      <a:pt x="957" y="1901"/>
                      <a:pt x="960" y="1908"/>
                      <a:pt x="966" y="1910"/>
                    </a:cubicBezTo>
                    <a:cubicBezTo>
                      <a:pt x="972" y="1913"/>
                      <a:pt x="979" y="1909"/>
                      <a:pt x="983" y="1903"/>
                    </a:cubicBezTo>
                    <a:cubicBezTo>
                      <a:pt x="992" y="1892"/>
                      <a:pt x="998" y="1880"/>
                      <a:pt x="1010" y="1873"/>
                    </a:cubicBezTo>
                    <a:cubicBezTo>
                      <a:pt x="1024" y="1865"/>
                      <a:pt x="1046" y="1868"/>
                      <a:pt x="1055" y="1887"/>
                    </a:cubicBezTo>
                    <a:close/>
                    <a:moveTo>
                      <a:pt x="1048" y="1750"/>
                    </a:moveTo>
                    <a:cubicBezTo>
                      <a:pt x="1057" y="1736"/>
                      <a:pt x="1056" y="1711"/>
                      <a:pt x="1047" y="1697"/>
                    </a:cubicBezTo>
                    <a:cubicBezTo>
                      <a:pt x="1037" y="1683"/>
                      <a:pt x="1021" y="1687"/>
                      <a:pt x="1029" y="1705"/>
                    </a:cubicBezTo>
                    <a:cubicBezTo>
                      <a:pt x="1035" y="1718"/>
                      <a:pt x="1052" y="1735"/>
                      <a:pt x="1048" y="1750"/>
                    </a:cubicBezTo>
                    <a:close/>
                    <a:moveTo>
                      <a:pt x="1035" y="1770"/>
                    </a:moveTo>
                    <a:cubicBezTo>
                      <a:pt x="1033" y="1773"/>
                      <a:pt x="1033" y="1776"/>
                      <a:pt x="1033" y="1779"/>
                    </a:cubicBezTo>
                    <a:cubicBezTo>
                      <a:pt x="1034" y="1783"/>
                      <a:pt x="1038" y="1787"/>
                      <a:pt x="1043" y="1787"/>
                    </a:cubicBezTo>
                    <a:cubicBezTo>
                      <a:pt x="1048" y="1788"/>
                      <a:pt x="1053" y="1784"/>
                      <a:pt x="1054" y="1780"/>
                    </a:cubicBezTo>
                    <a:cubicBezTo>
                      <a:pt x="1057" y="1772"/>
                      <a:pt x="1051" y="1769"/>
                      <a:pt x="1048" y="1765"/>
                    </a:cubicBezTo>
                    <a:cubicBezTo>
                      <a:pt x="1046" y="1759"/>
                      <a:pt x="1049" y="1753"/>
                      <a:pt x="1055" y="1748"/>
                    </a:cubicBezTo>
                    <a:cubicBezTo>
                      <a:pt x="1062" y="1743"/>
                      <a:pt x="1071" y="1742"/>
                      <a:pt x="1078" y="1748"/>
                    </a:cubicBezTo>
                    <a:cubicBezTo>
                      <a:pt x="1082" y="1751"/>
                      <a:pt x="1085" y="1756"/>
                      <a:pt x="1081" y="1760"/>
                    </a:cubicBezTo>
                    <a:cubicBezTo>
                      <a:pt x="1080" y="1755"/>
                      <a:pt x="1072" y="1753"/>
                      <a:pt x="1068" y="1759"/>
                    </a:cubicBezTo>
                    <a:cubicBezTo>
                      <a:pt x="1066" y="1762"/>
                      <a:pt x="1066" y="1770"/>
                      <a:pt x="1065" y="1779"/>
                    </a:cubicBezTo>
                    <a:cubicBezTo>
                      <a:pt x="1064" y="1787"/>
                      <a:pt x="1062" y="1795"/>
                      <a:pt x="1057" y="1800"/>
                    </a:cubicBezTo>
                    <a:cubicBezTo>
                      <a:pt x="1047" y="1811"/>
                      <a:pt x="1029" y="1809"/>
                      <a:pt x="1021" y="1798"/>
                    </a:cubicBezTo>
                    <a:cubicBezTo>
                      <a:pt x="1017" y="1791"/>
                      <a:pt x="1016" y="1784"/>
                      <a:pt x="1017" y="1777"/>
                    </a:cubicBezTo>
                    <a:cubicBezTo>
                      <a:pt x="1018" y="1769"/>
                      <a:pt x="1026" y="1751"/>
                      <a:pt x="1021" y="1742"/>
                    </a:cubicBezTo>
                    <a:cubicBezTo>
                      <a:pt x="1018" y="1736"/>
                      <a:pt x="1012" y="1735"/>
                      <a:pt x="1009" y="1738"/>
                    </a:cubicBezTo>
                    <a:cubicBezTo>
                      <a:pt x="1007" y="1733"/>
                      <a:pt x="1013" y="1727"/>
                      <a:pt x="1019" y="1726"/>
                    </a:cubicBezTo>
                    <a:cubicBezTo>
                      <a:pt x="1031" y="1725"/>
                      <a:pt x="1044" y="1737"/>
                      <a:pt x="1043" y="1753"/>
                    </a:cubicBezTo>
                    <a:cubicBezTo>
                      <a:pt x="1043" y="1758"/>
                      <a:pt x="1040" y="1763"/>
                      <a:pt x="1035" y="1770"/>
                    </a:cubicBezTo>
                    <a:close/>
                    <a:moveTo>
                      <a:pt x="1037" y="1772"/>
                    </a:moveTo>
                    <a:cubicBezTo>
                      <a:pt x="1034" y="1776"/>
                      <a:pt x="1035" y="1782"/>
                      <a:pt x="1039" y="1784"/>
                    </a:cubicBezTo>
                    <a:cubicBezTo>
                      <a:pt x="1047" y="1789"/>
                      <a:pt x="1054" y="1780"/>
                      <a:pt x="1052" y="1773"/>
                    </a:cubicBezTo>
                    <a:cubicBezTo>
                      <a:pt x="1050" y="1768"/>
                      <a:pt x="1045" y="1766"/>
                      <a:pt x="1046" y="1758"/>
                    </a:cubicBezTo>
                    <a:cubicBezTo>
                      <a:pt x="1043" y="1766"/>
                      <a:pt x="1040" y="1766"/>
                      <a:pt x="1037" y="1772"/>
                    </a:cubicBezTo>
                    <a:close/>
                    <a:moveTo>
                      <a:pt x="1031" y="1809"/>
                    </a:moveTo>
                    <a:cubicBezTo>
                      <a:pt x="1038" y="1813"/>
                      <a:pt x="1048" y="1811"/>
                      <a:pt x="1053" y="1807"/>
                    </a:cubicBezTo>
                    <a:cubicBezTo>
                      <a:pt x="1060" y="1812"/>
                      <a:pt x="1053" y="1829"/>
                      <a:pt x="1040" y="1827"/>
                    </a:cubicBezTo>
                    <a:cubicBezTo>
                      <a:pt x="1032" y="1826"/>
                      <a:pt x="1027" y="1816"/>
                      <a:pt x="1031" y="1809"/>
                    </a:cubicBezTo>
                    <a:close/>
                    <a:moveTo>
                      <a:pt x="1260" y="1944"/>
                    </a:moveTo>
                    <a:cubicBezTo>
                      <a:pt x="1236" y="1941"/>
                      <a:pt x="1226" y="1964"/>
                      <a:pt x="1223" y="1976"/>
                    </a:cubicBezTo>
                    <a:cubicBezTo>
                      <a:pt x="1219" y="1990"/>
                      <a:pt x="1219" y="2006"/>
                      <a:pt x="1205" y="2015"/>
                    </a:cubicBezTo>
                    <a:cubicBezTo>
                      <a:pt x="1197" y="2019"/>
                      <a:pt x="1188" y="2019"/>
                      <a:pt x="1181" y="2014"/>
                    </a:cubicBezTo>
                    <a:cubicBezTo>
                      <a:pt x="1177" y="2011"/>
                      <a:pt x="1175" y="2006"/>
                      <a:pt x="1177" y="2001"/>
                    </a:cubicBezTo>
                    <a:cubicBezTo>
                      <a:pt x="1178" y="2005"/>
                      <a:pt x="1184" y="2010"/>
                      <a:pt x="1189" y="2009"/>
                    </a:cubicBezTo>
                    <a:cubicBezTo>
                      <a:pt x="1195" y="2008"/>
                      <a:pt x="1199" y="2003"/>
                      <a:pt x="1200" y="1996"/>
                    </a:cubicBezTo>
                    <a:cubicBezTo>
                      <a:pt x="1202" y="1981"/>
                      <a:pt x="1206" y="1965"/>
                      <a:pt x="1215" y="1954"/>
                    </a:cubicBezTo>
                    <a:cubicBezTo>
                      <a:pt x="1224" y="1943"/>
                      <a:pt x="1244" y="1935"/>
                      <a:pt x="1260" y="1944"/>
                    </a:cubicBezTo>
                    <a:close/>
                    <a:moveTo>
                      <a:pt x="1171" y="2173"/>
                    </a:moveTo>
                    <a:cubicBezTo>
                      <a:pt x="1171" y="2176"/>
                      <a:pt x="1169" y="2178"/>
                      <a:pt x="1167" y="2179"/>
                    </a:cubicBezTo>
                    <a:cubicBezTo>
                      <a:pt x="1165" y="2180"/>
                      <a:pt x="1161" y="2180"/>
                      <a:pt x="1158" y="2178"/>
                    </a:cubicBezTo>
                    <a:cubicBezTo>
                      <a:pt x="1155" y="2175"/>
                      <a:pt x="1155" y="2171"/>
                      <a:pt x="1156" y="2168"/>
                    </a:cubicBezTo>
                    <a:cubicBezTo>
                      <a:pt x="1159" y="2162"/>
                      <a:pt x="1164" y="2164"/>
                      <a:pt x="1168" y="2163"/>
                    </a:cubicBezTo>
                    <a:cubicBezTo>
                      <a:pt x="1172" y="2162"/>
                      <a:pt x="1174" y="2157"/>
                      <a:pt x="1174" y="2151"/>
                    </a:cubicBezTo>
                    <a:cubicBezTo>
                      <a:pt x="1173" y="2145"/>
                      <a:pt x="1169" y="2140"/>
                      <a:pt x="1162" y="2139"/>
                    </a:cubicBezTo>
                    <a:cubicBezTo>
                      <a:pt x="1159" y="2138"/>
                      <a:pt x="1154" y="2139"/>
                      <a:pt x="1154" y="2143"/>
                    </a:cubicBezTo>
                    <a:cubicBezTo>
                      <a:pt x="1157" y="2142"/>
                      <a:pt x="1162" y="2144"/>
                      <a:pt x="1161" y="2150"/>
                    </a:cubicBezTo>
                    <a:cubicBezTo>
                      <a:pt x="1160" y="2152"/>
                      <a:pt x="1156" y="2157"/>
                      <a:pt x="1152" y="2161"/>
                    </a:cubicBezTo>
                    <a:cubicBezTo>
                      <a:pt x="1147" y="2166"/>
                      <a:pt x="1144" y="2171"/>
                      <a:pt x="1144" y="2176"/>
                    </a:cubicBezTo>
                    <a:cubicBezTo>
                      <a:pt x="1143" y="2187"/>
                      <a:pt x="1153" y="2196"/>
                      <a:pt x="1163" y="2195"/>
                    </a:cubicBezTo>
                    <a:cubicBezTo>
                      <a:pt x="1169" y="2194"/>
                      <a:pt x="1173" y="2191"/>
                      <a:pt x="1176" y="2187"/>
                    </a:cubicBezTo>
                    <a:cubicBezTo>
                      <a:pt x="1180" y="2182"/>
                      <a:pt x="1187" y="2169"/>
                      <a:pt x="1194" y="2167"/>
                    </a:cubicBezTo>
                    <a:cubicBezTo>
                      <a:pt x="1199" y="2166"/>
                      <a:pt x="1202" y="2169"/>
                      <a:pt x="1202" y="2172"/>
                    </a:cubicBezTo>
                    <a:cubicBezTo>
                      <a:pt x="1206" y="2171"/>
                      <a:pt x="1207" y="2164"/>
                      <a:pt x="1204" y="2160"/>
                    </a:cubicBezTo>
                    <a:cubicBezTo>
                      <a:pt x="1198" y="2153"/>
                      <a:pt x="1185" y="2152"/>
                      <a:pt x="1177" y="2160"/>
                    </a:cubicBezTo>
                    <a:cubicBezTo>
                      <a:pt x="1174" y="2163"/>
                      <a:pt x="1173" y="2168"/>
                      <a:pt x="1171" y="2173"/>
                    </a:cubicBezTo>
                    <a:close/>
                    <a:moveTo>
                      <a:pt x="1024" y="2229"/>
                    </a:moveTo>
                    <a:cubicBezTo>
                      <a:pt x="1033" y="2214"/>
                      <a:pt x="1026" y="2201"/>
                      <a:pt x="1026" y="2195"/>
                    </a:cubicBezTo>
                    <a:cubicBezTo>
                      <a:pt x="1026" y="2188"/>
                      <a:pt x="1034" y="2188"/>
                      <a:pt x="1036" y="2195"/>
                    </a:cubicBezTo>
                    <a:cubicBezTo>
                      <a:pt x="1038" y="2203"/>
                      <a:pt x="1035" y="2219"/>
                      <a:pt x="1024" y="2229"/>
                    </a:cubicBezTo>
                    <a:close/>
                    <a:moveTo>
                      <a:pt x="1039" y="2164"/>
                    </a:moveTo>
                    <a:cubicBezTo>
                      <a:pt x="1040" y="2165"/>
                      <a:pt x="1041" y="2167"/>
                      <a:pt x="1041" y="2168"/>
                    </a:cubicBezTo>
                    <a:cubicBezTo>
                      <a:pt x="1041" y="2170"/>
                      <a:pt x="1040" y="2172"/>
                      <a:pt x="1038" y="2172"/>
                    </a:cubicBezTo>
                    <a:cubicBezTo>
                      <a:pt x="1035" y="2173"/>
                      <a:pt x="1033" y="2172"/>
                      <a:pt x="1032" y="2170"/>
                    </a:cubicBezTo>
                    <a:cubicBezTo>
                      <a:pt x="1030" y="2167"/>
                      <a:pt x="1032" y="2166"/>
                      <a:pt x="1033" y="2163"/>
                    </a:cubicBezTo>
                    <a:cubicBezTo>
                      <a:pt x="1033" y="2161"/>
                      <a:pt x="1031" y="2158"/>
                      <a:pt x="1028" y="2157"/>
                    </a:cubicBezTo>
                    <a:cubicBezTo>
                      <a:pt x="1025" y="2156"/>
                      <a:pt x="1021" y="2156"/>
                      <a:pt x="1019" y="2159"/>
                    </a:cubicBezTo>
                    <a:cubicBezTo>
                      <a:pt x="1017" y="2161"/>
                      <a:pt x="1017" y="2163"/>
                      <a:pt x="1019" y="2165"/>
                    </a:cubicBezTo>
                    <a:cubicBezTo>
                      <a:pt x="1019" y="2163"/>
                      <a:pt x="1022" y="2161"/>
                      <a:pt x="1024" y="2163"/>
                    </a:cubicBezTo>
                    <a:cubicBezTo>
                      <a:pt x="1025" y="2164"/>
                      <a:pt x="1026" y="2168"/>
                      <a:pt x="1027" y="2171"/>
                    </a:cubicBezTo>
                    <a:cubicBezTo>
                      <a:pt x="1029" y="2175"/>
                      <a:pt x="1030" y="2178"/>
                      <a:pt x="1033" y="2179"/>
                    </a:cubicBezTo>
                    <a:cubicBezTo>
                      <a:pt x="1038" y="2183"/>
                      <a:pt x="1046" y="2180"/>
                      <a:pt x="1048" y="2175"/>
                    </a:cubicBezTo>
                    <a:cubicBezTo>
                      <a:pt x="1049" y="2172"/>
                      <a:pt x="1049" y="2168"/>
                      <a:pt x="1047" y="2166"/>
                    </a:cubicBezTo>
                    <a:cubicBezTo>
                      <a:pt x="1046" y="2162"/>
                      <a:pt x="1041" y="2155"/>
                      <a:pt x="1042" y="2151"/>
                    </a:cubicBezTo>
                    <a:cubicBezTo>
                      <a:pt x="1043" y="2148"/>
                      <a:pt x="1045" y="2147"/>
                      <a:pt x="1047" y="2148"/>
                    </a:cubicBezTo>
                    <a:cubicBezTo>
                      <a:pt x="1048" y="2146"/>
                      <a:pt x="1044" y="2144"/>
                      <a:pt x="1041" y="2144"/>
                    </a:cubicBezTo>
                    <a:cubicBezTo>
                      <a:pt x="1036" y="2145"/>
                      <a:pt x="1032" y="2151"/>
                      <a:pt x="1034" y="2158"/>
                    </a:cubicBezTo>
                    <a:cubicBezTo>
                      <a:pt x="1035" y="2160"/>
                      <a:pt x="1036" y="2162"/>
                      <a:pt x="1039" y="2164"/>
                    </a:cubicBezTo>
                    <a:close/>
                    <a:moveTo>
                      <a:pt x="1039" y="2165"/>
                    </a:moveTo>
                    <a:cubicBezTo>
                      <a:pt x="1040" y="2167"/>
                      <a:pt x="1040" y="2169"/>
                      <a:pt x="1039" y="2171"/>
                    </a:cubicBezTo>
                    <a:cubicBezTo>
                      <a:pt x="1036" y="2173"/>
                      <a:pt x="1032" y="2170"/>
                      <a:pt x="1032" y="2167"/>
                    </a:cubicBezTo>
                    <a:cubicBezTo>
                      <a:pt x="1033" y="2165"/>
                      <a:pt x="1034" y="2164"/>
                      <a:pt x="1033" y="2160"/>
                    </a:cubicBezTo>
                    <a:cubicBezTo>
                      <a:pt x="1035" y="2163"/>
                      <a:pt x="1037" y="2163"/>
                      <a:pt x="1039" y="2165"/>
                    </a:cubicBezTo>
                    <a:close/>
                    <a:moveTo>
                      <a:pt x="1045" y="2180"/>
                    </a:moveTo>
                    <a:cubicBezTo>
                      <a:pt x="1042" y="2183"/>
                      <a:pt x="1038" y="2183"/>
                      <a:pt x="1035" y="2182"/>
                    </a:cubicBezTo>
                    <a:cubicBezTo>
                      <a:pt x="1033" y="2185"/>
                      <a:pt x="1037" y="2191"/>
                      <a:pt x="1043" y="2189"/>
                    </a:cubicBezTo>
                    <a:cubicBezTo>
                      <a:pt x="1046" y="2188"/>
                      <a:pt x="1047" y="2183"/>
                      <a:pt x="1045" y="2180"/>
                    </a:cubicBezTo>
                    <a:close/>
                    <a:moveTo>
                      <a:pt x="1043" y="2190"/>
                    </a:moveTo>
                    <a:cubicBezTo>
                      <a:pt x="1042" y="2191"/>
                      <a:pt x="1041" y="2191"/>
                      <a:pt x="1041" y="2191"/>
                    </a:cubicBezTo>
                    <a:cubicBezTo>
                      <a:pt x="1042" y="2198"/>
                      <a:pt x="1041" y="2207"/>
                      <a:pt x="1038" y="2215"/>
                    </a:cubicBezTo>
                    <a:cubicBezTo>
                      <a:pt x="1032" y="2229"/>
                      <a:pt x="1018" y="2232"/>
                      <a:pt x="1007" y="2251"/>
                    </a:cubicBezTo>
                    <a:cubicBezTo>
                      <a:pt x="1001" y="2260"/>
                      <a:pt x="999" y="2268"/>
                      <a:pt x="999" y="2275"/>
                    </a:cubicBezTo>
                    <a:cubicBezTo>
                      <a:pt x="997" y="2290"/>
                      <a:pt x="1002" y="2308"/>
                      <a:pt x="995" y="2323"/>
                    </a:cubicBezTo>
                    <a:cubicBezTo>
                      <a:pt x="996" y="2316"/>
                      <a:pt x="990" y="2309"/>
                      <a:pt x="981" y="2314"/>
                    </a:cubicBezTo>
                    <a:cubicBezTo>
                      <a:pt x="975" y="2318"/>
                      <a:pt x="971" y="2331"/>
                      <a:pt x="955" y="2326"/>
                    </a:cubicBezTo>
                    <a:cubicBezTo>
                      <a:pt x="961" y="2333"/>
                      <a:pt x="969" y="2337"/>
                      <a:pt x="978" y="2337"/>
                    </a:cubicBezTo>
                    <a:cubicBezTo>
                      <a:pt x="983" y="2337"/>
                      <a:pt x="988" y="2335"/>
                      <a:pt x="992" y="2331"/>
                    </a:cubicBezTo>
                    <a:cubicBezTo>
                      <a:pt x="1009" y="2314"/>
                      <a:pt x="994" y="2283"/>
                      <a:pt x="1004" y="2265"/>
                    </a:cubicBezTo>
                    <a:cubicBezTo>
                      <a:pt x="1003" y="2266"/>
                      <a:pt x="1003" y="2267"/>
                      <a:pt x="1003" y="2268"/>
                    </a:cubicBezTo>
                    <a:cubicBezTo>
                      <a:pt x="996" y="2286"/>
                      <a:pt x="1009" y="2306"/>
                      <a:pt x="1028" y="2310"/>
                    </a:cubicBezTo>
                    <a:cubicBezTo>
                      <a:pt x="1037" y="2312"/>
                      <a:pt x="1047" y="2310"/>
                      <a:pt x="1055" y="2303"/>
                    </a:cubicBezTo>
                    <a:cubicBezTo>
                      <a:pt x="1064" y="2295"/>
                      <a:pt x="1069" y="2284"/>
                      <a:pt x="1067" y="2273"/>
                    </a:cubicBezTo>
                    <a:cubicBezTo>
                      <a:pt x="1065" y="2261"/>
                      <a:pt x="1056" y="2251"/>
                      <a:pt x="1044" y="2250"/>
                    </a:cubicBezTo>
                    <a:cubicBezTo>
                      <a:pt x="1036" y="2250"/>
                      <a:pt x="1029" y="2254"/>
                      <a:pt x="1026" y="2261"/>
                    </a:cubicBezTo>
                    <a:cubicBezTo>
                      <a:pt x="1022" y="2271"/>
                      <a:pt x="1026" y="2279"/>
                      <a:pt x="1032" y="2283"/>
                    </a:cubicBezTo>
                    <a:cubicBezTo>
                      <a:pt x="1040" y="2288"/>
                      <a:pt x="1050" y="2286"/>
                      <a:pt x="1053" y="2276"/>
                    </a:cubicBezTo>
                    <a:cubicBezTo>
                      <a:pt x="1049" y="2286"/>
                      <a:pt x="1039" y="2287"/>
                      <a:pt x="1032" y="2281"/>
                    </a:cubicBezTo>
                    <a:cubicBezTo>
                      <a:pt x="1027" y="2277"/>
                      <a:pt x="1025" y="2270"/>
                      <a:pt x="1029" y="2262"/>
                    </a:cubicBezTo>
                    <a:cubicBezTo>
                      <a:pt x="1031" y="2256"/>
                      <a:pt x="1037" y="2253"/>
                      <a:pt x="1044" y="2253"/>
                    </a:cubicBezTo>
                    <a:cubicBezTo>
                      <a:pt x="1055" y="2254"/>
                      <a:pt x="1061" y="2263"/>
                      <a:pt x="1063" y="2273"/>
                    </a:cubicBezTo>
                    <a:cubicBezTo>
                      <a:pt x="1065" y="2284"/>
                      <a:pt x="1061" y="2293"/>
                      <a:pt x="1053" y="2300"/>
                    </a:cubicBezTo>
                    <a:cubicBezTo>
                      <a:pt x="1045" y="2308"/>
                      <a:pt x="1035" y="2309"/>
                      <a:pt x="1026" y="2307"/>
                    </a:cubicBezTo>
                    <a:cubicBezTo>
                      <a:pt x="1010" y="2302"/>
                      <a:pt x="999" y="2285"/>
                      <a:pt x="1004" y="2268"/>
                    </a:cubicBezTo>
                    <a:cubicBezTo>
                      <a:pt x="1009" y="2255"/>
                      <a:pt x="1018" y="2248"/>
                      <a:pt x="1032" y="2245"/>
                    </a:cubicBezTo>
                    <a:cubicBezTo>
                      <a:pt x="1054" y="2241"/>
                      <a:pt x="1078" y="2250"/>
                      <a:pt x="1087" y="2265"/>
                    </a:cubicBezTo>
                    <a:cubicBezTo>
                      <a:pt x="1093" y="2273"/>
                      <a:pt x="1093" y="2284"/>
                      <a:pt x="1084" y="2289"/>
                    </a:cubicBezTo>
                    <a:cubicBezTo>
                      <a:pt x="1078" y="2291"/>
                      <a:pt x="1073" y="2289"/>
                      <a:pt x="1070" y="2283"/>
                    </a:cubicBezTo>
                    <a:cubicBezTo>
                      <a:pt x="1066" y="2292"/>
                      <a:pt x="1079" y="2302"/>
                      <a:pt x="1092" y="2298"/>
                    </a:cubicBezTo>
                    <a:cubicBezTo>
                      <a:pt x="1105" y="2295"/>
                      <a:pt x="1110" y="2286"/>
                      <a:pt x="1111" y="2277"/>
                    </a:cubicBezTo>
                    <a:cubicBezTo>
                      <a:pt x="1113" y="2263"/>
                      <a:pt x="1103" y="2248"/>
                      <a:pt x="1088" y="2242"/>
                    </a:cubicBezTo>
                    <a:cubicBezTo>
                      <a:pt x="1072" y="2235"/>
                      <a:pt x="1052" y="2235"/>
                      <a:pt x="1035" y="2241"/>
                    </a:cubicBezTo>
                    <a:cubicBezTo>
                      <a:pt x="1037" y="2240"/>
                      <a:pt x="1040" y="2239"/>
                      <a:pt x="1042" y="2238"/>
                    </a:cubicBezTo>
                    <a:cubicBezTo>
                      <a:pt x="1071" y="2229"/>
                      <a:pt x="1099" y="2235"/>
                      <a:pt x="1121" y="2257"/>
                    </a:cubicBezTo>
                    <a:cubicBezTo>
                      <a:pt x="1136" y="2273"/>
                      <a:pt x="1141" y="2294"/>
                      <a:pt x="1134" y="2315"/>
                    </a:cubicBezTo>
                    <a:cubicBezTo>
                      <a:pt x="1129" y="2328"/>
                      <a:pt x="1121" y="2339"/>
                      <a:pt x="1111" y="2347"/>
                    </a:cubicBezTo>
                    <a:cubicBezTo>
                      <a:pt x="1100" y="2355"/>
                      <a:pt x="1087" y="2362"/>
                      <a:pt x="1074" y="2364"/>
                    </a:cubicBezTo>
                    <a:cubicBezTo>
                      <a:pt x="1067" y="2365"/>
                      <a:pt x="1061" y="2365"/>
                      <a:pt x="1055" y="2364"/>
                    </a:cubicBezTo>
                    <a:cubicBezTo>
                      <a:pt x="1043" y="2361"/>
                      <a:pt x="1032" y="2354"/>
                      <a:pt x="1025" y="2343"/>
                    </a:cubicBezTo>
                    <a:cubicBezTo>
                      <a:pt x="1021" y="2335"/>
                      <a:pt x="1020" y="2326"/>
                      <a:pt x="1025" y="2317"/>
                    </a:cubicBezTo>
                    <a:cubicBezTo>
                      <a:pt x="1011" y="2318"/>
                      <a:pt x="1002" y="2344"/>
                      <a:pt x="1023" y="2354"/>
                    </a:cubicBezTo>
                    <a:cubicBezTo>
                      <a:pt x="1023" y="2368"/>
                      <a:pt x="1046" y="2371"/>
                      <a:pt x="1062" y="2368"/>
                    </a:cubicBezTo>
                    <a:cubicBezTo>
                      <a:pt x="1043" y="2373"/>
                      <a:pt x="1015" y="2367"/>
                      <a:pt x="1002" y="2363"/>
                    </a:cubicBezTo>
                    <a:cubicBezTo>
                      <a:pt x="1002" y="2364"/>
                      <a:pt x="1001" y="2365"/>
                      <a:pt x="1001" y="2366"/>
                    </a:cubicBezTo>
                    <a:cubicBezTo>
                      <a:pt x="1006" y="2367"/>
                      <a:pt x="1013" y="2369"/>
                      <a:pt x="1021" y="2371"/>
                    </a:cubicBezTo>
                    <a:cubicBezTo>
                      <a:pt x="1010" y="2373"/>
                      <a:pt x="1001" y="2381"/>
                      <a:pt x="998" y="2392"/>
                    </a:cubicBezTo>
                    <a:cubicBezTo>
                      <a:pt x="992" y="2411"/>
                      <a:pt x="1003" y="2434"/>
                      <a:pt x="992" y="2456"/>
                    </a:cubicBezTo>
                    <a:cubicBezTo>
                      <a:pt x="1009" y="2441"/>
                      <a:pt x="1008" y="2416"/>
                      <a:pt x="1011" y="2403"/>
                    </a:cubicBezTo>
                    <a:cubicBezTo>
                      <a:pt x="1018" y="2376"/>
                      <a:pt x="1031" y="2375"/>
                      <a:pt x="1052" y="2373"/>
                    </a:cubicBezTo>
                    <a:cubicBezTo>
                      <a:pt x="1048" y="2374"/>
                      <a:pt x="1045" y="2376"/>
                      <a:pt x="1042" y="2377"/>
                    </a:cubicBezTo>
                    <a:cubicBezTo>
                      <a:pt x="1024" y="2389"/>
                      <a:pt x="1014" y="2410"/>
                      <a:pt x="1016" y="2430"/>
                    </a:cubicBezTo>
                    <a:cubicBezTo>
                      <a:pt x="1019" y="2447"/>
                      <a:pt x="1029" y="2460"/>
                      <a:pt x="1045" y="2466"/>
                    </a:cubicBezTo>
                    <a:cubicBezTo>
                      <a:pt x="1066" y="2473"/>
                      <a:pt x="1087" y="2467"/>
                      <a:pt x="1101" y="2450"/>
                    </a:cubicBezTo>
                    <a:cubicBezTo>
                      <a:pt x="1106" y="2442"/>
                      <a:pt x="1109" y="2433"/>
                      <a:pt x="1108" y="2424"/>
                    </a:cubicBezTo>
                    <a:cubicBezTo>
                      <a:pt x="1107" y="2407"/>
                      <a:pt x="1095" y="2398"/>
                      <a:pt x="1080" y="2396"/>
                    </a:cubicBezTo>
                    <a:cubicBezTo>
                      <a:pt x="1093" y="2406"/>
                      <a:pt x="1086" y="2417"/>
                      <a:pt x="1086" y="2424"/>
                    </a:cubicBezTo>
                    <a:cubicBezTo>
                      <a:pt x="1088" y="2439"/>
                      <a:pt x="1107" y="2433"/>
                      <a:pt x="1106" y="2418"/>
                    </a:cubicBezTo>
                    <a:cubicBezTo>
                      <a:pt x="1106" y="2416"/>
                      <a:pt x="1105" y="2415"/>
                      <a:pt x="1105" y="2413"/>
                    </a:cubicBezTo>
                    <a:cubicBezTo>
                      <a:pt x="1110" y="2425"/>
                      <a:pt x="1108" y="2438"/>
                      <a:pt x="1100" y="2449"/>
                    </a:cubicBezTo>
                    <a:cubicBezTo>
                      <a:pt x="1086" y="2464"/>
                      <a:pt x="1066" y="2470"/>
                      <a:pt x="1046" y="2463"/>
                    </a:cubicBezTo>
                    <a:cubicBezTo>
                      <a:pt x="1032" y="2458"/>
                      <a:pt x="1022" y="2445"/>
                      <a:pt x="1020" y="2430"/>
                    </a:cubicBezTo>
                    <a:cubicBezTo>
                      <a:pt x="1018" y="2412"/>
                      <a:pt x="1028" y="2393"/>
                      <a:pt x="1044" y="2383"/>
                    </a:cubicBezTo>
                    <a:cubicBezTo>
                      <a:pt x="1051" y="2379"/>
                      <a:pt x="1057" y="2376"/>
                      <a:pt x="1064" y="2374"/>
                    </a:cubicBezTo>
                    <a:cubicBezTo>
                      <a:pt x="1060" y="2376"/>
                      <a:pt x="1056" y="2378"/>
                      <a:pt x="1052" y="2381"/>
                    </a:cubicBezTo>
                    <a:cubicBezTo>
                      <a:pt x="1043" y="2389"/>
                      <a:pt x="1038" y="2404"/>
                      <a:pt x="1047" y="2415"/>
                    </a:cubicBezTo>
                    <a:cubicBezTo>
                      <a:pt x="1051" y="2419"/>
                      <a:pt x="1057" y="2421"/>
                      <a:pt x="1063" y="2419"/>
                    </a:cubicBezTo>
                    <a:cubicBezTo>
                      <a:pt x="1067" y="2418"/>
                      <a:pt x="1070" y="2415"/>
                      <a:pt x="1072" y="2411"/>
                    </a:cubicBezTo>
                    <a:cubicBezTo>
                      <a:pt x="1074" y="2407"/>
                      <a:pt x="1073" y="2402"/>
                      <a:pt x="1071" y="2398"/>
                    </a:cubicBezTo>
                    <a:cubicBezTo>
                      <a:pt x="1068" y="2393"/>
                      <a:pt x="1061" y="2391"/>
                      <a:pt x="1055" y="2394"/>
                    </a:cubicBezTo>
                    <a:cubicBezTo>
                      <a:pt x="1052" y="2396"/>
                      <a:pt x="1051" y="2399"/>
                      <a:pt x="1052" y="2403"/>
                    </a:cubicBezTo>
                    <a:cubicBezTo>
                      <a:pt x="1052" y="2405"/>
                      <a:pt x="1054" y="2407"/>
                      <a:pt x="1057" y="2406"/>
                    </a:cubicBezTo>
                    <a:cubicBezTo>
                      <a:pt x="1055" y="2405"/>
                      <a:pt x="1054" y="2404"/>
                      <a:pt x="1054" y="2402"/>
                    </a:cubicBezTo>
                    <a:cubicBezTo>
                      <a:pt x="1054" y="2399"/>
                      <a:pt x="1058" y="2397"/>
                      <a:pt x="1061" y="2398"/>
                    </a:cubicBezTo>
                    <a:cubicBezTo>
                      <a:pt x="1063" y="2399"/>
                      <a:pt x="1064" y="2401"/>
                      <a:pt x="1065" y="2403"/>
                    </a:cubicBezTo>
                    <a:cubicBezTo>
                      <a:pt x="1065" y="2407"/>
                      <a:pt x="1064" y="2410"/>
                      <a:pt x="1061" y="2411"/>
                    </a:cubicBezTo>
                    <a:cubicBezTo>
                      <a:pt x="1057" y="2413"/>
                      <a:pt x="1053" y="2412"/>
                      <a:pt x="1051" y="2409"/>
                    </a:cubicBezTo>
                    <a:cubicBezTo>
                      <a:pt x="1044" y="2400"/>
                      <a:pt x="1050" y="2386"/>
                      <a:pt x="1057" y="2380"/>
                    </a:cubicBezTo>
                    <a:cubicBezTo>
                      <a:pt x="1066" y="2372"/>
                      <a:pt x="1079" y="2370"/>
                      <a:pt x="1090" y="2366"/>
                    </a:cubicBezTo>
                    <a:cubicBezTo>
                      <a:pt x="1101" y="2361"/>
                      <a:pt x="1113" y="2354"/>
                      <a:pt x="1123" y="2340"/>
                    </a:cubicBezTo>
                    <a:cubicBezTo>
                      <a:pt x="1121" y="2343"/>
                      <a:pt x="1120" y="2346"/>
                      <a:pt x="1119" y="2350"/>
                    </a:cubicBezTo>
                    <a:cubicBezTo>
                      <a:pt x="1112" y="2371"/>
                      <a:pt x="1116" y="2391"/>
                      <a:pt x="1133" y="2406"/>
                    </a:cubicBezTo>
                    <a:cubicBezTo>
                      <a:pt x="1150" y="2419"/>
                      <a:pt x="1171" y="2423"/>
                      <a:pt x="1190" y="2413"/>
                    </a:cubicBezTo>
                    <a:cubicBezTo>
                      <a:pt x="1208" y="2405"/>
                      <a:pt x="1221" y="2387"/>
                      <a:pt x="1220" y="2367"/>
                    </a:cubicBezTo>
                    <a:cubicBezTo>
                      <a:pt x="1219" y="2349"/>
                      <a:pt x="1209" y="2334"/>
                      <a:pt x="1194" y="2330"/>
                    </a:cubicBezTo>
                    <a:cubicBezTo>
                      <a:pt x="1184" y="2327"/>
                      <a:pt x="1174" y="2328"/>
                      <a:pt x="1166" y="2333"/>
                    </a:cubicBezTo>
                    <a:cubicBezTo>
                      <a:pt x="1161" y="2336"/>
                      <a:pt x="1157" y="2341"/>
                      <a:pt x="1155" y="2346"/>
                    </a:cubicBezTo>
                    <a:cubicBezTo>
                      <a:pt x="1151" y="2356"/>
                      <a:pt x="1154" y="2366"/>
                      <a:pt x="1162" y="2371"/>
                    </a:cubicBezTo>
                    <a:cubicBezTo>
                      <a:pt x="1171" y="2377"/>
                      <a:pt x="1184" y="2375"/>
                      <a:pt x="1190" y="2366"/>
                    </a:cubicBezTo>
                    <a:cubicBezTo>
                      <a:pt x="1196" y="2357"/>
                      <a:pt x="1194" y="2344"/>
                      <a:pt x="1184" y="2338"/>
                    </a:cubicBezTo>
                    <a:cubicBezTo>
                      <a:pt x="1177" y="2332"/>
                      <a:pt x="1166" y="2334"/>
                      <a:pt x="1159" y="2340"/>
                    </a:cubicBezTo>
                    <a:cubicBezTo>
                      <a:pt x="1168" y="2330"/>
                      <a:pt x="1181" y="2327"/>
                      <a:pt x="1194" y="2331"/>
                    </a:cubicBezTo>
                    <a:cubicBezTo>
                      <a:pt x="1208" y="2336"/>
                      <a:pt x="1217" y="2350"/>
                      <a:pt x="1218" y="2367"/>
                    </a:cubicBezTo>
                    <a:cubicBezTo>
                      <a:pt x="1218" y="2386"/>
                      <a:pt x="1206" y="2402"/>
                      <a:pt x="1189" y="2410"/>
                    </a:cubicBezTo>
                    <a:cubicBezTo>
                      <a:pt x="1171" y="2419"/>
                      <a:pt x="1151" y="2415"/>
                      <a:pt x="1136" y="2403"/>
                    </a:cubicBezTo>
                    <a:cubicBezTo>
                      <a:pt x="1121" y="2389"/>
                      <a:pt x="1117" y="2371"/>
                      <a:pt x="1124" y="2352"/>
                    </a:cubicBezTo>
                    <a:cubicBezTo>
                      <a:pt x="1128" y="2339"/>
                      <a:pt x="1137" y="2328"/>
                      <a:pt x="1141" y="2312"/>
                    </a:cubicBezTo>
                    <a:cubicBezTo>
                      <a:pt x="1146" y="2291"/>
                      <a:pt x="1140" y="2271"/>
                      <a:pt x="1124" y="2253"/>
                    </a:cubicBezTo>
                    <a:cubicBezTo>
                      <a:pt x="1102" y="2229"/>
                      <a:pt x="1070" y="2222"/>
                      <a:pt x="1040" y="2233"/>
                    </a:cubicBezTo>
                    <a:cubicBezTo>
                      <a:pt x="1026" y="2238"/>
                      <a:pt x="1015" y="2244"/>
                      <a:pt x="1007" y="2255"/>
                    </a:cubicBezTo>
                    <a:cubicBezTo>
                      <a:pt x="1014" y="2244"/>
                      <a:pt x="1024" y="2235"/>
                      <a:pt x="1035" y="2228"/>
                    </a:cubicBezTo>
                    <a:cubicBezTo>
                      <a:pt x="1051" y="2219"/>
                      <a:pt x="1072" y="2215"/>
                      <a:pt x="1090" y="2216"/>
                    </a:cubicBezTo>
                    <a:cubicBezTo>
                      <a:pt x="1098" y="2216"/>
                      <a:pt x="1104" y="2215"/>
                      <a:pt x="1111" y="2213"/>
                    </a:cubicBezTo>
                    <a:cubicBezTo>
                      <a:pt x="1113" y="2213"/>
                      <a:pt x="1115" y="2212"/>
                      <a:pt x="1117" y="2212"/>
                    </a:cubicBezTo>
                    <a:cubicBezTo>
                      <a:pt x="1120" y="2210"/>
                      <a:pt x="1123" y="2209"/>
                      <a:pt x="1126" y="2207"/>
                    </a:cubicBezTo>
                    <a:cubicBezTo>
                      <a:pt x="1127" y="2207"/>
                      <a:pt x="1136" y="2201"/>
                      <a:pt x="1135" y="2199"/>
                    </a:cubicBezTo>
                    <a:cubicBezTo>
                      <a:pt x="1134" y="2199"/>
                      <a:pt x="1129" y="2202"/>
                      <a:pt x="1128" y="2203"/>
                    </a:cubicBezTo>
                    <a:cubicBezTo>
                      <a:pt x="1124" y="2205"/>
                      <a:pt x="1120" y="2206"/>
                      <a:pt x="1116" y="2208"/>
                    </a:cubicBezTo>
                    <a:cubicBezTo>
                      <a:pt x="1114" y="2209"/>
                      <a:pt x="1112" y="2209"/>
                      <a:pt x="1110" y="2210"/>
                    </a:cubicBezTo>
                    <a:cubicBezTo>
                      <a:pt x="1103" y="2212"/>
                      <a:pt x="1098" y="2213"/>
                      <a:pt x="1090" y="2213"/>
                    </a:cubicBezTo>
                    <a:cubicBezTo>
                      <a:pt x="1090" y="2213"/>
                      <a:pt x="1089" y="2213"/>
                      <a:pt x="1088" y="2213"/>
                    </a:cubicBezTo>
                    <a:cubicBezTo>
                      <a:pt x="1090" y="2212"/>
                      <a:pt x="1092" y="2212"/>
                      <a:pt x="1094" y="2211"/>
                    </a:cubicBezTo>
                    <a:cubicBezTo>
                      <a:pt x="1100" y="2209"/>
                      <a:pt x="1105" y="2207"/>
                      <a:pt x="1110" y="2202"/>
                    </a:cubicBezTo>
                    <a:cubicBezTo>
                      <a:pt x="1123" y="2191"/>
                      <a:pt x="1120" y="2175"/>
                      <a:pt x="1111" y="2164"/>
                    </a:cubicBezTo>
                    <a:cubicBezTo>
                      <a:pt x="1103" y="2154"/>
                      <a:pt x="1091" y="2147"/>
                      <a:pt x="1078" y="2149"/>
                    </a:cubicBezTo>
                    <a:cubicBezTo>
                      <a:pt x="1067" y="2151"/>
                      <a:pt x="1060" y="2158"/>
                      <a:pt x="1059" y="2169"/>
                    </a:cubicBezTo>
                    <a:cubicBezTo>
                      <a:pt x="1058" y="2177"/>
                      <a:pt x="1061" y="2187"/>
                      <a:pt x="1069" y="2190"/>
                    </a:cubicBezTo>
                    <a:cubicBezTo>
                      <a:pt x="1073" y="2192"/>
                      <a:pt x="1078" y="2192"/>
                      <a:pt x="1082" y="2189"/>
                    </a:cubicBezTo>
                    <a:cubicBezTo>
                      <a:pt x="1085" y="2187"/>
                      <a:pt x="1087" y="2185"/>
                      <a:pt x="1087" y="2182"/>
                    </a:cubicBezTo>
                    <a:cubicBezTo>
                      <a:pt x="1087" y="2178"/>
                      <a:pt x="1086" y="2175"/>
                      <a:pt x="1084" y="2173"/>
                    </a:cubicBezTo>
                    <a:cubicBezTo>
                      <a:pt x="1081" y="2170"/>
                      <a:pt x="1077" y="2169"/>
                      <a:pt x="1073" y="2171"/>
                    </a:cubicBezTo>
                    <a:cubicBezTo>
                      <a:pt x="1070" y="2172"/>
                      <a:pt x="1068" y="2176"/>
                      <a:pt x="1068" y="2180"/>
                    </a:cubicBezTo>
                    <a:cubicBezTo>
                      <a:pt x="1069" y="2185"/>
                      <a:pt x="1074" y="2187"/>
                      <a:pt x="1078" y="2187"/>
                    </a:cubicBezTo>
                    <a:cubicBezTo>
                      <a:pt x="1083" y="2186"/>
                      <a:pt x="1086" y="2181"/>
                      <a:pt x="1085" y="2177"/>
                    </a:cubicBezTo>
                    <a:cubicBezTo>
                      <a:pt x="1085" y="2175"/>
                      <a:pt x="1084" y="2174"/>
                      <a:pt x="1083" y="2172"/>
                    </a:cubicBezTo>
                    <a:cubicBezTo>
                      <a:pt x="1083" y="2173"/>
                      <a:pt x="1083" y="2173"/>
                      <a:pt x="1083" y="2173"/>
                    </a:cubicBezTo>
                    <a:cubicBezTo>
                      <a:pt x="1086" y="2175"/>
                      <a:pt x="1087" y="2178"/>
                      <a:pt x="1086" y="2182"/>
                    </a:cubicBezTo>
                    <a:cubicBezTo>
                      <a:pt x="1086" y="2185"/>
                      <a:pt x="1085" y="2187"/>
                      <a:pt x="1082" y="2189"/>
                    </a:cubicBezTo>
                    <a:cubicBezTo>
                      <a:pt x="1078" y="2191"/>
                      <a:pt x="1074" y="2191"/>
                      <a:pt x="1069" y="2190"/>
                    </a:cubicBezTo>
                    <a:cubicBezTo>
                      <a:pt x="1062" y="2186"/>
                      <a:pt x="1059" y="2176"/>
                      <a:pt x="1060" y="2169"/>
                    </a:cubicBezTo>
                    <a:cubicBezTo>
                      <a:pt x="1062" y="2159"/>
                      <a:pt x="1068" y="2152"/>
                      <a:pt x="1078" y="2151"/>
                    </a:cubicBezTo>
                    <a:cubicBezTo>
                      <a:pt x="1091" y="2149"/>
                      <a:pt x="1103" y="2157"/>
                      <a:pt x="1110" y="2166"/>
                    </a:cubicBezTo>
                    <a:cubicBezTo>
                      <a:pt x="1117" y="2177"/>
                      <a:pt x="1119" y="2190"/>
                      <a:pt x="1108" y="2200"/>
                    </a:cubicBezTo>
                    <a:cubicBezTo>
                      <a:pt x="1103" y="2204"/>
                      <a:pt x="1099" y="2206"/>
                      <a:pt x="1093" y="2207"/>
                    </a:cubicBezTo>
                    <a:cubicBezTo>
                      <a:pt x="1090" y="2209"/>
                      <a:pt x="1086" y="2209"/>
                      <a:pt x="1083" y="2210"/>
                    </a:cubicBezTo>
                    <a:cubicBezTo>
                      <a:pt x="1074" y="2211"/>
                      <a:pt x="1064" y="2213"/>
                      <a:pt x="1054" y="2216"/>
                    </a:cubicBezTo>
                    <a:cubicBezTo>
                      <a:pt x="1048" y="2217"/>
                      <a:pt x="1042" y="2220"/>
                      <a:pt x="1037" y="2223"/>
                    </a:cubicBezTo>
                    <a:cubicBezTo>
                      <a:pt x="1038" y="2220"/>
                      <a:pt x="1040" y="2217"/>
                      <a:pt x="1041" y="2214"/>
                    </a:cubicBezTo>
                    <a:cubicBezTo>
                      <a:pt x="1044" y="2206"/>
                      <a:pt x="1045" y="2197"/>
                      <a:pt x="1043" y="2190"/>
                    </a:cubicBezTo>
                    <a:close/>
                    <a:moveTo>
                      <a:pt x="1170" y="2173"/>
                    </a:moveTo>
                    <a:cubicBezTo>
                      <a:pt x="1168" y="2177"/>
                      <a:pt x="1165" y="2179"/>
                      <a:pt x="1161" y="2178"/>
                    </a:cubicBezTo>
                    <a:cubicBezTo>
                      <a:pt x="1155" y="2176"/>
                      <a:pt x="1156" y="2168"/>
                      <a:pt x="1161" y="2166"/>
                    </a:cubicBezTo>
                    <a:cubicBezTo>
                      <a:pt x="1165" y="2164"/>
                      <a:pt x="1168" y="2166"/>
                      <a:pt x="1173" y="2162"/>
                    </a:cubicBezTo>
                    <a:cubicBezTo>
                      <a:pt x="1169" y="2167"/>
                      <a:pt x="1171" y="2169"/>
                      <a:pt x="1170" y="2173"/>
                    </a:cubicBezTo>
                    <a:close/>
                    <a:moveTo>
                      <a:pt x="1097" y="2217"/>
                    </a:moveTo>
                    <a:cubicBezTo>
                      <a:pt x="1110" y="2217"/>
                      <a:pt x="1122" y="2228"/>
                      <a:pt x="1125" y="2238"/>
                    </a:cubicBezTo>
                    <a:cubicBezTo>
                      <a:pt x="1127" y="2246"/>
                      <a:pt x="1129" y="2253"/>
                      <a:pt x="1135" y="2258"/>
                    </a:cubicBezTo>
                    <a:cubicBezTo>
                      <a:pt x="1140" y="2262"/>
                      <a:pt x="1149" y="2264"/>
                      <a:pt x="1152" y="2259"/>
                    </a:cubicBezTo>
                    <a:cubicBezTo>
                      <a:pt x="1148" y="2261"/>
                      <a:pt x="1143" y="2256"/>
                      <a:pt x="1140" y="2251"/>
                    </a:cubicBezTo>
                    <a:cubicBezTo>
                      <a:pt x="1138" y="2248"/>
                      <a:pt x="1135" y="2244"/>
                      <a:pt x="1131" y="2242"/>
                    </a:cubicBezTo>
                    <a:cubicBezTo>
                      <a:pt x="1134" y="2232"/>
                      <a:pt x="1128" y="2225"/>
                      <a:pt x="1122" y="2222"/>
                    </a:cubicBezTo>
                    <a:cubicBezTo>
                      <a:pt x="1115" y="2218"/>
                      <a:pt x="1105" y="2215"/>
                      <a:pt x="1097" y="2217"/>
                    </a:cubicBezTo>
                    <a:close/>
                    <a:moveTo>
                      <a:pt x="1138" y="2109"/>
                    </a:moveTo>
                    <a:cubicBezTo>
                      <a:pt x="1135" y="2089"/>
                      <a:pt x="1152" y="2079"/>
                      <a:pt x="1158" y="2073"/>
                    </a:cubicBezTo>
                    <a:cubicBezTo>
                      <a:pt x="1166" y="2063"/>
                      <a:pt x="1157" y="2056"/>
                      <a:pt x="1147" y="2064"/>
                    </a:cubicBezTo>
                    <a:cubicBezTo>
                      <a:pt x="1138" y="2071"/>
                      <a:pt x="1131" y="2091"/>
                      <a:pt x="1138" y="2109"/>
                    </a:cubicBezTo>
                    <a:close/>
                    <a:moveTo>
                      <a:pt x="1152" y="2195"/>
                    </a:moveTo>
                    <a:cubicBezTo>
                      <a:pt x="1146" y="2193"/>
                      <a:pt x="1142" y="2186"/>
                      <a:pt x="1142" y="2182"/>
                    </a:cubicBezTo>
                    <a:cubicBezTo>
                      <a:pt x="1136" y="2181"/>
                      <a:pt x="1129" y="2193"/>
                      <a:pt x="1137" y="2199"/>
                    </a:cubicBezTo>
                    <a:cubicBezTo>
                      <a:pt x="1142" y="2203"/>
                      <a:pt x="1150" y="2201"/>
                      <a:pt x="1152" y="2195"/>
                    </a:cubicBezTo>
                    <a:close/>
                    <a:moveTo>
                      <a:pt x="1108" y="2215"/>
                    </a:moveTo>
                    <a:cubicBezTo>
                      <a:pt x="1133" y="2217"/>
                      <a:pt x="1145" y="2240"/>
                      <a:pt x="1151" y="2245"/>
                    </a:cubicBezTo>
                    <a:cubicBezTo>
                      <a:pt x="1162" y="2256"/>
                      <a:pt x="1174" y="2243"/>
                      <a:pt x="1162" y="2230"/>
                    </a:cubicBezTo>
                    <a:cubicBezTo>
                      <a:pt x="1154" y="2222"/>
                      <a:pt x="1135" y="2211"/>
                      <a:pt x="1108" y="2215"/>
                    </a:cubicBezTo>
                    <a:close/>
                    <a:moveTo>
                      <a:pt x="1101" y="2146"/>
                    </a:moveTo>
                    <a:cubicBezTo>
                      <a:pt x="1090" y="2147"/>
                      <a:pt x="1079" y="2146"/>
                      <a:pt x="1070" y="2140"/>
                    </a:cubicBezTo>
                    <a:cubicBezTo>
                      <a:pt x="1062" y="2134"/>
                      <a:pt x="1057" y="2124"/>
                      <a:pt x="1058" y="2114"/>
                    </a:cubicBezTo>
                    <a:cubicBezTo>
                      <a:pt x="1059" y="2108"/>
                      <a:pt x="1063" y="2103"/>
                      <a:pt x="1067" y="2099"/>
                    </a:cubicBezTo>
                    <a:cubicBezTo>
                      <a:pt x="1072" y="2094"/>
                      <a:pt x="1076" y="2092"/>
                      <a:pt x="1083" y="2090"/>
                    </a:cubicBezTo>
                    <a:cubicBezTo>
                      <a:pt x="1089" y="2088"/>
                      <a:pt x="1094" y="2088"/>
                      <a:pt x="1101" y="2089"/>
                    </a:cubicBezTo>
                    <a:cubicBezTo>
                      <a:pt x="1104" y="2090"/>
                      <a:pt x="1106" y="2090"/>
                      <a:pt x="1109" y="2091"/>
                    </a:cubicBezTo>
                    <a:cubicBezTo>
                      <a:pt x="1116" y="2094"/>
                      <a:pt x="1121" y="2097"/>
                      <a:pt x="1128" y="2102"/>
                    </a:cubicBezTo>
                    <a:cubicBezTo>
                      <a:pt x="1136" y="2109"/>
                      <a:pt x="1141" y="2116"/>
                      <a:pt x="1144" y="2127"/>
                    </a:cubicBezTo>
                    <a:cubicBezTo>
                      <a:pt x="1144" y="2128"/>
                      <a:pt x="1145" y="2128"/>
                      <a:pt x="1145" y="2129"/>
                    </a:cubicBezTo>
                    <a:cubicBezTo>
                      <a:pt x="1147" y="2122"/>
                      <a:pt x="1152" y="2115"/>
                      <a:pt x="1157" y="2110"/>
                    </a:cubicBezTo>
                    <a:cubicBezTo>
                      <a:pt x="1164" y="2103"/>
                      <a:pt x="1173" y="2099"/>
                      <a:pt x="1183" y="2100"/>
                    </a:cubicBezTo>
                    <a:cubicBezTo>
                      <a:pt x="1186" y="2100"/>
                      <a:pt x="1190" y="2102"/>
                      <a:pt x="1194" y="2105"/>
                    </a:cubicBezTo>
                    <a:cubicBezTo>
                      <a:pt x="1190" y="2102"/>
                      <a:pt x="1186" y="2102"/>
                      <a:pt x="1182" y="2102"/>
                    </a:cubicBezTo>
                    <a:cubicBezTo>
                      <a:pt x="1173" y="2101"/>
                      <a:pt x="1165" y="2105"/>
                      <a:pt x="1159" y="2111"/>
                    </a:cubicBezTo>
                    <a:cubicBezTo>
                      <a:pt x="1154" y="2116"/>
                      <a:pt x="1151" y="2121"/>
                      <a:pt x="1149" y="2126"/>
                    </a:cubicBezTo>
                    <a:cubicBezTo>
                      <a:pt x="1146" y="2137"/>
                      <a:pt x="1146" y="2146"/>
                      <a:pt x="1144" y="2156"/>
                    </a:cubicBezTo>
                    <a:cubicBezTo>
                      <a:pt x="1144" y="2157"/>
                      <a:pt x="1144" y="2157"/>
                      <a:pt x="1144" y="2157"/>
                    </a:cubicBezTo>
                    <a:cubicBezTo>
                      <a:pt x="1142" y="2163"/>
                      <a:pt x="1140" y="2168"/>
                      <a:pt x="1137" y="2173"/>
                    </a:cubicBezTo>
                    <a:cubicBezTo>
                      <a:pt x="1136" y="2175"/>
                      <a:pt x="1128" y="2187"/>
                      <a:pt x="1126" y="2187"/>
                    </a:cubicBezTo>
                    <a:cubicBezTo>
                      <a:pt x="1126" y="2185"/>
                      <a:pt x="1131" y="2178"/>
                      <a:pt x="1131" y="2176"/>
                    </a:cubicBezTo>
                    <a:cubicBezTo>
                      <a:pt x="1135" y="2170"/>
                      <a:pt x="1138" y="2163"/>
                      <a:pt x="1140" y="2156"/>
                    </a:cubicBezTo>
                    <a:cubicBezTo>
                      <a:pt x="1140" y="2155"/>
                      <a:pt x="1140" y="2155"/>
                      <a:pt x="1140" y="2155"/>
                    </a:cubicBezTo>
                    <a:cubicBezTo>
                      <a:pt x="1143" y="2146"/>
                      <a:pt x="1144" y="2138"/>
                      <a:pt x="1141" y="2128"/>
                    </a:cubicBezTo>
                    <a:cubicBezTo>
                      <a:pt x="1138" y="2116"/>
                      <a:pt x="1130" y="2105"/>
                      <a:pt x="1119" y="2101"/>
                    </a:cubicBezTo>
                    <a:cubicBezTo>
                      <a:pt x="1113" y="2098"/>
                      <a:pt x="1102" y="2099"/>
                      <a:pt x="1099" y="2107"/>
                    </a:cubicBezTo>
                    <a:cubicBezTo>
                      <a:pt x="1098" y="2109"/>
                      <a:pt x="1099" y="2112"/>
                      <a:pt x="1101" y="2113"/>
                    </a:cubicBezTo>
                    <a:cubicBezTo>
                      <a:pt x="1103" y="2115"/>
                      <a:pt x="1105" y="2115"/>
                      <a:pt x="1107" y="2113"/>
                    </a:cubicBezTo>
                    <a:cubicBezTo>
                      <a:pt x="1109" y="2112"/>
                      <a:pt x="1109" y="2111"/>
                      <a:pt x="1109" y="2109"/>
                    </a:cubicBezTo>
                    <a:cubicBezTo>
                      <a:pt x="1109" y="2107"/>
                      <a:pt x="1107" y="2105"/>
                      <a:pt x="1105" y="2107"/>
                    </a:cubicBezTo>
                    <a:cubicBezTo>
                      <a:pt x="1104" y="2107"/>
                      <a:pt x="1103" y="2108"/>
                      <a:pt x="1103" y="2109"/>
                    </a:cubicBezTo>
                    <a:cubicBezTo>
                      <a:pt x="1102" y="2108"/>
                      <a:pt x="1102" y="2106"/>
                      <a:pt x="1103" y="2105"/>
                    </a:cubicBezTo>
                    <a:cubicBezTo>
                      <a:pt x="1105" y="2103"/>
                      <a:pt x="1108" y="2103"/>
                      <a:pt x="1110" y="2104"/>
                    </a:cubicBezTo>
                    <a:cubicBezTo>
                      <a:pt x="1114" y="2107"/>
                      <a:pt x="1115" y="2112"/>
                      <a:pt x="1112" y="2115"/>
                    </a:cubicBezTo>
                    <a:cubicBezTo>
                      <a:pt x="1111" y="2118"/>
                      <a:pt x="1108" y="2120"/>
                      <a:pt x="1105" y="2120"/>
                    </a:cubicBezTo>
                    <a:cubicBezTo>
                      <a:pt x="1102" y="2121"/>
                      <a:pt x="1099" y="2120"/>
                      <a:pt x="1097" y="2117"/>
                    </a:cubicBezTo>
                    <a:cubicBezTo>
                      <a:pt x="1094" y="2115"/>
                      <a:pt x="1093" y="2110"/>
                      <a:pt x="1094" y="2106"/>
                    </a:cubicBezTo>
                    <a:cubicBezTo>
                      <a:pt x="1098" y="2098"/>
                      <a:pt x="1109" y="2095"/>
                      <a:pt x="1117" y="2098"/>
                    </a:cubicBezTo>
                    <a:cubicBezTo>
                      <a:pt x="1120" y="2099"/>
                      <a:pt x="1122" y="2101"/>
                      <a:pt x="1124" y="2103"/>
                    </a:cubicBezTo>
                    <a:cubicBezTo>
                      <a:pt x="1117" y="2097"/>
                      <a:pt x="1110" y="2093"/>
                      <a:pt x="1100" y="2091"/>
                    </a:cubicBezTo>
                    <a:cubicBezTo>
                      <a:pt x="1094" y="2090"/>
                      <a:pt x="1089" y="2090"/>
                      <a:pt x="1083" y="2091"/>
                    </a:cubicBezTo>
                    <a:cubicBezTo>
                      <a:pt x="1077" y="2093"/>
                      <a:pt x="1072" y="2095"/>
                      <a:pt x="1067" y="2100"/>
                    </a:cubicBezTo>
                    <a:cubicBezTo>
                      <a:pt x="1065" y="2102"/>
                      <a:pt x="1063" y="2104"/>
                      <a:pt x="1062" y="2107"/>
                    </a:cubicBezTo>
                    <a:cubicBezTo>
                      <a:pt x="1062" y="2107"/>
                      <a:pt x="1062" y="2107"/>
                      <a:pt x="1062" y="2107"/>
                    </a:cubicBezTo>
                    <a:cubicBezTo>
                      <a:pt x="1067" y="2100"/>
                      <a:pt x="1078" y="2099"/>
                      <a:pt x="1083" y="2111"/>
                    </a:cubicBezTo>
                    <a:cubicBezTo>
                      <a:pt x="1086" y="2120"/>
                      <a:pt x="1080" y="2137"/>
                      <a:pt x="1101" y="2146"/>
                    </a:cubicBezTo>
                    <a:close/>
                    <a:moveTo>
                      <a:pt x="1182" y="2102"/>
                    </a:moveTo>
                    <a:cubicBezTo>
                      <a:pt x="1180" y="2114"/>
                      <a:pt x="1196" y="2115"/>
                      <a:pt x="1201" y="2116"/>
                    </a:cubicBezTo>
                    <a:cubicBezTo>
                      <a:pt x="1205" y="2117"/>
                      <a:pt x="1207" y="2119"/>
                      <a:pt x="1209" y="2122"/>
                    </a:cubicBezTo>
                    <a:cubicBezTo>
                      <a:pt x="1209" y="2117"/>
                      <a:pt x="1206" y="2106"/>
                      <a:pt x="1203" y="2102"/>
                    </a:cubicBezTo>
                    <a:cubicBezTo>
                      <a:pt x="1198" y="2096"/>
                      <a:pt x="1190" y="2093"/>
                      <a:pt x="1183" y="2099"/>
                    </a:cubicBezTo>
                    <a:cubicBezTo>
                      <a:pt x="1187" y="2099"/>
                      <a:pt x="1193" y="2102"/>
                      <a:pt x="1196" y="2106"/>
                    </a:cubicBezTo>
                    <a:cubicBezTo>
                      <a:pt x="1194" y="2104"/>
                      <a:pt x="1187" y="2102"/>
                      <a:pt x="1182" y="2102"/>
                    </a:cubicBezTo>
                    <a:close/>
                    <a:moveTo>
                      <a:pt x="1122" y="2192"/>
                    </a:moveTo>
                    <a:cubicBezTo>
                      <a:pt x="1126" y="2166"/>
                      <a:pt x="1111" y="2150"/>
                      <a:pt x="1109" y="2139"/>
                    </a:cubicBezTo>
                    <a:cubicBezTo>
                      <a:pt x="1107" y="2125"/>
                      <a:pt x="1122" y="2122"/>
                      <a:pt x="1128" y="2136"/>
                    </a:cubicBezTo>
                    <a:cubicBezTo>
                      <a:pt x="1135" y="2151"/>
                      <a:pt x="1130" y="2174"/>
                      <a:pt x="1122" y="2192"/>
                    </a:cubicBezTo>
                    <a:close/>
                    <a:moveTo>
                      <a:pt x="1134" y="2104"/>
                    </a:moveTo>
                    <a:cubicBezTo>
                      <a:pt x="1124" y="2087"/>
                      <a:pt x="1087" y="2072"/>
                      <a:pt x="1076" y="2091"/>
                    </a:cubicBezTo>
                    <a:cubicBezTo>
                      <a:pt x="1072" y="2089"/>
                      <a:pt x="1072" y="2082"/>
                      <a:pt x="1076" y="2077"/>
                    </a:cubicBezTo>
                    <a:cubicBezTo>
                      <a:pt x="1080" y="2072"/>
                      <a:pt x="1090" y="2070"/>
                      <a:pt x="1097" y="2075"/>
                    </a:cubicBezTo>
                    <a:cubicBezTo>
                      <a:pt x="1100" y="2071"/>
                      <a:pt x="1113" y="2074"/>
                      <a:pt x="1123" y="2085"/>
                    </a:cubicBezTo>
                    <a:cubicBezTo>
                      <a:pt x="1121" y="2077"/>
                      <a:pt x="1120" y="2067"/>
                      <a:pt x="1122" y="2059"/>
                    </a:cubicBezTo>
                    <a:cubicBezTo>
                      <a:pt x="1124" y="2049"/>
                      <a:pt x="1128" y="2039"/>
                      <a:pt x="1135" y="2032"/>
                    </a:cubicBezTo>
                    <a:cubicBezTo>
                      <a:pt x="1143" y="2024"/>
                      <a:pt x="1153" y="2021"/>
                      <a:pt x="1163" y="2024"/>
                    </a:cubicBezTo>
                    <a:cubicBezTo>
                      <a:pt x="1170" y="2026"/>
                      <a:pt x="1177" y="2031"/>
                      <a:pt x="1178" y="2039"/>
                    </a:cubicBezTo>
                    <a:cubicBezTo>
                      <a:pt x="1179" y="2045"/>
                      <a:pt x="1175" y="2051"/>
                      <a:pt x="1170" y="2055"/>
                    </a:cubicBezTo>
                    <a:cubicBezTo>
                      <a:pt x="1165" y="2058"/>
                      <a:pt x="1158" y="2058"/>
                      <a:pt x="1152" y="2057"/>
                    </a:cubicBezTo>
                    <a:cubicBezTo>
                      <a:pt x="1165" y="2053"/>
                      <a:pt x="1161" y="2042"/>
                      <a:pt x="1163" y="2037"/>
                    </a:cubicBezTo>
                    <a:cubicBezTo>
                      <a:pt x="1166" y="2030"/>
                      <a:pt x="1173" y="2031"/>
                      <a:pt x="1176" y="2035"/>
                    </a:cubicBezTo>
                    <a:cubicBezTo>
                      <a:pt x="1176" y="2035"/>
                      <a:pt x="1176" y="2035"/>
                      <a:pt x="1176" y="2035"/>
                    </a:cubicBezTo>
                    <a:cubicBezTo>
                      <a:pt x="1173" y="2030"/>
                      <a:pt x="1169" y="2027"/>
                      <a:pt x="1163" y="2025"/>
                    </a:cubicBezTo>
                    <a:cubicBezTo>
                      <a:pt x="1155" y="2023"/>
                      <a:pt x="1146" y="2024"/>
                      <a:pt x="1139" y="2031"/>
                    </a:cubicBezTo>
                    <a:cubicBezTo>
                      <a:pt x="1140" y="2029"/>
                      <a:pt x="1143" y="2029"/>
                      <a:pt x="1145" y="2028"/>
                    </a:cubicBezTo>
                    <a:cubicBezTo>
                      <a:pt x="1150" y="2028"/>
                      <a:pt x="1155" y="2029"/>
                      <a:pt x="1156" y="2034"/>
                    </a:cubicBezTo>
                    <a:cubicBezTo>
                      <a:pt x="1157" y="2036"/>
                      <a:pt x="1157" y="2039"/>
                      <a:pt x="1155" y="2041"/>
                    </a:cubicBezTo>
                    <a:cubicBezTo>
                      <a:pt x="1154" y="2042"/>
                      <a:pt x="1152" y="2043"/>
                      <a:pt x="1150" y="2042"/>
                    </a:cubicBezTo>
                    <a:cubicBezTo>
                      <a:pt x="1148" y="2042"/>
                      <a:pt x="1146" y="2041"/>
                      <a:pt x="1146" y="2039"/>
                    </a:cubicBezTo>
                    <a:cubicBezTo>
                      <a:pt x="1144" y="2037"/>
                      <a:pt x="1145" y="2034"/>
                      <a:pt x="1147" y="2033"/>
                    </a:cubicBezTo>
                    <a:cubicBezTo>
                      <a:pt x="1149" y="2032"/>
                      <a:pt x="1150" y="2032"/>
                      <a:pt x="1151" y="2033"/>
                    </a:cubicBezTo>
                    <a:cubicBezTo>
                      <a:pt x="1152" y="2034"/>
                      <a:pt x="1152" y="2035"/>
                      <a:pt x="1151" y="2036"/>
                    </a:cubicBezTo>
                    <a:cubicBezTo>
                      <a:pt x="1151" y="2035"/>
                      <a:pt x="1151" y="2034"/>
                      <a:pt x="1150" y="2034"/>
                    </a:cubicBezTo>
                    <a:cubicBezTo>
                      <a:pt x="1149" y="2033"/>
                      <a:pt x="1148" y="2034"/>
                      <a:pt x="1148" y="2036"/>
                    </a:cubicBezTo>
                    <a:cubicBezTo>
                      <a:pt x="1147" y="2036"/>
                      <a:pt x="1148" y="2037"/>
                      <a:pt x="1149" y="2038"/>
                    </a:cubicBezTo>
                    <a:cubicBezTo>
                      <a:pt x="1150" y="2039"/>
                      <a:pt x="1151" y="2039"/>
                      <a:pt x="1152" y="2038"/>
                    </a:cubicBezTo>
                    <a:cubicBezTo>
                      <a:pt x="1154" y="2037"/>
                      <a:pt x="1154" y="2036"/>
                      <a:pt x="1153" y="2034"/>
                    </a:cubicBezTo>
                    <a:cubicBezTo>
                      <a:pt x="1152" y="2030"/>
                      <a:pt x="1146" y="2029"/>
                      <a:pt x="1142" y="2030"/>
                    </a:cubicBezTo>
                    <a:cubicBezTo>
                      <a:pt x="1136" y="2033"/>
                      <a:pt x="1131" y="2040"/>
                      <a:pt x="1128" y="2046"/>
                    </a:cubicBezTo>
                    <a:cubicBezTo>
                      <a:pt x="1120" y="2061"/>
                      <a:pt x="1121" y="2077"/>
                      <a:pt x="1127" y="2090"/>
                    </a:cubicBezTo>
                    <a:cubicBezTo>
                      <a:pt x="1130" y="2094"/>
                      <a:pt x="1133" y="2099"/>
                      <a:pt x="1134" y="2104"/>
                    </a:cubicBezTo>
                    <a:close/>
                    <a:moveTo>
                      <a:pt x="1146" y="2120"/>
                    </a:moveTo>
                    <a:cubicBezTo>
                      <a:pt x="1141" y="2111"/>
                      <a:pt x="1154" y="2100"/>
                      <a:pt x="1163" y="2096"/>
                    </a:cubicBezTo>
                    <a:cubicBezTo>
                      <a:pt x="1174" y="2092"/>
                      <a:pt x="1188" y="2090"/>
                      <a:pt x="1193" y="2078"/>
                    </a:cubicBezTo>
                    <a:cubicBezTo>
                      <a:pt x="1196" y="2072"/>
                      <a:pt x="1196" y="2064"/>
                      <a:pt x="1191" y="2059"/>
                    </a:cubicBezTo>
                    <a:cubicBezTo>
                      <a:pt x="1188" y="2056"/>
                      <a:pt x="1184" y="2054"/>
                      <a:pt x="1180" y="2057"/>
                    </a:cubicBezTo>
                    <a:cubicBezTo>
                      <a:pt x="1183" y="2057"/>
                      <a:pt x="1188" y="2061"/>
                      <a:pt x="1188" y="2066"/>
                    </a:cubicBezTo>
                    <a:cubicBezTo>
                      <a:pt x="1187" y="2070"/>
                      <a:pt x="1183" y="2074"/>
                      <a:pt x="1178" y="2076"/>
                    </a:cubicBezTo>
                    <a:cubicBezTo>
                      <a:pt x="1168" y="2078"/>
                      <a:pt x="1158" y="2079"/>
                      <a:pt x="1150" y="2085"/>
                    </a:cubicBezTo>
                    <a:cubicBezTo>
                      <a:pt x="1140" y="2093"/>
                      <a:pt x="1136" y="2108"/>
                      <a:pt x="1146" y="2120"/>
                    </a:cubicBezTo>
                    <a:close/>
                    <a:moveTo>
                      <a:pt x="1175" y="2158"/>
                    </a:moveTo>
                    <a:cubicBezTo>
                      <a:pt x="1184" y="2152"/>
                      <a:pt x="1191" y="2136"/>
                      <a:pt x="1189" y="2125"/>
                    </a:cubicBezTo>
                    <a:cubicBezTo>
                      <a:pt x="1187" y="2114"/>
                      <a:pt x="1176" y="2113"/>
                      <a:pt x="1176" y="2125"/>
                    </a:cubicBezTo>
                    <a:cubicBezTo>
                      <a:pt x="1176" y="2135"/>
                      <a:pt x="1181" y="2150"/>
                      <a:pt x="1175" y="2158"/>
                    </a:cubicBezTo>
                    <a:close/>
                    <a:moveTo>
                      <a:pt x="1115" y="2354"/>
                    </a:moveTo>
                    <a:cubicBezTo>
                      <a:pt x="1105" y="2384"/>
                      <a:pt x="1129" y="2429"/>
                      <a:pt x="1159" y="2421"/>
                    </a:cubicBezTo>
                    <a:cubicBezTo>
                      <a:pt x="1160" y="2427"/>
                      <a:pt x="1153" y="2434"/>
                      <a:pt x="1143" y="2434"/>
                    </a:cubicBezTo>
                    <a:cubicBezTo>
                      <a:pt x="1134" y="2434"/>
                      <a:pt x="1124" y="2424"/>
                      <a:pt x="1123" y="2411"/>
                    </a:cubicBezTo>
                    <a:cubicBezTo>
                      <a:pt x="1110" y="2413"/>
                      <a:pt x="1097" y="2380"/>
                      <a:pt x="1115" y="2354"/>
                    </a:cubicBezTo>
                    <a:close/>
                    <a:moveTo>
                      <a:pt x="976" y="2353"/>
                    </a:moveTo>
                    <a:cubicBezTo>
                      <a:pt x="976" y="2350"/>
                      <a:pt x="978" y="2348"/>
                      <a:pt x="981" y="2348"/>
                    </a:cubicBezTo>
                    <a:cubicBezTo>
                      <a:pt x="984" y="2347"/>
                      <a:pt x="986" y="2350"/>
                      <a:pt x="986" y="2352"/>
                    </a:cubicBezTo>
                    <a:cubicBezTo>
                      <a:pt x="986" y="2355"/>
                      <a:pt x="984" y="2357"/>
                      <a:pt x="982" y="2358"/>
                    </a:cubicBezTo>
                    <a:cubicBezTo>
                      <a:pt x="979" y="2358"/>
                      <a:pt x="976" y="2356"/>
                      <a:pt x="976" y="2353"/>
                    </a:cubicBezTo>
                    <a:close/>
                    <a:moveTo>
                      <a:pt x="974" y="2343"/>
                    </a:moveTo>
                    <a:cubicBezTo>
                      <a:pt x="973" y="2341"/>
                      <a:pt x="975" y="2339"/>
                      <a:pt x="977" y="2339"/>
                    </a:cubicBezTo>
                    <a:cubicBezTo>
                      <a:pt x="979" y="2339"/>
                      <a:pt x="981" y="2341"/>
                      <a:pt x="981" y="2343"/>
                    </a:cubicBezTo>
                    <a:cubicBezTo>
                      <a:pt x="981" y="2345"/>
                      <a:pt x="980" y="2347"/>
                      <a:pt x="978" y="2347"/>
                    </a:cubicBezTo>
                    <a:cubicBezTo>
                      <a:pt x="975" y="2347"/>
                      <a:pt x="974" y="2346"/>
                      <a:pt x="974" y="2343"/>
                    </a:cubicBezTo>
                    <a:close/>
                    <a:moveTo>
                      <a:pt x="985" y="2362"/>
                    </a:moveTo>
                    <a:cubicBezTo>
                      <a:pt x="985" y="2357"/>
                      <a:pt x="988" y="2354"/>
                      <a:pt x="992" y="2354"/>
                    </a:cubicBezTo>
                    <a:cubicBezTo>
                      <a:pt x="997" y="2353"/>
                      <a:pt x="1000" y="2357"/>
                      <a:pt x="1000" y="2361"/>
                    </a:cubicBezTo>
                    <a:cubicBezTo>
                      <a:pt x="1001" y="2365"/>
                      <a:pt x="997" y="2369"/>
                      <a:pt x="993" y="2369"/>
                    </a:cubicBezTo>
                    <a:cubicBezTo>
                      <a:pt x="989" y="2369"/>
                      <a:pt x="985" y="2366"/>
                      <a:pt x="985" y="2362"/>
                    </a:cubicBezTo>
                    <a:close/>
                    <a:moveTo>
                      <a:pt x="1105" y="2249"/>
                    </a:moveTo>
                    <a:cubicBezTo>
                      <a:pt x="1116" y="2252"/>
                      <a:pt x="1127" y="2263"/>
                      <a:pt x="1132" y="2278"/>
                    </a:cubicBezTo>
                    <a:cubicBezTo>
                      <a:pt x="1135" y="2289"/>
                      <a:pt x="1134" y="2301"/>
                      <a:pt x="1130" y="2311"/>
                    </a:cubicBezTo>
                    <a:cubicBezTo>
                      <a:pt x="1128" y="2316"/>
                      <a:pt x="1124" y="2320"/>
                      <a:pt x="1120" y="2323"/>
                    </a:cubicBezTo>
                    <a:cubicBezTo>
                      <a:pt x="1112" y="2328"/>
                      <a:pt x="1103" y="2328"/>
                      <a:pt x="1098" y="2324"/>
                    </a:cubicBezTo>
                    <a:cubicBezTo>
                      <a:pt x="1092" y="2320"/>
                      <a:pt x="1092" y="2311"/>
                      <a:pt x="1097" y="2308"/>
                    </a:cubicBezTo>
                    <a:cubicBezTo>
                      <a:pt x="1099" y="2318"/>
                      <a:pt x="1111" y="2319"/>
                      <a:pt x="1118" y="2312"/>
                    </a:cubicBezTo>
                    <a:cubicBezTo>
                      <a:pt x="1126" y="2305"/>
                      <a:pt x="1129" y="2289"/>
                      <a:pt x="1126" y="2279"/>
                    </a:cubicBezTo>
                    <a:cubicBezTo>
                      <a:pt x="1122" y="2260"/>
                      <a:pt x="1111" y="2253"/>
                      <a:pt x="1105" y="2249"/>
                    </a:cubicBezTo>
                    <a:close/>
                    <a:moveTo>
                      <a:pt x="1123" y="2329"/>
                    </a:moveTo>
                    <a:cubicBezTo>
                      <a:pt x="1104" y="2358"/>
                      <a:pt x="1065" y="2368"/>
                      <a:pt x="1044" y="2355"/>
                    </a:cubicBezTo>
                    <a:cubicBezTo>
                      <a:pt x="1021" y="2340"/>
                      <a:pt x="1034" y="2321"/>
                      <a:pt x="1054" y="2333"/>
                    </a:cubicBezTo>
                    <a:cubicBezTo>
                      <a:pt x="1065" y="2340"/>
                      <a:pt x="1100" y="2354"/>
                      <a:pt x="1123" y="2329"/>
                    </a:cubicBezTo>
                    <a:close/>
                    <a:moveTo>
                      <a:pt x="1256" y="1959"/>
                    </a:moveTo>
                    <a:cubicBezTo>
                      <a:pt x="1252" y="1984"/>
                      <a:pt x="1266" y="2000"/>
                      <a:pt x="1268" y="2012"/>
                    </a:cubicBezTo>
                    <a:cubicBezTo>
                      <a:pt x="1270" y="2025"/>
                      <a:pt x="1255" y="2028"/>
                      <a:pt x="1250" y="2014"/>
                    </a:cubicBezTo>
                    <a:cubicBezTo>
                      <a:pt x="1243" y="2000"/>
                      <a:pt x="1247" y="1977"/>
                      <a:pt x="1256" y="1959"/>
                    </a:cubicBezTo>
                    <a:close/>
                    <a:moveTo>
                      <a:pt x="1221" y="2038"/>
                    </a:moveTo>
                    <a:cubicBezTo>
                      <a:pt x="1220" y="2035"/>
                      <a:pt x="1220" y="2033"/>
                      <a:pt x="1221" y="2031"/>
                    </a:cubicBezTo>
                    <a:cubicBezTo>
                      <a:pt x="1223" y="2029"/>
                      <a:pt x="1225" y="2027"/>
                      <a:pt x="1229" y="2027"/>
                    </a:cubicBezTo>
                    <a:cubicBezTo>
                      <a:pt x="1233" y="2027"/>
                      <a:pt x="1236" y="2031"/>
                      <a:pt x="1236" y="2034"/>
                    </a:cubicBezTo>
                    <a:cubicBezTo>
                      <a:pt x="1236" y="2040"/>
                      <a:pt x="1232" y="2040"/>
                      <a:pt x="1229" y="2043"/>
                    </a:cubicBezTo>
                    <a:cubicBezTo>
                      <a:pt x="1227" y="2046"/>
                      <a:pt x="1228" y="2052"/>
                      <a:pt x="1231" y="2056"/>
                    </a:cubicBezTo>
                    <a:cubicBezTo>
                      <a:pt x="1235" y="2060"/>
                      <a:pt x="1241" y="2062"/>
                      <a:pt x="1247" y="2060"/>
                    </a:cubicBezTo>
                    <a:cubicBezTo>
                      <a:pt x="1250" y="2058"/>
                      <a:pt x="1253" y="2055"/>
                      <a:pt x="1251" y="2051"/>
                    </a:cubicBezTo>
                    <a:cubicBezTo>
                      <a:pt x="1249" y="2055"/>
                      <a:pt x="1244" y="2055"/>
                      <a:pt x="1242" y="2050"/>
                    </a:cubicBezTo>
                    <a:cubicBezTo>
                      <a:pt x="1241" y="2048"/>
                      <a:pt x="1242" y="2042"/>
                      <a:pt x="1243" y="2036"/>
                    </a:cubicBezTo>
                    <a:cubicBezTo>
                      <a:pt x="1244" y="2030"/>
                      <a:pt x="1243" y="2025"/>
                      <a:pt x="1241" y="2020"/>
                    </a:cubicBezTo>
                    <a:cubicBezTo>
                      <a:pt x="1236" y="2012"/>
                      <a:pt x="1223" y="2010"/>
                      <a:pt x="1216" y="2016"/>
                    </a:cubicBezTo>
                    <a:cubicBezTo>
                      <a:pt x="1212" y="2020"/>
                      <a:pt x="1211" y="2025"/>
                      <a:pt x="1210" y="2030"/>
                    </a:cubicBezTo>
                    <a:cubicBezTo>
                      <a:pt x="1210" y="2035"/>
                      <a:pt x="1212" y="2049"/>
                      <a:pt x="1207" y="2054"/>
                    </a:cubicBezTo>
                    <a:cubicBezTo>
                      <a:pt x="1204" y="2058"/>
                      <a:pt x="1200" y="2058"/>
                      <a:pt x="1198" y="2055"/>
                    </a:cubicBezTo>
                    <a:cubicBezTo>
                      <a:pt x="1196" y="2058"/>
                      <a:pt x="1199" y="2063"/>
                      <a:pt x="1203" y="2065"/>
                    </a:cubicBezTo>
                    <a:cubicBezTo>
                      <a:pt x="1211" y="2067"/>
                      <a:pt x="1222" y="2061"/>
                      <a:pt x="1224" y="2051"/>
                    </a:cubicBezTo>
                    <a:cubicBezTo>
                      <a:pt x="1225" y="2047"/>
                      <a:pt x="1223" y="2043"/>
                      <a:pt x="1221" y="2038"/>
                    </a:cubicBezTo>
                    <a:close/>
                    <a:moveTo>
                      <a:pt x="1227" y="2053"/>
                    </a:moveTo>
                    <a:cubicBezTo>
                      <a:pt x="1231" y="2064"/>
                      <a:pt x="1226" y="2081"/>
                      <a:pt x="1218" y="2089"/>
                    </a:cubicBezTo>
                    <a:cubicBezTo>
                      <a:pt x="1209" y="2097"/>
                      <a:pt x="1199" y="2092"/>
                      <a:pt x="1207" y="2081"/>
                    </a:cubicBezTo>
                    <a:cubicBezTo>
                      <a:pt x="1213" y="2073"/>
                      <a:pt x="1227" y="2064"/>
                      <a:pt x="1227" y="2053"/>
                    </a:cubicBezTo>
                    <a:close/>
                    <a:moveTo>
                      <a:pt x="1225" y="2010"/>
                    </a:moveTo>
                    <a:cubicBezTo>
                      <a:pt x="1230" y="2009"/>
                      <a:pt x="1237" y="2012"/>
                      <a:pt x="1239" y="2015"/>
                    </a:cubicBezTo>
                    <a:cubicBezTo>
                      <a:pt x="1245" y="2013"/>
                      <a:pt x="1243" y="2000"/>
                      <a:pt x="1234" y="1999"/>
                    </a:cubicBezTo>
                    <a:cubicBezTo>
                      <a:pt x="1228" y="1999"/>
                      <a:pt x="1223" y="2005"/>
                      <a:pt x="1225" y="2010"/>
                    </a:cubicBezTo>
                    <a:close/>
                    <a:moveTo>
                      <a:pt x="906" y="1875"/>
                    </a:moveTo>
                    <a:cubicBezTo>
                      <a:pt x="907" y="1871"/>
                      <a:pt x="910" y="1869"/>
                      <a:pt x="914" y="1870"/>
                    </a:cubicBezTo>
                    <a:cubicBezTo>
                      <a:pt x="920" y="1871"/>
                      <a:pt x="919" y="1879"/>
                      <a:pt x="915" y="1882"/>
                    </a:cubicBezTo>
                    <a:cubicBezTo>
                      <a:pt x="911" y="1883"/>
                      <a:pt x="908" y="1882"/>
                      <a:pt x="904" y="1886"/>
                    </a:cubicBezTo>
                    <a:cubicBezTo>
                      <a:pt x="907" y="1881"/>
                      <a:pt x="905" y="1879"/>
                      <a:pt x="906" y="1875"/>
                    </a:cubicBezTo>
                    <a:close/>
                    <a:moveTo>
                      <a:pt x="999" y="1601"/>
                    </a:moveTo>
                    <a:cubicBezTo>
                      <a:pt x="1025" y="1604"/>
                      <a:pt x="1039" y="1621"/>
                      <a:pt x="1044" y="1639"/>
                    </a:cubicBezTo>
                    <a:cubicBezTo>
                      <a:pt x="1048" y="1655"/>
                      <a:pt x="1040" y="1666"/>
                      <a:pt x="1042" y="1677"/>
                    </a:cubicBezTo>
                    <a:cubicBezTo>
                      <a:pt x="1043" y="1680"/>
                      <a:pt x="1045" y="1684"/>
                      <a:pt x="1050" y="1686"/>
                    </a:cubicBezTo>
                    <a:cubicBezTo>
                      <a:pt x="1039" y="1690"/>
                      <a:pt x="1028" y="1682"/>
                      <a:pt x="1026" y="1671"/>
                    </a:cubicBezTo>
                    <a:cubicBezTo>
                      <a:pt x="1024" y="1657"/>
                      <a:pt x="1031" y="1648"/>
                      <a:pt x="1027" y="1633"/>
                    </a:cubicBezTo>
                    <a:cubicBezTo>
                      <a:pt x="1022" y="1618"/>
                      <a:pt x="1012" y="1606"/>
                      <a:pt x="999" y="1601"/>
                    </a:cubicBezTo>
                    <a:close/>
                    <a:moveTo>
                      <a:pt x="950" y="1570"/>
                    </a:moveTo>
                    <a:cubicBezTo>
                      <a:pt x="975" y="1570"/>
                      <a:pt x="989" y="1590"/>
                      <a:pt x="999" y="1597"/>
                    </a:cubicBezTo>
                    <a:cubicBezTo>
                      <a:pt x="1012" y="1606"/>
                      <a:pt x="1021" y="1596"/>
                      <a:pt x="1009" y="1583"/>
                    </a:cubicBezTo>
                    <a:cubicBezTo>
                      <a:pt x="997" y="1569"/>
                      <a:pt x="970" y="1562"/>
                      <a:pt x="950" y="1570"/>
                    </a:cubicBezTo>
                    <a:close/>
                    <a:moveTo>
                      <a:pt x="581" y="2087"/>
                    </a:moveTo>
                    <a:cubicBezTo>
                      <a:pt x="558" y="2087"/>
                      <a:pt x="539" y="2105"/>
                      <a:pt x="534" y="2123"/>
                    </a:cubicBezTo>
                    <a:cubicBezTo>
                      <a:pt x="531" y="2138"/>
                      <a:pt x="543" y="2146"/>
                      <a:pt x="548" y="2128"/>
                    </a:cubicBezTo>
                    <a:cubicBezTo>
                      <a:pt x="552" y="2113"/>
                      <a:pt x="557" y="2094"/>
                      <a:pt x="581" y="2087"/>
                    </a:cubicBezTo>
                    <a:close/>
                    <a:moveTo>
                      <a:pt x="621" y="2384"/>
                    </a:moveTo>
                    <a:cubicBezTo>
                      <a:pt x="603" y="2384"/>
                      <a:pt x="579" y="2370"/>
                      <a:pt x="571" y="2354"/>
                    </a:cubicBezTo>
                    <a:cubicBezTo>
                      <a:pt x="562" y="2338"/>
                      <a:pt x="574" y="2328"/>
                      <a:pt x="587" y="2344"/>
                    </a:cubicBezTo>
                    <a:cubicBezTo>
                      <a:pt x="597" y="2356"/>
                      <a:pt x="601" y="2377"/>
                      <a:pt x="621" y="2384"/>
                    </a:cubicBezTo>
                    <a:close/>
                    <a:moveTo>
                      <a:pt x="532" y="2106"/>
                    </a:moveTo>
                    <a:cubicBezTo>
                      <a:pt x="513" y="2120"/>
                      <a:pt x="514" y="2141"/>
                      <a:pt x="519" y="2159"/>
                    </a:cubicBezTo>
                    <a:cubicBezTo>
                      <a:pt x="523" y="2169"/>
                      <a:pt x="531" y="2181"/>
                      <a:pt x="528" y="2191"/>
                    </a:cubicBezTo>
                    <a:cubicBezTo>
                      <a:pt x="544" y="2188"/>
                      <a:pt x="530" y="2158"/>
                      <a:pt x="527" y="2148"/>
                    </a:cubicBezTo>
                    <a:cubicBezTo>
                      <a:pt x="522" y="2132"/>
                      <a:pt x="523" y="2117"/>
                      <a:pt x="532" y="2106"/>
                    </a:cubicBezTo>
                    <a:close/>
                    <a:moveTo>
                      <a:pt x="595" y="2247"/>
                    </a:moveTo>
                    <a:cubicBezTo>
                      <a:pt x="601" y="2222"/>
                      <a:pt x="619" y="2195"/>
                      <a:pt x="636" y="2190"/>
                    </a:cubicBezTo>
                    <a:cubicBezTo>
                      <a:pt x="653" y="2185"/>
                      <a:pt x="663" y="2199"/>
                      <a:pt x="645" y="2209"/>
                    </a:cubicBezTo>
                    <a:cubicBezTo>
                      <a:pt x="632" y="2216"/>
                      <a:pt x="607" y="2225"/>
                      <a:pt x="595" y="2247"/>
                    </a:cubicBezTo>
                    <a:close/>
                    <a:moveTo>
                      <a:pt x="517" y="2375"/>
                    </a:moveTo>
                    <a:cubicBezTo>
                      <a:pt x="513" y="2376"/>
                      <a:pt x="509" y="2375"/>
                      <a:pt x="508" y="2371"/>
                    </a:cubicBezTo>
                    <a:cubicBezTo>
                      <a:pt x="505" y="2365"/>
                      <a:pt x="513" y="2360"/>
                      <a:pt x="518" y="2363"/>
                    </a:cubicBezTo>
                    <a:cubicBezTo>
                      <a:pt x="522" y="2365"/>
                      <a:pt x="522" y="2369"/>
                      <a:pt x="528" y="2369"/>
                    </a:cubicBezTo>
                    <a:cubicBezTo>
                      <a:pt x="522" y="2370"/>
                      <a:pt x="522" y="2373"/>
                      <a:pt x="517" y="2375"/>
                    </a:cubicBezTo>
                    <a:close/>
                    <a:moveTo>
                      <a:pt x="518" y="2376"/>
                    </a:moveTo>
                    <a:cubicBezTo>
                      <a:pt x="516" y="2377"/>
                      <a:pt x="513" y="2378"/>
                      <a:pt x="511" y="2377"/>
                    </a:cubicBezTo>
                    <a:cubicBezTo>
                      <a:pt x="508" y="2375"/>
                      <a:pt x="506" y="2372"/>
                      <a:pt x="506" y="2368"/>
                    </a:cubicBezTo>
                    <a:cubicBezTo>
                      <a:pt x="506" y="2364"/>
                      <a:pt x="509" y="2361"/>
                      <a:pt x="513" y="2360"/>
                    </a:cubicBezTo>
                    <a:cubicBezTo>
                      <a:pt x="519" y="2359"/>
                      <a:pt x="521" y="2364"/>
                      <a:pt x="524" y="2367"/>
                    </a:cubicBezTo>
                    <a:cubicBezTo>
                      <a:pt x="528" y="2369"/>
                      <a:pt x="533" y="2368"/>
                      <a:pt x="538" y="2364"/>
                    </a:cubicBezTo>
                    <a:cubicBezTo>
                      <a:pt x="542" y="2359"/>
                      <a:pt x="544" y="2352"/>
                      <a:pt x="541" y="2346"/>
                    </a:cubicBezTo>
                    <a:cubicBezTo>
                      <a:pt x="539" y="2342"/>
                      <a:pt x="535" y="2340"/>
                      <a:pt x="531" y="2342"/>
                    </a:cubicBezTo>
                    <a:cubicBezTo>
                      <a:pt x="535" y="2344"/>
                      <a:pt x="536" y="2349"/>
                      <a:pt x="531" y="2352"/>
                    </a:cubicBezTo>
                    <a:cubicBezTo>
                      <a:pt x="528" y="2353"/>
                      <a:pt x="522" y="2352"/>
                      <a:pt x="515" y="2352"/>
                    </a:cubicBezTo>
                    <a:cubicBezTo>
                      <a:pt x="508" y="2352"/>
                      <a:pt x="502" y="2353"/>
                      <a:pt x="498" y="2356"/>
                    </a:cubicBezTo>
                    <a:cubicBezTo>
                      <a:pt x="488" y="2362"/>
                      <a:pt x="487" y="2376"/>
                      <a:pt x="495" y="2384"/>
                    </a:cubicBezTo>
                    <a:cubicBezTo>
                      <a:pt x="499" y="2388"/>
                      <a:pt x="505" y="2389"/>
                      <a:pt x="510" y="2389"/>
                    </a:cubicBezTo>
                    <a:cubicBezTo>
                      <a:pt x="517" y="2389"/>
                      <a:pt x="532" y="2386"/>
                      <a:pt x="538" y="2390"/>
                    </a:cubicBezTo>
                    <a:cubicBezTo>
                      <a:pt x="543" y="2393"/>
                      <a:pt x="542" y="2398"/>
                      <a:pt x="539" y="2401"/>
                    </a:cubicBezTo>
                    <a:cubicBezTo>
                      <a:pt x="543" y="2403"/>
                      <a:pt x="549" y="2399"/>
                      <a:pt x="550" y="2394"/>
                    </a:cubicBezTo>
                    <a:cubicBezTo>
                      <a:pt x="552" y="2385"/>
                      <a:pt x="545" y="2373"/>
                      <a:pt x="533" y="2372"/>
                    </a:cubicBezTo>
                    <a:cubicBezTo>
                      <a:pt x="528" y="2372"/>
                      <a:pt x="524" y="2374"/>
                      <a:pt x="518" y="2376"/>
                    </a:cubicBezTo>
                    <a:close/>
                    <a:moveTo>
                      <a:pt x="535" y="2368"/>
                    </a:moveTo>
                    <a:cubicBezTo>
                      <a:pt x="547" y="2363"/>
                      <a:pt x="567" y="2367"/>
                      <a:pt x="576" y="2376"/>
                    </a:cubicBezTo>
                    <a:cubicBezTo>
                      <a:pt x="586" y="2385"/>
                      <a:pt x="580" y="2397"/>
                      <a:pt x="568" y="2389"/>
                    </a:cubicBezTo>
                    <a:cubicBezTo>
                      <a:pt x="558" y="2383"/>
                      <a:pt x="547" y="2368"/>
                      <a:pt x="535" y="2368"/>
                    </a:cubicBezTo>
                    <a:close/>
                    <a:moveTo>
                      <a:pt x="471" y="2366"/>
                    </a:moveTo>
                    <a:cubicBezTo>
                      <a:pt x="471" y="2364"/>
                      <a:pt x="471" y="2362"/>
                      <a:pt x="472" y="2362"/>
                    </a:cubicBezTo>
                    <a:cubicBezTo>
                      <a:pt x="462" y="2362"/>
                      <a:pt x="445" y="2356"/>
                      <a:pt x="430" y="2347"/>
                    </a:cubicBezTo>
                    <a:cubicBezTo>
                      <a:pt x="434" y="2348"/>
                      <a:pt x="439" y="2349"/>
                      <a:pt x="444" y="2349"/>
                    </a:cubicBezTo>
                    <a:cubicBezTo>
                      <a:pt x="477" y="2349"/>
                      <a:pt x="482" y="2326"/>
                      <a:pt x="505" y="2313"/>
                    </a:cubicBezTo>
                    <a:cubicBezTo>
                      <a:pt x="514" y="2308"/>
                      <a:pt x="526" y="2309"/>
                      <a:pt x="530" y="2320"/>
                    </a:cubicBezTo>
                    <a:cubicBezTo>
                      <a:pt x="531" y="2326"/>
                      <a:pt x="530" y="2332"/>
                      <a:pt x="526" y="2336"/>
                    </a:cubicBezTo>
                    <a:cubicBezTo>
                      <a:pt x="523" y="2338"/>
                      <a:pt x="520" y="2339"/>
                      <a:pt x="516" y="2339"/>
                    </a:cubicBezTo>
                    <a:cubicBezTo>
                      <a:pt x="514" y="2339"/>
                      <a:pt x="512" y="2338"/>
                      <a:pt x="511" y="2337"/>
                    </a:cubicBezTo>
                    <a:cubicBezTo>
                      <a:pt x="512" y="2338"/>
                      <a:pt x="511" y="2338"/>
                      <a:pt x="513" y="2338"/>
                    </a:cubicBezTo>
                    <a:cubicBezTo>
                      <a:pt x="516" y="2338"/>
                      <a:pt x="522" y="2335"/>
                      <a:pt x="522" y="2331"/>
                    </a:cubicBezTo>
                    <a:cubicBezTo>
                      <a:pt x="522" y="2327"/>
                      <a:pt x="519" y="2323"/>
                      <a:pt x="515" y="2323"/>
                    </a:cubicBezTo>
                    <a:cubicBezTo>
                      <a:pt x="511" y="2322"/>
                      <a:pt x="507" y="2325"/>
                      <a:pt x="506" y="2328"/>
                    </a:cubicBezTo>
                    <a:cubicBezTo>
                      <a:pt x="505" y="2334"/>
                      <a:pt x="510" y="2339"/>
                      <a:pt x="516" y="2340"/>
                    </a:cubicBezTo>
                    <a:cubicBezTo>
                      <a:pt x="520" y="2341"/>
                      <a:pt x="524" y="2340"/>
                      <a:pt x="527" y="2337"/>
                    </a:cubicBezTo>
                    <a:cubicBezTo>
                      <a:pt x="532" y="2333"/>
                      <a:pt x="534" y="2326"/>
                      <a:pt x="532" y="2320"/>
                    </a:cubicBezTo>
                    <a:cubicBezTo>
                      <a:pt x="528" y="2305"/>
                      <a:pt x="515" y="2304"/>
                      <a:pt x="504" y="2310"/>
                    </a:cubicBezTo>
                    <a:cubicBezTo>
                      <a:pt x="480" y="2324"/>
                      <a:pt x="475" y="2347"/>
                      <a:pt x="441" y="2345"/>
                    </a:cubicBezTo>
                    <a:cubicBezTo>
                      <a:pt x="427" y="2344"/>
                      <a:pt x="413" y="2338"/>
                      <a:pt x="406" y="2323"/>
                    </a:cubicBezTo>
                    <a:cubicBezTo>
                      <a:pt x="396" y="2305"/>
                      <a:pt x="399" y="2281"/>
                      <a:pt x="418" y="2270"/>
                    </a:cubicBezTo>
                    <a:cubicBezTo>
                      <a:pt x="398" y="2283"/>
                      <a:pt x="404" y="2315"/>
                      <a:pt x="422" y="2330"/>
                    </a:cubicBezTo>
                    <a:cubicBezTo>
                      <a:pt x="432" y="2338"/>
                      <a:pt x="448" y="2343"/>
                      <a:pt x="462" y="2337"/>
                    </a:cubicBezTo>
                    <a:cubicBezTo>
                      <a:pt x="490" y="2325"/>
                      <a:pt x="476" y="2295"/>
                      <a:pt x="451" y="2306"/>
                    </a:cubicBezTo>
                    <a:cubicBezTo>
                      <a:pt x="437" y="2311"/>
                      <a:pt x="423" y="2308"/>
                      <a:pt x="416" y="2294"/>
                    </a:cubicBezTo>
                    <a:cubicBezTo>
                      <a:pt x="412" y="2286"/>
                      <a:pt x="414" y="2276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7" y="2270"/>
                      <a:pt x="416" y="2271"/>
                      <a:pt x="416" y="2271"/>
                    </a:cubicBezTo>
                    <a:cubicBezTo>
                      <a:pt x="420" y="2268"/>
                      <a:pt x="425" y="2264"/>
                      <a:pt x="429" y="2259"/>
                    </a:cubicBezTo>
                    <a:cubicBezTo>
                      <a:pt x="438" y="2248"/>
                      <a:pt x="443" y="2238"/>
                      <a:pt x="445" y="2224"/>
                    </a:cubicBezTo>
                    <a:cubicBezTo>
                      <a:pt x="445" y="2224"/>
                      <a:pt x="445" y="2224"/>
                      <a:pt x="445" y="2224"/>
                    </a:cubicBezTo>
                    <a:cubicBezTo>
                      <a:pt x="450" y="2235"/>
                      <a:pt x="450" y="2257"/>
                      <a:pt x="444" y="2267"/>
                    </a:cubicBezTo>
                    <a:cubicBezTo>
                      <a:pt x="445" y="2268"/>
                      <a:pt x="446" y="2268"/>
                      <a:pt x="446" y="2269"/>
                    </a:cubicBezTo>
                    <a:cubicBezTo>
                      <a:pt x="452" y="2260"/>
                      <a:pt x="453" y="2242"/>
                      <a:pt x="450" y="2229"/>
                    </a:cubicBezTo>
                    <a:cubicBezTo>
                      <a:pt x="451" y="2231"/>
                      <a:pt x="452" y="2232"/>
                      <a:pt x="453" y="2233"/>
                    </a:cubicBezTo>
                    <a:cubicBezTo>
                      <a:pt x="453" y="2234"/>
                      <a:pt x="453" y="2234"/>
                      <a:pt x="453" y="2234"/>
                    </a:cubicBezTo>
                    <a:cubicBezTo>
                      <a:pt x="459" y="2241"/>
                      <a:pt x="465" y="2247"/>
                      <a:pt x="471" y="2252"/>
                    </a:cubicBezTo>
                    <a:cubicBezTo>
                      <a:pt x="479" y="2258"/>
                      <a:pt x="491" y="2264"/>
                      <a:pt x="494" y="2273"/>
                    </a:cubicBezTo>
                    <a:cubicBezTo>
                      <a:pt x="496" y="2282"/>
                      <a:pt x="494" y="2290"/>
                      <a:pt x="487" y="2296"/>
                    </a:cubicBezTo>
                    <a:cubicBezTo>
                      <a:pt x="480" y="2301"/>
                      <a:pt x="471" y="2303"/>
                      <a:pt x="464" y="2299"/>
                    </a:cubicBezTo>
                    <a:cubicBezTo>
                      <a:pt x="457" y="2296"/>
                      <a:pt x="454" y="2289"/>
                      <a:pt x="454" y="2283"/>
                    </a:cubicBezTo>
                    <a:cubicBezTo>
                      <a:pt x="455" y="2277"/>
                      <a:pt x="459" y="2272"/>
                      <a:pt x="464" y="2270"/>
                    </a:cubicBezTo>
                    <a:cubicBezTo>
                      <a:pt x="460" y="2272"/>
                      <a:pt x="458" y="2276"/>
                      <a:pt x="459" y="2280"/>
                    </a:cubicBezTo>
                    <a:cubicBezTo>
                      <a:pt x="459" y="2285"/>
                      <a:pt x="464" y="2288"/>
                      <a:pt x="469" y="2288"/>
                    </a:cubicBezTo>
                    <a:cubicBezTo>
                      <a:pt x="474" y="2287"/>
                      <a:pt x="477" y="2282"/>
                      <a:pt x="476" y="2277"/>
                    </a:cubicBezTo>
                    <a:cubicBezTo>
                      <a:pt x="476" y="2273"/>
                      <a:pt x="472" y="2270"/>
                      <a:pt x="467" y="2270"/>
                    </a:cubicBezTo>
                    <a:cubicBezTo>
                      <a:pt x="465" y="2270"/>
                      <a:pt x="462" y="2270"/>
                      <a:pt x="460" y="2272"/>
                    </a:cubicBezTo>
                    <a:cubicBezTo>
                      <a:pt x="457" y="2274"/>
                      <a:pt x="454" y="2278"/>
                      <a:pt x="454" y="2282"/>
                    </a:cubicBezTo>
                    <a:cubicBezTo>
                      <a:pt x="453" y="2289"/>
                      <a:pt x="457" y="2296"/>
                      <a:pt x="464" y="2300"/>
                    </a:cubicBezTo>
                    <a:cubicBezTo>
                      <a:pt x="471" y="2304"/>
                      <a:pt x="481" y="2302"/>
                      <a:pt x="488" y="2297"/>
                    </a:cubicBezTo>
                    <a:cubicBezTo>
                      <a:pt x="495" y="2291"/>
                      <a:pt x="498" y="2282"/>
                      <a:pt x="496" y="2272"/>
                    </a:cubicBezTo>
                    <a:cubicBezTo>
                      <a:pt x="495" y="2270"/>
                      <a:pt x="494" y="2267"/>
                      <a:pt x="493" y="2265"/>
                    </a:cubicBezTo>
                    <a:cubicBezTo>
                      <a:pt x="494" y="2266"/>
                      <a:pt x="495" y="2267"/>
                      <a:pt x="496" y="2267"/>
                    </a:cubicBezTo>
                    <a:cubicBezTo>
                      <a:pt x="516" y="2276"/>
                      <a:pt x="538" y="2276"/>
                      <a:pt x="552" y="2294"/>
                    </a:cubicBezTo>
                    <a:cubicBezTo>
                      <a:pt x="552" y="2293"/>
                      <a:pt x="553" y="2292"/>
                      <a:pt x="554" y="2292"/>
                    </a:cubicBezTo>
                    <a:cubicBezTo>
                      <a:pt x="552" y="2290"/>
                      <a:pt x="550" y="2287"/>
                      <a:pt x="547" y="2285"/>
                    </a:cubicBezTo>
                    <a:cubicBezTo>
                      <a:pt x="544" y="2281"/>
                      <a:pt x="540" y="2279"/>
                      <a:pt x="536" y="2277"/>
                    </a:cubicBezTo>
                    <a:cubicBezTo>
                      <a:pt x="541" y="2277"/>
                      <a:pt x="545" y="2276"/>
                      <a:pt x="550" y="2275"/>
                    </a:cubicBezTo>
                    <a:cubicBezTo>
                      <a:pt x="559" y="2272"/>
                      <a:pt x="566" y="2269"/>
                      <a:pt x="575" y="2263"/>
                    </a:cubicBezTo>
                    <a:cubicBezTo>
                      <a:pt x="577" y="2261"/>
                      <a:pt x="580" y="2259"/>
                      <a:pt x="582" y="2256"/>
                    </a:cubicBezTo>
                    <a:cubicBezTo>
                      <a:pt x="588" y="2250"/>
                      <a:pt x="592" y="2245"/>
                      <a:pt x="595" y="2237"/>
                    </a:cubicBezTo>
                    <a:cubicBezTo>
                      <a:pt x="597" y="2229"/>
                      <a:pt x="598" y="2223"/>
                      <a:pt x="597" y="2214"/>
                    </a:cubicBezTo>
                    <a:cubicBezTo>
                      <a:pt x="596" y="2207"/>
                      <a:pt x="592" y="2200"/>
                      <a:pt x="587" y="2195"/>
                    </a:cubicBezTo>
                    <a:cubicBezTo>
                      <a:pt x="578" y="2185"/>
                      <a:pt x="563" y="2184"/>
                      <a:pt x="552" y="2188"/>
                    </a:cubicBezTo>
                    <a:cubicBezTo>
                      <a:pt x="540" y="2193"/>
                      <a:pt x="530" y="2204"/>
                      <a:pt x="523" y="2216"/>
                    </a:cubicBezTo>
                    <a:cubicBezTo>
                      <a:pt x="548" y="2200"/>
                      <a:pt x="561" y="2219"/>
                      <a:pt x="572" y="2222"/>
                    </a:cubicBezTo>
                    <a:cubicBezTo>
                      <a:pt x="588" y="2226"/>
                      <a:pt x="595" y="2214"/>
                      <a:pt x="592" y="2203"/>
                    </a:cubicBezTo>
                    <a:cubicBezTo>
                      <a:pt x="592" y="2203"/>
                      <a:pt x="592" y="2203"/>
                      <a:pt x="592" y="2203"/>
                    </a:cubicBezTo>
                    <a:cubicBezTo>
                      <a:pt x="594" y="2207"/>
                      <a:pt x="595" y="2210"/>
                      <a:pt x="595" y="2214"/>
                    </a:cubicBezTo>
                    <a:cubicBezTo>
                      <a:pt x="596" y="2223"/>
                      <a:pt x="596" y="2229"/>
                      <a:pt x="593" y="2237"/>
                    </a:cubicBezTo>
                    <a:cubicBezTo>
                      <a:pt x="590" y="2244"/>
                      <a:pt x="586" y="2249"/>
                      <a:pt x="581" y="2255"/>
                    </a:cubicBezTo>
                    <a:cubicBezTo>
                      <a:pt x="572" y="2263"/>
                      <a:pt x="563" y="2268"/>
                      <a:pt x="552" y="2271"/>
                    </a:cubicBezTo>
                    <a:cubicBezTo>
                      <a:pt x="555" y="2270"/>
                      <a:pt x="558" y="2268"/>
                      <a:pt x="561" y="2266"/>
                    </a:cubicBezTo>
                    <a:cubicBezTo>
                      <a:pt x="570" y="2260"/>
                      <a:pt x="576" y="2247"/>
                      <a:pt x="569" y="2237"/>
                    </a:cubicBezTo>
                    <a:cubicBezTo>
                      <a:pt x="566" y="2233"/>
                      <a:pt x="561" y="2231"/>
                      <a:pt x="556" y="2232"/>
                    </a:cubicBezTo>
                    <a:cubicBezTo>
                      <a:pt x="552" y="2232"/>
                      <a:pt x="549" y="2235"/>
                      <a:pt x="547" y="2238"/>
                    </a:cubicBezTo>
                    <a:cubicBezTo>
                      <a:pt x="545" y="2241"/>
                      <a:pt x="545" y="2246"/>
                      <a:pt x="547" y="2250"/>
                    </a:cubicBezTo>
                    <a:cubicBezTo>
                      <a:pt x="549" y="2254"/>
                      <a:pt x="555" y="2257"/>
                      <a:pt x="560" y="2255"/>
                    </a:cubicBezTo>
                    <a:cubicBezTo>
                      <a:pt x="563" y="2254"/>
                      <a:pt x="565" y="2251"/>
                      <a:pt x="564" y="2247"/>
                    </a:cubicBezTo>
                    <a:cubicBezTo>
                      <a:pt x="564" y="2245"/>
                      <a:pt x="562" y="2244"/>
                      <a:pt x="560" y="2244"/>
                    </a:cubicBezTo>
                    <a:cubicBezTo>
                      <a:pt x="561" y="2245"/>
                      <a:pt x="562" y="2246"/>
                      <a:pt x="561" y="2248"/>
                    </a:cubicBezTo>
                    <a:cubicBezTo>
                      <a:pt x="561" y="2251"/>
                      <a:pt x="558" y="2252"/>
                      <a:pt x="555" y="2251"/>
                    </a:cubicBezTo>
                    <a:cubicBezTo>
                      <a:pt x="554" y="2250"/>
                      <a:pt x="553" y="2248"/>
                      <a:pt x="553" y="2246"/>
                    </a:cubicBezTo>
                    <a:cubicBezTo>
                      <a:pt x="552" y="2243"/>
                      <a:pt x="554" y="2240"/>
                      <a:pt x="557" y="2239"/>
                    </a:cubicBezTo>
                    <a:cubicBezTo>
                      <a:pt x="560" y="2238"/>
                      <a:pt x="564" y="2239"/>
                      <a:pt x="565" y="2242"/>
                    </a:cubicBezTo>
                    <a:cubicBezTo>
                      <a:pt x="571" y="2250"/>
                      <a:pt x="564" y="2262"/>
                      <a:pt x="557" y="2267"/>
                    </a:cubicBezTo>
                    <a:cubicBezTo>
                      <a:pt x="533" y="2283"/>
                      <a:pt x="492" y="2265"/>
                      <a:pt x="470" y="2247"/>
                    </a:cubicBezTo>
                    <a:cubicBezTo>
                      <a:pt x="479" y="2251"/>
                      <a:pt x="488" y="2252"/>
                      <a:pt x="498" y="2250"/>
                    </a:cubicBezTo>
                    <a:cubicBezTo>
                      <a:pt x="502" y="2249"/>
                      <a:pt x="507" y="2247"/>
                      <a:pt x="511" y="2242"/>
                    </a:cubicBezTo>
                    <a:cubicBezTo>
                      <a:pt x="507" y="2246"/>
                      <a:pt x="502" y="2247"/>
                      <a:pt x="497" y="2248"/>
                    </a:cubicBezTo>
                    <a:cubicBezTo>
                      <a:pt x="486" y="2250"/>
                      <a:pt x="476" y="2247"/>
                      <a:pt x="466" y="2241"/>
                    </a:cubicBezTo>
                    <a:cubicBezTo>
                      <a:pt x="460" y="2236"/>
                      <a:pt x="455" y="2230"/>
                      <a:pt x="451" y="2224"/>
                    </a:cubicBezTo>
                    <a:cubicBezTo>
                      <a:pt x="445" y="2212"/>
                      <a:pt x="444" y="2200"/>
                      <a:pt x="438" y="2188"/>
                    </a:cubicBezTo>
                    <a:cubicBezTo>
                      <a:pt x="438" y="2187"/>
                      <a:pt x="438" y="2187"/>
                      <a:pt x="438" y="2187"/>
                    </a:cubicBezTo>
                    <a:cubicBezTo>
                      <a:pt x="435" y="2180"/>
                      <a:pt x="431" y="2174"/>
                      <a:pt x="426" y="2168"/>
                    </a:cubicBezTo>
                    <a:cubicBezTo>
                      <a:pt x="425" y="2166"/>
                      <a:pt x="413" y="2152"/>
                      <a:pt x="411" y="2153"/>
                    </a:cubicBezTo>
                    <a:cubicBezTo>
                      <a:pt x="411" y="2155"/>
                      <a:pt x="418" y="2164"/>
                      <a:pt x="419" y="2165"/>
                    </a:cubicBezTo>
                    <a:cubicBezTo>
                      <a:pt x="425" y="2173"/>
                      <a:pt x="430" y="2180"/>
                      <a:pt x="434" y="2189"/>
                    </a:cubicBezTo>
                    <a:cubicBezTo>
                      <a:pt x="434" y="2190"/>
                      <a:pt x="434" y="2190"/>
                      <a:pt x="434" y="2190"/>
                    </a:cubicBezTo>
                    <a:cubicBezTo>
                      <a:pt x="439" y="2201"/>
                      <a:pt x="442" y="2211"/>
                      <a:pt x="441" y="2224"/>
                    </a:cubicBezTo>
                    <a:cubicBezTo>
                      <a:pt x="439" y="2239"/>
                      <a:pt x="432" y="2254"/>
                      <a:pt x="419" y="2262"/>
                    </a:cubicBezTo>
                    <a:cubicBezTo>
                      <a:pt x="411" y="2266"/>
                      <a:pt x="398" y="2267"/>
                      <a:pt x="393" y="2259"/>
                    </a:cubicBezTo>
                    <a:cubicBezTo>
                      <a:pt x="391" y="2256"/>
                      <a:pt x="391" y="2252"/>
                      <a:pt x="394" y="2250"/>
                    </a:cubicBezTo>
                    <a:cubicBezTo>
                      <a:pt x="396" y="2247"/>
                      <a:pt x="399" y="2247"/>
                      <a:pt x="401" y="2248"/>
                    </a:cubicBezTo>
                    <a:cubicBezTo>
                      <a:pt x="404" y="2250"/>
                      <a:pt x="404" y="2252"/>
                      <a:pt x="405" y="2253"/>
                    </a:cubicBezTo>
                    <a:cubicBezTo>
                      <a:pt x="405" y="2256"/>
                      <a:pt x="402" y="2258"/>
                      <a:pt x="399" y="2257"/>
                    </a:cubicBezTo>
                    <a:cubicBezTo>
                      <a:pt x="398" y="2257"/>
                      <a:pt x="397" y="2256"/>
                      <a:pt x="397" y="2254"/>
                    </a:cubicBezTo>
                    <a:cubicBezTo>
                      <a:pt x="395" y="2256"/>
                      <a:pt x="396" y="2258"/>
                      <a:pt x="398" y="2259"/>
                    </a:cubicBezTo>
                    <a:cubicBezTo>
                      <a:pt x="401" y="2261"/>
                      <a:pt x="404" y="2261"/>
                      <a:pt x="407" y="2259"/>
                    </a:cubicBezTo>
                    <a:cubicBezTo>
                      <a:pt x="411" y="2255"/>
                      <a:pt x="411" y="2249"/>
                      <a:pt x="407" y="2245"/>
                    </a:cubicBezTo>
                    <a:cubicBezTo>
                      <a:pt x="405" y="2242"/>
                      <a:pt x="401" y="2240"/>
                      <a:pt x="397" y="2240"/>
                    </a:cubicBezTo>
                    <a:cubicBezTo>
                      <a:pt x="393" y="2240"/>
                      <a:pt x="390" y="2242"/>
                      <a:pt x="387" y="2245"/>
                    </a:cubicBezTo>
                    <a:cubicBezTo>
                      <a:pt x="384" y="2250"/>
                      <a:pt x="384" y="2255"/>
                      <a:pt x="387" y="2260"/>
                    </a:cubicBezTo>
                    <a:cubicBezTo>
                      <a:pt x="393" y="2270"/>
                      <a:pt x="407" y="2271"/>
                      <a:pt x="416" y="2265"/>
                    </a:cubicBezTo>
                    <a:cubicBezTo>
                      <a:pt x="419" y="2263"/>
                      <a:pt x="422" y="2261"/>
                      <a:pt x="425" y="2259"/>
                    </a:cubicBezTo>
                    <a:cubicBezTo>
                      <a:pt x="417" y="2268"/>
                      <a:pt x="409" y="2273"/>
                      <a:pt x="397" y="2278"/>
                    </a:cubicBezTo>
                    <a:cubicBezTo>
                      <a:pt x="390" y="2280"/>
                      <a:pt x="384" y="2281"/>
                      <a:pt x="376" y="2281"/>
                    </a:cubicBezTo>
                    <a:cubicBezTo>
                      <a:pt x="367" y="2280"/>
                      <a:pt x="362" y="2278"/>
                      <a:pt x="354" y="2274"/>
                    </a:cubicBezTo>
                    <a:cubicBezTo>
                      <a:pt x="351" y="2271"/>
                      <a:pt x="348" y="2269"/>
                      <a:pt x="346" y="2265"/>
                    </a:cubicBezTo>
                    <a:cubicBezTo>
                      <a:pt x="346" y="2265"/>
                      <a:pt x="346" y="2265"/>
                      <a:pt x="346" y="2265"/>
                    </a:cubicBezTo>
                    <a:cubicBezTo>
                      <a:pt x="354" y="2273"/>
                      <a:pt x="368" y="2272"/>
                      <a:pt x="371" y="2256"/>
                    </a:cubicBezTo>
                    <a:cubicBezTo>
                      <a:pt x="374" y="2244"/>
                      <a:pt x="362" y="2224"/>
                      <a:pt x="387" y="2209"/>
                    </a:cubicBezTo>
                    <a:cubicBezTo>
                      <a:pt x="373" y="2210"/>
                      <a:pt x="359" y="2214"/>
                      <a:pt x="350" y="2222"/>
                    </a:cubicBezTo>
                    <a:cubicBezTo>
                      <a:pt x="341" y="2231"/>
                      <a:pt x="336" y="2245"/>
                      <a:pt x="340" y="2257"/>
                    </a:cubicBezTo>
                    <a:cubicBezTo>
                      <a:pt x="343" y="2264"/>
                      <a:pt x="348" y="2270"/>
                      <a:pt x="354" y="2275"/>
                    </a:cubicBezTo>
                    <a:cubicBezTo>
                      <a:pt x="361" y="2279"/>
                      <a:pt x="367" y="2282"/>
                      <a:pt x="376" y="2283"/>
                    </a:cubicBezTo>
                    <a:cubicBezTo>
                      <a:pt x="384" y="2283"/>
                      <a:pt x="390" y="2283"/>
                      <a:pt x="398" y="2280"/>
                    </a:cubicBezTo>
                    <a:cubicBezTo>
                      <a:pt x="401" y="2279"/>
                      <a:pt x="404" y="2278"/>
                      <a:pt x="408" y="2276"/>
                    </a:cubicBezTo>
                    <a:cubicBezTo>
                      <a:pt x="409" y="2275"/>
                      <a:pt x="411" y="2274"/>
                      <a:pt x="412" y="2273"/>
                    </a:cubicBezTo>
                    <a:cubicBezTo>
                      <a:pt x="395" y="2286"/>
                      <a:pt x="394" y="2309"/>
                      <a:pt x="404" y="2328"/>
                    </a:cubicBezTo>
                    <a:cubicBezTo>
                      <a:pt x="405" y="2329"/>
                      <a:pt x="406" y="2331"/>
                      <a:pt x="407" y="2332"/>
                    </a:cubicBezTo>
                    <a:cubicBezTo>
                      <a:pt x="421" y="2352"/>
                      <a:pt x="446" y="2364"/>
                      <a:pt x="471" y="2366"/>
                    </a:cubicBezTo>
                    <a:close/>
                    <a:moveTo>
                      <a:pt x="488" y="2375"/>
                    </a:moveTo>
                    <a:cubicBezTo>
                      <a:pt x="485" y="2369"/>
                      <a:pt x="488" y="2361"/>
                      <a:pt x="492" y="2358"/>
                    </a:cubicBezTo>
                    <a:cubicBezTo>
                      <a:pt x="488" y="2352"/>
                      <a:pt x="474" y="2355"/>
                      <a:pt x="475" y="2365"/>
                    </a:cubicBezTo>
                    <a:cubicBezTo>
                      <a:pt x="475" y="2372"/>
                      <a:pt x="482" y="2378"/>
                      <a:pt x="488" y="2375"/>
                    </a:cubicBezTo>
                    <a:close/>
                    <a:moveTo>
                      <a:pt x="475" y="2378"/>
                    </a:moveTo>
                    <a:cubicBezTo>
                      <a:pt x="479" y="2387"/>
                      <a:pt x="488" y="2396"/>
                      <a:pt x="497" y="2401"/>
                    </a:cubicBezTo>
                    <a:cubicBezTo>
                      <a:pt x="505" y="2406"/>
                      <a:pt x="516" y="2408"/>
                      <a:pt x="526" y="2408"/>
                    </a:cubicBezTo>
                    <a:cubicBezTo>
                      <a:pt x="544" y="2410"/>
                      <a:pt x="564" y="2406"/>
                      <a:pt x="580" y="2416"/>
                    </a:cubicBezTo>
                    <a:cubicBezTo>
                      <a:pt x="594" y="2424"/>
                      <a:pt x="597" y="2440"/>
                      <a:pt x="593" y="2449"/>
                    </a:cubicBezTo>
                    <a:cubicBezTo>
                      <a:pt x="589" y="2458"/>
                      <a:pt x="578" y="2464"/>
                      <a:pt x="568" y="2462"/>
                    </a:cubicBezTo>
                    <a:cubicBezTo>
                      <a:pt x="561" y="2461"/>
                      <a:pt x="552" y="2454"/>
                      <a:pt x="554" y="2445"/>
                    </a:cubicBezTo>
                    <a:cubicBezTo>
                      <a:pt x="555" y="2441"/>
                      <a:pt x="559" y="2438"/>
                      <a:pt x="562" y="2440"/>
                    </a:cubicBezTo>
                    <a:cubicBezTo>
                      <a:pt x="559" y="2443"/>
                      <a:pt x="561" y="2447"/>
                      <a:pt x="566" y="2449"/>
                    </a:cubicBezTo>
                    <a:cubicBezTo>
                      <a:pt x="569" y="2450"/>
                      <a:pt x="573" y="2449"/>
                      <a:pt x="575" y="2448"/>
                    </a:cubicBezTo>
                    <a:cubicBezTo>
                      <a:pt x="580" y="2445"/>
                      <a:pt x="582" y="2439"/>
                      <a:pt x="580" y="2433"/>
                    </a:cubicBezTo>
                    <a:cubicBezTo>
                      <a:pt x="574" y="2421"/>
                      <a:pt x="553" y="2420"/>
                      <a:pt x="540" y="2421"/>
                    </a:cubicBezTo>
                    <a:cubicBezTo>
                      <a:pt x="521" y="2422"/>
                      <a:pt x="503" y="2417"/>
                      <a:pt x="488" y="2405"/>
                    </a:cubicBezTo>
                    <a:cubicBezTo>
                      <a:pt x="480" y="2398"/>
                      <a:pt x="474" y="2388"/>
                      <a:pt x="475" y="2378"/>
                    </a:cubicBezTo>
                    <a:close/>
                    <a:moveTo>
                      <a:pt x="353" y="2214"/>
                    </a:moveTo>
                    <a:cubicBezTo>
                      <a:pt x="341" y="2222"/>
                      <a:pt x="332" y="2212"/>
                      <a:pt x="324" y="2205"/>
                    </a:cubicBezTo>
                    <a:cubicBezTo>
                      <a:pt x="316" y="2198"/>
                      <a:pt x="305" y="2195"/>
                      <a:pt x="297" y="2204"/>
                    </a:cubicBezTo>
                    <a:cubicBezTo>
                      <a:pt x="309" y="2210"/>
                      <a:pt x="305" y="2217"/>
                      <a:pt x="314" y="2225"/>
                    </a:cubicBezTo>
                    <a:cubicBezTo>
                      <a:pt x="323" y="2234"/>
                      <a:pt x="341" y="2233"/>
                      <a:pt x="353" y="2214"/>
                    </a:cubicBezTo>
                    <a:close/>
                    <a:moveTo>
                      <a:pt x="297" y="2145"/>
                    </a:moveTo>
                    <a:cubicBezTo>
                      <a:pt x="284" y="2174"/>
                      <a:pt x="251" y="2155"/>
                      <a:pt x="247" y="2137"/>
                    </a:cubicBezTo>
                    <a:cubicBezTo>
                      <a:pt x="256" y="2150"/>
                      <a:pt x="285" y="2155"/>
                      <a:pt x="297" y="2145"/>
                    </a:cubicBezTo>
                    <a:close/>
                    <a:moveTo>
                      <a:pt x="308" y="2130"/>
                    </a:moveTo>
                    <a:cubicBezTo>
                      <a:pt x="321" y="2144"/>
                      <a:pt x="323" y="2167"/>
                      <a:pt x="315" y="2180"/>
                    </a:cubicBezTo>
                    <a:cubicBezTo>
                      <a:pt x="298" y="2210"/>
                      <a:pt x="266" y="2191"/>
                      <a:pt x="288" y="2168"/>
                    </a:cubicBezTo>
                    <a:cubicBezTo>
                      <a:pt x="300" y="2156"/>
                      <a:pt x="307" y="2148"/>
                      <a:pt x="308" y="2130"/>
                    </a:cubicBezTo>
                    <a:close/>
                    <a:moveTo>
                      <a:pt x="199" y="2020"/>
                    </a:moveTo>
                    <a:cubicBezTo>
                      <a:pt x="185" y="2052"/>
                      <a:pt x="203" y="2078"/>
                      <a:pt x="223" y="2096"/>
                    </a:cubicBezTo>
                    <a:cubicBezTo>
                      <a:pt x="235" y="2106"/>
                      <a:pt x="255" y="2113"/>
                      <a:pt x="258" y="2129"/>
                    </a:cubicBezTo>
                    <a:cubicBezTo>
                      <a:pt x="275" y="2112"/>
                      <a:pt x="235" y="2086"/>
                      <a:pt x="224" y="2076"/>
                    </a:cubicBezTo>
                    <a:cubicBezTo>
                      <a:pt x="205" y="2060"/>
                      <a:pt x="195" y="2041"/>
                      <a:pt x="199" y="2020"/>
                    </a:cubicBezTo>
                    <a:close/>
                    <a:moveTo>
                      <a:pt x="805" y="1787"/>
                    </a:moveTo>
                    <a:cubicBezTo>
                      <a:pt x="823" y="1804"/>
                      <a:pt x="857" y="1792"/>
                      <a:pt x="872" y="1793"/>
                    </a:cubicBezTo>
                    <a:cubicBezTo>
                      <a:pt x="894" y="1794"/>
                      <a:pt x="895" y="1815"/>
                      <a:pt x="873" y="1817"/>
                    </a:cubicBezTo>
                    <a:cubicBezTo>
                      <a:pt x="851" y="1820"/>
                      <a:pt x="818" y="1807"/>
                      <a:pt x="805" y="1787"/>
                    </a:cubicBezTo>
                    <a:close/>
                    <a:moveTo>
                      <a:pt x="954" y="1764"/>
                    </a:moveTo>
                    <a:cubicBezTo>
                      <a:pt x="940" y="1735"/>
                      <a:pt x="959" y="1711"/>
                      <a:pt x="960" y="1695"/>
                    </a:cubicBezTo>
                    <a:cubicBezTo>
                      <a:pt x="961" y="1678"/>
                      <a:pt x="945" y="1675"/>
                      <a:pt x="939" y="1692"/>
                    </a:cubicBezTo>
                    <a:cubicBezTo>
                      <a:pt x="932" y="1715"/>
                      <a:pt x="938" y="1745"/>
                      <a:pt x="954" y="1764"/>
                    </a:cubicBezTo>
                    <a:close/>
                    <a:moveTo>
                      <a:pt x="542" y="1990"/>
                    </a:moveTo>
                    <a:cubicBezTo>
                      <a:pt x="560" y="1996"/>
                      <a:pt x="570" y="1986"/>
                      <a:pt x="578" y="1968"/>
                    </a:cubicBezTo>
                    <a:cubicBezTo>
                      <a:pt x="584" y="1953"/>
                      <a:pt x="596" y="1944"/>
                      <a:pt x="607" y="1948"/>
                    </a:cubicBezTo>
                    <a:cubicBezTo>
                      <a:pt x="603" y="1940"/>
                      <a:pt x="590" y="1935"/>
                      <a:pt x="580" y="1941"/>
                    </a:cubicBezTo>
                    <a:cubicBezTo>
                      <a:pt x="567" y="1950"/>
                      <a:pt x="568" y="1967"/>
                      <a:pt x="559" y="1980"/>
                    </a:cubicBezTo>
                    <a:cubicBezTo>
                      <a:pt x="557" y="1984"/>
                      <a:pt x="551" y="1989"/>
                      <a:pt x="542" y="1990"/>
                    </a:cubicBezTo>
                    <a:close/>
                    <a:moveTo>
                      <a:pt x="898" y="1922"/>
                    </a:moveTo>
                    <a:cubicBezTo>
                      <a:pt x="900" y="1923"/>
                      <a:pt x="901" y="1925"/>
                      <a:pt x="900" y="1927"/>
                    </a:cubicBezTo>
                    <a:cubicBezTo>
                      <a:pt x="899" y="1929"/>
                      <a:pt x="896" y="1930"/>
                      <a:pt x="894" y="1929"/>
                    </a:cubicBezTo>
                    <a:cubicBezTo>
                      <a:pt x="893" y="1928"/>
                      <a:pt x="892" y="1926"/>
                      <a:pt x="893" y="1924"/>
                    </a:cubicBezTo>
                    <a:cubicBezTo>
                      <a:pt x="894" y="1922"/>
                      <a:pt x="896" y="1921"/>
                      <a:pt x="898" y="1922"/>
                    </a:cubicBezTo>
                    <a:close/>
                    <a:moveTo>
                      <a:pt x="877" y="1923"/>
                    </a:moveTo>
                    <a:cubicBezTo>
                      <a:pt x="880" y="1925"/>
                      <a:pt x="882" y="1930"/>
                      <a:pt x="880" y="1933"/>
                    </a:cubicBezTo>
                    <a:cubicBezTo>
                      <a:pt x="878" y="1937"/>
                      <a:pt x="874" y="1939"/>
                      <a:pt x="870" y="1937"/>
                    </a:cubicBezTo>
                    <a:cubicBezTo>
                      <a:pt x="866" y="1935"/>
                      <a:pt x="865" y="1930"/>
                      <a:pt x="866" y="1927"/>
                    </a:cubicBezTo>
                    <a:cubicBezTo>
                      <a:pt x="868" y="1923"/>
                      <a:pt x="873" y="1921"/>
                      <a:pt x="877" y="1923"/>
                    </a:cubicBezTo>
                    <a:close/>
                    <a:moveTo>
                      <a:pt x="888" y="1920"/>
                    </a:moveTo>
                    <a:cubicBezTo>
                      <a:pt x="891" y="1921"/>
                      <a:pt x="892" y="1924"/>
                      <a:pt x="891" y="1927"/>
                    </a:cubicBezTo>
                    <a:cubicBezTo>
                      <a:pt x="889" y="1929"/>
                      <a:pt x="886" y="1930"/>
                      <a:pt x="884" y="1929"/>
                    </a:cubicBezTo>
                    <a:cubicBezTo>
                      <a:pt x="882" y="1928"/>
                      <a:pt x="881" y="1925"/>
                      <a:pt x="882" y="1922"/>
                    </a:cubicBezTo>
                    <a:cubicBezTo>
                      <a:pt x="883" y="1920"/>
                      <a:pt x="886" y="1919"/>
                      <a:pt x="888" y="1920"/>
                    </a:cubicBezTo>
                    <a:close/>
                    <a:moveTo>
                      <a:pt x="593" y="1806"/>
                    </a:moveTo>
                    <a:cubicBezTo>
                      <a:pt x="595" y="1810"/>
                      <a:pt x="597" y="1812"/>
                      <a:pt x="599" y="1813"/>
                    </a:cubicBezTo>
                    <a:cubicBezTo>
                      <a:pt x="603" y="1815"/>
                      <a:pt x="607" y="1814"/>
                      <a:pt x="611" y="1811"/>
                    </a:cubicBezTo>
                    <a:cubicBezTo>
                      <a:pt x="615" y="1807"/>
                      <a:pt x="614" y="1801"/>
                      <a:pt x="612" y="1798"/>
                    </a:cubicBezTo>
                    <a:cubicBezTo>
                      <a:pt x="608" y="1791"/>
                      <a:pt x="602" y="1794"/>
                      <a:pt x="597" y="1793"/>
                    </a:cubicBezTo>
                    <a:cubicBezTo>
                      <a:pt x="592" y="1792"/>
                      <a:pt x="588" y="1786"/>
                      <a:pt x="588" y="1779"/>
                    </a:cubicBezTo>
                    <a:cubicBezTo>
                      <a:pt x="589" y="1770"/>
                      <a:pt x="593" y="1763"/>
                      <a:pt x="601" y="1761"/>
                    </a:cubicBezTo>
                    <a:cubicBezTo>
                      <a:pt x="606" y="1760"/>
                      <a:pt x="612" y="1761"/>
                      <a:pt x="613" y="1766"/>
                    </a:cubicBezTo>
                    <a:cubicBezTo>
                      <a:pt x="608" y="1764"/>
                      <a:pt x="602" y="1768"/>
                      <a:pt x="604" y="1775"/>
                    </a:cubicBezTo>
                    <a:cubicBezTo>
                      <a:pt x="606" y="1778"/>
                      <a:pt x="612" y="1783"/>
                      <a:pt x="617" y="1789"/>
                    </a:cubicBezTo>
                    <a:cubicBezTo>
                      <a:pt x="623" y="1795"/>
                      <a:pt x="628" y="1801"/>
                      <a:pt x="629" y="1807"/>
                    </a:cubicBezTo>
                    <a:cubicBezTo>
                      <a:pt x="631" y="1821"/>
                      <a:pt x="620" y="1834"/>
                      <a:pt x="606" y="1833"/>
                    </a:cubicBezTo>
                    <a:cubicBezTo>
                      <a:pt x="599" y="1833"/>
                      <a:pt x="593" y="1829"/>
                      <a:pt x="588" y="1824"/>
                    </a:cubicBezTo>
                    <a:cubicBezTo>
                      <a:pt x="583" y="1819"/>
                      <a:pt x="573" y="1802"/>
                      <a:pt x="564" y="1800"/>
                    </a:cubicBezTo>
                    <a:cubicBezTo>
                      <a:pt x="558" y="1799"/>
                      <a:pt x="554" y="1804"/>
                      <a:pt x="554" y="1808"/>
                    </a:cubicBezTo>
                    <a:cubicBezTo>
                      <a:pt x="549" y="1807"/>
                      <a:pt x="548" y="1798"/>
                      <a:pt x="551" y="1793"/>
                    </a:cubicBezTo>
                    <a:cubicBezTo>
                      <a:pt x="557" y="1783"/>
                      <a:pt x="574" y="1781"/>
                      <a:pt x="585" y="1790"/>
                    </a:cubicBezTo>
                    <a:cubicBezTo>
                      <a:pt x="589" y="1794"/>
                      <a:pt x="591" y="1799"/>
                      <a:pt x="593" y="1806"/>
                    </a:cubicBezTo>
                    <a:close/>
                    <a:moveTo>
                      <a:pt x="567" y="2319"/>
                    </a:moveTo>
                    <a:cubicBezTo>
                      <a:pt x="565" y="2322"/>
                      <a:pt x="562" y="2322"/>
                      <a:pt x="559" y="2321"/>
                    </a:cubicBezTo>
                    <a:cubicBezTo>
                      <a:pt x="557" y="2319"/>
                      <a:pt x="556" y="2316"/>
                      <a:pt x="558" y="2313"/>
                    </a:cubicBezTo>
                    <a:cubicBezTo>
                      <a:pt x="560" y="2311"/>
                      <a:pt x="563" y="2310"/>
                      <a:pt x="566" y="2312"/>
                    </a:cubicBezTo>
                    <a:cubicBezTo>
                      <a:pt x="568" y="2313"/>
                      <a:pt x="569" y="2317"/>
                      <a:pt x="567" y="2319"/>
                    </a:cubicBezTo>
                    <a:close/>
                    <a:moveTo>
                      <a:pt x="563" y="2329"/>
                    </a:moveTo>
                    <a:cubicBezTo>
                      <a:pt x="562" y="2331"/>
                      <a:pt x="559" y="2332"/>
                      <a:pt x="558" y="2330"/>
                    </a:cubicBezTo>
                    <a:cubicBezTo>
                      <a:pt x="556" y="2329"/>
                      <a:pt x="555" y="2326"/>
                      <a:pt x="556" y="2324"/>
                    </a:cubicBezTo>
                    <a:cubicBezTo>
                      <a:pt x="558" y="2323"/>
                      <a:pt x="560" y="2322"/>
                      <a:pt x="562" y="2323"/>
                    </a:cubicBezTo>
                    <a:cubicBezTo>
                      <a:pt x="564" y="2325"/>
                      <a:pt x="565" y="2327"/>
                      <a:pt x="563" y="2329"/>
                    </a:cubicBezTo>
                    <a:close/>
                    <a:moveTo>
                      <a:pt x="565" y="2306"/>
                    </a:moveTo>
                    <a:cubicBezTo>
                      <a:pt x="563" y="2310"/>
                      <a:pt x="557" y="2311"/>
                      <a:pt x="554" y="2308"/>
                    </a:cubicBezTo>
                    <a:cubicBezTo>
                      <a:pt x="550" y="2305"/>
                      <a:pt x="549" y="2300"/>
                      <a:pt x="551" y="2297"/>
                    </a:cubicBezTo>
                    <a:cubicBezTo>
                      <a:pt x="554" y="2293"/>
                      <a:pt x="559" y="2292"/>
                      <a:pt x="563" y="2294"/>
                    </a:cubicBezTo>
                    <a:cubicBezTo>
                      <a:pt x="567" y="2297"/>
                      <a:pt x="568" y="2302"/>
                      <a:pt x="565" y="2306"/>
                    </a:cubicBezTo>
                    <a:close/>
                    <a:moveTo>
                      <a:pt x="644" y="1907"/>
                    </a:moveTo>
                    <a:cubicBezTo>
                      <a:pt x="644" y="1914"/>
                      <a:pt x="643" y="1921"/>
                      <a:pt x="640" y="1927"/>
                    </a:cubicBezTo>
                    <a:cubicBezTo>
                      <a:pt x="636" y="1932"/>
                      <a:pt x="629" y="1936"/>
                      <a:pt x="622" y="1935"/>
                    </a:cubicBezTo>
                    <a:cubicBezTo>
                      <a:pt x="614" y="1933"/>
                      <a:pt x="609" y="1926"/>
                      <a:pt x="607" y="1918"/>
                    </a:cubicBezTo>
                    <a:cubicBezTo>
                      <a:pt x="604" y="1907"/>
                      <a:pt x="609" y="1896"/>
                      <a:pt x="617" y="1889"/>
                    </a:cubicBezTo>
                    <a:cubicBezTo>
                      <a:pt x="623" y="1883"/>
                      <a:pt x="632" y="1879"/>
                      <a:pt x="641" y="1876"/>
                    </a:cubicBezTo>
                    <a:cubicBezTo>
                      <a:pt x="640" y="1876"/>
                      <a:pt x="638" y="1876"/>
                      <a:pt x="637" y="1876"/>
                    </a:cubicBezTo>
                    <a:cubicBezTo>
                      <a:pt x="613" y="1876"/>
                      <a:pt x="591" y="1871"/>
                      <a:pt x="569" y="1863"/>
                    </a:cubicBezTo>
                    <a:cubicBezTo>
                      <a:pt x="544" y="1853"/>
                      <a:pt x="529" y="1841"/>
                      <a:pt x="500" y="1844"/>
                    </a:cubicBezTo>
                    <a:cubicBezTo>
                      <a:pt x="494" y="1845"/>
                      <a:pt x="489" y="1846"/>
                      <a:pt x="483" y="1849"/>
                    </a:cubicBezTo>
                    <a:cubicBezTo>
                      <a:pt x="475" y="1852"/>
                      <a:pt x="469" y="1856"/>
                      <a:pt x="463" y="1862"/>
                    </a:cubicBezTo>
                    <a:cubicBezTo>
                      <a:pt x="457" y="1868"/>
                      <a:pt x="453" y="1873"/>
                      <a:pt x="449" y="1881"/>
                    </a:cubicBezTo>
                    <a:cubicBezTo>
                      <a:pt x="438" y="1910"/>
                      <a:pt x="447" y="1935"/>
                      <a:pt x="471" y="1954"/>
                    </a:cubicBezTo>
                    <a:cubicBezTo>
                      <a:pt x="481" y="1962"/>
                      <a:pt x="493" y="1965"/>
                      <a:pt x="506" y="1961"/>
                    </a:cubicBezTo>
                    <a:cubicBezTo>
                      <a:pt x="516" y="1957"/>
                      <a:pt x="524" y="1950"/>
                      <a:pt x="527" y="1939"/>
                    </a:cubicBezTo>
                    <a:cubicBezTo>
                      <a:pt x="529" y="1930"/>
                      <a:pt x="527" y="1922"/>
                      <a:pt x="523" y="1914"/>
                    </a:cubicBezTo>
                    <a:cubicBezTo>
                      <a:pt x="520" y="1911"/>
                      <a:pt x="518" y="1909"/>
                      <a:pt x="515" y="1907"/>
                    </a:cubicBezTo>
                    <a:cubicBezTo>
                      <a:pt x="516" y="1907"/>
                      <a:pt x="517" y="1908"/>
                      <a:pt x="517" y="1909"/>
                    </a:cubicBezTo>
                    <a:cubicBezTo>
                      <a:pt x="522" y="1916"/>
                      <a:pt x="520" y="1924"/>
                      <a:pt x="513" y="1929"/>
                    </a:cubicBezTo>
                    <a:cubicBezTo>
                      <a:pt x="507" y="1933"/>
                      <a:pt x="498" y="1931"/>
                      <a:pt x="494" y="1924"/>
                    </a:cubicBezTo>
                    <a:cubicBezTo>
                      <a:pt x="489" y="1918"/>
                      <a:pt x="491" y="1909"/>
                      <a:pt x="498" y="1905"/>
                    </a:cubicBezTo>
                    <a:cubicBezTo>
                      <a:pt x="507" y="1899"/>
                      <a:pt x="519" y="1905"/>
                      <a:pt x="524" y="1913"/>
                    </a:cubicBezTo>
                    <a:cubicBezTo>
                      <a:pt x="530" y="1921"/>
                      <a:pt x="532" y="1930"/>
                      <a:pt x="530" y="1939"/>
                    </a:cubicBezTo>
                    <a:cubicBezTo>
                      <a:pt x="528" y="1950"/>
                      <a:pt x="521" y="1958"/>
                      <a:pt x="511" y="1962"/>
                    </a:cubicBezTo>
                    <a:cubicBezTo>
                      <a:pt x="521" y="1959"/>
                      <a:pt x="529" y="1954"/>
                      <a:pt x="535" y="1948"/>
                    </a:cubicBezTo>
                    <a:cubicBezTo>
                      <a:pt x="536" y="1949"/>
                      <a:pt x="538" y="1951"/>
                      <a:pt x="539" y="1951"/>
                    </a:cubicBezTo>
                    <a:cubicBezTo>
                      <a:pt x="528" y="1961"/>
                      <a:pt x="516" y="1966"/>
                      <a:pt x="506" y="1967"/>
                    </a:cubicBezTo>
                    <a:cubicBezTo>
                      <a:pt x="526" y="1966"/>
                      <a:pt x="543" y="1959"/>
                      <a:pt x="555" y="1945"/>
                    </a:cubicBezTo>
                    <a:cubicBezTo>
                      <a:pt x="562" y="1937"/>
                      <a:pt x="567" y="1926"/>
                      <a:pt x="569" y="1913"/>
                    </a:cubicBezTo>
                    <a:cubicBezTo>
                      <a:pt x="571" y="1907"/>
                      <a:pt x="571" y="1900"/>
                      <a:pt x="572" y="1893"/>
                    </a:cubicBezTo>
                    <a:cubicBezTo>
                      <a:pt x="574" y="1886"/>
                      <a:pt x="576" y="1881"/>
                      <a:pt x="581" y="1877"/>
                    </a:cubicBezTo>
                    <a:cubicBezTo>
                      <a:pt x="586" y="1874"/>
                      <a:pt x="591" y="1873"/>
                      <a:pt x="596" y="1876"/>
                    </a:cubicBezTo>
                    <a:cubicBezTo>
                      <a:pt x="600" y="1878"/>
                      <a:pt x="603" y="1882"/>
                      <a:pt x="603" y="1887"/>
                    </a:cubicBezTo>
                    <a:cubicBezTo>
                      <a:pt x="603" y="1890"/>
                      <a:pt x="602" y="1892"/>
                      <a:pt x="599" y="1894"/>
                    </a:cubicBezTo>
                    <a:cubicBezTo>
                      <a:pt x="596" y="1897"/>
                      <a:pt x="591" y="1897"/>
                      <a:pt x="589" y="1893"/>
                    </a:cubicBezTo>
                    <a:cubicBezTo>
                      <a:pt x="587" y="1891"/>
                      <a:pt x="587" y="1888"/>
                      <a:pt x="589" y="1886"/>
                    </a:cubicBezTo>
                    <a:cubicBezTo>
                      <a:pt x="592" y="1884"/>
                      <a:pt x="595" y="1884"/>
                      <a:pt x="597" y="1887"/>
                    </a:cubicBezTo>
                    <a:cubicBezTo>
                      <a:pt x="599" y="1889"/>
                      <a:pt x="599" y="1892"/>
                      <a:pt x="597" y="1894"/>
                    </a:cubicBezTo>
                    <a:cubicBezTo>
                      <a:pt x="597" y="1895"/>
                      <a:pt x="596" y="1895"/>
                      <a:pt x="595" y="1895"/>
                    </a:cubicBezTo>
                    <a:cubicBezTo>
                      <a:pt x="597" y="1895"/>
                      <a:pt x="598" y="1895"/>
                      <a:pt x="599" y="1894"/>
                    </a:cubicBezTo>
                    <a:cubicBezTo>
                      <a:pt x="601" y="1892"/>
                      <a:pt x="602" y="1890"/>
                      <a:pt x="602" y="1887"/>
                    </a:cubicBezTo>
                    <a:cubicBezTo>
                      <a:pt x="602" y="1883"/>
                      <a:pt x="599" y="1879"/>
                      <a:pt x="595" y="1877"/>
                    </a:cubicBezTo>
                    <a:cubicBezTo>
                      <a:pt x="591" y="1875"/>
                      <a:pt x="587" y="1876"/>
                      <a:pt x="583" y="1879"/>
                    </a:cubicBezTo>
                    <a:cubicBezTo>
                      <a:pt x="578" y="1883"/>
                      <a:pt x="576" y="1888"/>
                      <a:pt x="575" y="1893"/>
                    </a:cubicBezTo>
                    <a:cubicBezTo>
                      <a:pt x="574" y="1900"/>
                      <a:pt x="574" y="1906"/>
                      <a:pt x="573" y="1912"/>
                    </a:cubicBezTo>
                    <a:cubicBezTo>
                      <a:pt x="571" y="1926"/>
                      <a:pt x="565" y="1938"/>
                      <a:pt x="556" y="1947"/>
                    </a:cubicBezTo>
                    <a:cubicBezTo>
                      <a:pt x="549" y="1956"/>
                      <a:pt x="539" y="1962"/>
                      <a:pt x="528" y="1966"/>
                    </a:cubicBezTo>
                    <a:cubicBezTo>
                      <a:pt x="510" y="1972"/>
                      <a:pt x="491" y="1970"/>
                      <a:pt x="475" y="1962"/>
                    </a:cubicBezTo>
                    <a:cubicBezTo>
                      <a:pt x="476" y="1963"/>
                      <a:pt x="476" y="1964"/>
                      <a:pt x="477" y="1965"/>
                    </a:cubicBezTo>
                    <a:cubicBezTo>
                      <a:pt x="480" y="1969"/>
                      <a:pt x="482" y="1973"/>
                      <a:pt x="484" y="1977"/>
                    </a:cubicBezTo>
                    <a:cubicBezTo>
                      <a:pt x="488" y="1985"/>
                      <a:pt x="490" y="1991"/>
                      <a:pt x="490" y="1999"/>
                    </a:cubicBezTo>
                    <a:cubicBezTo>
                      <a:pt x="491" y="2026"/>
                      <a:pt x="465" y="2042"/>
                      <a:pt x="442" y="2039"/>
                    </a:cubicBezTo>
                    <a:cubicBezTo>
                      <a:pt x="433" y="2038"/>
                      <a:pt x="424" y="2033"/>
                      <a:pt x="418" y="2027"/>
                    </a:cubicBezTo>
                    <a:cubicBezTo>
                      <a:pt x="421" y="2026"/>
                      <a:pt x="421" y="2026"/>
                      <a:pt x="421" y="2026"/>
                    </a:cubicBezTo>
                    <a:cubicBezTo>
                      <a:pt x="427" y="2031"/>
                      <a:pt x="435" y="2034"/>
                      <a:pt x="443" y="2035"/>
                    </a:cubicBezTo>
                    <a:cubicBezTo>
                      <a:pt x="464" y="2037"/>
                      <a:pt x="487" y="2023"/>
                      <a:pt x="486" y="1999"/>
                    </a:cubicBezTo>
                    <a:cubicBezTo>
                      <a:pt x="485" y="1992"/>
                      <a:pt x="483" y="1986"/>
                      <a:pt x="480" y="1979"/>
                    </a:cubicBezTo>
                    <a:cubicBezTo>
                      <a:pt x="478" y="1975"/>
                      <a:pt x="476" y="1971"/>
                      <a:pt x="473" y="1967"/>
                    </a:cubicBezTo>
                    <a:cubicBezTo>
                      <a:pt x="461" y="1950"/>
                      <a:pt x="447" y="1941"/>
                      <a:pt x="441" y="1920"/>
                    </a:cubicBezTo>
                    <a:cubicBezTo>
                      <a:pt x="438" y="1907"/>
                      <a:pt x="439" y="1893"/>
                      <a:pt x="445" y="1879"/>
                    </a:cubicBezTo>
                    <a:cubicBezTo>
                      <a:pt x="449" y="1871"/>
                      <a:pt x="453" y="1865"/>
                      <a:pt x="460" y="1859"/>
                    </a:cubicBezTo>
                    <a:cubicBezTo>
                      <a:pt x="466" y="1852"/>
                      <a:pt x="473" y="1848"/>
                      <a:pt x="481" y="1845"/>
                    </a:cubicBezTo>
                    <a:cubicBezTo>
                      <a:pt x="495" y="1841"/>
                      <a:pt x="506" y="1840"/>
                      <a:pt x="519" y="1842"/>
                    </a:cubicBezTo>
                    <a:cubicBezTo>
                      <a:pt x="512" y="1840"/>
                      <a:pt x="506" y="1838"/>
                      <a:pt x="504" y="1838"/>
                    </a:cubicBezTo>
                    <a:cubicBezTo>
                      <a:pt x="476" y="1831"/>
                      <a:pt x="448" y="1827"/>
                      <a:pt x="421" y="1826"/>
                    </a:cubicBezTo>
                    <a:cubicBezTo>
                      <a:pt x="413" y="1826"/>
                      <a:pt x="407" y="1827"/>
                      <a:pt x="403" y="1831"/>
                    </a:cubicBezTo>
                    <a:cubicBezTo>
                      <a:pt x="400" y="1834"/>
                      <a:pt x="397" y="1837"/>
                      <a:pt x="397" y="1840"/>
                    </a:cubicBezTo>
                    <a:cubicBezTo>
                      <a:pt x="395" y="1846"/>
                      <a:pt x="397" y="1853"/>
                      <a:pt x="403" y="1855"/>
                    </a:cubicBezTo>
                    <a:cubicBezTo>
                      <a:pt x="406" y="1856"/>
                      <a:pt x="409" y="1855"/>
                      <a:pt x="412" y="1853"/>
                    </a:cubicBezTo>
                    <a:cubicBezTo>
                      <a:pt x="415" y="1850"/>
                      <a:pt x="414" y="1845"/>
                      <a:pt x="411" y="1843"/>
                    </a:cubicBezTo>
                    <a:cubicBezTo>
                      <a:pt x="409" y="1842"/>
                      <a:pt x="406" y="1842"/>
                      <a:pt x="404" y="1844"/>
                    </a:cubicBezTo>
                    <a:cubicBezTo>
                      <a:pt x="404" y="1841"/>
                      <a:pt x="408" y="1839"/>
                      <a:pt x="412" y="1840"/>
                    </a:cubicBezTo>
                    <a:cubicBezTo>
                      <a:pt x="421" y="1842"/>
                      <a:pt x="422" y="1856"/>
                      <a:pt x="412" y="1860"/>
                    </a:cubicBezTo>
                    <a:cubicBezTo>
                      <a:pt x="404" y="1864"/>
                      <a:pt x="396" y="1860"/>
                      <a:pt x="392" y="1852"/>
                    </a:cubicBezTo>
                    <a:cubicBezTo>
                      <a:pt x="388" y="1842"/>
                      <a:pt x="395" y="1829"/>
                      <a:pt x="408" y="1826"/>
                    </a:cubicBezTo>
                    <a:cubicBezTo>
                      <a:pt x="385" y="1827"/>
                      <a:pt x="363" y="1830"/>
                      <a:pt x="342" y="1835"/>
                    </a:cubicBezTo>
                    <a:cubicBezTo>
                      <a:pt x="351" y="1835"/>
                      <a:pt x="360" y="1837"/>
                      <a:pt x="367" y="1840"/>
                    </a:cubicBezTo>
                    <a:cubicBezTo>
                      <a:pt x="392" y="1850"/>
                      <a:pt x="406" y="1881"/>
                      <a:pt x="382" y="1902"/>
                    </a:cubicBezTo>
                    <a:cubicBezTo>
                      <a:pt x="376" y="1908"/>
                      <a:pt x="368" y="1911"/>
                      <a:pt x="359" y="1912"/>
                    </a:cubicBezTo>
                    <a:cubicBezTo>
                      <a:pt x="345" y="1915"/>
                      <a:pt x="329" y="1910"/>
                      <a:pt x="317" y="1916"/>
                    </a:cubicBezTo>
                    <a:cubicBezTo>
                      <a:pt x="311" y="1919"/>
                      <a:pt x="307" y="1925"/>
                      <a:pt x="306" y="1931"/>
                    </a:cubicBezTo>
                    <a:cubicBezTo>
                      <a:pt x="303" y="1945"/>
                      <a:pt x="317" y="1958"/>
                      <a:pt x="331" y="1956"/>
                    </a:cubicBezTo>
                    <a:cubicBezTo>
                      <a:pt x="337" y="1955"/>
                      <a:pt x="342" y="1948"/>
                      <a:pt x="342" y="1943"/>
                    </a:cubicBezTo>
                    <a:cubicBezTo>
                      <a:pt x="342" y="1935"/>
                      <a:pt x="335" y="1929"/>
                      <a:pt x="329" y="1931"/>
                    </a:cubicBezTo>
                    <a:cubicBezTo>
                      <a:pt x="331" y="1929"/>
                      <a:pt x="337" y="1927"/>
                      <a:pt x="341" y="1930"/>
                    </a:cubicBezTo>
                    <a:cubicBezTo>
                      <a:pt x="349" y="1936"/>
                      <a:pt x="348" y="1948"/>
                      <a:pt x="343" y="1954"/>
                    </a:cubicBezTo>
                    <a:cubicBezTo>
                      <a:pt x="336" y="1962"/>
                      <a:pt x="326" y="1963"/>
                      <a:pt x="319" y="1961"/>
                    </a:cubicBezTo>
                    <a:cubicBezTo>
                      <a:pt x="305" y="1957"/>
                      <a:pt x="295" y="1942"/>
                      <a:pt x="301" y="1927"/>
                    </a:cubicBezTo>
                    <a:cubicBezTo>
                      <a:pt x="305" y="1919"/>
                      <a:pt x="309" y="1915"/>
                      <a:pt x="315" y="1912"/>
                    </a:cubicBezTo>
                    <a:cubicBezTo>
                      <a:pt x="325" y="1907"/>
                      <a:pt x="337" y="1909"/>
                      <a:pt x="347" y="1903"/>
                    </a:cubicBezTo>
                    <a:cubicBezTo>
                      <a:pt x="363" y="1894"/>
                      <a:pt x="371" y="1877"/>
                      <a:pt x="361" y="1862"/>
                    </a:cubicBezTo>
                    <a:cubicBezTo>
                      <a:pt x="351" y="1846"/>
                      <a:pt x="321" y="1842"/>
                      <a:pt x="303" y="1850"/>
                    </a:cubicBezTo>
                    <a:cubicBezTo>
                      <a:pt x="292" y="1855"/>
                      <a:pt x="283" y="1867"/>
                      <a:pt x="283" y="1878"/>
                    </a:cubicBezTo>
                    <a:cubicBezTo>
                      <a:pt x="282" y="1893"/>
                      <a:pt x="299" y="1908"/>
                      <a:pt x="314" y="1898"/>
                    </a:cubicBezTo>
                    <a:cubicBezTo>
                      <a:pt x="318" y="1895"/>
                      <a:pt x="321" y="1891"/>
                      <a:pt x="322" y="1886"/>
                    </a:cubicBezTo>
                    <a:cubicBezTo>
                      <a:pt x="323" y="1877"/>
                      <a:pt x="312" y="1867"/>
                      <a:pt x="303" y="1873"/>
                    </a:cubicBezTo>
                    <a:cubicBezTo>
                      <a:pt x="298" y="1876"/>
                      <a:pt x="298" y="1884"/>
                      <a:pt x="303" y="1885"/>
                    </a:cubicBezTo>
                    <a:cubicBezTo>
                      <a:pt x="296" y="1887"/>
                      <a:pt x="292" y="1877"/>
                      <a:pt x="298" y="1871"/>
                    </a:cubicBezTo>
                    <a:cubicBezTo>
                      <a:pt x="309" y="1860"/>
                      <a:pt x="329" y="1871"/>
                      <a:pt x="325" y="1887"/>
                    </a:cubicBezTo>
                    <a:cubicBezTo>
                      <a:pt x="323" y="1897"/>
                      <a:pt x="314" y="1906"/>
                      <a:pt x="302" y="1905"/>
                    </a:cubicBezTo>
                    <a:cubicBezTo>
                      <a:pt x="286" y="1904"/>
                      <a:pt x="274" y="1884"/>
                      <a:pt x="281" y="1867"/>
                    </a:cubicBezTo>
                    <a:cubicBezTo>
                      <a:pt x="282" y="1865"/>
                      <a:pt x="283" y="1863"/>
                      <a:pt x="284" y="1862"/>
                    </a:cubicBezTo>
                    <a:cubicBezTo>
                      <a:pt x="279" y="1867"/>
                      <a:pt x="275" y="1871"/>
                      <a:pt x="271" y="1878"/>
                    </a:cubicBezTo>
                    <a:cubicBezTo>
                      <a:pt x="271" y="1878"/>
                      <a:pt x="271" y="1878"/>
                      <a:pt x="271" y="1878"/>
                    </a:cubicBezTo>
                    <a:cubicBezTo>
                      <a:pt x="266" y="1887"/>
                      <a:pt x="264" y="1894"/>
                      <a:pt x="263" y="1905"/>
                    </a:cubicBezTo>
                    <a:cubicBezTo>
                      <a:pt x="260" y="1895"/>
                      <a:pt x="264" y="1885"/>
                      <a:pt x="268" y="1876"/>
                    </a:cubicBezTo>
                    <a:cubicBezTo>
                      <a:pt x="268" y="1876"/>
                      <a:pt x="268" y="1876"/>
                      <a:pt x="268" y="1876"/>
                    </a:cubicBezTo>
                    <a:cubicBezTo>
                      <a:pt x="271" y="1872"/>
                      <a:pt x="274" y="1868"/>
                      <a:pt x="277" y="1865"/>
                    </a:cubicBezTo>
                    <a:cubicBezTo>
                      <a:pt x="265" y="1873"/>
                      <a:pt x="253" y="1883"/>
                      <a:pt x="242" y="1895"/>
                    </a:cubicBezTo>
                    <a:cubicBezTo>
                      <a:pt x="224" y="1916"/>
                      <a:pt x="214" y="1934"/>
                      <a:pt x="208" y="1961"/>
                    </a:cubicBezTo>
                    <a:cubicBezTo>
                      <a:pt x="203" y="1987"/>
                      <a:pt x="205" y="2012"/>
                      <a:pt x="214" y="2035"/>
                    </a:cubicBezTo>
                    <a:cubicBezTo>
                      <a:pt x="218" y="2047"/>
                      <a:pt x="222" y="2053"/>
                      <a:pt x="232" y="2061"/>
                    </a:cubicBezTo>
                    <a:cubicBezTo>
                      <a:pt x="252" y="2077"/>
                      <a:pt x="282" y="2081"/>
                      <a:pt x="300" y="2072"/>
                    </a:cubicBezTo>
                    <a:cubicBezTo>
                      <a:pt x="310" y="2066"/>
                      <a:pt x="317" y="2054"/>
                      <a:pt x="309" y="2045"/>
                    </a:cubicBezTo>
                    <a:cubicBezTo>
                      <a:pt x="304" y="2039"/>
                      <a:pt x="298" y="2038"/>
                      <a:pt x="291" y="2043"/>
                    </a:cubicBezTo>
                    <a:cubicBezTo>
                      <a:pt x="292" y="2031"/>
                      <a:pt x="312" y="2029"/>
                      <a:pt x="323" y="2039"/>
                    </a:cubicBezTo>
                    <a:cubicBezTo>
                      <a:pt x="334" y="2049"/>
                      <a:pt x="335" y="2062"/>
                      <a:pt x="331" y="2072"/>
                    </a:cubicBezTo>
                    <a:cubicBezTo>
                      <a:pt x="325" y="2087"/>
                      <a:pt x="307" y="2097"/>
                      <a:pt x="288" y="2096"/>
                    </a:cubicBezTo>
                    <a:cubicBezTo>
                      <a:pt x="268" y="2094"/>
                      <a:pt x="248" y="2084"/>
                      <a:pt x="234" y="2070"/>
                    </a:cubicBezTo>
                    <a:cubicBezTo>
                      <a:pt x="237" y="2073"/>
                      <a:pt x="240" y="2076"/>
                      <a:pt x="243" y="2080"/>
                    </a:cubicBezTo>
                    <a:cubicBezTo>
                      <a:pt x="266" y="2100"/>
                      <a:pt x="294" y="2113"/>
                      <a:pt x="325" y="2113"/>
                    </a:cubicBezTo>
                    <a:cubicBezTo>
                      <a:pt x="341" y="2113"/>
                      <a:pt x="353" y="2106"/>
                      <a:pt x="362" y="2092"/>
                    </a:cubicBezTo>
                    <a:cubicBezTo>
                      <a:pt x="367" y="2084"/>
                      <a:pt x="370" y="2068"/>
                      <a:pt x="365" y="2059"/>
                    </a:cubicBezTo>
                    <a:cubicBezTo>
                      <a:pt x="360" y="2050"/>
                      <a:pt x="349" y="2047"/>
                      <a:pt x="344" y="2056"/>
                    </a:cubicBezTo>
                    <a:cubicBezTo>
                      <a:pt x="340" y="2051"/>
                      <a:pt x="343" y="2043"/>
                      <a:pt x="350" y="2041"/>
                    </a:cubicBezTo>
                    <a:cubicBezTo>
                      <a:pt x="356" y="2039"/>
                      <a:pt x="364" y="2042"/>
                      <a:pt x="370" y="2049"/>
                    </a:cubicBezTo>
                    <a:cubicBezTo>
                      <a:pt x="373" y="2053"/>
                      <a:pt x="375" y="2058"/>
                      <a:pt x="375" y="2064"/>
                    </a:cubicBezTo>
                    <a:cubicBezTo>
                      <a:pt x="376" y="2074"/>
                      <a:pt x="373" y="2085"/>
                      <a:pt x="366" y="2094"/>
                    </a:cubicBezTo>
                    <a:cubicBezTo>
                      <a:pt x="362" y="2101"/>
                      <a:pt x="356" y="2106"/>
                      <a:pt x="349" y="2109"/>
                    </a:cubicBezTo>
                    <a:cubicBezTo>
                      <a:pt x="371" y="2102"/>
                      <a:pt x="387" y="2085"/>
                      <a:pt x="392" y="2061"/>
                    </a:cubicBezTo>
                    <a:cubicBezTo>
                      <a:pt x="395" y="2049"/>
                      <a:pt x="394" y="2038"/>
                      <a:pt x="390" y="2027"/>
                    </a:cubicBezTo>
                    <a:cubicBezTo>
                      <a:pt x="373" y="1976"/>
                      <a:pt x="343" y="2012"/>
                      <a:pt x="318" y="2020"/>
                    </a:cubicBezTo>
                    <a:cubicBezTo>
                      <a:pt x="287" y="2030"/>
                      <a:pt x="280" y="1987"/>
                      <a:pt x="312" y="1976"/>
                    </a:cubicBezTo>
                    <a:cubicBezTo>
                      <a:pt x="339" y="1966"/>
                      <a:pt x="364" y="1983"/>
                      <a:pt x="379" y="2004"/>
                    </a:cubicBezTo>
                    <a:cubicBezTo>
                      <a:pt x="377" y="1999"/>
                      <a:pt x="376" y="1995"/>
                      <a:pt x="375" y="1990"/>
                    </a:cubicBezTo>
                    <a:cubicBezTo>
                      <a:pt x="374" y="1979"/>
                      <a:pt x="380" y="1966"/>
                      <a:pt x="391" y="1964"/>
                    </a:cubicBezTo>
                    <a:cubicBezTo>
                      <a:pt x="397" y="1963"/>
                      <a:pt x="402" y="1966"/>
                      <a:pt x="405" y="1971"/>
                    </a:cubicBezTo>
                    <a:cubicBezTo>
                      <a:pt x="407" y="1974"/>
                      <a:pt x="407" y="1978"/>
                      <a:pt x="406" y="1982"/>
                    </a:cubicBezTo>
                    <a:cubicBezTo>
                      <a:pt x="405" y="1985"/>
                      <a:pt x="401" y="1989"/>
                      <a:pt x="397" y="1990"/>
                    </a:cubicBezTo>
                    <a:cubicBezTo>
                      <a:pt x="392" y="1991"/>
                      <a:pt x="386" y="1989"/>
                      <a:pt x="385" y="1983"/>
                    </a:cubicBezTo>
                    <a:cubicBezTo>
                      <a:pt x="384" y="1980"/>
                      <a:pt x="385" y="1977"/>
                      <a:pt x="388" y="1975"/>
                    </a:cubicBezTo>
                    <a:cubicBezTo>
                      <a:pt x="389" y="1974"/>
                      <a:pt x="392" y="1974"/>
                      <a:pt x="393" y="1976"/>
                    </a:cubicBezTo>
                    <a:cubicBezTo>
                      <a:pt x="391" y="1976"/>
                      <a:pt x="390" y="1976"/>
                      <a:pt x="389" y="1977"/>
                    </a:cubicBezTo>
                    <a:cubicBezTo>
                      <a:pt x="387" y="1980"/>
                      <a:pt x="388" y="1983"/>
                      <a:pt x="391" y="1984"/>
                    </a:cubicBezTo>
                    <a:cubicBezTo>
                      <a:pt x="392" y="1984"/>
                      <a:pt x="394" y="1984"/>
                      <a:pt x="397" y="1982"/>
                    </a:cubicBezTo>
                    <a:cubicBezTo>
                      <a:pt x="399" y="1981"/>
                      <a:pt x="400" y="1978"/>
                      <a:pt x="398" y="1975"/>
                    </a:cubicBezTo>
                    <a:cubicBezTo>
                      <a:pt x="397" y="1972"/>
                      <a:pt x="394" y="1970"/>
                      <a:pt x="390" y="1971"/>
                    </a:cubicBezTo>
                    <a:cubicBezTo>
                      <a:pt x="381" y="1972"/>
                      <a:pt x="376" y="1985"/>
                      <a:pt x="377" y="1994"/>
                    </a:cubicBezTo>
                    <a:cubicBezTo>
                      <a:pt x="378" y="1996"/>
                      <a:pt x="378" y="1998"/>
                      <a:pt x="379" y="2000"/>
                    </a:cubicBezTo>
                    <a:cubicBezTo>
                      <a:pt x="382" y="2008"/>
                      <a:pt x="387" y="2015"/>
                      <a:pt x="390" y="2023"/>
                    </a:cubicBezTo>
                    <a:cubicBezTo>
                      <a:pt x="393" y="2031"/>
                      <a:pt x="395" y="2039"/>
                      <a:pt x="395" y="2047"/>
                    </a:cubicBezTo>
                    <a:cubicBezTo>
                      <a:pt x="396" y="2044"/>
                      <a:pt x="397" y="2041"/>
                      <a:pt x="399" y="2038"/>
                    </a:cubicBezTo>
                    <a:cubicBezTo>
                      <a:pt x="408" y="2022"/>
                      <a:pt x="429" y="2016"/>
                      <a:pt x="447" y="2023"/>
                    </a:cubicBezTo>
                    <a:cubicBezTo>
                      <a:pt x="452" y="2025"/>
                      <a:pt x="456" y="2028"/>
                      <a:pt x="460" y="2032"/>
                    </a:cubicBezTo>
                    <a:cubicBezTo>
                      <a:pt x="456" y="2033"/>
                      <a:pt x="456" y="2033"/>
                      <a:pt x="456" y="2033"/>
                    </a:cubicBezTo>
                    <a:cubicBezTo>
                      <a:pt x="453" y="2030"/>
                      <a:pt x="450" y="2028"/>
                      <a:pt x="446" y="2026"/>
                    </a:cubicBezTo>
                    <a:cubicBezTo>
                      <a:pt x="429" y="2020"/>
                      <a:pt x="410" y="2024"/>
                      <a:pt x="401" y="2040"/>
                    </a:cubicBezTo>
                    <a:cubicBezTo>
                      <a:pt x="395" y="2049"/>
                      <a:pt x="396" y="2055"/>
                      <a:pt x="393" y="2064"/>
                    </a:cubicBezTo>
                    <a:cubicBezTo>
                      <a:pt x="385" y="2096"/>
                      <a:pt x="357" y="2115"/>
                      <a:pt x="325" y="2116"/>
                    </a:cubicBezTo>
                    <a:cubicBezTo>
                      <a:pt x="315" y="2116"/>
                      <a:pt x="307" y="2115"/>
                      <a:pt x="298" y="2113"/>
                    </a:cubicBezTo>
                    <a:cubicBezTo>
                      <a:pt x="315" y="2120"/>
                      <a:pt x="333" y="2125"/>
                      <a:pt x="349" y="2124"/>
                    </a:cubicBezTo>
                    <a:cubicBezTo>
                      <a:pt x="382" y="2121"/>
                      <a:pt x="425" y="2121"/>
                      <a:pt x="447" y="2116"/>
                    </a:cubicBezTo>
                    <a:cubicBezTo>
                      <a:pt x="457" y="2114"/>
                      <a:pt x="467" y="2107"/>
                      <a:pt x="471" y="2097"/>
                    </a:cubicBezTo>
                    <a:cubicBezTo>
                      <a:pt x="470" y="2103"/>
                      <a:pt x="466" y="2108"/>
                      <a:pt x="461" y="2112"/>
                    </a:cubicBezTo>
                    <a:cubicBezTo>
                      <a:pt x="461" y="2112"/>
                      <a:pt x="461" y="2112"/>
                      <a:pt x="461" y="2112"/>
                    </a:cubicBezTo>
                    <a:cubicBezTo>
                      <a:pt x="458" y="2114"/>
                      <a:pt x="455" y="2115"/>
                      <a:pt x="453" y="2116"/>
                    </a:cubicBezTo>
                    <a:cubicBezTo>
                      <a:pt x="464" y="2115"/>
                      <a:pt x="475" y="2112"/>
                      <a:pt x="484" y="2104"/>
                    </a:cubicBezTo>
                    <a:cubicBezTo>
                      <a:pt x="492" y="2096"/>
                      <a:pt x="496" y="2086"/>
                      <a:pt x="497" y="2074"/>
                    </a:cubicBezTo>
                    <a:cubicBezTo>
                      <a:pt x="497" y="2074"/>
                      <a:pt x="498" y="2074"/>
                      <a:pt x="499" y="2074"/>
                    </a:cubicBezTo>
                    <a:cubicBezTo>
                      <a:pt x="499" y="2083"/>
                      <a:pt x="497" y="2092"/>
                      <a:pt x="490" y="2100"/>
                    </a:cubicBezTo>
                    <a:cubicBezTo>
                      <a:pt x="485" y="2107"/>
                      <a:pt x="478" y="2112"/>
                      <a:pt x="471" y="2114"/>
                    </a:cubicBezTo>
                    <a:cubicBezTo>
                      <a:pt x="476" y="2113"/>
                      <a:pt x="482" y="2116"/>
                      <a:pt x="484" y="2120"/>
                    </a:cubicBezTo>
                    <a:cubicBezTo>
                      <a:pt x="485" y="2123"/>
                      <a:pt x="485" y="2127"/>
                      <a:pt x="484" y="2130"/>
                    </a:cubicBezTo>
                    <a:cubicBezTo>
                      <a:pt x="482" y="2134"/>
                      <a:pt x="477" y="2137"/>
                      <a:pt x="472" y="2135"/>
                    </a:cubicBezTo>
                    <a:cubicBezTo>
                      <a:pt x="469" y="2133"/>
                      <a:pt x="467" y="2130"/>
                      <a:pt x="468" y="2127"/>
                    </a:cubicBezTo>
                    <a:cubicBezTo>
                      <a:pt x="469" y="2121"/>
                      <a:pt x="476" y="2121"/>
                      <a:pt x="477" y="2125"/>
                    </a:cubicBezTo>
                    <a:cubicBezTo>
                      <a:pt x="476" y="2124"/>
                      <a:pt x="474" y="2124"/>
                      <a:pt x="472" y="2125"/>
                    </a:cubicBezTo>
                    <a:cubicBezTo>
                      <a:pt x="470" y="2126"/>
                      <a:pt x="470" y="2129"/>
                      <a:pt x="472" y="2131"/>
                    </a:cubicBezTo>
                    <a:cubicBezTo>
                      <a:pt x="473" y="2133"/>
                      <a:pt x="476" y="2133"/>
                      <a:pt x="478" y="2132"/>
                    </a:cubicBezTo>
                    <a:cubicBezTo>
                      <a:pt x="483" y="2131"/>
                      <a:pt x="485" y="2123"/>
                      <a:pt x="479" y="2118"/>
                    </a:cubicBezTo>
                    <a:cubicBezTo>
                      <a:pt x="474" y="2113"/>
                      <a:pt x="464" y="2116"/>
                      <a:pt x="458" y="2117"/>
                    </a:cubicBezTo>
                    <a:cubicBezTo>
                      <a:pt x="450" y="2119"/>
                      <a:pt x="441" y="2121"/>
                      <a:pt x="437" y="2121"/>
                    </a:cubicBezTo>
                    <a:cubicBezTo>
                      <a:pt x="430" y="2122"/>
                      <a:pt x="415" y="2124"/>
                      <a:pt x="396" y="2124"/>
                    </a:cubicBezTo>
                    <a:cubicBezTo>
                      <a:pt x="399" y="2125"/>
                      <a:pt x="403" y="2126"/>
                      <a:pt x="406" y="2127"/>
                    </a:cubicBezTo>
                    <a:cubicBezTo>
                      <a:pt x="408" y="2128"/>
                      <a:pt x="420" y="2134"/>
                      <a:pt x="419" y="2136"/>
                    </a:cubicBezTo>
                    <a:cubicBezTo>
                      <a:pt x="418" y="2137"/>
                      <a:pt x="411" y="2134"/>
                      <a:pt x="409" y="2133"/>
                    </a:cubicBezTo>
                    <a:cubicBezTo>
                      <a:pt x="404" y="2131"/>
                      <a:pt x="399" y="2130"/>
                      <a:pt x="393" y="2129"/>
                    </a:cubicBezTo>
                    <a:cubicBezTo>
                      <a:pt x="391" y="2128"/>
                      <a:pt x="389" y="2128"/>
                      <a:pt x="386" y="2128"/>
                    </a:cubicBezTo>
                    <a:cubicBezTo>
                      <a:pt x="377" y="2127"/>
                      <a:pt x="370" y="2127"/>
                      <a:pt x="361" y="2128"/>
                    </a:cubicBezTo>
                    <a:cubicBezTo>
                      <a:pt x="360" y="2128"/>
                      <a:pt x="359" y="2128"/>
                      <a:pt x="357" y="2128"/>
                    </a:cubicBezTo>
                    <a:cubicBezTo>
                      <a:pt x="360" y="2129"/>
                      <a:pt x="363" y="2129"/>
                      <a:pt x="366" y="2129"/>
                    </a:cubicBezTo>
                    <a:cubicBezTo>
                      <a:pt x="374" y="2131"/>
                      <a:pt x="380" y="2133"/>
                      <a:pt x="387" y="2137"/>
                    </a:cubicBezTo>
                    <a:cubicBezTo>
                      <a:pt x="405" y="2149"/>
                      <a:pt x="405" y="2169"/>
                      <a:pt x="396" y="2185"/>
                    </a:cubicBezTo>
                    <a:cubicBezTo>
                      <a:pt x="388" y="2199"/>
                      <a:pt x="374" y="2210"/>
                      <a:pt x="358" y="2210"/>
                    </a:cubicBezTo>
                    <a:cubicBezTo>
                      <a:pt x="344" y="2210"/>
                      <a:pt x="334" y="2202"/>
                      <a:pt x="330" y="2189"/>
                    </a:cubicBezTo>
                    <a:cubicBezTo>
                      <a:pt x="328" y="2183"/>
                      <a:pt x="328" y="2177"/>
                      <a:pt x="330" y="2171"/>
                    </a:cubicBezTo>
                    <a:cubicBezTo>
                      <a:pt x="331" y="2166"/>
                      <a:pt x="334" y="2163"/>
                      <a:pt x="338" y="2160"/>
                    </a:cubicBezTo>
                    <a:cubicBezTo>
                      <a:pt x="344" y="2157"/>
                      <a:pt x="350" y="2156"/>
                      <a:pt x="355" y="2159"/>
                    </a:cubicBezTo>
                    <a:cubicBezTo>
                      <a:pt x="359" y="2161"/>
                      <a:pt x="361" y="2163"/>
                      <a:pt x="362" y="2167"/>
                    </a:cubicBezTo>
                    <a:cubicBezTo>
                      <a:pt x="364" y="2171"/>
                      <a:pt x="363" y="2175"/>
                      <a:pt x="360" y="2179"/>
                    </a:cubicBezTo>
                    <a:cubicBezTo>
                      <a:pt x="357" y="2183"/>
                      <a:pt x="353" y="2185"/>
                      <a:pt x="348" y="2184"/>
                    </a:cubicBezTo>
                    <a:cubicBezTo>
                      <a:pt x="343" y="2182"/>
                      <a:pt x="340" y="2178"/>
                      <a:pt x="340" y="2173"/>
                    </a:cubicBezTo>
                    <a:cubicBezTo>
                      <a:pt x="340" y="2167"/>
                      <a:pt x="345" y="2163"/>
                      <a:pt x="351" y="2163"/>
                    </a:cubicBezTo>
                    <a:cubicBezTo>
                      <a:pt x="357" y="2163"/>
                      <a:pt x="361" y="2168"/>
                      <a:pt x="361" y="2174"/>
                    </a:cubicBezTo>
                    <a:cubicBezTo>
                      <a:pt x="361" y="2176"/>
                      <a:pt x="360" y="2178"/>
                      <a:pt x="359" y="2180"/>
                    </a:cubicBezTo>
                    <a:cubicBezTo>
                      <a:pt x="360" y="2179"/>
                      <a:pt x="360" y="2179"/>
                      <a:pt x="360" y="2179"/>
                    </a:cubicBezTo>
                    <a:cubicBezTo>
                      <a:pt x="362" y="2175"/>
                      <a:pt x="363" y="2171"/>
                      <a:pt x="362" y="2167"/>
                    </a:cubicBezTo>
                    <a:cubicBezTo>
                      <a:pt x="361" y="2164"/>
                      <a:pt x="358" y="2161"/>
                      <a:pt x="355" y="2160"/>
                    </a:cubicBezTo>
                    <a:cubicBezTo>
                      <a:pt x="350" y="2157"/>
                      <a:pt x="344" y="2158"/>
                      <a:pt x="339" y="2161"/>
                    </a:cubicBezTo>
                    <a:cubicBezTo>
                      <a:pt x="335" y="2163"/>
                      <a:pt x="332" y="2167"/>
                      <a:pt x="331" y="2172"/>
                    </a:cubicBezTo>
                    <a:cubicBezTo>
                      <a:pt x="329" y="2177"/>
                      <a:pt x="330" y="2182"/>
                      <a:pt x="331" y="2188"/>
                    </a:cubicBezTo>
                    <a:cubicBezTo>
                      <a:pt x="335" y="2201"/>
                      <a:pt x="345" y="2208"/>
                      <a:pt x="358" y="2208"/>
                    </a:cubicBezTo>
                    <a:cubicBezTo>
                      <a:pt x="374" y="2207"/>
                      <a:pt x="387" y="2195"/>
                      <a:pt x="394" y="2182"/>
                    </a:cubicBezTo>
                    <a:cubicBezTo>
                      <a:pt x="401" y="2168"/>
                      <a:pt x="401" y="2151"/>
                      <a:pt x="385" y="2140"/>
                    </a:cubicBezTo>
                    <a:cubicBezTo>
                      <a:pt x="378" y="2137"/>
                      <a:pt x="372" y="2135"/>
                      <a:pt x="365" y="2134"/>
                    </a:cubicBezTo>
                    <a:cubicBezTo>
                      <a:pt x="339" y="2130"/>
                      <a:pt x="315" y="2124"/>
                      <a:pt x="291" y="2112"/>
                    </a:cubicBezTo>
                    <a:cubicBezTo>
                      <a:pt x="292" y="2113"/>
                      <a:pt x="293" y="2115"/>
                      <a:pt x="294" y="2116"/>
                    </a:cubicBezTo>
                    <a:cubicBezTo>
                      <a:pt x="300" y="2123"/>
                      <a:pt x="303" y="2134"/>
                      <a:pt x="294" y="2141"/>
                    </a:cubicBezTo>
                    <a:cubicBezTo>
                      <a:pt x="288" y="2146"/>
                      <a:pt x="279" y="2146"/>
                      <a:pt x="273" y="2141"/>
                    </a:cubicBezTo>
                    <a:cubicBezTo>
                      <a:pt x="269" y="2137"/>
                      <a:pt x="266" y="2131"/>
                      <a:pt x="269" y="2125"/>
                    </a:cubicBezTo>
                    <a:cubicBezTo>
                      <a:pt x="271" y="2121"/>
                      <a:pt x="276" y="2118"/>
                      <a:pt x="279" y="2123"/>
                    </a:cubicBezTo>
                    <a:cubicBezTo>
                      <a:pt x="282" y="2128"/>
                      <a:pt x="278" y="2130"/>
                      <a:pt x="281" y="2135"/>
                    </a:cubicBezTo>
                    <a:cubicBezTo>
                      <a:pt x="283" y="2138"/>
                      <a:pt x="286" y="2140"/>
                      <a:pt x="290" y="2138"/>
                    </a:cubicBezTo>
                    <a:cubicBezTo>
                      <a:pt x="297" y="2135"/>
                      <a:pt x="295" y="2126"/>
                      <a:pt x="292" y="2120"/>
                    </a:cubicBezTo>
                    <a:cubicBezTo>
                      <a:pt x="284" y="2108"/>
                      <a:pt x="276" y="2106"/>
                      <a:pt x="264" y="2099"/>
                    </a:cubicBezTo>
                    <a:cubicBezTo>
                      <a:pt x="256" y="2095"/>
                      <a:pt x="249" y="2089"/>
                      <a:pt x="241" y="2082"/>
                    </a:cubicBezTo>
                    <a:cubicBezTo>
                      <a:pt x="219" y="2061"/>
                      <a:pt x="206" y="2034"/>
                      <a:pt x="202" y="2005"/>
                    </a:cubicBezTo>
                    <a:cubicBezTo>
                      <a:pt x="202" y="2011"/>
                      <a:pt x="198" y="2016"/>
                      <a:pt x="194" y="2018"/>
                    </a:cubicBezTo>
                    <a:cubicBezTo>
                      <a:pt x="189" y="2020"/>
                      <a:pt x="184" y="2019"/>
                      <a:pt x="180" y="2014"/>
                    </a:cubicBezTo>
                    <a:cubicBezTo>
                      <a:pt x="181" y="2014"/>
                      <a:pt x="183" y="2013"/>
                      <a:pt x="183" y="2012"/>
                    </a:cubicBezTo>
                    <a:cubicBezTo>
                      <a:pt x="190" y="2022"/>
                      <a:pt x="200" y="2011"/>
                      <a:pt x="201" y="1999"/>
                    </a:cubicBezTo>
                    <a:cubicBezTo>
                      <a:pt x="201" y="2000"/>
                      <a:pt x="201" y="2000"/>
                      <a:pt x="201" y="2000"/>
                    </a:cubicBezTo>
                    <a:cubicBezTo>
                      <a:pt x="200" y="1990"/>
                      <a:pt x="200" y="1980"/>
                      <a:pt x="202" y="1969"/>
                    </a:cubicBezTo>
                    <a:cubicBezTo>
                      <a:pt x="194" y="1981"/>
                      <a:pt x="180" y="1989"/>
                      <a:pt x="165" y="1984"/>
                    </a:cubicBezTo>
                    <a:cubicBezTo>
                      <a:pt x="158" y="1982"/>
                      <a:pt x="152" y="1977"/>
                      <a:pt x="147" y="1971"/>
                    </a:cubicBezTo>
                    <a:cubicBezTo>
                      <a:pt x="143" y="1964"/>
                      <a:pt x="142" y="1956"/>
                      <a:pt x="144" y="1948"/>
                    </a:cubicBezTo>
                    <a:cubicBezTo>
                      <a:pt x="145" y="1941"/>
                      <a:pt x="149" y="1935"/>
                      <a:pt x="155" y="1930"/>
                    </a:cubicBezTo>
                    <a:cubicBezTo>
                      <a:pt x="160" y="1925"/>
                      <a:pt x="167" y="1923"/>
                      <a:pt x="174" y="1923"/>
                    </a:cubicBezTo>
                    <a:cubicBezTo>
                      <a:pt x="182" y="1924"/>
                      <a:pt x="188" y="1927"/>
                      <a:pt x="193" y="1933"/>
                    </a:cubicBezTo>
                    <a:cubicBezTo>
                      <a:pt x="195" y="1938"/>
                      <a:pt x="196" y="1942"/>
                      <a:pt x="195" y="1947"/>
                    </a:cubicBezTo>
                    <a:cubicBezTo>
                      <a:pt x="193" y="1954"/>
                      <a:pt x="188" y="1959"/>
                      <a:pt x="181" y="1960"/>
                    </a:cubicBezTo>
                    <a:cubicBezTo>
                      <a:pt x="175" y="1961"/>
                      <a:pt x="168" y="1958"/>
                      <a:pt x="165" y="1953"/>
                    </a:cubicBezTo>
                    <a:cubicBezTo>
                      <a:pt x="161" y="1946"/>
                      <a:pt x="163" y="1937"/>
                      <a:pt x="169" y="1933"/>
                    </a:cubicBezTo>
                    <a:cubicBezTo>
                      <a:pt x="176" y="1928"/>
                      <a:pt x="186" y="1930"/>
                      <a:pt x="190" y="1937"/>
                    </a:cubicBezTo>
                    <a:cubicBezTo>
                      <a:pt x="192" y="1940"/>
                      <a:pt x="193" y="1944"/>
                      <a:pt x="192" y="1947"/>
                    </a:cubicBezTo>
                    <a:cubicBezTo>
                      <a:pt x="192" y="1946"/>
                      <a:pt x="192" y="1946"/>
                      <a:pt x="192" y="1946"/>
                    </a:cubicBezTo>
                    <a:cubicBezTo>
                      <a:pt x="193" y="1942"/>
                      <a:pt x="193" y="1939"/>
                      <a:pt x="190" y="1935"/>
                    </a:cubicBezTo>
                    <a:cubicBezTo>
                      <a:pt x="186" y="1929"/>
                      <a:pt x="181" y="1927"/>
                      <a:pt x="174" y="1927"/>
                    </a:cubicBezTo>
                    <a:cubicBezTo>
                      <a:pt x="168" y="1926"/>
                      <a:pt x="162" y="1929"/>
                      <a:pt x="157" y="1933"/>
                    </a:cubicBezTo>
                    <a:cubicBezTo>
                      <a:pt x="152" y="1937"/>
                      <a:pt x="148" y="1943"/>
                      <a:pt x="147" y="1949"/>
                    </a:cubicBezTo>
                    <a:cubicBezTo>
                      <a:pt x="146" y="1956"/>
                      <a:pt x="147" y="1963"/>
                      <a:pt x="150" y="1969"/>
                    </a:cubicBezTo>
                    <a:cubicBezTo>
                      <a:pt x="154" y="1975"/>
                      <a:pt x="159" y="1979"/>
                      <a:pt x="166" y="1982"/>
                    </a:cubicBezTo>
                    <a:cubicBezTo>
                      <a:pt x="183" y="1987"/>
                      <a:pt x="200" y="1974"/>
                      <a:pt x="203" y="1960"/>
                    </a:cubicBezTo>
                    <a:cubicBezTo>
                      <a:pt x="209" y="1932"/>
                      <a:pt x="220" y="1913"/>
                      <a:pt x="238" y="1891"/>
                    </a:cubicBezTo>
                    <a:cubicBezTo>
                      <a:pt x="240" y="1889"/>
                      <a:pt x="242" y="1887"/>
                      <a:pt x="244" y="1885"/>
                    </a:cubicBezTo>
                    <a:cubicBezTo>
                      <a:pt x="242" y="1886"/>
                      <a:pt x="240" y="1887"/>
                      <a:pt x="238" y="1888"/>
                    </a:cubicBezTo>
                    <a:cubicBezTo>
                      <a:pt x="229" y="1893"/>
                      <a:pt x="220" y="1895"/>
                      <a:pt x="210" y="1895"/>
                    </a:cubicBezTo>
                    <a:cubicBezTo>
                      <a:pt x="220" y="1892"/>
                      <a:pt x="227" y="1890"/>
                      <a:pt x="237" y="1885"/>
                    </a:cubicBezTo>
                    <a:cubicBezTo>
                      <a:pt x="237" y="1885"/>
                      <a:pt x="238" y="1885"/>
                      <a:pt x="239" y="1884"/>
                    </a:cubicBezTo>
                    <a:cubicBezTo>
                      <a:pt x="231" y="1887"/>
                      <a:pt x="220" y="1879"/>
                      <a:pt x="215" y="1872"/>
                    </a:cubicBezTo>
                    <a:cubicBezTo>
                      <a:pt x="212" y="1868"/>
                      <a:pt x="210" y="1863"/>
                      <a:pt x="209" y="1859"/>
                    </a:cubicBezTo>
                    <a:cubicBezTo>
                      <a:pt x="207" y="1851"/>
                      <a:pt x="208" y="1840"/>
                      <a:pt x="215" y="1835"/>
                    </a:cubicBezTo>
                    <a:cubicBezTo>
                      <a:pt x="211" y="1828"/>
                      <a:pt x="212" y="1820"/>
                      <a:pt x="213" y="1813"/>
                    </a:cubicBezTo>
                    <a:cubicBezTo>
                      <a:pt x="214" y="1802"/>
                      <a:pt x="212" y="1792"/>
                      <a:pt x="203" y="1790"/>
                    </a:cubicBezTo>
                    <a:cubicBezTo>
                      <a:pt x="213" y="1785"/>
                      <a:pt x="225" y="1799"/>
                      <a:pt x="227" y="1808"/>
                    </a:cubicBezTo>
                    <a:cubicBezTo>
                      <a:pt x="230" y="1821"/>
                      <a:pt x="224" y="1833"/>
                      <a:pt x="218" y="1847"/>
                    </a:cubicBezTo>
                    <a:cubicBezTo>
                      <a:pt x="215" y="1856"/>
                      <a:pt x="215" y="1863"/>
                      <a:pt x="219" y="1871"/>
                    </a:cubicBezTo>
                    <a:cubicBezTo>
                      <a:pt x="223" y="1877"/>
                      <a:pt x="231" y="1885"/>
                      <a:pt x="239" y="1884"/>
                    </a:cubicBezTo>
                    <a:cubicBezTo>
                      <a:pt x="237" y="1884"/>
                      <a:pt x="235" y="1884"/>
                      <a:pt x="234" y="1884"/>
                    </a:cubicBezTo>
                    <a:cubicBezTo>
                      <a:pt x="229" y="1882"/>
                      <a:pt x="226" y="1878"/>
                      <a:pt x="227" y="1871"/>
                    </a:cubicBezTo>
                    <a:cubicBezTo>
                      <a:pt x="227" y="1872"/>
                      <a:pt x="230" y="1872"/>
                      <a:pt x="231" y="1872"/>
                    </a:cubicBezTo>
                    <a:cubicBezTo>
                      <a:pt x="230" y="1880"/>
                      <a:pt x="236" y="1883"/>
                      <a:pt x="243" y="1881"/>
                    </a:cubicBezTo>
                    <a:cubicBezTo>
                      <a:pt x="247" y="1880"/>
                      <a:pt x="250" y="1879"/>
                      <a:pt x="252" y="1877"/>
                    </a:cubicBezTo>
                    <a:cubicBezTo>
                      <a:pt x="276" y="1855"/>
                      <a:pt x="304" y="1840"/>
                      <a:pt x="334" y="1831"/>
                    </a:cubicBezTo>
                    <a:cubicBezTo>
                      <a:pt x="309" y="1837"/>
                      <a:pt x="279" y="1841"/>
                      <a:pt x="256" y="1826"/>
                    </a:cubicBezTo>
                    <a:cubicBezTo>
                      <a:pt x="245" y="1819"/>
                      <a:pt x="239" y="1810"/>
                      <a:pt x="236" y="1797"/>
                    </a:cubicBezTo>
                    <a:cubicBezTo>
                      <a:pt x="234" y="1786"/>
                      <a:pt x="236" y="1775"/>
                      <a:pt x="241" y="1766"/>
                    </a:cubicBezTo>
                    <a:cubicBezTo>
                      <a:pt x="253" y="1743"/>
                      <a:pt x="281" y="1735"/>
                      <a:pt x="303" y="1747"/>
                    </a:cubicBezTo>
                    <a:cubicBezTo>
                      <a:pt x="323" y="1757"/>
                      <a:pt x="335" y="1782"/>
                      <a:pt x="320" y="1802"/>
                    </a:cubicBezTo>
                    <a:cubicBezTo>
                      <a:pt x="314" y="1810"/>
                      <a:pt x="303" y="1814"/>
                      <a:pt x="293" y="1810"/>
                    </a:cubicBezTo>
                    <a:cubicBezTo>
                      <a:pt x="290" y="1809"/>
                      <a:pt x="287" y="1807"/>
                      <a:pt x="286" y="1804"/>
                    </a:cubicBezTo>
                    <a:cubicBezTo>
                      <a:pt x="286" y="1804"/>
                      <a:pt x="286" y="1804"/>
                      <a:pt x="286" y="1804"/>
                    </a:cubicBezTo>
                    <a:cubicBezTo>
                      <a:pt x="281" y="1797"/>
                      <a:pt x="282" y="1787"/>
                      <a:pt x="290" y="1781"/>
                    </a:cubicBezTo>
                    <a:cubicBezTo>
                      <a:pt x="298" y="1776"/>
                      <a:pt x="308" y="1779"/>
                      <a:pt x="313" y="1786"/>
                    </a:cubicBezTo>
                    <a:cubicBezTo>
                      <a:pt x="318" y="1794"/>
                      <a:pt x="316" y="1804"/>
                      <a:pt x="308" y="1809"/>
                    </a:cubicBezTo>
                    <a:cubicBezTo>
                      <a:pt x="305" y="1811"/>
                      <a:pt x="301" y="1812"/>
                      <a:pt x="298" y="1811"/>
                    </a:cubicBezTo>
                    <a:cubicBezTo>
                      <a:pt x="298" y="1811"/>
                      <a:pt x="298" y="1811"/>
                      <a:pt x="298" y="1811"/>
                    </a:cubicBezTo>
                    <a:cubicBezTo>
                      <a:pt x="307" y="1812"/>
                      <a:pt x="315" y="1808"/>
                      <a:pt x="320" y="1801"/>
                    </a:cubicBezTo>
                    <a:cubicBezTo>
                      <a:pt x="333" y="1781"/>
                      <a:pt x="320" y="1759"/>
                      <a:pt x="301" y="1749"/>
                    </a:cubicBezTo>
                    <a:cubicBezTo>
                      <a:pt x="281" y="1738"/>
                      <a:pt x="254" y="1746"/>
                      <a:pt x="243" y="1767"/>
                    </a:cubicBezTo>
                    <a:cubicBezTo>
                      <a:pt x="241" y="1770"/>
                      <a:pt x="240" y="1774"/>
                      <a:pt x="239" y="1778"/>
                    </a:cubicBezTo>
                    <a:cubicBezTo>
                      <a:pt x="240" y="1776"/>
                      <a:pt x="242" y="1773"/>
                      <a:pt x="243" y="1772"/>
                    </a:cubicBezTo>
                    <a:cubicBezTo>
                      <a:pt x="249" y="1765"/>
                      <a:pt x="259" y="1762"/>
                      <a:pt x="266" y="1766"/>
                    </a:cubicBezTo>
                    <a:cubicBezTo>
                      <a:pt x="273" y="1769"/>
                      <a:pt x="278" y="1778"/>
                      <a:pt x="273" y="1786"/>
                    </a:cubicBezTo>
                    <a:cubicBezTo>
                      <a:pt x="270" y="1791"/>
                      <a:pt x="265" y="1793"/>
                      <a:pt x="261" y="1792"/>
                    </a:cubicBezTo>
                    <a:cubicBezTo>
                      <a:pt x="251" y="1789"/>
                      <a:pt x="252" y="1778"/>
                      <a:pt x="258" y="1777"/>
                    </a:cubicBezTo>
                    <a:cubicBezTo>
                      <a:pt x="256" y="1779"/>
                      <a:pt x="255" y="1783"/>
                      <a:pt x="257" y="1785"/>
                    </a:cubicBezTo>
                    <a:cubicBezTo>
                      <a:pt x="259" y="1789"/>
                      <a:pt x="265" y="1789"/>
                      <a:pt x="268" y="1786"/>
                    </a:cubicBezTo>
                    <a:cubicBezTo>
                      <a:pt x="270" y="1783"/>
                      <a:pt x="271" y="1780"/>
                      <a:pt x="270" y="1776"/>
                    </a:cubicBezTo>
                    <a:cubicBezTo>
                      <a:pt x="268" y="1770"/>
                      <a:pt x="261" y="1768"/>
                      <a:pt x="255" y="1769"/>
                    </a:cubicBezTo>
                    <a:cubicBezTo>
                      <a:pt x="242" y="1771"/>
                      <a:pt x="237" y="1785"/>
                      <a:pt x="239" y="1796"/>
                    </a:cubicBezTo>
                    <a:cubicBezTo>
                      <a:pt x="242" y="1808"/>
                      <a:pt x="248" y="1817"/>
                      <a:pt x="258" y="1824"/>
                    </a:cubicBezTo>
                    <a:cubicBezTo>
                      <a:pt x="290" y="1843"/>
                      <a:pt x="342" y="1824"/>
                      <a:pt x="382" y="1820"/>
                    </a:cubicBezTo>
                    <a:cubicBezTo>
                      <a:pt x="374" y="1818"/>
                      <a:pt x="367" y="1814"/>
                      <a:pt x="360" y="1807"/>
                    </a:cubicBezTo>
                    <a:cubicBezTo>
                      <a:pt x="357" y="1804"/>
                      <a:pt x="355" y="1801"/>
                      <a:pt x="353" y="1798"/>
                    </a:cubicBezTo>
                    <a:cubicBezTo>
                      <a:pt x="354" y="1798"/>
                      <a:pt x="355" y="1797"/>
                      <a:pt x="355" y="1797"/>
                    </a:cubicBezTo>
                    <a:cubicBezTo>
                      <a:pt x="361" y="1804"/>
                      <a:pt x="369" y="1811"/>
                      <a:pt x="378" y="1815"/>
                    </a:cubicBezTo>
                    <a:cubicBezTo>
                      <a:pt x="384" y="1817"/>
                      <a:pt x="390" y="1819"/>
                      <a:pt x="395" y="1819"/>
                    </a:cubicBezTo>
                    <a:cubicBezTo>
                      <a:pt x="389" y="1817"/>
                      <a:pt x="383" y="1811"/>
                      <a:pt x="381" y="1807"/>
                    </a:cubicBezTo>
                    <a:cubicBezTo>
                      <a:pt x="379" y="1802"/>
                      <a:pt x="378" y="1797"/>
                      <a:pt x="380" y="1792"/>
                    </a:cubicBezTo>
                    <a:cubicBezTo>
                      <a:pt x="383" y="1785"/>
                      <a:pt x="391" y="1780"/>
                      <a:pt x="400" y="1784"/>
                    </a:cubicBezTo>
                    <a:cubicBezTo>
                      <a:pt x="405" y="1787"/>
                      <a:pt x="407" y="1792"/>
                      <a:pt x="406" y="1797"/>
                    </a:cubicBezTo>
                    <a:cubicBezTo>
                      <a:pt x="404" y="1806"/>
                      <a:pt x="392" y="1806"/>
                      <a:pt x="391" y="1800"/>
                    </a:cubicBezTo>
                    <a:cubicBezTo>
                      <a:pt x="393" y="1802"/>
                      <a:pt x="397" y="1802"/>
                      <a:pt x="399" y="1800"/>
                    </a:cubicBezTo>
                    <a:cubicBezTo>
                      <a:pt x="403" y="1798"/>
                      <a:pt x="403" y="1793"/>
                      <a:pt x="400" y="1790"/>
                    </a:cubicBezTo>
                    <a:cubicBezTo>
                      <a:pt x="397" y="1787"/>
                      <a:pt x="393" y="1787"/>
                      <a:pt x="390" y="1788"/>
                    </a:cubicBezTo>
                    <a:cubicBezTo>
                      <a:pt x="384" y="1790"/>
                      <a:pt x="382" y="1798"/>
                      <a:pt x="383" y="1804"/>
                    </a:cubicBezTo>
                    <a:cubicBezTo>
                      <a:pt x="384" y="1808"/>
                      <a:pt x="388" y="1812"/>
                      <a:pt x="392" y="1815"/>
                    </a:cubicBezTo>
                    <a:cubicBezTo>
                      <a:pt x="399" y="1819"/>
                      <a:pt x="405" y="1819"/>
                      <a:pt x="413" y="1819"/>
                    </a:cubicBezTo>
                    <a:cubicBezTo>
                      <a:pt x="437" y="1819"/>
                      <a:pt x="461" y="1821"/>
                      <a:pt x="485" y="1826"/>
                    </a:cubicBezTo>
                    <a:cubicBezTo>
                      <a:pt x="489" y="1827"/>
                      <a:pt x="512" y="1834"/>
                      <a:pt x="529" y="1840"/>
                    </a:cubicBezTo>
                    <a:cubicBezTo>
                      <a:pt x="512" y="1826"/>
                      <a:pt x="500" y="1808"/>
                      <a:pt x="493" y="1787"/>
                    </a:cubicBezTo>
                    <a:cubicBezTo>
                      <a:pt x="491" y="1781"/>
                      <a:pt x="489" y="1775"/>
                      <a:pt x="488" y="1769"/>
                    </a:cubicBezTo>
                    <a:cubicBezTo>
                      <a:pt x="487" y="1760"/>
                      <a:pt x="484" y="1743"/>
                      <a:pt x="472" y="1742"/>
                    </a:cubicBezTo>
                    <a:cubicBezTo>
                      <a:pt x="467" y="1742"/>
                      <a:pt x="461" y="1745"/>
                      <a:pt x="460" y="1750"/>
                    </a:cubicBezTo>
                    <a:cubicBezTo>
                      <a:pt x="460" y="1753"/>
                      <a:pt x="461" y="1756"/>
                      <a:pt x="464" y="1758"/>
                    </a:cubicBezTo>
                    <a:cubicBezTo>
                      <a:pt x="466" y="1760"/>
                      <a:pt x="471" y="1759"/>
                      <a:pt x="472" y="1756"/>
                    </a:cubicBezTo>
                    <a:cubicBezTo>
                      <a:pt x="473" y="1753"/>
                      <a:pt x="472" y="1751"/>
                      <a:pt x="470" y="1749"/>
                    </a:cubicBezTo>
                    <a:cubicBezTo>
                      <a:pt x="475" y="1749"/>
                      <a:pt x="477" y="1758"/>
                      <a:pt x="470" y="1761"/>
                    </a:cubicBezTo>
                    <a:cubicBezTo>
                      <a:pt x="467" y="1763"/>
                      <a:pt x="462" y="1762"/>
                      <a:pt x="460" y="1759"/>
                    </a:cubicBezTo>
                    <a:cubicBezTo>
                      <a:pt x="455" y="1753"/>
                      <a:pt x="457" y="1746"/>
                      <a:pt x="462" y="1742"/>
                    </a:cubicBezTo>
                    <a:cubicBezTo>
                      <a:pt x="467" y="1738"/>
                      <a:pt x="475" y="1739"/>
                      <a:pt x="481" y="1743"/>
                    </a:cubicBezTo>
                    <a:cubicBezTo>
                      <a:pt x="483" y="1745"/>
                      <a:pt x="485" y="1747"/>
                      <a:pt x="486" y="1750"/>
                    </a:cubicBezTo>
                    <a:cubicBezTo>
                      <a:pt x="485" y="1738"/>
                      <a:pt x="485" y="1727"/>
                      <a:pt x="486" y="1718"/>
                    </a:cubicBezTo>
                    <a:cubicBezTo>
                      <a:pt x="488" y="1700"/>
                      <a:pt x="500" y="1674"/>
                      <a:pt x="497" y="1660"/>
                    </a:cubicBezTo>
                    <a:cubicBezTo>
                      <a:pt x="496" y="1657"/>
                      <a:pt x="495" y="1654"/>
                      <a:pt x="493" y="1652"/>
                    </a:cubicBezTo>
                    <a:cubicBezTo>
                      <a:pt x="489" y="1647"/>
                      <a:pt x="484" y="1643"/>
                      <a:pt x="479" y="1642"/>
                    </a:cubicBezTo>
                    <a:cubicBezTo>
                      <a:pt x="472" y="1640"/>
                      <a:pt x="466" y="1641"/>
                      <a:pt x="460" y="1645"/>
                    </a:cubicBezTo>
                    <a:cubicBezTo>
                      <a:pt x="453" y="1649"/>
                      <a:pt x="448" y="1656"/>
                      <a:pt x="446" y="1664"/>
                    </a:cubicBezTo>
                    <a:cubicBezTo>
                      <a:pt x="444" y="1671"/>
                      <a:pt x="445" y="1678"/>
                      <a:pt x="448" y="1685"/>
                    </a:cubicBezTo>
                    <a:cubicBezTo>
                      <a:pt x="452" y="1692"/>
                      <a:pt x="458" y="1697"/>
                      <a:pt x="467" y="1697"/>
                    </a:cubicBezTo>
                    <a:cubicBezTo>
                      <a:pt x="472" y="1696"/>
                      <a:pt x="477" y="1694"/>
                      <a:pt x="480" y="1690"/>
                    </a:cubicBezTo>
                    <a:cubicBezTo>
                      <a:pt x="480" y="1690"/>
                      <a:pt x="480" y="1690"/>
                      <a:pt x="480" y="1690"/>
                    </a:cubicBezTo>
                    <a:cubicBezTo>
                      <a:pt x="473" y="1697"/>
                      <a:pt x="462" y="1690"/>
                      <a:pt x="469" y="1683"/>
                    </a:cubicBezTo>
                    <a:cubicBezTo>
                      <a:pt x="472" y="1680"/>
                      <a:pt x="480" y="1679"/>
                      <a:pt x="480" y="1669"/>
                    </a:cubicBezTo>
                    <a:cubicBezTo>
                      <a:pt x="482" y="1672"/>
                      <a:pt x="483" y="1676"/>
                      <a:pt x="484" y="1680"/>
                    </a:cubicBezTo>
                    <a:cubicBezTo>
                      <a:pt x="484" y="1681"/>
                      <a:pt x="484" y="1683"/>
                      <a:pt x="483" y="1684"/>
                    </a:cubicBezTo>
                    <a:cubicBezTo>
                      <a:pt x="481" y="1692"/>
                      <a:pt x="475" y="1697"/>
                      <a:pt x="467" y="1698"/>
                    </a:cubicBezTo>
                    <a:cubicBezTo>
                      <a:pt x="458" y="1698"/>
                      <a:pt x="452" y="1693"/>
                      <a:pt x="447" y="1686"/>
                    </a:cubicBezTo>
                    <a:cubicBezTo>
                      <a:pt x="443" y="1679"/>
                      <a:pt x="442" y="1671"/>
                      <a:pt x="444" y="1663"/>
                    </a:cubicBezTo>
                    <a:cubicBezTo>
                      <a:pt x="446" y="1655"/>
                      <a:pt x="451" y="1648"/>
                      <a:pt x="459" y="1643"/>
                    </a:cubicBezTo>
                    <a:cubicBezTo>
                      <a:pt x="465" y="1639"/>
                      <a:pt x="473" y="1638"/>
                      <a:pt x="480" y="1640"/>
                    </a:cubicBezTo>
                    <a:cubicBezTo>
                      <a:pt x="486" y="1641"/>
                      <a:pt x="492" y="1645"/>
                      <a:pt x="496" y="1650"/>
                    </a:cubicBezTo>
                    <a:cubicBezTo>
                      <a:pt x="498" y="1653"/>
                      <a:pt x="499" y="1655"/>
                      <a:pt x="500" y="1659"/>
                    </a:cubicBezTo>
                    <a:cubicBezTo>
                      <a:pt x="501" y="1660"/>
                      <a:pt x="501" y="1660"/>
                      <a:pt x="501" y="1660"/>
                    </a:cubicBezTo>
                    <a:cubicBezTo>
                      <a:pt x="501" y="1660"/>
                      <a:pt x="501" y="1660"/>
                      <a:pt x="501" y="1659"/>
                    </a:cubicBezTo>
                    <a:cubicBezTo>
                      <a:pt x="501" y="1658"/>
                      <a:pt x="501" y="1658"/>
                      <a:pt x="501" y="1658"/>
                    </a:cubicBezTo>
                    <a:cubicBezTo>
                      <a:pt x="503" y="1653"/>
                      <a:pt x="506" y="1648"/>
                      <a:pt x="508" y="1643"/>
                    </a:cubicBezTo>
                    <a:cubicBezTo>
                      <a:pt x="515" y="1631"/>
                      <a:pt x="527" y="1618"/>
                      <a:pt x="542" y="1617"/>
                    </a:cubicBezTo>
                    <a:cubicBezTo>
                      <a:pt x="549" y="1617"/>
                      <a:pt x="554" y="1619"/>
                      <a:pt x="559" y="1623"/>
                    </a:cubicBezTo>
                    <a:cubicBezTo>
                      <a:pt x="561" y="1624"/>
                      <a:pt x="561" y="1624"/>
                      <a:pt x="561" y="1624"/>
                    </a:cubicBezTo>
                    <a:cubicBezTo>
                      <a:pt x="566" y="1629"/>
                      <a:pt x="569" y="1635"/>
                      <a:pt x="570" y="1643"/>
                    </a:cubicBezTo>
                    <a:cubicBezTo>
                      <a:pt x="570" y="1650"/>
                      <a:pt x="569" y="1656"/>
                      <a:pt x="564" y="1662"/>
                    </a:cubicBezTo>
                    <a:cubicBezTo>
                      <a:pt x="560" y="1667"/>
                      <a:pt x="553" y="1671"/>
                      <a:pt x="546" y="1670"/>
                    </a:cubicBezTo>
                    <a:cubicBezTo>
                      <a:pt x="541" y="1670"/>
                      <a:pt x="537" y="1667"/>
                      <a:pt x="534" y="1663"/>
                    </a:cubicBezTo>
                    <a:cubicBezTo>
                      <a:pt x="531" y="1658"/>
                      <a:pt x="530" y="1653"/>
                      <a:pt x="532" y="1648"/>
                    </a:cubicBezTo>
                    <a:cubicBezTo>
                      <a:pt x="534" y="1645"/>
                      <a:pt x="535" y="1643"/>
                      <a:pt x="537" y="1641"/>
                    </a:cubicBezTo>
                    <a:cubicBezTo>
                      <a:pt x="535" y="1643"/>
                      <a:pt x="534" y="1645"/>
                      <a:pt x="532" y="1648"/>
                    </a:cubicBezTo>
                    <a:cubicBezTo>
                      <a:pt x="531" y="1653"/>
                      <a:pt x="532" y="1658"/>
                      <a:pt x="535" y="1663"/>
                    </a:cubicBezTo>
                    <a:cubicBezTo>
                      <a:pt x="537" y="1667"/>
                      <a:pt x="541" y="1669"/>
                      <a:pt x="546" y="1669"/>
                    </a:cubicBezTo>
                    <a:cubicBezTo>
                      <a:pt x="553" y="1670"/>
                      <a:pt x="559" y="1666"/>
                      <a:pt x="563" y="1661"/>
                    </a:cubicBezTo>
                    <a:cubicBezTo>
                      <a:pt x="567" y="1655"/>
                      <a:pt x="568" y="1649"/>
                      <a:pt x="568" y="1643"/>
                    </a:cubicBezTo>
                    <a:cubicBezTo>
                      <a:pt x="567" y="1635"/>
                      <a:pt x="563" y="1630"/>
                      <a:pt x="558" y="1625"/>
                    </a:cubicBezTo>
                    <a:cubicBezTo>
                      <a:pt x="553" y="1621"/>
                      <a:pt x="548" y="1620"/>
                      <a:pt x="542" y="1620"/>
                    </a:cubicBezTo>
                    <a:cubicBezTo>
                      <a:pt x="529" y="1621"/>
                      <a:pt x="516" y="1636"/>
                      <a:pt x="511" y="1648"/>
                    </a:cubicBezTo>
                    <a:cubicBezTo>
                      <a:pt x="508" y="1654"/>
                      <a:pt x="505" y="1661"/>
                      <a:pt x="503" y="1669"/>
                    </a:cubicBezTo>
                    <a:cubicBezTo>
                      <a:pt x="504" y="1668"/>
                      <a:pt x="504" y="1667"/>
                      <a:pt x="505" y="1666"/>
                    </a:cubicBezTo>
                    <a:cubicBezTo>
                      <a:pt x="511" y="1662"/>
                      <a:pt x="519" y="1660"/>
                      <a:pt x="524" y="1664"/>
                    </a:cubicBezTo>
                    <a:cubicBezTo>
                      <a:pt x="529" y="1668"/>
                      <a:pt x="532" y="1675"/>
                      <a:pt x="527" y="1681"/>
                    </a:cubicBezTo>
                    <a:cubicBezTo>
                      <a:pt x="525" y="1684"/>
                      <a:pt x="520" y="1685"/>
                      <a:pt x="517" y="1684"/>
                    </a:cubicBezTo>
                    <a:cubicBezTo>
                      <a:pt x="510" y="1681"/>
                      <a:pt x="512" y="1672"/>
                      <a:pt x="516" y="1672"/>
                    </a:cubicBezTo>
                    <a:cubicBezTo>
                      <a:pt x="515" y="1673"/>
                      <a:pt x="514" y="1676"/>
                      <a:pt x="515" y="1678"/>
                    </a:cubicBezTo>
                    <a:cubicBezTo>
                      <a:pt x="516" y="1681"/>
                      <a:pt x="520" y="1682"/>
                      <a:pt x="523" y="1680"/>
                    </a:cubicBezTo>
                    <a:cubicBezTo>
                      <a:pt x="526" y="1678"/>
                      <a:pt x="527" y="1675"/>
                      <a:pt x="526" y="1673"/>
                    </a:cubicBezTo>
                    <a:cubicBezTo>
                      <a:pt x="525" y="1667"/>
                      <a:pt x="519" y="1665"/>
                      <a:pt x="515" y="1665"/>
                    </a:cubicBezTo>
                    <a:cubicBezTo>
                      <a:pt x="511" y="1666"/>
                      <a:pt x="508" y="1668"/>
                      <a:pt x="505" y="1671"/>
                    </a:cubicBezTo>
                    <a:cubicBezTo>
                      <a:pt x="495" y="1681"/>
                      <a:pt x="488" y="1722"/>
                      <a:pt x="489" y="1736"/>
                    </a:cubicBezTo>
                    <a:cubicBezTo>
                      <a:pt x="493" y="1722"/>
                      <a:pt x="500" y="1709"/>
                      <a:pt x="511" y="1698"/>
                    </a:cubicBezTo>
                    <a:cubicBezTo>
                      <a:pt x="537" y="1674"/>
                      <a:pt x="585" y="1665"/>
                      <a:pt x="609" y="1696"/>
                    </a:cubicBezTo>
                    <a:cubicBezTo>
                      <a:pt x="617" y="1706"/>
                      <a:pt x="619" y="1721"/>
                      <a:pt x="610" y="1731"/>
                    </a:cubicBezTo>
                    <a:cubicBezTo>
                      <a:pt x="604" y="1739"/>
                      <a:pt x="593" y="1742"/>
                      <a:pt x="584" y="1737"/>
                    </a:cubicBezTo>
                    <a:cubicBezTo>
                      <a:pt x="575" y="1732"/>
                      <a:pt x="571" y="1723"/>
                      <a:pt x="574" y="1713"/>
                    </a:cubicBezTo>
                    <a:cubicBezTo>
                      <a:pt x="575" y="1707"/>
                      <a:pt x="579" y="1703"/>
                      <a:pt x="585" y="1701"/>
                    </a:cubicBezTo>
                    <a:cubicBezTo>
                      <a:pt x="587" y="1700"/>
                      <a:pt x="589" y="1700"/>
                      <a:pt x="591" y="1700"/>
                    </a:cubicBezTo>
                    <a:cubicBezTo>
                      <a:pt x="596" y="1700"/>
                      <a:pt x="601" y="1702"/>
                      <a:pt x="604" y="1707"/>
                    </a:cubicBezTo>
                    <a:cubicBezTo>
                      <a:pt x="609" y="1714"/>
                      <a:pt x="607" y="1724"/>
                      <a:pt x="600" y="1729"/>
                    </a:cubicBezTo>
                    <a:cubicBezTo>
                      <a:pt x="592" y="1733"/>
                      <a:pt x="583" y="1731"/>
                      <a:pt x="578" y="1724"/>
                    </a:cubicBezTo>
                    <a:cubicBezTo>
                      <a:pt x="575" y="1720"/>
                      <a:pt x="575" y="1715"/>
                      <a:pt x="576" y="1711"/>
                    </a:cubicBezTo>
                    <a:cubicBezTo>
                      <a:pt x="576" y="1712"/>
                      <a:pt x="575" y="1713"/>
                      <a:pt x="575" y="1713"/>
                    </a:cubicBezTo>
                    <a:cubicBezTo>
                      <a:pt x="573" y="1722"/>
                      <a:pt x="577" y="1730"/>
                      <a:pt x="585" y="1735"/>
                    </a:cubicBezTo>
                    <a:cubicBezTo>
                      <a:pt x="593" y="1739"/>
                      <a:pt x="602" y="1736"/>
                      <a:pt x="608" y="1729"/>
                    </a:cubicBezTo>
                    <a:cubicBezTo>
                      <a:pt x="615" y="1720"/>
                      <a:pt x="612" y="1707"/>
                      <a:pt x="606" y="1698"/>
                    </a:cubicBezTo>
                    <a:cubicBezTo>
                      <a:pt x="583" y="1670"/>
                      <a:pt x="539" y="1680"/>
                      <a:pt x="515" y="1702"/>
                    </a:cubicBezTo>
                    <a:cubicBezTo>
                      <a:pt x="492" y="1725"/>
                      <a:pt x="489" y="1755"/>
                      <a:pt x="499" y="1786"/>
                    </a:cubicBezTo>
                    <a:cubicBezTo>
                      <a:pt x="520" y="1847"/>
                      <a:pt x="581" y="1870"/>
                      <a:pt x="641" y="1872"/>
                    </a:cubicBezTo>
                    <a:cubicBezTo>
                      <a:pt x="663" y="1873"/>
                      <a:pt x="680" y="1871"/>
                      <a:pt x="701" y="1864"/>
                    </a:cubicBezTo>
                    <a:cubicBezTo>
                      <a:pt x="722" y="1857"/>
                      <a:pt x="742" y="1844"/>
                      <a:pt x="751" y="1828"/>
                    </a:cubicBezTo>
                    <a:cubicBezTo>
                      <a:pt x="751" y="1827"/>
                      <a:pt x="751" y="1827"/>
                      <a:pt x="751" y="1827"/>
                    </a:cubicBezTo>
                    <a:cubicBezTo>
                      <a:pt x="744" y="1838"/>
                      <a:pt x="731" y="1846"/>
                      <a:pt x="719" y="1850"/>
                    </a:cubicBezTo>
                    <a:cubicBezTo>
                      <a:pt x="696" y="1857"/>
                      <a:pt x="661" y="1852"/>
                      <a:pt x="642" y="1837"/>
                    </a:cubicBezTo>
                    <a:cubicBezTo>
                      <a:pt x="644" y="1836"/>
                      <a:pt x="645" y="1834"/>
                      <a:pt x="645" y="1833"/>
                    </a:cubicBezTo>
                    <a:cubicBezTo>
                      <a:pt x="664" y="1848"/>
                      <a:pt x="695" y="1852"/>
                      <a:pt x="718" y="1846"/>
                    </a:cubicBezTo>
                    <a:cubicBezTo>
                      <a:pt x="733" y="1842"/>
                      <a:pt x="752" y="1830"/>
                      <a:pt x="754" y="1813"/>
                    </a:cubicBezTo>
                    <a:cubicBezTo>
                      <a:pt x="755" y="1808"/>
                      <a:pt x="754" y="1804"/>
                      <a:pt x="752" y="1799"/>
                    </a:cubicBezTo>
                    <a:cubicBezTo>
                      <a:pt x="749" y="1795"/>
                      <a:pt x="746" y="1792"/>
                      <a:pt x="741" y="1790"/>
                    </a:cubicBezTo>
                    <a:cubicBezTo>
                      <a:pt x="737" y="1789"/>
                      <a:pt x="733" y="1789"/>
                      <a:pt x="729" y="1791"/>
                    </a:cubicBezTo>
                    <a:cubicBezTo>
                      <a:pt x="725" y="1794"/>
                      <a:pt x="722" y="1797"/>
                      <a:pt x="721" y="1801"/>
                    </a:cubicBezTo>
                    <a:cubicBezTo>
                      <a:pt x="721" y="1805"/>
                      <a:pt x="721" y="1809"/>
                      <a:pt x="724" y="1811"/>
                    </a:cubicBezTo>
                    <a:cubicBezTo>
                      <a:pt x="726" y="1812"/>
                      <a:pt x="727" y="1813"/>
                      <a:pt x="729" y="1813"/>
                    </a:cubicBezTo>
                    <a:cubicBezTo>
                      <a:pt x="731" y="1813"/>
                      <a:pt x="732" y="1813"/>
                      <a:pt x="734" y="1812"/>
                    </a:cubicBezTo>
                    <a:cubicBezTo>
                      <a:pt x="735" y="1811"/>
                      <a:pt x="736" y="1810"/>
                      <a:pt x="736" y="1809"/>
                    </a:cubicBezTo>
                    <a:cubicBezTo>
                      <a:pt x="736" y="1807"/>
                      <a:pt x="736" y="1806"/>
                      <a:pt x="735" y="1806"/>
                    </a:cubicBezTo>
                    <a:cubicBezTo>
                      <a:pt x="736" y="1806"/>
                      <a:pt x="736" y="1807"/>
                      <a:pt x="736" y="1809"/>
                    </a:cubicBezTo>
                    <a:cubicBezTo>
                      <a:pt x="736" y="1810"/>
                      <a:pt x="735" y="1811"/>
                      <a:pt x="734" y="1812"/>
                    </a:cubicBezTo>
                    <a:cubicBezTo>
                      <a:pt x="732" y="1813"/>
                      <a:pt x="731" y="1814"/>
                      <a:pt x="729" y="1814"/>
                    </a:cubicBezTo>
                    <a:cubicBezTo>
                      <a:pt x="727" y="1813"/>
                      <a:pt x="726" y="1813"/>
                      <a:pt x="724" y="1812"/>
                    </a:cubicBezTo>
                    <a:cubicBezTo>
                      <a:pt x="721" y="1809"/>
                      <a:pt x="720" y="1805"/>
                      <a:pt x="720" y="1801"/>
                    </a:cubicBezTo>
                    <a:cubicBezTo>
                      <a:pt x="721" y="1796"/>
                      <a:pt x="724" y="1793"/>
                      <a:pt x="728" y="1790"/>
                    </a:cubicBezTo>
                    <a:cubicBezTo>
                      <a:pt x="732" y="1788"/>
                      <a:pt x="737" y="1788"/>
                      <a:pt x="741" y="1789"/>
                    </a:cubicBezTo>
                    <a:cubicBezTo>
                      <a:pt x="747" y="1791"/>
                      <a:pt x="750" y="1794"/>
                      <a:pt x="753" y="1799"/>
                    </a:cubicBezTo>
                    <a:cubicBezTo>
                      <a:pt x="755" y="1802"/>
                      <a:pt x="756" y="1804"/>
                      <a:pt x="756" y="1807"/>
                    </a:cubicBezTo>
                    <a:cubicBezTo>
                      <a:pt x="756" y="1805"/>
                      <a:pt x="756" y="1802"/>
                      <a:pt x="756" y="1800"/>
                    </a:cubicBezTo>
                    <a:cubicBezTo>
                      <a:pt x="753" y="1786"/>
                      <a:pt x="747" y="1777"/>
                      <a:pt x="738" y="1767"/>
                    </a:cubicBezTo>
                    <a:cubicBezTo>
                      <a:pt x="727" y="1754"/>
                      <a:pt x="716" y="1749"/>
                      <a:pt x="701" y="1742"/>
                    </a:cubicBezTo>
                    <a:cubicBezTo>
                      <a:pt x="674" y="1731"/>
                      <a:pt x="639" y="1724"/>
                      <a:pt x="623" y="1696"/>
                    </a:cubicBezTo>
                    <a:cubicBezTo>
                      <a:pt x="621" y="1692"/>
                      <a:pt x="619" y="1688"/>
                      <a:pt x="618" y="1683"/>
                    </a:cubicBezTo>
                    <a:cubicBezTo>
                      <a:pt x="617" y="1679"/>
                      <a:pt x="616" y="1672"/>
                      <a:pt x="615" y="1667"/>
                    </a:cubicBezTo>
                    <a:cubicBezTo>
                      <a:pt x="611" y="1654"/>
                      <a:pt x="600" y="1651"/>
                      <a:pt x="594" y="1655"/>
                    </a:cubicBezTo>
                    <a:cubicBezTo>
                      <a:pt x="591" y="1657"/>
                      <a:pt x="589" y="1660"/>
                      <a:pt x="589" y="1663"/>
                    </a:cubicBezTo>
                    <a:cubicBezTo>
                      <a:pt x="588" y="1666"/>
                      <a:pt x="590" y="1668"/>
                      <a:pt x="592" y="1670"/>
                    </a:cubicBezTo>
                    <a:cubicBezTo>
                      <a:pt x="595" y="1671"/>
                      <a:pt x="599" y="1670"/>
                      <a:pt x="600" y="1667"/>
                    </a:cubicBezTo>
                    <a:cubicBezTo>
                      <a:pt x="601" y="1665"/>
                      <a:pt x="600" y="1662"/>
                      <a:pt x="598" y="1661"/>
                    </a:cubicBezTo>
                    <a:cubicBezTo>
                      <a:pt x="601" y="1661"/>
                      <a:pt x="603" y="1665"/>
                      <a:pt x="602" y="1667"/>
                    </a:cubicBezTo>
                    <a:cubicBezTo>
                      <a:pt x="602" y="1669"/>
                      <a:pt x="600" y="1672"/>
                      <a:pt x="598" y="1672"/>
                    </a:cubicBezTo>
                    <a:cubicBezTo>
                      <a:pt x="590" y="1675"/>
                      <a:pt x="584" y="1666"/>
                      <a:pt x="586" y="1660"/>
                    </a:cubicBezTo>
                    <a:cubicBezTo>
                      <a:pt x="588" y="1655"/>
                      <a:pt x="592" y="1652"/>
                      <a:pt x="597" y="1651"/>
                    </a:cubicBezTo>
                    <a:cubicBezTo>
                      <a:pt x="604" y="1649"/>
                      <a:pt x="611" y="1654"/>
                      <a:pt x="615" y="1662"/>
                    </a:cubicBezTo>
                    <a:cubicBezTo>
                      <a:pt x="615" y="1659"/>
                      <a:pt x="615" y="1656"/>
                      <a:pt x="615" y="1653"/>
                    </a:cubicBezTo>
                    <a:cubicBezTo>
                      <a:pt x="613" y="1649"/>
                      <a:pt x="609" y="1643"/>
                      <a:pt x="603" y="1641"/>
                    </a:cubicBezTo>
                    <a:cubicBezTo>
                      <a:pt x="594" y="1638"/>
                      <a:pt x="585" y="1644"/>
                      <a:pt x="581" y="1653"/>
                    </a:cubicBezTo>
                    <a:cubicBezTo>
                      <a:pt x="578" y="1659"/>
                      <a:pt x="577" y="1665"/>
                      <a:pt x="570" y="1669"/>
                    </a:cubicBezTo>
                    <a:cubicBezTo>
                      <a:pt x="565" y="1673"/>
                      <a:pt x="559" y="1674"/>
                      <a:pt x="552" y="1671"/>
                    </a:cubicBezTo>
                    <a:cubicBezTo>
                      <a:pt x="572" y="1669"/>
                      <a:pt x="568" y="1655"/>
                      <a:pt x="576" y="1644"/>
                    </a:cubicBezTo>
                    <a:cubicBezTo>
                      <a:pt x="581" y="1637"/>
                      <a:pt x="588" y="1632"/>
                      <a:pt x="595" y="1633"/>
                    </a:cubicBezTo>
                    <a:cubicBezTo>
                      <a:pt x="603" y="1633"/>
                      <a:pt x="613" y="1639"/>
                      <a:pt x="615" y="1650"/>
                    </a:cubicBezTo>
                    <a:cubicBezTo>
                      <a:pt x="615" y="1649"/>
                      <a:pt x="615" y="1648"/>
                      <a:pt x="615" y="1647"/>
                    </a:cubicBezTo>
                    <a:cubicBezTo>
                      <a:pt x="616" y="1631"/>
                      <a:pt x="624" y="1619"/>
                      <a:pt x="639" y="1612"/>
                    </a:cubicBezTo>
                    <a:cubicBezTo>
                      <a:pt x="642" y="1610"/>
                      <a:pt x="645" y="1609"/>
                      <a:pt x="648" y="1609"/>
                    </a:cubicBezTo>
                    <a:cubicBezTo>
                      <a:pt x="648" y="1609"/>
                      <a:pt x="648" y="1611"/>
                      <a:pt x="648" y="1611"/>
                    </a:cubicBezTo>
                    <a:cubicBezTo>
                      <a:pt x="646" y="1612"/>
                      <a:pt x="643" y="1613"/>
                      <a:pt x="640" y="1614"/>
                    </a:cubicBezTo>
                    <a:cubicBezTo>
                      <a:pt x="626" y="1622"/>
                      <a:pt x="620" y="1633"/>
                      <a:pt x="618" y="1648"/>
                    </a:cubicBezTo>
                    <a:cubicBezTo>
                      <a:pt x="618" y="1650"/>
                      <a:pt x="618" y="1652"/>
                      <a:pt x="618" y="1653"/>
                    </a:cubicBezTo>
                    <a:cubicBezTo>
                      <a:pt x="620" y="1648"/>
                      <a:pt x="623" y="1643"/>
                      <a:pt x="627" y="1639"/>
                    </a:cubicBezTo>
                    <a:cubicBezTo>
                      <a:pt x="630" y="1637"/>
                      <a:pt x="633" y="1635"/>
                      <a:pt x="637" y="1634"/>
                    </a:cubicBezTo>
                    <a:cubicBezTo>
                      <a:pt x="640" y="1633"/>
                      <a:pt x="643" y="1633"/>
                      <a:pt x="647" y="1633"/>
                    </a:cubicBezTo>
                    <a:cubicBezTo>
                      <a:pt x="656" y="1635"/>
                      <a:pt x="662" y="1642"/>
                      <a:pt x="660" y="1652"/>
                    </a:cubicBezTo>
                    <a:cubicBezTo>
                      <a:pt x="659" y="1655"/>
                      <a:pt x="657" y="1658"/>
                      <a:pt x="654" y="1660"/>
                    </a:cubicBezTo>
                    <a:cubicBezTo>
                      <a:pt x="652" y="1661"/>
                      <a:pt x="650" y="1662"/>
                      <a:pt x="648" y="1662"/>
                    </a:cubicBezTo>
                    <a:cubicBezTo>
                      <a:pt x="645" y="1662"/>
                      <a:pt x="642" y="1661"/>
                      <a:pt x="640" y="1658"/>
                    </a:cubicBezTo>
                    <a:cubicBezTo>
                      <a:pt x="638" y="1657"/>
                      <a:pt x="638" y="1656"/>
                      <a:pt x="637" y="1655"/>
                    </a:cubicBezTo>
                    <a:cubicBezTo>
                      <a:pt x="637" y="1654"/>
                      <a:pt x="637" y="1653"/>
                      <a:pt x="637" y="1652"/>
                    </a:cubicBezTo>
                    <a:cubicBezTo>
                      <a:pt x="636" y="1649"/>
                      <a:pt x="638" y="1647"/>
                      <a:pt x="640" y="1645"/>
                    </a:cubicBezTo>
                    <a:cubicBezTo>
                      <a:pt x="642" y="1645"/>
                      <a:pt x="644" y="1644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4" y="1645"/>
                      <a:pt x="642" y="1645"/>
                      <a:pt x="641" y="1646"/>
                    </a:cubicBezTo>
                    <a:cubicBezTo>
                      <a:pt x="638" y="1647"/>
                      <a:pt x="637" y="1649"/>
                      <a:pt x="637" y="1651"/>
                    </a:cubicBezTo>
                    <a:cubicBezTo>
                      <a:pt x="637" y="1652"/>
                      <a:pt x="638" y="1653"/>
                      <a:pt x="638" y="1654"/>
                    </a:cubicBezTo>
                    <a:cubicBezTo>
                      <a:pt x="639" y="1656"/>
                      <a:pt x="639" y="1657"/>
                      <a:pt x="640" y="1658"/>
                    </a:cubicBezTo>
                    <a:cubicBezTo>
                      <a:pt x="643" y="1659"/>
                      <a:pt x="645" y="1660"/>
                      <a:pt x="648" y="1660"/>
                    </a:cubicBezTo>
                    <a:cubicBezTo>
                      <a:pt x="650" y="1660"/>
                      <a:pt x="651" y="1659"/>
                      <a:pt x="653" y="1658"/>
                    </a:cubicBezTo>
                    <a:cubicBezTo>
                      <a:pt x="655" y="1657"/>
                      <a:pt x="657" y="1654"/>
                      <a:pt x="658" y="1651"/>
                    </a:cubicBezTo>
                    <a:cubicBezTo>
                      <a:pt x="659" y="1643"/>
                      <a:pt x="654" y="1637"/>
                      <a:pt x="646" y="1636"/>
                    </a:cubicBezTo>
                    <a:cubicBezTo>
                      <a:pt x="643" y="1636"/>
                      <a:pt x="641" y="1636"/>
                      <a:pt x="638" y="1637"/>
                    </a:cubicBezTo>
                    <a:cubicBezTo>
                      <a:pt x="634" y="1638"/>
                      <a:pt x="632" y="1640"/>
                      <a:pt x="630" y="1642"/>
                    </a:cubicBezTo>
                    <a:cubicBezTo>
                      <a:pt x="627" y="1644"/>
                      <a:pt x="625" y="1647"/>
                      <a:pt x="624" y="1650"/>
                    </a:cubicBezTo>
                    <a:cubicBezTo>
                      <a:pt x="621" y="1654"/>
                      <a:pt x="620" y="1660"/>
                      <a:pt x="620" y="1665"/>
                    </a:cubicBezTo>
                    <a:cubicBezTo>
                      <a:pt x="620" y="1675"/>
                      <a:pt x="623" y="1686"/>
                      <a:pt x="627" y="1694"/>
                    </a:cubicBezTo>
                    <a:cubicBezTo>
                      <a:pt x="640" y="1717"/>
                      <a:pt x="669" y="1725"/>
                      <a:pt x="693" y="1734"/>
                    </a:cubicBezTo>
                    <a:cubicBezTo>
                      <a:pt x="689" y="1732"/>
                      <a:pt x="685" y="1730"/>
                      <a:pt x="682" y="1728"/>
                    </a:cubicBezTo>
                    <a:cubicBezTo>
                      <a:pt x="670" y="1720"/>
                      <a:pt x="662" y="1702"/>
                      <a:pt x="668" y="1689"/>
                    </a:cubicBezTo>
                    <a:cubicBezTo>
                      <a:pt x="673" y="1680"/>
                      <a:pt x="681" y="1674"/>
                      <a:pt x="678" y="1663"/>
                    </a:cubicBezTo>
                    <a:cubicBezTo>
                      <a:pt x="686" y="1664"/>
                      <a:pt x="693" y="1675"/>
                      <a:pt x="691" y="1686"/>
                    </a:cubicBezTo>
                    <a:cubicBezTo>
                      <a:pt x="689" y="1699"/>
                      <a:pt x="676" y="1712"/>
                      <a:pt x="686" y="1724"/>
                    </a:cubicBezTo>
                    <a:cubicBezTo>
                      <a:pt x="692" y="1731"/>
                      <a:pt x="701" y="1734"/>
                      <a:pt x="702" y="1737"/>
                    </a:cubicBezTo>
                    <a:cubicBezTo>
                      <a:pt x="702" y="1737"/>
                      <a:pt x="701" y="1737"/>
                      <a:pt x="701" y="1737"/>
                    </a:cubicBezTo>
                    <a:cubicBezTo>
                      <a:pt x="702" y="1737"/>
                      <a:pt x="702" y="1738"/>
                      <a:pt x="703" y="1738"/>
                    </a:cubicBezTo>
                    <a:cubicBezTo>
                      <a:pt x="719" y="1745"/>
                      <a:pt x="729" y="1751"/>
                      <a:pt x="741" y="1764"/>
                    </a:cubicBezTo>
                    <a:cubicBezTo>
                      <a:pt x="750" y="1775"/>
                      <a:pt x="756" y="1785"/>
                      <a:pt x="758" y="1800"/>
                    </a:cubicBezTo>
                    <a:cubicBezTo>
                      <a:pt x="759" y="1810"/>
                      <a:pt x="757" y="1820"/>
                      <a:pt x="752" y="1829"/>
                    </a:cubicBezTo>
                    <a:cubicBezTo>
                      <a:pt x="743" y="1846"/>
                      <a:pt x="723" y="1859"/>
                      <a:pt x="701" y="1867"/>
                    </a:cubicBezTo>
                    <a:cubicBezTo>
                      <a:pt x="693" y="1870"/>
                      <a:pt x="685" y="1872"/>
                      <a:pt x="677" y="1874"/>
                    </a:cubicBezTo>
                    <a:cubicBezTo>
                      <a:pt x="661" y="1877"/>
                      <a:pt x="646" y="1875"/>
                      <a:pt x="632" y="1881"/>
                    </a:cubicBezTo>
                    <a:cubicBezTo>
                      <a:pt x="625" y="1884"/>
                      <a:pt x="618" y="1889"/>
                      <a:pt x="615" y="1896"/>
                    </a:cubicBezTo>
                    <a:cubicBezTo>
                      <a:pt x="613" y="1899"/>
                      <a:pt x="614" y="1906"/>
                      <a:pt x="618" y="1908"/>
                    </a:cubicBezTo>
                    <a:cubicBezTo>
                      <a:pt x="620" y="1909"/>
                      <a:pt x="622" y="1908"/>
                      <a:pt x="623" y="1907"/>
                    </a:cubicBezTo>
                    <a:cubicBezTo>
                      <a:pt x="624" y="1906"/>
                      <a:pt x="624" y="1904"/>
                      <a:pt x="623" y="1903"/>
                    </a:cubicBezTo>
                    <a:cubicBezTo>
                      <a:pt x="622" y="1902"/>
                      <a:pt x="621" y="1902"/>
                      <a:pt x="620" y="1902"/>
                    </a:cubicBezTo>
                    <a:cubicBezTo>
                      <a:pt x="619" y="1902"/>
                      <a:pt x="618" y="1903"/>
                      <a:pt x="619" y="1905"/>
                    </a:cubicBezTo>
                    <a:cubicBezTo>
                      <a:pt x="619" y="1905"/>
                      <a:pt x="620" y="1906"/>
                      <a:pt x="620" y="1906"/>
                    </a:cubicBezTo>
                    <a:cubicBezTo>
                      <a:pt x="619" y="1907"/>
                      <a:pt x="618" y="1906"/>
                      <a:pt x="618" y="1906"/>
                    </a:cubicBezTo>
                    <a:cubicBezTo>
                      <a:pt x="616" y="1904"/>
                      <a:pt x="616" y="1903"/>
                      <a:pt x="617" y="1901"/>
                    </a:cubicBezTo>
                    <a:cubicBezTo>
                      <a:pt x="619" y="1899"/>
                      <a:pt x="622" y="1898"/>
                      <a:pt x="624" y="1900"/>
                    </a:cubicBezTo>
                    <a:cubicBezTo>
                      <a:pt x="626" y="1901"/>
                      <a:pt x="627" y="1903"/>
                      <a:pt x="627" y="1905"/>
                    </a:cubicBezTo>
                    <a:cubicBezTo>
                      <a:pt x="628" y="1907"/>
                      <a:pt x="627" y="1908"/>
                      <a:pt x="625" y="1910"/>
                    </a:cubicBezTo>
                    <a:cubicBezTo>
                      <a:pt x="624" y="1912"/>
                      <a:pt x="621" y="1912"/>
                      <a:pt x="618" y="1911"/>
                    </a:cubicBezTo>
                    <a:cubicBezTo>
                      <a:pt x="613" y="1909"/>
                      <a:pt x="612" y="1904"/>
                      <a:pt x="613" y="1899"/>
                    </a:cubicBezTo>
                    <a:cubicBezTo>
                      <a:pt x="613" y="1896"/>
                      <a:pt x="614" y="1894"/>
                      <a:pt x="616" y="1892"/>
                    </a:cubicBezTo>
                    <a:cubicBezTo>
                      <a:pt x="608" y="1900"/>
                      <a:pt x="607" y="1909"/>
                      <a:pt x="609" y="1918"/>
                    </a:cubicBezTo>
                    <a:cubicBezTo>
                      <a:pt x="610" y="1924"/>
                      <a:pt x="613" y="1929"/>
                      <a:pt x="619" y="1932"/>
                    </a:cubicBezTo>
                    <a:cubicBezTo>
                      <a:pt x="619" y="1932"/>
                      <a:pt x="619" y="1932"/>
                      <a:pt x="619" y="1932"/>
                    </a:cubicBezTo>
                    <a:cubicBezTo>
                      <a:pt x="614" y="1928"/>
                      <a:pt x="614" y="1921"/>
                      <a:pt x="621" y="1919"/>
                    </a:cubicBezTo>
                    <a:cubicBezTo>
                      <a:pt x="627" y="1916"/>
                      <a:pt x="638" y="1921"/>
                      <a:pt x="644" y="1907"/>
                    </a:cubicBezTo>
                    <a:close/>
                    <a:moveTo>
                      <a:pt x="347" y="2116"/>
                    </a:moveTo>
                    <a:cubicBezTo>
                      <a:pt x="375" y="2111"/>
                      <a:pt x="386" y="2090"/>
                      <a:pt x="398" y="2084"/>
                    </a:cubicBezTo>
                    <a:cubicBezTo>
                      <a:pt x="411" y="2077"/>
                      <a:pt x="420" y="2092"/>
                      <a:pt x="408" y="2103"/>
                    </a:cubicBezTo>
                    <a:cubicBezTo>
                      <a:pt x="394" y="2115"/>
                      <a:pt x="369" y="2119"/>
                      <a:pt x="347" y="2116"/>
                    </a:cubicBezTo>
                    <a:close/>
                    <a:moveTo>
                      <a:pt x="478" y="2179"/>
                    </a:moveTo>
                    <a:cubicBezTo>
                      <a:pt x="486" y="2188"/>
                      <a:pt x="492" y="2215"/>
                      <a:pt x="485" y="2230"/>
                    </a:cubicBezTo>
                    <a:cubicBezTo>
                      <a:pt x="479" y="2244"/>
                      <a:pt x="466" y="2243"/>
                      <a:pt x="470" y="2225"/>
                    </a:cubicBezTo>
                    <a:cubicBezTo>
                      <a:pt x="473" y="2212"/>
                      <a:pt x="483" y="2192"/>
                      <a:pt x="478" y="2179"/>
                    </a:cubicBezTo>
                    <a:close/>
                    <a:moveTo>
                      <a:pt x="486" y="2042"/>
                    </a:moveTo>
                    <a:cubicBezTo>
                      <a:pt x="484" y="2041"/>
                      <a:pt x="482" y="2042"/>
                      <a:pt x="481" y="2044"/>
                    </a:cubicBezTo>
                    <a:cubicBezTo>
                      <a:pt x="480" y="2046"/>
                      <a:pt x="481" y="2049"/>
                      <a:pt x="483" y="2049"/>
                    </a:cubicBezTo>
                    <a:cubicBezTo>
                      <a:pt x="485" y="2050"/>
                      <a:pt x="488" y="2049"/>
                      <a:pt x="488" y="2047"/>
                    </a:cubicBezTo>
                    <a:cubicBezTo>
                      <a:pt x="489" y="2045"/>
                      <a:pt x="488" y="2043"/>
                      <a:pt x="486" y="2042"/>
                    </a:cubicBezTo>
                    <a:close/>
                    <a:moveTo>
                      <a:pt x="465" y="2104"/>
                    </a:moveTo>
                    <a:cubicBezTo>
                      <a:pt x="458" y="2098"/>
                      <a:pt x="467" y="2089"/>
                      <a:pt x="469" y="2085"/>
                    </a:cubicBezTo>
                    <a:cubicBezTo>
                      <a:pt x="471" y="2082"/>
                      <a:pt x="471" y="2080"/>
                      <a:pt x="470" y="2077"/>
                    </a:cubicBezTo>
                    <a:cubicBezTo>
                      <a:pt x="473" y="2080"/>
                      <a:pt x="478" y="2088"/>
                      <a:pt x="478" y="2092"/>
                    </a:cubicBezTo>
                    <a:cubicBezTo>
                      <a:pt x="479" y="2099"/>
                      <a:pt x="476" y="2104"/>
                      <a:pt x="468" y="2105"/>
                    </a:cubicBezTo>
                    <a:cubicBezTo>
                      <a:pt x="471" y="2103"/>
                      <a:pt x="473" y="2098"/>
                      <a:pt x="472" y="2094"/>
                    </a:cubicBezTo>
                    <a:cubicBezTo>
                      <a:pt x="471" y="2096"/>
                      <a:pt x="469" y="2101"/>
                      <a:pt x="465" y="2104"/>
                    </a:cubicBezTo>
                    <a:close/>
                    <a:moveTo>
                      <a:pt x="500" y="2058"/>
                    </a:moveTo>
                    <a:cubicBezTo>
                      <a:pt x="496" y="2057"/>
                      <a:pt x="492" y="2059"/>
                      <a:pt x="490" y="2063"/>
                    </a:cubicBezTo>
                    <a:cubicBezTo>
                      <a:pt x="489" y="2067"/>
                      <a:pt x="491" y="2071"/>
                      <a:pt x="495" y="2072"/>
                    </a:cubicBezTo>
                    <a:cubicBezTo>
                      <a:pt x="499" y="2074"/>
                      <a:pt x="503" y="2072"/>
                      <a:pt x="504" y="2068"/>
                    </a:cubicBezTo>
                    <a:cubicBezTo>
                      <a:pt x="506" y="2064"/>
                      <a:pt x="504" y="2059"/>
                      <a:pt x="500" y="2058"/>
                    </a:cubicBezTo>
                    <a:close/>
                    <a:moveTo>
                      <a:pt x="494" y="2047"/>
                    </a:moveTo>
                    <a:cubicBezTo>
                      <a:pt x="491" y="2046"/>
                      <a:pt x="489" y="2048"/>
                      <a:pt x="488" y="2050"/>
                    </a:cubicBezTo>
                    <a:cubicBezTo>
                      <a:pt x="487" y="2053"/>
                      <a:pt x="488" y="2056"/>
                      <a:pt x="491" y="2057"/>
                    </a:cubicBezTo>
                    <a:cubicBezTo>
                      <a:pt x="493" y="2058"/>
                      <a:pt x="496" y="2056"/>
                      <a:pt x="497" y="2054"/>
                    </a:cubicBezTo>
                    <a:cubicBezTo>
                      <a:pt x="498" y="2051"/>
                      <a:pt x="496" y="2048"/>
                      <a:pt x="494" y="2047"/>
                    </a:cubicBezTo>
                    <a:close/>
                    <a:moveTo>
                      <a:pt x="469" y="2161"/>
                    </a:moveTo>
                    <a:cubicBezTo>
                      <a:pt x="468" y="2158"/>
                      <a:pt x="466" y="2156"/>
                      <a:pt x="463" y="2155"/>
                    </a:cubicBezTo>
                    <a:cubicBezTo>
                      <a:pt x="460" y="2154"/>
                      <a:pt x="455" y="2154"/>
                      <a:pt x="452" y="2158"/>
                    </a:cubicBezTo>
                    <a:cubicBezTo>
                      <a:pt x="448" y="2162"/>
                      <a:pt x="449" y="2168"/>
                      <a:pt x="452" y="2171"/>
                    </a:cubicBezTo>
                    <a:cubicBezTo>
                      <a:pt x="457" y="2177"/>
                      <a:pt x="462" y="2173"/>
                      <a:pt x="467" y="2174"/>
                    </a:cubicBezTo>
                    <a:cubicBezTo>
                      <a:pt x="472" y="2175"/>
                      <a:pt x="476" y="2181"/>
                      <a:pt x="476" y="2188"/>
                    </a:cubicBezTo>
                    <a:cubicBezTo>
                      <a:pt x="477" y="2196"/>
                      <a:pt x="473" y="2203"/>
                      <a:pt x="465" y="2206"/>
                    </a:cubicBezTo>
                    <a:cubicBezTo>
                      <a:pt x="461" y="2208"/>
                      <a:pt x="455" y="2207"/>
                      <a:pt x="453" y="2202"/>
                    </a:cubicBezTo>
                    <a:cubicBezTo>
                      <a:pt x="458" y="2204"/>
                      <a:pt x="464" y="2199"/>
                      <a:pt x="461" y="2193"/>
                    </a:cubicBezTo>
                    <a:cubicBezTo>
                      <a:pt x="460" y="2189"/>
                      <a:pt x="453" y="2185"/>
                      <a:pt x="447" y="2180"/>
                    </a:cubicBezTo>
                    <a:cubicBezTo>
                      <a:pt x="441" y="2175"/>
                      <a:pt x="436" y="2169"/>
                      <a:pt x="434" y="2163"/>
                    </a:cubicBezTo>
                    <a:cubicBezTo>
                      <a:pt x="431" y="2149"/>
                      <a:pt x="441" y="2136"/>
                      <a:pt x="455" y="2135"/>
                    </a:cubicBezTo>
                    <a:cubicBezTo>
                      <a:pt x="462" y="2135"/>
                      <a:pt x="468" y="2139"/>
                      <a:pt x="473" y="2143"/>
                    </a:cubicBezTo>
                    <a:cubicBezTo>
                      <a:pt x="479" y="2148"/>
                      <a:pt x="489" y="2164"/>
                      <a:pt x="499" y="2165"/>
                    </a:cubicBezTo>
                    <a:cubicBezTo>
                      <a:pt x="505" y="2165"/>
                      <a:pt x="509" y="2161"/>
                      <a:pt x="508" y="2156"/>
                    </a:cubicBezTo>
                    <a:cubicBezTo>
                      <a:pt x="513" y="2157"/>
                      <a:pt x="515" y="2165"/>
                      <a:pt x="512" y="2171"/>
                    </a:cubicBezTo>
                    <a:cubicBezTo>
                      <a:pt x="507" y="2181"/>
                      <a:pt x="491" y="2185"/>
                      <a:pt x="479" y="2176"/>
                    </a:cubicBezTo>
                    <a:cubicBezTo>
                      <a:pt x="475" y="2173"/>
                      <a:pt x="472" y="2168"/>
                      <a:pt x="469" y="2161"/>
                    </a:cubicBezTo>
                    <a:close/>
                    <a:moveTo>
                      <a:pt x="431" y="2286"/>
                    </a:moveTo>
                    <a:cubicBezTo>
                      <a:pt x="428" y="2286"/>
                      <a:pt x="427" y="2283"/>
                      <a:pt x="427" y="2281"/>
                    </a:cubicBezTo>
                    <a:cubicBezTo>
                      <a:pt x="428" y="2279"/>
                      <a:pt x="430" y="2277"/>
                      <a:pt x="432" y="2278"/>
                    </a:cubicBezTo>
                    <a:cubicBezTo>
                      <a:pt x="435" y="2278"/>
                      <a:pt x="436" y="2280"/>
                      <a:pt x="436" y="2283"/>
                    </a:cubicBezTo>
                    <a:cubicBezTo>
                      <a:pt x="435" y="2285"/>
                      <a:pt x="433" y="2286"/>
                      <a:pt x="431" y="2286"/>
                    </a:cubicBezTo>
                    <a:close/>
                    <a:moveTo>
                      <a:pt x="423" y="2286"/>
                    </a:moveTo>
                    <a:cubicBezTo>
                      <a:pt x="421" y="2286"/>
                      <a:pt x="420" y="2284"/>
                      <a:pt x="420" y="2283"/>
                    </a:cubicBezTo>
                    <a:cubicBezTo>
                      <a:pt x="420" y="2281"/>
                      <a:pt x="422" y="2280"/>
                      <a:pt x="424" y="2280"/>
                    </a:cubicBezTo>
                    <a:cubicBezTo>
                      <a:pt x="426" y="2280"/>
                      <a:pt x="427" y="2282"/>
                      <a:pt x="426" y="2284"/>
                    </a:cubicBezTo>
                    <a:cubicBezTo>
                      <a:pt x="426" y="2286"/>
                      <a:pt x="424" y="2287"/>
                      <a:pt x="423" y="2286"/>
                    </a:cubicBezTo>
                    <a:close/>
                    <a:moveTo>
                      <a:pt x="440" y="2281"/>
                    </a:moveTo>
                    <a:cubicBezTo>
                      <a:pt x="436" y="2280"/>
                      <a:pt x="434" y="2277"/>
                      <a:pt x="435" y="2273"/>
                    </a:cubicBezTo>
                    <a:cubicBezTo>
                      <a:pt x="435" y="2270"/>
                      <a:pt x="439" y="2267"/>
                      <a:pt x="442" y="2268"/>
                    </a:cubicBezTo>
                    <a:cubicBezTo>
                      <a:pt x="446" y="2269"/>
                      <a:pt x="448" y="2272"/>
                      <a:pt x="447" y="2276"/>
                    </a:cubicBezTo>
                    <a:cubicBezTo>
                      <a:pt x="447" y="2279"/>
                      <a:pt x="443" y="2281"/>
                      <a:pt x="440" y="2281"/>
                    </a:cubicBezTo>
                    <a:close/>
                    <a:moveTo>
                      <a:pt x="467" y="2161"/>
                    </a:moveTo>
                    <a:cubicBezTo>
                      <a:pt x="465" y="2157"/>
                      <a:pt x="460" y="2155"/>
                      <a:pt x="456" y="2157"/>
                    </a:cubicBezTo>
                    <a:cubicBezTo>
                      <a:pt x="449" y="2161"/>
                      <a:pt x="452" y="2171"/>
                      <a:pt x="458" y="2172"/>
                    </a:cubicBezTo>
                    <a:cubicBezTo>
                      <a:pt x="464" y="2174"/>
                      <a:pt x="467" y="2171"/>
                      <a:pt x="473" y="2175"/>
                    </a:cubicBezTo>
                    <a:cubicBezTo>
                      <a:pt x="468" y="2169"/>
                      <a:pt x="470" y="2166"/>
                      <a:pt x="467" y="2161"/>
                    </a:cubicBezTo>
                    <a:close/>
                    <a:moveTo>
                      <a:pt x="441" y="2138"/>
                    </a:moveTo>
                    <a:cubicBezTo>
                      <a:pt x="434" y="2141"/>
                      <a:pt x="431" y="2150"/>
                      <a:pt x="431" y="2156"/>
                    </a:cubicBezTo>
                    <a:cubicBezTo>
                      <a:pt x="423" y="2158"/>
                      <a:pt x="413" y="2145"/>
                      <a:pt x="422" y="2135"/>
                    </a:cubicBezTo>
                    <a:cubicBezTo>
                      <a:pt x="427" y="2130"/>
                      <a:pt x="438" y="2130"/>
                      <a:pt x="441" y="2138"/>
                    </a:cubicBezTo>
                    <a:close/>
                    <a:moveTo>
                      <a:pt x="497" y="2247"/>
                    </a:moveTo>
                    <a:cubicBezTo>
                      <a:pt x="492" y="2234"/>
                      <a:pt x="511" y="2229"/>
                      <a:pt x="517" y="2227"/>
                    </a:cubicBezTo>
                    <a:cubicBezTo>
                      <a:pt x="522" y="2225"/>
                      <a:pt x="525" y="2222"/>
                      <a:pt x="526" y="2218"/>
                    </a:cubicBezTo>
                    <a:cubicBezTo>
                      <a:pt x="528" y="2224"/>
                      <a:pt x="526" y="2238"/>
                      <a:pt x="523" y="2244"/>
                    </a:cubicBezTo>
                    <a:cubicBezTo>
                      <a:pt x="518" y="2253"/>
                      <a:pt x="509" y="2257"/>
                      <a:pt x="499" y="2251"/>
                    </a:cubicBezTo>
                    <a:cubicBezTo>
                      <a:pt x="504" y="2250"/>
                      <a:pt x="511" y="2246"/>
                      <a:pt x="513" y="2240"/>
                    </a:cubicBezTo>
                    <a:cubicBezTo>
                      <a:pt x="511" y="2243"/>
                      <a:pt x="503" y="2247"/>
                      <a:pt x="497" y="2247"/>
                    </a:cubicBezTo>
                    <a:close/>
                    <a:moveTo>
                      <a:pt x="404" y="2147"/>
                    </a:moveTo>
                    <a:cubicBezTo>
                      <a:pt x="414" y="2179"/>
                      <a:pt x="399" y="2201"/>
                      <a:pt x="399" y="2217"/>
                    </a:cubicBezTo>
                    <a:cubicBezTo>
                      <a:pt x="399" y="2234"/>
                      <a:pt x="418" y="2235"/>
                      <a:pt x="423" y="2216"/>
                    </a:cubicBezTo>
                    <a:cubicBezTo>
                      <a:pt x="428" y="2196"/>
                      <a:pt x="418" y="2168"/>
                      <a:pt x="404" y="2147"/>
                    </a:cubicBezTo>
                    <a:close/>
                    <a:moveTo>
                      <a:pt x="464" y="2037"/>
                    </a:moveTo>
                    <a:cubicBezTo>
                      <a:pt x="466" y="2040"/>
                      <a:pt x="468" y="2043"/>
                      <a:pt x="469" y="2046"/>
                    </a:cubicBezTo>
                    <a:cubicBezTo>
                      <a:pt x="474" y="2057"/>
                      <a:pt x="474" y="2070"/>
                      <a:pt x="468" y="2081"/>
                    </a:cubicBezTo>
                    <a:cubicBezTo>
                      <a:pt x="461" y="2093"/>
                      <a:pt x="445" y="2101"/>
                      <a:pt x="431" y="2096"/>
                    </a:cubicBezTo>
                    <a:cubicBezTo>
                      <a:pt x="425" y="2094"/>
                      <a:pt x="420" y="2090"/>
                      <a:pt x="417" y="2085"/>
                    </a:cubicBezTo>
                    <a:cubicBezTo>
                      <a:pt x="415" y="2081"/>
                      <a:pt x="415" y="2077"/>
                      <a:pt x="416" y="2073"/>
                    </a:cubicBezTo>
                    <a:cubicBezTo>
                      <a:pt x="418" y="2068"/>
                      <a:pt x="421" y="2064"/>
                      <a:pt x="426" y="2063"/>
                    </a:cubicBezTo>
                    <a:cubicBezTo>
                      <a:pt x="430" y="2062"/>
                      <a:pt x="434" y="2063"/>
                      <a:pt x="437" y="2065"/>
                    </a:cubicBezTo>
                    <a:cubicBezTo>
                      <a:pt x="443" y="2069"/>
                      <a:pt x="444" y="2077"/>
                      <a:pt x="440" y="2083"/>
                    </a:cubicBezTo>
                    <a:cubicBezTo>
                      <a:pt x="435" y="2089"/>
                      <a:pt x="427" y="2090"/>
                      <a:pt x="422" y="2086"/>
                    </a:cubicBezTo>
                    <a:cubicBezTo>
                      <a:pt x="417" y="2082"/>
                      <a:pt x="415" y="2077"/>
                      <a:pt x="417" y="2071"/>
                    </a:cubicBezTo>
                    <a:cubicBezTo>
                      <a:pt x="417" y="2072"/>
                      <a:pt x="417" y="2073"/>
                      <a:pt x="416" y="2073"/>
                    </a:cubicBezTo>
                    <a:cubicBezTo>
                      <a:pt x="415" y="2077"/>
                      <a:pt x="416" y="2081"/>
                      <a:pt x="418" y="2085"/>
                    </a:cubicBezTo>
                    <a:cubicBezTo>
                      <a:pt x="421" y="2090"/>
                      <a:pt x="426" y="2094"/>
                      <a:pt x="431" y="2095"/>
                    </a:cubicBezTo>
                    <a:cubicBezTo>
                      <a:pt x="445" y="2100"/>
                      <a:pt x="460" y="2092"/>
                      <a:pt x="466" y="2080"/>
                    </a:cubicBezTo>
                    <a:cubicBezTo>
                      <a:pt x="472" y="2069"/>
                      <a:pt x="471" y="2056"/>
                      <a:pt x="466" y="2045"/>
                    </a:cubicBezTo>
                    <a:cubicBezTo>
                      <a:pt x="465" y="2043"/>
                      <a:pt x="463" y="2040"/>
                      <a:pt x="462" y="2038"/>
                    </a:cubicBezTo>
                    <a:lnTo>
                      <a:pt x="464" y="2037"/>
                    </a:lnTo>
                    <a:close/>
                    <a:moveTo>
                      <a:pt x="414" y="2023"/>
                    </a:moveTo>
                    <a:cubicBezTo>
                      <a:pt x="405" y="2011"/>
                      <a:pt x="403" y="1996"/>
                      <a:pt x="414" y="1982"/>
                    </a:cubicBezTo>
                    <a:cubicBezTo>
                      <a:pt x="418" y="1977"/>
                      <a:pt x="422" y="1974"/>
                      <a:pt x="428" y="1971"/>
                    </a:cubicBezTo>
                    <a:cubicBezTo>
                      <a:pt x="433" y="1970"/>
                      <a:pt x="438" y="1970"/>
                      <a:pt x="443" y="1972"/>
                    </a:cubicBezTo>
                    <a:cubicBezTo>
                      <a:pt x="448" y="1975"/>
                      <a:pt x="453" y="1980"/>
                      <a:pt x="454" y="1986"/>
                    </a:cubicBezTo>
                    <a:cubicBezTo>
                      <a:pt x="454" y="1990"/>
                      <a:pt x="454" y="1993"/>
                      <a:pt x="451" y="1996"/>
                    </a:cubicBezTo>
                    <a:cubicBezTo>
                      <a:pt x="447" y="2001"/>
                      <a:pt x="441" y="2002"/>
                      <a:pt x="436" y="2001"/>
                    </a:cubicBezTo>
                    <a:cubicBezTo>
                      <a:pt x="433" y="2000"/>
                      <a:pt x="431" y="1998"/>
                      <a:pt x="430" y="1996"/>
                    </a:cubicBezTo>
                    <a:cubicBezTo>
                      <a:pt x="426" y="1991"/>
                      <a:pt x="428" y="1984"/>
                      <a:pt x="433" y="1981"/>
                    </a:cubicBezTo>
                    <a:cubicBezTo>
                      <a:pt x="438" y="1978"/>
                      <a:pt x="444" y="1979"/>
                      <a:pt x="448" y="1984"/>
                    </a:cubicBezTo>
                    <a:cubicBezTo>
                      <a:pt x="451" y="1989"/>
                      <a:pt x="449" y="1996"/>
                      <a:pt x="444" y="1999"/>
                    </a:cubicBezTo>
                    <a:cubicBezTo>
                      <a:pt x="443" y="2000"/>
                      <a:pt x="441" y="2001"/>
                      <a:pt x="439" y="2001"/>
                    </a:cubicBezTo>
                    <a:cubicBezTo>
                      <a:pt x="440" y="2001"/>
                      <a:pt x="440" y="2001"/>
                      <a:pt x="440" y="2001"/>
                    </a:cubicBezTo>
                    <a:cubicBezTo>
                      <a:pt x="444" y="2001"/>
                      <a:pt x="448" y="1999"/>
                      <a:pt x="451" y="1996"/>
                    </a:cubicBezTo>
                    <a:cubicBezTo>
                      <a:pt x="453" y="1993"/>
                      <a:pt x="453" y="1990"/>
                      <a:pt x="453" y="1986"/>
                    </a:cubicBezTo>
                    <a:cubicBezTo>
                      <a:pt x="452" y="1980"/>
                      <a:pt x="448" y="1976"/>
                      <a:pt x="442" y="1973"/>
                    </a:cubicBezTo>
                    <a:cubicBezTo>
                      <a:pt x="438" y="1971"/>
                      <a:pt x="433" y="1971"/>
                      <a:pt x="429" y="1973"/>
                    </a:cubicBezTo>
                    <a:cubicBezTo>
                      <a:pt x="423" y="1975"/>
                      <a:pt x="419" y="1978"/>
                      <a:pt x="415" y="1983"/>
                    </a:cubicBezTo>
                    <a:cubicBezTo>
                      <a:pt x="405" y="1997"/>
                      <a:pt x="408" y="2012"/>
                      <a:pt x="417" y="2022"/>
                    </a:cubicBezTo>
                    <a:lnTo>
                      <a:pt x="414" y="2023"/>
                    </a:lnTo>
                    <a:close/>
                    <a:moveTo>
                      <a:pt x="338" y="1766"/>
                    </a:moveTo>
                    <a:cubicBezTo>
                      <a:pt x="340" y="1763"/>
                      <a:pt x="344" y="1763"/>
                      <a:pt x="347" y="1765"/>
                    </a:cubicBezTo>
                    <a:cubicBezTo>
                      <a:pt x="350" y="1767"/>
                      <a:pt x="350" y="1771"/>
                      <a:pt x="348" y="1774"/>
                    </a:cubicBezTo>
                    <a:cubicBezTo>
                      <a:pt x="346" y="1776"/>
                      <a:pt x="342" y="1777"/>
                      <a:pt x="339" y="1775"/>
                    </a:cubicBezTo>
                    <a:cubicBezTo>
                      <a:pt x="336" y="1773"/>
                      <a:pt x="336" y="1769"/>
                      <a:pt x="338" y="1766"/>
                    </a:cubicBezTo>
                    <a:close/>
                    <a:moveTo>
                      <a:pt x="342" y="1755"/>
                    </a:moveTo>
                    <a:cubicBezTo>
                      <a:pt x="344" y="1752"/>
                      <a:pt x="347" y="1752"/>
                      <a:pt x="349" y="1753"/>
                    </a:cubicBezTo>
                    <a:cubicBezTo>
                      <a:pt x="351" y="1755"/>
                      <a:pt x="352" y="1758"/>
                      <a:pt x="350" y="1760"/>
                    </a:cubicBezTo>
                    <a:cubicBezTo>
                      <a:pt x="349" y="1762"/>
                      <a:pt x="346" y="1763"/>
                      <a:pt x="343" y="1761"/>
                    </a:cubicBezTo>
                    <a:cubicBezTo>
                      <a:pt x="341" y="1760"/>
                      <a:pt x="341" y="1757"/>
                      <a:pt x="342" y="1755"/>
                    </a:cubicBezTo>
                    <a:close/>
                    <a:moveTo>
                      <a:pt x="340" y="1782"/>
                    </a:moveTo>
                    <a:cubicBezTo>
                      <a:pt x="343" y="1778"/>
                      <a:pt x="349" y="1776"/>
                      <a:pt x="353" y="1780"/>
                    </a:cubicBezTo>
                    <a:cubicBezTo>
                      <a:pt x="358" y="1783"/>
                      <a:pt x="359" y="1789"/>
                      <a:pt x="356" y="1793"/>
                    </a:cubicBezTo>
                    <a:cubicBezTo>
                      <a:pt x="353" y="1798"/>
                      <a:pt x="347" y="1799"/>
                      <a:pt x="342" y="1796"/>
                    </a:cubicBezTo>
                    <a:cubicBezTo>
                      <a:pt x="338" y="1792"/>
                      <a:pt x="337" y="1786"/>
                      <a:pt x="340" y="1782"/>
                    </a:cubicBezTo>
                    <a:close/>
                    <a:moveTo>
                      <a:pt x="586" y="1785"/>
                    </a:moveTo>
                    <a:cubicBezTo>
                      <a:pt x="580" y="1770"/>
                      <a:pt x="561" y="1756"/>
                      <a:pt x="545" y="1755"/>
                    </a:cubicBezTo>
                    <a:cubicBezTo>
                      <a:pt x="528" y="1754"/>
                      <a:pt x="523" y="1769"/>
                      <a:pt x="541" y="1773"/>
                    </a:cubicBezTo>
                    <a:cubicBezTo>
                      <a:pt x="554" y="1777"/>
                      <a:pt x="577" y="1774"/>
                      <a:pt x="586" y="1785"/>
                    </a:cubicBezTo>
                    <a:close/>
                    <a:moveTo>
                      <a:pt x="482" y="1967"/>
                    </a:moveTo>
                    <a:cubicBezTo>
                      <a:pt x="500" y="1984"/>
                      <a:pt x="536" y="1993"/>
                      <a:pt x="551" y="1981"/>
                    </a:cubicBezTo>
                    <a:cubicBezTo>
                      <a:pt x="568" y="1967"/>
                      <a:pt x="554" y="1952"/>
                      <a:pt x="540" y="1963"/>
                    </a:cubicBezTo>
                    <a:cubicBezTo>
                      <a:pt x="532" y="1969"/>
                      <a:pt x="506" y="1979"/>
                      <a:pt x="482" y="1967"/>
                    </a:cubicBezTo>
                    <a:close/>
                    <a:moveTo>
                      <a:pt x="488" y="1978"/>
                    </a:moveTo>
                    <a:cubicBezTo>
                      <a:pt x="496" y="1983"/>
                      <a:pt x="501" y="1992"/>
                      <a:pt x="503" y="2000"/>
                    </a:cubicBezTo>
                    <a:cubicBezTo>
                      <a:pt x="508" y="2020"/>
                      <a:pt x="498" y="2045"/>
                      <a:pt x="511" y="2058"/>
                    </a:cubicBezTo>
                    <a:cubicBezTo>
                      <a:pt x="517" y="2064"/>
                      <a:pt x="525" y="2067"/>
                      <a:pt x="533" y="2064"/>
                    </a:cubicBezTo>
                    <a:cubicBezTo>
                      <a:pt x="537" y="2062"/>
                      <a:pt x="541" y="2058"/>
                      <a:pt x="540" y="2053"/>
                    </a:cubicBezTo>
                    <a:cubicBezTo>
                      <a:pt x="538" y="2057"/>
                      <a:pt x="532" y="2060"/>
                      <a:pt x="527" y="2057"/>
                    </a:cubicBezTo>
                    <a:cubicBezTo>
                      <a:pt x="522" y="2055"/>
                      <a:pt x="520" y="2049"/>
                      <a:pt x="520" y="2043"/>
                    </a:cubicBezTo>
                    <a:cubicBezTo>
                      <a:pt x="523" y="2024"/>
                      <a:pt x="528" y="2006"/>
                      <a:pt x="513" y="1990"/>
                    </a:cubicBezTo>
                    <a:cubicBezTo>
                      <a:pt x="508" y="1984"/>
                      <a:pt x="500" y="1980"/>
                      <a:pt x="488" y="1978"/>
                    </a:cubicBezTo>
                    <a:close/>
                    <a:moveTo>
                      <a:pt x="267" y="1891"/>
                    </a:moveTo>
                    <a:cubicBezTo>
                      <a:pt x="281" y="1894"/>
                      <a:pt x="274" y="1913"/>
                      <a:pt x="273" y="1920"/>
                    </a:cubicBezTo>
                    <a:cubicBezTo>
                      <a:pt x="273" y="1925"/>
                      <a:pt x="273" y="1929"/>
                      <a:pt x="276" y="1932"/>
                    </a:cubicBezTo>
                    <a:cubicBezTo>
                      <a:pt x="271" y="1931"/>
                      <a:pt x="259" y="1922"/>
                      <a:pt x="256" y="1916"/>
                    </a:cubicBezTo>
                    <a:cubicBezTo>
                      <a:pt x="250" y="1907"/>
                      <a:pt x="251" y="1897"/>
                      <a:pt x="262" y="1891"/>
                    </a:cubicBezTo>
                    <a:cubicBezTo>
                      <a:pt x="260" y="1896"/>
                      <a:pt x="260" y="1905"/>
                      <a:pt x="264" y="1909"/>
                    </a:cubicBezTo>
                    <a:cubicBezTo>
                      <a:pt x="263" y="1906"/>
                      <a:pt x="263" y="1897"/>
                      <a:pt x="267" y="1891"/>
                    </a:cubicBezTo>
                    <a:close/>
                    <a:moveTo>
                      <a:pt x="460" y="1671"/>
                    </a:moveTo>
                    <a:cubicBezTo>
                      <a:pt x="463" y="1669"/>
                      <a:pt x="465" y="1665"/>
                      <a:pt x="462" y="1662"/>
                    </a:cubicBezTo>
                    <a:cubicBezTo>
                      <a:pt x="461" y="1661"/>
                      <a:pt x="459" y="1661"/>
                      <a:pt x="458" y="1662"/>
                    </a:cubicBezTo>
                    <a:cubicBezTo>
                      <a:pt x="457" y="1663"/>
                      <a:pt x="458" y="1665"/>
                      <a:pt x="459" y="1665"/>
                    </a:cubicBezTo>
                    <a:cubicBezTo>
                      <a:pt x="458" y="1665"/>
                      <a:pt x="457" y="1665"/>
                      <a:pt x="456" y="1664"/>
                    </a:cubicBezTo>
                    <a:cubicBezTo>
                      <a:pt x="454" y="1663"/>
                      <a:pt x="454" y="1659"/>
                      <a:pt x="455" y="1656"/>
                    </a:cubicBezTo>
                    <a:cubicBezTo>
                      <a:pt x="457" y="1654"/>
                      <a:pt x="461" y="1652"/>
                      <a:pt x="464" y="1654"/>
                    </a:cubicBezTo>
                    <a:cubicBezTo>
                      <a:pt x="467" y="1655"/>
                      <a:pt x="469" y="1659"/>
                      <a:pt x="472" y="1659"/>
                    </a:cubicBezTo>
                    <a:cubicBezTo>
                      <a:pt x="475" y="1661"/>
                      <a:pt x="478" y="1658"/>
                      <a:pt x="479" y="1656"/>
                    </a:cubicBezTo>
                    <a:cubicBezTo>
                      <a:pt x="479" y="1661"/>
                      <a:pt x="479" y="1661"/>
                      <a:pt x="482" y="1664"/>
                    </a:cubicBezTo>
                    <a:cubicBezTo>
                      <a:pt x="485" y="1666"/>
                      <a:pt x="496" y="1672"/>
                      <a:pt x="492" y="1683"/>
                    </a:cubicBezTo>
                    <a:cubicBezTo>
                      <a:pt x="497" y="1677"/>
                      <a:pt x="497" y="1669"/>
                      <a:pt x="494" y="1662"/>
                    </a:cubicBezTo>
                    <a:cubicBezTo>
                      <a:pt x="492" y="1655"/>
                      <a:pt x="485" y="1648"/>
                      <a:pt x="479" y="1646"/>
                    </a:cubicBezTo>
                    <a:cubicBezTo>
                      <a:pt x="469" y="1643"/>
                      <a:pt x="456" y="1648"/>
                      <a:pt x="451" y="1657"/>
                    </a:cubicBezTo>
                    <a:cubicBezTo>
                      <a:pt x="449" y="1661"/>
                      <a:pt x="448" y="1668"/>
                      <a:pt x="453" y="1671"/>
                    </a:cubicBezTo>
                    <a:cubicBezTo>
                      <a:pt x="455" y="1672"/>
                      <a:pt x="458" y="1673"/>
                      <a:pt x="460" y="1671"/>
                    </a:cubicBezTo>
                    <a:close/>
                    <a:moveTo>
                      <a:pt x="506" y="1664"/>
                    </a:moveTo>
                    <a:cubicBezTo>
                      <a:pt x="517" y="1646"/>
                      <a:pt x="535" y="1640"/>
                      <a:pt x="543" y="1634"/>
                    </a:cubicBezTo>
                    <a:cubicBezTo>
                      <a:pt x="553" y="1628"/>
                      <a:pt x="548" y="1619"/>
                      <a:pt x="537" y="1623"/>
                    </a:cubicBezTo>
                    <a:cubicBezTo>
                      <a:pt x="524" y="1628"/>
                      <a:pt x="508" y="1653"/>
                      <a:pt x="506" y="1664"/>
                    </a:cubicBezTo>
                    <a:close/>
                    <a:moveTo>
                      <a:pt x="249" y="1850"/>
                    </a:moveTo>
                    <a:cubicBezTo>
                      <a:pt x="249" y="1852"/>
                      <a:pt x="250" y="1854"/>
                      <a:pt x="252" y="1855"/>
                    </a:cubicBezTo>
                    <a:cubicBezTo>
                      <a:pt x="254" y="1855"/>
                      <a:pt x="256" y="1854"/>
                      <a:pt x="257" y="1852"/>
                    </a:cubicBezTo>
                    <a:cubicBezTo>
                      <a:pt x="257" y="1850"/>
                      <a:pt x="256" y="1848"/>
                      <a:pt x="254" y="1847"/>
                    </a:cubicBezTo>
                    <a:cubicBezTo>
                      <a:pt x="252" y="1847"/>
                      <a:pt x="250" y="1848"/>
                      <a:pt x="249" y="1850"/>
                    </a:cubicBezTo>
                    <a:close/>
                    <a:moveTo>
                      <a:pt x="224" y="1862"/>
                    </a:moveTo>
                    <a:cubicBezTo>
                      <a:pt x="223" y="1866"/>
                      <a:pt x="226" y="1870"/>
                      <a:pt x="230" y="1871"/>
                    </a:cubicBezTo>
                    <a:cubicBezTo>
                      <a:pt x="234" y="1872"/>
                      <a:pt x="237" y="1869"/>
                      <a:pt x="238" y="1865"/>
                    </a:cubicBezTo>
                    <a:cubicBezTo>
                      <a:pt x="239" y="1861"/>
                      <a:pt x="237" y="1857"/>
                      <a:pt x="233" y="1856"/>
                    </a:cubicBezTo>
                    <a:cubicBezTo>
                      <a:pt x="229" y="1855"/>
                      <a:pt x="225" y="1858"/>
                      <a:pt x="224" y="1862"/>
                    </a:cubicBezTo>
                    <a:close/>
                    <a:moveTo>
                      <a:pt x="237" y="1853"/>
                    </a:moveTo>
                    <a:cubicBezTo>
                      <a:pt x="237" y="1856"/>
                      <a:pt x="238" y="1859"/>
                      <a:pt x="241" y="1860"/>
                    </a:cubicBezTo>
                    <a:cubicBezTo>
                      <a:pt x="244" y="1860"/>
                      <a:pt x="247" y="1858"/>
                      <a:pt x="248" y="1856"/>
                    </a:cubicBezTo>
                    <a:cubicBezTo>
                      <a:pt x="248" y="1853"/>
                      <a:pt x="246" y="1850"/>
                      <a:pt x="244" y="1849"/>
                    </a:cubicBezTo>
                    <a:cubicBezTo>
                      <a:pt x="241" y="1849"/>
                      <a:pt x="238" y="1850"/>
                      <a:pt x="237" y="1853"/>
                    </a:cubicBezTo>
                    <a:close/>
                    <a:moveTo>
                      <a:pt x="228" y="1887"/>
                    </a:moveTo>
                    <a:cubicBezTo>
                      <a:pt x="219" y="1869"/>
                      <a:pt x="197" y="1883"/>
                      <a:pt x="189" y="1886"/>
                    </a:cubicBezTo>
                    <a:cubicBezTo>
                      <a:pt x="182" y="1888"/>
                      <a:pt x="178" y="1888"/>
                      <a:pt x="173" y="1885"/>
                    </a:cubicBezTo>
                    <a:cubicBezTo>
                      <a:pt x="176" y="1892"/>
                      <a:pt x="191" y="1904"/>
                      <a:pt x="199" y="1907"/>
                    </a:cubicBezTo>
                    <a:cubicBezTo>
                      <a:pt x="211" y="1912"/>
                      <a:pt x="224" y="1908"/>
                      <a:pt x="229" y="1893"/>
                    </a:cubicBezTo>
                    <a:cubicBezTo>
                      <a:pt x="223" y="1897"/>
                      <a:pt x="212" y="1898"/>
                      <a:pt x="205" y="1895"/>
                    </a:cubicBezTo>
                    <a:cubicBezTo>
                      <a:pt x="209" y="1895"/>
                      <a:pt x="220" y="1893"/>
                      <a:pt x="228" y="1887"/>
                    </a:cubicBezTo>
                    <a:close/>
                    <a:moveTo>
                      <a:pt x="235" y="1906"/>
                    </a:moveTo>
                    <a:cubicBezTo>
                      <a:pt x="210" y="1934"/>
                      <a:pt x="215" y="1985"/>
                      <a:pt x="242" y="2000"/>
                    </a:cubicBezTo>
                    <a:cubicBezTo>
                      <a:pt x="264" y="2012"/>
                      <a:pt x="274" y="1992"/>
                      <a:pt x="257" y="1977"/>
                    </a:cubicBezTo>
                    <a:cubicBezTo>
                      <a:pt x="245" y="1967"/>
                      <a:pt x="216" y="1941"/>
                      <a:pt x="235" y="1906"/>
                    </a:cubicBezTo>
                    <a:close/>
                    <a:moveTo>
                      <a:pt x="550" y="1919"/>
                    </a:moveTo>
                    <a:cubicBezTo>
                      <a:pt x="552" y="1920"/>
                      <a:pt x="555" y="1920"/>
                      <a:pt x="557" y="1918"/>
                    </a:cubicBezTo>
                    <a:cubicBezTo>
                      <a:pt x="558" y="1916"/>
                      <a:pt x="558" y="1913"/>
                      <a:pt x="556" y="1912"/>
                    </a:cubicBezTo>
                    <a:cubicBezTo>
                      <a:pt x="554" y="1910"/>
                      <a:pt x="551" y="1910"/>
                      <a:pt x="549" y="1912"/>
                    </a:cubicBezTo>
                    <a:cubicBezTo>
                      <a:pt x="548" y="1914"/>
                      <a:pt x="548" y="1917"/>
                      <a:pt x="550" y="1919"/>
                    </a:cubicBezTo>
                    <a:close/>
                    <a:moveTo>
                      <a:pt x="546" y="1932"/>
                    </a:moveTo>
                    <a:cubicBezTo>
                      <a:pt x="549" y="1934"/>
                      <a:pt x="552" y="1933"/>
                      <a:pt x="554" y="1931"/>
                    </a:cubicBezTo>
                    <a:cubicBezTo>
                      <a:pt x="556" y="1928"/>
                      <a:pt x="556" y="1925"/>
                      <a:pt x="553" y="1923"/>
                    </a:cubicBezTo>
                    <a:cubicBezTo>
                      <a:pt x="551" y="1921"/>
                      <a:pt x="547" y="1921"/>
                      <a:pt x="545" y="1924"/>
                    </a:cubicBezTo>
                    <a:cubicBezTo>
                      <a:pt x="543" y="1927"/>
                      <a:pt x="544" y="1930"/>
                      <a:pt x="546" y="1932"/>
                    </a:cubicBezTo>
                    <a:close/>
                    <a:moveTo>
                      <a:pt x="538" y="1947"/>
                    </a:moveTo>
                    <a:cubicBezTo>
                      <a:pt x="541" y="1950"/>
                      <a:pt x="546" y="1949"/>
                      <a:pt x="548" y="1946"/>
                    </a:cubicBezTo>
                    <a:cubicBezTo>
                      <a:pt x="551" y="1943"/>
                      <a:pt x="550" y="1938"/>
                      <a:pt x="547" y="1935"/>
                    </a:cubicBezTo>
                    <a:cubicBezTo>
                      <a:pt x="543" y="1933"/>
                      <a:pt x="539" y="1933"/>
                      <a:pt x="536" y="1937"/>
                    </a:cubicBezTo>
                    <a:cubicBezTo>
                      <a:pt x="534" y="1940"/>
                      <a:pt x="534" y="1945"/>
                      <a:pt x="538" y="1947"/>
                    </a:cubicBezTo>
                    <a:close/>
                    <a:moveTo>
                      <a:pt x="487" y="1910"/>
                    </a:moveTo>
                    <a:cubicBezTo>
                      <a:pt x="486" y="1902"/>
                      <a:pt x="489" y="1893"/>
                      <a:pt x="497" y="1887"/>
                    </a:cubicBezTo>
                    <a:cubicBezTo>
                      <a:pt x="511" y="1878"/>
                      <a:pt x="525" y="1881"/>
                      <a:pt x="535" y="1893"/>
                    </a:cubicBezTo>
                    <a:cubicBezTo>
                      <a:pt x="553" y="1916"/>
                      <a:pt x="580" y="1894"/>
                      <a:pt x="561" y="1870"/>
                    </a:cubicBezTo>
                    <a:cubicBezTo>
                      <a:pt x="551" y="1857"/>
                      <a:pt x="533" y="1854"/>
                      <a:pt x="521" y="1856"/>
                    </a:cubicBezTo>
                    <a:cubicBezTo>
                      <a:pt x="496" y="1861"/>
                      <a:pt x="475" y="1888"/>
                      <a:pt x="487" y="1910"/>
                    </a:cubicBezTo>
                    <a:close/>
                    <a:moveTo>
                      <a:pt x="535" y="1834"/>
                    </a:moveTo>
                    <a:cubicBezTo>
                      <a:pt x="494" y="1804"/>
                      <a:pt x="485" y="1734"/>
                      <a:pt x="517" y="1706"/>
                    </a:cubicBezTo>
                    <a:cubicBezTo>
                      <a:pt x="542" y="1684"/>
                      <a:pt x="562" y="1708"/>
                      <a:pt x="543" y="1732"/>
                    </a:cubicBezTo>
                    <a:cubicBezTo>
                      <a:pt x="530" y="1749"/>
                      <a:pt x="500" y="1793"/>
                      <a:pt x="535" y="1834"/>
                    </a:cubicBezTo>
                    <a:close/>
                    <a:moveTo>
                      <a:pt x="517" y="1833"/>
                    </a:moveTo>
                    <a:cubicBezTo>
                      <a:pt x="471" y="1821"/>
                      <a:pt x="459" y="1807"/>
                      <a:pt x="432" y="1782"/>
                    </a:cubicBezTo>
                    <a:cubicBezTo>
                      <a:pt x="425" y="1774"/>
                      <a:pt x="414" y="1770"/>
                      <a:pt x="406" y="1770"/>
                    </a:cubicBezTo>
                    <a:cubicBezTo>
                      <a:pt x="394" y="1770"/>
                      <a:pt x="383" y="1776"/>
                      <a:pt x="378" y="1782"/>
                    </a:cubicBezTo>
                    <a:cubicBezTo>
                      <a:pt x="376" y="1763"/>
                      <a:pt x="401" y="1753"/>
                      <a:pt x="411" y="1751"/>
                    </a:cubicBezTo>
                    <a:cubicBezTo>
                      <a:pt x="432" y="1748"/>
                      <a:pt x="454" y="1757"/>
                      <a:pt x="468" y="1773"/>
                    </a:cubicBezTo>
                    <a:cubicBezTo>
                      <a:pt x="484" y="1790"/>
                      <a:pt x="498" y="1817"/>
                      <a:pt x="517" y="1833"/>
                    </a:cubicBezTo>
                    <a:close/>
                    <a:moveTo>
                      <a:pt x="469" y="1850"/>
                    </a:moveTo>
                    <a:cubicBezTo>
                      <a:pt x="458" y="1851"/>
                      <a:pt x="446" y="1858"/>
                      <a:pt x="439" y="1864"/>
                    </a:cubicBezTo>
                    <a:cubicBezTo>
                      <a:pt x="429" y="1872"/>
                      <a:pt x="420" y="1889"/>
                      <a:pt x="425" y="1901"/>
                    </a:cubicBezTo>
                    <a:cubicBezTo>
                      <a:pt x="412" y="1906"/>
                      <a:pt x="406" y="1917"/>
                      <a:pt x="401" y="1928"/>
                    </a:cubicBezTo>
                    <a:cubicBezTo>
                      <a:pt x="393" y="1942"/>
                      <a:pt x="381" y="1954"/>
                      <a:pt x="367" y="1949"/>
                    </a:cubicBezTo>
                    <a:cubicBezTo>
                      <a:pt x="376" y="1964"/>
                      <a:pt x="404" y="1956"/>
                      <a:pt x="415" y="1946"/>
                    </a:cubicBezTo>
                    <a:cubicBezTo>
                      <a:pt x="431" y="1933"/>
                      <a:pt x="434" y="1911"/>
                      <a:pt x="439" y="1889"/>
                    </a:cubicBezTo>
                    <a:cubicBezTo>
                      <a:pt x="443" y="1876"/>
                      <a:pt x="450" y="1861"/>
                      <a:pt x="469" y="1850"/>
                    </a:cubicBezTo>
                    <a:close/>
                    <a:moveTo>
                      <a:pt x="205" y="1988"/>
                    </a:moveTo>
                    <a:cubicBezTo>
                      <a:pt x="210" y="2002"/>
                      <a:pt x="225" y="2029"/>
                      <a:pt x="245" y="2030"/>
                    </a:cubicBezTo>
                    <a:cubicBezTo>
                      <a:pt x="245" y="2032"/>
                      <a:pt x="247" y="2034"/>
                      <a:pt x="250" y="2035"/>
                    </a:cubicBezTo>
                    <a:cubicBezTo>
                      <a:pt x="239" y="2037"/>
                      <a:pt x="226" y="2030"/>
                      <a:pt x="218" y="2018"/>
                    </a:cubicBezTo>
                    <a:cubicBezTo>
                      <a:pt x="210" y="2008"/>
                      <a:pt x="206" y="1997"/>
                      <a:pt x="205" y="1988"/>
                    </a:cubicBezTo>
                    <a:close/>
                    <a:moveTo>
                      <a:pt x="276" y="2001"/>
                    </a:moveTo>
                    <a:cubicBezTo>
                      <a:pt x="278" y="2004"/>
                      <a:pt x="282" y="2004"/>
                      <a:pt x="284" y="2003"/>
                    </a:cubicBezTo>
                    <a:cubicBezTo>
                      <a:pt x="287" y="2001"/>
                      <a:pt x="288" y="1997"/>
                      <a:pt x="286" y="1994"/>
                    </a:cubicBezTo>
                    <a:cubicBezTo>
                      <a:pt x="284" y="1991"/>
                      <a:pt x="281" y="1990"/>
                      <a:pt x="278" y="1992"/>
                    </a:cubicBezTo>
                    <a:cubicBezTo>
                      <a:pt x="275" y="1994"/>
                      <a:pt x="274" y="1998"/>
                      <a:pt x="276" y="2001"/>
                    </a:cubicBezTo>
                    <a:close/>
                    <a:moveTo>
                      <a:pt x="264" y="2016"/>
                    </a:moveTo>
                    <a:cubicBezTo>
                      <a:pt x="267" y="2019"/>
                      <a:pt x="271" y="2020"/>
                      <a:pt x="275" y="2018"/>
                    </a:cubicBezTo>
                    <a:cubicBezTo>
                      <a:pt x="279" y="2015"/>
                      <a:pt x="280" y="2011"/>
                      <a:pt x="277" y="2007"/>
                    </a:cubicBezTo>
                    <a:cubicBezTo>
                      <a:pt x="275" y="2004"/>
                      <a:pt x="270" y="2003"/>
                      <a:pt x="267" y="2005"/>
                    </a:cubicBezTo>
                    <a:cubicBezTo>
                      <a:pt x="263" y="2007"/>
                      <a:pt x="262" y="2012"/>
                      <a:pt x="264" y="2016"/>
                    </a:cubicBezTo>
                    <a:close/>
                    <a:moveTo>
                      <a:pt x="247" y="2031"/>
                    </a:moveTo>
                    <a:cubicBezTo>
                      <a:pt x="250" y="2036"/>
                      <a:pt x="256" y="2037"/>
                      <a:pt x="261" y="2034"/>
                    </a:cubicBezTo>
                    <a:cubicBezTo>
                      <a:pt x="265" y="2031"/>
                      <a:pt x="267" y="2025"/>
                      <a:pt x="264" y="2020"/>
                    </a:cubicBezTo>
                    <a:cubicBezTo>
                      <a:pt x="261" y="2015"/>
                      <a:pt x="254" y="2014"/>
                      <a:pt x="250" y="2017"/>
                    </a:cubicBezTo>
                    <a:cubicBezTo>
                      <a:pt x="245" y="2020"/>
                      <a:pt x="243" y="2026"/>
                      <a:pt x="247" y="2031"/>
                    </a:cubicBezTo>
                    <a:close/>
                    <a:moveTo>
                      <a:pt x="171" y="2010"/>
                    </a:moveTo>
                    <a:cubicBezTo>
                      <a:pt x="174" y="2013"/>
                      <a:pt x="178" y="2014"/>
                      <a:pt x="182" y="2012"/>
                    </a:cubicBezTo>
                    <a:cubicBezTo>
                      <a:pt x="185" y="2010"/>
                      <a:pt x="186" y="2005"/>
                      <a:pt x="184" y="2002"/>
                    </a:cubicBezTo>
                    <a:cubicBezTo>
                      <a:pt x="182" y="1999"/>
                      <a:pt x="177" y="1998"/>
                      <a:pt x="174" y="2000"/>
                    </a:cubicBezTo>
                    <a:cubicBezTo>
                      <a:pt x="170" y="2002"/>
                      <a:pt x="169" y="2007"/>
                      <a:pt x="171" y="2010"/>
                    </a:cubicBezTo>
                    <a:close/>
                    <a:moveTo>
                      <a:pt x="702" y="1785"/>
                    </a:moveTo>
                    <a:cubicBezTo>
                      <a:pt x="701" y="1777"/>
                      <a:pt x="690" y="1769"/>
                      <a:pt x="683" y="1775"/>
                    </a:cubicBezTo>
                    <a:cubicBezTo>
                      <a:pt x="678" y="1773"/>
                      <a:pt x="675" y="1766"/>
                      <a:pt x="676" y="1760"/>
                    </a:cubicBezTo>
                    <a:cubicBezTo>
                      <a:pt x="678" y="1749"/>
                      <a:pt x="691" y="1741"/>
                      <a:pt x="701" y="1743"/>
                    </a:cubicBezTo>
                    <a:cubicBezTo>
                      <a:pt x="679" y="1729"/>
                      <a:pt x="649" y="1758"/>
                      <a:pt x="658" y="1784"/>
                    </a:cubicBezTo>
                    <a:cubicBezTo>
                      <a:pt x="664" y="1798"/>
                      <a:pt x="676" y="1804"/>
                      <a:pt x="686" y="1803"/>
                    </a:cubicBezTo>
                    <a:cubicBezTo>
                      <a:pt x="695" y="1802"/>
                      <a:pt x="704" y="1795"/>
                      <a:pt x="702" y="1785"/>
                    </a:cubicBezTo>
                    <a:close/>
                    <a:moveTo>
                      <a:pt x="708" y="1847"/>
                    </a:moveTo>
                    <a:cubicBezTo>
                      <a:pt x="686" y="1837"/>
                      <a:pt x="682" y="1818"/>
                      <a:pt x="674" y="1810"/>
                    </a:cubicBezTo>
                    <a:cubicBezTo>
                      <a:pt x="664" y="1801"/>
                      <a:pt x="654" y="1811"/>
                      <a:pt x="662" y="1823"/>
                    </a:cubicBezTo>
                    <a:cubicBezTo>
                      <a:pt x="670" y="1836"/>
                      <a:pt x="690" y="1844"/>
                      <a:pt x="708" y="1847"/>
                    </a:cubicBezTo>
                    <a:close/>
                    <a:moveTo>
                      <a:pt x="620" y="1832"/>
                    </a:moveTo>
                    <a:cubicBezTo>
                      <a:pt x="628" y="1829"/>
                      <a:pt x="632" y="1820"/>
                      <a:pt x="632" y="1815"/>
                    </a:cubicBezTo>
                    <a:cubicBezTo>
                      <a:pt x="640" y="1812"/>
                      <a:pt x="649" y="1827"/>
                      <a:pt x="640" y="1836"/>
                    </a:cubicBezTo>
                    <a:cubicBezTo>
                      <a:pt x="634" y="1841"/>
                      <a:pt x="623" y="1840"/>
                      <a:pt x="620" y="1832"/>
                    </a:cubicBezTo>
                    <a:close/>
                    <a:moveTo>
                      <a:pt x="596" y="1806"/>
                    </a:moveTo>
                    <a:cubicBezTo>
                      <a:pt x="598" y="1811"/>
                      <a:pt x="602" y="1814"/>
                      <a:pt x="607" y="1812"/>
                    </a:cubicBezTo>
                    <a:cubicBezTo>
                      <a:pt x="614" y="1808"/>
                      <a:pt x="612" y="1798"/>
                      <a:pt x="605" y="1796"/>
                    </a:cubicBezTo>
                    <a:cubicBezTo>
                      <a:pt x="600" y="1794"/>
                      <a:pt x="597" y="1797"/>
                      <a:pt x="591" y="1792"/>
                    </a:cubicBezTo>
                    <a:cubicBezTo>
                      <a:pt x="595" y="1798"/>
                      <a:pt x="593" y="1801"/>
                      <a:pt x="596" y="1806"/>
                    </a:cubicBezTo>
                    <a:close/>
                    <a:moveTo>
                      <a:pt x="626" y="1881"/>
                    </a:moveTo>
                    <a:cubicBezTo>
                      <a:pt x="607" y="1890"/>
                      <a:pt x="589" y="1924"/>
                      <a:pt x="606" y="1937"/>
                    </a:cubicBezTo>
                    <a:cubicBezTo>
                      <a:pt x="604" y="1940"/>
                      <a:pt x="597" y="1940"/>
                      <a:pt x="593" y="1935"/>
                    </a:cubicBezTo>
                    <a:cubicBezTo>
                      <a:pt x="589" y="1931"/>
                      <a:pt x="587" y="1921"/>
                      <a:pt x="594" y="1915"/>
                    </a:cubicBezTo>
                    <a:cubicBezTo>
                      <a:pt x="587" y="1909"/>
                      <a:pt x="600" y="1887"/>
                      <a:pt x="626" y="1881"/>
                    </a:cubicBezTo>
                    <a:close/>
                    <a:moveTo>
                      <a:pt x="822" y="1665"/>
                    </a:moveTo>
                    <a:cubicBezTo>
                      <a:pt x="810" y="1663"/>
                      <a:pt x="799" y="1665"/>
                      <a:pt x="791" y="1673"/>
                    </a:cubicBezTo>
                    <a:cubicBezTo>
                      <a:pt x="785" y="1680"/>
                      <a:pt x="781" y="1688"/>
                      <a:pt x="781" y="1697"/>
                    </a:cubicBezTo>
                    <a:cubicBezTo>
                      <a:pt x="781" y="1701"/>
                      <a:pt x="782" y="1705"/>
                      <a:pt x="784" y="1708"/>
                    </a:cubicBezTo>
                    <a:cubicBezTo>
                      <a:pt x="783" y="1707"/>
                      <a:pt x="783" y="1706"/>
                      <a:pt x="783" y="1705"/>
                    </a:cubicBezTo>
                    <a:cubicBezTo>
                      <a:pt x="783" y="1697"/>
                      <a:pt x="790" y="1690"/>
                      <a:pt x="798" y="1690"/>
                    </a:cubicBezTo>
                    <a:cubicBezTo>
                      <a:pt x="806" y="1690"/>
                      <a:pt x="813" y="1696"/>
                      <a:pt x="813" y="1704"/>
                    </a:cubicBezTo>
                    <a:cubicBezTo>
                      <a:pt x="813" y="1716"/>
                      <a:pt x="800" y="1723"/>
                      <a:pt x="790" y="1717"/>
                    </a:cubicBezTo>
                    <a:cubicBezTo>
                      <a:pt x="784" y="1714"/>
                      <a:pt x="780" y="1705"/>
                      <a:pt x="779" y="1697"/>
                    </a:cubicBezTo>
                    <a:cubicBezTo>
                      <a:pt x="779" y="1688"/>
                      <a:pt x="782" y="1678"/>
                      <a:pt x="789" y="1671"/>
                    </a:cubicBezTo>
                    <a:cubicBezTo>
                      <a:pt x="798" y="1661"/>
                      <a:pt x="810" y="1659"/>
                      <a:pt x="823" y="1661"/>
                    </a:cubicBezTo>
                    <a:cubicBezTo>
                      <a:pt x="833" y="1664"/>
                      <a:pt x="841" y="1669"/>
                      <a:pt x="847" y="1676"/>
                    </a:cubicBezTo>
                    <a:cubicBezTo>
                      <a:pt x="846" y="1674"/>
                      <a:pt x="845" y="1672"/>
                      <a:pt x="845" y="1669"/>
                    </a:cubicBezTo>
                    <a:cubicBezTo>
                      <a:pt x="842" y="1659"/>
                      <a:pt x="842" y="1651"/>
                      <a:pt x="842" y="1641"/>
                    </a:cubicBezTo>
                    <a:cubicBezTo>
                      <a:pt x="842" y="1638"/>
                      <a:pt x="843" y="1635"/>
                      <a:pt x="843" y="1633"/>
                    </a:cubicBezTo>
                    <a:cubicBezTo>
                      <a:pt x="843" y="1628"/>
                      <a:pt x="844" y="1624"/>
                      <a:pt x="846" y="1620"/>
                    </a:cubicBezTo>
                    <a:cubicBezTo>
                      <a:pt x="846" y="1618"/>
                      <a:pt x="851" y="1605"/>
                      <a:pt x="854" y="1606"/>
                    </a:cubicBezTo>
                    <a:cubicBezTo>
                      <a:pt x="855" y="1607"/>
                      <a:pt x="852" y="1614"/>
                      <a:pt x="851" y="1616"/>
                    </a:cubicBezTo>
                    <a:cubicBezTo>
                      <a:pt x="850" y="1622"/>
                      <a:pt x="849" y="1627"/>
                      <a:pt x="848" y="1633"/>
                    </a:cubicBezTo>
                    <a:cubicBezTo>
                      <a:pt x="847" y="1636"/>
                      <a:pt x="847" y="1638"/>
                      <a:pt x="847" y="1641"/>
                    </a:cubicBezTo>
                    <a:cubicBezTo>
                      <a:pt x="846" y="1650"/>
                      <a:pt x="847" y="1658"/>
                      <a:pt x="849" y="1668"/>
                    </a:cubicBezTo>
                    <a:cubicBezTo>
                      <a:pt x="849" y="1668"/>
                      <a:pt x="849" y="1670"/>
                      <a:pt x="850" y="1671"/>
                    </a:cubicBezTo>
                    <a:cubicBezTo>
                      <a:pt x="850" y="1668"/>
                      <a:pt x="850" y="1665"/>
                      <a:pt x="850" y="1662"/>
                    </a:cubicBezTo>
                    <a:cubicBezTo>
                      <a:pt x="851" y="1654"/>
                      <a:pt x="853" y="1647"/>
                      <a:pt x="857" y="1640"/>
                    </a:cubicBezTo>
                    <a:cubicBezTo>
                      <a:pt x="868" y="1619"/>
                      <a:pt x="890" y="1618"/>
                      <a:pt x="907" y="1627"/>
                    </a:cubicBezTo>
                    <a:cubicBezTo>
                      <a:pt x="922" y="1634"/>
                      <a:pt x="935" y="1648"/>
                      <a:pt x="936" y="1666"/>
                    </a:cubicBezTo>
                    <a:cubicBezTo>
                      <a:pt x="937" y="1680"/>
                      <a:pt x="929" y="1692"/>
                      <a:pt x="915" y="1697"/>
                    </a:cubicBezTo>
                    <a:cubicBezTo>
                      <a:pt x="909" y="1699"/>
                      <a:pt x="903" y="1700"/>
                      <a:pt x="897" y="1698"/>
                    </a:cubicBezTo>
                    <a:cubicBezTo>
                      <a:pt x="892" y="1697"/>
                      <a:pt x="887" y="1694"/>
                      <a:pt x="884" y="1690"/>
                    </a:cubicBezTo>
                    <a:cubicBezTo>
                      <a:pt x="881" y="1684"/>
                      <a:pt x="880" y="1678"/>
                      <a:pt x="882" y="1671"/>
                    </a:cubicBezTo>
                    <a:cubicBezTo>
                      <a:pt x="884" y="1668"/>
                      <a:pt x="886" y="1665"/>
                      <a:pt x="890" y="1664"/>
                    </a:cubicBezTo>
                    <a:cubicBezTo>
                      <a:pt x="895" y="1662"/>
                      <a:pt x="899" y="1663"/>
                      <a:pt x="903" y="1665"/>
                    </a:cubicBezTo>
                    <a:cubicBezTo>
                      <a:pt x="907" y="1668"/>
                      <a:pt x="910" y="1673"/>
                      <a:pt x="909" y="1678"/>
                    </a:cubicBezTo>
                    <a:cubicBezTo>
                      <a:pt x="908" y="1683"/>
                      <a:pt x="903" y="1687"/>
                      <a:pt x="898" y="1687"/>
                    </a:cubicBezTo>
                    <a:cubicBezTo>
                      <a:pt x="892" y="1687"/>
                      <a:pt x="887" y="1682"/>
                      <a:pt x="887" y="1676"/>
                    </a:cubicBezTo>
                    <a:cubicBezTo>
                      <a:pt x="886" y="1670"/>
                      <a:pt x="891" y="1665"/>
                      <a:pt x="898" y="1665"/>
                    </a:cubicBezTo>
                    <a:cubicBezTo>
                      <a:pt x="900" y="1665"/>
                      <a:pt x="902" y="1665"/>
                      <a:pt x="904" y="1667"/>
                    </a:cubicBezTo>
                    <a:cubicBezTo>
                      <a:pt x="904" y="1666"/>
                      <a:pt x="903" y="1666"/>
                      <a:pt x="903" y="1666"/>
                    </a:cubicBezTo>
                    <a:cubicBezTo>
                      <a:pt x="899" y="1663"/>
                      <a:pt x="895" y="1663"/>
                      <a:pt x="890" y="1664"/>
                    </a:cubicBezTo>
                    <a:cubicBezTo>
                      <a:pt x="887" y="1666"/>
                      <a:pt x="884" y="1668"/>
                      <a:pt x="883" y="1672"/>
                    </a:cubicBezTo>
                    <a:cubicBezTo>
                      <a:pt x="881" y="1678"/>
                      <a:pt x="882" y="1684"/>
                      <a:pt x="885" y="1689"/>
                    </a:cubicBezTo>
                    <a:cubicBezTo>
                      <a:pt x="888" y="1693"/>
                      <a:pt x="892" y="1696"/>
                      <a:pt x="897" y="1697"/>
                    </a:cubicBezTo>
                    <a:cubicBezTo>
                      <a:pt x="903" y="1698"/>
                      <a:pt x="909" y="1698"/>
                      <a:pt x="915" y="1695"/>
                    </a:cubicBezTo>
                    <a:cubicBezTo>
                      <a:pt x="928" y="1690"/>
                      <a:pt x="934" y="1680"/>
                      <a:pt x="934" y="1666"/>
                    </a:cubicBezTo>
                    <a:cubicBezTo>
                      <a:pt x="932" y="1649"/>
                      <a:pt x="919" y="1636"/>
                      <a:pt x="904" y="1629"/>
                    </a:cubicBezTo>
                    <a:cubicBezTo>
                      <a:pt x="889" y="1623"/>
                      <a:pt x="870" y="1624"/>
                      <a:pt x="861" y="1642"/>
                    </a:cubicBezTo>
                    <a:cubicBezTo>
                      <a:pt x="857" y="1649"/>
                      <a:pt x="856" y="1655"/>
                      <a:pt x="855" y="1663"/>
                    </a:cubicBezTo>
                    <a:cubicBezTo>
                      <a:pt x="854" y="1668"/>
                      <a:pt x="854" y="1672"/>
                      <a:pt x="855" y="1677"/>
                    </a:cubicBezTo>
                    <a:cubicBezTo>
                      <a:pt x="855" y="1695"/>
                      <a:pt x="861" y="1710"/>
                      <a:pt x="859" y="1728"/>
                    </a:cubicBezTo>
                    <a:cubicBezTo>
                      <a:pt x="856" y="1745"/>
                      <a:pt x="847" y="1760"/>
                      <a:pt x="831" y="1771"/>
                    </a:cubicBezTo>
                    <a:cubicBezTo>
                      <a:pt x="823" y="1776"/>
                      <a:pt x="816" y="1779"/>
                      <a:pt x="807" y="1781"/>
                    </a:cubicBezTo>
                    <a:cubicBezTo>
                      <a:pt x="803" y="1782"/>
                      <a:pt x="799" y="1783"/>
                      <a:pt x="796" y="1783"/>
                    </a:cubicBezTo>
                    <a:cubicBezTo>
                      <a:pt x="798" y="1784"/>
                      <a:pt x="800" y="1786"/>
                      <a:pt x="803" y="1789"/>
                    </a:cubicBezTo>
                    <a:cubicBezTo>
                      <a:pt x="810" y="1797"/>
                      <a:pt x="812" y="1809"/>
                      <a:pt x="807" y="1819"/>
                    </a:cubicBezTo>
                    <a:cubicBezTo>
                      <a:pt x="803" y="1828"/>
                      <a:pt x="793" y="1836"/>
                      <a:pt x="783" y="1835"/>
                    </a:cubicBezTo>
                    <a:cubicBezTo>
                      <a:pt x="773" y="1835"/>
                      <a:pt x="765" y="1830"/>
                      <a:pt x="763" y="1822"/>
                    </a:cubicBezTo>
                    <a:cubicBezTo>
                      <a:pt x="761" y="1817"/>
                      <a:pt x="761" y="1811"/>
                      <a:pt x="764" y="1807"/>
                    </a:cubicBezTo>
                    <a:cubicBezTo>
                      <a:pt x="766" y="1804"/>
                      <a:pt x="768" y="1802"/>
                      <a:pt x="771" y="1801"/>
                    </a:cubicBezTo>
                    <a:cubicBezTo>
                      <a:pt x="776" y="1798"/>
                      <a:pt x="781" y="1800"/>
                      <a:pt x="784" y="1804"/>
                    </a:cubicBezTo>
                    <a:cubicBezTo>
                      <a:pt x="788" y="1809"/>
                      <a:pt x="787" y="1816"/>
                      <a:pt x="782" y="1819"/>
                    </a:cubicBezTo>
                    <a:cubicBezTo>
                      <a:pt x="777" y="1823"/>
                      <a:pt x="770" y="1822"/>
                      <a:pt x="767" y="1817"/>
                    </a:cubicBezTo>
                    <a:cubicBezTo>
                      <a:pt x="764" y="1813"/>
                      <a:pt x="764" y="1807"/>
                      <a:pt x="768" y="1803"/>
                    </a:cubicBezTo>
                    <a:cubicBezTo>
                      <a:pt x="762" y="1808"/>
                      <a:pt x="761" y="1815"/>
                      <a:pt x="763" y="1822"/>
                    </a:cubicBezTo>
                    <a:cubicBezTo>
                      <a:pt x="766" y="1829"/>
                      <a:pt x="774" y="1834"/>
                      <a:pt x="783" y="1834"/>
                    </a:cubicBezTo>
                    <a:cubicBezTo>
                      <a:pt x="793" y="1834"/>
                      <a:pt x="801" y="1827"/>
                      <a:pt x="805" y="1818"/>
                    </a:cubicBezTo>
                    <a:cubicBezTo>
                      <a:pt x="808" y="1813"/>
                      <a:pt x="808" y="1806"/>
                      <a:pt x="807" y="1801"/>
                    </a:cubicBezTo>
                    <a:cubicBezTo>
                      <a:pt x="802" y="1782"/>
                      <a:pt x="779" y="1784"/>
                      <a:pt x="760" y="1774"/>
                    </a:cubicBezTo>
                    <a:cubicBezTo>
                      <a:pt x="740" y="1763"/>
                      <a:pt x="724" y="1744"/>
                      <a:pt x="716" y="1724"/>
                    </a:cubicBezTo>
                    <a:cubicBezTo>
                      <a:pt x="731" y="1749"/>
                      <a:pt x="751" y="1772"/>
                      <a:pt x="781" y="1778"/>
                    </a:cubicBezTo>
                    <a:cubicBezTo>
                      <a:pt x="790" y="1779"/>
                      <a:pt x="797" y="1779"/>
                      <a:pt x="806" y="1777"/>
                    </a:cubicBezTo>
                    <a:cubicBezTo>
                      <a:pt x="815" y="1775"/>
                      <a:pt x="821" y="1772"/>
                      <a:pt x="828" y="1767"/>
                    </a:cubicBezTo>
                    <a:cubicBezTo>
                      <a:pt x="850" y="1751"/>
                      <a:pt x="858" y="1729"/>
                      <a:pt x="853" y="1705"/>
                    </a:cubicBezTo>
                    <a:cubicBezTo>
                      <a:pt x="850" y="1686"/>
                      <a:pt x="842" y="1670"/>
                      <a:pt x="822" y="1665"/>
                    </a:cubicBezTo>
                    <a:close/>
                    <a:moveTo>
                      <a:pt x="900" y="1473"/>
                    </a:moveTo>
                    <a:cubicBezTo>
                      <a:pt x="902" y="1476"/>
                      <a:pt x="901" y="1479"/>
                      <a:pt x="899" y="1481"/>
                    </a:cubicBezTo>
                    <a:cubicBezTo>
                      <a:pt x="896" y="1482"/>
                      <a:pt x="893" y="1482"/>
                      <a:pt x="892" y="1479"/>
                    </a:cubicBezTo>
                    <a:cubicBezTo>
                      <a:pt x="890" y="1477"/>
                      <a:pt x="890" y="1474"/>
                      <a:pt x="893" y="1472"/>
                    </a:cubicBezTo>
                    <a:cubicBezTo>
                      <a:pt x="895" y="1471"/>
                      <a:pt x="898" y="1471"/>
                      <a:pt x="900" y="1473"/>
                    </a:cubicBezTo>
                    <a:close/>
                    <a:moveTo>
                      <a:pt x="805" y="1572"/>
                    </a:moveTo>
                    <a:cubicBezTo>
                      <a:pt x="799" y="1573"/>
                      <a:pt x="794" y="1576"/>
                      <a:pt x="793" y="1581"/>
                    </a:cubicBezTo>
                    <a:cubicBezTo>
                      <a:pt x="793" y="1584"/>
                      <a:pt x="795" y="1587"/>
                      <a:pt x="797" y="1589"/>
                    </a:cubicBezTo>
                    <a:cubicBezTo>
                      <a:pt x="800" y="1591"/>
                      <a:pt x="805" y="1589"/>
                      <a:pt x="806" y="1586"/>
                    </a:cubicBezTo>
                    <a:cubicBezTo>
                      <a:pt x="807" y="1584"/>
                      <a:pt x="806" y="1581"/>
                      <a:pt x="803" y="1579"/>
                    </a:cubicBezTo>
                    <a:cubicBezTo>
                      <a:pt x="808" y="1579"/>
                      <a:pt x="811" y="1588"/>
                      <a:pt x="804" y="1592"/>
                    </a:cubicBezTo>
                    <a:cubicBezTo>
                      <a:pt x="801" y="1594"/>
                      <a:pt x="796" y="1593"/>
                      <a:pt x="793" y="1590"/>
                    </a:cubicBezTo>
                    <a:cubicBezTo>
                      <a:pt x="787" y="1584"/>
                      <a:pt x="789" y="1576"/>
                      <a:pt x="795" y="1572"/>
                    </a:cubicBezTo>
                    <a:cubicBezTo>
                      <a:pt x="800" y="1568"/>
                      <a:pt x="807" y="1568"/>
                      <a:pt x="813" y="1571"/>
                    </a:cubicBezTo>
                    <a:cubicBezTo>
                      <a:pt x="797" y="1561"/>
                      <a:pt x="766" y="1564"/>
                      <a:pt x="754" y="1570"/>
                    </a:cubicBezTo>
                    <a:cubicBezTo>
                      <a:pt x="755" y="1569"/>
                      <a:pt x="754" y="1567"/>
                      <a:pt x="754" y="1567"/>
                    </a:cubicBezTo>
                    <a:cubicBezTo>
                      <a:pt x="774" y="1558"/>
                      <a:pt x="804" y="1559"/>
                      <a:pt x="817" y="1571"/>
                    </a:cubicBezTo>
                    <a:cubicBezTo>
                      <a:pt x="810" y="1546"/>
                      <a:pt x="810" y="1529"/>
                      <a:pt x="803" y="1513"/>
                    </a:cubicBezTo>
                    <a:cubicBezTo>
                      <a:pt x="799" y="1506"/>
                      <a:pt x="794" y="1499"/>
                      <a:pt x="787" y="1496"/>
                    </a:cubicBezTo>
                    <a:cubicBezTo>
                      <a:pt x="787" y="1495"/>
                      <a:pt x="785" y="1493"/>
                      <a:pt x="783" y="1491"/>
                    </a:cubicBezTo>
                    <a:cubicBezTo>
                      <a:pt x="794" y="1492"/>
                      <a:pt x="803" y="1502"/>
                      <a:pt x="807" y="1514"/>
                    </a:cubicBezTo>
                    <a:cubicBezTo>
                      <a:pt x="808" y="1515"/>
                      <a:pt x="808" y="1515"/>
                      <a:pt x="808" y="1516"/>
                    </a:cubicBezTo>
                    <a:cubicBezTo>
                      <a:pt x="809" y="1501"/>
                      <a:pt x="800" y="1482"/>
                      <a:pt x="788" y="1470"/>
                    </a:cubicBezTo>
                    <a:cubicBezTo>
                      <a:pt x="783" y="1465"/>
                      <a:pt x="776" y="1459"/>
                      <a:pt x="769" y="1459"/>
                    </a:cubicBezTo>
                    <a:cubicBezTo>
                      <a:pt x="765" y="1459"/>
                      <a:pt x="758" y="1462"/>
                      <a:pt x="758" y="1466"/>
                    </a:cubicBezTo>
                    <a:cubicBezTo>
                      <a:pt x="758" y="1468"/>
                      <a:pt x="759" y="1470"/>
                      <a:pt x="761" y="1470"/>
                    </a:cubicBezTo>
                    <a:cubicBezTo>
                      <a:pt x="762" y="1471"/>
                      <a:pt x="764" y="1470"/>
                      <a:pt x="764" y="1469"/>
                    </a:cubicBezTo>
                    <a:cubicBezTo>
                      <a:pt x="765" y="1468"/>
                      <a:pt x="765" y="1467"/>
                      <a:pt x="765" y="1466"/>
                    </a:cubicBezTo>
                    <a:cubicBezTo>
                      <a:pt x="764" y="1465"/>
                      <a:pt x="762" y="1464"/>
                      <a:pt x="761" y="1465"/>
                    </a:cubicBezTo>
                    <a:cubicBezTo>
                      <a:pt x="761" y="1466"/>
                      <a:pt x="761" y="1467"/>
                      <a:pt x="761" y="1467"/>
                    </a:cubicBezTo>
                    <a:cubicBezTo>
                      <a:pt x="760" y="1467"/>
                      <a:pt x="760" y="1466"/>
                      <a:pt x="760" y="1465"/>
                    </a:cubicBezTo>
                    <a:cubicBezTo>
                      <a:pt x="761" y="1463"/>
                      <a:pt x="763" y="1462"/>
                      <a:pt x="764" y="1463"/>
                    </a:cubicBezTo>
                    <a:cubicBezTo>
                      <a:pt x="767" y="1463"/>
                      <a:pt x="768" y="1466"/>
                      <a:pt x="768" y="1469"/>
                    </a:cubicBezTo>
                    <a:cubicBezTo>
                      <a:pt x="768" y="1471"/>
                      <a:pt x="766" y="1473"/>
                      <a:pt x="765" y="1473"/>
                    </a:cubicBezTo>
                    <a:cubicBezTo>
                      <a:pt x="763" y="1474"/>
                      <a:pt x="761" y="1474"/>
                      <a:pt x="759" y="1473"/>
                    </a:cubicBezTo>
                    <a:cubicBezTo>
                      <a:pt x="757" y="1472"/>
                      <a:pt x="755" y="1470"/>
                      <a:pt x="755" y="1467"/>
                    </a:cubicBezTo>
                    <a:cubicBezTo>
                      <a:pt x="755" y="1462"/>
                      <a:pt x="760" y="1459"/>
                      <a:pt x="765" y="1458"/>
                    </a:cubicBezTo>
                    <a:cubicBezTo>
                      <a:pt x="767" y="1457"/>
                      <a:pt x="770" y="1457"/>
                      <a:pt x="772" y="1458"/>
                    </a:cubicBezTo>
                    <a:cubicBezTo>
                      <a:pt x="763" y="1454"/>
                      <a:pt x="753" y="1455"/>
                      <a:pt x="745" y="1461"/>
                    </a:cubicBezTo>
                    <a:cubicBezTo>
                      <a:pt x="740" y="1464"/>
                      <a:pt x="737" y="1469"/>
                      <a:pt x="736" y="1475"/>
                    </a:cubicBezTo>
                    <a:cubicBezTo>
                      <a:pt x="736" y="1475"/>
                      <a:pt x="736" y="1475"/>
                      <a:pt x="736" y="1475"/>
                    </a:cubicBezTo>
                    <a:cubicBezTo>
                      <a:pt x="738" y="1469"/>
                      <a:pt x="744" y="1467"/>
                      <a:pt x="749" y="1473"/>
                    </a:cubicBezTo>
                    <a:cubicBezTo>
                      <a:pt x="753" y="1477"/>
                      <a:pt x="753" y="1489"/>
                      <a:pt x="768" y="1490"/>
                    </a:cubicBezTo>
                    <a:cubicBezTo>
                      <a:pt x="762" y="1493"/>
                      <a:pt x="754" y="1494"/>
                      <a:pt x="748" y="1493"/>
                    </a:cubicBezTo>
                    <a:cubicBezTo>
                      <a:pt x="742" y="1491"/>
                      <a:pt x="736" y="1486"/>
                      <a:pt x="735" y="1479"/>
                    </a:cubicBezTo>
                    <a:cubicBezTo>
                      <a:pt x="733" y="1471"/>
                      <a:pt x="738" y="1464"/>
                      <a:pt x="745" y="1459"/>
                    </a:cubicBezTo>
                    <a:cubicBezTo>
                      <a:pt x="754" y="1453"/>
                      <a:pt x="766" y="1453"/>
                      <a:pt x="776" y="1458"/>
                    </a:cubicBezTo>
                    <a:cubicBezTo>
                      <a:pt x="785" y="1463"/>
                      <a:pt x="796" y="1475"/>
                      <a:pt x="801" y="1484"/>
                    </a:cubicBezTo>
                    <a:cubicBezTo>
                      <a:pt x="806" y="1492"/>
                      <a:pt x="810" y="1504"/>
                      <a:pt x="810" y="1513"/>
                    </a:cubicBezTo>
                    <a:cubicBezTo>
                      <a:pt x="811" y="1507"/>
                      <a:pt x="813" y="1502"/>
                      <a:pt x="816" y="1496"/>
                    </a:cubicBezTo>
                    <a:cubicBezTo>
                      <a:pt x="823" y="1485"/>
                      <a:pt x="830" y="1478"/>
                      <a:pt x="842" y="1472"/>
                    </a:cubicBezTo>
                    <a:cubicBezTo>
                      <a:pt x="846" y="1470"/>
                      <a:pt x="850" y="1469"/>
                      <a:pt x="854" y="1468"/>
                    </a:cubicBezTo>
                    <a:cubicBezTo>
                      <a:pt x="853" y="1469"/>
                      <a:pt x="854" y="1470"/>
                      <a:pt x="854" y="1471"/>
                    </a:cubicBezTo>
                    <a:cubicBezTo>
                      <a:pt x="851" y="1472"/>
                      <a:pt x="847" y="1473"/>
                      <a:pt x="843" y="1475"/>
                    </a:cubicBezTo>
                    <a:cubicBezTo>
                      <a:pt x="833" y="1481"/>
                      <a:pt x="826" y="1488"/>
                      <a:pt x="820" y="1499"/>
                    </a:cubicBezTo>
                    <a:cubicBezTo>
                      <a:pt x="813" y="1513"/>
                      <a:pt x="813" y="1528"/>
                      <a:pt x="815" y="1543"/>
                    </a:cubicBezTo>
                    <a:cubicBezTo>
                      <a:pt x="815" y="1539"/>
                      <a:pt x="816" y="1535"/>
                      <a:pt x="818" y="1531"/>
                    </a:cubicBezTo>
                    <a:cubicBezTo>
                      <a:pt x="818" y="1531"/>
                      <a:pt x="818" y="1531"/>
                      <a:pt x="818" y="1531"/>
                    </a:cubicBezTo>
                    <a:cubicBezTo>
                      <a:pt x="821" y="1523"/>
                      <a:pt x="826" y="1516"/>
                      <a:pt x="834" y="1512"/>
                    </a:cubicBezTo>
                    <a:cubicBezTo>
                      <a:pt x="827" y="1518"/>
                      <a:pt x="824" y="1524"/>
                      <a:pt x="821" y="1532"/>
                    </a:cubicBezTo>
                    <a:cubicBezTo>
                      <a:pt x="821" y="1532"/>
                      <a:pt x="821" y="1532"/>
                      <a:pt x="821" y="1532"/>
                    </a:cubicBezTo>
                    <a:cubicBezTo>
                      <a:pt x="814" y="1549"/>
                      <a:pt x="816" y="1553"/>
                      <a:pt x="822" y="1570"/>
                    </a:cubicBezTo>
                    <a:cubicBezTo>
                      <a:pt x="830" y="1596"/>
                      <a:pt x="840" y="1622"/>
                      <a:pt x="836" y="1647"/>
                    </a:cubicBezTo>
                    <a:cubicBezTo>
                      <a:pt x="836" y="1630"/>
                      <a:pt x="826" y="1572"/>
                      <a:pt x="805" y="1572"/>
                    </a:cubicBezTo>
                    <a:close/>
                    <a:moveTo>
                      <a:pt x="827" y="1522"/>
                    </a:moveTo>
                    <a:cubicBezTo>
                      <a:pt x="837" y="1530"/>
                      <a:pt x="846" y="1515"/>
                      <a:pt x="850" y="1511"/>
                    </a:cubicBezTo>
                    <a:cubicBezTo>
                      <a:pt x="853" y="1508"/>
                      <a:pt x="856" y="1506"/>
                      <a:pt x="860" y="1506"/>
                    </a:cubicBezTo>
                    <a:cubicBezTo>
                      <a:pt x="855" y="1503"/>
                      <a:pt x="843" y="1501"/>
                      <a:pt x="837" y="1501"/>
                    </a:cubicBezTo>
                    <a:cubicBezTo>
                      <a:pt x="829" y="1502"/>
                      <a:pt x="822" y="1509"/>
                      <a:pt x="824" y="1519"/>
                    </a:cubicBezTo>
                    <a:cubicBezTo>
                      <a:pt x="827" y="1515"/>
                      <a:pt x="832" y="1511"/>
                      <a:pt x="837" y="1511"/>
                    </a:cubicBezTo>
                    <a:cubicBezTo>
                      <a:pt x="835" y="1512"/>
                      <a:pt x="829" y="1516"/>
                      <a:pt x="827" y="1522"/>
                    </a:cubicBezTo>
                    <a:close/>
                    <a:moveTo>
                      <a:pt x="752" y="1514"/>
                    </a:moveTo>
                    <a:cubicBezTo>
                      <a:pt x="751" y="1511"/>
                      <a:pt x="748" y="1510"/>
                      <a:pt x="745" y="1511"/>
                    </a:cubicBezTo>
                    <a:cubicBezTo>
                      <a:pt x="742" y="1512"/>
                      <a:pt x="740" y="1515"/>
                      <a:pt x="741" y="1518"/>
                    </a:cubicBezTo>
                    <a:cubicBezTo>
                      <a:pt x="742" y="1521"/>
                      <a:pt x="745" y="1522"/>
                      <a:pt x="748" y="1522"/>
                    </a:cubicBezTo>
                    <a:cubicBezTo>
                      <a:pt x="751" y="1521"/>
                      <a:pt x="753" y="1517"/>
                      <a:pt x="752" y="1514"/>
                    </a:cubicBezTo>
                    <a:close/>
                    <a:moveTo>
                      <a:pt x="766" y="1504"/>
                    </a:moveTo>
                    <a:cubicBezTo>
                      <a:pt x="765" y="1501"/>
                      <a:pt x="761" y="1499"/>
                      <a:pt x="757" y="1500"/>
                    </a:cubicBezTo>
                    <a:cubicBezTo>
                      <a:pt x="753" y="1501"/>
                      <a:pt x="751" y="1505"/>
                      <a:pt x="752" y="1509"/>
                    </a:cubicBezTo>
                    <a:cubicBezTo>
                      <a:pt x="753" y="1512"/>
                      <a:pt x="757" y="1514"/>
                      <a:pt x="761" y="1513"/>
                    </a:cubicBezTo>
                    <a:cubicBezTo>
                      <a:pt x="765" y="1512"/>
                      <a:pt x="767" y="1508"/>
                      <a:pt x="766" y="1504"/>
                    </a:cubicBezTo>
                    <a:close/>
                    <a:moveTo>
                      <a:pt x="785" y="1495"/>
                    </a:moveTo>
                    <a:cubicBezTo>
                      <a:pt x="784" y="1490"/>
                      <a:pt x="779" y="1488"/>
                      <a:pt x="774" y="1489"/>
                    </a:cubicBezTo>
                    <a:cubicBezTo>
                      <a:pt x="769" y="1491"/>
                      <a:pt x="766" y="1496"/>
                      <a:pt x="767" y="1501"/>
                    </a:cubicBezTo>
                    <a:cubicBezTo>
                      <a:pt x="769" y="1506"/>
                      <a:pt x="774" y="1509"/>
                      <a:pt x="779" y="1507"/>
                    </a:cubicBezTo>
                    <a:cubicBezTo>
                      <a:pt x="784" y="1506"/>
                      <a:pt x="787" y="1500"/>
                      <a:pt x="785" y="1495"/>
                    </a:cubicBezTo>
                    <a:close/>
                    <a:moveTo>
                      <a:pt x="874" y="1461"/>
                    </a:moveTo>
                    <a:cubicBezTo>
                      <a:pt x="877" y="1466"/>
                      <a:pt x="876" y="1472"/>
                      <a:pt x="871" y="1475"/>
                    </a:cubicBezTo>
                    <a:cubicBezTo>
                      <a:pt x="867" y="1478"/>
                      <a:pt x="860" y="1477"/>
                      <a:pt x="857" y="1473"/>
                    </a:cubicBezTo>
                    <a:cubicBezTo>
                      <a:pt x="854" y="1468"/>
                      <a:pt x="855" y="1462"/>
                      <a:pt x="860" y="1458"/>
                    </a:cubicBezTo>
                    <a:cubicBezTo>
                      <a:pt x="865" y="1455"/>
                      <a:pt x="871" y="1456"/>
                      <a:pt x="874" y="1461"/>
                    </a:cubicBezTo>
                    <a:close/>
                    <a:moveTo>
                      <a:pt x="890" y="1465"/>
                    </a:moveTo>
                    <a:cubicBezTo>
                      <a:pt x="892" y="1468"/>
                      <a:pt x="892" y="1472"/>
                      <a:pt x="889" y="1474"/>
                    </a:cubicBezTo>
                    <a:cubicBezTo>
                      <a:pt x="885" y="1476"/>
                      <a:pt x="881" y="1475"/>
                      <a:pt x="879" y="1472"/>
                    </a:cubicBezTo>
                    <a:cubicBezTo>
                      <a:pt x="877" y="1469"/>
                      <a:pt x="878" y="1465"/>
                      <a:pt x="881" y="1463"/>
                    </a:cubicBezTo>
                    <a:cubicBezTo>
                      <a:pt x="884" y="1461"/>
                      <a:pt x="888" y="1462"/>
                      <a:pt x="890" y="1465"/>
                    </a:cubicBezTo>
                    <a:close/>
                    <a:moveTo>
                      <a:pt x="933" y="1635"/>
                    </a:moveTo>
                    <a:cubicBezTo>
                      <a:pt x="935" y="1649"/>
                      <a:pt x="940" y="1664"/>
                      <a:pt x="950" y="1673"/>
                    </a:cubicBezTo>
                    <a:cubicBezTo>
                      <a:pt x="960" y="1683"/>
                      <a:pt x="974" y="1687"/>
                      <a:pt x="987" y="1682"/>
                    </a:cubicBezTo>
                    <a:cubicBezTo>
                      <a:pt x="994" y="1679"/>
                      <a:pt x="1001" y="1673"/>
                      <a:pt x="1005" y="1666"/>
                    </a:cubicBezTo>
                    <a:cubicBezTo>
                      <a:pt x="1010" y="1658"/>
                      <a:pt x="1012" y="1652"/>
                      <a:pt x="1012" y="1643"/>
                    </a:cubicBezTo>
                    <a:cubicBezTo>
                      <a:pt x="1012" y="1634"/>
                      <a:pt x="1011" y="1627"/>
                      <a:pt x="1008" y="1619"/>
                    </a:cubicBezTo>
                    <a:cubicBezTo>
                      <a:pt x="1006" y="1615"/>
                      <a:pt x="1005" y="1612"/>
                      <a:pt x="1003" y="1609"/>
                    </a:cubicBezTo>
                    <a:cubicBezTo>
                      <a:pt x="997" y="1600"/>
                      <a:pt x="992" y="1594"/>
                      <a:pt x="983" y="1588"/>
                    </a:cubicBezTo>
                    <a:cubicBezTo>
                      <a:pt x="972" y="1579"/>
                      <a:pt x="961" y="1574"/>
                      <a:pt x="946" y="1573"/>
                    </a:cubicBezTo>
                    <a:cubicBezTo>
                      <a:pt x="945" y="1573"/>
                      <a:pt x="944" y="1573"/>
                      <a:pt x="943" y="1573"/>
                    </a:cubicBezTo>
                    <a:cubicBezTo>
                      <a:pt x="952" y="1568"/>
                      <a:pt x="960" y="1560"/>
                      <a:pt x="965" y="1551"/>
                    </a:cubicBezTo>
                    <a:cubicBezTo>
                      <a:pt x="971" y="1540"/>
                      <a:pt x="974" y="1527"/>
                      <a:pt x="970" y="1515"/>
                    </a:cubicBezTo>
                    <a:cubicBezTo>
                      <a:pt x="969" y="1510"/>
                      <a:pt x="966" y="1505"/>
                      <a:pt x="961" y="1501"/>
                    </a:cubicBezTo>
                    <a:cubicBezTo>
                      <a:pt x="965" y="1506"/>
                      <a:pt x="967" y="1511"/>
                      <a:pt x="968" y="1515"/>
                    </a:cubicBezTo>
                    <a:cubicBezTo>
                      <a:pt x="971" y="1527"/>
                      <a:pt x="968" y="1539"/>
                      <a:pt x="962" y="1549"/>
                    </a:cubicBezTo>
                    <a:cubicBezTo>
                      <a:pt x="957" y="1557"/>
                      <a:pt x="952" y="1562"/>
                      <a:pt x="945" y="1566"/>
                    </a:cubicBezTo>
                    <a:cubicBezTo>
                      <a:pt x="933" y="1574"/>
                      <a:pt x="921" y="1575"/>
                      <a:pt x="907" y="1582"/>
                    </a:cubicBezTo>
                    <a:cubicBezTo>
                      <a:pt x="906" y="1582"/>
                      <a:pt x="906" y="1582"/>
                      <a:pt x="906" y="1582"/>
                    </a:cubicBezTo>
                    <a:cubicBezTo>
                      <a:pt x="899" y="1586"/>
                      <a:pt x="893" y="1590"/>
                      <a:pt x="887" y="1596"/>
                    </a:cubicBezTo>
                    <a:cubicBezTo>
                      <a:pt x="886" y="1597"/>
                      <a:pt x="872" y="1611"/>
                      <a:pt x="873" y="1613"/>
                    </a:cubicBezTo>
                    <a:cubicBezTo>
                      <a:pt x="875" y="1613"/>
                      <a:pt x="883" y="1605"/>
                      <a:pt x="885" y="1604"/>
                    </a:cubicBezTo>
                    <a:cubicBezTo>
                      <a:pt x="893" y="1597"/>
                      <a:pt x="900" y="1592"/>
                      <a:pt x="909" y="1587"/>
                    </a:cubicBezTo>
                    <a:cubicBezTo>
                      <a:pt x="910" y="1586"/>
                      <a:pt x="910" y="1586"/>
                      <a:pt x="910" y="1586"/>
                    </a:cubicBezTo>
                    <a:cubicBezTo>
                      <a:pt x="922" y="1580"/>
                      <a:pt x="932" y="1577"/>
                      <a:pt x="946" y="1577"/>
                    </a:cubicBezTo>
                    <a:cubicBezTo>
                      <a:pt x="962" y="1578"/>
                      <a:pt x="978" y="1585"/>
                      <a:pt x="987" y="1598"/>
                    </a:cubicBezTo>
                    <a:cubicBezTo>
                      <a:pt x="992" y="1606"/>
                      <a:pt x="994" y="1620"/>
                      <a:pt x="985" y="1626"/>
                    </a:cubicBezTo>
                    <a:cubicBezTo>
                      <a:pt x="982" y="1628"/>
                      <a:pt x="979" y="1628"/>
                      <a:pt x="976" y="1625"/>
                    </a:cubicBezTo>
                    <a:cubicBezTo>
                      <a:pt x="973" y="1623"/>
                      <a:pt x="973" y="1620"/>
                      <a:pt x="974" y="1617"/>
                    </a:cubicBezTo>
                    <a:cubicBezTo>
                      <a:pt x="976" y="1615"/>
                      <a:pt x="977" y="1614"/>
                      <a:pt x="979" y="1614"/>
                    </a:cubicBezTo>
                    <a:cubicBezTo>
                      <a:pt x="982" y="1613"/>
                      <a:pt x="985" y="1616"/>
                      <a:pt x="984" y="1619"/>
                    </a:cubicBezTo>
                    <a:cubicBezTo>
                      <a:pt x="983" y="1620"/>
                      <a:pt x="982" y="1622"/>
                      <a:pt x="981" y="1622"/>
                    </a:cubicBezTo>
                    <a:cubicBezTo>
                      <a:pt x="983" y="1623"/>
                      <a:pt x="985" y="1622"/>
                      <a:pt x="986" y="1620"/>
                    </a:cubicBezTo>
                    <a:cubicBezTo>
                      <a:pt x="988" y="1617"/>
                      <a:pt x="988" y="1614"/>
                      <a:pt x="985" y="1611"/>
                    </a:cubicBezTo>
                    <a:cubicBezTo>
                      <a:pt x="981" y="1607"/>
                      <a:pt x="974" y="1607"/>
                      <a:pt x="970" y="1611"/>
                    </a:cubicBezTo>
                    <a:cubicBezTo>
                      <a:pt x="967" y="1614"/>
                      <a:pt x="965" y="1618"/>
                      <a:pt x="966" y="1623"/>
                    </a:cubicBezTo>
                    <a:cubicBezTo>
                      <a:pt x="966" y="1627"/>
                      <a:pt x="968" y="1630"/>
                      <a:pt x="972" y="1632"/>
                    </a:cubicBezTo>
                    <a:cubicBezTo>
                      <a:pt x="977" y="1635"/>
                      <a:pt x="983" y="1635"/>
                      <a:pt x="987" y="1632"/>
                    </a:cubicBezTo>
                    <a:cubicBezTo>
                      <a:pt x="998" y="1625"/>
                      <a:pt x="997" y="1610"/>
                      <a:pt x="991" y="1600"/>
                    </a:cubicBezTo>
                    <a:cubicBezTo>
                      <a:pt x="989" y="1597"/>
                      <a:pt x="986" y="1594"/>
                      <a:pt x="984" y="1592"/>
                    </a:cubicBezTo>
                    <a:cubicBezTo>
                      <a:pt x="993" y="1600"/>
                      <a:pt x="1000" y="1608"/>
                      <a:pt x="1006" y="1620"/>
                    </a:cubicBezTo>
                    <a:cubicBezTo>
                      <a:pt x="1009" y="1628"/>
                      <a:pt x="1010" y="1634"/>
                      <a:pt x="1010" y="1643"/>
                    </a:cubicBezTo>
                    <a:cubicBezTo>
                      <a:pt x="1010" y="1651"/>
                      <a:pt x="1008" y="1658"/>
                      <a:pt x="1004" y="1666"/>
                    </a:cubicBezTo>
                    <a:cubicBezTo>
                      <a:pt x="1001" y="1670"/>
                      <a:pt x="999" y="1672"/>
                      <a:pt x="995" y="1675"/>
                    </a:cubicBezTo>
                    <a:cubicBezTo>
                      <a:pt x="995" y="1676"/>
                      <a:pt x="995" y="1676"/>
                      <a:pt x="995" y="1676"/>
                    </a:cubicBezTo>
                    <a:cubicBezTo>
                      <a:pt x="1003" y="1666"/>
                      <a:pt x="1001" y="1651"/>
                      <a:pt x="984" y="1649"/>
                    </a:cubicBezTo>
                    <a:cubicBezTo>
                      <a:pt x="972" y="1647"/>
                      <a:pt x="951" y="1661"/>
                      <a:pt x="933" y="1635"/>
                    </a:cubicBezTo>
                    <a:close/>
                    <a:moveTo>
                      <a:pt x="967" y="1517"/>
                    </a:moveTo>
                    <a:cubicBezTo>
                      <a:pt x="953" y="1522"/>
                      <a:pt x="947" y="1502"/>
                      <a:pt x="944" y="1496"/>
                    </a:cubicBezTo>
                    <a:cubicBezTo>
                      <a:pt x="942" y="1491"/>
                      <a:pt x="939" y="1488"/>
                      <a:pt x="934" y="1487"/>
                    </a:cubicBezTo>
                    <a:cubicBezTo>
                      <a:pt x="940" y="1485"/>
                      <a:pt x="955" y="1486"/>
                      <a:pt x="962" y="1489"/>
                    </a:cubicBezTo>
                    <a:cubicBezTo>
                      <a:pt x="971" y="1493"/>
                      <a:pt x="977" y="1503"/>
                      <a:pt x="971" y="1514"/>
                    </a:cubicBezTo>
                    <a:cubicBezTo>
                      <a:pt x="970" y="1508"/>
                      <a:pt x="965" y="1501"/>
                      <a:pt x="959" y="1500"/>
                    </a:cubicBezTo>
                    <a:cubicBezTo>
                      <a:pt x="961" y="1502"/>
                      <a:pt x="966" y="1509"/>
                      <a:pt x="967" y="1517"/>
                    </a:cubicBezTo>
                    <a:close/>
                    <a:moveTo>
                      <a:pt x="726" y="1703"/>
                    </a:moveTo>
                    <a:cubicBezTo>
                      <a:pt x="723" y="1683"/>
                      <a:pt x="727" y="1669"/>
                      <a:pt x="727" y="1649"/>
                    </a:cubicBezTo>
                    <a:cubicBezTo>
                      <a:pt x="727" y="1639"/>
                      <a:pt x="726" y="1631"/>
                      <a:pt x="719" y="1623"/>
                    </a:cubicBezTo>
                    <a:cubicBezTo>
                      <a:pt x="713" y="1617"/>
                      <a:pt x="705" y="1614"/>
                      <a:pt x="697" y="1616"/>
                    </a:cubicBezTo>
                    <a:cubicBezTo>
                      <a:pt x="690" y="1618"/>
                      <a:pt x="684" y="1623"/>
                      <a:pt x="683" y="1630"/>
                    </a:cubicBezTo>
                    <a:cubicBezTo>
                      <a:pt x="682" y="1635"/>
                      <a:pt x="683" y="1639"/>
                      <a:pt x="686" y="1643"/>
                    </a:cubicBezTo>
                    <a:cubicBezTo>
                      <a:pt x="690" y="1648"/>
                      <a:pt x="698" y="1650"/>
                      <a:pt x="703" y="1645"/>
                    </a:cubicBezTo>
                    <a:cubicBezTo>
                      <a:pt x="706" y="1642"/>
                      <a:pt x="706" y="1638"/>
                      <a:pt x="704" y="1634"/>
                    </a:cubicBezTo>
                    <a:cubicBezTo>
                      <a:pt x="701" y="1630"/>
                      <a:pt x="696" y="1629"/>
                      <a:pt x="692" y="1632"/>
                    </a:cubicBezTo>
                    <a:cubicBezTo>
                      <a:pt x="688" y="1635"/>
                      <a:pt x="687" y="1640"/>
                      <a:pt x="690" y="1644"/>
                    </a:cubicBezTo>
                    <a:cubicBezTo>
                      <a:pt x="690" y="1645"/>
                      <a:pt x="691" y="1645"/>
                      <a:pt x="692" y="1646"/>
                    </a:cubicBezTo>
                    <a:cubicBezTo>
                      <a:pt x="690" y="1645"/>
                      <a:pt x="689" y="1644"/>
                      <a:pt x="687" y="1642"/>
                    </a:cubicBezTo>
                    <a:cubicBezTo>
                      <a:pt x="685" y="1639"/>
                      <a:pt x="684" y="1635"/>
                      <a:pt x="685" y="1631"/>
                    </a:cubicBezTo>
                    <a:cubicBezTo>
                      <a:pt x="687" y="1625"/>
                      <a:pt x="692" y="1620"/>
                      <a:pt x="698" y="1619"/>
                    </a:cubicBezTo>
                    <a:cubicBezTo>
                      <a:pt x="705" y="1617"/>
                      <a:pt x="711" y="1620"/>
                      <a:pt x="716" y="1625"/>
                    </a:cubicBezTo>
                    <a:cubicBezTo>
                      <a:pt x="722" y="1632"/>
                      <a:pt x="723" y="1640"/>
                      <a:pt x="723" y="1649"/>
                    </a:cubicBezTo>
                    <a:cubicBezTo>
                      <a:pt x="722" y="1669"/>
                      <a:pt x="718" y="1683"/>
                      <a:pt x="722" y="1704"/>
                    </a:cubicBezTo>
                    <a:cubicBezTo>
                      <a:pt x="725" y="1724"/>
                      <a:pt x="733" y="1741"/>
                      <a:pt x="748" y="1755"/>
                    </a:cubicBezTo>
                    <a:cubicBezTo>
                      <a:pt x="762" y="1767"/>
                      <a:pt x="779" y="1771"/>
                      <a:pt x="796" y="1764"/>
                    </a:cubicBezTo>
                    <a:cubicBezTo>
                      <a:pt x="812" y="1757"/>
                      <a:pt x="823" y="1741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18" y="1731"/>
                      <a:pt x="810" y="1738"/>
                      <a:pt x="800" y="1738"/>
                    </a:cubicBezTo>
                    <a:cubicBezTo>
                      <a:pt x="783" y="1740"/>
                      <a:pt x="772" y="1729"/>
                      <a:pt x="770" y="1712"/>
                    </a:cubicBezTo>
                    <a:cubicBezTo>
                      <a:pt x="766" y="1682"/>
                      <a:pt x="730" y="1687"/>
                      <a:pt x="734" y="1719"/>
                    </a:cubicBezTo>
                    <a:cubicBezTo>
                      <a:pt x="736" y="1736"/>
                      <a:pt x="750" y="1748"/>
                      <a:pt x="762" y="1753"/>
                    </a:cubicBezTo>
                    <a:cubicBezTo>
                      <a:pt x="787" y="1762"/>
                      <a:pt x="821" y="1750"/>
                      <a:pt x="822" y="1724"/>
                    </a:cubicBezTo>
                    <a:cubicBezTo>
                      <a:pt x="821" y="1741"/>
                      <a:pt x="810" y="1755"/>
                      <a:pt x="795" y="1761"/>
                    </a:cubicBezTo>
                    <a:cubicBezTo>
                      <a:pt x="779" y="1767"/>
                      <a:pt x="764" y="1763"/>
                      <a:pt x="751" y="1752"/>
                    </a:cubicBezTo>
                    <a:cubicBezTo>
                      <a:pt x="737" y="1739"/>
                      <a:pt x="730" y="1722"/>
                      <a:pt x="726" y="1703"/>
                    </a:cubicBezTo>
                    <a:close/>
                    <a:moveTo>
                      <a:pt x="867" y="1621"/>
                    </a:moveTo>
                    <a:cubicBezTo>
                      <a:pt x="899" y="1608"/>
                      <a:pt x="924" y="1623"/>
                      <a:pt x="941" y="1622"/>
                    </a:cubicBezTo>
                    <a:cubicBezTo>
                      <a:pt x="959" y="1621"/>
                      <a:pt x="958" y="1600"/>
                      <a:pt x="939" y="1596"/>
                    </a:cubicBezTo>
                    <a:cubicBezTo>
                      <a:pt x="917" y="1592"/>
                      <a:pt x="888" y="1604"/>
                      <a:pt x="867" y="1621"/>
                    </a:cubicBezTo>
                    <a:close/>
                    <a:moveTo>
                      <a:pt x="836" y="1651"/>
                    </a:moveTo>
                    <a:cubicBezTo>
                      <a:pt x="831" y="1636"/>
                      <a:pt x="819" y="1625"/>
                      <a:pt x="805" y="1620"/>
                    </a:cubicBezTo>
                    <a:cubicBezTo>
                      <a:pt x="792" y="1615"/>
                      <a:pt x="777" y="1617"/>
                      <a:pt x="769" y="1627"/>
                    </a:cubicBezTo>
                    <a:cubicBezTo>
                      <a:pt x="764" y="1624"/>
                      <a:pt x="765" y="1615"/>
                      <a:pt x="772" y="1609"/>
                    </a:cubicBezTo>
                    <a:cubicBezTo>
                      <a:pt x="778" y="1604"/>
                      <a:pt x="792" y="1603"/>
                      <a:pt x="800" y="1611"/>
                    </a:cubicBezTo>
                    <a:cubicBezTo>
                      <a:pt x="807" y="1603"/>
                      <a:pt x="835" y="1621"/>
                      <a:pt x="836" y="1651"/>
                    </a:cubicBezTo>
                    <a:close/>
                    <a:moveTo>
                      <a:pt x="807" y="1786"/>
                    </a:moveTo>
                    <a:cubicBezTo>
                      <a:pt x="818" y="1788"/>
                      <a:pt x="835" y="1786"/>
                      <a:pt x="843" y="1781"/>
                    </a:cubicBezTo>
                    <a:cubicBezTo>
                      <a:pt x="855" y="1776"/>
                      <a:pt x="868" y="1762"/>
                      <a:pt x="866" y="1749"/>
                    </a:cubicBezTo>
                    <a:cubicBezTo>
                      <a:pt x="879" y="1747"/>
                      <a:pt x="888" y="1738"/>
                      <a:pt x="896" y="1729"/>
                    </a:cubicBezTo>
                    <a:cubicBezTo>
                      <a:pt x="907" y="1716"/>
                      <a:pt x="920" y="1704"/>
                      <a:pt x="933" y="1710"/>
                    </a:cubicBezTo>
                    <a:cubicBezTo>
                      <a:pt x="922" y="1697"/>
                      <a:pt x="899" y="1699"/>
                      <a:pt x="886" y="1707"/>
                    </a:cubicBezTo>
                    <a:cubicBezTo>
                      <a:pt x="868" y="1718"/>
                      <a:pt x="863" y="1732"/>
                      <a:pt x="853" y="1752"/>
                    </a:cubicBezTo>
                    <a:cubicBezTo>
                      <a:pt x="847" y="1764"/>
                      <a:pt x="825" y="1783"/>
                      <a:pt x="807" y="1786"/>
                    </a:cubicBezTo>
                    <a:close/>
                    <a:moveTo>
                      <a:pt x="836" y="1662"/>
                    </a:moveTo>
                    <a:cubicBezTo>
                      <a:pt x="834" y="1648"/>
                      <a:pt x="811" y="1646"/>
                      <a:pt x="798" y="1650"/>
                    </a:cubicBezTo>
                    <a:cubicBezTo>
                      <a:pt x="783" y="1654"/>
                      <a:pt x="767" y="1664"/>
                      <a:pt x="751" y="1655"/>
                    </a:cubicBezTo>
                    <a:cubicBezTo>
                      <a:pt x="743" y="1651"/>
                      <a:pt x="737" y="1642"/>
                      <a:pt x="738" y="1633"/>
                    </a:cubicBezTo>
                    <a:cubicBezTo>
                      <a:pt x="738" y="1627"/>
                      <a:pt x="742" y="1622"/>
                      <a:pt x="748" y="1622"/>
                    </a:cubicBezTo>
                    <a:cubicBezTo>
                      <a:pt x="744" y="1625"/>
                      <a:pt x="743" y="1633"/>
                      <a:pt x="747" y="1638"/>
                    </a:cubicBezTo>
                    <a:cubicBezTo>
                      <a:pt x="751" y="1642"/>
                      <a:pt x="759" y="1643"/>
                      <a:pt x="766" y="1640"/>
                    </a:cubicBezTo>
                    <a:cubicBezTo>
                      <a:pt x="779" y="1635"/>
                      <a:pt x="790" y="1627"/>
                      <a:pt x="803" y="1627"/>
                    </a:cubicBezTo>
                    <a:cubicBezTo>
                      <a:pt x="820" y="1627"/>
                      <a:pt x="837" y="1641"/>
                      <a:pt x="836" y="1662"/>
                    </a:cubicBezTo>
                    <a:close/>
                    <a:moveTo>
                      <a:pt x="899" y="1540"/>
                    </a:moveTo>
                    <a:cubicBezTo>
                      <a:pt x="914" y="1532"/>
                      <a:pt x="925" y="1510"/>
                      <a:pt x="924" y="1493"/>
                    </a:cubicBezTo>
                    <a:cubicBezTo>
                      <a:pt x="922" y="1476"/>
                      <a:pt x="906" y="1472"/>
                      <a:pt x="904" y="1491"/>
                    </a:cubicBezTo>
                    <a:cubicBezTo>
                      <a:pt x="903" y="1506"/>
                      <a:pt x="909" y="1528"/>
                      <a:pt x="899" y="1540"/>
                    </a:cubicBezTo>
                    <a:close/>
                    <a:moveTo>
                      <a:pt x="877" y="1551"/>
                    </a:moveTo>
                    <a:cubicBezTo>
                      <a:pt x="874" y="1552"/>
                      <a:pt x="872" y="1555"/>
                      <a:pt x="871" y="1558"/>
                    </a:cubicBezTo>
                    <a:cubicBezTo>
                      <a:pt x="870" y="1561"/>
                      <a:pt x="871" y="1566"/>
                      <a:pt x="875" y="1569"/>
                    </a:cubicBezTo>
                    <a:cubicBezTo>
                      <a:pt x="880" y="1573"/>
                      <a:pt x="886" y="1572"/>
                      <a:pt x="889" y="1569"/>
                    </a:cubicBezTo>
                    <a:cubicBezTo>
                      <a:pt x="895" y="1563"/>
                      <a:pt x="891" y="1558"/>
                      <a:pt x="891" y="1552"/>
                    </a:cubicBezTo>
                    <a:cubicBezTo>
                      <a:pt x="892" y="1547"/>
                      <a:pt x="898" y="1542"/>
                      <a:pt x="905" y="1541"/>
                    </a:cubicBezTo>
                    <a:cubicBezTo>
                      <a:pt x="914" y="1540"/>
                      <a:pt x="922" y="1544"/>
                      <a:pt x="926" y="1552"/>
                    </a:cubicBezTo>
                    <a:cubicBezTo>
                      <a:pt x="928" y="1557"/>
                      <a:pt x="927" y="1563"/>
                      <a:pt x="922" y="1565"/>
                    </a:cubicBezTo>
                    <a:cubicBezTo>
                      <a:pt x="923" y="1560"/>
                      <a:pt x="918" y="1554"/>
                      <a:pt x="912" y="1557"/>
                    </a:cubicBezTo>
                    <a:cubicBezTo>
                      <a:pt x="908" y="1559"/>
                      <a:pt x="904" y="1566"/>
                      <a:pt x="899" y="1573"/>
                    </a:cubicBezTo>
                    <a:cubicBezTo>
                      <a:pt x="894" y="1580"/>
                      <a:pt x="888" y="1585"/>
                      <a:pt x="881" y="1588"/>
                    </a:cubicBezTo>
                    <a:cubicBezTo>
                      <a:pt x="867" y="1592"/>
                      <a:pt x="852" y="1582"/>
                      <a:pt x="851" y="1568"/>
                    </a:cubicBezTo>
                    <a:cubicBezTo>
                      <a:pt x="850" y="1560"/>
                      <a:pt x="854" y="1553"/>
                      <a:pt x="858" y="1548"/>
                    </a:cubicBezTo>
                    <a:cubicBezTo>
                      <a:pt x="863" y="1542"/>
                      <a:pt x="879" y="1529"/>
                      <a:pt x="879" y="1519"/>
                    </a:cubicBezTo>
                    <a:cubicBezTo>
                      <a:pt x="880" y="1512"/>
                      <a:pt x="874" y="1509"/>
                      <a:pt x="870" y="1510"/>
                    </a:cubicBezTo>
                    <a:cubicBezTo>
                      <a:pt x="871" y="1504"/>
                      <a:pt x="879" y="1502"/>
                      <a:pt x="885" y="1505"/>
                    </a:cubicBezTo>
                    <a:cubicBezTo>
                      <a:pt x="896" y="1510"/>
                      <a:pt x="901" y="1526"/>
                      <a:pt x="893" y="1539"/>
                    </a:cubicBezTo>
                    <a:cubicBezTo>
                      <a:pt x="890" y="1544"/>
                      <a:pt x="884" y="1547"/>
                      <a:pt x="877" y="1551"/>
                    </a:cubicBezTo>
                    <a:close/>
                    <a:moveTo>
                      <a:pt x="878" y="1553"/>
                    </a:moveTo>
                    <a:cubicBezTo>
                      <a:pt x="873" y="1556"/>
                      <a:pt x="871" y="1561"/>
                      <a:pt x="874" y="1565"/>
                    </a:cubicBezTo>
                    <a:cubicBezTo>
                      <a:pt x="878" y="1573"/>
                      <a:pt x="889" y="1569"/>
                      <a:pt x="890" y="1561"/>
                    </a:cubicBezTo>
                    <a:cubicBezTo>
                      <a:pt x="891" y="1556"/>
                      <a:pt x="888" y="1552"/>
                      <a:pt x="892" y="1546"/>
                    </a:cubicBezTo>
                    <a:cubicBezTo>
                      <a:pt x="886" y="1551"/>
                      <a:pt x="883" y="1550"/>
                      <a:pt x="878" y="1553"/>
                    </a:cubicBezTo>
                    <a:close/>
                    <a:moveTo>
                      <a:pt x="854" y="1582"/>
                    </a:moveTo>
                    <a:cubicBezTo>
                      <a:pt x="858" y="1589"/>
                      <a:pt x="868" y="1592"/>
                      <a:pt x="874" y="1591"/>
                    </a:cubicBezTo>
                    <a:cubicBezTo>
                      <a:pt x="877" y="1599"/>
                      <a:pt x="863" y="1611"/>
                      <a:pt x="853" y="1603"/>
                    </a:cubicBezTo>
                    <a:cubicBezTo>
                      <a:pt x="847" y="1597"/>
                      <a:pt x="847" y="1586"/>
                      <a:pt x="854" y="1582"/>
                    </a:cubicBezTo>
                    <a:close/>
                    <a:moveTo>
                      <a:pt x="985" y="1813"/>
                    </a:moveTo>
                    <a:cubicBezTo>
                      <a:pt x="965" y="1799"/>
                      <a:pt x="945" y="1814"/>
                      <a:pt x="936" y="1823"/>
                    </a:cubicBezTo>
                    <a:cubicBezTo>
                      <a:pt x="926" y="1833"/>
                      <a:pt x="918" y="1847"/>
                      <a:pt x="902" y="1847"/>
                    </a:cubicBezTo>
                    <a:cubicBezTo>
                      <a:pt x="893" y="1847"/>
                      <a:pt x="885" y="1843"/>
                      <a:pt x="881" y="1835"/>
                    </a:cubicBezTo>
                    <a:cubicBezTo>
                      <a:pt x="879" y="1830"/>
                      <a:pt x="880" y="1825"/>
                      <a:pt x="885" y="1822"/>
                    </a:cubicBezTo>
                    <a:cubicBezTo>
                      <a:pt x="883" y="1826"/>
                      <a:pt x="886" y="1833"/>
                      <a:pt x="891" y="1835"/>
                    </a:cubicBezTo>
                    <a:cubicBezTo>
                      <a:pt x="896" y="1837"/>
                      <a:pt x="903" y="1834"/>
                      <a:pt x="907" y="1829"/>
                    </a:cubicBezTo>
                    <a:cubicBezTo>
                      <a:pt x="916" y="1816"/>
                      <a:pt x="928" y="1805"/>
                      <a:pt x="941" y="1800"/>
                    </a:cubicBezTo>
                    <a:cubicBezTo>
                      <a:pt x="955" y="1795"/>
                      <a:pt x="975" y="1798"/>
                      <a:pt x="985" y="1813"/>
                    </a:cubicBezTo>
                    <a:close/>
                    <a:moveTo>
                      <a:pt x="793" y="1968"/>
                    </a:moveTo>
                    <a:cubicBezTo>
                      <a:pt x="792" y="1970"/>
                      <a:pt x="789" y="1971"/>
                      <a:pt x="787" y="1971"/>
                    </a:cubicBezTo>
                    <a:cubicBezTo>
                      <a:pt x="784" y="1971"/>
                      <a:pt x="781" y="1969"/>
                      <a:pt x="780" y="1965"/>
                    </a:cubicBezTo>
                    <a:cubicBezTo>
                      <a:pt x="778" y="1961"/>
                      <a:pt x="780" y="1957"/>
                      <a:pt x="783" y="1956"/>
                    </a:cubicBezTo>
                    <a:cubicBezTo>
                      <a:pt x="789" y="1952"/>
                      <a:pt x="792" y="1957"/>
                      <a:pt x="795" y="1957"/>
                    </a:cubicBezTo>
                    <a:cubicBezTo>
                      <a:pt x="799" y="1958"/>
                      <a:pt x="804" y="1955"/>
                      <a:pt x="806" y="1950"/>
                    </a:cubicBezTo>
                    <a:cubicBezTo>
                      <a:pt x="809" y="1944"/>
                      <a:pt x="808" y="1938"/>
                      <a:pt x="803" y="1933"/>
                    </a:cubicBezTo>
                    <a:cubicBezTo>
                      <a:pt x="800" y="1931"/>
                      <a:pt x="796" y="1930"/>
                      <a:pt x="793" y="1933"/>
                    </a:cubicBezTo>
                    <a:cubicBezTo>
                      <a:pt x="797" y="1933"/>
                      <a:pt x="800" y="1938"/>
                      <a:pt x="796" y="1942"/>
                    </a:cubicBezTo>
                    <a:cubicBezTo>
                      <a:pt x="794" y="1944"/>
                      <a:pt x="788" y="1946"/>
                      <a:pt x="782" y="1948"/>
                    </a:cubicBezTo>
                    <a:cubicBezTo>
                      <a:pt x="776" y="1950"/>
                      <a:pt x="771" y="1952"/>
                      <a:pt x="768" y="1957"/>
                    </a:cubicBezTo>
                    <a:cubicBezTo>
                      <a:pt x="762" y="1966"/>
                      <a:pt x="766" y="1979"/>
                      <a:pt x="775" y="1983"/>
                    </a:cubicBezTo>
                    <a:cubicBezTo>
                      <a:pt x="781" y="1985"/>
                      <a:pt x="786" y="1984"/>
                      <a:pt x="791" y="1982"/>
                    </a:cubicBezTo>
                    <a:cubicBezTo>
                      <a:pt x="797" y="1980"/>
                      <a:pt x="809" y="1972"/>
                      <a:pt x="816" y="1974"/>
                    </a:cubicBezTo>
                    <a:cubicBezTo>
                      <a:pt x="821" y="1975"/>
                      <a:pt x="822" y="1979"/>
                      <a:pt x="821" y="1982"/>
                    </a:cubicBezTo>
                    <a:cubicBezTo>
                      <a:pt x="825" y="1983"/>
                      <a:pt x="828" y="1978"/>
                      <a:pt x="828" y="1973"/>
                    </a:cubicBezTo>
                    <a:cubicBezTo>
                      <a:pt x="827" y="1964"/>
                      <a:pt x="816" y="1956"/>
                      <a:pt x="805" y="1959"/>
                    </a:cubicBezTo>
                    <a:cubicBezTo>
                      <a:pt x="801" y="1960"/>
                      <a:pt x="798" y="1964"/>
                      <a:pt x="793" y="1968"/>
                    </a:cubicBezTo>
                    <a:close/>
                    <a:moveTo>
                      <a:pt x="638" y="1942"/>
                    </a:moveTo>
                    <a:cubicBezTo>
                      <a:pt x="653" y="1934"/>
                      <a:pt x="654" y="1919"/>
                      <a:pt x="657" y="1914"/>
                    </a:cubicBezTo>
                    <a:cubicBezTo>
                      <a:pt x="660" y="1908"/>
                      <a:pt x="667" y="1912"/>
                      <a:pt x="665" y="1919"/>
                    </a:cubicBezTo>
                    <a:cubicBezTo>
                      <a:pt x="663" y="1927"/>
                      <a:pt x="652" y="1939"/>
                      <a:pt x="638" y="1942"/>
                    </a:cubicBezTo>
                    <a:close/>
                    <a:moveTo>
                      <a:pt x="683" y="1894"/>
                    </a:moveTo>
                    <a:cubicBezTo>
                      <a:pt x="684" y="1895"/>
                      <a:pt x="684" y="1897"/>
                      <a:pt x="683" y="1898"/>
                    </a:cubicBezTo>
                    <a:cubicBezTo>
                      <a:pt x="682" y="1899"/>
                      <a:pt x="680" y="1901"/>
                      <a:pt x="678" y="1900"/>
                    </a:cubicBezTo>
                    <a:cubicBezTo>
                      <a:pt x="676" y="1900"/>
                      <a:pt x="674" y="1898"/>
                      <a:pt x="674" y="1896"/>
                    </a:cubicBezTo>
                    <a:cubicBezTo>
                      <a:pt x="674" y="1892"/>
                      <a:pt x="677" y="1892"/>
                      <a:pt x="679" y="1890"/>
                    </a:cubicBezTo>
                    <a:cubicBezTo>
                      <a:pt x="680" y="1888"/>
                      <a:pt x="680" y="1885"/>
                      <a:pt x="678" y="1882"/>
                    </a:cubicBezTo>
                    <a:cubicBezTo>
                      <a:pt x="676" y="1879"/>
                      <a:pt x="672" y="1878"/>
                      <a:pt x="668" y="1879"/>
                    </a:cubicBezTo>
                    <a:cubicBezTo>
                      <a:pt x="666" y="1880"/>
                      <a:pt x="665" y="1882"/>
                      <a:pt x="665" y="1884"/>
                    </a:cubicBezTo>
                    <a:cubicBezTo>
                      <a:pt x="667" y="1882"/>
                      <a:pt x="670" y="1882"/>
                      <a:pt x="671" y="1885"/>
                    </a:cubicBezTo>
                    <a:cubicBezTo>
                      <a:pt x="671" y="1887"/>
                      <a:pt x="671" y="1890"/>
                      <a:pt x="670" y="1894"/>
                    </a:cubicBezTo>
                    <a:cubicBezTo>
                      <a:pt x="669" y="1898"/>
                      <a:pt x="669" y="1901"/>
                      <a:pt x="671" y="1904"/>
                    </a:cubicBezTo>
                    <a:cubicBezTo>
                      <a:pt x="673" y="1910"/>
                      <a:pt x="681" y="1911"/>
                      <a:pt x="686" y="1907"/>
                    </a:cubicBezTo>
                    <a:cubicBezTo>
                      <a:pt x="689" y="1905"/>
                      <a:pt x="690" y="1902"/>
                      <a:pt x="690" y="1899"/>
                    </a:cubicBezTo>
                    <a:cubicBezTo>
                      <a:pt x="691" y="1896"/>
                      <a:pt x="690" y="1887"/>
                      <a:pt x="693" y="1884"/>
                    </a:cubicBezTo>
                    <a:cubicBezTo>
                      <a:pt x="695" y="1882"/>
                      <a:pt x="697" y="1882"/>
                      <a:pt x="699" y="1884"/>
                    </a:cubicBezTo>
                    <a:cubicBezTo>
                      <a:pt x="700" y="1882"/>
                      <a:pt x="698" y="1879"/>
                      <a:pt x="696" y="1878"/>
                    </a:cubicBezTo>
                    <a:cubicBezTo>
                      <a:pt x="691" y="1876"/>
                      <a:pt x="684" y="1879"/>
                      <a:pt x="682" y="1886"/>
                    </a:cubicBezTo>
                    <a:cubicBezTo>
                      <a:pt x="682" y="1888"/>
                      <a:pt x="682" y="1891"/>
                      <a:pt x="683" y="1894"/>
                    </a:cubicBezTo>
                    <a:close/>
                    <a:moveTo>
                      <a:pt x="683" y="1894"/>
                    </a:moveTo>
                    <a:cubicBezTo>
                      <a:pt x="683" y="1897"/>
                      <a:pt x="682" y="1899"/>
                      <a:pt x="680" y="1899"/>
                    </a:cubicBezTo>
                    <a:cubicBezTo>
                      <a:pt x="676" y="1900"/>
                      <a:pt x="674" y="1896"/>
                      <a:pt x="676" y="1893"/>
                    </a:cubicBezTo>
                    <a:cubicBezTo>
                      <a:pt x="678" y="1891"/>
                      <a:pt x="680" y="1891"/>
                      <a:pt x="681" y="1888"/>
                    </a:cubicBezTo>
                    <a:cubicBezTo>
                      <a:pt x="681" y="1891"/>
                      <a:pt x="682" y="1892"/>
                      <a:pt x="683" y="1894"/>
                    </a:cubicBezTo>
                    <a:close/>
                    <a:moveTo>
                      <a:pt x="680" y="1911"/>
                    </a:moveTo>
                    <a:cubicBezTo>
                      <a:pt x="677" y="1912"/>
                      <a:pt x="673" y="1909"/>
                      <a:pt x="671" y="1907"/>
                    </a:cubicBezTo>
                    <a:cubicBezTo>
                      <a:pt x="668" y="1909"/>
                      <a:pt x="668" y="1917"/>
                      <a:pt x="674" y="1917"/>
                    </a:cubicBezTo>
                    <a:cubicBezTo>
                      <a:pt x="678" y="1918"/>
                      <a:pt x="681" y="1914"/>
                      <a:pt x="680" y="1911"/>
                    </a:cubicBezTo>
                    <a:close/>
                    <a:moveTo>
                      <a:pt x="674" y="1918"/>
                    </a:moveTo>
                    <a:cubicBezTo>
                      <a:pt x="673" y="1918"/>
                      <a:pt x="672" y="1918"/>
                      <a:pt x="672" y="1917"/>
                    </a:cubicBezTo>
                    <a:cubicBezTo>
                      <a:pt x="669" y="1925"/>
                      <a:pt x="664" y="1932"/>
                      <a:pt x="657" y="1937"/>
                    </a:cubicBezTo>
                    <a:cubicBezTo>
                      <a:pt x="645" y="1946"/>
                      <a:pt x="631" y="1943"/>
                      <a:pt x="612" y="1953"/>
                    </a:cubicBezTo>
                    <a:cubicBezTo>
                      <a:pt x="603" y="1958"/>
                      <a:pt x="597" y="1964"/>
                      <a:pt x="593" y="1969"/>
                    </a:cubicBezTo>
                    <a:cubicBezTo>
                      <a:pt x="584" y="1982"/>
                      <a:pt x="580" y="1999"/>
                      <a:pt x="566" y="2010"/>
                    </a:cubicBezTo>
                    <a:cubicBezTo>
                      <a:pt x="571" y="2004"/>
                      <a:pt x="569" y="1995"/>
                      <a:pt x="558" y="1995"/>
                    </a:cubicBezTo>
                    <a:cubicBezTo>
                      <a:pt x="551" y="1995"/>
                      <a:pt x="541" y="2005"/>
                      <a:pt x="529" y="1992"/>
                    </a:cubicBezTo>
                    <a:cubicBezTo>
                      <a:pt x="532" y="2001"/>
                      <a:pt x="536" y="2009"/>
                      <a:pt x="544" y="2013"/>
                    </a:cubicBezTo>
                    <a:cubicBezTo>
                      <a:pt x="549" y="2016"/>
                      <a:pt x="554" y="2016"/>
                      <a:pt x="559" y="2015"/>
                    </a:cubicBezTo>
                    <a:cubicBezTo>
                      <a:pt x="583" y="2009"/>
                      <a:pt x="585" y="1974"/>
                      <a:pt x="602" y="1964"/>
                    </a:cubicBezTo>
                    <a:cubicBezTo>
                      <a:pt x="601" y="1964"/>
                      <a:pt x="601" y="1965"/>
                      <a:pt x="600" y="1965"/>
                    </a:cubicBezTo>
                    <a:cubicBezTo>
                      <a:pt x="585" y="1978"/>
                      <a:pt x="586" y="2002"/>
                      <a:pt x="600" y="2015"/>
                    </a:cubicBezTo>
                    <a:cubicBezTo>
                      <a:pt x="607" y="2021"/>
                      <a:pt x="617" y="2024"/>
                      <a:pt x="628" y="2022"/>
                    </a:cubicBezTo>
                    <a:cubicBezTo>
                      <a:pt x="640" y="2020"/>
                      <a:pt x="649" y="2013"/>
                      <a:pt x="653" y="2001"/>
                    </a:cubicBezTo>
                    <a:cubicBezTo>
                      <a:pt x="657" y="1990"/>
                      <a:pt x="655" y="1978"/>
                      <a:pt x="645" y="1971"/>
                    </a:cubicBezTo>
                    <a:cubicBezTo>
                      <a:pt x="638" y="1967"/>
                      <a:pt x="630" y="1967"/>
                      <a:pt x="624" y="1971"/>
                    </a:cubicBezTo>
                    <a:cubicBezTo>
                      <a:pt x="616" y="1977"/>
                      <a:pt x="614" y="1987"/>
                      <a:pt x="618" y="1994"/>
                    </a:cubicBezTo>
                    <a:cubicBezTo>
                      <a:pt x="622" y="2001"/>
                      <a:pt x="632" y="2004"/>
                      <a:pt x="640" y="1998"/>
                    </a:cubicBezTo>
                    <a:cubicBezTo>
                      <a:pt x="631" y="2004"/>
                      <a:pt x="622" y="2000"/>
                      <a:pt x="619" y="1992"/>
                    </a:cubicBezTo>
                    <a:cubicBezTo>
                      <a:pt x="617" y="1986"/>
                      <a:pt x="618" y="1978"/>
                      <a:pt x="625" y="1974"/>
                    </a:cubicBezTo>
                    <a:cubicBezTo>
                      <a:pt x="631" y="1970"/>
                      <a:pt x="638" y="1970"/>
                      <a:pt x="643" y="1974"/>
                    </a:cubicBezTo>
                    <a:cubicBezTo>
                      <a:pt x="652" y="1980"/>
                      <a:pt x="654" y="1990"/>
                      <a:pt x="650" y="2000"/>
                    </a:cubicBezTo>
                    <a:cubicBezTo>
                      <a:pt x="646" y="2010"/>
                      <a:pt x="638" y="2017"/>
                      <a:pt x="627" y="2019"/>
                    </a:cubicBezTo>
                    <a:cubicBezTo>
                      <a:pt x="617" y="2021"/>
                      <a:pt x="608" y="2017"/>
                      <a:pt x="601" y="2011"/>
                    </a:cubicBezTo>
                    <a:cubicBezTo>
                      <a:pt x="589" y="1999"/>
                      <a:pt x="588" y="1978"/>
                      <a:pt x="601" y="1967"/>
                    </a:cubicBezTo>
                    <a:cubicBezTo>
                      <a:pt x="612" y="1957"/>
                      <a:pt x="623" y="1956"/>
                      <a:pt x="636" y="1960"/>
                    </a:cubicBezTo>
                    <a:cubicBezTo>
                      <a:pt x="658" y="1968"/>
                      <a:pt x="674" y="1988"/>
                      <a:pt x="675" y="2005"/>
                    </a:cubicBezTo>
                    <a:cubicBezTo>
                      <a:pt x="676" y="2015"/>
                      <a:pt x="670" y="2025"/>
                      <a:pt x="660" y="2024"/>
                    </a:cubicBezTo>
                    <a:cubicBezTo>
                      <a:pt x="653" y="2023"/>
                      <a:pt x="650" y="2019"/>
                      <a:pt x="651" y="2012"/>
                    </a:cubicBezTo>
                    <a:cubicBezTo>
                      <a:pt x="643" y="2018"/>
                      <a:pt x="650" y="2033"/>
                      <a:pt x="662" y="2037"/>
                    </a:cubicBezTo>
                    <a:cubicBezTo>
                      <a:pt x="675" y="2040"/>
                      <a:pt x="684" y="2035"/>
                      <a:pt x="690" y="2027"/>
                    </a:cubicBezTo>
                    <a:cubicBezTo>
                      <a:pt x="698" y="2016"/>
                      <a:pt x="697" y="1999"/>
                      <a:pt x="687" y="1985"/>
                    </a:cubicBezTo>
                    <a:cubicBezTo>
                      <a:pt x="676" y="1971"/>
                      <a:pt x="660" y="1961"/>
                      <a:pt x="642" y="1958"/>
                    </a:cubicBezTo>
                    <a:cubicBezTo>
                      <a:pt x="644" y="1958"/>
                      <a:pt x="647" y="1959"/>
                      <a:pt x="649" y="1959"/>
                    </a:cubicBezTo>
                    <a:cubicBezTo>
                      <a:pt x="679" y="1966"/>
                      <a:pt x="700" y="1985"/>
                      <a:pt x="708" y="2015"/>
                    </a:cubicBezTo>
                    <a:cubicBezTo>
                      <a:pt x="713" y="2037"/>
                      <a:pt x="707" y="2057"/>
                      <a:pt x="690" y="2072"/>
                    </a:cubicBezTo>
                    <a:cubicBezTo>
                      <a:pt x="679" y="2081"/>
                      <a:pt x="667" y="2086"/>
                      <a:pt x="654" y="2088"/>
                    </a:cubicBezTo>
                    <a:cubicBezTo>
                      <a:pt x="641" y="2090"/>
                      <a:pt x="626" y="2089"/>
                      <a:pt x="613" y="2084"/>
                    </a:cubicBezTo>
                    <a:cubicBezTo>
                      <a:pt x="607" y="2082"/>
                      <a:pt x="603" y="2079"/>
                      <a:pt x="597" y="2074"/>
                    </a:cubicBezTo>
                    <a:cubicBezTo>
                      <a:pt x="588" y="2066"/>
                      <a:pt x="582" y="2055"/>
                      <a:pt x="582" y="2042"/>
                    </a:cubicBezTo>
                    <a:cubicBezTo>
                      <a:pt x="582" y="2032"/>
                      <a:pt x="586" y="2024"/>
                      <a:pt x="595" y="2019"/>
                    </a:cubicBezTo>
                    <a:cubicBezTo>
                      <a:pt x="582" y="2013"/>
                      <a:pt x="562" y="2031"/>
                      <a:pt x="575" y="2050"/>
                    </a:cubicBezTo>
                    <a:cubicBezTo>
                      <a:pt x="567" y="2062"/>
                      <a:pt x="586" y="2076"/>
                      <a:pt x="601" y="2082"/>
                    </a:cubicBezTo>
                    <a:cubicBezTo>
                      <a:pt x="582" y="2076"/>
                      <a:pt x="561" y="2057"/>
                      <a:pt x="552" y="2048"/>
                    </a:cubicBezTo>
                    <a:cubicBezTo>
                      <a:pt x="551" y="2048"/>
                      <a:pt x="550" y="2049"/>
                      <a:pt x="550" y="2049"/>
                    </a:cubicBezTo>
                    <a:cubicBezTo>
                      <a:pt x="553" y="2053"/>
                      <a:pt x="558" y="2058"/>
                      <a:pt x="564" y="2064"/>
                    </a:cubicBezTo>
                    <a:cubicBezTo>
                      <a:pt x="554" y="2061"/>
                      <a:pt x="542" y="2062"/>
                      <a:pt x="534" y="2070"/>
                    </a:cubicBezTo>
                    <a:cubicBezTo>
                      <a:pt x="520" y="2084"/>
                      <a:pt x="517" y="2109"/>
                      <a:pt x="497" y="2123"/>
                    </a:cubicBezTo>
                    <a:cubicBezTo>
                      <a:pt x="519" y="2119"/>
                      <a:pt x="530" y="2097"/>
                      <a:pt x="540" y="2087"/>
                    </a:cubicBezTo>
                    <a:cubicBezTo>
                      <a:pt x="560" y="2067"/>
                      <a:pt x="571" y="2072"/>
                      <a:pt x="590" y="2081"/>
                    </a:cubicBezTo>
                    <a:cubicBezTo>
                      <a:pt x="587" y="2080"/>
                      <a:pt x="583" y="2080"/>
                      <a:pt x="580" y="2080"/>
                    </a:cubicBezTo>
                    <a:cubicBezTo>
                      <a:pt x="558" y="2081"/>
                      <a:pt x="538" y="2094"/>
                      <a:pt x="531" y="2113"/>
                    </a:cubicBezTo>
                    <a:cubicBezTo>
                      <a:pt x="524" y="2129"/>
                      <a:pt x="527" y="2145"/>
                      <a:pt x="538" y="2158"/>
                    </a:cubicBezTo>
                    <a:cubicBezTo>
                      <a:pt x="552" y="2175"/>
                      <a:pt x="574" y="2180"/>
                      <a:pt x="594" y="2172"/>
                    </a:cubicBezTo>
                    <a:cubicBezTo>
                      <a:pt x="603" y="2168"/>
                      <a:pt x="610" y="2161"/>
                      <a:pt x="614" y="2153"/>
                    </a:cubicBezTo>
                    <a:cubicBezTo>
                      <a:pt x="621" y="2138"/>
                      <a:pt x="615" y="2125"/>
                      <a:pt x="603" y="2115"/>
                    </a:cubicBezTo>
                    <a:cubicBezTo>
                      <a:pt x="610" y="2130"/>
                      <a:pt x="597" y="2136"/>
                      <a:pt x="595" y="2142"/>
                    </a:cubicBezTo>
                    <a:cubicBezTo>
                      <a:pt x="589" y="2156"/>
                      <a:pt x="608" y="2161"/>
                      <a:pt x="614" y="2147"/>
                    </a:cubicBezTo>
                    <a:cubicBezTo>
                      <a:pt x="615" y="2146"/>
                      <a:pt x="615" y="2144"/>
                      <a:pt x="616" y="2142"/>
                    </a:cubicBezTo>
                    <a:cubicBezTo>
                      <a:pt x="615" y="2155"/>
                      <a:pt x="606" y="2165"/>
                      <a:pt x="594" y="2170"/>
                    </a:cubicBezTo>
                    <a:cubicBezTo>
                      <a:pt x="574" y="2178"/>
                      <a:pt x="554" y="2172"/>
                      <a:pt x="540" y="2157"/>
                    </a:cubicBezTo>
                    <a:cubicBezTo>
                      <a:pt x="531" y="2145"/>
                      <a:pt x="528" y="2129"/>
                      <a:pt x="534" y="2115"/>
                    </a:cubicBezTo>
                    <a:cubicBezTo>
                      <a:pt x="541" y="2098"/>
                      <a:pt x="560" y="2086"/>
                      <a:pt x="579" y="2086"/>
                    </a:cubicBezTo>
                    <a:cubicBezTo>
                      <a:pt x="586" y="2085"/>
                      <a:pt x="593" y="2086"/>
                      <a:pt x="600" y="2088"/>
                    </a:cubicBezTo>
                    <a:cubicBezTo>
                      <a:pt x="596" y="2087"/>
                      <a:pt x="591" y="2087"/>
                      <a:pt x="587" y="2088"/>
                    </a:cubicBezTo>
                    <a:cubicBezTo>
                      <a:pt x="575" y="2091"/>
                      <a:pt x="563" y="2102"/>
                      <a:pt x="565" y="2115"/>
                    </a:cubicBezTo>
                    <a:cubicBezTo>
                      <a:pt x="566" y="2121"/>
                      <a:pt x="571" y="2125"/>
                      <a:pt x="576" y="2127"/>
                    </a:cubicBezTo>
                    <a:cubicBezTo>
                      <a:pt x="581" y="2128"/>
                      <a:pt x="585" y="2127"/>
                      <a:pt x="588" y="2124"/>
                    </a:cubicBezTo>
                    <a:cubicBezTo>
                      <a:pt x="592" y="2121"/>
                      <a:pt x="594" y="2117"/>
                      <a:pt x="594" y="2112"/>
                    </a:cubicBezTo>
                    <a:cubicBezTo>
                      <a:pt x="594" y="2106"/>
                      <a:pt x="589" y="2101"/>
                      <a:pt x="583" y="2101"/>
                    </a:cubicBezTo>
                    <a:cubicBezTo>
                      <a:pt x="579" y="2101"/>
                      <a:pt x="576" y="2103"/>
                      <a:pt x="575" y="2107"/>
                    </a:cubicBezTo>
                    <a:cubicBezTo>
                      <a:pt x="574" y="2109"/>
                      <a:pt x="575" y="2112"/>
                      <a:pt x="578" y="2112"/>
                    </a:cubicBezTo>
                    <a:cubicBezTo>
                      <a:pt x="577" y="2111"/>
                      <a:pt x="577" y="2109"/>
                      <a:pt x="578" y="2107"/>
                    </a:cubicBezTo>
                    <a:cubicBezTo>
                      <a:pt x="580" y="2104"/>
                      <a:pt x="584" y="2105"/>
                      <a:pt x="585" y="2107"/>
                    </a:cubicBezTo>
                    <a:cubicBezTo>
                      <a:pt x="587" y="2109"/>
                      <a:pt x="587" y="2111"/>
                      <a:pt x="586" y="2114"/>
                    </a:cubicBezTo>
                    <a:cubicBezTo>
                      <a:pt x="585" y="2117"/>
                      <a:pt x="582" y="2119"/>
                      <a:pt x="579" y="2118"/>
                    </a:cubicBezTo>
                    <a:cubicBezTo>
                      <a:pt x="575" y="2118"/>
                      <a:pt x="572" y="2115"/>
                      <a:pt x="571" y="2111"/>
                    </a:cubicBezTo>
                    <a:cubicBezTo>
                      <a:pt x="570" y="2101"/>
                      <a:pt x="582" y="2091"/>
                      <a:pt x="591" y="2090"/>
                    </a:cubicBezTo>
                    <a:cubicBezTo>
                      <a:pt x="603" y="2088"/>
                      <a:pt x="616" y="2092"/>
                      <a:pt x="626" y="2093"/>
                    </a:cubicBezTo>
                    <a:cubicBezTo>
                      <a:pt x="639" y="2095"/>
                      <a:pt x="652" y="2095"/>
                      <a:pt x="668" y="2088"/>
                    </a:cubicBezTo>
                    <a:cubicBezTo>
                      <a:pt x="665" y="2090"/>
                      <a:pt x="662" y="2092"/>
                      <a:pt x="660" y="2094"/>
                    </a:cubicBezTo>
                    <a:cubicBezTo>
                      <a:pt x="643" y="2109"/>
                      <a:pt x="637" y="2129"/>
                      <a:pt x="644" y="2150"/>
                    </a:cubicBezTo>
                    <a:cubicBezTo>
                      <a:pt x="652" y="2170"/>
                      <a:pt x="669" y="2184"/>
                      <a:pt x="690" y="2185"/>
                    </a:cubicBezTo>
                    <a:cubicBezTo>
                      <a:pt x="709" y="2187"/>
                      <a:pt x="730" y="2178"/>
                      <a:pt x="739" y="2160"/>
                    </a:cubicBezTo>
                    <a:cubicBezTo>
                      <a:pt x="747" y="2144"/>
                      <a:pt x="746" y="2126"/>
                      <a:pt x="735" y="2115"/>
                    </a:cubicBezTo>
                    <a:cubicBezTo>
                      <a:pt x="728" y="2107"/>
                      <a:pt x="718" y="2103"/>
                      <a:pt x="709" y="2104"/>
                    </a:cubicBezTo>
                    <a:cubicBezTo>
                      <a:pt x="703" y="2104"/>
                      <a:pt x="698" y="2106"/>
                      <a:pt x="693" y="2109"/>
                    </a:cubicBezTo>
                    <a:cubicBezTo>
                      <a:pt x="684" y="2115"/>
                      <a:pt x="682" y="2126"/>
                      <a:pt x="686" y="2135"/>
                    </a:cubicBezTo>
                    <a:cubicBezTo>
                      <a:pt x="691" y="2145"/>
                      <a:pt x="703" y="2149"/>
                      <a:pt x="713" y="2144"/>
                    </a:cubicBezTo>
                    <a:cubicBezTo>
                      <a:pt x="723" y="2139"/>
                      <a:pt x="727" y="2127"/>
                      <a:pt x="723" y="2117"/>
                    </a:cubicBezTo>
                    <a:cubicBezTo>
                      <a:pt x="718" y="2108"/>
                      <a:pt x="709" y="2104"/>
                      <a:pt x="700" y="2106"/>
                    </a:cubicBezTo>
                    <a:cubicBezTo>
                      <a:pt x="712" y="2102"/>
                      <a:pt x="725" y="2106"/>
                      <a:pt x="734" y="2116"/>
                    </a:cubicBezTo>
                    <a:cubicBezTo>
                      <a:pt x="744" y="2127"/>
                      <a:pt x="745" y="2144"/>
                      <a:pt x="737" y="2159"/>
                    </a:cubicBezTo>
                    <a:cubicBezTo>
                      <a:pt x="728" y="2175"/>
                      <a:pt x="709" y="2183"/>
                      <a:pt x="691" y="2182"/>
                    </a:cubicBezTo>
                    <a:cubicBezTo>
                      <a:pt x="671" y="2180"/>
                      <a:pt x="655" y="2167"/>
                      <a:pt x="648" y="2149"/>
                    </a:cubicBezTo>
                    <a:cubicBezTo>
                      <a:pt x="642" y="2130"/>
                      <a:pt x="648" y="2112"/>
                      <a:pt x="663" y="2099"/>
                    </a:cubicBezTo>
                    <a:cubicBezTo>
                      <a:pt x="673" y="2090"/>
                      <a:pt x="687" y="2085"/>
                      <a:pt x="698" y="2073"/>
                    </a:cubicBezTo>
                    <a:cubicBezTo>
                      <a:pt x="712" y="2057"/>
                      <a:pt x="718" y="2037"/>
                      <a:pt x="713" y="2014"/>
                    </a:cubicBezTo>
                    <a:cubicBezTo>
                      <a:pt x="705" y="1982"/>
                      <a:pt x="682" y="1959"/>
                      <a:pt x="650" y="1953"/>
                    </a:cubicBezTo>
                    <a:cubicBezTo>
                      <a:pt x="635" y="1951"/>
                      <a:pt x="623" y="1951"/>
                      <a:pt x="611" y="1956"/>
                    </a:cubicBezTo>
                    <a:cubicBezTo>
                      <a:pt x="622" y="1950"/>
                      <a:pt x="635" y="1947"/>
                      <a:pt x="648" y="1947"/>
                    </a:cubicBezTo>
                    <a:cubicBezTo>
                      <a:pt x="666" y="1948"/>
                      <a:pt x="687" y="1955"/>
                      <a:pt x="702" y="1964"/>
                    </a:cubicBezTo>
                    <a:cubicBezTo>
                      <a:pt x="709" y="1968"/>
                      <a:pt x="714" y="1970"/>
                      <a:pt x="722" y="1972"/>
                    </a:cubicBezTo>
                    <a:cubicBezTo>
                      <a:pt x="723" y="1973"/>
                      <a:pt x="725" y="1973"/>
                      <a:pt x="727" y="1974"/>
                    </a:cubicBezTo>
                    <a:cubicBezTo>
                      <a:pt x="731" y="1974"/>
                      <a:pt x="734" y="1975"/>
                      <a:pt x="737" y="1975"/>
                    </a:cubicBezTo>
                    <a:cubicBezTo>
                      <a:pt x="738" y="1975"/>
                      <a:pt x="749" y="1974"/>
                      <a:pt x="749" y="1972"/>
                    </a:cubicBezTo>
                    <a:cubicBezTo>
                      <a:pt x="748" y="1971"/>
                      <a:pt x="742" y="1972"/>
                      <a:pt x="741" y="1972"/>
                    </a:cubicBezTo>
                    <a:cubicBezTo>
                      <a:pt x="737" y="1971"/>
                      <a:pt x="732" y="1971"/>
                      <a:pt x="728" y="1970"/>
                    </a:cubicBezTo>
                    <a:cubicBezTo>
                      <a:pt x="726" y="1970"/>
                      <a:pt x="724" y="1969"/>
                      <a:pt x="722" y="1969"/>
                    </a:cubicBezTo>
                    <a:cubicBezTo>
                      <a:pt x="716" y="1967"/>
                      <a:pt x="710" y="1965"/>
                      <a:pt x="704" y="1962"/>
                    </a:cubicBezTo>
                    <a:cubicBezTo>
                      <a:pt x="703" y="1961"/>
                      <a:pt x="702" y="1961"/>
                      <a:pt x="701" y="1960"/>
                    </a:cubicBezTo>
                    <a:cubicBezTo>
                      <a:pt x="703" y="1961"/>
                      <a:pt x="706" y="1961"/>
                      <a:pt x="708" y="1962"/>
                    </a:cubicBezTo>
                    <a:cubicBezTo>
                      <a:pt x="714" y="1963"/>
                      <a:pt x="719" y="1963"/>
                      <a:pt x="726" y="1962"/>
                    </a:cubicBezTo>
                    <a:cubicBezTo>
                      <a:pt x="742" y="1959"/>
                      <a:pt x="748" y="1944"/>
                      <a:pt x="746" y="1929"/>
                    </a:cubicBezTo>
                    <a:cubicBezTo>
                      <a:pt x="744" y="1917"/>
                      <a:pt x="737" y="1905"/>
                      <a:pt x="725" y="1900"/>
                    </a:cubicBezTo>
                    <a:cubicBezTo>
                      <a:pt x="715" y="1896"/>
                      <a:pt x="705" y="1899"/>
                      <a:pt x="698" y="1908"/>
                    </a:cubicBezTo>
                    <a:cubicBezTo>
                      <a:pt x="693" y="1914"/>
                      <a:pt x="691" y="1924"/>
                      <a:pt x="696" y="1931"/>
                    </a:cubicBezTo>
                    <a:cubicBezTo>
                      <a:pt x="699" y="1935"/>
                      <a:pt x="704" y="1937"/>
                      <a:pt x="709" y="1937"/>
                    </a:cubicBezTo>
                    <a:cubicBezTo>
                      <a:pt x="712" y="1937"/>
                      <a:pt x="714" y="1936"/>
                      <a:pt x="716" y="1933"/>
                    </a:cubicBezTo>
                    <a:cubicBezTo>
                      <a:pt x="718" y="1930"/>
                      <a:pt x="719" y="1927"/>
                      <a:pt x="718" y="1924"/>
                    </a:cubicBezTo>
                    <a:cubicBezTo>
                      <a:pt x="716" y="1920"/>
                      <a:pt x="714" y="1917"/>
                      <a:pt x="710" y="1917"/>
                    </a:cubicBezTo>
                    <a:cubicBezTo>
                      <a:pt x="706" y="1916"/>
                      <a:pt x="702" y="1918"/>
                      <a:pt x="701" y="1922"/>
                    </a:cubicBezTo>
                    <a:cubicBezTo>
                      <a:pt x="700" y="1927"/>
                      <a:pt x="702" y="1931"/>
                      <a:pt x="706" y="1933"/>
                    </a:cubicBezTo>
                    <a:cubicBezTo>
                      <a:pt x="711" y="1934"/>
                      <a:pt x="715" y="1932"/>
                      <a:pt x="717" y="1928"/>
                    </a:cubicBezTo>
                    <a:cubicBezTo>
                      <a:pt x="717" y="1926"/>
                      <a:pt x="717" y="1924"/>
                      <a:pt x="717" y="1923"/>
                    </a:cubicBezTo>
                    <a:cubicBezTo>
                      <a:pt x="717" y="1924"/>
                      <a:pt x="717" y="1924"/>
                      <a:pt x="717" y="1924"/>
                    </a:cubicBezTo>
                    <a:cubicBezTo>
                      <a:pt x="718" y="1927"/>
                      <a:pt x="718" y="1930"/>
                      <a:pt x="716" y="1933"/>
                    </a:cubicBezTo>
                    <a:cubicBezTo>
                      <a:pt x="714" y="1935"/>
                      <a:pt x="712" y="1936"/>
                      <a:pt x="709" y="1936"/>
                    </a:cubicBezTo>
                    <a:cubicBezTo>
                      <a:pt x="704" y="1937"/>
                      <a:pt x="700" y="1935"/>
                      <a:pt x="697" y="1931"/>
                    </a:cubicBezTo>
                    <a:cubicBezTo>
                      <a:pt x="692" y="1925"/>
                      <a:pt x="695" y="1914"/>
                      <a:pt x="699" y="1909"/>
                    </a:cubicBezTo>
                    <a:cubicBezTo>
                      <a:pt x="706" y="1901"/>
                      <a:pt x="715" y="1898"/>
                      <a:pt x="724" y="1902"/>
                    </a:cubicBezTo>
                    <a:cubicBezTo>
                      <a:pt x="736" y="1907"/>
                      <a:pt x="742" y="1919"/>
                      <a:pt x="743" y="1931"/>
                    </a:cubicBezTo>
                    <a:cubicBezTo>
                      <a:pt x="745" y="1944"/>
                      <a:pt x="740" y="1956"/>
                      <a:pt x="725" y="1959"/>
                    </a:cubicBezTo>
                    <a:cubicBezTo>
                      <a:pt x="719" y="1960"/>
                      <a:pt x="714" y="1960"/>
                      <a:pt x="709" y="1958"/>
                    </a:cubicBezTo>
                    <a:cubicBezTo>
                      <a:pt x="705" y="1958"/>
                      <a:pt x="702" y="1957"/>
                      <a:pt x="698" y="1955"/>
                    </a:cubicBezTo>
                    <a:cubicBezTo>
                      <a:pt x="690" y="1952"/>
                      <a:pt x="680" y="1948"/>
                      <a:pt x="671" y="1946"/>
                    </a:cubicBezTo>
                    <a:cubicBezTo>
                      <a:pt x="665" y="1944"/>
                      <a:pt x="658" y="1943"/>
                      <a:pt x="652" y="1943"/>
                    </a:cubicBezTo>
                    <a:cubicBezTo>
                      <a:pt x="655" y="1942"/>
                      <a:pt x="658" y="1940"/>
                      <a:pt x="660" y="1938"/>
                    </a:cubicBezTo>
                    <a:cubicBezTo>
                      <a:pt x="667" y="1932"/>
                      <a:pt x="672" y="1925"/>
                      <a:pt x="674" y="1918"/>
                    </a:cubicBezTo>
                    <a:close/>
                    <a:moveTo>
                      <a:pt x="792" y="1967"/>
                    </a:moveTo>
                    <a:cubicBezTo>
                      <a:pt x="789" y="1970"/>
                      <a:pt x="785" y="1970"/>
                      <a:pt x="782" y="1967"/>
                    </a:cubicBezTo>
                    <a:cubicBezTo>
                      <a:pt x="778" y="1962"/>
                      <a:pt x="783" y="1956"/>
                      <a:pt x="789" y="1956"/>
                    </a:cubicBezTo>
                    <a:cubicBezTo>
                      <a:pt x="793" y="1957"/>
                      <a:pt x="794" y="1960"/>
                      <a:pt x="800" y="1958"/>
                    </a:cubicBezTo>
                    <a:cubicBezTo>
                      <a:pt x="795" y="1962"/>
                      <a:pt x="795" y="1964"/>
                      <a:pt x="792" y="1967"/>
                    </a:cubicBezTo>
                    <a:close/>
                    <a:moveTo>
                      <a:pt x="707" y="1969"/>
                    </a:moveTo>
                    <a:cubicBezTo>
                      <a:pt x="718" y="1975"/>
                      <a:pt x="724" y="1991"/>
                      <a:pt x="721" y="2000"/>
                    </a:cubicBezTo>
                    <a:cubicBezTo>
                      <a:pt x="719" y="2009"/>
                      <a:pt x="717" y="2016"/>
                      <a:pt x="719" y="2023"/>
                    </a:cubicBezTo>
                    <a:cubicBezTo>
                      <a:pt x="722" y="2029"/>
                      <a:pt x="729" y="2035"/>
                      <a:pt x="734" y="2032"/>
                    </a:cubicBezTo>
                    <a:cubicBezTo>
                      <a:pt x="729" y="2032"/>
                      <a:pt x="727" y="2026"/>
                      <a:pt x="727" y="2020"/>
                    </a:cubicBezTo>
                    <a:cubicBezTo>
                      <a:pt x="727" y="2015"/>
                      <a:pt x="727" y="2011"/>
                      <a:pt x="724" y="2007"/>
                    </a:cubicBezTo>
                    <a:cubicBezTo>
                      <a:pt x="732" y="2000"/>
                      <a:pt x="730" y="1991"/>
                      <a:pt x="727" y="1985"/>
                    </a:cubicBezTo>
                    <a:cubicBezTo>
                      <a:pt x="723" y="1978"/>
                      <a:pt x="715" y="1971"/>
                      <a:pt x="707" y="1969"/>
                    </a:cubicBezTo>
                    <a:close/>
                    <a:moveTo>
                      <a:pt x="797" y="1896"/>
                    </a:moveTo>
                    <a:cubicBezTo>
                      <a:pt x="804" y="1877"/>
                      <a:pt x="824" y="1877"/>
                      <a:pt x="832" y="1874"/>
                    </a:cubicBezTo>
                    <a:cubicBezTo>
                      <a:pt x="844" y="1870"/>
                      <a:pt x="840" y="1859"/>
                      <a:pt x="827" y="1861"/>
                    </a:cubicBezTo>
                    <a:cubicBezTo>
                      <a:pt x="816" y="1863"/>
                      <a:pt x="800" y="1876"/>
                      <a:pt x="797" y="1896"/>
                    </a:cubicBezTo>
                    <a:close/>
                    <a:moveTo>
                      <a:pt x="766" y="1977"/>
                    </a:moveTo>
                    <a:cubicBezTo>
                      <a:pt x="762" y="1973"/>
                      <a:pt x="762" y="1965"/>
                      <a:pt x="764" y="1961"/>
                    </a:cubicBezTo>
                    <a:cubicBezTo>
                      <a:pt x="759" y="1957"/>
                      <a:pt x="747" y="1964"/>
                      <a:pt x="751" y="1973"/>
                    </a:cubicBezTo>
                    <a:cubicBezTo>
                      <a:pt x="753" y="1979"/>
                      <a:pt x="761" y="1982"/>
                      <a:pt x="766" y="1977"/>
                    </a:cubicBezTo>
                    <a:close/>
                    <a:moveTo>
                      <a:pt x="718" y="1972"/>
                    </a:moveTo>
                    <a:cubicBezTo>
                      <a:pt x="738" y="1986"/>
                      <a:pt x="737" y="2012"/>
                      <a:pt x="739" y="2020"/>
                    </a:cubicBezTo>
                    <a:cubicBezTo>
                      <a:pt x="744" y="2035"/>
                      <a:pt x="761" y="2029"/>
                      <a:pt x="757" y="2012"/>
                    </a:cubicBezTo>
                    <a:cubicBezTo>
                      <a:pt x="754" y="2002"/>
                      <a:pt x="743" y="1982"/>
                      <a:pt x="718" y="1972"/>
                    </a:cubicBezTo>
                    <a:close/>
                    <a:moveTo>
                      <a:pt x="746" y="1909"/>
                    </a:moveTo>
                    <a:cubicBezTo>
                      <a:pt x="736" y="1905"/>
                      <a:pt x="727" y="1898"/>
                      <a:pt x="723" y="1889"/>
                    </a:cubicBezTo>
                    <a:cubicBezTo>
                      <a:pt x="718" y="1879"/>
                      <a:pt x="719" y="1868"/>
                      <a:pt x="725" y="1860"/>
                    </a:cubicBezTo>
                    <a:cubicBezTo>
                      <a:pt x="729" y="1856"/>
                      <a:pt x="734" y="1852"/>
                      <a:pt x="740" y="1851"/>
                    </a:cubicBezTo>
                    <a:cubicBezTo>
                      <a:pt x="747" y="1850"/>
                      <a:pt x="752" y="1850"/>
                      <a:pt x="759" y="1851"/>
                    </a:cubicBezTo>
                    <a:cubicBezTo>
                      <a:pt x="765" y="1853"/>
                      <a:pt x="769" y="1856"/>
                      <a:pt x="774" y="1860"/>
                    </a:cubicBezTo>
                    <a:cubicBezTo>
                      <a:pt x="777" y="1862"/>
                      <a:pt x="778" y="1863"/>
                      <a:pt x="780" y="1865"/>
                    </a:cubicBezTo>
                    <a:cubicBezTo>
                      <a:pt x="785" y="1871"/>
                      <a:pt x="788" y="1877"/>
                      <a:pt x="791" y="1884"/>
                    </a:cubicBezTo>
                    <a:cubicBezTo>
                      <a:pt x="795" y="1895"/>
                      <a:pt x="796" y="1903"/>
                      <a:pt x="793" y="1914"/>
                    </a:cubicBezTo>
                    <a:cubicBezTo>
                      <a:pt x="793" y="1915"/>
                      <a:pt x="793" y="1916"/>
                      <a:pt x="793" y="1916"/>
                    </a:cubicBezTo>
                    <a:cubicBezTo>
                      <a:pt x="798" y="1911"/>
                      <a:pt x="806" y="1907"/>
                      <a:pt x="813" y="1905"/>
                    </a:cubicBezTo>
                    <a:cubicBezTo>
                      <a:pt x="822" y="1904"/>
                      <a:pt x="832" y="1905"/>
                      <a:pt x="840" y="1910"/>
                    </a:cubicBezTo>
                    <a:cubicBezTo>
                      <a:pt x="843" y="1912"/>
                      <a:pt x="846" y="1915"/>
                      <a:pt x="848" y="1920"/>
                    </a:cubicBezTo>
                    <a:cubicBezTo>
                      <a:pt x="845" y="1916"/>
                      <a:pt x="842" y="1913"/>
                      <a:pt x="839" y="1911"/>
                    </a:cubicBezTo>
                    <a:cubicBezTo>
                      <a:pt x="831" y="1907"/>
                      <a:pt x="822" y="1906"/>
                      <a:pt x="814" y="1908"/>
                    </a:cubicBezTo>
                    <a:cubicBezTo>
                      <a:pt x="807" y="1910"/>
                      <a:pt x="802" y="1913"/>
                      <a:pt x="798" y="1916"/>
                    </a:cubicBezTo>
                    <a:cubicBezTo>
                      <a:pt x="790" y="1923"/>
                      <a:pt x="786" y="1932"/>
                      <a:pt x="778" y="1939"/>
                    </a:cubicBezTo>
                    <a:cubicBezTo>
                      <a:pt x="777" y="1940"/>
                      <a:pt x="777" y="1940"/>
                      <a:pt x="777" y="1940"/>
                    </a:cubicBezTo>
                    <a:cubicBezTo>
                      <a:pt x="773" y="1944"/>
                      <a:pt x="769" y="1948"/>
                      <a:pt x="763" y="1951"/>
                    </a:cubicBezTo>
                    <a:cubicBezTo>
                      <a:pt x="762" y="1951"/>
                      <a:pt x="749" y="1958"/>
                      <a:pt x="748" y="1957"/>
                    </a:cubicBezTo>
                    <a:cubicBezTo>
                      <a:pt x="748" y="1956"/>
                      <a:pt x="756" y="1951"/>
                      <a:pt x="757" y="1950"/>
                    </a:cubicBezTo>
                    <a:cubicBezTo>
                      <a:pt x="764" y="1946"/>
                      <a:pt x="769" y="1943"/>
                      <a:pt x="775" y="1937"/>
                    </a:cubicBezTo>
                    <a:cubicBezTo>
                      <a:pt x="776" y="1937"/>
                      <a:pt x="776" y="1937"/>
                      <a:pt x="776" y="1937"/>
                    </a:cubicBezTo>
                    <a:cubicBezTo>
                      <a:pt x="783" y="1930"/>
                      <a:pt x="787" y="1923"/>
                      <a:pt x="790" y="1913"/>
                    </a:cubicBezTo>
                    <a:cubicBezTo>
                      <a:pt x="793" y="1902"/>
                      <a:pt x="792" y="1889"/>
                      <a:pt x="784" y="1879"/>
                    </a:cubicBezTo>
                    <a:cubicBezTo>
                      <a:pt x="780" y="1874"/>
                      <a:pt x="771" y="1869"/>
                      <a:pt x="765" y="1874"/>
                    </a:cubicBezTo>
                    <a:cubicBezTo>
                      <a:pt x="762" y="1876"/>
                      <a:pt x="762" y="1878"/>
                      <a:pt x="763" y="1881"/>
                    </a:cubicBezTo>
                    <a:cubicBezTo>
                      <a:pt x="764" y="1883"/>
                      <a:pt x="766" y="1884"/>
                      <a:pt x="768" y="1884"/>
                    </a:cubicBezTo>
                    <a:cubicBezTo>
                      <a:pt x="770" y="1884"/>
                      <a:pt x="771" y="1883"/>
                      <a:pt x="772" y="1881"/>
                    </a:cubicBezTo>
                    <a:cubicBezTo>
                      <a:pt x="773" y="1879"/>
                      <a:pt x="772" y="1877"/>
                      <a:pt x="769" y="1877"/>
                    </a:cubicBezTo>
                    <a:cubicBezTo>
                      <a:pt x="768" y="1877"/>
                      <a:pt x="767" y="1877"/>
                      <a:pt x="766" y="1878"/>
                    </a:cubicBezTo>
                    <a:cubicBezTo>
                      <a:pt x="766" y="1877"/>
                      <a:pt x="767" y="1875"/>
                      <a:pt x="768" y="1875"/>
                    </a:cubicBezTo>
                    <a:cubicBezTo>
                      <a:pt x="771" y="1874"/>
                      <a:pt x="774" y="1875"/>
                      <a:pt x="775" y="1878"/>
                    </a:cubicBezTo>
                    <a:cubicBezTo>
                      <a:pt x="777" y="1881"/>
                      <a:pt x="775" y="1886"/>
                      <a:pt x="771" y="1888"/>
                    </a:cubicBezTo>
                    <a:cubicBezTo>
                      <a:pt x="769" y="1890"/>
                      <a:pt x="765" y="1890"/>
                      <a:pt x="762" y="1889"/>
                    </a:cubicBezTo>
                    <a:cubicBezTo>
                      <a:pt x="759" y="1888"/>
                      <a:pt x="757" y="1885"/>
                      <a:pt x="757" y="1882"/>
                    </a:cubicBezTo>
                    <a:cubicBezTo>
                      <a:pt x="756" y="1878"/>
                      <a:pt x="757" y="1874"/>
                      <a:pt x="760" y="1871"/>
                    </a:cubicBezTo>
                    <a:cubicBezTo>
                      <a:pt x="768" y="1866"/>
                      <a:pt x="778" y="1869"/>
                      <a:pt x="784" y="1876"/>
                    </a:cubicBezTo>
                    <a:cubicBezTo>
                      <a:pt x="786" y="1878"/>
                      <a:pt x="787" y="1880"/>
                      <a:pt x="788" y="1883"/>
                    </a:cubicBezTo>
                    <a:cubicBezTo>
                      <a:pt x="785" y="1874"/>
                      <a:pt x="780" y="1868"/>
                      <a:pt x="773" y="1861"/>
                    </a:cubicBezTo>
                    <a:cubicBezTo>
                      <a:pt x="768" y="1857"/>
                      <a:pt x="764" y="1855"/>
                      <a:pt x="758" y="1853"/>
                    </a:cubicBezTo>
                    <a:cubicBezTo>
                      <a:pt x="752" y="1851"/>
                      <a:pt x="747" y="1851"/>
                      <a:pt x="740" y="1852"/>
                    </a:cubicBezTo>
                    <a:cubicBezTo>
                      <a:pt x="737" y="1853"/>
                      <a:pt x="734" y="1854"/>
                      <a:pt x="731" y="1856"/>
                    </a:cubicBezTo>
                    <a:cubicBezTo>
                      <a:pt x="731" y="1856"/>
                      <a:pt x="731" y="1856"/>
                      <a:pt x="731" y="1856"/>
                    </a:cubicBezTo>
                    <a:cubicBezTo>
                      <a:pt x="740" y="1853"/>
                      <a:pt x="750" y="1857"/>
                      <a:pt x="748" y="1870"/>
                    </a:cubicBezTo>
                    <a:cubicBezTo>
                      <a:pt x="746" y="1879"/>
                      <a:pt x="732" y="1891"/>
                      <a:pt x="746" y="1909"/>
                    </a:cubicBezTo>
                    <a:close/>
                    <a:moveTo>
                      <a:pt x="838" y="1912"/>
                    </a:moveTo>
                    <a:cubicBezTo>
                      <a:pt x="831" y="1921"/>
                      <a:pt x="844" y="1929"/>
                      <a:pt x="847" y="1933"/>
                    </a:cubicBezTo>
                    <a:cubicBezTo>
                      <a:pt x="850" y="1936"/>
                      <a:pt x="852" y="1938"/>
                      <a:pt x="852" y="1942"/>
                    </a:cubicBezTo>
                    <a:cubicBezTo>
                      <a:pt x="854" y="1938"/>
                      <a:pt x="857" y="1927"/>
                      <a:pt x="856" y="1922"/>
                    </a:cubicBezTo>
                    <a:cubicBezTo>
                      <a:pt x="856" y="1914"/>
                      <a:pt x="850" y="1908"/>
                      <a:pt x="841" y="1909"/>
                    </a:cubicBezTo>
                    <a:cubicBezTo>
                      <a:pt x="844" y="1912"/>
                      <a:pt x="848" y="1917"/>
                      <a:pt x="848" y="1922"/>
                    </a:cubicBezTo>
                    <a:cubicBezTo>
                      <a:pt x="847" y="1919"/>
                      <a:pt x="843" y="1914"/>
                      <a:pt x="838" y="1912"/>
                    </a:cubicBezTo>
                    <a:close/>
                    <a:moveTo>
                      <a:pt x="741" y="1959"/>
                    </a:moveTo>
                    <a:cubicBezTo>
                      <a:pt x="758" y="1939"/>
                      <a:pt x="753" y="1918"/>
                      <a:pt x="757" y="1907"/>
                    </a:cubicBezTo>
                    <a:cubicBezTo>
                      <a:pt x="762" y="1894"/>
                      <a:pt x="777" y="1899"/>
                      <a:pt x="775" y="1914"/>
                    </a:cubicBezTo>
                    <a:cubicBezTo>
                      <a:pt x="773" y="1930"/>
                      <a:pt x="758" y="1948"/>
                      <a:pt x="741" y="1959"/>
                    </a:cubicBezTo>
                    <a:close/>
                    <a:moveTo>
                      <a:pt x="796" y="1890"/>
                    </a:moveTo>
                    <a:cubicBezTo>
                      <a:pt x="796" y="1869"/>
                      <a:pt x="771" y="1838"/>
                      <a:pt x="752" y="1848"/>
                    </a:cubicBezTo>
                    <a:cubicBezTo>
                      <a:pt x="750" y="1845"/>
                      <a:pt x="753" y="1839"/>
                      <a:pt x="759" y="1837"/>
                    </a:cubicBezTo>
                    <a:cubicBezTo>
                      <a:pt x="765" y="1835"/>
                      <a:pt x="774" y="1838"/>
                      <a:pt x="778" y="1846"/>
                    </a:cubicBezTo>
                    <a:cubicBezTo>
                      <a:pt x="783" y="1843"/>
                      <a:pt x="793" y="1853"/>
                      <a:pt x="796" y="1868"/>
                    </a:cubicBezTo>
                    <a:cubicBezTo>
                      <a:pt x="798" y="1859"/>
                      <a:pt x="802" y="1850"/>
                      <a:pt x="808" y="1844"/>
                    </a:cubicBezTo>
                    <a:cubicBezTo>
                      <a:pt x="815" y="1837"/>
                      <a:pt x="824" y="1830"/>
                      <a:pt x="833" y="1827"/>
                    </a:cubicBezTo>
                    <a:cubicBezTo>
                      <a:pt x="843" y="1825"/>
                      <a:pt x="854" y="1827"/>
                      <a:pt x="861" y="1834"/>
                    </a:cubicBezTo>
                    <a:cubicBezTo>
                      <a:pt x="866" y="1840"/>
                      <a:pt x="869" y="1848"/>
                      <a:pt x="867" y="1855"/>
                    </a:cubicBezTo>
                    <a:cubicBezTo>
                      <a:pt x="864" y="1860"/>
                      <a:pt x="858" y="1864"/>
                      <a:pt x="852" y="1864"/>
                    </a:cubicBezTo>
                    <a:cubicBezTo>
                      <a:pt x="846" y="1865"/>
                      <a:pt x="840" y="1862"/>
                      <a:pt x="834" y="1858"/>
                    </a:cubicBezTo>
                    <a:cubicBezTo>
                      <a:pt x="848" y="1860"/>
                      <a:pt x="850" y="1849"/>
                      <a:pt x="854" y="1846"/>
                    </a:cubicBezTo>
                    <a:cubicBezTo>
                      <a:pt x="861" y="1841"/>
                      <a:pt x="866" y="1845"/>
                      <a:pt x="866" y="1851"/>
                    </a:cubicBezTo>
                    <a:cubicBezTo>
                      <a:pt x="866" y="1851"/>
                      <a:pt x="866" y="1851"/>
                      <a:pt x="866" y="1851"/>
                    </a:cubicBezTo>
                    <a:cubicBezTo>
                      <a:pt x="867" y="1845"/>
                      <a:pt x="864" y="1840"/>
                      <a:pt x="861" y="1836"/>
                    </a:cubicBezTo>
                    <a:cubicBezTo>
                      <a:pt x="854" y="1829"/>
                      <a:pt x="846" y="1826"/>
                      <a:pt x="836" y="1828"/>
                    </a:cubicBezTo>
                    <a:cubicBezTo>
                      <a:pt x="839" y="1828"/>
                      <a:pt x="841" y="1828"/>
                      <a:pt x="843" y="1829"/>
                    </a:cubicBezTo>
                    <a:cubicBezTo>
                      <a:pt x="847" y="1831"/>
                      <a:pt x="851" y="1835"/>
                      <a:pt x="850" y="1840"/>
                    </a:cubicBezTo>
                    <a:cubicBezTo>
                      <a:pt x="850" y="1842"/>
                      <a:pt x="848" y="1844"/>
                      <a:pt x="846" y="1845"/>
                    </a:cubicBezTo>
                    <a:cubicBezTo>
                      <a:pt x="844" y="1845"/>
                      <a:pt x="842" y="1845"/>
                      <a:pt x="840" y="1844"/>
                    </a:cubicBezTo>
                    <a:cubicBezTo>
                      <a:pt x="839" y="1843"/>
                      <a:pt x="838" y="1841"/>
                      <a:pt x="838" y="1839"/>
                    </a:cubicBezTo>
                    <a:cubicBezTo>
                      <a:pt x="838" y="1836"/>
                      <a:pt x="840" y="1834"/>
                      <a:pt x="843" y="1834"/>
                    </a:cubicBezTo>
                    <a:cubicBezTo>
                      <a:pt x="844" y="1834"/>
                      <a:pt x="846" y="1835"/>
                      <a:pt x="846" y="1836"/>
                    </a:cubicBezTo>
                    <a:cubicBezTo>
                      <a:pt x="846" y="1837"/>
                      <a:pt x="846" y="1838"/>
                      <a:pt x="845" y="1839"/>
                    </a:cubicBezTo>
                    <a:cubicBezTo>
                      <a:pt x="845" y="1838"/>
                      <a:pt x="845" y="1837"/>
                      <a:pt x="845" y="1837"/>
                    </a:cubicBezTo>
                    <a:cubicBezTo>
                      <a:pt x="844" y="1835"/>
                      <a:pt x="843" y="1836"/>
                      <a:pt x="842" y="1837"/>
                    </a:cubicBezTo>
                    <a:cubicBezTo>
                      <a:pt x="841" y="1837"/>
                      <a:pt x="841" y="1838"/>
                      <a:pt x="842" y="1839"/>
                    </a:cubicBezTo>
                    <a:cubicBezTo>
                      <a:pt x="842" y="1841"/>
                      <a:pt x="843" y="1841"/>
                      <a:pt x="845" y="1841"/>
                    </a:cubicBezTo>
                    <a:cubicBezTo>
                      <a:pt x="846" y="1841"/>
                      <a:pt x="847" y="1840"/>
                      <a:pt x="848" y="1838"/>
                    </a:cubicBezTo>
                    <a:cubicBezTo>
                      <a:pt x="848" y="1834"/>
                      <a:pt x="843" y="1830"/>
                      <a:pt x="839" y="1829"/>
                    </a:cubicBezTo>
                    <a:cubicBezTo>
                      <a:pt x="833" y="1828"/>
                      <a:pt x="825" y="1832"/>
                      <a:pt x="820" y="1836"/>
                    </a:cubicBezTo>
                    <a:cubicBezTo>
                      <a:pt x="806" y="1845"/>
                      <a:pt x="798" y="1859"/>
                      <a:pt x="797" y="1874"/>
                    </a:cubicBezTo>
                    <a:cubicBezTo>
                      <a:pt x="797" y="1879"/>
                      <a:pt x="797" y="1884"/>
                      <a:pt x="796" y="1890"/>
                    </a:cubicBezTo>
                    <a:close/>
                    <a:moveTo>
                      <a:pt x="798" y="1909"/>
                    </a:moveTo>
                    <a:cubicBezTo>
                      <a:pt x="798" y="1899"/>
                      <a:pt x="815" y="1895"/>
                      <a:pt x="825" y="1897"/>
                    </a:cubicBezTo>
                    <a:cubicBezTo>
                      <a:pt x="836" y="1899"/>
                      <a:pt x="849" y="1904"/>
                      <a:pt x="860" y="1896"/>
                    </a:cubicBezTo>
                    <a:cubicBezTo>
                      <a:pt x="866" y="1892"/>
                      <a:pt x="869" y="1885"/>
                      <a:pt x="868" y="1878"/>
                    </a:cubicBezTo>
                    <a:cubicBezTo>
                      <a:pt x="867" y="1874"/>
                      <a:pt x="864" y="1871"/>
                      <a:pt x="859" y="1871"/>
                    </a:cubicBezTo>
                    <a:cubicBezTo>
                      <a:pt x="862" y="1873"/>
                      <a:pt x="864" y="1879"/>
                      <a:pt x="861" y="1883"/>
                    </a:cubicBezTo>
                    <a:cubicBezTo>
                      <a:pt x="859" y="1887"/>
                      <a:pt x="853" y="1888"/>
                      <a:pt x="848" y="1887"/>
                    </a:cubicBezTo>
                    <a:cubicBezTo>
                      <a:pt x="838" y="1884"/>
                      <a:pt x="829" y="1879"/>
                      <a:pt x="819" y="1881"/>
                    </a:cubicBezTo>
                    <a:cubicBezTo>
                      <a:pt x="806" y="1882"/>
                      <a:pt x="795" y="1894"/>
                      <a:pt x="798" y="1909"/>
                    </a:cubicBezTo>
                    <a:close/>
                    <a:moveTo>
                      <a:pt x="805" y="1956"/>
                    </a:moveTo>
                    <a:cubicBezTo>
                      <a:pt x="816" y="1956"/>
                      <a:pt x="829" y="1945"/>
                      <a:pt x="833" y="1935"/>
                    </a:cubicBezTo>
                    <a:cubicBezTo>
                      <a:pt x="836" y="1924"/>
                      <a:pt x="828" y="1918"/>
                      <a:pt x="821" y="1929"/>
                    </a:cubicBezTo>
                    <a:cubicBezTo>
                      <a:pt x="816" y="1937"/>
                      <a:pt x="814" y="1952"/>
                      <a:pt x="805" y="1956"/>
                    </a:cubicBezTo>
                    <a:close/>
                    <a:moveTo>
                      <a:pt x="655" y="2096"/>
                    </a:moveTo>
                    <a:cubicBezTo>
                      <a:pt x="630" y="2117"/>
                      <a:pt x="629" y="2168"/>
                      <a:pt x="659" y="2176"/>
                    </a:cubicBezTo>
                    <a:cubicBezTo>
                      <a:pt x="657" y="2182"/>
                      <a:pt x="647" y="2185"/>
                      <a:pt x="639" y="2180"/>
                    </a:cubicBezTo>
                    <a:cubicBezTo>
                      <a:pt x="631" y="2175"/>
                      <a:pt x="627" y="2162"/>
                      <a:pt x="633" y="2149"/>
                    </a:cubicBezTo>
                    <a:cubicBezTo>
                      <a:pt x="621" y="2145"/>
                      <a:pt x="626" y="2110"/>
                      <a:pt x="655" y="2096"/>
                    </a:cubicBezTo>
                    <a:close/>
                    <a:moveTo>
                      <a:pt x="535" y="2026"/>
                    </a:moveTo>
                    <a:cubicBezTo>
                      <a:pt x="536" y="2023"/>
                      <a:pt x="539" y="2022"/>
                      <a:pt x="542" y="2024"/>
                    </a:cubicBezTo>
                    <a:cubicBezTo>
                      <a:pt x="544" y="2025"/>
                      <a:pt x="545" y="2028"/>
                      <a:pt x="544" y="2030"/>
                    </a:cubicBezTo>
                    <a:cubicBezTo>
                      <a:pt x="542" y="2033"/>
                      <a:pt x="539" y="2034"/>
                      <a:pt x="537" y="2033"/>
                    </a:cubicBezTo>
                    <a:cubicBezTo>
                      <a:pt x="535" y="2031"/>
                      <a:pt x="534" y="2028"/>
                      <a:pt x="535" y="2026"/>
                    </a:cubicBezTo>
                    <a:close/>
                    <a:moveTo>
                      <a:pt x="537" y="2016"/>
                    </a:moveTo>
                    <a:cubicBezTo>
                      <a:pt x="538" y="2014"/>
                      <a:pt x="540" y="2014"/>
                      <a:pt x="542" y="2015"/>
                    </a:cubicBezTo>
                    <a:cubicBezTo>
                      <a:pt x="544" y="2016"/>
                      <a:pt x="545" y="2018"/>
                      <a:pt x="544" y="2020"/>
                    </a:cubicBezTo>
                    <a:cubicBezTo>
                      <a:pt x="543" y="2022"/>
                      <a:pt x="541" y="2022"/>
                      <a:pt x="539" y="2022"/>
                    </a:cubicBezTo>
                    <a:cubicBezTo>
                      <a:pt x="537" y="2021"/>
                      <a:pt x="536" y="2018"/>
                      <a:pt x="537" y="2016"/>
                    </a:cubicBezTo>
                    <a:close/>
                    <a:moveTo>
                      <a:pt x="538" y="2038"/>
                    </a:moveTo>
                    <a:cubicBezTo>
                      <a:pt x="540" y="2034"/>
                      <a:pt x="545" y="2033"/>
                      <a:pt x="548" y="2035"/>
                    </a:cubicBezTo>
                    <a:cubicBezTo>
                      <a:pt x="552" y="2037"/>
                      <a:pt x="554" y="2041"/>
                      <a:pt x="552" y="2045"/>
                    </a:cubicBezTo>
                    <a:cubicBezTo>
                      <a:pt x="550" y="2049"/>
                      <a:pt x="545" y="2050"/>
                      <a:pt x="541" y="2048"/>
                    </a:cubicBezTo>
                    <a:cubicBezTo>
                      <a:pt x="538" y="2046"/>
                      <a:pt x="536" y="2042"/>
                      <a:pt x="538" y="2038"/>
                    </a:cubicBezTo>
                    <a:close/>
                    <a:moveTo>
                      <a:pt x="699" y="2000"/>
                    </a:moveTo>
                    <a:cubicBezTo>
                      <a:pt x="706" y="2008"/>
                      <a:pt x="710" y="2024"/>
                      <a:pt x="707" y="2039"/>
                    </a:cubicBezTo>
                    <a:cubicBezTo>
                      <a:pt x="704" y="2050"/>
                      <a:pt x="697" y="2060"/>
                      <a:pt x="689" y="2066"/>
                    </a:cubicBezTo>
                    <a:cubicBezTo>
                      <a:pt x="684" y="2070"/>
                      <a:pt x="679" y="2072"/>
                      <a:pt x="674" y="2072"/>
                    </a:cubicBezTo>
                    <a:cubicBezTo>
                      <a:pt x="665" y="2072"/>
                      <a:pt x="657" y="2068"/>
                      <a:pt x="655" y="2062"/>
                    </a:cubicBezTo>
                    <a:cubicBezTo>
                      <a:pt x="652" y="2055"/>
                      <a:pt x="656" y="2048"/>
                      <a:pt x="662" y="2047"/>
                    </a:cubicBezTo>
                    <a:cubicBezTo>
                      <a:pt x="659" y="2057"/>
                      <a:pt x="668" y="2064"/>
                      <a:pt x="678" y="2062"/>
                    </a:cubicBezTo>
                    <a:cubicBezTo>
                      <a:pt x="689" y="2059"/>
                      <a:pt x="699" y="2047"/>
                      <a:pt x="702" y="2037"/>
                    </a:cubicBezTo>
                    <a:cubicBezTo>
                      <a:pt x="707" y="2019"/>
                      <a:pt x="702" y="2007"/>
                      <a:pt x="699" y="2000"/>
                    </a:cubicBezTo>
                    <a:close/>
                    <a:moveTo>
                      <a:pt x="674" y="2079"/>
                    </a:moveTo>
                    <a:cubicBezTo>
                      <a:pt x="643" y="2094"/>
                      <a:pt x="604" y="2083"/>
                      <a:pt x="592" y="2061"/>
                    </a:cubicBezTo>
                    <a:cubicBezTo>
                      <a:pt x="580" y="2037"/>
                      <a:pt x="601" y="2027"/>
                      <a:pt x="612" y="2048"/>
                    </a:cubicBezTo>
                    <a:cubicBezTo>
                      <a:pt x="618" y="2059"/>
                      <a:pt x="641" y="2089"/>
                      <a:pt x="674" y="2079"/>
                    </a:cubicBezTo>
                    <a:close/>
                    <a:moveTo>
                      <a:pt x="974" y="1825"/>
                    </a:moveTo>
                    <a:cubicBezTo>
                      <a:pt x="957" y="1845"/>
                      <a:pt x="962" y="1865"/>
                      <a:pt x="958" y="1876"/>
                    </a:cubicBezTo>
                    <a:cubicBezTo>
                      <a:pt x="953" y="1889"/>
                      <a:pt x="939" y="1884"/>
                      <a:pt x="941" y="1869"/>
                    </a:cubicBezTo>
                    <a:cubicBezTo>
                      <a:pt x="943" y="1853"/>
                      <a:pt x="957" y="1836"/>
                      <a:pt x="974" y="1825"/>
                    </a:cubicBezTo>
                    <a:close/>
                    <a:moveTo>
                      <a:pt x="905" y="1875"/>
                    </a:moveTo>
                    <a:cubicBezTo>
                      <a:pt x="905" y="1873"/>
                      <a:pt x="906" y="1871"/>
                      <a:pt x="908" y="1870"/>
                    </a:cubicBezTo>
                    <a:cubicBezTo>
                      <a:pt x="910" y="1868"/>
                      <a:pt x="914" y="1868"/>
                      <a:pt x="917" y="1870"/>
                    </a:cubicBezTo>
                    <a:cubicBezTo>
                      <a:pt x="920" y="1872"/>
                      <a:pt x="920" y="1877"/>
                      <a:pt x="919" y="1879"/>
                    </a:cubicBezTo>
                    <a:cubicBezTo>
                      <a:pt x="917" y="1885"/>
                      <a:pt x="912" y="1883"/>
                      <a:pt x="909" y="1884"/>
                    </a:cubicBezTo>
                    <a:cubicBezTo>
                      <a:pt x="905" y="1886"/>
                      <a:pt x="903" y="1891"/>
                      <a:pt x="904" y="1896"/>
                    </a:cubicBezTo>
                    <a:cubicBezTo>
                      <a:pt x="905" y="1902"/>
                      <a:pt x="910" y="1907"/>
                      <a:pt x="916" y="1907"/>
                    </a:cubicBezTo>
                    <a:cubicBezTo>
                      <a:pt x="919" y="1908"/>
                      <a:pt x="923" y="1906"/>
                      <a:pt x="924" y="1902"/>
                    </a:cubicBezTo>
                    <a:cubicBezTo>
                      <a:pt x="920" y="1904"/>
                      <a:pt x="915" y="1902"/>
                      <a:pt x="916" y="1897"/>
                    </a:cubicBezTo>
                    <a:cubicBezTo>
                      <a:pt x="917" y="1894"/>
                      <a:pt x="921" y="1890"/>
                      <a:pt x="924" y="1885"/>
                    </a:cubicBezTo>
                    <a:cubicBezTo>
                      <a:pt x="928" y="1880"/>
                      <a:pt x="930" y="1875"/>
                      <a:pt x="930" y="1870"/>
                    </a:cubicBezTo>
                    <a:cubicBezTo>
                      <a:pt x="930" y="1860"/>
                      <a:pt x="920" y="1852"/>
                      <a:pt x="911" y="1854"/>
                    </a:cubicBezTo>
                    <a:cubicBezTo>
                      <a:pt x="905" y="1855"/>
                      <a:pt x="902" y="1859"/>
                      <a:pt x="899" y="1863"/>
                    </a:cubicBezTo>
                    <a:cubicBezTo>
                      <a:pt x="896" y="1867"/>
                      <a:pt x="891" y="1881"/>
                      <a:pt x="884" y="1883"/>
                    </a:cubicBezTo>
                    <a:cubicBezTo>
                      <a:pt x="880" y="1885"/>
                      <a:pt x="876" y="1882"/>
                      <a:pt x="876" y="1879"/>
                    </a:cubicBezTo>
                    <a:cubicBezTo>
                      <a:pt x="872" y="1880"/>
                      <a:pt x="872" y="1887"/>
                      <a:pt x="875" y="1890"/>
                    </a:cubicBezTo>
                    <a:cubicBezTo>
                      <a:pt x="881" y="1896"/>
                      <a:pt x="893" y="1896"/>
                      <a:pt x="900" y="1888"/>
                    </a:cubicBezTo>
                    <a:cubicBezTo>
                      <a:pt x="903" y="1885"/>
                      <a:pt x="904" y="1881"/>
                      <a:pt x="905" y="1875"/>
                    </a:cubicBezTo>
                    <a:close/>
                    <a:moveTo>
                      <a:pt x="902" y="1892"/>
                    </a:moveTo>
                    <a:cubicBezTo>
                      <a:pt x="899" y="1903"/>
                      <a:pt x="887" y="1916"/>
                      <a:pt x="875" y="1918"/>
                    </a:cubicBezTo>
                    <a:cubicBezTo>
                      <a:pt x="864" y="1921"/>
                      <a:pt x="858" y="1911"/>
                      <a:pt x="870" y="1906"/>
                    </a:cubicBezTo>
                    <a:cubicBezTo>
                      <a:pt x="880" y="1901"/>
                      <a:pt x="896" y="1901"/>
                      <a:pt x="902" y="1892"/>
                    </a:cubicBezTo>
                    <a:close/>
                    <a:moveTo>
                      <a:pt x="921" y="1853"/>
                    </a:moveTo>
                    <a:cubicBezTo>
                      <a:pt x="927" y="1855"/>
                      <a:pt x="931" y="1861"/>
                      <a:pt x="931" y="1865"/>
                    </a:cubicBezTo>
                    <a:cubicBezTo>
                      <a:pt x="937" y="1865"/>
                      <a:pt x="942" y="1854"/>
                      <a:pt x="935" y="1848"/>
                    </a:cubicBezTo>
                    <a:cubicBezTo>
                      <a:pt x="930" y="1845"/>
                      <a:pt x="922" y="1848"/>
                      <a:pt x="921" y="1853"/>
                    </a:cubicBezTo>
                    <a:close/>
                    <a:moveTo>
                      <a:pt x="713" y="1577"/>
                    </a:moveTo>
                    <a:cubicBezTo>
                      <a:pt x="716" y="1574"/>
                      <a:pt x="719" y="1574"/>
                      <a:pt x="722" y="1576"/>
                    </a:cubicBezTo>
                    <a:cubicBezTo>
                      <a:pt x="726" y="1581"/>
                      <a:pt x="722" y="1587"/>
                      <a:pt x="717" y="1587"/>
                    </a:cubicBezTo>
                    <a:cubicBezTo>
                      <a:pt x="713" y="1587"/>
                      <a:pt x="711" y="1584"/>
                      <a:pt x="706" y="1586"/>
                    </a:cubicBezTo>
                    <a:cubicBezTo>
                      <a:pt x="711" y="1583"/>
                      <a:pt x="710" y="1580"/>
                      <a:pt x="713" y="1577"/>
                    </a:cubicBezTo>
                    <a:close/>
                    <a:moveTo>
                      <a:pt x="930" y="1386"/>
                    </a:moveTo>
                    <a:cubicBezTo>
                      <a:pt x="951" y="1402"/>
                      <a:pt x="955" y="1424"/>
                      <a:pt x="950" y="1442"/>
                    </a:cubicBezTo>
                    <a:cubicBezTo>
                      <a:pt x="946" y="1458"/>
                      <a:pt x="933" y="1463"/>
                      <a:pt x="930" y="1473"/>
                    </a:cubicBezTo>
                    <a:cubicBezTo>
                      <a:pt x="929" y="1477"/>
                      <a:pt x="929" y="1481"/>
                      <a:pt x="932" y="1485"/>
                    </a:cubicBezTo>
                    <a:cubicBezTo>
                      <a:pt x="920" y="1483"/>
                      <a:pt x="915" y="1471"/>
                      <a:pt x="919" y="1460"/>
                    </a:cubicBezTo>
                    <a:cubicBezTo>
                      <a:pt x="924" y="1447"/>
                      <a:pt x="935" y="1443"/>
                      <a:pt x="938" y="1428"/>
                    </a:cubicBezTo>
                    <a:cubicBezTo>
                      <a:pt x="942" y="1413"/>
                      <a:pt x="939" y="1397"/>
                      <a:pt x="930" y="1386"/>
                    </a:cubicBezTo>
                    <a:close/>
                    <a:moveTo>
                      <a:pt x="904" y="1335"/>
                    </a:moveTo>
                    <a:cubicBezTo>
                      <a:pt x="925" y="1347"/>
                      <a:pt x="927" y="1372"/>
                      <a:pt x="932" y="1382"/>
                    </a:cubicBezTo>
                    <a:cubicBezTo>
                      <a:pt x="939" y="1397"/>
                      <a:pt x="952" y="1393"/>
                      <a:pt x="948" y="1375"/>
                    </a:cubicBezTo>
                    <a:cubicBezTo>
                      <a:pt x="944" y="1357"/>
                      <a:pt x="924" y="1338"/>
                      <a:pt x="904" y="1335"/>
                    </a:cubicBezTo>
                    <a:close/>
                    <a:moveTo>
                      <a:pt x="325" y="1598"/>
                    </a:moveTo>
                    <a:cubicBezTo>
                      <a:pt x="305" y="1586"/>
                      <a:pt x="280" y="1593"/>
                      <a:pt x="267" y="1606"/>
                    </a:cubicBezTo>
                    <a:cubicBezTo>
                      <a:pt x="256" y="1617"/>
                      <a:pt x="263" y="1631"/>
                      <a:pt x="277" y="1617"/>
                    </a:cubicBezTo>
                    <a:cubicBezTo>
                      <a:pt x="288" y="1606"/>
                      <a:pt x="301" y="1593"/>
                      <a:pt x="325" y="1598"/>
                    </a:cubicBezTo>
                    <a:close/>
                    <a:moveTo>
                      <a:pt x="212" y="1875"/>
                    </a:moveTo>
                    <a:cubicBezTo>
                      <a:pt x="196" y="1866"/>
                      <a:pt x="183" y="1842"/>
                      <a:pt x="183" y="1824"/>
                    </a:cubicBezTo>
                    <a:cubicBezTo>
                      <a:pt x="183" y="1806"/>
                      <a:pt x="199" y="1803"/>
                      <a:pt x="202" y="1823"/>
                    </a:cubicBezTo>
                    <a:cubicBezTo>
                      <a:pt x="205" y="1839"/>
                      <a:pt x="198" y="1859"/>
                      <a:pt x="212" y="1875"/>
                    </a:cubicBezTo>
                    <a:close/>
                    <a:moveTo>
                      <a:pt x="274" y="1590"/>
                    </a:moveTo>
                    <a:cubicBezTo>
                      <a:pt x="250" y="1592"/>
                      <a:pt x="240" y="1611"/>
                      <a:pt x="236" y="1630"/>
                    </a:cubicBezTo>
                    <a:cubicBezTo>
                      <a:pt x="234" y="1640"/>
                      <a:pt x="235" y="1655"/>
                      <a:pt x="227" y="1662"/>
                    </a:cubicBezTo>
                    <a:cubicBezTo>
                      <a:pt x="243" y="1666"/>
                      <a:pt x="246" y="1634"/>
                      <a:pt x="248" y="1624"/>
                    </a:cubicBezTo>
                    <a:cubicBezTo>
                      <a:pt x="251" y="1607"/>
                      <a:pt x="260" y="1595"/>
                      <a:pt x="274" y="1590"/>
                    </a:cubicBezTo>
                    <a:close/>
                    <a:moveTo>
                      <a:pt x="258" y="1744"/>
                    </a:moveTo>
                    <a:cubicBezTo>
                      <a:pt x="276" y="1725"/>
                      <a:pt x="304" y="1711"/>
                      <a:pt x="321" y="1715"/>
                    </a:cubicBezTo>
                    <a:cubicBezTo>
                      <a:pt x="339" y="1719"/>
                      <a:pt x="341" y="1737"/>
                      <a:pt x="320" y="1736"/>
                    </a:cubicBezTo>
                    <a:cubicBezTo>
                      <a:pt x="304" y="1735"/>
                      <a:pt x="279" y="1731"/>
                      <a:pt x="258" y="1744"/>
                    </a:cubicBezTo>
                    <a:close/>
                    <a:moveTo>
                      <a:pt x="126" y="1815"/>
                    </a:moveTo>
                    <a:cubicBezTo>
                      <a:pt x="122" y="1815"/>
                      <a:pt x="119" y="1811"/>
                      <a:pt x="120" y="1807"/>
                    </a:cubicBezTo>
                    <a:cubicBezTo>
                      <a:pt x="121" y="1801"/>
                      <a:pt x="130" y="1801"/>
                      <a:pt x="133" y="1805"/>
                    </a:cubicBezTo>
                    <a:cubicBezTo>
                      <a:pt x="135" y="1809"/>
                      <a:pt x="134" y="1813"/>
                      <a:pt x="139" y="1816"/>
                    </a:cubicBezTo>
                    <a:cubicBezTo>
                      <a:pt x="133" y="1814"/>
                      <a:pt x="131" y="1816"/>
                      <a:pt x="126" y="1815"/>
                    </a:cubicBezTo>
                    <a:close/>
                    <a:moveTo>
                      <a:pt x="126" y="1817"/>
                    </a:moveTo>
                    <a:cubicBezTo>
                      <a:pt x="124" y="1817"/>
                      <a:pt x="121" y="1816"/>
                      <a:pt x="120" y="1814"/>
                    </a:cubicBezTo>
                    <a:cubicBezTo>
                      <a:pt x="118" y="1811"/>
                      <a:pt x="117" y="1808"/>
                      <a:pt x="119" y="1804"/>
                    </a:cubicBezTo>
                    <a:cubicBezTo>
                      <a:pt x="122" y="1800"/>
                      <a:pt x="126" y="1799"/>
                      <a:pt x="130" y="1801"/>
                    </a:cubicBezTo>
                    <a:cubicBezTo>
                      <a:pt x="136" y="1803"/>
                      <a:pt x="134" y="1808"/>
                      <a:pt x="136" y="1812"/>
                    </a:cubicBezTo>
                    <a:cubicBezTo>
                      <a:pt x="138" y="1816"/>
                      <a:pt x="144" y="1817"/>
                      <a:pt x="149" y="1816"/>
                    </a:cubicBezTo>
                    <a:cubicBezTo>
                      <a:pt x="156" y="1814"/>
                      <a:pt x="161" y="1809"/>
                      <a:pt x="161" y="1802"/>
                    </a:cubicBezTo>
                    <a:cubicBezTo>
                      <a:pt x="161" y="1798"/>
                      <a:pt x="159" y="1794"/>
                      <a:pt x="155" y="1794"/>
                    </a:cubicBezTo>
                    <a:cubicBezTo>
                      <a:pt x="157" y="1797"/>
                      <a:pt x="155" y="1803"/>
                      <a:pt x="149" y="1802"/>
                    </a:cubicBezTo>
                    <a:cubicBezTo>
                      <a:pt x="146" y="1802"/>
                      <a:pt x="141" y="1798"/>
                      <a:pt x="136" y="1795"/>
                    </a:cubicBezTo>
                    <a:cubicBezTo>
                      <a:pt x="130" y="1791"/>
                      <a:pt x="124" y="1789"/>
                      <a:pt x="119" y="1789"/>
                    </a:cubicBezTo>
                    <a:cubicBezTo>
                      <a:pt x="107" y="1790"/>
                      <a:pt x="99" y="1801"/>
                      <a:pt x="102" y="1812"/>
                    </a:cubicBezTo>
                    <a:cubicBezTo>
                      <a:pt x="104" y="1818"/>
                      <a:pt x="108" y="1822"/>
                      <a:pt x="113" y="1825"/>
                    </a:cubicBezTo>
                    <a:cubicBezTo>
                      <a:pt x="118" y="1828"/>
                      <a:pt x="134" y="1832"/>
                      <a:pt x="137" y="1839"/>
                    </a:cubicBezTo>
                    <a:cubicBezTo>
                      <a:pt x="139" y="1844"/>
                      <a:pt x="136" y="1848"/>
                      <a:pt x="133" y="1849"/>
                    </a:cubicBezTo>
                    <a:cubicBezTo>
                      <a:pt x="135" y="1853"/>
                      <a:pt x="142" y="1852"/>
                      <a:pt x="145" y="1848"/>
                    </a:cubicBezTo>
                    <a:cubicBezTo>
                      <a:pt x="152" y="1841"/>
                      <a:pt x="151" y="1828"/>
                      <a:pt x="141" y="1821"/>
                    </a:cubicBezTo>
                    <a:cubicBezTo>
                      <a:pt x="137" y="1818"/>
                      <a:pt x="133" y="1818"/>
                      <a:pt x="126" y="1817"/>
                    </a:cubicBezTo>
                    <a:close/>
                    <a:moveTo>
                      <a:pt x="145" y="1819"/>
                    </a:moveTo>
                    <a:cubicBezTo>
                      <a:pt x="158" y="1820"/>
                      <a:pt x="173" y="1833"/>
                      <a:pt x="177" y="1846"/>
                    </a:cubicBezTo>
                    <a:cubicBezTo>
                      <a:pt x="180" y="1859"/>
                      <a:pt x="170" y="1866"/>
                      <a:pt x="163" y="1853"/>
                    </a:cubicBezTo>
                    <a:cubicBezTo>
                      <a:pt x="158" y="1843"/>
                      <a:pt x="156" y="1824"/>
                      <a:pt x="145" y="1819"/>
                    </a:cubicBezTo>
                    <a:close/>
                    <a:moveTo>
                      <a:pt x="91" y="1784"/>
                    </a:moveTo>
                    <a:cubicBezTo>
                      <a:pt x="91" y="1783"/>
                      <a:pt x="93" y="1782"/>
                      <a:pt x="94" y="1782"/>
                    </a:cubicBezTo>
                    <a:cubicBezTo>
                      <a:pt x="85" y="1776"/>
                      <a:pt x="73" y="1763"/>
                      <a:pt x="64" y="1748"/>
                    </a:cubicBezTo>
                    <a:cubicBezTo>
                      <a:pt x="68" y="1751"/>
                      <a:pt x="71" y="1754"/>
                      <a:pt x="75" y="1756"/>
                    </a:cubicBezTo>
                    <a:cubicBezTo>
                      <a:pt x="104" y="1772"/>
                      <a:pt x="120" y="1755"/>
                      <a:pt x="147" y="1756"/>
                    </a:cubicBezTo>
                    <a:cubicBezTo>
                      <a:pt x="157" y="1756"/>
                      <a:pt x="167" y="1762"/>
                      <a:pt x="164" y="1774"/>
                    </a:cubicBezTo>
                    <a:cubicBezTo>
                      <a:pt x="163" y="1780"/>
                      <a:pt x="159" y="1784"/>
                      <a:pt x="153" y="1786"/>
                    </a:cubicBezTo>
                    <a:cubicBezTo>
                      <a:pt x="149" y="1787"/>
                      <a:pt x="146" y="1786"/>
                      <a:pt x="143" y="1784"/>
                    </a:cubicBezTo>
                    <a:cubicBezTo>
                      <a:pt x="141" y="1783"/>
                      <a:pt x="140" y="1781"/>
                      <a:pt x="139" y="1780"/>
                    </a:cubicBezTo>
                    <a:cubicBezTo>
                      <a:pt x="140" y="1780"/>
                      <a:pt x="139" y="1780"/>
                      <a:pt x="141" y="1782"/>
                    </a:cubicBezTo>
                    <a:cubicBezTo>
                      <a:pt x="144" y="1783"/>
                      <a:pt x="150" y="1783"/>
                      <a:pt x="152" y="1780"/>
                    </a:cubicBezTo>
                    <a:cubicBezTo>
                      <a:pt x="155" y="1776"/>
                      <a:pt x="154" y="1771"/>
                      <a:pt x="150" y="1769"/>
                    </a:cubicBezTo>
                    <a:cubicBezTo>
                      <a:pt x="147" y="1766"/>
                      <a:pt x="143" y="1767"/>
                      <a:pt x="140" y="1770"/>
                    </a:cubicBezTo>
                    <a:cubicBezTo>
                      <a:pt x="135" y="1774"/>
                      <a:pt x="138" y="1781"/>
                      <a:pt x="142" y="1785"/>
                    </a:cubicBezTo>
                    <a:cubicBezTo>
                      <a:pt x="146" y="1787"/>
                      <a:pt x="149" y="1788"/>
                      <a:pt x="154" y="1788"/>
                    </a:cubicBezTo>
                    <a:cubicBezTo>
                      <a:pt x="160" y="1786"/>
                      <a:pt x="165" y="1781"/>
                      <a:pt x="167" y="1775"/>
                    </a:cubicBezTo>
                    <a:cubicBezTo>
                      <a:pt x="171" y="1760"/>
                      <a:pt x="159" y="1753"/>
                      <a:pt x="148" y="1753"/>
                    </a:cubicBezTo>
                    <a:cubicBezTo>
                      <a:pt x="120" y="1752"/>
                      <a:pt x="103" y="1770"/>
                      <a:pt x="75" y="1751"/>
                    </a:cubicBezTo>
                    <a:cubicBezTo>
                      <a:pt x="64" y="1744"/>
                      <a:pt x="55" y="1731"/>
                      <a:pt x="55" y="1715"/>
                    </a:cubicBezTo>
                    <a:cubicBezTo>
                      <a:pt x="56" y="1694"/>
                      <a:pt x="71" y="1676"/>
                      <a:pt x="93" y="1675"/>
                    </a:cubicBezTo>
                    <a:cubicBezTo>
                      <a:pt x="69" y="1676"/>
                      <a:pt x="58" y="1707"/>
                      <a:pt x="66" y="1729"/>
                    </a:cubicBezTo>
                    <a:cubicBezTo>
                      <a:pt x="71" y="1741"/>
                      <a:pt x="82" y="1753"/>
                      <a:pt x="97" y="1755"/>
                    </a:cubicBezTo>
                    <a:cubicBezTo>
                      <a:pt x="127" y="1759"/>
                      <a:pt x="131" y="1726"/>
                      <a:pt x="103" y="1722"/>
                    </a:cubicBezTo>
                    <a:cubicBezTo>
                      <a:pt x="89" y="1720"/>
                      <a:pt x="78" y="1710"/>
                      <a:pt x="79" y="1695"/>
                    </a:cubicBezTo>
                    <a:cubicBezTo>
                      <a:pt x="80" y="1686"/>
                      <a:pt x="86" y="1678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2" y="1675"/>
                      <a:pt x="91" y="1675"/>
                      <a:pt x="90" y="1675"/>
                    </a:cubicBezTo>
                    <a:cubicBezTo>
                      <a:pt x="96" y="1674"/>
                      <a:pt x="102" y="1673"/>
                      <a:pt x="108" y="1671"/>
                    </a:cubicBezTo>
                    <a:cubicBezTo>
                      <a:pt x="121" y="1666"/>
                      <a:pt x="130" y="1660"/>
                      <a:pt x="139" y="1649"/>
                    </a:cubicBezTo>
                    <a:cubicBezTo>
                      <a:pt x="139" y="1648"/>
                      <a:pt x="139" y="1648"/>
                      <a:pt x="139" y="1648"/>
                    </a:cubicBezTo>
                    <a:cubicBezTo>
                      <a:pt x="137" y="1661"/>
                      <a:pt x="127" y="1680"/>
                      <a:pt x="117" y="1686"/>
                    </a:cubicBezTo>
                    <a:cubicBezTo>
                      <a:pt x="117" y="1686"/>
                      <a:pt x="118" y="1687"/>
                      <a:pt x="118" y="1688"/>
                    </a:cubicBezTo>
                    <a:cubicBezTo>
                      <a:pt x="127" y="1683"/>
                      <a:pt x="137" y="1668"/>
                      <a:pt x="140" y="1656"/>
                    </a:cubicBezTo>
                    <a:cubicBezTo>
                      <a:pt x="141" y="1657"/>
                      <a:pt x="141" y="1659"/>
                      <a:pt x="141" y="1661"/>
                    </a:cubicBezTo>
                    <a:cubicBezTo>
                      <a:pt x="141" y="1661"/>
                      <a:pt x="141" y="1661"/>
                      <a:pt x="141" y="1661"/>
                    </a:cubicBezTo>
                    <a:cubicBezTo>
                      <a:pt x="143" y="1670"/>
                      <a:pt x="145" y="1678"/>
                      <a:pt x="148" y="1686"/>
                    </a:cubicBezTo>
                    <a:cubicBezTo>
                      <a:pt x="152" y="1695"/>
                      <a:pt x="159" y="1706"/>
                      <a:pt x="157" y="1716"/>
                    </a:cubicBezTo>
                    <a:cubicBezTo>
                      <a:pt x="155" y="1724"/>
                      <a:pt x="148" y="1730"/>
                      <a:pt x="139" y="1732"/>
                    </a:cubicBezTo>
                    <a:cubicBezTo>
                      <a:pt x="131" y="1733"/>
                      <a:pt x="123" y="1730"/>
                      <a:pt x="118" y="1723"/>
                    </a:cubicBezTo>
                    <a:cubicBezTo>
                      <a:pt x="114" y="1717"/>
                      <a:pt x="114" y="1709"/>
                      <a:pt x="118" y="1704"/>
                    </a:cubicBezTo>
                    <a:cubicBezTo>
                      <a:pt x="121" y="1699"/>
                      <a:pt x="127" y="1697"/>
                      <a:pt x="133" y="1698"/>
                    </a:cubicBezTo>
                    <a:cubicBezTo>
                      <a:pt x="129" y="1698"/>
                      <a:pt x="125" y="1700"/>
                      <a:pt x="123" y="1704"/>
                    </a:cubicBezTo>
                    <a:cubicBezTo>
                      <a:pt x="121" y="1709"/>
                      <a:pt x="123" y="1714"/>
                      <a:pt x="128" y="1716"/>
                    </a:cubicBezTo>
                    <a:cubicBezTo>
                      <a:pt x="133" y="1717"/>
                      <a:pt x="138" y="1715"/>
                      <a:pt x="140" y="1710"/>
                    </a:cubicBezTo>
                    <a:cubicBezTo>
                      <a:pt x="141" y="1706"/>
                      <a:pt x="140" y="1702"/>
                      <a:pt x="136" y="1699"/>
                    </a:cubicBezTo>
                    <a:cubicBezTo>
                      <a:pt x="134" y="1698"/>
                      <a:pt x="131" y="1698"/>
                      <a:pt x="129" y="1698"/>
                    </a:cubicBezTo>
                    <a:cubicBezTo>
                      <a:pt x="124" y="1698"/>
                      <a:pt x="120" y="1700"/>
                      <a:pt x="118" y="1703"/>
                    </a:cubicBezTo>
                    <a:cubicBezTo>
                      <a:pt x="113" y="1709"/>
                      <a:pt x="113" y="1717"/>
                      <a:pt x="117" y="1724"/>
                    </a:cubicBezTo>
                    <a:cubicBezTo>
                      <a:pt x="122" y="1731"/>
                      <a:pt x="131" y="1734"/>
                      <a:pt x="140" y="1733"/>
                    </a:cubicBezTo>
                    <a:cubicBezTo>
                      <a:pt x="149" y="1732"/>
                      <a:pt x="156" y="1725"/>
                      <a:pt x="159" y="1716"/>
                    </a:cubicBezTo>
                    <a:cubicBezTo>
                      <a:pt x="160" y="1713"/>
                      <a:pt x="160" y="1711"/>
                      <a:pt x="160" y="1708"/>
                    </a:cubicBezTo>
                    <a:cubicBezTo>
                      <a:pt x="160" y="1709"/>
                      <a:pt x="161" y="1711"/>
                      <a:pt x="162" y="1712"/>
                    </a:cubicBezTo>
                    <a:cubicBezTo>
                      <a:pt x="174" y="1729"/>
                      <a:pt x="194" y="1740"/>
                      <a:pt x="197" y="1762"/>
                    </a:cubicBezTo>
                    <a:cubicBezTo>
                      <a:pt x="197" y="1762"/>
                      <a:pt x="199" y="1762"/>
                      <a:pt x="199" y="1762"/>
                    </a:cubicBezTo>
                    <a:cubicBezTo>
                      <a:pt x="199" y="1759"/>
                      <a:pt x="198" y="1756"/>
                      <a:pt x="197" y="1752"/>
                    </a:cubicBezTo>
                    <a:cubicBezTo>
                      <a:pt x="196" y="1748"/>
                      <a:pt x="194" y="1744"/>
                      <a:pt x="192" y="1740"/>
                    </a:cubicBezTo>
                    <a:cubicBezTo>
                      <a:pt x="196" y="1742"/>
                      <a:pt x="200" y="1744"/>
                      <a:pt x="205" y="1745"/>
                    </a:cubicBezTo>
                    <a:cubicBezTo>
                      <a:pt x="214" y="1747"/>
                      <a:pt x="222" y="1748"/>
                      <a:pt x="232" y="1747"/>
                    </a:cubicBezTo>
                    <a:cubicBezTo>
                      <a:pt x="235" y="1747"/>
                      <a:pt x="238" y="1746"/>
                      <a:pt x="242" y="1745"/>
                    </a:cubicBezTo>
                    <a:cubicBezTo>
                      <a:pt x="250" y="1743"/>
                      <a:pt x="255" y="1740"/>
                      <a:pt x="262" y="1735"/>
                    </a:cubicBezTo>
                    <a:cubicBezTo>
                      <a:pt x="268" y="1729"/>
                      <a:pt x="272" y="1724"/>
                      <a:pt x="275" y="1716"/>
                    </a:cubicBezTo>
                    <a:cubicBezTo>
                      <a:pt x="278" y="1709"/>
                      <a:pt x="279" y="1701"/>
                      <a:pt x="277" y="1694"/>
                    </a:cubicBezTo>
                    <a:cubicBezTo>
                      <a:pt x="273" y="1681"/>
                      <a:pt x="262" y="1673"/>
                      <a:pt x="249" y="1671"/>
                    </a:cubicBezTo>
                    <a:cubicBezTo>
                      <a:pt x="237" y="1669"/>
                      <a:pt x="223" y="1674"/>
                      <a:pt x="211" y="1681"/>
                    </a:cubicBezTo>
                    <a:cubicBezTo>
                      <a:pt x="240" y="1679"/>
                      <a:pt x="242" y="1702"/>
                      <a:pt x="250" y="1711"/>
                    </a:cubicBezTo>
                    <a:cubicBezTo>
                      <a:pt x="262" y="1722"/>
                      <a:pt x="274" y="1715"/>
                      <a:pt x="277" y="1703"/>
                    </a:cubicBezTo>
                    <a:cubicBezTo>
                      <a:pt x="277" y="1704"/>
                      <a:pt x="277" y="1704"/>
                      <a:pt x="277" y="1704"/>
                    </a:cubicBezTo>
                    <a:cubicBezTo>
                      <a:pt x="276" y="1708"/>
                      <a:pt x="276" y="1711"/>
                      <a:pt x="274" y="1716"/>
                    </a:cubicBezTo>
                    <a:cubicBezTo>
                      <a:pt x="271" y="1723"/>
                      <a:pt x="267" y="1728"/>
                      <a:pt x="261" y="1733"/>
                    </a:cubicBezTo>
                    <a:cubicBezTo>
                      <a:pt x="254" y="1738"/>
                      <a:pt x="249" y="1741"/>
                      <a:pt x="241" y="1743"/>
                    </a:cubicBezTo>
                    <a:cubicBezTo>
                      <a:pt x="229" y="1746"/>
                      <a:pt x="219" y="1746"/>
                      <a:pt x="208" y="1743"/>
                    </a:cubicBezTo>
                    <a:cubicBezTo>
                      <a:pt x="211" y="1743"/>
                      <a:pt x="215" y="1744"/>
                      <a:pt x="219" y="1743"/>
                    </a:cubicBezTo>
                    <a:cubicBezTo>
                      <a:pt x="229" y="1742"/>
                      <a:pt x="241" y="1734"/>
                      <a:pt x="240" y="1722"/>
                    </a:cubicBezTo>
                    <a:cubicBezTo>
                      <a:pt x="240" y="1717"/>
                      <a:pt x="236" y="1713"/>
                      <a:pt x="231" y="1711"/>
                    </a:cubicBezTo>
                    <a:cubicBezTo>
                      <a:pt x="228" y="1709"/>
                      <a:pt x="224" y="1710"/>
                      <a:pt x="220" y="1712"/>
                    </a:cubicBezTo>
                    <a:cubicBezTo>
                      <a:pt x="217" y="1714"/>
                      <a:pt x="215" y="1718"/>
                      <a:pt x="215" y="1722"/>
                    </a:cubicBezTo>
                    <a:cubicBezTo>
                      <a:pt x="214" y="1727"/>
                      <a:pt x="218" y="1732"/>
                      <a:pt x="223" y="1733"/>
                    </a:cubicBezTo>
                    <a:cubicBezTo>
                      <a:pt x="226" y="1733"/>
                      <a:pt x="229" y="1731"/>
                      <a:pt x="231" y="1728"/>
                    </a:cubicBezTo>
                    <a:cubicBezTo>
                      <a:pt x="231" y="1726"/>
                      <a:pt x="231" y="1724"/>
                      <a:pt x="229" y="1723"/>
                    </a:cubicBezTo>
                    <a:cubicBezTo>
                      <a:pt x="229" y="1725"/>
                      <a:pt x="229" y="1726"/>
                      <a:pt x="228" y="1727"/>
                    </a:cubicBezTo>
                    <a:cubicBezTo>
                      <a:pt x="226" y="1730"/>
                      <a:pt x="223" y="1729"/>
                      <a:pt x="221" y="1727"/>
                    </a:cubicBezTo>
                    <a:cubicBezTo>
                      <a:pt x="221" y="1725"/>
                      <a:pt x="221" y="1723"/>
                      <a:pt x="222" y="1721"/>
                    </a:cubicBezTo>
                    <a:cubicBezTo>
                      <a:pt x="223" y="1718"/>
                      <a:pt x="226" y="1717"/>
                      <a:pt x="228" y="1718"/>
                    </a:cubicBezTo>
                    <a:cubicBezTo>
                      <a:pt x="232" y="1718"/>
                      <a:pt x="234" y="1721"/>
                      <a:pt x="234" y="1725"/>
                    </a:cubicBezTo>
                    <a:cubicBezTo>
                      <a:pt x="235" y="1734"/>
                      <a:pt x="223" y="1741"/>
                      <a:pt x="215" y="1742"/>
                    </a:cubicBezTo>
                    <a:cubicBezTo>
                      <a:pt x="186" y="1744"/>
                      <a:pt x="160" y="1708"/>
                      <a:pt x="150" y="1681"/>
                    </a:cubicBezTo>
                    <a:cubicBezTo>
                      <a:pt x="155" y="1689"/>
                      <a:pt x="163" y="1695"/>
                      <a:pt x="172" y="1698"/>
                    </a:cubicBezTo>
                    <a:cubicBezTo>
                      <a:pt x="176" y="1699"/>
                      <a:pt x="182" y="1699"/>
                      <a:pt x="187" y="1698"/>
                    </a:cubicBezTo>
                    <a:cubicBezTo>
                      <a:pt x="181" y="1698"/>
                      <a:pt x="176" y="1697"/>
                      <a:pt x="172" y="1696"/>
                    </a:cubicBezTo>
                    <a:cubicBezTo>
                      <a:pt x="162" y="1692"/>
                      <a:pt x="154" y="1684"/>
                      <a:pt x="149" y="1674"/>
                    </a:cubicBezTo>
                    <a:cubicBezTo>
                      <a:pt x="146" y="1666"/>
                      <a:pt x="145" y="1659"/>
                      <a:pt x="145" y="1652"/>
                    </a:cubicBezTo>
                    <a:cubicBezTo>
                      <a:pt x="145" y="1638"/>
                      <a:pt x="150" y="1627"/>
                      <a:pt x="152" y="1614"/>
                    </a:cubicBezTo>
                    <a:cubicBezTo>
                      <a:pt x="152" y="1613"/>
                      <a:pt x="152" y="1613"/>
                      <a:pt x="152" y="1613"/>
                    </a:cubicBezTo>
                    <a:cubicBezTo>
                      <a:pt x="152" y="1605"/>
                      <a:pt x="152" y="1598"/>
                      <a:pt x="151" y="1591"/>
                    </a:cubicBezTo>
                    <a:cubicBezTo>
                      <a:pt x="151" y="1588"/>
                      <a:pt x="147" y="1571"/>
                      <a:pt x="145" y="1570"/>
                    </a:cubicBezTo>
                    <a:cubicBezTo>
                      <a:pt x="144" y="1572"/>
                      <a:pt x="146" y="1583"/>
                      <a:pt x="146" y="1585"/>
                    </a:cubicBezTo>
                    <a:cubicBezTo>
                      <a:pt x="147" y="1594"/>
                      <a:pt x="148" y="1603"/>
                      <a:pt x="147" y="1612"/>
                    </a:cubicBezTo>
                    <a:cubicBezTo>
                      <a:pt x="147" y="1613"/>
                      <a:pt x="147" y="1613"/>
                      <a:pt x="147" y="1613"/>
                    </a:cubicBezTo>
                    <a:cubicBezTo>
                      <a:pt x="146" y="1626"/>
                      <a:pt x="143" y="1636"/>
                      <a:pt x="136" y="1647"/>
                    </a:cubicBezTo>
                    <a:cubicBezTo>
                      <a:pt x="126" y="1658"/>
                      <a:pt x="113" y="1668"/>
                      <a:pt x="97" y="1668"/>
                    </a:cubicBezTo>
                    <a:cubicBezTo>
                      <a:pt x="89" y="1668"/>
                      <a:pt x="77" y="1662"/>
                      <a:pt x="77" y="1652"/>
                    </a:cubicBezTo>
                    <a:cubicBezTo>
                      <a:pt x="77" y="1649"/>
                      <a:pt x="79" y="1646"/>
                      <a:pt x="82" y="1645"/>
                    </a:cubicBezTo>
                    <a:cubicBezTo>
                      <a:pt x="85" y="1644"/>
                      <a:pt x="88" y="1645"/>
                      <a:pt x="89" y="1648"/>
                    </a:cubicBezTo>
                    <a:cubicBezTo>
                      <a:pt x="90" y="1650"/>
                      <a:pt x="90" y="1652"/>
                      <a:pt x="90" y="1654"/>
                    </a:cubicBezTo>
                    <a:cubicBezTo>
                      <a:pt x="88" y="1656"/>
                      <a:pt x="85" y="1657"/>
                      <a:pt x="83" y="1655"/>
                    </a:cubicBezTo>
                    <a:cubicBezTo>
                      <a:pt x="82" y="1654"/>
                      <a:pt x="81" y="1652"/>
                      <a:pt x="82" y="1651"/>
                    </a:cubicBezTo>
                    <a:cubicBezTo>
                      <a:pt x="80" y="1652"/>
                      <a:pt x="80" y="1654"/>
                      <a:pt x="81" y="1656"/>
                    </a:cubicBezTo>
                    <a:cubicBezTo>
                      <a:pt x="82" y="1659"/>
                      <a:pt x="85" y="1660"/>
                      <a:pt x="88" y="1660"/>
                    </a:cubicBezTo>
                    <a:cubicBezTo>
                      <a:pt x="94" y="1659"/>
                      <a:pt x="97" y="1653"/>
                      <a:pt x="96" y="1648"/>
                    </a:cubicBezTo>
                    <a:cubicBezTo>
                      <a:pt x="96" y="1644"/>
                      <a:pt x="93" y="1640"/>
                      <a:pt x="89" y="1639"/>
                    </a:cubicBezTo>
                    <a:cubicBezTo>
                      <a:pt x="86" y="1637"/>
                      <a:pt x="82" y="1637"/>
                      <a:pt x="78" y="1638"/>
                    </a:cubicBezTo>
                    <a:cubicBezTo>
                      <a:pt x="74" y="1641"/>
                      <a:pt x="70" y="1645"/>
                      <a:pt x="71" y="1651"/>
                    </a:cubicBezTo>
                    <a:cubicBezTo>
                      <a:pt x="71" y="1662"/>
                      <a:pt x="83" y="1670"/>
                      <a:pt x="94" y="1670"/>
                    </a:cubicBezTo>
                    <a:cubicBezTo>
                      <a:pt x="97" y="1670"/>
                      <a:pt x="101" y="1669"/>
                      <a:pt x="104" y="1669"/>
                    </a:cubicBezTo>
                    <a:cubicBezTo>
                      <a:pt x="93" y="1672"/>
                      <a:pt x="83" y="1673"/>
                      <a:pt x="71" y="1671"/>
                    </a:cubicBezTo>
                    <a:cubicBezTo>
                      <a:pt x="63" y="1670"/>
                      <a:pt x="57" y="1668"/>
                      <a:pt x="51" y="1663"/>
                    </a:cubicBezTo>
                    <a:cubicBezTo>
                      <a:pt x="44" y="1658"/>
                      <a:pt x="40" y="1654"/>
                      <a:pt x="36" y="1646"/>
                    </a:cubicBezTo>
                    <a:cubicBezTo>
                      <a:pt x="34" y="1642"/>
                      <a:pt x="33" y="1639"/>
                      <a:pt x="33" y="1634"/>
                    </a:cubicBezTo>
                    <a:cubicBezTo>
                      <a:pt x="33" y="1634"/>
                      <a:pt x="33" y="1634"/>
                      <a:pt x="33" y="1634"/>
                    </a:cubicBezTo>
                    <a:cubicBezTo>
                      <a:pt x="36" y="1645"/>
                      <a:pt x="48" y="1652"/>
                      <a:pt x="59" y="1639"/>
                    </a:cubicBezTo>
                    <a:cubicBezTo>
                      <a:pt x="67" y="1631"/>
                      <a:pt x="67" y="1607"/>
                      <a:pt x="97" y="1607"/>
                    </a:cubicBezTo>
                    <a:cubicBezTo>
                      <a:pt x="84" y="1600"/>
                      <a:pt x="70" y="1597"/>
                      <a:pt x="58" y="1600"/>
                    </a:cubicBezTo>
                    <a:cubicBezTo>
                      <a:pt x="45" y="1603"/>
                      <a:pt x="34" y="1612"/>
                      <a:pt x="32" y="1625"/>
                    </a:cubicBezTo>
                    <a:cubicBezTo>
                      <a:pt x="30" y="1632"/>
                      <a:pt x="32" y="1640"/>
                      <a:pt x="35" y="1647"/>
                    </a:cubicBezTo>
                    <a:cubicBezTo>
                      <a:pt x="39" y="1655"/>
                      <a:pt x="43" y="1660"/>
                      <a:pt x="50" y="1665"/>
                    </a:cubicBezTo>
                    <a:cubicBezTo>
                      <a:pt x="56" y="1670"/>
                      <a:pt x="62" y="1672"/>
                      <a:pt x="70" y="1674"/>
                    </a:cubicBezTo>
                    <a:cubicBezTo>
                      <a:pt x="74" y="1674"/>
                      <a:pt x="77" y="1675"/>
                      <a:pt x="81" y="1675"/>
                    </a:cubicBezTo>
                    <a:cubicBezTo>
                      <a:pt x="82" y="1675"/>
                      <a:pt x="84" y="1675"/>
                      <a:pt x="86" y="1675"/>
                    </a:cubicBezTo>
                    <a:cubicBezTo>
                      <a:pt x="65" y="1677"/>
                      <a:pt x="52" y="1697"/>
                      <a:pt x="52" y="1718"/>
                    </a:cubicBezTo>
                    <a:cubicBezTo>
                      <a:pt x="52" y="1718"/>
                      <a:pt x="52" y="1718"/>
                      <a:pt x="52" y="1718"/>
                    </a:cubicBezTo>
                    <a:cubicBezTo>
                      <a:pt x="52" y="1720"/>
                      <a:pt x="52" y="1722"/>
                      <a:pt x="52" y="1724"/>
                    </a:cubicBezTo>
                    <a:cubicBezTo>
                      <a:pt x="55" y="1747"/>
                      <a:pt x="70" y="1771"/>
                      <a:pt x="91" y="1784"/>
                    </a:cubicBezTo>
                    <a:close/>
                    <a:moveTo>
                      <a:pt x="101" y="1801"/>
                    </a:moveTo>
                    <a:cubicBezTo>
                      <a:pt x="102" y="1794"/>
                      <a:pt x="108" y="1789"/>
                      <a:pt x="113" y="1788"/>
                    </a:cubicBezTo>
                    <a:cubicBezTo>
                      <a:pt x="113" y="1781"/>
                      <a:pt x="99" y="1777"/>
                      <a:pt x="94" y="1786"/>
                    </a:cubicBezTo>
                    <a:cubicBezTo>
                      <a:pt x="91" y="1792"/>
                      <a:pt x="94" y="1800"/>
                      <a:pt x="101" y="1801"/>
                    </a:cubicBezTo>
                    <a:close/>
                    <a:moveTo>
                      <a:pt x="88" y="1796"/>
                    </a:moveTo>
                    <a:cubicBezTo>
                      <a:pt x="87" y="1807"/>
                      <a:pt x="90" y="1819"/>
                      <a:pt x="95" y="1827"/>
                    </a:cubicBezTo>
                    <a:cubicBezTo>
                      <a:pt x="101" y="1836"/>
                      <a:pt x="108" y="1843"/>
                      <a:pt x="117" y="1849"/>
                    </a:cubicBezTo>
                    <a:cubicBezTo>
                      <a:pt x="132" y="1859"/>
                      <a:pt x="151" y="1865"/>
                      <a:pt x="160" y="1882"/>
                    </a:cubicBezTo>
                    <a:cubicBezTo>
                      <a:pt x="168" y="1896"/>
                      <a:pt x="163" y="1911"/>
                      <a:pt x="154" y="1918"/>
                    </a:cubicBezTo>
                    <a:cubicBezTo>
                      <a:pt x="147" y="1923"/>
                      <a:pt x="134" y="1923"/>
                      <a:pt x="127" y="1917"/>
                    </a:cubicBezTo>
                    <a:cubicBezTo>
                      <a:pt x="121" y="1912"/>
                      <a:pt x="117" y="1901"/>
                      <a:pt x="123" y="1895"/>
                    </a:cubicBezTo>
                    <a:cubicBezTo>
                      <a:pt x="126" y="1892"/>
                      <a:pt x="131" y="1891"/>
                      <a:pt x="132" y="1894"/>
                    </a:cubicBezTo>
                    <a:cubicBezTo>
                      <a:pt x="128" y="1895"/>
                      <a:pt x="128" y="1900"/>
                      <a:pt x="131" y="1904"/>
                    </a:cubicBezTo>
                    <a:cubicBezTo>
                      <a:pt x="133" y="1906"/>
                      <a:pt x="137" y="1908"/>
                      <a:pt x="140" y="1907"/>
                    </a:cubicBezTo>
                    <a:cubicBezTo>
                      <a:pt x="146" y="1907"/>
                      <a:pt x="150" y="1903"/>
                      <a:pt x="151" y="1897"/>
                    </a:cubicBezTo>
                    <a:cubicBezTo>
                      <a:pt x="152" y="1884"/>
                      <a:pt x="134" y="1872"/>
                      <a:pt x="123" y="1867"/>
                    </a:cubicBezTo>
                    <a:cubicBezTo>
                      <a:pt x="106" y="1858"/>
                      <a:pt x="93" y="1845"/>
                      <a:pt x="86" y="1827"/>
                    </a:cubicBezTo>
                    <a:cubicBezTo>
                      <a:pt x="83" y="1816"/>
                      <a:pt x="82" y="1806"/>
                      <a:pt x="88" y="1796"/>
                    </a:cubicBezTo>
                    <a:close/>
                    <a:moveTo>
                      <a:pt x="64" y="1594"/>
                    </a:moveTo>
                    <a:cubicBezTo>
                      <a:pt x="50" y="1595"/>
                      <a:pt x="47" y="1581"/>
                      <a:pt x="44" y="1572"/>
                    </a:cubicBezTo>
                    <a:cubicBezTo>
                      <a:pt x="40" y="1562"/>
                      <a:pt x="32" y="1553"/>
                      <a:pt x="21" y="1558"/>
                    </a:cubicBezTo>
                    <a:cubicBezTo>
                      <a:pt x="29" y="1568"/>
                      <a:pt x="21" y="1572"/>
                      <a:pt x="25" y="1584"/>
                    </a:cubicBezTo>
                    <a:cubicBezTo>
                      <a:pt x="28" y="1596"/>
                      <a:pt x="45" y="1604"/>
                      <a:pt x="64" y="1594"/>
                    </a:cubicBezTo>
                    <a:close/>
                    <a:moveTo>
                      <a:pt x="51" y="1506"/>
                    </a:moveTo>
                    <a:cubicBezTo>
                      <a:pt x="25" y="1524"/>
                      <a:pt x="6" y="1492"/>
                      <a:pt x="11" y="1474"/>
                    </a:cubicBezTo>
                    <a:cubicBezTo>
                      <a:pt x="13" y="1490"/>
                      <a:pt x="35" y="1509"/>
                      <a:pt x="51" y="1506"/>
                    </a:cubicBezTo>
                    <a:close/>
                    <a:moveTo>
                      <a:pt x="67" y="1499"/>
                    </a:moveTo>
                    <a:cubicBezTo>
                      <a:pt x="71" y="1517"/>
                      <a:pt x="62" y="1538"/>
                      <a:pt x="49" y="1546"/>
                    </a:cubicBezTo>
                    <a:cubicBezTo>
                      <a:pt x="19" y="1563"/>
                      <a:pt x="1" y="1530"/>
                      <a:pt x="31" y="1522"/>
                    </a:cubicBezTo>
                    <a:cubicBezTo>
                      <a:pt x="48" y="1517"/>
                      <a:pt x="58" y="1514"/>
                      <a:pt x="67" y="1499"/>
                    </a:cubicBezTo>
                    <a:close/>
                    <a:moveTo>
                      <a:pt x="28" y="1349"/>
                    </a:moveTo>
                    <a:cubicBezTo>
                      <a:pt x="0" y="1370"/>
                      <a:pt x="2" y="1401"/>
                      <a:pt x="11" y="1427"/>
                    </a:cubicBezTo>
                    <a:cubicBezTo>
                      <a:pt x="16" y="1441"/>
                      <a:pt x="30" y="1458"/>
                      <a:pt x="25" y="1473"/>
                    </a:cubicBezTo>
                    <a:cubicBezTo>
                      <a:pt x="48" y="1467"/>
                      <a:pt x="26" y="1425"/>
                      <a:pt x="21" y="1410"/>
                    </a:cubicBezTo>
                    <a:cubicBezTo>
                      <a:pt x="13" y="1387"/>
                      <a:pt x="15" y="1365"/>
                      <a:pt x="28" y="1349"/>
                    </a:cubicBezTo>
                    <a:close/>
                    <a:moveTo>
                      <a:pt x="669" y="1450"/>
                    </a:moveTo>
                    <a:cubicBezTo>
                      <a:pt x="677" y="1474"/>
                      <a:pt x="712" y="1480"/>
                      <a:pt x="724" y="1488"/>
                    </a:cubicBezTo>
                    <a:cubicBezTo>
                      <a:pt x="743" y="1501"/>
                      <a:pt x="734" y="1519"/>
                      <a:pt x="713" y="1510"/>
                    </a:cubicBezTo>
                    <a:cubicBezTo>
                      <a:pt x="693" y="1502"/>
                      <a:pt x="671" y="1474"/>
                      <a:pt x="669" y="1450"/>
                    </a:cubicBezTo>
                    <a:close/>
                    <a:moveTo>
                      <a:pt x="810" y="1505"/>
                    </a:moveTo>
                    <a:cubicBezTo>
                      <a:pt x="812" y="1473"/>
                      <a:pt x="840" y="1461"/>
                      <a:pt x="849" y="1448"/>
                    </a:cubicBezTo>
                    <a:cubicBezTo>
                      <a:pt x="859" y="1434"/>
                      <a:pt x="847" y="1423"/>
                      <a:pt x="833" y="1435"/>
                    </a:cubicBezTo>
                    <a:cubicBezTo>
                      <a:pt x="815" y="1451"/>
                      <a:pt x="806" y="1480"/>
                      <a:pt x="810" y="1505"/>
                    </a:cubicBezTo>
                    <a:close/>
                    <a:moveTo>
                      <a:pt x="340" y="1494"/>
                    </a:moveTo>
                    <a:cubicBezTo>
                      <a:pt x="353" y="1508"/>
                      <a:pt x="366" y="1505"/>
                      <a:pt x="383" y="1493"/>
                    </a:cubicBezTo>
                    <a:cubicBezTo>
                      <a:pt x="395" y="1483"/>
                      <a:pt x="410" y="1482"/>
                      <a:pt x="417" y="1491"/>
                    </a:cubicBezTo>
                    <a:cubicBezTo>
                      <a:pt x="418" y="1481"/>
                      <a:pt x="409" y="1471"/>
                      <a:pt x="397" y="1471"/>
                    </a:cubicBezTo>
                    <a:cubicBezTo>
                      <a:pt x="382" y="1472"/>
                      <a:pt x="374" y="1487"/>
                      <a:pt x="360" y="1494"/>
                    </a:cubicBezTo>
                    <a:cubicBezTo>
                      <a:pt x="356" y="1497"/>
                      <a:pt x="348" y="1498"/>
                      <a:pt x="340" y="1494"/>
                    </a:cubicBezTo>
                    <a:close/>
                    <a:moveTo>
                      <a:pt x="682" y="1613"/>
                    </a:moveTo>
                    <a:cubicBezTo>
                      <a:pt x="684" y="1615"/>
                      <a:pt x="683" y="1618"/>
                      <a:pt x="681" y="1619"/>
                    </a:cubicBezTo>
                    <a:cubicBezTo>
                      <a:pt x="680" y="1620"/>
                      <a:pt x="677" y="1619"/>
                      <a:pt x="676" y="1618"/>
                    </a:cubicBezTo>
                    <a:cubicBezTo>
                      <a:pt x="675" y="1616"/>
                      <a:pt x="675" y="1614"/>
                      <a:pt x="677" y="1612"/>
                    </a:cubicBezTo>
                    <a:cubicBezTo>
                      <a:pt x="679" y="1611"/>
                      <a:pt x="681" y="1612"/>
                      <a:pt x="682" y="1613"/>
                    </a:cubicBezTo>
                    <a:close/>
                    <a:moveTo>
                      <a:pt x="663" y="1604"/>
                    </a:moveTo>
                    <a:cubicBezTo>
                      <a:pt x="666" y="1607"/>
                      <a:pt x="665" y="1612"/>
                      <a:pt x="661" y="1614"/>
                    </a:cubicBezTo>
                    <a:cubicBezTo>
                      <a:pt x="658" y="1617"/>
                      <a:pt x="653" y="1616"/>
                      <a:pt x="651" y="1612"/>
                    </a:cubicBezTo>
                    <a:cubicBezTo>
                      <a:pt x="648" y="1609"/>
                      <a:pt x="649" y="1604"/>
                      <a:pt x="653" y="1602"/>
                    </a:cubicBezTo>
                    <a:cubicBezTo>
                      <a:pt x="656" y="1599"/>
                      <a:pt x="661" y="1600"/>
                      <a:pt x="663" y="1604"/>
                    </a:cubicBezTo>
                    <a:close/>
                    <a:moveTo>
                      <a:pt x="675" y="1607"/>
                    </a:moveTo>
                    <a:cubicBezTo>
                      <a:pt x="677" y="1609"/>
                      <a:pt x="676" y="1612"/>
                      <a:pt x="674" y="1614"/>
                    </a:cubicBezTo>
                    <a:cubicBezTo>
                      <a:pt x="672" y="1615"/>
                      <a:pt x="668" y="1615"/>
                      <a:pt x="667" y="1612"/>
                    </a:cubicBezTo>
                    <a:cubicBezTo>
                      <a:pt x="665" y="1610"/>
                      <a:pt x="666" y="1607"/>
                      <a:pt x="668" y="1606"/>
                    </a:cubicBezTo>
                    <a:cubicBezTo>
                      <a:pt x="671" y="1604"/>
                      <a:pt x="674" y="1605"/>
                      <a:pt x="675" y="1607"/>
                    </a:cubicBezTo>
                    <a:close/>
                    <a:moveTo>
                      <a:pt x="476" y="1361"/>
                    </a:moveTo>
                    <a:cubicBezTo>
                      <a:pt x="476" y="1365"/>
                      <a:pt x="476" y="1368"/>
                      <a:pt x="478" y="1370"/>
                    </a:cubicBezTo>
                    <a:cubicBezTo>
                      <a:pt x="480" y="1373"/>
                      <a:pt x="485" y="1375"/>
                      <a:pt x="489" y="1374"/>
                    </a:cubicBezTo>
                    <a:cubicBezTo>
                      <a:pt x="495" y="1372"/>
                      <a:pt x="497" y="1367"/>
                      <a:pt x="497" y="1363"/>
                    </a:cubicBezTo>
                    <a:cubicBezTo>
                      <a:pt x="496" y="1355"/>
                      <a:pt x="490" y="1355"/>
                      <a:pt x="486" y="1352"/>
                    </a:cubicBezTo>
                    <a:cubicBezTo>
                      <a:pt x="482" y="1348"/>
                      <a:pt x="482" y="1341"/>
                      <a:pt x="486" y="1335"/>
                    </a:cubicBezTo>
                    <a:cubicBezTo>
                      <a:pt x="490" y="1328"/>
                      <a:pt x="498" y="1324"/>
                      <a:pt x="506" y="1326"/>
                    </a:cubicBezTo>
                    <a:cubicBezTo>
                      <a:pt x="511" y="1327"/>
                      <a:pt x="515" y="1331"/>
                      <a:pt x="514" y="1336"/>
                    </a:cubicBezTo>
                    <a:cubicBezTo>
                      <a:pt x="510" y="1332"/>
                      <a:pt x="503" y="1332"/>
                      <a:pt x="502" y="1339"/>
                    </a:cubicBezTo>
                    <a:cubicBezTo>
                      <a:pt x="501" y="1343"/>
                      <a:pt x="504" y="1350"/>
                      <a:pt x="506" y="1358"/>
                    </a:cubicBezTo>
                    <a:cubicBezTo>
                      <a:pt x="508" y="1366"/>
                      <a:pt x="509" y="1373"/>
                      <a:pt x="507" y="1380"/>
                    </a:cubicBezTo>
                    <a:cubicBezTo>
                      <a:pt x="502" y="1393"/>
                      <a:pt x="486" y="1398"/>
                      <a:pt x="474" y="1391"/>
                    </a:cubicBezTo>
                    <a:cubicBezTo>
                      <a:pt x="468" y="1387"/>
                      <a:pt x="465" y="1381"/>
                      <a:pt x="463" y="1374"/>
                    </a:cubicBezTo>
                    <a:cubicBezTo>
                      <a:pt x="461" y="1367"/>
                      <a:pt x="461" y="1348"/>
                      <a:pt x="454" y="1341"/>
                    </a:cubicBezTo>
                    <a:cubicBezTo>
                      <a:pt x="449" y="1337"/>
                      <a:pt x="443" y="1339"/>
                      <a:pt x="441" y="1343"/>
                    </a:cubicBezTo>
                    <a:cubicBezTo>
                      <a:pt x="438" y="1339"/>
                      <a:pt x="441" y="1331"/>
                      <a:pt x="446" y="1328"/>
                    </a:cubicBezTo>
                    <a:cubicBezTo>
                      <a:pt x="457" y="1323"/>
                      <a:pt x="472" y="1329"/>
                      <a:pt x="477" y="1343"/>
                    </a:cubicBezTo>
                    <a:cubicBezTo>
                      <a:pt x="479" y="1348"/>
                      <a:pt x="478" y="1354"/>
                      <a:pt x="476" y="1361"/>
                    </a:cubicBezTo>
                    <a:close/>
                    <a:moveTo>
                      <a:pt x="197" y="1792"/>
                    </a:moveTo>
                    <a:cubicBezTo>
                      <a:pt x="194" y="1793"/>
                      <a:pt x="191" y="1792"/>
                      <a:pt x="190" y="1790"/>
                    </a:cubicBezTo>
                    <a:cubicBezTo>
                      <a:pt x="189" y="1787"/>
                      <a:pt x="190" y="1784"/>
                      <a:pt x="192" y="1782"/>
                    </a:cubicBezTo>
                    <a:cubicBezTo>
                      <a:pt x="195" y="1781"/>
                      <a:pt x="198" y="1782"/>
                      <a:pt x="200" y="1785"/>
                    </a:cubicBezTo>
                    <a:cubicBezTo>
                      <a:pt x="201" y="1787"/>
                      <a:pt x="200" y="1791"/>
                      <a:pt x="197" y="1792"/>
                    </a:cubicBezTo>
                    <a:close/>
                    <a:moveTo>
                      <a:pt x="189" y="1799"/>
                    </a:moveTo>
                    <a:cubicBezTo>
                      <a:pt x="187" y="1800"/>
                      <a:pt x="184" y="1799"/>
                      <a:pt x="183" y="1797"/>
                    </a:cubicBezTo>
                    <a:cubicBezTo>
                      <a:pt x="182" y="1795"/>
                      <a:pt x="183" y="1792"/>
                      <a:pt x="185" y="1791"/>
                    </a:cubicBezTo>
                    <a:cubicBezTo>
                      <a:pt x="187" y="1790"/>
                      <a:pt x="190" y="1791"/>
                      <a:pt x="191" y="1793"/>
                    </a:cubicBezTo>
                    <a:cubicBezTo>
                      <a:pt x="192" y="1795"/>
                      <a:pt x="191" y="1798"/>
                      <a:pt x="189" y="1799"/>
                    </a:cubicBezTo>
                    <a:close/>
                    <a:moveTo>
                      <a:pt x="202" y="1780"/>
                    </a:moveTo>
                    <a:cubicBezTo>
                      <a:pt x="198" y="1782"/>
                      <a:pt x="193" y="1780"/>
                      <a:pt x="191" y="1776"/>
                    </a:cubicBezTo>
                    <a:cubicBezTo>
                      <a:pt x="189" y="1772"/>
                      <a:pt x="191" y="1767"/>
                      <a:pt x="195" y="1765"/>
                    </a:cubicBezTo>
                    <a:cubicBezTo>
                      <a:pt x="199" y="1763"/>
                      <a:pt x="204" y="1764"/>
                      <a:pt x="206" y="1768"/>
                    </a:cubicBezTo>
                    <a:cubicBezTo>
                      <a:pt x="208" y="1773"/>
                      <a:pt x="206" y="1778"/>
                      <a:pt x="202" y="1780"/>
                    </a:cubicBezTo>
                    <a:close/>
                    <a:moveTo>
                      <a:pt x="469" y="1473"/>
                    </a:moveTo>
                    <a:cubicBezTo>
                      <a:pt x="467" y="1480"/>
                      <a:pt x="462" y="1486"/>
                      <a:pt x="456" y="1488"/>
                    </a:cubicBezTo>
                    <a:cubicBezTo>
                      <a:pt x="450" y="1491"/>
                      <a:pt x="442" y="1491"/>
                      <a:pt x="437" y="1487"/>
                    </a:cubicBezTo>
                    <a:cubicBezTo>
                      <a:pt x="431" y="1481"/>
                      <a:pt x="430" y="1472"/>
                      <a:pt x="432" y="1465"/>
                    </a:cubicBezTo>
                    <a:cubicBezTo>
                      <a:pt x="435" y="1454"/>
                      <a:pt x="445" y="1446"/>
                      <a:pt x="456" y="1444"/>
                    </a:cubicBezTo>
                    <a:cubicBezTo>
                      <a:pt x="464" y="1442"/>
                      <a:pt x="474" y="1443"/>
                      <a:pt x="483" y="1446"/>
                    </a:cubicBezTo>
                    <a:cubicBezTo>
                      <a:pt x="481" y="1445"/>
                      <a:pt x="480" y="1444"/>
                      <a:pt x="479" y="1443"/>
                    </a:cubicBezTo>
                    <a:cubicBezTo>
                      <a:pt x="459" y="1431"/>
                      <a:pt x="442" y="1416"/>
                      <a:pt x="427" y="1398"/>
                    </a:cubicBezTo>
                    <a:cubicBezTo>
                      <a:pt x="410" y="1377"/>
                      <a:pt x="403" y="1359"/>
                      <a:pt x="376" y="1347"/>
                    </a:cubicBezTo>
                    <a:cubicBezTo>
                      <a:pt x="371" y="1345"/>
                      <a:pt x="366" y="1343"/>
                      <a:pt x="359" y="1342"/>
                    </a:cubicBezTo>
                    <a:cubicBezTo>
                      <a:pt x="351" y="1341"/>
                      <a:pt x="344" y="1341"/>
                      <a:pt x="335" y="1344"/>
                    </a:cubicBezTo>
                    <a:cubicBezTo>
                      <a:pt x="327" y="1346"/>
                      <a:pt x="321" y="1349"/>
                      <a:pt x="314" y="1354"/>
                    </a:cubicBezTo>
                    <a:cubicBezTo>
                      <a:pt x="290" y="1373"/>
                      <a:pt x="285" y="1400"/>
                      <a:pt x="296" y="1428"/>
                    </a:cubicBezTo>
                    <a:cubicBezTo>
                      <a:pt x="302" y="1440"/>
                      <a:pt x="310" y="1448"/>
                      <a:pt x="323" y="1451"/>
                    </a:cubicBezTo>
                    <a:cubicBezTo>
                      <a:pt x="334" y="1453"/>
                      <a:pt x="345" y="1451"/>
                      <a:pt x="353" y="1442"/>
                    </a:cubicBezTo>
                    <a:cubicBezTo>
                      <a:pt x="359" y="1436"/>
                      <a:pt x="361" y="1428"/>
                      <a:pt x="361" y="1419"/>
                    </a:cubicBezTo>
                    <a:cubicBezTo>
                      <a:pt x="361" y="1415"/>
                      <a:pt x="360" y="1412"/>
                      <a:pt x="359" y="1409"/>
                    </a:cubicBezTo>
                    <a:cubicBezTo>
                      <a:pt x="359" y="1410"/>
                      <a:pt x="359" y="1411"/>
                      <a:pt x="359" y="1412"/>
                    </a:cubicBezTo>
                    <a:cubicBezTo>
                      <a:pt x="360" y="1420"/>
                      <a:pt x="354" y="1426"/>
                      <a:pt x="346" y="1427"/>
                    </a:cubicBezTo>
                    <a:cubicBezTo>
                      <a:pt x="338" y="1427"/>
                      <a:pt x="331" y="1421"/>
                      <a:pt x="331" y="1414"/>
                    </a:cubicBezTo>
                    <a:cubicBezTo>
                      <a:pt x="331" y="1406"/>
                      <a:pt x="337" y="1399"/>
                      <a:pt x="344" y="1399"/>
                    </a:cubicBezTo>
                    <a:cubicBezTo>
                      <a:pt x="355" y="1398"/>
                      <a:pt x="362" y="1409"/>
                      <a:pt x="363" y="1419"/>
                    </a:cubicBezTo>
                    <a:cubicBezTo>
                      <a:pt x="364" y="1428"/>
                      <a:pt x="361" y="1437"/>
                      <a:pt x="355" y="1445"/>
                    </a:cubicBezTo>
                    <a:cubicBezTo>
                      <a:pt x="348" y="1453"/>
                      <a:pt x="338" y="1456"/>
                      <a:pt x="327" y="1455"/>
                    </a:cubicBezTo>
                    <a:cubicBezTo>
                      <a:pt x="337" y="1457"/>
                      <a:pt x="347" y="1457"/>
                      <a:pt x="355" y="1455"/>
                    </a:cubicBezTo>
                    <a:cubicBezTo>
                      <a:pt x="355" y="1456"/>
                      <a:pt x="356" y="1458"/>
                      <a:pt x="358" y="1459"/>
                    </a:cubicBezTo>
                    <a:cubicBezTo>
                      <a:pt x="343" y="1463"/>
                      <a:pt x="330" y="1460"/>
                      <a:pt x="320" y="1456"/>
                    </a:cubicBezTo>
                    <a:cubicBezTo>
                      <a:pt x="338" y="1466"/>
                      <a:pt x="356" y="1468"/>
                      <a:pt x="374" y="1462"/>
                    </a:cubicBezTo>
                    <a:cubicBezTo>
                      <a:pt x="384" y="1458"/>
                      <a:pt x="394" y="1452"/>
                      <a:pt x="402" y="1442"/>
                    </a:cubicBezTo>
                    <a:cubicBezTo>
                      <a:pt x="406" y="1437"/>
                      <a:pt x="410" y="1431"/>
                      <a:pt x="415" y="1425"/>
                    </a:cubicBezTo>
                    <a:cubicBezTo>
                      <a:pt x="419" y="1421"/>
                      <a:pt x="424" y="1417"/>
                      <a:pt x="431" y="1416"/>
                    </a:cubicBezTo>
                    <a:cubicBezTo>
                      <a:pt x="436" y="1416"/>
                      <a:pt x="441" y="1418"/>
                      <a:pt x="444" y="1423"/>
                    </a:cubicBezTo>
                    <a:cubicBezTo>
                      <a:pt x="447" y="1427"/>
                      <a:pt x="447" y="1432"/>
                      <a:pt x="445" y="1436"/>
                    </a:cubicBezTo>
                    <a:cubicBezTo>
                      <a:pt x="443" y="1438"/>
                      <a:pt x="441" y="1440"/>
                      <a:pt x="438" y="1440"/>
                    </a:cubicBezTo>
                    <a:cubicBezTo>
                      <a:pt x="434" y="1441"/>
                      <a:pt x="429" y="1439"/>
                      <a:pt x="429" y="1434"/>
                    </a:cubicBezTo>
                    <a:cubicBezTo>
                      <a:pt x="429" y="1431"/>
                      <a:pt x="430" y="1429"/>
                      <a:pt x="433" y="1428"/>
                    </a:cubicBezTo>
                    <a:cubicBezTo>
                      <a:pt x="436" y="1428"/>
                      <a:pt x="439" y="1430"/>
                      <a:pt x="440" y="1433"/>
                    </a:cubicBezTo>
                    <a:cubicBezTo>
                      <a:pt x="440" y="1436"/>
                      <a:pt x="439" y="1439"/>
                      <a:pt x="436" y="1439"/>
                    </a:cubicBezTo>
                    <a:cubicBezTo>
                      <a:pt x="435" y="1439"/>
                      <a:pt x="434" y="1439"/>
                      <a:pt x="434" y="1439"/>
                    </a:cubicBezTo>
                    <a:cubicBezTo>
                      <a:pt x="435" y="1440"/>
                      <a:pt x="436" y="1440"/>
                      <a:pt x="437" y="1439"/>
                    </a:cubicBezTo>
                    <a:cubicBezTo>
                      <a:pt x="440" y="1439"/>
                      <a:pt x="442" y="1437"/>
                      <a:pt x="443" y="1435"/>
                    </a:cubicBezTo>
                    <a:cubicBezTo>
                      <a:pt x="445" y="1431"/>
                      <a:pt x="445" y="1427"/>
                      <a:pt x="443" y="1424"/>
                    </a:cubicBezTo>
                    <a:cubicBezTo>
                      <a:pt x="440" y="1420"/>
                      <a:pt x="435" y="1418"/>
                      <a:pt x="431" y="1419"/>
                    </a:cubicBezTo>
                    <a:cubicBezTo>
                      <a:pt x="425" y="1420"/>
                      <a:pt x="421" y="1423"/>
                      <a:pt x="417" y="1427"/>
                    </a:cubicBezTo>
                    <a:cubicBezTo>
                      <a:pt x="413" y="1433"/>
                      <a:pt x="409" y="1438"/>
                      <a:pt x="405" y="1443"/>
                    </a:cubicBezTo>
                    <a:cubicBezTo>
                      <a:pt x="397" y="1453"/>
                      <a:pt x="386" y="1461"/>
                      <a:pt x="374" y="1464"/>
                    </a:cubicBezTo>
                    <a:cubicBezTo>
                      <a:pt x="363" y="1468"/>
                      <a:pt x="351" y="1469"/>
                      <a:pt x="340" y="1466"/>
                    </a:cubicBezTo>
                    <a:cubicBezTo>
                      <a:pt x="322" y="1463"/>
                      <a:pt x="306" y="1452"/>
                      <a:pt x="296" y="1437"/>
                    </a:cubicBezTo>
                    <a:cubicBezTo>
                      <a:pt x="296" y="1438"/>
                      <a:pt x="296" y="1439"/>
                      <a:pt x="296" y="1440"/>
                    </a:cubicBezTo>
                    <a:cubicBezTo>
                      <a:pt x="297" y="1445"/>
                      <a:pt x="297" y="1450"/>
                      <a:pt x="296" y="1455"/>
                    </a:cubicBezTo>
                    <a:cubicBezTo>
                      <a:pt x="296" y="1463"/>
                      <a:pt x="294" y="1469"/>
                      <a:pt x="291" y="1476"/>
                    </a:cubicBezTo>
                    <a:cubicBezTo>
                      <a:pt x="278" y="1500"/>
                      <a:pt x="248" y="1501"/>
                      <a:pt x="229" y="1487"/>
                    </a:cubicBezTo>
                    <a:cubicBezTo>
                      <a:pt x="222" y="1481"/>
                      <a:pt x="217" y="1473"/>
                      <a:pt x="214" y="1464"/>
                    </a:cubicBezTo>
                    <a:cubicBezTo>
                      <a:pt x="217" y="1465"/>
                      <a:pt x="217" y="1465"/>
                      <a:pt x="217" y="1465"/>
                    </a:cubicBezTo>
                    <a:cubicBezTo>
                      <a:pt x="220" y="1472"/>
                      <a:pt x="225" y="1479"/>
                      <a:pt x="232" y="1484"/>
                    </a:cubicBezTo>
                    <a:cubicBezTo>
                      <a:pt x="249" y="1496"/>
                      <a:pt x="276" y="1496"/>
                      <a:pt x="287" y="1475"/>
                    </a:cubicBezTo>
                    <a:cubicBezTo>
                      <a:pt x="290" y="1468"/>
                      <a:pt x="291" y="1462"/>
                      <a:pt x="292" y="1454"/>
                    </a:cubicBezTo>
                    <a:cubicBezTo>
                      <a:pt x="292" y="1450"/>
                      <a:pt x="292" y="1445"/>
                      <a:pt x="292" y="1440"/>
                    </a:cubicBezTo>
                    <a:cubicBezTo>
                      <a:pt x="290" y="1419"/>
                      <a:pt x="282" y="1405"/>
                      <a:pt x="288" y="1383"/>
                    </a:cubicBezTo>
                    <a:cubicBezTo>
                      <a:pt x="292" y="1371"/>
                      <a:pt x="299" y="1359"/>
                      <a:pt x="312" y="1350"/>
                    </a:cubicBezTo>
                    <a:cubicBezTo>
                      <a:pt x="319" y="1345"/>
                      <a:pt x="326" y="1342"/>
                      <a:pt x="334" y="1339"/>
                    </a:cubicBezTo>
                    <a:cubicBezTo>
                      <a:pt x="344" y="1337"/>
                      <a:pt x="351" y="1337"/>
                      <a:pt x="360" y="1339"/>
                    </a:cubicBezTo>
                    <a:cubicBezTo>
                      <a:pt x="374" y="1341"/>
                      <a:pt x="384" y="1346"/>
                      <a:pt x="394" y="1355"/>
                    </a:cubicBezTo>
                    <a:cubicBezTo>
                      <a:pt x="389" y="1349"/>
                      <a:pt x="385" y="1345"/>
                      <a:pt x="383" y="1344"/>
                    </a:cubicBezTo>
                    <a:cubicBezTo>
                      <a:pt x="362" y="1324"/>
                      <a:pt x="341" y="1306"/>
                      <a:pt x="317" y="1292"/>
                    </a:cubicBezTo>
                    <a:cubicBezTo>
                      <a:pt x="311" y="1288"/>
                      <a:pt x="305" y="1286"/>
                      <a:pt x="299" y="1287"/>
                    </a:cubicBezTo>
                    <a:cubicBezTo>
                      <a:pt x="295" y="1288"/>
                      <a:pt x="291" y="1290"/>
                      <a:pt x="289" y="1292"/>
                    </a:cubicBezTo>
                    <a:cubicBezTo>
                      <a:pt x="285" y="1296"/>
                      <a:pt x="283" y="1303"/>
                      <a:pt x="287" y="1308"/>
                    </a:cubicBezTo>
                    <a:cubicBezTo>
                      <a:pt x="289" y="1310"/>
                      <a:pt x="293" y="1311"/>
                      <a:pt x="296" y="1311"/>
                    </a:cubicBezTo>
                    <a:cubicBezTo>
                      <a:pt x="300" y="1310"/>
                      <a:pt x="302" y="1305"/>
                      <a:pt x="300" y="1302"/>
                    </a:cubicBezTo>
                    <a:cubicBezTo>
                      <a:pt x="299" y="1299"/>
                      <a:pt x="296" y="1298"/>
                      <a:pt x="293" y="1299"/>
                    </a:cubicBezTo>
                    <a:cubicBezTo>
                      <a:pt x="295" y="1296"/>
                      <a:pt x="300" y="1296"/>
                      <a:pt x="303" y="1299"/>
                    </a:cubicBezTo>
                    <a:cubicBezTo>
                      <a:pt x="310" y="1306"/>
                      <a:pt x="303" y="1319"/>
                      <a:pt x="292" y="1317"/>
                    </a:cubicBezTo>
                    <a:cubicBezTo>
                      <a:pt x="283" y="1316"/>
                      <a:pt x="278" y="1309"/>
                      <a:pt x="279" y="1300"/>
                    </a:cubicBezTo>
                    <a:cubicBezTo>
                      <a:pt x="280" y="1289"/>
                      <a:pt x="294" y="1281"/>
                      <a:pt x="306" y="1286"/>
                    </a:cubicBezTo>
                    <a:cubicBezTo>
                      <a:pt x="286" y="1275"/>
                      <a:pt x="266" y="1266"/>
                      <a:pt x="245" y="1261"/>
                    </a:cubicBezTo>
                    <a:cubicBezTo>
                      <a:pt x="252" y="1265"/>
                      <a:pt x="259" y="1271"/>
                      <a:pt x="264" y="1277"/>
                    </a:cubicBezTo>
                    <a:cubicBezTo>
                      <a:pt x="281" y="1298"/>
                      <a:pt x="277" y="1332"/>
                      <a:pt x="246" y="1339"/>
                    </a:cubicBezTo>
                    <a:cubicBezTo>
                      <a:pt x="237" y="1340"/>
                      <a:pt x="229" y="1339"/>
                      <a:pt x="220" y="1336"/>
                    </a:cubicBezTo>
                    <a:cubicBezTo>
                      <a:pt x="207" y="1331"/>
                      <a:pt x="196" y="1319"/>
                      <a:pt x="182" y="1318"/>
                    </a:cubicBezTo>
                    <a:cubicBezTo>
                      <a:pt x="176" y="1317"/>
                      <a:pt x="169" y="1320"/>
                      <a:pt x="165" y="1325"/>
                    </a:cubicBezTo>
                    <a:cubicBezTo>
                      <a:pt x="156" y="1336"/>
                      <a:pt x="162" y="1355"/>
                      <a:pt x="175" y="1359"/>
                    </a:cubicBezTo>
                    <a:cubicBezTo>
                      <a:pt x="180" y="1361"/>
                      <a:pt x="187" y="1358"/>
                      <a:pt x="190" y="1353"/>
                    </a:cubicBezTo>
                    <a:cubicBezTo>
                      <a:pt x="194" y="1346"/>
                      <a:pt x="191" y="1338"/>
                      <a:pt x="185" y="1337"/>
                    </a:cubicBezTo>
                    <a:cubicBezTo>
                      <a:pt x="188" y="1336"/>
                      <a:pt x="194" y="1338"/>
                      <a:pt x="196" y="1343"/>
                    </a:cubicBezTo>
                    <a:cubicBezTo>
                      <a:pt x="200" y="1351"/>
                      <a:pt x="193" y="1361"/>
                      <a:pt x="186" y="1364"/>
                    </a:cubicBezTo>
                    <a:cubicBezTo>
                      <a:pt x="176" y="1367"/>
                      <a:pt x="167" y="1363"/>
                      <a:pt x="161" y="1358"/>
                    </a:cubicBezTo>
                    <a:cubicBezTo>
                      <a:pt x="151" y="1347"/>
                      <a:pt x="151" y="1329"/>
                      <a:pt x="163" y="1320"/>
                    </a:cubicBezTo>
                    <a:cubicBezTo>
                      <a:pt x="170" y="1315"/>
                      <a:pt x="176" y="1313"/>
                      <a:pt x="182" y="1314"/>
                    </a:cubicBezTo>
                    <a:cubicBezTo>
                      <a:pt x="194" y="1315"/>
                      <a:pt x="204" y="1322"/>
                      <a:pt x="215" y="1322"/>
                    </a:cubicBezTo>
                    <a:cubicBezTo>
                      <a:pt x="233" y="1322"/>
                      <a:pt x="248" y="1311"/>
                      <a:pt x="248" y="1294"/>
                    </a:cubicBezTo>
                    <a:cubicBezTo>
                      <a:pt x="247" y="1275"/>
                      <a:pt x="223" y="1256"/>
                      <a:pt x="203" y="1254"/>
                    </a:cubicBezTo>
                    <a:cubicBezTo>
                      <a:pt x="191" y="1253"/>
                      <a:pt x="178" y="1258"/>
                      <a:pt x="172" y="1268"/>
                    </a:cubicBezTo>
                    <a:cubicBezTo>
                      <a:pt x="163" y="1281"/>
                      <a:pt x="170" y="1302"/>
                      <a:pt x="188" y="1301"/>
                    </a:cubicBezTo>
                    <a:cubicBezTo>
                      <a:pt x="194" y="1301"/>
                      <a:pt x="199" y="1298"/>
                      <a:pt x="202" y="1294"/>
                    </a:cubicBezTo>
                    <a:cubicBezTo>
                      <a:pt x="207" y="1287"/>
                      <a:pt x="202" y="1273"/>
                      <a:pt x="192" y="1274"/>
                    </a:cubicBezTo>
                    <a:cubicBezTo>
                      <a:pt x="185" y="1274"/>
                      <a:pt x="182" y="1280"/>
                      <a:pt x="185" y="1284"/>
                    </a:cubicBezTo>
                    <a:cubicBezTo>
                      <a:pt x="179" y="1282"/>
                      <a:pt x="180" y="1272"/>
                      <a:pt x="188" y="1270"/>
                    </a:cubicBezTo>
                    <a:cubicBezTo>
                      <a:pt x="203" y="1266"/>
                      <a:pt x="215" y="1285"/>
                      <a:pt x="204" y="1297"/>
                    </a:cubicBezTo>
                    <a:cubicBezTo>
                      <a:pt x="198" y="1304"/>
                      <a:pt x="185" y="1308"/>
                      <a:pt x="175" y="1301"/>
                    </a:cubicBezTo>
                    <a:cubicBezTo>
                      <a:pt x="161" y="1292"/>
                      <a:pt x="160" y="1269"/>
                      <a:pt x="176" y="1257"/>
                    </a:cubicBezTo>
                    <a:cubicBezTo>
                      <a:pt x="177" y="1256"/>
                      <a:pt x="179" y="1255"/>
                      <a:pt x="180" y="1254"/>
                    </a:cubicBezTo>
                    <a:cubicBezTo>
                      <a:pt x="174" y="1256"/>
                      <a:pt x="169" y="1258"/>
                      <a:pt x="162" y="1262"/>
                    </a:cubicBezTo>
                    <a:cubicBezTo>
                      <a:pt x="162" y="1262"/>
                      <a:pt x="162" y="1262"/>
                      <a:pt x="162" y="1262"/>
                    </a:cubicBezTo>
                    <a:cubicBezTo>
                      <a:pt x="152" y="1268"/>
                      <a:pt x="147" y="1272"/>
                      <a:pt x="141" y="1281"/>
                    </a:cubicBezTo>
                    <a:cubicBezTo>
                      <a:pt x="144" y="1271"/>
                      <a:pt x="151" y="1264"/>
                      <a:pt x="160" y="1259"/>
                    </a:cubicBezTo>
                    <a:cubicBezTo>
                      <a:pt x="160" y="1259"/>
                      <a:pt x="160" y="1259"/>
                      <a:pt x="160" y="1259"/>
                    </a:cubicBezTo>
                    <a:cubicBezTo>
                      <a:pt x="164" y="1257"/>
                      <a:pt x="169" y="1255"/>
                      <a:pt x="173" y="1254"/>
                    </a:cubicBezTo>
                    <a:cubicBezTo>
                      <a:pt x="158" y="1255"/>
                      <a:pt x="143" y="1257"/>
                      <a:pt x="128" y="1262"/>
                    </a:cubicBezTo>
                    <a:cubicBezTo>
                      <a:pt x="102" y="1271"/>
                      <a:pt x="84" y="1282"/>
                      <a:pt x="65" y="1302"/>
                    </a:cubicBezTo>
                    <a:cubicBezTo>
                      <a:pt x="48" y="1322"/>
                      <a:pt x="37" y="1345"/>
                      <a:pt x="33" y="1370"/>
                    </a:cubicBezTo>
                    <a:cubicBezTo>
                      <a:pt x="31" y="1382"/>
                      <a:pt x="31" y="1389"/>
                      <a:pt x="36" y="1401"/>
                    </a:cubicBezTo>
                    <a:cubicBezTo>
                      <a:pt x="45" y="1425"/>
                      <a:pt x="69" y="1443"/>
                      <a:pt x="89" y="1444"/>
                    </a:cubicBezTo>
                    <a:cubicBezTo>
                      <a:pt x="101" y="1444"/>
                      <a:pt x="113" y="1438"/>
                      <a:pt x="111" y="1425"/>
                    </a:cubicBezTo>
                    <a:cubicBezTo>
                      <a:pt x="110" y="1418"/>
                      <a:pt x="105" y="1414"/>
                      <a:pt x="96" y="1415"/>
                    </a:cubicBezTo>
                    <a:cubicBezTo>
                      <a:pt x="103" y="1406"/>
                      <a:pt x="121" y="1413"/>
                      <a:pt x="126" y="1427"/>
                    </a:cubicBezTo>
                    <a:cubicBezTo>
                      <a:pt x="130" y="1442"/>
                      <a:pt x="125" y="1454"/>
                      <a:pt x="116" y="1460"/>
                    </a:cubicBezTo>
                    <a:cubicBezTo>
                      <a:pt x="104" y="1470"/>
                      <a:pt x="83" y="1470"/>
                      <a:pt x="67" y="1459"/>
                    </a:cubicBezTo>
                    <a:cubicBezTo>
                      <a:pt x="51" y="1447"/>
                      <a:pt x="39" y="1429"/>
                      <a:pt x="33" y="1410"/>
                    </a:cubicBezTo>
                    <a:cubicBezTo>
                      <a:pt x="34" y="1414"/>
                      <a:pt x="35" y="1418"/>
                      <a:pt x="37" y="1423"/>
                    </a:cubicBezTo>
                    <a:cubicBezTo>
                      <a:pt x="46" y="1452"/>
                      <a:pt x="64" y="1477"/>
                      <a:pt x="90" y="1493"/>
                    </a:cubicBezTo>
                    <a:cubicBezTo>
                      <a:pt x="105" y="1500"/>
                      <a:pt x="118" y="1501"/>
                      <a:pt x="133" y="1493"/>
                    </a:cubicBezTo>
                    <a:cubicBezTo>
                      <a:pt x="142" y="1488"/>
                      <a:pt x="152" y="1476"/>
                      <a:pt x="152" y="1465"/>
                    </a:cubicBezTo>
                    <a:cubicBezTo>
                      <a:pt x="152" y="1456"/>
                      <a:pt x="144" y="1448"/>
                      <a:pt x="136" y="1453"/>
                    </a:cubicBezTo>
                    <a:cubicBezTo>
                      <a:pt x="135" y="1447"/>
                      <a:pt x="141" y="1441"/>
                      <a:pt x="148" y="1443"/>
                    </a:cubicBezTo>
                    <a:cubicBezTo>
                      <a:pt x="154" y="1444"/>
                      <a:pt x="160" y="1451"/>
                      <a:pt x="161" y="1459"/>
                    </a:cubicBezTo>
                    <a:cubicBezTo>
                      <a:pt x="162" y="1464"/>
                      <a:pt x="161" y="1470"/>
                      <a:pt x="159" y="1475"/>
                    </a:cubicBezTo>
                    <a:cubicBezTo>
                      <a:pt x="154" y="1484"/>
                      <a:pt x="146" y="1492"/>
                      <a:pt x="136" y="1497"/>
                    </a:cubicBezTo>
                    <a:cubicBezTo>
                      <a:pt x="129" y="1500"/>
                      <a:pt x="121" y="1502"/>
                      <a:pt x="114" y="1501"/>
                    </a:cubicBezTo>
                    <a:cubicBezTo>
                      <a:pt x="136" y="1505"/>
                      <a:pt x="158" y="1499"/>
                      <a:pt x="175" y="1481"/>
                    </a:cubicBezTo>
                    <a:cubicBezTo>
                      <a:pt x="183" y="1472"/>
                      <a:pt x="188" y="1462"/>
                      <a:pt x="190" y="1450"/>
                    </a:cubicBezTo>
                    <a:cubicBezTo>
                      <a:pt x="201" y="1398"/>
                      <a:pt x="157" y="1414"/>
                      <a:pt x="131" y="1409"/>
                    </a:cubicBezTo>
                    <a:cubicBezTo>
                      <a:pt x="99" y="1402"/>
                      <a:pt x="115" y="1361"/>
                      <a:pt x="148" y="1367"/>
                    </a:cubicBezTo>
                    <a:cubicBezTo>
                      <a:pt x="176" y="1372"/>
                      <a:pt x="189" y="1399"/>
                      <a:pt x="192" y="1425"/>
                    </a:cubicBezTo>
                    <a:cubicBezTo>
                      <a:pt x="193" y="1420"/>
                      <a:pt x="193" y="1415"/>
                      <a:pt x="195" y="1411"/>
                    </a:cubicBezTo>
                    <a:cubicBezTo>
                      <a:pt x="200" y="1401"/>
                      <a:pt x="211" y="1393"/>
                      <a:pt x="223" y="1397"/>
                    </a:cubicBezTo>
                    <a:cubicBezTo>
                      <a:pt x="228" y="1399"/>
                      <a:pt x="231" y="1404"/>
                      <a:pt x="231" y="1409"/>
                    </a:cubicBezTo>
                    <a:cubicBezTo>
                      <a:pt x="231" y="1413"/>
                      <a:pt x="230" y="1417"/>
                      <a:pt x="227" y="1419"/>
                    </a:cubicBezTo>
                    <a:cubicBezTo>
                      <a:pt x="223" y="1422"/>
                      <a:pt x="219" y="1423"/>
                      <a:pt x="215" y="1422"/>
                    </a:cubicBezTo>
                    <a:cubicBezTo>
                      <a:pt x="210" y="1421"/>
                      <a:pt x="206" y="1415"/>
                      <a:pt x="207" y="1410"/>
                    </a:cubicBezTo>
                    <a:cubicBezTo>
                      <a:pt x="208" y="1407"/>
                      <a:pt x="210" y="1404"/>
                      <a:pt x="214" y="1404"/>
                    </a:cubicBezTo>
                    <a:cubicBezTo>
                      <a:pt x="216" y="1404"/>
                      <a:pt x="218" y="1405"/>
                      <a:pt x="218" y="1408"/>
                    </a:cubicBezTo>
                    <a:cubicBezTo>
                      <a:pt x="217" y="1407"/>
                      <a:pt x="215" y="1406"/>
                      <a:pt x="214" y="1407"/>
                    </a:cubicBezTo>
                    <a:cubicBezTo>
                      <a:pt x="211" y="1408"/>
                      <a:pt x="210" y="1411"/>
                      <a:pt x="212" y="1413"/>
                    </a:cubicBezTo>
                    <a:cubicBezTo>
                      <a:pt x="213" y="1415"/>
                      <a:pt x="215" y="1416"/>
                      <a:pt x="218" y="1415"/>
                    </a:cubicBezTo>
                    <a:cubicBezTo>
                      <a:pt x="221" y="1415"/>
                      <a:pt x="223" y="1413"/>
                      <a:pt x="223" y="1410"/>
                    </a:cubicBezTo>
                    <a:cubicBezTo>
                      <a:pt x="224" y="1406"/>
                      <a:pt x="222" y="1403"/>
                      <a:pt x="218" y="1402"/>
                    </a:cubicBezTo>
                    <a:cubicBezTo>
                      <a:pt x="209" y="1398"/>
                      <a:pt x="199" y="1407"/>
                      <a:pt x="196" y="1415"/>
                    </a:cubicBezTo>
                    <a:cubicBezTo>
                      <a:pt x="195" y="1417"/>
                      <a:pt x="194" y="1420"/>
                      <a:pt x="194" y="1422"/>
                    </a:cubicBezTo>
                    <a:cubicBezTo>
                      <a:pt x="192" y="1430"/>
                      <a:pt x="193" y="1439"/>
                      <a:pt x="192" y="1447"/>
                    </a:cubicBezTo>
                    <a:cubicBezTo>
                      <a:pt x="191" y="1456"/>
                      <a:pt x="188" y="1463"/>
                      <a:pt x="184" y="1471"/>
                    </a:cubicBezTo>
                    <a:cubicBezTo>
                      <a:pt x="187" y="1468"/>
                      <a:pt x="189" y="1466"/>
                      <a:pt x="192" y="1465"/>
                    </a:cubicBezTo>
                    <a:cubicBezTo>
                      <a:pt x="208" y="1455"/>
                      <a:pt x="229" y="1461"/>
                      <a:pt x="241" y="1475"/>
                    </a:cubicBezTo>
                    <a:cubicBezTo>
                      <a:pt x="244" y="1480"/>
                      <a:pt x="247" y="1484"/>
                      <a:pt x="248" y="1489"/>
                    </a:cubicBezTo>
                    <a:cubicBezTo>
                      <a:pt x="245" y="1489"/>
                      <a:pt x="245" y="1489"/>
                      <a:pt x="245" y="1489"/>
                    </a:cubicBezTo>
                    <a:cubicBezTo>
                      <a:pt x="243" y="1485"/>
                      <a:pt x="241" y="1481"/>
                      <a:pt x="239" y="1477"/>
                    </a:cubicBezTo>
                    <a:cubicBezTo>
                      <a:pt x="227" y="1464"/>
                      <a:pt x="208" y="1458"/>
                      <a:pt x="193" y="1467"/>
                    </a:cubicBezTo>
                    <a:cubicBezTo>
                      <a:pt x="183" y="1472"/>
                      <a:pt x="181" y="1477"/>
                      <a:pt x="174" y="1484"/>
                    </a:cubicBezTo>
                    <a:cubicBezTo>
                      <a:pt x="151" y="1508"/>
                      <a:pt x="118" y="1510"/>
                      <a:pt x="89" y="1495"/>
                    </a:cubicBezTo>
                    <a:cubicBezTo>
                      <a:pt x="81" y="1490"/>
                      <a:pt x="74" y="1485"/>
                      <a:pt x="67" y="1479"/>
                    </a:cubicBezTo>
                    <a:cubicBezTo>
                      <a:pt x="79" y="1494"/>
                      <a:pt x="92" y="1507"/>
                      <a:pt x="106" y="1514"/>
                    </a:cubicBezTo>
                    <a:cubicBezTo>
                      <a:pt x="136" y="1528"/>
                      <a:pt x="173" y="1550"/>
                      <a:pt x="195" y="1556"/>
                    </a:cubicBezTo>
                    <a:cubicBezTo>
                      <a:pt x="205" y="1559"/>
                      <a:pt x="217" y="1558"/>
                      <a:pt x="225" y="1552"/>
                    </a:cubicBezTo>
                    <a:cubicBezTo>
                      <a:pt x="221" y="1557"/>
                      <a:pt x="215" y="1559"/>
                      <a:pt x="209" y="1559"/>
                    </a:cubicBezTo>
                    <a:cubicBezTo>
                      <a:pt x="209" y="1559"/>
                      <a:pt x="209" y="1559"/>
                      <a:pt x="209" y="1559"/>
                    </a:cubicBezTo>
                    <a:cubicBezTo>
                      <a:pt x="206" y="1560"/>
                      <a:pt x="202" y="1560"/>
                      <a:pt x="199" y="1559"/>
                    </a:cubicBezTo>
                    <a:cubicBezTo>
                      <a:pt x="210" y="1564"/>
                      <a:pt x="221" y="1566"/>
                      <a:pt x="232" y="1564"/>
                    </a:cubicBezTo>
                    <a:cubicBezTo>
                      <a:pt x="244" y="1561"/>
                      <a:pt x="253" y="1555"/>
                      <a:pt x="259" y="1545"/>
                    </a:cubicBezTo>
                    <a:cubicBezTo>
                      <a:pt x="259" y="1545"/>
                      <a:pt x="260" y="1546"/>
                      <a:pt x="261" y="1546"/>
                    </a:cubicBezTo>
                    <a:cubicBezTo>
                      <a:pt x="257" y="1553"/>
                      <a:pt x="250" y="1560"/>
                      <a:pt x="241" y="1564"/>
                    </a:cubicBezTo>
                    <a:cubicBezTo>
                      <a:pt x="233" y="1567"/>
                      <a:pt x="223" y="1568"/>
                      <a:pt x="217" y="1566"/>
                    </a:cubicBezTo>
                    <a:cubicBezTo>
                      <a:pt x="221" y="1568"/>
                      <a:pt x="225" y="1574"/>
                      <a:pt x="224" y="1578"/>
                    </a:cubicBezTo>
                    <a:cubicBezTo>
                      <a:pt x="224" y="1582"/>
                      <a:pt x="223" y="1585"/>
                      <a:pt x="220" y="1587"/>
                    </a:cubicBezTo>
                    <a:cubicBezTo>
                      <a:pt x="216" y="1589"/>
                      <a:pt x="210" y="1589"/>
                      <a:pt x="207" y="1584"/>
                    </a:cubicBezTo>
                    <a:cubicBezTo>
                      <a:pt x="205" y="1582"/>
                      <a:pt x="205" y="1578"/>
                      <a:pt x="207" y="1576"/>
                    </a:cubicBezTo>
                    <a:cubicBezTo>
                      <a:pt x="212" y="1572"/>
                      <a:pt x="218" y="1575"/>
                      <a:pt x="217" y="1579"/>
                    </a:cubicBezTo>
                    <a:cubicBezTo>
                      <a:pt x="216" y="1577"/>
                      <a:pt x="214" y="1576"/>
                      <a:pt x="212" y="1576"/>
                    </a:cubicBezTo>
                    <a:cubicBezTo>
                      <a:pt x="210" y="1576"/>
                      <a:pt x="208" y="1579"/>
                      <a:pt x="209" y="1582"/>
                    </a:cubicBezTo>
                    <a:cubicBezTo>
                      <a:pt x="209" y="1584"/>
                      <a:pt x="211" y="1585"/>
                      <a:pt x="213" y="1586"/>
                    </a:cubicBezTo>
                    <a:cubicBezTo>
                      <a:pt x="219" y="1587"/>
                      <a:pt x="225" y="1581"/>
                      <a:pt x="222" y="1574"/>
                    </a:cubicBezTo>
                    <a:cubicBezTo>
                      <a:pt x="220" y="1567"/>
                      <a:pt x="210" y="1565"/>
                      <a:pt x="204" y="1563"/>
                    </a:cubicBezTo>
                    <a:cubicBezTo>
                      <a:pt x="196" y="1560"/>
                      <a:pt x="187" y="1557"/>
                      <a:pt x="183" y="1556"/>
                    </a:cubicBezTo>
                    <a:cubicBezTo>
                      <a:pt x="177" y="1553"/>
                      <a:pt x="163" y="1547"/>
                      <a:pt x="146" y="1538"/>
                    </a:cubicBezTo>
                    <a:cubicBezTo>
                      <a:pt x="149" y="1540"/>
                      <a:pt x="151" y="1543"/>
                      <a:pt x="154" y="1546"/>
                    </a:cubicBezTo>
                    <a:cubicBezTo>
                      <a:pt x="155" y="1547"/>
                      <a:pt x="163" y="1558"/>
                      <a:pt x="160" y="1559"/>
                    </a:cubicBezTo>
                    <a:cubicBezTo>
                      <a:pt x="159" y="1559"/>
                      <a:pt x="155" y="1553"/>
                      <a:pt x="154" y="1552"/>
                    </a:cubicBezTo>
                    <a:cubicBezTo>
                      <a:pt x="150" y="1548"/>
                      <a:pt x="146" y="1544"/>
                      <a:pt x="142" y="1540"/>
                    </a:cubicBezTo>
                    <a:cubicBezTo>
                      <a:pt x="140" y="1539"/>
                      <a:pt x="138" y="1537"/>
                      <a:pt x="136" y="1536"/>
                    </a:cubicBezTo>
                    <a:cubicBezTo>
                      <a:pt x="129" y="1530"/>
                      <a:pt x="123" y="1527"/>
                      <a:pt x="114" y="1523"/>
                    </a:cubicBezTo>
                    <a:cubicBezTo>
                      <a:pt x="114" y="1523"/>
                      <a:pt x="113" y="1523"/>
                      <a:pt x="111" y="1522"/>
                    </a:cubicBezTo>
                    <a:cubicBezTo>
                      <a:pt x="113" y="1524"/>
                      <a:pt x="116" y="1525"/>
                      <a:pt x="118" y="1527"/>
                    </a:cubicBezTo>
                    <a:cubicBezTo>
                      <a:pt x="124" y="1532"/>
                      <a:pt x="128" y="1537"/>
                      <a:pt x="132" y="1544"/>
                    </a:cubicBezTo>
                    <a:cubicBezTo>
                      <a:pt x="142" y="1564"/>
                      <a:pt x="132" y="1581"/>
                      <a:pt x="116" y="1590"/>
                    </a:cubicBezTo>
                    <a:cubicBezTo>
                      <a:pt x="102" y="1598"/>
                      <a:pt x="85" y="1601"/>
                      <a:pt x="71" y="1593"/>
                    </a:cubicBezTo>
                    <a:cubicBezTo>
                      <a:pt x="59" y="1586"/>
                      <a:pt x="54" y="1574"/>
                      <a:pt x="57" y="1560"/>
                    </a:cubicBezTo>
                    <a:cubicBezTo>
                      <a:pt x="58" y="1554"/>
                      <a:pt x="61" y="1550"/>
                      <a:pt x="66" y="1545"/>
                    </a:cubicBezTo>
                    <a:cubicBezTo>
                      <a:pt x="69" y="1542"/>
                      <a:pt x="73" y="1540"/>
                      <a:pt x="79" y="1540"/>
                    </a:cubicBezTo>
                    <a:cubicBezTo>
                      <a:pt x="85" y="1540"/>
                      <a:pt x="91" y="1542"/>
                      <a:pt x="94" y="1547"/>
                    </a:cubicBezTo>
                    <a:cubicBezTo>
                      <a:pt x="96" y="1551"/>
                      <a:pt x="97" y="1554"/>
                      <a:pt x="96" y="1558"/>
                    </a:cubicBezTo>
                    <a:cubicBezTo>
                      <a:pt x="95" y="1562"/>
                      <a:pt x="92" y="1565"/>
                      <a:pt x="88" y="1567"/>
                    </a:cubicBezTo>
                    <a:cubicBezTo>
                      <a:pt x="84" y="1569"/>
                      <a:pt x="79" y="1569"/>
                      <a:pt x="75" y="1565"/>
                    </a:cubicBezTo>
                    <a:cubicBezTo>
                      <a:pt x="72" y="1562"/>
                      <a:pt x="71" y="1556"/>
                      <a:pt x="73" y="1552"/>
                    </a:cubicBezTo>
                    <a:cubicBezTo>
                      <a:pt x="77" y="1547"/>
                      <a:pt x="83" y="1545"/>
                      <a:pt x="88" y="1549"/>
                    </a:cubicBezTo>
                    <a:cubicBezTo>
                      <a:pt x="93" y="1552"/>
                      <a:pt x="95" y="1558"/>
                      <a:pt x="91" y="1563"/>
                    </a:cubicBezTo>
                    <a:cubicBezTo>
                      <a:pt x="90" y="1565"/>
                      <a:pt x="89" y="1566"/>
                      <a:pt x="87" y="1567"/>
                    </a:cubicBezTo>
                    <a:cubicBezTo>
                      <a:pt x="87" y="1567"/>
                      <a:pt x="88" y="1567"/>
                      <a:pt x="88" y="1567"/>
                    </a:cubicBezTo>
                    <a:cubicBezTo>
                      <a:pt x="92" y="1565"/>
                      <a:pt x="95" y="1562"/>
                      <a:pt x="96" y="1558"/>
                    </a:cubicBezTo>
                    <a:cubicBezTo>
                      <a:pt x="96" y="1554"/>
                      <a:pt x="96" y="1551"/>
                      <a:pt x="93" y="1548"/>
                    </a:cubicBezTo>
                    <a:cubicBezTo>
                      <a:pt x="90" y="1543"/>
                      <a:pt x="85" y="1541"/>
                      <a:pt x="79" y="1541"/>
                    </a:cubicBezTo>
                    <a:cubicBezTo>
                      <a:pt x="74" y="1541"/>
                      <a:pt x="70" y="1543"/>
                      <a:pt x="66" y="1546"/>
                    </a:cubicBezTo>
                    <a:cubicBezTo>
                      <a:pt x="62" y="1550"/>
                      <a:pt x="60" y="1555"/>
                      <a:pt x="58" y="1561"/>
                    </a:cubicBezTo>
                    <a:cubicBezTo>
                      <a:pt x="56" y="1574"/>
                      <a:pt x="61" y="1584"/>
                      <a:pt x="72" y="1591"/>
                    </a:cubicBezTo>
                    <a:cubicBezTo>
                      <a:pt x="86" y="1598"/>
                      <a:pt x="103" y="1595"/>
                      <a:pt x="116" y="1587"/>
                    </a:cubicBezTo>
                    <a:cubicBezTo>
                      <a:pt x="129" y="1578"/>
                      <a:pt x="137" y="1563"/>
                      <a:pt x="129" y="1546"/>
                    </a:cubicBezTo>
                    <a:cubicBezTo>
                      <a:pt x="125" y="1540"/>
                      <a:pt x="121" y="1535"/>
                      <a:pt x="115" y="1531"/>
                    </a:cubicBezTo>
                    <a:cubicBezTo>
                      <a:pt x="94" y="1514"/>
                      <a:pt x="77" y="1498"/>
                      <a:pt x="61" y="1475"/>
                    </a:cubicBezTo>
                    <a:cubicBezTo>
                      <a:pt x="62" y="1476"/>
                      <a:pt x="62" y="1478"/>
                      <a:pt x="62" y="1479"/>
                    </a:cubicBezTo>
                    <a:cubicBezTo>
                      <a:pt x="64" y="1489"/>
                      <a:pt x="61" y="1500"/>
                      <a:pt x="50" y="1502"/>
                    </a:cubicBezTo>
                    <a:cubicBezTo>
                      <a:pt x="42" y="1503"/>
                      <a:pt x="35" y="1498"/>
                      <a:pt x="32" y="1491"/>
                    </a:cubicBezTo>
                    <a:cubicBezTo>
                      <a:pt x="30" y="1485"/>
                      <a:pt x="31" y="1479"/>
                      <a:pt x="36" y="1475"/>
                    </a:cubicBezTo>
                    <a:cubicBezTo>
                      <a:pt x="40" y="1472"/>
                      <a:pt x="46" y="1473"/>
                      <a:pt x="46" y="1478"/>
                    </a:cubicBezTo>
                    <a:cubicBezTo>
                      <a:pt x="46" y="1484"/>
                      <a:pt x="41" y="1484"/>
                      <a:pt x="41" y="1489"/>
                    </a:cubicBezTo>
                    <a:cubicBezTo>
                      <a:pt x="41" y="1493"/>
                      <a:pt x="43" y="1497"/>
                      <a:pt x="48" y="1497"/>
                    </a:cubicBezTo>
                    <a:cubicBezTo>
                      <a:pt x="55" y="1497"/>
                      <a:pt x="59" y="1489"/>
                      <a:pt x="58" y="1482"/>
                    </a:cubicBezTo>
                    <a:cubicBezTo>
                      <a:pt x="57" y="1468"/>
                      <a:pt x="52" y="1462"/>
                      <a:pt x="45" y="1450"/>
                    </a:cubicBezTo>
                    <a:cubicBezTo>
                      <a:pt x="40" y="1442"/>
                      <a:pt x="37" y="1434"/>
                      <a:pt x="33" y="1424"/>
                    </a:cubicBezTo>
                    <a:cubicBezTo>
                      <a:pt x="24" y="1395"/>
                      <a:pt x="27" y="1365"/>
                      <a:pt x="38" y="1337"/>
                    </a:cubicBezTo>
                    <a:cubicBezTo>
                      <a:pt x="35" y="1342"/>
                      <a:pt x="29" y="1345"/>
                      <a:pt x="25" y="1345"/>
                    </a:cubicBezTo>
                    <a:cubicBezTo>
                      <a:pt x="20" y="1344"/>
                      <a:pt x="15" y="1341"/>
                      <a:pt x="14" y="1334"/>
                    </a:cubicBezTo>
                    <a:cubicBezTo>
                      <a:pt x="15" y="1335"/>
                      <a:pt x="17" y="1335"/>
                      <a:pt x="18" y="1334"/>
                    </a:cubicBezTo>
                    <a:cubicBezTo>
                      <a:pt x="19" y="1346"/>
                      <a:pt x="34" y="1342"/>
                      <a:pt x="40" y="1332"/>
                    </a:cubicBezTo>
                    <a:cubicBezTo>
                      <a:pt x="40" y="1333"/>
                      <a:pt x="40" y="1333"/>
                      <a:pt x="40" y="1333"/>
                    </a:cubicBezTo>
                    <a:cubicBezTo>
                      <a:pt x="44" y="1323"/>
                      <a:pt x="50" y="1315"/>
                      <a:pt x="56" y="1306"/>
                    </a:cubicBezTo>
                    <a:cubicBezTo>
                      <a:pt x="43" y="1313"/>
                      <a:pt x="27" y="1312"/>
                      <a:pt x="17" y="1301"/>
                    </a:cubicBezTo>
                    <a:cubicBezTo>
                      <a:pt x="11" y="1295"/>
                      <a:pt x="8" y="1288"/>
                      <a:pt x="8" y="1280"/>
                    </a:cubicBezTo>
                    <a:cubicBezTo>
                      <a:pt x="8" y="1272"/>
                      <a:pt x="11" y="1266"/>
                      <a:pt x="16" y="1259"/>
                    </a:cubicBezTo>
                    <a:cubicBezTo>
                      <a:pt x="21" y="1254"/>
                      <a:pt x="27" y="1250"/>
                      <a:pt x="35" y="1249"/>
                    </a:cubicBezTo>
                    <a:cubicBezTo>
                      <a:pt x="42" y="1248"/>
                      <a:pt x="49" y="1249"/>
                      <a:pt x="55" y="1253"/>
                    </a:cubicBezTo>
                    <a:cubicBezTo>
                      <a:pt x="62" y="1257"/>
                      <a:pt x="65" y="1263"/>
                      <a:pt x="66" y="1271"/>
                    </a:cubicBezTo>
                    <a:cubicBezTo>
                      <a:pt x="66" y="1276"/>
                      <a:pt x="64" y="1280"/>
                      <a:pt x="61" y="1284"/>
                    </a:cubicBezTo>
                    <a:cubicBezTo>
                      <a:pt x="56" y="1289"/>
                      <a:pt x="49" y="1290"/>
                      <a:pt x="42" y="1288"/>
                    </a:cubicBezTo>
                    <a:cubicBezTo>
                      <a:pt x="36" y="1286"/>
                      <a:pt x="32" y="1280"/>
                      <a:pt x="32" y="1274"/>
                    </a:cubicBezTo>
                    <a:cubicBezTo>
                      <a:pt x="32" y="1266"/>
                      <a:pt x="38" y="1259"/>
                      <a:pt x="46" y="1258"/>
                    </a:cubicBezTo>
                    <a:cubicBezTo>
                      <a:pt x="54" y="1258"/>
                      <a:pt x="61" y="1264"/>
                      <a:pt x="62" y="1272"/>
                    </a:cubicBezTo>
                    <a:cubicBezTo>
                      <a:pt x="62" y="1276"/>
                      <a:pt x="61" y="1280"/>
                      <a:pt x="59" y="1282"/>
                    </a:cubicBezTo>
                    <a:cubicBezTo>
                      <a:pt x="59" y="1282"/>
                      <a:pt x="59" y="1282"/>
                      <a:pt x="59" y="1282"/>
                    </a:cubicBezTo>
                    <a:cubicBezTo>
                      <a:pt x="62" y="1279"/>
                      <a:pt x="63" y="1275"/>
                      <a:pt x="63" y="1271"/>
                    </a:cubicBezTo>
                    <a:cubicBezTo>
                      <a:pt x="62" y="1264"/>
                      <a:pt x="59" y="1259"/>
                      <a:pt x="53" y="1256"/>
                    </a:cubicBezTo>
                    <a:cubicBezTo>
                      <a:pt x="48" y="1252"/>
                      <a:pt x="42" y="1251"/>
                      <a:pt x="35" y="1252"/>
                    </a:cubicBezTo>
                    <a:cubicBezTo>
                      <a:pt x="29" y="1253"/>
                      <a:pt x="23" y="1257"/>
                      <a:pt x="18" y="1262"/>
                    </a:cubicBezTo>
                    <a:cubicBezTo>
                      <a:pt x="14" y="1267"/>
                      <a:pt x="11" y="1273"/>
                      <a:pt x="11" y="1280"/>
                    </a:cubicBezTo>
                    <a:cubicBezTo>
                      <a:pt x="11" y="1287"/>
                      <a:pt x="14" y="1294"/>
                      <a:pt x="19" y="1299"/>
                    </a:cubicBezTo>
                    <a:cubicBezTo>
                      <a:pt x="31" y="1313"/>
                      <a:pt x="52" y="1310"/>
                      <a:pt x="61" y="1299"/>
                    </a:cubicBezTo>
                    <a:cubicBezTo>
                      <a:pt x="81" y="1278"/>
                      <a:pt x="99" y="1267"/>
                      <a:pt x="126" y="1257"/>
                    </a:cubicBezTo>
                    <a:cubicBezTo>
                      <a:pt x="129" y="1256"/>
                      <a:pt x="132" y="1255"/>
                      <a:pt x="134" y="1255"/>
                    </a:cubicBezTo>
                    <a:cubicBezTo>
                      <a:pt x="132" y="1255"/>
                      <a:pt x="130" y="1255"/>
                      <a:pt x="128" y="1255"/>
                    </a:cubicBezTo>
                    <a:cubicBezTo>
                      <a:pt x="117" y="1254"/>
                      <a:pt x="109" y="1252"/>
                      <a:pt x="100" y="1247"/>
                    </a:cubicBezTo>
                    <a:cubicBezTo>
                      <a:pt x="110" y="1249"/>
                      <a:pt x="117" y="1251"/>
                      <a:pt x="128" y="1251"/>
                    </a:cubicBezTo>
                    <a:cubicBezTo>
                      <a:pt x="129" y="1251"/>
                      <a:pt x="129" y="1251"/>
                      <a:pt x="130" y="1251"/>
                    </a:cubicBezTo>
                    <a:cubicBezTo>
                      <a:pt x="122" y="1249"/>
                      <a:pt x="117" y="1237"/>
                      <a:pt x="116" y="1229"/>
                    </a:cubicBezTo>
                    <a:cubicBezTo>
                      <a:pt x="116" y="1224"/>
                      <a:pt x="116" y="1219"/>
                      <a:pt x="117" y="1215"/>
                    </a:cubicBezTo>
                    <a:cubicBezTo>
                      <a:pt x="119" y="1207"/>
                      <a:pt x="126" y="1197"/>
                      <a:pt x="135" y="1197"/>
                    </a:cubicBezTo>
                    <a:cubicBezTo>
                      <a:pt x="134" y="1188"/>
                      <a:pt x="139" y="1182"/>
                      <a:pt x="143" y="1176"/>
                    </a:cubicBezTo>
                    <a:cubicBezTo>
                      <a:pt x="150" y="1168"/>
                      <a:pt x="153" y="1158"/>
                      <a:pt x="147" y="1151"/>
                    </a:cubicBezTo>
                    <a:cubicBezTo>
                      <a:pt x="158" y="1153"/>
                      <a:pt x="160" y="1171"/>
                      <a:pt x="158" y="1180"/>
                    </a:cubicBezTo>
                    <a:cubicBezTo>
                      <a:pt x="154" y="1192"/>
                      <a:pt x="143" y="1200"/>
                      <a:pt x="132" y="1209"/>
                    </a:cubicBezTo>
                    <a:cubicBezTo>
                      <a:pt x="124" y="1215"/>
                      <a:pt x="120" y="1221"/>
                      <a:pt x="120" y="1230"/>
                    </a:cubicBezTo>
                    <a:cubicBezTo>
                      <a:pt x="120" y="1237"/>
                      <a:pt x="123" y="1248"/>
                      <a:pt x="130" y="1251"/>
                    </a:cubicBezTo>
                    <a:cubicBezTo>
                      <a:pt x="129" y="1250"/>
                      <a:pt x="128" y="1249"/>
                      <a:pt x="127" y="1248"/>
                    </a:cubicBezTo>
                    <a:cubicBezTo>
                      <a:pt x="123" y="1245"/>
                      <a:pt x="123" y="1239"/>
                      <a:pt x="127" y="1234"/>
                    </a:cubicBezTo>
                    <a:cubicBezTo>
                      <a:pt x="127" y="1235"/>
                      <a:pt x="129" y="1236"/>
                      <a:pt x="130" y="1236"/>
                    </a:cubicBezTo>
                    <a:cubicBezTo>
                      <a:pt x="125" y="1243"/>
                      <a:pt x="128" y="1249"/>
                      <a:pt x="136" y="1251"/>
                    </a:cubicBezTo>
                    <a:cubicBezTo>
                      <a:pt x="139" y="1252"/>
                      <a:pt x="142" y="1252"/>
                      <a:pt x="145" y="1252"/>
                    </a:cubicBezTo>
                    <a:cubicBezTo>
                      <a:pt x="177" y="1245"/>
                      <a:pt x="209" y="1246"/>
                      <a:pt x="240" y="1253"/>
                    </a:cubicBezTo>
                    <a:cubicBezTo>
                      <a:pt x="215" y="1245"/>
                      <a:pt x="187" y="1233"/>
                      <a:pt x="174" y="1210"/>
                    </a:cubicBezTo>
                    <a:cubicBezTo>
                      <a:pt x="169" y="1198"/>
                      <a:pt x="168" y="1187"/>
                      <a:pt x="172" y="1174"/>
                    </a:cubicBezTo>
                    <a:cubicBezTo>
                      <a:pt x="176" y="1164"/>
                      <a:pt x="183" y="1155"/>
                      <a:pt x="192" y="1150"/>
                    </a:cubicBezTo>
                    <a:cubicBezTo>
                      <a:pt x="213" y="1136"/>
                      <a:pt x="242" y="1143"/>
                      <a:pt x="255" y="1164"/>
                    </a:cubicBezTo>
                    <a:cubicBezTo>
                      <a:pt x="267" y="1183"/>
                      <a:pt x="265" y="1211"/>
                      <a:pt x="242" y="1220"/>
                    </a:cubicBezTo>
                    <a:cubicBezTo>
                      <a:pt x="233" y="1224"/>
                      <a:pt x="221" y="1223"/>
                      <a:pt x="215" y="1214"/>
                    </a:cubicBezTo>
                    <a:cubicBezTo>
                      <a:pt x="212" y="1212"/>
                      <a:pt x="211" y="1208"/>
                      <a:pt x="211" y="1205"/>
                    </a:cubicBezTo>
                    <a:cubicBezTo>
                      <a:pt x="211" y="1205"/>
                      <a:pt x="211" y="1205"/>
                      <a:pt x="211" y="1205"/>
                    </a:cubicBezTo>
                    <a:cubicBezTo>
                      <a:pt x="211" y="1197"/>
                      <a:pt x="217" y="1188"/>
                      <a:pt x="227" y="1188"/>
                    </a:cubicBezTo>
                    <a:cubicBezTo>
                      <a:pt x="236" y="1187"/>
                      <a:pt x="243" y="1194"/>
                      <a:pt x="244" y="1203"/>
                    </a:cubicBezTo>
                    <a:cubicBezTo>
                      <a:pt x="244" y="1212"/>
                      <a:pt x="237" y="1220"/>
                      <a:pt x="228" y="1221"/>
                    </a:cubicBezTo>
                    <a:cubicBezTo>
                      <a:pt x="224" y="1221"/>
                      <a:pt x="221" y="1220"/>
                      <a:pt x="218" y="1218"/>
                    </a:cubicBezTo>
                    <a:cubicBezTo>
                      <a:pt x="218" y="1218"/>
                      <a:pt x="218" y="1218"/>
                      <a:pt x="218" y="1218"/>
                    </a:cubicBezTo>
                    <a:cubicBezTo>
                      <a:pt x="225" y="1223"/>
                      <a:pt x="234" y="1223"/>
                      <a:pt x="242" y="1220"/>
                    </a:cubicBezTo>
                    <a:cubicBezTo>
                      <a:pt x="263" y="1209"/>
                      <a:pt x="263" y="1183"/>
                      <a:pt x="252" y="1165"/>
                    </a:cubicBezTo>
                    <a:cubicBezTo>
                      <a:pt x="240" y="1146"/>
                      <a:pt x="213" y="1139"/>
                      <a:pt x="193" y="1152"/>
                    </a:cubicBezTo>
                    <a:cubicBezTo>
                      <a:pt x="190" y="1154"/>
                      <a:pt x="187" y="1156"/>
                      <a:pt x="184" y="1159"/>
                    </a:cubicBezTo>
                    <a:cubicBezTo>
                      <a:pt x="186" y="1158"/>
                      <a:pt x="188" y="1157"/>
                      <a:pt x="191" y="1156"/>
                    </a:cubicBezTo>
                    <a:cubicBezTo>
                      <a:pt x="199" y="1153"/>
                      <a:pt x="209" y="1156"/>
                      <a:pt x="213" y="1162"/>
                    </a:cubicBezTo>
                    <a:cubicBezTo>
                      <a:pt x="218" y="1169"/>
                      <a:pt x="217" y="1178"/>
                      <a:pt x="209" y="1183"/>
                    </a:cubicBezTo>
                    <a:cubicBezTo>
                      <a:pt x="205" y="1186"/>
                      <a:pt x="199" y="1185"/>
                      <a:pt x="196" y="1182"/>
                    </a:cubicBezTo>
                    <a:cubicBezTo>
                      <a:pt x="189" y="1175"/>
                      <a:pt x="195" y="1166"/>
                      <a:pt x="201" y="1168"/>
                    </a:cubicBezTo>
                    <a:cubicBezTo>
                      <a:pt x="198" y="1169"/>
                      <a:pt x="196" y="1172"/>
                      <a:pt x="196" y="1174"/>
                    </a:cubicBezTo>
                    <a:cubicBezTo>
                      <a:pt x="196" y="1179"/>
                      <a:pt x="200" y="1182"/>
                      <a:pt x="205" y="1181"/>
                    </a:cubicBezTo>
                    <a:cubicBezTo>
                      <a:pt x="208" y="1180"/>
                      <a:pt x="211" y="1177"/>
                      <a:pt x="211" y="1173"/>
                    </a:cubicBezTo>
                    <a:cubicBezTo>
                      <a:pt x="213" y="1167"/>
                      <a:pt x="208" y="1161"/>
                      <a:pt x="202" y="1159"/>
                    </a:cubicBezTo>
                    <a:cubicBezTo>
                      <a:pt x="190" y="1155"/>
                      <a:pt x="179" y="1164"/>
                      <a:pt x="175" y="1175"/>
                    </a:cubicBezTo>
                    <a:cubicBezTo>
                      <a:pt x="171" y="1187"/>
                      <a:pt x="172" y="1197"/>
                      <a:pt x="177" y="1208"/>
                    </a:cubicBezTo>
                    <a:cubicBezTo>
                      <a:pt x="195" y="1241"/>
                      <a:pt x="250" y="1250"/>
                      <a:pt x="286" y="1267"/>
                    </a:cubicBezTo>
                    <a:cubicBezTo>
                      <a:pt x="281" y="1261"/>
                      <a:pt x="277" y="1254"/>
                      <a:pt x="274" y="1245"/>
                    </a:cubicBezTo>
                    <a:cubicBezTo>
                      <a:pt x="273" y="1241"/>
                      <a:pt x="272" y="1237"/>
                      <a:pt x="272" y="1234"/>
                    </a:cubicBezTo>
                    <a:cubicBezTo>
                      <a:pt x="273" y="1234"/>
                      <a:pt x="274" y="1234"/>
                      <a:pt x="275" y="1234"/>
                    </a:cubicBezTo>
                    <a:cubicBezTo>
                      <a:pt x="276" y="1243"/>
                      <a:pt x="280" y="1253"/>
                      <a:pt x="286" y="1260"/>
                    </a:cubicBezTo>
                    <a:cubicBezTo>
                      <a:pt x="289" y="1266"/>
                      <a:pt x="294" y="1270"/>
                      <a:pt x="298" y="1273"/>
                    </a:cubicBezTo>
                    <a:cubicBezTo>
                      <a:pt x="294" y="1268"/>
                      <a:pt x="291" y="1260"/>
                      <a:pt x="292" y="1255"/>
                    </a:cubicBezTo>
                    <a:cubicBezTo>
                      <a:pt x="292" y="1250"/>
                      <a:pt x="295" y="1245"/>
                      <a:pt x="299" y="1242"/>
                    </a:cubicBezTo>
                    <a:cubicBezTo>
                      <a:pt x="305" y="1237"/>
                      <a:pt x="315" y="1237"/>
                      <a:pt x="320" y="1245"/>
                    </a:cubicBezTo>
                    <a:cubicBezTo>
                      <a:pt x="323" y="1250"/>
                      <a:pt x="322" y="1256"/>
                      <a:pt x="319" y="1259"/>
                    </a:cubicBezTo>
                    <a:cubicBezTo>
                      <a:pt x="312" y="1266"/>
                      <a:pt x="303" y="1260"/>
                      <a:pt x="304" y="1254"/>
                    </a:cubicBezTo>
                    <a:cubicBezTo>
                      <a:pt x="306" y="1257"/>
                      <a:pt x="309" y="1259"/>
                      <a:pt x="311" y="1259"/>
                    </a:cubicBezTo>
                    <a:cubicBezTo>
                      <a:pt x="316" y="1259"/>
                      <a:pt x="318" y="1254"/>
                      <a:pt x="317" y="1250"/>
                    </a:cubicBezTo>
                    <a:cubicBezTo>
                      <a:pt x="316" y="1247"/>
                      <a:pt x="313" y="1244"/>
                      <a:pt x="310" y="1243"/>
                    </a:cubicBezTo>
                    <a:cubicBezTo>
                      <a:pt x="303" y="1242"/>
                      <a:pt x="298" y="1248"/>
                      <a:pt x="296" y="1254"/>
                    </a:cubicBezTo>
                    <a:cubicBezTo>
                      <a:pt x="295" y="1258"/>
                      <a:pt x="296" y="1264"/>
                      <a:pt x="298" y="1268"/>
                    </a:cubicBezTo>
                    <a:cubicBezTo>
                      <a:pt x="301" y="1275"/>
                      <a:pt x="307" y="1278"/>
                      <a:pt x="314" y="1282"/>
                    </a:cubicBezTo>
                    <a:cubicBezTo>
                      <a:pt x="335" y="1293"/>
                      <a:pt x="354" y="1308"/>
                      <a:pt x="373" y="1324"/>
                    </a:cubicBezTo>
                    <a:cubicBezTo>
                      <a:pt x="376" y="1327"/>
                      <a:pt x="392" y="1344"/>
                      <a:pt x="404" y="1358"/>
                    </a:cubicBezTo>
                    <a:cubicBezTo>
                      <a:pt x="396" y="1338"/>
                      <a:pt x="395" y="1316"/>
                      <a:pt x="399" y="1294"/>
                    </a:cubicBezTo>
                    <a:cubicBezTo>
                      <a:pt x="400" y="1287"/>
                      <a:pt x="402" y="1282"/>
                      <a:pt x="404" y="1277"/>
                    </a:cubicBezTo>
                    <a:cubicBezTo>
                      <a:pt x="407" y="1267"/>
                      <a:pt x="414" y="1252"/>
                      <a:pt x="403" y="1245"/>
                    </a:cubicBezTo>
                    <a:cubicBezTo>
                      <a:pt x="399" y="1242"/>
                      <a:pt x="393" y="1242"/>
                      <a:pt x="389" y="1246"/>
                    </a:cubicBezTo>
                    <a:cubicBezTo>
                      <a:pt x="387" y="1248"/>
                      <a:pt x="387" y="1252"/>
                      <a:pt x="388" y="1254"/>
                    </a:cubicBezTo>
                    <a:cubicBezTo>
                      <a:pt x="390" y="1257"/>
                      <a:pt x="394" y="1258"/>
                      <a:pt x="397" y="1256"/>
                    </a:cubicBezTo>
                    <a:cubicBezTo>
                      <a:pt x="399" y="1255"/>
                      <a:pt x="399" y="1252"/>
                      <a:pt x="398" y="1250"/>
                    </a:cubicBezTo>
                    <a:cubicBezTo>
                      <a:pt x="402" y="1252"/>
                      <a:pt x="400" y="1261"/>
                      <a:pt x="392" y="1261"/>
                    </a:cubicBezTo>
                    <a:cubicBezTo>
                      <a:pt x="388" y="1260"/>
                      <a:pt x="385" y="1257"/>
                      <a:pt x="384" y="1253"/>
                    </a:cubicBezTo>
                    <a:cubicBezTo>
                      <a:pt x="383" y="1245"/>
                      <a:pt x="389" y="1240"/>
                      <a:pt x="395" y="1240"/>
                    </a:cubicBezTo>
                    <a:cubicBezTo>
                      <a:pt x="401" y="1239"/>
                      <a:pt x="408" y="1244"/>
                      <a:pt x="411" y="1250"/>
                    </a:cubicBezTo>
                    <a:cubicBezTo>
                      <a:pt x="412" y="1253"/>
                      <a:pt x="412" y="1256"/>
                      <a:pt x="412" y="1259"/>
                    </a:cubicBezTo>
                    <a:cubicBezTo>
                      <a:pt x="417" y="1247"/>
                      <a:pt x="422" y="1239"/>
                      <a:pt x="428" y="1231"/>
                    </a:cubicBezTo>
                    <a:cubicBezTo>
                      <a:pt x="439" y="1217"/>
                      <a:pt x="462" y="1200"/>
                      <a:pt x="466" y="1186"/>
                    </a:cubicBezTo>
                    <a:cubicBezTo>
                      <a:pt x="467" y="1183"/>
                      <a:pt x="467" y="1180"/>
                      <a:pt x="467" y="1177"/>
                    </a:cubicBezTo>
                    <a:cubicBezTo>
                      <a:pt x="466" y="1171"/>
                      <a:pt x="464" y="1166"/>
                      <a:pt x="459" y="1161"/>
                    </a:cubicBezTo>
                    <a:cubicBezTo>
                      <a:pt x="454" y="1157"/>
                      <a:pt x="448" y="1154"/>
                      <a:pt x="441" y="1155"/>
                    </a:cubicBezTo>
                    <a:cubicBezTo>
                      <a:pt x="433" y="1155"/>
                      <a:pt x="426" y="1158"/>
                      <a:pt x="420" y="1164"/>
                    </a:cubicBezTo>
                    <a:cubicBezTo>
                      <a:pt x="415" y="1169"/>
                      <a:pt x="412" y="1176"/>
                      <a:pt x="412" y="1184"/>
                    </a:cubicBezTo>
                    <a:cubicBezTo>
                      <a:pt x="411" y="1192"/>
                      <a:pt x="414" y="1199"/>
                      <a:pt x="421" y="1203"/>
                    </a:cubicBezTo>
                    <a:cubicBezTo>
                      <a:pt x="426" y="1205"/>
                      <a:pt x="432" y="1206"/>
                      <a:pt x="437" y="1203"/>
                    </a:cubicBezTo>
                    <a:cubicBezTo>
                      <a:pt x="437" y="1204"/>
                      <a:pt x="436" y="1204"/>
                      <a:pt x="436" y="1204"/>
                    </a:cubicBezTo>
                    <a:cubicBezTo>
                      <a:pt x="426" y="1206"/>
                      <a:pt x="421" y="1195"/>
                      <a:pt x="430" y="1192"/>
                    </a:cubicBezTo>
                    <a:cubicBezTo>
                      <a:pt x="434" y="1191"/>
                      <a:pt x="442" y="1195"/>
                      <a:pt x="447" y="1185"/>
                    </a:cubicBezTo>
                    <a:cubicBezTo>
                      <a:pt x="447" y="1189"/>
                      <a:pt x="446" y="1193"/>
                      <a:pt x="445" y="1196"/>
                    </a:cubicBezTo>
                    <a:cubicBezTo>
                      <a:pt x="444" y="1198"/>
                      <a:pt x="443" y="1199"/>
                      <a:pt x="442" y="1200"/>
                    </a:cubicBezTo>
                    <a:cubicBezTo>
                      <a:pt x="437" y="1206"/>
                      <a:pt x="428" y="1207"/>
                      <a:pt x="421" y="1203"/>
                    </a:cubicBezTo>
                    <a:cubicBezTo>
                      <a:pt x="413" y="1199"/>
                      <a:pt x="410" y="1192"/>
                      <a:pt x="410" y="1184"/>
                    </a:cubicBezTo>
                    <a:cubicBezTo>
                      <a:pt x="410" y="1175"/>
                      <a:pt x="413" y="1168"/>
                      <a:pt x="419" y="1163"/>
                    </a:cubicBezTo>
                    <a:cubicBezTo>
                      <a:pt x="425" y="1157"/>
                      <a:pt x="433" y="1153"/>
                      <a:pt x="441" y="1152"/>
                    </a:cubicBezTo>
                    <a:cubicBezTo>
                      <a:pt x="449" y="1152"/>
                      <a:pt x="456" y="1155"/>
                      <a:pt x="462" y="1160"/>
                    </a:cubicBezTo>
                    <a:cubicBezTo>
                      <a:pt x="466" y="1164"/>
                      <a:pt x="469" y="1170"/>
                      <a:pt x="470" y="1177"/>
                    </a:cubicBezTo>
                    <a:cubicBezTo>
                      <a:pt x="471" y="1180"/>
                      <a:pt x="471" y="1183"/>
                      <a:pt x="470" y="1187"/>
                    </a:cubicBezTo>
                    <a:cubicBezTo>
                      <a:pt x="469" y="1188"/>
                      <a:pt x="469" y="1188"/>
                      <a:pt x="469" y="1188"/>
                    </a:cubicBezTo>
                    <a:cubicBezTo>
                      <a:pt x="470" y="1188"/>
                      <a:pt x="470" y="1188"/>
                      <a:pt x="470" y="1188"/>
                    </a:cubicBezTo>
                    <a:cubicBezTo>
                      <a:pt x="471" y="1187"/>
                      <a:pt x="471" y="1187"/>
                      <a:pt x="471" y="1187"/>
                    </a:cubicBezTo>
                    <a:cubicBezTo>
                      <a:pt x="475" y="1184"/>
                      <a:pt x="480" y="1180"/>
                      <a:pt x="484" y="1177"/>
                    </a:cubicBezTo>
                    <a:cubicBezTo>
                      <a:pt x="496" y="1171"/>
                      <a:pt x="514" y="1165"/>
                      <a:pt x="527" y="1171"/>
                    </a:cubicBezTo>
                    <a:cubicBezTo>
                      <a:pt x="533" y="1174"/>
                      <a:pt x="536" y="1179"/>
                      <a:pt x="539" y="1185"/>
                    </a:cubicBezTo>
                    <a:cubicBezTo>
                      <a:pt x="539" y="1187"/>
                      <a:pt x="539" y="1187"/>
                      <a:pt x="539" y="1187"/>
                    </a:cubicBezTo>
                    <a:cubicBezTo>
                      <a:pt x="541" y="1194"/>
                      <a:pt x="541" y="1201"/>
                      <a:pt x="538" y="1207"/>
                    </a:cubicBezTo>
                    <a:cubicBezTo>
                      <a:pt x="535" y="1214"/>
                      <a:pt x="530" y="1219"/>
                      <a:pt x="524" y="1221"/>
                    </a:cubicBezTo>
                    <a:cubicBezTo>
                      <a:pt x="517" y="1224"/>
                      <a:pt x="509" y="1224"/>
                      <a:pt x="503" y="1219"/>
                    </a:cubicBezTo>
                    <a:cubicBezTo>
                      <a:pt x="499" y="1216"/>
                      <a:pt x="497" y="1213"/>
                      <a:pt x="497" y="1207"/>
                    </a:cubicBezTo>
                    <a:cubicBezTo>
                      <a:pt x="496" y="1202"/>
                      <a:pt x="498" y="1197"/>
                      <a:pt x="503" y="1193"/>
                    </a:cubicBezTo>
                    <a:cubicBezTo>
                      <a:pt x="505" y="1191"/>
                      <a:pt x="507" y="1191"/>
                      <a:pt x="510" y="1190"/>
                    </a:cubicBezTo>
                    <a:cubicBezTo>
                      <a:pt x="507" y="1191"/>
                      <a:pt x="505" y="1192"/>
                      <a:pt x="503" y="1193"/>
                    </a:cubicBezTo>
                    <a:cubicBezTo>
                      <a:pt x="499" y="1197"/>
                      <a:pt x="497" y="1202"/>
                      <a:pt x="497" y="1207"/>
                    </a:cubicBezTo>
                    <a:cubicBezTo>
                      <a:pt x="498" y="1212"/>
                      <a:pt x="500" y="1216"/>
                      <a:pt x="504" y="1219"/>
                    </a:cubicBezTo>
                    <a:cubicBezTo>
                      <a:pt x="510" y="1222"/>
                      <a:pt x="517" y="1223"/>
                      <a:pt x="523" y="1220"/>
                    </a:cubicBezTo>
                    <a:cubicBezTo>
                      <a:pt x="529" y="1217"/>
                      <a:pt x="533" y="1213"/>
                      <a:pt x="536" y="1207"/>
                    </a:cubicBezTo>
                    <a:cubicBezTo>
                      <a:pt x="539" y="1200"/>
                      <a:pt x="539" y="1193"/>
                      <a:pt x="536" y="1186"/>
                    </a:cubicBezTo>
                    <a:cubicBezTo>
                      <a:pt x="534" y="1181"/>
                      <a:pt x="531" y="1177"/>
                      <a:pt x="525" y="1174"/>
                    </a:cubicBezTo>
                    <a:cubicBezTo>
                      <a:pt x="513" y="1168"/>
                      <a:pt x="495" y="1175"/>
                      <a:pt x="484" y="1182"/>
                    </a:cubicBezTo>
                    <a:cubicBezTo>
                      <a:pt x="479" y="1186"/>
                      <a:pt x="473" y="1191"/>
                      <a:pt x="467" y="1197"/>
                    </a:cubicBezTo>
                    <a:cubicBezTo>
                      <a:pt x="468" y="1196"/>
                      <a:pt x="469" y="1196"/>
                      <a:pt x="470" y="1196"/>
                    </a:cubicBezTo>
                    <a:cubicBezTo>
                      <a:pt x="477" y="1194"/>
                      <a:pt x="485" y="1197"/>
                      <a:pt x="487" y="1203"/>
                    </a:cubicBezTo>
                    <a:cubicBezTo>
                      <a:pt x="490" y="1209"/>
                      <a:pt x="489" y="1216"/>
                      <a:pt x="482" y="1219"/>
                    </a:cubicBezTo>
                    <a:cubicBezTo>
                      <a:pt x="478" y="1221"/>
                      <a:pt x="474" y="1220"/>
                      <a:pt x="471" y="1217"/>
                    </a:cubicBezTo>
                    <a:cubicBezTo>
                      <a:pt x="467" y="1211"/>
                      <a:pt x="473" y="1204"/>
                      <a:pt x="477" y="1206"/>
                    </a:cubicBezTo>
                    <a:cubicBezTo>
                      <a:pt x="475" y="1206"/>
                      <a:pt x="473" y="1209"/>
                      <a:pt x="472" y="1211"/>
                    </a:cubicBezTo>
                    <a:cubicBezTo>
                      <a:pt x="472" y="1214"/>
                      <a:pt x="475" y="1217"/>
                      <a:pt x="479" y="1217"/>
                    </a:cubicBezTo>
                    <a:cubicBezTo>
                      <a:pt x="482" y="1216"/>
                      <a:pt x="484" y="1214"/>
                      <a:pt x="485" y="1212"/>
                    </a:cubicBezTo>
                    <a:cubicBezTo>
                      <a:pt x="487" y="1207"/>
                      <a:pt x="483" y="1202"/>
                      <a:pt x="479" y="1199"/>
                    </a:cubicBezTo>
                    <a:cubicBezTo>
                      <a:pt x="475" y="1198"/>
                      <a:pt x="471" y="1199"/>
                      <a:pt x="467" y="1200"/>
                    </a:cubicBezTo>
                    <a:cubicBezTo>
                      <a:pt x="454" y="1204"/>
                      <a:pt x="427" y="1236"/>
                      <a:pt x="422" y="1248"/>
                    </a:cubicBezTo>
                    <a:cubicBezTo>
                      <a:pt x="431" y="1238"/>
                      <a:pt x="444" y="1230"/>
                      <a:pt x="459" y="1226"/>
                    </a:cubicBezTo>
                    <a:cubicBezTo>
                      <a:pt x="494" y="1218"/>
                      <a:pt x="540" y="1235"/>
                      <a:pt x="545" y="1273"/>
                    </a:cubicBezTo>
                    <a:cubicBezTo>
                      <a:pt x="547" y="1286"/>
                      <a:pt x="541" y="1300"/>
                      <a:pt x="529" y="1305"/>
                    </a:cubicBezTo>
                    <a:cubicBezTo>
                      <a:pt x="519" y="1308"/>
                      <a:pt x="508" y="1305"/>
                      <a:pt x="503" y="1296"/>
                    </a:cubicBezTo>
                    <a:cubicBezTo>
                      <a:pt x="498" y="1288"/>
                      <a:pt x="499" y="1277"/>
                      <a:pt x="506" y="1270"/>
                    </a:cubicBezTo>
                    <a:cubicBezTo>
                      <a:pt x="510" y="1266"/>
                      <a:pt x="516" y="1265"/>
                      <a:pt x="522" y="1265"/>
                    </a:cubicBezTo>
                    <a:cubicBezTo>
                      <a:pt x="524" y="1266"/>
                      <a:pt x="526" y="1266"/>
                      <a:pt x="528" y="1267"/>
                    </a:cubicBezTo>
                    <a:cubicBezTo>
                      <a:pt x="532" y="1270"/>
                      <a:pt x="535" y="1275"/>
                      <a:pt x="536" y="1280"/>
                    </a:cubicBezTo>
                    <a:cubicBezTo>
                      <a:pt x="536" y="1289"/>
                      <a:pt x="530" y="1296"/>
                      <a:pt x="521" y="1297"/>
                    </a:cubicBezTo>
                    <a:cubicBezTo>
                      <a:pt x="512" y="1297"/>
                      <a:pt x="505" y="1291"/>
                      <a:pt x="504" y="1282"/>
                    </a:cubicBezTo>
                    <a:cubicBezTo>
                      <a:pt x="504" y="1277"/>
                      <a:pt x="506" y="1273"/>
                      <a:pt x="509" y="1270"/>
                    </a:cubicBezTo>
                    <a:cubicBezTo>
                      <a:pt x="508" y="1270"/>
                      <a:pt x="508" y="1271"/>
                      <a:pt x="507" y="1271"/>
                    </a:cubicBezTo>
                    <a:cubicBezTo>
                      <a:pt x="501" y="1278"/>
                      <a:pt x="500" y="1287"/>
                      <a:pt x="505" y="1295"/>
                    </a:cubicBezTo>
                    <a:cubicBezTo>
                      <a:pt x="510" y="1302"/>
                      <a:pt x="519" y="1304"/>
                      <a:pt x="527" y="1301"/>
                    </a:cubicBezTo>
                    <a:cubicBezTo>
                      <a:pt x="538" y="1297"/>
                      <a:pt x="543" y="1285"/>
                      <a:pt x="541" y="1274"/>
                    </a:cubicBezTo>
                    <a:cubicBezTo>
                      <a:pt x="536" y="1238"/>
                      <a:pt x="492" y="1224"/>
                      <a:pt x="461" y="1231"/>
                    </a:cubicBezTo>
                    <a:cubicBezTo>
                      <a:pt x="429" y="1240"/>
                      <a:pt x="411" y="1265"/>
                      <a:pt x="405" y="1296"/>
                    </a:cubicBezTo>
                    <a:cubicBezTo>
                      <a:pt x="393" y="1359"/>
                      <a:pt x="434" y="1410"/>
                      <a:pt x="485" y="1442"/>
                    </a:cubicBezTo>
                    <a:cubicBezTo>
                      <a:pt x="504" y="1453"/>
                      <a:pt x="519" y="1461"/>
                      <a:pt x="541" y="1465"/>
                    </a:cubicBezTo>
                    <a:cubicBezTo>
                      <a:pt x="562" y="1469"/>
                      <a:pt x="586" y="1468"/>
                      <a:pt x="602" y="1458"/>
                    </a:cubicBezTo>
                    <a:cubicBezTo>
                      <a:pt x="603" y="1458"/>
                      <a:pt x="603" y="1458"/>
                      <a:pt x="603" y="1458"/>
                    </a:cubicBezTo>
                    <a:cubicBezTo>
                      <a:pt x="591" y="1464"/>
                      <a:pt x="575" y="1464"/>
                      <a:pt x="564" y="1462"/>
                    </a:cubicBezTo>
                    <a:cubicBezTo>
                      <a:pt x="540" y="1457"/>
                      <a:pt x="512" y="1435"/>
                      <a:pt x="503" y="1412"/>
                    </a:cubicBezTo>
                    <a:cubicBezTo>
                      <a:pt x="505" y="1412"/>
                      <a:pt x="507" y="1411"/>
                      <a:pt x="508" y="1410"/>
                    </a:cubicBezTo>
                    <a:cubicBezTo>
                      <a:pt x="517" y="1432"/>
                      <a:pt x="541" y="1452"/>
                      <a:pt x="565" y="1458"/>
                    </a:cubicBezTo>
                    <a:cubicBezTo>
                      <a:pt x="580" y="1462"/>
                      <a:pt x="602" y="1461"/>
                      <a:pt x="612" y="1447"/>
                    </a:cubicBezTo>
                    <a:cubicBezTo>
                      <a:pt x="615" y="1443"/>
                      <a:pt x="617" y="1439"/>
                      <a:pt x="617" y="1434"/>
                    </a:cubicBezTo>
                    <a:cubicBezTo>
                      <a:pt x="617" y="1429"/>
                      <a:pt x="616" y="1425"/>
                      <a:pt x="612" y="1421"/>
                    </a:cubicBezTo>
                    <a:cubicBezTo>
                      <a:pt x="609" y="1418"/>
                      <a:pt x="605" y="1416"/>
                      <a:pt x="601" y="1416"/>
                    </a:cubicBezTo>
                    <a:cubicBezTo>
                      <a:pt x="597" y="1416"/>
                      <a:pt x="593" y="1417"/>
                      <a:pt x="590" y="1420"/>
                    </a:cubicBezTo>
                    <a:cubicBezTo>
                      <a:pt x="587" y="1423"/>
                      <a:pt x="586" y="1427"/>
                      <a:pt x="587" y="1431"/>
                    </a:cubicBezTo>
                    <a:cubicBezTo>
                      <a:pt x="588" y="1433"/>
                      <a:pt x="589" y="1434"/>
                      <a:pt x="590" y="1435"/>
                    </a:cubicBezTo>
                    <a:cubicBezTo>
                      <a:pt x="592" y="1436"/>
                      <a:pt x="594" y="1436"/>
                      <a:pt x="595" y="1436"/>
                    </a:cubicBezTo>
                    <a:cubicBezTo>
                      <a:pt x="597" y="1436"/>
                      <a:pt x="598" y="1435"/>
                      <a:pt x="599" y="1434"/>
                    </a:cubicBezTo>
                    <a:cubicBezTo>
                      <a:pt x="600" y="1434"/>
                      <a:pt x="600" y="1432"/>
                      <a:pt x="600" y="1431"/>
                    </a:cubicBezTo>
                    <a:cubicBezTo>
                      <a:pt x="600" y="1432"/>
                      <a:pt x="600" y="1434"/>
                      <a:pt x="599" y="1434"/>
                    </a:cubicBezTo>
                    <a:cubicBezTo>
                      <a:pt x="598" y="1435"/>
                      <a:pt x="597" y="1436"/>
                      <a:pt x="595" y="1436"/>
                    </a:cubicBezTo>
                    <a:cubicBezTo>
                      <a:pt x="593" y="1436"/>
                      <a:pt x="592" y="1436"/>
                      <a:pt x="590" y="1435"/>
                    </a:cubicBezTo>
                    <a:cubicBezTo>
                      <a:pt x="589" y="1434"/>
                      <a:pt x="588" y="1433"/>
                      <a:pt x="587" y="1431"/>
                    </a:cubicBezTo>
                    <a:cubicBezTo>
                      <a:pt x="586" y="1427"/>
                      <a:pt x="587" y="1423"/>
                      <a:pt x="589" y="1420"/>
                    </a:cubicBezTo>
                    <a:cubicBezTo>
                      <a:pt x="592" y="1416"/>
                      <a:pt x="596" y="1415"/>
                      <a:pt x="601" y="1415"/>
                    </a:cubicBezTo>
                    <a:cubicBezTo>
                      <a:pt x="606" y="1415"/>
                      <a:pt x="610" y="1417"/>
                      <a:pt x="613" y="1420"/>
                    </a:cubicBezTo>
                    <a:cubicBezTo>
                      <a:pt x="617" y="1424"/>
                      <a:pt x="619" y="1429"/>
                      <a:pt x="619" y="1434"/>
                    </a:cubicBezTo>
                    <a:cubicBezTo>
                      <a:pt x="619" y="1438"/>
                      <a:pt x="618" y="1441"/>
                      <a:pt x="617" y="1443"/>
                    </a:cubicBezTo>
                    <a:cubicBezTo>
                      <a:pt x="618" y="1441"/>
                      <a:pt x="619" y="1439"/>
                      <a:pt x="620" y="1437"/>
                    </a:cubicBezTo>
                    <a:cubicBezTo>
                      <a:pt x="625" y="1424"/>
                      <a:pt x="624" y="1412"/>
                      <a:pt x="622" y="1399"/>
                    </a:cubicBezTo>
                    <a:cubicBezTo>
                      <a:pt x="618" y="1383"/>
                      <a:pt x="612" y="1373"/>
                      <a:pt x="602" y="1359"/>
                    </a:cubicBezTo>
                    <a:cubicBezTo>
                      <a:pt x="584" y="1336"/>
                      <a:pt x="557" y="1313"/>
                      <a:pt x="557" y="1281"/>
                    </a:cubicBezTo>
                    <a:cubicBezTo>
                      <a:pt x="557" y="1276"/>
                      <a:pt x="558" y="1271"/>
                      <a:pt x="559" y="1267"/>
                    </a:cubicBezTo>
                    <a:cubicBezTo>
                      <a:pt x="560" y="1262"/>
                      <a:pt x="563" y="1257"/>
                      <a:pt x="565" y="1251"/>
                    </a:cubicBezTo>
                    <a:cubicBezTo>
                      <a:pt x="568" y="1238"/>
                      <a:pt x="560" y="1230"/>
                      <a:pt x="552" y="1230"/>
                    </a:cubicBezTo>
                    <a:cubicBezTo>
                      <a:pt x="549" y="1230"/>
                      <a:pt x="546" y="1232"/>
                      <a:pt x="544" y="1234"/>
                    </a:cubicBezTo>
                    <a:cubicBezTo>
                      <a:pt x="542" y="1237"/>
                      <a:pt x="542" y="1240"/>
                      <a:pt x="544" y="1242"/>
                    </a:cubicBezTo>
                    <a:cubicBezTo>
                      <a:pt x="545" y="1245"/>
                      <a:pt x="550" y="1246"/>
                      <a:pt x="552" y="1244"/>
                    </a:cubicBezTo>
                    <a:cubicBezTo>
                      <a:pt x="554" y="1242"/>
                      <a:pt x="554" y="1240"/>
                      <a:pt x="553" y="1237"/>
                    </a:cubicBezTo>
                    <a:cubicBezTo>
                      <a:pt x="555" y="1239"/>
                      <a:pt x="555" y="1243"/>
                      <a:pt x="554" y="1245"/>
                    </a:cubicBezTo>
                    <a:cubicBezTo>
                      <a:pt x="552" y="1247"/>
                      <a:pt x="550" y="1248"/>
                      <a:pt x="547" y="1247"/>
                    </a:cubicBezTo>
                    <a:cubicBezTo>
                      <a:pt x="539" y="1245"/>
                      <a:pt x="538" y="1235"/>
                      <a:pt x="544" y="1230"/>
                    </a:cubicBezTo>
                    <a:cubicBezTo>
                      <a:pt x="547" y="1228"/>
                      <a:pt x="552" y="1227"/>
                      <a:pt x="557" y="1228"/>
                    </a:cubicBezTo>
                    <a:cubicBezTo>
                      <a:pt x="564" y="1230"/>
                      <a:pt x="568" y="1238"/>
                      <a:pt x="567" y="1247"/>
                    </a:cubicBezTo>
                    <a:cubicBezTo>
                      <a:pt x="569" y="1244"/>
                      <a:pt x="570" y="1242"/>
                      <a:pt x="571" y="1239"/>
                    </a:cubicBezTo>
                    <a:cubicBezTo>
                      <a:pt x="573" y="1234"/>
                      <a:pt x="572" y="1228"/>
                      <a:pt x="567" y="1223"/>
                    </a:cubicBezTo>
                    <a:cubicBezTo>
                      <a:pt x="561" y="1216"/>
                      <a:pt x="550" y="1216"/>
                      <a:pt x="542" y="1222"/>
                    </a:cubicBezTo>
                    <a:cubicBezTo>
                      <a:pt x="537" y="1226"/>
                      <a:pt x="533" y="1230"/>
                      <a:pt x="525" y="1231"/>
                    </a:cubicBezTo>
                    <a:cubicBezTo>
                      <a:pt x="519" y="1231"/>
                      <a:pt x="513" y="1229"/>
                      <a:pt x="509" y="1223"/>
                    </a:cubicBezTo>
                    <a:cubicBezTo>
                      <a:pt x="526" y="1232"/>
                      <a:pt x="530" y="1217"/>
                      <a:pt x="543" y="1211"/>
                    </a:cubicBezTo>
                    <a:cubicBezTo>
                      <a:pt x="550" y="1208"/>
                      <a:pt x="559" y="1207"/>
                      <a:pt x="565" y="1212"/>
                    </a:cubicBezTo>
                    <a:cubicBezTo>
                      <a:pt x="571" y="1216"/>
                      <a:pt x="577" y="1226"/>
                      <a:pt x="573" y="1236"/>
                    </a:cubicBezTo>
                    <a:cubicBezTo>
                      <a:pt x="574" y="1235"/>
                      <a:pt x="574" y="1235"/>
                      <a:pt x="574" y="1234"/>
                    </a:cubicBezTo>
                    <a:cubicBezTo>
                      <a:pt x="584" y="1221"/>
                      <a:pt x="597" y="1214"/>
                      <a:pt x="613" y="1215"/>
                    </a:cubicBezTo>
                    <a:cubicBezTo>
                      <a:pt x="617" y="1216"/>
                      <a:pt x="620" y="1216"/>
                      <a:pt x="623" y="1217"/>
                    </a:cubicBezTo>
                    <a:cubicBezTo>
                      <a:pt x="622" y="1218"/>
                      <a:pt x="622" y="1219"/>
                      <a:pt x="622" y="1219"/>
                    </a:cubicBezTo>
                    <a:cubicBezTo>
                      <a:pt x="619" y="1219"/>
                      <a:pt x="616" y="1218"/>
                      <a:pt x="613" y="1218"/>
                    </a:cubicBezTo>
                    <a:cubicBezTo>
                      <a:pt x="597" y="1218"/>
                      <a:pt x="586" y="1224"/>
                      <a:pt x="577" y="1237"/>
                    </a:cubicBezTo>
                    <a:cubicBezTo>
                      <a:pt x="576" y="1238"/>
                      <a:pt x="575" y="1239"/>
                      <a:pt x="574" y="1241"/>
                    </a:cubicBezTo>
                    <a:cubicBezTo>
                      <a:pt x="578" y="1237"/>
                      <a:pt x="583" y="1234"/>
                      <a:pt x="589" y="1233"/>
                    </a:cubicBezTo>
                    <a:cubicBezTo>
                      <a:pt x="593" y="1232"/>
                      <a:pt x="596" y="1232"/>
                      <a:pt x="600" y="1233"/>
                    </a:cubicBezTo>
                    <a:cubicBezTo>
                      <a:pt x="604" y="1234"/>
                      <a:pt x="606" y="1235"/>
                      <a:pt x="609" y="1238"/>
                    </a:cubicBezTo>
                    <a:cubicBezTo>
                      <a:pt x="616" y="1243"/>
                      <a:pt x="618" y="1254"/>
                      <a:pt x="612" y="1260"/>
                    </a:cubicBezTo>
                    <a:cubicBezTo>
                      <a:pt x="609" y="1263"/>
                      <a:pt x="605" y="1265"/>
                      <a:pt x="602" y="1265"/>
                    </a:cubicBezTo>
                    <a:cubicBezTo>
                      <a:pt x="600" y="1265"/>
                      <a:pt x="598" y="1264"/>
                      <a:pt x="596" y="1263"/>
                    </a:cubicBezTo>
                    <a:cubicBezTo>
                      <a:pt x="593" y="1262"/>
                      <a:pt x="591" y="1259"/>
                      <a:pt x="590" y="1256"/>
                    </a:cubicBezTo>
                    <a:cubicBezTo>
                      <a:pt x="590" y="1255"/>
                      <a:pt x="590" y="1253"/>
                      <a:pt x="590" y="1252"/>
                    </a:cubicBezTo>
                    <a:cubicBezTo>
                      <a:pt x="590" y="1251"/>
                      <a:pt x="591" y="1250"/>
                      <a:pt x="591" y="1249"/>
                    </a:cubicBezTo>
                    <a:cubicBezTo>
                      <a:pt x="592" y="1247"/>
                      <a:pt x="595" y="1245"/>
                      <a:pt x="598" y="1245"/>
                    </a:cubicBezTo>
                    <a:cubicBezTo>
                      <a:pt x="599" y="1245"/>
                      <a:pt x="601" y="1246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1" y="1246"/>
                      <a:pt x="599" y="1246"/>
                      <a:pt x="598" y="1246"/>
                    </a:cubicBezTo>
                    <a:cubicBezTo>
                      <a:pt x="595" y="1246"/>
                      <a:pt x="593" y="1247"/>
                      <a:pt x="592" y="1249"/>
                    </a:cubicBezTo>
                    <a:cubicBezTo>
                      <a:pt x="592" y="1250"/>
                      <a:pt x="591" y="1251"/>
                      <a:pt x="591" y="1252"/>
                    </a:cubicBezTo>
                    <a:cubicBezTo>
                      <a:pt x="591" y="1253"/>
                      <a:pt x="591" y="1254"/>
                      <a:pt x="592" y="1256"/>
                    </a:cubicBezTo>
                    <a:cubicBezTo>
                      <a:pt x="593" y="1258"/>
                      <a:pt x="595" y="1260"/>
                      <a:pt x="597" y="1262"/>
                    </a:cubicBezTo>
                    <a:cubicBezTo>
                      <a:pt x="599" y="1262"/>
                      <a:pt x="600" y="1263"/>
                      <a:pt x="602" y="1263"/>
                    </a:cubicBezTo>
                    <a:cubicBezTo>
                      <a:pt x="605" y="1262"/>
                      <a:pt x="608" y="1261"/>
                      <a:pt x="610" y="1259"/>
                    </a:cubicBezTo>
                    <a:cubicBezTo>
                      <a:pt x="615" y="1253"/>
                      <a:pt x="613" y="1245"/>
                      <a:pt x="607" y="1240"/>
                    </a:cubicBezTo>
                    <a:cubicBezTo>
                      <a:pt x="605" y="1238"/>
                      <a:pt x="602" y="1237"/>
                      <a:pt x="599" y="1237"/>
                    </a:cubicBezTo>
                    <a:cubicBezTo>
                      <a:pt x="596" y="1236"/>
                      <a:pt x="593" y="1236"/>
                      <a:pt x="590" y="1237"/>
                    </a:cubicBezTo>
                    <a:cubicBezTo>
                      <a:pt x="587" y="1238"/>
                      <a:pt x="584" y="1239"/>
                      <a:pt x="581" y="1241"/>
                    </a:cubicBezTo>
                    <a:cubicBezTo>
                      <a:pt x="577" y="1244"/>
                      <a:pt x="573" y="1247"/>
                      <a:pt x="570" y="1252"/>
                    </a:cubicBezTo>
                    <a:cubicBezTo>
                      <a:pt x="565" y="1261"/>
                      <a:pt x="562" y="1271"/>
                      <a:pt x="562" y="1281"/>
                    </a:cubicBezTo>
                    <a:cubicBezTo>
                      <a:pt x="562" y="1307"/>
                      <a:pt x="583" y="1328"/>
                      <a:pt x="599" y="1349"/>
                    </a:cubicBezTo>
                    <a:cubicBezTo>
                      <a:pt x="597" y="1345"/>
                      <a:pt x="594" y="1341"/>
                      <a:pt x="592" y="1337"/>
                    </a:cubicBezTo>
                    <a:cubicBezTo>
                      <a:pt x="586" y="1324"/>
                      <a:pt x="587" y="1305"/>
                      <a:pt x="600" y="1297"/>
                    </a:cubicBezTo>
                    <a:cubicBezTo>
                      <a:pt x="608" y="1291"/>
                      <a:pt x="618" y="1290"/>
                      <a:pt x="621" y="1280"/>
                    </a:cubicBezTo>
                    <a:cubicBezTo>
                      <a:pt x="628" y="1284"/>
                      <a:pt x="629" y="1297"/>
                      <a:pt x="621" y="1306"/>
                    </a:cubicBezTo>
                    <a:cubicBezTo>
                      <a:pt x="613" y="1315"/>
                      <a:pt x="595" y="1321"/>
                      <a:pt x="598" y="1336"/>
                    </a:cubicBezTo>
                    <a:cubicBezTo>
                      <a:pt x="599" y="1345"/>
                      <a:pt x="606" y="1352"/>
                      <a:pt x="605" y="1356"/>
                    </a:cubicBezTo>
                    <a:cubicBezTo>
                      <a:pt x="604" y="1355"/>
                      <a:pt x="604" y="1355"/>
                      <a:pt x="604" y="1355"/>
                    </a:cubicBezTo>
                    <a:cubicBezTo>
                      <a:pt x="605" y="1356"/>
                      <a:pt x="605" y="1356"/>
                      <a:pt x="606" y="1357"/>
                    </a:cubicBezTo>
                    <a:cubicBezTo>
                      <a:pt x="616" y="1371"/>
                      <a:pt x="622" y="1381"/>
                      <a:pt x="625" y="1398"/>
                    </a:cubicBezTo>
                    <a:cubicBezTo>
                      <a:pt x="628" y="1412"/>
                      <a:pt x="628" y="1424"/>
                      <a:pt x="622" y="1438"/>
                    </a:cubicBezTo>
                    <a:cubicBezTo>
                      <a:pt x="618" y="1447"/>
                      <a:pt x="611" y="1455"/>
                      <a:pt x="603" y="1460"/>
                    </a:cubicBezTo>
                    <a:cubicBezTo>
                      <a:pt x="586" y="1470"/>
                      <a:pt x="562" y="1472"/>
                      <a:pt x="540" y="1468"/>
                    </a:cubicBezTo>
                    <a:cubicBezTo>
                      <a:pt x="531" y="1466"/>
                      <a:pt x="523" y="1464"/>
                      <a:pt x="515" y="1461"/>
                    </a:cubicBezTo>
                    <a:cubicBezTo>
                      <a:pt x="500" y="1456"/>
                      <a:pt x="488" y="1447"/>
                      <a:pt x="472" y="1445"/>
                    </a:cubicBezTo>
                    <a:cubicBezTo>
                      <a:pt x="465" y="1445"/>
                      <a:pt x="456" y="1445"/>
                      <a:pt x="451" y="1449"/>
                    </a:cubicBezTo>
                    <a:cubicBezTo>
                      <a:pt x="447" y="1452"/>
                      <a:pt x="444" y="1458"/>
                      <a:pt x="447" y="1462"/>
                    </a:cubicBezTo>
                    <a:cubicBezTo>
                      <a:pt x="448" y="1463"/>
                      <a:pt x="450" y="1464"/>
                      <a:pt x="452" y="1463"/>
                    </a:cubicBezTo>
                    <a:cubicBezTo>
                      <a:pt x="453" y="1462"/>
                      <a:pt x="454" y="1461"/>
                      <a:pt x="454" y="1460"/>
                    </a:cubicBezTo>
                    <a:cubicBezTo>
                      <a:pt x="453" y="1458"/>
                      <a:pt x="453" y="1458"/>
                      <a:pt x="452" y="1457"/>
                    </a:cubicBezTo>
                    <a:cubicBezTo>
                      <a:pt x="451" y="1457"/>
                      <a:pt x="449" y="1457"/>
                      <a:pt x="449" y="1459"/>
                    </a:cubicBezTo>
                    <a:cubicBezTo>
                      <a:pt x="449" y="1460"/>
                      <a:pt x="449" y="1460"/>
                      <a:pt x="450" y="1461"/>
                    </a:cubicBezTo>
                    <a:cubicBezTo>
                      <a:pt x="449" y="1461"/>
                      <a:pt x="448" y="1460"/>
                      <a:pt x="448" y="1459"/>
                    </a:cubicBezTo>
                    <a:cubicBezTo>
                      <a:pt x="447" y="1458"/>
                      <a:pt x="448" y="1456"/>
                      <a:pt x="450" y="1455"/>
                    </a:cubicBezTo>
                    <a:cubicBezTo>
                      <a:pt x="452" y="1454"/>
                      <a:pt x="455" y="1455"/>
                      <a:pt x="456" y="1457"/>
                    </a:cubicBezTo>
                    <a:cubicBezTo>
                      <a:pt x="457" y="1459"/>
                      <a:pt x="457" y="1461"/>
                      <a:pt x="457" y="1463"/>
                    </a:cubicBezTo>
                    <a:cubicBezTo>
                      <a:pt x="456" y="1465"/>
                      <a:pt x="454" y="1466"/>
                      <a:pt x="452" y="1467"/>
                    </a:cubicBezTo>
                    <a:cubicBezTo>
                      <a:pt x="450" y="1467"/>
                      <a:pt x="447" y="1467"/>
                      <a:pt x="445" y="1464"/>
                    </a:cubicBezTo>
                    <a:cubicBezTo>
                      <a:pt x="442" y="1460"/>
                      <a:pt x="444" y="1455"/>
                      <a:pt x="447" y="1451"/>
                    </a:cubicBezTo>
                    <a:cubicBezTo>
                      <a:pt x="449" y="1449"/>
                      <a:pt x="451" y="1447"/>
                      <a:pt x="453" y="1446"/>
                    </a:cubicBezTo>
                    <a:cubicBezTo>
                      <a:pt x="443" y="1449"/>
                      <a:pt x="437" y="1456"/>
                      <a:pt x="434" y="1466"/>
                    </a:cubicBezTo>
                    <a:cubicBezTo>
                      <a:pt x="432" y="1471"/>
                      <a:pt x="432" y="1477"/>
                      <a:pt x="436" y="1483"/>
                    </a:cubicBezTo>
                    <a:cubicBezTo>
                      <a:pt x="436" y="1483"/>
                      <a:pt x="436" y="1483"/>
                      <a:pt x="436" y="1483"/>
                    </a:cubicBezTo>
                    <a:cubicBezTo>
                      <a:pt x="434" y="1477"/>
                      <a:pt x="436" y="1471"/>
                      <a:pt x="445" y="1472"/>
                    </a:cubicBezTo>
                    <a:cubicBezTo>
                      <a:pt x="450" y="1473"/>
                      <a:pt x="458" y="1483"/>
                      <a:pt x="469" y="1473"/>
                    </a:cubicBezTo>
                    <a:close/>
                    <a:moveTo>
                      <a:pt x="108" y="1506"/>
                    </a:moveTo>
                    <a:cubicBezTo>
                      <a:pt x="135" y="1516"/>
                      <a:pt x="155" y="1504"/>
                      <a:pt x="169" y="1504"/>
                    </a:cubicBezTo>
                    <a:cubicBezTo>
                      <a:pt x="184" y="1504"/>
                      <a:pt x="183" y="1522"/>
                      <a:pt x="167" y="1525"/>
                    </a:cubicBezTo>
                    <a:cubicBezTo>
                      <a:pt x="149" y="1529"/>
                      <a:pt x="126" y="1519"/>
                      <a:pt x="108" y="1506"/>
                    </a:cubicBezTo>
                    <a:close/>
                    <a:moveTo>
                      <a:pt x="190" y="1626"/>
                    </a:moveTo>
                    <a:cubicBezTo>
                      <a:pt x="192" y="1638"/>
                      <a:pt x="184" y="1664"/>
                      <a:pt x="171" y="1674"/>
                    </a:cubicBezTo>
                    <a:cubicBezTo>
                      <a:pt x="158" y="1683"/>
                      <a:pt x="148" y="1675"/>
                      <a:pt x="160" y="1662"/>
                    </a:cubicBezTo>
                    <a:cubicBezTo>
                      <a:pt x="169" y="1652"/>
                      <a:pt x="188" y="1640"/>
                      <a:pt x="190" y="1626"/>
                    </a:cubicBezTo>
                    <a:close/>
                    <a:moveTo>
                      <a:pt x="266" y="1511"/>
                    </a:moveTo>
                    <a:cubicBezTo>
                      <a:pt x="264" y="1510"/>
                      <a:pt x="262" y="1510"/>
                      <a:pt x="260" y="1511"/>
                    </a:cubicBezTo>
                    <a:cubicBezTo>
                      <a:pt x="259" y="1512"/>
                      <a:pt x="258" y="1515"/>
                      <a:pt x="260" y="1516"/>
                    </a:cubicBezTo>
                    <a:cubicBezTo>
                      <a:pt x="261" y="1518"/>
                      <a:pt x="264" y="1518"/>
                      <a:pt x="265" y="1517"/>
                    </a:cubicBezTo>
                    <a:cubicBezTo>
                      <a:pt x="267" y="1515"/>
                      <a:pt x="267" y="1513"/>
                      <a:pt x="266" y="1511"/>
                    </a:cubicBezTo>
                    <a:close/>
                    <a:moveTo>
                      <a:pt x="217" y="1555"/>
                    </a:moveTo>
                    <a:cubicBezTo>
                      <a:pt x="213" y="1546"/>
                      <a:pt x="225" y="1542"/>
                      <a:pt x="229" y="1540"/>
                    </a:cubicBezTo>
                    <a:cubicBezTo>
                      <a:pt x="232" y="1539"/>
                      <a:pt x="234" y="1537"/>
                      <a:pt x="234" y="1534"/>
                    </a:cubicBezTo>
                    <a:cubicBezTo>
                      <a:pt x="236" y="1538"/>
                      <a:pt x="235" y="1547"/>
                      <a:pt x="234" y="1551"/>
                    </a:cubicBezTo>
                    <a:cubicBezTo>
                      <a:pt x="231" y="1557"/>
                      <a:pt x="226" y="1561"/>
                      <a:pt x="219" y="1557"/>
                    </a:cubicBezTo>
                    <a:cubicBezTo>
                      <a:pt x="222" y="1556"/>
                      <a:pt x="226" y="1553"/>
                      <a:pt x="227" y="1549"/>
                    </a:cubicBezTo>
                    <a:cubicBezTo>
                      <a:pt x="226" y="1551"/>
                      <a:pt x="221" y="1554"/>
                      <a:pt x="217" y="1555"/>
                    </a:cubicBezTo>
                    <a:close/>
                    <a:moveTo>
                      <a:pt x="270" y="1532"/>
                    </a:moveTo>
                    <a:cubicBezTo>
                      <a:pt x="267" y="1529"/>
                      <a:pt x="262" y="1529"/>
                      <a:pt x="259" y="1532"/>
                    </a:cubicBezTo>
                    <a:cubicBezTo>
                      <a:pt x="256" y="1534"/>
                      <a:pt x="255" y="1539"/>
                      <a:pt x="258" y="1542"/>
                    </a:cubicBezTo>
                    <a:cubicBezTo>
                      <a:pt x="261" y="1545"/>
                      <a:pt x="266" y="1546"/>
                      <a:pt x="269" y="1543"/>
                    </a:cubicBezTo>
                    <a:cubicBezTo>
                      <a:pt x="272" y="1540"/>
                      <a:pt x="272" y="1536"/>
                      <a:pt x="270" y="1532"/>
                    </a:cubicBezTo>
                    <a:close/>
                    <a:moveTo>
                      <a:pt x="270" y="1520"/>
                    </a:moveTo>
                    <a:cubicBezTo>
                      <a:pt x="268" y="1518"/>
                      <a:pt x="265" y="1518"/>
                      <a:pt x="263" y="1520"/>
                    </a:cubicBezTo>
                    <a:cubicBezTo>
                      <a:pt x="261" y="1521"/>
                      <a:pt x="261" y="1524"/>
                      <a:pt x="262" y="1527"/>
                    </a:cubicBezTo>
                    <a:cubicBezTo>
                      <a:pt x="264" y="1529"/>
                      <a:pt x="267" y="1529"/>
                      <a:pt x="269" y="1527"/>
                    </a:cubicBezTo>
                    <a:cubicBezTo>
                      <a:pt x="271" y="1525"/>
                      <a:pt x="272" y="1522"/>
                      <a:pt x="270" y="1520"/>
                    </a:cubicBezTo>
                    <a:close/>
                    <a:moveTo>
                      <a:pt x="192" y="1606"/>
                    </a:moveTo>
                    <a:cubicBezTo>
                      <a:pt x="192" y="1603"/>
                      <a:pt x="191" y="1600"/>
                      <a:pt x="190" y="1598"/>
                    </a:cubicBezTo>
                    <a:cubicBezTo>
                      <a:pt x="187" y="1595"/>
                      <a:pt x="183" y="1593"/>
                      <a:pt x="178" y="1595"/>
                    </a:cubicBezTo>
                    <a:cubicBezTo>
                      <a:pt x="173" y="1597"/>
                      <a:pt x="171" y="1602"/>
                      <a:pt x="172" y="1606"/>
                    </a:cubicBezTo>
                    <a:cubicBezTo>
                      <a:pt x="173" y="1614"/>
                      <a:pt x="179" y="1613"/>
                      <a:pt x="183" y="1616"/>
                    </a:cubicBezTo>
                    <a:cubicBezTo>
                      <a:pt x="187" y="1620"/>
                      <a:pt x="188" y="1627"/>
                      <a:pt x="184" y="1633"/>
                    </a:cubicBezTo>
                    <a:cubicBezTo>
                      <a:pt x="181" y="1640"/>
                      <a:pt x="174" y="1645"/>
                      <a:pt x="165" y="1643"/>
                    </a:cubicBezTo>
                    <a:cubicBezTo>
                      <a:pt x="161" y="1642"/>
                      <a:pt x="156" y="1639"/>
                      <a:pt x="157" y="1634"/>
                    </a:cubicBezTo>
                    <a:cubicBezTo>
                      <a:pt x="161" y="1637"/>
                      <a:pt x="168" y="1636"/>
                      <a:pt x="169" y="1630"/>
                    </a:cubicBezTo>
                    <a:cubicBezTo>
                      <a:pt x="169" y="1626"/>
                      <a:pt x="166" y="1619"/>
                      <a:pt x="163" y="1612"/>
                    </a:cubicBezTo>
                    <a:cubicBezTo>
                      <a:pt x="160" y="1604"/>
                      <a:pt x="159" y="1597"/>
                      <a:pt x="161" y="1590"/>
                    </a:cubicBezTo>
                    <a:cubicBezTo>
                      <a:pt x="164" y="1577"/>
                      <a:pt x="180" y="1571"/>
                      <a:pt x="192" y="1577"/>
                    </a:cubicBezTo>
                    <a:cubicBezTo>
                      <a:pt x="198" y="1580"/>
                      <a:pt x="202" y="1586"/>
                      <a:pt x="204" y="1592"/>
                    </a:cubicBezTo>
                    <a:cubicBezTo>
                      <a:pt x="206" y="1599"/>
                      <a:pt x="208" y="1618"/>
                      <a:pt x="215" y="1624"/>
                    </a:cubicBezTo>
                    <a:cubicBezTo>
                      <a:pt x="221" y="1628"/>
                      <a:pt x="226" y="1626"/>
                      <a:pt x="228" y="1621"/>
                    </a:cubicBezTo>
                    <a:cubicBezTo>
                      <a:pt x="232" y="1625"/>
                      <a:pt x="229" y="1633"/>
                      <a:pt x="224" y="1636"/>
                    </a:cubicBezTo>
                    <a:cubicBezTo>
                      <a:pt x="214" y="1642"/>
                      <a:pt x="198" y="1638"/>
                      <a:pt x="192" y="1624"/>
                    </a:cubicBezTo>
                    <a:cubicBezTo>
                      <a:pt x="190" y="1619"/>
                      <a:pt x="191" y="1614"/>
                      <a:pt x="192" y="1606"/>
                    </a:cubicBezTo>
                    <a:close/>
                    <a:moveTo>
                      <a:pt x="96" y="1695"/>
                    </a:moveTo>
                    <a:cubicBezTo>
                      <a:pt x="94" y="1694"/>
                      <a:pt x="94" y="1691"/>
                      <a:pt x="95" y="1689"/>
                    </a:cubicBezTo>
                    <a:cubicBezTo>
                      <a:pt x="97" y="1688"/>
                      <a:pt x="100" y="1687"/>
                      <a:pt x="101" y="1689"/>
                    </a:cubicBezTo>
                    <a:cubicBezTo>
                      <a:pt x="103" y="1690"/>
                      <a:pt x="103" y="1693"/>
                      <a:pt x="102" y="1695"/>
                    </a:cubicBezTo>
                    <a:cubicBezTo>
                      <a:pt x="100" y="1697"/>
                      <a:pt x="98" y="1697"/>
                      <a:pt x="96" y="1695"/>
                    </a:cubicBezTo>
                    <a:close/>
                    <a:moveTo>
                      <a:pt x="88" y="1691"/>
                    </a:moveTo>
                    <a:cubicBezTo>
                      <a:pt x="87" y="1690"/>
                      <a:pt x="87" y="1688"/>
                      <a:pt x="88" y="1687"/>
                    </a:cubicBezTo>
                    <a:cubicBezTo>
                      <a:pt x="89" y="1686"/>
                      <a:pt x="91" y="1685"/>
                      <a:pt x="93" y="1687"/>
                    </a:cubicBezTo>
                    <a:cubicBezTo>
                      <a:pt x="94" y="1688"/>
                      <a:pt x="94" y="1690"/>
                      <a:pt x="93" y="1691"/>
                    </a:cubicBezTo>
                    <a:cubicBezTo>
                      <a:pt x="92" y="1693"/>
                      <a:pt x="90" y="1693"/>
                      <a:pt x="88" y="1691"/>
                    </a:cubicBezTo>
                    <a:close/>
                    <a:moveTo>
                      <a:pt x="106" y="1695"/>
                    </a:moveTo>
                    <a:cubicBezTo>
                      <a:pt x="104" y="1693"/>
                      <a:pt x="103" y="1689"/>
                      <a:pt x="106" y="1686"/>
                    </a:cubicBezTo>
                    <a:cubicBezTo>
                      <a:pt x="108" y="1683"/>
                      <a:pt x="112" y="1683"/>
                      <a:pt x="115" y="1685"/>
                    </a:cubicBezTo>
                    <a:cubicBezTo>
                      <a:pt x="117" y="1688"/>
                      <a:pt x="118" y="1692"/>
                      <a:pt x="115" y="1694"/>
                    </a:cubicBezTo>
                    <a:cubicBezTo>
                      <a:pt x="113" y="1697"/>
                      <a:pt x="109" y="1697"/>
                      <a:pt x="106" y="1695"/>
                    </a:cubicBezTo>
                    <a:close/>
                    <a:moveTo>
                      <a:pt x="190" y="1605"/>
                    </a:moveTo>
                    <a:cubicBezTo>
                      <a:pt x="190" y="1600"/>
                      <a:pt x="187" y="1596"/>
                      <a:pt x="182" y="1596"/>
                    </a:cubicBezTo>
                    <a:cubicBezTo>
                      <a:pt x="174" y="1596"/>
                      <a:pt x="172" y="1606"/>
                      <a:pt x="177" y="1611"/>
                    </a:cubicBezTo>
                    <a:cubicBezTo>
                      <a:pt x="181" y="1614"/>
                      <a:pt x="185" y="1614"/>
                      <a:pt x="188" y="1620"/>
                    </a:cubicBezTo>
                    <a:cubicBezTo>
                      <a:pt x="187" y="1613"/>
                      <a:pt x="190" y="1611"/>
                      <a:pt x="190" y="1605"/>
                    </a:cubicBezTo>
                    <a:close/>
                    <a:moveTo>
                      <a:pt x="179" y="1572"/>
                    </a:moveTo>
                    <a:cubicBezTo>
                      <a:pt x="171" y="1571"/>
                      <a:pt x="164" y="1578"/>
                      <a:pt x="161" y="1583"/>
                    </a:cubicBezTo>
                    <a:cubicBezTo>
                      <a:pt x="153" y="1581"/>
                      <a:pt x="151" y="1564"/>
                      <a:pt x="163" y="1560"/>
                    </a:cubicBezTo>
                    <a:cubicBezTo>
                      <a:pt x="171" y="1558"/>
                      <a:pt x="180" y="1564"/>
                      <a:pt x="179" y="1572"/>
                    </a:cubicBezTo>
                    <a:close/>
                    <a:moveTo>
                      <a:pt x="172" y="1695"/>
                    </a:moveTo>
                    <a:cubicBezTo>
                      <a:pt x="175" y="1680"/>
                      <a:pt x="194" y="1686"/>
                      <a:pt x="200" y="1687"/>
                    </a:cubicBezTo>
                    <a:cubicBezTo>
                      <a:pt x="206" y="1688"/>
                      <a:pt x="209" y="1687"/>
                      <a:pt x="213" y="1684"/>
                    </a:cubicBezTo>
                    <a:cubicBezTo>
                      <a:pt x="211" y="1690"/>
                      <a:pt x="202" y="1701"/>
                      <a:pt x="196" y="1705"/>
                    </a:cubicBezTo>
                    <a:cubicBezTo>
                      <a:pt x="188" y="1710"/>
                      <a:pt x="178" y="1710"/>
                      <a:pt x="172" y="1699"/>
                    </a:cubicBezTo>
                    <a:cubicBezTo>
                      <a:pt x="177" y="1701"/>
                      <a:pt x="185" y="1700"/>
                      <a:pt x="190" y="1697"/>
                    </a:cubicBezTo>
                    <a:cubicBezTo>
                      <a:pt x="187" y="1698"/>
                      <a:pt x="178" y="1698"/>
                      <a:pt x="172" y="1695"/>
                    </a:cubicBezTo>
                    <a:close/>
                    <a:moveTo>
                      <a:pt x="142" y="1562"/>
                    </a:moveTo>
                    <a:cubicBezTo>
                      <a:pt x="135" y="1594"/>
                      <a:pt x="111" y="1606"/>
                      <a:pt x="103" y="1619"/>
                    </a:cubicBezTo>
                    <a:cubicBezTo>
                      <a:pt x="94" y="1634"/>
                      <a:pt x="111" y="1644"/>
                      <a:pt x="124" y="1631"/>
                    </a:cubicBezTo>
                    <a:cubicBezTo>
                      <a:pt x="138" y="1616"/>
                      <a:pt x="144" y="1587"/>
                      <a:pt x="142" y="1562"/>
                    </a:cubicBezTo>
                    <a:close/>
                    <a:moveTo>
                      <a:pt x="249" y="1496"/>
                    </a:moveTo>
                    <a:cubicBezTo>
                      <a:pt x="250" y="1500"/>
                      <a:pt x="250" y="1503"/>
                      <a:pt x="249" y="1507"/>
                    </a:cubicBezTo>
                    <a:cubicBezTo>
                      <a:pt x="248" y="1519"/>
                      <a:pt x="241" y="1529"/>
                      <a:pt x="231" y="1536"/>
                    </a:cubicBezTo>
                    <a:cubicBezTo>
                      <a:pt x="218" y="1543"/>
                      <a:pt x="200" y="1542"/>
                      <a:pt x="191" y="1531"/>
                    </a:cubicBezTo>
                    <a:cubicBezTo>
                      <a:pt x="187" y="1526"/>
                      <a:pt x="185" y="1520"/>
                      <a:pt x="185" y="1514"/>
                    </a:cubicBezTo>
                    <a:cubicBezTo>
                      <a:pt x="185" y="1510"/>
                      <a:pt x="186" y="1507"/>
                      <a:pt x="189" y="1504"/>
                    </a:cubicBezTo>
                    <a:cubicBezTo>
                      <a:pt x="193" y="1500"/>
                      <a:pt x="199" y="1498"/>
                      <a:pt x="204" y="1500"/>
                    </a:cubicBezTo>
                    <a:cubicBezTo>
                      <a:pt x="207" y="1501"/>
                      <a:pt x="210" y="1504"/>
                      <a:pt x="212" y="1507"/>
                    </a:cubicBezTo>
                    <a:cubicBezTo>
                      <a:pt x="214" y="1514"/>
                      <a:pt x="211" y="1521"/>
                      <a:pt x="205" y="1524"/>
                    </a:cubicBezTo>
                    <a:cubicBezTo>
                      <a:pt x="198" y="1527"/>
                      <a:pt x="191" y="1524"/>
                      <a:pt x="188" y="1517"/>
                    </a:cubicBezTo>
                    <a:cubicBezTo>
                      <a:pt x="186" y="1512"/>
                      <a:pt x="187" y="1506"/>
                      <a:pt x="191" y="1503"/>
                    </a:cubicBezTo>
                    <a:cubicBezTo>
                      <a:pt x="191" y="1503"/>
                      <a:pt x="190" y="1503"/>
                      <a:pt x="190" y="1504"/>
                    </a:cubicBezTo>
                    <a:cubicBezTo>
                      <a:pt x="187" y="1507"/>
                      <a:pt x="186" y="1510"/>
                      <a:pt x="185" y="1514"/>
                    </a:cubicBezTo>
                    <a:cubicBezTo>
                      <a:pt x="185" y="1520"/>
                      <a:pt x="188" y="1526"/>
                      <a:pt x="191" y="1530"/>
                    </a:cubicBezTo>
                    <a:cubicBezTo>
                      <a:pt x="201" y="1541"/>
                      <a:pt x="218" y="1541"/>
                      <a:pt x="230" y="1534"/>
                    </a:cubicBezTo>
                    <a:cubicBezTo>
                      <a:pt x="240" y="1528"/>
                      <a:pt x="246" y="1516"/>
                      <a:pt x="247" y="1504"/>
                    </a:cubicBezTo>
                    <a:cubicBezTo>
                      <a:pt x="247" y="1501"/>
                      <a:pt x="247" y="1499"/>
                      <a:pt x="246" y="1496"/>
                    </a:cubicBezTo>
                    <a:lnTo>
                      <a:pt x="249" y="1496"/>
                    </a:lnTo>
                    <a:close/>
                    <a:moveTo>
                      <a:pt x="213" y="1459"/>
                    </a:moveTo>
                    <a:cubicBezTo>
                      <a:pt x="211" y="1445"/>
                      <a:pt x="217" y="1430"/>
                      <a:pt x="233" y="1423"/>
                    </a:cubicBezTo>
                    <a:cubicBezTo>
                      <a:pt x="239" y="1421"/>
                      <a:pt x="245" y="1420"/>
                      <a:pt x="251" y="1422"/>
                    </a:cubicBezTo>
                    <a:cubicBezTo>
                      <a:pt x="256" y="1423"/>
                      <a:pt x="260" y="1425"/>
                      <a:pt x="263" y="1429"/>
                    </a:cubicBezTo>
                    <a:cubicBezTo>
                      <a:pt x="267" y="1434"/>
                      <a:pt x="268" y="1441"/>
                      <a:pt x="266" y="1447"/>
                    </a:cubicBezTo>
                    <a:cubicBezTo>
                      <a:pt x="264" y="1450"/>
                      <a:pt x="262" y="1453"/>
                      <a:pt x="258" y="1454"/>
                    </a:cubicBezTo>
                    <a:cubicBezTo>
                      <a:pt x="253" y="1456"/>
                      <a:pt x="247" y="1455"/>
                      <a:pt x="243" y="1451"/>
                    </a:cubicBezTo>
                    <a:cubicBezTo>
                      <a:pt x="241" y="1449"/>
                      <a:pt x="240" y="1446"/>
                      <a:pt x="240" y="1443"/>
                    </a:cubicBezTo>
                    <a:cubicBezTo>
                      <a:pt x="239" y="1438"/>
                      <a:pt x="244" y="1432"/>
                      <a:pt x="250" y="1432"/>
                    </a:cubicBezTo>
                    <a:cubicBezTo>
                      <a:pt x="256" y="1432"/>
                      <a:pt x="261" y="1436"/>
                      <a:pt x="261" y="1442"/>
                    </a:cubicBezTo>
                    <a:cubicBezTo>
                      <a:pt x="262" y="1448"/>
                      <a:pt x="257" y="1453"/>
                      <a:pt x="251" y="1454"/>
                    </a:cubicBezTo>
                    <a:cubicBezTo>
                      <a:pt x="249" y="1454"/>
                      <a:pt x="247" y="1453"/>
                      <a:pt x="246" y="1453"/>
                    </a:cubicBezTo>
                    <a:cubicBezTo>
                      <a:pt x="246" y="1453"/>
                      <a:pt x="246" y="1453"/>
                      <a:pt x="246" y="1453"/>
                    </a:cubicBezTo>
                    <a:cubicBezTo>
                      <a:pt x="250" y="1455"/>
                      <a:pt x="254" y="1455"/>
                      <a:pt x="258" y="1454"/>
                    </a:cubicBezTo>
                    <a:cubicBezTo>
                      <a:pt x="261" y="1452"/>
                      <a:pt x="264" y="1450"/>
                      <a:pt x="265" y="1446"/>
                    </a:cubicBezTo>
                    <a:cubicBezTo>
                      <a:pt x="267" y="1441"/>
                      <a:pt x="266" y="1435"/>
                      <a:pt x="262" y="1430"/>
                    </a:cubicBezTo>
                    <a:cubicBezTo>
                      <a:pt x="259" y="1426"/>
                      <a:pt x="255" y="1424"/>
                      <a:pt x="251" y="1423"/>
                    </a:cubicBezTo>
                    <a:cubicBezTo>
                      <a:pt x="245" y="1422"/>
                      <a:pt x="240" y="1423"/>
                      <a:pt x="234" y="1425"/>
                    </a:cubicBezTo>
                    <a:cubicBezTo>
                      <a:pt x="218" y="1432"/>
                      <a:pt x="213" y="1446"/>
                      <a:pt x="216" y="1459"/>
                    </a:cubicBezTo>
                    <a:lnTo>
                      <a:pt x="213" y="1459"/>
                    </a:lnTo>
                    <a:close/>
                    <a:moveTo>
                      <a:pt x="275" y="1199"/>
                    </a:moveTo>
                    <a:cubicBezTo>
                      <a:pt x="278" y="1197"/>
                      <a:pt x="282" y="1198"/>
                      <a:pt x="284" y="1202"/>
                    </a:cubicBezTo>
                    <a:cubicBezTo>
                      <a:pt x="285" y="1205"/>
                      <a:pt x="284" y="1209"/>
                      <a:pt x="281" y="1210"/>
                    </a:cubicBezTo>
                    <a:cubicBezTo>
                      <a:pt x="277" y="1212"/>
                      <a:pt x="274" y="1210"/>
                      <a:pt x="272" y="1207"/>
                    </a:cubicBezTo>
                    <a:cubicBezTo>
                      <a:pt x="271" y="1204"/>
                      <a:pt x="272" y="1200"/>
                      <a:pt x="275" y="1199"/>
                    </a:cubicBezTo>
                    <a:close/>
                    <a:moveTo>
                      <a:pt x="285" y="1191"/>
                    </a:moveTo>
                    <a:cubicBezTo>
                      <a:pt x="287" y="1189"/>
                      <a:pt x="290" y="1191"/>
                      <a:pt x="291" y="1193"/>
                    </a:cubicBezTo>
                    <a:cubicBezTo>
                      <a:pt x="292" y="1196"/>
                      <a:pt x="291" y="1198"/>
                      <a:pt x="289" y="1200"/>
                    </a:cubicBezTo>
                    <a:cubicBezTo>
                      <a:pt x="286" y="1201"/>
                      <a:pt x="283" y="1200"/>
                      <a:pt x="282" y="1197"/>
                    </a:cubicBezTo>
                    <a:cubicBezTo>
                      <a:pt x="281" y="1195"/>
                      <a:pt x="282" y="1192"/>
                      <a:pt x="285" y="1191"/>
                    </a:cubicBezTo>
                    <a:close/>
                    <a:moveTo>
                      <a:pt x="269" y="1213"/>
                    </a:moveTo>
                    <a:cubicBezTo>
                      <a:pt x="274" y="1211"/>
                      <a:pt x="280" y="1213"/>
                      <a:pt x="282" y="1218"/>
                    </a:cubicBezTo>
                    <a:cubicBezTo>
                      <a:pt x="284" y="1223"/>
                      <a:pt x="282" y="1229"/>
                      <a:pt x="277" y="1231"/>
                    </a:cubicBezTo>
                    <a:cubicBezTo>
                      <a:pt x="272" y="1233"/>
                      <a:pt x="267" y="1231"/>
                      <a:pt x="264" y="1226"/>
                    </a:cubicBezTo>
                    <a:cubicBezTo>
                      <a:pt x="262" y="1221"/>
                      <a:pt x="264" y="1215"/>
                      <a:pt x="269" y="1213"/>
                    </a:cubicBezTo>
                    <a:close/>
                    <a:moveTo>
                      <a:pt x="481" y="1339"/>
                    </a:moveTo>
                    <a:cubicBezTo>
                      <a:pt x="483" y="1323"/>
                      <a:pt x="474" y="1301"/>
                      <a:pt x="460" y="1292"/>
                    </a:cubicBezTo>
                    <a:cubicBezTo>
                      <a:pt x="446" y="1283"/>
                      <a:pt x="434" y="1293"/>
                      <a:pt x="447" y="1306"/>
                    </a:cubicBezTo>
                    <a:cubicBezTo>
                      <a:pt x="457" y="1316"/>
                      <a:pt x="478" y="1324"/>
                      <a:pt x="481" y="1339"/>
                    </a:cubicBezTo>
                    <a:close/>
                    <a:moveTo>
                      <a:pt x="300" y="1444"/>
                    </a:moveTo>
                    <a:cubicBezTo>
                      <a:pt x="307" y="1468"/>
                      <a:pt x="333" y="1494"/>
                      <a:pt x="353" y="1491"/>
                    </a:cubicBezTo>
                    <a:cubicBezTo>
                      <a:pt x="374" y="1488"/>
                      <a:pt x="370" y="1467"/>
                      <a:pt x="352" y="1470"/>
                    </a:cubicBezTo>
                    <a:cubicBezTo>
                      <a:pt x="342" y="1471"/>
                      <a:pt x="314" y="1467"/>
                      <a:pt x="300" y="1444"/>
                    </a:cubicBezTo>
                    <a:close/>
                    <a:moveTo>
                      <a:pt x="299" y="1457"/>
                    </a:moveTo>
                    <a:cubicBezTo>
                      <a:pt x="304" y="1465"/>
                      <a:pt x="304" y="1475"/>
                      <a:pt x="301" y="1484"/>
                    </a:cubicBezTo>
                    <a:cubicBezTo>
                      <a:pt x="295" y="1503"/>
                      <a:pt x="275" y="1520"/>
                      <a:pt x="279" y="1538"/>
                    </a:cubicBezTo>
                    <a:cubicBezTo>
                      <a:pt x="281" y="1546"/>
                      <a:pt x="287" y="1553"/>
                      <a:pt x="295" y="1554"/>
                    </a:cubicBezTo>
                    <a:cubicBezTo>
                      <a:pt x="300" y="1555"/>
                      <a:pt x="305" y="1553"/>
                      <a:pt x="307" y="1548"/>
                    </a:cubicBezTo>
                    <a:cubicBezTo>
                      <a:pt x="303" y="1550"/>
                      <a:pt x="296" y="1550"/>
                      <a:pt x="293" y="1545"/>
                    </a:cubicBezTo>
                    <a:cubicBezTo>
                      <a:pt x="290" y="1541"/>
                      <a:pt x="291" y="1534"/>
                      <a:pt x="295" y="1529"/>
                    </a:cubicBezTo>
                    <a:cubicBezTo>
                      <a:pt x="307" y="1514"/>
                      <a:pt x="320" y="1501"/>
                      <a:pt x="315" y="1480"/>
                    </a:cubicBezTo>
                    <a:cubicBezTo>
                      <a:pt x="313" y="1472"/>
                      <a:pt x="308" y="1465"/>
                      <a:pt x="299" y="1457"/>
                    </a:cubicBezTo>
                    <a:close/>
                    <a:moveTo>
                      <a:pt x="151" y="1271"/>
                    </a:moveTo>
                    <a:cubicBezTo>
                      <a:pt x="162" y="1281"/>
                      <a:pt x="147" y="1294"/>
                      <a:pt x="143" y="1300"/>
                    </a:cubicBezTo>
                    <a:cubicBezTo>
                      <a:pt x="139" y="1304"/>
                      <a:pt x="138" y="1307"/>
                      <a:pt x="139" y="1312"/>
                    </a:cubicBezTo>
                    <a:cubicBezTo>
                      <a:pt x="135" y="1308"/>
                      <a:pt x="129" y="1294"/>
                      <a:pt x="129" y="1287"/>
                    </a:cubicBezTo>
                    <a:cubicBezTo>
                      <a:pt x="129" y="1277"/>
                      <a:pt x="135" y="1268"/>
                      <a:pt x="147" y="1269"/>
                    </a:cubicBezTo>
                    <a:cubicBezTo>
                      <a:pt x="143" y="1272"/>
                      <a:pt x="139" y="1280"/>
                      <a:pt x="140" y="1285"/>
                    </a:cubicBezTo>
                    <a:cubicBezTo>
                      <a:pt x="141" y="1282"/>
                      <a:pt x="145" y="1275"/>
                      <a:pt x="151" y="1271"/>
                    </a:cubicBezTo>
                    <a:close/>
                    <a:moveTo>
                      <a:pt x="429" y="1177"/>
                    </a:moveTo>
                    <a:cubicBezTo>
                      <a:pt x="432" y="1177"/>
                      <a:pt x="436" y="1175"/>
                      <a:pt x="435" y="1171"/>
                    </a:cubicBezTo>
                    <a:cubicBezTo>
                      <a:pt x="435" y="1169"/>
                      <a:pt x="433" y="1168"/>
                      <a:pt x="432" y="1169"/>
                    </a:cubicBezTo>
                    <a:cubicBezTo>
                      <a:pt x="430" y="1169"/>
                      <a:pt x="430" y="1171"/>
                      <a:pt x="431" y="1171"/>
                    </a:cubicBezTo>
                    <a:cubicBezTo>
                      <a:pt x="430" y="1171"/>
                      <a:pt x="429" y="1170"/>
                      <a:pt x="429" y="1169"/>
                    </a:cubicBezTo>
                    <a:cubicBezTo>
                      <a:pt x="428" y="1167"/>
                      <a:pt x="429" y="1164"/>
                      <a:pt x="432" y="1162"/>
                    </a:cubicBezTo>
                    <a:cubicBezTo>
                      <a:pt x="434" y="1161"/>
                      <a:pt x="439" y="1161"/>
                      <a:pt x="441" y="1164"/>
                    </a:cubicBezTo>
                    <a:cubicBezTo>
                      <a:pt x="443" y="1167"/>
                      <a:pt x="443" y="1171"/>
                      <a:pt x="445" y="1173"/>
                    </a:cubicBezTo>
                    <a:cubicBezTo>
                      <a:pt x="447" y="1176"/>
                      <a:pt x="451" y="1175"/>
                      <a:pt x="453" y="1174"/>
                    </a:cubicBezTo>
                    <a:cubicBezTo>
                      <a:pt x="450" y="1178"/>
                      <a:pt x="450" y="1178"/>
                      <a:pt x="451" y="1182"/>
                    </a:cubicBezTo>
                    <a:cubicBezTo>
                      <a:pt x="453" y="1186"/>
                      <a:pt x="460" y="1196"/>
                      <a:pt x="450" y="1204"/>
                    </a:cubicBezTo>
                    <a:cubicBezTo>
                      <a:pt x="457" y="1201"/>
                      <a:pt x="461" y="1194"/>
                      <a:pt x="463" y="1187"/>
                    </a:cubicBezTo>
                    <a:cubicBezTo>
                      <a:pt x="464" y="1179"/>
                      <a:pt x="462" y="1170"/>
                      <a:pt x="457" y="1165"/>
                    </a:cubicBezTo>
                    <a:cubicBezTo>
                      <a:pt x="451" y="1158"/>
                      <a:pt x="437" y="1155"/>
                      <a:pt x="428" y="1161"/>
                    </a:cubicBezTo>
                    <a:cubicBezTo>
                      <a:pt x="424" y="1163"/>
                      <a:pt x="420" y="1169"/>
                      <a:pt x="423" y="1174"/>
                    </a:cubicBezTo>
                    <a:cubicBezTo>
                      <a:pt x="424" y="1176"/>
                      <a:pt x="426" y="1177"/>
                      <a:pt x="429" y="1177"/>
                    </a:cubicBezTo>
                    <a:close/>
                    <a:moveTo>
                      <a:pt x="472" y="1194"/>
                    </a:moveTo>
                    <a:cubicBezTo>
                      <a:pt x="490" y="1184"/>
                      <a:pt x="509" y="1188"/>
                      <a:pt x="519" y="1187"/>
                    </a:cubicBezTo>
                    <a:cubicBezTo>
                      <a:pt x="530" y="1186"/>
                      <a:pt x="531" y="1176"/>
                      <a:pt x="519" y="1174"/>
                    </a:cubicBezTo>
                    <a:cubicBezTo>
                      <a:pt x="505" y="1172"/>
                      <a:pt x="479" y="1185"/>
                      <a:pt x="472" y="1194"/>
                    </a:cubicBezTo>
                    <a:close/>
                    <a:moveTo>
                      <a:pt x="157" y="1227"/>
                    </a:moveTo>
                    <a:cubicBezTo>
                      <a:pt x="155" y="1229"/>
                      <a:pt x="155" y="1231"/>
                      <a:pt x="157" y="1233"/>
                    </a:cubicBezTo>
                    <a:cubicBezTo>
                      <a:pt x="158" y="1234"/>
                      <a:pt x="161" y="1234"/>
                      <a:pt x="162" y="1232"/>
                    </a:cubicBezTo>
                    <a:cubicBezTo>
                      <a:pt x="164" y="1231"/>
                      <a:pt x="164" y="1228"/>
                      <a:pt x="162" y="1227"/>
                    </a:cubicBezTo>
                    <a:cubicBezTo>
                      <a:pt x="160" y="1225"/>
                      <a:pt x="158" y="1225"/>
                      <a:pt x="157" y="1227"/>
                    </a:cubicBezTo>
                    <a:close/>
                    <a:moveTo>
                      <a:pt x="129" y="1225"/>
                    </a:moveTo>
                    <a:cubicBezTo>
                      <a:pt x="126" y="1228"/>
                      <a:pt x="126" y="1232"/>
                      <a:pt x="129" y="1235"/>
                    </a:cubicBezTo>
                    <a:cubicBezTo>
                      <a:pt x="132" y="1238"/>
                      <a:pt x="137" y="1237"/>
                      <a:pt x="140" y="1235"/>
                    </a:cubicBezTo>
                    <a:cubicBezTo>
                      <a:pt x="142" y="1232"/>
                      <a:pt x="142" y="1227"/>
                      <a:pt x="139" y="1224"/>
                    </a:cubicBezTo>
                    <a:cubicBezTo>
                      <a:pt x="136" y="1221"/>
                      <a:pt x="131" y="1222"/>
                      <a:pt x="129" y="1225"/>
                    </a:cubicBezTo>
                    <a:close/>
                    <a:moveTo>
                      <a:pt x="145" y="1224"/>
                    </a:moveTo>
                    <a:cubicBezTo>
                      <a:pt x="143" y="1226"/>
                      <a:pt x="143" y="1229"/>
                      <a:pt x="145" y="1231"/>
                    </a:cubicBezTo>
                    <a:cubicBezTo>
                      <a:pt x="147" y="1233"/>
                      <a:pt x="150" y="1233"/>
                      <a:pt x="152" y="1231"/>
                    </a:cubicBezTo>
                    <a:cubicBezTo>
                      <a:pt x="154" y="1229"/>
                      <a:pt x="154" y="1225"/>
                      <a:pt x="152" y="1223"/>
                    </a:cubicBezTo>
                    <a:cubicBezTo>
                      <a:pt x="150" y="1221"/>
                      <a:pt x="147" y="1221"/>
                      <a:pt x="145" y="1224"/>
                    </a:cubicBezTo>
                    <a:close/>
                    <a:moveTo>
                      <a:pt x="119" y="1248"/>
                    </a:moveTo>
                    <a:cubicBezTo>
                      <a:pt x="121" y="1229"/>
                      <a:pt x="95" y="1229"/>
                      <a:pt x="87" y="1228"/>
                    </a:cubicBezTo>
                    <a:cubicBezTo>
                      <a:pt x="80" y="1226"/>
                      <a:pt x="75" y="1224"/>
                      <a:pt x="72" y="1219"/>
                    </a:cubicBezTo>
                    <a:cubicBezTo>
                      <a:pt x="72" y="1227"/>
                      <a:pt x="79" y="1245"/>
                      <a:pt x="85" y="1252"/>
                    </a:cubicBezTo>
                    <a:cubicBezTo>
                      <a:pt x="93" y="1261"/>
                      <a:pt x="106" y="1264"/>
                      <a:pt x="117" y="1254"/>
                    </a:cubicBezTo>
                    <a:cubicBezTo>
                      <a:pt x="110" y="1254"/>
                      <a:pt x="100" y="1250"/>
                      <a:pt x="96" y="1244"/>
                    </a:cubicBezTo>
                    <a:cubicBezTo>
                      <a:pt x="100" y="1246"/>
                      <a:pt x="110" y="1249"/>
                      <a:pt x="119" y="1248"/>
                    </a:cubicBezTo>
                    <a:close/>
                    <a:moveTo>
                      <a:pt x="116" y="1268"/>
                    </a:moveTo>
                    <a:cubicBezTo>
                      <a:pt x="81" y="1280"/>
                      <a:pt x="59" y="1327"/>
                      <a:pt x="75" y="1353"/>
                    </a:cubicBezTo>
                    <a:cubicBezTo>
                      <a:pt x="89" y="1375"/>
                      <a:pt x="107" y="1362"/>
                      <a:pt x="100" y="1341"/>
                    </a:cubicBezTo>
                    <a:cubicBezTo>
                      <a:pt x="94" y="1326"/>
                      <a:pt x="83" y="1289"/>
                      <a:pt x="116" y="1268"/>
                    </a:cubicBezTo>
                    <a:close/>
                    <a:moveTo>
                      <a:pt x="383" y="1437"/>
                    </a:moveTo>
                    <a:cubicBezTo>
                      <a:pt x="384" y="1439"/>
                      <a:pt x="387" y="1440"/>
                      <a:pt x="389" y="1440"/>
                    </a:cubicBezTo>
                    <a:cubicBezTo>
                      <a:pt x="391" y="1439"/>
                      <a:pt x="392" y="1436"/>
                      <a:pt x="391" y="1433"/>
                    </a:cubicBezTo>
                    <a:cubicBezTo>
                      <a:pt x="390" y="1431"/>
                      <a:pt x="388" y="1430"/>
                      <a:pt x="385" y="1431"/>
                    </a:cubicBezTo>
                    <a:cubicBezTo>
                      <a:pt x="383" y="1432"/>
                      <a:pt x="382" y="1435"/>
                      <a:pt x="383" y="1437"/>
                    </a:cubicBezTo>
                    <a:close/>
                    <a:moveTo>
                      <a:pt x="373" y="1446"/>
                    </a:moveTo>
                    <a:cubicBezTo>
                      <a:pt x="374" y="1449"/>
                      <a:pt x="377" y="1451"/>
                      <a:pt x="380" y="1449"/>
                    </a:cubicBezTo>
                    <a:cubicBezTo>
                      <a:pt x="383" y="1448"/>
                      <a:pt x="384" y="1445"/>
                      <a:pt x="383" y="1442"/>
                    </a:cubicBezTo>
                    <a:cubicBezTo>
                      <a:pt x="382" y="1439"/>
                      <a:pt x="379" y="1438"/>
                      <a:pt x="376" y="1439"/>
                    </a:cubicBezTo>
                    <a:cubicBezTo>
                      <a:pt x="373" y="1440"/>
                      <a:pt x="371" y="1443"/>
                      <a:pt x="373" y="1446"/>
                    </a:cubicBezTo>
                    <a:close/>
                    <a:moveTo>
                      <a:pt x="358" y="1455"/>
                    </a:moveTo>
                    <a:cubicBezTo>
                      <a:pt x="359" y="1459"/>
                      <a:pt x="364" y="1461"/>
                      <a:pt x="368" y="1459"/>
                    </a:cubicBezTo>
                    <a:cubicBezTo>
                      <a:pt x="371" y="1458"/>
                      <a:pt x="373" y="1453"/>
                      <a:pt x="372" y="1449"/>
                    </a:cubicBezTo>
                    <a:cubicBezTo>
                      <a:pt x="370" y="1446"/>
                      <a:pt x="365" y="1444"/>
                      <a:pt x="362" y="1445"/>
                    </a:cubicBezTo>
                    <a:cubicBezTo>
                      <a:pt x="358" y="1447"/>
                      <a:pt x="356" y="1451"/>
                      <a:pt x="358" y="1455"/>
                    </a:cubicBezTo>
                    <a:close/>
                    <a:moveTo>
                      <a:pt x="332" y="1398"/>
                    </a:moveTo>
                    <a:cubicBezTo>
                      <a:pt x="336" y="1391"/>
                      <a:pt x="343" y="1384"/>
                      <a:pt x="353" y="1383"/>
                    </a:cubicBezTo>
                    <a:cubicBezTo>
                      <a:pt x="369" y="1382"/>
                      <a:pt x="380" y="1392"/>
                      <a:pt x="382" y="1407"/>
                    </a:cubicBezTo>
                    <a:cubicBezTo>
                      <a:pt x="387" y="1436"/>
                      <a:pt x="421" y="1431"/>
                      <a:pt x="416" y="1399"/>
                    </a:cubicBezTo>
                    <a:cubicBezTo>
                      <a:pt x="414" y="1384"/>
                      <a:pt x="400" y="1372"/>
                      <a:pt x="388" y="1368"/>
                    </a:cubicBezTo>
                    <a:cubicBezTo>
                      <a:pt x="365" y="1360"/>
                      <a:pt x="333" y="1373"/>
                      <a:pt x="332" y="1398"/>
                    </a:cubicBezTo>
                    <a:close/>
                    <a:moveTo>
                      <a:pt x="412" y="1356"/>
                    </a:moveTo>
                    <a:cubicBezTo>
                      <a:pt x="392" y="1309"/>
                      <a:pt x="419" y="1244"/>
                      <a:pt x="460" y="1236"/>
                    </a:cubicBezTo>
                    <a:cubicBezTo>
                      <a:pt x="494" y="1229"/>
                      <a:pt x="498" y="1260"/>
                      <a:pt x="470" y="1272"/>
                    </a:cubicBezTo>
                    <a:cubicBezTo>
                      <a:pt x="450" y="1280"/>
                      <a:pt x="403" y="1303"/>
                      <a:pt x="412" y="1356"/>
                    </a:cubicBezTo>
                    <a:close/>
                    <a:moveTo>
                      <a:pt x="397" y="1346"/>
                    </a:moveTo>
                    <a:cubicBezTo>
                      <a:pt x="363" y="1312"/>
                      <a:pt x="359" y="1294"/>
                      <a:pt x="349" y="1259"/>
                    </a:cubicBezTo>
                    <a:cubicBezTo>
                      <a:pt x="346" y="1249"/>
                      <a:pt x="340" y="1240"/>
                      <a:pt x="332" y="1236"/>
                    </a:cubicBezTo>
                    <a:cubicBezTo>
                      <a:pt x="322" y="1230"/>
                      <a:pt x="309" y="1230"/>
                      <a:pt x="302" y="1233"/>
                    </a:cubicBezTo>
                    <a:cubicBezTo>
                      <a:pt x="310" y="1215"/>
                      <a:pt x="337" y="1218"/>
                      <a:pt x="346" y="1222"/>
                    </a:cubicBezTo>
                    <a:cubicBezTo>
                      <a:pt x="365" y="1230"/>
                      <a:pt x="380" y="1249"/>
                      <a:pt x="385" y="1270"/>
                    </a:cubicBezTo>
                    <a:cubicBezTo>
                      <a:pt x="390" y="1292"/>
                      <a:pt x="389" y="1323"/>
                      <a:pt x="397" y="1346"/>
                    </a:cubicBezTo>
                    <a:close/>
                    <a:moveTo>
                      <a:pt x="346" y="1337"/>
                    </a:moveTo>
                    <a:cubicBezTo>
                      <a:pt x="336" y="1332"/>
                      <a:pt x="323" y="1332"/>
                      <a:pt x="313" y="1334"/>
                    </a:cubicBezTo>
                    <a:cubicBezTo>
                      <a:pt x="301" y="1336"/>
                      <a:pt x="285" y="1346"/>
                      <a:pt x="283" y="1359"/>
                    </a:cubicBezTo>
                    <a:cubicBezTo>
                      <a:pt x="269" y="1357"/>
                      <a:pt x="258" y="1363"/>
                      <a:pt x="249" y="1370"/>
                    </a:cubicBezTo>
                    <a:cubicBezTo>
                      <a:pt x="235" y="1379"/>
                      <a:pt x="218" y="1383"/>
                      <a:pt x="209" y="1372"/>
                    </a:cubicBezTo>
                    <a:cubicBezTo>
                      <a:pt x="210" y="1389"/>
                      <a:pt x="238" y="1396"/>
                      <a:pt x="252" y="1393"/>
                    </a:cubicBezTo>
                    <a:cubicBezTo>
                      <a:pt x="273" y="1389"/>
                      <a:pt x="286" y="1372"/>
                      <a:pt x="302" y="1355"/>
                    </a:cubicBezTo>
                    <a:cubicBezTo>
                      <a:pt x="311" y="1346"/>
                      <a:pt x="325" y="1337"/>
                      <a:pt x="346" y="1337"/>
                    </a:cubicBezTo>
                    <a:close/>
                    <a:moveTo>
                      <a:pt x="49" y="1325"/>
                    </a:moveTo>
                    <a:cubicBezTo>
                      <a:pt x="47" y="1339"/>
                      <a:pt x="46" y="1370"/>
                      <a:pt x="63" y="1381"/>
                    </a:cubicBezTo>
                    <a:cubicBezTo>
                      <a:pt x="62" y="1382"/>
                      <a:pt x="63" y="1385"/>
                      <a:pt x="65" y="1387"/>
                    </a:cubicBezTo>
                    <a:cubicBezTo>
                      <a:pt x="54" y="1384"/>
                      <a:pt x="47" y="1371"/>
                      <a:pt x="45" y="1357"/>
                    </a:cubicBezTo>
                    <a:cubicBezTo>
                      <a:pt x="44" y="1345"/>
                      <a:pt x="46" y="1332"/>
                      <a:pt x="49" y="1325"/>
                    </a:cubicBezTo>
                    <a:close/>
                    <a:moveTo>
                      <a:pt x="104" y="1371"/>
                    </a:moveTo>
                    <a:cubicBezTo>
                      <a:pt x="104" y="1374"/>
                      <a:pt x="107" y="1377"/>
                      <a:pt x="111" y="1377"/>
                    </a:cubicBezTo>
                    <a:cubicBezTo>
                      <a:pt x="114" y="1376"/>
                      <a:pt x="117" y="1374"/>
                      <a:pt x="117" y="1370"/>
                    </a:cubicBezTo>
                    <a:cubicBezTo>
                      <a:pt x="116" y="1367"/>
                      <a:pt x="113" y="1364"/>
                      <a:pt x="110" y="1364"/>
                    </a:cubicBezTo>
                    <a:cubicBezTo>
                      <a:pt x="107" y="1364"/>
                      <a:pt x="104" y="1367"/>
                      <a:pt x="104" y="1371"/>
                    </a:cubicBezTo>
                    <a:close/>
                    <a:moveTo>
                      <a:pt x="87" y="1378"/>
                    </a:moveTo>
                    <a:cubicBezTo>
                      <a:pt x="87" y="1382"/>
                      <a:pt x="91" y="1385"/>
                      <a:pt x="95" y="1385"/>
                    </a:cubicBezTo>
                    <a:cubicBezTo>
                      <a:pt x="99" y="1385"/>
                      <a:pt x="103" y="1381"/>
                      <a:pt x="102" y="1377"/>
                    </a:cubicBezTo>
                    <a:cubicBezTo>
                      <a:pt x="102" y="1373"/>
                      <a:pt x="98" y="1369"/>
                      <a:pt x="94" y="1370"/>
                    </a:cubicBezTo>
                    <a:cubicBezTo>
                      <a:pt x="90" y="1370"/>
                      <a:pt x="87" y="1373"/>
                      <a:pt x="87" y="1378"/>
                    </a:cubicBezTo>
                    <a:close/>
                    <a:moveTo>
                      <a:pt x="64" y="1382"/>
                    </a:moveTo>
                    <a:cubicBezTo>
                      <a:pt x="64" y="1388"/>
                      <a:pt x="69" y="1392"/>
                      <a:pt x="74" y="1392"/>
                    </a:cubicBezTo>
                    <a:cubicBezTo>
                      <a:pt x="80" y="1392"/>
                      <a:pt x="85" y="1387"/>
                      <a:pt x="84" y="1381"/>
                    </a:cubicBezTo>
                    <a:cubicBezTo>
                      <a:pt x="84" y="1375"/>
                      <a:pt x="79" y="1371"/>
                      <a:pt x="73" y="1371"/>
                    </a:cubicBezTo>
                    <a:cubicBezTo>
                      <a:pt x="68" y="1372"/>
                      <a:pt x="63" y="1377"/>
                      <a:pt x="64" y="1382"/>
                    </a:cubicBezTo>
                    <a:close/>
                    <a:moveTo>
                      <a:pt x="9" y="1326"/>
                    </a:moveTo>
                    <a:cubicBezTo>
                      <a:pt x="9" y="1331"/>
                      <a:pt x="13" y="1334"/>
                      <a:pt x="17" y="1333"/>
                    </a:cubicBezTo>
                    <a:cubicBezTo>
                      <a:pt x="21" y="1333"/>
                      <a:pt x="24" y="1330"/>
                      <a:pt x="24" y="1326"/>
                    </a:cubicBezTo>
                    <a:cubicBezTo>
                      <a:pt x="24" y="1322"/>
                      <a:pt x="20" y="1319"/>
                      <a:pt x="16" y="1319"/>
                    </a:cubicBezTo>
                    <a:cubicBezTo>
                      <a:pt x="12" y="1319"/>
                      <a:pt x="9" y="1322"/>
                      <a:pt x="9" y="1326"/>
                    </a:cubicBezTo>
                    <a:close/>
                    <a:moveTo>
                      <a:pt x="581" y="1397"/>
                    </a:moveTo>
                    <a:cubicBezTo>
                      <a:pt x="584" y="1390"/>
                      <a:pt x="578" y="1377"/>
                      <a:pt x="570" y="1379"/>
                    </a:cubicBezTo>
                    <a:cubicBezTo>
                      <a:pt x="566" y="1374"/>
                      <a:pt x="567" y="1367"/>
                      <a:pt x="571" y="1362"/>
                    </a:cubicBezTo>
                    <a:cubicBezTo>
                      <a:pt x="578" y="1354"/>
                      <a:pt x="593" y="1353"/>
                      <a:pt x="601" y="1360"/>
                    </a:cubicBezTo>
                    <a:cubicBezTo>
                      <a:pt x="589" y="1337"/>
                      <a:pt x="549" y="1347"/>
                      <a:pt x="544" y="1374"/>
                    </a:cubicBezTo>
                    <a:cubicBezTo>
                      <a:pt x="542" y="1389"/>
                      <a:pt x="549" y="1400"/>
                      <a:pt x="558" y="1404"/>
                    </a:cubicBezTo>
                    <a:cubicBezTo>
                      <a:pt x="567" y="1408"/>
                      <a:pt x="578" y="1406"/>
                      <a:pt x="581" y="1397"/>
                    </a:cubicBezTo>
                    <a:close/>
                    <a:moveTo>
                      <a:pt x="556" y="1454"/>
                    </a:moveTo>
                    <a:cubicBezTo>
                      <a:pt x="542" y="1434"/>
                      <a:pt x="547" y="1415"/>
                      <a:pt x="544" y="1404"/>
                    </a:cubicBezTo>
                    <a:cubicBezTo>
                      <a:pt x="541" y="1392"/>
                      <a:pt x="527" y="1396"/>
                      <a:pt x="527" y="1410"/>
                    </a:cubicBezTo>
                    <a:cubicBezTo>
                      <a:pt x="528" y="1425"/>
                      <a:pt x="541" y="1442"/>
                      <a:pt x="556" y="1454"/>
                    </a:cubicBezTo>
                    <a:close/>
                    <a:moveTo>
                      <a:pt x="487" y="1397"/>
                    </a:moveTo>
                    <a:cubicBezTo>
                      <a:pt x="494" y="1398"/>
                      <a:pt x="503" y="1392"/>
                      <a:pt x="506" y="1387"/>
                    </a:cubicBezTo>
                    <a:cubicBezTo>
                      <a:pt x="514" y="1390"/>
                      <a:pt x="514" y="1407"/>
                      <a:pt x="502" y="1410"/>
                    </a:cubicBezTo>
                    <a:cubicBezTo>
                      <a:pt x="494" y="1412"/>
                      <a:pt x="485" y="1405"/>
                      <a:pt x="487" y="1397"/>
                    </a:cubicBezTo>
                    <a:close/>
                    <a:moveTo>
                      <a:pt x="478" y="1362"/>
                    </a:moveTo>
                    <a:cubicBezTo>
                      <a:pt x="478" y="1367"/>
                      <a:pt x="480" y="1372"/>
                      <a:pt x="485" y="1372"/>
                    </a:cubicBezTo>
                    <a:cubicBezTo>
                      <a:pt x="494" y="1373"/>
                      <a:pt x="497" y="1363"/>
                      <a:pt x="492" y="1358"/>
                    </a:cubicBezTo>
                    <a:cubicBezTo>
                      <a:pt x="488" y="1354"/>
                      <a:pt x="484" y="1354"/>
                      <a:pt x="481" y="1347"/>
                    </a:cubicBezTo>
                    <a:cubicBezTo>
                      <a:pt x="482" y="1355"/>
                      <a:pt x="479" y="1356"/>
                      <a:pt x="478" y="1362"/>
                    </a:cubicBezTo>
                    <a:close/>
                    <a:moveTo>
                      <a:pt x="467" y="1442"/>
                    </a:moveTo>
                    <a:cubicBezTo>
                      <a:pt x="447" y="1440"/>
                      <a:pt x="414" y="1461"/>
                      <a:pt x="422" y="1480"/>
                    </a:cubicBezTo>
                    <a:cubicBezTo>
                      <a:pt x="418" y="1482"/>
                      <a:pt x="413" y="1478"/>
                      <a:pt x="411" y="1473"/>
                    </a:cubicBezTo>
                    <a:cubicBezTo>
                      <a:pt x="410" y="1466"/>
                      <a:pt x="414" y="1457"/>
                      <a:pt x="422" y="1455"/>
                    </a:cubicBezTo>
                    <a:cubicBezTo>
                      <a:pt x="420" y="1447"/>
                      <a:pt x="442" y="1434"/>
                      <a:pt x="467" y="1442"/>
                    </a:cubicBezTo>
                    <a:close/>
                    <a:moveTo>
                      <a:pt x="745" y="1353"/>
                    </a:moveTo>
                    <a:cubicBezTo>
                      <a:pt x="736" y="1345"/>
                      <a:pt x="726" y="1342"/>
                      <a:pt x="714" y="1345"/>
                    </a:cubicBezTo>
                    <a:cubicBezTo>
                      <a:pt x="705" y="1347"/>
                      <a:pt x="698" y="1353"/>
                      <a:pt x="694" y="1361"/>
                    </a:cubicBezTo>
                    <a:cubicBezTo>
                      <a:pt x="692" y="1364"/>
                      <a:pt x="691" y="1367"/>
                      <a:pt x="690" y="1371"/>
                    </a:cubicBezTo>
                    <a:cubicBezTo>
                      <a:pt x="691" y="1370"/>
                      <a:pt x="691" y="1369"/>
                      <a:pt x="692" y="1368"/>
                    </a:cubicBezTo>
                    <a:cubicBezTo>
                      <a:pt x="696" y="1361"/>
                      <a:pt x="705" y="1358"/>
                      <a:pt x="712" y="1362"/>
                    </a:cubicBezTo>
                    <a:cubicBezTo>
                      <a:pt x="719" y="1366"/>
                      <a:pt x="721" y="1375"/>
                      <a:pt x="718" y="1382"/>
                    </a:cubicBezTo>
                    <a:cubicBezTo>
                      <a:pt x="712" y="1393"/>
                      <a:pt x="698" y="1392"/>
                      <a:pt x="692" y="1383"/>
                    </a:cubicBezTo>
                    <a:cubicBezTo>
                      <a:pt x="688" y="1376"/>
                      <a:pt x="688" y="1367"/>
                      <a:pt x="692" y="1360"/>
                    </a:cubicBezTo>
                    <a:cubicBezTo>
                      <a:pt x="696" y="1351"/>
                      <a:pt x="704" y="1344"/>
                      <a:pt x="713" y="1341"/>
                    </a:cubicBezTo>
                    <a:cubicBezTo>
                      <a:pt x="726" y="1338"/>
                      <a:pt x="738" y="1341"/>
                      <a:pt x="748" y="1350"/>
                    </a:cubicBezTo>
                    <a:cubicBezTo>
                      <a:pt x="755" y="1357"/>
                      <a:pt x="759" y="1366"/>
                      <a:pt x="761" y="1375"/>
                    </a:cubicBezTo>
                    <a:cubicBezTo>
                      <a:pt x="761" y="1373"/>
                      <a:pt x="762" y="1370"/>
                      <a:pt x="763" y="1368"/>
                    </a:cubicBezTo>
                    <a:cubicBezTo>
                      <a:pt x="766" y="1358"/>
                      <a:pt x="769" y="1350"/>
                      <a:pt x="775" y="1342"/>
                    </a:cubicBezTo>
                    <a:cubicBezTo>
                      <a:pt x="776" y="1340"/>
                      <a:pt x="778" y="1338"/>
                      <a:pt x="779" y="1335"/>
                    </a:cubicBezTo>
                    <a:cubicBezTo>
                      <a:pt x="782" y="1332"/>
                      <a:pt x="785" y="1329"/>
                      <a:pt x="788" y="1326"/>
                    </a:cubicBezTo>
                    <a:cubicBezTo>
                      <a:pt x="789" y="1324"/>
                      <a:pt x="801" y="1315"/>
                      <a:pt x="802" y="1318"/>
                    </a:cubicBezTo>
                    <a:cubicBezTo>
                      <a:pt x="802" y="1319"/>
                      <a:pt x="796" y="1324"/>
                      <a:pt x="795" y="1325"/>
                    </a:cubicBezTo>
                    <a:cubicBezTo>
                      <a:pt x="791" y="1329"/>
                      <a:pt x="787" y="1334"/>
                      <a:pt x="783" y="1338"/>
                    </a:cubicBezTo>
                    <a:cubicBezTo>
                      <a:pt x="782" y="1340"/>
                      <a:pt x="780" y="1342"/>
                      <a:pt x="779" y="1345"/>
                    </a:cubicBezTo>
                    <a:cubicBezTo>
                      <a:pt x="774" y="1353"/>
                      <a:pt x="770" y="1360"/>
                      <a:pt x="767" y="1369"/>
                    </a:cubicBezTo>
                    <a:cubicBezTo>
                      <a:pt x="767" y="1369"/>
                      <a:pt x="766" y="1371"/>
                      <a:pt x="766" y="1372"/>
                    </a:cubicBezTo>
                    <a:cubicBezTo>
                      <a:pt x="767" y="1370"/>
                      <a:pt x="769" y="1367"/>
                      <a:pt x="771" y="1365"/>
                    </a:cubicBezTo>
                    <a:cubicBezTo>
                      <a:pt x="776" y="1358"/>
                      <a:pt x="781" y="1353"/>
                      <a:pt x="788" y="1348"/>
                    </a:cubicBezTo>
                    <a:cubicBezTo>
                      <a:pt x="808" y="1337"/>
                      <a:pt x="827" y="1346"/>
                      <a:pt x="838" y="1363"/>
                    </a:cubicBezTo>
                    <a:cubicBezTo>
                      <a:pt x="847" y="1377"/>
                      <a:pt x="851" y="1395"/>
                      <a:pt x="844" y="1411"/>
                    </a:cubicBezTo>
                    <a:cubicBezTo>
                      <a:pt x="837" y="1424"/>
                      <a:pt x="825" y="1430"/>
                      <a:pt x="810" y="1427"/>
                    </a:cubicBezTo>
                    <a:cubicBezTo>
                      <a:pt x="803" y="1426"/>
                      <a:pt x="798" y="1424"/>
                      <a:pt x="793" y="1419"/>
                    </a:cubicBezTo>
                    <a:cubicBezTo>
                      <a:pt x="789" y="1415"/>
                      <a:pt x="787" y="1411"/>
                      <a:pt x="787" y="1406"/>
                    </a:cubicBezTo>
                    <a:cubicBezTo>
                      <a:pt x="786" y="1399"/>
                      <a:pt x="789" y="1393"/>
                      <a:pt x="794" y="1389"/>
                    </a:cubicBezTo>
                    <a:cubicBezTo>
                      <a:pt x="797" y="1386"/>
                      <a:pt x="801" y="1385"/>
                      <a:pt x="805" y="1386"/>
                    </a:cubicBezTo>
                    <a:cubicBezTo>
                      <a:pt x="809" y="1387"/>
                      <a:pt x="813" y="1390"/>
                      <a:pt x="815" y="1394"/>
                    </a:cubicBezTo>
                    <a:cubicBezTo>
                      <a:pt x="817" y="1399"/>
                      <a:pt x="817" y="1404"/>
                      <a:pt x="814" y="1408"/>
                    </a:cubicBezTo>
                    <a:cubicBezTo>
                      <a:pt x="810" y="1412"/>
                      <a:pt x="805" y="1413"/>
                      <a:pt x="800" y="1410"/>
                    </a:cubicBezTo>
                    <a:cubicBezTo>
                      <a:pt x="794" y="1407"/>
                      <a:pt x="792" y="1400"/>
                      <a:pt x="795" y="1395"/>
                    </a:cubicBezTo>
                    <a:cubicBezTo>
                      <a:pt x="798" y="1390"/>
                      <a:pt x="805" y="1388"/>
                      <a:pt x="811" y="1391"/>
                    </a:cubicBezTo>
                    <a:cubicBezTo>
                      <a:pt x="813" y="1392"/>
                      <a:pt x="814" y="1393"/>
                      <a:pt x="815" y="1395"/>
                    </a:cubicBezTo>
                    <a:cubicBezTo>
                      <a:pt x="815" y="1395"/>
                      <a:pt x="815" y="1394"/>
                      <a:pt x="815" y="1394"/>
                    </a:cubicBezTo>
                    <a:cubicBezTo>
                      <a:pt x="813" y="1390"/>
                      <a:pt x="809" y="1387"/>
                      <a:pt x="805" y="1386"/>
                    </a:cubicBezTo>
                    <a:cubicBezTo>
                      <a:pt x="801" y="1386"/>
                      <a:pt x="798" y="1387"/>
                      <a:pt x="794" y="1389"/>
                    </a:cubicBezTo>
                    <a:cubicBezTo>
                      <a:pt x="790" y="1393"/>
                      <a:pt x="787" y="1399"/>
                      <a:pt x="788" y="1405"/>
                    </a:cubicBezTo>
                    <a:cubicBezTo>
                      <a:pt x="788" y="1411"/>
                      <a:pt x="791" y="1415"/>
                      <a:pt x="794" y="1418"/>
                    </a:cubicBezTo>
                    <a:cubicBezTo>
                      <a:pt x="799" y="1422"/>
                      <a:pt x="804" y="1424"/>
                      <a:pt x="810" y="1426"/>
                    </a:cubicBezTo>
                    <a:cubicBezTo>
                      <a:pt x="824" y="1428"/>
                      <a:pt x="835" y="1422"/>
                      <a:pt x="841" y="1409"/>
                    </a:cubicBezTo>
                    <a:cubicBezTo>
                      <a:pt x="848" y="1394"/>
                      <a:pt x="844" y="1376"/>
                      <a:pt x="834" y="1363"/>
                    </a:cubicBezTo>
                    <a:cubicBezTo>
                      <a:pt x="824" y="1350"/>
                      <a:pt x="808" y="1342"/>
                      <a:pt x="790" y="1352"/>
                    </a:cubicBezTo>
                    <a:cubicBezTo>
                      <a:pt x="784" y="1356"/>
                      <a:pt x="779" y="1361"/>
                      <a:pt x="775" y="1368"/>
                    </a:cubicBezTo>
                    <a:cubicBezTo>
                      <a:pt x="772" y="1372"/>
                      <a:pt x="770" y="1376"/>
                      <a:pt x="767" y="1380"/>
                    </a:cubicBezTo>
                    <a:cubicBezTo>
                      <a:pt x="759" y="1396"/>
                      <a:pt x="757" y="1412"/>
                      <a:pt x="745" y="1426"/>
                    </a:cubicBezTo>
                    <a:cubicBezTo>
                      <a:pt x="735" y="1439"/>
                      <a:pt x="720" y="1448"/>
                      <a:pt x="700" y="1449"/>
                    </a:cubicBezTo>
                    <a:cubicBezTo>
                      <a:pt x="690" y="1450"/>
                      <a:pt x="683" y="1449"/>
                      <a:pt x="674" y="1446"/>
                    </a:cubicBezTo>
                    <a:cubicBezTo>
                      <a:pt x="670" y="1445"/>
                      <a:pt x="666" y="1443"/>
                      <a:pt x="663" y="1442"/>
                    </a:cubicBezTo>
                    <a:cubicBezTo>
                      <a:pt x="665" y="1444"/>
                      <a:pt x="666" y="1447"/>
                      <a:pt x="667" y="1450"/>
                    </a:cubicBezTo>
                    <a:cubicBezTo>
                      <a:pt x="669" y="1461"/>
                      <a:pt x="665" y="1472"/>
                      <a:pt x="655" y="1479"/>
                    </a:cubicBezTo>
                    <a:cubicBezTo>
                      <a:pt x="647" y="1485"/>
                      <a:pt x="635" y="1486"/>
                      <a:pt x="626" y="1481"/>
                    </a:cubicBezTo>
                    <a:cubicBezTo>
                      <a:pt x="618" y="1476"/>
                      <a:pt x="614" y="1467"/>
                      <a:pt x="615" y="1459"/>
                    </a:cubicBezTo>
                    <a:cubicBezTo>
                      <a:pt x="617" y="1454"/>
                      <a:pt x="620" y="1449"/>
                      <a:pt x="624" y="1447"/>
                    </a:cubicBezTo>
                    <a:cubicBezTo>
                      <a:pt x="627" y="1446"/>
                      <a:pt x="630" y="1445"/>
                      <a:pt x="633" y="1445"/>
                    </a:cubicBezTo>
                    <a:cubicBezTo>
                      <a:pt x="638" y="1446"/>
                      <a:pt x="642" y="1450"/>
                      <a:pt x="643" y="1455"/>
                    </a:cubicBezTo>
                    <a:cubicBezTo>
                      <a:pt x="643" y="1461"/>
                      <a:pt x="639" y="1466"/>
                      <a:pt x="633" y="1466"/>
                    </a:cubicBezTo>
                    <a:cubicBezTo>
                      <a:pt x="627" y="1467"/>
                      <a:pt x="622" y="1463"/>
                      <a:pt x="622" y="1457"/>
                    </a:cubicBezTo>
                    <a:cubicBezTo>
                      <a:pt x="621" y="1452"/>
                      <a:pt x="624" y="1447"/>
                      <a:pt x="629" y="1446"/>
                    </a:cubicBezTo>
                    <a:cubicBezTo>
                      <a:pt x="622" y="1447"/>
                      <a:pt x="617" y="1453"/>
                      <a:pt x="616" y="1460"/>
                    </a:cubicBezTo>
                    <a:cubicBezTo>
                      <a:pt x="615" y="1467"/>
                      <a:pt x="619" y="1475"/>
                      <a:pt x="627" y="1480"/>
                    </a:cubicBezTo>
                    <a:cubicBezTo>
                      <a:pt x="635" y="1485"/>
                      <a:pt x="646" y="1483"/>
                      <a:pt x="654" y="1478"/>
                    </a:cubicBezTo>
                    <a:cubicBezTo>
                      <a:pt x="659" y="1474"/>
                      <a:pt x="663" y="1469"/>
                      <a:pt x="664" y="1463"/>
                    </a:cubicBezTo>
                    <a:cubicBezTo>
                      <a:pt x="669" y="1444"/>
                      <a:pt x="648" y="1435"/>
                      <a:pt x="637" y="1416"/>
                    </a:cubicBezTo>
                    <a:cubicBezTo>
                      <a:pt x="625" y="1397"/>
                      <a:pt x="621" y="1373"/>
                      <a:pt x="623" y="1351"/>
                    </a:cubicBezTo>
                    <a:cubicBezTo>
                      <a:pt x="624" y="1381"/>
                      <a:pt x="630" y="1410"/>
                      <a:pt x="653" y="1430"/>
                    </a:cubicBezTo>
                    <a:cubicBezTo>
                      <a:pt x="660" y="1436"/>
                      <a:pt x="666" y="1439"/>
                      <a:pt x="675" y="1442"/>
                    </a:cubicBezTo>
                    <a:cubicBezTo>
                      <a:pt x="684" y="1445"/>
                      <a:pt x="691" y="1445"/>
                      <a:pt x="699" y="1445"/>
                    </a:cubicBezTo>
                    <a:cubicBezTo>
                      <a:pt x="726" y="1442"/>
                      <a:pt x="744" y="1426"/>
                      <a:pt x="752" y="1403"/>
                    </a:cubicBezTo>
                    <a:cubicBezTo>
                      <a:pt x="759" y="1385"/>
                      <a:pt x="759" y="1367"/>
                      <a:pt x="745" y="1353"/>
                    </a:cubicBezTo>
                    <a:close/>
                    <a:moveTo>
                      <a:pt x="908" y="1226"/>
                    </a:moveTo>
                    <a:cubicBezTo>
                      <a:pt x="909" y="1229"/>
                      <a:pt x="907" y="1231"/>
                      <a:pt x="904" y="1232"/>
                    </a:cubicBezTo>
                    <a:cubicBezTo>
                      <a:pt x="901" y="1232"/>
                      <a:pt x="898" y="1230"/>
                      <a:pt x="898" y="1227"/>
                    </a:cubicBezTo>
                    <a:cubicBezTo>
                      <a:pt x="898" y="1224"/>
                      <a:pt x="900" y="1222"/>
                      <a:pt x="903" y="1221"/>
                    </a:cubicBezTo>
                    <a:cubicBezTo>
                      <a:pt x="906" y="1221"/>
                      <a:pt x="908" y="1223"/>
                      <a:pt x="908" y="1226"/>
                    </a:cubicBezTo>
                    <a:close/>
                    <a:moveTo>
                      <a:pt x="776" y="1264"/>
                    </a:moveTo>
                    <a:cubicBezTo>
                      <a:pt x="772" y="1262"/>
                      <a:pt x="765" y="1262"/>
                      <a:pt x="762" y="1266"/>
                    </a:cubicBezTo>
                    <a:cubicBezTo>
                      <a:pt x="760" y="1269"/>
                      <a:pt x="760" y="1272"/>
                      <a:pt x="762" y="1275"/>
                    </a:cubicBezTo>
                    <a:cubicBezTo>
                      <a:pt x="764" y="1278"/>
                      <a:pt x="768" y="1279"/>
                      <a:pt x="771" y="1276"/>
                    </a:cubicBezTo>
                    <a:cubicBezTo>
                      <a:pt x="772" y="1275"/>
                      <a:pt x="773" y="1272"/>
                      <a:pt x="772" y="1269"/>
                    </a:cubicBezTo>
                    <a:cubicBezTo>
                      <a:pt x="776" y="1272"/>
                      <a:pt x="774" y="1281"/>
                      <a:pt x="766" y="1281"/>
                    </a:cubicBezTo>
                    <a:cubicBezTo>
                      <a:pt x="762" y="1281"/>
                      <a:pt x="758" y="1278"/>
                      <a:pt x="757" y="1274"/>
                    </a:cubicBezTo>
                    <a:cubicBezTo>
                      <a:pt x="756" y="1266"/>
                      <a:pt x="761" y="1260"/>
                      <a:pt x="768" y="1259"/>
                    </a:cubicBezTo>
                    <a:cubicBezTo>
                      <a:pt x="774" y="1258"/>
                      <a:pt x="781" y="1262"/>
                      <a:pt x="784" y="1267"/>
                    </a:cubicBezTo>
                    <a:cubicBezTo>
                      <a:pt x="775" y="1251"/>
                      <a:pt x="747" y="1238"/>
                      <a:pt x="734" y="1237"/>
                    </a:cubicBezTo>
                    <a:cubicBezTo>
                      <a:pt x="735" y="1236"/>
                      <a:pt x="735" y="1235"/>
                      <a:pt x="735" y="1234"/>
                    </a:cubicBezTo>
                    <a:cubicBezTo>
                      <a:pt x="757" y="1236"/>
                      <a:pt x="782" y="1252"/>
                      <a:pt x="788" y="1269"/>
                    </a:cubicBezTo>
                    <a:cubicBezTo>
                      <a:pt x="794" y="1244"/>
                      <a:pt x="803" y="1229"/>
                      <a:pt x="804" y="1212"/>
                    </a:cubicBezTo>
                    <a:cubicBezTo>
                      <a:pt x="805" y="1204"/>
                      <a:pt x="804" y="1195"/>
                      <a:pt x="799" y="1189"/>
                    </a:cubicBezTo>
                    <a:cubicBezTo>
                      <a:pt x="799" y="1188"/>
                      <a:pt x="800" y="1185"/>
                      <a:pt x="799" y="1183"/>
                    </a:cubicBezTo>
                    <a:cubicBezTo>
                      <a:pt x="807" y="1189"/>
                      <a:pt x="810" y="1202"/>
                      <a:pt x="808" y="1215"/>
                    </a:cubicBezTo>
                    <a:cubicBezTo>
                      <a:pt x="808" y="1216"/>
                      <a:pt x="808" y="1216"/>
                      <a:pt x="808" y="1217"/>
                    </a:cubicBezTo>
                    <a:cubicBezTo>
                      <a:pt x="816" y="1204"/>
                      <a:pt x="818" y="1184"/>
                      <a:pt x="813" y="1167"/>
                    </a:cubicBezTo>
                    <a:cubicBezTo>
                      <a:pt x="812" y="1160"/>
                      <a:pt x="808" y="1152"/>
                      <a:pt x="802" y="1148"/>
                    </a:cubicBezTo>
                    <a:cubicBezTo>
                      <a:pt x="799" y="1146"/>
                      <a:pt x="792" y="1145"/>
                      <a:pt x="789" y="1149"/>
                    </a:cubicBezTo>
                    <a:cubicBezTo>
                      <a:pt x="788" y="1151"/>
                      <a:pt x="788" y="1152"/>
                      <a:pt x="790" y="1154"/>
                    </a:cubicBezTo>
                    <a:cubicBezTo>
                      <a:pt x="791" y="1155"/>
                      <a:pt x="792" y="1155"/>
                      <a:pt x="793" y="1154"/>
                    </a:cubicBezTo>
                    <a:cubicBezTo>
                      <a:pt x="794" y="1154"/>
                      <a:pt x="795" y="1153"/>
                      <a:pt x="795" y="1152"/>
                    </a:cubicBezTo>
                    <a:cubicBezTo>
                      <a:pt x="795" y="1150"/>
                      <a:pt x="794" y="1149"/>
                      <a:pt x="793" y="1150"/>
                    </a:cubicBezTo>
                    <a:cubicBezTo>
                      <a:pt x="792" y="1150"/>
                      <a:pt x="791" y="1151"/>
                      <a:pt x="791" y="1151"/>
                    </a:cubicBezTo>
                    <a:cubicBezTo>
                      <a:pt x="790" y="1150"/>
                      <a:pt x="791" y="1149"/>
                      <a:pt x="792" y="1149"/>
                    </a:cubicBezTo>
                    <a:cubicBezTo>
                      <a:pt x="793" y="1148"/>
                      <a:pt x="795" y="1148"/>
                      <a:pt x="796" y="1149"/>
                    </a:cubicBezTo>
                    <a:cubicBezTo>
                      <a:pt x="798" y="1151"/>
                      <a:pt x="798" y="1154"/>
                      <a:pt x="796" y="1156"/>
                    </a:cubicBezTo>
                    <a:cubicBezTo>
                      <a:pt x="795" y="1158"/>
                      <a:pt x="793" y="1159"/>
                      <a:pt x="791" y="1158"/>
                    </a:cubicBezTo>
                    <a:cubicBezTo>
                      <a:pt x="789" y="1158"/>
                      <a:pt x="787" y="1157"/>
                      <a:pt x="786" y="1156"/>
                    </a:cubicBezTo>
                    <a:cubicBezTo>
                      <a:pt x="785" y="1153"/>
                      <a:pt x="785" y="1151"/>
                      <a:pt x="786" y="1148"/>
                    </a:cubicBezTo>
                    <a:cubicBezTo>
                      <a:pt x="789" y="1144"/>
                      <a:pt x="795" y="1143"/>
                      <a:pt x="799" y="1145"/>
                    </a:cubicBezTo>
                    <a:cubicBezTo>
                      <a:pt x="802" y="1146"/>
                      <a:pt x="804" y="1147"/>
                      <a:pt x="806" y="1149"/>
                    </a:cubicBezTo>
                    <a:cubicBezTo>
                      <a:pt x="799" y="1140"/>
                      <a:pt x="791" y="1137"/>
                      <a:pt x="781" y="1138"/>
                    </a:cubicBezTo>
                    <a:cubicBezTo>
                      <a:pt x="775" y="1138"/>
                      <a:pt x="769" y="1141"/>
                      <a:pt x="766" y="1145"/>
                    </a:cubicBezTo>
                    <a:cubicBezTo>
                      <a:pt x="765" y="1145"/>
                      <a:pt x="765" y="1145"/>
                      <a:pt x="765" y="1145"/>
                    </a:cubicBezTo>
                    <a:cubicBezTo>
                      <a:pt x="770" y="1142"/>
                      <a:pt x="777" y="1142"/>
                      <a:pt x="778" y="1150"/>
                    </a:cubicBezTo>
                    <a:cubicBezTo>
                      <a:pt x="780" y="1156"/>
                      <a:pt x="773" y="1166"/>
                      <a:pt x="786" y="1174"/>
                    </a:cubicBezTo>
                    <a:cubicBezTo>
                      <a:pt x="779" y="1173"/>
                      <a:pt x="772" y="1171"/>
                      <a:pt x="767" y="1167"/>
                    </a:cubicBezTo>
                    <a:cubicBezTo>
                      <a:pt x="763" y="1162"/>
                      <a:pt x="760" y="1155"/>
                      <a:pt x="762" y="1148"/>
                    </a:cubicBezTo>
                    <a:cubicBezTo>
                      <a:pt x="765" y="1141"/>
                      <a:pt x="773" y="1137"/>
                      <a:pt x="781" y="1136"/>
                    </a:cubicBezTo>
                    <a:cubicBezTo>
                      <a:pt x="793" y="1135"/>
                      <a:pt x="803" y="1141"/>
                      <a:pt x="809" y="1151"/>
                    </a:cubicBezTo>
                    <a:cubicBezTo>
                      <a:pt x="814" y="1159"/>
                      <a:pt x="817" y="1175"/>
                      <a:pt x="817" y="1186"/>
                    </a:cubicBezTo>
                    <a:cubicBezTo>
                      <a:pt x="818" y="1195"/>
                      <a:pt x="815" y="1207"/>
                      <a:pt x="811" y="1215"/>
                    </a:cubicBezTo>
                    <a:cubicBezTo>
                      <a:pt x="815" y="1211"/>
                      <a:pt x="819" y="1207"/>
                      <a:pt x="824" y="1204"/>
                    </a:cubicBezTo>
                    <a:cubicBezTo>
                      <a:pt x="836" y="1197"/>
                      <a:pt x="845" y="1195"/>
                      <a:pt x="859" y="1196"/>
                    </a:cubicBezTo>
                    <a:cubicBezTo>
                      <a:pt x="863" y="1196"/>
                      <a:pt x="867" y="1197"/>
                      <a:pt x="871" y="1198"/>
                    </a:cubicBezTo>
                    <a:cubicBezTo>
                      <a:pt x="870" y="1199"/>
                      <a:pt x="870" y="1200"/>
                      <a:pt x="870" y="1201"/>
                    </a:cubicBezTo>
                    <a:cubicBezTo>
                      <a:pt x="866" y="1200"/>
                      <a:pt x="863" y="1200"/>
                      <a:pt x="858" y="1199"/>
                    </a:cubicBezTo>
                    <a:cubicBezTo>
                      <a:pt x="846" y="1199"/>
                      <a:pt x="837" y="1201"/>
                      <a:pt x="827" y="1208"/>
                    </a:cubicBezTo>
                    <a:cubicBezTo>
                      <a:pt x="813" y="1217"/>
                      <a:pt x="805" y="1230"/>
                      <a:pt x="800" y="1244"/>
                    </a:cubicBezTo>
                    <a:cubicBezTo>
                      <a:pt x="802" y="1241"/>
                      <a:pt x="805" y="1238"/>
                      <a:pt x="808" y="1235"/>
                    </a:cubicBezTo>
                    <a:cubicBezTo>
                      <a:pt x="808" y="1235"/>
                      <a:pt x="808" y="1235"/>
                      <a:pt x="808" y="1235"/>
                    </a:cubicBezTo>
                    <a:cubicBezTo>
                      <a:pt x="815" y="1230"/>
                      <a:pt x="823" y="1226"/>
                      <a:pt x="832" y="1226"/>
                    </a:cubicBezTo>
                    <a:cubicBezTo>
                      <a:pt x="823" y="1229"/>
                      <a:pt x="818" y="1232"/>
                      <a:pt x="810" y="1237"/>
                    </a:cubicBezTo>
                    <a:cubicBezTo>
                      <a:pt x="810" y="1237"/>
                      <a:pt x="810" y="1237"/>
                      <a:pt x="810" y="1237"/>
                    </a:cubicBezTo>
                    <a:cubicBezTo>
                      <a:pt x="796" y="1249"/>
                      <a:pt x="796" y="1253"/>
                      <a:pt x="792" y="1270"/>
                    </a:cubicBezTo>
                    <a:cubicBezTo>
                      <a:pt x="786" y="1297"/>
                      <a:pt x="782" y="1325"/>
                      <a:pt x="766" y="1344"/>
                    </a:cubicBezTo>
                    <a:cubicBezTo>
                      <a:pt x="775" y="1330"/>
                      <a:pt x="795" y="1274"/>
                      <a:pt x="776" y="1264"/>
                    </a:cubicBezTo>
                    <a:close/>
                    <a:moveTo>
                      <a:pt x="821" y="1231"/>
                    </a:moveTo>
                    <a:cubicBezTo>
                      <a:pt x="825" y="1243"/>
                      <a:pt x="841" y="1235"/>
                      <a:pt x="846" y="1234"/>
                    </a:cubicBezTo>
                    <a:cubicBezTo>
                      <a:pt x="851" y="1232"/>
                      <a:pt x="854" y="1232"/>
                      <a:pt x="857" y="1234"/>
                    </a:cubicBezTo>
                    <a:cubicBezTo>
                      <a:pt x="855" y="1230"/>
                      <a:pt x="846" y="1221"/>
                      <a:pt x="840" y="1219"/>
                    </a:cubicBezTo>
                    <a:cubicBezTo>
                      <a:pt x="832" y="1216"/>
                      <a:pt x="824" y="1218"/>
                      <a:pt x="820" y="1227"/>
                    </a:cubicBezTo>
                    <a:cubicBezTo>
                      <a:pt x="824" y="1225"/>
                      <a:pt x="831" y="1224"/>
                      <a:pt x="836" y="1227"/>
                    </a:cubicBezTo>
                    <a:cubicBezTo>
                      <a:pt x="833" y="1227"/>
                      <a:pt x="826" y="1228"/>
                      <a:pt x="821" y="1231"/>
                    </a:cubicBezTo>
                    <a:close/>
                    <a:moveTo>
                      <a:pt x="760" y="1188"/>
                    </a:moveTo>
                    <a:cubicBezTo>
                      <a:pt x="760" y="1184"/>
                      <a:pt x="758" y="1181"/>
                      <a:pt x="755" y="1181"/>
                    </a:cubicBezTo>
                    <a:cubicBezTo>
                      <a:pt x="752" y="1180"/>
                      <a:pt x="749" y="1182"/>
                      <a:pt x="749" y="1185"/>
                    </a:cubicBezTo>
                    <a:cubicBezTo>
                      <a:pt x="748" y="1188"/>
                      <a:pt x="750" y="1191"/>
                      <a:pt x="753" y="1192"/>
                    </a:cubicBezTo>
                    <a:cubicBezTo>
                      <a:pt x="756" y="1192"/>
                      <a:pt x="759" y="1191"/>
                      <a:pt x="760" y="1188"/>
                    </a:cubicBezTo>
                    <a:close/>
                    <a:moveTo>
                      <a:pt x="777" y="1186"/>
                    </a:moveTo>
                    <a:cubicBezTo>
                      <a:pt x="777" y="1182"/>
                      <a:pt x="775" y="1178"/>
                      <a:pt x="771" y="1177"/>
                    </a:cubicBezTo>
                    <a:cubicBezTo>
                      <a:pt x="768" y="1176"/>
                      <a:pt x="764" y="1179"/>
                      <a:pt x="763" y="1183"/>
                    </a:cubicBezTo>
                    <a:cubicBezTo>
                      <a:pt x="762" y="1186"/>
                      <a:pt x="764" y="1190"/>
                      <a:pt x="768" y="1191"/>
                    </a:cubicBezTo>
                    <a:cubicBezTo>
                      <a:pt x="772" y="1192"/>
                      <a:pt x="776" y="1190"/>
                      <a:pt x="777" y="1186"/>
                    </a:cubicBezTo>
                    <a:close/>
                    <a:moveTo>
                      <a:pt x="798" y="1188"/>
                    </a:moveTo>
                    <a:cubicBezTo>
                      <a:pt x="799" y="1183"/>
                      <a:pt x="796" y="1178"/>
                      <a:pt x="791" y="1177"/>
                    </a:cubicBezTo>
                    <a:cubicBezTo>
                      <a:pt x="786" y="1175"/>
                      <a:pt x="781" y="1178"/>
                      <a:pt x="780" y="1183"/>
                    </a:cubicBezTo>
                    <a:cubicBezTo>
                      <a:pt x="779" y="1189"/>
                      <a:pt x="782" y="1194"/>
                      <a:pt x="787" y="1195"/>
                    </a:cubicBezTo>
                    <a:cubicBezTo>
                      <a:pt x="792" y="1196"/>
                      <a:pt x="797" y="1193"/>
                      <a:pt x="798" y="1188"/>
                    </a:cubicBezTo>
                    <a:close/>
                    <a:moveTo>
                      <a:pt x="892" y="1202"/>
                    </a:moveTo>
                    <a:cubicBezTo>
                      <a:pt x="893" y="1208"/>
                      <a:pt x="888" y="1213"/>
                      <a:pt x="883" y="1213"/>
                    </a:cubicBezTo>
                    <a:cubicBezTo>
                      <a:pt x="877" y="1214"/>
                      <a:pt x="872" y="1210"/>
                      <a:pt x="872" y="1204"/>
                    </a:cubicBezTo>
                    <a:cubicBezTo>
                      <a:pt x="871" y="1198"/>
                      <a:pt x="876" y="1193"/>
                      <a:pt x="881" y="1193"/>
                    </a:cubicBezTo>
                    <a:cubicBezTo>
                      <a:pt x="887" y="1193"/>
                      <a:pt x="892" y="1197"/>
                      <a:pt x="892" y="1202"/>
                    </a:cubicBezTo>
                    <a:close/>
                    <a:moveTo>
                      <a:pt x="904" y="1214"/>
                    </a:moveTo>
                    <a:cubicBezTo>
                      <a:pt x="905" y="1217"/>
                      <a:pt x="902" y="1221"/>
                      <a:pt x="898" y="1221"/>
                    </a:cubicBezTo>
                    <a:cubicBezTo>
                      <a:pt x="894" y="1221"/>
                      <a:pt x="891" y="1219"/>
                      <a:pt x="891" y="1215"/>
                    </a:cubicBezTo>
                    <a:cubicBezTo>
                      <a:pt x="891" y="1211"/>
                      <a:pt x="893" y="1208"/>
                      <a:pt x="897" y="1208"/>
                    </a:cubicBezTo>
                    <a:cubicBezTo>
                      <a:pt x="901" y="1207"/>
                      <a:pt x="904" y="1210"/>
                      <a:pt x="904" y="1214"/>
                    </a:cubicBezTo>
                    <a:close/>
                    <a:moveTo>
                      <a:pt x="857" y="1382"/>
                    </a:moveTo>
                    <a:cubicBezTo>
                      <a:pt x="851" y="1396"/>
                      <a:pt x="848" y="1411"/>
                      <a:pt x="852" y="1424"/>
                    </a:cubicBezTo>
                    <a:cubicBezTo>
                      <a:pt x="855" y="1437"/>
                      <a:pt x="866" y="1448"/>
                      <a:pt x="880" y="1450"/>
                    </a:cubicBezTo>
                    <a:cubicBezTo>
                      <a:pt x="888" y="1451"/>
                      <a:pt x="896" y="1449"/>
                      <a:pt x="903" y="1446"/>
                    </a:cubicBezTo>
                    <a:cubicBezTo>
                      <a:pt x="911" y="1441"/>
                      <a:pt x="916" y="1436"/>
                      <a:pt x="921" y="1429"/>
                    </a:cubicBezTo>
                    <a:cubicBezTo>
                      <a:pt x="926" y="1421"/>
                      <a:pt x="928" y="1415"/>
                      <a:pt x="929" y="1406"/>
                    </a:cubicBezTo>
                    <a:cubicBezTo>
                      <a:pt x="930" y="1402"/>
                      <a:pt x="930" y="1399"/>
                      <a:pt x="930" y="1395"/>
                    </a:cubicBezTo>
                    <a:cubicBezTo>
                      <a:pt x="929" y="1385"/>
                      <a:pt x="928" y="1376"/>
                      <a:pt x="924" y="1367"/>
                    </a:cubicBezTo>
                    <a:cubicBezTo>
                      <a:pt x="918" y="1353"/>
                      <a:pt x="911" y="1344"/>
                      <a:pt x="899" y="1335"/>
                    </a:cubicBezTo>
                    <a:cubicBezTo>
                      <a:pt x="898" y="1335"/>
                      <a:pt x="897" y="1334"/>
                      <a:pt x="896" y="1334"/>
                    </a:cubicBezTo>
                    <a:cubicBezTo>
                      <a:pt x="906" y="1334"/>
                      <a:pt x="917" y="1331"/>
                      <a:pt x="926" y="1326"/>
                    </a:cubicBezTo>
                    <a:cubicBezTo>
                      <a:pt x="937" y="1319"/>
                      <a:pt x="946" y="1310"/>
                      <a:pt x="948" y="1297"/>
                    </a:cubicBezTo>
                    <a:cubicBezTo>
                      <a:pt x="949" y="1292"/>
                      <a:pt x="950" y="1287"/>
                      <a:pt x="948" y="1280"/>
                    </a:cubicBezTo>
                    <a:cubicBezTo>
                      <a:pt x="948" y="1287"/>
                      <a:pt x="948" y="1292"/>
                      <a:pt x="946" y="1297"/>
                    </a:cubicBezTo>
                    <a:cubicBezTo>
                      <a:pt x="943" y="1308"/>
                      <a:pt x="935" y="1317"/>
                      <a:pt x="924" y="1323"/>
                    </a:cubicBezTo>
                    <a:cubicBezTo>
                      <a:pt x="916" y="1327"/>
                      <a:pt x="909" y="1328"/>
                      <a:pt x="901" y="1329"/>
                    </a:cubicBezTo>
                    <a:cubicBezTo>
                      <a:pt x="887" y="1329"/>
                      <a:pt x="875" y="1325"/>
                      <a:pt x="861" y="1324"/>
                    </a:cubicBezTo>
                    <a:cubicBezTo>
                      <a:pt x="859" y="1324"/>
                      <a:pt x="859" y="1324"/>
                      <a:pt x="859" y="1324"/>
                    </a:cubicBezTo>
                    <a:cubicBezTo>
                      <a:pt x="851" y="1323"/>
                      <a:pt x="844" y="1324"/>
                      <a:pt x="836" y="1326"/>
                    </a:cubicBezTo>
                    <a:cubicBezTo>
                      <a:pt x="834" y="1326"/>
                      <a:pt x="815" y="1331"/>
                      <a:pt x="815" y="1334"/>
                    </a:cubicBezTo>
                    <a:cubicBezTo>
                      <a:pt x="817" y="1335"/>
                      <a:pt x="828" y="1332"/>
                      <a:pt x="830" y="1331"/>
                    </a:cubicBezTo>
                    <a:cubicBezTo>
                      <a:pt x="840" y="1329"/>
                      <a:pt x="849" y="1328"/>
                      <a:pt x="859" y="1329"/>
                    </a:cubicBezTo>
                    <a:cubicBezTo>
                      <a:pt x="860" y="1329"/>
                      <a:pt x="860" y="1329"/>
                      <a:pt x="861" y="1329"/>
                    </a:cubicBezTo>
                    <a:cubicBezTo>
                      <a:pt x="874" y="1329"/>
                      <a:pt x="885" y="1331"/>
                      <a:pt x="896" y="1339"/>
                    </a:cubicBezTo>
                    <a:cubicBezTo>
                      <a:pt x="910" y="1348"/>
                      <a:pt x="920" y="1361"/>
                      <a:pt x="922" y="1378"/>
                    </a:cubicBezTo>
                    <a:cubicBezTo>
                      <a:pt x="922" y="1387"/>
                      <a:pt x="917" y="1400"/>
                      <a:pt x="906" y="1401"/>
                    </a:cubicBezTo>
                    <a:cubicBezTo>
                      <a:pt x="903" y="1401"/>
                      <a:pt x="899" y="1399"/>
                      <a:pt x="898" y="1396"/>
                    </a:cubicBezTo>
                    <a:cubicBezTo>
                      <a:pt x="897" y="1393"/>
                      <a:pt x="898" y="1390"/>
                      <a:pt x="901" y="1388"/>
                    </a:cubicBezTo>
                    <a:cubicBezTo>
                      <a:pt x="903" y="1386"/>
                      <a:pt x="905" y="1386"/>
                      <a:pt x="907" y="1387"/>
                    </a:cubicBezTo>
                    <a:cubicBezTo>
                      <a:pt x="910" y="1388"/>
                      <a:pt x="911" y="1392"/>
                      <a:pt x="908" y="1394"/>
                    </a:cubicBezTo>
                    <a:cubicBezTo>
                      <a:pt x="907" y="1395"/>
                      <a:pt x="906" y="1396"/>
                      <a:pt x="904" y="1395"/>
                    </a:cubicBezTo>
                    <a:cubicBezTo>
                      <a:pt x="905" y="1397"/>
                      <a:pt x="908" y="1397"/>
                      <a:pt x="910" y="1396"/>
                    </a:cubicBezTo>
                    <a:cubicBezTo>
                      <a:pt x="913" y="1395"/>
                      <a:pt x="914" y="1391"/>
                      <a:pt x="913" y="1388"/>
                    </a:cubicBezTo>
                    <a:cubicBezTo>
                      <a:pt x="912" y="1382"/>
                      <a:pt x="906" y="1379"/>
                      <a:pt x="900" y="1380"/>
                    </a:cubicBezTo>
                    <a:cubicBezTo>
                      <a:pt x="896" y="1381"/>
                      <a:pt x="892" y="1384"/>
                      <a:pt x="891" y="1388"/>
                    </a:cubicBezTo>
                    <a:cubicBezTo>
                      <a:pt x="889" y="1392"/>
                      <a:pt x="889" y="1396"/>
                      <a:pt x="891" y="1400"/>
                    </a:cubicBezTo>
                    <a:cubicBezTo>
                      <a:pt x="894" y="1405"/>
                      <a:pt x="899" y="1408"/>
                      <a:pt x="905" y="1407"/>
                    </a:cubicBezTo>
                    <a:cubicBezTo>
                      <a:pt x="917" y="1406"/>
                      <a:pt x="924" y="1393"/>
                      <a:pt x="924" y="1382"/>
                    </a:cubicBezTo>
                    <a:cubicBezTo>
                      <a:pt x="924" y="1378"/>
                      <a:pt x="923" y="1374"/>
                      <a:pt x="922" y="1370"/>
                    </a:cubicBezTo>
                    <a:cubicBezTo>
                      <a:pt x="926" y="1382"/>
                      <a:pt x="928" y="1393"/>
                      <a:pt x="927" y="1406"/>
                    </a:cubicBezTo>
                    <a:cubicBezTo>
                      <a:pt x="925" y="1414"/>
                      <a:pt x="924" y="1420"/>
                      <a:pt x="919" y="1428"/>
                    </a:cubicBezTo>
                    <a:cubicBezTo>
                      <a:pt x="915" y="1435"/>
                      <a:pt x="910" y="1440"/>
                      <a:pt x="902" y="1444"/>
                    </a:cubicBezTo>
                    <a:cubicBezTo>
                      <a:pt x="898" y="1447"/>
                      <a:pt x="894" y="1448"/>
                      <a:pt x="890" y="1449"/>
                    </a:cubicBezTo>
                    <a:cubicBezTo>
                      <a:pt x="890" y="1449"/>
                      <a:pt x="890" y="1449"/>
                      <a:pt x="890" y="1449"/>
                    </a:cubicBezTo>
                    <a:cubicBezTo>
                      <a:pt x="901" y="1444"/>
                      <a:pt x="907" y="1431"/>
                      <a:pt x="894" y="1420"/>
                    </a:cubicBezTo>
                    <a:cubicBezTo>
                      <a:pt x="884" y="1412"/>
                      <a:pt x="859" y="1413"/>
                      <a:pt x="857" y="1382"/>
                    </a:cubicBezTo>
                    <a:close/>
                    <a:moveTo>
                      <a:pt x="945" y="1297"/>
                    </a:moveTo>
                    <a:cubicBezTo>
                      <a:pt x="930" y="1295"/>
                      <a:pt x="935" y="1274"/>
                      <a:pt x="935" y="1267"/>
                    </a:cubicBezTo>
                    <a:cubicBezTo>
                      <a:pt x="936" y="1262"/>
                      <a:pt x="935" y="1258"/>
                      <a:pt x="931" y="1255"/>
                    </a:cubicBezTo>
                    <a:cubicBezTo>
                      <a:pt x="938" y="1256"/>
                      <a:pt x="950" y="1265"/>
                      <a:pt x="955" y="1271"/>
                    </a:cubicBezTo>
                    <a:cubicBezTo>
                      <a:pt x="960" y="1279"/>
                      <a:pt x="961" y="1290"/>
                      <a:pt x="950" y="1297"/>
                    </a:cubicBezTo>
                    <a:cubicBezTo>
                      <a:pt x="952" y="1291"/>
                      <a:pt x="950" y="1282"/>
                      <a:pt x="946" y="1278"/>
                    </a:cubicBezTo>
                    <a:cubicBezTo>
                      <a:pt x="948" y="1281"/>
                      <a:pt x="948" y="1290"/>
                      <a:pt x="945" y="1297"/>
                    </a:cubicBezTo>
                    <a:close/>
                    <a:moveTo>
                      <a:pt x="643" y="1338"/>
                    </a:moveTo>
                    <a:cubicBezTo>
                      <a:pt x="651" y="1319"/>
                      <a:pt x="661" y="1309"/>
                      <a:pt x="671" y="1292"/>
                    </a:cubicBezTo>
                    <a:cubicBezTo>
                      <a:pt x="676" y="1283"/>
                      <a:pt x="679" y="1275"/>
                      <a:pt x="677" y="1265"/>
                    </a:cubicBezTo>
                    <a:cubicBezTo>
                      <a:pt x="675" y="1257"/>
                      <a:pt x="670" y="1250"/>
                      <a:pt x="661" y="1248"/>
                    </a:cubicBezTo>
                    <a:cubicBezTo>
                      <a:pt x="654" y="1246"/>
                      <a:pt x="647" y="1248"/>
                      <a:pt x="642" y="1253"/>
                    </a:cubicBezTo>
                    <a:cubicBezTo>
                      <a:pt x="639" y="1257"/>
                      <a:pt x="638" y="1261"/>
                      <a:pt x="638" y="1266"/>
                    </a:cubicBezTo>
                    <a:cubicBezTo>
                      <a:pt x="640" y="1272"/>
                      <a:pt x="645" y="1278"/>
                      <a:pt x="652" y="1276"/>
                    </a:cubicBezTo>
                    <a:cubicBezTo>
                      <a:pt x="656" y="1275"/>
                      <a:pt x="658" y="1271"/>
                      <a:pt x="658" y="1267"/>
                    </a:cubicBezTo>
                    <a:cubicBezTo>
                      <a:pt x="658" y="1262"/>
                      <a:pt x="654" y="1259"/>
                      <a:pt x="649" y="1259"/>
                    </a:cubicBezTo>
                    <a:cubicBezTo>
                      <a:pt x="644" y="1260"/>
                      <a:pt x="641" y="1264"/>
                      <a:pt x="641" y="1268"/>
                    </a:cubicBezTo>
                    <a:cubicBezTo>
                      <a:pt x="641" y="1269"/>
                      <a:pt x="641" y="1270"/>
                      <a:pt x="642" y="1271"/>
                    </a:cubicBezTo>
                    <a:cubicBezTo>
                      <a:pt x="641" y="1270"/>
                      <a:pt x="640" y="1268"/>
                      <a:pt x="640" y="1266"/>
                    </a:cubicBezTo>
                    <a:cubicBezTo>
                      <a:pt x="640" y="1262"/>
                      <a:pt x="641" y="1258"/>
                      <a:pt x="644" y="1255"/>
                    </a:cubicBezTo>
                    <a:cubicBezTo>
                      <a:pt x="648" y="1251"/>
                      <a:pt x="655" y="1249"/>
                      <a:pt x="660" y="1251"/>
                    </a:cubicBezTo>
                    <a:cubicBezTo>
                      <a:pt x="667" y="1253"/>
                      <a:pt x="672" y="1259"/>
                      <a:pt x="673" y="1266"/>
                    </a:cubicBezTo>
                    <a:cubicBezTo>
                      <a:pt x="675" y="1275"/>
                      <a:pt x="672" y="1282"/>
                      <a:pt x="667" y="1290"/>
                    </a:cubicBezTo>
                    <a:cubicBezTo>
                      <a:pt x="656" y="1307"/>
                      <a:pt x="647" y="1317"/>
                      <a:pt x="639" y="1337"/>
                    </a:cubicBezTo>
                    <a:cubicBezTo>
                      <a:pt x="632" y="1355"/>
                      <a:pt x="630" y="1375"/>
                      <a:pt x="636" y="1394"/>
                    </a:cubicBezTo>
                    <a:cubicBezTo>
                      <a:pt x="642" y="1411"/>
                      <a:pt x="655" y="1423"/>
                      <a:pt x="673" y="1426"/>
                    </a:cubicBezTo>
                    <a:cubicBezTo>
                      <a:pt x="690" y="1427"/>
                      <a:pt x="708" y="1420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09" y="1408"/>
                      <a:pt x="698" y="1410"/>
                      <a:pt x="689" y="1406"/>
                    </a:cubicBezTo>
                    <a:cubicBezTo>
                      <a:pt x="674" y="1398"/>
                      <a:pt x="670" y="1383"/>
                      <a:pt x="676" y="1368"/>
                    </a:cubicBezTo>
                    <a:cubicBezTo>
                      <a:pt x="688" y="1340"/>
                      <a:pt x="655" y="1326"/>
                      <a:pt x="642" y="1356"/>
                    </a:cubicBezTo>
                    <a:cubicBezTo>
                      <a:pt x="635" y="1371"/>
                      <a:pt x="641" y="1389"/>
                      <a:pt x="650" y="1399"/>
                    </a:cubicBezTo>
                    <a:cubicBezTo>
                      <a:pt x="666" y="1419"/>
                      <a:pt x="702" y="1426"/>
                      <a:pt x="716" y="1404"/>
                    </a:cubicBezTo>
                    <a:cubicBezTo>
                      <a:pt x="707" y="1418"/>
                      <a:pt x="690" y="1425"/>
                      <a:pt x="674" y="1423"/>
                    </a:cubicBezTo>
                    <a:cubicBezTo>
                      <a:pt x="657" y="1420"/>
                      <a:pt x="646" y="1409"/>
                      <a:pt x="640" y="1393"/>
                    </a:cubicBezTo>
                    <a:cubicBezTo>
                      <a:pt x="635" y="1374"/>
                      <a:pt x="637" y="1356"/>
                      <a:pt x="643" y="1338"/>
                    </a:cubicBezTo>
                    <a:close/>
                    <a:moveTo>
                      <a:pt x="806" y="1337"/>
                    </a:moveTo>
                    <a:cubicBezTo>
                      <a:pt x="841" y="1342"/>
                      <a:pt x="855" y="1368"/>
                      <a:pt x="869" y="1375"/>
                    </a:cubicBezTo>
                    <a:cubicBezTo>
                      <a:pt x="886" y="1384"/>
                      <a:pt x="896" y="1365"/>
                      <a:pt x="881" y="1352"/>
                    </a:cubicBezTo>
                    <a:cubicBezTo>
                      <a:pt x="864" y="1338"/>
                      <a:pt x="833" y="1333"/>
                      <a:pt x="806" y="1337"/>
                    </a:cubicBezTo>
                    <a:close/>
                    <a:moveTo>
                      <a:pt x="765" y="1348"/>
                    </a:moveTo>
                    <a:cubicBezTo>
                      <a:pt x="767" y="1332"/>
                      <a:pt x="763" y="1316"/>
                      <a:pt x="753" y="1305"/>
                    </a:cubicBezTo>
                    <a:cubicBezTo>
                      <a:pt x="744" y="1295"/>
                      <a:pt x="730" y="1288"/>
                      <a:pt x="718" y="1294"/>
                    </a:cubicBezTo>
                    <a:cubicBezTo>
                      <a:pt x="716" y="1289"/>
                      <a:pt x="721" y="1281"/>
                      <a:pt x="729" y="1280"/>
                    </a:cubicBezTo>
                    <a:cubicBezTo>
                      <a:pt x="738" y="1278"/>
                      <a:pt x="750" y="1284"/>
                      <a:pt x="753" y="1296"/>
                    </a:cubicBezTo>
                    <a:cubicBezTo>
                      <a:pt x="763" y="1292"/>
                      <a:pt x="778" y="1321"/>
                      <a:pt x="765" y="1348"/>
                    </a:cubicBezTo>
                    <a:close/>
                    <a:moveTo>
                      <a:pt x="672" y="1450"/>
                    </a:moveTo>
                    <a:cubicBezTo>
                      <a:pt x="680" y="1458"/>
                      <a:pt x="696" y="1464"/>
                      <a:pt x="706" y="1464"/>
                    </a:cubicBezTo>
                    <a:cubicBezTo>
                      <a:pt x="718" y="1465"/>
                      <a:pt x="736" y="1460"/>
                      <a:pt x="741" y="1447"/>
                    </a:cubicBezTo>
                    <a:cubicBezTo>
                      <a:pt x="754" y="1452"/>
                      <a:pt x="766" y="1449"/>
                      <a:pt x="777" y="1445"/>
                    </a:cubicBezTo>
                    <a:cubicBezTo>
                      <a:pt x="793" y="1440"/>
                      <a:pt x="810" y="1436"/>
                      <a:pt x="819" y="1447"/>
                    </a:cubicBezTo>
                    <a:cubicBezTo>
                      <a:pt x="816" y="1430"/>
                      <a:pt x="795" y="1421"/>
                      <a:pt x="779" y="1421"/>
                    </a:cubicBezTo>
                    <a:cubicBezTo>
                      <a:pt x="758" y="1421"/>
                      <a:pt x="748" y="1432"/>
                      <a:pt x="728" y="1444"/>
                    </a:cubicBezTo>
                    <a:cubicBezTo>
                      <a:pt x="717" y="1451"/>
                      <a:pt x="689" y="1456"/>
                      <a:pt x="672" y="1450"/>
                    </a:cubicBezTo>
                    <a:close/>
                    <a:moveTo>
                      <a:pt x="759" y="1357"/>
                    </a:moveTo>
                    <a:cubicBezTo>
                      <a:pt x="764" y="1344"/>
                      <a:pt x="745" y="1331"/>
                      <a:pt x="732" y="1328"/>
                    </a:cubicBezTo>
                    <a:cubicBezTo>
                      <a:pt x="717" y="1324"/>
                      <a:pt x="698" y="1325"/>
                      <a:pt x="689" y="1309"/>
                    </a:cubicBezTo>
                    <a:cubicBezTo>
                      <a:pt x="684" y="1301"/>
                      <a:pt x="683" y="1291"/>
                      <a:pt x="688" y="1283"/>
                    </a:cubicBezTo>
                    <a:cubicBezTo>
                      <a:pt x="692" y="1278"/>
                      <a:pt x="697" y="1276"/>
                      <a:pt x="703" y="1279"/>
                    </a:cubicBezTo>
                    <a:cubicBezTo>
                      <a:pt x="698" y="1279"/>
                      <a:pt x="693" y="1286"/>
                      <a:pt x="694" y="1292"/>
                    </a:cubicBezTo>
                    <a:cubicBezTo>
                      <a:pt x="695" y="1298"/>
                      <a:pt x="702" y="1302"/>
                      <a:pt x="709" y="1303"/>
                    </a:cubicBezTo>
                    <a:cubicBezTo>
                      <a:pt x="723" y="1305"/>
                      <a:pt x="736" y="1304"/>
                      <a:pt x="748" y="1311"/>
                    </a:cubicBezTo>
                    <a:cubicBezTo>
                      <a:pt x="763" y="1319"/>
                      <a:pt x="770" y="1340"/>
                      <a:pt x="759" y="1357"/>
                    </a:cubicBezTo>
                    <a:close/>
                    <a:moveTo>
                      <a:pt x="874" y="1283"/>
                    </a:moveTo>
                    <a:cubicBezTo>
                      <a:pt x="891" y="1283"/>
                      <a:pt x="912" y="1270"/>
                      <a:pt x="919" y="1255"/>
                    </a:cubicBezTo>
                    <a:cubicBezTo>
                      <a:pt x="927" y="1239"/>
                      <a:pt x="915" y="1228"/>
                      <a:pt x="903" y="1243"/>
                    </a:cubicBezTo>
                    <a:cubicBezTo>
                      <a:pt x="895" y="1255"/>
                      <a:pt x="889" y="1278"/>
                      <a:pt x="874" y="1283"/>
                    </a:cubicBezTo>
                    <a:close/>
                    <a:moveTo>
                      <a:pt x="850" y="1282"/>
                    </a:moveTo>
                    <a:cubicBezTo>
                      <a:pt x="847" y="1281"/>
                      <a:pt x="844" y="1282"/>
                      <a:pt x="841" y="1284"/>
                    </a:cubicBezTo>
                    <a:cubicBezTo>
                      <a:pt x="839" y="1287"/>
                      <a:pt x="837" y="1292"/>
                      <a:pt x="839" y="1297"/>
                    </a:cubicBezTo>
                    <a:cubicBezTo>
                      <a:pt x="841" y="1302"/>
                      <a:pt x="847" y="1304"/>
                      <a:pt x="851" y="1303"/>
                    </a:cubicBezTo>
                    <a:cubicBezTo>
                      <a:pt x="859" y="1301"/>
                      <a:pt x="859" y="1294"/>
                      <a:pt x="861" y="1290"/>
                    </a:cubicBezTo>
                    <a:cubicBezTo>
                      <a:pt x="865" y="1286"/>
                      <a:pt x="872" y="1285"/>
                      <a:pt x="879" y="1288"/>
                    </a:cubicBezTo>
                    <a:cubicBezTo>
                      <a:pt x="887" y="1291"/>
                      <a:pt x="892" y="1298"/>
                      <a:pt x="891" y="1307"/>
                    </a:cubicBezTo>
                    <a:cubicBezTo>
                      <a:pt x="890" y="1312"/>
                      <a:pt x="887" y="1317"/>
                      <a:pt x="881" y="1317"/>
                    </a:cubicBezTo>
                    <a:cubicBezTo>
                      <a:pt x="885" y="1313"/>
                      <a:pt x="884" y="1305"/>
                      <a:pt x="876" y="1305"/>
                    </a:cubicBezTo>
                    <a:cubicBezTo>
                      <a:pt x="872" y="1304"/>
                      <a:pt x="865" y="1308"/>
                      <a:pt x="858" y="1312"/>
                    </a:cubicBezTo>
                    <a:cubicBezTo>
                      <a:pt x="850" y="1315"/>
                      <a:pt x="842" y="1317"/>
                      <a:pt x="835" y="1315"/>
                    </a:cubicBezTo>
                    <a:cubicBezTo>
                      <a:pt x="821" y="1312"/>
                      <a:pt x="813" y="1296"/>
                      <a:pt x="819" y="1283"/>
                    </a:cubicBezTo>
                    <a:cubicBezTo>
                      <a:pt x="822" y="1276"/>
                      <a:pt x="828" y="1272"/>
                      <a:pt x="835" y="1269"/>
                    </a:cubicBezTo>
                    <a:cubicBezTo>
                      <a:pt x="842" y="1266"/>
                      <a:pt x="862" y="1264"/>
                      <a:pt x="868" y="1256"/>
                    </a:cubicBezTo>
                    <a:cubicBezTo>
                      <a:pt x="871" y="1250"/>
                      <a:pt x="869" y="1244"/>
                      <a:pt x="864" y="1243"/>
                    </a:cubicBezTo>
                    <a:cubicBezTo>
                      <a:pt x="868" y="1238"/>
                      <a:pt x="876" y="1240"/>
                      <a:pt x="880" y="1246"/>
                    </a:cubicBezTo>
                    <a:cubicBezTo>
                      <a:pt x="887" y="1256"/>
                      <a:pt x="883" y="1273"/>
                      <a:pt x="869" y="1280"/>
                    </a:cubicBezTo>
                    <a:cubicBezTo>
                      <a:pt x="864" y="1282"/>
                      <a:pt x="858" y="1282"/>
                      <a:pt x="850" y="1282"/>
                    </a:cubicBezTo>
                    <a:close/>
                    <a:moveTo>
                      <a:pt x="849" y="1284"/>
                    </a:moveTo>
                    <a:cubicBezTo>
                      <a:pt x="844" y="1284"/>
                      <a:pt x="840" y="1287"/>
                      <a:pt x="840" y="1292"/>
                    </a:cubicBezTo>
                    <a:cubicBezTo>
                      <a:pt x="840" y="1301"/>
                      <a:pt x="851" y="1303"/>
                      <a:pt x="856" y="1297"/>
                    </a:cubicBezTo>
                    <a:cubicBezTo>
                      <a:pt x="859" y="1293"/>
                      <a:pt x="858" y="1288"/>
                      <a:pt x="866" y="1285"/>
                    </a:cubicBezTo>
                    <a:cubicBezTo>
                      <a:pt x="857" y="1287"/>
                      <a:pt x="855" y="1283"/>
                      <a:pt x="849" y="1284"/>
                    </a:cubicBezTo>
                    <a:close/>
                    <a:moveTo>
                      <a:pt x="815" y="1297"/>
                    </a:moveTo>
                    <a:cubicBezTo>
                      <a:pt x="814" y="1305"/>
                      <a:pt x="822" y="1313"/>
                      <a:pt x="827" y="1315"/>
                    </a:cubicBezTo>
                    <a:cubicBezTo>
                      <a:pt x="826" y="1324"/>
                      <a:pt x="808" y="1327"/>
                      <a:pt x="803" y="1315"/>
                    </a:cubicBezTo>
                    <a:cubicBezTo>
                      <a:pt x="800" y="1307"/>
                      <a:pt x="806" y="1297"/>
                      <a:pt x="815" y="1297"/>
                    </a:cubicBezTo>
                    <a:close/>
                    <a:moveTo>
                      <a:pt x="812" y="1563"/>
                    </a:moveTo>
                    <a:cubicBezTo>
                      <a:pt x="802" y="1541"/>
                      <a:pt x="777" y="1544"/>
                      <a:pt x="765" y="1547"/>
                    </a:cubicBezTo>
                    <a:cubicBezTo>
                      <a:pt x="752" y="1550"/>
                      <a:pt x="737" y="1559"/>
                      <a:pt x="723" y="1551"/>
                    </a:cubicBezTo>
                    <a:cubicBezTo>
                      <a:pt x="716" y="1546"/>
                      <a:pt x="711" y="1539"/>
                      <a:pt x="712" y="1530"/>
                    </a:cubicBezTo>
                    <a:cubicBezTo>
                      <a:pt x="712" y="1525"/>
                      <a:pt x="715" y="1521"/>
                      <a:pt x="721" y="1520"/>
                    </a:cubicBezTo>
                    <a:cubicBezTo>
                      <a:pt x="718" y="1523"/>
                      <a:pt x="716" y="1530"/>
                      <a:pt x="720" y="1535"/>
                    </a:cubicBezTo>
                    <a:cubicBezTo>
                      <a:pt x="723" y="1539"/>
                      <a:pt x="731" y="1539"/>
                      <a:pt x="736" y="1537"/>
                    </a:cubicBezTo>
                    <a:cubicBezTo>
                      <a:pt x="751" y="1531"/>
                      <a:pt x="767" y="1527"/>
                      <a:pt x="780" y="1529"/>
                    </a:cubicBezTo>
                    <a:cubicBezTo>
                      <a:pt x="795" y="1532"/>
                      <a:pt x="811" y="1545"/>
                      <a:pt x="812" y="1563"/>
                    </a:cubicBezTo>
                    <a:close/>
                    <a:moveTo>
                      <a:pt x="569" y="1601"/>
                    </a:moveTo>
                    <a:cubicBezTo>
                      <a:pt x="566" y="1602"/>
                      <a:pt x="564" y="1602"/>
                      <a:pt x="562" y="1600"/>
                    </a:cubicBezTo>
                    <a:cubicBezTo>
                      <a:pt x="560" y="1599"/>
                      <a:pt x="558" y="1596"/>
                      <a:pt x="558" y="1592"/>
                    </a:cubicBezTo>
                    <a:cubicBezTo>
                      <a:pt x="559" y="1588"/>
                      <a:pt x="563" y="1585"/>
                      <a:pt x="566" y="1585"/>
                    </a:cubicBezTo>
                    <a:cubicBezTo>
                      <a:pt x="572" y="1585"/>
                      <a:pt x="573" y="1590"/>
                      <a:pt x="576" y="1593"/>
                    </a:cubicBezTo>
                    <a:cubicBezTo>
                      <a:pt x="579" y="1596"/>
                      <a:pt x="584" y="1595"/>
                      <a:pt x="589" y="1592"/>
                    </a:cubicBezTo>
                    <a:cubicBezTo>
                      <a:pt x="594" y="1588"/>
                      <a:pt x="597" y="1582"/>
                      <a:pt x="595" y="1576"/>
                    </a:cubicBezTo>
                    <a:cubicBezTo>
                      <a:pt x="593" y="1572"/>
                      <a:pt x="590" y="1569"/>
                      <a:pt x="586" y="1571"/>
                    </a:cubicBezTo>
                    <a:cubicBezTo>
                      <a:pt x="589" y="1573"/>
                      <a:pt x="590" y="1579"/>
                      <a:pt x="584" y="1580"/>
                    </a:cubicBezTo>
                    <a:cubicBezTo>
                      <a:pt x="581" y="1581"/>
                      <a:pt x="576" y="1579"/>
                      <a:pt x="569" y="1578"/>
                    </a:cubicBezTo>
                    <a:cubicBezTo>
                      <a:pt x="563" y="1577"/>
                      <a:pt x="557" y="1576"/>
                      <a:pt x="552" y="1579"/>
                    </a:cubicBezTo>
                    <a:cubicBezTo>
                      <a:pt x="543" y="1583"/>
                      <a:pt x="540" y="1596"/>
                      <a:pt x="546" y="1605"/>
                    </a:cubicBezTo>
                    <a:cubicBezTo>
                      <a:pt x="549" y="1609"/>
                      <a:pt x="554" y="1611"/>
                      <a:pt x="560" y="1612"/>
                    </a:cubicBezTo>
                    <a:cubicBezTo>
                      <a:pt x="565" y="1613"/>
                      <a:pt x="580" y="1612"/>
                      <a:pt x="586" y="1617"/>
                    </a:cubicBezTo>
                    <a:cubicBezTo>
                      <a:pt x="589" y="1621"/>
                      <a:pt x="588" y="1625"/>
                      <a:pt x="585" y="1627"/>
                    </a:cubicBezTo>
                    <a:cubicBezTo>
                      <a:pt x="589" y="1630"/>
                      <a:pt x="594" y="1627"/>
                      <a:pt x="596" y="1622"/>
                    </a:cubicBezTo>
                    <a:cubicBezTo>
                      <a:pt x="600" y="1614"/>
                      <a:pt x="594" y="1602"/>
                      <a:pt x="583" y="1599"/>
                    </a:cubicBezTo>
                    <a:cubicBezTo>
                      <a:pt x="579" y="1598"/>
                      <a:pt x="575" y="1599"/>
                      <a:pt x="569" y="1601"/>
                    </a:cubicBezTo>
                    <a:close/>
                    <a:moveTo>
                      <a:pt x="447" y="1501"/>
                    </a:moveTo>
                    <a:cubicBezTo>
                      <a:pt x="465" y="1501"/>
                      <a:pt x="472" y="1489"/>
                      <a:pt x="478" y="1486"/>
                    </a:cubicBezTo>
                    <a:cubicBezTo>
                      <a:pt x="484" y="1482"/>
                      <a:pt x="488" y="1489"/>
                      <a:pt x="482" y="1495"/>
                    </a:cubicBezTo>
                    <a:cubicBezTo>
                      <a:pt x="476" y="1500"/>
                      <a:pt x="461" y="1506"/>
                      <a:pt x="447" y="1501"/>
                    </a:cubicBezTo>
                    <a:close/>
                    <a:moveTo>
                      <a:pt x="511" y="1482"/>
                    </a:moveTo>
                    <a:cubicBezTo>
                      <a:pt x="510" y="1484"/>
                      <a:pt x="509" y="1485"/>
                      <a:pt x="508" y="1485"/>
                    </a:cubicBezTo>
                    <a:cubicBezTo>
                      <a:pt x="507" y="1486"/>
                      <a:pt x="505" y="1486"/>
                      <a:pt x="503" y="1485"/>
                    </a:cubicBezTo>
                    <a:cubicBezTo>
                      <a:pt x="501" y="1483"/>
                      <a:pt x="501" y="1481"/>
                      <a:pt x="502" y="1479"/>
                    </a:cubicBezTo>
                    <a:cubicBezTo>
                      <a:pt x="503" y="1476"/>
                      <a:pt x="506" y="1477"/>
                      <a:pt x="508" y="1476"/>
                    </a:cubicBezTo>
                    <a:cubicBezTo>
                      <a:pt x="511" y="1475"/>
                      <a:pt x="512" y="1472"/>
                      <a:pt x="512" y="1469"/>
                    </a:cubicBezTo>
                    <a:cubicBezTo>
                      <a:pt x="511" y="1465"/>
                      <a:pt x="509" y="1462"/>
                      <a:pt x="505" y="1462"/>
                    </a:cubicBezTo>
                    <a:cubicBezTo>
                      <a:pt x="503" y="1461"/>
                      <a:pt x="500" y="1462"/>
                      <a:pt x="500" y="1465"/>
                    </a:cubicBezTo>
                    <a:cubicBezTo>
                      <a:pt x="502" y="1463"/>
                      <a:pt x="505" y="1465"/>
                      <a:pt x="504" y="1468"/>
                    </a:cubicBezTo>
                    <a:cubicBezTo>
                      <a:pt x="504" y="1470"/>
                      <a:pt x="501" y="1472"/>
                      <a:pt x="499" y="1475"/>
                    </a:cubicBezTo>
                    <a:cubicBezTo>
                      <a:pt x="497" y="1478"/>
                      <a:pt x="495" y="1481"/>
                      <a:pt x="495" y="1484"/>
                    </a:cubicBezTo>
                    <a:cubicBezTo>
                      <a:pt x="494" y="1490"/>
                      <a:pt x="500" y="1496"/>
                      <a:pt x="506" y="1495"/>
                    </a:cubicBezTo>
                    <a:cubicBezTo>
                      <a:pt x="509" y="1494"/>
                      <a:pt x="512" y="1492"/>
                      <a:pt x="514" y="1490"/>
                    </a:cubicBezTo>
                    <a:cubicBezTo>
                      <a:pt x="516" y="1487"/>
                      <a:pt x="520" y="1479"/>
                      <a:pt x="524" y="1478"/>
                    </a:cubicBezTo>
                    <a:cubicBezTo>
                      <a:pt x="527" y="1477"/>
                      <a:pt x="529" y="1479"/>
                      <a:pt x="529" y="1481"/>
                    </a:cubicBezTo>
                    <a:cubicBezTo>
                      <a:pt x="531" y="1480"/>
                      <a:pt x="531" y="1476"/>
                      <a:pt x="529" y="1474"/>
                    </a:cubicBezTo>
                    <a:cubicBezTo>
                      <a:pt x="526" y="1470"/>
                      <a:pt x="518" y="1469"/>
                      <a:pt x="514" y="1474"/>
                    </a:cubicBezTo>
                    <a:cubicBezTo>
                      <a:pt x="512" y="1476"/>
                      <a:pt x="511" y="1479"/>
                      <a:pt x="511" y="1482"/>
                    </a:cubicBezTo>
                    <a:close/>
                    <a:moveTo>
                      <a:pt x="510" y="1482"/>
                    </a:moveTo>
                    <a:cubicBezTo>
                      <a:pt x="509" y="1484"/>
                      <a:pt x="507" y="1486"/>
                      <a:pt x="505" y="1485"/>
                    </a:cubicBezTo>
                    <a:cubicBezTo>
                      <a:pt x="501" y="1484"/>
                      <a:pt x="502" y="1479"/>
                      <a:pt x="505" y="1478"/>
                    </a:cubicBezTo>
                    <a:cubicBezTo>
                      <a:pt x="507" y="1477"/>
                      <a:pt x="509" y="1478"/>
                      <a:pt x="511" y="1475"/>
                    </a:cubicBezTo>
                    <a:cubicBezTo>
                      <a:pt x="509" y="1478"/>
                      <a:pt x="510" y="1480"/>
                      <a:pt x="510" y="1482"/>
                    </a:cubicBezTo>
                    <a:close/>
                    <a:moveTo>
                      <a:pt x="500" y="1495"/>
                    </a:moveTo>
                    <a:cubicBezTo>
                      <a:pt x="496" y="1494"/>
                      <a:pt x="494" y="1490"/>
                      <a:pt x="494" y="1487"/>
                    </a:cubicBezTo>
                    <a:cubicBezTo>
                      <a:pt x="490" y="1487"/>
                      <a:pt x="486" y="1494"/>
                      <a:pt x="491" y="1498"/>
                    </a:cubicBezTo>
                    <a:cubicBezTo>
                      <a:pt x="494" y="1500"/>
                      <a:pt x="499" y="1499"/>
                      <a:pt x="500" y="1495"/>
                    </a:cubicBezTo>
                    <a:close/>
                    <a:moveTo>
                      <a:pt x="490" y="1498"/>
                    </a:moveTo>
                    <a:cubicBezTo>
                      <a:pt x="489" y="1498"/>
                      <a:pt x="489" y="1497"/>
                      <a:pt x="489" y="1496"/>
                    </a:cubicBezTo>
                    <a:cubicBezTo>
                      <a:pt x="483" y="1502"/>
                      <a:pt x="475" y="1505"/>
                      <a:pt x="466" y="1506"/>
                    </a:cubicBezTo>
                    <a:cubicBezTo>
                      <a:pt x="451" y="1508"/>
                      <a:pt x="441" y="1498"/>
                      <a:pt x="419" y="1497"/>
                    </a:cubicBezTo>
                    <a:cubicBezTo>
                      <a:pt x="409" y="1497"/>
                      <a:pt x="401" y="1499"/>
                      <a:pt x="395" y="1502"/>
                    </a:cubicBezTo>
                    <a:cubicBezTo>
                      <a:pt x="380" y="1508"/>
                      <a:pt x="368" y="1521"/>
                      <a:pt x="351" y="1524"/>
                    </a:cubicBezTo>
                    <a:cubicBezTo>
                      <a:pt x="358" y="1521"/>
                      <a:pt x="361" y="1512"/>
                      <a:pt x="352" y="1507"/>
                    </a:cubicBezTo>
                    <a:cubicBezTo>
                      <a:pt x="346" y="1504"/>
                      <a:pt x="332" y="1507"/>
                      <a:pt x="328" y="1490"/>
                    </a:cubicBezTo>
                    <a:cubicBezTo>
                      <a:pt x="326" y="1499"/>
                      <a:pt x="326" y="1508"/>
                      <a:pt x="330" y="1515"/>
                    </a:cubicBezTo>
                    <a:cubicBezTo>
                      <a:pt x="333" y="1520"/>
                      <a:pt x="338" y="1523"/>
                      <a:pt x="342" y="1524"/>
                    </a:cubicBezTo>
                    <a:cubicBezTo>
                      <a:pt x="366" y="1531"/>
                      <a:pt x="386" y="1502"/>
                      <a:pt x="405" y="1502"/>
                    </a:cubicBezTo>
                    <a:cubicBezTo>
                      <a:pt x="404" y="1502"/>
                      <a:pt x="404" y="1502"/>
                      <a:pt x="403" y="1502"/>
                    </a:cubicBezTo>
                    <a:cubicBezTo>
                      <a:pt x="383" y="1506"/>
                      <a:pt x="373" y="1527"/>
                      <a:pt x="378" y="1545"/>
                    </a:cubicBezTo>
                    <a:cubicBezTo>
                      <a:pt x="381" y="1554"/>
                      <a:pt x="388" y="1562"/>
                      <a:pt x="399" y="1566"/>
                    </a:cubicBezTo>
                    <a:cubicBezTo>
                      <a:pt x="410" y="1569"/>
                      <a:pt x="422" y="1568"/>
                      <a:pt x="431" y="1560"/>
                    </a:cubicBezTo>
                    <a:cubicBezTo>
                      <a:pt x="440" y="1552"/>
                      <a:pt x="444" y="1541"/>
                      <a:pt x="438" y="1529"/>
                    </a:cubicBezTo>
                    <a:cubicBezTo>
                      <a:pt x="435" y="1522"/>
                      <a:pt x="428" y="1519"/>
                      <a:pt x="420" y="1519"/>
                    </a:cubicBezTo>
                    <a:cubicBezTo>
                      <a:pt x="410" y="1520"/>
                      <a:pt x="404" y="1528"/>
                      <a:pt x="404" y="1536"/>
                    </a:cubicBezTo>
                    <a:cubicBezTo>
                      <a:pt x="404" y="1544"/>
                      <a:pt x="411" y="1552"/>
                      <a:pt x="421" y="1550"/>
                    </a:cubicBezTo>
                    <a:cubicBezTo>
                      <a:pt x="410" y="1551"/>
                      <a:pt x="405" y="1543"/>
                      <a:pt x="406" y="1535"/>
                    </a:cubicBezTo>
                    <a:cubicBezTo>
                      <a:pt x="407" y="1528"/>
                      <a:pt x="412" y="1522"/>
                      <a:pt x="421" y="1522"/>
                    </a:cubicBezTo>
                    <a:cubicBezTo>
                      <a:pt x="427" y="1521"/>
                      <a:pt x="433" y="1525"/>
                      <a:pt x="436" y="1531"/>
                    </a:cubicBezTo>
                    <a:cubicBezTo>
                      <a:pt x="440" y="1541"/>
                      <a:pt x="436" y="1551"/>
                      <a:pt x="428" y="1557"/>
                    </a:cubicBezTo>
                    <a:cubicBezTo>
                      <a:pt x="420" y="1564"/>
                      <a:pt x="410" y="1565"/>
                      <a:pt x="400" y="1562"/>
                    </a:cubicBezTo>
                    <a:cubicBezTo>
                      <a:pt x="390" y="1559"/>
                      <a:pt x="383" y="1551"/>
                      <a:pt x="381" y="1542"/>
                    </a:cubicBezTo>
                    <a:cubicBezTo>
                      <a:pt x="377" y="1526"/>
                      <a:pt x="386" y="1508"/>
                      <a:pt x="403" y="1504"/>
                    </a:cubicBezTo>
                    <a:cubicBezTo>
                      <a:pt x="417" y="1501"/>
                      <a:pt x="428" y="1506"/>
                      <a:pt x="437" y="1516"/>
                    </a:cubicBezTo>
                    <a:cubicBezTo>
                      <a:pt x="451" y="1533"/>
                      <a:pt x="455" y="1559"/>
                      <a:pt x="448" y="1574"/>
                    </a:cubicBezTo>
                    <a:cubicBezTo>
                      <a:pt x="444" y="1583"/>
                      <a:pt x="434" y="1589"/>
                      <a:pt x="425" y="1583"/>
                    </a:cubicBezTo>
                    <a:cubicBezTo>
                      <a:pt x="420" y="1579"/>
                      <a:pt x="419" y="1574"/>
                      <a:pt x="424" y="1568"/>
                    </a:cubicBezTo>
                    <a:cubicBezTo>
                      <a:pt x="413" y="1569"/>
                      <a:pt x="412" y="1586"/>
                      <a:pt x="421" y="1595"/>
                    </a:cubicBezTo>
                    <a:cubicBezTo>
                      <a:pt x="430" y="1604"/>
                      <a:pt x="441" y="1604"/>
                      <a:pt x="450" y="1601"/>
                    </a:cubicBezTo>
                    <a:cubicBezTo>
                      <a:pt x="462" y="1595"/>
                      <a:pt x="470" y="1580"/>
                      <a:pt x="468" y="1563"/>
                    </a:cubicBezTo>
                    <a:cubicBezTo>
                      <a:pt x="466" y="1546"/>
                      <a:pt x="456" y="1529"/>
                      <a:pt x="443" y="1517"/>
                    </a:cubicBezTo>
                    <a:cubicBezTo>
                      <a:pt x="445" y="1518"/>
                      <a:pt x="446" y="1520"/>
                      <a:pt x="448" y="1521"/>
                    </a:cubicBezTo>
                    <a:cubicBezTo>
                      <a:pt x="471" y="1542"/>
                      <a:pt x="480" y="1569"/>
                      <a:pt x="471" y="1599"/>
                    </a:cubicBezTo>
                    <a:cubicBezTo>
                      <a:pt x="465" y="1621"/>
                      <a:pt x="450" y="1635"/>
                      <a:pt x="427" y="1639"/>
                    </a:cubicBezTo>
                    <a:cubicBezTo>
                      <a:pt x="413" y="1642"/>
                      <a:pt x="400" y="1640"/>
                      <a:pt x="388" y="1635"/>
                    </a:cubicBezTo>
                    <a:cubicBezTo>
                      <a:pt x="376" y="1630"/>
                      <a:pt x="364" y="1622"/>
                      <a:pt x="355" y="1612"/>
                    </a:cubicBezTo>
                    <a:cubicBezTo>
                      <a:pt x="351" y="1606"/>
                      <a:pt x="348" y="1602"/>
                      <a:pt x="346" y="1595"/>
                    </a:cubicBezTo>
                    <a:cubicBezTo>
                      <a:pt x="342" y="1583"/>
                      <a:pt x="343" y="1571"/>
                      <a:pt x="349" y="1560"/>
                    </a:cubicBezTo>
                    <a:cubicBezTo>
                      <a:pt x="354" y="1551"/>
                      <a:pt x="361" y="1546"/>
                      <a:pt x="371" y="1546"/>
                    </a:cubicBezTo>
                    <a:cubicBezTo>
                      <a:pt x="364" y="1535"/>
                      <a:pt x="336" y="1540"/>
                      <a:pt x="338" y="1563"/>
                    </a:cubicBezTo>
                    <a:cubicBezTo>
                      <a:pt x="326" y="1570"/>
                      <a:pt x="335" y="1591"/>
                      <a:pt x="345" y="1604"/>
                    </a:cubicBezTo>
                    <a:cubicBezTo>
                      <a:pt x="332" y="1589"/>
                      <a:pt x="323" y="1562"/>
                      <a:pt x="320" y="1549"/>
                    </a:cubicBezTo>
                    <a:cubicBezTo>
                      <a:pt x="319" y="1549"/>
                      <a:pt x="318" y="1550"/>
                      <a:pt x="317" y="1549"/>
                    </a:cubicBezTo>
                    <a:cubicBezTo>
                      <a:pt x="318" y="1555"/>
                      <a:pt x="320" y="1562"/>
                      <a:pt x="323" y="1569"/>
                    </a:cubicBezTo>
                    <a:cubicBezTo>
                      <a:pt x="315" y="1562"/>
                      <a:pt x="304" y="1557"/>
                      <a:pt x="293" y="1560"/>
                    </a:cubicBezTo>
                    <a:cubicBezTo>
                      <a:pt x="274" y="1564"/>
                      <a:pt x="259" y="1586"/>
                      <a:pt x="234" y="1587"/>
                    </a:cubicBezTo>
                    <a:cubicBezTo>
                      <a:pt x="256" y="1594"/>
                      <a:pt x="277" y="1581"/>
                      <a:pt x="290" y="1577"/>
                    </a:cubicBezTo>
                    <a:cubicBezTo>
                      <a:pt x="317" y="1570"/>
                      <a:pt x="324" y="1581"/>
                      <a:pt x="336" y="1597"/>
                    </a:cubicBezTo>
                    <a:cubicBezTo>
                      <a:pt x="334" y="1595"/>
                      <a:pt x="331" y="1593"/>
                      <a:pt x="328" y="1591"/>
                    </a:cubicBezTo>
                    <a:cubicBezTo>
                      <a:pt x="309" y="1581"/>
                      <a:pt x="285" y="1583"/>
                      <a:pt x="269" y="1595"/>
                    </a:cubicBezTo>
                    <a:cubicBezTo>
                      <a:pt x="256" y="1606"/>
                      <a:pt x="250" y="1622"/>
                      <a:pt x="252" y="1638"/>
                    </a:cubicBezTo>
                    <a:cubicBezTo>
                      <a:pt x="257" y="1660"/>
                      <a:pt x="273" y="1675"/>
                      <a:pt x="294" y="1678"/>
                    </a:cubicBezTo>
                    <a:cubicBezTo>
                      <a:pt x="304" y="1679"/>
                      <a:pt x="313" y="1677"/>
                      <a:pt x="320" y="1672"/>
                    </a:cubicBezTo>
                    <a:cubicBezTo>
                      <a:pt x="334" y="1662"/>
                      <a:pt x="336" y="1648"/>
                      <a:pt x="330" y="1633"/>
                    </a:cubicBezTo>
                    <a:cubicBezTo>
                      <a:pt x="328" y="1650"/>
                      <a:pt x="315" y="1649"/>
                      <a:pt x="310" y="1653"/>
                    </a:cubicBezTo>
                    <a:cubicBezTo>
                      <a:pt x="298" y="1662"/>
                      <a:pt x="312" y="1675"/>
                      <a:pt x="324" y="1667"/>
                    </a:cubicBezTo>
                    <a:cubicBezTo>
                      <a:pt x="326" y="1666"/>
                      <a:pt x="327" y="1665"/>
                      <a:pt x="328" y="1663"/>
                    </a:cubicBezTo>
                    <a:cubicBezTo>
                      <a:pt x="321" y="1673"/>
                      <a:pt x="308" y="1678"/>
                      <a:pt x="295" y="1677"/>
                    </a:cubicBezTo>
                    <a:cubicBezTo>
                      <a:pt x="274" y="1673"/>
                      <a:pt x="259" y="1658"/>
                      <a:pt x="255" y="1638"/>
                    </a:cubicBezTo>
                    <a:cubicBezTo>
                      <a:pt x="253" y="1623"/>
                      <a:pt x="259" y="1608"/>
                      <a:pt x="271" y="1599"/>
                    </a:cubicBezTo>
                    <a:cubicBezTo>
                      <a:pt x="286" y="1588"/>
                      <a:pt x="307" y="1587"/>
                      <a:pt x="324" y="1596"/>
                    </a:cubicBezTo>
                    <a:cubicBezTo>
                      <a:pt x="331" y="1599"/>
                      <a:pt x="336" y="1604"/>
                      <a:pt x="342" y="1608"/>
                    </a:cubicBezTo>
                    <a:cubicBezTo>
                      <a:pt x="338" y="1606"/>
                      <a:pt x="334" y="1603"/>
                      <a:pt x="330" y="1602"/>
                    </a:cubicBezTo>
                    <a:cubicBezTo>
                      <a:pt x="318" y="1598"/>
                      <a:pt x="302" y="1602"/>
                      <a:pt x="298" y="1614"/>
                    </a:cubicBezTo>
                    <a:cubicBezTo>
                      <a:pt x="296" y="1620"/>
                      <a:pt x="297" y="1626"/>
                      <a:pt x="301" y="1630"/>
                    </a:cubicBezTo>
                    <a:cubicBezTo>
                      <a:pt x="305" y="1633"/>
                      <a:pt x="309" y="1635"/>
                      <a:pt x="313" y="1634"/>
                    </a:cubicBezTo>
                    <a:cubicBezTo>
                      <a:pt x="318" y="1633"/>
                      <a:pt x="322" y="1630"/>
                      <a:pt x="324" y="1626"/>
                    </a:cubicBezTo>
                    <a:cubicBezTo>
                      <a:pt x="327" y="1621"/>
                      <a:pt x="325" y="1614"/>
                      <a:pt x="320" y="1611"/>
                    </a:cubicBezTo>
                    <a:cubicBezTo>
                      <a:pt x="317" y="1609"/>
                      <a:pt x="313" y="1610"/>
                      <a:pt x="310" y="1612"/>
                    </a:cubicBezTo>
                    <a:cubicBezTo>
                      <a:pt x="309" y="1614"/>
                      <a:pt x="308" y="1616"/>
                      <a:pt x="310" y="1618"/>
                    </a:cubicBezTo>
                    <a:cubicBezTo>
                      <a:pt x="310" y="1617"/>
                      <a:pt x="311" y="1615"/>
                      <a:pt x="312" y="1614"/>
                    </a:cubicBezTo>
                    <a:cubicBezTo>
                      <a:pt x="315" y="1612"/>
                      <a:pt x="319" y="1615"/>
                      <a:pt x="319" y="1618"/>
                    </a:cubicBezTo>
                    <a:cubicBezTo>
                      <a:pt x="319" y="1620"/>
                      <a:pt x="319" y="1622"/>
                      <a:pt x="316" y="1624"/>
                    </a:cubicBezTo>
                    <a:cubicBezTo>
                      <a:pt x="314" y="1626"/>
                      <a:pt x="310" y="1626"/>
                      <a:pt x="308" y="1624"/>
                    </a:cubicBezTo>
                    <a:cubicBezTo>
                      <a:pt x="305" y="1622"/>
                      <a:pt x="303" y="1618"/>
                      <a:pt x="305" y="1614"/>
                    </a:cubicBezTo>
                    <a:cubicBezTo>
                      <a:pt x="309" y="1604"/>
                      <a:pt x="324" y="1602"/>
                      <a:pt x="333" y="1605"/>
                    </a:cubicBezTo>
                    <a:cubicBezTo>
                      <a:pt x="344" y="1610"/>
                      <a:pt x="353" y="1619"/>
                      <a:pt x="362" y="1626"/>
                    </a:cubicBezTo>
                    <a:cubicBezTo>
                      <a:pt x="371" y="1634"/>
                      <a:pt x="383" y="1641"/>
                      <a:pt x="400" y="1642"/>
                    </a:cubicBezTo>
                    <a:cubicBezTo>
                      <a:pt x="397" y="1643"/>
                      <a:pt x="393" y="1643"/>
                      <a:pt x="390" y="1644"/>
                    </a:cubicBezTo>
                    <a:cubicBezTo>
                      <a:pt x="368" y="1648"/>
                      <a:pt x="353" y="1662"/>
                      <a:pt x="348" y="1684"/>
                    </a:cubicBezTo>
                    <a:cubicBezTo>
                      <a:pt x="345" y="1705"/>
                      <a:pt x="353" y="1725"/>
                      <a:pt x="370" y="1737"/>
                    </a:cubicBezTo>
                    <a:cubicBezTo>
                      <a:pt x="387" y="1748"/>
                      <a:pt x="409" y="1751"/>
                      <a:pt x="426" y="1740"/>
                    </a:cubicBezTo>
                    <a:cubicBezTo>
                      <a:pt x="441" y="1730"/>
                      <a:pt x="448" y="1714"/>
                      <a:pt x="445" y="1699"/>
                    </a:cubicBezTo>
                    <a:cubicBezTo>
                      <a:pt x="442" y="1689"/>
                      <a:pt x="436" y="1680"/>
                      <a:pt x="428" y="1676"/>
                    </a:cubicBezTo>
                    <a:cubicBezTo>
                      <a:pt x="423" y="1674"/>
                      <a:pt x="417" y="1673"/>
                      <a:pt x="412" y="1673"/>
                    </a:cubicBezTo>
                    <a:cubicBezTo>
                      <a:pt x="401" y="1674"/>
                      <a:pt x="394" y="1682"/>
                      <a:pt x="393" y="1692"/>
                    </a:cubicBezTo>
                    <a:cubicBezTo>
                      <a:pt x="392" y="1703"/>
                      <a:pt x="400" y="1713"/>
                      <a:pt x="411" y="1713"/>
                    </a:cubicBezTo>
                    <a:cubicBezTo>
                      <a:pt x="423" y="1714"/>
                      <a:pt x="432" y="1706"/>
                      <a:pt x="433" y="1695"/>
                    </a:cubicBezTo>
                    <a:cubicBezTo>
                      <a:pt x="434" y="1685"/>
                      <a:pt x="428" y="1677"/>
                      <a:pt x="419" y="1674"/>
                    </a:cubicBezTo>
                    <a:cubicBezTo>
                      <a:pt x="432" y="1676"/>
                      <a:pt x="441" y="1687"/>
                      <a:pt x="443" y="1700"/>
                    </a:cubicBezTo>
                    <a:cubicBezTo>
                      <a:pt x="446" y="1714"/>
                      <a:pt x="439" y="1729"/>
                      <a:pt x="424" y="1739"/>
                    </a:cubicBezTo>
                    <a:cubicBezTo>
                      <a:pt x="408" y="1748"/>
                      <a:pt x="388" y="1745"/>
                      <a:pt x="373" y="1735"/>
                    </a:cubicBezTo>
                    <a:cubicBezTo>
                      <a:pt x="357" y="1724"/>
                      <a:pt x="349" y="1705"/>
                      <a:pt x="353" y="1685"/>
                    </a:cubicBezTo>
                    <a:cubicBezTo>
                      <a:pt x="357" y="1666"/>
                      <a:pt x="371" y="1653"/>
                      <a:pt x="390" y="1649"/>
                    </a:cubicBezTo>
                    <a:cubicBezTo>
                      <a:pt x="404" y="1647"/>
                      <a:pt x="418" y="1649"/>
                      <a:pt x="433" y="1644"/>
                    </a:cubicBezTo>
                    <a:cubicBezTo>
                      <a:pt x="454" y="1638"/>
                      <a:pt x="469" y="1623"/>
                      <a:pt x="476" y="1600"/>
                    </a:cubicBezTo>
                    <a:cubicBezTo>
                      <a:pt x="486" y="1569"/>
                      <a:pt x="477" y="1538"/>
                      <a:pt x="452" y="1517"/>
                    </a:cubicBezTo>
                    <a:cubicBezTo>
                      <a:pt x="441" y="1507"/>
                      <a:pt x="429" y="1501"/>
                      <a:pt x="416" y="1500"/>
                    </a:cubicBezTo>
                    <a:cubicBezTo>
                      <a:pt x="429" y="1500"/>
                      <a:pt x="442" y="1504"/>
                      <a:pt x="453" y="1510"/>
                    </a:cubicBezTo>
                    <a:cubicBezTo>
                      <a:pt x="469" y="1520"/>
                      <a:pt x="483" y="1536"/>
                      <a:pt x="492" y="1552"/>
                    </a:cubicBezTo>
                    <a:cubicBezTo>
                      <a:pt x="495" y="1559"/>
                      <a:pt x="499" y="1564"/>
                      <a:pt x="504" y="1569"/>
                    </a:cubicBezTo>
                    <a:cubicBezTo>
                      <a:pt x="506" y="1570"/>
                      <a:pt x="507" y="1572"/>
                      <a:pt x="509" y="1573"/>
                    </a:cubicBezTo>
                    <a:cubicBezTo>
                      <a:pt x="511" y="1575"/>
                      <a:pt x="514" y="1577"/>
                      <a:pt x="517" y="1579"/>
                    </a:cubicBezTo>
                    <a:cubicBezTo>
                      <a:pt x="518" y="1579"/>
                      <a:pt x="527" y="1584"/>
                      <a:pt x="528" y="1582"/>
                    </a:cubicBezTo>
                    <a:cubicBezTo>
                      <a:pt x="528" y="1581"/>
                      <a:pt x="523" y="1579"/>
                      <a:pt x="522" y="1578"/>
                    </a:cubicBezTo>
                    <a:cubicBezTo>
                      <a:pt x="518" y="1576"/>
                      <a:pt x="515" y="1573"/>
                      <a:pt x="511" y="1570"/>
                    </a:cubicBezTo>
                    <a:cubicBezTo>
                      <a:pt x="510" y="1569"/>
                      <a:pt x="508" y="1568"/>
                      <a:pt x="507" y="1566"/>
                    </a:cubicBezTo>
                    <a:cubicBezTo>
                      <a:pt x="502" y="1561"/>
                      <a:pt x="498" y="1557"/>
                      <a:pt x="494" y="1551"/>
                    </a:cubicBezTo>
                    <a:cubicBezTo>
                      <a:pt x="494" y="1550"/>
                      <a:pt x="494" y="1549"/>
                      <a:pt x="493" y="1548"/>
                    </a:cubicBezTo>
                    <a:cubicBezTo>
                      <a:pt x="495" y="1550"/>
                      <a:pt x="496" y="1552"/>
                      <a:pt x="498" y="1553"/>
                    </a:cubicBezTo>
                    <a:cubicBezTo>
                      <a:pt x="503" y="1557"/>
                      <a:pt x="507" y="1560"/>
                      <a:pt x="513" y="1562"/>
                    </a:cubicBezTo>
                    <a:cubicBezTo>
                      <a:pt x="529" y="1568"/>
                      <a:pt x="542" y="1558"/>
                      <a:pt x="547" y="1544"/>
                    </a:cubicBezTo>
                    <a:cubicBezTo>
                      <a:pt x="552" y="1532"/>
                      <a:pt x="551" y="1518"/>
                      <a:pt x="544" y="1508"/>
                    </a:cubicBezTo>
                    <a:cubicBezTo>
                      <a:pt x="537" y="1500"/>
                      <a:pt x="527" y="1497"/>
                      <a:pt x="516" y="1501"/>
                    </a:cubicBezTo>
                    <a:cubicBezTo>
                      <a:pt x="509" y="1505"/>
                      <a:pt x="502" y="1512"/>
                      <a:pt x="503" y="1521"/>
                    </a:cubicBezTo>
                    <a:cubicBezTo>
                      <a:pt x="504" y="1526"/>
                      <a:pt x="506" y="1530"/>
                      <a:pt x="511" y="1532"/>
                    </a:cubicBezTo>
                    <a:cubicBezTo>
                      <a:pt x="514" y="1533"/>
                      <a:pt x="516" y="1533"/>
                      <a:pt x="519" y="1532"/>
                    </a:cubicBezTo>
                    <a:cubicBezTo>
                      <a:pt x="522" y="1531"/>
                      <a:pt x="525" y="1528"/>
                      <a:pt x="525" y="1525"/>
                    </a:cubicBezTo>
                    <a:cubicBezTo>
                      <a:pt x="526" y="1521"/>
                      <a:pt x="525" y="1517"/>
                      <a:pt x="522" y="1515"/>
                    </a:cubicBezTo>
                    <a:cubicBezTo>
                      <a:pt x="519" y="1513"/>
                      <a:pt x="515" y="1513"/>
                      <a:pt x="512" y="1515"/>
                    </a:cubicBezTo>
                    <a:cubicBezTo>
                      <a:pt x="508" y="1518"/>
                      <a:pt x="508" y="1524"/>
                      <a:pt x="511" y="1527"/>
                    </a:cubicBezTo>
                    <a:cubicBezTo>
                      <a:pt x="514" y="1531"/>
                      <a:pt x="519" y="1531"/>
                      <a:pt x="523" y="1528"/>
                    </a:cubicBezTo>
                    <a:cubicBezTo>
                      <a:pt x="524" y="1527"/>
                      <a:pt x="525" y="1525"/>
                      <a:pt x="525" y="1524"/>
                    </a:cubicBezTo>
                    <a:cubicBezTo>
                      <a:pt x="525" y="1525"/>
                      <a:pt x="525" y="1525"/>
                      <a:pt x="525" y="1525"/>
                    </a:cubicBezTo>
                    <a:cubicBezTo>
                      <a:pt x="524" y="1528"/>
                      <a:pt x="522" y="1530"/>
                      <a:pt x="519" y="1532"/>
                    </a:cubicBezTo>
                    <a:cubicBezTo>
                      <a:pt x="516" y="1533"/>
                      <a:pt x="514" y="1533"/>
                      <a:pt x="511" y="1531"/>
                    </a:cubicBezTo>
                    <a:cubicBezTo>
                      <a:pt x="507" y="1529"/>
                      <a:pt x="504" y="1525"/>
                      <a:pt x="504" y="1521"/>
                    </a:cubicBezTo>
                    <a:cubicBezTo>
                      <a:pt x="503" y="1513"/>
                      <a:pt x="510" y="1505"/>
                      <a:pt x="517" y="1502"/>
                    </a:cubicBezTo>
                    <a:cubicBezTo>
                      <a:pt x="526" y="1499"/>
                      <a:pt x="536" y="1501"/>
                      <a:pt x="542" y="1509"/>
                    </a:cubicBezTo>
                    <a:cubicBezTo>
                      <a:pt x="550" y="1519"/>
                      <a:pt x="549" y="1533"/>
                      <a:pt x="544" y="1544"/>
                    </a:cubicBezTo>
                    <a:cubicBezTo>
                      <a:pt x="539" y="1556"/>
                      <a:pt x="528" y="1564"/>
                      <a:pt x="514" y="1559"/>
                    </a:cubicBezTo>
                    <a:cubicBezTo>
                      <a:pt x="509" y="1557"/>
                      <a:pt x="505" y="1554"/>
                      <a:pt x="500" y="1550"/>
                    </a:cubicBezTo>
                    <a:cubicBezTo>
                      <a:pt x="498" y="1548"/>
                      <a:pt x="495" y="1545"/>
                      <a:pt x="493" y="1543"/>
                    </a:cubicBezTo>
                    <a:cubicBezTo>
                      <a:pt x="487" y="1536"/>
                      <a:pt x="481" y="1528"/>
                      <a:pt x="474" y="1521"/>
                    </a:cubicBezTo>
                    <a:cubicBezTo>
                      <a:pt x="469" y="1516"/>
                      <a:pt x="464" y="1512"/>
                      <a:pt x="459" y="1509"/>
                    </a:cubicBezTo>
                    <a:cubicBezTo>
                      <a:pt x="462" y="1509"/>
                      <a:pt x="465" y="1509"/>
                      <a:pt x="469" y="1509"/>
                    </a:cubicBezTo>
                    <a:cubicBezTo>
                      <a:pt x="477" y="1507"/>
                      <a:pt x="485" y="1503"/>
                      <a:pt x="490" y="1498"/>
                    </a:cubicBezTo>
                    <a:close/>
                    <a:moveTo>
                      <a:pt x="568" y="1600"/>
                    </a:moveTo>
                    <a:cubicBezTo>
                      <a:pt x="564" y="1600"/>
                      <a:pt x="560" y="1599"/>
                      <a:pt x="560" y="1595"/>
                    </a:cubicBezTo>
                    <a:cubicBezTo>
                      <a:pt x="558" y="1588"/>
                      <a:pt x="566" y="1585"/>
                      <a:pt x="570" y="1589"/>
                    </a:cubicBezTo>
                    <a:cubicBezTo>
                      <a:pt x="574" y="1591"/>
                      <a:pt x="574" y="1595"/>
                      <a:pt x="580" y="1596"/>
                    </a:cubicBezTo>
                    <a:cubicBezTo>
                      <a:pt x="573" y="1596"/>
                      <a:pt x="572" y="1599"/>
                      <a:pt x="568" y="1600"/>
                    </a:cubicBezTo>
                    <a:close/>
                    <a:moveTo>
                      <a:pt x="493" y="1558"/>
                    </a:moveTo>
                    <a:cubicBezTo>
                      <a:pt x="500" y="1570"/>
                      <a:pt x="497" y="1586"/>
                      <a:pt x="490" y="1593"/>
                    </a:cubicBezTo>
                    <a:cubicBezTo>
                      <a:pt x="484" y="1599"/>
                      <a:pt x="478" y="1604"/>
                      <a:pt x="477" y="1612"/>
                    </a:cubicBezTo>
                    <a:cubicBezTo>
                      <a:pt x="476" y="1618"/>
                      <a:pt x="479" y="1627"/>
                      <a:pt x="486" y="1627"/>
                    </a:cubicBezTo>
                    <a:cubicBezTo>
                      <a:pt x="482" y="1624"/>
                      <a:pt x="483" y="1618"/>
                      <a:pt x="486" y="1613"/>
                    </a:cubicBezTo>
                    <a:cubicBezTo>
                      <a:pt x="488" y="1609"/>
                      <a:pt x="490" y="1605"/>
                      <a:pt x="489" y="1600"/>
                    </a:cubicBezTo>
                    <a:cubicBezTo>
                      <a:pt x="499" y="1598"/>
                      <a:pt x="502" y="1590"/>
                      <a:pt x="502" y="1583"/>
                    </a:cubicBezTo>
                    <a:cubicBezTo>
                      <a:pt x="503" y="1575"/>
                      <a:pt x="500" y="1564"/>
                      <a:pt x="493" y="1558"/>
                    </a:cubicBezTo>
                    <a:close/>
                    <a:moveTo>
                      <a:pt x="608" y="1540"/>
                    </a:moveTo>
                    <a:cubicBezTo>
                      <a:pt x="624" y="1528"/>
                      <a:pt x="641" y="1538"/>
                      <a:pt x="649" y="1539"/>
                    </a:cubicBezTo>
                    <a:cubicBezTo>
                      <a:pt x="662" y="1542"/>
                      <a:pt x="664" y="1530"/>
                      <a:pt x="651" y="1525"/>
                    </a:cubicBezTo>
                    <a:cubicBezTo>
                      <a:pt x="641" y="1521"/>
                      <a:pt x="620" y="1525"/>
                      <a:pt x="608" y="1540"/>
                    </a:cubicBezTo>
                    <a:close/>
                    <a:moveTo>
                      <a:pt x="540" y="1595"/>
                    </a:moveTo>
                    <a:cubicBezTo>
                      <a:pt x="539" y="1589"/>
                      <a:pt x="543" y="1582"/>
                      <a:pt x="547" y="1580"/>
                    </a:cubicBezTo>
                    <a:cubicBezTo>
                      <a:pt x="544" y="1574"/>
                      <a:pt x="531" y="1575"/>
                      <a:pt x="529" y="1584"/>
                    </a:cubicBezTo>
                    <a:cubicBezTo>
                      <a:pt x="528" y="1591"/>
                      <a:pt x="534" y="1597"/>
                      <a:pt x="540" y="1595"/>
                    </a:cubicBezTo>
                    <a:close/>
                    <a:moveTo>
                      <a:pt x="501" y="1567"/>
                    </a:moveTo>
                    <a:cubicBezTo>
                      <a:pt x="512" y="1589"/>
                      <a:pt x="498" y="1611"/>
                      <a:pt x="496" y="1619"/>
                    </a:cubicBezTo>
                    <a:cubicBezTo>
                      <a:pt x="493" y="1634"/>
                      <a:pt x="510" y="1638"/>
                      <a:pt x="515" y="1621"/>
                    </a:cubicBezTo>
                    <a:cubicBezTo>
                      <a:pt x="518" y="1611"/>
                      <a:pt x="518" y="1588"/>
                      <a:pt x="501" y="1567"/>
                    </a:cubicBezTo>
                    <a:close/>
                    <a:moveTo>
                      <a:pt x="557" y="1527"/>
                    </a:moveTo>
                    <a:cubicBezTo>
                      <a:pt x="551" y="1518"/>
                      <a:pt x="547" y="1507"/>
                      <a:pt x="547" y="1497"/>
                    </a:cubicBezTo>
                    <a:cubicBezTo>
                      <a:pt x="548" y="1487"/>
                      <a:pt x="554" y="1477"/>
                      <a:pt x="564" y="1474"/>
                    </a:cubicBezTo>
                    <a:cubicBezTo>
                      <a:pt x="569" y="1472"/>
                      <a:pt x="576" y="1472"/>
                      <a:pt x="581" y="1473"/>
                    </a:cubicBezTo>
                    <a:cubicBezTo>
                      <a:pt x="588" y="1475"/>
                      <a:pt x="592" y="1478"/>
                      <a:pt x="597" y="1483"/>
                    </a:cubicBezTo>
                    <a:cubicBezTo>
                      <a:pt x="602" y="1487"/>
                      <a:pt x="604" y="1492"/>
                      <a:pt x="607" y="1498"/>
                    </a:cubicBezTo>
                    <a:cubicBezTo>
                      <a:pt x="608" y="1501"/>
                      <a:pt x="608" y="1503"/>
                      <a:pt x="609" y="1506"/>
                    </a:cubicBezTo>
                    <a:cubicBezTo>
                      <a:pt x="610" y="1513"/>
                      <a:pt x="610" y="1520"/>
                      <a:pt x="609" y="1527"/>
                    </a:cubicBezTo>
                    <a:cubicBezTo>
                      <a:pt x="607" y="1538"/>
                      <a:pt x="603" y="1546"/>
                      <a:pt x="596" y="1554"/>
                    </a:cubicBezTo>
                    <a:cubicBezTo>
                      <a:pt x="595" y="1555"/>
                      <a:pt x="595" y="1555"/>
                      <a:pt x="594" y="1556"/>
                    </a:cubicBezTo>
                    <a:cubicBezTo>
                      <a:pt x="602" y="1554"/>
                      <a:pt x="610" y="1555"/>
                      <a:pt x="617" y="1557"/>
                    </a:cubicBezTo>
                    <a:cubicBezTo>
                      <a:pt x="626" y="1560"/>
                      <a:pt x="634" y="1565"/>
                      <a:pt x="638" y="1574"/>
                    </a:cubicBezTo>
                    <a:cubicBezTo>
                      <a:pt x="639" y="1577"/>
                      <a:pt x="640" y="1581"/>
                      <a:pt x="640" y="1586"/>
                    </a:cubicBezTo>
                    <a:cubicBezTo>
                      <a:pt x="640" y="1582"/>
                      <a:pt x="638" y="1578"/>
                      <a:pt x="637" y="1575"/>
                    </a:cubicBezTo>
                    <a:cubicBezTo>
                      <a:pt x="632" y="1567"/>
                      <a:pt x="625" y="1562"/>
                      <a:pt x="616" y="1559"/>
                    </a:cubicBezTo>
                    <a:cubicBezTo>
                      <a:pt x="610" y="1558"/>
                      <a:pt x="604" y="1558"/>
                      <a:pt x="599" y="1559"/>
                    </a:cubicBezTo>
                    <a:cubicBezTo>
                      <a:pt x="588" y="1561"/>
                      <a:pt x="580" y="1566"/>
                      <a:pt x="570" y="1569"/>
                    </a:cubicBezTo>
                    <a:cubicBezTo>
                      <a:pt x="569" y="1569"/>
                      <a:pt x="569" y="1569"/>
                      <a:pt x="569" y="1569"/>
                    </a:cubicBezTo>
                    <a:cubicBezTo>
                      <a:pt x="563" y="1570"/>
                      <a:pt x="558" y="1571"/>
                      <a:pt x="552" y="1571"/>
                    </a:cubicBezTo>
                    <a:cubicBezTo>
                      <a:pt x="550" y="1571"/>
                      <a:pt x="536" y="1570"/>
                      <a:pt x="535" y="1569"/>
                    </a:cubicBezTo>
                    <a:cubicBezTo>
                      <a:pt x="536" y="1568"/>
                      <a:pt x="545" y="1568"/>
                      <a:pt x="546" y="1568"/>
                    </a:cubicBezTo>
                    <a:cubicBezTo>
                      <a:pt x="554" y="1568"/>
                      <a:pt x="561" y="1567"/>
                      <a:pt x="568" y="1565"/>
                    </a:cubicBezTo>
                    <a:cubicBezTo>
                      <a:pt x="569" y="1565"/>
                      <a:pt x="569" y="1565"/>
                      <a:pt x="569" y="1565"/>
                    </a:cubicBezTo>
                    <a:cubicBezTo>
                      <a:pt x="579" y="1563"/>
                      <a:pt x="586" y="1559"/>
                      <a:pt x="593" y="1552"/>
                    </a:cubicBezTo>
                    <a:cubicBezTo>
                      <a:pt x="602" y="1544"/>
                      <a:pt x="607" y="1532"/>
                      <a:pt x="606" y="1520"/>
                    </a:cubicBezTo>
                    <a:cubicBezTo>
                      <a:pt x="605" y="1513"/>
                      <a:pt x="598" y="1504"/>
                      <a:pt x="591" y="1505"/>
                    </a:cubicBezTo>
                    <a:cubicBezTo>
                      <a:pt x="588" y="1506"/>
                      <a:pt x="586" y="1508"/>
                      <a:pt x="586" y="1510"/>
                    </a:cubicBezTo>
                    <a:cubicBezTo>
                      <a:pt x="585" y="1513"/>
                      <a:pt x="587" y="1515"/>
                      <a:pt x="589" y="1516"/>
                    </a:cubicBezTo>
                    <a:cubicBezTo>
                      <a:pt x="591" y="1516"/>
                      <a:pt x="592" y="1516"/>
                      <a:pt x="593" y="1515"/>
                    </a:cubicBezTo>
                    <a:cubicBezTo>
                      <a:pt x="595" y="1514"/>
                      <a:pt x="595" y="1511"/>
                      <a:pt x="593" y="1510"/>
                    </a:cubicBezTo>
                    <a:cubicBezTo>
                      <a:pt x="592" y="1509"/>
                      <a:pt x="591" y="1509"/>
                      <a:pt x="590" y="1510"/>
                    </a:cubicBezTo>
                    <a:cubicBezTo>
                      <a:pt x="591" y="1508"/>
                      <a:pt x="592" y="1507"/>
                      <a:pt x="594" y="1508"/>
                    </a:cubicBezTo>
                    <a:cubicBezTo>
                      <a:pt x="596" y="1509"/>
                      <a:pt x="598" y="1511"/>
                      <a:pt x="598" y="1514"/>
                    </a:cubicBezTo>
                    <a:cubicBezTo>
                      <a:pt x="598" y="1518"/>
                      <a:pt x="594" y="1521"/>
                      <a:pt x="590" y="1521"/>
                    </a:cubicBezTo>
                    <a:cubicBezTo>
                      <a:pt x="587" y="1521"/>
                      <a:pt x="583" y="1520"/>
                      <a:pt x="581" y="1517"/>
                    </a:cubicBezTo>
                    <a:cubicBezTo>
                      <a:pt x="580" y="1515"/>
                      <a:pt x="579" y="1511"/>
                      <a:pt x="580" y="1508"/>
                    </a:cubicBezTo>
                    <a:cubicBezTo>
                      <a:pt x="581" y="1505"/>
                      <a:pt x="584" y="1501"/>
                      <a:pt x="589" y="1501"/>
                    </a:cubicBezTo>
                    <a:cubicBezTo>
                      <a:pt x="598" y="1500"/>
                      <a:pt x="605" y="1508"/>
                      <a:pt x="607" y="1516"/>
                    </a:cubicBezTo>
                    <a:cubicBezTo>
                      <a:pt x="607" y="1519"/>
                      <a:pt x="607" y="1522"/>
                      <a:pt x="607" y="1525"/>
                    </a:cubicBezTo>
                    <a:cubicBezTo>
                      <a:pt x="608" y="1516"/>
                      <a:pt x="608" y="1508"/>
                      <a:pt x="605" y="1498"/>
                    </a:cubicBezTo>
                    <a:cubicBezTo>
                      <a:pt x="603" y="1493"/>
                      <a:pt x="600" y="1488"/>
                      <a:pt x="596" y="1484"/>
                    </a:cubicBezTo>
                    <a:cubicBezTo>
                      <a:pt x="591" y="1479"/>
                      <a:pt x="587" y="1476"/>
                      <a:pt x="581" y="1474"/>
                    </a:cubicBezTo>
                    <a:cubicBezTo>
                      <a:pt x="578" y="1473"/>
                      <a:pt x="575" y="1473"/>
                      <a:pt x="571" y="1473"/>
                    </a:cubicBezTo>
                    <a:cubicBezTo>
                      <a:pt x="571" y="1473"/>
                      <a:pt x="571" y="1473"/>
                      <a:pt x="571" y="1473"/>
                    </a:cubicBezTo>
                    <a:cubicBezTo>
                      <a:pt x="580" y="1474"/>
                      <a:pt x="587" y="1483"/>
                      <a:pt x="578" y="1493"/>
                    </a:cubicBezTo>
                    <a:cubicBezTo>
                      <a:pt x="573" y="1501"/>
                      <a:pt x="554" y="1504"/>
                      <a:pt x="557" y="1527"/>
                    </a:cubicBezTo>
                    <a:close/>
                    <a:moveTo>
                      <a:pt x="636" y="1575"/>
                    </a:moveTo>
                    <a:cubicBezTo>
                      <a:pt x="625" y="1579"/>
                      <a:pt x="632" y="1593"/>
                      <a:pt x="633" y="1598"/>
                    </a:cubicBezTo>
                    <a:cubicBezTo>
                      <a:pt x="634" y="1602"/>
                      <a:pt x="634" y="1605"/>
                      <a:pt x="632" y="1608"/>
                    </a:cubicBezTo>
                    <a:cubicBezTo>
                      <a:pt x="637" y="1606"/>
                      <a:pt x="644" y="1598"/>
                      <a:pt x="647" y="1592"/>
                    </a:cubicBezTo>
                    <a:cubicBezTo>
                      <a:pt x="650" y="1586"/>
                      <a:pt x="648" y="1578"/>
                      <a:pt x="639" y="1574"/>
                    </a:cubicBezTo>
                    <a:cubicBezTo>
                      <a:pt x="641" y="1578"/>
                      <a:pt x="642" y="1584"/>
                      <a:pt x="639" y="1588"/>
                    </a:cubicBezTo>
                    <a:cubicBezTo>
                      <a:pt x="640" y="1586"/>
                      <a:pt x="639" y="1579"/>
                      <a:pt x="636" y="1575"/>
                    </a:cubicBezTo>
                    <a:close/>
                    <a:moveTo>
                      <a:pt x="528" y="1567"/>
                    </a:moveTo>
                    <a:cubicBezTo>
                      <a:pt x="552" y="1558"/>
                      <a:pt x="559" y="1538"/>
                      <a:pt x="568" y="1530"/>
                    </a:cubicBezTo>
                    <a:cubicBezTo>
                      <a:pt x="579" y="1521"/>
                      <a:pt x="589" y="1533"/>
                      <a:pt x="580" y="1545"/>
                    </a:cubicBezTo>
                    <a:cubicBezTo>
                      <a:pt x="570" y="1558"/>
                      <a:pt x="548" y="1566"/>
                      <a:pt x="528" y="1567"/>
                    </a:cubicBezTo>
                    <a:close/>
                    <a:moveTo>
                      <a:pt x="610" y="1534"/>
                    </a:moveTo>
                    <a:cubicBezTo>
                      <a:pt x="620" y="1516"/>
                      <a:pt x="614" y="1478"/>
                      <a:pt x="593" y="1477"/>
                    </a:cubicBezTo>
                    <a:cubicBezTo>
                      <a:pt x="593" y="1473"/>
                      <a:pt x="599" y="1469"/>
                      <a:pt x="605" y="1470"/>
                    </a:cubicBezTo>
                    <a:cubicBezTo>
                      <a:pt x="611" y="1472"/>
                      <a:pt x="618" y="1479"/>
                      <a:pt x="617" y="1488"/>
                    </a:cubicBezTo>
                    <a:cubicBezTo>
                      <a:pt x="622" y="1488"/>
                      <a:pt x="626" y="1501"/>
                      <a:pt x="621" y="1515"/>
                    </a:cubicBezTo>
                    <a:cubicBezTo>
                      <a:pt x="627" y="1509"/>
                      <a:pt x="635" y="1504"/>
                      <a:pt x="643" y="1501"/>
                    </a:cubicBezTo>
                    <a:cubicBezTo>
                      <a:pt x="653" y="1498"/>
                      <a:pt x="664" y="1496"/>
                      <a:pt x="673" y="1499"/>
                    </a:cubicBezTo>
                    <a:cubicBezTo>
                      <a:pt x="684" y="1502"/>
                      <a:pt x="692" y="1509"/>
                      <a:pt x="695" y="1519"/>
                    </a:cubicBezTo>
                    <a:cubicBezTo>
                      <a:pt x="696" y="1526"/>
                      <a:pt x="695" y="1535"/>
                      <a:pt x="689" y="1540"/>
                    </a:cubicBezTo>
                    <a:cubicBezTo>
                      <a:pt x="684" y="1543"/>
                      <a:pt x="676" y="1543"/>
                      <a:pt x="671" y="1541"/>
                    </a:cubicBezTo>
                    <a:cubicBezTo>
                      <a:pt x="666" y="1538"/>
                      <a:pt x="662" y="1532"/>
                      <a:pt x="659" y="1526"/>
                    </a:cubicBezTo>
                    <a:cubicBezTo>
                      <a:pt x="670" y="1535"/>
                      <a:pt x="677" y="1527"/>
                      <a:pt x="683" y="1526"/>
                    </a:cubicBezTo>
                    <a:cubicBezTo>
                      <a:pt x="690" y="1525"/>
                      <a:pt x="693" y="1531"/>
                      <a:pt x="691" y="1536"/>
                    </a:cubicBezTo>
                    <a:cubicBezTo>
                      <a:pt x="691" y="1536"/>
                      <a:pt x="691" y="1536"/>
                      <a:pt x="691" y="1536"/>
                    </a:cubicBezTo>
                    <a:cubicBezTo>
                      <a:pt x="694" y="1531"/>
                      <a:pt x="694" y="1526"/>
                      <a:pt x="693" y="1520"/>
                    </a:cubicBezTo>
                    <a:cubicBezTo>
                      <a:pt x="691" y="1511"/>
                      <a:pt x="685" y="1504"/>
                      <a:pt x="676" y="1501"/>
                    </a:cubicBezTo>
                    <a:cubicBezTo>
                      <a:pt x="678" y="1502"/>
                      <a:pt x="680" y="1504"/>
                      <a:pt x="681" y="1506"/>
                    </a:cubicBezTo>
                    <a:cubicBezTo>
                      <a:pt x="684" y="1509"/>
                      <a:pt x="685" y="1515"/>
                      <a:pt x="682" y="1518"/>
                    </a:cubicBezTo>
                    <a:cubicBezTo>
                      <a:pt x="681" y="1520"/>
                      <a:pt x="678" y="1521"/>
                      <a:pt x="676" y="1520"/>
                    </a:cubicBezTo>
                    <a:cubicBezTo>
                      <a:pt x="674" y="1520"/>
                      <a:pt x="672" y="1519"/>
                      <a:pt x="672" y="1517"/>
                    </a:cubicBezTo>
                    <a:cubicBezTo>
                      <a:pt x="671" y="1515"/>
                      <a:pt x="671" y="1513"/>
                      <a:pt x="672" y="1512"/>
                    </a:cubicBezTo>
                    <a:cubicBezTo>
                      <a:pt x="674" y="1509"/>
                      <a:pt x="676" y="1509"/>
                      <a:pt x="679" y="1510"/>
                    </a:cubicBezTo>
                    <a:cubicBezTo>
                      <a:pt x="680" y="1511"/>
                      <a:pt x="681" y="1512"/>
                      <a:pt x="680" y="1514"/>
                    </a:cubicBezTo>
                    <a:cubicBezTo>
                      <a:pt x="680" y="1515"/>
                      <a:pt x="679" y="1515"/>
                      <a:pt x="678" y="1515"/>
                    </a:cubicBezTo>
                    <a:cubicBezTo>
                      <a:pt x="679" y="1515"/>
                      <a:pt x="679" y="1514"/>
                      <a:pt x="679" y="1513"/>
                    </a:cubicBezTo>
                    <a:cubicBezTo>
                      <a:pt x="679" y="1512"/>
                      <a:pt x="678" y="1511"/>
                      <a:pt x="676" y="1512"/>
                    </a:cubicBezTo>
                    <a:cubicBezTo>
                      <a:pt x="676" y="1512"/>
                      <a:pt x="675" y="1513"/>
                      <a:pt x="675" y="1514"/>
                    </a:cubicBezTo>
                    <a:cubicBezTo>
                      <a:pt x="675" y="1515"/>
                      <a:pt x="675" y="1516"/>
                      <a:pt x="676" y="1517"/>
                    </a:cubicBezTo>
                    <a:cubicBezTo>
                      <a:pt x="678" y="1518"/>
                      <a:pt x="680" y="1517"/>
                      <a:pt x="681" y="1516"/>
                    </a:cubicBezTo>
                    <a:cubicBezTo>
                      <a:pt x="683" y="1512"/>
                      <a:pt x="681" y="1507"/>
                      <a:pt x="678" y="1504"/>
                    </a:cubicBezTo>
                    <a:cubicBezTo>
                      <a:pt x="673" y="1500"/>
                      <a:pt x="664" y="1499"/>
                      <a:pt x="658" y="1500"/>
                    </a:cubicBezTo>
                    <a:cubicBezTo>
                      <a:pt x="641" y="1501"/>
                      <a:pt x="627" y="1509"/>
                      <a:pt x="619" y="1521"/>
                    </a:cubicBezTo>
                    <a:cubicBezTo>
                      <a:pt x="617" y="1526"/>
                      <a:pt x="614" y="1530"/>
                      <a:pt x="610" y="1534"/>
                    </a:cubicBezTo>
                    <a:close/>
                    <a:moveTo>
                      <a:pt x="602" y="1553"/>
                    </a:moveTo>
                    <a:cubicBezTo>
                      <a:pt x="608" y="1544"/>
                      <a:pt x="624" y="1549"/>
                      <a:pt x="632" y="1555"/>
                    </a:cubicBezTo>
                    <a:cubicBezTo>
                      <a:pt x="641" y="1563"/>
                      <a:pt x="649" y="1574"/>
                      <a:pt x="662" y="1573"/>
                    </a:cubicBezTo>
                    <a:cubicBezTo>
                      <a:pt x="669" y="1572"/>
                      <a:pt x="676" y="1568"/>
                      <a:pt x="678" y="1561"/>
                    </a:cubicBezTo>
                    <a:cubicBezTo>
                      <a:pt x="679" y="1557"/>
                      <a:pt x="678" y="1552"/>
                      <a:pt x="674" y="1550"/>
                    </a:cubicBezTo>
                    <a:cubicBezTo>
                      <a:pt x="676" y="1553"/>
                      <a:pt x="674" y="1559"/>
                      <a:pt x="670" y="1561"/>
                    </a:cubicBezTo>
                    <a:cubicBezTo>
                      <a:pt x="666" y="1563"/>
                      <a:pt x="660" y="1562"/>
                      <a:pt x="657" y="1558"/>
                    </a:cubicBezTo>
                    <a:cubicBezTo>
                      <a:pt x="649" y="1550"/>
                      <a:pt x="644" y="1542"/>
                      <a:pt x="635" y="1538"/>
                    </a:cubicBezTo>
                    <a:cubicBezTo>
                      <a:pt x="623" y="1533"/>
                      <a:pt x="607" y="1538"/>
                      <a:pt x="602" y="1553"/>
                    </a:cubicBezTo>
                    <a:close/>
                    <a:moveTo>
                      <a:pt x="584" y="1597"/>
                    </a:moveTo>
                    <a:cubicBezTo>
                      <a:pt x="594" y="1601"/>
                      <a:pt x="611" y="1599"/>
                      <a:pt x="619" y="1592"/>
                    </a:cubicBezTo>
                    <a:cubicBezTo>
                      <a:pt x="628" y="1585"/>
                      <a:pt x="624" y="1575"/>
                      <a:pt x="613" y="1581"/>
                    </a:cubicBezTo>
                    <a:cubicBezTo>
                      <a:pt x="604" y="1586"/>
                      <a:pt x="594" y="1598"/>
                      <a:pt x="584" y="1597"/>
                    </a:cubicBezTo>
                    <a:close/>
                    <a:moveTo>
                      <a:pt x="385" y="1643"/>
                    </a:moveTo>
                    <a:cubicBezTo>
                      <a:pt x="353" y="1649"/>
                      <a:pt x="326" y="1692"/>
                      <a:pt x="348" y="1714"/>
                    </a:cubicBezTo>
                    <a:cubicBezTo>
                      <a:pt x="344" y="1718"/>
                      <a:pt x="333" y="1715"/>
                      <a:pt x="329" y="1707"/>
                    </a:cubicBezTo>
                    <a:cubicBezTo>
                      <a:pt x="325" y="1699"/>
                      <a:pt x="328" y="1685"/>
                      <a:pt x="339" y="1678"/>
                    </a:cubicBezTo>
                    <a:cubicBezTo>
                      <a:pt x="331" y="1668"/>
                      <a:pt x="353" y="1640"/>
                      <a:pt x="385" y="1643"/>
                    </a:cubicBezTo>
                    <a:close/>
                    <a:moveTo>
                      <a:pt x="316" y="1522"/>
                    </a:moveTo>
                    <a:cubicBezTo>
                      <a:pt x="318" y="1520"/>
                      <a:pt x="321" y="1521"/>
                      <a:pt x="323" y="1523"/>
                    </a:cubicBezTo>
                    <a:cubicBezTo>
                      <a:pt x="324" y="1526"/>
                      <a:pt x="324" y="1529"/>
                      <a:pt x="321" y="1530"/>
                    </a:cubicBezTo>
                    <a:cubicBezTo>
                      <a:pt x="319" y="1532"/>
                      <a:pt x="316" y="1531"/>
                      <a:pt x="315" y="1529"/>
                    </a:cubicBezTo>
                    <a:cubicBezTo>
                      <a:pt x="313" y="1526"/>
                      <a:pt x="314" y="1523"/>
                      <a:pt x="316" y="1522"/>
                    </a:cubicBezTo>
                    <a:close/>
                    <a:moveTo>
                      <a:pt x="323" y="1515"/>
                    </a:moveTo>
                    <a:cubicBezTo>
                      <a:pt x="325" y="1514"/>
                      <a:pt x="327" y="1514"/>
                      <a:pt x="328" y="1516"/>
                    </a:cubicBezTo>
                    <a:cubicBezTo>
                      <a:pt x="329" y="1518"/>
                      <a:pt x="329" y="1520"/>
                      <a:pt x="327" y="1521"/>
                    </a:cubicBezTo>
                    <a:cubicBezTo>
                      <a:pt x="325" y="1522"/>
                      <a:pt x="323" y="1522"/>
                      <a:pt x="322" y="1520"/>
                    </a:cubicBezTo>
                    <a:cubicBezTo>
                      <a:pt x="320" y="1518"/>
                      <a:pt x="321" y="1516"/>
                      <a:pt x="323" y="1515"/>
                    </a:cubicBezTo>
                    <a:close/>
                    <a:moveTo>
                      <a:pt x="313" y="1534"/>
                    </a:moveTo>
                    <a:cubicBezTo>
                      <a:pt x="316" y="1532"/>
                      <a:pt x="321" y="1533"/>
                      <a:pt x="323" y="1536"/>
                    </a:cubicBezTo>
                    <a:cubicBezTo>
                      <a:pt x="326" y="1540"/>
                      <a:pt x="325" y="1545"/>
                      <a:pt x="321" y="1547"/>
                    </a:cubicBezTo>
                    <a:cubicBezTo>
                      <a:pt x="317" y="1549"/>
                      <a:pt x="313" y="1548"/>
                      <a:pt x="310" y="1545"/>
                    </a:cubicBezTo>
                    <a:cubicBezTo>
                      <a:pt x="308" y="1541"/>
                      <a:pt x="309" y="1536"/>
                      <a:pt x="313" y="1534"/>
                    </a:cubicBezTo>
                    <a:close/>
                    <a:moveTo>
                      <a:pt x="471" y="1582"/>
                    </a:moveTo>
                    <a:cubicBezTo>
                      <a:pt x="473" y="1592"/>
                      <a:pt x="469" y="1608"/>
                      <a:pt x="458" y="1619"/>
                    </a:cubicBezTo>
                    <a:cubicBezTo>
                      <a:pt x="451" y="1627"/>
                      <a:pt x="440" y="1633"/>
                      <a:pt x="429" y="1634"/>
                    </a:cubicBezTo>
                    <a:cubicBezTo>
                      <a:pt x="423" y="1634"/>
                      <a:pt x="418" y="1634"/>
                      <a:pt x="413" y="1631"/>
                    </a:cubicBezTo>
                    <a:cubicBezTo>
                      <a:pt x="405" y="1627"/>
                      <a:pt x="401" y="1619"/>
                      <a:pt x="402" y="1613"/>
                    </a:cubicBezTo>
                    <a:cubicBezTo>
                      <a:pt x="402" y="1606"/>
                      <a:pt x="410" y="1601"/>
                      <a:pt x="416" y="1604"/>
                    </a:cubicBezTo>
                    <a:cubicBezTo>
                      <a:pt x="408" y="1611"/>
                      <a:pt x="413" y="1621"/>
                      <a:pt x="422" y="1624"/>
                    </a:cubicBezTo>
                    <a:cubicBezTo>
                      <a:pt x="432" y="1628"/>
                      <a:pt x="448" y="1622"/>
                      <a:pt x="455" y="1615"/>
                    </a:cubicBezTo>
                    <a:cubicBezTo>
                      <a:pt x="469" y="1602"/>
                      <a:pt x="470" y="1589"/>
                      <a:pt x="471" y="1582"/>
                    </a:cubicBezTo>
                    <a:close/>
                    <a:moveTo>
                      <a:pt x="410" y="1637"/>
                    </a:moveTo>
                    <a:cubicBezTo>
                      <a:pt x="376" y="1635"/>
                      <a:pt x="347" y="1606"/>
                      <a:pt x="348" y="1581"/>
                    </a:cubicBezTo>
                    <a:cubicBezTo>
                      <a:pt x="349" y="1554"/>
                      <a:pt x="373" y="1556"/>
                      <a:pt x="372" y="1580"/>
                    </a:cubicBezTo>
                    <a:cubicBezTo>
                      <a:pt x="371" y="1592"/>
                      <a:pt x="377" y="1630"/>
                      <a:pt x="410" y="1637"/>
                    </a:cubicBezTo>
                    <a:close/>
                    <a:moveTo>
                      <a:pt x="796" y="1567"/>
                    </a:moveTo>
                    <a:cubicBezTo>
                      <a:pt x="773" y="1576"/>
                      <a:pt x="766" y="1597"/>
                      <a:pt x="757" y="1604"/>
                    </a:cubicBezTo>
                    <a:cubicBezTo>
                      <a:pt x="747" y="1613"/>
                      <a:pt x="737" y="1601"/>
                      <a:pt x="746" y="1589"/>
                    </a:cubicBezTo>
                    <a:cubicBezTo>
                      <a:pt x="755" y="1576"/>
                      <a:pt x="777" y="1569"/>
                      <a:pt x="796" y="1567"/>
                    </a:cubicBezTo>
                    <a:close/>
                    <a:moveTo>
                      <a:pt x="712" y="1576"/>
                    </a:moveTo>
                    <a:cubicBezTo>
                      <a:pt x="713" y="1574"/>
                      <a:pt x="715" y="1573"/>
                      <a:pt x="717" y="1573"/>
                    </a:cubicBezTo>
                    <a:cubicBezTo>
                      <a:pt x="720" y="1573"/>
                      <a:pt x="723" y="1575"/>
                      <a:pt x="725" y="1578"/>
                    </a:cubicBezTo>
                    <a:cubicBezTo>
                      <a:pt x="726" y="1582"/>
                      <a:pt x="725" y="1585"/>
                      <a:pt x="722" y="1587"/>
                    </a:cubicBezTo>
                    <a:cubicBezTo>
                      <a:pt x="717" y="1591"/>
                      <a:pt x="714" y="1587"/>
                      <a:pt x="711" y="1586"/>
                    </a:cubicBezTo>
                    <a:cubicBezTo>
                      <a:pt x="707" y="1586"/>
                      <a:pt x="703" y="1589"/>
                      <a:pt x="701" y="1594"/>
                    </a:cubicBezTo>
                    <a:cubicBezTo>
                      <a:pt x="699" y="1600"/>
                      <a:pt x="700" y="1606"/>
                      <a:pt x="705" y="1610"/>
                    </a:cubicBezTo>
                    <a:cubicBezTo>
                      <a:pt x="708" y="1612"/>
                      <a:pt x="712" y="1612"/>
                      <a:pt x="715" y="1609"/>
                    </a:cubicBezTo>
                    <a:cubicBezTo>
                      <a:pt x="711" y="1609"/>
                      <a:pt x="708" y="1605"/>
                      <a:pt x="711" y="1601"/>
                    </a:cubicBezTo>
                    <a:cubicBezTo>
                      <a:pt x="713" y="1599"/>
                      <a:pt x="718" y="1597"/>
                      <a:pt x="723" y="1595"/>
                    </a:cubicBezTo>
                    <a:cubicBezTo>
                      <a:pt x="729" y="1592"/>
                      <a:pt x="734" y="1589"/>
                      <a:pt x="736" y="1585"/>
                    </a:cubicBezTo>
                    <a:cubicBezTo>
                      <a:pt x="741" y="1576"/>
                      <a:pt x="737" y="1564"/>
                      <a:pt x="727" y="1561"/>
                    </a:cubicBezTo>
                    <a:cubicBezTo>
                      <a:pt x="722" y="1560"/>
                      <a:pt x="717" y="1561"/>
                      <a:pt x="713" y="1563"/>
                    </a:cubicBezTo>
                    <a:cubicBezTo>
                      <a:pt x="708" y="1565"/>
                      <a:pt x="697" y="1574"/>
                      <a:pt x="690" y="1573"/>
                    </a:cubicBezTo>
                    <a:cubicBezTo>
                      <a:pt x="685" y="1572"/>
                      <a:pt x="683" y="1568"/>
                      <a:pt x="685" y="1565"/>
                    </a:cubicBezTo>
                    <a:cubicBezTo>
                      <a:pt x="681" y="1565"/>
                      <a:pt x="678" y="1570"/>
                      <a:pt x="679" y="1575"/>
                    </a:cubicBezTo>
                    <a:cubicBezTo>
                      <a:pt x="681" y="1583"/>
                      <a:pt x="691" y="1589"/>
                      <a:pt x="701" y="1585"/>
                    </a:cubicBezTo>
                    <a:cubicBezTo>
                      <a:pt x="705" y="1584"/>
                      <a:pt x="708" y="1581"/>
                      <a:pt x="712" y="1576"/>
                    </a:cubicBezTo>
                    <a:close/>
                    <a:moveTo>
                      <a:pt x="701" y="1589"/>
                    </a:moveTo>
                    <a:cubicBezTo>
                      <a:pt x="693" y="1598"/>
                      <a:pt x="676" y="1603"/>
                      <a:pt x="665" y="1599"/>
                    </a:cubicBezTo>
                    <a:cubicBezTo>
                      <a:pt x="653" y="1595"/>
                      <a:pt x="653" y="1584"/>
                      <a:pt x="667" y="1585"/>
                    </a:cubicBezTo>
                    <a:cubicBezTo>
                      <a:pt x="677" y="1587"/>
                      <a:pt x="691" y="1595"/>
                      <a:pt x="701" y="1589"/>
                    </a:cubicBezTo>
                    <a:close/>
                    <a:moveTo>
                      <a:pt x="737" y="1566"/>
                    </a:moveTo>
                    <a:cubicBezTo>
                      <a:pt x="741" y="1569"/>
                      <a:pt x="741" y="1577"/>
                      <a:pt x="740" y="1581"/>
                    </a:cubicBezTo>
                    <a:cubicBezTo>
                      <a:pt x="745" y="1584"/>
                      <a:pt x="755" y="1576"/>
                      <a:pt x="751" y="1568"/>
                    </a:cubicBezTo>
                    <a:cubicBezTo>
                      <a:pt x="748" y="1563"/>
                      <a:pt x="741" y="1561"/>
                      <a:pt x="737" y="1566"/>
                    </a:cubicBezTo>
                    <a:close/>
                    <a:moveTo>
                      <a:pt x="695" y="1222"/>
                    </a:moveTo>
                    <a:cubicBezTo>
                      <a:pt x="698" y="1221"/>
                      <a:pt x="702" y="1223"/>
                      <a:pt x="703" y="1226"/>
                    </a:cubicBezTo>
                    <a:cubicBezTo>
                      <a:pt x="705" y="1232"/>
                      <a:pt x="697" y="1236"/>
                      <a:pt x="693" y="1233"/>
                    </a:cubicBezTo>
                    <a:cubicBezTo>
                      <a:pt x="690" y="1231"/>
                      <a:pt x="690" y="1227"/>
                      <a:pt x="684" y="1226"/>
                    </a:cubicBezTo>
                    <a:cubicBezTo>
                      <a:pt x="690" y="1226"/>
                      <a:pt x="691" y="1223"/>
                      <a:pt x="695" y="1222"/>
                    </a:cubicBezTo>
                    <a:close/>
                    <a:moveTo>
                      <a:pt x="979" y="1165"/>
                    </a:moveTo>
                    <a:cubicBezTo>
                      <a:pt x="988" y="1189"/>
                      <a:pt x="981" y="1210"/>
                      <a:pt x="968" y="1224"/>
                    </a:cubicBezTo>
                    <a:cubicBezTo>
                      <a:pt x="956" y="1235"/>
                      <a:pt x="942" y="1234"/>
                      <a:pt x="935" y="1241"/>
                    </a:cubicBezTo>
                    <a:cubicBezTo>
                      <a:pt x="932" y="1244"/>
                      <a:pt x="930" y="1247"/>
                      <a:pt x="930" y="1252"/>
                    </a:cubicBezTo>
                    <a:cubicBezTo>
                      <a:pt x="921" y="1244"/>
                      <a:pt x="923" y="1231"/>
                      <a:pt x="932" y="1224"/>
                    </a:cubicBezTo>
                    <a:cubicBezTo>
                      <a:pt x="942" y="1215"/>
                      <a:pt x="954" y="1217"/>
                      <a:pt x="964" y="1206"/>
                    </a:cubicBezTo>
                    <a:cubicBezTo>
                      <a:pt x="975" y="1194"/>
                      <a:pt x="980" y="1179"/>
                      <a:pt x="979" y="1165"/>
                    </a:cubicBezTo>
                    <a:close/>
                    <a:moveTo>
                      <a:pt x="981" y="1108"/>
                    </a:moveTo>
                    <a:cubicBezTo>
                      <a:pt x="993" y="1129"/>
                      <a:pt x="983" y="1151"/>
                      <a:pt x="982" y="1163"/>
                    </a:cubicBezTo>
                    <a:cubicBezTo>
                      <a:pt x="981" y="1180"/>
                      <a:pt x="994" y="1182"/>
                      <a:pt x="999" y="1165"/>
                    </a:cubicBezTo>
                    <a:cubicBezTo>
                      <a:pt x="1005" y="1148"/>
                      <a:pt x="997" y="1121"/>
                      <a:pt x="981" y="1108"/>
                    </a:cubicBezTo>
                    <a:close/>
                    <a:moveTo>
                      <a:pt x="348" y="1047"/>
                    </a:moveTo>
                    <a:cubicBezTo>
                      <a:pt x="337" y="1026"/>
                      <a:pt x="311" y="1019"/>
                      <a:pt x="294" y="1024"/>
                    </a:cubicBezTo>
                    <a:cubicBezTo>
                      <a:pt x="279" y="1029"/>
                      <a:pt x="278" y="1044"/>
                      <a:pt x="297" y="1039"/>
                    </a:cubicBezTo>
                    <a:cubicBezTo>
                      <a:pt x="312" y="1035"/>
                      <a:pt x="330" y="1030"/>
                      <a:pt x="348" y="1047"/>
                    </a:cubicBezTo>
                    <a:close/>
                    <a:moveTo>
                      <a:pt x="112" y="1229"/>
                    </a:moveTo>
                    <a:cubicBezTo>
                      <a:pt x="103" y="1214"/>
                      <a:pt x="103" y="1187"/>
                      <a:pt x="112" y="1171"/>
                    </a:cubicBezTo>
                    <a:cubicBezTo>
                      <a:pt x="122" y="1156"/>
                      <a:pt x="136" y="1161"/>
                      <a:pt x="129" y="1180"/>
                    </a:cubicBezTo>
                    <a:cubicBezTo>
                      <a:pt x="124" y="1195"/>
                      <a:pt x="107" y="1209"/>
                      <a:pt x="112" y="1229"/>
                    </a:cubicBezTo>
                    <a:close/>
                    <a:moveTo>
                      <a:pt x="308" y="1014"/>
                    </a:moveTo>
                    <a:cubicBezTo>
                      <a:pt x="286" y="1004"/>
                      <a:pt x="268" y="1015"/>
                      <a:pt x="255" y="1029"/>
                    </a:cubicBezTo>
                    <a:cubicBezTo>
                      <a:pt x="248" y="1037"/>
                      <a:pt x="242" y="1051"/>
                      <a:pt x="231" y="1053"/>
                    </a:cubicBezTo>
                    <a:cubicBezTo>
                      <a:pt x="243" y="1065"/>
                      <a:pt x="261" y="1038"/>
                      <a:pt x="268" y="1030"/>
                    </a:cubicBezTo>
                    <a:cubicBezTo>
                      <a:pt x="280" y="1018"/>
                      <a:pt x="294" y="1011"/>
                      <a:pt x="308" y="1014"/>
                    </a:cubicBezTo>
                    <a:close/>
                    <a:moveTo>
                      <a:pt x="217" y="1139"/>
                    </a:moveTo>
                    <a:cubicBezTo>
                      <a:pt x="242" y="1132"/>
                      <a:pt x="273" y="1134"/>
                      <a:pt x="287" y="1146"/>
                    </a:cubicBezTo>
                    <a:cubicBezTo>
                      <a:pt x="300" y="1158"/>
                      <a:pt x="292" y="1174"/>
                      <a:pt x="275" y="1163"/>
                    </a:cubicBezTo>
                    <a:cubicBezTo>
                      <a:pt x="262" y="1155"/>
                      <a:pt x="242" y="1138"/>
                      <a:pt x="217" y="1139"/>
                    </a:cubicBezTo>
                    <a:close/>
                    <a:moveTo>
                      <a:pt x="67" y="1135"/>
                    </a:moveTo>
                    <a:cubicBezTo>
                      <a:pt x="64" y="1132"/>
                      <a:pt x="63" y="1128"/>
                      <a:pt x="66" y="1125"/>
                    </a:cubicBezTo>
                    <a:cubicBezTo>
                      <a:pt x="70" y="1120"/>
                      <a:pt x="78" y="1124"/>
                      <a:pt x="78" y="1130"/>
                    </a:cubicBezTo>
                    <a:cubicBezTo>
                      <a:pt x="78" y="1134"/>
                      <a:pt x="75" y="1137"/>
                      <a:pt x="78" y="1142"/>
                    </a:cubicBezTo>
                    <a:cubicBezTo>
                      <a:pt x="74" y="1137"/>
                      <a:pt x="71" y="1138"/>
                      <a:pt x="67" y="1135"/>
                    </a:cubicBezTo>
                    <a:close/>
                    <a:moveTo>
                      <a:pt x="67" y="1137"/>
                    </a:moveTo>
                    <a:cubicBezTo>
                      <a:pt x="64" y="1135"/>
                      <a:pt x="63" y="1133"/>
                      <a:pt x="63" y="1131"/>
                    </a:cubicBezTo>
                    <a:cubicBezTo>
                      <a:pt x="62" y="1128"/>
                      <a:pt x="64" y="1124"/>
                      <a:pt x="67" y="1122"/>
                    </a:cubicBezTo>
                    <a:cubicBezTo>
                      <a:pt x="71" y="1120"/>
                      <a:pt x="76" y="1122"/>
                      <a:pt x="78" y="1124"/>
                    </a:cubicBezTo>
                    <a:cubicBezTo>
                      <a:pt x="82" y="1129"/>
                      <a:pt x="78" y="1133"/>
                      <a:pt x="78" y="1137"/>
                    </a:cubicBezTo>
                    <a:cubicBezTo>
                      <a:pt x="77" y="1141"/>
                      <a:pt x="82" y="1146"/>
                      <a:pt x="87" y="1147"/>
                    </a:cubicBezTo>
                    <a:cubicBezTo>
                      <a:pt x="94" y="1149"/>
                      <a:pt x="101" y="1147"/>
                      <a:pt x="104" y="1141"/>
                    </a:cubicBezTo>
                    <a:cubicBezTo>
                      <a:pt x="106" y="1138"/>
                      <a:pt x="107" y="1133"/>
                      <a:pt x="103" y="1131"/>
                    </a:cubicBezTo>
                    <a:cubicBezTo>
                      <a:pt x="103" y="1135"/>
                      <a:pt x="99" y="1139"/>
                      <a:pt x="94" y="1136"/>
                    </a:cubicBezTo>
                    <a:cubicBezTo>
                      <a:pt x="91" y="1134"/>
                      <a:pt x="89" y="1128"/>
                      <a:pt x="86" y="1122"/>
                    </a:cubicBezTo>
                    <a:cubicBezTo>
                      <a:pt x="83" y="1116"/>
                      <a:pt x="79" y="1111"/>
                      <a:pt x="74" y="1109"/>
                    </a:cubicBezTo>
                    <a:cubicBezTo>
                      <a:pt x="64" y="1104"/>
                      <a:pt x="51" y="1110"/>
                      <a:pt x="49" y="1120"/>
                    </a:cubicBezTo>
                    <a:cubicBezTo>
                      <a:pt x="47" y="1126"/>
                      <a:pt x="49" y="1132"/>
                      <a:pt x="51" y="1137"/>
                    </a:cubicBezTo>
                    <a:cubicBezTo>
                      <a:pt x="54" y="1142"/>
                      <a:pt x="65" y="1154"/>
                      <a:pt x="65" y="1161"/>
                    </a:cubicBezTo>
                    <a:cubicBezTo>
                      <a:pt x="64" y="1167"/>
                      <a:pt x="60" y="1169"/>
                      <a:pt x="56" y="1167"/>
                    </a:cubicBezTo>
                    <a:cubicBezTo>
                      <a:pt x="56" y="1172"/>
                      <a:pt x="62" y="1175"/>
                      <a:pt x="67" y="1173"/>
                    </a:cubicBezTo>
                    <a:cubicBezTo>
                      <a:pt x="76" y="1171"/>
                      <a:pt x="82" y="1158"/>
                      <a:pt x="77" y="1147"/>
                    </a:cubicBezTo>
                    <a:cubicBezTo>
                      <a:pt x="76" y="1143"/>
                      <a:pt x="72" y="1140"/>
                      <a:pt x="67" y="1137"/>
                    </a:cubicBezTo>
                    <a:close/>
                    <a:moveTo>
                      <a:pt x="82" y="1148"/>
                    </a:moveTo>
                    <a:cubicBezTo>
                      <a:pt x="92" y="1156"/>
                      <a:pt x="99" y="1174"/>
                      <a:pt x="96" y="1187"/>
                    </a:cubicBezTo>
                    <a:cubicBezTo>
                      <a:pt x="93" y="1200"/>
                      <a:pt x="80" y="1201"/>
                      <a:pt x="81" y="1186"/>
                    </a:cubicBezTo>
                    <a:cubicBezTo>
                      <a:pt x="81" y="1175"/>
                      <a:pt x="89" y="1158"/>
                      <a:pt x="82" y="1148"/>
                    </a:cubicBezTo>
                    <a:close/>
                    <a:moveTo>
                      <a:pt x="52" y="1091"/>
                    </a:moveTo>
                    <a:cubicBezTo>
                      <a:pt x="53" y="1090"/>
                      <a:pt x="55" y="1090"/>
                      <a:pt x="56" y="1090"/>
                    </a:cubicBezTo>
                    <a:cubicBezTo>
                      <a:pt x="51" y="1081"/>
                      <a:pt x="47" y="1063"/>
                      <a:pt x="48" y="1046"/>
                    </a:cubicBezTo>
                    <a:cubicBezTo>
                      <a:pt x="49" y="1050"/>
                      <a:pt x="51" y="1055"/>
                      <a:pt x="53" y="1059"/>
                    </a:cubicBezTo>
                    <a:cubicBezTo>
                      <a:pt x="70" y="1087"/>
                      <a:pt x="92" y="1080"/>
                      <a:pt x="115" y="1094"/>
                    </a:cubicBezTo>
                    <a:cubicBezTo>
                      <a:pt x="123" y="1099"/>
                      <a:pt x="129" y="1110"/>
                      <a:pt x="121" y="1119"/>
                    </a:cubicBezTo>
                    <a:cubicBezTo>
                      <a:pt x="117" y="1123"/>
                      <a:pt x="111" y="1125"/>
                      <a:pt x="106" y="1123"/>
                    </a:cubicBezTo>
                    <a:cubicBezTo>
                      <a:pt x="102" y="1122"/>
                      <a:pt x="99" y="1120"/>
                      <a:pt x="98" y="1116"/>
                    </a:cubicBezTo>
                    <a:cubicBezTo>
                      <a:pt x="97" y="1115"/>
                      <a:pt x="97" y="1113"/>
                      <a:pt x="97" y="1111"/>
                    </a:cubicBezTo>
                    <a:cubicBezTo>
                      <a:pt x="97" y="1112"/>
                      <a:pt x="96" y="1111"/>
                      <a:pt x="97" y="1114"/>
                    </a:cubicBezTo>
                    <a:cubicBezTo>
                      <a:pt x="98" y="1116"/>
                      <a:pt x="104" y="1119"/>
                      <a:pt x="108" y="1117"/>
                    </a:cubicBezTo>
                    <a:cubicBezTo>
                      <a:pt x="112" y="1115"/>
                      <a:pt x="113" y="1111"/>
                      <a:pt x="111" y="1107"/>
                    </a:cubicBezTo>
                    <a:cubicBezTo>
                      <a:pt x="110" y="1103"/>
                      <a:pt x="106" y="1102"/>
                      <a:pt x="102" y="1103"/>
                    </a:cubicBezTo>
                    <a:cubicBezTo>
                      <a:pt x="96" y="1104"/>
                      <a:pt x="94" y="1111"/>
                      <a:pt x="96" y="1117"/>
                    </a:cubicBezTo>
                    <a:cubicBezTo>
                      <a:pt x="98" y="1121"/>
                      <a:pt x="101" y="1124"/>
                      <a:pt x="105" y="1125"/>
                    </a:cubicBezTo>
                    <a:cubicBezTo>
                      <a:pt x="111" y="1127"/>
                      <a:pt x="118" y="1125"/>
                      <a:pt x="123" y="1121"/>
                    </a:cubicBezTo>
                    <a:cubicBezTo>
                      <a:pt x="134" y="1109"/>
                      <a:pt x="127" y="1098"/>
                      <a:pt x="117" y="1092"/>
                    </a:cubicBezTo>
                    <a:cubicBezTo>
                      <a:pt x="93" y="1078"/>
                      <a:pt x="70" y="1085"/>
                      <a:pt x="55" y="1054"/>
                    </a:cubicBezTo>
                    <a:cubicBezTo>
                      <a:pt x="49" y="1042"/>
                      <a:pt x="48" y="1027"/>
                      <a:pt x="56" y="1013"/>
                    </a:cubicBezTo>
                    <a:cubicBezTo>
                      <a:pt x="67" y="995"/>
                      <a:pt x="89" y="987"/>
                      <a:pt x="109" y="997"/>
                    </a:cubicBezTo>
                    <a:cubicBezTo>
                      <a:pt x="87" y="986"/>
                      <a:pt x="62" y="1007"/>
                      <a:pt x="58" y="1031"/>
                    </a:cubicBezTo>
                    <a:cubicBezTo>
                      <a:pt x="57" y="1043"/>
                      <a:pt x="60" y="1060"/>
                      <a:pt x="72" y="1069"/>
                    </a:cubicBezTo>
                    <a:cubicBezTo>
                      <a:pt x="97" y="1087"/>
                      <a:pt x="116" y="1060"/>
                      <a:pt x="94" y="1043"/>
                    </a:cubicBezTo>
                    <a:cubicBezTo>
                      <a:pt x="82" y="1034"/>
                      <a:pt x="78" y="1021"/>
                      <a:pt x="87" y="1008"/>
                    </a:cubicBezTo>
                    <a:cubicBezTo>
                      <a:pt x="92" y="1000"/>
                      <a:pt x="101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8" y="996"/>
                      <a:pt x="107" y="996"/>
                      <a:pt x="107" y="995"/>
                    </a:cubicBezTo>
                    <a:cubicBezTo>
                      <a:pt x="112" y="998"/>
                      <a:pt x="117" y="999"/>
                      <a:pt x="124" y="1001"/>
                    </a:cubicBezTo>
                    <a:cubicBezTo>
                      <a:pt x="137" y="1003"/>
                      <a:pt x="148" y="1002"/>
                      <a:pt x="161" y="997"/>
                    </a:cubicBezTo>
                    <a:cubicBezTo>
                      <a:pt x="162" y="997"/>
                      <a:pt x="162" y="997"/>
                      <a:pt x="162" y="997"/>
                    </a:cubicBezTo>
                    <a:cubicBezTo>
                      <a:pt x="154" y="1007"/>
                      <a:pt x="136" y="1018"/>
                      <a:pt x="124" y="1019"/>
                    </a:cubicBezTo>
                    <a:cubicBezTo>
                      <a:pt x="124" y="1019"/>
                      <a:pt x="124" y="1020"/>
                      <a:pt x="124" y="1021"/>
                    </a:cubicBezTo>
                    <a:cubicBezTo>
                      <a:pt x="134" y="1021"/>
                      <a:pt x="150" y="1013"/>
                      <a:pt x="160" y="1004"/>
                    </a:cubicBezTo>
                    <a:cubicBezTo>
                      <a:pt x="159" y="1006"/>
                      <a:pt x="158" y="1007"/>
                      <a:pt x="158" y="1009"/>
                    </a:cubicBezTo>
                    <a:cubicBezTo>
                      <a:pt x="158" y="1009"/>
                      <a:pt x="158" y="1009"/>
                      <a:pt x="158" y="1009"/>
                    </a:cubicBezTo>
                    <a:cubicBezTo>
                      <a:pt x="154" y="1018"/>
                      <a:pt x="152" y="1026"/>
                      <a:pt x="151" y="1034"/>
                    </a:cubicBezTo>
                    <a:cubicBezTo>
                      <a:pt x="149" y="1044"/>
                      <a:pt x="151" y="1057"/>
                      <a:pt x="144" y="1064"/>
                    </a:cubicBezTo>
                    <a:cubicBezTo>
                      <a:pt x="138" y="1070"/>
                      <a:pt x="129" y="1073"/>
                      <a:pt x="121" y="1069"/>
                    </a:cubicBezTo>
                    <a:cubicBezTo>
                      <a:pt x="113" y="1066"/>
                      <a:pt x="107" y="1060"/>
                      <a:pt x="106" y="1051"/>
                    </a:cubicBezTo>
                    <a:cubicBezTo>
                      <a:pt x="106" y="1044"/>
                      <a:pt x="110" y="1037"/>
                      <a:pt x="116" y="1035"/>
                    </a:cubicBezTo>
                    <a:cubicBezTo>
                      <a:pt x="121" y="1032"/>
                      <a:pt x="127" y="1033"/>
                      <a:pt x="131" y="1037"/>
                    </a:cubicBezTo>
                    <a:cubicBezTo>
                      <a:pt x="128" y="1035"/>
                      <a:pt x="124" y="1035"/>
                      <a:pt x="120" y="1037"/>
                    </a:cubicBezTo>
                    <a:cubicBezTo>
                      <a:pt x="116" y="1040"/>
                      <a:pt x="116" y="1046"/>
                      <a:pt x="119" y="1050"/>
                    </a:cubicBezTo>
                    <a:cubicBezTo>
                      <a:pt x="122" y="1054"/>
                      <a:pt x="128" y="1054"/>
                      <a:pt x="131" y="1051"/>
                    </a:cubicBezTo>
                    <a:cubicBezTo>
                      <a:pt x="135" y="1049"/>
                      <a:pt x="136" y="1044"/>
                      <a:pt x="134" y="1040"/>
                    </a:cubicBezTo>
                    <a:cubicBezTo>
                      <a:pt x="132" y="1037"/>
                      <a:pt x="130" y="1036"/>
                      <a:pt x="128" y="1034"/>
                    </a:cubicBezTo>
                    <a:cubicBezTo>
                      <a:pt x="125" y="1032"/>
                      <a:pt x="120" y="1032"/>
                      <a:pt x="116" y="1034"/>
                    </a:cubicBezTo>
                    <a:cubicBezTo>
                      <a:pt x="109" y="1037"/>
                      <a:pt x="105" y="1043"/>
                      <a:pt x="105" y="1051"/>
                    </a:cubicBezTo>
                    <a:cubicBezTo>
                      <a:pt x="106" y="1060"/>
                      <a:pt x="112" y="1068"/>
                      <a:pt x="120" y="1071"/>
                    </a:cubicBezTo>
                    <a:cubicBezTo>
                      <a:pt x="129" y="1074"/>
                      <a:pt x="139" y="1072"/>
                      <a:pt x="145" y="1066"/>
                    </a:cubicBezTo>
                    <a:cubicBezTo>
                      <a:pt x="147" y="1064"/>
                      <a:pt x="149" y="1062"/>
                      <a:pt x="150" y="1059"/>
                    </a:cubicBezTo>
                    <a:cubicBezTo>
                      <a:pt x="150" y="1061"/>
                      <a:pt x="150" y="1062"/>
                      <a:pt x="150" y="1063"/>
                    </a:cubicBezTo>
                    <a:cubicBezTo>
                      <a:pt x="152" y="1084"/>
                      <a:pt x="163" y="1104"/>
                      <a:pt x="155" y="1125"/>
                    </a:cubicBezTo>
                    <a:cubicBezTo>
                      <a:pt x="156" y="1125"/>
                      <a:pt x="157" y="1125"/>
                      <a:pt x="157" y="1126"/>
                    </a:cubicBezTo>
                    <a:cubicBezTo>
                      <a:pt x="159" y="1123"/>
                      <a:pt x="160" y="1120"/>
                      <a:pt x="161" y="1116"/>
                    </a:cubicBezTo>
                    <a:cubicBezTo>
                      <a:pt x="162" y="1111"/>
                      <a:pt x="162" y="1107"/>
                      <a:pt x="162" y="1103"/>
                    </a:cubicBezTo>
                    <a:cubicBezTo>
                      <a:pt x="164" y="1107"/>
                      <a:pt x="167" y="1110"/>
                      <a:pt x="170" y="1114"/>
                    </a:cubicBezTo>
                    <a:cubicBezTo>
                      <a:pt x="177" y="1121"/>
                      <a:pt x="184" y="1125"/>
                      <a:pt x="193" y="1129"/>
                    </a:cubicBezTo>
                    <a:cubicBezTo>
                      <a:pt x="196" y="1130"/>
                      <a:pt x="199" y="1132"/>
                      <a:pt x="203" y="1132"/>
                    </a:cubicBezTo>
                    <a:cubicBezTo>
                      <a:pt x="211" y="1134"/>
                      <a:pt x="217" y="1135"/>
                      <a:pt x="225" y="1134"/>
                    </a:cubicBezTo>
                    <a:cubicBezTo>
                      <a:pt x="234" y="1132"/>
                      <a:pt x="239" y="1129"/>
                      <a:pt x="246" y="1124"/>
                    </a:cubicBezTo>
                    <a:cubicBezTo>
                      <a:pt x="252" y="1119"/>
                      <a:pt x="256" y="1113"/>
                      <a:pt x="258" y="1105"/>
                    </a:cubicBezTo>
                    <a:cubicBezTo>
                      <a:pt x="262" y="1093"/>
                      <a:pt x="256" y="1080"/>
                      <a:pt x="246" y="1072"/>
                    </a:cubicBezTo>
                    <a:cubicBezTo>
                      <a:pt x="236" y="1064"/>
                      <a:pt x="222" y="1061"/>
                      <a:pt x="208" y="1061"/>
                    </a:cubicBezTo>
                    <a:cubicBezTo>
                      <a:pt x="234" y="1074"/>
                      <a:pt x="224" y="1095"/>
                      <a:pt x="227" y="1107"/>
                    </a:cubicBezTo>
                    <a:cubicBezTo>
                      <a:pt x="232" y="1122"/>
                      <a:pt x="246" y="1122"/>
                      <a:pt x="254" y="1114"/>
                    </a:cubicBezTo>
                    <a:cubicBezTo>
                      <a:pt x="254" y="1114"/>
                      <a:pt x="254" y="1114"/>
                      <a:pt x="254" y="1114"/>
                    </a:cubicBezTo>
                    <a:cubicBezTo>
                      <a:pt x="251" y="1117"/>
                      <a:pt x="249" y="1120"/>
                      <a:pt x="245" y="1123"/>
                    </a:cubicBezTo>
                    <a:cubicBezTo>
                      <a:pt x="239" y="1128"/>
                      <a:pt x="233" y="1130"/>
                      <a:pt x="225" y="1132"/>
                    </a:cubicBezTo>
                    <a:cubicBezTo>
                      <a:pt x="217" y="1133"/>
                      <a:pt x="211" y="1132"/>
                      <a:pt x="203" y="1130"/>
                    </a:cubicBezTo>
                    <a:cubicBezTo>
                      <a:pt x="191" y="1127"/>
                      <a:pt x="183" y="1121"/>
                      <a:pt x="174" y="1113"/>
                    </a:cubicBezTo>
                    <a:cubicBezTo>
                      <a:pt x="177" y="1116"/>
                      <a:pt x="180" y="1118"/>
                      <a:pt x="183" y="1119"/>
                    </a:cubicBezTo>
                    <a:cubicBezTo>
                      <a:pt x="193" y="1124"/>
                      <a:pt x="207" y="1122"/>
                      <a:pt x="212" y="1112"/>
                    </a:cubicBezTo>
                    <a:cubicBezTo>
                      <a:pt x="215" y="1107"/>
                      <a:pt x="214" y="1101"/>
                      <a:pt x="211" y="1097"/>
                    </a:cubicBezTo>
                    <a:cubicBezTo>
                      <a:pt x="208" y="1094"/>
                      <a:pt x="205" y="1093"/>
                      <a:pt x="201" y="1093"/>
                    </a:cubicBezTo>
                    <a:cubicBezTo>
                      <a:pt x="197" y="1093"/>
                      <a:pt x="193" y="1095"/>
                      <a:pt x="191" y="1098"/>
                    </a:cubicBezTo>
                    <a:cubicBezTo>
                      <a:pt x="188" y="1103"/>
                      <a:pt x="188" y="1109"/>
                      <a:pt x="193" y="1112"/>
                    </a:cubicBezTo>
                    <a:cubicBezTo>
                      <a:pt x="195" y="1114"/>
                      <a:pt x="199" y="1114"/>
                      <a:pt x="201" y="1112"/>
                    </a:cubicBezTo>
                    <a:cubicBezTo>
                      <a:pt x="203" y="1111"/>
                      <a:pt x="203" y="1109"/>
                      <a:pt x="202" y="1107"/>
                    </a:cubicBezTo>
                    <a:cubicBezTo>
                      <a:pt x="202" y="1108"/>
                      <a:pt x="201" y="1110"/>
                      <a:pt x="200" y="1110"/>
                    </a:cubicBezTo>
                    <a:cubicBezTo>
                      <a:pt x="197" y="1111"/>
                      <a:pt x="194" y="1109"/>
                      <a:pt x="194" y="1106"/>
                    </a:cubicBezTo>
                    <a:cubicBezTo>
                      <a:pt x="194" y="1105"/>
                      <a:pt x="195" y="1103"/>
                      <a:pt x="197" y="1101"/>
                    </a:cubicBezTo>
                    <a:cubicBezTo>
                      <a:pt x="200" y="1100"/>
                      <a:pt x="202" y="1100"/>
                      <a:pt x="205" y="1102"/>
                    </a:cubicBezTo>
                    <a:cubicBezTo>
                      <a:pt x="207" y="1104"/>
                      <a:pt x="208" y="1108"/>
                      <a:pt x="206" y="1111"/>
                    </a:cubicBezTo>
                    <a:cubicBezTo>
                      <a:pt x="202" y="1119"/>
                      <a:pt x="188" y="1119"/>
                      <a:pt x="181" y="1116"/>
                    </a:cubicBezTo>
                    <a:cubicBezTo>
                      <a:pt x="155" y="1103"/>
                      <a:pt x="150" y="1059"/>
                      <a:pt x="155" y="1031"/>
                    </a:cubicBezTo>
                    <a:cubicBezTo>
                      <a:pt x="156" y="1040"/>
                      <a:pt x="159" y="1049"/>
                      <a:pt x="166" y="1056"/>
                    </a:cubicBezTo>
                    <a:cubicBezTo>
                      <a:pt x="169" y="1060"/>
                      <a:pt x="173" y="1063"/>
                      <a:pt x="179" y="1064"/>
                    </a:cubicBezTo>
                    <a:cubicBezTo>
                      <a:pt x="174" y="1062"/>
                      <a:pt x="170" y="1058"/>
                      <a:pt x="167" y="1055"/>
                    </a:cubicBezTo>
                    <a:cubicBezTo>
                      <a:pt x="160" y="1046"/>
                      <a:pt x="157" y="1035"/>
                      <a:pt x="158" y="1024"/>
                    </a:cubicBezTo>
                    <a:cubicBezTo>
                      <a:pt x="159" y="1016"/>
                      <a:pt x="161" y="1009"/>
                      <a:pt x="165" y="1003"/>
                    </a:cubicBezTo>
                    <a:cubicBezTo>
                      <a:pt x="172" y="991"/>
                      <a:pt x="182" y="984"/>
                      <a:pt x="190" y="973"/>
                    </a:cubicBezTo>
                    <a:cubicBezTo>
                      <a:pt x="191" y="973"/>
                      <a:pt x="191" y="973"/>
                      <a:pt x="191" y="973"/>
                    </a:cubicBezTo>
                    <a:cubicBezTo>
                      <a:pt x="195" y="966"/>
                      <a:pt x="198" y="960"/>
                      <a:pt x="201" y="953"/>
                    </a:cubicBezTo>
                    <a:cubicBezTo>
                      <a:pt x="202" y="951"/>
                      <a:pt x="208" y="934"/>
                      <a:pt x="206" y="932"/>
                    </a:cubicBezTo>
                    <a:cubicBezTo>
                      <a:pt x="204" y="933"/>
                      <a:pt x="201" y="944"/>
                      <a:pt x="200" y="946"/>
                    </a:cubicBezTo>
                    <a:cubicBezTo>
                      <a:pt x="196" y="954"/>
                      <a:pt x="192" y="962"/>
                      <a:pt x="187" y="970"/>
                    </a:cubicBezTo>
                    <a:cubicBezTo>
                      <a:pt x="186" y="971"/>
                      <a:pt x="186" y="971"/>
                      <a:pt x="186" y="971"/>
                    </a:cubicBezTo>
                    <a:cubicBezTo>
                      <a:pt x="179" y="981"/>
                      <a:pt x="172" y="988"/>
                      <a:pt x="160" y="994"/>
                    </a:cubicBezTo>
                    <a:cubicBezTo>
                      <a:pt x="146" y="1000"/>
                      <a:pt x="129" y="1001"/>
                      <a:pt x="116" y="993"/>
                    </a:cubicBezTo>
                    <a:cubicBezTo>
                      <a:pt x="109" y="989"/>
                      <a:pt x="101" y="978"/>
                      <a:pt x="106" y="969"/>
                    </a:cubicBezTo>
                    <a:cubicBezTo>
                      <a:pt x="107" y="966"/>
                      <a:pt x="111" y="965"/>
                      <a:pt x="114" y="966"/>
                    </a:cubicBezTo>
                    <a:cubicBezTo>
                      <a:pt x="117" y="966"/>
                      <a:pt x="119" y="969"/>
                      <a:pt x="119" y="972"/>
                    </a:cubicBezTo>
                    <a:cubicBezTo>
                      <a:pt x="119" y="974"/>
                      <a:pt x="118" y="976"/>
                      <a:pt x="116" y="977"/>
                    </a:cubicBezTo>
                    <a:cubicBezTo>
                      <a:pt x="114" y="979"/>
                      <a:pt x="111" y="978"/>
                      <a:pt x="110" y="975"/>
                    </a:cubicBezTo>
                    <a:cubicBezTo>
                      <a:pt x="110" y="973"/>
                      <a:pt x="110" y="972"/>
                      <a:pt x="111" y="971"/>
                    </a:cubicBezTo>
                    <a:cubicBezTo>
                      <a:pt x="109" y="970"/>
                      <a:pt x="108" y="972"/>
                      <a:pt x="108" y="974"/>
                    </a:cubicBezTo>
                    <a:cubicBezTo>
                      <a:pt x="107" y="978"/>
                      <a:pt x="109" y="980"/>
                      <a:pt x="112" y="982"/>
                    </a:cubicBezTo>
                    <a:cubicBezTo>
                      <a:pt x="118" y="983"/>
                      <a:pt x="123" y="980"/>
                      <a:pt x="125" y="975"/>
                    </a:cubicBezTo>
                    <a:cubicBezTo>
                      <a:pt x="126" y="972"/>
                      <a:pt x="126" y="967"/>
                      <a:pt x="124" y="964"/>
                    </a:cubicBezTo>
                    <a:cubicBezTo>
                      <a:pt x="122" y="960"/>
                      <a:pt x="118" y="958"/>
                      <a:pt x="115" y="958"/>
                    </a:cubicBezTo>
                    <a:cubicBezTo>
                      <a:pt x="109" y="958"/>
                      <a:pt x="104" y="960"/>
                      <a:pt x="102" y="965"/>
                    </a:cubicBezTo>
                    <a:cubicBezTo>
                      <a:pt x="96" y="975"/>
                      <a:pt x="102" y="987"/>
                      <a:pt x="112" y="993"/>
                    </a:cubicBezTo>
                    <a:cubicBezTo>
                      <a:pt x="115" y="995"/>
                      <a:pt x="118" y="996"/>
                      <a:pt x="122" y="997"/>
                    </a:cubicBezTo>
                    <a:cubicBezTo>
                      <a:pt x="110" y="995"/>
                      <a:pt x="101" y="991"/>
                      <a:pt x="91" y="983"/>
                    </a:cubicBezTo>
                    <a:cubicBezTo>
                      <a:pt x="85" y="978"/>
                      <a:pt x="82" y="973"/>
                      <a:pt x="78" y="966"/>
                    </a:cubicBezTo>
                    <a:cubicBezTo>
                      <a:pt x="75" y="958"/>
                      <a:pt x="73" y="952"/>
                      <a:pt x="74" y="944"/>
                    </a:cubicBezTo>
                    <a:cubicBezTo>
                      <a:pt x="74" y="939"/>
                      <a:pt x="75" y="936"/>
                      <a:pt x="77" y="932"/>
                    </a:cubicBezTo>
                    <a:cubicBezTo>
                      <a:pt x="77" y="932"/>
                      <a:pt x="77" y="932"/>
                      <a:pt x="77" y="932"/>
                    </a:cubicBezTo>
                    <a:cubicBezTo>
                      <a:pt x="74" y="943"/>
                      <a:pt x="82" y="955"/>
                      <a:pt x="97" y="950"/>
                    </a:cubicBezTo>
                    <a:cubicBezTo>
                      <a:pt x="109" y="946"/>
                      <a:pt x="120" y="926"/>
                      <a:pt x="146" y="940"/>
                    </a:cubicBezTo>
                    <a:cubicBezTo>
                      <a:pt x="138" y="928"/>
                      <a:pt x="128" y="918"/>
                      <a:pt x="116" y="914"/>
                    </a:cubicBezTo>
                    <a:cubicBezTo>
                      <a:pt x="103" y="910"/>
                      <a:pt x="89" y="913"/>
                      <a:pt x="81" y="923"/>
                    </a:cubicBezTo>
                    <a:cubicBezTo>
                      <a:pt x="76" y="929"/>
                      <a:pt x="73" y="936"/>
                      <a:pt x="72" y="944"/>
                    </a:cubicBezTo>
                    <a:cubicBezTo>
                      <a:pt x="72" y="952"/>
                      <a:pt x="73" y="959"/>
                      <a:pt x="76" y="967"/>
                    </a:cubicBezTo>
                    <a:cubicBezTo>
                      <a:pt x="80" y="974"/>
                      <a:pt x="84" y="979"/>
                      <a:pt x="90" y="985"/>
                    </a:cubicBezTo>
                    <a:cubicBezTo>
                      <a:pt x="93" y="987"/>
                      <a:pt x="95" y="989"/>
                      <a:pt x="98" y="991"/>
                    </a:cubicBezTo>
                    <a:cubicBezTo>
                      <a:pt x="100" y="992"/>
                      <a:pt x="101" y="993"/>
                      <a:pt x="103" y="993"/>
                    </a:cubicBezTo>
                    <a:cubicBezTo>
                      <a:pt x="83" y="985"/>
                      <a:pt x="63" y="996"/>
                      <a:pt x="52" y="1014"/>
                    </a:cubicBezTo>
                    <a:cubicBezTo>
                      <a:pt x="52" y="1014"/>
                      <a:pt x="52" y="1014"/>
                      <a:pt x="52" y="1014"/>
                    </a:cubicBezTo>
                    <a:cubicBezTo>
                      <a:pt x="51" y="1016"/>
                      <a:pt x="50" y="1017"/>
                      <a:pt x="49" y="1019"/>
                    </a:cubicBezTo>
                    <a:cubicBezTo>
                      <a:pt x="39" y="1040"/>
                      <a:pt x="41" y="1068"/>
                      <a:pt x="52" y="1091"/>
                    </a:cubicBezTo>
                    <a:close/>
                    <a:moveTo>
                      <a:pt x="53" y="1110"/>
                    </a:moveTo>
                    <a:cubicBezTo>
                      <a:pt x="56" y="1105"/>
                      <a:pt x="65" y="1104"/>
                      <a:pt x="69" y="1105"/>
                    </a:cubicBezTo>
                    <a:cubicBezTo>
                      <a:pt x="73" y="1099"/>
                      <a:pt x="63" y="1088"/>
                      <a:pt x="54" y="1094"/>
                    </a:cubicBezTo>
                    <a:cubicBezTo>
                      <a:pt x="48" y="1097"/>
                      <a:pt x="47" y="1106"/>
                      <a:pt x="53" y="1110"/>
                    </a:cubicBezTo>
                    <a:close/>
                    <a:moveTo>
                      <a:pt x="44" y="1100"/>
                    </a:moveTo>
                    <a:cubicBezTo>
                      <a:pt x="38" y="1108"/>
                      <a:pt x="34" y="1121"/>
                      <a:pt x="35" y="1130"/>
                    </a:cubicBezTo>
                    <a:cubicBezTo>
                      <a:pt x="35" y="1140"/>
                      <a:pt x="38" y="1151"/>
                      <a:pt x="43" y="1160"/>
                    </a:cubicBezTo>
                    <a:cubicBezTo>
                      <a:pt x="51" y="1176"/>
                      <a:pt x="64" y="1191"/>
                      <a:pt x="64" y="1210"/>
                    </a:cubicBezTo>
                    <a:cubicBezTo>
                      <a:pt x="63" y="1226"/>
                      <a:pt x="51" y="1237"/>
                      <a:pt x="40" y="1238"/>
                    </a:cubicBezTo>
                    <a:cubicBezTo>
                      <a:pt x="31" y="1239"/>
                      <a:pt x="21" y="1233"/>
                      <a:pt x="17" y="1223"/>
                    </a:cubicBezTo>
                    <a:cubicBezTo>
                      <a:pt x="15" y="1216"/>
                      <a:pt x="16" y="1205"/>
                      <a:pt x="25" y="1202"/>
                    </a:cubicBezTo>
                    <a:cubicBezTo>
                      <a:pt x="29" y="1201"/>
                      <a:pt x="33" y="1203"/>
                      <a:pt x="33" y="1206"/>
                    </a:cubicBezTo>
                    <a:cubicBezTo>
                      <a:pt x="29" y="1206"/>
                      <a:pt x="26" y="1210"/>
                      <a:pt x="27" y="1215"/>
                    </a:cubicBezTo>
                    <a:cubicBezTo>
                      <a:pt x="28" y="1217"/>
                      <a:pt x="31" y="1221"/>
                      <a:pt x="33" y="1222"/>
                    </a:cubicBezTo>
                    <a:cubicBezTo>
                      <a:pt x="38" y="1224"/>
                      <a:pt x="44" y="1223"/>
                      <a:pt x="48" y="1219"/>
                    </a:cubicBezTo>
                    <a:cubicBezTo>
                      <a:pt x="55" y="1208"/>
                      <a:pt x="46" y="1189"/>
                      <a:pt x="39" y="1178"/>
                    </a:cubicBezTo>
                    <a:cubicBezTo>
                      <a:pt x="28" y="1162"/>
                      <a:pt x="23" y="1144"/>
                      <a:pt x="27" y="1125"/>
                    </a:cubicBezTo>
                    <a:cubicBezTo>
                      <a:pt x="29" y="1114"/>
                      <a:pt x="34" y="1105"/>
                      <a:pt x="44" y="1100"/>
                    </a:cubicBezTo>
                    <a:close/>
                    <a:moveTo>
                      <a:pt x="124" y="913"/>
                    </a:moveTo>
                    <a:cubicBezTo>
                      <a:pt x="111" y="906"/>
                      <a:pt x="116" y="893"/>
                      <a:pt x="118" y="883"/>
                    </a:cubicBezTo>
                    <a:cubicBezTo>
                      <a:pt x="120" y="873"/>
                      <a:pt x="117" y="861"/>
                      <a:pt x="105" y="860"/>
                    </a:cubicBezTo>
                    <a:cubicBezTo>
                      <a:pt x="106" y="873"/>
                      <a:pt x="98" y="872"/>
                      <a:pt x="95" y="885"/>
                    </a:cubicBezTo>
                    <a:cubicBezTo>
                      <a:pt x="92" y="896"/>
                      <a:pt x="103" y="912"/>
                      <a:pt x="124" y="913"/>
                    </a:cubicBezTo>
                    <a:close/>
                    <a:moveTo>
                      <a:pt x="156" y="830"/>
                    </a:moveTo>
                    <a:cubicBezTo>
                      <a:pt x="125" y="832"/>
                      <a:pt x="125" y="795"/>
                      <a:pt x="138" y="782"/>
                    </a:cubicBezTo>
                    <a:cubicBezTo>
                      <a:pt x="132" y="796"/>
                      <a:pt x="142" y="824"/>
                      <a:pt x="156" y="830"/>
                    </a:cubicBezTo>
                    <a:close/>
                    <a:moveTo>
                      <a:pt x="175" y="831"/>
                    </a:moveTo>
                    <a:cubicBezTo>
                      <a:pt x="169" y="850"/>
                      <a:pt x="150" y="863"/>
                      <a:pt x="135" y="863"/>
                    </a:cubicBezTo>
                    <a:cubicBezTo>
                      <a:pt x="100" y="863"/>
                      <a:pt x="101" y="826"/>
                      <a:pt x="132" y="834"/>
                    </a:cubicBezTo>
                    <a:cubicBezTo>
                      <a:pt x="148" y="838"/>
                      <a:pt x="159" y="840"/>
                      <a:pt x="175" y="831"/>
                    </a:cubicBezTo>
                    <a:close/>
                    <a:moveTo>
                      <a:pt x="215" y="682"/>
                    </a:moveTo>
                    <a:cubicBezTo>
                      <a:pt x="181" y="687"/>
                      <a:pt x="167" y="714"/>
                      <a:pt x="162" y="741"/>
                    </a:cubicBezTo>
                    <a:cubicBezTo>
                      <a:pt x="159" y="756"/>
                      <a:pt x="162" y="777"/>
                      <a:pt x="150" y="788"/>
                    </a:cubicBezTo>
                    <a:cubicBezTo>
                      <a:pt x="173" y="794"/>
                      <a:pt x="176" y="747"/>
                      <a:pt x="179" y="732"/>
                    </a:cubicBezTo>
                    <a:cubicBezTo>
                      <a:pt x="184" y="708"/>
                      <a:pt x="196" y="689"/>
                      <a:pt x="215" y="682"/>
                    </a:cubicBezTo>
                    <a:close/>
                    <a:moveTo>
                      <a:pt x="721" y="1090"/>
                    </a:moveTo>
                    <a:cubicBezTo>
                      <a:pt x="714" y="1115"/>
                      <a:pt x="742" y="1138"/>
                      <a:pt x="749" y="1151"/>
                    </a:cubicBezTo>
                    <a:cubicBezTo>
                      <a:pt x="759" y="1171"/>
                      <a:pt x="742" y="1183"/>
                      <a:pt x="728" y="1165"/>
                    </a:cubicBezTo>
                    <a:cubicBezTo>
                      <a:pt x="715" y="1147"/>
                      <a:pt x="710" y="1112"/>
                      <a:pt x="721" y="1090"/>
                    </a:cubicBezTo>
                    <a:close/>
                    <a:moveTo>
                      <a:pt x="815" y="1209"/>
                    </a:moveTo>
                    <a:cubicBezTo>
                      <a:pt x="832" y="1181"/>
                      <a:pt x="863" y="1186"/>
                      <a:pt x="877" y="1179"/>
                    </a:cubicBezTo>
                    <a:cubicBezTo>
                      <a:pt x="892" y="1172"/>
                      <a:pt x="887" y="1156"/>
                      <a:pt x="869" y="1159"/>
                    </a:cubicBezTo>
                    <a:cubicBezTo>
                      <a:pt x="846" y="1164"/>
                      <a:pt x="823" y="1185"/>
                      <a:pt x="815" y="1209"/>
                    </a:cubicBezTo>
                    <a:close/>
                    <a:moveTo>
                      <a:pt x="413" y="964"/>
                    </a:moveTo>
                    <a:cubicBezTo>
                      <a:pt x="417" y="983"/>
                      <a:pt x="430" y="987"/>
                      <a:pt x="451" y="984"/>
                    </a:cubicBezTo>
                    <a:cubicBezTo>
                      <a:pt x="466" y="982"/>
                      <a:pt x="480" y="988"/>
                      <a:pt x="482" y="1000"/>
                    </a:cubicBezTo>
                    <a:cubicBezTo>
                      <a:pt x="487" y="992"/>
                      <a:pt x="484" y="978"/>
                      <a:pt x="474" y="973"/>
                    </a:cubicBezTo>
                    <a:cubicBezTo>
                      <a:pt x="460" y="966"/>
                      <a:pt x="446" y="976"/>
                      <a:pt x="430" y="974"/>
                    </a:cubicBezTo>
                    <a:cubicBezTo>
                      <a:pt x="426" y="974"/>
                      <a:pt x="418" y="971"/>
                      <a:pt x="413" y="964"/>
                    </a:cubicBezTo>
                    <a:close/>
                    <a:moveTo>
                      <a:pt x="650" y="1238"/>
                    </a:moveTo>
                    <a:cubicBezTo>
                      <a:pt x="650" y="1241"/>
                      <a:pt x="648" y="1242"/>
                      <a:pt x="646" y="1243"/>
                    </a:cubicBezTo>
                    <a:cubicBezTo>
                      <a:pt x="644" y="1243"/>
                      <a:pt x="642" y="1241"/>
                      <a:pt x="642" y="1239"/>
                    </a:cubicBezTo>
                    <a:cubicBezTo>
                      <a:pt x="642" y="1237"/>
                      <a:pt x="644" y="1235"/>
                      <a:pt x="646" y="1235"/>
                    </a:cubicBezTo>
                    <a:cubicBezTo>
                      <a:pt x="648" y="1235"/>
                      <a:pt x="650" y="1236"/>
                      <a:pt x="650" y="1238"/>
                    </a:cubicBezTo>
                    <a:close/>
                    <a:moveTo>
                      <a:pt x="638" y="1221"/>
                    </a:moveTo>
                    <a:cubicBezTo>
                      <a:pt x="638" y="1225"/>
                      <a:pt x="635" y="1229"/>
                      <a:pt x="631" y="1229"/>
                    </a:cubicBezTo>
                    <a:cubicBezTo>
                      <a:pt x="627" y="1229"/>
                      <a:pt x="623" y="1226"/>
                      <a:pt x="623" y="1222"/>
                    </a:cubicBezTo>
                    <a:cubicBezTo>
                      <a:pt x="623" y="1218"/>
                      <a:pt x="626" y="1214"/>
                      <a:pt x="630" y="1214"/>
                    </a:cubicBezTo>
                    <a:cubicBezTo>
                      <a:pt x="634" y="1213"/>
                      <a:pt x="638" y="1217"/>
                      <a:pt x="638" y="1221"/>
                    </a:cubicBezTo>
                    <a:close/>
                    <a:moveTo>
                      <a:pt x="647" y="1229"/>
                    </a:moveTo>
                    <a:cubicBezTo>
                      <a:pt x="647" y="1232"/>
                      <a:pt x="645" y="1234"/>
                      <a:pt x="642" y="1235"/>
                    </a:cubicBezTo>
                    <a:cubicBezTo>
                      <a:pt x="640" y="1235"/>
                      <a:pt x="637" y="1233"/>
                      <a:pt x="637" y="1230"/>
                    </a:cubicBezTo>
                    <a:cubicBezTo>
                      <a:pt x="637" y="1227"/>
                      <a:pt x="639" y="1225"/>
                      <a:pt x="642" y="1225"/>
                    </a:cubicBezTo>
                    <a:cubicBezTo>
                      <a:pt x="644" y="1225"/>
                      <a:pt x="647" y="1227"/>
                      <a:pt x="647" y="1229"/>
                    </a:cubicBezTo>
                    <a:close/>
                    <a:moveTo>
                      <a:pt x="598" y="917"/>
                    </a:moveTo>
                    <a:cubicBezTo>
                      <a:pt x="595" y="920"/>
                      <a:pt x="594" y="923"/>
                      <a:pt x="595" y="926"/>
                    </a:cubicBezTo>
                    <a:cubicBezTo>
                      <a:pt x="595" y="929"/>
                      <a:pt x="598" y="933"/>
                      <a:pt x="603" y="934"/>
                    </a:cubicBezTo>
                    <a:cubicBezTo>
                      <a:pt x="608" y="936"/>
                      <a:pt x="613" y="933"/>
                      <a:pt x="615" y="929"/>
                    </a:cubicBezTo>
                    <a:cubicBezTo>
                      <a:pt x="618" y="922"/>
                      <a:pt x="612" y="918"/>
                      <a:pt x="611" y="914"/>
                    </a:cubicBezTo>
                    <a:cubicBezTo>
                      <a:pt x="609" y="909"/>
                      <a:pt x="613" y="902"/>
                      <a:pt x="619" y="899"/>
                    </a:cubicBezTo>
                    <a:cubicBezTo>
                      <a:pt x="627" y="895"/>
                      <a:pt x="635" y="895"/>
                      <a:pt x="641" y="901"/>
                    </a:cubicBezTo>
                    <a:cubicBezTo>
                      <a:pt x="645" y="905"/>
                      <a:pt x="646" y="910"/>
                      <a:pt x="642" y="914"/>
                    </a:cubicBezTo>
                    <a:cubicBezTo>
                      <a:pt x="642" y="909"/>
                      <a:pt x="635" y="906"/>
                      <a:pt x="631" y="911"/>
                    </a:cubicBezTo>
                    <a:cubicBezTo>
                      <a:pt x="628" y="914"/>
                      <a:pt x="627" y="921"/>
                      <a:pt x="625" y="929"/>
                    </a:cubicBezTo>
                    <a:cubicBezTo>
                      <a:pt x="623" y="937"/>
                      <a:pt x="620" y="944"/>
                      <a:pt x="615" y="948"/>
                    </a:cubicBezTo>
                    <a:cubicBezTo>
                      <a:pt x="604" y="957"/>
                      <a:pt x="587" y="954"/>
                      <a:pt x="581" y="942"/>
                    </a:cubicBezTo>
                    <a:cubicBezTo>
                      <a:pt x="577" y="935"/>
                      <a:pt x="578" y="928"/>
                      <a:pt x="580" y="922"/>
                    </a:cubicBezTo>
                    <a:cubicBezTo>
                      <a:pt x="582" y="914"/>
                      <a:pt x="591" y="898"/>
                      <a:pt x="588" y="889"/>
                    </a:cubicBezTo>
                    <a:cubicBezTo>
                      <a:pt x="586" y="882"/>
                      <a:pt x="580" y="881"/>
                      <a:pt x="577" y="884"/>
                    </a:cubicBezTo>
                    <a:cubicBezTo>
                      <a:pt x="575" y="879"/>
                      <a:pt x="582" y="873"/>
                      <a:pt x="588" y="874"/>
                    </a:cubicBezTo>
                    <a:cubicBezTo>
                      <a:pt x="600" y="874"/>
                      <a:pt x="610" y="887"/>
                      <a:pt x="608" y="902"/>
                    </a:cubicBezTo>
                    <a:cubicBezTo>
                      <a:pt x="607" y="907"/>
                      <a:pt x="603" y="911"/>
                      <a:pt x="598" y="917"/>
                    </a:cubicBezTo>
                    <a:close/>
                    <a:moveTo>
                      <a:pt x="140" y="1151"/>
                    </a:moveTo>
                    <a:cubicBezTo>
                      <a:pt x="137" y="1150"/>
                      <a:pt x="135" y="1148"/>
                      <a:pt x="135" y="1145"/>
                    </a:cubicBezTo>
                    <a:cubicBezTo>
                      <a:pt x="136" y="1142"/>
                      <a:pt x="138" y="1140"/>
                      <a:pt x="141" y="1140"/>
                    </a:cubicBezTo>
                    <a:cubicBezTo>
                      <a:pt x="144" y="1140"/>
                      <a:pt x="146" y="1143"/>
                      <a:pt x="146" y="1146"/>
                    </a:cubicBezTo>
                    <a:cubicBezTo>
                      <a:pt x="146" y="1149"/>
                      <a:pt x="143" y="1151"/>
                      <a:pt x="140" y="1151"/>
                    </a:cubicBezTo>
                    <a:close/>
                    <a:moveTo>
                      <a:pt x="130" y="1152"/>
                    </a:moveTo>
                    <a:cubicBezTo>
                      <a:pt x="128" y="1152"/>
                      <a:pt x="126" y="1150"/>
                      <a:pt x="126" y="1148"/>
                    </a:cubicBezTo>
                    <a:cubicBezTo>
                      <a:pt x="126" y="1146"/>
                      <a:pt x="128" y="1144"/>
                      <a:pt x="131" y="1144"/>
                    </a:cubicBezTo>
                    <a:cubicBezTo>
                      <a:pt x="133" y="1144"/>
                      <a:pt x="135" y="1146"/>
                      <a:pt x="135" y="1149"/>
                    </a:cubicBezTo>
                    <a:cubicBezTo>
                      <a:pt x="134" y="1151"/>
                      <a:pt x="132" y="1153"/>
                      <a:pt x="130" y="1152"/>
                    </a:cubicBezTo>
                    <a:close/>
                    <a:moveTo>
                      <a:pt x="151" y="1142"/>
                    </a:moveTo>
                    <a:cubicBezTo>
                      <a:pt x="146" y="1142"/>
                      <a:pt x="143" y="1138"/>
                      <a:pt x="143" y="1133"/>
                    </a:cubicBezTo>
                    <a:cubicBezTo>
                      <a:pt x="144" y="1129"/>
                      <a:pt x="148" y="1125"/>
                      <a:pt x="152" y="1126"/>
                    </a:cubicBezTo>
                    <a:cubicBezTo>
                      <a:pt x="157" y="1126"/>
                      <a:pt x="160" y="1130"/>
                      <a:pt x="160" y="1135"/>
                    </a:cubicBezTo>
                    <a:cubicBezTo>
                      <a:pt x="160" y="1139"/>
                      <a:pt x="156" y="1143"/>
                      <a:pt x="151" y="1142"/>
                    </a:cubicBezTo>
                    <a:close/>
                    <a:moveTo>
                      <a:pt x="536" y="1011"/>
                    </a:moveTo>
                    <a:cubicBezTo>
                      <a:pt x="530" y="1015"/>
                      <a:pt x="523" y="1018"/>
                      <a:pt x="517" y="1017"/>
                    </a:cubicBezTo>
                    <a:cubicBezTo>
                      <a:pt x="510" y="1017"/>
                      <a:pt x="503" y="1012"/>
                      <a:pt x="501" y="1006"/>
                    </a:cubicBezTo>
                    <a:cubicBezTo>
                      <a:pt x="498" y="999"/>
                      <a:pt x="502" y="990"/>
                      <a:pt x="508" y="985"/>
                    </a:cubicBezTo>
                    <a:cubicBezTo>
                      <a:pt x="516" y="977"/>
                      <a:pt x="528" y="975"/>
                      <a:pt x="538" y="978"/>
                    </a:cubicBezTo>
                    <a:cubicBezTo>
                      <a:pt x="546" y="981"/>
                      <a:pt x="554" y="987"/>
                      <a:pt x="561" y="993"/>
                    </a:cubicBezTo>
                    <a:cubicBezTo>
                      <a:pt x="560" y="992"/>
                      <a:pt x="559" y="991"/>
                      <a:pt x="559" y="990"/>
                    </a:cubicBezTo>
                    <a:cubicBezTo>
                      <a:pt x="548" y="969"/>
                      <a:pt x="540" y="947"/>
                      <a:pt x="537" y="924"/>
                    </a:cubicBezTo>
                    <a:cubicBezTo>
                      <a:pt x="532" y="897"/>
                      <a:pt x="535" y="878"/>
                      <a:pt x="518" y="855"/>
                    </a:cubicBezTo>
                    <a:cubicBezTo>
                      <a:pt x="515" y="850"/>
                      <a:pt x="511" y="846"/>
                      <a:pt x="506" y="842"/>
                    </a:cubicBezTo>
                    <a:cubicBezTo>
                      <a:pt x="499" y="837"/>
                      <a:pt x="493" y="834"/>
                      <a:pt x="484" y="831"/>
                    </a:cubicBezTo>
                    <a:cubicBezTo>
                      <a:pt x="476" y="829"/>
                      <a:pt x="470" y="829"/>
                      <a:pt x="461" y="830"/>
                    </a:cubicBezTo>
                    <a:cubicBezTo>
                      <a:pt x="431" y="834"/>
                      <a:pt x="413" y="855"/>
                      <a:pt x="409" y="885"/>
                    </a:cubicBezTo>
                    <a:cubicBezTo>
                      <a:pt x="407" y="898"/>
                      <a:pt x="411" y="909"/>
                      <a:pt x="420" y="918"/>
                    </a:cubicBezTo>
                    <a:cubicBezTo>
                      <a:pt x="429" y="926"/>
                      <a:pt x="439" y="929"/>
                      <a:pt x="450" y="926"/>
                    </a:cubicBezTo>
                    <a:cubicBezTo>
                      <a:pt x="458" y="923"/>
                      <a:pt x="465" y="917"/>
                      <a:pt x="469" y="910"/>
                    </a:cubicBezTo>
                    <a:cubicBezTo>
                      <a:pt x="471" y="906"/>
                      <a:pt x="472" y="903"/>
                      <a:pt x="472" y="899"/>
                    </a:cubicBezTo>
                    <a:cubicBezTo>
                      <a:pt x="472" y="900"/>
                      <a:pt x="471" y="902"/>
                      <a:pt x="471" y="903"/>
                    </a:cubicBezTo>
                    <a:cubicBezTo>
                      <a:pt x="467" y="909"/>
                      <a:pt x="459" y="912"/>
                      <a:pt x="452" y="909"/>
                    </a:cubicBezTo>
                    <a:cubicBezTo>
                      <a:pt x="445" y="905"/>
                      <a:pt x="442" y="897"/>
                      <a:pt x="446" y="890"/>
                    </a:cubicBezTo>
                    <a:cubicBezTo>
                      <a:pt x="449" y="883"/>
                      <a:pt x="458" y="880"/>
                      <a:pt x="465" y="884"/>
                    </a:cubicBezTo>
                    <a:cubicBezTo>
                      <a:pt x="475" y="889"/>
                      <a:pt x="475" y="902"/>
                      <a:pt x="471" y="911"/>
                    </a:cubicBezTo>
                    <a:cubicBezTo>
                      <a:pt x="467" y="919"/>
                      <a:pt x="460" y="925"/>
                      <a:pt x="451" y="929"/>
                    </a:cubicBezTo>
                    <a:cubicBezTo>
                      <a:pt x="440" y="932"/>
                      <a:pt x="430" y="930"/>
                      <a:pt x="422" y="924"/>
                    </a:cubicBezTo>
                    <a:cubicBezTo>
                      <a:pt x="429" y="930"/>
                      <a:pt x="438" y="935"/>
                      <a:pt x="446" y="938"/>
                    </a:cubicBezTo>
                    <a:cubicBezTo>
                      <a:pt x="445" y="939"/>
                      <a:pt x="445" y="941"/>
                      <a:pt x="446" y="943"/>
                    </a:cubicBezTo>
                    <a:cubicBezTo>
                      <a:pt x="431" y="938"/>
                      <a:pt x="421" y="930"/>
                      <a:pt x="415" y="921"/>
                    </a:cubicBezTo>
                    <a:cubicBezTo>
                      <a:pt x="425" y="938"/>
                      <a:pt x="440" y="949"/>
                      <a:pt x="458" y="953"/>
                    </a:cubicBezTo>
                    <a:cubicBezTo>
                      <a:pt x="469" y="955"/>
                      <a:pt x="481" y="954"/>
                      <a:pt x="493" y="950"/>
                    </a:cubicBezTo>
                    <a:cubicBezTo>
                      <a:pt x="499" y="947"/>
                      <a:pt x="505" y="945"/>
                      <a:pt x="512" y="942"/>
                    </a:cubicBezTo>
                    <a:cubicBezTo>
                      <a:pt x="519" y="940"/>
                      <a:pt x="524" y="939"/>
                      <a:pt x="530" y="942"/>
                    </a:cubicBezTo>
                    <a:cubicBezTo>
                      <a:pt x="535" y="944"/>
                      <a:pt x="539" y="949"/>
                      <a:pt x="539" y="954"/>
                    </a:cubicBezTo>
                    <a:cubicBezTo>
                      <a:pt x="539" y="959"/>
                      <a:pt x="537" y="963"/>
                      <a:pt x="533" y="966"/>
                    </a:cubicBezTo>
                    <a:cubicBezTo>
                      <a:pt x="530" y="967"/>
                      <a:pt x="527" y="967"/>
                      <a:pt x="524" y="966"/>
                    </a:cubicBezTo>
                    <a:cubicBezTo>
                      <a:pt x="521" y="965"/>
                      <a:pt x="518" y="960"/>
                      <a:pt x="520" y="956"/>
                    </a:cubicBezTo>
                    <a:cubicBezTo>
                      <a:pt x="521" y="954"/>
                      <a:pt x="524" y="953"/>
                      <a:pt x="527" y="954"/>
                    </a:cubicBezTo>
                    <a:cubicBezTo>
                      <a:pt x="530" y="954"/>
                      <a:pt x="531" y="958"/>
                      <a:pt x="530" y="961"/>
                    </a:cubicBezTo>
                    <a:cubicBezTo>
                      <a:pt x="529" y="964"/>
                      <a:pt x="526" y="965"/>
                      <a:pt x="523" y="964"/>
                    </a:cubicBezTo>
                    <a:cubicBezTo>
                      <a:pt x="523" y="964"/>
                      <a:pt x="522" y="964"/>
                      <a:pt x="522" y="963"/>
                    </a:cubicBezTo>
                    <a:cubicBezTo>
                      <a:pt x="523" y="964"/>
                      <a:pt x="524" y="965"/>
                      <a:pt x="525" y="965"/>
                    </a:cubicBezTo>
                    <a:cubicBezTo>
                      <a:pt x="527" y="966"/>
                      <a:pt x="530" y="966"/>
                      <a:pt x="532" y="964"/>
                    </a:cubicBezTo>
                    <a:cubicBezTo>
                      <a:pt x="536" y="962"/>
                      <a:pt x="538" y="958"/>
                      <a:pt x="537" y="954"/>
                    </a:cubicBezTo>
                    <a:cubicBezTo>
                      <a:pt x="537" y="950"/>
                      <a:pt x="534" y="946"/>
                      <a:pt x="529" y="944"/>
                    </a:cubicBezTo>
                    <a:cubicBezTo>
                      <a:pt x="524" y="942"/>
                      <a:pt x="519" y="943"/>
                      <a:pt x="513" y="945"/>
                    </a:cubicBezTo>
                    <a:cubicBezTo>
                      <a:pt x="507" y="947"/>
                      <a:pt x="501" y="950"/>
                      <a:pt x="495" y="952"/>
                    </a:cubicBezTo>
                    <a:cubicBezTo>
                      <a:pt x="483" y="957"/>
                      <a:pt x="470" y="958"/>
                      <a:pt x="457" y="955"/>
                    </a:cubicBezTo>
                    <a:cubicBezTo>
                      <a:pt x="446" y="953"/>
                      <a:pt x="435" y="948"/>
                      <a:pt x="427" y="940"/>
                    </a:cubicBezTo>
                    <a:cubicBezTo>
                      <a:pt x="413" y="928"/>
                      <a:pt x="405" y="910"/>
                      <a:pt x="404" y="892"/>
                    </a:cubicBezTo>
                    <a:cubicBezTo>
                      <a:pt x="403" y="893"/>
                      <a:pt x="403" y="894"/>
                      <a:pt x="402" y="895"/>
                    </a:cubicBezTo>
                    <a:cubicBezTo>
                      <a:pt x="400" y="900"/>
                      <a:pt x="398" y="904"/>
                      <a:pt x="395" y="908"/>
                    </a:cubicBezTo>
                    <a:cubicBezTo>
                      <a:pt x="391" y="915"/>
                      <a:pt x="386" y="920"/>
                      <a:pt x="379" y="924"/>
                    </a:cubicBezTo>
                    <a:cubicBezTo>
                      <a:pt x="357" y="938"/>
                      <a:pt x="330" y="924"/>
                      <a:pt x="321" y="902"/>
                    </a:cubicBezTo>
                    <a:cubicBezTo>
                      <a:pt x="317" y="894"/>
                      <a:pt x="317" y="884"/>
                      <a:pt x="319" y="875"/>
                    </a:cubicBezTo>
                    <a:cubicBezTo>
                      <a:pt x="322" y="877"/>
                      <a:pt x="322" y="877"/>
                      <a:pt x="322" y="877"/>
                    </a:cubicBezTo>
                    <a:cubicBezTo>
                      <a:pt x="320" y="885"/>
                      <a:pt x="321" y="893"/>
                      <a:pt x="325" y="901"/>
                    </a:cubicBezTo>
                    <a:cubicBezTo>
                      <a:pt x="333" y="920"/>
                      <a:pt x="357" y="933"/>
                      <a:pt x="377" y="921"/>
                    </a:cubicBezTo>
                    <a:cubicBezTo>
                      <a:pt x="383" y="916"/>
                      <a:pt x="387" y="912"/>
                      <a:pt x="391" y="905"/>
                    </a:cubicBezTo>
                    <a:cubicBezTo>
                      <a:pt x="394" y="902"/>
                      <a:pt x="396" y="897"/>
                      <a:pt x="398" y="893"/>
                    </a:cubicBezTo>
                    <a:cubicBezTo>
                      <a:pt x="407" y="874"/>
                      <a:pt x="408" y="858"/>
                      <a:pt x="424" y="842"/>
                    </a:cubicBezTo>
                    <a:cubicBezTo>
                      <a:pt x="433" y="833"/>
                      <a:pt x="445" y="827"/>
                      <a:pt x="461" y="825"/>
                    </a:cubicBezTo>
                    <a:cubicBezTo>
                      <a:pt x="470" y="824"/>
                      <a:pt x="477" y="825"/>
                      <a:pt x="486" y="827"/>
                    </a:cubicBezTo>
                    <a:cubicBezTo>
                      <a:pt x="495" y="830"/>
                      <a:pt x="501" y="833"/>
                      <a:pt x="508" y="839"/>
                    </a:cubicBezTo>
                    <a:cubicBezTo>
                      <a:pt x="519" y="849"/>
                      <a:pt x="525" y="858"/>
                      <a:pt x="530" y="870"/>
                    </a:cubicBezTo>
                    <a:cubicBezTo>
                      <a:pt x="528" y="863"/>
                      <a:pt x="526" y="857"/>
                      <a:pt x="526" y="855"/>
                    </a:cubicBezTo>
                    <a:cubicBezTo>
                      <a:pt x="518" y="828"/>
                      <a:pt x="508" y="802"/>
                      <a:pt x="494" y="778"/>
                    </a:cubicBezTo>
                    <a:cubicBezTo>
                      <a:pt x="491" y="771"/>
                      <a:pt x="487" y="767"/>
                      <a:pt x="481" y="764"/>
                    </a:cubicBezTo>
                    <a:cubicBezTo>
                      <a:pt x="477" y="763"/>
                      <a:pt x="473" y="763"/>
                      <a:pt x="470" y="764"/>
                    </a:cubicBezTo>
                    <a:cubicBezTo>
                      <a:pt x="465" y="765"/>
                      <a:pt x="460" y="770"/>
                      <a:pt x="461" y="776"/>
                    </a:cubicBezTo>
                    <a:cubicBezTo>
                      <a:pt x="461" y="779"/>
                      <a:pt x="463" y="782"/>
                      <a:pt x="467" y="783"/>
                    </a:cubicBezTo>
                    <a:cubicBezTo>
                      <a:pt x="470" y="784"/>
                      <a:pt x="475" y="782"/>
                      <a:pt x="475" y="778"/>
                    </a:cubicBezTo>
                    <a:cubicBezTo>
                      <a:pt x="475" y="775"/>
                      <a:pt x="473" y="772"/>
                      <a:pt x="471" y="771"/>
                    </a:cubicBezTo>
                    <a:cubicBezTo>
                      <a:pt x="473" y="770"/>
                      <a:pt x="477" y="773"/>
                      <a:pt x="478" y="776"/>
                    </a:cubicBezTo>
                    <a:cubicBezTo>
                      <a:pt x="481" y="786"/>
                      <a:pt x="469" y="794"/>
                      <a:pt x="460" y="787"/>
                    </a:cubicBezTo>
                    <a:cubicBezTo>
                      <a:pt x="453" y="781"/>
                      <a:pt x="452" y="773"/>
                      <a:pt x="457" y="766"/>
                    </a:cubicBezTo>
                    <a:cubicBezTo>
                      <a:pt x="464" y="757"/>
                      <a:pt x="479" y="756"/>
                      <a:pt x="488" y="767"/>
                    </a:cubicBezTo>
                    <a:cubicBezTo>
                      <a:pt x="476" y="747"/>
                      <a:pt x="463" y="729"/>
                      <a:pt x="447" y="714"/>
                    </a:cubicBezTo>
                    <a:cubicBezTo>
                      <a:pt x="451" y="722"/>
                      <a:pt x="454" y="730"/>
                      <a:pt x="456" y="738"/>
                    </a:cubicBezTo>
                    <a:cubicBezTo>
                      <a:pt x="460" y="765"/>
                      <a:pt x="440" y="792"/>
                      <a:pt x="409" y="782"/>
                    </a:cubicBezTo>
                    <a:cubicBezTo>
                      <a:pt x="401" y="780"/>
                      <a:pt x="394" y="774"/>
                      <a:pt x="389" y="767"/>
                    </a:cubicBezTo>
                    <a:cubicBezTo>
                      <a:pt x="380" y="756"/>
                      <a:pt x="376" y="740"/>
                      <a:pt x="364" y="733"/>
                    </a:cubicBezTo>
                    <a:cubicBezTo>
                      <a:pt x="359" y="729"/>
                      <a:pt x="352" y="728"/>
                      <a:pt x="346" y="730"/>
                    </a:cubicBezTo>
                    <a:cubicBezTo>
                      <a:pt x="333" y="735"/>
                      <a:pt x="328" y="754"/>
                      <a:pt x="337" y="765"/>
                    </a:cubicBezTo>
                    <a:cubicBezTo>
                      <a:pt x="341" y="769"/>
                      <a:pt x="349" y="770"/>
                      <a:pt x="354" y="767"/>
                    </a:cubicBezTo>
                    <a:cubicBezTo>
                      <a:pt x="361" y="763"/>
                      <a:pt x="363" y="754"/>
                      <a:pt x="357" y="750"/>
                    </a:cubicBezTo>
                    <a:cubicBezTo>
                      <a:pt x="361" y="751"/>
                      <a:pt x="365" y="755"/>
                      <a:pt x="364" y="761"/>
                    </a:cubicBezTo>
                    <a:cubicBezTo>
                      <a:pt x="363" y="770"/>
                      <a:pt x="353" y="775"/>
                      <a:pt x="345" y="774"/>
                    </a:cubicBezTo>
                    <a:cubicBezTo>
                      <a:pt x="334" y="772"/>
                      <a:pt x="329" y="764"/>
                      <a:pt x="327" y="757"/>
                    </a:cubicBezTo>
                    <a:cubicBezTo>
                      <a:pt x="323" y="742"/>
                      <a:pt x="332" y="726"/>
                      <a:pt x="347" y="725"/>
                    </a:cubicBezTo>
                    <a:cubicBezTo>
                      <a:pt x="356" y="724"/>
                      <a:pt x="362" y="725"/>
                      <a:pt x="367" y="729"/>
                    </a:cubicBezTo>
                    <a:cubicBezTo>
                      <a:pt x="376" y="735"/>
                      <a:pt x="381" y="746"/>
                      <a:pt x="391" y="752"/>
                    </a:cubicBezTo>
                    <a:cubicBezTo>
                      <a:pt x="406" y="761"/>
                      <a:pt x="426" y="759"/>
                      <a:pt x="433" y="744"/>
                    </a:cubicBezTo>
                    <a:cubicBezTo>
                      <a:pt x="442" y="727"/>
                      <a:pt x="431" y="699"/>
                      <a:pt x="414" y="687"/>
                    </a:cubicBezTo>
                    <a:cubicBezTo>
                      <a:pt x="405" y="680"/>
                      <a:pt x="391" y="679"/>
                      <a:pt x="380" y="684"/>
                    </a:cubicBezTo>
                    <a:cubicBezTo>
                      <a:pt x="367" y="691"/>
                      <a:pt x="362" y="713"/>
                      <a:pt x="378" y="721"/>
                    </a:cubicBezTo>
                    <a:cubicBezTo>
                      <a:pt x="383" y="723"/>
                      <a:pt x="389" y="724"/>
                      <a:pt x="393" y="721"/>
                    </a:cubicBezTo>
                    <a:cubicBezTo>
                      <a:pt x="401" y="718"/>
                      <a:pt x="404" y="704"/>
                      <a:pt x="395" y="699"/>
                    </a:cubicBezTo>
                    <a:cubicBezTo>
                      <a:pt x="389" y="696"/>
                      <a:pt x="383" y="699"/>
                      <a:pt x="384" y="705"/>
                    </a:cubicBezTo>
                    <a:cubicBezTo>
                      <a:pt x="379" y="699"/>
                      <a:pt x="385" y="692"/>
                      <a:pt x="394" y="694"/>
                    </a:cubicBezTo>
                    <a:cubicBezTo>
                      <a:pt x="409" y="698"/>
                      <a:pt x="409" y="720"/>
                      <a:pt x="394" y="725"/>
                    </a:cubicBezTo>
                    <a:cubicBezTo>
                      <a:pt x="385" y="728"/>
                      <a:pt x="372" y="725"/>
                      <a:pt x="366" y="714"/>
                    </a:cubicBezTo>
                    <a:cubicBezTo>
                      <a:pt x="359" y="700"/>
                      <a:pt x="370" y="679"/>
                      <a:pt x="389" y="677"/>
                    </a:cubicBezTo>
                    <a:cubicBezTo>
                      <a:pt x="391" y="677"/>
                      <a:pt x="393" y="677"/>
                      <a:pt x="395" y="677"/>
                    </a:cubicBezTo>
                    <a:cubicBezTo>
                      <a:pt x="388" y="675"/>
                      <a:pt x="383" y="674"/>
                      <a:pt x="375" y="674"/>
                    </a:cubicBezTo>
                    <a:cubicBezTo>
                      <a:pt x="375" y="674"/>
                      <a:pt x="375" y="674"/>
                      <a:pt x="375" y="674"/>
                    </a:cubicBezTo>
                    <a:cubicBezTo>
                      <a:pt x="364" y="674"/>
                      <a:pt x="357" y="676"/>
                      <a:pt x="347" y="680"/>
                    </a:cubicBezTo>
                    <a:cubicBezTo>
                      <a:pt x="355" y="673"/>
                      <a:pt x="365" y="671"/>
                      <a:pt x="375" y="671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80" y="671"/>
                      <a:pt x="384" y="671"/>
                      <a:pt x="389" y="672"/>
                    </a:cubicBezTo>
                    <a:cubicBezTo>
                      <a:pt x="376" y="666"/>
                      <a:pt x="361" y="661"/>
                      <a:pt x="346" y="657"/>
                    </a:cubicBezTo>
                    <a:cubicBezTo>
                      <a:pt x="318" y="652"/>
                      <a:pt x="297" y="652"/>
                      <a:pt x="271" y="660"/>
                    </a:cubicBezTo>
                    <a:cubicBezTo>
                      <a:pt x="246" y="669"/>
                      <a:pt x="225" y="684"/>
                      <a:pt x="210" y="703"/>
                    </a:cubicBezTo>
                    <a:cubicBezTo>
                      <a:pt x="202" y="712"/>
                      <a:pt x="198" y="719"/>
                      <a:pt x="196" y="731"/>
                    </a:cubicBezTo>
                    <a:cubicBezTo>
                      <a:pt x="192" y="757"/>
                      <a:pt x="204" y="785"/>
                      <a:pt x="221" y="795"/>
                    </a:cubicBezTo>
                    <a:cubicBezTo>
                      <a:pt x="231" y="801"/>
                      <a:pt x="245" y="801"/>
                      <a:pt x="249" y="790"/>
                    </a:cubicBezTo>
                    <a:cubicBezTo>
                      <a:pt x="252" y="783"/>
                      <a:pt x="249" y="777"/>
                      <a:pt x="241" y="774"/>
                    </a:cubicBezTo>
                    <a:cubicBezTo>
                      <a:pt x="252" y="769"/>
                      <a:pt x="264" y="784"/>
                      <a:pt x="261" y="799"/>
                    </a:cubicBezTo>
                    <a:cubicBezTo>
                      <a:pt x="257" y="814"/>
                      <a:pt x="247" y="821"/>
                      <a:pt x="236" y="823"/>
                    </a:cubicBezTo>
                    <a:cubicBezTo>
                      <a:pt x="221" y="825"/>
                      <a:pt x="203" y="815"/>
                      <a:pt x="194" y="797"/>
                    </a:cubicBezTo>
                    <a:cubicBezTo>
                      <a:pt x="186" y="779"/>
                      <a:pt x="185" y="757"/>
                      <a:pt x="190" y="738"/>
                    </a:cubicBezTo>
                    <a:cubicBezTo>
                      <a:pt x="188" y="742"/>
                      <a:pt x="187" y="746"/>
                      <a:pt x="186" y="750"/>
                    </a:cubicBezTo>
                    <a:cubicBezTo>
                      <a:pt x="180" y="780"/>
                      <a:pt x="182" y="811"/>
                      <a:pt x="198" y="838"/>
                    </a:cubicBezTo>
                    <a:cubicBezTo>
                      <a:pt x="206" y="852"/>
                      <a:pt x="217" y="858"/>
                      <a:pt x="235" y="859"/>
                    </a:cubicBezTo>
                    <a:cubicBezTo>
                      <a:pt x="245" y="860"/>
                      <a:pt x="260" y="854"/>
                      <a:pt x="265" y="845"/>
                    </a:cubicBezTo>
                    <a:cubicBezTo>
                      <a:pt x="270" y="837"/>
                      <a:pt x="267" y="826"/>
                      <a:pt x="257" y="826"/>
                    </a:cubicBezTo>
                    <a:cubicBezTo>
                      <a:pt x="259" y="820"/>
                      <a:pt x="267" y="819"/>
                      <a:pt x="273" y="824"/>
                    </a:cubicBezTo>
                    <a:cubicBezTo>
                      <a:pt x="277" y="828"/>
                      <a:pt x="279" y="836"/>
                      <a:pt x="276" y="844"/>
                    </a:cubicBezTo>
                    <a:cubicBezTo>
                      <a:pt x="274" y="849"/>
                      <a:pt x="270" y="853"/>
                      <a:pt x="266" y="857"/>
                    </a:cubicBezTo>
                    <a:cubicBezTo>
                      <a:pt x="257" y="862"/>
                      <a:pt x="246" y="865"/>
                      <a:pt x="235" y="864"/>
                    </a:cubicBezTo>
                    <a:cubicBezTo>
                      <a:pt x="227" y="864"/>
                      <a:pt x="219" y="861"/>
                      <a:pt x="213" y="857"/>
                    </a:cubicBezTo>
                    <a:cubicBezTo>
                      <a:pt x="231" y="872"/>
                      <a:pt x="253" y="878"/>
                      <a:pt x="277" y="870"/>
                    </a:cubicBezTo>
                    <a:cubicBezTo>
                      <a:pt x="289" y="866"/>
                      <a:pt x="298" y="860"/>
                      <a:pt x="305" y="851"/>
                    </a:cubicBezTo>
                    <a:cubicBezTo>
                      <a:pt x="341" y="811"/>
                      <a:pt x="294" y="803"/>
                      <a:pt x="275" y="786"/>
                    </a:cubicBezTo>
                    <a:cubicBezTo>
                      <a:pt x="250" y="764"/>
                      <a:pt x="285" y="736"/>
                      <a:pt x="310" y="758"/>
                    </a:cubicBezTo>
                    <a:cubicBezTo>
                      <a:pt x="332" y="777"/>
                      <a:pt x="330" y="806"/>
                      <a:pt x="320" y="830"/>
                    </a:cubicBezTo>
                    <a:cubicBezTo>
                      <a:pt x="322" y="826"/>
                      <a:pt x="326" y="823"/>
                      <a:pt x="329" y="820"/>
                    </a:cubicBezTo>
                    <a:cubicBezTo>
                      <a:pt x="338" y="813"/>
                      <a:pt x="353" y="812"/>
                      <a:pt x="360" y="821"/>
                    </a:cubicBezTo>
                    <a:cubicBezTo>
                      <a:pt x="363" y="825"/>
                      <a:pt x="364" y="831"/>
                      <a:pt x="361" y="836"/>
                    </a:cubicBezTo>
                    <a:cubicBezTo>
                      <a:pt x="359" y="839"/>
                      <a:pt x="356" y="842"/>
                      <a:pt x="352" y="842"/>
                    </a:cubicBezTo>
                    <a:cubicBezTo>
                      <a:pt x="348" y="843"/>
                      <a:pt x="344" y="842"/>
                      <a:pt x="341" y="839"/>
                    </a:cubicBezTo>
                    <a:cubicBezTo>
                      <a:pt x="337" y="835"/>
                      <a:pt x="336" y="829"/>
                      <a:pt x="340" y="825"/>
                    </a:cubicBezTo>
                    <a:cubicBezTo>
                      <a:pt x="342" y="822"/>
                      <a:pt x="346" y="822"/>
                      <a:pt x="349" y="823"/>
                    </a:cubicBezTo>
                    <a:cubicBezTo>
                      <a:pt x="351" y="824"/>
                      <a:pt x="352" y="826"/>
                      <a:pt x="351" y="828"/>
                    </a:cubicBezTo>
                    <a:cubicBezTo>
                      <a:pt x="350" y="827"/>
                      <a:pt x="349" y="826"/>
                      <a:pt x="347" y="825"/>
                    </a:cubicBezTo>
                    <a:cubicBezTo>
                      <a:pt x="344" y="825"/>
                      <a:pt x="342" y="827"/>
                      <a:pt x="343" y="830"/>
                    </a:cubicBezTo>
                    <a:cubicBezTo>
                      <a:pt x="343" y="832"/>
                      <a:pt x="344" y="834"/>
                      <a:pt x="347" y="835"/>
                    </a:cubicBezTo>
                    <a:cubicBezTo>
                      <a:pt x="350" y="836"/>
                      <a:pt x="352" y="835"/>
                      <a:pt x="354" y="833"/>
                    </a:cubicBezTo>
                    <a:cubicBezTo>
                      <a:pt x="356" y="830"/>
                      <a:pt x="356" y="826"/>
                      <a:pt x="354" y="823"/>
                    </a:cubicBezTo>
                    <a:cubicBezTo>
                      <a:pt x="348" y="816"/>
                      <a:pt x="334" y="818"/>
                      <a:pt x="328" y="824"/>
                    </a:cubicBezTo>
                    <a:cubicBezTo>
                      <a:pt x="326" y="825"/>
                      <a:pt x="324" y="827"/>
                      <a:pt x="323" y="828"/>
                    </a:cubicBezTo>
                    <a:cubicBezTo>
                      <a:pt x="317" y="835"/>
                      <a:pt x="314" y="843"/>
                      <a:pt x="309" y="849"/>
                    </a:cubicBezTo>
                    <a:cubicBezTo>
                      <a:pt x="303" y="856"/>
                      <a:pt x="297" y="862"/>
                      <a:pt x="290" y="866"/>
                    </a:cubicBezTo>
                    <a:cubicBezTo>
                      <a:pt x="293" y="865"/>
                      <a:pt x="297" y="864"/>
                      <a:pt x="299" y="864"/>
                    </a:cubicBezTo>
                    <a:cubicBezTo>
                      <a:pt x="319" y="865"/>
                      <a:pt x="334" y="880"/>
                      <a:pt x="337" y="898"/>
                    </a:cubicBezTo>
                    <a:cubicBezTo>
                      <a:pt x="337" y="904"/>
                      <a:pt x="337" y="909"/>
                      <a:pt x="336" y="914"/>
                    </a:cubicBezTo>
                    <a:cubicBezTo>
                      <a:pt x="333" y="912"/>
                      <a:pt x="333" y="912"/>
                      <a:pt x="333" y="912"/>
                    </a:cubicBezTo>
                    <a:cubicBezTo>
                      <a:pt x="334" y="908"/>
                      <a:pt x="334" y="903"/>
                      <a:pt x="334" y="899"/>
                    </a:cubicBezTo>
                    <a:cubicBezTo>
                      <a:pt x="330" y="882"/>
                      <a:pt x="317" y="867"/>
                      <a:pt x="299" y="867"/>
                    </a:cubicBezTo>
                    <a:cubicBezTo>
                      <a:pt x="288" y="867"/>
                      <a:pt x="284" y="870"/>
                      <a:pt x="274" y="873"/>
                    </a:cubicBezTo>
                    <a:cubicBezTo>
                      <a:pt x="243" y="882"/>
                      <a:pt x="213" y="867"/>
                      <a:pt x="195" y="839"/>
                    </a:cubicBezTo>
                    <a:cubicBezTo>
                      <a:pt x="190" y="831"/>
                      <a:pt x="187" y="823"/>
                      <a:pt x="185" y="815"/>
                    </a:cubicBezTo>
                    <a:cubicBezTo>
                      <a:pt x="187" y="833"/>
                      <a:pt x="192" y="851"/>
                      <a:pt x="200" y="864"/>
                    </a:cubicBezTo>
                    <a:cubicBezTo>
                      <a:pt x="219" y="891"/>
                      <a:pt x="241" y="929"/>
                      <a:pt x="256" y="945"/>
                    </a:cubicBezTo>
                    <a:cubicBezTo>
                      <a:pt x="263" y="953"/>
                      <a:pt x="274" y="958"/>
                      <a:pt x="285" y="956"/>
                    </a:cubicBezTo>
                    <a:cubicBezTo>
                      <a:pt x="279" y="959"/>
                      <a:pt x="273" y="957"/>
                      <a:pt x="267" y="955"/>
                    </a:cubicBezTo>
                    <a:cubicBezTo>
                      <a:pt x="267" y="955"/>
                      <a:pt x="267" y="955"/>
                      <a:pt x="267" y="955"/>
                    </a:cubicBezTo>
                    <a:cubicBezTo>
                      <a:pt x="264" y="954"/>
                      <a:pt x="261" y="952"/>
                      <a:pt x="259" y="950"/>
                    </a:cubicBezTo>
                    <a:cubicBezTo>
                      <a:pt x="266" y="959"/>
                      <a:pt x="274" y="967"/>
                      <a:pt x="285" y="971"/>
                    </a:cubicBezTo>
                    <a:cubicBezTo>
                      <a:pt x="296" y="974"/>
                      <a:pt x="307" y="973"/>
                      <a:pt x="317" y="967"/>
                    </a:cubicBezTo>
                    <a:cubicBezTo>
                      <a:pt x="317" y="968"/>
                      <a:pt x="318" y="969"/>
                      <a:pt x="319" y="969"/>
                    </a:cubicBezTo>
                    <a:cubicBezTo>
                      <a:pt x="311" y="974"/>
                      <a:pt x="302" y="976"/>
                      <a:pt x="292" y="975"/>
                    </a:cubicBezTo>
                    <a:cubicBezTo>
                      <a:pt x="284" y="973"/>
                      <a:pt x="275" y="970"/>
                      <a:pt x="270" y="965"/>
                    </a:cubicBezTo>
                    <a:cubicBezTo>
                      <a:pt x="273" y="969"/>
                      <a:pt x="273" y="975"/>
                      <a:pt x="271" y="979"/>
                    </a:cubicBezTo>
                    <a:cubicBezTo>
                      <a:pt x="269" y="982"/>
                      <a:pt x="266" y="984"/>
                      <a:pt x="263" y="984"/>
                    </a:cubicBezTo>
                    <a:cubicBezTo>
                      <a:pt x="258" y="985"/>
                      <a:pt x="253" y="982"/>
                      <a:pt x="253" y="976"/>
                    </a:cubicBezTo>
                    <a:cubicBezTo>
                      <a:pt x="252" y="972"/>
                      <a:pt x="255" y="969"/>
                      <a:pt x="257" y="969"/>
                    </a:cubicBezTo>
                    <a:cubicBezTo>
                      <a:pt x="263" y="967"/>
                      <a:pt x="266" y="973"/>
                      <a:pt x="264" y="976"/>
                    </a:cubicBezTo>
                    <a:cubicBezTo>
                      <a:pt x="264" y="974"/>
                      <a:pt x="263" y="972"/>
                      <a:pt x="261" y="971"/>
                    </a:cubicBezTo>
                    <a:cubicBezTo>
                      <a:pt x="259" y="970"/>
                      <a:pt x="256" y="971"/>
                      <a:pt x="256" y="974"/>
                    </a:cubicBezTo>
                    <a:cubicBezTo>
                      <a:pt x="255" y="976"/>
                      <a:pt x="256" y="979"/>
                      <a:pt x="258" y="980"/>
                    </a:cubicBezTo>
                    <a:cubicBezTo>
                      <a:pt x="262" y="983"/>
                      <a:pt x="269" y="982"/>
                      <a:pt x="271" y="974"/>
                    </a:cubicBezTo>
                    <a:cubicBezTo>
                      <a:pt x="272" y="967"/>
                      <a:pt x="265" y="960"/>
                      <a:pt x="261" y="956"/>
                    </a:cubicBezTo>
                    <a:cubicBezTo>
                      <a:pt x="255" y="949"/>
                      <a:pt x="249" y="942"/>
                      <a:pt x="247" y="939"/>
                    </a:cubicBezTo>
                    <a:cubicBezTo>
                      <a:pt x="243" y="934"/>
                      <a:pt x="233" y="921"/>
                      <a:pt x="223" y="905"/>
                    </a:cubicBezTo>
                    <a:cubicBezTo>
                      <a:pt x="225" y="908"/>
                      <a:pt x="225" y="912"/>
                      <a:pt x="226" y="915"/>
                    </a:cubicBezTo>
                    <a:cubicBezTo>
                      <a:pt x="226" y="917"/>
                      <a:pt x="228" y="930"/>
                      <a:pt x="225" y="931"/>
                    </a:cubicBezTo>
                    <a:cubicBezTo>
                      <a:pt x="224" y="930"/>
                      <a:pt x="223" y="923"/>
                      <a:pt x="223" y="921"/>
                    </a:cubicBezTo>
                    <a:cubicBezTo>
                      <a:pt x="222" y="915"/>
                      <a:pt x="220" y="910"/>
                      <a:pt x="219" y="905"/>
                    </a:cubicBezTo>
                    <a:cubicBezTo>
                      <a:pt x="218" y="903"/>
                      <a:pt x="217" y="900"/>
                      <a:pt x="216" y="898"/>
                    </a:cubicBezTo>
                    <a:cubicBezTo>
                      <a:pt x="212" y="890"/>
                      <a:pt x="209" y="883"/>
                      <a:pt x="203" y="876"/>
                    </a:cubicBezTo>
                    <a:cubicBezTo>
                      <a:pt x="203" y="876"/>
                      <a:pt x="202" y="875"/>
                      <a:pt x="201" y="874"/>
                    </a:cubicBezTo>
                    <a:cubicBezTo>
                      <a:pt x="202" y="876"/>
                      <a:pt x="203" y="879"/>
                      <a:pt x="204" y="882"/>
                    </a:cubicBezTo>
                    <a:cubicBezTo>
                      <a:pt x="207" y="889"/>
                      <a:pt x="209" y="895"/>
                      <a:pt x="208" y="903"/>
                    </a:cubicBezTo>
                    <a:cubicBezTo>
                      <a:pt x="207" y="925"/>
                      <a:pt x="190" y="935"/>
                      <a:pt x="171" y="935"/>
                    </a:cubicBezTo>
                    <a:cubicBezTo>
                      <a:pt x="155" y="935"/>
                      <a:pt x="139" y="929"/>
                      <a:pt x="131" y="915"/>
                    </a:cubicBezTo>
                    <a:cubicBezTo>
                      <a:pt x="124" y="903"/>
                      <a:pt x="125" y="890"/>
                      <a:pt x="135" y="880"/>
                    </a:cubicBezTo>
                    <a:cubicBezTo>
                      <a:pt x="139" y="875"/>
                      <a:pt x="144" y="873"/>
                      <a:pt x="150" y="871"/>
                    </a:cubicBezTo>
                    <a:cubicBezTo>
                      <a:pt x="155" y="870"/>
                      <a:pt x="159" y="870"/>
                      <a:pt x="164" y="873"/>
                    </a:cubicBezTo>
                    <a:cubicBezTo>
                      <a:pt x="169" y="876"/>
                      <a:pt x="173" y="881"/>
                      <a:pt x="173" y="887"/>
                    </a:cubicBezTo>
                    <a:cubicBezTo>
                      <a:pt x="174" y="891"/>
                      <a:pt x="173" y="895"/>
                      <a:pt x="170" y="897"/>
                    </a:cubicBezTo>
                    <a:cubicBezTo>
                      <a:pt x="167" y="900"/>
                      <a:pt x="163" y="902"/>
                      <a:pt x="158" y="901"/>
                    </a:cubicBezTo>
                    <a:cubicBezTo>
                      <a:pt x="154" y="900"/>
                      <a:pt x="149" y="898"/>
                      <a:pt x="148" y="893"/>
                    </a:cubicBezTo>
                    <a:cubicBezTo>
                      <a:pt x="147" y="888"/>
                      <a:pt x="149" y="883"/>
                      <a:pt x="153" y="881"/>
                    </a:cubicBezTo>
                    <a:cubicBezTo>
                      <a:pt x="159" y="878"/>
                      <a:pt x="165" y="880"/>
                      <a:pt x="168" y="885"/>
                    </a:cubicBezTo>
                    <a:cubicBezTo>
                      <a:pt x="170" y="890"/>
                      <a:pt x="168" y="897"/>
                      <a:pt x="163" y="899"/>
                    </a:cubicBezTo>
                    <a:cubicBezTo>
                      <a:pt x="161" y="900"/>
                      <a:pt x="159" y="901"/>
                      <a:pt x="157" y="901"/>
                    </a:cubicBezTo>
                    <a:cubicBezTo>
                      <a:pt x="158" y="901"/>
                      <a:pt x="158" y="901"/>
                      <a:pt x="159" y="901"/>
                    </a:cubicBezTo>
                    <a:cubicBezTo>
                      <a:pt x="163" y="901"/>
                      <a:pt x="167" y="900"/>
                      <a:pt x="170" y="897"/>
                    </a:cubicBezTo>
                    <a:cubicBezTo>
                      <a:pt x="172" y="894"/>
                      <a:pt x="173" y="891"/>
                      <a:pt x="173" y="887"/>
                    </a:cubicBezTo>
                    <a:cubicBezTo>
                      <a:pt x="172" y="881"/>
                      <a:pt x="169" y="877"/>
                      <a:pt x="163" y="874"/>
                    </a:cubicBezTo>
                    <a:cubicBezTo>
                      <a:pt x="159" y="872"/>
                      <a:pt x="155" y="871"/>
                      <a:pt x="150" y="872"/>
                    </a:cubicBezTo>
                    <a:cubicBezTo>
                      <a:pt x="144" y="874"/>
                      <a:pt x="140" y="877"/>
                      <a:pt x="136" y="881"/>
                    </a:cubicBezTo>
                    <a:cubicBezTo>
                      <a:pt x="127" y="891"/>
                      <a:pt x="126" y="903"/>
                      <a:pt x="133" y="914"/>
                    </a:cubicBezTo>
                    <a:cubicBezTo>
                      <a:pt x="141" y="927"/>
                      <a:pt x="158" y="933"/>
                      <a:pt x="173" y="932"/>
                    </a:cubicBezTo>
                    <a:cubicBezTo>
                      <a:pt x="189" y="931"/>
                      <a:pt x="203" y="922"/>
                      <a:pt x="204" y="903"/>
                    </a:cubicBezTo>
                    <a:cubicBezTo>
                      <a:pt x="204" y="896"/>
                      <a:pt x="203" y="890"/>
                      <a:pt x="200" y="883"/>
                    </a:cubicBezTo>
                    <a:cubicBezTo>
                      <a:pt x="191" y="858"/>
                      <a:pt x="183" y="835"/>
                      <a:pt x="181" y="808"/>
                    </a:cubicBezTo>
                    <a:cubicBezTo>
                      <a:pt x="181" y="809"/>
                      <a:pt x="181" y="811"/>
                      <a:pt x="180" y="812"/>
                    </a:cubicBezTo>
                    <a:cubicBezTo>
                      <a:pt x="177" y="821"/>
                      <a:pt x="168" y="829"/>
                      <a:pt x="158" y="825"/>
                    </a:cubicBezTo>
                    <a:cubicBezTo>
                      <a:pt x="151" y="822"/>
                      <a:pt x="147" y="815"/>
                      <a:pt x="148" y="807"/>
                    </a:cubicBezTo>
                    <a:cubicBezTo>
                      <a:pt x="149" y="801"/>
                      <a:pt x="153" y="796"/>
                      <a:pt x="160" y="795"/>
                    </a:cubicBezTo>
                    <a:cubicBezTo>
                      <a:pt x="164" y="795"/>
                      <a:pt x="169" y="798"/>
                      <a:pt x="166" y="803"/>
                    </a:cubicBezTo>
                    <a:cubicBezTo>
                      <a:pt x="164" y="808"/>
                      <a:pt x="160" y="806"/>
                      <a:pt x="157" y="811"/>
                    </a:cubicBezTo>
                    <a:cubicBezTo>
                      <a:pt x="155" y="814"/>
                      <a:pt x="155" y="818"/>
                      <a:pt x="159" y="820"/>
                    </a:cubicBezTo>
                    <a:cubicBezTo>
                      <a:pt x="165" y="825"/>
                      <a:pt x="172" y="819"/>
                      <a:pt x="175" y="813"/>
                    </a:cubicBezTo>
                    <a:cubicBezTo>
                      <a:pt x="182" y="800"/>
                      <a:pt x="180" y="792"/>
                      <a:pt x="180" y="779"/>
                    </a:cubicBezTo>
                    <a:cubicBezTo>
                      <a:pt x="180" y="769"/>
                      <a:pt x="181" y="760"/>
                      <a:pt x="183" y="750"/>
                    </a:cubicBezTo>
                    <a:cubicBezTo>
                      <a:pt x="190" y="720"/>
                      <a:pt x="207" y="695"/>
                      <a:pt x="230" y="677"/>
                    </a:cubicBezTo>
                    <a:cubicBezTo>
                      <a:pt x="225" y="680"/>
                      <a:pt x="219" y="680"/>
                      <a:pt x="215" y="677"/>
                    </a:cubicBezTo>
                    <a:cubicBezTo>
                      <a:pt x="211" y="674"/>
                      <a:pt x="209" y="669"/>
                      <a:pt x="211" y="663"/>
                    </a:cubicBezTo>
                    <a:cubicBezTo>
                      <a:pt x="211" y="664"/>
                      <a:pt x="213" y="665"/>
                      <a:pt x="215" y="665"/>
                    </a:cubicBezTo>
                    <a:cubicBezTo>
                      <a:pt x="209" y="675"/>
                      <a:pt x="224" y="679"/>
                      <a:pt x="235" y="674"/>
                    </a:cubicBezTo>
                    <a:cubicBezTo>
                      <a:pt x="234" y="674"/>
                      <a:pt x="234" y="674"/>
                      <a:pt x="234" y="674"/>
                    </a:cubicBezTo>
                    <a:cubicBezTo>
                      <a:pt x="242" y="668"/>
                      <a:pt x="251" y="663"/>
                      <a:pt x="261" y="659"/>
                    </a:cubicBezTo>
                    <a:cubicBezTo>
                      <a:pt x="247" y="658"/>
                      <a:pt x="233" y="650"/>
                      <a:pt x="230" y="635"/>
                    </a:cubicBezTo>
                    <a:cubicBezTo>
                      <a:pt x="228" y="627"/>
                      <a:pt x="229" y="620"/>
                      <a:pt x="232" y="613"/>
                    </a:cubicBezTo>
                    <a:cubicBezTo>
                      <a:pt x="237" y="606"/>
                      <a:pt x="242" y="601"/>
                      <a:pt x="250" y="599"/>
                    </a:cubicBezTo>
                    <a:cubicBezTo>
                      <a:pt x="257" y="596"/>
                      <a:pt x="264" y="596"/>
                      <a:pt x="271" y="599"/>
                    </a:cubicBezTo>
                    <a:cubicBezTo>
                      <a:pt x="278" y="601"/>
                      <a:pt x="283" y="606"/>
                      <a:pt x="287" y="613"/>
                    </a:cubicBezTo>
                    <a:cubicBezTo>
                      <a:pt x="291" y="620"/>
                      <a:pt x="291" y="626"/>
                      <a:pt x="287" y="634"/>
                    </a:cubicBezTo>
                    <a:cubicBezTo>
                      <a:pt x="285" y="638"/>
                      <a:pt x="282" y="641"/>
                      <a:pt x="277" y="642"/>
                    </a:cubicBezTo>
                    <a:cubicBezTo>
                      <a:pt x="270" y="644"/>
                      <a:pt x="263" y="642"/>
                      <a:pt x="258" y="637"/>
                    </a:cubicBezTo>
                    <a:cubicBezTo>
                      <a:pt x="254" y="632"/>
                      <a:pt x="254" y="625"/>
                      <a:pt x="257" y="619"/>
                    </a:cubicBezTo>
                    <a:cubicBezTo>
                      <a:pt x="260" y="612"/>
                      <a:pt x="269" y="609"/>
                      <a:pt x="277" y="613"/>
                    </a:cubicBezTo>
                    <a:cubicBezTo>
                      <a:pt x="284" y="617"/>
                      <a:pt x="287" y="626"/>
                      <a:pt x="283" y="633"/>
                    </a:cubicBezTo>
                    <a:cubicBezTo>
                      <a:pt x="281" y="636"/>
                      <a:pt x="278" y="639"/>
                      <a:pt x="275" y="640"/>
                    </a:cubicBezTo>
                    <a:cubicBezTo>
                      <a:pt x="276" y="640"/>
                      <a:pt x="276" y="640"/>
                      <a:pt x="276" y="640"/>
                    </a:cubicBezTo>
                    <a:cubicBezTo>
                      <a:pt x="280" y="638"/>
                      <a:pt x="283" y="636"/>
                      <a:pt x="285" y="632"/>
                    </a:cubicBezTo>
                    <a:cubicBezTo>
                      <a:pt x="288" y="626"/>
                      <a:pt x="287" y="620"/>
                      <a:pt x="284" y="614"/>
                    </a:cubicBezTo>
                    <a:cubicBezTo>
                      <a:pt x="281" y="608"/>
                      <a:pt x="276" y="604"/>
                      <a:pt x="270" y="602"/>
                    </a:cubicBezTo>
                    <a:cubicBezTo>
                      <a:pt x="264" y="600"/>
                      <a:pt x="257" y="600"/>
                      <a:pt x="251" y="602"/>
                    </a:cubicBezTo>
                    <a:cubicBezTo>
                      <a:pt x="244" y="604"/>
                      <a:pt x="239" y="608"/>
                      <a:pt x="235" y="615"/>
                    </a:cubicBezTo>
                    <a:cubicBezTo>
                      <a:pt x="232" y="621"/>
                      <a:pt x="231" y="628"/>
                      <a:pt x="232" y="634"/>
                    </a:cubicBezTo>
                    <a:cubicBezTo>
                      <a:pt x="236" y="652"/>
                      <a:pt x="256" y="660"/>
                      <a:pt x="269" y="656"/>
                    </a:cubicBezTo>
                    <a:cubicBezTo>
                      <a:pt x="297" y="647"/>
                      <a:pt x="319" y="647"/>
                      <a:pt x="347" y="652"/>
                    </a:cubicBezTo>
                    <a:cubicBezTo>
                      <a:pt x="349" y="652"/>
                      <a:pt x="352" y="653"/>
                      <a:pt x="355" y="654"/>
                    </a:cubicBezTo>
                    <a:cubicBezTo>
                      <a:pt x="353" y="653"/>
                      <a:pt x="351" y="652"/>
                      <a:pt x="349" y="650"/>
                    </a:cubicBezTo>
                    <a:cubicBezTo>
                      <a:pt x="340" y="645"/>
                      <a:pt x="334" y="638"/>
                      <a:pt x="329" y="629"/>
                    </a:cubicBezTo>
                    <a:cubicBezTo>
                      <a:pt x="336" y="637"/>
                      <a:pt x="342" y="642"/>
                      <a:pt x="351" y="648"/>
                    </a:cubicBezTo>
                    <a:cubicBezTo>
                      <a:pt x="352" y="648"/>
                      <a:pt x="352" y="648"/>
                      <a:pt x="353" y="649"/>
                    </a:cubicBezTo>
                    <a:cubicBezTo>
                      <a:pt x="347" y="643"/>
                      <a:pt x="348" y="630"/>
                      <a:pt x="352" y="622"/>
                    </a:cubicBezTo>
                    <a:cubicBezTo>
                      <a:pt x="354" y="618"/>
                      <a:pt x="357" y="614"/>
                      <a:pt x="360" y="611"/>
                    </a:cubicBezTo>
                    <a:cubicBezTo>
                      <a:pt x="366" y="605"/>
                      <a:pt x="376" y="600"/>
                      <a:pt x="384" y="604"/>
                    </a:cubicBezTo>
                    <a:cubicBezTo>
                      <a:pt x="388" y="596"/>
                      <a:pt x="395" y="593"/>
                      <a:pt x="402" y="590"/>
                    </a:cubicBezTo>
                    <a:cubicBezTo>
                      <a:pt x="411" y="587"/>
                      <a:pt x="420" y="579"/>
                      <a:pt x="417" y="571"/>
                    </a:cubicBezTo>
                    <a:cubicBezTo>
                      <a:pt x="426" y="577"/>
                      <a:pt x="419" y="594"/>
                      <a:pt x="413" y="601"/>
                    </a:cubicBezTo>
                    <a:cubicBezTo>
                      <a:pt x="403" y="610"/>
                      <a:pt x="390" y="610"/>
                      <a:pt x="375" y="613"/>
                    </a:cubicBezTo>
                    <a:cubicBezTo>
                      <a:pt x="366" y="614"/>
                      <a:pt x="359" y="617"/>
                      <a:pt x="355" y="625"/>
                    </a:cubicBezTo>
                    <a:cubicBezTo>
                      <a:pt x="351" y="631"/>
                      <a:pt x="348" y="642"/>
                      <a:pt x="353" y="649"/>
                    </a:cubicBezTo>
                    <a:cubicBezTo>
                      <a:pt x="352" y="647"/>
                      <a:pt x="351" y="646"/>
                      <a:pt x="351" y="644"/>
                    </a:cubicBezTo>
                    <a:cubicBezTo>
                      <a:pt x="350" y="640"/>
                      <a:pt x="352" y="635"/>
                      <a:pt x="359" y="632"/>
                    </a:cubicBezTo>
                    <a:cubicBezTo>
                      <a:pt x="358" y="633"/>
                      <a:pt x="359" y="635"/>
                      <a:pt x="360" y="636"/>
                    </a:cubicBezTo>
                    <a:cubicBezTo>
                      <a:pt x="353" y="639"/>
                      <a:pt x="352" y="646"/>
                      <a:pt x="358" y="651"/>
                    </a:cubicBezTo>
                    <a:cubicBezTo>
                      <a:pt x="361" y="654"/>
                      <a:pt x="363" y="655"/>
                      <a:pt x="366" y="657"/>
                    </a:cubicBezTo>
                    <a:cubicBezTo>
                      <a:pt x="397" y="667"/>
                      <a:pt x="424" y="683"/>
                      <a:pt x="447" y="705"/>
                    </a:cubicBezTo>
                    <a:cubicBezTo>
                      <a:pt x="429" y="686"/>
                      <a:pt x="411" y="662"/>
                      <a:pt x="412" y="635"/>
                    </a:cubicBezTo>
                    <a:cubicBezTo>
                      <a:pt x="413" y="622"/>
                      <a:pt x="418" y="612"/>
                      <a:pt x="427" y="603"/>
                    </a:cubicBezTo>
                    <a:cubicBezTo>
                      <a:pt x="436" y="596"/>
                      <a:pt x="446" y="592"/>
                      <a:pt x="457" y="591"/>
                    </a:cubicBezTo>
                    <a:cubicBezTo>
                      <a:pt x="482" y="591"/>
                      <a:pt x="503" y="611"/>
                      <a:pt x="504" y="636"/>
                    </a:cubicBezTo>
                    <a:cubicBezTo>
                      <a:pt x="505" y="658"/>
                      <a:pt x="490" y="681"/>
                      <a:pt x="465" y="678"/>
                    </a:cubicBezTo>
                    <a:cubicBezTo>
                      <a:pt x="455" y="677"/>
                      <a:pt x="446" y="670"/>
                      <a:pt x="444" y="659"/>
                    </a:cubicBezTo>
                    <a:cubicBezTo>
                      <a:pt x="444" y="656"/>
                      <a:pt x="444" y="652"/>
                      <a:pt x="446" y="649"/>
                    </a:cubicBezTo>
                    <a:cubicBezTo>
                      <a:pt x="446" y="649"/>
                      <a:pt x="446" y="649"/>
                      <a:pt x="446" y="649"/>
                    </a:cubicBezTo>
                    <a:cubicBezTo>
                      <a:pt x="450" y="642"/>
                      <a:pt x="459" y="638"/>
                      <a:pt x="468" y="642"/>
                    </a:cubicBezTo>
                    <a:cubicBezTo>
                      <a:pt x="476" y="646"/>
                      <a:pt x="479" y="656"/>
                      <a:pt x="475" y="664"/>
                    </a:cubicBezTo>
                    <a:cubicBezTo>
                      <a:pt x="471" y="672"/>
                      <a:pt x="461" y="675"/>
                      <a:pt x="453" y="671"/>
                    </a:cubicBezTo>
                    <a:cubicBezTo>
                      <a:pt x="450" y="670"/>
                      <a:pt x="447" y="667"/>
                      <a:pt x="446" y="663"/>
                    </a:cubicBezTo>
                    <a:cubicBezTo>
                      <a:pt x="446" y="663"/>
                      <a:pt x="446" y="663"/>
                      <a:pt x="446" y="663"/>
                    </a:cubicBezTo>
                    <a:cubicBezTo>
                      <a:pt x="449" y="672"/>
                      <a:pt x="457" y="676"/>
                      <a:pt x="466" y="677"/>
                    </a:cubicBezTo>
                    <a:cubicBezTo>
                      <a:pt x="490" y="678"/>
                      <a:pt x="502" y="656"/>
                      <a:pt x="502" y="635"/>
                    </a:cubicBezTo>
                    <a:cubicBezTo>
                      <a:pt x="501" y="612"/>
                      <a:pt x="481" y="593"/>
                      <a:pt x="457" y="594"/>
                    </a:cubicBezTo>
                    <a:cubicBezTo>
                      <a:pt x="453" y="594"/>
                      <a:pt x="449" y="595"/>
                      <a:pt x="445" y="596"/>
                    </a:cubicBezTo>
                    <a:cubicBezTo>
                      <a:pt x="448" y="596"/>
                      <a:pt x="450" y="596"/>
                      <a:pt x="453" y="597"/>
                    </a:cubicBezTo>
                    <a:cubicBezTo>
                      <a:pt x="461" y="598"/>
                      <a:pt x="468" y="605"/>
                      <a:pt x="469" y="613"/>
                    </a:cubicBezTo>
                    <a:cubicBezTo>
                      <a:pt x="470" y="621"/>
                      <a:pt x="465" y="629"/>
                      <a:pt x="455" y="630"/>
                    </a:cubicBezTo>
                    <a:cubicBezTo>
                      <a:pt x="450" y="630"/>
                      <a:pt x="445" y="626"/>
                      <a:pt x="444" y="622"/>
                    </a:cubicBezTo>
                    <a:cubicBezTo>
                      <a:pt x="442" y="612"/>
                      <a:pt x="452" y="607"/>
                      <a:pt x="456" y="612"/>
                    </a:cubicBezTo>
                    <a:cubicBezTo>
                      <a:pt x="453" y="611"/>
                      <a:pt x="449" y="613"/>
                      <a:pt x="448" y="615"/>
                    </a:cubicBezTo>
                    <a:cubicBezTo>
                      <a:pt x="446" y="619"/>
                      <a:pt x="449" y="624"/>
                      <a:pt x="453" y="625"/>
                    </a:cubicBezTo>
                    <a:cubicBezTo>
                      <a:pt x="456" y="626"/>
                      <a:pt x="460" y="625"/>
                      <a:pt x="462" y="622"/>
                    </a:cubicBezTo>
                    <a:cubicBezTo>
                      <a:pt x="467" y="617"/>
                      <a:pt x="465" y="610"/>
                      <a:pt x="461" y="605"/>
                    </a:cubicBezTo>
                    <a:cubicBezTo>
                      <a:pt x="453" y="595"/>
                      <a:pt x="438" y="598"/>
                      <a:pt x="429" y="605"/>
                    </a:cubicBezTo>
                    <a:cubicBezTo>
                      <a:pt x="420" y="613"/>
                      <a:pt x="416" y="623"/>
                      <a:pt x="415" y="635"/>
                    </a:cubicBezTo>
                    <a:cubicBezTo>
                      <a:pt x="415" y="672"/>
                      <a:pt x="457" y="708"/>
                      <a:pt x="480" y="740"/>
                    </a:cubicBezTo>
                    <a:cubicBezTo>
                      <a:pt x="478" y="732"/>
                      <a:pt x="478" y="725"/>
                      <a:pt x="480" y="716"/>
                    </a:cubicBezTo>
                    <a:cubicBezTo>
                      <a:pt x="482" y="712"/>
                      <a:pt x="483" y="708"/>
                      <a:pt x="485" y="704"/>
                    </a:cubicBezTo>
                    <a:cubicBezTo>
                      <a:pt x="485" y="705"/>
                      <a:pt x="487" y="706"/>
                      <a:pt x="487" y="706"/>
                    </a:cubicBezTo>
                    <a:cubicBezTo>
                      <a:pt x="483" y="715"/>
                      <a:pt x="482" y="725"/>
                      <a:pt x="483" y="734"/>
                    </a:cubicBezTo>
                    <a:cubicBezTo>
                      <a:pt x="483" y="741"/>
                      <a:pt x="485" y="747"/>
                      <a:pt x="488" y="752"/>
                    </a:cubicBezTo>
                    <a:cubicBezTo>
                      <a:pt x="486" y="745"/>
                      <a:pt x="488" y="737"/>
                      <a:pt x="491" y="733"/>
                    </a:cubicBezTo>
                    <a:cubicBezTo>
                      <a:pt x="494" y="729"/>
                      <a:pt x="498" y="726"/>
                      <a:pt x="503" y="725"/>
                    </a:cubicBezTo>
                    <a:cubicBezTo>
                      <a:pt x="511" y="724"/>
                      <a:pt x="519" y="729"/>
                      <a:pt x="520" y="739"/>
                    </a:cubicBezTo>
                    <a:cubicBezTo>
                      <a:pt x="520" y="744"/>
                      <a:pt x="517" y="748"/>
                      <a:pt x="512" y="750"/>
                    </a:cubicBezTo>
                    <a:cubicBezTo>
                      <a:pt x="503" y="753"/>
                      <a:pt x="498" y="743"/>
                      <a:pt x="502" y="739"/>
                    </a:cubicBezTo>
                    <a:cubicBezTo>
                      <a:pt x="502" y="742"/>
                      <a:pt x="503" y="745"/>
                      <a:pt x="506" y="746"/>
                    </a:cubicBezTo>
                    <a:cubicBezTo>
                      <a:pt x="510" y="748"/>
                      <a:pt x="514" y="745"/>
                      <a:pt x="515" y="741"/>
                    </a:cubicBezTo>
                    <a:cubicBezTo>
                      <a:pt x="516" y="738"/>
                      <a:pt x="515" y="734"/>
                      <a:pt x="512" y="732"/>
                    </a:cubicBezTo>
                    <a:cubicBezTo>
                      <a:pt x="507" y="728"/>
                      <a:pt x="500" y="730"/>
                      <a:pt x="495" y="734"/>
                    </a:cubicBezTo>
                    <a:cubicBezTo>
                      <a:pt x="492" y="737"/>
                      <a:pt x="490" y="742"/>
                      <a:pt x="490" y="747"/>
                    </a:cubicBezTo>
                    <a:cubicBezTo>
                      <a:pt x="489" y="755"/>
                      <a:pt x="493" y="760"/>
                      <a:pt x="497" y="767"/>
                    </a:cubicBezTo>
                    <a:cubicBezTo>
                      <a:pt x="509" y="787"/>
                      <a:pt x="519" y="809"/>
                      <a:pt x="526" y="833"/>
                    </a:cubicBezTo>
                    <a:cubicBezTo>
                      <a:pt x="527" y="837"/>
                      <a:pt x="533" y="860"/>
                      <a:pt x="536" y="878"/>
                    </a:cubicBezTo>
                    <a:cubicBezTo>
                      <a:pt x="540" y="857"/>
                      <a:pt x="549" y="837"/>
                      <a:pt x="564" y="820"/>
                    </a:cubicBezTo>
                    <a:cubicBezTo>
                      <a:pt x="569" y="815"/>
                      <a:pt x="573" y="811"/>
                      <a:pt x="577" y="808"/>
                    </a:cubicBezTo>
                    <a:cubicBezTo>
                      <a:pt x="585" y="801"/>
                      <a:pt x="598" y="791"/>
                      <a:pt x="592" y="780"/>
                    </a:cubicBezTo>
                    <a:cubicBezTo>
                      <a:pt x="590" y="775"/>
                      <a:pt x="585" y="772"/>
                      <a:pt x="580" y="774"/>
                    </a:cubicBezTo>
                    <a:cubicBezTo>
                      <a:pt x="577" y="775"/>
                      <a:pt x="575" y="778"/>
                      <a:pt x="575" y="780"/>
                    </a:cubicBezTo>
                    <a:cubicBezTo>
                      <a:pt x="575" y="784"/>
                      <a:pt x="578" y="787"/>
                      <a:pt x="581" y="786"/>
                    </a:cubicBezTo>
                    <a:cubicBezTo>
                      <a:pt x="583" y="786"/>
                      <a:pt x="585" y="784"/>
                      <a:pt x="586" y="782"/>
                    </a:cubicBezTo>
                    <a:cubicBezTo>
                      <a:pt x="588" y="786"/>
                      <a:pt x="581" y="792"/>
                      <a:pt x="575" y="788"/>
                    </a:cubicBezTo>
                    <a:cubicBezTo>
                      <a:pt x="572" y="786"/>
                      <a:pt x="571" y="781"/>
                      <a:pt x="572" y="777"/>
                    </a:cubicBezTo>
                    <a:cubicBezTo>
                      <a:pt x="575" y="770"/>
                      <a:pt x="582" y="769"/>
                      <a:pt x="588" y="771"/>
                    </a:cubicBezTo>
                    <a:cubicBezTo>
                      <a:pt x="594" y="774"/>
                      <a:pt x="597" y="781"/>
                      <a:pt x="596" y="788"/>
                    </a:cubicBezTo>
                    <a:cubicBezTo>
                      <a:pt x="596" y="791"/>
                      <a:pt x="595" y="794"/>
                      <a:pt x="593" y="796"/>
                    </a:cubicBezTo>
                    <a:cubicBezTo>
                      <a:pt x="603" y="789"/>
                      <a:pt x="612" y="784"/>
                      <a:pt x="621" y="780"/>
                    </a:cubicBezTo>
                    <a:cubicBezTo>
                      <a:pt x="637" y="773"/>
                      <a:pt x="666" y="770"/>
                      <a:pt x="676" y="761"/>
                    </a:cubicBezTo>
                    <a:cubicBezTo>
                      <a:pt x="679" y="758"/>
                      <a:pt x="680" y="756"/>
                      <a:pt x="682" y="753"/>
                    </a:cubicBezTo>
                    <a:cubicBezTo>
                      <a:pt x="684" y="747"/>
                      <a:pt x="684" y="741"/>
                      <a:pt x="683" y="736"/>
                    </a:cubicBezTo>
                    <a:cubicBezTo>
                      <a:pt x="681" y="729"/>
                      <a:pt x="677" y="724"/>
                      <a:pt x="671" y="721"/>
                    </a:cubicBezTo>
                    <a:cubicBezTo>
                      <a:pt x="664" y="717"/>
                      <a:pt x="655" y="716"/>
                      <a:pt x="648" y="718"/>
                    </a:cubicBezTo>
                    <a:cubicBezTo>
                      <a:pt x="640" y="720"/>
                      <a:pt x="634" y="724"/>
                      <a:pt x="630" y="731"/>
                    </a:cubicBezTo>
                    <a:cubicBezTo>
                      <a:pt x="626" y="738"/>
                      <a:pt x="625" y="745"/>
                      <a:pt x="629" y="752"/>
                    </a:cubicBezTo>
                    <a:cubicBezTo>
                      <a:pt x="632" y="757"/>
                      <a:pt x="637" y="760"/>
                      <a:pt x="642" y="761"/>
                    </a:cubicBezTo>
                    <a:cubicBezTo>
                      <a:pt x="642" y="761"/>
                      <a:pt x="642" y="761"/>
                      <a:pt x="641" y="760"/>
                    </a:cubicBezTo>
                    <a:cubicBezTo>
                      <a:pt x="632" y="758"/>
                      <a:pt x="633" y="745"/>
                      <a:pt x="642" y="748"/>
                    </a:cubicBezTo>
                    <a:cubicBezTo>
                      <a:pt x="646" y="749"/>
                      <a:pt x="651" y="756"/>
                      <a:pt x="660" y="750"/>
                    </a:cubicBezTo>
                    <a:cubicBezTo>
                      <a:pt x="658" y="753"/>
                      <a:pt x="656" y="756"/>
                      <a:pt x="653" y="759"/>
                    </a:cubicBezTo>
                    <a:cubicBezTo>
                      <a:pt x="651" y="759"/>
                      <a:pt x="650" y="760"/>
                      <a:pt x="649" y="761"/>
                    </a:cubicBezTo>
                    <a:cubicBezTo>
                      <a:pt x="641" y="763"/>
                      <a:pt x="633" y="759"/>
                      <a:pt x="629" y="753"/>
                    </a:cubicBezTo>
                    <a:cubicBezTo>
                      <a:pt x="624" y="745"/>
                      <a:pt x="625" y="737"/>
                      <a:pt x="629" y="730"/>
                    </a:cubicBezTo>
                    <a:cubicBezTo>
                      <a:pt x="633" y="723"/>
                      <a:pt x="639" y="719"/>
                      <a:pt x="647" y="716"/>
                    </a:cubicBezTo>
                    <a:cubicBezTo>
                      <a:pt x="655" y="714"/>
                      <a:pt x="664" y="715"/>
                      <a:pt x="672" y="719"/>
                    </a:cubicBezTo>
                    <a:cubicBezTo>
                      <a:pt x="679" y="722"/>
                      <a:pt x="684" y="728"/>
                      <a:pt x="686" y="736"/>
                    </a:cubicBezTo>
                    <a:cubicBezTo>
                      <a:pt x="687" y="742"/>
                      <a:pt x="687" y="748"/>
                      <a:pt x="685" y="754"/>
                    </a:cubicBezTo>
                    <a:cubicBezTo>
                      <a:pt x="683" y="758"/>
                      <a:pt x="681" y="760"/>
                      <a:pt x="679" y="763"/>
                    </a:cubicBezTo>
                    <a:cubicBezTo>
                      <a:pt x="678" y="764"/>
                      <a:pt x="678" y="764"/>
                      <a:pt x="678" y="764"/>
                    </a:cubicBezTo>
                    <a:cubicBezTo>
                      <a:pt x="678" y="764"/>
                      <a:pt x="679" y="764"/>
                      <a:pt x="679" y="764"/>
                    </a:cubicBezTo>
                    <a:cubicBezTo>
                      <a:pt x="680" y="763"/>
                      <a:pt x="680" y="763"/>
                      <a:pt x="680" y="763"/>
                    </a:cubicBezTo>
                    <a:cubicBezTo>
                      <a:pt x="685" y="762"/>
                      <a:pt x="691" y="762"/>
                      <a:pt x="697" y="762"/>
                    </a:cubicBezTo>
                    <a:cubicBezTo>
                      <a:pt x="710" y="762"/>
                      <a:pt x="728" y="766"/>
                      <a:pt x="736" y="778"/>
                    </a:cubicBezTo>
                    <a:cubicBezTo>
                      <a:pt x="740" y="784"/>
                      <a:pt x="741" y="789"/>
                      <a:pt x="740" y="796"/>
                    </a:cubicBezTo>
                    <a:cubicBezTo>
                      <a:pt x="739" y="798"/>
                      <a:pt x="739" y="798"/>
                      <a:pt x="739" y="798"/>
                    </a:cubicBezTo>
                    <a:cubicBezTo>
                      <a:pt x="737" y="805"/>
                      <a:pt x="734" y="810"/>
                      <a:pt x="728" y="815"/>
                    </a:cubicBezTo>
                    <a:cubicBezTo>
                      <a:pt x="722" y="819"/>
                      <a:pt x="716" y="820"/>
                      <a:pt x="709" y="820"/>
                    </a:cubicBezTo>
                    <a:cubicBezTo>
                      <a:pt x="701" y="818"/>
                      <a:pt x="695" y="815"/>
                      <a:pt x="692" y="808"/>
                    </a:cubicBezTo>
                    <a:cubicBezTo>
                      <a:pt x="690" y="803"/>
                      <a:pt x="690" y="799"/>
                      <a:pt x="692" y="794"/>
                    </a:cubicBezTo>
                    <a:cubicBezTo>
                      <a:pt x="695" y="789"/>
                      <a:pt x="699" y="786"/>
                      <a:pt x="704" y="785"/>
                    </a:cubicBezTo>
                    <a:cubicBezTo>
                      <a:pt x="708" y="785"/>
                      <a:pt x="710" y="785"/>
                      <a:pt x="713" y="786"/>
                    </a:cubicBezTo>
                    <a:cubicBezTo>
                      <a:pt x="710" y="785"/>
                      <a:pt x="708" y="785"/>
                      <a:pt x="705" y="785"/>
                    </a:cubicBezTo>
                    <a:cubicBezTo>
                      <a:pt x="699" y="786"/>
                      <a:pt x="695" y="789"/>
                      <a:pt x="693" y="794"/>
                    </a:cubicBezTo>
                    <a:cubicBezTo>
                      <a:pt x="691" y="799"/>
                      <a:pt x="691" y="803"/>
                      <a:pt x="693" y="807"/>
                    </a:cubicBezTo>
                    <a:cubicBezTo>
                      <a:pt x="696" y="814"/>
                      <a:pt x="702" y="817"/>
                      <a:pt x="709" y="818"/>
                    </a:cubicBezTo>
                    <a:cubicBezTo>
                      <a:pt x="715" y="819"/>
                      <a:pt x="721" y="817"/>
                      <a:pt x="726" y="813"/>
                    </a:cubicBezTo>
                    <a:cubicBezTo>
                      <a:pt x="732" y="808"/>
                      <a:pt x="736" y="803"/>
                      <a:pt x="737" y="795"/>
                    </a:cubicBezTo>
                    <a:cubicBezTo>
                      <a:pt x="738" y="790"/>
                      <a:pt x="737" y="785"/>
                      <a:pt x="734" y="780"/>
                    </a:cubicBezTo>
                    <a:cubicBezTo>
                      <a:pt x="726" y="768"/>
                      <a:pt x="707" y="765"/>
                      <a:pt x="694" y="766"/>
                    </a:cubicBezTo>
                    <a:cubicBezTo>
                      <a:pt x="687" y="767"/>
                      <a:pt x="679" y="768"/>
                      <a:pt x="672" y="770"/>
                    </a:cubicBezTo>
                    <a:cubicBezTo>
                      <a:pt x="673" y="770"/>
                      <a:pt x="674" y="770"/>
                      <a:pt x="675" y="771"/>
                    </a:cubicBezTo>
                    <a:cubicBezTo>
                      <a:pt x="682" y="773"/>
                      <a:pt x="687" y="779"/>
                      <a:pt x="686" y="786"/>
                    </a:cubicBezTo>
                    <a:cubicBezTo>
                      <a:pt x="686" y="792"/>
                      <a:pt x="681" y="798"/>
                      <a:pt x="673" y="797"/>
                    </a:cubicBezTo>
                    <a:cubicBezTo>
                      <a:pt x="669" y="797"/>
                      <a:pt x="666" y="793"/>
                      <a:pt x="666" y="790"/>
                    </a:cubicBezTo>
                    <a:cubicBezTo>
                      <a:pt x="665" y="782"/>
                      <a:pt x="673" y="779"/>
                      <a:pt x="676" y="783"/>
                    </a:cubicBezTo>
                    <a:cubicBezTo>
                      <a:pt x="674" y="782"/>
                      <a:pt x="671" y="783"/>
                      <a:pt x="669" y="785"/>
                    </a:cubicBezTo>
                    <a:cubicBezTo>
                      <a:pt x="668" y="788"/>
                      <a:pt x="669" y="792"/>
                      <a:pt x="672" y="793"/>
                    </a:cubicBezTo>
                    <a:cubicBezTo>
                      <a:pt x="675" y="794"/>
                      <a:pt x="678" y="794"/>
                      <a:pt x="680" y="792"/>
                    </a:cubicBezTo>
                    <a:cubicBezTo>
                      <a:pt x="684" y="788"/>
                      <a:pt x="683" y="782"/>
                      <a:pt x="681" y="778"/>
                    </a:cubicBezTo>
                    <a:cubicBezTo>
                      <a:pt x="678" y="775"/>
                      <a:pt x="674" y="774"/>
                      <a:pt x="671" y="773"/>
                    </a:cubicBezTo>
                    <a:cubicBezTo>
                      <a:pt x="657" y="769"/>
                      <a:pt x="618" y="784"/>
                      <a:pt x="607" y="792"/>
                    </a:cubicBezTo>
                    <a:cubicBezTo>
                      <a:pt x="620" y="788"/>
                      <a:pt x="635" y="787"/>
                      <a:pt x="651" y="791"/>
                    </a:cubicBezTo>
                    <a:cubicBezTo>
                      <a:pt x="684" y="802"/>
                      <a:pt x="716" y="839"/>
                      <a:pt x="701" y="876"/>
                    </a:cubicBezTo>
                    <a:cubicBezTo>
                      <a:pt x="696" y="887"/>
                      <a:pt x="684" y="896"/>
                      <a:pt x="671" y="894"/>
                    </a:cubicBezTo>
                    <a:cubicBezTo>
                      <a:pt x="661" y="892"/>
                      <a:pt x="653" y="885"/>
                      <a:pt x="653" y="874"/>
                    </a:cubicBezTo>
                    <a:cubicBezTo>
                      <a:pt x="653" y="864"/>
                      <a:pt x="659" y="856"/>
                      <a:pt x="669" y="853"/>
                    </a:cubicBezTo>
                    <a:cubicBezTo>
                      <a:pt x="675" y="852"/>
                      <a:pt x="680" y="853"/>
                      <a:pt x="685" y="857"/>
                    </a:cubicBezTo>
                    <a:cubicBezTo>
                      <a:pt x="687" y="858"/>
                      <a:pt x="688" y="860"/>
                      <a:pt x="689" y="862"/>
                    </a:cubicBezTo>
                    <a:cubicBezTo>
                      <a:pt x="692" y="866"/>
                      <a:pt x="692" y="872"/>
                      <a:pt x="690" y="877"/>
                    </a:cubicBezTo>
                    <a:cubicBezTo>
                      <a:pt x="686" y="885"/>
                      <a:pt x="676" y="888"/>
                      <a:pt x="668" y="884"/>
                    </a:cubicBezTo>
                    <a:cubicBezTo>
                      <a:pt x="661" y="880"/>
                      <a:pt x="657" y="870"/>
                      <a:pt x="661" y="862"/>
                    </a:cubicBezTo>
                    <a:cubicBezTo>
                      <a:pt x="664" y="858"/>
                      <a:pt x="667" y="855"/>
                      <a:pt x="672" y="854"/>
                    </a:cubicBezTo>
                    <a:cubicBezTo>
                      <a:pt x="671" y="854"/>
                      <a:pt x="670" y="855"/>
                      <a:pt x="669" y="855"/>
                    </a:cubicBezTo>
                    <a:cubicBezTo>
                      <a:pt x="661" y="858"/>
                      <a:pt x="655" y="865"/>
                      <a:pt x="656" y="874"/>
                    </a:cubicBezTo>
                    <a:cubicBezTo>
                      <a:pt x="656" y="883"/>
                      <a:pt x="663" y="889"/>
                      <a:pt x="672" y="891"/>
                    </a:cubicBezTo>
                    <a:cubicBezTo>
                      <a:pt x="683" y="892"/>
                      <a:pt x="693" y="884"/>
                      <a:pt x="698" y="874"/>
                    </a:cubicBezTo>
                    <a:cubicBezTo>
                      <a:pt x="710" y="840"/>
                      <a:pt x="680" y="806"/>
                      <a:pt x="649" y="797"/>
                    </a:cubicBezTo>
                    <a:cubicBezTo>
                      <a:pt x="617" y="789"/>
                      <a:pt x="590" y="801"/>
                      <a:pt x="568" y="824"/>
                    </a:cubicBezTo>
                    <a:cubicBezTo>
                      <a:pt x="526" y="873"/>
                      <a:pt x="537" y="938"/>
                      <a:pt x="565" y="991"/>
                    </a:cubicBezTo>
                    <a:cubicBezTo>
                      <a:pt x="575" y="1010"/>
                      <a:pt x="585" y="1025"/>
                      <a:pt x="602" y="1039"/>
                    </a:cubicBezTo>
                    <a:cubicBezTo>
                      <a:pt x="618" y="1053"/>
                      <a:pt x="639" y="1065"/>
                      <a:pt x="658" y="1064"/>
                    </a:cubicBezTo>
                    <a:cubicBezTo>
                      <a:pt x="659" y="1064"/>
                      <a:pt x="659" y="1064"/>
                      <a:pt x="659" y="1064"/>
                    </a:cubicBezTo>
                    <a:cubicBezTo>
                      <a:pt x="646" y="1063"/>
                      <a:pt x="632" y="1056"/>
                      <a:pt x="623" y="1048"/>
                    </a:cubicBezTo>
                    <a:cubicBezTo>
                      <a:pt x="605" y="1032"/>
                      <a:pt x="592" y="999"/>
                      <a:pt x="595" y="974"/>
                    </a:cubicBezTo>
                    <a:cubicBezTo>
                      <a:pt x="597" y="975"/>
                      <a:pt x="599" y="976"/>
                      <a:pt x="600" y="975"/>
                    </a:cubicBezTo>
                    <a:cubicBezTo>
                      <a:pt x="597" y="999"/>
                      <a:pt x="609" y="1028"/>
                      <a:pt x="626" y="1045"/>
                    </a:cubicBezTo>
                    <a:cubicBezTo>
                      <a:pt x="637" y="1056"/>
                      <a:pt x="657" y="1066"/>
                      <a:pt x="673" y="1060"/>
                    </a:cubicBezTo>
                    <a:cubicBezTo>
                      <a:pt x="677" y="1057"/>
                      <a:pt x="680" y="1055"/>
                      <a:pt x="683" y="1051"/>
                    </a:cubicBezTo>
                    <a:cubicBezTo>
                      <a:pt x="686" y="1046"/>
                      <a:pt x="687" y="1042"/>
                      <a:pt x="685" y="1037"/>
                    </a:cubicBezTo>
                    <a:cubicBezTo>
                      <a:pt x="684" y="1033"/>
                      <a:pt x="682" y="1029"/>
                      <a:pt x="678" y="1027"/>
                    </a:cubicBezTo>
                    <a:cubicBezTo>
                      <a:pt x="675" y="1024"/>
                      <a:pt x="671" y="1024"/>
                      <a:pt x="666" y="1025"/>
                    </a:cubicBezTo>
                    <a:cubicBezTo>
                      <a:pt x="663" y="1026"/>
                      <a:pt x="660" y="1029"/>
                      <a:pt x="659" y="1033"/>
                    </a:cubicBezTo>
                    <a:cubicBezTo>
                      <a:pt x="659" y="1035"/>
                      <a:pt x="659" y="1036"/>
                      <a:pt x="660" y="1038"/>
                    </a:cubicBezTo>
                    <a:cubicBezTo>
                      <a:pt x="660" y="1039"/>
                      <a:pt x="662" y="1041"/>
                      <a:pt x="663" y="1041"/>
                    </a:cubicBezTo>
                    <a:cubicBezTo>
                      <a:pt x="665" y="1042"/>
                      <a:pt x="666" y="1042"/>
                      <a:pt x="667" y="1042"/>
                    </a:cubicBezTo>
                    <a:cubicBezTo>
                      <a:pt x="668" y="1041"/>
                      <a:pt x="669" y="1041"/>
                      <a:pt x="669" y="1039"/>
                    </a:cubicBezTo>
                    <a:cubicBezTo>
                      <a:pt x="669" y="1041"/>
                      <a:pt x="668" y="1041"/>
                      <a:pt x="667" y="1042"/>
                    </a:cubicBezTo>
                    <a:cubicBezTo>
                      <a:pt x="666" y="1042"/>
                      <a:pt x="664" y="1042"/>
                      <a:pt x="663" y="1041"/>
                    </a:cubicBezTo>
                    <a:cubicBezTo>
                      <a:pt x="661" y="1041"/>
                      <a:pt x="660" y="1040"/>
                      <a:pt x="659" y="1038"/>
                    </a:cubicBezTo>
                    <a:cubicBezTo>
                      <a:pt x="658" y="1036"/>
                      <a:pt x="658" y="1035"/>
                      <a:pt x="659" y="1033"/>
                    </a:cubicBezTo>
                    <a:cubicBezTo>
                      <a:pt x="659" y="1029"/>
                      <a:pt x="662" y="1026"/>
                      <a:pt x="666" y="1024"/>
                    </a:cubicBezTo>
                    <a:cubicBezTo>
                      <a:pt x="671" y="1023"/>
                      <a:pt x="675" y="1023"/>
                      <a:pt x="679" y="1026"/>
                    </a:cubicBezTo>
                    <a:cubicBezTo>
                      <a:pt x="683" y="1028"/>
                      <a:pt x="686" y="1032"/>
                      <a:pt x="687" y="1036"/>
                    </a:cubicBezTo>
                    <a:cubicBezTo>
                      <a:pt x="688" y="1042"/>
                      <a:pt x="687" y="1047"/>
                      <a:pt x="684" y="1052"/>
                    </a:cubicBezTo>
                    <a:cubicBezTo>
                      <a:pt x="683" y="1054"/>
                      <a:pt x="681" y="1057"/>
                      <a:pt x="678" y="1059"/>
                    </a:cubicBezTo>
                    <a:cubicBezTo>
                      <a:pt x="680" y="1057"/>
                      <a:pt x="682" y="1056"/>
                      <a:pt x="684" y="1054"/>
                    </a:cubicBezTo>
                    <a:cubicBezTo>
                      <a:pt x="695" y="1046"/>
                      <a:pt x="700" y="1035"/>
                      <a:pt x="705" y="1023"/>
                    </a:cubicBezTo>
                    <a:cubicBezTo>
                      <a:pt x="710" y="1007"/>
                      <a:pt x="709" y="995"/>
                      <a:pt x="708" y="978"/>
                    </a:cubicBezTo>
                    <a:cubicBezTo>
                      <a:pt x="704" y="949"/>
                      <a:pt x="692" y="915"/>
                      <a:pt x="708" y="888"/>
                    </a:cubicBezTo>
                    <a:cubicBezTo>
                      <a:pt x="710" y="884"/>
                      <a:pt x="713" y="880"/>
                      <a:pt x="717" y="877"/>
                    </a:cubicBezTo>
                    <a:cubicBezTo>
                      <a:pt x="720" y="873"/>
                      <a:pt x="725" y="870"/>
                      <a:pt x="729" y="866"/>
                    </a:cubicBezTo>
                    <a:cubicBezTo>
                      <a:pt x="739" y="856"/>
                      <a:pt x="736" y="845"/>
                      <a:pt x="729" y="842"/>
                    </a:cubicBezTo>
                    <a:cubicBezTo>
                      <a:pt x="726" y="840"/>
                      <a:pt x="723" y="840"/>
                      <a:pt x="720" y="841"/>
                    </a:cubicBezTo>
                    <a:cubicBezTo>
                      <a:pt x="717" y="842"/>
                      <a:pt x="715" y="845"/>
                      <a:pt x="715" y="848"/>
                    </a:cubicBezTo>
                    <a:cubicBezTo>
                      <a:pt x="715" y="851"/>
                      <a:pt x="719" y="854"/>
                      <a:pt x="722" y="853"/>
                    </a:cubicBezTo>
                    <a:cubicBezTo>
                      <a:pt x="724" y="853"/>
                      <a:pt x="726" y="851"/>
                      <a:pt x="726" y="848"/>
                    </a:cubicBezTo>
                    <a:cubicBezTo>
                      <a:pt x="727" y="851"/>
                      <a:pt x="725" y="854"/>
                      <a:pt x="723" y="855"/>
                    </a:cubicBezTo>
                    <a:cubicBezTo>
                      <a:pt x="721" y="856"/>
                      <a:pt x="718" y="855"/>
                      <a:pt x="716" y="854"/>
                    </a:cubicBezTo>
                    <a:cubicBezTo>
                      <a:pt x="710" y="848"/>
                      <a:pt x="714" y="839"/>
                      <a:pt x="721" y="837"/>
                    </a:cubicBezTo>
                    <a:cubicBezTo>
                      <a:pt x="726" y="837"/>
                      <a:pt x="730" y="838"/>
                      <a:pt x="734" y="842"/>
                    </a:cubicBezTo>
                    <a:cubicBezTo>
                      <a:pt x="739" y="847"/>
                      <a:pt x="739" y="856"/>
                      <a:pt x="734" y="864"/>
                    </a:cubicBezTo>
                    <a:cubicBezTo>
                      <a:pt x="736" y="862"/>
                      <a:pt x="738" y="860"/>
                      <a:pt x="741" y="859"/>
                    </a:cubicBezTo>
                    <a:cubicBezTo>
                      <a:pt x="744" y="855"/>
                      <a:pt x="747" y="849"/>
                      <a:pt x="746" y="843"/>
                    </a:cubicBezTo>
                    <a:cubicBezTo>
                      <a:pt x="744" y="833"/>
                      <a:pt x="734" y="829"/>
                      <a:pt x="724" y="830"/>
                    </a:cubicBezTo>
                    <a:cubicBezTo>
                      <a:pt x="718" y="830"/>
                      <a:pt x="712" y="832"/>
                      <a:pt x="705" y="829"/>
                    </a:cubicBezTo>
                    <a:cubicBezTo>
                      <a:pt x="699" y="826"/>
                      <a:pt x="695" y="821"/>
                      <a:pt x="694" y="814"/>
                    </a:cubicBezTo>
                    <a:cubicBezTo>
                      <a:pt x="706" y="830"/>
                      <a:pt x="717" y="819"/>
                      <a:pt x="730" y="820"/>
                    </a:cubicBezTo>
                    <a:cubicBezTo>
                      <a:pt x="738" y="821"/>
                      <a:pt x="746" y="825"/>
                      <a:pt x="749" y="832"/>
                    </a:cubicBezTo>
                    <a:cubicBezTo>
                      <a:pt x="753" y="839"/>
                      <a:pt x="752" y="851"/>
                      <a:pt x="744" y="857"/>
                    </a:cubicBezTo>
                    <a:cubicBezTo>
                      <a:pt x="745" y="857"/>
                      <a:pt x="746" y="856"/>
                      <a:pt x="746" y="856"/>
                    </a:cubicBezTo>
                    <a:cubicBezTo>
                      <a:pt x="761" y="849"/>
                      <a:pt x="775" y="850"/>
                      <a:pt x="789" y="859"/>
                    </a:cubicBezTo>
                    <a:cubicBezTo>
                      <a:pt x="792" y="861"/>
                      <a:pt x="794" y="863"/>
                      <a:pt x="796" y="865"/>
                    </a:cubicBezTo>
                    <a:cubicBezTo>
                      <a:pt x="796" y="866"/>
                      <a:pt x="795" y="866"/>
                      <a:pt x="794" y="867"/>
                    </a:cubicBezTo>
                    <a:cubicBezTo>
                      <a:pt x="792" y="865"/>
                      <a:pt x="790" y="863"/>
                      <a:pt x="788" y="862"/>
                    </a:cubicBezTo>
                    <a:cubicBezTo>
                      <a:pt x="774" y="853"/>
                      <a:pt x="762" y="853"/>
                      <a:pt x="747" y="860"/>
                    </a:cubicBezTo>
                    <a:cubicBezTo>
                      <a:pt x="746" y="860"/>
                      <a:pt x="744" y="861"/>
                      <a:pt x="743" y="862"/>
                    </a:cubicBezTo>
                    <a:cubicBezTo>
                      <a:pt x="748" y="861"/>
                      <a:pt x="754" y="861"/>
                      <a:pt x="759" y="863"/>
                    </a:cubicBezTo>
                    <a:cubicBezTo>
                      <a:pt x="763" y="864"/>
                      <a:pt x="766" y="866"/>
                      <a:pt x="769" y="868"/>
                    </a:cubicBezTo>
                    <a:cubicBezTo>
                      <a:pt x="771" y="871"/>
                      <a:pt x="773" y="873"/>
                      <a:pt x="775" y="877"/>
                    </a:cubicBezTo>
                    <a:cubicBezTo>
                      <a:pt x="778" y="885"/>
                      <a:pt x="774" y="895"/>
                      <a:pt x="765" y="897"/>
                    </a:cubicBezTo>
                    <a:cubicBezTo>
                      <a:pt x="762" y="898"/>
                      <a:pt x="758" y="898"/>
                      <a:pt x="754" y="896"/>
                    </a:cubicBezTo>
                    <a:cubicBezTo>
                      <a:pt x="753" y="895"/>
                      <a:pt x="752" y="894"/>
                      <a:pt x="750" y="892"/>
                    </a:cubicBezTo>
                    <a:cubicBezTo>
                      <a:pt x="749" y="889"/>
                      <a:pt x="748" y="886"/>
                      <a:pt x="749" y="883"/>
                    </a:cubicBezTo>
                    <a:cubicBezTo>
                      <a:pt x="749" y="882"/>
                      <a:pt x="750" y="880"/>
                      <a:pt x="751" y="879"/>
                    </a:cubicBezTo>
                    <a:cubicBezTo>
                      <a:pt x="751" y="878"/>
                      <a:pt x="752" y="878"/>
                      <a:pt x="753" y="877"/>
                    </a:cubicBezTo>
                    <a:cubicBezTo>
                      <a:pt x="755" y="876"/>
                      <a:pt x="758" y="876"/>
                      <a:pt x="761" y="877"/>
                    </a:cubicBezTo>
                    <a:cubicBezTo>
                      <a:pt x="762" y="878"/>
                      <a:pt x="763" y="880"/>
                      <a:pt x="763" y="881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1"/>
                      <a:pt x="763" y="881"/>
                      <a:pt x="763" y="881"/>
                    </a:cubicBezTo>
                    <a:cubicBezTo>
                      <a:pt x="763" y="880"/>
                      <a:pt x="762" y="878"/>
                      <a:pt x="760" y="878"/>
                    </a:cubicBezTo>
                    <a:cubicBezTo>
                      <a:pt x="758" y="876"/>
                      <a:pt x="756" y="877"/>
                      <a:pt x="754" y="878"/>
                    </a:cubicBezTo>
                    <a:cubicBezTo>
                      <a:pt x="753" y="878"/>
                      <a:pt x="752" y="879"/>
                      <a:pt x="752" y="880"/>
                    </a:cubicBezTo>
                    <a:cubicBezTo>
                      <a:pt x="751" y="881"/>
                      <a:pt x="750" y="882"/>
                      <a:pt x="750" y="883"/>
                    </a:cubicBezTo>
                    <a:cubicBezTo>
                      <a:pt x="750" y="886"/>
                      <a:pt x="750" y="889"/>
                      <a:pt x="752" y="891"/>
                    </a:cubicBezTo>
                    <a:cubicBezTo>
                      <a:pt x="753" y="893"/>
                      <a:pt x="754" y="894"/>
                      <a:pt x="755" y="894"/>
                    </a:cubicBezTo>
                    <a:cubicBezTo>
                      <a:pt x="758" y="896"/>
                      <a:pt x="761" y="896"/>
                      <a:pt x="765" y="895"/>
                    </a:cubicBezTo>
                    <a:cubicBezTo>
                      <a:pt x="772" y="893"/>
                      <a:pt x="774" y="885"/>
                      <a:pt x="772" y="878"/>
                    </a:cubicBezTo>
                    <a:cubicBezTo>
                      <a:pt x="770" y="875"/>
                      <a:pt x="769" y="873"/>
                      <a:pt x="766" y="871"/>
                    </a:cubicBezTo>
                    <a:cubicBezTo>
                      <a:pt x="764" y="869"/>
                      <a:pt x="761" y="867"/>
                      <a:pt x="758" y="866"/>
                    </a:cubicBezTo>
                    <a:cubicBezTo>
                      <a:pt x="755" y="865"/>
                      <a:pt x="752" y="865"/>
                      <a:pt x="748" y="865"/>
                    </a:cubicBezTo>
                    <a:cubicBezTo>
                      <a:pt x="743" y="865"/>
                      <a:pt x="738" y="867"/>
                      <a:pt x="734" y="869"/>
                    </a:cubicBezTo>
                    <a:cubicBezTo>
                      <a:pt x="725" y="874"/>
                      <a:pt x="717" y="882"/>
                      <a:pt x="712" y="890"/>
                    </a:cubicBezTo>
                    <a:cubicBezTo>
                      <a:pt x="699" y="913"/>
                      <a:pt x="706" y="942"/>
                      <a:pt x="710" y="968"/>
                    </a:cubicBezTo>
                    <a:cubicBezTo>
                      <a:pt x="710" y="963"/>
                      <a:pt x="710" y="958"/>
                      <a:pt x="710" y="954"/>
                    </a:cubicBezTo>
                    <a:cubicBezTo>
                      <a:pt x="711" y="940"/>
                      <a:pt x="722" y="924"/>
                      <a:pt x="737" y="923"/>
                    </a:cubicBezTo>
                    <a:cubicBezTo>
                      <a:pt x="747" y="922"/>
                      <a:pt x="756" y="927"/>
                      <a:pt x="764" y="919"/>
                    </a:cubicBezTo>
                    <a:cubicBezTo>
                      <a:pt x="768" y="926"/>
                      <a:pt x="762" y="938"/>
                      <a:pt x="751" y="942"/>
                    </a:cubicBezTo>
                    <a:cubicBezTo>
                      <a:pt x="739" y="946"/>
                      <a:pt x="721" y="942"/>
                      <a:pt x="715" y="956"/>
                    </a:cubicBezTo>
                    <a:cubicBezTo>
                      <a:pt x="712" y="964"/>
                      <a:pt x="714" y="974"/>
                      <a:pt x="712" y="977"/>
                    </a:cubicBezTo>
                    <a:cubicBezTo>
                      <a:pt x="712" y="977"/>
                      <a:pt x="712" y="976"/>
                      <a:pt x="712" y="976"/>
                    </a:cubicBezTo>
                    <a:cubicBezTo>
                      <a:pt x="712" y="976"/>
                      <a:pt x="712" y="977"/>
                      <a:pt x="712" y="978"/>
                    </a:cubicBezTo>
                    <a:cubicBezTo>
                      <a:pt x="714" y="995"/>
                      <a:pt x="714" y="1007"/>
                      <a:pt x="708" y="1024"/>
                    </a:cubicBezTo>
                    <a:cubicBezTo>
                      <a:pt x="703" y="1037"/>
                      <a:pt x="697" y="1047"/>
                      <a:pt x="686" y="1056"/>
                    </a:cubicBezTo>
                    <a:cubicBezTo>
                      <a:pt x="677" y="1063"/>
                      <a:pt x="668" y="1065"/>
                      <a:pt x="658" y="1066"/>
                    </a:cubicBezTo>
                    <a:cubicBezTo>
                      <a:pt x="638" y="1066"/>
                      <a:pt x="616" y="1055"/>
                      <a:pt x="599" y="1041"/>
                    </a:cubicBezTo>
                    <a:cubicBezTo>
                      <a:pt x="593" y="1036"/>
                      <a:pt x="586" y="1030"/>
                      <a:pt x="581" y="1023"/>
                    </a:cubicBezTo>
                    <a:cubicBezTo>
                      <a:pt x="571" y="1011"/>
                      <a:pt x="565" y="997"/>
                      <a:pt x="552" y="988"/>
                    </a:cubicBezTo>
                    <a:cubicBezTo>
                      <a:pt x="546" y="984"/>
                      <a:pt x="538" y="979"/>
                      <a:pt x="531" y="980"/>
                    </a:cubicBezTo>
                    <a:cubicBezTo>
                      <a:pt x="527" y="981"/>
                      <a:pt x="522" y="985"/>
                      <a:pt x="522" y="990"/>
                    </a:cubicBezTo>
                    <a:cubicBezTo>
                      <a:pt x="522" y="991"/>
                      <a:pt x="524" y="993"/>
                      <a:pt x="525" y="993"/>
                    </a:cubicBezTo>
                    <a:cubicBezTo>
                      <a:pt x="527" y="993"/>
                      <a:pt x="528" y="992"/>
                      <a:pt x="529" y="991"/>
                    </a:cubicBezTo>
                    <a:cubicBezTo>
                      <a:pt x="529" y="990"/>
                      <a:pt x="529" y="989"/>
                      <a:pt x="529" y="988"/>
                    </a:cubicBezTo>
                    <a:cubicBezTo>
                      <a:pt x="528" y="987"/>
                      <a:pt x="526" y="987"/>
                      <a:pt x="525" y="988"/>
                    </a:cubicBezTo>
                    <a:cubicBezTo>
                      <a:pt x="525" y="989"/>
                      <a:pt x="525" y="989"/>
                      <a:pt x="525" y="990"/>
                    </a:cubicBezTo>
                    <a:cubicBezTo>
                      <a:pt x="524" y="990"/>
                      <a:pt x="524" y="989"/>
                      <a:pt x="524" y="988"/>
                    </a:cubicBezTo>
                    <a:cubicBezTo>
                      <a:pt x="524" y="986"/>
                      <a:pt x="526" y="985"/>
                      <a:pt x="527" y="985"/>
                    </a:cubicBezTo>
                    <a:cubicBezTo>
                      <a:pt x="530" y="985"/>
                      <a:pt x="532" y="988"/>
                      <a:pt x="532" y="990"/>
                    </a:cubicBezTo>
                    <a:cubicBezTo>
                      <a:pt x="532" y="992"/>
                      <a:pt x="531" y="994"/>
                      <a:pt x="530" y="996"/>
                    </a:cubicBezTo>
                    <a:cubicBezTo>
                      <a:pt x="528" y="997"/>
                      <a:pt x="526" y="997"/>
                      <a:pt x="524" y="996"/>
                    </a:cubicBezTo>
                    <a:cubicBezTo>
                      <a:pt x="522" y="996"/>
                      <a:pt x="520" y="994"/>
                      <a:pt x="519" y="991"/>
                    </a:cubicBezTo>
                    <a:cubicBezTo>
                      <a:pt x="519" y="986"/>
                      <a:pt x="523" y="982"/>
                      <a:pt x="527" y="980"/>
                    </a:cubicBezTo>
                    <a:cubicBezTo>
                      <a:pt x="530" y="979"/>
                      <a:pt x="532" y="979"/>
                      <a:pt x="535" y="979"/>
                    </a:cubicBezTo>
                    <a:cubicBezTo>
                      <a:pt x="524" y="976"/>
                      <a:pt x="516" y="980"/>
                      <a:pt x="508" y="986"/>
                    </a:cubicBezTo>
                    <a:cubicBezTo>
                      <a:pt x="504" y="990"/>
                      <a:pt x="501" y="996"/>
                      <a:pt x="502" y="1002"/>
                    </a:cubicBezTo>
                    <a:cubicBezTo>
                      <a:pt x="502" y="1002"/>
                      <a:pt x="502" y="1002"/>
                      <a:pt x="502" y="1002"/>
                    </a:cubicBezTo>
                    <a:cubicBezTo>
                      <a:pt x="503" y="996"/>
                      <a:pt x="508" y="992"/>
                      <a:pt x="515" y="997"/>
                    </a:cubicBezTo>
                    <a:cubicBezTo>
                      <a:pt x="519" y="1001"/>
                      <a:pt x="521" y="1013"/>
                      <a:pt x="536" y="1011"/>
                    </a:cubicBezTo>
                    <a:close/>
                    <a:moveTo>
                      <a:pt x="206" y="858"/>
                    </a:moveTo>
                    <a:cubicBezTo>
                      <a:pt x="224" y="880"/>
                      <a:pt x="248" y="880"/>
                      <a:pt x="260" y="887"/>
                    </a:cubicBezTo>
                    <a:cubicBezTo>
                      <a:pt x="273" y="895"/>
                      <a:pt x="264" y="910"/>
                      <a:pt x="248" y="904"/>
                    </a:cubicBezTo>
                    <a:cubicBezTo>
                      <a:pt x="231" y="899"/>
                      <a:pt x="215" y="879"/>
                      <a:pt x="206" y="858"/>
                    </a:cubicBezTo>
                    <a:close/>
                    <a:moveTo>
                      <a:pt x="217" y="1003"/>
                    </a:moveTo>
                    <a:cubicBezTo>
                      <a:pt x="213" y="1015"/>
                      <a:pt x="193" y="1033"/>
                      <a:pt x="177" y="1035"/>
                    </a:cubicBezTo>
                    <a:cubicBezTo>
                      <a:pt x="161" y="1037"/>
                      <a:pt x="156" y="1025"/>
                      <a:pt x="173" y="1019"/>
                    </a:cubicBezTo>
                    <a:cubicBezTo>
                      <a:pt x="186" y="1015"/>
                      <a:pt x="209" y="1015"/>
                      <a:pt x="217" y="1003"/>
                    </a:cubicBezTo>
                    <a:close/>
                    <a:moveTo>
                      <a:pt x="340" y="942"/>
                    </a:moveTo>
                    <a:cubicBezTo>
                      <a:pt x="340" y="940"/>
                      <a:pt x="338" y="938"/>
                      <a:pt x="335" y="939"/>
                    </a:cubicBezTo>
                    <a:cubicBezTo>
                      <a:pt x="333" y="939"/>
                      <a:pt x="332" y="941"/>
                      <a:pt x="332" y="943"/>
                    </a:cubicBezTo>
                    <a:cubicBezTo>
                      <a:pt x="333" y="945"/>
                      <a:pt x="335" y="947"/>
                      <a:pt x="337" y="946"/>
                    </a:cubicBezTo>
                    <a:cubicBezTo>
                      <a:pt x="339" y="946"/>
                      <a:pt x="340" y="944"/>
                      <a:pt x="340" y="942"/>
                    </a:cubicBezTo>
                    <a:close/>
                    <a:moveTo>
                      <a:pt x="276" y="955"/>
                    </a:moveTo>
                    <a:cubicBezTo>
                      <a:pt x="277" y="946"/>
                      <a:pt x="290" y="949"/>
                      <a:pt x="294" y="949"/>
                    </a:cubicBezTo>
                    <a:cubicBezTo>
                      <a:pt x="297" y="949"/>
                      <a:pt x="300" y="948"/>
                      <a:pt x="302" y="946"/>
                    </a:cubicBezTo>
                    <a:cubicBezTo>
                      <a:pt x="301" y="950"/>
                      <a:pt x="296" y="958"/>
                      <a:pt x="292" y="960"/>
                    </a:cubicBezTo>
                    <a:cubicBezTo>
                      <a:pt x="288" y="964"/>
                      <a:pt x="281" y="964"/>
                      <a:pt x="276" y="958"/>
                    </a:cubicBezTo>
                    <a:cubicBezTo>
                      <a:pt x="280" y="959"/>
                      <a:pt x="285" y="958"/>
                      <a:pt x="288" y="955"/>
                    </a:cubicBezTo>
                    <a:cubicBezTo>
                      <a:pt x="286" y="956"/>
                      <a:pt x="280" y="957"/>
                      <a:pt x="276" y="955"/>
                    </a:cubicBezTo>
                    <a:close/>
                    <a:moveTo>
                      <a:pt x="333" y="962"/>
                    </a:moveTo>
                    <a:cubicBezTo>
                      <a:pt x="332" y="958"/>
                      <a:pt x="328" y="955"/>
                      <a:pt x="324" y="956"/>
                    </a:cubicBezTo>
                    <a:cubicBezTo>
                      <a:pt x="320" y="957"/>
                      <a:pt x="317" y="961"/>
                      <a:pt x="318" y="965"/>
                    </a:cubicBezTo>
                    <a:cubicBezTo>
                      <a:pt x="319" y="969"/>
                      <a:pt x="323" y="972"/>
                      <a:pt x="327" y="971"/>
                    </a:cubicBezTo>
                    <a:cubicBezTo>
                      <a:pt x="331" y="970"/>
                      <a:pt x="334" y="966"/>
                      <a:pt x="333" y="962"/>
                    </a:cubicBezTo>
                    <a:close/>
                    <a:moveTo>
                      <a:pt x="339" y="951"/>
                    </a:moveTo>
                    <a:cubicBezTo>
                      <a:pt x="339" y="949"/>
                      <a:pt x="336" y="947"/>
                      <a:pt x="334" y="947"/>
                    </a:cubicBezTo>
                    <a:cubicBezTo>
                      <a:pt x="331" y="948"/>
                      <a:pt x="329" y="951"/>
                      <a:pt x="330" y="953"/>
                    </a:cubicBezTo>
                    <a:cubicBezTo>
                      <a:pt x="330" y="956"/>
                      <a:pt x="333" y="958"/>
                      <a:pt x="335" y="957"/>
                    </a:cubicBezTo>
                    <a:cubicBezTo>
                      <a:pt x="338" y="957"/>
                      <a:pt x="340" y="954"/>
                      <a:pt x="339" y="951"/>
                    </a:cubicBezTo>
                    <a:close/>
                    <a:moveTo>
                      <a:pt x="229" y="987"/>
                    </a:moveTo>
                    <a:cubicBezTo>
                      <a:pt x="231" y="984"/>
                      <a:pt x="232" y="981"/>
                      <a:pt x="231" y="979"/>
                    </a:cubicBezTo>
                    <a:cubicBezTo>
                      <a:pt x="230" y="975"/>
                      <a:pt x="227" y="971"/>
                      <a:pt x="223" y="970"/>
                    </a:cubicBezTo>
                    <a:cubicBezTo>
                      <a:pt x="217" y="969"/>
                      <a:pt x="213" y="973"/>
                      <a:pt x="211" y="977"/>
                    </a:cubicBezTo>
                    <a:cubicBezTo>
                      <a:pt x="208" y="984"/>
                      <a:pt x="214" y="987"/>
                      <a:pt x="216" y="991"/>
                    </a:cubicBezTo>
                    <a:cubicBezTo>
                      <a:pt x="218" y="996"/>
                      <a:pt x="215" y="1003"/>
                      <a:pt x="209" y="1007"/>
                    </a:cubicBezTo>
                    <a:cubicBezTo>
                      <a:pt x="202" y="1011"/>
                      <a:pt x="194" y="1011"/>
                      <a:pt x="187" y="1006"/>
                    </a:cubicBezTo>
                    <a:cubicBezTo>
                      <a:pt x="184" y="1003"/>
                      <a:pt x="182" y="998"/>
                      <a:pt x="185" y="993"/>
                    </a:cubicBezTo>
                    <a:cubicBezTo>
                      <a:pt x="186" y="998"/>
                      <a:pt x="193" y="1001"/>
                      <a:pt x="197" y="996"/>
                    </a:cubicBezTo>
                    <a:cubicBezTo>
                      <a:pt x="199" y="993"/>
                      <a:pt x="200" y="985"/>
                      <a:pt x="201" y="977"/>
                    </a:cubicBezTo>
                    <a:cubicBezTo>
                      <a:pt x="203" y="969"/>
                      <a:pt x="205" y="962"/>
                      <a:pt x="210" y="958"/>
                    </a:cubicBezTo>
                    <a:cubicBezTo>
                      <a:pt x="220" y="948"/>
                      <a:pt x="236" y="950"/>
                      <a:pt x="243" y="961"/>
                    </a:cubicBezTo>
                    <a:cubicBezTo>
                      <a:pt x="247" y="968"/>
                      <a:pt x="247" y="975"/>
                      <a:pt x="246" y="981"/>
                    </a:cubicBezTo>
                    <a:cubicBezTo>
                      <a:pt x="245" y="988"/>
                      <a:pt x="236" y="1006"/>
                      <a:pt x="240" y="1014"/>
                    </a:cubicBezTo>
                    <a:cubicBezTo>
                      <a:pt x="243" y="1020"/>
                      <a:pt x="249" y="1021"/>
                      <a:pt x="252" y="1018"/>
                    </a:cubicBezTo>
                    <a:cubicBezTo>
                      <a:pt x="254" y="1023"/>
                      <a:pt x="248" y="1029"/>
                      <a:pt x="242" y="1029"/>
                    </a:cubicBezTo>
                    <a:cubicBezTo>
                      <a:pt x="230" y="1029"/>
                      <a:pt x="219" y="1017"/>
                      <a:pt x="220" y="1003"/>
                    </a:cubicBezTo>
                    <a:cubicBezTo>
                      <a:pt x="221" y="997"/>
                      <a:pt x="224" y="993"/>
                      <a:pt x="229" y="987"/>
                    </a:cubicBezTo>
                    <a:close/>
                    <a:moveTo>
                      <a:pt x="101" y="1016"/>
                    </a:moveTo>
                    <a:cubicBezTo>
                      <a:pt x="100" y="1014"/>
                      <a:pt x="102" y="1011"/>
                      <a:pt x="104" y="1011"/>
                    </a:cubicBezTo>
                    <a:cubicBezTo>
                      <a:pt x="106" y="1010"/>
                      <a:pt x="108" y="1011"/>
                      <a:pt x="109" y="1013"/>
                    </a:cubicBezTo>
                    <a:cubicBezTo>
                      <a:pt x="110" y="1016"/>
                      <a:pt x="109" y="1018"/>
                      <a:pt x="106" y="1019"/>
                    </a:cubicBezTo>
                    <a:cubicBezTo>
                      <a:pt x="104" y="1019"/>
                      <a:pt x="102" y="1018"/>
                      <a:pt x="101" y="1016"/>
                    </a:cubicBezTo>
                    <a:close/>
                    <a:moveTo>
                      <a:pt x="97" y="1009"/>
                    </a:moveTo>
                    <a:cubicBezTo>
                      <a:pt x="96" y="1007"/>
                      <a:pt x="97" y="1006"/>
                      <a:pt x="99" y="1005"/>
                    </a:cubicBezTo>
                    <a:cubicBezTo>
                      <a:pt x="100" y="1004"/>
                      <a:pt x="102" y="1005"/>
                      <a:pt x="103" y="1007"/>
                    </a:cubicBezTo>
                    <a:cubicBezTo>
                      <a:pt x="103" y="1009"/>
                      <a:pt x="102" y="1011"/>
                      <a:pt x="101" y="1011"/>
                    </a:cubicBezTo>
                    <a:cubicBezTo>
                      <a:pt x="99" y="1012"/>
                      <a:pt x="97" y="1011"/>
                      <a:pt x="97" y="1009"/>
                    </a:cubicBezTo>
                    <a:close/>
                    <a:moveTo>
                      <a:pt x="110" y="1021"/>
                    </a:moveTo>
                    <a:cubicBezTo>
                      <a:pt x="109" y="1018"/>
                      <a:pt x="111" y="1014"/>
                      <a:pt x="114" y="1013"/>
                    </a:cubicBezTo>
                    <a:cubicBezTo>
                      <a:pt x="118" y="1012"/>
                      <a:pt x="121" y="1014"/>
                      <a:pt x="122" y="1017"/>
                    </a:cubicBezTo>
                    <a:cubicBezTo>
                      <a:pt x="124" y="1020"/>
                      <a:pt x="122" y="1024"/>
                      <a:pt x="118" y="1025"/>
                    </a:cubicBezTo>
                    <a:cubicBezTo>
                      <a:pt x="115" y="1026"/>
                      <a:pt x="111" y="1024"/>
                      <a:pt x="110" y="1021"/>
                    </a:cubicBezTo>
                    <a:close/>
                    <a:moveTo>
                      <a:pt x="227" y="985"/>
                    </a:moveTo>
                    <a:cubicBezTo>
                      <a:pt x="230" y="981"/>
                      <a:pt x="230" y="976"/>
                      <a:pt x="226" y="973"/>
                    </a:cubicBezTo>
                    <a:cubicBezTo>
                      <a:pt x="219" y="969"/>
                      <a:pt x="211" y="977"/>
                      <a:pt x="213" y="983"/>
                    </a:cubicBezTo>
                    <a:cubicBezTo>
                      <a:pt x="215" y="988"/>
                      <a:pt x="219" y="990"/>
                      <a:pt x="218" y="997"/>
                    </a:cubicBezTo>
                    <a:cubicBezTo>
                      <a:pt x="221" y="990"/>
                      <a:pt x="224" y="990"/>
                      <a:pt x="227" y="985"/>
                    </a:cubicBezTo>
                    <a:close/>
                    <a:moveTo>
                      <a:pt x="235" y="951"/>
                    </a:moveTo>
                    <a:cubicBezTo>
                      <a:pt x="228" y="946"/>
                      <a:pt x="218" y="948"/>
                      <a:pt x="214" y="951"/>
                    </a:cubicBezTo>
                    <a:cubicBezTo>
                      <a:pt x="208" y="946"/>
                      <a:pt x="215" y="930"/>
                      <a:pt x="227" y="933"/>
                    </a:cubicBezTo>
                    <a:cubicBezTo>
                      <a:pt x="235" y="935"/>
                      <a:pt x="239" y="944"/>
                      <a:pt x="235" y="951"/>
                    </a:cubicBezTo>
                    <a:close/>
                    <a:moveTo>
                      <a:pt x="167" y="1054"/>
                    </a:moveTo>
                    <a:cubicBezTo>
                      <a:pt x="177" y="1043"/>
                      <a:pt x="190" y="1057"/>
                      <a:pt x="196" y="1061"/>
                    </a:cubicBezTo>
                    <a:cubicBezTo>
                      <a:pt x="200" y="1065"/>
                      <a:pt x="203" y="1066"/>
                      <a:pt x="208" y="1065"/>
                    </a:cubicBezTo>
                    <a:cubicBezTo>
                      <a:pt x="204" y="1069"/>
                      <a:pt x="190" y="1074"/>
                      <a:pt x="183" y="1075"/>
                    </a:cubicBezTo>
                    <a:cubicBezTo>
                      <a:pt x="174" y="1075"/>
                      <a:pt x="165" y="1070"/>
                      <a:pt x="165" y="1058"/>
                    </a:cubicBezTo>
                    <a:cubicBezTo>
                      <a:pt x="169" y="1062"/>
                      <a:pt x="176" y="1065"/>
                      <a:pt x="182" y="1064"/>
                    </a:cubicBezTo>
                    <a:cubicBezTo>
                      <a:pt x="179" y="1064"/>
                      <a:pt x="171" y="1059"/>
                      <a:pt x="167" y="1054"/>
                    </a:cubicBezTo>
                    <a:close/>
                    <a:moveTo>
                      <a:pt x="208" y="923"/>
                    </a:moveTo>
                    <a:cubicBezTo>
                      <a:pt x="186" y="948"/>
                      <a:pt x="158" y="946"/>
                      <a:pt x="145" y="954"/>
                    </a:cubicBezTo>
                    <a:cubicBezTo>
                      <a:pt x="130" y="962"/>
                      <a:pt x="139" y="980"/>
                      <a:pt x="157" y="974"/>
                    </a:cubicBezTo>
                    <a:cubicBezTo>
                      <a:pt x="178" y="969"/>
                      <a:pt x="197" y="946"/>
                      <a:pt x="208" y="923"/>
                    </a:cubicBezTo>
                    <a:close/>
                    <a:moveTo>
                      <a:pt x="333" y="921"/>
                    </a:moveTo>
                    <a:cubicBezTo>
                      <a:pt x="332" y="924"/>
                      <a:pt x="330" y="927"/>
                      <a:pt x="328" y="930"/>
                    </a:cubicBezTo>
                    <a:cubicBezTo>
                      <a:pt x="321" y="939"/>
                      <a:pt x="310" y="945"/>
                      <a:pt x="297" y="946"/>
                    </a:cubicBezTo>
                    <a:cubicBezTo>
                      <a:pt x="283" y="945"/>
                      <a:pt x="268" y="936"/>
                      <a:pt x="265" y="921"/>
                    </a:cubicBezTo>
                    <a:cubicBezTo>
                      <a:pt x="264" y="915"/>
                      <a:pt x="265" y="909"/>
                      <a:pt x="269" y="904"/>
                    </a:cubicBezTo>
                    <a:cubicBezTo>
                      <a:pt x="271" y="900"/>
                      <a:pt x="274" y="898"/>
                      <a:pt x="278" y="897"/>
                    </a:cubicBezTo>
                    <a:cubicBezTo>
                      <a:pt x="283" y="896"/>
                      <a:pt x="288" y="897"/>
                      <a:pt x="292" y="901"/>
                    </a:cubicBezTo>
                    <a:cubicBezTo>
                      <a:pt x="295" y="903"/>
                      <a:pt x="296" y="907"/>
                      <a:pt x="296" y="911"/>
                    </a:cubicBezTo>
                    <a:cubicBezTo>
                      <a:pt x="295" y="918"/>
                      <a:pt x="288" y="923"/>
                      <a:pt x="281" y="922"/>
                    </a:cubicBezTo>
                    <a:cubicBezTo>
                      <a:pt x="274" y="922"/>
                      <a:pt x="269" y="915"/>
                      <a:pt x="270" y="908"/>
                    </a:cubicBezTo>
                    <a:cubicBezTo>
                      <a:pt x="271" y="902"/>
                      <a:pt x="275" y="898"/>
                      <a:pt x="280" y="897"/>
                    </a:cubicBezTo>
                    <a:cubicBezTo>
                      <a:pt x="279" y="897"/>
                      <a:pt x="279" y="897"/>
                      <a:pt x="278" y="897"/>
                    </a:cubicBezTo>
                    <a:cubicBezTo>
                      <a:pt x="274" y="898"/>
                      <a:pt x="271" y="901"/>
                      <a:pt x="269" y="904"/>
                    </a:cubicBezTo>
                    <a:cubicBezTo>
                      <a:pt x="266" y="909"/>
                      <a:pt x="265" y="915"/>
                      <a:pt x="266" y="921"/>
                    </a:cubicBezTo>
                    <a:cubicBezTo>
                      <a:pt x="269" y="935"/>
                      <a:pt x="284" y="944"/>
                      <a:pt x="297" y="944"/>
                    </a:cubicBezTo>
                    <a:cubicBezTo>
                      <a:pt x="310" y="943"/>
                      <a:pt x="321" y="936"/>
                      <a:pt x="327" y="926"/>
                    </a:cubicBezTo>
                    <a:cubicBezTo>
                      <a:pt x="329" y="924"/>
                      <a:pt x="330" y="921"/>
                      <a:pt x="331" y="919"/>
                    </a:cubicBezTo>
                    <a:lnTo>
                      <a:pt x="333" y="921"/>
                    </a:lnTo>
                    <a:close/>
                    <a:moveTo>
                      <a:pt x="321" y="870"/>
                    </a:moveTo>
                    <a:cubicBezTo>
                      <a:pt x="326" y="857"/>
                      <a:pt x="339" y="847"/>
                      <a:pt x="356" y="849"/>
                    </a:cubicBezTo>
                    <a:cubicBezTo>
                      <a:pt x="362" y="850"/>
                      <a:pt x="367" y="852"/>
                      <a:pt x="372" y="857"/>
                    </a:cubicBezTo>
                    <a:cubicBezTo>
                      <a:pt x="376" y="860"/>
                      <a:pt x="378" y="864"/>
                      <a:pt x="379" y="869"/>
                    </a:cubicBezTo>
                    <a:cubicBezTo>
                      <a:pt x="380" y="876"/>
                      <a:pt x="377" y="882"/>
                      <a:pt x="372" y="886"/>
                    </a:cubicBezTo>
                    <a:cubicBezTo>
                      <a:pt x="369" y="888"/>
                      <a:pt x="366" y="889"/>
                      <a:pt x="362" y="889"/>
                    </a:cubicBezTo>
                    <a:cubicBezTo>
                      <a:pt x="356" y="888"/>
                      <a:pt x="352" y="883"/>
                      <a:pt x="351" y="878"/>
                    </a:cubicBezTo>
                    <a:cubicBezTo>
                      <a:pt x="350" y="875"/>
                      <a:pt x="350" y="873"/>
                      <a:pt x="352" y="870"/>
                    </a:cubicBezTo>
                    <a:cubicBezTo>
                      <a:pt x="354" y="865"/>
                      <a:pt x="361" y="863"/>
                      <a:pt x="366" y="865"/>
                    </a:cubicBezTo>
                    <a:cubicBezTo>
                      <a:pt x="371" y="868"/>
                      <a:pt x="373" y="875"/>
                      <a:pt x="371" y="880"/>
                    </a:cubicBezTo>
                    <a:cubicBezTo>
                      <a:pt x="368" y="885"/>
                      <a:pt x="362" y="887"/>
                      <a:pt x="356" y="884"/>
                    </a:cubicBezTo>
                    <a:cubicBezTo>
                      <a:pt x="355" y="884"/>
                      <a:pt x="353" y="882"/>
                      <a:pt x="352" y="881"/>
                    </a:cubicBezTo>
                    <a:cubicBezTo>
                      <a:pt x="352" y="881"/>
                      <a:pt x="352" y="881"/>
                      <a:pt x="352" y="881"/>
                    </a:cubicBezTo>
                    <a:cubicBezTo>
                      <a:pt x="355" y="885"/>
                      <a:pt x="358" y="887"/>
                      <a:pt x="362" y="888"/>
                    </a:cubicBezTo>
                    <a:cubicBezTo>
                      <a:pt x="366" y="889"/>
                      <a:pt x="369" y="888"/>
                      <a:pt x="372" y="885"/>
                    </a:cubicBezTo>
                    <a:cubicBezTo>
                      <a:pt x="377" y="881"/>
                      <a:pt x="378" y="876"/>
                      <a:pt x="378" y="870"/>
                    </a:cubicBezTo>
                    <a:cubicBezTo>
                      <a:pt x="377" y="865"/>
                      <a:pt x="375" y="861"/>
                      <a:pt x="371" y="858"/>
                    </a:cubicBezTo>
                    <a:cubicBezTo>
                      <a:pt x="367" y="854"/>
                      <a:pt x="362" y="852"/>
                      <a:pt x="356" y="851"/>
                    </a:cubicBezTo>
                    <a:cubicBezTo>
                      <a:pt x="339" y="849"/>
                      <a:pt x="327" y="859"/>
                      <a:pt x="323" y="872"/>
                    </a:cubicBezTo>
                    <a:lnTo>
                      <a:pt x="321" y="870"/>
                    </a:lnTo>
                    <a:close/>
                    <a:moveTo>
                      <a:pt x="505" y="676"/>
                    </a:moveTo>
                    <a:cubicBezTo>
                      <a:pt x="508" y="676"/>
                      <a:pt x="511" y="679"/>
                      <a:pt x="510" y="683"/>
                    </a:cubicBezTo>
                    <a:cubicBezTo>
                      <a:pt x="510" y="686"/>
                      <a:pt x="507" y="689"/>
                      <a:pt x="504" y="688"/>
                    </a:cubicBezTo>
                    <a:cubicBezTo>
                      <a:pt x="500" y="688"/>
                      <a:pt x="498" y="685"/>
                      <a:pt x="498" y="681"/>
                    </a:cubicBezTo>
                    <a:cubicBezTo>
                      <a:pt x="498" y="678"/>
                      <a:pt x="501" y="675"/>
                      <a:pt x="505" y="676"/>
                    </a:cubicBezTo>
                    <a:close/>
                    <a:moveTo>
                      <a:pt x="517" y="674"/>
                    </a:moveTo>
                    <a:cubicBezTo>
                      <a:pt x="520" y="674"/>
                      <a:pt x="522" y="676"/>
                      <a:pt x="521" y="679"/>
                    </a:cubicBezTo>
                    <a:cubicBezTo>
                      <a:pt x="521" y="682"/>
                      <a:pt x="519" y="684"/>
                      <a:pt x="516" y="683"/>
                    </a:cubicBezTo>
                    <a:cubicBezTo>
                      <a:pt x="513" y="683"/>
                      <a:pt x="511" y="681"/>
                      <a:pt x="512" y="678"/>
                    </a:cubicBezTo>
                    <a:cubicBezTo>
                      <a:pt x="512" y="675"/>
                      <a:pt x="514" y="673"/>
                      <a:pt x="517" y="674"/>
                    </a:cubicBezTo>
                    <a:close/>
                    <a:moveTo>
                      <a:pt x="492" y="685"/>
                    </a:moveTo>
                    <a:cubicBezTo>
                      <a:pt x="497" y="686"/>
                      <a:pt x="501" y="690"/>
                      <a:pt x="501" y="696"/>
                    </a:cubicBezTo>
                    <a:cubicBezTo>
                      <a:pt x="501" y="701"/>
                      <a:pt x="496" y="705"/>
                      <a:pt x="490" y="705"/>
                    </a:cubicBezTo>
                    <a:cubicBezTo>
                      <a:pt x="485" y="704"/>
                      <a:pt x="481" y="699"/>
                      <a:pt x="482" y="694"/>
                    </a:cubicBezTo>
                    <a:cubicBezTo>
                      <a:pt x="482" y="689"/>
                      <a:pt x="487" y="685"/>
                      <a:pt x="492" y="685"/>
                    </a:cubicBezTo>
                    <a:close/>
                    <a:moveTo>
                      <a:pt x="613" y="900"/>
                    </a:moveTo>
                    <a:cubicBezTo>
                      <a:pt x="623" y="887"/>
                      <a:pt x="625" y="864"/>
                      <a:pt x="618" y="849"/>
                    </a:cubicBezTo>
                    <a:cubicBezTo>
                      <a:pt x="610" y="835"/>
                      <a:pt x="595" y="837"/>
                      <a:pt x="600" y="855"/>
                    </a:cubicBezTo>
                    <a:cubicBezTo>
                      <a:pt x="604" y="868"/>
                      <a:pt x="618" y="886"/>
                      <a:pt x="613" y="900"/>
                    </a:cubicBezTo>
                    <a:close/>
                    <a:moveTo>
                      <a:pt x="403" y="901"/>
                    </a:moveTo>
                    <a:cubicBezTo>
                      <a:pt x="397" y="925"/>
                      <a:pt x="407" y="961"/>
                      <a:pt x="426" y="968"/>
                    </a:cubicBezTo>
                    <a:cubicBezTo>
                      <a:pt x="445" y="975"/>
                      <a:pt x="452" y="955"/>
                      <a:pt x="435" y="949"/>
                    </a:cubicBezTo>
                    <a:cubicBezTo>
                      <a:pt x="426" y="945"/>
                      <a:pt x="404" y="928"/>
                      <a:pt x="403" y="901"/>
                    </a:cubicBezTo>
                    <a:close/>
                    <a:moveTo>
                      <a:pt x="396" y="912"/>
                    </a:moveTo>
                    <a:cubicBezTo>
                      <a:pt x="396" y="921"/>
                      <a:pt x="391" y="929"/>
                      <a:pt x="385" y="936"/>
                    </a:cubicBezTo>
                    <a:cubicBezTo>
                      <a:pt x="370" y="949"/>
                      <a:pt x="344" y="954"/>
                      <a:pt x="339" y="972"/>
                    </a:cubicBezTo>
                    <a:cubicBezTo>
                      <a:pt x="336" y="979"/>
                      <a:pt x="338" y="988"/>
                      <a:pt x="345" y="994"/>
                    </a:cubicBezTo>
                    <a:cubicBezTo>
                      <a:pt x="348" y="997"/>
                      <a:pt x="353" y="997"/>
                      <a:pt x="357" y="994"/>
                    </a:cubicBezTo>
                    <a:cubicBezTo>
                      <a:pt x="353" y="994"/>
                      <a:pt x="348" y="990"/>
                      <a:pt x="347" y="985"/>
                    </a:cubicBezTo>
                    <a:cubicBezTo>
                      <a:pt x="347" y="980"/>
                      <a:pt x="351" y="974"/>
                      <a:pt x="357" y="972"/>
                    </a:cubicBezTo>
                    <a:cubicBezTo>
                      <a:pt x="374" y="965"/>
                      <a:pt x="392" y="960"/>
                      <a:pt x="399" y="940"/>
                    </a:cubicBezTo>
                    <a:cubicBezTo>
                      <a:pt x="401" y="932"/>
                      <a:pt x="400" y="923"/>
                      <a:pt x="396" y="912"/>
                    </a:cubicBezTo>
                    <a:close/>
                    <a:moveTo>
                      <a:pt x="361" y="676"/>
                    </a:moveTo>
                    <a:cubicBezTo>
                      <a:pt x="365" y="690"/>
                      <a:pt x="346" y="694"/>
                      <a:pt x="339" y="697"/>
                    </a:cubicBezTo>
                    <a:cubicBezTo>
                      <a:pt x="334" y="699"/>
                      <a:pt x="332" y="701"/>
                      <a:pt x="330" y="705"/>
                    </a:cubicBezTo>
                    <a:cubicBezTo>
                      <a:pt x="329" y="700"/>
                      <a:pt x="331" y="685"/>
                      <a:pt x="334" y="679"/>
                    </a:cubicBezTo>
                    <a:cubicBezTo>
                      <a:pt x="339" y="671"/>
                      <a:pt x="348" y="666"/>
                      <a:pt x="359" y="672"/>
                    </a:cubicBezTo>
                    <a:cubicBezTo>
                      <a:pt x="353" y="673"/>
                      <a:pt x="346" y="678"/>
                      <a:pt x="344" y="683"/>
                    </a:cubicBezTo>
                    <a:cubicBezTo>
                      <a:pt x="346" y="681"/>
                      <a:pt x="354" y="677"/>
                      <a:pt x="361" y="676"/>
                    </a:cubicBezTo>
                    <a:close/>
                    <a:moveTo>
                      <a:pt x="648" y="734"/>
                    </a:moveTo>
                    <a:cubicBezTo>
                      <a:pt x="651" y="736"/>
                      <a:pt x="656" y="735"/>
                      <a:pt x="657" y="732"/>
                    </a:cubicBezTo>
                    <a:cubicBezTo>
                      <a:pt x="657" y="730"/>
                      <a:pt x="656" y="728"/>
                      <a:pt x="655" y="728"/>
                    </a:cubicBezTo>
                    <a:cubicBezTo>
                      <a:pt x="654" y="728"/>
                      <a:pt x="653" y="729"/>
                      <a:pt x="653" y="730"/>
                    </a:cubicBezTo>
                    <a:cubicBezTo>
                      <a:pt x="652" y="729"/>
                      <a:pt x="652" y="728"/>
                      <a:pt x="652" y="727"/>
                    </a:cubicBezTo>
                    <a:cubicBezTo>
                      <a:pt x="652" y="725"/>
                      <a:pt x="655" y="722"/>
                      <a:pt x="659" y="723"/>
                    </a:cubicBezTo>
                    <a:cubicBezTo>
                      <a:pt x="661" y="723"/>
                      <a:pt x="665" y="725"/>
                      <a:pt x="665" y="728"/>
                    </a:cubicBezTo>
                    <a:cubicBezTo>
                      <a:pt x="666" y="732"/>
                      <a:pt x="664" y="736"/>
                      <a:pt x="664" y="738"/>
                    </a:cubicBezTo>
                    <a:cubicBezTo>
                      <a:pt x="665" y="742"/>
                      <a:pt x="668" y="743"/>
                      <a:pt x="671" y="743"/>
                    </a:cubicBezTo>
                    <a:cubicBezTo>
                      <a:pt x="667" y="745"/>
                      <a:pt x="666" y="745"/>
                      <a:pt x="665" y="749"/>
                    </a:cubicBezTo>
                    <a:cubicBezTo>
                      <a:pt x="665" y="753"/>
                      <a:pt x="666" y="766"/>
                      <a:pt x="653" y="767"/>
                    </a:cubicBezTo>
                    <a:cubicBezTo>
                      <a:pt x="661" y="769"/>
                      <a:pt x="668" y="765"/>
                      <a:pt x="673" y="759"/>
                    </a:cubicBezTo>
                    <a:cubicBezTo>
                      <a:pt x="678" y="753"/>
                      <a:pt x="681" y="745"/>
                      <a:pt x="679" y="737"/>
                    </a:cubicBezTo>
                    <a:cubicBezTo>
                      <a:pt x="677" y="728"/>
                      <a:pt x="666" y="719"/>
                      <a:pt x="656" y="719"/>
                    </a:cubicBezTo>
                    <a:cubicBezTo>
                      <a:pt x="651" y="719"/>
                      <a:pt x="645" y="722"/>
                      <a:pt x="645" y="728"/>
                    </a:cubicBezTo>
                    <a:cubicBezTo>
                      <a:pt x="645" y="730"/>
                      <a:pt x="646" y="733"/>
                      <a:pt x="648" y="734"/>
                    </a:cubicBezTo>
                    <a:close/>
                    <a:moveTo>
                      <a:pt x="677" y="770"/>
                    </a:moveTo>
                    <a:cubicBezTo>
                      <a:pt x="699" y="770"/>
                      <a:pt x="712" y="783"/>
                      <a:pt x="722" y="787"/>
                    </a:cubicBezTo>
                    <a:cubicBezTo>
                      <a:pt x="732" y="793"/>
                      <a:pt x="738" y="784"/>
                      <a:pt x="728" y="776"/>
                    </a:cubicBezTo>
                    <a:cubicBezTo>
                      <a:pt x="717" y="767"/>
                      <a:pt x="688" y="766"/>
                      <a:pt x="677" y="770"/>
                    </a:cubicBezTo>
                    <a:close/>
                    <a:moveTo>
                      <a:pt x="388" y="641"/>
                    </a:moveTo>
                    <a:cubicBezTo>
                      <a:pt x="386" y="642"/>
                      <a:pt x="385" y="644"/>
                      <a:pt x="385" y="646"/>
                    </a:cubicBezTo>
                    <a:cubicBezTo>
                      <a:pt x="386" y="648"/>
                      <a:pt x="388" y="649"/>
                      <a:pt x="390" y="648"/>
                    </a:cubicBezTo>
                    <a:cubicBezTo>
                      <a:pt x="392" y="648"/>
                      <a:pt x="393" y="646"/>
                      <a:pt x="393" y="644"/>
                    </a:cubicBezTo>
                    <a:cubicBezTo>
                      <a:pt x="392" y="641"/>
                      <a:pt x="390" y="640"/>
                      <a:pt x="388" y="641"/>
                    </a:cubicBezTo>
                    <a:close/>
                    <a:moveTo>
                      <a:pt x="365" y="625"/>
                    </a:moveTo>
                    <a:cubicBezTo>
                      <a:pt x="361" y="626"/>
                      <a:pt x="359" y="630"/>
                      <a:pt x="360" y="634"/>
                    </a:cubicBezTo>
                    <a:cubicBezTo>
                      <a:pt x="361" y="638"/>
                      <a:pt x="365" y="640"/>
                      <a:pt x="369" y="639"/>
                    </a:cubicBezTo>
                    <a:cubicBezTo>
                      <a:pt x="373" y="638"/>
                      <a:pt x="375" y="634"/>
                      <a:pt x="374" y="630"/>
                    </a:cubicBezTo>
                    <a:cubicBezTo>
                      <a:pt x="373" y="626"/>
                      <a:pt x="369" y="624"/>
                      <a:pt x="365" y="625"/>
                    </a:cubicBezTo>
                    <a:close/>
                    <a:moveTo>
                      <a:pt x="379" y="632"/>
                    </a:moveTo>
                    <a:cubicBezTo>
                      <a:pt x="376" y="633"/>
                      <a:pt x="375" y="636"/>
                      <a:pt x="376" y="639"/>
                    </a:cubicBezTo>
                    <a:cubicBezTo>
                      <a:pt x="376" y="642"/>
                      <a:pt x="379" y="643"/>
                      <a:pt x="382" y="642"/>
                    </a:cubicBezTo>
                    <a:cubicBezTo>
                      <a:pt x="385" y="641"/>
                      <a:pt x="387" y="638"/>
                      <a:pt x="386" y="636"/>
                    </a:cubicBezTo>
                    <a:cubicBezTo>
                      <a:pt x="385" y="633"/>
                      <a:pt x="382" y="631"/>
                      <a:pt x="379" y="632"/>
                    </a:cubicBezTo>
                    <a:close/>
                    <a:moveTo>
                      <a:pt x="345" y="640"/>
                    </a:moveTo>
                    <a:cubicBezTo>
                      <a:pt x="356" y="625"/>
                      <a:pt x="333" y="612"/>
                      <a:pt x="327" y="607"/>
                    </a:cubicBezTo>
                    <a:cubicBezTo>
                      <a:pt x="321" y="602"/>
                      <a:pt x="319" y="598"/>
                      <a:pt x="319" y="592"/>
                    </a:cubicBezTo>
                    <a:cubicBezTo>
                      <a:pt x="315" y="599"/>
                      <a:pt x="312" y="617"/>
                      <a:pt x="313" y="626"/>
                    </a:cubicBezTo>
                    <a:cubicBezTo>
                      <a:pt x="316" y="639"/>
                      <a:pt x="325" y="648"/>
                      <a:pt x="341" y="645"/>
                    </a:cubicBezTo>
                    <a:cubicBezTo>
                      <a:pt x="334" y="641"/>
                      <a:pt x="327" y="633"/>
                      <a:pt x="327" y="625"/>
                    </a:cubicBezTo>
                    <a:cubicBezTo>
                      <a:pt x="329" y="629"/>
                      <a:pt x="337" y="637"/>
                      <a:pt x="345" y="640"/>
                    </a:cubicBezTo>
                    <a:close/>
                    <a:moveTo>
                      <a:pt x="332" y="656"/>
                    </a:moveTo>
                    <a:cubicBezTo>
                      <a:pt x="296" y="649"/>
                      <a:pt x="254" y="679"/>
                      <a:pt x="254" y="710"/>
                    </a:cubicBezTo>
                    <a:cubicBezTo>
                      <a:pt x="255" y="735"/>
                      <a:pt x="278" y="733"/>
                      <a:pt x="282" y="711"/>
                    </a:cubicBezTo>
                    <a:cubicBezTo>
                      <a:pt x="284" y="696"/>
                      <a:pt x="293" y="658"/>
                      <a:pt x="332" y="656"/>
                    </a:cubicBezTo>
                    <a:close/>
                    <a:moveTo>
                      <a:pt x="479" y="936"/>
                    </a:moveTo>
                    <a:cubicBezTo>
                      <a:pt x="479" y="939"/>
                      <a:pt x="480" y="941"/>
                      <a:pt x="483" y="941"/>
                    </a:cubicBezTo>
                    <a:cubicBezTo>
                      <a:pt x="485" y="942"/>
                      <a:pt x="488" y="940"/>
                      <a:pt x="488" y="937"/>
                    </a:cubicBezTo>
                    <a:cubicBezTo>
                      <a:pt x="488" y="935"/>
                      <a:pt x="487" y="932"/>
                      <a:pt x="484" y="932"/>
                    </a:cubicBezTo>
                    <a:cubicBezTo>
                      <a:pt x="481" y="932"/>
                      <a:pt x="479" y="934"/>
                      <a:pt x="479" y="936"/>
                    </a:cubicBezTo>
                    <a:close/>
                    <a:moveTo>
                      <a:pt x="465" y="939"/>
                    </a:moveTo>
                    <a:cubicBezTo>
                      <a:pt x="465" y="942"/>
                      <a:pt x="467" y="945"/>
                      <a:pt x="470" y="945"/>
                    </a:cubicBezTo>
                    <a:cubicBezTo>
                      <a:pt x="473" y="946"/>
                      <a:pt x="476" y="944"/>
                      <a:pt x="477" y="940"/>
                    </a:cubicBezTo>
                    <a:cubicBezTo>
                      <a:pt x="477" y="937"/>
                      <a:pt x="475" y="934"/>
                      <a:pt x="472" y="934"/>
                    </a:cubicBezTo>
                    <a:cubicBezTo>
                      <a:pt x="469" y="934"/>
                      <a:pt x="466" y="936"/>
                      <a:pt x="465" y="939"/>
                    </a:cubicBezTo>
                    <a:close/>
                    <a:moveTo>
                      <a:pt x="448" y="939"/>
                    </a:moveTo>
                    <a:cubicBezTo>
                      <a:pt x="447" y="943"/>
                      <a:pt x="450" y="947"/>
                      <a:pt x="454" y="948"/>
                    </a:cubicBezTo>
                    <a:cubicBezTo>
                      <a:pt x="459" y="948"/>
                      <a:pt x="462" y="945"/>
                      <a:pt x="463" y="941"/>
                    </a:cubicBezTo>
                    <a:cubicBezTo>
                      <a:pt x="463" y="937"/>
                      <a:pt x="460" y="933"/>
                      <a:pt x="456" y="933"/>
                    </a:cubicBezTo>
                    <a:cubicBezTo>
                      <a:pt x="452" y="932"/>
                      <a:pt x="448" y="935"/>
                      <a:pt x="448" y="939"/>
                    </a:cubicBezTo>
                    <a:close/>
                    <a:moveTo>
                      <a:pt x="455" y="877"/>
                    </a:moveTo>
                    <a:cubicBezTo>
                      <a:pt x="461" y="873"/>
                      <a:pt x="471" y="870"/>
                      <a:pt x="480" y="874"/>
                    </a:cubicBezTo>
                    <a:cubicBezTo>
                      <a:pt x="495" y="881"/>
                      <a:pt x="499" y="895"/>
                      <a:pt x="493" y="910"/>
                    </a:cubicBezTo>
                    <a:cubicBezTo>
                      <a:pt x="483" y="937"/>
                      <a:pt x="515" y="950"/>
                      <a:pt x="527" y="920"/>
                    </a:cubicBezTo>
                    <a:cubicBezTo>
                      <a:pt x="532" y="906"/>
                      <a:pt x="526" y="889"/>
                      <a:pt x="518" y="879"/>
                    </a:cubicBezTo>
                    <a:cubicBezTo>
                      <a:pt x="502" y="860"/>
                      <a:pt x="467" y="856"/>
                      <a:pt x="455" y="877"/>
                    </a:cubicBezTo>
                    <a:close/>
                    <a:moveTo>
                      <a:pt x="545" y="881"/>
                    </a:moveTo>
                    <a:cubicBezTo>
                      <a:pt x="550" y="830"/>
                      <a:pt x="606" y="787"/>
                      <a:pt x="646" y="801"/>
                    </a:cubicBezTo>
                    <a:cubicBezTo>
                      <a:pt x="679" y="812"/>
                      <a:pt x="667" y="840"/>
                      <a:pt x="637" y="836"/>
                    </a:cubicBezTo>
                    <a:cubicBezTo>
                      <a:pt x="616" y="834"/>
                      <a:pt x="563" y="830"/>
                      <a:pt x="545" y="881"/>
                    </a:cubicBezTo>
                    <a:close/>
                    <a:moveTo>
                      <a:pt x="537" y="865"/>
                    </a:moveTo>
                    <a:cubicBezTo>
                      <a:pt x="524" y="818"/>
                      <a:pt x="530" y="801"/>
                      <a:pt x="538" y="765"/>
                    </a:cubicBezTo>
                    <a:cubicBezTo>
                      <a:pt x="541" y="755"/>
                      <a:pt x="540" y="744"/>
                      <a:pt x="535" y="737"/>
                    </a:cubicBezTo>
                    <a:cubicBezTo>
                      <a:pt x="529" y="726"/>
                      <a:pt x="518" y="720"/>
                      <a:pt x="511" y="718"/>
                    </a:cubicBezTo>
                    <a:cubicBezTo>
                      <a:pt x="527" y="707"/>
                      <a:pt x="548" y="724"/>
                      <a:pt x="554" y="732"/>
                    </a:cubicBezTo>
                    <a:cubicBezTo>
                      <a:pt x="567" y="748"/>
                      <a:pt x="571" y="772"/>
                      <a:pt x="564" y="792"/>
                    </a:cubicBezTo>
                    <a:cubicBezTo>
                      <a:pt x="557" y="814"/>
                      <a:pt x="541" y="840"/>
                      <a:pt x="537" y="865"/>
                    </a:cubicBezTo>
                    <a:close/>
                    <a:moveTo>
                      <a:pt x="497" y="831"/>
                    </a:moveTo>
                    <a:cubicBezTo>
                      <a:pt x="491" y="822"/>
                      <a:pt x="479" y="815"/>
                      <a:pt x="470" y="812"/>
                    </a:cubicBezTo>
                    <a:cubicBezTo>
                      <a:pt x="458" y="808"/>
                      <a:pt x="440" y="808"/>
                      <a:pt x="431" y="818"/>
                    </a:cubicBezTo>
                    <a:cubicBezTo>
                      <a:pt x="420" y="810"/>
                      <a:pt x="408" y="810"/>
                      <a:pt x="396" y="811"/>
                    </a:cubicBezTo>
                    <a:cubicBezTo>
                      <a:pt x="380" y="812"/>
                      <a:pt x="363" y="807"/>
                      <a:pt x="361" y="793"/>
                    </a:cubicBezTo>
                    <a:cubicBezTo>
                      <a:pt x="353" y="808"/>
                      <a:pt x="374" y="828"/>
                      <a:pt x="387" y="833"/>
                    </a:cubicBezTo>
                    <a:cubicBezTo>
                      <a:pt x="407" y="840"/>
                      <a:pt x="427" y="831"/>
                      <a:pt x="450" y="825"/>
                    </a:cubicBezTo>
                    <a:cubicBezTo>
                      <a:pt x="462" y="821"/>
                      <a:pt x="479" y="821"/>
                      <a:pt x="497" y="831"/>
                    </a:cubicBezTo>
                    <a:close/>
                    <a:moveTo>
                      <a:pt x="246" y="672"/>
                    </a:moveTo>
                    <a:cubicBezTo>
                      <a:pt x="237" y="683"/>
                      <a:pt x="221" y="710"/>
                      <a:pt x="230" y="727"/>
                    </a:cubicBezTo>
                    <a:cubicBezTo>
                      <a:pt x="229" y="728"/>
                      <a:pt x="228" y="731"/>
                      <a:pt x="228" y="734"/>
                    </a:cubicBezTo>
                    <a:cubicBezTo>
                      <a:pt x="221" y="725"/>
                      <a:pt x="221" y="711"/>
                      <a:pt x="226" y="698"/>
                    </a:cubicBezTo>
                    <a:cubicBezTo>
                      <a:pt x="231" y="686"/>
                      <a:pt x="239" y="677"/>
                      <a:pt x="246" y="672"/>
                    </a:cubicBezTo>
                    <a:close/>
                    <a:moveTo>
                      <a:pt x="271" y="739"/>
                    </a:moveTo>
                    <a:cubicBezTo>
                      <a:pt x="269" y="742"/>
                      <a:pt x="270" y="746"/>
                      <a:pt x="273" y="748"/>
                    </a:cubicBezTo>
                    <a:cubicBezTo>
                      <a:pt x="276" y="749"/>
                      <a:pt x="280" y="748"/>
                      <a:pt x="282" y="745"/>
                    </a:cubicBezTo>
                    <a:cubicBezTo>
                      <a:pt x="283" y="742"/>
                      <a:pt x="282" y="738"/>
                      <a:pt x="279" y="737"/>
                    </a:cubicBezTo>
                    <a:cubicBezTo>
                      <a:pt x="276" y="735"/>
                      <a:pt x="272" y="736"/>
                      <a:pt x="271" y="739"/>
                    </a:cubicBezTo>
                    <a:close/>
                    <a:moveTo>
                      <a:pt x="252" y="737"/>
                    </a:moveTo>
                    <a:cubicBezTo>
                      <a:pt x="250" y="740"/>
                      <a:pt x="252" y="745"/>
                      <a:pt x="255" y="747"/>
                    </a:cubicBezTo>
                    <a:cubicBezTo>
                      <a:pt x="259" y="749"/>
                      <a:pt x="264" y="748"/>
                      <a:pt x="266" y="744"/>
                    </a:cubicBezTo>
                    <a:cubicBezTo>
                      <a:pt x="268" y="740"/>
                      <a:pt x="266" y="735"/>
                      <a:pt x="263" y="733"/>
                    </a:cubicBezTo>
                    <a:cubicBezTo>
                      <a:pt x="259" y="731"/>
                      <a:pt x="254" y="733"/>
                      <a:pt x="252" y="737"/>
                    </a:cubicBezTo>
                    <a:close/>
                    <a:moveTo>
                      <a:pt x="230" y="729"/>
                    </a:moveTo>
                    <a:cubicBezTo>
                      <a:pt x="227" y="734"/>
                      <a:pt x="229" y="740"/>
                      <a:pt x="234" y="743"/>
                    </a:cubicBezTo>
                    <a:cubicBezTo>
                      <a:pt x="239" y="745"/>
                      <a:pt x="246" y="743"/>
                      <a:pt x="248" y="738"/>
                    </a:cubicBezTo>
                    <a:cubicBezTo>
                      <a:pt x="251" y="733"/>
                      <a:pt x="249" y="727"/>
                      <a:pt x="244" y="724"/>
                    </a:cubicBezTo>
                    <a:cubicBezTo>
                      <a:pt x="239" y="722"/>
                      <a:pt x="232" y="724"/>
                      <a:pt x="230" y="729"/>
                    </a:cubicBezTo>
                    <a:close/>
                    <a:moveTo>
                      <a:pt x="210" y="653"/>
                    </a:moveTo>
                    <a:cubicBezTo>
                      <a:pt x="209" y="657"/>
                      <a:pt x="210" y="661"/>
                      <a:pt x="214" y="663"/>
                    </a:cubicBezTo>
                    <a:cubicBezTo>
                      <a:pt x="217" y="665"/>
                      <a:pt x="222" y="664"/>
                      <a:pt x="224" y="660"/>
                    </a:cubicBezTo>
                    <a:cubicBezTo>
                      <a:pt x="225" y="656"/>
                      <a:pt x="224" y="652"/>
                      <a:pt x="220" y="650"/>
                    </a:cubicBezTo>
                    <a:cubicBezTo>
                      <a:pt x="217" y="648"/>
                      <a:pt x="212" y="650"/>
                      <a:pt x="210" y="653"/>
                    </a:cubicBezTo>
                    <a:close/>
                    <a:moveTo>
                      <a:pt x="670" y="1001"/>
                    </a:moveTo>
                    <a:cubicBezTo>
                      <a:pt x="677" y="995"/>
                      <a:pt x="678" y="982"/>
                      <a:pt x="670" y="979"/>
                    </a:cubicBezTo>
                    <a:cubicBezTo>
                      <a:pt x="669" y="973"/>
                      <a:pt x="673" y="967"/>
                      <a:pt x="679" y="965"/>
                    </a:cubicBezTo>
                    <a:cubicBezTo>
                      <a:pt x="689" y="962"/>
                      <a:pt x="703" y="969"/>
                      <a:pt x="706" y="979"/>
                    </a:cubicBezTo>
                    <a:cubicBezTo>
                      <a:pt x="707" y="952"/>
                      <a:pt x="667" y="941"/>
                      <a:pt x="650" y="962"/>
                    </a:cubicBezTo>
                    <a:cubicBezTo>
                      <a:pt x="640" y="974"/>
                      <a:pt x="641" y="987"/>
                      <a:pt x="647" y="995"/>
                    </a:cubicBezTo>
                    <a:cubicBezTo>
                      <a:pt x="653" y="1003"/>
                      <a:pt x="663" y="1007"/>
                      <a:pt x="670" y="1001"/>
                    </a:cubicBezTo>
                    <a:close/>
                    <a:moveTo>
                      <a:pt x="620" y="1037"/>
                    </a:moveTo>
                    <a:cubicBezTo>
                      <a:pt x="618" y="1013"/>
                      <a:pt x="632" y="999"/>
                      <a:pt x="635" y="988"/>
                    </a:cubicBezTo>
                    <a:cubicBezTo>
                      <a:pt x="638" y="976"/>
                      <a:pt x="624" y="972"/>
                      <a:pt x="618" y="985"/>
                    </a:cubicBezTo>
                    <a:cubicBezTo>
                      <a:pt x="611" y="998"/>
                      <a:pt x="613" y="1020"/>
                      <a:pt x="620" y="1037"/>
                    </a:cubicBezTo>
                    <a:close/>
                    <a:moveTo>
                      <a:pt x="589" y="953"/>
                    </a:moveTo>
                    <a:cubicBezTo>
                      <a:pt x="595" y="958"/>
                      <a:pt x="605" y="957"/>
                      <a:pt x="610" y="954"/>
                    </a:cubicBezTo>
                    <a:cubicBezTo>
                      <a:pt x="616" y="960"/>
                      <a:pt x="607" y="976"/>
                      <a:pt x="595" y="972"/>
                    </a:cubicBezTo>
                    <a:cubicBezTo>
                      <a:pt x="588" y="970"/>
                      <a:pt x="584" y="959"/>
                      <a:pt x="589" y="953"/>
                    </a:cubicBezTo>
                    <a:close/>
                    <a:moveTo>
                      <a:pt x="599" y="919"/>
                    </a:moveTo>
                    <a:cubicBezTo>
                      <a:pt x="596" y="923"/>
                      <a:pt x="596" y="928"/>
                      <a:pt x="600" y="931"/>
                    </a:cubicBezTo>
                    <a:cubicBezTo>
                      <a:pt x="607" y="936"/>
                      <a:pt x="615" y="929"/>
                      <a:pt x="613" y="922"/>
                    </a:cubicBezTo>
                    <a:cubicBezTo>
                      <a:pt x="612" y="917"/>
                      <a:pt x="608" y="915"/>
                      <a:pt x="609" y="907"/>
                    </a:cubicBezTo>
                    <a:cubicBezTo>
                      <a:pt x="606" y="915"/>
                      <a:pt x="602" y="914"/>
                      <a:pt x="599" y="919"/>
                    </a:cubicBezTo>
                    <a:close/>
                    <a:moveTo>
                      <a:pt x="549" y="983"/>
                    </a:moveTo>
                    <a:cubicBezTo>
                      <a:pt x="533" y="971"/>
                      <a:pt x="494" y="972"/>
                      <a:pt x="491" y="993"/>
                    </a:cubicBezTo>
                    <a:cubicBezTo>
                      <a:pt x="487" y="993"/>
                      <a:pt x="484" y="987"/>
                      <a:pt x="486" y="981"/>
                    </a:cubicBezTo>
                    <a:cubicBezTo>
                      <a:pt x="488" y="975"/>
                      <a:pt x="496" y="969"/>
                      <a:pt x="504" y="971"/>
                    </a:cubicBezTo>
                    <a:cubicBezTo>
                      <a:pt x="505" y="963"/>
                      <a:pt x="532" y="963"/>
                      <a:pt x="549" y="983"/>
                    </a:cubicBezTo>
                    <a:close/>
                    <a:moveTo>
                      <a:pt x="834" y="1044"/>
                    </a:moveTo>
                    <a:cubicBezTo>
                      <a:pt x="831" y="1033"/>
                      <a:pt x="823" y="1025"/>
                      <a:pt x="812" y="1022"/>
                    </a:cubicBezTo>
                    <a:cubicBezTo>
                      <a:pt x="803" y="1019"/>
                      <a:pt x="794" y="1021"/>
                      <a:pt x="786" y="1025"/>
                    </a:cubicBezTo>
                    <a:cubicBezTo>
                      <a:pt x="783" y="1027"/>
                      <a:pt x="780" y="1030"/>
                      <a:pt x="778" y="1033"/>
                    </a:cubicBezTo>
                    <a:cubicBezTo>
                      <a:pt x="779" y="1032"/>
                      <a:pt x="780" y="1031"/>
                      <a:pt x="781" y="1031"/>
                    </a:cubicBezTo>
                    <a:cubicBezTo>
                      <a:pt x="788" y="1026"/>
                      <a:pt x="797" y="1029"/>
                      <a:pt x="801" y="1036"/>
                    </a:cubicBezTo>
                    <a:cubicBezTo>
                      <a:pt x="805" y="1043"/>
                      <a:pt x="803" y="1052"/>
                      <a:pt x="796" y="1056"/>
                    </a:cubicBezTo>
                    <a:cubicBezTo>
                      <a:pt x="786" y="1062"/>
                      <a:pt x="774" y="1055"/>
                      <a:pt x="773" y="1043"/>
                    </a:cubicBezTo>
                    <a:cubicBezTo>
                      <a:pt x="773" y="1035"/>
                      <a:pt x="779" y="1028"/>
                      <a:pt x="785" y="1023"/>
                    </a:cubicBezTo>
                    <a:cubicBezTo>
                      <a:pt x="793" y="1018"/>
                      <a:pt x="803" y="1016"/>
                      <a:pt x="813" y="1018"/>
                    </a:cubicBezTo>
                    <a:cubicBezTo>
                      <a:pt x="826" y="1022"/>
                      <a:pt x="834" y="1031"/>
                      <a:pt x="838" y="1043"/>
                    </a:cubicBezTo>
                    <a:cubicBezTo>
                      <a:pt x="841" y="1053"/>
                      <a:pt x="841" y="1062"/>
                      <a:pt x="837" y="1071"/>
                    </a:cubicBezTo>
                    <a:cubicBezTo>
                      <a:pt x="839" y="1070"/>
                      <a:pt x="841" y="1068"/>
                      <a:pt x="843" y="1066"/>
                    </a:cubicBezTo>
                    <a:cubicBezTo>
                      <a:pt x="850" y="1059"/>
                      <a:pt x="857" y="1054"/>
                      <a:pt x="866" y="1050"/>
                    </a:cubicBezTo>
                    <a:cubicBezTo>
                      <a:pt x="868" y="1048"/>
                      <a:pt x="870" y="1047"/>
                      <a:pt x="873" y="1046"/>
                    </a:cubicBezTo>
                    <a:cubicBezTo>
                      <a:pt x="877" y="1044"/>
                      <a:pt x="881" y="1043"/>
                      <a:pt x="886" y="1042"/>
                    </a:cubicBezTo>
                    <a:cubicBezTo>
                      <a:pt x="887" y="1042"/>
                      <a:pt x="901" y="1040"/>
                      <a:pt x="902" y="1042"/>
                    </a:cubicBezTo>
                    <a:cubicBezTo>
                      <a:pt x="901" y="1044"/>
                      <a:pt x="893" y="1045"/>
                      <a:pt x="892" y="1045"/>
                    </a:cubicBezTo>
                    <a:cubicBezTo>
                      <a:pt x="886" y="1047"/>
                      <a:pt x="881" y="1048"/>
                      <a:pt x="875" y="1051"/>
                    </a:cubicBezTo>
                    <a:cubicBezTo>
                      <a:pt x="872" y="1052"/>
                      <a:pt x="870" y="1053"/>
                      <a:pt x="868" y="1054"/>
                    </a:cubicBezTo>
                    <a:cubicBezTo>
                      <a:pt x="859" y="1058"/>
                      <a:pt x="853" y="1063"/>
                      <a:pt x="845" y="1069"/>
                    </a:cubicBezTo>
                    <a:cubicBezTo>
                      <a:pt x="845" y="1069"/>
                      <a:pt x="844" y="1070"/>
                      <a:pt x="843" y="1071"/>
                    </a:cubicBezTo>
                    <a:cubicBezTo>
                      <a:pt x="845" y="1070"/>
                      <a:pt x="848" y="1069"/>
                      <a:pt x="851" y="1067"/>
                    </a:cubicBezTo>
                    <a:cubicBezTo>
                      <a:pt x="859" y="1064"/>
                      <a:pt x="865" y="1062"/>
                      <a:pt x="874" y="1062"/>
                    </a:cubicBezTo>
                    <a:cubicBezTo>
                      <a:pt x="897" y="1062"/>
                      <a:pt x="909" y="1080"/>
                      <a:pt x="910" y="1099"/>
                    </a:cubicBezTo>
                    <a:cubicBezTo>
                      <a:pt x="911" y="1116"/>
                      <a:pt x="905" y="1134"/>
                      <a:pt x="891" y="1143"/>
                    </a:cubicBezTo>
                    <a:cubicBezTo>
                      <a:pt x="879" y="1151"/>
                      <a:pt x="865" y="1151"/>
                      <a:pt x="853" y="1141"/>
                    </a:cubicBezTo>
                    <a:cubicBezTo>
                      <a:pt x="848" y="1137"/>
                      <a:pt x="845" y="1132"/>
                      <a:pt x="843" y="1126"/>
                    </a:cubicBezTo>
                    <a:cubicBezTo>
                      <a:pt x="842" y="1120"/>
                      <a:pt x="842" y="1116"/>
                      <a:pt x="844" y="1111"/>
                    </a:cubicBezTo>
                    <a:cubicBezTo>
                      <a:pt x="847" y="1105"/>
                      <a:pt x="852" y="1101"/>
                      <a:pt x="859" y="1100"/>
                    </a:cubicBezTo>
                    <a:cubicBezTo>
                      <a:pt x="863" y="1099"/>
                      <a:pt x="867" y="1100"/>
                      <a:pt x="870" y="1103"/>
                    </a:cubicBezTo>
                    <a:cubicBezTo>
                      <a:pt x="873" y="1106"/>
                      <a:pt x="875" y="1110"/>
                      <a:pt x="875" y="1115"/>
                    </a:cubicBezTo>
                    <a:cubicBezTo>
                      <a:pt x="874" y="1120"/>
                      <a:pt x="871" y="1124"/>
                      <a:pt x="866" y="1126"/>
                    </a:cubicBezTo>
                    <a:cubicBezTo>
                      <a:pt x="862" y="1128"/>
                      <a:pt x="856" y="1126"/>
                      <a:pt x="853" y="1121"/>
                    </a:cubicBezTo>
                    <a:cubicBezTo>
                      <a:pt x="850" y="1116"/>
                      <a:pt x="852" y="1109"/>
                      <a:pt x="857" y="1106"/>
                    </a:cubicBezTo>
                    <a:cubicBezTo>
                      <a:pt x="862" y="1103"/>
                      <a:pt x="869" y="1104"/>
                      <a:pt x="872" y="1110"/>
                    </a:cubicBezTo>
                    <a:cubicBezTo>
                      <a:pt x="874" y="1112"/>
                      <a:pt x="874" y="1114"/>
                      <a:pt x="874" y="1116"/>
                    </a:cubicBezTo>
                    <a:cubicBezTo>
                      <a:pt x="874" y="1116"/>
                      <a:pt x="874" y="1115"/>
                      <a:pt x="874" y="1115"/>
                    </a:cubicBezTo>
                    <a:cubicBezTo>
                      <a:pt x="874" y="1110"/>
                      <a:pt x="873" y="1106"/>
                      <a:pt x="869" y="1103"/>
                    </a:cubicBezTo>
                    <a:cubicBezTo>
                      <a:pt x="866" y="1101"/>
                      <a:pt x="863" y="1100"/>
                      <a:pt x="859" y="1100"/>
                    </a:cubicBezTo>
                    <a:cubicBezTo>
                      <a:pt x="853" y="1101"/>
                      <a:pt x="848" y="1105"/>
                      <a:pt x="845" y="1111"/>
                    </a:cubicBezTo>
                    <a:cubicBezTo>
                      <a:pt x="843" y="1116"/>
                      <a:pt x="843" y="1120"/>
                      <a:pt x="845" y="1125"/>
                    </a:cubicBezTo>
                    <a:cubicBezTo>
                      <a:pt x="847" y="1131"/>
                      <a:pt x="850" y="1136"/>
                      <a:pt x="855" y="1140"/>
                    </a:cubicBezTo>
                    <a:cubicBezTo>
                      <a:pt x="865" y="1148"/>
                      <a:pt x="878" y="1149"/>
                      <a:pt x="890" y="1141"/>
                    </a:cubicBezTo>
                    <a:cubicBezTo>
                      <a:pt x="903" y="1132"/>
                      <a:pt x="908" y="1114"/>
                      <a:pt x="906" y="1098"/>
                    </a:cubicBezTo>
                    <a:cubicBezTo>
                      <a:pt x="904" y="1081"/>
                      <a:pt x="894" y="1066"/>
                      <a:pt x="874" y="1066"/>
                    </a:cubicBezTo>
                    <a:cubicBezTo>
                      <a:pt x="866" y="1067"/>
                      <a:pt x="860" y="1069"/>
                      <a:pt x="853" y="1072"/>
                    </a:cubicBezTo>
                    <a:cubicBezTo>
                      <a:pt x="848" y="1074"/>
                      <a:pt x="844" y="1076"/>
                      <a:pt x="840" y="1079"/>
                    </a:cubicBezTo>
                    <a:cubicBezTo>
                      <a:pt x="825" y="1088"/>
                      <a:pt x="815" y="1101"/>
                      <a:pt x="798" y="1108"/>
                    </a:cubicBezTo>
                    <a:cubicBezTo>
                      <a:pt x="782" y="1114"/>
                      <a:pt x="765" y="1113"/>
                      <a:pt x="747" y="1105"/>
                    </a:cubicBezTo>
                    <a:cubicBezTo>
                      <a:pt x="738" y="1101"/>
                      <a:pt x="733" y="1096"/>
                      <a:pt x="726" y="1089"/>
                    </a:cubicBezTo>
                    <a:cubicBezTo>
                      <a:pt x="723" y="1086"/>
                      <a:pt x="721" y="1083"/>
                      <a:pt x="719" y="1080"/>
                    </a:cubicBezTo>
                    <a:cubicBezTo>
                      <a:pt x="719" y="1083"/>
                      <a:pt x="719" y="1086"/>
                      <a:pt x="718" y="1089"/>
                    </a:cubicBezTo>
                    <a:cubicBezTo>
                      <a:pt x="714" y="1100"/>
                      <a:pt x="705" y="1107"/>
                      <a:pt x="694" y="1108"/>
                    </a:cubicBezTo>
                    <a:cubicBezTo>
                      <a:pt x="684" y="1109"/>
                      <a:pt x="673" y="1105"/>
                      <a:pt x="667" y="1096"/>
                    </a:cubicBezTo>
                    <a:cubicBezTo>
                      <a:pt x="663" y="1087"/>
                      <a:pt x="663" y="1078"/>
                      <a:pt x="669" y="1071"/>
                    </a:cubicBezTo>
                    <a:cubicBezTo>
                      <a:pt x="673" y="1067"/>
                      <a:pt x="678" y="1065"/>
                      <a:pt x="683" y="1065"/>
                    </a:cubicBezTo>
                    <a:cubicBezTo>
                      <a:pt x="686" y="1065"/>
                      <a:pt x="689" y="1066"/>
                      <a:pt x="691" y="1068"/>
                    </a:cubicBezTo>
                    <a:cubicBezTo>
                      <a:pt x="696" y="1071"/>
                      <a:pt x="697" y="1077"/>
                      <a:pt x="695" y="1081"/>
                    </a:cubicBezTo>
                    <a:cubicBezTo>
                      <a:pt x="693" y="1087"/>
                      <a:pt x="686" y="1089"/>
                      <a:pt x="681" y="1087"/>
                    </a:cubicBezTo>
                    <a:cubicBezTo>
                      <a:pt x="675" y="1084"/>
                      <a:pt x="673" y="1078"/>
                      <a:pt x="676" y="1072"/>
                    </a:cubicBezTo>
                    <a:cubicBezTo>
                      <a:pt x="678" y="1068"/>
                      <a:pt x="683" y="1065"/>
                      <a:pt x="687" y="1066"/>
                    </a:cubicBezTo>
                    <a:cubicBezTo>
                      <a:pt x="681" y="1064"/>
                      <a:pt x="674" y="1067"/>
                      <a:pt x="669" y="1072"/>
                    </a:cubicBezTo>
                    <a:cubicBezTo>
                      <a:pt x="664" y="1078"/>
                      <a:pt x="664" y="1087"/>
                      <a:pt x="668" y="1095"/>
                    </a:cubicBezTo>
                    <a:cubicBezTo>
                      <a:pt x="673" y="1104"/>
                      <a:pt x="684" y="1108"/>
                      <a:pt x="693" y="1107"/>
                    </a:cubicBezTo>
                    <a:cubicBezTo>
                      <a:pt x="700" y="1106"/>
                      <a:pt x="705" y="1103"/>
                      <a:pt x="709" y="1099"/>
                    </a:cubicBezTo>
                    <a:cubicBezTo>
                      <a:pt x="723" y="1085"/>
                      <a:pt x="710" y="1067"/>
                      <a:pt x="709" y="1045"/>
                    </a:cubicBezTo>
                    <a:cubicBezTo>
                      <a:pt x="709" y="1022"/>
                      <a:pt x="717" y="999"/>
                      <a:pt x="730" y="982"/>
                    </a:cubicBezTo>
                    <a:cubicBezTo>
                      <a:pt x="716" y="1008"/>
                      <a:pt x="707" y="1036"/>
                      <a:pt x="716" y="1065"/>
                    </a:cubicBezTo>
                    <a:cubicBezTo>
                      <a:pt x="719" y="1074"/>
                      <a:pt x="723" y="1080"/>
                      <a:pt x="729" y="1086"/>
                    </a:cubicBezTo>
                    <a:cubicBezTo>
                      <a:pt x="735" y="1093"/>
                      <a:pt x="741" y="1097"/>
                      <a:pt x="749" y="1101"/>
                    </a:cubicBezTo>
                    <a:cubicBezTo>
                      <a:pt x="774" y="1112"/>
                      <a:pt x="797" y="1107"/>
                      <a:pt x="816" y="1091"/>
                    </a:cubicBezTo>
                    <a:cubicBezTo>
                      <a:pt x="830" y="1079"/>
                      <a:pt x="840" y="1064"/>
                      <a:pt x="834" y="1044"/>
                    </a:cubicBezTo>
                    <a:close/>
                    <a:moveTo>
                      <a:pt x="1039" y="1016"/>
                    </a:moveTo>
                    <a:cubicBezTo>
                      <a:pt x="1038" y="1019"/>
                      <a:pt x="1035" y="1020"/>
                      <a:pt x="1032" y="1019"/>
                    </a:cubicBezTo>
                    <a:cubicBezTo>
                      <a:pt x="1030" y="1017"/>
                      <a:pt x="1029" y="1014"/>
                      <a:pt x="1030" y="1012"/>
                    </a:cubicBezTo>
                    <a:cubicBezTo>
                      <a:pt x="1031" y="1009"/>
                      <a:pt x="1034" y="1008"/>
                      <a:pt x="1037" y="1009"/>
                    </a:cubicBezTo>
                    <a:cubicBezTo>
                      <a:pt x="1040" y="1011"/>
                      <a:pt x="1041" y="1014"/>
                      <a:pt x="1039" y="1016"/>
                    </a:cubicBezTo>
                    <a:close/>
                    <a:moveTo>
                      <a:pt x="906" y="983"/>
                    </a:moveTo>
                    <a:cubicBezTo>
                      <a:pt x="903" y="979"/>
                      <a:pt x="898" y="975"/>
                      <a:pt x="893" y="978"/>
                    </a:cubicBezTo>
                    <a:cubicBezTo>
                      <a:pt x="890" y="979"/>
                      <a:pt x="888" y="982"/>
                      <a:pt x="888" y="985"/>
                    </a:cubicBezTo>
                    <a:cubicBezTo>
                      <a:pt x="888" y="988"/>
                      <a:pt x="891" y="991"/>
                      <a:pt x="895" y="991"/>
                    </a:cubicBezTo>
                    <a:cubicBezTo>
                      <a:pt x="897" y="990"/>
                      <a:pt x="899" y="988"/>
                      <a:pt x="899" y="985"/>
                    </a:cubicBezTo>
                    <a:cubicBezTo>
                      <a:pt x="902" y="990"/>
                      <a:pt x="896" y="997"/>
                      <a:pt x="889" y="992"/>
                    </a:cubicBezTo>
                    <a:cubicBezTo>
                      <a:pt x="885" y="990"/>
                      <a:pt x="884" y="986"/>
                      <a:pt x="885" y="982"/>
                    </a:cubicBezTo>
                    <a:cubicBezTo>
                      <a:pt x="887" y="974"/>
                      <a:pt x="895" y="972"/>
                      <a:pt x="901" y="974"/>
                    </a:cubicBezTo>
                    <a:cubicBezTo>
                      <a:pt x="907" y="976"/>
                      <a:pt x="911" y="983"/>
                      <a:pt x="911" y="990"/>
                    </a:cubicBezTo>
                    <a:cubicBezTo>
                      <a:pt x="912" y="971"/>
                      <a:pt x="894" y="946"/>
                      <a:pt x="883" y="938"/>
                    </a:cubicBezTo>
                    <a:cubicBezTo>
                      <a:pt x="884" y="938"/>
                      <a:pt x="885" y="937"/>
                      <a:pt x="886" y="936"/>
                    </a:cubicBezTo>
                    <a:cubicBezTo>
                      <a:pt x="903" y="949"/>
                      <a:pt x="917" y="976"/>
                      <a:pt x="914" y="993"/>
                    </a:cubicBezTo>
                    <a:cubicBezTo>
                      <a:pt x="931" y="974"/>
                      <a:pt x="947" y="966"/>
                      <a:pt x="956" y="952"/>
                    </a:cubicBezTo>
                    <a:cubicBezTo>
                      <a:pt x="961" y="945"/>
                      <a:pt x="964" y="937"/>
                      <a:pt x="963" y="929"/>
                    </a:cubicBezTo>
                    <a:cubicBezTo>
                      <a:pt x="964" y="929"/>
                      <a:pt x="966" y="926"/>
                      <a:pt x="966" y="924"/>
                    </a:cubicBezTo>
                    <a:cubicBezTo>
                      <a:pt x="970" y="933"/>
                      <a:pt x="966" y="946"/>
                      <a:pt x="958" y="956"/>
                    </a:cubicBezTo>
                    <a:cubicBezTo>
                      <a:pt x="957" y="957"/>
                      <a:pt x="957" y="957"/>
                      <a:pt x="956" y="958"/>
                    </a:cubicBezTo>
                    <a:cubicBezTo>
                      <a:pt x="970" y="951"/>
                      <a:pt x="982" y="934"/>
                      <a:pt x="987" y="917"/>
                    </a:cubicBezTo>
                    <a:cubicBezTo>
                      <a:pt x="989" y="910"/>
                      <a:pt x="990" y="901"/>
                      <a:pt x="986" y="895"/>
                    </a:cubicBezTo>
                    <a:cubicBezTo>
                      <a:pt x="984" y="891"/>
                      <a:pt x="979" y="888"/>
                      <a:pt x="975" y="890"/>
                    </a:cubicBezTo>
                    <a:cubicBezTo>
                      <a:pt x="973" y="891"/>
                      <a:pt x="972" y="892"/>
                      <a:pt x="973" y="894"/>
                    </a:cubicBezTo>
                    <a:cubicBezTo>
                      <a:pt x="973" y="895"/>
                      <a:pt x="974" y="896"/>
                      <a:pt x="976" y="896"/>
                    </a:cubicBezTo>
                    <a:cubicBezTo>
                      <a:pt x="977" y="896"/>
                      <a:pt x="978" y="896"/>
                      <a:pt x="978" y="895"/>
                    </a:cubicBezTo>
                    <a:cubicBezTo>
                      <a:pt x="979" y="894"/>
                      <a:pt x="979" y="892"/>
                      <a:pt x="977" y="892"/>
                    </a:cubicBezTo>
                    <a:cubicBezTo>
                      <a:pt x="977" y="892"/>
                      <a:pt x="976" y="892"/>
                      <a:pt x="975" y="893"/>
                    </a:cubicBezTo>
                    <a:cubicBezTo>
                      <a:pt x="975" y="892"/>
                      <a:pt x="976" y="891"/>
                      <a:pt x="977" y="891"/>
                    </a:cubicBezTo>
                    <a:cubicBezTo>
                      <a:pt x="979" y="891"/>
                      <a:pt x="980" y="892"/>
                      <a:pt x="981" y="893"/>
                    </a:cubicBezTo>
                    <a:cubicBezTo>
                      <a:pt x="981" y="896"/>
                      <a:pt x="980" y="899"/>
                      <a:pt x="977" y="899"/>
                    </a:cubicBezTo>
                    <a:cubicBezTo>
                      <a:pt x="976" y="900"/>
                      <a:pt x="973" y="900"/>
                      <a:pt x="972" y="899"/>
                    </a:cubicBezTo>
                    <a:cubicBezTo>
                      <a:pt x="970" y="898"/>
                      <a:pt x="969" y="896"/>
                      <a:pt x="969" y="894"/>
                    </a:cubicBezTo>
                    <a:cubicBezTo>
                      <a:pt x="969" y="891"/>
                      <a:pt x="970" y="889"/>
                      <a:pt x="972" y="888"/>
                    </a:cubicBezTo>
                    <a:cubicBezTo>
                      <a:pt x="977" y="885"/>
                      <a:pt x="982" y="888"/>
                      <a:pt x="985" y="891"/>
                    </a:cubicBezTo>
                    <a:cubicBezTo>
                      <a:pt x="987" y="893"/>
                      <a:pt x="988" y="895"/>
                      <a:pt x="989" y="898"/>
                    </a:cubicBezTo>
                    <a:cubicBezTo>
                      <a:pt x="988" y="887"/>
                      <a:pt x="982" y="880"/>
                      <a:pt x="973" y="876"/>
                    </a:cubicBezTo>
                    <a:cubicBezTo>
                      <a:pt x="968" y="873"/>
                      <a:pt x="962" y="872"/>
                      <a:pt x="956" y="875"/>
                    </a:cubicBezTo>
                    <a:cubicBezTo>
                      <a:pt x="956" y="875"/>
                      <a:pt x="956" y="875"/>
                      <a:pt x="956" y="875"/>
                    </a:cubicBezTo>
                    <a:cubicBezTo>
                      <a:pt x="962" y="874"/>
                      <a:pt x="967" y="878"/>
                      <a:pt x="965" y="885"/>
                    </a:cubicBezTo>
                    <a:cubicBezTo>
                      <a:pt x="963" y="891"/>
                      <a:pt x="952" y="897"/>
                      <a:pt x="959" y="910"/>
                    </a:cubicBezTo>
                    <a:cubicBezTo>
                      <a:pt x="954" y="906"/>
                      <a:pt x="949" y="900"/>
                      <a:pt x="947" y="894"/>
                    </a:cubicBezTo>
                    <a:cubicBezTo>
                      <a:pt x="945" y="888"/>
                      <a:pt x="947" y="880"/>
                      <a:pt x="952" y="876"/>
                    </a:cubicBezTo>
                    <a:cubicBezTo>
                      <a:pt x="958" y="871"/>
                      <a:pt x="967" y="871"/>
                      <a:pt x="974" y="874"/>
                    </a:cubicBezTo>
                    <a:cubicBezTo>
                      <a:pt x="985" y="880"/>
                      <a:pt x="990" y="890"/>
                      <a:pt x="991" y="901"/>
                    </a:cubicBezTo>
                    <a:cubicBezTo>
                      <a:pt x="991" y="911"/>
                      <a:pt x="986" y="927"/>
                      <a:pt x="981" y="936"/>
                    </a:cubicBezTo>
                    <a:cubicBezTo>
                      <a:pt x="976" y="944"/>
                      <a:pt x="968" y="953"/>
                      <a:pt x="960" y="958"/>
                    </a:cubicBezTo>
                    <a:cubicBezTo>
                      <a:pt x="966" y="956"/>
                      <a:pt x="971" y="955"/>
                      <a:pt x="977" y="955"/>
                    </a:cubicBezTo>
                    <a:cubicBezTo>
                      <a:pt x="991" y="955"/>
                      <a:pt x="1000" y="958"/>
                      <a:pt x="1012" y="965"/>
                    </a:cubicBezTo>
                    <a:cubicBezTo>
                      <a:pt x="1015" y="967"/>
                      <a:pt x="1018" y="970"/>
                      <a:pt x="1021" y="973"/>
                    </a:cubicBezTo>
                    <a:cubicBezTo>
                      <a:pt x="1020" y="974"/>
                      <a:pt x="1019" y="974"/>
                      <a:pt x="1019" y="975"/>
                    </a:cubicBezTo>
                    <a:cubicBezTo>
                      <a:pt x="1016" y="973"/>
                      <a:pt x="1013" y="970"/>
                      <a:pt x="1010" y="968"/>
                    </a:cubicBezTo>
                    <a:cubicBezTo>
                      <a:pt x="999" y="962"/>
                      <a:pt x="990" y="959"/>
                      <a:pt x="978" y="959"/>
                    </a:cubicBezTo>
                    <a:cubicBezTo>
                      <a:pt x="962" y="961"/>
                      <a:pt x="948" y="968"/>
                      <a:pt x="936" y="977"/>
                    </a:cubicBezTo>
                    <a:cubicBezTo>
                      <a:pt x="940" y="976"/>
                      <a:pt x="944" y="975"/>
                      <a:pt x="948" y="974"/>
                    </a:cubicBezTo>
                    <a:cubicBezTo>
                      <a:pt x="948" y="974"/>
                      <a:pt x="948" y="974"/>
                      <a:pt x="948" y="974"/>
                    </a:cubicBezTo>
                    <a:cubicBezTo>
                      <a:pt x="957" y="973"/>
                      <a:pt x="966" y="973"/>
                      <a:pt x="973" y="978"/>
                    </a:cubicBezTo>
                    <a:cubicBezTo>
                      <a:pt x="964" y="976"/>
                      <a:pt x="958" y="975"/>
                      <a:pt x="949" y="977"/>
                    </a:cubicBezTo>
                    <a:cubicBezTo>
                      <a:pt x="949" y="977"/>
                      <a:pt x="949" y="977"/>
                      <a:pt x="949" y="977"/>
                    </a:cubicBezTo>
                    <a:cubicBezTo>
                      <a:pt x="931" y="980"/>
                      <a:pt x="929" y="984"/>
                      <a:pt x="917" y="996"/>
                    </a:cubicBezTo>
                    <a:cubicBezTo>
                      <a:pt x="898" y="1016"/>
                      <a:pt x="881" y="1038"/>
                      <a:pt x="857" y="1047"/>
                    </a:cubicBezTo>
                    <a:cubicBezTo>
                      <a:pt x="872" y="1039"/>
                      <a:pt x="917" y="1001"/>
                      <a:pt x="906" y="983"/>
                    </a:cubicBezTo>
                    <a:close/>
                    <a:moveTo>
                      <a:pt x="961" y="977"/>
                    </a:moveTo>
                    <a:cubicBezTo>
                      <a:pt x="959" y="989"/>
                      <a:pt x="976" y="990"/>
                      <a:pt x="982" y="991"/>
                    </a:cubicBezTo>
                    <a:cubicBezTo>
                      <a:pt x="986" y="992"/>
                      <a:pt x="989" y="994"/>
                      <a:pt x="991" y="997"/>
                    </a:cubicBezTo>
                    <a:cubicBezTo>
                      <a:pt x="991" y="992"/>
                      <a:pt x="987" y="980"/>
                      <a:pt x="984" y="976"/>
                    </a:cubicBezTo>
                    <a:cubicBezTo>
                      <a:pt x="979" y="969"/>
                      <a:pt x="970" y="966"/>
                      <a:pt x="962" y="973"/>
                    </a:cubicBezTo>
                    <a:cubicBezTo>
                      <a:pt x="967" y="973"/>
                      <a:pt x="973" y="976"/>
                      <a:pt x="976" y="980"/>
                    </a:cubicBezTo>
                    <a:cubicBezTo>
                      <a:pt x="974" y="979"/>
                      <a:pt x="967" y="976"/>
                      <a:pt x="961" y="977"/>
                    </a:cubicBezTo>
                    <a:close/>
                    <a:moveTo>
                      <a:pt x="930" y="908"/>
                    </a:moveTo>
                    <a:cubicBezTo>
                      <a:pt x="932" y="906"/>
                      <a:pt x="932" y="902"/>
                      <a:pt x="930" y="900"/>
                    </a:cubicBezTo>
                    <a:cubicBezTo>
                      <a:pt x="927" y="898"/>
                      <a:pt x="924" y="898"/>
                      <a:pt x="921" y="901"/>
                    </a:cubicBezTo>
                    <a:cubicBezTo>
                      <a:pt x="919" y="903"/>
                      <a:pt x="919" y="906"/>
                      <a:pt x="922" y="909"/>
                    </a:cubicBezTo>
                    <a:cubicBezTo>
                      <a:pt x="924" y="911"/>
                      <a:pt x="928" y="911"/>
                      <a:pt x="930" y="908"/>
                    </a:cubicBezTo>
                    <a:close/>
                    <a:moveTo>
                      <a:pt x="945" y="915"/>
                    </a:moveTo>
                    <a:cubicBezTo>
                      <a:pt x="948" y="912"/>
                      <a:pt x="948" y="908"/>
                      <a:pt x="945" y="905"/>
                    </a:cubicBezTo>
                    <a:cubicBezTo>
                      <a:pt x="942" y="903"/>
                      <a:pt x="938" y="903"/>
                      <a:pt x="935" y="906"/>
                    </a:cubicBezTo>
                    <a:cubicBezTo>
                      <a:pt x="932" y="908"/>
                      <a:pt x="933" y="913"/>
                      <a:pt x="935" y="916"/>
                    </a:cubicBezTo>
                    <a:cubicBezTo>
                      <a:pt x="938" y="918"/>
                      <a:pt x="943" y="918"/>
                      <a:pt x="945" y="915"/>
                    </a:cubicBezTo>
                    <a:close/>
                    <a:moveTo>
                      <a:pt x="963" y="928"/>
                    </a:moveTo>
                    <a:cubicBezTo>
                      <a:pt x="967" y="924"/>
                      <a:pt x="966" y="918"/>
                      <a:pt x="963" y="915"/>
                    </a:cubicBezTo>
                    <a:cubicBezTo>
                      <a:pt x="959" y="911"/>
                      <a:pt x="953" y="911"/>
                      <a:pt x="949" y="915"/>
                    </a:cubicBezTo>
                    <a:cubicBezTo>
                      <a:pt x="946" y="919"/>
                      <a:pt x="946" y="925"/>
                      <a:pt x="950" y="928"/>
                    </a:cubicBezTo>
                    <a:cubicBezTo>
                      <a:pt x="953" y="932"/>
                      <a:pt x="959" y="932"/>
                      <a:pt x="963" y="928"/>
                    </a:cubicBezTo>
                    <a:close/>
                    <a:moveTo>
                      <a:pt x="1037" y="988"/>
                    </a:moveTo>
                    <a:cubicBezTo>
                      <a:pt x="1035" y="993"/>
                      <a:pt x="1029" y="995"/>
                      <a:pt x="1024" y="992"/>
                    </a:cubicBezTo>
                    <a:cubicBezTo>
                      <a:pt x="1018" y="990"/>
                      <a:pt x="1016" y="984"/>
                      <a:pt x="1019" y="979"/>
                    </a:cubicBezTo>
                    <a:cubicBezTo>
                      <a:pt x="1021" y="974"/>
                      <a:pt x="1027" y="971"/>
                      <a:pt x="1032" y="974"/>
                    </a:cubicBezTo>
                    <a:cubicBezTo>
                      <a:pt x="1037" y="976"/>
                      <a:pt x="1040" y="982"/>
                      <a:pt x="1037" y="988"/>
                    </a:cubicBezTo>
                    <a:close/>
                    <a:moveTo>
                      <a:pt x="1042" y="1003"/>
                    </a:moveTo>
                    <a:cubicBezTo>
                      <a:pt x="1040" y="1007"/>
                      <a:pt x="1036" y="1008"/>
                      <a:pt x="1033" y="1007"/>
                    </a:cubicBezTo>
                    <a:cubicBezTo>
                      <a:pt x="1030" y="1005"/>
                      <a:pt x="1028" y="1001"/>
                      <a:pt x="1030" y="998"/>
                    </a:cubicBezTo>
                    <a:cubicBezTo>
                      <a:pt x="1031" y="994"/>
                      <a:pt x="1035" y="993"/>
                      <a:pt x="1039" y="995"/>
                    </a:cubicBezTo>
                    <a:cubicBezTo>
                      <a:pt x="1042" y="996"/>
                      <a:pt x="1043" y="1000"/>
                      <a:pt x="1042" y="1003"/>
                    </a:cubicBezTo>
                    <a:close/>
                    <a:moveTo>
                      <a:pt x="916" y="1125"/>
                    </a:moveTo>
                    <a:cubicBezTo>
                      <a:pt x="904" y="1134"/>
                      <a:pt x="894" y="1146"/>
                      <a:pt x="891" y="1159"/>
                    </a:cubicBezTo>
                    <a:cubicBezTo>
                      <a:pt x="888" y="1172"/>
                      <a:pt x="892" y="1187"/>
                      <a:pt x="903" y="1196"/>
                    </a:cubicBezTo>
                    <a:cubicBezTo>
                      <a:pt x="909" y="1201"/>
                      <a:pt x="917" y="1203"/>
                      <a:pt x="925" y="1203"/>
                    </a:cubicBezTo>
                    <a:cubicBezTo>
                      <a:pt x="934" y="1203"/>
                      <a:pt x="941" y="1202"/>
                      <a:pt x="949" y="1198"/>
                    </a:cubicBezTo>
                    <a:cubicBezTo>
                      <a:pt x="957" y="1194"/>
                      <a:pt x="962" y="1189"/>
                      <a:pt x="967" y="1182"/>
                    </a:cubicBezTo>
                    <a:cubicBezTo>
                      <a:pt x="970" y="1179"/>
                      <a:pt x="972" y="1176"/>
                      <a:pt x="973" y="1173"/>
                    </a:cubicBezTo>
                    <a:cubicBezTo>
                      <a:pt x="978" y="1164"/>
                      <a:pt x="981" y="1156"/>
                      <a:pt x="982" y="1145"/>
                    </a:cubicBezTo>
                    <a:cubicBezTo>
                      <a:pt x="984" y="1131"/>
                      <a:pt x="983" y="1119"/>
                      <a:pt x="976" y="1106"/>
                    </a:cubicBezTo>
                    <a:cubicBezTo>
                      <a:pt x="976" y="1105"/>
                      <a:pt x="975" y="1104"/>
                      <a:pt x="975" y="1103"/>
                    </a:cubicBezTo>
                    <a:cubicBezTo>
                      <a:pt x="984" y="1108"/>
                      <a:pt x="995" y="1111"/>
                      <a:pt x="1005" y="1111"/>
                    </a:cubicBezTo>
                    <a:cubicBezTo>
                      <a:pt x="1017" y="1111"/>
                      <a:pt x="1030" y="1107"/>
                      <a:pt x="1039" y="1098"/>
                    </a:cubicBezTo>
                    <a:cubicBezTo>
                      <a:pt x="1042" y="1094"/>
                      <a:pt x="1045" y="1089"/>
                      <a:pt x="1046" y="1083"/>
                    </a:cubicBezTo>
                    <a:cubicBezTo>
                      <a:pt x="1044" y="1089"/>
                      <a:pt x="1040" y="1093"/>
                      <a:pt x="1037" y="1096"/>
                    </a:cubicBezTo>
                    <a:cubicBezTo>
                      <a:pt x="1028" y="1105"/>
                      <a:pt x="1017" y="1108"/>
                      <a:pt x="1005" y="1108"/>
                    </a:cubicBezTo>
                    <a:cubicBezTo>
                      <a:pt x="996" y="1107"/>
                      <a:pt x="989" y="1105"/>
                      <a:pt x="982" y="1101"/>
                    </a:cubicBezTo>
                    <a:cubicBezTo>
                      <a:pt x="969" y="1095"/>
                      <a:pt x="961" y="1085"/>
                      <a:pt x="949" y="1077"/>
                    </a:cubicBezTo>
                    <a:cubicBezTo>
                      <a:pt x="948" y="1076"/>
                      <a:pt x="948" y="1076"/>
                      <a:pt x="948" y="1076"/>
                    </a:cubicBezTo>
                    <a:cubicBezTo>
                      <a:pt x="941" y="1072"/>
                      <a:pt x="935" y="1069"/>
                      <a:pt x="927" y="1066"/>
                    </a:cubicBezTo>
                    <a:cubicBezTo>
                      <a:pt x="925" y="1066"/>
                      <a:pt x="906" y="1060"/>
                      <a:pt x="905" y="1063"/>
                    </a:cubicBezTo>
                    <a:cubicBezTo>
                      <a:pt x="906" y="1064"/>
                      <a:pt x="917" y="1068"/>
                      <a:pt x="919" y="1068"/>
                    </a:cubicBezTo>
                    <a:cubicBezTo>
                      <a:pt x="929" y="1072"/>
                      <a:pt x="937" y="1075"/>
                      <a:pt x="946" y="1080"/>
                    </a:cubicBezTo>
                    <a:cubicBezTo>
                      <a:pt x="947" y="1081"/>
                      <a:pt x="947" y="1081"/>
                      <a:pt x="947" y="1081"/>
                    </a:cubicBezTo>
                    <a:cubicBezTo>
                      <a:pt x="958" y="1088"/>
                      <a:pt x="966" y="1095"/>
                      <a:pt x="973" y="1108"/>
                    </a:cubicBezTo>
                    <a:cubicBezTo>
                      <a:pt x="980" y="1122"/>
                      <a:pt x="982" y="1139"/>
                      <a:pt x="975" y="1154"/>
                    </a:cubicBezTo>
                    <a:cubicBezTo>
                      <a:pt x="971" y="1162"/>
                      <a:pt x="959" y="1171"/>
                      <a:pt x="950" y="1166"/>
                    </a:cubicBezTo>
                    <a:cubicBezTo>
                      <a:pt x="947" y="1165"/>
                      <a:pt x="945" y="1161"/>
                      <a:pt x="946" y="1158"/>
                    </a:cubicBezTo>
                    <a:cubicBezTo>
                      <a:pt x="946" y="1155"/>
                      <a:pt x="949" y="1153"/>
                      <a:pt x="952" y="1152"/>
                    </a:cubicBezTo>
                    <a:cubicBezTo>
                      <a:pt x="955" y="1152"/>
                      <a:pt x="956" y="1153"/>
                      <a:pt x="958" y="1155"/>
                    </a:cubicBezTo>
                    <a:cubicBezTo>
                      <a:pt x="959" y="1157"/>
                      <a:pt x="959" y="1161"/>
                      <a:pt x="955" y="1161"/>
                    </a:cubicBezTo>
                    <a:cubicBezTo>
                      <a:pt x="954" y="1162"/>
                      <a:pt x="952" y="1161"/>
                      <a:pt x="951" y="1160"/>
                    </a:cubicBezTo>
                    <a:cubicBezTo>
                      <a:pt x="951" y="1163"/>
                      <a:pt x="953" y="1164"/>
                      <a:pt x="955" y="1164"/>
                    </a:cubicBezTo>
                    <a:cubicBezTo>
                      <a:pt x="959" y="1164"/>
                      <a:pt x="962" y="1162"/>
                      <a:pt x="963" y="1159"/>
                    </a:cubicBezTo>
                    <a:cubicBezTo>
                      <a:pt x="964" y="1153"/>
                      <a:pt x="961" y="1147"/>
                      <a:pt x="955" y="1146"/>
                    </a:cubicBezTo>
                    <a:cubicBezTo>
                      <a:pt x="951" y="1144"/>
                      <a:pt x="946" y="1145"/>
                      <a:pt x="943" y="1148"/>
                    </a:cubicBezTo>
                    <a:cubicBezTo>
                      <a:pt x="940" y="1150"/>
                      <a:pt x="938" y="1154"/>
                      <a:pt x="938" y="1158"/>
                    </a:cubicBezTo>
                    <a:cubicBezTo>
                      <a:pt x="938" y="1163"/>
                      <a:pt x="940" y="1169"/>
                      <a:pt x="945" y="1171"/>
                    </a:cubicBezTo>
                    <a:cubicBezTo>
                      <a:pt x="957" y="1177"/>
                      <a:pt x="970" y="1169"/>
                      <a:pt x="975" y="1158"/>
                    </a:cubicBezTo>
                    <a:cubicBezTo>
                      <a:pt x="977" y="1155"/>
                      <a:pt x="978" y="1151"/>
                      <a:pt x="979" y="1148"/>
                    </a:cubicBezTo>
                    <a:cubicBezTo>
                      <a:pt x="977" y="1160"/>
                      <a:pt x="973" y="1170"/>
                      <a:pt x="965" y="1181"/>
                    </a:cubicBezTo>
                    <a:cubicBezTo>
                      <a:pt x="960" y="1187"/>
                      <a:pt x="955" y="1192"/>
                      <a:pt x="948" y="1196"/>
                    </a:cubicBezTo>
                    <a:cubicBezTo>
                      <a:pt x="940" y="1200"/>
                      <a:pt x="934" y="1202"/>
                      <a:pt x="925" y="1202"/>
                    </a:cubicBezTo>
                    <a:cubicBezTo>
                      <a:pt x="920" y="1202"/>
                      <a:pt x="916" y="1201"/>
                      <a:pt x="912" y="1200"/>
                    </a:cubicBezTo>
                    <a:cubicBezTo>
                      <a:pt x="912" y="1199"/>
                      <a:pt x="912" y="1199"/>
                      <a:pt x="912" y="1199"/>
                    </a:cubicBezTo>
                    <a:cubicBezTo>
                      <a:pt x="924" y="1201"/>
                      <a:pt x="936" y="1193"/>
                      <a:pt x="930" y="1177"/>
                    </a:cubicBezTo>
                    <a:cubicBezTo>
                      <a:pt x="925" y="1165"/>
                      <a:pt x="903" y="1154"/>
                      <a:pt x="916" y="1125"/>
                    </a:cubicBezTo>
                    <a:close/>
                    <a:moveTo>
                      <a:pt x="1036" y="1096"/>
                    </a:moveTo>
                    <a:cubicBezTo>
                      <a:pt x="1024" y="1086"/>
                      <a:pt x="1038" y="1071"/>
                      <a:pt x="1042" y="1065"/>
                    </a:cubicBezTo>
                    <a:cubicBezTo>
                      <a:pt x="1045" y="1061"/>
                      <a:pt x="1046" y="1057"/>
                      <a:pt x="1045" y="1052"/>
                    </a:cubicBezTo>
                    <a:cubicBezTo>
                      <a:pt x="1050" y="1057"/>
                      <a:pt x="1056" y="1070"/>
                      <a:pt x="1057" y="1078"/>
                    </a:cubicBezTo>
                    <a:cubicBezTo>
                      <a:pt x="1058" y="1088"/>
                      <a:pt x="1053" y="1097"/>
                      <a:pt x="1040" y="1098"/>
                    </a:cubicBezTo>
                    <a:cubicBezTo>
                      <a:pt x="1044" y="1094"/>
                      <a:pt x="1048" y="1086"/>
                      <a:pt x="1046" y="1080"/>
                    </a:cubicBezTo>
                    <a:cubicBezTo>
                      <a:pt x="1046" y="1083"/>
                      <a:pt x="1042" y="1092"/>
                      <a:pt x="1036" y="1096"/>
                    </a:cubicBezTo>
                    <a:close/>
                    <a:moveTo>
                      <a:pt x="753" y="981"/>
                    </a:moveTo>
                    <a:cubicBezTo>
                      <a:pt x="770" y="968"/>
                      <a:pt x="783" y="964"/>
                      <a:pt x="801" y="954"/>
                    </a:cubicBezTo>
                    <a:cubicBezTo>
                      <a:pt x="809" y="949"/>
                      <a:pt x="816" y="944"/>
                      <a:pt x="819" y="934"/>
                    </a:cubicBezTo>
                    <a:cubicBezTo>
                      <a:pt x="822" y="926"/>
                      <a:pt x="821" y="918"/>
                      <a:pt x="815" y="911"/>
                    </a:cubicBezTo>
                    <a:cubicBezTo>
                      <a:pt x="809" y="906"/>
                      <a:pt x="802" y="904"/>
                      <a:pt x="795" y="907"/>
                    </a:cubicBezTo>
                    <a:cubicBezTo>
                      <a:pt x="790" y="908"/>
                      <a:pt x="787" y="911"/>
                      <a:pt x="786" y="916"/>
                    </a:cubicBezTo>
                    <a:cubicBezTo>
                      <a:pt x="784" y="922"/>
                      <a:pt x="785" y="930"/>
                      <a:pt x="792" y="931"/>
                    </a:cubicBezTo>
                    <a:cubicBezTo>
                      <a:pt x="796" y="932"/>
                      <a:pt x="800" y="930"/>
                      <a:pt x="802" y="926"/>
                    </a:cubicBezTo>
                    <a:cubicBezTo>
                      <a:pt x="804" y="922"/>
                      <a:pt x="802" y="917"/>
                      <a:pt x="798" y="915"/>
                    </a:cubicBezTo>
                    <a:cubicBezTo>
                      <a:pt x="794" y="913"/>
                      <a:pt x="789" y="915"/>
                      <a:pt x="787" y="919"/>
                    </a:cubicBezTo>
                    <a:cubicBezTo>
                      <a:pt x="786" y="920"/>
                      <a:pt x="786" y="921"/>
                      <a:pt x="786" y="922"/>
                    </a:cubicBezTo>
                    <a:cubicBezTo>
                      <a:pt x="786" y="920"/>
                      <a:pt x="786" y="918"/>
                      <a:pt x="787" y="916"/>
                    </a:cubicBezTo>
                    <a:cubicBezTo>
                      <a:pt x="789" y="912"/>
                      <a:pt x="792" y="910"/>
                      <a:pt x="796" y="909"/>
                    </a:cubicBezTo>
                    <a:cubicBezTo>
                      <a:pt x="802" y="907"/>
                      <a:pt x="808" y="909"/>
                      <a:pt x="812" y="913"/>
                    </a:cubicBezTo>
                    <a:cubicBezTo>
                      <a:pt x="817" y="919"/>
                      <a:pt x="818" y="926"/>
                      <a:pt x="816" y="933"/>
                    </a:cubicBezTo>
                    <a:cubicBezTo>
                      <a:pt x="813" y="941"/>
                      <a:pt x="806" y="946"/>
                      <a:pt x="799" y="950"/>
                    </a:cubicBezTo>
                    <a:cubicBezTo>
                      <a:pt x="781" y="960"/>
                      <a:pt x="767" y="964"/>
                      <a:pt x="750" y="977"/>
                    </a:cubicBezTo>
                    <a:cubicBezTo>
                      <a:pt x="735" y="990"/>
                      <a:pt x="724" y="1006"/>
                      <a:pt x="720" y="1025"/>
                    </a:cubicBezTo>
                    <a:cubicBezTo>
                      <a:pt x="716" y="1044"/>
                      <a:pt x="721" y="1060"/>
                      <a:pt x="736" y="1071"/>
                    </a:cubicBezTo>
                    <a:cubicBezTo>
                      <a:pt x="750" y="1081"/>
                      <a:pt x="769" y="1083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76" y="1074"/>
                      <a:pt x="765" y="1071"/>
                      <a:pt x="760" y="1062"/>
                    </a:cubicBezTo>
                    <a:cubicBezTo>
                      <a:pt x="750" y="1048"/>
                      <a:pt x="754" y="1033"/>
                      <a:pt x="767" y="1023"/>
                    </a:cubicBezTo>
                    <a:cubicBezTo>
                      <a:pt x="792" y="1005"/>
                      <a:pt x="770" y="975"/>
                      <a:pt x="743" y="995"/>
                    </a:cubicBezTo>
                    <a:cubicBezTo>
                      <a:pt x="730" y="1005"/>
                      <a:pt x="726" y="1024"/>
                      <a:pt x="729" y="1037"/>
                    </a:cubicBezTo>
                    <a:cubicBezTo>
                      <a:pt x="733" y="1062"/>
                      <a:pt x="761" y="1085"/>
                      <a:pt x="784" y="1074"/>
                    </a:cubicBezTo>
                    <a:cubicBezTo>
                      <a:pt x="769" y="1082"/>
                      <a:pt x="751" y="1079"/>
                      <a:pt x="738" y="1069"/>
                    </a:cubicBezTo>
                    <a:cubicBezTo>
                      <a:pt x="724" y="1058"/>
                      <a:pt x="721" y="1043"/>
                      <a:pt x="724" y="1026"/>
                    </a:cubicBezTo>
                    <a:cubicBezTo>
                      <a:pt x="728" y="1008"/>
                      <a:pt x="739" y="993"/>
                      <a:pt x="753" y="981"/>
                    </a:cubicBezTo>
                    <a:close/>
                    <a:moveTo>
                      <a:pt x="895" y="1061"/>
                    </a:moveTo>
                    <a:cubicBezTo>
                      <a:pt x="922" y="1083"/>
                      <a:pt x="922" y="1112"/>
                      <a:pt x="931" y="1126"/>
                    </a:cubicBezTo>
                    <a:cubicBezTo>
                      <a:pt x="941" y="1141"/>
                      <a:pt x="959" y="1130"/>
                      <a:pt x="952" y="1111"/>
                    </a:cubicBezTo>
                    <a:cubicBezTo>
                      <a:pt x="945" y="1090"/>
                      <a:pt x="920" y="1071"/>
                      <a:pt x="895" y="1061"/>
                    </a:cubicBezTo>
                    <a:close/>
                    <a:moveTo>
                      <a:pt x="854" y="1050"/>
                    </a:moveTo>
                    <a:cubicBezTo>
                      <a:pt x="864" y="1037"/>
                      <a:pt x="868" y="1021"/>
                      <a:pt x="865" y="1007"/>
                    </a:cubicBezTo>
                    <a:cubicBezTo>
                      <a:pt x="863" y="994"/>
                      <a:pt x="854" y="981"/>
                      <a:pt x="841" y="980"/>
                    </a:cubicBezTo>
                    <a:cubicBezTo>
                      <a:pt x="841" y="974"/>
                      <a:pt x="850" y="970"/>
                      <a:pt x="857" y="973"/>
                    </a:cubicBezTo>
                    <a:cubicBezTo>
                      <a:pt x="865" y="976"/>
                      <a:pt x="873" y="987"/>
                      <a:pt x="870" y="999"/>
                    </a:cubicBezTo>
                    <a:cubicBezTo>
                      <a:pt x="881" y="1001"/>
                      <a:pt x="879" y="1033"/>
                      <a:pt x="854" y="1050"/>
                    </a:cubicBezTo>
                    <a:close/>
                    <a:moveTo>
                      <a:pt x="722" y="1092"/>
                    </a:moveTo>
                    <a:cubicBezTo>
                      <a:pt x="726" y="1103"/>
                      <a:pt x="736" y="1116"/>
                      <a:pt x="745" y="1121"/>
                    </a:cubicBezTo>
                    <a:cubicBezTo>
                      <a:pt x="755" y="1128"/>
                      <a:pt x="773" y="1132"/>
                      <a:pt x="784" y="1124"/>
                    </a:cubicBezTo>
                    <a:cubicBezTo>
                      <a:pt x="793" y="1135"/>
                      <a:pt x="805" y="1138"/>
                      <a:pt x="816" y="1140"/>
                    </a:cubicBezTo>
                    <a:cubicBezTo>
                      <a:pt x="832" y="1143"/>
                      <a:pt x="849" y="1149"/>
                      <a:pt x="851" y="1163"/>
                    </a:cubicBezTo>
                    <a:cubicBezTo>
                      <a:pt x="857" y="1147"/>
                      <a:pt x="844" y="1128"/>
                      <a:pt x="830" y="1121"/>
                    </a:cubicBezTo>
                    <a:cubicBezTo>
                      <a:pt x="812" y="1110"/>
                      <a:pt x="797" y="1114"/>
                      <a:pt x="774" y="1114"/>
                    </a:cubicBezTo>
                    <a:cubicBezTo>
                      <a:pt x="761" y="1115"/>
                      <a:pt x="734" y="1106"/>
                      <a:pt x="722" y="1092"/>
                    </a:cubicBezTo>
                    <a:close/>
                    <a:moveTo>
                      <a:pt x="844" y="1055"/>
                    </a:moveTo>
                    <a:cubicBezTo>
                      <a:pt x="855" y="1046"/>
                      <a:pt x="845" y="1026"/>
                      <a:pt x="835" y="1016"/>
                    </a:cubicBezTo>
                    <a:cubicBezTo>
                      <a:pt x="824" y="1005"/>
                      <a:pt x="808" y="996"/>
                      <a:pt x="807" y="978"/>
                    </a:cubicBezTo>
                    <a:cubicBezTo>
                      <a:pt x="807" y="969"/>
                      <a:pt x="812" y="959"/>
                      <a:pt x="820" y="955"/>
                    </a:cubicBezTo>
                    <a:cubicBezTo>
                      <a:pt x="826" y="953"/>
                      <a:pt x="831" y="954"/>
                      <a:pt x="835" y="959"/>
                    </a:cubicBezTo>
                    <a:cubicBezTo>
                      <a:pt x="831" y="957"/>
                      <a:pt x="823" y="960"/>
                      <a:pt x="821" y="966"/>
                    </a:cubicBezTo>
                    <a:cubicBezTo>
                      <a:pt x="819" y="972"/>
                      <a:pt x="822" y="979"/>
                      <a:pt x="828" y="983"/>
                    </a:cubicBezTo>
                    <a:cubicBezTo>
                      <a:pt x="839" y="992"/>
                      <a:pt x="851" y="997"/>
                      <a:pt x="858" y="1009"/>
                    </a:cubicBezTo>
                    <a:cubicBezTo>
                      <a:pt x="867" y="1024"/>
                      <a:pt x="863" y="1045"/>
                      <a:pt x="844" y="1055"/>
                    </a:cubicBezTo>
                    <a:close/>
                    <a:moveTo>
                      <a:pt x="981" y="1048"/>
                    </a:moveTo>
                    <a:cubicBezTo>
                      <a:pt x="996" y="1057"/>
                      <a:pt x="1021" y="1056"/>
                      <a:pt x="1035" y="1046"/>
                    </a:cubicBezTo>
                    <a:cubicBezTo>
                      <a:pt x="1049" y="1037"/>
                      <a:pt x="1044" y="1021"/>
                      <a:pt x="1026" y="1029"/>
                    </a:cubicBezTo>
                    <a:cubicBezTo>
                      <a:pt x="1013" y="1034"/>
                      <a:pt x="996" y="1051"/>
                      <a:pt x="981" y="1048"/>
                    </a:cubicBezTo>
                    <a:close/>
                    <a:moveTo>
                      <a:pt x="961" y="1035"/>
                    </a:moveTo>
                    <a:cubicBezTo>
                      <a:pt x="958" y="1033"/>
                      <a:pt x="955" y="1032"/>
                      <a:pt x="952" y="1033"/>
                    </a:cubicBezTo>
                    <a:cubicBezTo>
                      <a:pt x="948" y="1034"/>
                      <a:pt x="945" y="1037"/>
                      <a:pt x="944" y="1042"/>
                    </a:cubicBezTo>
                    <a:cubicBezTo>
                      <a:pt x="943" y="1048"/>
                      <a:pt x="947" y="1053"/>
                      <a:pt x="951" y="1054"/>
                    </a:cubicBezTo>
                    <a:cubicBezTo>
                      <a:pt x="959" y="1057"/>
                      <a:pt x="962" y="1050"/>
                      <a:pt x="967" y="1048"/>
                    </a:cubicBezTo>
                    <a:cubicBezTo>
                      <a:pt x="972" y="1046"/>
                      <a:pt x="979" y="1049"/>
                      <a:pt x="983" y="1055"/>
                    </a:cubicBezTo>
                    <a:cubicBezTo>
                      <a:pt x="988" y="1062"/>
                      <a:pt x="989" y="1071"/>
                      <a:pt x="984" y="1078"/>
                    </a:cubicBezTo>
                    <a:cubicBezTo>
                      <a:pt x="981" y="1082"/>
                      <a:pt x="975" y="1084"/>
                      <a:pt x="971" y="1081"/>
                    </a:cubicBezTo>
                    <a:cubicBezTo>
                      <a:pt x="976" y="1079"/>
                      <a:pt x="978" y="1072"/>
                      <a:pt x="972" y="1068"/>
                    </a:cubicBezTo>
                    <a:cubicBezTo>
                      <a:pt x="969" y="1066"/>
                      <a:pt x="961" y="1066"/>
                      <a:pt x="953" y="1065"/>
                    </a:cubicBezTo>
                    <a:cubicBezTo>
                      <a:pt x="944" y="1064"/>
                      <a:pt x="937" y="1062"/>
                      <a:pt x="931" y="1057"/>
                    </a:cubicBezTo>
                    <a:cubicBezTo>
                      <a:pt x="920" y="1047"/>
                      <a:pt x="922" y="1029"/>
                      <a:pt x="933" y="1021"/>
                    </a:cubicBezTo>
                    <a:cubicBezTo>
                      <a:pt x="940" y="1016"/>
                      <a:pt x="947" y="1016"/>
                      <a:pt x="954" y="1017"/>
                    </a:cubicBezTo>
                    <a:cubicBezTo>
                      <a:pt x="962" y="1018"/>
                      <a:pt x="981" y="1026"/>
                      <a:pt x="989" y="1021"/>
                    </a:cubicBezTo>
                    <a:cubicBezTo>
                      <a:pt x="996" y="1018"/>
                      <a:pt x="996" y="1012"/>
                      <a:pt x="993" y="1008"/>
                    </a:cubicBezTo>
                    <a:cubicBezTo>
                      <a:pt x="998" y="1006"/>
                      <a:pt x="1004" y="1012"/>
                      <a:pt x="1005" y="1019"/>
                    </a:cubicBezTo>
                    <a:cubicBezTo>
                      <a:pt x="1006" y="1031"/>
                      <a:pt x="994" y="1044"/>
                      <a:pt x="979" y="1043"/>
                    </a:cubicBezTo>
                    <a:cubicBezTo>
                      <a:pt x="973" y="1043"/>
                      <a:pt x="968" y="1039"/>
                      <a:pt x="961" y="1035"/>
                    </a:cubicBezTo>
                    <a:close/>
                    <a:moveTo>
                      <a:pt x="960" y="1036"/>
                    </a:moveTo>
                    <a:cubicBezTo>
                      <a:pt x="955" y="1034"/>
                      <a:pt x="949" y="1035"/>
                      <a:pt x="947" y="1039"/>
                    </a:cubicBezTo>
                    <a:cubicBezTo>
                      <a:pt x="943" y="1047"/>
                      <a:pt x="951" y="1054"/>
                      <a:pt x="958" y="1052"/>
                    </a:cubicBezTo>
                    <a:cubicBezTo>
                      <a:pt x="964" y="1049"/>
                      <a:pt x="965" y="1045"/>
                      <a:pt x="973" y="1045"/>
                    </a:cubicBezTo>
                    <a:cubicBezTo>
                      <a:pt x="965" y="1043"/>
                      <a:pt x="965" y="1039"/>
                      <a:pt x="960" y="1036"/>
                    </a:cubicBezTo>
                    <a:close/>
                    <a:moveTo>
                      <a:pt x="922" y="1031"/>
                    </a:moveTo>
                    <a:cubicBezTo>
                      <a:pt x="918" y="1038"/>
                      <a:pt x="921" y="1048"/>
                      <a:pt x="924" y="1053"/>
                    </a:cubicBezTo>
                    <a:cubicBezTo>
                      <a:pt x="919" y="1060"/>
                      <a:pt x="902" y="1053"/>
                      <a:pt x="904" y="1040"/>
                    </a:cubicBezTo>
                    <a:cubicBezTo>
                      <a:pt x="905" y="1032"/>
                      <a:pt x="915" y="1026"/>
                      <a:pt x="922" y="1031"/>
                    </a:cubicBezTo>
                    <a:close/>
                    <a:moveTo>
                      <a:pt x="788" y="1260"/>
                    </a:moveTo>
                    <a:cubicBezTo>
                      <a:pt x="790" y="1236"/>
                      <a:pt x="767" y="1226"/>
                      <a:pt x="755" y="1222"/>
                    </a:cubicBezTo>
                    <a:cubicBezTo>
                      <a:pt x="742" y="1219"/>
                      <a:pt x="725" y="1218"/>
                      <a:pt x="717" y="1205"/>
                    </a:cubicBezTo>
                    <a:cubicBezTo>
                      <a:pt x="712" y="1197"/>
                      <a:pt x="712" y="1188"/>
                      <a:pt x="717" y="1181"/>
                    </a:cubicBezTo>
                    <a:cubicBezTo>
                      <a:pt x="720" y="1177"/>
                      <a:pt x="725" y="1175"/>
                      <a:pt x="730" y="1177"/>
                    </a:cubicBezTo>
                    <a:cubicBezTo>
                      <a:pt x="726" y="1178"/>
                      <a:pt x="721" y="1183"/>
                      <a:pt x="722" y="1189"/>
                    </a:cubicBezTo>
                    <a:cubicBezTo>
                      <a:pt x="723" y="1195"/>
                      <a:pt x="729" y="1199"/>
                      <a:pt x="735" y="1199"/>
                    </a:cubicBezTo>
                    <a:cubicBezTo>
                      <a:pt x="751" y="1202"/>
                      <a:pt x="766" y="1206"/>
                      <a:pt x="777" y="1215"/>
                    </a:cubicBezTo>
                    <a:cubicBezTo>
                      <a:pt x="788" y="1224"/>
                      <a:pt x="796" y="1244"/>
                      <a:pt x="788" y="1260"/>
                    </a:cubicBezTo>
                    <a:close/>
                    <a:moveTo>
                      <a:pt x="558" y="1171"/>
                    </a:moveTo>
                    <a:cubicBezTo>
                      <a:pt x="555" y="1170"/>
                      <a:pt x="553" y="1169"/>
                      <a:pt x="552" y="1167"/>
                    </a:cubicBezTo>
                    <a:cubicBezTo>
                      <a:pt x="551" y="1164"/>
                      <a:pt x="551" y="1161"/>
                      <a:pt x="553" y="1158"/>
                    </a:cubicBezTo>
                    <a:cubicBezTo>
                      <a:pt x="556" y="1154"/>
                      <a:pt x="561" y="1154"/>
                      <a:pt x="564" y="1156"/>
                    </a:cubicBezTo>
                    <a:cubicBezTo>
                      <a:pt x="569" y="1159"/>
                      <a:pt x="567" y="1164"/>
                      <a:pt x="568" y="1167"/>
                    </a:cubicBezTo>
                    <a:cubicBezTo>
                      <a:pt x="569" y="1171"/>
                      <a:pt x="574" y="1174"/>
                      <a:pt x="580" y="1173"/>
                    </a:cubicBezTo>
                    <a:cubicBezTo>
                      <a:pt x="586" y="1173"/>
                      <a:pt x="591" y="1169"/>
                      <a:pt x="593" y="1162"/>
                    </a:cubicBezTo>
                    <a:cubicBezTo>
                      <a:pt x="593" y="1158"/>
                      <a:pt x="592" y="1154"/>
                      <a:pt x="588" y="1153"/>
                    </a:cubicBezTo>
                    <a:cubicBezTo>
                      <a:pt x="590" y="1157"/>
                      <a:pt x="587" y="1162"/>
                      <a:pt x="582" y="1161"/>
                    </a:cubicBezTo>
                    <a:cubicBezTo>
                      <a:pt x="579" y="1160"/>
                      <a:pt x="575" y="1156"/>
                      <a:pt x="570" y="1151"/>
                    </a:cubicBezTo>
                    <a:cubicBezTo>
                      <a:pt x="565" y="1147"/>
                      <a:pt x="560" y="1144"/>
                      <a:pt x="555" y="1144"/>
                    </a:cubicBezTo>
                    <a:cubicBezTo>
                      <a:pt x="544" y="1143"/>
                      <a:pt x="535" y="1152"/>
                      <a:pt x="536" y="1163"/>
                    </a:cubicBezTo>
                    <a:cubicBezTo>
                      <a:pt x="537" y="1169"/>
                      <a:pt x="540" y="1173"/>
                      <a:pt x="544" y="1176"/>
                    </a:cubicBezTo>
                    <a:cubicBezTo>
                      <a:pt x="549" y="1180"/>
                      <a:pt x="562" y="1186"/>
                      <a:pt x="564" y="1193"/>
                    </a:cubicBezTo>
                    <a:cubicBezTo>
                      <a:pt x="566" y="1199"/>
                      <a:pt x="562" y="1202"/>
                      <a:pt x="559" y="1202"/>
                    </a:cubicBezTo>
                    <a:cubicBezTo>
                      <a:pt x="560" y="1206"/>
                      <a:pt x="567" y="1206"/>
                      <a:pt x="571" y="1203"/>
                    </a:cubicBezTo>
                    <a:cubicBezTo>
                      <a:pt x="578" y="1198"/>
                      <a:pt x="579" y="1185"/>
                      <a:pt x="571" y="1177"/>
                    </a:cubicBezTo>
                    <a:cubicBezTo>
                      <a:pt x="568" y="1174"/>
                      <a:pt x="564" y="1172"/>
                      <a:pt x="558" y="1171"/>
                    </a:cubicBezTo>
                    <a:close/>
                    <a:moveTo>
                      <a:pt x="503" y="1024"/>
                    </a:moveTo>
                    <a:cubicBezTo>
                      <a:pt x="518" y="1033"/>
                      <a:pt x="530" y="1026"/>
                      <a:pt x="536" y="1026"/>
                    </a:cubicBezTo>
                    <a:cubicBezTo>
                      <a:pt x="543" y="1026"/>
                      <a:pt x="544" y="1034"/>
                      <a:pt x="536" y="1036"/>
                    </a:cubicBezTo>
                    <a:cubicBezTo>
                      <a:pt x="528" y="1038"/>
                      <a:pt x="512" y="1034"/>
                      <a:pt x="503" y="1024"/>
                    </a:cubicBezTo>
                    <a:close/>
                    <a:moveTo>
                      <a:pt x="567" y="1039"/>
                    </a:moveTo>
                    <a:cubicBezTo>
                      <a:pt x="566" y="1040"/>
                      <a:pt x="565" y="1041"/>
                      <a:pt x="563" y="1041"/>
                    </a:cubicBezTo>
                    <a:cubicBezTo>
                      <a:pt x="562" y="1041"/>
                      <a:pt x="560" y="1040"/>
                      <a:pt x="559" y="1037"/>
                    </a:cubicBezTo>
                    <a:cubicBezTo>
                      <a:pt x="558" y="1035"/>
                      <a:pt x="559" y="1033"/>
                      <a:pt x="561" y="1032"/>
                    </a:cubicBezTo>
                    <a:cubicBezTo>
                      <a:pt x="564" y="1030"/>
                      <a:pt x="566" y="1032"/>
                      <a:pt x="568" y="1033"/>
                    </a:cubicBezTo>
                    <a:cubicBezTo>
                      <a:pt x="570" y="1033"/>
                      <a:pt x="573" y="1031"/>
                      <a:pt x="574" y="1028"/>
                    </a:cubicBezTo>
                    <a:cubicBezTo>
                      <a:pt x="576" y="1025"/>
                      <a:pt x="575" y="1021"/>
                      <a:pt x="572" y="1018"/>
                    </a:cubicBezTo>
                    <a:cubicBezTo>
                      <a:pt x="570" y="1017"/>
                      <a:pt x="568" y="1016"/>
                      <a:pt x="566" y="1018"/>
                    </a:cubicBezTo>
                    <a:cubicBezTo>
                      <a:pt x="569" y="1018"/>
                      <a:pt x="570" y="1021"/>
                      <a:pt x="568" y="1024"/>
                    </a:cubicBezTo>
                    <a:cubicBezTo>
                      <a:pt x="567" y="1025"/>
                      <a:pt x="564" y="1026"/>
                      <a:pt x="560" y="1027"/>
                    </a:cubicBezTo>
                    <a:cubicBezTo>
                      <a:pt x="557" y="1028"/>
                      <a:pt x="554" y="1030"/>
                      <a:pt x="552" y="1033"/>
                    </a:cubicBezTo>
                    <a:cubicBezTo>
                      <a:pt x="548" y="1038"/>
                      <a:pt x="551" y="1045"/>
                      <a:pt x="557" y="1048"/>
                    </a:cubicBezTo>
                    <a:cubicBezTo>
                      <a:pt x="560" y="1049"/>
                      <a:pt x="563" y="1048"/>
                      <a:pt x="566" y="1047"/>
                    </a:cubicBezTo>
                    <a:cubicBezTo>
                      <a:pt x="569" y="1046"/>
                      <a:pt x="576" y="1041"/>
                      <a:pt x="580" y="1042"/>
                    </a:cubicBezTo>
                    <a:cubicBezTo>
                      <a:pt x="583" y="1043"/>
                      <a:pt x="584" y="1045"/>
                      <a:pt x="583" y="1047"/>
                    </a:cubicBezTo>
                    <a:cubicBezTo>
                      <a:pt x="586" y="1047"/>
                      <a:pt x="588" y="1044"/>
                      <a:pt x="587" y="1041"/>
                    </a:cubicBezTo>
                    <a:cubicBezTo>
                      <a:pt x="586" y="1036"/>
                      <a:pt x="580" y="1032"/>
                      <a:pt x="574" y="1034"/>
                    </a:cubicBezTo>
                    <a:cubicBezTo>
                      <a:pt x="571" y="1034"/>
                      <a:pt x="569" y="1036"/>
                      <a:pt x="567" y="1039"/>
                    </a:cubicBezTo>
                    <a:close/>
                    <a:moveTo>
                      <a:pt x="566" y="1038"/>
                    </a:moveTo>
                    <a:cubicBezTo>
                      <a:pt x="564" y="1040"/>
                      <a:pt x="562" y="1040"/>
                      <a:pt x="560" y="1038"/>
                    </a:cubicBezTo>
                    <a:cubicBezTo>
                      <a:pt x="558" y="1036"/>
                      <a:pt x="561" y="1032"/>
                      <a:pt x="564" y="1032"/>
                    </a:cubicBezTo>
                    <a:cubicBezTo>
                      <a:pt x="566" y="1032"/>
                      <a:pt x="567" y="1034"/>
                      <a:pt x="571" y="1033"/>
                    </a:cubicBezTo>
                    <a:cubicBezTo>
                      <a:pt x="568" y="1035"/>
                      <a:pt x="568" y="1037"/>
                      <a:pt x="566" y="1038"/>
                    </a:cubicBezTo>
                    <a:close/>
                    <a:moveTo>
                      <a:pt x="551" y="1045"/>
                    </a:moveTo>
                    <a:cubicBezTo>
                      <a:pt x="548" y="1042"/>
                      <a:pt x="548" y="1037"/>
                      <a:pt x="549" y="1035"/>
                    </a:cubicBezTo>
                    <a:cubicBezTo>
                      <a:pt x="546" y="1033"/>
                      <a:pt x="540" y="1037"/>
                      <a:pt x="542" y="1042"/>
                    </a:cubicBezTo>
                    <a:cubicBezTo>
                      <a:pt x="544" y="1046"/>
                      <a:pt x="548" y="1047"/>
                      <a:pt x="551" y="1045"/>
                    </a:cubicBezTo>
                    <a:close/>
                    <a:moveTo>
                      <a:pt x="541" y="1043"/>
                    </a:moveTo>
                    <a:cubicBezTo>
                      <a:pt x="540" y="1042"/>
                      <a:pt x="540" y="1041"/>
                      <a:pt x="541" y="1040"/>
                    </a:cubicBezTo>
                    <a:cubicBezTo>
                      <a:pt x="533" y="1042"/>
                      <a:pt x="524" y="1041"/>
                      <a:pt x="516" y="1038"/>
                    </a:cubicBezTo>
                    <a:cubicBezTo>
                      <a:pt x="503" y="1032"/>
                      <a:pt x="499" y="1018"/>
                      <a:pt x="480" y="1006"/>
                    </a:cubicBezTo>
                    <a:cubicBezTo>
                      <a:pt x="471" y="1001"/>
                      <a:pt x="463" y="999"/>
                      <a:pt x="457" y="998"/>
                    </a:cubicBezTo>
                    <a:cubicBezTo>
                      <a:pt x="441" y="996"/>
                      <a:pt x="424" y="1002"/>
                      <a:pt x="408" y="995"/>
                    </a:cubicBezTo>
                    <a:cubicBezTo>
                      <a:pt x="415" y="996"/>
                      <a:pt x="422" y="990"/>
                      <a:pt x="417" y="981"/>
                    </a:cubicBezTo>
                    <a:cubicBezTo>
                      <a:pt x="413" y="975"/>
                      <a:pt x="400" y="971"/>
                      <a:pt x="405" y="954"/>
                    </a:cubicBezTo>
                    <a:cubicBezTo>
                      <a:pt x="399" y="961"/>
                      <a:pt x="394" y="969"/>
                      <a:pt x="394" y="977"/>
                    </a:cubicBezTo>
                    <a:cubicBezTo>
                      <a:pt x="394" y="983"/>
                      <a:pt x="397" y="988"/>
                      <a:pt x="400" y="991"/>
                    </a:cubicBezTo>
                    <a:cubicBezTo>
                      <a:pt x="417" y="1009"/>
                      <a:pt x="449" y="994"/>
                      <a:pt x="466" y="1003"/>
                    </a:cubicBezTo>
                    <a:cubicBezTo>
                      <a:pt x="465" y="1003"/>
                      <a:pt x="464" y="1003"/>
                      <a:pt x="463" y="1002"/>
                    </a:cubicBezTo>
                    <a:cubicBezTo>
                      <a:pt x="445" y="996"/>
                      <a:pt x="425" y="1009"/>
                      <a:pt x="421" y="1027"/>
                    </a:cubicBezTo>
                    <a:cubicBezTo>
                      <a:pt x="419" y="1037"/>
                      <a:pt x="421" y="1047"/>
                      <a:pt x="428" y="1055"/>
                    </a:cubicBezTo>
                    <a:cubicBezTo>
                      <a:pt x="436" y="1064"/>
                      <a:pt x="447" y="1069"/>
                      <a:pt x="459" y="1066"/>
                    </a:cubicBezTo>
                    <a:cubicBezTo>
                      <a:pt x="471" y="1064"/>
                      <a:pt x="480" y="1056"/>
                      <a:pt x="481" y="1044"/>
                    </a:cubicBezTo>
                    <a:cubicBezTo>
                      <a:pt x="481" y="1036"/>
                      <a:pt x="477" y="1029"/>
                      <a:pt x="470" y="1026"/>
                    </a:cubicBezTo>
                    <a:cubicBezTo>
                      <a:pt x="461" y="1022"/>
                      <a:pt x="452" y="1026"/>
                      <a:pt x="448" y="1032"/>
                    </a:cubicBezTo>
                    <a:cubicBezTo>
                      <a:pt x="443" y="1040"/>
                      <a:pt x="446" y="1050"/>
                      <a:pt x="455" y="1053"/>
                    </a:cubicBezTo>
                    <a:cubicBezTo>
                      <a:pt x="445" y="1048"/>
                      <a:pt x="445" y="1039"/>
                      <a:pt x="450" y="1032"/>
                    </a:cubicBezTo>
                    <a:cubicBezTo>
                      <a:pt x="454" y="1027"/>
                      <a:pt x="461" y="1025"/>
                      <a:pt x="469" y="1028"/>
                    </a:cubicBezTo>
                    <a:cubicBezTo>
                      <a:pt x="475" y="1031"/>
                      <a:pt x="478" y="1037"/>
                      <a:pt x="478" y="1043"/>
                    </a:cubicBezTo>
                    <a:cubicBezTo>
                      <a:pt x="477" y="1054"/>
                      <a:pt x="468" y="1061"/>
                      <a:pt x="458" y="1063"/>
                    </a:cubicBezTo>
                    <a:cubicBezTo>
                      <a:pt x="448" y="1065"/>
                      <a:pt x="438" y="1061"/>
                      <a:pt x="431" y="1053"/>
                    </a:cubicBezTo>
                    <a:cubicBezTo>
                      <a:pt x="424" y="1045"/>
                      <a:pt x="422" y="1035"/>
                      <a:pt x="425" y="1026"/>
                    </a:cubicBezTo>
                    <a:cubicBezTo>
                      <a:pt x="429" y="1010"/>
                      <a:pt x="446" y="999"/>
                      <a:pt x="463" y="1004"/>
                    </a:cubicBezTo>
                    <a:cubicBezTo>
                      <a:pt x="476" y="1009"/>
                      <a:pt x="483" y="1018"/>
                      <a:pt x="486" y="1031"/>
                    </a:cubicBezTo>
                    <a:cubicBezTo>
                      <a:pt x="490" y="1053"/>
                      <a:pt x="481" y="1078"/>
                      <a:pt x="467" y="1087"/>
                    </a:cubicBezTo>
                    <a:cubicBezTo>
                      <a:pt x="459" y="1093"/>
                      <a:pt x="447" y="1093"/>
                      <a:pt x="443" y="1083"/>
                    </a:cubicBezTo>
                    <a:cubicBezTo>
                      <a:pt x="440" y="1078"/>
                      <a:pt x="442" y="1073"/>
                      <a:pt x="449" y="1069"/>
                    </a:cubicBezTo>
                    <a:cubicBezTo>
                      <a:pt x="439" y="1066"/>
                      <a:pt x="429" y="1079"/>
                      <a:pt x="433" y="1092"/>
                    </a:cubicBezTo>
                    <a:cubicBezTo>
                      <a:pt x="436" y="1104"/>
                      <a:pt x="446" y="1110"/>
                      <a:pt x="455" y="1111"/>
                    </a:cubicBezTo>
                    <a:cubicBezTo>
                      <a:pt x="468" y="1112"/>
                      <a:pt x="483" y="1103"/>
                      <a:pt x="490" y="1088"/>
                    </a:cubicBezTo>
                    <a:cubicBezTo>
                      <a:pt x="496" y="1071"/>
                      <a:pt x="497" y="1052"/>
                      <a:pt x="491" y="1035"/>
                    </a:cubicBezTo>
                    <a:cubicBezTo>
                      <a:pt x="492" y="1037"/>
                      <a:pt x="493" y="1039"/>
                      <a:pt x="493" y="1042"/>
                    </a:cubicBezTo>
                    <a:cubicBezTo>
                      <a:pt x="503" y="1070"/>
                      <a:pt x="497" y="1099"/>
                      <a:pt x="475" y="1121"/>
                    </a:cubicBezTo>
                    <a:cubicBezTo>
                      <a:pt x="458" y="1136"/>
                      <a:pt x="438" y="1141"/>
                      <a:pt x="416" y="1134"/>
                    </a:cubicBezTo>
                    <a:cubicBezTo>
                      <a:pt x="403" y="1128"/>
                      <a:pt x="393" y="1121"/>
                      <a:pt x="384" y="1110"/>
                    </a:cubicBezTo>
                    <a:cubicBezTo>
                      <a:pt x="376" y="1100"/>
                      <a:pt x="370" y="1087"/>
                      <a:pt x="367" y="1073"/>
                    </a:cubicBezTo>
                    <a:cubicBezTo>
                      <a:pt x="366" y="1067"/>
                      <a:pt x="366" y="1061"/>
                      <a:pt x="368" y="1054"/>
                    </a:cubicBezTo>
                    <a:cubicBezTo>
                      <a:pt x="370" y="1042"/>
                      <a:pt x="377" y="1031"/>
                      <a:pt x="388" y="1025"/>
                    </a:cubicBezTo>
                    <a:cubicBezTo>
                      <a:pt x="397" y="1020"/>
                      <a:pt x="405" y="1020"/>
                      <a:pt x="415" y="1024"/>
                    </a:cubicBezTo>
                    <a:cubicBezTo>
                      <a:pt x="413" y="1011"/>
                      <a:pt x="387" y="1002"/>
                      <a:pt x="377" y="1023"/>
                    </a:cubicBezTo>
                    <a:cubicBezTo>
                      <a:pt x="363" y="1023"/>
                      <a:pt x="361" y="1046"/>
                      <a:pt x="363" y="1061"/>
                    </a:cubicBezTo>
                    <a:cubicBezTo>
                      <a:pt x="359" y="1042"/>
                      <a:pt x="364" y="1014"/>
                      <a:pt x="368" y="1001"/>
                    </a:cubicBezTo>
                    <a:cubicBezTo>
                      <a:pt x="367" y="1002"/>
                      <a:pt x="366" y="1001"/>
                      <a:pt x="366" y="1001"/>
                    </a:cubicBezTo>
                    <a:cubicBezTo>
                      <a:pt x="364" y="1006"/>
                      <a:pt x="362" y="1013"/>
                      <a:pt x="360" y="1020"/>
                    </a:cubicBezTo>
                    <a:cubicBezTo>
                      <a:pt x="358" y="1010"/>
                      <a:pt x="351" y="1001"/>
                      <a:pt x="340" y="998"/>
                    </a:cubicBezTo>
                    <a:cubicBezTo>
                      <a:pt x="321" y="992"/>
                      <a:pt x="297" y="1003"/>
                      <a:pt x="275" y="991"/>
                    </a:cubicBezTo>
                    <a:cubicBezTo>
                      <a:pt x="290" y="1008"/>
                      <a:pt x="315" y="1008"/>
                      <a:pt x="328" y="1011"/>
                    </a:cubicBezTo>
                    <a:cubicBezTo>
                      <a:pt x="355" y="1018"/>
                      <a:pt x="356" y="1031"/>
                      <a:pt x="359" y="1051"/>
                    </a:cubicBezTo>
                    <a:cubicBezTo>
                      <a:pt x="357" y="1048"/>
                      <a:pt x="356" y="1045"/>
                      <a:pt x="354" y="1042"/>
                    </a:cubicBezTo>
                    <a:cubicBezTo>
                      <a:pt x="342" y="1024"/>
                      <a:pt x="321" y="1013"/>
                      <a:pt x="301" y="1016"/>
                    </a:cubicBezTo>
                    <a:cubicBezTo>
                      <a:pt x="284" y="1019"/>
                      <a:pt x="271" y="1029"/>
                      <a:pt x="265" y="1045"/>
                    </a:cubicBezTo>
                    <a:cubicBezTo>
                      <a:pt x="258" y="1066"/>
                      <a:pt x="265" y="1087"/>
                      <a:pt x="282" y="1101"/>
                    </a:cubicBezTo>
                    <a:cubicBezTo>
                      <a:pt x="289" y="1106"/>
                      <a:pt x="298" y="1109"/>
                      <a:pt x="307" y="1108"/>
                    </a:cubicBezTo>
                    <a:cubicBezTo>
                      <a:pt x="324" y="1107"/>
                      <a:pt x="333" y="1095"/>
                      <a:pt x="335" y="1080"/>
                    </a:cubicBezTo>
                    <a:cubicBezTo>
                      <a:pt x="325" y="1093"/>
                      <a:pt x="314" y="1085"/>
                      <a:pt x="307" y="1086"/>
                    </a:cubicBezTo>
                    <a:cubicBezTo>
                      <a:pt x="293" y="1088"/>
                      <a:pt x="298" y="1107"/>
                      <a:pt x="313" y="1105"/>
                    </a:cubicBezTo>
                    <a:cubicBezTo>
                      <a:pt x="315" y="1105"/>
                      <a:pt x="316" y="1105"/>
                      <a:pt x="318" y="1105"/>
                    </a:cubicBezTo>
                    <a:cubicBezTo>
                      <a:pt x="307" y="1110"/>
                      <a:pt x="293" y="1107"/>
                      <a:pt x="283" y="1099"/>
                    </a:cubicBezTo>
                    <a:cubicBezTo>
                      <a:pt x="267" y="1086"/>
                      <a:pt x="261" y="1066"/>
                      <a:pt x="268" y="1046"/>
                    </a:cubicBezTo>
                    <a:cubicBezTo>
                      <a:pt x="273" y="1032"/>
                      <a:pt x="286" y="1022"/>
                      <a:pt x="301" y="1020"/>
                    </a:cubicBezTo>
                    <a:cubicBezTo>
                      <a:pt x="319" y="1018"/>
                      <a:pt x="338" y="1028"/>
                      <a:pt x="349" y="1044"/>
                    </a:cubicBezTo>
                    <a:cubicBezTo>
                      <a:pt x="353" y="1050"/>
                      <a:pt x="355" y="1057"/>
                      <a:pt x="357" y="1064"/>
                    </a:cubicBezTo>
                    <a:cubicBezTo>
                      <a:pt x="356" y="1060"/>
                      <a:pt x="353" y="1056"/>
                      <a:pt x="350" y="1052"/>
                    </a:cubicBezTo>
                    <a:cubicBezTo>
                      <a:pt x="342" y="1043"/>
                      <a:pt x="327" y="1038"/>
                      <a:pt x="316" y="1047"/>
                    </a:cubicBezTo>
                    <a:cubicBezTo>
                      <a:pt x="312" y="1050"/>
                      <a:pt x="310" y="1057"/>
                      <a:pt x="312" y="1062"/>
                    </a:cubicBezTo>
                    <a:cubicBezTo>
                      <a:pt x="313" y="1067"/>
                      <a:pt x="316" y="1070"/>
                      <a:pt x="320" y="1072"/>
                    </a:cubicBezTo>
                    <a:cubicBezTo>
                      <a:pt x="324" y="1073"/>
                      <a:pt x="329" y="1073"/>
                      <a:pt x="333" y="1071"/>
                    </a:cubicBezTo>
                    <a:cubicBezTo>
                      <a:pt x="338" y="1067"/>
                      <a:pt x="340" y="1061"/>
                      <a:pt x="337" y="1055"/>
                    </a:cubicBezTo>
                    <a:cubicBezTo>
                      <a:pt x="336" y="1052"/>
                      <a:pt x="332" y="1050"/>
                      <a:pt x="328" y="1051"/>
                    </a:cubicBezTo>
                    <a:cubicBezTo>
                      <a:pt x="326" y="1052"/>
                      <a:pt x="324" y="1054"/>
                      <a:pt x="325" y="1056"/>
                    </a:cubicBezTo>
                    <a:cubicBezTo>
                      <a:pt x="326" y="1055"/>
                      <a:pt x="328" y="1054"/>
                      <a:pt x="329" y="1054"/>
                    </a:cubicBezTo>
                    <a:cubicBezTo>
                      <a:pt x="333" y="1054"/>
                      <a:pt x="334" y="1058"/>
                      <a:pt x="333" y="1061"/>
                    </a:cubicBezTo>
                    <a:cubicBezTo>
                      <a:pt x="332" y="1062"/>
                      <a:pt x="331" y="1064"/>
                      <a:pt x="328" y="1064"/>
                    </a:cubicBezTo>
                    <a:cubicBezTo>
                      <a:pt x="324" y="1065"/>
                      <a:pt x="322" y="1063"/>
                      <a:pt x="320" y="1060"/>
                    </a:cubicBezTo>
                    <a:cubicBezTo>
                      <a:pt x="319" y="1057"/>
                      <a:pt x="320" y="1053"/>
                      <a:pt x="323" y="1050"/>
                    </a:cubicBezTo>
                    <a:cubicBezTo>
                      <a:pt x="331" y="1044"/>
                      <a:pt x="345" y="1050"/>
                      <a:pt x="351" y="1057"/>
                    </a:cubicBezTo>
                    <a:cubicBezTo>
                      <a:pt x="359" y="1066"/>
                      <a:pt x="362" y="1079"/>
                      <a:pt x="366" y="1089"/>
                    </a:cubicBezTo>
                    <a:cubicBezTo>
                      <a:pt x="370" y="1101"/>
                      <a:pt x="377" y="1113"/>
                      <a:pt x="391" y="1122"/>
                    </a:cubicBezTo>
                    <a:cubicBezTo>
                      <a:pt x="388" y="1121"/>
                      <a:pt x="385" y="1120"/>
                      <a:pt x="382" y="1118"/>
                    </a:cubicBezTo>
                    <a:cubicBezTo>
                      <a:pt x="360" y="1111"/>
                      <a:pt x="340" y="1116"/>
                      <a:pt x="325" y="1133"/>
                    </a:cubicBezTo>
                    <a:cubicBezTo>
                      <a:pt x="312" y="1149"/>
                      <a:pt x="309" y="1171"/>
                      <a:pt x="318" y="1190"/>
                    </a:cubicBezTo>
                    <a:cubicBezTo>
                      <a:pt x="326" y="1207"/>
                      <a:pt x="344" y="1221"/>
                      <a:pt x="364" y="1220"/>
                    </a:cubicBezTo>
                    <a:cubicBezTo>
                      <a:pt x="382" y="1219"/>
                      <a:pt x="397" y="1209"/>
                      <a:pt x="401" y="1193"/>
                    </a:cubicBezTo>
                    <a:cubicBezTo>
                      <a:pt x="404" y="1184"/>
                      <a:pt x="403" y="1174"/>
                      <a:pt x="398" y="1166"/>
                    </a:cubicBezTo>
                    <a:cubicBezTo>
                      <a:pt x="395" y="1161"/>
                      <a:pt x="391" y="1157"/>
                      <a:pt x="386" y="1155"/>
                    </a:cubicBezTo>
                    <a:cubicBezTo>
                      <a:pt x="376" y="1150"/>
                      <a:pt x="365" y="1154"/>
                      <a:pt x="360" y="1162"/>
                    </a:cubicBezTo>
                    <a:cubicBezTo>
                      <a:pt x="354" y="1171"/>
                      <a:pt x="356" y="1183"/>
                      <a:pt x="365" y="1190"/>
                    </a:cubicBezTo>
                    <a:cubicBezTo>
                      <a:pt x="375" y="1196"/>
                      <a:pt x="387" y="1193"/>
                      <a:pt x="393" y="1184"/>
                    </a:cubicBezTo>
                    <a:cubicBezTo>
                      <a:pt x="399" y="1176"/>
                      <a:pt x="398" y="1166"/>
                      <a:pt x="391" y="1159"/>
                    </a:cubicBezTo>
                    <a:cubicBezTo>
                      <a:pt x="401" y="1168"/>
                      <a:pt x="404" y="1181"/>
                      <a:pt x="400" y="1194"/>
                    </a:cubicBezTo>
                    <a:cubicBezTo>
                      <a:pt x="395" y="1208"/>
                      <a:pt x="381" y="1217"/>
                      <a:pt x="364" y="1218"/>
                    </a:cubicBezTo>
                    <a:cubicBezTo>
                      <a:pt x="346" y="1218"/>
                      <a:pt x="329" y="1205"/>
                      <a:pt x="321" y="1189"/>
                    </a:cubicBezTo>
                    <a:cubicBezTo>
                      <a:pt x="313" y="1171"/>
                      <a:pt x="316" y="1151"/>
                      <a:pt x="328" y="1136"/>
                    </a:cubicBezTo>
                    <a:cubicBezTo>
                      <a:pt x="342" y="1121"/>
                      <a:pt x="360" y="1117"/>
                      <a:pt x="379" y="1123"/>
                    </a:cubicBezTo>
                    <a:cubicBezTo>
                      <a:pt x="392" y="1128"/>
                      <a:pt x="403" y="1137"/>
                      <a:pt x="419" y="1141"/>
                    </a:cubicBezTo>
                    <a:cubicBezTo>
                      <a:pt x="440" y="1145"/>
                      <a:pt x="461" y="1140"/>
                      <a:pt x="478" y="1124"/>
                    </a:cubicBezTo>
                    <a:cubicBezTo>
                      <a:pt x="502" y="1102"/>
                      <a:pt x="510" y="1070"/>
                      <a:pt x="499" y="1039"/>
                    </a:cubicBezTo>
                    <a:cubicBezTo>
                      <a:pt x="494" y="1026"/>
                      <a:pt x="487" y="1015"/>
                      <a:pt x="477" y="1007"/>
                    </a:cubicBezTo>
                    <a:cubicBezTo>
                      <a:pt x="488" y="1013"/>
                      <a:pt x="497" y="1023"/>
                      <a:pt x="503" y="1035"/>
                    </a:cubicBezTo>
                    <a:cubicBezTo>
                      <a:pt x="512" y="1051"/>
                      <a:pt x="516" y="1072"/>
                      <a:pt x="515" y="1090"/>
                    </a:cubicBezTo>
                    <a:cubicBezTo>
                      <a:pt x="515" y="1098"/>
                      <a:pt x="516" y="1104"/>
                      <a:pt x="518" y="1111"/>
                    </a:cubicBezTo>
                    <a:cubicBezTo>
                      <a:pt x="518" y="1113"/>
                      <a:pt x="519" y="1115"/>
                      <a:pt x="520" y="1117"/>
                    </a:cubicBezTo>
                    <a:cubicBezTo>
                      <a:pt x="521" y="1120"/>
                      <a:pt x="522" y="1123"/>
                      <a:pt x="524" y="1126"/>
                    </a:cubicBezTo>
                    <a:cubicBezTo>
                      <a:pt x="524" y="1127"/>
                      <a:pt x="530" y="1136"/>
                      <a:pt x="532" y="1135"/>
                    </a:cubicBezTo>
                    <a:cubicBezTo>
                      <a:pt x="532" y="1134"/>
                      <a:pt x="529" y="1129"/>
                      <a:pt x="529" y="1128"/>
                    </a:cubicBezTo>
                    <a:cubicBezTo>
                      <a:pt x="526" y="1124"/>
                      <a:pt x="525" y="1120"/>
                      <a:pt x="523" y="1115"/>
                    </a:cubicBezTo>
                    <a:cubicBezTo>
                      <a:pt x="523" y="1114"/>
                      <a:pt x="522" y="1112"/>
                      <a:pt x="521" y="1110"/>
                    </a:cubicBezTo>
                    <a:cubicBezTo>
                      <a:pt x="520" y="1103"/>
                      <a:pt x="519" y="1097"/>
                      <a:pt x="518" y="1090"/>
                    </a:cubicBezTo>
                    <a:cubicBezTo>
                      <a:pt x="518" y="1090"/>
                      <a:pt x="518" y="1089"/>
                      <a:pt x="519" y="1087"/>
                    </a:cubicBezTo>
                    <a:cubicBezTo>
                      <a:pt x="519" y="1090"/>
                      <a:pt x="520" y="1092"/>
                      <a:pt x="520" y="1094"/>
                    </a:cubicBezTo>
                    <a:cubicBezTo>
                      <a:pt x="522" y="1100"/>
                      <a:pt x="525" y="1105"/>
                      <a:pt x="529" y="1109"/>
                    </a:cubicBezTo>
                    <a:cubicBezTo>
                      <a:pt x="540" y="1122"/>
                      <a:pt x="556" y="1120"/>
                      <a:pt x="568" y="1111"/>
                    </a:cubicBezTo>
                    <a:cubicBezTo>
                      <a:pt x="577" y="1103"/>
                      <a:pt x="584" y="1091"/>
                      <a:pt x="582" y="1078"/>
                    </a:cubicBezTo>
                    <a:cubicBezTo>
                      <a:pt x="581" y="1067"/>
                      <a:pt x="573" y="1060"/>
                      <a:pt x="562" y="1058"/>
                    </a:cubicBezTo>
                    <a:cubicBezTo>
                      <a:pt x="554" y="1057"/>
                      <a:pt x="544" y="1060"/>
                      <a:pt x="541" y="1069"/>
                    </a:cubicBezTo>
                    <a:cubicBezTo>
                      <a:pt x="539" y="1073"/>
                      <a:pt x="539" y="1078"/>
                      <a:pt x="542" y="1082"/>
                    </a:cubicBezTo>
                    <a:cubicBezTo>
                      <a:pt x="544" y="1085"/>
                      <a:pt x="546" y="1086"/>
                      <a:pt x="549" y="1087"/>
                    </a:cubicBezTo>
                    <a:cubicBezTo>
                      <a:pt x="553" y="1087"/>
                      <a:pt x="556" y="1086"/>
                      <a:pt x="558" y="1083"/>
                    </a:cubicBezTo>
                    <a:cubicBezTo>
                      <a:pt x="561" y="1080"/>
                      <a:pt x="562" y="1077"/>
                      <a:pt x="561" y="1073"/>
                    </a:cubicBezTo>
                    <a:cubicBezTo>
                      <a:pt x="559" y="1070"/>
                      <a:pt x="555" y="1067"/>
                      <a:pt x="551" y="1068"/>
                    </a:cubicBezTo>
                    <a:cubicBezTo>
                      <a:pt x="547" y="1069"/>
                      <a:pt x="544" y="1073"/>
                      <a:pt x="545" y="1078"/>
                    </a:cubicBezTo>
                    <a:cubicBezTo>
                      <a:pt x="546" y="1083"/>
                      <a:pt x="550" y="1086"/>
                      <a:pt x="554" y="1085"/>
                    </a:cubicBezTo>
                    <a:cubicBezTo>
                      <a:pt x="556" y="1084"/>
                      <a:pt x="558" y="1083"/>
                      <a:pt x="559" y="1082"/>
                    </a:cubicBezTo>
                    <a:cubicBezTo>
                      <a:pt x="558" y="1083"/>
                      <a:pt x="558" y="1083"/>
                      <a:pt x="558" y="1083"/>
                    </a:cubicBezTo>
                    <a:cubicBezTo>
                      <a:pt x="556" y="1085"/>
                      <a:pt x="553" y="1087"/>
                      <a:pt x="549" y="1086"/>
                    </a:cubicBezTo>
                    <a:cubicBezTo>
                      <a:pt x="546" y="1086"/>
                      <a:pt x="544" y="1084"/>
                      <a:pt x="543" y="1082"/>
                    </a:cubicBezTo>
                    <a:cubicBezTo>
                      <a:pt x="540" y="1078"/>
                      <a:pt x="540" y="1073"/>
                      <a:pt x="542" y="1069"/>
                    </a:cubicBezTo>
                    <a:cubicBezTo>
                      <a:pt x="545" y="1062"/>
                      <a:pt x="555" y="1059"/>
                      <a:pt x="562" y="1060"/>
                    </a:cubicBezTo>
                    <a:cubicBezTo>
                      <a:pt x="572" y="1061"/>
                      <a:pt x="579" y="1068"/>
                      <a:pt x="581" y="1078"/>
                    </a:cubicBezTo>
                    <a:cubicBezTo>
                      <a:pt x="582" y="1090"/>
                      <a:pt x="575" y="1102"/>
                      <a:pt x="565" y="1109"/>
                    </a:cubicBezTo>
                    <a:cubicBezTo>
                      <a:pt x="555" y="1117"/>
                      <a:pt x="541" y="1119"/>
                      <a:pt x="531" y="1107"/>
                    </a:cubicBezTo>
                    <a:cubicBezTo>
                      <a:pt x="528" y="1103"/>
                      <a:pt x="526" y="1098"/>
                      <a:pt x="524" y="1093"/>
                    </a:cubicBezTo>
                    <a:cubicBezTo>
                      <a:pt x="523" y="1089"/>
                      <a:pt x="522" y="1086"/>
                      <a:pt x="521" y="1082"/>
                    </a:cubicBezTo>
                    <a:cubicBezTo>
                      <a:pt x="520" y="1074"/>
                      <a:pt x="518" y="1063"/>
                      <a:pt x="516" y="1054"/>
                    </a:cubicBezTo>
                    <a:cubicBezTo>
                      <a:pt x="514" y="1048"/>
                      <a:pt x="512" y="1042"/>
                      <a:pt x="509" y="1036"/>
                    </a:cubicBezTo>
                    <a:cubicBezTo>
                      <a:pt x="511" y="1038"/>
                      <a:pt x="514" y="1040"/>
                      <a:pt x="517" y="1041"/>
                    </a:cubicBezTo>
                    <a:cubicBezTo>
                      <a:pt x="525" y="1044"/>
                      <a:pt x="534" y="1044"/>
                      <a:pt x="541" y="1043"/>
                    </a:cubicBezTo>
                    <a:close/>
                    <a:moveTo>
                      <a:pt x="558" y="1169"/>
                    </a:moveTo>
                    <a:cubicBezTo>
                      <a:pt x="554" y="1168"/>
                      <a:pt x="552" y="1165"/>
                      <a:pt x="553" y="1161"/>
                    </a:cubicBezTo>
                    <a:cubicBezTo>
                      <a:pt x="555" y="1155"/>
                      <a:pt x="564" y="1156"/>
                      <a:pt x="565" y="1161"/>
                    </a:cubicBezTo>
                    <a:cubicBezTo>
                      <a:pt x="567" y="1165"/>
                      <a:pt x="565" y="1168"/>
                      <a:pt x="569" y="1172"/>
                    </a:cubicBezTo>
                    <a:cubicBezTo>
                      <a:pt x="564" y="1169"/>
                      <a:pt x="562" y="1171"/>
                      <a:pt x="558" y="1169"/>
                    </a:cubicBezTo>
                    <a:close/>
                    <a:moveTo>
                      <a:pt x="514" y="1096"/>
                    </a:moveTo>
                    <a:cubicBezTo>
                      <a:pt x="514" y="1109"/>
                      <a:pt x="503" y="1122"/>
                      <a:pt x="494" y="1125"/>
                    </a:cubicBezTo>
                    <a:cubicBezTo>
                      <a:pt x="486" y="1127"/>
                      <a:pt x="478" y="1129"/>
                      <a:pt x="473" y="1135"/>
                    </a:cubicBezTo>
                    <a:cubicBezTo>
                      <a:pt x="469" y="1140"/>
                      <a:pt x="467" y="1149"/>
                      <a:pt x="473" y="1152"/>
                    </a:cubicBezTo>
                    <a:cubicBezTo>
                      <a:pt x="471" y="1147"/>
                      <a:pt x="475" y="1143"/>
                      <a:pt x="480" y="1140"/>
                    </a:cubicBezTo>
                    <a:cubicBezTo>
                      <a:pt x="484" y="1138"/>
                      <a:pt x="488" y="1135"/>
                      <a:pt x="489" y="1130"/>
                    </a:cubicBezTo>
                    <a:cubicBezTo>
                      <a:pt x="499" y="1134"/>
                      <a:pt x="506" y="1128"/>
                      <a:pt x="510" y="1122"/>
                    </a:cubicBezTo>
                    <a:cubicBezTo>
                      <a:pt x="513" y="1115"/>
                      <a:pt x="516" y="1105"/>
                      <a:pt x="514" y="1096"/>
                    </a:cubicBezTo>
                    <a:close/>
                    <a:moveTo>
                      <a:pt x="622" y="1138"/>
                    </a:moveTo>
                    <a:cubicBezTo>
                      <a:pt x="642" y="1135"/>
                      <a:pt x="652" y="1152"/>
                      <a:pt x="658" y="1158"/>
                    </a:cubicBezTo>
                    <a:cubicBezTo>
                      <a:pt x="668" y="1166"/>
                      <a:pt x="675" y="1157"/>
                      <a:pt x="667" y="1147"/>
                    </a:cubicBezTo>
                    <a:cubicBezTo>
                      <a:pt x="660" y="1138"/>
                      <a:pt x="640" y="1131"/>
                      <a:pt x="622" y="1138"/>
                    </a:cubicBezTo>
                    <a:close/>
                    <a:moveTo>
                      <a:pt x="536" y="1152"/>
                    </a:moveTo>
                    <a:cubicBezTo>
                      <a:pt x="538" y="1146"/>
                      <a:pt x="545" y="1142"/>
                      <a:pt x="549" y="1142"/>
                    </a:cubicBezTo>
                    <a:cubicBezTo>
                      <a:pt x="550" y="1135"/>
                      <a:pt x="538" y="1129"/>
                      <a:pt x="532" y="1137"/>
                    </a:cubicBezTo>
                    <a:cubicBezTo>
                      <a:pt x="528" y="1142"/>
                      <a:pt x="530" y="1150"/>
                      <a:pt x="536" y="1152"/>
                    </a:cubicBezTo>
                    <a:close/>
                    <a:moveTo>
                      <a:pt x="516" y="1108"/>
                    </a:moveTo>
                    <a:cubicBezTo>
                      <a:pt x="515" y="1133"/>
                      <a:pt x="491" y="1144"/>
                      <a:pt x="486" y="1150"/>
                    </a:cubicBezTo>
                    <a:cubicBezTo>
                      <a:pt x="475" y="1162"/>
                      <a:pt x="489" y="1174"/>
                      <a:pt x="501" y="1161"/>
                    </a:cubicBezTo>
                    <a:cubicBezTo>
                      <a:pt x="509" y="1154"/>
                      <a:pt x="521" y="1134"/>
                      <a:pt x="516" y="1108"/>
                    </a:cubicBezTo>
                    <a:close/>
                    <a:moveTo>
                      <a:pt x="585" y="1101"/>
                    </a:moveTo>
                    <a:cubicBezTo>
                      <a:pt x="584" y="1090"/>
                      <a:pt x="585" y="1079"/>
                      <a:pt x="591" y="1070"/>
                    </a:cubicBezTo>
                    <a:cubicBezTo>
                      <a:pt x="597" y="1062"/>
                      <a:pt x="607" y="1056"/>
                      <a:pt x="617" y="1058"/>
                    </a:cubicBezTo>
                    <a:cubicBezTo>
                      <a:pt x="623" y="1059"/>
                      <a:pt x="628" y="1062"/>
                      <a:pt x="633" y="1066"/>
                    </a:cubicBezTo>
                    <a:cubicBezTo>
                      <a:pt x="637" y="1072"/>
                      <a:pt x="640" y="1076"/>
                      <a:pt x="641" y="1083"/>
                    </a:cubicBezTo>
                    <a:cubicBezTo>
                      <a:pt x="643" y="1089"/>
                      <a:pt x="643" y="1094"/>
                      <a:pt x="642" y="1101"/>
                    </a:cubicBezTo>
                    <a:cubicBezTo>
                      <a:pt x="642" y="1103"/>
                      <a:pt x="641" y="1106"/>
                      <a:pt x="640" y="1108"/>
                    </a:cubicBezTo>
                    <a:cubicBezTo>
                      <a:pt x="637" y="1116"/>
                      <a:pt x="634" y="1121"/>
                      <a:pt x="629" y="1127"/>
                    </a:cubicBezTo>
                    <a:cubicBezTo>
                      <a:pt x="622" y="1136"/>
                      <a:pt x="615" y="1141"/>
                      <a:pt x="604" y="1144"/>
                    </a:cubicBezTo>
                    <a:cubicBezTo>
                      <a:pt x="604" y="1144"/>
                      <a:pt x="603" y="1144"/>
                      <a:pt x="602" y="1144"/>
                    </a:cubicBezTo>
                    <a:cubicBezTo>
                      <a:pt x="610" y="1147"/>
                      <a:pt x="617" y="1151"/>
                      <a:pt x="622" y="1157"/>
                    </a:cubicBezTo>
                    <a:cubicBezTo>
                      <a:pt x="628" y="1164"/>
                      <a:pt x="632" y="1173"/>
                      <a:pt x="631" y="1182"/>
                    </a:cubicBezTo>
                    <a:cubicBezTo>
                      <a:pt x="631" y="1186"/>
                      <a:pt x="630" y="1190"/>
                      <a:pt x="627" y="1194"/>
                    </a:cubicBezTo>
                    <a:cubicBezTo>
                      <a:pt x="629" y="1190"/>
                      <a:pt x="630" y="1186"/>
                      <a:pt x="630" y="1182"/>
                    </a:cubicBezTo>
                    <a:cubicBezTo>
                      <a:pt x="630" y="1173"/>
                      <a:pt x="626" y="1165"/>
                      <a:pt x="620" y="1159"/>
                    </a:cubicBezTo>
                    <a:cubicBezTo>
                      <a:pt x="615" y="1154"/>
                      <a:pt x="610" y="1151"/>
                      <a:pt x="605" y="1149"/>
                    </a:cubicBezTo>
                    <a:cubicBezTo>
                      <a:pt x="595" y="1145"/>
                      <a:pt x="585" y="1146"/>
                      <a:pt x="575" y="1144"/>
                    </a:cubicBezTo>
                    <a:cubicBezTo>
                      <a:pt x="574" y="1143"/>
                      <a:pt x="574" y="1143"/>
                      <a:pt x="574" y="1143"/>
                    </a:cubicBezTo>
                    <a:cubicBezTo>
                      <a:pt x="568" y="1142"/>
                      <a:pt x="563" y="1139"/>
                      <a:pt x="558" y="1136"/>
                    </a:cubicBezTo>
                    <a:cubicBezTo>
                      <a:pt x="556" y="1136"/>
                      <a:pt x="544" y="1128"/>
                      <a:pt x="545" y="1126"/>
                    </a:cubicBezTo>
                    <a:cubicBezTo>
                      <a:pt x="546" y="1126"/>
                      <a:pt x="554" y="1130"/>
                      <a:pt x="555" y="1131"/>
                    </a:cubicBezTo>
                    <a:cubicBezTo>
                      <a:pt x="562" y="1135"/>
                      <a:pt x="568" y="1138"/>
                      <a:pt x="575" y="1140"/>
                    </a:cubicBezTo>
                    <a:cubicBezTo>
                      <a:pt x="576" y="1140"/>
                      <a:pt x="576" y="1140"/>
                      <a:pt x="576" y="1140"/>
                    </a:cubicBezTo>
                    <a:cubicBezTo>
                      <a:pt x="586" y="1143"/>
                      <a:pt x="594" y="1143"/>
                      <a:pt x="604" y="1141"/>
                    </a:cubicBezTo>
                    <a:cubicBezTo>
                      <a:pt x="615" y="1138"/>
                      <a:pt x="626" y="1130"/>
                      <a:pt x="630" y="1119"/>
                    </a:cubicBezTo>
                    <a:cubicBezTo>
                      <a:pt x="633" y="1113"/>
                      <a:pt x="632" y="1102"/>
                      <a:pt x="625" y="1099"/>
                    </a:cubicBezTo>
                    <a:cubicBezTo>
                      <a:pt x="622" y="1098"/>
                      <a:pt x="619" y="1099"/>
                      <a:pt x="618" y="1101"/>
                    </a:cubicBezTo>
                    <a:cubicBezTo>
                      <a:pt x="616" y="1103"/>
                      <a:pt x="616" y="1105"/>
                      <a:pt x="618" y="1107"/>
                    </a:cubicBezTo>
                    <a:cubicBezTo>
                      <a:pt x="619" y="1109"/>
                      <a:pt x="621" y="1109"/>
                      <a:pt x="622" y="1109"/>
                    </a:cubicBezTo>
                    <a:cubicBezTo>
                      <a:pt x="624" y="1109"/>
                      <a:pt x="626" y="1107"/>
                      <a:pt x="625" y="1104"/>
                    </a:cubicBezTo>
                    <a:cubicBezTo>
                      <a:pt x="624" y="1103"/>
                      <a:pt x="623" y="1103"/>
                      <a:pt x="622" y="1103"/>
                    </a:cubicBezTo>
                    <a:cubicBezTo>
                      <a:pt x="623" y="1101"/>
                      <a:pt x="625" y="1102"/>
                      <a:pt x="626" y="1103"/>
                    </a:cubicBezTo>
                    <a:cubicBezTo>
                      <a:pt x="628" y="1105"/>
                      <a:pt x="628" y="1108"/>
                      <a:pt x="627" y="1110"/>
                    </a:cubicBezTo>
                    <a:cubicBezTo>
                      <a:pt x="624" y="1113"/>
                      <a:pt x="620" y="1114"/>
                      <a:pt x="616" y="1112"/>
                    </a:cubicBezTo>
                    <a:cubicBezTo>
                      <a:pt x="613" y="1111"/>
                      <a:pt x="611" y="1108"/>
                      <a:pt x="611" y="1105"/>
                    </a:cubicBezTo>
                    <a:cubicBezTo>
                      <a:pt x="610" y="1101"/>
                      <a:pt x="612" y="1099"/>
                      <a:pt x="614" y="1096"/>
                    </a:cubicBezTo>
                    <a:cubicBezTo>
                      <a:pt x="617" y="1094"/>
                      <a:pt x="621" y="1092"/>
                      <a:pt x="625" y="1094"/>
                    </a:cubicBezTo>
                    <a:cubicBezTo>
                      <a:pt x="634" y="1098"/>
                      <a:pt x="636" y="1108"/>
                      <a:pt x="633" y="1117"/>
                    </a:cubicBezTo>
                    <a:cubicBezTo>
                      <a:pt x="632" y="1119"/>
                      <a:pt x="630" y="1122"/>
                      <a:pt x="629" y="1124"/>
                    </a:cubicBezTo>
                    <a:cubicBezTo>
                      <a:pt x="635" y="1117"/>
                      <a:pt x="638" y="1110"/>
                      <a:pt x="640" y="1100"/>
                    </a:cubicBezTo>
                    <a:cubicBezTo>
                      <a:pt x="641" y="1094"/>
                      <a:pt x="641" y="1089"/>
                      <a:pt x="640" y="1083"/>
                    </a:cubicBezTo>
                    <a:cubicBezTo>
                      <a:pt x="638" y="1077"/>
                      <a:pt x="636" y="1072"/>
                      <a:pt x="632" y="1067"/>
                    </a:cubicBezTo>
                    <a:cubicBezTo>
                      <a:pt x="629" y="1065"/>
                      <a:pt x="627" y="1063"/>
                      <a:pt x="624" y="1061"/>
                    </a:cubicBezTo>
                    <a:cubicBezTo>
                      <a:pt x="624" y="1061"/>
                      <a:pt x="624" y="1061"/>
                      <a:pt x="624" y="1061"/>
                    </a:cubicBezTo>
                    <a:cubicBezTo>
                      <a:pt x="631" y="1067"/>
                      <a:pt x="632" y="1078"/>
                      <a:pt x="620" y="1083"/>
                    </a:cubicBezTo>
                    <a:cubicBezTo>
                      <a:pt x="611" y="1086"/>
                      <a:pt x="594" y="1079"/>
                      <a:pt x="585" y="1101"/>
                    </a:cubicBezTo>
                    <a:close/>
                    <a:moveTo>
                      <a:pt x="629" y="1182"/>
                    </a:moveTo>
                    <a:cubicBezTo>
                      <a:pt x="617" y="1180"/>
                      <a:pt x="617" y="1195"/>
                      <a:pt x="615" y="1200"/>
                    </a:cubicBezTo>
                    <a:cubicBezTo>
                      <a:pt x="614" y="1204"/>
                      <a:pt x="613" y="1207"/>
                      <a:pt x="610" y="1208"/>
                    </a:cubicBezTo>
                    <a:cubicBezTo>
                      <a:pt x="614" y="1209"/>
                      <a:pt x="625" y="1206"/>
                      <a:pt x="629" y="1202"/>
                    </a:cubicBezTo>
                    <a:cubicBezTo>
                      <a:pt x="636" y="1198"/>
                      <a:pt x="638" y="1190"/>
                      <a:pt x="632" y="1183"/>
                    </a:cubicBezTo>
                    <a:cubicBezTo>
                      <a:pt x="632" y="1187"/>
                      <a:pt x="629" y="1193"/>
                      <a:pt x="625" y="1195"/>
                    </a:cubicBezTo>
                    <a:cubicBezTo>
                      <a:pt x="627" y="1193"/>
                      <a:pt x="629" y="1187"/>
                      <a:pt x="629" y="1182"/>
                    </a:cubicBezTo>
                    <a:close/>
                    <a:moveTo>
                      <a:pt x="539" y="1121"/>
                    </a:moveTo>
                    <a:cubicBezTo>
                      <a:pt x="565" y="1126"/>
                      <a:pt x="581" y="1111"/>
                      <a:pt x="593" y="1109"/>
                    </a:cubicBezTo>
                    <a:cubicBezTo>
                      <a:pt x="606" y="1107"/>
                      <a:pt x="609" y="1122"/>
                      <a:pt x="595" y="1128"/>
                    </a:cubicBezTo>
                    <a:cubicBezTo>
                      <a:pt x="580" y="1134"/>
                      <a:pt x="557" y="1130"/>
                      <a:pt x="539" y="1121"/>
                    </a:cubicBezTo>
                    <a:close/>
                    <a:moveTo>
                      <a:pt x="627" y="1134"/>
                    </a:moveTo>
                    <a:cubicBezTo>
                      <a:pt x="645" y="1124"/>
                      <a:pt x="659" y="1087"/>
                      <a:pt x="641" y="1076"/>
                    </a:cubicBezTo>
                    <a:cubicBezTo>
                      <a:pt x="643" y="1072"/>
                      <a:pt x="650" y="1071"/>
                      <a:pt x="654" y="1076"/>
                    </a:cubicBezTo>
                    <a:cubicBezTo>
                      <a:pt x="659" y="1080"/>
                      <a:pt x="661" y="1089"/>
                      <a:pt x="656" y="1097"/>
                    </a:cubicBezTo>
                    <a:cubicBezTo>
                      <a:pt x="661" y="1100"/>
                      <a:pt x="657" y="1113"/>
                      <a:pt x="646" y="1123"/>
                    </a:cubicBezTo>
                    <a:cubicBezTo>
                      <a:pt x="654" y="1120"/>
                      <a:pt x="664" y="1120"/>
                      <a:pt x="672" y="1122"/>
                    </a:cubicBezTo>
                    <a:cubicBezTo>
                      <a:pt x="682" y="1124"/>
                      <a:pt x="693" y="1128"/>
                      <a:pt x="699" y="1135"/>
                    </a:cubicBezTo>
                    <a:cubicBezTo>
                      <a:pt x="707" y="1142"/>
                      <a:pt x="711" y="1153"/>
                      <a:pt x="708" y="1163"/>
                    </a:cubicBezTo>
                    <a:cubicBezTo>
                      <a:pt x="705" y="1170"/>
                      <a:pt x="700" y="1177"/>
                      <a:pt x="693" y="1178"/>
                    </a:cubicBezTo>
                    <a:cubicBezTo>
                      <a:pt x="686" y="1179"/>
                      <a:pt x="680" y="1175"/>
                      <a:pt x="677" y="1170"/>
                    </a:cubicBezTo>
                    <a:cubicBezTo>
                      <a:pt x="674" y="1165"/>
                      <a:pt x="673" y="1158"/>
                      <a:pt x="674" y="1151"/>
                    </a:cubicBezTo>
                    <a:cubicBezTo>
                      <a:pt x="678" y="1164"/>
                      <a:pt x="689" y="1161"/>
                      <a:pt x="694" y="1163"/>
                    </a:cubicBezTo>
                    <a:cubicBezTo>
                      <a:pt x="701" y="1166"/>
                      <a:pt x="700" y="1172"/>
                      <a:pt x="696" y="1176"/>
                    </a:cubicBezTo>
                    <a:cubicBezTo>
                      <a:pt x="696" y="1176"/>
                      <a:pt x="696" y="1176"/>
                      <a:pt x="696" y="1176"/>
                    </a:cubicBezTo>
                    <a:cubicBezTo>
                      <a:pt x="701" y="1173"/>
                      <a:pt x="704" y="1168"/>
                      <a:pt x="706" y="1163"/>
                    </a:cubicBezTo>
                    <a:cubicBezTo>
                      <a:pt x="708" y="1154"/>
                      <a:pt x="707" y="1146"/>
                      <a:pt x="701" y="1138"/>
                    </a:cubicBezTo>
                    <a:cubicBezTo>
                      <a:pt x="702" y="1140"/>
                      <a:pt x="702" y="1142"/>
                      <a:pt x="703" y="1145"/>
                    </a:cubicBezTo>
                    <a:cubicBezTo>
                      <a:pt x="703" y="1149"/>
                      <a:pt x="702" y="1154"/>
                      <a:pt x="697" y="1156"/>
                    </a:cubicBezTo>
                    <a:cubicBezTo>
                      <a:pt x="695" y="1157"/>
                      <a:pt x="692" y="1156"/>
                      <a:pt x="691" y="1155"/>
                    </a:cubicBezTo>
                    <a:cubicBezTo>
                      <a:pt x="689" y="1153"/>
                      <a:pt x="689" y="1152"/>
                      <a:pt x="689" y="1150"/>
                    </a:cubicBezTo>
                    <a:cubicBezTo>
                      <a:pt x="689" y="1148"/>
                      <a:pt x="691" y="1146"/>
                      <a:pt x="692" y="1145"/>
                    </a:cubicBezTo>
                    <a:cubicBezTo>
                      <a:pt x="694" y="1144"/>
                      <a:pt x="697" y="1145"/>
                      <a:pt x="699" y="1147"/>
                    </a:cubicBezTo>
                    <a:cubicBezTo>
                      <a:pt x="699" y="1148"/>
                      <a:pt x="699" y="1150"/>
                      <a:pt x="698" y="1151"/>
                    </a:cubicBezTo>
                    <a:cubicBezTo>
                      <a:pt x="697" y="1152"/>
                      <a:pt x="696" y="1152"/>
                      <a:pt x="696" y="1151"/>
                    </a:cubicBezTo>
                    <a:cubicBezTo>
                      <a:pt x="696" y="1151"/>
                      <a:pt x="697" y="1151"/>
                      <a:pt x="697" y="1150"/>
                    </a:cubicBezTo>
                    <a:cubicBezTo>
                      <a:pt x="698" y="1149"/>
                      <a:pt x="697" y="1147"/>
                      <a:pt x="696" y="1147"/>
                    </a:cubicBezTo>
                    <a:cubicBezTo>
                      <a:pt x="695" y="1147"/>
                      <a:pt x="694" y="1148"/>
                      <a:pt x="693" y="1148"/>
                    </a:cubicBezTo>
                    <a:cubicBezTo>
                      <a:pt x="692" y="1149"/>
                      <a:pt x="692" y="1151"/>
                      <a:pt x="693" y="1152"/>
                    </a:cubicBezTo>
                    <a:cubicBezTo>
                      <a:pt x="694" y="1153"/>
                      <a:pt x="696" y="1154"/>
                      <a:pt x="697" y="1153"/>
                    </a:cubicBezTo>
                    <a:cubicBezTo>
                      <a:pt x="701" y="1152"/>
                      <a:pt x="702" y="1145"/>
                      <a:pt x="701" y="1142"/>
                    </a:cubicBezTo>
                    <a:cubicBezTo>
                      <a:pt x="699" y="1135"/>
                      <a:pt x="691" y="1131"/>
                      <a:pt x="686" y="1128"/>
                    </a:cubicBezTo>
                    <a:cubicBezTo>
                      <a:pt x="671" y="1120"/>
                      <a:pt x="654" y="1121"/>
                      <a:pt x="641" y="1127"/>
                    </a:cubicBezTo>
                    <a:cubicBezTo>
                      <a:pt x="637" y="1130"/>
                      <a:pt x="632" y="1132"/>
                      <a:pt x="627" y="1134"/>
                    </a:cubicBezTo>
                    <a:close/>
                    <a:moveTo>
                      <a:pt x="611" y="1146"/>
                    </a:moveTo>
                    <a:cubicBezTo>
                      <a:pt x="620" y="1141"/>
                      <a:pt x="631" y="1153"/>
                      <a:pt x="635" y="1163"/>
                    </a:cubicBezTo>
                    <a:cubicBezTo>
                      <a:pt x="639" y="1174"/>
                      <a:pt x="641" y="1188"/>
                      <a:pt x="653" y="1193"/>
                    </a:cubicBezTo>
                    <a:cubicBezTo>
                      <a:pt x="659" y="1196"/>
                      <a:pt x="667" y="1196"/>
                      <a:pt x="673" y="1191"/>
                    </a:cubicBezTo>
                    <a:cubicBezTo>
                      <a:pt x="676" y="1188"/>
                      <a:pt x="677" y="1184"/>
                      <a:pt x="675" y="1180"/>
                    </a:cubicBezTo>
                    <a:cubicBezTo>
                      <a:pt x="674" y="1183"/>
                      <a:pt x="670" y="1188"/>
                      <a:pt x="665" y="1187"/>
                    </a:cubicBezTo>
                    <a:cubicBezTo>
                      <a:pt x="661" y="1187"/>
                      <a:pt x="657" y="1183"/>
                      <a:pt x="656" y="1178"/>
                    </a:cubicBezTo>
                    <a:cubicBezTo>
                      <a:pt x="653" y="1167"/>
                      <a:pt x="652" y="1158"/>
                      <a:pt x="646" y="1149"/>
                    </a:cubicBezTo>
                    <a:cubicBezTo>
                      <a:pt x="639" y="1139"/>
                      <a:pt x="623" y="1135"/>
                      <a:pt x="611" y="1146"/>
                    </a:cubicBezTo>
                    <a:close/>
                    <a:moveTo>
                      <a:pt x="574" y="1175"/>
                    </a:moveTo>
                    <a:cubicBezTo>
                      <a:pt x="580" y="1184"/>
                      <a:pt x="595" y="1190"/>
                      <a:pt x="606" y="1188"/>
                    </a:cubicBezTo>
                    <a:cubicBezTo>
                      <a:pt x="617" y="1186"/>
                      <a:pt x="619" y="1176"/>
                      <a:pt x="606" y="1175"/>
                    </a:cubicBezTo>
                    <a:cubicBezTo>
                      <a:pt x="596" y="1175"/>
                      <a:pt x="582" y="1181"/>
                      <a:pt x="574" y="1175"/>
                    </a:cubicBezTo>
                    <a:close/>
                    <a:moveTo>
                      <a:pt x="377" y="1115"/>
                    </a:moveTo>
                    <a:cubicBezTo>
                      <a:pt x="347" y="1104"/>
                      <a:pt x="302" y="1128"/>
                      <a:pt x="311" y="1159"/>
                    </a:cubicBezTo>
                    <a:cubicBezTo>
                      <a:pt x="304" y="1160"/>
                      <a:pt x="297" y="1152"/>
                      <a:pt x="297" y="1143"/>
                    </a:cubicBezTo>
                    <a:cubicBezTo>
                      <a:pt x="297" y="1133"/>
                      <a:pt x="307" y="1123"/>
                      <a:pt x="320" y="1123"/>
                    </a:cubicBezTo>
                    <a:cubicBezTo>
                      <a:pt x="319" y="1110"/>
                      <a:pt x="352" y="1097"/>
                      <a:pt x="377" y="1115"/>
                    </a:cubicBezTo>
                    <a:close/>
                    <a:moveTo>
                      <a:pt x="378" y="976"/>
                    </a:moveTo>
                    <a:cubicBezTo>
                      <a:pt x="381" y="976"/>
                      <a:pt x="384" y="978"/>
                      <a:pt x="384" y="981"/>
                    </a:cubicBezTo>
                    <a:cubicBezTo>
                      <a:pt x="384" y="984"/>
                      <a:pt x="382" y="986"/>
                      <a:pt x="379" y="986"/>
                    </a:cubicBezTo>
                    <a:cubicBezTo>
                      <a:pt x="376" y="986"/>
                      <a:pt x="374" y="984"/>
                      <a:pt x="374" y="981"/>
                    </a:cubicBezTo>
                    <a:cubicBezTo>
                      <a:pt x="374" y="979"/>
                      <a:pt x="376" y="976"/>
                      <a:pt x="378" y="976"/>
                    </a:cubicBezTo>
                    <a:close/>
                    <a:moveTo>
                      <a:pt x="388" y="973"/>
                    </a:moveTo>
                    <a:cubicBezTo>
                      <a:pt x="390" y="973"/>
                      <a:pt x="392" y="975"/>
                      <a:pt x="392" y="977"/>
                    </a:cubicBezTo>
                    <a:cubicBezTo>
                      <a:pt x="392" y="979"/>
                      <a:pt x="390" y="981"/>
                      <a:pt x="388" y="981"/>
                    </a:cubicBezTo>
                    <a:cubicBezTo>
                      <a:pt x="386" y="981"/>
                      <a:pt x="384" y="979"/>
                      <a:pt x="384" y="977"/>
                    </a:cubicBezTo>
                    <a:cubicBezTo>
                      <a:pt x="384" y="975"/>
                      <a:pt x="386" y="973"/>
                      <a:pt x="388" y="973"/>
                    </a:cubicBezTo>
                    <a:close/>
                    <a:moveTo>
                      <a:pt x="370" y="985"/>
                    </a:moveTo>
                    <a:cubicBezTo>
                      <a:pt x="374" y="985"/>
                      <a:pt x="377" y="988"/>
                      <a:pt x="378" y="992"/>
                    </a:cubicBezTo>
                    <a:cubicBezTo>
                      <a:pt x="378" y="996"/>
                      <a:pt x="375" y="1000"/>
                      <a:pt x="370" y="1000"/>
                    </a:cubicBezTo>
                    <a:cubicBezTo>
                      <a:pt x="366" y="1000"/>
                      <a:pt x="362" y="997"/>
                      <a:pt x="362" y="993"/>
                    </a:cubicBezTo>
                    <a:cubicBezTo>
                      <a:pt x="362" y="989"/>
                      <a:pt x="365" y="985"/>
                      <a:pt x="370" y="985"/>
                    </a:cubicBezTo>
                    <a:close/>
                    <a:moveTo>
                      <a:pt x="482" y="1105"/>
                    </a:moveTo>
                    <a:cubicBezTo>
                      <a:pt x="479" y="1116"/>
                      <a:pt x="468" y="1127"/>
                      <a:pt x="453" y="1131"/>
                    </a:cubicBezTo>
                    <a:cubicBezTo>
                      <a:pt x="442" y="1134"/>
                      <a:pt x="430" y="1134"/>
                      <a:pt x="420" y="1130"/>
                    </a:cubicBezTo>
                    <a:cubicBezTo>
                      <a:pt x="415" y="1127"/>
                      <a:pt x="411" y="1124"/>
                      <a:pt x="408" y="1119"/>
                    </a:cubicBezTo>
                    <a:cubicBezTo>
                      <a:pt x="403" y="1112"/>
                      <a:pt x="403" y="1103"/>
                      <a:pt x="407" y="1098"/>
                    </a:cubicBezTo>
                    <a:cubicBezTo>
                      <a:pt x="411" y="1092"/>
                      <a:pt x="420" y="1092"/>
                      <a:pt x="424" y="1097"/>
                    </a:cubicBezTo>
                    <a:cubicBezTo>
                      <a:pt x="413" y="1099"/>
                      <a:pt x="412" y="1110"/>
                      <a:pt x="419" y="1118"/>
                    </a:cubicBezTo>
                    <a:cubicBezTo>
                      <a:pt x="426" y="1126"/>
                      <a:pt x="442" y="1129"/>
                      <a:pt x="452" y="1126"/>
                    </a:cubicBezTo>
                    <a:cubicBezTo>
                      <a:pt x="471" y="1122"/>
                      <a:pt x="478" y="1111"/>
                      <a:pt x="482" y="1105"/>
                    </a:cubicBezTo>
                    <a:close/>
                    <a:moveTo>
                      <a:pt x="402" y="1123"/>
                    </a:moveTo>
                    <a:cubicBezTo>
                      <a:pt x="373" y="1104"/>
                      <a:pt x="363" y="1065"/>
                      <a:pt x="377" y="1043"/>
                    </a:cubicBezTo>
                    <a:cubicBezTo>
                      <a:pt x="391" y="1021"/>
                      <a:pt x="410" y="1034"/>
                      <a:pt x="398" y="1054"/>
                    </a:cubicBezTo>
                    <a:cubicBezTo>
                      <a:pt x="391" y="1064"/>
                      <a:pt x="377" y="1100"/>
                      <a:pt x="402" y="1123"/>
                    </a:cubicBezTo>
                    <a:close/>
                    <a:moveTo>
                      <a:pt x="772" y="1256"/>
                    </a:moveTo>
                    <a:cubicBezTo>
                      <a:pt x="747" y="1251"/>
                      <a:pt x="731" y="1266"/>
                      <a:pt x="719" y="1268"/>
                    </a:cubicBezTo>
                    <a:cubicBezTo>
                      <a:pt x="706" y="1270"/>
                      <a:pt x="703" y="1255"/>
                      <a:pt x="717" y="1249"/>
                    </a:cubicBezTo>
                    <a:cubicBezTo>
                      <a:pt x="732" y="1243"/>
                      <a:pt x="754" y="1247"/>
                      <a:pt x="772" y="1256"/>
                    </a:cubicBezTo>
                    <a:close/>
                    <a:moveTo>
                      <a:pt x="694" y="1221"/>
                    </a:moveTo>
                    <a:cubicBezTo>
                      <a:pt x="696" y="1220"/>
                      <a:pt x="698" y="1220"/>
                      <a:pt x="700" y="1221"/>
                    </a:cubicBezTo>
                    <a:cubicBezTo>
                      <a:pt x="703" y="1222"/>
                      <a:pt x="705" y="1225"/>
                      <a:pt x="704" y="1229"/>
                    </a:cubicBezTo>
                    <a:cubicBezTo>
                      <a:pt x="704" y="1233"/>
                      <a:pt x="701" y="1235"/>
                      <a:pt x="697" y="1236"/>
                    </a:cubicBezTo>
                    <a:cubicBezTo>
                      <a:pt x="692" y="1236"/>
                      <a:pt x="691" y="1231"/>
                      <a:pt x="688" y="1229"/>
                    </a:cubicBezTo>
                    <a:cubicBezTo>
                      <a:pt x="685" y="1227"/>
                      <a:pt x="680" y="1228"/>
                      <a:pt x="676" y="1231"/>
                    </a:cubicBezTo>
                    <a:cubicBezTo>
                      <a:pt x="671" y="1235"/>
                      <a:pt x="669" y="1241"/>
                      <a:pt x="672" y="1247"/>
                    </a:cubicBezTo>
                    <a:cubicBezTo>
                      <a:pt x="673" y="1250"/>
                      <a:pt x="676" y="1253"/>
                      <a:pt x="680" y="1251"/>
                    </a:cubicBezTo>
                    <a:cubicBezTo>
                      <a:pt x="677" y="1249"/>
                      <a:pt x="676" y="1244"/>
                      <a:pt x="681" y="1242"/>
                    </a:cubicBezTo>
                    <a:cubicBezTo>
                      <a:pt x="684" y="1241"/>
                      <a:pt x="689" y="1242"/>
                      <a:pt x="695" y="1243"/>
                    </a:cubicBezTo>
                    <a:cubicBezTo>
                      <a:pt x="701" y="1243"/>
                      <a:pt x="706" y="1243"/>
                      <a:pt x="711" y="1241"/>
                    </a:cubicBezTo>
                    <a:cubicBezTo>
                      <a:pt x="720" y="1236"/>
                      <a:pt x="722" y="1223"/>
                      <a:pt x="715" y="1216"/>
                    </a:cubicBezTo>
                    <a:cubicBezTo>
                      <a:pt x="711" y="1212"/>
                      <a:pt x="707" y="1210"/>
                      <a:pt x="702" y="1210"/>
                    </a:cubicBezTo>
                    <a:cubicBezTo>
                      <a:pt x="696" y="1209"/>
                      <a:pt x="682" y="1212"/>
                      <a:pt x="677" y="1207"/>
                    </a:cubicBezTo>
                    <a:cubicBezTo>
                      <a:pt x="673" y="1204"/>
                      <a:pt x="674" y="1200"/>
                      <a:pt x="676" y="1198"/>
                    </a:cubicBezTo>
                    <a:cubicBezTo>
                      <a:pt x="673" y="1196"/>
                      <a:pt x="668" y="1199"/>
                      <a:pt x="666" y="1203"/>
                    </a:cubicBezTo>
                    <a:cubicBezTo>
                      <a:pt x="664" y="1211"/>
                      <a:pt x="670" y="1222"/>
                      <a:pt x="681" y="1224"/>
                    </a:cubicBezTo>
                    <a:cubicBezTo>
                      <a:pt x="685" y="1224"/>
                      <a:pt x="688" y="1223"/>
                      <a:pt x="694" y="1221"/>
                    </a:cubicBezTo>
                    <a:close/>
                    <a:moveTo>
                      <a:pt x="678" y="1227"/>
                    </a:moveTo>
                    <a:cubicBezTo>
                      <a:pt x="667" y="1231"/>
                      <a:pt x="650" y="1226"/>
                      <a:pt x="642" y="1217"/>
                    </a:cubicBezTo>
                    <a:cubicBezTo>
                      <a:pt x="634" y="1208"/>
                      <a:pt x="640" y="1198"/>
                      <a:pt x="650" y="1206"/>
                    </a:cubicBezTo>
                    <a:cubicBezTo>
                      <a:pt x="659" y="1213"/>
                      <a:pt x="667" y="1227"/>
                      <a:pt x="678" y="1227"/>
                    </a:cubicBezTo>
                    <a:close/>
                    <a:moveTo>
                      <a:pt x="721" y="1224"/>
                    </a:moveTo>
                    <a:cubicBezTo>
                      <a:pt x="723" y="1230"/>
                      <a:pt x="719" y="1236"/>
                      <a:pt x="716" y="1239"/>
                    </a:cubicBezTo>
                    <a:cubicBezTo>
                      <a:pt x="719" y="1245"/>
                      <a:pt x="731" y="1243"/>
                      <a:pt x="732" y="1234"/>
                    </a:cubicBezTo>
                    <a:cubicBezTo>
                      <a:pt x="732" y="1228"/>
                      <a:pt x="726" y="1222"/>
                      <a:pt x="721" y="1224"/>
                    </a:cubicBezTo>
                    <a:close/>
                    <a:moveTo>
                      <a:pt x="1131" y="998"/>
                    </a:moveTo>
                    <a:cubicBezTo>
                      <a:pt x="1127" y="1024"/>
                      <a:pt x="1110" y="1039"/>
                      <a:pt x="1092" y="1044"/>
                    </a:cubicBezTo>
                    <a:cubicBezTo>
                      <a:pt x="1076" y="1048"/>
                      <a:pt x="1065" y="1040"/>
                      <a:pt x="1054" y="1042"/>
                    </a:cubicBezTo>
                    <a:cubicBezTo>
                      <a:pt x="1051" y="1043"/>
                      <a:pt x="1047" y="1045"/>
                      <a:pt x="1045" y="1049"/>
                    </a:cubicBezTo>
                    <a:cubicBezTo>
                      <a:pt x="1041" y="1038"/>
                      <a:pt x="1049" y="1028"/>
                      <a:pt x="1060" y="1026"/>
                    </a:cubicBezTo>
                    <a:cubicBezTo>
                      <a:pt x="1074" y="1024"/>
                      <a:pt x="1083" y="1031"/>
                      <a:pt x="1098" y="1026"/>
                    </a:cubicBezTo>
                    <a:cubicBezTo>
                      <a:pt x="1113" y="1022"/>
                      <a:pt x="1125" y="1011"/>
                      <a:pt x="1131" y="998"/>
                    </a:cubicBezTo>
                    <a:close/>
                    <a:moveTo>
                      <a:pt x="1161" y="950"/>
                    </a:moveTo>
                    <a:cubicBezTo>
                      <a:pt x="1161" y="975"/>
                      <a:pt x="1141" y="989"/>
                      <a:pt x="1134" y="999"/>
                    </a:cubicBezTo>
                    <a:cubicBezTo>
                      <a:pt x="1125" y="1012"/>
                      <a:pt x="1135" y="1021"/>
                      <a:pt x="1149" y="1009"/>
                    </a:cubicBezTo>
                    <a:cubicBezTo>
                      <a:pt x="1162" y="997"/>
                      <a:pt x="1169" y="969"/>
                      <a:pt x="1161" y="950"/>
                    </a:cubicBezTo>
                    <a:close/>
                    <a:moveTo>
                      <a:pt x="644" y="581"/>
                    </a:moveTo>
                    <a:cubicBezTo>
                      <a:pt x="645" y="557"/>
                      <a:pt x="626" y="538"/>
                      <a:pt x="608" y="534"/>
                    </a:cubicBezTo>
                    <a:cubicBezTo>
                      <a:pt x="593" y="530"/>
                      <a:pt x="585" y="543"/>
                      <a:pt x="604" y="548"/>
                    </a:cubicBezTo>
                    <a:cubicBezTo>
                      <a:pt x="619" y="552"/>
                      <a:pt x="637" y="557"/>
                      <a:pt x="644" y="581"/>
                    </a:cubicBezTo>
                    <a:close/>
                    <a:moveTo>
                      <a:pt x="348" y="621"/>
                    </a:moveTo>
                    <a:cubicBezTo>
                      <a:pt x="347" y="603"/>
                      <a:pt x="362" y="579"/>
                      <a:pt x="377" y="571"/>
                    </a:cubicBezTo>
                    <a:cubicBezTo>
                      <a:pt x="393" y="562"/>
                      <a:pt x="403" y="574"/>
                      <a:pt x="388" y="587"/>
                    </a:cubicBezTo>
                    <a:cubicBezTo>
                      <a:pt x="376" y="597"/>
                      <a:pt x="354" y="601"/>
                      <a:pt x="348" y="621"/>
                    </a:cubicBezTo>
                    <a:close/>
                    <a:moveTo>
                      <a:pt x="625" y="532"/>
                    </a:moveTo>
                    <a:cubicBezTo>
                      <a:pt x="611" y="512"/>
                      <a:pt x="590" y="513"/>
                      <a:pt x="572" y="519"/>
                    </a:cubicBezTo>
                    <a:cubicBezTo>
                      <a:pt x="562" y="522"/>
                      <a:pt x="550" y="531"/>
                      <a:pt x="540" y="527"/>
                    </a:cubicBezTo>
                    <a:cubicBezTo>
                      <a:pt x="544" y="543"/>
                      <a:pt x="573" y="530"/>
                      <a:pt x="583" y="526"/>
                    </a:cubicBezTo>
                    <a:cubicBezTo>
                      <a:pt x="599" y="521"/>
                      <a:pt x="615" y="523"/>
                      <a:pt x="625" y="532"/>
                    </a:cubicBezTo>
                    <a:close/>
                    <a:moveTo>
                      <a:pt x="484" y="595"/>
                    </a:moveTo>
                    <a:cubicBezTo>
                      <a:pt x="509" y="601"/>
                      <a:pt x="536" y="619"/>
                      <a:pt x="541" y="636"/>
                    </a:cubicBezTo>
                    <a:cubicBezTo>
                      <a:pt x="546" y="653"/>
                      <a:pt x="532" y="663"/>
                      <a:pt x="522" y="645"/>
                    </a:cubicBezTo>
                    <a:cubicBezTo>
                      <a:pt x="515" y="631"/>
                      <a:pt x="506" y="607"/>
                      <a:pt x="484" y="595"/>
                    </a:cubicBezTo>
                    <a:close/>
                    <a:moveTo>
                      <a:pt x="356" y="517"/>
                    </a:moveTo>
                    <a:cubicBezTo>
                      <a:pt x="355" y="513"/>
                      <a:pt x="356" y="509"/>
                      <a:pt x="360" y="507"/>
                    </a:cubicBezTo>
                    <a:cubicBezTo>
                      <a:pt x="366" y="505"/>
                      <a:pt x="371" y="513"/>
                      <a:pt x="368" y="518"/>
                    </a:cubicBezTo>
                    <a:cubicBezTo>
                      <a:pt x="366" y="522"/>
                      <a:pt x="362" y="522"/>
                      <a:pt x="362" y="528"/>
                    </a:cubicBezTo>
                    <a:cubicBezTo>
                      <a:pt x="361" y="522"/>
                      <a:pt x="358" y="521"/>
                      <a:pt x="356" y="517"/>
                    </a:cubicBezTo>
                    <a:close/>
                    <a:moveTo>
                      <a:pt x="355" y="518"/>
                    </a:moveTo>
                    <a:cubicBezTo>
                      <a:pt x="354" y="515"/>
                      <a:pt x="354" y="513"/>
                      <a:pt x="355" y="511"/>
                    </a:cubicBezTo>
                    <a:cubicBezTo>
                      <a:pt x="356" y="508"/>
                      <a:pt x="359" y="505"/>
                      <a:pt x="363" y="506"/>
                    </a:cubicBezTo>
                    <a:cubicBezTo>
                      <a:pt x="367" y="506"/>
                      <a:pt x="370" y="509"/>
                      <a:pt x="371" y="513"/>
                    </a:cubicBezTo>
                    <a:cubicBezTo>
                      <a:pt x="372" y="519"/>
                      <a:pt x="367" y="520"/>
                      <a:pt x="365" y="524"/>
                    </a:cubicBezTo>
                    <a:cubicBezTo>
                      <a:pt x="362" y="527"/>
                      <a:pt x="364" y="533"/>
                      <a:pt x="368" y="537"/>
                    </a:cubicBezTo>
                    <a:cubicBezTo>
                      <a:pt x="372" y="542"/>
                      <a:pt x="379" y="544"/>
                      <a:pt x="385" y="540"/>
                    </a:cubicBezTo>
                    <a:cubicBezTo>
                      <a:pt x="389" y="539"/>
                      <a:pt x="392" y="535"/>
                      <a:pt x="389" y="531"/>
                    </a:cubicBezTo>
                    <a:cubicBezTo>
                      <a:pt x="388" y="535"/>
                      <a:pt x="382" y="536"/>
                      <a:pt x="379" y="530"/>
                    </a:cubicBezTo>
                    <a:cubicBezTo>
                      <a:pt x="378" y="528"/>
                      <a:pt x="379" y="521"/>
                      <a:pt x="379" y="515"/>
                    </a:cubicBezTo>
                    <a:cubicBezTo>
                      <a:pt x="379" y="508"/>
                      <a:pt x="379" y="502"/>
                      <a:pt x="375" y="497"/>
                    </a:cubicBezTo>
                    <a:cubicBezTo>
                      <a:pt x="369" y="488"/>
                      <a:pt x="355" y="487"/>
                      <a:pt x="348" y="495"/>
                    </a:cubicBezTo>
                    <a:cubicBezTo>
                      <a:pt x="343" y="499"/>
                      <a:pt x="342" y="505"/>
                      <a:pt x="342" y="510"/>
                    </a:cubicBezTo>
                    <a:cubicBezTo>
                      <a:pt x="342" y="516"/>
                      <a:pt x="346" y="532"/>
                      <a:pt x="341" y="538"/>
                    </a:cubicBezTo>
                    <a:cubicBezTo>
                      <a:pt x="338" y="542"/>
                      <a:pt x="333" y="542"/>
                      <a:pt x="331" y="539"/>
                    </a:cubicBezTo>
                    <a:cubicBezTo>
                      <a:pt x="328" y="543"/>
                      <a:pt x="332" y="549"/>
                      <a:pt x="337" y="550"/>
                    </a:cubicBezTo>
                    <a:cubicBezTo>
                      <a:pt x="346" y="552"/>
                      <a:pt x="358" y="544"/>
                      <a:pt x="359" y="532"/>
                    </a:cubicBezTo>
                    <a:cubicBezTo>
                      <a:pt x="360" y="528"/>
                      <a:pt x="358" y="524"/>
                      <a:pt x="355" y="518"/>
                    </a:cubicBezTo>
                    <a:close/>
                    <a:moveTo>
                      <a:pt x="363" y="535"/>
                    </a:moveTo>
                    <a:cubicBezTo>
                      <a:pt x="368" y="547"/>
                      <a:pt x="364" y="566"/>
                      <a:pt x="355" y="576"/>
                    </a:cubicBezTo>
                    <a:cubicBezTo>
                      <a:pt x="346" y="586"/>
                      <a:pt x="334" y="580"/>
                      <a:pt x="342" y="567"/>
                    </a:cubicBezTo>
                    <a:cubicBezTo>
                      <a:pt x="349" y="558"/>
                      <a:pt x="364" y="547"/>
                      <a:pt x="363" y="535"/>
                    </a:cubicBezTo>
                    <a:close/>
                    <a:moveTo>
                      <a:pt x="366" y="471"/>
                    </a:moveTo>
                    <a:cubicBezTo>
                      <a:pt x="367" y="471"/>
                      <a:pt x="369" y="471"/>
                      <a:pt x="369" y="472"/>
                    </a:cubicBezTo>
                    <a:cubicBezTo>
                      <a:pt x="369" y="462"/>
                      <a:pt x="375" y="444"/>
                      <a:pt x="384" y="429"/>
                    </a:cubicBezTo>
                    <a:cubicBezTo>
                      <a:pt x="383" y="434"/>
                      <a:pt x="382" y="439"/>
                      <a:pt x="382" y="443"/>
                    </a:cubicBezTo>
                    <a:cubicBezTo>
                      <a:pt x="383" y="476"/>
                      <a:pt x="406" y="482"/>
                      <a:pt x="418" y="505"/>
                    </a:cubicBezTo>
                    <a:cubicBezTo>
                      <a:pt x="423" y="513"/>
                      <a:pt x="423" y="525"/>
                      <a:pt x="411" y="529"/>
                    </a:cubicBezTo>
                    <a:cubicBezTo>
                      <a:pt x="406" y="531"/>
                      <a:pt x="400" y="530"/>
                      <a:pt x="396" y="526"/>
                    </a:cubicBezTo>
                    <a:cubicBezTo>
                      <a:pt x="393" y="523"/>
                      <a:pt x="392" y="519"/>
                      <a:pt x="392" y="515"/>
                    </a:cubicBezTo>
                    <a:cubicBezTo>
                      <a:pt x="392" y="514"/>
                      <a:pt x="393" y="512"/>
                      <a:pt x="394" y="511"/>
                    </a:cubicBezTo>
                    <a:cubicBezTo>
                      <a:pt x="393" y="511"/>
                      <a:pt x="393" y="511"/>
                      <a:pt x="393" y="513"/>
                    </a:cubicBezTo>
                    <a:cubicBezTo>
                      <a:pt x="393" y="516"/>
                      <a:pt x="396" y="521"/>
                      <a:pt x="400" y="522"/>
                    </a:cubicBezTo>
                    <a:cubicBezTo>
                      <a:pt x="405" y="522"/>
                      <a:pt x="408" y="518"/>
                      <a:pt x="409" y="514"/>
                    </a:cubicBezTo>
                    <a:cubicBezTo>
                      <a:pt x="409" y="510"/>
                      <a:pt x="406" y="507"/>
                      <a:pt x="403" y="506"/>
                    </a:cubicBezTo>
                    <a:cubicBezTo>
                      <a:pt x="397" y="504"/>
                      <a:pt x="392" y="510"/>
                      <a:pt x="391" y="515"/>
                    </a:cubicBezTo>
                    <a:cubicBezTo>
                      <a:pt x="390" y="520"/>
                      <a:pt x="391" y="524"/>
                      <a:pt x="394" y="527"/>
                    </a:cubicBezTo>
                    <a:cubicBezTo>
                      <a:pt x="399" y="532"/>
                      <a:pt x="405" y="534"/>
                      <a:pt x="412" y="532"/>
                    </a:cubicBezTo>
                    <a:cubicBezTo>
                      <a:pt x="427" y="528"/>
                      <a:pt x="427" y="515"/>
                      <a:pt x="421" y="504"/>
                    </a:cubicBezTo>
                    <a:cubicBezTo>
                      <a:pt x="408" y="480"/>
                      <a:pt x="384" y="475"/>
                      <a:pt x="386" y="441"/>
                    </a:cubicBezTo>
                    <a:cubicBezTo>
                      <a:pt x="387" y="427"/>
                      <a:pt x="394" y="413"/>
                      <a:pt x="408" y="405"/>
                    </a:cubicBezTo>
                    <a:cubicBezTo>
                      <a:pt x="426" y="396"/>
                      <a:pt x="450" y="399"/>
                      <a:pt x="461" y="417"/>
                    </a:cubicBezTo>
                    <a:cubicBezTo>
                      <a:pt x="448" y="398"/>
                      <a:pt x="416" y="404"/>
                      <a:pt x="401" y="422"/>
                    </a:cubicBezTo>
                    <a:cubicBezTo>
                      <a:pt x="393" y="431"/>
                      <a:pt x="388" y="448"/>
                      <a:pt x="394" y="462"/>
                    </a:cubicBezTo>
                    <a:cubicBezTo>
                      <a:pt x="406" y="489"/>
                      <a:pt x="436" y="476"/>
                      <a:pt x="426" y="451"/>
                    </a:cubicBezTo>
                    <a:cubicBezTo>
                      <a:pt x="420" y="437"/>
                      <a:pt x="423" y="423"/>
                      <a:pt x="437" y="416"/>
                    </a:cubicBezTo>
                    <a:cubicBezTo>
                      <a:pt x="446" y="412"/>
                      <a:pt x="455" y="414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7"/>
                      <a:pt x="461" y="416"/>
                      <a:pt x="460" y="415"/>
                    </a:cubicBezTo>
                    <a:cubicBezTo>
                      <a:pt x="464" y="420"/>
                      <a:pt x="468" y="424"/>
                      <a:pt x="472" y="429"/>
                    </a:cubicBezTo>
                    <a:cubicBezTo>
                      <a:pt x="483" y="437"/>
                      <a:pt x="493" y="442"/>
                      <a:pt x="507" y="445"/>
                    </a:cubicBezTo>
                    <a:cubicBezTo>
                      <a:pt x="508" y="445"/>
                      <a:pt x="508" y="445"/>
                      <a:pt x="508" y="445"/>
                    </a:cubicBezTo>
                    <a:cubicBezTo>
                      <a:pt x="496" y="449"/>
                      <a:pt x="474" y="450"/>
                      <a:pt x="464" y="444"/>
                    </a:cubicBezTo>
                    <a:cubicBezTo>
                      <a:pt x="464" y="445"/>
                      <a:pt x="463" y="445"/>
                      <a:pt x="463" y="446"/>
                    </a:cubicBezTo>
                    <a:cubicBezTo>
                      <a:pt x="472" y="451"/>
                      <a:pt x="489" y="452"/>
                      <a:pt x="502" y="449"/>
                    </a:cubicBezTo>
                    <a:cubicBezTo>
                      <a:pt x="500" y="450"/>
                      <a:pt x="499" y="452"/>
                      <a:pt x="498" y="453"/>
                    </a:cubicBezTo>
                    <a:cubicBezTo>
                      <a:pt x="498" y="453"/>
                      <a:pt x="498" y="453"/>
                      <a:pt x="498" y="453"/>
                    </a:cubicBezTo>
                    <a:cubicBezTo>
                      <a:pt x="490" y="459"/>
                      <a:pt x="484" y="465"/>
                      <a:pt x="479" y="471"/>
                    </a:cubicBezTo>
                    <a:cubicBezTo>
                      <a:pt x="473" y="479"/>
                      <a:pt x="468" y="491"/>
                      <a:pt x="458" y="494"/>
                    </a:cubicBezTo>
                    <a:cubicBezTo>
                      <a:pt x="450" y="496"/>
                      <a:pt x="441" y="493"/>
                      <a:pt x="435" y="486"/>
                    </a:cubicBezTo>
                    <a:cubicBezTo>
                      <a:pt x="430" y="480"/>
                      <a:pt x="429" y="471"/>
                      <a:pt x="432" y="464"/>
                    </a:cubicBezTo>
                    <a:cubicBezTo>
                      <a:pt x="436" y="457"/>
                      <a:pt x="442" y="453"/>
                      <a:pt x="449" y="454"/>
                    </a:cubicBezTo>
                    <a:cubicBezTo>
                      <a:pt x="455" y="455"/>
                      <a:pt x="459" y="458"/>
                      <a:pt x="461" y="464"/>
                    </a:cubicBezTo>
                    <a:cubicBezTo>
                      <a:pt x="459" y="460"/>
                      <a:pt x="455" y="458"/>
                      <a:pt x="451" y="458"/>
                    </a:cubicBezTo>
                    <a:cubicBezTo>
                      <a:pt x="446" y="459"/>
                      <a:pt x="443" y="464"/>
                      <a:pt x="444" y="469"/>
                    </a:cubicBezTo>
                    <a:cubicBezTo>
                      <a:pt x="444" y="474"/>
                      <a:pt x="449" y="477"/>
                      <a:pt x="454" y="476"/>
                    </a:cubicBezTo>
                    <a:cubicBezTo>
                      <a:pt x="458" y="475"/>
                      <a:pt x="461" y="472"/>
                      <a:pt x="462" y="467"/>
                    </a:cubicBezTo>
                    <a:cubicBezTo>
                      <a:pt x="462" y="465"/>
                      <a:pt x="461" y="462"/>
                      <a:pt x="460" y="460"/>
                    </a:cubicBezTo>
                    <a:cubicBezTo>
                      <a:pt x="457" y="457"/>
                      <a:pt x="454" y="454"/>
                      <a:pt x="449" y="453"/>
                    </a:cubicBezTo>
                    <a:cubicBezTo>
                      <a:pt x="442" y="452"/>
                      <a:pt x="435" y="456"/>
                      <a:pt x="431" y="463"/>
                    </a:cubicBezTo>
                    <a:cubicBezTo>
                      <a:pt x="427" y="471"/>
                      <a:pt x="429" y="481"/>
                      <a:pt x="435" y="488"/>
                    </a:cubicBezTo>
                    <a:cubicBezTo>
                      <a:pt x="440" y="495"/>
                      <a:pt x="450" y="498"/>
                      <a:pt x="459" y="496"/>
                    </a:cubicBezTo>
                    <a:cubicBezTo>
                      <a:pt x="461" y="495"/>
                      <a:pt x="464" y="494"/>
                      <a:pt x="466" y="492"/>
                    </a:cubicBezTo>
                    <a:cubicBezTo>
                      <a:pt x="465" y="494"/>
                      <a:pt x="465" y="495"/>
                      <a:pt x="464" y="496"/>
                    </a:cubicBezTo>
                    <a:cubicBezTo>
                      <a:pt x="455" y="515"/>
                      <a:pt x="455" y="538"/>
                      <a:pt x="438" y="552"/>
                    </a:cubicBezTo>
                    <a:cubicBezTo>
                      <a:pt x="438" y="552"/>
                      <a:pt x="439" y="553"/>
                      <a:pt x="439" y="554"/>
                    </a:cubicBezTo>
                    <a:cubicBezTo>
                      <a:pt x="442" y="552"/>
                      <a:pt x="444" y="550"/>
                      <a:pt x="447" y="547"/>
                    </a:cubicBezTo>
                    <a:cubicBezTo>
                      <a:pt x="450" y="543"/>
                      <a:pt x="452" y="540"/>
                      <a:pt x="454" y="536"/>
                    </a:cubicBezTo>
                    <a:cubicBezTo>
                      <a:pt x="455" y="540"/>
                      <a:pt x="455" y="545"/>
                      <a:pt x="457" y="550"/>
                    </a:cubicBezTo>
                    <a:cubicBezTo>
                      <a:pt x="459" y="559"/>
                      <a:pt x="462" y="566"/>
                      <a:pt x="468" y="574"/>
                    </a:cubicBezTo>
                    <a:cubicBezTo>
                      <a:pt x="470" y="577"/>
                      <a:pt x="472" y="580"/>
                      <a:pt x="475" y="582"/>
                    </a:cubicBezTo>
                    <a:cubicBezTo>
                      <a:pt x="481" y="588"/>
                      <a:pt x="486" y="591"/>
                      <a:pt x="494" y="594"/>
                    </a:cubicBezTo>
                    <a:cubicBezTo>
                      <a:pt x="502" y="597"/>
                      <a:pt x="508" y="598"/>
                      <a:pt x="517" y="597"/>
                    </a:cubicBezTo>
                    <a:cubicBezTo>
                      <a:pt x="524" y="595"/>
                      <a:pt x="531" y="592"/>
                      <a:pt x="537" y="587"/>
                    </a:cubicBezTo>
                    <a:cubicBezTo>
                      <a:pt x="546" y="577"/>
                      <a:pt x="548" y="563"/>
                      <a:pt x="543" y="551"/>
                    </a:cubicBezTo>
                    <a:cubicBezTo>
                      <a:pt x="538" y="539"/>
                      <a:pt x="527" y="530"/>
                      <a:pt x="515" y="523"/>
                    </a:cubicBezTo>
                    <a:cubicBezTo>
                      <a:pt x="531" y="547"/>
                      <a:pt x="512" y="561"/>
                      <a:pt x="509" y="572"/>
                    </a:cubicBezTo>
                    <a:cubicBezTo>
                      <a:pt x="505" y="588"/>
                      <a:pt x="517" y="595"/>
                      <a:pt x="529" y="591"/>
                    </a:cubicBezTo>
                    <a:cubicBezTo>
                      <a:pt x="528" y="591"/>
                      <a:pt x="528" y="591"/>
                      <a:pt x="528" y="591"/>
                    </a:cubicBezTo>
                    <a:cubicBezTo>
                      <a:pt x="525" y="593"/>
                      <a:pt x="521" y="595"/>
                      <a:pt x="517" y="595"/>
                    </a:cubicBezTo>
                    <a:cubicBezTo>
                      <a:pt x="509" y="596"/>
                      <a:pt x="502" y="595"/>
                      <a:pt x="495" y="593"/>
                    </a:cubicBezTo>
                    <a:cubicBezTo>
                      <a:pt x="487" y="590"/>
                      <a:pt x="482" y="586"/>
                      <a:pt x="477" y="580"/>
                    </a:cubicBezTo>
                    <a:cubicBezTo>
                      <a:pt x="468" y="571"/>
                      <a:pt x="463" y="563"/>
                      <a:pt x="460" y="551"/>
                    </a:cubicBezTo>
                    <a:cubicBezTo>
                      <a:pt x="461" y="555"/>
                      <a:pt x="463" y="558"/>
                      <a:pt x="465" y="561"/>
                    </a:cubicBezTo>
                    <a:cubicBezTo>
                      <a:pt x="471" y="570"/>
                      <a:pt x="484" y="575"/>
                      <a:pt x="494" y="569"/>
                    </a:cubicBezTo>
                    <a:cubicBezTo>
                      <a:pt x="498" y="566"/>
                      <a:pt x="500" y="561"/>
                      <a:pt x="499" y="556"/>
                    </a:cubicBezTo>
                    <a:cubicBezTo>
                      <a:pt x="499" y="552"/>
                      <a:pt x="497" y="549"/>
                      <a:pt x="493" y="547"/>
                    </a:cubicBezTo>
                    <a:cubicBezTo>
                      <a:pt x="490" y="545"/>
                      <a:pt x="485" y="545"/>
                      <a:pt x="482" y="547"/>
                    </a:cubicBezTo>
                    <a:cubicBezTo>
                      <a:pt x="477" y="549"/>
                      <a:pt x="474" y="555"/>
                      <a:pt x="476" y="560"/>
                    </a:cubicBezTo>
                    <a:cubicBezTo>
                      <a:pt x="478" y="563"/>
                      <a:pt x="481" y="564"/>
                      <a:pt x="484" y="564"/>
                    </a:cubicBezTo>
                    <a:cubicBezTo>
                      <a:pt x="486" y="563"/>
                      <a:pt x="488" y="562"/>
                      <a:pt x="487" y="560"/>
                    </a:cubicBezTo>
                    <a:cubicBezTo>
                      <a:pt x="487" y="561"/>
                      <a:pt x="485" y="561"/>
                      <a:pt x="483" y="561"/>
                    </a:cubicBezTo>
                    <a:cubicBezTo>
                      <a:pt x="480" y="561"/>
                      <a:pt x="479" y="558"/>
                      <a:pt x="481" y="555"/>
                    </a:cubicBezTo>
                    <a:cubicBezTo>
                      <a:pt x="481" y="554"/>
                      <a:pt x="483" y="553"/>
                      <a:pt x="486" y="552"/>
                    </a:cubicBezTo>
                    <a:cubicBezTo>
                      <a:pt x="489" y="552"/>
                      <a:pt x="491" y="554"/>
                      <a:pt x="492" y="557"/>
                    </a:cubicBezTo>
                    <a:cubicBezTo>
                      <a:pt x="493" y="560"/>
                      <a:pt x="492" y="563"/>
                      <a:pt x="489" y="565"/>
                    </a:cubicBezTo>
                    <a:cubicBezTo>
                      <a:pt x="481" y="570"/>
                      <a:pt x="469" y="564"/>
                      <a:pt x="465" y="557"/>
                    </a:cubicBezTo>
                    <a:cubicBezTo>
                      <a:pt x="448" y="533"/>
                      <a:pt x="466" y="492"/>
                      <a:pt x="484" y="470"/>
                    </a:cubicBezTo>
                    <a:cubicBezTo>
                      <a:pt x="480" y="479"/>
                      <a:pt x="479" y="488"/>
                      <a:pt x="481" y="498"/>
                    </a:cubicBezTo>
                    <a:cubicBezTo>
                      <a:pt x="482" y="502"/>
                      <a:pt x="484" y="507"/>
                      <a:pt x="489" y="511"/>
                    </a:cubicBezTo>
                    <a:cubicBezTo>
                      <a:pt x="485" y="506"/>
                      <a:pt x="484" y="501"/>
                      <a:pt x="483" y="497"/>
                    </a:cubicBezTo>
                    <a:cubicBezTo>
                      <a:pt x="481" y="486"/>
                      <a:pt x="484" y="475"/>
                      <a:pt x="491" y="466"/>
                    </a:cubicBezTo>
                    <a:cubicBezTo>
                      <a:pt x="496" y="459"/>
                      <a:pt x="501" y="455"/>
                      <a:pt x="507" y="451"/>
                    </a:cubicBezTo>
                    <a:cubicBezTo>
                      <a:pt x="519" y="444"/>
                      <a:pt x="531" y="444"/>
                      <a:pt x="544" y="438"/>
                    </a:cubicBezTo>
                    <a:cubicBezTo>
                      <a:pt x="545" y="438"/>
                      <a:pt x="545" y="438"/>
                      <a:pt x="545" y="438"/>
                    </a:cubicBezTo>
                    <a:cubicBezTo>
                      <a:pt x="552" y="434"/>
                      <a:pt x="557" y="431"/>
                      <a:pt x="563" y="426"/>
                    </a:cubicBezTo>
                    <a:cubicBezTo>
                      <a:pt x="565" y="425"/>
                      <a:pt x="579" y="413"/>
                      <a:pt x="578" y="410"/>
                    </a:cubicBezTo>
                    <a:cubicBezTo>
                      <a:pt x="576" y="410"/>
                      <a:pt x="568" y="418"/>
                      <a:pt x="566" y="419"/>
                    </a:cubicBezTo>
                    <a:cubicBezTo>
                      <a:pt x="558" y="425"/>
                      <a:pt x="551" y="429"/>
                      <a:pt x="543" y="433"/>
                    </a:cubicBezTo>
                    <a:cubicBezTo>
                      <a:pt x="542" y="434"/>
                      <a:pt x="542" y="434"/>
                      <a:pt x="542" y="434"/>
                    </a:cubicBezTo>
                    <a:cubicBezTo>
                      <a:pt x="530" y="439"/>
                      <a:pt x="520" y="442"/>
                      <a:pt x="507" y="441"/>
                    </a:cubicBezTo>
                    <a:cubicBezTo>
                      <a:pt x="492" y="439"/>
                      <a:pt x="477" y="432"/>
                      <a:pt x="470" y="418"/>
                    </a:cubicBezTo>
                    <a:cubicBezTo>
                      <a:pt x="465" y="411"/>
                      <a:pt x="464" y="398"/>
                      <a:pt x="473" y="393"/>
                    </a:cubicBezTo>
                    <a:cubicBezTo>
                      <a:pt x="476" y="391"/>
                      <a:pt x="479" y="391"/>
                      <a:pt x="482" y="393"/>
                    </a:cubicBezTo>
                    <a:cubicBezTo>
                      <a:pt x="484" y="395"/>
                      <a:pt x="484" y="398"/>
                      <a:pt x="483" y="401"/>
                    </a:cubicBezTo>
                    <a:cubicBezTo>
                      <a:pt x="481" y="403"/>
                      <a:pt x="480" y="404"/>
                      <a:pt x="478" y="404"/>
                    </a:cubicBezTo>
                    <a:cubicBezTo>
                      <a:pt x="475" y="405"/>
                      <a:pt x="473" y="402"/>
                      <a:pt x="474" y="399"/>
                    </a:cubicBezTo>
                    <a:cubicBezTo>
                      <a:pt x="474" y="398"/>
                      <a:pt x="475" y="397"/>
                      <a:pt x="477" y="396"/>
                    </a:cubicBezTo>
                    <a:cubicBezTo>
                      <a:pt x="475" y="395"/>
                      <a:pt x="473" y="396"/>
                      <a:pt x="472" y="398"/>
                    </a:cubicBezTo>
                    <a:cubicBezTo>
                      <a:pt x="470" y="400"/>
                      <a:pt x="470" y="404"/>
                      <a:pt x="472" y="406"/>
                    </a:cubicBezTo>
                    <a:cubicBezTo>
                      <a:pt x="476" y="410"/>
                      <a:pt x="482" y="411"/>
                      <a:pt x="486" y="407"/>
                    </a:cubicBezTo>
                    <a:cubicBezTo>
                      <a:pt x="489" y="405"/>
                      <a:pt x="491" y="401"/>
                      <a:pt x="491" y="397"/>
                    </a:cubicBezTo>
                    <a:cubicBezTo>
                      <a:pt x="491" y="393"/>
                      <a:pt x="489" y="389"/>
                      <a:pt x="486" y="387"/>
                    </a:cubicBezTo>
                    <a:cubicBezTo>
                      <a:pt x="482" y="384"/>
                      <a:pt x="476" y="384"/>
                      <a:pt x="471" y="386"/>
                    </a:cubicBezTo>
                    <a:cubicBezTo>
                      <a:pt x="461" y="392"/>
                      <a:pt x="461" y="406"/>
                      <a:pt x="466" y="416"/>
                    </a:cubicBezTo>
                    <a:cubicBezTo>
                      <a:pt x="468" y="419"/>
                      <a:pt x="470" y="422"/>
                      <a:pt x="473" y="425"/>
                    </a:cubicBezTo>
                    <a:cubicBezTo>
                      <a:pt x="464" y="417"/>
                      <a:pt x="458" y="409"/>
                      <a:pt x="453" y="397"/>
                    </a:cubicBezTo>
                    <a:cubicBezTo>
                      <a:pt x="451" y="390"/>
                      <a:pt x="450" y="383"/>
                      <a:pt x="450" y="375"/>
                    </a:cubicBezTo>
                    <a:cubicBezTo>
                      <a:pt x="451" y="367"/>
                      <a:pt x="453" y="361"/>
                      <a:pt x="458" y="354"/>
                    </a:cubicBezTo>
                    <a:cubicBezTo>
                      <a:pt x="460" y="351"/>
                      <a:pt x="463" y="348"/>
                      <a:pt x="466" y="345"/>
                    </a:cubicBezTo>
                    <a:cubicBezTo>
                      <a:pt x="466" y="345"/>
                      <a:pt x="466" y="345"/>
                      <a:pt x="466" y="345"/>
                    </a:cubicBezTo>
                    <a:cubicBezTo>
                      <a:pt x="458" y="354"/>
                      <a:pt x="459" y="368"/>
                      <a:pt x="475" y="371"/>
                    </a:cubicBezTo>
                    <a:cubicBezTo>
                      <a:pt x="487" y="374"/>
                      <a:pt x="507" y="362"/>
                      <a:pt x="522" y="387"/>
                    </a:cubicBezTo>
                    <a:cubicBezTo>
                      <a:pt x="522" y="373"/>
                      <a:pt x="518" y="359"/>
                      <a:pt x="509" y="350"/>
                    </a:cubicBezTo>
                    <a:cubicBezTo>
                      <a:pt x="500" y="340"/>
                      <a:pt x="486" y="336"/>
                      <a:pt x="474" y="340"/>
                    </a:cubicBezTo>
                    <a:cubicBezTo>
                      <a:pt x="467" y="342"/>
                      <a:pt x="461" y="347"/>
                      <a:pt x="456" y="353"/>
                    </a:cubicBezTo>
                    <a:cubicBezTo>
                      <a:pt x="452" y="361"/>
                      <a:pt x="449" y="367"/>
                      <a:pt x="448" y="375"/>
                    </a:cubicBezTo>
                    <a:cubicBezTo>
                      <a:pt x="448" y="384"/>
                      <a:pt x="449" y="390"/>
                      <a:pt x="451" y="398"/>
                    </a:cubicBezTo>
                    <a:cubicBezTo>
                      <a:pt x="452" y="401"/>
                      <a:pt x="454" y="404"/>
                      <a:pt x="455" y="407"/>
                    </a:cubicBezTo>
                    <a:cubicBezTo>
                      <a:pt x="456" y="409"/>
                      <a:pt x="457" y="410"/>
                      <a:pt x="458" y="412"/>
                    </a:cubicBezTo>
                    <a:cubicBezTo>
                      <a:pt x="445" y="395"/>
                      <a:pt x="422" y="394"/>
                      <a:pt x="404" y="404"/>
                    </a:cubicBezTo>
                    <a:cubicBezTo>
                      <a:pt x="402" y="405"/>
                      <a:pt x="400" y="406"/>
                      <a:pt x="399" y="407"/>
                    </a:cubicBezTo>
                    <a:cubicBezTo>
                      <a:pt x="380" y="421"/>
                      <a:pt x="367" y="446"/>
                      <a:pt x="366" y="471"/>
                    </a:cubicBezTo>
                    <a:close/>
                    <a:moveTo>
                      <a:pt x="356" y="487"/>
                    </a:moveTo>
                    <a:cubicBezTo>
                      <a:pt x="362" y="485"/>
                      <a:pt x="370" y="488"/>
                      <a:pt x="373" y="492"/>
                    </a:cubicBezTo>
                    <a:cubicBezTo>
                      <a:pt x="379" y="488"/>
                      <a:pt x="376" y="474"/>
                      <a:pt x="366" y="474"/>
                    </a:cubicBezTo>
                    <a:cubicBezTo>
                      <a:pt x="359" y="474"/>
                      <a:pt x="354" y="481"/>
                      <a:pt x="356" y="487"/>
                    </a:cubicBezTo>
                    <a:close/>
                    <a:moveTo>
                      <a:pt x="354" y="474"/>
                    </a:moveTo>
                    <a:cubicBezTo>
                      <a:pt x="344" y="479"/>
                      <a:pt x="335" y="488"/>
                      <a:pt x="331" y="496"/>
                    </a:cubicBezTo>
                    <a:cubicBezTo>
                      <a:pt x="326" y="505"/>
                      <a:pt x="323" y="516"/>
                      <a:pt x="323" y="526"/>
                    </a:cubicBezTo>
                    <a:cubicBezTo>
                      <a:pt x="322" y="544"/>
                      <a:pt x="326" y="564"/>
                      <a:pt x="316" y="580"/>
                    </a:cubicBezTo>
                    <a:cubicBezTo>
                      <a:pt x="307" y="593"/>
                      <a:pt x="292" y="597"/>
                      <a:pt x="282" y="592"/>
                    </a:cubicBezTo>
                    <a:cubicBezTo>
                      <a:pt x="273" y="588"/>
                      <a:pt x="267" y="578"/>
                      <a:pt x="269" y="568"/>
                    </a:cubicBezTo>
                    <a:cubicBezTo>
                      <a:pt x="270" y="561"/>
                      <a:pt x="278" y="552"/>
                      <a:pt x="286" y="554"/>
                    </a:cubicBezTo>
                    <a:cubicBezTo>
                      <a:pt x="290" y="555"/>
                      <a:pt x="293" y="559"/>
                      <a:pt x="291" y="561"/>
                    </a:cubicBezTo>
                    <a:cubicBezTo>
                      <a:pt x="288" y="559"/>
                      <a:pt x="284" y="561"/>
                      <a:pt x="282" y="566"/>
                    </a:cubicBezTo>
                    <a:cubicBezTo>
                      <a:pt x="281" y="568"/>
                      <a:pt x="282" y="572"/>
                      <a:pt x="284" y="575"/>
                    </a:cubicBezTo>
                    <a:cubicBezTo>
                      <a:pt x="287" y="579"/>
                      <a:pt x="292" y="582"/>
                      <a:pt x="298" y="579"/>
                    </a:cubicBezTo>
                    <a:cubicBezTo>
                      <a:pt x="310" y="574"/>
                      <a:pt x="311" y="553"/>
                      <a:pt x="310" y="540"/>
                    </a:cubicBezTo>
                    <a:cubicBezTo>
                      <a:pt x="309" y="521"/>
                      <a:pt x="314" y="503"/>
                      <a:pt x="327" y="488"/>
                    </a:cubicBezTo>
                    <a:cubicBezTo>
                      <a:pt x="334" y="480"/>
                      <a:pt x="343" y="474"/>
                      <a:pt x="354" y="474"/>
                    </a:cubicBezTo>
                    <a:close/>
                    <a:moveTo>
                      <a:pt x="517" y="353"/>
                    </a:moveTo>
                    <a:cubicBezTo>
                      <a:pt x="509" y="340"/>
                      <a:pt x="520" y="331"/>
                      <a:pt x="526" y="324"/>
                    </a:cubicBezTo>
                    <a:cubicBezTo>
                      <a:pt x="533" y="316"/>
                      <a:pt x="536" y="304"/>
                      <a:pt x="527" y="297"/>
                    </a:cubicBezTo>
                    <a:cubicBezTo>
                      <a:pt x="521" y="309"/>
                      <a:pt x="514" y="305"/>
                      <a:pt x="506" y="314"/>
                    </a:cubicBezTo>
                    <a:cubicBezTo>
                      <a:pt x="498" y="322"/>
                      <a:pt x="499" y="341"/>
                      <a:pt x="517" y="353"/>
                    </a:cubicBezTo>
                    <a:close/>
                    <a:moveTo>
                      <a:pt x="586" y="297"/>
                    </a:moveTo>
                    <a:cubicBezTo>
                      <a:pt x="558" y="283"/>
                      <a:pt x="577" y="251"/>
                      <a:pt x="594" y="247"/>
                    </a:cubicBezTo>
                    <a:cubicBezTo>
                      <a:pt x="582" y="256"/>
                      <a:pt x="576" y="285"/>
                      <a:pt x="586" y="297"/>
                    </a:cubicBezTo>
                    <a:close/>
                    <a:moveTo>
                      <a:pt x="601" y="307"/>
                    </a:moveTo>
                    <a:cubicBezTo>
                      <a:pt x="587" y="320"/>
                      <a:pt x="564" y="323"/>
                      <a:pt x="551" y="315"/>
                    </a:cubicBezTo>
                    <a:cubicBezTo>
                      <a:pt x="521" y="298"/>
                      <a:pt x="541" y="266"/>
                      <a:pt x="563" y="288"/>
                    </a:cubicBezTo>
                    <a:cubicBezTo>
                      <a:pt x="575" y="300"/>
                      <a:pt x="583" y="307"/>
                      <a:pt x="601" y="307"/>
                    </a:cubicBezTo>
                    <a:close/>
                    <a:moveTo>
                      <a:pt x="711" y="198"/>
                    </a:moveTo>
                    <a:cubicBezTo>
                      <a:pt x="679" y="185"/>
                      <a:pt x="653" y="202"/>
                      <a:pt x="635" y="223"/>
                    </a:cubicBezTo>
                    <a:cubicBezTo>
                      <a:pt x="626" y="235"/>
                      <a:pt x="618" y="254"/>
                      <a:pt x="602" y="258"/>
                    </a:cubicBezTo>
                    <a:cubicBezTo>
                      <a:pt x="619" y="275"/>
                      <a:pt x="645" y="235"/>
                      <a:pt x="655" y="224"/>
                    </a:cubicBezTo>
                    <a:cubicBezTo>
                      <a:pt x="671" y="205"/>
                      <a:pt x="691" y="195"/>
                      <a:pt x="711" y="198"/>
                    </a:cubicBezTo>
                    <a:close/>
                    <a:moveTo>
                      <a:pt x="945" y="804"/>
                    </a:moveTo>
                    <a:cubicBezTo>
                      <a:pt x="927" y="823"/>
                      <a:pt x="940" y="857"/>
                      <a:pt x="939" y="871"/>
                    </a:cubicBezTo>
                    <a:cubicBezTo>
                      <a:pt x="937" y="894"/>
                      <a:pt x="916" y="895"/>
                      <a:pt x="914" y="873"/>
                    </a:cubicBezTo>
                    <a:cubicBezTo>
                      <a:pt x="911" y="851"/>
                      <a:pt x="924" y="818"/>
                      <a:pt x="945" y="804"/>
                    </a:cubicBezTo>
                    <a:close/>
                    <a:moveTo>
                      <a:pt x="967" y="954"/>
                    </a:moveTo>
                    <a:cubicBezTo>
                      <a:pt x="996" y="939"/>
                      <a:pt x="1020" y="959"/>
                      <a:pt x="1036" y="960"/>
                    </a:cubicBezTo>
                    <a:cubicBezTo>
                      <a:pt x="1053" y="961"/>
                      <a:pt x="1056" y="945"/>
                      <a:pt x="1039" y="939"/>
                    </a:cubicBezTo>
                    <a:cubicBezTo>
                      <a:pt x="1017" y="931"/>
                      <a:pt x="986" y="938"/>
                      <a:pt x="967" y="954"/>
                    </a:cubicBezTo>
                    <a:close/>
                    <a:moveTo>
                      <a:pt x="742" y="542"/>
                    </a:moveTo>
                    <a:cubicBezTo>
                      <a:pt x="736" y="560"/>
                      <a:pt x="745" y="570"/>
                      <a:pt x="764" y="578"/>
                    </a:cubicBezTo>
                    <a:cubicBezTo>
                      <a:pt x="778" y="584"/>
                      <a:pt x="787" y="596"/>
                      <a:pt x="783" y="607"/>
                    </a:cubicBezTo>
                    <a:cubicBezTo>
                      <a:pt x="792" y="603"/>
                      <a:pt x="796" y="589"/>
                      <a:pt x="790" y="580"/>
                    </a:cubicBezTo>
                    <a:cubicBezTo>
                      <a:pt x="782" y="566"/>
                      <a:pt x="764" y="568"/>
                      <a:pt x="751" y="559"/>
                    </a:cubicBezTo>
                    <a:cubicBezTo>
                      <a:pt x="747" y="556"/>
                      <a:pt x="742" y="550"/>
                      <a:pt x="742" y="542"/>
                    </a:cubicBezTo>
                    <a:close/>
                    <a:moveTo>
                      <a:pt x="809" y="898"/>
                    </a:moveTo>
                    <a:cubicBezTo>
                      <a:pt x="808" y="899"/>
                      <a:pt x="806" y="900"/>
                      <a:pt x="804" y="899"/>
                    </a:cubicBezTo>
                    <a:cubicBezTo>
                      <a:pt x="802" y="898"/>
                      <a:pt x="802" y="896"/>
                      <a:pt x="802" y="894"/>
                    </a:cubicBezTo>
                    <a:cubicBezTo>
                      <a:pt x="803" y="892"/>
                      <a:pt x="806" y="892"/>
                      <a:pt x="808" y="892"/>
                    </a:cubicBezTo>
                    <a:cubicBezTo>
                      <a:pt x="810" y="893"/>
                      <a:pt x="810" y="896"/>
                      <a:pt x="809" y="898"/>
                    </a:cubicBezTo>
                    <a:close/>
                    <a:moveTo>
                      <a:pt x="808" y="876"/>
                    </a:moveTo>
                    <a:cubicBezTo>
                      <a:pt x="806" y="880"/>
                      <a:pt x="802" y="882"/>
                      <a:pt x="798" y="880"/>
                    </a:cubicBezTo>
                    <a:cubicBezTo>
                      <a:pt x="794" y="878"/>
                      <a:pt x="793" y="873"/>
                      <a:pt x="794" y="870"/>
                    </a:cubicBezTo>
                    <a:cubicBezTo>
                      <a:pt x="796" y="866"/>
                      <a:pt x="801" y="864"/>
                      <a:pt x="805" y="866"/>
                    </a:cubicBezTo>
                    <a:cubicBezTo>
                      <a:pt x="808" y="868"/>
                      <a:pt x="810" y="873"/>
                      <a:pt x="808" y="876"/>
                    </a:cubicBezTo>
                    <a:close/>
                    <a:moveTo>
                      <a:pt x="811" y="888"/>
                    </a:moveTo>
                    <a:cubicBezTo>
                      <a:pt x="810" y="891"/>
                      <a:pt x="807" y="892"/>
                      <a:pt x="805" y="890"/>
                    </a:cubicBezTo>
                    <a:cubicBezTo>
                      <a:pt x="802" y="889"/>
                      <a:pt x="801" y="886"/>
                      <a:pt x="802" y="884"/>
                    </a:cubicBezTo>
                    <a:cubicBezTo>
                      <a:pt x="804" y="881"/>
                      <a:pt x="807" y="880"/>
                      <a:pt x="809" y="882"/>
                    </a:cubicBezTo>
                    <a:cubicBezTo>
                      <a:pt x="812" y="883"/>
                      <a:pt x="813" y="886"/>
                      <a:pt x="811" y="888"/>
                    </a:cubicBezTo>
                    <a:close/>
                    <a:moveTo>
                      <a:pt x="925" y="593"/>
                    </a:moveTo>
                    <a:cubicBezTo>
                      <a:pt x="922" y="594"/>
                      <a:pt x="919" y="596"/>
                      <a:pt x="918" y="599"/>
                    </a:cubicBezTo>
                    <a:cubicBezTo>
                      <a:pt x="917" y="602"/>
                      <a:pt x="917" y="607"/>
                      <a:pt x="920" y="611"/>
                    </a:cubicBezTo>
                    <a:cubicBezTo>
                      <a:pt x="924" y="615"/>
                      <a:pt x="930" y="614"/>
                      <a:pt x="934" y="612"/>
                    </a:cubicBezTo>
                    <a:cubicBezTo>
                      <a:pt x="940" y="607"/>
                      <a:pt x="937" y="602"/>
                      <a:pt x="938" y="597"/>
                    </a:cubicBezTo>
                    <a:cubicBezTo>
                      <a:pt x="939" y="592"/>
                      <a:pt x="945" y="588"/>
                      <a:pt x="953" y="588"/>
                    </a:cubicBezTo>
                    <a:cubicBezTo>
                      <a:pt x="961" y="588"/>
                      <a:pt x="968" y="593"/>
                      <a:pt x="970" y="601"/>
                    </a:cubicBezTo>
                    <a:cubicBezTo>
                      <a:pt x="972" y="606"/>
                      <a:pt x="970" y="611"/>
                      <a:pt x="965" y="613"/>
                    </a:cubicBezTo>
                    <a:cubicBezTo>
                      <a:pt x="967" y="608"/>
                      <a:pt x="963" y="602"/>
                      <a:pt x="956" y="604"/>
                    </a:cubicBezTo>
                    <a:cubicBezTo>
                      <a:pt x="953" y="605"/>
                      <a:pt x="948" y="611"/>
                      <a:pt x="942" y="617"/>
                    </a:cubicBezTo>
                    <a:cubicBezTo>
                      <a:pt x="937" y="623"/>
                      <a:pt x="931" y="628"/>
                      <a:pt x="924" y="629"/>
                    </a:cubicBezTo>
                    <a:cubicBezTo>
                      <a:pt x="910" y="631"/>
                      <a:pt x="897" y="620"/>
                      <a:pt x="898" y="606"/>
                    </a:cubicBezTo>
                    <a:cubicBezTo>
                      <a:pt x="898" y="599"/>
                      <a:pt x="902" y="593"/>
                      <a:pt x="907" y="588"/>
                    </a:cubicBezTo>
                    <a:cubicBezTo>
                      <a:pt x="912" y="583"/>
                      <a:pt x="929" y="573"/>
                      <a:pt x="931" y="564"/>
                    </a:cubicBezTo>
                    <a:cubicBezTo>
                      <a:pt x="932" y="557"/>
                      <a:pt x="928" y="553"/>
                      <a:pt x="923" y="554"/>
                    </a:cubicBezTo>
                    <a:cubicBezTo>
                      <a:pt x="925" y="549"/>
                      <a:pt x="933" y="547"/>
                      <a:pt x="938" y="551"/>
                    </a:cubicBezTo>
                    <a:cubicBezTo>
                      <a:pt x="948" y="557"/>
                      <a:pt x="951" y="573"/>
                      <a:pt x="941" y="585"/>
                    </a:cubicBezTo>
                    <a:cubicBezTo>
                      <a:pt x="937" y="589"/>
                      <a:pt x="932" y="591"/>
                      <a:pt x="925" y="593"/>
                    </a:cubicBezTo>
                    <a:close/>
                    <a:moveTo>
                      <a:pt x="412" y="567"/>
                    </a:moveTo>
                    <a:cubicBezTo>
                      <a:pt x="410" y="565"/>
                      <a:pt x="409" y="562"/>
                      <a:pt x="411" y="559"/>
                    </a:cubicBezTo>
                    <a:cubicBezTo>
                      <a:pt x="412" y="557"/>
                      <a:pt x="416" y="556"/>
                      <a:pt x="418" y="558"/>
                    </a:cubicBezTo>
                    <a:cubicBezTo>
                      <a:pt x="421" y="559"/>
                      <a:pt x="421" y="563"/>
                      <a:pt x="420" y="565"/>
                    </a:cubicBezTo>
                    <a:cubicBezTo>
                      <a:pt x="418" y="568"/>
                      <a:pt x="415" y="568"/>
                      <a:pt x="412" y="567"/>
                    </a:cubicBezTo>
                    <a:close/>
                    <a:moveTo>
                      <a:pt x="402" y="563"/>
                    </a:moveTo>
                    <a:cubicBezTo>
                      <a:pt x="400" y="562"/>
                      <a:pt x="400" y="559"/>
                      <a:pt x="401" y="557"/>
                    </a:cubicBezTo>
                    <a:cubicBezTo>
                      <a:pt x="402" y="555"/>
                      <a:pt x="405" y="555"/>
                      <a:pt x="407" y="556"/>
                    </a:cubicBezTo>
                    <a:cubicBezTo>
                      <a:pt x="409" y="557"/>
                      <a:pt x="409" y="560"/>
                      <a:pt x="408" y="562"/>
                    </a:cubicBezTo>
                    <a:cubicBezTo>
                      <a:pt x="407" y="564"/>
                      <a:pt x="404" y="564"/>
                      <a:pt x="402" y="563"/>
                    </a:cubicBezTo>
                    <a:close/>
                    <a:moveTo>
                      <a:pt x="425" y="565"/>
                    </a:moveTo>
                    <a:cubicBezTo>
                      <a:pt x="422" y="562"/>
                      <a:pt x="421" y="557"/>
                      <a:pt x="423" y="553"/>
                    </a:cubicBezTo>
                    <a:cubicBezTo>
                      <a:pt x="426" y="550"/>
                      <a:pt x="431" y="549"/>
                      <a:pt x="435" y="551"/>
                    </a:cubicBezTo>
                    <a:cubicBezTo>
                      <a:pt x="439" y="554"/>
                      <a:pt x="440" y="559"/>
                      <a:pt x="437" y="563"/>
                    </a:cubicBezTo>
                    <a:cubicBezTo>
                      <a:pt x="434" y="566"/>
                      <a:pt x="429" y="567"/>
                      <a:pt x="425" y="565"/>
                    </a:cubicBezTo>
                    <a:close/>
                    <a:moveTo>
                      <a:pt x="615" y="347"/>
                    </a:moveTo>
                    <a:cubicBezTo>
                      <a:pt x="620" y="375"/>
                      <a:pt x="641" y="386"/>
                      <a:pt x="647" y="398"/>
                    </a:cubicBezTo>
                    <a:cubicBezTo>
                      <a:pt x="654" y="411"/>
                      <a:pt x="639" y="420"/>
                      <a:pt x="628" y="407"/>
                    </a:cubicBezTo>
                    <a:cubicBezTo>
                      <a:pt x="616" y="394"/>
                      <a:pt x="612" y="368"/>
                      <a:pt x="615" y="347"/>
                    </a:cubicBezTo>
                    <a:close/>
                    <a:moveTo>
                      <a:pt x="552" y="477"/>
                    </a:moveTo>
                    <a:cubicBezTo>
                      <a:pt x="543" y="486"/>
                      <a:pt x="516" y="491"/>
                      <a:pt x="502" y="485"/>
                    </a:cubicBezTo>
                    <a:cubicBezTo>
                      <a:pt x="487" y="479"/>
                      <a:pt x="488" y="465"/>
                      <a:pt x="506" y="469"/>
                    </a:cubicBezTo>
                    <a:cubicBezTo>
                      <a:pt x="520" y="472"/>
                      <a:pt x="539" y="483"/>
                      <a:pt x="552" y="477"/>
                    </a:cubicBezTo>
                    <a:close/>
                    <a:moveTo>
                      <a:pt x="689" y="486"/>
                    </a:moveTo>
                    <a:cubicBezTo>
                      <a:pt x="690" y="484"/>
                      <a:pt x="689" y="481"/>
                      <a:pt x="687" y="481"/>
                    </a:cubicBezTo>
                    <a:cubicBezTo>
                      <a:pt x="685" y="480"/>
                      <a:pt x="683" y="481"/>
                      <a:pt x="682" y="483"/>
                    </a:cubicBezTo>
                    <a:cubicBezTo>
                      <a:pt x="681" y="485"/>
                      <a:pt x="682" y="487"/>
                      <a:pt x="684" y="488"/>
                    </a:cubicBezTo>
                    <a:cubicBezTo>
                      <a:pt x="686" y="489"/>
                      <a:pt x="689" y="488"/>
                      <a:pt x="689" y="486"/>
                    </a:cubicBezTo>
                    <a:close/>
                    <a:moveTo>
                      <a:pt x="627" y="465"/>
                    </a:moveTo>
                    <a:cubicBezTo>
                      <a:pt x="633" y="458"/>
                      <a:pt x="642" y="466"/>
                      <a:pt x="646" y="469"/>
                    </a:cubicBezTo>
                    <a:cubicBezTo>
                      <a:pt x="649" y="470"/>
                      <a:pt x="651" y="471"/>
                      <a:pt x="654" y="470"/>
                    </a:cubicBezTo>
                    <a:cubicBezTo>
                      <a:pt x="652" y="473"/>
                      <a:pt x="643" y="477"/>
                      <a:pt x="639" y="478"/>
                    </a:cubicBezTo>
                    <a:cubicBezTo>
                      <a:pt x="633" y="479"/>
                      <a:pt x="627" y="476"/>
                      <a:pt x="626" y="468"/>
                    </a:cubicBezTo>
                    <a:cubicBezTo>
                      <a:pt x="629" y="470"/>
                      <a:pt x="634" y="472"/>
                      <a:pt x="637" y="471"/>
                    </a:cubicBezTo>
                    <a:cubicBezTo>
                      <a:pt x="635" y="471"/>
                      <a:pt x="630" y="469"/>
                      <a:pt x="627" y="465"/>
                    </a:cubicBezTo>
                    <a:close/>
                    <a:moveTo>
                      <a:pt x="673" y="500"/>
                    </a:moveTo>
                    <a:cubicBezTo>
                      <a:pt x="675" y="496"/>
                      <a:pt x="672" y="491"/>
                      <a:pt x="668" y="490"/>
                    </a:cubicBezTo>
                    <a:cubicBezTo>
                      <a:pt x="665" y="489"/>
                      <a:pt x="660" y="491"/>
                      <a:pt x="659" y="495"/>
                    </a:cubicBezTo>
                    <a:cubicBezTo>
                      <a:pt x="657" y="499"/>
                      <a:pt x="660" y="503"/>
                      <a:pt x="663" y="504"/>
                    </a:cubicBezTo>
                    <a:cubicBezTo>
                      <a:pt x="667" y="506"/>
                      <a:pt x="672" y="504"/>
                      <a:pt x="673" y="500"/>
                    </a:cubicBezTo>
                    <a:close/>
                    <a:moveTo>
                      <a:pt x="684" y="494"/>
                    </a:moveTo>
                    <a:cubicBezTo>
                      <a:pt x="685" y="491"/>
                      <a:pt x="683" y="488"/>
                      <a:pt x="681" y="487"/>
                    </a:cubicBezTo>
                    <a:cubicBezTo>
                      <a:pt x="678" y="486"/>
                      <a:pt x="675" y="488"/>
                      <a:pt x="675" y="490"/>
                    </a:cubicBezTo>
                    <a:cubicBezTo>
                      <a:pt x="674" y="493"/>
                      <a:pt x="675" y="496"/>
                      <a:pt x="678" y="497"/>
                    </a:cubicBezTo>
                    <a:cubicBezTo>
                      <a:pt x="680" y="498"/>
                      <a:pt x="683" y="496"/>
                      <a:pt x="684" y="494"/>
                    </a:cubicBezTo>
                    <a:close/>
                    <a:moveTo>
                      <a:pt x="570" y="469"/>
                    </a:moveTo>
                    <a:cubicBezTo>
                      <a:pt x="573" y="468"/>
                      <a:pt x="576" y="466"/>
                      <a:pt x="577" y="463"/>
                    </a:cubicBezTo>
                    <a:cubicBezTo>
                      <a:pt x="578" y="460"/>
                      <a:pt x="577" y="455"/>
                      <a:pt x="573" y="452"/>
                    </a:cubicBezTo>
                    <a:cubicBezTo>
                      <a:pt x="569" y="448"/>
                      <a:pt x="564" y="449"/>
                      <a:pt x="560" y="452"/>
                    </a:cubicBezTo>
                    <a:cubicBezTo>
                      <a:pt x="554" y="456"/>
                      <a:pt x="558" y="462"/>
                      <a:pt x="557" y="467"/>
                    </a:cubicBezTo>
                    <a:cubicBezTo>
                      <a:pt x="556" y="472"/>
                      <a:pt x="550" y="476"/>
                      <a:pt x="543" y="476"/>
                    </a:cubicBezTo>
                    <a:cubicBezTo>
                      <a:pt x="535" y="477"/>
                      <a:pt x="528" y="473"/>
                      <a:pt x="525" y="465"/>
                    </a:cubicBezTo>
                    <a:cubicBezTo>
                      <a:pt x="523" y="460"/>
                      <a:pt x="524" y="455"/>
                      <a:pt x="529" y="453"/>
                    </a:cubicBezTo>
                    <a:cubicBezTo>
                      <a:pt x="528" y="458"/>
                      <a:pt x="532" y="464"/>
                      <a:pt x="538" y="461"/>
                    </a:cubicBezTo>
                    <a:cubicBezTo>
                      <a:pt x="542" y="459"/>
                      <a:pt x="546" y="453"/>
                      <a:pt x="551" y="447"/>
                    </a:cubicBezTo>
                    <a:cubicBezTo>
                      <a:pt x="556" y="441"/>
                      <a:pt x="562" y="436"/>
                      <a:pt x="569" y="434"/>
                    </a:cubicBezTo>
                    <a:cubicBezTo>
                      <a:pt x="582" y="431"/>
                      <a:pt x="595" y="441"/>
                      <a:pt x="596" y="454"/>
                    </a:cubicBezTo>
                    <a:cubicBezTo>
                      <a:pt x="596" y="462"/>
                      <a:pt x="593" y="468"/>
                      <a:pt x="588" y="473"/>
                    </a:cubicBezTo>
                    <a:cubicBezTo>
                      <a:pt x="583" y="478"/>
                      <a:pt x="568" y="489"/>
                      <a:pt x="567" y="498"/>
                    </a:cubicBezTo>
                    <a:cubicBezTo>
                      <a:pt x="566" y="505"/>
                      <a:pt x="571" y="509"/>
                      <a:pt x="575" y="508"/>
                    </a:cubicBezTo>
                    <a:cubicBezTo>
                      <a:pt x="574" y="513"/>
                      <a:pt x="566" y="515"/>
                      <a:pt x="560" y="512"/>
                    </a:cubicBezTo>
                    <a:cubicBezTo>
                      <a:pt x="551" y="507"/>
                      <a:pt x="546" y="491"/>
                      <a:pt x="555" y="479"/>
                    </a:cubicBezTo>
                    <a:cubicBezTo>
                      <a:pt x="558" y="474"/>
                      <a:pt x="563" y="472"/>
                      <a:pt x="570" y="469"/>
                    </a:cubicBezTo>
                    <a:close/>
                    <a:moveTo>
                      <a:pt x="445" y="431"/>
                    </a:moveTo>
                    <a:cubicBezTo>
                      <a:pt x="446" y="428"/>
                      <a:pt x="448" y="427"/>
                      <a:pt x="450" y="427"/>
                    </a:cubicBezTo>
                    <a:cubicBezTo>
                      <a:pt x="452" y="428"/>
                      <a:pt x="454" y="430"/>
                      <a:pt x="453" y="432"/>
                    </a:cubicBezTo>
                    <a:cubicBezTo>
                      <a:pt x="453" y="434"/>
                      <a:pt x="451" y="436"/>
                      <a:pt x="449" y="435"/>
                    </a:cubicBezTo>
                    <a:cubicBezTo>
                      <a:pt x="446" y="435"/>
                      <a:pt x="445" y="433"/>
                      <a:pt x="445" y="431"/>
                    </a:cubicBezTo>
                    <a:close/>
                    <a:moveTo>
                      <a:pt x="445" y="422"/>
                    </a:moveTo>
                    <a:cubicBezTo>
                      <a:pt x="445" y="421"/>
                      <a:pt x="447" y="419"/>
                      <a:pt x="449" y="420"/>
                    </a:cubicBezTo>
                    <a:cubicBezTo>
                      <a:pt x="450" y="420"/>
                      <a:pt x="452" y="422"/>
                      <a:pt x="451" y="424"/>
                    </a:cubicBezTo>
                    <a:cubicBezTo>
                      <a:pt x="451" y="425"/>
                      <a:pt x="449" y="427"/>
                      <a:pt x="447" y="426"/>
                    </a:cubicBezTo>
                    <a:cubicBezTo>
                      <a:pt x="446" y="426"/>
                      <a:pt x="444" y="424"/>
                      <a:pt x="445" y="422"/>
                    </a:cubicBezTo>
                    <a:close/>
                    <a:moveTo>
                      <a:pt x="451" y="439"/>
                    </a:moveTo>
                    <a:cubicBezTo>
                      <a:pt x="451" y="436"/>
                      <a:pt x="455" y="434"/>
                      <a:pt x="458" y="434"/>
                    </a:cubicBezTo>
                    <a:cubicBezTo>
                      <a:pt x="462" y="435"/>
                      <a:pt x="464" y="438"/>
                      <a:pt x="463" y="442"/>
                    </a:cubicBezTo>
                    <a:cubicBezTo>
                      <a:pt x="463" y="445"/>
                      <a:pt x="459" y="448"/>
                      <a:pt x="456" y="447"/>
                    </a:cubicBezTo>
                    <a:cubicBezTo>
                      <a:pt x="452" y="446"/>
                      <a:pt x="450" y="443"/>
                      <a:pt x="451" y="439"/>
                    </a:cubicBezTo>
                    <a:close/>
                    <a:moveTo>
                      <a:pt x="570" y="467"/>
                    </a:moveTo>
                    <a:cubicBezTo>
                      <a:pt x="575" y="465"/>
                      <a:pt x="577" y="460"/>
                      <a:pt x="574" y="456"/>
                    </a:cubicBezTo>
                    <a:cubicBezTo>
                      <a:pt x="571" y="448"/>
                      <a:pt x="560" y="452"/>
                      <a:pt x="559" y="458"/>
                    </a:cubicBezTo>
                    <a:cubicBezTo>
                      <a:pt x="558" y="464"/>
                      <a:pt x="561" y="467"/>
                      <a:pt x="556" y="473"/>
                    </a:cubicBezTo>
                    <a:cubicBezTo>
                      <a:pt x="562" y="468"/>
                      <a:pt x="565" y="470"/>
                      <a:pt x="570" y="467"/>
                    </a:cubicBezTo>
                    <a:close/>
                    <a:moveTo>
                      <a:pt x="594" y="441"/>
                    </a:moveTo>
                    <a:cubicBezTo>
                      <a:pt x="590" y="434"/>
                      <a:pt x="581" y="430"/>
                      <a:pt x="575" y="431"/>
                    </a:cubicBezTo>
                    <a:cubicBezTo>
                      <a:pt x="573" y="423"/>
                      <a:pt x="587" y="413"/>
                      <a:pt x="596" y="421"/>
                    </a:cubicBezTo>
                    <a:cubicBezTo>
                      <a:pt x="602" y="427"/>
                      <a:pt x="601" y="438"/>
                      <a:pt x="594" y="441"/>
                    </a:cubicBezTo>
                    <a:close/>
                    <a:moveTo>
                      <a:pt x="484" y="496"/>
                    </a:moveTo>
                    <a:cubicBezTo>
                      <a:pt x="498" y="492"/>
                      <a:pt x="502" y="511"/>
                      <a:pt x="504" y="517"/>
                    </a:cubicBezTo>
                    <a:cubicBezTo>
                      <a:pt x="507" y="522"/>
                      <a:pt x="509" y="525"/>
                      <a:pt x="513" y="526"/>
                    </a:cubicBezTo>
                    <a:cubicBezTo>
                      <a:pt x="508" y="528"/>
                      <a:pt x="493" y="526"/>
                      <a:pt x="487" y="523"/>
                    </a:cubicBezTo>
                    <a:cubicBezTo>
                      <a:pt x="479" y="518"/>
                      <a:pt x="474" y="509"/>
                      <a:pt x="480" y="499"/>
                    </a:cubicBezTo>
                    <a:cubicBezTo>
                      <a:pt x="481" y="504"/>
                      <a:pt x="486" y="511"/>
                      <a:pt x="491" y="513"/>
                    </a:cubicBezTo>
                    <a:cubicBezTo>
                      <a:pt x="489" y="511"/>
                      <a:pt x="484" y="503"/>
                      <a:pt x="484" y="496"/>
                    </a:cubicBezTo>
                    <a:close/>
                    <a:moveTo>
                      <a:pt x="584" y="403"/>
                    </a:moveTo>
                    <a:cubicBezTo>
                      <a:pt x="553" y="414"/>
                      <a:pt x="530" y="399"/>
                      <a:pt x="514" y="398"/>
                    </a:cubicBezTo>
                    <a:cubicBezTo>
                      <a:pt x="497" y="398"/>
                      <a:pt x="497" y="418"/>
                      <a:pt x="515" y="423"/>
                    </a:cubicBezTo>
                    <a:cubicBezTo>
                      <a:pt x="535" y="428"/>
                      <a:pt x="563" y="418"/>
                      <a:pt x="584" y="403"/>
                    </a:cubicBezTo>
                    <a:close/>
                    <a:moveTo>
                      <a:pt x="694" y="464"/>
                    </a:moveTo>
                    <a:cubicBezTo>
                      <a:pt x="691" y="466"/>
                      <a:pt x="688" y="468"/>
                      <a:pt x="685" y="469"/>
                    </a:cubicBezTo>
                    <a:cubicBezTo>
                      <a:pt x="674" y="474"/>
                      <a:pt x="662" y="474"/>
                      <a:pt x="650" y="468"/>
                    </a:cubicBezTo>
                    <a:cubicBezTo>
                      <a:pt x="638" y="460"/>
                      <a:pt x="630" y="445"/>
                      <a:pt x="635" y="431"/>
                    </a:cubicBezTo>
                    <a:cubicBezTo>
                      <a:pt x="637" y="425"/>
                      <a:pt x="641" y="420"/>
                      <a:pt x="646" y="417"/>
                    </a:cubicBezTo>
                    <a:cubicBezTo>
                      <a:pt x="650" y="415"/>
                      <a:pt x="654" y="415"/>
                      <a:pt x="658" y="416"/>
                    </a:cubicBezTo>
                    <a:cubicBezTo>
                      <a:pt x="663" y="417"/>
                      <a:pt x="667" y="421"/>
                      <a:pt x="668" y="426"/>
                    </a:cubicBezTo>
                    <a:cubicBezTo>
                      <a:pt x="669" y="430"/>
                      <a:pt x="668" y="434"/>
                      <a:pt x="666" y="437"/>
                    </a:cubicBezTo>
                    <a:cubicBezTo>
                      <a:pt x="662" y="442"/>
                      <a:pt x="654" y="444"/>
                      <a:pt x="648" y="439"/>
                    </a:cubicBezTo>
                    <a:cubicBezTo>
                      <a:pt x="642" y="435"/>
                      <a:pt x="641" y="427"/>
                      <a:pt x="645" y="421"/>
                    </a:cubicBezTo>
                    <a:cubicBezTo>
                      <a:pt x="649" y="417"/>
                      <a:pt x="655" y="415"/>
                      <a:pt x="660" y="417"/>
                    </a:cubicBezTo>
                    <a:cubicBezTo>
                      <a:pt x="659" y="417"/>
                      <a:pt x="659" y="416"/>
                      <a:pt x="658" y="416"/>
                    </a:cubicBezTo>
                    <a:cubicBezTo>
                      <a:pt x="654" y="415"/>
                      <a:pt x="650" y="416"/>
                      <a:pt x="647" y="418"/>
                    </a:cubicBezTo>
                    <a:cubicBezTo>
                      <a:pt x="642" y="421"/>
                      <a:pt x="638" y="425"/>
                      <a:pt x="636" y="431"/>
                    </a:cubicBezTo>
                    <a:cubicBezTo>
                      <a:pt x="631" y="444"/>
                      <a:pt x="639" y="459"/>
                      <a:pt x="651" y="466"/>
                    </a:cubicBezTo>
                    <a:cubicBezTo>
                      <a:pt x="663" y="472"/>
                      <a:pt x="675" y="471"/>
                      <a:pt x="686" y="466"/>
                    </a:cubicBezTo>
                    <a:cubicBezTo>
                      <a:pt x="689" y="464"/>
                      <a:pt x="691" y="463"/>
                      <a:pt x="693" y="461"/>
                    </a:cubicBezTo>
                    <a:lnTo>
                      <a:pt x="694" y="464"/>
                    </a:lnTo>
                    <a:close/>
                    <a:moveTo>
                      <a:pt x="708" y="414"/>
                    </a:moveTo>
                    <a:cubicBezTo>
                      <a:pt x="720" y="405"/>
                      <a:pt x="736" y="403"/>
                      <a:pt x="750" y="414"/>
                    </a:cubicBezTo>
                    <a:cubicBezTo>
                      <a:pt x="754" y="418"/>
                      <a:pt x="758" y="422"/>
                      <a:pt x="760" y="428"/>
                    </a:cubicBezTo>
                    <a:cubicBezTo>
                      <a:pt x="761" y="433"/>
                      <a:pt x="761" y="438"/>
                      <a:pt x="759" y="442"/>
                    </a:cubicBezTo>
                    <a:cubicBezTo>
                      <a:pt x="757" y="448"/>
                      <a:pt x="752" y="452"/>
                      <a:pt x="745" y="453"/>
                    </a:cubicBezTo>
                    <a:cubicBezTo>
                      <a:pt x="741" y="454"/>
                      <a:pt x="738" y="453"/>
                      <a:pt x="735" y="451"/>
                    </a:cubicBezTo>
                    <a:cubicBezTo>
                      <a:pt x="730" y="447"/>
                      <a:pt x="729" y="441"/>
                      <a:pt x="731" y="436"/>
                    </a:cubicBezTo>
                    <a:cubicBezTo>
                      <a:pt x="731" y="433"/>
                      <a:pt x="733" y="431"/>
                      <a:pt x="735" y="429"/>
                    </a:cubicBezTo>
                    <a:cubicBezTo>
                      <a:pt x="740" y="426"/>
                      <a:pt x="747" y="428"/>
                      <a:pt x="750" y="433"/>
                    </a:cubicBezTo>
                    <a:cubicBezTo>
                      <a:pt x="753" y="438"/>
                      <a:pt x="752" y="444"/>
                      <a:pt x="747" y="447"/>
                    </a:cubicBezTo>
                    <a:cubicBezTo>
                      <a:pt x="742" y="451"/>
                      <a:pt x="735" y="449"/>
                      <a:pt x="732" y="444"/>
                    </a:cubicBezTo>
                    <a:cubicBezTo>
                      <a:pt x="731" y="443"/>
                      <a:pt x="730" y="441"/>
                      <a:pt x="730" y="439"/>
                    </a:cubicBezTo>
                    <a:cubicBezTo>
                      <a:pt x="730" y="439"/>
                      <a:pt x="730" y="439"/>
                      <a:pt x="730" y="439"/>
                    </a:cubicBezTo>
                    <a:cubicBezTo>
                      <a:pt x="730" y="444"/>
                      <a:pt x="732" y="448"/>
                      <a:pt x="735" y="450"/>
                    </a:cubicBezTo>
                    <a:cubicBezTo>
                      <a:pt x="738" y="453"/>
                      <a:pt x="742" y="453"/>
                      <a:pt x="745" y="453"/>
                    </a:cubicBezTo>
                    <a:cubicBezTo>
                      <a:pt x="751" y="451"/>
                      <a:pt x="756" y="448"/>
                      <a:pt x="758" y="442"/>
                    </a:cubicBezTo>
                    <a:cubicBezTo>
                      <a:pt x="760" y="437"/>
                      <a:pt x="760" y="433"/>
                      <a:pt x="758" y="429"/>
                    </a:cubicBezTo>
                    <a:cubicBezTo>
                      <a:pt x="756" y="423"/>
                      <a:pt x="753" y="419"/>
                      <a:pt x="748" y="415"/>
                    </a:cubicBezTo>
                    <a:cubicBezTo>
                      <a:pt x="735" y="405"/>
                      <a:pt x="720" y="407"/>
                      <a:pt x="709" y="417"/>
                    </a:cubicBezTo>
                    <a:lnTo>
                      <a:pt x="708" y="414"/>
                    </a:lnTo>
                    <a:close/>
                    <a:moveTo>
                      <a:pt x="965" y="338"/>
                    </a:moveTo>
                    <a:cubicBezTo>
                      <a:pt x="968" y="340"/>
                      <a:pt x="969" y="344"/>
                      <a:pt x="967" y="346"/>
                    </a:cubicBezTo>
                    <a:cubicBezTo>
                      <a:pt x="965" y="349"/>
                      <a:pt x="961" y="350"/>
                      <a:pt x="958" y="348"/>
                    </a:cubicBezTo>
                    <a:cubicBezTo>
                      <a:pt x="955" y="346"/>
                      <a:pt x="954" y="342"/>
                      <a:pt x="956" y="339"/>
                    </a:cubicBezTo>
                    <a:cubicBezTo>
                      <a:pt x="958" y="336"/>
                      <a:pt x="962" y="336"/>
                      <a:pt x="965" y="338"/>
                    </a:cubicBezTo>
                    <a:close/>
                    <a:moveTo>
                      <a:pt x="977" y="342"/>
                    </a:moveTo>
                    <a:cubicBezTo>
                      <a:pt x="979" y="343"/>
                      <a:pt x="979" y="347"/>
                      <a:pt x="978" y="349"/>
                    </a:cubicBezTo>
                    <a:cubicBezTo>
                      <a:pt x="976" y="351"/>
                      <a:pt x="973" y="352"/>
                      <a:pt x="971" y="350"/>
                    </a:cubicBezTo>
                    <a:cubicBezTo>
                      <a:pt x="969" y="348"/>
                      <a:pt x="968" y="345"/>
                      <a:pt x="970" y="343"/>
                    </a:cubicBezTo>
                    <a:cubicBezTo>
                      <a:pt x="971" y="341"/>
                      <a:pt x="974" y="340"/>
                      <a:pt x="977" y="342"/>
                    </a:cubicBezTo>
                    <a:close/>
                    <a:moveTo>
                      <a:pt x="949" y="339"/>
                    </a:moveTo>
                    <a:cubicBezTo>
                      <a:pt x="954" y="343"/>
                      <a:pt x="955" y="349"/>
                      <a:pt x="952" y="353"/>
                    </a:cubicBezTo>
                    <a:cubicBezTo>
                      <a:pt x="949" y="358"/>
                      <a:pt x="943" y="359"/>
                      <a:pt x="938" y="356"/>
                    </a:cubicBezTo>
                    <a:cubicBezTo>
                      <a:pt x="934" y="352"/>
                      <a:pt x="933" y="346"/>
                      <a:pt x="936" y="342"/>
                    </a:cubicBezTo>
                    <a:cubicBezTo>
                      <a:pt x="939" y="337"/>
                      <a:pt x="945" y="336"/>
                      <a:pt x="949" y="339"/>
                    </a:cubicBezTo>
                    <a:close/>
                    <a:moveTo>
                      <a:pt x="947" y="586"/>
                    </a:moveTo>
                    <a:cubicBezTo>
                      <a:pt x="962" y="580"/>
                      <a:pt x="976" y="561"/>
                      <a:pt x="976" y="544"/>
                    </a:cubicBezTo>
                    <a:cubicBezTo>
                      <a:pt x="977" y="528"/>
                      <a:pt x="962" y="523"/>
                      <a:pt x="958" y="540"/>
                    </a:cubicBezTo>
                    <a:cubicBezTo>
                      <a:pt x="955" y="554"/>
                      <a:pt x="958" y="576"/>
                      <a:pt x="947" y="586"/>
                    </a:cubicBezTo>
                    <a:close/>
                    <a:moveTo>
                      <a:pt x="765" y="482"/>
                    </a:moveTo>
                    <a:cubicBezTo>
                      <a:pt x="747" y="500"/>
                      <a:pt x="738" y="535"/>
                      <a:pt x="750" y="551"/>
                    </a:cubicBezTo>
                    <a:cubicBezTo>
                      <a:pt x="764" y="567"/>
                      <a:pt x="780" y="554"/>
                      <a:pt x="768" y="539"/>
                    </a:cubicBezTo>
                    <a:cubicBezTo>
                      <a:pt x="762" y="532"/>
                      <a:pt x="752" y="506"/>
                      <a:pt x="765" y="482"/>
                    </a:cubicBezTo>
                    <a:close/>
                    <a:moveTo>
                      <a:pt x="753" y="488"/>
                    </a:moveTo>
                    <a:cubicBezTo>
                      <a:pt x="748" y="496"/>
                      <a:pt x="740" y="500"/>
                      <a:pt x="731" y="503"/>
                    </a:cubicBezTo>
                    <a:cubicBezTo>
                      <a:pt x="712" y="507"/>
                      <a:pt x="686" y="498"/>
                      <a:pt x="673" y="511"/>
                    </a:cubicBezTo>
                    <a:cubicBezTo>
                      <a:pt x="667" y="516"/>
                      <a:pt x="664" y="525"/>
                      <a:pt x="667" y="533"/>
                    </a:cubicBezTo>
                    <a:cubicBezTo>
                      <a:pt x="669" y="537"/>
                      <a:pt x="673" y="540"/>
                      <a:pt x="678" y="539"/>
                    </a:cubicBezTo>
                    <a:cubicBezTo>
                      <a:pt x="675" y="538"/>
                      <a:pt x="672" y="532"/>
                      <a:pt x="674" y="526"/>
                    </a:cubicBezTo>
                    <a:cubicBezTo>
                      <a:pt x="676" y="522"/>
                      <a:pt x="683" y="519"/>
                      <a:pt x="688" y="520"/>
                    </a:cubicBezTo>
                    <a:cubicBezTo>
                      <a:pt x="707" y="523"/>
                      <a:pt x="725" y="528"/>
                      <a:pt x="741" y="513"/>
                    </a:cubicBezTo>
                    <a:cubicBezTo>
                      <a:pt x="747" y="507"/>
                      <a:pt x="751" y="499"/>
                      <a:pt x="753" y="488"/>
                    </a:cubicBezTo>
                    <a:close/>
                    <a:moveTo>
                      <a:pt x="840" y="266"/>
                    </a:moveTo>
                    <a:cubicBezTo>
                      <a:pt x="837" y="281"/>
                      <a:pt x="818" y="274"/>
                      <a:pt x="811" y="273"/>
                    </a:cubicBezTo>
                    <a:cubicBezTo>
                      <a:pt x="806" y="272"/>
                      <a:pt x="802" y="273"/>
                      <a:pt x="799" y="276"/>
                    </a:cubicBezTo>
                    <a:cubicBezTo>
                      <a:pt x="800" y="270"/>
                      <a:pt x="810" y="259"/>
                      <a:pt x="816" y="255"/>
                    </a:cubicBezTo>
                    <a:cubicBezTo>
                      <a:pt x="824" y="250"/>
                      <a:pt x="834" y="251"/>
                      <a:pt x="840" y="262"/>
                    </a:cubicBezTo>
                    <a:cubicBezTo>
                      <a:pt x="835" y="260"/>
                      <a:pt x="827" y="260"/>
                      <a:pt x="822" y="264"/>
                    </a:cubicBezTo>
                    <a:cubicBezTo>
                      <a:pt x="825" y="263"/>
                      <a:pt x="834" y="263"/>
                      <a:pt x="840" y="266"/>
                    </a:cubicBezTo>
                    <a:close/>
                    <a:moveTo>
                      <a:pt x="1060" y="460"/>
                    </a:moveTo>
                    <a:cubicBezTo>
                      <a:pt x="1062" y="463"/>
                      <a:pt x="1066" y="465"/>
                      <a:pt x="1069" y="462"/>
                    </a:cubicBezTo>
                    <a:cubicBezTo>
                      <a:pt x="1070" y="461"/>
                      <a:pt x="1070" y="459"/>
                      <a:pt x="1069" y="458"/>
                    </a:cubicBezTo>
                    <a:cubicBezTo>
                      <a:pt x="1068" y="457"/>
                      <a:pt x="1067" y="458"/>
                      <a:pt x="1067" y="458"/>
                    </a:cubicBezTo>
                    <a:cubicBezTo>
                      <a:pt x="1066" y="457"/>
                      <a:pt x="1066" y="457"/>
                      <a:pt x="1067" y="456"/>
                    </a:cubicBezTo>
                    <a:cubicBezTo>
                      <a:pt x="1068" y="454"/>
                      <a:pt x="1072" y="453"/>
                      <a:pt x="1075" y="455"/>
                    </a:cubicBezTo>
                    <a:cubicBezTo>
                      <a:pt x="1077" y="457"/>
                      <a:pt x="1079" y="460"/>
                      <a:pt x="1078" y="464"/>
                    </a:cubicBezTo>
                    <a:cubicBezTo>
                      <a:pt x="1076" y="467"/>
                      <a:pt x="1073" y="469"/>
                      <a:pt x="1072" y="472"/>
                    </a:cubicBezTo>
                    <a:cubicBezTo>
                      <a:pt x="1071" y="475"/>
                      <a:pt x="1073" y="478"/>
                      <a:pt x="1075" y="479"/>
                    </a:cubicBezTo>
                    <a:cubicBezTo>
                      <a:pt x="1071" y="479"/>
                      <a:pt x="1070" y="479"/>
                      <a:pt x="1067" y="482"/>
                    </a:cubicBezTo>
                    <a:cubicBezTo>
                      <a:pt x="1065" y="485"/>
                      <a:pt x="1060" y="496"/>
                      <a:pt x="1048" y="491"/>
                    </a:cubicBezTo>
                    <a:cubicBezTo>
                      <a:pt x="1054" y="496"/>
                      <a:pt x="1062" y="496"/>
                      <a:pt x="1069" y="494"/>
                    </a:cubicBezTo>
                    <a:cubicBezTo>
                      <a:pt x="1077" y="492"/>
                      <a:pt x="1083" y="485"/>
                      <a:pt x="1085" y="478"/>
                    </a:cubicBezTo>
                    <a:cubicBezTo>
                      <a:pt x="1088" y="469"/>
                      <a:pt x="1083" y="456"/>
                      <a:pt x="1075" y="451"/>
                    </a:cubicBezTo>
                    <a:cubicBezTo>
                      <a:pt x="1070" y="449"/>
                      <a:pt x="1063" y="448"/>
                      <a:pt x="1060" y="453"/>
                    </a:cubicBezTo>
                    <a:cubicBezTo>
                      <a:pt x="1059" y="455"/>
                      <a:pt x="1059" y="457"/>
                      <a:pt x="1060" y="460"/>
                    </a:cubicBezTo>
                    <a:close/>
                    <a:moveTo>
                      <a:pt x="1068" y="505"/>
                    </a:moveTo>
                    <a:cubicBezTo>
                      <a:pt x="1085" y="517"/>
                      <a:pt x="1091" y="534"/>
                      <a:pt x="1097" y="543"/>
                    </a:cubicBezTo>
                    <a:cubicBezTo>
                      <a:pt x="1103" y="552"/>
                      <a:pt x="1112" y="548"/>
                      <a:pt x="1108" y="536"/>
                    </a:cubicBezTo>
                    <a:cubicBezTo>
                      <a:pt x="1103" y="523"/>
                      <a:pt x="1078" y="507"/>
                      <a:pt x="1068" y="505"/>
                    </a:cubicBezTo>
                    <a:close/>
                    <a:moveTo>
                      <a:pt x="881" y="249"/>
                    </a:moveTo>
                    <a:cubicBezTo>
                      <a:pt x="879" y="249"/>
                      <a:pt x="877" y="250"/>
                      <a:pt x="876" y="252"/>
                    </a:cubicBezTo>
                    <a:cubicBezTo>
                      <a:pt x="876" y="254"/>
                      <a:pt x="877" y="256"/>
                      <a:pt x="879" y="257"/>
                    </a:cubicBezTo>
                    <a:cubicBezTo>
                      <a:pt x="881" y="257"/>
                      <a:pt x="884" y="256"/>
                      <a:pt x="884" y="254"/>
                    </a:cubicBezTo>
                    <a:cubicBezTo>
                      <a:pt x="884" y="252"/>
                      <a:pt x="883" y="250"/>
                      <a:pt x="881" y="249"/>
                    </a:cubicBezTo>
                    <a:close/>
                    <a:moveTo>
                      <a:pt x="869" y="224"/>
                    </a:moveTo>
                    <a:cubicBezTo>
                      <a:pt x="865" y="223"/>
                      <a:pt x="861" y="225"/>
                      <a:pt x="861" y="229"/>
                    </a:cubicBezTo>
                    <a:cubicBezTo>
                      <a:pt x="860" y="233"/>
                      <a:pt x="862" y="237"/>
                      <a:pt x="866" y="238"/>
                    </a:cubicBezTo>
                    <a:cubicBezTo>
                      <a:pt x="870" y="239"/>
                      <a:pt x="874" y="236"/>
                      <a:pt x="875" y="233"/>
                    </a:cubicBezTo>
                    <a:cubicBezTo>
                      <a:pt x="876" y="229"/>
                      <a:pt x="873" y="225"/>
                      <a:pt x="869" y="224"/>
                    </a:cubicBezTo>
                    <a:close/>
                    <a:moveTo>
                      <a:pt x="878" y="237"/>
                    </a:moveTo>
                    <a:cubicBezTo>
                      <a:pt x="875" y="236"/>
                      <a:pt x="872" y="238"/>
                      <a:pt x="872" y="241"/>
                    </a:cubicBezTo>
                    <a:cubicBezTo>
                      <a:pt x="871" y="244"/>
                      <a:pt x="873" y="247"/>
                      <a:pt x="876" y="247"/>
                    </a:cubicBezTo>
                    <a:cubicBezTo>
                      <a:pt x="879" y="248"/>
                      <a:pt x="881" y="246"/>
                      <a:pt x="882" y="243"/>
                    </a:cubicBezTo>
                    <a:cubicBezTo>
                      <a:pt x="883" y="240"/>
                      <a:pt x="881" y="238"/>
                      <a:pt x="878" y="237"/>
                    </a:cubicBezTo>
                    <a:close/>
                    <a:moveTo>
                      <a:pt x="844" y="227"/>
                    </a:moveTo>
                    <a:cubicBezTo>
                      <a:pt x="862" y="219"/>
                      <a:pt x="848" y="197"/>
                      <a:pt x="846" y="189"/>
                    </a:cubicBezTo>
                    <a:cubicBezTo>
                      <a:pt x="843" y="182"/>
                      <a:pt x="843" y="177"/>
                      <a:pt x="846" y="172"/>
                    </a:cubicBezTo>
                    <a:cubicBezTo>
                      <a:pt x="839" y="176"/>
                      <a:pt x="827" y="190"/>
                      <a:pt x="824" y="199"/>
                    </a:cubicBezTo>
                    <a:cubicBezTo>
                      <a:pt x="820" y="211"/>
                      <a:pt x="823" y="224"/>
                      <a:pt x="838" y="229"/>
                    </a:cubicBezTo>
                    <a:cubicBezTo>
                      <a:pt x="835" y="222"/>
                      <a:pt x="833" y="212"/>
                      <a:pt x="836" y="205"/>
                    </a:cubicBezTo>
                    <a:cubicBezTo>
                      <a:pt x="836" y="209"/>
                      <a:pt x="839" y="220"/>
                      <a:pt x="844" y="227"/>
                    </a:cubicBezTo>
                    <a:close/>
                    <a:moveTo>
                      <a:pt x="825" y="235"/>
                    </a:moveTo>
                    <a:cubicBezTo>
                      <a:pt x="797" y="210"/>
                      <a:pt x="746" y="215"/>
                      <a:pt x="731" y="242"/>
                    </a:cubicBezTo>
                    <a:cubicBezTo>
                      <a:pt x="719" y="264"/>
                      <a:pt x="740" y="274"/>
                      <a:pt x="754" y="257"/>
                    </a:cubicBezTo>
                    <a:cubicBezTo>
                      <a:pt x="764" y="245"/>
                      <a:pt x="791" y="216"/>
                      <a:pt x="825" y="235"/>
                    </a:cubicBezTo>
                    <a:close/>
                    <a:moveTo>
                      <a:pt x="812" y="550"/>
                    </a:moveTo>
                    <a:cubicBezTo>
                      <a:pt x="811" y="552"/>
                      <a:pt x="811" y="555"/>
                      <a:pt x="813" y="557"/>
                    </a:cubicBezTo>
                    <a:cubicBezTo>
                      <a:pt x="815" y="558"/>
                      <a:pt x="818" y="558"/>
                      <a:pt x="820" y="556"/>
                    </a:cubicBezTo>
                    <a:cubicBezTo>
                      <a:pt x="821" y="554"/>
                      <a:pt x="821" y="551"/>
                      <a:pt x="819" y="549"/>
                    </a:cubicBezTo>
                    <a:cubicBezTo>
                      <a:pt x="817" y="548"/>
                      <a:pt x="814" y="548"/>
                      <a:pt x="812" y="550"/>
                    </a:cubicBezTo>
                    <a:close/>
                    <a:moveTo>
                      <a:pt x="799" y="546"/>
                    </a:moveTo>
                    <a:cubicBezTo>
                      <a:pt x="797" y="548"/>
                      <a:pt x="798" y="552"/>
                      <a:pt x="800" y="554"/>
                    </a:cubicBezTo>
                    <a:cubicBezTo>
                      <a:pt x="803" y="556"/>
                      <a:pt x="806" y="555"/>
                      <a:pt x="808" y="553"/>
                    </a:cubicBezTo>
                    <a:cubicBezTo>
                      <a:pt x="810" y="550"/>
                      <a:pt x="810" y="547"/>
                      <a:pt x="807" y="545"/>
                    </a:cubicBezTo>
                    <a:cubicBezTo>
                      <a:pt x="805" y="543"/>
                      <a:pt x="801" y="543"/>
                      <a:pt x="799" y="546"/>
                    </a:cubicBezTo>
                    <a:close/>
                    <a:moveTo>
                      <a:pt x="784" y="537"/>
                    </a:moveTo>
                    <a:cubicBezTo>
                      <a:pt x="781" y="541"/>
                      <a:pt x="782" y="545"/>
                      <a:pt x="785" y="548"/>
                    </a:cubicBezTo>
                    <a:cubicBezTo>
                      <a:pt x="789" y="551"/>
                      <a:pt x="793" y="550"/>
                      <a:pt x="796" y="546"/>
                    </a:cubicBezTo>
                    <a:cubicBezTo>
                      <a:pt x="799" y="543"/>
                      <a:pt x="798" y="538"/>
                      <a:pt x="795" y="536"/>
                    </a:cubicBezTo>
                    <a:cubicBezTo>
                      <a:pt x="791" y="533"/>
                      <a:pt x="786" y="534"/>
                      <a:pt x="784" y="537"/>
                    </a:cubicBezTo>
                    <a:close/>
                    <a:moveTo>
                      <a:pt x="821" y="487"/>
                    </a:moveTo>
                    <a:cubicBezTo>
                      <a:pt x="829" y="486"/>
                      <a:pt x="838" y="489"/>
                      <a:pt x="844" y="497"/>
                    </a:cubicBezTo>
                    <a:cubicBezTo>
                      <a:pt x="854" y="510"/>
                      <a:pt x="850" y="525"/>
                      <a:pt x="838" y="535"/>
                    </a:cubicBezTo>
                    <a:cubicBezTo>
                      <a:pt x="816" y="553"/>
                      <a:pt x="837" y="580"/>
                      <a:pt x="862" y="560"/>
                    </a:cubicBezTo>
                    <a:cubicBezTo>
                      <a:pt x="874" y="551"/>
                      <a:pt x="877" y="533"/>
                      <a:pt x="875" y="520"/>
                    </a:cubicBezTo>
                    <a:cubicBezTo>
                      <a:pt x="870" y="496"/>
                      <a:pt x="843" y="475"/>
                      <a:pt x="821" y="487"/>
                    </a:cubicBezTo>
                    <a:close/>
                    <a:moveTo>
                      <a:pt x="897" y="535"/>
                    </a:moveTo>
                    <a:cubicBezTo>
                      <a:pt x="927" y="494"/>
                      <a:pt x="997" y="485"/>
                      <a:pt x="1025" y="516"/>
                    </a:cubicBezTo>
                    <a:cubicBezTo>
                      <a:pt x="1048" y="542"/>
                      <a:pt x="1023" y="561"/>
                      <a:pt x="999" y="543"/>
                    </a:cubicBezTo>
                    <a:cubicBezTo>
                      <a:pt x="982" y="530"/>
                      <a:pt x="938" y="500"/>
                      <a:pt x="897" y="535"/>
                    </a:cubicBezTo>
                    <a:close/>
                    <a:moveTo>
                      <a:pt x="898" y="517"/>
                    </a:moveTo>
                    <a:cubicBezTo>
                      <a:pt x="910" y="470"/>
                      <a:pt x="924" y="458"/>
                      <a:pt x="950" y="432"/>
                    </a:cubicBezTo>
                    <a:cubicBezTo>
                      <a:pt x="957" y="424"/>
                      <a:pt x="961" y="414"/>
                      <a:pt x="961" y="406"/>
                    </a:cubicBezTo>
                    <a:cubicBezTo>
                      <a:pt x="961" y="394"/>
                      <a:pt x="955" y="383"/>
                      <a:pt x="949" y="378"/>
                    </a:cubicBezTo>
                    <a:cubicBezTo>
                      <a:pt x="968" y="376"/>
                      <a:pt x="978" y="401"/>
                      <a:pt x="980" y="411"/>
                    </a:cubicBezTo>
                    <a:cubicBezTo>
                      <a:pt x="983" y="431"/>
                      <a:pt x="974" y="454"/>
                      <a:pt x="958" y="468"/>
                    </a:cubicBezTo>
                    <a:cubicBezTo>
                      <a:pt x="941" y="484"/>
                      <a:pt x="914" y="498"/>
                      <a:pt x="898" y="517"/>
                    </a:cubicBezTo>
                    <a:close/>
                    <a:moveTo>
                      <a:pt x="881" y="468"/>
                    </a:moveTo>
                    <a:cubicBezTo>
                      <a:pt x="880" y="457"/>
                      <a:pt x="873" y="446"/>
                      <a:pt x="867" y="438"/>
                    </a:cubicBezTo>
                    <a:cubicBezTo>
                      <a:pt x="859" y="429"/>
                      <a:pt x="842" y="420"/>
                      <a:pt x="830" y="425"/>
                    </a:cubicBezTo>
                    <a:cubicBezTo>
                      <a:pt x="825" y="412"/>
                      <a:pt x="814" y="406"/>
                      <a:pt x="804" y="400"/>
                    </a:cubicBezTo>
                    <a:cubicBezTo>
                      <a:pt x="789" y="393"/>
                      <a:pt x="777" y="380"/>
                      <a:pt x="782" y="367"/>
                    </a:cubicBezTo>
                    <a:cubicBezTo>
                      <a:pt x="768" y="376"/>
                      <a:pt x="775" y="404"/>
                      <a:pt x="785" y="415"/>
                    </a:cubicBezTo>
                    <a:cubicBezTo>
                      <a:pt x="799" y="431"/>
                      <a:pt x="820" y="434"/>
                      <a:pt x="843" y="439"/>
                    </a:cubicBezTo>
                    <a:cubicBezTo>
                      <a:pt x="855" y="442"/>
                      <a:pt x="870" y="450"/>
                      <a:pt x="881" y="468"/>
                    </a:cubicBezTo>
                    <a:close/>
                    <a:moveTo>
                      <a:pt x="743" y="205"/>
                    </a:moveTo>
                    <a:cubicBezTo>
                      <a:pt x="729" y="210"/>
                      <a:pt x="702" y="225"/>
                      <a:pt x="701" y="245"/>
                    </a:cubicBezTo>
                    <a:cubicBezTo>
                      <a:pt x="700" y="245"/>
                      <a:pt x="697" y="247"/>
                      <a:pt x="696" y="250"/>
                    </a:cubicBezTo>
                    <a:cubicBezTo>
                      <a:pt x="694" y="238"/>
                      <a:pt x="702" y="226"/>
                      <a:pt x="713" y="218"/>
                    </a:cubicBezTo>
                    <a:cubicBezTo>
                      <a:pt x="723" y="210"/>
                      <a:pt x="734" y="206"/>
                      <a:pt x="743" y="205"/>
                    </a:cubicBezTo>
                    <a:close/>
                    <a:moveTo>
                      <a:pt x="730" y="276"/>
                    </a:moveTo>
                    <a:cubicBezTo>
                      <a:pt x="728" y="277"/>
                      <a:pt x="727" y="281"/>
                      <a:pt x="729" y="284"/>
                    </a:cubicBezTo>
                    <a:cubicBezTo>
                      <a:pt x="730" y="287"/>
                      <a:pt x="734" y="288"/>
                      <a:pt x="737" y="286"/>
                    </a:cubicBezTo>
                    <a:cubicBezTo>
                      <a:pt x="740" y="284"/>
                      <a:pt x="741" y="280"/>
                      <a:pt x="739" y="277"/>
                    </a:cubicBezTo>
                    <a:cubicBezTo>
                      <a:pt x="737" y="275"/>
                      <a:pt x="733" y="274"/>
                      <a:pt x="730" y="276"/>
                    </a:cubicBezTo>
                    <a:close/>
                    <a:moveTo>
                      <a:pt x="716" y="264"/>
                    </a:moveTo>
                    <a:cubicBezTo>
                      <a:pt x="712" y="266"/>
                      <a:pt x="711" y="271"/>
                      <a:pt x="713" y="275"/>
                    </a:cubicBezTo>
                    <a:cubicBezTo>
                      <a:pt x="716" y="278"/>
                      <a:pt x="721" y="279"/>
                      <a:pt x="724" y="277"/>
                    </a:cubicBezTo>
                    <a:cubicBezTo>
                      <a:pt x="728" y="275"/>
                      <a:pt x="729" y="270"/>
                      <a:pt x="726" y="266"/>
                    </a:cubicBezTo>
                    <a:cubicBezTo>
                      <a:pt x="724" y="263"/>
                      <a:pt x="719" y="262"/>
                      <a:pt x="716" y="264"/>
                    </a:cubicBezTo>
                    <a:close/>
                    <a:moveTo>
                      <a:pt x="700" y="246"/>
                    </a:moveTo>
                    <a:cubicBezTo>
                      <a:pt x="696" y="249"/>
                      <a:pt x="694" y="256"/>
                      <a:pt x="697" y="260"/>
                    </a:cubicBezTo>
                    <a:cubicBezTo>
                      <a:pt x="700" y="265"/>
                      <a:pt x="707" y="267"/>
                      <a:pt x="711" y="263"/>
                    </a:cubicBezTo>
                    <a:cubicBezTo>
                      <a:pt x="716" y="260"/>
                      <a:pt x="718" y="254"/>
                      <a:pt x="714" y="249"/>
                    </a:cubicBezTo>
                    <a:cubicBezTo>
                      <a:pt x="711" y="245"/>
                      <a:pt x="705" y="243"/>
                      <a:pt x="700" y="246"/>
                    </a:cubicBezTo>
                    <a:close/>
                    <a:moveTo>
                      <a:pt x="721" y="171"/>
                    </a:moveTo>
                    <a:cubicBezTo>
                      <a:pt x="718" y="173"/>
                      <a:pt x="717" y="178"/>
                      <a:pt x="719" y="181"/>
                    </a:cubicBezTo>
                    <a:cubicBezTo>
                      <a:pt x="721" y="185"/>
                      <a:pt x="726" y="186"/>
                      <a:pt x="729" y="184"/>
                    </a:cubicBezTo>
                    <a:cubicBezTo>
                      <a:pt x="733" y="181"/>
                      <a:pt x="734" y="177"/>
                      <a:pt x="731" y="173"/>
                    </a:cubicBezTo>
                    <a:cubicBezTo>
                      <a:pt x="729" y="170"/>
                      <a:pt x="725" y="169"/>
                      <a:pt x="721" y="171"/>
                    </a:cubicBezTo>
                    <a:close/>
                    <a:moveTo>
                      <a:pt x="946" y="702"/>
                    </a:moveTo>
                    <a:cubicBezTo>
                      <a:pt x="954" y="701"/>
                      <a:pt x="962" y="690"/>
                      <a:pt x="956" y="683"/>
                    </a:cubicBezTo>
                    <a:cubicBezTo>
                      <a:pt x="958" y="677"/>
                      <a:pt x="965" y="674"/>
                      <a:pt x="972" y="676"/>
                    </a:cubicBezTo>
                    <a:cubicBezTo>
                      <a:pt x="982" y="678"/>
                      <a:pt x="990" y="691"/>
                      <a:pt x="988" y="701"/>
                    </a:cubicBezTo>
                    <a:cubicBezTo>
                      <a:pt x="1002" y="678"/>
                      <a:pt x="973" y="649"/>
                      <a:pt x="948" y="658"/>
                    </a:cubicBezTo>
                    <a:cubicBezTo>
                      <a:pt x="933" y="664"/>
                      <a:pt x="927" y="676"/>
                      <a:pt x="928" y="686"/>
                    </a:cubicBezTo>
                    <a:cubicBezTo>
                      <a:pt x="929" y="695"/>
                      <a:pt x="937" y="703"/>
                      <a:pt x="946" y="702"/>
                    </a:cubicBezTo>
                    <a:close/>
                    <a:moveTo>
                      <a:pt x="884" y="708"/>
                    </a:moveTo>
                    <a:cubicBezTo>
                      <a:pt x="894" y="686"/>
                      <a:pt x="914" y="681"/>
                      <a:pt x="921" y="673"/>
                    </a:cubicBezTo>
                    <a:cubicBezTo>
                      <a:pt x="930" y="664"/>
                      <a:pt x="920" y="654"/>
                      <a:pt x="908" y="661"/>
                    </a:cubicBezTo>
                    <a:cubicBezTo>
                      <a:pt x="895" y="670"/>
                      <a:pt x="887" y="690"/>
                      <a:pt x="884" y="708"/>
                    </a:cubicBezTo>
                    <a:close/>
                    <a:moveTo>
                      <a:pt x="899" y="620"/>
                    </a:moveTo>
                    <a:cubicBezTo>
                      <a:pt x="902" y="627"/>
                      <a:pt x="911" y="632"/>
                      <a:pt x="917" y="631"/>
                    </a:cubicBezTo>
                    <a:cubicBezTo>
                      <a:pt x="919" y="640"/>
                      <a:pt x="904" y="649"/>
                      <a:pt x="895" y="639"/>
                    </a:cubicBezTo>
                    <a:cubicBezTo>
                      <a:pt x="890" y="634"/>
                      <a:pt x="891" y="623"/>
                      <a:pt x="899" y="620"/>
                    </a:cubicBezTo>
                    <a:close/>
                    <a:moveTo>
                      <a:pt x="925" y="595"/>
                    </a:moveTo>
                    <a:cubicBezTo>
                      <a:pt x="920" y="597"/>
                      <a:pt x="918" y="602"/>
                      <a:pt x="920" y="606"/>
                    </a:cubicBezTo>
                    <a:cubicBezTo>
                      <a:pt x="923" y="614"/>
                      <a:pt x="934" y="612"/>
                      <a:pt x="936" y="605"/>
                    </a:cubicBezTo>
                    <a:cubicBezTo>
                      <a:pt x="937" y="600"/>
                      <a:pt x="935" y="596"/>
                      <a:pt x="940" y="590"/>
                    </a:cubicBezTo>
                    <a:cubicBezTo>
                      <a:pt x="933" y="595"/>
                      <a:pt x="930" y="593"/>
                      <a:pt x="925" y="595"/>
                    </a:cubicBezTo>
                    <a:close/>
                    <a:moveTo>
                      <a:pt x="850" y="626"/>
                    </a:moveTo>
                    <a:cubicBezTo>
                      <a:pt x="842" y="607"/>
                      <a:pt x="808" y="589"/>
                      <a:pt x="795" y="606"/>
                    </a:cubicBezTo>
                    <a:cubicBezTo>
                      <a:pt x="791" y="603"/>
                      <a:pt x="791" y="597"/>
                      <a:pt x="796" y="593"/>
                    </a:cubicBezTo>
                    <a:cubicBezTo>
                      <a:pt x="801" y="588"/>
                      <a:pt x="810" y="587"/>
                      <a:pt x="817" y="593"/>
                    </a:cubicBezTo>
                    <a:cubicBezTo>
                      <a:pt x="822" y="587"/>
                      <a:pt x="845" y="600"/>
                      <a:pt x="850" y="626"/>
                    </a:cubicBezTo>
                    <a:close/>
                    <a:moveTo>
                      <a:pt x="1066" y="822"/>
                    </a:moveTo>
                    <a:cubicBezTo>
                      <a:pt x="1068" y="810"/>
                      <a:pt x="1066" y="799"/>
                      <a:pt x="1058" y="791"/>
                    </a:cubicBezTo>
                    <a:cubicBezTo>
                      <a:pt x="1052" y="784"/>
                      <a:pt x="1043" y="781"/>
                      <a:pt x="1034" y="781"/>
                    </a:cubicBezTo>
                    <a:cubicBezTo>
                      <a:pt x="1030" y="781"/>
                      <a:pt x="1027" y="782"/>
                      <a:pt x="1023" y="783"/>
                    </a:cubicBezTo>
                    <a:cubicBezTo>
                      <a:pt x="1024" y="783"/>
                      <a:pt x="1025" y="783"/>
                      <a:pt x="1026" y="783"/>
                    </a:cubicBezTo>
                    <a:cubicBezTo>
                      <a:pt x="1035" y="783"/>
                      <a:pt x="1041" y="789"/>
                      <a:pt x="1042" y="797"/>
                    </a:cubicBezTo>
                    <a:cubicBezTo>
                      <a:pt x="1042" y="806"/>
                      <a:pt x="1035" y="812"/>
                      <a:pt x="1027" y="813"/>
                    </a:cubicBezTo>
                    <a:cubicBezTo>
                      <a:pt x="1015" y="813"/>
                      <a:pt x="1008" y="800"/>
                      <a:pt x="1014" y="790"/>
                    </a:cubicBezTo>
                    <a:cubicBezTo>
                      <a:pt x="1018" y="783"/>
                      <a:pt x="1026" y="779"/>
                      <a:pt x="1034" y="779"/>
                    </a:cubicBezTo>
                    <a:cubicBezTo>
                      <a:pt x="1044" y="778"/>
                      <a:pt x="1053" y="782"/>
                      <a:pt x="1060" y="788"/>
                    </a:cubicBezTo>
                    <a:cubicBezTo>
                      <a:pt x="1070" y="798"/>
                      <a:pt x="1073" y="810"/>
                      <a:pt x="1070" y="823"/>
                    </a:cubicBezTo>
                    <a:cubicBezTo>
                      <a:pt x="1068" y="833"/>
                      <a:pt x="1062" y="841"/>
                      <a:pt x="1055" y="846"/>
                    </a:cubicBezTo>
                    <a:cubicBezTo>
                      <a:pt x="1057" y="846"/>
                      <a:pt x="1060" y="845"/>
                      <a:pt x="1062" y="844"/>
                    </a:cubicBezTo>
                    <a:cubicBezTo>
                      <a:pt x="1072" y="842"/>
                      <a:pt x="1081" y="842"/>
                      <a:pt x="1091" y="842"/>
                    </a:cubicBezTo>
                    <a:cubicBezTo>
                      <a:pt x="1093" y="842"/>
                      <a:pt x="1096" y="842"/>
                      <a:pt x="1099" y="843"/>
                    </a:cubicBezTo>
                    <a:cubicBezTo>
                      <a:pt x="1103" y="843"/>
                      <a:pt x="1107" y="844"/>
                      <a:pt x="1112" y="845"/>
                    </a:cubicBezTo>
                    <a:cubicBezTo>
                      <a:pt x="1113" y="846"/>
                      <a:pt x="1126" y="851"/>
                      <a:pt x="1126" y="854"/>
                    </a:cubicBezTo>
                    <a:cubicBezTo>
                      <a:pt x="1124" y="854"/>
                      <a:pt x="1117" y="852"/>
                      <a:pt x="1115" y="851"/>
                    </a:cubicBezTo>
                    <a:cubicBezTo>
                      <a:pt x="1109" y="849"/>
                      <a:pt x="1104" y="848"/>
                      <a:pt x="1098" y="847"/>
                    </a:cubicBezTo>
                    <a:cubicBezTo>
                      <a:pt x="1095" y="847"/>
                      <a:pt x="1093" y="847"/>
                      <a:pt x="1090" y="847"/>
                    </a:cubicBezTo>
                    <a:cubicBezTo>
                      <a:pt x="1081" y="846"/>
                      <a:pt x="1073" y="847"/>
                      <a:pt x="1063" y="849"/>
                    </a:cubicBezTo>
                    <a:cubicBezTo>
                      <a:pt x="1063" y="849"/>
                      <a:pt x="1062" y="849"/>
                      <a:pt x="1060" y="849"/>
                    </a:cubicBezTo>
                    <a:cubicBezTo>
                      <a:pt x="1063" y="849"/>
                      <a:pt x="1066" y="850"/>
                      <a:pt x="1069" y="850"/>
                    </a:cubicBezTo>
                    <a:cubicBezTo>
                      <a:pt x="1077" y="851"/>
                      <a:pt x="1084" y="852"/>
                      <a:pt x="1092" y="856"/>
                    </a:cubicBezTo>
                    <a:cubicBezTo>
                      <a:pt x="1112" y="868"/>
                      <a:pt x="1113" y="889"/>
                      <a:pt x="1104" y="907"/>
                    </a:cubicBezTo>
                    <a:cubicBezTo>
                      <a:pt x="1097" y="922"/>
                      <a:pt x="1083" y="934"/>
                      <a:pt x="1066" y="936"/>
                    </a:cubicBezTo>
                    <a:cubicBezTo>
                      <a:pt x="1051" y="936"/>
                      <a:pt x="1039" y="929"/>
                      <a:pt x="1034" y="915"/>
                    </a:cubicBezTo>
                    <a:cubicBezTo>
                      <a:pt x="1032" y="909"/>
                      <a:pt x="1032" y="903"/>
                      <a:pt x="1033" y="896"/>
                    </a:cubicBezTo>
                    <a:cubicBezTo>
                      <a:pt x="1034" y="891"/>
                      <a:pt x="1037" y="887"/>
                      <a:pt x="1041" y="884"/>
                    </a:cubicBezTo>
                    <a:cubicBezTo>
                      <a:pt x="1047" y="880"/>
                      <a:pt x="1054" y="879"/>
                      <a:pt x="1060" y="882"/>
                    </a:cubicBezTo>
                    <a:cubicBezTo>
                      <a:pt x="1064" y="883"/>
                      <a:pt x="1066" y="886"/>
                      <a:pt x="1068" y="890"/>
                    </a:cubicBezTo>
                    <a:cubicBezTo>
                      <a:pt x="1069" y="894"/>
                      <a:pt x="1068" y="899"/>
                      <a:pt x="1066" y="903"/>
                    </a:cubicBezTo>
                    <a:cubicBezTo>
                      <a:pt x="1063" y="907"/>
                      <a:pt x="1058" y="910"/>
                      <a:pt x="1053" y="909"/>
                    </a:cubicBezTo>
                    <a:cubicBezTo>
                      <a:pt x="1048" y="908"/>
                      <a:pt x="1044" y="903"/>
                      <a:pt x="1044" y="898"/>
                    </a:cubicBezTo>
                    <a:cubicBezTo>
                      <a:pt x="1044" y="892"/>
                      <a:pt x="1049" y="886"/>
                      <a:pt x="1055" y="886"/>
                    </a:cubicBezTo>
                    <a:cubicBezTo>
                      <a:pt x="1061" y="886"/>
                      <a:pt x="1066" y="891"/>
                      <a:pt x="1066" y="897"/>
                    </a:cubicBezTo>
                    <a:cubicBezTo>
                      <a:pt x="1067" y="900"/>
                      <a:pt x="1066" y="902"/>
                      <a:pt x="1065" y="904"/>
                    </a:cubicBezTo>
                    <a:cubicBezTo>
                      <a:pt x="1065" y="903"/>
                      <a:pt x="1065" y="903"/>
                      <a:pt x="1066" y="903"/>
                    </a:cubicBezTo>
                    <a:cubicBezTo>
                      <a:pt x="1068" y="899"/>
                      <a:pt x="1069" y="894"/>
                      <a:pt x="1067" y="890"/>
                    </a:cubicBezTo>
                    <a:cubicBezTo>
                      <a:pt x="1066" y="886"/>
                      <a:pt x="1063" y="884"/>
                      <a:pt x="1059" y="883"/>
                    </a:cubicBezTo>
                    <a:cubicBezTo>
                      <a:pt x="1054" y="880"/>
                      <a:pt x="1047" y="881"/>
                      <a:pt x="1042" y="885"/>
                    </a:cubicBezTo>
                    <a:cubicBezTo>
                      <a:pt x="1038" y="888"/>
                      <a:pt x="1036" y="892"/>
                      <a:pt x="1034" y="897"/>
                    </a:cubicBezTo>
                    <a:cubicBezTo>
                      <a:pt x="1033" y="903"/>
                      <a:pt x="1034" y="908"/>
                      <a:pt x="1036" y="914"/>
                    </a:cubicBezTo>
                    <a:cubicBezTo>
                      <a:pt x="1041" y="927"/>
                      <a:pt x="1052" y="934"/>
                      <a:pt x="1065" y="933"/>
                    </a:cubicBezTo>
                    <a:cubicBezTo>
                      <a:pt x="1082" y="932"/>
                      <a:pt x="1095" y="919"/>
                      <a:pt x="1102" y="904"/>
                    </a:cubicBezTo>
                    <a:cubicBezTo>
                      <a:pt x="1109" y="888"/>
                      <a:pt x="1107" y="870"/>
                      <a:pt x="1090" y="860"/>
                    </a:cubicBezTo>
                    <a:cubicBezTo>
                      <a:pt x="1083" y="857"/>
                      <a:pt x="1076" y="856"/>
                      <a:pt x="1069" y="855"/>
                    </a:cubicBezTo>
                    <a:cubicBezTo>
                      <a:pt x="1064" y="854"/>
                      <a:pt x="1059" y="854"/>
                      <a:pt x="1054" y="854"/>
                    </a:cubicBezTo>
                    <a:cubicBezTo>
                      <a:pt x="1036" y="855"/>
                      <a:pt x="1021" y="861"/>
                      <a:pt x="1003" y="858"/>
                    </a:cubicBezTo>
                    <a:cubicBezTo>
                      <a:pt x="986" y="856"/>
                      <a:pt x="972" y="847"/>
                      <a:pt x="960" y="831"/>
                    </a:cubicBezTo>
                    <a:cubicBezTo>
                      <a:pt x="955" y="823"/>
                      <a:pt x="952" y="816"/>
                      <a:pt x="950" y="807"/>
                    </a:cubicBezTo>
                    <a:cubicBezTo>
                      <a:pt x="949" y="803"/>
                      <a:pt x="949" y="799"/>
                      <a:pt x="948" y="795"/>
                    </a:cubicBezTo>
                    <a:cubicBezTo>
                      <a:pt x="947" y="798"/>
                      <a:pt x="945" y="800"/>
                      <a:pt x="943" y="802"/>
                    </a:cubicBezTo>
                    <a:cubicBezTo>
                      <a:pt x="934" y="810"/>
                      <a:pt x="923" y="812"/>
                      <a:pt x="912" y="807"/>
                    </a:cubicBezTo>
                    <a:cubicBezTo>
                      <a:pt x="903" y="803"/>
                      <a:pt x="896" y="793"/>
                      <a:pt x="896" y="783"/>
                    </a:cubicBezTo>
                    <a:cubicBezTo>
                      <a:pt x="896" y="773"/>
                      <a:pt x="901" y="765"/>
                      <a:pt x="910" y="762"/>
                    </a:cubicBezTo>
                    <a:cubicBezTo>
                      <a:pt x="915" y="761"/>
                      <a:pt x="920" y="761"/>
                      <a:pt x="924" y="764"/>
                    </a:cubicBezTo>
                    <a:cubicBezTo>
                      <a:pt x="927" y="765"/>
                      <a:pt x="929" y="768"/>
                      <a:pt x="930" y="770"/>
                    </a:cubicBezTo>
                    <a:cubicBezTo>
                      <a:pt x="933" y="776"/>
                      <a:pt x="931" y="781"/>
                      <a:pt x="927" y="784"/>
                    </a:cubicBezTo>
                    <a:cubicBezTo>
                      <a:pt x="922" y="788"/>
                      <a:pt x="915" y="786"/>
                      <a:pt x="912" y="782"/>
                    </a:cubicBezTo>
                    <a:cubicBezTo>
                      <a:pt x="909" y="777"/>
                      <a:pt x="910" y="770"/>
                      <a:pt x="915" y="767"/>
                    </a:cubicBezTo>
                    <a:cubicBezTo>
                      <a:pt x="919" y="764"/>
                      <a:pt x="924" y="764"/>
                      <a:pt x="928" y="767"/>
                    </a:cubicBezTo>
                    <a:cubicBezTo>
                      <a:pt x="923" y="762"/>
                      <a:pt x="916" y="761"/>
                      <a:pt x="909" y="763"/>
                    </a:cubicBezTo>
                    <a:cubicBezTo>
                      <a:pt x="902" y="766"/>
                      <a:pt x="897" y="774"/>
                      <a:pt x="897" y="783"/>
                    </a:cubicBezTo>
                    <a:cubicBezTo>
                      <a:pt x="897" y="793"/>
                      <a:pt x="904" y="801"/>
                      <a:pt x="913" y="805"/>
                    </a:cubicBezTo>
                    <a:cubicBezTo>
                      <a:pt x="919" y="808"/>
                      <a:pt x="925" y="808"/>
                      <a:pt x="931" y="807"/>
                    </a:cubicBezTo>
                    <a:cubicBezTo>
                      <a:pt x="950" y="802"/>
                      <a:pt x="947" y="779"/>
                      <a:pt x="958" y="759"/>
                    </a:cubicBezTo>
                    <a:cubicBezTo>
                      <a:pt x="968" y="740"/>
                      <a:pt x="987" y="724"/>
                      <a:pt x="1007" y="715"/>
                    </a:cubicBezTo>
                    <a:cubicBezTo>
                      <a:pt x="982" y="731"/>
                      <a:pt x="960" y="750"/>
                      <a:pt x="953" y="780"/>
                    </a:cubicBezTo>
                    <a:cubicBezTo>
                      <a:pt x="952" y="790"/>
                      <a:pt x="952" y="797"/>
                      <a:pt x="954" y="806"/>
                    </a:cubicBezTo>
                    <a:cubicBezTo>
                      <a:pt x="956" y="814"/>
                      <a:pt x="959" y="821"/>
                      <a:pt x="964" y="828"/>
                    </a:cubicBezTo>
                    <a:cubicBezTo>
                      <a:pt x="980" y="850"/>
                      <a:pt x="1002" y="857"/>
                      <a:pt x="1026" y="853"/>
                    </a:cubicBezTo>
                    <a:cubicBezTo>
                      <a:pt x="1045" y="850"/>
                      <a:pt x="1061" y="841"/>
                      <a:pt x="1066" y="822"/>
                    </a:cubicBezTo>
                    <a:close/>
                    <a:moveTo>
                      <a:pt x="1258" y="900"/>
                    </a:moveTo>
                    <a:cubicBezTo>
                      <a:pt x="1255" y="901"/>
                      <a:pt x="1252" y="901"/>
                      <a:pt x="1251" y="898"/>
                    </a:cubicBezTo>
                    <a:cubicBezTo>
                      <a:pt x="1249" y="896"/>
                      <a:pt x="1250" y="893"/>
                      <a:pt x="1252" y="891"/>
                    </a:cubicBezTo>
                    <a:cubicBezTo>
                      <a:pt x="1254" y="890"/>
                      <a:pt x="1257" y="890"/>
                      <a:pt x="1259" y="893"/>
                    </a:cubicBezTo>
                    <a:cubicBezTo>
                      <a:pt x="1261" y="895"/>
                      <a:pt x="1260" y="898"/>
                      <a:pt x="1258" y="900"/>
                    </a:cubicBezTo>
                    <a:close/>
                    <a:moveTo>
                      <a:pt x="1209" y="826"/>
                    </a:moveTo>
                    <a:cubicBezTo>
                      <a:pt x="1201" y="836"/>
                      <a:pt x="1216" y="846"/>
                      <a:pt x="1220" y="849"/>
                    </a:cubicBezTo>
                    <a:cubicBezTo>
                      <a:pt x="1224" y="853"/>
                      <a:pt x="1225" y="855"/>
                      <a:pt x="1225" y="859"/>
                    </a:cubicBezTo>
                    <a:cubicBezTo>
                      <a:pt x="1228" y="855"/>
                      <a:pt x="1231" y="843"/>
                      <a:pt x="1230" y="837"/>
                    </a:cubicBezTo>
                    <a:cubicBezTo>
                      <a:pt x="1229" y="829"/>
                      <a:pt x="1223" y="822"/>
                      <a:pt x="1212" y="824"/>
                    </a:cubicBezTo>
                    <a:cubicBezTo>
                      <a:pt x="1216" y="826"/>
                      <a:pt x="1221" y="832"/>
                      <a:pt x="1221" y="837"/>
                    </a:cubicBezTo>
                    <a:cubicBezTo>
                      <a:pt x="1220" y="835"/>
                      <a:pt x="1215" y="829"/>
                      <a:pt x="1209" y="826"/>
                    </a:cubicBezTo>
                    <a:close/>
                    <a:moveTo>
                      <a:pt x="1217" y="752"/>
                    </a:moveTo>
                    <a:cubicBezTo>
                      <a:pt x="1220" y="751"/>
                      <a:pt x="1221" y="747"/>
                      <a:pt x="1221" y="744"/>
                    </a:cubicBezTo>
                    <a:cubicBezTo>
                      <a:pt x="1220" y="741"/>
                      <a:pt x="1217" y="740"/>
                      <a:pt x="1214" y="741"/>
                    </a:cubicBezTo>
                    <a:cubicBezTo>
                      <a:pt x="1210" y="742"/>
                      <a:pt x="1209" y="745"/>
                      <a:pt x="1210" y="748"/>
                    </a:cubicBezTo>
                    <a:cubicBezTo>
                      <a:pt x="1211" y="751"/>
                      <a:pt x="1214" y="752"/>
                      <a:pt x="1217" y="752"/>
                    </a:cubicBezTo>
                    <a:close/>
                    <a:moveTo>
                      <a:pt x="1227" y="765"/>
                    </a:moveTo>
                    <a:cubicBezTo>
                      <a:pt x="1231" y="764"/>
                      <a:pt x="1233" y="760"/>
                      <a:pt x="1232" y="757"/>
                    </a:cubicBezTo>
                    <a:cubicBezTo>
                      <a:pt x="1230" y="753"/>
                      <a:pt x="1226" y="751"/>
                      <a:pt x="1223" y="752"/>
                    </a:cubicBezTo>
                    <a:cubicBezTo>
                      <a:pt x="1219" y="753"/>
                      <a:pt x="1217" y="757"/>
                      <a:pt x="1218" y="761"/>
                    </a:cubicBezTo>
                    <a:cubicBezTo>
                      <a:pt x="1219" y="764"/>
                      <a:pt x="1223" y="767"/>
                      <a:pt x="1227" y="765"/>
                    </a:cubicBezTo>
                    <a:close/>
                    <a:moveTo>
                      <a:pt x="1236" y="785"/>
                    </a:moveTo>
                    <a:cubicBezTo>
                      <a:pt x="1241" y="784"/>
                      <a:pt x="1244" y="778"/>
                      <a:pt x="1242" y="773"/>
                    </a:cubicBezTo>
                    <a:cubicBezTo>
                      <a:pt x="1241" y="768"/>
                      <a:pt x="1235" y="766"/>
                      <a:pt x="1230" y="767"/>
                    </a:cubicBezTo>
                    <a:cubicBezTo>
                      <a:pt x="1225" y="769"/>
                      <a:pt x="1223" y="774"/>
                      <a:pt x="1224" y="779"/>
                    </a:cubicBezTo>
                    <a:cubicBezTo>
                      <a:pt x="1226" y="784"/>
                      <a:pt x="1231" y="787"/>
                      <a:pt x="1236" y="785"/>
                    </a:cubicBezTo>
                    <a:close/>
                    <a:moveTo>
                      <a:pt x="1270" y="874"/>
                    </a:moveTo>
                    <a:cubicBezTo>
                      <a:pt x="1266" y="877"/>
                      <a:pt x="1259" y="876"/>
                      <a:pt x="1256" y="871"/>
                    </a:cubicBezTo>
                    <a:cubicBezTo>
                      <a:pt x="1253" y="867"/>
                      <a:pt x="1254" y="860"/>
                      <a:pt x="1259" y="857"/>
                    </a:cubicBezTo>
                    <a:cubicBezTo>
                      <a:pt x="1263" y="854"/>
                      <a:pt x="1270" y="855"/>
                      <a:pt x="1273" y="860"/>
                    </a:cubicBezTo>
                    <a:cubicBezTo>
                      <a:pt x="1276" y="864"/>
                      <a:pt x="1275" y="871"/>
                      <a:pt x="1270" y="874"/>
                    </a:cubicBezTo>
                    <a:close/>
                    <a:moveTo>
                      <a:pt x="1266" y="890"/>
                    </a:moveTo>
                    <a:cubicBezTo>
                      <a:pt x="1263" y="892"/>
                      <a:pt x="1259" y="891"/>
                      <a:pt x="1257" y="888"/>
                    </a:cubicBezTo>
                    <a:cubicBezTo>
                      <a:pt x="1255" y="885"/>
                      <a:pt x="1256" y="881"/>
                      <a:pt x="1259" y="879"/>
                    </a:cubicBezTo>
                    <a:cubicBezTo>
                      <a:pt x="1262" y="877"/>
                      <a:pt x="1266" y="878"/>
                      <a:pt x="1268" y="881"/>
                    </a:cubicBezTo>
                    <a:cubicBezTo>
                      <a:pt x="1270" y="884"/>
                      <a:pt x="1269" y="888"/>
                      <a:pt x="1266" y="890"/>
                    </a:cubicBezTo>
                    <a:close/>
                    <a:moveTo>
                      <a:pt x="1097" y="933"/>
                    </a:moveTo>
                    <a:cubicBezTo>
                      <a:pt x="1082" y="935"/>
                      <a:pt x="1067" y="940"/>
                      <a:pt x="1058" y="950"/>
                    </a:cubicBezTo>
                    <a:cubicBezTo>
                      <a:pt x="1048" y="959"/>
                      <a:pt x="1044" y="974"/>
                      <a:pt x="1050" y="987"/>
                    </a:cubicBezTo>
                    <a:cubicBezTo>
                      <a:pt x="1053" y="994"/>
                      <a:pt x="1058" y="1001"/>
                      <a:pt x="1065" y="1005"/>
                    </a:cubicBezTo>
                    <a:cubicBezTo>
                      <a:pt x="1073" y="1009"/>
                      <a:pt x="1079" y="1011"/>
                      <a:pt x="1089" y="1012"/>
                    </a:cubicBezTo>
                    <a:cubicBezTo>
                      <a:pt x="1097" y="1012"/>
                      <a:pt x="1104" y="1011"/>
                      <a:pt x="1112" y="1008"/>
                    </a:cubicBezTo>
                    <a:cubicBezTo>
                      <a:pt x="1116" y="1006"/>
                      <a:pt x="1119" y="1005"/>
                      <a:pt x="1122" y="1003"/>
                    </a:cubicBezTo>
                    <a:cubicBezTo>
                      <a:pt x="1131" y="997"/>
                      <a:pt x="1137" y="991"/>
                      <a:pt x="1144" y="983"/>
                    </a:cubicBezTo>
                    <a:cubicBezTo>
                      <a:pt x="1152" y="971"/>
                      <a:pt x="1157" y="961"/>
                      <a:pt x="1158" y="946"/>
                    </a:cubicBezTo>
                    <a:cubicBezTo>
                      <a:pt x="1158" y="945"/>
                      <a:pt x="1159" y="944"/>
                      <a:pt x="1159" y="943"/>
                    </a:cubicBezTo>
                    <a:cubicBezTo>
                      <a:pt x="1164" y="952"/>
                      <a:pt x="1172" y="960"/>
                      <a:pt x="1180" y="965"/>
                    </a:cubicBezTo>
                    <a:cubicBezTo>
                      <a:pt x="1191" y="971"/>
                      <a:pt x="1204" y="974"/>
                      <a:pt x="1216" y="970"/>
                    </a:cubicBezTo>
                    <a:cubicBezTo>
                      <a:pt x="1221" y="968"/>
                      <a:pt x="1226" y="966"/>
                      <a:pt x="1230" y="961"/>
                    </a:cubicBezTo>
                    <a:cubicBezTo>
                      <a:pt x="1225" y="965"/>
                      <a:pt x="1220" y="967"/>
                      <a:pt x="1216" y="968"/>
                    </a:cubicBezTo>
                    <a:cubicBezTo>
                      <a:pt x="1204" y="971"/>
                      <a:pt x="1192" y="968"/>
                      <a:pt x="1182" y="962"/>
                    </a:cubicBezTo>
                    <a:cubicBezTo>
                      <a:pt x="1175" y="957"/>
                      <a:pt x="1170" y="951"/>
                      <a:pt x="1166" y="945"/>
                    </a:cubicBezTo>
                    <a:cubicBezTo>
                      <a:pt x="1158" y="932"/>
                      <a:pt x="1156" y="920"/>
                      <a:pt x="1149" y="907"/>
                    </a:cubicBezTo>
                    <a:cubicBezTo>
                      <a:pt x="1149" y="906"/>
                      <a:pt x="1149" y="906"/>
                      <a:pt x="1149" y="906"/>
                    </a:cubicBezTo>
                    <a:cubicBezTo>
                      <a:pt x="1145" y="899"/>
                      <a:pt x="1141" y="893"/>
                      <a:pt x="1135" y="887"/>
                    </a:cubicBezTo>
                    <a:cubicBezTo>
                      <a:pt x="1134" y="885"/>
                      <a:pt x="1120" y="872"/>
                      <a:pt x="1118" y="873"/>
                    </a:cubicBezTo>
                    <a:cubicBezTo>
                      <a:pt x="1118" y="874"/>
                      <a:pt x="1126" y="883"/>
                      <a:pt x="1128" y="885"/>
                    </a:cubicBezTo>
                    <a:cubicBezTo>
                      <a:pt x="1134" y="892"/>
                      <a:pt x="1140" y="900"/>
                      <a:pt x="1145" y="908"/>
                    </a:cubicBezTo>
                    <a:cubicBezTo>
                      <a:pt x="1145" y="909"/>
                      <a:pt x="1145" y="909"/>
                      <a:pt x="1145" y="909"/>
                    </a:cubicBezTo>
                    <a:cubicBezTo>
                      <a:pt x="1151" y="922"/>
                      <a:pt x="1155" y="932"/>
                      <a:pt x="1154" y="946"/>
                    </a:cubicBezTo>
                    <a:cubicBezTo>
                      <a:pt x="1153" y="961"/>
                      <a:pt x="1147" y="978"/>
                      <a:pt x="1133" y="987"/>
                    </a:cubicBezTo>
                    <a:cubicBezTo>
                      <a:pt x="1125" y="992"/>
                      <a:pt x="1111" y="994"/>
                      <a:pt x="1105" y="985"/>
                    </a:cubicBezTo>
                    <a:cubicBezTo>
                      <a:pt x="1103" y="982"/>
                      <a:pt x="1104" y="978"/>
                      <a:pt x="1106" y="976"/>
                    </a:cubicBezTo>
                    <a:cubicBezTo>
                      <a:pt x="1108" y="973"/>
                      <a:pt x="1111" y="972"/>
                      <a:pt x="1114" y="974"/>
                    </a:cubicBezTo>
                    <a:cubicBezTo>
                      <a:pt x="1116" y="975"/>
                      <a:pt x="1117" y="977"/>
                      <a:pt x="1118" y="979"/>
                    </a:cubicBezTo>
                    <a:cubicBezTo>
                      <a:pt x="1118" y="982"/>
                      <a:pt x="1116" y="984"/>
                      <a:pt x="1112" y="984"/>
                    </a:cubicBezTo>
                    <a:cubicBezTo>
                      <a:pt x="1111" y="983"/>
                      <a:pt x="1110" y="982"/>
                      <a:pt x="1109" y="980"/>
                    </a:cubicBezTo>
                    <a:cubicBezTo>
                      <a:pt x="1108" y="982"/>
                      <a:pt x="1109" y="985"/>
                      <a:pt x="1111" y="986"/>
                    </a:cubicBezTo>
                    <a:cubicBezTo>
                      <a:pt x="1114" y="988"/>
                      <a:pt x="1118" y="987"/>
                      <a:pt x="1120" y="985"/>
                    </a:cubicBezTo>
                    <a:cubicBezTo>
                      <a:pt x="1124" y="981"/>
                      <a:pt x="1124" y="974"/>
                      <a:pt x="1120" y="970"/>
                    </a:cubicBezTo>
                    <a:cubicBezTo>
                      <a:pt x="1117" y="967"/>
                      <a:pt x="1113" y="965"/>
                      <a:pt x="1109" y="965"/>
                    </a:cubicBezTo>
                    <a:cubicBezTo>
                      <a:pt x="1105" y="966"/>
                      <a:pt x="1101" y="968"/>
                      <a:pt x="1099" y="972"/>
                    </a:cubicBezTo>
                    <a:cubicBezTo>
                      <a:pt x="1096" y="976"/>
                      <a:pt x="1096" y="982"/>
                      <a:pt x="1099" y="987"/>
                    </a:cubicBezTo>
                    <a:cubicBezTo>
                      <a:pt x="1106" y="997"/>
                      <a:pt x="1121" y="997"/>
                      <a:pt x="1131" y="991"/>
                    </a:cubicBezTo>
                    <a:cubicBezTo>
                      <a:pt x="1134" y="989"/>
                      <a:pt x="1137" y="986"/>
                      <a:pt x="1139" y="983"/>
                    </a:cubicBezTo>
                    <a:cubicBezTo>
                      <a:pt x="1132" y="993"/>
                      <a:pt x="1123" y="1000"/>
                      <a:pt x="1111" y="1005"/>
                    </a:cubicBezTo>
                    <a:cubicBezTo>
                      <a:pt x="1104" y="1009"/>
                      <a:pt x="1097" y="1010"/>
                      <a:pt x="1089" y="1010"/>
                    </a:cubicBezTo>
                    <a:cubicBezTo>
                      <a:pt x="1080" y="1010"/>
                      <a:pt x="1073" y="1008"/>
                      <a:pt x="1066" y="1003"/>
                    </a:cubicBezTo>
                    <a:cubicBezTo>
                      <a:pt x="1062" y="1001"/>
                      <a:pt x="1059" y="999"/>
                      <a:pt x="1056" y="995"/>
                    </a:cubicBezTo>
                    <a:cubicBezTo>
                      <a:pt x="1056" y="995"/>
                      <a:pt x="1056" y="995"/>
                      <a:pt x="1056" y="995"/>
                    </a:cubicBezTo>
                    <a:cubicBezTo>
                      <a:pt x="1065" y="1003"/>
                      <a:pt x="1080" y="1001"/>
                      <a:pt x="1083" y="984"/>
                    </a:cubicBezTo>
                    <a:cubicBezTo>
                      <a:pt x="1084" y="971"/>
                      <a:pt x="1071" y="950"/>
                      <a:pt x="1097" y="933"/>
                    </a:cubicBezTo>
                    <a:close/>
                    <a:moveTo>
                      <a:pt x="1215" y="967"/>
                    </a:moveTo>
                    <a:cubicBezTo>
                      <a:pt x="1209" y="953"/>
                      <a:pt x="1229" y="947"/>
                      <a:pt x="1235" y="944"/>
                    </a:cubicBezTo>
                    <a:cubicBezTo>
                      <a:pt x="1241" y="941"/>
                      <a:pt x="1243" y="939"/>
                      <a:pt x="1245" y="934"/>
                    </a:cubicBezTo>
                    <a:cubicBezTo>
                      <a:pt x="1247" y="940"/>
                      <a:pt x="1245" y="955"/>
                      <a:pt x="1242" y="962"/>
                    </a:cubicBezTo>
                    <a:cubicBezTo>
                      <a:pt x="1238" y="971"/>
                      <a:pt x="1229" y="977"/>
                      <a:pt x="1217" y="971"/>
                    </a:cubicBezTo>
                    <a:cubicBezTo>
                      <a:pt x="1223" y="970"/>
                      <a:pt x="1230" y="964"/>
                      <a:pt x="1232" y="959"/>
                    </a:cubicBezTo>
                    <a:cubicBezTo>
                      <a:pt x="1230" y="961"/>
                      <a:pt x="1222" y="966"/>
                      <a:pt x="1215" y="967"/>
                    </a:cubicBezTo>
                    <a:close/>
                    <a:moveTo>
                      <a:pt x="1028" y="726"/>
                    </a:moveTo>
                    <a:cubicBezTo>
                      <a:pt x="1049" y="723"/>
                      <a:pt x="1062" y="726"/>
                      <a:pt x="1082" y="727"/>
                    </a:cubicBezTo>
                    <a:cubicBezTo>
                      <a:pt x="1092" y="727"/>
                      <a:pt x="1101" y="726"/>
                      <a:pt x="1108" y="719"/>
                    </a:cubicBezTo>
                    <a:cubicBezTo>
                      <a:pt x="1115" y="713"/>
                      <a:pt x="1118" y="705"/>
                      <a:pt x="1115" y="697"/>
                    </a:cubicBezTo>
                    <a:cubicBezTo>
                      <a:pt x="1113" y="690"/>
                      <a:pt x="1108" y="684"/>
                      <a:pt x="1101" y="683"/>
                    </a:cubicBezTo>
                    <a:cubicBezTo>
                      <a:pt x="1096" y="682"/>
                      <a:pt x="1092" y="683"/>
                      <a:pt x="1088" y="686"/>
                    </a:cubicBezTo>
                    <a:cubicBezTo>
                      <a:pt x="1084" y="690"/>
                      <a:pt x="1081" y="698"/>
                      <a:pt x="1086" y="702"/>
                    </a:cubicBezTo>
                    <a:cubicBezTo>
                      <a:pt x="1089" y="705"/>
                      <a:pt x="1094" y="706"/>
                      <a:pt x="1097" y="703"/>
                    </a:cubicBezTo>
                    <a:cubicBezTo>
                      <a:pt x="1101" y="701"/>
                      <a:pt x="1102" y="695"/>
                      <a:pt x="1099" y="692"/>
                    </a:cubicBezTo>
                    <a:cubicBezTo>
                      <a:pt x="1097" y="688"/>
                      <a:pt x="1091" y="687"/>
                      <a:pt x="1087" y="689"/>
                    </a:cubicBezTo>
                    <a:cubicBezTo>
                      <a:pt x="1087" y="690"/>
                      <a:pt x="1086" y="691"/>
                      <a:pt x="1085" y="691"/>
                    </a:cubicBezTo>
                    <a:cubicBezTo>
                      <a:pt x="1086" y="690"/>
                      <a:pt x="1088" y="688"/>
                      <a:pt x="1089" y="687"/>
                    </a:cubicBezTo>
                    <a:cubicBezTo>
                      <a:pt x="1093" y="685"/>
                      <a:pt x="1096" y="684"/>
                      <a:pt x="1100" y="685"/>
                    </a:cubicBezTo>
                    <a:cubicBezTo>
                      <a:pt x="1106" y="686"/>
                      <a:pt x="1111" y="691"/>
                      <a:pt x="1112" y="697"/>
                    </a:cubicBezTo>
                    <a:cubicBezTo>
                      <a:pt x="1114" y="705"/>
                      <a:pt x="1111" y="711"/>
                      <a:pt x="1106" y="716"/>
                    </a:cubicBezTo>
                    <a:cubicBezTo>
                      <a:pt x="1099" y="722"/>
                      <a:pt x="1091" y="723"/>
                      <a:pt x="1082" y="722"/>
                    </a:cubicBezTo>
                    <a:cubicBezTo>
                      <a:pt x="1062" y="722"/>
                      <a:pt x="1049" y="718"/>
                      <a:pt x="1027" y="721"/>
                    </a:cubicBezTo>
                    <a:cubicBezTo>
                      <a:pt x="1007" y="725"/>
                      <a:pt x="990" y="733"/>
                      <a:pt x="976" y="748"/>
                    </a:cubicBezTo>
                    <a:cubicBezTo>
                      <a:pt x="964" y="762"/>
                      <a:pt x="960" y="778"/>
                      <a:pt x="967" y="796"/>
                    </a:cubicBezTo>
                    <a:cubicBezTo>
                      <a:pt x="974" y="812"/>
                      <a:pt x="990" y="823"/>
                      <a:pt x="1007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0" y="818"/>
                      <a:pt x="993" y="810"/>
                      <a:pt x="993" y="800"/>
                    </a:cubicBezTo>
                    <a:cubicBezTo>
                      <a:pt x="992" y="783"/>
                      <a:pt x="1003" y="772"/>
                      <a:pt x="1019" y="770"/>
                    </a:cubicBezTo>
                    <a:cubicBezTo>
                      <a:pt x="1049" y="766"/>
                      <a:pt x="1045" y="730"/>
                      <a:pt x="1012" y="734"/>
                    </a:cubicBezTo>
                    <a:cubicBezTo>
                      <a:pt x="996" y="736"/>
                      <a:pt x="983" y="750"/>
                      <a:pt x="978" y="762"/>
                    </a:cubicBezTo>
                    <a:cubicBezTo>
                      <a:pt x="969" y="787"/>
                      <a:pt x="982" y="820"/>
                      <a:pt x="1007" y="822"/>
                    </a:cubicBezTo>
                    <a:cubicBezTo>
                      <a:pt x="991" y="821"/>
                      <a:pt x="976" y="810"/>
                      <a:pt x="970" y="795"/>
                    </a:cubicBezTo>
                    <a:cubicBezTo>
                      <a:pt x="964" y="778"/>
                      <a:pt x="968" y="764"/>
                      <a:pt x="980" y="751"/>
                    </a:cubicBezTo>
                    <a:cubicBezTo>
                      <a:pt x="993" y="737"/>
                      <a:pt x="1009" y="729"/>
                      <a:pt x="1028" y="726"/>
                    </a:cubicBezTo>
                    <a:close/>
                    <a:moveTo>
                      <a:pt x="1110" y="867"/>
                    </a:moveTo>
                    <a:cubicBezTo>
                      <a:pt x="1123" y="899"/>
                      <a:pt x="1108" y="924"/>
                      <a:pt x="1109" y="941"/>
                    </a:cubicBezTo>
                    <a:cubicBezTo>
                      <a:pt x="1110" y="959"/>
                      <a:pt x="1131" y="958"/>
                      <a:pt x="1135" y="939"/>
                    </a:cubicBezTo>
                    <a:cubicBezTo>
                      <a:pt x="1139" y="917"/>
                      <a:pt x="1127" y="888"/>
                      <a:pt x="1110" y="867"/>
                    </a:cubicBezTo>
                    <a:close/>
                    <a:moveTo>
                      <a:pt x="1080" y="836"/>
                    </a:moveTo>
                    <a:cubicBezTo>
                      <a:pt x="1096" y="830"/>
                      <a:pt x="1107" y="818"/>
                      <a:pt x="1112" y="804"/>
                    </a:cubicBezTo>
                    <a:cubicBezTo>
                      <a:pt x="1116" y="792"/>
                      <a:pt x="1115" y="776"/>
                      <a:pt x="1104" y="769"/>
                    </a:cubicBezTo>
                    <a:cubicBezTo>
                      <a:pt x="1107" y="764"/>
                      <a:pt x="1117" y="765"/>
                      <a:pt x="1122" y="771"/>
                    </a:cubicBezTo>
                    <a:cubicBezTo>
                      <a:pt x="1127" y="778"/>
                      <a:pt x="1128" y="791"/>
                      <a:pt x="1120" y="800"/>
                    </a:cubicBezTo>
                    <a:cubicBezTo>
                      <a:pt x="1128" y="807"/>
                      <a:pt x="1110" y="834"/>
                      <a:pt x="1080" y="836"/>
                    </a:cubicBezTo>
                    <a:close/>
                    <a:moveTo>
                      <a:pt x="945" y="807"/>
                    </a:moveTo>
                    <a:cubicBezTo>
                      <a:pt x="943" y="818"/>
                      <a:pt x="946" y="834"/>
                      <a:pt x="950" y="843"/>
                    </a:cubicBezTo>
                    <a:cubicBezTo>
                      <a:pt x="955" y="854"/>
                      <a:pt x="969" y="867"/>
                      <a:pt x="982" y="865"/>
                    </a:cubicBezTo>
                    <a:cubicBezTo>
                      <a:pt x="985" y="879"/>
                      <a:pt x="994" y="888"/>
                      <a:pt x="1002" y="895"/>
                    </a:cubicBezTo>
                    <a:cubicBezTo>
                      <a:pt x="1015" y="906"/>
                      <a:pt x="1027" y="920"/>
                      <a:pt x="1021" y="933"/>
                    </a:cubicBezTo>
                    <a:cubicBezTo>
                      <a:pt x="1035" y="921"/>
                      <a:pt x="1032" y="899"/>
                      <a:pt x="1024" y="886"/>
                    </a:cubicBezTo>
                    <a:cubicBezTo>
                      <a:pt x="1014" y="867"/>
                      <a:pt x="999" y="863"/>
                      <a:pt x="979" y="852"/>
                    </a:cubicBezTo>
                    <a:cubicBezTo>
                      <a:pt x="968" y="846"/>
                      <a:pt x="949" y="825"/>
                      <a:pt x="945" y="807"/>
                    </a:cubicBezTo>
                    <a:close/>
                    <a:moveTo>
                      <a:pt x="1070" y="836"/>
                    </a:moveTo>
                    <a:cubicBezTo>
                      <a:pt x="1083" y="833"/>
                      <a:pt x="1085" y="811"/>
                      <a:pt x="1081" y="798"/>
                    </a:cubicBezTo>
                    <a:cubicBezTo>
                      <a:pt x="1077" y="783"/>
                      <a:pt x="1067" y="767"/>
                      <a:pt x="1076" y="751"/>
                    </a:cubicBezTo>
                    <a:cubicBezTo>
                      <a:pt x="1080" y="743"/>
                      <a:pt x="1089" y="737"/>
                      <a:pt x="1099" y="738"/>
                    </a:cubicBezTo>
                    <a:cubicBezTo>
                      <a:pt x="1104" y="738"/>
                      <a:pt x="1109" y="741"/>
                      <a:pt x="1109" y="748"/>
                    </a:cubicBezTo>
                    <a:cubicBezTo>
                      <a:pt x="1106" y="744"/>
                      <a:pt x="1099" y="743"/>
                      <a:pt x="1094" y="747"/>
                    </a:cubicBezTo>
                    <a:cubicBezTo>
                      <a:pt x="1089" y="751"/>
                      <a:pt x="1088" y="759"/>
                      <a:pt x="1091" y="765"/>
                    </a:cubicBezTo>
                    <a:cubicBezTo>
                      <a:pt x="1097" y="778"/>
                      <a:pt x="1104" y="789"/>
                      <a:pt x="1104" y="803"/>
                    </a:cubicBezTo>
                    <a:cubicBezTo>
                      <a:pt x="1104" y="820"/>
                      <a:pt x="1090" y="837"/>
                      <a:pt x="1070" y="836"/>
                    </a:cubicBezTo>
                    <a:close/>
                    <a:moveTo>
                      <a:pt x="1192" y="899"/>
                    </a:moveTo>
                    <a:cubicBezTo>
                      <a:pt x="1199" y="913"/>
                      <a:pt x="1222" y="925"/>
                      <a:pt x="1238" y="924"/>
                    </a:cubicBezTo>
                    <a:cubicBezTo>
                      <a:pt x="1255" y="922"/>
                      <a:pt x="1259" y="906"/>
                      <a:pt x="1240" y="904"/>
                    </a:cubicBezTo>
                    <a:cubicBezTo>
                      <a:pt x="1226" y="902"/>
                      <a:pt x="1203" y="909"/>
                      <a:pt x="1192" y="899"/>
                    </a:cubicBezTo>
                    <a:close/>
                    <a:moveTo>
                      <a:pt x="1181" y="877"/>
                    </a:moveTo>
                    <a:cubicBezTo>
                      <a:pt x="1179" y="874"/>
                      <a:pt x="1177" y="872"/>
                      <a:pt x="1174" y="871"/>
                    </a:cubicBezTo>
                    <a:cubicBezTo>
                      <a:pt x="1170" y="870"/>
                      <a:pt x="1165" y="871"/>
                      <a:pt x="1162" y="875"/>
                    </a:cubicBezTo>
                    <a:cubicBezTo>
                      <a:pt x="1158" y="879"/>
                      <a:pt x="1160" y="885"/>
                      <a:pt x="1163" y="889"/>
                    </a:cubicBezTo>
                    <a:cubicBezTo>
                      <a:pt x="1168" y="895"/>
                      <a:pt x="1174" y="891"/>
                      <a:pt x="1179" y="891"/>
                    </a:cubicBezTo>
                    <a:cubicBezTo>
                      <a:pt x="1184" y="892"/>
                      <a:pt x="1189" y="898"/>
                      <a:pt x="1190" y="905"/>
                    </a:cubicBezTo>
                    <a:cubicBezTo>
                      <a:pt x="1191" y="914"/>
                      <a:pt x="1187" y="922"/>
                      <a:pt x="1179" y="925"/>
                    </a:cubicBezTo>
                    <a:cubicBezTo>
                      <a:pt x="1174" y="927"/>
                      <a:pt x="1168" y="927"/>
                      <a:pt x="1166" y="922"/>
                    </a:cubicBezTo>
                    <a:cubicBezTo>
                      <a:pt x="1171" y="923"/>
                      <a:pt x="1177" y="918"/>
                      <a:pt x="1174" y="911"/>
                    </a:cubicBezTo>
                    <a:cubicBezTo>
                      <a:pt x="1172" y="908"/>
                      <a:pt x="1165" y="903"/>
                      <a:pt x="1158" y="898"/>
                    </a:cubicBezTo>
                    <a:cubicBezTo>
                      <a:pt x="1151" y="893"/>
                      <a:pt x="1146" y="888"/>
                      <a:pt x="1144" y="881"/>
                    </a:cubicBezTo>
                    <a:cubicBezTo>
                      <a:pt x="1139" y="867"/>
                      <a:pt x="1149" y="852"/>
                      <a:pt x="1163" y="851"/>
                    </a:cubicBezTo>
                    <a:cubicBezTo>
                      <a:pt x="1171" y="850"/>
                      <a:pt x="1178" y="853"/>
                      <a:pt x="1183" y="858"/>
                    </a:cubicBezTo>
                    <a:cubicBezTo>
                      <a:pt x="1190" y="863"/>
                      <a:pt x="1202" y="879"/>
                      <a:pt x="1212" y="879"/>
                    </a:cubicBezTo>
                    <a:cubicBezTo>
                      <a:pt x="1219" y="879"/>
                      <a:pt x="1222" y="874"/>
                      <a:pt x="1221" y="870"/>
                    </a:cubicBezTo>
                    <a:cubicBezTo>
                      <a:pt x="1227" y="871"/>
                      <a:pt x="1229" y="879"/>
                      <a:pt x="1227" y="885"/>
                    </a:cubicBezTo>
                    <a:cubicBezTo>
                      <a:pt x="1222" y="896"/>
                      <a:pt x="1205" y="901"/>
                      <a:pt x="1192" y="893"/>
                    </a:cubicBezTo>
                    <a:cubicBezTo>
                      <a:pt x="1187" y="889"/>
                      <a:pt x="1184" y="884"/>
                      <a:pt x="1181" y="877"/>
                    </a:cubicBezTo>
                    <a:close/>
                    <a:moveTo>
                      <a:pt x="1178" y="877"/>
                    </a:moveTo>
                    <a:cubicBezTo>
                      <a:pt x="1176" y="873"/>
                      <a:pt x="1171" y="871"/>
                      <a:pt x="1166" y="873"/>
                    </a:cubicBezTo>
                    <a:cubicBezTo>
                      <a:pt x="1159" y="878"/>
                      <a:pt x="1163" y="889"/>
                      <a:pt x="1170" y="890"/>
                    </a:cubicBezTo>
                    <a:cubicBezTo>
                      <a:pt x="1176" y="891"/>
                      <a:pt x="1179" y="888"/>
                      <a:pt x="1186" y="892"/>
                    </a:cubicBezTo>
                    <a:cubicBezTo>
                      <a:pt x="1180" y="886"/>
                      <a:pt x="1182" y="883"/>
                      <a:pt x="1178" y="877"/>
                    </a:cubicBezTo>
                    <a:close/>
                    <a:moveTo>
                      <a:pt x="1149" y="854"/>
                    </a:moveTo>
                    <a:cubicBezTo>
                      <a:pt x="1142" y="858"/>
                      <a:pt x="1139" y="868"/>
                      <a:pt x="1140" y="874"/>
                    </a:cubicBezTo>
                    <a:cubicBezTo>
                      <a:pt x="1132" y="877"/>
                      <a:pt x="1120" y="863"/>
                      <a:pt x="1129" y="853"/>
                    </a:cubicBezTo>
                    <a:cubicBezTo>
                      <a:pt x="1134" y="846"/>
                      <a:pt x="1145" y="847"/>
                      <a:pt x="1149" y="854"/>
                    </a:cubicBezTo>
                    <a:close/>
                    <a:moveTo>
                      <a:pt x="918" y="985"/>
                    </a:moveTo>
                    <a:cubicBezTo>
                      <a:pt x="932" y="965"/>
                      <a:pt x="917" y="945"/>
                      <a:pt x="909" y="936"/>
                    </a:cubicBezTo>
                    <a:cubicBezTo>
                      <a:pt x="899" y="926"/>
                      <a:pt x="884" y="918"/>
                      <a:pt x="884" y="902"/>
                    </a:cubicBezTo>
                    <a:cubicBezTo>
                      <a:pt x="884" y="893"/>
                      <a:pt x="888" y="885"/>
                      <a:pt x="896" y="881"/>
                    </a:cubicBezTo>
                    <a:cubicBezTo>
                      <a:pt x="901" y="879"/>
                      <a:pt x="906" y="880"/>
                      <a:pt x="909" y="884"/>
                    </a:cubicBezTo>
                    <a:cubicBezTo>
                      <a:pt x="905" y="883"/>
                      <a:pt x="898" y="885"/>
                      <a:pt x="896" y="891"/>
                    </a:cubicBezTo>
                    <a:cubicBezTo>
                      <a:pt x="894" y="896"/>
                      <a:pt x="898" y="902"/>
                      <a:pt x="902" y="906"/>
                    </a:cubicBezTo>
                    <a:cubicBezTo>
                      <a:pt x="915" y="916"/>
                      <a:pt x="926" y="928"/>
                      <a:pt x="931" y="940"/>
                    </a:cubicBezTo>
                    <a:cubicBezTo>
                      <a:pt x="937" y="954"/>
                      <a:pt x="933" y="975"/>
                      <a:pt x="918" y="985"/>
                    </a:cubicBezTo>
                    <a:close/>
                    <a:moveTo>
                      <a:pt x="763" y="793"/>
                    </a:moveTo>
                    <a:cubicBezTo>
                      <a:pt x="761" y="791"/>
                      <a:pt x="760" y="789"/>
                      <a:pt x="760" y="787"/>
                    </a:cubicBezTo>
                    <a:cubicBezTo>
                      <a:pt x="761" y="784"/>
                      <a:pt x="762" y="781"/>
                      <a:pt x="766" y="779"/>
                    </a:cubicBezTo>
                    <a:cubicBezTo>
                      <a:pt x="770" y="778"/>
                      <a:pt x="774" y="780"/>
                      <a:pt x="776" y="783"/>
                    </a:cubicBezTo>
                    <a:cubicBezTo>
                      <a:pt x="779" y="788"/>
                      <a:pt x="775" y="791"/>
                      <a:pt x="774" y="795"/>
                    </a:cubicBezTo>
                    <a:cubicBezTo>
                      <a:pt x="773" y="799"/>
                      <a:pt x="776" y="804"/>
                      <a:pt x="781" y="806"/>
                    </a:cubicBezTo>
                    <a:cubicBezTo>
                      <a:pt x="787" y="809"/>
                      <a:pt x="794" y="808"/>
                      <a:pt x="798" y="803"/>
                    </a:cubicBezTo>
                    <a:cubicBezTo>
                      <a:pt x="800" y="800"/>
                      <a:pt x="801" y="796"/>
                      <a:pt x="798" y="793"/>
                    </a:cubicBezTo>
                    <a:cubicBezTo>
                      <a:pt x="798" y="797"/>
                      <a:pt x="793" y="800"/>
                      <a:pt x="789" y="796"/>
                    </a:cubicBezTo>
                    <a:cubicBezTo>
                      <a:pt x="787" y="794"/>
                      <a:pt x="786" y="788"/>
                      <a:pt x="784" y="782"/>
                    </a:cubicBezTo>
                    <a:cubicBezTo>
                      <a:pt x="782" y="776"/>
                      <a:pt x="779" y="771"/>
                      <a:pt x="774" y="768"/>
                    </a:cubicBezTo>
                    <a:cubicBezTo>
                      <a:pt x="766" y="762"/>
                      <a:pt x="753" y="765"/>
                      <a:pt x="749" y="775"/>
                    </a:cubicBezTo>
                    <a:cubicBezTo>
                      <a:pt x="746" y="780"/>
                      <a:pt x="747" y="786"/>
                      <a:pt x="749" y="791"/>
                    </a:cubicBezTo>
                    <a:cubicBezTo>
                      <a:pt x="751" y="796"/>
                      <a:pt x="760" y="809"/>
                      <a:pt x="758" y="816"/>
                    </a:cubicBezTo>
                    <a:cubicBezTo>
                      <a:pt x="756" y="821"/>
                      <a:pt x="752" y="822"/>
                      <a:pt x="749" y="820"/>
                    </a:cubicBezTo>
                    <a:cubicBezTo>
                      <a:pt x="748" y="825"/>
                      <a:pt x="754" y="828"/>
                      <a:pt x="758" y="828"/>
                    </a:cubicBezTo>
                    <a:cubicBezTo>
                      <a:pt x="767" y="826"/>
                      <a:pt x="775" y="816"/>
                      <a:pt x="772" y="805"/>
                    </a:cubicBezTo>
                    <a:cubicBezTo>
                      <a:pt x="771" y="800"/>
                      <a:pt x="768" y="797"/>
                      <a:pt x="763" y="793"/>
                    </a:cubicBezTo>
                    <a:close/>
                    <a:moveTo>
                      <a:pt x="789" y="638"/>
                    </a:moveTo>
                    <a:cubicBezTo>
                      <a:pt x="798" y="653"/>
                      <a:pt x="812" y="654"/>
                      <a:pt x="817" y="657"/>
                    </a:cubicBezTo>
                    <a:cubicBezTo>
                      <a:pt x="823" y="660"/>
                      <a:pt x="820" y="667"/>
                      <a:pt x="812" y="665"/>
                    </a:cubicBezTo>
                    <a:cubicBezTo>
                      <a:pt x="804" y="663"/>
                      <a:pt x="792" y="652"/>
                      <a:pt x="789" y="638"/>
                    </a:cubicBezTo>
                    <a:close/>
                    <a:moveTo>
                      <a:pt x="837" y="683"/>
                    </a:moveTo>
                    <a:cubicBezTo>
                      <a:pt x="836" y="684"/>
                      <a:pt x="834" y="684"/>
                      <a:pt x="833" y="683"/>
                    </a:cubicBezTo>
                    <a:cubicBezTo>
                      <a:pt x="832" y="682"/>
                      <a:pt x="831" y="680"/>
                      <a:pt x="831" y="678"/>
                    </a:cubicBezTo>
                    <a:cubicBezTo>
                      <a:pt x="831" y="675"/>
                      <a:pt x="834" y="674"/>
                      <a:pt x="836" y="674"/>
                    </a:cubicBezTo>
                    <a:cubicBezTo>
                      <a:pt x="839" y="674"/>
                      <a:pt x="840" y="677"/>
                      <a:pt x="841" y="678"/>
                    </a:cubicBezTo>
                    <a:cubicBezTo>
                      <a:pt x="843" y="680"/>
                      <a:pt x="846" y="680"/>
                      <a:pt x="849" y="678"/>
                    </a:cubicBezTo>
                    <a:cubicBezTo>
                      <a:pt x="852" y="675"/>
                      <a:pt x="853" y="672"/>
                      <a:pt x="852" y="668"/>
                    </a:cubicBezTo>
                    <a:cubicBezTo>
                      <a:pt x="851" y="666"/>
                      <a:pt x="849" y="664"/>
                      <a:pt x="847" y="665"/>
                    </a:cubicBezTo>
                    <a:cubicBezTo>
                      <a:pt x="849" y="666"/>
                      <a:pt x="849" y="670"/>
                      <a:pt x="846" y="671"/>
                    </a:cubicBezTo>
                    <a:cubicBezTo>
                      <a:pt x="844" y="671"/>
                      <a:pt x="841" y="670"/>
                      <a:pt x="837" y="670"/>
                    </a:cubicBezTo>
                    <a:cubicBezTo>
                      <a:pt x="834" y="669"/>
                      <a:pt x="830" y="669"/>
                      <a:pt x="827" y="670"/>
                    </a:cubicBezTo>
                    <a:cubicBezTo>
                      <a:pt x="822" y="673"/>
                      <a:pt x="820" y="681"/>
                      <a:pt x="824" y="686"/>
                    </a:cubicBezTo>
                    <a:cubicBezTo>
                      <a:pt x="826" y="688"/>
                      <a:pt x="829" y="689"/>
                      <a:pt x="832" y="690"/>
                    </a:cubicBezTo>
                    <a:cubicBezTo>
                      <a:pt x="835" y="690"/>
                      <a:pt x="844" y="689"/>
                      <a:pt x="847" y="692"/>
                    </a:cubicBezTo>
                    <a:cubicBezTo>
                      <a:pt x="850" y="695"/>
                      <a:pt x="849" y="697"/>
                      <a:pt x="847" y="698"/>
                    </a:cubicBezTo>
                    <a:cubicBezTo>
                      <a:pt x="849" y="700"/>
                      <a:pt x="853" y="698"/>
                      <a:pt x="854" y="695"/>
                    </a:cubicBezTo>
                    <a:cubicBezTo>
                      <a:pt x="855" y="690"/>
                      <a:pt x="852" y="684"/>
                      <a:pt x="846" y="682"/>
                    </a:cubicBezTo>
                    <a:cubicBezTo>
                      <a:pt x="843" y="681"/>
                      <a:pt x="841" y="682"/>
                      <a:pt x="837" y="683"/>
                    </a:cubicBezTo>
                    <a:close/>
                    <a:moveTo>
                      <a:pt x="837" y="682"/>
                    </a:moveTo>
                    <a:cubicBezTo>
                      <a:pt x="834" y="683"/>
                      <a:pt x="832" y="682"/>
                      <a:pt x="832" y="680"/>
                    </a:cubicBezTo>
                    <a:cubicBezTo>
                      <a:pt x="831" y="676"/>
                      <a:pt x="836" y="674"/>
                      <a:pt x="838" y="676"/>
                    </a:cubicBezTo>
                    <a:cubicBezTo>
                      <a:pt x="840" y="677"/>
                      <a:pt x="840" y="679"/>
                      <a:pt x="843" y="680"/>
                    </a:cubicBezTo>
                    <a:cubicBezTo>
                      <a:pt x="840" y="680"/>
                      <a:pt x="839" y="682"/>
                      <a:pt x="837" y="682"/>
                    </a:cubicBezTo>
                    <a:close/>
                    <a:moveTo>
                      <a:pt x="821" y="680"/>
                    </a:moveTo>
                    <a:cubicBezTo>
                      <a:pt x="820" y="677"/>
                      <a:pt x="822" y="673"/>
                      <a:pt x="824" y="671"/>
                    </a:cubicBezTo>
                    <a:cubicBezTo>
                      <a:pt x="823" y="668"/>
                      <a:pt x="815" y="668"/>
                      <a:pt x="814" y="674"/>
                    </a:cubicBezTo>
                    <a:cubicBezTo>
                      <a:pt x="814" y="678"/>
                      <a:pt x="817" y="681"/>
                      <a:pt x="821" y="680"/>
                    </a:cubicBezTo>
                    <a:close/>
                    <a:moveTo>
                      <a:pt x="813" y="673"/>
                    </a:moveTo>
                    <a:cubicBezTo>
                      <a:pt x="813" y="673"/>
                      <a:pt x="813" y="672"/>
                      <a:pt x="814" y="671"/>
                    </a:cubicBezTo>
                    <a:cubicBezTo>
                      <a:pt x="806" y="669"/>
                      <a:pt x="799" y="664"/>
                      <a:pt x="794" y="657"/>
                    </a:cubicBezTo>
                    <a:cubicBezTo>
                      <a:pt x="785" y="645"/>
                      <a:pt x="789" y="631"/>
                      <a:pt x="778" y="612"/>
                    </a:cubicBezTo>
                    <a:cubicBezTo>
                      <a:pt x="773" y="603"/>
                      <a:pt x="767" y="597"/>
                      <a:pt x="762" y="593"/>
                    </a:cubicBezTo>
                    <a:cubicBezTo>
                      <a:pt x="749" y="583"/>
                      <a:pt x="732" y="579"/>
                      <a:pt x="721" y="566"/>
                    </a:cubicBezTo>
                    <a:cubicBezTo>
                      <a:pt x="727" y="570"/>
                      <a:pt x="736" y="568"/>
                      <a:pt x="736" y="558"/>
                    </a:cubicBezTo>
                    <a:cubicBezTo>
                      <a:pt x="736" y="551"/>
                      <a:pt x="727" y="541"/>
                      <a:pt x="739" y="529"/>
                    </a:cubicBezTo>
                    <a:cubicBezTo>
                      <a:pt x="730" y="531"/>
                      <a:pt x="722" y="536"/>
                      <a:pt x="718" y="544"/>
                    </a:cubicBezTo>
                    <a:cubicBezTo>
                      <a:pt x="716" y="549"/>
                      <a:pt x="715" y="554"/>
                      <a:pt x="716" y="559"/>
                    </a:cubicBezTo>
                    <a:cubicBezTo>
                      <a:pt x="722" y="582"/>
                      <a:pt x="757" y="585"/>
                      <a:pt x="767" y="602"/>
                    </a:cubicBezTo>
                    <a:cubicBezTo>
                      <a:pt x="767" y="601"/>
                      <a:pt x="766" y="600"/>
                      <a:pt x="766" y="600"/>
                    </a:cubicBezTo>
                    <a:cubicBezTo>
                      <a:pt x="753" y="585"/>
                      <a:pt x="729" y="586"/>
                      <a:pt x="717" y="600"/>
                    </a:cubicBezTo>
                    <a:cubicBezTo>
                      <a:pt x="710" y="607"/>
                      <a:pt x="707" y="617"/>
                      <a:pt x="709" y="628"/>
                    </a:cubicBezTo>
                    <a:cubicBezTo>
                      <a:pt x="711" y="639"/>
                      <a:pt x="719" y="649"/>
                      <a:pt x="730" y="653"/>
                    </a:cubicBezTo>
                    <a:cubicBezTo>
                      <a:pt x="741" y="657"/>
                      <a:pt x="753" y="655"/>
                      <a:pt x="760" y="644"/>
                    </a:cubicBezTo>
                    <a:cubicBezTo>
                      <a:pt x="765" y="638"/>
                      <a:pt x="764" y="630"/>
                      <a:pt x="760" y="624"/>
                    </a:cubicBezTo>
                    <a:cubicBezTo>
                      <a:pt x="754" y="615"/>
                      <a:pt x="744" y="614"/>
                      <a:pt x="738" y="618"/>
                    </a:cubicBezTo>
                    <a:cubicBezTo>
                      <a:pt x="730" y="622"/>
                      <a:pt x="727" y="632"/>
                      <a:pt x="733" y="640"/>
                    </a:cubicBezTo>
                    <a:cubicBezTo>
                      <a:pt x="727" y="630"/>
                      <a:pt x="731" y="622"/>
                      <a:pt x="739" y="619"/>
                    </a:cubicBezTo>
                    <a:cubicBezTo>
                      <a:pt x="745" y="617"/>
                      <a:pt x="753" y="618"/>
                      <a:pt x="758" y="625"/>
                    </a:cubicBezTo>
                    <a:cubicBezTo>
                      <a:pt x="761" y="630"/>
                      <a:pt x="762" y="637"/>
                      <a:pt x="758" y="643"/>
                    </a:cubicBezTo>
                    <a:cubicBezTo>
                      <a:pt x="751" y="652"/>
                      <a:pt x="741" y="653"/>
                      <a:pt x="731" y="650"/>
                    </a:cubicBezTo>
                    <a:cubicBezTo>
                      <a:pt x="721" y="646"/>
                      <a:pt x="715" y="637"/>
                      <a:pt x="712" y="627"/>
                    </a:cubicBezTo>
                    <a:cubicBezTo>
                      <a:pt x="710" y="617"/>
                      <a:pt x="714" y="607"/>
                      <a:pt x="720" y="601"/>
                    </a:cubicBezTo>
                    <a:cubicBezTo>
                      <a:pt x="732" y="589"/>
                      <a:pt x="753" y="588"/>
                      <a:pt x="765" y="601"/>
                    </a:cubicBezTo>
                    <a:cubicBezTo>
                      <a:pt x="774" y="612"/>
                      <a:pt x="775" y="623"/>
                      <a:pt x="771" y="636"/>
                    </a:cubicBezTo>
                    <a:cubicBezTo>
                      <a:pt x="763" y="657"/>
                      <a:pt x="743" y="674"/>
                      <a:pt x="726" y="675"/>
                    </a:cubicBezTo>
                    <a:cubicBezTo>
                      <a:pt x="717" y="676"/>
                      <a:pt x="706" y="670"/>
                      <a:pt x="707" y="660"/>
                    </a:cubicBezTo>
                    <a:cubicBezTo>
                      <a:pt x="708" y="653"/>
                      <a:pt x="712" y="650"/>
                      <a:pt x="720" y="651"/>
                    </a:cubicBezTo>
                    <a:cubicBezTo>
                      <a:pt x="713" y="643"/>
                      <a:pt x="698" y="649"/>
                      <a:pt x="695" y="662"/>
                    </a:cubicBezTo>
                    <a:cubicBezTo>
                      <a:pt x="691" y="675"/>
                      <a:pt x="697" y="684"/>
                      <a:pt x="704" y="690"/>
                    </a:cubicBezTo>
                    <a:cubicBezTo>
                      <a:pt x="715" y="698"/>
                      <a:pt x="732" y="697"/>
                      <a:pt x="746" y="687"/>
                    </a:cubicBezTo>
                    <a:cubicBezTo>
                      <a:pt x="760" y="676"/>
                      <a:pt x="770" y="659"/>
                      <a:pt x="773" y="642"/>
                    </a:cubicBezTo>
                    <a:cubicBezTo>
                      <a:pt x="773" y="644"/>
                      <a:pt x="773" y="646"/>
                      <a:pt x="772" y="649"/>
                    </a:cubicBezTo>
                    <a:cubicBezTo>
                      <a:pt x="766" y="678"/>
                      <a:pt x="746" y="700"/>
                      <a:pt x="716" y="708"/>
                    </a:cubicBezTo>
                    <a:cubicBezTo>
                      <a:pt x="694" y="713"/>
                      <a:pt x="674" y="707"/>
                      <a:pt x="659" y="690"/>
                    </a:cubicBezTo>
                    <a:cubicBezTo>
                      <a:pt x="650" y="679"/>
                      <a:pt x="645" y="667"/>
                      <a:pt x="643" y="654"/>
                    </a:cubicBezTo>
                    <a:cubicBezTo>
                      <a:pt x="641" y="640"/>
                      <a:pt x="642" y="626"/>
                      <a:pt x="647" y="613"/>
                    </a:cubicBezTo>
                    <a:cubicBezTo>
                      <a:pt x="650" y="607"/>
                      <a:pt x="652" y="602"/>
                      <a:pt x="657" y="597"/>
                    </a:cubicBezTo>
                    <a:cubicBezTo>
                      <a:pt x="665" y="588"/>
                      <a:pt x="677" y="582"/>
                      <a:pt x="689" y="582"/>
                    </a:cubicBezTo>
                    <a:cubicBezTo>
                      <a:pt x="699" y="582"/>
                      <a:pt x="707" y="586"/>
                      <a:pt x="713" y="594"/>
                    </a:cubicBezTo>
                    <a:cubicBezTo>
                      <a:pt x="718" y="582"/>
                      <a:pt x="700" y="561"/>
                      <a:pt x="681" y="575"/>
                    </a:cubicBezTo>
                    <a:cubicBezTo>
                      <a:pt x="669" y="567"/>
                      <a:pt x="655" y="586"/>
                      <a:pt x="649" y="601"/>
                    </a:cubicBezTo>
                    <a:cubicBezTo>
                      <a:pt x="655" y="582"/>
                      <a:pt x="674" y="561"/>
                      <a:pt x="684" y="551"/>
                    </a:cubicBezTo>
                    <a:cubicBezTo>
                      <a:pt x="683" y="551"/>
                      <a:pt x="682" y="550"/>
                      <a:pt x="682" y="549"/>
                    </a:cubicBezTo>
                    <a:cubicBezTo>
                      <a:pt x="678" y="553"/>
                      <a:pt x="673" y="558"/>
                      <a:pt x="668" y="564"/>
                    </a:cubicBezTo>
                    <a:cubicBezTo>
                      <a:pt x="671" y="554"/>
                      <a:pt x="669" y="542"/>
                      <a:pt x="661" y="534"/>
                    </a:cubicBezTo>
                    <a:cubicBezTo>
                      <a:pt x="647" y="519"/>
                      <a:pt x="622" y="517"/>
                      <a:pt x="609" y="496"/>
                    </a:cubicBezTo>
                    <a:cubicBezTo>
                      <a:pt x="613" y="518"/>
                      <a:pt x="635" y="530"/>
                      <a:pt x="644" y="540"/>
                    </a:cubicBezTo>
                    <a:cubicBezTo>
                      <a:pt x="664" y="559"/>
                      <a:pt x="659" y="571"/>
                      <a:pt x="651" y="590"/>
                    </a:cubicBezTo>
                    <a:cubicBezTo>
                      <a:pt x="651" y="586"/>
                      <a:pt x="651" y="583"/>
                      <a:pt x="651" y="579"/>
                    </a:cubicBezTo>
                    <a:cubicBezTo>
                      <a:pt x="650" y="558"/>
                      <a:pt x="637" y="538"/>
                      <a:pt x="618" y="531"/>
                    </a:cubicBezTo>
                    <a:cubicBezTo>
                      <a:pt x="603" y="524"/>
                      <a:pt x="586" y="527"/>
                      <a:pt x="573" y="538"/>
                    </a:cubicBezTo>
                    <a:cubicBezTo>
                      <a:pt x="557" y="552"/>
                      <a:pt x="551" y="574"/>
                      <a:pt x="559" y="594"/>
                    </a:cubicBezTo>
                    <a:cubicBezTo>
                      <a:pt x="563" y="603"/>
                      <a:pt x="570" y="610"/>
                      <a:pt x="578" y="613"/>
                    </a:cubicBezTo>
                    <a:cubicBezTo>
                      <a:pt x="593" y="620"/>
                      <a:pt x="607" y="615"/>
                      <a:pt x="616" y="603"/>
                    </a:cubicBezTo>
                    <a:cubicBezTo>
                      <a:pt x="601" y="609"/>
                      <a:pt x="595" y="597"/>
                      <a:pt x="589" y="594"/>
                    </a:cubicBezTo>
                    <a:cubicBezTo>
                      <a:pt x="575" y="589"/>
                      <a:pt x="571" y="608"/>
                      <a:pt x="584" y="614"/>
                    </a:cubicBezTo>
                    <a:cubicBezTo>
                      <a:pt x="586" y="615"/>
                      <a:pt x="587" y="615"/>
                      <a:pt x="589" y="616"/>
                    </a:cubicBezTo>
                    <a:cubicBezTo>
                      <a:pt x="577" y="614"/>
                      <a:pt x="566" y="606"/>
                      <a:pt x="561" y="593"/>
                    </a:cubicBezTo>
                    <a:cubicBezTo>
                      <a:pt x="554" y="574"/>
                      <a:pt x="559" y="553"/>
                      <a:pt x="575" y="540"/>
                    </a:cubicBezTo>
                    <a:cubicBezTo>
                      <a:pt x="587" y="530"/>
                      <a:pt x="602" y="528"/>
                      <a:pt x="616" y="534"/>
                    </a:cubicBezTo>
                    <a:cubicBezTo>
                      <a:pt x="633" y="541"/>
                      <a:pt x="645" y="559"/>
                      <a:pt x="646" y="579"/>
                    </a:cubicBezTo>
                    <a:cubicBezTo>
                      <a:pt x="646" y="586"/>
                      <a:pt x="645" y="593"/>
                      <a:pt x="643" y="600"/>
                    </a:cubicBezTo>
                    <a:cubicBezTo>
                      <a:pt x="644" y="596"/>
                      <a:pt x="644" y="591"/>
                      <a:pt x="643" y="586"/>
                    </a:cubicBezTo>
                    <a:cubicBezTo>
                      <a:pt x="640" y="574"/>
                      <a:pt x="630" y="563"/>
                      <a:pt x="616" y="565"/>
                    </a:cubicBezTo>
                    <a:cubicBezTo>
                      <a:pt x="611" y="566"/>
                      <a:pt x="606" y="570"/>
                      <a:pt x="605" y="576"/>
                    </a:cubicBezTo>
                    <a:cubicBezTo>
                      <a:pt x="603" y="580"/>
                      <a:pt x="604" y="585"/>
                      <a:pt x="607" y="588"/>
                    </a:cubicBezTo>
                    <a:cubicBezTo>
                      <a:pt x="610" y="592"/>
                      <a:pt x="614" y="594"/>
                      <a:pt x="619" y="594"/>
                    </a:cubicBezTo>
                    <a:cubicBezTo>
                      <a:pt x="625" y="594"/>
                      <a:pt x="630" y="589"/>
                      <a:pt x="630" y="583"/>
                    </a:cubicBezTo>
                    <a:cubicBezTo>
                      <a:pt x="630" y="579"/>
                      <a:pt x="628" y="576"/>
                      <a:pt x="624" y="575"/>
                    </a:cubicBezTo>
                    <a:cubicBezTo>
                      <a:pt x="622" y="574"/>
                      <a:pt x="620" y="575"/>
                      <a:pt x="619" y="577"/>
                    </a:cubicBezTo>
                    <a:cubicBezTo>
                      <a:pt x="620" y="577"/>
                      <a:pt x="622" y="577"/>
                      <a:pt x="624" y="578"/>
                    </a:cubicBezTo>
                    <a:cubicBezTo>
                      <a:pt x="627" y="579"/>
                      <a:pt x="627" y="583"/>
                      <a:pt x="624" y="585"/>
                    </a:cubicBezTo>
                    <a:cubicBezTo>
                      <a:pt x="622" y="586"/>
                      <a:pt x="620" y="587"/>
                      <a:pt x="617" y="586"/>
                    </a:cubicBezTo>
                    <a:cubicBezTo>
                      <a:pt x="614" y="585"/>
                      <a:pt x="612" y="582"/>
                      <a:pt x="613" y="579"/>
                    </a:cubicBezTo>
                    <a:cubicBezTo>
                      <a:pt x="613" y="575"/>
                      <a:pt x="616" y="572"/>
                      <a:pt x="620" y="571"/>
                    </a:cubicBezTo>
                    <a:cubicBezTo>
                      <a:pt x="631" y="569"/>
                      <a:pt x="640" y="581"/>
                      <a:pt x="641" y="591"/>
                    </a:cubicBezTo>
                    <a:cubicBezTo>
                      <a:pt x="644" y="603"/>
                      <a:pt x="639" y="615"/>
                      <a:pt x="638" y="626"/>
                    </a:cubicBezTo>
                    <a:cubicBezTo>
                      <a:pt x="636" y="639"/>
                      <a:pt x="636" y="652"/>
                      <a:pt x="643" y="668"/>
                    </a:cubicBezTo>
                    <a:cubicBezTo>
                      <a:pt x="641" y="665"/>
                      <a:pt x="639" y="662"/>
                      <a:pt x="637" y="659"/>
                    </a:cubicBezTo>
                    <a:cubicBezTo>
                      <a:pt x="622" y="643"/>
                      <a:pt x="602" y="636"/>
                      <a:pt x="581" y="644"/>
                    </a:cubicBezTo>
                    <a:cubicBezTo>
                      <a:pt x="561" y="651"/>
                      <a:pt x="548" y="668"/>
                      <a:pt x="546" y="689"/>
                    </a:cubicBezTo>
                    <a:cubicBezTo>
                      <a:pt x="545" y="709"/>
                      <a:pt x="554" y="729"/>
                      <a:pt x="571" y="739"/>
                    </a:cubicBezTo>
                    <a:cubicBezTo>
                      <a:pt x="587" y="747"/>
                      <a:pt x="605" y="745"/>
                      <a:pt x="617" y="734"/>
                    </a:cubicBezTo>
                    <a:cubicBezTo>
                      <a:pt x="624" y="727"/>
                      <a:pt x="628" y="718"/>
                      <a:pt x="628" y="709"/>
                    </a:cubicBezTo>
                    <a:cubicBezTo>
                      <a:pt x="627" y="703"/>
                      <a:pt x="625" y="697"/>
                      <a:pt x="622" y="693"/>
                    </a:cubicBezTo>
                    <a:cubicBezTo>
                      <a:pt x="616" y="684"/>
                      <a:pt x="605" y="682"/>
                      <a:pt x="597" y="686"/>
                    </a:cubicBezTo>
                    <a:cubicBezTo>
                      <a:pt x="587" y="691"/>
                      <a:pt x="583" y="703"/>
                      <a:pt x="587" y="713"/>
                    </a:cubicBezTo>
                    <a:cubicBezTo>
                      <a:pt x="592" y="723"/>
                      <a:pt x="604" y="727"/>
                      <a:pt x="614" y="722"/>
                    </a:cubicBezTo>
                    <a:cubicBezTo>
                      <a:pt x="623" y="718"/>
                      <a:pt x="627" y="709"/>
                      <a:pt x="625" y="700"/>
                    </a:cubicBezTo>
                    <a:cubicBezTo>
                      <a:pt x="630" y="712"/>
                      <a:pt x="625" y="725"/>
                      <a:pt x="615" y="734"/>
                    </a:cubicBezTo>
                    <a:cubicBezTo>
                      <a:pt x="604" y="744"/>
                      <a:pt x="587" y="745"/>
                      <a:pt x="572" y="737"/>
                    </a:cubicBezTo>
                    <a:cubicBezTo>
                      <a:pt x="556" y="728"/>
                      <a:pt x="548" y="709"/>
                      <a:pt x="549" y="691"/>
                    </a:cubicBezTo>
                    <a:cubicBezTo>
                      <a:pt x="551" y="671"/>
                      <a:pt x="564" y="655"/>
                      <a:pt x="582" y="648"/>
                    </a:cubicBezTo>
                    <a:cubicBezTo>
                      <a:pt x="601" y="642"/>
                      <a:pt x="619" y="648"/>
                      <a:pt x="632" y="662"/>
                    </a:cubicBezTo>
                    <a:cubicBezTo>
                      <a:pt x="641" y="673"/>
                      <a:pt x="646" y="687"/>
                      <a:pt x="658" y="697"/>
                    </a:cubicBezTo>
                    <a:cubicBezTo>
                      <a:pt x="674" y="712"/>
                      <a:pt x="695" y="718"/>
                      <a:pt x="718" y="713"/>
                    </a:cubicBezTo>
                    <a:cubicBezTo>
                      <a:pt x="750" y="705"/>
                      <a:pt x="772" y="682"/>
                      <a:pt x="778" y="650"/>
                    </a:cubicBezTo>
                    <a:cubicBezTo>
                      <a:pt x="780" y="635"/>
                      <a:pt x="780" y="623"/>
                      <a:pt x="775" y="610"/>
                    </a:cubicBezTo>
                    <a:cubicBezTo>
                      <a:pt x="781" y="622"/>
                      <a:pt x="784" y="635"/>
                      <a:pt x="784" y="648"/>
                    </a:cubicBezTo>
                    <a:cubicBezTo>
                      <a:pt x="784" y="666"/>
                      <a:pt x="777" y="687"/>
                      <a:pt x="767" y="702"/>
                    </a:cubicBezTo>
                    <a:cubicBezTo>
                      <a:pt x="763" y="708"/>
                      <a:pt x="761" y="714"/>
                      <a:pt x="759" y="721"/>
                    </a:cubicBezTo>
                    <a:cubicBezTo>
                      <a:pt x="758" y="723"/>
                      <a:pt x="758" y="725"/>
                      <a:pt x="757" y="727"/>
                    </a:cubicBezTo>
                    <a:cubicBezTo>
                      <a:pt x="757" y="730"/>
                      <a:pt x="757" y="733"/>
                      <a:pt x="756" y="737"/>
                    </a:cubicBezTo>
                    <a:cubicBezTo>
                      <a:pt x="756" y="738"/>
                      <a:pt x="757" y="749"/>
                      <a:pt x="759" y="749"/>
                    </a:cubicBezTo>
                    <a:cubicBezTo>
                      <a:pt x="760" y="748"/>
                      <a:pt x="760" y="742"/>
                      <a:pt x="760" y="741"/>
                    </a:cubicBezTo>
                    <a:cubicBezTo>
                      <a:pt x="760" y="736"/>
                      <a:pt x="760" y="732"/>
                      <a:pt x="761" y="728"/>
                    </a:cubicBezTo>
                    <a:cubicBezTo>
                      <a:pt x="761" y="726"/>
                      <a:pt x="762" y="724"/>
                      <a:pt x="762" y="722"/>
                    </a:cubicBezTo>
                    <a:cubicBezTo>
                      <a:pt x="764" y="715"/>
                      <a:pt x="766" y="710"/>
                      <a:pt x="770" y="703"/>
                    </a:cubicBezTo>
                    <a:cubicBezTo>
                      <a:pt x="770" y="703"/>
                      <a:pt x="770" y="702"/>
                      <a:pt x="771" y="701"/>
                    </a:cubicBezTo>
                    <a:cubicBezTo>
                      <a:pt x="770" y="703"/>
                      <a:pt x="770" y="705"/>
                      <a:pt x="769" y="708"/>
                    </a:cubicBezTo>
                    <a:cubicBezTo>
                      <a:pt x="768" y="714"/>
                      <a:pt x="768" y="719"/>
                      <a:pt x="769" y="725"/>
                    </a:cubicBezTo>
                    <a:cubicBezTo>
                      <a:pt x="773" y="742"/>
                      <a:pt x="787" y="748"/>
                      <a:pt x="802" y="746"/>
                    </a:cubicBezTo>
                    <a:cubicBezTo>
                      <a:pt x="814" y="744"/>
                      <a:pt x="826" y="737"/>
                      <a:pt x="831" y="725"/>
                    </a:cubicBezTo>
                    <a:cubicBezTo>
                      <a:pt x="835" y="714"/>
                      <a:pt x="832" y="705"/>
                      <a:pt x="824" y="698"/>
                    </a:cubicBezTo>
                    <a:cubicBezTo>
                      <a:pt x="817" y="693"/>
                      <a:pt x="807" y="690"/>
                      <a:pt x="800" y="696"/>
                    </a:cubicBezTo>
                    <a:cubicBezTo>
                      <a:pt x="796" y="699"/>
                      <a:pt x="794" y="703"/>
                      <a:pt x="794" y="708"/>
                    </a:cubicBezTo>
                    <a:cubicBezTo>
                      <a:pt x="794" y="711"/>
                      <a:pt x="796" y="714"/>
                      <a:pt x="798" y="716"/>
                    </a:cubicBezTo>
                    <a:cubicBezTo>
                      <a:pt x="801" y="718"/>
                      <a:pt x="804" y="718"/>
                      <a:pt x="808" y="717"/>
                    </a:cubicBezTo>
                    <a:cubicBezTo>
                      <a:pt x="811" y="716"/>
                      <a:pt x="814" y="714"/>
                      <a:pt x="815" y="710"/>
                    </a:cubicBezTo>
                    <a:cubicBezTo>
                      <a:pt x="815" y="706"/>
                      <a:pt x="813" y="702"/>
                      <a:pt x="809" y="701"/>
                    </a:cubicBezTo>
                    <a:cubicBezTo>
                      <a:pt x="805" y="699"/>
                      <a:pt x="800" y="702"/>
                      <a:pt x="798" y="706"/>
                    </a:cubicBezTo>
                    <a:cubicBezTo>
                      <a:pt x="797" y="710"/>
                      <a:pt x="799" y="715"/>
                      <a:pt x="804" y="717"/>
                    </a:cubicBezTo>
                    <a:cubicBezTo>
                      <a:pt x="805" y="717"/>
                      <a:pt x="807" y="717"/>
                      <a:pt x="808" y="717"/>
                    </a:cubicBezTo>
                    <a:cubicBezTo>
                      <a:pt x="808" y="717"/>
                      <a:pt x="808" y="717"/>
                      <a:pt x="808" y="717"/>
                    </a:cubicBezTo>
                    <a:cubicBezTo>
                      <a:pt x="804" y="718"/>
                      <a:pt x="801" y="717"/>
                      <a:pt x="798" y="715"/>
                    </a:cubicBezTo>
                    <a:cubicBezTo>
                      <a:pt x="796" y="714"/>
                      <a:pt x="795" y="711"/>
                      <a:pt x="795" y="708"/>
                    </a:cubicBezTo>
                    <a:cubicBezTo>
                      <a:pt x="794" y="704"/>
                      <a:pt x="797" y="699"/>
                      <a:pt x="800" y="697"/>
                    </a:cubicBezTo>
                    <a:cubicBezTo>
                      <a:pt x="807" y="692"/>
                      <a:pt x="817" y="694"/>
                      <a:pt x="823" y="699"/>
                    </a:cubicBezTo>
                    <a:cubicBezTo>
                      <a:pt x="831" y="705"/>
                      <a:pt x="833" y="714"/>
                      <a:pt x="829" y="724"/>
                    </a:cubicBezTo>
                    <a:cubicBezTo>
                      <a:pt x="825" y="735"/>
                      <a:pt x="812" y="742"/>
                      <a:pt x="800" y="743"/>
                    </a:cubicBezTo>
                    <a:cubicBezTo>
                      <a:pt x="788" y="745"/>
                      <a:pt x="775" y="739"/>
                      <a:pt x="772" y="725"/>
                    </a:cubicBezTo>
                    <a:cubicBezTo>
                      <a:pt x="771" y="719"/>
                      <a:pt x="772" y="714"/>
                      <a:pt x="773" y="708"/>
                    </a:cubicBezTo>
                    <a:cubicBezTo>
                      <a:pt x="774" y="705"/>
                      <a:pt x="775" y="701"/>
                      <a:pt x="776" y="698"/>
                    </a:cubicBezTo>
                    <a:cubicBezTo>
                      <a:pt x="779" y="690"/>
                      <a:pt x="783" y="680"/>
                      <a:pt x="785" y="670"/>
                    </a:cubicBezTo>
                    <a:cubicBezTo>
                      <a:pt x="787" y="664"/>
                      <a:pt x="788" y="658"/>
                      <a:pt x="788" y="652"/>
                    </a:cubicBezTo>
                    <a:cubicBezTo>
                      <a:pt x="789" y="655"/>
                      <a:pt x="791" y="658"/>
                      <a:pt x="793" y="660"/>
                    </a:cubicBezTo>
                    <a:cubicBezTo>
                      <a:pt x="799" y="666"/>
                      <a:pt x="806" y="672"/>
                      <a:pt x="813" y="673"/>
                    </a:cubicBezTo>
                    <a:close/>
                    <a:moveTo>
                      <a:pt x="764" y="792"/>
                    </a:moveTo>
                    <a:cubicBezTo>
                      <a:pt x="761" y="789"/>
                      <a:pt x="761" y="785"/>
                      <a:pt x="764" y="782"/>
                    </a:cubicBezTo>
                    <a:cubicBezTo>
                      <a:pt x="769" y="778"/>
                      <a:pt x="776" y="783"/>
                      <a:pt x="775" y="788"/>
                    </a:cubicBezTo>
                    <a:cubicBezTo>
                      <a:pt x="774" y="793"/>
                      <a:pt x="771" y="794"/>
                      <a:pt x="773" y="800"/>
                    </a:cubicBezTo>
                    <a:cubicBezTo>
                      <a:pt x="770" y="795"/>
                      <a:pt x="767" y="795"/>
                      <a:pt x="764" y="792"/>
                    </a:cubicBezTo>
                    <a:close/>
                    <a:moveTo>
                      <a:pt x="763" y="706"/>
                    </a:moveTo>
                    <a:cubicBezTo>
                      <a:pt x="756" y="718"/>
                      <a:pt x="740" y="723"/>
                      <a:pt x="731" y="721"/>
                    </a:cubicBezTo>
                    <a:cubicBezTo>
                      <a:pt x="723" y="719"/>
                      <a:pt x="715" y="716"/>
                      <a:pt x="708" y="719"/>
                    </a:cubicBezTo>
                    <a:cubicBezTo>
                      <a:pt x="702" y="722"/>
                      <a:pt x="696" y="729"/>
                      <a:pt x="699" y="734"/>
                    </a:cubicBezTo>
                    <a:cubicBezTo>
                      <a:pt x="700" y="729"/>
                      <a:pt x="706" y="727"/>
                      <a:pt x="712" y="727"/>
                    </a:cubicBezTo>
                    <a:cubicBezTo>
                      <a:pt x="716" y="727"/>
                      <a:pt x="720" y="727"/>
                      <a:pt x="724" y="724"/>
                    </a:cubicBezTo>
                    <a:cubicBezTo>
                      <a:pt x="731" y="731"/>
                      <a:pt x="740" y="730"/>
                      <a:pt x="746" y="726"/>
                    </a:cubicBezTo>
                    <a:cubicBezTo>
                      <a:pt x="753" y="723"/>
                      <a:pt x="760" y="715"/>
                      <a:pt x="763" y="706"/>
                    </a:cubicBezTo>
                    <a:close/>
                    <a:moveTo>
                      <a:pt x="836" y="796"/>
                    </a:moveTo>
                    <a:cubicBezTo>
                      <a:pt x="855" y="804"/>
                      <a:pt x="854" y="824"/>
                      <a:pt x="857" y="832"/>
                    </a:cubicBezTo>
                    <a:cubicBezTo>
                      <a:pt x="861" y="844"/>
                      <a:pt x="872" y="840"/>
                      <a:pt x="870" y="827"/>
                    </a:cubicBezTo>
                    <a:cubicBezTo>
                      <a:pt x="868" y="815"/>
                      <a:pt x="855" y="799"/>
                      <a:pt x="836" y="796"/>
                    </a:cubicBezTo>
                    <a:close/>
                    <a:moveTo>
                      <a:pt x="754" y="766"/>
                    </a:moveTo>
                    <a:cubicBezTo>
                      <a:pt x="758" y="761"/>
                      <a:pt x="766" y="762"/>
                      <a:pt x="770" y="763"/>
                    </a:cubicBezTo>
                    <a:cubicBezTo>
                      <a:pt x="775" y="758"/>
                      <a:pt x="767" y="747"/>
                      <a:pt x="758" y="751"/>
                    </a:cubicBezTo>
                    <a:cubicBezTo>
                      <a:pt x="752" y="753"/>
                      <a:pt x="750" y="761"/>
                      <a:pt x="754" y="766"/>
                    </a:cubicBezTo>
                    <a:close/>
                    <a:moveTo>
                      <a:pt x="759" y="718"/>
                    </a:moveTo>
                    <a:cubicBezTo>
                      <a:pt x="745" y="738"/>
                      <a:pt x="719" y="737"/>
                      <a:pt x="711" y="739"/>
                    </a:cubicBezTo>
                    <a:cubicBezTo>
                      <a:pt x="696" y="744"/>
                      <a:pt x="702" y="761"/>
                      <a:pt x="719" y="756"/>
                    </a:cubicBezTo>
                    <a:cubicBezTo>
                      <a:pt x="730" y="754"/>
                      <a:pt x="749" y="743"/>
                      <a:pt x="759" y="718"/>
                    </a:cubicBezTo>
                    <a:close/>
                    <a:moveTo>
                      <a:pt x="822" y="746"/>
                    </a:moveTo>
                    <a:cubicBezTo>
                      <a:pt x="827" y="736"/>
                      <a:pt x="833" y="727"/>
                      <a:pt x="843" y="722"/>
                    </a:cubicBezTo>
                    <a:cubicBezTo>
                      <a:pt x="852" y="718"/>
                      <a:pt x="863" y="718"/>
                      <a:pt x="871" y="725"/>
                    </a:cubicBezTo>
                    <a:cubicBezTo>
                      <a:pt x="876" y="729"/>
                      <a:pt x="879" y="734"/>
                      <a:pt x="880" y="740"/>
                    </a:cubicBezTo>
                    <a:cubicBezTo>
                      <a:pt x="882" y="747"/>
                      <a:pt x="882" y="752"/>
                      <a:pt x="880" y="758"/>
                    </a:cubicBezTo>
                    <a:cubicBezTo>
                      <a:pt x="878" y="765"/>
                      <a:pt x="876" y="769"/>
                      <a:pt x="872" y="774"/>
                    </a:cubicBezTo>
                    <a:cubicBezTo>
                      <a:pt x="870" y="776"/>
                      <a:pt x="868" y="778"/>
                      <a:pt x="866" y="780"/>
                    </a:cubicBezTo>
                    <a:cubicBezTo>
                      <a:pt x="860" y="785"/>
                      <a:pt x="854" y="788"/>
                      <a:pt x="847" y="791"/>
                    </a:cubicBezTo>
                    <a:cubicBezTo>
                      <a:pt x="837" y="794"/>
                      <a:pt x="828" y="795"/>
                      <a:pt x="817" y="793"/>
                    </a:cubicBezTo>
                    <a:cubicBezTo>
                      <a:pt x="816" y="793"/>
                      <a:pt x="816" y="793"/>
                      <a:pt x="815" y="792"/>
                    </a:cubicBezTo>
                    <a:cubicBezTo>
                      <a:pt x="820" y="798"/>
                      <a:pt x="824" y="805"/>
                      <a:pt x="826" y="813"/>
                    </a:cubicBezTo>
                    <a:cubicBezTo>
                      <a:pt x="828" y="822"/>
                      <a:pt x="827" y="832"/>
                      <a:pt x="821" y="839"/>
                    </a:cubicBezTo>
                    <a:cubicBezTo>
                      <a:pt x="819" y="842"/>
                      <a:pt x="816" y="845"/>
                      <a:pt x="812" y="847"/>
                    </a:cubicBezTo>
                    <a:cubicBezTo>
                      <a:pt x="815" y="845"/>
                      <a:pt x="818" y="842"/>
                      <a:pt x="820" y="839"/>
                    </a:cubicBezTo>
                    <a:cubicBezTo>
                      <a:pt x="825" y="831"/>
                      <a:pt x="825" y="822"/>
                      <a:pt x="823" y="813"/>
                    </a:cubicBezTo>
                    <a:cubicBezTo>
                      <a:pt x="821" y="807"/>
                      <a:pt x="819" y="802"/>
                      <a:pt x="815" y="798"/>
                    </a:cubicBezTo>
                    <a:cubicBezTo>
                      <a:pt x="808" y="789"/>
                      <a:pt x="800" y="785"/>
                      <a:pt x="792" y="778"/>
                    </a:cubicBezTo>
                    <a:cubicBezTo>
                      <a:pt x="791" y="777"/>
                      <a:pt x="791" y="777"/>
                      <a:pt x="791" y="777"/>
                    </a:cubicBezTo>
                    <a:cubicBezTo>
                      <a:pt x="787" y="773"/>
                      <a:pt x="784" y="768"/>
                      <a:pt x="781" y="763"/>
                    </a:cubicBezTo>
                    <a:cubicBezTo>
                      <a:pt x="780" y="762"/>
                      <a:pt x="773" y="749"/>
                      <a:pt x="774" y="748"/>
                    </a:cubicBezTo>
                    <a:cubicBezTo>
                      <a:pt x="776" y="748"/>
                      <a:pt x="780" y="756"/>
                      <a:pt x="781" y="757"/>
                    </a:cubicBezTo>
                    <a:cubicBezTo>
                      <a:pt x="785" y="764"/>
                      <a:pt x="789" y="769"/>
                      <a:pt x="794" y="775"/>
                    </a:cubicBezTo>
                    <a:cubicBezTo>
                      <a:pt x="794" y="775"/>
                      <a:pt x="794" y="775"/>
                      <a:pt x="794" y="775"/>
                    </a:cubicBezTo>
                    <a:cubicBezTo>
                      <a:pt x="802" y="782"/>
                      <a:pt x="808" y="787"/>
                      <a:pt x="818" y="790"/>
                    </a:cubicBezTo>
                    <a:cubicBezTo>
                      <a:pt x="829" y="793"/>
                      <a:pt x="843" y="792"/>
                      <a:pt x="852" y="784"/>
                    </a:cubicBezTo>
                    <a:cubicBezTo>
                      <a:pt x="857" y="780"/>
                      <a:pt x="862" y="770"/>
                      <a:pt x="857" y="764"/>
                    </a:cubicBezTo>
                    <a:cubicBezTo>
                      <a:pt x="856" y="762"/>
                      <a:pt x="853" y="761"/>
                      <a:pt x="850" y="762"/>
                    </a:cubicBezTo>
                    <a:cubicBezTo>
                      <a:pt x="848" y="763"/>
                      <a:pt x="847" y="765"/>
                      <a:pt x="847" y="768"/>
                    </a:cubicBezTo>
                    <a:cubicBezTo>
                      <a:pt x="848" y="770"/>
                      <a:pt x="849" y="771"/>
                      <a:pt x="850" y="771"/>
                    </a:cubicBezTo>
                    <a:cubicBezTo>
                      <a:pt x="852" y="772"/>
                      <a:pt x="854" y="771"/>
                      <a:pt x="854" y="769"/>
                    </a:cubicBezTo>
                    <a:cubicBezTo>
                      <a:pt x="854" y="768"/>
                      <a:pt x="854" y="766"/>
                      <a:pt x="853" y="766"/>
                    </a:cubicBezTo>
                    <a:cubicBezTo>
                      <a:pt x="855" y="765"/>
                      <a:pt x="856" y="767"/>
                      <a:pt x="856" y="768"/>
                    </a:cubicBezTo>
                    <a:cubicBezTo>
                      <a:pt x="857" y="771"/>
                      <a:pt x="856" y="773"/>
                      <a:pt x="854" y="775"/>
                    </a:cubicBezTo>
                    <a:cubicBezTo>
                      <a:pt x="850" y="777"/>
                      <a:pt x="845" y="775"/>
                      <a:pt x="843" y="771"/>
                    </a:cubicBezTo>
                    <a:cubicBezTo>
                      <a:pt x="841" y="768"/>
                      <a:pt x="841" y="765"/>
                      <a:pt x="842" y="762"/>
                    </a:cubicBezTo>
                    <a:cubicBezTo>
                      <a:pt x="844" y="759"/>
                      <a:pt x="846" y="757"/>
                      <a:pt x="849" y="757"/>
                    </a:cubicBezTo>
                    <a:cubicBezTo>
                      <a:pt x="853" y="756"/>
                      <a:pt x="857" y="757"/>
                      <a:pt x="860" y="760"/>
                    </a:cubicBezTo>
                    <a:cubicBezTo>
                      <a:pt x="866" y="767"/>
                      <a:pt x="862" y="778"/>
                      <a:pt x="855" y="784"/>
                    </a:cubicBezTo>
                    <a:cubicBezTo>
                      <a:pt x="853" y="785"/>
                      <a:pt x="851" y="787"/>
                      <a:pt x="848" y="788"/>
                    </a:cubicBezTo>
                    <a:cubicBezTo>
                      <a:pt x="857" y="785"/>
                      <a:pt x="864" y="780"/>
                      <a:pt x="870" y="773"/>
                    </a:cubicBezTo>
                    <a:cubicBezTo>
                      <a:pt x="874" y="768"/>
                      <a:pt x="877" y="764"/>
                      <a:pt x="879" y="758"/>
                    </a:cubicBezTo>
                    <a:cubicBezTo>
                      <a:pt x="880" y="752"/>
                      <a:pt x="880" y="747"/>
                      <a:pt x="879" y="740"/>
                    </a:cubicBezTo>
                    <a:cubicBezTo>
                      <a:pt x="878" y="737"/>
                      <a:pt x="877" y="734"/>
                      <a:pt x="875" y="731"/>
                    </a:cubicBezTo>
                    <a:cubicBezTo>
                      <a:pt x="875" y="731"/>
                      <a:pt x="875" y="731"/>
                      <a:pt x="875" y="731"/>
                    </a:cubicBezTo>
                    <a:cubicBezTo>
                      <a:pt x="879" y="740"/>
                      <a:pt x="874" y="750"/>
                      <a:pt x="861" y="748"/>
                    </a:cubicBezTo>
                    <a:cubicBezTo>
                      <a:pt x="852" y="746"/>
                      <a:pt x="840" y="732"/>
                      <a:pt x="822" y="746"/>
                    </a:cubicBezTo>
                    <a:close/>
                    <a:moveTo>
                      <a:pt x="820" y="838"/>
                    </a:moveTo>
                    <a:cubicBezTo>
                      <a:pt x="811" y="830"/>
                      <a:pt x="802" y="844"/>
                      <a:pt x="798" y="847"/>
                    </a:cubicBezTo>
                    <a:cubicBezTo>
                      <a:pt x="795" y="850"/>
                      <a:pt x="793" y="852"/>
                      <a:pt x="789" y="851"/>
                    </a:cubicBezTo>
                    <a:cubicBezTo>
                      <a:pt x="793" y="854"/>
                      <a:pt x="804" y="857"/>
                      <a:pt x="810" y="856"/>
                    </a:cubicBezTo>
                    <a:cubicBezTo>
                      <a:pt x="817" y="855"/>
                      <a:pt x="823" y="850"/>
                      <a:pt x="822" y="841"/>
                    </a:cubicBezTo>
                    <a:cubicBezTo>
                      <a:pt x="819" y="844"/>
                      <a:pt x="814" y="848"/>
                      <a:pt x="810" y="848"/>
                    </a:cubicBezTo>
                    <a:cubicBezTo>
                      <a:pt x="812" y="847"/>
                      <a:pt x="817" y="843"/>
                      <a:pt x="820" y="838"/>
                    </a:cubicBezTo>
                    <a:close/>
                    <a:moveTo>
                      <a:pt x="772" y="741"/>
                    </a:moveTo>
                    <a:cubicBezTo>
                      <a:pt x="792" y="757"/>
                      <a:pt x="813" y="753"/>
                      <a:pt x="825" y="757"/>
                    </a:cubicBezTo>
                    <a:cubicBezTo>
                      <a:pt x="837" y="762"/>
                      <a:pt x="832" y="776"/>
                      <a:pt x="817" y="775"/>
                    </a:cubicBezTo>
                    <a:cubicBezTo>
                      <a:pt x="801" y="773"/>
                      <a:pt x="783" y="757"/>
                      <a:pt x="772" y="741"/>
                    </a:cubicBezTo>
                    <a:close/>
                    <a:moveTo>
                      <a:pt x="842" y="796"/>
                    </a:moveTo>
                    <a:cubicBezTo>
                      <a:pt x="862" y="795"/>
                      <a:pt x="893" y="771"/>
                      <a:pt x="883" y="752"/>
                    </a:cubicBezTo>
                    <a:cubicBezTo>
                      <a:pt x="886" y="749"/>
                      <a:pt x="893" y="753"/>
                      <a:pt x="895" y="759"/>
                    </a:cubicBezTo>
                    <a:cubicBezTo>
                      <a:pt x="896" y="765"/>
                      <a:pt x="894" y="774"/>
                      <a:pt x="885" y="778"/>
                    </a:cubicBezTo>
                    <a:cubicBezTo>
                      <a:pt x="888" y="783"/>
                      <a:pt x="878" y="792"/>
                      <a:pt x="864" y="796"/>
                    </a:cubicBezTo>
                    <a:cubicBezTo>
                      <a:pt x="872" y="797"/>
                      <a:pt x="881" y="802"/>
                      <a:pt x="887" y="807"/>
                    </a:cubicBezTo>
                    <a:cubicBezTo>
                      <a:pt x="895" y="814"/>
                      <a:pt x="902" y="823"/>
                      <a:pt x="904" y="833"/>
                    </a:cubicBezTo>
                    <a:cubicBezTo>
                      <a:pt x="907" y="843"/>
                      <a:pt x="905" y="854"/>
                      <a:pt x="897" y="861"/>
                    </a:cubicBezTo>
                    <a:cubicBezTo>
                      <a:pt x="892" y="866"/>
                      <a:pt x="884" y="869"/>
                      <a:pt x="877" y="866"/>
                    </a:cubicBezTo>
                    <a:cubicBezTo>
                      <a:pt x="871" y="864"/>
                      <a:pt x="867" y="858"/>
                      <a:pt x="867" y="852"/>
                    </a:cubicBezTo>
                    <a:cubicBezTo>
                      <a:pt x="867" y="845"/>
                      <a:pt x="870" y="839"/>
                      <a:pt x="874" y="834"/>
                    </a:cubicBezTo>
                    <a:cubicBezTo>
                      <a:pt x="871" y="848"/>
                      <a:pt x="882" y="850"/>
                      <a:pt x="885" y="854"/>
                    </a:cubicBezTo>
                    <a:cubicBezTo>
                      <a:pt x="890" y="860"/>
                      <a:pt x="886" y="865"/>
                      <a:pt x="881" y="866"/>
                    </a:cubicBezTo>
                    <a:cubicBezTo>
                      <a:pt x="881" y="866"/>
                      <a:pt x="881" y="866"/>
                      <a:pt x="881" y="866"/>
                    </a:cubicBezTo>
                    <a:cubicBezTo>
                      <a:pt x="886" y="867"/>
                      <a:pt x="891" y="864"/>
                      <a:pt x="896" y="860"/>
                    </a:cubicBezTo>
                    <a:cubicBezTo>
                      <a:pt x="902" y="854"/>
                      <a:pt x="905" y="846"/>
                      <a:pt x="903" y="836"/>
                    </a:cubicBezTo>
                    <a:cubicBezTo>
                      <a:pt x="903" y="838"/>
                      <a:pt x="903" y="841"/>
                      <a:pt x="902" y="843"/>
                    </a:cubicBezTo>
                    <a:cubicBezTo>
                      <a:pt x="900" y="847"/>
                      <a:pt x="896" y="851"/>
                      <a:pt x="891" y="850"/>
                    </a:cubicBezTo>
                    <a:cubicBezTo>
                      <a:pt x="889" y="850"/>
                      <a:pt x="887" y="848"/>
                      <a:pt x="887" y="845"/>
                    </a:cubicBezTo>
                    <a:cubicBezTo>
                      <a:pt x="886" y="843"/>
                      <a:pt x="886" y="842"/>
                      <a:pt x="888" y="840"/>
                    </a:cubicBezTo>
                    <a:cubicBezTo>
                      <a:pt x="889" y="839"/>
                      <a:pt x="891" y="838"/>
                      <a:pt x="893" y="838"/>
                    </a:cubicBezTo>
                    <a:cubicBezTo>
                      <a:pt x="895" y="838"/>
                      <a:pt x="897" y="840"/>
                      <a:pt x="897" y="843"/>
                    </a:cubicBezTo>
                    <a:cubicBezTo>
                      <a:pt x="897" y="844"/>
                      <a:pt x="896" y="845"/>
                      <a:pt x="895" y="846"/>
                    </a:cubicBezTo>
                    <a:cubicBezTo>
                      <a:pt x="894" y="846"/>
                      <a:pt x="893" y="846"/>
                      <a:pt x="893" y="845"/>
                    </a:cubicBezTo>
                    <a:cubicBezTo>
                      <a:pt x="893" y="845"/>
                      <a:pt x="894" y="845"/>
                      <a:pt x="895" y="845"/>
                    </a:cubicBezTo>
                    <a:cubicBezTo>
                      <a:pt x="896" y="844"/>
                      <a:pt x="896" y="842"/>
                      <a:pt x="895" y="842"/>
                    </a:cubicBezTo>
                    <a:cubicBezTo>
                      <a:pt x="894" y="841"/>
                      <a:pt x="893" y="841"/>
                      <a:pt x="892" y="841"/>
                    </a:cubicBezTo>
                    <a:cubicBezTo>
                      <a:pt x="891" y="842"/>
                      <a:pt x="890" y="843"/>
                      <a:pt x="890" y="844"/>
                    </a:cubicBezTo>
                    <a:cubicBezTo>
                      <a:pt x="890" y="846"/>
                      <a:pt x="891" y="847"/>
                      <a:pt x="893" y="847"/>
                    </a:cubicBezTo>
                    <a:cubicBezTo>
                      <a:pt x="897" y="848"/>
                      <a:pt x="901" y="843"/>
                      <a:pt x="902" y="839"/>
                    </a:cubicBezTo>
                    <a:cubicBezTo>
                      <a:pt x="903" y="833"/>
                      <a:pt x="899" y="825"/>
                      <a:pt x="896" y="820"/>
                    </a:cubicBezTo>
                    <a:cubicBezTo>
                      <a:pt x="886" y="805"/>
                      <a:pt x="872" y="798"/>
                      <a:pt x="857" y="797"/>
                    </a:cubicBezTo>
                    <a:cubicBezTo>
                      <a:pt x="852" y="797"/>
                      <a:pt x="847" y="797"/>
                      <a:pt x="842" y="796"/>
                    </a:cubicBezTo>
                    <a:close/>
                    <a:moveTo>
                      <a:pt x="822" y="798"/>
                    </a:moveTo>
                    <a:cubicBezTo>
                      <a:pt x="832" y="798"/>
                      <a:pt x="836" y="815"/>
                      <a:pt x="834" y="825"/>
                    </a:cubicBezTo>
                    <a:cubicBezTo>
                      <a:pt x="832" y="836"/>
                      <a:pt x="827" y="849"/>
                      <a:pt x="835" y="860"/>
                    </a:cubicBezTo>
                    <a:cubicBezTo>
                      <a:pt x="839" y="866"/>
                      <a:pt x="846" y="869"/>
                      <a:pt x="853" y="868"/>
                    </a:cubicBezTo>
                    <a:cubicBezTo>
                      <a:pt x="857" y="867"/>
                      <a:pt x="860" y="864"/>
                      <a:pt x="860" y="859"/>
                    </a:cubicBezTo>
                    <a:cubicBezTo>
                      <a:pt x="858" y="862"/>
                      <a:pt x="852" y="864"/>
                      <a:pt x="848" y="861"/>
                    </a:cubicBezTo>
                    <a:cubicBezTo>
                      <a:pt x="844" y="859"/>
                      <a:pt x="843" y="853"/>
                      <a:pt x="845" y="848"/>
                    </a:cubicBezTo>
                    <a:cubicBezTo>
                      <a:pt x="848" y="838"/>
                      <a:pt x="852" y="829"/>
                      <a:pt x="851" y="819"/>
                    </a:cubicBezTo>
                    <a:cubicBezTo>
                      <a:pt x="849" y="806"/>
                      <a:pt x="837" y="795"/>
                      <a:pt x="822" y="798"/>
                    </a:cubicBezTo>
                    <a:close/>
                    <a:moveTo>
                      <a:pt x="775" y="804"/>
                    </a:moveTo>
                    <a:cubicBezTo>
                      <a:pt x="776" y="815"/>
                      <a:pt x="786" y="829"/>
                      <a:pt x="796" y="832"/>
                    </a:cubicBezTo>
                    <a:cubicBezTo>
                      <a:pt x="807" y="836"/>
                      <a:pt x="814" y="828"/>
                      <a:pt x="803" y="821"/>
                    </a:cubicBezTo>
                    <a:cubicBezTo>
                      <a:pt x="794" y="816"/>
                      <a:pt x="779" y="814"/>
                      <a:pt x="775" y="804"/>
                    </a:cubicBezTo>
                    <a:close/>
                    <a:moveTo>
                      <a:pt x="635" y="654"/>
                    </a:moveTo>
                    <a:cubicBezTo>
                      <a:pt x="614" y="630"/>
                      <a:pt x="563" y="628"/>
                      <a:pt x="555" y="659"/>
                    </a:cubicBezTo>
                    <a:cubicBezTo>
                      <a:pt x="549" y="657"/>
                      <a:pt x="547" y="646"/>
                      <a:pt x="552" y="639"/>
                    </a:cubicBezTo>
                    <a:cubicBezTo>
                      <a:pt x="557" y="630"/>
                      <a:pt x="570" y="626"/>
                      <a:pt x="582" y="632"/>
                    </a:cubicBezTo>
                    <a:cubicBezTo>
                      <a:pt x="587" y="621"/>
                      <a:pt x="622" y="626"/>
                      <a:pt x="635" y="654"/>
                    </a:cubicBezTo>
                    <a:close/>
                    <a:moveTo>
                      <a:pt x="705" y="535"/>
                    </a:moveTo>
                    <a:cubicBezTo>
                      <a:pt x="708" y="536"/>
                      <a:pt x="709" y="539"/>
                      <a:pt x="708" y="541"/>
                    </a:cubicBezTo>
                    <a:cubicBezTo>
                      <a:pt x="706" y="544"/>
                      <a:pt x="703" y="545"/>
                      <a:pt x="701" y="544"/>
                    </a:cubicBezTo>
                    <a:cubicBezTo>
                      <a:pt x="698" y="542"/>
                      <a:pt x="697" y="539"/>
                      <a:pt x="699" y="537"/>
                    </a:cubicBezTo>
                    <a:cubicBezTo>
                      <a:pt x="700" y="534"/>
                      <a:pt x="703" y="533"/>
                      <a:pt x="705" y="535"/>
                    </a:cubicBezTo>
                    <a:close/>
                    <a:moveTo>
                      <a:pt x="715" y="537"/>
                    </a:moveTo>
                    <a:cubicBezTo>
                      <a:pt x="717" y="538"/>
                      <a:pt x="718" y="540"/>
                      <a:pt x="717" y="542"/>
                    </a:cubicBezTo>
                    <a:cubicBezTo>
                      <a:pt x="716" y="544"/>
                      <a:pt x="713" y="545"/>
                      <a:pt x="711" y="544"/>
                    </a:cubicBezTo>
                    <a:cubicBezTo>
                      <a:pt x="709" y="543"/>
                      <a:pt x="709" y="540"/>
                      <a:pt x="710" y="538"/>
                    </a:cubicBezTo>
                    <a:cubicBezTo>
                      <a:pt x="711" y="537"/>
                      <a:pt x="713" y="536"/>
                      <a:pt x="715" y="537"/>
                    </a:cubicBezTo>
                    <a:close/>
                    <a:moveTo>
                      <a:pt x="693" y="538"/>
                    </a:moveTo>
                    <a:cubicBezTo>
                      <a:pt x="697" y="540"/>
                      <a:pt x="699" y="544"/>
                      <a:pt x="697" y="548"/>
                    </a:cubicBezTo>
                    <a:cubicBezTo>
                      <a:pt x="695" y="552"/>
                      <a:pt x="690" y="553"/>
                      <a:pt x="686" y="551"/>
                    </a:cubicBezTo>
                    <a:cubicBezTo>
                      <a:pt x="683" y="549"/>
                      <a:pt x="681" y="545"/>
                      <a:pt x="683" y="541"/>
                    </a:cubicBezTo>
                    <a:cubicBezTo>
                      <a:pt x="685" y="537"/>
                      <a:pt x="690" y="536"/>
                      <a:pt x="693" y="538"/>
                    </a:cubicBezTo>
                    <a:close/>
                    <a:moveTo>
                      <a:pt x="731" y="698"/>
                    </a:moveTo>
                    <a:cubicBezTo>
                      <a:pt x="723" y="706"/>
                      <a:pt x="707" y="710"/>
                      <a:pt x="692" y="706"/>
                    </a:cubicBezTo>
                    <a:cubicBezTo>
                      <a:pt x="682" y="704"/>
                      <a:pt x="671" y="697"/>
                      <a:pt x="665" y="689"/>
                    </a:cubicBezTo>
                    <a:cubicBezTo>
                      <a:pt x="662" y="684"/>
                      <a:pt x="660" y="679"/>
                      <a:pt x="659" y="673"/>
                    </a:cubicBezTo>
                    <a:cubicBezTo>
                      <a:pt x="659" y="665"/>
                      <a:pt x="664" y="657"/>
                      <a:pt x="669" y="654"/>
                    </a:cubicBezTo>
                    <a:cubicBezTo>
                      <a:pt x="676" y="651"/>
                      <a:pt x="684" y="655"/>
                      <a:pt x="684" y="662"/>
                    </a:cubicBezTo>
                    <a:cubicBezTo>
                      <a:pt x="674" y="659"/>
                      <a:pt x="668" y="668"/>
                      <a:pt x="670" y="678"/>
                    </a:cubicBezTo>
                    <a:cubicBezTo>
                      <a:pt x="672" y="688"/>
                      <a:pt x="684" y="699"/>
                      <a:pt x="694" y="702"/>
                    </a:cubicBezTo>
                    <a:cubicBezTo>
                      <a:pt x="713" y="707"/>
                      <a:pt x="724" y="702"/>
                      <a:pt x="731" y="698"/>
                    </a:cubicBezTo>
                    <a:close/>
                    <a:moveTo>
                      <a:pt x="652" y="673"/>
                    </a:moveTo>
                    <a:cubicBezTo>
                      <a:pt x="637" y="643"/>
                      <a:pt x="648" y="604"/>
                      <a:pt x="670" y="592"/>
                    </a:cubicBezTo>
                    <a:cubicBezTo>
                      <a:pt x="694" y="580"/>
                      <a:pt x="704" y="601"/>
                      <a:pt x="683" y="612"/>
                    </a:cubicBezTo>
                    <a:cubicBezTo>
                      <a:pt x="673" y="617"/>
                      <a:pt x="642" y="641"/>
                      <a:pt x="652" y="673"/>
                    </a:cubicBezTo>
                    <a:close/>
                    <a:moveTo>
                      <a:pt x="906" y="973"/>
                    </a:moveTo>
                    <a:cubicBezTo>
                      <a:pt x="887" y="957"/>
                      <a:pt x="866" y="962"/>
                      <a:pt x="855" y="958"/>
                    </a:cubicBezTo>
                    <a:cubicBezTo>
                      <a:pt x="842" y="953"/>
                      <a:pt x="847" y="939"/>
                      <a:pt x="862" y="940"/>
                    </a:cubicBezTo>
                    <a:cubicBezTo>
                      <a:pt x="878" y="942"/>
                      <a:pt x="895" y="957"/>
                      <a:pt x="906" y="973"/>
                    </a:cubicBezTo>
                    <a:close/>
                    <a:moveTo>
                      <a:pt x="856" y="904"/>
                    </a:moveTo>
                    <a:cubicBezTo>
                      <a:pt x="858" y="905"/>
                      <a:pt x="860" y="906"/>
                      <a:pt x="862" y="908"/>
                    </a:cubicBezTo>
                    <a:cubicBezTo>
                      <a:pt x="863" y="910"/>
                      <a:pt x="863" y="913"/>
                      <a:pt x="861" y="916"/>
                    </a:cubicBezTo>
                    <a:cubicBezTo>
                      <a:pt x="859" y="920"/>
                      <a:pt x="855" y="920"/>
                      <a:pt x="852" y="919"/>
                    </a:cubicBezTo>
                    <a:cubicBezTo>
                      <a:pt x="847" y="916"/>
                      <a:pt x="848" y="912"/>
                      <a:pt x="847" y="909"/>
                    </a:cubicBezTo>
                    <a:cubicBezTo>
                      <a:pt x="845" y="905"/>
                      <a:pt x="840" y="903"/>
                      <a:pt x="835" y="904"/>
                    </a:cubicBezTo>
                    <a:cubicBezTo>
                      <a:pt x="829" y="905"/>
                      <a:pt x="825" y="909"/>
                      <a:pt x="824" y="916"/>
                    </a:cubicBezTo>
                    <a:cubicBezTo>
                      <a:pt x="824" y="919"/>
                      <a:pt x="825" y="923"/>
                      <a:pt x="829" y="923"/>
                    </a:cubicBezTo>
                    <a:cubicBezTo>
                      <a:pt x="827" y="920"/>
                      <a:pt x="829" y="915"/>
                      <a:pt x="834" y="916"/>
                    </a:cubicBezTo>
                    <a:cubicBezTo>
                      <a:pt x="837" y="917"/>
                      <a:pt x="842" y="920"/>
                      <a:pt x="846" y="924"/>
                    </a:cubicBezTo>
                    <a:cubicBezTo>
                      <a:pt x="851" y="927"/>
                      <a:pt x="856" y="930"/>
                      <a:pt x="861" y="930"/>
                    </a:cubicBezTo>
                    <a:cubicBezTo>
                      <a:pt x="871" y="930"/>
                      <a:pt x="879" y="920"/>
                      <a:pt x="877" y="911"/>
                    </a:cubicBezTo>
                    <a:cubicBezTo>
                      <a:pt x="876" y="905"/>
                      <a:pt x="872" y="902"/>
                      <a:pt x="868" y="899"/>
                    </a:cubicBezTo>
                    <a:cubicBezTo>
                      <a:pt x="864" y="895"/>
                      <a:pt x="851" y="890"/>
                      <a:pt x="848" y="884"/>
                    </a:cubicBezTo>
                    <a:cubicBezTo>
                      <a:pt x="847" y="879"/>
                      <a:pt x="849" y="876"/>
                      <a:pt x="853" y="876"/>
                    </a:cubicBezTo>
                    <a:cubicBezTo>
                      <a:pt x="851" y="872"/>
                      <a:pt x="845" y="872"/>
                      <a:pt x="841" y="875"/>
                    </a:cubicBezTo>
                    <a:cubicBezTo>
                      <a:pt x="835" y="881"/>
                      <a:pt x="835" y="893"/>
                      <a:pt x="843" y="900"/>
                    </a:cubicBezTo>
                    <a:cubicBezTo>
                      <a:pt x="846" y="903"/>
                      <a:pt x="850" y="904"/>
                      <a:pt x="856" y="904"/>
                    </a:cubicBezTo>
                    <a:close/>
                    <a:moveTo>
                      <a:pt x="839" y="902"/>
                    </a:moveTo>
                    <a:cubicBezTo>
                      <a:pt x="828" y="899"/>
                      <a:pt x="815" y="887"/>
                      <a:pt x="813" y="875"/>
                    </a:cubicBezTo>
                    <a:cubicBezTo>
                      <a:pt x="811" y="863"/>
                      <a:pt x="820" y="858"/>
                      <a:pt x="826" y="870"/>
                    </a:cubicBezTo>
                    <a:cubicBezTo>
                      <a:pt x="830" y="880"/>
                      <a:pt x="830" y="896"/>
                      <a:pt x="839" y="902"/>
                    </a:cubicBezTo>
                    <a:close/>
                    <a:moveTo>
                      <a:pt x="878" y="921"/>
                    </a:moveTo>
                    <a:cubicBezTo>
                      <a:pt x="877" y="926"/>
                      <a:pt x="870" y="931"/>
                      <a:pt x="866" y="931"/>
                    </a:cubicBezTo>
                    <a:cubicBezTo>
                      <a:pt x="866" y="937"/>
                      <a:pt x="878" y="942"/>
                      <a:pt x="883" y="934"/>
                    </a:cubicBezTo>
                    <a:cubicBezTo>
                      <a:pt x="886" y="929"/>
                      <a:pt x="884" y="922"/>
                      <a:pt x="878" y="921"/>
                    </a:cubicBezTo>
                    <a:close/>
                  </a:path>
                </a:pathLst>
              </a:custGeom>
              <a:solidFill>
                <a:srgbClr val="DBC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" name="椭圆 6"/>
              <p:cNvSpPr/>
              <p:nvPr/>
            </p:nvSpPr>
            <p:spPr>
              <a:xfrm>
                <a:off x="1212914" y="2027304"/>
                <a:ext cx="1929291" cy="1923470"/>
              </a:xfrm>
              <a:prstGeom prst="ellipse">
                <a:avLst/>
              </a:prstGeom>
              <a:solidFill>
                <a:srgbClr val="5C4A4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pic>
          <p:nvPicPr>
            <p:cNvPr id="5" name="图片 4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4886148" y="2125324"/>
              <a:ext cx="1825450" cy="1825450"/>
            </a:xfrm>
            <a:prstGeom prst="ellipse">
              <a:avLst/>
            </a:prstGeom>
          </p:spPr>
        </p:pic>
      </p:grpSp>
      <p:sp>
        <p:nvSpPr>
          <p:cNvPr id="8" name="椭圆 7"/>
          <p:cNvSpPr/>
          <p:nvPr/>
        </p:nvSpPr>
        <p:spPr>
          <a:xfrm>
            <a:off x="3386996" y="2968739"/>
            <a:ext cx="1625600" cy="1625600"/>
          </a:xfrm>
          <a:prstGeom prst="ellipse">
            <a:avLst/>
          </a:prstGeom>
          <a:solidFill>
            <a:srgbClr val="5C4A4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文本框 8"/>
          <p:cNvSpPr txBox="1"/>
          <p:nvPr/>
        </p:nvSpPr>
        <p:spPr>
          <a:xfrm>
            <a:off x="3386996" y="3519929"/>
            <a:ext cx="156904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sz="2800" dirty="0">
                <a:solidFill>
                  <a:schemeClr val="bg1"/>
                </a:solidFill>
                <a:latin typeface="Venera" pitchFamily="2" charset="0"/>
              </a:rPr>
              <a:t>2016</a:t>
            </a:r>
            <a:endParaRPr lang="zh-CN" altLang="en-US" sz="2800" dirty="0">
              <a:solidFill>
                <a:schemeClr val="bg1"/>
              </a:solidFill>
              <a:latin typeface="Venera" pitchFamily="2" charset="0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4171519" y="3193143"/>
            <a:ext cx="0" cy="32678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>
            <a:off x="4184695" y="4043149"/>
            <a:ext cx="0" cy="32678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" name="组合 12"/>
          <p:cNvGrpSpPr/>
          <p:nvPr/>
        </p:nvGrpSpPr>
        <p:grpSpPr>
          <a:xfrm>
            <a:off x="5976733" y="1846893"/>
            <a:ext cx="5183988" cy="1030135"/>
            <a:chOff x="6544365" y="1952787"/>
            <a:chExt cx="5183988" cy="1030135"/>
          </a:xfrm>
        </p:grpSpPr>
        <p:grpSp>
          <p:nvGrpSpPr>
            <p:cNvPr id="14" name="组合 13"/>
            <p:cNvGrpSpPr/>
            <p:nvPr/>
          </p:nvGrpSpPr>
          <p:grpSpPr>
            <a:xfrm>
              <a:off x="6544365" y="1952787"/>
              <a:ext cx="1030514" cy="1030135"/>
              <a:chOff x="6544365" y="1952787"/>
              <a:chExt cx="1030514" cy="1030135"/>
            </a:xfrm>
          </p:grpSpPr>
          <p:grpSp>
            <p:nvGrpSpPr>
              <p:cNvPr id="16" name="组合 15"/>
              <p:cNvGrpSpPr/>
              <p:nvPr/>
            </p:nvGrpSpPr>
            <p:grpSpPr>
              <a:xfrm>
                <a:off x="6544365" y="1952787"/>
                <a:ext cx="1030514" cy="1030135"/>
                <a:chOff x="5580743" y="2913933"/>
                <a:chExt cx="1030514" cy="1030135"/>
              </a:xfrm>
            </p:grpSpPr>
            <p:sp>
              <p:nvSpPr>
                <p:cNvPr id="18" name="Freeform 7"/>
                <p:cNvSpPr>
                  <a:spLocks noEditPoints="1"/>
                </p:cNvSpPr>
                <p:nvPr/>
              </p:nvSpPr>
              <p:spPr bwMode="auto">
                <a:xfrm>
                  <a:off x="5580743" y="2913933"/>
                  <a:ext cx="1030514" cy="1030135"/>
                </a:xfrm>
                <a:custGeom>
                  <a:avLst/>
                  <a:gdLst>
                    <a:gd name="T0" fmla="*/ 1074 w 2732"/>
                    <a:gd name="T1" fmla="*/ 640 h 2731"/>
                    <a:gd name="T2" fmla="*/ 946 w 2732"/>
                    <a:gd name="T3" fmla="*/ 257 h 2731"/>
                    <a:gd name="T4" fmla="*/ 1324 w 2732"/>
                    <a:gd name="T5" fmla="*/ 218 h 2731"/>
                    <a:gd name="T6" fmla="*/ 1473 w 2732"/>
                    <a:gd name="T7" fmla="*/ 610 h 2731"/>
                    <a:gd name="T8" fmla="*/ 1371 w 2732"/>
                    <a:gd name="T9" fmla="*/ 693 h 2731"/>
                    <a:gd name="T10" fmla="*/ 1246 w 2732"/>
                    <a:gd name="T11" fmla="*/ 503 h 2731"/>
                    <a:gd name="T12" fmla="*/ 1146 w 2732"/>
                    <a:gd name="T13" fmla="*/ 736 h 2731"/>
                    <a:gd name="T14" fmla="*/ 1765 w 2732"/>
                    <a:gd name="T15" fmla="*/ 524 h 2731"/>
                    <a:gd name="T16" fmla="*/ 1952 w 2732"/>
                    <a:gd name="T17" fmla="*/ 733 h 2731"/>
                    <a:gd name="T18" fmla="*/ 2102 w 2732"/>
                    <a:gd name="T19" fmla="*/ 374 h 2731"/>
                    <a:gd name="T20" fmla="*/ 1809 w 2732"/>
                    <a:gd name="T21" fmla="*/ 786 h 2731"/>
                    <a:gd name="T22" fmla="*/ 1648 w 2732"/>
                    <a:gd name="T23" fmla="*/ 640 h 2731"/>
                    <a:gd name="T24" fmla="*/ 2434 w 2732"/>
                    <a:gd name="T25" fmla="*/ 527 h 2731"/>
                    <a:gd name="T26" fmla="*/ 2528 w 2732"/>
                    <a:gd name="T27" fmla="*/ 941 h 2731"/>
                    <a:gd name="T28" fmla="*/ 2235 w 2732"/>
                    <a:gd name="T29" fmla="*/ 484 h 2731"/>
                    <a:gd name="T30" fmla="*/ 1916 w 2732"/>
                    <a:gd name="T31" fmla="*/ 1235 h 2731"/>
                    <a:gd name="T32" fmla="*/ 2083 w 2732"/>
                    <a:gd name="T33" fmla="*/ 582 h 2731"/>
                    <a:gd name="T34" fmla="*/ 2603 w 2732"/>
                    <a:gd name="T35" fmla="*/ 1033 h 2731"/>
                    <a:gd name="T36" fmla="*/ 2557 w 2732"/>
                    <a:gd name="T37" fmla="*/ 1247 h 2731"/>
                    <a:gd name="T38" fmla="*/ 2127 w 2732"/>
                    <a:gd name="T39" fmla="*/ 1376 h 2731"/>
                    <a:gd name="T40" fmla="*/ 1929 w 2732"/>
                    <a:gd name="T41" fmla="*/ 1413 h 2731"/>
                    <a:gd name="T42" fmla="*/ 2208 w 2732"/>
                    <a:gd name="T43" fmla="*/ 1253 h 2731"/>
                    <a:gd name="T44" fmla="*/ 2031 w 2732"/>
                    <a:gd name="T45" fmla="*/ 1142 h 2731"/>
                    <a:gd name="T46" fmla="*/ 2329 w 2732"/>
                    <a:gd name="T47" fmla="*/ 1836 h 2731"/>
                    <a:gd name="T48" fmla="*/ 2030 w 2732"/>
                    <a:gd name="T49" fmla="*/ 1855 h 2731"/>
                    <a:gd name="T50" fmla="*/ 2477 w 2732"/>
                    <a:gd name="T51" fmla="*/ 2021 h 2731"/>
                    <a:gd name="T52" fmla="*/ 1948 w 2732"/>
                    <a:gd name="T53" fmla="*/ 1657 h 2731"/>
                    <a:gd name="T54" fmla="*/ 2136 w 2732"/>
                    <a:gd name="T55" fmla="*/ 1603 h 2731"/>
                    <a:gd name="T56" fmla="*/ 1787 w 2732"/>
                    <a:gd name="T57" fmla="*/ 1927 h 2731"/>
                    <a:gd name="T58" fmla="*/ 1802 w 2732"/>
                    <a:gd name="T59" fmla="*/ 2411 h 2731"/>
                    <a:gd name="T60" fmla="*/ 2085 w 2732"/>
                    <a:gd name="T61" fmla="*/ 2313 h 2731"/>
                    <a:gd name="T62" fmla="*/ 1506 w 2732"/>
                    <a:gd name="T63" fmla="*/ 1872 h 2731"/>
                    <a:gd name="T64" fmla="*/ 1962 w 2732"/>
                    <a:gd name="T65" fmla="*/ 2023 h 2731"/>
                    <a:gd name="T66" fmla="*/ 1671 w 2732"/>
                    <a:gd name="T67" fmla="*/ 2482 h 2731"/>
                    <a:gd name="T68" fmla="*/ 1576 w 2732"/>
                    <a:gd name="T69" fmla="*/ 2524 h 2731"/>
                    <a:gd name="T70" fmla="*/ 1458 w 2732"/>
                    <a:gd name="T71" fmla="*/ 2275 h 2731"/>
                    <a:gd name="T72" fmla="*/ 1411 w 2732"/>
                    <a:gd name="T73" fmla="*/ 1931 h 2731"/>
                    <a:gd name="T74" fmla="*/ 1524 w 2732"/>
                    <a:gd name="T75" fmla="*/ 2380 h 2731"/>
                    <a:gd name="T76" fmla="*/ 1165 w 2732"/>
                    <a:gd name="T77" fmla="*/ 1732 h 2731"/>
                    <a:gd name="T78" fmla="*/ 765 w 2732"/>
                    <a:gd name="T79" fmla="*/ 2250 h 2731"/>
                    <a:gd name="T80" fmla="*/ 1039 w 2732"/>
                    <a:gd name="T81" fmla="*/ 2130 h 2731"/>
                    <a:gd name="T82" fmla="*/ 939 w 2732"/>
                    <a:gd name="T83" fmla="*/ 2284 h 2731"/>
                    <a:gd name="T84" fmla="*/ 1140 w 2732"/>
                    <a:gd name="T85" fmla="*/ 1915 h 2731"/>
                    <a:gd name="T86" fmla="*/ 1139 w 2732"/>
                    <a:gd name="T87" fmla="*/ 2031 h 2731"/>
                    <a:gd name="T88" fmla="*/ 893 w 2732"/>
                    <a:gd name="T89" fmla="*/ 1924 h 2731"/>
                    <a:gd name="T90" fmla="*/ 258 w 2732"/>
                    <a:gd name="T91" fmla="*/ 1777 h 2731"/>
                    <a:gd name="T92" fmla="*/ 448 w 2732"/>
                    <a:gd name="T93" fmla="*/ 1984 h 2731"/>
                    <a:gd name="T94" fmla="*/ 785 w 2732"/>
                    <a:gd name="T95" fmla="*/ 1495 h 2731"/>
                    <a:gd name="T96" fmla="*/ 717 w 2732"/>
                    <a:gd name="T97" fmla="*/ 1924 h 2731"/>
                    <a:gd name="T98" fmla="*/ 220 w 2732"/>
                    <a:gd name="T99" fmla="*/ 1712 h 2731"/>
                    <a:gd name="T100" fmla="*/ 154 w 2732"/>
                    <a:gd name="T101" fmla="*/ 1552 h 2731"/>
                    <a:gd name="T102" fmla="*/ 108 w 2732"/>
                    <a:gd name="T103" fmla="*/ 1506 h 2731"/>
                    <a:gd name="T104" fmla="*/ 834 w 2732"/>
                    <a:gd name="T105" fmla="*/ 1363 h 2731"/>
                    <a:gd name="T106" fmla="*/ 420 w 2732"/>
                    <a:gd name="T107" fmla="*/ 1519 h 2731"/>
                    <a:gd name="T108" fmla="*/ 255 w 2732"/>
                    <a:gd name="T109" fmla="*/ 1029 h 2731"/>
                    <a:gd name="T110" fmla="*/ 457 w 2732"/>
                    <a:gd name="T111" fmla="*/ 766 h 2731"/>
                    <a:gd name="T112" fmla="*/ 683 w 2732"/>
                    <a:gd name="T113" fmla="*/ 1051 h 2731"/>
                    <a:gd name="T114" fmla="*/ 646 w 2732"/>
                    <a:gd name="T115" fmla="*/ 801 h 2731"/>
                    <a:gd name="T116" fmla="*/ 807 w 2732"/>
                    <a:gd name="T117" fmla="*/ 978 h 2731"/>
                    <a:gd name="T118" fmla="*/ 698 w 2732"/>
                    <a:gd name="T119" fmla="*/ 1151 h 2731"/>
                    <a:gd name="T120" fmla="*/ 925 w 2732"/>
                    <a:gd name="T121" fmla="*/ 593 h 2731"/>
                    <a:gd name="T122" fmla="*/ 1055 w 2732"/>
                    <a:gd name="T123" fmla="*/ 846 h 2731"/>
                    <a:gd name="T124" fmla="*/ 681 w 2732"/>
                    <a:gd name="T125" fmla="*/ 575 h 27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732" h="2731">
                      <a:moveTo>
                        <a:pt x="856" y="906"/>
                      </a:moveTo>
                      <a:cubicBezTo>
                        <a:pt x="860" y="907"/>
                        <a:pt x="862" y="910"/>
                        <a:pt x="861" y="913"/>
                      </a:cubicBezTo>
                      <a:cubicBezTo>
                        <a:pt x="860" y="919"/>
                        <a:pt x="852" y="919"/>
                        <a:pt x="850" y="914"/>
                      </a:cubicBezTo>
                      <a:cubicBezTo>
                        <a:pt x="848" y="911"/>
                        <a:pt x="849" y="908"/>
                        <a:pt x="845" y="904"/>
                      </a:cubicBezTo>
                      <a:cubicBezTo>
                        <a:pt x="850" y="907"/>
                        <a:pt x="852" y="905"/>
                        <a:pt x="856" y="906"/>
                      </a:cubicBezTo>
                      <a:close/>
                      <a:moveTo>
                        <a:pt x="1154" y="713"/>
                      </a:moveTo>
                      <a:cubicBezTo>
                        <a:pt x="1157" y="715"/>
                        <a:pt x="1157" y="719"/>
                        <a:pt x="1155" y="722"/>
                      </a:cubicBezTo>
                      <a:cubicBezTo>
                        <a:pt x="1151" y="726"/>
                        <a:pt x="1144" y="722"/>
                        <a:pt x="1144" y="717"/>
                      </a:cubicBezTo>
                      <a:cubicBezTo>
                        <a:pt x="1145" y="713"/>
                        <a:pt x="1147" y="711"/>
                        <a:pt x="1145" y="706"/>
                      </a:cubicBezTo>
                      <a:cubicBezTo>
                        <a:pt x="1149" y="710"/>
                        <a:pt x="1151" y="710"/>
                        <a:pt x="1154" y="713"/>
                      </a:cubicBezTo>
                      <a:close/>
                      <a:moveTo>
                        <a:pt x="1346" y="930"/>
                      </a:moveTo>
                      <a:cubicBezTo>
                        <a:pt x="1330" y="951"/>
                        <a:pt x="1308" y="955"/>
                        <a:pt x="1290" y="950"/>
                      </a:cubicBezTo>
                      <a:cubicBezTo>
                        <a:pt x="1273" y="946"/>
                        <a:pt x="1268" y="933"/>
                        <a:pt x="1258" y="930"/>
                      </a:cubicBezTo>
                      <a:cubicBezTo>
                        <a:pt x="1254" y="929"/>
                        <a:pt x="1250" y="929"/>
                        <a:pt x="1246" y="931"/>
                      </a:cubicBezTo>
                      <a:cubicBezTo>
                        <a:pt x="1248" y="920"/>
                        <a:pt x="1261" y="915"/>
                        <a:pt x="1271" y="919"/>
                      </a:cubicBezTo>
                      <a:cubicBezTo>
                        <a:pt x="1284" y="924"/>
                        <a:pt x="1288" y="934"/>
                        <a:pt x="1303" y="938"/>
                      </a:cubicBezTo>
                      <a:cubicBezTo>
                        <a:pt x="1319" y="942"/>
                        <a:pt x="1334" y="939"/>
                        <a:pt x="1346" y="930"/>
                      </a:cubicBezTo>
                      <a:close/>
                      <a:moveTo>
                        <a:pt x="1396" y="903"/>
                      </a:moveTo>
                      <a:cubicBezTo>
                        <a:pt x="1384" y="925"/>
                        <a:pt x="1360" y="927"/>
                        <a:pt x="1349" y="932"/>
                      </a:cubicBezTo>
                      <a:cubicBezTo>
                        <a:pt x="1334" y="939"/>
                        <a:pt x="1339" y="952"/>
                        <a:pt x="1356" y="948"/>
                      </a:cubicBezTo>
                      <a:cubicBezTo>
                        <a:pt x="1374" y="944"/>
                        <a:pt x="1393" y="924"/>
                        <a:pt x="1396" y="903"/>
                      </a:cubicBezTo>
                      <a:close/>
                      <a:moveTo>
                        <a:pt x="1133" y="325"/>
                      </a:moveTo>
                      <a:cubicBezTo>
                        <a:pt x="1145" y="305"/>
                        <a:pt x="1139" y="279"/>
                        <a:pt x="1126" y="267"/>
                      </a:cubicBezTo>
                      <a:cubicBezTo>
                        <a:pt x="1114" y="256"/>
                        <a:pt x="1101" y="263"/>
                        <a:pt x="1114" y="277"/>
                      </a:cubicBezTo>
                      <a:cubicBezTo>
                        <a:pt x="1125" y="288"/>
                        <a:pt x="1139" y="301"/>
                        <a:pt x="1133" y="325"/>
                      </a:cubicBezTo>
                      <a:close/>
                      <a:moveTo>
                        <a:pt x="857" y="211"/>
                      </a:moveTo>
                      <a:cubicBezTo>
                        <a:pt x="865" y="196"/>
                        <a:pt x="889" y="182"/>
                        <a:pt x="907" y="183"/>
                      </a:cubicBezTo>
                      <a:cubicBezTo>
                        <a:pt x="925" y="183"/>
                        <a:pt x="928" y="199"/>
                        <a:pt x="908" y="202"/>
                      </a:cubicBezTo>
                      <a:cubicBezTo>
                        <a:pt x="892" y="205"/>
                        <a:pt x="872" y="197"/>
                        <a:pt x="857" y="211"/>
                      </a:cubicBezTo>
                      <a:close/>
                      <a:moveTo>
                        <a:pt x="1141" y="274"/>
                      </a:moveTo>
                      <a:cubicBezTo>
                        <a:pt x="1139" y="249"/>
                        <a:pt x="1120" y="240"/>
                        <a:pt x="1102" y="236"/>
                      </a:cubicBezTo>
                      <a:cubicBezTo>
                        <a:pt x="1091" y="233"/>
                        <a:pt x="1077" y="235"/>
                        <a:pt x="1069" y="227"/>
                      </a:cubicBezTo>
                      <a:cubicBezTo>
                        <a:pt x="1065" y="242"/>
                        <a:pt x="1097" y="245"/>
                        <a:pt x="1108" y="248"/>
                      </a:cubicBezTo>
                      <a:cubicBezTo>
                        <a:pt x="1124" y="251"/>
                        <a:pt x="1137" y="260"/>
                        <a:pt x="1141" y="274"/>
                      </a:cubicBezTo>
                      <a:close/>
                      <a:moveTo>
                        <a:pt x="987" y="257"/>
                      </a:moveTo>
                      <a:cubicBezTo>
                        <a:pt x="1006" y="275"/>
                        <a:pt x="1020" y="304"/>
                        <a:pt x="1016" y="321"/>
                      </a:cubicBezTo>
                      <a:cubicBezTo>
                        <a:pt x="1012" y="339"/>
                        <a:pt x="995" y="340"/>
                        <a:pt x="995" y="320"/>
                      </a:cubicBezTo>
                      <a:cubicBezTo>
                        <a:pt x="996" y="304"/>
                        <a:pt x="1001" y="279"/>
                        <a:pt x="987" y="257"/>
                      </a:cubicBezTo>
                      <a:close/>
                      <a:moveTo>
                        <a:pt x="916" y="126"/>
                      </a:moveTo>
                      <a:cubicBezTo>
                        <a:pt x="917" y="122"/>
                        <a:pt x="920" y="119"/>
                        <a:pt x="924" y="119"/>
                      </a:cubicBezTo>
                      <a:cubicBezTo>
                        <a:pt x="931" y="121"/>
                        <a:pt x="931" y="130"/>
                        <a:pt x="926" y="132"/>
                      </a:cubicBezTo>
                      <a:cubicBezTo>
                        <a:pt x="922" y="135"/>
                        <a:pt x="919" y="133"/>
                        <a:pt x="915" y="138"/>
                      </a:cubicBezTo>
                      <a:cubicBezTo>
                        <a:pt x="917" y="132"/>
                        <a:pt x="915" y="130"/>
                        <a:pt x="916" y="126"/>
                      </a:cubicBezTo>
                      <a:close/>
                      <a:moveTo>
                        <a:pt x="914" y="126"/>
                      </a:moveTo>
                      <a:cubicBezTo>
                        <a:pt x="914" y="123"/>
                        <a:pt x="916" y="121"/>
                        <a:pt x="918" y="120"/>
                      </a:cubicBezTo>
                      <a:cubicBezTo>
                        <a:pt x="920" y="118"/>
                        <a:pt x="924" y="117"/>
                        <a:pt x="927" y="119"/>
                      </a:cubicBezTo>
                      <a:cubicBezTo>
                        <a:pt x="931" y="122"/>
                        <a:pt x="932" y="126"/>
                        <a:pt x="931" y="130"/>
                      </a:cubicBezTo>
                      <a:cubicBezTo>
                        <a:pt x="928" y="136"/>
                        <a:pt x="923" y="134"/>
                        <a:pt x="920" y="136"/>
                      </a:cubicBezTo>
                      <a:cubicBezTo>
                        <a:pt x="916" y="138"/>
                        <a:pt x="914" y="144"/>
                        <a:pt x="916" y="149"/>
                      </a:cubicBezTo>
                      <a:cubicBezTo>
                        <a:pt x="917" y="156"/>
                        <a:pt x="922" y="161"/>
                        <a:pt x="929" y="161"/>
                      </a:cubicBezTo>
                      <a:cubicBezTo>
                        <a:pt x="933" y="161"/>
                        <a:pt x="937" y="159"/>
                        <a:pt x="938" y="154"/>
                      </a:cubicBezTo>
                      <a:cubicBezTo>
                        <a:pt x="934" y="157"/>
                        <a:pt x="928" y="155"/>
                        <a:pt x="929" y="149"/>
                      </a:cubicBezTo>
                      <a:cubicBezTo>
                        <a:pt x="929" y="146"/>
                        <a:pt x="933" y="141"/>
                        <a:pt x="937" y="135"/>
                      </a:cubicBezTo>
                      <a:cubicBezTo>
                        <a:pt x="940" y="130"/>
                        <a:pt x="943" y="124"/>
                        <a:pt x="942" y="118"/>
                      </a:cubicBezTo>
                      <a:cubicBezTo>
                        <a:pt x="942" y="107"/>
                        <a:pt x="930" y="99"/>
                        <a:pt x="919" y="102"/>
                      </a:cubicBezTo>
                      <a:cubicBezTo>
                        <a:pt x="913" y="104"/>
                        <a:pt x="910" y="108"/>
                        <a:pt x="907" y="113"/>
                      </a:cubicBezTo>
                      <a:cubicBezTo>
                        <a:pt x="904" y="118"/>
                        <a:pt x="899" y="133"/>
                        <a:pt x="892" y="137"/>
                      </a:cubicBezTo>
                      <a:cubicBezTo>
                        <a:pt x="887" y="139"/>
                        <a:pt x="883" y="136"/>
                        <a:pt x="882" y="132"/>
                      </a:cubicBezTo>
                      <a:cubicBezTo>
                        <a:pt x="879" y="135"/>
                        <a:pt x="879" y="141"/>
                        <a:pt x="883" y="145"/>
                      </a:cubicBezTo>
                      <a:cubicBezTo>
                        <a:pt x="890" y="151"/>
                        <a:pt x="903" y="151"/>
                        <a:pt x="911" y="141"/>
                      </a:cubicBezTo>
                      <a:cubicBezTo>
                        <a:pt x="913" y="137"/>
                        <a:pt x="914" y="132"/>
                        <a:pt x="914" y="126"/>
                      </a:cubicBezTo>
                      <a:close/>
                      <a:moveTo>
                        <a:pt x="912" y="145"/>
                      </a:moveTo>
                      <a:cubicBezTo>
                        <a:pt x="911" y="158"/>
                        <a:pt x="898" y="173"/>
                        <a:pt x="885" y="176"/>
                      </a:cubicBezTo>
                      <a:cubicBezTo>
                        <a:pt x="872" y="180"/>
                        <a:pt x="865" y="170"/>
                        <a:pt x="879" y="163"/>
                      </a:cubicBezTo>
                      <a:cubicBezTo>
                        <a:pt x="889" y="157"/>
                        <a:pt x="907" y="155"/>
                        <a:pt x="912" y="145"/>
                      </a:cubicBezTo>
                      <a:close/>
                      <a:moveTo>
                        <a:pt x="947" y="91"/>
                      </a:moveTo>
                      <a:cubicBezTo>
                        <a:pt x="948" y="91"/>
                        <a:pt x="949" y="93"/>
                        <a:pt x="950" y="94"/>
                      </a:cubicBezTo>
                      <a:cubicBezTo>
                        <a:pt x="955" y="85"/>
                        <a:pt x="968" y="72"/>
                        <a:pt x="984" y="64"/>
                      </a:cubicBezTo>
                      <a:cubicBezTo>
                        <a:pt x="980" y="67"/>
                        <a:pt x="977" y="71"/>
                        <a:pt x="975" y="75"/>
                      </a:cubicBezTo>
                      <a:cubicBezTo>
                        <a:pt x="959" y="104"/>
                        <a:pt x="976" y="120"/>
                        <a:pt x="976" y="147"/>
                      </a:cubicBezTo>
                      <a:cubicBezTo>
                        <a:pt x="975" y="156"/>
                        <a:pt x="969" y="166"/>
                        <a:pt x="957" y="164"/>
                      </a:cubicBezTo>
                      <a:cubicBezTo>
                        <a:pt x="951" y="163"/>
                        <a:pt x="947" y="158"/>
                        <a:pt x="946" y="153"/>
                      </a:cubicBezTo>
                      <a:cubicBezTo>
                        <a:pt x="945" y="149"/>
                        <a:pt x="945" y="146"/>
                        <a:pt x="948" y="143"/>
                      </a:cubicBezTo>
                      <a:cubicBezTo>
                        <a:pt x="949" y="141"/>
                        <a:pt x="950" y="140"/>
                        <a:pt x="951" y="139"/>
                      </a:cubicBezTo>
                      <a:cubicBezTo>
                        <a:pt x="951" y="140"/>
                        <a:pt x="951" y="139"/>
                        <a:pt x="950" y="141"/>
                      </a:cubicBezTo>
                      <a:cubicBezTo>
                        <a:pt x="948" y="143"/>
                        <a:pt x="948" y="150"/>
                        <a:pt x="952" y="152"/>
                      </a:cubicBezTo>
                      <a:cubicBezTo>
                        <a:pt x="955" y="154"/>
                        <a:pt x="960" y="153"/>
                        <a:pt x="963" y="150"/>
                      </a:cubicBezTo>
                      <a:cubicBezTo>
                        <a:pt x="965" y="147"/>
                        <a:pt x="964" y="142"/>
                        <a:pt x="961" y="140"/>
                      </a:cubicBezTo>
                      <a:cubicBezTo>
                        <a:pt x="957" y="135"/>
                        <a:pt x="950" y="137"/>
                        <a:pt x="946" y="142"/>
                      </a:cubicBezTo>
                      <a:cubicBezTo>
                        <a:pt x="944" y="145"/>
                        <a:pt x="943" y="149"/>
                        <a:pt x="944" y="153"/>
                      </a:cubicBezTo>
                      <a:cubicBezTo>
                        <a:pt x="945" y="160"/>
                        <a:pt x="950" y="165"/>
                        <a:pt x="956" y="167"/>
                      </a:cubicBezTo>
                      <a:cubicBezTo>
                        <a:pt x="971" y="170"/>
                        <a:pt x="978" y="159"/>
                        <a:pt x="979" y="147"/>
                      </a:cubicBezTo>
                      <a:cubicBezTo>
                        <a:pt x="979" y="120"/>
                        <a:pt x="961" y="103"/>
                        <a:pt x="980" y="75"/>
                      </a:cubicBezTo>
                      <a:cubicBezTo>
                        <a:pt x="988" y="63"/>
                        <a:pt x="1000" y="55"/>
                        <a:pt x="1016" y="55"/>
                      </a:cubicBezTo>
                      <a:cubicBezTo>
                        <a:pt x="1037" y="56"/>
                        <a:pt x="1056" y="71"/>
                        <a:pt x="1057" y="92"/>
                      </a:cubicBezTo>
                      <a:cubicBezTo>
                        <a:pt x="1055" y="69"/>
                        <a:pt x="1024" y="57"/>
                        <a:pt x="1002" y="66"/>
                      </a:cubicBezTo>
                      <a:cubicBezTo>
                        <a:pt x="991" y="70"/>
                        <a:pt x="978" y="82"/>
                        <a:pt x="976" y="97"/>
                      </a:cubicBezTo>
                      <a:cubicBezTo>
                        <a:pt x="973" y="127"/>
                        <a:pt x="1006" y="131"/>
                        <a:pt x="1009" y="103"/>
                      </a:cubicBezTo>
                      <a:cubicBezTo>
                        <a:pt x="1011" y="88"/>
                        <a:pt x="1021" y="78"/>
                        <a:pt x="1036" y="79"/>
                      </a:cubicBezTo>
                      <a:cubicBezTo>
                        <a:pt x="1046" y="80"/>
                        <a:pt x="1053" y="86"/>
                        <a:pt x="1057" y="92"/>
                      </a:cubicBezTo>
                      <a:cubicBezTo>
                        <a:pt x="1057" y="92"/>
                        <a:pt x="1057" y="92"/>
                        <a:pt x="1057" y="92"/>
                      </a:cubicBezTo>
                      <a:cubicBezTo>
                        <a:pt x="1057" y="92"/>
                        <a:pt x="1057" y="91"/>
                        <a:pt x="1057" y="90"/>
                      </a:cubicBezTo>
                      <a:cubicBezTo>
                        <a:pt x="1057" y="96"/>
                        <a:pt x="1058" y="101"/>
                        <a:pt x="1061" y="108"/>
                      </a:cubicBezTo>
                      <a:cubicBezTo>
                        <a:pt x="1065" y="121"/>
                        <a:pt x="1071" y="130"/>
                        <a:pt x="1082" y="138"/>
                      </a:cubicBezTo>
                      <a:cubicBezTo>
                        <a:pt x="1083" y="139"/>
                        <a:pt x="1083" y="139"/>
                        <a:pt x="1083" y="139"/>
                      </a:cubicBezTo>
                      <a:cubicBezTo>
                        <a:pt x="1070" y="137"/>
                        <a:pt x="1051" y="127"/>
                        <a:pt x="1045" y="117"/>
                      </a:cubicBezTo>
                      <a:cubicBezTo>
                        <a:pt x="1045" y="117"/>
                        <a:pt x="1044" y="117"/>
                        <a:pt x="1043" y="117"/>
                      </a:cubicBezTo>
                      <a:cubicBezTo>
                        <a:pt x="1048" y="127"/>
                        <a:pt x="1063" y="136"/>
                        <a:pt x="1076" y="140"/>
                      </a:cubicBezTo>
                      <a:cubicBezTo>
                        <a:pt x="1074" y="140"/>
                        <a:pt x="1072" y="141"/>
                        <a:pt x="1071" y="141"/>
                      </a:cubicBezTo>
                      <a:cubicBezTo>
                        <a:pt x="1070" y="141"/>
                        <a:pt x="1070" y="141"/>
                        <a:pt x="1070" y="141"/>
                      </a:cubicBezTo>
                      <a:cubicBezTo>
                        <a:pt x="1061" y="142"/>
                        <a:pt x="1053" y="145"/>
                        <a:pt x="1045" y="148"/>
                      </a:cubicBezTo>
                      <a:cubicBezTo>
                        <a:pt x="1036" y="151"/>
                        <a:pt x="1025" y="159"/>
                        <a:pt x="1016" y="157"/>
                      </a:cubicBezTo>
                      <a:cubicBezTo>
                        <a:pt x="1007" y="154"/>
                        <a:pt x="1001" y="148"/>
                        <a:pt x="1000" y="139"/>
                      </a:cubicBezTo>
                      <a:cubicBezTo>
                        <a:pt x="998" y="131"/>
                        <a:pt x="1001" y="122"/>
                        <a:pt x="1008" y="118"/>
                      </a:cubicBezTo>
                      <a:cubicBezTo>
                        <a:pt x="1014" y="114"/>
                        <a:pt x="1022" y="114"/>
                        <a:pt x="1027" y="118"/>
                      </a:cubicBezTo>
                      <a:cubicBezTo>
                        <a:pt x="1032" y="121"/>
                        <a:pt x="1034" y="127"/>
                        <a:pt x="1033" y="132"/>
                      </a:cubicBezTo>
                      <a:cubicBezTo>
                        <a:pt x="1033" y="128"/>
                        <a:pt x="1031" y="124"/>
                        <a:pt x="1027" y="123"/>
                      </a:cubicBezTo>
                      <a:cubicBezTo>
                        <a:pt x="1023" y="121"/>
                        <a:pt x="1017" y="123"/>
                        <a:pt x="1016" y="128"/>
                      </a:cubicBezTo>
                      <a:cubicBezTo>
                        <a:pt x="1014" y="132"/>
                        <a:pt x="1016" y="138"/>
                        <a:pt x="1021" y="139"/>
                      </a:cubicBezTo>
                      <a:cubicBezTo>
                        <a:pt x="1025" y="141"/>
                        <a:pt x="1029" y="140"/>
                        <a:pt x="1032" y="135"/>
                      </a:cubicBezTo>
                      <a:cubicBezTo>
                        <a:pt x="1033" y="133"/>
                        <a:pt x="1034" y="131"/>
                        <a:pt x="1034" y="128"/>
                      </a:cubicBezTo>
                      <a:cubicBezTo>
                        <a:pt x="1034" y="124"/>
                        <a:pt x="1031" y="120"/>
                        <a:pt x="1028" y="117"/>
                      </a:cubicBezTo>
                      <a:cubicBezTo>
                        <a:pt x="1022" y="113"/>
                        <a:pt x="1014" y="113"/>
                        <a:pt x="1008" y="117"/>
                      </a:cubicBezTo>
                      <a:cubicBezTo>
                        <a:pt x="1000" y="122"/>
                        <a:pt x="997" y="131"/>
                        <a:pt x="998" y="140"/>
                      </a:cubicBezTo>
                      <a:cubicBezTo>
                        <a:pt x="1000" y="149"/>
                        <a:pt x="1006" y="156"/>
                        <a:pt x="1015" y="159"/>
                      </a:cubicBezTo>
                      <a:cubicBezTo>
                        <a:pt x="1018" y="159"/>
                        <a:pt x="1020" y="160"/>
                        <a:pt x="1023" y="159"/>
                      </a:cubicBezTo>
                      <a:cubicBezTo>
                        <a:pt x="1022" y="160"/>
                        <a:pt x="1021" y="161"/>
                        <a:pt x="1020" y="162"/>
                      </a:cubicBezTo>
                      <a:cubicBezTo>
                        <a:pt x="1002" y="174"/>
                        <a:pt x="991" y="193"/>
                        <a:pt x="969" y="197"/>
                      </a:cubicBezTo>
                      <a:cubicBezTo>
                        <a:pt x="969" y="197"/>
                        <a:pt x="969" y="198"/>
                        <a:pt x="969" y="199"/>
                      </a:cubicBezTo>
                      <a:cubicBezTo>
                        <a:pt x="972" y="199"/>
                        <a:pt x="976" y="198"/>
                        <a:pt x="979" y="197"/>
                      </a:cubicBezTo>
                      <a:cubicBezTo>
                        <a:pt x="984" y="196"/>
                        <a:pt x="988" y="194"/>
                        <a:pt x="991" y="191"/>
                      </a:cubicBezTo>
                      <a:cubicBezTo>
                        <a:pt x="989" y="195"/>
                        <a:pt x="988" y="200"/>
                        <a:pt x="986" y="204"/>
                      </a:cubicBezTo>
                      <a:cubicBezTo>
                        <a:pt x="984" y="214"/>
                        <a:pt x="983" y="222"/>
                        <a:pt x="984" y="232"/>
                      </a:cubicBezTo>
                      <a:cubicBezTo>
                        <a:pt x="984" y="235"/>
                        <a:pt x="985" y="238"/>
                        <a:pt x="986" y="242"/>
                      </a:cubicBezTo>
                      <a:cubicBezTo>
                        <a:pt x="988" y="250"/>
                        <a:pt x="991" y="255"/>
                        <a:pt x="996" y="262"/>
                      </a:cubicBezTo>
                      <a:cubicBezTo>
                        <a:pt x="1002" y="268"/>
                        <a:pt x="1007" y="272"/>
                        <a:pt x="1015" y="275"/>
                      </a:cubicBezTo>
                      <a:cubicBezTo>
                        <a:pt x="1022" y="278"/>
                        <a:pt x="1030" y="278"/>
                        <a:pt x="1037" y="276"/>
                      </a:cubicBezTo>
                      <a:cubicBezTo>
                        <a:pt x="1050" y="273"/>
                        <a:pt x="1058" y="262"/>
                        <a:pt x="1060" y="249"/>
                      </a:cubicBezTo>
                      <a:cubicBezTo>
                        <a:pt x="1062" y="236"/>
                        <a:pt x="1058" y="223"/>
                        <a:pt x="1050" y="211"/>
                      </a:cubicBezTo>
                      <a:cubicBezTo>
                        <a:pt x="1052" y="240"/>
                        <a:pt x="1029" y="242"/>
                        <a:pt x="1021" y="250"/>
                      </a:cubicBezTo>
                      <a:cubicBezTo>
                        <a:pt x="1010" y="262"/>
                        <a:pt x="1017" y="274"/>
                        <a:pt x="1028" y="276"/>
                      </a:cubicBezTo>
                      <a:cubicBezTo>
                        <a:pt x="1028" y="276"/>
                        <a:pt x="1028" y="276"/>
                        <a:pt x="1028" y="276"/>
                      </a:cubicBezTo>
                      <a:cubicBezTo>
                        <a:pt x="1023" y="276"/>
                        <a:pt x="1020" y="276"/>
                        <a:pt x="1016" y="274"/>
                      </a:cubicBezTo>
                      <a:cubicBezTo>
                        <a:pt x="1008" y="271"/>
                        <a:pt x="1003" y="267"/>
                        <a:pt x="998" y="260"/>
                      </a:cubicBezTo>
                      <a:cubicBezTo>
                        <a:pt x="993" y="254"/>
                        <a:pt x="990" y="249"/>
                        <a:pt x="988" y="241"/>
                      </a:cubicBezTo>
                      <a:cubicBezTo>
                        <a:pt x="985" y="229"/>
                        <a:pt x="986" y="219"/>
                        <a:pt x="989" y="208"/>
                      </a:cubicBezTo>
                      <a:cubicBezTo>
                        <a:pt x="988" y="211"/>
                        <a:pt x="988" y="215"/>
                        <a:pt x="988" y="218"/>
                      </a:cubicBezTo>
                      <a:cubicBezTo>
                        <a:pt x="989" y="229"/>
                        <a:pt x="997" y="240"/>
                        <a:pt x="1009" y="240"/>
                      </a:cubicBezTo>
                      <a:cubicBezTo>
                        <a:pt x="1014" y="240"/>
                        <a:pt x="1019" y="236"/>
                        <a:pt x="1020" y="231"/>
                      </a:cubicBezTo>
                      <a:cubicBezTo>
                        <a:pt x="1022" y="227"/>
                        <a:pt x="1022" y="224"/>
                        <a:pt x="1019" y="220"/>
                      </a:cubicBezTo>
                      <a:cubicBezTo>
                        <a:pt x="1017" y="217"/>
                        <a:pt x="1013" y="215"/>
                        <a:pt x="1010" y="214"/>
                      </a:cubicBezTo>
                      <a:cubicBezTo>
                        <a:pt x="1004" y="214"/>
                        <a:pt x="999" y="217"/>
                        <a:pt x="999" y="223"/>
                      </a:cubicBezTo>
                      <a:cubicBezTo>
                        <a:pt x="998" y="226"/>
                        <a:pt x="1000" y="229"/>
                        <a:pt x="1003" y="230"/>
                      </a:cubicBezTo>
                      <a:cubicBezTo>
                        <a:pt x="1005" y="231"/>
                        <a:pt x="1007" y="230"/>
                        <a:pt x="1008" y="228"/>
                      </a:cubicBezTo>
                      <a:cubicBezTo>
                        <a:pt x="1007" y="229"/>
                        <a:pt x="1005" y="229"/>
                        <a:pt x="1004" y="228"/>
                      </a:cubicBezTo>
                      <a:cubicBezTo>
                        <a:pt x="1001" y="226"/>
                        <a:pt x="1002" y="223"/>
                        <a:pt x="1004" y="221"/>
                      </a:cubicBezTo>
                      <a:cubicBezTo>
                        <a:pt x="1006" y="220"/>
                        <a:pt x="1008" y="220"/>
                        <a:pt x="1010" y="221"/>
                      </a:cubicBezTo>
                      <a:cubicBezTo>
                        <a:pt x="1013" y="223"/>
                        <a:pt x="1014" y="225"/>
                        <a:pt x="1013" y="228"/>
                      </a:cubicBezTo>
                      <a:cubicBezTo>
                        <a:pt x="1013" y="231"/>
                        <a:pt x="1010" y="234"/>
                        <a:pt x="1007" y="234"/>
                      </a:cubicBezTo>
                      <a:cubicBezTo>
                        <a:pt x="997" y="234"/>
                        <a:pt x="990" y="223"/>
                        <a:pt x="990" y="215"/>
                      </a:cubicBezTo>
                      <a:cubicBezTo>
                        <a:pt x="988" y="186"/>
                        <a:pt x="1023" y="159"/>
                        <a:pt x="1050" y="149"/>
                      </a:cubicBezTo>
                      <a:cubicBezTo>
                        <a:pt x="1042" y="155"/>
                        <a:pt x="1036" y="162"/>
                        <a:pt x="1034" y="172"/>
                      </a:cubicBezTo>
                      <a:cubicBezTo>
                        <a:pt x="1032" y="176"/>
                        <a:pt x="1032" y="181"/>
                        <a:pt x="1033" y="187"/>
                      </a:cubicBezTo>
                      <a:cubicBezTo>
                        <a:pt x="1033" y="181"/>
                        <a:pt x="1034" y="176"/>
                        <a:pt x="1035" y="172"/>
                      </a:cubicBezTo>
                      <a:cubicBezTo>
                        <a:pt x="1039" y="161"/>
                        <a:pt x="1047" y="154"/>
                        <a:pt x="1058" y="149"/>
                      </a:cubicBezTo>
                      <a:cubicBezTo>
                        <a:pt x="1065" y="146"/>
                        <a:pt x="1072" y="144"/>
                        <a:pt x="1079" y="144"/>
                      </a:cubicBezTo>
                      <a:cubicBezTo>
                        <a:pt x="1093" y="145"/>
                        <a:pt x="1104" y="150"/>
                        <a:pt x="1117" y="151"/>
                      </a:cubicBezTo>
                      <a:cubicBezTo>
                        <a:pt x="1119" y="151"/>
                        <a:pt x="1119" y="151"/>
                        <a:pt x="1119" y="151"/>
                      </a:cubicBezTo>
                      <a:cubicBezTo>
                        <a:pt x="1126" y="152"/>
                        <a:pt x="1133" y="152"/>
                        <a:pt x="1141" y="151"/>
                      </a:cubicBezTo>
                      <a:cubicBezTo>
                        <a:pt x="1143" y="150"/>
                        <a:pt x="1161" y="147"/>
                        <a:pt x="1161" y="144"/>
                      </a:cubicBezTo>
                      <a:cubicBezTo>
                        <a:pt x="1160" y="144"/>
                        <a:pt x="1148" y="145"/>
                        <a:pt x="1146" y="146"/>
                      </a:cubicBezTo>
                      <a:cubicBezTo>
                        <a:pt x="1137" y="147"/>
                        <a:pt x="1129" y="148"/>
                        <a:pt x="1119" y="147"/>
                      </a:cubicBezTo>
                      <a:cubicBezTo>
                        <a:pt x="1119" y="147"/>
                        <a:pt x="1118" y="147"/>
                        <a:pt x="1118" y="147"/>
                      </a:cubicBezTo>
                      <a:cubicBezTo>
                        <a:pt x="1105" y="145"/>
                        <a:pt x="1095" y="143"/>
                        <a:pt x="1085" y="135"/>
                      </a:cubicBezTo>
                      <a:cubicBezTo>
                        <a:pt x="1073" y="126"/>
                        <a:pt x="1063" y="113"/>
                        <a:pt x="1063" y="97"/>
                      </a:cubicBezTo>
                      <a:cubicBezTo>
                        <a:pt x="1063" y="89"/>
                        <a:pt x="1069" y="77"/>
                        <a:pt x="1079" y="76"/>
                      </a:cubicBezTo>
                      <a:cubicBezTo>
                        <a:pt x="1082" y="76"/>
                        <a:pt x="1085" y="78"/>
                        <a:pt x="1086" y="82"/>
                      </a:cubicBezTo>
                      <a:cubicBezTo>
                        <a:pt x="1087" y="84"/>
                        <a:pt x="1086" y="87"/>
                        <a:pt x="1083" y="89"/>
                      </a:cubicBezTo>
                      <a:cubicBezTo>
                        <a:pt x="1081" y="90"/>
                        <a:pt x="1079" y="90"/>
                        <a:pt x="1078" y="89"/>
                      </a:cubicBezTo>
                      <a:cubicBezTo>
                        <a:pt x="1075" y="88"/>
                        <a:pt x="1074" y="85"/>
                        <a:pt x="1076" y="83"/>
                      </a:cubicBezTo>
                      <a:cubicBezTo>
                        <a:pt x="1077" y="82"/>
                        <a:pt x="1079" y="81"/>
                        <a:pt x="1081" y="82"/>
                      </a:cubicBezTo>
                      <a:cubicBezTo>
                        <a:pt x="1080" y="80"/>
                        <a:pt x="1077" y="79"/>
                        <a:pt x="1075" y="80"/>
                      </a:cubicBezTo>
                      <a:cubicBezTo>
                        <a:pt x="1072" y="82"/>
                        <a:pt x="1071" y="85"/>
                        <a:pt x="1072" y="88"/>
                      </a:cubicBezTo>
                      <a:cubicBezTo>
                        <a:pt x="1073" y="93"/>
                        <a:pt x="1078" y="97"/>
                        <a:pt x="1083" y="96"/>
                      </a:cubicBezTo>
                      <a:cubicBezTo>
                        <a:pt x="1087" y="95"/>
                        <a:pt x="1091" y="93"/>
                        <a:pt x="1093" y="89"/>
                      </a:cubicBezTo>
                      <a:cubicBezTo>
                        <a:pt x="1095" y="86"/>
                        <a:pt x="1095" y="82"/>
                        <a:pt x="1093" y="78"/>
                      </a:cubicBezTo>
                      <a:cubicBezTo>
                        <a:pt x="1091" y="74"/>
                        <a:pt x="1086" y="70"/>
                        <a:pt x="1081" y="70"/>
                      </a:cubicBezTo>
                      <a:cubicBezTo>
                        <a:pt x="1069" y="71"/>
                        <a:pt x="1061" y="82"/>
                        <a:pt x="1061" y="93"/>
                      </a:cubicBezTo>
                      <a:cubicBezTo>
                        <a:pt x="1061" y="97"/>
                        <a:pt x="1062" y="101"/>
                        <a:pt x="1063" y="104"/>
                      </a:cubicBezTo>
                      <a:cubicBezTo>
                        <a:pt x="1059" y="93"/>
                        <a:pt x="1058" y="83"/>
                        <a:pt x="1060" y="71"/>
                      </a:cubicBezTo>
                      <a:cubicBezTo>
                        <a:pt x="1061" y="63"/>
                        <a:pt x="1064" y="57"/>
                        <a:pt x="1068" y="50"/>
                      </a:cubicBezTo>
                      <a:cubicBezTo>
                        <a:pt x="1073" y="44"/>
                        <a:pt x="1078" y="40"/>
                        <a:pt x="1085" y="36"/>
                      </a:cubicBezTo>
                      <a:cubicBezTo>
                        <a:pt x="1089" y="34"/>
                        <a:pt x="1092" y="33"/>
                        <a:pt x="1097" y="32"/>
                      </a:cubicBezTo>
                      <a:cubicBezTo>
                        <a:pt x="1097" y="32"/>
                        <a:pt x="1097" y="32"/>
                        <a:pt x="1097" y="32"/>
                      </a:cubicBezTo>
                      <a:cubicBezTo>
                        <a:pt x="1086" y="36"/>
                        <a:pt x="1080" y="48"/>
                        <a:pt x="1092" y="59"/>
                      </a:cubicBezTo>
                      <a:cubicBezTo>
                        <a:pt x="1101" y="67"/>
                        <a:pt x="1124" y="67"/>
                        <a:pt x="1125" y="96"/>
                      </a:cubicBezTo>
                      <a:cubicBezTo>
                        <a:pt x="1131" y="84"/>
                        <a:pt x="1134" y="70"/>
                        <a:pt x="1132" y="57"/>
                      </a:cubicBezTo>
                      <a:cubicBezTo>
                        <a:pt x="1129" y="45"/>
                        <a:pt x="1119" y="34"/>
                        <a:pt x="1106" y="32"/>
                      </a:cubicBezTo>
                      <a:cubicBezTo>
                        <a:pt x="1099" y="30"/>
                        <a:pt x="1091" y="31"/>
                        <a:pt x="1084" y="34"/>
                      </a:cubicBezTo>
                      <a:cubicBezTo>
                        <a:pt x="1077" y="38"/>
                        <a:pt x="1072" y="42"/>
                        <a:pt x="1066" y="49"/>
                      </a:cubicBezTo>
                      <a:cubicBezTo>
                        <a:pt x="1062" y="56"/>
                        <a:pt x="1059" y="62"/>
                        <a:pt x="1058" y="70"/>
                      </a:cubicBezTo>
                      <a:cubicBezTo>
                        <a:pt x="1057" y="74"/>
                        <a:pt x="1057" y="77"/>
                        <a:pt x="1056" y="80"/>
                      </a:cubicBezTo>
                      <a:cubicBezTo>
                        <a:pt x="1056" y="82"/>
                        <a:pt x="1056" y="84"/>
                        <a:pt x="1056" y="86"/>
                      </a:cubicBezTo>
                      <a:cubicBezTo>
                        <a:pt x="1054" y="65"/>
                        <a:pt x="1034" y="52"/>
                        <a:pt x="1013" y="52"/>
                      </a:cubicBezTo>
                      <a:cubicBezTo>
                        <a:pt x="1013" y="52"/>
                        <a:pt x="1013" y="52"/>
                        <a:pt x="1013" y="52"/>
                      </a:cubicBezTo>
                      <a:cubicBezTo>
                        <a:pt x="1011" y="52"/>
                        <a:pt x="1010" y="52"/>
                        <a:pt x="1008" y="52"/>
                      </a:cubicBezTo>
                      <a:cubicBezTo>
                        <a:pt x="984" y="54"/>
                        <a:pt x="961" y="70"/>
                        <a:pt x="947" y="91"/>
                      </a:cubicBezTo>
                      <a:close/>
                      <a:moveTo>
                        <a:pt x="931" y="100"/>
                      </a:moveTo>
                      <a:cubicBezTo>
                        <a:pt x="937" y="101"/>
                        <a:pt x="942" y="108"/>
                        <a:pt x="943" y="112"/>
                      </a:cubicBezTo>
                      <a:cubicBezTo>
                        <a:pt x="950" y="112"/>
                        <a:pt x="954" y="99"/>
                        <a:pt x="945" y="94"/>
                      </a:cubicBezTo>
                      <a:cubicBezTo>
                        <a:pt x="940" y="90"/>
                        <a:pt x="931" y="94"/>
                        <a:pt x="931" y="100"/>
                      </a:cubicBezTo>
                      <a:close/>
                      <a:moveTo>
                        <a:pt x="935" y="88"/>
                      </a:moveTo>
                      <a:cubicBezTo>
                        <a:pt x="925" y="87"/>
                        <a:pt x="912" y="90"/>
                        <a:pt x="904" y="95"/>
                      </a:cubicBezTo>
                      <a:cubicBezTo>
                        <a:pt x="895" y="100"/>
                        <a:pt x="888" y="108"/>
                        <a:pt x="882" y="117"/>
                      </a:cubicBezTo>
                      <a:cubicBezTo>
                        <a:pt x="872" y="132"/>
                        <a:pt x="866" y="151"/>
                        <a:pt x="849" y="160"/>
                      </a:cubicBezTo>
                      <a:cubicBezTo>
                        <a:pt x="835" y="168"/>
                        <a:pt x="820" y="163"/>
                        <a:pt x="814" y="154"/>
                      </a:cubicBezTo>
                      <a:cubicBezTo>
                        <a:pt x="808" y="146"/>
                        <a:pt x="808" y="134"/>
                        <a:pt x="815" y="127"/>
                      </a:cubicBezTo>
                      <a:cubicBezTo>
                        <a:pt x="819" y="121"/>
                        <a:pt x="830" y="116"/>
                        <a:pt x="836" y="122"/>
                      </a:cubicBezTo>
                      <a:cubicBezTo>
                        <a:pt x="840" y="126"/>
                        <a:pt x="840" y="131"/>
                        <a:pt x="837" y="132"/>
                      </a:cubicBezTo>
                      <a:cubicBezTo>
                        <a:pt x="836" y="128"/>
                        <a:pt x="831" y="128"/>
                        <a:pt x="827" y="131"/>
                      </a:cubicBezTo>
                      <a:cubicBezTo>
                        <a:pt x="825" y="133"/>
                        <a:pt x="824" y="137"/>
                        <a:pt x="824" y="140"/>
                      </a:cubicBezTo>
                      <a:cubicBezTo>
                        <a:pt x="824" y="145"/>
                        <a:pt x="828" y="150"/>
                        <a:pt x="834" y="151"/>
                      </a:cubicBezTo>
                      <a:cubicBezTo>
                        <a:pt x="847" y="152"/>
                        <a:pt x="859" y="134"/>
                        <a:pt x="865" y="123"/>
                      </a:cubicBezTo>
                      <a:cubicBezTo>
                        <a:pt x="873" y="105"/>
                        <a:pt x="886" y="92"/>
                        <a:pt x="905" y="86"/>
                      </a:cubicBezTo>
                      <a:cubicBezTo>
                        <a:pt x="915" y="82"/>
                        <a:pt x="926" y="82"/>
                        <a:pt x="935" y="88"/>
                      </a:cubicBezTo>
                      <a:close/>
                      <a:moveTo>
                        <a:pt x="1137" y="64"/>
                      </a:moveTo>
                      <a:cubicBezTo>
                        <a:pt x="1137" y="49"/>
                        <a:pt x="1150" y="47"/>
                        <a:pt x="1160" y="43"/>
                      </a:cubicBezTo>
                      <a:cubicBezTo>
                        <a:pt x="1169" y="40"/>
                        <a:pt x="1178" y="32"/>
                        <a:pt x="1173" y="21"/>
                      </a:cubicBezTo>
                      <a:cubicBezTo>
                        <a:pt x="1163" y="28"/>
                        <a:pt x="1159" y="21"/>
                        <a:pt x="1147" y="25"/>
                      </a:cubicBezTo>
                      <a:cubicBezTo>
                        <a:pt x="1135" y="28"/>
                        <a:pt x="1127" y="45"/>
                        <a:pt x="1137" y="64"/>
                      </a:cubicBezTo>
                      <a:close/>
                      <a:moveTo>
                        <a:pt x="1225" y="50"/>
                      </a:moveTo>
                      <a:cubicBezTo>
                        <a:pt x="1207" y="24"/>
                        <a:pt x="1240" y="6"/>
                        <a:pt x="1257" y="11"/>
                      </a:cubicBezTo>
                      <a:cubicBezTo>
                        <a:pt x="1242" y="12"/>
                        <a:pt x="1222" y="35"/>
                        <a:pt x="1225" y="50"/>
                      </a:cubicBezTo>
                      <a:close/>
                      <a:moveTo>
                        <a:pt x="1233" y="67"/>
                      </a:moveTo>
                      <a:cubicBezTo>
                        <a:pt x="1214" y="71"/>
                        <a:pt x="1193" y="62"/>
                        <a:pt x="1185" y="48"/>
                      </a:cubicBezTo>
                      <a:cubicBezTo>
                        <a:pt x="1168" y="19"/>
                        <a:pt x="1201" y="1"/>
                        <a:pt x="1209" y="31"/>
                      </a:cubicBezTo>
                      <a:cubicBezTo>
                        <a:pt x="1214" y="47"/>
                        <a:pt x="1217" y="57"/>
                        <a:pt x="1233" y="67"/>
                      </a:cubicBezTo>
                      <a:close/>
                      <a:moveTo>
                        <a:pt x="1383" y="28"/>
                      </a:moveTo>
                      <a:cubicBezTo>
                        <a:pt x="1361" y="0"/>
                        <a:pt x="1330" y="2"/>
                        <a:pt x="1304" y="11"/>
                      </a:cubicBezTo>
                      <a:cubicBezTo>
                        <a:pt x="1290" y="16"/>
                        <a:pt x="1273" y="29"/>
                        <a:pt x="1258" y="24"/>
                      </a:cubicBezTo>
                      <a:cubicBezTo>
                        <a:pt x="1264" y="47"/>
                        <a:pt x="1307" y="26"/>
                        <a:pt x="1321" y="21"/>
                      </a:cubicBezTo>
                      <a:cubicBezTo>
                        <a:pt x="1344" y="13"/>
                        <a:pt x="1366" y="14"/>
                        <a:pt x="1383" y="28"/>
                      </a:cubicBezTo>
                      <a:close/>
                      <a:moveTo>
                        <a:pt x="1282" y="669"/>
                      </a:moveTo>
                      <a:cubicBezTo>
                        <a:pt x="1257" y="676"/>
                        <a:pt x="1251" y="712"/>
                        <a:pt x="1243" y="724"/>
                      </a:cubicBezTo>
                      <a:cubicBezTo>
                        <a:pt x="1231" y="743"/>
                        <a:pt x="1212" y="734"/>
                        <a:pt x="1221" y="713"/>
                      </a:cubicBezTo>
                      <a:cubicBezTo>
                        <a:pt x="1229" y="693"/>
                        <a:pt x="1257" y="670"/>
                        <a:pt x="1282" y="669"/>
                      </a:cubicBezTo>
                      <a:close/>
                      <a:moveTo>
                        <a:pt x="1226" y="810"/>
                      </a:moveTo>
                      <a:cubicBezTo>
                        <a:pt x="1258" y="812"/>
                        <a:pt x="1270" y="840"/>
                        <a:pt x="1283" y="849"/>
                      </a:cubicBezTo>
                      <a:cubicBezTo>
                        <a:pt x="1297" y="859"/>
                        <a:pt x="1308" y="846"/>
                        <a:pt x="1296" y="833"/>
                      </a:cubicBezTo>
                      <a:cubicBezTo>
                        <a:pt x="1280" y="815"/>
                        <a:pt x="1251" y="805"/>
                        <a:pt x="1226" y="810"/>
                      </a:cubicBezTo>
                      <a:close/>
                      <a:moveTo>
                        <a:pt x="1237" y="340"/>
                      </a:moveTo>
                      <a:cubicBezTo>
                        <a:pt x="1223" y="352"/>
                        <a:pt x="1226" y="366"/>
                        <a:pt x="1238" y="382"/>
                      </a:cubicBezTo>
                      <a:cubicBezTo>
                        <a:pt x="1248" y="395"/>
                        <a:pt x="1250" y="409"/>
                        <a:pt x="1240" y="417"/>
                      </a:cubicBezTo>
                      <a:cubicBezTo>
                        <a:pt x="1250" y="418"/>
                        <a:pt x="1260" y="408"/>
                        <a:pt x="1260" y="397"/>
                      </a:cubicBezTo>
                      <a:cubicBezTo>
                        <a:pt x="1259" y="381"/>
                        <a:pt x="1244" y="374"/>
                        <a:pt x="1237" y="360"/>
                      </a:cubicBezTo>
                      <a:cubicBezTo>
                        <a:pt x="1235" y="356"/>
                        <a:pt x="1233" y="348"/>
                        <a:pt x="1237" y="340"/>
                      </a:cubicBezTo>
                      <a:close/>
                      <a:moveTo>
                        <a:pt x="1242" y="768"/>
                      </a:moveTo>
                      <a:cubicBezTo>
                        <a:pt x="1239" y="761"/>
                        <a:pt x="1237" y="754"/>
                        <a:pt x="1239" y="748"/>
                      </a:cubicBezTo>
                      <a:cubicBezTo>
                        <a:pt x="1240" y="742"/>
                        <a:pt x="1246" y="736"/>
                        <a:pt x="1252" y="734"/>
                      </a:cubicBezTo>
                      <a:cubicBezTo>
                        <a:pt x="1260" y="733"/>
                        <a:pt x="1268" y="738"/>
                        <a:pt x="1272" y="744"/>
                      </a:cubicBezTo>
                      <a:cubicBezTo>
                        <a:pt x="1279" y="754"/>
                        <a:pt x="1278" y="766"/>
                        <a:pt x="1273" y="776"/>
                      </a:cubicBezTo>
                      <a:cubicBezTo>
                        <a:pt x="1269" y="785"/>
                        <a:pt x="1256" y="796"/>
                        <a:pt x="1247" y="801"/>
                      </a:cubicBezTo>
                      <a:cubicBezTo>
                        <a:pt x="1239" y="806"/>
                        <a:pt x="1228" y="809"/>
                        <a:pt x="1219" y="810"/>
                      </a:cubicBezTo>
                      <a:cubicBezTo>
                        <a:pt x="1224" y="811"/>
                        <a:pt x="1229" y="813"/>
                        <a:pt x="1235" y="816"/>
                      </a:cubicBezTo>
                      <a:cubicBezTo>
                        <a:pt x="1246" y="822"/>
                        <a:pt x="1253" y="830"/>
                        <a:pt x="1259" y="841"/>
                      </a:cubicBezTo>
                      <a:cubicBezTo>
                        <a:pt x="1261" y="846"/>
                        <a:pt x="1263" y="849"/>
                        <a:pt x="1264" y="853"/>
                      </a:cubicBezTo>
                      <a:cubicBezTo>
                        <a:pt x="1262" y="853"/>
                        <a:pt x="1261" y="853"/>
                        <a:pt x="1260" y="854"/>
                      </a:cubicBezTo>
                      <a:cubicBezTo>
                        <a:pt x="1259" y="850"/>
                        <a:pt x="1258" y="847"/>
                        <a:pt x="1256" y="843"/>
                      </a:cubicBezTo>
                      <a:cubicBezTo>
                        <a:pt x="1250" y="832"/>
                        <a:pt x="1244" y="826"/>
                        <a:pt x="1233" y="820"/>
                      </a:cubicBezTo>
                      <a:cubicBezTo>
                        <a:pt x="1218" y="813"/>
                        <a:pt x="1203" y="812"/>
                        <a:pt x="1188" y="815"/>
                      </a:cubicBezTo>
                      <a:cubicBezTo>
                        <a:pt x="1192" y="815"/>
                        <a:pt x="1196" y="816"/>
                        <a:pt x="1200" y="818"/>
                      </a:cubicBezTo>
                      <a:cubicBezTo>
                        <a:pt x="1200" y="818"/>
                        <a:pt x="1200" y="818"/>
                        <a:pt x="1200" y="818"/>
                      </a:cubicBezTo>
                      <a:cubicBezTo>
                        <a:pt x="1208" y="821"/>
                        <a:pt x="1215" y="826"/>
                        <a:pt x="1219" y="834"/>
                      </a:cubicBezTo>
                      <a:cubicBezTo>
                        <a:pt x="1213" y="827"/>
                        <a:pt x="1208" y="824"/>
                        <a:pt x="1199" y="820"/>
                      </a:cubicBezTo>
                      <a:cubicBezTo>
                        <a:pt x="1199" y="820"/>
                        <a:pt x="1199" y="820"/>
                        <a:pt x="1199" y="820"/>
                      </a:cubicBezTo>
                      <a:cubicBezTo>
                        <a:pt x="1182" y="814"/>
                        <a:pt x="1178" y="816"/>
                        <a:pt x="1161" y="821"/>
                      </a:cubicBezTo>
                      <a:cubicBezTo>
                        <a:pt x="1135" y="829"/>
                        <a:pt x="1109" y="840"/>
                        <a:pt x="1085" y="836"/>
                      </a:cubicBezTo>
                      <a:cubicBezTo>
                        <a:pt x="1101" y="836"/>
                        <a:pt x="1159" y="826"/>
                        <a:pt x="1159" y="804"/>
                      </a:cubicBezTo>
                      <a:cubicBezTo>
                        <a:pt x="1159" y="799"/>
                        <a:pt x="1155" y="794"/>
                        <a:pt x="1150" y="793"/>
                      </a:cubicBezTo>
                      <a:cubicBezTo>
                        <a:pt x="1147" y="793"/>
                        <a:pt x="1144" y="794"/>
                        <a:pt x="1142" y="797"/>
                      </a:cubicBezTo>
                      <a:cubicBezTo>
                        <a:pt x="1141" y="800"/>
                        <a:pt x="1142" y="804"/>
                        <a:pt x="1145" y="805"/>
                      </a:cubicBezTo>
                      <a:cubicBezTo>
                        <a:pt x="1148" y="806"/>
                        <a:pt x="1150" y="805"/>
                        <a:pt x="1152" y="803"/>
                      </a:cubicBezTo>
                      <a:cubicBezTo>
                        <a:pt x="1152" y="808"/>
                        <a:pt x="1143" y="811"/>
                        <a:pt x="1139" y="804"/>
                      </a:cubicBezTo>
                      <a:cubicBezTo>
                        <a:pt x="1137" y="800"/>
                        <a:pt x="1138" y="796"/>
                        <a:pt x="1141" y="793"/>
                      </a:cubicBezTo>
                      <a:cubicBezTo>
                        <a:pt x="1147" y="787"/>
                        <a:pt x="1155" y="789"/>
                        <a:pt x="1159" y="794"/>
                      </a:cubicBezTo>
                      <a:cubicBezTo>
                        <a:pt x="1163" y="799"/>
                        <a:pt x="1163" y="807"/>
                        <a:pt x="1160" y="813"/>
                      </a:cubicBezTo>
                      <a:cubicBezTo>
                        <a:pt x="1170" y="797"/>
                        <a:pt x="1167" y="766"/>
                        <a:pt x="1161" y="754"/>
                      </a:cubicBezTo>
                      <a:cubicBezTo>
                        <a:pt x="1162" y="754"/>
                        <a:pt x="1164" y="754"/>
                        <a:pt x="1165" y="753"/>
                      </a:cubicBezTo>
                      <a:cubicBezTo>
                        <a:pt x="1173" y="774"/>
                        <a:pt x="1172" y="804"/>
                        <a:pt x="1160" y="817"/>
                      </a:cubicBezTo>
                      <a:cubicBezTo>
                        <a:pt x="1185" y="810"/>
                        <a:pt x="1203" y="810"/>
                        <a:pt x="1218" y="803"/>
                      </a:cubicBezTo>
                      <a:cubicBezTo>
                        <a:pt x="1226" y="799"/>
                        <a:pt x="1232" y="794"/>
                        <a:pt x="1235" y="786"/>
                      </a:cubicBezTo>
                      <a:cubicBezTo>
                        <a:pt x="1236" y="786"/>
                        <a:pt x="1239" y="785"/>
                        <a:pt x="1240" y="783"/>
                      </a:cubicBezTo>
                      <a:cubicBezTo>
                        <a:pt x="1239" y="794"/>
                        <a:pt x="1229" y="803"/>
                        <a:pt x="1217" y="807"/>
                      </a:cubicBezTo>
                      <a:cubicBezTo>
                        <a:pt x="1217" y="807"/>
                        <a:pt x="1216" y="808"/>
                        <a:pt x="1215" y="808"/>
                      </a:cubicBezTo>
                      <a:cubicBezTo>
                        <a:pt x="1231" y="809"/>
                        <a:pt x="1249" y="800"/>
                        <a:pt x="1262" y="788"/>
                      </a:cubicBezTo>
                      <a:cubicBezTo>
                        <a:pt x="1267" y="783"/>
                        <a:pt x="1272" y="776"/>
                        <a:pt x="1272" y="769"/>
                      </a:cubicBezTo>
                      <a:cubicBezTo>
                        <a:pt x="1273" y="764"/>
                        <a:pt x="1270" y="758"/>
                        <a:pt x="1265" y="758"/>
                      </a:cubicBezTo>
                      <a:cubicBezTo>
                        <a:pt x="1263" y="758"/>
                        <a:pt x="1262" y="759"/>
                        <a:pt x="1261" y="761"/>
                      </a:cubicBezTo>
                      <a:cubicBezTo>
                        <a:pt x="1261" y="762"/>
                        <a:pt x="1261" y="763"/>
                        <a:pt x="1262" y="764"/>
                      </a:cubicBezTo>
                      <a:cubicBezTo>
                        <a:pt x="1264" y="765"/>
                        <a:pt x="1265" y="765"/>
                        <a:pt x="1265" y="764"/>
                      </a:cubicBezTo>
                      <a:cubicBezTo>
                        <a:pt x="1267" y="764"/>
                        <a:pt x="1267" y="762"/>
                        <a:pt x="1266" y="761"/>
                      </a:cubicBezTo>
                      <a:cubicBezTo>
                        <a:pt x="1265" y="761"/>
                        <a:pt x="1265" y="760"/>
                        <a:pt x="1264" y="761"/>
                      </a:cubicBezTo>
                      <a:cubicBezTo>
                        <a:pt x="1264" y="760"/>
                        <a:pt x="1266" y="760"/>
                        <a:pt x="1267" y="760"/>
                      </a:cubicBezTo>
                      <a:cubicBezTo>
                        <a:pt x="1268" y="761"/>
                        <a:pt x="1269" y="762"/>
                        <a:pt x="1268" y="764"/>
                      </a:cubicBezTo>
                      <a:cubicBezTo>
                        <a:pt x="1268" y="767"/>
                        <a:pt x="1265" y="768"/>
                        <a:pt x="1262" y="768"/>
                      </a:cubicBezTo>
                      <a:cubicBezTo>
                        <a:pt x="1260" y="767"/>
                        <a:pt x="1259" y="766"/>
                        <a:pt x="1258" y="764"/>
                      </a:cubicBezTo>
                      <a:cubicBezTo>
                        <a:pt x="1257" y="762"/>
                        <a:pt x="1257" y="761"/>
                        <a:pt x="1258" y="759"/>
                      </a:cubicBezTo>
                      <a:cubicBezTo>
                        <a:pt x="1259" y="756"/>
                        <a:pt x="1261" y="755"/>
                        <a:pt x="1264" y="755"/>
                      </a:cubicBezTo>
                      <a:cubicBezTo>
                        <a:pt x="1269" y="755"/>
                        <a:pt x="1272" y="760"/>
                        <a:pt x="1273" y="765"/>
                      </a:cubicBezTo>
                      <a:cubicBezTo>
                        <a:pt x="1274" y="767"/>
                        <a:pt x="1274" y="770"/>
                        <a:pt x="1273" y="772"/>
                      </a:cubicBezTo>
                      <a:cubicBezTo>
                        <a:pt x="1278" y="762"/>
                        <a:pt x="1276" y="753"/>
                        <a:pt x="1271" y="745"/>
                      </a:cubicBezTo>
                      <a:cubicBezTo>
                        <a:pt x="1267" y="740"/>
                        <a:pt x="1262" y="736"/>
                        <a:pt x="1256" y="736"/>
                      </a:cubicBezTo>
                      <a:cubicBezTo>
                        <a:pt x="1256" y="736"/>
                        <a:pt x="1256" y="736"/>
                        <a:pt x="1256" y="736"/>
                      </a:cubicBezTo>
                      <a:cubicBezTo>
                        <a:pt x="1262" y="738"/>
                        <a:pt x="1265" y="744"/>
                        <a:pt x="1259" y="749"/>
                      </a:cubicBezTo>
                      <a:cubicBezTo>
                        <a:pt x="1254" y="753"/>
                        <a:pt x="1242" y="753"/>
                        <a:pt x="1242" y="768"/>
                      </a:cubicBezTo>
                      <a:close/>
                      <a:moveTo>
                        <a:pt x="1069" y="615"/>
                      </a:moveTo>
                      <a:cubicBezTo>
                        <a:pt x="1072" y="614"/>
                        <a:pt x="1075" y="614"/>
                        <a:pt x="1078" y="614"/>
                      </a:cubicBezTo>
                      <a:cubicBezTo>
                        <a:pt x="1083" y="613"/>
                        <a:pt x="1088" y="609"/>
                        <a:pt x="1090" y="603"/>
                      </a:cubicBezTo>
                      <a:cubicBezTo>
                        <a:pt x="1093" y="594"/>
                        <a:pt x="1087" y="585"/>
                        <a:pt x="1078" y="581"/>
                      </a:cubicBezTo>
                      <a:cubicBezTo>
                        <a:pt x="1072" y="578"/>
                        <a:pt x="1067" y="577"/>
                        <a:pt x="1062" y="570"/>
                      </a:cubicBezTo>
                      <a:cubicBezTo>
                        <a:pt x="1058" y="565"/>
                        <a:pt x="1057" y="558"/>
                        <a:pt x="1060" y="552"/>
                      </a:cubicBezTo>
                      <a:cubicBezTo>
                        <a:pt x="1062" y="572"/>
                        <a:pt x="1077" y="568"/>
                        <a:pt x="1088" y="576"/>
                      </a:cubicBezTo>
                      <a:cubicBezTo>
                        <a:pt x="1094" y="580"/>
                        <a:pt x="1099" y="588"/>
                        <a:pt x="1099" y="595"/>
                      </a:cubicBezTo>
                      <a:cubicBezTo>
                        <a:pt x="1098" y="603"/>
                        <a:pt x="1092" y="613"/>
                        <a:pt x="1082" y="614"/>
                      </a:cubicBezTo>
                      <a:cubicBezTo>
                        <a:pt x="1082" y="614"/>
                        <a:pt x="1083" y="614"/>
                        <a:pt x="1084" y="615"/>
                      </a:cubicBezTo>
                      <a:cubicBezTo>
                        <a:pt x="1100" y="616"/>
                        <a:pt x="1112" y="624"/>
                        <a:pt x="1120" y="639"/>
                      </a:cubicBezTo>
                      <a:cubicBezTo>
                        <a:pt x="1121" y="642"/>
                        <a:pt x="1122" y="645"/>
                        <a:pt x="1123" y="648"/>
                      </a:cubicBezTo>
                      <a:cubicBezTo>
                        <a:pt x="1122" y="648"/>
                        <a:pt x="1121" y="648"/>
                        <a:pt x="1120" y="648"/>
                      </a:cubicBezTo>
                      <a:cubicBezTo>
                        <a:pt x="1119" y="645"/>
                        <a:pt x="1118" y="643"/>
                        <a:pt x="1117" y="640"/>
                      </a:cubicBezTo>
                      <a:cubicBezTo>
                        <a:pt x="1109" y="626"/>
                        <a:pt x="1099" y="620"/>
                        <a:pt x="1083" y="618"/>
                      </a:cubicBezTo>
                      <a:cubicBezTo>
                        <a:pt x="1081" y="618"/>
                        <a:pt x="1080" y="618"/>
                        <a:pt x="1078" y="618"/>
                      </a:cubicBezTo>
                      <a:cubicBezTo>
                        <a:pt x="1083" y="619"/>
                        <a:pt x="1088" y="622"/>
                        <a:pt x="1092" y="627"/>
                      </a:cubicBezTo>
                      <a:cubicBezTo>
                        <a:pt x="1095" y="630"/>
                        <a:pt x="1096" y="633"/>
                        <a:pt x="1097" y="636"/>
                      </a:cubicBezTo>
                      <a:cubicBezTo>
                        <a:pt x="1098" y="640"/>
                        <a:pt x="1099" y="643"/>
                        <a:pt x="1098" y="646"/>
                      </a:cubicBezTo>
                      <a:cubicBezTo>
                        <a:pt x="1097" y="655"/>
                        <a:pt x="1089" y="662"/>
                        <a:pt x="1080" y="660"/>
                      </a:cubicBezTo>
                      <a:cubicBezTo>
                        <a:pt x="1076" y="659"/>
                        <a:pt x="1073" y="657"/>
                        <a:pt x="1071" y="653"/>
                      </a:cubicBezTo>
                      <a:cubicBezTo>
                        <a:pt x="1070" y="652"/>
                        <a:pt x="1070" y="650"/>
                        <a:pt x="1070" y="648"/>
                      </a:cubicBezTo>
                      <a:cubicBezTo>
                        <a:pt x="1069" y="645"/>
                        <a:pt x="1071" y="642"/>
                        <a:pt x="1073" y="639"/>
                      </a:cubicBezTo>
                      <a:cubicBezTo>
                        <a:pt x="1074" y="638"/>
                        <a:pt x="1075" y="637"/>
                        <a:pt x="1076" y="637"/>
                      </a:cubicBezTo>
                      <a:cubicBezTo>
                        <a:pt x="1077" y="636"/>
                        <a:pt x="1078" y="636"/>
                        <a:pt x="1079" y="636"/>
                      </a:cubicBezTo>
                      <a:cubicBezTo>
                        <a:pt x="1082" y="636"/>
                        <a:pt x="1084" y="637"/>
                        <a:pt x="1086" y="640"/>
                      </a:cubicBezTo>
                      <a:cubicBezTo>
                        <a:pt x="1087" y="642"/>
                        <a:pt x="1087" y="643"/>
                        <a:pt x="1086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6" y="645"/>
                        <a:pt x="1086" y="645"/>
                        <a:pt x="1086" y="645"/>
                      </a:cubicBezTo>
                      <a:cubicBezTo>
                        <a:pt x="1087" y="643"/>
                        <a:pt x="1086" y="642"/>
                        <a:pt x="1085" y="640"/>
                      </a:cubicBezTo>
                      <a:cubicBezTo>
                        <a:pt x="1084" y="638"/>
                        <a:pt x="1082" y="637"/>
                        <a:pt x="1080" y="637"/>
                      </a:cubicBezTo>
                      <a:cubicBezTo>
                        <a:pt x="1079" y="637"/>
                        <a:pt x="1078" y="637"/>
                        <a:pt x="1077" y="638"/>
                      </a:cubicBezTo>
                      <a:cubicBezTo>
                        <a:pt x="1076" y="638"/>
                        <a:pt x="1075" y="639"/>
                        <a:pt x="1074" y="640"/>
                      </a:cubicBezTo>
                      <a:cubicBezTo>
                        <a:pt x="1072" y="642"/>
                        <a:pt x="1071" y="645"/>
                        <a:pt x="1071" y="648"/>
                      </a:cubicBezTo>
                      <a:cubicBezTo>
                        <a:pt x="1071" y="650"/>
                        <a:pt x="1072" y="651"/>
                        <a:pt x="1073" y="652"/>
                      </a:cubicBezTo>
                      <a:cubicBezTo>
                        <a:pt x="1075" y="655"/>
                        <a:pt x="1077" y="657"/>
                        <a:pt x="1080" y="657"/>
                      </a:cubicBezTo>
                      <a:cubicBezTo>
                        <a:pt x="1088" y="659"/>
                        <a:pt x="1094" y="653"/>
                        <a:pt x="1095" y="646"/>
                      </a:cubicBezTo>
                      <a:cubicBezTo>
                        <a:pt x="1095" y="643"/>
                        <a:pt x="1095" y="640"/>
                        <a:pt x="1094" y="637"/>
                      </a:cubicBezTo>
                      <a:cubicBezTo>
                        <a:pt x="1093" y="634"/>
                        <a:pt x="1092" y="632"/>
                        <a:pt x="1089" y="629"/>
                      </a:cubicBezTo>
                      <a:cubicBezTo>
                        <a:pt x="1087" y="627"/>
                        <a:pt x="1084" y="625"/>
                        <a:pt x="1081" y="623"/>
                      </a:cubicBezTo>
                      <a:cubicBezTo>
                        <a:pt x="1077" y="621"/>
                        <a:pt x="1072" y="620"/>
                        <a:pt x="1066" y="620"/>
                      </a:cubicBezTo>
                      <a:cubicBezTo>
                        <a:pt x="1056" y="619"/>
                        <a:pt x="1045" y="622"/>
                        <a:pt x="1037" y="627"/>
                      </a:cubicBezTo>
                      <a:cubicBezTo>
                        <a:pt x="1014" y="640"/>
                        <a:pt x="1006" y="669"/>
                        <a:pt x="997" y="693"/>
                      </a:cubicBezTo>
                      <a:cubicBezTo>
                        <a:pt x="999" y="689"/>
                        <a:pt x="1001" y="685"/>
                        <a:pt x="1003" y="682"/>
                      </a:cubicBezTo>
                      <a:cubicBezTo>
                        <a:pt x="1011" y="670"/>
                        <a:pt x="1029" y="661"/>
                        <a:pt x="1043" y="668"/>
                      </a:cubicBezTo>
                      <a:cubicBezTo>
                        <a:pt x="1052" y="672"/>
                        <a:pt x="1057" y="681"/>
                        <a:pt x="1068" y="678"/>
                      </a:cubicBezTo>
                      <a:cubicBezTo>
                        <a:pt x="1067" y="686"/>
                        <a:pt x="1056" y="693"/>
                        <a:pt x="1045" y="691"/>
                      </a:cubicBezTo>
                      <a:cubicBezTo>
                        <a:pt x="1033" y="688"/>
                        <a:pt x="1019" y="676"/>
                        <a:pt x="1007" y="686"/>
                      </a:cubicBezTo>
                      <a:cubicBezTo>
                        <a:pt x="1001" y="691"/>
                        <a:pt x="997" y="701"/>
                        <a:pt x="994" y="702"/>
                      </a:cubicBezTo>
                      <a:cubicBezTo>
                        <a:pt x="994" y="702"/>
                        <a:pt x="994" y="701"/>
                        <a:pt x="994" y="701"/>
                      </a:cubicBezTo>
                      <a:cubicBezTo>
                        <a:pt x="994" y="701"/>
                        <a:pt x="994" y="702"/>
                        <a:pt x="993" y="703"/>
                      </a:cubicBezTo>
                      <a:cubicBezTo>
                        <a:pt x="986" y="719"/>
                        <a:pt x="980" y="729"/>
                        <a:pt x="967" y="741"/>
                      </a:cubicBezTo>
                      <a:cubicBezTo>
                        <a:pt x="956" y="750"/>
                        <a:pt x="946" y="756"/>
                        <a:pt x="932" y="758"/>
                      </a:cubicBezTo>
                      <a:cubicBezTo>
                        <a:pt x="921" y="759"/>
                        <a:pt x="911" y="756"/>
                        <a:pt x="903" y="752"/>
                      </a:cubicBezTo>
                      <a:cubicBezTo>
                        <a:pt x="885" y="743"/>
                        <a:pt x="872" y="722"/>
                        <a:pt x="864" y="701"/>
                      </a:cubicBezTo>
                      <a:cubicBezTo>
                        <a:pt x="861" y="693"/>
                        <a:pt x="859" y="685"/>
                        <a:pt x="857" y="677"/>
                      </a:cubicBezTo>
                      <a:cubicBezTo>
                        <a:pt x="855" y="661"/>
                        <a:pt x="856" y="646"/>
                        <a:pt x="850" y="632"/>
                      </a:cubicBezTo>
                      <a:cubicBezTo>
                        <a:pt x="847" y="625"/>
                        <a:pt x="842" y="617"/>
                        <a:pt x="836" y="615"/>
                      </a:cubicBezTo>
                      <a:cubicBezTo>
                        <a:pt x="832" y="613"/>
                        <a:pt x="825" y="614"/>
                        <a:pt x="823" y="618"/>
                      </a:cubicBezTo>
                      <a:cubicBezTo>
                        <a:pt x="822" y="620"/>
                        <a:pt x="823" y="622"/>
                        <a:pt x="824" y="623"/>
                      </a:cubicBezTo>
                      <a:cubicBezTo>
                        <a:pt x="825" y="624"/>
                        <a:pt x="827" y="624"/>
                        <a:pt x="828" y="623"/>
                      </a:cubicBezTo>
                      <a:cubicBezTo>
                        <a:pt x="829" y="622"/>
                        <a:pt x="829" y="621"/>
                        <a:pt x="829" y="620"/>
                      </a:cubicBezTo>
                      <a:cubicBezTo>
                        <a:pt x="829" y="619"/>
                        <a:pt x="828" y="618"/>
                        <a:pt x="827" y="618"/>
                      </a:cubicBezTo>
                      <a:cubicBezTo>
                        <a:pt x="826" y="619"/>
                        <a:pt x="825" y="619"/>
                        <a:pt x="825" y="620"/>
                      </a:cubicBezTo>
                      <a:cubicBezTo>
                        <a:pt x="825" y="619"/>
                        <a:pt x="825" y="618"/>
                        <a:pt x="826" y="617"/>
                      </a:cubicBezTo>
                      <a:cubicBezTo>
                        <a:pt x="827" y="616"/>
                        <a:pt x="829" y="616"/>
                        <a:pt x="830" y="617"/>
                      </a:cubicBezTo>
                      <a:cubicBezTo>
                        <a:pt x="832" y="618"/>
                        <a:pt x="833" y="622"/>
                        <a:pt x="831" y="624"/>
                      </a:cubicBezTo>
                      <a:cubicBezTo>
                        <a:pt x="830" y="626"/>
                        <a:pt x="829" y="627"/>
                        <a:pt x="827" y="627"/>
                      </a:cubicBezTo>
                      <a:cubicBezTo>
                        <a:pt x="825" y="627"/>
                        <a:pt x="823" y="627"/>
                        <a:pt x="821" y="625"/>
                      </a:cubicBezTo>
                      <a:cubicBezTo>
                        <a:pt x="820" y="623"/>
                        <a:pt x="819" y="620"/>
                        <a:pt x="820" y="618"/>
                      </a:cubicBezTo>
                      <a:cubicBezTo>
                        <a:pt x="822" y="613"/>
                        <a:pt x="828" y="612"/>
                        <a:pt x="832" y="613"/>
                      </a:cubicBezTo>
                      <a:cubicBezTo>
                        <a:pt x="835" y="613"/>
                        <a:pt x="837" y="614"/>
                        <a:pt x="839" y="615"/>
                      </a:cubicBezTo>
                      <a:cubicBezTo>
                        <a:pt x="832" y="608"/>
                        <a:pt x="822" y="606"/>
                        <a:pt x="813" y="608"/>
                      </a:cubicBezTo>
                      <a:cubicBezTo>
                        <a:pt x="807" y="610"/>
                        <a:pt x="802" y="613"/>
                        <a:pt x="799" y="619"/>
                      </a:cubicBezTo>
                      <a:cubicBezTo>
                        <a:pt x="799" y="619"/>
                        <a:pt x="799" y="619"/>
                        <a:pt x="799" y="619"/>
                      </a:cubicBezTo>
                      <a:cubicBezTo>
                        <a:pt x="803" y="614"/>
                        <a:pt x="810" y="613"/>
                        <a:pt x="813" y="621"/>
                      </a:cubicBezTo>
                      <a:cubicBezTo>
                        <a:pt x="815" y="627"/>
                        <a:pt x="810" y="638"/>
                        <a:pt x="824" y="643"/>
                      </a:cubicBezTo>
                      <a:cubicBezTo>
                        <a:pt x="817" y="644"/>
                        <a:pt x="810" y="643"/>
                        <a:pt x="805" y="639"/>
                      </a:cubicBezTo>
                      <a:cubicBezTo>
                        <a:pt x="799" y="636"/>
                        <a:pt x="795" y="629"/>
                        <a:pt x="797" y="622"/>
                      </a:cubicBezTo>
                      <a:cubicBezTo>
                        <a:pt x="798" y="614"/>
                        <a:pt x="805" y="609"/>
                        <a:pt x="813" y="607"/>
                      </a:cubicBezTo>
                      <a:cubicBezTo>
                        <a:pt x="824" y="604"/>
                        <a:pt x="835" y="608"/>
                        <a:pt x="843" y="617"/>
                      </a:cubicBezTo>
                      <a:cubicBezTo>
                        <a:pt x="849" y="623"/>
                        <a:pt x="852" y="632"/>
                        <a:pt x="855" y="641"/>
                      </a:cubicBezTo>
                      <a:cubicBezTo>
                        <a:pt x="855" y="639"/>
                        <a:pt x="855" y="638"/>
                        <a:pt x="855" y="636"/>
                      </a:cubicBezTo>
                      <a:cubicBezTo>
                        <a:pt x="856" y="613"/>
                        <a:pt x="860" y="590"/>
                        <a:pt x="868" y="568"/>
                      </a:cubicBezTo>
                      <a:cubicBezTo>
                        <a:pt x="878" y="544"/>
                        <a:pt x="890" y="528"/>
                        <a:pt x="887" y="499"/>
                      </a:cubicBezTo>
                      <a:cubicBezTo>
                        <a:pt x="886" y="494"/>
                        <a:pt x="885" y="488"/>
                        <a:pt x="883" y="482"/>
                      </a:cubicBezTo>
                      <a:cubicBezTo>
                        <a:pt x="879" y="474"/>
                        <a:pt x="876" y="469"/>
                        <a:pt x="870" y="462"/>
                      </a:cubicBezTo>
                      <a:cubicBezTo>
                        <a:pt x="864" y="456"/>
                        <a:pt x="858" y="453"/>
                        <a:pt x="850" y="449"/>
                      </a:cubicBezTo>
                      <a:cubicBezTo>
                        <a:pt x="822" y="437"/>
                        <a:pt x="796" y="447"/>
                        <a:pt x="777" y="470"/>
                      </a:cubicBezTo>
                      <a:cubicBezTo>
                        <a:pt x="769" y="481"/>
                        <a:pt x="767" y="493"/>
                        <a:pt x="771" y="506"/>
                      </a:cubicBezTo>
                      <a:cubicBezTo>
                        <a:pt x="774" y="516"/>
                        <a:pt x="782" y="524"/>
                        <a:pt x="793" y="527"/>
                      </a:cubicBezTo>
                      <a:cubicBezTo>
                        <a:pt x="801" y="529"/>
                        <a:pt x="810" y="527"/>
                        <a:pt x="817" y="522"/>
                      </a:cubicBezTo>
                      <a:cubicBezTo>
                        <a:pt x="820" y="520"/>
                        <a:pt x="823" y="518"/>
                        <a:pt x="825" y="515"/>
                      </a:cubicBezTo>
                      <a:cubicBezTo>
                        <a:pt x="824" y="516"/>
                        <a:pt x="823" y="516"/>
                        <a:pt x="822" y="517"/>
                      </a:cubicBezTo>
                      <a:cubicBezTo>
                        <a:pt x="816" y="521"/>
                        <a:pt x="807" y="519"/>
                        <a:pt x="803" y="513"/>
                      </a:cubicBezTo>
                      <a:cubicBezTo>
                        <a:pt x="798" y="506"/>
                        <a:pt x="800" y="498"/>
                        <a:pt x="807" y="493"/>
                      </a:cubicBezTo>
                      <a:cubicBezTo>
                        <a:pt x="813" y="489"/>
                        <a:pt x="822" y="491"/>
                        <a:pt x="826" y="497"/>
                      </a:cubicBezTo>
                      <a:cubicBezTo>
                        <a:pt x="832" y="507"/>
                        <a:pt x="826" y="518"/>
                        <a:pt x="818" y="524"/>
                      </a:cubicBezTo>
                      <a:cubicBezTo>
                        <a:pt x="810" y="529"/>
                        <a:pt x="801" y="531"/>
                        <a:pt x="792" y="530"/>
                      </a:cubicBezTo>
                      <a:cubicBezTo>
                        <a:pt x="781" y="527"/>
                        <a:pt x="773" y="521"/>
                        <a:pt x="769" y="511"/>
                      </a:cubicBezTo>
                      <a:cubicBezTo>
                        <a:pt x="772" y="520"/>
                        <a:pt x="777" y="529"/>
                        <a:pt x="783" y="535"/>
                      </a:cubicBezTo>
                      <a:cubicBezTo>
                        <a:pt x="782" y="536"/>
                        <a:pt x="780" y="537"/>
                        <a:pt x="781" y="539"/>
                      </a:cubicBezTo>
                      <a:cubicBezTo>
                        <a:pt x="770" y="528"/>
                        <a:pt x="766" y="516"/>
                        <a:pt x="764" y="505"/>
                      </a:cubicBezTo>
                      <a:cubicBezTo>
                        <a:pt x="765" y="525"/>
                        <a:pt x="773" y="542"/>
                        <a:pt x="786" y="554"/>
                      </a:cubicBezTo>
                      <a:cubicBezTo>
                        <a:pt x="794" y="562"/>
                        <a:pt x="805" y="567"/>
                        <a:pt x="818" y="569"/>
                      </a:cubicBezTo>
                      <a:cubicBezTo>
                        <a:pt x="825" y="570"/>
                        <a:pt x="831" y="571"/>
                        <a:pt x="838" y="572"/>
                      </a:cubicBezTo>
                      <a:cubicBezTo>
                        <a:pt x="845" y="573"/>
                        <a:pt x="850" y="576"/>
                        <a:pt x="854" y="581"/>
                      </a:cubicBezTo>
                      <a:cubicBezTo>
                        <a:pt x="857" y="586"/>
                        <a:pt x="858" y="591"/>
                        <a:pt x="856" y="596"/>
                      </a:cubicBezTo>
                      <a:cubicBezTo>
                        <a:pt x="853" y="600"/>
                        <a:pt x="849" y="603"/>
                        <a:pt x="845" y="603"/>
                      </a:cubicBezTo>
                      <a:cubicBezTo>
                        <a:pt x="841" y="603"/>
                        <a:pt x="839" y="602"/>
                        <a:pt x="837" y="599"/>
                      </a:cubicBezTo>
                      <a:cubicBezTo>
                        <a:pt x="834" y="596"/>
                        <a:pt x="834" y="591"/>
                        <a:pt x="838" y="588"/>
                      </a:cubicBezTo>
                      <a:cubicBezTo>
                        <a:pt x="840" y="587"/>
                        <a:pt x="843" y="587"/>
                        <a:pt x="845" y="589"/>
                      </a:cubicBezTo>
                      <a:cubicBezTo>
                        <a:pt x="847" y="591"/>
                        <a:pt x="847" y="595"/>
                        <a:pt x="845" y="597"/>
                      </a:cubicBezTo>
                      <a:cubicBezTo>
                        <a:pt x="842" y="599"/>
                        <a:pt x="839" y="599"/>
                        <a:pt x="837" y="597"/>
                      </a:cubicBezTo>
                      <a:cubicBezTo>
                        <a:pt x="836" y="596"/>
                        <a:pt x="836" y="596"/>
                        <a:pt x="836" y="595"/>
                      </a:cubicBezTo>
                      <a:cubicBezTo>
                        <a:pt x="836" y="596"/>
                        <a:pt x="837" y="598"/>
                        <a:pt x="838" y="599"/>
                      </a:cubicBezTo>
                      <a:cubicBezTo>
                        <a:pt x="839" y="601"/>
                        <a:pt x="842" y="602"/>
                        <a:pt x="845" y="602"/>
                      </a:cubicBezTo>
                      <a:cubicBezTo>
                        <a:pt x="849" y="601"/>
                        <a:pt x="852" y="599"/>
                        <a:pt x="854" y="595"/>
                      </a:cubicBezTo>
                      <a:cubicBezTo>
                        <a:pt x="856" y="591"/>
                        <a:pt x="855" y="586"/>
                        <a:pt x="852" y="582"/>
                      </a:cubicBezTo>
                      <a:cubicBezTo>
                        <a:pt x="848" y="578"/>
                        <a:pt x="844" y="576"/>
                        <a:pt x="838" y="575"/>
                      </a:cubicBezTo>
                      <a:cubicBezTo>
                        <a:pt x="831" y="574"/>
                        <a:pt x="825" y="573"/>
                        <a:pt x="819" y="572"/>
                      </a:cubicBezTo>
                      <a:cubicBezTo>
                        <a:pt x="805" y="570"/>
                        <a:pt x="793" y="564"/>
                        <a:pt x="784" y="556"/>
                      </a:cubicBezTo>
                      <a:cubicBezTo>
                        <a:pt x="775" y="548"/>
                        <a:pt x="769" y="538"/>
                        <a:pt x="765" y="527"/>
                      </a:cubicBezTo>
                      <a:cubicBezTo>
                        <a:pt x="760" y="510"/>
                        <a:pt x="761" y="491"/>
                        <a:pt x="769" y="475"/>
                      </a:cubicBezTo>
                      <a:cubicBezTo>
                        <a:pt x="768" y="475"/>
                        <a:pt x="768" y="476"/>
                        <a:pt x="767" y="477"/>
                      </a:cubicBezTo>
                      <a:cubicBezTo>
                        <a:pt x="762" y="479"/>
                        <a:pt x="758" y="482"/>
                        <a:pt x="754" y="484"/>
                      </a:cubicBezTo>
                      <a:cubicBezTo>
                        <a:pt x="747" y="487"/>
                        <a:pt x="740" y="490"/>
                        <a:pt x="732" y="490"/>
                      </a:cubicBezTo>
                      <a:cubicBezTo>
                        <a:pt x="706" y="491"/>
                        <a:pt x="690" y="465"/>
                        <a:pt x="692" y="442"/>
                      </a:cubicBezTo>
                      <a:cubicBezTo>
                        <a:pt x="694" y="433"/>
                        <a:pt x="698" y="424"/>
                        <a:pt x="704" y="418"/>
                      </a:cubicBezTo>
                      <a:cubicBezTo>
                        <a:pt x="706" y="421"/>
                        <a:pt x="706" y="421"/>
                        <a:pt x="706" y="421"/>
                      </a:cubicBezTo>
                      <a:cubicBezTo>
                        <a:pt x="701" y="427"/>
                        <a:pt x="697" y="434"/>
                        <a:pt x="697" y="443"/>
                      </a:cubicBezTo>
                      <a:cubicBezTo>
                        <a:pt x="695" y="463"/>
                        <a:pt x="708" y="487"/>
                        <a:pt x="732" y="486"/>
                      </a:cubicBezTo>
                      <a:cubicBezTo>
                        <a:pt x="739" y="485"/>
                        <a:pt x="745" y="483"/>
                        <a:pt x="752" y="480"/>
                      </a:cubicBezTo>
                      <a:cubicBezTo>
                        <a:pt x="756" y="478"/>
                        <a:pt x="760" y="475"/>
                        <a:pt x="764" y="473"/>
                      </a:cubicBezTo>
                      <a:cubicBezTo>
                        <a:pt x="781" y="461"/>
                        <a:pt x="790" y="447"/>
                        <a:pt x="812" y="441"/>
                      </a:cubicBezTo>
                      <a:cubicBezTo>
                        <a:pt x="824" y="438"/>
                        <a:pt x="838" y="439"/>
                        <a:pt x="852" y="445"/>
                      </a:cubicBezTo>
                      <a:cubicBezTo>
                        <a:pt x="860" y="449"/>
                        <a:pt x="866" y="453"/>
                        <a:pt x="873" y="459"/>
                      </a:cubicBezTo>
                      <a:cubicBezTo>
                        <a:pt x="879" y="466"/>
                        <a:pt x="883" y="472"/>
                        <a:pt x="886" y="481"/>
                      </a:cubicBezTo>
                      <a:cubicBezTo>
                        <a:pt x="891" y="494"/>
                        <a:pt x="891" y="505"/>
                        <a:pt x="889" y="519"/>
                      </a:cubicBezTo>
                      <a:cubicBezTo>
                        <a:pt x="891" y="511"/>
                        <a:pt x="893" y="505"/>
                        <a:pt x="893" y="504"/>
                      </a:cubicBezTo>
                      <a:cubicBezTo>
                        <a:pt x="900" y="476"/>
                        <a:pt x="905" y="448"/>
                        <a:pt x="905" y="421"/>
                      </a:cubicBezTo>
                      <a:cubicBezTo>
                        <a:pt x="905" y="413"/>
                        <a:pt x="904" y="407"/>
                        <a:pt x="900" y="402"/>
                      </a:cubicBezTo>
                      <a:cubicBezTo>
                        <a:pt x="898" y="399"/>
                        <a:pt x="894" y="397"/>
                        <a:pt x="891" y="396"/>
                      </a:cubicBezTo>
                      <a:cubicBezTo>
                        <a:pt x="885" y="395"/>
                        <a:pt x="879" y="397"/>
                        <a:pt x="877" y="403"/>
                      </a:cubicBezTo>
                      <a:cubicBezTo>
                        <a:pt x="875" y="406"/>
                        <a:pt x="876" y="409"/>
                        <a:pt x="878" y="412"/>
                      </a:cubicBezTo>
                      <a:cubicBezTo>
                        <a:pt x="881" y="414"/>
                        <a:pt x="886" y="414"/>
                        <a:pt x="888" y="411"/>
                      </a:cubicBezTo>
                      <a:cubicBezTo>
                        <a:pt x="890" y="409"/>
                        <a:pt x="889" y="406"/>
                        <a:pt x="888" y="403"/>
                      </a:cubicBezTo>
                      <a:cubicBezTo>
                        <a:pt x="891" y="404"/>
                        <a:pt x="893" y="408"/>
                        <a:pt x="892" y="412"/>
                      </a:cubicBezTo>
                      <a:cubicBezTo>
                        <a:pt x="890" y="421"/>
                        <a:pt x="875" y="422"/>
                        <a:pt x="871" y="412"/>
                      </a:cubicBezTo>
                      <a:cubicBezTo>
                        <a:pt x="868" y="403"/>
                        <a:pt x="871" y="395"/>
                        <a:pt x="879" y="392"/>
                      </a:cubicBezTo>
                      <a:cubicBezTo>
                        <a:pt x="889" y="387"/>
                        <a:pt x="903" y="395"/>
                        <a:pt x="905" y="408"/>
                      </a:cubicBezTo>
                      <a:cubicBezTo>
                        <a:pt x="905" y="385"/>
                        <a:pt x="902" y="363"/>
                        <a:pt x="896" y="342"/>
                      </a:cubicBezTo>
                      <a:cubicBezTo>
                        <a:pt x="896" y="351"/>
                        <a:pt x="894" y="359"/>
                        <a:pt x="892" y="367"/>
                      </a:cubicBezTo>
                      <a:cubicBezTo>
                        <a:pt x="882" y="392"/>
                        <a:pt x="850" y="406"/>
                        <a:pt x="829" y="382"/>
                      </a:cubicBezTo>
                      <a:cubicBezTo>
                        <a:pt x="823" y="376"/>
                        <a:pt x="820" y="368"/>
                        <a:pt x="819" y="359"/>
                      </a:cubicBezTo>
                      <a:cubicBezTo>
                        <a:pt x="816" y="345"/>
                        <a:pt x="821" y="329"/>
                        <a:pt x="815" y="317"/>
                      </a:cubicBezTo>
                      <a:cubicBezTo>
                        <a:pt x="812" y="311"/>
                        <a:pt x="807" y="306"/>
                        <a:pt x="800" y="305"/>
                      </a:cubicBezTo>
                      <a:cubicBezTo>
                        <a:pt x="786" y="303"/>
                        <a:pt x="773" y="317"/>
                        <a:pt x="776" y="331"/>
                      </a:cubicBezTo>
                      <a:cubicBezTo>
                        <a:pt x="777" y="337"/>
                        <a:pt x="783" y="341"/>
                        <a:pt x="788" y="341"/>
                      </a:cubicBezTo>
                      <a:cubicBezTo>
                        <a:pt x="797" y="342"/>
                        <a:pt x="803" y="334"/>
                        <a:pt x="800" y="329"/>
                      </a:cubicBezTo>
                      <a:cubicBezTo>
                        <a:pt x="803" y="331"/>
                        <a:pt x="804" y="337"/>
                        <a:pt x="801" y="341"/>
                      </a:cubicBezTo>
                      <a:cubicBezTo>
                        <a:pt x="795" y="349"/>
                        <a:pt x="784" y="348"/>
                        <a:pt x="777" y="343"/>
                      </a:cubicBezTo>
                      <a:cubicBezTo>
                        <a:pt x="769" y="336"/>
                        <a:pt x="768" y="326"/>
                        <a:pt x="770" y="319"/>
                      </a:cubicBezTo>
                      <a:cubicBezTo>
                        <a:pt x="774" y="305"/>
                        <a:pt x="790" y="295"/>
                        <a:pt x="804" y="301"/>
                      </a:cubicBezTo>
                      <a:cubicBezTo>
                        <a:pt x="812" y="305"/>
                        <a:pt x="816" y="309"/>
                        <a:pt x="819" y="315"/>
                      </a:cubicBezTo>
                      <a:cubicBezTo>
                        <a:pt x="824" y="325"/>
                        <a:pt x="823" y="337"/>
                        <a:pt x="828" y="347"/>
                      </a:cubicBezTo>
                      <a:cubicBezTo>
                        <a:pt x="837" y="362"/>
                        <a:pt x="855" y="370"/>
                        <a:pt x="869" y="361"/>
                      </a:cubicBezTo>
                      <a:cubicBezTo>
                        <a:pt x="885" y="351"/>
                        <a:pt x="889" y="321"/>
                        <a:pt x="881" y="302"/>
                      </a:cubicBezTo>
                      <a:cubicBezTo>
                        <a:pt x="876" y="292"/>
                        <a:pt x="865" y="283"/>
                        <a:pt x="853" y="283"/>
                      </a:cubicBezTo>
                      <a:cubicBezTo>
                        <a:pt x="838" y="282"/>
                        <a:pt x="823" y="298"/>
                        <a:pt x="833" y="313"/>
                      </a:cubicBezTo>
                      <a:cubicBezTo>
                        <a:pt x="836" y="318"/>
                        <a:pt x="841" y="321"/>
                        <a:pt x="846" y="322"/>
                      </a:cubicBezTo>
                      <a:cubicBezTo>
                        <a:pt x="854" y="322"/>
                        <a:pt x="864" y="312"/>
                        <a:pt x="858" y="303"/>
                      </a:cubicBezTo>
                      <a:cubicBezTo>
                        <a:pt x="855" y="297"/>
                        <a:pt x="848" y="297"/>
                        <a:pt x="846" y="303"/>
                      </a:cubicBezTo>
                      <a:cubicBezTo>
                        <a:pt x="845" y="296"/>
                        <a:pt x="854" y="292"/>
                        <a:pt x="860" y="298"/>
                      </a:cubicBezTo>
                      <a:cubicBezTo>
                        <a:pt x="871" y="309"/>
                        <a:pt x="860" y="328"/>
                        <a:pt x="844" y="325"/>
                      </a:cubicBezTo>
                      <a:cubicBezTo>
                        <a:pt x="835" y="323"/>
                        <a:pt x="825" y="314"/>
                        <a:pt x="826" y="302"/>
                      </a:cubicBezTo>
                      <a:cubicBezTo>
                        <a:pt x="827" y="286"/>
                        <a:pt x="847" y="273"/>
                        <a:pt x="864" y="281"/>
                      </a:cubicBezTo>
                      <a:cubicBezTo>
                        <a:pt x="866" y="282"/>
                        <a:pt x="868" y="282"/>
                        <a:pt x="869" y="283"/>
                      </a:cubicBezTo>
                      <a:cubicBezTo>
                        <a:pt x="865" y="279"/>
                        <a:pt x="860" y="275"/>
                        <a:pt x="853" y="271"/>
                      </a:cubicBezTo>
                      <a:cubicBezTo>
                        <a:pt x="853" y="271"/>
                        <a:pt x="853" y="271"/>
                        <a:pt x="853" y="271"/>
                      </a:cubicBezTo>
                      <a:cubicBezTo>
                        <a:pt x="844" y="266"/>
                        <a:pt x="837" y="263"/>
                        <a:pt x="826" y="262"/>
                      </a:cubicBezTo>
                      <a:cubicBezTo>
                        <a:pt x="836" y="260"/>
                        <a:pt x="846" y="263"/>
                        <a:pt x="855" y="268"/>
                      </a:cubicBezTo>
                      <a:cubicBezTo>
                        <a:pt x="855" y="268"/>
                        <a:pt x="855" y="268"/>
                        <a:pt x="855" y="268"/>
                      </a:cubicBezTo>
                      <a:cubicBezTo>
                        <a:pt x="859" y="271"/>
                        <a:pt x="863" y="274"/>
                        <a:pt x="866" y="277"/>
                      </a:cubicBezTo>
                      <a:cubicBezTo>
                        <a:pt x="858" y="265"/>
                        <a:pt x="848" y="253"/>
                        <a:pt x="837" y="242"/>
                      </a:cubicBezTo>
                      <a:cubicBezTo>
                        <a:pt x="816" y="224"/>
                        <a:pt x="797" y="213"/>
                        <a:pt x="770" y="207"/>
                      </a:cubicBezTo>
                      <a:cubicBezTo>
                        <a:pt x="745" y="203"/>
                        <a:pt x="719" y="205"/>
                        <a:pt x="696" y="213"/>
                      </a:cubicBezTo>
                      <a:cubicBezTo>
                        <a:pt x="684" y="218"/>
                        <a:pt x="678" y="221"/>
                        <a:pt x="670" y="231"/>
                      </a:cubicBezTo>
                      <a:cubicBezTo>
                        <a:pt x="654" y="252"/>
                        <a:pt x="650" y="282"/>
                        <a:pt x="660" y="299"/>
                      </a:cubicBezTo>
                      <a:cubicBezTo>
                        <a:pt x="665" y="309"/>
                        <a:pt x="677" y="316"/>
                        <a:pt x="687" y="309"/>
                      </a:cubicBezTo>
                      <a:cubicBezTo>
                        <a:pt x="693" y="304"/>
                        <a:pt x="693" y="298"/>
                        <a:pt x="688" y="291"/>
                      </a:cubicBezTo>
                      <a:cubicBezTo>
                        <a:pt x="700" y="292"/>
                        <a:pt x="703" y="311"/>
                        <a:pt x="692" y="322"/>
                      </a:cubicBezTo>
                      <a:cubicBezTo>
                        <a:pt x="682" y="334"/>
                        <a:pt x="669" y="335"/>
                        <a:pt x="659" y="331"/>
                      </a:cubicBezTo>
                      <a:cubicBezTo>
                        <a:pt x="644" y="325"/>
                        <a:pt x="634" y="307"/>
                        <a:pt x="636" y="287"/>
                      </a:cubicBezTo>
                      <a:cubicBezTo>
                        <a:pt x="637" y="268"/>
                        <a:pt x="647" y="248"/>
                        <a:pt x="661" y="234"/>
                      </a:cubicBezTo>
                      <a:cubicBezTo>
                        <a:pt x="658" y="237"/>
                        <a:pt x="655" y="240"/>
                        <a:pt x="652" y="243"/>
                      </a:cubicBezTo>
                      <a:cubicBezTo>
                        <a:pt x="631" y="266"/>
                        <a:pt x="618" y="294"/>
                        <a:pt x="618" y="324"/>
                      </a:cubicBezTo>
                      <a:cubicBezTo>
                        <a:pt x="618" y="341"/>
                        <a:pt x="625" y="352"/>
                        <a:pt x="639" y="362"/>
                      </a:cubicBezTo>
                      <a:cubicBezTo>
                        <a:pt x="648" y="367"/>
                        <a:pt x="663" y="370"/>
                        <a:pt x="673" y="365"/>
                      </a:cubicBezTo>
                      <a:cubicBezTo>
                        <a:pt x="681" y="360"/>
                        <a:pt x="684" y="349"/>
                        <a:pt x="675" y="344"/>
                      </a:cubicBezTo>
                      <a:cubicBezTo>
                        <a:pt x="680" y="340"/>
                        <a:pt x="688" y="343"/>
                        <a:pt x="690" y="350"/>
                      </a:cubicBezTo>
                      <a:cubicBezTo>
                        <a:pt x="692" y="356"/>
                        <a:pt x="689" y="364"/>
                        <a:pt x="682" y="369"/>
                      </a:cubicBezTo>
                      <a:cubicBezTo>
                        <a:pt x="678" y="373"/>
                        <a:pt x="673" y="374"/>
                        <a:pt x="668" y="375"/>
                      </a:cubicBezTo>
                      <a:cubicBezTo>
                        <a:pt x="657" y="376"/>
                        <a:pt x="646" y="372"/>
                        <a:pt x="637" y="366"/>
                      </a:cubicBezTo>
                      <a:cubicBezTo>
                        <a:pt x="630" y="362"/>
                        <a:pt x="625" y="355"/>
                        <a:pt x="622" y="349"/>
                      </a:cubicBezTo>
                      <a:cubicBezTo>
                        <a:pt x="630" y="370"/>
                        <a:pt x="646" y="387"/>
                        <a:pt x="670" y="392"/>
                      </a:cubicBezTo>
                      <a:cubicBezTo>
                        <a:pt x="682" y="395"/>
                        <a:pt x="694" y="394"/>
                        <a:pt x="705" y="390"/>
                      </a:cubicBezTo>
                      <a:cubicBezTo>
                        <a:pt x="755" y="373"/>
                        <a:pt x="719" y="343"/>
                        <a:pt x="711" y="318"/>
                      </a:cubicBezTo>
                      <a:cubicBezTo>
                        <a:pt x="701" y="287"/>
                        <a:pt x="744" y="280"/>
                        <a:pt x="755" y="312"/>
                      </a:cubicBezTo>
                      <a:cubicBezTo>
                        <a:pt x="765" y="339"/>
                        <a:pt x="748" y="363"/>
                        <a:pt x="727" y="379"/>
                      </a:cubicBezTo>
                      <a:cubicBezTo>
                        <a:pt x="732" y="377"/>
                        <a:pt x="736" y="375"/>
                        <a:pt x="741" y="375"/>
                      </a:cubicBezTo>
                      <a:cubicBezTo>
                        <a:pt x="752" y="373"/>
                        <a:pt x="765" y="379"/>
                        <a:pt x="767" y="391"/>
                      </a:cubicBezTo>
                      <a:cubicBezTo>
                        <a:pt x="768" y="396"/>
                        <a:pt x="765" y="402"/>
                        <a:pt x="761" y="404"/>
                      </a:cubicBezTo>
                      <a:cubicBezTo>
                        <a:pt x="757" y="407"/>
                        <a:pt x="753" y="407"/>
                        <a:pt x="750" y="406"/>
                      </a:cubicBezTo>
                      <a:cubicBezTo>
                        <a:pt x="746" y="404"/>
                        <a:pt x="743" y="401"/>
                        <a:pt x="742" y="397"/>
                      </a:cubicBezTo>
                      <a:cubicBezTo>
                        <a:pt x="740" y="392"/>
                        <a:pt x="743" y="386"/>
                        <a:pt x="748" y="384"/>
                      </a:cubicBezTo>
                      <a:cubicBezTo>
                        <a:pt x="751" y="383"/>
                        <a:pt x="754" y="384"/>
                        <a:pt x="756" y="387"/>
                      </a:cubicBezTo>
                      <a:cubicBezTo>
                        <a:pt x="757" y="389"/>
                        <a:pt x="757" y="391"/>
                        <a:pt x="755" y="393"/>
                      </a:cubicBezTo>
                      <a:cubicBezTo>
                        <a:pt x="756" y="391"/>
                        <a:pt x="755" y="389"/>
                        <a:pt x="754" y="389"/>
                      </a:cubicBezTo>
                      <a:cubicBezTo>
                        <a:pt x="752" y="386"/>
                        <a:pt x="748" y="388"/>
                        <a:pt x="747" y="391"/>
                      </a:cubicBezTo>
                      <a:cubicBezTo>
                        <a:pt x="747" y="392"/>
                        <a:pt x="747" y="394"/>
                        <a:pt x="749" y="396"/>
                      </a:cubicBezTo>
                      <a:cubicBezTo>
                        <a:pt x="751" y="399"/>
                        <a:pt x="754" y="399"/>
                        <a:pt x="756" y="398"/>
                      </a:cubicBezTo>
                      <a:cubicBezTo>
                        <a:pt x="759" y="397"/>
                        <a:pt x="761" y="393"/>
                        <a:pt x="761" y="390"/>
                      </a:cubicBezTo>
                      <a:cubicBezTo>
                        <a:pt x="759" y="380"/>
                        <a:pt x="746" y="376"/>
                        <a:pt x="738" y="377"/>
                      </a:cubicBezTo>
                      <a:cubicBezTo>
                        <a:pt x="735" y="377"/>
                        <a:pt x="733" y="378"/>
                        <a:pt x="731" y="379"/>
                      </a:cubicBezTo>
                      <a:cubicBezTo>
                        <a:pt x="723" y="382"/>
                        <a:pt x="716" y="387"/>
                        <a:pt x="708" y="390"/>
                      </a:cubicBezTo>
                      <a:cubicBezTo>
                        <a:pt x="700" y="393"/>
                        <a:pt x="692" y="395"/>
                        <a:pt x="684" y="395"/>
                      </a:cubicBezTo>
                      <a:cubicBezTo>
                        <a:pt x="687" y="396"/>
                        <a:pt x="690" y="397"/>
                        <a:pt x="693" y="398"/>
                      </a:cubicBezTo>
                      <a:cubicBezTo>
                        <a:pt x="709" y="408"/>
                        <a:pt x="715" y="429"/>
                        <a:pt x="708" y="446"/>
                      </a:cubicBezTo>
                      <a:cubicBezTo>
                        <a:pt x="706" y="451"/>
                        <a:pt x="703" y="456"/>
                        <a:pt x="700" y="459"/>
                      </a:cubicBezTo>
                      <a:cubicBezTo>
                        <a:pt x="698" y="456"/>
                        <a:pt x="698" y="456"/>
                        <a:pt x="698" y="456"/>
                      </a:cubicBezTo>
                      <a:cubicBezTo>
                        <a:pt x="701" y="453"/>
                        <a:pt x="704" y="449"/>
                        <a:pt x="705" y="445"/>
                      </a:cubicBezTo>
                      <a:cubicBezTo>
                        <a:pt x="711" y="429"/>
                        <a:pt x="707" y="409"/>
                        <a:pt x="692" y="400"/>
                      </a:cubicBezTo>
                      <a:cubicBezTo>
                        <a:pt x="682" y="395"/>
                        <a:pt x="677" y="396"/>
                        <a:pt x="667" y="393"/>
                      </a:cubicBezTo>
                      <a:cubicBezTo>
                        <a:pt x="635" y="385"/>
                        <a:pt x="617" y="357"/>
                        <a:pt x="615" y="325"/>
                      </a:cubicBezTo>
                      <a:cubicBezTo>
                        <a:pt x="615" y="315"/>
                        <a:pt x="616" y="306"/>
                        <a:pt x="618" y="298"/>
                      </a:cubicBezTo>
                      <a:cubicBezTo>
                        <a:pt x="611" y="315"/>
                        <a:pt x="606" y="333"/>
                        <a:pt x="608" y="348"/>
                      </a:cubicBezTo>
                      <a:cubicBezTo>
                        <a:pt x="610" y="381"/>
                        <a:pt x="610" y="425"/>
                        <a:pt x="615" y="447"/>
                      </a:cubicBezTo>
                      <a:cubicBezTo>
                        <a:pt x="617" y="457"/>
                        <a:pt x="624" y="467"/>
                        <a:pt x="634" y="471"/>
                      </a:cubicBezTo>
                      <a:cubicBezTo>
                        <a:pt x="628" y="470"/>
                        <a:pt x="623" y="465"/>
                        <a:pt x="619" y="460"/>
                      </a:cubicBezTo>
                      <a:cubicBezTo>
                        <a:pt x="619" y="460"/>
                        <a:pt x="619" y="460"/>
                        <a:pt x="619" y="460"/>
                      </a:cubicBezTo>
                      <a:cubicBezTo>
                        <a:pt x="617" y="458"/>
                        <a:pt x="616" y="455"/>
                        <a:pt x="615" y="452"/>
                      </a:cubicBezTo>
                      <a:cubicBezTo>
                        <a:pt x="616" y="464"/>
                        <a:pt x="619" y="474"/>
                        <a:pt x="627" y="483"/>
                      </a:cubicBezTo>
                      <a:cubicBezTo>
                        <a:pt x="635" y="492"/>
                        <a:pt x="645" y="496"/>
                        <a:pt x="657" y="496"/>
                      </a:cubicBezTo>
                      <a:cubicBezTo>
                        <a:pt x="657" y="497"/>
                        <a:pt x="657" y="498"/>
                        <a:pt x="657" y="499"/>
                      </a:cubicBezTo>
                      <a:cubicBezTo>
                        <a:pt x="648" y="499"/>
                        <a:pt x="640" y="496"/>
                        <a:pt x="632" y="490"/>
                      </a:cubicBezTo>
                      <a:cubicBezTo>
                        <a:pt x="625" y="485"/>
                        <a:pt x="619" y="478"/>
                        <a:pt x="617" y="471"/>
                      </a:cubicBezTo>
                      <a:cubicBezTo>
                        <a:pt x="618" y="476"/>
                        <a:pt x="615" y="481"/>
                        <a:pt x="611" y="483"/>
                      </a:cubicBezTo>
                      <a:cubicBezTo>
                        <a:pt x="608" y="485"/>
                        <a:pt x="604" y="485"/>
                        <a:pt x="601" y="484"/>
                      </a:cubicBezTo>
                      <a:cubicBezTo>
                        <a:pt x="597" y="482"/>
                        <a:pt x="594" y="477"/>
                        <a:pt x="597" y="471"/>
                      </a:cubicBezTo>
                      <a:cubicBezTo>
                        <a:pt x="598" y="468"/>
                        <a:pt x="601" y="467"/>
                        <a:pt x="604" y="468"/>
                      </a:cubicBezTo>
                      <a:cubicBezTo>
                        <a:pt x="610" y="469"/>
                        <a:pt x="610" y="476"/>
                        <a:pt x="606" y="477"/>
                      </a:cubicBezTo>
                      <a:cubicBezTo>
                        <a:pt x="607" y="475"/>
                        <a:pt x="608" y="473"/>
                        <a:pt x="607" y="472"/>
                      </a:cubicBezTo>
                      <a:cubicBezTo>
                        <a:pt x="605" y="470"/>
                        <a:pt x="602" y="469"/>
                        <a:pt x="600" y="471"/>
                      </a:cubicBezTo>
                      <a:cubicBezTo>
                        <a:pt x="598" y="473"/>
                        <a:pt x="598" y="475"/>
                        <a:pt x="599" y="478"/>
                      </a:cubicBezTo>
                      <a:cubicBezTo>
                        <a:pt x="601" y="483"/>
                        <a:pt x="608" y="485"/>
                        <a:pt x="613" y="479"/>
                      </a:cubicBezTo>
                      <a:cubicBezTo>
                        <a:pt x="618" y="474"/>
                        <a:pt x="615" y="464"/>
                        <a:pt x="614" y="458"/>
                      </a:cubicBezTo>
                      <a:cubicBezTo>
                        <a:pt x="612" y="450"/>
                        <a:pt x="611" y="441"/>
                        <a:pt x="610" y="437"/>
                      </a:cubicBezTo>
                      <a:cubicBezTo>
                        <a:pt x="609" y="430"/>
                        <a:pt x="607" y="414"/>
                        <a:pt x="607" y="395"/>
                      </a:cubicBezTo>
                      <a:cubicBezTo>
                        <a:pt x="606" y="399"/>
                        <a:pt x="605" y="402"/>
                        <a:pt x="604" y="406"/>
                      </a:cubicBezTo>
                      <a:cubicBezTo>
                        <a:pt x="603" y="407"/>
                        <a:pt x="598" y="420"/>
                        <a:pt x="595" y="419"/>
                      </a:cubicBezTo>
                      <a:cubicBezTo>
                        <a:pt x="595" y="417"/>
                        <a:pt x="598" y="411"/>
                        <a:pt x="598" y="409"/>
                      </a:cubicBezTo>
                      <a:cubicBezTo>
                        <a:pt x="600" y="404"/>
                        <a:pt x="601" y="399"/>
                        <a:pt x="603" y="393"/>
                      </a:cubicBezTo>
                      <a:cubicBezTo>
                        <a:pt x="603" y="391"/>
                        <a:pt x="603" y="388"/>
                        <a:pt x="604" y="386"/>
                      </a:cubicBezTo>
                      <a:cubicBezTo>
                        <a:pt x="605" y="377"/>
                        <a:pt x="605" y="369"/>
                        <a:pt x="603" y="360"/>
                      </a:cubicBezTo>
                      <a:cubicBezTo>
                        <a:pt x="603" y="360"/>
                        <a:pt x="603" y="359"/>
                        <a:pt x="603" y="357"/>
                      </a:cubicBezTo>
                      <a:cubicBezTo>
                        <a:pt x="603" y="360"/>
                        <a:pt x="602" y="363"/>
                        <a:pt x="602" y="366"/>
                      </a:cubicBezTo>
                      <a:cubicBezTo>
                        <a:pt x="600" y="374"/>
                        <a:pt x="599" y="380"/>
                        <a:pt x="594" y="387"/>
                      </a:cubicBezTo>
                      <a:cubicBezTo>
                        <a:pt x="582" y="405"/>
                        <a:pt x="562" y="405"/>
                        <a:pt x="546" y="396"/>
                      </a:cubicBezTo>
                      <a:cubicBezTo>
                        <a:pt x="533" y="388"/>
                        <a:pt x="522" y="374"/>
                        <a:pt x="521" y="358"/>
                      </a:cubicBezTo>
                      <a:cubicBezTo>
                        <a:pt x="521" y="344"/>
                        <a:pt x="529" y="333"/>
                        <a:pt x="542" y="329"/>
                      </a:cubicBezTo>
                      <a:cubicBezTo>
                        <a:pt x="549" y="328"/>
                        <a:pt x="554" y="328"/>
                        <a:pt x="560" y="329"/>
                      </a:cubicBezTo>
                      <a:cubicBezTo>
                        <a:pt x="565" y="331"/>
                        <a:pt x="569" y="334"/>
                        <a:pt x="571" y="338"/>
                      </a:cubicBezTo>
                      <a:cubicBezTo>
                        <a:pt x="574" y="343"/>
                        <a:pt x="575" y="350"/>
                        <a:pt x="572" y="355"/>
                      </a:cubicBezTo>
                      <a:cubicBezTo>
                        <a:pt x="571" y="359"/>
                        <a:pt x="568" y="361"/>
                        <a:pt x="564" y="362"/>
                      </a:cubicBezTo>
                      <a:cubicBezTo>
                        <a:pt x="560" y="363"/>
                        <a:pt x="556" y="362"/>
                        <a:pt x="552" y="360"/>
                      </a:cubicBezTo>
                      <a:cubicBezTo>
                        <a:pt x="549" y="357"/>
                        <a:pt x="546" y="352"/>
                        <a:pt x="548" y="347"/>
                      </a:cubicBezTo>
                      <a:cubicBezTo>
                        <a:pt x="549" y="343"/>
                        <a:pt x="553" y="339"/>
                        <a:pt x="558" y="340"/>
                      </a:cubicBezTo>
                      <a:cubicBezTo>
                        <a:pt x="564" y="340"/>
                        <a:pt x="569" y="345"/>
                        <a:pt x="568" y="350"/>
                      </a:cubicBezTo>
                      <a:cubicBezTo>
                        <a:pt x="568" y="356"/>
                        <a:pt x="563" y="361"/>
                        <a:pt x="557" y="361"/>
                      </a:cubicBezTo>
                      <a:cubicBezTo>
                        <a:pt x="555" y="361"/>
                        <a:pt x="553" y="360"/>
                        <a:pt x="552" y="359"/>
                      </a:cubicBezTo>
                      <a:cubicBezTo>
                        <a:pt x="553" y="360"/>
                        <a:pt x="553" y="360"/>
                        <a:pt x="553" y="360"/>
                      </a:cubicBezTo>
                      <a:cubicBezTo>
                        <a:pt x="556" y="362"/>
                        <a:pt x="560" y="363"/>
                        <a:pt x="564" y="362"/>
                      </a:cubicBezTo>
                      <a:cubicBezTo>
                        <a:pt x="568" y="361"/>
                        <a:pt x="570" y="358"/>
                        <a:pt x="572" y="355"/>
                      </a:cubicBezTo>
                      <a:cubicBezTo>
                        <a:pt x="574" y="349"/>
                        <a:pt x="573" y="344"/>
                        <a:pt x="570" y="338"/>
                      </a:cubicBezTo>
                      <a:cubicBezTo>
                        <a:pt x="568" y="334"/>
                        <a:pt x="564" y="332"/>
                        <a:pt x="560" y="331"/>
                      </a:cubicBezTo>
                      <a:cubicBezTo>
                        <a:pt x="554" y="329"/>
                        <a:pt x="549" y="329"/>
                        <a:pt x="543" y="331"/>
                      </a:cubicBezTo>
                      <a:cubicBezTo>
                        <a:pt x="531" y="335"/>
                        <a:pt x="524" y="345"/>
                        <a:pt x="524" y="358"/>
                      </a:cubicBezTo>
                      <a:cubicBezTo>
                        <a:pt x="524" y="373"/>
                        <a:pt x="536" y="387"/>
                        <a:pt x="549" y="394"/>
                      </a:cubicBezTo>
                      <a:cubicBezTo>
                        <a:pt x="564" y="401"/>
                        <a:pt x="581" y="400"/>
                        <a:pt x="591" y="384"/>
                      </a:cubicBezTo>
                      <a:cubicBezTo>
                        <a:pt x="595" y="378"/>
                        <a:pt x="596" y="372"/>
                        <a:pt x="597" y="365"/>
                      </a:cubicBezTo>
                      <a:cubicBezTo>
                        <a:pt x="602" y="339"/>
                        <a:pt x="607" y="315"/>
                        <a:pt x="619" y="290"/>
                      </a:cubicBezTo>
                      <a:cubicBezTo>
                        <a:pt x="618" y="291"/>
                        <a:pt x="617" y="293"/>
                        <a:pt x="616" y="293"/>
                      </a:cubicBezTo>
                      <a:cubicBezTo>
                        <a:pt x="608" y="300"/>
                        <a:pt x="597" y="302"/>
                        <a:pt x="590" y="294"/>
                      </a:cubicBezTo>
                      <a:cubicBezTo>
                        <a:pt x="585" y="288"/>
                        <a:pt x="586" y="279"/>
                        <a:pt x="590" y="273"/>
                      </a:cubicBezTo>
                      <a:cubicBezTo>
                        <a:pt x="594" y="269"/>
                        <a:pt x="600" y="266"/>
                        <a:pt x="606" y="269"/>
                      </a:cubicBezTo>
                      <a:cubicBezTo>
                        <a:pt x="611" y="270"/>
                        <a:pt x="613" y="276"/>
                        <a:pt x="608" y="279"/>
                      </a:cubicBezTo>
                      <a:cubicBezTo>
                        <a:pt x="604" y="282"/>
                        <a:pt x="601" y="278"/>
                        <a:pt x="596" y="281"/>
                      </a:cubicBezTo>
                      <a:cubicBezTo>
                        <a:pt x="593" y="283"/>
                        <a:pt x="591" y="286"/>
                        <a:pt x="593" y="290"/>
                      </a:cubicBezTo>
                      <a:cubicBezTo>
                        <a:pt x="596" y="297"/>
                        <a:pt x="605" y="295"/>
                        <a:pt x="611" y="291"/>
                      </a:cubicBezTo>
                      <a:cubicBezTo>
                        <a:pt x="623" y="283"/>
                        <a:pt x="625" y="276"/>
                        <a:pt x="632" y="264"/>
                      </a:cubicBezTo>
                      <a:cubicBezTo>
                        <a:pt x="637" y="256"/>
                        <a:pt x="642" y="249"/>
                        <a:pt x="649" y="241"/>
                      </a:cubicBezTo>
                      <a:cubicBezTo>
                        <a:pt x="670" y="219"/>
                        <a:pt x="697" y="206"/>
                        <a:pt x="726" y="202"/>
                      </a:cubicBezTo>
                      <a:cubicBezTo>
                        <a:pt x="720" y="201"/>
                        <a:pt x="715" y="198"/>
                        <a:pt x="713" y="194"/>
                      </a:cubicBezTo>
                      <a:cubicBezTo>
                        <a:pt x="711" y="189"/>
                        <a:pt x="712" y="184"/>
                        <a:pt x="717" y="179"/>
                      </a:cubicBezTo>
                      <a:cubicBezTo>
                        <a:pt x="717" y="181"/>
                        <a:pt x="718" y="182"/>
                        <a:pt x="719" y="183"/>
                      </a:cubicBezTo>
                      <a:cubicBezTo>
                        <a:pt x="709" y="190"/>
                        <a:pt x="720" y="200"/>
                        <a:pt x="732" y="201"/>
                      </a:cubicBezTo>
                      <a:cubicBezTo>
                        <a:pt x="731" y="201"/>
                        <a:pt x="731" y="201"/>
                        <a:pt x="731" y="201"/>
                      </a:cubicBezTo>
                      <a:cubicBezTo>
                        <a:pt x="741" y="200"/>
                        <a:pt x="752" y="200"/>
                        <a:pt x="762" y="201"/>
                      </a:cubicBezTo>
                      <a:cubicBezTo>
                        <a:pt x="750" y="194"/>
                        <a:pt x="742" y="180"/>
                        <a:pt x="747" y="165"/>
                      </a:cubicBezTo>
                      <a:cubicBezTo>
                        <a:pt x="750" y="157"/>
                        <a:pt x="754" y="151"/>
                        <a:pt x="761" y="147"/>
                      </a:cubicBezTo>
                      <a:cubicBezTo>
                        <a:pt x="768" y="143"/>
                        <a:pt x="775" y="142"/>
                        <a:pt x="783" y="143"/>
                      </a:cubicBezTo>
                      <a:cubicBezTo>
                        <a:pt x="790" y="145"/>
                        <a:pt x="796" y="149"/>
                        <a:pt x="801" y="154"/>
                      </a:cubicBezTo>
                      <a:cubicBezTo>
                        <a:pt x="806" y="160"/>
                        <a:pt x="808" y="167"/>
                        <a:pt x="808" y="174"/>
                      </a:cubicBezTo>
                      <a:cubicBezTo>
                        <a:pt x="808" y="182"/>
                        <a:pt x="804" y="188"/>
                        <a:pt x="798" y="192"/>
                      </a:cubicBezTo>
                      <a:cubicBezTo>
                        <a:pt x="794" y="195"/>
                        <a:pt x="789" y="196"/>
                        <a:pt x="784" y="195"/>
                      </a:cubicBezTo>
                      <a:cubicBezTo>
                        <a:pt x="777" y="193"/>
                        <a:pt x="772" y="187"/>
                        <a:pt x="771" y="181"/>
                      </a:cubicBezTo>
                      <a:cubicBezTo>
                        <a:pt x="770" y="174"/>
                        <a:pt x="773" y="168"/>
                        <a:pt x="778" y="165"/>
                      </a:cubicBezTo>
                      <a:cubicBezTo>
                        <a:pt x="785" y="160"/>
                        <a:pt x="794" y="162"/>
                        <a:pt x="799" y="169"/>
                      </a:cubicBezTo>
                      <a:cubicBezTo>
                        <a:pt x="803" y="176"/>
                        <a:pt x="801" y="185"/>
                        <a:pt x="794" y="190"/>
                      </a:cubicBezTo>
                      <a:cubicBezTo>
                        <a:pt x="791" y="192"/>
                        <a:pt x="788" y="192"/>
                        <a:pt x="784" y="192"/>
                      </a:cubicBezTo>
                      <a:cubicBezTo>
                        <a:pt x="785" y="192"/>
                        <a:pt x="785" y="192"/>
                        <a:pt x="785" y="192"/>
                      </a:cubicBezTo>
                      <a:cubicBezTo>
                        <a:pt x="789" y="193"/>
                        <a:pt x="793" y="192"/>
                        <a:pt x="796" y="190"/>
                      </a:cubicBezTo>
                      <a:cubicBezTo>
                        <a:pt x="802" y="186"/>
                        <a:pt x="804" y="181"/>
                        <a:pt x="805" y="174"/>
                      </a:cubicBezTo>
                      <a:cubicBezTo>
                        <a:pt x="805" y="167"/>
                        <a:pt x="803" y="161"/>
                        <a:pt x="799" y="156"/>
                      </a:cubicBezTo>
                      <a:cubicBezTo>
                        <a:pt x="794" y="151"/>
                        <a:pt x="789" y="148"/>
                        <a:pt x="782" y="147"/>
                      </a:cubicBezTo>
                      <a:cubicBezTo>
                        <a:pt x="775" y="145"/>
                        <a:pt x="769" y="146"/>
                        <a:pt x="762" y="150"/>
                      </a:cubicBezTo>
                      <a:cubicBezTo>
                        <a:pt x="756" y="154"/>
                        <a:pt x="752" y="159"/>
                        <a:pt x="750" y="166"/>
                      </a:cubicBezTo>
                      <a:cubicBezTo>
                        <a:pt x="744" y="183"/>
                        <a:pt x="757" y="200"/>
                        <a:pt x="771" y="203"/>
                      </a:cubicBezTo>
                      <a:cubicBezTo>
                        <a:pt x="799" y="209"/>
                        <a:pt x="818" y="219"/>
                        <a:pt x="840" y="238"/>
                      </a:cubicBezTo>
                      <a:cubicBezTo>
                        <a:pt x="842" y="240"/>
                        <a:pt x="844" y="242"/>
                        <a:pt x="846" y="244"/>
                      </a:cubicBezTo>
                      <a:cubicBezTo>
                        <a:pt x="845" y="242"/>
                        <a:pt x="844" y="240"/>
                        <a:pt x="843" y="238"/>
                      </a:cubicBezTo>
                      <a:cubicBezTo>
                        <a:pt x="838" y="229"/>
                        <a:pt x="836" y="220"/>
                        <a:pt x="836" y="210"/>
                      </a:cubicBezTo>
                      <a:cubicBezTo>
                        <a:pt x="839" y="220"/>
                        <a:pt x="841" y="227"/>
                        <a:pt x="846" y="236"/>
                      </a:cubicBezTo>
                      <a:cubicBezTo>
                        <a:pt x="846" y="237"/>
                        <a:pt x="847" y="238"/>
                        <a:pt x="847" y="238"/>
                      </a:cubicBezTo>
                      <a:cubicBezTo>
                        <a:pt x="844" y="230"/>
                        <a:pt x="853" y="219"/>
                        <a:pt x="859" y="215"/>
                      </a:cubicBezTo>
                      <a:cubicBezTo>
                        <a:pt x="863" y="212"/>
                        <a:pt x="868" y="210"/>
                        <a:pt x="872" y="209"/>
                      </a:cubicBezTo>
                      <a:cubicBezTo>
                        <a:pt x="880" y="207"/>
                        <a:pt x="892" y="208"/>
                        <a:pt x="896" y="215"/>
                      </a:cubicBezTo>
                      <a:cubicBezTo>
                        <a:pt x="903" y="211"/>
                        <a:pt x="911" y="211"/>
                        <a:pt x="918" y="212"/>
                      </a:cubicBezTo>
                      <a:cubicBezTo>
                        <a:pt x="929" y="214"/>
                        <a:pt x="939" y="212"/>
                        <a:pt x="942" y="203"/>
                      </a:cubicBezTo>
                      <a:cubicBezTo>
                        <a:pt x="946" y="213"/>
                        <a:pt x="932" y="224"/>
                        <a:pt x="923" y="227"/>
                      </a:cubicBezTo>
                      <a:cubicBezTo>
                        <a:pt x="910" y="230"/>
                        <a:pt x="898" y="223"/>
                        <a:pt x="884" y="218"/>
                      </a:cubicBezTo>
                      <a:cubicBezTo>
                        <a:pt x="875" y="215"/>
                        <a:pt x="868" y="214"/>
                        <a:pt x="861" y="219"/>
                      </a:cubicBezTo>
                      <a:cubicBezTo>
                        <a:pt x="854" y="222"/>
                        <a:pt x="846" y="230"/>
                        <a:pt x="847" y="238"/>
                      </a:cubicBezTo>
                      <a:cubicBezTo>
                        <a:pt x="847" y="237"/>
                        <a:pt x="847" y="235"/>
                        <a:pt x="848" y="234"/>
                      </a:cubicBezTo>
                      <a:cubicBezTo>
                        <a:pt x="849" y="229"/>
                        <a:pt x="854" y="226"/>
                        <a:pt x="861" y="227"/>
                      </a:cubicBezTo>
                      <a:cubicBezTo>
                        <a:pt x="860" y="227"/>
                        <a:pt x="859" y="229"/>
                        <a:pt x="859" y="230"/>
                      </a:cubicBezTo>
                      <a:cubicBezTo>
                        <a:pt x="852" y="230"/>
                        <a:pt x="848" y="236"/>
                        <a:pt x="850" y="243"/>
                      </a:cubicBezTo>
                      <a:cubicBezTo>
                        <a:pt x="851" y="246"/>
                        <a:pt x="853" y="249"/>
                        <a:pt x="854" y="252"/>
                      </a:cubicBezTo>
                      <a:cubicBezTo>
                        <a:pt x="876" y="276"/>
                        <a:pt x="891" y="304"/>
                        <a:pt x="901" y="334"/>
                      </a:cubicBezTo>
                      <a:cubicBezTo>
                        <a:pt x="895" y="309"/>
                        <a:pt x="891" y="279"/>
                        <a:pt x="905" y="256"/>
                      </a:cubicBezTo>
                      <a:cubicBezTo>
                        <a:pt x="912" y="245"/>
                        <a:pt x="921" y="239"/>
                        <a:pt x="934" y="236"/>
                      </a:cubicBezTo>
                      <a:cubicBezTo>
                        <a:pt x="946" y="234"/>
                        <a:pt x="956" y="236"/>
                        <a:pt x="966" y="241"/>
                      </a:cubicBezTo>
                      <a:cubicBezTo>
                        <a:pt x="988" y="253"/>
                        <a:pt x="996" y="281"/>
                        <a:pt x="984" y="303"/>
                      </a:cubicBezTo>
                      <a:cubicBezTo>
                        <a:pt x="974" y="323"/>
                        <a:pt x="949" y="335"/>
                        <a:pt x="930" y="320"/>
                      </a:cubicBezTo>
                      <a:cubicBezTo>
                        <a:pt x="922" y="314"/>
                        <a:pt x="917" y="303"/>
                        <a:pt x="921" y="293"/>
                      </a:cubicBezTo>
                      <a:cubicBezTo>
                        <a:pt x="922" y="290"/>
                        <a:pt x="925" y="287"/>
                        <a:pt x="927" y="285"/>
                      </a:cubicBezTo>
                      <a:cubicBezTo>
                        <a:pt x="927" y="285"/>
                        <a:pt x="927" y="285"/>
                        <a:pt x="927" y="285"/>
                      </a:cubicBezTo>
                      <a:cubicBezTo>
                        <a:pt x="934" y="281"/>
                        <a:pt x="945" y="282"/>
                        <a:pt x="950" y="290"/>
                      </a:cubicBezTo>
                      <a:cubicBezTo>
                        <a:pt x="955" y="298"/>
                        <a:pt x="953" y="308"/>
                        <a:pt x="945" y="313"/>
                      </a:cubicBezTo>
                      <a:cubicBezTo>
                        <a:pt x="938" y="318"/>
                        <a:pt x="927" y="316"/>
                        <a:pt x="923" y="308"/>
                      </a:cubicBezTo>
                      <a:cubicBezTo>
                        <a:pt x="920" y="305"/>
                        <a:pt x="920" y="301"/>
                        <a:pt x="920" y="298"/>
                      </a:cubicBezTo>
                      <a:cubicBezTo>
                        <a:pt x="920" y="298"/>
                        <a:pt x="920" y="298"/>
                        <a:pt x="920" y="298"/>
                      </a:cubicBezTo>
                      <a:cubicBezTo>
                        <a:pt x="919" y="306"/>
                        <a:pt x="923" y="315"/>
                        <a:pt x="930" y="320"/>
                      </a:cubicBezTo>
                      <a:cubicBezTo>
                        <a:pt x="950" y="332"/>
                        <a:pt x="973" y="319"/>
                        <a:pt x="982" y="301"/>
                      </a:cubicBezTo>
                      <a:cubicBezTo>
                        <a:pt x="993" y="280"/>
                        <a:pt x="985" y="254"/>
                        <a:pt x="965" y="243"/>
                      </a:cubicBezTo>
                      <a:cubicBezTo>
                        <a:pt x="961" y="241"/>
                        <a:pt x="957" y="240"/>
                        <a:pt x="953" y="239"/>
                      </a:cubicBezTo>
                      <a:cubicBezTo>
                        <a:pt x="956" y="240"/>
                        <a:pt x="958" y="241"/>
                        <a:pt x="960" y="243"/>
                      </a:cubicBezTo>
                      <a:cubicBezTo>
                        <a:pt x="966" y="249"/>
                        <a:pt x="969" y="259"/>
                        <a:pt x="965" y="266"/>
                      </a:cubicBezTo>
                      <a:cubicBezTo>
                        <a:pt x="962" y="273"/>
                        <a:pt x="954" y="277"/>
                        <a:pt x="945" y="273"/>
                      </a:cubicBezTo>
                      <a:cubicBezTo>
                        <a:pt x="940" y="270"/>
                        <a:pt x="938" y="265"/>
                        <a:pt x="939" y="260"/>
                      </a:cubicBezTo>
                      <a:cubicBezTo>
                        <a:pt x="942" y="251"/>
                        <a:pt x="953" y="252"/>
                        <a:pt x="955" y="258"/>
                      </a:cubicBezTo>
                      <a:cubicBezTo>
                        <a:pt x="952" y="256"/>
                        <a:pt x="949" y="255"/>
                        <a:pt x="946" y="257"/>
                      </a:cubicBezTo>
                      <a:cubicBezTo>
                        <a:pt x="943" y="259"/>
                        <a:pt x="942" y="264"/>
                        <a:pt x="945" y="267"/>
                      </a:cubicBezTo>
                      <a:cubicBezTo>
                        <a:pt x="948" y="270"/>
                        <a:pt x="952" y="271"/>
                        <a:pt x="955" y="270"/>
                      </a:cubicBezTo>
                      <a:cubicBezTo>
                        <a:pt x="961" y="268"/>
                        <a:pt x="964" y="260"/>
                        <a:pt x="962" y="254"/>
                      </a:cubicBezTo>
                      <a:cubicBezTo>
                        <a:pt x="960" y="242"/>
                        <a:pt x="946" y="237"/>
                        <a:pt x="935" y="239"/>
                      </a:cubicBezTo>
                      <a:cubicBezTo>
                        <a:pt x="923" y="241"/>
                        <a:pt x="914" y="248"/>
                        <a:pt x="908" y="258"/>
                      </a:cubicBezTo>
                      <a:cubicBezTo>
                        <a:pt x="889" y="290"/>
                        <a:pt x="908" y="341"/>
                        <a:pt x="911" y="381"/>
                      </a:cubicBezTo>
                      <a:cubicBezTo>
                        <a:pt x="914" y="373"/>
                        <a:pt x="918" y="367"/>
                        <a:pt x="924" y="360"/>
                      </a:cubicBezTo>
                      <a:cubicBezTo>
                        <a:pt x="927" y="357"/>
                        <a:pt x="930" y="355"/>
                        <a:pt x="933" y="352"/>
                      </a:cubicBezTo>
                      <a:cubicBezTo>
                        <a:pt x="933" y="353"/>
                        <a:pt x="934" y="355"/>
                        <a:pt x="935" y="355"/>
                      </a:cubicBezTo>
                      <a:cubicBezTo>
                        <a:pt x="927" y="361"/>
                        <a:pt x="921" y="369"/>
                        <a:pt x="917" y="377"/>
                      </a:cubicBezTo>
                      <a:cubicBezTo>
                        <a:pt x="914" y="383"/>
                        <a:pt x="912" y="389"/>
                        <a:pt x="912" y="395"/>
                      </a:cubicBezTo>
                      <a:cubicBezTo>
                        <a:pt x="914" y="388"/>
                        <a:pt x="920" y="382"/>
                        <a:pt x="924" y="380"/>
                      </a:cubicBezTo>
                      <a:cubicBezTo>
                        <a:pt x="929" y="378"/>
                        <a:pt x="934" y="378"/>
                        <a:pt x="939" y="380"/>
                      </a:cubicBezTo>
                      <a:cubicBezTo>
                        <a:pt x="946" y="383"/>
                        <a:pt x="951" y="391"/>
                        <a:pt x="947" y="400"/>
                      </a:cubicBezTo>
                      <a:cubicBezTo>
                        <a:pt x="944" y="404"/>
                        <a:pt x="939" y="407"/>
                        <a:pt x="935" y="406"/>
                      </a:cubicBezTo>
                      <a:cubicBezTo>
                        <a:pt x="925" y="404"/>
                        <a:pt x="926" y="392"/>
                        <a:pt x="931" y="391"/>
                      </a:cubicBezTo>
                      <a:cubicBezTo>
                        <a:pt x="929" y="393"/>
                        <a:pt x="929" y="397"/>
                        <a:pt x="931" y="399"/>
                      </a:cubicBezTo>
                      <a:cubicBezTo>
                        <a:pt x="933" y="403"/>
                        <a:pt x="939" y="403"/>
                        <a:pt x="941" y="400"/>
                      </a:cubicBezTo>
                      <a:cubicBezTo>
                        <a:pt x="944" y="397"/>
                        <a:pt x="945" y="393"/>
                        <a:pt x="943" y="390"/>
                      </a:cubicBezTo>
                      <a:cubicBezTo>
                        <a:pt x="941" y="384"/>
                        <a:pt x="934" y="382"/>
                        <a:pt x="928" y="383"/>
                      </a:cubicBezTo>
                      <a:cubicBezTo>
                        <a:pt x="923" y="384"/>
                        <a:pt x="919" y="388"/>
                        <a:pt x="916" y="392"/>
                      </a:cubicBezTo>
                      <a:cubicBezTo>
                        <a:pt x="912" y="398"/>
                        <a:pt x="912" y="405"/>
                        <a:pt x="912" y="413"/>
                      </a:cubicBezTo>
                      <a:cubicBezTo>
                        <a:pt x="913" y="437"/>
                        <a:pt x="910" y="460"/>
                        <a:pt x="905" y="485"/>
                      </a:cubicBezTo>
                      <a:cubicBezTo>
                        <a:pt x="904" y="489"/>
                        <a:pt x="897" y="512"/>
                        <a:pt x="891" y="529"/>
                      </a:cubicBezTo>
                      <a:cubicBezTo>
                        <a:pt x="905" y="512"/>
                        <a:pt x="923" y="500"/>
                        <a:pt x="944" y="493"/>
                      </a:cubicBezTo>
                      <a:cubicBezTo>
                        <a:pt x="951" y="490"/>
                        <a:pt x="956" y="489"/>
                        <a:pt x="962" y="488"/>
                      </a:cubicBezTo>
                      <a:cubicBezTo>
                        <a:pt x="972" y="486"/>
                        <a:pt x="988" y="484"/>
                        <a:pt x="989" y="471"/>
                      </a:cubicBezTo>
                      <a:cubicBezTo>
                        <a:pt x="989" y="466"/>
                        <a:pt x="986" y="461"/>
                        <a:pt x="981" y="460"/>
                      </a:cubicBezTo>
                      <a:cubicBezTo>
                        <a:pt x="978" y="460"/>
                        <a:pt x="975" y="461"/>
                        <a:pt x="973" y="463"/>
                      </a:cubicBezTo>
                      <a:cubicBezTo>
                        <a:pt x="972" y="466"/>
                        <a:pt x="973" y="470"/>
                        <a:pt x="976" y="472"/>
                      </a:cubicBezTo>
                      <a:cubicBezTo>
                        <a:pt x="978" y="473"/>
                        <a:pt x="981" y="472"/>
                        <a:pt x="982" y="470"/>
                      </a:cubicBezTo>
                      <a:cubicBezTo>
                        <a:pt x="982" y="475"/>
                        <a:pt x="973" y="477"/>
                        <a:pt x="970" y="470"/>
                      </a:cubicBezTo>
                      <a:cubicBezTo>
                        <a:pt x="968" y="466"/>
                        <a:pt x="969" y="462"/>
                        <a:pt x="972" y="459"/>
                      </a:cubicBezTo>
                      <a:cubicBezTo>
                        <a:pt x="978" y="454"/>
                        <a:pt x="986" y="457"/>
                        <a:pt x="989" y="462"/>
                      </a:cubicBezTo>
                      <a:cubicBezTo>
                        <a:pt x="993" y="467"/>
                        <a:pt x="992" y="475"/>
                        <a:pt x="988" y="481"/>
                      </a:cubicBezTo>
                      <a:cubicBezTo>
                        <a:pt x="986" y="483"/>
                        <a:pt x="984" y="485"/>
                        <a:pt x="982" y="486"/>
                      </a:cubicBezTo>
                      <a:cubicBezTo>
                        <a:pt x="994" y="485"/>
                        <a:pt x="1004" y="485"/>
                        <a:pt x="1014" y="486"/>
                      </a:cubicBezTo>
                      <a:cubicBezTo>
                        <a:pt x="1031" y="488"/>
                        <a:pt x="1057" y="500"/>
                        <a:pt x="1071" y="497"/>
                      </a:cubicBezTo>
                      <a:cubicBezTo>
                        <a:pt x="1075" y="496"/>
                        <a:pt x="1077" y="495"/>
                        <a:pt x="1080" y="493"/>
                      </a:cubicBezTo>
                      <a:cubicBezTo>
                        <a:pt x="1085" y="489"/>
                        <a:pt x="1088" y="484"/>
                        <a:pt x="1089" y="479"/>
                      </a:cubicBezTo>
                      <a:cubicBezTo>
                        <a:pt x="1091" y="472"/>
                        <a:pt x="1090" y="465"/>
                        <a:pt x="1086" y="459"/>
                      </a:cubicBezTo>
                      <a:cubicBezTo>
                        <a:pt x="1082" y="453"/>
                        <a:pt x="1075" y="448"/>
                        <a:pt x="1068" y="446"/>
                      </a:cubicBezTo>
                      <a:cubicBezTo>
                        <a:pt x="1060" y="444"/>
                        <a:pt x="1053" y="445"/>
                        <a:pt x="1046" y="448"/>
                      </a:cubicBezTo>
                      <a:cubicBezTo>
                        <a:pt x="1039" y="452"/>
                        <a:pt x="1034" y="458"/>
                        <a:pt x="1034" y="466"/>
                      </a:cubicBezTo>
                      <a:cubicBezTo>
                        <a:pt x="1035" y="472"/>
                        <a:pt x="1037" y="477"/>
                        <a:pt x="1042" y="480"/>
                      </a:cubicBezTo>
                      <a:cubicBezTo>
                        <a:pt x="1041" y="479"/>
                        <a:pt x="1041" y="479"/>
                        <a:pt x="1041" y="479"/>
                      </a:cubicBezTo>
                      <a:cubicBezTo>
                        <a:pt x="1034" y="472"/>
                        <a:pt x="1041" y="462"/>
                        <a:pt x="1048" y="469"/>
                      </a:cubicBezTo>
                      <a:cubicBezTo>
                        <a:pt x="1051" y="472"/>
                        <a:pt x="1052" y="480"/>
                        <a:pt x="1063" y="479"/>
                      </a:cubicBezTo>
                      <a:cubicBezTo>
                        <a:pt x="1059" y="482"/>
                        <a:pt x="1055" y="483"/>
                        <a:pt x="1052" y="483"/>
                      </a:cubicBezTo>
                      <a:cubicBezTo>
                        <a:pt x="1050" y="483"/>
                        <a:pt x="1049" y="483"/>
                        <a:pt x="1047" y="483"/>
                      </a:cubicBezTo>
                      <a:cubicBezTo>
                        <a:pt x="1039" y="481"/>
                        <a:pt x="1034" y="474"/>
                        <a:pt x="1034" y="466"/>
                      </a:cubicBezTo>
                      <a:cubicBezTo>
                        <a:pt x="1033" y="458"/>
                        <a:pt x="1038" y="451"/>
                        <a:pt x="1045" y="447"/>
                      </a:cubicBezTo>
                      <a:cubicBezTo>
                        <a:pt x="1053" y="443"/>
                        <a:pt x="1060" y="442"/>
                        <a:pt x="1068" y="444"/>
                      </a:cubicBezTo>
                      <a:cubicBezTo>
                        <a:pt x="1076" y="446"/>
                        <a:pt x="1083" y="451"/>
                        <a:pt x="1088" y="458"/>
                      </a:cubicBezTo>
                      <a:cubicBezTo>
                        <a:pt x="1092" y="465"/>
                        <a:pt x="1094" y="472"/>
                        <a:pt x="1092" y="480"/>
                      </a:cubicBezTo>
                      <a:cubicBezTo>
                        <a:pt x="1090" y="486"/>
                        <a:pt x="1087" y="491"/>
                        <a:pt x="1082" y="495"/>
                      </a:cubicBezTo>
                      <a:cubicBezTo>
                        <a:pt x="1078" y="498"/>
                        <a:pt x="1076" y="499"/>
                        <a:pt x="1072" y="500"/>
                      </a:cubicBezTo>
                      <a:cubicBezTo>
                        <a:pt x="1072" y="500"/>
                        <a:pt x="1071" y="500"/>
                        <a:pt x="1071" y="501"/>
                      </a:cubicBezTo>
                      <a:cubicBezTo>
                        <a:pt x="1071" y="501"/>
                        <a:pt x="1072" y="501"/>
                        <a:pt x="1072" y="501"/>
                      </a:cubicBezTo>
                      <a:cubicBezTo>
                        <a:pt x="1073" y="501"/>
                        <a:pt x="1073" y="501"/>
                        <a:pt x="1073" y="501"/>
                      </a:cubicBezTo>
                      <a:cubicBezTo>
                        <a:pt x="1078" y="503"/>
                        <a:pt x="1083" y="505"/>
                        <a:pt x="1088" y="508"/>
                      </a:cubicBezTo>
                      <a:cubicBezTo>
                        <a:pt x="1100" y="515"/>
                        <a:pt x="1113" y="527"/>
                        <a:pt x="1114" y="542"/>
                      </a:cubicBezTo>
                      <a:cubicBezTo>
                        <a:pt x="1115" y="549"/>
                        <a:pt x="1113" y="554"/>
                        <a:pt x="1108" y="559"/>
                      </a:cubicBezTo>
                      <a:cubicBezTo>
                        <a:pt x="1107" y="560"/>
                        <a:pt x="1107" y="560"/>
                        <a:pt x="1107" y="560"/>
                      </a:cubicBezTo>
                      <a:cubicBezTo>
                        <a:pt x="1102" y="566"/>
                        <a:pt x="1096" y="569"/>
                        <a:pt x="1089" y="569"/>
                      </a:cubicBezTo>
                      <a:cubicBezTo>
                        <a:pt x="1082" y="570"/>
                        <a:pt x="1075" y="568"/>
                        <a:pt x="1070" y="564"/>
                      </a:cubicBezTo>
                      <a:cubicBezTo>
                        <a:pt x="1064" y="559"/>
                        <a:pt x="1060" y="553"/>
                        <a:pt x="1061" y="546"/>
                      </a:cubicBezTo>
                      <a:cubicBezTo>
                        <a:pt x="1061" y="540"/>
                        <a:pt x="1064" y="537"/>
                        <a:pt x="1068" y="534"/>
                      </a:cubicBezTo>
                      <a:cubicBezTo>
                        <a:pt x="1073" y="531"/>
                        <a:pt x="1078" y="530"/>
                        <a:pt x="1083" y="532"/>
                      </a:cubicBezTo>
                      <a:cubicBezTo>
                        <a:pt x="1086" y="533"/>
                        <a:pt x="1088" y="535"/>
                        <a:pt x="1090" y="537"/>
                      </a:cubicBezTo>
                      <a:cubicBezTo>
                        <a:pt x="1088" y="535"/>
                        <a:pt x="1086" y="533"/>
                        <a:pt x="1083" y="532"/>
                      </a:cubicBezTo>
                      <a:cubicBezTo>
                        <a:pt x="1078" y="530"/>
                        <a:pt x="1073" y="531"/>
                        <a:pt x="1068" y="534"/>
                      </a:cubicBezTo>
                      <a:cubicBezTo>
                        <a:pt x="1064" y="537"/>
                        <a:pt x="1062" y="541"/>
                        <a:pt x="1062" y="546"/>
                      </a:cubicBezTo>
                      <a:cubicBezTo>
                        <a:pt x="1062" y="553"/>
                        <a:pt x="1065" y="559"/>
                        <a:pt x="1071" y="563"/>
                      </a:cubicBezTo>
                      <a:cubicBezTo>
                        <a:pt x="1076" y="567"/>
                        <a:pt x="1082" y="568"/>
                        <a:pt x="1088" y="567"/>
                      </a:cubicBezTo>
                      <a:cubicBezTo>
                        <a:pt x="1096" y="566"/>
                        <a:pt x="1102" y="563"/>
                        <a:pt x="1106" y="557"/>
                      </a:cubicBezTo>
                      <a:cubicBezTo>
                        <a:pt x="1110" y="553"/>
                        <a:pt x="1112" y="548"/>
                        <a:pt x="1111" y="542"/>
                      </a:cubicBezTo>
                      <a:cubicBezTo>
                        <a:pt x="1110" y="528"/>
                        <a:pt x="1095" y="516"/>
                        <a:pt x="1083" y="510"/>
                      </a:cubicBezTo>
                      <a:cubicBezTo>
                        <a:pt x="1078" y="508"/>
                        <a:pt x="1070" y="505"/>
                        <a:pt x="1062" y="503"/>
                      </a:cubicBezTo>
                      <a:cubicBezTo>
                        <a:pt x="1063" y="503"/>
                        <a:pt x="1064" y="504"/>
                        <a:pt x="1065" y="505"/>
                      </a:cubicBezTo>
                      <a:cubicBezTo>
                        <a:pt x="1070" y="510"/>
                        <a:pt x="1071" y="518"/>
                        <a:pt x="1067" y="524"/>
                      </a:cubicBezTo>
                      <a:cubicBezTo>
                        <a:pt x="1064" y="529"/>
                        <a:pt x="1057" y="532"/>
                        <a:pt x="1050" y="527"/>
                      </a:cubicBezTo>
                      <a:cubicBezTo>
                        <a:pt x="1047" y="525"/>
                        <a:pt x="1046" y="520"/>
                        <a:pt x="1047" y="517"/>
                      </a:cubicBezTo>
                      <a:cubicBezTo>
                        <a:pt x="1050" y="509"/>
                        <a:pt x="1059" y="511"/>
                        <a:pt x="1060" y="516"/>
                      </a:cubicBezTo>
                      <a:cubicBezTo>
                        <a:pt x="1058" y="514"/>
                        <a:pt x="1055" y="514"/>
                        <a:pt x="1053" y="515"/>
                      </a:cubicBezTo>
                      <a:cubicBezTo>
                        <a:pt x="1050" y="516"/>
                        <a:pt x="1049" y="520"/>
                        <a:pt x="1051" y="523"/>
                      </a:cubicBezTo>
                      <a:cubicBezTo>
                        <a:pt x="1053" y="525"/>
                        <a:pt x="1056" y="526"/>
                        <a:pt x="1059" y="526"/>
                      </a:cubicBezTo>
                      <a:cubicBezTo>
                        <a:pt x="1064" y="525"/>
                        <a:pt x="1066" y="519"/>
                        <a:pt x="1066" y="514"/>
                      </a:cubicBezTo>
                      <a:cubicBezTo>
                        <a:pt x="1066" y="511"/>
                        <a:pt x="1063" y="507"/>
                        <a:pt x="1060" y="505"/>
                      </a:cubicBezTo>
                      <a:cubicBezTo>
                        <a:pt x="1050" y="495"/>
                        <a:pt x="1009" y="487"/>
                        <a:pt x="995" y="489"/>
                      </a:cubicBezTo>
                      <a:cubicBezTo>
                        <a:pt x="1009" y="492"/>
                        <a:pt x="1022" y="499"/>
                        <a:pt x="1033" y="511"/>
                      </a:cubicBezTo>
                      <a:cubicBezTo>
                        <a:pt x="1057" y="537"/>
                        <a:pt x="1066" y="585"/>
                        <a:pt x="1035" y="609"/>
                      </a:cubicBezTo>
                      <a:cubicBezTo>
                        <a:pt x="1025" y="616"/>
                        <a:pt x="1010" y="618"/>
                        <a:pt x="1000" y="610"/>
                      </a:cubicBezTo>
                      <a:cubicBezTo>
                        <a:pt x="992" y="603"/>
                        <a:pt x="989" y="593"/>
                        <a:pt x="994" y="584"/>
                      </a:cubicBezTo>
                      <a:cubicBezTo>
                        <a:pt x="999" y="575"/>
                        <a:pt x="1009" y="571"/>
                        <a:pt x="1018" y="573"/>
                      </a:cubicBezTo>
                      <a:cubicBezTo>
                        <a:pt x="1024" y="575"/>
                        <a:pt x="1028" y="579"/>
                        <a:pt x="1031" y="585"/>
                      </a:cubicBezTo>
                      <a:cubicBezTo>
                        <a:pt x="1031" y="587"/>
                        <a:pt x="1032" y="589"/>
                        <a:pt x="1032" y="591"/>
                      </a:cubicBezTo>
                      <a:cubicBezTo>
                        <a:pt x="1032" y="596"/>
                        <a:pt x="1029" y="601"/>
                        <a:pt x="1024" y="604"/>
                      </a:cubicBezTo>
                      <a:cubicBezTo>
                        <a:pt x="1017" y="609"/>
                        <a:pt x="1007" y="607"/>
                        <a:pt x="1003" y="599"/>
                      </a:cubicBezTo>
                      <a:cubicBezTo>
                        <a:pt x="998" y="592"/>
                        <a:pt x="1000" y="582"/>
                        <a:pt x="1007" y="578"/>
                      </a:cubicBezTo>
                      <a:cubicBezTo>
                        <a:pt x="1011" y="575"/>
                        <a:pt x="1016" y="575"/>
                        <a:pt x="1020" y="576"/>
                      </a:cubicBezTo>
                      <a:cubicBezTo>
                        <a:pt x="1019" y="575"/>
                        <a:pt x="1019" y="575"/>
                        <a:pt x="1018" y="575"/>
                      </a:cubicBezTo>
                      <a:cubicBezTo>
                        <a:pt x="1009" y="573"/>
                        <a:pt x="1001" y="577"/>
                        <a:pt x="996" y="585"/>
                      </a:cubicBezTo>
                      <a:cubicBezTo>
                        <a:pt x="993" y="593"/>
                        <a:pt x="995" y="602"/>
                        <a:pt x="1002" y="607"/>
                      </a:cubicBezTo>
                      <a:cubicBezTo>
                        <a:pt x="1011" y="614"/>
                        <a:pt x="1024" y="612"/>
                        <a:pt x="1033" y="606"/>
                      </a:cubicBezTo>
                      <a:cubicBezTo>
                        <a:pt x="1061" y="583"/>
                        <a:pt x="1051" y="538"/>
                        <a:pt x="1029" y="515"/>
                      </a:cubicBezTo>
                      <a:cubicBezTo>
                        <a:pt x="1006" y="492"/>
                        <a:pt x="976" y="488"/>
                        <a:pt x="946" y="498"/>
                      </a:cubicBezTo>
                      <a:cubicBezTo>
                        <a:pt x="885" y="520"/>
                        <a:pt x="862" y="581"/>
                        <a:pt x="859" y="641"/>
                      </a:cubicBezTo>
                      <a:cubicBezTo>
                        <a:pt x="859" y="663"/>
                        <a:pt x="860" y="680"/>
                        <a:pt x="867" y="701"/>
                      </a:cubicBezTo>
                      <a:cubicBezTo>
                        <a:pt x="875" y="721"/>
                        <a:pt x="887" y="742"/>
                        <a:pt x="904" y="751"/>
                      </a:cubicBezTo>
                      <a:cubicBezTo>
                        <a:pt x="904" y="751"/>
                        <a:pt x="904" y="751"/>
                        <a:pt x="904" y="751"/>
                      </a:cubicBezTo>
                      <a:cubicBezTo>
                        <a:pt x="893" y="744"/>
                        <a:pt x="885" y="731"/>
                        <a:pt x="881" y="719"/>
                      </a:cubicBezTo>
                      <a:cubicBezTo>
                        <a:pt x="874" y="696"/>
                        <a:pt x="879" y="661"/>
                        <a:pt x="894" y="642"/>
                      </a:cubicBezTo>
                      <a:cubicBezTo>
                        <a:pt x="895" y="643"/>
                        <a:pt x="897" y="645"/>
                        <a:pt x="898" y="645"/>
                      </a:cubicBezTo>
                      <a:cubicBezTo>
                        <a:pt x="883" y="664"/>
                        <a:pt x="879" y="695"/>
                        <a:pt x="885" y="718"/>
                      </a:cubicBezTo>
                      <a:cubicBezTo>
                        <a:pt x="889" y="733"/>
                        <a:pt x="901" y="752"/>
                        <a:pt x="918" y="754"/>
                      </a:cubicBezTo>
                      <a:cubicBezTo>
                        <a:pt x="923" y="754"/>
                        <a:pt x="927" y="754"/>
                        <a:pt x="932" y="751"/>
                      </a:cubicBezTo>
                      <a:cubicBezTo>
                        <a:pt x="936" y="749"/>
                        <a:pt x="939" y="746"/>
                        <a:pt x="941" y="741"/>
                      </a:cubicBezTo>
                      <a:cubicBezTo>
                        <a:pt x="942" y="736"/>
                        <a:pt x="942" y="732"/>
                        <a:pt x="940" y="728"/>
                      </a:cubicBezTo>
                      <a:cubicBezTo>
                        <a:pt x="938" y="724"/>
                        <a:pt x="935" y="722"/>
                        <a:pt x="930" y="721"/>
                      </a:cubicBezTo>
                      <a:cubicBezTo>
                        <a:pt x="926" y="720"/>
                        <a:pt x="923" y="721"/>
                        <a:pt x="920" y="724"/>
                      </a:cubicBezTo>
                      <a:cubicBezTo>
                        <a:pt x="919" y="726"/>
                        <a:pt x="918" y="727"/>
                        <a:pt x="918" y="729"/>
                      </a:cubicBezTo>
                      <a:cubicBezTo>
                        <a:pt x="918" y="730"/>
                        <a:pt x="918" y="732"/>
                        <a:pt x="920" y="734"/>
                      </a:cubicBezTo>
                      <a:cubicBezTo>
                        <a:pt x="920" y="735"/>
                        <a:pt x="921" y="735"/>
                        <a:pt x="923" y="736"/>
                      </a:cubicBezTo>
                      <a:cubicBezTo>
                        <a:pt x="924" y="736"/>
                        <a:pt x="925" y="736"/>
                        <a:pt x="926" y="735"/>
                      </a:cubicBezTo>
                      <a:cubicBezTo>
                        <a:pt x="925" y="736"/>
                        <a:pt x="924" y="736"/>
                        <a:pt x="923" y="736"/>
                      </a:cubicBezTo>
                      <a:cubicBezTo>
                        <a:pt x="921" y="735"/>
                        <a:pt x="920" y="735"/>
                        <a:pt x="919" y="734"/>
                      </a:cubicBezTo>
                      <a:cubicBezTo>
                        <a:pt x="918" y="732"/>
                        <a:pt x="918" y="731"/>
                        <a:pt x="918" y="729"/>
                      </a:cubicBezTo>
                      <a:cubicBezTo>
                        <a:pt x="918" y="727"/>
                        <a:pt x="918" y="725"/>
                        <a:pt x="920" y="724"/>
                      </a:cubicBezTo>
                      <a:cubicBezTo>
                        <a:pt x="922" y="721"/>
                        <a:pt x="926" y="720"/>
                        <a:pt x="930" y="720"/>
                      </a:cubicBezTo>
                      <a:cubicBezTo>
                        <a:pt x="935" y="721"/>
                        <a:pt x="938" y="724"/>
                        <a:pt x="941" y="728"/>
                      </a:cubicBezTo>
                      <a:cubicBezTo>
                        <a:pt x="943" y="732"/>
                        <a:pt x="944" y="737"/>
                        <a:pt x="942" y="741"/>
                      </a:cubicBezTo>
                      <a:cubicBezTo>
                        <a:pt x="941" y="746"/>
                        <a:pt x="937" y="750"/>
                        <a:pt x="933" y="753"/>
                      </a:cubicBezTo>
                      <a:cubicBezTo>
                        <a:pt x="930" y="755"/>
                        <a:pt x="927" y="755"/>
                        <a:pt x="924" y="756"/>
                      </a:cubicBezTo>
                      <a:cubicBezTo>
                        <a:pt x="926" y="756"/>
                        <a:pt x="929" y="756"/>
                        <a:pt x="931" y="755"/>
                      </a:cubicBezTo>
                      <a:cubicBezTo>
                        <a:pt x="945" y="753"/>
                        <a:pt x="954" y="747"/>
                        <a:pt x="965" y="738"/>
                      </a:cubicBezTo>
                      <a:cubicBezTo>
                        <a:pt x="977" y="727"/>
                        <a:pt x="983" y="716"/>
                        <a:pt x="989" y="701"/>
                      </a:cubicBezTo>
                      <a:cubicBezTo>
                        <a:pt x="1001" y="674"/>
                        <a:pt x="1007" y="639"/>
                        <a:pt x="1035" y="623"/>
                      </a:cubicBezTo>
                      <a:cubicBezTo>
                        <a:pt x="1039" y="621"/>
                        <a:pt x="1043" y="619"/>
                        <a:pt x="1048" y="618"/>
                      </a:cubicBezTo>
                      <a:cubicBezTo>
                        <a:pt x="1052" y="616"/>
                        <a:pt x="1059" y="616"/>
                        <a:pt x="1065" y="615"/>
                      </a:cubicBezTo>
                      <a:cubicBezTo>
                        <a:pt x="1077" y="611"/>
                        <a:pt x="1080" y="600"/>
                        <a:pt x="1076" y="593"/>
                      </a:cubicBezTo>
                      <a:cubicBezTo>
                        <a:pt x="1075" y="591"/>
                        <a:pt x="1072" y="589"/>
                        <a:pt x="1069" y="588"/>
                      </a:cubicBezTo>
                      <a:cubicBezTo>
                        <a:pt x="1066" y="588"/>
                        <a:pt x="1063" y="589"/>
                        <a:pt x="1061" y="592"/>
                      </a:cubicBezTo>
                      <a:cubicBezTo>
                        <a:pt x="1060" y="595"/>
                        <a:pt x="1061" y="599"/>
                        <a:pt x="1064" y="600"/>
                      </a:cubicBezTo>
                      <a:cubicBezTo>
                        <a:pt x="1066" y="601"/>
                        <a:pt x="1069" y="600"/>
                        <a:pt x="1071" y="598"/>
                      </a:cubicBezTo>
                      <a:cubicBezTo>
                        <a:pt x="1070" y="600"/>
                        <a:pt x="1067" y="602"/>
                        <a:pt x="1064" y="602"/>
                      </a:cubicBezTo>
                      <a:cubicBezTo>
                        <a:pt x="1062" y="601"/>
                        <a:pt x="1060" y="600"/>
                        <a:pt x="1059" y="597"/>
                      </a:cubicBezTo>
                      <a:cubicBezTo>
                        <a:pt x="1056" y="589"/>
                        <a:pt x="1065" y="584"/>
                        <a:pt x="1072" y="586"/>
                      </a:cubicBezTo>
                      <a:cubicBezTo>
                        <a:pt x="1076" y="587"/>
                        <a:pt x="1079" y="591"/>
                        <a:pt x="1080" y="596"/>
                      </a:cubicBezTo>
                      <a:cubicBezTo>
                        <a:pt x="1082" y="603"/>
                        <a:pt x="1078" y="611"/>
                        <a:pt x="1069" y="615"/>
                      </a:cubicBezTo>
                      <a:close/>
                      <a:moveTo>
                        <a:pt x="1118" y="682"/>
                      </a:moveTo>
                      <a:cubicBezTo>
                        <a:pt x="1116" y="683"/>
                        <a:pt x="1114" y="683"/>
                        <a:pt x="1113" y="681"/>
                      </a:cubicBezTo>
                      <a:cubicBezTo>
                        <a:pt x="1111" y="679"/>
                        <a:pt x="1112" y="677"/>
                        <a:pt x="1114" y="676"/>
                      </a:cubicBezTo>
                      <a:cubicBezTo>
                        <a:pt x="1115" y="675"/>
                        <a:pt x="1118" y="675"/>
                        <a:pt x="1119" y="677"/>
                      </a:cubicBezTo>
                      <a:cubicBezTo>
                        <a:pt x="1120" y="679"/>
                        <a:pt x="1120" y="681"/>
                        <a:pt x="1118" y="682"/>
                      </a:cubicBezTo>
                      <a:close/>
                      <a:moveTo>
                        <a:pt x="1127" y="663"/>
                      </a:moveTo>
                      <a:cubicBezTo>
                        <a:pt x="1124" y="665"/>
                        <a:pt x="1119" y="664"/>
                        <a:pt x="1117" y="661"/>
                      </a:cubicBezTo>
                      <a:cubicBezTo>
                        <a:pt x="1114" y="657"/>
                        <a:pt x="1115" y="653"/>
                        <a:pt x="1119" y="650"/>
                      </a:cubicBezTo>
                      <a:cubicBezTo>
                        <a:pt x="1122" y="648"/>
                        <a:pt x="1127" y="649"/>
                        <a:pt x="1129" y="652"/>
                      </a:cubicBezTo>
                      <a:cubicBezTo>
                        <a:pt x="1132" y="656"/>
                        <a:pt x="1131" y="661"/>
                        <a:pt x="1127" y="663"/>
                      </a:cubicBezTo>
                      <a:close/>
                      <a:moveTo>
                        <a:pt x="1124" y="675"/>
                      </a:moveTo>
                      <a:cubicBezTo>
                        <a:pt x="1122" y="676"/>
                        <a:pt x="1119" y="676"/>
                        <a:pt x="1117" y="674"/>
                      </a:cubicBezTo>
                      <a:cubicBezTo>
                        <a:pt x="1116" y="671"/>
                        <a:pt x="1117" y="668"/>
                        <a:pt x="1119" y="667"/>
                      </a:cubicBezTo>
                      <a:cubicBezTo>
                        <a:pt x="1121" y="665"/>
                        <a:pt x="1124" y="666"/>
                        <a:pt x="1126" y="668"/>
                      </a:cubicBezTo>
                      <a:cubicBezTo>
                        <a:pt x="1127" y="670"/>
                        <a:pt x="1127" y="673"/>
                        <a:pt x="1124" y="675"/>
                      </a:cubicBezTo>
                      <a:close/>
                      <a:moveTo>
                        <a:pt x="1370" y="476"/>
                      </a:moveTo>
                      <a:cubicBezTo>
                        <a:pt x="1367" y="476"/>
                        <a:pt x="1364" y="476"/>
                        <a:pt x="1361" y="478"/>
                      </a:cubicBezTo>
                      <a:cubicBezTo>
                        <a:pt x="1358" y="480"/>
                        <a:pt x="1356" y="484"/>
                        <a:pt x="1358" y="489"/>
                      </a:cubicBezTo>
                      <a:cubicBezTo>
                        <a:pt x="1359" y="494"/>
                        <a:pt x="1364" y="497"/>
                        <a:pt x="1368" y="497"/>
                      </a:cubicBezTo>
                      <a:cubicBezTo>
                        <a:pt x="1376" y="496"/>
                        <a:pt x="1376" y="490"/>
                        <a:pt x="1380" y="486"/>
                      </a:cubicBezTo>
                      <a:cubicBezTo>
                        <a:pt x="1383" y="482"/>
                        <a:pt x="1390" y="482"/>
                        <a:pt x="1397" y="486"/>
                      </a:cubicBezTo>
                      <a:cubicBezTo>
                        <a:pt x="1404" y="490"/>
                        <a:pt x="1408" y="498"/>
                        <a:pt x="1405" y="506"/>
                      </a:cubicBezTo>
                      <a:cubicBezTo>
                        <a:pt x="1404" y="511"/>
                        <a:pt x="1400" y="515"/>
                        <a:pt x="1395" y="513"/>
                      </a:cubicBezTo>
                      <a:cubicBezTo>
                        <a:pt x="1399" y="510"/>
                        <a:pt x="1399" y="503"/>
                        <a:pt x="1392" y="502"/>
                      </a:cubicBezTo>
                      <a:cubicBezTo>
                        <a:pt x="1388" y="501"/>
                        <a:pt x="1381" y="503"/>
                        <a:pt x="1373" y="506"/>
                      </a:cubicBezTo>
                      <a:cubicBezTo>
                        <a:pt x="1365" y="508"/>
                        <a:pt x="1358" y="509"/>
                        <a:pt x="1351" y="506"/>
                      </a:cubicBezTo>
                      <a:cubicBezTo>
                        <a:pt x="1338" y="502"/>
                        <a:pt x="1333" y="485"/>
                        <a:pt x="1340" y="474"/>
                      </a:cubicBezTo>
                      <a:cubicBezTo>
                        <a:pt x="1344" y="468"/>
                        <a:pt x="1351" y="465"/>
                        <a:pt x="1357" y="463"/>
                      </a:cubicBezTo>
                      <a:cubicBezTo>
                        <a:pt x="1364" y="461"/>
                        <a:pt x="1384" y="461"/>
                        <a:pt x="1390" y="454"/>
                      </a:cubicBezTo>
                      <a:cubicBezTo>
                        <a:pt x="1394" y="449"/>
                        <a:pt x="1392" y="443"/>
                        <a:pt x="1388" y="441"/>
                      </a:cubicBezTo>
                      <a:cubicBezTo>
                        <a:pt x="1392" y="437"/>
                        <a:pt x="1400" y="440"/>
                        <a:pt x="1403" y="446"/>
                      </a:cubicBezTo>
                      <a:cubicBezTo>
                        <a:pt x="1408" y="456"/>
                        <a:pt x="1402" y="472"/>
                        <a:pt x="1388" y="477"/>
                      </a:cubicBezTo>
                      <a:cubicBezTo>
                        <a:pt x="1383" y="479"/>
                        <a:pt x="1378" y="478"/>
                        <a:pt x="1370" y="476"/>
                      </a:cubicBezTo>
                      <a:close/>
                      <a:moveTo>
                        <a:pt x="939" y="197"/>
                      </a:moveTo>
                      <a:cubicBezTo>
                        <a:pt x="938" y="194"/>
                        <a:pt x="939" y="191"/>
                        <a:pt x="942" y="190"/>
                      </a:cubicBezTo>
                      <a:cubicBezTo>
                        <a:pt x="944" y="188"/>
                        <a:pt x="948" y="189"/>
                        <a:pt x="949" y="192"/>
                      </a:cubicBezTo>
                      <a:cubicBezTo>
                        <a:pt x="950" y="195"/>
                        <a:pt x="949" y="198"/>
                        <a:pt x="946" y="199"/>
                      </a:cubicBezTo>
                      <a:cubicBezTo>
                        <a:pt x="944" y="201"/>
                        <a:pt x="941" y="200"/>
                        <a:pt x="939" y="197"/>
                      </a:cubicBezTo>
                      <a:close/>
                      <a:moveTo>
                        <a:pt x="932" y="189"/>
                      </a:moveTo>
                      <a:cubicBezTo>
                        <a:pt x="931" y="187"/>
                        <a:pt x="932" y="184"/>
                        <a:pt x="934" y="183"/>
                      </a:cubicBezTo>
                      <a:cubicBezTo>
                        <a:pt x="936" y="182"/>
                        <a:pt x="939" y="183"/>
                        <a:pt x="940" y="185"/>
                      </a:cubicBezTo>
                      <a:cubicBezTo>
                        <a:pt x="941" y="187"/>
                        <a:pt x="940" y="190"/>
                        <a:pt x="938" y="191"/>
                      </a:cubicBezTo>
                      <a:cubicBezTo>
                        <a:pt x="936" y="192"/>
                        <a:pt x="933" y="191"/>
                        <a:pt x="932" y="189"/>
                      </a:cubicBezTo>
                      <a:close/>
                      <a:moveTo>
                        <a:pt x="952" y="202"/>
                      </a:moveTo>
                      <a:cubicBezTo>
                        <a:pt x="950" y="198"/>
                        <a:pt x="951" y="193"/>
                        <a:pt x="956" y="191"/>
                      </a:cubicBezTo>
                      <a:cubicBezTo>
                        <a:pt x="960" y="189"/>
                        <a:pt x="965" y="191"/>
                        <a:pt x="967" y="195"/>
                      </a:cubicBezTo>
                      <a:cubicBezTo>
                        <a:pt x="969" y="199"/>
                        <a:pt x="967" y="204"/>
                        <a:pt x="963" y="206"/>
                      </a:cubicBezTo>
                      <a:cubicBezTo>
                        <a:pt x="959" y="208"/>
                        <a:pt x="954" y="206"/>
                        <a:pt x="952" y="202"/>
                      </a:cubicBezTo>
                      <a:close/>
                      <a:moveTo>
                        <a:pt x="1258" y="469"/>
                      </a:moveTo>
                      <a:cubicBezTo>
                        <a:pt x="1251" y="466"/>
                        <a:pt x="1246" y="462"/>
                        <a:pt x="1243" y="456"/>
                      </a:cubicBezTo>
                      <a:cubicBezTo>
                        <a:pt x="1240" y="450"/>
                        <a:pt x="1240" y="442"/>
                        <a:pt x="1245" y="437"/>
                      </a:cubicBezTo>
                      <a:cubicBezTo>
                        <a:pt x="1250" y="431"/>
                        <a:pt x="1259" y="430"/>
                        <a:pt x="1267" y="432"/>
                      </a:cubicBezTo>
                      <a:cubicBezTo>
                        <a:pt x="1278" y="435"/>
                        <a:pt x="1285" y="444"/>
                        <a:pt x="1287" y="455"/>
                      </a:cubicBezTo>
                      <a:cubicBezTo>
                        <a:pt x="1289" y="464"/>
                        <a:pt x="1288" y="473"/>
                        <a:pt x="1286" y="482"/>
                      </a:cubicBezTo>
                      <a:cubicBezTo>
                        <a:pt x="1286" y="481"/>
                        <a:pt x="1287" y="480"/>
                        <a:pt x="1288" y="479"/>
                      </a:cubicBezTo>
                      <a:cubicBezTo>
                        <a:pt x="1300" y="459"/>
                        <a:pt x="1315" y="441"/>
                        <a:pt x="1334" y="427"/>
                      </a:cubicBezTo>
                      <a:cubicBezTo>
                        <a:pt x="1354" y="410"/>
                        <a:pt x="1372" y="403"/>
                        <a:pt x="1384" y="376"/>
                      </a:cubicBezTo>
                      <a:cubicBezTo>
                        <a:pt x="1386" y="371"/>
                        <a:pt x="1388" y="365"/>
                        <a:pt x="1389" y="359"/>
                      </a:cubicBezTo>
                      <a:cubicBezTo>
                        <a:pt x="1390" y="350"/>
                        <a:pt x="1390" y="344"/>
                        <a:pt x="1388" y="335"/>
                      </a:cubicBezTo>
                      <a:cubicBezTo>
                        <a:pt x="1385" y="327"/>
                        <a:pt x="1383" y="321"/>
                        <a:pt x="1378" y="314"/>
                      </a:cubicBezTo>
                      <a:cubicBezTo>
                        <a:pt x="1359" y="290"/>
                        <a:pt x="1332" y="285"/>
                        <a:pt x="1304" y="296"/>
                      </a:cubicBezTo>
                      <a:cubicBezTo>
                        <a:pt x="1292" y="301"/>
                        <a:pt x="1283" y="310"/>
                        <a:pt x="1280" y="323"/>
                      </a:cubicBezTo>
                      <a:cubicBezTo>
                        <a:pt x="1278" y="334"/>
                        <a:pt x="1281" y="345"/>
                        <a:pt x="1289" y="352"/>
                      </a:cubicBezTo>
                      <a:cubicBezTo>
                        <a:pt x="1295" y="358"/>
                        <a:pt x="1303" y="361"/>
                        <a:pt x="1312" y="361"/>
                      </a:cubicBezTo>
                      <a:cubicBezTo>
                        <a:pt x="1316" y="361"/>
                        <a:pt x="1319" y="360"/>
                        <a:pt x="1322" y="358"/>
                      </a:cubicBezTo>
                      <a:cubicBezTo>
                        <a:pt x="1321" y="359"/>
                        <a:pt x="1320" y="359"/>
                        <a:pt x="1319" y="359"/>
                      </a:cubicBezTo>
                      <a:cubicBezTo>
                        <a:pt x="1311" y="359"/>
                        <a:pt x="1305" y="353"/>
                        <a:pt x="1304" y="345"/>
                      </a:cubicBezTo>
                      <a:cubicBezTo>
                        <a:pt x="1304" y="338"/>
                        <a:pt x="1310" y="331"/>
                        <a:pt x="1318" y="331"/>
                      </a:cubicBezTo>
                      <a:cubicBezTo>
                        <a:pt x="1326" y="330"/>
                        <a:pt x="1332" y="336"/>
                        <a:pt x="1333" y="344"/>
                      </a:cubicBezTo>
                      <a:cubicBezTo>
                        <a:pt x="1333" y="355"/>
                        <a:pt x="1322" y="362"/>
                        <a:pt x="1312" y="363"/>
                      </a:cubicBezTo>
                      <a:cubicBezTo>
                        <a:pt x="1303" y="364"/>
                        <a:pt x="1294" y="361"/>
                        <a:pt x="1287" y="355"/>
                      </a:cubicBezTo>
                      <a:cubicBezTo>
                        <a:pt x="1279" y="347"/>
                        <a:pt x="1275" y="338"/>
                        <a:pt x="1276" y="327"/>
                      </a:cubicBezTo>
                      <a:cubicBezTo>
                        <a:pt x="1274" y="337"/>
                        <a:pt x="1274" y="347"/>
                        <a:pt x="1276" y="355"/>
                      </a:cubicBezTo>
                      <a:cubicBezTo>
                        <a:pt x="1275" y="355"/>
                        <a:pt x="1273" y="356"/>
                        <a:pt x="1272" y="357"/>
                      </a:cubicBezTo>
                      <a:cubicBezTo>
                        <a:pt x="1269" y="342"/>
                        <a:pt x="1271" y="329"/>
                        <a:pt x="1275" y="320"/>
                      </a:cubicBezTo>
                      <a:cubicBezTo>
                        <a:pt x="1265" y="338"/>
                        <a:pt x="1264" y="356"/>
                        <a:pt x="1269" y="373"/>
                      </a:cubicBezTo>
                      <a:cubicBezTo>
                        <a:pt x="1273" y="384"/>
                        <a:pt x="1279" y="393"/>
                        <a:pt x="1290" y="402"/>
                      </a:cubicBezTo>
                      <a:cubicBezTo>
                        <a:pt x="1295" y="406"/>
                        <a:pt x="1300" y="410"/>
                        <a:pt x="1306" y="415"/>
                      </a:cubicBezTo>
                      <a:cubicBezTo>
                        <a:pt x="1311" y="419"/>
                        <a:pt x="1314" y="424"/>
                        <a:pt x="1315" y="430"/>
                      </a:cubicBezTo>
                      <a:cubicBezTo>
                        <a:pt x="1315" y="436"/>
                        <a:pt x="1313" y="441"/>
                        <a:pt x="1309" y="444"/>
                      </a:cubicBezTo>
                      <a:cubicBezTo>
                        <a:pt x="1305" y="447"/>
                        <a:pt x="1300" y="447"/>
                        <a:pt x="1296" y="444"/>
                      </a:cubicBezTo>
                      <a:cubicBezTo>
                        <a:pt x="1293" y="443"/>
                        <a:pt x="1291" y="440"/>
                        <a:pt x="1291" y="437"/>
                      </a:cubicBezTo>
                      <a:cubicBezTo>
                        <a:pt x="1290" y="433"/>
                        <a:pt x="1293" y="429"/>
                        <a:pt x="1297" y="429"/>
                      </a:cubicBezTo>
                      <a:cubicBezTo>
                        <a:pt x="1300" y="428"/>
                        <a:pt x="1302" y="430"/>
                        <a:pt x="1303" y="433"/>
                      </a:cubicBezTo>
                      <a:cubicBezTo>
                        <a:pt x="1304" y="436"/>
                        <a:pt x="1302" y="439"/>
                        <a:pt x="1299" y="440"/>
                      </a:cubicBezTo>
                      <a:cubicBezTo>
                        <a:pt x="1296" y="440"/>
                        <a:pt x="1293" y="438"/>
                        <a:pt x="1292" y="435"/>
                      </a:cubicBezTo>
                      <a:cubicBezTo>
                        <a:pt x="1292" y="435"/>
                        <a:pt x="1292" y="434"/>
                        <a:pt x="1292" y="433"/>
                      </a:cubicBezTo>
                      <a:cubicBezTo>
                        <a:pt x="1292" y="435"/>
                        <a:pt x="1292" y="436"/>
                        <a:pt x="1292" y="437"/>
                      </a:cubicBezTo>
                      <a:cubicBezTo>
                        <a:pt x="1292" y="440"/>
                        <a:pt x="1294" y="442"/>
                        <a:pt x="1296" y="443"/>
                      </a:cubicBezTo>
                      <a:cubicBezTo>
                        <a:pt x="1300" y="445"/>
                        <a:pt x="1304" y="445"/>
                        <a:pt x="1308" y="442"/>
                      </a:cubicBezTo>
                      <a:cubicBezTo>
                        <a:pt x="1311" y="440"/>
                        <a:pt x="1313" y="435"/>
                        <a:pt x="1312" y="431"/>
                      </a:cubicBezTo>
                      <a:cubicBezTo>
                        <a:pt x="1312" y="425"/>
                        <a:pt x="1308" y="421"/>
                        <a:pt x="1304" y="417"/>
                      </a:cubicBezTo>
                      <a:cubicBezTo>
                        <a:pt x="1298" y="412"/>
                        <a:pt x="1293" y="409"/>
                        <a:pt x="1289" y="405"/>
                      </a:cubicBezTo>
                      <a:cubicBezTo>
                        <a:pt x="1278" y="397"/>
                        <a:pt x="1271" y="386"/>
                        <a:pt x="1267" y="374"/>
                      </a:cubicBezTo>
                      <a:cubicBezTo>
                        <a:pt x="1263" y="363"/>
                        <a:pt x="1262" y="351"/>
                        <a:pt x="1265" y="339"/>
                      </a:cubicBezTo>
                      <a:cubicBezTo>
                        <a:pt x="1268" y="322"/>
                        <a:pt x="1280" y="306"/>
                        <a:pt x="1295" y="296"/>
                      </a:cubicBezTo>
                      <a:cubicBezTo>
                        <a:pt x="1294" y="296"/>
                        <a:pt x="1292" y="296"/>
                        <a:pt x="1291" y="296"/>
                      </a:cubicBezTo>
                      <a:cubicBezTo>
                        <a:pt x="1286" y="297"/>
                        <a:pt x="1282" y="297"/>
                        <a:pt x="1277" y="296"/>
                      </a:cubicBezTo>
                      <a:cubicBezTo>
                        <a:pt x="1269" y="295"/>
                        <a:pt x="1262" y="294"/>
                        <a:pt x="1255" y="291"/>
                      </a:cubicBezTo>
                      <a:cubicBezTo>
                        <a:pt x="1231" y="278"/>
                        <a:pt x="1230" y="248"/>
                        <a:pt x="1244" y="229"/>
                      </a:cubicBezTo>
                      <a:cubicBezTo>
                        <a:pt x="1250" y="222"/>
                        <a:pt x="1258" y="216"/>
                        <a:pt x="1267" y="214"/>
                      </a:cubicBezTo>
                      <a:cubicBezTo>
                        <a:pt x="1266" y="217"/>
                        <a:pt x="1266" y="217"/>
                        <a:pt x="1266" y="217"/>
                      </a:cubicBezTo>
                      <a:cubicBezTo>
                        <a:pt x="1259" y="220"/>
                        <a:pt x="1252" y="225"/>
                        <a:pt x="1248" y="232"/>
                      </a:cubicBezTo>
                      <a:cubicBezTo>
                        <a:pt x="1236" y="249"/>
                        <a:pt x="1236" y="276"/>
                        <a:pt x="1257" y="287"/>
                      </a:cubicBezTo>
                      <a:cubicBezTo>
                        <a:pt x="1264" y="290"/>
                        <a:pt x="1270" y="291"/>
                        <a:pt x="1277" y="292"/>
                      </a:cubicBezTo>
                      <a:cubicBezTo>
                        <a:pt x="1282" y="292"/>
                        <a:pt x="1286" y="292"/>
                        <a:pt x="1291" y="291"/>
                      </a:cubicBezTo>
                      <a:cubicBezTo>
                        <a:pt x="1312" y="290"/>
                        <a:pt x="1326" y="282"/>
                        <a:pt x="1348" y="288"/>
                      </a:cubicBezTo>
                      <a:cubicBezTo>
                        <a:pt x="1361" y="291"/>
                        <a:pt x="1372" y="299"/>
                        <a:pt x="1381" y="311"/>
                      </a:cubicBezTo>
                      <a:cubicBezTo>
                        <a:pt x="1386" y="319"/>
                        <a:pt x="1389" y="325"/>
                        <a:pt x="1392" y="334"/>
                      </a:cubicBezTo>
                      <a:cubicBezTo>
                        <a:pt x="1394" y="343"/>
                        <a:pt x="1394" y="351"/>
                        <a:pt x="1393" y="360"/>
                      </a:cubicBezTo>
                      <a:cubicBezTo>
                        <a:pt x="1390" y="373"/>
                        <a:pt x="1385" y="383"/>
                        <a:pt x="1376" y="394"/>
                      </a:cubicBezTo>
                      <a:cubicBezTo>
                        <a:pt x="1382" y="389"/>
                        <a:pt x="1386" y="384"/>
                        <a:pt x="1388" y="383"/>
                      </a:cubicBezTo>
                      <a:cubicBezTo>
                        <a:pt x="1408" y="362"/>
                        <a:pt x="1425" y="340"/>
                        <a:pt x="1439" y="317"/>
                      </a:cubicBezTo>
                      <a:cubicBezTo>
                        <a:pt x="1443" y="310"/>
                        <a:pt x="1445" y="305"/>
                        <a:pt x="1444" y="299"/>
                      </a:cubicBezTo>
                      <a:cubicBezTo>
                        <a:pt x="1443" y="295"/>
                        <a:pt x="1442" y="291"/>
                        <a:pt x="1439" y="289"/>
                      </a:cubicBezTo>
                      <a:cubicBezTo>
                        <a:pt x="1435" y="285"/>
                        <a:pt x="1428" y="283"/>
                        <a:pt x="1424" y="287"/>
                      </a:cubicBezTo>
                      <a:cubicBezTo>
                        <a:pt x="1421" y="289"/>
                        <a:pt x="1420" y="292"/>
                        <a:pt x="1421" y="296"/>
                      </a:cubicBezTo>
                      <a:cubicBezTo>
                        <a:pt x="1422" y="299"/>
                        <a:pt x="1426" y="302"/>
                        <a:pt x="1429" y="300"/>
                      </a:cubicBezTo>
                      <a:cubicBezTo>
                        <a:pt x="1432" y="299"/>
                        <a:pt x="1433" y="296"/>
                        <a:pt x="1433" y="293"/>
                      </a:cubicBezTo>
                      <a:cubicBezTo>
                        <a:pt x="1435" y="295"/>
                        <a:pt x="1435" y="299"/>
                        <a:pt x="1432" y="302"/>
                      </a:cubicBezTo>
                      <a:cubicBezTo>
                        <a:pt x="1426" y="309"/>
                        <a:pt x="1412" y="303"/>
                        <a:pt x="1414" y="292"/>
                      </a:cubicBezTo>
                      <a:cubicBezTo>
                        <a:pt x="1415" y="283"/>
                        <a:pt x="1423" y="278"/>
                        <a:pt x="1431" y="279"/>
                      </a:cubicBezTo>
                      <a:cubicBezTo>
                        <a:pt x="1442" y="280"/>
                        <a:pt x="1450" y="293"/>
                        <a:pt x="1445" y="306"/>
                      </a:cubicBezTo>
                      <a:cubicBezTo>
                        <a:pt x="1456" y="286"/>
                        <a:pt x="1465" y="265"/>
                        <a:pt x="1471" y="244"/>
                      </a:cubicBezTo>
                      <a:cubicBezTo>
                        <a:pt x="1466" y="252"/>
                        <a:pt x="1461" y="258"/>
                        <a:pt x="1454" y="263"/>
                      </a:cubicBezTo>
                      <a:cubicBezTo>
                        <a:pt x="1433" y="280"/>
                        <a:pt x="1399" y="277"/>
                        <a:pt x="1392" y="245"/>
                      </a:cubicBezTo>
                      <a:cubicBezTo>
                        <a:pt x="1391" y="237"/>
                        <a:pt x="1392" y="229"/>
                        <a:pt x="1395" y="220"/>
                      </a:cubicBezTo>
                      <a:cubicBezTo>
                        <a:pt x="1400" y="207"/>
                        <a:pt x="1412" y="196"/>
                        <a:pt x="1413" y="182"/>
                      </a:cubicBezTo>
                      <a:cubicBezTo>
                        <a:pt x="1414" y="175"/>
                        <a:pt x="1411" y="169"/>
                        <a:pt x="1406" y="165"/>
                      </a:cubicBezTo>
                      <a:cubicBezTo>
                        <a:pt x="1395" y="156"/>
                        <a:pt x="1376" y="161"/>
                        <a:pt x="1372" y="174"/>
                      </a:cubicBezTo>
                      <a:cubicBezTo>
                        <a:pt x="1370" y="180"/>
                        <a:pt x="1373" y="187"/>
                        <a:pt x="1378" y="190"/>
                      </a:cubicBezTo>
                      <a:cubicBezTo>
                        <a:pt x="1385" y="194"/>
                        <a:pt x="1394" y="191"/>
                        <a:pt x="1394" y="185"/>
                      </a:cubicBezTo>
                      <a:cubicBezTo>
                        <a:pt x="1395" y="188"/>
                        <a:pt x="1394" y="194"/>
                        <a:pt x="1389" y="196"/>
                      </a:cubicBezTo>
                      <a:cubicBezTo>
                        <a:pt x="1380" y="200"/>
                        <a:pt x="1371" y="193"/>
                        <a:pt x="1368" y="185"/>
                      </a:cubicBezTo>
                      <a:cubicBezTo>
                        <a:pt x="1364" y="175"/>
                        <a:pt x="1368" y="167"/>
                        <a:pt x="1374" y="161"/>
                      </a:cubicBezTo>
                      <a:cubicBezTo>
                        <a:pt x="1384" y="151"/>
                        <a:pt x="1402" y="150"/>
                        <a:pt x="1412" y="163"/>
                      </a:cubicBezTo>
                      <a:cubicBezTo>
                        <a:pt x="1417" y="170"/>
                        <a:pt x="1418" y="176"/>
                        <a:pt x="1418" y="182"/>
                      </a:cubicBezTo>
                      <a:cubicBezTo>
                        <a:pt x="1417" y="194"/>
                        <a:pt x="1410" y="203"/>
                        <a:pt x="1410" y="214"/>
                      </a:cubicBezTo>
                      <a:cubicBezTo>
                        <a:pt x="1409" y="232"/>
                        <a:pt x="1421" y="248"/>
                        <a:pt x="1438" y="247"/>
                      </a:cubicBezTo>
                      <a:cubicBezTo>
                        <a:pt x="1457" y="246"/>
                        <a:pt x="1475" y="223"/>
                        <a:pt x="1477" y="202"/>
                      </a:cubicBezTo>
                      <a:cubicBezTo>
                        <a:pt x="1479" y="191"/>
                        <a:pt x="1473" y="178"/>
                        <a:pt x="1463" y="171"/>
                      </a:cubicBezTo>
                      <a:cubicBezTo>
                        <a:pt x="1450" y="163"/>
                        <a:pt x="1429" y="170"/>
                        <a:pt x="1430" y="188"/>
                      </a:cubicBezTo>
                      <a:cubicBezTo>
                        <a:pt x="1431" y="194"/>
                        <a:pt x="1433" y="198"/>
                        <a:pt x="1437" y="201"/>
                      </a:cubicBezTo>
                      <a:cubicBezTo>
                        <a:pt x="1444" y="206"/>
                        <a:pt x="1458" y="202"/>
                        <a:pt x="1458" y="191"/>
                      </a:cubicBezTo>
                      <a:cubicBezTo>
                        <a:pt x="1457" y="185"/>
                        <a:pt x="1451" y="181"/>
                        <a:pt x="1447" y="185"/>
                      </a:cubicBezTo>
                      <a:cubicBezTo>
                        <a:pt x="1449" y="178"/>
                        <a:pt x="1459" y="180"/>
                        <a:pt x="1461" y="188"/>
                      </a:cubicBezTo>
                      <a:cubicBezTo>
                        <a:pt x="1465" y="203"/>
                        <a:pt x="1446" y="214"/>
                        <a:pt x="1434" y="204"/>
                      </a:cubicBezTo>
                      <a:cubicBezTo>
                        <a:pt x="1427" y="197"/>
                        <a:pt x="1424" y="184"/>
                        <a:pt x="1430" y="174"/>
                      </a:cubicBezTo>
                      <a:cubicBezTo>
                        <a:pt x="1439" y="161"/>
                        <a:pt x="1462" y="160"/>
                        <a:pt x="1474" y="176"/>
                      </a:cubicBezTo>
                      <a:cubicBezTo>
                        <a:pt x="1475" y="177"/>
                        <a:pt x="1476" y="179"/>
                        <a:pt x="1477" y="180"/>
                      </a:cubicBezTo>
                      <a:cubicBezTo>
                        <a:pt x="1475" y="174"/>
                        <a:pt x="1473" y="168"/>
                        <a:pt x="1469" y="161"/>
                      </a:cubicBezTo>
                      <a:cubicBezTo>
                        <a:pt x="1469" y="161"/>
                        <a:pt x="1469" y="161"/>
                        <a:pt x="1469" y="161"/>
                      </a:cubicBezTo>
                      <a:cubicBezTo>
                        <a:pt x="1464" y="152"/>
                        <a:pt x="1459" y="147"/>
                        <a:pt x="1450" y="141"/>
                      </a:cubicBezTo>
                      <a:cubicBezTo>
                        <a:pt x="1460" y="144"/>
                        <a:pt x="1467" y="151"/>
                        <a:pt x="1472" y="160"/>
                      </a:cubicBezTo>
                      <a:cubicBezTo>
                        <a:pt x="1472" y="160"/>
                        <a:pt x="1472" y="160"/>
                        <a:pt x="1472" y="160"/>
                      </a:cubicBezTo>
                      <a:cubicBezTo>
                        <a:pt x="1474" y="164"/>
                        <a:pt x="1476" y="169"/>
                        <a:pt x="1478" y="173"/>
                      </a:cubicBezTo>
                      <a:cubicBezTo>
                        <a:pt x="1477" y="158"/>
                        <a:pt x="1474" y="143"/>
                        <a:pt x="1469" y="128"/>
                      </a:cubicBezTo>
                      <a:cubicBezTo>
                        <a:pt x="1460" y="102"/>
                        <a:pt x="1449" y="83"/>
                        <a:pt x="1429" y="65"/>
                      </a:cubicBezTo>
                      <a:cubicBezTo>
                        <a:pt x="1409" y="48"/>
                        <a:pt x="1386" y="37"/>
                        <a:pt x="1362" y="33"/>
                      </a:cubicBezTo>
                      <a:cubicBezTo>
                        <a:pt x="1349" y="31"/>
                        <a:pt x="1342" y="31"/>
                        <a:pt x="1330" y="35"/>
                      </a:cubicBezTo>
                      <a:cubicBezTo>
                        <a:pt x="1306" y="45"/>
                        <a:pt x="1288" y="69"/>
                        <a:pt x="1287" y="89"/>
                      </a:cubicBezTo>
                      <a:cubicBezTo>
                        <a:pt x="1287" y="101"/>
                        <a:pt x="1294" y="112"/>
                        <a:pt x="1306" y="111"/>
                      </a:cubicBezTo>
                      <a:cubicBezTo>
                        <a:pt x="1313" y="110"/>
                        <a:pt x="1317" y="104"/>
                        <a:pt x="1316" y="96"/>
                      </a:cubicBezTo>
                      <a:cubicBezTo>
                        <a:pt x="1326" y="103"/>
                        <a:pt x="1318" y="121"/>
                        <a:pt x="1304" y="125"/>
                      </a:cubicBezTo>
                      <a:cubicBezTo>
                        <a:pt x="1289" y="130"/>
                        <a:pt x="1278" y="124"/>
                        <a:pt x="1271" y="116"/>
                      </a:cubicBezTo>
                      <a:cubicBezTo>
                        <a:pt x="1261" y="104"/>
                        <a:pt x="1261" y="83"/>
                        <a:pt x="1273" y="67"/>
                      </a:cubicBezTo>
                      <a:cubicBezTo>
                        <a:pt x="1284" y="50"/>
                        <a:pt x="1302" y="38"/>
                        <a:pt x="1322" y="33"/>
                      </a:cubicBezTo>
                      <a:cubicBezTo>
                        <a:pt x="1317" y="34"/>
                        <a:pt x="1313" y="35"/>
                        <a:pt x="1308" y="36"/>
                      </a:cubicBezTo>
                      <a:cubicBezTo>
                        <a:pt x="1279" y="46"/>
                        <a:pt x="1254" y="63"/>
                        <a:pt x="1239" y="90"/>
                      </a:cubicBezTo>
                      <a:cubicBezTo>
                        <a:pt x="1231" y="105"/>
                        <a:pt x="1231" y="118"/>
                        <a:pt x="1238" y="133"/>
                      </a:cubicBezTo>
                      <a:cubicBezTo>
                        <a:pt x="1243" y="142"/>
                        <a:pt x="1255" y="152"/>
                        <a:pt x="1266" y="152"/>
                      </a:cubicBezTo>
                      <a:cubicBezTo>
                        <a:pt x="1276" y="152"/>
                        <a:pt x="1283" y="144"/>
                        <a:pt x="1278" y="135"/>
                      </a:cubicBezTo>
                      <a:cubicBezTo>
                        <a:pt x="1285" y="135"/>
                        <a:pt x="1290" y="141"/>
                        <a:pt x="1288" y="148"/>
                      </a:cubicBezTo>
                      <a:cubicBezTo>
                        <a:pt x="1287" y="154"/>
                        <a:pt x="1281" y="160"/>
                        <a:pt x="1272" y="161"/>
                      </a:cubicBezTo>
                      <a:cubicBezTo>
                        <a:pt x="1267" y="162"/>
                        <a:pt x="1261" y="161"/>
                        <a:pt x="1256" y="158"/>
                      </a:cubicBezTo>
                      <a:cubicBezTo>
                        <a:pt x="1247" y="154"/>
                        <a:pt x="1239" y="145"/>
                        <a:pt x="1234" y="136"/>
                      </a:cubicBezTo>
                      <a:cubicBezTo>
                        <a:pt x="1231" y="128"/>
                        <a:pt x="1230" y="120"/>
                        <a:pt x="1230" y="113"/>
                      </a:cubicBezTo>
                      <a:cubicBezTo>
                        <a:pt x="1226" y="135"/>
                        <a:pt x="1232" y="158"/>
                        <a:pt x="1250" y="175"/>
                      </a:cubicBezTo>
                      <a:cubicBezTo>
                        <a:pt x="1259" y="183"/>
                        <a:pt x="1270" y="188"/>
                        <a:pt x="1281" y="190"/>
                      </a:cubicBezTo>
                      <a:cubicBezTo>
                        <a:pt x="1334" y="201"/>
                        <a:pt x="1317" y="157"/>
                        <a:pt x="1322" y="131"/>
                      </a:cubicBezTo>
                      <a:cubicBezTo>
                        <a:pt x="1329" y="99"/>
                        <a:pt x="1370" y="115"/>
                        <a:pt x="1364" y="148"/>
                      </a:cubicBezTo>
                      <a:cubicBezTo>
                        <a:pt x="1359" y="176"/>
                        <a:pt x="1332" y="189"/>
                        <a:pt x="1306" y="192"/>
                      </a:cubicBezTo>
                      <a:cubicBezTo>
                        <a:pt x="1311" y="192"/>
                        <a:pt x="1316" y="193"/>
                        <a:pt x="1320" y="195"/>
                      </a:cubicBezTo>
                      <a:cubicBezTo>
                        <a:pt x="1330" y="200"/>
                        <a:pt x="1339" y="211"/>
                        <a:pt x="1334" y="222"/>
                      </a:cubicBezTo>
                      <a:cubicBezTo>
                        <a:pt x="1332" y="227"/>
                        <a:pt x="1327" y="230"/>
                        <a:pt x="1322" y="231"/>
                      </a:cubicBezTo>
                      <a:cubicBezTo>
                        <a:pt x="1318" y="231"/>
                        <a:pt x="1315" y="229"/>
                        <a:pt x="1312" y="226"/>
                      </a:cubicBezTo>
                      <a:cubicBezTo>
                        <a:pt x="1309" y="223"/>
                        <a:pt x="1308" y="219"/>
                        <a:pt x="1309" y="215"/>
                      </a:cubicBezTo>
                      <a:cubicBezTo>
                        <a:pt x="1311" y="210"/>
                        <a:pt x="1316" y="206"/>
                        <a:pt x="1321" y="207"/>
                      </a:cubicBezTo>
                      <a:cubicBezTo>
                        <a:pt x="1325" y="208"/>
                        <a:pt x="1327" y="210"/>
                        <a:pt x="1327" y="214"/>
                      </a:cubicBezTo>
                      <a:cubicBezTo>
                        <a:pt x="1327" y="216"/>
                        <a:pt x="1326" y="218"/>
                        <a:pt x="1324" y="218"/>
                      </a:cubicBezTo>
                      <a:cubicBezTo>
                        <a:pt x="1325" y="217"/>
                        <a:pt x="1325" y="215"/>
                        <a:pt x="1324" y="214"/>
                      </a:cubicBezTo>
                      <a:cubicBezTo>
                        <a:pt x="1323" y="211"/>
                        <a:pt x="1320" y="210"/>
                        <a:pt x="1318" y="212"/>
                      </a:cubicBezTo>
                      <a:cubicBezTo>
                        <a:pt x="1317" y="213"/>
                        <a:pt x="1316" y="215"/>
                        <a:pt x="1316" y="218"/>
                      </a:cubicBezTo>
                      <a:cubicBezTo>
                        <a:pt x="1316" y="221"/>
                        <a:pt x="1319" y="223"/>
                        <a:pt x="1322" y="223"/>
                      </a:cubicBezTo>
                      <a:cubicBezTo>
                        <a:pt x="1325" y="223"/>
                        <a:pt x="1328" y="221"/>
                        <a:pt x="1329" y="218"/>
                      </a:cubicBezTo>
                      <a:cubicBezTo>
                        <a:pt x="1333" y="209"/>
                        <a:pt x="1324" y="199"/>
                        <a:pt x="1316" y="196"/>
                      </a:cubicBezTo>
                      <a:cubicBezTo>
                        <a:pt x="1314" y="195"/>
                        <a:pt x="1312" y="194"/>
                        <a:pt x="1309" y="194"/>
                      </a:cubicBezTo>
                      <a:cubicBezTo>
                        <a:pt x="1301" y="192"/>
                        <a:pt x="1292" y="193"/>
                        <a:pt x="1284" y="192"/>
                      </a:cubicBezTo>
                      <a:cubicBezTo>
                        <a:pt x="1276" y="191"/>
                        <a:pt x="1268" y="188"/>
                        <a:pt x="1260" y="184"/>
                      </a:cubicBezTo>
                      <a:cubicBezTo>
                        <a:pt x="1263" y="186"/>
                        <a:pt x="1265" y="189"/>
                        <a:pt x="1266" y="191"/>
                      </a:cubicBezTo>
                      <a:cubicBezTo>
                        <a:pt x="1276" y="208"/>
                        <a:pt x="1270" y="229"/>
                        <a:pt x="1256" y="241"/>
                      </a:cubicBezTo>
                      <a:cubicBezTo>
                        <a:pt x="1252" y="244"/>
                        <a:pt x="1247" y="246"/>
                        <a:pt x="1242" y="248"/>
                      </a:cubicBezTo>
                      <a:cubicBezTo>
                        <a:pt x="1242" y="244"/>
                        <a:pt x="1242" y="244"/>
                        <a:pt x="1242" y="244"/>
                      </a:cubicBezTo>
                      <a:cubicBezTo>
                        <a:pt x="1247" y="243"/>
                        <a:pt x="1250" y="241"/>
                        <a:pt x="1254" y="238"/>
                      </a:cubicBezTo>
                      <a:cubicBezTo>
                        <a:pt x="1267" y="227"/>
                        <a:pt x="1273" y="208"/>
                        <a:pt x="1264" y="193"/>
                      </a:cubicBezTo>
                      <a:cubicBezTo>
                        <a:pt x="1259" y="183"/>
                        <a:pt x="1254" y="181"/>
                        <a:pt x="1247" y="174"/>
                      </a:cubicBezTo>
                      <a:cubicBezTo>
                        <a:pt x="1223" y="151"/>
                        <a:pt x="1221" y="118"/>
                        <a:pt x="1236" y="89"/>
                      </a:cubicBezTo>
                      <a:cubicBezTo>
                        <a:pt x="1241" y="80"/>
                        <a:pt x="1246" y="74"/>
                        <a:pt x="1252" y="67"/>
                      </a:cubicBezTo>
                      <a:cubicBezTo>
                        <a:pt x="1238" y="79"/>
                        <a:pt x="1224" y="92"/>
                        <a:pt x="1218" y="105"/>
                      </a:cubicBezTo>
                      <a:cubicBezTo>
                        <a:pt x="1203" y="135"/>
                        <a:pt x="1181" y="173"/>
                        <a:pt x="1175" y="195"/>
                      </a:cubicBezTo>
                      <a:cubicBezTo>
                        <a:pt x="1172" y="205"/>
                        <a:pt x="1173" y="216"/>
                        <a:pt x="1180" y="225"/>
                      </a:cubicBezTo>
                      <a:cubicBezTo>
                        <a:pt x="1175" y="221"/>
                        <a:pt x="1173" y="215"/>
                        <a:pt x="1172" y="208"/>
                      </a:cubicBezTo>
                      <a:cubicBezTo>
                        <a:pt x="1172" y="208"/>
                        <a:pt x="1172" y="208"/>
                        <a:pt x="1172" y="208"/>
                      </a:cubicBezTo>
                      <a:cubicBezTo>
                        <a:pt x="1172" y="205"/>
                        <a:pt x="1172" y="202"/>
                        <a:pt x="1172" y="199"/>
                      </a:cubicBezTo>
                      <a:cubicBezTo>
                        <a:pt x="1167" y="210"/>
                        <a:pt x="1165" y="221"/>
                        <a:pt x="1167" y="232"/>
                      </a:cubicBezTo>
                      <a:cubicBezTo>
                        <a:pt x="1170" y="244"/>
                        <a:pt x="1176" y="252"/>
                        <a:pt x="1186" y="258"/>
                      </a:cubicBezTo>
                      <a:cubicBezTo>
                        <a:pt x="1186" y="259"/>
                        <a:pt x="1186" y="260"/>
                        <a:pt x="1185" y="261"/>
                      </a:cubicBezTo>
                      <a:cubicBezTo>
                        <a:pt x="1178" y="256"/>
                        <a:pt x="1172" y="250"/>
                        <a:pt x="1168" y="240"/>
                      </a:cubicBezTo>
                      <a:cubicBezTo>
                        <a:pt x="1164" y="232"/>
                        <a:pt x="1163" y="223"/>
                        <a:pt x="1165" y="217"/>
                      </a:cubicBezTo>
                      <a:cubicBezTo>
                        <a:pt x="1163" y="221"/>
                        <a:pt x="1157" y="224"/>
                        <a:pt x="1153" y="224"/>
                      </a:cubicBezTo>
                      <a:cubicBezTo>
                        <a:pt x="1150" y="224"/>
                        <a:pt x="1147" y="222"/>
                        <a:pt x="1145" y="220"/>
                      </a:cubicBezTo>
                      <a:cubicBezTo>
                        <a:pt x="1142" y="216"/>
                        <a:pt x="1142" y="210"/>
                        <a:pt x="1147" y="207"/>
                      </a:cubicBezTo>
                      <a:cubicBezTo>
                        <a:pt x="1150" y="205"/>
                        <a:pt x="1153" y="205"/>
                        <a:pt x="1155" y="207"/>
                      </a:cubicBezTo>
                      <a:cubicBezTo>
                        <a:pt x="1160" y="211"/>
                        <a:pt x="1156" y="217"/>
                        <a:pt x="1152" y="216"/>
                      </a:cubicBezTo>
                      <a:cubicBezTo>
                        <a:pt x="1154" y="216"/>
                        <a:pt x="1155" y="214"/>
                        <a:pt x="1155" y="212"/>
                      </a:cubicBezTo>
                      <a:cubicBezTo>
                        <a:pt x="1155" y="209"/>
                        <a:pt x="1152" y="208"/>
                        <a:pt x="1150" y="208"/>
                      </a:cubicBezTo>
                      <a:cubicBezTo>
                        <a:pt x="1147" y="209"/>
                        <a:pt x="1146" y="211"/>
                        <a:pt x="1145" y="213"/>
                      </a:cubicBezTo>
                      <a:cubicBezTo>
                        <a:pt x="1145" y="218"/>
                        <a:pt x="1150" y="224"/>
                        <a:pt x="1157" y="222"/>
                      </a:cubicBezTo>
                      <a:cubicBezTo>
                        <a:pt x="1164" y="219"/>
                        <a:pt x="1166" y="209"/>
                        <a:pt x="1168" y="204"/>
                      </a:cubicBezTo>
                      <a:cubicBezTo>
                        <a:pt x="1171" y="196"/>
                        <a:pt x="1174" y="187"/>
                        <a:pt x="1176" y="183"/>
                      </a:cubicBezTo>
                      <a:cubicBezTo>
                        <a:pt x="1178" y="177"/>
                        <a:pt x="1184" y="162"/>
                        <a:pt x="1194" y="146"/>
                      </a:cubicBezTo>
                      <a:cubicBezTo>
                        <a:pt x="1191" y="149"/>
                        <a:pt x="1189" y="151"/>
                        <a:pt x="1186" y="154"/>
                      </a:cubicBezTo>
                      <a:cubicBezTo>
                        <a:pt x="1185" y="154"/>
                        <a:pt x="1174" y="162"/>
                        <a:pt x="1172" y="160"/>
                      </a:cubicBezTo>
                      <a:cubicBezTo>
                        <a:pt x="1172" y="159"/>
                        <a:pt x="1178" y="155"/>
                        <a:pt x="1179" y="154"/>
                      </a:cubicBezTo>
                      <a:cubicBezTo>
                        <a:pt x="1184" y="150"/>
                        <a:pt x="1187" y="146"/>
                        <a:pt x="1191" y="142"/>
                      </a:cubicBezTo>
                      <a:cubicBezTo>
                        <a:pt x="1193" y="140"/>
                        <a:pt x="1194" y="138"/>
                        <a:pt x="1196" y="136"/>
                      </a:cubicBezTo>
                      <a:cubicBezTo>
                        <a:pt x="1201" y="129"/>
                        <a:pt x="1205" y="122"/>
                        <a:pt x="1208" y="114"/>
                      </a:cubicBezTo>
                      <a:cubicBezTo>
                        <a:pt x="1208" y="113"/>
                        <a:pt x="1209" y="112"/>
                        <a:pt x="1209" y="111"/>
                      </a:cubicBezTo>
                      <a:cubicBezTo>
                        <a:pt x="1208" y="113"/>
                        <a:pt x="1206" y="115"/>
                        <a:pt x="1204" y="118"/>
                      </a:cubicBezTo>
                      <a:cubicBezTo>
                        <a:pt x="1199" y="124"/>
                        <a:pt x="1194" y="128"/>
                        <a:pt x="1187" y="132"/>
                      </a:cubicBezTo>
                      <a:cubicBezTo>
                        <a:pt x="1168" y="142"/>
                        <a:pt x="1150" y="132"/>
                        <a:pt x="1141" y="116"/>
                      </a:cubicBezTo>
                      <a:cubicBezTo>
                        <a:pt x="1133" y="102"/>
                        <a:pt x="1130" y="85"/>
                        <a:pt x="1138" y="71"/>
                      </a:cubicBezTo>
                      <a:cubicBezTo>
                        <a:pt x="1145" y="59"/>
                        <a:pt x="1157" y="53"/>
                        <a:pt x="1171" y="57"/>
                      </a:cubicBezTo>
                      <a:cubicBezTo>
                        <a:pt x="1177" y="58"/>
                        <a:pt x="1182" y="61"/>
                        <a:pt x="1186" y="65"/>
                      </a:cubicBezTo>
                      <a:cubicBezTo>
                        <a:pt x="1189" y="69"/>
                        <a:pt x="1191" y="73"/>
                        <a:pt x="1192" y="78"/>
                      </a:cubicBezTo>
                      <a:cubicBezTo>
                        <a:pt x="1192" y="85"/>
                        <a:pt x="1189" y="90"/>
                        <a:pt x="1184" y="94"/>
                      </a:cubicBezTo>
                      <a:cubicBezTo>
                        <a:pt x="1181" y="96"/>
                        <a:pt x="1177" y="97"/>
                        <a:pt x="1173" y="96"/>
                      </a:cubicBezTo>
                      <a:cubicBezTo>
                        <a:pt x="1169" y="95"/>
                        <a:pt x="1166" y="92"/>
                        <a:pt x="1164" y="88"/>
                      </a:cubicBezTo>
                      <a:cubicBezTo>
                        <a:pt x="1162" y="83"/>
                        <a:pt x="1163" y="78"/>
                        <a:pt x="1166" y="75"/>
                      </a:cubicBezTo>
                      <a:cubicBezTo>
                        <a:pt x="1170" y="71"/>
                        <a:pt x="1175" y="71"/>
                        <a:pt x="1179" y="73"/>
                      </a:cubicBezTo>
                      <a:cubicBezTo>
                        <a:pt x="1184" y="76"/>
                        <a:pt x="1186" y="83"/>
                        <a:pt x="1183" y="88"/>
                      </a:cubicBezTo>
                      <a:cubicBezTo>
                        <a:pt x="1180" y="93"/>
                        <a:pt x="1173" y="94"/>
                        <a:pt x="1168" y="91"/>
                      </a:cubicBezTo>
                      <a:cubicBezTo>
                        <a:pt x="1166" y="90"/>
                        <a:pt x="1165" y="88"/>
                        <a:pt x="1164" y="87"/>
                      </a:cubicBezTo>
                      <a:cubicBezTo>
                        <a:pt x="1164" y="87"/>
                        <a:pt x="1164" y="87"/>
                        <a:pt x="1165" y="88"/>
                      </a:cubicBezTo>
                      <a:cubicBezTo>
                        <a:pt x="1166" y="92"/>
                        <a:pt x="1169" y="94"/>
                        <a:pt x="1173" y="95"/>
                      </a:cubicBezTo>
                      <a:cubicBezTo>
                        <a:pt x="1177" y="96"/>
                        <a:pt x="1180" y="95"/>
                        <a:pt x="1183" y="93"/>
                      </a:cubicBezTo>
                      <a:cubicBezTo>
                        <a:pt x="1188" y="90"/>
                        <a:pt x="1191" y="84"/>
                        <a:pt x="1190" y="78"/>
                      </a:cubicBezTo>
                      <a:cubicBezTo>
                        <a:pt x="1190" y="74"/>
                        <a:pt x="1188" y="70"/>
                        <a:pt x="1185" y="66"/>
                      </a:cubicBezTo>
                      <a:cubicBezTo>
                        <a:pt x="1181" y="62"/>
                        <a:pt x="1176" y="60"/>
                        <a:pt x="1170" y="58"/>
                      </a:cubicBezTo>
                      <a:cubicBezTo>
                        <a:pt x="1158" y="56"/>
                        <a:pt x="1147" y="60"/>
                        <a:pt x="1140" y="72"/>
                      </a:cubicBezTo>
                      <a:cubicBezTo>
                        <a:pt x="1133" y="86"/>
                        <a:pt x="1136" y="103"/>
                        <a:pt x="1145" y="115"/>
                      </a:cubicBezTo>
                      <a:cubicBezTo>
                        <a:pt x="1153" y="129"/>
                        <a:pt x="1168" y="137"/>
                        <a:pt x="1185" y="128"/>
                      </a:cubicBezTo>
                      <a:cubicBezTo>
                        <a:pt x="1192" y="125"/>
                        <a:pt x="1196" y="120"/>
                        <a:pt x="1201" y="115"/>
                      </a:cubicBezTo>
                      <a:cubicBezTo>
                        <a:pt x="1217" y="94"/>
                        <a:pt x="1234" y="76"/>
                        <a:pt x="1256" y="61"/>
                      </a:cubicBezTo>
                      <a:cubicBezTo>
                        <a:pt x="1255" y="61"/>
                        <a:pt x="1254" y="62"/>
                        <a:pt x="1252" y="62"/>
                      </a:cubicBezTo>
                      <a:cubicBezTo>
                        <a:pt x="1242" y="64"/>
                        <a:pt x="1231" y="61"/>
                        <a:pt x="1230" y="49"/>
                      </a:cubicBezTo>
                      <a:cubicBezTo>
                        <a:pt x="1229" y="42"/>
                        <a:pt x="1233" y="35"/>
                        <a:pt x="1240" y="32"/>
                      </a:cubicBezTo>
                      <a:cubicBezTo>
                        <a:pt x="1246" y="30"/>
                        <a:pt x="1252" y="31"/>
                        <a:pt x="1256" y="36"/>
                      </a:cubicBezTo>
                      <a:cubicBezTo>
                        <a:pt x="1259" y="40"/>
                        <a:pt x="1258" y="45"/>
                        <a:pt x="1253" y="46"/>
                      </a:cubicBezTo>
                      <a:cubicBezTo>
                        <a:pt x="1248" y="46"/>
                        <a:pt x="1247" y="41"/>
                        <a:pt x="1242" y="41"/>
                      </a:cubicBezTo>
                      <a:cubicBezTo>
                        <a:pt x="1238" y="41"/>
                        <a:pt x="1235" y="43"/>
                        <a:pt x="1234" y="47"/>
                      </a:cubicBezTo>
                      <a:cubicBezTo>
                        <a:pt x="1234" y="55"/>
                        <a:pt x="1242" y="58"/>
                        <a:pt x="1249" y="58"/>
                      </a:cubicBezTo>
                      <a:cubicBezTo>
                        <a:pt x="1264" y="57"/>
                        <a:pt x="1269" y="52"/>
                        <a:pt x="1281" y="45"/>
                      </a:cubicBezTo>
                      <a:cubicBezTo>
                        <a:pt x="1289" y="40"/>
                        <a:pt x="1297" y="36"/>
                        <a:pt x="1307" y="33"/>
                      </a:cubicBezTo>
                      <a:cubicBezTo>
                        <a:pt x="1337" y="24"/>
                        <a:pt x="1367" y="27"/>
                        <a:pt x="1394" y="38"/>
                      </a:cubicBezTo>
                      <a:cubicBezTo>
                        <a:pt x="1389" y="35"/>
                        <a:pt x="1386" y="29"/>
                        <a:pt x="1387" y="24"/>
                      </a:cubicBezTo>
                      <a:cubicBezTo>
                        <a:pt x="1387" y="20"/>
                        <a:pt x="1390" y="15"/>
                        <a:pt x="1397" y="14"/>
                      </a:cubicBezTo>
                      <a:cubicBezTo>
                        <a:pt x="1396" y="15"/>
                        <a:pt x="1397" y="17"/>
                        <a:pt x="1397" y="18"/>
                      </a:cubicBezTo>
                      <a:cubicBezTo>
                        <a:pt x="1385" y="19"/>
                        <a:pt x="1389" y="34"/>
                        <a:pt x="1399" y="40"/>
                      </a:cubicBezTo>
                      <a:cubicBezTo>
                        <a:pt x="1399" y="40"/>
                        <a:pt x="1399" y="40"/>
                        <a:pt x="1399" y="40"/>
                      </a:cubicBezTo>
                      <a:cubicBezTo>
                        <a:pt x="1408" y="44"/>
                        <a:pt x="1417" y="49"/>
                        <a:pt x="1425" y="55"/>
                      </a:cubicBezTo>
                      <a:cubicBezTo>
                        <a:pt x="1419" y="43"/>
                        <a:pt x="1419" y="27"/>
                        <a:pt x="1430" y="16"/>
                      </a:cubicBezTo>
                      <a:cubicBezTo>
                        <a:pt x="1436" y="11"/>
                        <a:pt x="1443" y="8"/>
                        <a:pt x="1451" y="8"/>
                      </a:cubicBezTo>
                      <a:cubicBezTo>
                        <a:pt x="1459" y="8"/>
                        <a:pt x="1466" y="10"/>
                        <a:pt x="1472" y="16"/>
                      </a:cubicBezTo>
                      <a:cubicBezTo>
                        <a:pt x="1477" y="21"/>
                        <a:pt x="1481" y="27"/>
                        <a:pt x="1482" y="34"/>
                      </a:cubicBezTo>
                      <a:cubicBezTo>
                        <a:pt x="1484" y="42"/>
                        <a:pt x="1482" y="49"/>
                        <a:pt x="1478" y="55"/>
                      </a:cubicBezTo>
                      <a:cubicBezTo>
                        <a:pt x="1474" y="61"/>
                        <a:pt x="1468" y="65"/>
                        <a:pt x="1460" y="66"/>
                      </a:cubicBezTo>
                      <a:cubicBezTo>
                        <a:pt x="1455" y="66"/>
                        <a:pt x="1451" y="64"/>
                        <a:pt x="1448" y="61"/>
                      </a:cubicBezTo>
                      <a:cubicBezTo>
                        <a:pt x="1443" y="56"/>
                        <a:pt x="1441" y="49"/>
                        <a:pt x="1443" y="42"/>
                      </a:cubicBezTo>
                      <a:cubicBezTo>
                        <a:pt x="1445" y="36"/>
                        <a:pt x="1451" y="32"/>
                        <a:pt x="1457" y="32"/>
                      </a:cubicBezTo>
                      <a:cubicBezTo>
                        <a:pt x="1465" y="31"/>
                        <a:pt x="1472" y="38"/>
                        <a:pt x="1473" y="46"/>
                      </a:cubicBezTo>
                      <a:cubicBezTo>
                        <a:pt x="1473" y="54"/>
                        <a:pt x="1467" y="61"/>
                        <a:pt x="1459" y="62"/>
                      </a:cubicBezTo>
                      <a:cubicBezTo>
                        <a:pt x="1455" y="62"/>
                        <a:pt x="1452" y="60"/>
                        <a:pt x="1449" y="58"/>
                      </a:cubicBezTo>
                      <a:cubicBezTo>
                        <a:pt x="1449" y="59"/>
                        <a:pt x="1449" y="59"/>
                        <a:pt x="1449" y="59"/>
                      </a:cubicBezTo>
                      <a:cubicBezTo>
                        <a:pt x="1452" y="62"/>
                        <a:pt x="1456" y="63"/>
                        <a:pt x="1460" y="63"/>
                      </a:cubicBezTo>
                      <a:cubicBezTo>
                        <a:pt x="1467" y="62"/>
                        <a:pt x="1472" y="59"/>
                        <a:pt x="1476" y="53"/>
                      </a:cubicBezTo>
                      <a:cubicBezTo>
                        <a:pt x="1479" y="48"/>
                        <a:pt x="1480" y="41"/>
                        <a:pt x="1479" y="35"/>
                      </a:cubicBezTo>
                      <a:cubicBezTo>
                        <a:pt x="1478" y="28"/>
                        <a:pt x="1475" y="23"/>
                        <a:pt x="1470" y="18"/>
                      </a:cubicBezTo>
                      <a:cubicBezTo>
                        <a:pt x="1464" y="13"/>
                        <a:pt x="1458" y="11"/>
                        <a:pt x="1451" y="11"/>
                      </a:cubicBezTo>
                      <a:cubicBezTo>
                        <a:pt x="1444" y="11"/>
                        <a:pt x="1437" y="14"/>
                        <a:pt x="1432" y="18"/>
                      </a:cubicBezTo>
                      <a:cubicBezTo>
                        <a:pt x="1418" y="31"/>
                        <a:pt x="1421" y="51"/>
                        <a:pt x="1432" y="61"/>
                      </a:cubicBezTo>
                      <a:cubicBezTo>
                        <a:pt x="1453" y="80"/>
                        <a:pt x="1465" y="99"/>
                        <a:pt x="1474" y="126"/>
                      </a:cubicBezTo>
                      <a:cubicBezTo>
                        <a:pt x="1475" y="129"/>
                        <a:pt x="1476" y="131"/>
                        <a:pt x="1477" y="134"/>
                      </a:cubicBezTo>
                      <a:cubicBezTo>
                        <a:pt x="1477" y="132"/>
                        <a:pt x="1477" y="130"/>
                        <a:pt x="1477" y="127"/>
                      </a:cubicBezTo>
                      <a:cubicBezTo>
                        <a:pt x="1477" y="117"/>
                        <a:pt x="1479" y="108"/>
                        <a:pt x="1485" y="99"/>
                      </a:cubicBezTo>
                      <a:cubicBezTo>
                        <a:pt x="1482" y="110"/>
                        <a:pt x="1481" y="117"/>
                        <a:pt x="1480" y="128"/>
                      </a:cubicBezTo>
                      <a:cubicBezTo>
                        <a:pt x="1480" y="128"/>
                        <a:pt x="1480" y="129"/>
                        <a:pt x="1480" y="130"/>
                      </a:cubicBezTo>
                      <a:cubicBezTo>
                        <a:pt x="1482" y="122"/>
                        <a:pt x="1494" y="116"/>
                        <a:pt x="1503" y="116"/>
                      </a:cubicBezTo>
                      <a:cubicBezTo>
                        <a:pt x="1508" y="115"/>
                        <a:pt x="1513" y="116"/>
                        <a:pt x="1517" y="117"/>
                      </a:cubicBezTo>
                      <a:cubicBezTo>
                        <a:pt x="1524" y="119"/>
                        <a:pt x="1534" y="126"/>
                        <a:pt x="1534" y="134"/>
                      </a:cubicBezTo>
                      <a:cubicBezTo>
                        <a:pt x="1543" y="134"/>
                        <a:pt x="1549" y="139"/>
                        <a:pt x="1555" y="143"/>
                      </a:cubicBezTo>
                      <a:cubicBezTo>
                        <a:pt x="1563" y="150"/>
                        <a:pt x="1573" y="153"/>
                        <a:pt x="1580" y="147"/>
                      </a:cubicBezTo>
                      <a:cubicBezTo>
                        <a:pt x="1578" y="157"/>
                        <a:pt x="1561" y="160"/>
                        <a:pt x="1552" y="158"/>
                      </a:cubicBezTo>
                      <a:cubicBezTo>
                        <a:pt x="1539" y="154"/>
                        <a:pt x="1532" y="143"/>
                        <a:pt x="1522" y="131"/>
                      </a:cubicBezTo>
                      <a:cubicBezTo>
                        <a:pt x="1516" y="124"/>
                        <a:pt x="1510" y="120"/>
                        <a:pt x="1502" y="120"/>
                      </a:cubicBezTo>
                      <a:cubicBezTo>
                        <a:pt x="1494" y="120"/>
                        <a:pt x="1483" y="123"/>
                        <a:pt x="1480" y="130"/>
                      </a:cubicBezTo>
                      <a:cubicBezTo>
                        <a:pt x="1481" y="129"/>
                        <a:pt x="1482" y="127"/>
                        <a:pt x="1483" y="126"/>
                      </a:cubicBezTo>
                      <a:cubicBezTo>
                        <a:pt x="1487" y="123"/>
                        <a:pt x="1492" y="122"/>
                        <a:pt x="1498" y="127"/>
                      </a:cubicBezTo>
                      <a:cubicBezTo>
                        <a:pt x="1496" y="127"/>
                        <a:pt x="1495" y="128"/>
                        <a:pt x="1495" y="129"/>
                      </a:cubicBezTo>
                      <a:cubicBezTo>
                        <a:pt x="1488" y="125"/>
                        <a:pt x="1482" y="128"/>
                        <a:pt x="1481" y="136"/>
                      </a:cubicBezTo>
                      <a:cubicBezTo>
                        <a:pt x="1480" y="139"/>
                        <a:pt x="1479" y="142"/>
                        <a:pt x="1479" y="145"/>
                      </a:cubicBezTo>
                      <a:cubicBezTo>
                        <a:pt x="1486" y="177"/>
                        <a:pt x="1486" y="209"/>
                        <a:pt x="1479" y="240"/>
                      </a:cubicBezTo>
                      <a:cubicBezTo>
                        <a:pt x="1486" y="215"/>
                        <a:pt x="1498" y="187"/>
                        <a:pt x="1521" y="174"/>
                      </a:cubicBezTo>
                      <a:cubicBezTo>
                        <a:pt x="1533" y="168"/>
                        <a:pt x="1544" y="167"/>
                        <a:pt x="1557" y="172"/>
                      </a:cubicBezTo>
                      <a:cubicBezTo>
                        <a:pt x="1568" y="176"/>
                        <a:pt x="1576" y="182"/>
                        <a:pt x="1582" y="191"/>
                      </a:cubicBezTo>
                      <a:cubicBezTo>
                        <a:pt x="1595" y="213"/>
                        <a:pt x="1588" y="241"/>
                        <a:pt x="1567" y="255"/>
                      </a:cubicBezTo>
                      <a:cubicBezTo>
                        <a:pt x="1548" y="266"/>
                        <a:pt x="1520" y="265"/>
                        <a:pt x="1511" y="242"/>
                      </a:cubicBezTo>
                      <a:cubicBezTo>
                        <a:pt x="1507" y="232"/>
                        <a:pt x="1508" y="221"/>
                        <a:pt x="1517" y="214"/>
                      </a:cubicBezTo>
                      <a:cubicBezTo>
                        <a:pt x="1520" y="212"/>
                        <a:pt x="1523" y="211"/>
                        <a:pt x="1526" y="211"/>
                      </a:cubicBezTo>
                      <a:cubicBezTo>
                        <a:pt x="1526" y="211"/>
                        <a:pt x="1526" y="211"/>
                        <a:pt x="1526" y="211"/>
                      </a:cubicBezTo>
                      <a:cubicBezTo>
                        <a:pt x="1535" y="210"/>
                        <a:pt x="1543" y="217"/>
                        <a:pt x="1543" y="226"/>
                      </a:cubicBezTo>
                      <a:cubicBezTo>
                        <a:pt x="1544" y="235"/>
                        <a:pt x="1537" y="243"/>
                        <a:pt x="1528" y="244"/>
                      </a:cubicBezTo>
                      <a:cubicBezTo>
                        <a:pt x="1519" y="244"/>
                        <a:pt x="1511" y="237"/>
                        <a:pt x="1511" y="228"/>
                      </a:cubicBezTo>
                      <a:cubicBezTo>
                        <a:pt x="1510" y="224"/>
                        <a:pt x="1512" y="221"/>
                        <a:pt x="1514" y="218"/>
                      </a:cubicBezTo>
                      <a:cubicBezTo>
                        <a:pt x="1514" y="218"/>
                        <a:pt x="1514" y="218"/>
                        <a:pt x="1514" y="218"/>
                      </a:cubicBezTo>
                      <a:cubicBezTo>
                        <a:pt x="1508" y="225"/>
                        <a:pt x="1508" y="234"/>
                        <a:pt x="1512" y="242"/>
                      </a:cubicBezTo>
                      <a:cubicBezTo>
                        <a:pt x="1523" y="263"/>
                        <a:pt x="1548" y="263"/>
                        <a:pt x="1566" y="252"/>
                      </a:cubicBezTo>
                      <a:cubicBezTo>
                        <a:pt x="1586" y="240"/>
                        <a:pt x="1592" y="213"/>
                        <a:pt x="1580" y="193"/>
                      </a:cubicBezTo>
                      <a:cubicBezTo>
                        <a:pt x="1577" y="189"/>
                        <a:pt x="1575" y="186"/>
                        <a:pt x="1572" y="184"/>
                      </a:cubicBezTo>
                      <a:cubicBezTo>
                        <a:pt x="1573" y="186"/>
                        <a:pt x="1574" y="188"/>
                        <a:pt x="1575" y="191"/>
                      </a:cubicBezTo>
                      <a:cubicBezTo>
                        <a:pt x="1578" y="199"/>
                        <a:pt x="1575" y="208"/>
                        <a:pt x="1569" y="213"/>
                      </a:cubicBezTo>
                      <a:cubicBezTo>
                        <a:pt x="1562" y="217"/>
                        <a:pt x="1553" y="217"/>
                        <a:pt x="1548" y="209"/>
                      </a:cubicBezTo>
                      <a:cubicBezTo>
                        <a:pt x="1545" y="204"/>
                        <a:pt x="1546" y="199"/>
                        <a:pt x="1549" y="195"/>
                      </a:cubicBezTo>
                      <a:cubicBezTo>
                        <a:pt x="1556" y="188"/>
                        <a:pt x="1565" y="195"/>
                        <a:pt x="1564" y="201"/>
                      </a:cubicBezTo>
                      <a:cubicBezTo>
                        <a:pt x="1563" y="198"/>
                        <a:pt x="1560" y="195"/>
                        <a:pt x="1557" y="196"/>
                      </a:cubicBezTo>
                      <a:cubicBezTo>
                        <a:pt x="1553" y="196"/>
                        <a:pt x="1550" y="200"/>
                        <a:pt x="1551" y="204"/>
                      </a:cubicBezTo>
                      <a:cubicBezTo>
                        <a:pt x="1551" y="208"/>
                        <a:pt x="1554" y="211"/>
                        <a:pt x="1558" y="211"/>
                      </a:cubicBezTo>
                      <a:cubicBezTo>
                        <a:pt x="1564" y="212"/>
                        <a:pt x="1570" y="207"/>
                        <a:pt x="1572" y="202"/>
                      </a:cubicBezTo>
                      <a:cubicBezTo>
                        <a:pt x="1576" y="190"/>
                        <a:pt x="1567" y="178"/>
                        <a:pt x="1556" y="174"/>
                      </a:cubicBezTo>
                      <a:cubicBezTo>
                        <a:pt x="1544" y="171"/>
                        <a:pt x="1534" y="172"/>
                        <a:pt x="1523" y="177"/>
                      </a:cubicBezTo>
                      <a:cubicBezTo>
                        <a:pt x="1490" y="195"/>
                        <a:pt x="1481" y="249"/>
                        <a:pt x="1464" y="286"/>
                      </a:cubicBezTo>
                      <a:cubicBezTo>
                        <a:pt x="1470" y="280"/>
                        <a:pt x="1477" y="277"/>
                        <a:pt x="1486" y="274"/>
                      </a:cubicBezTo>
                      <a:cubicBezTo>
                        <a:pt x="1490" y="273"/>
                        <a:pt x="1494" y="272"/>
                        <a:pt x="1498" y="272"/>
                      </a:cubicBezTo>
                      <a:cubicBezTo>
                        <a:pt x="1497" y="273"/>
                        <a:pt x="1497" y="274"/>
                        <a:pt x="1498" y="275"/>
                      </a:cubicBezTo>
                      <a:cubicBezTo>
                        <a:pt x="1488" y="276"/>
                        <a:pt x="1479" y="280"/>
                        <a:pt x="1471" y="285"/>
                      </a:cubicBezTo>
                      <a:cubicBezTo>
                        <a:pt x="1465" y="289"/>
                        <a:pt x="1461" y="293"/>
                        <a:pt x="1458" y="298"/>
                      </a:cubicBezTo>
                      <a:cubicBezTo>
                        <a:pt x="1463" y="293"/>
                        <a:pt x="1471" y="291"/>
                        <a:pt x="1476" y="292"/>
                      </a:cubicBezTo>
                      <a:cubicBezTo>
                        <a:pt x="1481" y="292"/>
                        <a:pt x="1486" y="295"/>
                        <a:pt x="1489" y="298"/>
                      </a:cubicBezTo>
                      <a:cubicBezTo>
                        <a:pt x="1494" y="305"/>
                        <a:pt x="1494" y="314"/>
                        <a:pt x="1486" y="320"/>
                      </a:cubicBezTo>
                      <a:cubicBezTo>
                        <a:pt x="1481" y="323"/>
                        <a:pt x="1476" y="322"/>
                        <a:pt x="1472" y="319"/>
                      </a:cubicBezTo>
                      <a:cubicBezTo>
                        <a:pt x="1465" y="312"/>
                        <a:pt x="1471" y="303"/>
                        <a:pt x="1477" y="304"/>
                      </a:cubicBezTo>
                      <a:cubicBezTo>
                        <a:pt x="1474" y="305"/>
                        <a:pt x="1472" y="308"/>
                        <a:pt x="1472" y="311"/>
                      </a:cubicBezTo>
                      <a:cubicBezTo>
                        <a:pt x="1473" y="315"/>
                        <a:pt x="1477" y="318"/>
                        <a:pt x="1481" y="317"/>
                      </a:cubicBezTo>
                      <a:cubicBezTo>
                        <a:pt x="1485" y="316"/>
                        <a:pt x="1487" y="313"/>
                        <a:pt x="1488" y="309"/>
                      </a:cubicBezTo>
                      <a:cubicBezTo>
                        <a:pt x="1489" y="303"/>
                        <a:pt x="1483" y="298"/>
                        <a:pt x="1478" y="296"/>
                      </a:cubicBezTo>
                      <a:cubicBezTo>
                        <a:pt x="1473" y="294"/>
                        <a:pt x="1468" y="295"/>
                        <a:pt x="1463" y="298"/>
                      </a:cubicBezTo>
                      <a:cubicBezTo>
                        <a:pt x="1456" y="301"/>
                        <a:pt x="1454" y="307"/>
                        <a:pt x="1450" y="314"/>
                      </a:cubicBezTo>
                      <a:cubicBezTo>
                        <a:pt x="1438" y="334"/>
                        <a:pt x="1424" y="354"/>
                        <a:pt x="1407" y="372"/>
                      </a:cubicBezTo>
                      <a:cubicBezTo>
                        <a:pt x="1404" y="375"/>
                        <a:pt x="1387" y="392"/>
                        <a:pt x="1373" y="403"/>
                      </a:cubicBezTo>
                      <a:cubicBezTo>
                        <a:pt x="1394" y="396"/>
                        <a:pt x="1415" y="394"/>
                        <a:pt x="1437" y="399"/>
                      </a:cubicBezTo>
                      <a:cubicBezTo>
                        <a:pt x="1444" y="400"/>
                        <a:pt x="1449" y="402"/>
                        <a:pt x="1455" y="404"/>
                      </a:cubicBezTo>
                      <a:cubicBezTo>
                        <a:pt x="1464" y="407"/>
                        <a:pt x="1480" y="413"/>
                        <a:pt x="1486" y="403"/>
                      </a:cubicBezTo>
                      <a:cubicBezTo>
                        <a:pt x="1489" y="398"/>
                        <a:pt x="1489" y="392"/>
                        <a:pt x="1485" y="389"/>
                      </a:cubicBezTo>
                      <a:cubicBezTo>
                        <a:pt x="1483" y="387"/>
                        <a:pt x="1480" y="387"/>
                        <a:pt x="1477" y="388"/>
                      </a:cubicBezTo>
                      <a:cubicBezTo>
                        <a:pt x="1474" y="390"/>
                        <a:pt x="1473" y="394"/>
                        <a:pt x="1475" y="396"/>
                      </a:cubicBezTo>
                      <a:cubicBezTo>
                        <a:pt x="1476" y="398"/>
                        <a:pt x="1479" y="399"/>
                        <a:pt x="1481" y="398"/>
                      </a:cubicBezTo>
                      <a:cubicBezTo>
                        <a:pt x="1479" y="402"/>
                        <a:pt x="1470" y="400"/>
                        <a:pt x="1471" y="392"/>
                      </a:cubicBezTo>
                      <a:cubicBezTo>
                        <a:pt x="1471" y="388"/>
                        <a:pt x="1474" y="385"/>
                        <a:pt x="1478" y="384"/>
                      </a:cubicBezTo>
                      <a:cubicBezTo>
                        <a:pt x="1486" y="383"/>
                        <a:pt x="1491" y="388"/>
                        <a:pt x="1492" y="395"/>
                      </a:cubicBezTo>
                      <a:cubicBezTo>
                        <a:pt x="1492" y="401"/>
                        <a:pt x="1488" y="408"/>
                        <a:pt x="1481" y="410"/>
                      </a:cubicBezTo>
                      <a:cubicBezTo>
                        <a:pt x="1479" y="411"/>
                        <a:pt x="1476" y="412"/>
                        <a:pt x="1473" y="412"/>
                      </a:cubicBezTo>
                      <a:cubicBezTo>
                        <a:pt x="1484" y="417"/>
                        <a:pt x="1493" y="422"/>
                        <a:pt x="1500" y="428"/>
                      </a:cubicBezTo>
                      <a:cubicBezTo>
                        <a:pt x="1515" y="438"/>
                        <a:pt x="1531" y="462"/>
                        <a:pt x="1545" y="466"/>
                      </a:cubicBezTo>
                      <a:cubicBezTo>
                        <a:pt x="1548" y="467"/>
                        <a:pt x="1551" y="467"/>
                        <a:pt x="1554" y="467"/>
                      </a:cubicBezTo>
                      <a:cubicBezTo>
                        <a:pt x="1560" y="466"/>
                        <a:pt x="1566" y="463"/>
                        <a:pt x="1570" y="459"/>
                      </a:cubicBezTo>
                      <a:cubicBezTo>
                        <a:pt x="1575" y="454"/>
                        <a:pt x="1577" y="448"/>
                        <a:pt x="1577" y="441"/>
                      </a:cubicBezTo>
                      <a:cubicBezTo>
                        <a:pt x="1576" y="433"/>
                        <a:pt x="1573" y="426"/>
                        <a:pt x="1567" y="420"/>
                      </a:cubicBezTo>
                      <a:cubicBezTo>
                        <a:pt x="1562" y="414"/>
                        <a:pt x="1555" y="412"/>
                        <a:pt x="1548" y="411"/>
                      </a:cubicBezTo>
                      <a:cubicBezTo>
                        <a:pt x="1540" y="411"/>
                        <a:pt x="1533" y="414"/>
                        <a:pt x="1528" y="421"/>
                      </a:cubicBezTo>
                      <a:cubicBezTo>
                        <a:pt x="1526" y="426"/>
                        <a:pt x="1526" y="432"/>
                        <a:pt x="1528" y="437"/>
                      </a:cubicBezTo>
                      <a:cubicBezTo>
                        <a:pt x="1528" y="436"/>
                        <a:pt x="1528" y="436"/>
                        <a:pt x="1527" y="436"/>
                      </a:cubicBezTo>
                      <a:cubicBezTo>
                        <a:pt x="1525" y="426"/>
                        <a:pt x="1536" y="421"/>
                        <a:pt x="1539" y="430"/>
                      </a:cubicBezTo>
                      <a:cubicBezTo>
                        <a:pt x="1540" y="434"/>
                        <a:pt x="1536" y="442"/>
                        <a:pt x="1546" y="447"/>
                      </a:cubicBezTo>
                      <a:cubicBezTo>
                        <a:pt x="1542" y="447"/>
                        <a:pt x="1538" y="446"/>
                        <a:pt x="1535" y="444"/>
                      </a:cubicBezTo>
                      <a:cubicBezTo>
                        <a:pt x="1534" y="444"/>
                        <a:pt x="1532" y="443"/>
                        <a:pt x="1531" y="442"/>
                      </a:cubicBezTo>
                      <a:cubicBezTo>
                        <a:pt x="1525" y="436"/>
                        <a:pt x="1524" y="428"/>
                        <a:pt x="1528" y="421"/>
                      </a:cubicBezTo>
                      <a:cubicBezTo>
                        <a:pt x="1532" y="413"/>
                        <a:pt x="1539" y="410"/>
                        <a:pt x="1548" y="410"/>
                      </a:cubicBezTo>
                      <a:cubicBezTo>
                        <a:pt x="1556" y="410"/>
                        <a:pt x="1563" y="413"/>
                        <a:pt x="1569" y="419"/>
                      </a:cubicBezTo>
                      <a:cubicBezTo>
                        <a:pt x="1575" y="425"/>
                        <a:pt x="1578" y="433"/>
                        <a:pt x="1579" y="441"/>
                      </a:cubicBezTo>
                      <a:cubicBezTo>
                        <a:pt x="1579" y="449"/>
                        <a:pt x="1577" y="456"/>
                        <a:pt x="1571" y="462"/>
                      </a:cubicBezTo>
                      <a:cubicBezTo>
                        <a:pt x="1567" y="466"/>
                        <a:pt x="1561" y="469"/>
                        <a:pt x="1555" y="470"/>
                      </a:cubicBezTo>
                      <a:cubicBezTo>
                        <a:pt x="1551" y="470"/>
                        <a:pt x="1548" y="470"/>
                        <a:pt x="1544" y="469"/>
                      </a:cubicBezTo>
                      <a:cubicBezTo>
                        <a:pt x="1544" y="469"/>
                        <a:pt x="1543" y="469"/>
                        <a:pt x="1543" y="469"/>
                      </a:cubicBezTo>
                      <a:cubicBezTo>
                        <a:pt x="1544" y="470"/>
                        <a:pt x="1544" y="470"/>
                        <a:pt x="1544" y="470"/>
                      </a:cubicBezTo>
                      <a:cubicBezTo>
                        <a:pt x="1544" y="471"/>
                        <a:pt x="1544" y="471"/>
                        <a:pt x="1544" y="471"/>
                      </a:cubicBezTo>
                      <a:cubicBezTo>
                        <a:pt x="1548" y="475"/>
                        <a:pt x="1551" y="479"/>
                        <a:pt x="1554" y="484"/>
                      </a:cubicBezTo>
                      <a:cubicBezTo>
                        <a:pt x="1561" y="496"/>
                        <a:pt x="1566" y="513"/>
                        <a:pt x="1560" y="527"/>
                      </a:cubicBezTo>
                      <a:cubicBezTo>
                        <a:pt x="1557" y="532"/>
                        <a:pt x="1552" y="536"/>
                        <a:pt x="1546" y="538"/>
                      </a:cubicBezTo>
                      <a:cubicBezTo>
                        <a:pt x="1544" y="539"/>
                        <a:pt x="1544" y="539"/>
                        <a:pt x="1544" y="539"/>
                      </a:cubicBezTo>
                      <a:cubicBezTo>
                        <a:pt x="1537" y="541"/>
                        <a:pt x="1531" y="540"/>
                        <a:pt x="1524" y="537"/>
                      </a:cubicBezTo>
                      <a:cubicBezTo>
                        <a:pt x="1518" y="534"/>
                        <a:pt x="1513" y="530"/>
                        <a:pt x="1510" y="523"/>
                      </a:cubicBezTo>
                      <a:cubicBezTo>
                        <a:pt x="1507" y="516"/>
                        <a:pt x="1508" y="509"/>
                        <a:pt x="1512" y="503"/>
                      </a:cubicBezTo>
                      <a:cubicBezTo>
                        <a:pt x="1515" y="499"/>
                        <a:pt x="1519" y="497"/>
                        <a:pt x="1524" y="496"/>
                      </a:cubicBezTo>
                      <a:cubicBezTo>
                        <a:pt x="1529" y="496"/>
                        <a:pt x="1534" y="498"/>
                        <a:pt x="1538" y="503"/>
                      </a:cubicBezTo>
                      <a:cubicBezTo>
                        <a:pt x="1540" y="505"/>
                        <a:pt x="1541" y="507"/>
                        <a:pt x="1541" y="510"/>
                      </a:cubicBezTo>
                      <a:cubicBezTo>
                        <a:pt x="1540" y="507"/>
                        <a:pt x="1540" y="505"/>
                        <a:pt x="1538" y="503"/>
                      </a:cubicBezTo>
                      <a:cubicBezTo>
                        <a:pt x="1534" y="498"/>
                        <a:pt x="1529" y="497"/>
                        <a:pt x="1524" y="497"/>
                      </a:cubicBezTo>
                      <a:cubicBezTo>
                        <a:pt x="1519" y="497"/>
                        <a:pt x="1515" y="499"/>
                        <a:pt x="1513" y="504"/>
                      </a:cubicBezTo>
                      <a:cubicBezTo>
                        <a:pt x="1509" y="510"/>
                        <a:pt x="1509" y="516"/>
                        <a:pt x="1511" y="523"/>
                      </a:cubicBezTo>
                      <a:cubicBezTo>
                        <a:pt x="1514" y="529"/>
                        <a:pt x="1519" y="533"/>
                        <a:pt x="1525" y="536"/>
                      </a:cubicBezTo>
                      <a:cubicBezTo>
                        <a:pt x="1532" y="538"/>
                        <a:pt x="1538" y="538"/>
                        <a:pt x="1545" y="536"/>
                      </a:cubicBezTo>
                      <a:cubicBezTo>
                        <a:pt x="1551" y="534"/>
                        <a:pt x="1554" y="530"/>
                        <a:pt x="1557" y="525"/>
                      </a:cubicBezTo>
                      <a:cubicBezTo>
                        <a:pt x="1563" y="513"/>
                        <a:pt x="1556" y="494"/>
                        <a:pt x="1549" y="484"/>
                      </a:cubicBezTo>
                      <a:cubicBezTo>
                        <a:pt x="1545" y="478"/>
                        <a:pt x="1540" y="472"/>
                        <a:pt x="1535" y="467"/>
                      </a:cubicBezTo>
                      <a:cubicBezTo>
                        <a:pt x="1535" y="468"/>
                        <a:pt x="1535" y="469"/>
                        <a:pt x="1536" y="470"/>
                      </a:cubicBezTo>
                      <a:cubicBezTo>
                        <a:pt x="1537" y="477"/>
                        <a:pt x="1534" y="484"/>
                        <a:pt x="1528" y="487"/>
                      </a:cubicBezTo>
                      <a:cubicBezTo>
                        <a:pt x="1522" y="490"/>
                        <a:pt x="1515" y="489"/>
                        <a:pt x="1512" y="482"/>
                      </a:cubicBezTo>
                      <a:cubicBezTo>
                        <a:pt x="1510" y="478"/>
                        <a:pt x="1511" y="473"/>
                        <a:pt x="1514" y="471"/>
                      </a:cubicBezTo>
                      <a:cubicBezTo>
                        <a:pt x="1521" y="466"/>
                        <a:pt x="1527" y="473"/>
                        <a:pt x="1525" y="477"/>
                      </a:cubicBezTo>
                      <a:cubicBezTo>
                        <a:pt x="1525" y="474"/>
                        <a:pt x="1523" y="472"/>
                        <a:pt x="1520" y="472"/>
                      </a:cubicBezTo>
                      <a:cubicBezTo>
                        <a:pt x="1517" y="472"/>
                        <a:pt x="1514" y="475"/>
                        <a:pt x="1515" y="479"/>
                      </a:cubicBezTo>
                      <a:cubicBezTo>
                        <a:pt x="1515" y="481"/>
                        <a:pt x="1517" y="484"/>
                        <a:pt x="1520" y="485"/>
                      </a:cubicBezTo>
                      <a:cubicBezTo>
                        <a:pt x="1525" y="486"/>
                        <a:pt x="1530" y="483"/>
                        <a:pt x="1532" y="479"/>
                      </a:cubicBezTo>
                      <a:cubicBezTo>
                        <a:pt x="1533" y="475"/>
                        <a:pt x="1533" y="471"/>
                        <a:pt x="1532" y="467"/>
                      </a:cubicBezTo>
                      <a:cubicBezTo>
                        <a:pt x="1528" y="453"/>
                        <a:pt x="1496" y="427"/>
                        <a:pt x="1483" y="421"/>
                      </a:cubicBezTo>
                      <a:cubicBezTo>
                        <a:pt x="1493" y="431"/>
                        <a:pt x="1501" y="444"/>
                        <a:pt x="1505" y="459"/>
                      </a:cubicBezTo>
                      <a:cubicBezTo>
                        <a:pt x="1513" y="494"/>
                        <a:pt x="1497" y="540"/>
                        <a:pt x="1458" y="545"/>
                      </a:cubicBezTo>
                      <a:cubicBezTo>
                        <a:pt x="1445" y="546"/>
                        <a:pt x="1432" y="541"/>
                        <a:pt x="1427" y="528"/>
                      </a:cubicBezTo>
                      <a:cubicBezTo>
                        <a:pt x="1423" y="519"/>
                        <a:pt x="1426" y="508"/>
                        <a:pt x="1435" y="503"/>
                      </a:cubicBezTo>
                      <a:cubicBezTo>
                        <a:pt x="1444" y="498"/>
                        <a:pt x="1454" y="499"/>
                        <a:pt x="1461" y="506"/>
                      </a:cubicBezTo>
                      <a:cubicBezTo>
                        <a:pt x="1465" y="510"/>
                        <a:pt x="1467" y="516"/>
                        <a:pt x="1466" y="522"/>
                      </a:cubicBezTo>
                      <a:cubicBezTo>
                        <a:pt x="1465" y="524"/>
                        <a:pt x="1465" y="526"/>
                        <a:pt x="1464" y="528"/>
                      </a:cubicBezTo>
                      <a:cubicBezTo>
                        <a:pt x="1461" y="532"/>
                        <a:pt x="1456" y="535"/>
                        <a:pt x="1451" y="536"/>
                      </a:cubicBezTo>
                      <a:cubicBezTo>
                        <a:pt x="1442" y="536"/>
                        <a:pt x="1435" y="529"/>
                        <a:pt x="1434" y="521"/>
                      </a:cubicBezTo>
                      <a:cubicBezTo>
                        <a:pt x="1434" y="512"/>
                        <a:pt x="1441" y="504"/>
                        <a:pt x="1449" y="504"/>
                      </a:cubicBezTo>
                      <a:cubicBezTo>
                        <a:pt x="1454" y="504"/>
                        <a:pt x="1458" y="506"/>
                        <a:pt x="1461" y="509"/>
                      </a:cubicBezTo>
                      <a:cubicBezTo>
                        <a:pt x="1461" y="508"/>
                        <a:pt x="1460" y="508"/>
                        <a:pt x="1460" y="507"/>
                      </a:cubicBezTo>
                      <a:cubicBezTo>
                        <a:pt x="1453" y="501"/>
                        <a:pt x="1444" y="500"/>
                        <a:pt x="1436" y="505"/>
                      </a:cubicBezTo>
                      <a:cubicBezTo>
                        <a:pt x="1429" y="510"/>
                        <a:pt x="1427" y="519"/>
                        <a:pt x="1430" y="527"/>
                      </a:cubicBezTo>
                      <a:cubicBezTo>
                        <a:pt x="1434" y="538"/>
                        <a:pt x="1447" y="542"/>
                        <a:pt x="1457" y="541"/>
                      </a:cubicBezTo>
                      <a:cubicBezTo>
                        <a:pt x="1493" y="535"/>
                        <a:pt x="1507" y="492"/>
                        <a:pt x="1500" y="460"/>
                      </a:cubicBezTo>
                      <a:cubicBezTo>
                        <a:pt x="1491" y="429"/>
                        <a:pt x="1467" y="411"/>
                        <a:pt x="1436" y="404"/>
                      </a:cubicBezTo>
                      <a:cubicBezTo>
                        <a:pt x="1372" y="392"/>
                        <a:pt x="1321" y="434"/>
                        <a:pt x="1290" y="485"/>
                      </a:cubicBezTo>
                      <a:cubicBezTo>
                        <a:pt x="1278" y="503"/>
                        <a:pt x="1271" y="519"/>
                        <a:pt x="1266" y="541"/>
                      </a:cubicBezTo>
                      <a:cubicBezTo>
                        <a:pt x="1262" y="562"/>
                        <a:pt x="1263" y="586"/>
                        <a:pt x="1273" y="602"/>
                      </a:cubicBezTo>
                      <a:cubicBezTo>
                        <a:pt x="1273" y="602"/>
                        <a:pt x="1273" y="602"/>
                        <a:pt x="1273" y="602"/>
                      </a:cubicBezTo>
                      <a:cubicBezTo>
                        <a:pt x="1267" y="591"/>
                        <a:pt x="1267" y="575"/>
                        <a:pt x="1269" y="563"/>
                      </a:cubicBezTo>
                      <a:cubicBezTo>
                        <a:pt x="1274" y="540"/>
                        <a:pt x="1296" y="512"/>
                        <a:pt x="1319" y="503"/>
                      </a:cubicBezTo>
                      <a:cubicBezTo>
                        <a:pt x="1319" y="505"/>
                        <a:pt x="1320" y="507"/>
                        <a:pt x="1321" y="507"/>
                      </a:cubicBezTo>
                      <a:cubicBezTo>
                        <a:pt x="1299" y="516"/>
                        <a:pt x="1279" y="541"/>
                        <a:pt x="1273" y="564"/>
                      </a:cubicBezTo>
                      <a:cubicBezTo>
                        <a:pt x="1269" y="580"/>
                        <a:pt x="1271" y="602"/>
                        <a:pt x="1284" y="612"/>
                      </a:cubicBezTo>
                      <a:cubicBezTo>
                        <a:pt x="1288" y="615"/>
                        <a:pt x="1292" y="616"/>
                        <a:pt x="1297" y="617"/>
                      </a:cubicBezTo>
                      <a:cubicBezTo>
                        <a:pt x="1302" y="617"/>
                        <a:pt x="1306" y="615"/>
                        <a:pt x="1310" y="612"/>
                      </a:cubicBezTo>
                      <a:cubicBezTo>
                        <a:pt x="1313" y="609"/>
                        <a:pt x="1315" y="605"/>
                        <a:pt x="1315" y="601"/>
                      </a:cubicBezTo>
                      <a:cubicBezTo>
                        <a:pt x="1316" y="596"/>
                        <a:pt x="1314" y="593"/>
                        <a:pt x="1311" y="590"/>
                      </a:cubicBezTo>
                      <a:cubicBezTo>
                        <a:pt x="1308" y="587"/>
                        <a:pt x="1304" y="586"/>
                        <a:pt x="1300" y="587"/>
                      </a:cubicBezTo>
                      <a:cubicBezTo>
                        <a:pt x="1299" y="588"/>
                        <a:pt x="1297" y="589"/>
                        <a:pt x="1296" y="590"/>
                      </a:cubicBezTo>
                      <a:cubicBezTo>
                        <a:pt x="1295" y="592"/>
                        <a:pt x="1295" y="593"/>
                        <a:pt x="1295" y="595"/>
                      </a:cubicBezTo>
                      <a:cubicBezTo>
                        <a:pt x="1295" y="596"/>
                        <a:pt x="1296" y="598"/>
                        <a:pt x="1297" y="598"/>
                      </a:cubicBezTo>
                      <a:cubicBezTo>
                        <a:pt x="1298" y="599"/>
                        <a:pt x="1299" y="600"/>
                        <a:pt x="1300" y="599"/>
                      </a:cubicBezTo>
                      <a:cubicBezTo>
                        <a:pt x="1299" y="600"/>
                        <a:pt x="1298" y="599"/>
                        <a:pt x="1297" y="599"/>
                      </a:cubicBezTo>
                      <a:cubicBezTo>
                        <a:pt x="1296" y="598"/>
                        <a:pt x="1295" y="596"/>
                        <a:pt x="1295" y="595"/>
                      </a:cubicBezTo>
                      <a:cubicBezTo>
                        <a:pt x="1295" y="593"/>
                        <a:pt x="1295" y="592"/>
                        <a:pt x="1296" y="590"/>
                      </a:cubicBezTo>
                      <a:cubicBezTo>
                        <a:pt x="1297" y="588"/>
                        <a:pt x="1298" y="587"/>
                        <a:pt x="1300" y="587"/>
                      </a:cubicBezTo>
                      <a:cubicBezTo>
                        <a:pt x="1304" y="585"/>
                        <a:pt x="1308" y="586"/>
                        <a:pt x="1311" y="589"/>
                      </a:cubicBezTo>
                      <a:cubicBezTo>
                        <a:pt x="1315" y="592"/>
                        <a:pt x="1317" y="596"/>
                        <a:pt x="1317" y="601"/>
                      </a:cubicBezTo>
                      <a:cubicBezTo>
                        <a:pt x="1316" y="606"/>
                        <a:pt x="1315" y="610"/>
                        <a:pt x="1311" y="613"/>
                      </a:cubicBezTo>
                      <a:cubicBezTo>
                        <a:pt x="1307" y="617"/>
                        <a:pt x="1302" y="618"/>
                        <a:pt x="1297" y="618"/>
                      </a:cubicBezTo>
                      <a:cubicBezTo>
                        <a:pt x="1294" y="618"/>
                        <a:pt x="1291" y="618"/>
                        <a:pt x="1288" y="617"/>
                      </a:cubicBezTo>
                      <a:cubicBezTo>
                        <a:pt x="1290" y="618"/>
                        <a:pt x="1292" y="619"/>
                        <a:pt x="1294" y="620"/>
                      </a:cubicBezTo>
                      <a:cubicBezTo>
                        <a:pt x="1307" y="625"/>
                        <a:pt x="1319" y="624"/>
                        <a:pt x="1332" y="622"/>
                      </a:cubicBezTo>
                      <a:cubicBezTo>
                        <a:pt x="1348" y="618"/>
                        <a:pt x="1359" y="612"/>
                        <a:pt x="1372" y="602"/>
                      </a:cubicBezTo>
                      <a:cubicBezTo>
                        <a:pt x="1395" y="584"/>
                        <a:pt x="1419" y="557"/>
                        <a:pt x="1450" y="557"/>
                      </a:cubicBezTo>
                      <a:cubicBezTo>
                        <a:pt x="1455" y="557"/>
                        <a:pt x="1460" y="558"/>
                        <a:pt x="1465" y="559"/>
                      </a:cubicBezTo>
                      <a:cubicBezTo>
                        <a:pt x="1469" y="560"/>
                        <a:pt x="1475" y="563"/>
                        <a:pt x="1480" y="565"/>
                      </a:cubicBezTo>
                      <a:cubicBezTo>
                        <a:pt x="1493" y="568"/>
                        <a:pt x="1501" y="560"/>
                        <a:pt x="1501" y="552"/>
                      </a:cubicBezTo>
                      <a:cubicBezTo>
                        <a:pt x="1501" y="549"/>
                        <a:pt x="1499" y="546"/>
                        <a:pt x="1497" y="544"/>
                      </a:cubicBezTo>
                      <a:cubicBezTo>
                        <a:pt x="1495" y="542"/>
                        <a:pt x="1491" y="542"/>
                        <a:pt x="1489" y="543"/>
                      </a:cubicBezTo>
                      <a:cubicBezTo>
                        <a:pt x="1486" y="545"/>
                        <a:pt x="1485" y="549"/>
                        <a:pt x="1487" y="552"/>
                      </a:cubicBezTo>
                      <a:cubicBezTo>
                        <a:pt x="1489" y="554"/>
                        <a:pt x="1492" y="554"/>
                        <a:pt x="1494" y="553"/>
                      </a:cubicBezTo>
                      <a:cubicBezTo>
                        <a:pt x="1492" y="555"/>
                        <a:pt x="1488" y="555"/>
                        <a:pt x="1486" y="553"/>
                      </a:cubicBezTo>
                      <a:cubicBezTo>
                        <a:pt x="1485" y="552"/>
                        <a:pt x="1483" y="549"/>
                        <a:pt x="1484" y="547"/>
                      </a:cubicBezTo>
                      <a:cubicBezTo>
                        <a:pt x="1486" y="539"/>
                        <a:pt x="1496" y="538"/>
                        <a:pt x="1501" y="543"/>
                      </a:cubicBezTo>
                      <a:cubicBezTo>
                        <a:pt x="1504" y="547"/>
                        <a:pt x="1505" y="552"/>
                        <a:pt x="1503" y="557"/>
                      </a:cubicBezTo>
                      <a:cubicBezTo>
                        <a:pt x="1501" y="564"/>
                        <a:pt x="1494" y="568"/>
                        <a:pt x="1484" y="567"/>
                      </a:cubicBezTo>
                      <a:cubicBezTo>
                        <a:pt x="1487" y="568"/>
                        <a:pt x="1490" y="570"/>
                        <a:pt x="1492" y="571"/>
                      </a:cubicBezTo>
                      <a:cubicBezTo>
                        <a:pt x="1497" y="572"/>
                        <a:pt x="1504" y="571"/>
                        <a:pt x="1508" y="567"/>
                      </a:cubicBezTo>
                      <a:cubicBezTo>
                        <a:pt x="1516" y="561"/>
                        <a:pt x="1515" y="550"/>
                        <a:pt x="1509" y="542"/>
                      </a:cubicBezTo>
                      <a:cubicBezTo>
                        <a:pt x="1505" y="537"/>
                        <a:pt x="1501" y="533"/>
                        <a:pt x="1500" y="525"/>
                      </a:cubicBezTo>
                      <a:cubicBezTo>
                        <a:pt x="1500" y="518"/>
                        <a:pt x="1502" y="512"/>
                        <a:pt x="1508" y="508"/>
                      </a:cubicBezTo>
                      <a:cubicBezTo>
                        <a:pt x="1500" y="526"/>
                        <a:pt x="1514" y="530"/>
                        <a:pt x="1520" y="542"/>
                      </a:cubicBezTo>
                      <a:cubicBezTo>
                        <a:pt x="1523" y="550"/>
                        <a:pt x="1524" y="558"/>
                        <a:pt x="1520" y="565"/>
                      </a:cubicBezTo>
                      <a:cubicBezTo>
                        <a:pt x="1515" y="571"/>
                        <a:pt x="1505" y="577"/>
                        <a:pt x="1495" y="573"/>
                      </a:cubicBezTo>
                      <a:cubicBezTo>
                        <a:pt x="1496" y="573"/>
                        <a:pt x="1497" y="574"/>
                        <a:pt x="1497" y="574"/>
                      </a:cubicBezTo>
                      <a:cubicBezTo>
                        <a:pt x="1511" y="584"/>
                        <a:pt x="1517" y="596"/>
                        <a:pt x="1516" y="613"/>
                      </a:cubicBezTo>
                      <a:cubicBezTo>
                        <a:pt x="1516" y="616"/>
                        <a:pt x="1515" y="619"/>
                        <a:pt x="1514" y="622"/>
                      </a:cubicBezTo>
                      <a:cubicBezTo>
                        <a:pt x="1513" y="622"/>
                        <a:pt x="1512" y="621"/>
                        <a:pt x="1512" y="621"/>
                      </a:cubicBezTo>
                      <a:cubicBezTo>
                        <a:pt x="1513" y="619"/>
                        <a:pt x="1513" y="616"/>
                        <a:pt x="1513" y="613"/>
                      </a:cubicBezTo>
                      <a:cubicBezTo>
                        <a:pt x="1514" y="597"/>
                        <a:pt x="1507" y="586"/>
                        <a:pt x="1494" y="577"/>
                      </a:cubicBezTo>
                      <a:cubicBezTo>
                        <a:pt x="1493" y="576"/>
                        <a:pt x="1492" y="575"/>
                        <a:pt x="1490" y="574"/>
                      </a:cubicBezTo>
                      <a:cubicBezTo>
                        <a:pt x="1494" y="578"/>
                        <a:pt x="1497" y="583"/>
                        <a:pt x="1498" y="589"/>
                      </a:cubicBezTo>
                      <a:cubicBezTo>
                        <a:pt x="1499" y="593"/>
                        <a:pt x="1499" y="596"/>
                        <a:pt x="1498" y="600"/>
                      </a:cubicBezTo>
                      <a:cubicBezTo>
                        <a:pt x="1497" y="603"/>
                        <a:pt x="1496" y="606"/>
                        <a:pt x="1494" y="609"/>
                      </a:cubicBezTo>
                      <a:cubicBezTo>
                        <a:pt x="1488" y="616"/>
                        <a:pt x="1478" y="618"/>
                        <a:pt x="1471" y="611"/>
                      </a:cubicBezTo>
                      <a:cubicBezTo>
                        <a:pt x="1468" y="609"/>
                        <a:pt x="1467" y="605"/>
                        <a:pt x="1467" y="601"/>
                      </a:cubicBezTo>
                      <a:cubicBezTo>
                        <a:pt x="1467" y="599"/>
                        <a:pt x="1467" y="598"/>
                        <a:pt x="1468" y="596"/>
                      </a:cubicBezTo>
                      <a:cubicBezTo>
                        <a:pt x="1470" y="593"/>
                        <a:pt x="1472" y="591"/>
                        <a:pt x="1475" y="590"/>
                      </a:cubicBezTo>
                      <a:cubicBezTo>
                        <a:pt x="1477" y="590"/>
                        <a:pt x="1478" y="590"/>
                        <a:pt x="1480" y="590"/>
                      </a:cubicBezTo>
                      <a:cubicBezTo>
                        <a:pt x="1480" y="590"/>
                        <a:pt x="1481" y="590"/>
                        <a:pt x="1482" y="591"/>
                      </a:cubicBezTo>
                      <a:cubicBezTo>
                        <a:pt x="1485" y="592"/>
                        <a:pt x="1486" y="594"/>
                        <a:pt x="1486" y="597"/>
                      </a:cubicBezTo>
                      <a:cubicBezTo>
                        <a:pt x="1486" y="599"/>
                        <a:pt x="1485" y="601"/>
                        <a:pt x="1484" y="601"/>
                      </a:cubicBezTo>
                      <a:cubicBezTo>
                        <a:pt x="1483" y="601"/>
                        <a:pt x="1483" y="601"/>
                        <a:pt x="1483" y="601"/>
                      </a:cubicBezTo>
                      <a:cubicBezTo>
                        <a:pt x="1484" y="601"/>
                        <a:pt x="1484" y="601"/>
                        <a:pt x="1484" y="601"/>
                      </a:cubicBezTo>
                      <a:cubicBezTo>
                        <a:pt x="1485" y="601"/>
                        <a:pt x="1486" y="599"/>
                        <a:pt x="1486" y="597"/>
                      </a:cubicBezTo>
                      <a:cubicBezTo>
                        <a:pt x="1486" y="595"/>
                        <a:pt x="1484" y="593"/>
                        <a:pt x="1482" y="592"/>
                      </a:cubicBezTo>
                      <a:cubicBezTo>
                        <a:pt x="1481" y="591"/>
                        <a:pt x="1480" y="591"/>
                        <a:pt x="1479" y="591"/>
                      </a:cubicBezTo>
                      <a:cubicBezTo>
                        <a:pt x="1478" y="591"/>
                        <a:pt x="1477" y="591"/>
                        <a:pt x="1475" y="591"/>
                      </a:cubicBezTo>
                      <a:cubicBezTo>
                        <a:pt x="1473" y="592"/>
                        <a:pt x="1471" y="594"/>
                        <a:pt x="1469" y="597"/>
                      </a:cubicBezTo>
                      <a:cubicBezTo>
                        <a:pt x="1469" y="598"/>
                        <a:pt x="1469" y="600"/>
                        <a:pt x="1469" y="601"/>
                      </a:cubicBezTo>
                      <a:cubicBezTo>
                        <a:pt x="1469" y="605"/>
                        <a:pt x="1470" y="607"/>
                        <a:pt x="1473" y="610"/>
                      </a:cubicBezTo>
                      <a:cubicBezTo>
                        <a:pt x="1478" y="615"/>
                        <a:pt x="1486" y="613"/>
                        <a:pt x="1491" y="607"/>
                      </a:cubicBezTo>
                      <a:cubicBezTo>
                        <a:pt x="1493" y="604"/>
                        <a:pt x="1494" y="602"/>
                        <a:pt x="1495" y="599"/>
                      </a:cubicBezTo>
                      <a:cubicBezTo>
                        <a:pt x="1495" y="596"/>
                        <a:pt x="1495" y="593"/>
                        <a:pt x="1494" y="590"/>
                      </a:cubicBezTo>
                      <a:cubicBezTo>
                        <a:pt x="1494" y="586"/>
                        <a:pt x="1492" y="583"/>
                        <a:pt x="1490" y="581"/>
                      </a:cubicBezTo>
                      <a:cubicBezTo>
                        <a:pt x="1488" y="576"/>
                        <a:pt x="1484" y="573"/>
                        <a:pt x="1479" y="570"/>
                      </a:cubicBezTo>
                      <a:cubicBezTo>
                        <a:pt x="1471" y="565"/>
                        <a:pt x="1460" y="562"/>
                        <a:pt x="1450" y="561"/>
                      </a:cubicBezTo>
                      <a:cubicBezTo>
                        <a:pt x="1424" y="562"/>
                        <a:pt x="1403" y="583"/>
                        <a:pt x="1383" y="599"/>
                      </a:cubicBezTo>
                      <a:cubicBezTo>
                        <a:pt x="1386" y="596"/>
                        <a:pt x="1390" y="594"/>
                        <a:pt x="1394" y="592"/>
                      </a:cubicBezTo>
                      <a:cubicBezTo>
                        <a:pt x="1407" y="586"/>
                        <a:pt x="1426" y="587"/>
                        <a:pt x="1435" y="600"/>
                      </a:cubicBezTo>
                      <a:cubicBezTo>
                        <a:pt x="1440" y="608"/>
                        <a:pt x="1441" y="618"/>
                        <a:pt x="1451" y="621"/>
                      </a:cubicBezTo>
                      <a:cubicBezTo>
                        <a:pt x="1447" y="628"/>
                        <a:pt x="1434" y="629"/>
                        <a:pt x="1425" y="621"/>
                      </a:cubicBezTo>
                      <a:cubicBezTo>
                        <a:pt x="1416" y="613"/>
                        <a:pt x="1410" y="595"/>
                        <a:pt x="1395" y="598"/>
                      </a:cubicBezTo>
                      <a:cubicBezTo>
                        <a:pt x="1387" y="599"/>
                        <a:pt x="1379" y="605"/>
                        <a:pt x="1375" y="605"/>
                      </a:cubicBezTo>
                      <a:cubicBezTo>
                        <a:pt x="1376" y="604"/>
                        <a:pt x="1376" y="604"/>
                        <a:pt x="1376" y="604"/>
                      </a:cubicBezTo>
                      <a:cubicBezTo>
                        <a:pt x="1376" y="605"/>
                        <a:pt x="1375" y="605"/>
                        <a:pt x="1374" y="605"/>
                      </a:cubicBezTo>
                      <a:cubicBezTo>
                        <a:pt x="1361" y="615"/>
                        <a:pt x="1350" y="622"/>
                        <a:pt x="1333" y="625"/>
                      </a:cubicBezTo>
                      <a:cubicBezTo>
                        <a:pt x="1319" y="627"/>
                        <a:pt x="1307" y="627"/>
                        <a:pt x="1294" y="622"/>
                      </a:cubicBezTo>
                      <a:cubicBezTo>
                        <a:pt x="1284" y="618"/>
                        <a:pt x="1277" y="611"/>
                        <a:pt x="1271" y="603"/>
                      </a:cubicBezTo>
                      <a:cubicBezTo>
                        <a:pt x="1261" y="586"/>
                        <a:pt x="1260" y="562"/>
                        <a:pt x="1263" y="539"/>
                      </a:cubicBezTo>
                      <a:cubicBezTo>
                        <a:pt x="1265" y="531"/>
                        <a:pt x="1267" y="523"/>
                        <a:pt x="1270" y="515"/>
                      </a:cubicBezTo>
                      <a:cubicBezTo>
                        <a:pt x="1275" y="500"/>
                        <a:pt x="1284" y="488"/>
                        <a:pt x="1286" y="472"/>
                      </a:cubicBezTo>
                      <a:cubicBezTo>
                        <a:pt x="1287" y="465"/>
                        <a:pt x="1286" y="456"/>
                        <a:pt x="1282" y="450"/>
                      </a:cubicBezTo>
                      <a:cubicBezTo>
                        <a:pt x="1279" y="447"/>
                        <a:pt x="1273" y="444"/>
                        <a:pt x="1269" y="447"/>
                      </a:cubicBezTo>
                      <a:cubicBezTo>
                        <a:pt x="1268" y="448"/>
                        <a:pt x="1268" y="450"/>
                        <a:pt x="1268" y="451"/>
                      </a:cubicBezTo>
                      <a:cubicBezTo>
                        <a:pt x="1269" y="453"/>
                        <a:pt x="1270" y="454"/>
                        <a:pt x="1272" y="453"/>
                      </a:cubicBezTo>
                      <a:cubicBezTo>
                        <a:pt x="1273" y="453"/>
                        <a:pt x="1274" y="452"/>
                        <a:pt x="1274" y="452"/>
                      </a:cubicBezTo>
                      <a:cubicBezTo>
                        <a:pt x="1275" y="450"/>
                        <a:pt x="1274" y="449"/>
                        <a:pt x="1272" y="449"/>
                      </a:cubicBezTo>
                      <a:cubicBezTo>
                        <a:pt x="1272" y="449"/>
                        <a:pt x="1271" y="449"/>
                        <a:pt x="1270" y="450"/>
                      </a:cubicBezTo>
                      <a:cubicBezTo>
                        <a:pt x="1270" y="449"/>
                        <a:pt x="1271" y="448"/>
                        <a:pt x="1272" y="448"/>
                      </a:cubicBezTo>
                      <a:cubicBezTo>
                        <a:pt x="1274" y="447"/>
                        <a:pt x="1275" y="448"/>
                        <a:pt x="1276" y="449"/>
                      </a:cubicBezTo>
                      <a:cubicBezTo>
                        <a:pt x="1277" y="452"/>
                        <a:pt x="1276" y="455"/>
                        <a:pt x="1274" y="456"/>
                      </a:cubicBezTo>
                      <a:cubicBezTo>
                        <a:pt x="1272" y="457"/>
                        <a:pt x="1270" y="457"/>
                        <a:pt x="1268" y="456"/>
                      </a:cubicBezTo>
                      <a:cubicBezTo>
                        <a:pt x="1266" y="456"/>
                        <a:pt x="1265" y="454"/>
                        <a:pt x="1265" y="452"/>
                      </a:cubicBezTo>
                      <a:cubicBezTo>
                        <a:pt x="1264" y="450"/>
                        <a:pt x="1265" y="447"/>
                        <a:pt x="1267" y="445"/>
                      </a:cubicBezTo>
                      <a:cubicBezTo>
                        <a:pt x="1271" y="442"/>
                        <a:pt x="1277" y="444"/>
                        <a:pt x="1280" y="447"/>
                      </a:cubicBezTo>
                      <a:cubicBezTo>
                        <a:pt x="1282" y="448"/>
                        <a:pt x="1284" y="450"/>
                        <a:pt x="1285" y="453"/>
                      </a:cubicBezTo>
                      <a:cubicBezTo>
                        <a:pt x="1282" y="442"/>
                        <a:pt x="1275" y="436"/>
                        <a:pt x="1266" y="433"/>
                      </a:cubicBezTo>
                      <a:cubicBezTo>
                        <a:pt x="1260" y="432"/>
                        <a:pt x="1254" y="432"/>
                        <a:pt x="1249" y="435"/>
                      </a:cubicBezTo>
                      <a:cubicBezTo>
                        <a:pt x="1249" y="435"/>
                        <a:pt x="1249" y="435"/>
                        <a:pt x="1249" y="435"/>
                      </a:cubicBezTo>
                      <a:cubicBezTo>
                        <a:pt x="1254" y="433"/>
                        <a:pt x="1260" y="436"/>
                        <a:pt x="1259" y="444"/>
                      </a:cubicBezTo>
                      <a:cubicBezTo>
                        <a:pt x="1258" y="450"/>
                        <a:pt x="1249" y="458"/>
                        <a:pt x="1258" y="469"/>
                      </a:cubicBezTo>
                      <a:close/>
                      <a:moveTo>
                        <a:pt x="1225" y="108"/>
                      </a:moveTo>
                      <a:cubicBezTo>
                        <a:pt x="1215" y="135"/>
                        <a:pt x="1228" y="155"/>
                        <a:pt x="1227" y="168"/>
                      </a:cubicBezTo>
                      <a:cubicBezTo>
                        <a:pt x="1227" y="183"/>
                        <a:pt x="1210" y="183"/>
                        <a:pt x="1206" y="167"/>
                      </a:cubicBezTo>
                      <a:cubicBezTo>
                        <a:pt x="1203" y="149"/>
                        <a:pt x="1212" y="125"/>
                        <a:pt x="1225" y="108"/>
                      </a:cubicBezTo>
                      <a:close/>
                      <a:moveTo>
                        <a:pt x="1105" y="190"/>
                      </a:moveTo>
                      <a:cubicBezTo>
                        <a:pt x="1093" y="192"/>
                        <a:pt x="1067" y="184"/>
                        <a:pt x="1058" y="171"/>
                      </a:cubicBezTo>
                      <a:cubicBezTo>
                        <a:pt x="1048" y="158"/>
                        <a:pt x="1056" y="147"/>
                        <a:pt x="1069" y="160"/>
                      </a:cubicBezTo>
                      <a:cubicBezTo>
                        <a:pt x="1080" y="169"/>
                        <a:pt x="1091" y="188"/>
                        <a:pt x="1105" y="190"/>
                      </a:cubicBezTo>
                      <a:close/>
                      <a:moveTo>
                        <a:pt x="1220" y="265"/>
                      </a:moveTo>
                      <a:cubicBezTo>
                        <a:pt x="1221" y="264"/>
                        <a:pt x="1222" y="261"/>
                        <a:pt x="1220" y="260"/>
                      </a:cubicBezTo>
                      <a:cubicBezTo>
                        <a:pt x="1219" y="258"/>
                        <a:pt x="1216" y="258"/>
                        <a:pt x="1215" y="259"/>
                      </a:cubicBezTo>
                      <a:cubicBezTo>
                        <a:pt x="1213" y="261"/>
                        <a:pt x="1213" y="263"/>
                        <a:pt x="1214" y="265"/>
                      </a:cubicBezTo>
                      <a:cubicBezTo>
                        <a:pt x="1216" y="266"/>
                        <a:pt x="1218" y="267"/>
                        <a:pt x="1220" y="265"/>
                      </a:cubicBezTo>
                      <a:close/>
                      <a:moveTo>
                        <a:pt x="1176" y="217"/>
                      </a:moveTo>
                      <a:cubicBezTo>
                        <a:pt x="1185" y="213"/>
                        <a:pt x="1189" y="225"/>
                        <a:pt x="1191" y="229"/>
                      </a:cubicBezTo>
                      <a:cubicBezTo>
                        <a:pt x="1192" y="232"/>
                        <a:pt x="1194" y="233"/>
                        <a:pt x="1197" y="234"/>
                      </a:cubicBezTo>
                      <a:cubicBezTo>
                        <a:pt x="1193" y="235"/>
                        <a:pt x="1184" y="235"/>
                        <a:pt x="1180" y="233"/>
                      </a:cubicBezTo>
                      <a:cubicBezTo>
                        <a:pt x="1174" y="231"/>
                        <a:pt x="1171" y="225"/>
                        <a:pt x="1174" y="218"/>
                      </a:cubicBezTo>
                      <a:cubicBezTo>
                        <a:pt x="1175" y="222"/>
                        <a:pt x="1178" y="226"/>
                        <a:pt x="1182" y="227"/>
                      </a:cubicBezTo>
                      <a:cubicBezTo>
                        <a:pt x="1180" y="226"/>
                        <a:pt x="1177" y="221"/>
                        <a:pt x="1176" y="217"/>
                      </a:cubicBezTo>
                      <a:close/>
                      <a:moveTo>
                        <a:pt x="1199" y="269"/>
                      </a:moveTo>
                      <a:cubicBezTo>
                        <a:pt x="1202" y="267"/>
                        <a:pt x="1202" y="262"/>
                        <a:pt x="1200" y="259"/>
                      </a:cubicBezTo>
                      <a:cubicBezTo>
                        <a:pt x="1197" y="255"/>
                        <a:pt x="1192" y="255"/>
                        <a:pt x="1189" y="258"/>
                      </a:cubicBezTo>
                      <a:cubicBezTo>
                        <a:pt x="1186" y="261"/>
                        <a:pt x="1185" y="265"/>
                        <a:pt x="1188" y="268"/>
                      </a:cubicBezTo>
                      <a:cubicBezTo>
                        <a:pt x="1191" y="272"/>
                        <a:pt x="1196" y="272"/>
                        <a:pt x="1199" y="269"/>
                      </a:cubicBezTo>
                      <a:close/>
                      <a:moveTo>
                        <a:pt x="1211" y="270"/>
                      </a:moveTo>
                      <a:cubicBezTo>
                        <a:pt x="1213" y="268"/>
                        <a:pt x="1213" y="265"/>
                        <a:pt x="1212" y="263"/>
                      </a:cubicBezTo>
                      <a:cubicBezTo>
                        <a:pt x="1210" y="261"/>
                        <a:pt x="1207" y="260"/>
                        <a:pt x="1205" y="262"/>
                      </a:cubicBezTo>
                      <a:cubicBezTo>
                        <a:pt x="1203" y="264"/>
                        <a:pt x="1202" y="267"/>
                        <a:pt x="1204" y="269"/>
                      </a:cubicBezTo>
                      <a:cubicBezTo>
                        <a:pt x="1206" y="271"/>
                        <a:pt x="1209" y="271"/>
                        <a:pt x="1211" y="270"/>
                      </a:cubicBezTo>
                      <a:close/>
                      <a:moveTo>
                        <a:pt x="1125" y="192"/>
                      </a:moveTo>
                      <a:cubicBezTo>
                        <a:pt x="1128" y="192"/>
                        <a:pt x="1131" y="191"/>
                        <a:pt x="1134" y="189"/>
                      </a:cubicBezTo>
                      <a:cubicBezTo>
                        <a:pt x="1136" y="187"/>
                        <a:pt x="1138" y="183"/>
                        <a:pt x="1136" y="178"/>
                      </a:cubicBezTo>
                      <a:cubicBezTo>
                        <a:pt x="1135" y="173"/>
                        <a:pt x="1129" y="171"/>
                        <a:pt x="1125" y="171"/>
                      </a:cubicBezTo>
                      <a:cubicBezTo>
                        <a:pt x="1117" y="172"/>
                        <a:pt x="1118" y="179"/>
                        <a:pt x="1115" y="183"/>
                      </a:cubicBezTo>
                      <a:cubicBezTo>
                        <a:pt x="1112" y="187"/>
                        <a:pt x="1105" y="187"/>
                        <a:pt x="1098" y="184"/>
                      </a:cubicBezTo>
                      <a:cubicBezTo>
                        <a:pt x="1091" y="181"/>
                        <a:pt x="1087" y="173"/>
                        <a:pt x="1088" y="165"/>
                      </a:cubicBezTo>
                      <a:cubicBezTo>
                        <a:pt x="1089" y="160"/>
                        <a:pt x="1092" y="156"/>
                        <a:pt x="1098" y="157"/>
                      </a:cubicBezTo>
                      <a:cubicBezTo>
                        <a:pt x="1094" y="160"/>
                        <a:pt x="1095" y="168"/>
                        <a:pt x="1102" y="168"/>
                      </a:cubicBezTo>
                      <a:cubicBezTo>
                        <a:pt x="1105" y="169"/>
                        <a:pt x="1112" y="166"/>
                        <a:pt x="1120" y="163"/>
                      </a:cubicBezTo>
                      <a:cubicBezTo>
                        <a:pt x="1127" y="160"/>
                        <a:pt x="1135" y="159"/>
                        <a:pt x="1141" y="160"/>
                      </a:cubicBezTo>
                      <a:cubicBezTo>
                        <a:pt x="1154" y="164"/>
                        <a:pt x="1161" y="180"/>
                        <a:pt x="1155" y="192"/>
                      </a:cubicBezTo>
                      <a:cubicBezTo>
                        <a:pt x="1151" y="198"/>
                        <a:pt x="1145" y="201"/>
                        <a:pt x="1139" y="204"/>
                      </a:cubicBezTo>
                      <a:cubicBezTo>
                        <a:pt x="1132" y="206"/>
                        <a:pt x="1113" y="208"/>
                        <a:pt x="1107" y="215"/>
                      </a:cubicBezTo>
                      <a:cubicBezTo>
                        <a:pt x="1103" y="220"/>
                        <a:pt x="1106" y="226"/>
                        <a:pt x="1110" y="227"/>
                      </a:cubicBezTo>
                      <a:cubicBezTo>
                        <a:pt x="1106" y="231"/>
                        <a:pt x="1098" y="229"/>
                        <a:pt x="1095" y="224"/>
                      </a:cubicBezTo>
                      <a:cubicBezTo>
                        <a:pt x="1089" y="214"/>
                        <a:pt x="1094" y="198"/>
                        <a:pt x="1107" y="192"/>
                      </a:cubicBezTo>
                      <a:cubicBezTo>
                        <a:pt x="1112" y="190"/>
                        <a:pt x="1118" y="191"/>
                        <a:pt x="1125" y="192"/>
                      </a:cubicBezTo>
                      <a:close/>
                      <a:moveTo>
                        <a:pt x="1036" y="96"/>
                      </a:moveTo>
                      <a:cubicBezTo>
                        <a:pt x="1038" y="94"/>
                        <a:pt x="1040" y="94"/>
                        <a:pt x="1042" y="95"/>
                      </a:cubicBezTo>
                      <a:cubicBezTo>
                        <a:pt x="1044" y="97"/>
                        <a:pt x="1044" y="99"/>
                        <a:pt x="1042" y="101"/>
                      </a:cubicBezTo>
                      <a:cubicBezTo>
                        <a:pt x="1041" y="103"/>
                        <a:pt x="1038" y="103"/>
                        <a:pt x="1036" y="101"/>
                      </a:cubicBezTo>
                      <a:cubicBezTo>
                        <a:pt x="1035" y="100"/>
                        <a:pt x="1035" y="97"/>
                        <a:pt x="1036" y="96"/>
                      </a:cubicBezTo>
                      <a:close/>
                      <a:moveTo>
                        <a:pt x="1040" y="88"/>
                      </a:moveTo>
                      <a:cubicBezTo>
                        <a:pt x="1041" y="87"/>
                        <a:pt x="1043" y="87"/>
                        <a:pt x="1044" y="88"/>
                      </a:cubicBezTo>
                      <a:cubicBezTo>
                        <a:pt x="1046" y="89"/>
                        <a:pt x="1046" y="91"/>
                        <a:pt x="1045" y="93"/>
                      </a:cubicBezTo>
                      <a:cubicBezTo>
                        <a:pt x="1043" y="94"/>
                        <a:pt x="1041" y="94"/>
                        <a:pt x="1040" y="93"/>
                      </a:cubicBezTo>
                      <a:cubicBezTo>
                        <a:pt x="1039" y="92"/>
                        <a:pt x="1039" y="90"/>
                        <a:pt x="1040" y="88"/>
                      </a:cubicBezTo>
                      <a:close/>
                      <a:moveTo>
                        <a:pt x="1036" y="106"/>
                      </a:moveTo>
                      <a:cubicBezTo>
                        <a:pt x="1039" y="103"/>
                        <a:pt x="1043" y="103"/>
                        <a:pt x="1045" y="105"/>
                      </a:cubicBezTo>
                      <a:cubicBezTo>
                        <a:pt x="1048" y="108"/>
                        <a:pt x="1048" y="112"/>
                        <a:pt x="1046" y="114"/>
                      </a:cubicBezTo>
                      <a:cubicBezTo>
                        <a:pt x="1044" y="117"/>
                        <a:pt x="1039" y="117"/>
                        <a:pt x="1037" y="115"/>
                      </a:cubicBezTo>
                      <a:cubicBezTo>
                        <a:pt x="1034" y="113"/>
                        <a:pt x="1034" y="109"/>
                        <a:pt x="1036" y="106"/>
                      </a:cubicBezTo>
                      <a:close/>
                      <a:moveTo>
                        <a:pt x="1126" y="190"/>
                      </a:moveTo>
                      <a:cubicBezTo>
                        <a:pt x="1131" y="190"/>
                        <a:pt x="1135" y="187"/>
                        <a:pt x="1135" y="182"/>
                      </a:cubicBezTo>
                      <a:cubicBezTo>
                        <a:pt x="1136" y="174"/>
                        <a:pt x="1125" y="171"/>
                        <a:pt x="1121" y="176"/>
                      </a:cubicBezTo>
                      <a:cubicBezTo>
                        <a:pt x="1117" y="180"/>
                        <a:pt x="1118" y="185"/>
                        <a:pt x="1111" y="188"/>
                      </a:cubicBezTo>
                      <a:cubicBezTo>
                        <a:pt x="1118" y="186"/>
                        <a:pt x="1120" y="189"/>
                        <a:pt x="1126" y="190"/>
                      </a:cubicBezTo>
                      <a:close/>
                      <a:moveTo>
                        <a:pt x="1159" y="179"/>
                      </a:moveTo>
                      <a:cubicBezTo>
                        <a:pt x="1160" y="171"/>
                        <a:pt x="1154" y="163"/>
                        <a:pt x="1149" y="161"/>
                      </a:cubicBezTo>
                      <a:cubicBezTo>
                        <a:pt x="1150" y="153"/>
                        <a:pt x="1167" y="151"/>
                        <a:pt x="1171" y="163"/>
                      </a:cubicBezTo>
                      <a:cubicBezTo>
                        <a:pt x="1173" y="171"/>
                        <a:pt x="1167" y="179"/>
                        <a:pt x="1159" y="179"/>
                      </a:cubicBezTo>
                      <a:close/>
                      <a:moveTo>
                        <a:pt x="1037" y="172"/>
                      </a:moveTo>
                      <a:cubicBezTo>
                        <a:pt x="1051" y="175"/>
                        <a:pt x="1045" y="194"/>
                        <a:pt x="1044" y="200"/>
                      </a:cubicBezTo>
                      <a:cubicBezTo>
                        <a:pt x="1043" y="205"/>
                        <a:pt x="1044" y="209"/>
                        <a:pt x="1047" y="212"/>
                      </a:cubicBezTo>
                      <a:cubicBezTo>
                        <a:pt x="1042" y="211"/>
                        <a:pt x="1030" y="202"/>
                        <a:pt x="1026" y="196"/>
                      </a:cubicBezTo>
                      <a:cubicBezTo>
                        <a:pt x="1021" y="188"/>
                        <a:pt x="1022" y="178"/>
                        <a:pt x="1032" y="172"/>
                      </a:cubicBezTo>
                      <a:cubicBezTo>
                        <a:pt x="1030" y="177"/>
                        <a:pt x="1031" y="185"/>
                        <a:pt x="1034" y="189"/>
                      </a:cubicBezTo>
                      <a:cubicBezTo>
                        <a:pt x="1033" y="187"/>
                        <a:pt x="1034" y="178"/>
                        <a:pt x="1037" y="172"/>
                      </a:cubicBezTo>
                      <a:close/>
                      <a:moveTo>
                        <a:pt x="1170" y="141"/>
                      </a:moveTo>
                      <a:cubicBezTo>
                        <a:pt x="1137" y="135"/>
                        <a:pt x="1125" y="110"/>
                        <a:pt x="1112" y="102"/>
                      </a:cubicBezTo>
                      <a:cubicBezTo>
                        <a:pt x="1097" y="94"/>
                        <a:pt x="1087" y="111"/>
                        <a:pt x="1100" y="124"/>
                      </a:cubicBezTo>
                      <a:cubicBezTo>
                        <a:pt x="1115" y="138"/>
                        <a:pt x="1144" y="144"/>
                        <a:pt x="1170" y="141"/>
                      </a:cubicBezTo>
                      <a:close/>
                      <a:moveTo>
                        <a:pt x="1235" y="249"/>
                      </a:moveTo>
                      <a:cubicBezTo>
                        <a:pt x="1231" y="249"/>
                        <a:pt x="1228" y="249"/>
                        <a:pt x="1224" y="249"/>
                      </a:cubicBezTo>
                      <a:cubicBezTo>
                        <a:pt x="1213" y="247"/>
                        <a:pt x="1202" y="241"/>
                        <a:pt x="1195" y="230"/>
                      </a:cubicBezTo>
                      <a:cubicBezTo>
                        <a:pt x="1188" y="218"/>
                        <a:pt x="1189" y="200"/>
                        <a:pt x="1200" y="190"/>
                      </a:cubicBezTo>
                      <a:cubicBezTo>
                        <a:pt x="1205" y="186"/>
                        <a:pt x="1211" y="184"/>
                        <a:pt x="1217" y="185"/>
                      </a:cubicBezTo>
                      <a:cubicBezTo>
                        <a:pt x="1221" y="185"/>
                        <a:pt x="1225" y="186"/>
                        <a:pt x="1228" y="189"/>
                      </a:cubicBezTo>
                      <a:cubicBezTo>
                        <a:pt x="1231" y="193"/>
                        <a:pt x="1233" y="198"/>
                        <a:pt x="1231" y="203"/>
                      </a:cubicBezTo>
                      <a:cubicBezTo>
                        <a:pt x="1230" y="207"/>
                        <a:pt x="1228" y="210"/>
                        <a:pt x="1224" y="211"/>
                      </a:cubicBezTo>
                      <a:cubicBezTo>
                        <a:pt x="1218" y="214"/>
                        <a:pt x="1210" y="211"/>
                        <a:pt x="1207" y="205"/>
                      </a:cubicBezTo>
                      <a:cubicBezTo>
                        <a:pt x="1204" y="198"/>
                        <a:pt x="1207" y="191"/>
                        <a:pt x="1214" y="188"/>
                      </a:cubicBezTo>
                      <a:cubicBezTo>
                        <a:pt x="1219" y="186"/>
                        <a:pt x="1225" y="187"/>
                        <a:pt x="1229" y="191"/>
                      </a:cubicBezTo>
                      <a:cubicBezTo>
                        <a:pt x="1228" y="190"/>
                        <a:pt x="1228" y="190"/>
                        <a:pt x="1227" y="189"/>
                      </a:cubicBezTo>
                      <a:cubicBezTo>
                        <a:pt x="1224" y="187"/>
                        <a:pt x="1221" y="185"/>
                        <a:pt x="1217" y="185"/>
                      </a:cubicBezTo>
                      <a:cubicBezTo>
                        <a:pt x="1211" y="185"/>
                        <a:pt x="1205" y="187"/>
                        <a:pt x="1201" y="191"/>
                      </a:cubicBezTo>
                      <a:cubicBezTo>
                        <a:pt x="1190" y="201"/>
                        <a:pt x="1190" y="218"/>
                        <a:pt x="1197" y="229"/>
                      </a:cubicBezTo>
                      <a:cubicBezTo>
                        <a:pt x="1204" y="240"/>
                        <a:pt x="1215" y="246"/>
                        <a:pt x="1227" y="246"/>
                      </a:cubicBezTo>
                      <a:cubicBezTo>
                        <a:pt x="1230" y="247"/>
                        <a:pt x="1233" y="246"/>
                        <a:pt x="1235" y="246"/>
                      </a:cubicBezTo>
                      <a:lnTo>
                        <a:pt x="1235" y="249"/>
                      </a:lnTo>
                      <a:close/>
                      <a:moveTo>
                        <a:pt x="1272" y="213"/>
                      </a:moveTo>
                      <a:cubicBezTo>
                        <a:pt x="1287" y="211"/>
                        <a:pt x="1301" y="217"/>
                        <a:pt x="1308" y="233"/>
                      </a:cubicBezTo>
                      <a:cubicBezTo>
                        <a:pt x="1310" y="239"/>
                        <a:pt x="1311" y="244"/>
                        <a:pt x="1310" y="251"/>
                      </a:cubicBezTo>
                      <a:cubicBezTo>
                        <a:pt x="1308" y="256"/>
                        <a:pt x="1306" y="260"/>
                        <a:pt x="1302" y="263"/>
                      </a:cubicBezTo>
                      <a:cubicBezTo>
                        <a:pt x="1297" y="267"/>
                        <a:pt x="1291" y="268"/>
                        <a:pt x="1285" y="265"/>
                      </a:cubicBezTo>
                      <a:cubicBezTo>
                        <a:pt x="1281" y="264"/>
                        <a:pt x="1278" y="262"/>
                        <a:pt x="1277" y="258"/>
                      </a:cubicBezTo>
                      <a:cubicBezTo>
                        <a:pt x="1275" y="252"/>
                        <a:pt x="1276" y="247"/>
                        <a:pt x="1281" y="243"/>
                      </a:cubicBezTo>
                      <a:cubicBezTo>
                        <a:pt x="1282" y="241"/>
                        <a:pt x="1285" y="240"/>
                        <a:pt x="1288" y="240"/>
                      </a:cubicBezTo>
                      <a:cubicBezTo>
                        <a:pt x="1294" y="239"/>
                        <a:pt x="1299" y="244"/>
                        <a:pt x="1299" y="250"/>
                      </a:cubicBezTo>
                      <a:cubicBezTo>
                        <a:pt x="1299" y="256"/>
                        <a:pt x="1295" y="261"/>
                        <a:pt x="1289" y="261"/>
                      </a:cubicBezTo>
                      <a:cubicBezTo>
                        <a:pt x="1283" y="261"/>
                        <a:pt x="1278" y="257"/>
                        <a:pt x="1278" y="251"/>
                      </a:cubicBezTo>
                      <a:cubicBezTo>
                        <a:pt x="1278" y="249"/>
                        <a:pt x="1278" y="247"/>
                        <a:pt x="1279" y="246"/>
                      </a:cubicBezTo>
                      <a:cubicBezTo>
                        <a:pt x="1278" y="246"/>
                        <a:pt x="1278" y="246"/>
                        <a:pt x="1278" y="246"/>
                      </a:cubicBezTo>
                      <a:cubicBezTo>
                        <a:pt x="1276" y="250"/>
                        <a:pt x="1276" y="254"/>
                        <a:pt x="1277" y="258"/>
                      </a:cubicBezTo>
                      <a:cubicBezTo>
                        <a:pt x="1279" y="261"/>
                        <a:pt x="1281" y="263"/>
                        <a:pt x="1285" y="265"/>
                      </a:cubicBezTo>
                      <a:cubicBezTo>
                        <a:pt x="1291" y="267"/>
                        <a:pt x="1296" y="266"/>
                        <a:pt x="1301" y="262"/>
                      </a:cubicBezTo>
                      <a:cubicBezTo>
                        <a:pt x="1305" y="259"/>
                        <a:pt x="1307" y="255"/>
                        <a:pt x="1308" y="250"/>
                      </a:cubicBezTo>
                      <a:cubicBezTo>
                        <a:pt x="1309" y="244"/>
                        <a:pt x="1309" y="239"/>
                        <a:pt x="1306" y="234"/>
                      </a:cubicBezTo>
                      <a:cubicBezTo>
                        <a:pt x="1300" y="218"/>
                        <a:pt x="1285" y="213"/>
                        <a:pt x="1272" y="216"/>
                      </a:cubicBezTo>
                      <a:lnTo>
                        <a:pt x="1272" y="213"/>
                      </a:lnTo>
                      <a:close/>
                      <a:moveTo>
                        <a:pt x="1533" y="275"/>
                      </a:moveTo>
                      <a:cubicBezTo>
                        <a:pt x="1534" y="278"/>
                        <a:pt x="1533" y="282"/>
                        <a:pt x="1530" y="283"/>
                      </a:cubicBezTo>
                      <a:cubicBezTo>
                        <a:pt x="1526" y="285"/>
                        <a:pt x="1523" y="283"/>
                        <a:pt x="1521" y="280"/>
                      </a:cubicBezTo>
                      <a:cubicBezTo>
                        <a:pt x="1520" y="277"/>
                        <a:pt x="1521" y="273"/>
                        <a:pt x="1524" y="272"/>
                      </a:cubicBezTo>
                      <a:cubicBezTo>
                        <a:pt x="1527" y="270"/>
                        <a:pt x="1531" y="272"/>
                        <a:pt x="1533" y="275"/>
                      </a:cubicBezTo>
                      <a:close/>
                      <a:moveTo>
                        <a:pt x="1541" y="284"/>
                      </a:moveTo>
                      <a:cubicBezTo>
                        <a:pt x="1542" y="287"/>
                        <a:pt x="1541" y="290"/>
                        <a:pt x="1538" y="291"/>
                      </a:cubicBezTo>
                      <a:cubicBezTo>
                        <a:pt x="1536" y="292"/>
                        <a:pt x="1533" y="291"/>
                        <a:pt x="1532" y="289"/>
                      </a:cubicBezTo>
                      <a:cubicBezTo>
                        <a:pt x="1530" y="286"/>
                        <a:pt x="1532" y="283"/>
                        <a:pt x="1534" y="282"/>
                      </a:cubicBezTo>
                      <a:cubicBezTo>
                        <a:pt x="1536" y="281"/>
                        <a:pt x="1539" y="282"/>
                        <a:pt x="1541" y="284"/>
                      </a:cubicBezTo>
                      <a:close/>
                      <a:moveTo>
                        <a:pt x="1518" y="269"/>
                      </a:moveTo>
                      <a:cubicBezTo>
                        <a:pt x="1520" y="274"/>
                        <a:pt x="1518" y="279"/>
                        <a:pt x="1513" y="282"/>
                      </a:cubicBezTo>
                      <a:cubicBezTo>
                        <a:pt x="1508" y="284"/>
                        <a:pt x="1503" y="282"/>
                        <a:pt x="1500" y="277"/>
                      </a:cubicBezTo>
                      <a:cubicBezTo>
                        <a:pt x="1498" y="272"/>
                        <a:pt x="1500" y="266"/>
                        <a:pt x="1505" y="264"/>
                      </a:cubicBezTo>
                      <a:cubicBezTo>
                        <a:pt x="1510" y="262"/>
                        <a:pt x="1516" y="264"/>
                        <a:pt x="1518" y="269"/>
                      </a:cubicBezTo>
                      <a:close/>
                      <a:moveTo>
                        <a:pt x="1393" y="481"/>
                      </a:moveTo>
                      <a:cubicBezTo>
                        <a:pt x="1408" y="483"/>
                        <a:pt x="1430" y="473"/>
                        <a:pt x="1439" y="460"/>
                      </a:cubicBezTo>
                      <a:cubicBezTo>
                        <a:pt x="1448" y="446"/>
                        <a:pt x="1438" y="434"/>
                        <a:pt x="1425" y="447"/>
                      </a:cubicBezTo>
                      <a:cubicBezTo>
                        <a:pt x="1415" y="457"/>
                        <a:pt x="1407" y="478"/>
                        <a:pt x="1393" y="481"/>
                      </a:cubicBezTo>
                      <a:close/>
                      <a:moveTo>
                        <a:pt x="1287" y="300"/>
                      </a:moveTo>
                      <a:cubicBezTo>
                        <a:pt x="1263" y="306"/>
                        <a:pt x="1237" y="333"/>
                        <a:pt x="1240" y="352"/>
                      </a:cubicBezTo>
                      <a:cubicBezTo>
                        <a:pt x="1244" y="373"/>
                        <a:pt x="1264" y="369"/>
                        <a:pt x="1261" y="351"/>
                      </a:cubicBezTo>
                      <a:cubicBezTo>
                        <a:pt x="1260" y="342"/>
                        <a:pt x="1264" y="314"/>
                        <a:pt x="1287" y="300"/>
                      </a:cubicBezTo>
                      <a:close/>
                      <a:moveTo>
                        <a:pt x="1274" y="299"/>
                      </a:moveTo>
                      <a:cubicBezTo>
                        <a:pt x="1266" y="304"/>
                        <a:pt x="1256" y="303"/>
                        <a:pt x="1247" y="301"/>
                      </a:cubicBezTo>
                      <a:cubicBezTo>
                        <a:pt x="1228" y="295"/>
                        <a:pt x="1211" y="275"/>
                        <a:pt x="1193" y="279"/>
                      </a:cubicBezTo>
                      <a:cubicBezTo>
                        <a:pt x="1185" y="281"/>
                        <a:pt x="1178" y="287"/>
                        <a:pt x="1177" y="295"/>
                      </a:cubicBezTo>
                      <a:cubicBezTo>
                        <a:pt x="1176" y="300"/>
                        <a:pt x="1178" y="304"/>
                        <a:pt x="1183" y="306"/>
                      </a:cubicBezTo>
                      <a:cubicBezTo>
                        <a:pt x="1181" y="303"/>
                        <a:pt x="1182" y="296"/>
                        <a:pt x="1186" y="293"/>
                      </a:cubicBezTo>
                      <a:cubicBezTo>
                        <a:pt x="1190" y="290"/>
                        <a:pt x="1197" y="291"/>
                        <a:pt x="1202" y="295"/>
                      </a:cubicBezTo>
                      <a:cubicBezTo>
                        <a:pt x="1217" y="306"/>
                        <a:pt x="1230" y="320"/>
                        <a:pt x="1251" y="315"/>
                      </a:cubicBezTo>
                      <a:cubicBezTo>
                        <a:pt x="1259" y="313"/>
                        <a:pt x="1266" y="308"/>
                        <a:pt x="1274" y="299"/>
                      </a:cubicBezTo>
                      <a:close/>
                      <a:moveTo>
                        <a:pt x="1460" y="151"/>
                      </a:moveTo>
                      <a:cubicBezTo>
                        <a:pt x="1450" y="162"/>
                        <a:pt x="1437" y="146"/>
                        <a:pt x="1432" y="142"/>
                      </a:cubicBezTo>
                      <a:cubicBezTo>
                        <a:pt x="1427" y="139"/>
                        <a:pt x="1424" y="138"/>
                        <a:pt x="1420" y="139"/>
                      </a:cubicBezTo>
                      <a:cubicBezTo>
                        <a:pt x="1424" y="134"/>
                        <a:pt x="1437" y="129"/>
                        <a:pt x="1444" y="129"/>
                      </a:cubicBezTo>
                      <a:cubicBezTo>
                        <a:pt x="1454" y="129"/>
                        <a:pt x="1463" y="135"/>
                        <a:pt x="1463" y="147"/>
                      </a:cubicBezTo>
                      <a:cubicBezTo>
                        <a:pt x="1459" y="142"/>
                        <a:pt x="1452" y="139"/>
                        <a:pt x="1446" y="139"/>
                      </a:cubicBezTo>
                      <a:cubicBezTo>
                        <a:pt x="1449" y="140"/>
                        <a:pt x="1456" y="145"/>
                        <a:pt x="1460" y="151"/>
                      </a:cubicBezTo>
                      <a:close/>
                      <a:moveTo>
                        <a:pt x="1554" y="428"/>
                      </a:moveTo>
                      <a:cubicBezTo>
                        <a:pt x="1554" y="432"/>
                        <a:pt x="1556" y="436"/>
                        <a:pt x="1560" y="435"/>
                      </a:cubicBezTo>
                      <a:cubicBezTo>
                        <a:pt x="1562" y="434"/>
                        <a:pt x="1563" y="433"/>
                        <a:pt x="1562" y="431"/>
                      </a:cubicBezTo>
                      <a:cubicBezTo>
                        <a:pt x="1562" y="430"/>
                        <a:pt x="1561" y="430"/>
                        <a:pt x="1560" y="430"/>
                      </a:cubicBezTo>
                      <a:cubicBezTo>
                        <a:pt x="1560" y="429"/>
                        <a:pt x="1561" y="429"/>
                        <a:pt x="1562" y="428"/>
                      </a:cubicBezTo>
                      <a:cubicBezTo>
                        <a:pt x="1564" y="427"/>
                        <a:pt x="1567" y="429"/>
                        <a:pt x="1569" y="432"/>
                      </a:cubicBezTo>
                      <a:cubicBezTo>
                        <a:pt x="1570" y="434"/>
                        <a:pt x="1570" y="438"/>
                        <a:pt x="1567" y="440"/>
                      </a:cubicBezTo>
                      <a:cubicBezTo>
                        <a:pt x="1564" y="442"/>
                        <a:pt x="1560" y="443"/>
                        <a:pt x="1558" y="444"/>
                      </a:cubicBezTo>
                      <a:cubicBezTo>
                        <a:pt x="1555" y="447"/>
                        <a:pt x="1556" y="450"/>
                        <a:pt x="1558" y="453"/>
                      </a:cubicBezTo>
                      <a:cubicBezTo>
                        <a:pt x="1554" y="450"/>
                        <a:pt x="1553" y="450"/>
                        <a:pt x="1549" y="451"/>
                      </a:cubicBezTo>
                      <a:cubicBezTo>
                        <a:pt x="1546" y="452"/>
                        <a:pt x="1535" y="460"/>
                        <a:pt x="1527" y="450"/>
                      </a:cubicBezTo>
                      <a:cubicBezTo>
                        <a:pt x="1530" y="457"/>
                        <a:pt x="1537" y="461"/>
                        <a:pt x="1544" y="463"/>
                      </a:cubicBezTo>
                      <a:cubicBezTo>
                        <a:pt x="1552" y="464"/>
                        <a:pt x="1561" y="462"/>
                        <a:pt x="1566" y="457"/>
                      </a:cubicBezTo>
                      <a:cubicBezTo>
                        <a:pt x="1574" y="450"/>
                        <a:pt x="1576" y="437"/>
                        <a:pt x="1571" y="428"/>
                      </a:cubicBezTo>
                      <a:cubicBezTo>
                        <a:pt x="1568" y="424"/>
                        <a:pt x="1563" y="420"/>
                        <a:pt x="1558" y="422"/>
                      </a:cubicBezTo>
                      <a:cubicBezTo>
                        <a:pt x="1555" y="423"/>
                        <a:pt x="1554" y="425"/>
                        <a:pt x="1554" y="428"/>
                      </a:cubicBezTo>
                      <a:close/>
                      <a:moveTo>
                        <a:pt x="1537" y="472"/>
                      </a:moveTo>
                      <a:cubicBezTo>
                        <a:pt x="1547" y="490"/>
                        <a:pt x="1544" y="508"/>
                        <a:pt x="1544" y="519"/>
                      </a:cubicBezTo>
                      <a:cubicBezTo>
                        <a:pt x="1545" y="530"/>
                        <a:pt x="1555" y="531"/>
                        <a:pt x="1557" y="519"/>
                      </a:cubicBezTo>
                      <a:cubicBezTo>
                        <a:pt x="1559" y="505"/>
                        <a:pt x="1546" y="479"/>
                        <a:pt x="1537" y="472"/>
                      </a:cubicBezTo>
                      <a:close/>
                      <a:moveTo>
                        <a:pt x="1504" y="156"/>
                      </a:moveTo>
                      <a:cubicBezTo>
                        <a:pt x="1503" y="155"/>
                        <a:pt x="1500" y="155"/>
                        <a:pt x="1499" y="156"/>
                      </a:cubicBezTo>
                      <a:cubicBezTo>
                        <a:pt x="1497" y="158"/>
                        <a:pt x="1497" y="161"/>
                        <a:pt x="1499" y="162"/>
                      </a:cubicBezTo>
                      <a:cubicBezTo>
                        <a:pt x="1501" y="163"/>
                        <a:pt x="1503" y="163"/>
                        <a:pt x="1504" y="162"/>
                      </a:cubicBezTo>
                      <a:cubicBezTo>
                        <a:pt x="1506" y="160"/>
                        <a:pt x="1506" y="158"/>
                        <a:pt x="1504" y="156"/>
                      </a:cubicBezTo>
                      <a:close/>
                      <a:moveTo>
                        <a:pt x="1507" y="128"/>
                      </a:moveTo>
                      <a:cubicBezTo>
                        <a:pt x="1504" y="126"/>
                        <a:pt x="1499" y="126"/>
                        <a:pt x="1496" y="129"/>
                      </a:cubicBezTo>
                      <a:cubicBezTo>
                        <a:pt x="1494" y="132"/>
                        <a:pt x="1494" y="137"/>
                        <a:pt x="1497" y="139"/>
                      </a:cubicBezTo>
                      <a:cubicBezTo>
                        <a:pt x="1500" y="142"/>
                        <a:pt x="1504" y="142"/>
                        <a:pt x="1507" y="139"/>
                      </a:cubicBezTo>
                      <a:cubicBezTo>
                        <a:pt x="1510" y="136"/>
                        <a:pt x="1510" y="131"/>
                        <a:pt x="1507" y="128"/>
                      </a:cubicBezTo>
                      <a:close/>
                      <a:moveTo>
                        <a:pt x="1508" y="144"/>
                      </a:moveTo>
                      <a:cubicBezTo>
                        <a:pt x="1505" y="142"/>
                        <a:pt x="1502" y="142"/>
                        <a:pt x="1500" y="145"/>
                      </a:cubicBezTo>
                      <a:cubicBezTo>
                        <a:pt x="1498" y="147"/>
                        <a:pt x="1498" y="150"/>
                        <a:pt x="1500" y="152"/>
                      </a:cubicBezTo>
                      <a:cubicBezTo>
                        <a:pt x="1503" y="154"/>
                        <a:pt x="1506" y="154"/>
                        <a:pt x="1508" y="152"/>
                      </a:cubicBezTo>
                      <a:cubicBezTo>
                        <a:pt x="1510" y="150"/>
                        <a:pt x="1510" y="146"/>
                        <a:pt x="1508" y="144"/>
                      </a:cubicBezTo>
                      <a:close/>
                      <a:moveTo>
                        <a:pt x="1483" y="119"/>
                      </a:moveTo>
                      <a:cubicBezTo>
                        <a:pt x="1502" y="121"/>
                        <a:pt x="1502" y="95"/>
                        <a:pt x="1504" y="86"/>
                      </a:cubicBezTo>
                      <a:cubicBezTo>
                        <a:pt x="1505" y="79"/>
                        <a:pt x="1507" y="75"/>
                        <a:pt x="1512" y="72"/>
                      </a:cubicBezTo>
                      <a:cubicBezTo>
                        <a:pt x="1504" y="72"/>
                        <a:pt x="1487" y="78"/>
                        <a:pt x="1480" y="84"/>
                      </a:cubicBezTo>
                      <a:cubicBezTo>
                        <a:pt x="1470" y="93"/>
                        <a:pt x="1467" y="106"/>
                        <a:pt x="1478" y="117"/>
                      </a:cubicBezTo>
                      <a:cubicBezTo>
                        <a:pt x="1477" y="110"/>
                        <a:pt x="1481" y="100"/>
                        <a:pt x="1487" y="96"/>
                      </a:cubicBezTo>
                      <a:cubicBezTo>
                        <a:pt x="1485" y="99"/>
                        <a:pt x="1482" y="110"/>
                        <a:pt x="1483" y="119"/>
                      </a:cubicBezTo>
                      <a:close/>
                      <a:moveTo>
                        <a:pt x="1463" y="116"/>
                      </a:moveTo>
                      <a:cubicBezTo>
                        <a:pt x="1451" y="80"/>
                        <a:pt x="1404" y="59"/>
                        <a:pt x="1378" y="75"/>
                      </a:cubicBezTo>
                      <a:cubicBezTo>
                        <a:pt x="1356" y="88"/>
                        <a:pt x="1369" y="107"/>
                        <a:pt x="1390" y="99"/>
                      </a:cubicBezTo>
                      <a:cubicBezTo>
                        <a:pt x="1405" y="94"/>
                        <a:pt x="1442" y="83"/>
                        <a:pt x="1463" y="116"/>
                      </a:cubicBezTo>
                      <a:close/>
                      <a:moveTo>
                        <a:pt x="1294" y="383"/>
                      </a:moveTo>
                      <a:cubicBezTo>
                        <a:pt x="1292" y="384"/>
                        <a:pt x="1291" y="386"/>
                        <a:pt x="1292" y="389"/>
                      </a:cubicBezTo>
                      <a:cubicBezTo>
                        <a:pt x="1293" y="391"/>
                        <a:pt x="1295" y="392"/>
                        <a:pt x="1298" y="391"/>
                      </a:cubicBezTo>
                      <a:cubicBezTo>
                        <a:pt x="1300" y="390"/>
                        <a:pt x="1301" y="387"/>
                        <a:pt x="1300" y="385"/>
                      </a:cubicBezTo>
                      <a:cubicBezTo>
                        <a:pt x="1299" y="383"/>
                        <a:pt x="1297" y="382"/>
                        <a:pt x="1294" y="383"/>
                      </a:cubicBezTo>
                      <a:close/>
                      <a:moveTo>
                        <a:pt x="1285" y="372"/>
                      </a:moveTo>
                      <a:cubicBezTo>
                        <a:pt x="1282" y="374"/>
                        <a:pt x="1281" y="377"/>
                        <a:pt x="1282" y="380"/>
                      </a:cubicBezTo>
                      <a:cubicBezTo>
                        <a:pt x="1283" y="383"/>
                        <a:pt x="1286" y="384"/>
                        <a:pt x="1289" y="383"/>
                      </a:cubicBezTo>
                      <a:cubicBezTo>
                        <a:pt x="1292" y="382"/>
                        <a:pt x="1294" y="378"/>
                        <a:pt x="1292" y="375"/>
                      </a:cubicBezTo>
                      <a:cubicBezTo>
                        <a:pt x="1291" y="373"/>
                        <a:pt x="1288" y="371"/>
                        <a:pt x="1285" y="372"/>
                      </a:cubicBezTo>
                      <a:close/>
                      <a:moveTo>
                        <a:pt x="1276" y="357"/>
                      </a:moveTo>
                      <a:cubicBezTo>
                        <a:pt x="1272" y="359"/>
                        <a:pt x="1270" y="363"/>
                        <a:pt x="1272" y="367"/>
                      </a:cubicBezTo>
                      <a:cubicBezTo>
                        <a:pt x="1273" y="371"/>
                        <a:pt x="1278" y="373"/>
                        <a:pt x="1282" y="371"/>
                      </a:cubicBezTo>
                      <a:cubicBezTo>
                        <a:pt x="1286" y="370"/>
                        <a:pt x="1288" y="365"/>
                        <a:pt x="1286" y="361"/>
                      </a:cubicBezTo>
                      <a:cubicBezTo>
                        <a:pt x="1284" y="357"/>
                        <a:pt x="1280" y="356"/>
                        <a:pt x="1276" y="357"/>
                      </a:cubicBezTo>
                      <a:close/>
                      <a:moveTo>
                        <a:pt x="1333" y="332"/>
                      </a:moveTo>
                      <a:cubicBezTo>
                        <a:pt x="1340" y="336"/>
                        <a:pt x="1347" y="343"/>
                        <a:pt x="1348" y="353"/>
                      </a:cubicBezTo>
                      <a:cubicBezTo>
                        <a:pt x="1350" y="369"/>
                        <a:pt x="1339" y="380"/>
                        <a:pt x="1324" y="382"/>
                      </a:cubicBezTo>
                      <a:cubicBezTo>
                        <a:pt x="1296" y="387"/>
                        <a:pt x="1301" y="421"/>
                        <a:pt x="1332" y="416"/>
                      </a:cubicBezTo>
                      <a:cubicBezTo>
                        <a:pt x="1347" y="414"/>
                        <a:pt x="1359" y="400"/>
                        <a:pt x="1363" y="388"/>
                      </a:cubicBezTo>
                      <a:cubicBezTo>
                        <a:pt x="1371" y="365"/>
                        <a:pt x="1358" y="333"/>
                        <a:pt x="1333" y="332"/>
                      </a:cubicBezTo>
                      <a:close/>
                      <a:moveTo>
                        <a:pt x="1375" y="412"/>
                      </a:moveTo>
                      <a:cubicBezTo>
                        <a:pt x="1422" y="391"/>
                        <a:pt x="1487" y="419"/>
                        <a:pt x="1495" y="460"/>
                      </a:cubicBezTo>
                      <a:cubicBezTo>
                        <a:pt x="1502" y="493"/>
                        <a:pt x="1471" y="498"/>
                        <a:pt x="1459" y="470"/>
                      </a:cubicBezTo>
                      <a:cubicBezTo>
                        <a:pt x="1451" y="450"/>
                        <a:pt x="1428" y="402"/>
                        <a:pt x="1375" y="412"/>
                      </a:cubicBezTo>
                      <a:close/>
                      <a:moveTo>
                        <a:pt x="1385" y="397"/>
                      </a:moveTo>
                      <a:cubicBezTo>
                        <a:pt x="1419" y="363"/>
                        <a:pt x="1437" y="359"/>
                        <a:pt x="1472" y="349"/>
                      </a:cubicBezTo>
                      <a:cubicBezTo>
                        <a:pt x="1482" y="346"/>
                        <a:pt x="1491" y="339"/>
                        <a:pt x="1495" y="332"/>
                      </a:cubicBezTo>
                      <a:cubicBezTo>
                        <a:pt x="1501" y="322"/>
                        <a:pt x="1501" y="309"/>
                        <a:pt x="1499" y="301"/>
                      </a:cubicBezTo>
                      <a:cubicBezTo>
                        <a:pt x="1516" y="310"/>
                        <a:pt x="1513" y="336"/>
                        <a:pt x="1509" y="346"/>
                      </a:cubicBezTo>
                      <a:cubicBezTo>
                        <a:pt x="1501" y="365"/>
                        <a:pt x="1483" y="380"/>
                        <a:pt x="1462" y="385"/>
                      </a:cubicBezTo>
                      <a:cubicBezTo>
                        <a:pt x="1439" y="390"/>
                        <a:pt x="1408" y="389"/>
                        <a:pt x="1385" y="397"/>
                      </a:cubicBezTo>
                      <a:close/>
                      <a:moveTo>
                        <a:pt x="1394" y="346"/>
                      </a:moveTo>
                      <a:cubicBezTo>
                        <a:pt x="1399" y="336"/>
                        <a:pt x="1399" y="323"/>
                        <a:pt x="1397" y="313"/>
                      </a:cubicBezTo>
                      <a:cubicBezTo>
                        <a:pt x="1395" y="301"/>
                        <a:pt x="1386" y="285"/>
                        <a:pt x="1372" y="283"/>
                      </a:cubicBezTo>
                      <a:cubicBezTo>
                        <a:pt x="1374" y="269"/>
                        <a:pt x="1368" y="258"/>
                        <a:pt x="1362" y="249"/>
                      </a:cubicBezTo>
                      <a:cubicBezTo>
                        <a:pt x="1353" y="235"/>
                        <a:pt x="1349" y="218"/>
                        <a:pt x="1359" y="209"/>
                      </a:cubicBezTo>
                      <a:cubicBezTo>
                        <a:pt x="1342" y="210"/>
                        <a:pt x="1335" y="237"/>
                        <a:pt x="1338" y="252"/>
                      </a:cubicBezTo>
                      <a:cubicBezTo>
                        <a:pt x="1342" y="273"/>
                        <a:pt x="1359" y="286"/>
                        <a:pt x="1376" y="302"/>
                      </a:cubicBezTo>
                      <a:cubicBezTo>
                        <a:pt x="1385" y="311"/>
                        <a:pt x="1394" y="325"/>
                        <a:pt x="1394" y="346"/>
                      </a:cubicBezTo>
                      <a:close/>
                      <a:moveTo>
                        <a:pt x="1406" y="49"/>
                      </a:moveTo>
                      <a:cubicBezTo>
                        <a:pt x="1392" y="46"/>
                        <a:pt x="1361" y="46"/>
                        <a:pt x="1350" y="62"/>
                      </a:cubicBezTo>
                      <a:cubicBezTo>
                        <a:pt x="1349" y="62"/>
                        <a:pt x="1346" y="63"/>
                        <a:pt x="1344" y="64"/>
                      </a:cubicBezTo>
                      <a:cubicBezTo>
                        <a:pt x="1348" y="54"/>
                        <a:pt x="1360" y="47"/>
                        <a:pt x="1374" y="45"/>
                      </a:cubicBezTo>
                      <a:cubicBezTo>
                        <a:pt x="1387" y="44"/>
                        <a:pt x="1399" y="45"/>
                        <a:pt x="1406" y="49"/>
                      </a:cubicBezTo>
                      <a:close/>
                      <a:moveTo>
                        <a:pt x="1361" y="104"/>
                      </a:moveTo>
                      <a:cubicBezTo>
                        <a:pt x="1357" y="104"/>
                        <a:pt x="1354" y="107"/>
                        <a:pt x="1355" y="110"/>
                      </a:cubicBezTo>
                      <a:cubicBezTo>
                        <a:pt x="1355" y="114"/>
                        <a:pt x="1358" y="116"/>
                        <a:pt x="1361" y="116"/>
                      </a:cubicBezTo>
                      <a:cubicBezTo>
                        <a:pt x="1365" y="116"/>
                        <a:pt x="1367" y="113"/>
                        <a:pt x="1367" y="110"/>
                      </a:cubicBezTo>
                      <a:cubicBezTo>
                        <a:pt x="1367" y="106"/>
                        <a:pt x="1364" y="104"/>
                        <a:pt x="1361" y="104"/>
                      </a:cubicBezTo>
                      <a:close/>
                      <a:moveTo>
                        <a:pt x="1353" y="87"/>
                      </a:moveTo>
                      <a:cubicBezTo>
                        <a:pt x="1349" y="87"/>
                        <a:pt x="1346" y="91"/>
                        <a:pt x="1346" y="95"/>
                      </a:cubicBezTo>
                      <a:cubicBezTo>
                        <a:pt x="1346" y="99"/>
                        <a:pt x="1350" y="102"/>
                        <a:pt x="1354" y="102"/>
                      </a:cubicBezTo>
                      <a:cubicBezTo>
                        <a:pt x="1359" y="102"/>
                        <a:pt x="1362" y="98"/>
                        <a:pt x="1362" y="94"/>
                      </a:cubicBezTo>
                      <a:cubicBezTo>
                        <a:pt x="1361" y="90"/>
                        <a:pt x="1358" y="86"/>
                        <a:pt x="1353" y="87"/>
                      </a:cubicBezTo>
                      <a:close/>
                      <a:moveTo>
                        <a:pt x="1349" y="63"/>
                      </a:moveTo>
                      <a:cubicBezTo>
                        <a:pt x="1343" y="64"/>
                        <a:pt x="1339" y="69"/>
                        <a:pt x="1339" y="74"/>
                      </a:cubicBezTo>
                      <a:cubicBezTo>
                        <a:pt x="1340" y="80"/>
                        <a:pt x="1344" y="84"/>
                        <a:pt x="1350" y="84"/>
                      </a:cubicBezTo>
                      <a:cubicBezTo>
                        <a:pt x="1356" y="84"/>
                        <a:pt x="1360" y="79"/>
                        <a:pt x="1360" y="73"/>
                      </a:cubicBezTo>
                      <a:cubicBezTo>
                        <a:pt x="1360" y="68"/>
                        <a:pt x="1355" y="63"/>
                        <a:pt x="1349" y="63"/>
                      </a:cubicBezTo>
                      <a:close/>
                      <a:moveTo>
                        <a:pt x="1405" y="9"/>
                      </a:moveTo>
                      <a:cubicBezTo>
                        <a:pt x="1401" y="9"/>
                        <a:pt x="1398" y="13"/>
                        <a:pt x="1398" y="17"/>
                      </a:cubicBezTo>
                      <a:cubicBezTo>
                        <a:pt x="1398" y="21"/>
                        <a:pt x="1401" y="24"/>
                        <a:pt x="1406" y="24"/>
                      </a:cubicBezTo>
                      <a:cubicBezTo>
                        <a:pt x="1410" y="23"/>
                        <a:pt x="1413" y="20"/>
                        <a:pt x="1413" y="16"/>
                      </a:cubicBezTo>
                      <a:cubicBezTo>
                        <a:pt x="1412" y="12"/>
                        <a:pt x="1409" y="9"/>
                        <a:pt x="1405" y="9"/>
                      </a:cubicBezTo>
                      <a:close/>
                      <a:moveTo>
                        <a:pt x="1334" y="581"/>
                      </a:moveTo>
                      <a:cubicBezTo>
                        <a:pt x="1342" y="584"/>
                        <a:pt x="1354" y="578"/>
                        <a:pt x="1352" y="570"/>
                      </a:cubicBezTo>
                      <a:cubicBezTo>
                        <a:pt x="1357" y="566"/>
                        <a:pt x="1364" y="566"/>
                        <a:pt x="1369" y="571"/>
                      </a:cubicBezTo>
                      <a:cubicBezTo>
                        <a:pt x="1377" y="578"/>
                        <a:pt x="1378" y="593"/>
                        <a:pt x="1371" y="601"/>
                      </a:cubicBezTo>
                      <a:cubicBezTo>
                        <a:pt x="1395" y="589"/>
                        <a:pt x="1384" y="548"/>
                        <a:pt x="1357" y="544"/>
                      </a:cubicBezTo>
                      <a:cubicBezTo>
                        <a:pt x="1342" y="541"/>
                        <a:pt x="1331" y="549"/>
                        <a:pt x="1327" y="558"/>
                      </a:cubicBezTo>
                      <a:cubicBezTo>
                        <a:pt x="1323" y="567"/>
                        <a:pt x="1325" y="577"/>
                        <a:pt x="1334" y="581"/>
                      </a:cubicBezTo>
                      <a:close/>
                      <a:moveTo>
                        <a:pt x="1278" y="555"/>
                      </a:moveTo>
                      <a:cubicBezTo>
                        <a:pt x="1297" y="541"/>
                        <a:pt x="1316" y="547"/>
                        <a:pt x="1327" y="544"/>
                      </a:cubicBezTo>
                      <a:cubicBezTo>
                        <a:pt x="1339" y="540"/>
                        <a:pt x="1335" y="526"/>
                        <a:pt x="1322" y="527"/>
                      </a:cubicBezTo>
                      <a:cubicBezTo>
                        <a:pt x="1306" y="528"/>
                        <a:pt x="1289" y="541"/>
                        <a:pt x="1278" y="555"/>
                      </a:cubicBezTo>
                      <a:close/>
                      <a:moveTo>
                        <a:pt x="1334" y="487"/>
                      </a:moveTo>
                      <a:cubicBezTo>
                        <a:pt x="1333" y="494"/>
                        <a:pt x="1339" y="503"/>
                        <a:pt x="1344" y="505"/>
                      </a:cubicBezTo>
                      <a:cubicBezTo>
                        <a:pt x="1342" y="513"/>
                        <a:pt x="1324" y="514"/>
                        <a:pt x="1321" y="502"/>
                      </a:cubicBezTo>
                      <a:cubicBezTo>
                        <a:pt x="1319" y="494"/>
                        <a:pt x="1326" y="485"/>
                        <a:pt x="1334" y="487"/>
                      </a:cubicBezTo>
                      <a:close/>
                      <a:moveTo>
                        <a:pt x="1369" y="478"/>
                      </a:moveTo>
                      <a:cubicBezTo>
                        <a:pt x="1364" y="478"/>
                        <a:pt x="1359" y="480"/>
                        <a:pt x="1359" y="485"/>
                      </a:cubicBezTo>
                      <a:cubicBezTo>
                        <a:pt x="1358" y="493"/>
                        <a:pt x="1368" y="497"/>
                        <a:pt x="1373" y="492"/>
                      </a:cubicBezTo>
                      <a:cubicBezTo>
                        <a:pt x="1377" y="488"/>
                        <a:pt x="1377" y="484"/>
                        <a:pt x="1384" y="481"/>
                      </a:cubicBezTo>
                      <a:cubicBezTo>
                        <a:pt x="1376" y="482"/>
                        <a:pt x="1375" y="479"/>
                        <a:pt x="1369" y="478"/>
                      </a:cubicBezTo>
                      <a:close/>
                      <a:moveTo>
                        <a:pt x="1289" y="467"/>
                      </a:moveTo>
                      <a:cubicBezTo>
                        <a:pt x="1291" y="447"/>
                        <a:pt x="1270" y="414"/>
                        <a:pt x="1251" y="422"/>
                      </a:cubicBezTo>
                      <a:cubicBezTo>
                        <a:pt x="1249" y="418"/>
                        <a:pt x="1253" y="412"/>
                        <a:pt x="1259" y="411"/>
                      </a:cubicBezTo>
                      <a:cubicBezTo>
                        <a:pt x="1265" y="410"/>
                        <a:pt x="1274" y="414"/>
                        <a:pt x="1276" y="422"/>
                      </a:cubicBezTo>
                      <a:cubicBezTo>
                        <a:pt x="1284" y="419"/>
                        <a:pt x="1297" y="442"/>
                        <a:pt x="1289" y="467"/>
                      </a:cubicBezTo>
                      <a:close/>
                      <a:moveTo>
                        <a:pt x="1378" y="745"/>
                      </a:moveTo>
                      <a:cubicBezTo>
                        <a:pt x="1386" y="736"/>
                        <a:pt x="1390" y="725"/>
                        <a:pt x="1387" y="714"/>
                      </a:cubicBezTo>
                      <a:cubicBezTo>
                        <a:pt x="1384" y="705"/>
                        <a:pt x="1378" y="698"/>
                        <a:pt x="1371" y="693"/>
                      </a:cubicBezTo>
                      <a:cubicBezTo>
                        <a:pt x="1367" y="692"/>
                        <a:pt x="1364" y="690"/>
                        <a:pt x="1360" y="690"/>
                      </a:cubicBezTo>
                      <a:cubicBezTo>
                        <a:pt x="1361" y="690"/>
                        <a:pt x="1362" y="691"/>
                        <a:pt x="1363" y="691"/>
                      </a:cubicBezTo>
                      <a:cubicBezTo>
                        <a:pt x="1370" y="695"/>
                        <a:pt x="1373" y="704"/>
                        <a:pt x="1369" y="711"/>
                      </a:cubicBezTo>
                      <a:cubicBezTo>
                        <a:pt x="1365" y="719"/>
                        <a:pt x="1356" y="721"/>
                        <a:pt x="1349" y="717"/>
                      </a:cubicBezTo>
                      <a:cubicBezTo>
                        <a:pt x="1339" y="712"/>
                        <a:pt x="1339" y="697"/>
                        <a:pt x="1349" y="691"/>
                      </a:cubicBezTo>
                      <a:cubicBezTo>
                        <a:pt x="1355" y="687"/>
                        <a:pt x="1365" y="688"/>
                        <a:pt x="1372" y="691"/>
                      </a:cubicBezTo>
                      <a:cubicBezTo>
                        <a:pt x="1380" y="696"/>
                        <a:pt x="1387" y="704"/>
                        <a:pt x="1390" y="713"/>
                      </a:cubicBezTo>
                      <a:cubicBezTo>
                        <a:pt x="1393" y="726"/>
                        <a:pt x="1390" y="738"/>
                        <a:pt x="1381" y="747"/>
                      </a:cubicBezTo>
                      <a:cubicBezTo>
                        <a:pt x="1374" y="755"/>
                        <a:pt x="1366" y="759"/>
                        <a:pt x="1356" y="761"/>
                      </a:cubicBezTo>
                      <a:cubicBezTo>
                        <a:pt x="1358" y="761"/>
                        <a:pt x="1361" y="762"/>
                        <a:pt x="1364" y="763"/>
                      </a:cubicBezTo>
                      <a:cubicBezTo>
                        <a:pt x="1373" y="766"/>
                        <a:pt x="1381" y="769"/>
                        <a:pt x="1389" y="775"/>
                      </a:cubicBezTo>
                      <a:cubicBezTo>
                        <a:pt x="1392" y="776"/>
                        <a:pt x="1394" y="777"/>
                        <a:pt x="1396" y="779"/>
                      </a:cubicBezTo>
                      <a:cubicBezTo>
                        <a:pt x="1399" y="782"/>
                        <a:pt x="1403" y="785"/>
                        <a:pt x="1406" y="788"/>
                      </a:cubicBezTo>
                      <a:cubicBezTo>
                        <a:pt x="1407" y="789"/>
                        <a:pt x="1416" y="800"/>
                        <a:pt x="1414" y="802"/>
                      </a:cubicBezTo>
                      <a:cubicBezTo>
                        <a:pt x="1412" y="802"/>
                        <a:pt x="1407" y="796"/>
                        <a:pt x="1406" y="795"/>
                      </a:cubicBezTo>
                      <a:cubicBezTo>
                        <a:pt x="1402" y="790"/>
                        <a:pt x="1398" y="787"/>
                        <a:pt x="1393" y="783"/>
                      </a:cubicBezTo>
                      <a:cubicBezTo>
                        <a:pt x="1391" y="781"/>
                        <a:pt x="1389" y="780"/>
                        <a:pt x="1387" y="779"/>
                      </a:cubicBezTo>
                      <a:cubicBezTo>
                        <a:pt x="1379" y="773"/>
                        <a:pt x="1371" y="770"/>
                        <a:pt x="1362" y="767"/>
                      </a:cubicBezTo>
                      <a:cubicBezTo>
                        <a:pt x="1362" y="766"/>
                        <a:pt x="1361" y="766"/>
                        <a:pt x="1359" y="766"/>
                      </a:cubicBezTo>
                      <a:cubicBezTo>
                        <a:pt x="1362" y="767"/>
                        <a:pt x="1364" y="769"/>
                        <a:pt x="1367" y="771"/>
                      </a:cubicBezTo>
                      <a:cubicBezTo>
                        <a:pt x="1373" y="776"/>
                        <a:pt x="1378" y="780"/>
                        <a:pt x="1383" y="788"/>
                      </a:cubicBezTo>
                      <a:cubicBezTo>
                        <a:pt x="1395" y="808"/>
                        <a:pt x="1385" y="827"/>
                        <a:pt x="1368" y="838"/>
                      </a:cubicBezTo>
                      <a:cubicBezTo>
                        <a:pt x="1355" y="847"/>
                        <a:pt x="1336" y="851"/>
                        <a:pt x="1321" y="843"/>
                      </a:cubicBezTo>
                      <a:cubicBezTo>
                        <a:pt x="1308" y="837"/>
                        <a:pt x="1301" y="824"/>
                        <a:pt x="1304" y="810"/>
                      </a:cubicBezTo>
                      <a:cubicBezTo>
                        <a:pt x="1305" y="803"/>
                        <a:pt x="1307" y="798"/>
                        <a:pt x="1312" y="793"/>
                      </a:cubicBezTo>
                      <a:cubicBezTo>
                        <a:pt x="1316" y="789"/>
                        <a:pt x="1320" y="787"/>
                        <a:pt x="1326" y="786"/>
                      </a:cubicBezTo>
                      <a:cubicBezTo>
                        <a:pt x="1332" y="786"/>
                        <a:pt x="1338" y="788"/>
                        <a:pt x="1343" y="794"/>
                      </a:cubicBezTo>
                      <a:cubicBezTo>
                        <a:pt x="1345" y="797"/>
                        <a:pt x="1346" y="801"/>
                        <a:pt x="1345" y="805"/>
                      </a:cubicBezTo>
                      <a:cubicBezTo>
                        <a:pt x="1344" y="809"/>
                        <a:pt x="1342" y="813"/>
                        <a:pt x="1337" y="815"/>
                      </a:cubicBezTo>
                      <a:cubicBezTo>
                        <a:pt x="1333" y="817"/>
                        <a:pt x="1327" y="817"/>
                        <a:pt x="1323" y="813"/>
                      </a:cubicBezTo>
                      <a:cubicBezTo>
                        <a:pt x="1319" y="810"/>
                        <a:pt x="1318" y="804"/>
                        <a:pt x="1321" y="800"/>
                      </a:cubicBezTo>
                      <a:cubicBezTo>
                        <a:pt x="1324" y="794"/>
                        <a:pt x="1331" y="792"/>
                        <a:pt x="1336" y="795"/>
                      </a:cubicBezTo>
                      <a:cubicBezTo>
                        <a:pt x="1342" y="798"/>
                        <a:pt x="1344" y="805"/>
                        <a:pt x="1341" y="810"/>
                      </a:cubicBezTo>
                      <a:cubicBezTo>
                        <a:pt x="1340" y="812"/>
                        <a:pt x="1338" y="814"/>
                        <a:pt x="1336" y="815"/>
                      </a:cubicBezTo>
                      <a:cubicBezTo>
                        <a:pt x="1336" y="815"/>
                        <a:pt x="1337" y="815"/>
                        <a:pt x="1337" y="814"/>
                      </a:cubicBezTo>
                      <a:cubicBezTo>
                        <a:pt x="1341" y="812"/>
                        <a:pt x="1344" y="809"/>
                        <a:pt x="1345" y="805"/>
                      </a:cubicBezTo>
                      <a:cubicBezTo>
                        <a:pt x="1345" y="801"/>
                        <a:pt x="1344" y="797"/>
                        <a:pt x="1342" y="794"/>
                      </a:cubicBezTo>
                      <a:cubicBezTo>
                        <a:pt x="1338" y="789"/>
                        <a:pt x="1332" y="787"/>
                        <a:pt x="1326" y="787"/>
                      </a:cubicBezTo>
                      <a:cubicBezTo>
                        <a:pt x="1321" y="788"/>
                        <a:pt x="1317" y="790"/>
                        <a:pt x="1313" y="794"/>
                      </a:cubicBezTo>
                      <a:cubicBezTo>
                        <a:pt x="1309" y="799"/>
                        <a:pt x="1307" y="804"/>
                        <a:pt x="1306" y="810"/>
                      </a:cubicBezTo>
                      <a:cubicBezTo>
                        <a:pt x="1304" y="824"/>
                        <a:pt x="1309" y="835"/>
                        <a:pt x="1322" y="841"/>
                      </a:cubicBezTo>
                      <a:cubicBezTo>
                        <a:pt x="1337" y="848"/>
                        <a:pt x="1355" y="843"/>
                        <a:pt x="1368" y="834"/>
                      </a:cubicBezTo>
                      <a:cubicBezTo>
                        <a:pt x="1382" y="824"/>
                        <a:pt x="1389" y="807"/>
                        <a:pt x="1379" y="790"/>
                      </a:cubicBezTo>
                      <a:cubicBezTo>
                        <a:pt x="1375" y="783"/>
                        <a:pt x="1370" y="779"/>
                        <a:pt x="1364" y="775"/>
                      </a:cubicBezTo>
                      <a:cubicBezTo>
                        <a:pt x="1360" y="772"/>
                        <a:pt x="1356" y="769"/>
                        <a:pt x="1351" y="767"/>
                      </a:cubicBezTo>
                      <a:cubicBezTo>
                        <a:pt x="1335" y="759"/>
                        <a:pt x="1319" y="756"/>
                        <a:pt x="1305" y="745"/>
                      </a:cubicBezTo>
                      <a:cubicBezTo>
                        <a:pt x="1292" y="734"/>
                        <a:pt x="1284" y="719"/>
                        <a:pt x="1282" y="700"/>
                      </a:cubicBezTo>
                      <a:cubicBezTo>
                        <a:pt x="1281" y="690"/>
                        <a:pt x="1282" y="683"/>
                        <a:pt x="1285" y="673"/>
                      </a:cubicBezTo>
                      <a:cubicBezTo>
                        <a:pt x="1286" y="670"/>
                        <a:pt x="1288" y="666"/>
                        <a:pt x="1289" y="663"/>
                      </a:cubicBezTo>
                      <a:cubicBezTo>
                        <a:pt x="1287" y="665"/>
                        <a:pt x="1284" y="666"/>
                        <a:pt x="1281" y="666"/>
                      </a:cubicBezTo>
                      <a:cubicBezTo>
                        <a:pt x="1270" y="668"/>
                        <a:pt x="1259" y="664"/>
                        <a:pt x="1252" y="655"/>
                      </a:cubicBezTo>
                      <a:cubicBezTo>
                        <a:pt x="1246" y="647"/>
                        <a:pt x="1245" y="635"/>
                        <a:pt x="1250" y="626"/>
                      </a:cubicBezTo>
                      <a:cubicBezTo>
                        <a:pt x="1255" y="618"/>
                        <a:pt x="1264" y="613"/>
                        <a:pt x="1272" y="615"/>
                      </a:cubicBezTo>
                      <a:cubicBezTo>
                        <a:pt x="1278" y="616"/>
                        <a:pt x="1282" y="619"/>
                        <a:pt x="1284" y="624"/>
                      </a:cubicBezTo>
                      <a:cubicBezTo>
                        <a:pt x="1286" y="626"/>
                        <a:pt x="1286" y="629"/>
                        <a:pt x="1286" y="632"/>
                      </a:cubicBezTo>
                      <a:cubicBezTo>
                        <a:pt x="1286" y="638"/>
                        <a:pt x="1282" y="642"/>
                        <a:pt x="1276" y="643"/>
                      </a:cubicBezTo>
                      <a:cubicBezTo>
                        <a:pt x="1271" y="643"/>
                        <a:pt x="1265" y="639"/>
                        <a:pt x="1265" y="633"/>
                      </a:cubicBezTo>
                      <a:cubicBezTo>
                        <a:pt x="1264" y="627"/>
                        <a:pt x="1269" y="622"/>
                        <a:pt x="1274" y="621"/>
                      </a:cubicBezTo>
                      <a:cubicBezTo>
                        <a:pt x="1279" y="621"/>
                        <a:pt x="1284" y="624"/>
                        <a:pt x="1286" y="629"/>
                      </a:cubicBezTo>
                      <a:cubicBezTo>
                        <a:pt x="1284" y="622"/>
                        <a:pt x="1279" y="617"/>
                        <a:pt x="1272" y="616"/>
                      </a:cubicBezTo>
                      <a:cubicBezTo>
                        <a:pt x="1264" y="614"/>
                        <a:pt x="1256" y="619"/>
                        <a:pt x="1251" y="626"/>
                      </a:cubicBezTo>
                      <a:cubicBezTo>
                        <a:pt x="1246" y="635"/>
                        <a:pt x="1248" y="646"/>
                        <a:pt x="1254" y="654"/>
                      </a:cubicBezTo>
                      <a:cubicBezTo>
                        <a:pt x="1257" y="659"/>
                        <a:pt x="1262" y="662"/>
                        <a:pt x="1268" y="664"/>
                      </a:cubicBezTo>
                      <a:cubicBezTo>
                        <a:pt x="1287" y="669"/>
                        <a:pt x="1296" y="648"/>
                        <a:pt x="1315" y="637"/>
                      </a:cubicBezTo>
                      <a:cubicBezTo>
                        <a:pt x="1334" y="625"/>
                        <a:pt x="1359" y="620"/>
                        <a:pt x="1380" y="623"/>
                      </a:cubicBezTo>
                      <a:cubicBezTo>
                        <a:pt x="1351" y="624"/>
                        <a:pt x="1322" y="630"/>
                        <a:pt x="1301" y="653"/>
                      </a:cubicBezTo>
                      <a:cubicBezTo>
                        <a:pt x="1295" y="660"/>
                        <a:pt x="1292" y="666"/>
                        <a:pt x="1289" y="675"/>
                      </a:cubicBezTo>
                      <a:cubicBezTo>
                        <a:pt x="1287" y="683"/>
                        <a:pt x="1286" y="690"/>
                        <a:pt x="1287" y="699"/>
                      </a:cubicBezTo>
                      <a:cubicBezTo>
                        <a:pt x="1289" y="726"/>
                        <a:pt x="1305" y="744"/>
                        <a:pt x="1328" y="752"/>
                      </a:cubicBezTo>
                      <a:cubicBezTo>
                        <a:pt x="1346" y="758"/>
                        <a:pt x="1364" y="759"/>
                        <a:pt x="1378" y="745"/>
                      </a:cubicBezTo>
                      <a:close/>
                      <a:moveTo>
                        <a:pt x="1505" y="908"/>
                      </a:moveTo>
                      <a:cubicBezTo>
                        <a:pt x="1502" y="908"/>
                        <a:pt x="1500" y="906"/>
                        <a:pt x="1500" y="903"/>
                      </a:cubicBezTo>
                      <a:cubicBezTo>
                        <a:pt x="1499" y="901"/>
                        <a:pt x="1501" y="898"/>
                        <a:pt x="1504" y="898"/>
                      </a:cubicBezTo>
                      <a:cubicBezTo>
                        <a:pt x="1507" y="898"/>
                        <a:pt x="1510" y="900"/>
                        <a:pt x="1510" y="903"/>
                      </a:cubicBezTo>
                      <a:cubicBezTo>
                        <a:pt x="1510" y="905"/>
                        <a:pt x="1508" y="908"/>
                        <a:pt x="1505" y="908"/>
                      </a:cubicBezTo>
                      <a:close/>
                      <a:moveTo>
                        <a:pt x="1467" y="776"/>
                      </a:moveTo>
                      <a:cubicBezTo>
                        <a:pt x="1470" y="772"/>
                        <a:pt x="1470" y="765"/>
                        <a:pt x="1465" y="762"/>
                      </a:cubicBezTo>
                      <a:cubicBezTo>
                        <a:pt x="1463" y="760"/>
                        <a:pt x="1459" y="760"/>
                        <a:pt x="1457" y="761"/>
                      </a:cubicBezTo>
                      <a:cubicBezTo>
                        <a:pt x="1454" y="763"/>
                        <a:pt x="1453" y="768"/>
                        <a:pt x="1455" y="770"/>
                      </a:cubicBezTo>
                      <a:cubicBezTo>
                        <a:pt x="1456" y="772"/>
                        <a:pt x="1459" y="773"/>
                        <a:pt x="1462" y="772"/>
                      </a:cubicBezTo>
                      <a:cubicBezTo>
                        <a:pt x="1459" y="776"/>
                        <a:pt x="1450" y="774"/>
                        <a:pt x="1450" y="766"/>
                      </a:cubicBezTo>
                      <a:cubicBezTo>
                        <a:pt x="1450" y="762"/>
                        <a:pt x="1453" y="758"/>
                        <a:pt x="1458" y="757"/>
                      </a:cubicBezTo>
                      <a:cubicBezTo>
                        <a:pt x="1466" y="755"/>
                        <a:pt x="1471" y="761"/>
                        <a:pt x="1472" y="768"/>
                      </a:cubicBezTo>
                      <a:cubicBezTo>
                        <a:pt x="1473" y="774"/>
                        <a:pt x="1470" y="780"/>
                        <a:pt x="1464" y="784"/>
                      </a:cubicBezTo>
                      <a:cubicBezTo>
                        <a:pt x="1481" y="775"/>
                        <a:pt x="1493" y="747"/>
                        <a:pt x="1494" y="734"/>
                      </a:cubicBezTo>
                      <a:cubicBezTo>
                        <a:pt x="1495" y="734"/>
                        <a:pt x="1496" y="735"/>
                        <a:pt x="1498" y="735"/>
                      </a:cubicBezTo>
                      <a:cubicBezTo>
                        <a:pt x="1495" y="757"/>
                        <a:pt x="1479" y="782"/>
                        <a:pt x="1462" y="788"/>
                      </a:cubicBezTo>
                      <a:cubicBezTo>
                        <a:pt x="1487" y="794"/>
                        <a:pt x="1502" y="803"/>
                        <a:pt x="1519" y="804"/>
                      </a:cubicBezTo>
                      <a:cubicBezTo>
                        <a:pt x="1528" y="805"/>
                        <a:pt x="1536" y="803"/>
                        <a:pt x="1542" y="798"/>
                      </a:cubicBezTo>
                      <a:cubicBezTo>
                        <a:pt x="1543" y="799"/>
                        <a:pt x="1546" y="799"/>
                        <a:pt x="1548" y="798"/>
                      </a:cubicBezTo>
                      <a:cubicBezTo>
                        <a:pt x="1542" y="807"/>
                        <a:pt x="1529" y="810"/>
                        <a:pt x="1516" y="808"/>
                      </a:cubicBezTo>
                      <a:cubicBezTo>
                        <a:pt x="1516" y="808"/>
                        <a:pt x="1515" y="807"/>
                        <a:pt x="1514" y="807"/>
                      </a:cubicBezTo>
                      <a:cubicBezTo>
                        <a:pt x="1527" y="816"/>
                        <a:pt x="1547" y="818"/>
                        <a:pt x="1564" y="813"/>
                      </a:cubicBezTo>
                      <a:cubicBezTo>
                        <a:pt x="1571" y="811"/>
                        <a:pt x="1580" y="808"/>
                        <a:pt x="1583" y="802"/>
                      </a:cubicBezTo>
                      <a:cubicBezTo>
                        <a:pt x="1586" y="798"/>
                        <a:pt x="1586" y="792"/>
                        <a:pt x="1582" y="789"/>
                      </a:cubicBezTo>
                      <a:cubicBezTo>
                        <a:pt x="1581" y="788"/>
                        <a:pt x="1579" y="788"/>
                        <a:pt x="1578" y="789"/>
                      </a:cubicBezTo>
                      <a:cubicBezTo>
                        <a:pt x="1577" y="790"/>
                        <a:pt x="1576" y="792"/>
                        <a:pt x="1577" y="793"/>
                      </a:cubicBezTo>
                      <a:cubicBezTo>
                        <a:pt x="1578" y="794"/>
                        <a:pt x="1579" y="795"/>
                        <a:pt x="1579" y="795"/>
                      </a:cubicBezTo>
                      <a:cubicBezTo>
                        <a:pt x="1581" y="795"/>
                        <a:pt x="1582" y="794"/>
                        <a:pt x="1582" y="792"/>
                      </a:cubicBezTo>
                      <a:cubicBezTo>
                        <a:pt x="1581" y="792"/>
                        <a:pt x="1581" y="791"/>
                        <a:pt x="1580" y="791"/>
                      </a:cubicBezTo>
                      <a:cubicBezTo>
                        <a:pt x="1581" y="790"/>
                        <a:pt x="1582" y="791"/>
                        <a:pt x="1583" y="791"/>
                      </a:cubicBezTo>
                      <a:cubicBezTo>
                        <a:pt x="1583" y="793"/>
                        <a:pt x="1583" y="795"/>
                        <a:pt x="1582" y="796"/>
                      </a:cubicBezTo>
                      <a:cubicBezTo>
                        <a:pt x="1580" y="798"/>
                        <a:pt x="1577" y="798"/>
                        <a:pt x="1575" y="796"/>
                      </a:cubicBezTo>
                      <a:cubicBezTo>
                        <a:pt x="1574" y="795"/>
                        <a:pt x="1573" y="793"/>
                        <a:pt x="1573" y="791"/>
                      </a:cubicBezTo>
                      <a:cubicBezTo>
                        <a:pt x="1573" y="789"/>
                        <a:pt x="1574" y="787"/>
                        <a:pt x="1576" y="786"/>
                      </a:cubicBezTo>
                      <a:cubicBezTo>
                        <a:pt x="1578" y="785"/>
                        <a:pt x="1581" y="784"/>
                        <a:pt x="1583" y="786"/>
                      </a:cubicBezTo>
                      <a:cubicBezTo>
                        <a:pt x="1587" y="789"/>
                        <a:pt x="1588" y="794"/>
                        <a:pt x="1586" y="799"/>
                      </a:cubicBezTo>
                      <a:cubicBezTo>
                        <a:pt x="1585" y="801"/>
                        <a:pt x="1584" y="804"/>
                        <a:pt x="1582" y="805"/>
                      </a:cubicBezTo>
                      <a:cubicBezTo>
                        <a:pt x="1591" y="799"/>
                        <a:pt x="1594" y="790"/>
                        <a:pt x="1594" y="781"/>
                      </a:cubicBezTo>
                      <a:cubicBezTo>
                        <a:pt x="1593" y="775"/>
                        <a:pt x="1591" y="769"/>
                        <a:pt x="1586" y="765"/>
                      </a:cubicBezTo>
                      <a:cubicBezTo>
                        <a:pt x="1586" y="765"/>
                        <a:pt x="1586" y="765"/>
                        <a:pt x="1586" y="765"/>
                      </a:cubicBezTo>
                      <a:cubicBezTo>
                        <a:pt x="1590" y="770"/>
                        <a:pt x="1589" y="777"/>
                        <a:pt x="1581" y="778"/>
                      </a:cubicBezTo>
                      <a:cubicBezTo>
                        <a:pt x="1575" y="779"/>
                        <a:pt x="1565" y="773"/>
                        <a:pt x="1557" y="786"/>
                      </a:cubicBezTo>
                      <a:cubicBezTo>
                        <a:pt x="1558" y="779"/>
                        <a:pt x="1560" y="772"/>
                        <a:pt x="1564" y="767"/>
                      </a:cubicBezTo>
                      <a:cubicBezTo>
                        <a:pt x="1569" y="762"/>
                        <a:pt x="1577" y="760"/>
                        <a:pt x="1583" y="762"/>
                      </a:cubicBezTo>
                      <a:cubicBezTo>
                        <a:pt x="1590" y="765"/>
                        <a:pt x="1595" y="773"/>
                        <a:pt x="1595" y="781"/>
                      </a:cubicBezTo>
                      <a:cubicBezTo>
                        <a:pt x="1596" y="792"/>
                        <a:pt x="1590" y="802"/>
                        <a:pt x="1581" y="809"/>
                      </a:cubicBezTo>
                      <a:cubicBezTo>
                        <a:pt x="1572" y="814"/>
                        <a:pt x="1556" y="817"/>
                        <a:pt x="1545" y="817"/>
                      </a:cubicBezTo>
                      <a:cubicBezTo>
                        <a:pt x="1536" y="817"/>
                        <a:pt x="1524" y="815"/>
                        <a:pt x="1516" y="811"/>
                      </a:cubicBezTo>
                      <a:cubicBezTo>
                        <a:pt x="1520" y="814"/>
                        <a:pt x="1524" y="819"/>
                        <a:pt x="1527" y="824"/>
                      </a:cubicBezTo>
                      <a:cubicBezTo>
                        <a:pt x="1534" y="835"/>
                        <a:pt x="1536" y="845"/>
                        <a:pt x="1536" y="858"/>
                      </a:cubicBezTo>
                      <a:cubicBezTo>
                        <a:pt x="1535" y="863"/>
                        <a:pt x="1534" y="867"/>
                        <a:pt x="1533" y="871"/>
                      </a:cubicBezTo>
                      <a:cubicBezTo>
                        <a:pt x="1532" y="870"/>
                        <a:pt x="1531" y="870"/>
                        <a:pt x="1530" y="870"/>
                      </a:cubicBezTo>
                      <a:cubicBezTo>
                        <a:pt x="1531" y="866"/>
                        <a:pt x="1532" y="862"/>
                        <a:pt x="1532" y="858"/>
                      </a:cubicBezTo>
                      <a:cubicBezTo>
                        <a:pt x="1532" y="846"/>
                        <a:pt x="1530" y="837"/>
                        <a:pt x="1523" y="826"/>
                      </a:cubicBezTo>
                      <a:cubicBezTo>
                        <a:pt x="1514" y="813"/>
                        <a:pt x="1502" y="805"/>
                        <a:pt x="1487" y="800"/>
                      </a:cubicBezTo>
                      <a:cubicBezTo>
                        <a:pt x="1491" y="802"/>
                        <a:pt x="1494" y="805"/>
                        <a:pt x="1496" y="808"/>
                      </a:cubicBezTo>
                      <a:cubicBezTo>
                        <a:pt x="1496" y="808"/>
                        <a:pt x="1496" y="808"/>
                        <a:pt x="1496" y="808"/>
                      </a:cubicBezTo>
                      <a:cubicBezTo>
                        <a:pt x="1502" y="815"/>
                        <a:pt x="1506" y="823"/>
                        <a:pt x="1505" y="832"/>
                      </a:cubicBezTo>
                      <a:cubicBezTo>
                        <a:pt x="1503" y="823"/>
                        <a:pt x="1500" y="817"/>
                        <a:pt x="1494" y="810"/>
                      </a:cubicBezTo>
                      <a:cubicBezTo>
                        <a:pt x="1494" y="810"/>
                        <a:pt x="1494" y="810"/>
                        <a:pt x="1494" y="810"/>
                      </a:cubicBezTo>
                      <a:cubicBezTo>
                        <a:pt x="1482" y="796"/>
                        <a:pt x="1478" y="796"/>
                        <a:pt x="1461" y="792"/>
                      </a:cubicBezTo>
                      <a:cubicBezTo>
                        <a:pt x="1434" y="786"/>
                        <a:pt x="1406" y="782"/>
                        <a:pt x="1387" y="766"/>
                      </a:cubicBezTo>
                      <a:cubicBezTo>
                        <a:pt x="1401" y="775"/>
                        <a:pt x="1457" y="795"/>
                        <a:pt x="1467" y="776"/>
                      </a:cubicBezTo>
                      <a:close/>
                      <a:moveTo>
                        <a:pt x="1500" y="820"/>
                      </a:moveTo>
                      <a:cubicBezTo>
                        <a:pt x="1488" y="825"/>
                        <a:pt x="1496" y="840"/>
                        <a:pt x="1498" y="846"/>
                      </a:cubicBezTo>
                      <a:cubicBezTo>
                        <a:pt x="1499" y="850"/>
                        <a:pt x="1499" y="853"/>
                        <a:pt x="1497" y="857"/>
                      </a:cubicBezTo>
                      <a:cubicBezTo>
                        <a:pt x="1502" y="855"/>
                        <a:pt x="1510" y="845"/>
                        <a:pt x="1512" y="840"/>
                      </a:cubicBezTo>
                      <a:cubicBezTo>
                        <a:pt x="1516" y="832"/>
                        <a:pt x="1513" y="823"/>
                        <a:pt x="1504" y="820"/>
                      </a:cubicBezTo>
                      <a:cubicBezTo>
                        <a:pt x="1506" y="824"/>
                        <a:pt x="1507" y="831"/>
                        <a:pt x="1504" y="835"/>
                      </a:cubicBezTo>
                      <a:cubicBezTo>
                        <a:pt x="1505" y="833"/>
                        <a:pt x="1503" y="825"/>
                        <a:pt x="1500" y="820"/>
                      </a:cubicBezTo>
                      <a:close/>
                      <a:moveTo>
                        <a:pt x="1544" y="759"/>
                      </a:moveTo>
                      <a:cubicBezTo>
                        <a:pt x="1547" y="760"/>
                        <a:pt x="1550" y="758"/>
                        <a:pt x="1551" y="755"/>
                      </a:cubicBezTo>
                      <a:cubicBezTo>
                        <a:pt x="1551" y="752"/>
                        <a:pt x="1549" y="749"/>
                        <a:pt x="1546" y="748"/>
                      </a:cubicBezTo>
                      <a:cubicBezTo>
                        <a:pt x="1543" y="748"/>
                        <a:pt x="1540" y="749"/>
                        <a:pt x="1539" y="752"/>
                      </a:cubicBezTo>
                      <a:cubicBezTo>
                        <a:pt x="1539" y="756"/>
                        <a:pt x="1541" y="759"/>
                        <a:pt x="1544" y="759"/>
                      </a:cubicBezTo>
                      <a:close/>
                      <a:moveTo>
                        <a:pt x="1545" y="776"/>
                      </a:moveTo>
                      <a:cubicBezTo>
                        <a:pt x="1549" y="777"/>
                        <a:pt x="1553" y="775"/>
                        <a:pt x="1554" y="771"/>
                      </a:cubicBezTo>
                      <a:cubicBezTo>
                        <a:pt x="1555" y="767"/>
                        <a:pt x="1552" y="763"/>
                        <a:pt x="1549" y="763"/>
                      </a:cubicBezTo>
                      <a:cubicBezTo>
                        <a:pt x="1545" y="762"/>
                        <a:pt x="1541" y="764"/>
                        <a:pt x="1540" y="768"/>
                      </a:cubicBezTo>
                      <a:cubicBezTo>
                        <a:pt x="1539" y="772"/>
                        <a:pt x="1542" y="775"/>
                        <a:pt x="1545" y="776"/>
                      </a:cubicBezTo>
                      <a:close/>
                      <a:moveTo>
                        <a:pt x="1543" y="798"/>
                      </a:moveTo>
                      <a:cubicBezTo>
                        <a:pt x="1548" y="799"/>
                        <a:pt x="1554" y="796"/>
                        <a:pt x="1555" y="791"/>
                      </a:cubicBezTo>
                      <a:cubicBezTo>
                        <a:pt x="1556" y="786"/>
                        <a:pt x="1553" y="781"/>
                        <a:pt x="1548" y="780"/>
                      </a:cubicBezTo>
                      <a:cubicBezTo>
                        <a:pt x="1543" y="778"/>
                        <a:pt x="1538" y="781"/>
                        <a:pt x="1536" y="787"/>
                      </a:cubicBezTo>
                      <a:cubicBezTo>
                        <a:pt x="1535" y="792"/>
                        <a:pt x="1538" y="797"/>
                        <a:pt x="1543" y="798"/>
                      </a:cubicBezTo>
                      <a:close/>
                      <a:moveTo>
                        <a:pt x="1529" y="892"/>
                      </a:moveTo>
                      <a:cubicBezTo>
                        <a:pt x="1523" y="892"/>
                        <a:pt x="1518" y="888"/>
                        <a:pt x="1518" y="883"/>
                      </a:cubicBezTo>
                      <a:cubicBezTo>
                        <a:pt x="1517" y="877"/>
                        <a:pt x="1522" y="872"/>
                        <a:pt x="1527" y="872"/>
                      </a:cubicBezTo>
                      <a:cubicBezTo>
                        <a:pt x="1533" y="871"/>
                        <a:pt x="1538" y="875"/>
                        <a:pt x="1538" y="881"/>
                      </a:cubicBezTo>
                      <a:cubicBezTo>
                        <a:pt x="1539" y="887"/>
                        <a:pt x="1534" y="892"/>
                        <a:pt x="1529" y="892"/>
                      </a:cubicBezTo>
                      <a:close/>
                      <a:moveTo>
                        <a:pt x="1517" y="904"/>
                      </a:moveTo>
                      <a:cubicBezTo>
                        <a:pt x="1514" y="904"/>
                        <a:pt x="1511" y="902"/>
                        <a:pt x="1510" y="898"/>
                      </a:cubicBezTo>
                      <a:cubicBezTo>
                        <a:pt x="1510" y="894"/>
                        <a:pt x="1513" y="891"/>
                        <a:pt x="1516" y="891"/>
                      </a:cubicBezTo>
                      <a:cubicBezTo>
                        <a:pt x="1520" y="890"/>
                        <a:pt x="1523" y="893"/>
                        <a:pt x="1524" y="897"/>
                      </a:cubicBezTo>
                      <a:cubicBezTo>
                        <a:pt x="1524" y="900"/>
                        <a:pt x="1521" y="904"/>
                        <a:pt x="1517" y="904"/>
                      </a:cubicBezTo>
                      <a:close/>
                      <a:moveTo>
                        <a:pt x="1349" y="856"/>
                      </a:moveTo>
                      <a:cubicBezTo>
                        <a:pt x="1335" y="850"/>
                        <a:pt x="1320" y="847"/>
                        <a:pt x="1307" y="851"/>
                      </a:cubicBezTo>
                      <a:cubicBezTo>
                        <a:pt x="1294" y="855"/>
                        <a:pt x="1283" y="866"/>
                        <a:pt x="1281" y="880"/>
                      </a:cubicBezTo>
                      <a:cubicBezTo>
                        <a:pt x="1280" y="887"/>
                        <a:pt x="1282" y="896"/>
                        <a:pt x="1286" y="903"/>
                      </a:cubicBezTo>
                      <a:cubicBezTo>
                        <a:pt x="1290" y="911"/>
                        <a:pt x="1295" y="916"/>
                        <a:pt x="1303" y="921"/>
                      </a:cubicBezTo>
                      <a:cubicBezTo>
                        <a:pt x="1310" y="925"/>
                        <a:pt x="1317" y="927"/>
                        <a:pt x="1325" y="929"/>
                      </a:cubicBezTo>
                      <a:cubicBezTo>
                        <a:pt x="1329" y="929"/>
                        <a:pt x="1332" y="930"/>
                        <a:pt x="1336" y="929"/>
                      </a:cubicBezTo>
                      <a:cubicBezTo>
                        <a:pt x="1347" y="929"/>
                        <a:pt x="1355" y="927"/>
                        <a:pt x="1365" y="923"/>
                      </a:cubicBezTo>
                      <a:cubicBezTo>
                        <a:pt x="1378" y="917"/>
                        <a:pt x="1387" y="910"/>
                        <a:pt x="1396" y="898"/>
                      </a:cubicBezTo>
                      <a:cubicBezTo>
                        <a:pt x="1397" y="898"/>
                        <a:pt x="1397" y="897"/>
                        <a:pt x="1398" y="896"/>
                      </a:cubicBezTo>
                      <a:cubicBezTo>
                        <a:pt x="1397" y="906"/>
                        <a:pt x="1401" y="917"/>
                        <a:pt x="1405" y="926"/>
                      </a:cubicBezTo>
                      <a:cubicBezTo>
                        <a:pt x="1412" y="937"/>
                        <a:pt x="1422" y="945"/>
                        <a:pt x="1434" y="948"/>
                      </a:cubicBezTo>
                      <a:cubicBezTo>
                        <a:pt x="1439" y="949"/>
                        <a:pt x="1445" y="949"/>
                        <a:pt x="1451" y="947"/>
                      </a:cubicBezTo>
                      <a:cubicBezTo>
                        <a:pt x="1444" y="948"/>
                        <a:pt x="1439" y="947"/>
                        <a:pt x="1435" y="946"/>
                      </a:cubicBezTo>
                      <a:cubicBezTo>
                        <a:pt x="1423" y="943"/>
                        <a:pt x="1414" y="935"/>
                        <a:pt x="1409" y="924"/>
                      </a:cubicBezTo>
                      <a:cubicBezTo>
                        <a:pt x="1405" y="916"/>
                        <a:pt x="1403" y="909"/>
                        <a:pt x="1403" y="901"/>
                      </a:cubicBezTo>
                      <a:cubicBezTo>
                        <a:pt x="1402" y="886"/>
                        <a:pt x="1407" y="875"/>
                        <a:pt x="1408" y="860"/>
                      </a:cubicBezTo>
                      <a:cubicBezTo>
                        <a:pt x="1408" y="859"/>
                        <a:pt x="1408" y="859"/>
                        <a:pt x="1408" y="859"/>
                      </a:cubicBezTo>
                      <a:cubicBezTo>
                        <a:pt x="1408" y="851"/>
                        <a:pt x="1407" y="844"/>
                        <a:pt x="1406" y="836"/>
                      </a:cubicBezTo>
                      <a:cubicBezTo>
                        <a:pt x="1405" y="834"/>
                        <a:pt x="1400" y="815"/>
                        <a:pt x="1398" y="815"/>
                      </a:cubicBezTo>
                      <a:cubicBezTo>
                        <a:pt x="1397" y="816"/>
                        <a:pt x="1399" y="828"/>
                        <a:pt x="1400" y="830"/>
                      </a:cubicBezTo>
                      <a:cubicBezTo>
                        <a:pt x="1402" y="840"/>
                        <a:pt x="1403" y="849"/>
                        <a:pt x="1403" y="859"/>
                      </a:cubicBezTo>
                      <a:cubicBezTo>
                        <a:pt x="1403" y="859"/>
                        <a:pt x="1403" y="860"/>
                        <a:pt x="1403" y="860"/>
                      </a:cubicBezTo>
                      <a:cubicBezTo>
                        <a:pt x="1402" y="874"/>
                        <a:pt x="1400" y="884"/>
                        <a:pt x="1393" y="896"/>
                      </a:cubicBezTo>
                      <a:cubicBezTo>
                        <a:pt x="1384" y="909"/>
                        <a:pt x="1370" y="920"/>
                        <a:pt x="1353" y="921"/>
                      </a:cubicBezTo>
                      <a:cubicBezTo>
                        <a:pt x="1344" y="922"/>
                        <a:pt x="1331" y="916"/>
                        <a:pt x="1330" y="906"/>
                      </a:cubicBezTo>
                      <a:cubicBezTo>
                        <a:pt x="1330" y="902"/>
                        <a:pt x="1332" y="899"/>
                        <a:pt x="1336" y="898"/>
                      </a:cubicBezTo>
                      <a:cubicBezTo>
                        <a:pt x="1339" y="897"/>
                        <a:pt x="1342" y="898"/>
                        <a:pt x="1343" y="900"/>
                      </a:cubicBezTo>
                      <a:cubicBezTo>
                        <a:pt x="1345" y="903"/>
                        <a:pt x="1345" y="905"/>
                        <a:pt x="1344" y="907"/>
                      </a:cubicBezTo>
                      <a:cubicBezTo>
                        <a:pt x="1343" y="909"/>
                        <a:pt x="1340" y="910"/>
                        <a:pt x="1337" y="908"/>
                      </a:cubicBezTo>
                      <a:cubicBezTo>
                        <a:pt x="1336" y="907"/>
                        <a:pt x="1336" y="905"/>
                        <a:pt x="1336" y="904"/>
                      </a:cubicBezTo>
                      <a:cubicBezTo>
                        <a:pt x="1334" y="905"/>
                        <a:pt x="1334" y="907"/>
                        <a:pt x="1335" y="909"/>
                      </a:cubicBezTo>
                      <a:cubicBezTo>
                        <a:pt x="1336" y="912"/>
                        <a:pt x="1340" y="914"/>
                        <a:pt x="1343" y="913"/>
                      </a:cubicBezTo>
                      <a:cubicBezTo>
                        <a:pt x="1349" y="912"/>
                        <a:pt x="1352" y="906"/>
                        <a:pt x="1351" y="900"/>
                      </a:cubicBezTo>
                      <a:cubicBezTo>
                        <a:pt x="1350" y="896"/>
                        <a:pt x="1347" y="892"/>
                        <a:pt x="1343" y="890"/>
                      </a:cubicBezTo>
                      <a:cubicBezTo>
                        <a:pt x="1339" y="889"/>
                        <a:pt x="1335" y="889"/>
                        <a:pt x="1332" y="891"/>
                      </a:cubicBezTo>
                      <a:cubicBezTo>
                        <a:pt x="1327" y="894"/>
                        <a:pt x="1323" y="899"/>
                        <a:pt x="1324" y="904"/>
                      </a:cubicBezTo>
                      <a:cubicBezTo>
                        <a:pt x="1325" y="917"/>
                        <a:pt x="1338" y="924"/>
                        <a:pt x="1350" y="924"/>
                      </a:cubicBezTo>
                      <a:cubicBezTo>
                        <a:pt x="1353" y="923"/>
                        <a:pt x="1357" y="923"/>
                        <a:pt x="1361" y="921"/>
                      </a:cubicBezTo>
                      <a:cubicBezTo>
                        <a:pt x="1349" y="926"/>
                        <a:pt x="1339" y="928"/>
                        <a:pt x="1326" y="926"/>
                      </a:cubicBezTo>
                      <a:cubicBezTo>
                        <a:pt x="1317" y="925"/>
                        <a:pt x="1311" y="923"/>
                        <a:pt x="1304" y="919"/>
                      </a:cubicBezTo>
                      <a:cubicBezTo>
                        <a:pt x="1296" y="914"/>
                        <a:pt x="1292" y="910"/>
                        <a:pt x="1287" y="902"/>
                      </a:cubicBezTo>
                      <a:cubicBezTo>
                        <a:pt x="1285" y="898"/>
                        <a:pt x="1283" y="894"/>
                        <a:pt x="1283" y="890"/>
                      </a:cubicBezTo>
                      <a:cubicBezTo>
                        <a:pt x="1283" y="889"/>
                        <a:pt x="1283" y="889"/>
                        <a:pt x="1283" y="889"/>
                      </a:cubicBezTo>
                      <a:cubicBezTo>
                        <a:pt x="1287" y="901"/>
                        <a:pt x="1300" y="907"/>
                        <a:pt x="1311" y="893"/>
                      </a:cubicBezTo>
                      <a:cubicBezTo>
                        <a:pt x="1319" y="884"/>
                        <a:pt x="1318" y="859"/>
                        <a:pt x="1349" y="856"/>
                      </a:cubicBezTo>
                      <a:close/>
                      <a:moveTo>
                        <a:pt x="1434" y="945"/>
                      </a:moveTo>
                      <a:cubicBezTo>
                        <a:pt x="1436" y="930"/>
                        <a:pt x="1457" y="935"/>
                        <a:pt x="1464" y="935"/>
                      </a:cubicBezTo>
                      <a:cubicBezTo>
                        <a:pt x="1469" y="936"/>
                        <a:pt x="1473" y="935"/>
                        <a:pt x="1476" y="931"/>
                      </a:cubicBezTo>
                      <a:cubicBezTo>
                        <a:pt x="1475" y="937"/>
                        <a:pt x="1467" y="950"/>
                        <a:pt x="1461" y="954"/>
                      </a:cubicBezTo>
                      <a:cubicBezTo>
                        <a:pt x="1452" y="960"/>
                        <a:pt x="1441" y="960"/>
                        <a:pt x="1435" y="950"/>
                      </a:cubicBezTo>
                      <a:cubicBezTo>
                        <a:pt x="1440" y="951"/>
                        <a:pt x="1449" y="950"/>
                        <a:pt x="1453" y="946"/>
                      </a:cubicBezTo>
                      <a:cubicBezTo>
                        <a:pt x="1450" y="947"/>
                        <a:pt x="1441" y="948"/>
                        <a:pt x="1434" y="945"/>
                      </a:cubicBezTo>
                      <a:close/>
                      <a:moveTo>
                        <a:pt x="1393" y="643"/>
                      </a:moveTo>
                      <a:cubicBezTo>
                        <a:pt x="1412" y="651"/>
                        <a:pt x="1422" y="660"/>
                        <a:pt x="1439" y="671"/>
                      </a:cubicBezTo>
                      <a:cubicBezTo>
                        <a:pt x="1448" y="676"/>
                        <a:pt x="1456" y="679"/>
                        <a:pt x="1466" y="677"/>
                      </a:cubicBezTo>
                      <a:cubicBezTo>
                        <a:pt x="1475" y="675"/>
                        <a:pt x="1481" y="669"/>
                        <a:pt x="1483" y="661"/>
                      </a:cubicBezTo>
                      <a:cubicBezTo>
                        <a:pt x="1485" y="654"/>
                        <a:pt x="1483" y="647"/>
                        <a:pt x="1478" y="642"/>
                      </a:cubicBezTo>
                      <a:cubicBezTo>
                        <a:pt x="1474" y="639"/>
                        <a:pt x="1470" y="638"/>
                        <a:pt x="1465" y="638"/>
                      </a:cubicBezTo>
                      <a:cubicBezTo>
                        <a:pt x="1459" y="639"/>
                        <a:pt x="1453" y="645"/>
                        <a:pt x="1455" y="651"/>
                      </a:cubicBezTo>
                      <a:cubicBezTo>
                        <a:pt x="1456" y="655"/>
                        <a:pt x="1460" y="658"/>
                        <a:pt x="1464" y="658"/>
                      </a:cubicBezTo>
                      <a:cubicBezTo>
                        <a:pt x="1469" y="657"/>
                        <a:pt x="1472" y="653"/>
                        <a:pt x="1472" y="649"/>
                      </a:cubicBezTo>
                      <a:cubicBezTo>
                        <a:pt x="1472" y="644"/>
                        <a:pt x="1468" y="640"/>
                        <a:pt x="1463" y="641"/>
                      </a:cubicBezTo>
                      <a:cubicBezTo>
                        <a:pt x="1462" y="641"/>
                        <a:pt x="1461" y="641"/>
                        <a:pt x="1460" y="642"/>
                      </a:cubicBezTo>
                      <a:cubicBezTo>
                        <a:pt x="1462" y="641"/>
                        <a:pt x="1463" y="640"/>
                        <a:pt x="1465" y="640"/>
                      </a:cubicBezTo>
                      <a:cubicBezTo>
                        <a:pt x="1470" y="639"/>
                        <a:pt x="1473" y="640"/>
                        <a:pt x="1476" y="643"/>
                      </a:cubicBezTo>
                      <a:cubicBezTo>
                        <a:pt x="1481" y="648"/>
                        <a:pt x="1482" y="654"/>
                        <a:pt x="1480" y="660"/>
                      </a:cubicBezTo>
                      <a:cubicBezTo>
                        <a:pt x="1478" y="667"/>
                        <a:pt x="1472" y="671"/>
                        <a:pt x="1465" y="673"/>
                      </a:cubicBezTo>
                      <a:cubicBezTo>
                        <a:pt x="1457" y="674"/>
                        <a:pt x="1449" y="671"/>
                        <a:pt x="1442" y="667"/>
                      </a:cubicBezTo>
                      <a:cubicBezTo>
                        <a:pt x="1425" y="656"/>
                        <a:pt x="1415" y="646"/>
                        <a:pt x="1395" y="638"/>
                      </a:cubicBezTo>
                      <a:cubicBezTo>
                        <a:pt x="1376" y="631"/>
                        <a:pt x="1356" y="630"/>
                        <a:pt x="1337" y="636"/>
                      </a:cubicBezTo>
                      <a:cubicBezTo>
                        <a:pt x="1320" y="642"/>
                        <a:pt x="1308" y="654"/>
                        <a:pt x="1305" y="673"/>
                      </a:cubicBezTo>
                      <a:cubicBezTo>
                        <a:pt x="1304" y="690"/>
                        <a:pt x="1312" y="708"/>
                        <a:pt x="1327" y="716"/>
                      </a:cubicBezTo>
                      <a:cubicBezTo>
                        <a:pt x="1327" y="716"/>
                        <a:pt x="1327" y="716"/>
                        <a:pt x="1327" y="716"/>
                      </a:cubicBezTo>
                      <a:cubicBezTo>
                        <a:pt x="1323" y="709"/>
                        <a:pt x="1321" y="698"/>
                        <a:pt x="1326" y="689"/>
                      </a:cubicBezTo>
                      <a:cubicBezTo>
                        <a:pt x="1333" y="674"/>
                        <a:pt x="1348" y="670"/>
                        <a:pt x="1363" y="676"/>
                      </a:cubicBezTo>
                      <a:cubicBezTo>
                        <a:pt x="1391" y="688"/>
                        <a:pt x="1406" y="654"/>
                        <a:pt x="1375" y="641"/>
                      </a:cubicBezTo>
                      <a:cubicBezTo>
                        <a:pt x="1360" y="635"/>
                        <a:pt x="1342" y="641"/>
                        <a:pt x="1332" y="649"/>
                      </a:cubicBezTo>
                      <a:cubicBezTo>
                        <a:pt x="1312" y="666"/>
                        <a:pt x="1306" y="701"/>
                        <a:pt x="1327" y="715"/>
                      </a:cubicBezTo>
                      <a:cubicBezTo>
                        <a:pt x="1313" y="707"/>
                        <a:pt x="1306" y="690"/>
                        <a:pt x="1309" y="673"/>
                      </a:cubicBezTo>
                      <a:cubicBezTo>
                        <a:pt x="1311" y="656"/>
                        <a:pt x="1322" y="646"/>
                        <a:pt x="1339" y="640"/>
                      </a:cubicBezTo>
                      <a:cubicBezTo>
                        <a:pt x="1357" y="635"/>
                        <a:pt x="1375" y="636"/>
                        <a:pt x="1393" y="643"/>
                      </a:cubicBezTo>
                      <a:close/>
                      <a:moveTo>
                        <a:pt x="1394" y="806"/>
                      </a:moveTo>
                      <a:cubicBezTo>
                        <a:pt x="1389" y="840"/>
                        <a:pt x="1364" y="855"/>
                        <a:pt x="1356" y="869"/>
                      </a:cubicBezTo>
                      <a:cubicBezTo>
                        <a:pt x="1348" y="886"/>
                        <a:pt x="1366" y="895"/>
                        <a:pt x="1379" y="880"/>
                      </a:cubicBezTo>
                      <a:cubicBezTo>
                        <a:pt x="1394" y="863"/>
                        <a:pt x="1398" y="832"/>
                        <a:pt x="1394" y="806"/>
                      </a:cubicBezTo>
                      <a:close/>
                      <a:moveTo>
                        <a:pt x="1383" y="764"/>
                      </a:moveTo>
                      <a:cubicBezTo>
                        <a:pt x="1399" y="767"/>
                        <a:pt x="1415" y="762"/>
                        <a:pt x="1426" y="752"/>
                      </a:cubicBezTo>
                      <a:cubicBezTo>
                        <a:pt x="1436" y="744"/>
                        <a:pt x="1443" y="730"/>
                        <a:pt x="1437" y="718"/>
                      </a:cubicBezTo>
                      <a:cubicBezTo>
                        <a:pt x="1442" y="715"/>
                        <a:pt x="1450" y="721"/>
                        <a:pt x="1451" y="729"/>
                      </a:cubicBezTo>
                      <a:cubicBezTo>
                        <a:pt x="1453" y="738"/>
                        <a:pt x="1447" y="750"/>
                        <a:pt x="1436" y="753"/>
                      </a:cubicBezTo>
                      <a:cubicBezTo>
                        <a:pt x="1439" y="763"/>
                        <a:pt x="1410" y="778"/>
                        <a:pt x="1383" y="764"/>
                      </a:cubicBezTo>
                      <a:close/>
                      <a:moveTo>
                        <a:pt x="1281" y="671"/>
                      </a:moveTo>
                      <a:cubicBezTo>
                        <a:pt x="1274" y="680"/>
                        <a:pt x="1267" y="695"/>
                        <a:pt x="1267" y="705"/>
                      </a:cubicBezTo>
                      <a:cubicBezTo>
                        <a:pt x="1266" y="718"/>
                        <a:pt x="1271" y="736"/>
                        <a:pt x="1284" y="741"/>
                      </a:cubicBezTo>
                      <a:cubicBezTo>
                        <a:pt x="1279" y="754"/>
                        <a:pt x="1282" y="766"/>
                        <a:pt x="1286" y="777"/>
                      </a:cubicBezTo>
                      <a:cubicBezTo>
                        <a:pt x="1292" y="792"/>
                        <a:pt x="1295" y="810"/>
                        <a:pt x="1284" y="818"/>
                      </a:cubicBezTo>
                      <a:cubicBezTo>
                        <a:pt x="1301" y="815"/>
                        <a:pt x="1310" y="795"/>
                        <a:pt x="1310" y="779"/>
                      </a:cubicBezTo>
                      <a:cubicBezTo>
                        <a:pt x="1310" y="758"/>
                        <a:pt x="1300" y="747"/>
                        <a:pt x="1287" y="728"/>
                      </a:cubicBezTo>
                      <a:cubicBezTo>
                        <a:pt x="1281" y="717"/>
                        <a:pt x="1275" y="689"/>
                        <a:pt x="1281" y="671"/>
                      </a:cubicBezTo>
                      <a:close/>
                      <a:moveTo>
                        <a:pt x="1374" y="758"/>
                      </a:moveTo>
                      <a:cubicBezTo>
                        <a:pt x="1387" y="763"/>
                        <a:pt x="1400" y="745"/>
                        <a:pt x="1403" y="731"/>
                      </a:cubicBezTo>
                      <a:cubicBezTo>
                        <a:pt x="1407" y="716"/>
                        <a:pt x="1407" y="698"/>
                        <a:pt x="1422" y="688"/>
                      </a:cubicBezTo>
                      <a:cubicBezTo>
                        <a:pt x="1430" y="683"/>
                        <a:pt x="1440" y="683"/>
                        <a:pt x="1448" y="688"/>
                      </a:cubicBezTo>
                      <a:cubicBezTo>
                        <a:pt x="1453" y="691"/>
                        <a:pt x="1455" y="697"/>
                        <a:pt x="1453" y="702"/>
                      </a:cubicBezTo>
                      <a:cubicBezTo>
                        <a:pt x="1452" y="698"/>
                        <a:pt x="1446" y="693"/>
                        <a:pt x="1439" y="694"/>
                      </a:cubicBezTo>
                      <a:cubicBezTo>
                        <a:pt x="1433" y="695"/>
                        <a:pt x="1429" y="702"/>
                        <a:pt x="1428" y="708"/>
                      </a:cubicBezTo>
                      <a:cubicBezTo>
                        <a:pt x="1426" y="722"/>
                        <a:pt x="1427" y="736"/>
                        <a:pt x="1420" y="748"/>
                      </a:cubicBezTo>
                      <a:cubicBezTo>
                        <a:pt x="1412" y="762"/>
                        <a:pt x="1392" y="770"/>
                        <a:pt x="1374" y="758"/>
                      </a:cubicBezTo>
                      <a:close/>
                      <a:moveTo>
                        <a:pt x="1448" y="874"/>
                      </a:moveTo>
                      <a:cubicBezTo>
                        <a:pt x="1448" y="891"/>
                        <a:pt x="1461" y="912"/>
                        <a:pt x="1476" y="919"/>
                      </a:cubicBezTo>
                      <a:cubicBezTo>
                        <a:pt x="1492" y="926"/>
                        <a:pt x="1503" y="914"/>
                        <a:pt x="1488" y="903"/>
                      </a:cubicBezTo>
                      <a:cubicBezTo>
                        <a:pt x="1476" y="894"/>
                        <a:pt x="1453" y="888"/>
                        <a:pt x="1448" y="874"/>
                      </a:cubicBezTo>
                      <a:close/>
                      <a:moveTo>
                        <a:pt x="1450" y="850"/>
                      </a:moveTo>
                      <a:cubicBezTo>
                        <a:pt x="1450" y="846"/>
                        <a:pt x="1449" y="843"/>
                        <a:pt x="1447" y="841"/>
                      </a:cubicBezTo>
                      <a:cubicBezTo>
                        <a:pt x="1444" y="838"/>
                        <a:pt x="1439" y="837"/>
                        <a:pt x="1435" y="839"/>
                      </a:cubicBezTo>
                      <a:cubicBezTo>
                        <a:pt x="1429" y="841"/>
                        <a:pt x="1427" y="847"/>
                        <a:pt x="1428" y="851"/>
                      </a:cubicBezTo>
                      <a:cubicBezTo>
                        <a:pt x="1430" y="859"/>
                        <a:pt x="1437" y="858"/>
                        <a:pt x="1441" y="861"/>
                      </a:cubicBezTo>
                      <a:cubicBezTo>
                        <a:pt x="1446" y="864"/>
                        <a:pt x="1447" y="872"/>
                        <a:pt x="1444" y="879"/>
                      </a:cubicBezTo>
                      <a:cubicBezTo>
                        <a:pt x="1440" y="887"/>
                        <a:pt x="1433" y="892"/>
                        <a:pt x="1424" y="891"/>
                      </a:cubicBezTo>
                      <a:cubicBezTo>
                        <a:pt x="1419" y="890"/>
                        <a:pt x="1414" y="887"/>
                        <a:pt x="1415" y="881"/>
                      </a:cubicBezTo>
                      <a:cubicBezTo>
                        <a:pt x="1419" y="885"/>
                        <a:pt x="1426" y="883"/>
                        <a:pt x="1427" y="876"/>
                      </a:cubicBezTo>
                      <a:cubicBezTo>
                        <a:pt x="1427" y="872"/>
                        <a:pt x="1423" y="865"/>
                        <a:pt x="1420" y="857"/>
                      </a:cubicBezTo>
                      <a:cubicBezTo>
                        <a:pt x="1416" y="850"/>
                        <a:pt x="1414" y="842"/>
                        <a:pt x="1416" y="835"/>
                      </a:cubicBezTo>
                      <a:cubicBezTo>
                        <a:pt x="1419" y="821"/>
                        <a:pt x="1435" y="813"/>
                        <a:pt x="1448" y="819"/>
                      </a:cubicBezTo>
                      <a:cubicBezTo>
                        <a:pt x="1455" y="822"/>
                        <a:pt x="1459" y="828"/>
                        <a:pt x="1462" y="835"/>
                      </a:cubicBezTo>
                      <a:cubicBezTo>
                        <a:pt x="1465" y="842"/>
                        <a:pt x="1467" y="862"/>
                        <a:pt x="1476" y="867"/>
                      </a:cubicBezTo>
                      <a:cubicBezTo>
                        <a:pt x="1482" y="871"/>
                        <a:pt x="1487" y="868"/>
                        <a:pt x="1489" y="864"/>
                      </a:cubicBezTo>
                      <a:cubicBezTo>
                        <a:pt x="1493" y="867"/>
                        <a:pt x="1491" y="876"/>
                        <a:pt x="1486" y="880"/>
                      </a:cubicBezTo>
                      <a:cubicBezTo>
                        <a:pt x="1476" y="887"/>
                        <a:pt x="1459" y="883"/>
                        <a:pt x="1452" y="869"/>
                      </a:cubicBezTo>
                      <a:cubicBezTo>
                        <a:pt x="1449" y="864"/>
                        <a:pt x="1449" y="858"/>
                        <a:pt x="1450" y="850"/>
                      </a:cubicBezTo>
                      <a:close/>
                      <a:moveTo>
                        <a:pt x="1448" y="849"/>
                      </a:moveTo>
                      <a:cubicBezTo>
                        <a:pt x="1447" y="844"/>
                        <a:pt x="1444" y="840"/>
                        <a:pt x="1439" y="840"/>
                      </a:cubicBezTo>
                      <a:cubicBezTo>
                        <a:pt x="1430" y="840"/>
                        <a:pt x="1428" y="851"/>
                        <a:pt x="1434" y="856"/>
                      </a:cubicBezTo>
                      <a:cubicBezTo>
                        <a:pt x="1438" y="859"/>
                        <a:pt x="1443" y="858"/>
                        <a:pt x="1446" y="865"/>
                      </a:cubicBezTo>
                      <a:cubicBezTo>
                        <a:pt x="1445" y="857"/>
                        <a:pt x="1448" y="855"/>
                        <a:pt x="1448" y="849"/>
                      </a:cubicBezTo>
                      <a:close/>
                      <a:moveTo>
                        <a:pt x="1434" y="814"/>
                      </a:moveTo>
                      <a:cubicBezTo>
                        <a:pt x="1426" y="814"/>
                        <a:pt x="1418" y="821"/>
                        <a:pt x="1416" y="827"/>
                      </a:cubicBezTo>
                      <a:cubicBezTo>
                        <a:pt x="1407" y="826"/>
                        <a:pt x="1404" y="808"/>
                        <a:pt x="1417" y="803"/>
                      </a:cubicBezTo>
                      <a:cubicBezTo>
                        <a:pt x="1425" y="800"/>
                        <a:pt x="1434" y="806"/>
                        <a:pt x="1434" y="814"/>
                      </a:cubicBezTo>
                      <a:close/>
                      <a:moveTo>
                        <a:pt x="1168" y="812"/>
                      </a:moveTo>
                      <a:cubicBezTo>
                        <a:pt x="1190" y="802"/>
                        <a:pt x="1188" y="777"/>
                        <a:pt x="1184" y="765"/>
                      </a:cubicBezTo>
                      <a:cubicBezTo>
                        <a:pt x="1181" y="752"/>
                        <a:pt x="1173" y="737"/>
                        <a:pt x="1181" y="723"/>
                      </a:cubicBezTo>
                      <a:cubicBezTo>
                        <a:pt x="1185" y="716"/>
                        <a:pt x="1193" y="710"/>
                        <a:pt x="1201" y="711"/>
                      </a:cubicBezTo>
                      <a:cubicBezTo>
                        <a:pt x="1206" y="712"/>
                        <a:pt x="1210" y="715"/>
                        <a:pt x="1211" y="721"/>
                      </a:cubicBezTo>
                      <a:cubicBezTo>
                        <a:pt x="1208" y="717"/>
                        <a:pt x="1201" y="716"/>
                        <a:pt x="1197" y="720"/>
                      </a:cubicBezTo>
                      <a:cubicBezTo>
                        <a:pt x="1192" y="723"/>
                        <a:pt x="1192" y="730"/>
                        <a:pt x="1194" y="736"/>
                      </a:cubicBezTo>
                      <a:cubicBezTo>
                        <a:pt x="1200" y="751"/>
                        <a:pt x="1204" y="767"/>
                        <a:pt x="1202" y="780"/>
                      </a:cubicBezTo>
                      <a:cubicBezTo>
                        <a:pt x="1200" y="795"/>
                        <a:pt x="1186" y="811"/>
                        <a:pt x="1168" y="812"/>
                      </a:cubicBezTo>
                      <a:close/>
                      <a:moveTo>
                        <a:pt x="1130" y="569"/>
                      </a:moveTo>
                      <a:cubicBezTo>
                        <a:pt x="1129" y="566"/>
                        <a:pt x="1130" y="564"/>
                        <a:pt x="1131" y="562"/>
                      </a:cubicBezTo>
                      <a:cubicBezTo>
                        <a:pt x="1132" y="559"/>
                        <a:pt x="1136" y="557"/>
                        <a:pt x="1139" y="558"/>
                      </a:cubicBezTo>
                      <a:cubicBezTo>
                        <a:pt x="1144" y="559"/>
                        <a:pt x="1146" y="563"/>
                        <a:pt x="1146" y="566"/>
                      </a:cubicBezTo>
                      <a:cubicBezTo>
                        <a:pt x="1146" y="572"/>
                        <a:pt x="1141" y="573"/>
                        <a:pt x="1138" y="575"/>
                      </a:cubicBezTo>
                      <a:cubicBezTo>
                        <a:pt x="1135" y="579"/>
                        <a:pt x="1136" y="584"/>
                        <a:pt x="1139" y="589"/>
                      </a:cubicBezTo>
                      <a:cubicBezTo>
                        <a:pt x="1143" y="594"/>
                        <a:pt x="1149" y="596"/>
                        <a:pt x="1155" y="594"/>
                      </a:cubicBezTo>
                      <a:cubicBezTo>
                        <a:pt x="1159" y="593"/>
                        <a:pt x="1162" y="590"/>
                        <a:pt x="1161" y="586"/>
                      </a:cubicBezTo>
                      <a:cubicBezTo>
                        <a:pt x="1158" y="589"/>
                        <a:pt x="1153" y="589"/>
                        <a:pt x="1151" y="584"/>
                      </a:cubicBezTo>
                      <a:cubicBezTo>
                        <a:pt x="1150" y="581"/>
                        <a:pt x="1152" y="575"/>
                        <a:pt x="1153" y="569"/>
                      </a:cubicBezTo>
                      <a:cubicBezTo>
                        <a:pt x="1155" y="563"/>
                        <a:pt x="1155" y="557"/>
                        <a:pt x="1152" y="552"/>
                      </a:cubicBezTo>
                      <a:cubicBezTo>
                        <a:pt x="1148" y="542"/>
                        <a:pt x="1135" y="539"/>
                        <a:pt x="1127" y="546"/>
                      </a:cubicBezTo>
                      <a:cubicBezTo>
                        <a:pt x="1122" y="549"/>
                        <a:pt x="1120" y="554"/>
                        <a:pt x="1119" y="559"/>
                      </a:cubicBezTo>
                      <a:cubicBezTo>
                        <a:pt x="1118" y="565"/>
                        <a:pt x="1119" y="580"/>
                        <a:pt x="1114" y="585"/>
                      </a:cubicBezTo>
                      <a:cubicBezTo>
                        <a:pt x="1110" y="589"/>
                        <a:pt x="1106" y="588"/>
                        <a:pt x="1104" y="585"/>
                      </a:cubicBezTo>
                      <a:cubicBezTo>
                        <a:pt x="1101" y="588"/>
                        <a:pt x="1104" y="594"/>
                        <a:pt x="1109" y="596"/>
                      </a:cubicBezTo>
                      <a:cubicBezTo>
                        <a:pt x="1117" y="599"/>
                        <a:pt x="1129" y="594"/>
                        <a:pt x="1132" y="583"/>
                      </a:cubicBezTo>
                      <a:cubicBezTo>
                        <a:pt x="1133" y="579"/>
                        <a:pt x="1132" y="574"/>
                        <a:pt x="1130" y="569"/>
                      </a:cubicBezTo>
                      <a:close/>
                      <a:moveTo>
                        <a:pt x="1230" y="447"/>
                      </a:moveTo>
                      <a:cubicBezTo>
                        <a:pt x="1230" y="464"/>
                        <a:pt x="1242" y="472"/>
                        <a:pt x="1245" y="477"/>
                      </a:cubicBezTo>
                      <a:cubicBezTo>
                        <a:pt x="1249" y="484"/>
                        <a:pt x="1242" y="488"/>
                        <a:pt x="1237" y="482"/>
                      </a:cubicBezTo>
                      <a:cubicBezTo>
                        <a:pt x="1231" y="476"/>
                        <a:pt x="1226" y="461"/>
                        <a:pt x="1230" y="447"/>
                      </a:cubicBezTo>
                      <a:close/>
                      <a:moveTo>
                        <a:pt x="1249" y="510"/>
                      </a:moveTo>
                      <a:cubicBezTo>
                        <a:pt x="1248" y="510"/>
                        <a:pt x="1247" y="509"/>
                        <a:pt x="1246" y="508"/>
                      </a:cubicBezTo>
                      <a:cubicBezTo>
                        <a:pt x="1245" y="507"/>
                        <a:pt x="1245" y="504"/>
                        <a:pt x="1246" y="503"/>
                      </a:cubicBezTo>
                      <a:cubicBezTo>
                        <a:pt x="1248" y="501"/>
                        <a:pt x="1251" y="501"/>
                        <a:pt x="1252" y="502"/>
                      </a:cubicBezTo>
                      <a:cubicBezTo>
                        <a:pt x="1256" y="503"/>
                        <a:pt x="1254" y="506"/>
                        <a:pt x="1255" y="508"/>
                      </a:cubicBezTo>
                      <a:cubicBezTo>
                        <a:pt x="1256" y="510"/>
                        <a:pt x="1259" y="512"/>
                        <a:pt x="1262" y="511"/>
                      </a:cubicBezTo>
                      <a:cubicBezTo>
                        <a:pt x="1266" y="511"/>
                        <a:pt x="1269" y="508"/>
                        <a:pt x="1270" y="505"/>
                      </a:cubicBezTo>
                      <a:cubicBezTo>
                        <a:pt x="1270" y="502"/>
                        <a:pt x="1269" y="500"/>
                        <a:pt x="1267" y="500"/>
                      </a:cubicBezTo>
                      <a:cubicBezTo>
                        <a:pt x="1268" y="502"/>
                        <a:pt x="1266" y="505"/>
                        <a:pt x="1263" y="504"/>
                      </a:cubicBezTo>
                      <a:cubicBezTo>
                        <a:pt x="1261" y="504"/>
                        <a:pt x="1259" y="501"/>
                        <a:pt x="1256" y="499"/>
                      </a:cubicBezTo>
                      <a:cubicBezTo>
                        <a:pt x="1253" y="496"/>
                        <a:pt x="1250" y="495"/>
                        <a:pt x="1247" y="494"/>
                      </a:cubicBezTo>
                      <a:cubicBezTo>
                        <a:pt x="1241" y="494"/>
                        <a:pt x="1236" y="500"/>
                        <a:pt x="1236" y="506"/>
                      </a:cubicBezTo>
                      <a:cubicBezTo>
                        <a:pt x="1237" y="509"/>
                        <a:pt x="1239" y="512"/>
                        <a:pt x="1241" y="514"/>
                      </a:cubicBezTo>
                      <a:cubicBezTo>
                        <a:pt x="1244" y="516"/>
                        <a:pt x="1252" y="519"/>
                        <a:pt x="1253" y="523"/>
                      </a:cubicBezTo>
                      <a:cubicBezTo>
                        <a:pt x="1254" y="526"/>
                        <a:pt x="1252" y="528"/>
                        <a:pt x="1250" y="528"/>
                      </a:cubicBezTo>
                      <a:cubicBezTo>
                        <a:pt x="1251" y="531"/>
                        <a:pt x="1255" y="531"/>
                        <a:pt x="1257" y="529"/>
                      </a:cubicBezTo>
                      <a:cubicBezTo>
                        <a:pt x="1261" y="526"/>
                        <a:pt x="1262" y="518"/>
                        <a:pt x="1257" y="514"/>
                      </a:cubicBezTo>
                      <a:cubicBezTo>
                        <a:pt x="1255" y="512"/>
                        <a:pt x="1253" y="511"/>
                        <a:pt x="1249" y="510"/>
                      </a:cubicBezTo>
                      <a:close/>
                      <a:moveTo>
                        <a:pt x="1249" y="509"/>
                      </a:moveTo>
                      <a:cubicBezTo>
                        <a:pt x="1247" y="509"/>
                        <a:pt x="1246" y="507"/>
                        <a:pt x="1246" y="505"/>
                      </a:cubicBezTo>
                      <a:cubicBezTo>
                        <a:pt x="1247" y="501"/>
                        <a:pt x="1252" y="502"/>
                        <a:pt x="1254" y="504"/>
                      </a:cubicBezTo>
                      <a:cubicBezTo>
                        <a:pt x="1255" y="507"/>
                        <a:pt x="1254" y="509"/>
                        <a:pt x="1256" y="511"/>
                      </a:cubicBezTo>
                      <a:cubicBezTo>
                        <a:pt x="1253" y="509"/>
                        <a:pt x="1252" y="510"/>
                        <a:pt x="1249" y="509"/>
                      </a:cubicBezTo>
                      <a:close/>
                      <a:moveTo>
                        <a:pt x="1236" y="499"/>
                      </a:moveTo>
                      <a:cubicBezTo>
                        <a:pt x="1237" y="496"/>
                        <a:pt x="1241" y="494"/>
                        <a:pt x="1244" y="493"/>
                      </a:cubicBezTo>
                      <a:cubicBezTo>
                        <a:pt x="1244" y="490"/>
                        <a:pt x="1237" y="486"/>
                        <a:pt x="1234" y="491"/>
                      </a:cubicBezTo>
                      <a:cubicBezTo>
                        <a:pt x="1231" y="494"/>
                        <a:pt x="1233" y="498"/>
                        <a:pt x="1236" y="499"/>
                      </a:cubicBezTo>
                      <a:close/>
                      <a:moveTo>
                        <a:pt x="1233" y="490"/>
                      </a:moveTo>
                      <a:cubicBezTo>
                        <a:pt x="1233" y="489"/>
                        <a:pt x="1234" y="488"/>
                        <a:pt x="1235" y="488"/>
                      </a:cubicBezTo>
                      <a:cubicBezTo>
                        <a:pt x="1229" y="483"/>
                        <a:pt x="1226" y="474"/>
                        <a:pt x="1225" y="466"/>
                      </a:cubicBezTo>
                      <a:cubicBezTo>
                        <a:pt x="1223" y="451"/>
                        <a:pt x="1233" y="441"/>
                        <a:pt x="1234" y="419"/>
                      </a:cubicBezTo>
                      <a:cubicBezTo>
                        <a:pt x="1234" y="409"/>
                        <a:pt x="1232" y="400"/>
                        <a:pt x="1229" y="394"/>
                      </a:cubicBezTo>
                      <a:cubicBezTo>
                        <a:pt x="1223" y="380"/>
                        <a:pt x="1210" y="368"/>
                        <a:pt x="1208" y="351"/>
                      </a:cubicBezTo>
                      <a:cubicBezTo>
                        <a:pt x="1211" y="358"/>
                        <a:pt x="1219" y="360"/>
                        <a:pt x="1224" y="351"/>
                      </a:cubicBezTo>
                      <a:cubicBezTo>
                        <a:pt x="1228" y="345"/>
                        <a:pt x="1225" y="332"/>
                        <a:pt x="1241" y="328"/>
                      </a:cubicBezTo>
                      <a:cubicBezTo>
                        <a:pt x="1233" y="326"/>
                        <a:pt x="1223" y="326"/>
                        <a:pt x="1216" y="330"/>
                      </a:cubicBezTo>
                      <a:cubicBezTo>
                        <a:pt x="1211" y="333"/>
                        <a:pt x="1208" y="337"/>
                        <a:pt x="1207" y="342"/>
                      </a:cubicBezTo>
                      <a:cubicBezTo>
                        <a:pt x="1200" y="365"/>
                        <a:pt x="1229" y="385"/>
                        <a:pt x="1229" y="405"/>
                      </a:cubicBezTo>
                      <a:cubicBezTo>
                        <a:pt x="1229" y="404"/>
                        <a:pt x="1229" y="403"/>
                        <a:pt x="1229" y="402"/>
                      </a:cubicBezTo>
                      <a:cubicBezTo>
                        <a:pt x="1226" y="383"/>
                        <a:pt x="1204" y="372"/>
                        <a:pt x="1186" y="378"/>
                      </a:cubicBezTo>
                      <a:cubicBezTo>
                        <a:pt x="1177" y="381"/>
                        <a:pt x="1169" y="388"/>
                        <a:pt x="1166" y="398"/>
                      </a:cubicBezTo>
                      <a:cubicBezTo>
                        <a:pt x="1162" y="409"/>
                        <a:pt x="1164" y="421"/>
                        <a:pt x="1171" y="430"/>
                      </a:cubicBezTo>
                      <a:cubicBezTo>
                        <a:pt x="1179" y="440"/>
                        <a:pt x="1191" y="444"/>
                        <a:pt x="1202" y="438"/>
                      </a:cubicBezTo>
                      <a:cubicBezTo>
                        <a:pt x="1209" y="435"/>
                        <a:pt x="1213" y="428"/>
                        <a:pt x="1212" y="420"/>
                      </a:cubicBezTo>
                      <a:cubicBezTo>
                        <a:pt x="1211" y="410"/>
                        <a:pt x="1203" y="404"/>
                        <a:pt x="1196" y="404"/>
                      </a:cubicBezTo>
                      <a:cubicBezTo>
                        <a:pt x="1187" y="404"/>
                        <a:pt x="1179" y="411"/>
                        <a:pt x="1181" y="421"/>
                      </a:cubicBezTo>
                      <a:cubicBezTo>
                        <a:pt x="1180" y="410"/>
                        <a:pt x="1188" y="404"/>
                        <a:pt x="1197" y="406"/>
                      </a:cubicBezTo>
                      <a:cubicBezTo>
                        <a:pt x="1203" y="407"/>
                        <a:pt x="1209" y="412"/>
                        <a:pt x="1209" y="420"/>
                      </a:cubicBezTo>
                      <a:cubicBezTo>
                        <a:pt x="1210" y="427"/>
                        <a:pt x="1207" y="433"/>
                        <a:pt x="1201" y="435"/>
                      </a:cubicBezTo>
                      <a:cubicBezTo>
                        <a:pt x="1191" y="440"/>
                        <a:pt x="1181" y="436"/>
                        <a:pt x="1174" y="428"/>
                      </a:cubicBezTo>
                      <a:cubicBezTo>
                        <a:pt x="1167" y="420"/>
                        <a:pt x="1166" y="409"/>
                        <a:pt x="1169" y="399"/>
                      </a:cubicBezTo>
                      <a:cubicBezTo>
                        <a:pt x="1173" y="389"/>
                        <a:pt x="1180" y="383"/>
                        <a:pt x="1189" y="381"/>
                      </a:cubicBezTo>
                      <a:cubicBezTo>
                        <a:pt x="1205" y="376"/>
                        <a:pt x="1224" y="386"/>
                        <a:pt x="1227" y="403"/>
                      </a:cubicBezTo>
                      <a:cubicBezTo>
                        <a:pt x="1230" y="417"/>
                        <a:pt x="1226" y="427"/>
                        <a:pt x="1215" y="436"/>
                      </a:cubicBezTo>
                      <a:cubicBezTo>
                        <a:pt x="1198" y="451"/>
                        <a:pt x="1173" y="455"/>
                        <a:pt x="1157" y="448"/>
                      </a:cubicBezTo>
                      <a:cubicBezTo>
                        <a:pt x="1148" y="443"/>
                        <a:pt x="1142" y="434"/>
                        <a:pt x="1148" y="425"/>
                      </a:cubicBezTo>
                      <a:cubicBezTo>
                        <a:pt x="1152" y="420"/>
                        <a:pt x="1158" y="419"/>
                        <a:pt x="1164" y="423"/>
                      </a:cubicBezTo>
                      <a:cubicBezTo>
                        <a:pt x="1162" y="413"/>
                        <a:pt x="1146" y="411"/>
                        <a:pt x="1136" y="421"/>
                      </a:cubicBezTo>
                      <a:cubicBezTo>
                        <a:pt x="1127" y="430"/>
                        <a:pt x="1127" y="441"/>
                        <a:pt x="1131" y="449"/>
                      </a:cubicBezTo>
                      <a:cubicBezTo>
                        <a:pt x="1136" y="462"/>
                        <a:pt x="1152" y="470"/>
                        <a:pt x="1168" y="468"/>
                      </a:cubicBezTo>
                      <a:cubicBezTo>
                        <a:pt x="1186" y="466"/>
                        <a:pt x="1203" y="456"/>
                        <a:pt x="1214" y="442"/>
                      </a:cubicBezTo>
                      <a:cubicBezTo>
                        <a:pt x="1213" y="444"/>
                        <a:pt x="1212" y="446"/>
                        <a:pt x="1210" y="448"/>
                      </a:cubicBezTo>
                      <a:cubicBezTo>
                        <a:pt x="1190" y="470"/>
                        <a:pt x="1162" y="479"/>
                        <a:pt x="1132" y="471"/>
                      </a:cubicBezTo>
                      <a:cubicBezTo>
                        <a:pt x="1110" y="465"/>
                        <a:pt x="1096" y="449"/>
                        <a:pt x="1092" y="427"/>
                      </a:cubicBezTo>
                      <a:cubicBezTo>
                        <a:pt x="1090" y="413"/>
                        <a:pt x="1091" y="400"/>
                        <a:pt x="1096" y="388"/>
                      </a:cubicBezTo>
                      <a:cubicBezTo>
                        <a:pt x="1101" y="375"/>
                        <a:pt x="1109" y="363"/>
                        <a:pt x="1120" y="355"/>
                      </a:cubicBezTo>
                      <a:cubicBezTo>
                        <a:pt x="1125" y="350"/>
                        <a:pt x="1130" y="348"/>
                        <a:pt x="1136" y="346"/>
                      </a:cubicBezTo>
                      <a:cubicBezTo>
                        <a:pt x="1148" y="342"/>
                        <a:pt x="1161" y="342"/>
                        <a:pt x="1172" y="348"/>
                      </a:cubicBezTo>
                      <a:cubicBezTo>
                        <a:pt x="1180" y="354"/>
                        <a:pt x="1185" y="361"/>
                        <a:pt x="1186" y="371"/>
                      </a:cubicBezTo>
                      <a:cubicBezTo>
                        <a:pt x="1197" y="363"/>
                        <a:pt x="1191" y="336"/>
                        <a:pt x="1168" y="338"/>
                      </a:cubicBezTo>
                      <a:cubicBezTo>
                        <a:pt x="1161" y="326"/>
                        <a:pt x="1140" y="335"/>
                        <a:pt x="1128" y="345"/>
                      </a:cubicBezTo>
                      <a:cubicBezTo>
                        <a:pt x="1142" y="332"/>
                        <a:pt x="1169" y="323"/>
                        <a:pt x="1182" y="319"/>
                      </a:cubicBezTo>
                      <a:cubicBezTo>
                        <a:pt x="1182" y="319"/>
                        <a:pt x="1182" y="318"/>
                        <a:pt x="1182" y="317"/>
                      </a:cubicBezTo>
                      <a:cubicBezTo>
                        <a:pt x="1176" y="318"/>
                        <a:pt x="1169" y="320"/>
                        <a:pt x="1162" y="322"/>
                      </a:cubicBezTo>
                      <a:cubicBezTo>
                        <a:pt x="1170" y="315"/>
                        <a:pt x="1174" y="304"/>
                        <a:pt x="1171" y="293"/>
                      </a:cubicBezTo>
                      <a:cubicBezTo>
                        <a:pt x="1167" y="273"/>
                        <a:pt x="1146" y="259"/>
                        <a:pt x="1145" y="234"/>
                      </a:cubicBezTo>
                      <a:cubicBezTo>
                        <a:pt x="1137" y="255"/>
                        <a:pt x="1150" y="276"/>
                        <a:pt x="1154" y="290"/>
                      </a:cubicBezTo>
                      <a:cubicBezTo>
                        <a:pt x="1161" y="317"/>
                        <a:pt x="1151" y="324"/>
                        <a:pt x="1134" y="336"/>
                      </a:cubicBezTo>
                      <a:cubicBezTo>
                        <a:pt x="1136" y="333"/>
                        <a:pt x="1138" y="331"/>
                        <a:pt x="1140" y="327"/>
                      </a:cubicBezTo>
                      <a:cubicBezTo>
                        <a:pt x="1150" y="308"/>
                        <a:pt x="1148" y="285"/>
                        <a:pt x="1136" y="269"/>
                      </a:cubicBezTo>
                      <a:cubicBezTo>
                        <a:pt x="1125" y="255"/>
                        <a:pt x="1110" y="249"/>
                        <a:pt x="1093" y="252"/>
                      </a:cubicBezTo>
                      <a:cubicBezTo>
                        <a:pt x="1072" y="256"/>
                        <a:pt x="1056" y="273"/>
                        <a:pt x="1053" y="294"/>
                      </a:cubicBezTo>
                      <a:cubicBezTo>
                        <a:pt x="1052" y="304"/>
                        <a:pt x="1054" y="313"/>
                        <a:pt x="1059" y="320"/>
                      </a:cubicBezTo>
                      <a:cubicBezTo>
                        <a:pt x="1069" y="334"/>
                        <a:pt x="1084" y="336"/>
                        <a:pt x="1098" y="330"/>
                      </a:cubicBezTo>
                      <a:cubicBezTo>
                        <a:pt x="1081" y="328"/>
                        <a:pt x="1083" y="315"/>
                        <a:pt x="1078" y="309"/>
                      </a:cubicBezTo>
                      <a:cubicBezTo>
                        <a:pt x="1070" y="297"/>
                        <a:pt x="1056" y="312"/>
                        <a:pt x="1065" y="324"/>
                      </a:cubicBezTo>
                      <a:cubicBezTo>
                        <a:pt x="1066" y="325"/>
                        <a:pt x="1067" y="326"/>
                        <a:pt x="1068" y="328"/>
                      </a:cubicBezTo>
                      <a:cubicBezTo>
                        <a:pt x="1058" y="320"/>
                        <a:pt x="1053" y="307"/>
                        <a:pt x="1055" y="294"/>
                      </a:cubicBezTo>
                      <a:cubicBezTo>
                        <a:pt x="1058" y="274"/>
                        <a:pt x="1073" y="259"/>
                        <a:pt x="1094" y="255"/>
                      </a:cubicBezTo>
                      <a:cubicBezTo>
                        <a:pt x="1109" y="253"/>
                        <a:pt x="1123" y="259"/>
                        <a:pt x="1132" y="271"/>
                      </a:cubicBezTo>
                      <a:cubicBezTo>
                        <a:pt x="1144" y="286"/>
                        <a:pt x="1145" y="307"/>
                        <a:pt x="1136" y="324"/>
                      </a:cubicBezTo>
                      <a:cubicBezTo>
                        <a:pt x="1132" y="331"/>
                        <a:pt x="1128" y="336"/>
                        <a:pt x="1123" y="341"/>
                      </a:cubicBezTo>
                      <a:cubicBezTo>
                        <a:pt x="1126" y="338"/>
                        <a:pt x="1128" y="334"/>
                        <a:pt x="1129" y="329"/>
                      </a:cubicBezTo>
                      <a:cubicBezTo>
                        <a:pt x="1133" y="318"/>
                        <a:pt x="1130" y="302"/>
                        <a:pt x="1117" y="297"/>
                      </a:cubicBezTo>
                      <a:cubicBezTo>
                        <a:pt x="1112" y="295"/>
                        <a:pt x="1105" y="297"/>
                        <a:pt x="1101" y="301"/>
                      </a:cubicBezTo>
                      <a:cubicBezTo>
                        <a:pt x="1098" y="304"/>
                        <a:pt x="1097" y="309"/>
                        <a:pt x="1097" y="313"/>
                      </a:cubicBezTo>
                      <a:cubicBezTo>
                        <a:pt x="1098" y="317"/>
                        <a:pt x="1101" y="322"/>
                        <a:pt x="1105" y="324"/>
                      </a:cubicBezTo>
                      <a:cubicBezTo>
                        <a:pt x="1110" y="327"/>
                        <a:pt x="1117" y="325"/>
                        <a:pt x="1120" y="320"/>
                      </a:cubicBezTo>
                      <a:cubicBezTo>
                        <a:pt x="1122" y="317"/>
                        <a:pt x="1122" y="313"/>
                        <a:pt x="1119" y="310"/>
                      </a:cubicBezTo>
                      <a:cubicBezTo>
                        <a:pt x="1117" y="308"/>
                        <a:pt x="1115" y="308"/>
                        <a:pt x="1113" y="310"/>
                      </a:cubicBezTo>
                      <a:cubicBezTo>
                        <a:pt x="1115" y="310"/>
                        <a:pt x="1116" y="311"/>
                        <a:pt x="1117" y="312"/>
                      </a:cubicBezTo>
                      <a:cubicBezTo>
                        <a:pt x="1119" y="315"/>
                        <a:pt x="1117" y="318"/>
                        <a:pt x="1113" y="319"/>
                      </a:cubicBezTo>
                      <a:cubicBezTo>
                        <a:pt x="1112" y="319"/>
                        <a:pt x="1109" y="318"/>
                        <a:pt x="1107" y="316"/>
                      </a:cubicBezTo>
                      <a:cubicBezTo>
                        <a:pt x="1105" y="314"/>
                        <a:pt x="1105" y="310"/>
                        <a:pt x="1107" y="307"/>
                      </a:cubicBezTo>
                      <a:cubicBezTo>
                        <a:pt x="1109" y="304"/>
                        <a:pt x="1113" y="303"/>
                        <a:pt x="1117" y="305"/>
                      </a:cubicBezTo>
                      <a:cubicBezTo>
                        <a:pt x="1127" y="308"/>
                        <a:pt x="1129" y="324"/>
                        <a:pt x="1126" y="333"/>
                      </a:cubicBezTo>
                      <a:cubicBezTo>
                        <a:pt x="1122" y="344"/>
                        <a:pt x="1112" y="353"/>
                        <a:pt x="1105" y="361"/>
                      </a:cubicBezTo>
                      <a:cubicBezTo>
                        <a:pt x="1097" y="371"/>
                        <a:pt x="1091" y="383"/>
                        <a:pt x="1089" y="400"/>
                      </a:cubicBezTo>
                      <a:cubicBezTo>
                        <a:pt x="1089" y="397"/>
                        <a:pt x="1088" y="393"/>
                        <a:pt x="1088" y="390"/>
                      </a:cubicBezTo>
                      <a:cubicBezTo>
                        <a:pt x="1083" y="368"/>
                        <a:pt x="1069" y="352"/>
                        <a:pt x="1047" y="348"/>
                      </a:cubicBezTo>
                      <a:cubicBezTo>
                        <a:pt x="1026" y="345"/>
                        <a:pt x="1006" y="353"/>
                        <a:pt x="994" y="370"/>
                      </a:cubicBezTo>
                      <a:cubicBezTo>
                        <a:pt x="983" y="386"/>
                        <a:pt x="980" y="408"/>
                        <a:pt x="991" y="425"/>
                      </a:cubicBezTo>
                      <a:cubicBezTo>
                        <a:pt x="1001" y="441"/>
                        <a:pt x="1017" y="448"/>
                        <a:pt x="1033" y="444"/>
                      </a:cubicBezTo>
                      <a:cubicBezTo>
                        <a:pt x="1043" y="442"/>
                        <a:pt x="1051" y="436"/>
                        <a:pt x="1055" y="428"/>
                      </a:cubicBezTo>
                      <a:cubicBezTo>
                        <a:pt x="1057" y="423"/>
                        <a:pt x="1059" y="417"/>
                        <a:pt x="1058" y="411"/>
                      </a:cubicBezTo>
                      <a:cubicBezTo>
                        <a:pt x="1057" y="400"/>
                        <a:pt x="1049" y="393"/>
                        <a:pt x="1039" y="393"/>
                      </a:cubicBezTo>
                      <a:cubicBezTo>
                        <a:pt x="1028" y="392"/>
                        <a:pt x="1019" y="400"/>
                        <a:pt x="1018" y="411"/>
                      </a:cubicBezTo>
                      <a:cubicBezTo>
                        <a:pt x="1017" y="422"/>
                        <a:pt x="1025" y="432"/>
                        <a:pt x="1037" y="433"/>
                      </a:cubicBezTo>
                      <a:cubicBezTo>
                        <a:pt x="1046" y="433"/>
                        <a:pt x="1055" y="427"/>
                        <a:pt x="1057" y="419"/>
                      </a:cubicBezTo>
                      <a:cubicBezTo>
                        <a:pt x="1055" y="431"/>
                        <a:pt x="1045" y="441"/>
                        <a:pt x="1032" y="443"/>
                      </a:cubicBezTo>
                      <a:cubicBezTo>
                        <a:pt x="1017" y="446"/>
                        <a:pt x="1002" y="439"/>
                        <a:pt x="993" y="424"/>
                      </a:cubicBezTo>
                      <a:cubicBezTo>
                        <a:pt x="983" y="408"/>
                        <a:pt x="986" y="388"/>
                        <a:pt x="996" y="373"/>
                      </a:cubicBezTo>
                      <a:cubicBezTo>
                        <a:pt x="1007" y="356"/>
                        <a:pt x="1027" y="349"/>
                        <a:pt x="1046" y="352"/>
                      </a:cubicBezTo>
                      <a:cubicBezTo>
                        <a:pt x="1065" y="357"/>
                        <a:pt x="1078" y="370"/>
                        <a:pt x="1082" y="390"/>
                      </a:cubicBezTo>
                      <a:cubicBezTo>
                        <a:pt x="1084" y="404"/>
                        <a:pt x="1082" y="418"/>
                        <a:pt x="1087" y="433"/>
                      </a:cubicBezTo>
                      <a:cubicBezTo>
                        <a:pt x="1093" y="454"/>
                        <a:pt x="1109" y="469"/>
                        <a:pt x="1131" y="476"/>
                      </a:cubicBezTo>
                      <a:cubicBezTo>
                        <a:pt x="1162" y="485"/>
                        <a:pt x="1193" y="476"/>
                        <a:pt x="1215" y="451"/>
                      </a:cubicBezTo>
                      <a:cubicBezTo>
                        <a:pt x="1224" y="440"/>
                        <a:pt x="1230" y="429"/>
                        <a:pt x="1232" y="416"/>
                      </a:cubicBezTo>
                      <a:cubicBezTo>
                        <a:pt x="1232" y="429"/>
                        <a:pt x="1228" y="442"/>
                        <a:pt x="1221" y="453"/>
                      </a:cubicBezTo>
                      <a:cubicBezTo>
                        <a:pt x="1211" y="469"/>
                        <a:pt x="1195" y="483"/>
                        <a:pt x="1179" y="491"/>
                      </a:cubicBezTo>
                      <a:cubicBezTo>
                        <a:pt x="1173" y="495"/>
                        <a:pt x="1168" y="499"/>
                        <a:pt x="1162" y="504"/>
                      </a:cubicBezTo>
                      <a:cubicBezTo>
                        <a:pt x="1161" y="506"/>
                        <a:pt x="1159" y="507"/>
                        <a:pt x="1158" y="508"/>
                      </a:cubicBezTo>
                      <a:cubicBezTo>
                        <a:pt x="1156" y="511"/>
                        <a:pt x="1154" y="514"/>
                        <a:pt x="1152" y="516"/>
                      </a:cubicBezTo>
                      <a:cubicBezTo>
                        <a:pt x="1152" y="518"/>
                        <a:pt x="1147" y="527"/>
                        <a:pt x="1149" y="528"/>
                      </a:cubicBezTo>
                      <a:cubicBezTo>
                        <a:pt x="1150" y="528"/>
                        <a:pt x="1153" y="523"/>
                        <a:pt x="1153" y="522"/>
                      </a:cubicBezTo>
                      <a:cubicBezTo>
                        <a:pt x="1156" y="518"/>
                        <a:pt x="1158" y="514"/>
                        <a:pt x="1161" y="511"/>
                      </a:cubicBezTo>
                      <a:cubicBezTo>
                        <a:pt x="1162" y="509"/>
                        <a:pt x="1163" y="508"/>
                        <a:pt x="1165" y="507"/>
                      </a:cubicBezTo>
                      <a:cubicBezTo>
                        <a:pt x="1170" y="502"/>
                        <a:pt x="1174" y="498"/>
                        <a:pt x="1181" y="494"/>
                      </a:cubicBezTo>
                      <a:cubicBezTo>
                        <a:pt x="1181" y="494"/>
                        <a:pt x="1182" y="493"/>
                        <a:pt x="1183" y="493"/>
                      </a:cubicBezTo>
                      <a:cubicBezTo>
                        <a:pt x="1181" y="494"/>
                        <a:pt x="1180" y="496"/>
                        <a:pt x="1178" y="498"/>
                      </a:cubicBezTo>
                      <a:cubicBezTo>
                        <a:pt x="1174" y="502"/>
                        <a:pt x="1171" y="507"/>
                        <a:pt x="1169" y="513"/>
                      </a:cubicBezTo>
                      <a:cubicBezTo>
                        <a:pt x="1164" y="529"/>
                        <a:pt x="1174" y="541"/>
                        <a:pt x="1187" y="547"/>
                      </a:cubicBezTo>
                      <a:cubicBezTo>
                        <a:pt x="1199" y="551"/>
                        <a:pt x="1213" y="551"/>
                        <a:pt x="1223" y="543"/>
                      </a:cubicBezTo>
                      <a:cubicBezTo>
                        <a:pt x="1232" y="536"/>
                        <a:pt x="1234" y="526"/>
                        <a:pt x="1230" y="516"/>
                      </a:cubicBezTo>
                      <a:cubicBezTo>
                        <a:pt x="1227" y="509"/>
                        <a:pt x="1219" y="501"/>
                        <a:pt x="1210" y="503"/>
                      </a:cubicBezTo>
                      <a:cubicBezTo>
                        <a:pt x="1206" y="503"/>
                        <a:pt x="1201" y="506"/>
                        <a:pt x="1199" y="511"/>
                      </a:cubicBezTo>
                      <a:cubicBezTo>
                        <a:pt x="1198" y="513"/>
                        <a:pt x="1198" y="516"/>
                        <a:pt x="1199" y="519"/>
                      </a:cubicBezTo>
                      <a:cubicBezTo>
                        <a:pt x="1200" y="522"/>
                        <a:pt x="1203" y="524"/>
                        <a:pt x="1206" y="525"/>
                      </a:cubicBezTo>
                      <a:cubicBezTo>
                        <a:pt x="1210" y="526"/>
                        <a:pt x="1214" y="525"/>
                        <a:pt x="1216" y="522"/>
                      </a:cubicBezTo>
                      <a:cubicBezTo>
                        <a:pt x="1219" y="519"/>
                        <a:pt x="1219" y="514"/>
                        <a:pt x="1216" y="511"/>
                      </a:cubicBezTo>
                      <a:cubicBezTo>
                        <a:pt x="1213" y="508"/>
                        <a:pt x="1208" y="508"/>
                        <a:pt x="1204" y="511"/>
                      </a:cubicBezTo>
                      <a:cubicBezTo>
                        <a:pt x="1201" y="514"/>
                        <a:pt x="1200" y="519"/>
                        <a:pt x="1203" y="523"/>
                      </a:cubicBezTo>
                      <a:cubicBezTo>
                        <a:pt x="1204" y="524"/>
                        <a:pt x="1206" y="525"/>
                        <a:pt x="1207" y="525"/>
                      </a:cubicBezTo>
                      <a:cubicBezTo>
                        <a:pt x="1206" y="525"/>
                        <a:pt x="1206" y="525"/>
                        <a:pt x="1206" y="525"/>
                      </a:cubicBezTo>
                      <a:cubicBezTo>
                        <a:pt x="1203" y="524"/>
                        <a:pt x="1201" y="522"/>
                        <a:pt x="1199" y="519"/>
                      </a:cubicBezTo>
                      <a:cubicBezTo>
                        <a:pt x="1198" y="516"/>
                        <a:pt x="1199" y="514"/>
                        <a:pt x="1200" y="511"/>
                      </a:cubicBezTo>
                      <a:cubicBezTo>
                        <a:pt x="1202" y="507"/>
                        <a:pt x="1206" y="504"/>
                        <a:pt x="1211" y="503"/>
                      </a:cubicBezTo>
                      <a:cubicBezTo>
                        <a:pt x="1218" y="503"/>
                        <a:pt x="1226" y="510"/>
                        <a:pt x="1229" y="517"/>
                      </a:cubicBezTo>
                      <a:cubicBezTo>
                        <a:pt x="1232" y="526"/>
                        <a:pt x="1230" y="535"/>
                        <a:pt x="1222" y="542"/>
                      </a:cubicBezTo>
                      <a:cubicBezTo>
                        <a:pt x="1212" y="549"/>
                        <a:pt x="1198" y="549"/>
                        <a:pt x="1187" y="544"/>
                      </a:cubicBezTo>
                      <a:cubicBezTo>
                        <a:pt x="1176" y="539"/>
                        <a:pt x="1167" y="528"/>
                        <a:pt x="1172" y="514"/>
                      </a:cubicBezTo>
                      <a:cubicBezTo>
                        <a:pt x="1174" y="508"/>
                        <a:pt x="1177" y="504"/>
                        <a:pt x="1181" y="500"/>
                      </a:cubicBezTo>
                      <a:cubicBezTo>
                        <a:pt x="1183" y="497"/>
                        <a:pt x="1186" y="495"/>
                        <a:pt x="1189" y="493"/>
                      </a:cubicBezTo>
                      <a:cubicBezTo>
                        <a:pt x="1195" y="487"/>
                        <a:pt x="1204" y="480"/>
                        <a:pt x="1211" y="473"/>
                      </a:cubicBezTo>
                      <a:cubicBezTo>
                        <a:pt x="1215" y="469"/>
                        <a:pt x="1219" y="464"/>
                        <a:pt x="1222" y="459"/>
                      </a:cubicBezTo>
                      <a:cubicBezTo>
                        <a:pt x="1222" y="462"/>
                        <a:pt x="1222" y="465"/>
                        <a:pt x="1223" y="468"/>
                      </a:cubicBezTo>
                      <a:cubicBezTo>
                        <a:pt x="1224" y="477"/>
                        <a:pt x="1228" y="485"/>
                        <a:pt x="1233" y="490"/>
                      </a:cubicBezTo>
                      <a:close/>
                      <a:moveTo>
                        <a:pt x="1132" y="568"/>
                      </a:moveTo>
                      <a:cubicBezTo>
                        <a:pt x="1131" y="564"/>
                        <a:pt x="1133" y="560"/>
                        <a:pt x="1136" y="559"/>
                      </a:cubicBezTo>
                      <a:cubicBezTo>
                        <a:pt x="1143" y="558"/>
                        <a:pt x="1146" y="566"/>
                        <a:pt x="1143" y="570"/>
                      </a:cubicBezTo>
                      <a:cubicBezTo>
                        <a:pt x="1140" y="574"/>
                        <a:pt x="1136" y="573"/>
                        <a:pt x="1135" y="579"/>
                      </a:cubicBezTo>
                      <a:cubicBezTo>
                        <a:pt x="1135" y="573"/>
                        <a:pt x="1132" y="572"/>
                        <a:pt x="1132" y="568"/>
                      </a:cubicBezTo>
                      <a:close/>
                      <a:moveTo>
                        <a:pt x="1173" y="493"/>
                      </a:moveTo>
                      <a:cubicBezTo>
                        <a:pt x="1162" y="500"/>
                        <a:pt x="1145" y="497"/>
                        <a:pt x="1138" y="490"/>
                      </a:cubicBezTo>
                      <a:cubicBezTo>
                        <a:pt x="1132" y="484"/>
                        <a:pt x="1127" y="478"/>
                        <a:pt x="1119" y="477"/>
                      </a:cubicBezTo>
                      <a:cubicBezTo>
                        <a:pt x="1113" y="476"/>
                        <a:pt x="1104" y="479"/>
                        <a:pt x="1104" y="485"/>
                      </a:cubicBezTo>
                      <a:cubicBezTo>
                        <a:pt x="1107" y="481"/>
                        <a:pt x="1113" y="483"/>
                        <a:pt x="1118" y="486"/>
                      </a:cubicBezTo>
                      <a:cubicBezTo>
                        <a:pt x="1122" y="488"/>
                        <a:pt x="1126" y="490"/>
                        <a:pt x="1131" y="489"/>
                      </a:cubicBezTo>
                      <a:cubicBezTo>
                        <a:pt x="1133" y="499"/>
                        <a:pt x="1142" y="502"/>
                        <a:pt x="1149" y="502"/>
                      </a:cubicBezTo>
                      <a:cubicBezTo>
                        <a:pt x="1156" y="502"/>
                        <a:pt x="1167" y="499"/>
                        <a:pt x="1173" y="493"/>
                      </a:cubicBezTo>
                      <a:close/>
                      <a:moveTo>
                        <a:pt x="1191" y="607"/>
                      </a:moveTo>
                      <a:cubicBezTo>
                        <a:pt x="1204" y="624"/>
                        <a:pt x="1194" y="641"/>
                        <a:pt x="1192" y="649"/>
                      </a:cubicBezTo>
                      <a:cubicBezTo>
                        <a:pt x="1189" y="661"/>
                        <a:pt x="1201" y="663"/>
                        <a:pt x="1206" y="651"/>
                      </a:cubicBezTo>
                      <a:cubicBezTo>
                        <a:pt x="1210" y="640"/>
                        <a:pt x="1206" y="620"/>
                        <a:pt x="1191" y="607"/>
                      </a:cubicBezTo>
                      <a:close/>
                      <a:moveTo>
                        <a:pt x="1136" y="540"/>
                      </a:moveTo>
                      <a:cubicBezTo>
                        <a:pt x="1142" y="539"/>
                        <a:pt x="1149" y="543"/>
                        <a:pt x="1151" y="546"/>
                      </a:cubicBezTo>
                      <a:cubicBezTo>
                        <a:pt x="1157" y="544"/>
                        <a:pt x="1157" y="531"/>
                        <a:pt x="1147" y="529"/>
                      </a:cubicBezTo>
                      <a:cubicBezTo>
                        <a:pt x="1141" y="528"/>
                        <a:pt x="1134" y="534"/>
                        <a:pt x="1136" y="540"/>
                      </a:cubicBezTo>
                      <a:close/>
                      <a:moveTo>
                        <a:pt x="1164" y="501"/>
                      </a:moveTo>
                      <a:cubicBezTo>
                        <a:pt x="1142" y="512"/>
                        <a:pt x="1120" y="498"/>
                        <a:pt x="1112" y="496"/>
                      </a:cubicBezTo>
                      <a:cubicBezTo>
                        <a:pt x="1097" y="493"/>
                        <a:pt x="1093" y="510"/>
                        <a:pt x="1110" y="515"/>
                      </a:cubicBezTo>
                      <a:cubicBezTo>
                        <a:pt x="1121" y="518"/>
                        <a:pt x="1143" y="518"/>
                        <a:pt x="1164" y="501"/>
                      </a:cubicBezTo>
                      <a:close/>
                      <a:moveTo>
                        <a:pt x="1205" y="557"/>
                      </a:moveTo>
                      <a:cubicBezTo>
                        <a:pt x="1214" y="551"/>
                        <a:pt x="1224" y="546"/>
                        <a:pt x="1234" y="547"/>
                      </a:cubicBezTo>
                      <a:cubicBezTo>
                        <a:pt x="1244" y="548"/>
                        <a:pt x="1254" y="554"/>
                        <a:pt x="1258" y="563"/>
                      </a:cubicBezTo>
                      <a:cubicBezTo>
                        <a:pt x="1260" y="569"/>
                        <a:pt x="1260" y="575"/>
                        <a:pt x="1258" y="581"/>
                      </a:cubicBezTo>
                      <a:cubicBezTo>
                        <a:pt x="1256" y="587"/>
                        <a:pt x="1253" y="592"/>
                        <a:pt x="1249" y="597"/>
                      </a:cubicBezTo>
                      <a:cubicBezTo>
                        <a:pt x="1244" y="601"/>
                        <a:pt x="1240" y="604"/>
                        <a:pt x="1233" y="606"/>
                      </a:cubicBezTo>
                      <a:cubicBezTo>
                        <a:pt x="1231" y="607"/>
                        <a:pt x="1228" y="608"/>
                        <a:pt x="1225" y="609"/>
                      </a:cubicBezTo>
                      <a:cubicBezTo>
                        <a:pt x="1218" y="610"/>
                        <a:pt x="1212" y="610"/>
                        <a:pt x="1204" y="609"/>
                      </a:cubicBezTo>
                      <a:cubicBezTo>
                        <a:pt x="1193" y="606"/>
                        <a:pt x="1185" y="603"/>
                        <a:pt x="1177" y="595"/>
                      </a:cubicBezTo>
                      <a:cubicBezTo>
                        <a:pt x="1176" y="595"/>
                        <a:pt x="1176" y="594"/>
                        <a:pt x="1175" y="594"/>
                      </a:cubicBezTo>
                      <a:cubicBezTo>
                        <a:pt x="1177" y="601"/>
                        <a:pt x="1177" y="610"/>
                        <a:pt x="1174" y="617"/>
                      </a:cubicBezTo>
                      <a:cubicBezTo>
                        <a:pt x="1171" y="626"/>
                        <a:pt x="1166" y="634"/>
                        <a:pt x="1157" y="638"/>
                      </a:cubicBezTo>
                      <a:cubicBezTo>
                        <a:pt x="1154" y="639"/>
                        <a:pt x="1150" y="640"/>
                        <a:pt x="1145" y="640"/>
                      </a:cubicBezTo>
                      <a:cubicBezTo>
                        <a:pt x="1150" y="639"/>
                        <a:pt x="1153" y="638"/>
                        <a:pt x="1156" y="636"/>
                      </a:cubicBezTo>
                      <a:cubicBezTo>
                        <a:pt x="1164" y="632"/>
                        <a:pt x="1169" y="625"/>
                        <a:pt x="1172" y="616"/>
                      </a:cubicBezTo>
                      <a:cubicBezTo>
                        <a:pt x="1173" y="610"/>
                        <a:pt x="1174" y="604"/>
                        <a:pt x="1173" y="598"/>
                      </a:cubicBezTo>
                      <a:cubicBezTo>
                        <a:pt x="1171" y="588"/>
                        <a:pt x="1166" y="580"/>
                        <a:pt x="1163" y="570"/>
                      </a:cubicBezTo>
                      <a:cubicBezTo>
                        <a:pt x="1162" y="569"/>
                        <a:pt x="1162" y="569"/>
                        <a:pt x="1162" y="569"/>
                      </a:cubicBezTo>
                      <a:cubicBezTo>
                        <a:pt x="1161" y="563"/>
                        <a:pt x="1160" y="557"/>
                        <a:pt x="1160" y="551"/>
                      </a:cubicBezTo>
                      <a:cubicBezTo>
                        <a:pt x="1160" y="550"/>
                        <a:pt x="1161" y="535"/>
                        <a:pt x="1163" y="535"/>
                      </a:cubicBezTo>
                      <a:cubicBezTo>
                        <a:pt x="1163" y="536"/>
                        <a:pt x="1163" y="545"/>
                        <a:pt x="1163" y="546"/>
                      </a:cubicBezTo>
                      <a:cubicBezTo>
                        <a:pt x="1164" y="554"/>
                        <a:pt x="1164" y="560"/>
                        <a:pt x="1166" y="568"/>
                      </a:cubicBezTo>
                      <a:cubicBezTo>
                        <a:pt x="1166" y="569"/>
                        <a:pt x="1166" y="569"/>
                        <a:pt x="1166" y="569"/>
                      </a:cubicBezTo>
                      <a:cubicBezTo>
                        <a:pt x="1169" y="578"/>
                        <a:pt x="1172" y="586"/>
                        <a:pt x="1179" y="593"/>
                      </a:cubicBezTo>
                      <a:cubicBezTo>
                        <a:pt x="1188" y="601"/>
                        <a:pt x="1200" y="607"/>
                        <a:pt x="1212" y="605"/>
                      </a:cubicBezTo>
                      <a:cubicBezTo>
                        <a:pt x="1218" y="604"/>
                        <a:pt x="1227" y="598"/>
                        <a:pt x="1226" y="591"/>
                      </a:cubicBezTo>
                      <a:cubicBezTo>
                        <a:pt x="1226" y="588"/>
                        <a:pt x="1224" y="586"/>
                        <a:pt x="1221" y="585"/>
                      </a:cubicBezTo>
                      <a:cubicBezTo>
                        <a:pt x="1219" y="585"/>
                        <a:pt x="1217" y="586"/>
                        <a:pt x="1216" y="589"/>
                      </a:cubicBezTo>
                      <a:cubicBezTo>
                        <a:pt x="1215" y="590"/>
                        <a:pt x="1215" y="592"/>
                        <a:pt x="1216" y="593"/>
                      </a:cubicBezTo>
                      <a:cubicBezTo>
                        <a:pt x="1217" y="595"/>
                        <a:pt x="1220" y="595"/>
                        <a:pt x="1221" y="593"/>
                      </a:cubicBezTo>
                      <a:cubicBezTo>
                        <a:pt x="1222" y="592"/>
                        <a:pt x="1222" y="591"/>
                        <a:pt x="1222" y="590"/>
                      </a:cubicBezTo>
                      <a:cubicBezTo>
                        <a:pt x="1223" y="590"/>
                        <a:pt x="1224" y="592"/>
                        <a:pt x="1223" y="594"/>
                      </a:cubicBezTo>
                      <a:cubicBezTo>
                        <a:pt x="1223" y="596"/>
                        <a:pt x="1220" y="598"/>
                        <a:pt x="1218" y="598"/>
                      </a:cubicBezTo>
                      <a:cubicBezTo>
                        <a:pt x="1213" y="597"/>
                        <a:pt x="1210" y="594"/>
                        <a:pt x="1210" y="589"/>
                      </a:cubicBezTo>
                      <a:cubicBezTo>
                        <a:pt x="1210" y="586"/>
                        <a:pt x="1212" y="583"/>
                        <a:pt x="1214" y="581"/>
                      </a:cubicBezTo>
                      <a:cubicBezTo>
                        <a:pt x="1217" y="579"/>
                        <a:pt x="1220" y="579"/>
                        <a:pt x="1223" y="580"/>
                      </a:cubicBezTo>
                      <a:cubicBezTo>
                        <a:pt x="1227" y="581"/>
                        <a:pt x="1230" y="584"/>
                        <a:pt x="1230" y="588"/>
                      </a:cubicBezTo>
                      <a:cubicBezTo>
                        <a:pt x="1232" y="598"/>
                        <a:pt x="1223" y="605"/>
                        <a:pt x="1215" y="606"/>
                      </a:cubicBezTo>
                      <a:cubicBezTo>
                        <a:pt x="1212" y="607"/>
                        <a:pt x="1209" y="607"/>
                        <a:pt x="1206" y="607"/>
                      </a:cubicBezTo>
                      <a:cubicBezTo>
                        <a:pt x="1216" y="608"/>
                        <a:pt x="1223" y="608"/>
                        <a:pt x="1233" y="605"/>
                      </a:cubicBezTo>
                      <a:cubicBezTo>
                        <a:pt x="1239" y="602"/>
                        <a:pt x="1243" y="600"/>
                        <a:pt x="1248" y="596"/>
                      </a:cubicBezTo>
                      <a:cubicBezTo>
                        <a:pt x="1252" y="591"/>
                        <a:pt x="1255" y="587"/>
                        <a:pt x="1257" y="581"/>
                      </a:cubicBezTo>
                      <a:cubicBezTo>
                        <a:pt x="1258" y="577"/>
                        <a:pt x="1258" y="574"/>
                        <a:pt x="1258" y="571"/>
                      </a:cubicBezTo>
                      <a:cubicBezTo>
                        <a:pt x="1258" y="571"/>
                        <a:pt x="1258" y="571"/>
                        <a:pt x="1258" y="571"/>
                      </a:cubicBezTo>
                      <a:cubicBezTo>
                        <a:pt x="1257" y="580"/>
                        <a:pt x="1248" y="586"/>
                        <a:pt x="1238" y="578"/>
                      </a:cubicBezTo>
                      <a:cubicBezTo>
                        <a:pt x="1231" y="572"/>
                        <a:pt x="1228" y="554"/>
                        <a:pt x="1205" y="557"/>
                      </a:cubicBezTo>
                      <a:close/>
                      <a:moveTo>
                        <a:pt x="1157" y="635"/>
                      </a:moveTo>
                      <a:cubicBezTo>
                        <a:pt x="1152" y="625"/>
                        <a:pt x="1138" y="632"/>
                        <a:pt x="1134" y="633"/>
                      </a:cubicBezTo>
                      <a:cubicBezTo>
                        <a:pt x="1129" y="634"/>
                        <a:pt x="1127" y="634"/>
                        <a:pt x="1124" y="632"/>
                      </a:cubicBezTo>
                      <a:cubicBezTo>
                        <a:pt x="1125" y="636"/>
                        <a:pt x="1134" y="644"/>
                        <a:pt x="1139" y="646"/>
                      </a:cubicBezTo>
                      <a:cubicBezTo>
                        <a:pt x="1146" y="649"/>
                        <a:pt x="1154" y="648"/>
                        <a:pt x="1157" y="639"/>
                      </a:cubicBezTo>
                      <a:cubicBezTo>
                        <a:pt x="1153" y="641"/>
                        <a:pt x="1147" y="642"/>
                        <a:pt x="1143" y="639"/>
                      </a:cubicBezTo>
                      <a:cubicBezTo>
                        <a:pt x="1145" y="640"/>
                        <a:pt x="1152" y="638"/>
                        <a:pt x="1157" y="635"/>
                      </a:cubicBezTo>
                      <a:close/>
                      <a:moveTo>
                        <a:pt x="1164" y="528"/>
                      </a:moveTo>
                      <a:cubicBezTo>
                        <a:pt x="1173" y="552"/>
                        <a:pt x="1194" y="558"/>
                        <a:pt x="1201" y="568"/>
                      </a:cubicBezTo>
                      <a:cubicBezTo>
                        <a:pt x="1210" y="578"/>
                        <a:pt x="1198" y="589"/>
                        <a:pt x="1186" y="580"/>
                      </a:cubicBezTo>
                      <a:cubicBezTo>
                        <a:pt x="1173" y="570"/>
                        <a:pt x="1165" y="548"/>
                        <a:pt x="1164" y="528"/>
                      </a:cubicBezTo>
                      <a:close/>
                      <a:moveTo>
                        <a:pt x="1197" y="610"/>
                      </a:moveTo>
                      <a:cubicBezTo>
                        <a:pt x="1215" y="620"/>
                        <a:pt x="1254" y="614"/>
                        <a:pt x="1254" y="593"/>
                      </a:cubicBezTo>
                      <a:cubicBezTo>
                        <a:pt x="1259" y="592"/>
                        <a:pt x="1262" y="598"/>
                        <a:pt x="1261" y="604"/>
                      </a:cubicBezTo>
                      <a:cubicBezTo>
                        <a:pt x="1260" y="611"/>
                        <a:pt x="1253" y="617"/>
                        <a:pt x="1244" y="616"/>
                      </a:cubicBezTo>
                      <a:cubicBezTo>
                        <a:pt x="1243" y="622"/>
                        <a:pt x="1230" y="625"/>
                        <a:pt x="1216" y="621"/>
                      </a:cubicBezTo>
                      <a:cubicBezTo>
                        <a:pt x="1222" y="627"/>
                        <a:pt x="1228" y="635"/>
                        <a:pt x="1230" y="643"/>
                      </a:cubicBezTo>
                      <a:cubicBezTo>
                        <a:pt x="1233" y="653"/>
                        <a:pt x="1235" y="664"/>
                        <a:pt x="1232" y="673"/>
                      </a:cubicBezTo>
                      <a:cubicBezTo>
                        <a:pt x="1229" y="683"/>
                        <a:pt x="1222" y="692"/>
                        <a:pt x="1212" y="694"/>
                      </a:cubicBezTo>
                      <a:cubicBezTo>
                        <a:pt x="1205" y="696"/>
                        <a:pt x="1196" y="695"/>
                        <a:pt x="1192" y="689"/>
                      </a:cubicBezTo>
                      <a:cubicBezTo>
                        <a:pt x="1188" y="684"/>
                        <a:pt x="1188" y="676"/>
                        <a:pt x="1191" y="671"/>
                      </a:cubicBezTo>
                      <a:cubicBezTo>
                        <a:pt x="1194" y="666"/>
                        <a:pt x="1199" y="662"/>
                        <a:pt x="1205" y="659"/>
                      </a:cubicBezTo>
                      <a:cubicBezTo>
                        <a:pt x="1196" y="670"/>
                        <a:pt x="1205" y="677"/>
                        <a:pt x="1205" y="682"/>
                      </a:cubicBezTo>
                      <a:cubicBezTo>
                        <a:pt x="1206" y="690"/>
                        <a:pt x="1200" y="693"/>
                        <a:pt x="1195" y="690"/>
                      </a:cubicBezTo>
                      <a:cubicBezTo>
                        <a:pt x="1195" y="690"/>
                        <a:pt x="1195" y="690"/>
                        <a:pt x="1195" y="690"/>
                      </a:cubicBezTo>
                      <a:cubicBezTo>
                        <a:pt x="1200" y="694"/>
                        <a:pt x="1206" y="694"/>
                        <a:pt x="1211" y="693"/>
                      </a:cubicBezTo>
                      <a:cubicBezTo>
                        <a:pt x="1220" y="690"/>
                        <a:pt x="1227" y="685"/>
                        <a:pt x="1230" y="676"/>
                      </a:cubicBezTo>
                      <a:cubicBezTo>
                        <a:pt x="1229" y="678"/>
                        <a:pt x="1227" y="680"/>
                        <a:pt x="1225" y="681"/>
                      </a:cubicBezTo>
                      <a:cubicBezTo>
                        <a:pt x="1222" y="684"/>
                        <a:pt x="1217" y="685"/>
                        <a:pt x="1213" y="682"/>
                      </a:cubicBezTo>
                      <a:cubicBezTo>
                        <a:pt x="1211" y="680"/>
                        <a:pt x="1210" y="678"/>
                        <a:pt x="1211" y="675"/>
                      </a:cubicBezTo>
                      <a:cubicBezTo>
                        <a:pt x="1211" y="674"/>
                        <a:pt x="1213" y="672"/>
                        <a:pt x="1214" y="672"/>
                      </a:cubicBezTo>
                      <a:cubicBezTo>
                        <a:pt x="1216" y="671"/>
                        <a:pt x="1218" y="671"/>
                        <a:pt x="1220" y="672"/>
                      </a:cubicBezTo>
                      <a:cubicBezTo>
                        <a:pt x="1222" y="673"/>
                        <a:pt x="1223" y="676"/>
                        <a:pt x="1221" y="678"/>
                      </a:cubicBezTo>
                      <a:cubicBezTo>
                        <a:pt x="1221" y="680"/>
                        <a:pt x="1219" y="680"/>
                        <a:pt x="1218" y="680"/>
                      </a:cubicBezTo>
                      <a:cubicBezTo>
                        <a:pt x="1217" y="680"/>
                        <a:pt x="1216" y="679"/>
                        <a:pt x="1216" y="678"/>
                      </a:cubicBezTo>
                      <a:cubicBezTo>
                        <a:pt x="1217" y="678"/>
                        <a:pt x="1217" y="679"/>
                        <a:pt x="1218" y="679"/>
                      </a:cubicBezTo>
                      <a:cubicBezTo>
                        <a:pt x="1220" y="679"/>
                        <a:pt x="1220" y="677"/>
                        <a:pt x="1220" y="676"/>
                      </a:cubicBezTo>
                      <a:cubicBezTo>
                        <a:pt x="1219" y="675"/>
                        <a:pt x="1219" y="675"/>
                        <a:pt x="1217" y="675"/>
                      </a:cubicBezTo>
                      <a:cubicBezTo>
                        <a:pt x="1216" y="674"/>
                        <a:pt x="1215" y="675"/>
                        <a:pt x="1214" y="676"/>
                      </a:cubicBezTo>
                      <a:cubicBezTo>
                        <a:pt x="1214" y="678"/>
                        <a:pt x="1214" y="679"/>
                        <a:pt x="1215" y="680"/>
                      </a:cubicBezTo>
                      <a:cubicBezTo>
                        <a:pt x="1219" y="683"/>
                        <a:pt x="1225" y="681"/>
                        <a:pt x="1227" y="678"/>
                      </a:cubicBezTo>
                      <a:cubicBezTo>
                        <a:pt x="1232" y="673"/>
                        <a:pt x="1232" y="664"/>
                        <a:pt x="1232" y="658"/>
                      </a:cubicBezTo>
                      <a:cubicBezTo>
                        <a:pt x="1231" y="641"/>
                        <a:pt x="1222" y="627"/>
                        <a:pt x="1210" y="619"/>
                      </a:cubicBezTo>
                      <a:cubicBezTo>
                        <a:pt x="1205" y="616"/>
                        <a:pt x="1201" y="614"/>
                        <a:pt x="1197" y="610"/>
                      </a:cubicBezTo>
                      <a:close/>
                      <a:moveTo>
                        <a:pt x="1179" y="602"/>
                      </a:moveTo>
                      <a:cubicBezTo>
                        <a:pt x="1187" y="607"/>
                        <a:pt x="1182" y="623"/>
                        <a:pt x="1176" y="631"/>
                      </a:cubicBezTo>
                      <a:cubicBezTo>
                        <a:pt x="1169" y="640"/>
                        <a:pt x="1157" y="649"/>
                        <a:pt x="1159" y="662"/>
                      </a:cubicBezTo>
                      <a:cubicBezTo>
                        <a:pt x="1159" y="669"/>
                        <a:pt x="1164" y="676"/>
                        <a:pt x="1171" y="678"/>
                      </a:cubicBezTo>
                      <a:cubicBezTo>
                        <a:pt x="1175" y="679"/>
                        <a:pt x="1179" y="678"/>
                        <a:pt x="1181" y="674"/>
                      </a:cubicBezTo>
                      <a:cubicBezTo>
                        <a:pt x="1178" y="676"/>
                        <a:pt x="1172" y="674"/>
                        <a:pt x="1170" y="670"/>
                      </a:cubicBezTo>
                      <a:cubicBezTo>
                        <a:pt x="1168" y="666"/>
                        <a:pt x="1170" y="660"/>
                        <a:pt x="1173" y="657"/>
                      </a:cubicBezTo>
                      <a:cubicBezTo>
                        <a:pt x="1181" y="649"/>
                        <a:pt x="1189" y="644"/>
                        <a:pt x="1193" y="634"/>
                      </a:cubicBezTo>
                      <a:cubicBezTo>
                        <a:pt x="1198" y="623"/>
                        <a:pt x="1193" y="607"/>
                        <a:pt x="1179" y="602"/>
                      </a:cubicBezTo>
                      <a:close/>
                      <a:moveTo>
                        <a:pt x="1135" y="584"/>
                      </a:moveTo>
                      <a:cubicBezTo>
                        <a:pt x="1130" y="594"/>
                        <a:pt x="1132" y="611"/>
                        <a:pt x="1139" y="619"/>
                      </a:cubicBezTo>
                      <a:cubicBezTo>
                        <a:pt x="1147" y="628"/>
                        <a:pt x="1157" y="623"/>
                        <a:pt x="1150" y="612"/>
                      </a:cubicBezTo>
                      <a:cubicBezTo>
                        <a:pt x="1146" y="604"/>
                        <a:pt x="1134" y="594"/>
                        <a:pt x="1135" y="584"/>
                      </a:cubicBezTo>
                      <a:close/>
                      <a:moveTo>
                        <a:pt x="1088" y="384"/>
                      </a:moveTo>
                      <a:cubicBezTo>
                        <a:pt x="1083" y="352"/>
                        <a:pt x="1040" y="326"/>
                        <a:pt x="1017" y="348"/>
                      </a:cubicBezTo>
                      <a:cubicBezTo>
                        <a:pt x="1013" y="344"/>
                        <a:pt x="1016" y="333"/>
                        <a:pt x="1024" y="329"/>
                      </a:cubicBezTo>
                      <a:cubicBezTo>
                        <a:pt x="1033" y="324"/>
                        <a:pt x="1046" y="327"/>
                        <a:pt x="1053" y="339"/>
                      </a:cubicBezTo>
                      <a:cubicBezTo>
                        <a:pt x="1063" y="331"/>
                        <a:pt x="1091" y="353"/>
                        <a:pt x="1088" y="384"/>
                      </a:cubicBezTo>
                      <a:close/>
                      <a:moveTo>
                        <a:pt x="1209" y="316"/>
                      </a:moveTo>
                      <a:cubicBezTo>
                        <a:pt x="1211" y="318"/>
                        <a:pt x="1210" y="321"/>
                        <a:pt x="1208" y="323"/>
                      </a:cubicBezTo>
                      <a:cubicBezTo>
                        <a:pt x="1205" y="324"/>
                        <a:pt x="1202" y="324"/>
                        <a:pt x="1201" y="321"/>
                      </a:cubicBezTo>
                      <a:cubicBezTo>
                        <a:pt x="1199" y="319"/>
                        <a:pt x="1200" y="316"/>
                        <a:pt x="1202" y="314"/>
                      </a:cubicBezTo>
                      <a:cubicBezTo>
                        <a:pt x="1205" y="313"/>
                        <a:pt x="1208" y="313"/>
                        <a:pt x="1209" y="316"/>
                      </a:cubicBezTo>
                      <a:close/>
                      <a:moveTo>
                        <a:pt x="1216" y="322"/>
                      </a:moveTo>
                      <a:cubicBezTo>
                        <a:pt x="1218" y="324"/>
                        <a:pt x="1217" y="327"/>
                        <a:pt x="1215" y="328"/>
                      </a:cubicBezTo>
                      <a:cubicBezTo>
                        <a:pt x="1213" y="329"/>
                        <a:pt x="1211" y="328"/>
                        <a:pt x="1210" y="327"/>
                      </a:cubicBezTo>
                      <a:cubicBezTo>
                        <a:pt x="1209" y="325"/>
                        <a:pt x="1209" y="322"/>
                        <a:pt x="1211" y="321"/>
                      </a:cubicBezTo>
                      <a:cubicBezTo>
                        <a:pt x="1213" y="320"/>
                        <a:pt x="1215" y="321"/>
                        <a:pt x="1216" y="322"/>
                      </a:cubicBezTo>
                      <a:close/>
                      <a:moveTo>
                        <a:pt x="1197" y="312"/>
                      </a:moveTo>
                      <a:cubicBezTo>
                        <a:pt x="1200" y="316"/>
                        <a:pt x="1199" y="321"/>
                        <a:pt x="1195" y="323"/>
                      </a:cubicBezTo>
                      <a:cubicBezTo>
                        <a:pt x="1191" y="325"/>
                        <a:pt x="1187" y="324"/>
                        <a:pt x="1184" y="321"/>
                      </a:cubicBezTo>
                      <a:cubicBezTo>
                        <a:pt x="1182" y="317"/>
                        <a:pt x="1183" y="312"/>
                        <a:pt x="1187" y="310"/>
                      </a:cubicBezTo>
                      <a:cubicBezTo>
                        <a:pt x="1190" y="308"/>
                        <a:pt x="1195" y="309"/>
                        <a:pt x="1197" y="312"/>
                      </a:cubicBezTo>
                      <a:close/>
                      <a:moveTo>
                        <a:pt x="1150" y="470"/>
                      </a:moveTo>
                      <a:cubicBezTo>
                        <a:pt x="1139" y="473"/>
                        <a:pt x="1123" y="469"/>
                        <a:pt x="1112" y="458"/>
                      </a:cubicBezTo>
                      <a:cubicBezTo>
                        <a:pt x="1104" y="450"/>
                        <a:pt x="1098" y="439"/>
                        <a:pt x="1097" y="429"/>
                      </a:cubicBezTo>
                      <a:cubicBezTo>
                        <a:pt x="1097" y="423"/>
                        <a:pt x="1097" y="418"/>
                        <a:pt x="1100" y="413"/>
                      </a:cubicBezTo>
                      <a:cubicBezTo>
                        <a:pt x="1104" y="405"/>
                        <a:pt x="1112" y="401"/>
                        <a:pt x="1118" y="401"/>
                      </a:cubicBezTo>
                      <a:cubicBezTo>
                        <a:pt x="1126" y="402"/>
                        <a:pt x="1130" y="409"/>
                        <a:pt x="1127" y="415"/>
                      </a:cubicBezTo>
                      <a:cubicBezTo>
                        <a:pt x="1120" y="407"/>
                        <a:pt x="1110" y="412"/>
                        <a:pt x="1107" y="422"/>
                      </a:cubicBezTo>
                      <a:cubicBezTo>
                        <a:pt x="1103" y="432"/>
                        <a:pt x="1109" y="447"/>
                        <a:pt x="1116" y="455"/>
                      </a:cubicBezTo>
                      <a:cubicBezTo>
                        <a:pt x="1129" y="469"/>
                        <a:pt x="1142" y="470"/>
                        <a:pt x="1150" y="470"/>
                      </a:cubicBezTo>
                      <a:close/>
                      <a:moveTo>
                        <a:pt x="1094" y="409"/>
                      </a:moveTo>
                      <a:cubicBezTo>
                        <a:pt x="1096" y="375"/>
                        <a:pt x="1125" y="347"/>
                        <a:pt x="1150" y="348"/>
                      </a:cubicBezTo>
                      <a:cubicBezTo>
                        <a:pt x="1177" y="349"/>
                        <a:pt x="1175" y="372"/>
                        <a:pt x="1152" y="372"/>
                      </a:cubicBezTo>
                      <a:cubicBezTo>
                        <a:pt x="1139" y="371"/>
                        <a:pt x="1102" y="376"/>
                        <a:pt x="1094" y="409"/>
                      </a:cubicBezTo>
                      <a:close/>
                      <a:moveTo>
                        <a:pt x="1164" y="796"/>
                      </a:moveTo>
                      <a:cubicBezTo>
                        <a:pt x="1155" y="772"/>
                        <a:pt x="1135" y="766"/>
                        <a:pt x="1127" y="757"/>
                      </a:cubicBezTo>
                      <a:cubicBezTo>
                        <a:pt x="1119" y="747"/>
                        <a:pt x="1130" y="737"/>
                        <a:pt x="1142" y="745"/>
                      </a:cubicBezTo>
                      <a:cubicBezTo>
                        <a:pt x="1155" y="755"/>
                        <a:pt x="1163" y="777"/>
                        <a:pt x="1164" y="796"/>
                      </a:cubicBezTo>
                      <a:close/>
                      <a:moveTo>
                        <a:pt x="1155" y="711"/>
                      </a:moveTo>
                      <a:cubicBezTo>
                        <a:pt x="1157" y="713"/>
                        <a:pt x="1158" y="715"/>
                        <a:pt x="1158" y="717"/>
                      </a:cubicBezTo>
                      <a:cubicBezTo>
                        <a:pt x="1158" y="720"/>
                        <a:pt x="1157" y="723"/>
                        <a:pt x="1153" y="724"/>
                      </a:cubicBezTo>
                      <a:cubicBezTo>
                        <a:pt x="1150" y="726"/>
                        <a:pt x="1146" y="724"/>
                        <a:pt x="1144" y="722"/>
                      </a:cubicBezTo>
                      <a:cubicBezTo>
                        <a:pt x="1141" y="717"/>
                        <a:pt x="1144" y="714"/>
                        <a:pt x="1145" y="710"/>
                      </a:cubicBezTo>
                      <a:cubicBezTo>
                        <a:pt x="1146" y="706"/>
                        <a:pt x="1142" y="702"/>
                        <a:pt x="1137" y="701"/>
                      </a:cubicBezTo>
                      <a:cubicBezTo>
                        <a:pt x="1131" y="699"/>
                        <a:pt x="1125" y="700"/>
                        <a:pt x="1122" y="705"/>
                      </a:cubicBezTo>
                      <a:cubicBezTo>
                        <a:pt x="1120" y="708"/>
                        <a:pt x="1119" y="712"/>
                        <a:pt x="1122" y="714"/>
                      </a:cubicBezTo>
                      <a:cubicBezTo>
                        <a:pt x="1122" y="711"/>
                        <a:pt x="1126" y="707"/>
                        <a:pt x="1130" y="711"/>
                      </a:cubicBezTo>
                      <a:cubicBezTo>
                        <a:pt x="1132" y="712"/>
                        <a:pt x="1134" y="718"/>
                        <a:pt x="1137" y="723"/>
                      </a:cubicBezTo>
                      <a:cubicBezTo>
                        <a:pt x="1139" y="729"/>
                        <a:pt x="1142" y="733"/>
                        <a:pt x="1146" y="736"/>
                      </a:cubicBezTo>
                      <a:cubicBezTo>
                        <a:pt x="1155" y="741"/>
                        <a:pt x="1167" y="737"/>
                        <a:pt x="1170" y="727"/>
                      </a:cubicBezTo>
                      <a:cubicBezTo>
                        <a:pt x="1172" y="722"/>
                        <a:pt x="1170" y="717"/>
                        <a:pt x="1168" y="712"/>
                      </a:cubicBezTo>
                      <a:cubicBezTo>
                        <a:pt x="1166" y="707"/>
                        <a:pt x="1157" y="696"/>
                        <a:pt x="1158" y="690"/>
                      </a:cubicBezTo>
                      <a:cubicBezTo>
                        <a:pt x="1159" y="685"/>
                        <a:pt x="1163" y="683"/>
                        <a:pt x="1166" y="685"/>
                      </a:cubicBezTo>
                      <a:cubicBezTo>
                        <a:pt x="1167" y="681"/>
                        <a:pt x="1161" y="678"/>
                        <a:pt x="1157" y="679"/>
                      </a:cubicBezTo>
                      <a:cubicBezTo>
                        <a:pt x="1148" y="680"/>
                        <a:pt x="1142" y="691"/>
                        <a:pt x="1146" y="701"/>
                      </a:cubicBezTo>
                      <a:cubicBezTo>
                        <a:pt x="1147" y="705"/>
                        <a:pt x="1150" y="708"/>
                        <a:pt x="1155" y="711"/>
                      </a:cubicBezTo>
                      <a:close/>
                      <a:moveTo>
                        <a:pt x="1142" y="700"/>
                      </a:moveTo>
                      <a:cubicBezTo>
                        <a:pt x="1133" y="693"/>
                        <a:pt x="1129" y="676"/>
                        <a:pt x="1132" y="665"/>
                      </a:cubicBezTo>
                      <a:cubicBezTo>
                        <a:pt x="1136" y="653"/>
                        <a:pt x="1147" y="653"/>
                        <a:pt x="1146" y="666"/>
                      </a:cubicBezTo>
                      <a:cubicBezTo>
                        <a:pt x="1145" y="677"/>
                        <a:pt x="1137" y="691"/>
                        <a:pt x="1142" y="700"/>
                      </a:cubicBezTo>
                      <a:close/>
                      <a:moveTo>
                        <a:pt x="1166" y="736"/>
                      </a:moveTo>
                      <a:cubicBezTo>
                        <a:pt x="1162" y="741"/>
                        <a:pt x="1154" y="741"/>
                        <a:pt x="1151" y="740"/>
                      </a:cubicBezTo>
                      <a:cubicBezTo>
                        <a:pt x="1147" y="745"/>
                        <a:pt x="1155" y="755"/>
                        <a:pt x="1163" y="751"/>
                      </a:cubicBezTo>
                      <a:cubicBezTo>
                        <a:pt x="1168" y="748"/>
                        <a:pt x="1170" y="740"/>
                        <a:pt x="1166" y="736"/>
                      </a:cubicBezTo>
                      <a:close/>
                      <a:moveTo>
                        <a:pt x="1509" y="694"/>
                      </a:moveTo>
                      <a:cubicBezTo>
                        <a:pt x="1510" y="698"/>
                        <a:pt x="1509" y="702"/>
                        <a:pt x="1505" y="703"/>
                      </a:cubicBezTo>
                      <a:cubicBezTo>
                        <a:pt x="1499" y="704"/>
                        <a:pt x="1496" y="697"/>
                        <a:pt x="1498" y="693"/>
                      </a:cubicBezTo>
                      <a:cubicBezTo>
                        <a:pt x="1501" y="690"/>
                        <a:pt x="1504" y="689"/>
                        <a:pt x="1505" y="684"/>
                      </a:cubicBezTo>
                      <a:cubicBezTo>
                        <a:pt x="1505" y="690"/>
                        <a:pt x="1508" y="690"/>
                        <a:pt x="1509" y="694"/>
                      </a:cubicBezTo>
                      <a:close/>
                      <a:moveTo>
                        <a:pt x="1566" y="978"/>
                      </a:moveTo>
                      <a:cubicBezTo>
                        <a:pt x="1542" y="988"/>
                        <a:pt x="1521" y="981"/>
                        <a:pt x="1508" y="967"/>
                      </a:cubicBezTo>
                      <a:cubicBezTo>
                        <a:pt x="1496" y="956"/>
                        <a:pt x="1497" y="942"/>
                        <a:pt x="1490" y="934"/>
                      </a:cubicBezTo>
                      <a:cubicBezTo>
                        <a:pt x="1488" y="931"/>
                        <a:pt x="1484" y="930"/>
                        <a:pt x="1479" y="930"/>
                      </a:cubicBezTo>
                      <a:cubicBezTo>
                        <a:pt x="1487" y="921"/>
                        <a:pt x="1500" y="923"/>
                        <a:pt x="1507" y="931"/>
                      </a:cubicBezTo>
                      <a:cubicBezTo>
                        <a:pt x="1516" y="942"/>
                        <a:pt x="1514" y="954"/>
                        <a:pt x="1525" y="964"/>
                      </a:cubicBezTo>
                      <a:cubicBezTo>
                        <a:pt x="1537" y="975"/>
                        <a:pt x="1552" y="980"/>
                        <a:pt x="1566" y="978"/>
                      </a:cubicBezTo>
                      <a:close/>
                      <a:moveTo>
                        <a:pt x="1623" y="981"/>
                      </a:moveTo>
                      <a:cubicBezTo>
                        <a:pt x="1602" y="993"/>
                        <a:pt x="1580" y="983"/>
                        <a:pt x="1568" y="982"/>
                      </a:cubicBezTo>
                      <a:cubicBezTo>
                        <a:pt x="1552" y="980"/>
                        <a:pt x="1549" y="994"/>
                        <a:pt x="1566" y="999"/>
                      </a:cubicBezTo>
                      <a:cubicBezTo>
                        <a:pt x="1583" y="1005"/>
                        <a:pt x="1610" y="997"/>
                        <a:pt x="1623" y="981"/>
                      </a:cubicBezTo>
                      <a:close/>
                      <a:moveTo>
                        <a:pt x="1684" y="348"/>
                      </a:moveTo>
                      <a:cubicBezTo>
                        <a:pt x="1705" y="337"/>
                        <a:pt x="1712" y="311"/>
                        <a:pt x="1707" y="294"/>
                      </a:cubicBezTo>
                      <a:cubicBezTo>
                        <a:pt x="1703" y="279"/>
                        <a:pt x="1687" y="278"/>
                        <a:pt x="1692" y="297"/>
                      </a:cubicBezTo>
                      <a:cubicBezTo>
                        <a:pt x="1697" y="312"/>
                        <a:pt x="1701" y="330"/>
                        <a:pt x="1684" y="348"/>
                      </a:cubicBezTo>
                      <a:close/>
                      <a:moveTo>
                        <a:pt x="1502" y="111"/>
                      </a:moveTo>
                      <a:cubicBezTo>
                        <a:pt x="1517" y="102"/>
                        <a:pt x="1545" y="103"/>
                        <a:pt x="1560" y="112"/>
                      </a:cubicBezTo>
                      <a:cubicBezTo>
                        <a:pt x="1576" y="121"/>
                        <a:pt x="1570" y="136"/>
                        <a:pt x="1551" y="129"/>
                      </a:cubicBezTo>
                      <a:cubicBezTo>
                        <a:pt x="1536" y="124"/>
                        <a:pt x="1522" y="107"/>
                        <a:pt x="1502" y="111"/>
                      </a:cubicBezTo>
                      <a:close/>
                      <a:moveTo>
                        <a:pt x="1717" y="308"/>
                      </a:moveTo>
                      <a:cubicBezTo>
                        <a:pt x="1727" y="285"/>
                        <a:pt x="1716" y="268"/>
                        <a:pt x="1702" y="255"/>
                      </a:cubicBezTo>
                      <a:cubicBezTo>
                        <a:pt x="1694" y="248"/>
                        <a:pt x="1681" y="242"/>
                        <a:pt x="1679" y="231"/>
                      </a:cubicBezTo>
                      <a:cubicBezTo>
                        <a:pt x="1667" y="242"/>
                        <a:pt x="1693" y="261"/>
                        <a:pt x="1701" y="268"/>
                      </a:cubicBezTo>
                      <a:cubicBezTo>
                        <a:pt x="1714" y="280"/>
                        <a:pt x="1720" y="294"/>
                        <a:pt x="1717" y="308"/>
                      </a:cubicBezTo>
                      <a:close/>
                      <a:moveTo>
                        <a:pt x="1592" y="217"/>
                      </a:moveTo>
                      <a:cubicBezTo>
                        <a:pt x="1599" y="242"/>
                        <a:pt x="1598" y="273"/>
                        <a:pt x="1585" y="286"/>
                      </a:cubicBezTo>
                      <a:cubicBezTo>
                        <a:pt x="1573" y="300"/>
                        <a:pt x="1557" y="292"/>
                        <a:pt x="1568" y="275"/>
                      </a:cubicBezTo>
                      <a:cubicBezTo>
                        <a:pt x="1576" y="262"/>
                        <a:pt x="1593" y="242"/>
                        <a:pt x="1592" y="217"/>
                      </a:cubicBezTo>
                      <a:close/>
                      <a:moveTo>
                        <a:pt x="1596" y="67"/>
                      </a:moveTo>
                      <a:cubicBezTo>
                        <a:pt x="1599" y="64"/>
                        <a:pt x="1603" y="63"/>
                        <a:pt x="1606" y="65"/>
                      </a:cubicBezTo>
                      <a:cubicBezTo>
                        <a:pt x="1611" y="70"/>
                        <a:pt x="1607" y="78"/>
                        <a:pt x="1601" y="78"/>
                      </a:cubicBezTo>
                      <a:cubicBezTo>
                        <a:pt x="1597" y="78"/>
                        <a:pt x="1595" y="75"/>
                        <a:pt x="1589" y="77"/>
                      </a:cubicBezTo>
                      <a:cubicBezTo>
                        <a:pt x="1594" y="73"/>
                        <a:pt x="1593" y="71"/>
                        <a:pt x="1596" y="67"/>
                      </a:cubicBezTo>
                      <a:close/>
                      <a:moveTo>
                        <a:pt x="1594" y="66"/>
                      </a:moveTo>
                      <a:cubicBezTo>
                        <a:pt x="1596" y="64"/>
                        <a:pt x="1598" y="63"/>
                        <a:pt x="1600" y="62"/>
                      </a:cubicBezTo>
                      <a:cubicBezTo>
                        <a:pt x="1603" y="62"/>
                        <a:pt x="1607" y="63"/>
                        <a:pt x="1609" y="67"/>
                      </a:cubicBezTo>
                      <a:cubicBezTo>
                        <a:pt x="1611" y="71"/>
                        <a:pt x="1610" y="75"/>
                        <a:pt x="1607" y="78"/>
                      </a:cubicBezTo>
                      <a:cubicBezTo>
                        <a:pt x="1602" y="82"/>
                        <a:pt x="1598" y="78"/>
                        <a:pt x="1594" y="78"/>
                      </a:cubicBezTo>
                      <a:cubicBezTo>
                        <a:pt x="1590" y="77"/>
                        <a:pt x="1586" y="81"/>
                        <a:pt x="1584" y="87"/>
                      </a:cubicBezTo>
                      <a:cubicBezTo>
                        <a:pt x="1582" y="94"/>
                        <a:pt x="1584" y="100"/>
                        <a:pt x="1590" y="104"/>
                      </a:cubicBezTo>
                      <a:cubicBezTo>
                        <a:pt x="1593" y="106"/>
                        <a:pt x="1598" y="106"/>
                        <a:pt x="1600" y="103"/>
                      </a:cubicBezTo>
                      <a:cubicBezTo>
                        <a:pt x="1596" y="103"/>
                        <a:pt x="1592" y="98"/>
                        <a:pt x="1596" y="94"/>
                      </a:cubicBezTo>
                      <a:cubicBezTo>
                        <a:pt x="1597" y="91"/>
                        <a:pt x="1603" y="89"/>
                        <a:pt x="1609" y="86"/>
                      </a:cubicBezTo>
                      <a:cubicBezTo>
                        <a:pt x="1615" y="83"/>
                        <a:pt x="1620" y="79"/>
                        <a:pt x="1622" y="74"/>
                      </a:cubicBezTo>
                      <a:cubicBezTo>
                        <a:pt x="1628" y="64"/>
                        <a:pt x="1621" y="51"/>
                        <a:pt x="1611" y="48"/>
                      </a:cubicBezTo>
                      <a:cubicBezTo>
                        <a:pt x="1605" y="47"/>
                        <a:pt x="1599" y="49"/>
                        <a:pt x="1595" y="51"/>
                      </a:cubicBezTo>
                      <a:cubicBezTo>
                        <a:pt x="1589" y="54"/>
                        <a:pt x="1578" y="65"/>
                        <a:pt x="1570" y="64"/>
                      </a:cubicBezTo>
                      <a:cubicBezTo>
                        <a:pt x="1565" y="64"/>
                        <a:pt x="1562" y="59"/>
                        <a:pt x="1564" y="56"/>
                      </a:cubicBezTo>
                      <a:cubicBezTo>
                        <a:pt x="1559" y="56"/>
                        <a:pt x="1556" y="62"/>
                        <a:pt x="1558" y="67"/>
                      </a:cubicBezTo>
                      <a:cubicBezTo>
                        <a:pt x="1561" y="76"/>
                        <a:pt x="1573" y="82"/>
                        <a:pt x="1584" y="77"/>
                      </a:cubicBezTo>
                      <a:cubicBezTo>
                        <a:pt x="1588" y="75"/>
                        <a:pt x="1591" y="72"/>
                        <a:pt x="1594" y="66"/>
                      </a:cubicBezTo>
                      <a:close/>
                      <a:moveTo>
                        <a:pt x="1583" y="82"/>
                      </a:moveTo>
                      <a:cubicBezTo>
                        <a:pt x="1576" y="92"/>
                        <a:pt x="1557" y="99"/>
                        <a:pt x="1544" y="96"/>
                      </a:cubicBezTo>
                      <a:cubicBezTo>
                        <a:pt x="1531" y="92"/>
                        <a:pt x="1530" y="80"/>
                        <a:pt x="1545" y="80"/>
                      </a:cubicBezTo>
                      <a:cubicBezTo>
                        <a:pt x="1557" y="81"/>
                        <a:pt x="1574" y="88"/>
                        <a:pt x="1583" y="82"/>
                      </a:cubicBezTo>
                      <a:close/>
                      <a:moveTo>
                        <a:pt x="1640" y="52"/>
                      </a:moveTo>
                      <a:cubicBezTo>
                        <a:pt x="1641" y="53"/>
                        <a:pt x="1642" y="55"/>
                        <a:pt x="1641" y="56"/>
                      </a:cubicBezTo>
                      <a:cubicBezTo>
                        <a:pt x="1650" y="51"/>
                        <a:pt x="1668" y="47"/>
                        <a:pt x="1686" y="47"/>
                      </a:cubicBezTo>
                      <a:cubicBezTo>
                        <a:pt x="1681" y="48"/>
                        <a:pt x="1677" y="50"/>
                        <a:pt x="1673" y="53"/>
                      </a:cubicBezTo>
                      <a:cubicBezTo>
                        <a:pt x="1644" y="69"/>
                        <a:pt x="1651" y="92"/>
                        <a:pt x="1637" y="115"/>
                      </a:cubicBezTo>
                      <a:cubicBezTo>
                        <a:pt x="1632" y="123"/>
                        <a:pt x="1622" y="129"/>
                        <a:pt x="1613" y="121"/>
                      </a:cubicBezTo>
                      <a:cubicBezTo>
                        <a:pt x="1608" y="117"/>
                        <a:pt x="1607" y="111"/>
                        <a:pt x="1608" y="105"/>
                      </a:cubicBezTo>
                      <a:cubicBezTo>
                        <a:pt x="1609" y="102"/>
                        <a:pt x="1611" y="99"/>
                        <a:pt x="1615" y="97"/>
                      </a:cubicBezTo>
                      <a:cubicBezTo>
                        <a:pt x="1617" y="97"/>
                        <a:pt x="1618" y="96"/>
                        <a:pt x="1620" y="96"/>
                      </a:cubicBezTo>
                      <a:cubicBezTo>
                        <a:pt x="1619" y="96"/>
                        <a:pt x="1620" y="96"/>
                        <a:pt x="1618" y="97"/>
                      </a:cubicBezTo>
                      <a:cubicBezTo>
                        <a:pt x="1615" y="98"/>
                        <a:pt x="1612" y="104"/>
                        <a:pt x="1614" y="108"/>
                      </a:cubicBezTo>
                      <a:cubicBezTo>
                        <a:pt x="1616" y="111"/>
                        <a:pt x="1621" y="113"/>
                        <a:pt x="1624" y="111"/>
                      </a:cubicBezTo>
                      <a:cubicBezTo>
                        <a:pt x="1628" y="109"/>
                        <a:pt x="1629" y="106"/>
                        <a:pt x="1628" y="102"/>
                      </a:cubicBezTo>
                      <a:cubicBezTo>
                        <a:pt x="1627" y="96"/>
                        <a:pt x="1620" y="94"/>
                        <a:pt x="1615" y="96"/>
                      </a:cubicBezTo>
                      <a:cubicBezTo>
                        <a:pt x="1610" y="98"/>
                        <a:pt x="1608" y="101"/>
                        <a:pt x="1606" y="105"/>
                      </a:cubicBezTo>
                      <a:cubicBezTo>
                        <a:pt x="1604" y="111"/>
                        <a:pt x="1606" y="118"/>
                        <a:pt x="1611" y="123"/>
                      </a:cubicBezTo>
                      <a:cubicBezTo>
                        <a:pt x="1622" y="133"/>
                        <a:pt x="1633" y="127"/>
                        <a:pt x="1640" y="117"/>
                      </a:cubicBezTo>
                      <a:cubicBezTo>
                        <a:pt x="1654" y="93"/>
                        <a:pt x="1646" y="70"/>
                        <a:pt x="1677" y="55"/>
                      </a:cubicBezTo>
                      <a:cubicBezTo>
                        <a:pt x="1689" y="49"/>
                        <a:pt x="1704" y="47"/>
                        <a:pt x="1718" y="56"/>
                      </a:cubicBezTo>
                      <a:cubicBezTo>
                        <a:pt x="1736" y="67"/>
                        <a:pt x="1745" y="89"/>
                        <a:pt x="1735" y="108"/>
                      </a:cubicBezTo>
                      <a:cubicBezTo>
                        <a:pt x="1745" y="87"/>
                        <a:pt x="1724" y="62"/>
                        <a:pt x="1700" y="58"/>
                      </a:cubicBezTo>
                      <a:cubicBezTo>
                        <a:pt x="1688" y="56"/>
                        <a:pt x="1672" y="60"/>
                        <a:pt x="1663" y="72"/>
                      </a:cubicBezTo>
                      <a:cubicBezTo>
                        <a:pt x="1645" y="96"/>
                        <a:pt x="1671" y="116"/>
                        <a:pt x="1688" y="94"/>
                      </a:cubicBezTo>
                      <a:cubicBezTo>
                        <a:pt x="1697" y="82"/>
                        <a:pt x="1711" y="78"/>
                        <a:pt x="1724" y="87"/>
                      </a:cubicBezTo>
                      <a:cubicBezTo>
                        <a:pt x="1732" y="92"/>
                        <a:pt x="1735" y="101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7"/>
                        <a:pt x="1736" y="106"/>
                      </a:cubicBezTo>
                      <a:cubicBezTo>
                        <a:pt x="1733" y="112"/>
                        <a:pt x="1732" y="117"/>
                        <a:pt x="1730" y="123"/>
                      </a:cubicBezTo>
                      <a:cubicBezTo>
                        <a:pt x="1728" y="137"/>
                        <a:pt x="1729" y="148"/>
                        <a:pt x="1734" y="161"/>
                      </a:cubicBezTo>
                      <a:cubicBezTo>
                        <a:pt x="1734" y="162"/>
                        <a:pt x="1734" y="162"/>
                        <a:pt x="1734" y="162"/>
                      </a:cubicBezTo>
                      <a:cubicBezTo>
                        <a:pt x="1724" y="154"/>
                        <a:pt x="1713" y="135"/>
                        <a:pt x="1713" y="124"/>
                      </a:cubicBezTo>
                      <a:cubicBezTo>
                        <a:pt x="1712" y="124"/>
                        <a:pt x="1711" y="124"/>
                        <a:pt x="1711" y="123"/>
                      </a:cubicBezTo>
                      <a:cubicBezTo>
                        <a:pt x="1710" y="134"/>
                        <a:pt x="1718" y="150"/>
                        <a:pt x="1727" y="159"/>
                      </a:cubicBezTo>
                      <a:cubicBezTo>
                        <a:pt x="1726" y="159"/>
                        <a:pt x="1724" y="158"/>
                        <a:pt x="1722" y="157"/>
                      </a:cubicBezTo>
                      <a:cubicBezTo>
                        <a:pt x="1722" y="157"/>
                        <a:pt x="1722" y="157"/>
                        <a:pt x="1722" y="157"/>
                      </a:cubicBezTo>
                      <a:cubicBezTo>
                        <a:pt x="1714" y="154"/>
                        <a:pt x="1705" y="152"/>
                        <a:pt x="1697" y="151"/>
                      </a:cubicBezTo>
                      <a:cubicBezTo>
                        <a:pt x="1687" y="149"/>
                        <a:pt x="1674" y="150"/>
                        <a:pt x="1667" y="144"/>
                      </a:cubicBezTo>
                      <a:cubicBezTo>
                        <a:pt x="1661" y="137"/>
                        <a:pt x="1659" y="129"/>
                        <a:pt x="1662" y="120"/>
                      </a:cubicBezTo>
                      <a:cubicBezTo>
                        <a:pt x="1665" y="113"/>
                        <a:pt x="1672" y="107"/>
                        <a:pt x="1680" y="106"/>
                      </a:cubicBezTo>
                      <a:cubicBezTo>
                        <a:pt x="1687" y="106"/>
                        <a:pt x="1694" y="109"/>
                        <a:pt x="1697" y="116"/>
                      </a:cubicBezTo>
                      <a:cubicBezTo>
                        <a:pt x="1699" y="121"/>
                        <a:pt x="1698" y="127"/>
                        <a:pt x="1694" y="131"/>
                      </a:cubicBezTo>
                      <a:cubicBezTo>
                        <a:pt x="1697" y="128"/>
                        <a:pt x="1697" y="123"/>
                        <a:pt x="1694" y="120"/>
                      </a:cubicBezTo>
                      <a:cubicBezTo>
                        <a:pt x="1691" y="116"/>
                        <a:pt x="1685" y="115"/>
                        <a:pt x="1681" y="119"/>
                      </a:cubicBezTo>
                      <a:cubicBezTo>
                        <a:pt x="1678" y="122"/>
                        <a:pt x="1677" y="127"/>
                        <a:pt x="1680" y="131"/>
                      </a:cubicBezTo>
                      <a:cubicBezTo>
                        <a:pt x="1683" y="134"/>
                        <a:pt x="1687" y="136"/>
                        <a:pt x="1692" y="133"/>
                      </a:cubicBezTo>
                      <a:cubicBezTo>
                        <a:pt x="1694" y="132"/>
                        <a:pt x="1696" y="130"/>
                        <a:pt x="1697" y="128"/>
                      </a:cubicBezTo>
                      <a:cubicBezTo>
                        <a:pt x="1699" y="124"/>
                        <a:pt x="1699" y="120"/>
                        <a:pt x="1697" y="116"/>
                      </a:cubicBezTo>
                      <a:cubicBezTo>
                        <a:pt x="1695" y="109"/>
                        <a:pt x="1688" y="105"/>
                        <a:pt x="1680" y="105"/>
                      </a:cubicBezTo>
                      <a:cubicBezTo>
                        <a:pt x="1671" y="106"/>
                        <a:pt x="1664" y="112"/>
                        <a:pt x="1660" y="120"/>
                      </a:cubicBezTo>
                      <a:cubicBezTo>
                        <a:pt x="1657" y="129"/>
                        <a:pt x="1659" y="138"/>
                        <a:pt x="1666" y="145"/>
                      </a:cubicBezTo>
                      <a:cubicBezTo>
                        <a:pt x="1668" y="147"/>
                        <a:pt x="1670" y="149"/>
                        <a:pt x="1672" y="150"/>
                      </a:cubicBezTo>
                      <a:cubicBezTo>
                        <a:pt x="1671" y="150"/>
                        <a:pt x="1669" y="150"/>
                        <a:pt x="1668" y="150"/>
                      </a:cubicBezTo>
                      <a:cubicBezTo>
                        <a:pt x="1647" y="152"/>
                        <a:pt x="1628" y="163"/>
                        <a:pt x="1607" y="155"/>
                      </a:cubicBezTo>
                      <a:cubicBezTo>
                        <a:pt x="1607" y="155"/>
                        <a:pt x="1606" y="156"/>
                        <a:pt x="1605" y="157"/>
                      </a:cubicBezTo>
                      <a:cubicBezTo>
                        <a:pt x="1608" y="158"/>
                        <a:pt x="1612" y="159"/>
                        <a:pt x="1615" y="160"/>
                      </a:cubicBezTo>
                      <a:cubicBezTo>
                        <a:pt x="1620" y="161"/>
                        <a:pt x="1624" y="162"/>
                        <a:pt x="1628" y="161"/>
                      </a:cubicBezTo>
                      <a:cubicBezTo>
                        <a:pt x="1625" y="164"/>
                        <a:pt x="1621" y="167"/>
                        <a:pt x="1618" y="170"/>
                      </a:cubicBezTo>
                      <a:cubicBezTo>
                        <a:pt x="1611" y="177"/>
                        <a:pt x="1606" y="184"/>
                        <a:pt x="1602" y="193"/>
                      </a:cubicBezTo>
                      <a:cubicBezTo>
                        <a:pt x="1601" y="196"/>
                        <a:pt x="1600" y="199"/>
                        <a:pt x="1599" y="202"/>
                      </a:cubicBezTo>
                      <a:cubicBezTo>
                        <a:pt x="1597" y="210"/>
                        <a:pt x="1596" y="217"/>
                        <a:pt x="1598" y="225"/>
                      </a:cubicBezTo>
                      <a:cubicBezTo>
                        <a:pt x="1599" y="233"/>
                        <a:pt x="1602" y="239"/>
                        <a:pt x="1607" y="246"/>
                      </a:cubicBezTo>
                      <a:cubicBezTo>
                        <a:pt x="1612" y="252"/>
                        <a:pt x="1619" y="256"/>
                        <a:pt x="1626" y="258"/>
                      </a:cubicBezTo>
                      <a:cubicBezTo>
                        <a:pt x="1638" y="261"/>
                        <a:pt x="1652" y="256"/>
                        <a:pt x="1659" y="246"/>
                      </a:cubicBezTo>
                      <a:cubicBezTo>
                        <a:pt x="1667" y="236"/>
                        <a:pt x="1670" y="222"/>
                        <a:pt x="1670" y="208"/>
                      </a:cubicBezTo>
                      <a:cubicBezTo>
                        <a:pt x="1657" y="234"/>
                        <a:pt x="1636" y="224"/>
                        <a:pt x="1625" y="227"/>
                      </a:cubicBezTo>
                      <a:cubicBezTo>
                        <a:pt x="1609" y="232"/>
                        <a:pt x="1609" y="245"/>
                        <a:pt x="1618" y="253"/>
                      </a:cubicBezTo>
                      <a:cubicBezTo>
                        <a:pt x="1618" y="253"/>
                        <a:pt x="1618" y="253"/>
                        <a:pt x="1618" y="253"/>
                      </a:cubicBezTo>
                      <a:cubicBezTo>
                        <a:pt x="1614" y="251"/>
                        <a:pt x="1611" y="249"/>
                        <a:pt x="1608" y="245"/>
                      </a:cubicBezTo>
                      <a:cubicBezTo>
                        <a:pt x="1603" y="238"/>
                        <a:pt x="1601" y="233"/>
                        <a:pt x="1600" y="225"/>
                      </a:cubicBezTo>
                      <a:cubicBezTo>
                        <a:pt x="1599" y="217"/>
                        <a:pt x="1599" y="211"/>
                        <a:pt x="1601" y="203"/>
                      </a:cubicBezTo>
                      <a:cubicBezTo>
                        <a:pt x="1605" y="191"/>
                        <a:pt x="1610" y="183"/>
                        <a:pt x="1618" y="174"/>
                      </a:cubicBezTo>
                      <a:cubicBezTo>
                        <a:pt x="1616" y="177"/>
                        <a:pt x="1614" y="180"/>
                        <a:pt x="1612" y="183"/>
                      </a:cubicBezTo>
                      <a:cubicBezTo>
                        <a:pt x="1608" y="193"/>
                        <a:pt x="1609" y="207"/>
                        <a:pt x="1620" y="212"/>
                      </a:cubicBezTo>
                      <a:cubicBezTo>
                        <a:pt x="1624" y="215"/>
                        <a:pt x="1630" y="214"/>
                        <a:pt x="1634" y="210"/>
                      </a:cubicBezTo>
                      <a:cubicBezTo>
                        <a:pt x="1637" y="208"/>
                        <a:pt x="1639" y="204"/>
                        <a:pt x="1638" y="201"/>
                      </a:cubicBezTo>
                      <a:cubicBezTo>
                        <a:pt x="1638" y="197"/>
                        <a:pt x="1636" y="193"/>
                        <a:pt x="1633" y="190"/>
                      </a:cubicBezTo>
                      <a:cubicBezTo>
                        <a:pt x="1628" y="187"/>
                        <a:pt x="1622" y="188"/>
                        <a:pt x="1619" y="192"/>
                      </a:cubicBezTo>
                      <a:cubicBezTo>
                        <a:pt x="1617" y="195"/>
                        <a:pt x="1617" y="198"/>
                        <a:pt x="1619" y="201"/>
                      </a:cubicBezTo>
                      <a:cubicBezTo>
                        <a:pt x="1621" y="203"/>
                        <a:pt x="1623" y="203"/>
                        <a:pt x="1624" y="202"/>
                      </a:cubicBezTo>
                      <a:cubicBezTo>
                        <a:pt x="1623" y="202"/>
                        <a:pt x="1622" y="201"/>
                        <a:pt x="1621" y="199"/>
                      </a:cubicBezTo>
                      <a:cubicBezTo>
                        <a:pt x="1620" y="196"/>
                        <a:pt x="1622" y="194"/>
                        <a:pt x="1625" y="194"/>
                      </a:cubicBezTo>
                      <a:cubicBezTo>
                        <a:pt x="1627" y="194"/>
                        <a:pt x="1628" y="195"/>
                        <a:pt x="1630" y="197"/>
                      </a:cubicBezTo>
                      <a:cubicBezTo>
                        <a:pt x="1632" y="199"/>
                        <a:pt x="1631" y="202"/>
                        <a:pt x="1629" y="204"/>
                      </a:cubicBezTo>
                      <a:cubicBezTo>
                        <a:pt x="1627" y="207"/>
                        <a:pt x="1623" y="207"/>
                        <a:pt x="1620" y="206"/>
                      </a:cubicBezTo>
                      <a:cubicBezTo>
                        <a:pt x="1612" y="202"/>
                        <a:pt x="1612" y="188"/>
                        <a:pt x="1615" y="181"/>
                      </a:cubicBezTo>
                      <a:cubicBezTo>
                        <a:pt x="1628" y="155"/>
                        <a:pt x="1672" y="150"/>
                        <a:pt x="1701" y="155"/>
                      </a:cubicBezTo>
                      <a:cubicBezTo>
                        <a:pt x="1691" y="155"/>
                        <a:pt x="1682" y="159"/>
                        <a:pt x="1675" y="165"/>
                      </a:cubicBezTo>
                      <a:cubicBezTo>
                        <a:pt x="1672" y="169"/>
                        <a:pt x="1669" y="173"/>
                        <a:pt x="1667" y="179"/>
                      </a:cubicBezTo>
                      <a:cubicBezTo>
                        <a:pt x="1670" y="174"/>
                        <a:pt x="1673" y="170"/>
                        <a:pt x="1676" y="167"/>
                      </a:cubicBezTo>
                      <a:cubicBezTo>
                        <a:pt x="1685" y="159"/>
                        <a:pt x="1696" y="157"/>
                        <a:pt x="1707" y="158"/>
                      </a:cubicBezTo>
                      <a:cubicBezTo>
                        <a:pt x="1716" y="159"/>
                        <a:pt x="1722" y="161"/>
                        <a:pt x="1728" y="165"/>
                      </a:cubicBezTo>
                      <a:cubicBezTo>
                        <a:pt x="1740" y="172"/>
                        <a:pt x="1747" y="182"/>
                        <a:pt x="1758" y="190"/>
                      </a:cubicBezTo>
                      <a:cubicBezTo>
                        <a:pt x="1759" y="191"/>
                        <a:pt x="1759" y="191"/>
                        <a:pt x="1759" y="191"/>
                      </a:cubicBezTo>
                      <a:cubicBezTo>
                        <a:pt x="1765" y="195"/>
                        <a:pt x="1771" y="198"/>
                        <a:pt x="1778" y="201"/>
                      </a:cubicBezTo>
                      <a:cubicBezTo>
                        <a:pt x="1780" y="202"/>
                        <a:pt x="1797" y="208"/>
                        <a:pt x="1799" y="206"/>
                      </a:cubicBezTo>
                      <a:cubicBezTo>
                        <a:pt x="1798" y="204"/>
                        <a:pt x="1788" y="200"/>
                        <a:pt x="1786" y="200"/>
                      </a:cubicBezTo>
                      <a:cubicBezTo>
                        <a:pt x="1777" y="196"/>
                        <a:pt x="1769" y="192"/>
                        <a:pt x="1761" y="187"/>
                      </a:cubicBezTo>
                      <a:cubicBezTo>
                        <a:pt x="1760" y="186"/>
                        <a:pt x="1760" y="186"/>
                        <a:pt x="1760" y="186"/>
                      </a:cubicBezTo>
                      <a:cubicBezTo>
                        <a:pt x="1750" y="179"/>
                        <a:pt x="1743" y="171"/>
                        <a:pt x="1737" y="160"/>
                      </a:cubicBezTo>
                      <a:cubicBezTo>
                        <a:pt x="1732" y="146"/>
                        <a:pt x="1730" y="129"/>
                        <a:pt x="1738" y="116"/>
                      </a:cubicBezTo>
                      <a:cubicBezTo>
                        <a:pt x="1742" y="108"/>
                        <a:pt x="1753" y="101"/>
                        <a:pt x="1762" y="106"/>
                      </a:cubicBezTo>
                      <a:cubicBezTo>
                        <a:pt x="1765" y="107"/>
                        <a:pt x="1766" y="111"/>
                        <a:pt x="1766" y="114"/>
                      </a:cubicBezTo>
                      <a:cubicBezTo>
                        <a:pt x="1765" y="117"/>
                        <a:pt x="1763" y="119"/>
                        <a:pt x="1760" y="119"/>
                      </a:cubicBezTo>
                      <a:cubicBezTo>
                        <a:pt x="1757" y="119"/>
                        <a:pt x="1755" y="117"/>
                        <a:pt x="1754" y="116"/>
                      </a:cubicBezTo>
                      <a:cubicBezTo>
                        <a:pt x="1753" y="114"/>
                        <a:pt x="1754" y="111"/>
                        <a:pt x="1757" y="110"/>
                      </a:cubicBezTo>
                      <a:cubicBezTo>
                        <a:pt x="1758" y="110"/>
                        <a:pt x="1760" y="110"/>
                        <a:pt x="1761" y="111"/>
                      </a:cubicBezTo>
                      <a:cubicBezTo>
                        <a:pt x="1761" y="109"/>
                        <a:pt x="1759" y="108"/>
                        <a:pt x="1757" y="107"/>
                      </a:cubicBezTo>
                      <a:cubicBezTo>
                        <a:pt x="1754" y="107"/>
                        <a:pt x="1751" y="109"/>
                        <a:pt x="1750" y="112"/>
                      </a:cubicBezTo>
                      <a:cubicBezTo>
                        <a:pt x="1748" y="117"/>
                        <a:pt x="1751" y="123"/>
                        <a:pt x="1756" y="125"/>
                      </a:cubicBezTo>
                      <a:cubicBezTo>
                        <a:pt x="1760" y="126"/>
                        <a:pt x="1764" y="126"/>
                        <a:pt x="1767" y="124"/>
                      </a:cubicBezTo>
                      <a:cubicBezTo>
                        <a:pt x="1771" y="122"/>
                        <a:pt x="1773" y="118"/>
                        <a:pt x="1773" y="114"/>
                      </a:cubicBezTo>
                      <a:cubicBezTo>
                        <a:pt x="1774" y="109"/>
                        <a:pt x="1771" y="104"/>
                        <a:pt x="1766" y="101"/>
                      </a:cubicBezTo>
                      <a:cubicBezTo>
                        <a:pt x="1756" y="96"/>
                        <a:pt x="1744" y="102"/>
                        <a:pt x="1738" y="112"/>
                      </a:cubicBezTo>
                      <a:cubicBezTo>
                        <a:pt x="1736" y="115"/>
                        <a:pt x="1735" y="118"/>
                        <a:pt x="1734" y="122"/>
                      </a:cubicBezTo>
                      <a:cubicBezTo>
                        <a:pt x="1736" y="110"/>
                        <a:pt x="1741" y="101"/>
                        <a:pt x="1748" y="91"/>
                      </a:cubicBezTo>
                      <a:cubicBezTo>
                        <a:pt x="1754" y="85"/>
                        <a:pt x="1758" y="81"/>
                        <a:pt x="1765" y="78"/>
                      </a:cubicBezTo>
                      <a:cubicBezTo>
                        <a:pt x="1773" y="74"/>
                        <a:pt x="1779" y="73"/>
                        <a:pt x="1788" y="73"/>
                      </a:cubicBezTo>
                      <a:cubicBezTo>
                        <a:pt x="1792" y="74"/>
                        <a:pt x="1795" y="75"/>
                        <a:pt x="1799" y="76"/>
                      </a:cubicBezTo>
                      <a:cubicBezTo>
                        <a:pt x="1800" y="76"/>
                        <a:pt x="1800" y="76"/>
                        <a:pt x="1800" y="76"/>
                      </a:cubicBezTo>
                      <a:cubicBezTo>
                        <a:pt x="1788" y="74"/>
                        <a:pt x="1777" y="82"/>
                        <a:pt x="1782" y="97"/>
                      </a:cubicBezTo>
                      <a:cubicBezTo>
                        <a:pt x="1785" y="108"/>
                        <a:pt x="1806" y="120"/>
                        <a:pt x="1791" y="146"/>
                      </a:cubicBezTo>
                      <a:cubicBezTo>
                        <a:pt x="1803" y="138"/>
                        <a:pt x="1813" y="128"/>
                        <a:pt x="1817" y="115"/>
                      </a:cubicBezTo>
                      <a:cubicBezTo>
                        <a:pt x="1821" y="103"/>
                        <a:pt x="1818" y="89"/>
                        <a:pt x="1808" y="81"/>
                      </a:cubicBezTo>
                      <a:cubicBezTo>
                        <a:pt x="1802" y="76"/>
                        <a:pt x="1795" y="73"/>
                        <a:pt x="1788" y="72"/>
                      </a:cubicBezTo>
                      <a:cubicBezTo>
                        <a:pt x="1779" y="72"/>
                        <a:pt x="1773" y="73"/>
                        <a:pt x="1765" y="76"/>
                      </a:cubicBezTo>
                      <a:cubicBezTo>
                        <a:pt x="1757" y="80"/>
                        <a:pt x="1752" y="84"/>
                        <a:pt x="1747" y="90"/>
                      </a:cubicBezTo>
                      <a:cubicBezTo>
                        <a:pt x="1744" y="92"/>
                        <a:pt x="1742" y="95"/>
                        <a:pt x="1740" y="98"/>
                      </a:cubicBezTo>
                      <a:cubicBezTo>
                        <a:pt x="1739" y="99"/>
                        <a:pt x="1739" y="101"/>
                        <a:pt x="1738" y="102"/>
                      </a:cubicBezTo>
                      <a:cubicBezTo>
                        <a:pt x="1746" y="83"/>
                        <a:pt x="1735" y="62"/>
                        <a:pt x="1717" y="52"/>
                      </a:cubicBezTo>
                      <a:cubicBezTo>
                        <a:pt x="1716" y="51"/>
                        <a:pt x="1714" y="50"/>
                        <a:pt x="1712" y="49"/>
                      </a:cubicBezTo>
                      <a:cubicBezTo>
                        <a:pt x="1691" y="39"/>
                        <a:pt x="1663" y="41"/>
                        <a:pt x="1640" y="52"/>
                      </a:cubicBezTo>
                      <a:close/>
                      <a:moveTo>
                        <a:pt x="1621" y="52"/>
                      </a:moveTo>
                      <a:cubicBezTo>
                        <a:pt x="1626" y="56"/>
                        <a:pt x="1628" y="65"/>
                        <a:pt x="1626" y="69"/>
                      </a:cubicBezTo>
                      <a:cubicBezTo>
                        <a:pt x="1632" y="72"/>
                        <a:pt x="1643" y="63"/>
                        <a:pt x="1638" y="54"/>
                      </a:cubicBezTo>
                      <a:cubicBezTo>
                        <a:pt x="1634" y="48"/>
                        <a:pt x="1625" y="47"/>
                        <a:pt x="1621" y="52"/>
                      </a:cubicBezTo>
                      <a:close/>
                      <a:moveTo>
                        <a:pt x="1631" y="43"/>
                      </a:moveTo>
                      <a:cubicBezTo>
                        <a:pt x="1623" y="38"/>
                        <a:pt x="1611" y="34"/>
                        <a:pt x="1601" y="34"/>
                      </a:cubicBezTo>
                      <a:cubicBezTo>
                        <a:pt x="1591" y="34"/>
                        <a:pt x="1581" y="38"/>
                        <a:pt x="1571" y="42"/>
                      </a:cubicBezTo>
                      <a:cubicBezTo>
                        <a:pt x="1555" y="51"/>
                        <a:pt x="1540" y="64"/>
                        <a:pt x="1521" y="63"/>
                      </a:cubicBezTo>
                      <a:cubicBezTo>
                        <a:pt x="1505" y="63"/>
                        <a:pt x="1494" y="51"/>
                        <a:pt x="1493" y="40"/>
                      </a:cubicBezTo>
                      <a:cubicBezTo>
                        <a:pt x="1493" y="31"/>
                        <a:pt x="1498" y="20"/>
                        <a:pt x="1508" y="17"/>
                      </a:cubicBezTo>
                      <a:cubicBezTo>
                        <a:pt x="1515" y="15"/>
                        <a:pt x="1527" y="16"/>
                        <a:pt x="1529" y="24"/>
                      </a:cubicBezTo>
                      <a:cubicBezTo>
                        <a:pt x="1530" y="29"/>
                        <a:pt x="1528" y="33"/>
                        <a:pt x="1525" y="33"/>
                      </a:cubicBezTo>
                      <a:cubicBezTo>
                        <a:pt x="1526" y="29"/>
                        <a:pt x="1522" y="26"/>
                        <a:pt x="1517" y="27"/>
                      </a:cubicBezTo>
                      <a:cubicBezTo>
                        <a:pt x="1514" y="28"/>
                        <a:pt x="1511" y="30"/>
                        <a:pt x="1509" y="33"/>
                      </a:cubicBezTo>
                      <a:cubicBezTo>
                        <a:pt x="1507" y="38"/>
                        <a:pt x="1508" y="44"/>
                        <a:pt x="1513" y="48"/>
                      </a:cubicBezTo>
                      <a:cubicBezTo>
                        <a:pt x="1523" y="55"/>
                        <a:pt x="1542" y="46"/>
                        <a:pt x="1553" y="39"/>
                      </a:cubicBezTo>
                      <a:cubicBezTo>
                        <a:pt x="1569" y="28"/>
                        <a:pt x="1587" y="23"/>
                        <a:pt x="1606" y="27"/>
                      </a:cubicBezTo>
                      <a:cubicBezTo>
                        <a:pt x="1617" y="29"/>
                        <a:pt x="1627" y="34"/>
                        <a:pt x="1631" y="43"/>
                      </a:cubicBezTo>
                      <a:close/>
                      <a:moveTo>
                        <a:pt x="1818" y="124"/>
                      </a:moveTo>
                      <a:cubicBezTo>
                        <a:pt x="1825" y="111"/>
                        <a:pt x="1838" y="116"/>
                        <a:pt x="1848" y="118"/>
                      </a:cubicBezTo>
                      <a:cubicBezTo>
                        <a:pt x="1858" y="119"/>
                        <a:pt x="1870" y="116"/>
                        <a:pt x="1872" y="105"/>
                      </a:cubicBezTo>
                      <a:cubicBezTo>
                        <a:pt x="1859" y="106"/>
                        <a:pt x="1859" y="98"/>
                        <a:pt x="1847" y="95"/>
                      </a:cubicBezTo>
                      <a:cubicBezTo>
                        <a:pt x="1835" y="92"/>
                        <a:pt x="1819" y="103"/>
                        <a:pt x="1818" y="124"/>
                      </a:cubicBezTo>
                      <a:close/>
                      <a:moveTo>
                        <a:pt x="1902" y="156"/>
                      </a:moveTo>
                      <a:cubicBezTo>
                        <a:pt x="1899" y="125"/>
                        <a:pt x="1936" y="125"/>
                        <a:pt x="1949" y="138"/>
                      </a:cubicBezTo>
                      <a:cubicBezTo>
                        <a:pt x="1935" y="132"/>
                        <a:pt x="1907" y="142"/>
                        <a:pt x="1902" y="156"/>
                      </a:cubicBezTo>
                      <a:close/>
                      <a:moveTo>
                        <a:pt x="1900" y="174"/>
                      </a:moveTo>
                      <a:cubicBezTo>
                        <a:pt x="1882" y="169"/>
                        <a:pt x="1868" y="150"/>
                        <a:pt x="1868" y="135"/>
                      </a:cubicBezTo>
                      <a:cubicBezTo>
                        <a:pt x="1868" y="100"/>
                        <a:pt x="1905" y="101"/>
                        <a:pt x="1898" y="132"/>
                      </a:cubicBezTo>
                      <a:cubicBezTo>
                        <a:pt x="1893" y="148"/>
                        <a:pt x="1891" y="158"/>
                        <a:pt x="1900" y="174"/>
                      </a:cubicBezTo>
                      <a:close/>
                      <a:moveTo>
                        <a:pt x="2049" y="215"/>
                      </a:moveTo>
                      <a:cubicBezTo>
                        <a:pt x="2045" y="180"/>
                        <a:pt x="2017" y="167"/>
                        <a:pt x="1990" y="162"/>
                      </a:cubicBezTo>
                      <a:cubicBezTo>
                        <a:pt x="1975" y="159"/>
                        <a:pt x="1954" y="162"/>
                        <a:pt x="1943" y="150"/>
                      </a:cubicBezTo>
                      <a:cubicBezTo>
                        <a:pt x="1937" y="173"/>
                        <a:pt x="1984" y="176"/>
                        <a:pt x="1999" y="179"/>
                      </a:cubicBezTo>
                      <a:cubicBezTo>
                        <a:pt x="2023" y="183"/>
                        <a:pt x="2042" y="196"/>
                        <a:pt x="2049" y="215"/>
                      </a:cubicBezTo>
                      <a:close/>
                      <a:moveTo>
                        <a:pt x="1641" y="720"/>
                      </a:moveTo>
                      <a:cubicBezTo>
                        <a:pt x="1616" y="714"/>
                        <a:pt x="1593" y="742"/>
                        <a:pt x="1580" y="749"/>
                      </a:cubicBezTo>
                      <a:cubicBezTo>
                        <a:pt x="1560" y="758"/>
                        <a:pt x="1548" y="741"/>
                        <a:pt x="1567" y="728"/>
                      </a:cubicBezTo>
                      <a:cubicBezTo>
                        <a:pt x="1584" y="715"/>
                        <a:pt x="1619" y="709"/>
                        <a:pt x="1641" y="720"/>
                      </a:cubicBezTo>
                      <a:close/>
                      <a:moveTo>
                        <a:pt x="1522" y="814"/>
                      </a:moveTo>
                      <a:cubicBezTo>
                        <a:pt x="1550" y="832"/>
                        <a:pt x="1545" y="863"/>
                        <a:pt x="1552" y="877"/>
                      </a:cubicBezTo>
                      <a:cubicBezTo>
                        <a:pt x="1560" y="892"/>
                        <a:pt x="1575" y="887"/>
                        <a:pt x="1572" y="869"/>
                      </a:cubicBezTo>
                      <a:cubicBezTo>
                        <a:pt x="1567" y="846"/>
                        <a:pt x="1547" y="823"/>
                        <a:pt x="1522" y="814"/>
                      </a:cubicBezTo>
                      <a:close/>
                      <a:moveTo>
                        <a:pt x="1767" y="413"/>
                      </a:moveTo>
                      <a:cubicBezTo>
                        <a:pt x="1749" y="417"/>
                        <a:pt x="1744" y="430"/>
                        <a:pt x="1747" y="450"/>
                      </a:cubicBezTo>
                      <a:cubicBezTo>
                        <a:pt x="1749" y="466"/>
                        <a:pt x="1743" y="479"/>
                        <a:pt x="1731" y="482"/>
                      </a:cubicBezTo>
                      <a:cubicBezTo>
                        <a:pt x="1739" y="487"/>
                        <a:pt x="1753" y="484"/>
                        <a:pt x="1758" y="474"/>
                      </a:cubicBezTo>
                      <a:cubicBezTo>
                        <a:pt x="1766" y="460"/>
                        <a:pt x="1756" y="446"/>
                        <a:pt x="1757" y="430"/>
                      </a:cubicBezTo>
                      <a:cubicBezTo>
                        <a:pt x="1757" y="425"/>
                        <a:pt x="1760" y="418"/>
                        <a:pt x="1767" y="413"/>
                      </a:cubicBezTo>
                      <a:close/>
                      <a:moveTo>
                        <a:pt x="1493" y="650"/>
                      </a:moveTo>
                      <a:cubicBezTo>
                        <a:pt x="1491" y="650"/>
                        <a:pt x="1489" y="648"/>
                        <a:pt x="1489" y="646"/>
                      </a:cubicBezTo>
                      <a:cubicBezTo>
                        <a:pt x="1489" y="644"/>
                        <a:pt x="1490" y="642"/>
                        <a:pt x="1492" y="642"/>
                      </a:cubicBezTo>
                      <a:cubicBezTo>
                        <a:pt x="1494" y="642"/>
                        <a:pt x="1496" y="644"/>
                        <a:pt x="1496" y="646"/>
                      </a:cubicBezTo>
                      <a:cubicBezTo>
                        <a:pt x="1496" y="648"/>
                        <a:pt x="1495" y="650"/>
                        <a:pt x="1493" y="650"/>
                      </a:cubicBezTo>
                      <a:close/>
                      <a:moveTo>
                        <a:pt x="1510" y="638"/>
                      </a:moveTo>
                      <a:cubicBezTo>
                        <a:pt x="1506" y="638"/>
                        <a:pt x="1503" y="635"/>
                        <a:pt x="1502" y="631"/>
                      </a:cubicBezTo>
                      <a:cubicBezTo>
                        <a:pt x="1502" y="627"/>
                        <a:pt x="1505" y="623"/>
                        <a:pt x="1510" y="623"/>
                      </a:cubicBezTo>
                      <a:cubicBezTo>
                        <a:pt x="1514" y="622"/>
                        <a:pt x="1517" y="626"/>
                        <a:pt x="1518" y="630"/>
                      </a:cubicBezTo>
                      <a:cubicBezTo>
                        <a:pt x="1518" y="634"/>
                        <a:pt x="1515" y="638"/>
                        <a:pt x="1510" y="638"/>
                      </a:cubicBezTo>
                      <a:close/>
                      <a:moveTo>
                        <a:pt x="1502" y="647"/>
                      </a:moveTo>
                      <a:cubicBezTo>
                        <a:pt x="1499" y="647"/>
                        <a:pt x="1497" y="645"/>
                        <a:pt x="1497" y="642"/>
                      </a:cubicBezTo>
                      <a:cubicBezTo>
                        <a:pt x="1497" y="639"/>
                        <a:pt x="1499" y="637"/>
                        <a:pt x="1501" y="637"/>
                      </a:cubicBezTo>
                      <a:cubicBezTo>
                        <a:pt x="1504" y="637"/>
                        <a:pt x="1506" y="639"/>
                        <a:pt x="1507" y="641"/>
                      </a:cubicBezTo>
                      <a:cubicBezTo>
                        <a:pt x="1507" y="644"/>
                        <a:pt x="1505" y="647"/>
                        <a:pt x="1502" y="647"/>
                      </a:cubicBezTo>
                      <a:close/>
                      <a:moveTo>
                        <a:pt x="1814" y="598"/>
                      </a:moveTo>
                      <a:cubicBezTo>
                        <a:pt x="1812" y="595"/>
                        <a:pt x="1809" y="594"/>
                        <a:pt x="1806" y="595"/>
                      </a:cubicBezTo>
                      <a:cubicBezTo>
                        <a:pt x="1802" y="595"/>
                        <a:pt x="1798" y="598"/>
                        <a:pt x="1797" y="602"/>
                      </a:cubicBezTo>
                      <a:cubicBezTo>
                        <a:pt x="1795" y="608"/>
                        <a:pt x="1799" y="612"/>
                        <a:pt x="1802" y="614"/>
                      </a:cubicBezTo>
                      <a:cubicBezTo>
                        <a:pt x="1810" y="618"/>
                        <a:pt x="1813" y="612"/>
                        <a:pt x="1818" y="611"/>
                      </a:cubicBezTo>
                      <a:cubicBezTo>
                        <a:pt x="1823" y="609"/>
                        <a:pt x="1829" y="613"/>
                        <a:pt x="1832" y="619"/>
                      </a:cubicBezTo>
                      <a:cubicBezTo>
                        <a:pt x="1836" y="626"/>
                        <a:pt x="1836" y="635"/>
                        <a:pt x="1830" y="641"/>
                      </a:cubicBezTo>
                      <a:cubicBezTo>
                        <a:pt x="1827" y="644"/>
                        <a:pt x="1821" y="646"/>
                        <a:pt x="1817" y="642"/>
                      </a:cubicBezTo>
                      <a:cubicBezTo>
                        <a:pt x="1822" y="642"/>
                        <a:pt x="1826" y="635"/>
                        <a:pt x="1820" y="630"/>
                      </a:cubicBezTo>
                      <a:cubicBezTo>
                        <a:pt x="1818" y="628"/>
                        <a:pt x="1810" y="626"/>
                        <a:pt x="1802" y="625"/>
                      </a:cubicBezTo>
                      <a:cubicBezTo>
                        <a:pt x="1794" y="623"/>
                        <a:pt x="1787" y="620"/>
                        <a:pt x="1783" y="614"/>
                      </a:cubicBezTo>
                      <a:cubicBezTo>
                        <a:pt x="1774" y="604"/>
                        <a:pt x="1778" y="587"/>
                        <a:pt x="1789" y="581"/>
                      </a:cubicBezTo>
                      <a:cubicBezTo>
                        <a:pt x="1796" y="577"/>
                        <a:pt x="1803" y="578"/>
                        <a:pt x="1810" y="579"/>
                      </a:cubicBezTo>
                      <a:cubicBezTo>
                        <a:pt x="1817" y="581"/>
                        <a:pt x="1834" y="591"/>
                        <a:pt x="1842" y="588"/>
                      </a:cubicBezTo>
                      <a:cubicBezTo>
                        <a:pt x="1849" y="586"/>
                        <a:pt x="1850" y="580"/>
                        <a:pt x="1847" y="576"/>
                      </a:cubicBezTo>
                      <a:cubicBezTo>
                        <a:pt x="1853" y="575"/>
                        <a:pt x="1858" y="582"/>
                        <a:pt x="1858" y="588"/>
                      </a:cubicBezTo>
                      <a:cubicBezTo>
                        <a:pt x="1857" y="599"/>
                        <a:pt x="1844" y="610"/>
                        <a:pt x="1830" y="607"/>
                      </a:cubicBezTo>
                      <a:cubicBezTo>
                        <a:pt x="1824" y="606"/>
                        <a:pt x="1820" y="603"/>
                        <a:pt x="1814" y="598"/>
                      </a:cubicBezTo>
                      <a:close/>
                      <a:moveTo>
                        <a:pt x="1581" y="140"/>
                      </a:moveTo>
                      <a:cubicBezTo>
                        <a:pt x="1581" y="137"/>
                        <a:pt x="1583" y="135"/>
                        <a:pt x="1586" y="135"/>
                      </a:cubicBezTo>
                      <a:cubicBezTo>
                        <a:pt x="1589" y="135"/>
                        <a:pt x="1592" y="138"/>
                        <a:pt x="1591" y="141"/>
                      </a:cubicBezTo>
                      <a:cubicBezTo>
                        <a:pt x="1591" y="144"/>
                        <a:pt x="1589" y="146"/>
                        <a:pt x="1586" y="146"/>
                      </a:cubicBezTo>
                      <a:cubicBezTo>
                        <a:pt x="1583" y="146"/>
                        <a:pt x="1580" y="143"/>
                        <a:pt x="1581" y="140"/>
                      </a:cubicBezTo>
                      <a:close/>
                      <a:moveTo>
                        <a:pt x="1579" y="130"/>
                      </a:moveTo>
                      <a:cubicBezTo>
                        <a:pt x="1579" y="127"/>
                        <a:pt x="1581" y="126"/>
                        <a:pt x="1583" y="126"/>
                      </a:cubicBezTo>
                      <a:cubicBezTo>
                        <a:pt x="1586" y="126"/>
                        <a:pt x="1587" y="128"/>
                        <a:pt x="1587" y="130"/>
                      </a:cubicBezTo>
                      <a:cubicBezTo>
                        <a:pt x="1587" y="133"/>
                        <a:pt x="1585" y="134"/>
                        <a:pt x="1583" y="134"/>
                      </a:cubicBezTo>
                      <a:cubicBezTo>
                        <a:pt x="1580" y="134"/>
                        <a:pt x="1579" y="132"/>
                        <a:pt x="1579" y="130"/>
                      </a:cubicBezTo>
                      <a:close/>
                      <a:moveTo>
                        <a:pt x="1589" y="151"/>
                      </a:moveTo>
                      <a:cubicBezTo>
                        <a:pt x="1589" y="146"/>
                        <a:pt x="1593" y="143"/>
                        <a:pt x="1598" y="143"/>
                      </a:cubicBezTo>
                      <a:cubicBezTo>
                        <a:pt x="1602" y="143"/>
                        <a:pt x="1606" y="147"/>
                        <a:pt x="1606" y="152"/>
                      </a:cubicBezTo>
                      <a:cubicBezTo>
                        <a:pt x="1605" y="157"/>
                        <a:pt x="1601" y="160"/>
                        <a:pt x="1597" y="160"/>
                      </a:cubicBezTo>
                      <a:cubicBezTo>
                        <a:pt x="1592" y="159"/>
                        <a:pt x="1589" y="155"/>
                        <a:pt x="1589" y="151"/>
                      </a:cubicBezTo>
                      <a:close/>
                      <a:moveTo>
                        <a:pt x="1720" y="535"/>
                      </a:moveTo>
                      <a:cubicBezTo>
                        <a:pt x="1716" y="530"/>
                        <a:pt x="1714" y="523"/>
                        <a:pt x="1714" y="516"/>
                      </a:cubicBezTo>
                      <a:cubicBezTo>
                        <a:pt x="1714" y="510"/>
                        <a:pt x="1719" y="503"/>
                        <a:pt x="1725" y="501"/>
                      </a:cubicBezTo>
                      <a:cubicBezTo>
                        <a:pt x="1733" y="498"/>
                        <a:pt x="1741" y="502"/>
                        <a:pt x="1747" y="507"/>
                      </a:cubicBezTo>
                      <a:cubicBezTo>
                        <a:pt x="1755" y="516"/>
                        <a:pt x="1756" y="527"/>
                        <a:pt x="1753" y="538"/>
                      </a:cubicBezTo>
                      <a:cubicBezTo>
                        <a:pt x="1750" y="546"/>
                        <a:pt x="1745" y="554"/>
                        <a:pt x="1738" y="561"/>
                      </a:cubicBezTo>
                      <a:cubicBezTo>
                        <a:pt x="1739" y="560"/>
                        <a:pt x="1740" y="559"/>
                        <a:pt x="1742" y="559"/>
                      </a:cubicBezTo>
                      <a:cubicBezTo>
                        <a:pt x="1762" y="547"/>
                        <a:pt x="1784" y="540"/>
                        <a:pt x="1807" y="536"/>
                      </a:cubicBezTo>
                      <a:cubicBezTo>
                        <a:pt x="1834" y="532"/>
                        <a:pt x="1853" y="535"/>
                        <a:pt x="1876" y="518"/>
                      </a:cubicBezTo>
                      <a:cubicBezTo>
                        <a:pt x="1881" y="514"/>
                        <a:pt x="1885" y="511"/>
                        <a:pt x="1889" y="506"/>
                      </a:cubicBezTo>
                      <a:cubicBezTo>
                        <a:pt x="1894" y="499"/>
                        <a:pt x="1897" y="493"/>
                        <a:pt x="1900" y="484"/>
                      </a:cubicBezTo>
                      <a:cubicBezTo>
                        <a:pt x="1902" y="476"/>
                        <a:pt x="1903" y="469"/>
                        <a:pt x="1902" y="461"/>
                      </a:cubicBezTo>
                      <a:cubicBezTo>
                        <a:pt x="1898" y="430"/>
                        <a:pt x="1876" y="413"/>
                        <a:pt x="1847" y="408"/>
                      </a:cubicBezTo>
                      <a:cubicBezTo>
                        <a:pt x="1834" y="407"/>
                        <a:pt x="1822" y="410"/>
                        <a:pt x="1813" y="420"/>
                      </a:cubicBezTo>
                      <a:cubicBezTo>
                        <a:pt x="1806" y="429"/>
                        <a:pt x="1802" y="439"/>
                        <a:pt x="1806" y="450"/>
                      </a:cubicBezTo>
                      <a:cubicBezTo>
                        <a:pt x="1808" y="458"/>
                        <a:pt x="1814" y="465"/>
                        <a:pt x="1822" y="469"/>
                      </a:cubicBezTo>
                      <a:cubicBezTo>
                        <a:pt x="1825" y="470"/>
                        <a:pt x="1828" y="471"/>
                        <a:pt x="1832" y="472"/>
                      </a:cubicBezTo>
                      <a:cubicBezTo>
                        <a:pt x="1831" y="471"/>
                        <a:pt x="1830" y="471"/>
                        <a:pt x="1829" y="470"/>
                      </a:cubicBezTo>
                      <a:cubicBezTo>
                        <a:pt x="1822" y="467"/>
                        <a:pt x="1819" y="458"/>
                        <a:pt x="1823" y="451"/>
                      </a:cubicBezTo>
                      <a:cubicBezTo>
                        <a:pt x="1826" y="445"/>
                        <a:pt x="1835" y="442"/>
                        <a:pt x="1842" y="445"/>
                      </a:cubicBezTo>
                      <a:cubicBezTo>
                        <a:pt x="1849" y="449"/>
                        <a:pt x="1851" y="457"/>
                        <a:pt x="1848" y="464"/>
                      </a:cubicBezTo>
                      <a:cubicBezTo>
                        <a:pt x="1843" y="474"/>
                        <a:pt x="1830" y="475"/>
                        <a:pt x="1821" y="471"/>
                      </a:cubicBezTo>
                      <a:cubicBezTo>
                        <a:pt x="1812" y="467"/>
                        <a:pt x="1806" y="460"/>
                        <a:pt x="1803" y="451"/>
                      </a:cubicBezTo>
                      <a:cubicBezTo>
                        <a:pt x="1799" y="440"/>
                        <a:pt x="1801" y="430"/>
                        <a:pt x="1807" y="421"/>
                      </a:cubicBezTo>
                      <a:cubicBezTo>
                        <a:pt x="1801" y="429"/>
                        <a:pt x="1796" y="438"/>
                        <a:pt x="1793" y="445"/>
                      </a:cubicBezTo>
                      <a:cubicBezTo>
                        <a:pt x="1792" y="445"/>
                        <a:pt x="1790" y="445"/>
                        <a:pt x="1789" y="446"/>
                      </a:cubicBezTo>
                      <a:cubicBezTo>
                        <a:pt x="1793" y="431"/>
                        <a:pt x="1802" y="421"/>
                        <a:pt x="1810" y="415"/>
                      </a:cubicBezTo>
                      <a:cubicBezTo>
                        <a:pt x="1793" y="425"/>
                        <a:pt x="1782" y="440"/>
                        <a:pt x="1778" y="458"/>
                      </a:cubicBezTo>
                      <a:cubicBezTo>
                        <a:pt x="1776" y="469"/>
                        <a:pt x="1777" y="480"/>
                        <a:pt x="1782" y="493"/>
                      </a:cubicBezTo>
                      <a:cubicBezTo>
                        <a:pt x="1784" y="499"/>
                        <a:pt x="1787" y="505"/>
                        <a:pt x="1789" y="512"/>
                      </a:cubicBezTo>
                      <a:cubicBezTo>
                        <a:pt x="1791" y="518"/>
                        <a:pt x="1792" y="524"/>
                        <a:pt x="1789" y="530"/>
                      </a:cubicBezTo>
                      <a:cubicBezTo>
                        <a:pt x="1787" y="535"/>
                        <a:pt x="1783" y="539"/>
                        <a:pt x="1777" y="539"/>
                      </a:cubicBezTo>
                      <a:cubicBezTo>
                        <a:pt x="1772" y="539"/>
                        <a:pt x="1768" y="537"/>
                        <a:pt x="1766" y="533"/>
                      </a:cubicBezTo>
                      <a:cubicBezTo>
                        <a:pt x="1764" y="530"/>
                        <a:pt x="1764" y="527"/>
                        <a:pt x="1765" y="524"/>
                      </a:cubicBezTo>
                      <a:cubicBezTo>
                        <a:pt x="1767" y="521"/>
                        <a:pt x="1771" y="517"/>
                        <a:pt x="1775" y="520"/>
                      </a:cubicBezTo>
                      <a:cubicBezTo>
                        <a:pt x="1777" y="521"/>
                        <a:pt x="1778" y="524"/>
                        <a:pt x="1778" y="526"/>
                      </a:cubicBezTo>
                      <a:cubicBezTo>
                        <a:pt x="1777" y="529"/>
                        <a:pt x="1774" y="531"/>
                        <a:pt x="1771" y="530"/>
                      </a:cubicBezTo>
                      <a:cubicBezTo>
                        <a:pt x="1768" y="529"/>
                        <a:pt x="1766" y="526"/>
                        <a:pt x="1767" y="523"/>
                      </a:cubicBezTo>
                      <a:cubicBezTo>
                        <a:pt x="1767" y="522"/>
                        <a:pt x="1767" y="522"/>
                        <a:pt x="1768" y="521"/>
                      </a:cubicBezTo>
                      <a:cubicBezTo>
                        <a:pt x="1767" y="522"/>
                        <a:pt x="1766" y="523"/>
                        <a:pt x="1766" y="525"/>
                      </a:cubicBezTo>
                      <a:cubicBezTo>
                        <a:pt x="1765" y="527"/>
                        <a:pt x="1765" y="530"/>
                        <a:pt x="1767" y="532"/>
                      </a:cubicBezTo>
                      <a:cubicBezTo>
                        <a:pt x="1769" y="535"/>
                        <a:pt x="1773" y="537"/>
                        <a:pt x="1777" y="537"/>
                      </a:cubicBezTo>
                      <a:cubicBezTo>
                        <a:pt x="1782" y="537"/>
                        <a:pt x="1785" y="533"/>
                        <a:pt x="1787" y="529"/>
                      </a:cubicBezTo>
                      <a:cubicBezTo>
                        <a:pt x="1789" y="524"/>
                        <a:pt x="1788" y="519"/>
                        <a:pt x="1786" y="513"/>
                      </a:cubicBezTo>
                      <a:cubicBezTo>
                        <a:pt x="1784" y="506"/>
                        <a:pt x="1781" y="501"/>
                        <a:pt x="1779" y="495"/>
                      </a:cubicBezTo>
                      <a:cubicBezTo>
                        <a:pt x="1774" y="482"/>
                        <a:pt x="1773" y="469"/>
                        <a:pt x="1776" y="457"/>
                      </a:cubicBezTo>
                      <a:cubicBezTo>
                        <a:pt x="1778" y="446"/>
                        <a:pt x="1784" y="435"/>
                        <a:pt x="1791" y="426"/>
                      </a:cubicBezTo>
                      <a:cubicBezTo>
                        <a:pt x="1803" y="413"/>
                        <a:pt x="1821" y="405"/>
                        <a:pt x="1839" y="404"/>
                      </a:cubicBezTo>
                      <a:cubicBezTo>
                        <a:pt x="1838" y="403"/>
                        <a:pt x="1837" y="403"/>
                        <a:pt x="1836" y="402"/>
                      </a:cubicBezTo>
                      <a:cubicBezTo>
                        <a:pt x="1831" y="400"/>
                        <a:pt x="1827" y="398"/>
                        <a:pt x="1823" y="395"/>
                      </a:cubicBezTo>
                      <a:cubicBezTo>
                        <a:pt x="1817" y="390"/>
                        <a:pt x="1812" y="386"/>
                        <a:pt x="1807" y="379"/>
                      </a:cubicBezTo>
                      <a:cubicBezTo>
                        <a:pt x="1793" y="356"/>
                        <a:pt x="1808" y="330"/>
                        <a:pt x="1829" y="321"/>
                      </a:cubicBezTo>
                      <a:cubicBezTo>
                        <a:pt x="1838" y="317"/>
                        <a:pt x="1847" y="317"/>
                        <a:pt x="1856" y="319"/>
                      </a:cubicBezTo>
                      <a:cubicBezTo>
                        <a:pt x="1854" y="321"/>
                        <a:pt x="1854" y="321"/>
                        <a:pt x="1854" y="321"/>
                      </a:cubicBezTo>
                      <a:cubicBezTo>
                        <a:pt x="1846" y="320"/>
                        <a:pt x="1838" y="321"/>
                        <a:pt x="1830" y="324"/>
                      </a:cubicBezTo>
                      <a:cubicBezTo>
                        <a:pt x="1811" y="333"/>
                        <a:pt x="1798" y="357"/>
                        <a:pt x="1811" y="377"/>
                      </a:cubicBezTo>
                      <a:cubicBezTo>
                        <a:pt x="1815" y="383"/>
                        <a:pt x="1820" y="387"/>
                        <a:pt x="1826" y="391"/>
                      </a:cubicBezTo>
                      <a:cubicBezTo>
                        <a:pt x="1830" y="394"/>
                        <a:pt x="1834" y="396"/>
                        <a:pt x="1838" y="398"/>
                      </a:cubicBezTo>
                      <a:cubicBezTo>
                        <a:pt x="1857" y="407"/>
                        <a:pt x="1873" y="407"/>
                        <a:pt x="1889" y="423"/>
                      </a:cubicBezTo>
                      <a:cubicBezTo>
                        <a:pt x="1898" y="433"/>
                        <a:pt x="1904" y="445"/>
                        <a:pt x="1906" y="460"/>
                      </a:cubicBezTo>
                      <a:cubicBezTo>
                        <a:pt x="1907" y="469"/>
                        <a:pt x="1906" y="477"/>
                        <a:pt x="1904" y="485"/>
                      </a:cubicBezTo>
                      <a:cubicBezTo>
                        <a:pt x="1901" y="494"/>
                        <a:pt x="1898" y="501"/>
                        <a:pt x="1892" y="508"/>
                      </a:cubicBezTo>
                      <a:cubicBezTo>
                        <a:pt x="1883" y="518"/>
                        <a:pt x="1873" y="525"/>
                        <a:pt x="1861" y="529"/>
                      </a:cubicBezTo>
                      <a:cubicBezTo>
                        <a:pt x="1868" y="528"/>
                        <a:pt x="1874" y="526"/>
                        <a:pt x="1876" y="526"/>
                      </a:cubicBezTo>
                      <a:cubicBezTo>
                        <a:pt x="1904" y="518"/>
                        <a:pt x="1930" y="507"/>
                        <a:pt x="1954" y="494"/>
                      </a:cubicBezTo>
                      <a:cubicBezTo>
                        <a:pt x="1960" y="490"/>
                        <a:pt x="1965" y="486"/>
                        <a:pt x="1967" y="481"/>
                      </a:cubicBezTo>
                      <a:cubicBezTo>
                        <a:pt x="1968" y="477"/>
                        <a:pt x="1969" y="473"/>
                        <a:pt x="1968" y="470"/>
                      </a:cubicBezTo>
                      <a:cubicBezTo>
                        <a:pt x="1966" y="464"/>
                        <a:pt x="1961" y="459"/>
                        <a:pt x="1955" y="460"/>
                      </a:cubicBezTo>
                      <a:cubicBezTo>
                        <a:pt x="1952" y="461"/>
                        <a:pt x="1949" y="463"/>
                        <a:pt x="1948" y="466"/>
                      </a:cubicBezTo>
                      <a:cubicBezTo>
                        <a:pt x="1947" y="470"/>
                        <a:pt x="1950" y="474"/>
                        <a:pt x="1954" y="475"/>
                      </a:cubicBezTo>
                      <a:cubicBezTo>
                        <a:pt x="1956" y="475"/>
                        <a:pt x="1959" y="473"/>
                        <a:pt x="1960" y="470"/>
                      </a:cubicBezTo>
                      <a:cubicBezTo>
                        <a:pt x="1961" y="473"/>
                        <a:pt x="1959" y="477"/>
                        <a:pt x="1955" y="478"/>
                      </a:cubicBezTo>
                      <a:cubicBezTo>
                        <a:pt x="1946" y="481"/>
                        <a:pt x="1937" y="469"/>
                        <a:pt x="1944" y="460"/>
                      </a:cubicBezTo>
                      <a:cubicBezTo>
                        <a:pt x="1950" y="453"/>
                        <a:pt x="1959" y="452"/>
                        <a:pt x="1965" y="457"/>
                      </a:cubicBezTo>
                      <a:cubicBezTo>
                        <a:pt x="1975" y="464"/>
                        <a:pt x="1975" y="479"/>
                        <a:pt x="1965" y="488"/>
                      </a:cubicBezTo>
                      <a:cubicBezTo>
                        <a:pt x="1984" y="476"/>
                        <a:pt x="2002" y="462"/>
                        <a:pt x="2017" y="447"/>
                      </a:cubicBezTo>
                      <a:cubicBezTo>
                        <a:pt x="2009" y="451"/>
                        <a:pt x="2001" y="454"/>
                        <a:pt x="1994" y="455"/>
                      </a:cubicBezTo>
                      <a:cubicBezTo>
                        <a:pt x="1967" y="460"/>
                        <a:pt x="1939" y="439"/>
                        <a:pt x="1949" y="409"/>
                      </a:cubicBezTo>
                      <a:cubicBezTo>
                        <a:pt x="1952" y="401"/>
                        <a:pt x="1957" y="394"/>
                        <a:pt x="1964" y="388"/>
                      </a:cubicBezTo>
                      <a:cubicBezTo>
                        <a:pt x="1975" y="379"/>
                        <a:pt x="1991" y="376"/>
                        <a:pt x="1999" y="364"/>
                      </a:cubicBezTo>
                      <a:cubicBezTo>
                        <a:pt x="2002" y="359"/>
                        <a:pt x="2003" y="352"/>
                        <a:pt x="2001" y="346"/>
                      </a:cubicBezTo>
                      <a:cubicBezTo>
                        <a:pt x="1996" y="332"/>
                        <a:pt x="1977" y="328"/>
                        <a:pt x="1967" y="337"/>
                      </a:cubicBezTo>
                      <a:cubicBezTo>
                        <a:pt x="1962" y="341"/>
                        <a:pt x="1961" y="349"/>
                        <a:pt x="1964" y="353"/>
                      </a:cubicBezTo>
                      <a:cubicBezTo>
                        <a:pt x="1968" y="361"/>
                        <a:pt x="1977" y="362"/>
                        <a:pt x="1981" y="357"/>
                      </a:cubicBezTo>
                      <a:cubicBezTo>
                        <a:pt x="1980" y="361"/>
                        <a:pt x="1976" y="365"/>
                        <a:pt x="1970" y="364"/>
                      </a:cubicBezTo>
                      <a:cubicBezTo>
                        <a:pt x="1961" y="363"/>
                        <a:pt x="1956" y="353"/>
                        <a:pt x="1957" y="344"/>
                      </a:cubicBezTo>
                      <a:cubicBezTo>
                        <a:pt x="1959" y="334"/>
                        <a:pt x="1967" y="328"/>
                        <a:pt x="1975" y="327"/>
                      </a:cubicBezTo>
                      <a:cubicBezTo>
                        <a:pt x="1989" y="323"/>
                        <a:pt x="2005" y="331"/>
                        <a:pt x="2007" y="347"/>
                      </a:cubicBezTo>
                      <a:cubicBezTo>
                        <a:pt x="2008" y="355"/>
                        <a:pt x="2006" y="361"/>
                        <a:pt x="2002" y="367"/>
                      </a:cubicBezTo>
                      <a:cubicBezTo>
                        <a:pt x="1996" y="376"/>
                        <a:pt x="1985" y="381"/>
                        <a:pt x="1979" y="391"/>
                      </a:cubicBezTo>
                      <a:cubicBezTo>
                        <a:pt x="1970" y="406"/>
                        <a:pt x="1972" y="425"/>
                        <a:pt x="1987" y="433"/>
                      </a:cubicBezTo>
                      <a:cubicBezTo>
                        <a:pt x="2004" y="442"/>
                        <a:pt x="2032" y="431"/>
                        <a:pt x="2044" y="414"/>
                      </a:cubicBezTo>
                      <a:cubicBezTo>
                        <a:pt x="2051" y="405"/>
                        <a:pt x="2053" y="390"/>
                        <a:pt x="2047" y="380"/>
                      </a:cubicBezTo>
                      <a:cubicBezTo>
                        <a:pt x="2040" y="367"/>
                        <a:pt x="2019" y="362"/>
                        <a:pt x="2010" y="378"/>
                      </a:cubicBezTo>
                      <a:cubicBezTo>
                        <a:pt x="2008" y="383"/>
                        <a:pt x="2008" y="389"/>
                        <a:pt x="2010" y="393"/>
                      </a:cubicBezTo>
                      <a:cubicBezTo>
                        <a:pt x="2013" y="401"/>
                        <a:pt x="2028" y="404"/>
                        <a:pt x="2032" y="395"/>
                      </a:cubicBezTo>
                      <a:cubicBezTo>
                        <a:pt x="2035" y="389"/>
                        <a:pt x="2032" y="383"/>
                        <a:pt x="2026" y="384"/>
                      </a:cubicBezTo>
                      <a:cubicBezTo>
                        <a:pt x="2032" y="379"/>
                        <a:pt x="2040" y="385"/>
                        <a:pt x="2037" y="394"/>
                      </a:cubicBezTo>
                      <a:cubicBezTo>
                        <a:pt x="2033" y="409"/>
                        <a:pt x="2011" y="409"/>
                        <a:pt x="2006" y="393"/>
                      </a:cubicBezTo>
                      <a:cubicBezTo>
                        <a:pt x="2003" y="384"/>
                        <a:pt x="2006" y="371"/>
                        <a:pt x="2017" y="366"/>
                      </a:cubicBezTo>
                      <a:cubicBezTo>
                        <a:pt x="2031" y="359"/>
                        <a:pt x="2052" y="370"/>
                        <a:pt x="2054" y="389"/>
                      </a:cubicBezTo>
                      <a:cubicBezTo>
                        <a:pt x="2055" y="391"/>
                        <a:pt x="2055" y="393"/>
                        <a:pt x="2055" y="395"/>
                      </a:cubicBezTo>
                      <a:cubicBezTo>
                        <a:pt x="2056" y="388"/>
                        <a:pt x="2057" y="382"/>
                        <a:pt x="2057" y="374"/>
                      </a:cubicBezTo>
                      <a:cubicBezTo>
                        <a:pt x="2057" y="374"/>
                        <a:pt x="2057" y="374"/>
                        <a:pt x="2057" y="374"/>
                      </a:cubicBezTo>
                      <a:cubicBezTo>
                        <a:pt x="2057" y="364"/>
                        <a:pt x="2056" y="357"/>
                        <a:pt x="2051" y="347"/>
                      </a:cubicBezTo>
                      <a:cubicBezTo>
                        <a:pt x="2058" y="354"/>
                        <a:pt x="2060" y="364"/>
                        <a:pt x="2061" y="374"/>
                      </a:cubicBezTo>
                      <a:cubicBezTo>
                        <a:pt x="2061" y="374"/>
                        <a:pt x="2061" y="374"/>
                        <a:pt x="2061" y="374"/>
                      </a:cubicBezTo>
                      <a:cubicBezTo>
                        <a:pt x="2061" y="379"/>
                        <a:pt x="2060" y="384"/>
                        <a:pt x="2059" y="389"/>
                      </a:cubicBezTo>
                      <a:cubicBezTo>
                        <a:pt x="2065" y="375"/>
                        <a:pt x="2071" y="361"/>
                        <a:pt x="2074" y="345"/>
                      </a:cubicBezTo>
                      <a:cubicBezTo>
                        <a:pt x="2079" y="318"/>
                        <a:pt x="2079" y="297"/>
                        <a:pt x="2071" y="270"/>
                      </a:cubicBezTo>
                      <a:cubicBezTo>
                        <a:pt x="2062" y="246"/>
                        <a:pt x="2048" y="225"/>
                        <a:pt x="2029" y="209"/>
                      </a:cubicBezTo>
                      <a:cubicBezTo>
                        <a:pt x="2019" y="202"/>
                        <a:pt x="2013" y="198"/>
                        <a:pt x="2000" y="196"/>
                      </a:cubicBezTo>
                      <a:cubicBezTo>
                        <a:pt x="1974" y="192"/>
                        <a:pt x="1947" y="204"/>
                        <a:pt x="1936" y="221"/>
                      </a:cubicBezTo>
                      <a:cubicBezTo>
                        <a:pt x="1930" y="231"/>
                        <a:pt x="1930" y="244"/>
                        <a:pt x="1941" y="249"/>
                      </a:cubicBezTo>
                      <a:cubicBezTo>
                        <a:pt x="1948" y="252"/>
                        <a:pt x="1954" y="249"/>
                        <a:pt x="1958" y="241"/>
                      </a:cubicBezTo>
                      <a:cubicBezTo>
                        <a:pt x="1962" y="252"/>
                        <a:pt x="1947" y="264"/>
                        <a:pt x="1932" y="261"/>
                      </a:cubicBezTo>
                      <a:cubicBezTo>
                        <a:pt x="1917" y="257"/>
                        <a:pt x="1910" y="247"/>
                        <a:pt x="1909" y="236"/>
                      </a:cubicBezTo>
                      <a:cubicBezTo>
                        <a:pt x="1906" y="220"/>
                        <a:pt x="1917" y="202"/>
                        <a:pt x="1934" y="194"/>
                      </a:cubicBezTo>
                      <a:cubicBezTo>
                        <a:pt x="1952" y="186"/>
                        <a:pt x="1974" y="184"/>
                        <a:pt x="1994" y="190"/>
                      </a:cubicBezTo>
                      <a:cubicBezTo>
                        <a:pt x="1990" y="188"/>
                        <a:pt x="1985" y="187"/>
                        <a:pt x="1981" y="186"/>
                      </a:cubicBezTo>
                      <a:cubicBezTo>
                        <a:pt x="1951" y="179"/>
                        <a:pt x="1920" y="182"/>
                        <a:pt x="1893" y="197"/>
                      </a:cubicBezTo>
                      <a:cubicBezTo>
                        <a:pt x="1879" y="206"/>
                        <a:pt x="1873" y="217"/>
                        <a:pt x="1872" y="234"/>
                      </a:cubicBezTo>
                      <a:cubicBezTo>
                        <a:pt x="1871" y="244"/>
                        <a:pt x="1877" y="259"/>
                        <a:pt x="1886" y="265"/>
                      </a:cubicBezTo>
                      <a:cubicBezTo>
                        <a:pt x="1894" y="270"/>
                        <a:pt x="1905" y="267"/>
                        <a:pt x="1905" y="256"/>
                      </a:cubicBezTo>
                      <a:cubicBezTo>
                        <a:pt x="1911" y="259"/>
                        <a:pt x="1912" y="267"/>
                        <a:pt x="1907" y="272"/>
                      </a:cubicBezTo>
                      <a:cubicBezTo>
                        <a:pt x="1903" y="277"/>
                        <a:pt x="1895" y="279"/>
                        <a:pt x="1887" y="276"/>
                      </a:cubicBezTo>
                      <a:cubicBezTo>
                        <a:pt x="1882" y="274"/>
                        <a:pt x="1878" y="270"/>
                        <a:pt x="1875" y="265"/>
                      </a:cubicBezTo>
                      <a:cubicBezTo>
                        <a:pt x="1869" y="257"/>
                        <a:pt x="1866" y="245"/>
                        <a:pt x="1867" y="235"/>
                      </a:cubicBezTo>
                      <a:cubicBezTo>
                        <a:pt x="1868" y="227"/>
                        <a:pt x="1870" y="219"/>
                        <a:pt x="1874" y="213"/>
                      </a:cubicBezTo>
                      <a:cubicBezTo>
                        <a:pt x="1860" y="230"/>
                        <a:pt x="1853" y="253"/>
                        <a:pt x="1861" y="277"/>
                      </a:cubicBezTo>
                      <a:cubicBezTo>
                        <a:pt x="1865" y="288"/>
                        <a:pt x="1871" y="298"/>
                        <a:pt x="1880" y="305"/>
                      </a:cubicBezTo>
                      <a:cubicBezTo>
                        <a:pt x="1920" y="341"/>
                        <a:pt x="1928" y="294"/>
                        <a:pt x="1945" y="275"/>
                      </a:cubicBezTo>
                      <a:cubicBezTo>
                        <a:pt x="1968" y="250"/>
                        <a:pt x="1995" y="284"/>
                        <a:pt x="1973" y="310"/>
                      </a:cubicBezTo>
                      <a:cubicBezTo>
                        <a:pt x="1955" y="332"/>
                        <a:pt x="1925" y="330"/>
                        <a:pt x="1901" y="319"/>
                      </a:cubicBezTo>
                      <a:cubicBezTo>
                        <a:pt x="1905" y="322"/>
                        <a:pt x="1909" y="325"/>
                        <a:pt x="1911" y="329"/>
                      </a:cubicBezTo>
                      <a:cubicBezTo>
                        <a:pt x="1918" y="338"/>
                        <a:pt x="1919" y="352"/>
                        <a:pt x="1910" y="360"/>
                      </a:cubicBezTo>
                      <a:cubicBezTo>
                        <a:pt x="1906" y="363"/>
                        <a:pt x="1900" y="363"/>
                        <a:pt x="1895" y="361"/>
                      </a:cubicBezTo>
                      <a:cubicBezTo>
                        <a:pt x="1892" y="359"/>
                        <a:pt x="1889" y="356"/>
                        <a:pt x="1889" y="352"/>
                      </a:cubicBezTo>
                      <a:cubicBezTo>
                        <a:pt x="1888" y="348"/>
                        <a:pt x="1889" y="344"/>
                        <a:pt x="1892" y="341"/>
                      </a:cubicBezTo>
                      <a:cubicBezTo>
                        <a:pt x="1896" y="337"/>
                        <a:pt x="1902" y="336"/>
                        <a:pt x="1907" y="340"/>
                      </a:cubicBezTo>
                      <a:cubicBezTo>
                        <a:pt x="1909" y="342"/>
                        <a:pt x="1910" y="345"/>
                        <a:pt x="1908" y="348"/>
                      </a:cubicBezTo>
                      <a:cubicBezTo>
                        <a:pt x="1907" y="350"/>
                        <a:pt x="1905" y="351"/>
                        <a:pt x="1903" y="350"/>
                      </a:cubicBezTo>
                      <a:cubicBezTo>
                        <a:pt x="1905" y="350"/>
                        <a:pt x="1906" y="349"/>
                        <a:pt x="1906" y="347"/>
                      </a:cubicBezTo>
                      <a:cubicBezTo>
                        <a:pt x="1906" y="344"/>
                        <a:pt x="1904" y="342"/>
                        <a:pt x="1901" y="343"/>
                      </a:cubicBezTo>
                      <a:cubicBezTo>
                        <a:pt x="1899" y="343"/>
                        <a:pt x="1898" y="344"/>
                        <a:pt x="1897" y="347"/>
                      </a:cubicBezTo>
                      <a:cubicBezTo>
                        <a:pt x="1895" y="349"/>
                        <a:pt x="1896" y="352"/>
                        <a:pt x="1899" y="354"/>
                      </a:cubicBezTo>
                      <a:cubicBezTo>
                        <a:pt x="1902" y="356"/>
                        <a:pt x="1905" y="356"/>
                        <a:pt x="1908" y="354"/>
                      </a:cubicBezTo>
                      <a:cubicBezTo>
                        <a:pt x="1916" y="348"/>
                        <a:pt x="1913" y="334"/>
                        <a:pt x="1908" y="327"/>
                      </a:cubicBezTo>
                      <a:cubicBezTo>
                        <a:pt x="1906" y="326"/>
                        <a:pt x="1905" y="324"/>
                        <a:pt x="1903" y="322"/>
                      </a:cubicBezTo>
                      <a:cubicBezTo>
                        <a:pt x="1897" y="317"/>
                        <a:pt x="1888" y="313"/>
                        <a:pt x="1882" y="308"/>
                      </a:cubicBezTo>
                      <a:cubicBezTo>
                        <a:pt x="1875" y="303"/>
                        <a:pt x="1870" y="297"/>
                        <a:pt x="1865" y="290"/>
                      </a:cubicBezTo>
                      <a:cubicBezTo>
                        <a:pt x="1866" y="293"/>
                        <a:pt x="1867" y="296"/>
                        <a:pt x="1867" y="299"/>
                      </a:cubicBezTo>
                      <a:cubicBezTo>
                        <a:pt x="1867" y="318"/>
                        <a:pt x="1851" y="334"/>
                        <a:pt x="1833" y="337"/>
                      </a:cubicBezTo>
                      <a:cubicBezTo>
                        <a:pt x="1828" y="337"/>
                        <a:pt x="1822" y="337"/>
                        <a:pt x="1817" y="335"/>
                      </a:cubicBezTo>
                      <a:cubicBezTo>
                        <a:pt x="1820" y="333"/>
                        <a:pt x="1820" y="333"/>
                        <a:pt x="1820" y="333"/>
                      </a:cubicBezTo>
                      <a:cubicBezTo>
                        <a:pt x="1824" y="334"/>
                        <a:pt x="1828" y="334"/>
                        <a:pt x="1832" y="333"/>
                      </a:cubicBezTo>
                      <a:cubicBezTo>
                        <a:pt x="1850" y="330"/>
                        <a:pt x="1864" y="317"/>
                        <a:pt x="1864" y="299"/>
                      </a:cubicBezTo>
                      <a:cubicBezTo>
                        <a:pt x="1864" y="288"/>
                        <a:pt x="1861" y="284"/>
                        <a:pt x="1858" y="274"/>
                      </a:cubicBezTo>
                      <a:cubicBezTo>
                        <a:pt x="1850" y="242"/>
                        <a:pt x="1865" y="212"/>
                        <a:pt x="1892" y="195"/>
                      </a:cubicBezTo>
                      <a:cubicBezTo>
                        <a:pt x="1901" y="190"/>
                        <a:pt x="1908" y="187"/>
                        <a:pt x="1917" y="184"/>
                      </a:cubicBezTo>
                      <a:cubicBezTo>
                        <a:pt x="1898" y="187"/>
                        <a:pt x="1880" y="192"/>
                        <a:pt x="1868" y="200"/>
                      </a:cubicBezTo>
                      <a:cubicBezTo>
                        <a:pt x="1840" y="219"/>
                        <a:pt x="1802" y="241"/>
                        <a:pt x="1786" y="256"/>
                      </a:cubicBezTo>
                      <a:cubicBezTo>
                        <a:pt x="1778" y="263"/>
                        <a:pt x="1773" y="274"/>
                        <a:pt x="1775" y="285"/>
                      </a:cubicBezTo>
                      <a:cubicBezTo>
                        <a:pt x="1772" y="279"/>
                        <a:pt x="1774" y="272"/>
                        <a:pt x="1776" y="266"/>
                      </a:cubicBezTo>
                      <a:cubicBezTo>
                        <a:pt x="1776" y="266"/>
                        <a:pt x="1776" y="266"/>
                        <a:pt x="1776" y="266"/>
                      </a:cubicBezTo>
                      <a:cubicBezTo>
                        <a:pt x="1778" y="264"/>
                        <a:pt x="1779" y="261"/>
                        <a:pt x="1781" y="259"/>
                      </a:cubicBezTo>
                      <a:cubicBezTo>
                        <a:pt x="1772" y="265"/>
                        <a:pt x="1764" y="274"/>
                        <a:pt x="1760" y="285"/>
                      </a:cubicBezTo>
                      <a:cubicBezTo>
                        <a:pt x="1757" y="296"/>
                        <a:pt x="1758" y="307"/>
                        <a:pt x="1764" y="317"/>
                      </a:cubicBezTo>
                      <a:cubicBezTo>
                        <a:pt x="1763" y="317"/>
                        <a:pt x="1763" y="318"/>
                        <a:pt x="1762" y="319"/>
                      </a:cubicBezTo>
                      <a:cubicBezTo>
                        <a:pt x="1758" y="311"/>
                        <a:pt x="1755" y="302"/>
                        <a:pt x="1757" y="292"/>
                      </a:cubicBezTo>
                      <a:cubicBezTo>
                        <a:pt x="1758" y="283"/>
                        <a:pt x="1761" y="275"/>
                        <a:pt x="1766" y="270"/>
                      </a:cubicBezTo>
                      <a:cubicBezTo>
                        <a:pt x="1762" y="273"/>
                        <a:pt x="1756" y="273"/>
                        <a:pt x="1752" y="271"/>
                      </a:cubicBezTo>
                      <a:cubicBezTo>
                        <a:pt x="1749" y="269"/>
                        <a:pt x="1747" y="266"/>
                        <a:pt x="1747" y="263"/>
                      </a:cubicBezTo>
                      <a:cubicBezTo>
                        <a:pt x="1747" y="258"/>
                        <a:pt x="1750" y="253"/>
                        <a:pt x="1756" y="252"/>
                      </a:cubicBezTo>
                      <a:cubicBezTo>
                        <a:pt x="1759" y="252"/>
                        <a:pt x="1762" y="254"/>
                        <a:pt x="1763" y="257"/>
                      </a:cubicBezTo>
                      <a:cubicBezTo>
                        <a:pt x="1764" y="263"/>
                        <a:pt x="1758" y="266"/>
                        <a:pt x="1755" y="263"/>
                      </a:cubicBezTo>
                      <a:cubicBezTo>
                        <a:pt x="1757" y="264"/>
                        <a:pt x="1759" y="263"/>
                        <a:pt x="1760" y="261"/>
                      </a:cubicBezTo>
                      <a:cubicBezTo>
                        <a:pt x="1761" y="259"/>
                        <a:pt x="1760" y="256"/>
                        <a:pt x="1757" y="255"/>
                      </a:cubicBezTo>
                      <a:cubicBezTo>
                        <a:pt x="1755" y="255"/>
                        <a:pt x="1753" y="256"/>
                        <a:pt x="1751" y="257"/>
                      </a:cubicBezTo>
                      <a:cubicBezTo>
                        <a:pt x="1748" y="262"/>
                        <a:pt x="1749" y="269"/>
                        <a:pt x="1757" y="271"/>
                      </a:cubicBezTo>
                      <a:cubicBezTo>
                        <a:pt x="1764" y="272"/>
                        <a:pt x="1771" y="264"/>
                        <a:pt x="1776" y="261"/>
                      </a:cubicBezTo>
                      <a:cubicBezTo>
                        <a:pt x="1782" y="255"/>
                        <a:pt x="1789" y="249"/>
                        <a:pt x="1792" y="247"/>
                      </a:cubicBezTo>
                      <a:cubicBezTo>
                        <a:pt x="1797" y="242"/>
                        <a:pt x="1810" y="233"/>
                        <a:pt x="1826" y="223"/>
                      </a:cubicBezTo>
                      <a:cubicBezTo>
                        <a:pt x="1823" y="224"/>
                        <a:pt x="1820" y="225"/>
                        <a:pt x="1816" y="226"/>
                      </a:cubicBezTo>
                      <a:cubicBezTo>
                        <a:pt x="1814" y="226"/>
                        <a:pt x="1801" y="227"/>
                        <a:pt x="1801" y="225"/>
                      </a:cubicBezTo>
                      <a:cubicBezTo>
                        <a:pt x="1801" y="224"/>
                        <a:pt x="1809" y="223"/>
                        <a:pt x="1810" y="223"/>
                      </a:cubicBezTo>
                      <a:cubicBezTo>
                        <a:pt x="1816" y="222"/>
                        <a:pt x="1821" y="220"/>
                        <a:pt x="1826" y="218"/>
                      </a:cubicBezTo>
                      <a:cubicBezTo>
                        <a:pt x="1829" y="217"/>
                        <a:pt x="1831" y="217"/>
                        <a:pt x="1833" y="216"/>
                      </a:cubicBezTo>
                      <a:cubicBezTo>
                        <a:pt x="1841" y="212"/>
                        <a:pt x="1848" y="208"/>
                        <a:pt x="1855" y="203"/>
                      </a:cubicBezTo>
                      <a:cubicBezTo>
                        <a:pt x="1855" y="202"/>
                        <a:pt x="1856" y="202"/>
                        <a:pt x="1858" y="201"/>
                      </a:cubicBezTo>
                      <a:cubicBezTo>
                        <a:pt x="1855" y="202"/>
                        <a:pt x="1852" y="203"/>
                        <a:pt x="1850" y="204"/>
                      </a:cubicBezTo>
                      <a:cubicBezTo>
                        <a:pt x="1842" y="207"/>
                        <a:pt x="1836" y="208"/>
                        <a:pt x="1828" y="208"/>
                      </a:cubicBezTo>
                      <a:cubicBezTo>
                        <a:pt x="1806" y="207"/>
                        <a:pt x="1796" y="189"/>
                        <a:pt x="1796" y="171"/>
                      </a:cubicBezTo>
                      <a:cubicBezTo>
                        <a:pt x="1796" y="155"/>
                        <a:pt x="1802" y="139"/>
                        <a:pt x="1816" y="130"/>
                      </a:cubicBezTo>
                      <a:cubicBezTo>
                        <a:pt x="1828" y="123"/>
                        <a:pt x="1841" y="125"/>
                        <a:pt x="1851" y="134"/>
                      </a:cubicBezTo>
                      <a:cubicBezTo>
                        <a:pt x="1856" y="139"/>
                        <a:pt x="1859" y="143"/>
                        <a:pt x="1860" y="150"/>
                      </a:cubicBezTo>
                      <a:cubicBezTo>
                        <a:pt x="1861" y="155"/>
                        <a:pt x="1861" y="159"/>
                        <a:pt x="1858" y="164"/>
                      </a:cubicBezTo>
                      <a:cubicBezTo>
                        <a:pt x="1855" y="169"/>
                        <a:pt x="1850" y="173"/>
                        <a:pt x="1844" y="173"/>
                      </a:cubicBezTo>
                      <a:cubicBezTo>
                        <a:pt x="1840" y="173"/>
                        <a:pt x="1837" y="172"/>
                        <a:pt x="1834" y="170"/>
                      </a:cubicBezTo>
                      <a:cubicBezTo>
                        <a:pt x="1831" y="167"/>
                        <a:pt x="1830" y="163"/>
                        <a:pt x="1830" y="158"/>
                      </a:cubicBezTo>
                      <a:cubicBezTo>
                        <a:pt x="1831" y="153"/>
                        <a:pt x="1834" y="149"/>
                        <a:pt x="1838" y="148"/>
                      </a:cubicBezTo>
                      <a:cubicBezTo>
                        <a:pt x="1843" y="147"/>
                        <a:pt x="1848" y="149"/>
                        <a:pt x="1850" y="153"/>
                      </a:cubicBezTo>
                      <a:cubicBezTo>
                        <a:pt x="1853" y="158"/>
                        <a:pt x="1851" y="165"/>
                        <a:pt x="1846" y="167"/>
                      </a:cubicBezTo>
                      <a:cubicBezTo>
                        <a:pt x="1841" y="170"/>
                        <a:pt x="1835" y="168"/>
                        <a:pt x="1832" y="163"/>
                      </a:cubicBezTo>
                      <a:cubicBezTo>
                        <a:pt x="1831" y="161"/>
                        <a:pt x="1830" y="159"/>
                        <a:pt x="1831" y="157"/>
                      </a:cubicBezTo>
                      <a:cubicBezTo>
                        <a:pt x="1831" y="157"/>
                        <a:pt x="1830" y="158"/>
                        <a:pt x="1830" y="158"/>
                      </a:cubicBezTo>
                      <a:cubicBezTo>
                        <a:pt x="1830" y="163"/>
                        <a:pt x="1831" y="166"/>
                        <a:pt x="1834" y="169"/>
                      </a:cubicBezTo>
                      <a:cubicBezTo>
                        <a:pt x="1837" y="172"/>
                        <a:pt x="1840" y="173"/>
                        <a:pt x="1844" y="172"/>
                      </a:cubicBezTo>
                      <a:cubicBezTo>
                        <a:pt x="1850" y="172"/>
                        <a:pt x="1855" y="168"/>
                        <a:pt x="1858" y="163"/>
                      </a:cubicBezTo>
                      <a:cubicBezTo>
                        <a:pt x="1860" y="159"/>
                        <a:pt x="1860" y="155"/>
                        <a:pt x="1859" y="150"/>
                      </a:cubicBezTo>
                      <a:cubicBezTo>
                        <a:pt x="1857" y="144"/>
                        <a:pt x="1855" y="140"/>
                        <a:pt x="1850" y="136"/>
                      </a:cubicBezTo>
                      <a:cubicBezTo>
                        <a:pt x="1841" y="127"/>
                        <a:pt x="1829" y="126"/>
                        <a:pt x="1817" y="132"/>
                      </a:cubicBezTo>
                      <a:cubicBezTo>
                        <a:pt x="1804" y="141"/>
                        <a:pt x="1798" y="157"/>
                        <a:pt x="1799" y="172"/>
                      </a:cubicBezTo>
                      <a:cubicBezTo>
                        <a:pt x="1800" y="188"/>
                        <a:pt x="1809" y="203"/>
                        <a:pt x="1828" y="204"/>
                      </a:cubicBezTo>
                      <a:cubicBezTo>
                        <a:pt x="1835" y="204"/>
                        <a:pt x="1841" y="202"/>
                        <a:pt x="1848" y="200"/>
                      </a:cubicBezTo>
                      <a:cubicBezTo>
                        <a:pt x="1873" y="190"/>
                        <a:pt x="1896" y="183"/>
                        <a:pt x="1923" y="181"/>
                      </a:cubicBezTo>
                      <a:cubicBezTo>
                        <a:pt x="1922" y="181"/>
                        <a:pt x="1920" y="180"/>
                        <a:pt x="1919" y="180"/>
                      </a:cubicBezTo>
                      <a:cubicBezTo>
                        <a:pt x="1910" y="176"/>
                        <a:pt x="1902" y="168"/>
                        <a:pt x="1906" y="158"/>
                      </a:cubicBezTo>
                      <a:cubicBezTo>
                        <a:pt x="1909" y="150"/>
                        <a:pt x="1916" y="147"/>
                        <a:pt x="1924" y="148"/>
                      </a:cubicBezTo>
                      <a:cubicBezTo>
                        <a:pt x="1930" y="149"/>
                        <a:pt x="1935" y="153"/>
                        <a:pt x="1936" y="159"/>
                      </a:cubicBezTo>
                      <a:cubicBezTo>
                        <a:pt x="1937" y="164"/>
                        <a:pt x="1933" y="169"/>
                        <a:pt x="1928" y="166"/>
                      </a:cubicBezTo>
                      <a:cubicBezTo>
                        <a:pt x="1923" y="164"/>
                        <a:pt x="1925" y="159"/>
                        <a:pt x="1921" y="157"/>
                      </a:cubicBezTo>
                      <a:cubicBezTo>
                        <a:pt x="1917" y="155"/>
                        <a:pt x="1913" y="154"/>
                        <a:pt x="1911" y="158"/>
                      </a:cubicBezTo>
                      <a:cubicBezTo>
                        <a:pt x="1907" y="165"/>
                        <a:pt x="1913" y="172"/>
                        <a:pt x="1919" y="175"/>
                      </a:cubicBezTo>
                      <a:cubicBezTo>
                        <a:pt x="1932" y="181"/>
                        <a:pt x="1939" y="179"/>
                        <a:pt x="1953" y="179"/>
                      </a:cubicBezTo>
                      <a:cubicBezTo>
                        <a:pt x="1962" y="179"/>
                        <a:pt x="1971" y="180"/>
                        <a:pt x="1981" y="182"/>
                      </a:cubicBezTo>
                      <a:cubicBezTo>
                        <a:pt x="2011" y="189"/>
                        <a:pt x="2036" y="206"/>
                        <a:pt x="2054" y="230"/>
                      </a:cubicBezTo>
                      <a:cubicBezTo>
                        <a:pt x="2051" y="225"/>
                        <a:pt x="2052" y="218"/>
                        <a:pt x="2054" y="214"/>
                      </a:cubicBezTo>
                      <a:cubicBezTo>
                        <a:pt x="2057" y="210"/>
                        <a:pt x="2062" y="208"/>
                        <a:pt x="2069" y="211"/>
                      </a:cubicBezTo>
                      <a:cubicBezTo>
                        <a:pt x="2067" y="211"/>
                        <a:pt x="2067" y="213"/>
                        <a:pt x="2067" y="214"/>
                      </a:cubicBezTo>
                      <a:cubicBezTo>
                        <a:pt x="2056" y="209"/>
                        <a:pt x="2052" y="224"/>
                        <a:pt x="2057" y="234"/>
                      </a:cubicBezTo>
                      <a:cubicBezTo>
                        <a:pt x="2057" y="234"/>
                        <a:pt x="2057" y="234"/>
                        <a:pt x="2057" y="234"/>
                      </a:cubicBezTo>
                      <a:cubicBezTo>
                        <a:pt x="2063" y="242"/>
                        <a:pt x="2068" y="251"/>
                        <a:pt x="2072" y="260"/>
                      </a:cubicBezTo>
                      <a:cubicBezTo>
                        <a:pt x="2073" y="247"/>
                        <a:pt x="2081" y="233"/>
                        <a:pt x="2096" y="229"/>
                      </a:cubicBezTo>
                      <a:cubicBezTo>
                        <a:pt x="2104" y="228"/>
                        <a:pt x="2111" y="229"/>
                        <a:pt x="2118" y="232"/>
                      </a:cubicBezTo>
                      <a:cubicBezTo>
                        <a:pt x="2125" y="236"/>
                        <a:pt x="2130" y="242"/>
                        <a:pt x="2133" y="250"/>
                      </a:cubicBezTo>
                      <a:cubicBezTo>
                        <a:pt x="2135" y="257"/>
                        <a:pt x="2135" y="264"/>
                        <a:pt x="2132" y="271"/>
                      </a:cubicBezTo>
                      <a:cubicBezTo>
                        <a:pt x="2130" y="278"/>
                        <a:pt x="2125" y="283"/>
                        <a:pt x="2119" y="287"/>
                      </a:cubicBezTo>
                      <a:cubicBezTo>
                        <a:pt x="2112" y="290"/>
                        <a:pt x="2105" y="291"/>
                        <a:pt x="2098" y="287"/>
                      </a:cubicBezTo>
                      <a:cubicBezTo>
                        <a:pt x="2093" y="285"/>
                        <a:pt x="2090" y="281"/>
                        <a:pt x="2089" y="276"/>
                      </a:cubicBezTo>
                      <a:cubicBezTo>
                        <a:pt x="2087" y="270"/>
                        <a:pt x="2089" y="263"/>
                        <a:pt x="2095" y="258"/>
                      </a:cubicBezTo>
                      <a:cubicBezTo>
                        <a:pt x="2099" y="254"/>
                        <a:pt x="2106" y="254"/>
                        <a:pt x="2112" y="256"/>
                      </a:cubicBezTo>
                      <a:cubicBezTo>
                        <a:pt x="2119" y="260"/>
                        <a:pt x="2122" y="269"/>
                        <a:pt x="2118" y="276"/>
                      </a:cubicBezTo>
                      <a:cubicBezTo>
                        <a:pt x="2115" y="284"/>
                        <a:pt x="2106" y="286"/>
                        <a:pt x="2098" y="283"/>
                      </a:cubicBezTo>
                      <a:cubicBezTo>
                        <a:pt x="2095" y="281"/>
                        <a:pt x="2093" y="278"/>
                        <a:pt x="2091" y="275"/>
                      </a:cubicBezTo>
                      <a:cubicBezTo>
                        <a:pt x="2091" y="276"/>
                        <a:pt x="2091" y="276"/>
                        <a:pt x="2091" y="276"/>
                      </a:cubicBezTo>
                      <a:cubicBezTo>
                        <a:pt x="2093" y="280"/>
                        <a:pt x="2095" y="283"/>
                        <a:pt x="2099" y="285"/>
                      </a:cubicBezTo>
                      <a:cubicBezTo>
                        <a:pt x="2105" y="287"/>
                        <a:pt x="2111" y="287"/>
                        <a:pt x="2117" y="284"/>
                      </a:cubicBezTo>
                      <a:cubicBezTo>
                        <a:pt x="2123" y="281"/>
                        <a:pt x="2127" y="276"/>
                        <a:pt x="2129" y="270"/>
                      </a:cubicBezTo>
                      <a:cubicBezTo>
                        <a:pt x="2131" y="263"/>
                        <a:pt x="2131" y="257"/>
                        <a:pt x="2129" y="251"/>
                      </a:cubicBezTo>
                      <a:cubicBezTo>
                        <a:pt x="2127" y="244"/>
                        <a:pt x="2123" y="239"/>
                        <a:pt x="2117" y="235"/>
                      </a:cubicBezTo>
                      <a:cubicBezTo>
                        <a:pt x="2110" y="232"/>
                        <a:pt x="2104" y="231"/>
                        <a:pt x="2097" y="232"/>
                      </a:cubicBezTo>
                      <a:cubicBezTo>
                        <a:pt x="2079" y="236"/>
                        <a:pt x="2071" y="255"/>
                        <a:pt x="2075" y="269"/>
                      </a:cubicBezTo>
                      <a:cubicBezTo>
                        <a:pt x="2084" y="296"/>
                        <a:pt x="2085" y="318"/>
                        <a:pt x="2080" y="346"/>
                      </a:cubicBezTo>
                      <a:cubicBezTo>
                        <a:pt x="2079" y="349"/>
                        <a:pt x="2078" y="352"/>
                        <a:pt x="2078" y="355"/>
                      </a:cubicBezTo>
                      <a:cubicBezTo>
                        <a:pt x="2079" y="353"/>
                        <a:pt x="2080" y="351"/>
                        <a:pt x="2081" y="349"/>
                      </a:cubicBezTo>
                      <a:cubicBezTo>
                        <a:pt x="2087" y="340"/>
                        <a:pt x="2093" y="334"/>
                        <a:pt x="2102" y="329"/>
                      </a:cubicBezTo>
                      <a:cubicBezTo>
                        <a:pt x="2095" y="336"/>
                        <a:pt x="2090" y="342"/>
                        <a:pt x="2084" y="351"/>
                      </a:cubicBezTo>
                      <a:cubicBezTo>
                        <a:pt x="2083" y="351"/>
                        <a:pt x="2083" y="352"/>
                        <a:pt x="2082" y="353"/>
                      </a:cubicBezTo>
                      <a:cubicBezTo>
                        <a:pt x="2088" y="346"/>
                        <a:pt x="2102" y="348"/>
                        <a:pt x="2109" y="352"/>
                      </a:cubicBezTo>
                      <a:cubicBezTo>
                        <a:pt x="2114" y="354"/>
                        <a:pt x="2118" y="357"/>
                        <a:pt x="2121" y="360"/>
                      </a:cubicBezTo>
                      <a:cubicBezTo>
                        <a:pt x="2126" y="365"/>
                        <a:pt x="2131" y="376"/>
                        <a:pt x="2127" y="384"/>
                      </a:cubicBezTo>
                      <a:cubicBezTo>
                        <a:pt x="2135" y="388"/>
                        <a:pt x="2138" y="395"/>
                        <a:pt x="2141" y="402"/>
                      </a:cubicBezTo>
                      <a:cubicBezTo>
                        <a:pt x="2145" y="411"/>
                        <a:pt x="2152" y="419"/>
                        <a:pt x="2160" y="417"/>
                      </a:cubicBezTo>
                      <a:cubicBezTo>
                        <a:pt x="2154" y="426"/>
                        <a:pt x="2137" y="419"/>
                        <a:pt x="2131" y="413"/>
                      </a:cubicBezTo>
                      <a:cubicBezTo>
                        <a:pt x="2121" y="403"/>
                        <a:pt x="2121" y="389"/>
                        <a:pt x="2119" y="375"/>
                      </a:cubicBezTo>
                      <a:cubicBezTo>
                        <a:pt x="2117" y="365"/>
                        <a:pt x="2114" y="359"/>
                        <a:pt x="2106" y="355"/>
                      </a:cubicBezTo>
                      <a:cubicBezTo>
                        <a:pt x="2100" y="351"/>
                        <a:pt x="2089" y="348"/>
                        <a:pt x="2082" y="353"/>
                      </a:cubicBezTo>
                      <a:cubicBezTo>
                        <a:pt x="2084" y="352"/>
                        <a:pt x="2085" y="351"/>
                        <a:pt x="2087" y="351"/>
                      </a:cubicBezTo>
                      <a:cubicBezTo>
                        <a:pt x="2092" y="350"/>
                        <a:pt x="2097" y="352"/>
                        <a:pt x="2099" y="359"/>
                      </a:cubicBezTo>
                      <a:cubicBezTo>
                        <a:pt x="2098" y="358"/>
                        <a:pt x="2096" y="359"/>
                        <a:pt x="2096" y="359"/>
                      </a:cubicBezTo>
                      <a:cubicBezTo>
                        <a:pt x="2092" y="353"/>
                        <a:pt x="2085" y="352"/>
                        <a:pt x="2080" y="358"/>
                      </a:cubicBezTo>
                      <a:cubicBezTo>
                        <a:pt x="2078" y="360"/>
                        <a:pt x="2076" y="363"/>
                        <a:pt x="2074" y="366"/>
                      </a:cubicBezTo>
                      <a:cubicBezTo>
                        <a:pt x="2064" y="397"/>
                        <a:pt x="2048" y="424"/>
                        <a:pt x="2026" y="447"/>
                      </a:cubicBezTo>
                      <a:cubicBezTo>
                        <a:pt x="2045" y="429"/>
                        <a:pt x="2069" y="411"/>
                        <a:pt x="2096" y="412"/>
                      </a:cubicBezTo>
                      <a:cubicBezTo>
                        <a:pt x="2109" y="412"/>
                        <a:pt x="2120" y="417"/>
                        <a:pt x="2128" y="427"/>
                      </a:cubicBezTo>
                      <a:cubicBezTo>
                        <a:pt x="2136" y="436"/>
                        <a:pt x="2140" y="446"/>
                        <a:pt x="2140" y="457"/>
                      </a:cubicBezTo>
                      <a:cubicBezTo>
                        <a:pt x="2140" y="482"/>
                        <a:pt x="2120" y="503"/>
                        <a:pt x="2095" y="504"/>
                      </a:cubicBezTo>
                      <a:cubicBezTo>
                        <a:pt x="2073" y="505"/>
                        <a:pt x="2050" y="490"/>
                        <a:pt x="2053" y="465"/>
                      </a:cubicBezTo>
                      <a:cubicBezTo>
                        <a:pt x="2055" y="455"/>
                        <a:pt x="2062" y="445"/>
                        <a:pt x="2072" y="444"/>
                      </a:cubicBezTo>
                      <a:cubicBezTo>
                        <a:pt x="2076" y="444"/>
                        <a:pt x="2079" y="444"/>
                        <a:pt x="2082" y="446"/>
                      </a:cubicBezTo>
                      <a:cubicBezTo>
                        <a:pt x="2082" y="446"/>
                        <a:pt x="2082" y="446"/>
                        <a:pt x="2082" y="446"/>
                      </a:cubicBezTo>
                      <a:cubicBezTo>
                        <a:pt x="2089" y="450"/>
                        <a:pt x="2094" y="459"/>
                        <a:pt x="2089" y="468"/>
                      </a:cubicBezTo>
                      <a:cubicBezTo>
                        <a:pt x="2085" y="476"/>
                        <a:pt x="2075" y="479"/>
                        <a:pt x="2067" y="475"/>
                      </a:cubicBezTo>
                      <a:cubicBezTo>
                        <a:pt x="2059" y="471"/>
                        <a:pt x="2056" y="461"/>
                        <a:pt x="2060" y="453"/>
                      </a:cubicBezTo>
                      <a:cubicBezTo>
                        <a:pt x="2062" y="449"/>
                        <a:pt x="2065" y="447"/>
                        <a:pt x="2068" y="445"/>
                      </a:cubicBezTo>
                      <a:cubicBezTo>
                        <a:pt x="2068" y="445"/>
                        <a:pt x="2068" y="445"/>
                        <a:pt x="2068" y="445"/>
                      </a:cubicBezTo>
                      <a:cubicBezTo>
                        <a:pt x="2060" y="449"/>
                        <a:pt x="2055" y="457"/>
                        <a:pt x="2054" y="465"/>
                      </a:cubicBezTo>
                      <a:cubicBezTo>
                        <a:pt x="2053" y="489"/>
                        <a:pt x="2075" y="502"/>
                        <a:pt x="2096" y="501"/>
                      </a:cubicBezTo>
                      <a:cubicBezTo>
                        <a:pt x="2119" y="500"/>
                        <a:pt x="2138" y="480"/>
                        <a:pt x="2137" y="457"/>
                      </a:cubicBezTo>
                      <a:cubicBezTo>
                        <a:pt x="2137" y="453"/>
                        <a:pt x="2136" y="449"/>
                        <a:pt x="2135" y="445"/>
                      </a:cubicBezTo>
                      <a:cubicBezTo>
                        <a:pt x="2135" y="448"/>
                        <a:pt x="2135" y="450"/>
                        <a:pt x="2135" y="453"/>
                      </a:cubicBezTo>
                      <a:cubicBezTo>
                        <a:pt x="2133" y="461"/>
                        <a:pt x="2126" y="468"/>
                        <a:pt x="2118" y="469"/>
                      </a:cubicBezTo>
                      <a:cubicBezTo>
                        <a:pt x="2110" y="469"/>
                        <a:pt x="2102" y="464"/>
                        <a:pt x="2102" y="455"/>
                      </a:cubicBezTo>
                      <a:cubicBezTo>
                        <a:pt x="2102" y="449"/>
                        <a:pt x="2105" y="445"/>
                        <a:pt x="2110" y="444"/>
                      </a:cubicBezTo>
                      <a:cubicBezTo>
                        <a:pt x="2119" y="441"/>
                        <a:pt x="2124" y="452"/>
                        <a:pt x="2120" y="456"/>
                      </a:cubicBezTo>
                      <a:cubicBezTo>
                        <a:pt x="2120" y="452"/>
                        <a:pt x="2119" y="449"/>
                        <a:pt x="2116" y="448"/>
                      </a:cubicBezTo>
                      <a:cubicBezTo>
                        <a:pt x="2112" y="446"/>
                        <a:pt x="2108" y="448"/>
                        <a:pt x="2106" y="452"/>
                      </a:cubicBezTo>
                      <a:cubicBezTo>
                        <a:pt x="2105" y="456"/>
                        <a:pt x="2107" y="460"/>
                        <a:pt x="2109" y="462"/>
                      </a:cubicBezTo>
                      <a:cubicBezTo>
                        <a:pt x="2114" y="466"/>
                        <a:pt x="2122" y="465"/>
                        <a:pt x="2126" y="461"/>
                      </a:cubicBezTo>
                      <a:cubicBezTo>
                        <a:pt x="2136" y="452"/>
                        <a:pt x="2134" y="438"/>
                        <a:pt x="2126" y="429"/>
                      </a:cubicBezTo>
                      <a:cubicBezTo>
                        <a:pt x="2118" y="420"/>
                        <a:pt x="2108" y="416"/>
                        <a:pt x="2096" y="415"/>
                      </a:cubicBezTo>
                      <a:cubicBezTo>
                        <a:pt x="2059" y="414"/>
                        <a:pt x="2024" y="457"/>
                        <a:pt x="1991" y="480"/>
                      </a:cubicBezTo>
                      <a:cubicBezTo>
                        <a:pt x="1999" y="478"/>
                        <a:pt x="2006" y="478"/>
                        <a:pt x="2016" y="480"/>
                      </a:cubicBezTo>
                      <a:cubicBezTo>
                        <a:pt x="2020" y="481"/>
                        <a:pt x="2023" y="483"/>
                        <a:pt x="2027" y="484"/>
                      </a:cubicBezTo>
                      <a:cubicBezTo>
                        <a:pt x="2026" y="485"/>
                        <a:pt x="2025" y="486"/>
                        <a:pt x="2025" y="487"/>
                      </a:cubicBezTo>
                      <a:cubicBezTo>
                        <a:pt x="2016" y="483"/>
                        <a:pt x="2007" y="482"/>
                        <a:pt x="1997" y="482"/>
                      </a:cubicBezTo>
                      <a:cubicBezTo>
                        <a:pt x="1990" y="483"/>
                        <a:pt x="1984" y="485"/>
                        <a:pt x="1979" y="487"/>
                      </a:cubicBezTo>
                      <a:cubicBezTo>
                        <a:pt x="1986" y="486"/>
                        <a:pt x="1994" y="488"/>
                        <a:pt x="1998" y="491"/>
                      </a:cubicBezTo>
                      <a:cubicBezTo>
                        <a:pt x="2002" y="494"/>
                        <a:pt x="2005" y="498"/>
                        <a:pt x="2006" y="503"/>
                      </a:cubicBezTo>
                      <a:cubicBezTo>
                        <a:pt x="2007" y="511"/>
                        <a:pt x="2002" y="519"/>
                        <a:pt x="1993" y="520"/>
                      </a:cubicBezTo>
                      <a:cubicBezTo>
                        <a:pt x="1987" y="520"/>
                        <a:pt x="1983" y="517"/>
                        <a:pt x="1981" y="512"/>
                      </a:cubicBezTo>
                      <a:cubicBezTo>
                        <a:pt x="1978" y="503"/>
                        <a:pt x="1989" y="498"/>
                        <a:pt x="1993" y="502"/>
                      </a:cubicBezTo>
                      <a:cubicBezTo>
                        <a:pt x="1990" y="501"/>
                        <a:pt x="1986" y="503"/>
                        <a:pt x="1985" y="506"/>
                      </a:cubicBezTo>
                      <a:cubicBezTo>
                        <a:pt x="1983" y="509"/>
                        <a:pt x="1986" y="514"/>
                        <a:pt x="1990" y="515"/>
                      </a:cubicBezTo>
                      <a:cubicBezTo>
                        <a:pt x="1994" y="516"/>
                        <a:pt x="1997" y="515"/>
                        <a:pt x="2000" y="512"/>
                      </a:cubicBezTo>
                      <a:cubicBezTo>
                        <a:pt x="2004" y="507"/>
                        <a:pt x="2002" y="499"/>
                        <a:pt x="1997" y="495"/>
                      </a:cubicBezTo>
                      <a:cubicBezTo>
                        <a:pt x="1994" y="492"/>
                        <a:pt x="1989" y="490"/>
                        <a:pt x="1984" y="489"/>
                      </a:cubicBezTo>
                      <a:cubicBezTo>
                        <a:pt x="1976" y="489"/>
                        <a:pt x="1971" y="492"/>
                        <a:pt x="1964" y="497"/>
                      </a:cubicBezTo>
                      <a:cubicBezTo>
                        <a:pt x="1944" y="509"/>
                        <a:pt x="1922" y="518"/>
                        <a:pt x="1898" y="526"/>
                      </a:cubicBezTo>
                      <a:cubicBezTo>
                        <a:pt x="1894" y="527"/>
                        <a:pt x="1871" y="533"/>
                        <a:pt x="1853" y="536"/>
                      </a:cubicBezTo>
                      <a:cubicBezTo>
                        <a:pt x="1874" y="540"/>
                        <a:pt x="1894" y="549"/>
                        <a:pt x="1911" y="564"/>
                      </a:cubicBezTo>
                      <a:cubicBezTo>
                        <a:pt x="1916" y="568"/>
                        <a:pt x="1920" y="573"/>
                        <a:pt x="1924" y="577"/>
                      </a:cubicBezTo>
                      <a:cubicBezTo>
                        <a:pt x="1930" y="585"/>
                        <a:pt x="1940" y="598"/>
                        <a:pt x="1952" y="592"/>
                      </a:cubicBezTo>
                      <a:cubicBezTo>
                        <a:pt x="1956" y="590"/>
                        <a:pt x="1959" y="584"/>
                        <a:pt x="1957" y="580"/>
                      </a:cubicBezTo>
                      <a:cubicBezTo>
                        <a:pt x="1956" y="577"/>
                        <a:pt x="1954" y="575"/>
                        <a:pt x="1951" y="575"/>
                      </a:cubicBezTo>
                      <a:cubicBezTo>
                        <a:pt x="1947" y="574"/>
                        <a:pt x="1944" y="577"/>
                        <a:pt x="1945" y="581"/>
                      </a:cubicBezTo>
                      <a:cubicBezTo>
                        <a:pt x="1945" y="583"/>
                        <a:pt x="1947" y="585"/>
                        <a:pt x="1950" y="585"/>
                      </a:cubicBezTo>
                      <a:cubicBezTo>
                        <a:pt x="1945" y="588"/>
                        <a:pt x="1939" y="581"/>
                        <a:pt x="1943" y="575"/>
                      </a:cubicBezTo>
                      <a:cubicBezTo>
                        <a:pt x="1946" y="572"/>
                        <a:pt x="1950" y="570"/>
                        <a:pt x="1954" y="572"/>
                      </a:cubicBezTo>
                      <a:cubicBezTo>
                        <a:pt x="1961" y="575"/>
                        <a:pt x="1963" y="582"/>
                        <a:pt x="1960" y="588"/>
                      </a:cubicBezTo>
                      <a:cubicBezTo>
                        <a:pt x="1957" y="594"/>
                        <a:pt x="1950" y="597"/>
                        <a:pt x="1943" y="596"/>
                      </a:cubicBezTo>
                      <a:cubicBezTo>
                        <a:pt x="1941" y="596"/>
                        <a:pt x="1938" y="595"/>
                        <a:pt x="1935" y="593"/>
                      </a:cubicBezTo>
                      <a:cubicBezTo>
                        <a:pt x="1942" y="603"/>
                        <a:pt x="1947" y="612"/>
                        <a:pt x="1951" y="621"/>
                      </a:cubicBezTo>
                      <a:cubicBezTo>
                        <a:pt x="1958" y="637"/>
                        <a:pt x="1961" y="665"/>
                        <a:pt x="1971" y="676"/>
                      </a:cubicBezTo>
                      <a:cubicBezTo>
                        <a:pt x="1973" y="679"/>
                        <a:pt x="1975" y="680"/>
                        <a:pt x="1978" y="681"/>
                      </a:cubicBezTo>
                      <a:cubicBezTo>
                        <a:pt x="1984" y="684"/>
                        <a:pt x="1990" y="684"/>
                        <a:pt x="1996" y="683"/>
                      </a:cubicBezTo>
                      <a:cubicBezTo>
                        <a:pt x="2002" y="681"/>
                        <a:pt x="2007" y="676"/>
                        <a:pt x="2011" y="670"/>
                      </a:cubicBezTo>
                      <a:cubicBezTo>
                        <a:pt x="2014" y="663"/>
                        <a:pt x="2015" y="655"/>
                        <a:pt x="2013" y="647"/>
                      </a:cubicBezTo>
                      <a:cubicBezTo>
                        <a:pt x="2011" y="640"/>
                        <a:pt x="2007" y="634"/>
                        <a:pt x="2000" y="630"/>
                      </a:cubicBezTo>
                      <a:cubicBezTo>
                        <a:pt x="1994" y="626"/>
                        <a:pt x="1986" y="625"/>
                        <a:pt x="1979" y="629"/>
                      </a:cubicBezTo>
                      <a:cubicBezTo>
                        <a:pt x="1974" y="632"/>
                        <a:pt x="1971" y="637"/>
                        <a:pt x="1970" y="642"/>
                      </a:cubicBezTo>
                      <a:cubicBezTo>
                        <a:pt x="1971" y="642"/>
                        <a:pt x="1971" y="641"/>
                        <a:pt x="1971" y="641"/>
                      </a:cubicBezTo>
                      <a:cubicBezTo>
                        <a:pt x="1973" y="632"/>
                        <a:pt x="1986" y="632"/>
                        <a:pt x="1984" y="642"/>
                      </a:cubicBezTo>
                      <a:cubicBezTo>
                        <a:pt x="1983" y="646"/>
                        <a:pt x="1975" y="651"/>
                        <a:pt x="1981" y="660"/>
                      </a:cubicBezTo>
                      <a:cubicBezTo>
                        <a:pt x="1978" y="658"/>
                        <a:pt x="1975" y="655"/>
                        <a:pt x="1973" y="652"/>
                      </a:cubicBezTo>
                      <a:cubicBezTo>
                        <a:pt x="1972" y="651"/>
                        <a:pt x="1971" y="650"/>
                        <a:pt x="1971" y="648"/>
                      </a:cubicBezTo>
                      <a:cubicBezTo>
                        <a:pt x="1968" y="641"/>
                        <a:pt x="1972" y="633"/>
                        <a:pt x="1978" y="628"/>
                      </a:cubicBezTo>
                      <a:cubicBezTo>
                        <a:pt x="1986" y="624"/>
                        <a:pt x="1994" y="625"/>
                        <a:pt x="2001" y="629"/>
                      </a:cubicBezTo>
                      <a:cubicBezTo>
                        <a:pt x="2008" y="633"/>
                        <a:pt x="2013" y="639"/>
                        <a:pt x="2015" y="647"/>
                      </a:cubicBezTo>
                      <a:cubicBezTo>
                        <a:pt x="2017" y="655"/>
                        <a:pt x="2016" y="664"/>
                        <a:pt x="2013" y="671"/>
                      </a:cubicBezTo>
                      <a:cubicBezTo>
                        <a:pt x="2009" y="678"/>
                        <a:pt x="2003" y="683"/>
                        <a:pt x="1996" y="685"/>
                      </a:cubicBezTo>
                      <a:cubicBezTo>
                        <a:pt x="1990" y="687"/>
                        <a:pt x="1983" y="687"/>
                        <a:pt x="1977" y="684"/>
                      </a:cubicBezTo>
                      <a:cubicBezTo>
                        <a:pt x="1973" y="683"/>
                        <a:pt x="1971" y="681"/>
                        <a:pt x="1968" y="678"/>
                      </a:cubicBezTo>
                      <a:cubicBezTo>
                        <a:pt x="1967" y="678"/>
                        <a:pt x="1967" y="678"/>
                        <a:pt x="1967" y="678"/>
                      </a:cubicBezTo>
                      <a:cubicBezTo>
                        <a:pt x="1967" y="678"/>
                        <a:pt x="1968" y="678"/>
                        <a:pt x="1968" y="679"/>
                      </a:cubicBezTo>
                      <a:cubicBezTo>
                        <a:pt x="1968" y="680"/>
                        <a:pt x="1968" y="680"/>
                        <a:pt x="1968" y="680"/>
                      </a:cubicBezTo>
                      <a:cubicBezTo>
                        <a:pt x="1969" y="685"/>
                        <a:pt x="1969" y="691"/>
                        <a:pt x="1969" y="696"/>
                      </a:cubicBezTo>
                      <a:cubicBezTo>
                        <a:pt x="1969" y="710"/>
                        <a:pt x="1966" y="728"/>
                        <a:pt x="1953" y="736"/>
                      </a:cubicBezTo>
                      <a:cubicBezTo>
                        <a:pt x="1948" y="740"/>
                        <a:pt x="1942" y="740"/>
                        <a:pt x="1936" y="739"/>
                      </a:cubicBezTo>
                      <a:cubicBezTo>
                        <a:pt x="1934" y="739"/>
                        <a:pt x="1934" y="739"/>
                        <a:pt x="1934" y="739"/>
                      </a:cubicBezTo>
                      <a:cubicBezTo>
                        <a:pt x="1927" y="737"/>
                        <a:pt x="1921" y="733"/>
                        <a:pt x="1917" y="727"/>
                      </a:cubicBezTo>
                      <a:cubicBezTo>
                        <a:pt x="1913" y="722"/>
                        <a:pt x="1911" y="715"/>
                        <a:pt x="1912" y="708"/>
                      </a:cubicBezTo>
                      <a:cubicBezTo>
                        <a:pt x="1913" y="701"/>
                        <a:pt x="1917" y="695"/>
                        <a:pt x="1923" y="692"/>
                      </a:cubicBezTo>
                      <a:cubicBezTo>
                        <a:pt x="1928" y="689"/>
                        <a:pt x="1933" y="690"/>
                        <a:pt x="1937" y="692"/>
                      </a:cubicBezTo>
                      <a:cubicBezTo>
                        <a:pt x="1942" y="694"/>
                        <a:pt x="1945" y="699"/>
                        <a:pt x="1946" y="704"/>
                      </a:cubicBezTo>
                      <a:cubicBezTo>
                        <a:pt x="1947" y="707"/>
                        <a:pt x="1946" y="710"/>
                        <a:pt x="1945" y="712"/>
                      </a:cubicBezTo>
                      <a:cubicBezTo>
                        <a:pt x="1946" y="710"/>
                        <a:pt x="1947" y="707"/>
                        <a:pt x="1946" y="704"/>
                      </a:cubicBezTo>
                      <a:cubicBezTo>
                        <a:pt x="1945" y="699"/>
                        <a:pt x="1942" y="695"/>
                        <a:pt x="1937" y="692"/>
                      </a:cubicBezTo>
                      <a:cubicBezTo>
                        <a:pt x="1932" y="690"/>
                        <a:pt x="1928" y="690"/>
                        <a:pt x="1924" y="692"/>
                      </a:cubicBezTo>
                      <a:cubicBezTo>
                        <a:pt x="1918" y="696"/>
                        <a:pt x="1914" y="702"/>
                        <a:pt x="1913" y="709"/>
                      </a:cubicBezTo>
                      <a:cubicBezTo>
                        <a:pt x="1913" y="715"/>
                        <a:pt x="1914" y="721"/>
                        <a:pt x="1918" y="726"/>
                      </a:cubicBezTo>
                      <a:cubicBezTo>
                        <a:pt x="1923" y="732"/>
                        <a:pt x="1929" y="735"/>
                        <a:pt x="1936" y="737"/>
                      </a:cubicBezTo>
                      <a:cubicBezTo>
                        <a:pt x="1942" y="738"/>
                        <a:pt x="1947" y="737"/>
                        <a:pt x="1952" y="733"/>
                      </a:cubicBezTo>
                      <a:cubicBezTo>
                        <a:pt x="1963" y="725"/>
                        <a:pt x="1966" y="706"/>
                        <a:pt x="1965" y="693"/>
                      </a:cubicBezTo>
                      <a:cubicBezTo>
                        <a:pt x="1965" y="687"/>
                        <a:pt x="1963" y="679"/>
                        <a:pt x="1961" y="671"/>
                      </a:cubicBezTo>
                      <a:cubicBezTo>
                        <a:pt x="1961" y="673"/>
                        <a:pt x="1961" y="674"/>
                        <a:pt x="1961" y="675"/>
                      </a:cubicBezTo>
                      <a:cubicBezTo>
                        <a:pt x="1958" y="682"/>
                        <a:pt x="1952" y="686"/>
                        <a:pt x="1945" y="686"/>
                      </a:cubicBezTo>
                      <a:cubicBezTo>
                        <a:pt x="1939" y="686"/>
                        <a:pt x="1933" y="681"/>
                        <a:pt x="1934" y="673"/>
                      </a:cubicBezTo>
                      <a:cubicBezTo>
                        <a:pt x="1935" y="669"/>
                        <a:pt x="1938" y="666"/>
                        <a:pt x="1942" y="665"/>
                      </a:cubicBezTo>
                      <a:cubicBezTo>
                        <a:pt x="1949" y="664"/>
                        <a:pt x="1952" y="673"/>
                        <a:pt x="1948" y="676"/>
                      </a:cubicBezTo>
                      <a:cubicBezTo>
                        <a:pt x="1949" y="673"/>
                        <a:pt x="1948" y="671"/>
                        <a:pt x="1946" y="669"/>
                      </a:cubicBezTo>
                      <a:cubicBezTo>
                        <a:pt x="1943" y="667"/>
                        <a:pt x="1939" y="669"/>
                        <a:pt x="1938" y="672"/>
                      </a:cubicBezTo>
                      <a:cubicBezTo>
                        <a:pt x="1937" y="674"/>
                        <a:pt x="1937" y="678"/>
                        <a:pt x="1939" y="680"/>
                      </a:cubicBezTo>
                      <a:cubicBezTo>
                        <a:pt x="1943" y="684"/>
                        <a:pt x="1949" y="683"/>
                        <a:pt x="1953" y="680"/>
                      </a:cubicBezTo>
                      <a:cubicBezTo>
                        <a:pt x="1956" y="678"/>
                        <a:pt x="1957" y="674"/>
                        <a:pt x="1958" y="670"/>
                      </a:cubicBezTo>
                      <a:cubicBezTo>
                        <a:pt x="1962" y="656"/>
                        <a:pt x="1948" y="617"/>
                        <a:pt x="1939" y="607"/>
                      </a:cubicBezTo>
                      <a:cubicBezTo>
                        <a:pt x="1944" y="620"/>
                        <a:pt x="1944" y="635"/>
                        <a:pt x="1940" y="650"/>
                      </a:cubicBezTo>
                      <a:cubicBezTo>
                        <a:pt x="1929" y="684"/>
                        <a:pt x="1892" y="716"/>
                        <a:pt x="1856" y="701"/>
                      </a:cubicBezTo>
                      <a:cubicBezTo>
                        <a:pt x="1844" y="696"/>
                        <a:pt x="1835" y="684"/>
                        <a:pt x="1837" y="671"/>
                      </a:cubicBezTo>
                      <a:cubicBezTo>
                        <a:pt x="1839" y="661"/>
                        <a:pt x="1847" y="653"/>
                        <a:pt x="1857" y="653"/>
                      </a:cubicBezTo>
                      <a:cubicBezTo>
                        <a:pt x="1867" y="653"/>
                        <a:pt x="1875" y="659"/>
                        <a:pt x="1878" y="669"/>
                      </a:cubicBezTo>
                      <a:cubicBezTo>
                        <a:pt x="1879" y="674"/>
                        <a:pt x="1878" y="680"/>
                        <a:pt x="1874" y="685"/>
                      </a:cubicBezTo>
                      <a:cubicBezTo>
                        <a:pt x="1873" y="687"/>
                        <a:pt x="1871" y="688"/>
                        <a:pt x="1870" y="689"/>
                      </a:cubicBezTo>
                      <a:cubicBezTo>
                        <a:pt x="1865" y="691"/>
                        <a:pt x="1859" y="692"/>
                        <a:pt x="1854" y="689"/>
                      </a:cubicBezTo>
                      <a:cubicBezTo>
                        <a:pt x="1847" y="685"/>
                        <a:pt x="1844" y="676"/>
                        <a:pt x="1848" y="668"/>
                      </a:cubicBezTo>
                      <a:cubicBezTo>
                        <a:pt x="1852" y="660"/>
                        <a:pt x="1861" y="657"/>
                        <a:pt x="1869" y="661"/>
                      </a:cubicBezTo>
                      <a:cubicBezTo>
                        <a:pt x="1873" y="663"/>
                        <a:pt x="1876" y="667"/>
                        <a:pt x="1877" y="671"/>
                      </a:cubicBezTo>
                      <a:cubicBezTo>
                        <a:pt x="1877" y="671"/>
                        <a:pt x="1877" y="670"/>
                        <a:pt x="1876" y="669"/>
                      </a:cubicBezTo>
                      <a:cubicBezTo>
                        <a:pt x="1874" y="660"/>
                        <a:pt x="1866" y="655"/>
                        <a:pt x="1857" y="655"/>
                      </a:cubicBezTo>
                      <a:cubicBezTo>
                        <a:pt x="1848" y="656"/>
                        <a:pt x="1842" y="663"/>
                        <a:pt x="1840" y="672"/>
                      </a:cubicBezTo>
                      <a:cubicBezTo>
                        <a:pt x="1839" y="683"/>
                        <a:pt x="1847" y="693"/>
                        <a:pt x="1857" y="697"/>
                      </a:cubicBezTo>
                      <a:cubicBezTo>
                        <a:pt x="1891" y="710"/>
                        <a:pt x="1925" y="679"/>
                        <a:pt x="1934" y="649"/>
                      </a:cubicBezTo>
                      <a:cubicBezTo>
                        <a:pt x="1943" y="617"/>
                        <a:pt x="1930" y="589"/>
                        <a:pt x="1907" y="568"/>
                      </a:cubicBezTo>
                      <a:cubicBezTo>
                        <a:pt x="1858" y="526"/>
                        <a:pt x="1793" y="537"/>
                        <a:pt x="1740" y="565"/>
                      </a:cubicBezTo>
                      <a:cubicBezTo>
                        <a:pt x="1721" y="575"/>
                        <a:pt x="1707" y="585"/>
                        <a:pt x="1692" y="601"/>
                      </a:cubicBezTo>
                      <a:cubicBezTo>
                        <a:pt x="1678" y="618"/>
                        <a:pt x="1667" y="639"/>
                        <a:pt x="1667" y="658"/>
                      </a:cubicBezTo>
                      <a:cubicBezTo>
                        <a:pt x="1667" y="658"/>
                        <a:pt x="1667" y="658"/>
                        <a:pt x="1667" y="658"/>
                      </a:cubicBezTo>
                      <a:cubicBezTo>
                        <a:pt x="1668" y="645"/>
                        <a:pt x="1675" y="632"/>
                        <a:pt x="1683" y="623"/>
                      </a:cubicBezTo>
                      <a:cubicBezTo>
                        <a:pt x="1700" y="605"/>
                        <a:pt x="1732" y="591"/>
                        <a:pt x="1757" y="595"/>
                      </a:cubicBezTo>
                      <a:cubicBezTo>
                        <a:pt x="1756" y="597"/>
                        <a:pt x="1756" y="599"/>
                        <a:pt x="1756" y="600"/>
                      </a:cubicBezTo>
                      <a:cubicBezTo>
                        <a:pt x="1732" y="597"/>
                        <a:pt x="1703" y="608"/>
                        <a:pt x="1686" y="625"/>
                      </a:cubicBezTo>
                      <a:cubicBezTo>
                        <a:pt x="1675" y="637"/>
                        <a:pt x="1665" y="656"/>
                        <a:pt x="1672" y="672"/>
                      </a:cubicBezTo>
                      <a:cubicBezTo>
                        <a:pt x="1674" y="677"/>
                        <a:pt x="1676" y="680"/>
                        <a:pt x="1681" y="683"/>
                      </a:cubicBezTo>
                      <a:cubicBezTo>
                        <a:pt x="1685" y="685"/>
                        <a:pt x="1689" y="686"/>
                        <a:pt x="1694" y="685"/>
                      </a:cubicBezTo>
                      <a:cubicBezTo>
                        <a:pt x="1699" y="684"/>
                        <a:pt x="1702" y="682"/>
                        <a:pt x="1705" y="678"/>
                      </a:cubicBezTo>
                      <a:cubicBezTo>
                        <a:pt x="1707" y="674"/>
                        <a:pt x="1708" y="670"/>
                        <a:pt x="1706" y="666"/>
                      </a:cubicBezTo>
                      <a:cubicBezTo>
                        <a:pt x="1705" y="662"/>
                        <a:pt x="1702" y="660"/>
                        <a:pt x="1698" y="659"/>
                      </a:cubicBezTo>
                      <a:cubicBezTo>
                        <a:pt x="1696" y="658"/>
                        <a:pt x="1695" y="659"/>
                        <a:pt x="1693" y="659"/>
                      </a:cubicBezTo>
                      <a:cubicBezTo>
                        <a:pt x="1692" y="660"/>
                        <a:pt x="1691" y="661"/>
                        <a:pt x="1690" y="663"/>
                      </a:cubicBezTo>
                      <a:cubicBezTo>
                        <a:pt x="1689" y="664"/>
                        <a:pt x="1689" y="665"/>
                        <a:pt x="1690" y="667"/>
                      </a:cubicBezTo>
                      <a:cubicBezTo>
                        <a:pt x="1690" y="668"/>
                        <a:pt x="1691" y="669"/>
                        <a:pt x="1692" y="669"/>
                      </a:cubicBezTo>
                      <a:cubicBezTo>
                        <a:pt x="1691" y="669"/>
                        <a:pt x="1690" y="668"/>
                        <a:pt x="1689" y="667"/>
                      </a:cubicBezTo>
                      <a:cubicBezTo>
                        <a:pt x="1689" y="665"/>
                        <a:pt x="1689" y="664"/>
                        <a:pt x="1690" y="663"/>
                      </a:cubicBezTo>
                      <a:cubicBezTo>
                        <a:pt x="1691" y="661"/>
                        <a:pt x="1692" y="660"/>
                        <a:pt x="1693" y="659"/>
                      </a:cubicBezTo>
                      <a:cubicBezTo>
                        <a:pt x="1695" y="658"/>
                        <a:pt x="1696" y="658"/>
                        <a:pt x="1698" y="658"/>
                      </a:cubicBezTo>
                      <a:cubicBezTo>
                        <a:pt x="1702" y="659"/>
                        <a:pt x="1705" y="662"/>
                        <a:pt x="1707" y="666"/>
                      </a:cubicBezTo>
                      <a:cubicBezTo>
                        <a:pt x="1709" y="670"/>
                        <a:pt x="1708" y="675"/>
                        <a:pt x="1705" y="679"/>
                      </a:cubicBezTo>
                      <a:cubicBezTo>
                        <a:pt x="1703" y="683"/>
                        <a:pt x="1699" y="685"/>
                        <a:pt x="1695" y="687"/>
                      </a:cubicBezTo>
                      <a:cubicBezTo>
                        <a:pt x="1689" y="688"/>
                        <a:pt x="1684" y="687"/>
                        <a:pt x="1680" y="684"/>
                      </a:cubicBezTo>
                      <a:cubicBezTo>
                        <a:pt x="1677" y="682"/>
                        <a:pt x="1675" y="680"/>
                        <a:pt x="1673" y="678"/>
                      </a:cubicBezTo>
                      <a:cubicBezTo>
                        <a:pt x="1674" y="680"/>
                        <a:pt x="1675" y="682"/>
                        <a:pt x="1677" y="684"/>
                      </a:cubicBezTo>
                      <a:cubicBezTo>
                        <a:pt x="1686" y="695"/>
                        <a:pt x="1696" y="700"/>
                        <a:pt x="1709" y="704"/>
                      </a:cubicBezTo>
                      <a:cubicBezTo>
                        <a:pt x="1725" y="709"/>
                        <a:pt x="1736" y="709"/>
                        <a:pt x="1753" y="707"/>
                      </a:cubicBezTo>
                      <a:cubicBezTo>
                        <a:pt x="1782" y="703"/>
                        <a:pt x="1816" y="692"/>
                        <a:pt x="1843" y="708"/>
                      </a:cubicBezTo>
                      <a:cubicBezTo>
                        <a:pt x="1847" y="710"/>
                        <a:pt x="1851" y="713"/>
                        <a:pt x="1855" y="717"/>
                      </a:cubicBezTo>
                      <a:cubicBezTo>
                        <a:pt x="1858" y="720"/>
                        <a:pt x="1861" y="725"/>
                        <a:pt x="1866" y="729"/>
                      </a:cubicBezTo>
                      <a:cubicBezTo>
                        <a:pt x="1875" y="738"/>
                        <a:pt x="1886" y="735"/>
                        <a:pt x="1890" y="729"/>
                      </a:cubicBezTo>
                      <a:cubicBezTo>
                        <a:pt x="1891" y="726"/>
                        <a:pt x="1892" y="722"/>
                        <a:pt x="1890" y="720"/>
                      </a:cubicBezTo>
                      <a:cubicBezTo>
                        <a:pt x="1889" y="717"/>
                        <a:pt x="1886" y="715"/>
                        <a:pt x="1883" y="715"/>
                      </a:cubicBezTo>
                      <a:cubicBezTo>
                        <a:pt x="1880" y="715"/>
                        <a:pt x="1877" y="718"/>
                        <a:pt x="1878" y="722"/>
                      </a:cubicBezTo>
                      <a:cubicBezTo>
                        <a:pt x="1878" y="724"/>
                        <a:pt x="1881" y="726"/>
                        <a:pt x="1883" y="726"/>
                      </a:cubicBezTo>
                      <a:cubicBezTo>
                        <a:pt x="1880" y="727"/>
                        <a:pt x="1877" y="725"/>
                        <a:pt x="1876" y="722"/>
                      </a:cubicBezTo>
                      <a:cubicBezTo>
                        <a:pt x="1875" y="720"/>
                        <a:pt x="1876" y="717"/>
                        <a:pt x="1878" y="716"/>
                      </a:cubicBezTo>
                      <a:cubicBezTo>
                        <a:pt x="1883" y="710"/>
                        <a:pt x="1893" y="714"/>
                        <a:pt x="1894" y="721"/>
                      </a:cubicBezTo>
                      <a:cubicBezTo>
                        <a:pt x="1895" y="725"/>
                        <a:pt x="1893" y="730"/>
                        <a:pt x="1889" y="734"/>
                      </a:cubicBezTo>
                      <a:cubicBezTo>
                        <a:pt x="1884" y="739"/>
                        <a:pt x="1875" y="739"/>
                        <a:pt x="1868" y="733"/>
                      </a:cubicBezTo>
                      <a:cubicBezTo>
                        <a:pt x="1869" y="736"/>
                        <a:pt x="1871" y="738"/>
                        <a:pt x="1872" y="741"/>
                      </a:cubicBezTo>
                      <a:cubicBezTo>
                        <a:pt x="1876" y="744"/>
                        <a:pt x="1882" y="747"/>
                        <a:pt x="1888" y="746"/>
                      </a:cubicBezTo>
                      <a:cubicBezTo>
                        <a:pt x="1898" y="744"/>
                        <a:pt x="1903" y="734"/>
                        <a:pt x="1902" y="724"/>
                      </a:cubicBezTo>
                      <a:cubicBezTo>
                        <a:pt x="1901" y="718"/>
                        <a:pt x="1899" y="712"/>
                        <a:pt x="1903" y="705"/>
                      </a:cubicBezTo>
                      <a:cubicBezTo>
                        <a:pt x="1905" y="699"/>
                        <a:pt x="1910" y="695"/>
                        <a:pt x="1917" y="694"/>
                      </a:cubicBezTo>
                      <a:cubicBezTo>
                        <a:pt x="1901" y="705"/>
                        <a:pt x="1912" y="716"/>
                        <a:pt x="1911" y="730"/>
                      </a:cubicBezTo>
                      <a:cubicBezTo>
                        <a:pt x="1910" y="738"/>
                        <a:pt x="1906" y="746"/>
                        <a:pt x="1899" y="749"/>
                      </a:cubicBezTo>
                      <a:cubicBezTo>
                        <a:pt x="1893" y="752"/>
                        <a:pt x="1881" y="752"/>
                        <a:pt x="1874" y="744"/>
                      </a:cubicBezTo>
                      <a:cubicBezTo>
                        <a:pt x="1875" y="745"/>
                        <a:pt x="1875" y="745"/>
                        <a:pt x="1875" y="746"/>
                      </a:cubicBezTo>
                      <a:cubicBezTo>
                        <a:pt x="1882" y="761"/>
                        <a:pt x="1881" y="775"/>
                        <a:pt x="1872" y="789"/>
                      </a:cubicBezTo>
                      <a:cubicBezTo>
                        <a:pt x="1870" y="792"/>
                        <a:pt x="1868" y="794"/>
                        <a:pt x="1866" y="796"/>
                      </a:cubicBezTo>
                      <a:cubicBezTo>
                        <a:pt x="1865" y="795"/>
                        <a:pt x="1865" y="794"/>
                        <a:pt x="1864" y="794"/>
                      </a:cubicBezTo>
                      <a:cubicBezTo>
                        <a:pt x="1866" y="792"/>
                        <a:pt x="1868" y="790"/>
                        <a:pt x="1870" y="787"/>
                      </a:cubicBezTo>
                      <a:cubicBezTo>
                        <a:pt x="1878" y="774"/>
                        <a:pt x="1878" y="761"/>
                        <a:pt x="1872" y="747"/>
                      </a:cubicBezTo>
                      <a:cubicBezTo>
                        <a:pt x="1871" y="745"/>
                        <a:pt x="1870" y="744"/>
                        <a:pt x="1869" y="742"/>
                      </a:cubicBezTo>
                      <a:cubicBezTo>
                        <a:pt x="1871" y="748"/>
                        <a:pt x="1870" y="754"/>
                        <a:pt x="1869" y="759"/>
                      </a:cubicBezTo>
                      <a:cubicBezTo>
                        <a:pt x="1867" y="763"/>
                        <a:pt x="1866" y="766"/>
                        <a:pt x="1863" y="769"/>
                      </a:cubicBezTo>
                      <a:cubicBezTo>
                        <a:pt x="1860" y="771"/>
                        <a:pt x="1858" y="773"/>
                        <a:pt x="1855" y="774"/>
                      </a:cubicBezTo>
                      <a:cubicBezTo>
                        <a:pt x="1846" y="777"/>
                        <a:pt x="1836" y="774"/>
                        <a:pt x="1834" y="765"/>
                      </a:cubicBezTo>
                      <a:cubicBezTo>
                        <a:pt x="1833" y="761"/>
                        <a:pt x="1833" y="758"/>
                        <a:pt x="1835" y="754"/>
                      </a:cubicBezTo>
                      <a:cubicBezTo>
                        <a:pt x="1836" y="752"/>
                        <a:pt x="1837" y="751"/>
                        <a:pt x="1839" y="750"/>
                      </a:cubicBezTo>
                      <a:cubicBezTo>
                        <a:pt x="1842" y="749"/>
                        <a:pt x="1845" y="748"/>
                        <a:pt x="1848" y="749"/>
                      </a:cubicBezTo>
                      <a:cubicBezTo>
                        <a:pt x="1850" y="749"/>
                        <a:pt x="1851" y="750"/>
                        <a:pt x="1852" y="751"/>
                      </a:cubicBezTo>
                      <a:cubicBezTo>
                        <a:pt x="1853" y="751"/>
                        <a:pt x="1853" y="752"/>
                        <a:pt x="1854" y="753"/>
                      </a:cubicBezTo>
                      <a:cubicBezTo>
                        <a:pt x="1855" y="755"/>
                        <a:pt x="1856" y="758"/>
                        <a:pt x="1854" y="760"/>
                      </a:cubicBezTo>
                      <a:cubicBezTo>
                        <a:pt x="1853" y="762"/>
                        <a:pt x="1852" y="763"/>
                        <a:pt x="1850" y="763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50" y="763"/>
                        <a:pt x="1850" y="763"/>
                        <a:pt x="1850" y="763"/>
                      </a:cubicBezTo>
                      <a:cubicBezTo>
                        <a:pt x="1852" y="763"/>
                        <a:pt x="1853" y="762"/>
                        <a:pt x="1854" y="760"/>
                      </a:cubicBezTo>
                      <a:cubicBezTo>
                        <a:pt x="1855" y="758"/>
                        <a:pt x="1855" y="756"/>
                        <a:pt x="1854" y="754"/>
                      </a:cubicBezTo>
                      <a:cubicBezTo>
                        <a:pt x="1853" y="753"/>
                        <a:pt x="1852" y="752"/>
                        <a:pt x="1851" y="751"/>
                      </a:cubicBezTo>
                      <a:cubicBezTo>
                        <a:pt x="1850" y="751"/>
                        <a:pt x="1849" y="750"/>
                        <a:pt x="1848" y="750"/>
                      </a:cubicBezTo>
                      <a:cubicBezTo>
                        <a:pt x="1845" y="749"/>
                        <a:pt x="1842" y="750"/>
                        <a:pt x="1840" y="752"/>
                      </a:cubicBezTo>
                      <a:cubicBezTo>
                        <a:pt x="1839" y="753"/>
                        <a:pt x="1838" y="754"/>
                        <a:pt x="1837" y="755"/>
                      </a:cubicBezTo>
                      <a:cubicBezTo>
                        <a:pt x="1835" y="758"/>
                        <a:pt x="1835" y="761"/>
                        <a:pt x="1836" y="764"/>
                      </a:cubicBezTo>
                      <a:cubicBezTo>
                        <a:pt x="1839" y="772"/>
                        <a:pt x="1847" y="774"/>
                        <a:pt x="1853" y="771"/>
                      </a:cubicBezTo>
                      <a:cubicBezTo>
                        <a:pt x="1856" y="770"/>
                        <a:pt x="1858" y="768"/>
                        <a:pt x="1860" y="766"/>
                      </a:cubicBezTo>
                      <a:cubicBezTo>
                        <a:pt x="1863" y="764"/>
                        <a:pt x="1864" y="761"/>
                        <a:pt x="1865" y="758"/>
                      </a:cubicBezTo>
                      <a:cubicBezTo>
                        <a:pt x="1866" y="755"/>
                        <a:pt x="1866" y="751"/>
                        <a:pt x="1866" y="748"/>
                      </a:cubicBezTo>
                      <a:cubicBezTo>
                        <a:pt x="1866" y="743"/>
                        <a:pt x="1864" y="738"/>
                        <a:pt x="1862" y="733"/>
                      </a:cubicBezTo>
                      <a:cubicBezTo>
                        <a:pt x="1857" y="724"/>
                        <a:pt x="1849" y="716"/>
                        <a:pt x="1841" y="712"/>
                      </a:cubicBezTo>
                      <a:cubicBezTo>
                        <a:pt x="1818" y="699"/>
                        <a:pt x="1789" y="706"/>
                        <a:pt x="1764" y="710"/>
                      </a:cubicBezTo>
                      <a:cubicBezTo>
                        <a:pt x="1768" y="710"/>
                        <a:pt x="1773" y="709"/>
                        <a:pt x="1777" y="710"/>
                      </a:cubicBezTo>
                      <a:cubicBezTo>
                        <a:pt x="1791" y="711"/>
                        <a:pt x="1807" y="722"/>
                        <a:pt x="1808" y="737"/>
                      </a:cubicBezTo>
                      <a:cubicBezTo>
                        <a:pt x="1809" y="747"/>
                        <a:pt x="1805" y="756"/>
                        <a:pt x="1812" y="764"/>
                      </a:cubicBezTo>
                      <a:cubicBezTo>
                        <a:pt x="1805" y="767"/>
                        <a:pt x="1793" y="761"/>
                        <a:pt x="1790" y="750"/>
                      </a:cubicBezTo>
                      <a:cubicBezTo>
                        <a:pt x="1786" y="739"/>
                        <a:pt x="1790" y="720"/>
                        <a:pt x="1775" y="715"/>
                      </a:cubicBezTo>
                      <a:cubicBezTo>
                        <a:pt x="1767" y="712"/>
                        <a:pt x="1757" y="714"/>
                        <a:pt x="1754" y="712"/>
                      </a:cubicBezTo>
                      <a:cubicBezTo>
                        <a:pt x="1755" y="712"/>
                        <a:pt x="1755" y="711"/>
                        <a:pt x="1756" y="711"/>
                      </a:cubicBezTo>
                      <a:cubicBezTo>
                        <a:pt x="1755" y="711"/>
                        <a:pt x="1754" y="712"/>
                        <a:pt x="1753" y="712"/>
                      </a:cubicBezTo>
                      <a:cubicBezTo>
                        <a:pt x="1736" y="713"/>
                        <a:pt x="1724" y="713"/>
                        <a:pt x="1708" y="708"/>
                      </a:cubicBezTo>
                      <a:cubicBezTo>
                        <a:pt x="1694" y="703"/>
                        <a:pt x="1684" y="697"/>
                        <a:pt x="1675" y="686"/>
                      </a:cubicBezTo>
                      <a:cubicBezTo>
                        <a:pt x="1669" y="677"/>
                        <a:pt x="1666" y="667"/>
                        <a:pt x="1665" y="658"/>
                      </a:cubicBezTo>
                      <a:cubicBezTo>
                        <a:pt x="1665" y="638"/>
                        <a:pt x="1676" y="616"/>
                        <a:pt x="1690" y="599"/>
                      </a:cubicBezTo>
                      <a:cubicBezTo>
                        <a:pt x="1696" y="592"/>
                        <a:pt x="1702" y="586"/>
                        <a:pt x="1708" y="581"/>
                      </a:cubicBezTo>
                      <a:cubicBezTo>
                        <a:pt x="1720" y="571"/>
                        <a:pt x="1734" y="565"/>
                        <a:pt x="1743" y="552"/>
                      </a:cubicBezTo>
                      <a:cubicBezTo>
                        <a:pt x="1747" y="546"/>
                        <a:pt x="1752" y="538"/>
                        <a:pt x="1751" y="531"/>
                      </a:cubicBezTo>
                      <a:cubicBezTo>
                        <a:pt x="1750" y="527"/>
                        <a:pt x="1746" y="521"/>
                        <a:pt x="1742" y="522"/>
                      </a:cubicBezTo>
                      <a:cubicBezTo>
                        <a:pt x="1740" y="522"/>
                        <a:pt x="1739" y="523"/>
                        <a:pt x="1738" y="525"/>
                      </a:cubicBezTo>
                      <a:cubicBezTo>
                        <a:pt x="1738" y="527"/>
                        <a:pt x="1739" y="528"/>
                        <a:pt x="1740" y="528"/>
                      </a:cubicBezTo>
                      <a:cubicBezTo>
                        <a:pt x="1742" y="529"/>
                        <a:pt x="1743" y="529"/>
                        <a:pt x="1743" y="528"/>
                      </a:cubicBezTo>
                      <a:cubicBezTo>
                        <a:pt x="1744" y="527"/>
                        <a:pt x="1745" y="526"/>
                        <a:pt x="1743" y="525"/>
                      </a:cubicBezTo>
                      <a:cubicBezTo>
                        <a:pt x="1743" y="525"/>
                        <a:pt x="1742" y="524"/>
                        <a:pt x="1741" y="525"/>
                      </a:cubicBezTo>
                      <a:cubicBezTo>
                        <a:pt x="1741" y="524"/>
                        <a:pt x="1743" y="523"/>
                        <a:pt x="1744" y="524"/>
                      </a:cubicBezTo>
                      <a:cubicBezTo>
                        <a:pt x="1745" y="524"/>
                        <a:pt x="1746" y="526"/>
                        <a:pt x="1746" y="527"/>
                      </a:cubicBezTo>
                      <a:cubicBezTo>
                        <a:pt x="1746" y="530"/>
                        <a:pt x="1744" y="532"/>
                        <a:pt x="1741" y="532"/>
                      </a:cubicBezTo>
                      <a:cubicBezTo>
                        <a:pt x="1739" y="532"/>
                        <a:pt x="1737" y="531"/>
                        <a:pt x="1736" y="529"/>
                      </a:cubicBezTo>
                      <a:cubicBezTo>
                        <a:pt x="1734" y="528"/>
                        <a:pt x="1734" y="526"/>
                        <a:pt x="1735" y="524"/>
                      </a:cubicBezTo>
                      <a:cubicBezTo>
                        <a:pt x="1735" y="521"/>
                        <a:pt x="1738" y="519"/>
                        <a:pt x="1740" y="519"/>
                      </a:cubicBezTo>
                      <a:cubicBezTo>
                        <a:pt x="1746" y="518"/>
                        <a:pt x="1749" y="523"/>
                        <a:pt x="1751" y="527"/>
                      </a:cubicBezTo>
                      <a:cubicBezTo>
                        <a:pt x="1752" y="529"/>
                        <a:pt x="1752" y="532"/>
                        <a:pt x="1752" y="534"/>
                      </a:cubicBezTo>
                      <a:cubicBezTo>
                        <a:pt x="1755" y="524"/>
                        <a:pt x="1752" y="515"/>
                        <a:pt x="1745" y="508"/>
                      </a:cubicBezTo>
                      <a:cubicBezTo>
                        <a:pt x="1741" y="504"/>
                        <a:pt x="1736" y="501"/>
                        <a:pt x="1729" y="501"/>
                      </a:cubicBezTo>
                      <a:cubicBezTo>
                        <a:pt x="1729" y="501"/>
                        <a:pt x="1729" y="501"/>
                        <a:pt x="1729" y="501"/>
                      </a:cubicBezTo>
                      <a:cubicBezTo>
                        <a:pt x="1735" y="502"/>
                        <a:pt x="1739" y="508"/>
                        <a:pt x="1734" y="514"/>
                      </a:cubicBezTo>
                      <a:cubicBezTo>
                        <a:pt x="1730" y="519"/>
                        <a:pt x="1718" y="521"/>
                        <a:pt x="1720" y="535"/>
                      </a:cubicBezTo>
                      <a:close/>
                      <a:moveTo>
                        <a:pt x="1873" y="206"/>
                      </a:moveTo>
                      <a:cubicBezTo>
                        <a:pt x="1851" y="224"/>
                        <a:pt x="1851" y="248"/>
                        <a:pt x="1844" y="259"/>
                      </a:cubicBezTo>
                      <a:cubicBezTo>
                        <a:pt x="1837" y="272"/>
                        <a:pt x="1822" y="263"/>
                        <a:pt x="1827" y="248"/>
                      </a:cubicBezTo>
                      <a:cubicBezTo>
                        <a:pt x="1833" y="231"/>
                        <a:pt x="1853" y="215"/>
                        <a:pt x="1873" y="206"/>
                      </a:cubicBezTo>
                      <a:close/>
                      <a:moveTo>
                        <a:pt x="1728" y="217"/>
                      </a:moveTo>
                      <a:cubicBezTo>
                        <a:pt x="1716" y="213"/>
                        <a:pt x="1698" y="193"/>
                        <a:pt x="1696" y="177"/>
                      </a:cubicBezTo>
                      <a:cubicBezTo>
                        <a:pt x="1694" y="161"/>
                        <a:pt x="1707" y="156"/>
                        <a:pt x="1712" y="173"/>
                      </a:cubicBezTo>
                      <a:cubicBezTo>
                        <a:pt x="1716" y="186"/>
                        <a:pt x="1717" y="208"/>
                        <a:pt x="1728" y="217"/>
                      </a:cubicBezTo>
                      <a:close/>
                      <a:moveTo>
                        <a:pt x="1789" y="340"/>
                      </a:moveTo>
                      <a:cubicBezTo>
                        <a:pt x="1792" y="339"/>
                        <a:pt x="1793" y="337"/>
                        <a:pt x="1793" y="335"/>
                      </a:cubicBezTo>
                      <a:cubicBezTo>
                        <a:pt x="1792" y="333"/>
                        <a:pt x="1790" y="332"/>
                        <a:pt x="1788" y="332"/>
                      </a:cubicBezTo>
                      <a:cubicBezTo>
                        <a:pt x="1786" y="333"/>
                        <a:pt x="1785" y="335"/>
                        <a:pt x="1785" y="337"/>
                      </a:cubicBezTo>
                      <a:cubicBezTo>
                        <a:pt x="1785" y="339"/>
                        <a:pt x="1787" y="340"/>
                        <a:pt x="1789" y="340"/>
                      </a:cubicBezTo>
                      <a:close/>
                      <a:moveTo>
                        <a:pt x="1776" y="276"/>
                      </a:moveTo>
                      <a:cubicBezTo>
                        <a:pt x="1786" y="277"/>
                        <a:pt x="1783" y="289"/>
                        <a:pt x="1783" y="294"/>
                      </a:cubicBezTo>
                      <a:cubicBezTo>
                        <a:pt x="1783" y="297"/>
                        <a:pt x="1783" y="299"/>
                        <a:pt x="1785" y="301"/>
                      </a:cubicBezTo>
                      <a:cubicBezTo>
                        <a:pt x="1782" y="301"/>
                        <a:pt x="1774" y="296"/>
                        <a:pt x="1771" y="292"/>
                      </a:cubicBezTo>
                      <a:cubicBezTo>
                        <a:pt x="1767" y="287"/>
                        <a:pt x="1767" y="281"/>
                        <a:pt x="1773" y="276"/>
                      </a:cubicBezTo>
                      <a:cubicBezTo>
                        <a:pt x="1772" y="280"/>
                        <a:pt x="1773" y="285"/>
                        <a:pt x="1776" y="287"/>
                      </a:cubicBezTo>
                      <a:cubicBezTo>
                        <a:pt x="1775" y="286"/>
                        <a:pt x="1775" y="280"/>
                        <a:pt x="1776" y="276"/>
                      </a:cubicBezTo>
                      <a:close/>
                      <a:moveTo>
                        <a:pt x="1769" y="333"/>
                      </a:moveTo>
                      <a:cubicBezTo>
                        <a:pt x="1773" y="332"/>
                        <a:pt x="1776" y="328"/>
                        <a:pt x="1775" y="324"/>
                      </a:cubicBezTo>
                      <a:cubicBezTo>
                        <a:pt x="1775" y="320"/>
                        <a:pt x="1771" y="317"/>
                        <a:pt x="1767" y="318"/>
                      </a:cubicBezTo>
                      <a:cubicBezTo>
                        <a:pt x="1762" y="319"/>
                        <a:pt x="1760" y="323"/>
                        <a:pt x="1760" y="327"/>
                      </a:cubicBezTo>
                      <a:cubicBezTo>
                        <a:pt x="1761" y="331"/>
                        <a:pt x="1765" y="334"/>
                        <a:pt x="1769" y="333"/>
                      </a:cubicBezTo>
                      <a:close/>
                      <a:moveTo>
                        <a:pt x="1780" y="339"/>
                      </a:moveTo>
                      <a:cubicBezTo>
                        <a:pt x="1783" y="339"/>
                        <a:pt x="1784" y="336"/>
                        <a:pt x="1784" y="333"/>
                      </a:cubicBezTo>
                      <a:cubicBezTo>
                        <a:pt x="1783" y="331"/>
                        <a:pt x="1781" y="329"/>
                        <a:pt x="1778" y="329"/>
                      </a:cubicBezTo>
                      <a:cubicBezTo>
                        <a:pt x="1775" y="330"/>
                        <a:pt x="1774" y="332"/>
                        <a:pt x="1774" y="335"/>
                      </a:cubicBezTo>
                      <a:cubicBezTo>
                        <a:pt x="1775" y="338"/>
                        <a:pt x="1777" y="340"/>
                        <a:pt x="1780" y="339"/>
                      </a:cubicBezTo>
                      <a:close/>
                      <a:moveTo>
                        <a:pt x="1744" y="228"/>
                      </a:moveTo>
                      <a:cubicBezTo>
                        <a:pt x="1747" y="231"/>
                        <a:pt x="1750" y="231"/>
                        <a:pt x="1753" y="231"/>
                      </a:cubicBezTo>
                      <a:cubicBezTo>
                        <a:pt x="1756" y="230"/>
                        <a:pt x="1760" y="227"/>
                        <a:pt x="1761" y="222"/>
                      </a:cubicBezTo>
                      <a:cubicBezTo>
                        <a:pt x="1762" y="217"/>
                        <a:pt x="1758" y="213"/>
                        <a:pt x="1754" y="211"/>
                      </a:cubicBezTo>
                      <a:cubicBezTo>
                        <a:pt x="1747" y="208"/>
                        <a:pt x="1744" y="214"/>
                        <a:pt x="1740" y="216"/>
                      </a:cubicBezTo>
                      <a:cubicBezTo>
                        <a:pt x="1735" y="218"/>
                        <a:pt x="1729" y="215"/>
                        <a:pt x="1725" y="209"/>
                      </a:cubicBezTo>
                      <a:cubicBezTo>
                        <a:pt x="1720" y="202"/>
                        <a:pt x="1720" y="193"/>
                        <a:pt x="1725" y="187"/>
                      </a:cubicBezTo>
                      <a:cubicBezTo>
                        <a:pt x="1728" y="183"/>
                        <a:pt x="1734" y="181"/>
                        <a:pt x="1738" y="185"/>
                      </a:cubicBezTo>
                      <a:cubicBezTo>
                        <a:pt x="1733" y="186"/>
                        <a:pt x="1730" y="193"/>
                        <a:pt x="1736" y="197"/>
                      </a:cubicBezTo>
                      <a:cubicBezTo>
                        <a:pt x="1739" y="199"/>
                        <a:pt x="1746" y="200"/>
                        <a:pt x="1754" y="201"/>
                      </a:cubicBezTo>
                      <a:cubicBezTo>
                        <a:pt x="1762" y="202"/>
                        <a:pt x="1769" y="205"/>
                        <a:pt x="1774" y="210"/>
                      </a:cubicBezTo>
                      <a:cubicBezTo>
                        <a:pt x="1783" y="219"/>
                        <a:pt x="1781" y="236"/>
                        <a:pt x="1770" y="243"/>
                      </a:cubicBezTo>
                      <a:cubicBezTo>
                        <a:pt x="1763" y="247"/>
                        <a:pt x="1757" y="247"/>
                        <a:pt x="1750" y="246"/>
                      </a:cubicBezTo>
                      <a:cubicBezTo>
                        <a:pt x="1743" y="244"/>
                        <a:pt x="1726" y="236"/>
                        <a:pt x="1717" y="240"/>
                      </a:cubicBezTo>
                      <a:cubicBezTo>
                        <a:pt x="1711" y="243"/>
                        <a:pt x="1710" y="248"/>
                        <a:pt x="1713" y="252"/>
                      </a:cubicBezTo>
                      <a:cubicBezTo>
                        <a:pt x="1708" y="253"/>
                        <a:pt x="1702" y="247"/>
                        <a:pt x="1702" y="241"/>
                      </a:cubicBezTo>
                      <a:cubicBezTo>
                        <a:pt x="1702" y="230"/>
                        <a:pt x="1714" y="219"/>
                        <a:pt x="1728" y="220"/>
                      </a:cubicBezTo>
                      <a:cubicBezTo>
                        <a:pt x="1734" y="221"/>
                        <a:pt x="1738" y="224"/>
                        <a:pt x="1744" y="228"/>
                      </a:cubicBezTo>
                      <a:close/>
                      <a:moveTo>
                        <a:pt x="1715" y="101"/>
                      </a:moveTo>
                      <a:cubicBezTo>
                        <a:pt x="1717" y="100"/>
                        <a:pt x="1720" y="101"/>
                        <a:pt x="1721" y="103"/>
                      </a:cubicBezTo>
                      <a:cubicBezTo>
                        <a:pt x="1721" y="106"/>
                        <a:pt x="1720" y="108"/>
                        <a:pt x="1718" y="109"/>
                      </a:cubicBezTo>
                      <a:cubicBezTo>
                        <a:pt x="1716" y="110"/>
                        <a:pt x="1713" y="108"/>
                        <a:pt x="1713" y="106"/>
                      </a:cubicBezTo>
                      <a:cubicBezTo>
                        <a:pt x="1712" y="104"/>
                        <a:pt x="1713" y="102"/>
                        <a:pt x="1715" y="101"/>
                      </a:cubicBezTo>
                      <a:close/>
                      <a:moveTo>
                        <a:pt x="1722" y="96"/>
                      </a:moveTo>
                      <a:cubicBezTo>
                        <a:pt x="1724" y="96"/>
                        <a:pt x="1726" y="97"/>
                        <a:pt x="1726" y="98"/>
                      </a:cubicBezTo>
                      <a:cubicBezTo>
                        <a:pt x="1727" y="100"/>
                        <a:pt x="1726" y="102"/>
                        <a:pt x="1724" y="103"/>
                      </a:cubicBezTo>
                      <a:cubicBezTo>
                        <a:pt x="1722" y="103"/>
                        <a:pt x="1721" y="102"/>
                        <a:pt x="1720" y="100"/>
                      </a:cubicBezTo>
                      <a:cubicBezTo>
                        <a:pt x="1719" y="99"/>
                        <a:pt x="1720" y="97"/>
                        <a:pt x="1722" y="96"/>
                      </a:cubicBezTo>
                      <a:close/>
                      <a:moveTo>
                        <a:pt x="1710" y="110"/>
                      </a:moveTo>
                      <a:cubicBezTo>
                        <a:pt x="1713" y="109"/>
                        <a:pt x="1717" y="111"/>
                        <a:pt x="1718" y="114"/>
                      </a:cubicBezTo>
                      <a:cubicBezTo>
                        <a:pt x="1719" y="117"/>
                        <a:pt x="1718" y="121"/>
                        <a:pt x="1714" y="122"/>
                      </a:cubicBezTo>
                      <a:cubicBezTo>
                        <a:pt x="1711" y="123"/>
                        <a:pt x="1707" y="121"/>
                        <a:pt x="1706" y="118"/>
                      </a:cubicBezTo>
                      <a:cubicBezTo>
                        <a:pt x="1705" y="115"/>
                        <a:pt x="1707" y="111"/>
                        <a:pt x="1710" y="110"/>
                      </a:cubicBezTo>
                      <a:close/>
                      <a:moveTo>
                        <a:pt x="1746" y="227"/>
                      </a:moveTo>
                      <a:cubicBezTo>
                        <a:pt x="1750" y="230"/>
                        <a:pt x="1755" y="229"/>
                        <a:pt x="1758" y="225"/>
                      </a:cubicBezTo>
                      <a:cubicBezTo>
                        <a:pt x="1762" y="218"/>
                        <a:pt x="1754" y="211"/>
                        <a:pt x="1748" y="213"/>
                      </a:cubicBezTo>
                      <a:cubicBezTo>
                        <a:pt x="1743" y="215"/>
                        <a:pt x="1741" y="219"/>
                        <a:pt x="1734" y="218"/>
                      </a:cubicBezTo>
                      <a:cubicBezTo>
                        <a:pt x="1741" y="221"/>
                        <a:pt x="1741" y="224"/>
                        <a:pt x="1746" y="227"/>
                      </a:cubicBezTo>
                      <a:close/>
                      <a:moveTo>
                        <a:pt x="1780" y="235"/>
                      </a:moveTo>
                      <a:cubicBezTo>
                        <a:pt x="1785" y="228"/>
                        <a:pt x="1783" y="218"/>
                        <a:pt x="1780" y="214"/>
                      </a:cubicBezTo>
                      <a:cubicBezTo>
                        <a:pt x="1785" y="208"/>
                        <a:pt x="1801" y="215"/>
                        <a:pt x="1798" y="227"/>
                      </a:cubicBezTo>
                      <a:cubicBezTo>
                        <a:pt x="1797" y="234"/>
                        <a:pt x="1787" y="239"/>
                        <a:pt x="1780" y="235"/>
                      </a:cubicBezTo>
                      <a:close/>
                      <a:moveTo>
                        <a:pt x="1678" y="167"/>
                      </a:moveTo>
                      <a:cubicBezTo>
                        <a:pt x="1688" y="177"/>
                        <a:pt x="1674" y="190"/>
                        <a:pt x="1670" y="195"/>
                      </a:cubicBezTo>
                      <a:cubicBezTo>
                        <a:pt x="1667" y="200"/>
                        <a:pt x="1665" y="203"/>
                        <a:pt x="1666" y="207"/>
                      </a:cubicBezTo>
                      <a:cubicBezTo>
                        <a:pt x="1662" y="203"/>
                        <a:pt x="1657" y="190"/>
                        <a:pt x="1656" y="183"/>
                      </a:cubicBezTo>
                      <a:cubicBezTo>
                        <a:pt x="1656" y="174"/>
                        <a:pt x="1662" y="165"/>
                        <a:pt x="1673" y="165"/>
                      </a:cubicBezTo>
                      <a:cubicBezTo>
                        <a:pt x="1669" y="168"/>
                        <a:pt x="1666" y="176"/>
                        <a:pt x="1667" y="181"/>
                      </a:cubicBezTo>
                      <a:cubicBezTo>
                        <a:pt x="1667" y="178"/>
                        <a:pt x="1672" y="171"/>
                        <a:pt x="1678" y="167"/>
                      </a:cubicBezTo>
                      <a:close/>
                      <a:moveTo>
                        <a:pt x="1808" y="207"/>
                      </a:moveTo>
                      <a:cubicBezTo>
                        <a:pt x="1783" y="186"/>
                        <a:pt x="1785" y="158"/>
                        <a:pt x="1778" y="145"/>
                      </a:cubicBezTo>
                      <a:cubicBezTo>
                        <a:pt x="1769" y="130"/>
                        <a:pt x="1752" y="139"/>
                        <a:pt x="1757" y="157"/>
                      </a:cubicBezTo>
                      <a:cubicBezTo>
                        <a:pt x="1763" y="177"/>
                        <a:pt x="1785" y="197"/>
                        <a:pt x="1808" y="207"/>
                      </a:cubicBezTo>
                      <a:close/>
                      <a:moveTo>
                        <a:pt x="1811" y="333"/>
                      </a:moveTo>
                      <a:cubicBezTo>
                        <a:pt x="1807" y="332"/>
                        <a:pt x="1804" y="330"/>
                        <a:pt x="1802" y="328"/>
                      </a:cubicBezTo>
                      <a:cubicBezTo>
                        <a:pt x="1792" y="321"/>
                        <a:pt x="1786" y="310"/>
                        <a:pt x="1786" y="297"/>
                      </a:cubicBezTo>
                      <a:cubicBezTo>
                        <a:pt x="1786" y="283"/>
                        <a:pt x="1795" y="268"/>
                        <a:pt x="1810" y="265"/>
                      </a:cubicBezTo>
                      <a:cubicBezTo>
                        <a:pt x="1816" y="264"/>
                        <a:pt x="1822" y="265"/>
                        <a:pt x="1827" y="268"/>
                      </a:cubicBezTo>
                      <a:cubicBezTo>
                        <a:pt x="1831" y="271"/>
                        <a:pt x="1833" y="274"/>
                        <a:pt x="1834" y="278"/>
                      </a:cubicBezTo>
                      <a:cubicBezTo>
                        <a:pt x="1836" y="283"/>
                        <a:pt x="1834" y="288"/>
                        <a:pt x="1831" y="292"/>
                      </a:cubicBezTo>
                      <a:cubicBezTo>
                        <a:pt x="1828" y="294"/>
                        <a:pt x="1824" y="296"/>
                        <a:pt x="1820" y="295"/>
                      </a:cubicBezTo>
                      <a:cubicBezTo>
                        <a:pt x="1813" y="294"/>
                        <a:pt x="1808" y="288"/>
                        <a:pt x="1809" y="281"/>
                      </a:cubicBezTo>
                      <a:cubicBezTo>
                        <a:pt x="1810" y="274"/>
                        <a:pt x="1816" y="269"/>
                        <a:pt x="1823" y="270"/>
                      </a:cubicBezTo>
                      <a:cubicBezTo>
                        <a:pt x="1829" y="270"/>
                        <a:pt x="1833" y="275"/>
                        <a:pt x="1834" y="280"/>
                      </a:cubicBezTo>
                      <a:cubicBezTo>
                        <a:pt x="1834" y="279"/>
                        <a:pt x="1834" y="279"/>
                        <a:pt x="1834" y="278"/>
                      </a:cubicBezTo>
                      <a:cubicBezTo>
                        <a:pt x="1833" y="274"/>
                        <a:pt x="1830" y="271"/>
                        <a:pt x="1827" y="269"/>
                      </a:cubicBezTo>
                      <a:cubicBezTo>
                        <a:pt x="1822" y="266"/>
                        <a:pt x="1816" y="265"/>
                        <a:pt x="1810" y="266"/>
                      </a:cubicBezTo>
                      <a:cubicBezTo>
                        <a:pt x="1796" y="269"/>
                        <a:pt x="1787" y="283"/>
                        <a:pt x="1788" y="297"/>
                      </a:cubicBezTo>
                      <a:cubicBezTo>
                        <a:pt x="1788" y="310"/>
                        <a:pt x="1795" y="320"/>
                        <a:pt x="1805" y="327"/>
                      </a:cubicBezTo>
                      <a:cubicBezTo>
                        <a:pt x="1807" y="329"/>
                        <a:pt x="1810" y="330"/>
                        <a:pt x="1813" y="331"/>
                      </a:cubicBezTo>
                      <a:lnTo>
                        <a:pt x="1811" y="333"/>
                      </a:lnTo>
                      <a:close/>
                      <a:moveTo>
                        <a:pt x="1861" y="320"/>
                      </a:moveTo>
                      <a:cubicBezTo>
                        <a:pt x="1875" y="326"/>
                        <a:pt x="1884" y="338"/>
                        <a:pt x="1882" y="356"/>
                      </a:cubicBezTo>
                      <a:cubicBezTo>
                        <a:pt x="1881" y="362"/>
                        <a:pt x="1879" y="367"/>
                        <a:pt x="1875" y="372"/>
                      </a:cubicBezTo>
                      <a:cubicBezTo>
                        <a:pt x="1871" y="376"/>
                        <a:pt x="1867" y="378"/>
                        <a:pt x="1862" y="379"/>
                      </a:cubicBezTo>
                      <a:cubicBezTo>
                        <a:pt x="1855" y="379"/>
                        <a:pt x="1850" y="377"/>
                        <a:pt x="1845" y="372"/>
                      </a:cubicBezTo>
                      <a:cubicBezTo>
                        <a:pt x="1843" y="369"/>
                        <a:pt x="1842" y="366"/>
                        <a:pt x="1842" y="362"/>
                      </a:cubicBezTo>
                      <a:cubicBezTo>
                        <a:pt x="1844" y="356"/>
                        <a:pt x="1848" y="352"/>
                        <a:pt x="1853" y="351"/>
                      </a:cubicBezTo>
                      <a:cubicBezTo>
                        <a:pt x="1856" y="350"/>
                        <a:pt x="1859" y="350"/>
                        <a:pt x="1861" y="351"/>
                      </a:cubicBezTo>
                      <a:cubicBezTo>
                        <a:pt x="1866" y="354"/>
                        <a:pt x="1869" y="361"/>
                        <a:pt x="1866" y="366"/>
                      </a:cubicBezTo>
                      <a:cubicBezTo>
                        <a:pt x="1863" y="371"/>
                        <a:pt x="1857" y="373"/>
                        <a:pt x="1851" y="371"/>
                      </a:cubicBezTo>
                      <a:cubicBezTo>
                        <a:pt x="1846" y="368"/>
                        <a:pt x="1844" y="361"/>
                        <a:pt x="1847" y="356"/>
                      </a:cubicBezTo>
                      <a:cubicBezTo>
                        <a:pt x="1848" y="354"/>
                        <a:pt x="1849" y="353"/>
                        <a:pt x="1850" y="352"/>
                      </a:cubicBezTo>
                      <a:cubicBezTo>
                        <a:pt x="1850" y="352"/>
                        <a:pt x="1850" y="352"/>
                        <a:pt x="1850" y="352"/>
                      </a:cubicBezTo>
                      <a:cubicBezTo>
                        <a:pt x="1846" y="354"/>
                        <a:pt x="1844" y="358"/>
                        <a:pt x="1843" y="362"/>
                      </a:cubicBezTo>
                      <a:cubicBezTo>
                        <a:pt x="1843" y="366"/>
                        <a:pt x="1844" y="369"/>
                        <a:pt x="1846" y="372"/>
                      </a:cubicBezTo>
                      <a:cubicBezTo>
                        <a:pt x="1850" y="376"/>
                        <a:pt x="1856" y="378"/>
                        <a:pt x="1862" y="378"/>
                      </a:cubicBezTo>
                      <a:cubicBezTo>
                        <a:pt x="1867" y="377"/>
                        <a:pt x="1870" y="375"/>
                        <a:pt x="1874" y="371"/>
                      </a:cubicBezTo>
                      <a:cubicBezTo>
                        <a:pt x="1878" y="366"/>
                        <a:pt x="1879" y="362"/>
                        <a:pt x="1880" y="356"/>
                      </a:cubicBezTo>
                      <a:cubicBezTo>
                        <a:pt x="1882" y="338"/>
                        <a:pt x="1872" y="327"/>
                        <a:pt x="1859" y="323"/>
                      </a:cubicBezTo>
                      <a:lnTo>
                        <a:pt x="1861" y="320"/>
                      </a:lnTo>
                      <a:close/>
                      <a:moveTo>
                        <a:pt x="2056" y="504"/>
                      </a:moveTo>
                      <a:cubicBezTo>
                        <a:pt x="2055" y="508"/>
                        <a:pt x="2052" y="511"/>
                        <a:pt x="2049" y="510"/>
                      </a:cubicBezTo>
                      <a:cubicBezTo>
                        <a:pt x="2045" y="510"/>
                        <a:pt x="2043" y="507"/>
                        <a:pt x="2043" y="503"/>
                      </a:cubicBezTo>
                      <a:cubicBezTo>
                        <a:pt x="2043" y="500"/>
                        <a:pt x="2046" y="497"/>
                        <a:pt x="2050" y="498"/>
                      </a:cubicBezTo>
                      <a:cubicBezTo>
                        <a:pt x="2053" y="498"/>
                        <a:pt x="2056" y="501"/>
                        <a:pt x="2056" y="504"/>
                      </a:cubicBezTo>
                      <a:close/>
                      <a:moveTo>
                        <a:pt x="2058" y="517"/>
                      </a:moveTo>
                      <a:cubicBezTo>
                        <a:pt x="2057" y="519"/>
                        <a:pt x="2055" y="521"/>
                        <a:pt x="2052" y="521"/>
                      </a:cubicBezTo>
                      <a:cubicBezTo>
                        <a:pt x="2050" y="521"/>
                        <a:pt x="2048" y="519"/>
                        <a:pt x="2048" y="516"/>
                      </a:cubicBezTo>
                      <a:cubicBezTo>
                        <a:pt x="2048" y="513"/>
                        <a:pt x="2050" y="511"/>
                        <a:pt x="2053" y="511"/>
                      </a:cubicBezTo>
                      <a:cubicBezTo>
                        <a:pt x="2056" y="512"/>
                        <a:pt x="2058" y="514"/>
                        <a:pt x="2058" y="517"/>
                      </a:cubicBezTo>
                      <a:close/>
                      <a:moveTo>
                        <a:pt x="2046" y="492"/>
                      </a:moveTo>
                      <a:cubicBezTo>
                        <a:pt x="2046" y="497"/>
                        <a:pt x="2041" y="501"/>
                        <a:pt x="2035" y="501"/>
                      </a:cubicBezTo>
                      <a:cubicBezTo>
                        <a:pt x="2030" y="500"/>
                        <a:pt x="2026" y="496"/>
                        <a:pt x="2027" y="490"/>
                      </a:cubicBezTo>
                      <a:cubicBezTo>
                        <a:pt x="2027" y="485"/>
                        <a:pt x="2032" y="481"/>
                        <a:pt x="2037" y="481"/>
                      </a:cubicBezTo>
                      <a:cubicBezTo>
                        <a:pt x="2043" y="482"/>
                        <a:pt x="2047" y="486"/>
                        <a:pt x="2046" y="492"/>
                      </a:cubicBezTo>
                      <a:close/>
                      <a:moveTo>
                        <a:pt x="1832" y="613"/>
                      </a:moveTo>
                      <a:cubicBezTo>
                        <a:pt x="1844" y="623"/>
                        <a:pt x="1868" y="625"/>
                        <a:pt x="1882" y="618"/>
                      </a:cubicBezTo>
                      <a:cubicBezTo>
                        <a:pt x="1897" y="610"/>
                        <a:pt x="1894" y="595"/>
                        <a:pt x="1876" y="600"/>
                      </a:cubicBezTo>
                      <a:cubicBezTo>
                        <a:pt x="1863" y="604"/>
                        <a:pt x="1845" y="617"/>
                        <a:pt x="1832" y="613"/>
                      </a:cubicBezTo>
                      <a:close/>
                      <a:moveTo>
                        <a:pt x="1831" y="403"/>
                      </a:moveTo>
                      <a:cubicBezTo>
                        <a:pt x="1806" y="397"/>
                        <a:pt x="1771" y="407"/>
                        <a:pt x="1764" y="425"/>
                      </a:cubicBezTo>
                      <a:cubicBezTo>
                        <a:pt x="1756" y="445"/>
                        <a:pt x="1776" y="452"/>
                        <a:pt x="1782" y="435"/>
                      </a:cubicBezTo>
                      <a:cubicBezTo>
                        <a:pt x="1786" y="426"/>
                        <a:pt x="1803" y="404"/>
                        <a:pt x="1831" y="403"/>
                      </a:cubicBezTo>
                      <a:close/>
                      <a:moveTo>
                        <a:pt x="1820" y="396"/>
                      </a:moveTo>
                      <a:cubicBezTo>
                        <a:pt x="1810" y="396"/>
                        <a:pt x="1802" y="391"/>
                        <a:pt x="1796" y="384"/>
                      </a:cubicBezTo>
                      <a:cubicBezTo>
                        <a:pt x="1782" y="370"/>
                        <a:pt x="1777" y="343"/>
                        <a:pt x="1760" y="338"/>
                      </a:cubicBezTo>
                      <a:cubicBezTo>
                        <a:pt x="1752" y="336"/>
                        <a:pt x="1743" y="338"/>
                        <a:pt x="1738" y="344"/>
                      </a:cubicBezTo>
                      <a:cubicBezTo>
                        <a:pt x="1735" y="348"/>
                        <a:pt x="1734" y="353"/>
                        <a:pt x="1737" y="357"/>
                      </a:cubicBezTo>
                      <a:cubicBezTo>
                        <a:pt x="1737" y="353"/>
                        <a:pt x="1741" y="347"/>
                        <a:pt x="1746" y="347"/>
                      </a:cubicBezTo>
                      <a:cubicBezTo>
                        <a:pt x="1752" y="346"/>
                        <a:pt x="1757" y="351"/>
                        <a:pt x="1759" y="356"/>
                      </a:cubicBezTo>
                      <a:cubicBezTo>
                        <a:pt x="1766" y="374"/>
                        <a:pt x="1771" y="392"/>
                        <a:pt x="1792" y="398"/>
                      </a:cubicBezTo>
                      <a:cubicBezTo>
                        <a:pt x="1800" y="401"/>
                        <a:pt x="1808" y="400"/>
                        <a:pt x="1820" y="396"/>
                      </a:cubicBezTo>
                      <a:close/>
                      <a:moveTo>
                        <a:pt x="2055" y="361"/>
                      </a:moveTo>
                      <a:cubicBezTo>
                        <a:pt x="2041" y="365"/>
                        <a:pt x="2037" y="345"/>
                        <a:pt x="2034" y="339"/>
                      </a:cubicBezTo>
                      <a:cubicBezTo>
                        <a:pt x="2032" y="334"/>
                        <a:pt x="2030" y="331"/>
                        <a:pt x="2026" y="330"/>
                      </a:cubicBezTo>
                      <a:cubicBezTo>
                        <a:pt x="2031" y="328"/>
                        <a:pt x="2046" y="331"/>
                        <a:pt x="2052" y="334"/>
                      </a:cubicBezTo>
                      <a:cubicBezTo>
                        <a:pt x="2061" y="339"/>
                        <a:pt x="2065" y="348"/>
                        <a:pt x="2059" y="358"/>
                      </a:cubicBezTo>
                      <a:cubicBezTo>
                        <a:pt x="2058" y="353"/>
                        <a:pt x="2054" y="346"/>
                        <a:pt x="2048" y="344"/>
                      </a:cubicBezTo>
                      <a:cubicBezTo>
                        <a:pt x="2050" y="346"/>
                        <a:pt x="2055" y="354"/>
                        <a:pt x="2055" y="361"/>
                      </a:cubicBezTo>
                      <a:close/>
                      <a:moveTo>
                        <a:pt x="1997" y="648"/>
                      </a:moveTo>
                      <a:cubicBezTo>
                        <a:pt x="1996" y="651"/>
                        <a:pt x="1996" y="656"/>
                        <a:pt x="2000" y="657"/>
                      </a:cubicBezTo>
                      <a:cubicBezTo>
                        <a:pt x="2001" y="657"/>
                        <a:pt x="2003" y="656"/>
                        <a:pt x="2003" y="655"/>
                      </a:cubicBezTo>
                      <a:cubicBezTo>
                        <a:pt x="2004" y="653"/>
                        <a:pt x="2002" y="653"/>
                        <a:pt x="2002" y="653"/>
                      </a:cubicBezTo>
                      <a:cubicBezTo>
                        <a:pt x="2002" y="652"/>
                        <a:pt x="2003" y="652"/>
                        <a:pt x="2004" y="652"/>
                      </a:cubicBezTo>
                      <a:cubicBezTo>
                        <a:pt x="2007" y="652"/>
                        <a:pt x="2009" y="655"/>
                        <a:pt x="2009" y="658"/>
                      </a:cubicBezTo>
                      <a:cubicBezTo>
                        <a:pt x="2009" y="661"/>
                        <a:pt x="2006" y="665"/>
                        <a:pt x="2003" y="665"/>
                      </a:cubicBezTo>
                      <a:cubicBezTo>
                        <a:pt x="1999" y="665"/>
                        <a:pt x="1995" y="664"/>
                        <a:pt x="1993" y="664"/>
                      </a:cubicBezTo>
                      <a:cubicBezTo>
                        <a:pt x="1989" y="665"/>
                        <a:pt x="1988" y="668"/>
                        <a:pt x="1988" y="671"/>
                      </a:cubicBezTo>
                      <a:cubicBezTo>
                        <a:pt x="1986" y="666"/>
                        <a:pt x="1986" y="666"/>
                        <a:pt x="1982" y="665"/>
                      </a:cubicBezTo>
                      <a:cubicBezTo>
                        <a:pt x="1978" y="665"/>
                        <a:pt x="1966" y="666"/>
                        <a:pt x="1964" y="653"/>
                      </a:cubicBezTo>
                      <a:cubicBezTo>
                        <a:pt x="1963" y="661"/>
                        <a:pt x="1967" y="668"/>
                        <a:pt x="1972" y="673"/>
                      </a:cubicBezTo>
                      <a:cubicBezTo>
                        <a:pt x="1978" y="678"/>
                        <a:pt x="1987" y="680"/>
                        <a:pt x="1994" y="679"/>
                      </a:cubicBezTo>
                      <a:cubicBezTo>
                        <a:pt x="2003" y="677"/>
                        <a:pt x="2012" y="666"/>
                        <a:pt x="2012" y="656"/>
                      </a:cubicBezTo>
                      <a:cubicBezTo>
                        <a:pt x="2012" y="651"/>
                        <a:pt x="2009" y="645"/>
                        <a:pt x="2003" y="645"/>
                      </a:cubicBezTo>
                      <a:cubicBezTo>
                        <a:pt x="2001" y="644"/>
                        <a:pt x="1999" y="645"/>
                        <a:pt x="1997" y="648"/>
                      </a:cubicBezTo>
                      <a:close/>
                      <a:moveTo>
                        <a:pt x="1961" y="677"/>
                      </a:moveTo>
                      <a:cubicBezTo>
                        <a:pt x="1961" y="698"/>
                        <a:pt x="1948" y="712"/>
                        <a:pt x="1944" y="721"/>
                      </a:cubicBezTo>
                      <a:cubicBezTo>
                        <a:pt x="1939" y="732"/>
                        <a:pt x="1947" y="737"/>
                        <a:pt x="1955" y="728"/>
                      </a:cubicBezTo>
                      <a:cubicBezTo>
                        <a:pt x="1964" y="717"/>
                        <a:pt x="1965" y="688"/>
                        <a:pt x="1961" y="677"/>
                      </a:cubicBezTo>
                      <a:close/>
                      <a:moveTo>
                        <a:pt x="2090" y="388"/>
                      </a:moveTo>
                      <a:cubicBezTo>
                        <a:pt x="2090" y="385"/>
                        <a:pt x="2087" y="384"/>
                        <a:pt x="2085" y="385"/>
                      </a:cubicBezTo>
                      <a:cubicBezTo>
                        <a:pt x="2083" y="386"/>
                        <a:pt x="2082" y="388"/>
                        <a:pt x="2083" y="390"/>
                      </a:cubicBezTo>
                      <a:cubicBezTo>
                        <a:pt x="2083" y="392"/>
                        <a:pt x="2086" y="393"/>
                        <a:pt x="2088" y="392"/>
                      </a:cubicBezTo>
                      <a:cubicBezTo>
                        <a:pt x="2090" y="392"/>
                        <a:pt x="2091" y="390"/>
                        <a:pt x="2090" y="388"/>
                      </a:cubicBezTo>
                      <a:close/>
                      <a:moveTo>
                        <a:pt x="2106" y="365"/>
                      </a:moveTo>
                      <a:cubicBezTo>
                        <a:pt x="2105" y="361"/>
                        <a:pt x="2101" y="359"/>
                        <a:pt x="2097" y="360"/>
                      </a:cubicBezTo>
                      <a:cubicBezTo>
                        <a:pt x="2093" y="361"/>
                        <a:pt x="2091" y="365"/>
                        <a:pt x="2092" y="369"/>
                      </a:cubicBezTo>
                      <a:cubicBezTo>
                        <a:pt x="2093" y="373"/>
                        <a:pt x="2098" y="375"/>
                        <a:pt x="2102" y="374"/>
                      </a:cubicBezTo>
                      <a:cubicBezTo>
                        <a:pt x="2105" y="373"/>
                        <a:pt x="2108" y="369"/>
                        <a:pt x="2106" y="365"/>
                      </a:cubicBezTo>
                      <a:close/>
                      <a:moveTo>
                        <a:pt x="2099" y="379"/>
                      </a:moveTo>
                      <a:cubicBezTo>
                        <a:pt x="2098" y="376"/>
                        <a:pt x="2095" y="374"/>
                        <a:pt x="2093" y="375"/>
                      </a:cubicBezTo>
                      <a:cubicBezTo>
                        <a:pt x="2090" y="376"/>
                        <a:pt x="2088" y="379"/>
                        <a:pt x="2089" y="382"/>
                      </a:cubicBezTo>
                      <a:cubicBezTo>
                        <a:pt x="2090" y="385"/>
                        <a:pt x="2093" y="386"/>
                        <a:pt x="2096" y="386"/>
                      </a:cubicBezTo>
                      <a:cubicBezTo>
                        <a:pt x="2099" y="385"/>
                        <a:pt x="2100" y="382"/>
                        <a:pt x="2099" y="379"/>
                      </a:cubicBezTo>
                      <a:close/>
                      <a:moveTo>
                        <a:pt x="2091" y="345"/>
                      </a:moveTo>
                      <a:cubicBezTo>
                        <a:pt x="2107" y="356"/>
                        <a:pt x="2119" y="333"/>
                        <a:pt x="2125" y="327"/>
                      </a:cubicBezTo>
                      <a:cubicBezTo>
                        <a:pt x="2129" y="321"/>
                        <a:pt x="2133" y="319"/>
                        <a:pt x="2139" y="319"/>
                      </a:cubicBezTo>
                      <a:cubicBezTo>
                        <a:pt x="2133" y="314"/>
                        <a:pt x="2114" y="311"/>
                        <a:pt x="2105" y="313"/>
                      </a:cubicBezTo>
                      <a:cubicBezTo>
                        <a:pt x="2093" y="315"/>
                        <a:pt x="2083" y="325"/>
                        <a:pt x="2087" y="340"/>
                      </a:cubicBezTo>
                      <a:cubicBezTo>
                        <a:pt x="2090" y="334"/>
                        <a:pt x="2098" y="327"/>
                        <a:pt x="2106" y="327"/>
                      </a:cubicBezTo>
                      <a:cubicBezTo>
                        <a:pt x="2102" y="329"/>
                        <a:pt x="2094" y="336"/>
                        <a:pt x="2091" y="345"/>
                      </a:cubicBezTo>
                      <a:close/>
                      <a:moveTo>
                        <a:pt x="2075" y="332"/>
                      </a:moveTo>
                      <a:cubicBezTo>
                        <a:pt x="2082" y="295"/>
                        <a:pt x="2052" y="253"/>
                        <a:pt x="2021" y="254"/>
                      </a:cubicBezTo>
                      <a:cubicBezTo>
                        <a:pt x="1996" y="255"/>
                        <a:pt x="1998" y="277"/>
                        <a:pt x="2020" y="281"/>
                      </a:cubicBezTo>
                      <a:cubicBezTo>
                        <a:pt x="2036" y="284"/>
                        <a:pt x="2074" y="293"/>
                        <a:pt x="2075" y="332"/>
                      </a:cubicBezTo>
                      <a:close/>
                      <a:moveTo>
                        <a:pt x="1795" y="479"/>
                      </a:moveTo>
                      <a:cubicBezTo>
                        <a:pt x="1793" y="478"/>
                        <a:pt x="1790" y="480"/>
                        <a:pt x="1790" y="483"/>
                      </a:cubicBezTo>
                      <a:cubicBezTo>
                        <a:pt x="1790" y="485"/>
                        <a:pt x="1792" y="487"/>
                        <a:pt x="1794" y="488"/>
                      </a:cubicBezTo>
                      <a:cubicBezTo>
                        <a:pt x="1797" y="488"/>
                        <a:pt x="1799" y="486"/>
                        <a:pt x="1799" y="484"/>
                      </a:cubicBezTo>
                      <a:cubicBezTo>
                        <a:pt x="1799" y="481"/>
                        <a:pt x="1798" y="479"/>
                        <a:pt x="1795" y="479"/>
                      </a:cubicBezTo>
                      <a:close/>
                      <a:moveTo>
                        <a:pt x="1792" y="465"/>
                      </a:moveTo>
                      <a:cubicBezTo>
                        <a:pt x="1789" y="465"/>
                        <a:pt x="1786" y="467"/>
                        <a:pt x="1786" y="470"/>
                      </a:cubicBezTo>
                      <a:cubicBezTo>
                        <a:pt x="1785" y="473"/>
                        <a:pt x="1788" y="476"/>
                        <a:pt x="1791" y="476"/>
                      </a:cubicBezTo>
                      <a:cubicBezTo>
                        <a:pt x="1794" y="477"/>
                        <a:pt x="1797" y="475"/>
                        <a:pt x="1797" y="471"/>
                      </a:cubicBezTo>
                      <a:cubicBezTo>
                        <a:pt x="1798" y="468"/>
                        <a:pt x="1795" y="465"/>
                        <a:pt x="1792" y="465"/>
                      </a:cubicBezTo>
                      <a:close/>
                      <a:moveTo>
                        <a:pt x="1792" y="447"/>
                      </a:moveTo>
                      <a:cubicBezTo>
                        <a:pt x="1788" y="447"/>
                        <a:pt x="1784" y="450"/>
                        <a:pt x="1784" y="454"/>
                      </a:cubicBezTo>
                      <a:cubicBezTo>
                        <a:pt x="1783" y="458"/>
                        <a:pt x="1786" y="462"/>
                        <a:pt x="1790" y="463"/>
                      </a:cubicBezTo>
                      <a:cubicBezTo>
                        <a:pt x="1794" y="463"/>
                        <a:pt x="1798" y="460"/>
                        <a:pt x="1799" y="456"/>
                      </a:cubicBezTo>
                      <a:cubicBezTo>
                        <a:pt x="1799" y="452"/>
                        <a:pt x="1796" y="448"/>
                        <a:pt x="1792" y="447"/>
                      </a:cubicBezTo>
                      <a:close/>
                      <a:moveTo>
                        <a:pt x="1855" y="454"/>
                      </a:moveTo>
                      <a:cubicBezTo>
                        <a:pt x="1859" y="461"/>
                        <a:pt x="1861" y="471"/>
                        <a:pt x="1857" y="480"/>
                      </a:cubicBezTo>
                      <a:cubicBezTo>
                        <a:pt x="1850" y="494"/>
                        <a:pt x="1836" y="499"/>
                        <a:pt x="1821" y="493"/>
                      </a:cubicBezTo>
                      <a:cubicBezTo>
                        <a:pt x="1794" y="483"/>
                        <a:pt x="1782" y="515"/>
                        <a:pt x="1811" y="526"/>
                      </a:cubicBezTo>
                      <a:cubicBezTo>
                        <a:pt x="1826" y="532"/>
                        <a:pt x="1843" y="526"/>
                        <a:pt x="1852" y="518"/>
                      </a:cubicBezTo>
                      <a:cubicBezTo>
                        <a:pt x="1871" y="501"/>
                        <a:pt x="1876" y="467"/>
                        <a:pt x="1855" y="454"/>
                      </a:cubicBezTo>
                      <a:close/>
                      <a:moveTo>
                        <a:pt x="1851" y="545"/>
                      </a:moveTo>
                      <a:cubicBezTo>
                        <a:pt x="1901" y="550"/>
                        <a:pt x="1944" y="606"/>
                        <a:pt x="1931" y="646"/>
                      </a:cubicBezTo>
                      <a:cubicBezTo>
                        <a:pt x="1920" y="678"/>
                        <a:pt x="1891" y="667"/>
                        <a:pt x="1895" y="636"/>
                      </a:cubicBezTo>
                      <a:cubicBezTo>
                        <a:pt x="1898" y="615"/>
                        <a:pt x="1901" y="562"/>
                        <a:pt x="1851" y="545"/>
                      </a:cubicBezTo>
                      <a:close/>
                      <a:moveTo>
                        <a:pt x="1867" y="537"/>
                      </a:moveTo>
                      <a:cubicBezTo>
                        <a:pt x="1913" y="524"/>
                        <a:pt x="1931" y="530"/>
                        <a:pt x="1966" y="538"/>
                      </a:cubicBezTo>
                      <a:cubicBezTo>
                        <a:pt x="1976" y="541"/>
                        <a:pt x="1987" y="539"/>
                        <a:pt x="1995" y="535"/>
                      </a:cubicBezTo>
                      <a:cubicBezTo>
                        <a:pt x="2005" y="529"/>
                        <a:pt x="2011" y="518"/>
                        <a:pt x="2013" y="510"/>
                      </a:cubicBezTo>
                      <a:cubicBezTo>
                        <a:pt x="2024" y="526"/>
                        <a:pt x="2008" y="548"/>
                        <a:pt x="1999" y="554"/>
                      </a:cubicBezTo>
                      <a:cubicBezTo>
                        <a:pt x="1983" y="567"/>
                        <a:pt x="1960" y="570"/>
                        <a:pt x="1939" y="564"/>
                      </a:cubicBezTo>
                      <a:cubicBezTo>
                        <a:pt x="1917" y="557"/>
                        <a:pt x="1891" y="541"/>
                        <a:pt x="1867" y="537"/>
                      </a:cubicBezTo>
                      <a:close/>
                      <a:moveTo>
                        <a:pt x="1900" y="497"/>
                      </a:moveTo>
                      <a:cubicBezTo>
                        <a:pt x="1909" y="491"/>
                        <a:pt x="1916" y="479"/>
                        <a:pt x="1919" y="470"/>
                      </a:cubicBezTo>
                      <a:cubicBezTo>
                        <a:pt x="1924" y="458"/>
                        <a:pt x="1923" y="439"/>
                        <a:pt x="1913" y="431"/>
                      </a:cubicBezTo>
                      <a:cubicBezTo>
                        <a:pt x="1921" y="420"/>
                        <a:pt x="1921" y="408"/>
                        <a:pt x="1921" y="396"/>
                      </a:cubicBezTo>
                      <a:cubicBezTo>
                        <a:pt x="1920" y="380"/>
                        <a:pt x="1925" y="363"/>
                        <a:pt x="1939" y="361"/>
                      </a:cubicBezTo>
                      <a:cubicBezTo>
                        <a:pt x="1923" y="353"/>
                        <a:pt x="1903" y="373"/>
                        <a:pt x="1898" y="387"/>
                      </a:cubicBezTo>
                      <a:cubicBezTo>
                        <a:pt x="1891" y="407"/>
                        <a:pt x="1900" y="427"/>
                        <a:pt x="1906" y="449"/>
                      </a:cubicBezTo>
                      <a:cubicBezTo>
                        <a:pt x="1910" y="462"/>
                        <a:pt x="1911" y="478"/>
                        <a:pt x="1900" y="497"/>
                      </a:cubicBezTo>
                      <a:close/>
                      <a:moveTo>
                        <a:pt x="2059" y="246"/>
                      </a:moveTo>
                      <a:cubicBezTo>
                        <a:pt x="2048" y="237"/>
                        <a:pt x="2022" y="221"/>
                        <a:pt x="2004" y="229"/>
                      </a:cubicBezTo>
                      <a:cubicBezTo>
                        <a:pt x="2003" y="228"/>
                        <a:pt x="2000" y="227"/>
                        <a:pt x="1997" y="228"/>
                      </a:cubicBezTo>
                      <a:cubicBezTo>
                        <a:pt x="2006" y="220"/>
                        <a:pt x="2021" y="221"/>
                        <a:pt x="2033" y="226"/>
                      </a:cubicBezTo>
                      <a:cubicBezTo>
                        <a:pt x="2045" y="231"/>
                        <a:pt x="2054" y="239"/>
                        <a:pt x="2059" y="246"/>
                      </a:cubicBezTo>
                      <a:close/>
                      <a:moveTo>
                        <a:pt x="1992" y="270"/>
                      </a:moveTo>
                      <a:cubicBezTo>
                        <a:pt x="1989" y="269"/>
                        <a:pt x="1985" y="270"/>
                        <a:pt x="1984" y="273"/>
                      </a:cubicBezTo>
                      <a:cubicBezTo>
                        <a:pt x="1982" y="276"/>
                        <a:pt x="1983" y="280"/>
                        <a:pt x="1986" y="281"/>
                      </a:cubicBezTo>
                      <a:cubicBezTo>
                        <a:pt x="1989" y="283"/>
                        <a:pt x="1993" y="282"/>
                        <a:pt x="1995" y="279"/>
                      </a:cubicBezTo>
                      <a:cubicBezTo>
                        <a:pt x="1996" y="276"/>
                        <a:pt x="1995" y="272"/>
                        <a:pt x="1992" y="270"/>
                      </a:cubicBezTo>
                      <a:close/>
                      <a:moveTo>
                        <a:pt x="1995" y="252"/>
                      </a:moveTo>
                      <a:cubicBezTo>
                        <a:pt x="1991" y="250"/>
                        <a:pt x="1986" y="251"/>
                        <a:pt x="1984" y="255"/>
                      </a:cubicBezTo>
                      <a:cubicBezTo>
                        <a:pt x="1982" y="259"/>
                        <a:pt x="1984" y="264"/>
                        <a:pt x="1988" y="266"/>
                      </a:cubicBezTo>
                      <a:cubicBezTo>
                        <a:pt x="1991" y="268"/>
                        <a:pt x="1996" y="266"/>
                        <a:pt x="1998" y="262"/>
                      </a:cubicBezTo>
                      <a:cubicBezTo>
                        <a:pt x="2000" y="258"/>
                        <a:pt x="1998" y="254"/>
                        <a:pt x="1995" y="252"/>
                      </a:cubicBezTo>
                      <a:close/>
                      <a:moveTo>
                        <a:pt x="2002" y="230"/>
                      </a:moveTo>
                      <a:cubicBezTo>
                        <a:pt x="1997" y="227"/>
                        <a:pt x="1991" y="229"/>
                        <a:pt x="1988" y="234"/>
                      </a:cubicBezTo>
                      <a:cubicBezTo>
                        <a:pt x="1986" y="239"/>
                        <a:pt x="1988" y="245"/>
                        <a:pt x="1993" y="248"/>
                      </a:cubicBezTo>
                      <a:cubicBezTo>
                        <a:pt x="1998" y="250"/>
                        <a:pt x="2004" y="248"/>
                        <a:pt x="2007" y="243"/>
                      </a:cubicBezTo>
                      <a:cubicBezTo>
                        <a:pt x="2009" y="238"/>
                        <a:pt x="2007" y="232"/>
                        <a:pt x="2002" y="230"/>
                      </a:cubicBezTo>
                      <a:close/>
                      <a:moveTo>
                        <a:pt x="2078" y="210"/>
                      </a:moveTo>
                      <a:cubicBezTo>
                        <a:pt x="2074" y="208"/>
                        <a:pt x="2070" y="210"/>
                        <a:pt x="2068" y="213"/>
                      </a:cubicBezTo>
                      <a:cubicBezTo>
                        <a:pt x="2066" y="217"/>
                        <a:pt x="2067" y="221"/>
                        <a:pt x="2071" y="223"/>
                      </a:cubicBezTo>
                      <a:cubicBezTo>
                        <a:pt x="2075" y="225"/>
                        <a:pt x="2079" y="224"/>
                        <a:pt x="2081" y="220"/>
                      </a:cubicBezTo>
                      <a:cubicBezTo>
                        <a:pt x="2083" y="216"/>
                        <a:pt x="2081" y="212"/>
                        <a:pt x="2078" y="210"/>
                      </a:cubicBezTo>
                      <a:close/>
                      <a:moveTo>
                        <a:pt x="1731" y="670"/>
                      </a:moveTo>
                      <a:cubicBezTo>
                        <a:pt x="1736" y="676"/>
                        <a:pt x="1749" y="678"/>
                        <a:pt x="1752" y="669"/>
                      </a:cubicBezTo>
                      <a:cubicBezTo>
                        <a:pt x="1758" y="669"/>
                        <a:pt x="1764" y="673"/>
                        <a:pt x="1766" y="679"/>
                      </a:cubicBezTo>
                      <a:cubicBezTo>
                        <a:pt x="1769" y="689"/>
                        <a:pt x="1762" y="703"/>
                        <a:pt x="1752" y="706"/>
                      </a:cubicBezTo>
                      <a:cubicBezTo>
                        <a:pt x="1779" y="707"/>
                        <a:pt x="1790" y="667"/>
                        <a:pt x="1769" y="650"/>
                      </a:cubicBezTo>
                      <a:cubicBezTo>
                        <a:pt x="1757" y="640"/>
                        <a:pt x="1744" y="641"/>
                        <a:pt x="1736" y="647"/>
                      </a:cubicBezTo>
                      <a:cubicBezTo>
                        <a:pt x="1728" y="652"/>
                        <a:pt x="1725" y="663"/>
                        <a:pt x="1731" y="670"/>
                      </a:cubicBezTo>
                      <a:close/>
                      <a:moveTo>
                        <a:pt x="1695" y="620"/>
                      </a:moveTo>
                      <a:cubicBezTo>
                        <a:pt x="1718" y="617"/>
                        <a:pt x="1732" y="632"/>
                        <a:pt x="1743" y="635"/>
                      </a:cubicBezTo>
                      <a:cubicBezTo>
                        <a:pt x="1755" y="638"/>
                        <a:pt x="1759" y="624"/>
                        <a:pt x="1747" y="617"/>
                      </a:cubicBezTo>
                      <a:cubicBezTo>
                        <a:pt x="1733" y="610"/>
                        <a:pt x="1712" y="613"/>
                        <a:pt x="1695" y="620"/>
                      </a:cubicBezTo>
                      <a:close/>
                      <a:moveTo>
                        <a:pt x="1778" y="589"/>
                      </a:moveTo>
                      <a:cubicBezTo>
                        <a:pt x="1773" y="595"/>
                        <a:pt x="1774" y="605"/>
                        <a:pt x="1777" y="610"/>
                      </a:cubicBezTo>
                      <a:cubicBezTo>
                        <a:pt x="1771" y="615"/>
                        <a:pt x="1756" y="607"/>
                        <a:pt x="1759" y="595"/>
                      </a:cubicBezTo>
                      <a:cubicBezTo>
                        <a:pt x="1762" y="587"/>
                        <a:pt x="1772" y="583"/>
                        <a:pt x="1778" y="589"/>
                      </a:cubicBezTo>
                      <a:close/>
                      <a:moveTo>
                        <a:pt x="1812" y="599"/>
                      </a:moveTo>
                      <a:cubicBezTo>
                        <a:pt x="1808" y="596"/>
                        <a:pt x="1803" y="596"/>
                        <a:pt x="1800" y="600"/>
                      </a:cubicBezTo>
                      <a:cubicBezTo>
                        <a:pt x="1795" y="606"/>
                        <a:pt x="1802" y="614"/>
                        <a:pt x="1809" y="613"/>
                      </a:cubicBezTo>
                      <a:cubicBezTo>
                        <a:pt x="1815" y="611"/>
                        <a:pt x="1816" y="607"/>
                        <a:pt x="1824" y="609"/>
                      </a:cubicBezTo>
                      <a:cubicBezTo>
                        <a:pt x="1817" y="606"/>
                        <a:pt x="1817" y="602"/>
                        <a:pt x="1812" y="599"/>
                      </a:cubicBezTo>
                      <a:close/>
                      <a:moveTo>
                        <a:pt x="1749" y="549"/>
                      </a:moveTo>
                      <a:cubicBezTo>
                        <a:pt x="1760" y="532"/>
                        <a:pt x="1759" y="494"/>
                        <a:pt x="1738" y="491"/>
                      </a:cubicBezTo>
                      <a:cubicBezTo>
                        <a:pt x="1738" y="487"/>
                        <a:pt x="1744" y="484"/>
                        <a:pt x="1750" y="486"/>
                      </a:cubicBezTo>
                      <a:cubicBezTo>
                        <a:pt x="1756" y="488"/>
                        <a:pt x="1762" y="495"/>
                        <a:pt x="1760" y="504"/>
                      </a:cubicBezTo>
                      <a:cubicBezTo>
                        <a:pt x="1768" y="505"/>
                        <a:pt x="1768" y="531"/>
                        <a:pt x="1749" y="549"/>
                      </a:cubicBezTo>
                      <a:close/>
                      <a:moveTo>
                        <a:pt x="1687" y="834"/>
                      </a:moveTo>
                      <a:cubicBezTo>
                        <a:pt x="1698" y="830"/>
                        <a:pt x="1706" y="823"/>
                        <a:pt x="1710" y="812"/>
                      </a:cubicBezTo>
                      <a:cubicBezTo>
                        <a:pt x="1712" y="803"/>
                        <a:pt x="1710" y="794"/>
                        <a:pt x="1706" y="786"/>
                      </a:cubicBezTo>
                      <a:cubicBezTo>
                        <a:pt x="1704" y="782"/>
                        <a:pt x="1702" y="780"/>
                        <a:pt x="1698" y="778"/>
                      </a:cubicBezTo>
                      <a:cubicBezTo>
                        <a:pt x="1699" y="779"/>
                        <a:pt x="1700" y="779"/>
                        <a:pt x="1701" y="780"/>
                      </a:cubicBezTo>
                      <a:cubicBezTo>
                        <a:pt x="1705" y="787"/>
                        <a:pt x="1703" y="796"/>
                        <a:pt x="1696" y="801"/>
                      </a:cubicBezTo>
                      <a:cubicBezTo>
                        <a:pt x="1689" y="805"/>
                        <a:pt x="1680" y="803"/>
                        <a:pt x="1675" y="796"/>
                      </a:cubicBezTo>
                      <a:cubicBezTo>
                        <a:pt x="1669" y="786"/>
                        <a:pt x="1677" y="773"/>
                        <a:pt x="1688" y="773"/>
                      </a:cubicBezTo>
                      <a:cubicBezTo>
                        <a:pt x="1696" y="773"/>
                        <a:pt x="1704" y="778"/>
                        <a:pt x="1708" y="785"/>
                      </a:cubicBezTo>
                      <a:cubicBezTo>
                        <a:pt x="1713" y="793"/>
                        <a:pt x="1715" y="803"/>
                        <a:pt x="1713" y="812"/>
                      </a:cubicBezTo>
                      <a:cubicBezTo>
                        <a:pt x="1710" y="825"/>
                        <a:pt x="1701" y="834"/>
                        <a:pt x="1688" y="838"/>
                      </a:cubicBezTo>
                      <a:cubicBezTo>
                        <a:pt x="1678" y="841"/>
                        <a:pt x="1669" y="840"/>
                        <a:pt x="1660" y="837"/>
                      </a:cubicBezTo>
                      <a:cubicBezTo>
                        <a:pt x="1662" y="838"/>
                        <a:pt x="1663" y="840"/>
                        <a:pt x="1665" y="842"/>
                      </a:cubicBezTo>
                      <a:cubicBezTo>
                        <a:pt x="1672" y="850"/>
                        <a:pt x="1677" y="857"/>
                        <a:pt x="1682" y="865"/>
                      </a:cubicBezTo>
                      <a:cubicBezTo>
                        <a:pt x="1683" y="868"/>
                        <a:pt x="1684" y="870"/>
                        <a:pt x="1685" y="873"/>
                      </a:cubicBezTo>
                      <a:cubicBezTo>
                        <a:pt x="1687" y="877"/>
                        <a:pt x="1688" y="881"/>
                        <a:pt x="1689" y="885"/>
                      </a:cubicBezTo>
                      <a:cubicBezTo>
                        <a:pt x="1689" y="887"/>
                        <a:pt x="1692" y="901"/>
                        <a:pt x="1689" y="902"/>
                      </a:cubicBezTo>
                      <a:cubicBezTo>
                        <a:pt x="1688" y="901"/>
                        <a:pt x="1686" y="893"/>
                        <a:pt x="1686" y="892"/>
                      </a:cubicBezTo>
                      <a:cubicBezTo>
                        <a:pt x="1685" y="886"/>
                        <a:pt x="1683" y="880"/>
                        <a:pt x="1680" y="875"/>
                      </a:cubicBezTo>
                      <a:cubicBezTo>
                        <a:pt x="1679" y="872"/>
                        <a:pt x="1678" y="870"/>
                        <a:pt x="1677" y="868"/>
                      </a:cubicBezTo>
                      <a:cubicBezTo>
                        <a:pt x="1673" y="859"/>
                        <a:pt x="1669" y="852"/>
                        <a:pt x="1662" y="845"/>
                      </a:cubicBezTo>
                      <a:cubicBezTo>
                        <a:pt x="1662" y="845"/>
                        <a:pt x="1661" y="844"/>
                        <a:pt x="1660" y="843"/>
                      </a:cubicBezTo>
                      <a:cubicBezTo>
                        <a:pt x="1661" y="845"/>
                        <a:pt x="1663" y="848"/>
                        <a:pt x="1664" y="851"/>
                      </a:cubicBezTo>
                      <a:cubicBezTo>
                        <a:pt x="1667" y="859"/>
                        <a:pt x="1669" y="865"/>
                        <a:pt x="1670" y="874"/>
                      </a:cubicBezTo>
                      <a:cubicBezTo>
                        <a:pt x="1670" y="897"/>
                        <a:pt x="1652" y="908"/>
                        <a:pt x="1632" y="910"/>
                      </a:cubicBezTo>
                      <a:cubicBezTo>
                        <a:pt x="1615" y="911"/>
                        <a:pt x="1598" y="905"/>
                        <a:pt x="1588" y="891"/>
                      </a:cubicBezTo>
                      <a:cubicBezTo>
                        <a:pt x="1580" y="878"/>
                        <a:pt x="1581" y="865"/>
                        <a:pt x="1590" y="853"/>
                      </a:cubicBezTo>
                      <a:cubicBezTo>
                        <a:pt x="1595" y="848"/>
                        <a:pt x="1599" y="845"/>
                        <a:pt x="1606" y="843"/>
                      </a:cubicBezTo>
                      <a:cubicBezTo>
                        <a:pt x="1611" y="841"/>
                        <a:pt x="1616" y="842"/>
                        <a:pt x="1621" y="844"/>
                      </a:cubicBezTo>
                      <a:cubicBezTo>
                        <a:pt x="1627" y="847"/>
                        <a:pt x="1631" y="852"/>
                        <a:pt x="1632" y="859"/>
                      </a:cubicBezTo>
                      <a:cubicBezTo>
                        <a:pt x="1632" y="863"/>
                        <a:pt x="1631" y="866"/>
                        <a:pt x="1629" y="870"/>
                      </a:cubicBezTo>
                      <a:cubicBezTo>
                        <a:pt x="1625" y="873"/>
                        <a:pt x="1621" y="875"/>
                        <a:pt x="1617" y="874"/>
                      </a:cubicBezTo>
                      <a:cubicBezTo>
                        <a:pt x="1611" y="874"/>
                        <a:pt x="1607" y="871"/>
                        <a:pt x="1605" y="866"/>
                      </a:cubicBezTo>
                      <a:cubicBezTo>
                        <a:pt x="1603" y="861"/>
                        <a:pt x="1605" y="856"/>
                        <a:pt x="1610" y="853"/>
                      </a:cubicBezTo>
                      <a:cubicBezTo>
                        <a:pt x="1615" y="850"/>
                        <a:pt x="1622" y="851"/>
                        <a:pt x="1625" y="857"/>
                      </a:cubicBezTo>
                      <a:cubicBezTo>
                        <a:pt x="1629" y="862"/>
                        <a:pt x="1627" y="869"/>
                        <a:pt x="1622" y="872"/>
                      </a:cubicBezTo>
                      <a:cubicBezTo>
                        <a:pt x="1620" y="873"/>
                        <a:pt x="1617" y="874"/>
                        <a:pt x="1615" y="874"/>
                      </a:cubicBezTo>
                      <a:cubicBezTo>
                        <a:pt x="1616" y="874"/>
                        <a:pt x="1616" y="874"/>
                        <a:pt x="1617" y="874"/>
                      </a:cubicBezTo>
                      <a:cubicBezTo>
                        <a:pt x="1621" y="874"/>
                        <a:pt x="1625" y="873"/>
                        <a:pt x="1628" y="869"/>
                      </a:cubicBezTo>
                      <a:cubicBezTo>
                        <a:pt x="1631" y="866"/>
                        <a:pt x="1631" y="863"/>
                        <a:pt x="1631" y="859"/>
                      </a:cubicBezTo>
                      <a:cubicBezTo>
                        <a:pt x="1630" y="853"/>
                        <a:pt x="1626" y="848"/>
                        <a:pt x="1620" y="845"/>
                      </a:cubicBezTo>
                      <a:cubicBezTo>
                        <a:pt x="1615" y="843"/>
                        <a:pt x="1611" y="843"/>
                        <a:pt x="1606" y="844"/>
                      </a:cubicBezTo>
                      <a:cubicBezTo>
                        <a:pt x="1600" y="846"/>
                        <a:pt x="1596" y="849"/>
                        <a:pt x="1591" y="854"/>
                      </a:cubicBezTo>
                      <a:cubicBezTo>
                        <a:pt x="1583" y="865"/>
                        <a:pt x="1582" y="878"/>
                        <a:pt x="1590" y="889"/>
                      </a:cubicBezTo>
                      <a:cubicBezTo>
                        <a:pt x="1599" y="903"/>
                        <a:pt x="1618" y="908"/>
                        <a:pt x="1633" y="906"/>
                      </a:cubicBezTo>
                      <a:cubicBezTo>
                        <a:pt x="1650" y="904"/>
                        <a:pt x="1665" y="894"/>
                        <a:pt x="1665" y="874"/>
                      </a:cubicBezTo>
                      <a:cubicBezTo>
                        <a:pt x="1665" y="866"/>
                        <a:pt x="1663" y="860"/>
                        <a:pt x="1659" y="853"/>
                      </a:cubicBezTo>
                      <a:cubicBezTo>
                        <a:pt x="1657" y="848"/>
                        <a:pt x="1655" y="844"/>
                        <a:pt x="1652" y="840"/>
                      </a:cubicBezTo>
                      <a:cubicBezTo>
                        <a:pt x="1643" y="825"/>
                        <a:pt x="1630" y="815"/>
                        <a:pt x="1624" y="798"/>
                      </a:cubicBezTo>
                      <a:cubicBezTo>
                        <a:pt x="1617" y="782"/>
                        <a:pt x="1618" y="765"/>
                        <a:pt x="1626" y="747"/>
                      </a:cubicBezTo>
                      <a:cubicBezTo>
                        <a:pt x="1630" y="738"/>
                        <a:pt x="1635" y="732"/>
                        <a:pt x="1642" y="726"/>
                      </a:cubicBezTo>
                      <a:cubicBezTo>
                        <a:pt x="1645" y="723"/>
                        <a:pt x="1648" y="721"/>
                        <a:pt x="1651" y="719"/>
                      </a:cubicBezTo>
                      <a:cubicBezTo>
                        <a:pt x="1648" y="719"/>
                        <a:pt x="1645" y="719"/>
                        <a:pt x="1642" y="718"/>
                      </a:cubicBezTo>
                      <a:cubicBezTo>
                        <a:pt x="1631" y="714"/>
                        <a:pt x="1624" y="705"/>
                        <a:pt x="1623" y="694"/>
                      </a:cubicBezTo>
                      <a:cubicBezTo>
                        <a:pt x="1622" y="683"/>
                        <a:pt x="1626" y="672"/>
                        <a:pt x="1636" y="667"/>
                      </a:cubicBezTo>
                      <a:cubicBezTo>
                        <a:pt x="1644" y="663"/>
                        <a:pt x="1654" y="663"/>
                        <a:pt x="1660" y="669"/>
                      </a:cubicBezTo>
                      <a:cubicBezTo>
                        <a:pt x="1664" y="673"/>
                        <a:pt x="1666" y="677"/>
                        <a:pt x="1666" y="682"/>
                      </a:cubicBezTo>
                      <a:cubicBezTo>
                        <a:pt x="1666" y="685"/>
                        <a:pt x="1665" y="688"/>
                        <a:pt x="1663" y="691"/>
                      </a:cubicBezTo>
                      <a:cubicBezTo>
                        <a:pt x="1660" y="696"/>
                        <a:pt x="1655" y="697"/>
                        <a:pt x="1650" y="695"/>
                      </a:cubicBezTo>
                      <a:cubicBezTo>
                        <a:pt x="1644" y="692"/>
                        <a:pt x="1642" y="686"/>
                        <a:pt x="1645" y="681"/>
                      </a:cubicBezTo>
                      <a:cubicBezTo>
                        <a:pt x="1647" y="675"/>
                        <a:pt x="1653" y="673"/>
                        <a:pt x="1659" y="675"/>
                      </a:cubicBezTo>
                      <a:cubicBezTo>
                        <a:pt x="1663" y="677"/>
                        <a:pt x="1666" y="682"/>
                        <a:pt x="1665" y="687"/>
                      </a:cubicBezTo>
                      <a:cubicBezTo>
                        <a:pt x="1667" y="681"/>
                        <a:pt x="1665" y="674"/>
                        <a:pt x="1659" y="669"/>
                      </a:cubicBezTo>
                      <a:cubicBezTo>
                        <a:pt x="1653" y="664"/>
                        <a:pt x="1644" y="664"/>
                        <a:pt x="1636" y="668"/>
                      </a:cubicBezTo>
                      <a:cubicBezTo>
                        <a:pt x="1628" y="673"/>
                        <a:pt x="1624" y="683"/>
                        <a:pt x="1625" y="693"/>
                      </a:cubicBezTo>
                      <a:cubicBezTo>
                        <a:pt x="1625" y="699"/>
                        <a:pt x="1628" y="705"/>
                        <a:pt x="1632" y="709"/>
                      </a:cubicBezTo>
                      <a:cubicBezTo>
                        <a:pt x="1646" y="723"/>
                        <a:pt x="1664" y="709"/>
                        <a:pt x="1686" y="709"/>
                      </a:cubicBezTo>
                      <a:cubicBezTo>
                        <a:pt x="1709" y="708"/>
                        <a:pt x="1732" y="717"/>
                        <a:pt x="1749" y="730"/>
                      </a:cubicBezTo>
                      <a:cubicBezTo>
                        <a:pt x="1724" y="716"/>
                        <a:pt x="1695" y="706"/>
                        <a:pt x="1666" y="716"/>
                      </a:cubicBezTo>
                      <a:cubicBezTo>
                        <a:pt x="1658" y="719"/>
                        <a:pt x="1652" y="723"/>
                        <a:pt x="1645" y="729"/>
                      </a:cubicBezTo>
                      <a:cubicBezTo>
                        <a:pt x="1638" y="735"/>
                        <a:pt x="1634" y="741"/>
                        <a:pt x="1630" y="749"/>
                      </a:cubicBezTo>
                      <a:cubicBezTo>
                        <a:pt x="1619" y="774"/>
                        <a:pt x="1624" y="797"/>
                        <a:pt x="1640" y="815"/>
                      </a:cubicBezTo>
                      <a:cubicBezTo>
                        <a:pt x="1652" y="830"/>
                        <a:pt x="1667" y="839"/>
                        <a:pt x="1687" y="834"/>
                      </a:cubicBezTo>
                      <a:close/>
                      <a:moveTo>
                        <a:pt x="1715" y="1039"/>
                      </a:moveTo>
                      <a:cubicBezTo>
                        <a:pt x="1712" y="1038"/>
                        <a:pt x="1711" y="1035"/>
                        <a:pt x="1713" y="1032"/>
                      </a:cubicBezTo>
                      <a:cubicBezTo>
                        <a:pt x="1714" y="1030"/>
                        <a:pt x="1717" y="1029"/>
                        <a:pt x="1720" y="1030"/>
                      </a:cubicBezTo>
                      <a:cubicBezTo>
                        <a:pt x="1722" y="1031"/>
                        <a:pt x="1723" y="1034"/>
                        <a:pt x="1722" y="1037"/>
                      </a:cubicBezTo>
                      <a:cubicBezTo>
                        <a:pt x="1721" y="1039"/>
                        <a:pt x="1718" y="1040"/>
                        <a:pt x="1715" y="1039"/>
                      </a:cubicBezTo>
                      <a:close/>
                      <a:moveTo>
                        <a:pt x="1748" y="906"/>
                      </a:moveTo>
                      <a:cubicBezTo>
                        <a:pt x="1753" y="903"/>
                        <a:pt x="1756" y="897"/>
                        <a:pt x="1754" y="892"/>
                      </a:cubicBezTo>
                      <a:cubicBezTo>
                        <a:pt x="1752" y="890"/>
                        <a:pt x="1749" y="888"/>
                        <a:pt x="1746" y="888"/>
                      </a:cubicBezTo>
                      <a:cubicBezTo>
                        <a:pt x="1743" y="888"/>
                        <a:pt x="1740" y="891"/>
                        <a:pt x="1741" y="895"/>
                      </a:cubicBezTo>
                      <a:cubicBezTo>
                        <a:pt x="1741" y="897"/>
                        <a:pt x="1743" y="899"/>
                        <a:pt x="1746" y="899"/>
                      </a:cubicBezTo>
                      <a:cubicBezTo>
                        <a:pt x="1742" y="902"/>
                        <a:pt x="1735" y="895"/>
                        <a:pt x="1739" y="888"/>
                      </a:cubicBezTo>
                      <a:cubicBezTo>
                        <a:pt x="1741" y="885"/>
                        <a:pt x="1745" y="883"/>
                        <a:pt x="1750" y="885"/>
                      </a:cubicBezTo>
                      <a:cubicBezTo>
                        <a:pt x="1757" y="887"/>
                        <a:pt x="1759" y="895"/>
                        <a:pt x="1757" y="901"/>
                      </a:cubicBezTo>
                      <a:cubicBezTo>
                        <a:pt x="1755" y="907"/>
                        <a:pt x="1748" y="911"/>
                        <a:pt x="1742" y="911"/>
                      </a:cubicBezTo>
                      <a:cubicBezTo>
                        <a:pt x="1761" y="912"/>
                        <a:pt x="1785" y="894"/>
                        <a:pt x="1793" y="882"/>
                      </a:cubicBezTo>
                      <a:cubicBezTo>
                        <a:pt x="1793" y="883"/>
                        <a:pt x="1794" y="885"/>
                        <a:pt x="1795" y="885"/>
                      </a:cubicBezTo>
                      <a:cubicBezTo>
                        <a:pt x="1782" y="903"/>
                        <a:pt x="1755" y="917"/>
                        <a:pt x="1738" y="913"/>
                      </a:cubicBezTo>
                      <a:cubicBezTo>
                        <a:pt x="1757" y="931"/>
                        <a:pt x="1765" y="947"/>
                        <a:pt x="1779" y="956"/>
                      </a:cubicBezTo>
                      <a:cubicBezTo>
                        <a:pt x="1786" y="961"/>
                        <a:pt x="1794" y="964"/>
                        <a:pt x="1802" y="962"/>
                      </a:cubicBezTo>
                      <a:cubicBezTo>
                        <a:pt x="1802" y="964"/>
                        <a:pt x="1805" y="965"/>
                        <a:pt x="1807" y="965"/>
                      </a:cubicBezTo>
                      <a:cubicBezTo>
                        <a:pt x="1798" y="970"/>
                        <a:pt x="1785" y="966"/>
                        <a:pt x="1775" y="958"/>
                      </a:cubicBezTo>
                      <a:cubicBezTo>
                        <a:pt x="1774" y="957"/>
                        <a:pt x="1774" y="957"/>
                        <a:pt x="1773" y="956"/>
                      </a:cubicBezTo>
                      <a:cubicBezTo>
                        <a:pt x="1780" y="970"/>
                        <a:pt x="1797" y="982"/>
                        <a:pt x="1814" y="986"/>
                      </a:cubicBezTo>
                      <a:cubicBezTo>
                        <a:pt x="1821" y="988"/>
                        <a:pt x="1830" y="990"/>
                        <a:pt x="1836" y="986"/>
                      </a:cubicBezTo>
                      <a:cubicBezTo>
                        <a:pt x="1840" y="984"/>
                        <a:pt x="1844" y="979"/>
                        <a:pt x="1841" y="974"/>
                      </a:cubicBezTo>
                      <a:cubicBezTo>
                        <a:pt x="1841" y="973"/>
                        <a:pt x="1839" y="972"/>
                        <a:pt x="1837" y="972"/>
                      </a:cubicBezTo>
                      <a:cubicBezTo>
                        <a:pt x="1836" y="973"/>
                        <a:pt x="1835" y="974"/>
                        <a:pt x="1835" y="975"/>
                      </a:cubicBezTo>
                      <a:cubicBezTo>
                        <a:pt x="1835" y="977"/>
                        <a:pt x="1835" y="978"/>
                        <a:pt x="1836" y="978"/>
                      </a:cubicBezTo>
                      <a:cubicBezTo>
                        <a:pt x="1837" y="979"/>
                        <a:pt x="1839" y="978"/>
                        <a:pt x="1839" y="977"/>
                      </a:cubicBezTo>
                      <a:cubicBezTo>
                        <a:pt x="1839" y="976"/>
                        <a:pt x="1839" y="975"/>
                        <a:pt x="1839" y="975"/>
                      </a:cubicBezTo>
                      <a:cubicBezTo>
                        <a:pt x="1840" y="975"/>
                        <a:pt x="1840" y="976"/>
                        <a:pt x="1841" y="977"/>
                      </a:cubicBezTo>
                      <a:cubicBezTo>
                        <a:pt x="1841" y="978"/>
                        <a:pt x="1840" y="980"/>
                        <a:pt x="1838" y="980"/>
                      </a:cubicBezTo>
                      <a:cubicBezTo>
                        <a:pt x="1835" y="981"/>
                        <a:pt x="1833" y="980"/>
                        <a:pt x="1832" y="977"/>
                      </a:cubicBezTo>
                      <a:cubicBezTo>
                        <a:pt x="1831" y="975"/>
                        <a:pt x="1831" y="973"/>
                        <a:pt x="1832" y="971"/>
                      </a:cubicBezTo>
                      <a:cubicBezTo>
                        <a:pt x="1834" y="970"/>
                        <a:pt x="1835" y="969"/>
                        <a:pt x="1837" y="969"/>
                      </a:cubicBezTo>
                      <a:cubicBezTo>
                        <a:pt x="1840" y="968"/>
                        <a:pt x="1842" y="970"/>
                        <a:pt x="1844" y="972"/>
                      </a:cubicBezTo>
                      <a:cubicBezTo>
                        <a:pt x="1846" y="977"/>
                        <a:pt x="1844" y="982"/>
                        <a:pt x="1840" y="985"/>
                      </a:cubicBezTo>
                      <a:cubicBezTo>
                        <a:pt x="1838" y="987"/>
                        <a:pt x="1836" y="988"/>
                        <a:pt x="1833" y="989"/>
                      </a:cubicBezTo>
                      <a:cubicBezTo>
                        <a:pt x="1844" y="988"/>
                        <a:pt x="1851" y="981"/>
                        <a:pt x="1855" y="973"/>
                      </a:cubicBezTo>
                      <a:cubicBezTo>
                        <a:pt x="1858" y="967"/>
                        <a:pt x="1859" y="961"/>
                        <a:pt x="1856" y="956"/>
                      </a:cubicBezTo>
                      <a:cubicBezTo>
                        <a:pt x="1856" y="956"/>
                        <a:pt x="1856" y="956"/>
                        <a:pt x="1856" y="956"/>
                      </a:cubicBezTo>
                      <a:cubicBezTo>
                        <a:pt x="1858" y="961"/>
                        <a:pt x="1854" y="967"/>
                        <a:pt x="1846" y="964"/>
                      </a:cubicBezTo>
                      <a:cubicBezTo>
                        <a:pt x="1840" y="963"/>
                        <a:pt x="1835" y="952"/>
                        <a:pt x="1822" y="959"/>
                      </a:cubicBezTo>
                      <a:cubicBezTo>
                        <a:pt x="1825" y="953"/>
                        <a:pt x="1831" y="948"/>
                        <a:pt x="1837" y="947"/>
                      </a:cubicBezTo>
                      <a:cubicBezTo>
                        <a:pt x="1843" y="945"/>
                        <a:pt x="1851" y="946"/>
                        <a:pt x="1855" y="951"/>
                      </a:cubicBezTo>
                      <a:cubicBezTo>
                        <a:pt x="1861" y="958"/>
                        <a:pt x="1860" y="967"/>
                        <a:pt x="1857" y="974"/>
                      </a:cubicBezTo>
                      <a:cubicBezTo>
                        <a:pt x="1852" y="984"/>
                        <a:pt x="1841" y="990"/>
                        <a:pt x="1830" y="991"/>
                      </a:cubicBezTo>
                      <a:cubicBezTo>
                        <a:pt x="1820" y="991"/>
                        <a:pt x="1805" y="986"/>
                        <a:pt x="1795" y="980"/>
                      </a:cubicBezTo>
                      <a:cubicBezTo>
                        <a:pt x="1787" y="976"/>
                        <a:pt x="1778" y="968"/>
                        <a:pt x="1773" y="960"/>
                      </a:cubicBezTo>
                      <a:cubicBezTo>
                        <a:pt x="1775" y="966"/>
                        <a:pt x="1776" y="971"/>
                        <a:pt x="1776" y="977"/>
                      </a:cubicBezTo>
                      <a:cubicBezTo>
                        <a:pt x="1777" y="991"/>
                        <a:pt x="1774" y="1000"/>
                        <a:pt x="1766" y="1011"/>
                      </a:cubicBezTo>
                      <a:cubicBezTo>
                        <a:pt x="1764" y="1015"/>
                        <a:pt x="1761" y="1018"/>
                        <a:pt x="1758" y="1021"/>
                      </a:cubicBezTo>
                      <a:cubicBezTo>
                        <a:pt x="1758" y="1020"/>
                        <a:pt x="1757" y="1019"/>
                        <a:pt x="1756" y="1018"/>
                      </a:cubicBezTo>
                      <a:cubicBezTo>
                        <a:pt x="1759" y="1016"/>
                        <a:pt x="1761" y="1013"/>
                        <a:pt x="1763" y="1009"/>
                      </a:cubicBezTo>
                      <a:cubicBezTo>
                        <a:pt x="1770" y="999"/>
                        <a:pt x="1772" y="990"/>
                        <a:pt x="1772" y="977"/>
                      </a:cubicBezTo>
                      <a:cubicBezTo>
                        <a:pt x="1771" y="961"/>
                        <a:pt x="1764" y="948"/>
                        <a:pt x="1754" y="936"/>
                      </a:cubicBezTo>
                      <a:cubicBezTo>
                        <a:pt x="1756" y="940"/>
                        <a:pt x="1757" y="944"/>
                        <a:pt x="1757" y="948"/>
                      </a:cubicBezTo>
                      <a:cubicBezTo>
                        <a:pt x="1757" y="948"/>
                        <a:pt x="1757" y="948"/>
                        <a:pt x="1757" y="948"/>
                      </a:cubicBezTo>
                      <a:cubicBezTo>
                        <a:pt x="1759" y="957"/>
                        <a:pt x="1758" y="965"/>
                        <a:pt x="1753" y="973"/>
                      </a:cubicBezTo>
                      <a:cubicBezTo>
                        <a:pt x="1756" y="964"/>
                        <a:pt x="1756" y="958"/>
                        <a:pt x="1755" y="949"/>
                      </a:cubicBezTo>
                      <a:cubicBezTo>
                        <a:pt x="1755" y="949"/>
                        <a:pt x="1755" y="949"/>
                        <a:pt x="1755" y="949"/>
                      </a:cubicBezTo>
                      <a:cubicBezTo>
                        <a:pt x="1751" y="931"/>
                        <a:pt x="1748" y="928"/>
                        <a:pt x="1735" y="916"/>
                      </a:cubicBezTo>
                      <a:cubicBezTo>
                        <a:pt x="1715" y="898"/>
                        <a:pt x="1693" y="880"/>
                        <a:pt x="1684" y="857"/>
                      </a:cubicBezTo>
                      <a:cubicBezTo>
                        <a:pt x="1692" y="871"/>
                        <a:pt x="1730" y="917"/>
                        <a:pt x="1748" y="906"/>
                      </a:cubicBezTo>
                      <a:close/>
                      <a:moveTo>
                        <a:pt x="1754" y="960"/>
                      </a:moveTo>
                      <a:cubicBezTo>
                        <a:pt x="1742" y="959"/>
                        <a:pt x="1741" y="976"/>
                        <a:pt x="1740" y="981"/>
                      </a:cubicBezTo>
                      <a:cubicBezTo>
                        <a:pt x="1739" y="986"/>
                        <a:pt x="1737" y="989"/>
                        <a:pt x="1734" y="991"/>
                      </a:cubicBezTo>
                      <a:cubicBezTo>
                        <a:pt x="1739" y="991"/>
                        <a:pt x="1751" y="987"/>
                        <a:pt x="1756" y="983"/>
                      </a:cubicBezTo>
                      <a:cubicBezTo>
                        <a:pt x="1762" y="978"/>
                        <a:pt x="1765" y="970"/>
                        <a:pt x="1758" y="962"/>
                      </a:cubicBezTo>
                      <a:cubicBezTo>
                        <a:pt x="1758" y="967"/>
                        <a:pt x="1755" y="973"/>
                        <a:pt x="1751" y="976"/>
                      </a:cubicBezTo>
                      <a:cubicBezTo>
                        <a:pt x="1753" y="973"/>
                        <a:pt x="1755" y="966"/>
                        <a:pt x="1754" y="960"/>
                      </a:cubicBezTo>
                      <a:close/>
                      <a:moveTo>
                        <a:pt x="1823" y="930"/>
                      </a:moveTo>
                      <a:cubicBezTo>
                        <a:pt x="1825" y="932"/>
                        <a:pt x="1829" y="932"/>
                        <a:pt x="1831" y="929"/>
                      </a:cubicBezTo>
                      <a:cubicBezTo>
                        <a:pt x="1833" y="927"/>
                        <a:pt x="1833" y="923"/>
                        <a:pt x="1831" y="921"/>
                      </a:cubicBezTo>
                      <a:cubicBezTo>
                        <a:pt x="1828" y="919"/>
                        <a:pt x="1825" y="919"/>
                        <a:pt x="1823" y="921"/>
                      </a:cubicBezTo>
                      <a:cubicBezTo>
                        <a:pt x="1821" y="924"/>
                        <a:pt x="1821" y="927"/>
                        <a:pt x="1823" y="930"/>
                      </a:cubicBezTo>
                      <a:close/>
                      <a:moveTo>
                        <a:pt x="1816" y="945"/>
                      </a:moveTo>
                      <a:cubicBezTo>
                        <a:pt x="1819" y="948"/>
                        <a:pt x="1823" y="948"/>
                        <a:pt x="1826" y="945"/>
                      </a:cubicBezTo>
                      <a:cubicBezTo>
                        <a:pt x="1829" y="942"/>
                        <a:pt x="1828" y="937"/>
                        <a:pt x="1826" y="935"/>
                      </a:cubicBezTo>
                      <a:cubicBezTo>
                        <a:pt x="1823" y="932"/>
                        <a:pt x="1818" y="932"/>
                        <a:pt x="1816" y="935"/>
                      </a:cubicBezTo>
                      <a:cubicBezTo>
                        <a:pt x="1813" y="938"/>
                        <a:pt x="1813" y="942"/>
                        <a:pt x="1816" y="945"/>
                      </a:cubicBezTo>
                      <a:close/>
                      <a:moveTo>
                        <a:pt x="1803" y="963"/>
                      </a:moveTo>
                      <a:cubicBezTo>
                        <a:pt x="1807" y="966"/>
                        <a:pt x="1813" y="966"/>
                        <a:pt x="1817" y="962"/>
                      </a:cubicBezTo>
                      <a:cubicBezTo>
                        <a:pt x="1820" y="959"/>
                        <a:pt x="1820" y="953"/>
                        <a:pt x="1816" y="949"/>
                      </a:cubicBezTo>
                      <a:cubicBezTo>
                        <a:pt x="1813" y="946"/>
                        <a:pt x="1807" y="946"/>
                        <a:pt x="1803" y="949"/>
                      </a:cubicBezTo>
                      <a:cubicBezTo>
                        <a:pt x="1799" y="953"/>
                        <a:pt x="1800" y="959"/>
                        <a:pt x="1803" y="963"/>
                      </a:cubicBezTo>
                      <a:close/>
                      <a:moveTo>
                        <a:pt x="1744" y="1037"/>
                      </a:moveTo>
                      <a:cubicBezTo>
                        <a:pt x="1739" y="1034"/>
                        <a:pt x="1736" y="1028"/>
                        <a:pt x="1739" y="1023"/>
                      </a:cubicBezTo>
                      <a:cubicBezTo>
                        <a:pt x="1741" y="1018"/>
                        <a:pt x="1747" y="1016"/>
                        <a:pt x="1753" y="1018"/>
                      </a:cubicBezTo>
                      <a:cubicBezTo>
                        <a:pt x="1758" y="1021"/>
                        <a:pt x="1760" y="1027"/>
                        <a:pt x="1757" y="1032"/>
                      </a:cubicBezTo>
                      <a:cubicBezTo>
                        <a:pt x="1755" y="1037"/>
                        <a:pt x="1749" y="1039"/>
                        <a:pt x="1744" y="1037"/>
                      </a:cubicBezTo>
                      <a:close/>
                      <a:moveTo>
                        <a:pt x="1728" y="1042"/>
                      </a:moveTo>
                      <a:cubicBezTo>
                        <a:pt x="1725" y="1040"/>
                        <a:pt x="1723" y="1036"/>
                        <a:pt x="1725" y="1033"/>
                      </a:cubicBezTo>
                      <a:cubicBezTo>
                        <a:pt x="1726" y="1029"/>
                        <a:pt x="1730" y="1028"/>
                        <a:pt x="1734" y="1030"/>
                      </a:cubicBezTo>
                      <a:cubicBezTo>
                        <a:pt x="1737" y="1031"/>
                        <a:pt x="1738" y="1035"/>
                        <a:pt x="1737" y="1038"/>
                      </a:cubicBezTo>
                      <a:cubicBezTo>
                        <a:pt x="1735" y="1042"/>
                        <a:pt x="1731" y="1043"/>
                        <a:pt x="1728" y="1042"/>
                      </a:cubicBezTo>
                      <a:close/>
                      <a:moveTo>
                        <a:pt x="1606" y="916"/>
                      </a:moveTo>
                      <a:cubicBezTo>
                        <a:pt x="1597" y="904"/>
                        <a:pt x="1585" y="894"/>
                        <a:pt x="1572" y="891"/>
                      </a:cubicBezTo>
                      <a:cubicBezTo>
                        <a:pt x="1559" y="888"/>
                        <a:pt x="1544" y="891"/>
                        <a:pt x="1536" y="902"/>
                      </a:cubicBezTo>
                      <a:cubicBezTo>
                        <a:pt x="1531" y="909"/>
                        <a:pt x="1528" y="917"/>
                        <a:pt x="1528" y="925"/>
                      </a:cubicBezTo>
                      <a:cubicBezTo>
                        <a:pt x="1528" y="934"/>
                        <a:pt x="1529" y="941"/>
                        <a:pt x="1533" y="949"/>
                      </a:cubicBezTo>
                      <a:cubicBezTo>
                        <a:pt x="1538" y="956"/>
                        <a:pt x="1542" y="962"/>
                        <a:pt x="1549" y="967"/>
                      </a:cubicBezTo>
                      <a:cubicBezTo>
                        <a:pt x="1552" y="969"/>
                        <a:pt x="1555" y="971"/>
                        <a:pt x="1558" y="973"/>
                      </a:cubicBezTo>
                      <a:cubicBezTo>
                        <a:pt x="1567" y="978"/>
                        <a:pt x="1575" y="981"/>
                        <a:pt x="1586" y="982"/>
                      </a:cubicBezTo>
                      <a:cubicBezTo>
                        <a:pt x="1600" y="984"/>
                        <a:pt x="1612" y="982"/>
                        <a:pt x="1626" y="976"/>
                      </a:cubicBezTo>
                      <a:cubicBezTo>
                        <a:pt x="1626" y="976"/>
                        <a:pt x="1627" y="975"/>
                        <a:pt x="1628" y="975"/>
                      </a:cubicBezTo>
                      <a:cubicBezTo>
                        <a:pt x="1623" y="984"/>
                        <a:pt x="1620" y="994"/>
                        <a:pt x="1620" y="1005"/>
                      </a:cubicBezTo>
                      <a:cubicBezTo>
                        <a:pt x="1620" y="1017"/>
                        <a:pt x="1624" y="1030"/>
                        <a:pt x="1634" y="1038"/>
                      </a:cubicBezTo>
                      <a:cubicBezTo>
                        <a:pt x="1637" y="1042"/>
                        <a:pt x="1642" y="1044"/>
                        <a:pt x="1648" y="1046"/>
                      </a:cubicBezTo>
                      <a:cubicBezTo>
                        <a:pt x="1643" y="1043"/>
                        <a:pt x="1638" y="1040"/>
                        <a:pt x="1635" y="1037"/>
                      </a:cubicBezTo>
                      <a:cubicBezTo>
                        <a:pt x="1627" y="1028"/>
                        <a:pt x="1623" y="1017"/>
                        <a:pt x="1624" y="1005"/>
                      </a:cubicBezTo>
                      <a:cubicBezTo>
                        <a:pt x="1624" y="996"/>
                        <a:pt x="1626" y="989"/>
                        <a:pt x="1630" y="982"/>
                      </a:cubicBezTo>
                      <a:cubicBezTo>
                        <a:pt x="1637" y="969"/>
                        <a:pt x="1646" y="961"/>
                        <a:pt x="1654" y="949"/>
                      </a:cubicBezTo>
                      <a:cubicBezTo>
                        <a:pt x="1655" y="948"/>
                        <a:pt x="1655" y="948"/>
                        <a:pt x="1655" y="948"/>
                      </a:cubicBezTo>
                      <a:cubicBezTo>
                        <a:pt x="1659" y="941"/>
                        <a:pt x="1662" y="934"/>
                        <a:pt x="1665" y="927"/>
                      </a:cubicBezTo>
                      <a:cubicBezTo>
                        <a:pt x="1666" y="925"/>
                        <a:pt x="1671" y="906"/>
                        <a:pt x="1669" y="905"/>
                      </a:cubicBezTo>
                      <a:cubicBezTo>
                        <a:pt x="1667" y="905"/>
                        <a:pt x="1664" y="917"/>
                        <a:pt x="1663" y="919"/>
                      </a:cubicBezTo>
                      <a:cubicBezTo>
                        <a:pt x="1660" y="928"/>
                        <a:pt x="1656" y="937"/>
                        <a:pt x="1651" y="945"/>
                      </a:cubicBezTo>
                      <a:cubicBezTo>
                        <a:pt x="1650" y="946"/>
                        <a:pt x="1650" y="946"/>
                        <a:pt x="1650" y="946"/>
                      </a:cubicBezTo>
                      <a:cubicBezTo>
                        <a:pt x="1643" y="958"/>
                        <a:pt x="1636" y="966"/>
                        <a:pt x="1624" y="972"/>
                      </a:cubicBezTo>
                      <a:cubicBezTo>
                        <a:pt x="1609" y="979"/>
                        <a:pt x="1592" y="982"/>
                        <a:pt x="1577" y="975"/>
                      </a:cubicBezTo>
                      <a:cubicBezTo>
                        <a:pt x="1569" y="971"/>
                        <a:pt x="1560" y="959"/>
                        <a:pt x="1565" y="950"/>
                      </a:cubicBezTo>
                      <a:cubicBezTo>
                        <a:pt x="1566" y="947"/>
                        <a:pt x="1570" y="945"/>
                        <a:pt x="1573" y="945"/>
                      </a:cubicBezTo>
                      <a:cubicBezTo>
                        <a:pt x="1577" y="946"/>
                        <a:pt x="1579" y="948"/>
                        <a:pt x="1579" y="952"/>
                      </a:cubicBezTo>
                      <a:cubicBezTo>
                        <a:pt x="1579" y="954"/>
                        <a:pt x="1578" y="956"/>
                        <a:pt x="1577" y="957"/>
                      </a:cubicBezTo>
                      <a:cubicBezTo>
                        <a:pt x="1574" y="959"/>
                        <a:pt x="1571" y="958"/>
                        <a:pt x="1570" y="955"/>
                      </a:cubicBezTo>
                      <a:cubicBezTo>
                        <a:pt x="1569" y="954"/>
                        <a:pt x="1570" y="952"/>
                        <a:pt x="1571" y="951"/>
                      </a:cubicBezTo>
                      <a:cubicBezTo>
                        <a:pt x="1569" y="951"/>
                        <a:pt x="1567" y="953"/>
                        <a:pt x="1567" y="955"/>
                      </a:cubicBezTo>
                      <a:cubicBezTo>
                        <a:pt x="1567" y="958"/>
                        <a:pt x="1569" y="961"/>
                        <a:pt x="1573" y="962"/>
                      </a:cubicBezTo>
                      <a:cubicBezTo>
                        <a:pt x="1578" y="964"/>
                        <a:pt x="1584" y="960"/>
                        <a:pt x="1586" y="955"/>
                      </a:cubicBezTo>
                      <a:cubicBezTo>
                        <a:pt x="1587" y="951"/>
                        <a:pt x="1586" y="946"/>
                        <a:pt x="1584" y="943"/>
                      </a:cubicBezTo>
                      <a:cubicBezTo>
                        <a:pt x="1581" y="939"/>
                        <a:pt x="1578" y="938"/>
                        <a:pt x="1573" y="937"/>
                      </a:cubicBezTo>
                      <a:cubicBezTo>
                        <a:pt x="1568" y="937"/>
                        <a:pt x="1562" y="940"/>
                        <a:pt x="1560" y="945"/>
                      </a:cubicBezTo>
                      <a:cubicBezTo>
                        <a:pt x="1555" y="957"/>
                        <a:pt x="1562" y="969"/>
                        <a:pt x="1573" y="975"/>
                      </a:cubicBezTo>
                      <a:cubicBezTo>
                        <a:pt x="1576" y="976"/>
                        <a:pt x="1580" y="978"/>
                        <a:pt x="1584" y="978"/>
                      </a:cubicBezTo>
                      <a:cubicBezTo>
                        <a:pt x="1571" y="977"/>
                        <a:pt x="1561" y="973"/>
                        <a:pt x="1551" y="965"/>
                      </a:cubicBezTo>
                      <a:cubicBezTo>
                        <a:pt x="1544" y="960"/>
                        <a:pt x="1539" y="955"/>
                        <a:pt x="1535" y="948"/>
                      </a:cubicBezTo>
                      <a:cubicBezTo>
                        <a:pt x="1531" y="940"/>
                        <a:pt x="1529" y="933"/>
                        <a:pt x="1529" y="925"/>
                      </a:cubicBezTo>
                      <a:cubicBezTo>
                        <a:pt x="1529" y="920"/>
                        <a:pt x="1530" y="916"/>
                        <a:pt x="1532" y="912"/>
                      </a:cubicBezTo>
                      <a:cubicBezTo>
                        <a:pt x="1532" y="912"/>
                        <a:pt x="1532" y="912"/>
                        <a:pt x="1532" y="912"/>
                      </a:cubicBezTo>
                      <a:cubicBezTo>
                        <a:pt x="1530" y="924"/>
                        <a:pt x="1539" y="936"/>
                        <a:pt x="1555" y="929"/>
                      </a:cubicBezTo>
                      <a:cubicBezTo>
                        <a:pt x="1566" y="925"/>
                        <a:pt x="1578" y="902"/>
                        <a:pt x="1606" y="916"/>
                      </a:cubicBezTo>
                      <a:close/>
                      <a:moveTo>
                        <a:pt x="1635" y="1035"/>
                      </a:moveTo>
                      <a:cubicBezTo>
                        <a:pt x="1645" y="1023"/>
                        <a:pt x="1660" y="1038"/>
                        <a:pt x="1666" y="1042"/>
                      </a:cubicBezTo>
                      <a:cubicBezTo>
                        <a:pt x="1670" y="1045"/>
                        <a:pt x="1674" y="1046"/>
                        <a:pt x="1679" y="1045"/>
                      </a:cubicBezTo>
                      <a:cubicBezTo>
                        <a:pt x="1675" y="1049"/>
                        <a:pt x="1661" y="1056"/>
                        <a:pt x="1654" y="1057"/>
                      </a:cubicBezTo>
                      <a:cubicBezTo>
                        <a:pt x="1643" y="1058"/>
                        <a:pt x="1634" y="1052"/>
                        <a:pt x="1633" y="1040"/>
                      </a:cubicBezTo>
                      <a:cubicBezTo>
                        <a:pt x="1637" y="1044"/>
                        <a:pt x="1645" y="1047"/>
                        <a:pt x="1651" y="1046"/>
                      </a:cubicBezTo>
                      <a:cubicBezTo>
                        <a:pt x="1648" y="1045"/>
                        <a:pt x="1640" y="1041"/>
                        <a:pt x="1635" y="1035"/>
                      </a:cubicBezTo>
                      <a:close/>
                      <a:moveTo>
                        <a:pt x="1750" y="753"/>
                      </a:moveTo>
                      <a:cubicBezTo>
                        <a:pt x="1763" y="770"/>
                        <a:pt x="1767" y="783"/>
                        <a:pt x="1777" y="801"/>
                      </a:cubicBezTo>
                      <a:cubicBezTo>
                        <a:pt x="1782" y="809"/>
                        <a:pt x="1787" y="816"/>
                        <a:pt x="1797" y="819"/>
                      </a:cubicBezTo>
                      <a:cubicBezTo>
                        <a:pt x="1805" y="822"/>
                        <a:pt x="1814" y="820"/>
                        <a:pt x="1820" y="814"/>
                      </a:cubicBezTo>
                      <a:cubicBezTo>
                        <a:pt x="1825" y="809"/>
                        <a:pt x="1827" y="802"/>
                        <a:pt x="1825" y="795"/>
                      </a:cubicBezTo>
                      <a:cubicBezTo>
                        <a:pt x="1823" y="790"/>
                        <a:pt x="1820" y="787"/>
                        <a:pt x="1815" y="785"/>
                      </a:cubicBezTo>
                      <a:cubicBezTo>
                        <a:pt x="1810" y="783"/>
                        <a:pt x="1802" y="785"/>
                        <a:pt x="1800" y="792"/>
                      </a:cubicBezTo>
                      <a:cubicBezTo>
                        <a:pt x="1799" y="796"/>
                        <a:pt x="1801" y="800"/>
                        <a:pt x="1805" y="802"/>
                      </a:cubicBezTo>
                      <a:cubicBezTo>
                        <a:pt x="1809" y="804"/>
                        <a:pt x="1814" y="802"/>
                        <a:pt x="1816" y="798"/>
                      </a:cubicBezTo>
                      <a:cubicBezTo>
                        <a:pt x="1818" y="794"/>
                        <a:pt x="1816" y="788"/>
                        <a:pt x="1812" y="786"/>
                      </a:cubicBezTo>
                      <a:cubicBezTo>
                        <a:pt x="1811" y="786"/>
                        <a:pt x="1810" y="786"/>
                        <a:pt x="1809" y="786"/>
                      </a:cubicBezTo>
                      <a:cubicBezTo>
                        <a:pt x="1811" y="786"/>
                        <a:pt x="1813" y="786"/>
                        <a:pt x="1815" y="787"/>
                      </a:cubicBezTo>
                      <a:cubicBezTo>
                        <a:pt x="1819" y="789"/>
                        <a:pt x="1821" y="791"/>
                        <a:pt x="1823" y="795"/>
                      </a:cubicBezTo>
                      <a:cubicBezTo>
                        <a:pt x="1824" y="801"/>
                        <a:pt x="1822" y="808"/>
                        <a:pt x="1818" y="812"/>
                      </a:cubicBezTo>
                      <a:cubicBezTo>
                        <a:pt x="1812" y="817"/>
                        <a:pt x="1805" y="818"/>
                        <a:pt x="1798" y="816"/>
                      </a:cubicBezTo>
                      <a:cubicBezTo>
                        <a:pt x="1790" y="812"/>
                        <a:pt x="1785" y="806"/>
                        <a:pt x="1781" y="798"/>
                      </a:cubicBezTo>
                      <a:cubicBezTo>
                        <a:pt x="1771" y="780"/>
                        <a:pt x="1768" y="767"/>
                        <a:pt x="1754" y="750"/>
                      </a:cubicBezTo>
                      <a:cubicBezTo>
                        <a:pt x="1742" y="735"/>
                        <a:pt x="1726" y="724"/>
                        <a:pt x="1706" y="719"/>
                      </a:cubicBezTo>
                      <a:cubicBezTo>
                        <a:pt x="1688" y="716"/>
                        <a:pt x="1671" y="721"/>
                        <a:pt x="1660" y="736"/>
                      </a:cubicBezTo>
                      <a:cubicBezTo>
                        <a:pt x="1650" y="750"/>
                        <a:pt x="1648" y="769"/>
                        <a:pt x="1657" y="783"/>
                      </a:cubicBezTo>
                      <a:cubicBezTo>
                        <a:pt x="1657" y="783"/>
                        <a:pt x="1657" y="783"/>
                        <a:pt x="1657" y="783"/>
                      </a:cubicBezTo>
                      <a:cubicBezTo>
                        <a:pt x="1657" y="775"/>
                        <a:pt x="1661" y="765"/>
                        <a:pt x="1669" y="760"/>
                      </a:cubicBezTo>
                      <a:cubicBezTo>
                        <a:pt x="1683" y="750"/>
                        <a:pt x="1698" y="754"/>
                        <a:pt x="1708" y="767"/>
                      </a:cubicBezTo>
                      <a:cubicBezTo>
                        <a:pt x="1727" y="791"/>
                        <a:pt x="1756" y="770"/>
                        <a:pt x="1736" y="743"/>
                      </a:cubicBezTo>
                      <a:cubicBezTo>
                        <a:pt x="1726" y="730"/>
                        <a:pt x="1708" y="726"/>
                        <a:pt x="1695" y="728"/>
                      </a:cubicBezTo>
                      <a:cubicBezTo>
                        <a:pt x="1669" y="733"/>
                        <a:pt x="1646" y="760"/>
                        <a:pt x="1657" y="783"/>
                      </a:cubicBezTo>
                      <a:cubicBezTo>
                        <a:pt x="1650" y="769"/>
                        <a:pt x="1652" y="751"/>
                        <a:pt x="1662" y="737"/>
                      </a:cubicBezTo>
                      <a:cubicBezTo>
                        <a:pt x="1673" y="724"/>
                        <a:pt x="1688" y="720"/>
                        <a:pt x="1705" y="724"/>
                      </a:cubicBezTo>
                      <a:cubicBezTo>
                        <a:pt x="1723" y="728"/>
                        <a:pt x="1738" y="739"/>
                        <a:pt x="1750" y="753"/>
                      </a:cubicBezTo>
                      <a:close/>
                      <a:moveTo>
                        <a:pt x="1670" y="895"/>
                      </a:moveTo>
                      <a:cubicBezTo>
                        <a:pt x="1648" y="922"/>
                        <a:pt x="1619" y="922"/>
                        <a:pt x="1605" y="931"/>
                      </a:cubicBezTo>
                      <a:cubicBezTo>
                        <a:pt x="1590" y="941"/>
                        <a:pt x="1601" y="959"/>
                        <a:pt x="1620" y="952"/>
                      </a:cubicBezTo>
                      <a:cubicBezTo>
                        <a:pt x="1641" y="945"/>
                        <a:pt x="1660" y="920"/>
                        <a:pt x="1670" y="895"/>
                      </a:cubicBezTo>
                      <a:close/>
                      <a:moveTo>
                        <a:pt x="1681" y="854"/>
                      </a:moveTo>
                      <a:cubicBezTo>
                        <a:pt x="1694" y="864"/>
                        <a:pt x="1710" y="868"/>
                        <a:pt x="1725" y="865"/>
                      </a:cubicBezTo>
                      <a:cubicBezTo>
                        <a:pt x="1738" y="862"/>
                        <a:pt x="1750" y="853"/>
                        <a:pt x="1751" y="840"/>
                      </a:cubicBezTo>
                      <a:cubicBezTo>
                        <a:pt x="1757" y="841"/>
                        <a:pt x="1761" y="849"/>
                        <a:pt x="1758" y="857"/>
                      </a:cubicBezTo>
                      <a:cubicBezTo>
                        <a:pt x="1755" y="865"/>
                        <a:pt x="1744" y="873"/>
                        <a:pt x="1733" y="870"/>
                      </a:cubicBezTo>
                      <a:cubicBezTo>
                        <a:pt x="1730" y="881"/>
                        <a:pt x="1698" y="878"/>
                        <a:pt x="1681" y="854"/>
                      </a:cubicBezTo>
                      <a:close/>
                      <a:moveTo>
                        <a:pt x="1639" y="722"/>
                      </a:moveTo>
                      <a:cubicBezTo>
                        <a:pt x="1629" y="726"/>
                        <a:pt x="1616" y="736"/>
                        <a:pt x="1610" y="744"/>
                      </a:cubicBezTo>
                      <a:cubicBezTo>
                        <a:pt x="1603" y="755"/>
                        <a:pt x="1599" y="773"/>
                        <a:pt x="1607" y="784"/>
                      </a:cubicBezTo>
                      <a:cubicBezTo>
                        <a:pt x="1596" y="792"/>
                        <a:pt x="1593" y="804"/>
                        <a:pt x="1591" y="816"/>
                      </a:cubicBezTo>
                      <a:cubicBezTo>
                        <a:pt x="1588" y="832"/>
                        <a:pt x="1582" y="849"/>
                        <a:pt x="1568" y="851"/>
                      </a:cubicBezTo>
                      <a:cubicBezTo>
                        <a:pt x="1585" y="857"/>
                        <a:pt x="1603" y="843"/>
                        <a:pt x="1611" y="830"/>
                      </a:cubicBezTo>
                      <a:cubicBezTo>
                        <a:pt x="1621" y="811"/>
                        <a:pt x="1618" y="797"/>
                        <a:pt x="1617" y="774"/>
                      </a:cubicBezTo>
                      <a:cubicBezTo>
                        <a:pt x="1616" y="761"/>
                        <a:pt x="1625" y="734"/>
                        <a:pt x="1639" y="722"/>
                      </a:cubicBezTo>
                      <a:close/>
                      <a:moveTo>
                        <a:pt x="1677" y="844"/>
                      </a:moveTo>
                      <a:cubicBezTo>
                        <a:pt x="1685" y="855"/>
                        <a:pt x="1706" y="845"/>
                        <a:pt x="1715" y="835"/>
                      </a:cubicBezTo>
                      <a:cubicBezTo>
                        <a:pt x="1726" y="824"/>
                        <a:pt x="1735" y="808"/>
                        <a:pt x="1753" y="807"/>
                      </a:cubicBezTo>
                      <a:cubicBezTo>
                        <a:pt x="1762" y="807"/>
                        <a:pt x="1772" y="811"/>
                        <a:pt x="1776" y="820"/>
                      </a:cubicBezTo>
                      <a:cubicBezTo>
                        <a:pt x="1778" y="825"/>
                        <a:pt x="1778" y="831"/>
                        <a:pt x="1773" y="835"/>
                      </a:cubicBezTo>
                      <a:cubicBezTo>
                        <a:pt x="1774" y="830"/>
                        <a:pt x="1771" y="823"/>
                        <a:pt x="1765" y="821"/>
                      </a:cubicBezTo>
                      <a:cubicBezTo>
                        <a:pt x="1759" y="818"/>
                        <a:pt x="1752" y="822"/>
                        <a:pt x="1748" y="828"/>
                      </a:cubicBezTo>
                      <a:cubicBezTo>
                        <a:pt x="1740" y="839"/>
                        <a:pt x="1734" y="851"/>
                        <a:pt x="1722" y="858"/>
                      </a:cubicBezTo>
                      <a:cubicBezTo>
                        <a:pt x="1707" y="866"/>
                        <a:pt x="1686" y="863"/>
                        <a:pt x="1677" y="844"/>
                      </a:cubicBezTo>
                      <a:close/>
                      <a:moveTo>
                        <a:pt x="1683" y="981"/>
                      </a:moveTo>
                      <a:cubicBezTo>
                        <a:pt x="1674" y="995"/>
                        <a:pt x="1675" y="1020"/>
                        <a:pt x="1685" y="1034"/>
                      </a:cubicBezTo>
                      <a:cubicBezTo>
                        <a:pt x="1695" y="1048"/>
                        <a:pt x="1710" y="1044"/>
                        <a:pt x="1703" y="1026"/>
                      </a:cubicBezTo>
                      <a:cubicBezTo>
                        <a:pt x="1697" y="1013"/>
                        <a:pt x="1680" y="996"/>
                        <a:pt x="1683" y="981"/>
                      </a:cubicBezTo>
                      <a:close/>
                      <a:moveTo>
                        <a:pt x="1696" y="961"/>
                      </a:moveTo>
                      <a:cubicBezTo>
                        <a:pt x="1698" y="958"/>
                        <a:pt x="1699" y="955"/>
                        <a:pt x="1698" y="952"/>
                      </a:cubicBezTo>
                      <a:cubicBezTo>
                        <a:pt x="1697" y="948"/>
                        <a:pt x="1694" y="944"/>
                        <a:pt x="1689" y="944"/>
                      </a:cubicBezTo>
                      <a:cubicBezTo>
                        <a:pt x="1683" y="943"/>
                        <a:pt x="1679" y="947"/>
                        <a:pt x="1677" y="951"/>
                      </a:cubicBezTo>
                      <a:cubicBezTo>
                        <a:pt x="1675" y="959"/>
                        <a:pt x="1681" y="962"/>
                        <a:pt x="1683" y="966"/>
                      </a:cubicBezTo>
                      <a:cubicBezTo>
                        <a:pt x="1686" y="972"/>
                        <a:pt x="1683" y="978"/>
                        <a:pt x="1676" y="983"/>
                      </a:cubicBezTo>
                      <a:cubicBezTo>
                        <a:pt x="1670" y="988"/>
                        <a:pt x="1661" y="989"/>
                        <a:pt x="1653" y="983"/>
                      </a:cubicBezTo>
                      <a:cubicBezTo>
                        <a:pt x="1649" y="980"/>
                        <a:pt x="1647" y="975"/>
                        <a:pt x="1650" y="971"/>
                      </a:cubicBezTo>
                      <a:cubicBezTo>
                        <a:pt x="1652" y="976"/>
                        <a:pt x="1659" y="978"/>
                        <a:pt x="1663" y="972"/>
                      </a:cubicBezTo>
                      <a:cubicBezTo>
                        <a:pt x="1665" y="969"/>
                        <a:pt x="1666" y="961"/>
                        <a:pt x="1666" y="952"/>
                      </a:cubicBezTo>
                      <a:cubicBezTo>
                        <a:pt x="1667" y="944"/>
                        <a:pt x="1670" y="936"/>
                        <a:pt x="1674" y="931"/>
                      </a:cubicBezTo>
                      <a:cubicBezTo>
                        <a:pt x="1684" y="920"/>
                        <a:pt x="1702" y="922"/>
                        <a:pt x="1710" y="933"/>
                      </a:cubicBezTo>
                      <a:cubicBezTo>
                        <a:pt x="1715" y="939"/>
                        <a:pt x="1715" y="947"/>
                        <a:pt x="1714" y="954"/>
                      </a:cubicBezTo>
                      <a:cubicBezTo>
                        <a:pt x="1713" y="962"/>
                        <a:pt x="1706" y="980"/>
                        <a:pt x="1710" y="989"/>
                      </a:cubicBezTo>
                      <a:cubicBezTo>
                        <a:pt x="1713" y="995"/>
                        <a:pt x="1720" y="996"/>
                        <a:pt x="1723" y="993"/>
                      </a:cubicBezTo>
                      <a:cubicBezTo>
                        <a:pt x="1725" y="998"/>
                        <a:pt x="1719" y="1004"/>
                        <a:pt x="1712" y="1005"/>
                      </a:cubicBezTo>
                      <a:cubicBezTo>
                        <a:pt x="1700" y="1006"/>
                        <a:pt x="1688" y="994"/>
                        <a:pt x="1688" y="978"/>
                      </a:cubicBezTo>
                      <a:cubicBezTo>
                        <a:pt x="1689" y="973"/>
                        <a:pt x="1692" y="968"/>
                        <a:pt x="1696" y="961"/>
                      </a:cubicBezTo>
                      <a:close/>
                      <a:moveTo>
                        <a:pt x="1695" y="959"/>
                      </a:moveTo>
                      <a:cubicBezTo>
                        <a:pt x="1697" y="955"/>
                        <a:pt x="1697" y="949"/>
                        <a:pt x="1692" y="947"/>
                      </a:cubicBezTo>
                      <a:cubicBezTo>
                        <a:pt x="1684" y="942"/>
                        <a:pt x="1677" y="951"/>
                        <a:pt x="1680" y="958"/>
                      </a:cubicBezTo>
                      <a:cubicBezTo>
                        <a:pt x="1682" y="963"/>
                        <a:pt x="1686" y="965"/>
                        <a:pt x="1686" y="973"/>
                      </a:cubicBezTo>
                      <a:cubicBezTo>
                        <a:pt x="1688" y="965"/>
                        <a:pt x="1692" y="965"/>
                        <a:pt x="1695" y="959"/>
                      </a:cubicBezTo>
                      <a:close/>
                      <a:moveTo>
                        <a:pt x="1700" y="922"/>
                      </a:moveTo>
                      <a:cubicBezTo>
                        <a:pt x="1694" y="918"/>
                        <a:pt x="1683" y="920"/>
                        <a:pt x="1679" y="924"/>
                      </a:cubicBezTo>
                      <a:cubicBezTo>
                        <a:pt x="1672" y="919"/>
                        <a:pt x="1678" y="902"/>
                        <a:pt x="1691" y="904"/>
                      </a:cubicBezTo>
                      <a:cubicBezTo>
                        <a:pt x="1699" y="905"/>
                        <a:pt x="1705" y="915"/>
                        <a:pt x="1700" y="922"/>
                      </a:cubicBezTo>
                      <a:close/>
                      <a:moveTo>
                        <a:pt x="1471" y="787"/>
                      </a:moveTo>
                      <a:cubicBezTo>
                        <a:pt x="1496" y="790"/>
                        <a:pt x="1506" y="767"/>
                        <a:pt x="1509" y="755"/>
                      </a:cubicBezTo>
                      <a:cubicBezTo>
                        <a:pt x="1513" y="741"/>
                        <a:pt x="1513" y="725"/>
                        <a:pt x="1527" y="716"/>
                      </a:cubicBezTo>
                      <a:cubicBezTo>
                        <a:pt x="1534" y="712"/>
                        <a:pt x="1543" y="712"/>
                        <a:pt x="1550" y="717"/>
                      </a:cubicBezTo>
                      <a:cubicBezTo>
                        <a:pt x="1554" y="720"/>
                        <a:pt x="1556" y="725"/>
                        <a:pt x="1554" y="730"/>
                      </a:cubicBezTo>
                      <a:cubicBezTo>
                        <a:pt x="1553" y="726"/>
                        <a:pt x="1548" y="721"/>
                        <a:pt x="1542" y="722"/>
                      </a:cubicBezTo>
                      <a:cubicBezTo>
                        <a:pt x="1537" y="723"/>
                        <a:pt x="1533" y="728"/>
                        <a:pt x="1532" y="735"/>
                      </a:cubicBezTo>
                      <a:cubicBezTo>
                        <a:pt x="1530" y="750"/>
                        <a:pt x="1525" y="766"/>
                        <a:pt x="1517" y="777"/>
                      </a:cubicBezTo>
                      <a:cubicBezTo>
                        <a:pt x="1507" y="788"/>
                        <a:pt x="1488" y="796"/>
                        <a:pt x="1471" y="787"/>
                      </a:cubicBezTo>
                      <a:close/>
                      <a:moveTo>
                        <a:pt x="1560" y="558"/>
                      </a:moveTo>
                      <a:cubicBezTo>
                        <a:pt x="1561" y="555"/>
                        <a:pt x="1562" y="553"/>
                        <a:pt x="1564" y="552"/>
                      </a:cubicBezTo>
                      <a:cubicBezTo>
                        <a:pt x="1567" y="551"/>
                        <a:pt x="1570" y="551"/>
                        <a:pt x="1573" y="553"/>
                      </a:cubicBezTo>
                      <a:cubicBezTo>
                        <a:pt x="1577" y="556"/>
                        <a:pt x="1577" y="560"/>
                        <a:pt x="1575" y="563"/>
                      </a:cubicBezTo>
                      <a:cubicBezTo>
                        <a:pt x="1572" y="569"/>
                        <a:pt x="1567" y="566"/>
                        <a:pt x="1564" y="568"/>
                      </a:cubicBezTo>
                      <a:cubicBezTo>
                        <a:pt x="1560" y="569"/>
                        <a:pt x="1557" y="574"/>
                        <a:pt x="1558" y="579"/>
                      </a:cubicBezTo>
                      <a:cubicBezTo>
                        <a:pt x="1559" y="586"/>
                        <a:pt x="1563" y="591"/>
                        <a:pt x="1569" y="592"/>
                      </a:cubicBezTo>
                      <a:cubicBezTo>
                        <a:pt x="1573" y="593"/>
                        <a:pt x="1577" y="592"/>
                        <a:pt x="1578" y="588"/>
                      </a:cubicBezTo>
                      <a:cubicBezTo>
                        <a:pt x="1574" y="589"/>
                        <a:pt x="1569" y="587"/>
                        <a:pt x="1571" y="581"/>
                      </a:cubicBezTo>
                      <a:cubicBezTo>
                        <a:pt x="1571" y="579"/>
                        <a:pt x="1576" y="574"/>
                        <a:pt x="1580" y="570"/>
                      </a:cubicBezTo>
                      <a:cubicBezTo>
                        <a:pt x="1584" y="565"/>
                        <a:pt x="1587" y="560"/>
                        <a:pt x="1588" y="555"/>
                      </a:cubicBezTo>
                      <a:cubicBezTo>
                        <a:pt x="1589" y="544"/>
                        <a:pt x="1579" y="535"/>
                        <a:pt x="1569" y="536"/>
                      </a:cubicBezTo>
                      <a:cubicBezTo>
                        <a:pt x="1563" y="537"/>
                        <a:pt x="1559" y="540"/>
                        <a:pt x="1555" y="544"/>
                      </a:cubicBezTo>
                      <a:cubicBezTo>
                        <a:pt x="1551" y="548"/>
                        <a:pt x="1545" y="562"/>
                        <a:pt x="1538" y="564"/>
                      </a:cubicBezTo>
                      <a:cubicBezTo>
                        <a:pt x="1533" y="565"/>
                        <a:pt x="1529" y="562"/>
                        <a:pt x="1529" y="559"/>
                      </a:cubicBezTo>
                      <a:cubicBezTo>
                        <a:pt x="1525" y="560"/>
                        <a:pt x="1525" y="567"/>
                        <a:pt x="1528" y="571"/>
                      </a:cubicBezTo>
                      <a:cubicBezTo>
                        <a:pt x="1533" y="578"/>
                        <a:pt x="1546" y="579"/>
                        <a:pt x="1555" y="571"/>
                      </a:cubicBezTo>
                      <a:cubicBezTo>
                        <a:pt x="1558" y="568"/>
                        <a:pt x="1559" y="563"/>
                        <a:pt x="1560" y="558"/>
                      </a:cubicBezTo>
                      <a:close/>
                      <a:moveTo>
                        <a:pt x="1707" y="502"/>
                      </a:moveTo>
                      <a:cubicBezTo>
                        <a:pt x="1699" y="517"/>
                        <a:pt x="1705" y="530"/>
                        <a:pt x="1705" y="536"/>
                      </a:cubicBezTo>
                      <a:cubicBezTo>
                        <a:pt x="1705" y="543"/>
                        <a:pt x="1697" y="543"/>
                        <a:pt x="1696" y="536"/>
                      </a:cubicBezTo>
                      <a:cubicBezTo>
                        <a:pt x="1694" y="528"/>
                        <a:pt x="1697" y="512"/>
                        <a:pt x="1707" y="502"/>
                      </a:cubicBezTo>
                      <a:close/>
                      <a:moveTo>
                        <a:pt x="1692" y="567"/>
                      </a:moveTo>
                      <a:cubicBezTo>
                        <a:pt x="1691" y="566"/>
                        <a:pt x="1691" y="564"/>
                        <a:pt x="1691" y="563"/>
                      </a:cubicBezTo>
                      <a:cubicBezTo>
                        <a:pt x="1691" y="561"/>
                        <a:pt x="1692" y="559"/>
                        <a:pt x="1694" y="559"/>
                      </a:cubicBezTo>
                      <a:cubicBezTo>
                        <a:pt x="1696" y="558"/>
                        <a:pt x="1699" y="559"/>
                        <a:pt x="1700" y="561"/>
                      </a:cubicBezTo>
                      <a:cubicBezTo>
                        <a:pt x="1701" y="564"/>
                        <a:pt x="1699" y="565"/>
                        <a:pt x="1699" y="568"/>
                      </a:cubicBezTo>
                      <a:cubicBezTo>
                        <a:pt x="1698" y="570"/>
                        <a:pt x="1700" y="573"/>
                        <a:pt x="1703" y="574"/>
                      </a:cubicBezTo>
                      <a:cubicBezTo>
                        <a:pt x="1707" y="575"/>
                        <a:pt x="1710" y="575"/>
                        <a:pt x="1713" y="572"/>
                      </a:cubicBezTo>
                      <a:cubicBezTo>
                        <a:pt x="1714" y="570"/>
                        <a:pt x="1715" y="568"/>
                        <a:pt x="1713" y="566"/>
                      </a:cubicBezTo>
                      <a:cubicBezTo>
                        <a:pt x="1713" y="568"/>
                        <a:pt x="1710" y="570"/>
                        <a:pt x="1708" y="568"/>
                      </a:cubicBezTo>
                      <a:cubicBezTo>
                        <a:pt x="1706" y="567"/>
                        <a:pt x="1705" y="563"/>
                        <a:pt x="1704" y="560"/>
                      </a:cubicBezTo>
                      <a:cubicBezTo>
                        <a:pt x="1703" y="556"/>
                        <a:pt x="1701" y="553"/>
                        <a:pt x="1699" y="552"/>
                      </a:cubicBezTo>
                      <a:cubicBezTo>
                        <a:pt x="1693" y="548"/>
                        <a:pt x="1686" y="551"/>
                        <a:pt x="1684" y="556"/>
                      </a:cubicBezTo>
                      <a:cubicBezTo>
                        <a:pt x="1682" y="559"/>
                        <a:pt x="1683" y="563"/>
                        <a:pt x="1684" y="565"/>
                      </a:cubicBezTo>
                      <a:cubicBezTo>
                        <a:pt x="1685" y="569"/>
                        <a:pt x="1690" y="576"/>
                        <a:pt x="1689" y="580"/>
                      </a:cubicBezTo>
                      <a:cubicBezTo>
                        <a:pt x="1689" y="583"/>
                        <a:pt x="1686" y="584"/>
                        <a:pt x="1684" y="583"/>
                      </a:cubicBezTo>
                      <a:cubicBezTo>
                        <a:pt x="1684" y="585"/>
                        <a:pt x="1687" y="587"/>
                        <a:pt x="1690" y="587"/>
                      </a:cubicBezTo>
                      <a:cubicBezTo>
                        <a:pt x="1695" y="586"/>
                        <a:pt x="1699" y="580"/>
                        <a:pt x="1698" y="573"/>
                      </a:cubicBezTo>
                      <a:cubicBezTo>
                        <a:pt x="1697" y="571"/>
                        <a:pt x="1695" y="569"/>
                        <a:pt x="1692" y="567"/>
                      </a:cubicBezTo>
                      <a:close/>
                      <a:moveTo>
                        <a:pt x="1693" y="566"/>
                      </a:moveTo>
                      <a:cubicBezTo>
                        <a:pt x="1691" y="564"/>
                        <a:pt x="1691" y="562"/>
                        <a:pt x="1693" y="560"/>
                      </a:cubicBezTo>
                      <a:cubicBezTo>
                        <a:pt x="1696" y="558"/>
                        <a:pt x="1700" y="561"/>
                        <a:pt x="1699" y="564"/>
                      </a:cubicBezTo>
                      <a:cubicBezTo>
                        <a:pt x="1699" y="566"/>
                        <a:pt x="1697" y="567"/>
                        <a:pt x="1698" y="571"/>
                      </a:cubicBezTo>
                      <a:cubicBezTo>
                        <a:pt x="1696" y="567"/>
                        <a:pt x="1695" y="568"/>
                        <a:pt x="1693" y="566"/>
                      </a:cubicBezTo>
                      <a:close/>
                      <a:moveTo>
                        <a:pt x="1687" y="551"/>
                      </a:moveTo>
                      <a:cubicBezTo>
                        <a:pt x="1689" y="548"/>
                        <a:pt x="1694" y="548"/>
                        <a:pt x="1696" y="549"/>
                      </a:cubicBezTo>
                      <a:cubicBezTo>
                        <a:pt x="1699" y="546"/>
                        <a:pt x="1694" y="540"/>
                        <a:pt x="1689" y="542"/>
                      </a:cubicBezTo>
                      <a:cubicBezTo>
                        <a:pt x="1685" y="543"/>
                        <a:pt x="1684" y="548"/>
                        <a:pt x="1687" y="551"/>
                      </a:cubicBezTo>
                      <a:close/>
                      <a:moveTo>
                        <a:pt x="1689" y="541"/>
                      </a:moveTo>
                      <a:cubicBezTo>
                        <a:pt x="1689" y="540"/>
                        <a:pt x="1690" y="540"/>
                        <a:pt x="1691" y="540"/>
                      </a:cubicBezTo>
                      <a:cubicBezTo>
                        <a:pt x="1689" y="533"/>
                        <a:pt x="1690" y="524"/>
                        <a:pt x="1694" y="516"/>
                      </a:cubicBezTo>
                      <a:cubicBezTo>
                        <a:pt x="1700" y="502"/>
                        <a:pt x="1713" y="499"/>
                        <a:pt x="1725" y="480"/>
                      </a:cubicBezTo>
                      <a:cubicBezTo>
                        <a:pt x="1730" y="471"/>
                        <a:pt x="1732" y="463"/>
                        <a:pt x="1733" y="456"/>
                      </a:cubicBezTo>
                      <a:cubicBezTo>
                        <a:pt x="1735" y="441"/>
                        <a:pt x="1730" y="423"/>
                        <a:pt x="1736" y="408"/>
                      </a:cubicBezTo>
                      <a:cubicBezTo>
                        <a:pt x="1735" y="415"/>
                        <a:pt x="1741" y="422"/>
                        <a:pt x="1750" y="417"/>
                      </a:cubicBezTo>
                      <a:cubicBezTo>
                        <a:pt x="1756" y="413"/>
                        <a:pt x="1760" y="400"/>
                        <a:pt x="1777" y="405"/>
                      </a:cubicBezTo>
                      <a:cubicBezTo>
                        <a:pt x="1770" y="398"/>
                        <a:pt x="1762" y="394"/>
                        <a:pt x="1754" y="394"/>
                      </a:cubicBezTo>
                      <a:cubicBezTo>
                        <a:pt x="1748" y="394"/>
                        <a:pt x="1744" y="396"/>
                        <a:pt x="1740" y="400"/>
                      </a:cubicBezTo>
                      <a:cubicBezTo>
                        <a:pt x="1722" y="417"/>
                        <a:pt x="1738" y="448"/>
                        <a:pt x="1728" y="466"/>
                      </a:cubicBezTo>
                      <a:cubicBezTo>
                        <a:pt x="1728" y="465"/>
                        <a:pt x="1729" y="464"/>
                        <a:pt x="1729" y="463"/>
                      </a:cubicBezTo>
                      <a:cubicBezTo>
                        <a:pt x="1736" y="445"/>
                        <a:pt x="1723" y="425"/>
                        <a:pt x="1704" y="421"/>
                      </a:cubicBezTo>
                      <a:cubicBezTo>
                        <a:pt x="1695" y="419"/>
                        <a:pt x="1685" y="421"/>
                        <a:pt x="1676" y="428"/>
                      </a:cubicBezTo>
                      <a:cubicBezTo>
                        <a:pt x="1667" y="436"/>
                        <a:pt x="1663" y="447"/>
                        <a:pt x="1665" y="458"/>
                      </a:cubicBezTo>
                      <a:cubicBezTo>
                        <a:pt x="1667" y="470"/>
                        <a:pt x="1675" y="480"/>
                        <a:pt x="1688" y="481"/>
                      </a:cubicBezTo>
                      <a:cubicBezTo>
                        <a:pt x="1695" y="481"/>
                        <a:pt x="1702" y="477"/>
                        <a:pt x="1705" y="470"/>
                      </a:cubicBezTo>
                      <a:cubicBezTo>
                        <a:pt x="1710" y="460"/>
                        <a:pt x="1706" y="452"/>
                        <a:pt x="1699" y="448"/>
                      </a:cubicBezTo>
                      <a:cubicBezTo>
                        <a:pt x="1692" y="443"/>
                        <a:pt x="1682" y="445"/>
                        <a:pt x="1678" y="455"/>
                      </a:cubicBezTo>
                      <a:cubicBezTo>
                        <a:pt x="1683" y="445"/>
                        <a:pt x="1692" y="444"/>
                        <a:pt x="1699" y="450"/>
                      </a:cubicBezTo>
                      <a:cubicBezTo>
                        <a:pt x="1704" y="454"/>
                        <a:pt x="1707" y="461"/>
                        <a:pt x="1703" y="469"/>
                      </a:cubicBezTo>
                      <a:cubicBezTo>
                        <a:pt x="1700" y="474"/>
                        <a:pt x="1694" y="478"/>
                        <a:pt x="1688" y="478"/>
                      </a:cubicBezTo>
                      <a:cubicBezTo>
                        <a:pt x="1677" y="477"/>
                        <a:pt x="1670" y="468"/>
                        <a:pt x="1668" y="458"/>
                      </a:cubicBezTo>
                      <a:cubicBezTo>
                        <a:pt x="1666" y="447"/>
                        <a:pt x="1671" y="438"/>
                        <a:pt x="1678" y="430"/>
                      </a:cubicBezTo>
                      <a:cubicBezTo>
                        <a:pt x="1687" y="423"/>
                        <a:pt x="1696" y="422"/>
                        <a:pt x="1705" y="424"/>
                      </a:cubicBezTo>
                      <a:cubicBezTo>
                        <a:pt x="1722" y="429"/>
                        <a:pt x="1733" y="446"/>
                        <a:pt x="1727" y="463"/>
                      </a:cubicBezTo>
                      <a:cubicBezTo>
                        <a:pt x="1723" y="476"/>
                        <a:pt x="1713" y="483"/>
                        <a:pt x="1700" y="486"/>
                      </a:cubicBezTo>
                      <a:cubicBezTo>
                        <a:pt x="1678" y="490"/>
                        <a:pt x="1654" y="481"/>
                        <a:pt x="1644" y="466"/>
                      </a:cubicBezTo>
                      <a:cubicBezTo>
                        <a:pt x="1639" y="458"/>
                        <a:pt x="1638" y="447"/>
                        <a:pt x="1648" y="442"/>
                      </a:cubicBezTo>
                      <a:cubicBezTo>
                        <a:pt x="1654" y="440"/>
                        <a:pt x="1659" y="442"/>
                        <a:pt x="1662" y="448"/>
                      </a:cubicBezTo>
                      <a:cubicBezTo>
                        <a:pt x="1665" y="439"/>
                        <a:pt x="1652" y="429"/>
                        <a:pt x="1640" y="433"/>
                      </a:cubicBezTo>
                      <a:cubicBezTo>
                        <a:pt x="1627" y="436"/>
                        <a:pt x="1621" y="445"/>
                        <a:pt x="1620" y="454"/>
                      </a:cubicBezTo>
                      <a:cubicBezTo>
                        <a:pt x="1619" y="468"/>
                        <a:pt x="1628" y="483"/>
                        <a:pt x="1644" y="489"/>
                      </a:cubicBezTo>
                      <a:cubicBezTo>
                        <a:pt x="1660" y="496"/>
                        <a:pt x="1679" y="496"/>
                        <a:pt x="1696" y="490"/>
                      </a:cubicBezTo>
                      <a:cubicBezTo>
                        <a:pt x="1694" y="491"/>
                        <a:pt x="1692" y="492"/>
                        <a:pt x="1690" y="493"/>
                      </a:cubicBezTo>
                      <a:cubicBezTo>
                        <a:pt x="1661" y="502"/>
                        <a:pt x="1632" y="496"/>
                        <a:pt x="1611" y="474"/>
                      </a:cubicBezTo>
                      <a:cubicBezTo>
                        <a:pt x="1595" y="458"/>
                        <a:pt x="1590" y="437"/>
                        <a:pt x="1598" y="416"/>
                      </a:cubicBezTo>
                      <a:cubicBezTo>
                        <a:pt x="1603" y="403"/>
                        <a:pt x="1611" y="392"/>
                        <a:pt x="1621" y="384"/>
                      </a:cubicBezTo>
                      <a:cubicBezTo>
                        <a:pt x="1632" y="376"/>
                        <a:pt x="1644" y="369"/>
                        <a:pt x="1658" y="367"/>
                      </a:cubicBezTo>
                      <a:cubicBezTo>
                        <a:pt x="1665" y="366"/>
                        <a:pt x="1670" y="366"/>
                        <a:pt x="1677" y="367"/>
                      </a:cubicBezTo>
                      <a:cubicBezTo>
                        <a:pt x="1689" y="370"/>
                        <a:pt x="1700" y="377"/>
                        <a:pt x="1706" y="388"/>
                      </a:cubicBezTo>
                      <a:cubicBezTo>
                        <a:pt x="1711" y="396"/>
                        <a:pt x="1711" y="405"/>
                        <a:pt x="1707" y="414"/>
                      </a:cubicBezTo>
                      <a:cubicBezTo>
                        <a:pt x="1720" y="413"/>
                        <a:pt x="1729" y="387"/>
                        <a:pt x="1708" y="377"/>
                      </a:cubicBezTo>
                      <a:cubicBezTo>
                        <a:pt x="1709" y="363"/>
                        <a:pt x="1685" y="360"/>
                        <a:pt x="1670" y="362"/>
                      </a:cubicBezTo>
                      <a:cubicBezTo>
                        <a:pt x="1689" y="358"/>
                        <a:pt x="1717" y="364"/>
                        <a:pt x="1730" y="368"/>
                      </a:cubicBezTo>
                      <a:cubicBezTo>
                        <a:pt x="1730" y="367"/>
                        <a:pt x="1730" y="366"/>
                        <a:pt x="1731" y="365"/>
                      </a:cubicBezTo>
                      <a:cubicBezTo>
                        <a:pt x="1725" y="364"/>
                        <a:pt x="1719" y="362"/>
                        <a:pt x="1711" y="360"/>
                      </a:cubicBezTo>
                      <a:cubicBezTo>
                        <a:pt x="1721" y="358"/>
                        <a:pt x="1730" y="350"/>
                        <a:pt x="1734" y="339"/>
                      </a:cubicBezTo>
                      <a:cubicBezTo>
                        <a:pt x="1739" y="320"/>
                        <a:pt x="1728" y="297"/>
                        <a:pt x="1740" y="275"/>
                      </a:cubicBezTo>
                      <a:cubicBezTo>
                        <a:pt x="1723" y="290"/>
                        <a:pt x="1724" y="315"/>
                        <a:pt x="1720" y="328"/>
                      </a:cubicBezTo>
                      <a:cubicBezTo>
                        <a:pt x="1713" y="355"/>
                        <a:pt x="1700" y="356"/>
                        <a:pt x="1680" y="358"/>
                      </a:cubicBezTo>
                      <a:cubicBezTo>
                        <a:pt x="1683" y="357"/>
                        <a:pt x="1686" y="355"/>
                        <a:pt x="1689" y="354"/>
                      </a:cubicBezTo>
                      <a:cubicBezTo>
                        <a:pt x="1707" y="342"/>
                        <a:pt x="1718" y="321"/>
                        <a:pt x="1715" y="301"/>
                      </a:cubicBezTo>
                      <a:cubicBezTo>
                        <a:pt x="1713" y="284"/>
                        <a:pt x="1702" y="271"/>
                        <a:pt x="1686" y="265"/>
                      </a:cubicBezTo>
                      <a:cubicBezTo>
                        <a:pt x="1666" y="258"/>
                        <a:pt x="1644" y="264"/>
                        <a:pt x="1631" y="281"/>
                      </a:cubicBezTo>
                      <a:cubicBezTo>
                        <a:pt x="1625" y="289"/>
                        <a:pt x="1622" y="298"/>
                        <a:pt x="1623" y="307"/>
                      </a:cubicBezTo>
                      <a:cubicBezTo>
                        <a:pt x="1625" y="324"/>
                        <a:pt x="1636" y="333"/>
                        <a:pt x="1652" y="335"/>
                      </a:cubicBezTo>
                      <a:cubicBezTo>
                        <a:pt x="1638" y="325"/>
                        <a:pt x="1646" y="314"/>
                        <a:pt x="1645" y="307"/>
                      </a:cubicBezTo>
                      <a:cubicBezTo>
                        <a:pt x="1643" y="292"/>
                        <a:pt x="1625" y="298"/>
                        <a:pt x="1626" y="313"/>
                      </a:cubicBezTo>
                      <a:cubicBezTo>
                        <a:pt x="1626" y="315"/>
                        <a:pt x="1626" y="316"/>
                        <a:pt x="1627" y="318"/>
                      </a:cubicBezTo>
                      <a:cubicBezTo>
                        <a:pt x="1622" y="306"/>
                        <a:pt x="1624" y="293"/>
                        <a:pt x="1632" y="282"/>
                      </a:cubicBezTo>
                      <a:cubicBezTo>
                        <a:pt x="1645" y="266"/>
                        <a:pt x="1666" y="261"/>
                        <a:pt x="1685" y="268"/>
                      </a:cubicBezTo>
                      <a:cubicBezTo>
                        <a:pt x="1699" y="273"/>
                        <a:pt x="1709" y="286"/>
                        <a:pt x="1711" y="301"/>
                      </a:cubicBezTo>
                      <a:cubicBezTo>
                        <a:pt x="1713" y="319"/>
                        <a:pt x="1704" y="338"/>
                        <a:pt x="1687" y="348"/>
                      </a:cubicBezTo>
                      <a:cubicBezTo>
                        <a:pt x="1681" y="352"/>
                        <a:pt x="1674" y="355"/>
                        <a:pt x="1667" y="357"/>
                      </a:cubicBezTo>
                      <a:cubicBezTo>
                        <a:pt x="1672" y="355"/>
                        <a:pt x="1676" y="353"/>
                        <a:pt x="1679" y="350"/>
                      </a:cubicBezTo>
                      <a:cubicBezTo>
                        <a:pt x="1688" y="342"/>
                        <a:pt x="1693" y="327"/>
                        <a:pt x="1685" y="316"/>
                      </a:cubicBezTo>
                      <a:cubicBezTo>
                        <a:pt x="1681" y="312"/>
                        <a:pt x="1674" y="310"/>
                        <a:pt x="1669" y="312"/>
                      </a:cubicBezTo>
                      <a:cubicBezTo>
                        <a:pt x="1665" y="313"/>
                        <a:pt x="1661" y="316"/>
                        <a:pt x="1659" y="320"/>
                      </a:cubicBezTo>
                      <a:cubicBezTo>
                        <a:pt x="1658" y="324"/>
                        <a:pt x="1658" y="329"/>
                        <a:pt x="1661" y="333"/>
                      </a:cubicBezTo>
                      <a:cubicBezTo>
                        <a:pt x="1664" y="338"/>
                        <a:pt x="1671" y="340"/>
                        <a:pt x="1676" y="337"/>
                      </a:cubicBezTo>
                      <a:cubicBezTo>
                        <a:pt x="1679" y="335"/>
                        <a:pt x="1681" y="332"/>
                        <a:pt x="1680" y="328"/>
                      </a:cubicBezTo>
                      <a:cubicBezTo>
                        <a:pt x="1679" y="326"/>
                        <a:pt x="1677" y="324"/>
                        <a:pt x="1675" y="325"/>
                      </a:cubicBezTo>
                      <a:cubicBezTo>
                        <a:pt x="1676" y="326"/>
                        <a:pt x="1677" y="327"/>
                        <a:pt x="1677" y="329"/>
                      </a:cubicBezTo>
                      <a:cubicBezTo>
                        <a:pt x="1677" y="332"/>
                        <a:pt x="1674" y="334"/>
                        <a:pt x="1671" y="333"/>
                      </a:cubicBezTo>
                      <a:cubicBezTo>
                        <a:pt x="1669" y="332"/>
                        <a:pt x="1667" y="330"/>
                        <a:pt x="1667" y="328"/>
                      </a:cubicBezTo>
                      <a:cubicBezTo>
                        <a:pt x="1666" y="324"/>
                        <a:pt x="1668" y="321"/>
                        <a:pt x="1671" y="320"/>
                      </a:cubicBezTo>
                      <a:cubicBezTo>
                        <a:pt x="1674" y="318"/>
                        <a:pt x="1678" y="319"/>
                        <a:pt x="1681" y="322"/>
                      </a:cubicBezTo>
                      <a:cubicBezTo>
                        <a:pt x="1688" y="331"/>
                        <a:pt x="1682" y="345"/>
                        <a:pt x="1674" y="351"/>
                      </a:cubicBezTo>
                      <a:cubicBezTo>
                        <a:pt x="1665" y="359"/>
                        <a:pt x="1652" y="361"/>
                        <a:pt x="1642" y="365"/>
                      </a:cubicBezTo>
                      <a:cubicBezTo>
                        <a:pt x="1630" y="370"/>
                        <a:pt x="1619" y="377"/>
                        <a:pt x="1609" y="391"/>
                      </a:cubicBezTo>
                      <a:cubicBezTo>
                        <a:pt x="1610" y="388"/>
                        <a:pt x="1612" y="385"/>
                        <a:pt x="1613" y="381"/>
                      </a:cubicBezTo>
                      <a:cubicBezTo>
                        <a:pt x="1620" y="360"/>
                        <a:pt x="1615" y="340"/>
                        <a:pt x="1598" y="325"/>
                      </a:cubicBezTo>
                      <a:cubicBezTo>
                        <a:pt x="1582" y="312"/>
                        <a:pt x="1560" y="308"/>
                        <a:pt x="1541" y="318"/>
                      </a:cubicBezTo>
                      <a:cubicBezTo>
                        <a:pt x="1524" y="326"/>
                        <a:pt x="1511" y="344"/>
                        <a:pt x="1511" y="364"/>
                      </a:cubicBezTo>
                      <a:cubicBezTo>
                        <a:pt x="1512" y="382"/>
                        <a:pt x="1523" y="397"/>
                        <a:pt x="1538" y="401"/>
                      </a:cubicBezTo>
                      <a:cubicBezTo>
                        <a:pt x="1548" y="404"/>
                        <a:pt x="1558" y="403"/>
                        <a:pt x="1566" y="398"/>
                      </a:cubicBezTo>
                      <a:cubicBezTo>
                        <a:pt x="1570" y="395"/>
                        <a:pt x="1574" y="390"/>
                        <a:pt x="1576" y="385"/>
                      </a:cubicBezTo>
                      <a:cubicBezTo>
                        <a:pt x="1581" y="375"/>
                        <a:pt x="1578" y="365"/>
                        <a:pt x="1570" y="360"/>
                      </a:cubicBezTo>
                      <a:cubicBezTo>
                        <a:pt x="1560" y="354"/>
                        <a:pt x="1548" y="356"/>
                        <a:pt x="1542" y="365"/>
                      </a:cubicBezTo>
                      <a:cubicBezTo>
                        <a:pt x="1535" y="374"/>
                        <a:pt x="1538" y="387"/>
                        <a:pt x="1547" y="393"/>
                      </a:cubicBezTo>
                      <a:cubicBezTo>
                        <a:pt x="1555" y="398"/>
                        <a:pt x="1565" y="397"/>
                        <a:pt x="1572" y="391"/>
                      </a:cubicBezTo>
                      <a:cubicBezTo>
                        <a:pt x="1564" y="401"/>
                        <a:pt x="1550" y="404"/>
                        <a:pt x="1537" y="400"/>
                      </a:cubicBezTo>
                      <a:cubicBezTo>
                        <a:pt x="1523" y="395"/>
                        <a:pt x="1514" y="381"/>
                        <a:pt x="1513" y="364"/>
                      </a:cubicBezTo>
                      <a:cubicBezTo>
                        <a:pt x="1513" y="345"/>
                        <a:pt x="1526" y="329"/>
                        <a:pt x="1542" y="321"/>
                      </a:cubicBezTo>
                      <a:cubicBezTo>
                        <a:pt x="1560" y="312"/>
                        <a:pt x="1580" y="316"/>
                        <a:pt x="1595" y="328"/>
                      </a:cubicBezTo>
                      <a:cubicBezTo>
                        <a:pt x="1610" y="342"/>
                        <a:pt x="1614" y="360"/>
                        <a:pt x="1608" y="378"/>
                      </a:cubicBezTo>
                      <a:cubicBezTo>
                        <a:pt x="1603" y="392"/>
                        <a:pt x="1594" y="403"/>
                        <a:pt x="1591" y="419"/>
                      </a:cubicBezTo>
                      <a:cubicBezTo>
                        <a:pt x="1586" y="440"/>
                        <a:pt x="1591" y="460"/>
                        <a:pt x="1607" y="478"/>
                      </a:cubicBezTo>
                      <a:cubicBezTo>
                        <a:pt x="1630" y="502"/>
                        <a:pt x="1661" y="509"/>
                        <a:pt x="1692" y="498"/>
                      </a:cubicBezTo>
                      <a:cubicBezTo>
                        <a:pt x="1706" y="493"/>
                        <a:pt x="1716" y="487"/>
                        <a:pt x="1724" y="476"/>
                      </a:cubicBezTo>
                      <a:cubicBezTo>
                        <a:pt x="1718" y="487"/>
                        <a:pt x="1708" y="496"/>
                        <a:pt x="1696" y="503"/>
                      </a:cubicBezTo>
                      <a:cubicBezTo>
                        <a:pt x="1680" y="512"/>
                        <a:pt x="1659" y="516"/>
                        <a:pt x="1641" y="515"/>
                      </a:cubicBezTo>
                      <a:cubicBezTo>
                        <a:pt x="1634" y="515"/>
                        <a:pt x="1627" y="516"/>
                        <a:pt x="1620" y="518"/>
                      </a:cubicBezTo>
                      <a:cubicBezTo>
                        <a:pt x="1618" y="518"/>
                        <a:pt x="1616" y="519"/>
                        <a:pt x="1615" y="519"/>
                      </a:cubicBezTo>
                      <a:cubicBezTo>
                        <a:pt x="1611" y="521"/>
                        <a:pt x="1608" y="522"/>
                        <a:pt x="1606" y="524"/>
                      </a:cubicBezTo>
                      <a:cubicBezTo>
                        <a:pt x="1604" y="524"/>
                        <a:pt x="1596" y="530"/>
                        <a:pt x="1597" y="532"/>
                      </a:cubicBezTo>
                      <a:cubicBezTo>
                        <a:pt x="1598" y="532"/>
                        <a:pt x="1603" y="529"/>
                        <a:pt x="1604" y="528"/>
                      </a:cubicBezTo>
                      <a:cubicBezTo>
                        <a:pt x="1608" y="526"/>
                        <a:pt x="1611" y="524"/>
                        <a:pt x="1616" y="523"/>
                      </a:cubicBezTo>
                      <a:cubicBezTo>
                        <a:pt x="1618" y="522"/>
                        <a:pt x="1619" y="522"/>
                        <a:pt x="1621" y="521"/>
                      </a:cubicBezTo>
                      <a:cubicBezTo>
                        <a:pt x="1628" y="519"/>
                        <a:pt x="1634" y="518"/>
                        <a:pt x="1641" y="518"/>
                      </a:cubicBezTo>
                      <a:cubicBezTo>
                        <a:pt x="1642" y="518"/>
                        <a:pt x="1642" y="518"/>
                        <a:pt x="1644" y="518"/>
                      </a:cubicBezTo>
                      <a:cubicBezTo>
                        <a:pt x="1642" y="519"/>
                        <a:pt x="1639" y="519"/>
                        <a:pt x="1637" y="520"/>
                      </a:cubicBezTo>
                      <a:cubicBezTo>
                        <a:pt x="1631" y="522"/>
                        <a:pt x="1627" y="524"/>
                        <a:pt x="1622" y="528"/>
                      </a:cubicBezTo>
                      <a:cubicBezTo>
                        <a:pt x="1609" y="540"/>
                        <a:pt x="1611" y="556"/>
                        <a:pt x="1621" y="567"/>
                      </a:cubicBezTo>
                      <a:cubicBezTo>
                        <a:pt x="1628" y="577"/>
                        <a:pt x="1641" y="584"/>
                        <a:pt x="1653" y="582"/>
                      </a:cubicBezTo>
                      <a:cubicBezTo>
                        <a:pt x="1664" y="580"/>
                        <a:pt x="1671" y="573"/>
                        <a:pt x="1673" y="562"/>
                      </a:cubicBezTo>
                      <a:cubicBezTo>
                        <a:pt x="1674" y="554"/>
                        <a:pt x="1671" y="544"/>
                        <a:pt x="1663" y="541"/>
                      </a:cubicBezTo>
                      <a:cubicBezTo>
                        <a:pt x="1658" y="539"/>
                        <a:pt x="1653" y="539"/>
                        <a:pt x="1649" y="542"/>
                      </a:cubicBezTo>
                      <a:cubicBezTo>
                        <a:pt x="1647" y="544"/>
                        <a:pt x="1645" y="546"/>
                        <a:pt x="1645" y="549"/>
                      </a:cubicBezTo>
                      <a:cubicBezTo>
                        <a:pt x="1644" y="553"/>
                        <a:pt x="1645" y="556"/>
                        <a:pt x="1648" y="558"/>
                      </a:cubicBezTo>
                      <a:cubicBezTo>
                        <a:pt x="1651" y="561"/>
                        <a:pt x="1655" y="562"/>
                        <a:pt x="1658" y="560"/>
                      </a:cubicBezTo>
                      <a:cubicBezTo>
                        <a:pt x="1662" y="559"/>
                        <a:pt x="1664" y="555"/>
                        <a:pt x="1663" y="551"/>
                      </a:cubicBezTo>
                      <a:cubicBezTo>
                        <a:pt x="1662" y="546"/>
                        <a:pt x="1658" y="544"/>
                        <a:pt x="1653" y="544"/>
                      </a:cubicBezTo>
                      <a:cubicBezTo>
                        <a:pt x="1649" y="545"/>
                        <a:pt x="1646" y="550"/>
                        <a:pt x="1647" y="554"/>
                      </a:cubicBezTo>
                      <a:cubicBezTo>
                        <a:pt x="1647" y="556"/>
                        <a:pt x="1648" y="557"/>
                        <a:pt x="1649" y="559"/>
                      </a:cubicBezTo>
                      <a:cubicBezTo>
                        <a:pt x="1648" y="558"/>
                        <a:pt x="1648" y="558"/>
                        <a:pt x="1648" y="558"/>
                      </a:cubicBezTo>
                      <a:cubicBezTo>
                        <a:pt x="1646" y="555"/>
                        <a:pt x="1645" y="552"/>
                        <a:pt x="1645" y="549"/>
                      </a:cubicBezTo>
                      <a:cubicBezTo>
                        <a:pt x="1645" y="546"/>
                        <a:pt x="1647" y="544"/>
                        <a:pt x="1649" y="542"/>
                      </a:cubicBezTo>
                      <a:cubicBezTo>
                        <a:pt x="1653" y="540"/>
                        <a:pt x="1658" y="540"/>
                        <a:pt x="1662" y="541"/>
                      </a:cubicBezTo>
                      <a:cubicBezTo>
                        <a:pt x="1669" y="545"/>
                        <a:pt x="1673" y="555"/>
                        <a:pt x="1672" y="562"/>
                      </a:cubicBezTo>
                      <a:cubicBezTo>
                        <a:pt x="1670" y="572"/>
                        <a:pt x="1663" y="579"/>
                        <a:pt x="1653" y="580"/>
                      </a:cubicBezTo>
                      <a:cubicBezTo>
                        <a:pt x="1641" y="582"/>
                        <a:pt x="1629" y="574"/>
                        <a:pt x="1622" y="565"/>
                      </a:cubicBezTo>
                      <a:cubicBezTo>
                        <a:pt x="1614" y="554"/>
                        <a:pt x="1613" y="541"/>
                        <a:pt x="1624" y="531"/>
                      </a:cubicBezTo>
                      <a:cubicBezTo>
                        <a:pt x="1628" y="527"/>
                        <a:pt x="1633" y="525"/>
                        <a:pt x="1638" y="524"/>
                      </a:cubicBezTo>
                      <a:cubicBezTo>
                        <a:pt x="1642" y="522"/>
                        <a:pt x="1645" y="522"/>
                        <a:pt x="1649" y="521"/>
                      </a:cubicBezTo>
                      <a:cubicBezTo>
                        <a:pt x="1657" y="520"/>
                        <a:pt x="1668" y="518"/>
                        <a:pt x="1678" y="515"/>
                      </a:cubicBezTo>
                      <a:cubicBezTo>
                        <a:pt x="1684" y="514"/>
                        <a:pt x="1689" y="511"/>
                        <a:pt x="1695" y="508"/>
                      </a:cubicBezTo>
                      <a:cubicBezTo>
                        <a:pt x="1693" y="511"/>
                        <a:pt x="1691" y="514"/>
                        <a:pt x="1690" y="517"/>
                      </a:cubicBezTo>
                      <a:cubicBezTo>
                        <a:pt x="1688" y="525"/>
                        <a:pt x="1687" y="534"/>
                        <a:pt x="1689" y="541"/>
                      </a:cubicBezTo>
                      <a:close/>
                      <a:moveTo>
                        <a:pt x="1562" y="558"/>
                      </a:moveTo>
                      <a:cubicBezTo>
                        <a:pt x="1563" y="554"/>
                        <a:pt x="1567" y="551"/>
                        <a:pt x="1570" y="553"/>
                      </a:cubicBezTo>
                      <a:cubicBezTo>
                        <a:pt x="1576" y="555"/>
                        <a:pt x="1575" y="563"/>
                        <a:pt x="1570" y="565"/>
                      </a:cubicBezTo>
                      <a:cubicBezTo>
                        <a:pt x="1566" y="567"/>
                        <a:pt x="1563" y="565"/>
                        <a:pt x="1559" y="569"/>
                      </a:cubicBezTo>
                      <a:cubicBezTo>
                        <a:pt x="1562" y="564"/>
                        <a:pt x="1560" y="562"/>
                        <a:pt x="1562" y="558"/>
                      </a:cubicBezTo>
                      <a:close/>
                      <a:moveTo>
                        <a:pt x="1635" y="514"/>
                      </a:moveTo>
                      <a:cubicBezTo>
                        <a:pt x="1622" y="514"/>
                        <a:pt x="1609" y="503"/>
                        <a:pt x="1606" y="493"/>
                      </a:cubicBezTo>
                      <a:cubicBezTo>
                        <a:pt x="1604" y="485"/>
                        <a:pt x="1603" y="478"/>
                        <a:pt x="1597" y="473"/>
                      </a:cubicBezTo>
                      <a:cubicBezTo>
                        <a:pt x="1592" y="469"/>
                        <a:pt x="1582" y="467"/>
                        <a:pt x="1579" y="472"/>
                      </a:cubicBezTo>
                      <a:cubicBezTo>
                        <a:pt x="1584" y="470"/>
                        <a:pt x="1589" y="475"/>
                        <a:pt x="1592" y="480"/>
                      </a:cubicBezTo>
                      <a:cubicBezTo>
                        <a:pt x="1594" y="483"/>
                        <a:pt x="1596" y="487"/>
                        <a:pt x="1601" y="489"/>
                      </a:cubicBezTo>
                      <a:cubicBezTo>
                        <a:pt x="1597" y="499"/>
                        <a:pt x="1603" y="506"/>
                        <a:pt x="1609" y="509"/>
                      </a:cubicBezTo>
                      <a:cubicBezTo>
                        <a:pt x="1616" y="513"/>
                        <a:pt x="1627" y="516"/>
                        <a:pt x="1635" y="514"/>
                      </a:cubicBezTo>
                      <a:close/>
                      <a:moveTo>
                        <a:pt x="1594" y="622"/>
                      </a:moveTo>
                      <a:cubicBezTo>
                        <a:pt x="1596" y="642"/>
                        <a:pt x="1579" y="652"/>
                        <a:pt x="1574" y="658"/>
                      </a:cubicBezTo>
                      <a:cubicBezTo>
                        <a:pt x="1565" y="668"/>
                        <a:pt x="1574" y="675"/>
                        <a:pt x="1585" y="667"/>
                      </a:cubicBezTo>
                      <a:cubicBezTo>
                        <a:pt x="1593" y="660"/>
                        <a:pt x="1601" y="640"/>
                        <a:pt x="1594" y="622"/>
                      </a:cubicBezTo>
                      <a:close/>
                      <a:moveTo>
                        <a:pt x="1579" y="536"/>
                      </a:moveTo>
                      <a:cubicBezTo>
                        <a:pt x="1585" y="538"/>
                        <a:pt x="1589" y="545"/>
                        <a:pt x="1589" y="549"/>
                      </a:cubicBezTo>
                      <a:cubicBezTo>
                        <a:pt x="1596" y="550"/>
                        <a:pt x="1602" y="538"/>
                        <a:pt x="1594" y="532"/>
                      </a:cubicBezTo>
                      <a:cubicBezTo>
                        <a:pt x="1589" y="528"/>
                        <a:pt x="1581" y="530"/>
                        <a:pt x="1579" y="536"/>
                      </a:cubicBezTo>
                      <a:close/>
                      <a:moveTo>
                        <a:pt x="1623" y="516"/>
                      </a:moveTo>
                      <a:cubicBezTo>
                        <a:pt x="1599" y="514"/>
                        <a:pt x="1587" y="491"/>
                        <a:pt x="1581" y="486"/>
                      </a:cubicBezTo>
                      <a:cubicBezTo>
                        <a:pt x="1569" y="475"/>
                        <a:pt x="1558" y="488"/>
                        <a:pt x="1570" y="501"/>
                      </a:cubicBezTo>
                      <a:cubicBezTo>
                        <a:pt x="1577" y="509"/>
                        <a:pt x="1597" y="520"/>
                        <a:pt x="1623" y="516"/>
                      </a:cubicBezTo>
                      <a:close/>
                      <a:moveTo>
                        <a:pt x="1630" y="585"/>
                      </a:moveTo>
                      <a:cubicBezTo>
                        <a:pt x="1641" y="584"/>
                        <a:pt x="1653" y="585"/>
                        <a:pt x="1661" y="591"/>
                      </a:cubicBezTo>
                      <a:cubicBezTo>
                        <a:pt x="1670" y="597"/>
                        <a:pt x="1675" y="607"/>
                        <a:pt x="1673" y="617"/>
                      </a:cubicBezTo>
                      <a:cubicBezTo>
                        <a:pt x="1672" y="623"/>
                        <a:pt x="1669" y="628"/>
                        <a:pt x="1665" y="632"/>
                      </a:cubicBezTo>
                      <a:cubicBezTo>
                        <a:pt x="1660" y="637"/>
                        <a:pt x="1655" y="639"/>
                        <a:pt x="1649" y="641"/>
                      </a:cubicBezTo>
                      <a:cubicBezTo>
                        <a:pt x="1642" y="643"/>
                        <a:pt x="1637" y="643"/>
                        <a:pt x="1631" y="642"/>
                      </a:cubicBezTo>
                      <a:cubicBezTo>
                        <a:pt x="1628" y="641"/>
                        <a:pt x="1625" y="641"/>
                        <a:pt x="1623" y="640"/>
                      </a:cubicBezTo>
                      <a:cubicBezTo>
                        <a:pt x="1615" y="637"/>
                        <a:pt x="1610" y="634"/>
                        <a:pt x="1604" y="629"/>
                      </a:cubicBezTo>
                      <a:cubicBezTo>
                        <a:pt x="1596" y="622"/>
                        <a:pt x="1591" y="615"/>
                        <a:pt x="1587" y="604"/>
                      </a:cubicBezTo>
                      <a:cubicBezTo>
                        <a:pt x="1587" y="603"/>
                        <a:pt x="1587" y="603"/>
                        <a:pt x="1587" y="602"/>
                      </a:cubicBezTo>
                      <a:cubicBezTo>
                        <a:pt x="1585" y="609"/>
                        <a:pt x="1580" y="616"/>
                        <a:pt x="1574" y="621"/>
                      </a:cubicBezTo>
                      <a:cubicBezTo>
                        <a:pt x="1567" y="628"/>
                        <a:pt x="1558" y="632"/>
                        <a:pt x="1549" y="631"/>
                      </a:cubicBezTo>
                      <a:cubicBezTo>
                        <a:pt x="1545" y="631"/>
                        <a:pt x="1541" y="629"/>
                        <a:pt x="1537" y="626"/>
                      </a:cubicBezTo>
                      <a:cubicBezTo>
                        <a:pt x="1542" y="629"/>
                        <a:pt x="1546" y="629"/>
                        <a:pt x="1549" y="629"/>
                      </a:cubicBezTo>
                      <a:cubicBezTo>
                        <a:pt x="1558" y="630"/>
                        <a:pt x="1566" y="626"/>
                        <a:pt x="1573" y="620"/>
                      </a:cubicBezTo>
                      <a:cubicBezTo>
                        <a:pt x="1577" y="615"/>
                        <a:pt x="1580" y="610"/>
                        <a:pt x="1582" y="605"/>
                      </a:cubicBezTo>
                      <a:cubicBezTo>
                        <a:pt x="1586" y="594"/>
                        <a:pt x="1585" y="585"/>
                        <a:pt x="1588" y="575"/>
                      </a:cubicBezTo>
                      <a:cubicBezTo>
                        <a:pt x="1588" y="574"/>
                        <a:pt x="1588" y="574"/>
                        <a:pt x="1588" y="574"/>
                      </a:cubicBezTo>
                      <a:cubicBezTo>
                        <a:pt x="1590" y="568"/>
                        <a:pt x="1592" y="563"/>
                        <a:pt x="1595" y="558"/>
                      </a:cubicBezTo>
                      <a:cubicBezTo>
                        <a:pt x="1596" y="556"/>
                        <a:pt x="1603" y="544"/>
                        <a:pt x="1605" y="544"/>
                      </a:cubicBezTo>
                      <a:cubicBezTo>
                        <a:pt x="1605" y="546"/>
                        <a:pt x="1601" y="553"/>
                        <a:pt x="1600" y="555"/>
                      </a:cubicBezTo>
                      <a:cubicBezTo>
                        <a:pt x="1597" y="561"/>
                        <a:pt x="1594" y="567"/>
                        <a:pt x="1591" y="575"/>
                      </a:cubicBezTo>
                      <a:cubicBezTo>
                        <a:pt x="1591" y="576"/>
                        <a:pt x="1591" y="576"/>
                        <a:pt x="1591" y="576"/>
                      </a:cubicBezTo>
                      <a:cubicBezTo>
                        <a:pt x="1589" y="585"/>
                        <a:pt x="1588" y="593"/>
                        <a:pt x="1590" y="603"/>
                      </a:cubicBezTo>
                      <a:cubicBezTo>
                        <a:pt x="1594" y="615"/>
                        <a:pt x="1601" y="626"/>
                        <a:pt x="1612" y="630"/>
                      </a:cubicBezTo>
                      <a:cubicBezTo>
                        <a:pt x="1619" y="633"/>
                        <a:pt x="1629" y="632"/>
                        <a:pt x="1632" y="624"/>
                      </a:cubicBezTo>
                      <a:cubicBezTo>
                        <a:pt x="1633" y="622"/>
                        <a:pt x="1632" y="619"/>
                        <a:pt x="1630" y="618"/>
                      </a:cubicBezTo>
                      <a:cubicBezTo>
                        <a:pt x="1628" y="616"/>
                        <a:pt x="1626" y="616"/>
                        <a:pt x="1624" y="618"/>
                      </a:cubicBezTo>
                      <a:cubicBezTo>
                        <a:pt x="1623" y="619"/>
                        <a:pt x="1622" y="620"/>
                        <a:pt x="1622" y="622"/>
                      </a:cubicBezTo>
                      <a:cubicBezTo>
                        <a:pt x="1622" y="624"/>
                        <a:pt x="1625" y="626"/>
                        <a:pt x="1627" y="624"/>
                      </a:cubicBezTo>
                      <a:cubicBezTo>
                        <a:pt x="1628" y="624"/>
                        <a:pt x="1629" y="623"/>
                        <a:pt x="1629" y="622"/>
                      </a:cubicBezTo>
                      <a:cubicBezTo>
                        <a:pt x="1630" y="623"/>
                        <a:pt x="1630" y="625"/>
                        <a:pt x="1628" y="626"/>
                      </a:cubicBezTo>
                      <a:cubicBezTo>
                        <a:pt x="1626" y="628"/>
                        <a:pt x="1624" y="628"/>
                        <a:pt x="1621" y="626"/>
                      </a:cubicBezTo>
                      <a:cubicBezTo>
                        <a:pt x="1618" y="624"/>
                        <a:pt x="1617" y="619"/>
                        <a:pt x="1619" y="616"/>
                      </a:cubicBezTo>
                      <a:cubicBezTo>
                        <a:pt x="1621" y="613"/>
                        <a:pt x="1624" y="611"/>
                        <a:pt x="1627" y="611"/>
                      </a:cubicBezTo>
                      <a:cubicBezTo>
                        <a:pt x="1630" y="610"/>
                        <a:pt x="1633" y="611"/>
                        <a:pt x="1635" y="614"/>
                      </a:cubicBezTo>
                      <a:cubicBezTo>
                        <a:pt x="1638" y="616"/>
                        <a:pt x="1639" y="621"/>
                        <a:pt x="1637" y="625"/>
                      </a:cubicBezTo>
                      <a:cubicBezTo>
                        <a:pt x="1634" y="633"/>
                        <a:pt x="1623" y="636"/>
                        <a:pt x="1615" y="633"/>
                      </a:cubicBezTo>
                      <a:cubicBezTo>
                        <a:pt x="1612" y="632"/>
                        <a:pt x="1609" y="630"/>
                        <a:pt x="1607" y="628"/>
                      </a:cubicBezTo>
                      <a:cubicBezTo>
                        <a:pt x="1614" y="634"/>
                        <a:pt x="1621" y="638"/>
                        <a:pt x="1631" y="640"/>
                      </a:cubicBezTo>
                      <a:cubicBezTo>
                        <a:pt x="1637" y="641"/>
                        <a:pt x="1642" y="641"/>
                        <a:pt x="1648" y="640"/>
                      </a:cubicBezTo>
                      <a:cubicBezTo>
                        <a:pt x="1655" y="638"/>
                        <a:pt x="1659" y="636"/>
                        <a:pt x="1664" y="631"/>
                      </a:cubicBezTo>
                      <a:cubicBezTo>
                        <a:pt x="1667" y="629"/>
                        <a:pt x="1668" y="627"/>
                        <a:pt x="1670" y="624"/>
                      </a:cubicBezTo>
                      <a:cubicBezTo>
                        <a:pt x="1670" y="624"/>
                        <a:pt x="1670" y="624"/>
                        <a:pt x="1670" y="624"/>
                      </a:cubicBezTo>
                      <a:cubicBezTo>
                        <a:pt x="1664" y="631"/>
                        <a:pt x="1653" y="632"/>
                        <a:pt x="1649" y="620"/>
                      </a:cubicBezTo>
                      <a:cubicBezTo>
                        <a:pt x="1645" y="611"/>
                        <a:pt x="1652" y="594"/>
                        <a:pt x="1630" y="585"/>
                      </a:cubicBezTo>
                      <a:close/>
                      <a:moveTo>
                        <a:pt x="1550" y="629"/>
                      </a:moveTo>
                      <a:cubicBezTo>
                        <a:pt x="1552" y="617"/>
                        <a:pt x="1536" y="616"/>
                        <a:pt x="1531" y="615"/>
                      </a:cubicBezTo>
                      <a:cubicBezTo>
                        <a:pt x="1527" y="614"/>
                        <a:pt x="1524" y="612"/>
                        <a:pt x="1523" y="609"/>
                      </a:cubicBezTo>
                      <a:cubicBezTo>
                        <a:pt x="1522" y="614"/>
                        <a:pt x="1525" y="625"/>
                        <a:pt x="1529" y="629"/>
                      </a:cubicBezTo>
                      <a:cubicBezTo>
                        <a:pt x="1533" y="635"/>
                        <a:pt x="1541" y="638"/>
                        <a:pt x="1548" y="632"/>
                      </a:cubicBezTo>
                      <a:cubicBezTo>
                        <a:pt x="1544" y="632"/>
                        <a:pt x="1538" y="629"/>
                        <a:pt x="1536" y="625"/>
                      </a:cubicBezTo>
                      <a:cubicBezTo>
                        <a:pt x="1538" y="627"/>
                        <a:pt x="1544" y="629"/>
                        <a:pt x="1550" y="629"/>
                      </a:cubicBezTo>
                      <a:close/>
                      <a:moveTo>
                        <a:pt x="1610" y="539"/>
                      </a:moveTo>
                      <a:cubicBezTo>
                        <a:pt x="1606" y="565"/>
                        <a:pt x="1620" y="581"/>
                        <a:pt x="1622" y="592"/>
                      </a:cubicBezTo>
                      <a:cubicBezTo>
                        <a:pt x="1625" y="606"/>
                        <a:pt x="1609" y="609"/>
                        <a:pt x="1603" y="595"/>
                      </a:cubicBezTo>
                      <a:cubicBezTo>
                        <a:pt x="1597" y="580"/>
                        <a:pt x="1601" y="557"/>
                        <a:pt x="1610" y="539"/>
                      </a:cubicBezTo>
                      <a:close/>
                      <a:moveTo>
                        <a:pt x="1597" y="627"/>
                      </a:moveTo>
                      <a:cubicBezTo>
                        <a:pt x="1608" y="644"/>
                        <a:pt x="1644" y="659"/>
                        <a:pt x="1656" y="640"/>
                      </a:cubicBezTo>
                      <a:cubicBezTo>
                        <a:pt x="1660" y="642"/>
                        <a:pt x="1660" y="649"/>
                        <a:pt x="1656" y="654"/>
                      </a:cubicBezTo>
                      <a:cubicBezTo>
                        <a:pt x="1651" y="659"/>
                        <a:pt x="1642" y="661"/>
                        <a:pt x="1635" y="656"/>
                      </a:cubicBezTo>
                      <a:cubicBezTo>
                        <a:pt x="1631" y="660"/>
                        <a:pt x="1619" y="657"/>
                        <a:pt x="1608" y="646"/>
                      </a:cubicBezTo>
                      <a:cubicBezTo>
                        <a:pt x="1611" y="654"/>
                        <a:pt x="1612" y="664"/>
                        <a:pt x="1610" y="672"/>
                      </a:cubicBezTo>
                      <a:cubicBezTo>
                        <a:pt x="1608" y="682"/>
                        <a:pt x="1603" y="692"/>
                        <a:pt x="1596" y="699"/>
                      </a:cubicBezTo>
                      <a:cubicBezTo>
                        <a:pt x="1589" y="707"/>
                        <a:pt x="1579" y="710"/>
                        <a:pt x="1568" y="707"/>
                      </a:cubicBezTo>
                      <a:cubicBezTo>
                        <a:pt x="1561" y="705"/>
                        <a:pt x="1554" y="700"/>
                        <a:pt x="1553" y="692"/>
                      </a:cubicBezTo>
                      <a:cubicBezTo>
                        <a:pt x="1552" y="686"/>
                        <a:pt x="1556" y="680"/>
                        <a:pt x="1561" y="676"/>
                      </a:cubicBezTo>
                      <a:cubicBezTo>
                        <a:pt x="1567" y="673"/>
                        <a:pt x="1573" y="673"/>
                        <a:pt x="1580" y="674"/>
                      </a:cubicBezTo>
                      <a:cubicBezTo>
                        <a:pt x="1567" y="678"/>
                        <a:pt x="1571" y="689"/>
                        <a:pt x="1568" y="694"/>
                      </a:cubicBezTo>
                      <a:cubicBezTo>
                        <a:pt x="1565" y="701"/>
                        <a:pt x="1559" y="700"/>
                        <a:pt x="1556" y="696"/>
                      </a:cubicBezTo>
                      <a:cubicBezTo>
                        <a:pt x="1556" y="696"/>
                        <a:pt x="1556" y="696"/>
                        <a:pt x="1556" y="696"/>
                      </a:cubicBezTo>
                      <a:cubicBezTo>
                        <a:pt x="1558" y="701"/>
                        <a:pt x="1563" y="704"/>
                        <a:pt x="1568" y="706"/>
                      </a:cubicBezTo>
                      <a:cubicBezTo>
                        <a:pt x="1577" y="708"/>
                        <a:pt x="1586" y="707"/>
                        <a:pt x="1593" y="700"/>
                      </a:cubicBezTo>
                      <a:cubicBezTo>
                        <a:pt x="1591" y="702"/>
                        <a:pt x="1589" y="702"/>
                        <a:pt x="1587" y="703"/>
                      </a:cubicBezTo>
                      <a:cubicBezTo>
                        <a:pt x="1582" y="703"/>
                        <a:pt x="1577" y="702"/>
                        <a:pt x="1575" y="697"/>
                      </a:cubicBezTo>
                      <a:cubicBezTo>
                        <a:pt x="1574" y="695"/>
                        <a:pt x="1575" y="692"/>
                        <a:pt x="1577" y="690"/>
                      </a:cubicBezTo>
                      <a:cubicBezTo>
                        <a:pt x="1578" y="689"/>
                        <a:pt x="1580" y="688"/>
                        <a:pt x="1582" y="689"/>
                      </a:cubicBezTo>
                      <a:cubicBezTo>
                        <a:pt x="1583" y="689"/>
                        <a:pt x="1585" y="690"/>
                        <a:pt x="1586" y="692"/>
                      </a:cubicBezTo>
                      <a:cubicBezTo>
                        <a:pt x="1587" y="694"/>
                        <a:pt x="1587" y="697"/>
                        <a:pt x="1584" y="698"/>
                      </a:cubicBezTo>
                      <a:cubicBezTo>
                        <a:pt x="1583" y="699"/>
                        <a:pt x="1581" y="699"/>
                        <a:pt x="1580" y="698"/>
                      </a:cubicBezTo>
                      <a:cubicBezTo>
                        <a:pt x="1580" y="697"/>
                        <a:pt x="1579" y="696"/>
                        <a:pt x="1580" y="695"/>
                      </a:cubicBezTo>
                      <a:cubicBezTo>
                        <a:pt x="1580" y="696"/>
                        <a:pt x="1581" y="697"/>
                        <a:pt x="1581" y="697"/>
                      </a:cubicBezTo>
                      <a:cubicBezTo>
                        <a:pt x="1582" y="698"/>
                        <a:pt x="1584" y="697"/>
                        <a:pt x="1584" y="695"/>
                      </a:cubicBezTo>
                      <a:cubicBezTo>
                        <a:pt x="1584" y="695"/>
                        <a:pt x="1584" y="694"/>
                        <a:pt x="1583" y="693"/>
                      </a:cubicBezTo>
                      <a:cubicBezTo>
                        <a:pt x="1582" y="692"/>
                        <a:pt x="1580" y="692"/>
                        <a:pt x="1579" y="693"/>
                      </a:cubicBezTo>
                      <a:cubicBezTo>
                        <a:pt x="1578" y="694"/>
                        <a:pt x="1577" y="695"/>
                        <a:pt x="1578" y="697"/>
                      </a:cubicBezTo>
                      <a:cubicBezTo>
                        <a:pt x="1580" y="701"/>
                        <a:pt x="1586" y="702"/>
                        <a:pt x="1590" y="701"/>
                      </a:cubicBezTo>
                      <a:cubicBezTo>
                        <a:pt x="1596" y="698"/>
                        <a:pt x="1601" y="691"/>
                        <a:pt x="1604" y="685"/>
                      </a:cubicBezTo>
                      <a:cubicBezTo>
                        <a:pt x="1611" y="670"/>
                        <a:pt x="1611" y="654"/>
                        <a:pt x="1604" y="641"/>
                      </a:cubicBezTo>
                      <a:cubicBezTo>
                        <a:pt x="1601" y="637"/>
                        <a:pt x="1599" y="632"/>
                        <a:pt x="1597" y="627"/>
                      </a:cubicBezTo>
                      <a:close/>
                      <a:moveTo>
                        <a:pt x="1585" y="611"/>
                      </a:moveTo>
                      <a:cubicBezTo>
                        <a:pt x="1590" y="620"/>
                        <a:pt x="1578" y="631"/>
                        <a:pt x="1568" y="635"/>
                      </a:cubicBezTo>
                      <a:cubicBezTo>
                        <a:pt x="1558" y="639"/>
                        <a:pt x="1544" y="641"/>
                        <a:pt x="1538" y="653"/>
                      </a:cubicBezTo>
                      <a:cubicBezTo>
                        <a:pt x="1535" y="659"/>
                        <a:pt x="1536" y="667"/>
                        <a:pt x="1541" y="672"/>
                      </a:cubicBezTo>
                      <a:cubicBezTo>
                        <a:pt x="1543" y="675"/>
                        <a:pt x="1548" y="677"/>
                        <a:pt x="1552" y="674"/>
                      </a:cubicBezTo>
                      <a:cubicBezTo>
                        <a:pt x="1548" y="674"/>
                        <a:pt x="1544" y="670"/>
                        <a:pt x="1544" y="665"/>
                      </a:cubicBezTo>
                      <a:cubicBezTo>
                        <a:pt x="1544" y="661"/>
                        <a:pt x="1549" y="657"/>
                        <a:pt x="1554" y="655"/>
                      </a:cubicBezTo>
                      <a:cubicBezTo>
                        <a:pt x="1564" y="653"/>
                        <a:pt x="1574" y="652"/>
                        <a:pt x="1582" y="646"/>
                      </a:cubicBezTo>
                      <a:cubicBezTo>
                        <a:pt x="1592" y="638"/>
                        <a:pt x="1596" y="623"/>
                        <a:pt x="1585" y="611"/>
                      </a:cubicBezTo>
                      <a:close/>
                      <a:moveTo>
                        <a:pt x="1556" y="573"/>
                      </a:moveTo>
                      <a:cubicBezTo>
                        <a:pt x="1547" y="579"/>
                        <a:pt x="1541" y="595"/>
                        <a:pt x="1543" y="606"/>
                      </a:cubicBezTo>
                      <a:cubicBezTo>
                        <a:pt x="1545" y="617"/>
                        <a:pt x="1556" y="618"/>
                        <a:pt x="1556" y="606"/>
                      </a:cubicBezTo>
                      <a:cubicBezTo>
                        <a:pt x="1556" y="596"/>
                        <a:pt x="1550" y="581"/>
                        <a:pt x="1556" y="573"/>
                      </a:cubicBezTo>
                      <a:close/>
                      <a:moveTo>
                        <a:pt x="1616" y="377"/>
                      </a:moveTo>
                      <a:cubicBezTo>
                        <a:pt x="1627" y="347"/>
                        <a:pt x="1603" y="302"/>
                        <a:pt x="1573" y="310"/>
                      </a:cubicBezTo>
                      <a:cubicBezTo>
                        <a:pt x="1571" y="304"/>
                        <a:pt x="1579" y="297"/>
                        <a:pt x="1588" y="297"/>
                      </a:cubicBezTo>
                      <a:cubicBezTo>
                        <a:pt x="1598" y="297"/>
                        <a:pt x="1608" y="307"/>
                        <a:pt x="1609" y="320"/>
                      </a:cubicBezTo>
                      <a:cubicBezTo>
                        <a:pt x="1621" y="318"/>
                        <a:pt x="1634" y="351"/>
                        <a:pt x="1616" y="377"/>
                      </a:cubicBezTo>
                      <a:close/>
                      <a:moveTo>
                        <a:pt x="1755" y="378"/>
                      </a:moveTo>
                      <a:cubicBezTo>
                        <a:pt x="1755" y="381"/>
                        <a:pt x="1753" y="383"/>
                        <a:pt x="1750" y="383"/>
                      </a:cubicBezTo>
                      <a:cubicBezTo>
                        <a:pt x="1748" y="384"/>
                        <a:pt x="1745" y="381"/>
                        <a:pt x="1745" y="379"/>
                      </a:cubicBezTo>
                      <a:cubicBezTo>
                        <a:pt x="1745" y="376"/>
                        <a:pt x="1747" y="374"/>
                        <a:pt x="1750" y="373"/>
                      </a:cubicBezTo>
                      <a:cubicBezTo>
                        <a:pt x="1753" y="373"/>
                        <a:pt x="1755" y="375"/>
                        <a:pt x="1755" y="378"/>
                      </a:cubicBezTo>
                      <a:close/>
                      <a:moveTo>
                        <a:pt x="1758" y="388"/>
                      </a:moveTo>
                      <a:cubicBezTo>
                        <a:pt x="1758" y="390"/>
                        <a:pt x="1756" y="392"/>
                        <a:pt x="1754" y="392"/>
                      </a:cubicBezTo>
                      <a:cubicBezTo>
                        <a:pt x="1752" y="392"/>
                        <a:pt x="1750" y="390"/>
                        <a:pt x="1750" y="388"/>
                      </a:cubicBezTo>
                      <a:cubicBezTo>
                        <a:pt x="1750" y="386"/>
                        <a:pt x="1752" y="384"/>
                        <a:pt x="1754" y="384"/>
                      </a:cubicBezTo>
                      <a:cubicBezTo>
                        <a:pt x="1756" y="384"/>
                        <a:pt x="1758" y="385"/>
                        <a:pt x="1758" y="388"/>
                      </a:cubicBezTo>
                      <a:close/>
                      <a:moveTo>
                        <a:pt x="1746" y="369"/>
                      </a:moveTo>
                      <a:cubicBezTo>
                        <a:pt x="1747" y="374"/>
                        <a:pt x="1743" y="377"/>
                        <a:pt x="1739" y="377"/>
                      </a:cubicBezTo>
                      <a:cubicBezTo>
                        <a:pt x="1735" y="378"/>
                        <a:pt x="1731" y="374"/>
                        <a:pt x="1731" y="370"/>
                      </a:cubicBezTo>
                      <a:cubicBezTo>
                        <a:pt x="1731" y="366"/>
                        <a:pt x="1734" y="362"/>
                        <a:pt x="1738" y="362"/>
                      </a:cubicBezTo>
                      <a:cubicBezTo>
                        <a:pt x="1743" y="362"/>
                        <a:pt x="1746" y="365"/>
                        <a:pt x="1746" y="369"/>
                      </a:cubicBezTo>
                      <a:close/>
                      <a:moveTo>
                        <a:pt x="1626" y="482"/>
                      </a:moveTo>
                      <a:cubicBezTo>
                        <a:pt x="1616" y="479"/>
                        <a:pt x="1604" y="468"/>
                        <a:pt x="1600" y="453"/>
                      </a:cubicBezTo>
                      <a:cubicBezTo>
                        <a:pt x="1597" y="442"/>
                        <a:pt x="1597" y="430"/>
                        <a:pt x="1602" y="420"/>
                      </a:cubicBezTo>
                      <a:cubicBezTo>
                        <a:pt x="1604" y="415"/>
                        <a:pt x="1607" y="411"/>
                        <a:pt x="1612" y="408"/>
                      </a:cubicBezTo>
                      <a:cubicBezTo>
                        <a:pt x="1619" y="403"/>
                        <a:pt x="1628" y="403"/>
                        <a:pt x="1633" y="407"/>
                      </a:cubicBezTo>
                      <a:cubicBezTo>
                        <a:pt x="1639" y="411"/>
                        <a:pt x="1640" y="420"/>
                        <a:pt x="1634" y="423"/>
                      </a:cubicBezTo>
                      <a:cubicBezTo>
                        <a:pt x="1632" y="413"/>
                        <a:pt x="1621" y="412"/>
                        <a:pt x="1613" y="419"/>
                      </a:cubicBezTo>
                      <a:cubicBezTo>
                        <a:pt x="1605" y="426"/>
                        <a:pt x="1603" y="442"/>
                        <a:pt x="1605" y="452"/>
                      </a:cubicBezTo>
                      <a:cubicBezTo>
                        <a:pt x="1610" y="471"/>
                        <a:pt x="1620" y="478"/>
                        <a:pt x="1626" y="482"/>
                      </a:cubicBezTo>
                      <a:close/>
                      <a:moveTo>
                        <a:pt x="1608" y="402"/>
                      </a:moveTo>
                      <a:cubicBezTo>
                        <a:pt x="1627" y="373"/>
                        <a:pt x="1667" y="363"/>
                        <a:pt x="1688" y="376"/>
                      </a:cubicBezTo>
                      <a:cubicBezTo>
                        <a:pt x="1711" y="391"/>
                        <a:pt x="1697" y="410"/>
                        <a:pt x="1677" y="398"/>
                      </a:cubicBezTo>
                      <a:cubicBezTo>
                        <a:pt x="1667" y="391"/>
                        <a:pt x="1631" y="377"/>
                        <a:pt x="1608" y="402"/>
                      </a:cubicBezTo>
                      <a:close/>
                      <a:moveTo>
                        <a:pt x="1475" y="772"/>
                      </a:moveTo>
                      <a:cubicBezTo>
                        <a:pt x="1480" y="746"/>
                        <a:pt x="1465" y="731"/>
                        <a:pt x="1463" y="719"/>
                      </a:cubicBezTo>
                      <a:cubicBezTo>
                        <a:pt x="1461" y="706"/>
                        <a:pt x="1476" y="703"/>
                        <a:pt x="1482" y="717"/>
                      </a:cubicBezTo>
                      <a:cubicBezTo>
                        <a:pt x="1488" y="731"/>
                        <a:pt x="1484" y="754"/>
                        <a:pt x="1475" y="772"/>
                      </a:cubicBezTo>
                      <a:close/>
                      <a:moveTo>
                        <a:pt x="1510" y="693"/>
                      </a:moveTo>
                      <a:cubicBezTo>
                        <a:pt x="1511" y="696"/>
                        <a:pt x="1511" y="698"/>
                        <a:pt x="1510" y="700"/>
                      </a:cubicBezTo>
                      <a:cubicBezTo>
                        <a:pt x="1509" y="702"/>
                        <a:pt x="1506" y="704"/>
                        <a:pt x="1502" y="704"/>
                      </a:cubicBezTo>
                      <a:cubicBezTo>
                        <a:pt x="1498" y="704"/>
                        <a:pt x="1496" y="700"/>
                        <a:pt x="1496" y="697"/>
                      </a:cubicBezTo>
                      <a:cubicBezTo>
                        <a:pt x="1495" y="691"/>
                        <a:pt x="1500" y="690"/>
                        <a:pt x="1502" y="688"/>
                      </a:cubicBezTo>
                      <a:cubicBezTo>
                        <a:pt x="1505" y="685"/>
                        <a:pt x="1504" y="679"/>
                        <a:pt x="1500" y="675"/>
                      </a:cubicBezTo>
                      <a:cubicBezTo>
                        <a:pt x="1496" y="671"/>
                        <a:pt x="1490" y="669"/>
                        <a:pt x="1485" y="671"/>
                      </a:cubicBezTo>
                      <a:cubicBezTo>
                        <a:pt x="1481" y="673"/>
                        <a:pt x="1479" y="676"/>
                        <a:pt x="1480" y="680"/>
                      </a:cubicBezTo>
                      <a:cubicBezTo>
                        <a:pt x="1482" y="676"/>
                        <a:pt x="1488" y="676"/>
                        <a:pt x="1489" y="681"/>
                      </a:cubicBezTo>
                      <a:cubicBezTo>
                        <a:pt x="1490" y="683"/>
                        <a:pt x="1489" y="689"/>
                        <a:pt x="1489" y="695"/>
                      </a:cubicBezTo>
                      <a:cubicBezTo>
                        <a:pt x="1488" y="701"/>
                        <a:pt x="1488" y="706"/>
                        <a:pt x="1491" y="711"/>
                      </a:cubicBezTo>
                      <a:cubicBezTo>
                        <a:pt x="1496" y="719"/>
                        <a:pt x="1508" y="721"/>
                        <a:pt x="1515" y="715"/>
                      </a:cubicBezTo>
                      <a:cubicBezTo>
                        <a:pt x="1519" y="711"/>
                        <a:pt x="1521" y="706"/>
                        <a:pt x="1521" y="701"/>
                      </a:cubicBezTo>
                      <a:cubicBezTo>
                        <a:pt x="1522" y="696"/>
                        <a:pt x="1520" y="682"/>
                        <a:pt x="1524" y="677"/>
                      </a:cubicBezTo>
                      <a:cubicBezTo>
                        <a:pt x="1527" y="673"/>
                        <a:pt x="1532" y="673"/>
                        <a:pt x="1533" y="676"/>
                      </a:cubicBezTo>
                      <a:cubicBezTo>
                        <a:pt x="1536" y="673"/>
                        <a:pt x="1532" y="668"/>
                        <a:pt x="1528" y="666"/>
                      </a:cubicBezTo>
                      <a:cubicBezTo>
                        <a:pt x="1520" y="664"/>
                        <a:pt x="1509" y="670"/>
                        <a:pt x="1507" y="680"/>
                      </a:cubicBezTo>
                      <a:cubicBezTo>
                        <a:pt x="1507" y="684"/>
                        <a:pt x="1508" y="688"/>
                        <a:pt x="1510" y="693"/>
                      </a:cubicBezTo>
                      <a:close/>
                      <a:moveTo>
                        <a:pt x="1504" y="678"/>
                      </a:moveTo>
                      <a:cubicBezTo>
                        <a:pt x="1501" y="667"/>
                        <a:pt x="1505" y="650"/>
                        <a:pt x="1514" y="642"/>
                      </a:cubicBezTo>
                      <a:cubicBezTo>
                        <a:pt x="1523" y="634"/>
                        <a:pt x="1533" y="639"/>
                        <a:pt x="1525" y="650"/>
                      </a:cubicBezTo>
                      <a:cubicBezTo>
                        <a:pt x="1519" y="658"/>
                        <a:pt x="1505" y="667"/>
                        <a:pt x="1504" y="678"/>
                      </a:cubicBezTo>
                      <a:close/>
                      <a:moveTo>
                        <a:pt x="1507" y="721"/>
                      </a:moveTo>
                      <a:cubicBezTo>
                        <a:pt x="1502" y="722"/>
                        <a:pt x="1495" y="719"/>
                        <a:pt x="1492" y="716"/>
                      </a:cubicBezTo>
                      <a:cubicBezTo>
                        <a:pt x="1487" y="718"/>
                        <a:pt x="1488" y="731"/>
                        <a:pt x="1498" y="732"/>
                      </a:cubicBezTo>
                      <a:cubicBezTo>
                        <a:pt x="1504" y="732"/>
                        <a:pt x="1509" y="726"/>
                        <a:pt x="1507" y="721"/>
                      </a:cubicBezTo>
                      <a:close/>
                      <a:moveTo>
                        <a:pt x="1825" y="856"/>
                      </a:moveTo>
                      <a:cubicBezTo>
                        <a:pt x="1824" y="860"/>
                        <a:pt x="1821" y="862"/>
                        <a:pt x="1818" y="861"/>
                      </a:cubicBezTo>
                      <a:cubicBezTo>
                        <a:pt x="1812" y="860"/>
                        <a:pt x="1812" y="852"/>
                        <a:pt x="1817" y="849"/>
                      </a:cubicBezTo>
                      <a:cubicBezTo>
                        <a:pt x="1821" y="848"/>
                        <a:pt x="1823" y="849"/>
                        <a:pt x="1827" y="845"/>
                      </a:cubicBezTo>
                      <a:cubicBezTo>
                        <a:pt x="1825" y="850"/>
                        <a:pt x="1826" y="852"/>
                        <a:pt x="1825" y="856"/>
                      </a:cubicBezTo>
                      <a:close/>
                      <a:moveTo>
                        <a:pt x="1733" y="1130"/>
                      </a:moveTo>
                      <a:cubicBezTo>
                        <a:pt x="1707" y="1127"/>
                        <a:pt x="1693" y="1110"/>
                        <a:pt x="1688" y="1092"/>
                      </a:cubicBezTo>
                      <a:cubicBezTo>
                        <a:pt x="1683" y="1076"/>
                        <a:pt x="1691" y="1065"/>
                        <a:pt x="1689" y="1054"/>
                      </a:cubicBezTo>
                      <a:cubicBezTo>
                        <a:pt x="1688" y="1051"/>
                        <a:pt x="1686" y="1047"/>
                        <a:pt x="1682" y="1045"/>
                      </a:cubicBezTo>
                      <a:cubicBezTo>
                        <a:pt x="1693" y="1041"/>
                        <a:pt x="1704" y="1049"/>
                        <a:pt x="1705" y="1060"/>
                      </a:cubicBezTo>
                      <a:cubicBezTo>
                        <a:pt x="1707" y="1074"/>
                        <a:pt x="1700" y="1083"/>
                        <a:pt x="1705" y="1098"/>
                      </a:cubicBezTo>
                      <a:cubicBezTo>
                        <a:pt x="1709" y="1113"/>
                        <a:pt x="1720" y="1125"/>
                        <a:pt x="1733" y="1130"/>
                      </a:cubicBezTo>
                      <a:close/>
                      <a:moveTo>
                        <a:pt x="1781" y="1161"/>
                      </a:moveTo>
                      <a:cubicBezTo>
                        <a:pt x="1756" y="1161"/>
                        <a:pt x="1743" y="1141"/>
                        <a:pt x="1733" y="1134"/>
                      </a:cubicBezTo>
                      <a:cubicBezTo>
                        <a:pt x="1719" y="1125"/>
                        <a:pt x="1711" y="1135"/>
                        <a:pt x="1723" y="1148"/>
                      </a:cubicBezTo>
                      <a:cubicBezTo>
                        <a:pt x="1735" y="1162"/>
                        <a:pt x="1762" y="1169"/>
                        <a:pt x="1781" y="1161"/>
                      </a:cubicBezTo>
                      <a:close/>
                      <a:moveTo>
                        <a:pt x="2150" y="644"/>
                      </a:moveTo>
                      <a:cubicBezTo>
                        <a:pt x="2174" y="644"/>
                        <a:pt x="2193" y="626"/>
                        <a:pt x="2197" y="608"/>
                      </a:cubicBezTo>
                      <a:cubicBezTo>
                        <a:pt x="2201" y="593"/>
                        <a:pt x="2188" y="585"/>
                        <a:pt x="2183" y="603"/>
                      </a:cubicBezTo>
                      <a:cubicBezTo>
                        <a:pt x="2179" y="618"/>
                        <a:pt x="2174" y="637"/>
                        <a:pt x="2150" y="644"/>
                      </a:cubicBezTo>
                      <a:close/>
                      <a:moveTo>
                        <a:pt x="2111" y="347"/>
                      </a:moveTo>
                      <a:cubicBezTo>
                        <a:pt x="2128" y="347"/>
                        <a:pt x="2152" y="361"/>
                        <a:pt x="2161" y="377"/>
                      </a:cubicBezTo>
                      <a:cubicBezTo>
                        <a:pt x="2169" y="393"/>
                        <a:pt x="2157" y="403"/>
                        <a:pt x="2144" y="387"/>
                      </a:cubicBezTo>
                      <a:cubicBezTo>
                        <a:pt x="2134" y="375"/>
                        <a:pt x="2131" y="354"/>
                        <a:pt x="2111" y="347"/>
                      </a:cubicBezTo>
                      <a:close/>
                      <a:moveTo>
                        <a:pt x="2199" y="625"/>
                      </a:moveTo>
                      <a:cubicBezTo>
                        <a:pt x="2219" y="611"/>
                        <a:pt x="2218" y="590"/>
                        <a:pt x="2212" y="572"/>
                      </a:cubicBezTo>
                      <a:cubicBezTo>
                        <a:pt x="2209" y="562"/>
                        <a:pt x="2200" y="550"/>
                        <a:pt x="2204" y="540"/>
                      </a:cubicBezTo>
                      <a:cubicBezTo>
                        <a:pt x="2188" y="543"/>
                        <a:pt x="2202" y="573"/>
                        <a:pt x="2205" y="583"/>
                      </a:cubicBezTo>
                      <a:cubicBezTo>
                        <a:pt x="2210" y="599"/>
                        <a:pt x="2209" y="614"/>
                        <a:pt x="2199" y="625"/>
                      </a:cubicBezTo>
                      <a:close/>
                      <a:moveTo>
                        <a:pt x="2136" y="484"/>
                      </a:moveTo>
                      <a:cubicBezTo>
                        <a:pt x="2130" y="509"/>
                        <a:pt x="2113" y="535"/>
                        <a:pt x="2095" y="541"/>
                      </a:cubicBezTo>
                      <a:cubicBezTo>
                        <a:pt x="2078" y="546"/>
                        <a:pt x="2068" y="532"/>
                        <a:pt x="2086" y="522"/>
                      </a:cubicBezTo>
                      <a:cubicBezTo>
                        <a:pt x="2100" y="515"/>
                        <a:pt x="2124" y="506"/>
                        <a:pt x="2136" y="484"/>
                      </a:cubicBezTo>
                      <a:close/>
                      <a:moveTo>
                        <a:pt x="2214" y="356"/>
                      </a:moveTo>
                      <a:cubicBezTo>
                        <a:pt x="2218" y="355"/>
                        <a:pt x="2222" y="356"/>
                        <a:pt x="2224" y="360"/>
                      </a:cubicBezTo>
                      <a:cubicBezTo>
                        <a:pt x="2226" y="366"/>
                        <a:pt x="2219" y="371"/>
                        <a:pt x="2214" y="368"/>
                      </a:cubicBezTo>
                      <a:cubicBezTo>
                        <a:pt x="2210" y="366"/>
                        <a:pt x="2209" y="362"/>
                        <a:pt x="2203" y="361"/>
                      </a:cubicBezTo>
                      <a:cubicBezTo>
                        <a:pt x="2209" y="361"/>
                        <a:pt x="2210" y="358"/>
                        <a:pt x="2214" y="356"/>
                      </a:cubicBezTo>
                      <a:close/>
                      <a:moveTo>
                        <a:pt x="2213" y="355"/>
                      </a:moveTo>
                      <a:cubicBezTo>
                        <a:pt x="2216" y="354"/>
                        <a:pt x="2218" y="353"/>
                        <a:pt x="2221" y="354"/>
                      </a:cubicBezTo>
                      <a:cubicBezTo>
                        <a:pt x="2223" y="356"/>
                        <a:pt x="2226" y="359"/>
                        <a:pt x="2226" y="363"/>
                      </a:cubicBezTo>
                      <a:cubicBezTo>
                        <a:pt x="2226" y="367"/>
                        <a:pt x="2222" y="370"/>
                        <a:pt x="2219" y="371"/>
                      </a:cubicBezTo>
                      <a:cubicBezTo>
                        <a:pt x="2212" y="372"/>
                        <a:pt x="2211" y="367"/>
                        <a:pt x="2208" y="364"/>
                      </a:cubicBezTo>
                      <a:cubicBezTo>
                        <a:pt x="2204" y="362"/>
                        <a:pt x="2198" y="363"/>
                        <a:pt x="2194" y="367"/>
                      </a:cubicBezTo>
                      <a:cubicBezTo>
                        <a:pt x="2189" y="372"/>
                        <a:pt x="2188" y="379"/>
                        <a:pt x="2191" y="385"/>
                      </a:cubicBezTo>
                      <a:cubicBezTo>
                        <a:pt x="2193" y="389"/>
                        <a:pt x="2196" y="391"/>
                        <a:pt x="2200" y="389"/>
                      </a:cubicBezTo>
                      <a:cubicBezTo>
                        <a:pt x="2197" y="387"/>
                        <a:pt x="2196" y="382"/>
                        <a:pt x="2201" y="379"/>
                      </a:cubicBezTo>
                      <a:cubicBezTo>
                        <a:pt x="2204" y="378"/>
                        <a:pt x="2210" y="378"/>
                        <a:pt x="2216" y="379"/>
                      </a:cubicBezTo>
                      <a:cubicBezTo>
                        <a:pt x="2223" y="379"/>
                        <a:pt x="2229" y="378"/>
                        <a:pt x="2234" y="375"/>
                      </a:cubicBezTo>
                      <a:cubicBezTo>
                        <a:pt x="2243" y="369"/>
                        <a:pt x="2244" y="355"/>
                        <a:pt x="2237" y="347"/>
                      </a:cubicBezTo>
                      <a:cubicBezTo>
                        <a:pt x="2232" y="343"/>
                        <a:pt x="2227" y="342"/>
                        <a:pt x="2221" y="342"/>
                      </a:cubicBezTo>
                      <a:cubicBezTo>
                        <a:pt x="2215" y="342"/>
                        <a:pt x="2199" y="345"/>
                        <a:pt x="2193" y="341"/>
                      </a:cubicBezTo>
                      <a:cubicBezTo>
                        <a:pt x="2189" y="338"/>
                        <a:pt x="2189" y="333"/>
                        <a:pt x="2192" y="330"/>
                      </a:cubicBezTo>
                      <a:cubicBezTo>
                        <a:pt x="2188" y="328"/>
                        <a:pt x="2183" y="332"/>
                        <a:pt x="2181" y="337"/>
                      </a:cubicBezTo>
                      <a:cubicBezTo>
                        <a:pt x="2179" y="346"/>
                        <a:pt x="2187" y="358"/>
                        <a:pt x="2199" y="359"/>
                      </a:cubicBezTo>
                      <a:cubicBezTo>
                        <a:pt x="2203" y="359"/>
                        <a:pt x="2208" y="357"/>
                        <a:pt x="2213" y="355"/>
                      </a:cubicBezTo>
                      <a:close/>
                      <a:moveTo>
                        <a:pt x="2196" y="363"/>
                      </a:moveTo>
                      <a:cubicBezTo>
                        <a:pt x="2184" y="368"/>
                        <a:pt x="2165" y="364"/>
                        <a:pt x="2155" y="355"/>
                      </a:cubicBezTo>
                      <a:cubicBezTo>
                        <a:pt x="2146" y="346"/>
                        <a:pt x="2151" y="334"/>
                        <a:pt x="2164" y="342"/>
                      </a:cubicBezTo>
                      <a:cubicBezTo>
                        <a:pt x="2173" y="348"/>
                        <a:pt x="2184" y="363"/>
                        <a:pt x="2196" y="363"/>
                      </a:cubicBezTo>
                      <a:close/>
                      <a:moveTo>
                        <a:pt x="2260" y="365"/>
                      </a:moveTo>
                      <a:cubicBezTo>
                        <a:pt x="2261" y="367"/>
                        <a:pt x="2260" y="368"/>
                        <a:pt x="2259" y="369"/>
                      </a:cubicBezTo>
                      <a:cubicBezTo>
                        <a:pt x="2270" y="369"/>
                        <a:pt x="2287" y="375"/>
                        <a:pt x="2302" y="384"/>
                      </a:cubicBezTo>
                      <a:cubicBezTo>
                        <a:pt x="2297" y="383"/>
                        <a:pt x="2293" y="382"/>
                        <a:pt x="2288" y="382"/>
                      </a:cubicBezTo>
                      <a:cubicBezTo>
                        <a:pt x="2255" y="382"/>
                        <a:pt x="2250" y="405"/>
                        <a:pt x="2226" y="418"/>
                      </a:cubicBezTo>
                      <a:cubicBezTo>
                        <a:pt x="2218" y="423"/>
                        <a:pt x="2206" y="422"/>
                        <a:pt x="2202" y="411"/>
                      </a:cubicBezTo>
                      <a:cubicBezTo>
                        <a:pt x="2200" y="405"/>
                        <a:pt x="2202" y="399"/>
                        <a:pt x="2206" y="395"/>
                      </a:cubicBezTo>
                      <a:cubicBezTo>
                        <a:pt x="2209" y="393"/>
                        <a:pt x="2212" y="392"/>
                        <a:pt x="2216" y="392"/>
                      </a:cubicBezTo>
                      <a:cubicBezTo>
                        <a:pt x="2217" y="392"/>
                        <a:pt x="2219" y="393"/>
                        <a:pt x="2221" y="394"/>
                      </a:cubicBezTo>
                      <a:cubicBezTo>
                        <a:pt x="2220" y="393"/>
                        <a:pt x="2221" y="393"/>
                        <a:pt x="2218" y="393"/>
                      </a:cubicBezTo>
                      <a:cubicBezTo>
                        <a:pt x="2215" y="393"/>
                        <a:pt x="2210" y="396"/>
                        <a:pt x="2210" y="400"/>
                      </a:cubicBezTo>
                      <a:cubicBezTo>
                        <a:pt x="2209" y="404"/>
                        <a:pt x="2213" y="408"/>
                        <a:pt x="2217" y="408"/>
                      </a:cubicBezTo>
                      <a:cubicBezTo>
                        <a:pt x="2221" y="409"/>
                        <a:pt x="2224" y="406"/>
                        <a:pt x="2225" y="403"/>
                      </a:cubicBezTo>
                      <a:cubicBezTo>
                        <a:pt x="2227" y="397"/>
                        <a:pt x="2221" y="392"/>
                        <a:pt x="2216" y="391"/>
                      </a:cubicBezTo>
                      <a:cubicBezTo>
                        <a:pt x="2211" y="390"/>
                        <a:pt x="2208" y="391"/>
                        <a:pt x="2204" y="394"/>
                      </a:cubicBezTo>
                      <a:cubicBezTo>
                        <a:pt x="2199" y="398"/>
                        <a:pt x="2198" y="405"/>
                        <a:pt x="2199" y="411"/>
                      </a:cubicBezTo>
                      <a:cubicBezTo>
                        <a:pt x="2204" y="426"/>
                        <a:pt x="2217" y="427"/>
                        <a:pt x="2227" y="421"/>
                      </a:cubicBezTo>
                      <a:cubicBezTo>
                        <a:pt x="2251" y="407"/>
                        <a:pt x="2257" y="384"/>
                        <a:pt x="2291" y="386"/>
                      </a:cubicBezTo>
                      <a:cubicBezTo>
                        <a:pt x="2304" y="387"/>
                        <a:pt x="2318" y="393"/>
                        <a:pt x="2326" y="408"/>
                      </a:cubicBezTo>
                      <a:cubicBezTo>
                        <a:pt x="2335" y="426"/>
                        <a:pt x="2332" y="450"/>
                        <a:pt x="2314" y="461"/>
                      </a:cubicBezTo>
                      <a:cubicBezTo>
                        <a:pt x="2333" y="448"/>
                        <a:pt x="2328" y="416"/>
                        <a:pt x="2309" y="401"/>
                      </a:cubicBezTo>
                      <a:cubicBezTo>
                        <a:pt x="2300" y="393"/>
                        <a:pt x="2283" y="388"/>
                        <a:pt x="2270" y="394"/>
                      </a:cubicBezTo>
                      <a:cubicBezTo>
                        <a:pt x="2242" y="406"/>
                        <a:pt x="2255" y="436"/>
                        <a:pt x="2281" y="425"/>
                      </a:cubicBezTo>
                      <a:cubicBezTo>
                        <a:pt x="2294" y="420"/>
                        <a:pt x="2308" y="423"/>
                        <a:pt x="2315" y="437"/>
                      </a:cubicBezTo>
                      <a:cubicBezTo>
                        <a:pt x="2319" y="445"/>
                        <a:pt x="2318" y="455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5" y="460"/>
                        <a:pt x="2316" y="460"/>
                      </a:cubicBezTo>
                      <a:cubicBezTo>
                        <a:pt x="2311" y="463"/>
                        <a:pt x="2307" y="467"/>
                        <a:pt x="2303" y="472"/>
                      </a:cubicBezTo>
                      <a:cubicBezTo>
                        <a:pt x="2294" y="483"/>
                        <a:pt x="2289" y="493"/>
                        <a:pt x="2287" y="507"/>
                      </a:cubicBezTo>
                      <a:cubicBezTo>
                        <a:pt x="2287" y="507"/>
                        <a:pt x="2287" y="507"/>
                        <a:pt x="2287" y="507"/>
                      </a:cubicBezTo>
                      <a:cubicBezTo>
                        <a:pt x="2282" y="496"/>
                        <a:pt x="2281" y="474"/>
                        <a:pt x="2287" y="464"/>
                      </a:cubicBezTo>
                      <a:cubicBezTo>
                        <a:pt x="2287" y="463"/>
                        <a:pt x="2286" y="463"/>
                        <a:pt x="2285" y="462"/>
                      </a:cubicBezTo>
                      <a:cubicBezTo>
                        <a:pt x="2280" y="471"/>
                        <a:pt x="2279" y="489"/>
                        <a:pt x="2282" y="502"/>
                      </a:cubicBezTo>
                      <a:cubicBezTo>
                        <a:pt x="2281" y="500"/>
                        <a:pt x="2280" y="499"/>
                        <a:pt x="2279" y="498"/>
                      </a:cubicBezTo>
                      <a:cubicBezTo>
                        <a:pt x="2278" y="497"/>
                        <a:pt x="2278" y="497"/>
                        <a:pt x="2278" y="497"/>
                      </a:cubicBezTo>
                      <a:cubicBezTo>
                        <a:pt x="2273" y="490"/>
                        <a:pt x="2267" y="484"/>
                        <a:pt x="2260" y="479"/>
                      </a:cubicBezTo>
                      <a:cubicBezTo>
                        <a:pt x="2252" y="473"/>
                        <a:pt x="2240" y="467"/>
                        <a:pt x="2238" y="458"/>
                      </a:cubicBezTo>
                      <a:cubicBezTo>
                        <a:pt x="2235" y="449"/>
                        <a:pt x="2238" y="441"/>
                        <a:pt x="2245" y="435"/>
                      </a:cubicBezTo>
                      <a:cubicBezTo>
                        <a:pt x="2251" y="430"/>
                        <a:pt x="2260" y="428"/>
                        <a:pt x="2267" y="432"/>
                      </a:cubicBezTo>
                      <a:cubicBezTo>
                        <a:pt x="2274" y="435"/>
                        <a:pt x="2278" y="442"/>
                        <a:pt x="2277" y="448"/>
                      </a:cubicBezTo>
                      <a:cubicBezTo>
                        <a:pt x="2277" y="454"/>
                        <a:pt x="2273" y="459"/>
                        <a:pt x="2267" y="461"/>
                      </a:cubicBezTo>
                      <a:cubicBezTo>
                        <a:pt x="2271" y="459"/>
                        <a:pt x="2273" y="455"/>
                        <a:pt x="2273" y="451"/>
                      </a:cubicBezTo>
                      <a:cubicBezTo>
                        <a:pt x="2272" y="446"/>
                        <a:pt x="2267" y="443"/>
                        <a:pt x="2263" y="443"/>
                      </a:cubicBezTo>
                      <a:cubicBezTo>
                        <a:pt x="2258" y="444"/>
                        <a:pt x="2254" y="449"/>
                        <a:pt x="2255" y="454"/>
                      </a:cubicBezTo>
                      <a:cubicBezTo>
                        <a:pt x="2256" y="458"/>
                        <a:pt x="2259" y="461"/>
                        <a:pt x="2264" y="461"/>
                      </a:cubicBezTo>
                      <a:cubicBezTo>
                        <a:pt x="2267" y="461"/>
                        <a:pt x="2269" y="461"/>
                        <a:pt x="2271" y="459"/>
                      </a:cubicBezTo>
                      <a:cubicBezTo>
                        <a:pt x="2275" y="457"/>
                        <a:pt x="2277" y="453"/>
                        <a:pt x="2278" y="449"/>
                      </a:cubicBezTo>
                      <a:cubicBezTo>
                        <a:pt x="2279" y="442"/>
                        <a:pt x="2275" y="435"/>
                        <a:pt x="2268" y="431"/>
                      </a:cubicBezTo>
                      <a:cubicBezTo>
                        <a:pt x="2260" y="427"/>
                        <a:pt x="2250" y="429"/>
                        <a:pt x="2244" y="434"/>
                      </a:cubicBezTo>
                      <a:cubicBezTo>
                        <a:pt x="2236" y="440"/>
                        <a:pt x="2233" y="449"/>
                        <a:pt x="2236" y="459"/>
                      </a:cubicBezTo>
                      <a:cubicBezTo>
                        <a:pt x="2236" y="461"/>
                        <a:pt x="2237" y="464"/>
                        <a:pt x="2239" y="466"/>
                      </a:cubicBezTo>
                      <a:cubicBezTo>
                        <a:pt x="2238" y="465"/>
                        <a:pt x="2236" y="464"/>
                        <a:pt x="2235" y="464"/>
                      </a:cubicBezTo>
                      <a:cubicBezTo>
                        <a:pt x="2216" y="455"/>
                        <a:pt x="2194" y="455"/>
                        <a:pt x="2180" y="437"/>
                      </a:cubicBezTo>
                      <a:cubicBezTo>
                        <a:pt x="2179" y="438"/>
                        <a:pt x="2178" y="438"/>
                        <a:pt x="2177" y="439"/>
                      </a:cubicBezTo>
                      <a:cubicBezTo>
                        <a:pt x="2179" y="441"/>
                        <a:pt x="2182" y="444"/>
                        <a:pt x="2184" y="446"/>
                      </a:cubicBezTo>
                      <a:cubicBezTo>
                        <a:pt x="2188" y="450"/>
                        <a:pt x="2191" y="452"/>
                        <a:pt x="2195" y="454"/>
                      </a:cubicBezTo>
                      <a:cubicBezTo>
                        <a:pt x="2191" y="454"/>
                        <a:pt x="2186" y="455"/>
                        <a:pt x="2182" y="456"/>
                      </a:cubicBezTo>
                      <a:cubicBezTo>
                        <a:pt x="2172" y="459"/>
                        <a:pt x="2165" y="462"/>
                        <a:pt x="2157" y="468"/>
                      </a:cubicBezTo>
                      <a:cubicBezTo>
                        <a:pt x="2154" y="470"/>
                        <a:pt x="2152" y="472"/>
                        <a:pt x="2149" y="475"/>
                      </a:cubicBezTo>
                      <a:cubicBezTo>
                        <a:pt x="2143" y="481"/>
                        <a:pt x="2140" y="486"/>
                        <a:pt x="2137" y="494"/>
                      </a:cubicBezTo>
                      <a:cubicBezTo>
                        <a:pt x="2134" y="502"/>
                        <a:pt x="2134" y="508"/>
                        <a:pt x="2135" y="517"/>
                      </a:cubicBezTo>
                      <a:cubicBezTo>
                        <a:pt x="2136" y="524"/>
                        <a:pt x="2139" y="531"/>
                        <a:pt x="2145" y="536"/>
                      </a:cubicBezTo>
                      <a:cubicBezTo>
                        <a:pt x="2154" y="546"/>
                        <a:pt x="2168" y="547"/>
                        <a:pt x="2180" y="543"/>
                      </a:cubicBezTo>
                      <a:cubicBezTo>
                        <a:pt x="2192" y="538"/>
                        <a:pt x="2202" y="527"/>
                        <a:pt x="2208" y="515"/>
                      </a:cubicBezTo>
                      <a:cubicBezTo>
                        <a:pt x="2184" y="531"/>
                        <a:pt x="2171" y="512"/>
                        <a:pt x="2159" y="509"/>
                      </a:cubicBezTo>
                      <a:cubicBezTo>
                        <a:pt x="2143" y="505"/>
                        <a:pt x="2137" y="517"/>
                        <a:pt x="2140" y="528"/>
                      </a:cubicBezTo>
                      <a:cubicBezTo>
                        <a:pt x="2140" y="528"/>
                        <a:pt x="2140" y="528"/>
                        <a:pt x="2140" y="528"/>
                      </a:cubicBezTo>
                      <a:cubicBezTo>
                        <a:pt x="2138" y="524"/>
                        <a:pt x="2137" y="521"/>
                        <a:pt x="2136" y="517"/>
                      </a:cubicBezTo>
                      <a:cubicBezTo>
                        <a:pt x="2135" y="508"/>
                        <a:pt x="2136" y="502"/>
                        <a:pt x="2139" y="494"/>
                      </a:cubicBezTo>
                      <a:cubicBezTo>
                        <a:pt x="2142" y="487"/>
                        <a:pt x="2145" y="482"/>
                        <a:pt x="2151" y="476"/>
                      </a:cubicBezTo>
                      <a:cubicBezTo>
                        <a:pt x="2160" y="468"/>
                        <a:pt x="2168" y="463"/>
                        <a:pt x="2180" y="460"/>
                      </a:cubicBezTo>
                      <a:cubicBezTo>
                        <a:pt x="2177" y="461"/>
                        <a:pt x="2173" y="463"/>
                        <a:pt x="2170" y="465"/>
                      </a:cubicBezTo>
                      <a:cubicBezTo>
                        <a:pt x="2161" y="471"/>
                        <a:pt x="2156" y="484"/>
                        <a:pt x="2162" y="494"/>
                      </a:cubicBezTo>
                      <a:cubicBezTo>
                        <a:pt x="2165" y="498"/>
                        <a:pt x="2170" y="500"/>
                        <a:pt x="2176" y="499"/>
                      </a:cubicBezTo>
                      <a:cubicBezTo>
                        <a:pt x="2179" y="499"/>
                        <a:pt x="2183" y="496"/>
                        <a:pt x="2184" y="493"/>
                      </a:cubicBezTo>
                      <a:cubicBezTo>
                        <a:pt x="2186" y="489"/>
                        <a:pt x="2186" y="485"/>
                        <a:pt x="2185" y="481"/>
                      </a:cubicBezTo>
                      <a:cubicBezTo>
                        <a:pt x="2182" y="477"/>
                        <a:pt x="2177" y="474"/>
                        <a:pt x="2172" y="476"/>
                      </a:cubicBezTo>
                      <a:cubicBezTo>
                        <a:pt x="2169" y="477"/>
                        <a:pt x="2167" y="480"/>
                        <a:pt x="2167" y="484"/>
                      </a:cubicBezTo>
                      <a:cubicBezTo>
                        <a:pt x="2168" y="486"/>
                        <a:pt x="2169" y="487"/>
                        <a:pt x="2172" y="487"/>
                      </a:cubicBezTo>
                      <a:cubicBezTo>
                        <a:pt x="2170" y="486"/>
                        <a:pt x="2170" y="485"/>
                        <a:pt x="2170" y="483"/>
                      </a:cubicBezTo>
                      <a:cubicBezTo>
                        <a:pt x="2170" y="480"/>
                        <a:pt x="2174" y="479"/>
                        <a:pt x="2176" y="480"/>
                      </a:cubicBezTo>
                      <a:cubicBezTo>
                        <a:pt x="2177" y="481"/>
                        <a:pt x="2179" y="483"/>
                        <a:pt x="2179" y="485"/>
                      </a:cubicBezTo>
                      <a:cubicBezTo>
                        <a:pt x="2179" y="488"/>
                        <a:pt x="2177" y="491"/>
                        <a:pt x="2175" y="492"/>
                      </a:cubicBezTo>
                      <a:cubicBezTo>
                        <a:pt x="2171" y="493"/>
                        <a:pt x="2168" y="491"/>
                        <a:pt x="2166" y="489"/>
                      </a:cubicBezTo>
                      <a:cubicBezTo>
                        <a:pt x="2161" y="481"/>
                        <a:pt x="2167" y="469"/>
                        <a:pt x="2174" y="464"/>
                      </a:cubicBezTo>
                      <a:cubicBezTo>
                        <a:pt x="2199" y="448"/>
                        <a:pt x="2239" y="466"/>
                        <a:pt x="2261" y="484"/>
                      </a:cubicBezTo>
                      <a:cubicBezTo>
                        <a:pt x="2253" y="480"/>
                        <a:pt x="2243" y="478"/>
                        <a:pt x="2234" y="481"/>
                      </a:cubicBezTo>
                      <a:cubicBezTo>
                        <a:pt x="2229" y="482"/>
                        <a:pt x="2224" y="484"/>
                        <a:pt x="2220" y="489"/>
                      </a:cubicBezTo>
                      <a:cubicBezTo>
                        <a:pt x="2225" y="485"/>
                        <a:pt x="2230" y="484"/>
                        <a:pt x="2234" y="483"/>
                      </a:cubicBezTo>
                      <a:cubicBezTo>
                        <a:pt x="2245" y="481"/>
                        <a:pt x="2256" y="484"/>
                        <a:pt x="2265" y="490"/>
                      </a:cubicBezTo>
                      <a:cubicBezTo>
                        <a:pt x="2272" y="495"/>
                        <a:pt x="2277" y="501"/>
                        <a:pt x="2280" y="507"/>
                      </a:cubicBezTo>
                      <a:cubicBezTo>
                        <a:pt x="2287" y="519"/>
                        <a:pt x="2288" y="531"/>
                        <a:pt x="2293" y="543"/>
                      </a:cubicBezTo>
                      <a:cubicBezTo>
                        <a:pt x="2294" y="544"/>
                        <a:pt x="2294" y="544"/>
                        <a:pt x="2294" y="544"/>
                      </a:cubicBezTo>
                      <a:cubicBezTo>
                        <a:pt x="2297" y="551"/>
                        <a:pt x="2300" y="557"/>
                        <a:pt x="2305" y="563"/>
                      </a:cubicBezTo>
                      <a:cubicBezTo>
                        <a:pt x="2307" y="565"/>
                        <a:pt x="2319" y="579"/>
                        <a:pt x="2321" y="578"/>
                      </a:cubicBezTo>
                      <a:cubicBezTo>
                        <a:pt x="2321" y="576"/>
                        <a:pt x="2314" y="567"/>
                        <a:pt x="2312" y="566"/>
                      </a:cubicBezTo>
                      <a:cubicBezTo>
                        <a:pt x="2307" y="558"/>
                        <a:pt x="2302" y="551"/>
                        <a:pt x="2298" y="542"/>
                      </a:cubicBezTo>
                      <a:cubicBezTo>
                        <a:pt x="2297" y="541"/>
                        <a:pt x="2297" y="541"/>
                        <a:pt x="2297" y="541"/>
                      </a:cubicBezTo>
                      <a:cubicBezTo>
                        <a:pt x="2292" y="530"/>
                        <a:pt x="2289" y="520"/>
                        <a:pt x="2291" y="507"/>
                      </a:cubicBezTo>
                      <a:cubicBezTo>
                        <a:pt x="2293" y="492"/>
                        <a:pt x="2300" y="477"/>
                        <a:pt x="2313" y="469"/>
                      </a:cubicBezTo>
                      <a:cubicBezTo>
                        <a:pt x="2320" y="465"/>
                        <a:pt x="2334" y="464"/>
                        <a:pt x="2339" y="472"/>
                      </a:cubicBezTo>
                      <a:cubicBezTo>
                        <a:pt x="2340" y="475"/>
                        <a:pt x="2340" y="479"/>
                        <a:pt x="2338" y="481"/>
                      </a:cubicBezTo>
                      <a:cubicBezTo>
                        <a:pt x="2336" y="484"/>
                        <a:pt x="2333" y="484"/>
                        <a:pt x="2330" y="483"/>
                      </a:cubicBezTo>
                      <a:cubicBezTo>
                        <a:pt x="2328" y="481"/>
                        <a:pt x="2327" y="479"/>
                        <a:pt x="2327" y="478"/>
                      </a:cubicBezTo>
                      <a:cubicBezTo>
                        <a:pt x="2327" y="475"/>
                        <a:pt x="2329" y="473"/>
                        <a:pt x="2332" y="474"/>
                      </a:cubicBezTo>
                      <a:cubicBezTo>
                        <a:pt x="2333" y="474"/>
                        <a:pt x="2335" y="475"/>
                        <a:pt x="2335" y="477"/>
                      </a:cubicBezTo>
                      <a:cubicBezTo>
                        <a:pt x="2336" y="475"/>
                        <a:pt x="2335" y="473"/>
                        <a:pt x="2334" y="471"/>
                      </a:cubicBezTo>
                      <a:cubicBezTo>
                        <a:pt x="2331" y="470"/>
                        <a:pt x="2327" y="470"/>
                        <a:pt x="2325" y="472"/>
                      </a:cubicBezTo>
                      <a:cubicBezTo>
                        <a:pt x="2321" y="476"/>
                        <a:pt x="2321" y="482"/>
                        <a:pt x="2324" y="486"/>
                      </a:cubicBezTo>
                      <a:cubicBezTo>
                        <a:pt x="2327" y="489"/>
                        <a:pt x="2331" y="491"/>
                        <a:pt x="2335" y="491"/>
                      </a:cubicBezTo>
                      <a:cubicBezTo>
                        <a:pt x="2338" y="491"/>
                        <a:pt x="2342" y="489"/>
                        <a:pt x="2344" y="486"/>
                      </a:cubicBezTo>
                      <a:cubicBezTo>
                        <a:pt x="2347" y="481"/>
                        <a:pt x="2348" y="476"/>
                        <a:pt x="2345" y="471"/>
                      </a:cubicBezTo>
                      <a:cubicBezTo>
                        <a:pt x="2339" y="461"/>
                        <a:pt x="2325" y="460"/>
                        <a:pt x="2315" y="466"/>
                      </a:cubicBezTo>
                      <a:cubicBezTo>
                        <a:pt x="2312" y="468"/>
                        <a:pt x="2309" y="470"/>
                        <a:pt x="2307" y="472"/>
                      </a:cubicBezTo>
                      <a:cubicBezTo>
                        <a:pt x="2315" y="463"/>
                        <a:pt x="2323" y="458"/>
                        <a:pt x="2334" y="453"/>
                      </a:cubicBezTo>
                      <a:cubicBezTo>
                        <a:pt x="2342" y="451"/>
                        <a:pt x="2348" y="450"/>
                        <a:pt x="2356" y="450"/>
                      </a:cubicBezTo>
                      <a:cubicBezTo>
                        <a:pt x="2364" y="451"/>
                        <a:pt x="2370" y="453"/>
                        <a:pt x="2377" y="457"/>
                      </a:cubicBezTo>
                      <a:cubicBezTo>
                        <a:pt x="2381" y="460"/>
                        <a:pt x="2383" y="462"/>
                        <a:pt x="2386" y="466"/>
                      </a:cubicBezTo>
                      <a:cubicBezTo>
                        <a:pt x="2386" y="466"/>
                        <a:pt x="2386" y="466"/>
                        <a:pt x="2386" y="466"/>
                      </a:cubicBezTo>
                      <a:cubicBezTo>
                        <a:pt x="2377" y="458"/>
                        <a:pt x="2364" y="459"/>
                        <a:pt x="2360" y="475"/>
                      </a:cubicBezTo>
                      <a:cubicBezTo>
                        <a:pt x="2358" y="487"/>
                        <a:pt x="2369" y="507"/>
                        <a:pt x="2344" y="522"/>
                      </a:cubicBezTo>
                      <a:cubicBezTo>
                        <a:pt x="2358" y="521"/>
                        <a:pt x="2372" y="517"/>
                        <a:pt x="2382" y="509"/>
                      </a:cubicBezTo>
                      <a:cubicBezTo>
                        <a:pt x="2391" y="500"/>
                        <a:pt x="2396" y="486"/>
                        <a:pt x="2391" y="474"/>
                      </a:cubicBezTo>
                      <a:cubicBezTo>
                        <a:pt x="2389" y="467"/>
                        <a:pt x="2384" y="460"/>
                        <a:pt x="2378" y="456"/>
                      </a:cubicBezTo>
                      <a:cubicBezTo>
                        <a:pt x="2371" y="452"/>
                        <a:pt x="2365" y="449"/>
                        <a:pt x="2356" y="448"/>
                      </a:cubicBezTo>
                      <a:cubicBezTo>
                        <a:pt x="2348" y="448"/>
                        <a:pt x="2341" y="448"/>
                        <a:pt x="2333" y="451"/>
                      </a:cubicBezTo>
                      <a:cubicBezTo>
                        <a:pt x="2330" y="452"/>
                        <a:pt x="2327" y="453"/>
                        <a:pt x="2324" y="455"/>
                      </a:cubicBezTo>
                      <a:cubicBezTo>
                        <a:pt x="2322" y="456"/>
                        <a:pt x="2321" y="457"/>
                        <a:pt x="2320" y="458"/>
                      </a:cubicBezTo>
                      <a:cubicBezTo>
                        <a:pt x="2337" y="445"/>
                        <a:pt x="2337" y="422"/>
                        <a:pt x="2327" y="403"/>
                      </a:cubicBezTo>
                      <a:cubicBezTo>
                        <a:pt x="2326" y="402"/>
                        <a:pt x="2325" y="400"/>
                        <a:pt x="2324" y="399"/>
                      </a:cubicBezTo>
                      <a:cubicBezTo>
                        <a:pt x="2310" y="379"/>
                        <a:pt x="2285" y="367"/>
                        <a:pt x="2260" y="365"/>
                      </a:cubicBezTo>
                      <a:close/>
                      <a:moveTo>
                        <a:pt x="2244" y="356"/>
                      </a:moveTo>
                      <a:cubicBezTo>
                        <a:pt x="2246" y="362"/>
                        <a:pt x="2243" y="370"/>
                        <a:pt x="2240" y="373"/>
                      </a:cubicBezTo>
                      <a:cubicBezTo>
                        <a:pt x="2243" y="379"/>
                        <a:pt x="2257" y="376"/>
                        <a:pt x="2257" y="366"/>
                      </a:cubicBezTo>
                      <a:cubicBezTo>
                        <a:pt x="2257" y="359"/>
                        <a:pt x="2250" y="353"/>
                        <a:pt x="2244" y="356"/>
                      </a:cubicBezTo>
                      <a:close/>
                      <a:moveTo>
                        <a:pt x="2257" y="353"/>
                      </a:moveTo>
                      <a:cubicBezTo>
                        <a:pt x="2253" y="344"/>
                        <a:pt x="2243" y="335"/>
                        <a:pt x="2235" y="330"/>
                      </a:cubicBezTo>
                      <a:cubicBezTo>
                        <a:pt x="2226" y="325"/>
                        <a:pt x="2216" y="323"/>
                        <a:pt x="2205" y="323"/>
                      </a:cubicBezTo>
                      <a:cubicBezTo>
                        <a:pt x="2187" y="321"/>
                        <a:pt x="2168" y="325"/>
                        <a:pt x="2151" y="315"/>
                      </a:cubicBezTo>
                      <a:cubicBezTo>
                        <a:pt x="2138" y="307"/>
                        <a:pt x="2134" y="291"/>
                        <a:pt x="2139" y="282"/>
                      </a:cubicBezTo>
                      <a:cubicBezTo>
                        <a:pt x="2143" y="273"/>
                        <a:pt x="2153" y="267"/>
                        <a:pt x="2163" y="269"/>
                      </a:cubicBezTo>
                      <a:cubicBezTo>
                        <a:pt x="2170" y="270"/>
                        <a:pt x="2180" y="277"/>
                        <a:pt x="2178" y="286"/>
                      </a:cubicBezTo>
                      <a:cubicBezTo>
                        <a:pt x="2176" y="290"/>
                        <a:pt x="2172" y="293"/>
                        <a:pt x="2170" y="291"/>
                      </a:cubicBezTo>
                      <a:cubicBezTo>
                        <a:pt x="2173" y="288"/>
                        <a:pt x="2170" y="284"/>
                        <a:pt x="2166" y="282"/>
                      </a:cubicBezTo>
                      <a:cubicBezTo>
                        <a:pt x="2163" y="281"/>
                        <a:pt x="2159" y="282"/>
                        <a:pt x="2156" y="283"/>
                      </a:cubicBezTo>
                      <a:cubicBezTo>
                        <a:pt x="2152" y="286"/>
                        <a:pt x="2149" y="292"/>
                        <a:pt x="2152" y="297"/>
                      </a:cubicBezTo>
                      <a:cubicBezTo>
                        <a:pt x="2157" y="310"/>
                        <a:pt x="2179" y="311"/>
                        <a:pt x="2191" y="310"/>
                      </a:cubicBezTo>
                      <a:cubicBezTo>
                        <a:pt x="2211" y="309"/>
                        <a:pt x="2228" y="313"/>
                        <a:pt x="2243" y="326"/>
                      </a:cubicBezTo>
                      <a:cubicBezTo>
                        <a:pt x="2251" y="333"/>
                        <a:pt x="2257" y="343"/>
                        <a:pt x="2257" y="353"/>
                      </a:cubicBezTo>
                      <a:close/>
                      <a:moveTo>
                        <a:pt x="2379" y="516"/>
                      </a:moveTo>
                      <a:cubicBezTo>
                        <a:pt x="2391" y="509"/>
                        <a:pt x="2400" y="519"/>
                        <a:pt x="2408" y="526"/>
                      </a:cubicBezTo>
                      <a:cubicBezTo>
                        <a:pt x="2415" y="533"/>
                        <a:pt x="2427" y="536"/>
                        <a:pt x="2434" y="527"/>
                      </a:cubicBezTo>
                      <a:cubicBezTo>
                        <a:pt x="2422" y="521"/>
                        <a:pt x="2427" y="514"/>
                        <a:pt x="2418" y="506"/>
                      </a:cubicBezTo>
                      <a:cubicBezTo>
                        <a:pt x="2409" y="497"/>
                        <a:pt x="2390" y="498"/>
                        <a:pt x="2379" y="516"/>
                      </a:cubicBezTo>
                      <a:close/>
                      <a:moveTo>
                        <a:pt x="2434" y="586"/>
                      </a:moveTo>
                      <a:cubicBezTo>
                        <a:pt x="2448" y="557"/>
                        <a:pt x="2480" y="576"/>
                        <a:pt x="2485" y="594"/>
                      </a:cubicBezTo>
                      <a:cubicBezTo>
                        <a:pt x="2476" y="581"/>
                        <a:pt x="2446" y="576"/>
                        <a:pt x="2434" y="586"/>
                      </a:cubicBezTo>
                      <a:close/>
                      <a:moveTo>
                        <a:pt x="2424" y="601"/>
                      </a:moveTo>
                      <a:cubicBezTo>
                        <a:pt x="2411" y="587"/>
                        <a:pt x="2409" y="564"/>
                        <a:pt x="2416" y="551"/>
                      </a:cubicBezTo>
                      <a:cubicBezTo>
                        <a:pt x="2433" y="521"/>
                        <a:pt x="2465" y="540"/>
                        <a:pt x="2443" y="563"/>
                      </a:cubicBezTo>
                      <a:cubicBezTo>
                        <a:pt x="2431" y="575"/>
                        <a:pt x="2424" y="583"/>
                        <a:pt x="2424" y="601"/>
                      </a:cubicBezTo>
                      <a:close/>
                      <a:moveTo>
                        <a:pt x="2533" y="711"/>
                      </a:moveTo>
                      <a:cubicBezTo>
                        <a:pt x="2546" y="678"/>
                        <a:pt x="2529" y="653"/>
                        <a:pt x="2508" y="635"/>
                      </a:cubicBezTo>
                      <a:cubicBezTo>
                        <a:pt x="2496" y="625"/>
                        <a:pt x="2477" y="617"/>
                        <a:pt x="2473" y="602"/>
                      </a:cubicBezTo>
                      <a:cubicBezTo>
                        <a:pt x="2457" y="619"/>
                        <a:pt x="2496" y="645"/>
                        <a:pt x="2508" y="655"/>
                      </a:cubicBezTo>
                      <a:cubicBezTo>
                        <a:pt x="2526" y="671"/>
                        <a:pt x="2536" y="690"/>
                        <a:pt x="2533" y="711"/>
                      </a:cubicBezTo>
                      <a:close/>
                      <a:moveTo>
                        <a:pt x="1927" y="944"/>
                      </a:moveTo>
                      <a:cubicBezTo>
                        <a:pt x="1908" y="927"/>
                        <a:pt x="1874" y="939"/>
                        <a:pt x="1860" y="938"/>
                      </a:cubicBezTo>
                      <a:cubicBezTo>
                        <a:pt x="1838" y="937"/>
                        <a:pt x="1836" y="916"/>
                        <a:pt x="1859" y="914"/>
                      </a:cubicBezTo>
                      <a:cubicBezTo>
                        <a:pt x="1880" y="911"/>
                        <a:pt x="1914" y="924"/>
                        <a:pt x="1927" y="944"/>
                      </a:cubicBezTo>
                      <a:close/>
                      <a:moveTo>
                        <a:pt x="1777" y="967"/>
                      </a:moveTo>
                      <a:cubicBezTo>
                        <a:pt x="1792" y="996"/>
                        <a:pt x="1773" y="1020"/>
                        <a:pt x="1772" y="1035"/>
                      </a:cubicBezTo>
                      <a:cubicBezTo>
                        <a:pt x="1770" y="1052"/>
                        <a:pt x="1787" y="1056"/>
                        <a:pt x="1792" y="1039"/>
                      </a:cubicBezTo>
                      <a:cubicBezTo>
                        <a:pt x="1800" y="1016"/>
                        <a:pt x="1794" y="986"/>
                        <a:pt x="1777" y="967"/>
                      </a:cubicBezTo>
                      <a:close/>
                      <a:moveTo>
                        <a:pt x="2190" y="741"/>
                      </a:moveTo>
                      <a:cubicBezTo>
                        <a:pt x="2172" y="735"/>
                        <a:pt x="2161" y="745"/>
                        <a:pt x="2153" y="763"/>
                      </a:cubicBezTo>
                      <a:cubicBezTo>
                        <a:pt x="2147" y="778"/>
                        <a:pt x="2136" y="787"/>
                        <a:pt x="2124" y="783"/>
                      </a:cubicBezTo>
                      <a:cubicBezTo>
                        <a:pt x="2128" y="791"/>
                        <a:pt x="2142" y="796"/>
                        <a:pt x="2152" y="790"/>
                      </a:cubicBezTo>
                      <a:cubicBezTo>
                        <a:pt x="2165" y="781"/>
                        <a:pt x="2163" y="764"/>
                        <a:pt x="2172" y="751"/>
                      </a:cubicBezTo>
                      <a:cubicBezTo>
                        <a:pt x="2175" y="747"/>
                        <a:pt x="2181" y="742"/>
                        <a:pt x="2190" y="741"/>
                      </a:cubicBezTo>
                      <a:close/>
                      <a:moveTo>
                        <a:pt x="1834" y="809"/>
                      </a:moveTo>
                      <a:cubicBezTo>
                        <a:pt x="1832" y="808"/>
                        <a:pt x="1831" y="806"/>
                        <a:pt x="1832" y="804"/>
                      </a:cubicBezTo>
                      <a:cubicBezTo>
                        <a:pt x="1833" y="802"/>
                        <a:pt x="1835" y="801"/>
                        <a:pt x="1837" y="802"/>
                      </a:cubicBezTo>
                      <a:cubicBezTo>
                        <a:pt x="1839" y="803"/>
                        <a:pt x="1840" y="805"/>
                        <a:pt x="1839" y="807"/>
                      </a:cubicBezTo>
                      <a:cubicBezTo>
                        <a:pt x="1838" y="809"/>
                        <a:pt x="1836" y="810"/>
                        <a:pt x="1834" y="809"/>
                      </a:cubicBezTo>
                      <a:close/>
                      <a:moveTo>
                        <a:pt x="1855" y="808"/>
                      </a:moveTo>
                      <a:cubicBezTo>
                        <a:pt x="1851" y="806"/>
                        <a:pt x="1850" y="801"/>
                        <a:pt x="1851" y="798"/>
                      </a:cubicBezTo>
                      <a:cubicBezTo>
                        <a:pt x="1853" y="794"/>
                        <a:pt x="1858" y="792"/>
                        <a:pt x="1862" y="794"/>
                      </a:cubicBezTo>
                      <a:cubicBezTo>
                        <a:pt x="1865" y="796"/>
                        <a:pt x="1867" y="801"/>
                        <a:pt x="1865" y="804"/>
                      </a:cubicBezTo>
                      <a:cubicBezTo>
                        <a:pt x="1863" y="808"/>
                        <a:pt x="1859" y="810"/>
                        <a:pt x="1855" y="808"/>
                      </a:cubicBezTo>
                      <a:close/>
                      <a:moveTo>
                        <a:pt x="1843" y="811"/>
                      </a:moveTo>
                      <a:cubicBezTo>
                        <a:pt x="1841" y="810"/>
                        <a:pt x="1840" y="807"/>
                        <a:pt x="1841" y="804"/>
                      </a:cubicBezTo>
                      <a:cubicBezTo>
                        <a:pt x="1842" y="802"/>
                        <a:pt x="1845" y="801"/>
                        <a:pt x="1847" y="802"/>
                      </a:cubicBezTo>
                      <a:cubicBezTo>
                        <a:pt x="1850" y="803"/>
                        <a:pt x="1851" y="806"/>
                        <a:pt x="1850" y="809"/>
                      </a:cubicBezTo>
                      <a:cubicBezTo>
                        <a:pt x="1848" y="811"/>
                        <a:pt x="1846" y="812"/>
                        <a:pt x="1843" y="811"/>
                      </a:cubicBezTo>
                      <a:close/>
                      <a:moveTo>
                        <a:pt x="2138" y="925"/>
                      </a:moveTo>
                      <a:cubicBezTo>
                        <a:pt x="2137" y="921"/>
                        <a:pt x="2135" y="919"/>
                        <a:pt x="2132" y="918"/>
                      </a:cubicBezTo>
                      <a:cubicBezTo>
                        <a:pt x="2129" y="916"/>
                        <a:pt x="2124" y="917"/>
                        <a:pt x="2121" y="920"/>
                      </a:cubicBezTo>
                      <a:cubicBezTo>
                        <a:pt x="2117" y="924"/>
                        <a:pt x="2117" y="930"/>
                        <a:pt x="2119" y="933"/>
                      </a:cubicBezTo>
                      <a:cubicBezTo>
                        <a:pt x="2124" y="940"/>
                        <a:pt x="2130" y="937"/>
                        <a:pt x="2134" y="938"/>
                      </a:cubicBezTo>
                      <a:cubicBezTo>
                        <a:pt x="2140" y="939"/>
                        <a:pt x="2143" y="945"/>
                        <a:pt x="2143" y="952"/>
                      </a:cubicBezTo>
                      <a:cubicBezTo>
                        <a:pt x="2143" y="961"/>
                        <a:pt x="2138" y="968"/>
                        <a:pt x="2130" y="970"/>
                      </a:cubicBezTo>
                      <a:cubicBezTo>
                        <a:pt x="2125" y="971"/>
                        <a:pt x="2120" y="970"/>
                        <a:pt x="2118" y="965"/>
                      </a:cubicBezTo>
                      <a:cubicBezTo>
                        <a:pt x="2123" y="967"/>
                        <a:pt x="2129" y="963"/>
                        <a:pt x="2127" y="956"/>
                      </a:cubicBezTo>
                      <a:cubicBezTo>
                        <a:pt x="2126" y="953"/>
                        <a:pt x="2120" y="948"/>
                        <a:pt x="2114" y="942"/>
                      </a:cubicBezTo>
                      <a:cubicBezTo>
                        <a:pt x="2108" y="936"/>
                        <a:pt x="2104" y="930"/>
                        <a:pt x="2103" y="924"/>
                      </a:cubicBezTo>
                      <a:cubicBezTo>
                        <a:pt x="2100" y="910"/>
                        <a:pt x="2112" y="897"/>
                        <a:pt x="2125" y="898"/>
                      </a:cubicBezTo>
                      <a:cubicBezTo>
                        <a:pt x="2133" y="898"/>
                        <a:pt x="2138" y="902"/>
                        <a:pt x="2143" y="907"/>
                      </a:cubicBezTo>
                      <a:cubicBezTo>
                        <a:pt x="2148" y="912"/>
                        <a:pt x="2158" y="929"/>
                        <a:pt x="2167" y="931"/>
                      </a:cubicBezTo>
                      <a:cubicBezTo>
                        <a:pt x="2174" y="932"/>
                        <a:pt x="2178" y="927"/>
                        <a:pt x="2177" y="923"/>
                      </a:cubicBezTo>
                      <a:cubicBezTo>
                        <a:pt x="2183" y="924"/>
                        <a:pt x="2184" y="933"/>
                        <a:pt x="2181" y="938"/>
                      </a:cubicBezTo>
                      <a:cubicBezTo>
                        <a:pt x="2174" y="948"/>
                        <a:pt x="2158" y="950"/>
                        <a:pt x="2147" y="941"/>
                      </a:cubicBezTo>
                      <a:cubicBezTo>
                        <a:pt x="2142" y="937"/>
                        <a:pt x="2140" y="932"/>
                        <a:pt x="2138" y="925"/>
                      </a:cubicBezTo>
                      <a:close/>
                      <a:moveTo>
                        <a:pt x="2165" y="412"/>
                      </a:moveTo>
                      <a:cubicBezTo>
                        <a:pt x="2166" y="409"/>
                        <a:pt x="2170" y="409"/>
                        <a:pt x="2172" y="410"/>
                      </a:cubicBezTo>
                      <a:cubicBezTo>
                        <a:pt x="2175" y="412"/>
                        <a:pt x="2175" y="415"/>
                        <a:pt x="2173" y="418"/>
                      </a:cubicBezTo>
                      <a:cubicBezTo>
                        <a:pt x="2172" y="420"/>
                        <a:pt x="2168" y="421"/>
                        <a:pt x="2166" y="419"/>
                      </a:cubicBezTo>
                      <a:cubicBezTo>
                        <a:pt x="2163" y="418"/>
                        <a:pt x="2163" y="414"/>
                        <a:pt x="2165" y="412"/>
                      </a:cubicBezTo>
                      <a:close/>
                      <a:moveTo>
                        <a:pt x="2168" y="402"/>
                      </a:moveTo>
                      <a:cubicBezTo>
                        <a:pt x="2169" y="400"/>
                        <a:pt x="2172" y="399"/>
                        <a:pt x="2174" y="401"/>
                      </a:cubicBezTo>
                      <a:cubicBezTo>
                        <a:pt x="2176" y="402"/>
                        <a:pt x="2176" y="405"/>
                        <a:pt x="2175" y="407"/>
                      </a:cubicBezTo>
                      <a:cubicBezTo>
                        <a:pt x="2174" y="408"/>
                        <a:pt x="2171" y="409"/>
                        <a:pt x="2169" y="408"/>
                      </a:cubicBezTo>
                      <a:cubicBezTo>
                        <a:pt x="2167" y="406"/>
                        <a:pt x="2167" y="404"/>
                        <a:pt x="2168" y="402"/>
                      </a:cubicBezTo>
                      <a:close/>
                      <a:moveTo>
                        <a:pt x="2166" y="425"/>
                      </a:moveTo>
                      <a:cubicBezTo>
                        <a:pt x="2169" y="421"/>
                        <a:pt x="2174" y="420"/>
                        <a:pt x="2178" y="423"/>
                      </a:cubicBezTo>
                      <a:cubicBezTo>
                        <a:pt x="2182" y="425"/>
                        <a:pt x="2183" y="431"/>
                        <a:pt x="2180" y="434"/>
                      </a:cubicBezTo>
                      <a:cubicBezTo>
                        <a:pt x="2178" y="438"/>
                        <a:pt x="2172" y="439"/>
                        <a:pt x="2169" y="437"/>
                      </a:cubicBezTo>
                      <a:cubicBezTo>
                        <a:pt x="2165" y="434"/>
                        <a:pt x="2164" y="429"/>
                        <a:pt x="2166" y="425"/>
                      </a:cubicBezTo>
                      <a:close/>
                      <a:moveTo>
                        <a:pt x="2088" y="824"/>
                      </a:moveTo>
                      <a:cubicBezTo>
                        <a:pt x="2087" y="817"/>
                        <a:pt x="2088" y="810"/>
                        <a:pt x="2092" y="804"/>
                      </a:cubicBezTo>
                      <a:cubicBezTo>
                        <a:pt x="2096" y="799"/>
                        <a:pt x="2103" y="795"/>
                        <a:pt x="2109" y="796"/>
                      </a:cubicBezTo>
                      <a:cubicBezTo>
                        <a:pt x="2117" y="798"/>
                        <a:pt x="2123" y="805"/>
                        <a:pt x="2125" y="813"/>
                      </a:cubicBezTo>
                      <a:cubicBezTo>
                        <a:pt x="2127" y="824"/>
                        <a:pt x="2123" y="835"/>
                        <a:pt x="2115" y="842"/>
                      </a:cubicBezTo>
                      <a:cubicBezTo>
                        <a:pt x="2108" y="848"/>
                        <a:pt x="2099" y="852"/>
                        <a:pt x="2091" y="855"/>
                      </a:cubicBezTo>
                      <a:cubicBezTo>
                        <a:pt x="2092" y="855"/>
                        <a:pt x="2093" y="855"/>
                        <a:pt x="2095" y="855"/>
                      </a:cubicBezTo>
                      <a:cubicBezTo>
                        <a:pt x="2118" y="855"/>
                        <a:pt x="2141" y="860"/>
                        <a:pt x="2163" y="868"/>
                      </a:cubicBezTo>
                      <a:cubicBezTo>
                        <a:pt x="2188" y="878"/>
                        <a:pt x="2203" y="890"/>
                        <a:pt x="2232" y="887"/>
                      </a:cubicBezTo>
                      <a:cubicBezTo>
                        <a:pt x="2237" y="886"/>
                        <a:pt x="2243" y="885"/>
                        <a:pt x="2249" y="882"/>
                      </a:cubicBezTo>
                      <a:cubicBezTo>
                        <a:pt x="2257" y="879"/>
                        <a:pt x="2263" y="875"/>
                        <a:pt x="2269" y="869"/>
                      </a:cubicBezTo>
                      <a:cubicBezTo>
                        <a:pt x="2275" y="863"/>
                        <a:pt x="2279" y="858"/>
                        <a:pt x="2282" y="850"/>
                      </a:cubicBezTo>
                      <a:cubicBezTo>
                        <a:pt x="2294" y="821"/>
                        <a:pt x="2284" y="796"/>
                        <a:pt x="2261" y="777"/>
                      </a:cubicBezTo>
                      <a:cubicBezTo>
                        <a:pt x="2250" y="769"/>
                        <a:pt x="2238" y="766"/>
                        <a:pt x="2226" y="770"/>
                      </a:cubicBezTo>
                      <a:cubicBezTo>
                        <a:pt x="2215" y="774"/>
                        <a:pt x="2207" y="781"/>
                        <a:pt x="2205" y="792"/>
                      </a:cubicBezTo>
                      <a:cubicBezTo>
                        <a:pt x="2203" y="801"/>
                        <a:pt x="2204" y="809"/>
                        <a:pt x="2209" y="817"/>
                      </a:cubicBezTo>
                      <a:cubicBezTo>
                        <a:pt x="2211" y="820"/>
                        <a:pt x="2213" y="822"/>
                        <a:pt x="2216" y="824"/>
                      </a:cubicBezTo>
                      <a:cubicBezTo>
                        <a:pt x="2216" y="824"/>
                        <a:pt x="2215" y="823"/>
                        <a:pt x="2214" y="822"/>
                      </a:cubicBezTo>
                      <a:cubicBezTo>
                        <a:pt x="2210" y="815"/>
                        <a:pt x="2212" y="807"/>
                        <a:pt x="2218" y="802"/>
                      </a:cubicBezTo>
                      <a:cubicBezTo>
                        <a:pt x="2225" y="798"/>
                        <a:pt x="2234" y="800"/>
                        <a:pt x="2238" y="806"/>
                      </a:cubicBezTo>
                      <a:cubicBezTo>
                        <a:pt x="2242" y="813"/>
                        <a:pt x="2240" y="822"/>
                        <a:pt x="2234" y="826"/>
                      </a:cubicBezTo>
                      <a:cubicBezTo>
                        <a:pt x="2224" y="832"/>
                        <a:pt x="2213" y="826"/>
                        <a:pt x="2207" y="818"/>
                      </a:cubicBezTo>
                      <a:cubicBezTo>
                        <a:pt x="2202" y="810"/>
                        <a:pt x="2200" y="801"/>
                        <a:pt x="2202" y="792"/>
                      </a:cubicBezTo>
                      <a:cubicBezTo>
                        <a:pt x="2204" y="781"/>
                        <a:pt x="2211" y="773"/>
                        <a:pt x="2220" y="769"/>
                      </a:cubicBezTo>
                      <a:cubicBezTo>
                        <a:pt x="2211" y="772"/>
                        <a:pt x="2202" y="777"/>
                        <a:pt x="2196" y="782"/>
                      </a:cubicBezTo>
                      <a:cubicBezTo>
                        <a:pt x="2196" y="782"/>
                        <a:pt x="2194" y="780"/>
                        <a:pt x="2192" y="780"/>
                      </a:cubicBezTo>
                      <a:cubicBezTo>
                        <a:pt x="2203" y="770"/>
                        <a:pt x="2216" y="765"/>
                        <a:pt x="2226" y="764"/>
                      </a:cubicBezTo>
                      <a:cubicBezTo>
                        <a:pt x="2206" y="765"/>
                        <a:pt x="2189" y="772"/>
                        <a:pt x="2177" y="786"/>
                      </a:cubicBezTo>
                      <a:cubicBezTo>
                        <a:pt x="2170" y="794"/>
                        <a:pt x="2165" y="805"/>
                        <a:pt x="2162" y="818"/>
                      </a:cubicBezTo>
                      <a:cubicBezTo>
                        <a:pt x="2161" y="824"/>
                        <a:pt x="2160" y="831"/>
                        <a:pt x="2159" y="838"/>
                      </a:cubicBezTo>
                      <a:cubicBezTo>
                        <a:pt x="2158" y="845"/>
                        <a:pt x="2156" y="850"/>
                        <a:pt x="2150" y="854"/>
                      </a:cubicBezTo>
                      <a:cubicBezTo>
                        <a:pt x="2146" y="857"/>
                        <a:pt x="2140" y="858"/>
                        <a:pt x="2135" y="855"/>
                      </a:cubicBezTo>
                      <a:cubicBezTo>
                        <a:pt x="2131" y="853"/>
                        <a:pt x="2128" y="849"/>
                        <a:pt x="2128" y="844"/>
                      </a:cubicBezTo>
                      <a:cubicBezTo>
                        <a:pt x="2128" y="841"/>
                        <a:pt x="2130" y="839"/>
                        <a:pt x="2132" y="837"/>
                      </a:cubicBezTo>
                      <a:cubicBezTo>
                        <a:pt x="2135" y="834"/>
                        <a:pt x="2141" y="834"/>
                        <a:pt x="2143" y="838"/>
                      </a:cubicBezTo>
                      <a:cubicBezTo>
                        <a:pt x="2144" y="840"/>
                        <a:pt x="2144" y="843"/>
                        <a:pt x="2142" y="845"/>
                      </a:cubicBezTo>
                      <a:cubicBezTo>
                        <a:pt x="2140" y="847"/>
                        <a:pt x="2136" y="847"/>
                        <a:pt x="2134" y="844"/>
                      </a:cubicBezTo>
                      <a:cubicBezTo>
                        <a:pt x="2132" y="842"/>
                        <a:pt x="2132" y="839"/>
                        <a:pt x="2134" y="837"/>
                      </a:cubicBezTo>
                      <a:cubicBezTo>
                        <a:pt x="2135" y="836"/>
                        <a:pt x="2135" y="836"/>
                        <a:pt x="2136" y="835"/>
                      </a:cubicBezTo>
                      <a:cubicBezTo>
                        <a:pt x="2135" y="836"/>
                        <a:pt x="2134" y="836"/>
                        <a:pt x="2133" y="837"/>
                      </a:cubicBezTo>
                      <a:cubicBezTo>
                        <a:pt x="2131" y="839"/>
                        <a:pt x="2130" y="841"/>
                        <a:pt x="2130" y="844"/>
                      </a:cubicBezTo>
                      <a:cubicBezTo>
                        <a:pt x="2130" y="848"/>
                        <a:pt x="2132" y="852"/>
                        <a:pt x="2136" y="854"/>
                      </a:cubicBezTo>
                      <a:cubicBezTo>
                        <a:pt x="2140" y="856"/>
                        <a:pt x="2145" y="855"/>
                        <a:pt x="2149" y="852"/>
                      </a:cubicBezTo>
                      <a:cubicBezTo>
                        <a:pt x="2153" y="848"/>
                        <a:pt x="2155" y="843"/>
                        <a:pt x="2156" y="838"/>
                      </a:cubicBezTo>
                      <a:cubicBezTo>
                        <a:pt x="2157" y="830"/>
                        <a:pt x="2158" y="825"/>
                        <a:pt x="2159" y="818"/>
                      </a:cubicBezTo>
                      <a:cubicBezTo>
                        <a:pt x="2161" y="805"/>
                        <a:pt x="2167" y="793"/>
                        <a:pt x="2175" y="784"/>
                      </a:cubicBezTo>
                      <a:cubicBezTo>
                        <a:pt x="2183" y="775"/>
                        <a:pt x="2193" y="769"/>
                        <a:pt x="2204" y="765"/>
                      </a:cubicBezTo>
                      <a:cubicBezTo>
                        <a:pt x="2221" y="759"/>
                        <a:pt x="2240" y="761"/>
                        <a:pt x="2257" y="769"/>
                      </a:cubicBezTo>
                      <a:cubicBezTo>
                        <a:pt x="2256" y="768"/>
                        <a:pt x="2255" y="767"/>
                        <a:pt x="2255" y="766"/>
                      </a:cubicBezTo>
                      <a:cubicBezTo>
                        <a:pt x="2252" y="762"/>
                        <a:pt x="2249" y="758"/>
                        <a:pt x="2247" y="754"/>
                      </a:cubicBezTo>
                      <a:cubicBezTo>
                        <a:pt x="2244" y="746"/>
                        <a:pt x="2242" y="740"/>
                        <a:pt x="2241" y="732"/>
                      </a:cubicBezTo>
                      <a:cubicBezTo>
                        <a:pt x="2240" y="705"/>
                        <a:pt x="2266" y="689"/>
                        <a:pt x="2289" y="692"/>
                      </a:cubicBezTo>
                      <a:cubicBezTo>
                        <a:pt x="2299" y="693"/>
                        <a:pt x="2307" y="698"/>
                        <a:pt x="2314" y="704"/>
                      </a:cubicBezTo>
                      <a:cubicBezTo>
                        <a:pt x="2311" y="705"/>
                        <a:pt x="2311" y="705"/>
                        <a:pt x="2311" y="705"/>
                      </a:cubicBezTo>
                      <a:cubicBezTo>
                        <a:pt x="2305" y="700"/>
                        <a:pt x="2297" y="697"/>
                        <a:pt x="2289" y="696"/>
                      </a:cubicBezTo>
                      <a:cubicBezTo>
                        <a:pt x="2268" y="694"/>
                        <a:pt x="2244" y="708"/>
                        <a:pt x="2245" y="732"/>
                      </a:cubicBezTo>
                      <a:cubicBezTo>
                        <a:pt x="2246" y="739"/>
                        <a:pt x="2248" y="745"/>
                        <a:pt x="2251" y="752"/>
                      </a:cubicBezTo>
                      <a:cubicBezTo>
                        <a:pt x="2253" y="756"/>
                        <a:pt x="2256" y="760"/>
                        <a:pt x="2258" y="764"/>
                      </a:cubicBezTo>
                      <a:cubicBezTo>
                        <a:pt x="2270" y="781"/>
                        <a:pt x="2284" y="790"/>
                        <a:pt x="2290" y="811"/>
                      </a:cubicBezTo>
                      <a:cubicBezTo>
                        <a:pt x="2293" y="824"/>
                        <a:pt x="2292" y="838"/>
                        <a:pt x="2286" y="852"/>
                      </a:cubicBezTo>
                      <a:cubicBezTo>
                        <a:pt x="2283" y="860"/>
                        <a:pt x="2278" y="866"/>
                        <a:pt x="2272" y="872"/>
                      </a:cubicBezTo>
                      <a:cubicBezTo>
                        <a:pt x="2265" y="879"/>
                        <a:pt x="2259" y="883"/>
                        <a:pt x="2250" y="886"/>
                      </a:cubicBezTo>
                      <a:cubicBezTo>
                        <a:pt x="2237" y="890"/>
                        <a:pt x="2226" y="891"/>
                        <a:pt x="2213" y="889"/>
                      </a:cubicBezTo>
                      <a:cubicBezTo>
                        <a:pt x="2220" y="891"/>
                        <a:pt x="2226" y="893"/>
                        <a:pt x="2228" y="893"/>
                      </a:cubicBezTo>
                      <a:cubicBezTo>
                        <a:pt x="2256" y="900"/>
                        <a:pt x="2283" y="904"/>
                        <a:pt x="2311" y="905"/>
                      </a:cubicBezTo>
                      <a:cubicBezTo>
                        <a:pt x="2318" y="905"/>
                        <a:pt x="2324" y="904"/>
                        <a:pt x="2329" y="900"/>
                      </a:cubicBezTo>
                      <a:cubicBezTo>
                        <a:pt x="2332" y="897"/>
                        <a:pt x="2334" y="894"/>
                        <a:pt x="2335" y="891"/>
                      </a:cubicBezTo>
                      <a:cubicBezTo>
                        <a:pt x="2336" y="885"/>
                        <a:pt x="2334" y="878"/>
                        <a:pt x="2329" y="876"/>
                      </a:cubicBezTo>
                      <a:cubicBezTo>
                        <a:pt x="2326" y="875"/>
                        <a:pt x="2322" y="876"/>
                        <a:pt x="2320" y="878"/>
                      </a:cubicBezTo>
                      <a:cubicBezTo>
                        <a:pt x="2317" y="881"/>
                        <a:pt x="2317" y="886"/>
                        <a:pt x="2320" y="888"/>
                      </a:cubicBezTo>
                      <a:cubicBezTo>
                        <a:pt x="2322" y="889"/>
                        <a:pt x="2326" y="889"/>
                        <a:pt x="2328" y="887"/>
                      </a:cubicBezTo>
                      <a:cubicBezTo>
                        <a:pt x="2327" y="890"/>
                        <a:pt x="2323" y="892"/>
                        <a:pt x="2320" y="891"/>
                      </a:cubicBezTo>
                      <a:cubicBezTo>
                        <a:pt x="2310" y="889"/>
                        <a:pt x="2309" y="875"/>
                        <a:pt x="2320" y="871"/>
                      </a:cubicBezTo>
                      <a:cubicBezTo>
                        <a:pt x="2328" y="867"/>
                        <a:pt x="2336" y="871"/>
                        <a:pt x="2339" y="879"/>
                      </a:cubicBezTo>
                      <a:cubicBezTo>
                        <a:pt x="2344" y="889"/>
                        <a:pt x="2336" y="902"/>
                        <a:pt x="2323" y="905"/>
                      </a:cubicBezTo>
                      <a:cubicBezTo>
                        <a:pt x="2346" y="904"/>
                        <a:pt x="2368" y="901"/>
                        <a:pt x="2389" y="896"/>
                      </a:cubicBezTo>
                      <a:cubicBezTo>
                        <a:pt x="2380" y="896"/>
                        <a:pt x="2372" y="894"/>
                        <a:pt x="2365" y="891"/>
                      </a:cubicBezTo>
                      <a:cubicBezTo>
                        <a:pt x="2339" y="881"/>
                        <a:pt x="2325" y="850"/>
                        <a:pt x="2349" y="829"/>
                      </a:cubicBezTo>
                      <a:cubicBezTo>
                        <a:pt x="2355" y="823"/>
                        <a:pt x="2364" y="820"/>
                        <a:pt x="2372" y="819"/>
                      </a:cubicBezTo>
                      <a:cubicBezTo>
                        <a:pt x="2386" y="816"/>
                        <a:pt x="2402" y="821"/>
                        <a:pt x="2415" y="815"/>
                      </a:cubicBezTo>
                      <a:cubicBezTo>
                        <a:pt x="2420" y="812"/>
                        <a:pt x="2425" y="806"/>
                        <a:pt x="2426" y="800"/>
                      </a:cubicBezTo>
                      <a:cubicBezTo>
                        <a:pt x="2428" y="786"/>
                        <a:pt x="2414" y="773"/>
                        <a:pt x="2400" y="775"/>
                      </a:cubicBezTo>
                      <a:cubicBezTo>
                        <a:pt x="2395" y="776"/>
                        <a:pt x="2390" y="783"/>
                        <a:pt x="2390" y="788"/>
                      </a:cubicBezTo>
                      <a:cubicBezTo>
                        <a:pt x="2390" y="796"/>
                        <a:pt x="2397" y="802"/>
                        <a:pt x="2403" y="800"/>
                      </a:cubicBezTo>
                      <a:cubicBezTo>
                        <a:pt x="2400" y="802"/>
                        <a:pt x="2395" y="804"/>
                        <a:pt x="2390" y="801"/>
                      </a:cubicBezTo>
                      <a:cubicBezTo>
                        <a:pt x="2382" y="795"/>
                        <a:pt x="2383" y="783"/>
                        <a:pt x="2389" y="777"/>
                      </a:cubicBezTo>
                      <a:cubicBezTo>
                        <a:pt x="2395" y="769"/>
                        <a:pt x="2405" y="768"/>
                        <a:pt x="2413" y="770"/>
                      </a:cubicBezTo>
                      <a:cubicBezTo>
                        <a:pt x="2427" y="774"/>
                        <a:pt x="2436" y="789"/>
                        <a:pt x="2430" y="804"/>
                      </a:cubicBezTo>
                      <a:cubicBezTo>
                        <a:pt x="2427" y="812"/>
                        <a:pt x="2422" y="816"/>
                        <a:pt x="2416" y="819"/>
                      </a:cubicBezTo>
                      <a:cubicBezTo>
                        <a:pt x="2406" y="824"/>
                        <a:pt x="2394" y="822"/>
                        <a:pt x="2385" y="828"/>
                      </a:cubicBezTo>
                      <a:cubicBezTo>
                        <a:pt x="2369" y="837"/>
                        <a:pt x="2361" y="854"/>
                        <a:pt x="2370" y="869"/>
                      </a:cubicBezTo>
                      <a:cubicBezTo>
                        <a:pt x="2381" y="885"/>
                        <a:pt x="2410" y="889"/>
                        <a:pt x="2429" y="881"/>
                      </a:cubicBezTo>
                      <a:cubicBezTo>
                        <a:pt x="2439" y="876"/>
                        <a:pt x="2448" y="864"/>
                        <a:pt x="2449" y="853"/>
                      </a:cubicBezTo>
                      <a:cubicBezTo>
                        <a:pt x="2449" y="838"/>
                        <a:pt x="2433" y="823"/>
                        <a:pt x="2418" y="833"/>
                      </a:cubicBezTo>
                      <a:cubicBezTo>
                        <a:pt x="2413" y="836"/>
                        <a:pt x="2410" y="840"/>
                        <a:pt x="2410" y="845"/>
                      </a:cubicBezTo>
                      <a:cubicBezTo>
                        <a:pt x="2409" y="854"/>
                        <a:pt x="2420" y="864"/>
                        <a:pt x="2429" y="858"/>
                      </a:cubicBezTo>
                      <a:cubicBezTo>
                        <a:pt x="2434" y="855"/>
                        <a:pt x="2434" y="847"/>
                        <a:pt x="2429" y="846"/>
                      </a:cubicBezTo>
                      <a:cubicBezTo>
                        <a:pt x="2436" y="844"/>
                        <a:pt x="2439" y="853"/>
                        <a:pt x="2433" y="860"/>
                      </a:cubicBezTo>
                      <a:cubicBezTo>
                        <a:pt x="2422" y="871"/>
                        <a:pt x="2403" y="860"/>
                        <a:pt x="2406" y="844"/>
                      </a:cubicBezTo>
                      <a:cubicBezTo>
                        <a:pt x="2408" y="834"/>
                        <a:pt x="2418" y="825"/>
                        <a:pt x="2429" y="826"/>
                      </a:cubicBezTo>
                      <a:cubicBezTo>
                        <a:pt x="2445" y="827"/>
                        <a:pt x="2458" y="847"/>
                        <a:pt x="2450" y="864"/>
                      </a:cubicBezTo>
                      <a:cubicBezTo>
                        <a:pt x="2450" y="866"/>
                        <a:pt x="2449" y="868"/>
                        <a:pt x="2448" y="869"/>
                      </a:cubicBezTo>
                      <a:cubicBezTo>
                        <a:pt x="2452" y="864"/>
                        <a:pt x="2456" y="860"/>
                        <a:pt x="2460" y="853"/>
                      </a:cubicBezTo>
                      <a:cubicBezTo>
                        <a:pt x="2460" y="853"/>
                        <a:pt x="2460" y="853"/>
                        <a:pt x="2460" y="853"/>
                      </a:cubicBezTo>
                      <a:cubicBezTo>
                        <a:pt x="2465" y="844"/>
                        <a:pt x="2468" y="837"/>
                        <a:pt x="2469" y="826"/>
                      </a:cubicBezTo>
                      <a:cubicBezTo>
                        <a:pt x="2471" y="836"/>
                        <a:pt x="2468" y="846"/>
                        <a:pt x="2463" y="855"/>
                      </a:cubicBezTo>
                      <a:cubicBezTo>
                        <a:pt x="2463" y="855"/>
                        <a:pt x="2463" y="855"/>
                        <a:pt x="2463" y="855"/>
                      </a:cubicBezTo>
                      <a:cubicBezTo>
                        <a:pt x="2461" y="859"/>
                        <a:pt x="2458" y="863"/>
                        <a:pt x="2454" y="866"/>
                      </a:cubicBezTo>
                      <a:cubicBezTo>
                        <a:pt x="2467" y="858"/>
                        <a:pt x="2478" y="848"/>
                        <a:pt x="2489" y="836"/>
                      </a:cubicBezTo>
                      <a:cubicBezTo>
                        <a:pt x="2507" y="815"/>
                        <a:pt x="2518" y="797"/>
                        <a:pt x="2524" y="770"/>
                      </a:cubicBezTo>
                      <a:cubicBezTo>
                        <a:pt x="2529" y="744"/>
                        <a:pt x="2527" y="719"/>
                        <a:pt x="2518" y="696"/>
                      </a:cubicBezTo>
                      <a:cubicBezTo>
                        <a:pt x="2513" y="684"/>
                        <a:pt x="2510" y="678"/>
                        <a:pt x="2500" y="670"/>
                      </a:cubicBezTo>
                      <a:cubicBezTo>
                        <a:pt x="2480" y="654"/>
                        <a:pt x="2449" y="650"/>
                        <a:pt x="2432" y="659"/>
                      </a:cubicBezTo>
                      <a:cubicBezTo>
                        <a:pt x="2422" y="665"/>
                        <a:pt x="2415" y="677"/>
                        <a:pt x="2423" y="686"/>
                      </a:cubicBezTo>
                      <a:cubicBezTo>
                        <a:pt x="2427" y="692"/>
                        <a:pt x="2434" y="693"/>
                        <a:pt x="2441" y="688"/>
                      </a:cubicBezTo>
                      <a:cubicBezTo>
                        <a:pt x="2439" y="700"/>
                        <a:pt x="2420" y="702"/>
                        <a:pt x="2409" y="692"/>
                      </a:cubicBezTo>
                      <a:cubicBezTo>
                        <a:pt x="2398" y="681"/>
                        <a:pt x="2397" y="669"/>
                        <a:pt x="2401" y="659"/>
                      </a:cubicBezTo>
                      <a:cubicBezTo>
                        <a:pt x="2406" y="644"/>
                        <a:pt x="2424" y="634"/>
                        <a:pt x="2444" y="635"/>
                      </a:cubicBezTo>
                      <a:cubicBezTo>
                        <a:pt x="2464" y="637"/>
                        <a:pt x="2483" y="647"/>
                        <a:pt x="2497" y="661"/>
                      </a:cubicBezTo>
                      <a:cubicBezTo>
                        <a:pt x="2495" y="658"/>
                        <a:pt x="2492" y="654"/>
                        <a:pt x="2488" y="651"/>
                      </a:cubicBezTo>
                      <a:cubicBezTo>
                        <a:pt x="2466" y="631"/>
                        <a:pt x="2438" y="618"/>
                        <a:pt x="2407" y="618"/>
                      </a:cubicBezTo>
                      <a:cubicBezTo>
                        <a:pt x="2390" y="618"/>
                        <a:pt x="2379" y="625"/>
                        <a:pt x="2370" y="639"/>
                      </a:cubicBezTo>
                      <a:cubicBezTo>
                        <a:pt x="2364" y="647"/>
                        <a:pt x="2362" y="663"/>
                        <a:pt x="2367" y="672"/>
                      </a:cubicBezTo>
                      <a:cubicBezTo>
                        <a:pt x="2371" y="681"/>
                        <a:pt x="2382" y="684"/>
                        <a:pt x="2387" y="675"/>
                      </a:cubicBezTo>
                      <a:cubicBezTo>
                        <a:pt x="2391" y="680"/>
                        <a:pt x="2388" y="688"/>
                        <a:pt x="2381" y="690"/>
                      </a:cubicBezTo>
                      <a:cubicBezTo>
                        <a:pt x="2376" y="692"/>
                        <a:pt x="2367" y="689"/>
                        <a:pt x="2362" y="682"/>
                      </a:cubicBezTo>
                      <a:cubicBezTo>
                        <a:pt x="2359" y="678"/>
                        <a:pt x="2357" y="673"/>
                        <a:pt x="2356" y="667"/>
                      </a:cubicBezTo>
                      <a:cubicBezTo>
                        <a:pt x="2356" y="657"/>
                        <a:pt x="2359" y="646"/>
                        <a:pt x="2365" y="637"/>
                      </a:cubicBezTo>
                      <a:cubicBezTo>
                        <a:pt x="2370" y="630"/>
                        <a:pt x="2376" y="625"/>
                        <a:pt x="2382" y="622"/>
                      </a:cubicBezTo>
                      <a:cubicBezTo>
                        <a:pt x="2361" y="629"/>
                        <a:pt x="2344" y="646"/>
                        <a:pt x="2339" y="670"/>
                      </a:cubicBezTo>
                      <a:cubicBezTo>
                        <a:pt x="2337" y="682"/>
                        <a:pt x="2338" y="693"/>
                        <a:pt x="2341" y="704"/>
                      </a:cubicBezTo>
                      <a:cubicBezTo>
                        <a:pt x="2358" y="755"/>
                        <a:pt x="2388" y="719"/>
                        <a:pt x="2413" y="711"/>
                      </a:cubicBezTo>
                      <a:cubicBezTo>
                        <a:pt x="2445" y="701"/>
                        <a:pt x="2451" y="744"/>
                        <a:pt x="2420" y="755"/>
                      </a:cubicBezTo>
                      <a:cubicBezTo>
                        <a:pt x="2392" y="765"/>
                        <a:pt x="2368" y="748"/>
                        <a:pt x="2352" y="727"/>
                      </a:cubicBezTo>
                      <a:cubicBezTo>
                        <a:pt x="2354" y="731"/>
                        <a:pt x="2356" y="736"/>
                        <a:pt x="2357" y="741"/>
                      </a:cubicBezTo>
                      <a:cubicBezTo>
                        <a:pt x="2358" y="752"/>
                        <a:pt x="2352" y="765"/>
                        <a:pt x="2340" y="767"/>
                      </a:cubicBezTo>
                      <a:cubicBezTo>
                        <a:pt x="2335" y="768"/>
                        <a:pt x="2330" y="765"/>
                        <a:pt x="2327" y="760"/>
                      </a:cubicBezTo>
                      <a:cubicBezTo>
                        <a:pt x="2325" y="757"/>
                        <a:pt x="2324" y="753"/>
                        <a:pt x="2325" y="749"/>
                      </a:cubicBezTo>
                      <a:cubicBezTo>
                        <a:pt x="2327" y="746"/>
                        <a:pt x="2330" y="742"/>
                        <a:pt x="2334" y="741"/>
                      </a:cubicBezTo>
                      <a:cubicBezTo>
                        <a:pt x="2339" y="740"/>
                        <a:pt x="2345" y="742"/>
                        <a:pt x="2347" y="748"/>
                      </a:cubicBezTo>
                      <a:cubicBezTo>
                        <a:pt x="2348" y="751"/>
                        <a:pt x="2347" y="754"/>
                        <a:pt x="2344" y="756"/>
                      </a:cubicBezTo>
                      <a:cubicBezTo>
                        <a:pt x="2342" y="757"/>
                        <a:pt x="2340" y="757"/>
                        <a:pt x="2339" y="755"/>
                      </a:cubicBezTo>
                      <a:cubicBezTo>
                        <a:pt x="2340" y="755"/>
                        <a:pt x="2342" y="755"/>
                        <a:pt x="2343" y="754"/>
                      </a:cubicBezTo>
                      <a:cubicBezTo>
                        <a:pt x="2345" y="751"/>
                        <a:pt x="2343" y="748"/>
                        <a:pt x="2341" y="747"/>
                      </a:cubicBezTo>
                      <a:cubicBezTo>
                        <a:pt x="2339" y="747"/>
                        <a:pt x="2337" y="747"/>
                        <a:pt x="2335" y="748"/>
                      </a:cubicBezTo>
                      <a:cubicBezTo>
                        <a:pt x="2333" y="750"/>
                        <a:pt x="2332" y="753"/>
                        <a:pt x="2333" y="756"/>
                      </a:cubicBezTo>
                      <a:cubicBezTo>
                        <a:pt x="2334" y="759"/>
                        <a:pt x="2338" y="761"/>
                        <a:pt x="2341" y="760"/>
                      </a:cubicBezTo>
                      <a:cubicBezTo>
                        <a:pt x="2351" y="759"/>
                        <a:pt x="2355" y="746"/>
                        <a:pt x="2354" y="737"/>
                      </a:cubicBezTo>
                      <a:cubicBezTo>
                        <a:pt x="2354" y="735"/>
                        <a:pt x="2353" y="733"/>
                        <a:pt x="2352" y="731"/>
                      </a:cubicBezTo>
                      <a:cubicBezTo>
                        <a:pt x="2350" y="723"/>
                        <a:pt x="2344" y="716"/>
                        <a:pt x="2341" y="708"/>
                      </a:cubicBezTo>
                      <a:cubicBezTo>
                        <a:pt x="2338" y="700"/>
                        <a:pt x="2336" y="692"/>
                        <a:pt x="2336" y="684"/>
                      </a:cubicBezTo>
                      <a:cubicBezTo>
                        <a:pt x="2335" y="687"/>
                        <a:pt x="2334" y="690"/>
                        <a:pt x="2333" y="693"/>
                      </a:cubicBezTo>
                      <a:cubicBezTo>
                        <a:pt x="2323" y="709"/>
                        <a:pt x="2302" y="715"/>
                        <a:pt x="2285" y="708"/>
                      </a:cubicBezTo>
                      <a:cubicBezTo>
                        <a:pt x="2280" y="706"/>
                        <a:pt x="2276" y="703"/>
                        <a:pt x="2272" y="699"/>
                      </a:cubicBezTo>
                      <a:cubicBezTo>
                        <a:pt x="2275" y="698"/>
                        <a:pt x="2275" y="698"/>
                        <a:pt x="2275" y="698"/>
                      </a:cubicBezTo>
                      <a:cubicBezTo>
                        <a:pt x="2278" y="701"/>
                        <a:pt x="2282" y="703"/>
                        <a:pt x="2286" y="705"/>
                      </a:cubicBezTo>
                      <a:cubicBezTo>
                        <a:pt x="2302" y="711"/>
                        <a:pt x="2322" y="707"/>
                        <a:pt x="2331" y="691"/>
                      </a:cubicBezTo>
                      <a:cubicBezTo>
                        <a:pt x="2336" y="682"/>
                        <a:pt x="2336" y="676"/>
                        <a:pt x="2338" y="667"/>
                      </a:cubicBezTo>
                      <a:cubicBezTo>
                        <a:pt x="2346" y="635"/>
                        <a:pt x="2374" y="616"/>
                        <a:pt x="2407" y="615"/>
                      </a:cubicBezTo>
                      <a:cubicBezTo>
                        <a:pt x="2416" y="615"/>
                        <a:pt x="2425" y="616"/>
                        <a:pt x="2433" y="618"/>
                      </a:cubicBezTo>
                      <a:cubicBezTo>
                        <a:pt x="2416" y="611"/>
                        <a:pt x="2398" y="606"/>
                        <a:pt x="2383" y="607"/>
                      </a:cubicBezTo>
                      <a:cubicBezTo>
                        <a:pt x="2350" y="610"/>
                        <a:pt x="2306" y="610"/>
                        <a:pt x="2284" y="615"/>
                      </a:cubicBezTo>
                      <a:cubicBezTo>
                        <a:pt x="2274" y="617"/>
                        <a:pt x="2264" y="624"/>
                        <a:pt x="2260" y="634"/>
                      </a:cubicBezTo>
                      <a:cubicBezTo>
                        <a:pt x="2261" y="628"/>
                        <a:pt x="2266" y="623"/>
                        <a:pt x="2271" y="619"/>
                      </a:cubicBezTo>
                      <a:cubicBezTo>
                        <a:pt x="2271" y="619"/>
                        <a:pt x="2271" y="619"/>
                        <a:pt x="2271" y="619"/>
                      </a:cubicBezTo>
                      <a:cubicBezTo>
                        <a:pt x="2273" y="617"/>
                        <a:pt x="2276" y="616"/>
                        <a:pt x="2279" y="615"/>
                      </a:cubicBezTo>
                      <a:cubicBezTo>
                        <a:pt x="2267" y="616"/>
                        <a:pt x="2257" y="619"/>
                        <a:pt x="2248" y="627"/>
                      </a:cubicBezTo>
                      <a:cubicBezTo>
                        <a:pt x="2239" y="635"/>
                        <a:pt x="2235" y="645"/>
                        <a:pt x="2235" y="657"/>
                      </a:cubicBezTo>
                      <a:cubicBezTo>
                        <a:pt x="2234" y="656"/>
                        <a:pt x="2233" y="657"/>
                        <a:pt x="2232" y="657"/>
                      </a:cubicBezTo>
                      <a:cubicBezTo>
                        <a:pt x="2232" y="648"/>
                        <a:pt x="2235" y="639"/>
                        <a:pt x="2241" y="631"/>
                      </a:cubicBezTo>
                      <a:cubicBezTo>
                        <a:pt x="2246" y="624"/>
                        <a:pt x="2254" y="619"/>
                        <a:pt x="2260" y="617"/>
                      </a:cubicBezTo>
                      <a:cubicBezTo>
                        <a:pt x="2256" y="618"/>
                        <a:pt x="2250" y="615"/>
                        <a:pt x="2248" y="611"/>
                      </a:cubicBezTo>
                      <a:cubicBezTo>
                        <a:pt x="2246" y="607"/>
                        <a:pt x="2246" y="604"/>
                        <a:pt x="2247" y="601"/>
                      </a:cubicBezTo>
                      <a:cubicBezTo>
                        <a:pt x="2250" y="597"/>
                        <a:pt x="2255" y="594"/>
                        <a:pt x="2260" y="596"/>
                      </a:cubicBezTo>
                      <a:cubicBezTo>
                        <a:pt x="2263" y="598"/>
                        <a:pt x="2264" y="601"/>
                        <a:pt x="2264" y="604"/>
                      </a:cubicBezTo>
                      <a:cubicBezTo>
                        <a:pt x="2262" y="610"/>
                        <a:pt x="2255" y="610"/>
                        <a:pt x="2254" y="606"/>
                      </a:cubicBezTo>
                      <a:cubicBezTo>
                        <a:pt x="2256" y="607"/>
                        <a:pt x="2258" y="607"/>
                        <a:pt x="2259" y="606"/>
                      </a:cubicBezTo>
                      <a:cubicBezTo>
                        <a:pt x="2262" y="605"/>
                        <a:pt x="2262" y="602"/>
                        <a:pt x="2260" y="600"/>
                      </a:cubicBezTo>
                      <a:cubicBezTo>
                        <a:pt x="2258" y="598"/>
                        <a:pt x="2256" y="598"/>
                        <a:pt x="2254" y="598"/>
                      </a:cubicBezTo>
                      <a:cubicBezTo>
                        <a:pt x="2249" y="600"/>
                        <a:pt x="2246" y="608"/>
                        <a:pt x="2252" y="613"/>
                      </a:cubicBezTo>
                      <a:cubicBezTo>
                        <a:pt x="2258" y="618"/>
                        <a:pt x="2267" y="615"/>
                        <a:pt x="2273" y="614"/>
                      </a:cubicBezTo>
                      <a:cubicBezTo>
                        <a:pt x="2281" y="612"/>
                        <a:pt x="2290" y="610"/>
                        <a:pt x="2295" y="610"/>
                      </a:cubicBezTo>
                      <a:cubicBezTo>
                        <a:pt x="2301" y="609"/>
                        <a:pt x="2317" y="607"/>
                        <a:pt x="2336" y="607"/>
                      </a:cubicBezTo>
                      <a:cubicBezTo>
                        <a:pt x="2332" y="606"/>
                        <a:pt x="2329" y="605"/>
                        <a:pt x="2325" y="604"/>
                      </a:cubicBezTo>
                      <a:cubicBezTo>
                        <a:pt x="2324" y="603"/>
                        <a:pt x="2312" y="597"/>
                        <a:pt x="2313" y="595"/>
                      </a:cubicBezTo>
                      <a:cubicBezTo>
                        <a:pt x="2314" y="594"/>
                        <a:pt x="2321" y="597"/>
                        <a:pt x="2322" y="598"/>
                      </a:cubicBezTo>
                      <a:cubicBezTo>
                        <a:pt x="2328" y="600"/>
                        <a:pt x="2333" y="601"/>
                        <a:pt x="2338" y="602"/>
                      </a:cubicBezTo>
                      <a:cubicBezTo>
                        <a:pt x="2341" y="603"/>
                        <a:pt x="2343" y="603"/>
                        <a:pt x="2345" y="603"/>
                      </a:cubicBezTo>
                      <a:cubicBezTo>
                        <a:pt x="2354" y="604"/>
                        <a:pt x="2362" y="604"/>
                        <a:pt x="2371" y="603"/>
                      </a:cubicBezTo>
                      <a:cubicBezTo>
                        <a:pt x="2371" y="603"/>
                        <a:pt x="2373" y="603"/>
                        <a:pt x="2374" y="603"/>
                      </a:cubicBezTo>
                      <a:cubicBezTo>
                        <a:pt x="2371" y="602"/>
                        <a:pt x="2369" y="602"/>
                        <a:pt x="2366" y="602"/>
                      </a:cubicBezTo>
                      <a:cubicBezTo>
                        <a:pt x="2358" y="600"/>
                        <a:pt x="2352" y="598"/>
                        <a:pt x="2345" y="594"/>
                      </a:cubicBezTo>
                      <a:cubicBezTo>
                        <a:pt x="2326" y="582"/>
                        <a:pt x="2326" y="562"/>
                        <a:pt x="2336" y="546"/>
                      </a:cubicBezTo>
                      <a:cubicBezTo>
                        <a:pt x="2343" y="532"/>
                        <a:pt x="2357" y="521"/>
                        <a:pt x="2373" y="521"/>
                      </a:cubicBezTo>
                      <a:cubicBezTo>
                        <a:pt x="2387" y="521"/>
                        <a:pt x="2398" y="529"/>
                        <a:pt x="2402" y="542"/>
                      </a:cubicBezTo>
                      <a:cubicBezTo>
                        <a:pt x="2404" y="548"/>
                        <a:pt x="2404" y="554"/>
                        <a:pt x="2402" y="560"/>
                      </a:cubicBezTo>
                      <a:cubicBezTo>
                        <a:pt x="2400" y="565"/>
                        <a:pt x="2398" y="568"/>
                        <a:pt x="2393" y="571"/>
                      </a:cubicBezTo>
                      <a:cubicBezTo>
                        <a:pt x="2388" y="574"/>
                        <a:pt x="2382" y="575"/>
                        <a:pt x="2376" y="572"/>
                      </a:cubicBezTo>
                      <a:cubicBezTo>
                        <a:pt x="2373" y="570"/>
                        <a:pt x="2370" y="568"/>
                        <a:pt x="2369" y="564"/>
                      </a:cubicBezTo>
                      <a:cubicBezTo>
                        <a:pt x="2368" y="560"/>
                        <a:pt x="2369" y="556"/>
                        <a:pt x="2371" y="552"/>
                      </a:cubicBezTo>
                      <a:cubicBezTo>
                        <a:pt x="2374" y="548"/>
                        <a:pt x="2379" y="546"/>
                        <a:pt x="2384" y="547"/>
                      </a:cubicBezTo>
                      <a:cubicBezTo>
                        <a:pt x="2389" y="549"/>
                        <a:pt x="2392" y="553"/>
                        <a:pt x="2392" y="558"/>
                      </a:cubicBezTo>
                      <a:cubicBezTo>
                        <a:pt x="2392" y="564"/>
                        <a:pt x="2387" y="568"/>
                        <a:pt x="2381" y="568"/>
                      </a:cubicBezTo>
                      <a:cubicBezTo>
                        <a:pt x="2375" y="568"/>
                        <a:pt x="2370" y="563"/>
                        <a:pt x="2371" y="557"/>
                      </a:cubicBezTo>
                      <a:cubicBezTo>
                        <a:pt x="2371" y="555"/>
                        <a:pt x="2371" y="553"/>
                        <a:pt x="2373" y="551"/>
                      </a:cubicBezTo>
                      <a:cubicBezTo>
                        <a:pt x="2372" y="552"/>
                        <a:pt x="2372" y="552"/>
                        <a:pt x="2372" y="552"/>
                      </a:cubicBezTo>
                      <a:cubicBezTo>
                        <a:pt x="2369" y="556"/>
                        <a:pt x="2368" y="560"/>
                        <a:pt x="2370" y="564"/>
                      </a:cubicBezTo>
                      <a:cubicBezTo>
                        <a:pt x="2371" y="567"/>
                        <a:pt x="2373" y="570"/>
                        <a:pt x="2376" y="571"/>
                      </a:cubicBezTo>
                      <a:cubicBezTo>
                        <a:pt x="2382" y="574"/>
                        <a:pt x="2388" y="573"/>
                        <a:pt x="2393" y="570"/>
                      </a:cubicBezTo>
                      <a:cubicBezTo>
                        <a:pt x="2397" y="568"/>
                        <a:pt x="2399" y="564"/>
                        <a:pt x="2401" y="559"/>
                      </a:cubicBezTo>
                      <a:cubicBezTo>
                        <a:pt x="2402" y="553"/>
                        <a:pt x="2402" y="549"/>
                        <a:pt x="2400" y="543"/>
                      </a:cubicBezTo>
                      <a:cubicBezTo>
                        <a:pt x="2396" y="530"/>
                        <a:pt x="2386" y="523"/>
                        <a:pt x="2373" y="523"/>
                      </a:cubicBezTo>
                      <a:cubicBezTo>
                        <a:pt x="2358" y="524"/>
                        <a:pt x="2345" y="536"/>
                        <a:pt x="2338" y="549"/>
                      </a:cubicBezTo>
                      <a:cubicBezTo>
                        <a:pt x="2330" y="563"/>
                        <a:pt x="2331" y="580"/>
                        <a:pt x="2347" y="591"/>
                      </a:cubicBezTo>
                      <a:cubicBezTo>
                        <a:pt x="2353" y="594"/>
                        <a:pt x="2359" y="596"/>
                        <a:pt x="2366" y="597"/>
                      </a:cubicBezTo>
                      <a:cubicBezTo>
                        <a:pt x="2393" y="601"/>
                        <a:pt x="2416" y="607"/>
                        <a:pt x="2441" y="619"/>
                      </a:cubicBezTo>
                      <a:cubicBezTo>
                        <a:pt x="2440" y="618"/>
                        <a:pt x="2439" y="616"/>
                        <a:pt x="2438" y="615"/>
                      </a:cubicBezTo>
                      <a:cubicBezTo>
                        <a:pt x="2432" y="608"/>
                        <a:pt x="2429" y="597"/>
                        <a:pt x="2438" y="590"/>
                      </a:cubicBezTo>
                      <a:cubicBezTo>
                        <a:pt x="2444" y="585"/>
                        <a:pt x="2452" y="585"/>
                        <a:pt x="2458" y="590"/>
                      </a:cubicBezTo>
                      <a:cubicBezTo>
                        <a:pt x="2463" y="594"/>
                        <a:pt x="2465" y="600"/>
                        <a:pt x="2463" y="606"/>
                      </a:cubicBezTo>
                      <a:cubicBezTo>
                        <a:pt x="2461" y="610"/>
                        <a:pt x="2455" y="612"/>
                        <a:pt x="2452" y="608"/>
                      </a:cubicBezTo>
                      <a:cubicBezTo>
                        <a:pt x="2450" y="603"/>
                        <a:pt x="2453" y="601"/>
                        <a:pt x="2451" y="596"/>
                      </a:cubicBezTo>
                      <a:cubicBezTo>
                        <a:pt x="2449" y="593"/>
                        <a:pt x="2446" y="591"/>
                        <a:pt x="2442" y="593"/>
                      </a:cubicBezTo>
                      <a:cubicBezTo>
                        <a:pt x="2435" y="596"/>
                        <a:pt x="2436" y="605"/>
                        <a:pt x="2440" y="611"/>
                      </a:cubicBezTo>
                      <a:cubicBezTo>
                        <a:pt x="2448" y="623"/>
                        <a:pt x="2455" y="625"/>
                        <a:pt x="2467" y="632"/>
                      </a:cubicBezTo>
                      <a:cubicBezTo>
                        <a:pt x="2475" y="636"/>
                        <a:pt x="2483" y="642"/>
                        <a:pt x="2491" y="649"/>
                      </a:cubicBezTo>
                      <a:cubicBezTo>
                        <a:pt x="2513" y="670"/>
                        <a:pt x="2526" y="697"/>
                        <a:pt x="2530" y="726"/>
                      </a:cubicBezTo>
                      <a:cubicBezTo>
                        <a:pt x="2530" y="720"/>
                        <a:pt x="2533" y="715"/>
                        <a:pt x="2538" y="713"/>
                      </a:cubicBezTo>
                      <a:cubicBezTo>
                        <a:pt x="2542" y="711"/>
                        <a:pt x="2547" y="712"/>
                        <a:pt x="2552" y="717"/>
                      </a:cubicBezTo>
                      <a:cubicBezTo>
                        <a:pt x="2551" y="717"/>
                        <a:pt x="2549" y="718"/>
                        <a:pt x="2548" y="719"/>
                      </a:cubicBezTo>
                      <a:cubicBezTo>
                        <a:pt x="2542" y="709"/>
                        <a:pt x="2531" y="720"/>
                        <a:pt x="2530" y="732"/>
                      </a:cubicBezTo>
                      <a:cubicBezTo>
                        <a:pt x="2530" y="731"/>
                        <a:pt x="2530" y="731"/>
                        <a:pt x="2530" y="731"/>
                      </a:cubicBezTo>
                      <a:cubicBezTo>
                        <a:pt x="2531" y="741"/>
                        <a:pt x="2531" y="751"/>
                        <a:pt x="2530" y="762"/>
                      </a:cubicBezTo>
                      <a:cubicBezTo>
                        <a:pt x="2538" y="750"/>
                        <a:pt x="2551" y="742"/>
                        <a:pt x="2566" y="747"/>
                      </a:cubicBezTo>
                      <a:cubicBezTo>
                        <a:pt x="2574" y="749"/>
                        <a:pt x="2580" y="754"/>
                        <a:pt x="2584" y="760"/>
                      </a:cubicBezTo>
                      <a:cubicBezTo>
                        <a:pt x="2588" y="767"/>
                        <a:pt x="2589" y="774"/>
                        <a:pt x="2588" y="782"/>
                      </a:cubicBezTo>
                      <a:cubicBezTo>
                        <a:pt x="2586" y="790"/>
                        <a:pt x="2583" y="796"/>
                        <a:pt x="2577" y="801"/>
                      </a:cubicBezTo>
                      <a:cubicBezTo>
                        <a:pt x="2571" y="806"/>
                        <a:pt x="2565" y="808"/>
                        <a:pt x="2557" y="808"/>
                      </a:cubicBezTo>
                      <a:cubicBezTo>
                        <a:pt x="2549" y="807"/>
                        <a:pt x="2543" y="804"/>
                        <a:pt x="2539" y="798"/>
                      </a:cubicBezTo>
                      <a:cubicBezTo>
                        <a:pt x="2536" y="793"/>
                        <a:pt x="2535" y="789"/>
                        <a:pt x="2537" y="784"/>
                      </a:cubicBezTo>
                      <a:cubicBezTo>
                        <a:pt x="2538" y="777"/>
                        <a:pt x="2544" y="772"/>
                        <a:pt x="2551" y="771"/>
                      </a:cubicBezTo>
                      <a:cubicBezTo>
                        <a:pt x="2557" y="770"/>
                        <a:pt x="2563" y="773"/>
                        <a:pt x="2566" y="778"/>
                      </a:cubicBezTo>
                      <a:cubicBezTo>
                        <a:pt x="2571" y="785"/>
                        <a:pt x="2569" y="794"/>
                        <a:pt x="2562" y="798"/>
                      </a:cubicBezTo>
                      <a:cubicBezTo>
                        <a:pt x="2555" y="803"/>
                        <a:pt x="2546" y="801"/>
                        <a:pt x="2542" y="794"/>
                      </a:cubicBezTo>
                      <a:cubicBezTo>
                        <a:pt x="2539" y="791"/>
                        <a:pt x="2539" y="787"/>
                        <a:pt x="2539" y="784"/>
                      </a:cubicBezTo>
                      <a:cubicBezTo>
                        <a:pt x="2539" y="785"/>
                        <a:pt x="2539" y="785"/>
                        <a:pt x="2539" y="785"/>
                      </a:cubicBezTo>
                      <a:cubicBezTo>
                        <a:pt x="2538" y="789"/>
                        <a:pt x="2539" y="792"/>
                        <a:pt x="2541" y="796"/>
                      </a:cubicBezTo>
                      <a:cubicBezTo>
                        <a:pt x="2545" y="802"/>
                        <a:pt x="2550" y="804"/>
                        <a:pt x="2557" y="804"/>
                      </a:cubicBezTo>
                      <a:cubicBezTo>
                        <a:pt x="2564" y="805"/>
                        <a:pt x="2570" y="802"/>
                        <a:pt x="2575" y="798"/>
                      </a:cubicBezTo>
                      <a:cubicBezTo>
                        <a:pt x="2580" y="794"/>
                        <a:pt x="2583" y="788"/>
                        <a:pt x="2585" y="782"/>
                      </a:cubicBezTo>
                      <a:cubicBezTo>
                        <a:pt x="2586" y="775"/>
                        <a:pt x="2585" y="768"/>
                        <a:pt x="2581" y="762"/>
                      </a:cubicBezTo>
                      <a:cubicBezTo>
                        <a:pt x="2578" y="756"/>
                        <a:pt x="2572" y="752"/>
                        <a:pt x="2566" y="749"/>
                      </a:cubicBezTo>
                      <a:cubicBezTo>
                        <a:pt x="2548" y="744"/>
                        <a:pt x="2532" y="757"/>
                        <a:pt x="2529" y="771"/>
                      </a:cubicBezTo>
                      <a:cubicBezTo>
                        <a:pt x="2522" y="799"/>
                        <a:pt x="2512" y="818"/>
                        <a:pt x="2493" y="840"/>
                      </a:cubicBezTo>
                      <a:cubicBezTo>
                        <a:pt x="2492" y="842"/>
                        <a:pt x="2490" y="844"/>
                        <a:pt x="2488" y="846"/>
                      </a:cubicBezTo>
                      <a:cubicBezTo>
                        <a:pt x="2490" y="845"/>
                        <a:pt x="2491" y="844"/>
                        <a:pt x="2493" y="843"/>
                      </a:cubicBezTo>
                      <a:cubicBezTo>
                        <a:pt x="2503" y="838"/>
                        <a:pt x="2511" y="835"/>
                        <a:pt x="2522" y="835"/>
                      </a:cubicBezTo>
                      <a:cubicBezTo>
                        <a:pt x="2512" y="838"/>
                        <a:pt x="2505" y="841"/>
                        <a:pt x="2495" y="846"/>
                      </a:cubicBezTo>
                      <a:cubicBezTo>
                        <a:pt x="2494" y="846"/>
                        <a:pt x="2494" y="846"/>
                        <a:pt x="2493" y="847"/>
                      </a:cubicBezTo>
                      <a:cubicBezTo>
                        <a:pt x="2501" y="844"/>
                        <a:pt x="2512" y="852"/>
                        <a:pt x="2517" y="859"/>
                      </a:cubicBezTo>
                      <a:cubicBezTo>
                        <a:pt x="2519" y="863"/>
                        <a:pt x="2521" y="868"/>
                        <a:pt x="2522" y="872"/>
                      </a:cubicBezTo>
                      <a:cubicBezTo>
                        <a:pt x="2524" y="880"/>
                        <a:pt x="2523" y="891"/>
                        <a:pt x="2516" y="896"/>
                      </a:cubicBezTo>
                      <a:cubicBezTo>
                        <a:pt x="2521" y="903"/>
                        <a:pt x="2520" y="911"/>
                        <a:pt x="2519" y="918"/>
                      </a:cubicBezTo>
                      <a:cubicBezTo>
                        <a:pt x="2518" y="928"/>
                        <a:pt x="2520" y="939"/>
                        <a:pt x="2528" y="941"/>
                      </a:cubicBezTo>
                      <a:cubicBezTo>
                        <a:pt x="2518" y="946"/>
                        <a:pt x="2507" y="932"/>
                        <a:pt x="2505" y="923"/>
                      </a:cubicBezTo>
                      <a:cubicBezTo>
                        <a:pt x="2501" y="910"/>
                        <a:pt x="2508" y="898"/>
                        <a:pt x="2513" y="884"/>
                      </a:cubicBezTo>
                      <a:cubicBezTo>
                        <a:pt x="2517" y="875"/>
                        <a:pt x="2517" y="868"/>
                        <a:pt x="2513" y="860"/>
                      </a:cubicBezTo>
                      <a:cubicBezTo>
                        <a:pt x="2509" y="854"/>
                        <a:pt x="2501" y="846"/>
                        <a:pt x="2493" y="847"/>
                      </a:cubicBezTo>
                      <a:cubicBezTo>
                        <a:pt x="2494" y="847"/>
                        <a:pt x="2496" y="847"/>
                        <a:pt x="2498" y="847"/>
                      </a:cubicBezTo>
                      <a:cubicBezTo>
                        <a:pt x="2502" y="849"/>
                        <a:pt x="2505" y="853"/>
                        <a:pt x="2505" y="860"/>
                      </a:cubicBezTo>
                      <a:cubicBezTo>
                        <a:pt x="2504" y="859"/>
                        <a:pt x="2502" y="859"/>
                        <a:pt x="2501" y="859"/>
                      </a:cubicBezTo>
                      <a:cubicBezTo>
                        <a:pt x="2501" y="851"/>
                        <a:pt x="2495" y="848"/>
                        <a:pt x="2488" y="850"/>
                      </a:cubicBezTo>
                      <a:cubicBezTo>
                        <a:pt x="2485" y="851"/>
                        <a:pt x="2482" y="852"/>
                        <a:pt x="2479" y="854"/>
                      </a:cubicBezTo>
                      <a:cubicBezTo>
                        <a:pt x="2455" y="876"/>
                        <a:pt x="2427" y="891"/>
                        <a:pt x="2397" y="900"/>
                      </a:cubicBezTo>
                      <a:cubicBezTo>
                        <a:pt x="2422" y="894"/>
                        <a:pt x="2453" y="890"/>
                        <a:pt x="2475" y="905"/>
                      </a:cubicBezTo>
                      <a:cubicBezTo>
                        <a:pt x="2486" y="912"/>
                        <a:pt x="2493" y="921"/>
                        <a:pt x="2495" y="934"/>
                      </a:cubicBezTo>
                      <a:cubicBezTo>
                        <a:pt x="2497" y="945"/>
                        <a:pt x="2496" y="956"/>
                        <a:pt x="2491" y="965"/>
                      </a:cubicBezTo>
                      <a:cubicBezTo>
                        <a:pt x="2478" y="988"/>
                        <a:pt x="2450" y="996"/>
                        <a:pt x="2428" y="984"/>
                      </a:cubicBezTo>
                      <a:cubicBezTo>
                        <a:pt x="2409" y="974"/>
                        <a:pt x="2396" y="949"/>
                        <a:pt x="2411" y="929"/>
                      </a:cubicBezTo>
                      <a:cubicBezTo>
                        <a:pt x="2418" y="921"/>
                        <a:pt x="2428" y="917"/>
                        <a:pt x="2438" y="921"/>
                      </a:cubicBezTo>
                      <a:cubicBezTo>
                        <a:pt x="2441" y="922"/>
                        <a:pt x="2444" y="924"/>
                        <a:pt x="2446" y="927"/>
                      </a:cubicBezTo>
                      <a:cubicBezTo>
                        <a:pt x="2446" y="927"/>
                        <a:pt x="2446" y="927"/>
                        <a:pt x="2446" y="927"/>
                      </a:cubicBezTo>
                      <a:cubicBezTo>
                        <a:pt x="2450" y="934"/>
                        <a:pt x="2449" y="944"/>
                        <a:pt x="2441" y="950"/>
                      </a:cubicBezTo>
                      <a:cubicBezTo>
                        <a:pt x="2433" y="955"/>
                        <a:pt x="2423" y="952"/>
                        <a:pt x="2418" y="945"/>
                      </a:cubicBezTo>
                      <a:cubicBezTo>
                        <a:pt x="2414" y="937"/>
                        <a:pt x="2416" y="927"/>
                        <a:pt x="2423" y="922"/>
                      </a:cubicBezTo>
                      <a:cubicBezTo>
                        <a:pt x="2426" y="920"/>
                        <a:pt x="2430" y="919"/>
                        <a:pt x="2434" y="920"/>
                      </a:cubicBezTo>
                      <a:cubicBezTo>
                        <a:pt x="2434" y="920"/>
                        <a:pt x="2434" y="920"/>
                        <a:pt x="2434" y="920"/>
                      </a:cubicBezTo>
                      <a:cubicBezTo>
                        <a:pt x="2425" y="919"/>
                        <a:pt x="2417" y="923"/>
                        <a:pt x="2412" y="930"/>
                      </a:cubicBezTo>
                      <a:cubicBezTo>
                        <a:pt x="2399" y="950"/>
                        <a:pt x="2412" y="972"/>
                        <a:pt x="2430" y="982"/>
                      </a:cubicBezTo>
                      <a:cubicBezTo>
                        <a:pt x="2451" y="993"/>
                        <a:pt x="2477" y="985"/>
                        <a:pt x="2488" y="964"/>
                      </a:cubicBezTo>
                      <a:cubicBezTo>
                        <a:pt x="2490" y="961"/>
                        <a:pt x="2492" y="957"/>
                        <a:pt x="2492" y="953"/>
                      </a:cubicBezTo>
                      <a:cubicBezTo>
                        <a:pt x="2491" y="955"/>
                        <a:pt x="2490" y="958"/>
                        <a:pt x="2488" y="959"/>
                      </a:cubicBezTo>
                      <a:cubicBezTo>
                        <a:pt x="2482" y="966"/>
                        <a:pt x="2473" y="968"/>
                        <a:pt x="2465" y="965"/>
                      </a:cubicBezTo>
                      <a:cubicBezTo>
                        <a:pt x="2458" y="962"/>
                        <a:pt x="2454" y="953"/>
                        <a:pt x="2458" y="945"/>
                      </a:cubicBezTo>
                      <a:cubicBezTo>
                        <a:pt x="2461" y="940"/>
                        <a:pt x="2466" y="938"/>
                        <a:pt x="2471" y="939"/>
                      </a:cubicBezTo>
                      <a:cubicBezTo>
                        <a:pt x="2480" y="942"/>
                        <a:pt x="2479" y="953"/>
                        <a:pt x="2474" y="954"/>
                      </a:cubicBezTo>
                      <a:cubicBezTo>
                        <a:pt x="2476" y="952"/>
                        <a:pt x="2476" y="948"/>
                        <a:pt x="2474" y="946"/>
                      </a:cubicBezTo>
                      <a:cubicBezTo>
                        <a:pt x="2472" y="942"/>
                        <a:pt x="2467" y="942"/>
                        <a:pt x="2464" y="945"/>
                      </a:cubicBezTo>
                      <a:cubicBezTo>
                        <a:pt x="2461" y="948"/>
                        <a:pt x="2460" y="951"/>
                        <a:pt x="2461" y="955"/>
                      </a:cubicBezTo>
                      <a:cubicBezTo>
                        <a:pt x="2464" y="961"/>
                        <a:pt x="2471" y="963"/>
                        <a:pt x="2477" y="962"/>
                      </a:cubicBezTo>
                      <a:cubicBezTo>
                        <a:pt x="2489" y="960"/>
                        <a:pt x="2494" y="946"/>
                        <a:pt x="2492" y="935"/>
                      </a:cubicBezTo>
                      <a:cubicBezTo>
                        <a:pt x="2490" y="923"/>
                        <a:pt x="2484" y="914"/>
                        <a:pt x="2473" y="907"/>
                      </a:cubicBezTo>
                      <a:cubicBezTo>
                        <a:pt x="2442" y="888"/>
                        <a:pt x="2390" y="907"/>
                        <a:pt x="2350" y="911"/>
                      </a:cubicBezTo>
                      <a:cubicBezTo>
                        <a:pt x="2358" y="913"/>
                        <a:pt x="2364" y="917"/>
                        <a:pt x="2371" y="924"/>
                      </a:cubicBezTo>
                      <a:cubicBezTo>
                        <a:pt x="2374" y="927"/>
                        <a:pt x="2377" y="930"/>
                        <a:pt x="2379" y="933"/>
                      </a:cubicBezTo>
                      <a:cubicBezTo>
                        <a:pt x="2378" y="933"/>
                        <a:pt x="2377" y="934"/>
                        <a:pt x="2376" y="934"/>
                      </a:cubicBezTo>
                      <a:cubicBezTo>
                        <a:pt x="2370" y="927"/>
                        <a:pt x="2363" y="920"/>
                        <a:pt x="2354" y="916"/>
                      </a:cubicBezTo>
                      <a:cubicBezTo>
                        <a:pt x="2348" y="914"/>
                        <a:pt x="2342" y="912"/>
                        <a:pt x="2336" y="912"/>
                      </a:cubicBezTo>
                      <a:cubicBezTo>
                        <a:pt x="2343" y="914"/>
                        <a:pt x="2349" y="920"/>
                        <a:pt x="2351" y="924"/>
                      </a:cubicBezTo>
                      <a:cubicBezTo>
                        <a:pt x="2353" y="929"/>
                        <a:pt x="2353" y="934"/>
                        <a:pt x="2351" y="939"/>
                      </a:cubicBezTo>
                      <a:cubicBezTo>
                        <a:pt x="2348" y="946"/>
                        <a:pt x="2340" y="951"/>
                        <a:pt x="2331" y="946"/>
                      </a:cubicBezTo>
                      <a:cubicBezTo>
                        <a:pt x="2327" y="944"/>
                        <a:pt x="2324" y="939"/>
                        <a:pt x="2326" y="934"/>
                      </a:cubicBezTo>
                      <a:cubicBezTo>
                        <a:pt x="2328" y="925"/>
                        <a:pt x="2339" y="925"/>
                        <a:pt x="2340" y="931"/>
                      </a:cubicBezTo>
                      <a:cubicBezTo>
                        <a:pt x="2338" y="929"/>
                        <a:pt x="2334" y="929"/>
                        <a:pt x="2332" y="931"/>
                      </a:cubicBezTo>
                      <a:cubicBezTo>
                        <a:pt x="2329" y="933"/>
                        <a:pt x="2329" y="938"/>
                        <a:pt x="2332" y="941"/>
                      </a:cubicBezTo>
                      <a:cubicBezTo>
                        <a:pt x="2334" y="944"/>
                        <a:pt x="2338" y="944"/>
                        <a:pt x="2341" y="943"/>
                      </a:cubicBezTo>
                      <a:cubicBezTo>
                        <a:pt x="2347" y="941"/>
                        <a:pt x="2349" y="933"/>
                        <a:pt x="2348" y="927"/>
                      </a:cubicBezTo>
                      <a:cubicBezTo>
                        <a:pt x="2347" y="923"/>
                        <a:pt x="2343" y="919"/>
                        <a:pt x="2339" y="916"/>
                      </a:cubicBezTo>
                      <a:cubicBezTo>
                        <a:pt x="2333" y="912"/>
                        <a:pt x="2327" y="912"/>
                        <a:pt x="2319" y="912"/>
                      </a:cubicBezTo>
                      <a:cubicBezTo>
                        <a:pt x="2295" y="912"/>
                        <a:pt x="2271" y="910"/>
                        <a:pt x="2247" y="905"/>
                      </a:cubicBezTo>
                      <a:cubicBezTo>
                        <a:pt x="2242" y="904"/>
                        <a:pt x="2220" y="897"/>
                        <a:pt x="2203" y="891"/>
                      </a:cubicBezTo>
                      <a:cubicBezTo>
                        <a:pt x="2219" y="905"/>
                        <a:pt x="2231" y="923"/>
                        <a:pt x="2239" y="944"/>
                      </a:cubicBezTo>
                      <a:cubicBezTo>
                        <a:pt x="2241" y="950"/>
                        <a:pt x="2242" y="956"/>
                        <a:pt x="2243" y="962"/>
                      </a:cubicBezTo>
                      <a:cubicBezTo>
                        <a:pt x="2245" y="971"/>
                        <a:pt x="2247" y="988"/>
                        <a:pt x="2260" y="989"/>
                      </a:cubicBezTo>
                      <a:cubicBezTo>
                        <a:pt x="2265" y="989"/>
                        <a:pt x="2270" y="986"/>
                        <a:pt x="2271" y="981"/>
                      </a:cubicBezTo>
                      <a:cubicBezTo>
                        <a:pt x="2271" y="978"/>
                        <a:pt x="2270" y="975"/>
                        <a:pt x="2268" y="973"/>
                      </a:cubicBezTo>
                      <a:cubicBezTo>
                        <a:pt x="2265" y="971"/>
                        <a:pt x="2261" y="972"/>
                        <a:pt x="2260" y="975"/>
                      </a:cubicBezTo>
                      <a:cubicBezTo>
                        <a:pt x="2259" y="978"/>
                        <a:pt x="2259" y="980"/>
                        <a:pt x="2261" y="982"/>
                      </a:cubicBezTo>
                      <a:cubicBezTo>
                        <a:pt x="2257" y="982"/>
                        <a:pt x="2254" y="973"/>
                        <a:pt x="2261" y="970"/>
                      </a:cubicBezTo>
                      <a:cubicBezTo>
                        <a:pt x="2265" y="968"/>
                        <a:pt x="2269" y="969"/>
                        <a:pt x="2272" y="972"/>
                      </a:cubicBezTo>
                      <a:cubicBezTo>
                        <a:pt x="2277" y="978"/>
                        <a:pt x="2275" y="985"/>
                        <a:pt x="2269" y="989"/>
                      </a:cubicBezTo>
                      <a:cubicBezTo>
                        <a:pt x="2264" y="993"/>
                        <a:pt x="2256" y="992"/>
                        <a:pt x="2251" y="988"/>
                      </a:cubicBezTo>
                      <a:cubicBezTo>
                        <a:pt x="2248" y="986"/>
                        <a:pt x="2246" y="984"/>
                        <a:pt x="2245" y="981"/>
                      </a:cubicBezTo>
                      <a:cubicBezTo>
                        <a:pt x="2246" y="993"/>
                        <a:pt x="2246" y="1004"/>
                        <a:pt x="2245" y="1013"/>
                      </a:cubicBezTo>
                      <a:cubicBezTo>
                        <a:pt x="2243" y="1031"/>
                        <a:pt x="2231" y="1057"/>
                        <a:pt x="2234" y="1071"/>
                      </a:cubicBezTo>
                      <a:cubicBezTo>
                        <a:pt x="2235" y="1074"/>
                        <a:pt x="2236" y="1077"/>
                        <a:pt x="2238" y="1079"/>
                      </a:cubicBezTo>
                      <a:cubicBezTo>
                        <a:pt x="2242" y="1084"/>
                        <a:pt x="2247" y="1088"/>
                        <a:pt x="2253" y="1089"/>
                      </a:cubicBezTo>
                      <a:cubicBezTo>
                        <a:pt x="2260" y="1091"/>
                        <a:pt x="2266" y="1089"/>
                        <a:pt x="2272" y="1086"/>
                      </a:cubicBezTo>
                      <a:cubicBezTo>
                        <a:pt x="2278" y="1082"/>
                        <a:pt x="2283" y="1075"/>
                        <a:pt x="2286" y="1067"/>
                      </a:cubicBezTo>
                      <a:cubicBezTo>
                        <a:pt x="2288" y="1060"/>
                        <a:pt x="2287" y="1053"/>
                        <a:pt x="2283" y="1046"/>
                      </a:cubicBezTo>
                      <a:cubicBezTo>
                        <a:pt x="2279" y="1039"/>
                        <a:pt x="2273" y="1034"/>
                        <a:pt x="2265" y="1034"/>
                      </a:cubicBezTo>
                      <a:cubicBezTo>
                        <a:pt x="2259" y="1035"/>
                        <a:pt x="2254" y="1037"/>
                        <a:pt x="2251" y="1041"/>
                      </a:cubicBezTo>
                      <a:cubicBezTo>
                        <a:pt x="2252" y="1041"/>
                        <a:pt x="2252" y="1041"/>
                        <a:pt x="2252" y="1041"/>
                      </a:cubicBezTo>
                      <a:cubicBezTo>
                        <a:pt x="2259" y="1034"/>
                        <a:pt x="2269" y="1041"/>
                        <a:pt x="2263" y="1048"/>
                      </a:cubicBezTo>
                      <a:cubicBezTo>
                        <a:pt x="2260" y="1051"/>
                        <a:pt x="2251" y="1051"/>
                        <a:pt x="2252" y="1062"/>
                      </a:cubicBezTo>
                      <a:cubicBezTo>
                        <a:pt x="2250" y="1059"/>
                        <a:pt x="2248" y="1055"/>
                        <a:pt x="2248" y="1051"/>
                      </a:cubicBezTo>
                      <a:cubicBezTo>
                        <a:pt x="2248" y="1050"/>
                        <a:pt x="2248" y="1048"/>
                        <a:pt x="2248" y="1047"/>
                      </a:cubicBezTo>
                      <a:cubicBezTo>
                        <a:pt x="2250" y="1039"/>
                        <a:pt x="2257" y="1034"/>
                        <a:pt x="2265" y="1033"/>
                      </a:cubicBezTo>
                      <a:cubicBezTo>
                        <a:pt x="2274" y="1033"/>
                        <a:pt x="2280" y="1038"/>
                        <a:pt x="2284" y="1045"/>
                      </a:cubicBezTo>
                      <a:cubicBezTo>
                        <a:pt x="2288" y="1052"/>
                        <a:pt x="2289" y="1060"/>
                        <a:pt x="2287" y="1068"/>
                      </a:cubicBezTo>
                      <a:cubicBezTo>
                        <a:pt x="2285" y="1076"/>
                        <a:pt x="2280" y="1083"/>
                        <a:pt x="2273" y="1088"/>
                      </a:cubicBezTo>
                      <a:cubicBezTo>
                        <a:pt x="2266" y="1092"/>
                        <a:pt x="2259" y="1093"/>
                        <a:pt x="2251" y="1091"/>
                      </a:cubicBezTo>
                      <a:cubicBezTo>
                        <a:pt x="2245" y="1090"/>
                        <a:pt x="2240" y="1086"/>
                        <a:pt x="2236" y="1081"/>
                      </a:cubicBezTo>
                      <a:cubicBezTo>
                        <a:pt x="2233" y="1078"/>
                        <a:pt x="2232" y="1076"/>
                        <a:pt x="2231" y="1072"/>
                      </a:cubicBezTo>
                      <a:cubicBezTo>
                        <a:pt x="2231" y="1071"/>
                        <a:pt x="2231" y="1071"/>
                        <a:pt x="2231" y="1071"/>
                      </a:cubicBezTo>
                      <a:cubicBezTo>
                        <a:pt x="2231" y="1071"/>
                        <a:pt x="2230" y="1071"/>
                        <a:pt x="2230" y="1072"/>
                      </a:cubicBezTo>
                      <a:cubicBezTo>
                        <a:pt x="2230" y="1073"/>
                        <a:pt x="2230" y="1073"/>
                        <a:pt x="2230" y="1073"/>
                      </a:cubicBezTo>
                      <a:cubicBezTo>
                        <a:pt x="2228" y="1078"/>
                        <a:pt x="2226" y="1083"/>
                        <a:pt x="2223" y="1088"/>
                      </a:cubicBezTo>
                      <a:cubicBezTo>
                        <a:pt x="2216" y="1100"/>
                        <a:pt x="2204" y="1113"/>
                        <a:pt x="2189" y="1114"/>
                      </a:cubicBezTo>
                      <a:cubicBezTo>
                        <a:pt x="2183" y="1114"/>
                        <a:pt x="2177" y="1112"/>
                        <a:pt x="2172" y="1108"/>
                      </a:cubicBezTo>
                      <a:cubicBezTo>
                        <a:pt x="2171" y="1107"/>
                        <a:pt x="2171" y="1107"/>
                        <a:pt x="2171" y="1107"/>
                      </a:cubicBezTo>
                      <a:cubicBezTo>
                        <a:pt x="2166" y="1102"/>
                        <a:pt x="2163" y="1096"/>
                        <a:pt x="2162" y="1088"/>
                      </a:cubicBezTo>
                      <a:cubicBezTo>
                        <a:pt x="2161" y="1081"/>
                        <a:pt x="2163" y="1075"/>
                        <a:pt x="2167" y="1069"/>
                      </a:cubicBezTo>
                      <a:cubicBezTo>
                        <a:pt x="2172" y="1064"/>
                        <a:pt x="2178" y="1060"/>
                        <a:pt x="2186" y="1061"/>
                      </a:cubicBezTo>
                      <a:cubicBezTo>
                        <a:pt x="2191" y="1061"/>
                        <a:pt x="2195" y="1063"/>
                        <a:pt x="2197" y="1068"/>
                      </a:cubicBezTo>
                      <a:cubicBezTo>
                        <a:pt x="2200" y="1072"/>
                        <a:pt x="2201" y="1078"/>
                        <a:pt x="2199" y="1083"/>
                      </a:cubicBezTo>
                      <a:cubicBezTo>
                        <a:pt x="2198" y="1086"/>
                        <a:pt x="2197" y="1088"/>
                        <a:pt x="2194" y="1089"/>
                      </a:cubicBezTo>
                      <a:cubicBezTo>
                        <a:pt x="2196" y="1088"/>
                        <a:pt x="2198" y="1086"/>
                        <a:pt x="2199" y="1083"/>
                      </a:cubicBezTo>
                      <a:cubicBezTo>
                        <a:pt x="2201" y="1078"/>
                        <a:pt x="2200" y="1073"/>
                        <a:pt x="2197" y="1068"/>
                      </a:cubicBezTo>
                      <a:cubicBezTo>
                        <a:pt x="2194" y="1064"/>
                        <a:pt x="2191" y="1062"/>
                        <a:pt x="2186" y="1062"/>
                      </a:cubicBezTo>
                      <a:cubicBezTo>
                        <a:pt x="2179" y="1061"/>
                        <a:pt x="2173" y="1065"/>
                        <a:pt x="2168" y="1070"/>
                      </a:cubicBezTo>
                      <a:cubicBezTo>
                        <a:pt x="2165" y="1076"/>
                        <a:pt x="2163" y="1082"/>
                        <a:pt x="2164" y="1088"/>
                      </a:cubicBezTo>
                      <a:cubicBezTo>
                        <a:pt x="2165" y="1096"/>
                        <a:pt x="2168" y="1101"/>
                        <a:pt x="2174" y="1106"/>
                      </a:cubicBezTo>
                      <a:cubicBezTo>
                        <a:pt x="2179" y="1110"/>
                        <a:pt x="2183" y="1111"/>
                        <a:pt x="2189" y="1111"/>
                      </a:cubicBezTo>
                      <a:cubicBezTo>
                        <a:pt x="2203" y="1110"/>
                        <a:pt x="2215" y="1095"/>
                        <a:pt x="2221" y="1083"/>
                      </a:cubicBezTo>
                      <a:cubicBezTo>
                        <a:pt x="2224" y="1077"/>
                        <a:pt x="2226" y="1070"/>
                        <a:pt x="2229" y="1062"/>
                      </a:cubicBezTo>
                      <a:cubicBezTo>
                        <a:pt x="2228" y="1063"/>
                        <a:pt x="2227" y="1064"/>
                        <a:pt x="2226" y="1065"/>
                      </a:cubicBezTo>
                      <a:cubicBezTo>
                        <a:pt x="2221" y="1069"/>
                        <a:pt x="2213" y="1070"/>
                        <a:pt x="2208" y="1067"/>
                      </a:cubicBezTo>
                      <a:cubicBezTo>
                        <a:pt x="2202" y="1063"/>
                        <a:pt x="2199" y="1056"/>
                        <a:pt x="2204" y="1050"/>
                      </a:cubicBezTo>
                      <a:cubicBezTo>
                        <a:pt x="2207" y="1047"/>
                        <a:pt x="2211" y="1046"/>
                        <a:pt x="2215" y="1047"/>
                      </a:cubicBezTo>
                      <a:cubicBezTo>
                        <a:pt x="2222" y="1050"/>
                        <a:pt x="2220" y="1059"/>
                        <a:pt x="2215" y="1059"/>
                      </a:cubicBezTo>
                      <a:cubicBezTo>
                        <a:pt x="2217" y="1058"/>
                        <a:pt x="2218" y="1055"/>
                        <a:pt x="2217" y="1053"/>
                      </a:cubicBezTo>
                      <a:cubicBezTo>
                        <a:pt x="2215" y="1050"/>
                        <a:pt x="2211" y="1049"/>
                        <a:pt x="2208" y="1051"/>
                      </a:cubicBezTo>
                      <a:cubicBezTo>
                        <a:pt x="2206" y="1053"/>
                        <a:pt x="2205" y="1056"/>
                        <a:pt x="2205" y="1058"/>
                      </a:cubicBezTo>
                      <a:cubicBezTo>
                        <a:pt x="2206" y="1064"/>
                        <a:pt x="2212" y="1066"/>
                        <a:pt x="2217" y="1066"/>
                      </a:cubicBezTo>
                      <a:cubicBezTo>
                        <a:pt x="2221" y="1065"/>
                        <a:pt x="2224" y="1063"/>
                        <a:pt x="2227" y="1060"/>
                      </a:cubicBezTo>
                      <a:cubicBezTo>
                        <a:pt x="2237" y="1050"/>
                        <a:pt x="2244" y="1009"/>
                        <a:pt x="2242" y="995"/>
                      </a:cubicBezTo>
                      <a:cubicBezTo>
                        <a:pt x="2239" y="1009"/>
                        <a:pt x="2232" y="1022"/>
                        <a:pt x="2220" y="1033"/>
                      </a:cubicBezTo>
                      <a:cubicBezTo>
                        <a:pt x="2194" y="1057"/>
                        <a:pt x="2146" y="1066"/>
                        <a:pt x="2122" y="1035"/>
                      </a:cubicBezTo>
                      <a:cubicBezTo>
                        <a:pt x="2115" y="1025"/>
                        <a:pt x="2113" y="1010"/>
                        <a:pt x="2121" y="1000"/>
                      </a:cubicBezTo>
                      <a:cubicBezTo>
                        <a:pt x="2128" y="992"/>
                        <a:pt x="2138" y="989"/>
                        <a:pt x="2148" y="994"/>
                      </a:cubicBezTo>
                      <a:cubicBezTo>
                        <a:pt x="2156" y="999"/>
                        <a:pt x="2160" y="1008"/>
                        <a:pt x="2158" y="1018"/>
                      </a:cubicBezTo>
                      <a:cubicBezTo>
                        <a:pt x="2156" y="1024"/>
                        <a:pt x="2152" y="1028"/>
                        <a:pt x="2147" y="1030"/>
                      </a:cubicBezTo>
                      <a:cubicBezTo>
                        <a:pt x="2144" y="1031"/>
                        <a:pt x="2143" y="1031"/>
                        <a:pt x="2140" y="1031"/>
                      </a:cubicBezTo>
                      <a:cubicBezTo>
                        <a:pt x="2135" y="1031"/>
                        <a:pt x="2130" y="1029"/>
                        <a:pt x="2127" y="1024"/>
                      </a:cubicBezTo>
                      <a:cubicBezTo>
                        <a:pt x="2122" y="1017"/>
                        <a:pt x="2124" y="1007"/>
                        <a:pt x="2132" y="1002"/>
                      </a:cubicBezTo>
                      <a:cubicBezTo>
                        <a:pt x="2139" y="998"/>
                        <a:pt x="2149" y="1000"/>
                        <a:pt x="2154" y="1007"/>
                      </a:cubicBezTo>
                      <a:cubicBezTo>
                        <a:pt x="2156" y="1011"/>
                        <a:pt x="2157" y="1016"/>
                        <a:pt x="2155" y="1020"/>
                      </a:cubicBezTo>
                      <a:cubicBezTo>
                        <a:pt x="2156" y="1019"/>
                        <a:pt x="2156" y="1018"/>
                        <a:pt x="2156" y="1018"/>
                      </a:cubicBezTo>
                      <a:cubicBezTo>
                        <a:pt x="2158" y="1009"/>
                        <a:pt x="2154" y="1001"/>
                        <a:pt x="2146" y="996"/>
                      </a:cubicBezTo>
                      <a:cubicBezTo>
                        <a:pt x="2138" y="992"/>
                        <a:pt x="2129" y="995"/>
                        <a:pt x="2124" y="1002"/>
                      </a:cubicBezTo>
                      <a:cubicBezTo>
                        <a:pt x="2117" y="1011"/>
                        <a:pt x="2119" y="1024"/>
                        <a:pt x="2126" y="1033"/>
                      </a:cubicBezTo>
                      <a:cubicBezTo>
                        <a:pt x="2148" y="1061"/>
                        <a:pt x="2193" y="1051"/>
                        <a:pt x="2217" y="1029"/>
                      </a:cubicBezTo>
                      <a:cubicBezTo>
                        <a:pt x="2239" y="1006"/>
                        <a:pt x="2243" y="976"/>
                        <a:pt x="2233" y="945"/>
                      </a:cubicBezTo>
                      <a:cubicBezTo>
                        <a:pt x="2212" y="884"/>
                        <a:pt x="2150" y="861"/>
                        <a:pt x="2090" y="859"/>
                      </a:cubicBezTo>
                      <a:cubicBezTo>
                        <a:pt x="2069" y="858"/>
                        <a:pt x="2051" y="860"/>
                        <a:pt x="2031" y="867"/>
                      </a:cubicBezTo>
                      <a:cubicBezTo>
                        <a:pt x="2010" y="874"/>
                        <a:pt x="1990" y="887"/>
                        <a:pt x="1981" y="903"/>
                      </a:cubicBezTo>
                      <a:cubicBezTo>
                        <a:pt x="1980" y="904"/>
                        <a:pt x="1980" y="904"/>
                        <a:pt x="1980" y="904"/>
                      </a:cubicBezTo>
                      <a:cubicBezTo>
                        <a:pt x="1988" y="893"/>
                        <a:pt x="2001" y="885"/>
                        <a:pt x="2012" y="881"/>
                      </a:cubicBezTo>
                      <a:cubicBezTo>
                        <a:pt x="2035" y="874"/>
                        <a:pt x="2070" y="879"/>
                        <a:pt x="2090" y="894"/>
                      </a:cubicBezTo>
                      <a:cubicBezTo>
                        <a:pt x="2088" y="895"/>
                        <a:pt x="2087" y="897"/>
                        <a:pt x="2087" y="898"/>
                      </a:cubicBezTo>
                      <a:cubicBezTo>
                        <a:pt x="2068" y="883"/>
                        <a:pt x="2036" y="879"/>
                        <a:pt x="2013" y="885"/>
                      </a:cubicBezTo>
                      <a:cubicBezTo>
                        <a:pt x="1998" y="889"/>
                        <a:pt x="1980" y="901"/>
                        <a:pt x="1977" y="918"/>
                      </a:cubicBezTo>
                      <a:cubicBezTo>
                        <a:pt x="1977" y="923"/>
                        <a:pt x="1978" y="927"/>
                        <a:pt x="1980" y="932"/>
                      </a:cubicBezTo>
                      <a:cubicBezTo>
                        <a:pt x="1982" y="936"/>
                        <a:pt x="1986" y="939"/>
                        <a:pt x="1991" y="941"/>
                      </a:cubicBezTo>
                      <a:cubicBezTo>
                        <a:pt x="1995" y="942"/>
                        <a:pt x="1999" y="942"/>
                        <a:pt x="2003" y="940"/>
                      </a:cubicBezTo>
                      <a:cubicBezTo>
                        <a:pt x="2007" y="937"/>
                        <a:pt x="2009" y="934"/>
                        <a:pt x="2010" y="930"/>
                      </a:cubicBezTo>
                      <a:cubicBezTo>
                        <a:pt x="2011" y="926"/>
                        <a:pt x="2010" y="922"/>
                        <a:pt x="2007" y="920"/>
                      </a:cubicBezTo>
                      <a:cubicBezTo>
                        <a:pt x="2006" y="919"/>
                        <a:pt x="2004" y="918"/>
                        <a:pt x="2003" y="918"/>
                      </a:cubicBezTo>
                      <a:cubicBezTo>
                        <a:pt x="2001" y="918"/>
                        <a:pt x="1999" y="918"/>
                        <a:pt x="1998" y="919"/>
                      </a:cubicBezTo>
                      <a:cubicBezTo>
                        <a:pt x="1997" y="920"/>
                        <a:pt x="1996" y="921"/>
                        <a:pt x="1996" y="922"/>
                      </a:cubicBezTo>
                      <a:cubicBezTo>
                        <a:pt x="1995" y="924"/>
                        <a:pt x="1996" y="925"/>
                        <a:pt x="1996" y="925"/>
                      </a:cubicBezTo>
                      <a:cubicBezTo>
                        <a:pt x="1995" y="925"/>
                        <a:pt x="1995" y="924"/>
                        <a:pt x="1995" y="922"/>
                      </a:cubicBezTo>
                      <a:cubicBezTo>
                        <a:pt x="1996" y="921"/>
                        <a:pt x="1997" y="920"/>
                        <a:pt x="1998" y="919"/>
                      </a:cubicBezTo>
                      <a:cubicBezTo>
                        <a:pt x="1999" y="918"/>
                        <a:pt x="2001" y="917"/>
                        <a:pt x="2003" y="917"/>
                      </a:cubicBezTo>
                      <a:cubicBezTo>
                        <a:pt x="2004" y="918"/>
                        <a:pt x="2006" y="918"/>
                        <a:pt x="2007" y="919"/>
                      </a:cubicBezTo>
                      <a:cubicBezTo>
                        <a:pt x="2011" y="922"/>
                        <a:pt x="2012" y="926"/>
                        <a:pt x="2011" y="930"/>
                      </a:cubicBezTo>
                      <a:cubicBezTo>
                        <a:pt x="2010" y="935"/>
                        <a:pt x="2008" y="938"/>
                        <a:pt x="2003" y="940"/>
                      </a:cubicBezTo>
                      <a:cubicBezTo>
                        <a:pt x="1999" y="943"/>
                        <a:pt x="1995" y="943"/>
                        <a:pt x="1990" y="942"/>
                      </a:cubicBezTo>
                      <a:cubicBezTo>
                        <a:pt x="1985" y="940"/>
                        <a:pt x="1981" y="937"/>
                        <a:pt x="1978" y="932"/>
                      </a:cubicBezTo>
                      <a:cubicBezTo>
                        <a:pt x="1977" y="929"/>
                        <a:pt x="1976" y="927"/>
                        <a:pt x="1975" y="924"/>
                      </a:cubicBezTo>
                      <a:cubicBezTo>
                        <a:pt x="1975" y="926"/>
                        <a:pt x="1975" y="928"/>
                        <a:pt x="1976" y="931"/>
                      </a:cubicBezTo>
                      <a:cubicBezTo>
                        <a:pt x="1978" y="944"/>
                        <a:pt x="1984" y="954"/>
                        <a:pt x="1993" y="964"/>
                      </a:cubicBezTo>
                      <a:cubicBezTo>
                        <a:pt x="2005" y="977"/>
                        <a:pt x="2015" y="982"/>
                        <a:pt x="2030" y="989"/>
                      </a:cubicBezTo>
                      <a:cubicBezTo>
                        <a:pt x="2058" y="1000"/>
                        <a:pt x="2092" y="1007"/>
                        <a:pt x="2108" y="1035"/>
                      </a:cubicBezTo>
                      <a:cubicBezTo>
                        <a:pt x="2111" y="1039"/>
                        <a:pt x="2112" y="1043"/>
                        <a:pt x="2114" y="1048"/>
                      </a:cubicBezTo>
                      <a:cubicBezTo>
                        <a:pt x="2115" y="1052"/>
                        <a:pt x="2115" y="1059"/>
                        <a:pt x="2117" y="1064"/>
                      </a:cubicBezTo>
                      <a:cubicBezTo>
                        <a:pt x="2120" y="1077"/>
                        <a:pt x="2131" y="1080"/>
                        <a:pt x="2138" y="1076"/>
                      </a:cubicBezTo>
                      <a:cubicBezTo>
                        <a:pt x="2141" y="1074"/>
                        <a:pt x="2143" y="1071"/>
                        <a:pt x="2143" y="1068"/>
                      </a:cubicBezTo>
                      <a:cubicBezTo>
                        <a:pt x="2143" y="1065"/>
                        <a:pt x="2142" y="1063"/>
                        <a:pt x="2139" y="1061"/>
                      </a:cubicBezTo>
                      <a:cubicBezTo>
                        <a:pt x="2136" y="1060"/>
                        <a:pt x="2132" y="1061"/>
                        <a:pt x="2131" y="1064"/>
                      </a:cubicBezTo>
                      <a:cubicBezTo>
                        <a:pt x="2130" y="1066"/>
                        <a:pt x="2131" y="1069"/>
                        <a:pt x="2133" y="1070"/>
                      </a:cubicBezTo>
                      <a:cubicBezTo>
                        <a:pt x="2131" y="1070"/>
                        <a:pt x="2129" y="1066"/>
                        <a:pt x="2129" y="1064"/>
                      </a:cubicBezTo>
                      <a:cubicBezTo>
                        <a:pt x="2130" y="1062"/>
                        <a:pt x="2132" y="1059"/>
                        <a:pt x="2134" y="1059"/>
                      </a:cubicBezTo>
                      <a:cubicBezTo>
                        <a:pt x="2142" y="1056"/>
                        <a:pt x="2148" y="1065"/>
                        <a:pt x="2145" y="1071"/>
                      </a:cubicBezTo>
                      <a:cubicBezTo>
                        <a:pt x="2144" y="1076"/>
                        <a:pt x="2140" y="1079"/>
                        <a:pt x="2135" y="1080"/>
                      </a:cubicBezTo>
                      <a:cubicBezTo>
                        <a:pt x="2128" y="1082"/>
                        <a:pt x="2120" y="1077"/>
                        <a:pt x="2116" y="1069"/>
                      </a:cubicBezTo>
                      <a:cubicBezTo>
                        <a:pt x="2117" y="1072"/>
                        <a:pt x="2117" y="1075"/>
                        <a:pt x="2117" y="1078"/>
                      </a:cubicBezTo>
                      <a:cubicBezTo>
                        <a:pt x="2118" y="1082"/>
                        <a:pt x="2122" y="1088"/>
                        <a:pt x="2128" y="1090"/>
                      </a:cubicBezTo>
                      <a:cubicBezTo>
                        <a:pt x="2137" y="1093"/>
                        <a:pt x="2147" y="1087"/>
                        <a:pt x="2151" y="1078"/>
                      </a:cubicBezTo>
                      <a:cubicBezTo>
                        <a:pt x="2153" y="1072"/>
                        <a:pt x="2154" y="1066"/>
                        <a:pt x="2161" y="1062"/>
                      </a:cubicBezTo>
                      <a:cubicBezTo>
                        <a:pt x="2166" y="1058"/>
                        <a:pt x="2173" y="1057"/>
                        <a:pt x="2179" y="1060"/>
                      </a:cubicBezTo>
                      <a:cubicBezTo>
                        <a:pt x="2160" y="1062"/>
                        <a:pt x="2163" y="1076"/>
                        <a:pt x="2156" y="1087"/>
                      </a:cubicBezTo>
                      <a:cubicBezTo>
                        <a:pt x="2151" y="1094"/>
                        <a:pt x="2144" y="1099"/>
                        <a:pt x="2136" y="1098"/>
                      </a:cubicBezTo>
                      <a:cubicBezTo>
                        <a:pt x="2129" y="1098"/>
                        <a:pt x="2119" y="1092"/>
                        <a:pt x="2117" y="1081"/>
                      </a:cubicBezTo>
                      <a:cubicBezTo>
                        <a:pt x="2117" y="1082"/>
                        <a:pt x="2117" y="1083"/>
                        <a:pt x="2117" y="1084"/>
                      </a:cubicBezTo>
                      <a:cubicBezTo>
                        <a:pt x="2115" y="1100"/>
                        <a:pt x="2107" y="1112"/>
                        <a:pt x="2092" y="1119"/>
                      </a:cubicBezTo>
                      <a:cubicBezTo>
                        <a:pt x="2089" y="1121"/>
                        <a:pt x="2086" y="1122"/>
                        <a:pt x="2084" y="1122"/>
                      </a:cubicBezTo>
                      <a:cubicBezTo>
                        <a:pt x="2084" y="1122"/>
                        <a:pt x="2083" y="1120"/>
                        <a:pt x="2083" y="1120"/>
                      </a:cubicBezTo>
                      <a:cubicBezTo>
                        <a:pt x="2086" y="1119"/>
                        <a:pt x="2088" y="1118"/>
                        <a:pt x="2091" y="1117"/>
                      </a:cubicBezTo>
                      <a:cubicBezTo>
                        <a:pt x="2106" y="1109"/>
                        <a:pt x="2112" y="1098"/>
                        <a:pt x="2113" y="1083"/>
                      </a:cubicBezTo>
                      <a:cubicBezTo>
                        <a:pt x="2113" y="1081"/>
                        <a:pt x="2113" y="1079"/>
                        <a:pt x="2114" y="1078"/>
                      </a:cubicBezTo>
                      <a:cubicBezTo>
                        <a:pt x="2112" y="1083"/>
                        <a:pt x="2109" y="1088"/>
                        <a:pt x="2104" y="1092"/>
                      </a:cubicBezTo>
                      <a:cubicBezTo>
                        <a:pt x="2101" y="1094"/>
                        <a:pt x="2099" y="1096"/>
                        <a:pt x="2095" y="1097"/>
                      </a:cubicBezTo>
                      <a:cubicBezTo>
                        <a:pt x="2091" y="1098"/>
                        <a:pt x="2088" y="1098"/>
                        <a:pt x="2085" y="1098"/>
                      </a:cubicBezTo>
                      <a:cubicBezTo>
                        <a:pt x="2076" y="1096"/>
                        <a:pt x="2069" y="1089"/>
                        <a:pt x="2071" y="1079"/>
                      </a:cubicBezTo>
                      <a:cubicBezTo>
                        <a:pt x="2072" y="1076"/>
                        <a:pt x="2075" y="1073"/>
                        <a:pt x="2078" y="1071"/>
                      </a:cubicBezTo>
                      <a:cubicBezTo>
                        <a:pt x="2080" y="1070"/>
                        <a:pt x="2081" y="1069"/>
                        <a:pt x="2083" y="1069"/>
                      </a:cubicBezTo>
                      <a:cubicBezTo>
                        <a:pt x="2086" y="1069"/>
                        <a:pt x="2089" y="1070"/>
                        <a:pt x="2092" y="1072"/>
                      </a:cubicBezTo>
                      <a:cubicBezTo>
                        <a:pt x="2093" y="1074"/>
                        <a:pt x="2094" y="1075"/>
                        <a:pt x="2094" y="1076"/>
                      </a:cubicBezTo>
                      <a:cubicBezTo>
                        <a:pt x="2095" y="1077"/>
                        <a:pt x="2095" y="1078"/>
                        <a:pt x="2095" y="1079"/>
                      </a:cubicBezTo>
                      <a:cubicBezTo>
                        <a:pt x="2095" y="1082"/>
                        <a:pt x="2094" y="1084"/>
                        <a:pt x="2091" y="1086"/>
                      </a:cubicBezTo>
                      <a:cubicBezTo>
                        <a:pt x="2090" y="1086"/>
                        <a:pt x="2088" y="1087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7" y="1085"/>
                        <a:pt x="2087" y="1085"/>
                        <a:pt x="2087" y="1085"/>
                      </a:cubicBezTo>
                      <a:cubicBezTo>
                        <a:pt x="2088" y="1086"/>
                        <a:pt x="2089" y="1086"/>
                        <a:pt x="2091" y="1085"/>
                      </a:cubicBezTo>
                      <a:cubicBezTo>
                        <a:pt x="2093" y="1084"/>
                        <a:pt x="2094" y="1082"/>
                        <a:pt x="2094" y="1080"/>
                      </a:cubicBezTo>
                      <a:cubicBezTo>
                        <a:pt x="2094" y="1079"/>
                        <a:pt x="2094" y="1078"/>
                        <a:pt x="2093" y="1077"/>
                      </a:cubicBezTo>
                      <a:cubicBezTo>
                        <a:pt x="2093" y="1075"/>
                        <a:pt x="2092" y="1074"/>
                        <a:pt x="2091" y="1073"/>
                      </a:cubicBezTo>
                      <a:cubicBezTo>
                        <a:pt x="2089" y="1072"/>
                        <a:pt x="2086" y="1071"/>
                        <a:pt x="2083" y="1071"/>
                      </a:cubicBezTo>
                      <a:cubicBezTo>
                        <a:pt x="2082" y="1071"/>
                        <a:pt x="2080" y="1072"/>
                        <a:pt x="2079" y="1073"/>
                      </a:cubicBezTo>
                      <a:cubicBezTo>
                        <a:pt x="2076" y="1074"/>
                        <a:pt x="2075" y="1077"/>
                        <a:pt x="2074" y="1080"/>
                      </a:cubicBezTo>
                      <a:cubicBezTo>
                        <a:pt x="2072" y="1088"/>
                        <a:pt x="2078" y="1094"/>
                        <a:pt x="2085" y="1095"/>
                      </a:cubicBezTo>
                      <a:cubicBezTo>
                        <a:pt x="2088" y="1095"/>
                        <a:pt x="2091" y="1095"/>
                        <a:pt x="2094" y="1094"/>
                      </a:cubicBezTo>
                      <a:cubicBezTo>
                        <a:pt x="2097" y="1093"/>
                        <a:pt x="2099" y="1091"/>
                        <a:pt x="2102" y="1089"/>
                      </a:cubicBezTo>
                      <a:cubicBezTo>
                        <a:pt x="2104" y="1087"/>
                        <a:pt x="2106" y="1084"/>
                        <a:pt x="2108" y="1081"/>
                      </a:cubicBezTo>
                      <a:cubicBezTo>
                        <a:pt x="2110" y="1077"/>
                        <a:pt x="2111" y="1071"/>
                        <a:pt x="2111" y="1066"/>
                      </a:cubicBezTo>
                      <a:cubicBezTo>
                        <a:pt x="2112" y="1056"/>
                        <a:pt x="2109" y="1045"/>
                        <a:pt x="2104" y="1037"/>
                      </a:cubicBezTo>
                      <a:cubicBezTo>
                        <a:pt x="2091" y="1014"/>
                        <a:pt x="2062" y="1006"/>
                        <a:pt x="2038" y="997"/>
                      </a:cubicBezTo>
                      <a:cubicBezTo>
                        <a:pt x="2042" y="999"/>
                        <a:pt x="2046" y="1001"/>
                        <a:pt x="2050" y="1003"/>
                      </a:cubicBezTo>
                      <a:cubicBezTo>
                        <a:pt x="2062" y="1011"/>
                        <a:pt x="2070" y="1029"/>
                        <a:pt x="2063" y="1042"/>
                      </a:cubicBezTo>
                      <a:cubicBezTo>
                        <a:pt x="2059" y="1051"/>
                        <a:pt x="2051" y="1057"/>
                        <a:pt x="2053" y="1067"/>
                      </a:cubicBezTo>
                      <a:cubicBezTo>
                        <a:pt x="2045" y="1067"/>
                        <a:pt x="2038" y="1056"/>
                        <a:pt x="2040" y="1045"/>
                      </a:cubicBezTo>
                      <a:cubicBezTo>
                        <a:pt x="2043" y="1032"/>
                        <a:pt x="2055" y="1019"/>
                        <a:pt x="2045" y="1007"/>
                      </a:cubicBezTo>
                      <a:cubicBezTo>
                        <a:pt x="2040" y="1000"/>
                        <a:pt x="2031" y="997"/>
                        <a:pt x="2029" y="993"/>
                      </a:cubicBezTo>
                      <a:cubicBezTo>
                        <a:pt x="2030" y="994"/>
                        <a:pt x="2030" y="994"/>
                        <a:pt x="2030" y="994"/>
                      </a:cubicBezTo>
                      <a:cubicBezTo>
                        <a:pt x="2030" y="994"/>
                        <a:pt x="2029" y="993"/>
                        <a:pt x="2028" y="993"/>
                      </a:cubicBezTo>
                      <a:cubicBezTo>
                        <a:pt x="2013" y="986"/>
                        <a:pt x="2002" y="980"/>
                        <a:pt x="1991" y="967"/>
                      </a:cubicBezTo>
                      <a:cubicBezTo>
                        <a:pt x="1982" y="956"/>
                        <a:pt x="1975" y="946"/>
                        <a:pt x="1973" y="931"/>
                      </a:cubicBezTo>
                      <a:cubicBezTo>
                        <a:pt x="1973" y="921"/>
                        <a:pt x="1975" y="911"/>
                        <a:pt x="1979" y="902"/>
                      </a:cubicBezTo>
                      <a:cubicBezTo>
                        <a:pt x="1989" y="885"/>
                        <a:pt x="2009" y="872"/>
                        <a:pt x="2030" y="864"/>
                      </a:cubicBezTo>
                      <a:cubicBezTo>
                        <a:pt x="2038" y="861"/>
                        <a:pt x="2046" y="859"/>
                        <a:pt x="2055" y="857"/>
                      </a:cubicBezTo>
                      <a:cubicBezTo>
                        <a:pt x="2070" y="854"/>
                        <a:pt x="2085" y="856"/>
                        <a:pt x="2100" y="850"/>
                      </a:cubicBezTo>
                      <a:cubicBezTo>
                        <a:pt x="2106" y="847"/>
                        <a:pt x="2114" y="842"/>
                        <a:pt x="2116" y="835"/>
                      </a:cubicBezTo>
                      <a:cubicBezTo>
                        <a:pt x="2118" y="831"/>
                        <a:pt x="2118" y="825"/>
                        <a:pt x="2113" y="823"/>
                      </a:cubicBezTo>
                      <a:cubicBezTo>
                        <a:pt x="2111" y="822"/>
                        <a:pt x="2110" y="823"/>
                        <a:pt x="2109" y="824"/>
                      </a:cubicBezTo>
                      <a:cubicBezTo>
                        <a:pt x="2108" y="825"/>
                        <a:pt x="2108" y="827"/>
                        <a:pt x="2109" y="828"/>
                      </a:cubicBezTo>
                      <a:cubicBezTo>
                        <a:pt x="2109" y="829"/>
                        <a:pt x="2110" y="829"/>
                        <a:pt x="2111" y="829"/>
                      </a:cubicBezTo>
                      <a:cubicBezTo>
                        <a:pt x="2113" y="829"/>
                        <a:pt x="2114" y="828"/>
                        <a:pt x="2113" y="826"/>
                      </a:cubicBezTo>
                      <a:cubicBezTo>
                        <a:pt x="2113" y="826"/>
                        <a:pt x="2112" y="825"/>
                        <a:pt x="2111" y="825"/>
                      </a:cubicBezTo>
                      <a:cubicBezTo>
                        <a:pt x="2112" y="824"/>
                        <a:pt x="2113" y="825"/>
                        <a:pt x="2114" y="825"/>
                      </a:cubicBezTo>
                      <a:cubicBezTo>
                        <a:pt x="2115" y="827"/>
                        <a:pt x="2115" y="828"/>
                        <a:pt x="2114" y="830"/>
                      </a:cubicBezTo>
                      <a:cubicBezTo>
                        <a:pt x="2113" y="832"/>
                        <a:pt x="2110" y="833"/>
                        <a:pt x="2107" y="831"/>
                      </a:cubicBezTo>
                      <a:cubicBezTo>
                        <a:pt x="2106" y="830"/>
                        <a:pt x="2104" y="828"/>
                        <a:pt x="2104" y="826"/>
                      </a:cubicBezTo>
                      <a:cubicBezTo>
                        <a:pt x="2104" y="824"/>
                        <a:pt x="2105" y="822"/>
                        <a:pt x="2106" y="821"/>
                      </a:cubicBezTo>
                      <a:cubicBezTo>
                        <a:pt x="2108" y="819"/>
                        <a:pt x="2111" y="819"/>
                        <a:pt x="2113" y="820"/>
                      </a:cubicBezTo>
                      <a:cubicBezTo>
                        <a:pt x="2118" y="822"/>
                        <a:pt x="2119" y="827"/>
                        <a:pt x="2119" y="832"/>
                      </a:cubicBezTo>
                      <a:cubicBezTo>
                        <a:pt x="2118" y="835"/>
                        <a:pt x="2117" y="837"/>
                        <a:pt x="2116" y="839"/>
                      </a:cubicBezTo>
                      <a:cubicBezTo>
                        <a:pt x="2123" y="831"/>
                        <a:pt x="2125" y="822"/>
                        <a:pt x="2123" y="813"/>
                      </a:cubicBezTo>
                      <a:cubicBezTo>
                        <a:pt x="2121" y="807"/>
                        <a:pt x="2118" y="802"/>
                        <a:pt x="2113" y="799"/>
                      </a:cubicBezTo>
                      <a:cubicBezTo>
                        <a:pt x="2113" y="799"/>
                        <a:pt x="2113" y="799"/>
                        <a:pt x="2113" y="799"/>
                      </a:cubicBezTo>
                      <a:cubicBezTo>
                        <a:pt x="2117" y="803"/>
                        <a:pt x="2118" y="810"/>
                        <a:pt x="2110" y="812"/>
                      </a:cubicBezTo>
                      <a:cubicBezTo>
                        <a:pt x="2105" y="815"/>
                        <a:pt x="2094" y="810"/>
                        <a:pt x="2088" y="824"/>
                      </a:cubicBezTo>
                      <a:close/>
                      <a:moveTo>
                        <a:pt x="2385" y="615"/>
                      </a:moveTo>
                      <a:cubicBezTo>
                        <a:pt x="2357" y="620"/>
                        <a:pt x="2345" y="641"/>
                        <a:pt x="2333" y="647"/>
                      </a:cubicBezTo>
                      <a:cubicBezTo>
                        <a:pt x="2320" y="654"/>
                        <a:pt x="2312" y="639"/>
                        <a:pt x="2324" y="628"/>
                      </a:cubicBezTo>
                      <a:cubicBezTo>
                        <a:pt x="2337" y="616"/>
                        <a:pt x="2363" y="612"/>
                        <a:pt x="2385" y="615"/>
                      </a:cubicBezTo>
                      <a:close/>
                      <a:moveTo>
                        <a:pt x="2254" y="552"/>
                      </a:moveTo>
                      <a:cubicBezTo>
                        <a:pt x="2246" y="543"/>
                        <a:pt x="2240" y="516"/>
                        <a:pt x="2246" y="501"/>
                      </a:cubicBezTo>
                      <a:cubicBezTo>
                        <a:pt x="2253" y="486"/>
                        <a:pt x="2266" y="488"/>
                        <a:pt x="2262" y="506"/>
                      </a:cubicBezTo>
                      <a:cubicBezTo>
                        <a:pt x="2259" y="519"/>
                        <a:pt x="2248" y="539"/>
                        <a:pt x="2254" y="552"/>
                      </a:cubicBezTo>
                      <a:close/>
                      <a:moveTo>
                        <a:pt x="2246" y="689"/>
                      </a:moveTo>
                      <a:cubicBezTo>
                        <a:pt x="2248" y="690"/>
                        <a:pt x="2250" y="689"/>
                        <a:pt x="2250" y="687"/>
                      </a:cubicBezTo>
                      <a:cubicBezTo>
                        <a:pt x="2251" y="685"/>
                        <a:pt x="2250" y="682"/>
                        <a:pt x="2248" y="682"/>
                      </a:cubicBezTo>
                      <a:cubicBezTo>
                        <a:pt x="2246" y="681"/>
                        <a:pt x="2244" y="682"/>
                        <a:pt x="2243" y="684"/>
                      </a:cubicBezTo>
                      <a:cubicBezTo>
                        <a:pt x="2243" y="686"/>
                        <a:pt x="2244" y="688"/>
                        <a:pt x="2246" y="689"/>
                      </a:cubicBezTo>
                      <a:close/>
                      <a:moveTo>
                        <a:pt x="2266" y="627"/>
                      </a:moveTo>
                      <a:cubicBezTo>
                        <a:pt x="2274" y="633"/>
                        <a:pt x="2265" y="642"/>
                        <a:pt x="2263" y="646"/>
                      </a:cubicBezTo>
                      <a:cubicBezTo>
                        <a:pt x="2261" y="649"/>
                        <a:pt x="2260" y="651"/>
                        <a:pt x="2261" y="654"/>
                      </a:cubicBezTo>
                      <a:cubicBezTo>
                        <a:pt x="2258" y="651"/>
                        <a:pt x="2254" y="643"/>
                        <a:pt x="2253" y="639"/>
                      </a:cubicBezTo>
                      <a:cubicBezTo>
                        <a:pt x="2252" y="632"/>
                        <a:pt x="2256" y="626"/>
                        <a:pt x="2263" y="626"/>
                      </a:cubicBezTo>
                      <a:cubicBezTo>
                        <a:pt x="2261" y="628"/>
                        <a:pt x="2259" y="633"/>
                        <a:pt x="2260" y="637"/>
                      </a:cubicBezTo>
                      <a:cubicBezTo>
                        <a:pt x="2260" y="635"/>
                        <a:pt x="2263" y="630"/>
                        <a:pt x="2266" y="627"/>
                      </a:cubicBezTo>
                      <a:close/>
                      <a:moveTo>
                        <a:pt x="2232" y="673"/>
                      </a:moveTo>
                      <a:cubicBezTo>
                        <a:pt x="2236" y="674"/>
                        <a:pt x="2240" y="672"/>
                        <a:pt x="2241" y="668"/>
                      </a:cubicBezTo>
                      <a:cubicBezTo>
                        <a:pt x="2243" y="664"/>
                        <a:pt x="2241" y="660"/>
                        <a:pt x="2237" y="659"/>
                      </a:cubicBezTo>
                      <a:cubicBezTo>
                        <a:pt x="2233" y="657"/>
                        <a:pt x="2228" y="659"/>
                        <a:pt x="2227" y="663"/>
                      </a:cubicBezTo>
                      <a:cubicBezTo>
                        <a:pt x="2226" y="667"/>
                        <a:pt x="2228" y="672"/>
                        <a:pt x="2232" y="673"/>
                      </a:cubicBezTo>
                      <a:close/>
                      <a:moveTo>
                        <a:pt x="2238" y="684"/>
                      </a:moveTo>
                      <a:cubicBezTo>
                        <a:pt x="2240" y="685"/>
                        <a:pt x="2243" y="683"/>
                        <a:pt x="2244" y="681"/>
                      </a:cubicBezTo>
                      <a:cubicBezTo>
                        <a:pt x="2245" y="678"/>
                        <a:pt x="2243" y="675"/>
                        <a:pt x="2241" y="674"/>
                      </a:cubicBezTo>
                      <a:cubicBezTo>
                        <a:pt x="2238" y="673"/>
                        <a:pt x="2235" y="675"/>
                        <a:pt x="2235" y="677"/>
                      </a:cubicBezTo>
                      <a:cubicBezTo>
                        <a:pt x="2234" y="680"/>
                        <a:pt x="2235" y="683"/>
                        <a:pt x="2238" y="684"/>
                      </a:cubicBezTo>
                      <a:close/>
                      <a:moveTo>
                        <a:pt x="2262" y="570"/>
                      </a:moveTo>
                      <a:cubicBezTo>
                        <a:pt x="2263" y="573"/>
                        <a:pt x="2266" y="575"/>
                        <a:pt x="2268" y="576"/>
                      </a:cubicBezTo>
                      <a:cubicBezTo>
                        <a:pt x="2272" y="577"/>
                        <a:pt x="2276" y="577"/>
                        <a:pt x="2279" y="573"/>
                      </a:cubicBezTo>
                      <a:cubicBezTo>
                        <a:pt x="2283" y="569"/>
                        <a:pt x="2282" y="563"/>
                        <a:pt x="2280" y="560"/>
                      </a:cubicBezTo>
                      <a:cubicBezTo>
                        <a:pt x="2275" y="554"/>
                        <a:pt x="2269" y="558"/>
                        <a:pt x="2265" y="557"/>
                      </a:cubicBezTo>
                      <a:cubicBezTo>
                        <a:pt x="2259" y="556"/>
                        <a:pt x="2255" y="550"/>
                        <a:pt x="2255" y="543"/>
                      </a:cubicBezTo>
                      <a:cubicBezTo>
                        <a:pt x="2255" y="535"/>
                        <a:pt x="2259" y="528"/>
                        <a:pt x="2266" y="525"/>
                      </a:cubicBezTo>
                      <a:cubicBezTo>
                        <a:pt x="2271" y="523"/>
                        <a:pt x="2276" y="524"/>
                        <a:pt x="2278" y="529"/>
                      </a:cubicBezTo>
                      <a:cubicBezTo>
                        <a:pt x="2274" y="527"/>
                        <a:pt x="2268" y="532"/>
                        <a:pt x="2270" y="538"/>
                      </a:cubicBezTo>
                      <a:cubicBezTo>
                        <a:pt x="2272" y="542"/>
                        <a:pt x="2278" y="546"/>
                        <a:pt x="2284" y="551"/>
                      </a:cubicBezTo>
                      <a:cubicBezTo>
                        <a:pt x="2290" y="556"/>
                        <a:pt x="2295" y="562"/>
                        <a:pt x="2297" y="568"/>
                      </a:cubicBezTo>
                      <a:cubicBezTo>
                        <a:pt x="2300" y="582"/>
                        <a:pt x="2290" y="595"/>
                        <a:pt x="2277" y="596"/>
                      </a:cubicBezTo>
                      <a:cubicBezTo>
                        <a:pt x="2269" y="596"/>
                        <a:pt x="2264" y="592"/>
                        <a:pt x="2258" y="588"/>
                      </a:cubicBezTo>
                      <a:cubicBezTo>
                        <a:pt x="2253" y="583"/>
                        <a:pt x="2242" y="567"/>
                        <a:pt x="2233" y="566"/>
                      </a:cubicBezTo>
                      <a:cubicBezTo>
                        <a:pt x="2226" y="566"/>
                        <a:pt x="2223" y="570"/>
                        <a:pt x="2223" y="575"/>
                      </a:cubicBezTo>
                      <a:cubicBezTo>
                        <a:pt x="2218" y="574"/>
                        <a:pt x="2216" y="566"/>
                        <a:pt x="2219" y="560"/>
                      </a:cubicBezTo>
                      <a:cubicBezTo>
                        <a:pt x="2225" y="550"/>
                        <a:pt x="2241" y="546"/>
                        <a:pt x="2252" y="555"/>
                      </a:cubicBezTo>
                      <a:cubicBezTo>
                        <a:pt x="2257" y="558"/>
                        <a:pt x="2259" y="563"/>
                        <a:pt x="2262" y="570"/>
                      </a:cubicBezTo>
                      <a:close/>
                      <a:moveTo>
                        <a:pt x="2301" y="445"/>
                      </a:moveTo>
                      <a:cubicBezTo>
                        <a:pt x="2303" y="445"/>
                        <a:pt x="2304" y="448"/>
                        <a:pt x="2304" y="450"/>
                      </a:cubicBezTo>
                      <a:cubicBezTo>
                        <a:pt x="2304" y="452"/>
                        <a:pt x="2301" y="454"/>
                        <a:pt x="2299" y="453"/>
                      </a:cubicBezTo>
                      <a:cubicBezTo>
                        <a:pt x="2297" y="453"/>
                        <a:pt x="2295" y="451"/>
                        <a:pt x="2296" y="448"/>
                      </a:cubicBezTo>
                      <a:cubicBezTo>
                        <a:pt x="2296" y="446"/>
                        <a:pt x="2298" y="445"/>
                        <a:pt x="2301" y="445"/>
                      </a:cubicBezTo>
                      <a:close/>
                      <a:moveTo>
                        <a:pt x="2309" y="445"/>
                      </a:moveTo>
                      <a:cubicBezTo>
                        <a:pt x="2311" y="445"/>
                        <a:pt x="2312" y="447"/>
                        <a:pt x="2311" y="448"/>
                      </a:cubicBezTo>
                      <a:cubicBezTo>
                        <a:pt x="2311" y="450"/>
                        <a:pt x="2309" y="451"/>
                        <a:pt x="2308" y="451"/>
                      </a:cubicBezTo>
                      <a:cubicBezTo>
                        <a:pt x="2306" y="451"/>
                        <a:pt x="2305" y="449"/>
                        <a:pt x="2305" y="447"/>
                      </a:cubicBezTo>
                      <a:cubicBezTo>
                        <a:pt x="2305" y="445"/>
                        <a:pt x="2307" y="444"/>
                        <a:pt x="2309" y="445"/>
                      </a:cubicBezTo>
                      <a:close/>
                      <a:moveTo>
                        <a:pt x="2292" y="450"/>
                      </a:moveTo>
                      <a:cubicBezTo>
                        <a:pt x="2295" y="451"/>
                        <a:pt x="2298" y="454"/>
                        <a:pt x="2297" y="458"/>
                      </a:cubicBezTo>
                      <a:cubicBezTo>
                        <a:pt x="2296" y="461"/>
                        <a:pt x="2293" y="464"/>
                        <a:pt x="2289" y="463"/>
                      </a:cubicBezTo>
                      <a:cubicBezTo>
                        <a:pt x="2286" y="462"/>
                        <a:pt x="2284" y="459"/>
                        <a:pt x="2284" y="455"/>
                      </a:cubicBezTo>
                      <a:cubicBezTo>
                        <a:pt x="2285" y="452"/>
                        <a:pt x="2288" y="450"/>
                        <a:pt x="2292" y="450"/>
                      </a:cubicBezTo>
                      <a:close/>
                      <a:moveTo>
                        <a:pt x="2264" y="570"/>
                      </a:moveTo>
                      <a:cubicBezTo>
                        <a:pt x="2267" y="574"/>
                        <a:pt x="2271" y="576"/>
                        <a:pt x="2275" y="574"/>
                      </a:cubicBezTo>
                      <a:cubicBezTo>
                        <a:pt x="2283" y="570"/>
                        <a:pt x="2280" y="560"/>
                        <a:pt x="2273" y="559"/>
                      </a:cubicBezTo>
                      <a:cubicBezTo>
                        <a:pt x="2268" y="557"/>
                        <a:pt x="2264" y="560"/>
                        <a:pt x="2258" y="556"/>
                      </a:cubicBezTo>
                      <a:cubicBezTo>
                        <a:pt x="2263" y="562"/>
                        <a:pt x="2261" y="565"/>
                        <a:pt x="2264" y="570"/>
                      </a:cubicBezTo>
                      <a:close/>
                      <a:moveTo>
                        <a:pt x="2290" y="593"/>
                      </a:moveTo>
                      <a:cubicBezTo>
                        <a:pt x="2297" y="590"/>
                        <a:pt x="2301" y="581"/>
                        <a:pt x="2300" y="575"/>
                      </a:cubicBezTo>
                      <a:cubicBezTo>
                        <a:pt x="2308" y="573"/>
                        <a:pt x="2318" y="586"/>
                        <a:pt x="2310" y="596"/>
                      </a:cubicBezTo>
                      <a:cubicBezTo>
                        <a:pt x="2304" y="601"/>
                        <a:pt x="2294" y="601"/>
                        <a:pt x="2290" y="593"/>
                      </a:cubicBezTo>
                      <a:close/>
                      <a:moveTo>
                        <a:pt x="2235" y="484"/>
                      </a:moveTo>
                      <a:cubicBezTo>
                        <a:pt x="2239" y="497"/>
                        <a:pt x="2220" y="502"/>
                        <a:pt x="2214" y="504"/>
                      </a:cubicBezTo>
                      <a:cubicBezTo>
                        <a:pt x="2209" y="506"/>
                        <a:pt x="2207" y="509"/>
                        <a:pt x="2205" y="513"/>
                      </a:cubicBezTo>
                      <a:cubicBezTo>
                        <a:pt x="2204" y="507"/>
                        <a:pt x="2205" y="493"/>
                        <a:pt x="2209" y="487"/>
                      </a:cubicBezTo>
                      <a:cubicBezTo>
                        <a:pt x="2213" y="478"/>
                        <a:pt x="2222" y="474"/>
                        <a:pt x="2233" y="480"/>
                      </a:cubicBezTo>
                      <a:cubicBezTo>
                        <a:pt x="2227" y="481"/>
                        <a:pt x="2220" y="485"/>
                        <a:pt x="2219" y="491"/>
                      </a:cubicBezTo>
                      <a:cubicBezTo>
                        <a:pt x="2221" y="488"/>
                        <a:pt x="2228" y="484"/>
                        <a:pt x="2235" y="484"/>
                      </a:cubicBezTo>
                      <a:close/>
                      <a:moveTo>
                        <a:pt x="2328" y="584"/>
                      </a:moveTo>
                      <a:cubicBezTo>
                        <a:pt x="2317" y="552"/>
                        <a:pt x="2333" y="530"/>
                        <a:pt x="2333" y="514"/>
                      </a:cubicBezTo>
                      <a:cubicBezTo>
                        <a:pt x="2333" y="497"/>
                        <a:pt x="2313" y="496"/>
                        <a:pt x="2309" y="515"/>
                      </a:cubicBezTo>
                      <a:cubicBezTo>
                        <a:pt x="2303" y="535"/>
                        <a:pt x="2313" y="563"/>
                        <a:pt x="2328" y="584"/>
                      </a:cubicBezTo>
                      <a:close/>
                      <a:moveTo>
                        <a:pt x="2267" y="694"/>
                      </a:moveTo>
                      <a:cubicBezTo>
                        <a:pt x="2265" y="691"/>
                        <a:pt x="2263" y="688"/>
                        <a:pt x="2262" y="685"/>
                      </a:cubicBezTo>
                      <a:cubicBezTo>
                        <a:pt x="2258" y="674"/>
                        <a:pt x="2258" y="661"/>
                        <a:pt x="2264" y="650"/>
                      </a:cubicBezTo>
                      <a:cubicBezTo>
                        <a:pt x="2271" y="638"/>
                        <a:pt x="2287" y="630"/>
                        <a:pt x="2301" y="635"/>
                      </a:cubicBezTo>
                      <a:cubicBezTo>
                        <a:pt x="2306" y="637"/>
                        <a:pt x="2311" y="641"/>
                        <a:pt x="2314" y="646"/>
                      </a:cubicBezTo>
                      <a:cubicBezTo>
                        <a:pt x="2316" y="650"/>
                        <a:pt x="2317" y="654"/>
                        <a:pt x="2315" y="658"/>
                      </a:cubicBezTo>
                      <a:cubicBezTo>
                        <a:pt x="2314" y="663"/>
                        <a:pt x="2310" y="667"/>
                        <a:pt x="2305" y="668"/>
                      </a:cubicBezTo>
                      <a:cubicBezTo>
                        <a:pt x="2301" y="669"/>
                        <a:pt x="2297" y="668"/>
                        <a:pt x="2294" y="666"/>
                      </a:cubicBezTo>
                      <a:cubicBezTo>
                        <a:pt x="2289" y="662"/>
                        <a:pt x="2288" y="654"/>
                        <a:pt x="2292" y="648"/>
                      </a:cubicBezTo>
                      <a:cubicBezTo>
                        <a:pt x="2296" y="642"/>
                        <a:pt x="2304" y="641"/>
                        <a:pt x="2310" y="645"/>
                      </a:cubicBezTo>
                      <a:cubicBezTo>
                        <a:pt x="2314" y="649"/>
                        <a:pt x="2316" y="654"/>
                        <a:pt x="2314" y="659"/>
                      </a:cubicBezTo>
                      <a:cubicBezTo>
                        <a:pt x="2315" y="659"/>
                        <a:pt x="2315" y="658"/>
                        <a:pt x="2315" y="658"/>
                      </a:cubicBezTo>
                      <a:cubicBezTo>
                        <a:pt x="2316" y="654"/>
                        <a:pt x="2315" y="650"/>
                        <a:pt x="2313" y="646"/>
                      </a:cubicBezTo>
                      <a:cubicBezTo>
                        <a:pt x="2311" y="641"/>
                        <a:pt x="2306" y="637"/>
                        <a:pt x="2300" y="636"/>
                      </a:cubicBezTo>
                      <a:cubicBezTo>
                        <a:pt x="2287" y="631"/>
                        <a:pt x="2272" y="639"/>
                        <a:pt x="2265" y="651"/>
                      </a:cubicBezTo>
                      <a:cubicBezTo>
                        <a:pt x="2259" y="662"/>
                        <a:pt x="2260" y="675"/>
                        <a:pt x="2265" y="686"/>
                      </a:cubicBezTo>
                      <a:cubicBezTo>
                        <a:pt x="2267" y="688"/>
                        <a:pt x="2268" y="691"/>
                        <a:pt x="2270" y="693"/>
                      </a:cubicBezTo>
                      <a:lnTo>
                        <a:pt x="2267" y="694"/>
                      </a:lnTo>
                      <a:close/>
                      <a:moveTo>
                        <a:pt x="2317" y="708"/>
                      </a:moveTo>
                      <a:cubicBezTo>
                        <a:pt x="2326" y="720"/>
                        <a:pt x="2329" y="735"/>
                        <a:pt x="2318" y="749"/>
                      </a:cubicBezTo>
                      <a:cubicBezTo>
                        <a:pt x="2314" y="754"/>
                        <a:pt x="2309" y="757"/>
                        <a:pt x="2303" y="759"/>
                      </a:cubicBezTo>
                      <a:cubicBezTo>
                        <a:pt x="2298" y="761"/>
                        <a:pt x="2294" y="761"/>
                        <a:pt x="2289" y="759"/>
                      </a:cubicBezTo>
                      <a:cubicBezTo>
                        <a:pt x="2283" y="756"/>
                        <a:pt x="2279" y="751"/>
                        <a:pt x="2278" y="745"/>
                      </a:cubicBezTo>
                      <a:cubicBezTo>
                        <a:pt x="2277" y="741"/>
                        <a:pt x="2278" y="738"/>
                        <a:pt x="2280" y="735"/>
                      </a:cubicBezTo>
                      <a:cubicBezTo>
                        <a:pt x="2284" y="730"/>
                        <a:pt x="2290" y="729"/>
                        <a:pt x="2296" y="730"/>
                      </a:cubicBezTo>
                      <a:cubicBezTo>
                        <a:pt x="2298" y="731"/>
                        <a:pt x="2300" y="733"/>
                        <a:pt x="2302" y="735"/>
                      </a:cubicBezTo>
                      <a:cubicBezTo>
                        <a:pt x="2305" y="740"/>
                        <a:pt x="2304" y="747"/>
                        <a:pt x="2299" y="750"/>
                      </a:cubicBezTo>
                      <a:cubicBezTo>
                        <a:pt x="2294" y="753"/>
                        <a:pt x="2287" y="752"/>
                        <a:pt x="2284" y="747"/>
                      </a:cubicBezTo>
                      <a:cubicBezTo>
                        <a:pt x="2281" y="742"/>
                        <a:pt x="2282" y="735"/>
                        <a:pt x="2287" y="732"/>
                      </a:cubicBezTo>
                      <a:cubicBezTo>
                        <a:pt x="2289" y="731"/>
                        <a:pt x="2290" y="730"/>
                        <a:pt x="2292" y="730"/>
                      </a:cubicBezTo>
                      <a:cubicBezTo>
                        <a:pt x="2292" y="730"/>
                        <a:pt x="2292" y="730"/>
                        <a:pt x="2292" y="730"/>
                      </a:cubicBezTo>
                      <a:cubicBezTo>
                        <a:pt x="2287" y="730"/>
                        <a:pt x="2284" y="732"/>
                        <a:pt x="2281" y="735"/>
                      </a:cubicBezTo>
                      <a:cubicBezTo>
                        <a:pt x="2279" y="738"/>
                        <a:pt x="2278" y="741"/>
                        <a:pt x="2279" y="745"/>
                      </a:cubicBezTo>
                      <a:cubicBezTo>
                        <a:pt x="2280" y="751"/>
                        <a:pt x="2284" y="755"/>
                        <a:pt x="2289" y="758"/>
                      </a:cubicBezTo>
                      <a:cubicBezTo>
                        <a:pt x="2294" y="760"/>
                        <a:pt x="2298" y="760"/>
                        <a:pt x="2303" y="758"/>
                      </a:cubicBezTo>
                      <a:cubicBezTo>
                        <a:pt x="2309" y="756"/>
                        <a:pt x="2313" y="753"/>
                        <a:pt x="2316" y="748"/>
                      </a:cubicBezTo>
                      <a:cubicBezTo>
                        <a:pt x="2327" y="734"/>
                        <a:pt x="2324" y="719"/>
                        <a:pt x="2315" y="709"/>
                      </a:cubicBezTo>
                      <a:lnTo>
                        <a:pt x="2317" y="708"/>
                      </a:lnTo>
                      <a:close/>
                      <a:moveTo>
                        <a:pt x="2394" y="965"/>
                      </a:moveTo>
                      <a:cubicBezTo>
                        <a:pt x="2392" y="968"/>
                        <a:pt x="2388" y="968"/>
                        <a:pt x="2385" y="966"/>
                      </a:cubicBezTo>
                      <a:cubicBezTo>
                        <a:pt x="2382" y="964"/>
                        <a:pt x="2381" y="960"/>
                        <a:pt x="2383" y="957"/>
                      </a:cubicBezTo>
                      <a:cubicBezTo>
                        <a:pt x="2385" y="955"/>
                        <a:pt x="2389" y="954"/>
                        <a:pt x="2392" y="956"/>
                      </a:cubicBezTo>
                      <a:cubicBezTo>
                        <a:pt x="2395" y="958"/>
                        <a:pt x="2396" y="962"/>
                        <a:pt x="2394" y="965"/>
                      </a:cubicBezTo>
                      <a:close/>
                      <a:moveTo>
                        <a:pt x="2389" y="976"/>
                      </a:moveTo>
                      <a:cubicBezTo>
                        <a:pt x="2388" y="979"/>
                        <a:pt x="2385" y="979"/>
                        <a:pt x="2382" y="978"/>
                      </a:cubicBezTo>
                      <a:cubicBezTo>
                        <a:pt x="2380" y="976"/>
                        <a:pt x="2380" y="973"/>
                        <a:pt x="2381" y="971"/>
                      </a:cubicBezTo>
                      <a:cubicBezTo>
                        <a:pt x="2383" y="968"/>
                        <a:pt x="2386" y="968"/>
                        <a:pt x="2388" y="970"/>
                      </a:cubicBezTo>
                      <a:cubicBezTo>
                        <a:pt x="2390" y="971"/>
                        <a:pt x="2391" y="974"/>
                        <a:pt x="2389" y="976"/>
                      </a:cubicBezTo>
                      <a:close/>
                      <a:moveTo>
                        <a:pt x="2392" y="949"/>
                      </a:moveTo>
                      <a:cubicBezTo>
                        <a:pt x="2389" y="953"/>
                        <a:pt x="2383" y="955"/>
                        <a:pt x="2378" y="951"/>
                      </a:cubicBezTo>
                      <a:cubicBezTo>
                        <a:pt x="2374" y="948"/>
                        <a:pt x="2373" y="942"/>
                        <a:pt x="2376" y="938"/>
                      </a:cubicBezTo>
                      <a:cubicBezTo>
                        <a:pt x="2379" y="933"/>
                        <a:pt x="2385" y="932"/>
                        <a:pt x="2389" y="935"/>
                      </a:cubicBezTo>
                      <a:cubicBezTo>
                        <a:pt x="2394" y="939"/>
                        <a:pt x="2395" y="945"/>
                        <a:pt x="2392" y="949"/>
                      </a:cubicBezTo>
                      <a:close/>
                      <a:moveTo>
                        <a:pt x="2146" y="946"/>
                      </a:moveTo>
                      <a:cubicBezTo>
                        <a:pt x="2151" y="961"/>
                        <a:pt x="2171" y="975"/>
                        <a:pt x="2187" y="976"/>
                      </a:cubicBezTo>
                      <a:cubicBezTo>
                        <a:pt x="2203" y="977"/>
                        <a:pt x="2209" y="962"/>
                        <a:pt x="2191" y="958"/>
                      </a:cubicBezTo>
                      <a:cubicBezTo>
                        <a:pt x="2177" y="954"/>
                        <a:pt x="2155" y="957"/>
                        <a:pt x="2146" y="946"/>
                      </a:cubicBezTo>
                      <a:close/>
                      <a:moveTo>
                        <a:pt x="2250" y="764"/>
                      </a:moveTo>
                      <a:cubicBezTo>
                        <a:pt x="2232" y="747"/>
                        <a:pt x="2196" y="738"/>
                        <a:pt x="2180" y="750"/>
                      </a:cubicBezTo>
                      <a:cubicBezTo>
                        <a:pt x="2164" y="764"/>
                        <a:pt x="2178" y="779"/>
                        <a:pt x="2192" y="768"/>
                      </a:cubicBezTo>
                      <a:cubicBezTo>
                        <a:pt x="2199" y="762"/>
                        <a:pt x="2225" y="752"/>
                        <a:pt x="2250" y="764"/>
                      </a:cubicBezTo>
                      <a:close/>
                      <a:moveTo>
                        <a:pt x="2244" y="753"/>
                      </a:moveTo>
                      <a:cubicBezTo>
                        <a:pt x="2235" y="748"/>
                        <a:pt x="2231" y="739"/>
                        <a:pt x="2229" y="731"/>
                      </a:cubicBezTo>
                      <a:cubicBezTo>
                        <a:pt x="2224" y="711"/>
                        <a:pt x="2233" y="686"/>
                        <a:pt x="2220" y="673"/>
                      </a:cubicBezTo>
                      <a:cubicBezTo>
                        <a:pt x="2215" y="667"/>
                        <a:pt x="2206" y="664"/>
                        <a:pt x="2198" y="667"/>
                      </a:cubicBezTo>
                      <a:cubicBezTo>
                        <a:pt x="2194" y="669"/>
                        <a:pt x="2191" y="673"/>
                        <a:pt x="2192" y="678"/>
                      </a:cubicBezTo>
                      <a:cubicBezTo>
                        <a:pt x="2193" y="674"/>
                        <a:pt x="2200" y="671"/>
                        <a:pt x="2205" y="674"/>
                      </a:cubicBezTo>
                      <a:cubicBezTo>
                        <a:pt x="2210" y="676"/>
                        <a:pt x="2212" y="682"/>
                        <a:pt x="2211" y="688"/>
                      </a:cubicBezTo>
                      <a:cubicBezTo>
                        <a:pt x="2209" y="707"/>
                        <a:pt x="2204" y="725"/>
                        <a:pt x="2218" y="741"/>
                      </a:cubicBezTo>
                      <a:cubicBezTo>
                        <a:pt x="2224" y="747"/>
                        <a:pt x="2232" y="751"/>
                        <a:pt x="2244" y="753"/>
                      </a:cubicBezTo>
                      <a:close/>
                      <a:moveTo>
                        <a:pt x="2465" y="840"/>
                      </a:moveTo>
                      <a:cubicBezTo>
                        <a:pt x="2451" y="837"/>
                        <a:pt x="2457" y="818"/>
                        <a:pt x="2458" y="811"/>
                      </a:cubicBezTo>
                      <a:cubicBezTo>
                        <a:pt x="2459" y="806"/>
                        <a:pt x="2458" y="802"/>
                        <a:pt x="2455" y="799"/>
                      </a:cubicBezTo>
                      <a:cubicBezTo>
                        <a:pt x="2461" y="800"/>
                        <a:pt x="2472" y="809"/>
                        <a:pt x="2476" y="815"/>
                      </a:cubicBezTo>
                      <a:cubicBezTo>
                        <a:pt x="2481" y="824"/>
                        <a:pt x="2480" y="834"/>
                        <a:pt x="2470" y="840"/>
                      </a:cubicBezTo>
                      <a:cubicBezTo>
                        <a:pt x="2472" y="835"/>
                        <a:pt x="2471" y="826"/>
                        <a:pt x="2468" y="822"/>
                      </a:cubicBezTo>
                      <a:cubicBezTo>
                        <a:pt x="2468" y="825"/>
                        <a:pt x="2468" y="834"/>
                        <a:pt x="2465" y="840"/>
                      </a:cubicBezTo>
                      <a:close/>
                      <a:moveTo>
                        <a:pt x="2271" y="1060"/>
                      </a:moveTo>
                      <a:cubicBezTo>
                        <a:pt x="2268" y="1062"/>
                        <a:pt x="2266" y="1066"/>
                        <a:pt x="2269" y="1069"/>
                      </a:cubicBezTo>
                      <a:cubicBezTo>
                        <a:pt x="2270" y="1070"/>
                        <a:pt x="2272" y="1070"/>
                        <a:pt x="2273" y="1069"/>
                      </a:cubicBezTo>
                      <a:cubicBezTo>
                        <a:pt x="2274" y="1068"/>
                        <a:pt x="2273" y="1066"/>
                        <a:pt x="2273" y="1066"/>
                      </a:cubicBezTo>
                      <a:cubicBezTo>
                        <a:pt x="2274" y="1066"/>
                        <a:pt x="2275" y="1066"/>
                        <a:pt x="2275" y="1067"/>
                      </a:cubicBezTo>
                      <a:cubicBezTo>
                        <a:pt x="2277" y="1068"/>
                        <a:pt x="2278" y="1072"/>
                        <a:pt x="2276" y="1074"/>
                      </a:cubicBezTo>
                      <a:cubicBezTo>
                        <a:pt x="2275" y="1077"/>
                        <a:pt x="2271" y="1079"/>
                        <a:pt x="2268" y="1077"/>
                      </a:cubicBezTo>
                      <a:cubicBezTo>
                        <a:pt x="2265" y="1076"/>
                        <a:pt x="2262" y="1072"/>
                        <a:pt x="2260" y="1072"/>
                      </a:cubicBezTo>
                      <a:cubicBezTo>
                        <a:pt x="2256" y="1070"/>
                        <a:pt x="2253" y="1073"/>
                        <a:pt x="2252" y="1075"/>
                      </a:cubicBezTo>
                      <a:cubicBezTo>
                        <a:pt x="2253" y="1070"/>
                        <a:pt x="2253" y="1070"/>
                        <a:pt x="2249" y="1067"/>
                      </a:cubicBezTo>
                      <a:cubicBezTo>
                        <a:pt x="2247" y="1065"/>
                        <a:pt x="2235" y="1059"/>
                        <a:pt x="2240" y="1048"/>
                      </a:cubicBezTo>
                      <a:cubicBezTo>
                        <a:pt x="2235" y="1054"/>
                        <a:pt x="2235" y="1062"/>
                        <a:pt x="2237" y="1069"/>
                      </a:cubicBezTo>
                      <a:cubicBezTo>
                        <a:pt x="2240" y="1076"/>
                        <a:pt x="2246" y="1083"/>
                        <a:pt x="2253" y="1085"/>
                      </a:cubicBezTo>
                      <a:cubicBezTo>
                        <a:pt x="2262" y="1088"/>
                        <a:pt x="2275" y="1083"/>
                        <a:pt x="2280" y="1074"/>
                      </a:cubicBezTo>
                      <a:cubicBezTo>
                        <a:pt x="2282" y="1070"/>
                        <a:pt x="2283" y="1063"/>
                        <a:pt x="2279" y="1060"/>
                      </a:cubicBezTo>
                      <a:cubicBezTo>
                        <a:pt x="2277" y="1059"/>
                        <a:pt x="2274" y="1058"/>
                        <a:pt x="2271" y="1060"/>
                      </a:cubicBezTo>
                      <a:close/>
                      <a:moveTo>
                        <a:pt x="2226" y="1067"/>
                      </a:moveTo>
                      <a:cubicBezTo>
                        <a:pt x="2215" y="1085"/>
                        <a:pt x="2197" y="1091"/>
                        <a:pt x="2188" y="1097"/>
                      </a:cubicBezTo>
                      <a:cubicBezTo>
                        <a:pt x="2179" y="1103"/>
                        <a:pt x="2183" y="1112"/>
                        <a:pt x="2195" y="1108"/>
                      </a:cubicBezTo>
                      <a:cubicBezTo>
                        <a:pt x="2208" y="1103"/>
                        <a:pt x="2224" y="1078"/>
                        <a:pt x="2226" y="1067"/>
                      </a:cubicBezTo>
                      <a:close/>
                      <a:moveTo>
                        <a:pt x="2482" y="881"/>
                      </a:moveTo>
                      <a:cubicBezTo>
                        <a:pt x="2483" y="879"/>
                        <a:pt x="2481" y="877"/>
                        <a:pt x="2479" y="876"/>
                      </a:cubicBezTo>
                      <a:cubicBezTo>
                        <a:pt x="2477" y="876"/>
                        <a:pt x="2475" y="877"/>
                        <a:pt x="2475" y="879"/>
                      </a:cubicBezTo>
                      <a:cubicBezTo>
                        <a:pt x="2474" y="881"/>
                        <a:pt x="2475" y="883"/>
                        <a:pt x="2478" y="884"/>
                      </a:cubicBezTo>
                      <a:cubicBezTo>
                        <a:pt x="2480" y="884"/>
                        <a:pt x="2482" y="883"/>
                        <a:pt x="2482" y="881"/>
                      </a:cubicBezTo>
                      <a:close/>
                      <a:moveTo>
                        <a:pt x="2508" y="869"/>
                      </a:moveTo>
                      <a:cubicBezTo>
                        <a:pt x="2508" y="865"/>
                        <a:pt x="2506" y="861"/>
                        <a:pt x="2502" y="860"/>
                      </a:cubicBezTo>
                      <a:cubicBezTo>
                        <a:pt x="2498" y="859"/>
                        <a:pt x="2494" y="862"/>
                        <a:pt x="2493" y="866"/>
                      </a:cubicBezTo>
                      <a:cubicBezTo>
                        <a:pt x="2492" y="870"/>
                        <a:pt x="2495" y="874"/>
                        <a:pt x="2499" y="875"/>
                      </a:cubicBezTo>
                      <a:cubicBezTo>
                        <a:pt x="2503" y="876"/>
                        <a:pt x="2507" y="873"/>
                        <a:pt x="2508" y="869"/>
                      </a:cubicBezTo>
                      <a:close/>
                      <a:moveTo>
                        <a:pt x="2494" y="878"/>
                      </a:moveTo>
                      <a:cubicBezTo>
                        <a:pt x="2495" y="875"/>
                        <a:pt x="2493" y="872"/>
                        <a:pt x="2490" y="871"/>
                      </a:cubicBezTo>
                      <a:cubicBezTo>
                        <a:pt x="2487" y="871"/>
                        <a:pt x="2484" y="873"/>
                        <a:pt x="2484" y="875"/>
                      </a:cubicBezTo>
                      <a:cubicBezTo>
                        <a:pt x="2483" y="878"/>
                        <a:pt x="2485" y="881"/>
                        <a:pt x="2488" y="882"/>
                      </a:cubicBezTo>
                      <a:cubicBezTo>
                        <a:pt x="2491" y="882"/>
                        <a:pt x="2494" y="881"/>
                        <a:pt x="2494" y="878"/>
                      </a:cubicBezTo>
                      <a:close/>
                      <a:moveTo>
                        <a:pt x="2504" y="844"/>
                      </a:moveTo>
                      <a:cubicBezTo>
                        <a:pt x="2512" y="861"/>
                        <a:pt x="2534" y="848"/>
                        <a:pt x="2542" y="845"/>
                      </a:cubicBezTo>
                      <a:cubicBezTo>
                        <a:pt x="2549" y="843"/>
                        <a:pt x="2554" y="843"/>
                        <a:pt x="2559" y="846"/>
                      </a:cubicBezTo>
                      <a:cubicBezTo>
                        <a:pt x="2555" y="839"/>
                        <a:pt x="2541" y="827"/>
                        <a:pt x="2532" y="824"/>
                      </a:cubicBezTo>
                      <a:cubicBezTo>
                        <a:pt x="2520" y="819"/>
                        <a:pt x="2507" y="823"/>
                        <a:pt x="2503" y="838"/>
                      </a:cubicBezTo>
                      <a:cubicBezTo>
                        <a:pt x="2509" y="834"/>
                        <a:pt x="2519" y="833"/>
                        <a:pt x="2526" y="836"/>
                      </a:cubicBezTo>
                      <a:cubicBezTo>
                        <a:pt x="2522" y="836"/>
                        <a:pt x="2511" y="838"/>
                        <a:pt x="2504" y="844"/>
                      </a:cubicBezTo>
                      <a:close/>
                      <a:moveTo>
                        <a:pt x="2497" y="825"/>
                      </a:moveTo>
                      <a:cubicBezTo>
                        <a:pt x="2521" y="797"/>
                        <a:pt x="2516" y="746"/>
                        <a:pt x="2489" y="731"/>
                      </a:cubicBezTo>
                      <a:cubicBezTo>
                        <a:pt x="2467" y="719"/>
                        <a:pt x="2457" y="739"/>
                        <a:pt x="2475" y="754"/>
                      </a:cubicBezTo>
                      <a:cubicBezTo>
                        <a:pt x="2487" y="764"/>
                        <a:pt x="2515" y="790"/>
                        <a:pt x="2497" y="825"/>
                      </a:cubicBezTo>
                      <a:close/>
                      <a:moveTo>
                        <a:pt x="2181" y="812"/>
                      </a:moveTo>
                      <a:cubicBezTo>
                        <a:pt x="2179" y="811"/>
                        <a:pt x="2176" y="811"/>
                        <a:pt x="2175" y="813"/>
                      </a:cubicBezTo>
                      <a:cubicBezTo>
                        <a:pt x="2173" y="815"/>
                        <a:pt x="2174" y="818"/>
                        <a:pt x="2176" y="819"/>
                      </a:cubicBezTo>
                      <a:cubicBezTo>
                        <a:pt x="2178" y="821"/>
                        <a:pt x="2180" y="821"/>
                        <a:pt x="2182" y="819"/>
                      </a:cubicBezTo>
                      <a:cubicBezTo>
                        <a:pt x="2184" y="817"/>
                        <a:pt x="2183" y="814"/>
                        <a:pt x="2181" y="812"/>
                      </a:cubicBezTo>
                      <a:close/>
                      <a:moveTo>
                        <a:pt x="2185" y="799"/>
                      </a:moveTo>
                      <a:cubicBezTo>
                        <a:pt x="2183" y="797"/>
                        <a:pt x="2179" y="798"/>
                        <a:pt x="2177" y="800"/>
                      </a:cubicBezTo>
                      <a:cubicBezTo>
                        <a:pt x="2175" y="803"/>
                        <a:pt x="2176" y="806"/>
                        <a:pt x="2178" y="808"/>
                      </a:cubicBezTo>
                      <a:cubicBezTo>
                        <a:pt x="2181" y="810"/>
                        <a:pt x="2185" y="809"/>
                        <a:pt x="2186" y="807"/>
                      </a:cubicBezTo>
                      <a:cubicBezTo>
                        <a:pt x="2188" y="804"/>
                        <a:pt x="2188" y="801"/>
                        <a:pt x="2185" y="799"/>
                      </a:cubicBezTo>
                      <a:close/>
                      <a:moveTo>
                        <a:pt x="2194" y="784"/>
                      </a:moveTo>
                      <a:cubicBezTo>
                        <a:pt x="2191" y="781"/>
                        <a:pt x="2186" y="782"/>
                        <a:pt x="2183" y="785"/>
                      </a:cubicBezTo>
                      <a:cubicBezTo>
                        <a:pt x="2181" y="788"/>
                        <a:pt x="2181" y="793"/>
                        <a:pt x="2185" y="796"/>
                      </a:cubicBezTo>
                      <a:cubicBezTo>
                        <a:pt x="2188" y="798"/>
                        <a:pt x="2193" y="798"/>
                        <a:pt x="2195" y="794"/>
                      </a:cubicBezTo>
                      <a:cubicBezTo>
                        <a:pt x="2198" y="791"/>
                        <a:pt x="2197" y="786"/>
                        <a:pt x="2194" y="784"/>
                      </a:cubicBezTo>
                      <a:close/>
                      <a:moveTo>
                        <a:pt x="2245" y="821"/>
                      </a:moveTo>
                      <a:cubicBezTo>
                        <a:pt x="2245" y="828"/>
                        <a:pt x="2242" y="838"/>
                        <a:pt x="2234" y="844"/>
                      </a:cubicBezTo>
                      <a:cubicBezTo>
                        <a:pt x="2221" y="853"/>
                        <a:pt x="2206" y="850"/>
                        <a:pt x="2197" y="838"/>
                      </a:cubicBezTo>
                      <a:cubicBezTo>
                        <a:pt x="2178" y="815"/>
                        <a:pt x="2151" y="837"/>
                        <a:pt x="2171" y="861"/>
                      </a:cubicBezTo>
                      <a:cubicBezTo>
                        <a:pt x="2181" y="874"/>
                        <a:pt x="2198" y="877"/>
                        <a:pt x="2211" y="874"/>
                      </a:cubicBezTo>
                      <a:cubicBezTo>
                        <a:pt x="2235" y="870"/>
                        <a:pt x="2257" y="843"/>
                        <a:pt x="2245" y="821"/>
                      </a:cubicBezTo>
                      <a:close/>
                      <a:moveTo>
                        <a:pt x="2196" y="897"/>
                      </a:moveTo>
                      <a:cubicBezTo>
                        <a:pt x="2237" y="927"/>
                        <a:pt x="2246" y="997"/>
                        <a:pt x="2215" y="1025"/>
                      </a:cubicBezTo>
                      <a:cubicBezTo>
                        <a:pt x="2189" y="1047"/>
                        <a:pt x="2170" y="1023"/>
                        <a:pt x="2188" y="999"/>
                      </a:cubicBezTo>
                      <a:cubicBezTo>
                        <a:pt x="2201" y="982"/>
                        <a:pt x="2231" y="938"/>
                        <a:pt x="2196" y="897"/>
                      </a:cubicBezTo>
                      <a:close/>
                      <a:moveTo>
                        <a:pt x="2214" y="898"/>
                      </a:moveTo>
                      <a:cubicBezTo>
                        <a:pt x="2261" y="910"/>
                        <a:pt x="2273" y="924"/>
                        <a:pt x="2299" y="949"/>
                      </a:cubicBezTo>
                      <a:cubicBezTo>
                        <a:pt x="2307" y="957"/>
                        <a:pt x="2317" y="961"/>
                        <a:pt x="2325" y="961"/>
                      </a:cubicBezTo>
                      <a:cubicBezTo>
                        <a:pt x="2337" y="961"/>
                        <a:pt x="2349" y="955"/>
                        <a:pt x="2354" y="949"/>
                      </a:cubicBezTo>
                      <a:cubicBezTo>
                        <a:pt x="2355" y="968"/>
                        <a:pt x="2331" y="978"/>
                        <a:pt x="2320" y="980"/>
                      </a:cubicBezTo>
                      <a:cubicBezTo>
                        <a:pt x="2300" y="983"/>
                        <a:pt x="2278" y="974"/>
                        <a:pt x="2263" y="958"/>
                      </a:cubicBezTo>
                      <a:cubicBezTo>
                        <a:pt x="2247" y="941"/>
                        <a:pt x="2233" y="914"/>
                        <a:pt x="2214" y="898"/>
                      </a:cubicBezTo>
                      <a:close/>
                      <a:moveTo>
                        <a:pt x="2263" y="881"/>
                      </a:moveTo>
                      <a:cubicBezTo>
                        <a:pt x="2274" y="880"/>
                        <a:pt x="2285" y="873"/>
                        <a:pt x="2293" y="867"/>
                      </a:cubicBezTo>
                      <a:cubicBezTo>
                        <a:pt x="2303" y="859"/>
                        <a:pt x="2312" y="842"/>
                        <a:pt x="2307" y="830"/>
                      </a:cubicBezTo>
                      <a:cubicBezTo>
                        <a:pt x="2319" y="824"/>
                        <a:pt x="2326" y="814"/>
                        <a:pt x="2331" y="803"/>
                      </a:cubicBezTo>
                      <a:cubicBezTo>
                        <a:pt x="2338" y="789"/>
                        <a:pt x="2351" y="777"/>
                        <a:pt x="2364" y="782"/>
                      </a:cubicBezTo>
                      <a:cubicBezTo>
                        <a:pt x="2355" y="767"/>
                        <a:pt x="2327" y="775"/>
                        <a:pt x="2316" y="785"/>
                      </a:cubicBezTo>
                      <a:cubicBezTo>
                        <a:pt x="2300" y="798"/>
                        <a:pt x="2298" y="820"/>
                        <a:pt x="2292" y="842"/>
                      </a:cubicBezTo>
                      <a:cubicBezTo>
                        <a:pt x="2289" y="855"/>
                        <a:pt x="2281" y="870"/>
                        <a:pt x="2263" y="881"/>
                      </a:cubicBezTo>
                      <a:close/>
                      <a:moveTo>
                        <a:pt x="2526" y="743"/>
                      </a:moveTo>
                      <a:cubicBezTo>
                        <a:pt x="2521" y="729"/>
                        <a:pt x="2506" y="702"/>
                        <a:pt x="2487" y="701"/>
                      </a:cubicBezTo>
                      <a:cubicBezTo>
                        <a:pt x="2486" y="699"/>
                        <a:pt x="2484" y="697"/>
                        <a:pt x="2482" y="696"/>
                      </a:cubicBezTo>
                      <a:cubicBezTo>
                        <a:pt x="2493" y="694"/>
                        <a:pt x="2505" y="701"/>
                        <a:pt x="2514" y="713"/>
                      </a:cubicBezTo>
                      <a:cubicBezTo>
                        <a:pt x="2521" y="723"/>
                        <a:pt x="2526" y="734"/>
                        <a:pt x="2526" y="743"/>
                      </a:cubicBezTo>
                      <a:close/>
                      <a:moveTo>
                        <a:pt x="2456" y="730"/>
                      </a:moveTo>
                      <a:cubicBezTo>
                        <a:pt x="2454" y="727"/>
                        <a:pt x="2450" y="726"/>
                        <a:pt x="2447" y="728"/>
                      </a:cubicBezTo>
                      <a:cubicBezTo>
                        <a:pt x="2444" y="730"/>
                        <a:pt x="2443" y="734"/>
                        <a:pt x="2445" y="737"/>
                      </a:cubicBezTo>
                      <a:cubicBezTo>
                        <a:pt x="2447" y="740"/>
                        <a:pt x="2451" y="741"/>
                        <a:pt x="2454" y="739"/>
                      </a:cubicBezTo>
                      <a:cubicBezTo>
                        <a:pt x="2457" y="737"/>
                        <a:pt x="2458" y="733"/>
                        <a:pt x="2456" y="730"/>
                      </a:cubicBezTo>
                      <a:close/>
                      <a:moveTo>
                        <a:pt x="2467" y="715"/>
                      </a:moveTo>
                      <a:cubicBezTo>
                        <a:pt x="2465" y="712"/>
                        <a:pt x="2460" y="711"/>
                        <a:pt x="2456" y="713"/>
                      </a:cubicBezTo>
                      <a:cubicBezTo>
                        <a:pt x="2453" y="716"/>
                        <a:pt x="2452" y="720"/>
                        <a:pt x="2454" y="724"/>
                      </a:cubicBezTo>
                      <a:cubicBezTo>
                        <a:pt x="2456" y="727"/>
                        <a:pt x="2461" y="728"/>
                        <a:pt x="2465" y="726"/>
                      </a:cubicBezTo>
                      <a:cubicBezTo>
                        <a:pt x="2468" y="724"/>
                        <a:pt x="2469" y="719"/>
                        <a:pt x="2467" y="715"/>
                      </a:cubicBezTo>
                      <a:close/>
                      <a:moveTo>
                        <a:pt x="2485" y="700"/>
                      </a:moveTo>
                      <a:cubicBezTo>
                        <a:pt x="2482" y="695"/>
                        <a:pt x="2476" y="694"/>
                        <a:pt x="2471" y="697"/>
                      </a:cubicBezTo>
                      <a:cubicBezTo>
                        <a:pt x="2466" y="700"/>
                        <a:pt x="2465" y="706"/>
                        <a:pt x="2468" y="711"/>
                      </a:cubicBezTo>
                      <a:cubicBezTo>
                        <a:pt x="2471" y="716"/>
                        <a:pt x="2477" y="717"/>
                        <a:pt x="2482" y="714"/>
                      </a:cubicBezTo>
                      <a:cubicBezTo>
                        <a:pt x="2487" y="711"/>
                        <a:pt x="2488" y="705"/>
                        <a:pt x="2485" y="700"/>
                      </a:cubicBezTo>
                      <a:close/>
                      <a:moveTo>
                        <a:pt x="2560" y="721"/>
                      </a:moveTo>
                      <a:cubicBezTo>
                        <a:pt x="2558" y="718"/>
                        <a:pt x="2553" y="717"/>
                        <a:pt x="2550" y="719"/>
                      </a:cubicBezTo>
                      <a:cubicBezTo>
                        <a:pt x="2546" y="721"/>
                        <a:pt x="2545" y="726"/>
                        <a:pt x="2548" y="729"/>
                      </a:cubicBezTo>
                      <a:cubicBezTo>
                        <a:pt x="2550" y="732"/>
                        <a:pt x="2554" y="733"/>
                        <a:pt x="2558" y="731"/>
                      </a:cubicBezTo>
                      <a:cubicBezTo>
                        <a:pt x="2561" y="729"/>
                        <a:pt x="2562" y="724"/>
                        <a:pt x="2560" y="721"/>
                      </a:cubicBezTo>
                      <a:close/>
                      <a:moveTo>
                        <a:pt x="2029" y="946"/>
                      </a:moveTo>
                      <a:cubicBezTo>
                        <a:pt x="2031" y="954"/>
                        <a:pt x="2042" y="962"/>
                        <a:pt x="2048" y="956"/>
                      </a:cubicBezTo>
                      <a:cubicBezTo>
                        <a:pt x="2054" y="958"/>
                        <a:pt x="2057" y="965"/>
                        <a:pt x="2056" y="971"/>
                      </a:cubicBezTo>
                      <a:cubicBezTo>
                        <a:pt x="2053" y="982"/>
                        <a:pt x="2041" y="990"/>
                        <a:pt x="2030" y="988"/>
                      </a:cubicBezTo>
                      <a:cubicBezTo>
                        <a:pt x="2053" y="1002"/>
                        <a:pt x="2083" y="973"/>
                        <a:pt x="2073" y="947"/>
                      </a:cubicBezTo>
                      <a:cubicBezTo>
                        <a:pt x="2068" y="933"/>
                        <a:pt x="2056" y="927"/>
                        <a:pt x="2046" y="928"/>
                      </a:cubicBezTo>
                      <a:cubicBezTo>
                        <a:pt x="2036" y="929"/>
                        <a:pt x="2028" y="936"/>
                        <a:pt x="2029" y="946"/>
                      </a:cubicBezTo>
                      <a:close/>
                      <a:moveTo>
                        <a:pt x="2023" y="884"/>
                      </a:moveTo>
                      <a:cubicBezTo>
                        <a:pt x="2045" y="894"/>
                        <a:pt x="2050" y="913"/>
                        <a:pt x="2058" y="921"/>
                      </a:cubicBezTo>
                      <a:cubicBezTo>
                        <a:pt x="2067" y="930"/>
                        <a:pt x="2077" y="920"/>
                        <a:pt x="2070" y="908"/>
                      </a:cubicBezTo>
                      <a:cubicBezTo>
                        <a:pt x="2061" y="895"/>
                        <a:pt x="2042" y="887"/>
                        <a:pt x="2023" y="884"/>
                      </a:cubicBezTo>
                      <a:close/>
                      <a:moveTo>
                        <a:pt x="2111" y="899"/>
                      </a:moveTo>
                      <a:cubicBezTo>
                        <a:pt x="2104" y="902"/>
                        <a:pt x="2100" y="911"/>
                        <a:pt x="2100" y="916"/>
                      </a:cubicBezTo>
                      <a:cubicBezTo>
                        <a:pt x="2092" y="919"/>
                        <a:pt x="2082" y="904"/>
                        <a:pt x="2092" y="895"/>
                      </a:cubicBezTo>
                      <a:cubicBezTo>
                        <a:pt x="2098" y="890"/>
                        <a:pt x="2108" y="891"/>
                        <a:pt x="2111" y="899"/>
                      </a:cubicBezTo>
                      <a:close/>
                      <a:moveTo>
                        <a:pt x="2136" y="925"/>
                      </a:moveTo>
                      <a:cubicBezTo>
                        <a:pt x="2134" y="920"/>
                        <a:pt x="2129" y="917"/>
                        <a:pt x="2125" y="919"/>
                      </a:cubicBezTo>
                      <a:cubicBezTo>
                        <a:pt x="2117" y="923"/>
                        <a:pt x="2119" y="933"/>
                        <a:pt x="2126" y="935"/>
                      </a:cubicBezTo>
                      <a:cubicBezTo>
                        <a:pt x="2131" y="937"/>
                        <a:pt x="2135" y="934"/>
                        <a:pt x="2141" y="939"/>
                      </a:cubicBezTo>
                      <a:cubicBezTo>
                        <a:pt x="2136" y="933"/>
                        <a:pt x="2138" y="930"/>
                        <a:pt x="2136" y="925"/>
                      </a:cubicBezTo>
                      <a:close/>
                      <a:moveTo>
                        <a:pt x="2106" y="850"/>
                      </a:moveTo>
                      <a:cubicBezTo>
                        <a:pt x="2124" y="841"/>
                        <a:pt x="2142" y="807"/>
                        <a:pt x="2125" y="794"/>
                      </a:cubicBezTo>
                      <a:cubicBezTo>
                        <a:pt x="2128" y="791"/>
                        <a:pt x="2135" y="791"/>
                        <a:pt x="2139" y="796"/>
                      </a:cubicBezTo>
                      <a:cubicBezTo>
                        <a:pt x="2143" y="800"/>
                        <a:pt x="2144" y="810"/>
                        <a:pt x="2138" y="816"/>
                      </a:cubicBezTo>
                      <a:cubicBezTo>
                        <a:pt x="2144" y="822"/>
                        <a:pt x="2132" y="844"/>
                        <a:pt x="2106" y="850"/>
                      </a:cubicBezTo>
                      <a:close/>
                      <a:moveTo>
                        <a:pt x="1910" y="1066"/>
                      </a:moveTo>
                      <a:cubicBezTo>
                        <a:pt x="1921" y="1068"/>
                        <a:pt x="1932" y="1066"/>
                        <a:pt x="1941" y="1058"/>
                      </a:cubicBezTo>
                      <a:cubicBezTo>
                        <a:pt x="1947" y="1051"/>
                        <a:pt x="1950" y="1043"/>
                        <a:pt x="1950" y="1034"/>
                      </a:cubicBezTo>
                      <a:cubicBezTo>
                        <a:pt x="1950" y="1030"/>
                        <a:pt x="1949" y="1026"/>
                        <a:pt x="1948" y="1023"/>
                      </a:cubicBezTo>
                      <a:cubicBezTo>
                        <a:pt x="1948" y="1024"/>
                        <a:pt x="1948" y="1025"/>
                        <a:pt x="1948" y="1026"/>
                      </a:cubicBezTo>
                      <a:cubicBezTo>
                        <a:pt x="1948" y="1034"/>
                        <a:pt x="1942" y="1041"/>
                        <a:pt x="1934" y="1041"/>
                      </a:cubicBezTo>
                      <a:cubicBezTo>
                        <a:pt x="1926" y="1041"/>
                        <a:pt x="1919" y="1035"/>
                        <a:pt x="1919" y="1027"/>
                      </a:cubicBezTo>
                      <a:cubicBezTo>
                        <a:pt x="1918" y="1015"/>
                        <a:pt x="1931" y="1008"/>
                        <a:pt x="1941" y="1014"/>
                      </a:cubicBezTo>
                      <a:cubicBezTo>
                        <a:pt x="1948" y="1017"/>
                        <a:pt x="1952" y="1026"/>
                        <a:pt x="1952" y="1034"/>
                      </a:cubicBezTo>
                      <a:cubicBezTo>
                        <a:pt x="1953" y="1043"/>
                        <a:pt x="1950" y="1053"/>
                        <a:pt x="1943" y="1060"/>
                      </a:cubicBezTo>
                      <a:cubicBezTo>
                        <a:pt x="1934" y="1070"/>
                        <a:pt x="1922" y="1072"/>
                        <a:pt x="1909" y="1070"/>
                      </a:cubicBezTo>
                      <a:cubicBezTo>
                        <a:pt x="1899" y="1067"/>
                        <a:pt x="1891" y="1062"/>
                        <a:pt x="1885" y="1055"/>
                      </a:cubicBezTo>
                      <a:cubicBezTo>
                        <a:pt x="1885" y="1057"/>
                        <a:pt x="1886" y="1059"/>
                        <a:pt x="1887" y="1062"/>
                      </a:cubicBezTo>
                      <a:cubicBezTo>
                        <a:pt x="1889" y="1072"/>
                        <a:pt x="1890" y="1080"/>
                        <a:pt x="1889" y="1090"/>
                      </a:cubicBezTo>
                      <a:cubicBezTo>
                        <a:pt x="1889" y="1093"/>
                        <a:pt x="1889" y="1096"/>
                        <a:pt x="1889" y="1098"/>
                      </a:cubicBezTo>
                      <a:cubicBezTo>
                        <a:pt x="1888" y="1103"/>
                        <a:pt x="1887" y="1107"/>
                        <a:pt x="1886" y="1111"/>
                      </a:cubicBezTo>
                      <a:cubicBezTo>
                        <a:pt x="1885" y="1113"/>
                        <a:pt x="1880" y="1126"/>
                        <a:pt x="1878" y="1125"/>
                      </a:cubicBezTo>
                      <a:cubicBezTo>
                        <a:pt x="1877" y="1124"/>
                        <a:pt x="1880" y="1117"/>
                        <a:pt x="1880" y="1115"/>
                      </a:cubicBezTo>
                      <a:cubicBezTo>
                        <a:pt x="1882" y="1109"/>
                        <a:pt x="1883" y="1104"/>
                        <a:pt x="1884" y="1098"/>
                      </a:cubicBezTo>
                      <a:cubicBezTo>
                        <a:pt x="1884" y="1095"/>
                        <a:pt x="1884" y="1093"/>
                        <a:pt x="1884" y="1090"/>
                      </a:cubicBezTo>
                      <a:cubicBezTo>
                        <a:pt x="1885" y="1081"/>
                        <a:pt x="1885" y="1073"/>
                        <a:pt x="1883" y="1063"/>
                      </a:cubicBezTo>
                      <a:cubicBezTo>
                        <a:pt x="1883" y="1063"/>
                        <a:pt x="1882" y="1061"/>
                        <a:pt x="1882" y="1060"/>
                      </a:cubicBezTo>
                      <a:cubicBezTo>
                        <a:pt x="1882" y="1063"/>
                        <a:pt x="1882" y="1066"/>
                        <a:pt x="1881" y="1069"/>
                      </a:cubicBezTo>
                      <a:cubicBezTo>
                        <a:pt x="1880" y="1077"/>
                        <a:pt x="1879" y="1084"/>
                        <a:pt x="1875" y="1091"/>
                      </a:cubicBezTo>
                      <a:cubicBezTo>
                        <a:pt x="1863" y="1112"/>
                        <a:pt x="1842" y="1113"/>
                        <a:pt x="1824" y="1104"/>
                      </a:cubicBezTo>
                      <a:cubicBezTo>
                        <a:pt x="1809" y="1097"/>
                        <a:pt x="1797" y="1083"/>
                        <a:pt x="1795" y="1065"/>
                      </a:cubicBezTo>
                      <a:cubicBezTo>
                        <a:pt x="1795" y="1051"/>
                        <a:pt x="1802" y="1039"/>
                        <a:pt x="1816" y="1034"/>
                      </a:cubicBezTo>
                      <a:cubicBezTo>
                        <a:pt x="1823" y="1032"/>
                        <a:pt x="1828" y="1031"/>
                        <a:pt x="1835" y="1033"/>
                      </a:cubicBezTo>
                      <a:cubicBezTo>
                        <a:pt x="1840" y="1034"/>
                        <a:pt x="1844" y="1037"/>
                        <a:pt x="1847" y="1041"/>
                      </a:cubicBezTo>
                      <a:cubicBezTo>
                        <a:pt x="1851" y="1047"/>
                        <a:pt x="1852" y="1053"/>
                        <a:pt x="1849" y="1060"/>
                      </a:cubicBezTo>
                      <a:cubicBezTo>
                        <a:pt x="1848" y="1063"/>
                        <a:pt x="1845" y="1066"/>
                        <a:pt x="1841" y="1067"/>
                      </a:cubicBezTo>
                      <a:cubicBezTo>
                        <a:pt x="1837" y="1069"/>
                        <a:pt x="1832" y="1068"/>
                        <a:pt x="1829" y="1066"/>
                      </a:cubicBezTo>
                      <a:cubicBezTo>
                        <a:pt x="1824" y="1063"/>
                        <a:pt x="1822" y="1058"/>
                        <a:pt x="1823" y="1053"/>
                      </a:cubicBezTo>
                      <a:cubicBezTo>
                        <a:pt x="1824" y="1048"/>
                        <a:pt x="1828" y="1044"/>
                        <a:pt x="1833" y="1044"/>
                      </a:cubicBezTo>
                      <a:cubicBezTo>
                        <a:pt x="1840" y="1044"/>
                        <a:pt x="1845" y="1049"/>
                        <a:pt x="1845" y="1055"/>
                      </a:cubicBezTo>
                      <a:cubicBezTo>
                        <a:pt x="1845" y="1061"/>
                        <a:pt x="1840" y="1066"/>
                        <a:pt x="1834" y="1066"/>
                      </a:cubicBezTo>
                      <a:cubicBezTo>
                        <a:pt x="1832" y="1066"/>
                        <a:pt x="1829" y="1066"/>
                        <a:pt x="1828" y="1064"/>
                      </a:cubicBezTo>
                      <a:cubicBezTo>
                        <a:pt x="1828" y="1065"/>
                        <a:pt x="1828" y="1065"/>
                        <a:pt x="1829" y="1065"/>
                      </a:cubicBezTo>
                      <a:cubicBezTo>
                        <a:pt x="1833" y="1068"/>
                        <a:pt x="1837" y="1068"/>
                        <a:pt x="1841" y="1067"/>
                      </a:cubicBezTo>
                      <a:cubicBezTo>
                        <a:pt x="1845" y="1065"/>
                        <a:pt x="1847" y="1063"/>
                        <a:pt x="1849" y="1059"/>
                      </a:cubicBezTo>
                      <a:cubicBezTo>
                        <a:pt x="1851" y="1053"/>
                        <a:pt x="1850" y="1047"/>
                        <a:pt x="1846" y="1042"/>
                      </a:cubicBezTo>
                      <a:cubicBezTo>
                        <a:pt x="1843" y="1038"/>
                        <a:pt x="1839" y="1035"/>
                        <a:pt x="1834" y="1034"/>
                      </a:cubicBezTo>
                      <a:cubicBezTo>
                        <a:pt x="1828" y="1033"/>
                        <a:pt x="1823" y="1033"/>
                        <a:pt x="1817" y="1036"/>
                      </a:cubicBezTo>
                      <a:cubicBezTo>
                        <a:pt x="1804" y="1041"/>
                        <a:pt x="1797" y="1051"/>
                        <a:pt x="1798" y="1065"/>
                      </a:cubicBezTo>
                      <a:cubicBezTo>
                        <a:pt x="1799" y="1082"/>
                        <a:pt x="1813" y="1095"/>
                        <a:pt x="1827" y="1102"/>
                      </a:cubicBezTo>
                      <a:cubicBezTo>
                        <a:pt x="1843" y="1108"/>
                        <a:pt x="1861" y="1107"/>
                        <a:pt x="1871" y="1089"/>
                      </a:cubicBezTo>
                      <a:cubicBezTo>
                        <a:pt x="1874" y="1082"/>
                        <a:pt x="1876" y="1076"/>
                        <a:pt x="1877" y="1068"/>
                      </a:cubicBezTo>
                      <a:cubicBezTo>
                        <a:pt x="1877" y="1063"/>
                        <a:pt x="1877" y="1059"/>
                        <a:pt x="1877" y="1054"/>
                      </a:cubicBezTo>
                      <a:cubicBezTo>
                        <a:pt x="1876" y="1036"/>
                        <a:pt x="1870" y="1021"/>
                        <a:pt x="1873" y="1003"/>
                      </a:cubicBezTo>
                      <a:cubicBezTo>
                        <a:pt x="1875" y="986"/>
                        <a:pt x="1884" y="971"/>
                        <a:pt x="1901" y="960"/>
                      </a:cubicBezTo>
                      <a:cubicBezTo>
                        <a:pt x="1909" y="955"/>
                        <a:pt x="1915" y="952"/>
                        <a:pt x="1925" y="950"/>
                      </a:cubicBezTo>
                      <a:cubicBezTo>
                        <a:pt x="1929" y="949"/>
                        <a:pt x="1932" y="948"/>
                        <a:pt x="1936" y="948"/>
                      </a:cubicBezTo>
                      <a:cubicBezTo>
                        <a:pt x="1933" y="947"/>
                        <a:pt x="1931" y="945"/>
                        <a:pt x="1929" y="942"/>
                      </a:cubicBezTo>
                      <a:cubicBezTo>
                        <a:pt x="1922" y="934"/>
                        <a:pt x="1920" y="922"/>
                        <a:pt x="1924" y="912"/>
                      </a:cubicBezTo>
                      <a:cubicBezTo>
                        <a:pt x="1929" y="903"/>
                        <a:pt x="1938" y="895"/>
                        <a:pt x="1949" y="895"/>
                      </a:cubicBezTo>
                      <a:cubicBezTo>
                        <a:pt x="1958" y="896"/>
                        <a:pt x="1966" y="901"/>
                        <a:pt x="1969" y="909"/>
                      </a:cubicBezTo>
                      <a:cubicBezTo>
                        <a:pt x="1970" y="914"/>
                        <a:pt x="1970" y="920"/>
                        <a:pt x="1967" y="924"/>
                      </a:cubicBezTo>
                      <a:cubicBezTo>
                        <a:pt x="1966" y="927"/>
                        <a:pt x="1963" y="929"/>
                        <a:pt x="1961" y="930"/>
                      </a:cubicBezTo>
                      <a:cubicBezTo>
                        <a:pt x="1956" y="933"/>
                        <a:pt x="1950" y="931"/>
                        <a:pt x="1947" y="927"/>
                      </a:cubicBezTo>
                      <a:cubicBezTo>
                        <a:pt x="1944" y="922"/>
                        <a:pt x="1945" y="915"/>
                        <a:pt x="1950" y="912"/>
                      </a:cubicBezTo>
                      <a:cubicBezTo>
                        <a:pt x="1954" y="908"/>
                        <a:pt x="1961" y="909"/>
                        <a:pt x="1965" y="914"/>
                      </a:cubicBezTo>
                      <a:cubicBezTo>
                        <a:pt x="1968" y="918"/>
                        <a:pt x="1967" y="924"/>
                        <a:pt x="1964" y="928"/>
                      </a:cubicBezTo>
                      <a:cubicBezTo>
                        <a:pt x="1969" y="923"/>
                        <a:pt x="1970" y="916"/>
                        <a:pt x="1968" y="909"/>
                      </a:cubicBezTo>
                      <a:cubicBezTo>
                        <a:pt x="1965" y="902"/>
                        <a:pt x="1958" y="897"/>
                        <a:pt x="1949" y="897"/>
                      </a:cubicBezTo>
                      <a:cubicBezTo>
                        <a:pt x="1939" y="897"/>
                        <a:pt x="1930" y="904"/>
                        <a:pt x="1926" y="913"/>
                      </a:cubicBezTo>
                      <a:cubicBezTo>
                        <a:pt x="1924" y="918"/>
                        <a:pt x="1923" y="925"/>
                        <a:pt x="1925" y="930"/>
                      </a:cubicBezTo>
                      <a:cubicBezTo>
                        <a:pt x="1930" y="949"/>
                        <a:pt x="1952" y="947"/>
                        <a:pt x="1972" y="957"/>
                      </a:cubicBezTo>
                      <a:cubicBezTo>
                        <a:pt x="1991" y="968"/>
                        <a:pt x="2008" y="987"/>
                        <a:pt x="2016" y="1007"/>
                      </a:cubicBezTo>
                      <a:cubicBezTo>
                        <a:pt x="2001" y="982"/>
                        <a:pt x="1981" y="959"/>
                        <a:pt x="1951" y="953"/>
                      </a:cubicBezTo>
                      <a:cubicBezTo>
                        <a:pt x="1942" y="952"/>
                        <a:pt x="1935" y="952"/>
                        <a:pt x="1926" y="954"/>
                      </a:cubicBezTo>
                      <a:cubicBezTo>
                        <a:pt x="1917" y="956"/>
                        <a:pt x="1911" y="959"/>
                        <a:pt x="1903" y="964"/>
                      </a:cubicBezTo>
                      <a:cubicBezTo>
                        <a:pt x="1881" y="980"/>
                        <a:pt x="1874" y="1002"/>
                        <a:pt x="1878" y="1026"/>
                      </a:cubicBezTo>
                      <a:cubicBezTo>
                        <a:pt x="1882" y="1045"/>
                        <a:pt x="1890" y="1061"/>
                        <a:pt x="1910" y="1066"/>
                      </a:cubicBezTo>
                      <a:close/>
                      <a:moveTo>
                        <a:pt x="1831" y="1258"/>
                      </a:moveTo>
                      <a:cubicBezTo>
                        <a:pt x="1830" y="1255"/>
                        <a:pt x="1830" y="1252"/>
                        <a:pt x="1833" y="1250"/>
                      </a:cubicBezTo>
                      <a:cubicBezTo>
                        <a:pt x="1835" y="1249"/>
                        <a:pt x="1838" y="1249"/>
                        <a:pt x="1840" y="1252"/>
                      </a:cubicBezTo>
                      <a:cubicBezTo>
                        <a:pt x="1842" y="1254"/>
                        <a:pt x="1841" y="1257"/>
                        <a:pt x="1839" y="1259"/>
                      </a:cubicBezTo>
                      <a:cubicBezTo>
                        <a:pt x="1836" y="1260"/>
                        <a:pt x="1833" y="1260"/>
                        <a:pt x="1831" y="1258"/>
                      </a:cubicBezTo>
                      <a:close/>
                      <a:moveTo>
                        <a:pt x="1927" y="1159"/>
                      </a:moveTo>
                      <a:cubicBezTo>
                        <a:pt x="1932" y="1158"/>
                        <a:pt x="1938" y="1155"/>
                        <a:pt x="1938" y="1150"/>
                      </a:cubicBezTo>
                      <a:cubicBezTo>
                        <a:pt x="1938" y="1147"/>
                        <a:pt x="1937" y="1144"/>
                        <a:pt x="1934" y="1142"/>
                      </a:cubicBezTo>
                      <a:cubicBezTo>
                        <a:pt x="1931" y="1140"/>
                        <a:pt x="1927" y="1142"/>
                        <a:pt x="1926" y="1145"/>
                      </a:cubicBezTo>
                      <a:cubicBezTo>
                        <a:pt x="1925" y="1147"/>
                        <a:pt x="1926" y="1150"/>
                        <a:pt x="1928" y="1152"/>
                      </a:cubicBezTo>
                      <a:cubicBezTo>
                        <a:pt x="1923" y="1152"/>
                        <a:pt x="1920" y="1143"/>
                        <a:pt x="1927" y="1139"/>
                      </a:cubicBezTo>
                      <a:cubicBezTo>
                        <a:pt x="1931" y="1137"/>
                        <a:pt x="1936" y="1138"/>
                        <a:pt x="1939" y="1141"/>
                      </a:cubicBezTo>
                      <a:cubicBezTo>
                        <a:pt x="1944" y="1147"/>
                        <a:pt x="1942" y="1155"/>
                        <a:pt x="1937" y="1159"/>
                      </a:cubicBezTo>
                      <a:cubicBezTo>
                        <a:pt x="1932" y="1163"/>
                        <a:pt x="1925" y="1163"/>
                        <a:pt x="1919" y="1160"/>
                      </a:cubicBezTo>
                      <a:cubicBezTo>
                        <a:pt x="1935" y="1170"/>
                        <a:pt x="1965" y="1167"/>
                        <a:pt x="1977" y="1161"/>
                      </a:cubicBezTo>
                      <a:cubicBezTo>
                        <a:pt x="1977" y="1162"/>
                        <a:pt x="1977" y="1163"/>
                        <a:pt x="1978" y="1164"/>
                      </a:cubicBezTo>
                      <a:cubicBezTo>
                        <a:pt x="1957" y="1173"/>
                        <a:pt x="1927" y="1172"/>
                        <a:pt x="1914" y="1160"/>
                      </a:cubicBezTo>
                      <a:cubicBezTo>
                        <a:pt x="1922" y="1185"/>
                        <a:pt x="1921" y="1202"/>
                        <a:pt x="1929" y="1218"/>
                      </a:cubicBezTo>
                      <a:cubicBezTo>
                        <a:pt x="1932" y="1225"/>
                        <a:pt x="1938" y="1232"/>
                        <a:pt x="1945" y="1235"/>
                      </a:cubicBezTo>
                      <a:cubicBezTo>
                        <a:pt x="1945" y="1236"/>
                        <a:pt x="1946" y="1238"/>
                        <a:pt x="1948" y="1240"/>
                      </a:cubicBezTo>
                      <a:cubicBezTo>
                        <a:pt x="1938" y="1239"/>
                        <a:pt x="1929" y="1229"/>
                        <a:pt x="1924" y="1217"/>
                      </a:cubicBezTo>
                      <a:cubicBezTo>
                        <a:pt x="1924" y="1216"/>
                        <a:pt x="1924" y="1216"/>
                        <a:pt x="1923" y="1215"/>
                      </a:cubicBezTo>
                      <a:cubicBezTo>
                        <a:pt x="1923" y="1230"/>
                        <a:pt x="1931" y="1249"/>
                        <a:pt x="1944" y="1261"/>
                      </a:cubicBezTo>
                      <a:cubicBezTo>
                        <a:pt x="1948" y="1266"/>
                        <a:pt x="1956" y="1272"/>
                        <a:pt x="1963" y="1272"/>
                      </a:cubicBezTo>
                      <a:cubicBezTo>
                        <a:pt x="1967" y="1272"/>
                        <a:pt x="1973" y="1269"/>
                        <a:pt x="1973" y="1265"/>
                      </a:cubicBezTo>
                      <a:cubicBezTo>
                        <a:pt x="1973" y="1263"/>
                        <a:pt x="1972" y="1261"/>
                        <a:pt x="1971" y="1261"/>
                      </a:cubicBezTo>
                      <a:cubicBezTo>
                        <a:pt x="1969" y="1260"/>
                        <a:pt x="1968" y="1261"/>
                        <a:pt x="1967" y="1262"/>
                      </a:cubicBezTo>
                      <a:cubicBezTo>
                        <a:pt x="1966" y="1263"/>
                        <a:pt x="1966" y="1264"/>
                        <a:pt x="1967" y="1265"/>
                      </a:cubicBezTo>
                      <a:cubicBezTo>
                        <a:pt x="1967" y="1266"/>
                        <a:pt x="1969" y="1267"/>
                        <a:pt x="1970" y="1266"/>
                      </a:cubicBezTo>
                      <a:cubicBezTo>
                        <a:pt x="1971" y="1265"/>
                        <a:pt x="1971" y="1264"/>
                        <a:pt x="1971" y="1264"/>
                      </a:cubicBezTo>
                      <a:cubicBezTo>
                        <a:pt x="1972" y="1264"/>
                        <a:pt x="1972" y="1265"/>
                        <a:pt x="1971" y="1266"/>
                      </a:cubicBezTo>
                      <a:cubicBezTo>
                        <a:pt x="1971" y="1268"/>
                        <a:pt x="1969" y="1268"/>
                        <a:pt x="1967" y="1268"/>
                      </a:cubicBezTo>
                      <a:cubicBezTo>
                        <a:pt x="1965" y="1268"/>
                        <a:pt x="1963" y="1265"/>
                        <a:pt x="1964" y="1262"/>
                      </a:cubicBezTo>
                      <a:cubicBezTo>
                        <a:pt x="1964" y="1260"/>
                        <a:pt x="1965" y="1258"/>
                        <a:pt x="1967" y="1257"/>
                      </a:cubicBezTo>
                      <a:cubicBezTo>
                        <a:pt x="1969" y="1257"/>
                        <a:pt x="1971" y="1257"/>
                        <a:pt x="1972" y="1258"/>
                      </a:cubicBezTo>
                      <a:cubicBezTo>
                        <a:pt x="1975" y="1259"/>
                        <a:pt x="1976" y="1261"/>
                        <a:pt x="1976" y="1264"/>
                      </a:cubicBezTo>
                      <a:cubicBezTo>
                        <a:pt x="1976" y="1269"/>
                        <a:pt x="1971" y="1272"/>
                        <a:pt x="1966" y="1273"/>
                      </a:cubicBezTo>
                      <a:cubicBezTo>
                        <a:pt x="1964" y="1274"/>
                        <a:pt x="1961" y="1274"/>
                        <a:pt x="1959" y="1273"/>
                      </a:cubicBezTo>
                      <a:cubicBezTo>
                        <a:pt x="1969" y="1277"/>
                        <a:pt x="1978" y="1275"/>
                        <a:pt x="1986" y="1270"/>
                      </a:cubicBezTo>
                      <a:cubicBezTo>
                        <a:pt x="1991" y="1267"/>
                        <a:pt x="1995" y="1262"/>
                        <a:pt x="1996" y="1256"/>
                      </a:cubicBezTo>
                      <a:cubicBezTo>
                        <a:pt x="1996" y="1256"/>
                        <a:pt x="1996" y="1256"/>
                        <a:pt x="1996" y="1256"/>
                      </a:cubicBezTo>
                      <a:cubicBezTo>
                        <a:pt x="1994" y="1261"/>
                        <a:pt x="1987" y="1264"/>
                        <a:pt x="1982" y="1258"/>
                      </a:cubicBezTo>
                      <a:cubicBezTo>
                        <a:pt x="1978" y="1254"/>
                        <a:pt x="1978" y="1242"/>
                        <a:pt x="1964" y="1241"/>
                      </a:cubicBezTo>
                      <a:cubicBezTo>
                        <a:pt x="1970" y="1238"/>
                        <a:pt x="1977" y="1237"/>
                        <a:pt x="1983" y="1238"/>
                      </a:cubicBezTo>
                      <a:cubicBezTo>
                        <a:pt x="1990" y="1240"/>
                        <a:pt x="1996" y="1245"/>
                        <a:pt x="1997" y="1252"/>
                      </a:cubicBezTo>
                      <a:cubicBezTo>
                        <a:pt x="1998" y="1260"/>
                        <a:pt x="1993" y="1267"/>
                        <a:pt x="1987" y="1272"/>
                      </a:cubicBezTo>
                      <a:cubicBezTo>
                        <a:pt x="1977" y="1278"/>
                        <a:pt x="1966" y="1278"/>
                        <a:pt x="1955" y="1273"/>
                      </a:cubicBezTo>
                      <a:cubicBezTo>
                        <a:pt x="1946" y="1268"/>
                        <a:pt x="1936" y="1256"/>
                        <a:pt x="1930" y="1247"/>
                      </a:cubicBezTo>
                      <a:cubicBezTo>
                        <a:pt x="1925" y="1239"/>
                        <a:pt x="1922" y="1227"/>
                        <a:pt x="1921" y="1218"/>
                      </a:cubicBezTo>
                      <a:cubicBezTo>
                        <a:pt x="1920" y="1224"/>
                        <a:pt x="1918" y="1229"/>
                        <a:pt x="1916" y="1235"/>
                      </a:cubicBezTo>
                      <a:cubicBezTo>
                        <a:pt x="1909" y="1246"/>
                        <a:pt x="1902" y="1253"/>
                        <a:pt x="1890" y="1259"/>
                      </a:cubicBezTo>
                      <a:cubicBezTo>
                        <a:pt x="1886" y="1261"/>
                        <a:pt x="1882" y="1262"/>
                        <a:pt x="1878" y="1263"/>
                      </a:cubicBezTo>
                      <a:cubicBezTo>
                        <a:pt x="1878" y="1262"/>
                        <a:pt x="1878" y="1261"/>
                        <a:pt x="1877" y="1260"/>
                      </a:cubicBezTo>
                      <a:cubicBezTo>
                        <a:pt x="1881" y="1259"/>
                        <a:pt x="1884" y="1258"/>
                        <a:pt x="1888" y="1256"/>
                      </a:cubicBezTo>
                      <a:cubicBezTo>
                        <a:pt x="1899" y="1250"/>
                        <a:pt x="1906" y="1243"/>
                        <a:pt x="1911" y="1232"/>
                      </a:cubicBezTo>
                      <a:cubicBezTo>
                        <a:pt x="1918" y="1218"/>
                        <a:pt x="1919" y="1203"/>
                        <a:pt x="1917" y="1188"/>
                      </a:cubicBezTo>
                      <a:cubicBezTo>
                        <a:pt x="1916" y="1192"/>
                        <a:pt x="1915" y="1196"/>
                        <a:pt x="1914" y="1200"/>
                      </a:cubicBezTo>
                      <a:cubicBezTo>
                        <a:pt x="1914" y="1200"/>
                        <a:pt x="1914" y="1200"/>
                        <a:pt x="1914" y="1200"/>
                      </a:cubicBezTo>
                      <a:cubicBezTo>
                        <a:pt x="1910" y="1208"/>
                        <a:pt x="1906" y="1215"/>
                        <a:pt x="1898" y="1219"/>
                      </a:cubicBezTo>
                      <a:cubicBezTo>
                        <a:pt x="1904" y="1213"/>
                        <a:pt x="1907" y="1207"/>
                        <a:pt x="1911" y="1199"/>
                      </a:cubicBezTo>
                      <a:cubicBezTo>
                        <a:pt x="1911" y="1199"/>
                        <a:pt x="1911" y="1199"/>
                        <a:pt x="1911" y="1199"/>
                      </a:cubicBezTo>
                      <a:cubicBezTo>
                        <a:pt x="1917" y="1182"/>
                        <a:pt x="1915" y="1178"/>
                        <a:pt x="1910" y="1161"/>
                      </a:cubicBezTo>
                      <a:cubicBezTo>
                        <a:pt x="1902" y="1135"/>
                        <a:pt x="1892" y="1109"/>
                        <a:pt x="1895" y="1084"/>
                      </a:cubicBezTo>
                      <a:cubicBezTo>
                        <a:pt x="1895" y="1101"/>
                        <a:pt x="1905" y="1159"/>
                        <a:pt x="1927" y="1159"/>
                      </a:cubicBezTo>
                      <a:close/>
                      <a:moveTo>
                        <a:pt x="1905" y="1209"/>
                      </a:moveTo>
                      <a:cubicBezTo>
                        <a:pt x="1895" y="1201"/>
                        <a:pt x="1886" y="1216"/>
                        <a:pt x="1882" y="1220"/>
                      </a:cubicBezTo>
                      <a:cubicBezTo>
                        <a:pt x="1879" y="1223"/>
                        <a:pt x="1876" y="1225"/>
                        <a:pt x="1872" y="1225"/>
                      </a:cubicBezTo>
                      <a:cubicBezTo>
                        <a:pt x="1876" y="1228"/>
                        <a:pt x="1888" y="1230"/>
                        <a:pt x="1894" y="1230"/>
                      </a:cubicBezTo>
                      <a:cubicBezTo>
                        <a:pt x="1903" y="1228"/>
                        <a:pt x="1909" y="1222"/>
                        <a:pt x="1907" y="1212"/>
                      </a:cubicBezTo>
                      <a:cubicBezTo>
                        <a:pt x="1905" y="1216"/>
                        <a:pt x="1899" y="1220"/>
                        <a:pt x="1894" y="1220"/>
                      </a:cubicBezTo>
                      <a:cubicBezTo>
                        <a:pt x="1897" y="1219"/>
                        <a:pt x="1902" y="1215"/>
                        <a:pt x="1905" y="1209"/>
                      </a:cubicBezTo>
                      <a:close/>
                      <a:moveTo>
                        <a:pt x="1980" y="1217"/>
                      </a:moveTo>
                      <a:cubicBezTo>
                        <a:pt x="1981" y="1220"/>
                        <a:pt x="1984" y="1221"/>
                        <a:pt x="1987" y="1220"/>
                      </a:cubicBezTo>
                      <a:cubicBezTo>
                        <a:pt x="1990" y="1219"/>
                        <a:pt x="1991" y="1216"/>
                        <a:pt x="1991" y="1213"/>
                      </a:cubicBezTo>
                      <a:cubicBezTo>
                        <a:pt x="1990" y="1210"/>
                        <a:pt x="1986" y="1209"/>
                        <a:pt x="1983" y="1209"/>
                      </a:cubicBezTo>
                      <a:cubicBezTo>
                        <a:pt x="1980" y="1210"/>
                        <a:pt x="1979" y="1214"/>
                        <a:pt x="1980" y="1217"/>
                      </a:cubicBezTo>
                      <a:close/>
                      <a:moveTo>
                        <a:pt x="1966" y="1227"/>
                      </a:moveTo>
                      <a:cubicBezTo>
                        <a:pt x="1967" y="1230"/>
                        <a:pt x="1971" y="1232"/>
                        <a:pt x="1975" y="1231"/>
                      </a:cubicBezTo>
                      <a:cubicBezTo>
                        <a:pt x="1978" y="1230"/>
                        <a:pt x="1980" y="1226"/>
                        <a:pt x="1979" y="1222"/>
                      </a:cubicBezTo>
                      <a:cubicBezTo>
                        <a:pt x="1978" y="1219"/>
                        <a:pt x="1974" y="1217"/>
                        <a:pt x="1971" y="1218"/>
                      </a:cubicBezTo>
                      <a:cubicBezTo>
                        <a:pt x="1967" y="1219"/>
                        <a:pt x="1965" y="1223"/>
                        <a:pt x="1966" y="1227"/>
                      </a:cubicBezTo>
                      <a:close/>
                      <a:moveTo>
                        <a:pt x="1946" y="1236"/>
                      </a:moveTo>
                      <a:cubicBezTo>
                        <a:pt x="1948" y="1241"/>
                        <a:pt x="1953" y="1243"/>
                        <a:pt x="1958" y="1242"/>
                      </a:cubicBezTo>
                      <a:cubicBezTo>
                        <a:pt x="1963" y="1240"/>
                        <a:pt x="1966" y="1235"/>
                        <a:pt x="1964" y="1230"/>
                      </a:cubicBezTo>
                      <a:cubicBezTo>
                        <a:pt x="1963" y="1225"/>
                        <a:pt x="1957" y="1222"/>
                        <a:pt x="1952" y="1224"/>
                      </a:cubicBezTo>
                      <a:cubicBezTo>
                        <a:pt x="1948" y="1225"/>
                        <a:pt x="1945" y="1231"/>
                        <a:pt x="1946" y="1236"/>
                      </a:cubicBezTo>
                      <a:close/>
                      <a:moveTo>
                        <a:pt x="1857" y="1270"/>
                      </a:moveTo>
                      <a:cubicBezTo>
                        <a:pt x="1854" y="1265"/>
                        <a:pt x="1855" y="1259"/>
                        <a:pt x="1860" y="1256"/>
                      </a:cubicBezTo>
                      <a:cubicBezTo>
                        <a:pt x="1865" y="1253"/>
                        <a:pt x="1871" y="1254"/>
                        <a:pt x="1874" y="1258"/>
                      </a:cubicBezTo>
                      <a:cubicBezTo>
                        <a:pt x="1877" y="1263"/>
                        <a:pt x="1876" y="1269"/>
                        <a:pt x="1872" y="1273"/>
                      </a:cubicBezTo>
                      <a:cubicBezTo>
                        <a:pt x="1867" y="1276"/>
                        <a:pt x="1861" y="1275"/>
                        <a:pt x="1857" y="1270"/>
                      </a:cubicBezTo>
                      <a:close/>
                      <a:moveTo>
                        <a:pt x="1841" y="1266"/>
                      </a:moveTo>
                      <a:cubicBezTo>
                        <a:pt x="1839" y="1263"/>
                        <a:pt x="1840" y="1259"/>
                        <a:pt x="1843" y="1257"/>
                      </a:cubicBezTo>
                      <a:cubicBezTo>
                        <a:pt x="1846" y="1255"/>
                        <a:pt x="1850" y="1256"/>
                        <a:pt x="1852" y="1259"/>
                      </a:cubicBezTo>
                      <a:cubicBezTo>
                        <a:pt x="1854" y="1262"/>
                        <a:pt x="1854" y="1266"/>
                        <a:pt x="1851" y="1268"/>
                      </a:cubicBezTo>
                      <a:cubicBezTo>
                        <a:pt x="1847" y="1270"/>
                        <a:pt x="1843" y="1269"/>
                        <a:pt x="1841" y="1266"/>
                      </a:cubicBezTo>
                      <a:close/>
                      <a:moveTo>
                        <a:pt x="1798" y="1096"/>
                      </a:moveTo>
                      <a:cubicBezTo>
                        <a:pt x="1797" y="1082"/>
                        <a:pt x="1792" y="1067"/>
                        <a:pt x="1782" y="1058"/>
                      </a:cubicBezTo>
                      <a:cubicBezTo>
                        <a:pt x="1772" y="1048"/>
                        <a:pt x="1757" y="1044"/>
                        <a:pt x="1744" y="1049"/>
                      </a:cubicBezTo>
                      <a:cubicBezTo>
                        <a:pt x="1737" y="1052"/>
                        <a:pt x="1731" y="1058"/>
                        <a:pt x="1726" y="1065"/>
                      </a:cubicBezTo>
                      <a:cubicBezTo>
                        <a:pt x="1722" y="1073"/>
                        <a:pt x="1720" y="1079"/>
                        <a:pt x="1719" y="1088"/>
                      </a:cubicBezTo>
                      <a:cubicBezTo>
                        <a:pt x="1719" y="1097"/>
                        <a:pt x="1720" y="1104"/>
                        <a:pt x="1724" y="1112"/>
                      </a:cubicBezTo>
                      <a:cubicBezTo>
                        <a:pt x="1725" y="1116"/>
                        <a:pt x="1727" y="1119"/>
                        <a:pt x="1729" y="1122"/>
                      </a:cubicBezTo>
                      <a:cubicBezTo>
                        <a:pt x="1734" y="1131"/>
                        <a:pt x="1740" y="1137"/>
                        <a:pt x="1748" y="1143"/>
                      </a:cubicBezTo>
                      <a:cubicBezTo>
                        <a:pt x="1760" y="1152"/>
                        <a:pt x="1771" y="1157"/>
                        <a:pt x="1785" y="1158"/>
                      </a:cubicBezTo>
                      <a:cubicBezTo>
                        <a:pt x="1786" y="1158"/>
                        <a:pt x="1787" y="1158"/>
                        <a:pt x="1788" y="1158"/>
                      </a:cubicBezTo>
                      <a:cubicBezTo>
                        <a:pt x="1779" y="1163"/>
                        <a:pt x="1772" y="1171"/>
                        <a:pt x="1766" y="1180"/>
                      </a:cubicBezTo>
                      <a:cubicBezTo>
                        <a:pt x="1760" y="1191"/>
                        <a:pt x="1758" y="1204"/>
                        <a:pt x="1761" y="1216"/>
                      </a:cubicBezTo>
                      <a:cubicBezTo>
                        <a:pt x="1763" y="1221"/>
                        <a:pt x="1766" y="1226"/>
                        <a:pt x="1770" y="1230"/>
                      </a:cubicBezTo>
                      <a:cubicBezTo>
                        <a:pt x="1767" y="1225"/>
                        <a:pt x="1764" y="1220"/>
                        <a:pt x="1763" y="1216"/>
                      </a:cubicBezTo>
                      <a:cubicBezTo>
                        <a:pt x="1760" y="1204"/>
                        <a:pt x="1763" y="1192"/>
                        <a:pt x="1770" y="1182"/>
                      </a:cubicBezTo>
                      <a:cubicBezTo>
                        <a:pt x="1774" y="1174"/>
                        <a:pt x="1780" y="1169"/>
                        <a:pt x="1786" y="1165"/>
                      </a:cubicBezTo>
                      <a:cubicBezTo>
                        <a:pt x="1799" y="1157"/>
                        <a:pt x="1811" y="1156"/>
                        <a:pt x="1824" y="1149"/>
                      </a:cubicBezTo>
                      <a:cubicBezTo>
                        <a:pt x="1825" y="1149"/>
                        <a:pt x="1825" y="1149"/>
                        <a:pt x="1825" y="1149"/>
                      </a:cubicBezTo>
                      <a:cubicBezTo>
                        <a:pt x="1832" y="1145"/>
                        <a:pt x="1838" y="1141"/>
                        <a:pt x="1844" y="1135"/>
                      </a:cubicBezTo>
                      <a:cubicBezTo>
                        <a:pt x="1846" y="1134"/>
                        <a:pt x="1860" y="1120"/>
                        <a:pt x="1859" y="1118"/>
                      </a:cubicBezTo>
                      <a:cubicBezTo>
                        <a:pt x="1857" y="1118"/>
                        <a:pt x="1848" y="1126"/>
                        <a:pt x="1847" y="1127"/>
                      </a:cubicBezTo>
                      <a:cubicBezTo>
                        <a:pt x="1839" y="1134"/>
                        <a:pt x="1832" y="1139"/>
                        <a:pt x="1823" y="1144"/>
                      </a:cubicBezTo>
                      <a:cubicBezTo>
                        <a:pt x="1822" y="1145"/>
                        <a:pt x="1822" y="1145"/>
                        <a:pt x="1822" y="1145"/>
                      </a:cubicBezTo>
                      <a:cubicBezTo>
                        <a:pt x="1810" y="1151"/>
                        <a:pt x="1799" y="1154"/>
                        <a:pt x="1786" y="1154"/>
                      </a:cubicBezTo>
                      <a:cubicBezTo>
                        <a:pt x="1770" y="1153"/>
                        <a:pt x="1753" y="1146"/>
                        <a:pt x="1744" y="1133"/>
                      </a:cubicBezTo>
                      <a:cubicBezTo>
                        <a:pt x="1739" y="1125"/>
                        <a:pt x="1738" y="1111"/>
                        <a:pt x="1746" y="1105"/>
                      </a:cubicBezTo>
                      <a:cubicBezTo>
                        <a:pt x="1749" y="1103"/>
                        <a:pt x="1753" y="1103"/>
                        <a:pt x="1756" y="1106"/>
                      </a:cubicBezTo>
                      <a:cubicBezTo>
                        <a:pt x="1758" y="1108"/>
                        <a:pt x="1759" y="1111"/>
                        <a:pt x="1757" y="1114"/>
                      </a:cubicBezTo>
                      <a:cubicBezTo>
                        <a:pt x="1756" y="1116"/>
                        <a:pt x="1754" y="1117"/>
                        <a:pt x="1752" y="1117"/>
                      </a:cubicBezTo>
                      <a:cubicBezTo>
                        <a:pt x="1749" y="1118"/>
                        <a:pt x="1747" y="1115"/>
                        <a:pt x="1748" y="1112"/>
                      </a:cubicBezTo>
                      <a:cubicBezTo>
                        <a:pt x="1748" y="1111"/>
                        <a:pt x="1749" y="1109"/>
                        <a:pt x="1751" y="1109"/>
                      </a:cubicBezTo>
                      <a:cubicBezTo>
                        <a:pt x="1749" y="1108"/>
                        <a:pt x="1747" y="1109"/>
                        <a:pt x="1745" y="1111"/>
                      </a:cubicBezTo>
                      <a:cubicBezTo>
                        <a:pt x="1744" y="1114"/>
                        <a:pt x="1744" y="1117"/>
                        <a:pt x="1746" y="1120"/>
                      </a:cubicBezTo>
                      <a:cubicBezTo>
                        <a:pt x="1750" y="1124"/>
                        <a:pt x="1757" y="1124"/>
                        <a:pt x="1761" y="1120"/>
                      </a:cubicBezTo>
                      <a:cubicBezTo>
                        <a:pt x="1764" y="1117"/>
                        <a:pt x="1766" y="1113"/>
                        <a:pt x="1766" y="1108"/>
                      </a:cubicBezTo>
                      <a:cubicBezTo>
                        <a:pt x="1765" y="1104"/>
                        <a:pt x="1763" y="1101"/>
                        <a:pt x="1760" y="1099"/>
                      </a:cubicBezTo>
                      <a:cubicBezTo>
                        <a:pt x="1755" y="1096"/>
                        <a:pt x="1749" y="1096"/>
                        <a:pt x="1744" y="1099"/>
                      </a:cubicBezTo>
                      <a:cubicBezTo>
                        <a:pt x="1734" y="1106"/>
                        <a:pt x="1734" y="1121"/>
                        <a:pt x="1740" y="1131"/>
                      </a:cubicBezTo>
                      <a:cubicBezTo>
                        <a:pt x="1742" y="1134"/>
                        <a:pt x="1745" y="1137"/>
                        <a:pt x="1748" y="1139"/>
                      </a:cubicBezTo>
                      <a:cubicBezTo>
                        <a:pt x="1738" y="1131"/>
                        <a:pt x="1731" y="1123"/>
                        <a:pt x="1726" y="1111"/>
                      </a:cubicBezTo>
                      <a:cubicBezTo>
                        <a:pt x="1723" y="1103"/>
                        <a:pt x="1721" y="1097"/>
                        <a:pt x="1721" y="1088"/>
                      </a:cubicBezTo>
                      <a:cubicBezTo>
                        <a:pt x="1722" y="1080"/>
                        <a:pt x="1724" y="1073"/>
                        <a:pt x="1728" y="1065"/>
                      </a:cubicBezTo>
                      <a:cubicBezTo>
                        <a:pt x="1730" y="1061"/>
                        <a:pt x="1733" y="1059"/>
                        <a:pt x="1736" y="1056"/>
                      </a:cubicBezTo>
                      <a:cubicBezTo>
                        <a:pt x="1736" y="1055"/>
                        <a:pt x="1736" y="1055"/>
                        <a:pt x="1736" y="1055"/>
                      </a:cubicBezTo>
                      <a:cubicBezTo>
                        <a:pt x="1729" y="1065"/>
                        <a:pt x="1730" y="1080"/>
                        <a:pt x="1747" y="1082"/>
                      </a:cubicBezTo>
                      <a:cubicBezTo>
                        <a:pt x="1760" y="1084"/>
                        <a:pt x="1781" y="1070"/>
                        <a:pt x="1798" y="1096"/>
                      </a:cubicBezTo>
                      <a:close/>
                      <a:moveTo>
                        <a:pt x="1764" y="1214"/>
                      </a:moveTo>
                      <a:cubicBezTo>
                        <a:pt x="1779" y="1209"/>
                        <a:pt x="1784" y="1229"/>
                        <a:pt x="1787" y="1235"/>
                      </a:cubicBezTo>
                      <a:cubicBezTo>
                        <a:pt x="1790" y="1240"/>
                        <a:pt x="1793" y="1243"/>
                        <a:pt x="1797" y="1244"/>
                      </a:cubicBezTo>
                      <a:cubicBezTo>
                        <a:pt x="1791" y="1246"/>
                        <a:pt x="1776" y="1245"/>
                        <a:pt x="1769" y="1242"/>
                      </a:cubicBezTo>
                      <a:cubicBezTo>
                        <a:pt x="1760" y="1238"/>
                        <a:pt x="1754" y="1228"/>
                        <a:pt x="1760" y="1217"/>
                      </a:cubicBezTo>
                      <a:cubicBezTo>
                        <a:pt x="1762" y="1223"/>
                        <a:pt x="1767" y="1230"/>
                        <a:pt x="1773" y="1231"/>
                      </a:cubicBezTo>
                      <a:cubicBezTo>
                        <a:pt x="1770" y="1229"/>
                        <a:pt x="1765" y="1222"/>
                        <a:pt x="1764" y="1214"/>
                      </a:cubicBezTo>
                      <a:close/>
                      <a:moveTo>
                        <a:pt x="2005" y="1028"/>
                      </a:moveTo>
                      <a:cubicBezTo>
                        <a:pt x="2008" y="1048"/>
                        <a:pt x="2005" y="1062"/>
                        <a:pt x="2004" y="1082"/>
                      </a:cubicBezTo>
                      <a:cubicBezTo>
                        <a:pt x="2004" y="1092"/>
                        <a:pt x="2006" y="1100"/>
                        <a:pt x="2013" y="1108"/>
                      </a:cubicBezTo>
                      <a:cubicBezTo>
                        <a:pt x="2018" y="1114"/>
                        <a:pt x="2026" y="1117"/>
                        <a:pt x="2035" y="1115"/>
                      </a:cubicBezTo>
                      <a:cubicBezTo>
                        <a:pt x="2042" y="1113"/>
                        <a:pt x="2047" y="1108"/>
                        <a:pt x="2048" y="1101"/>
                      </a:cubicBezTo>
                      <a:cubicBezTo>
                        <a:pt x="2049" y="1096"/>
                        <a:pt x="2048" y="1092"/>
                        <a:pt x="2045" y="1088"/>
                      </a:cubicBezTo>
                      <a:cubicBezTo>
                        <a:pt x="2041" y="1083"/>
                        <a:pt x="2033" y="1081"/>
                        <a:pt x="2029" y="1086"/>
                      </a:cubicBezTo>
                      <a:cubicBezTo>
                        <a:pt x="2026" y="1089"/>
                        <a:pt x="2025" y="1093"/>
                        <a:pt x="2028" y="1097"/>
                      </a:cubicBezTo>
                      <a:cubicBezTo>
                        <a:pt x="2030" y="1101"/>
                        <a:pt x="2036" y="1102"/>
                        <a:pt x="2040" y="1099"/>
                      </a:cubicBezTo>
                      <a:cubicBezTo>
                        <a:pt x="2044" y="1096"/>
                        <a:pt x="2045" y="1091"/>
                        <a:pt x="2042" y="1087"/>
                      </a:cubicBezTo>
                      <a:cubicBezTo>
                        <a:pt x="2041" y="1086"/>
                        <a:pt x="2041" y="1086"/>
                        <a:pt x="2040" y="1085"/>
                      </a:cubicBezTo>
                      <a:cubicBezTo>
                        <a:pt x="2041" y="1086"/>
                        <a:pt x="2043" y="1087"/>
                        <a:pt x="2044" y="1089"/>
                      </a:cubicBezTo>
                      <a:cubicBezTo>
                        <a:pt x="2047" y="1092"/>
                        <a:pt x="2047" y="1096"/>
                        <a:pt x="2046" y="1100"/>
                      </a:cubicBezTo>
                      <a:cubicBezTo>
                        <a:pt x="2045" y="1106"/>
                        <a:pt x="2040" y="1111"/>
                        <a:pt x="2034" y="1112"/>
                      </a:cubicBezTo>
                      <a:cubicBezTo>
                        <a:pt x="2027" y="1114"/>
                        <a:pt x="2020" y="1111"/>
                        <a:pt x="2015" y="1105"/>
                      </a:cubicBezTo>
                      <a:cubicBezTo>
                        <a:pt x="2010" y="1099"/>
                        <a:pt x="2009" y="1091"/>
                        <a:pt x="2009" y="1082"/>
                      </a:cubicBezTo>
                      <a:cubicBezTo>
                        <a:pt x="2010" y="1062"/>
                        <a:pt x="2013" y="1048"/>
                        <a:pt x="2010" y="1027"/>
                      </a:cubicBezTo>
                      <a:cubicBezTo>
                        <a:pt x="2007" y="1007"/>
                        <a:pt x="1998" y="990"/>
                        <a:pt x="1983" y="976"/>
                      </a:cubicBezTo>
                      <a:cubicBezTo>
                        <a:pt x="1969" y="964"/>
                        <a:pt x="1953" y="960"/>
                        <a:pt x="1935" y="967"/>
                      </a:cubicBezTo>
                      <a:cubicBezTo>
                        <a:pt x="1920" y="974"/>
                        <a:pt x="1908" y="990"/>
                        <a:pt x="1909" y="1007"/>
                      </a:cubicBezTo>
                      <a:cubicBezTo>
                        <a:pt x="1909" y="1007"/>
                        <a:pt x="1909" y="1007"/>
                        <a:pt x="1909" y="1007"/>
                      </a:cubicBezTo>
                      <a:cubicBezTo>
                        <a:pt x="1913" y="1000"/>
                        <a:pt x="1921" y="993"/>
                        <a:pt x="1932" y="993"/>
                      </a:cubicBezTo>
                      <a:cubicBezTo>
                        <a:pt x="1949" y="991"/>
                        <a:pt x="1960" y="1002"/>
                        <a:pt x="1962" y="1019"/>
                      </a:cubicBezTo>
                      <a:cubicBezTo>
                        <a:pt x="1965" y="1049"/>
                        <a:pt x="2001" y="1044"/>
                        <a:pt x="1997" y="1012"/>
                      </a:cubicBezTo>
                      <a:cubicBezTo>
                        <a:pt x="1995" y="995"/>
                        <a:pt x="1982" y="983"/>
                        <a:pt x="1969" y="978"/>
                      </a:cubicBezTo>
                      <a:cubicBezTo>
                        <a:pt x="1945" y="969"/>
                        <a:pt x="1911" y="981"/>
                        <a:pt x="1909" y="1007"/>
                      </a:cubicBezTo>
                      <a:cubicBezTo>
                        <a:pt x="1910" y="990"/>
                        <a:pt x="1921" y="976"/>
                        <a:pt x="1937" y="970"/>
                      </a:cubicBezTo>
                      <a:cubicBezTo>
                        <a:pt x="1953" y="964"/>
                        <a:pt x="1968" y="968"/>
                        <a:pt x="1980" y="979"/>
                      </a:cubicBezTo>
                      <a:cubicBezTo>
                        <a:pt x="1994" y="992"/>
                        <a:pt x="2002" y="1009"/>
                        <a:pt x="2005" y="1028"/>
                      </a:cubicBezTo>
                      <a:close/>
                      <a:moveTo>
                        <a:pt x="1864" y="1110"/>
                      </a:moveTo>
                      <a:cubicBezTo>
                        <a:pt x="1832" y="1123"/>
                        <a:pt x="1807" y="1108"/>
                        <a:pt x="1791" y="1109"/>
                      </a:cubicBezTo>
                      <a:cubicBezTo>
                        <a:pt x="1772" y="1110"/>
                        <a:pt x="1773" y="1131"/>
                        <a:pt x="1793" y="1135"/>
                      </a:cubicBezTo>
                      <a:cubicBezTo>
                        <a:pt x="1814" y="1139"/>
                        <a:pt x="1843" y="1127"/>
                        <a:pt x="1864" y="1110"/>
                      </a:cubicBezTo>
                      <a:close/>
                      <a:moveTo>
                        <a:pt x="1895" y="1080"/>
                      </a:moveTo>
                      <a:cubicBezTo>
                        <a:pt x="1901" y="1095"/>
                        <a:pt x="1913" y="1106"/>
                        <a:pt x="1927" y="1111"/>
                      </a:cubicBezTo>
                      <a:cubicBezTo>
                        <a:pt x="1939" y="1116"/>
                        <a:pt x="1955" y="1114"/>
                        <a:pt x="1962" y="1104"/>
                      </a:cubicBezTo>
                      <a:cubicBezTo>
                        <a:pt x="1967" y="1107"/>
                        <a:pt x="1966" y="1116"/>
                        <a:pt x="1960" y="1122"/>
                      </a:cubicBezTo>
                      <a:cubicBezTo>
                        <a:pt x="1953" y="1127"/>
                        <a:pt x="1940" y="1128"/>
                        <a:pt x="1931" y="1120"/>
                      </a:cubicBezTo>
                      <a:cubicBezTo>
                        <a:pt x="1924" y="1128"/>
                        <a:pt x="1897" y="1110"/>
                        <a:pt x="1895" y="1080"/>
                      </a:cubicBezTo>
                      <a:close/>
                      <a:moveTo>
                        <a:pt x="1924" y="945"/>
                      </a:moveTo>
                      <a:cubicBezTo>
                        <a:pt x="1913" y="943"/>
                        <a:pt x="1897" y="945"/>
                        <a:pt x="1888" y="950"/>
                      </a:cubicBezTo>
                      <a:cubicBezTo>
                        <a:pt x="1877" y="955"/>
                        <a:pt x="1864" y="969"/>
                        <a:pt x="1866" y="982"/>
                      </a:cubicBezTo>
                      <a:cubicBezTo>
                        <a:pt x="1852" y="984"/>
                        <a:pt x="1843" y="993"/>
                        <a:pt x="1836" y="1002"/>
                      </a:cubicBezTo>
                      <a:cubicBezTo>
                        <a:pt x="1825" y="1015"/>
                        <a:pt x="1811" y="1027"/>
                        <a:pt x="1799" y="1021"/>
                      </a:cubicBezTo>
                      <a:cubicBezTo>
                        <a:pt x="1810" y="1034"/>
                        <a:pt x="1832" y="1032"/>
                        <a:pt x="1846" y="1024"/>
                      </a:cubicBezTo>
                      <a:cubicBezTo>
                        <a:pt x="1864" y="1013"/>
                        <a:pt x="1868" y="999"/>
                        <a:pt x="1879" y="979"/>
                      </a:cubicBezTo>
                      <a:cubicBezTo>
                        <a:pt x="1885" y="967"/>
                        <a:pt x="1907" y="948"/>
                        <a:pt x="1924" y="945"/>
                      </a:cubicBezTo>
                      <a:close/>
                      <a:moveTo>
                        <a:pt x="1896" y="1069"/>
                      </a:moveTo>
                      <a:cubicBezTo>
                        <a:pt x="1898" y="1083"/>
                        <a:pt x="1920" y="1085"/>
                        <a:pt x="1934" y="1081"/>
                      </a:cubicBezTo>
                      <a:cubicBezTo>
                        <a:pt x="1948" y="1077"/>
                        <a:pt x="1965" y="1067"/>
                        <a:pt x="1980" y="1076"/>
                      </a:cubicBezTo>
                      <a:cubicBezTo>
                        <a:pt x="1989" y="1080"/>
                        <a:pt x="1995" y="1089"/>
                        <a:pt x="1994" y="1098"/>
                      </a:cubicBezTo>
                      <a:cubicBezTo>
                        <a:pt x="1993" y="1104"/>
                        <a:pt x="1990" y="1109"/>
                        <a:pt x="1984" y="1109"/>
                      </a:cubicBezTo>
                      <a:cubicBezTo>
                        <a:pt x="1987" y="1106"/>
                        <a:pt x="1988" y="1098"/>
                        <a:pt x="1984" y="1093"/>
                      </a:cubicBezTo>
                      <a:cubicBezTo>
                        <a:pt x="1980" y="1089"/>
                        <a:pt x="1972" y="1088"/>
                        <a:pt x="1966" y="1091"/>
                      </a:cubicBezTo>
                      <a:cubicBezTo>
                        <a:pt x="1953" y="1096"/>
                        <a:pt x="1942" y="1104"/>
                        <a:pt x="1928" y="1104"/>
                      </a:cubicBezTo>
                      <a:cubicBezTo>
                        <a:pt x="1911" y="1104"/>
                        <a:pt x="1894" y="1090"/>
                        <a:pt x="1896" y="1069"/>
                      </a:cubicBezTo>
                      <a:close/>
                      <a:moveTo>
                        <a:pt x="1833" y="1191"/>
                      </a:moveTo>
                      <a:cubicBezTo>
                        <a:pt x="1818" y="1199"/>
                        <a:pt x="1806" y="1221"/>
                        <a:pt x="1808" y="1238"/>
                      </a:cubicBezTo>
                      <a:cubicBezTo>
                        <a:pt x="1809" y="1255"/>
                        <a:pt x="1825" y="1259"/>
                        <a:pt x="1827" y="1240"/>
                      </a:cubicBezTo>
                      <a:cubicBezTo>
                        <a:pt x="1829" y="1225"/>
                        <a:pt x="1823" y="1203"/>
                        <a:pt x="1833" y="1191"/>
                      </a:cubicBezTo>
                      <a:close/>
                      <a:moveTo>
                        <a:pt x="1854" y="1180"/>
                      </a:moveTo>
                      <a:cubicBezTo>
                        <a:pt x="1857" y="1179"/>
                        <a:pt x="1860" y="1176"/>
                        <a:pt x="1860" y="1173"/>
                      </a:cubicBezTo>
                      <a:cubicBezTo>
                        <a:pt x="1861" y="1170"/>
                        <a:pt x="1860" y="1165"/>
                        <a:pt x="1856" y="1162"/>
                      </a:cubicBezTo>
                      <a:cubicBezTo>
                        <a:pt x="1852" y="1158"/>
                        <a:pt x="1846" y="1159"/>
                        <a:pt x="1843" y="1162"/>
                      </a:cubicBezTo>
                      <a:cubicBezTo>
                        <a:pt x="1836" y="1168"/>
                        <a:pt x="1840" y="1173"/>
                        <a:pt x="1840" y="1179"/>
                      </a:cubicBezTo>
                      <a:cubicBezTo>
                        <a:pt x="1840" y="1184"/>
                        <a:pt x="1834" y="1189"/>
                        <a:pt x="1826" y="1190"/>
                      </a:cubicBezTo>
                      <a:cubicBezTo>
                        <a:pt x="1818" y="1191"/>
                        <a:pt x="1809" y="1187"/>
                        <a:pt x="1806" y="1179"/>
                      </a:cubicBezTo>
                      <a:cubicBezTo>
                        <a:pt x="1804" y="1174"/>
                        <a:pt x="1804" y="1168"/>
                        <a:pt x="1810" y="1166"/>
                      </a:cubicBezTo>
                      <a:cubicBezTo>
                        <a:pt x="1808" y="1171"/>
                        <a:pt x="1813" y="1177"/>
                        <a:pt x="1820" y="1173"/>
                      </a:cubicBezTo>
                      <a:cubicBezTo>
                        <a:pt x="1823" y="1172"/>
                        <a:pt x="1828" y="1165"/>
                        <a:pt x="1833" y="1158"/>
                      </a:cubicBezTo>
                      <a:cubicBezTo>
                        <a:pt x="1838" y="1151"/>
                        <a:pt x="1843" y="1146"/>
                        <a:pt x="1850" y="1143"/>
                      </a:cubicBezTo>
                      <a:cubicBezTo>
                        <a:pt x="1864" y="1139"/>
                        <a:pt x="1879" y="1149"/>
                        <a:pt x="1880" y="1163"/>
                      </a:cubicBezTo>
                      <a:cubicBezTo>
                        <a:pt x="1881" y="1171"/>
                        <a:pt x="1878" y="1178"/>
                        <a:pt x="1873" y="1183"/>
                      </a:cubicBezTo>
                      <a:cubicBezTo>
                        <a:pt x="1869" y="1189"/>
                        <a:pt x="1853" y="1202"/>
                        <a:pt x="1852" y="1212"/>
                      </a:cubicBezTo>
                      <a:cubicBezTo>
                        <a:pt x="1852" y="1219"/>
                        <a:pt x="1857" y="1222"/>
                        <a:pt x="1862" y="1221"/>
                      </a:cubicBezTo>
                      <a:cubicBezTo>
                        <a:pt x="1861" y="1227"/>
                        <a:pt x="1852" y="1229"/>
                        <a:pt x="1846" y="1226"/>
                      </a:cubicBezTo>
                      <a:cubicBezTo>
                        <a:pt x="1836" y="1221"/>
                        <a:pt x="1830" y="1205"/>
                        <a:pt x="1839" y="1192"/>
                      </a:cubicBezTo>
                      <a:cubicBezTo>
                        <a:pt x="1842" y="1187"/>
                        <a:pt x="1847" y="1184"/>
                        <a:pt x="1854" y="1180"/>
                      </a:cubicBezTo>
                      <a:close/>
                      <a:moveTo>
                        <a:pt x="1854" y="1178"/>
                      </a:moveTo>
                      <a:cubicBezTo>
                        <a:pt x="1858" y="1175"/>
                        <a:pt x="1860" y="1170"/>
                        <a:pt x="1858" y="1166"/>
                      </a:cubicBezTo>
                      <a:cubicBezTo>
                        <a:pt x="1853" y="1158"/>
                        <a:pt x="1843" y="1162"/>
                        <a:pt x="1841" y="1169"/>
                      </a:cubicBezTo>
                      <a:cubicBezTo>
                        <a:pt x="1841" y="1175"/>
                        <a:pt x="1844" y="1179"/>
                        <a:pt x="1839" y="1185"/>
                      </a:cubicBezTo>
                      <a:cubicBezTo>
                        <a:pt x="1845" y="1180"/>
                        <a:pt x="1849" y="1181"/>
                        <a:pt x="1854" y="1178"/>
                      </a:cubicBezTo>
                      <a:close/>
                      <a:moveTo>
                        <a:pt x="1877" y="1149"/>
                      </a:moveTo>
                      <a:cubicBezTo>
                        <a:pt x="1873" y="1142"/>
                        <a:pt x="1863" y="1139"/>
                        <a:pt x="1857" y="1140"/>
                      </a:cubicBezTo>
                      <a:cubicBezTo>
                        <a:pt x="1854" y="1131"/>
                        <a:pt x="1868" y="1120"/>
                        <a:pt x="1878" y="1128"/>
                      </a:cubicBezTo>
                      <a:cubicBezTo>
                        <a:pt x="1885" y="1134"/>
                        <a:pt x="1885" y="1145"/>
                        <a:pt x="1877" y="1149"/>
                      </a:cubicBezTo>
                      <a:close/>
                      <a:moveTo>
                        <a:pt x="1746" y="918"/>
                      </a:moveTo>
                      <a:cubicBezTo>
                        <a:pt x="1766" y="932"/>
                        <a:pt x="1786" y="917"/>
                        <a:pt x="1795" y="908"/>
                      </a:cubicBezTo>
                      <a:cubicBezTo>
                        <a:pt x="1805" y="898"/>
                        <a:pt x="1814" y="884"/>
                        <a:pt x="1830" y="884"/>
                      </a:cubicBezTo>
                      <a:cubicBezTo>
                        <a:pt x="1838" y="884"/>
                        <a:pt x="1847" y="888"/>
                        <a:pt x="1850" y="896"/>
                      </a:cubicBezTo>
                      <a:cubicBezTo>
                        <a:pt x="1852" y="901"/>
                        <a:pt x="1851" y="906"/>
                        <a:pt x="1847" y="909"/>
                      </a:cubicBezTo>
                      <a:cubicBezTo>
                        <a:pt x="1848" y="905"/>
                        <a:pt x="1846" y="898"/>
                        <a:pt x="1840" y="896"/>
                      </a:cubicBezTo>
                      <a:cubicBezTo>
                        <a:pt x="1835" y="894"/>
                        <a:pt x="1829" y="897"/>
                        <a:pt x="1825" y="902"/>
                      </a:cubicBezTo>
                      <a:cubicBezTo>
                        <a:pt x="1815" y="915"/>
                        <a:pt x="1804" y="926"/>
                        <a:pt x="1791" y="931"/>
                      </a:cubicBezTo>
                      <a:cubicBezTo>
                        <a:pt x="1777" y="936"/>
                        <a:pt x="1756" y="933"/>
                        <a:pt x="1746" y="918"/>
                      </a:cubicBezTo>
                      <a:close/>
                      <a:moveTo>
                        <a:pt x="1938" y="763"/>
                      </a:moveTo>
                      <a:cubicBezTo>
                        <a:pt x="1940" y="761"/>
                        <a:pt x="1942" y="760"/>
                        <a:pt x="1944" y="760"/>
                      </a:cubicBezTo>
                      <a:cubicBezTo>
                        <a:pt x="1947" y="760"/>
                        <a:pt x="1950" y="762"/>
                        <a:pt x="1952" y="766"/>
                      </a:cubicBezTo>
                      <a:cubicBezTo>
                        <a:pt x="1953" y="770"/>
                        <a:pt x="1951" y="774"/>
                        <a:pt x="1948" y="775"/>
                      </a:cubicBezTo>
                      <a:cubicBezTo>
                        <a:pt x="1943" y="779"/>
                        <a:pt x="1940" y="774"/>
                        <a:pt x="1936" y="774"/>
                      </a:cubicBezTo>
                      <a:cubicBezTo>
                        <a:pt x="1932" y="773"/>
                        <a:pt x="1928" y="776"/>
                        <a:pt x="1925" y="781"/>
                      </a:cubicBezTo>
                      <a:cubicBezTo>
                        <a:pt x="1923" y="787"/>
                        <a:pt x="1923" y="793"/>
                        <a:pt x="1928" y="798"/>
                      </a:cubicBezTo>
                      <a:cubicBezTo>
                        <a:pt x="1931" y="800"/>
                        <a:pt x="1936" y="801"/>
                        <a:pt x="1938" y="798"/>
                      </a:cubicBezTo>
                      <a:cubicBezTo>
                        <a:pt x="1934" y="798"/>
                        <a:pt x="1931" y="793"/>
                        <a:pt x="1935" y="789"/>
                      </a:cubicBezTo>
                      <a:cubicBezTo>
                        <a:pt x="1937" y="787"/>
                        <a:pt x="1943" y="785"/>
                        <a:pt x="1949" y="783"/>
                      </a:cubicBezTo>
                      <a:cubicBezTo>
                        <a:pt x="1955" y="781"/>
                        <a:pt x="1960" y="779"/>
                        <a:pt x="1963" y="774"/>
                      </a:cubicBezTo>
                      <a:cubicBezTo>
                        <a:pt x="1970" y="765"/>
                        <a:pt x="1966" y="752"/>
                        <a:pt x="1956" y="748"/>
                      </a:cubicBezTo>
                      <a:cubicBezTo>
                        <a:pt x="1951" y="746"/>
                        <a:pt x="1945" y="747"/>
                        <a:pt x="1940" y="749"/>
                      </a:cubicBezTo>
                      <a:cubicBezTo>
                        <a:pt x="1935" y="751"/>
                        <a:pt x="1923" y="759"/>
                        <a:pt x="1915" y="757"/>
                      </a:cubicBezTo>
                      <a:cubicBezTo>
                        <a:pt x="1910" y="756"/>
                        <a:pt x="1909" y="752"/>
                        <a:pt x="1911" y="749"/>
                      </a:cubicBezTo>
                      <a:cubicBezTo>
                        <a:pt x="1907" y="748"/>
                        <a:pt x="1903" y="753"/>
                        <a:pt x="1904" y="758"/>
                      </a:cubicBezTo>
                      <a:cubicBezTo>
                        <a:pt x="1905" y="767"/>
                        <a:pt x="1915" y="775"/>
                        <a:pt x="1927" y="772"/>
                      </a:cubicBezTo>
                      <a:cubicBezTo>
                        <a:pt x="1931" y="771"/>
                        <a:pt x="1934" y="767"/>
                        <a:pt x="1938" y="763"/>
                      </a:cubicBezTo>
                      <a:close/>
                      <a:moveTo>
                        <a:pt x="2093" y="789"/>
                      </a:moveTo>
                      <a:cubicBezTo>
                        <a:pt x="2078" y="797"/>
                        <a:pt x="2078" y="812"/>
                        <a:pt x="2075" y="817"/>
                      </a:cubicBezTo>
                      <a:cubicBezTo>
                        <a:pt x="2071" y="823"/>
                        <a:pt x="2064" y="819"/>
                        <a:pt x="2066" y="812"/>
                      </a:cubicBezTo>
                      <a:cubicBezTo>
                        <a:pt x="2069" y="804"/>
                        <a:pt x="2079" y="792"/>
                        <a:pt x="2093" y="789"/>
                      </a:cubicBezTo>
                      <a:close/>
                      <a:moveTo>
                        <a:pt x="2048" y="837"/>
                      </a:moveTo>
                      <a:cubicBezTo>
                        <a:pt x="2048" y="836"/>
                        <a:pt x="2048" y="834"/>
                        <a:pt x="2048" y="833"/>
                      </a:cubicBezTo>
                      <a:cubicBezTo>
                        <a:pt x="2049" y="832"/>
                        <a:pt x="2051" y="830"/>
                        <a:pt x="2053" y="831"/>
                      </a:cubicBezTo>
                      <a:cubicBezTo>
                        <a:pt x="2056" y="831"/>
                        <a:pt x="2057" y="833"/>
                        <a:pt x="2057" y="835"/>
                      </a:cubicBezTo>
                      <a:cubicBezTo>
                        <a:pt x="2057" y="839"/>
                        <a:pt x="2054" y="839"/>
                        <a:pt x="2053" y="841"/>
                      </a:cubicBezTo>
                      <a:cubicBezTo>
                        <a:pt x="2051" y="843"/>
                        <a:pt x="2052" y="846"/>
                        <a:pt x="2054" y="849"/>
                      </a:cubicBezTo>
                      <a:cubicBezTo>
                        <a:pt x="2056" y="852"/>
                        <a:pt x="2060" y="853"/>
                        <a:pt x="2063" y="852"/>
                      </a:cubicBezTo>
                      <a:cubicBezTo>
                        <a:pt x="2065" y="851"/>
                        <a:pt x="2067" y="849"/>
                        <a:pt x="2066" y="847"/>
                      </a:cubicBezTo>
                      <a:cubicBezTo>
                        <a:pt x="2065" y="849"/>
                        <a:pt x="2061" y="849"/>
                        <a:pt x="2061" y="846"/>
                      </a:cubicBezTo>
                      <a:cubicBezTo>
                        <a:pt x="2060" y="844"/>
                        <a:pt x="2061" y="841"/>
                        <a:pt x="2062" y="837"/>
                      </a:cubicBezTo>
                      <a:cubicBezTo>
                        <a:pt x="2062" y="833"/>
                        <a:pt x="2062" y="830"/>
                        <a:pt x="2061" y="827"/>
                      </a:cubicBezTo>
                      <a:cubicBezTo>
                        <a:pt x="2058" y="821"/>
                        <a:pt x="2050" y="820"/>
                        <a:pt x="2046" y="824"/>
                      </a:cubicBezTo>
                      <a:cubicBezTo>
                        <a:pt x="2043" y="826"/>
                        <a:pt x="2042" y="829"/>
                        <a:pt x="2041" y="832"/>
                      </a:cubicBezTo>
                      <a:cubicBezTo>
                        <a:pt x="2041" y="835"/>
                        <a:pt x="2042" y="844"/>
                        <a:pt x="2039" y="847"/>
                      </a:cubicBezTo>
                      <a:cubicBezTo>
                        <a:pt x="2037" y="849"/>
                        <a:pt x="2034" y="849"/>
                        <a:pt x="2033" y="847"/>
                      </a:cubicBezTo>
                      <a:cubicBezTo>
                        <a:pt x="2031" y="849"/>
                        <a:pt x="2033" y="852"/>
                        <a:pt x="2036" y="853"/>
                      </a:cubicBezTo>
                      <a:cubicBezTo>
                        <a:pt x="2041" y="855"/>
                        <a:pt x="2048" y="852"/>
                        <a:pt x="2049" y="845"/>
                      </a:cubicBezTo>
                      <a:cubicBezTo>
                        <a:pt x="2050" y="843"/>
                        <a:pt x="2049" y="840"/>
                        <a:pt x="2048" y="837"/>
                      </a:cubicBezTo>
                      <a:close/>
                      <a:moveTo>
                        <a:pt x="2049" y="836"/>
                      </a:moveTo>
                      <a:cubicBezTo>
                        <a:pt x="2048" y="834"/>
                        <a:pt x="2049" y="832"/>
                        <a:pt x="2052" y="832"/>
                      </a:cubicBezTo>
                      <a:cubicBezTo>
                        <a:pt x="2055" y="831"/>
                        <a:pt x="2057" y="835"/>
                        <a:pt x="2055" y="838"/>
                      </a:cubicBezTo>
                      <a:cubicBezTo>
                        <a:pt x="2054" y="840"/>
                        <a:pt x="2052" y="840"/>
                        <a:pt x="2051" y="843"/>
                      </a:cubicBezTo>
                      <a:cubicBezTo>
                        <a:pt x="2051" y="840"/>
                        <a:pt x="2049" y="839"/>
                        <a:pt x="2049" y="836"/>
                      </a:cubicBezTo>
                      <a:close/>
                      <a:moveTo>
                        <a:pt x="2051" y="820"/>
                      </a:moveTo>
                      <a:cubicBezTo>
                        <a:pt x="2055" y="819"/>
                        <a:pt x="2059" y="822"/>
                        <a:pt x="2060" y="824"/>
                      </a:cubicBezTo>
                      <a:cubicBezTo>
                        <a:pt x="2064" y="822"/>
                        <a:pt x="2063" y="814"/>
                        <a:pt x="2057" y="814"/>
                      </a:cubicBezTo>
                      <a:cubicBezTo>
                        <a:pt x="2054" y="813"/>
                        <a:pt x="2050" y="817"/>
                        <a:pt x="2051" y="820"/>
                      </a:cubicBezTo>
                      <a:close/>
                      <a:moveTo>
                        <a:pt x="2058" y="813"/>
                      </a:moveTo>
                      <a:cubicBezTo>
                        <a:pt x="2059" y="813"/>
                        <a:pt x="2060" y="813"/>
                        <a:pt x="2060" y="813"/>
                      </a:cubicBezTo>
                      <a:cubicBezTo>
                        <a:pt x="2062" y="806"/>
                        <a:pt x="2068" y="799"/>
                        <a:pt x="2074" y="794"/>
                      </a:cubicBezTo>
                      <a:cubicBezTo>
                        <a:pt x="2086" y="785"/>
                        <a:pt x="2100" y="788"/>
                        <a:pt x="2119" y="778"/>
                      </a:cubicBezTo>
                      <a:cubicBezTo>
                        <a:pt x="2128" y="773"/>
                        <a:pt x="2135" y="767"/>
                        <a:pt x="2138" y="762"/>
                      </a:cubicBezTo>
                      <a:cubicBezTo>
                        <a:pt x="2148" y="749"/>
                        <a:pt x="2152" y="732"/>
                        <a:pt x="2166" y="721"/>
                      </a:cubicBezTo>
                      <a:cubicBezTo>
                        <a:pt x="2161" y="727"/>
                        <a:pt x="2163" y="736"/>
                        <a:pt x="2173" y="736"/>
                      </a:cubicBezTo>
                      <a:cubicBezTo>
                        <a:pt x="2180" y="736"/>
                        <a:pt x="2190" y="726"/>
                        <a:pt x="2202" y="739"/>
                      </a:cubicBezTo>
                      <a:cubicBezTo>
                        <a:pt x="2200" y="730"/>
                        <a:pt x="2195" y="722"/>
                        <a:pt x="2188" y="718"/>
                      </a:cubicBezTo>
                      <a:cubicBezTo>
                        <a:pt x="2183" y="715"/>
                        <a:pt x="2178" y="715"/>
                        <a:pt x="2173" y="716"/>
                      </a:cubicBezTo>
                      <a:cubicBezTo>
                        <a:pt x="2149" y="722"/>
                        <a:pt x="2146" y="757"/>
                        <a:pt x="2129" y="767"/>
                      </a:cubicBezTo>
                      <a:cubicBezTo>
                        <a:pt x="2130" y="767"/>
                        <a:pt x="2131" y="766"/>
                        <a:pt x="2131" y="766"/>
                      </a:cubicBezTo>
                      <a:cubicBezTo>
                        <a:pt x="2147" y="753"/>
                        <a:pt x="2145" y="729"/>
                        <a:pt x="2131" y="716"/>
                      </a:cubicBezTo>
                      <a:cubicBezTo>
                        <a:pt x="2124" y="710"/>
                        <a:pt x="2114" y="707"/>
                        <a:pt x="2103" y="709"/>
                      </a:cubicBezTo>
                      <a:cubicBezTo>
                        <a:pt x="2092" y="711"/>
                        <a:pt x="2082" y="718"/>
                        <a:pt x="2078" y="729"/>
                      </a:cubicBezTo>
                      <a:cubicBezTo>
                        <a:pt x="2074" y="741"/>
                        <a:pt x="2076" y="753"/>
                        <a:pt x="2087" y="760"/>
                      </a:cubicBezTo>
                      <a:cubicBezTo>
                        <a:pt x="2093" y="764"/>
                        <a:pt x="2101" y="764"/>
                        <a:pt x="2108" y="760"/>
                      </a:cubicBezTo>
                      <a:cubicBezTo>
                        <a:pt x="2116" y="754"/>
                        <a:pt x="2117" y="744"/>
                        <a:pt x="2113" y="737"/>
                      </a:cubicBezTo>
                      <a:cubicBezTo>
                        <a:pt x="2109" y="730"/>
                        <a:pt x="2099" y="727"/>
                        <a:pt x="2091" y="733"/>
                      </a:cubicBezTo>
                      <a:cubicBezTo>
                        <a:pt x="2101" y="727"/>
                        <a:pt x="2109" y="731"/>
                        <a:pt x="2112" y="739"/>
                      </a:cubicBezTo>
                      <a:cubicBezTo>
                        <a:pt x="2115" y="745"/>
                        <a:pt x="2113" y="753"/>
                        <a:pt x="2106" y="757"/>
                      </a:cubicBezTo>
                      <a:cubicBezTo>
                        <a:pt x="2101" y="761"/>
                        <a:pt x="2094" y="761"/>
                        <a:pt x="2089" y="757"/>
                      </a:cubicBezTo>
                      <a:cubicBezTo>
                        <a:pt x="2080" y="751"/>
                        <a:pt x="2078" y="741"/>
                        <a:pt x="2082" y="731"/>
                      </a:cubicBezTo>
                      <a:cubicBezTo>
                        <a:pt x="2085" y="721"/>
                        <a:pt x="2094" y="714"/>
                        <a:pt x="2104" y="712"/>
                      </a:cubicBezTo>
                      <a:cubicBezTo>
                        <a:pt x="2115" y="710"/>
                        <a:pt x="2124" y="714"/>
                        <a:pt x="2130" y="720"/>
                      </a:cubicBezTo>
                      <a:cubicBezTo>
                        <a:pt x="2142" y="732"/>
                        <a:pt x="2143" y="753"/>
                        <a:pt x="2130" y="764"/>
                      </a:cubicBezTo>
                      <a:cubicBezTo>
                        <a:pt x="2120" y="774"/>
                        <a:pt x="2108" y="775"/>
                        <a:pt x="2095" y="771"/>
                      </a:cubicBezTo>
                      <a:cubicBezTo>
                        <a:pt x="2074" y="763"/>
                        <a:pt x="2058" y="743"/>
                        <a:pt x="2056" y="726"/>
                      </a:cubicBezTo>
                      <a:cubicBezTo>
                        <a:pt x="2056" y="716"/>
                        <a:pt x="2061" y="706"/>
                        <a:pt x="2072" y="707"/>
                      </a:cubicBezTo>
                      <a:cubicBezTo>
                        <a:pt x="2078" y="708"/>
                        <a:pt x="2081" y="712"/>
                        <a:pt x="2081" y="719"/>
                      </a:cubicBezTo>
                      <a:cubicBezTo>
                        <a:pt x="2089" y="713"/>
                        <a:pt x="2082" y="698"/>
                        <a:pt x="2069" y="694"/>
                      </a:cubicBezTo>
                      <a:cubicBezTo>
                        <a:pt x="2057" y="691"/>
                        <a:pt x="2047" y="696"/>
                        <a:pt x="2042" y="704"/>
                      </a:cubicBezTo>
                      <a:cubicBezTo>
                        <a:pt x="2034" y="715"/>
                        <a:pt x="2034" y="732"/>
                        <a:pt x="2045" y="746"/>
                      </a:cubicBezTo>
                      <a:cubicBezTo>
                        <a:pt x="2055" y="760"/>
                        <a:pt x="2072" y="770"/>
                        <a:pt x="2090" y="773"/>
                      </a:cubicBezTo>
                      <a:cubicBezTo>
                        <a:pt x="2087" y="773"/>
                        <a:pt x="2085" y="772"/>
                        <a:pt x="2083" y="772"/>
                      </a:cubicBezTo>
                      <a:cubicBezTo>
                        <a:pt x="2053" y="765"/>
                        <a:pt x="2031" y="746"/>
                        <a:pt x="2024" y="716"/>
                      </a:cubicBezTo>
                      <a:cubicBezTo>
                        <a:pt x="2018" y="694"/>
                        <a:pt x="2024" y="674"/>
                        <a:pt x="2041" y="659"/>
                      </a:cubicBezTo>
                      <a:cubicBezTo>
                        <a:pt x="2052" y="650"/>
                        <a:pt x="2064" y="645"/>
                        <a:pt x="2077" y="643"/>
                      </a:cubicBezTo>
                      <a:cubicBezTo>
                        <a:pt x="2091" y="641"/>
                        <a:pt x="2105" y="642"/>
                        <a:pt x="2118" y="647"/>
                      </a:cubicBezTo>
                      <a:cubicBezTo>
                        <a:pt x="2124" y="649"/>
                        <a:pt x="2129" y="652"/>
                        <a:pt x="2134" y="657"/>
                      </a:cubicBezTo>
                      <a:cubicBezTo>
                        <a:pt x="2143" y="665"/>
                        <a:pt x="2149" y="676"/>
                        <a:pt x="2149" y="689"/>
                      </a:cubicBezTo>
                      <a:cubicBezTo>
                        <a:pt x="2149" y="699"/>
                        <a:pt x="2145" y="707"/>
                        <a:pt x="2137" y="712"/>
                      </a:cubicBezTo>
                      <a:cubicBezTo>
                        <a:pt x="2149" y="718"/>
                        <a:pt x="2170" y="700"/>
                        <a:pt x="2157" y="681"/>
                      </a:cubicBezTo>
                      <a:cubicBezTo>
                        <a:pt x="2164" y="669"/>
                        <a:pt x="2145" y="655"/>
                        <a:pt x="2131" y="649"/>
                      </a:cubicBezTo>
                      <a:cubicBezTo>
                        <a:pt x="2149" y="655"/>
                        <a:pt x="2170" y="674"/>
                        <a:pt x="2180" y="683"/>
                      </a:cubicBezTo>
                      <a:cubicBezTo>
                        <a:pt x="2180" y="683"/>
                        <a:pt x="2181" y="682"/>
                        <a:pt x="2182" y="682"/>
                      </a:cubicBezTo>
                      <a:cubicBezTo>
                        <a:pt x="2178" y="678"/>
                        <a:pt x="2173" y="673"/>
                        <a:pt x="2167" y="667"/>
                      </a:cubicBezTo>
                      <a:cubicBezTo>
                        <a:pt x="2177" y="670"/>
                        <a:pt x="2189" y="669"/>
                        <a:pt x="2197" y="661"/>
                      </a:cubicBezTo>
                      <a:cubicBezTo>
                        <a:pt x="2212" y="647"/>
                        <a:pt x="2214" y="622"/>
                        <a:pt x="2235" y="608"/>
                      </a:cubicBezTo>
                      <a:cubicBezTo>
                        <a:pt x="2213" y="612"/>
                        <a:pt x="2201" y="634"/>
                        <a:pt x="2191" y="644"/>
                      </a:cubicBezTo>
                      <a:cubicBezTo>
                        <a:pt x="2172" y="664"/>
                        <a:pt x="2160" y="659"/>
                        <a:pt x="2141" y="650"/>
                      </a:cubicBezTo>
                      <a:cubicBezTo>
                        <a:pt x="2145" y="651"/>
                        <a:pt x="2148" y="651"/>
                        <a:pt x="2152" y="651"/>
                      </a:cubicBezTo>
                      <a:cubicBezTo>
                        <a:pt x="2173" y="650"/>
                        <a:pt x="2193" y="637"/>
                        <a:pt x="2201" y="618"/>
                      </a:cubicBezTo>
                      <a:cubicBezTo>
                        <a:pt x="2207" y="602"/>
                        <a:pt x="2204" y="586"/>
                        <a:pt x="2194" y="573"/>
                      </a:cubicBezTo>
                      <a:cubicBezTo>
                        <a:pt x="2179" y="556"/>
                        <a:pt x="2158" y="551"/>
                        <a:pt x="2137" y="559"/>
                      </a:cubicBezTo>
                      <a:cubicBezTo>
                        <a:pt x="2129" y="563"/>
                        <a:pt x="2122" y="570"/>
                        <a:pt x="2118" y="578"/>
                      </a:cubicBezTo>
                      <a:cubicBezTo>
                        <a:pt x="2111" y="593"/>
                        <a:pt x="2116" y="606"/>
                        <a:pt x="2129" y="616"/>
                      </a:cubicBezTo>
                      <a:cubicBezTo>
                        <a:pt x="2122" y="601"/>
                        <a:pt x="2134" y="595"/>
                        <a:pt x="2137" y="589"/>
                      </a:cubicBezTo>
                      <a:cubicBezTo>
                        <a:pt x="2143" y="575"/>
                        <a:pt x="2124" y="570"/>
                        <a:pt x="2117" y="584"/>
                      </a:cubicBezTo>
                      <a:cubicBezTo>
                        <a:pt x="2117" y="585"/>
                        <a:pt x="2116" y="587"/>
                        <a:pt x="2116" y="588"/>
                      </a:cubicBezTo>
                      <a:cubicBezTo>
                        <a:pt x="2117" y="576"/>
                        <a:pt x="2126" y="566"/>
                        <a:pt x="2138" y="561"/>
                      </a:cubicBezTo>
                      <a:cubicBezTo>
                        <a:pt x="2157" y="553"/>
                        <a:pt x="2178" y="559"/>
                        <a:pt x="2191" y="574"/>
                      </a:cubicBezTo>
                      <a:cubicBezTo>
                        <a:pt x="2201" y="586"/>
                        <a:pt x="2203" y="602"/>
                        <a:pt x="2197" y="616"/>
                      </a:cubicBezTo>
                      <a:cubicBezTo>
                        <a:pt x="2190" y="633"/>
                        <a:pt x="2172" y="645"/>
                        <a:pt x="2153" y="645"/>
                      </a:cubicBezTo>
                      <a:cubicBezTo>
                        <a:pt x="2145" y="646"/>
                        <a:pt x="2138" y="645"/>
                        <a:pt x="2131" y="643"/>
                      </a:cubicBezTo>
                      <a:cubicBezTo>
                        <a:pt x="2136" y="644"/>
                        <a:pt x="2140" y="644"/>
                        <a:pt x="2145" y="643"/>
                      </a:cubicBezTo>
                      <a:cubicBezTo>
                        <a:pt x="2157" y="640"/>
                        <a:pt x="2169" y="629"/>
                        <a:pt x="2167" y="616"/>
                      </a:cubicBezTo>
                      <a:cubicBezTo>
                        <a:pt x="2166" y="610"/>
                        <a:pt x="2161" y="606"/>
                        <a:pt x="2155" y="604"/>
                      </a:cubicBezTo>
                      <a:cubicBezTo>
                        <a:pt x="2151" y="603"/>
                        <a:pt x="2147" y="604"/>
                        <a:pt x="2143" y="607"/>
                      </a:cubicBezTo>
                      <a:cubicBezTo>
                        <a:pt x="2139" y="609"/>
                        <a:pt x="2137" y="614"/>
                        <a:pt x="2138" y="619"/>
                      </a:cubicBezTo>
                      <a:cubicBezTo>
                        <a:pt x="2138" y="625"/>
                        <a:pt x="2142" y="630"/>
                        <a:pt x="2149" y="630"/>
                      </a:cubicBezTo>
                      <a:cubicBezTo>
                        <a:pt x="2152" y="630"/>
                        <a:pt x="2156" y="628"/>
                        <a:pt x="2156" y="624"/>
                      </a:cubicBezTo>
                      <a:cubicBezTo>
                        <a:pt x="2157" y="622"/>
                        <a:pt x="2156" y="619"/>
                        <a:pt x="2154" y="619"/>
                      </a:cubicBezTo>
                      <a:cubicBezTo>
                        <a:pt x="2155" y="620"/>
                        <a:pt x="2154" y="622"/>
                        <a:pt x="2154" y="624"/>
                      </a:cubicBezTo>
                      <a:cubicBezTo>
                        <a:pt x="2152" y="626"/>
                        <a:pt x="2148" y="626"/>
                        <a:pt x="2146" y="624"/>
                      </a:cubicBezTo>
                      <a:cubicBezTo>
                        <a:pt x="2145" y="622"/>
                        <a:pt x="2145" y="620"/>
                        <a:pt x="2145" y="617"/>
                      </a:cubicBezTo>
                      <a:cubicBezTo>
                        <a:pt x="2146" y="614"/>
                        <a:pt x="2149" y="612"/>
                        <a:pt x="2153" y="612"/>
                      </a:cubicBezTo>
                      <a:cubicBezTo>
                        <a:pt x="2157" y="613"/>
                        <a:pt x="2160" y="616"/>
                        <a:pt x="2160" y="620"/>
                      </a:cubicBezTo>
                      <a:cubicBezTo>
                        <a:pt x="2162" y="630"/>
                        <a:pt x="2150" y="640"/>
                        <a:pt x="2140" y="641"/>
                      </a:cubicBezTo>
                      <a:cubicBezTo>
                        <a:pt x="2129" y="643"/>
                        <a:pt x="2116" y="639"/>
                        <a:pt x="2105" y="637"/>
                      </a:cubicBezTo>
                      <a:cubicBezTo>
                        <a:pt x="2092" y="636"/>
                        <a:pt x="2079" y="636"/>
                        <a:pt x="2063" y="643"/>
                      </a:cubicBezTo>
                      <a:cubicBezTo>
                        <a:pt x="2066" y="641"/>
                        <a:pt x="2069" y="639"/>
                        <a:pt x="2072" y="637"/>
                      </a:cubicBezTo>
                      <a:cubicBezTo>
                        <a:pt x="2088" y="622"/>
                        <a:pt x="2095" y="602"/>
                        <a:pt x="2088" y="581"/>
                      </a:cubicBezTo>
                      <a:cubicBezTo>
                        <a:pt x="2080" y="561"/>
                        <a:pt x="2063" y="547"/>
                        <a:pt x="2042" y="546"/>
                      </a:cubicBezTo>
                      <a:cubicBezTo>
                        <a:pt x="2022" y="544"/>
                        <a:pt x="2002" y="553"/>
                        <a:pt x="1992" y="571"/>
                      </a:cubicBezTo>
                      <a:cubicBezTo>
                        <a:pt x="1984" y="587"/>
                        <a:pt x="1986" y="605"/>
                        <a:pt x="1997" y="616"/>
                      </a:cubicBezTo>
                      <a:cubicBezTo>
                        <a:pt x="2004" y="624"/>
                        <a:pt x="2013" y="628"/>
                        <a:pt x="2023" y="627"/>
                      </a:cubicBezTo>
                      <a:cubicBezTo>
                        <a:pt x="2028" y="627"/>
                        <a:pt x="2034" y="625"/>
                        <a:pt x="2038" y="622"/>
                      </a:cubicBezTo>
                      <a:cubicBezTo>
                        <a:pt x="2047" y="616"/>
                        <a:pt x="2049" y="605"/>
                        <a:pt x="2045" y="596"/>
                      </a:cubicBezTo>
                      <a:cubicBezTo>
                        <a:pt x="2040" y="586"/>
                        <a:pt x="2028" y="582"/>
                        <a:pt x="2018" y="587"/>
                      </a:cubicBezTo>
                      <a:cubicBezTo>
                        <a:pt x="2008" y="592"/>
                        <a:pt x="2004" y="604"/>
                        <a:pt x="2009" y="614"/>
                      </a:cubicBezTo>
                      <a:cubicBezTo>
                        <a:pt x="2013" y="623"/>
                        <a:pt x="2023" y="627"/>
                        <a:pt x="2032" y="625"/>
                      </a:cubicBezTo>
                      <a:cubicBezTo>
                        <a:pt x="2019" y="629"/>
                        <a:pt x="2006" y="625"/>
                        <a:pt x="1997" y="615"/>
                      </a:cubicBezTo>
                      <a:cubicBezTo>
                        <a:pt x="1988" y="604"/>
                        <a:pt x="1986" y="587"/>
                        <a:pt x="1994" y="572"/>
                      </a:cubicBezTo>
                      <a:cubicBezTo>
                        <a:pt x="2004" y="556"/>
                        <a:pt x="2023" y="548"/>
                        <a:pt x="2041" y="549"/>
                      </a:cubicBezTo>
                      <a:cubicBezTo>
                        <a:pt x="2061" y="551"/>
                        <a:pt x="2076" y="564"/>
                        <a:pt x="2083" y="582"/>
                      </a:cubicBezTo>
                      <a:cubicBezTo>
                        <a:pt x="2089" y="601"/>
                        <a:pt x="2084" y="619"/>
                        <a:pt x="2069" y="632"/>
                      </a:cubicBezTo>
                      <a:cubicBezTo>
                        <a:pt x="2058" y="641"/>
                        <a:pt x="2045" y="646"/>
                        <a:pt x="2034" y="658"/>
                      </a:cubicBezTo>
                      <a:cubicBezTo>
                        <a:pt x="2019" y="674"/>
                        <a:pt x="2014" y="694"/>
                        <a:pt x="2019" y="717"/>
                      </a:cubicBezTo>
                      <a:cubicBezTo>
                        <a:pt x="2026" y="749"/>
                        <a:pt x="2050" y="772"/>
                        <a:pt x="2082" y="778"/>
                      </a:cubicBezTo>
                      <a:cubicBezTo>
                        <a:pt x="2096" y="780"/>
                        <a:pt x="2109" y="780"/>
                        <a:pt x="2121" y="775"/>
                      </a:cubicBezTo>
                      <a:cubicBezTo>
                        <a:pt x="2110" y="781"/>
                        <a:pt x="2097" y="784"/>
                        <a:pt x="2083" y="784"/>
                      </a:cubicBezTo>
                      <a:cubicBezTo>
                        <a:pt x="2065" y="783"/>
                        <a:pt x="2045" y="776"/>
                        <a:pt x="2029" y="767"/>
                      </a:cubicBezTo>
                      <a:cubicBezTo>
                        <a:pt x="2023" y="763"/>
                        <a:pt x="2017" y="761"/>
                        <a:pt x="2010" y="759"/>
                      </a:cubicBezTo>
                      <a:cubicBezTo>
                        <a:pt x="2008" y="758"/>
                        <a:pt x="2006" y="758"/>
                        <a:pt x="2004" y="757"/>
                      </a:cubicBezTo>
                      <a:cubicBezTo>
                        <a:pt x="2001" y="757"/>
                        <a:pt x="1998" y="756"/>
                        <a:pt x="1994" y="756"/>
                      </a:cubicBezTo>
                      <a:cubicBezTo>
                        <a:pt x="1993" y="756"/>
                        <a:pt x="1982" y="757"/>
                        <a:pt x="1983" y="759"/>
                      </a:cubicBezTo>
                      <a:cubicBezTo>
                        <a:pt x="1983" y="760"/>
                        <a:pt x="1989" y="759"/>
                        <a:pt x="1990" y="759"/>
                      </a:cubicBezTo>
                      <a:cubicBezTo>
                        <a:pt x="1995" y="760"/>
                        <a:pt x="1999" y="760"/>
                        <a:pt x="2004" y="761"/>
                      </a:cubicBezTo>
                      <a:cubicBezTo>
                        <a:pt x="2005" y="761"/>
                        <a:pt x="2007" y="762"/>
                        <a:pt x="2009" y="762"/>
                      </a:cubicBezTo>
                      <a:cubicBezTo>
                        <a:pt x="2016" y="764"/>
                        <a:pt x="2022" y="766"/>
                        <a:pt x="2028" y="769"/>
                      </a:cubicBezTo>
                      <a:cubicBezTo>
                        <a:pt x="2028" y="770"/>
                        <a:pt x="2029" y="770"/>
                        <a:pt x="2030" y="771"/>
                      </a:cubicBezTo>
                      <a:cubicBezTo>
                        <a:pt x="2028" y="770"/>
                        <a:pt x="2026" y="770"/>
                        <a:pt x="2024" y="769"/>
                      </a:cubicBezTo>
                      <a:cubicBezTo>
                        <a:pt x="2017" y="768"/>
                        <a:pt x="2012" y="768"/>
                        <a:pt x="2006" y="769"/>
                      </a:cubicBezTo>
                      <a:cubicBezTo>
                        <a:pt x="1989" y="772"/>
                        <a:pt x="1983" y="787"/>
                        <a:pt x="1986" y="802"/>
                      </a:cubicBezTo>
                      <a:cubicBezTo>
                        <a:pt x="1987" y="814"/>
                        <a:pt x="1995" y="826"/>
                        <a:pt x="2006" y="831"/>
                      </a:cubicBezTo>
                      <a:cubicBezTo>
                        <a:pt x="2017" y="835"/>
                        <a:pt x="2027" y="832"/>
                        <a:pt x="2034" y="823"/>
                      </a:cubicBezTo>
                      <a:cubicBezTo>
                        <a:pt x="2038" y="817"/>
                        <a:pt x="2041" y="807"/>
                        <a:pt x="2035" y="800"/>
                      </a:cubicBezTo>
                      <a:cubicBezTo>
                        <a:pt x="2032" y="796"/>
                        <a:pt x="2028" y="794"/>
                        <a:pt x="2023" y="794"/>
                      </a:cubicBezTo>
                      <a:cubicBezTo>
                        <a:pt x="2020" y="794"/>
                        <a:pt x="2017" y="795"/>
                        <a:pt x="2015" y="798"/>
                      </a:cubicBezTo>
                      <a:cubicBezTo>
                        <a:pt x="2013" y="801"/>
                        <a:pt x="2013" y="804"/>
                        <a:pt x="2014" y="807"/>
                      </a:cubicBezTo>
                      <a:cubicBezTo>
                        <a:pt x="2015" y="811"/>
                        <a:pt x="2018" y="814"/>
                        <a:pt x="2022" y="814"/>
                      </a:cubicBezTo>
                      <a:cubicBezTo>
                        <a:pt x="2025" y="815"/>
                        <a:pt x="2029" y="813"/>
                        <a:pt x="2030" y="809"/>
                      </a:cubicBezTo>
                      <a:cubicBezTo>
                        <a:pt x="2032" y="804"/>
                        <a:pt x="2030" y="800"/>
                        <a:pt x="2025" y="798"/>
                      </a:cubicBezTo>
                      <a:cubicBezTo>
                        <a:pt x="2021" y="797"/>
                        <a:pt x="2016" y="799"/>
                        <a:pt x="2015" y="803"/>
                      </a:cubicBezTo>
                      <a:cubicBezTo>
                        <a:pt x="2014" y="805"/>
                        <a:pt x="2014" y="807"/>
                        <a:pt x="2014" y="808"/>
                      </a:cubicBezTo>
                      <a:cubicBezTo>
                        <a:pt x="2014" y="807"/>
                        <a:pt x="2014" y="807"/>
                        <a:pt x="2014" y="807"/>
                      </a:cubicBezTo>
                      <a:cubicBezTo>
                        <a:pt x="2013" y="804"/>
                        <a:pt x="2014" y="801"/>
                        <a:pt x="2016" y="798"/>
                      </a:cubicBezTo>
                      <a:cubicBezTo>
                        <a:pt x="2018" y="796"/>
                        <a:pt x="2020" y="795"/>
                        <a:pt x="2023" y="794"/>
                      </a:cubicBezTo>
                      <a:cubicBezTo>
                        <a:pt x="2028" y="794"/>
                        <a:pt x="2032" y="796"/>
                        <a:pt x="2035" y="800"/>
                      </a:cubicBezTo>
                      <a:cubicBezTo>
                        <a:pt x="2039" y="806"/>
                        <a:pt x="2037" y="817"/>
                        <a:pt x="2032" y="822"/>
                      </a:cubicBezTo>
                      <a:cubicBezTo>
                        <a:pt x="2026" y="830"/>
                        <a:pt x="2017" y="833"/>
                        <a:pt x="2007" y="829"/>
                      </a:cubicBezTo>
                      <a:cubicBezTo>
                        <a:pt x="1996" y="824"/>
                        <a:pt x="1989" y="812"/>
                        <a:pt x="1988" y="800"/>
                      </a:cubicBezTo>
                      <a:cubicBezTo>
                        <a:pt x="1987" y="787"/>
                        <a:pt x="1992" y="775"/>
                        <a:pt x="2007" y="772"/>
                      </a:cubicBezTo>
                      <a:cubicBezTo>
                        <a:pt x="2012" y="771"/>
                        <a:pt x="2017" y="771"/>
                        <a:pt x="2023" y="773"/>
                      </a:cubicBezTo>
                      <a:cubicBezTo>
                        <a:pt x="2026" y="773"/>
                        <a:pt x="2030" y="774"/>
                        <a:pt x="2033" y="776"/>
                      </a:cubicBezTo>
                      <a:cubicBezTo>
                        <a:pt x="2041" y="779"/>
                        <a:pt x="2051" y="783"/>
                        <a:pt x="2061" y="785"/>
                      </a:cubicBezTo>
                      <a:cubicBezTo>
                        <a:pt x="2067" y="787"/>
                        <a:pt x="2073" y="788"/>
                        <a:pt x="2079" y="788"/>
                      </a:cubicBezTo>
                      <a:cubicBezTo>
                        <a:pt x="2076" y="789"/>
                        <a:pt x="2074" y="791"/>
                        <a:pt x="2071" y="793"/>
                      </a:cubicBezTo>
                      <a:cubicBezTo>
                        <a:pt x="2065" y="799"/>
                        <a:pt x="2060" y="806"/>
                        <a:pt x="2058" y="813"/>
                      </a:cubicBezTo>
                      <a:close/>
                      <a:moveTo>
                        <a:pt x="1940" y="764"/>
                      </a:moveTo>
                      <a:cubicBezTo>
                        <a:pt x="1943" y="761"/>
                        <a:pt x="1947" y="761"/>
                        <a:pt x="1949" y="764"/>
                      </a:cubicBezTo>
                      <a:cubicBezTo>
                        <a:pt x="1953" y="769"/>
                        <a:pt x="1948" y="775"/>
                        <a:pt x="1943" y="775"/>
                      </a:cubicBezTo>
                      <a:cubicBezTo>
                        <a:pt x="1939" y="774"/>
                        <a:pt x="1937" y="771"/>
                        <a:pt x="1931" y="773"/>
                      </a:cubicBezTo>
                      <a:cubicBezTo>
                        <a:pt x="1937" y="769"/>
                        <a:pt x="1936" y="767"/>
                        <a:pt x="1940" y="764"/>
                      </a:cubicBezTo>
                      <a:close/>
                      <a:moveTo>
                        <a:pt x="2025" y="762"/>
                      </a:moveTo>
                      <a:cubicBezTo>
                        <a:pt x="2013" y="756"/>
                        <a:pt x="2008" y="740"/>
                        <a:pt x="2010" y="731"/>
                      </a:cubicBezTo>
                      <a:cubicBezTo>
                        <a:pt x="2012" y="722"/>
                        <a:pt x="2015" y="715"/>
                        <a:pt x="2012" y="708"/>
                      </a:cubicBezTo>
                      <a:cubicBezTo>
                        <a:pt x="2010" y="702"/>
                        <a:pt x="2002" y="696"/>
                        <a:pt x="1997" y="699"/>
                      </a:cubicBezTo>
                      <a:cubicBezTo>
                        <a:pt x="2002" y="699"/>
                        <a:pt x="2004" y="705"/>
                        <a:pt x="2004" y="711"/>
                      </a:cubicBezTo>
                      <a:cubicBezTo>
                        <a:pt x="2004" y="716"/>
                        <a:pt x="2004" y="720"/>
                        <a:pt x="2008" y="724"/>
                      </a:cubicBezTo>
                      <a:cubicBezTo>
                        <a:pt x="2000" y="731"/>
                        <a:pt x="2001" y="740"/>
                        <a:pt x="2005" y="746"/>
                      </a:cubicBezTo>
                      <a:cubicBezTo>
                        <a:pt x="2009" y="753"/>
                        <a:pt x="2016" y="760"/>
                        <a:pt x="2025" y="762"/>
                      </a:cubicBezTo>
                      <a:close/>
                      <a:moveTo>
                        <a:pt x="1935" y="835"/>
                      </a:moveTo>
                      <a:cubicBezTo>
                        <a:pt x="1927" y="854"/>
                        <a:pt x="1907" y="854"/>
                        <a:pt x="1899" y="857"/>
                      </a:cubicBezTo>
                      <a:cubicBezTo>
                        <a:pt x="1887" y="861"/>
                        <a:pt x="1892" y="872"/>
                        <a:pt x="1905" y="870"/>
                      </a:cubicBezTo>
                      <a:cubicBezTo>
                        <a:pt x="1916" y="868"/>
                        <a:pt x="1932" y="855"/>
                        <a:pt x="1935" y="835"/>
                      </a:cubicBezTo>
                      <a:close/>
                      <a:moveTo>
                        <a:pt x="1966" y="754"/>
                      </a:moveTo>
                      <a:cubicBezTo>
                        <a:pt x="1970" y="758"/>
                        <a:pt x="1970" y="766"/>
                        <a:pt x="1968" y="770"/>
                      </a:cubicBezTo>
                      <a:cubicBezTo>
                        <a:pt x="1973" y="774"/>
                        <a:pt x="1984" y="767"/>
                        <a:pt x="1981" y="758"/>
                      </a:cubicBezTo>
                      <a:cubicBezTo>
                        <a:pt x="1978" y="752"/>
                        <a:pt x="1970" y="749"/>
                        <a:pt x="1966" y="754"/>
                      </a:cubicBezTo>
                      <a:close/>
                      <a:moveTo>
                        <a:pt x="2014" y="759"/>
                      </a:moveTo>
                      <a:cubicBezTo>
                        <a:pt x="1993" y="745"/>
                        <a:pt x="1995" y="719"/>
                        <a:pt x="1992" y="711"/>
                      </a:cubicBezTo>
                      <a:cubicBezTo>
                        <a:pt x="1987" y="696"/>
                        <a:pt x="1971" y="702"/>
                        <a:pt x="1975" y="719"/>
                      </a:cubicBezTo>
                      <a:cubicBezTo>
                        <a:pt x="1978" y="729"/>
                        <a:pt x="1988" y="749"/>
                        <a:pt x="2014" y="759"/>
                      </a:cubicBezTo>
                      <a:close/>
                      <a:moveTo>
                        <a:pt x="1985" y="822"/>
                      </a:moveTo>
                      <a:cubicBezTo>
                        <a:pt x="1995" y="826"/>
                        <a:pt x="2004" y="833"/>
                        <a:pt x="2009" y="842"/>
                      </a:cubicBezTo>
                      <a:cubicBezTo>
                        <a:pt x="2013" y="851"/>
                        <a:pt x="2013" y="863"/>
                        <a:pt x="2006" y="871"/>
                      </a:cubicBezTo>
                      <a:cubicBezTo>
                        <a:pt x="2002" y="875"/>
                        <a:pt x="1997" y="879"/>
                        <a:pt x="1991" y="880"/>
                      </a:cubicBezTo>
                      <a:cubicBezTo>
                        <a:pt x="1985" y="881"/>
                        <a:pt x="1980" y="881"/>
                        <a:pt x="1973" y="880"/>
                      </a:cubicBezTo>
                      <a:cubicBezTo>
                        <a:pt x="1967" y="878"/>
                        <a:pt x="1962" y="875"/>
                        <a:pt x="1957" y="871"/>
                      </a:cubicBezTo>
                      <a:cubicBezTo>
                        <a:pt x="1955" y="869"/>
                        <a:pt x="1953" y="868"/>
                        <a:pt x="1951" y="866"/>
                      </a:cubicBezTo>
                      <a:cubicBezTo>
                        <a:pt x="1946" y="860"/>
                        <a:pt x="1943" y="854"/>
                        <a:pt x="1940" y="847"/>
                      </a:cubicBezTo>
                      <a:cubicBezTo>
                        <a:pt x="1937" y="836"/>
                        <a:pt x="1936" y="828"/>
                        <a:pt x="1938" y="817"/>
                      </a:cubicBezTo>
                      <a:cubicBezTo>
                        <a:pt x="1938" y="816"/>
                        <a:pt x="1939" y="815"/>
                        <a:pt x="1939" y="815"/>
                      </a:cubicBezTo>
                      <a:cubicBezTo>
                        <a:pt x="1933" y="820"/>
                        <a:pt x="1926" y="824"/>
                        <a:pt x="1918" y="825"/>
                      </a:cubicBezTo>
                      <a:cubicBezTo>
                        <a:pt x="1909" y="827"/>
                        <a:pt x="1900" y="826"/>
                        <a:pt x="1892" y="821"/>
                      </a:cubicBezTo>
                      <a:cubicBezTo>
                        <a:pt x="1889" y="819"/>
                        <a:pt x="1886" y="816"/>
                        <a:pt x="1884" y="811"/>
                      </a:cubicBezTo>
                      <a:cubicBezTo>
                        <a:pt x="1887" y="815"/>
                        <a:pt x="1890" y="818"/>
                        <a:pt x="1893" y="820"/>
                      </a:cubicBezTo>
                      <a:cubicBezTo>
                        <a:pt x="1900" y="824"/>
                        <a:pt x="1909" y="825"/>
                        <a:pt x="1918" y="823"/>
                      </a:cubicBezTo>
                      <a:cubicBezTo>
                        <a:pt x="1924" y="821"/>
                        <a:pt x="1929" y="818"/>
                        <a:pt x="1933" y="815"/>
                      </a:cubicBezTo>
                      <a:cubicBezTo>
                        <a:pt x="1942" y="808"/>
                        <a:pt x="1946" y="799"/>
                        <a:pt x="1953" y="792"/>
                      </a:cubicBezTo>
                      <a:cubicBezTo>
                        <a:pt x="1954" y="791"/>
                        <a:pt x="1954" y="791"/>
                        <a:pt x="1954" y="791"/>
                      </a:cubicBezTo>
                      <a:cubicBezTo>
                        <a:pt x="1958" y="787"/>
                        <a:pt x="1963" y="783"/>
                        <a:pt x="1968" y="780"/>
                      </a:cubicBezTo>
                      <a:cubicBezTo>
                        <a:pt x="1969" y="780"/>
                        <a:pt x="1982" y="773"/>
                        <a:pt x="1984" y="774"/>
                      </a:cubicBezTo>
                      <a:cubicBezTo>
                        <a:pt x="1983" y="775"/>
                        <a:pt x="1975" y="780"/>
                        <a:pt x="1974" y="781"/>
                      </a:cubicBezTo>
                      <a:cubicBezTo>
                        <a:pt x="1968" y="785"/>
                        <a:pt x="1962" y="788"/>
                        <a:pt x="1957" y="794"/>
                      </a:cubicBezTo>
                      <a:cubicBezTo>
                        <a:pt x="1956" y="794"/>
                        <a:pt x="1956" y="794"/>
                        <a:pt x="1956" y="794"/>
                      </a:cubicBezTo>
                      <a:cubicBezTo>
                        <a:pt x="1949" y="801"/>
                        <a:pt x="1944" y="808"/>
                        <a:pt x="1941" y="818"/>
                      </a:cubicBezTo>
                      <a:cubicBezTo>
                        <a:pt x="1939" y="829"/>
                        <a:pt x="1939" y="842"/>
                        <a:pt x="1947" y="852"/>
                      </a:cubicBezTo>
                      <a:cubicBezTo>
                        <a:pt x="1951" y="857"/>
                        <a:pt x="1961" y="862"/>
                        <a:pt x="1967" y="857"/>
                      </a:cubicBezTo>
                      <a:cubicBezTo>
                        <a:pt x="1969" y="855"/>
                        <a:pt x="1970" y="853"/>
                        <a:pt x="1969" y="850"/>
                      </a:cubicBezTo>
                      <a:cubicBezTo>
                        <a:pt x="1968" y="848"/>
                        <a:pt x="1966" y="847"/>
                        <a:pt x="1964" y="847"/>
                      </a:cubicBezTo>
                      <a:cubicBezTo>
                        <a:pt x="1962" y="847"/>
                        <a:pt x="1960" y="848"/>
                        <a:pt x="1960" y="850"/>
                      </a:cubicBezTo>
                      <a:cubicBezTo>
                        <a:pt x="1959" y="852"/>
                        <a:pt x="1960" y="854"/>
                        <a:pt x="1962" y="854"/>
                      </a:cubicBezTo>
                      <a:cubicBezTo>
                        <a:pt x="1963" y="854"/>
                        <a:pt x="1965" y="854"/>
                        <a:pt x="1965" y="853"/>
                      </a:cubicBezTo>
                      <a:cubicBezTo>
                        <a:pt x="1966" y="854"/>
                        <a:pt x="1965" y="856"/>
                        <a:pt x="1963" y="856"/>
                      </a:cubicBezTo>
                      <a:cubicBezTo>
                        <a:pt x="1960" y="857"/>
                        <a:pt x="1958" y="856"/>
                        <a:pt x="1957" y="853"/>
                      </a:cubicBezTo>
                      <a:cubicBezTo>
                        <a:pt x="1955" y="850"/>
                        <a:pt x="1956" y="845"/>
                        <a:pt x="1960" y="843"/>
                      </a:cubicBezTo>
                      <a:cubicBezTo>
                        <a:pt x="1963" y="841"/>
                        <a:pt x="1966" y="841"/>
                        <a:pt x="1969" y="842"/>
                      </a:cubicBezTo>
                      <a:cubicBezTo>
                        <a:pt x="1972" y="843"/>
                        <a:pt x="1974" y="846"/>
                        <a:pt x="1975" y="849"/>
                      </a:cubicBezTo>
                      <a:cubicBezTo>
                        <a:pt x="1976" y="853"/>
                        <a:pt x="1974" y="857"/>
                        <a:pt x="1971" y="860"/>
                      </a:cubicBezTo>
                      <a:cubicBezTo>
                        <a:pt x="1964" y="865"/>
                        <a:pt x="1953" y="862"/>
                        <a:pt x="1948" y="855"/>
                      </a:cubicBezTo>
                      <a:cubicBezTo>
                        <a:pt x="1946" y="853"/>
                        <a:pt x="1944" y="851"/>
                        <a:pt x="1943" y="848"/>
                      </a:cubicBezTo>
                      <a:cubicBezTo>
                        <a:pt x="1947" y="857"/>
                        <a:pt x="1951" y="863"/>
                        <a:pt x="1958" y="870"/>
                      </a:cubicBezTo>
                      <a:cubicBezTo>
                        <a:pt x="1963" y="874"/>
                        <a:pt x="1967" y="876"/>
                        <a:pt x="1973" y="878"/>
                      </a:cubicBezTo>
                      <a:cubicBezTo>
                        <a:pt x="1980" y="880"/>
                        <a:pt x="1985" y="880"/>
                        <a:pt x="1991" y="879"/>
                      </a:cubicBezTo>
                      <a:cubicBezTo>
                        <a:pt x="1995" y="878"/>
                        <a:pt x="1997" y="877"/>
                        <a:pt x="2000" y="875"/>
                      </a:cubicBezTo>
                      <a:cubicBezTo>
                        <a:pt x="2000" y="875"/>
                        <a:pt x="2000" y="875"/>
                        <a:pt x="2000" y="875"/>
                      </a:cubicBezTo>
                      <a:cubicBezTo>
                        <a:pt x="1992" y="878"/>
                        <a:pt x="1982" y="874"/>
                        <a:pt x="1984" y="861"/>
                      </a:cubicBezTo>
                      <a:cubicBezTo>
                        <a:pt x="1985" y="852"/>
                        <a:pt x="2000" y="840"/>
                        <a:pt x="1985" y="822"/>
                      </a:cubicBezTo>
                      <a:close/>
                      <a:moveTo>
                        <a:pt x="1894" y="819"/>
                      </a:moveTo>
                      <a:cubicBezTo>
                        <a:pt x="1901" y="810"/>
                        <a:pt x="1888" y="802"/>
                        <a:pt x="1884" y="798"/>
                      </a:cubicBezTo>
                      <a:cubicBezTo>
                        <a:pt x="1881" y="795"/>
                        <a:pt x="1880" y="793"/>
                        <a:pt x="1880" y="789"/>
                      </a:cubicBezTo>
                      <a:cubicBezTo>
                        <a:pt x="1877" y="793"/>
                        <a:pt x="1874" y="804"/>
                        <a:pt x="1875" y="809"/>
                      </a:cubicBezTo>
                      <a:cubicBezTo>
                        <a:pt x="1876" y="817"/>
                        <a:pt x="1881" y="823"/>
                        <a:pt x="1891" y="822"/>
                      </a:cubicBezTo>
                      <a:cubicBezTo>
                        <a:pt x="1887" y="819"/>
                        <a:pt x="1883" y="814"/>
                        <a:pt x="1883" y="809"/>
                      </a:cubicBezTo>
                      <a:cubicBezTo>
                        <a:pt x="1884" y="812"/>
                        <a:pt x="1889" y="817"/>
                        <a:pt x="1894" y="819"/>
                      </a:cubicBezTo>
                      <a:close/>
                      <a:moveTo>
                        <a:pt x="1990" y="772"/>
                      </a:moveTo>
                      <a:cubicBezTo>
                        <a:pt x="1974" y="792"/>
                        <a:pt x="1979" y="813"/>
                        <a:pt x="1974" y="824"/>
                      </a:cubicBezTo>
                      <a:cubicBezTo>
                        <a:pt x="1970" y="837"/>
                        <a:pt x="1955" y="832"/>
                        <a:pt x="1957" y="817"/>
                      </a:cubicBezTo>
                      <a:cubicBezTo>
                        <a:pt x="1959" y="801"/>
                        <a:pt x="1974" y="783"/>
                        <a:pt x="1990" y="772"/>
                      </a:cubicBezTo>
                      <a:close/>
                      <a:moveTo>
                        <a:pt x="1936" y="841"/>
                      </a:moveTo>
                      <a:cubicBezTo>
                        <a:pt x="1936" y="862"/>
                        <a:pt x="1960" y="893"/>
                        <a:pt x="1979" y="883"/>
                      </a:cubicBezTo>
                      <a:cubicBezTo>
                        <a:pt x="1982" y="886"/>
                        <a:pt x="1978" y="892"/>
                        <a:pt x="1973" y="894"/>
                      </a:cubicBezTo>
                      <a:cubicBezTo>
                        <a:pt x="1966" y="896"/>
                        <a:pt x="1957" y="893"/>
                        <a:pt x="1953" y="885"/>
                      </a:cubicBezTo>
                      <a:cubicBezTo>
                        <a:pt x="1948" y="888"/>
                        <a:pt x="1939" y="878"/>
                        <a:pt x="1936" y="863"/>
                      </a:cubicBezTo>
                      <a:cubicBezTo>
                        <a:pt x="1934" y="872"/>
                        <a:pt x="1930" y="881"/>
                        <a:pt x="1924" y="887"/>
                      </a:cubicBezTo>
                      <a:cubicBezTo>
                        <a:pt x="1917" y="894"/>
                        <a:pt x="1908" y="901"/>
                        <a:pt x="1899" y="904"/>
                      </a:cubicBezTo>
                      <a:cubicBezTo>
                        <a:pt x="1888" y="906"/>
                        <a:pt x="1878" y="904"/>
                        <a:pt x="1870" y="897"/>
                      </a:cubicBezTo>
                      <a:cubicBezTo>
                        <a:pt x="1865" y="891"/>
                        <a:pt x="1862" y="883"/>
                        <a:pt x="1865" y="876"/>
                      </a:cubicBezTo>
                      <a:cubicBezTo>
                        <a:pt x="1867" y="871"/>
                        <a:pt x="1874" y="867"/>
                        <a:pt x="1880" y="867"/>
                      </a:cubicBezTo>
                      <a:cubicBezTo>
                        <a:pt x="1886" y="866"/>
                        <a:pt x="1892" y="869"/>
                        <a:pt x="1897" y="873"/>
                      </a:cubicBezTo>
                      <a:cubicBezTo>
                        <a:pt x="1884" y="871"/>
                        <a:pt x="1882" y="882"/>
                        <a:pt x="1877" y="885"/>
                      </a:cubicBezTo>
                      <a:cubicBezTo>
                        <a:pt x="1871" y="890"/>
                        <a:pt x="1866" y="886"/>
                        <a:pt x="1865" y="880"/>
                      </a:cubicBezTo>
                      <a:cubicBezTo>
                        <a:pt x="1865" y="880"/>
                        <a:pt x="1865" y="880"/>
                        <a:pt x="1865" y="880"/>
                      </a:cubicBezTo>
                      <a:cubicBezTo>
                        <a:pt x="1865" y="886"/>
                        <a:pt x="1867" y="891"/>
                        <a:pt x="1871" y="895"/>
                      </a:cubicBezTo>
                      <a:cubicBezTo>
                        <a:pt x="1877" y="902"/>
                        <a:pt x="1885" y="905"/>
                        <a:pt x="1895" y="903"/>
                      </a:cubicBezTo>
                      <a:cubicBezTo>
                        <a:pt x="1893" y="903"/>
                        <a:pt x="1891" y="903"/>
                        <a:pt x="1888" y="902"/>
                      </a:cubicBezTo>
                      <a:cubicBezTo>
                        <a:pt x="1884" y="900"/>
                        <a:pt x="1880" y="896"/>
                        <a:pt x="1881" y="891"/>
                      </a:cubicBezTo>
                      <a:cubicBezTo>
                        <a:pt x="1882" y="889"/>
                        <a:pt x="1884" y="887"/>
                        <a:pt x="1886" y="886"/>
                      </a:cubicBezTo>
                      <a:cubicBezTo>
                        <a:pt x="1888" y="886"/>
                        <a:pt x="1890" y="886"/>
                        <a:pt x="1891" y="887"/>
                      </a:cubicBezTo>
                      <a:cubicBezTo>
                        <a:pt x="1892" y="888"/>
                        <a:pt x="1893" y="890"/>
                        <a:pt x="1893" y="892"/>
                      </a:cubicBezTo>
                      <a:cubicBezTo>
                        <a:pt x="1893" y="895"/>
                        <a:pt x="1891" y="897"/>
                        <a:pt x="1889" y="897"/>
                      </a:cubicBezTo>
                      <a:cubicBezTo>
                        <a:pt x="1887" y="897"/>
                        <a:pt x="1886" y="896"/>
                        <a:pt x="1885" y="894"/>
                      </a:cubicBezTo>
                      <a:cubicBezTo>
                        <a:pt x="1885" y="894"/>
                        <a:pt x="1886" y="893"/>
                        <a:pt x="1887" y="892"/>
                      </a:cubicBezTo>
                      <a:cubicBezTo>
                        <a:pt x="1886" y="893"/>
                        <a:pt x="1886" y="894"/>
                        <a:pt x="1887" y="894"/>
                      </a:cubicBezTo>
                      <a:cubicBezTo>
                        <a:pt x="1887" y="896"/>
                        <a:pt x="1889" y="895"/>
                        <a:pt x="1890" y="894"/>
                      </a:cubicBezTo>
                      <a:cubicBezTo>
                        <a:pt x="1890" y="894"/>
                        <a:pt x="1890" y="893"/>
                        <a:pt x="1890" y="892"/>
                      </a:cubicBezTo>
                      <a:cubicBezTo>
                        <a:pt x="1890" y="890"/>
                        <a:pt x="1888" y="890"/>
                        <a:pt x="1887" y="890"/>
                      </a:cubicBezTo>
                      <a:cubicBezTo>
                        <a:pt x="1885" y="890"/>
                        <a:pt x="1884" y="891"/>
                        <a:pt x="1884" y="893"/>
                      </a:cubicBezTo>
                      <a:cubicBezTo>
                        <a:pt x="1883" y="897"/>
                        <a:pt x="1888" y="901"/>
                        <a:pt x="1892" y="902"/>
                      </a:cubicBezTo>
                      <a:cubicBezTo>
                        <a:pt x="1899" y="903"/>
                        <a:pt x="1906" y="899"/>
                        <a:pt x="1912" y="895"/>
                      </a:cubicBezTo>
                      <a:cubicBezTo>
                        <a:pt x="1926" y="886"/>
                        <a:pt x="1934" y="872"/>
                        <a:pt x="1935" y="857"/>
                      </a:cubicBezTo>
                      <a:cubicBezTo>
                        <a:pt x="1934" y="852"/>
                        <a:pt x="1934" y="847"/>
                        <a:pt x="1936" y="841"/>
                      </a:cubicBezTo>
                      <a:close/>
                      <a:moveTo>
                        <a:pt x="1933" y="822"/>
                      </a:moveTo>
                      <a:cubicBezTo>
                        <a:pt x="1933" y="832"/>
                        <a:pt x="1917" y="836"/>
                        <a:pt x="1907" y="834"/>
                      </a:cubicBezTo>
                      <a:cubicBezTo>
                        <a:pt x="1895" y="832"/>
                        <a:pt x="1882" y="827"/>
                        <a:pt x="1871" y="834"/>
                      </a:cubicBezTo>
                      <a:cubicBezTo>
                        <a:pt x="1866" y="839"/>
                        <a:pt x="1862" y="846"/>
                        <a:pt x="1864" y="853"/>
                      </a:cubicBezTo>
                      <a:cubicBezTo>
                        <a:pt x="1865" y="857"/>
                        <a:pt x="1868" y="860"/>
                        <a:pt x="1872" y="860"/>
                      </a:cubicBezTo>
                      <a:cubicBezTo>
                        <a:pt x="1869" y="858"/>
                        <a:pt x="1868" y="852"/>
                        <a:pt x="1870" y="848"/>
                      </a:cubicBezTo>
                      <a:cubicBezTo>
                        <a:pt x="1873" y="844"/>
                        <a:pt x="1879" y="843"/>
                        <a:pt x="1884" y="844"/>
                      </a:cubicBezTo>
                      <a:cubicBezTo>
                        <a:pt x="1894" y="847"/>
                        <a:pt x="1903" y="852"/>
                        <a:pt x="1913" y="850"/>
                      </a:cubicBezTo>
                      <a:cubicBezTo>
                        <a:pt x="1925" y="849"/>
                        <a:pt x="1936" y="837"/>
                        <a:pt x="1933" y="822"/>
                      </a:cubicBezTo>
                      <a:close/>
                      <a:moveTo>
                        <a:pt x="1927" y="775"/>
                      </a:moveTo>
                      <a:cubicBezTo>
                        <a:pt x="1916" y="775"/>
                        <a:pt x="1903" y="786"/>
                        <a:pt x="1899" y="796"/>
                      </a:cubicBezTo>
                      <a:cubicBezTo>
                        <a:pt x="1895" y="807"/>
                        <a:pt x="1904" y="813"/>
                        <a:pt x="1910" y="802"/>
                      </a:cubicBezTo>
                      <a:cubicBezTo>
                        <a:pt x="1915" y="794"/>
                        <a:pt x="1918" y="779"/>
                        <a:pt x="1927" y="775"/>
                      </a:cubicBezTo>
                      <a:close/>
                      <a:moveTo>
                        <a:pt x="2077" y="635"/>
                      </a:moveTo>
                      <a:cubicBezTo>
                        <a:pt x="2101" y="614"/>
                        <a:pt x="2103" y="563"/>
                        <a:pt x="2073" y="555"/>
                      </a:cubicBezTo>
                      <a:cubicBezTo>
                        <a:pt x="2074" y="549"/>
                        <a:pt x="2085" y="546"/>
                        <a:pt x="2093" y="551"/>
                      </a:cubicBezTo>
                      <a:cubicBezTo>
                        <a:pt x="2101" y="556"/>
                        <a:pt x="2105" y="569"/>
                        <a:pt x="2099" y="582"/>
                      </a:cubicBezTo>
                      <a:cubicBezTo>
                        <a:pt x="2110" y="586"/>
                        <a:pt x="2105" y="621"/>
                        <a:pt x="2077" y="635"/>
                      </a:cubicBezTo>
                      <a:close/>
                      <a:moveTo>
                        <a:pt x="2197" y="705"/>
                      </a:moveTo>
                      <a:cubicBezTo>
                        <a:pt x="2195" y="708"/>
                        <a:pt x="2192" y="709"/>
                        <a:pt x="2190" y="707"/>
                      </a:cubicBezTo>
                      <a:cubicBezTo>
                        <a:pt x="2187" y="706"/>
                        <a:pt x="2186" y="703"/>
                        <a:pt x="2188" y="701"/>
                      </a:cubicBezTo>
                      <a:cubicBezTo>
                        <a:pt x="2189" y="698"/>
                        <a:pt x="2192" y="697"/>
                        <a:pt x="2194" y="698"/>
                      </a:cubicBezTo>
                      <a:cubicBezTo>
                        <a:pt x="2197" y="700"/>
                        <a:pt x="2198" y="703"/>
                        <a:pt x="2197" y="705"/>
                      </a:cubicBezTo>
                      <a:close/>
                      <a:moveTo>
                        <a:pt x="2194" y="715"/>
                      </a:moveTo>
                      <a:cubicBezTo>
                        <a:pt x="2193" y="717"/>
                        <a:pt x="2191" y="717"/>
                        <a:pt x="2189" y="716"/>
                      </a:cubicBezTo>
                      <a:cubicBezTo>
                        <a:pt x="2187" y="715"/>
                        <a:pt x="2187" y="713"/>
                        <a:pt x="2187" y="711"/>
                      </a:cubicBezTo>
                      <a:cubicBezTo>
                        <a:pt x="2188" y="709"/>
                        <a:pt x="2191" y="708"/>
                        <a:pt x="2193" y="709"/>
                      </a:cubicBezTo>
                      <a:cubicBezTo>
                        <a:pt x="2195" y="710"/>
                        <a:pt x="2195" y="713"/>
                        <a:pt x="2194" y="715"/>
                      </a:cubicBezTo>
                      <a:close/>
                      <a:moveTo>
                        <a:pt x="2193" y="693"/>
                      </a:moveTo>
                      <a:cubicBezTo>
                        <a:pt x="2192" y="697"/>
                        <a:pt x="2187" y="698"/>
                        <a:pt x="2183" y="696"/>
                      </a:cubicBezTo>
                      <a:cubicBezTo>
                        <a:pt x="2179" y="694"/>
                        <a:pt x="2178" y="690"/>
                        <a:pt x="2180" y="686"/>
                      </a:cubicBezTo>
                      <a:cubicBezTo>
                        <a:pt x="2182" y="682"/>
                        <a:pt x="2186" y="681"/>
                        <a:pt x="2190" y="683"/>
                      </a:cubicBezTo>
                      <a:cubicBezTo>
                        <a:pt x="2194" y="685"/>
                        <a:pt x="2195" y="689"/>
                        <a:pt x="2193" y="693"/>
                      </a:cubicBezTo>
                      <a:close/>
                      <a:moveTo>
                        <a:pt x="2033" y="731"/>
                      </a:moveTo>
                      <a:cubicBezTo>
                        <a:pt x="2025" y="723"/>
                        <a:pt x="2021" y="707"/>
                        <a:pt x="2025" y="692"/>
                      </a:cubicBezTo>
                      <a:cubicBezTo>
                        <a:pt x="2028" y="681"/>
                        <a:pt x="2034" y="671"/>
                        <a:pt x="2043" y="665"/>
                      </a:cubicBezTo>
                      <a:cubicBezTo>
                        <a:pt x="2047" y="661"/>
                        <a:pt x="2052" y="659"/>
                        <a:pt x="2058" y="659"/>
                      </a:cubicBezTo>
                      <a:cubicBezTo>
                        <a:pt x="2067" y="659"/>
                        <a:pt x="2074" y="663"/>
                        <a:pt x="2077" y="669"/>
                      </a:cubicBezTo>
                      <a:cubicBezTo>
                        <a:pt x="2080" y="676"/>
                        <a:pt x="2076" y="683"/>
                        <a:pt x="2069" y="684"/>
                      </a:cubicBezTo>
                      <a:cubicBezTo>
                        <a:pt x="2073" y="674"/>
                        <a:pt x="2063" y="667"/>
                        <a:pt x="2053" y="669"/>
                      </a:cubicBezTo>
                      <a:cubicBezTo>
                        <a:pt x="2043" y="672"/>
                        <a:pt x="2033" y="684"/>
                        <a:pt x="2030" y="694"/>
                      </a:cubicBezTo>
                      <a:cubicBezTo>
                        <a:pt x="2024" y="712"/>
                        <a:pt x="2030" y="724"/>
                        <a:pt x="2033" y="731"/>
                      </a:cubicBezTo>
                      <a:close/>
                      <a:moveTo>
                        <a:pt x="2058" y="652"/>
                      </a:moveTo>
                      <a:cubicBezTo>
                        <a:pt x="2088" y="637"/>
                        <a:pt x="2128" y="648"/>
                        <a:pt x="2139" y="670"/>
                      </a:cubicBezTo>
                      <a:cubicBezTo>
                        <a:pt x="2152" y="694"/>
                        <a:pt x="2130" y="704"/>
                        <a:pt x="2119" y="683"/>
                      </a:cubicBezTo>
                      <a:cubicBezTo>
                        <a:pt x="2114" y="672"/>
                        <a:pt x="2090" y="642"/>
                        <a:pt x="2058" y="652"/>
                      </a:cubicBezTo>
                      <a:close/>
                      <a:moveTo>
                        <a:pt x="1758" y="906"/>
                      </a:moveTo>
                      <a:cubicBezTo>
                        <a:pt x="1774" y="886"/>
                        <a:pt x="1769" y="866"/>
                        <a:pt x="1773" y="855"/>
                      </a:cubicBezTo>
                      <a:cubicBezTo>
                        <a:pt x="1778" y="842"/>
                        <a:pt x="1793" y="847"/>
                        <a:pt x="1791" y="862"/>
                      </a:cubicBezTo>
                      <a:cubicBezTo>
                        <a:pt x="1789" y="878"/>
                        <a:pt x="1774" y="895"/>
                        <a:pt x="1758" y="906"/>
                      </a:cubicBezTo>
                      <a:close/>
                      <a:moveTo>
                        <a:pt x="1827" y="856"/>
                      </a:moveTo>
                      <a:cubicBezTo>
                        <a:pt x="1826" y="858"/>
                        <a:pt x="1825" y="860"/>
                        <a:pt x="1823" y="861"/>
                      </a:cubicBezTo>
                      <a:cubicBezTo>
                        <a:pt x="1821" y="863"/>
                        <a:pt x="1818" y="863"/>
                        <a:pt x="1815" y="861"/>
                      </a:cubicBezTo>
                      <a:cubicBezTo>
                        <a:pt x="1811" y="859"/>
                        <a:pt x="1811" y="854"/>
                        <a:pt x="1812" y="852"/>
                      </a:cubicBezTo>
                      <a:cubicBezTo>
                        <a:pt x="1815" y="846"/>
                        <a:pt x="1819" y="848"/>
                        <a:pt x="1823" y="847"/>
                      </a:cubicBezTo>
                      <a:cubicBezTo>
                        <a:pt x="1826" y="845"/>
                        <a:pt x="1828" y="840"/>
                        <a:pt x="1827" y="835"/>
                      </a:cubicBezTo>
                      <a:cubicBezTo>
                        <a:pt x="1826" y="829"/>
                        <a:pt x="1822" y="824"/>
                        <a:pt x="1816" y="824"/>
                      </a:cubicBezTo>
                      <a:cubicBezTo>
                        <a:pt x="1812" y="823"/>
                        <a:pt x="1808" y="825"/>
                        <a:pt x="1808" y="829"/>
                      </a:cubicBezTo>
                      <a:cubicBezTo>
                        <a:pt x="1811" y="827"/>
                        <a:pt x="1816" y="829"/>
                        <a:pt x="1815" y="834"/>
                      </a:cubicBezTo>
                      <a:cubicBezTo>
                        <a:pt x="1815" y="837"/>
                        <a:pt x="1811" y="841"/>
                        <a:pt x="1807" y="846"/>
                      </a:cubicBezTo>
                      <a:cubicBezTo>
                        <a:pt x="1804" y="851"/>
                        <a:pt x="1801" y="856"/>
                        <a:pt x="1801" y="861"/>
                      </a:cubicBezTo>
                      <a:cubicBezTo>
                        <a:pt x="1801" y="871"/>
                        <a:pt x="1811" y="879"/>
                        <a:pt x="1821" y="877"/>
                      </a:cubicBezTo>
                      <a:cubicBezTo>
                        <a:pt x="1826" y="876"/>
                        <a:pt x="1830" y="872"/>
                        <a:pt x="1833" y="868"/>
                      </a:cubicBezTo>
                      <a:cubicBezTo>
                        <a:pt x="1836" y="864"/>
                        <a:pt x="1841" y="850"/>
                        <a:pt x="1847" y="848"/>
                      </a:cubicBezTo>
                      <a:cubicBezTo>
                        <a:pt x="1852" y="846"/>
                        <a:pt x="1855" y="849"/>
                        <a:pt x="1856" y="852"/>
                      </a:cubicBezTo>
                      <a:cubicBezTo>
                        <a:pt x="1859" y="851"/>
                        <a:pt x="1859" y="844"/>
                        <a:pt x="1856" y="841"/>
                      </a:cubicBezTo>
                      <a:cubicBezTo>
                        <a:pt x="1850" y="835"/>
                        <a:pt x="1838" y="835"/>
                        <a:pt x="1831" y="843"/>
                      </a:cubicBezTo>
                      <a:cubicBezTo>
                        <a:pt x="1828" y="846"/>
                        <a:pt x="1828" y="850"/>
                        <a:pt x="1827" y="856"/>
                      </a:cubicBezTo>
                      <a:close/>
                      <a:moveTo>
                        <a:pt x="1830" y="839"/>
                      </a:moveTo>
                      <a:cubicBezTo>
                        <a:pt x="1832" y="828"/>
                        <a:pt x="1844" y="815"/>
                        <a:pt x="1856" y="813"/>
                      </a:cubicBezTo>
                      <a:cubicBezTo>
                        <a:pt x="1868" y="810"/>
                        <a:pt x="1874" y="820"/>
                        <a:pt x="1861" y="825"/>
                      </a:cubicBezTo>
                      <a:cubicBezTo>
                        <a:pt x="1852" y="830"/>
                        <a:pt x="1835" y="830"/>
                        <a:pt x="1830" y="839"/>
                      </a:cubicBezTo>
                      <a:close/>
                      <a:moveTo>
                        <a:pt x="1810" y="878"/>
                      </a:moveTo>
                      <a:cubicBezTo>
                        <a:pt x="1805" y="876"/>
                        <a:pt x="1801" y="870"/>
                        <a:pt x="1800" y="866"/>
                      </a:cubicBezTo>
                      <a:cubicBezTo>
                        <a:pt x="1794" y="866"/>
                        <a:pt x="1789" y="877"/>
                        <a:pt x="1797" y="883"/>
                      </a:cubicBezTo>
                      <a:cubicBezTo>
                        <a:pt x="1802" y="886"/>
                        <a:pt x="1809" y="883"/>
                        <a:pt x="1810" y="878"/>
                      </a:cubicBezTo>
                      <a:close/>
                      <a:moveTo>
                        <a:pt x="2018" y="1154"/>
                      </a:moveTo>
                      <a:cubicBezTo>
                        <a:pt x="2016" y="1157"/>
                        <a:pt x="2012" y="1157"/>
                        <a:pt x="2009" y="1155"/>
                      </a:cubicBezTo>
                      <a:cubicBezTo>
                        <a:pt x="2005" y="1150"/>
                        <a:pt x="2009" y="1144"/>
                        <a:pt x="2014" y="1144"/>
                      </a:cubicBezTo>
                      <a:cubicBezTo>
                        <a:pt x="2019" y="1144"/>
                        <a:pt x="2020" y="1147"/>
                        <a:pt x="2026" y="1145"/>
                      </a:cubicBezTo>
                      <a:cubicBezTo>
                        <a:pt x="2021" y="1148"/>
                        <a:pt x="2021" y="1151"/>
                        <a:pt x="2018" y="1154"/>
                      </a:cubicBezTo>
                      <a:close/>
                      <a:moveTo>
                        <a:pt x="1801" y="1345"/>
                      </a:moveTo>
                      <a:cubicBezTo>
                        <a:pt x="1781" y="1329"/>
                        <a:pt x="1777" y="1307"/>
                        <a:pt x="1781" y="1289"/>
                      </a:cubicBezTo>
                      <a:cubicBezTo>
                        <a:pt x="1786" y="1273"/>
                        <a:pt x="1798" y="1268"/>
                        <a:pt x="1801" y="1258"/>
                      </a:cubicBezTo>
                      <a:cubicBezTo>
                        <a:pt x="1803" y="1254"/>
                        <a:pt x="1802" y="1250"/>
                        <a:pt x="1800" y="1246"/>
                      </a:cubicBezTo>
                      <a:cubicBezTo>
                        <a:pt x="1811" y="1248"/>
                        <a:pt x="1817" y="1260"/>
                        <a:pt x="1812" y="1271"/>
                      </a:cubicBezTo>
                      <a:cubicBezTo>
                        <a:pt x="1807" y="1284"/>
                        <a:pt x="1797" y="1288"/>
                        <a:pt x="1793" y="1303"/>
                      </a:cubicBezTo>
                      <a:cubicBezTo>
                        <a:pt x="1790" y="1318"/>
                        <a:pt x="1793" y="1334"/>
                        <a:pt x="1801" y="1345"/>
                      </a:cubicBezTo>
                      <a:close/>
                      <a:moveTo>
                        <a:pt x="1828" y="1396"/>
                      </a:moveTo>
                      <a:cubicBezTo>
                        <a:pt x="1806" y="1384"/>
                        <a:pt x="1804" y="1359"/>
                        <a:pt x="1799" y="1349"/>
                      </a:cubicBezTo>
                      <a:cubicBezTo>
                        <a:pt x="1792" y="1334"/>
                        <a:pt x="1780" y="1338"/>
                        <a:pt x="1783" y="1356"/>
                      </a:cubicBezTo>
                      <a:cubicBezTo>
                        <a:pt x="1787" y="1374"/>
                        <a:pt x="1807" y="1393"/>
                        <a:pt x="1828" y="1396"/>
                      </a:cubicBezTo>
                      <a:close/>
                      <a:moveTo>
                        <a:pt x="2406" y="1133"/>
                      </a:moveTo>
                      <a:cubicBezTo>
                        <a:pt x="2426" y="1145"/>
                        <a:pt x="2452" y="1138"/>
                        <a:pt x="2464" y="1125"/>
                      </a:cubicBezTo>
                      <a:cubicBezTo>
                        <a:pt x="2475" y="1114"/>
                        <a:pt x="2468" y="1100"/>
                        <a:pt x="2455" y="1114"/>
                      </a:cubicBezTo>
                      <a:cubicBezTo>
                        <a:pt x="2444" y="1125"/>
                        <a:pt x="2430" y="1138"/>
                        <a:pt x="2406" y="1133"/>
                      </a:cubicBezTo>
                      <a:close/>
                      <a:moveTo>
                        <a:pt x="2520" y="856"/>
                      </a:moveTo>
                      <a:cubicBezTo>
                        <a:pt x="2535" y="865"/>
                        <a:pt x="2549" y="889"/>
                        <a:pt x="2548" y="907"/>
                      </a:cubicBezTo>
                      <a:cubicBezTo>
                        <a:pt x="2548" y="925"/>
                        <a:pt x="2533" y="928"/>
                        <a:pt x="2529" y="908"/>
                      </a:cubicBezTo>
                      <a:cubicBezTo>
                        <a:pt x="2526" y="892"/>
                        <a:pt x="2534" y="872"/>
                        <a:pt x="2520" y="856"/>
                      </a:cubicBezTo>
                      <a:close/>
                      <a:moveTo>
                        <a:pt x="2458" y="1141"/>
                      </a:moveTo>
                      <a:cubicBezTo>
                        <a:pt x="2482" y="1139"/>
                        <a:pt x="2492" y="1120"/>
                        <a:pt x="2496" y="1101"/>
                      </a:cubicBezTo>
                      <a:cubicBezTo>
                        <a:pt x="2498" y="1091"/>
                        <a:pt x="2496" y="1076"/>
                        <a:pt x="2505" y="1069"/>
                      </a:cubicBezTo>
                      <a:cubicBezTo>
                        <a:pt x="2489" y="1065"/>
                        <a:pt x="2486" y="1097"/>
                        <a:pt x="2484" y="1107"/>
                      </a:cubicBezTo>
                      <a:cubicBezTo>
                        <a:pt x="2480" y="1124"/>
                        <a:pt x="2471" y="1136"/>
                        <a:pt x="2458" y="1141"/>
                      </a:cubicBezTo>
                      <a:close/>
                      <a:moveTo>
                        <a:pt x="2474" y="987"/>
                      </a:moveTo>
                      <a:cubicBezTo>
                        <a:pt x="2456" y="1006"/>
                        <a:pt x="2428" y="1020"/>
                        <a:pt x="2410" y="1016"/>
                      </a:cubicBezTo>
                      <a:cubicBezTo>
                        <a:pt x="2392" y="1012"/>
                        <a:pt x="2391" y="994"/>
                        <a:pt x="2411" y="995"/>
                      </a:cubicBezTo>
                      <a:cubicBezTo>
                        <a:pt x="2427" y="996"/>
                        <a:pt x="2453" y="1000"/>
                        <a:pt x="2474" y="987"/>
                      </a:cubicBezTo>
                      <a:close/>
                      <a:moveTo>
                        <a:pt x="2605" y="916"/>
                      </a:moveTo>
                      <a:cubicBezTo>
                        <a:pt x="2610" y="916"/>
                        <a:pt x="2612" y="920"/>
                        <a:pt x="2612" y="924"/>
                      </a:cubicBezTo>
                      <a:cubicBezTo>
                        <a:pt x="2611" y="930"/>
                        <a:pt x="2602" y="930"/>
                        <a:pt x="2599" y="926"/>
                      </a:cubicBezTo>
                      <a:cubicBezTo>
                        <a:pt x="2597" y="922"/>
                        <a:pt x="2598" y="918"/>
                        <a:pt x="2593" y="915"/>
                      </a:cubicBezTo>
                      <a:cubicBezTo>
                        <a:pt x="2599" y="917"/>
                        <a:pt x="2601" y="915"/>
                        <a:pt x="2605" y="916"/>
                      </a:cubicBezTo>
                      <a:close/>
                      <a:moveTo>
                        <a:pt x="2605" y="914"/>
                      </a:moveTo>
                      <a:cubicBezTo>
                        <a:pt x="2608" y="914"/>
                        <a:pt x="2610" y="915"/>
                        <a:pt x="2612" y="917"/>
                      </a:cubicBezTo>
                      <a:cubicBezTo>
                        <a:pt x="2613" y="920"/>
                        <a:pt x="2614" y="923"/>
                        <a:pt x="2612" y="927"/>
                      </a:cubicBezTo>
                      <a:cubicBezTo>
                        <a:pt x="2610" y="931"/>
                        <a:pt x="2605" y="932"/>
                        <a:pt x="2602" y="930"/>
                      </a:cubicBezTo>
                      <a:cubicBezTo>
                        <a:pt x="2596" y="928"/>
                        <a:pt x="2597" y="923"/>
                        <a:pt x="2595" y="919"/>
                      </a:cubicBezTo>
                      <a:cubicBezTo>
                        <a:pt x="2593" y="915"/>
                        <a:pt x="2588" y="914"/>
                        <a:pt x="2582" y="915"/>
                      </a:cubicBezTo>
                      <a:cubicBezTo>
                        <a:pt x="2575" y="917"/>
                        <a:pt x="2571" y="922"/>
                        <a:pt x="2570" y="929"/>
                      </a:cubicBezTo>
                      <a:cubicBezTo>
                        <a:pt x="2570" y="933"/>
                        <a:pt x="2572" y="937"/>
                        <a:pt x="2577" y="937"/>
                      </a:cubicBezTo>
                      <a:cubicBezTo>
                        <a:pt x="2574" y="934"/>
                        <a:pt x="2576" y="928"/>
                        <a:pt x="2582" y="929"/>
                      </a:cubicBezTo>
                      <a:cubicBezTo>
                        <a:pt x="2585" y="929"/>
                        <a:pt x="2590" y="933"/>
                        <a:pt x="2596" y="936"/>
                      </a:cubicBezTo>
                      <a:cubicBezTo>
                        <a:pt x="2601" y="940"/>
                        <a:pt x="2607" y="942"/>
                        <a:pt x="2613" y="942"/>
                      </a:cubicBezTo>
                      <a:cubicBezTo>
                        <a:pt x="2624" y="941"/>
                        <a:pt x="2632" y="930"/>
                        <a:pt x="2629" y="919"/>
                      </a:cubicBezTo>
                      <a:cubicBezTo>
                        <a:pt x="2627" y="913"/>
                        <a:pt x="2623" y="909"/>
                        <a:pt x="2618" y="906"/>
                      </a:cubicBezTo>
                      <a:cubicBezTo>
                        <a:pt x="2613" y="903"/>
                        <a:pt x="2598" y="899"/>
                        <a:pt x="2595" y="892"/>
                      </a:cubicBezTo>
                      <a:cubicBezTo>
                        <a:pt x="2592" y="887"/>
                        <a:pt x="2595" y="883"/>
                        <a:pt x="2599" y="882"/>
                      </a:cubicBezTo>
                      <a:cubicBezTo>
                        <a:pt x="2597" y="878"/>
                        <a:pt x="2590" y="879"/>
                        <a:pt x="2586" y="883"/>
                      </a:cubicBezTo>
                      <a:cubicBezTo>
                        <a:pt x="2580" y="890"/>
                        <a:pt x="2581" y="903"/>
                        <a:pt x="2591" y="910"/>
                      </a:cubicBezTo>
                      <a:cubicBezTo>
                        <a:pt x="2594" y="913"/>
                        <a:pt x="2599" y="913"/>
                        <a:pt x="2605" y="914"/>
                      </a:cubicBezTo>
                      <a:close/>
                      <a:moveTo>
                        <a:pt x="2586" y="912"/>
                      </a:moveTo>
                      <a:cubicBezTo>
                        <a:pt x="2573" y="911"/>
                        <a:pt x="2558" y="898"/>
                        <a:pt x="2555" y="885"/>
                      </a:cubicBezTo>
                      <a:cubicBezTo>
                        <a:pt x="2551" y="872"/>
                        <a:pt x="2562" y="865"/>
                        <a:pt x="2569" y="878"/>
                      </a:cubicBezTo>
                      <a:cubicBezTo>
                        <a:pt x="2574" y="888"/>
                        <a:pt x="2576" y="907"/>
                        <a:pt x="2586" y="912"/>
                      </a:cubicBezTo>
                      <a:close/>
                      <a:moveTo>
                        <a:pt x="2641" y="947"/>
                      </a:moveTo>
                      <a:cubicBezTo>
                        <a:pt x="2640" y="948"/>
                        <a:pt x="2639" y="949"/>
                        <a:pt x="2638" y="949"/>
                      </a:cubicBezTo>
                      <a:cubicBezTo>
                        <a:pt x="2647" y="955"/>
                        <a:pt x="2659" y="968"/>
                        <a:pt x="2667" y="983"/>
                      </a:cubicBezTo>
                      <a:cubicBezTo>
                        <a:pt x="2664" y="980"/>
                        <a:pt x="2660" y="977"/>
                        <a:pt x="2656" y="975"/>
                      </a:cubicBezTo>
                      <a:cubicBezTo>
                        <a:pt x="2627" y="959"/>
                        <a:pt x="2611" y="976"/>
                        <a:pt x="2585" y="975"/>
                      </a:cubicBezTo>
                      <a:cubicBezTo>
                        <a:pt x="2575" y="975"/>
                        <a:pt x="2565" y="969"/>
                        <a:pt x="2567" y="957"/>
                      </a:cubicBezTo>
                      <a:cubicBezTo>
                        <a:pt x="2569" y="951"/>
                        <a:pt x="2573" y="947"/>
                        <a:pt x="2578" y="945"/>
                      </a:cubicBezTo>
                      <a:cubicBezTo>
                        <a:pt x="2582" y="944"/>
                        <a:pt x="2585" y="945"/>
                        <a:pt x="2589" y="947"/>
                      </a:cubicBezTo>
                      <a:cubicBezTo>
                        <a:pt x="2590" y="948"/>
                        <a:pt x="2591" y="950"/>
                        <a:pt x="2592" y="951"/>
                      </a:cubicBezTo>
                      <a:cubicBezTo>
                        <a:pt x="2592" y="950"/>
                        <a:pt x="2592" y="951"/>
                        <a:pt x="2590" y="949"/>
                      </a:cubicBezTo>
                      <a:cubicBezTo>
                        <a:pt x="2588" y="948"/>
                        <a:pt x="2582" y="948"/>
                        <a:pt x="2579" y="951"/>
                      </a:cubicBezTo>
                      <a:cubicBezTo>
                        <a:pt x="2577" y="955"/>
                        <a:pt x="2578" y="960"/>
                        <a:pt x="2581" y="962"/>
                      </a:cubicBezTo>
                      <a:cubicBezTo>
                        <a:pt x="2585" y="965"/>
                        <a:pt x="2589" y="964"/>
                        <a:pt x="2591" y="961"/>
                      </a:cubicBezTo>
                      <a:cubicBezTo>
                        <a:pt x="2596" y="957"/>
                        <a:pt x="2594" y="950"/>
                        <a:pt x="2589" y="946"/>
                      </a:cubicBezTo>
                      <a:cubicBezTo>
                        <a:pt x="2586" y="944"/>
                        <a:pt x="2582" y="943"/>
                        <a:pt x="2578" y="943"/>
                      </a:cubicBezTo>
                      <a:cubicBezTo>
                        <a:pt x="2571" y="945"/>
                        <a:pt x="2566" y="950"/>
                        <a:pt x="2565" y="956"/>
                      </a:cubicBezTo>
                      <a:cubicBezTo>
                        <a:pt x="2561" y="971"/>
                        <a:pt x="2572" y="978"/>
                        <a:pt x="2584" y="978"/>
                      </a:cubicBezTo>
                      <a:cubicBezTo>
                        <a:pt x="2612" y="979"/>
                        <a:pt x="2628" y="961"/>
                        <a:pt x="2656" y="980"/>
                      </a:cubicBezTo>
                      <a:cubicBezTo>
                        <a:pt x="2668" y="987"/>
                        <a:pt x="2677" y="1000"/>
                        <a:pt x="2676" y="1016"/>
                      </a:cubicBezTo>
                      <a:cubicBezTo>
                        <a:pt x="2675" y="1037"/>
                        <a:pt x="2661" y="1055"/>
                        <a:pt x="2639" y="1056"/>
                      </a:cubicBezTo>
                      <a:cubicBezTo>
                        <a:pt x="2663" y="1055"/>
                        <a:pt x="2674" y="1024"/>
                        <a:pt x="2665" y="1002"/>
                      </a:cubicBezTo>
                      <a:cubicBezTo>
                        <a:pt x="2661" y="990"/>
                        <a:pt x="2649" y="978"/>
                        <a:pt x="2634" y="976"/>
                      </a:cubicBezTo>
                      <a:cubicBezTo>
                        <a:pt x="2604" y="972"/>
                        <a:pt x="2601" y="1005"/>
                        <a:pt x="2628" y="1009"/>
                      </a:cubicBezTo>
                      <a:cubicBezTo>
                        <a:pt x="2643" y="1011"/>
                        <a:pt x="2653" y="1021"/>
                        <a:pt x="2652" y="1036"/>
                      </a:cubicBezTo>
                      <a:cubicBezTo>
                        <a:pt x="2652" y="1045"/>
                        <a:pt x="2645" y="1053"/>
                        <a:pt x="2639" y="1056"/>
                      </a:cubicBezTo>
                      <a:cubicBezTo>
                        <a:pt x="2640" y="1056"/>
                        <a:pt x="2641" y="1056"/>
                        <a:pt x="2641" y="1056"/>
                      </a:cubicBezTo>
                      <a:cubicBezTo>
                        <a:pt x="2635" y="1057"/>
                        <a:pt x="2630" y="1058"/>
                        <a:pt x="2624" y="1060"/>
                      </a:cubicBezTo>
                      <a:cubicBezTo>
                        <a:pt x="2611" y="1065"/>
                        <a:pt x="2602" y="1071"/>
                        <a:pt x="2593" y="1082"/>
                      </a:cubicBezTo>
                      <a:cubicBezTo>
                        <a:pt x="2592" y="1083"/>
                        <a:pt x="2592" y="1083"/>
                        <a:pt x="2592" y="1083"/>
                      </a:cubicBezTo>
                      <a:cubicBezTo>
                        <a:pt x="2594" y="1070"/>
                        <a:pt x="2605" y="1051"/>
                        <a:pt x="2615" y="1045"/>
                      </a:cubicBezTo>
                      <a:cubicBezTo>
                        <a:pt x="2614" y="1045"/>
                        <a:pt x="2614" y="1044"/>
                        <a:pt x="2614" y="1043"/>
                      </a:cubicBezTo>
                      <a:cubicBezTo>
                        <a:pt x="2604" y="1048"/>
                        <a:pt x="2595" y="1063"/>
                        <a:pt x="2591" y="1075"/>
                      </a:cubicBezTo>
                      <a:cubicBezTo>
                        <a:pt x="2591" y="1074"/>
                        <a:pt x="2591" y="1072"/>
                        <a:pt x="2590" y="1070"/>
                      </a:cubicBezTo>
                      <a:cubicBezTo>
                        <a:pt x="2590" y="1070"/>
                        <a:pt x="2590" y="1070"/>
                        <a:pt x="2590" y="1070"/>
                      </a:cubicBezTo>
                      <a:cubicBezTo>
                        <a:pt x="2589" y="1061"/>
                        <a:pt x="2587" y="1053"/>
                        <a:pt x="2584" y="1045"/>
                      </a:cubicBezTo>
                      <a:cubicBezTo>
                        <a:pt x="2580" y="1036"/>
                        <a:pt x="2572" y="1025"/>
                        <a:pt x="2574" y="1015"/>
                      </a:cubicBezTo>
                      <a:cubicBezTo>
                        <a:pt x="2577" y="1007"/>
                        <a:pt x="2583" y="1001"/>
                        <a:pt x="2592" y="999"/>
                      </a:cubicBezTo>
                      <a:cubicBezTo>
                        <a:pt x="2600" y="998"/>
                        <a:pt x="2609" y="1001"/>
                        <a:pt x="2613" y="1008"/>
                      </a:cubicBezTo>
                      <a:cubicBezTo>
                        <a:pt x="2618" y="1014"/>
                        <a:pt x="2618" y="1022"/>
                        <a:pt x="2614" y="1027"/>
                      </a:cubicBezTo>
                      <a:cubicBezTo>
                        <a:pt x="2610" y="1032"/>
                        <a:pt x="2604" y="1034"/>
                        <a:pt x="2599" y="1033"/>
                      </a:cubicBezTo>
                      <a:cubicBezTo>
                        <a:pt x="2603" y="1033"/>
                        <a:pt x="2607" y="1031"/>
                        <a:pt x="2609" y="1027"/>
                      </a:cubicBezTo>
                      <a:cubicBezTo>
                        <a:pt x="2610" y="1022"/>
                        <a:pt x="2608" y="1017"/>
                        <a:pt x="2603" y="1015"/>
                      </a:cubicBezTo>
                      <a:cubicBezTo>
                        <a:pt x="2599" y="1014"/>
                        <a:pt x="2594" y="1016"/>
                        <a:pt x="2592" y="1021"/>
                      </a:cubicBezTo>
                      <a:cubicBezTo>
                        <a:pt x="2590" y="1024"/>
                        <a:pt x="2592" y="1029"/>
                        <a:pt x="2596" y="1032"/>
                      </a:cubicBezTo>
                      <a:cubicBezTo>
                        <a:pt x="2598" y="1033"/>
                        <a:pt x="2601" y="1033"/>
                        <a:pt x="2603" y="1033"/>
                      </a:cubicBezTo>
                      <a:cubicBezTo>
                        <a:pt x="2607" y="1033"/>
                        <a:pt x="2611" y="1031"/>
                        <a:pt x="2614" y="1028"/>
                      </a:cubicBezTo>
                      <a:cubicBezTo>
                        <a:pt x="2618" y="1022"/>
                        <a:pt x="2618" y="1014"/>
                        <a:pt x="2614" y="1007"/>
                      </a:cubicBezTo>
                      <a:cubicBezTo>
                        <a:pt x="2609" y="1000"/>
                        <a:pt x="2600" y="997"/>
                        <a:pt x="2592" y="998"/>
                      </a:cubicBezTo>
                      <a:cubicBezTo>
                        <a:pt x="2582" y="999"/>
                        <a:pt x="2575" y="1006"/>
                        <a:pt x="2573" y="1015"/>
                      </a:cubicBezTo>
                      <a:cubicBezTo>
                        <a:pt x="2572" y="1018"/>
                        <a:pt x="2572" y="1020"/>
                        <a:pt x="2572" y="1023"/>
                      </a:cubicBezTo>
                      <a:cubicBezTo>
                        <a:pt x="2571" y="1022"/>
                        <a:pt x="2570" y="1020"/>
                        <a:pt x="2570" y="1019"/>
                      </a:cubicBezTo>
                      <a:cubicBezTo>
                        <a:pt x="2557" y="1002"/>
                        <a:pt x="2538" y="991"/>
                        <a:pt x="2535" y="969"/>
                      </a:cubicBezTo>
                      <a:cubicBezTo>
                        <a:pt x="2534" y="969"/>
                        <a:pt x="2533" y="969"/>
                        <a:pt x="2532" y="969"/>
                      </a:cubicBezTo>
                      <a:cubicBezTo>
                        <a:pt x="2532" y="972"/>
                        <a:pt x="2533" y="975"/>
                        <a:pt x="2534" y="979"/>
                      </a:cubicBezTo>
                      <a:cubicBezTo>
                        <a:pt x="2536" y="983"/>
                        <a:pt x="2537" y="987"/>
                        <a:pt x="2540" y="991"/>
                      </a:cubicBezTo>
                      <a:cubicBezTo>
                        <a:pt x="2536" y="989"/>
                        <a:pt x="2532" y="987"/>
                        <a:pt x="2527" y="986"/>
                      </a:cubicBezTo>
                      <a:cubicBezTo>
                        <a:pt x="2517" y="984"/>
                        <a:pt x="2510" y="983"/>
                        <a:pt x="2500" y="984"/>
                      </a:cubicBezTo>
                      <a:cubicBezTo>
                        <a:pt x="2496" y="984"/>
                        <a:pt x="2493" y="985"/>
                        <a:pt x="2490" y="986"/>
                      </a:cubicBezTo>
                      <a:cubicBezTo>
                        <a:pt x="2482" y="988"/>
                        <a:pt x="2476" y="991"/>
                        <a:pt x="2470" y="996"/>
                      </a:cubicBezTo>
                      <a:cubicBezTo>
                        <a:pt x="2463" y="1002"/>
                        <a:pt x="2459" y="1007"/>
                        <a:pt x="2456" y="1015"/>
                      </a:cubicBezTo>
                      <a:cubicBezTo>
                        <a:pt x="2453" y="1022"/>
                        <a:pt x="2453" y="1030"/>
                        <a:pt x="2455" y="1037"/>
                      </a:cubicBezTo>
                      <a:cubicBezTo>
                        <a:pt x="2458" y="1050"/>
                        <a:pt x="2470" y="1058"/>
                        <a:pt x="2482" y="1060"/>
                      </a:cubicBezTo>
                      <a:cubicBezTo>
                        <a:pt x="2495" y="1062"/>
                        <a:pt x="2509" y="1057"/>
                        <a:pt x="2521" y="1050"/>
                      </a:cubicBezTo>
                      <a:cubicBezTo>
                        <a:pt x="2491" y="1052"/>
                        <a:pt x="2490" y="1029"/>
                        <a:pt x="2481" y="1020"/>
                      </a:cubicBezTo>
                      <a:cubicBezTo>
                        <a:pt x="2469" y="1009"/>
                        <a:pt x="2457" y="1016"/>
                        <a:pt x="2455" y="1028"/>
                      </a:cubicBezTo>
                      <a:cubicBezTo>
                        <a:pt x="2455" y="1027"/>
                        <a:pt x="2455" y="1027"/>
                        <a:pt x="2455" y="1027"/>
                      </a:cubicBezTo>
                      <a:cubicBezTo>
                        <a:pt x="2455" y="1023"/>
                        <a:pt x="2456" y="1020"/>
                        <a:pt x="2457" y="1015"/>
                      </a:cubicBezTo>
                      <a:cubicBezTo>
                        <a:pt x="2461" y="1008"/>
                        <a:pt x="2464" y="1003"/>
                        <a:pt x="2471" y="998"/>
                      </a:cubicBezTo>
                      <a:cubicBezTo>
                        <a:pt x="2477" y="993"/>
                        <a:pt x="2483" y="990"/>
                        <a:pt x="2490" y="988"/>
                      </a:cubicBezTo>
                      <a:cubicBezTo>
                        <a:pt x="2502" y="985"/>
                        <a:pt x="2512" y="985"/>
                        <a:pt x="2524" y="988"/>
                      </a:cubicBezTo>
                      <a:cubicBezTo>
                        <a:pt x="2520" y="988"/>
                        <a:pt x="2516" y="987"/>
                        <a:pt x="2513" y="988"/>
                      </a:cubicBezTo>
                      <a:cubicBezTo>
                        <a:pt x="2502" y="989"/>
                        <a:pt x="2491" y="997"/>
                        <a:pt x="2491" y="1009"/>
                      </a:cubicBezTo>
                      <a:cubicBezTo>
                        <a:pt x="2492" y="1014"/>
                        <a:pt x="2495" y="1018"/>
                        <a:pt x="2500" y="1020"/>
                      </a:cubicBezTo>
                      <a:cubicBezTo>
                        <a:pt x="2504" y="1022"/>
                        <a:pt x="2508" y="1021"/>
                        <a:pt x="2511" y="1019"/>
                      </a:cubicBezTo>
                      <a:cubicBezTo>
                        <a:pt x="2514" y="1017"/>
                        <a:pt x="2517" y="1013"/>
                        <a:pt x="2517" y="1009"/>
                      </a:cubicBezTo>
                      <a:cubicBezTo>
                        <a:pt x="2517" y="1004"/>
                        <a:pt x="2514" y="999"/>
                        <a:pt x="2508" y="998"/>
                      </a:cubicBezTo>
                      <a:cubicBezTo>
                        <a:pt x="2505" y="998"/>
                        <a:pt x="2502" y="1000"/>
                        <a:pt x="2501" y="1003"/>
                      </a:cubicBezTo>
                      <a:cubicBezTo>
                        <a:pt x="2500" y="1005"/>
                        <a:pt x="2501" y="1007"/>
                        <a:pt x="2503" y="1008"/>
                      </a:cubicBezTo>
                      <a:cubicBezTo>
                        <a:pt x="2502" y="1006"/>
                        <a:pt x="2503" y="1005"/>
                        <a:pt x="2503" y="1004"/>
                      </a:cubicBezTo>
                      <a:cubicBezTo>
                        <a:pt x="2505" y="1001"/>
                        <a:pt x="2509" y="1002"/>
                        <a:pt x="2510" y="1004"/>
                      </a:cubicBezTo>
                      <a:cubicBezTo>
                        <a:pt x="2511" y="1006"/>
                        <a:pt x="2511" y="1008"/>
                        <a:pt x="2510" y="1010"/>
                      </a:cubicBezTo>
                      <a:cubicBezTo>
                        <a:pt x="2509" y="1013"/>
                        <a:pt x="2506" y="1014"/>
                        <a:pt x="2503" y="1013"/>
                      </a:cubicBezTo>
                      <a:cubicBezTo>
                        <a:pt x="2500" y="1013"/>
                        <a:pt x="2497" y="1010"/>
                        <a:pt x="2497" y="1006"/>
                      </a:cubicBezTo>
                      <a:cubicBezTo>
                        <a:pt x="2497" y="997"/>
                        <a:pt x="2508" y="990"/>
                        <a:pt x="2517" y="989"/>
                      </a:cubicBezTo>
                      <a:cubicBezTo>
                        <a:pt x="2546" y="987"/>
                        <a:pt x="2572" y="1023"/>
                        <a:pt x="2582" y="1050"/>
                      </a:cubicBezTo>
                      <a:cubicBezTo>
                        <a:pt x="2576" y="1042"/>
                        <a:pt x="2569" y="1036"/>
                        <a:pt x="2560" y="1033"/>
                      </a:cubicBezTo>
                      <a:cubicBezTo>
                        <a:pt x="2555" y="1032"/>
                        <a:pt x="2550" y="1032"/>
                        <a:pt x="2544" y="1033"/>
                      </a:cubicBezTo>
                      <a:cubicBezTo>
                        <a:pt x="2550" y="1033"/>
                        <a:pt x="2555" y="1034"/>
                        <a:pt x="2559" y="1035"/>
                      </a:cubicBezTo>
                      <a:cubicBezTo>
                        <a:pt x="2570" y="1039"/>
                        <a:pt x="2578" y="1047"/>
                        <a:pt x="2582" y="1057"/>
                      </a:cubicBezTo>
                      <a:cubicBezTo>
                        <a:pt x="2586" y="1065"/>
                        <a:pt x="2587" y="1072"/>
                        <a:pt x="2587" y="1079"/>
                      </a:cubicBezTo>
                      <a:cubicBezTo>
                        <a:pt x="2587" y="1093"/>
                        <a:pt x="2582" y="1104"/>
                        <a:pt x="2580" y="1117"/>
                      </a:cubicBezTo>
                      <a:cubicBezTo>
                        <a:pt x="2580" y="1118"/>
                        <a:pt x="2580" y="1118"/>
                        <a:pt x="2580" y="1118"/>
                      </a:cubicBezTo>
                      <a:cubicBezTo>
                        <a:pt x="2579" y="1126"/>
                        <a:pt x="2579" y="1133"/>
                        <a:pt x="2580" y="1140"/>
                      </a:cubicBezTo>
                      <a:cubicBezTo>
                        <a:pt x="2581" y="1143"/>
                        <a:pt x="2584" y="1160"/>
                        <a:pt x="2587" y="1161"/>
                      </a:cubicBezTo>
                      <a:cubicBezTo>
                        <a:pt x="2588" y="1159"/>
                        <a:pt x="2586" y="1148"/>
                        <a:pt x="2585" y="1146"/>
                      </a:cubicBezTo>
                      <a:cubicBezTo>
                        <a:pt x="2584" y="1137"/>
                        <a:pt x="2584" y="1128"/>
                        <a:pt x="2584" y="1119"/>
                      </a:cubicBezTo>
                      <a:cubicBezTo>
                        <a:pt x="2584" y="1118"/>
                        <a:pt x="2584" y="1118"/>
                        <a:pt x="2584" y="1118"/>
                      </a:cubicBezTo>
                      <a:cubicBezTo>
                        <a:pt x="2586" y="1105"/>
                        <a:pt x="2588" y="1095"/>
                        <a:pt x="2596" y="1084"/>
                      </a:cubicBezTo>
                      <a:cubicBezTo>
                        <a:pt x="2605" y="1073"/>
                        <a:pt x="2619" y="1063"/>
                        <a:pt x="2634" y="1063"/>
                      </a:cubicBezTo>
                      <a:cubicBezTo>
                        <a:pt x="2643" y="1063"/>
                        <a:pt x="2655" y="1069"/>
                        <a:pt x="2655" y="1079"/>
                      </a:cubicBezTo>
                      <a:cubicBezTo>
                        <a:pt x="2655" y="1082"/>
                        <a:pt x="2653" y="1085"/>
                        <a:pt x="2650" y="1086"/>
                      </a:cubicBezTo>
                      <a:cubicBezTo>
                        <a:pt x="2647" y="1087"/>
                        <a:pt x="2644" y="1086"/>
                        <a:pt x="2642" y="1083"/>
                      </a:cubicBezTo>
                      <a:cubicBezTo>
                        <a:pt x="2641" y="1081"/>
                        <a:pt x="2641" y="1079"/>
                        <a:pt x="2642" y="1077"/>
                      </a:cubicBezTo>
                      <a:cubicBezTo>
                        <a:pt x="2643" y="1075"/>
                        <a:pt x="2647" y="1074"/>
                        <a:pt x="2649" y="1076"/>
                      </a:cubicBezTo>
                      <a:cubicBezTo>
                        <a:pt x="2649" y="1077"/>
                        <a:pt x="2650" y="1079"/>
                        <a:pt x="2649" y="1080"/>
                      </a:cubicBezTo>
                      <a:cubicBezTo>
                        <a:pt x="2651" y="1079"/>
                        <a:pt x="2652" y="1077"/>
                        <a:pt x="2651" y="1075"/>
                      </a:cubicBezTo>
                      <a:cubicBezTo>
                        <a:pt x="2650" y="1072"/>
                        <a:pt x="2646" y="1071"/>
                        <a:pt x="2643" y="1071"/>
                      </a:cubicBezTo>
                      <a:cubicBezTo>
                        <a:pt x="2638" y="1072"/>
                        <a:pt x="2635" y="1078"/>
                        <a:pt x="2635" y="1083"/>
                      </a:cubicBezTo>
                      <a:cubicBezTo>
                        <a:pt x="2636" y="1087"/>
                        <a:pt x="2639" y="1091"/>
                        <a:pt x="2642" y="1092"/>
                      </a:cubicBezTo>
                      <a:cubicBezTo>
                        <a:pt x="2646" y="1094"/>
                        <a:pt x="2650" y="1094"/>
                        <a:pt x="2653" y="1093"/>
                      </a:cubicBezTo>
                      <a:cubicBezTo>
                        <a:pt x="2658" y="1090"/>
                        <a:pt x="2661" y="1086"/>
                        <a:pt x="2661" y="1080"/>
                      </a:cubicBezTo>
                      <a:cubicBezTo>
                        <a:pt x="2661" y="1069"/>
                        <a:pt x="2649" y="1061"/>
                        <a:pt x="2638" y="1061"/>
                      </a:cubicBezTo>
                      <a:cubicBezTo>
                        <a:pt x="2634" y="1061"/>
                        <a:pt x="2631" y="1061"/>
                        <a:pt x="2627" y="1062"/>
                      </a:cubicBezTo>
                      <a:cubicBezTo>
                        <a:pt x="2638" y="1059"/>
                        <a:pt x="2648" y="1058"/>
                        <a:pt x="2661" y="1060"/>
                      </a:cubicBezTo>
                      <a:cubicBezTo>
                        <a:pt x="2668" y="1061"/>
                        <a:pt x="2674" y="1063"/>
                        <a:pt x="2681" y="1068"/>
                      </a:cubicBezTo>
                      <a:cubicBezTo>
                        <a:pt x="2688" y="1073"/>
                        <a:pt x="2692" y="1077"/>
                        <a:pt x="2696" y="1085"/>
                      </a:cubicBezTo>
                      <a:cubicBezTo>
                        <a:pt x="2698" y="1089"/>
                        <a:pt x="2698" y="1092"/>
                        <a:pt x="2699" y="1097"/>
                      </a:cubicBezTo>
                      <a:cubicBezTo>
                        <a:pt x="2699" y="1097"/>
                        <a:pt x="2699" y="1097"/>
                        <a:pt x="2699" y="1097"/>
                      </a:cubicBezTo>
                      <a:cubicBezTo>
                        <a:pt x="2695" y="1086"/>
                        <a:pt x="2683" y="1079"/>
                        <a:pt x="2672" y="1092"/>
                      </a:cubicBezTo>
                      <a:cubicBezTo>
                        <a:pt x="2664" y="1100"/>
                        <a:pt x="2664" y="1124"/>
                        <a:pt x="2635" y="1124"/>
                      </a:cubicBezTo>
                      <a:cubicBezTo>
                        <a:pt x="2647" y="1131"/>
                        <a:pt x="2661" y="1134"/>
                        <a:pt x="2674" y="1131"/>
                      </a:cubicBezTo>
                      <a:cubicBezTo>
                        <a:pt x="2686" y="1128"/>
                        <a:pt x="2697" y="1119"/>
                        <a:pt x="2700" y="1106"/>
                      </a:cubicBezTo>
                      <a:cubicBezTo>
                        <a:pt x="2701" y="1099"/>
                        <a:pt x="2700" y="1091"/>
                        <a:pt x="2697" y="1084"/>
                      </a:cubicBezTo>
                      <a:cubicBezTo>
                        <a:pt x="2693" y="1076"/>
                        <a:pt x="2689" y="1071"/>
                        <a:pt x="2682" y="1066"/>
                      </a:cubicBezTo>
                      <a:cubicBezTo>
                        <a:pt x="2675" y="1061"/>
                        <a:pt x="2669" y="1059"/>
                        <a:pt x="2661" y="1057"/>
                      </a:cubicBezTo>
                      <a:cubicBezTo>
                        <a:pt x="2658" y="1057"/>
                        <a:pt x="2654" y="1056"/>
                        <a:pt x="2651" y="1056"/>
                      </a:cubicBezTo>
                      <a:cubicBezTo>
                        <a:pt x="2649" y="1056"/>
                        <a:pt x="2647" y="1056"/>
                        <a:pt x="2646" y="1056"/>
                      </a:cubicBezTo>
                      <a:cubicBezTo>
                        <a:pt x="2667" y="1054"/>
                        <a:pt x="2679" y="1034"/>
                        <a:pt x="2679" y="1013"/>
                      </a:cubicBezTo>
                      <a:cubicBezTo>
                        <a:pt x="2679" y="1011"/>
                        <a:pt x="2679" y="1009"/>
                        <a:pt x="2679" y="1007"/>
                      </a:cubicBezTo>
                      <a:cubicBezTo>
                        <a:pt x="2677" y="984"/>
                        <a:pt x="2662" y="960"/>
                        <a:pt x="2641" y="947"/>
                      </a:cubicBezTo>
                      <a:close/>
                      <a:moveTo>
                        <a:pt x="2631" y="930"/>
                      </a:moveTo>
                      <a:cubicBezTo>
                        <a:pt x="2630" y="937"/>
                        <a:pt x="2623" y="942"/>
                        <a:pt x="2619" y="943"/>
                      </a:cubicBezTo>
                      <a:cubicBezTo>
                        <a:pt x="2619" y="950"/>
                        <a:pt x="2632" y="954"/>
                        <a:pt x="2638" y="945"/>
                      </a:cubicBezTo>
                      <a:cubicBezTo>
                        <a:pt x="2641" y="939"/>
                        <a:pt x="2637" y="931"/>
                        <a:pt x="2631" y="930"/>
                      </a:cubicBezTo>
                      <a:close/>
                      <a:moveTo>
                        <a:pt x="2643" y="935"/>
                      </a:moveTo>
                      <a:cubicBezTo>
                        <a:pt x="2644" y="924"/>
                        <a:pt x="2641" y="912"/>
                        <a:pt x="2636" y="904"/>
                      </a:cubicBezTo>
                      <a:cubicBezTo>
                        <a:pt x="2631" y="895"/>
                        <a:pt x="2623" y="888"/>
                        <a:pt x="2614" y="882"/>
                      </a:cubicBezTo>
                      <a:cubicBezTo>
                        <a:pt x="2599" y="872"/>
                        <a:pt x="2580" y="866"/>
                        <a:pt x="2571" y="849"/>
                      </a:cubicBezTo>
                      <a:cubicBezTo>
                        <a:pt x="2563" y="835"/>
                        <a:pt x="2568" y="820"/>
                        <a:pt x="2577" y="813"/>
                      </a:cubicBezTo>
                      <a:cubicBezTo>
                        <a:pt x="2585" y="808"/>
                        <a:pt x="2597" y="808"/>
                        <a:pt x="2605" y="814"/>
                      </a:cubicBezTo>
                      <a:cubicBezTo>
                        <a:pt x="2610" y="819"/>
                        <a:pt x="2615" y="830"/>
                        <a:pt x="2609" y="836"/>
                      </a:cubicBezTo>
                      <a:cubicBezTo>
                        <a:pt x="2606" y="839"/>
                        <a:pt x="2601" y="840"/>
                        <a:pt x="2599" y="837"/>
                      </a:cubicBezTo>
                      <a:cubicBezTo>
                        <a:pt x="2603" y="836"/>
                        <a:pt x="2604" y="831"/>
                        <a:pt x="2600" y="827"/>
                      </a:cubicBezTo>
                      <a:cubicBezTo>
                        <a:pt x="2598" y="825"/>
                        <a:pt x="2594" y="823"/>
                        <a:pt x="2591" y="824"/>
                      </a:cubicBezTo>
                      <a:cubicBezTo>
                        <a:pt x="2586" y="824"/>
                        <a:pt x="2581" y="828"/>
                        <a:pt x="2581" y="834"/>
                      </a:cubicBezTo>
                      <a:cubicBezTo>
                        <a:pt x="2579" y="847"/>
                        <a:pt x="2597" y="859"/>
                        <a:pt x="2608" y="864"/>
                      </a:cubicBezTo>
                      <a:cubicBezTo>
                        <a:pt x="2626" y="873"/>
                        <a:pt x="2639" y="886"/>
                        <a:pt x="2645" y="904"/>
                      </a:cubicBezTo>
                      <a:cubicBezTo>
                        <a:pt x="2649" y="915"/>
                        <a:pt x="2649" y="925"/>
                        <a:pt x="2643" y="935"/>
                      </a:cubicBezTo>
                      <a:close/>
                      <a:moveTo>
                        <a:pt x="2667" y="1137"/>
                      </a:moveTo>
                      <a:cubicBezTo>
                        <a:pt x="2682" y="1136"/>
                        <a:pt x="2684" y="1150"/>
                        <a:pt x="2688" y="1159"/>
                      </a:cubicBezTo>
                      <a:cubicBezTo>
                        <a:pt x="2691" y="1169"/>
                        <a:pt x="2700" y="1178"/>
                        <a:pt x="2711" y="1173"/>
                      </a:cubicBezTo>
                      <a:cubicBezTo>
                        <a:pt x="2703" y="1163"/>
                        <a:pt x="2710" y="1159"/>
                        <a:pt x="2707" y="1147"/>
                      </a:cubicBezTo>
                      <a:cubicBezTo>
                        <a:pt x="2703" y="1135"/>
                        <a:pt x="2686" y="1127"/>
                        <a:pt x="2667" y="1137"/>
                      </a:cubicBezTo>
                      <a:close/>
                      <a:moveTo>
                        <a:pt x="2681" y="1225"/>
                      </a:moveTo>
                      <a:cubicBezTo>
                        <a:pt x="2707" y="1207"/>
                        <a:pt x="2726" y="1239"/>
                        <a:pt x="2720" y="1257"/>
                      </a:cubicBezTo>
                      <a:cubicBezTo>
                        <a:pt x="2719" y="1241"/>
                        <a:pt x="2696" y="1222"/>
                        <a:pt x="2681" y="1225"/>
                      </a:cubicBezTo>
                      <a:close/>
                      <a:moveTo>
                        <a:pt x="2664" y="1232"/>
                      </a:moveTo>
                      <a:cubicBezTo>
                        <a:pt x="2660" y="1214"/>
                        <a:pt x="2670" y="1193"/>
                        <a:pt x="2683" y="1185"/>
                      </a:cubicBezTo>
                      <a:cubicBezTo>
                        <a:pt x="2713" y="1168"/>
                        <a:pt x="2731" y="1201"/>
                        <a:pt x="2700" y="1209"/>
                      </a:cubicBezTo>
                      <a:cubicBezTo>
                        <a:pt x="2684" y="1214"/>
                        <a:pt x="2674" y="1217"/>
                        <a:pt x="2664" y="1232"/>
                      </a:cubicBezTo>
                      <a:close/>
                      <a:moveTo>
                        <a:pt x="2704" y="1382"/>
                      </a:moveTo>
                      <a:cubicBezTo>
                        <a:pt x="2732" y="1361"/>
                        <a:pt x="2729" y="1330"/>
                        <a:pt x="2720" y="1304"/>
                      </a:cubicBezTo>
                      <a:cubicBezTo>
                        <a:pt x="2715" y="1290"/>
                        <a:pt x="2702" y="1273"/>
                        <a:pt x="2707" y="1258"/>
                      </a:cubicBezTo>
                      <a:cubicBezTo>
                        <a:pt x="2684" y="1264"/>
                        <a:pt x="2705" y="1306"/>
                        <a:pt x="2710" y="1321"/>
                      </a:cubicBezTo>
                      <a:cubicBezTo>
                        <a:pt x="2718" y="1344"/>
                        <a:pt x="2717" y="1366"/>
                        <a:pt x="2704" y="1382"/>
                      </a:cubicBezTo>
                      <a:close/>
                      <a:moveTo>
                        <a:pt x="2062" y="1281"/>
                      </a:moveTo>
                      <a:cubicBezTo>
                        <a:pt x="2055" y="1257"/>
                        <a:pt x="2019" y="1251"/>
                        <a:pt x="2007" y="1243"/>
                      </a:cubicBezTo>
                      <a:cubicBezTo>
                        <a:pt x="1989" y="1230"/>
                        <a:pt x="1998" y="1212"/>
                        <a:pt x="2019" y="1221"/>
                      </a:cubicBezTo>
                      <a:cubicBezTo>
                        <a:pt x="2039" y="1229"/>
                        <a:pt x="2061" y="1257"/>
                        <a:pt x="2062" y="1281"/>
                      </a:cubicBezTo>
                      <a:close/>
                      <a:moveTo>
                        <a:pt x="1921" y="1226"/>
                      </a:moveTo>
                      <a:cubicBezTo>
                        <a:pt x="1920" y="1258"/>
                        <a:pt x="1891" y="1270"/>
                        <a:pt x="1882" y="1283"/>
                      </a:cubicBezTo>
                      <a:cubicBezTo>
                        <a:pt x="1873" y="1297"/>
                        <a:pt x="1885" y="1308"/>
                        <a:pt x="1899" y="1296"/>
                      </a:cubicBezTo>
                      <a:cubicBezTo>
                        <a:pt x="1916" y="1280"/>
                        <a:pt x="1926" y="1251"/>
                        <a:pt x="1921" y="1226"/>
                      </a:cubicBezTo>
                      <a:close/>
                      <a:moveTo>
                        <a:pt x="2391" y="1237"/>
                      </a:moveTo>
                      <a:cubicBezTo>
                        <a:pt x="2379" y="1223"/>
                        <a:pt x="2365" y="1226"/>
                        <a:pt x="2349" y="1238"/>
                      </a:cubicBezTo>
                      <a:cubicBezTo>
                        <a:pt x="2336" y="1248"/>
                        <a:pt x="2322" y="1249"/>
                        <a:pt x="2314" y="1240"/>
                      </a:cubicBezTo>
                      <a:cubicBezTo>
                        <a:pt x="2313" y="1250"/>
                        <a:pt x="2323" y="1260"/>
                        <a:pt x="2334" y="1260"/>
                      </a:cubicBezTo>
                      <a:cubicBezTo>
                        <a:pt x="2350" y="1259"/>
                        <a:pt x="2357" y="1243"/>
                        <a:pt x="2371" y="1236"/>
                      </a:cubicBezTo>
                      <a:cubicBezTo>
                        <a:pt x="2376" y="1234"/>
                        <a:pt x="2384" y="1233"/>
                        <a:pt x="2391" y="1237"/>
                      </a:cubicBezTo>
                      <a:close/>
                      <a:moveTo>
                        <a:pt x="2049" y="1118"/>
                      </a:moveTo>
                      <a:cubicBezTo>
                        <a:pt x="2048" y="1116"/>
                        <a:pt x="2048" y="1113"/>
                        <a:pt x="2050" y="1112"/>
                      </a:cubicBezTo>
                      <a:cubicBezTo>
                        <a:pt x="2052" y="1111"/>
                        <a:pt x="2054" y="1112"/>
                        <a:pt x="2056" y="1113"/>
                      </a:cubicBezTo>
                      <a:cubicBezTo>
                        <a:pt x="2057" y="1115"/>
                        <a:pt x="2056" y="1117"/>
                        <a:pt x="2054" y="1119"/>
                      </a:cubicBezTo>
                      <a:cubicBezTo>
                        <a:pt x="2053" y="1120"/>
                        <a:pt x="2050" y="1119"/>
                        <a:pt x="2049" y="1118"/>
                      </a:cubicBezTo>
                      <a:close/>
                      <a:moveTo>
                        <a:pt x="2068" y="1127"/>
                      </a:moveTo>
                      <a:cubicBezTo>
                        <a:pt x="2066" y="1124"/>
                        <a:pt x="2067" y="1119"/>
                        <a:pt x="2070" y="1117"/>
                      </a:cubicBezTo>
                      <a:cubicBezTo>
                        <a:pt x="2074" y="1114"/>
                        <a:pt x="2079" y="1115"/>
                        <a:pt x="2081" y="1119"/>
                      </a:cubicBezTo>
                      <a:cubicBezTo>
                        <a:pt x="2083" y="1122"/>
                        <a:pt x="2082" y="1127"/>
                        <a:pt x="2079" y="1129"/>
                      </a:cubicBezTo>
                      <a:cubicBezTo>
                        <a:pt x="2075" y="1131"/>
                        <a:pt x="2071" y="1131"/>
                        <a:pt x="2068" y="1127"/>
                      </a:cubicBezTo>
                      <a:close/>
                      <a:moveTo>
                        <a:pt x="2056" y="1124"/>
                      </a:moveTo>
                      <a:cubicBezTo>
                        <a:pt x="2055" y="1122"/>
                        <a:pt x="2055" y="1119"/>
                        <a:pt x="2058" y="1117"/>
                      </a:cubicBezTo>
                      <a:cubicBezTo>
                        <a:pt x="2060" y="1116"/>
                        <a:pt x="2063" y="1116"/>
                        <a:pt x="2065" y="1119"/>
                      </a:cubicBezTo>
                      <a:cubicBezTo>
                        <a:pt x="2066" y="1121"/>
                        <a:pt x="2065" y="1124"/>
                        <a:pt x="2063" y="1125"/>
                      </a:cubicBezTo>
                      <a:cubicBezTo>
                        <a:pt x="2061" y="1127"/>
                        <a:pt x="2058" y="1126"/>
                        <a:pt x="2056" y="1124"/>
                      </a:cubicBezTo>
                      <a:close/>
                      <a:moveTo>
                        <a:pt x="2255" y="1370"/>
                      </a:moveTo>
                      <a:cubicBezTo>
                        <a:pt x="2256" y="1366"/>
                        <a:pt x="2255" y="1363"/>
                        <a:pt x="2253" y="1361"/>
                      </a:cubicBezTo>
                      <a:cubicBezTo>
                        <a:pt x="2251" y="1358"/>
                        <a:pt x="2247" y="1356"/>
                        <a:pt x="2242" y="1357"/>
                      </a:cubicBezTo>
                      <a:cubicBezTo>
                        <a:pt x="2237" y="1359"/>
                        <a:pt x="2234" y="1364"/>
                        <a:pt x="2235" y="1368"/>
                      </a:cubicBezTo>
                      <a:cubicBezTo>
                        <a:pt x="2235" y="1376"/>
                        <a:pt x="2242" y="1376"/>
                        <a:pt x="2245" y="1379"/>
                      </a:cubicBezTo>
                      <a:cubicBezTo>
                        <a:pt x="2249" y="1383"/>
                        <a:pt x="2249" y="1390"/>
                        <a:pt x="2246" y="1396"/>
                      </a:cubicBezTo>
                      <a:cubicBezTo>
                        <a:pt x="2241" y="1403"/>
                        <a:pt x="2234" y="1407"/>
                        <a:pt x="2225" y="1405"/>
                      </a:cubicBezTo>
                      <a:cubicBezTo>
                        <a:pt x="2221" y="1404"/>
                        <a:pt x="2217" y="1400"/>
                        <a:pt x="2218" y="1395"/>
                      </a:cubicBezTo>
                      <a:cubicBezTo>
                        <a:pt x="2221" y="1399"/>
                        <a:pt x="2228" y="1399"/>
                        <a:pt x="2230" y="1392"/>
                      </a:cubicBezTo>
                      <a:cubicBezTo>
                        <a:pt x="2230" y="1388"/>
                        <a:pt x="2228" y="1381"/>
                        <a:pt x="2226" y="1373"/>
                      </a:cubicBezTo>
                      <a:cubicBezTo>
                        <a:pt x="2223" y="1365"/>
                        <a:pt x="2222" y="1358"/>
                        <a:pt x="2225" y="1351"/>
                      </a:cubicBezTo>
                      <a:cubicBezTo>
                        <a:pt x="2230" y="1338"/>
                        <a:pt x="2246" y="1333"/>
                        <a:pt x="2257" y="1340"/>
                      </a:cubicBezTo>
                      <a:cubicBezTo>
                        <a:pt x="2264" y="1344"/>
                        <a:pt x="2267" y="1350"/>
                        <a:pt x="2268" y="1357"/>
                      </a:cubicBezTo>
                      <a:cubicBezTo>
                        <a:pt x="2270" y="1364"/>
                        <a:pt x="2270" y="1383"/>
                        <a:pt x="2277" y="1390"/>
                      </a:cubicBezTo>
                      <a:cubicBezTo>
                        <a:pt x="2282" y="1394"/>
                        <a:pt x="2288" y="1392"/>
                        <a:pt x="2290" y="1388"/>
                      </a:cubicBezTo>
                      <a:cubicBezTo>
                        <a:pt x="2294" y="1392"/>
                        <a:pt x="2291" y="1400"/>
                        <a:pt x="2285" y="1403"/>
                      </a:cubicBezTo>
                      <a:cubicBezTo>
                        <a:pt x="2275" y="1408"/>
                        <a:pt x="2259" y="1402"/>
                        <a:pt x="2254" y="1388"/>
                      </a:cubicBezTo>
                      <a:cubicBezTo>
                        <a:pt x="2252" y="1383"/>
                        <a:pt x="2253" y="1377"/>
                        <a:pt x="2255" y="1370"/>
                      </a:cubicBezTo>
                      <a:close/>
                      <a:moveTo>
                        <a:pt x="2534" y="939"/>
                      </a:moveTo>
                      <a:cubicBezTo>
                        <a:pt x="2537" y="938"/>
                        <a:pt x="2540" y="939"/>
                        <a:pt x="2542" y="941"/>
                      </a:cubicBezTo>
                      <a:cubicBezTo>
                        <a:pt x="2543" y="944"/>
                        <a:pt x="2542" y="947"/>
                        <a:pt x="2539" y="949"/>
                      </a:cubicBezTo>
                      <a:cubicBezTo>
                        <a:pt x="2536" y="950"/>
                        <a:pt x="2533" y="949"/>
                        <a:pt x="2532" y="946"/>
                      </a:cubicBezTo>
                      <a:cubicBezTo>
                        <a:pt x="2531" y="943"/>
                        <a:pt x="2532" y="940"/>
                        <a:pt x="2534" y="939"/>
                      </a:cubicBezTo>
                      <a:close/>
                      <a:moveTo>
                        <a:pt x="2542" y="932"/>
                      </a:moveTo>
                      <a:cubicBezTo>
                        <a:pt x="2545" y="931"/>
                        <a:pt x="2547" y="932"/>
                        <a:pt x="2548" y="934"/>
                      </a:cubicBezTo>
                      <a:cubicBezTo>
                        <a:pt x="2549" y="936"/>
                        <a:pt x="2548" y="939"/>
                        <a:pt x="2546" y="940"/>
                      </a:cubicBezTo>
                      <a:cubicBezTo>
                        <a:pt x="2544" y="941"/>
                        <a:pt x="2541" y="940"/>
                        <a:pt x="2540" y="938"/>
                      </a:cubicBezTo>
                      <a:cubicBezTo>
                        <a:pt x="2539" y="936"/>
                        <a:pt x="2540" y="933"/>
                        <a:pt x="2542" y="932"/>
                      </a:cubicBezTo>
                      <a:close/>
                      <a:moveTo>
                        <a:pt x="2529" y="951"/>
                      </a:moveTo>
                      <a:cubicBezTo>
                        <a:pt x="2533" y="949"/>
                        <a:pt x="2538" y="951"/>
                        <a:pt x="2540" y="955"/>
                      </a:cubicBezTo>
                      <a:cubicBezTo>
                        <a:pt x="2542" y="959"/>
                        <a:pt x="2541" y="964"/>
                        <a:pt x="2537" y="966"/>
                      </a:cubicBezTo>
                      <a:cubicBezTo>
                        <a:pt x="2532" y="968"/>
                        <a:pt x="2527" y="967"/>
                        <a:pt x="2525" y="963"/>
                      </a:cubicBezTo>
                      <a:cubicBezTo>
                        <a:pt x="2523" y="958"/>
                        <a:pt x="2525" y="953"/>
                        <a:pt x="2529" y="951"/>
                      </a:cubicBezTo>
                      <a:close/>
                      <a:moveTo>
                        <a:pt x="2262" y="1258"/>
                      </a:moveTo>
                      <a:cubicBezTo>
                        <a:pt x="2265" y="1251"/>
                        <a:pt x="2269" y="1245"/>
                        <a:pt x="2275" y="1243"/>
                      </a:cubicBezTo>
                      <a:cubicBezTo>
                        <a:pt x="2281" y="1240"/>
                        <a:pt x="2289" y="1240"/>
                        <a:pt x="2294" y="1244"/>
                      </a:cubicBezTo>
                      <a:cubicBezTo>
                        <a:pt x="2300" y="1250"/>
                        <a:pt x="2301" y="1259"/>
                        <a:pt x="2299" y="1266"/>
                      </a:cubicBezTo>
                      <a:cubicBezTo>
                        <a:pt x="2296" y="1277"/>
                        <a:pt x="2287" y="1284"/>
                        <a:pt x="2276" y="1287"/>
                      </a:cubicBezTo>
                      <a:cubicBezTo>
                        <a:pt x="2268" y="1289"/>
                        <a:pt x="2258" y="1288"/>
                        <a:pt x="2249" y="1285"/>
                      </a:cubicBezTo>
                      <a:cubicBezTo>
                        <a:pt x="2250" y="1286"/>
                        <a:pt x="2251" y="1287"/>
                        <a:pt x="2253" y="1288"/>
                      </a:cubicBezTo>
                      <a:cubicBezTo>
                        <a:pt x="2273" y="1300"/>
                        <a:pt x="2290" y="1315"/>
                        <a:pt x="2305" y="1333"/>
                      </a:cubicBezTo>
                      <a:cubicBezTo>
                        <a:pt x="2321" y="1354"/>
                        <a:pt x="2329" y="1372"/>
                        <a:pt x="2355" y="1384"/>
                      </a:cubicBezTo>
                      <a:cubicBezTo>
                        <a:pt x="2360" y="1386"/>
                        <a:pt x="2366" y="1388"/>
                        <a:pt x="2372" y="1389"/>
                      </a:cubicBezTo>
                      <a:cubicBezTo>
                        <a:pt x="2381" y="1390"/>
                        <a:pt x="2387" y="1390"/>
                        <a:pt x="2396" y="1387"/>
                      </a:cubicBezTo>
                      <a:cubicBezTo>
                        <a:pt x="2404" y="1385"/>
                        <a:pt x="2410" y="1382"/>
                        <a:pt x="2417" y="1377"/>
                      </a:cubicBezTo>
                      <a:cubicBezTo>
                        <a:pt x="2442" y="1358"/>
                        <a:pt x="2446" y="1331"/>
                        <a:pt x="2435" y="1303"/>
                      </a:cubicBezTo>
                      <a:cubicBezTo>
                        <a:pt x="2430" y="1291"/>
                        <a:pt x="2421" y="1283"/>
                        <a:pt x="2408" y="1280"/>
                      </a:cubicBezTo>
                      <a:cubicBezTo>
                        <a:pt x="2397" y="1278"/>
                        <a:pt x="2387" y="1280"/>
                        <a:pt x="2379" y="1289"/>
                      </a:cubicBezTo>
                      <a:cubicBezTo>
                        <a:pt x="2373" y="1295"/>
                        <a:pt x="2370" y="1303"/>
                        <a:pt x="2370" y="1312"/>
                      </a:cubicBezTo>
                      <a:cubicBezTo>
                        <a:pt x="2371" y="1316"/>
                        <a:pt x="2371" y="1319"/>
                        <a:pt x="2373" y="1322"/>
                      </a:cubicBezTo>
                      <a:cubicBezTo>
                        <a:pt x="2373" y="1321"/>
                        <a:pt x="2372" y="1320"/>
                        <a:pt x="2372" y="1319"/>
                      </a:cubicBezTo>
                      <a:cubicBezTo>
                        <a:pt x="2372" y="1311"/>
                        <a:pt x="2378" y="1305"/>
                        <a:pt x="2386" y="1304"/>
                      </a:cubicBezTo>
                      <a:cubicBezTo>
                        <a:pt x="2394" y="1304"/>
                        <a:pt x="2400" y="1310"/>
                        <a:pt x="2401" y="1317"/>
                      </a:cubicBezTo>
                      <a:cubicBezTo>
                        <a:pt x="2401" y="1325"/>
                        <a:pt x="2395" y="1332"/>
                        <a:pt x="2387" y="1332"/>
                      </a:cubicBezTo>
                      <a:cubicBezTo>
                        <a:pt x="2376" y="1333"/>
                        <a:pt x="2369" y="1322"/>
                        <a:pt x="2368" y="1312"/>
                      </a:cubicBezTo>
                      <a:cubicBezTo>
                        <a:pt x="2368" y="1303"/>
                        <a:pt x="2370" y="1294"/>
                        <a:pt x="2376" y="1286"/>
                      </a:cubicBezTo>
                      <a:cubicBezTo>
                        <a:pt x="2384" y="1278"/>
                        <a:pt x="2394" y="1275"/>
                        <a:pt x="2404" y="1276"/>
                      </a:cubicBezTo>
                      <a:cubicBezTo>
                        <a:pt x="2394" y="1274"/>
                        <a:pt x="2384" y="1274"/>
                        <a:pt x="2376" y="1276"/>
                      </a:cubicBezTo>
                      <a:cubicBezTo>
                        <a:pt x="2376" y="1275"/>
                        <a:pt x="2376" y="1273"/>
                        <a:pt x="2374" y="1272"/>
                      </a:cubicBezTo>
                      <a:cubicBezTo>
                        <a:pt x="2389" y="1268"/>
                        <a:pt x="2402" y="1271"/>
                        <a:pt x="2411" y="1275"/>
                      </a:cubicBezTo>
                      <a:cubicBezTo>
                        <a:pt x="2394" y="1265"/>
                        <a:pt x="2375" y="1263"/>
                        <a:pt x="2358" y="1269"/>
                      </a:cubicBezTo>
                      <a:cubicBezTo>
                        <a:pt x="2348" y="1273"/>
                        <a:pt x="2338" y="1279"/>
                        <a:pt x="2329" y="1289"/>
                      </a:cubicBezTo>
                      <a:cubicBezTo>
                        <a:pt x="2325" y="1294"/>
                        <a:pt x="2321" y="1300"/>
                        <a:pt x="2316" y="1305"/>
                      </a:cubicBezTo>
                      <a:cubicBezTo>
                        <a:pt x="2312" y="1310"/>
                        <a:pt x="2308" y="1314"/>
                        <a:pt x="2301" y="1315"/>
                      </a:cubicBezTo>
                      <a:cubicBezTo>
                        <a:pt x="2295" y="1315"/>
                        <a:pt x="2290" y="1313"/>
                        <a:pt x="2287" y="1308"/>
                      </a:cubicBezTo>
                      <a:cubicBezTo>
                        <a:pt x="2285" y="1304"/>
                        <a:pt x="2284" y="1299"/>
                        <a:pt x="2287" y="1295"/>
                      </a:cubicBezTo>
                      <a:cubicBezTo>
                        <a:pt x="2288" y="1293"/>
                        <a:pt x="2291" y="1291"/>
                        <a:pt x="2294" y="1291"/>
                      </a:cubicBezTo>
                      <a:cubicBezTo>
                        <a:pt x="2298" y="1290"/>
                        <a:pt x="2303" y="1292"/>
                        <a:pt x="2303" y="1297"/>
                      </a:cubicBezTo>
                      <a:cubicBezTo>
                        <a:pt x="2303" y="1299"/>
                        <a:pt x="2301" y="1302"/>
                        <a:pt x="2298" y="1303"/>
                      </a:cubicBezTo>
                      <a:cubicBezTo>
                        <a:pt x="2295" y="1303"/>
                        <a:pt x="2292" y="1301"/>
                        <a:pt x="2292" y="1298"/>
                      </a:cubicBezTo>
                      <a:cubicBezTo>
                        <a:pt x="2291" y="1295"/>
                        <a:pt x="2293" y="1292"/>
                        <a:pt x="2296" y="1292"/>
                      </a:cubicBezTo>
                      <a:cubicBezTo>
                        <a:pt x="2296" y="1292"/>
                        <a:pt x="2297" y="1292"/>
                        <a:pt x="2298" y="1292"/>
                      </a:cubicBezTo>
                      <a:cubicBezTo>
                        <a:pt x="2297" y="1291"/>
                        <a:pt x="2295" y="1291"/>
                        <a:pt x="2294" y="1292"/>
                      </a:cubicBezTo>
                      <a:cubicBezTo>
                        <a:pt x="2291" y="1292"/>
                        <a:pt x="2289" y="1294"/>
                        <a:pt x="2288" y="1296"/>
                      </a:cubicBezTo>
                      <a:cubicBezTo>
                        <a:pt x="2286" y="1300"/>
                        <a:pt x="2287" y="1304"/>
                        <a:pt x="2289" y="1307"/>
                      </a:cubicBezTo>
                      <a:cubicBezTo>
                        <a:pt x="2292" y="1311"/>
                        <a:pt x="2296" y="1313"/>
                        <a:pt x="2301" y="1312"/>
                      </a:cubicBezTo>
                      <a:cubicBezTo>
                        <a:pt x="2307" y="1311"/>
                        <a:pt x="2311" y="1308"/>
                        <a:pt x="2314" y="1304"/>
                      </a:cubicBezTo>
                      <a:cubicBezTo>
                        <a:pt x="2319" y="1298"/>
                        <a:pt x="2322" y="1293"/>
                        <a:pt x="2326" y="1288"/>
                      </a:cubicBezTo>
                      <a:cubicBezTo>
                        <a:pt x="2335" y="1278"/>
                        <a:pt x="2346" y="1270"/>
                        <a:pt x="2357" y="1266"/>
                      </a:cubicBezTo>
                      <a:cubicBezTo>
                        <a:pt x="2369" y="1263"/>
                        <a:pt x="2380" y="1262"/>
                        <a:pt x="2392" y="1265"/>
                      </a:cubicBezTo>
                      <a:cubicBezTo>
                        <a:pt x="2409" y="1268"/>
                        <a:pt x="2425" y="1279"/>
                        <a:pt x="2435" y="1294"/>
                      </a:cubicBezTo>
                      <a:cubicBezTo>
                        <a:pt x="2435" y="1293"/>
                        <a:pt x="2435" y="1292"/>
                        <a:pt x="2435" y="1291"/>
                      </a:cubicBezTo>
                      <a:cubicBezTo>
                        <a:pt x="2435" y="1286"/>
                        <a:pt x="2435" y="1281"/>
                        <a:pt x="2435" y="1276"/>
                      </a:cubicBezTo>
                      <a:cubicBezTo>
                        <a:pt x="2436" y="1268"/>
                        <a:pt x="2437" y="1262"/>
                        <a:pt x="2441" y="1255"/>
                      </a:cubicBezTo>
                      <a:cubicBezTo>
                        <a:pt x="2453" y="1231"/>
                        <a:pt x="2484" y="1230"/>
                        <a:pt x="2502" y="1244"/>
                      </a:cubicBezTo>
                      <a:cubicBezTo>
                        <a:pt x="2510" y="1250"/>
                        <a:pt x="2515" y="1258"/>
                        <a:pt x="2517" y="1267"/>
                      </a:cubicBezTo>
                      <a:cubicBezTo>
                        <a:pt x="2514" y="1266"/>
                        <a:pt x="2514" y="1266"/>
                        <a:pt x="2514" y="1266"/>
                      </a:cubicBezTo>
                      <a:cubicBezTo>
                        <a:pt x="2511" y="1259"/>
                        <a:pt x="2506" y="1252"/>
                        <a:pt x="2500" y="1247"/>
                      </a:cubicBezTo>
                      <a:cubicBezTo>
                        <a:pt x="2483" y="1235"/>
                        <a:pt x="2455" y="1235"/>
                        <a:pt x="2444" y="1256"/>
                      </a:cubicBezTo>
                      <a:cubicBezTo>
                        <a:pt x="2441" y="1263"/>
                        <a:pt x="2440" y="1269"/>
                        <a:pt x="2440" y="1277"/>
                      </a:cubicBezTo>
                      <a:cubicBezTo>
                        <a:pt x="2439" y="1281"/>
                        <a:pt x="2439" y="1286"/>
                        <a:pt x="2440" y="1291"/>
                      </a:cubicBezTo>
                      <a:cubicBezTo>
                        <a:pt x="2441" y="1312"/>
                        <a:pt x="2449" y="1326"/>
                        <a:pt x="2443" y="1348"/>
                      </a:cubicBezTo>
                      <a:cubicBezTo>
                        <a:pt x="2440" y="1360"/>
                        <a:pt x="2432" y="1372"/>
                        <a:pt x="2420" y="1381"/>
                      </a:cubicBezTo>
                      <a:cubicBezTo>
                        <a:pt x="2412" y="1386"/>
                        <a:pt x="2406" y="1389"/>
                        <a:pt x="2397" y="1391"/>
                      </a:cubicBezTo>
                      <a:cubicBezTo>
                        <a:pt x="2388" y="1394"/>
                        <a:pt x="2381" y="1394"/>
                        <a:pt x="2371" y="1392"/>
                      </a:cubicBezTo>
                      <a:cubicBezTo>
                        <a:pt x="2358" y="1390"/>
                        <a:pt x="2348" y="1385"/>
                        <a:pt x="2338" y="1376"/>
                      </a:cubicBezTo>
                      <a:cubicBezTo>
                        <a:pt x="2343" y="1382"/>
                        <a:pt x="2347" y="1386"/>
                        <a:pt x="2348" y="1387"/>
                      </a:cubicBezTo>
                      <a:cubicBezTo>
                        <a:pt x="2369" y="1407"/>
                        <a:pt x="2391" y="1425"/>
                        <a:pt x="2414" y="1439"/>
                      </a:cubicBezTo>
                      <a:cubicBezTo>
                        <a:pt x="2421" y="1443"/>
                        <a:pt x="2427" y="1445"/>
                        <a:pt x="2433" y="1444"/>
                      </a:cubicBezTo>
                      <a:cubicBezTo>
                        <a:pt x="2437" y="1443"/>
                        <a:pt x="2440" y="1441"/>
                        <a:pt x="2443" y="1439"/>
                      </a:cubicBezTo>
                      <a:cubicBezTo>
                        <a:pt x="2446" y="1435"/>
                        <a:pt x="2448" y="1428"/>
                        <a:pt x="2444" y="1423"/>
                      </a:cubicBezTo>
                      <a:cubicBezTo>
                        <a:pt x="2442" y="1421"/>
                        <a:pt x="2439" y="1419"/>
                        <a:pt x="2436" y="1420"/>
                      </a:cubicBezTo>
                      <a:cubicBezTo>
                        <a:pt x="2432" y="1421"/>
                        <a:pt x="2430" y="1426"/>
                        <a:pt x="2431" y="1429"/>
                      </a:cubicBezTo>
                      <a:cubicBezTo>
                        <a:pt x="2432" y="1431"/>
                        <a:pt x="2435" y="1433"/>
                        <a:pt x="2438" y="1432"/>
                      </a:cubicBezTo>
                      <a:cubicBezTo>
                        <a:pt x="2436" y="1435"/>
                        <a:pt x="2432" y="1435"/>
                        <a:pt x="2429" y="1432"/>
                      </a:cubicBezTo>
                      <a:cubicBezTo>
                        <a:pt x="2422" y="1425"/>
                        <a:pt x="2428" y="1412"/>
                        <a:pt x="2439" y="1414"/>
                      </a:cubicBezTo>
                      <a:cubicBezTo>
                        <a:pt x="2448" y="1415"/>
                        <a:pt x="2453" y="1422"/>
                        <a:pt x="2452" y="1431"/>
                      </a:cubicBezTo>
                      <a:cubicBezTo>
                        <a:pt x="2451" y="1442"/>
                        <a:pt x="2438" y="1450"/>
                        <a:pt x="2425" y="1445"/>
                      </a:cubicBezTo>
                      <a:cubicBezTo>
                        <a:pt x="2445" y="1456"/>
                        <a:pt x="2466" y="1465"/>
                        <a:pt x="2487" y="1470"/>
                      </a:cubicBezTo>
                      <a:cubicBezTo>
                        <a:pt x="2479" y="1466"/>
                        <a:pt x="2473" y="1460"/>
                        <a:pt x="2468" y="1454"/>
                      </a:cubicBezTo>
                      <a:cubicBezTo>
                        <a:pt x="2451" y="1433"/>
                        <a:pt x="2454" y="1399"/>
                        <a:pt x="2486" y="1392"/>
                      </a:cubicBezTo>
                      <a:cubicBezTo>
                        <a:pt x="2494" y="1391"/>
                        <a:pt x="2503" y="1392"/>
                        <a:pt x="2511" y="1395"/>
                      </a:cubicBezTo>
                      <a:cubicBezTo>
                        <a:pt x="2524" y="1400"/>
                        <a:pt x="2536" y="1412"/>
                        <a:pt x="2549" y="1413"/>
                      </a:cubicBezTo>
                      <a:cubicBezTo>
                        <a:pt x="2556" y="1414"/>
                        <a:pt x="2562" y="1411"/>
                        <a:pt x="2567" y="1406"/>
                      </a:cubicBezTo>
                      <a:cubicBezTo>
                        <a:pt x="2576" y="1395"/>
                        <a:pt x="2570" y="1376"/>
                        <a:pt x="2557" y="1372"/>
                      </a:cubicBezTo>
                      <a:cubicBezTo>
                        <a:pt x="2551" y="1370"/>
                        <a:pt x="2544" y="1373"/>
                        <a:pt x="2541" y="1378"/>
                      </a:cubicBezTo>
                      <a:cubicBezTo>
                        <a:pt x="2537" y="1385"/>
                        <a:pt x="2540" y="1393"/>
                        <a:pt x="2547" y="1394"/>
                      </a:cubicBezTo>
                      <a:cubicBezTo>
                        <a:pt x="2543" y="1395"/>
                        <a:pt x="2538" y="1393"/>
                        <a:pt x="2535" y="1388"/>
                      </a:cubicBezTo>
                      <a:cubicBezTo>
                        <a:pt x="2532" y="1380"/>
                        <a:pt x="2538" y="1370"/>
                        <a:pt x="2546" y="1367"/>
                      </a:cubicBezTo>
                      <a:cubicBezTo>
                        <a:pt x="2556" y="1364"/>
                        <a:pt x="2565" y="1368"/>
                        <a:pt x="2570" y="1373"/>
                      </a:cubicBezTo>
                      <a:cubicBezTo>
                        <a:pt x="2580" y="1384"/>
                        <a:pt x="2581" y="1402"/>
                        <a:pt x="2568" y="1411"/>
                      </a:cubicBezTo>
                      <a:cubicBezTo>
                        <a:pt x="2561" y="1416"/>
                        <a:pt x="2555" y="1418"/>
                        <a:pt x="2549" y="1417"/>
                      </a:cubicBezTo>
                      <a:cubicBezTo>
                        <a:pt x="2538" y="1416"/>
                        <a:pt x="2528" y="1409"/>
                        <a:pt x="2517" y="1409"/>
                      </a:cubicBezTo>
                      <a:cubicBezTo>
                        <a:pt x="2499" y="1409"/>
                        <a:pt x="2483" y="1420"/>
                        <a:pt x="2484" y="1437"/>
                      </a:cubicBezTo>
                      <a:cubicBezTo>
                        <a:pt x="2485" y="1456"/>
                        <a:pt x="2509" y="1475"/>
                        <a:pt x="2529" y="1477"/>
                      </a:cubicBezTo>
                      <a:cubicBezTo>
                        <a:pt x="2540" y="1478"/>
                        <a:pt x="2554" y="1473"/>
                        <a:pt x="2560" y="1463"/>
                      </a:cubicBezTo>
                      <a:cubicBezTo>
                        <a:pt x="2568" y="1450"/>
                        <a:pt x="2561" y="1429"/>
                        <a:pt x="2543" y="1430"/>
                      </a:cubicBezTo>
                      <a:cubicBezTo>
                        <a:pt x="2538" y="1430"/>
                        <a:pt x="2533" y="1433"/>
                        <a:pt x="2530" y="1437"/>
                      </a:cubicBezTo>
                      <a:cubicBezTo>
                        <a:pt x="2525" y="1444"/>
                        <a:pt x="2529" y="1458"/>
                        <a:pt x="2540" y="1457"/>
                      </a:cubicBezTo>
                      <a:cubicBezTo>
                        <a:pt x="2546" y="1457"/>
                        <a:pt x="2550" y="1451"/>
                        <a:pt x="2546" y="1447"/>
                      </a:cubicBezTo>
                      <a:cubicBezTo>
                        <a:pt x="2553" y="1449"/>
                        <a:pt x="2552" y="1459"/>
                        <a:pt x="2543" y="1461"/>
                      </a:cubicBezTo>
                      <a:cubicBezTo>
                        <a:pt x="2528" y="1465"/>
                        <a:pt x="2517" y="1446"/>
                        <a:pt x="2528" y="1434"/>
                      </a:cubicBezTo>
                      <a:cubicBezTo>
                        <a:pt x="2534" y="1427"/>
                        <a:pt x="2547" y="1423"/>
                        <a:pt x="2557" y="1430"/>
                      </a:cubicBezTo>
                      <a:cubicBezTo>
                        <a:pt x="2570" y="1439"/>
                        <a:pt x="2571" y="1462"/>
                        <a:pt x="2556" y="1474"/>
                      </a:cubicBezTo>
                      <a:cubicBezTo>
                        <a:pt x="2554" y="1475"/>
                        <a:pt x="2553" y="1476"/>
                        <a:pt x="2551" y="1477"/>
                      </a:cubicBezTo>
                      <a:cubicBezTo>
                        <a:pt x="2557" y="1475"/>
                        <a:pt x="2563" y="1473"/>
                        <a:pt x="2570" y="1469"/>
                      </a:cubicBezTo>
                      <a:cubicBezTo>
                        <a:pt x="2570" y="1469"/>
                        <a:pt x="2570" y="1469"/>
                        <a:pt x="2570" y="1469"/>
                      </a:cubicBezTo>
                      <a:cubicBezTo>
                        <a:pt x="2579" y="1463"/>
                        <a:pt x="2584" y="1459"/>
                        <a:pt x="2591" y="1450"/>
                      </a:cubicBezTo>
                      <a:cubicBezTo>
                        <a:pt x="2588" y="1460"/>
                        <a:pt x="2580" y="1466"/>
                        <a:pt x="2572" y="1472"/>
                      </a:cubicBezTo>
                      <a:cubicBezTo>
                        <a:pt x="2572" y="1472"/>
                        <a:pt x="2572" y="1472"/>
                        <a:pt x="2572" y="1472"/>
                      </a:cubicBezTo>
                      <a:cubicBezTo>
                        <a:pt x="2567" y="1474"/>
                        <a:pt x="2563" y="1476"/>
                        <a:pt x="2558" y="1477"/>
                      </a:cubicBezTo>
                      <a:cubicBezTo>
                        <a:pt x="2573" y="1476"/>
                        <a:pt x="2588" y="1474"/>
                        <a:pt x="2603" y="1469"/>
                      </a:cubicBezTo>
                      <a:cubicBezTo>
                        <a:pt x="2630" y="1460"/>
                        <a:pt x="2648" y="1449"/>
                        <a:pt x="2667" y="1429"/>
                      </a:cubicBezTo>
                      <a:cubicBezTo>
                        <a:pt x="2683" y="1409"/>
                        <a:pt x="2694" y="1386"/>
                        <a:pt x="2698" y="1361"/>
                      </a:cubicBezTo>
                      <a:cubicBezTo>
                        <a:pt x="2700" y="1349"/>
                        <a:pt x="2701" y="1342"/>
                        <a:pt x="2696" y="1330"/>
                      </a:cubicBezTo>
                      <a:cubicBezTo>
                        <a:pt x="2686" y="1306"/>
                        <a:pt x="2662" y="1288"/>
                        <a:pt x="2642" y="1287"/>
                      </a:cubicBezTo>
                      <a:cubicBezTo>
                        <a:pt x="2631" y="1287"/>
                        <a:pt x="2619" y="1293"/>
                        <a:pt x="2621" y="1306"/>
                      </a:cubicBezTo>
                      <a:cubicBezTo>
                        <a:pt x="2622" y="1313"/>
                        <a:pt x="2627" y="1317"/>
                        <a:pt x="2635" y="1316"/>
                      </a:cubicBezTo>
                      <a:cubicBezTo>
                        <a:pt x="2628" y="1325"/>
                        <a:pt x="2610" y="1318"/>
                        <a:pt x="2606" y="1304"/>
                      </a:cubicBezTo>
                      <a:cubicBezTo>
                        <a:pt x="2601" y="1289"/>
                        <a:pt x="2607" y="1277"/>
                        <a:pt x="2615" y="1271"/>
                      </a:cubicBezTo>
                      <a:cubicBezTo>
                        <a:pt x="2628" y="1261"/>
                        <a:pt x="2648" y="1261"/>
                        <a:pt x="2665" y="1272"/>
                      </a:cubicBezTo>
                      <a:cubicBezTo>
                        <a:pt x="2681" y="1284"/>
                        <a:pt x="2693" y="1302"/>
                        <a:pt x="2698" y="1321"/>
                      </a:cubicBezTo>
                      <a:cubicBezTo>
                        <a:pt x="2697" y="1317"/>
                        <a:pt x="2696" y="1313"/>
                        <a:pt x="2695" y="1308"/>
                      </a:cubicBezTo>
                      <a:cubicBezTo>
                        <a:pt x="2686" y="1279"/>
                        <a:pt x="2668" y="1254"/>
                        <a:pt x="2641" y="1238"/>
                      </a:cubicBezTo>
                      <a:cubicBezTo>
                        <a:pt x="2627" y="1231"/>
                        <a:pt x="2614" y="1230"/>
                        <a:pt x="2599" y="1238"/>
                      </a:cubicBezTo>
                      <a:cubicBezTo>
                        <a:pt x="2590" y="1243"/>
                        <a:pt x="2579" y="1255"/>
                        <a:pt x="2579" y="1266"/>
                      </a:cubicBezTo>
                      <a:cubicBezTo>
                        <a:pt x="2579" y="1275"/>
                        <a:pt x="2587" y="1283"/>
                        <a:pt x="2596" y="1278"/>
                      </a:cubicBezTo>
                      <a:cubicBezTo>
                        <a:pt x="2597" y="1284"/>
                        <a:pt x="2590" y="1290"/>
                        <a:pt x="2583" y="1288"/>
                      </a:cubicBezTo>
                      <a:cubicBezTo>
                        <a:pt x="2577" y="1287"/>
                        <a:pt x="2571" y="1280"/>
                        <a:pt x="2570" y="1272"/>
                      </a:cubicBezTo>
                      <a:cubicBezTo>
                        <a:pt x="2569" y="1267"/>
                        <a:pt x="2570" y="1261"/>
                        <a:pt x="2573" y="1256"/>
                      </a:cubicBezTo>
                      <a:cubicBezTo>
                        <a:pt x="2577" y="1247"/>
                        <a:pt x="2586" y="1239"/>
                        <a:pt x="2596" y="1234"/>
                      </a:cubicBezTo>
                      <a:cubicBezTo>
                        <a:pt x="2603" y="1231"/>
                        <a:pt x="2611" y="1229"/>
                        <a:pt x="2618" y="1230"/>
                      </a:cubicBezTo>
                      <a:cubicBezTo>
                        <a:pt x="2596" y="1226"/>
                        <a:pt x="2573" y="1232"/>
                        <a:pt x="2556" y="1250"/>
                      </a:cubicBezTo>
                      <a:cubicBezTo>
                        <a:pt x="2548" y="1259"/>
                        <a:pt x="2543" y="1269"/>
                        <a:pt x="2541" y="1281"/>
                      </a:cubicBezTo>
                      <a:cubicBezTo>
                        <a:pt x="2531" y="1333"/>
                        <a:pt x="2575" y="1317"/>
                        <a:pt x="2600" y="1322"/>
                      </a:cubicBezTo>
                      <a:cubicBezTo>
                        <a:pt x="2633" y="1329"/>
                        <a:pt x="2617" y="1370"/>
                        <a:pt x="2584" y="1364"/>
                      </a:cubicBezTo>
                      <a:cubicBezTo>
                        <a:pt x="2555" y="1359"/>
                        <a:pt x="2542" y="1332"/>
                        <a:pt x="2539" y="1306"/>
                      </a:cubicBezTo>
                      <a:cubicBezTo>
                        <a:pt x="2539" y="1311"/>
                        <a:pt x="2538" y="1316"/>
                        <a:pt x="2536" y="1320"/>
                      </a:cubicBezTo>
                      <a:cubicBezTo>
                        <a:pt x="2532" y="1330"/>
                        <a:pt x="2520" y="1338"/>
                        <a:pt x="2509" y="1334"/>
                      </a:cubicBezTo>
                      <a:cubicBezTo>
                        <a:pt x="2504" y="1332"/>
                        <a:pt x="2501" y="1327"/>
                        <a:pt x="2501" y="1322"/>
                      </a:cubicBezTo>
                      <a:cubicBezTo>
                        <a:pt x="2500" y="1318"/>
                        <a:pt x="2502" y="1314"/>
                        <a:pt x="2505" y="1312"/>
                      </a:cubicBezTo>
                      <a:cubicBezTo>
                        <a:pt x="2508" y="1309"/>
                        <a:pt x="2513" y="1308"/>
                        <a:pt x="2516" y="1309"/>
                      </a:cubicBezTo>
                      <a:cubicBezTo>
                        <a:pt x="2522" y="1310"/>
                        <a:pt x="2525" y="1316"/>
                        <a:pt x="2524" y="1321"/>
                      </a:cubicBezTo>
                      <a:cubicBezTo>
                        <a:pt x="2524" y="1324"/>
                        <a:pt x="2521" y="1327"/>
                        <a:pt x="2518" y="1327"/>
                      </a:cubicBezTo>
                      <a:cubicBezTo>
                        <a:pt x="2516" y="1327"/>
                        <a:pt x="2514" y="1326"/>
                        <a:pt x="2513" y="1323"/>
                      </a:cubicBezTo>
                      <a:cubicBezTo>
                        <a:pt x="2515" y="1324"/>
                        <a:pt x="2516" y="1325"/>
                        <a:pt x="2518" y="1324"/>
                      </a:cubicBezTo>
                      <a:cubicBezTo>
                        <a:pt x="2521" y="1323"/>
                        <a:pt x="2521" y="1320"/>
                        <a:pt x="2519" y="1317"/>
                      </a:cubicBezTo>
                      <a:cubicBezTo>
                        <a:pt x="2518" y="1316"/>
                        <a:pt x="2516" y="1315"/>
                        <a:pt x="2514" y="1316"/>
                      </a:cubicBezTo>
                      <a:cubicBezTo>
                        <a:pt x="2511" y="1316"/>
                        <a:pt x="2509" y="1318"/>
                        <a:pt x="2508" y="1321"/>
                      </a:cubicBezTo>
                      <a:cubicBezTo>
                        <a:pt x="2508" y="1325"/>
                        <a:pt x="2510" y="1328"/>
                        <a:pt x="2513" y="1329"/>
                      </a:cubicBezTo>
                      <a:cubicBezTo>
                        <a:pt x="2522" y="1333"/>
                        <a:pt x="2532" y="1324"/>
                        <a:pt x="2536" y="1316"/>
                      </a:cubicBezTo>
                      <a:cubicBezTo>
                        <a:pt x="2537" y="1314"/>
                        <a:pt x="2537" y="1311"/>
                        <a:pt x="2538" y="1309"/>
                      </a:cubicBezTo>
                      <a:cubicBezTo>
                        <a:pt x="2539" y="1301"/>
                        <a:pt x="2538" y="1292"/>
                        <a:pt x="2539" y="1284"/>
                      </a:cubicBezTo>
                      <a:cubicBezTo>
                        <a:pt x="2541" y="1275"/>
                        <a:pt x="2543" y="1268"/>
                        <a:pt x="2547" y="1260"/>
                      </a:cubicBezTo>
                      <a:cubicBezTo>
                        <a:pt x="2545" y="1263"/>
                        <a:pt x="2542" y="1265"/>
                        <a:pt x="2540" y="1266"/>
                      </a:cubicBezTo>
                      <a:cubicBezTo>
                        <a:pt x="2523" y="1276"/>
                        <a:pt x="2502" y="1270"/>
                        <a:pt x="2490" y="1256"/>
                      </a:cubicBezTo>
                      <a:cubicBezTo>
                        <a:pt x="2487" y="1251"/>
                        <a:pt x="2485" y="1247"/>
                        <a:pt x="2484" y="1242"/>
                      </a:cubicBezTo>
                      <a:cubicBezTo>
                        <a:pt x="2487" y="1242"/>
                        <a:pt x="2487" y="1242"/>
                        <a:pt x="2487" y="1242"/>
                      </a:cubicBezTo>
                      <a:cubicBezTo>
                        <a:pt x="2488" y="1246"/>
                        <a:pt x="2490" y="1250"/>
                        <a:pt x="2493" y="1254"/>
                      </a:cubicBezTo>
                      <a:cubicBezTo>
                        <a:pt x="2504" y="1267"/>
                        <a:pt x="2523" y="1273"/>
                        <a:pt x="2539" y="1264"/>
                      </a:cubicBezTo>
                      <a:cubicBezTo>
                        <a:pt x="2548" y="1259"/>
                        <a:pt x="2550" y="1254"/>
                        <a:pt x="2557" y="1247"/>
                      </a:cubicBezTo>
                      <a:cubicBezTo>
                        <a:pt x="2580" y="1223"/>
                        <a:pt x="2614" y="1221"/>
                        <a:pt x="2642" y="1236"/>
                      </a:cubicBezTo>
                      <a:cubicBezTo>
                        <a:pt x="2651" y="1241"/>
                        <a:pt x="2658" y="1246"/>
                        <a:pt x="2664" y="1252"/>
                      </a:cubicBezTo>
                      <a:cubicBezTo>
                        <a:pt x="2653" y="1237"/>
                        <a:pt x="2640" y="1224"/>
                        <a:pt x="2626" y="1217"/>
                      </a:cubicBezTo>
                      <a:cubicBezTo>
                        <a:pt x="2596" y="1203"/>
                        <a:pt x="2558" y="1181"/>
                        <a:pt x="2537" y="1175"/>
                      </a:cubicBezTo>
                      <a:cubicBezTo>
                        <a:pt x="2527" y="1172"/>
                        <a:pt x="2515" y="1173"/>
                        <a:pt x="2506" y="1179"/>
                      </a:cubicBezTo>
                      <a:cubicBezTo>
                        <a:pt x="2510" y="1174"/>
                        <a:pt x="2516" y="1172"/>
                        <a:pt x="2523" y="1172"/>
                      </a:cubicBezTo>
                      <a:cubicBezTo>
                        <a:pt x="2523" y="1172"/>
                        <a:pt x="2523" y="1172"/>
                        <a:pt x="2523" y="1172"/>
                      </a:cubicBezTo>
                      <a:cubicBezTo>
                        <a:pt x="2526" y="1171"/>
                        <a:pt x="2529" y="1171"/>
                        <a:pt x="2532" y="1172"/>
                      </a:cubicBezTo>
                      <a:cubicBezTo>
                        <a:pt x="2522" y="1167"/>
                        <a:pt x="2511" y="1165"/>
                        <a:pt x="2499" y="1167"/>
                      </a:cubicBezTo>
                      <a:cubicBezTo>
                        <a:pt x="2488" y="1170"/>
                        <a:pt x="2479" y="1176"/>
                        <a:pt x="2473" y="1186"/>
                      </a:cubicBezTo>
                      <a:cubicBezTo>
                        <a:pt x="2472" y="1186"/>
                        <a:pt x="2471" y="1185"/>
                        <a:pt x="2471" y="1185"/>
                      </a:cubicBezTo>
                      <a:cubicBezTo>
                        <a:pt x="2475" y="1178"/>
                        <a:pt x="2481" y="1171"/>
                        <a:pt x="2491" y="1167"/>
                      </a:cubicBezTo>
                      <a:cubicBezTo>
                        <a:pt x="2499" y="1164"/>
                        <a:pt x="2508" y="1163"/>
                        <a:pt x="2515" y="1165"/>
                      </a:cubicBezTo>
                      <a:cubicBezTo>
                        <a:pt x="2510" y="1163"/>
                        <a:pt x="2507" y="1157"/>
                        <a:pt x="2507" y="1153"/>
                      </a:cubicBezTo>
                      <a:cubicBezTo>
                        <a:pt x="2507" y="1149"/>
                        <a:pt x="2509" y="1146"/>
                        <a:pt x="2512" y="1144"/>
                      </a:cubicBezTo>
                      <a:cubicBezTo>
                        <a:pt x="2516" y="1141"/>
                        <a:pt x="2521" y="1141"/>
                        <a:pt x="2525" y="1147"/>
                      </a:cubicBezTo>
                      <a:cubicBezTo>
                        <a:pt x="2526" y="1149"/>
                        <a:pt x="2526" y="1153"/>
                        <a:pt x="2524" y="1155"/>
                      </a:cubicBezTo>
                      <a:cubicBezTo>
                        <a:pt x="2520" y="1159"/>
                        <a:pt x="2514" y="1156"/>
                        <a:pt x="2515" y="1152"/>
                      </a:cubicBezTo>
                      <a:cubicBezTo>
                        <a:pt x="2516" y="1154"/>
                        <a:pt x="2517" y="1155"/>
                        <a:pt x="2519" y="1155"/>
                      </a:cubicBezTo>
                      <a:cubicBezTo>
                        <a:pt x="2522" y="1155"/>
                        <a:pt x="2524" y="1152"/>
                        <a:pt x="2523" y="1149"/>
                      </a:cubicBezTo>
                      <a:cubicBezTo>
                        <a:pt x="2522" y="1147"/>
                        <a:pt x="2520" y="1146"/>
                        <a:pt x="2518" y="1145"/>
                      </a:cubicBezTo>
                      <a:cubicBezTo>
                        <a:pt x="2513" y="1144"/>
                        <a:pt x="2507" y="1150"/>
                        <a:pt x="2510" y="1157"/>
                      </a:cubicBezTo>
                      <a:cubicBezTo>
                        <a:pt x="2512" y="1164"/>
                        <a:pt x="2522" y="1166"/>
                        <a:pt x="2528" y="1168"/>
                      </a:cubicBezTo>
                      <a:cubicBezTo>
                        <a:pt x="2535" y="1171"/>
                        <a:pt x="2544" y="1174"/>
                        <a:pt x="2548" y="1175"/>
                      </a:cubicBezTo>
                      <a:cubicBezTo>
                        <a:pt x="2554" y="1178"/>
                        <a:pt x="2569" y="1184"/>
                        <a:pt x="2585" y="1193"/>
                      </a:cubicBezTo>
                      <a:cubicBezTo>
                        <a:pt x="2583" y="1191"/>
                        <a:pt x="2580" y="1188"/>
                        <a:pt x="2578" y="1185"/>
                      </a:cubicBezTo>
                      <a:cubicBezTo>
                        <a:pt x="2577" y="1184"/>
                        <a:pt x="2569" y="1173"/>
                        <a:pt x="2571" y="1172"/>
                      </a:cubicBezTo>
                      <a:cubicBezTo>
                        <a:pt x="2572" y="1172"/>
                        <a:pt x="2577" y="1178"/>
                        <a:pt x="2578" y="1179"/>
                      </a:cubicBezTo>
                      <a:cubicBezTo>
                        <a:pt x="2581" y="1183"/>
                        <a:pt x="2585" y="1187"/>
                        <a:pt x="2590" y="1191"/>
                      </a:cubicBezTo>
                      <a:cubicBezTo>
                        <a:pt x="2591" y="1192"/>
                        <a:pt x="2593" y="1194"/>
                        <a:pt x="2595" y="1195"/>
                      </a:cubicBezTo>
                      <a:cubicBezTo>
                        <a:pt x="2602" y="1201"/>
                        <a:pt x="2609" y="1204"/>
                        <a:pt x="2617" y="1208"/>
                      </a:cubicBezTo>
                      <a:cubicBezTo>
                        <a:pt x="2618" y="1208"/>
                        <a:pt x="2619" y="1208"/>
                        <a:pt x="2620" y="1209"/>
                      </a:cubicBezTo>
                      <a:cubicBezTo>
                        <a:pt x="2618" y="1207"/>
                        <a:pt x="2616" y="1206"/>
                        <a:pt x="2614" y="1204"/>
                      </a:cubicBezTo>
                      <a:cubicBezTo>
                        <a:pt x="2607" y="1199"/>
                        <a:pt x="2603" y="1194"/>
                        <a:pt x="2599" y="1187"/>
                      </a:cubicBezTo>
                      <a:cubicBezTo>
                        <a:pt x="2589" y="1167"/>
                        <a:pt x="2599" y="1150"/>
                        <a:pt x="2615" y="1141"/>
                      </a:cubicBezTo>
                      <a:cubicBezTo>
                        <a:pt x="2629" y="1133"/>
                        <a:pt x="2646" y="1130"/>
                        <a:pt x="2661" y="1138"/>
                      </a:cubicBezTo>
                      <a:cubicBezTo>
                        <a:pt x="2673" y="1145"/>
                        <a:pt x="2678" y="1157"/>
                        <a:pt x="2675" y="1171"/>
                      </a:cubicBezTo>
                      <a:cubicBezTo>
                        <a:pt x="2673" y="1177"/>
                        <a:pt x="2671" y="1181"/>
                        <a:pt x="2666" y="1186"/>
                      </a:cubicBezTo>
                      <a:cubicBezTo>
                        <a:pt x="2662" y="1189"/>
                        <a:pt x="2658" y="1191"/>
                        <a:pt x="2653" y="1191"/>
                      </a:cubicBezTo>
                      <a:cubicBezTo>
                        <a:pt x="2647" y="1191"/>
                        <a:pt x="2641" y="1189"/>
                        <a:pt x="2637" y="1184"/>
                      </a:cubicBezTo>
                      <a:cubicBezTo>
                        <a:pt x="2635" y="1180"/>
                        <a:pt x="2634" y="1177"/>
                        <a:pt x="2635" y="1173"/>
                      </a:cubicBezTo>
                      <a:cubicBezTo>
                        <a:pt x="2637" y="1169"/>
                        <a:pt x="2639" y="1166"/>
                        <a:pt x="2643" y="1164"/>
                      </a:cubicBezTo>
                      <a:cubicBezTo>
                        <a:pt x="2648" y="1162"/>
                        <a:pt x="2653" y="1162"/>
                        <a:pt x="2657" y="1166"/>
                      </a:cubicBezTo>
                      <a:cubicBezTo>
                        <a:pt x="2660" y="1169"/>
                        <a:pt x="2661" y="1175"/>
                        <a:pt x="2658" y="1179"/>
                      </a:cubicBezTo>
                      <a:cubicBezTo>
                        <a:pt x="2655" y="1184"/>
                        <a:pt x="2648" y="1186"/>
                        <a:pt x="2643" y="1182"/>
                      </a:cubicBezTo>
                      <a:cubicBezTo>
                        <a:pt x="2638" y="1179"/>
                        <a:pt x="2637" y="1173"/>
                        <a:pt x="2640" y="1168"/>
                      </a:cubicBezTo>
                      <a:cubicBezTo>
                        <a:pt x="2641" y="1166"/>
                        <a:pt x="2643" y="1165"/>
                        <a:pt x="2645" y="1164"/>
                      </a:cubicBezTo>
                      <a:cubicBezTo>
                        <a:pt x="2644" y="1164"/>
                        <a:pt x="2644" y="1164"/>
                        <a:pt x="2644" y="1164"/>
                      </a:cubicBezTo>
                      <a:cubicBezTo>
                        <a:pt x="2640" y="1166"/>
                        <a:pt x="2637" y="1169"/>
                        <a:pt x="2636" y="1173"/>
                      </a:cubicBezTo>
                      <a:cubicBezTo>
                        <a:pt x="2635" y="1177"/>
                        <a:pt x="2636" y="1180"/>
                        <a:pt x="2638" y="1183"/>
                      </a:cubicBezTo>
                      <a:cubicBezTo>
                        <a:pt x="2642" y="1188"/>
                        <a:pt x="2647" y="1190"/>
                        <a:pt x="2653" y="1190"/>
                      </a:cubicBezTo>
                      <a:cubicBezTo>
                        <a:pt x="2658" y="1190"/>
                        <a:pt x="2661" y="1188"/>
                        <a:pt x="2665" y="1185"/>
                      </a:cubicBezTo>
                      <a:cubicBezTo>
                        <a:pt x="2669" y="1181"/>
                        <a:pt x="2672" y="1176"/>
                        <a:pt x="2673" y="1170"/>
                      </a:cubicBezTo>
                      <a:cubicBezTo>
                        <a:pt x="2676" y="1157"/>
                        <a:pt x="2671" y="1147"/>
                        <a:pt x="2660" y="1140"/>
                      </a:cubicBezTo>
                      <a:cubicBezTo>
                        <a:pt x="2646" y="1133"/>
                        <a:pt x="2628" y="1136"/>
                        <a:pt x="2616" y="1144"/>
                      </a:cubicBezTo>
                      <a:cubicBezTo>
                        <a:pt x="2602" y="1153"/>
                        <a:pt x="2594" y="1168"/>
                        <a:pt x="2603" y="1185"/>
                      </a:cubicBezTo>
                      <a:cubicBezTo>
                        <a:pt x="2607" y="1191"/>
                        <a:pt x="2611" y="1196"/>
                        <a:pt x="2616" y="1200"/>
                      </a:cubicBezTo>
                      <a:cubicBezTo>
                        <a:pt x="2637" y="1217"/>
                        <a:pt x="2655" y="1233"/>
                        <a:pt x="2670" y="1256"/>
                      </a:cubicBezTo>
                      <a:cubicBezTo>
                        <a:pt x="2670" y="1255"/>
                        <a:pt x="2669" y="1253"/>
                        <a:pt x="2669" y="1252"/>
                      </a:cubicBezTo>
                      <a:cubicBezTo>
                        <a:pt x="2668" y="1242"/>
                        <a:pt x="2671" y="1231"/>
                        <a:pt x="2682" y="1229"/>
                      </a:cubicBezTo>
                      <a:cubicBezTo>
                        <a:pt x="2690" y="1228"/>
                        <a:pt x="2697" y="1233"/>
                        <a:pt x="2699" y="1240"/>
                      </a:cubicBezTo>
                      <a:cubicBezTo>
                        <a:pt x="2701" y="1246"/>
                        <a:pt x="2701" y="1252"/>
                        <a:pt x="2695" y="1256"/>
                      </a:cubicBezTo>
                      <a:cubicBezTo>
                        <a:pt x="2692" y="1259"/>
                        <a:pt x="2686" y="1258"/>
                        <a:pt x="2686" y="1253"/>
                      </a:cubicBezTo>
                      <a:cubicBezTo>
                        <a:pt x="2685" y="1247"/>
                        <a:pt x="2690" y="1247"/>
                        <a:pt x="2690" y="1242"/>
                      </a:cubicBezTo>
                      <a:cubicBezTo>
                        <a:pt x="2690" y="1238"/>
                        <a:pt x="2688" y="1234"/>
                        <a:pt x="2684" y="1234"/>
                      </a:cubicBezTo>
                      <a:cubicBezTo>
                        <a:pt x="2676" y="1234"/>
                        <a:pt x="2673" y="1242"/>
                        <a:pt x="2673" y="1249"/>
                      </a:cubicBezTo>
                      <a:cubicBezTo>
                        <a:pt x="2674" y="1263"/>
                        <a:pt x="2680" y="1269"/>
                        <a:pt x="2686" y="1281"/>
                      </a:cubicBezTo>
                      <a:cubicBezTo>
                        <a:pt x="2691" y="1289"/>
                        <a:pt x="2695" y="1297"/>
                        <a:pt x="2698" y="1307"/>
                      </a:cubicBezTo>
                      <a:cubicBezTo>
                        <a:pt x="2707" y="1336"/>
                        <a:pt x="2705" y="1366"/>
                        <a:pt x="2693" y="1394"/>
                      </a:cubicBezTo>
                      <a:cubicBezTo>
                        <a:pt x="2697" y="1389"/>
                        <a:pt x="2702" y="1386"/>
                        <a:pt x="2707" y="1386"/>
                      </a:cubicBezTo>
                      <a:cubicBezTo>
                        <a:pt x="2712" y="1387"/>
                        <a:pt x="2716" y="1390"/>
                        <a:pt x="2717" y="1397"/>
                      </a:cubicBezTo>
                      <a:cubicBezTo>
                        <a:pt x="2716" y="1396"/>
                        <a:pt x="2714" y="1396"/>
                        <a:pt x="2713" y="1397"/>
                      </a:cubicBezTo>
                      <a:cubicBezTo>
                        <a:pt x="2712" y="1385"/>
                        <a:pt x="2698" y="1389"/>
                        <a:pt x="2691" y="1399"/>
                      </a:cubicBezTo>
                      <a:cubicBezTo>
                        <a:pt x="2691" y="1398"/>
                        <a:pt x="2691" y="1398"/>
                        <a:pt x="2691" y="1398"/>
                      </a:cubicBezTo>
                      <a:cubicBezTo>
                        <a:pt x="2687" y="1408"/>
                        <a:pt x="2682" y="1416"/>
                        <a:pt x="2676" y="1425"/>
                      </a:cubicBezTo>
                      <a:cubicBezTo>
                        <a:pt x="2688" y="1418"/>
                        <a:pt x="2704" y="1419"/>
                        <a:pt x="2715" y="1430"/>
                      </a:cubicBezTo>
                      <a:cubicBezTo>
                        <a:pt x="2720" y="1436"/>
                        <a:pt x="2723" y="1443"/>
                        <a:pt x="2723" y="1451"/>
                      </a:cubicBezTo>
                      <a:cubicBezTo>
                        <a:pt x="2723" y="1459"/>
                        <a:pt x="2721" y="1465"/>
                        <a:pt x="2716" y="1472"/>
                      </a:cubicBezTo>
                      <a:cubicBezTo>
                        <a:pt x="2710" y="1477"/>
                        <a:pt x="2704" y="1481"/>
                        <a:pt x="2697" y="1482"/>
                      </a:cubicBezTo>
                      <a:cubicBezTo>
                        <a:pt x="2690" y="1483"/>
                        <a:pt x="2683" y="1482"/>
                        <a:pt x="2676" y="1478"/>
                      </a:cubicBezTo>
                      <a:cubicBezTo>
                        <a:pt x="2670" y="1474"/>
                        <a:pt x="2666" y="1468"/>
                        <a:pt x="2666" y="1460"/>
                      </a:cubicBezTo>
                      <a:cubicBezTo>
                        <a:pt x="2665" y="1455"/>
                        <a:pt x="2667" y="1451"/>
                        <a:pt x="2670" y="1447"/>
                      </a:cubicBezTo>
                      <a:cubicBezTo>
                        <a:pt x="2675" y="1442"/>
                        <a:pt x="2683" y="1441"/>
                        <a:pt x="2689" y="1443"/>
                      </a:cubicBezTo>
                      <a:cubicBezTo>
                        <a:pt x="2695" y="1445"/>
                        <a:pt x="2699" y="1451"/>
                        <a:pt x="2699" y="1457"/>
                      </a:cubicBezTo>
                      <a:cubicBezTo>
                        <a:pt x="2700" y="1465"/>
                        <a:pt x="2693" y="1472"/>
                        <a:pt x="2685" y="1473"/>
                      </a:cubicBezTo>
                      <a:cubicBezTo>
                        <a:pt x="2677" y="1473"/>
                        <a:pt x="2670" y="1467"/>
                        <a:pt x="2670" y="1459"/>
                      </a:cubicBezTo>
                      <a:cubicBezTo>
                        <a:pt x="2670" y="1455"/>
                        <a:pt x="2671" y="1451"/>
                        <a:pt x="2673" y="1449"/>
                      </a:cubicBezTo>
                      <a:cubicBezTo>
                        <a:pt x="2672" y="1449"/>
                        <a:pt x="2672" y="1449"/>
                        <a:pt x="2672" y="1449"/>
                      </a:cubicBezTo>
                      <a:cubicBezTo>
                        <a:pt x="2670" y="1452"/>
                        <a:pt x="2668" y="1456"/>
                        <a:pt x="2669" y="1460"/>
                      </a:cubicBezTo>
                      <a:cubicBezTo>
                        <a:pt x="2669" y="1467"/>
                        <a:pt x="2672" y="1472"/>
                        <a:pt x="2678" y="1475"/>
                      </a:cubicBezTo>
                      <a:cubicBezTo>
                        <a:pt x="2684" y="1479"/>
                        <a:pt x="2690" y="1480"/>
                        <a:pt x="2696" y="1479"/>
                      </a:cubicBezTo>
                      <a:cubicBezTo>
                        <a:pt x="2703" y="1477"/>
                        <a:pt x="2708" y="1474"/>
                        <a:pt x="2713" y="1469"/>
                      </a:cubicBezTo>
                      <a:cubicBezTo>
                        <a:pt x="2718" y="1464"/>
                        <a:pt x="2720" y="1458"/>
                        <a:pt x="2720" y="1451"/>
                      </a:cubicBezTo>
                      <a:cubicBezTo>
                        <a:pt x="2720" y="1443"/>
                        <a:pt x="2717" y="1437"/>
                        <a:pt x="2713" y="1432"/>
                      </a:cubicBezTo>
                      <a:cubicBezTo>
                        <a:pt x="2701" y="1418"/>
                        <a:pt x="2680" y="1421"/>
                        <a:pt x="2670" y="1432"/>
                      </a:cubicBezTo>
                      <a:cubicBezTo>
                        <a:pt x="2651" y="1453"/>
                        <a:pt x="2632" y="1464"/>
                        <a:pt x="2605" y="1474"/>
                      </a:cubicBezTo>
                      <a:cubicBezTo>
                        <a:pt x="2602" y="1475"/>
                        <a:pt x="2600" y="1476"/>
                        <a:pt x="2597" y="1476"/>
                      </a:cubicBezTo>
                      <a:cubicBezTo>
                        <a:pt x="2599" y="1476"/>
                        <a:pt x="2602" y="1476"/>
                        <a:pt x="2604" y="1476"/>
                      </a:cubicBezTo>
                      <a:cubicBezTo>
                        <a:pt x="2614" y="1477"/>
                        <a:pt x="2623" y="1479"/>
                        <a:pt x="2632" y="1484"/>
                      </a:cubicBezTo>
                      <a:cubicBezTo>
                        <a:pt x="2622" y="1482"/>
                        <a:pt x="2614" y="1480"/>
                        <a:pt x="2604" y="1480"/>
                      </a:cubicBezTo>
                      <a:cubicBezTo>
                        <a:pt x="2603" y="1480"/>
                        <a:pt x="2602" y="1480"/>
                        <a:pt x="2601" y="1480"/>
                      </a:cubicBezTo>
                      <a:cubicBezTo>
                        <a:pt x="2610" y="1481"/>
                        <a:pt x="2615" y="1494"/>
                        <a:pt x="2616" y="1502"/>
                      </a:cubicBezTo>
                      <a:cubicBezTo>
                        <a:pt x="2616" y="1507"/>
                        <a:pt x="2615" y="1512"/>
                        <a:pt x="2614" y="1516"/>
                      </a:cubicBezTo>
                      <a:cubicBezTo>
                        <a:pt x="2612" y="1524"/>
                        <a:pt x="2605" y="1534"/>
                        <a:pt x="2597" y="1534"/>
                      </a:cubicBezTo>
                      <a:cubicBezTo>
                        <a:pt x="2597" y="1543"/>
                        <a:pt x="2593" y="1549"/>
                        <a:pt x="2588" y="1555"/>
                      </a:cubicBezTo>
                      <a:cubicBezTo>
                        <a:pt x="2582" y="1563"/>
                        <a:pt x="2578" y="1573"/>
                        <a:pt x="2585" y="1580"/>
                      </a:cubicBezTo>
                      <a:cubicBezTo>
                        <a:pt x="2574" y="1578"/>
                        <a:pt x="2571" y="1560"/>
                        <a:pt x="2573" y="1551"/>
                      </a:cubicBezTo>
                      <a:cubicBezTo>
                        <a:pt x="2577" y="1539"/>
                        <a:pt x="2589" y="1531"/>
                        <a:pt x="2600" y="1522"/>
                      </a:cubicBezTo>
                      <a:cubicBezTo>
                        <a:pt x="2608" y="1516"/>
                        <a:pt x="2611" y="1510"/>
                        <a:pt x="2612" y="1501"/>
                      </a:cubicBezTo>
                      <a:cubicBezTo>
                        <a:pt x="2612" y="1494"/>
                        <a:pt x="2609" y="1483"/>
                        <a:pt x="2601" y="1480"/>
                      </a:cubicBezTo>
                      <a:cubicBezTo>
                        <a:pt x="2603" y="1481"/>
                        <a:pt x="2604" y="1482"/>
                        <a:pt x="2605" y="1483"/>
                      </a:cubicBezTo>
                      <a:cubicBezTo>
                        <a:pt x="2608" y="1486"/>
                        <a:pt x="2609" y="1492"/>
                        <a:pt x="2605" y="1497"/>
                      </a:cubicBezTo>
                      <a:cubicBezTo>
                        <a:pt x="2605" y="1496"/>
                        <a:pt x="2603" y="1495"/>
                        <a:pt x="2602" y="1495"/>
                      </a:cubicBezTo>
                      <a:cubicBezTo>
                        <a:pt x="2606" y="1488"/>
                        <a:pt x="2603" y="1482"/>
                        <a:pt x="2596" y="1480"/>
                      </a:cubicBezTo>
                      <a:cubicBezTo>
                        <a:pt x="2592" y="1479"/>
                        <a:pt x="2589" y="1479"/>
                        <a:pt x="2586" y="1479"/>
                      </a:cubicBezTo>
                      <a:cubicBezTo>
                        <a:pt x="2554" y="1486"/>
                        <a:pt x="2522" y="1485"/>
                        <a:pt x="2492" y="1478"/>
                      </a:cubicBezTo>
                      <a:cubicBezTo>
                        <a:pt x="2516" y="1486"/>
                        <a:pt x="2545" y="1498"/>
                        <a:pt x="2557" y="1521"/>
                      </a:cubicBezTo>
                      <a:cubicBezTo>
                        <a:pt x="2563" y="1533"/>
                        <a:pt x="2564" y="1544"/>
                        <a:pt x="2560" y="1557"/>
                      </a:cubicBezTo>
                      <a:cubicBezTo>
                        <a:pt x="2556" y="1567"/>
                        <a:pt x="2549" y="1576"/>
                        <a:pt x="2540" y="1581"/>
                      </a:cubicBezTo>
                      <a:cubicBezTo>
                        <a:pt x="2518" y="1595"/>
                        <a:pt x="2490" y="1588"/>
                        <a:pt x="2477" y="1567"/>
                      </a:cubicBezTo>
                      <a:cubicBezTo>
                        <a:pt x="2465" y="1548"/>
                        <a:pt x="2466" y="1520"/>
                        <a:pt x="2490" y="1511"/>
                      </a:cubicBezTo>
                      <a:cubicBezTo>
                        <a:pt x="2499" y="1507"/>
                        <a:pt x="2511" y="1508"/>
                        <a:pt x="2517" y="1517"/>
                      </a:cubicBezTo>
                      <a:cubicBezTo>
                        <a:pt x="2519" y="1519"/>
                        <a:pt x="2520" y="1523"/>
                        <a:pt x="2520" y="1526"/>
                      </a:cubicBezTo>
                      <a:cubicBezTo>
                        <a:pt x="2520" y="1526"/>
                        <a:pt x="2520" y="1526"/>
                        <a:pt x="2520" y="1526"/>
                      </a:cubicBezTo>
                      <a:cubicBezTo>
                        <a:pt x="2521" y="1534"/>
                        <a:pt x="2515" y="1543"/>
                        <a:pt x="2505" y="1543"/>
                      </a:cubicBezTo>
                      <a:cubicBezTo>
                        <a:pt x="2496" y="1544"/>
                        <a:pt x="2488" y="1537"/>
                        <a:pt x="2488" y="1528"/>
                      </a:cubicBezTo>
                      <a:cubicBezTo>
                        <a:pt x="2487" y="1519"/>
                        <a:pt x="2494" y="1511"/>
                        <a:pt x="2503" y="1510"/>
                      </a:cubicBezTo>
                      <a:cubicBezTo>
                        <a:pt x="2507" y="1510"/>
                        <a:pt x="2511" y="1511"/>
                        <a:pt x="2514" y="1513"/>
                      </a:cubicBezTo>
                      <a:cubicBezTo>
                        <a:pt x="2514" y="1513"/>
                        <a:pt x="2514" y="1513"/>
                        <a:pt x="2514" y="1513"/>
                      </a:cubicBezTo>
                      <a:cubicBezTo>
                        <a:pt x="2506" y="1508"/>
                        <a:pt x="2497" y="1508"/>
                        <a:pt x="2489" y="1511"/>
                      </a:cubicBezTo>
                      <a:cubicBezTo>
                        <a:pt x="2468" y="1522"/>
                        <a:pt x="2468" y="1548"/>
                        <a:pt x="2479" y="1566"/>
                      </a:cubicBezTo>
                      <a:cubicBezTo>
                        <a:pt x="2492" y="1585"/>
                        <a:pt x="2518" y="1592"/>
                        <a:pt x="2539" y="1579"/>
                      </a:cubicBezTo>
                      <a:cubicBezTo>
                        <a:pt x="2542" y="1577"/>
                        <a:pt x="2545" y="1575"/>
                        <a:pt x="2548" y="1572"/>
                      </a:cubicBezTo>
                      <a:cubicBezTo>
                        <a:pt x="2546" y="1573"/>
                        <a:pt x="2543" y="1574"/>
                        <a:pt x="2541" y="1575"/>
                      </a:cubicBezTo>
                      <a:cubicBezTo>
                        <a:pt x="2533" y="1578"/>
                        <a:pt x="2523" y="1575"/>
                        <a:pt x="2518" y="1569"/>
                      </a:cubicBezTo>
                      <a:cubicBezTo>
                        <a:pt x="2514" y="1562"/>
                        <a:pt x="2514" y="1553"/>
                        <a:pt x="2522" y="1547"/>
                      </a:cubicBezTo>
                      <a:cubicBezTo>
                        <a:pt x="2527" y="1545"/>
                        <a:pt x="2533" y="1546"/>
                        <a:pt x="2536" y="1549"/>
                      </a:cubicBezTo>
                      <a:cubicBezTo>
                        <a:pt x="2543" y="1556"/>
                        <a:pt x="2536" y="1565"/>
                        <a:pt x="2531" y="1563"/>
                      </a:cubicBezTo>
                      <a:cubicBezTo>
                        <a:pt x="2534" y="1562"/>
                        <a:pt x="2536" y="1559"/>
                        <a:pt x="2536" y="1557"/>
                      </a:cubicBezTo>
                      <a:cubicBezTo>
                        <a:pt x="2535" y="1552"/>
                        <a:pt x="2531" y="1549"/>
                        <a:pt x="2527" y="1550"/>
                      </a:cubicBezTo>
                      <a:cubicBezTo>
                        <a:pt x="2523" y="1551"/>
                        <a:pt x="2521" y="1554"/>
                        <a:pt x="2520" y="1558"/>
                      </a:cubicBezTo>
                      <a:cubicBezTo>
                        <a:pt x="2519" y="1564"/>
                        <a:pt x="2524" y="1570"/>
                        <a:pt x="2530" y="1572"/>
                      </a:cubicBezTo>
                      <a:cubicBezTo>
                        <a:pt x="2542" y="1576"/>
                        <a:pt x="2553" y="1567"/>
                        <a:pt x="2557" y="1556"/>
                      </a:cubicBezTo>
                      <a:cubicBezTo>
                        <a:pt x="2561" y="1544"/>
                        <a:pt x="2559" y="1534"/>
                        <a:pt x="2554" y="1523"/>
                      </a:cubicBezTo>
                      <a:cubicBezTo>
                        <a:pt x="2536" y="1490"/>
                        <a:pt x="2482" y="1481"/>
                        <a:pt x="2445" y="1464"/>
                      </a:cubicBezTo>
                      <a:cubicBezTo>
                        <a:pt x="2451" y="1470"/>
                        <a:pt x="2455" y="1477"/>
                        <a:pt x="2457" y="1486"/>
                      </a:cubicBezTo>
                      <a:cubicBezTo>
                        <a:pt x="2458" y="1490"/>
                        <a:pt x="2459" y="1494"/>
                        <a:pt x="2459" y="1497"/>
                      </a:cubicBezTo>
                      <a:cubicBezTo>
                        <a:pt x="2458" y="1497"/>
                        <a:pt x="2457" y="1497"/>
                        <a:pt x="2456" y="1497"/>
                      </a:cubicBezTo>
                      <a:cubicBezTo>
                        <a:pt x="2455" y="1488"/>
                        <a:pt x="2452" y="1478"/>
                        <a:pt x="2446" y="1471"/>
                      </a:cubicBezTo>
                      <a:cubicBezTo>
                        <a:pt x="2442" y="1465"/>
                        <a:pt x="2438" y="1461"/>
                        <a:pt x="2433" y="1458"/>
                      </a:cubicBezTo>
                      <a:cubicBezTo>
                        <a:pt x="2438" y="1463"/>
                        <a:pt x="2440" y="1471"/>
                        <a:pt x="2440" y="1476"/>
                      </a:cubicBezTo>
                      <a:cubicBezTo>
                        <a:pt x="2439" y="1481"/>
                        <a:pt x="2437" y="1486"/>
                        <a:pt x="2433" y="1489"/>
                      </a:cubicBezTo>
                      <a:cubicBezTo>
                        <a:pt x="2426" y="1493"/>
                        <a:pt x="2417" y="1494"/>
                        <a:pt x="2412" y="1485"/>
                      </a:cubicBezTo>
                      <a:cubicBezTo>
                        <a:pt x="2409" y="1481"/>
                        <a:pt x="2409" y="1475"/>
                        <a:pt x="2413" y="1472"/>
                      </a:cubicBezTo>
                      <a:cubicBezTo>
                        <a:pt x="2419" y="1465"/>
                        <a:pt x="2429" y="1471"/>
                        <a:pt x="2427" y="1477"/>
                      </a:cubicBezTo>
                      <a:cubicBezTo>
                        <a:pt x="2426" y="1474"/>
                        <a:pt x="2423" y="1472"/>
                        <a:pt x="2420" y="1472"/>
                      </a:cubicBezTo>
                      <a:cubicBezTo>
                        <a:pt x="2416" y="1472"/>
                        <a:pt x="2413" y="1477"/>
                        <a:pt x="2414" y="1481"/>
                      </a:cubicBezTo>
                      <a:cubicBezTo>
                        <a:pt x="2415" y="1484"/>
                        <a:pt x="2418" y="1487"/>
                        <a:pt x="2422" y="1488"/>
                      </a:cubicBezTo>
                      <a:cubicBezTo>
                        <a:pt x="2428" y="1488"/>
                        <a:pt x="2434" y="1483"/>
                        <a:pt x="2436" y="1477"/>
                      </a:cubicBezTo>
                      <a:cubicBezTo>
                        <a:pt x="2437" y="1473"/>
                        <a:pt x="2436" y="1467"/>
                        <a:pt x="2434" y="1463"/>
                      </a:cubicBezTo>
                      <a:cubicBezTo>
                        <a:pt x="2430" y="1456"/>
                        <a:pt x="2425" y="1453"/>
                        <a:pt x="2418" y="1449"/>
                      </a:cubicBezTo>
                      <a:cubicBezTo>
                        <a:pt x="2397" y="1438"/>
                        <a:pt x="2378" y="1423"/>
                        <a:pt x="2359" y="1407"/>
                      </a:cubicBezTo>
                      <a:cubicBezTo>
                        <a:pt x="2356" y="1404"/>
                        <a:pt x="2339" y="1387"/>
                        <a:pt x="2328" y="1373"/>
                      </a:cubicBezTo>
                      <a:cubicBezTo>
                        <a:pt x="2335" y="1393"/>
                        <a:pt x="2337" y="1415"/>
                        <a:pt x="2333" y="1437"/>
                      </a:cubicBezTo>
                      <a:cubicBezTo>
                        <a:pt x="2331" y="1444"/>
                        <a:pt x="2329" y="1449"/>
                        <a:pt x="2327" y="1454"/>
                      </a:cubicBezTo>
                      <a:cubicBezTo>
                        <a:pt x="2324" y="1464"/>
                        <a:pt x="2318" y="1479"/>
                        <a:pt x="2329" y="1486"/>
                      </a:cubicBezTo>
                      <a:cubicBezTo>
                        <a:pt x="2333" y="1489"/>
                        <a:pt x="2339" y="1489"/>
                        <a:pt x="2342" y="1485"/>
                      </a:cubicBezTo>
                      <a:cubicBezTo>
                        <a:pt x="2344" y="1482"/>
                        <a:pt x="2344" y="1479"/>
                        <a:pt x="2343" y="1477"/>
                      </a:cubicBezTo>
                      <a:cubicBezTo>
                        <a:pt x="2342" y="1474"/>
                        <a:pt x="2338" y="1473"/>
                        <a:pt x="2335" y="1475"/>
                      </a:cubicBezTo>
                      <a:cubicBezTo>
                        <a:pt x="2333" y="1476"/>
                        <a:pt x="2332" y="1479"/>
                        <a:pt x="2333" y="1481"/>
                      </a:cubicBezTo>
                      <a:cubicBezTo>
                        <a:pt x="2329" y="1479"/>
                        <a:pt x="2332" y="1470"/>
                        <a:pt x="2339" y="1470"/>
                      </a:cubicBezTo>
                      <a:cubicBezTo>
                        <a:pt x="2343" y="1471"/>
                        <a:pt x="2347" y="1474"/>
                        <a:pt x="2347" y="1478"/>
                      </a:cubicBezTo>
                      <a:cubicBezTo>
                        <a:pt x="2348" y="1486"/>
                        <a:pt x="2343" y="1491"/>
                        <a:pt x="2336" y="1491"/>
                      </a:cubicBezTo>
                      <a:cubicBezTo>
                        <a:pt x="2330" y="1492"/>
                        <a:pt x="2324" y="1487"/>
                        <a:pt x="2321" y="1481"/>
                      </a:cubicBezTo>
                      <a:cubicBezTo>
                        <a:pt x="2320" y="1478"/>
                        <a:pt x="2319" y="1475"/>
                        <a:pt x="2319" y="1472"/>
                      </a:cubicBezTo>
                      <a:cubicBezTo>
                        <a:pt x="2314" y="1484"/>
                        <a:pt x="2309" y="1492"/>
                        <a:pt x="2304" y="1500"/>
                      </a:cubicBezTo>
                      <a:cubicBezTo>
                        <a:pt x="2293" y="1514"/>
                        <a:pt x="2270" y="1531"/>
                        <a:pt x="2265" y="1545"/>
                      </a:cubicBezTo>
                      <a:cubicBezTo>
                        <a:pt x="2264" y="1548"/>
                        <a:pt x="2264" y="1551"/>
                        <a:pt x="2264" y="1554"/>
                      </a:cubicBezTo>
                      <a:cubicBezTo>
                        <a:pt x="2265" y="1560"/>
                        <a:pt x="2268" y="1565"/>
                        <a:pt x="2272" y="1570"/>
                      </a:cubicBezTo>
                      <a:cubicBezTo>
                        <a:pt x="2277" y="1574"/>
                        <a:pt x="2283" y="1576"/>
                        <a:pt x="2290" y="1576"/>
                      </a:cubicBezTo>
                      <a:cubicBezTo>
                        <a:pt x="2298" y="1576"/>
                        <a:pt x="2306" y="1573"/>
                        <a:pt x="2311" y="1567"/>
                      </a:cubicBezTo>
                      <a:cubicBezTo>
                        <a:pt x="2317" y="1562"/>
                        <a:pt x="2320" y="1555"/>
                        <a:pt x="2320" y="1547"/>
                      </a:cubicBezTo>
                      <a:cubicBezTo>
                        <a:pt x="2320" y="1539"/>
                        <a:pt x="2317" y="1532"/>
                        <a:pt x="2310" y="1528"/>
                      </a:cubicBezTo>
                      <a:cubicBezTo>
                        <a:pt x="2305" y="1526"/>
                        <a:pt x="2299" y="1525"/>
                        <a:pt x="2295" y="1528"/>
                      </a:cubicBezTo>
                      <a:cubicBezTo>
                        <a:pt x="2295" y="1527"/>
                        <a:pt x="2295" y="1527"/>
                        <a:pt x="2296" y="1527"/>
                      </a:cubicBezTo>
                      <a:cubicBezTo>
                        <a:pt x="2305" y="1525"/>
                        <a:pt x="2311" y="1536"/>
                        <a:pt x="2301" y="1539"/>
                      </a:cubicBezTo>
                      <a:cubicBezTo>
                        <a:pt x="2297" y="1540"/>
                        <a:pt x="2289" y="1536"/>
                        <a:pt x="2285" y="1546"/>
                      </a:cubicBezTo>
                      <a:cubicBezTo>
                        <a:pt x="2285" y="1542"/>
                        <a:pt x="2285" y="1538"/>
                        <a:pt x="2287" y="1535"/>
                      </a:cubicBezTo>
                      <a:cubicBezTo>
                        <a:pt x="2287" y="1533"/>
                        <a:pt x="2288" y="1532"/>
                        <a:pt x="2289" y="1531"/>
                      </a:cubicBezTo>
                      <a:cubicBezTo>
                        <a:pt x="2295" y="1525"/>
                        <a:pt x="2303" y="1524"/>
                        <a:pt x="2311" y="1528"/>
                      </a:cubicBezTo>
                      <a:cubicBezTo>
                        <a:pt x="2318" y="1532"/>
                        <a:pt x="2321" y="1539"/>
                        <a:pt x="2321" y="1547"/>
                      </a:cubicBezTo>
                      <a:cubicBezTo>
                        <a:pt x="2321" y="1556"/>
                        <a:pt x="2318" y="1563"/>
                        <a:pt x="2313" y="1568"/>
                      </a:cubicBezTo>
                      <a:cubicBezTo>
                        <a:pt x="2307" y="1574"/>
                        <a:pt x="2299" y="1578"/>
                        <a:pt x="2290" y="1579"/>
                      </a:cubicBezTo>
                      <a:cubicBezTo>
                        <a:pt x="2282" y="1579"/>
                        <a:pt x="2275" y="1576"/>
                        <a:pt x="2270" y="1571"/>
                      </a:cubicBezTo>
                      <a:cubicBezTo>
                        <a:pt x="2265" y="1567"/>
                        <a:pt x="2262" y="1561"/>
                        <a:pt x="2261" y="1554"/>
                      </a:cubicBezTo>
                      <a:cubicBezTo>
                        <a:pt x="2261" y="1551"/>
                        <a:pt x="2261" y="1548"/>
                        <a:pt x="2262" y="1544"/>
                      </a:cubicBezTo>
                      <a:cubicBezTo>
                        <a:pt x="2262" y="1543"/>
                        <a:pt x="2262" y="1543"/>
                        <a:pt x="2262" y="1543"/>
                      </a:cubicBezTo>
                      <a:cubicBezTo>
                        <a:pt x="2261" y="1543"/>
                        <a:pt x="2261" y="1543"/>
                        <a:pt x="2261" y="1543"/>
                      </a:cubicBezTo>
                      <a:cubicBezTo>
                        <a:pt x="2261" y="1544"/>
                        <a:pt x="2261" y="1544"/>
                        <a:pt x="2261" y="1544"/>
                      </a:cubicBezTo>
                      <a:cubicBezTo>
                        <a:pt x="2257" y="1547"/>
                        <a:pt x="2252" y="1551"/>
                        <a:pt x="2247" y="1554"/>
                      </a:cubicBezTo>
                      <a:cubicBezTo>
                        <a:pt x="2235" y="1560"/>
                        <a:pt x="2218" y="1566"/>
                        <a:pt x="2205" y="1560"/>
                      </a:cubicBezTo>
                      <a:cubicBezTo>
                        <a:pt x="2199" y="1557"/>
                        <a:pt x="2195" y="1552"/>
                        <a:pt x="2193" y="1546"/>
                      </a:cubicBezTo>
                      <a:cubicBezTo>
                        <a:pt x="2192" y="1544"/>
                        <a:pt x="2192" y="1544"/>
                        <a:pt x="2192" y="1544"/>
                      </a:cubicBezTo>
                      <a:cubicBezTo>
                        <a:pt x="2190" y="1537"/>
                        <a:pt x="2191" y="1530"/>
                        <a:pt x="2194" y="1524"/>
                      </a:cubicBezTo>
                      <a:cubicBezTo>
                        <a:pt x="2197" y="1517"/>
                        <a:pt x="2201" y="1512"/>
                        <a:pt x="2208" y="1510"/>
                      </a:cubicBezTo>
                      <a:cubicBezTo>
                        <a:pt x="2215" y="1507"/>
                        <a:pt x="2222" y="1507"/>
                        <a:pt x="2228" y="1512"/>
                      </a:cubicBezTo>
                      <a:cubicBezTo>
                        <a:pt x="2232" y="1515"/>
                        <a:pt x="2235" y="1518"/>
                        <a:pt x="2235" y="1524"/>
                      </a:cubicBezTo>
                      <a:cubicBezTo>
                        <a:pt x="2235" y="1529"/>
                        <a:pt x="2233" y="1534"/>
                        <a:pt x="2229" y="1538"/>
                      </a:cubicBezTo>
                      <a:cubicBezTo>
                        <a:pt x="2226" y="1540"/>
                        <a:pt x="2224" y="1540"/>
                        <a:pt x="2221" y="1541"/>
                      </a:cubicBezTo>
                      <a:cubicBezTo>
                        <a:pt x="2224" y="1540"/>
                        <a:pt x="2226" y="1539"/>
                        <a:pt x="2229" y="1538"/>
                      </a:cubicBezTo>
                      <a:cubicBezTo>
                        <a:pt x="2233" y="1534"/>
                        <a:pt x="2235" y="1529"/>
                        <a:pt x="2234" y="1524"/>
                      </a:cubicBezTo>
                      <a:cubicBezTo>
                        <a:pt x="2234" y="1519"/>
                        <a:pt x="2232" y="1515"/>
                        <a:pt x="2228" y="1512"/>
                      </a:cubicBezTo>
                      <a:cubicBezTo>
                        <a:pt x="2222" y="1509"/>
                        <a:pt x="2215" y="1508"/>
                        <a:pt x="2208" y="1511"/>
                      </a:cubicBezTo>
                      <a:cubicBezTo>
                        <a:pt x="2202" y="1514"/>
                        <a:pt x="2198" y="1518"/>
                        <a:pt x="2196" y="1524"/>
                      </a:cubicBezTo>
                      <a:cubicBezTo>
                        <a:pt x="2193" y="1531"/>
                        <a:pt x="2193" y="1538"/>
                        <a:pt x="2195" y="1545"/>
                      </a:cubicBezTo>
                      <a:cubicBezTo>
                        <a:pt x="2198" y="1550"/>
                        <a:pt x="2201" y="1554"/>
                        <a:pt x="2206" y="1557"/>
                      </a:cubicBezTo>
                      <a:cubicBezTo>
                        <a:pt x="2219" y="1563"/>
                        <a:pt x="2237" y="1556"/>
                        <a:pt x="2247" y="1549"/>
                      </a:cubicBezTo>
                      <a:cubicBezTo>
                        <a:pt x="2253" y="1545"/>
                        <a:pt x="2259" y="1540"/>
                        <a:pt x="2265" y="1534"/>
                      </a:cubicBezTo>
                      <a:cubicBezTo>
                        <a:pt x="2264" y="1535"/>
                        <a:pt x="2262" y="1535"/>
                        <a:pt x="2261" y="1535"/>
                      </a:cubicBezTo>
                      <a:cubicBezTo>
                        <a:pt x="2254" y="1537"/>
                        <a:pt x="2247" y="1534"/>
                        <a:pt x="2244" y="1528"/>
                      </a:cubicBezTo>
                      <a:cubicBezTo>
                        <a:pt x="2241" y="1522"/>
                        <a:pt x="2242" y="1515"/>
                        <a:pt x="2249" y="1512"/>
                      </a:cubicBezTo>
                      <a:cubicBezTo>
                        <a:pt x="2253" y="1510"/>
                        <a:pt x="2258" y="1511"/>
                        <a:pt x="2260" y="1514"/>
                      </a:cubicBezTo>
                      <a:cubicBezTo>
                        <a:pt x="2265" y="1520"/>
                        <a:pt x="2259" y="1527"/>
                        <a:pt x="2254" y="1525"/>
                      </a:cubicBezTo>
                      <a:cubicBezTo>
                        <a:pt x="2257" y="1525"/>
                        <a:pt x="2259" y="1522"/>
                        <a:pt x="2259" y="1520"/>
                      </a:cubicBezTo>
                      <a:cubicBezTo>
                        <a:pt x="2259" y="1517"/>
                        <a:pt x="2256" y="1514"/>
                        <a:pt x="2253" y="1514"/>
                      </a:cubicBezTo>
                      <a:cubicBezTo>
                        <a:pt x="2250" y="1515"/>
                        <a:pt x="2247" y="1517"/>
                        <a:pt x="2246" y="1519"/>
                      </a:cubicBezTo>
                      <a:cubicBezTo>
                        <a:pt x="2245" y="1524"/>
                        <a:pt x="2248" y="1529"/>
                        <a:pt x="2253" y="1532"/>
                      </a:cubicBezTo>
                      <a:cubicBezTo>
                        <a:pt x="2256" y="1533"/>
                        <a:pt x="2260" y="1532"/>
                        <a:pt x="2264" y="1531"/>
                      </a:cubicBezTo>
                      <a:cubicBezTo>
                        <a:pt x="2278" y="1527"/>
                        <a:pt x="2305" y="1495"/>
                        <a:pt x="2310" y="1483"/>
                      </a:cubicBezTo>
                      <a:cubicBezTo>
                        <a:pt x="2300" y="1493"/>
                        <a:pt x="2288" y="1501"/>
                        <a:pt x="2272" y="1505"/>
                      </a:cubicBezTo>
                      <a:cubicBezTo>
                        <a:pt x="2238" y="1513"/>
                        <a:pt x="2192" y="1496"/>
                        <a:pt x="2186" y="1458"/>
                      </a:cubicBezTo>
                      <a:cubicBezTo>
                        <a:pt x="2185" y="1445"/>
                        <a:pt x="2191" y="1431"/>
                        <a:pt x="2203" y="1426"/>
                      </a:cubicBezTo>
                      <a:cubicBezTo>
                        <a:pt x="2213" y="1423"/>
                        <a:pt x="2223" y="1426"/>
                        <a:pt x="2229" y="1435"/>
                      </a:cubicBezTo>
                      <a:cubicBezTo>
                        <a:pt x="2234" y="1443"/>
                        <a:pt x="2232" y="1453"/>
                        <a:pt x="2225" y="1461"/>
                      </a:cubicBezTo>
                      <a:cubicBezTo>
                        <a:pt x="2221" y="1465"/>
                        <a:pt x="2215" y="1466"/>
                        <a:pt x="2210" y="1466"/>
                      </a:cubicBezTo>
                      <a:cubicBezTo>
                        <a:pt x="2207" y="1465"/>
                        <a:pt x="2205" y="1465"/>
                        <a:pt x="2204" y="1464"/>
                      </a:cubicBezTo>
                      <a:cubicBezTo>
                        <a:pt x="2199" y="1461"/>
                        <a:pt x="2196" y="1456"/>
                        <a:pt x="2196" y="1451"/>
                      </a:cubicBezTo>
                      <a:cubicBezTo>
                        <a:pt x="2195" y="1442"/>
                        <a:pt x="2202" y="1435"/>
                        <a:pt x="2211" y="1434"/>
                      </a:cubicBezTo>
                      <a:cubicBezTo>
                        <a:pt x="2219" y="1434"/>
                        <a:pt x="2227" y="1440"/>
                        <a:pt x="2227" y="1449"/>
                      </a:cubicBezTo>
                      <a:cubicBezTo>
                        <a:pt x="2227" y="1454"/>
                        <a:pt x="2226" y="1458"/>
                        <a:pt x="2222" y="1461"/>
                      </a:cubicBezTo>
                      <a:cubicBezTo>
                        <a:pt x="2223" y="1461"/>
                        <a:pt x="2224" y="1460"/>
                        <a:pt x="2224" y="1460"/>
                      </a:cubicBezTo>
                      <a:cubicBezTo>
                        <a:pt x="2230" y="1453"/>
                        <a:pt x="2231" y="1444"/>
                        <a:pt x="2226" y="1436"/>
                      </a:cubicBezTo>
                      <a:cubicBezTo>
                        <a:pt x="2221" y="1429"/>
                        <a:pt x="2212" y="1427"/>
                        <a:pt x="2204" y="1430"/>
                      </a:cubicBezTo>
                      <a:cubicBezTo>
                        <a:pt x="2194" y="1434"/>
                        <a:pt x="2189" y="1446"/>
                        <a:pt x="2190" y="1457"/>
                      </a:cubicBezTo>
                      <a:cubicBezTo>
                        <a:pt x="2196" y="1493"/>
                        <a:pt x="2239" y="1507"/>
                        <a:pt x="2271" y="1500"/>
                      </a:cubicBezTo>
                      <a:cubicBezTo>
                        <a:pt x="2302" y="1491"/>
                        <a:pt x="2320" y="1466"/>
                        <a:pt x="2327" y="1435"/>
                      </a:cubicBezTo>
                      <a:cubicBezTo>
                        <a:pt x="2339" y="1372"/>
                        <a:pt x="2297" y="1321"/>
                        <a:pt x="2246" y="1289"/>
                      </a:cubicBezTo>
                      <a:cubicBezTo>
                        <a:pt x="2228" y="1278"/>
                        <a:pt x="2212" y="1270"/>
                        <a:pt x="2191" y="1266"/>
                      </a:cubicBezTo>
                      <a:cubicBezTo>
                        <a:pt x="2169" y="1262"/>
                        <a:pt x="2145" y="1263"/>
                        <a:pt x="2129" y="1273"/>
                      </a:cubicBezTo>
                      <a:cubicBezTo>
                        <a:pt x="2129" y="1273"/>
                        <a:pt x="2129" y="1273"/>
                        <a:pt x="2129" y="1273"/>
                      </a:cubicBezTo>
                      <a:cubicBezTo>
                        <a:pt x="2141" y="1267"/>
                        <a:pt x="2156" y="1267"/>
                        <a:pt x="2168" y="1269"/>
                      </a:cubicBezTo>
                      <a:cubicBezTo>
                        <a:pt x="2192" y="1274"/>
                        <a:pt x="2219" y="1296"/>
                        <a:pt x="2228" y="1319"/>
                      </a:cubicBezTo>
                      <a:cubicBezTo>
                        <a:pt x="2227" y="1319"/>
                        <a:pt x="2225" y="1320"/>
                        <a:pt x="2224" y="1321"/>
                      </a:cubicBezTo>
                      <a:cubicBezTo>
                        <a:pt x="2215" y="1299"/>
                        <a:pt x="2190" y="1279"/>
                        <a:pt x="2167" y="1273"/>
                      </a:cubicBezTo>
                      <a:cubicBezTo>
                        <a:pt x="2152" y="1269"/>
                        <a:pt x="2129" y="1270"/>
                        <a:pt x="2119" y="1284"/>
                      </a:cubicBezTo>
                      <a:cubicBezTo>
                        <a:pt x="2116" y="1288"/>
                        <a:pt x="2115" y="1292"/>
                        <a:pt x="2115" y="1297"/>
                      </a:cubicBezTo>
                      <a:cubicBezTo>
                        <a:pt x="2114" y="1302"/>
                        <a:pt x="2116" y="1306"/>
                        <a:pt x="2119" y="1310"/>
                      </a:cubicBezTo>
                      <a:cubicBezTo>
                        <a:pt x="2122" y="1313"/>
                        <a:pt x="2126" y="1315"/>
                        <a:pt x="2131" y="1315"/>
                      </a:cubicBezTo>
                      <a:cubicBezTo>
                        <a:pt x="2135" y="1315"/>
                        <a:pt x="2139" y="1314"/>
                        <a:pt x="2142" y="1311"/>
                      </a:cubicBezTo>
                      <a:cubicBezTo>
                        <a:pt x="2144" y="1308"/>
                        <a:pt x="2145" y="1304"/>
                        <a:pt x="2144" y="1300"/>
                      </a:cubicBezTo>
                      <a:cubicBezTo>
                        <a:pt x="2143" y="1298"/>
                        <a:pt x="2143" y="1297"/>
                        <a:pt x="2141" y="1296"/>
                      </a:cubicBezTo>
                      <a:cubicBezTo>
                        <a:pt x="2140" y="1295"/>
                        <a:pt x="2138" y="1295"/>
                        <a:pt x="2136" y="1295"/>
                      </a:cubicBezTo>
                      <a:cubicBezTo>
                        <a:pt x="2135" y="1295"/>
                        <a:pt x="2134" y="1296"/>
                        <a:pt x="2133" y="1297"/>
                      </a:cubicBezTo>
                      <a:cubicBezTo>
                        <a:pt x="2132" y="1297"/>
                        <a:pt x="2132" y="1299"/>
                        <a:pt x="2132" y="1300"/>
                      </a:cubicBezTo>
                      <a:cubicBezTo>
                        <a:pt x="2132" y="1298"/>
                        <a:pt x="2132" y="1297"/>
                        <a:pt x="2133" y="1296"/>
                      </a:cubicBezTo>
                      <a:cubicBezTo>
                        <a:pt x="2134" y="1296"/>
                        <a:pt x="2135" y="1295"/>
                        <a:pt x="2136" y="1295"/>
                      </a:cubicBezTo>
                      <a:cubicBezTo>
                        <a:pt x="2138" y="1295"/>
                        <a:pt x="2140" y="1295"/>
                        <a:pt x="2141" y="1296"/>
                      </a:cubicBezTo>
                      <a:cubicBezTo>
                        <a:pt x="2143" y="1297"/>
                        <a:pt x="2144" y="1298"/>
                        <a:pt x="2144" y="1300"/>
                      </a:cubicBezTo>
                      <a:cubicBezTo>
                        <a:pt x="2146" y="1304"/>
                        <a:pt x="2145" y="1308"/>
                        <a:pt x="2142" y="1311"/>
                      </a:cubicBezTo>
                      <a:cubicBezTo>
                        <a:pt x="2139" y="1315"/>
                        <a:pt x="2135" y="1316"/>
                        <a:pt x="2130" y="1316"/>
                      </a:cubicBezTo>
                      <a:cubicBezTo>
                        <a:pt x="2126" y="1316"/>
                        <a:pt x="2122" y="1314"/>
                        <a:pt x="2118" y="1311"/>
                      </a:cubicBezTo>
                      <a:cubicBezTo>
                        <a:pt x="2114" y="1307"/>
                        <a:pt x="2113" y="1302"/>
                        <a:pt x="2113" y="1297"/>
                      </a:cubicBezTo>
                      <a:cubicBezTo>
                        <a:pt x="2113" y="1293"/>
                        <a:pt x="2113" y="1290"/>
                        <a:pt x="2115" y="1288"/>
                      </a:cubicBezTo>
                      <a:cubicBezTo>
                        <a:pt x="2113" y="1290"/>
                        <a:pt x="2112" y="1292"/>
                        <a:pt x="2111" y="1294"/>
                      </a:cubicBezTo>
                      <a:cubicBezTo>
                        <a:pt x="2107" y="1307"/>
                        <a:pt x="2107" y="1319"/>
                        <a:pt x="2110" y="1332"/>
                      </a:cubicBezTo>
                      <a:cubicBezTo>
                        <a:pt x="2113" y="1348"/>
                        <a:pt x="2120" y="1358"/>
                        <a:pt x="2129" y="1372"/>
                      </a:cubicBezTo>
                      <a:cubicBezTo>
                        <a:pt x="2147" y="1395"/>
                        <a:pt x="2174" y="1418"/>
                        <a:pt x="2174" y="1450"/>
                      </a:cubicBezTo>
                      <a:cubicBezTo>
                        <a:pt x="2174" y="1455"/>
                        <a:pt x="2174" y="1460"/>
                        <a:pt x="2172" y="1464"/>
                      </a:cubicBezTo>
                      <a:cubicBezTo>
                        <a:pt x="2171" y="1469"/>
                        <a:pt x="2168" y="1474"/>
                        <a:pt x="2167" y="1480"/>
                      </a:cubicBezTo>
                      <a:cubicBezTo>
                        <a:pt x="2164" y="1493"/>
                        <a:pt x="2172" y="1501"/>
                        <a:pt x="2179" y="1501"/>
                      </a:cubicBezTo>
                      <a:cubicBezTo>
                        <a:pt x="2182" y="1501"/>
                        <a:pt x="2186" y="1499"/>
                        <a:pt x="2187" y="1497"/>
                      </a:cubicBezTo>
                      <a:cubicBezTo>
                        <a:pt x="2189" y="1494"/>
                        <a:pt x="2189" y="1491"/>
                        <a:pt x="2188" y="1489"/>
                      </a:cubicBezTo>
                      <a:cubicBezTo>
                        <a:pt x="2186" y="1486"/>
                        <a:pt x="2182" y="1485"/>
                        <a:pt x="2179" y="1487"/>
                      </a:cubicBezTo>
                      <a:cubicBezTo>
                        <a:pt x="2178" y="1489"/>
                        <a:pt x="2177" y="1491"/>
                        <a:pt x="2178" y="1494"/>
                      </a:cubicBezTo>
                      <a:cubicBezTo>
                        <a:pt x="2176" y="1492"/>
                        <a:pt x="2176" y="1488"/>
                        <a:pt x="2178" y="1486"/>
                      </a:cubicBezTo>
                      <a:cubicBezTo>
                        <a:pt x="2179" y="1484"/>
                        <a:pt x="2182" y="1483"/>
                        <a:pt x="2185" y="1484"/>
                      </a:cubicBezTo>
                      <a:cubicBezTo>
                        <a:pt x="2192" y="1486"/>
                        <a:pt x="2193" y="1496"/>
                        <a:pt x="2188" y="1501"/>
                      </a:cubicBezTo>
                      <a:cubicBezTo>
                        <a:pt x="2184" y="1503"/>
                        <a:pt x="2179" y="1504"/>
                        <a:pt x="2175" y="1503"/>
                      </a:cubicBezTo>
                      <a:cubicBezTo>
                        <a:pt x="2168" y="1501"/>
                        <a:pt x="2163" y="1493"/>
                        <a:pt x="2164" y="1484"/>
                      </a:cubicBezTo>
                      <a:cubicBezTo>
                        <a:pt x="2163" y="1487"/>
                        <a:pt x="2162" y="1489"/>
                        <a:pt x="2160" y="1492"/>
                      </a:cubicBezTo>
                      <a:cubicBezTo>
                        <a:pt x="2159" y="1497"/>
                        <a:pt x="2160" y="1503"/>
                        <a:pt x="2164" y="1508"/>
                      </a:cubicBezTo>
                      <a:cubicBezTo>
                        <a:pt x="2170" y="1515"/>
                        <a:pt x="2181" y="1515"/>
                        <a:pt x="2189" y="1509"/>
                      </a:cubicBezTo>
                      <a:cubicBezTo>
                        <a:pt x="2194" y="1505"/>
                        <a:pt x="2198" y="1501"/>
                        <a:pt x="2206" y="1500"/>
                      </a:cubicBezTo>
                      <a:cubicBezTo>
                        <a:pt x="2213" y="1500"/>
                        <a:pt x="2219" y="1502"/>
                        <a:pt x="2223" y="1508"/>
                      </a:cubicBezTo>
                      <a:cubicBezTo>
                        <a:pt x="2205" y="1499"/>
                        <a:pt x="2201" y="1514"/>
                        <a:pt x="2189" y="1520"/>
                      </a:cubicBezTo>
                      <a:cubicBezTo>
                        <a:pt x="2181" y="1523"/>
                        <a:pt x="2173" y="1524"/>
                        <a:pt x="2167" y="1519"/>
                      </a:cubicBezTo>
                      <a:cubicBezTo>
                        <a:pt x="2160" y="1515"/>
                        <a:pt x="2155" y="1505"/>
                        <a:pt x="2158" y="1495"/>
                      </a:cubicBezTo>
                      <a:cubicBezTo>
                        <a:pt x="2158" y="1496"/>
                        <a:pt x="2157" y="1496"/>
                        <a:pt x="2157" y="1497"/>
                      </a:cubicBezTo>
                      <a:cubicBezTo>
                        <a:pt x="2148" y="1510"/>
                        <a:pt x="2135" y="1517"/>
                        <a:pt x="2118" y="1516"/>
                      </a:cubicBezTo>
                      <a:cubicBezTo>
                        <a:pt x="2115" y="1515"/>
                        <a:pt x="2112" y="1515"/>
                        <a:pt x="2109" y="1514"/>
                      </a:cubicBezTo>
                      <a:cubicBezTo>
                        <a:pt x="2109" y="1513"/>
                        <a:pt x="2110" y="1512"/>
                        <a:pt x="2110" y="1512"/>
                      </a:cubicBezTo>
                      <a:cubicBezTo>
                        <a:pt x="2112" y="1512"/>
                        <a:pt x="2115" y="1513"/>
                        <a:pt x="2118" y="1513"/>
                      </a:cubicBezTo>
                      <a:cubicBezTo>
                        <a:pt x="2135" y="1513"/>
                        <a:pt x="2145" y="1507"/>
                        <a:pt x="2155" y="1494"/>
                      </a:cubicBezTo>
                      <a:cubicBezTo>
                        <a:pt x="2155" y="1493"/>
                        <a:pt x="2156" y="1491"/>
                        <a:pt x="2157" y="1490"/>
                      </a:cubicBezTo>
                      <a:cubicBezTo>
                        <a:pt x="2153" y="1494"/>
                        <a:pt x="2148" y="1497"/>
                        <a:pt x="2142" y="1498"/>
                      </a:cubicBezTo>
                      <a:cubicBezTo>
                        <a:pt x="2138" y="1499"/>
                        <a:pt x="2135" y="1499"/>
                        <a:pt x="2131" y="1498"/>
                      </a:cubicBezTo>
                      <a:cubicBezTo>
                        <a:pt x="2128" y="1497"/>
                        <a:pt x="2125" y="1496"/>
                        <a:pt x="2122" y="1493"/>
                      </a:cubicBezTo>
                      <a:cubicBezTo>
                        <a:pt x="2115" y="1488"/>
                        <a:pt x="2113" y="1477"/>
                        <a:pt x="2120" y="1471"/>
                      </a:cubicBezTo>
                      <a:cubicBezTo>
                        <a:pt x="2123" y="1468"/>
                        <a:pt x="2126" y="1466"/>
                        <a:pt x="2130" y="1466"/>
                      </a:cubicBezTo>
                      <a:cubicBezTo>
                        <a:pt x="2132" y="1466"/>
                        <a:pt x="2133" y="1467"/>
                        <a:pt x="2135" y="1468"/>
                      </a:cubicBezTo>
                      <a:cubicBezTo>
                        <a:pt x="2138" y="1469"/>
                        <a:pt x="2140" y="1472"/>
                        <a:pt x="2141" y="1475"/>
                      </a:cubicBezTo>
                      <a:cubicBezTo>
                        <a:pt x="2142" y="1476"/>
                        <a:pt x="2142" y="1478"/>
                        <a:pt x="2141" y="1479"/>
                      </a:cubicBezTo>
                      <a:cubicBezTo>
                        <a:pt x="2141" y="1480"/>
                        <a:pt x="2141" y="1481"/>
                        <a:pt x="2141" y="1482"/>
                      </a:cubicBezTo>
                      <a:cubicBezTo>
                        <a:pt x="2139" y="1484"/>
                        <a:pt x="2137" y="1486"/>
                        <a:pt x="2134" y="1486"/>
                      </a:cubicBezTo>
                      <a:cubicBezTo>
                        <a:pt x="2132" y="1486"/>
                        <a:pt x="2131" y="1485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1" y="1485"/>
                        <a:pt x="2132" y="1485"/>
                        <a:pt x="2134" y="1485"/>
                      </a:cubicBezTo>
                      <a:cubicBezTo>
                        <a:pt x="2136" y="1485"/>
                        <a:pt x="2138" y="1484"/>
                        <a:pt x="2139" y="1482"/>
                      </a:cubicBezTo>
                      <a:cubicBezTo>
                        <a:pt x="2140" y="1481"/>
                        <a:pt x="2140" y="1480"/>
                        <a:pt x="2140" y="1479"/>
                      </a:cubicBezTo>
                      <a:cubicBezTo>
                        <a:pt x="2141" y="1478"/>
                        <a:pt x="2140" y="1477"/>
                        <a:pt x="2140" y="1475"/>
                      </a:cubicBezTo>
                      <a:cubicBezTo>
                        <a:pt x="2139" y="1473"/>
                        <a:pt x="2137" y="1471"/>
                        <a:pt x="2134" y="1469"/>
                      </a:cubicBezTo>
                      <a:cubicBezTo>
                        <a:pt x="2133" y="1469"/>
                        <a:pt x="2132" y="1468"/>
                        <a:pt x="2130" y="1468"/>
                      </a:cubicBezTo>
                      <a:cubicBezTo>
                        <a:pt x="2127" y="1469"/>
                        <a:pt x="2124" y="1470"/>
                        <a:pt x="2122" y="1472"/>
                      </a:cubicBezTo>
                      <a:cubicBezTo>
                        <a:pt x="2117" y="1478"/>
                        <a:pt x="2118" y="1486"/>
                        <a:pt x="2124" y="1491"/>
                      </a:cubicBezTo>
                      <a:cubicBezTo>
                        <a:pt x="2127" y="1493"/>
                        <a:pt x="2129" y="1494"/>
                        <a:pt x="2132" y="1494"/>
                      </a:cubicBezTo>
                      <a:cubicBezTo>
                        <a:pt x="2136" y="1495"/>
                        <a:pt x="2138" y="1495"/>
                        <a:pt x="2142" y="1494"/>
                      </a:cubicBezTo>
                      <a:cubicBezTo>
                        <a:pt x="2145" y="1493"/>
                        <a:pt x="2148" y="1492"/>
                        <a:pt x="2151" y="1490"/>
                      </a:cubicBezTo>
                      <a:cubicBezTo>
                        <a:pt x="2155" y="1487"/>
                        <a:pt x="2158" y="1484"/>
                        <a:pt x="2161" y="1479"/>
                      </a:cubicBezTo>
                      <a:cubicBezTo>
                        <a:pt x="2167" y="1470"/>
                        <a:pt x="2170" y="1460"/>
                        <a:pt x="2170" y="1450"/>
                      </a:cubicBezTo>
                      <a:cubicBezTo>
                        <a:pt x="2170" y="1424"/>
                        <a:pt x="2149" y="1403"/>
                        <a:pt x="2132" y="1382"/>
                      </a:cubicBezTo>
                      <a:cubicBezTo>
                        <a:pt x="2135" y="1386"/>
                        <a:pt x="2138" y="1390"/>
                        <a:pt x="2139" y="1394"/>
                      </a:cubicBezTo>
                      <a:cubicBezTo>
                        <a:pt x="2146" y="1407"/>
                        <a:pt x="2144" y="1426"/>
                        <a:pt x="2131" y="1434"/>
                      </a:cubicBezTo>
                      <a:cubicBezTo>
                        <a:pt x="2123" y="1440"/>
                        <a:pt x="2113" y="1441"/>
                        <a:pt x="2110" y="1451"/>
                      </a:cubicBezTo>
                      <a:cubicBezTo>
                        <a:pt x="2103" y="1447"/>
                        <a:pt x="2103" y="1434"/>
                        <a:pt x="2110" y="1425"/>
                      </a:cubicBezTo>
                      <a:cubicBezTo>
                        <a:pt x="2119" y="1416"/>
                        <a:pt x="2136" y="1410"/>
                        <a:pt x="2134" y="1395"/>
                      </a:cubicBezTo>
                      <a:cubicBezTo>
                        <a:pt x="2132" y="1386"/>
                        <a:pt x="2126" y="1379"/>
                        <a:pt x="2126" y="1375"/>
                      </a:cubicBezTo>
                      <a:cubicBezTo>
                        <a:pt x="2127" y="1376"/>
                        <a:pt x="2127" y="1376"/>
                        <a:pt x="2127" y="1376"/>
                      </a:cubicBezTo>
                      <a:cubicBezTo>
                        <a:pt x="2127" y="1375"/>
                        <a:pt x="2126" y="1375"/>
                        <a:pt x="2126" y="1374"/>
                      </a:cubicBezTo>
                      <a:cubicBezTo>
                        <a:pt x="2116" y="1360"/>
                        <a:pt x="2110" y="1350"/>
                        <a:pt x="2106" y="1333"/>
                      </a:cubicBezTo>
                      <a:cubicBezTo>
                        <a:pt x="2104" y="1319"/>
                        <a:pt x="2104" y="1307"/>
                        <a:pt x="2109" y="1293"/>
                      </a:cubicBezTo>
                      <a:cubicBezTo>
                        <a:pt x="2114" y="1284"/>
                        <a:pt x="2120" y="1276"/>
                        <a:pt x="2129" y="1271"/>
                      </a:cubicBezTo>
                      <a:cubicBezTo>
                        <a:pt x="2145" y="1261"/>
                        <a:pt x="2170" y="1259"/>
                        <a:pt x="2192" y="1263"/>
                      </a:cubicBezTo>
                      <a:cubicBezTo>
                        <a:pt x="2200" y="1265"/>
                        <a:pt x="2209" y="1267"/>
                        <a:pt x="2217" y="1270"/>
                      </a:cubicBezTo>
                      <a:cubicBezTo>
                        <a:pt x="2231" y="1275"/>
                        <a:pt x="2244" y="1284"/>
                        <a:pt x="2259" y="1286"/>
                      </a:cubicBezTo>
                      <a:cubicBezTo>
                        <a:pt x="2266" y="1286"/>
                        <a:pt x="2275" y="1286"/>
                        <a:pt x="2281" y="1282"/>
                      </a:cubicBezTo>
                      <a:cubicBezTo>
                        <a:pt x="2284" y="1279"/>
                        <a:pt x="2287" y="1273"/>
                        <a:pt x="2284" y="1269"/>
                      </a:cubicBezTo>
                      <a:cubicBezTo>
                        <a:pt x="2283" y="1268"/>
                        <a:pt x="2281" y="1267"/>
                        <a:pt x="2280" y="1268"/>
                      </a:cubicBezTo>
                      <a:cubicBezTo>
                        <a:pt x="2278" y="1269"/>
                        <a:pt x="2278" y="1270"/>
                        <a:pt x="2278" y="1271"/>
                      </a:cubicBezTo>
                      <a:cubicBezTo>
                        <a:pt x="2278" y="1273"/>
                        <a:pt x="2279" y="1273"/>
                        <a:pt x="2280" y="1274"/>
                      </a:cubicBezTo>
                      <a:cubicBezTo>
                        <a:pt x="2281" y="1274"/>
                        <a:pt x="2282" y="1274"/>
                        <a:pt x="2282" y="1272"/>
                      </a:cubicBezTo>
                      <a:cubicBezTo>
                        <a:pt x="2282" y="1271"/>
                        <a:pt x="2282" y="1271"/>
                        <a:pt x="2282" y="1270"/>
                      </a:cubicBezTo>
                      <a:cubicBezTo>
                        <a:pt x="2283" y="1270"/>
                        <a:pt x="2283" y="1271"/>
                        <a:pt x="2284" y="1272"/>
                      </a:cubicBezTo>
                      <a:cubicBezTo>
                        <a:pt x="2284" y="1273"/>
                        <a:pt x="2283" y="1275"/>
                        <a:pt x="2282" y="1276"/>
                      </a:cubicBezTo>
                      <a:cubicBezTo>
                        <a:pt x="2279" y="1277"/>
                        <a:pt x="2276" y="1276"/>
                        <a:pt x="2275" y="1274"/>
                      </a:cubicBezTo>
                      <a:cubicBezTo>
                        <a:pt x="2274" y="1272"/>
                        <a:pt x="2274" y="1270"/>
                        <a:pt x="2275" y="1268"/>
                      </a:cubicBezTo>
                      <a:cubicBezTo>
                        <a:pt x="2276" y="1266"/>
                        <a:pt x="2277" y="1265"/>
                        <a:pt x="2279" y="1264"/>
                      </a:cubicBezTo>
                      <a:cubicBezTo>
                        <a:pt x="2282" y="1264"/>
                        <a:pt x="2284" y="1264"/>
                        <a:pt x="2286" y="1267"/>
                      </a:cubicBezTo>
                      <a:cubicBezTo>
                        <a:pt x="2289" y="1271"/>
                        <a:pt x="2288" y="1276"/>
                        <a:pt x="2284" y="1280"/>
                      </a:cubicBezTo>
                      <a:cubicBezTo>
                        <a:pt x="2283" y="1282"/>
                        <a:pt x="2281" y="1284"/>
                        <a:pt x="2279" y="1285"/>
                      </a:cubicBezTo>
                      <a:cubicBezTo>
                        <a:pt x="2289" y="1282"/>
                        <a:pt x="2295" y="1275"/>
                        <a:pt x="2298" y="1265"/>
                      </a:cubicBezTo>
                      <a:cubicBezTo>
                        <a:pt x="2299" y="1259"/>
                        <a:pt x="2299" y="1254"/>
                        <a:pt x="2296" y="1248"/>
                      </a:cubicBezTo>
                      <a:cubicBezTo>
                        <a:pt x="2296" y="1248"/>
                        <a:pt x="2296" y="1248"/>
                        <a:pt x="2296" y="1248"/>
                      </a:cubicBezTo>
                      <a:cubicBezTo>
                        <a:pt x="2298" y="1254"/>
                        <a:pt x="2295" y="1260"/>
                        <a:pt x="2287" y="1259"/>
                      </a:cubicBezTo>
                      <a:cubicBezTo>
                        <a:pt x="2281" y="1258"/>
                        <a:pt x="2274" y="1248"/>
                        <a:pt x="2262" y="1258"/>
                      </a:cubicBezTo>
                      <a:close/>
                      <a:moveTo>
                        <a:pt x="2623" y="1225"/>
                      </a:moveTo>
                      <a:cubicBezTo>
                        <a:pt x="2597" y="1215"/>
                        <a:pt x="2576" y="1227"/>
                        <a:pt x="2563" y="1227"/>
                      </a:cubicBezTo>
                      <a:cubicBezTo>
                        <a:pt x="2548" y="1227"/>
                        <a:pt x="2548" y="1209"/>
                        <a:pt x="2564" y="1206"/>
                      </a:cubicBezTo>
                      <a:cubicBezTo>
                        <a:pt x="2582" y="1202"/>
                        <a:pt x="2606" y="1212"/>
                        <a:pt x="2623" y="1225"/>
                      </a:cubicBezTo>
                      <a:close/>
                      <a:moveTo>
                        <a:pt x="2542" y="1105"/>
                      </a:moveTo>
                      <a:cubicBezTo>
                        <a:pt x="2539" y="1093"/>
                        <a:pt x="2548" y="1067"/>
                        <a:pt x="2560" y="1057"/>
                      </a:cubicBezTo>
                      <a:cubicBezTo>
                        <a:pt x="2573" y="1048"/>
                        <a:pt x="2584" y="1056"/>
                        <a:pt x="2572" y="1069"/>
                      </a:cubicBezTo>
                      <a:cubicBezTo>
                        <a:pt x="2562" y="1079"/>
                        <a:pt x="2543" y="1091"/>
                        <a:pt x="2542" y="1105"/>
                      </a:cubicBezTo>
                      <a:close/>
                      <a:moveTo>
                        <a:pt x="2466" y="1220"/>
                      </a:moveTo>
                      <a:cubicBezTo>
                        <a:pt x="2467" y="1221"/>
                        <a:pt x="2470" y="1221"/>
                        <a:pt x="2471" y="1220"/>
                      </a:cubicBezTo>
                      <a:cubicBezTo>
                        <a:pt x="2473" y="1219"/>
                        <a:pt x="2473" y="1216"/>
                        <a:pt x="2472" y="1215"/>
                      </a:cubicBezTo>
                      <a:cubicBezTo>
                        <a:pt x="2470" y="1213"/>
                        <a:pt x="2468" y="1213"/>
                        <a:pt x="2466" y="1214"/>
                      </a:cubicBezTo>
                      <a:cubicBezTo>
                        <a:pt x="2465" y="1216"/>
                        <a:pt x="2465" y="1218"/>
                        <a:pt x="2466" y="1220"/>
                      </a:cubicBezTo>
                      <a:close/>
                      <a:moveTo>
                        <a:pt x="2515" y="1176"/>
                      </a:moveTo>
                      <a:cubicBezTo>
                        <a:pt x="2518" y="1185"/>
                        <a:pt x="2506" y="1189"/>
                        <a:pt x="2502" y="1191"/>
                      </a:cubicBezTo>
                      <a:cubicBezTo>
                        <a:pt x="2499" y="1192"/>
                        <a:pt x="2498" y="1194"/>
                        <a:pt x="2497" y="1197"/>
                      </a:cubicBezTo>
                      <a:cubicBezTo>
                        <a:pt x="2496" y="1193"/>
                        <a:pt x="2496" y="1184"/>
                        <a:pt x="2498" y="1180"/>
                      </a:cubicBezTo>
                      <a:cubicBezTo>
                        <a:pt x="2500" y="1174"/>
                        <a:pt x="2506" y="1170"/>
                        <a:pt x="2513" y="1174"/>
                      </a:cubicBezTo>
                      <a:cubicBezTo>
                        <a:pt x="2509" y="1175"/>
                        <a:pt x="2505" y="1178"/>
                        <a:pt x="2504" y="1182"/>
                      </a:cubicBezTo>
                      <a:cubicBezTo>
                        <a:pt x="2506" y="1180"/>
                        <a:pt x="2510" y="1177"/>
                        <a:pt x="2515" y="1176"/>
                      </a:cubicBezTo>
                      <a:close/>
                      <a:moveTo>
                        <a:pt x="2462" y="1199"/>
                      </a:moveTo>
                      <a:cubicBezTo>
                        <a:pt x="2465" y="1202"/>
                        <a:pt x="2469" y="1202"/>
                        <a:pt x="2473" y="1199"/>
                      </a:cubicBezTo>
                      <a:cubicBezTo>
                        <a:pt x="2476" y="1197"/>
                        <a:pt x="2476" y="1192"/>
                        <a:pt x="2473" y="1189"/>
                      </a:cubicBezTo>
                      <a:cubicBezTo>
                        <a:pt x="2471" y="1186"/>
                        <a:pt x="2466" y="1185"/>
                        <a:pt x="2463" y="1188"/>
                      </a:cubicBezTo>
                      <a:cubicBezTo>
                        <a:pt x="2460" y="1191"/>
                        <a:pt x="2459" y="1195"/>
                        <a:pt x="2462" y="1199"/>
                      </a:cubicBezTo>
                      <a:close/>
                      <a:moveTo>
                        <a:pt x="2462" y="1211"/>
                      </a:moveTo>
                      <a:cubicBezTo>
                        <a:pt x="2463" y="1213"/>
                        <a:pt x="2467" y="1213"/>
                        <a:pt x="2469" y="1211"/>
                      </a:cubicBezTo>
                      <a:cubicBezTo>
                        <a:pt x="2471" y="1210"/>
                        <a:pt x="2471" y="1207"/>
                        <a:pt x="2469" y="1204"/>
                      </a:cubicBezTo>
                      <a:cubicBezTo>
                        <a:pt x="2467" y="1202"/>
                        <a:pt x="2464" y="1202"/>
                        <a:pt x="2462" y="1204"/>
                      </a:cubicBezTo>
                      <a:cubicBezTo>
                        <a:pt x="2460" y="1206"/>
                        <a:pt x="2460" y="1209"/>
                        <a:pt x="2462" y="1211"/>
                      </a:cubicBezTo>
                      <a:close/>
                      <a:moveTo>
                        <a:pt x="2540" y="1125"/>
                      </a:moveTo>
                      <a:cubicBezTo>
                        <a:pt x="2539" y="1128"/>
                        <a:pt x="2540" y="1131"/>
                        <a:pt x="2542" y="1133"/>
                      </a:cubicBezTo>
                      <a:cubicBezTo>
                        <a:pt x="2544" y="1136"/>
                        <a:pt x="2549" y="1138"/>
                        <a:pt x="2553" y="1136"/>
                      </a:cubicBezTo>
                      <a:cubicBezTo>
                        <a:pt x="2558" y="1134"/>
                        <a:pt x="2561" y="1129"/>
                        <a:pt x="2560" y="1125"/>
                      </a:cubicBezTo>
                      <a:cubicBezTo>
                        <a:pt x="2559" y="1117"/>
                        <a:pt x="2552" y="1118"/>
                        <a:pt x="2548" y="1115"/>
                      </a:cubicBezTo>
                      <a:cubicBezTo>
                        <a:pt x="2544" y="1111"/>
                        <a:pt x="2544" y="1104"/>
                        <a:pt x="2547" y="1098"/>
                      </a:cubicBezTo>
                      <a:cubicBezTo>
                        <a:pt x="2551" y="1091"/>
                        <a:pt x="2558" y="1086"/>
                        <a:pt x="2566" y="1088"/>
                      </a:cubicBezTo>
                      <a:cubicBezTo>
                        <a:pt x="2571" y="1089"/>
                        <a:pt x="2575" y="1092"/>
                        <a:pt x="2574" y="1097"/>
                      </a:cubicBezTo>
                      <a:cubicBezTo>
                        <a:pt x="2571" y="1094"/>
                        <a:pt x="2564" y="1095"/>
                        <a:pt x="2563" y="1101"/>
                      </a:cubicBezTo>
                      <a:cubicBezTo>
                        <a:pt x="2562" y="1105"/>
                        <a:pt x="2566" y="1112"/>
                        <a:pt x="2568" y="1119"/>
                      </a:cubicBezTo>
                      <a:cubicBezTo>
                        <a:pt x="2571" y="1127"/>
                        <a:pt x="2573" y="1134"/>
                        <a:pt x="2571" y="1141"/>
                      </a:cubicBezTo>
                      <a:cubicBezTo>
                        <a:pt x="2567" y="1154"/>
                        <a:pt x="2551" y="1160"/>
                        <a:pt x="2540" y="1154"/>
                      </a:cubicBezTo>
                      <a:cubicBezTo>
                        <a:pt x="2533" y="1151"/>
                        <a:pt x="2530" y="1145"/>
                        <a:pt x="2528" y="1139"/>
                      </a:cubicBezTo>
                      <a:cubicBezTo>
                        <a:pt x="2525" y="1132"/>
                        <a:pt x="2524" y="1113"/>
                        <a:pt x="2516" y="1107"/>
                      </a:cubicBezTo>
                      <a:cubicBezTo>
                        <a:pt x="2511" y="1103"/>
                        <a:pt x="2505" y="1105"/>
                        <a:pt x="2504" y="1109"/>
                      </a:cubicBezTo>
                      <a:cubicBezTo>
                        <a:pt x="2500" y="1106"/>
                        <a:pt x="2502" y="1098"/>
                        <a:pt x="2508" y="1095"/>
                      </a:cubicBezTo>
                      <a:cubicBezTo>
                        <a:pt x="2517" y="1089"/>
                        <a:pt x="2533" y="1093"/>
                        <a:pt x="2539" y="1107"/>
                      </a:cubicBezTo>
                      <a:cubicBezTo>
                        <a:pt x="2541" y="1112"/>
                        <a:pt x="2541" y="1117"/>
                        <a:pt x="2540" y="1125"/>
                      </a:cubicBezTo>
                      <a:close/>
                      <a:moveTo>
                        <a:pt x="2636" y="1036"/>
                      </a:moveTo>
                      <a:cubicBezTo>
                        <a:pt x="2637" y="1037"/>
                        <a:pt x="2638" y="1040"/>
                        <a:pt x="2636" y="1042"/>
                      </a:cubicBezTo>
                      <a:cubicBezTo>
                        <a:pt x="2635" y="1043"/>
                        <a:pt x="2632" y="1044"/>
                        <a:pt x="2630" y="1042"/>
                      </a:cubicBezTo>
                      <a:cubicBezTo>
                        <a:pt x="2628" y="1041"/>
                        <a:pt x="2628" y="1038"/>
                        <a:pt x="2630" y="1036"/>
                      </a:cubicBezTo>
                      <a:cubicBezTo>
                        <a:pt x="2631" y="1034"/>
                        <a:pt x="2634" y="1034"/>
                        <a:pt x="2636" y="1036"/>
                      </a:cubicBezTo>
                      <a:close/>
                      <a:moveTo>
                        <a:pt x="2643" y="1040"/>
                      </a:moveTo>
                      <a:cubicBezTo>
                        <a:pt x="2644" y="1041"/>
                        <a:pt x="2645" y="1043"/>
                        <a:pt x="2643" y="1044"/>
                      </a:cubicBezTo>
                      <a:cubicBezTo>
                        <a:pt x="2642" y="1045"/>
                        <a:pt x="2640" y="1046"/>
                        <a:pt x="2639" y="1044"/>
                      </a:cubicBezTo>
                      <a:cubicBezTo>
                        <a:pt x="2637" y="1043"/>
                        <a:pt x="2637" y="1041"/>
                        <a:pt x="2638" y="1040"/>
                      </a:cubicBezTo>
                      <a:cubicBezTo>
                        <a:pt x="2640" y="1038"/>
                        <a:pt x="2642" y="1038"/>
                        <a:pt x="2643" y="1040"/>
                      </a:cubicBezTo>
                      <a:close/>
                      <a:moveTo>
                        <a:pt x="2625" y="1036"/>
                      </a:moveTo>
                      <a:cubicBezTo>
                        <a:pt x="2628" y="1038"/>
                        <a:pt x="2628" y="1042"/>
                        <a:pt x="2626" y="1045"/>
                      </a:cubicBezTo>
                      <a:cubicBezTo>
                        <a:pt x="2624" y="1048"/>
                        <a:pt x="2619" y="1048"/>
                        <a:pt x="2617" y="1046"/>
                      </a:cubicBezTo>
                      <a:cubicBezTo>
                        <a:pt x="2614" y="1043"/>
                        <a:pt x="2614" y="1039"/>
                        <a:pt x="2616" y="1037"/>
                      </a:cubicBezTo>
                      <a:cubicBezTo>
                        <a:pt x="2619" y="1034"/>
                        <a:pt x="2623" y="1034"/>
                        <a:pt x="2625" y="1036"/>
                      </a:cubicBezTo>
                      <a:close/>
                      <a:moveTo>
                        <a:pt x="2542" y="1126"/>
                      </a:moveTo>
                      <a:cubicBezTo>
                        <a:pt x="2542" y="1131"/>
                        <a:pt x="2544" y="1135"/>
                        <a:pt x="2549" y="1135"/>
                      </a:cubicBezTo>
                      <a:cubicBezTo>
                        <a:pt x="2558" y="1135"/>
                        <a:pt x="2560" y="1125"/>
                        <a:pt x="2555" y="1120"/>
                      </a:cubicBezTo>
                      <a:cubicBezTo>
                        <a:pt x="2551" y="1117"/>
                        <a:pt x="2547" y="1117"/>
                        <a:pt x="2544" y="1111"/>
                      </a:cubicBezTo>
                      <a:cubicBezTo>
                        <a:pt x="2545" y="1118"/>
                        <a:pt x="2542" y="1120"/>
                        <a:pt x="2542" y="1126"/>
                      </a:cubicBezTo>
                      <a:close/>
                      <a:moveTo>
                        <a:pt x="2553" y="1159"/>
                      </a:moveTo>
                      <a:cubicBezTo>
                        <a:pt x="2560" y="1160"/>
                        <a:pt x="2568" y="1153"/>
                        <a:pt x="2570" y="1148"/>
                      </a:cubicBezTo>
                      <a:cubicBezTo>
                        <a:pt x="2578" y="1150"/>
                        <a:pt x="2580" y="1167"/>
                        <a:pt x="2568" y="1171"/>
                      </a:cubicBezTo>
                      <a:cubicBezTo>
                        <a:pt x="2561" y="1173"/>
                        <a:pt x="2552" y="1167"/>
                        <a:pt x="2553" y="1159"/>
                      </a:cubicBezTo>
                      <a:close/>
                      <a:moveTo>
                        <a:pt x="2559" y="1036"/>
                      </a:moveTo>
                      <a:cubicBezTo>
                        <a:pt x="2556" y="1051"/>
                        <a:pt x="2538" y="1045"/>
                        <a:pt x="2531" y="1044"/>
                      </a:cubicBezTo>
                      <a:cubicBezTo>
                        <a:pt x="2526" y="1043"/>
                        <a:pt x="2522" y="1044"/>
                        <a:pt x="2519" y="1047"/>
                      </a:cubicBezTo>
                      <a:cubicBezTo>
                        <a:pt x="2520" y="1041"/>
                        <a:pt x="2529" y="1030"/>
                        <a:pt x="2535" y="1026"/>
                      </a:cubicBezTo>
                      <a:cubicBezTo>
                        <a:pt x="2543" y="1021"/>
                        <a:pt x="2553" y="1021"/>
                        <a:pt x="2559" y="1032"/>
                      </a:cubicBezTo>
                      <a:cubicBezTo>
                        <a:pt x="2554" y="1030"/>
                        <a:pt x="2546" y="1031"/>
                        <a:pt x="2542" y="1034"/>
                      </a:cubicBezTo>
                      <a:cubicBezTo>
                        <a:pt x="2545" y="1033"/>
                        <a:pt x="2553" y="1033"/>
                        <a:pt x="2559" y="1036"/>
                      </a:cubicBezTo>
                      <a:close/>
                      <a:moveTo>
                        <a:pt x="2590" y="1169"/>
                      </a:moveTo>
                      <a:cubicBezTo>
                        <a:pt x="2596" y="1137"/>
                        <a:pt x="2621" y="1125"/>
                        <a:pt x="2629" y="1112"/>
                      </a:cubicBezTo>
                      <a:cubicBezTo>
                        <a:pt x="2638" y="1097"/>
                        <a:pt x="2621" y="1086"/>
                        <a:pt x="2608" y="1100"/>
                      </a:cubicBezTo>
                      <a:cubicBezTo>
                        <a:pt x="2593" y="1115"/>
                        <a:pt x="2588" y="1144"/>
                        <a:pt x="2590" y="1169"/>
                      </a:cubicBezTo>
                      <a:close/>
                      <a:moveTo>
                        <a:pt x="2482" y="1235"/>
                      </a:moveTo>
                      <a:cubicBezTo>
                        <a:pt x="2482" y="1231"/>
                        <a:pt x="2482" y="1228"/>
                        <a:pt x="2482" y="1224"/>
                      </a:cubicBezTo>
                      <a:cubicBezTo>
                        <a:pt x="2484" y="1212"/>
                        <a:pt x="2490" y="1201"/>
                        <a:pt x="2501" y="1195"/>
                      </a:cubicBezTo>
                      <a:cubicBezTo>
                        <a:pt x="2513" y="1188"/>
                        <a:pt x="2531" y="1189"/>
                        <a:pt x="2541" y="1200"/>
                      </a:cubicBezTo>
                      <a:cubicBezTo>
                        <a:pt x="2545" y="1205"/>
                        <a:pt x="2547" y="1211"/>
                        <a:pt x="2547" y="1217"/>
                      </a:cubicBezTo>
                      <a:cubicBezTo>
                        <a:pt x="2547" y="1221"/>
                        <a:pt x="2545" y="1224"/>
                        <a:pt x="2542" y="1227"/>
                      </a:cubicBezTo>
                      <a:cubicBezTo>
                        <a:pt x="2538" y="1231"/>
                        <a:pt x="2533" y="1233"/>
                        <a:pt x="2528" y="1231"/>
                      </a:cubicBezTo>
                      <a:cubicBezTo>
                        <a:pt x="2524" y="1230"/>
                        <a:pt x="2521" y="1227"/>
                        <a:pt x="2520" y="1224"/>
                      </a:cubicBezTo>
                      <a:cubicBezTo>
                        <a:pt x="2517" y="1217"/>
                        <a:pt x="2520" y="1210"/>
                        <a:pt x="2527" y="1207"/>
                      </a:cubicBezTo>
                      <a:cubicBezTo>
                        <a:pt x="2533" y="1204"/>
                        <a:pt x="2541" y="1207"/>
                        <a:pt x="2543" y="1214"/>
                      </a:cubicBezTo>
                      <a:cubicBezTo>
                        <a:pt x="2546" y="1219"/>
                        <a:pt x="2544" y="1225"/>
                        <a:pt x="2540" y="1228"/>
                      </a:cubicBezTo>
                      <a:cubicBezTo>
                        <a:pt x="2541" y="1228"/>
                        <a:pt x="2541" y="1228"/>
                        <a:pt x="2542" y="1227"/>
                      </a:cubicBezTo>
                      <a:cubicBezTo>
                        <a:pt x="2545" y="1224"/>
                        <a:pt x="2546" y="1221"/>
                        <a:pt x="2546" y="1217"/>
                      </a:cubicBezTo>
                      <a:cubicBezTo>
                        <a:pt x="2546" y="1211"/>
                        <a:pt x="2544" y="1205"/>
                        <a:pt x="2540" y="1201"/>
                      </a:cubicBezTo>
                      <a:cubicBezTo>
                        <a:pt x="2531" y="1190"/>
                        <a:pt x="2514" y="1190"/>
                        <a:pt x="2502" y="1197"/>
                      </a:cubicBezTo>
                      <a:cubicBezTo>
                        <a:pt x="2491" y="1203"/>
                        <a:pt x="2486" y="1215"/>
                        <a:pt x="2485" y="1227"/>
                      </a:cubicBezTo>
                      <a:cubicBezTo>
                        <a:pt x="2485" y="1230"/>
                        <a:pt x="2485" y="1232"/>
                        <a:pt x="2485" y="1235"/>
                      </a:cubicBezTo>
                      <a:lnTo>
                        <a:pt x="2482" y="1235"/>
                      </a:lnTo>
                      <a:close/>
                      <a:moveTo>
                        <a:pt x="2518" y="1272"/>
                      </a:moveTo>
                      <a:cubicBezTo>
                        <a:pt x="2520" y="1286"/>
                        <a:pt x="2515" y="1301"/>
                        <a:pt x="2498" y="1308"/>
                      </a:cubicBezTo>
                      <a:cubicBezTo>
                        <a:pt x="2492" y="1310"/>
                        <a:pt x="2487" y="1311"/>
                        <a:pt x="2481" y="1309"/>
                      </a:cubicBezTo>
                      <a:cubicBezTo>
                        <a:pt x="2476" y="1308"/>
                        <a:pt x="2472" y="1306"/>
                        <a:pt x="2468" y="1302"/>
                      </a:cubicBezTo>
                      <a:cubicBezTo>
                        <a:pt x="2465" y="1297"/>
                        <a:pt x="2464" y="1290"/>
                        <a:pt x="2466" y="1284"/>
                      </a:cubicBezTo>
                      <a:cubicBezTo>
                        <a:pt x="2467" y="1281"/>
                        <a:pt x="2470" y="1278"/>
                        <a:pt x="2473" y="1276"/>
                      </a:cubicBezTo>
                      <a:cubicBezTo>
                        <a:pt x="2479" y="1275"/>
                        <a:pt x="2485" y="1276"/>
                        <a:pt x="2489" y="1280"/>
                      </a:cubicBezTo>
                      <a:cubicBezTo>
                        <a:pt x="2490" y="1282"/>
                        <a:pt x="2492" y="1285"/>
                        <a:pt x="2492" y="1288"/>
                      </a:cubicBezTo>
                      <a:cubicBezTo>
                        <a:pt x="2492" y="1293"/>
                        <a:pt x="2487" y="1299"/>
                        <a:pt x="2482" y="1299"/>
                      </a:cubicBezTo>
                      <a:cubicBezTo>
                        <a:pt x="2476" y="1299"/>
                        <a:pt x="2471" y="1295"/>
                        <a:pt x="2470" y="1289"/>
                      </a:cubicBezTo>
                      <a:cubicBezTo>
                        <a:pt x="2470" y="1283"/>
                        <a:pt x="2475" y="1278"/>
                        <a:pt x="2480" y="1277"/>
                      </a:cubicBezTo>
                      <a:cubicBezTo>
                        <a:pt x="2482" y="1277"/>
                        <a:pt x="2484" y="1278"/>
                        <a:pt x="2486" y="1278"/>
                      </a:cubicBezTo>
                      <a:cubicBezTo>
                        <a:pt x="2485" y="1278"/>
                        <a:pt x="2485" y="1278"/>
                        <a:pt x="2485" y="1278"/>
                      </a:cubicBezTo>
                      <a:cubicBezTo>
                        <a:pt x="2482" y="1276"/>
                        <a:pt x="2478" y="1276"/>
                        <a:pt x="2474" y="1277"/>
                      </a:cubicBezTo>
                      <a:cubicBezTo>
                        <a:pt x="2470" y="1278"/>
                        <a:pt x="2468" y="1281"/>
                        <a:pt x="2467" y="1285"/>
                      </a:cubicBezTo>
                      <a:cubicBezTo>
                        <a:pt x="2465" y="1290"/>
                        <a:pt x="2466" y="1296"/>
                        <a:pt x="2469" y="1301"/>
                      </a:cubicBezTo>
                      <a:cubicBezTo>
                        <a:pt x="2472" y="1305"/>
                        <a:pt x="2476" y="1307"/>
                        <a:pt x="2481" y="1308"/>
                      </a:cubicBezTo>
                      <a:cubicBezTo>
                        <a:pt x="2487" y="1309"/>
                        <a:pt x="2492" y="1308"/>
                        <a:pt x="2498" y="1306"/>
                      </a:cubicBezTo>
                      <a:cubicBezTo>
                        <a:pt x="2514" y="1299"/>
                        <a:pt x="2519" y="1285"/>
                        <a:pt x="2516" y="1272"/>
                      </a:cubicBezTo>
                      <a:lnTo>
                        <a:pt x="2518" y="1272"/>
                      </a:lnTo>
                      <a:close/>
                      <a:moveTo>
                        <a:pt x="2456" y="1532"/>
                      </a:moveTo>
                      <a:cubicBezTo>
                        <a:pt x="2453" y="1534"/>
                        <a:pt x="2449" y="1533"/>
                        <a:pt x="2448" y="1529"/>
                      </a:cubicBezTo>
                      <a:cubicBezTo>
                        <a:pt x="2446" y="1526"/>
                        <a:pt x="2448" y="1522"/>
                        <a:pt x="2451" y="1521"/>
                      </a:cubicBezTo>
                      <a:cubicBezTo>
                        <a:pt x="2454" y="1519"/>
                        <a:pt x="2458" y="1521"/>
                        <a:pt x="2459" y="1524"/>
                      </a:cubicBezTo>
                      <a:cubicBezTo>
                        <a:pt x="2461" y="1527"/>
                        <a:pt x="2460" y="1531"/>
                        <a:pt x="2456" y="1532"/>
                      </a:cubicBezTo>
                      <a:close/>
                      <a:moveTo>
                        <a:pt x="2447" y="1540"/>
                      </a:moveTo>
                      <a:cubicBezTo>
                        <a:pt x="2444" y="1541"/>
                        <a:pt x="2441" y="1540"/>
                        <a:pt x="2440" y="1538"/>
                      </a:cubicBezTo>
                      <a:cubicBezTo>
                        <a:pt x="2439" y="1535"/>
                        <a:pt x="2440" y="1533"/>
                        <a:pt x="2443" y="1531"/>
                      </a:cubicBezTo>
                      <a:cubicBezTo>
                        <a:pt x="2445" y="1530"/>
                        <a:pt x="2448" y="1531"/>
                        <a:pt x="2449" y="1534"/>
                      </a:cubicBezTo>
                      <a:cubicBezTo>
                        <a:pt x="2450" y="1536"/>
                        <a:pt x="2449" y="1539"/>
                        <a:pt x="2447" y="1540"/>
                      </a:cubicBezTo>
                      <a:close/>
                      <a:moveTo>
                        <a:pt x="2463" y="1518"/>
                      </a:moveTo>
                      <a:cubicBezTo>
                        <a:pt x="2458" y="1520"/>
                        <a:pt x="2452" y="1518"/>
                        <a:pt x="2450" y="1513"/>
                      </a:cubicBezTo>
                      <a:cubicBezTo>
                        <a:pt x="2447" y="1508"/>
                        <a:pt x="2449" y="1502"/>
                        <a:pt x="2454" y="1500"/>
                      </a:cubicBezTo>
                      <a:cubicBezTo>
                        <a:pt x="2459" y="1498"/>
                        <a:pt x="2465" y="1500"/>
                        <a:pt x="2467" y="1505"/>
                      </a:cubicBezTo>
                      <a:cubicBezTo>
                        <a:pt x="2470" y="1510"/>
                        <a:pt x="2467" y="1516"/>
                        <a:pt x="2463" y="1518"/>
                      </a:cubicBezTo>
                      <a:close/>
                      <a:moveTo>
                        <a:pt x="2251" y="1392"/>
                      </a:moveTo>
                      <a:cubicBezTo>
                        <a:pt x="2248" y="1408"/>
                        <a:pt x="2258" y="1430"/>
                        <a:pt x="2271" y="1439"/>
                      </a:cubicBezTo>
                      <a:cubicBezTo>
                        <a:pt x="2285" y="1448"/>
                        <a:pt x="2297" y="1438"/>
                        <a:pt x="2284" y="1425"/>
                      </a:cubicBezTo>
                      <a:cubicBezTo>
                        <a:pt x="2274" y="1415"/>
                        <a:pt x="2253" y="1407"/>
                        <a:pt x="2251" y="1392"/>
                      </a:cubicBezTo>
                      <a:close/>
                      <a:moveTo>
                        <a:pt x="2432" y="1287"/>
                      </a:moveTo>
                      <a:cubicBezTo>
                        <a:pt x="2425" y="1263"/>
                        <a:pt x="2398" y="1237"/>
                        <a:pt x="2379" y="1240"/>
                      </a:cubicBezTo>
                      <a:cubicBezTo>
                        <a:pt x="2358" y="1243"/>
                        <a:pt x="2362" y="1264"/>
                        <a:pt x="2380" y="1261"/>
                      </a:cubicBezTo>
                      <a:cubicBezTo>
                        <a:pt x="2389" y="1260"/>
                        <a:pt x="2417" y="1264"/>
                        <a:pt x="2432" y="1287"/>
                      </a:cubicBezTo>
                      <a:close/>
                      <a:moveTo>
                        <a:pt x="2433" y="1274"/>
                      </a:moveTo>
                      <a:cubicBezTo>
                        <a:pt x="2427" y="1266"/>
                        <a:pt x="2428" y="1256"/>
                        <a:pt x="2430" y="1247"/>
                      </a:cubicBezTo>
                      <a:cubicBezTo>
                        <a:pt x="2436" y="1228"/>
                        <a:pt x="2457" y="1211"/>
                        <a:pt x="2452" y="1193"/>
                      </a:cubicBezTo>
                      <a:cubicBezTo>
                        <a:pt x="2450" y="1185"/>
                        <a:pt x="2444" y="1178"/>
                        <a:pt x="2436" y="1177"/>
                      </a:cubicBezTo>
                      <a:cubicBezTo>
                        <a:pt x="2431" y="1176"/>
                        <a:pt x="2427" y="1178"/>
                        <a:pt x="2425" y="1183"/>
                      </a:cubicBezTo>
                      <a:cubicBezTo>
                        <a:pt x="2428" y="1181"/>
                        <a:pt x="2435" y="1181"/>
                        <a:pt x="2438" y="1186"/>
                      </a:cubicBezTo>
                      <a:cubicBezTo>
                        <a:pt x="2441" y="1190"/>
                        <a:pt x="2440" y="1197"/>
                        <a:pt x="2436" y="1202"/>
                      </a:cubicBezTo>
                      <a:cubicBezTo>
                        <a:pt x="2425" y="1217"/>
                        <a:pt x="2412" y="1230"/>
                        <a:pt x="2416" y="1251"/>
                      </a:cubicBezTo>
                      <a:cubicBezTo>
                        <a:pt x="2418" y="1259"/>
                        <a:pt x="2423" y="1266"/>
                        <a:pt x="2433" y="1274"/>
                      </a:cubicBezTo>
                      <a:close/>
                      <a:moveTo>
                        <a:pt x="2580" y="1460"/>
                      </a:moveTo>
                      <a:cubicBezTo>
                        <a:pt x="2570" y="1450"/>
                        <a:pt x="2585" y="1437"/>
                        <a:pt x="2589" y="1431"/>
                      </a:cubicBezTo>
                      <a:cubicBezTo>
                        <a:pt x="2592" y="1427"/>
                        <a:pt x="2594" y="1424"/>
                        <a:pt x="2593" y="1419"/>
                      </a:cubicBezTo>
                      <a:cubicBezTo>
                        <a:pt x="2597" y="1423"/>
                        <a:pt x="2602" y="1437"/>
                        <a:pt x="2602" y="1444"/>
                      </a:cubicBezTo>
                      <a:cubicBezTo>
                        <a:pt x="2602" y="1454"/>
                        <a:pt x="2597" y="1463"/>
                        <a:pt x="2585" y="1462"/>
                      </a:cubicBezTo>
                      <a:cubicBezTo>
                        <a:pt x="2589" y="1459"/>
                        <a:pt x="2593" y="1451"/>
                        <a:pt x="2592" y="1446"/>
                      </a:cubicBezTo>
                      <a:cubicBezTo>
                        <a:pt x="2591" y="1449"/>
                        <a:pt x="2586" y="1456"/>
                        <a:pt x="2580" y="1460"/>
                      </a:cubicBezTo>
                      <a:close/>
                      <a:moveTo>
                        <a:pt x="2303" y="1554"/>
                      </a:moveTo>
                      <a:cubicBezTo>
                        <a:pt x="2299" y="1554"/>
                        <a:pt x="2296" y="1556"/>
                        <a:pt x="2297" y="1560"/>
                      </a:cubicBezTo>
                      <a:cubicBezTo>
                        <a:pt x="2297" y="1562"/>
                        <a:pt x="2299" y="1563"/>
                        <a:pt x="2300" y="1562"/>
                      </a:cubicBezTo>
                      <a:cubicBezTo>
                        <a:pt x="2301" y="1562"/>
                        <a:pt x="2301" y="1560"/>
                        <a:pt x="2301" y="1560"/>
                      </a:cubicBezTo>
                      <a:cubicBezTo>
                        <a:pt x="2302" y="1560"/>
                        <a:pt x="2303" y="1561"/>
                        <a:pt x="2303" y="1562"/>
                      </a:cubicBezTo>
                      <a:cubicBezTo>
                        <a:pt x="2304" y="1564"/>
                        <a:pt x="2303" y="1567"/>
                        <a:pt x="2300" y="1569"/>
                      </a:cubicBezTo>
                      <a:cubicBezTo>
                        <a:pt x="2297" y="1570"/>
                        <a:pt x="2293" y="1570"/>
                        <a:pt x="2291" y="1567"/>
                      </a:cubicBezTo>
                      <a:cubicBezTo>
                        <a:pt x="2289" y="1564"/>
                        <a:pt x="2288" y="1560"/>
                        <a:pt x="2287" y="1558"/>
                      </a:cubicBezTo>
                      <a:cubicBezTo>
                        <a:pt x="2285" y="1555"/>
                        <a:pt x="2281" y="1556"/>
                        <a:pt x="2279" y="1557"/>
                      </a:cubicBezTo>
                      <a:cubicBezTo>
                        <a:pt x="2281" y="1553"/>
                        <a:pt x="2282" y="1553"/>
                        <a:pt x="2280" y="1549"/>
                      </a:cubicBezTo>
                      <a:cubicBezTo>
                        <a:pt x="2279" y="1545"/>
                        <a:pt x="2272" y="1535"/>
                        <a:pt x="2282" y="1527"/>
                      </a:cubicBezTo>
                      <a:cubicBezTo>
                        <a:pt x="2274" y="1530"/>
                        <a:pt x="2270" y="1537"/>
                        <a:pt x="2269" y="1544"/>
                      </a:cubicBezTo>
                      <a:cubicBezTo>
                        <a:pt x="2267" y="1552"/>
                        <a:pt x="2270" y="1561"/>
                        <a:pt x="2274" y="1566"/>
                      </a:cubicBezTo>
                      <a:cubicBezTo>
                        <a:pt x="2281" y="1573"/>
                        <a:pt x="2295" y="1576"/>
                        <a:pt x="2303" y="1570"/>
                      </a:cubicBezTo>
                      <a:cubicBezTo>
                        <a:pt x="2307" y="1568"/>
                        <a:pt x="2311" y="1562"/>
                        <a:pt x="2309" y="1557"/>
                      </a:cubicBezTo>
                      <a:cubicBezTo>
                        <a:pt x="2308" y="1555"/>
                        <a:pt x="2306" y="1554"/>
                        <a:pt x="2303" y="1554"/>
                      </a:cubicBezTo>
                      <a:close/>
                      <a:moveTo>
                        <a:pt x="2260" y="1537"/>
                      </a:moveTo>
                      <a:cubicBezTo>
                        <a:pt x="2241" y="1547"/>
                        <a:pt x="2223" y="1543"/>
                        <a:pt x="2213" y="1544"/>
                      </a:cubicBezTo>
                      <a:cubicBezTo>
                        <a:pt x="2201" y="1545"/>
                        <a:pt x="2200" y="1555"/>
                        <a:pt x="2213" y="1557"/>
                      </a:cubicBezTo>
                      <a:cubicBezTo>
                        <a:pt x="2226" y="1559"/>
                        <a:pt x="2253" y="1546"/>
                        <a:pt x="2260" y="1537"/>
                      </a:cubicBezTo>
                      <a:close/>
                      <a:moveTo>
                        <a:pt x="2575" y="1504"/>
                      </a:moveTo>
                      <a:cubicBezTo>
                        <a:pt x="2576" y="1502"/>
                        <a:pt x="2576" y="1500"/>
                        <a:pt x="2575" y="1498"/>
                      </a:cubicBezTo>
                      <a:cubicBezTo>
                        <a:pt x="2573" y="1497"/>
                        <a:pt x="2571" y="1497"/>
                        <a:pt x="2569" y="1499"/>
                      </a:cubicBezTo>
                      <a:cubicBezTo>
                        <a:pt x="2568" y="1500"/>
                        <a:pt x="2568" y="1503"/>
                        <a:pt x="2569" y="1504"/>
                      </a:cubicBezTo>
                      <a:cubicBezTo>
                        <a:pt x="2571" y="1506"/>
                        <a:pt x="2574" y="1506"/>
                        <a:pt x="2575" y="1504"/>
                      </a:cubicBezTo>
                      <a:close/>
                      <a:moveTo>
                        <a:pt x="2603" y="1506"/>
                      </a:moveTo>
                      <a:cubicBezTo>
                        <a:pt x="2606" y="1503"/>
                        <a:pt x="2605" y="1499"/>
                        <a:pt x="2602" y="1496"/>
                      </a:cubicBezTo>
                      <a:cubicBezTo>
                        <a:pt x="2599" y="1493"/>
                        <a:pt x="2595" y="1493"/>
                        <a:pt x="2592" y="1496"/>
                      </a:cubicBezTo>
                      <a:cubicBezTo>
                        <a:pt x="2589" y="1499"/>
                        <a:pt x="2589" y="1504"/>
                        <a:pt x="2592" y="1507"/>
                      </a:cubicBezTo>
                      <a:cubicBezTo>
                        <a:pt x="2595" y="1510"/>
                        <a:pt x="2600" y="1509"/>
                        <a:pt x="2603" y="1506"/>
                      </a:cubicBezTo>
                      <a:close/>
                      <a:moveTo>
                        <a:pt x="2587" y="1507"/>
                      </a:moveTo>
                      <a:cubicBezTo>
                        <a:pt x="2589" y="1505"/>
                        <a:pt x="2589" y="1502"/>
                        <a:pt x="2587" y="1500"/>
                      </a:cubicBezTo>
                      <a:cubicBezTo>
                        <a:pt x="2584" y="1498"/>
                        <a:pt x="2581" y="1498"/>
                        <a:pt x="2579" y="1500"/>
                      </a:cubicBezTo>
                      <a:cubicBezTo>
                        <a:pt x="2577" y="1502"/>
                        <a:pt x="2577" y="1506"/>
                        <a:pt x="2579" y="1508"/>
                      </a:cubicBezTo>
                      <a:cubicBezTo>
                        <a:pt x="2582" y="1510"/>
                        <a:pt x="2585" y="1510"/>
                        <a:pt x="2587" y="1507"/>
                      </a:cubicBezTo>
                      <a:close/>
                      <a:moveTo>
                        <a:pt x="2612" y="1483"/>
                      </a:moveTo>
                      <a:cubicBezTo>
                        <a:pt x="2611" y="1502"/>
                        <a:pt x="2636" y="1502"/>
                        <a:pt x="2645" y="1503"/>
                      </a:cubicBezTo>
                      <a:cubicBezTo>
                        <a:pt x="2652" y="1505"/>
                        <a:pt x="2656" y="1507"/>
                        <a:pt x="2659" y="1512"/>
                      </a:cubicBezTo>
                      <a:cubicBezTo>
                        <a:pt x="2659" y="1504"/>
                        <a:pt x="2653" y="1486"/>
                        <a:pt x="2647" y="1479"/>
                      </a:cubicBezTo>
                      <a:cubicBezTo>
                        <a:pt x="2639" y="1470"/>
                        <a:pt x="2625" y="1467"/>
                        <a:pt x="2614" y="1477"/>
                      </a:cubicBezTo>
                      <a:cubicBezTo>
                        <a:pt x="2621" y="1477"/>
                        <a:pt x="2631" y="1481"/>
                        <a:pt x="2635" y="1487"/>
                      </a:cubicBezTo>
                      <a:cubicBezTo>
                        <a:pt x="2632" y="1485"/>
                        <a:pt x="2621" y="1482"/>
                        <a:pt x="2612" y="1483"/>
                      </a:cubicBezTo>
                      <a:close/>
                      <a:moveTo>
                        <a:pt x="2615" y="1463"/>
                      </a:moveTo>
                      <a:cubicBezTo>
                        <a:pt x="2651" y="1451"/>
                        <a:pt x="2672" y="1404"/>
                        <a:pt x="2656" y="1378"/>
                      </a:cubicBezTo>
                      <a:cubicBezTo>
                        <a:pt x="2643" y="1356"/>
                        <a:pt x="2624" y="1369"/>
                        <a:pt x="2632" y="1390"/>
                      </a:cubicBezTo>
                      <a:cubicBezTo>
                        <a:pt x="2637" y="1405"/>
                        <a:pt x="2649" y="1442"/>
                        <a:pt x="2615" y="1463"/>
                      </a:cubicBezTo>
                      <a:close/>
                      <a:moveTo>
                        <a:pt x="2349" y="1294"/>
                      </a:moveTo>
                      <a:cubicBezTo>
                        <a:pt x="2348" y="1292"/>
                        <a:pt x="2345" y="1290"/>
                        <a:pt x="2343" y="1291"/>
                      </a:cubicBezTo>
                      <a:cubicBezTo>
                        <a:pt x="2340" y="1292"/>
                        <a:pt x="2339" y="1295"/>
                        <a:pt x="2340" y="1298"/>
                      </a:cubicBezTo>
                      <a:cubicBezTo>
                        <a:pt x="2341" y="1300"/>
                        <a:pt x="2344" y="1301"/>
                        <a:pt x="2346" y="1300"/>
                      </a:cubicBezTo>
                      <a:cubicBezTo>
                        <a:pt x="2348" y="1299"/>
                        <a:pt x="2350" y="1296"/>
                        <a:pt x="2349" y="1294"/>
                      </a:cubicBezTo>
                      <a:close/>
                      <a:moveTo>
                        <a:pt x="2359" y="1285"/>
                      </a:moveTo>
                      <a:cubicBezTo>
                        <a:pt x="2358" y="1282"/>
                        <a:pt x="2354" y="1280"/>
                        <a:pt x="2351" y="1282"/>
                      </a:cubicBezTo>
                      <a:cubicBezTo>
                        <a:pt x="2348" y="1283"/>
                        <a:pt x="2347" y="1286"/>
                        <a:pt x="2348" y="1289"/>
                      </a:cubicBezTo>
                      <a:cubicBezTo>
                        <a:pt x="2350" y="1292"/>
                        <a:pt x="2353" y="1293"/>
                        <a:pt x="2356" y="1292"/>
                      </a:cubicBezTo>
                      <a:cubicBezTo>
                        <a:pt x="2359" y="1291"/>
                        <a:pt x="2360" y="1288"/>
                        <a:pt x="2359" y="1285"/>
                      </a:cubicBezTo>
                      <a:close/>
                      <a:moveTo>
                        <a:pt x="2374" y="1276"/>
                      </a:moveTo>
                      <a:cubicBezTo>
                        <a:pt x="2372" y="1272"/>
                        <a:pt x="2368" y="1270"/>
                        <a:pt x="2364" y="1272"/>
                      </a:cubicBezTo>
                      <a:cubicBezTo>
                        <a:pt x="2360" y="1273"/>
                        <a:pt x="2358" y="1278"/>
                        <a:pt x="2360" y="1282"/>
                      </a:cubicBezTo>
                      <a:cubicBezTo>
                        <a:pt x="2362" y="1285"/>
                        <a:pt x="2366" y="1287"/>
                        <a:pt x="2370" y="1286"/>
                      </a:cubicBezTo>
                      <a:cubicBezTo>
                        <a:pt x="2374" y="1284"/>
                        <a:pt x="2376" y="1280"/>
                        <a:pt x="2374" y="1276"/>
                      </a:cubicBezTo>
                      <a:close/>
                      <a:moveTo>
                        <a:pt x="2399" y="1333"/>
                      </a:moveTo>
                      <a:cubicBezTo>
                        <a:pt x="2396" y="1340"/>
                        <a:pt x="2388" y="1347"/>
                        <a:pt x="2378" y="1348"/>
                      </a:cubicBezTo>
                      <a:cubicBezTo>
                        <a:pt x="2362" y="1349"/>
                        <a:pt x="2352" y="1339"/>
                        <a:pt x="2349" y="1324"/>
                      </a:cubicBezTo>
                      <a:cubicBezTo>
                        <a:pt x="2345" y="1295"/>
                        <a:pt x="2310" y="1300"/>
                        <a:pt x="2315" y="1332"/>
                      </a:cubicBezTo>
                      <a:cubicBezTo>
                        <a:pt x="2317" y="1347"/>
                        <a:pt x="2331" y="1359"/>
                        <a:pt x="2343" y="1363"/>
                      </a:cubicBezTo>
                      <a:cubicBezTo>
                        <a:pt x="2367" y="1371"/>
                        <a:pt x="2399" y="1358"/>
                        <a:pt x="2399" y="1333"/>
                      </a:cubicBezTo>
                      <a:close/>
                      <a:moveTo>
                        <a:pt x="2319" y="1375"/>
                      </a:moveTo>
                      <a:cubicBezTo>
                        <a:pt x="2340" y="1422"/>
                        <a:pt x="2312" y="1487"/>
                        <a:pt x="2271" y="1495"/>
                      </a:cubicBezTo>
                      <a:cubicBezTo>
                        <a:pt x="2238" y="1502"/>
                        <a:pt x="2233" y="1471"/>
                        <a:pt x="2262" y="1459"/>
                      </a:cubicBezTo>
                      <a:cubicBezTo>
                        <a:pt x="2281" y="1451"/>
                        <a:pt x="2329" y="1428"/>
                        <a:pt x="2319" y="1375"/>
                      </a:cubicBezTo>
                      <a:close/>
                      <a:moveTo>
                        <a:pt x="2334" y="1385"/>
                      </a:moveTo>
                      <a:cubicBezTo>
                        <a:pt x="2369" y="1419"/>
                        <a:pt x="2372" y="1437"/>
                        <a:pt x="2382" y="1472"/>
                      </a:cubicBezTo>
                      <a:cubicBezTo>
                        <a:pt x="2385" y="1482"/>
                        <a:pt x="2392" y="1491"/>
                        <a:pt x="2399" y="1495"/>
                      </a:cubicBezTo>
                      <a:cubicBezTo>
                        <a:pt x="2410" y="1501"/>
                        <a:pt x="2422" y="1501"/>
                        <a:pt x="2430" y="1498"/>
                      </a:cubicBezTo>
                      <a:cubicBezTo>
                        <a:pt x="2422" y="1516"/>
                        <a:pt x="2395" y="1512"/>
                        <a:pt x="2385" y="1509"/>
                      </a:cubicBezTo>
                      <a:cubicBezTo>
                        <a:pt x="2366" y="1501"/>
                        <a:pt x="2351" y="1482"/>
                        <a:pt x="2347" y="1461"/>
                      </a:cubicBezTo>
                      <a:cubicBezTo>
                        <a:pt x="2341" y="1439"/>
                        <a:pt x="2343" y="1408"/>
                        <a:pt x="2334" y="1385"/>
                      </a:cubicBezTo>
                      <a:close/>
                      <a:moveTo>
                        <a:pt x="2385" y="1394"/>
                      </a:moveTo>
                      <a:cubicBezTo>
                        <a:pt x="2395" y="1399"/>
                        <a:pt x="2409" y="1399"/>
                        <a:pt x="2418" y="1397"/>
                      </a:cubicBezTo>
                      <a:cubicBezTo>
                        <a:pt x="2430" y="1395"/>
                        <a:pt x="2447" y="1385"/>
                        <a:pt x="2448" y="1372"/>
                      </a:cubicBezTo>
                      <a:cubicBezTo>
                        <a:pt x="2462" y="1374"/>
                        <a:pt x="2473" y="1368"/>
                        <a:pt x="2483" y="1361"/>
                      </a:cubicBezTo>
                      <a:cubicBezTo>
                        <a:pt x="2496" y="1352"/>
                        <a:pt x="2513" y="1348"/>
                        <a:pt x="2522" y="1359"/>
                      </a:cubicBezTo>
                      <a:cubicBezTo>
                        <a:pt x="2522" y="1342"/>
                        <a:pt x="2494" y="1335"/>
                        <a:pt x="2479" y="1338"/>
                      </a:cubicBezTo>
                      <a:cubicBezTo>
                        <a:pt x="2459" y="1342"/>
                        <a:pt x="2446" y="1359"/>
                        <a:pt x="2430" y="1376"/>
                      </a:cubicBezTo>
                      <a:cubicBezTo>
                        <a:pt x="2421" y="1385"/>
                        <a:pt x="2407" y="1394"/>
                        <a:pt x="2385" y="1394"/>
                      </a:cubicBezTo>
                      <a:close/>
                      <a:moveTo>
                        <a:pt x="2682" y="1406"/>
                      </a:moveTo>
                      <a:cubicBezTo>
                        <a:pt x="2685" y="1392"/>
                        <a:pt x="2685" y="1361"/>
                        <a:pt x="2669" y="1350"/>
                      </a:cubicBezTo>
                      <a:cubicBezTo>
                        <a:pt x="2669" y="1349"/>
                        <a:pt x="2669" y="1346"/>
                        <a:pt x="2667" y="1344"/>
                      </a:cubicBezTo>
                      <a:cubicBezTo>
                        <a:pt x="2678" y="1347"/>
                        <a:pt x="2685" y="1360"/>
                        <a:pt x="2686" y="1374"/>
                      </a:cubicBezTo>
                      <a:cubicBezTo>
                        <a:pt x="2688" y="1386"/>
                        <a:pt x="2686" y="1399"/>
                        <a:pt x="2682" y="1406"/>
                      </a:cubicBezTo>
                      <a:close/>
                      <a:moveTo>
                        <a:pt x="2627" y="1360"/>
                      </a:moveTo>
                      <a:cubicBezTo>
                        <a:pt x="2627" y="1357"/>
                        <a:pt x="2624" y="1354"/>
                        <a:pt x="2621" y="1354"/>
                      </a:cubicBezTo>
                      <a:cubicBezTo>
                        <a:pt x="2617" y="1355"/>
                        <a:pt x="2615" y="1357"/>
                        <a:pt x="2615" y="1361"/>
                      </a:cubicBezTo>
                      <a:cubicBezTo>
                        <a:pt x="2615" y="1364"/>
                        <a:pt x="2618" y="1367"/>
                        <a:pt x="2621" y="1367"/>
                      </a:cubicBezTo>
                      <a:cubicBezTo>
                        <a:pt x="2625" y="1367"/>
                        <a:pt x="2627" y="1364"/>
                        <a:pt x="2627" y="1360"/>
                      </a:cubicBezTo>
                      <a:close/>
                      <a:moveTo>
                        <a:pt x="2645" y="1353"/>
                      </a:moveTo>
                      <a:cubicBezTo>
                        <a:pt x="2644" y="1349"/>
                        <a:pt x="2641" y="1346"/>
                        <a:pt x="2636" y="1346"/>
                      </a:cubicBezTo>
                      <a:cubicBezTo>
                        <a:pt x="2632" y="1346"/>
                        <a:pt x="2629" y="1350"/>
                        <a:pt x="2629" y="1354"/>
                      </a:cubicBezTo>
                      <a:cubicBezTo>
                        <a:pt x="2629" y="1358"/>
                        <a:pt x="2633" y="1362"/>
                        <a:pt x="2637" y="1361"/>
                      </a:cubicBezTo>
                      <a:cubicBezTo>
                        <a:pt x="2642" y="1361"/>
                        <a:pt x="2645" y="1357"/>
                        <a:pt x="2645" y="1353"/>
                      </a:cubicBezTo>
                      <a:close/>
                      <a:moveTo>
                        <a:pt x="2668" y="1349"/>
                      </a:moveTo>
                      <a:cubicBezTo>
                        <a:pt x="2667" y="1343"/>
                        <a:pt x="2663" y="1339"/>
                        <a:pt x="2657" y="1339"/>
                      </a:cubicBezTo>
                      <a:cubicBezTo>
                        <a:pt x="2651" y="1339"/>
                        <a:pt x="2647" y="1344"/>
                        <a:pt x="2647" y="1350"/>
                      </a:cubicBezTo>
                      <a:cubicBezTo>
                        <a:pt x="2648" y="1355"/>
                        <a:pt x="2652" y="1360"/>
                        <a:pt x="2658" y="1360"/>
                      </a:cubicBezTo>
                      <a:cubicBezTo>
                        <a:pt x="2664" y="1359"/>
                        <a:pt x="2668" y="1354"/>
                        <a:pt x="2668" y="1349"/>
                      </a:cubicBezTo>
                      <a:close/>
                      <a:moveTo>
                        <a:pt x="2722" y="1405"/>
                      </a:moveTo>
                      <a:cubicBezTo>
                        <a:pt x="2722" y="1400"/>
                        <a:pt x="2719" y="1397"/>
                        <a:pt x="2715" y="1398"/>
                      </a:cubicBezTo>
                      <a:cubicBezTo>
                        <a:pt x="2710" y="1398"/>
                        <a:pt x="2707" y="1401"/>
                        <a:pt x="2708" y="1405"/>
                      </a:cubicBezTo>
                      <a:cubicBezTo>
                        <a:pt x="2708" y="1409"/>
                        <a:pt x="2711" y="1412"/>
                        <a:pt x="2715" y="1412"/>
                      </a:cubicBezTo>
                      <a:cubicBezTo>
                        <a:pt x="2719" y="1412"/>
                        <a:pt x="2722" y="1409"/>
                        <a:pt x="2722" y="1405"/>
                      </a:cubicBezTo>
                      <a:close/>
                      <a:moveTo>
                        <a:pt x="2150" y="1334"/>
                      </a:moveTo>
                      <a:cubicBezTo>
                        <a:pt x="2147" y="1341"/>
                        <a:pt x="2153" y="1354"/>
                        <a:pt x="2162" y="1352"/>
                      </a:cubicBezTo>
                      <a:cubicBezTo>
                        <a:pt x="2165" y="1357"/>
                        <a:pt x="2165" y="1364"/>
                        <a:pt x="2160" y="1369"/>
                      </a:cubicBezTo>
                      <a:cubicBezTo>
                        <a:pt x="2153" y="1377"/>
                        <a:pt x="2138" y="1378"/>
                        <a:pt x="2130" y="1371"/>
                      </a:cubicBezTo>
                      <a:cubicBezTo>
                        <a:pt x="2143" y="1394"/>
                        <a:pt x="2183" y="1384"/>
                        <a:pt x="2187" y="1357"/>
                      </a:cubicBezTo>
                      <a:cubicBezTo>
                        <a:pt x="2190" y="1342"/>
                        <a:pt x="2183" y="1331"/>
                        <a:pt x="2173" y="1327"/>
                      </a:cubicBezTo>
                      <a:cubicBezTo>
                        <a:pt x="2165" y="1323"/>
                        <a:pt x="2154" y="1325"/>
                        <a:pt x="2150" y="1334"/>
                      </a:cubicBezTo>
                      <a:close/>
                      <a:moveTo>
                        <a:pt x="2176" y="1277"/>
                      </a:moveTo>
                      <a:cubicBezTo>
                        <a:pt x="2190" y="1297"/>
                        <a:pt x="2184" y="1316"/>
                        <a:pt x="2187" y="1327"/>
                      </a:cubicBezTo>
                      <a:cubicBezTo>
                        <a:pt x="2191" y="1339"/>
                        <a:pt x="2205" y="1335"/>
                        <a:pt x="2204" y="1321"/>
                      </a:cubicBezTo>
                      <a:cubicBezTo>
                        <a:pt x="2203" y="1306"/>
                        <a:pt x="2191" y="1289"/>
                        <a:pt x="2176" y="1277"/>
                      </a:cubicBezTo>
                      <a:close/>
                      <a:moveTo>
                        <a:pt x="2245" y="1334"/>
                      </a:moveTo>
                      <a:cubicBezTo>
                        <a:pt x="2237" y="1333"/>
                        <a:pt x="2229" y="1339"/>
                        <a:pt x="2226" y="1344"/>
                      </a:cubicBezTo>
                      <a:cubicBezTo>
                        <a:pt x="2218" y="1341"/>
                        <a:pt x="2217" y="1324"/>
                        <a:pt x="2230" y="1321"/>
                      </a:cubicBezTo>
                      <a:cubicBezTo>
                        <a:pt x="2238" y="1319"/>
                        <a:pt x="2246" y="1326"/>
                        <a:pt x="2245" y="1334"/>
                      </a:cubicBezTo>
                      <a:close/>
                      <a:moveTo>
                        <a:pt x="2253" y="1369"/>
                      </a:moveTo>
                      <a:cubicBezTo>
                        <a:pt x="2254" y="1364"/>
                        <a:pt x="2251" y="1359"/>
                        <a:pt x="2246" y="1359"/>
                      </a:cubicBezTo>
                      <a:cubicBezTo>
                        <a:pt x="2238" y="1358"/>
                        <a:pt x="2235" y="1368"/>
                        <a:pt x="2239" y="1373"/>
                      </a:cubicBezTo>
                      <a:cubicBezTo>
                        <a:pt x="2243" y="1377"/>
                        <a:pt x="2247" y="1377"/>
                        <a:pt x="2250" y="1384"/>
                      </a:cubicBezTo>
                      <a:cubicBezTo>
                        <a:pt x="2249" y="1376"/>
                        <a:pt x="2252" y="1375"/>
                        <a:pt x="2253" y="1369"/>
                      </a:cubicBezTo>
                      <a:close/>
                      <a:moveTo>
                        <a:pt x="2264" y="1289"/>
                      </a:moveTo>
                      <a:cubicBezTo>
                        <a:pt x="2285" y="1291"/>
                        <a:pt x="2317" y="1270"/>
                        <a:pt x="2309" y="1251"/>
                      </a:cubicBezTo>
                      <a:cubicBezTo>
                        <a:pt x="2313" y="1249"/>
                        <a:pt x="2319" y="1253"/>
                        <a:pt x="2320" y="1258"/>
                      </a:cubicBezTo>
                      <a:cubicBezTo>
                        <a:pt x="2321" y="1265"/>
                        <a:pt x="2317" y="1274"/>
                        <a:pt x="2309" y="1276"/>
                      </a:cubicBezTo>
                      <a:cubicBezTo>
                        <a:pt x="2312" y="1284"/>
                        <a:pt x="2289" y="1297"/>
                        <a:pt x="2264" y="1289"/>
                      </a:cubicBezTo>
                      <a:close/>
                      <a:moveTo>
                        <a:pt x="1987" y="1378"/>
                      </a:moveTo>
                      <a:cubicBezTo>
                        <a:pt x="1995" y="1386"/>
                        <a:pt x="2006" y="1389"/>
                        <a:pt x="2017" y="1386"/>
                      </a:cubicBezTo>
                      <a:cubicBezTo>
                        <a:pt x="2026" y="1384"/>
                        <a:pt x="2033" y="1378"/>
                        <a:pt x="2038" y="1370"/>
                      </a:cubicBezTo>
                      <a:cubicBezTo>
                        <a:pt x="2040" y="1367"/>
                        <a:pt x="2041" y="1364"/>
                        <a:pt x="2041" y="1360"/>
                      </a:cubicBezTo>
                      <a:cubicBezTo>
                        <a:pt x="2041" y="1361"/>
                        <a:pt x="2040" y="1362"/>
                        <a:pt x="2040" y="1363"/>
                      </a:cubicBezTo>
                      <a:cubicBezTo>
                        <a:pt x="2036" y="1370"/>
                        <a:pt x="2027" y="1373"/>
                        <a:pt x="2020" y="1369"/>
                      </a:cubicBezTo>
                      <a:cubicBezTo>
                        <a:pt x="2013" y="1365"/>
                        <a:pt x="2010" y="1356"/>
                        <a:pt x="2014" y="1349"/>
                      </a:cubicBezTo>
                      <a:cubicBezTo>
                        <a:pt x="2020" y="1338"/>
                        <a:pt x="2034" y="1339"/>
                        <a:pt x="2040" y="1348"/>
                      </a:cubicBezTo>
                      <a:cubicBezTo>
                        <a:pt x="2044" y="1355"/>
                        <a:pt x="2043" y="1364"/>
                        <a:pt x="2040" y="1371"/>
                      </a:cubicBezTo>
                      <a:cubicBezTo>
                        <a:pt x="2035" y="1380"/>
                        <a:pt x="2028" y="1387"/>
                        <a:pt x="2018" y="1390"/>
                      </a:cubicBezTo>
                      <a:cubicBezTo>
                        <a:pt x="2006" y="1393"/>
                        <a:pt x="1994" y="1390"/>
                        <a:pt x="1984" y="1381"/>
                      </a:cubicBezTo>
                      <a:cubicBezTo>
                        <a:pt x="1976" y="1374"/>
                        <a:pt x="1972" y="1365"/>
                        <a:pt x="1971" y="1356"/>
                      </a:cubicBezTo>
                      <a:cubicBezTo>
                        <a:pt x="1970" y="1358"/>
                        <a:pt x="1969" y="1361"/>
                        <a:pt x="1969" y="1363"/>
                      </a:cubicBezTo>
                      <a:cubicBezTo>
                        <a:pt x="1966" y="1373"/>
                        <a:pt x="1962" y="1381"/>
                        <a:pt x="1957" y="1389"/>
                      </a:cubicBezTo>
                      <a:cubicBezTo>
                        <a:pt x="1955" y="1391"/>
                        <a:pt x="1954" y="1393"/>
                        <a:pt x="1952" y="1396"/>
                      </a:cubicBezTo>
                      <a:cubicBezTo>
                        <a:pt x="1949" y="1399"/>
                        <a:pt x="1947" y="1402"/>
                        <a:pt x="1943" y="1405"/>
                      </a:cubicBezTo>
                      <a:cubicBezTo>
                        <a:pt x="1942" y="1406"/>
                        <a:pt x="1931" y="1416"/>
                        <a:pt x="1929" y="1413"/>
                      </a:cubicBezTo>
                      <a:cubicBezTo>
                        <a:pt x="1929" y="1412"/>
                        <a:pt x="1935" y="1407"/>
                        <a:pt x="1936" y="1406"/>
                      </a:cubicBezTo>
                      <a:cubicBezTo>
                        <a:pt x="1941" y="1402"/>
                        <a:pt x="1945" y="1397"/>
                        <a:pt x="1948" y="1393"/>
                      </a:cubicBezTo>
                      <a:cubicBezTo>
                        <a:pt x="1950" y="1391"/>
                        <a:pt x="1951" y="1388"/>
                        <a:pt x="1953" y="1386"/>
                      </a:cubicBezTo>
                      <a:cubicBezTo>
                        <a:pt x="1958" y="1378"/>
                        <a:pt x="1962" y="1371"/>
                        <a:pt x="1965" y="1362"/>
                      </a:cubicBezTo>
                      <a:cubicBezTo>
                        <a:pt x="1965" y="1362"/>
                        <a:pt x="1965" y="1360"/>
                        <a:pt x="1966" y="1359"/>
                      </a:cubicBezTo>
                      <a:cubicBezTo>
                        <a:pt x="1964" y="1361"/>
                        <a:pt x="1963" y="1364"/>
                        <a:pt x="1961" y="1366"/>
                      </a:cubicBezTo>
                      <a:cubicBezTo>
                        <a:pt x="1956" y="1373"/>
                        <a:pt x="1951" y="1378"/>
                        <a:pt x="1944" y="1383"/>
                      </a:cubicBezTo>
                      <a:cubicBezTo>
                        <a:pt x="1923" y="1394"/>
                        <a:pt x="1905" y="1385"/>
                        <a:pt x="1894" y="1368"/>
                      </a:cubicBezTo>
                      <a:cubicBezTo>
                        <a:pt x="1884" y="1354"/>
                        <a:pt x="1881" y="1336"/>
                        <a:pt x="1888" y="1320"/>
                      </a:cubicBezTo>
                      <a:cubicBezTo>
                        <a:pt x="1895" y="1307"/>
                        <a:pt x="1907" y="1301"/>
                        <a:pt x="1922" y="1304"/>
                      </a:cubicBezTo>
                      <a:cubicBezTo>
                        <a:pt x="1928" y="1305"/>
                        <a:pt x="1933" y="1307"/>
                        <a:pt x="1938" y="1312"/>
                      </a:cubicBezTo>
                      <a:cubicBezTo>
                        <a:pt x="1942" y="1316"/>
                        <a:pt x="1944" y="1320"/>
                        <a:pt x="1945" y="1325"/>
                      </a:cubicBezTo>
                      <a:cubicBezTo>
                        <a:pt x="1945" y="1332"/>
                        <a:pt x="1943" y="1338"/>
                        <a:pt x="1938" y="1342"/>
                      </a:cubicBezTo>
                      <a:cubicBezTo>
                        <a:pt x="1934" y="1345"/>
                        <a:pt x="1931" y="1346"/>
                        <a:pt x="1927" y="1345"/>
                      </a:cubicBezTo>
                      <a:cubicBezTo>
                        <a:pt x="1922" y="1344"/>
                        <a:pt x="1919" y="1341"/>
                        <a:pt x="1916" y="1337"/>
                      </a:cubicBezTo>
                      <a:cubicBezTo>
                        <a:pt x="1914" y="1332"/>
                        <a:pt x="1914" y="1327"/>
                        <a:pt x="1918" y="1323"/>
                      </a:cubicBezTo>
                      <a:cubicBezTo>
                        <a:pt x="1921" y="1319"/>
                        <a:pt x="1927" y="1318"/>
                        <a:pt x="1932" y="1321"/>
                      </a:cubicBezTo>
                      <a:cubicBezTo>
                        <a:pt x="1937" y="1324"/>
                        <a:pt x="1939" y="1331"/>
                        <a:pt x="1936" y="1336"/>
                      </a:cubicBezTo>
                      <a:cubicBezTo>
                        <a:pt x="1933" y="1341"/>
                        <a:pt x="1926" y="1343"/>
                        <a:pt x="1921" y="1340"/>
                      </a:cubicBezTo>
                      <a:cubicBezTo>
                        <a:pt x="1919" y="1339"/>
                        <a:pt x="1917" y="1338"/>
                        <a:pt x="1916" y="1336"/>
                      </a:cubicBezTo>
                      <a:cubicBezTo>
                        <a:pt x="1916" y="1336"/>
                        <a:pt x="1917" y="1337"/>
                        <a:pt x="1917" y="1337"/>
                      </a:cubicBezTo>
                      <a:cubicBezTo>
                        <a:pt x="1919" y="1341"/>
                        <a:pt x="1922" y="1344"/>
                        <a:pt x="1927" y="1345"/>
                      </a:cubicBezTo>
                      <a:cubicBezTo>
                        <a:pt x="1931" y="1345"/>
                        <a:pt x="1934" y="1344"/>
                        <a:pt x="1937" y="1342"/>
                      </a:cubicBezTo>
                      <a:cubicBezTo>
                        <a:pt x="1942" y="1338"/>
                        <a:pt x="1944" y="1332"/>
                        <a:pt x="1944" y="1326"/>
                      </a:cubicBezTo>
                      <a:cubicBezTo>
                        <a:pt x="1943" y="1320"/>
                        <a:pt x="1941" y="1316"/>
                        <a:pt x="1937" y="1313"/>
                      </a:cubicBezTo>
                      <a:cubicBezTo>
                        <a:pt x="1932" y="1309"/>
                        <a:pt x="1928" y="1306"/>
                        <a:pt x="1921" y="1305"/>
                      </a:cubicBezTo>
                      <a:cubicBezTo>
                        <a:pt x="1908" y="1303"/>
                        <a:pt x="1896" y="1309"/>
                        <a:pt x="1890" y="1322"/>
                      </a:cubicBezTo>
                      <a:cubicBezTo>
                        <a:pt x="1883" y="1337"/>
                        <a:pt x="1888" y="1355"/>
                        <a:pt x="1897" y="1368"/>
                      </a:cubicBezTo>
                      <a:cubicBezTo>
                        <a:pt x="1908" y="1381"/>
                        <a:pt x="1924" y="1389"/>
                        <a:pt x="1941" y="1379"/>
                      </a:cubicBezTo>
                      <a:cubicBezTo>
                        <a:pt x="1948" y="1375"/>
                        <a:pt x="1952" y="1370"/>
                        <a:pt x="1957" y="1363"/>
                      </a:cubicBezTo>
                      <a:cubicBezTo>
                        <a:pt x="1960" y="1359"/>
                        <a:pt x="1962" y="1355"/>
                        <a:pt x="1964" y="1351"/>
                      </a:cubicBezTo>
                      <a:cubicBezTo>
                        <a:pt x="1972" y="1335"/>
                        <a:pt x="1975" y="1319"/>
                        <a:pt x="1986" y="1305"/>
                      </a:cubicBezTo>
                      <a:cubicBezTo>
                        <a:pt x="1997" y="1292"/>
                        <a:pt x="2012" y="1283"/>
                        <a:pt x="2032" y="1282"/>
                      </a:cubicBezTo>
                      <a:cubicBezTo>
                        <a:pt x="2041" y="1281"/>
                        <a:pt x="2049" y="1282"/>
                        <a:pt x="2058" y="1285"/>
                      </a:cubicBezTo>
                      <a:cubicBezTo>
                        <a:pt x="2062" y="1286"/>
                        <a:pt x="2065" y="1287"/>
                        <a:pt x="2068" y="1289"/>
                      </a:cubicBezTo>
                      <a:cubicBezTo>
                        <a:pt x="2067" y="1287"/>
                        <a:pt x="2066" y="1284"/>
                        <a:pt x="2065" y="1281"/>
                      </a:cubicBezTo>
                      <a:cubicBezTo>
                        <a:pt x="2063" y="1270"/>
                        <a:pt x="2067" y="1259"/>
                        <a:pt x="2076" y="1252"/>
                      </a:cubicBezTo>
                      <a:cubicBezTo>
                        <a:pt x="2085" y="1246"/>
                        <a:pt x="2096" y="1245"/>
                        <a:pt x="2106" y="1250"/>
                      </a:cubicBezTo>
                      <a:cubicBezTo>
                        <a:pt x="2114" y="1255"/>
                        <a:pt x="2118" y="1264"/>
                        <a:pt x="2116" y="1272"/>
                      </a:cubicBezTo>
                      <a:cubicBezTo>
                        <a:pt x="2115" y="1277"/>
                        <a:pt x="2112" y="1282"/>
                        <a:pt x="2107" y="1284"/>
                      </a:cubicBezTo>
                      <a:cubicBezTo>
                        <a:pt x="2105" y="1285"/>
                        <a:pt x="2102" y="1286"/>
                        <a:pt x="2099" y="1286"/>
                      </a:cubicBezTo>
                      <a:cubicBezTo>
                        <a:pt x="2093" y="1285"/>
                        <a:pt x="2089" y="1281"/>
                        <a:pt x="2089" y="1276"/>
                      </a:cubicBezTo>
                      <a:cubicBezTo>
                        <a:pt x="2088" y="1270"/>
                        <a:pt x="2092" y="1265"/>
                        <a:pt x="2098" y="1264"/>
                      </a:cubicBezTo>
                      <a:cubicBezTo>
                        <a:pt x="2104" y="1264"/>
                        <a:pt x="2109" y="1268"/>
                        <a:pt x="2110" y="1274"/>
                      </a:cubicBezTo>
                      <a:cubicBezTo>
                        <a:pt x="2110" y="1279"/>
                        <a:pt x="2107" y="1284"/>
                        <a:pt x="2103" y="1285"/>
                      </a:cubicBezTo>
                      <a:cubicBezTo>
                        <a:pt x="2109" y="1284"/>
                        <a:pt x="2114" y="1278"/>
                        <a:pt x="2115" y="1271"/>
                      </a:cubicBezTo>
                      <a:cubicBezTo>
                        <a:pt x="2117" y="1264"/>
                        <a:pt x="2113" y="1256"/>
                        <a:pt x="2105" y="1251"/>
                      </a:cubicBezTo>
                      <a:cubicBezTo>
                        <a:pt x="2096" y="1246"/>
                        <a:pt x="2085" y="1248"/>
                        <a:pt x="2078" y="1253"/>
                      </a:cubicBezTo>
                      <a:cubicBezTo>
                        <a:pt x="2072" y="1257"/>
                        <a:pt x="2069" y="1262"/>
                        <a:pt x="2067" y="1268"/>
                      </a:cubicBezTo>
                      <a:cubicBezTo>
                        <a:pt x="2062" y="1287"/>
                        <a:pt x="2083" y="1296"/>
                        <a:pt x="2095" y="1315"/>
                      </a:cubicBezTo>
                      <a:cubicBezTo>
                        <a:pt x="2106" y="1334"/>
                        <a:pt x="2111" y="1358"/>
                        <a:pt x="2108" y="1380"/>
                      </a:cubicBezTo>
                      <a:cubicBezTo>
                        <a:pt x="2108" y="1350"/>
                        <a:pt x="2101" y="1321"/>
                        <a:pt x="2079" y="1301"/>
                      </a:cubicBezTo>
                      <a:cubicBezTo>
                        <a:pt x="2071" y="1295"/>
                        <a:pt x="2065" y="1292"/>
                        <a:pt x="2056" y="1289"/>
                      </a:cubicBezTo>
                      <a:cubicBezTo>
                        <a:pt x="2048" y="1286"/>
                        <a:pt x="2041" y="1286"/>
                        <a:pt x="2032" y="1286"/>
                      </a:cubicBezTo>
                      <a:cubicBezTo>
                        <a:pt x="2005" y="1289"/>
                        <a:pt x="1987" y="1305"/>
                        <a:pt x="1979" y="1328"/>
                      </a:cubicBezTo>
                      <a:cubicBezTo>
                        <a:pt x="1973" y="1346"/>
                        <a:pt x="1972" y="1364"/>
                        <a:pt x="1987" y="1378"/>
                      </a:cubicBezTo>
                      <a:close/>
                      <a:moveTo>
                        <a:pt x="1823" y="1505"/>
                      </a:moveTo>
                      <a:cubicBezTo>
                        <a:pt x="1823" y="1502"/>
                        <a:pt x="1825" y="1500"/>
                        <a:pt x="1828" y="1499"/>
                      </a:cubicBezTo>
                      <a:cubicBezTo>
                        <a:pt x="1831" y="1499"/>
                        <a:pt x="1833" y="1501"/>
                        <a:pt x="1833" y="1504"/>
                      </a:cubicBezTo>
                      <a:cubicBezTo>
                        <a:pt x="1834" y="1507"/>
                        <a:pt x="1831" y="1509"/>
                        <a:pt x="1829" y="1510"/>
                      </a:cubicBezTo>
                      <a:cubicBezTo>
                        <a:pt x="1826" y="1510"/>
                        <a:pt x="1823" y="1508"/>
                        <a:pt x="1823" y="1505"/>
                      </a:cubicBezTo>
                      <a:close/>
                      <a:moveTo>
                        <a:pt x="1955" y="1467"/>
                      </a:moveTo>
                      <a:cubicBezTo>
                        <a:pt x="1960" y="1469"/>
                        <a:pt x="1966" y="1469"/>
                        <a:pt x="1969" y="1465"/>
                      </a:cubicBezTo>
                      <a:cubicBezTo>
                        <a:pt x="1971" y="1462"/>
                        <a:pt x="1971" y="1459"/>
                        <a:pt x="1970" y="1456"/>
                      </a:cubicBezTo>
                      <a:cubicBezTo>
                        <a:pt x="1968" y="1453"/>
                        <a:pt x="1964" y="1452"/>
                        <a:pt x="1961" y="1455"/>
                      </a:cubicBezTo>
                      <a:cubicBezTo>
                        <a:pt x="1959" y="1456"/>
                        <a:pt x="1959" y="1459"/>
                        <a:pt x="1960" y="1462"/>
                      </a:cubicBezTo>
                      <a:cubicBezTo>
                        <a:pt x="1955" y="1459"/>
                        <a:pt x="1957" y="1450"/>
                        <a:pt x="1965" y="1450"/>
                      </a:cubicBezTo>
                      <a:cubicBezTo>
                        <a:pt x="1969" y="1450"/>
                        <a:pt x="1973" y="1453"/>
                        <a:pt x="1974" y="1457"/>
                      </a:cubicBezTo>
                      <a:cubicBezTo>
                        <a:pt x="1976" y="1465"/>
                        <a:pt x="1970" y="1471"/>
                        <a:pt x="1964" y="1472"/>
                      </a:cubicBezTo>
                      <a:cubicBezTo>
                        <a:pt x="1957" y="1473"/>
                        <a:pt x="1951" y="1469"/>
                        <a:pt x="1948" y="1464"/>
                      </a:cubicBezTo>
                      <a:cubicBezTo>
                        <a:pt x="1956" y="1480"/>
                        <a:pt x="1984" y="1493"/>
                        <a:pt x="1998" y="1494"/>
                      </a:cubicBezTo>
                      <a:cubicBezTo>
                        <a:pt x="1997" y="1495"/>
                        <a:pt x="1996" y="1496"/>
                        <a:pt x="1996" y="1497"/>
                      </a:cubicBezTo>
                      <a:cubicBezTo>
                        <a:pt x="1974" y="1495"/>
                        <a:pt x="1949" y="1479"/>
                        <a:pt x="1944" y="1462"/>
                      </a:cubicBezTo>
                      <a:cubicBezTo>
                        <a:pt x="1937" y="1487"/>
                        <a:pt x="1928" y="1502"/>
                        <a:pt x="1927" y="1519"/>
                      </a:cubicBezTo>
                      <a:cubicBezTo>
                        <a:pt x="1927" y="1527"/>
                        <a:pt x="1928" y="1536"/>
                        <a:pt x="1933" y="1542"/>
                      </a:cubicBezTo>
                      <a:cubicBezTo>
                        <a:pt x="1932" y="1543"/>
                        <a:pt x="1932" y="1546"/>
                        <a:pt x="1933" y="1548"/>
                      </a:cubicBezTo>
                      <a:cubicBezTo>
                        <a:pt x="1924" y="1542"/>
                        <a:pt x="1921" y="1529"/>
                        <a:pt x="1924" y="1516"/>
                      </a:cubicBezTo>
                      <a:cubicBezTo>
                        <a:pt x="1924" y="1515"/>
                        <a:pt x="1924" y="1515"/>
                        <a:pt x="1924" y="1514"/>
                      </a:cubicBezTo>
                      <a:cubicBezTo>
                        <a:pt x="1916" y="1527"/>
                        <a:pt x="1914" y="1547"/>
                        <a:pt x="1918" y="1564"/>
                      </a:cubicBezTo>
                      <a:cubicBezTo>
                        <a:pt x="1920" y="1571"/>
                        <a:pt x="1923" y="1579"/>
                        <a:pt x="1929" y="1583"/>
                      </a:cubicBezTo>
                      <a:cubicBezTo>
                        <a:pt x="1933" y="1585"/>
                        <a:pt x="1940" y="1586"/>
                        <a:pt x="1942" y="1582"/>
                      </a:cubicBezTo>
                      <a:cubicBezTo>
                        <a:pt x="1943" y="1580"/>
                        <a:pt x="1943" y="1579"/>
                        <a:pt x="1942" y="1577"/>
                      </a:cubicBezTo>
                      <a:cubicBezTo>
                        <a:pt x="1941" y="1576"/>
                        <a:pt x="1939" y="1576"/>
                        <a:pt x="1938" y="1577"/>
                      </a:cubicBezTo>
                      <a:cubicBezTo>
                        <a:pt x="1937" y="1577"/>
                        <a:pt x="1937" y="1578"/>
                        <a:pt x="1936" y="1579"/>
                      </a:cubicBezTo>
                      <a:cubicBezTo>
                        <a:pt x="1936" y="1581"/>
                        <a:pt x="1938" y="1582"/>
                        <a:pt x="1939" y="1581"/>
                      </a:cubicBezTo>
                      <a:cubicBezTo>
                        <a:pt x="1940" y="1581"/>
                        <a:pt x="1940" y="1580"/>
                        <a:pt x="1940" y="1580"/>
                      </a:cubicBezTo>
                      <a:cubicBezTo>
                        <a:pt x="1941" y="1581"/>
                        <a:pt x="1941" y="1582"/>
                        <a:pt x="1940" y="1582"/>
                      </a:cubicBezTo>
                      <a:cubicBezTo>
                        <a:pt x="1938" y="1583"/>
                        <a:pt x="1937" y="1583"/>
                        <a:pt x="1935" y="1582"/>
                      </a:cubicBezTo>
                      <a:cubicBezTo>
                        <a:pt x="1933" y="1580"/>
                        <a:pt x="1933" y="1577"/>
                        <a:pt x="1935" y="1575"/>
                      </a:cubicBezTo>
                      <a:cubicBezTo>
                        <a:pt x="1936" y="1573"/>
                        <a:pt x="1938" y="1572"/>
                        <a:pt x="1940" y="1573"/>
                      </a:cubicBezTo>
                      <a:cubicBezTo>
                        <a:pt x="1942" y="1573"/>
                        <a:pt x="1944" y="1574"/>
                        <a:pt x="1945" y="1575"/>
                      </a:cubicBezTo>
                      <a:cubicBezTo>
                        <a:pt x="1947" y="1578"/>
                        <a:pt x="1947" y="1580"/>
                        <a:pt x="1945" y="1583"/>
                      </a:cubicBezTo>
                      <a:cubicBezTo>
                        <a:pt x="1942" y="1587"/>
                        <a:pt x="1937" y="1587"/>
                        <a:pt x="1932" y="1586"/>
                      </a:cubicBezTo>
                      <a:cubicBezTo>
                        <a:pt x="1930" y="1585"/>
                        <a:pt x="1928" y="1584"/>
                        <a:pt x="1926" y="1582"/>
                      </a:cubicBezTo>
                      <a:cubicBezTo>
                        <a:pt x="1932" y="1591"/>
                        <a:pt x="1941" y="1594"/>
                        <a:pt x="1951" y="1593"/>
                      </a:cubicBezTo>
                      <a:cubicBezTo>
                        <a:pt x="1957" y="1593"/>
                        <a:pt x="1962" y="1590"/>
                        <a:pt x="1966" y="1586"/>
                      </a:cubicBezTo>
                      <a:cubicBezTo>
                        <a:pt x="1966" y="1586"/>
                        <a:pt x="1966" y="1586"/>
                        <a:pt x="1966" y="1586"/>
                      </a:cubicBezTo>
                      <a:cubicBezTo>
                        <a:pt x="1962" y="1589"/>
                        <a:pt x="1955" y="1589"/>
                        <a:pt x="1953" y="1581"/>
                      </a:cubicBezTo>
                      <a:cubicBezTo>
                        <a:pt x="1952" y="1575"/>
                        <a:pt x="1958" y="1565"/>
                        <a:pt x="1946" y="1557"/>
                      </a:cubicBezTo>
                      <a:cubicBezTo>
                        <a:pt x="1953" y="1558"/>
                        <a:pt x="1960" y="1560"/>
                        <a:pt x="1964" y="1564"/>
                      </a:cubicBezTo>
                      <a:cubicBezTo>
                        <a:pt x="1969" y="1569"/>
                        <a:pt x="1971" y="1576"/>
                        <a:pt x="1969" y="1582"/>
                      </a:cubicBezTo>
                      <a:cubicBezTo>
                        <a:pt x="1966" y="1590"/>
                        <a:pt x="1958" y="1594"/>
                        <a:pt x="1950" y="1595"/>
                      </a:cubicBezTo>
                      <a:cubicBezTo>
                        <a:pt x="1939" y="1596"/>
                        <a:pt x="1929" y="1590"/>
                        <a:pt x="1923" y="1580"/>
                      </a:cubicBezTo>
                      <a:cubicBezTo>
                        <a:pt x="1917" y="1572"/>
                        <a:pt x="1914" y="1556"/>
                        <a:pt x="1914" y="1545"/>
                      </a:cubicBezTo>
                      <a:cubicBezTo>
                        <a:pt x="1914" y="1536"/>
                        <a:pt x="1917" y="1524"/>
                        <a:pt x="1921" y="1516"/>
                      </a:cubicBezTo>
                      <a:cubicBezTo>
                        <a:pt x="1917" y="1520"/>
                        <a:pt x="1912" y="1524"/>
                        <a:pt x="1907" y="1527"/>
                      </a:cubicBezTo>
                      <a:cubicBezTo>
                        <a:pt x="1896" y="1534"/>
                        <a:pt x="1886" y="1536"/>
                        <a:pt x="1873" y="1535"/>
                      </a:cubicBezTo>
                      <a:cubicBezTo>
                        <a:pt x="1868" y="1535"/>
                        <a:pt x="1864" y="1534"/>
                        <a:pt x="1860" y="1533"/>
                      </a:cubicBezTo>
                      <a:cubicBezTo>
                        <a:pt x="1861" y="1532"/>
                        <a:pt x="1862" y="1531"/>
                        <a:pt x="1861" y="1530"/>
                      </a:cubicBezTo>
                      <a:cubicBezTo>
                        <a:pt x="1865" y="1531"/>
                        <a:pt x="1869" y="1531"/>
                        <a:pt x="1873" y="1532"/>
                      </a:cubicBezTo>
                      <a:cubicBezTo>
                        <a:pt x="1885" y="1532"/>
                        <a:pt x="1894" y="1530"/>
                        <a:pt x="1905" y="1523"/>
                      </a:cubicBezTo>
                      <a:cubicBezTo>
                        <a:pt x="1918" y="1514"/>
                        <a:pt x="1926" y="1501"/>
                        <a:pt x="1932" y="1487"/>
                      </a:cubicBezTo>
                      <a:cubicBezTo>
                        <a:pt x="1929" y="1490"/>
                        <a:pt x="1926" y="1493"/>
                        <a:pt x="1923" y="1496"/>
                      </a:cubicBezTo>
                      <a:cubicBezTo>
                        <a:pt x="1923" y="1496"/>
                        <a:pt x="1923" y="1496"/>
                        <a:pt x="1923" y="1496"/>
                      </a:cubicBezTo>
                      <a:cubicBezTo>
                        <a:pt x="1916" y="1501"/>
                        <a:pt x="1909" y="1505"/>
                        <a:pt x="1900" y="1505"/>
                      </a:cubicBezTo>
                      <a:cubicBezTo>
                        <a:pt x="1908" y="1502"/>
                        <a:pt x="1914" y="1499"/>
                        <a:pt x="1921" y="1494"/>
                      </a:cubicBezTo>
                      <a:cubicBezTo>
                        <a:pt x="1921" y="1494"/>
                        <a:pt x="1921" y="1494"/>
                        <a:pt x="1921" y="1494"/>
                      </a:cubicBezTo>
                      <a:cubicBezTo>
                        <a:pt x="1935" y="1482"/>
                        <a:pt x="1935" y="1478"/>
                        <a:pt x="1939" y="1461"/>
                      </a:cubicBezTo>
                      <a:cubicBezTo>
                        <a:pt x="1945" y="1434"/>
                        <a:pt x="1949" y="1406"/>
                        <a:pt x="1965" y="1387"/>
                      </a:cubicBezTo>
                      <a:cubicBezTo>
                        <a:pt x="1957" y="1401"/>
                        <a:pt x="1936" y="1456"/>
                        <a:pt x="1955" y="1467"/>
                      </a:cubicBezTo>
                      <a:close/>
                      <a:moveTo>
                        <a:pt x="1911" y="1500"/>
                      </a:moveTo>
                      <a:cubicBezTo>
                        <a:pt x="1906" y="1488"/>
                        <a:pt x="1891" y="1496"/>
                        <a:pt x="1885" y="1497"/>
                      </a:cubicBezTo>
                      <a:cubicBezTo>
                        <a:pt x="1881" y="1499"/>
                        <a:pt x="1878" y="1499"/>
                        <a:pt x="1874" y="1497"/>
                      </a:cubicBezTo>
                      <a:cubicBezTo>
                        <a:pt x="1877" y="1501"/>
                        <a:pt x="1886" y="1510"/>
                        <a:pt x="1892" y="1512"/>
                      </a:cubicBezTo>
                      <a:cubicBezTo>
                        <a:pt x="1899" y="1515"/>
                        <a:pt x="1908" y="1513"/>
                        <a:pt x="1911" y="1503"/>
                      </a:cubicBezTo>
                      <a:cubicBezTo>
                        <a:pt x="1907" y="1506"/>
                        <a:pt x="1900" y="1507"/>
                        <a:pt x="1896" y="1504"/>
                      </a:cubicBezTo>
                      <a:cubicBezTo>
                        <a:pt x="1899" y="1504"/>
                        <a:pt x="1906" y="1503"/>
                        <a:pt x="1911" y="1500"/>
                      </a:cubicBezTo>
                      <a:close/>
                      <a:moveTo>
                        <a:pt x="1972" y="1543"/>
                      </a:moveTo>
                      <a:cubicBezTo>
                        <a:pt x="1971" y="1546"/>
                        <a:pt x="1973" y="1550"/>
                        <a:pt x="1976" y="1550"/>
                      </a:cubicBezTo>
                      <a:cubicBezTo>
                        <a:pt x="1979" y="1551"/>
                        <a:pt x="1982" y="1549"/>
                        <a:pt x="1983" y="1546"/>
                      </a:cubicBezTo>
                      <a:cubicBezTo>
                        <a:pt x="1984" y="1543"/>
                        <a:pt x="1982" y="1540"/>
                        <a:pt x="1979" y="1539"/>
                      </a:cubicBezTo>
                      <a:cubicBezTo>
                        <a:pt x="1976" y="1538"/>
                        <a:pt x="1973" y="1540"/>
                        <a:pt x="1972" y="1543"/>
                      </a:cubicBezTo>
                      <a:close/>
                      <a:moveTo>
                        <a:pt x="1955" y="1545"/>
                      </a:moveTo>
                      <a:cubicBezTo>
                        <a:pt x="1954" y="1549"/>
                        <a:pt x="1956" y="1553"/>
                        <a:pt x="1960" y="1554"/>
                      </a:cubicBezTo>
                      <a:cubicBezTo>
                        <a:pt x="1964" y="1555"/>
                        <a:pt x="1968" y="1552"/>
                        <a:pt x="1969" y="1548"/>
                      </a:cubicBezTo>
                      <a:cubicBezTo>
                        <a:pt x="1970" y="1545"/>
                        <a:pt x="1967" y="1541"/>
                        <a:pt x="1963" y="1540"/>
                      </a:cubicBezTo>
                      <a:cubicBezTo>
                        <a:pt x="1960" y="1539"/>
                        <a:pt x="1956" y="1541"/>
                        <a:pt x="1955" y="1545"/>
                      </a:cubicBezTo>
                      <a:close/>
                      <a:moveTo>
                        <a:pt x="1933" y="1543"/>
                      </a:moveTo>
                      <a:cubicBezTo>
                        <a:pt x="1932" y="1548"/>
                        <a:pt x="1935" y="1553"/>
                        <a:pt x="1940" y="1554"/>
                      </a:cubicBezTo>
                      <a:cubicBezTo>
                        <a:pt x="1945" y="1556"/>
                        <a:pt x="1950" y="1553"/>
                        <a:pt x="1952" y="1547"/>
                      </a:cubicBezTo>
                      <a:cubicBezTo>
                        <a:pt x="1953" y="1542"/>
                        <a:pt x="1950" y="1537"/>
                        <a:pt x="1945" y="1536"/>
                      </a:cubicBezTo>
                      <a:cubicBezTo>
                        <a:pt x="1940" y="1535"/>
                        <a:pt x="1935" y="1538"/>
                        <a:pt x="1933" y="1543"/>
                      </a:cubicBezTo>
                      <a:close/>
                      <a:moveTo>
                        <a:pt x="1839" y="1529"/>
                      </a:moveTo>
                      <a:cubicBezTo>
                        <a:pt x="1839" y="1523"/>
                        <a:pt x="1843" y="1518"/>
                        <a:pt x="1849" y="1518"/>
                      </a:cubicBezTo>
                      <a:cubicBezTo>
                        <a:pt x="1854" y="1517"/>
                        <a:pt x="1859" y="1521"/>
                        <a:pt x="1860" y="1527"/>
                      </a:cubicBezTo>
                      <a:cubicBezTo>
                        <a:pt x="1860" y="1533"/>
                        <a:pt x="1856" y="1537"/>
                        <a:pt x="1850" y="1538"/>
                      </a:cubicBezTo>
                      <a:cubicBezTo>
                        <a:pt x="1845" y="1538"/>
                        <a:pt x="1840" y="1534"/>
                        <a:pt x="1839" y="1529"/>
                      </a:cubicBezTo>
                      <a:close/>
                      <a:moveTo>
                        <a:pt x="1827" y="1517"/>
                      </a:moveTo>
                      <a:cubicBezTo>
                        <a:pt x="1827" y="1513"/>
                        <a:pt x="1830" y="1510"/>
                        <a:pt x="1833" y="1510"/>
                      </a:cubicBezTo>
                      <a:cubicBezTo>
                        <a:pt x="1837" y="1510"/>
                        <a:pt x="1840" y="1512"/>
                        <a:pt x="1841" y="1516"/>
                      </a:cubicBezTo>
                      <a:cubicBezTo>
                        <a:pt x="1841" y="1520"/>
                        <a:pt x="1838" y="1523"/>
                        <a:pt x="1834" y="1523"/>
                      </a:cubicBezTo>
                      <a:cubicBezTo>
                        <a:pt x="1831" y="1524"/>
                        <a:pt x="1828" y="1521"/>
                        <a:pt x="1827" y="1517"/>
                      </a:cubicBezTo>
                      <a:close/>
                      <a:moveTo>
                        <a:pt x="1875" y="1349"/>
                      </a:moveTo>
                      <a:cubicBezTo>
                        <a:pt x="1881" y="1335"/>
                        <a:pt x="1884" y="1320"/>
                        <a:pt x="1880" y="1307"/>
                      </a:cubicBezTo>
                      <a:cubicBezTo>
                        <a:pt x="1876" y="1294"/>
                        <a:pt x="1865" y="1283"/>
                        <a:pt x="1852" y="1281"/>
                      </a:cubicBezTo>
                      <a:cubicBezTo>
                        <a:pt x="1844" y="1280"/>
                        <a:pt x="1835" y="1282"/>
                        <a:pt x="1829" y="1285"/>
                      </a:cubicBezTo>
                      <a:cubicBezTo>
                        <a:pt x="1821" y="1290"/>
                        <a:pt x="1816" y="1295"/>
                        <a:pt x="1811" y="1302"/>
                      </a:cubicBezTo>
                      <a:cubicBezTo>
                        <a:pt x="1806" y="1310"/>
                        <a:pt x="1804" y="1316"/>
                        <a:pt x="1802" y="1325"/>
                      </a:cubicBezTo>
                      <a:cubicBezTo>
                        <a:pt x="1802" y="1329"/>
                        <a:pt x="1802" y="1332"/>
                        <a:pt x="1802" y="1336"/>
                      </a:cubicBezTo>
                      <a:cubicBezTo>
                        <a:pt x="1802" y="1346"/>
                        <a:pt x="1804" y="1355"/>
                        <a:pt x="1808" y="1364"/>
                      </a:cubicBezTo>
                      <a:cubicBezTo>
                        <a:pt x="1814" y="1378"/>
                        <a:pt x="1821" y="1387"/>
                        <a:pt x="1833" y="1396"/>
                      </a:cubicBezTo>
                      <a:cubicBezTo>
                        <a:pt x="1834" y="1396"/>
                        <a:pt x="1835" y="1397"/>
                        <a:pt x="1835" y="1397"/>
                      </a:cubicBezTo>
                      <a:cubicBezTo>
                        <a:pt x="1825" y="1397"/>
                        <a:pt x="1814" y="1400"/>
                        <a:pt x="1805" y="1405"/>
                      </a:cubicBezTo>
                      <a:cubicBezTo>
                        <a:pt x="1795" y="1412"/>
                        <a:pt x="1786" y="1421"/>
                        <a:pt x="1783" y="1434"/>
                      </a:cubicBezTo>
                      <a:cubicBezTo>
                        <a:pt x="1782" y="1439"/>
                        <a:pt x="1782" y="1444"/>
                        <a:pt x="1784" y="1450"/>
                      </a:cubicBezTo>
                      <a:cubicBezTo>
                        <a:pt x="1783" y="1444"/>
                        <a:pt x="1784" y="1439"/>
                        <a:pt x="1785" y="1434"/>
                      </a:cubicBezTo>
                      <a:cubicBezTo>
                        <a:pt x="1788" y="1423"/>
                        <a:pt x="1797" y="1414"/>
                        <a:pt x="1807" y="1408"/>
                      </a:cubicBezTo>
                      <a:cubicBezTo>
                        <a:pt x="1815" y="1404"/>
                        <a:pt x="1822" y="1403"/>
                        <a:pt x="1830" y="1402"/>
                      </a:cubicBezTo>
                      <a:cubicBezTo>
                        <a:pt x="1845" y="1402"/>
                        <a:pt x="1856" y="1406"/>
                        <a:pt x="1871" y="1407"/>
                      </a:cubicBezTo>
                      <a:cubicBezTo>
                        <a:pt x="1872" y="1407"/>
                        <a:pt x="1872" y="1407"/>
                        <a:pt x="1872" y="1407"/>
                      </a:cubicBezTo>
                      <a:cubicBezTo>
                        <a:pt x="1880" y="1408"/>
                        <a:pt x="1887" y="1407"/>
                        <a:pt x="1895" y="1405"/>
                      </a:cubicBezTo>
                      <a:cubicBezTo>
                        <a:pt x="1898" y="1405"/>
                        <a:pt x="1916" y="1400"/>
                        <a:pt x="1916" y="1397"/>
                      </a:cubicBezTo>
                      <a:cubicBezTo>
                        <a:pt x="1915" y="1396"/>
                        <a:pt x="1903" y="1399"/>
                        <a:pt x="1901" y="1400"/>
                      </a:cubicBezTo>
                      <a:cubicBezTo>
                        <a:pt x="1891" y="1401"/>
                        <a:pt x="1882" y="1403"/>
                        <a:pt x="1872" y="1402"/>
                      </a:cubicBezTo>
                      <a:cubicBezTo>
                        <a:pt x="1872" y="1402"/>
                        <a:pt x="1871" y="1402"/>
                        <a:pt x="1871" y="1402"/>
                      </a:cubicBezTo>
                      <a:cubicBezTo>
                        <a:pt x="1857" y="1402"/>
                        <a:pt x="1847" y="1400"/>
                        <a:pt x="1835" y="1392"/>
                      </a:cubicBezTo>
                      <a:cubicBezTo>
                        <a:pt x="1822" y="1383"/>
                        <a:pt x="1811" y="1369"/>
                        <a:pt x="1810" y="1353"/>
                      </a:cubicBezTo>
                      <a:cubicBezTo>
                        <a:pt x="1809" y="1344"/>
                        <a:pt x="1815" y="1331"/>
                        <a:pt x="1825" y="1330"/>
                      </a:cubicBezTo>
                      <a:cubicBezTo>
                        <a:pt x="1829" y="1330"/>
                        <a:pt x="1832" y="1332"/>
                        <a:pt x="1833" y="1335"/>
                      </a:cubicBezTo>
                      <a:cubicBezTo>
                        <a:pt x="1834" y="1338"/>
                        <a:pt x="1833" y="1341"/>
                        <a:pt x="1831" y="1343"/>
                      </a:cubicBezTo>
                      <a:cubicBezTo>
                        <a:pt x="1828" y="1345"/>
                        <a:pt x="1826" y="1345"/>
                        <a:pt x="1825" y="1344"/>
                      </a:cubicBezTo>
                      <a:cubicBezTo>
                        <a:pt x="1822" y="1343"/>
                        <a:pt x="1821" y="1339"/>
                        <a:pt x="1823" y="1337"/>
                      </a:cubicBezTo>
                      <a:cubicBezTo>
                        <a:pt x="1824" y="1336"/>
                        <a:pt x="1826" y="1335"/>
                        <a:pt x="1827" y="1336"/>
                      </a:cubicBezTo>
                      <a:cubicBezTo>
                        <a:pt x="1826" y="1334"/>
                        <a:pt x="1824" y="1333"/>
                        <a:pt x="1822" y="1335"/>
                      </a:cubicBezTo>
                      <a:cubicBezTo>
                        <a:pt x="1819" y="1336"/>
                        <a:pt x="1817" y="1340"/>
                        <a:pt x="1818" y="1343"/>
                      </a:cubicBezTo>
                      <a:cubicBezTo>
                        <a:pt x="1820" y="1349"/>
                        <a:pt x="1826" y="1352"/>
                        <a:pt x="1831" y="1351"/>
                      </a:cubicBezTo>
                      <a:cubicBezTo>
                        <a:pt x="1835" y="1350"/>
                        <a:pt x="1839" y="1347"/>
                        <a:pt x="1841" y="1343"/>
                      </a:cubicBezTo>
                      <a:cubicBezTo>
                        <a:pt x="1842" y="1339"/>
                        <a:pt x="1842" y="1335"/>
                        <a:pt x="1840" y="1331"/>
                      </a:cubicBezTo>
                      <a:cubicBezTo>
                        <a:pt x="1838" y="1326"/>
                        <a:pt x="1832" y="1323"/>
                        <a:pt x="1827" y="1324"/>
                      </a:cubicBezTo>
                      <a:cubicBezTo>
                        <a:pt x="1814" y="1325"/>
                        <a:pt x="1807" y="1338"/>
                        <a:pt x="1808" y="1349"/>
                      </a:cubicBezTo>
                      <a:cubicBezTo>
                        <a:pt x="1808" y="1353"/>
                        <a:pt x="1809" y="1357"/>
                        <a:pt x="1810" y="1361"/>
                      </a:cubicBezTo>
                      <a:cubicBezTo>
                        <a:pt x="1805" y="1349"/>
                        <a:pt x="1804" y="1338"/>
                        <a:pt x="1805" y="1325"/>
                      </a:cubicBezTo>
                      <a:cubicBezTo>
                        <a:pt x="1806" y="1317"/>
                        <a:pt x="1808" y="1311"/>
                        <a:pt x="1812" y="1303"/>
                      </a:cubicBezTo>
                      <a:cubicBezTo>
                        <a:pt x="1817" y="1296"/>
                        <a:pt x="1822" y="1291"/>
                        <a:pt x="1829" y="1287"/>
                      </a:cubicBezTo>
                      <a:cubicBezTo>
                        <a:pt x="1833" y="1284"/>
                        <a:pt x="1837" y="1283"/>
                        <a:pt x="1842" y="1282"/>
                      </a:cubicBezTo>
                      <a:cubicBezTo>
                        <a:pt x="1842" y="1282"/>
                        <a:pt x="1842" y="1282"/>
                        <a:pt x="1842" y="1282"/>
                      </a:cubicBezTo>
                      <a:cubicBezTo>
                        <a:pt x="1830" y="1287"/>
                        <a:pt x="1825" y="1300"/>
                        <a:pt x="1838" y="1311"/>
                      </a:cubicBezTo>
                      <a:cubicBezTo>
                        <a:pt x="1848" y="1319"/>
                        <a:pt x="1873" y="1318"/>
                        <a:pt x="1875" y="1349"/>
                      </a:cubicBezTo>
                      <a:close/>
                      <a:moveTo>
                        <a:pt x="1786" y="1434"/>
                      </a:moveTo>
                      <a:cubicBezTo>
                        <a:pt x="1802" y="1436"/>
                        <a:pt x="1796" y="1457"/>
                        <a:pt x="1796" y="1463"/>
                      </a:cubicBezTo>
                      <a:cubicBezTo>
                        <a:pt x="1796" y="1469"/>
                        <a:pt x="1797" y="1473"/>
                        <a:pt x="1800" y="1476"/>
                      </a:cubicBezTo>
                      <a:cubicBezTo>
                        <a:pt x="1794" y="1475"/>
                        <a:pt x="1781" y="1466"/>
                        <a:pt x="1777" y="1460"/>
                      </a:cubicBezTo>
                      <a:cubicBezTo>
                        <a:pt x="1771" y="1452"/>
                        <a:pt x="1771" y="1441"/>
                        <a:pt x="1781" y="1434"/>
                      </a:cubicBezTo>
                      <a:cubicBezTo>
                        <a:pt x="1780" y="1440"/>
                        <a:pt x="1781" y="1448"/>
                        <a:pt x="1785" y="1453"/>
                      </a:cubicBezTo>
                      <a:cubicBezTo>
                        <a:pt x="1784" y="1450"/>
                        <a:pt x="1783" y="1441"/>
                        <a:pt x="1786" y="1434"/>
                      </a:cubicBezTo>
                      <a:close/>
                      <a:moveTo>
                        <a:pt x="2088" y="1392"/>
                      </a:moveTo>
                      <a:cubicBezTo>
                        <a:pt x="2081" y="1412"/>
                        <a:pt x="2071" y="1422"/>
                        <a:pt x="2061" y="1439"/>
                      </a:cubicBezTo>
                      <a:cubicBezTo>
                        <a:pt x="2056" y="1448"/>
                        <a:pt x="2053" y="1456"/>
                        <a:pt x="2055" y="1466"/>
                      </a:cubicBezTo>
                      <a:cubicBezTo>
                        <a:pt x="2057" y="1474"/>
                        <a:pt x="2062" y="1481"/>
                        <a:pt x="2070" y="1483"/>
                      </a:cubicBezTo>
                      <a:cubicBezTo>
                        <a:pt x="2077" y="1485"/>
                        <a:pt x="2085" y="1483"/>
                        <a:pt x="2089" y="1478"/>
                      </a:cubicBezTo>
                      <a:cubicBezTo>
                        <a:pt x="2093" y="1474"/>
                        <a:pt x="2094" y="1470"/>
                        <a:pt x="2093" y="1465"/>
                      </a:cubicBezTo>
                      <a:cubicBezTo>
                        <a:pt x="2092" y="1459"/>
                        <a:pt x="2086" y="1453"/>
                        <a:pt x="2080" y="1455"/>
                      </a:cubicBezTo>
                      <a:cubicBezTo>
                        <a:pt x="2076" y="1456"/>
                        <a:pt x="2073" y="1460"/>
                        <a:pt x="2073" y="1464"/>
                      </a:cubicBezTo>
                      <a:cubicBezTo>
                        <a:pt x="2074" y="1469"/>
                        <a:pt x="2078" y="1472"/>
                        <a:pt x="2083" y="1472"/>
                      </a:cubicBezTo>
                      <a:cubicBezTo>
                        <a:pt x="2087" y="1471"/>
                        <a:pt x="2091" y="1467"/>
                        <a:pt x="2090" y="1463"/>
                      </a:cubicBezTo>
                      <a:cubicBezTo>
                        <a:pt x="2090" y="1462"/>
                        <a:pt x="2090" y="1461"/>
                        <a:pt x="2090" y="1460"/>
                      </a:cubicBezTo>
                      <a:cubicBezTo>
                        <a:pt x="2091" y="1461"/>
                        <a:pt x="2091" y="1463"/>
                        <a:pt x="2092" y="1465"/>
                      </a:cubicBezTo>
                      <a:cubicBezTo>
                        <a:pt x="2092" y="1469"/>
                        <a:pt x="2091" y="1473"/>
                        <a:pt x="2088" y="1476"/>
                      </a:cubicBezTo>
                      <a:cubicBezTo>
                        <a:pt x="2083" y="1480"/>
                        <a:pt x="2077" y="1482"/>
                        <a:pt x="2071" y="1480"/>
                      </a:cubicBezTo>
                      <a:cubicBezTo>
                        <a:pt x="2064" y="1478"/>
                        <a:pt x="2060" y="1472"/>
                        <a:pt x="2058" y="1465"/>
                      </a:cubicBezTo>
                      <a:cubicBezTo>
                        <a:pt x="2057" y="1456"/>
                        <a:pt x="2060" y="1449"/>
                        <a:pt x="2064" y="1441"/>
                      </a:cubicBezTo>
                      <a:cubicBezTo>
                        <a:pt x="2075" y="1424"/>
                        <a:pt x="2085" y="1414"/>
                        <a:pt x="2093" y="1394"/>
                      </a:cubicBezTo>
                      <a:cubicBezTo>
                        <a:pt x="2100" y="1376"/>
                        <a:pt x="2102" y="1356"/>
                        <a:pt x="2095" y="1337"/>
                      </a:cubicBezTo>
                      <a:cubicBezTo>
                        <a:pt x="2089" y="1320"/>
                        <a:pt x="2077" y="1308"/>
                        <a:pt x="2058" y="1305"/>
                      </a:cubicBezTo>
                      <a:cubicBezTo>
                        <a:pt x="2041" y="1304"/>
                        <a:pt x="2024" y="1311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23" y="1323"/>
                        <a:pt x="2033" y="1321"/>
                        <a:pt x="2042" y="1325"/>
                      </a:cubicBezTo>
                      <a:cubicBezTo>
                        <a:pt x="2057" y="1333"/>
                        <a:pt x="2061" y="1348"/>
                        <a:pt x="2055" y="1363"/>
                      </a:cubicBezTo>
                      <a:cubicBezTo>
                        <a:pt x="2044" y="1391"/>
                        <a:pt x="2077" y="1405"/>
                        <a:pt x="2090" y="1375"/>
                      </a:cubicBezTo>
                      <a:cubicBezTo>
                        <a:pt x="2096" y="1360"/>
                        <a:pt x="2090" y="1342"/>
                        <a:pt x="2082" y="1332"/>
                      </a:cubicBezTo>
                      <a:cubicBezTo>
                        <a:pt x="2065" y="1312"/>
                        <a:pt x="2030" y="1305"/>
                        <a:pt x="2016" y="1327"/>
                      </a:cubicBezTo>
                      <a:cubicBezTo>
                        <a:pt x="2025" y="1313"/>
                        <a:pt x="2041" y="1306"/>
                        <a:pt x="2058" y="1308"/>
                      </a:cubicBezTo>
                      <a:cubicBezTo>
                        <a:pt x="2075" y="1311"/>
                        <a:pt x="2086" y="1322"/>
                        <a:pt x="2091" y="1338"/>
                      </a:cubicBezTo>
                      <a:cubicBezTo>
                        <a:pt x="2097" y="1357"/>
                        <a:pt x="2095" y="1375"/>
                        <a:pt x="2088" y="1392"/>
                      </a:cubicBezTo>
                      <a:close/>
                      <a:moveTo>
                        <a:pt x="1925" y="1394"/>
                      </a:moveTo>
                      <a:cubicBezTo>
                        <a:pt x="1891" y="1389"/>
                        <a:pt x="1877" y="1363"/>
                        <a:pt x="1862" y="1356"/>
                      </a:cubicBezTo>
                      <a:cubicBezTo>
                        <a:pt x="1846" y="1347"/>
                        <a:pt x="1836" y="1366"/>
                        <a:pt x="1851" y="1379"/>
                      </a:cubicBezTo>
                      <a:cubicBezTo>
                        <a:pt x="1868" y="1393"/>
                        <a:pt x="1899" y="1398"/>
                        <a:pt x="1925" y="1394"/>
                      </a:cubicBezTo>
                      <a:close/>
                      <a:moveTo>
                        <a:pt x="1967" y="1383"/>
                      </a:moveTo>
                      <a:cubicBezTo>
                        <a:pt x="1964" y="1399"/>
                        <a:pt x="1969" y="1415"/>
                        <a:pt x="1979" y="1426"/>
                      </a:cubicBezTo>
                      <a:cubicBezTo>
                        <a:pt x="1988" y="1436"/>
                        <a:pt x="2002" y="1443"/>
                        <a:pt x="2013" y="1437"/>
                      </a:cubicBezTo>
                      <a:cubicBezTo>
                        <a:pt x="2016" y="1442"/>
                        <a:pt x="2010" y="1450"/>
                        <a:pt x="2002" y="1451"/>
                      </a:cubicBezTo>
                      <a:cubicBezTo>
                        <a:pt x="1994" y="1453"/>
                        <a:pt x="1982" y="1447"/>
                        <a:pt x="1979" y="1435"/>
                      </a:cubicBezTo>
                      <a:cubicBezTo>
                        <a:pt x="1968" y="1439"/>
                        <a:pt x="1954" y="1410"/>
                        <a:pt x="1967" y="1383"/>
                      </a:cubicBezTo>
                      <a:close/>
                      <a:moveTo>
                        <a:pt x="2060" y="1281"/>
                      </a:moveTo>
                      <a:cubicBezTo>
                        <a:pt x="2051" y="1273"/>
                        <a:pt x="2036" y="1267"/>
                        <a:pt x="2026" y="1267"/>
                      </a:cubicBezTo>
                      <a:cubicBezTo>
                        <a:pt x="2013" y="1266"/>
                        <a:pt x="1995" y="1271"/>
                        <a:pt x="1990" y="1284"/>
                      </a:cubicBezTo>
                      <a:cubicBezTo>
                        <a:pt x="1977" y="1279"/>
                        <a:pt x="1965" y="1282"/>
                        <a:pt x="1955" y="1286"/>
                      </a:cubicBezTo>
                      <a:cubicBezTo>
                        <a:pt x="1939" y="1291"/>
                        <a:pt x="1921" y="1295"/>
                        <a:pt x="1913" y="1284"/>
                      </a:cubicBezTo>
                      <a:cubicBezTo>
                        <a:pt x="1916" y="1301"/>
                        <a:pt x="1936" y="1310"/>
                        <a:pt x="1952" y="1310"/>
                      </a:cubicBezTo>
                      <a:cubicBezTo>
                        <a:pt x="1973" y="1310"/>
                        <a:pt x="1984" y="1299"/>
                        <a:pt x="2004" y="1287"/>
                      </a:cubicBezTo>
                      <a:cubicBezTo>
                        <a:pt x="2014" y="1280"/>
                        <a:pt x="2043" y="1275"/>
                        <a:pt x="2060" y="1281"/>
                      </a:cubicBezTo>
                      <a:close/>
                      <a:moveTo>
                        <a:pt x="1973" y="1374"/>
                      </a:moveTo>
                      <a:cubicBezTo>
                        <a:pt x="1968" y="1387"/>
                        <a:pt x="1986" y="1400"/>
                        <a:pt x="2000" y="1403"/>
                      </a:cubicBezTo>
                      <a:cubicBezTo>
                        <a:pt x="2015" y="1407"/>
                        <a:pt x="2034" y="1406"/>
                        <a:pt x="2043" y="1422"/>
                      </a:cubicBezTo>
                      <a:cubicBezTo>
                        <a:pt x="2048" y="1430"/>
                        <a:pt x="2049" y="1440"/>
                        <a:pt x="2043" y="1448"/>
                      </a:cubicBezTo>
                      <a:cubicBezTo>
                        <a:pt x="2040" y="1453"/>
                        <a:pt x="2035" y="1455"/>
                        <a:pt x="2029" y="1452"/>
                      </a:cubicBezTo>
                      <a:cubicBezTo>
                        <a:pt x="2033" y="1452"/>
                        <a:pt x="2039" y="1445"/>
                        <a:pt x="2037" y="1439"/>
                      </a:cubicBezTo>
                      <a:cubicBezTo>
                        <a:pt x="2036" y="1433"/>
                        <a:pt x="2030" y="1429"/>
                        <a:pt x="2023" y="1428"/>
                      </a:cubicBezTo>
                      <a:cubicBezTo>
                        <a:pt x="2009" y="1426"/>
                        <a:pt x="1996" y="1427"/>
                        <a:pt x="1984" y="1420"/>
                      </a:cubicBezTo>
                      <a:cubicBezTo>
                        <a:pt x="1969" y="1412"/>
                        <a:pt x="1961" y="1391"/>
                        <a:pt x="1973" y="1374"/>
                      </a:cubicBezTo>
                      <a:close/>
                      <a:moveTo>
                        <a:pt x="1857" y="1448"/>
                      </a:moveTo>
                      <a:cubicBezTo>
                        <a:pt x="1841" y="1448"/>
                        <a:pt x="1819" y="1461"/>
                        <a:pt x="1812" y="1476"/>
                      </a:cubicBezTo>
                      <a:cubicBezTo>
                        <a:pt x="1805" y="1492"/>
                        <a:pt x="1817" y="1503"/>
                        <a:pt x="1828" y="1487"/>
                      </a:cubicBezTo>
                      <a:cubicBezTo>
                        <a:pt x="1837" y="1476"/>
                        <a:pt x="1843" y="1453"/>
                        <a:pt x="1857" y="1448"/>
                      </a:cubicBezTo>
                      <a:close/>
                      <a:moveTo>
                        <a:pt x="1881" y="1449"/>
                      </a:moveTo>
                      <a:cubicBezTo>
                        <a:pt x="1885" y="1450"/>
                        <a:pt x="1888" y="1449"/>
                        <a:pt x="1890" y="1447"/>
                      </a:cubicBezTo>
                      <a:cubicBezTo>
                        <a:pt x="1893" y="1444"/>
                        <a:pt x="1894" y="1439"/>
                        <a:pt x="1893" y="1434"/>
                      </a:cubicBezTo>
                      <a:cubicBezTo>
                        <a:pt x="1890" y="1429"/>
                        <a:pt x="1885" y="1427"/>
                        <a:pt x="1880" y="1428"/>
                      </a:cubicBezTo>
                      <a:cubicBezTo>
                        <a:pt x="1872" y="1430"/>
                        <a:pt x="1873" y="1437"/>
                        <a:pt x="1870" y="1441"/>
                      </a:cubicBezTo>
                      <a:cubicBezTo>
                        <a:pt x="1867" y="1445"/>
                        <a:pt x="1859" y="1446"/>
                        <a:pt x="1852" y="1443"/>
                      </a:cubicBezTo>
                      <a:cubicBezTo>
                        <a:pt x="1844" y="1440"/>
                        <a:pt x="1839" y="1433"/>
                        <a:pt x="1840" y="1424"/>
                      </a:cubicBezTo>
                      <a:cubicBezTo>
                        <a:pt x="1841" y="1419"/>
                        <a:pt x="1844" y="1414"/>
                        <a:pt x="1850" y="1414"/>
                      </a:cubicBezTo>
                      <a:cubicBezTo>
                        <a:pt x="1846" y="1418"/>
                        <a:pt x="1848" y="1426"/>
                        <a:pt x="1855" y="1426"/>
                      </a:cubicBezTo>
                      <a:cubicBezTo>
                        <a:pt x="1859" y="1427"/>
                        <a:pt x="1866" y="1423"/>
                        <a:pt x="1874" y="1419"/>
                      </a:cubicBezTo>
                      <a:cubicBezTo>
                        <a:pt x="1882" y="1416"/>
                        <a:pt x="1889" y="1414"/>
                        <a:pt x="1896" y="1416"/>
                      </a:cubicBezTo>
                      <a:cubicBezTo>
                        <a:pt x="1911" y="1419"/>
                        <a:pt x="1918" y="1435"/>
                        <a:pt x="1913" y="1448"/>
                      </a:cubicBezTo>
                      <a:cubicBezTo>
                        <a:pt x="1909" y="1455"/>
                        <a:pt x="1903" y="1459"/>
                        <a:pt x="1897" y="1461"/>
                      </a:cubicBezTo>
                      <a:cubicBezTo>
                        <a:pt x="1889" y="1465"/>
                        <a:pt x="1869" y="1467"/>
                        <a:pt x="1864" y="1475"/>
                      </a:cubicBezTo>
                      <a:cubicBezTo>
                        <a:pt x="1860" y="1481"/>
                        <a:pt x="1863" y="1487"/>
                        <a:pt x="1867" y="1488"/>
                      </a:cubicBezTo>
                      <a:cubicBezTo>
                        <a:pt x="1864" y="1493"/>
                        <a:pt x="1855" y="1491"/>
                        <a:pt x="1852" y="1485"/>
                      </a:cubicBezTo>
                      <a:cubicBezTo>
                        <a:pt x="1845" y="1475"/>
                        <a:pt x="1848" y="1458"/>
                        <a:pt x="1862" y="1451"/>
                      </a:cubicBezTo>
                      <a:cubicBezTo>
                        <a:pt x="1867" y="1449"/>
                        <a:pt x="1873" y="1449"/>
                        <a:pt x="1881" y="1449"/>
                      </a:cubicBezTo>
                      <a:close/>
                      <a:moveTo>
                        <a:pt x="1882" y="1447"/>
                      </a:moveTo>
                      <a:cubicBezTo>
                        <a:pt x="1887" y="1447"/>
                        <a:pt x="1892" y="1444"/>
                        <a:pt x="1892" y="1439"/>
                      </a:cubicBezTo>
                      <a:cubicBezTo>
                        <a:pt x="1891" y="1430"/>
                        <a:pt x="1880" y="1428"/>
                        <a:pt x="1876" y="1434"/>
                      </a:cubicBezTo>
                      <a:cubicBezTo>
                        <a:pt x="1872" y="1438"/>
                        <a:pt x="1873" y="1443"/>
                        <a:pt x="1866" y="1446"/>
                      </a:cubicBezTo>
                      <a:cubicBezTo>
                        <a:pt x="1874" y="1444"/>
                        <a:pt x="1876" y="1448"/>
                        <a:pt x="1882" y="1447"/>
                      </a:cubicBezTo>
                      <a:close/>
                      <a:moveTo>
                        <a:pt x="1917" y="1434"/>
                      </a:moveTo>
                      <a:cubicBezTo>
                        <a:pt x="1917" y="1426"/>
                        <a:pt x="1910" y="1418"/>
                        <a:pt x="1904" y="1416"/>
                      </a:cubicBezTo>
                      <a:cubicBezTo>
                        <a:pt x="1906" y="1407"/>
                        <a:pt x="1924" y="1404"/>
                        <a:pt x="1928" y="1416"/>
                      </a:cubicBezTo>
                      <a:cubicBezTo>
                        <a:pt x="1931" y="1424"/>
                        <a:pt x="1925" y="1434"/>
                        <a:pt x="1917" y="1434"/>
                      </a:cubicBezTo>
                      <a:close/>
                      <a:moveTo>
                        <a:pt x="1919" y="1168"/>
                      </a:moveTo>
                      <a:cubicBezTo>
                        <a:pt x="1929" y="1190"/>
                        <a:pt x="1954" y="1187"/>
                        <a:pt x="1966" y="1184"/>
                      </a:cubicBezTo>
                      <a:cubicBezTo>
                        <a:pt x="1980" y="1181"/>
                        <a:pt x="1994" y="1172"/>
                        <a:pt x="2008" y="1180"/>
                      </a:cubicBezTo>
                      <a:cubicBezTo>
                        <a:pt x="2016" y="1184"/>
                        <a:pt x="2021" y="1192"/>
                        <a:pt x="2020" y="1201"/>
                      </a:cubicBezTo>
                      <a:cubicBezTo>
                        <a:pt x="2019" y="1206"/>
                        <a:pt x="2016" y="1210"/>
                        <a:pt x="2011" y="1211"/>
                      </a:cubicBezTo>
                      <a:cubicBezTo>
                        <a:pt x="2014" y="1208"/>
                        <a:pt x="2015" y="1201"/>
                        <a:pt x="2012" y="1196"/>
                      </a:cubicBezTo>
                      <a:cubicBezTo>
                        <a:pt x="2008" y="1192"/>
                        <a:pt x="2001" y="1192"/>
                        <a:pt x="1995" y="1194"/>
                      </a:cubicBezTo>
                      <a:cubicBezTo>
                        <a:pt x="1980" y="1200"/>
                        <a:pt x="1965" y="1204"/>
                        <a:pt x="1951" y="1202"/>
                      </a:cubicBezTo>
                      <a:cubicBezTo>
                        <a:pt x="1936" y="1199"/>
                        <a:pt x="1920" y="1186"/>
                        <a:pt x="1919" y="1168"/>
                      </a:cubicBezTo>
                      <a:close/>
                      <a:moveTo>
                        <a:pt x="2163" y="1130"/>
                      </a:moveTo>
                      <a:cubicBezTo>
                        <a:pt x="2165" y="1129"/>
                        <a:pt x="2168" y="1129"/>
                        <a:pt x="2170" y="1131"/>
                      </a:cubicBezTo>
                      <a:cubicBezTo>
                        <a:pt x="2172" y="1132"/>
                        <a:pt x="2174" y="1135"/>
                        <a:pt x="2173" y="1139"/>
                      </a:cubicBezTo>
                      <a:cubicBezTo>
                        <a:pt x="2172" y="1143"/>
                        <a:pt x="2169" y="1146"/>
                        <a:pt x="2165" y="1146"/>
                      </a:cubicBezTo>
                      <a:cubicBezTo>
                        <a:pt x="2159" y="1146"/>
                        <a:pt x="2159" y="1141"/>
                        <a:pt x="2156" y="1138"/>
                      </a:cubicBezTo>
                      <a:cubicBezTo>
                        <a:pt x="2153" y="1135"/>
                        <a:pt x="2147" y="1136"/>
                        <a:pt x="2143" y="1139"/>
                      </a:cubicBezTo>
                      <a:cubicBezTo>
                        <a:pt x="2137" y="1143"/>
                        <a:pt x="2135" y="1149"/>
                        <a:pt x="2137" y="1155"/>
                      </a:cubicBezTo>
                      <a:cubicBezTo>
                        <a:pt x="2138" y="1159"/>
                        <a:pt x="2141" y="1162"/>
                        <a:pt x="2145" y="1160"/>
                      </a:cubicBezTo>
                      <a:cubicBezTo>
                        <a:pt x="2142" y="1158"/>
                        <a:pt x="2142" y="1152"/>
                        <a:pt x="2147" y="1151"/>
                      </a:cubicBezTo>
                      <a:cubicBezTo>
                        <a:pt x="2150" y="1150"/>
                        <a:pt x="2156" y="1152"/>
                        <a:pt x="2162" y="1153"/>
                      </a:cubicBezTo>
                      <a:cubicBezTo>
                        <a:pt x="2168" y="1154"/>
                        <a:pt x="2174" y="1154"/>
                        <a:pt x="2179" y="1152"/>
                      </a:cubicBezTo>
                      <a:cubicBezTo>
                        <a:pt x="2189" y="1148"/>
                        <a:pt x="2192" y="1135"/>
                        <a:pt x="2186" y="1126"/>
                      </a:cubicBezTo>
                      <a:cubicBezTo>
                        <a:pt x="2182" y="1122"/>
                        <a:pt x="2177" y="1120"/>
                        <a:pt x="2172" y="1119"/>
                      </a:cubicBezTo>
                      <a:cubicBezTo>
                        <a:pt x="2166" y="1118"/>
                        <a:pt x="2151" y="1119"/>
                        <a:pt x="2146" y="1114"/>
                      </a:cubicBezTo>
                      <a:cubicBezTo>
                        <a:pt x="2142" y="1110"/>
                        <a:pt x="2143" y="1105"/>
                        <a:pt x="2146" y="1104"/>
                      </a:cubicBezTo>
                      <a:cubicBezTo>
                        <a:pt x="2143" y="1101"/>
                        <a:pt x="2137" y="1104"/>
                        <a:pt x="2135" y="1108"/>
                      </a:cubicBezTo>
                      <a:cubicBezTo>
                        <a:pt x="2132" y="1117"/>
                        <a:pt x="2137" y="1129"/>
                        <a:pt x="2148" y="1132"/>
                      </a:cubicBezTo>
                      <a:cubicBezTo>
                        <a:pt x="2153" y="1133"/>
                        <a:pt x="2157" y="1132"/>
                        <a:pt x="2163" y="1130"/>
                      </a:cubicBezTo>
                      <a:close/>
                      <a:moveTo>
                        <a:pt x="2284" y="1230"/>
                      </a:moveTo>
                      <a:cubicBezTo>
                        <a:pt x="2267" y="1230"/>
                        <a:pt x="2259" y="1242"/>
                        <a:pt x="2254" y="1245"/>
                      </a:cubicBezTo>
                      <a:cubicBezTo>
                        <a:pt x="2248" y="1249"/>
                        <a:pt x="2244" y="1242"/>
                        <a:pt x="2249" y="1236"/>
                      </a:cubicBezTo>
                      <a:cubicBezTo>
                        <a:pt x="2255" y="1231"/>
                        <a:pt x="2271" y="1225"/>
                        <a:pt x="2284" y="1230"/>
                      </a:cubicBezTo>
                      <a:close/>
                      <a:moveTo>
                        <a:pt x="2221" y="1249"/>
                      </a:moveTo>
                      <a:cubicBezTo>
                        <a:pt x="2221" y="1247"/>
                        <a:pt x="2222" y="1246"/>
                        <a:pt x="2223" y="1246"/>
                      </a:cubicBezTo>
                      <a:cubicBezTo>
                        <a:pt x="2225" y="1245"/>
                        <a:pt x="2227" y="1245"/>
                        <a:pt x="2229" y="1246"/>
                      </a:cubicBezTo>
                      <a:cubicBezTo>
                        <a:pt x="2231" y="1248"/>
                        <a:pt x="2231" y="1250"/>
                        <a:pt x="2230" y="1252"/>
                      </a:cubicBezTo>
                      <a:cubicBezTo>
                        <a:pt x="2228" y="1255"/>
                        <a:pt x="2225" y="1254"/>
                        <a:pt x="2223" y="1255"/>
                      </a:cubicBezTo>
                      <a:cubicBezTo>
                        <a:pt x="2221" y="1256"/>
                        <a:pt x="2219" y="1259"/>
                        <a:pt x="2220" y="1262"/>
                      </a:cubicBezTo>
                      <a:cubicBezTo>
                        <a:pt x="2220" y="1266"/>
                        <a:pt x="2223" y="1269"/>
                        <a:pt x="2227" y="1269"/>
                      </a:cubicBezTo>
                      <a:cubicBezTo>
                        <a:pt x="2229" y="1270"/>
                        <a:pt x="2231" y="1269"/>
                        <a:pt x="2232" y="1266"/>
                      </a:cubicBezTo>
                      <a:cubicBezTo>
                        <a:pt x="2230" y="1267"/>
                        <a:pt x="2227" y="1266"/>
                        <a:pt x="2227" y="1263"/>
                      </a:cubicBezTo>
                      <a:cubicBezTo>
                        <a:pt x="2228" y="1261"/>
                        <a:pt x="2230" y="1259"/>
                        <a:pt x="2233" y="1256"/>
                      </a:cubicBezTo>
                      <a:cubicBezTo>
                        <a:pt x="2235" y="1253"/>
                        <a:pt x="2237" y="1250"/>
                        <a:pt x="2237" y="1247"/>
                      </a:cubicBezTo>
                      <a:cubicBezTo>
                        <a:pt x="2237" y="1241"/>
                        <a:pt x="2232" y="1235"/>
                        <a:pt x="2225" y="1236"/>
                      </a:cubicBezTo>
                      <a:cubicBezTo>
                        <a:pt x="2222" y="1237"/>
                        <a:pt x="2220" y="1239"/>
                        <a:pt x="2218" y="1241"/>
                      </a:cubicBezTo>
                      <a:cubicBezTo>
                        <a:pt x="2216" y="1244"/>
                        <a:pt x="2212" y="1252"/>
                        <a:pt x="2208" y="1253"/>
                      </a:cubicBezTo>
                      <a:cubicBezTo>
                        <a:pt x="2205" y="1254"/>
                        <a:pt x="2203" y="1252"/>
                        <a:pt x="2203" y="1250"/>
                      </a:cubicBezTo>
                      <a:cubicBezTo>
                        <a:pt x="2201" y="1251"/>
                        <a:pt x="2200" y="1255"/>
                        <a:pt x="2202" y="1257"/>
                      </a:cubicBezTo>
                      <a:cubicBezTo>
                        <a:pt x="2205" y="1261"/>
                        <a:pt x="2213" y="1262"/>
                        <a:pt x="2218" y="1257"/>
                      </a:cubicBezTo>
                      <a:cubicBezTo>
                        <a:pt x="2220" y="1255"/>
                        <a:pt x="2220" y="1252"/>
                        <a:pt x="2221" y="1249"/>
                      </a:cubicBezTo>
                      <a:close/>
                      <a:moveTo>
                        <a:pt x="2222" y="1249"/>
                      </a:moveTo>
                      <a:cubicBezTo>
                        <a:pt x="2223" y="1247"/>
                        <a:pt x="2225" y="1245"/>
                        <a:pt x="2227" y="1246"/>
                      </a:cubicBezTo>
                      <a:cubicBezTo>
                        <a:pt x="2230" y="1247"/>
                        <a:pt x="2230" y="1252"/>
                        <a:pt x="2227" y="1253"/>
                      </a:cubicBezTo>
                      <a:cubicBezTo>
                        <a:pt x="2224" y="1254"/>
                        <a:pt x="2223" y="1253"/>
                        <a:pt x="2220" y="1256"/>
                      </a:cubicBezTo>
                      <a:cubicBezTo>
                        <a:pt x="2222" y="1253"/>
                        <a:pt x="2221" y="1251"/>
                        <a:pt x="2222" y="1249"/>
                      </a:cubicBezTo>
                      <a:close/>
                      <a:moveTo>
                        <a:pt x="2232" y="1236"/>
                      </a:moveTo>
                      <a:cubicBezTo>
                        <a:pt x="2235" y="1237"/>
                        <a:pt x="2238" y="1241"/>
                        <a:pt x="2238" y="1244"/>
                      </a:cubicBezTo>
                      <a:cubicBezTo>
                        <a:pt x="2242" y="1244"/>
                        <a:pt x="2245" y="1237"/>
                        <a:pt x="2241" y="1233"/>
                      </a:cubicBezTo>
                      <a:cubicBezTo>
                        <a:pt x="2238" y="1231"/>
                        <a:pt x="2233" y="1232"/>
                        <a:pt x="2232" y="1236"/>
                      </a:cubicBezTo>
                      <a:close/>
                      <a:moveTo>
                        <a:pt x="2241" y="1233"/>
                      </a:moveTo>
                      <a:cubicBezTo>
                        <a:pt x="2242" y="1233"/>
                        <a:pt x="2243" y="1234"/>
                        <a:pt x="2243" y="1235"/>
                      </a:cubicBezTo>
                      <a:cubicBezTo>
                        <a:pt x="2249" y="1229"/>
                        <a:pt x="2257" y="1226"/>
                        <a:pt x="2265" y="1225"/>
                      </a:cubicBezTo>
                      <a:cubicBezTo>
                        <a:pt x="2280" y="1223"/>
                        <a:pt x="2290" y="1233"/>
                        <a:pt x="2312" y="1234"/>
                      </a:cubicBezTo>
                      <a:cubicBezTo>
                        <a:pt x="2322" y="1234"/>
                        <a:pt x="2331" y="1232"/>
                        <a:pt x="2337" y="1229"/>
                      </a:cubicBezTo>
                      <a:cubicBezTo>
                        <a:pt x="2351" y="1223"/>
                        <a:pt x="2364" y="1210"/>
                        <a:pt x="2381" y="1207"/>
                      </a:cubicBezTo>
                      <a:cubicBezTo>
                        <a:pt x="2374" y="1210"/>
                        <a:pt x="2371" y="1219"/>
                        <a:pt x="2380" y="1224"/>
                      </a:cubicBezTo>
                      <a:cubicBezTo>
                        <a:pt x="2386" y="1227"/>
                        <a:pt x="2399" y="1224"/>
                        <a:pt x="2404" y="1241"/>
                      </a:cubicBezTo>
                      <a:cubicBezTo>
                        <a:pt x="2406" y="1232"/>
                        <a:pt x="2406" y="1223"/>
                        <a:pt x="2401" y="1216"/>
                      </a:cubicBezTo>
                      <a:cubicBezTo>
                        <a:pt x="2398" y="1211"/>
                        <a:pt x="2394" y="1208"/>
                        <a:pt x="2389" y="1207"/>
                      </a:cubicBezTo>
                      <a:cubicBezTo>
                        <a:pt x="2366" y="1200"/>
                        <a:pt x="2346" y="1229"/>
                        <a:pt x="2326" y="1229"/>
                      </a:cubicBezTo>
                      <a:cubicBezTo>
                        <a:pt x="2327" y="1229"/>
                        <a:pt x="2328" y="1229"/>
                        <a:pt x="2329" y="1229"/>
                      </a:cubicBezTo>
                      <a:cubicBezTo>
                        <a:pt x="2348" y="1225"/>
                        <a:pt x="2359" y="1204"/>
                        <a:pt x="2353" y="1186"/>
                      </a:cubicBezTo>
                      <a:cubicBezTo>
                        <a:pt x="2350" y="1177"/>
                        <a:pt x="2343" y="1169"/>
                        <a:pt x="2333" y="1165"/>
                      </a:cubicBezTo>
                      <a:cubicBezTo>
                        <a:pt x="2322" y="1162"/>
                        <a:pt x="2310" y="1163"/>
                        <a:pt x="2301" y="1171"/>
                      </a:cubicBezTo>
                      <a:cubicBezTo>
                        <a:pt x="2292" y="1179"/>
                        <a:pt x="2288" y="1190"/>
                        <a:pt x="2293" y="1202"/>
                      </a:cubicBezTo>
                      <a:cubicBezTo>
                        <a:pt x="2296" y="1209"/>
                        <a:pt x="2304" y="1212"/>
                        <a:pt x="2311" y="1212"/>
                      </a:cubicBezTo>
                      <a:cubicBezTo>
                        <a:pt x="2321" y="1211"/>
                        <a:pt x="2327" y="1203"/>
                        <a:pt x="2327" y="1195"/>
                      </a:cubicBezTo>
                      <a:cubicBezTo>
                        <a:pt x="2328" y="1187"/>
                        <a:pt x="2320" y="1179"/>
                        <a:pt x="2310" y="1181"/>
                      </a:cubicBezTo>
                      <a:cubicBezTo>
                        <a:pt x="2322" y="1180"/>
                        <a:pt x="2327" y="1188"/>
                        <a:pt x="2325" y="1196"/>
                      </a:cubicBezTo>
                      <a:cubicBezTo>
                        <a:pt x="2325" y="1203"/>
                        <a:pt x="2320" y="1209"/>
                        <a:pt x="2311" y="1209"/>
                      </a:cubicBezTo>
                      <a:cubicBezTo>
                        <a:pt x="2305" y="1210"/>
                        <a:pt x="2298" y="1206"/>
                        <a:pt x="2296" y="1200"/>
                      </a:cubicBezTo>
                      <a:cubicBezTo>
                        <a:pt x="2291" y="1190"/>
                        <a:pt x="2295" y="1180"/>
                        <a:pt x="2303" y="1174"/>
                      </a:cubicBezTo>
                      <a:cubicBezTo>
                        <a:pt x="2311" y="1167"/>
                        <a:pt x="2322" y="1166"/>
                        <a:pt x="2332" y="1169"/>
                      </a:cubicBezTo>
                      <a:cubicBezTo>
                        <a:pt x="2342" y="1172"/>
                        <a:pt x="2348" y="1180"/>
                        <a:pt x="2351" y="1189"/>
                      </a:cubicBezTo>
                      <a:cubicBezTo>
                        <a:pt x="2355" y="1205"/>
                        <a:pt x="2345" y="1223"/>
                        <a:pt x="2329" y="1227"/>
                      </a:cubicBezTo>
                      <a:cubicBezTo>
                        <a:pt x="2314" y="1230"/>
                        <a:pt x="2304" y="1225"/>
                        <a:pt x="2295" y="1215"/>
                      </a:cubicBezTo>
                      <a:cubicBezTo>
                        <a:pt x="2280" y="1198"/>
                        <a:pt x="2276" y="1172"/>
                        <a:pt x="2284" y="1157"/>
                      </a:cubicBezTo>
                      <a:cubicBezTo>
                        <a:pt x="2288" y="1148"/>
                        <a:pt x="2298" y="1142"/>
                        <a:pt x="2306" y="1148"/>
                      </a:cubicBezTo>
                      <a:cubicBezTo>
                        <a:pt x="2312" y="1152"/>
                        <a:pt x="2312" y="1157"/>
                        <a:pt x="2308" y="1163"/>
                      </a:cubicBezTo>
                      <a:cubicBezTo>
                        <a:pt x="2318" y="1162"/>
                        <a:pt x="2320" y="1145"/>
                        <a:pt x="2311" y="1136"/>
                      </a:cubicBezTo>
                      <a:cubicBezTo>
                        <a:pt x="2301" y="1127"/>
                        <a:pt x="2290" y="1127"/>
                        <a:pt x="2282" y="1130"/>
                      </a:cubicBezTo>
                      <a:cubicBezTo>
                        <a:pt x="2270" y="1136"/>
                        <a:pt x="2261" y="1151"/>
                        <a:pt x="2264" y="1168"/>
                      </a:cubicBezTo>
                      <a:cubicBezTo>
                        <a:pt x="2266" y="1185"/>
                        <a:pt x="2275" y="1202"/>
                        <a:pt x="2289" y="1214"/>
                      </a:cubicBezTo>
                      <a:cubicBezTo>
                        <a:pt x="2287" y="1213"/>
                        <a:pt x="2285" y="1211"/>
                        <a:pt x="2283" y="1210"/>
                      </a:cubicBezTo>
                      <a:cubicBezTo>
                        <a:pt x="2261" y="1189"/>
                        <a:pt x="2252" y="1162"/>
                        <a:pt x="2260" y="1132"/>
                      </a:cubicBezTo>
                      <a:cubicBezTo>
                        <a:pt x="2267" y="1110"/>
                        <a:pt x="2282" y="1096"/>
                        <a:pt x="2304" y="1092"/>
                      </a:cubicBezTo>
                      <a:cubicBezTo>
                        <a:pt x="2318" y="1089"/>
                        <a:pt x="2331" y="1091"/>
                        <a:pt x="2343" y="1096"/>
                      </a:cubicBezTo>
                      <a:cubicBezTo>
                        <a:pt x="2356" y="1101"/>
                        <a:pt x="2368" y="1109"/>
                        <a:pt x="2377" y="1119"/>
                      </a:cubicBezTo>
                      <a:cubicBezTo>
                        <a:pt x="2381" y="1125"/>
                        <a:pt x="2383" y="1129"/>
                        <a:pt x="2386" y="1136"/>
                      </a:cubicBezTo>
                      <a:cubicBezTo>
                        <a:pt x="2389" y="1148"/>
                        <a:pt x="2389" y="1160"/>
                        <a:pt x="2383" y="1171"/>
                      </a:cubicBezTo>
                      <a:cubicBezTo>
                        <a:pt x="2378" y="1180"/>
                        <a:pt x="2370" y="1185"/>
                        <a:pt x="2360" y="1185"/>
                      </a:cubicBezTo>
                      <a:cubicBezTo>
                        <a:pt x="2368" y="1196"/>
                        <a:pt x="2395" y="1191"/>
                        <a:pt x="2393" y="1168"/>
                      </a:cubicBezTo>
                      <a:cubicBezTo>
                        <a:pt x="2405" y="1161"/>
                        <a:pt x="2396" y="1140"/>
                        <a:pt x="2386" y="1127"/>
                      </a:cubicBezTo>
                      <a:cubicBezTo>
                        <a:pt x="2400" y="1142"/>
                        <a:pt x="2408" y="1169"/>
                        <a:pt x="2412" y="1182"/>
                      </a:cubicBezTo>
                      <a:cubicBezTo>
                        <a:pt x="2412" y="1182"/>
                        <a:pt x="2413" y="1181"/>
                        <a:pt x="2414" y="1182"/>
                      </a:cubicBezTo>
                      <a:cubicBezTo>
                        <a:pt x="2413" y="1176"/>
                        <a:pt x="2411" y="1169"/>
                        <a:pt x="2409" y="1162"/>
                      </a:cubicBezTo>
                      <a:cubicBezTo>
                        <a:pt x="2416" y="1169"/>
                        <a:pt x="2427" y="1174"/>
                        <a:pt x="2438" y="1171"/>
                      </a:cubicBezTo>
                      <a:cubicBezTo>
                        <a:pt x="2458" y="1167"/>
                        <a:pt x="2472" y="1145"/>
                        <a:pt x="2497" y="1144"/>
                      </a:cubicBezTo>
                      <a:cubicBezTo>
                        <a:pt x="2476" y="1137"/>
                        <a:pt x="2455" y="1150"/>
                        <a:pt x="2441" y="1154"/>
                      </a:cubicBezTo>
                      <a:cubicBezTo>
                        <a:pt x="2415" y="1161"/>
                        <a:pt x="2407" y="1150"/>
                        <a:pt x="2395" y="1134"/>
                      </a:cubicBezTo>
                      <a:cubicBezTo>
                        <a:pt x="2398" y="1136"/>
                        <a:pt x="2401" y="1138"/>
                        <a:pt x="2404" y="1140"/>
                      </a:cubicBezTo>
                      <a:cubicBezTo>
                        <a:pt x="2423" y="1150"/>
                        <a:pt x="2446" y="1148"/>
                        <a:pt x="2463" y="1136"/>
                      </a:cubicBezTo>
                      <a:cubicBezTo>
                        <a:pt x="2476" y="1125"/>
                        <a:pt x="2482" y="1109"/>
                        <a:pt x="2479" y="1093"/>
                      </a:cubicBezTo>
                      <a:cubicBezTo>
                        <a:pt x="2475" y="1071"/>
                        <a:pt x="2459" y="1056"/>
                        <a:pt x="2437" y="1053"/>
                      </a:cubicBezTo>
                      <a:cubicBezTo>
                        <a:pt x="2428" y="1052"/>
                        <a:pt x="2418" y="1054"/>
                        <a:pt x="2411" y="1059"/>
                      </a:cubicBezTo>
                      <a:cubicBezTo>
                        <a:pt x="2397" y="1069"/>
                        <a:pt x="2396" y="1083"/>
                        <a:pt x="2401" y="1098"/>
                      </a:cubicBezTo>
                      <a:cubicBezTo>
                        <a:pt x="2403" y="1081"/>
                        <a:pt x="2416" y="1082"/>
                        <a:pt x="2422" y="1078"/>
                      </a:cubicBezTo>
                      <a:cubicBezTo>
                        <a:pt x="2434" y="1069"/>
                        <a:pt x="2420" y="1056"/>
                        <a:pt x="2407" y="1064"/>
                      </a:cubicBezTo>
                      <a:cubicBezTo>
                        <a:pt x="2406" y="1065"/>
                        <a:pt x="2405" y="1066"/>
                        <a:pt x="2404" y="1068"/>
                      </a:cubicBezTo>
                      <a:cubicBezTo>
                        <a:pt x="2411" y="1058"/>
                        <a:pt x="2424" y="1053"/>
                        <a:pt x="2437" y="1054"/>
                      </a:cubicBezTo>
                      <a:cubicBezTo>
                        <a:pt x="2457" y="1058"/>
                        <a:pt x="2473" y="1073"/>
                        <a:pt x="2476" y="1093"/>
                      </a:cubicBezTo>
                      <a:cubicBezTo>
                        <a:pt x="2479" y="1108"/>
                        <a:pt x="2473" y="1123"/>
                        <a:pt x="2461" y="1132"/>
                      </a:cubicBezTo>
                      <a:cubicBezTo>
                        <a:pt x="2446" y="1143"/>
                        <a:pt x="2424" y="1144"/>
                        <a:pt x="2407" y="1135"/>
                      </a:cubicBezTo>
                      <a:cubicBezTo>
                        <a:pt x="2401" y="1132"/>
                        <a:pt x="2395" y="1127"/>
                        <a:pt x="2390" y="1123"/>
                      </a:cubicBezTo>
                      <a:cubicBezTo>
                        <a:pt x="2393" y="1125"/>
                        <a:pt x="2398" y="1128"/>
                        <a:pt x="2402" y="1129"/>
                      </a:cubicBezTo>
                      <a:cubicBezTo>
                        <a:pt x="2414" y="1133"/>
                        <a:pt x="2429" y="1129"/>
                        <a:pt x="2434" y="1117"/>
                      </a:cubicBezTo>
                      <a:cubicBezTo>
                        <a:pt x="2436" y="1111"/>
                        <a:pt x="2434" y="1105"/>
                        <a:pt x="2430" y="1101"/>
                      </a:cubicBezTo>
                      <a:cubicBezTo>
                        <a:pt x="2427" y="1098"/>
                        <a:pt x="2423" y="1096"/>
                        <a:pt x="2418" y="1097"/>
                      </a:cubicBezTo>
                      <a:cubicBezTo>
                        <a:pt x="2414" y="1098"/>
                        <a:pt x="2410" y="1101"/>
                        <a:pt x="2408" y="1105"/>
                      </a:cubicBezTo>
                      <a:cubicBezTo>
                        <a:pt x="2405" y="1110"/>
                        <a:pt x="2406" y="1117"/>
                        <a:pt x="2412" y="1120"/>
                      </a:cubicBezTo>
                      <a:cubicBezTo>
                        <a:pt x="2415" y="1122"/>
                        <a:pt x="2419" y="1121"/>
                        <a:pt x="2421" y="1119"/>
                      </a:cubicBezTo>
                      <a:cubicBezTo>
                        <a:pt x="2423" y="1117"/>
                        <a:pt x="2423" y="1114"/>
                        <a:pt x="2422" y="1113"/>
                      </a:cubicBezTo>
                      <a:cubicBezTo>
                        <a:pt x="2422" y="1114"/>
                        <a:pt x="2420" y="1116"/>
                        <a:pt x="2419" y="1117"/>
                      </a:cubicBezTo>
                      <a:cubicBezTo>
                        <a:pt x="2416" y="1119"/>
                        <a:pt x="2413" y="1116"/>
                        <a:pt x="2412" y="1113"/>
                      </a:cubicBezTo>
                      <a:cubicBezTo>
                        <a:pt x="2412" y="1111"/>
                        <a:pt x="2413" y="1109"/>
                        <a:pt x="2415" y="1107"/>
                      </a:cubicBezTo>
                      <a:cubicBezTo>
                        <a:pt x="2418" y="1105"/>
                        <a:pt x="2421" y="1105"/>
                        <a:pt x="2424" y="1107"/>
                      </a:cubicBezTo>
                      <a:cubicBezTo>
                        <a:pt x="2427" y="1109"/>
                        <a:pt x="2428" y="1113"/>
                        <a:pt x="2427" y="1117"/>
                      </a:cubicBezTo>
                      <a:cubicBezTo>
                        <a:pt x="2423" y="1127"/>
                        <a:pt x="2408" y="1129"/>
                        <a:pt x="2399" y="1126"/>
                      </a:cubicBezTo>
                      <a:cubicBezTo>
                        <a:pt x="2387" y="1121"/>
                        <a:pt x="2379" y="1111"/>
                        <a:pt x="2370" y="1105"/>
                      </a:cubicBezTo>
                      <a:cubicBezTo>
                        <a:pt x="2360" y="1097"/>
                        <a:pt x="2348" y="1090"/>
                        <a:pt x="2331" y="1089"/>
                      </a:cubicBezTo>
                      <a:cubicBezTo>
                        <a:pt x="2335" y="1088"/>
                        <a:pt x="2338" y="1088"/>
                        <a:pt x="2342" y="1087"/>
                      </a:cubicBezTo>
                      <a:cubicBezTo>
                        <a:pt x="2363" y="1083"/>
                        <a:pt x="2379" y="1069"/>
                        <a:pt x="2383" y="1047"/>
                      </a:cubicBezTo>
                      <a:cubicBezTo>
                        <a:pt x="2386" y="1026"/>
                        <a:pt x="2379" y="1006"/>
                        <a:pt x="2361" y="994"/>
                      </a:cubicBezTo>
                      <a:cubicBezTo>
                        <a:pt x="2345" y="983"/>
                        <a:pt x="2323" y="980"/>
                        <a:pt x="2306" y="991"/>
                      </a:cubicBezTo>
                      <a:cubicBezTo>
                        <a:pt x="2291" y="1001"/>
                        <a:pt x="2283" y="1017"/>
                        <a:pt x="2287" y="1032"/>
                      </a:cubicBezTo>
                      <a:cubicBezTo>
                        <a:pt x="2289" y="1042"/>
                        <a:pt x="2295" y="1051"/>
                        <a:pt x="2304" y="1055"/>
                      </a:cubicBezTo>
                      <a:cubicBezTo>
                        <a:pt x="2309" y="1057"/>
                        <a:pt x="2314" y="1058"/>
                        <a:pt x="2320" y="1058"/>
                      </a:cubicBezTo>
                      <a:cubicBezTo>
                        <a:pt x="2331" y="1057"/>
                        <a:pt x="2338" y="1049"/>
                        <a:pt x="2339" y="1039"/>
                      </a:cubicBezTo>
                      <a:cubicBezTo>
                        <a:pt x="2339" y="1028"/>
                        <a:pt x="2331" y="1018"/>
                        <a:pt x="2320" y="1018"/>
                      </a:cubicBezTo>
                      <a:cubicBezTo>
                        <a:pt x="2309" y="1017"/>
                        <a:pt x="2299" y="1025"/>
                        <a:pt x="2298" y="1036"/>
                      </a:cubicBezTo>
                      <a:cubicBezTo>
                        <a:pt x="2298" y="1046"/>
                        <a:pt x="2304" y="1054"/>
                        <a:pt x="2313" y="1057"/>
                      </a:cubicBezTo>
                      <a:cubicBezTo>
                        <a:pt x="2300" y="1055"/>
                        <a:pt x="2291" y="1044"/>
                        <a:pt x="2288" y="1031"/>
                      </a:cubicBezTo>
                      <a:cubicBezTo>
                        <a:pt x="2285" y="1017"/>
                        <a:pt x="2293" y="1002"/>
                        <a:pt x="2307" y="992"/>
                      </a:cubicBezTo>
                      <a:cubicBezTo>
                        <a:pt x="2323" y="983"/>
                        <a:pt x="2343" y="986"/>
                        <a:pt x="2358" y="996"/>
                      </a:cubicBezTo>
                      <a:cubicBezTo>
                        <a:pt x="2375" y="1007"/>
                        <a:pt x="2382" y="1026"/>
                        <a:pt x="2379" y="1046"/>
                      </a:cubicBezTo>
                      <a:cubicBezTo>
                        <a:pt x="2375" y="1065"/>
                        <a:pt x="2361" y="1078"/>
                        <a:pt x="2342" y="1082"/>
                      </a:cubicBezTo>
                      <a:cubicBezTo>
                        <a:pt x="2328" y="1084"/>
                        <a:pt x="2313" y="1082"/>
                        <a:pt x="2298" y="1087"/>
                      </a:cubicBezTo>
                      <a:cubicBezTo>
                        <a:pt x="2278" y="1093"/>
                        <a:pt x="2262" y="1108"/>
                        <a:pt x="2255" y="1131"/>
                      </a:cubicBezTo>
                      <a:cubicBezTo>
                        <a:pt x="2246" y="1162"/>
                        <a:pt x="2255" y="1193"/>
                        <a:pt x="2280" y="1214"/>
                      </a:cubicBezTo>
                      <a:cubicBezTo>
                        <a:pt x="2291" y="1224"/>
                        <a:pt x="2302" y="1230"/>
                        <a:pt x="2315" y="1231"/>
                      </a:cubicBezTo>
                      <a:cubicBezTo>
                        <a:pt x="2302" y="1231"/>
                        <a:pt x="2289" y="1227"/>
                        <a:pt x="2278" y="1221"/>
                      </a:cubicBezTo>
                      <a:cubicBezTo>
                        <a:pt x="2263" y="1211"/>
                        <a:pt x="2248" y="1195"/>
                        <a:pt x="2240" y="1179"/>
                      </a:cubicBezTo>
                      <a:cubicBezTo>
                        <a:pt x="2236" y="1172"/>
                        <a:pt x="2232" y="1167"/>
                        <a:pt x="2227" y="1162"/>
                      </a:cubicBezTo>
                      <a:cubicBezTo>
                        <a:pt x="2226" y="1161"/>
                        <a:pt x="2224" y="1159"/>
                        <a:pt x="2223" y="1158"/>
                      </a:cubicBezTo>
                      <a:cubicBezTo>
                        <a:pt x="2220" y="1156"/>
                        <a:pt x="2218" y="1154"/>
                        <a:pt x="2215" y="1152"/>
                      </a:cubicBezTo>
                      <a:cubicBezTo>
                        <a:pt x="2214" y="1152"/>
                        <a:pt x="2204" y="1147"/>
                        <a:pt x="2203" y="1149"/>
                      </a:cubicBezTo>
                      <a:cubicBezTo>
                        <a:pt x="2203" y="1150"/>
                        <a:pt x="2209" y="1152"/>
                        <a:pt x="2210" y="1153"/>
                      </a:cubicBezTo>
                      <a:cubicBezTo>
                        <a:pt x="2214" y="1155"/>
                        <a:pt x="2217" y="1158"/>
                        <a:pt x="2220" y="1161"/>
                      </a:cubicBezTo>
                      <a:cubicBezTo>
                        <a:pt x="2222" y="1162"/>
                        <a:pt x="2223" y="1163"/>
                        <a:pt x="2225" y="1165"/>
                      </a:cubicBezTo>
                      <a:cubicBezTo>
                        <a:pt x="2230" y="1170"/>
                        <a:pt x="2233" y="1174"/>
                        <a:pt x="2237" y="1180"/>
                      </a:cubicBezTo>
                      <a:cubicBezTo>
                        <a:pt x="2237" y="1181"/>
                        <a:pt x="2238" y="1182"/>
                        <a:pt x="2239" y="1183"/>
                      </a:cubicBezTo>
                      <a:cubicBezTo>
                        <a:pt x="2237" y="1181"/>
                        <a:pt x="2235" y="1179"/>
                        <a:pt x="2234" y="1178"/>
                      </a:cubicBezTo>
                      <a:cubicBezTo>
                        <a:pt x="2229" y="1174"/>
                        <a:pt x="2225" y="1171"/>
                        <a:pt x="2219" y="1169"/>
                      </a:cubicBezTo>
                      <a:cubicBezTo>
                        <a:pt x="2202" y="1163"/>
                        <a:pt x="2190" y="1173"/>
                        <a:pt x="2184" y="1187"/>
                      </a:cubicBezTo>
                      <a:cubicBezTo>
                        <a:pt x="2180" y="1199"/>
                        <a:pt x="2180" y="1213"/>
                        <a:pt x="2188" y="1223"/>
                      </a:cubicBezTo>
                      <a:cubicBezTo>
                        <a:pt x="2195" y="1231"/>
                        <a:pt x="2205" y="1234"/>
                        <a:pt x="2215" y="1230"/>
                      </a:cubicBezTo>
                      <a:cubicBezTo>
                        <a:pt x="2223" y="1226"/>
                        <a:pt x="2230" y="1219"/>
                        <a:pt x="2229" y="1210"/>
                      </a:cubicBezTo>
                      <a:cubicBezTo>
                        <a:pt x="2228" y="1205"/>
                        <a:pt x="2225" y="1201"/>
                        <a:pt x="2221" y="1199"/>
                      </a:cubicBezTo>
                      <a:cubicBezTo>
                        <a:pt x="2218" y="1198"/>
                        <a:pt x="2215" y="1198"/>
                        <a:pt x="2212" y="1199"/>
                      </a:cubicBezTo>
                      <a:cubicBezTo>
                        <a:pt x="2209" y="1200"/>
                        <a:pt x="2207" y="1203"/>
                        <a:pt x="2206" y="1206"/>
                      </a:cubicBezTo>
                      <a:cubicBezTo>
                        <a:pt x="2205" y="1210"/>
                        <a:pt x="2206" y="1214"/>
                        <a:pt x="2209" y="1216"/>
                      </a:cubicBezTo>
                      <a:cubicBezTo>
                        <a:pt x="2212" y="1218"/>
                        <a:pt x="2217" y="1218"/>
                        <a:pt x="2220" y="1216"/>
                      </a:cubicBezTo>
                      <a:cubicBezTo>
                        <a:pt x="2223" y="1213"/>
                        <a:pt x="2224" y="1207"/>
                        <a:pt x="2221" y="1204"/>
                      </a:cubicBezTo>
                      <a:cubicBezTo>
                        <a:pt x="2218" y="1200"/>
                        <a:pt x="2212" y="1200"/>
                        <a:pt x="2209" y="1203"/>
                      </a:cubicBezTo>
                      <a:cubicBezTo>
                        <a:pt x="2207" y="1204"/>
                        <a:pt x="2207" y="1206"/>
                        <a:pt x="2206" y="1207"/>
                      </a:cubicBezTo>
                      <a:cubicBezTo>
                        <a:pt x="2206" y="1206"/>
                        <a:pt x="2206" y="1206"/>
                        <a:pt x="2206" y="1206"/>
                      </a:cubicBezTo>
                      <a:cubicBezTo>
                        <a:pt x="2207" y="1203"/>
                        <a:pt x="2209" y="1200"/>
                        <a:pt x="2212" y="1199"/>
                      </a:cubicBezTo>
                      <a:cubicBezTo>
                        <a:pt x="2215" y="1198"/>
                        <a:pt x="2218" y="1198"/>
                        <a:pt x="2220" y="1200"/>
                      </a:cubicBezTo>
                      <a:cubicBezTo>
                        <a:pt x="2225" y="1202"/>
                        <a:pt x="2227" y="1206"/>
                        <a:pt x="2228" y="1210"/>
                      </a:cubicBezTo>
                      <a:cubicBezTo>
                        <a:pt x="2229" y="1218"/>
                        <a:pt x="2221" y="1226"/>
                        <a:pt x="2215" y="1229"/>
                      </a:cubicBezTo>
                      <a:cubicBezTo>
                        <a:pt x="2205" y="1232"/>
                        <a:pt x="2196" y="1230"/>
                        <a:pt x="2189" y="1222"/>
                      </a:cubicBezTo>
                      <a:cubicBezTo>
                        <a:pt x="2182" y="1212"/>
                        <a:pt x="2182" y="1198"/>
                        <a:pt x="2187" y="1187"/>
                      </a:cubicBezTo>
                      <a:cubicBezTo>
                        <a:pt x="2193" y="1175"/>
                        <a:pt x="2203" y="1167"/>
                        <a:pt x="2218" y="1172"/>
                      </a:cubicBezTo>
                      <a:cubicBezTo>
                        <a:pt x="2223" y="1174"/>
                        <a:pt x="2227" y="1177"/>
                        <a:pt x="2231" y="1181"/>
                      </a:cubicBezTo>
                      <a:cubicBezTo>
                        <a:pt x="2234" y="1183"/>
                        <a:pt x="2236" y="1186"/>
                        <a:pt x="2239" y="1188"/>
                      </a:cubicBezTo>
                      <a:cubicBezTo>
                        <a:pt x="2244" y="1195"/>
                        <a:pt x="2251" y="1203"/>
                        <a:pt x="2258" y="1210"/>
                      </a:cubicBezTo>
                      <a:cubicBezTo>
                        <a:pt x="2262" y="1215"/>
                        <a:pt x="2267" y="1219"/>
                        <a:pt x="2273" y="1222"/>
                      </a:cubicBezTo>
                      <a:cubicBezTo>
                        <a:pt x="2269" y="1222"/>
                        <a:pt x="2266" y="1222"/>
                        <a:pt x="2263" y="1222"/>
                      </a:cubicBezTo>
                      <a:cubicBezTo>
                        <a:pt x="2255" y="1224"/>
                        <a:pt x="2247" y="1228"/>
                        <a:pt x="2241" y="1233"/>
                      </a:cubicBezTo>
                      <a:close/>
                      <a:moveTo>
                        <a:pt x="2164" y="1131"/>
                      </a:moveTo>
                      <a:cubicBezTo>
                        <a:pt x="2167" y="1131"/>
                        <a:pt x="2171" y="1132"/>
                        <a:pt x="2172" y="1136"/>
                      </a:cubicBezTo>
                      <a:cubicBezTo>
                        <a:pt x="2173" y="1143"/>
                        <a:pt x="2165" y="1146"/>
                        <a:pt x="2161" y="1142"/>
                      </a:cubicBezTo>
                      <a:cubicBezTo>
                        <a:pt x="2158" y="1140"/>
                        <a:pt x="2158" y="1136"/>
                        <a:pt x="2152" y="1135"/>
                      </a:cubicBezTo>
                      <a:cubicBezTo>
                        <a:pt x="2158" y="1135"/>
                        <a:pt x="2159" y="1132"/>
                        <a:pt x="2164" y="1131"/>
                      </a:cubicBezTo>
                      <a:close/>
                      <a:moveTo>
                        <a:pt x="2238" y="1173"/>
                      </a:moveTo>
                      <a:cubicBezTo>
                        <a:pt x="2231" y="1161"/>
                        <a:pt x="2235" y="1145"/>
                        <a:pt x="2241" y="1138"/>
                      </a:cubicBezTo>
                      <a:cubicBezTo>
                        <a:pt x="2247" y="1132"/>
                        <a:pt x="2253" y="1127"/>
                        <a:pt x="2254" y="1119"/>
                      </a:cubicBezTo>
                      <a:cubicBezTo>
                        <a:pt x="2255" y="1113"/>
                        <a:pt x="2252" y="1104"/>
                        <a:pt x="2246" y="1104"/>
                      </a:cubicBezTo>
                      <a:cubicBezTo>
                        <a:pt x="2250" y="1107"/>
                        <a:pt x="2249" y="1113"/>
                        <a:pt x="2246" y="1118"/>
                      </a:cubicBezTo>
                      <a:cubicBezTo>
                        <a:pt x="2244" y="1122"/>
                        <a:pt x="2241" y="1126"/>
                        <a:pt x="2242" y="1131"/>
                      </a:cubicBezTo>
                      <a:cubicBezTo>
                        <a:pt x="2232" y="1133"/>
                        <a:pt x="2229" y="1141"/>
                        <a:pt x="2229" y="1148"/>
                      </a:cubicBezTo>
                      <a:cubicBezTo>
                        <a:pt x="2229" y="1156"/>
                        <a:pt x="2232" y="1167"/>
                        <a:pt x="2238" y="1173"/>
                      </a:cubicBezTo>
                      <a:close/>
                      <a:moveTo>
                        <a:pt x="2124" y="1191"/>
                      </a:moveTo>
                      <a:cubicBezTo>
                        <a:pt x="2107" y="1203"/>
                        <a:pt x="2091" y="1193"/>
                        <a:pt x="2082" y="1192"/>
                      </a:cubicBezTo>
                      <a:cubicBezTo>
                        <a:pt x="2070" y="1189"/>
                        <a:pt x="2068" y="1201"/>
                        <a:pt x="2080" y="1206"/>
                      </a:cubicBezTo>
                      <a:cubicBezTo>
                        <a:pt x="2091" y="1210"/>
                        <a:pt x="2111" y="1206"/>
                        <a:pt x="2124" y="1191"/>
                      </a:cubicBezTo>
                      <a:close/>
                      <a:moveTo>
                        <a:pt x="2191" y="1136"/>
                      </a:moveTo>
                      <a:cubicBezTo>
                        <a:pt x="2193" y="1142"/>
                        <a:pt x="2188" y="1149"/>
                        <a:pt x="2185" y="1151"/>
                      </a:cubicBezTo>
                      <a:cubicBezTo>
                        <a:pt x="2187" y="1157"/>
                        <a:pt x="2201" y="1156"/>
                        <a:pt x="2202" y="1147"/>
                      </a:cubicBezTo>
                      <a:cubicBezTo>
                        <a:pt x="2203" y="1140"/>
                        <a:pt x="2197" y="1134"/>
                        <a:pt x="2191" y="1136"/>
                      </a:cubicBezTo>
                      <a:close/>
                      <a:moveTo>
                        <a:pt x="2230" y="1164"/>
                      </a:moveTo>
                      <a:cubicBezTo>
                        <a:pt x="2219" y="1142"/>
                        <a:pt x="2234" y="1120"/>
                        <a:pt x="2235" y="1112"/>
                      </a:cubicBezTo>
                      <a:cubicBezTo>
                        <a:pt x="2239" y="1097"/>
                        <a:pt x="2221" y="1093"/>
                        <a:pt x="2217" y="1110"/>
                      </a:cubicBezTo>
                      <a:cubicBezTo>
                        <a:pt x="2214" y="1120"/>
                        <a:pt x="2213" y="1143"/>
                        <a:pt x="2230" y="1164"/>
                      </a:cubicBezTo>
                      <a:close/>
                      <a:moveTo>
                        <a:pt x="2174" y="1204"/>
                      </a:moveTo>
                      <a:cubicBezTo>
                        <a:pt x="2180" y="1213"/>
                        <a:pt x="2185" y="1224"/>
                        <a:pt x="2184" y="1234"/>
                      </a:cubicBezTo>
                      <a:cubicBezTo>
                        <a:pt x="2184" y="1244"/>
                        <a:pt x="2178" y="1254"/>
                        <a:pt x="2168" y="1257"/>
                      </a:cubicBezTo>
                      <a:cubicBezTo>
                        <a:pt x="2162" y="1259"/>
                        <a:pt x="2156" y="1259"/>
                        <a:pt x="2150" y="1258"/>
                      </a:cubicBezTo>
                      <a:cubicBezTo>
                        <a:pt x="2144" y="1256"/>
                        <a:pt x="2139" y="1253"/>
                        <a:pt x="2134" y="1248"/>
                      </a:cubicBezTo>
                      <a:cubicBezTo>
                        <a:pt x="2130" y="1244"/>
                        <a:pt x="2127" y="1239"/>
                        <a:pt x="2125" y="1233"/>
                      </a:cubicBezTo>
                      <a:cubicBezTo>
                        <a:pt x="2124" y="1230"/>
                        <a:pt x="2123" y="1228"/>
                        <a:pt x="2123" y="1225"/>
                      </a:cubicBezTo>
                      <a:cubicBezTo>
                        <a:pt x="2121" y="1218"/>
                        <a:pt x="2121" y="1211"/>
                        <a:pt x="2123" y="1204"/>
                      </a:cubicBezTo>
                      <a:cubicBezTo>
                        <a:pt x="2125" y="1193"/>
                        <a:pt x="2128" y="1185"/>
                        <a:pt x="2136" y="1177"/>
                      </a:cubicBezTo>
                      <a:cubicBezTo>
                        <a:pt x="2136" y="1176"/>
                        <a:pt x="2137" y="1176"/>
                        <a:pt x="2137" y="1175"/>
                      </a:cubicBezTo>
                      <a:cubicBezTo>
                        <a:pt x="2130" y="1177"/>
                        <a:pt x="2122" y="1176"/>
                        <a:pt x="2114" y="1174"/>
                      </a:cubicBezTo>
                      <a:cubicBezTo>
                        <a:pt x="2106" y="1171"/>
                        <a:pt x="2098" y="1165"/>
                        <a:pt x="2094" y="1157"/>
                      </a:cubicBezTo>
                      <a:cubicBezTo>
                        <a:pt x="2092" y="1154"/>
                        <a:pt x="2091" y="1149"/>
                        <a:pt x="2092" y="1145"/>
                      </a:cubicBezTo>
                      <a:cubicBezTo>
                        <a:pt x="2092" y="1149"/>
                        <a:pt x="2093" y="1153"/>
                        <a:pt x="2095" y="1156"/>
                      </a:cubicBezTo>
                      <a:cubicBezTo>
                        <a:pt x="2099" y="1164"/>
                        <a:pt x="2106" y="1169"/>
                        <a:pt x="2115" y="1172"/>
                      </a:cubicBezTo>
                      <a:cubicBezTo>
                        <a:pt x="2122" y="1173"/>
                        <a:pt x="2127" y="1173"/>
                        <a:pt x="2133" y="1172"/>
                      </a:cubicBezTo>
                      <a:cubicBezTo>
                        <a:pt x="2144" y="1170"/>
                        <a:pt x="2151" y="1165"/>
                        <a:pt x="2162" y="1162"/>
                      </a:cubicBezTo>
                      <a:cubicBezTo>
                        <a:pt x="2163" y="1162"/>
                        <a:pt x="2163" y="1162"/>
                        <a:pt x="2163" y="1162"/>
                      </a:cubicBezTo>
                      <a:cubicBezTo>
                        <a:pt x="2168" y="1161"/>
                        <a:pt x="2174" y="1160"/>
                        <a:pt x="2180" y="1160"/>
                      </a:cubicBezTo>
                      <a:cubicBezTo>
                        <a:pt x="2182" y="1160"/>
                        <a:pt x="2196" y="1160"/>
                        <a:pt x="2196" y="1162"/>
                      </a:cubicBezTo>
                      <a:cubicBezTo>
                        <a:pt x="2196" y="1163"/>
                        <a:pt x="2187" y="1163"/>
                        <a:pt x="2185" y="1163"/>
                      </a:cubicBezTo>
                      <a:cubicBezTo>
                        <a:pt x="2177" y="1163"/>
                        <a:pt x="2171" y="1164"/>
                        <a:pt x="2163" y="1166"/>
                      </a:cubicBezTo>
                      <a:cubicBezTo>
                        <a:pt x="2163" y="1166"/>
                        <a:pt x="2163" y="1166"/>
                        <a:pt x="2163" y="1166"/>
                      </a:cubicBezTo>
                      <a:cubicBezTo>
                        <a:pt x="2153" y="1168"/>
                        <a:pt x="2145" y="1172"/>
                        <a:pt x="2138" y="1179"/>
                      </a:cubicBezTo>
                      <a:cubicBezTo>
                        <a:pt x="2130" y="1187"/>
                        <a:pt x="2124" y="1199"/>
                        <a:pt x="2126" y="1211"/>
                      </a:cubicBezTo>
                      <a:cubicBezTo>
                        <a:pt x="2127" y="1218"/>
                        <a:pt x="2133" y="1227"/>
                        <a:pt x="2141" y="1226"/>
                      </a:cubicBezTo>
                      <a:cubicBezTo>
                        <a:pt x="2143" y="1225"/>
                        <a:pt x="2145" y="1223"/>
                        <a:pt x="2146" y="1221"/>
                      </a:cubicBezTo>
                      <a:cubicBezTo>
                        <a:pt x="2146" y="1218"/>
                        <a:pt x="2145" y="1216"/>
                        <a:pt x="2143" y="1215"/>
                      </a:cubicBezTo>
                      <a:cubicBezTo>
                        <a:pt x="2141" y="1215"/>
                        <a:pt x="2139" y="1215"/>
                        <a:pt x="2138" y="1216"/>
                      </a:cubicBezTo>
                      <a:cubicBezTo>
                        <a:pt x="2136" y="1217"/>
                        <a:pt x="2136" y="1220"/>
                        <a:pt x="2138" y="1221"/>
                      </a:cubicBezTo>
                      <a:cubicBezTo>
                        <a:pt x="2139" y="1222"/>
                        <a:pt x="2140" y="1222"/>
                        <a:pt x="2141" y="1221"/>
                      </a:cubicBezTo>
                      <a:cubicBezTo>
                        <a:pt x="2141" y="1223"/>
                        <a:pt x="2139" y="1223"/>
                        <a:pt x="2138" y="1223"/>
                      </a:cubicBezTo>
                      <a:cubicBezTo>
                        <a:pt x="2135" y="1222"/>
                        <a:pt x="2134" y="1220"/>
                        <a:pt x="2134" y="1217"/>
                      </a:cubicBezTo>
                      <a:cubicBezTo>
                        <a:pt x="2134" y="1213"/>
                        <a:pt x="2138" y="1210"/>
                        <a:pt x="2142" y="1210"/>
                      </a:cubicBezTo>
                      <a:cubicBezTo>
                        <a:pt x="2145" y="1210"/>
                        <a:pt x="2148" y="1211"/>
                        <a:pt x="2150" y="1214"/>
                      </a:cubicBezTo>
                      <a:cubicBezTo>
                        <a:pt x="2152" y="1216"/>
                        <a:pt x="2152" y="1220"/>
                        <a:pt x="2152" y="1222"/>
                      </a:cubicBezTo>
                      <a:cubicBezTo>
                        <a:pt x="2150" y="1226"/>
                        <a:pt x="2147" y="1230"/>
                        <a:pt x="2143" y="1230"/>
                      </a:cubicBezTo>
                      <a:cubicBezTo>
                        <a:pt x="2134" y="1231"/>
                        <a:pt x="2126" y="1223"/>
                        <a:pt x="2125" y="1215"/>
                      </a:cubicBezTo>
                      <a:cubicBezTo>
                        <a:pt x="2124" y="1212"/>
                        <a:pt x="2124" y="1209"/>
                        <a:pt x="2125" y="1206"/>
                      </a:cubicBezTo>
                      <a:cubicBezTo>
                        <a:pt x="2123" y="1215"/>
                        <a:pt x="2124" y="1223"/>
                        <a:pt x="2127" y="1232"/>
                      </a:cubicBezTo>
                      <a:cubicBezTo>
                        <a:pt x="2129" y="1238"/>
                        <a:pt x="2131" y="1243"/>
                        <a:pt x="2136" y="1247"/>
                      </a:cubicBezTo>
                      <a:cubicBezTo>
                        <a:pt x="2140" y="1252"/>
                        <a:pt x="2144" y="1255"/>
                        <a:pt x="2151" y="1257"/>
                      </a:cubicBezTo>
                      <a:cubicBezTo>
                        <a:pt x="2154" y="1258"/>
                        <a:pt x="2157" y="1258"/>
                        <a:pt x="2160" y="1258"/>
                      </a:cubicBezTo>
                      <a:cubicBezTo>
                        <a:pt x="2160" y="1258"/>
                        <a:pt x="2160" y="1258"/>
                        <a:pt x="2160" y="1258"/>
                      </a:cubicBezTo>
                      <a:cubicBezTo>
                        <a:pt x="2151" y="1257"/>
                        <a:pt x="2145" y="1248"/>
                        <a:pt x="2153" y="1238"/>
                      </a:cubicBezTo>
                      <a:cubicBezTo>
                        <a:pt x="2159" y="1230"/>
                        <a:pt x="2177" y="1227"/>
                        <a:pt x="2174" y="1204"/>
                      </a:cubicBezTo>
                      <a:close/>
                      <a:moveTo>
                        <a:pt x="2096" y="1156"/>
                      </a:moveTo>
                      <a:cubicBezTo>
                        <a:pt x="2107" y="1152"/>
                        <a:pt x="2100" y="1138"/>
                        <a:pt x="2098" y="1133"/>
                      </a:cubicBezTo>
                      <a:cubicBezTo>
                        <a:pt x="2097" y="1129"/>
                        <a:pt x="2097" y="1126"/>
                        <a:pt x="2099" y="1123"/>
                      </a:cubicBezTo>
                      <a:cubicBezTo>
                        <a:pt x="2095" y="1125"/>
                        <a:pt x="2087" y="1133"/>
                        <a:pt x="2085" y="1139"/>
                      </a:cubicBezTo>
                      <a:cubicBezTo>
                        <a:pt x="2082" y="1145"/>
                        <a:pt x="2084" y="1153"/>
                        <a:pt x="2092" y="1157"/>
                      </a:cubicBezTo>
                      <a:cubicBezTo>
                        <a:pt x="2090" y="1153"/>
                        <a:pt x="2090" y="1147"/>
                        <a:pt x="2092" y="1143"/>
                      </a:cubicBezTo>
                      <a:cubicBezTo>
                        <a:pt x="2092" y="1145"/>
                        <a:pt x="2093" y="1152"/>
                        <a:pt x="2096" y="1156"/>
                      </a:cubicBezTo>
                      <a:close/>
                      <a:moveTo>
                        <a:pt x="2204" y="1164"/>
                      </a:moveTo>
                      <a:cubicBezTo>
                        <a:pt x="2179" y="1173"/>
                        <a:pt x="2173" y="1193"/>
                        <a:pt x="2163" y="1201"/>
                      </a:cubicBezTo>
                      <a:cubicBezTo>
                        <a:pt x="2153" y="1210"/>
                        <a:pt x="2143" y="1198"/>
                        <a:pt x="2152" y="1186"/>
                      </a:cubicBezTo>
                      <a:cubicBezTo>
                        <a:pt x="2162" y="1173"/>
                        <a:pt x="2184" y="1165"/>
                        <a:pt x="2204" y="1164"/>
                      </a:cubicBezTo>
                      <a:close/>
                      <a:moveTo>
                        <a:pt x="2121" y="1196"/>
                      </a:moveTo>
                      <a:cubicBezTo>
                        <a:pt x="2111" y="1215"/>
                        <a:pt x="2117" y="1253"/>
                        <a:pt x="2139" y="1254"/>
                      </a:cubicBezTo>
                      <a:cubicBezTo>
                        <a:pt x="2139" y="1258"/>
                        <a:pt x="2133" y="1262"/>
                        <a:pt x="2127" y="1261"/>
                      </a:cubicBezTo>
                      <a:cubicBezTo>
                        <a:pt x="2121" y="1259"/>
                        <a:pt x="2114" y="1252"/>
                        <a:pt x="2115" y="1243"/>
                      </a:cubicBezTo>
                      <a:cubicBezTo>
                        <a:pt x="2109" y="1243"/>
                        <a:pt x="2106" y="1230"/>
                        <a:pt x="2110" y="1216"/>
                      </a:cubicBezTo>
                      <a:cubicBezTo>
                        <a:pt x="2104" y="1222"/>
                        <a:pt x="2096" y="1227"/>
                        <a:pt x="2088" y="1230"/>
                      </a:cubicBezTo>
                      <a:cubicBezTo>
                        <a:pt x="2079" y="1233"/>
                        <a:pt x="2067" y="1235"/>
                        <a:pt x="2058" y="1232"/>
                      </a:cubicBezTo>
                      <a:cubicBezTo>
                        <a:pt x="2048" y="1229"/>
                        <a:pt x="2040" y="1222"/>
                        <a:pt x="2037" y="1212"/>
                      </a:cubicBezTo>
                      <a:cubicBezTo>
                        <a:pt x="2035" y="1205"/>
                        <a:pt x="2037" y="1196"/>
                        <a:pt x="2043" y="1191"/>
                      </a:cubicBezTo>
                      <a:cubicBezTo>
                        <a:pt x="2047" y="1188"/>
                        <a:pt x="2055" y="1188"/>
                        <a:pt x="2060" y="1190"/>
                      </a:cubicBezTo>
                      <a:cubicBezTo>
                        <a:pt x="2066" y="1193"/>
                        <a:pt x="2070" y="1199"/>
                        <a:pt x="2072" y="1205"/>
                      </a:cubicBezTo>
                      <a:cubicBezTo>
                        <a:pt x="2061" y="1196"/>
                        <a:pt x="2054" y="1204"/>
                        <a:pt x="2049" y="1205"/>
                      </a:cubicBezTo>
                      <a:cubicBezTo>
                        <a:pt x="2041" y="1206"/>
                        <a:pt x="2039" y="1200"/>
                        <a:pt x="2041" y="1195"/>
                      </a:cubicBezTo>
                      <a:cubicBezTo>
                        <a:pt x="2041" y="1195"/>
                        <a:pt x="2041" y="1195"/>
                        <a:pt x="2041" y="1195"/>
                      </a:cubicBezTo>
                      <a:cubicBezTo>
                        <a:pt x="2038" y="1200"/>
                        <a:pt x="2037" y="1205"/>
                        <a:pt x="2038" y="1211"/>
                      </a:cubicBezTo>
                      <a:cubicBezTo>
                        <a:pt x="2041" y="1220"/>
                        <a:pt x="2046" y="1227"/>
                        <a:pt x="2055" y="1230"/>
                      </a:cubicBezTo>
                      <a:cubicBezTo>
                        <a:pt x="2053" y="1229"/>
                        <a:pt x="2052" y="1227"/>
                        <a:pt x="2050" y="1225"/>
                      </a:cubicBezTo>
                      <a:cubicBezTo>
                        <a:pt x="2048" y="1222"/>
                        <a:pt x="2046" y="1216"/>
                        <a:pt x="2049" y="1213"/>
                      </a:cubicBezTo>
                      <a:cubicBezTo>
                        <a:pt x="2051" y="1211"/>
                        <a:pt x="2054" y="1210"/>
                        <a:pt x="2056" y="1211"/>
                      </a:cubicBezTo>
                      <a:cubicBezTo>
                        <a:pt x="2058" y="1211"/>
                        <a:pt x="2059" y="1212"/>
                        <a:pt x="2060" y="1214"/>
                      </a:cubicBezTo>
                      <a:cubicBezTo>
                        <a:pt x="2060" y="1216"/>
                        <a:pt x="2060" y="1218"/>
                        <a:pt x="2059" y="1219"/>
                      </a:cubicBezTo>
                      <a:cubicBezTo>
                        <a:pt x="2058" y="1222"/>
                        <a:pt x="2055" y="1222"/>
                        <a:pt x="2053" y="1221"/>
                      </a:cubicBezTo>
                      <a:cubicBezTo>
                        <a:pt x="2051" y="1220"/>
                        <a:pt x="2051" y="1219"/>
                        <a:pt x="2051" y="1217"/>
                      </a:cubicBezTo>
                      <a:cubicBezTo>
                        <a:pt x="2052" y="1216"/>
                        <a:pt x="2052" y="1216"/>
                        <a:pt x="2053" y="1216"/>
                      </a:cubicBezTo>
                      <a:cubicBezTo>
                        <a:pt x="2053" y="1216"/>
                        <a:pt x="2052" y="1217"/>
                        <a:pt x="2052" y="1218"/>
                      </a:cubicBezTo>
                      <a:cubicBezTo>
                        <a:pt x="2052" y="1219"/>
                        <a:pt x="2054" y="1220"/>
                        <a:pt x="2055" y="1219"/>
                      </a:cubicBezTo>
                      <a:cubicBezTo>
                        <a:pt x="2056" y="1219"/>
                        <a:pt x="2056" y="1218"/>
                        <a:pt x="2057" y="1217"/>
                      </a:cubicBezTo>
                      <a:cubicBezTo>
                        <a:pt x="2057" y="1216"/>
                        <a:pt x="2056" y="1215"/>
                        <a:pt x="2055" y="1214"/>
                      </a:cubicBezTo>
                      <a:cubicBezTo>
                        <a:pt x="2054" y="1213"/>
                        <a:pt x="2052" y="1214"/>
                        <a:pt x="2051" y="1215"/>
                      </a:cubicBezTo>
                      <a:cubicBezTo>
                        <a:pt x="2048" y="1219"/>
                        <a:pt x="2050" y="1224"/>
                        <a:pt x="2053" y="1227"/>
                      </a:cubicBezTo>
                      <a:cubicBezTo>
                        <a:pt x="2059" y="1231"/>
                        <a:pt x="2067" y="1232"/>
                        <a:pt x="2074" y="1231"/>
                      </a:cubicBezTo>
                      <a:cubicBezTo>
                        <a:pt x="2090" y="1230"/>
                        <a:pt x="2104" y="1222"/>
                        <a:pt x="2113" y="1210"/>
                      </a:cubicBezTo>
                      <a:cubicBezTo>
                        <a:pt x="2115" y="1205"/>
                        <a:pt x="2118" y="1201"/>
                        <a:pt x="2121" y="1196"/>
                      </a:cubicBezTo>
                      <a:close/>
                      <a:moveTo>
                        <a:pt x="2129" y="1178"/>
                      </a:moveTo>
                      <a:cubicBezTo>
                        <a:pt x="2124" y="1187"/>
                        <a:pt x="2108" y="1182"/>
                        <a:pt x="2100" y="1176"/>
                      </a:cubicBezTo>
                      <a:cubicBezTo>
                        <a:pt x="2091" y="1168"/>
                        <a:pt x="2082" y="1157"/>
                        <a:pt x="2069" y="1158"/>
                      </a:cubicBezTo>
                      <a:cubicBezTo>
                        <a:pt x="2062" y="1159"/>
                        <a:pt x="2056" y="1163"/>
                        <a:pt x="2053" y="1170"/>
                      </a:cubicBezTo>
                      <a:cubicBezTo>
                        <a:pt x="2052" y="1174"/>
                        <a:pt x="2053" y="1179"/>
                        <a:pt x="2057" y="1181"/>
                      </a:cubicBezTo>
                      <a:cubicBezTo>
                        <a:pt x="2056" y="1178"/>
                        <a:pt x="2057" y="1172"/>
                        <a:pt x="2061" y="1170"/>
                      </a:cubicBezTo>
                      <a:cubicBezTo>
                        <a:pt x="2065" y="1168"/>
                        <a:pt x="2071" y="1169"/>
                        <a:pt x="2075" y="1173"/>
                      </a:cubicBezTo>
                      <a:cubicBezTo>
                        <a:pt x="2082" y="1181"/>
                        <a:pt x="2088" y="1189"/>
                        <a:pt x="2097" y="1193"/>
                      </a:cubicBezTo>
                      <a:cubicBezTo>
                        <a:pt x="2109" y="1198"/>
                        <a:pt x="2124" y="1193"/>
                        <a:pt x="2129" y="1178"/>
                      </a:cubicBezTo>
                      <a:close/>
                      <a:moveTo>
                        <a:pt x="2147" y="1134"/>
                      </a:moveTo>
                      <a:cubicBezTo>
                        <a:pt x="2137" y="1130"/>
                        <a:pt x="2121" y="1132"/>
                        <a:pt x="2112" y="1139"/>
                      </a:cubicBezTo>
                      <a:cubicBezTo>
                        <a:pt x="2104" y="1146"/>
                        <a:pt x="2108" y="1156"/>
                        <a:pt x="2119" y="1150"/>
                      </a:cubicBezTo>
                      <a:cubicBezTo>
                        <a:pt x="2127" y="1145"/>
                        <a:pt x="2137" y="1133"/>
                        <a:pt x="2147" y="1134"/>
                      </a:cubicBezTo>
                      <a:close/>
                      <a:moveTo>
                        <a:pt x="2347" y="1088"/>
                      </a:moveTo>
                      <a:cubicBezTo>
                        <a:pt x="2379" y="1082"/>
                        <a:pt x="2405" y="1039"/>
                        <a:pt x="2383" y="1017"/>
                      </a:cubicBezTo>
                      <a:cubicBezTo>
                        <a:pt x="2388" y="1013"/>
                        <a:pt x="2398" y="1016"/>
                        <a:pt x="2402" y="1024"/>
                      </a:cubicBezTo>
                      <a:cubicBezTo>
                        <a:pt x="2407" y="1032"/>
                        <a:pt x="2404" y="1046"/>
                        <a:pt x="2393" y="1053"/>
                      </a:cubicBezTo>
                      <a:cubicBezTo>
                        <a:pt x="2400" y="1063"/>
                        <a:pt x="2378" y="1091"/>
                        <a:pt x="2347" y="1088"/>
                      </a:cubicBezTo>
                      <a:close/>
                      <a:moveTo>
                        <a:pt x="2415" y="1209"/>
                      </a:moveTo>
                      <a:cubicBezTo>
                        <a:pt x="2413" y="1211"/>
                        <a:pt x="2410" y="1210"/>
                        <a:pt x="2409" y="1208"/>
                      </a:cubicBezTo>
                      <a:cubicBezTo>
                        <a:pt x="2407" y="1205"/>
                        <a:pt x="2408" y="1202"/>
                        <a:pt x="2410" y="1201"/>
                      </a:cubicBezTo>
                      <a:cubicBezTo>
                        <a:pt x="2412" y="1199"/>
                        <a:pt x="2415" y="1200"/>
                        <a:pt x="2417" y="1202"/>
                      </a:cubicBezTo>
                      <a:cubicBezTo>
                        <a:pt x="2418" y="1204"/>
                        <a:pt x="2418" y="1208"/>
                        <a:pt x="2415" y="1209"/>
                      </a:cubicBezTo>
                      <a:close/>
                      <a:moveTo>
                        <a:pt x="2409" y="1216"/>
                      </a:moveTo>
                      <a:cubicBezTo>
                        <a:pt x="2407" y="1217"/>
                        <a:pt x="2405" y="1217"/>
                        <a:pt x="2403" y="1215"/>
                      </a:cubicBezTo>
                      <a:cubicBezTo>
                        <a:pt x="2402" y="1213"/>
                        <a:pt x="2403" y="1211"/>
                        <a:pt x="2405" y="1210"/>
                      </a:cubicBezTo>
                      <a:cubicBezTo>
                        <a:pt x="2406" y="1209"/>
                        <a:pt x="2409" y="1209"/>
                        <a:pt x="2410" y="1211"/>
                      </a:cubicBezTo>
                      <a:cubicBezTo>
                        <a:pt x="2411" y="1213"/>
                        <a:pt x="2411" y="1215"/>
                        <a:pt x="2409" y="1216"/>
                      </a:cubicBezTo>
                      <a:close/>
                      <a:moveTo>
                        <a:pt x="2419" y="1197"/>
                      </a:moveTo>
                      <a:cubicBezTo>
                        <a:pt x="2415" y="1199"/>
                        <a:pt x="2410" y="1198"/>
                        <a:pt x="2408" y="1195"/>
                      </a:cubicBezTo>
                      <a:cubicBezTo>
                        <a:pt x="2406" y="1191"/>
                        <a:pt x="2407" y="1186"/>
                        <a:pt x="2410" y="1184"/>
                      </a:cubicBezTo>
                      <a:cubicBezTo>
                        <a:pt x="2414" y="1182"/>
                        <a:pt x="2419" y="1183"/>
                        <a:pt x="2421" y="1186"/>
                      </a:cubicBezTo>
                      <a:cubicBezTo>
                        <a:pt x="2423" y="1190"/>
                        <a:pt x="2422" y="1195"/>
                        <a:pt x="2419" y="1197"/>
                      </a:cubicBezTo>
                      <a:close/>
                      <a:moveTo>
                        <a:pt x="2261" y="1149"/>
                      </a:moveTo>
                      <a:cubicBezTo>
                        <a:pt x="2259" y="1138"/>
                        <a:pt x="2263" y="1123"/>
                        <a:pt x="2273" y="1112"/>
                      </a:cubicBezTo>
                      <a:cubicBezTo>
                        <a:pt x="2281" y="1104"/>
                        <a:pt x="2292" y="1098"/>
                        <a:pt x="2302" y="1097"/>
                      </a:cubicBezTo>
                      <a:cubicBezTo>
                        <a:pt x="2308" y="1096"/>
                        <a:pt x="2314" y="1097"/>
                        <a:pt x="2318" y="1100"/>
                      </a:cubicBezTo>
                      <a:cubicBezTo>
                        <a:pt x="2326" y="1104"/>
                        <a:pt x="2331" y="1112"/>
                        <a:pt x="2330" y="1118"/>
                      </a:cubicBezTo>
                      <a:cubicBezTo>
                        <a:pt x="2329" y="1125"/>
                        <a:pt x="2322" y="1130"/>
                        <a:pt x="2316" y="1127"/>
                      </a:cubicBezTo>
                      <a:cubicBezTo>
                        <a:pt x="2324" y="1120"/>
                        <a:pt x="2319" y="1110"/>
                        <a:pt x="2309" y="1106"/>
                      </a:cubicBezTo>
                      <a:cubicBezTo>
                        <a:pt x="2299" y="1103"/>
                        <a:pt x="2284" y="1109"/>
                        <a:pt x="2276" y="1116"/>
                      </a:cubicBezTo>
                      <a:cubicBezTo>
                        <a:pt x="2263" y="1129"/>
                        <a:pt x="2261" y="1142"/>
                        <a:pt x="2261" y="1149"/>
                      </a:cubicBezTo>
                      <a:close/>
                      <a:moveTo>
                        <a:pt x="2322" y="1094"/>
                      </a:moveTo>
                      <a:cubicBezTo>
                        <a:pt x="2356" y="1096"/>
                        <a:pt x="2384" y="1125"/>
                        <a:pt x="2383" y="1150"/>
                      </a:cubicBezTo>
                      <a:cubicBezTo>
                        <a:pt x="2382" y="1177"/>
                        <a:pt x="2359" y="1175"/>
                        <a:pt x="2360" y="1151"/>
                      </a:cubicBezTo>
                      <a:cubicBezTo>
                        <a:pt x="2360" y="1139"/>
                        <a:pt x="2355" y="1101"/>
                        <a:pt x="2322" y="1094"/>
                      </a:cubicBezTo>
                      <a:close/>
                      <a:moveTo>
                        <a:pt x="1935" y="1164"/>
                      </a:moveTo>
                      <a:cubicBezTo>
                        <a:pt x="1959" y="1155"/>
                        <a:pt x="1965" y="1134"/>
                        <a:pt x="1974" y="1127"/>
                      </a:cubicBezTo>
                      <a:cubicBezTo>
                        <a:pt x="1985" y="1118"/>
                        <a:pt x="1995" y="1130"/>
                        <a:pt x="1986" y="1142"/>
                      </a:cubicBezTo>
                      <a:cubicBezTo>
                        <a:pt x="1976" y="1155"/>
                        <a:pt x="1955" y="1162"/>
                        <a:pt x="1935" y="1164"/>
                      </a:cubicBezTo>
                      <a:close/>
                      <a:moveTo>
                        <a:pt x="2020" y="1155"/>
                      </a:moveTo>
                      <a:cubicBezTo>
                        <a:pt x="2018" y="1157"/>
                        <a:pt x="2016" y="1158"/>
                        <a:pt x="2014" y="1158"/>
                      </a:cubicBezTo>
                      <a:cubicBezTo>
                        <a:pt x="2012" y="1158"/>
                        <a:pt x="2008" y="1156"/>
                        <a:pt x="2007" y="1153"/>
                      </a:cubicBezTo>
                      <a:cubicBezTo>
                        <a:pt x="2005" y="1149"/>
                        <a:pt x="2007" y="1146"/>
                        <a:pt x="2009" y="1144"/>
                      </a:cubicBezTo>
                      <a:cubicBezTo>
                        <a:pt x="2014" y="1140"/>
                        <a:pt x="2017" y="1144"/>
                        <a:pt x="2021" y="1145"/>
                      </a:cubicBezTo>
                      <a:cubicBezTo>
                        <a:pt x="2025" y="1145"/>
                        <a:pt x="2029" y="1142"/>
                        <a:pt x="2031" y="1137"/>
                      </a:cubicBezTo>
                      <a:cubicBezTo>
                        <a:pt x="2033" y="1131"/>
                        <a:pt x="2031" y="1125"/>
                        <a:pt x="2026" y="1121"/>
                      </a:cubicBezTo>
                      <a:cubicBezTo>
                        <a:pt x="2023" y="1119"/>
                        <a:pt x="2019" y="1119"/>
                        <a:pt x="2017" y="1122"/>
                      </a:cubicBezTo>
                      <a:cubicBezTo>
                        <a:pt x="2021" y="1122"/>
                        <a:pt x="2024" y="1126"/>
                        <a:pt x="2021" y="1130"/>
                      </a:cubicBezTo>
                      <a:cubicBezTo>
                        <a:pt x="2019" y="1132"/>
                        <a:pt x="2013" y="1134"/>
                        <a:pt x="2008" y="1136"/>
                      </a:cubicBezTo>
                      <a:cubicBezTo>
                        <a:pt x="2003" y="1139"/>
                        <a:pt x="1998" y="1142"/>
                        <a:pt x="1995" y="1146"/>
                      </a:cubicBezTo>
                      <a:cubicBezTo>
                        <a:pt x="1990" y="1155"/>
                        <a:pt x="1995" y="1167"/>
                        <a:pt x="2004" y="1170"/>
                      </a:cubicBezTo>
                      <a:cubicBezTo>
                        <a:pt x="2009" y="1171"/>
                        <a:pt x="2014" y="1170"/>
                        <a:pt x="2019" y="1168"/>
                      </a:cubicBezTo>
                      <a:cubicBezTo>
                        <a:pt x="2024" y="1166"/>
                        <a:pt x="2035" y="1157"/>
                        <a:pt x="2042" y="1158"/>
                      </a:cubicBezTo>
                      <a:cubicBezTo>
                        <a:pt x="2046" y="1159"/>
                        <a:pt x="2048" y="1163"/>
                        <a:pt x="2047" y="1166"/>
                      </a:cubicBezTo>
                      <a:cubicBezTo>
                        <a:pt x="2051" y="1166"/>
                        <a:pt x="2054" y="1161"/>
                        <a:pt x="2053" y="1156"/>
                      </a:cubicBezTo>
                      <a:cubicBezTo>
                        <a:pt x="2051" y="1148"/>
                        <a:pt x="2040" y="1142"/>
                        <a:pt x="2030" y="1146"/>
                      </a:cubicBezTo>
                      <a:cubicBezTo>
                        <a:pt x="2026" y="1147"/>
                        <a:pt x="2023" y="1150"/>
                        <a:pt x="2020" y="1155"/>
                      </a:cubicBezTo>
                      <a:close/>
                      <a:moveTo>
                        <a:pt x="2031" y="1142"/>
                      </a:moveTo>
                      <a:cubicBezTo>
                        <a:pt x="2038" y="1133"/>
                        <a:pt x="2055" y="1128"/>
                        <a:pt x="2067" y="1132"/>
                      </a:cubicBezTo>
                      <a:cubicBezTo>
                        <a:pt x="2078" y="1136"/>
                        <a:pt x="2078" y="1147"/>
                        <a:pt x="2065" y="1146"/>
                      </a:cubicBezTo>
                      <a:cubicBezTo>
                        <a:pt x="2055" y="1144"/>
                        <a:pt x="2040" y="1136"/>
                        <a:pt x="2031" y="1142"/>
                      </a:cubicBezTo>
                      <a:close/>
                      <a:moveTo>
                        <a:pt x="1995" y="1165"/>
                      </a:moveTo>
                      <a:cubicBezTo>
                        <a:pt x="1991" y="1162"/>
                        <a:pt x="1990" y="1154"/>
                        <a:pt x="1992" y="1150"/>
                      </a:cubicBezTo>
                      <a:cubicBezTo>
                        <a:pt x="1987" y="1147"/>
                        <a:pt x="1976" y="1155"/>
                        <a:pt x="1981" y="1163"/>
                      </a:cubicBezTo>
                      <a:cubicBezTo>
                        <a:pt x="1983" y="1168"/>
                        <a:pt x="1991" y="1170"/>
                        <a:pt x="1995" y="1165"/>
                      </a:cubicBezTo>
                      <a:close/>
                      <a:moveTo>
                        <a:pt x="2037" y="1509"/>
                      </a:moveTo>
                      <a:cubicBezTo>
                        <a:pt x="2033" y="1510"/>
                        <a:pt x="2030" y="1508"/>
                        <a:pt x="2029" y="1505"/>
                      </a:cubicBezTo>
                      <a:cubicBezTo>
                        <a:pt x="2027" y="1499"/>
                        <a:pt x="2034" y="1495"/>
                        <a:pt x="2038" y="1498"/>
                      </a:cubicBezTo>
                      <a:cubicBezTo>
                        <a:pt x="2042" y="1500"/>
                        <a:pt x="2042" y="1504"/>
                        <a:pt x="2047" y="1505"/>
                      </a:cubicBezTo>
                      <a:cubicBezTo>
                        <a:pt x="2042" y="1505"/>
                        <a:pt x="2041" y="1508"/>
                        <a:pt x="2037" y="1509"/>
                      </a:cubicBezTo>
                      <a:close/>
                      <a:moveTo>
                        <a:pt x="1753" y="1566"/>
                      </a:moveTo>
                      <a:cubicBezTo>
                        <a:pt x="1743" y="1542"/>
                        <a:pt x="1751" y="1521"/>
                        <a:pt x="1764" y="1507"/>
                      </a:cubicBezTo>
                      <a:cubicBezTo>
                        <a:pt x="1776" y="1496"/>
                        <a:pt x="1789" y="1497"/>
                        <a:pt x="1797" y="1490"/>
                      </a:cubicBezTo>
                      <a:cubicBezTo>
                        <a:pt x="1800" y="1487"/>
                        <a:pt x="1802" y="1484"/>
                        <a:pt x="1802" y="1479"/>
                      </a:cubicBezTo>
                      <a:cubicBezTo>
                        <a:pt x="1810" y="1487"/>
                        <a:pt x="1809" y="1500"/>
                        <a:pt x="1800" y="1507"/>
                      </a:cubicBezTo>
                      <a:cubicBezTo>
                        <a:pt x="1789" y="1516"/>
                        <a:pt x="1778" y="1514"/>
                        <a:pt x="1767" y="1525"/>
                      </a:cubicBezTo>
                      <a:cubicBezTo>
                        <a:pt x="1756" y="1537"/>
                        <a:pt x="1751" y="1552"/>
                        <a:pt x="1753" y="1566"/>
                      </a:cubicBezTo>
                      <a:close/>
                      <a:moveTo>
                        <a:pt x="1751" y="1623"/>
                      </a:moveTo>
                      <a:cubicBezTo>
                        <a:pt x="1738" y="1602"/>
                        <a:pt x="1749" y="1580"/>
                        <a:pt x="1750" y="1568"/>
                      </a:cubicBezTo>
                      <a:cubicBezTo>
                        <a:pt x="1751" y="1551"/>
                        <a:pt x="1738" y="1549"/>
                        <a:pt x="1732" y="1566"/>
                      </a:cubicBezTo>
                      <a:cubicBezTo>
                        <a:pt x="1727" y="1583"/>
                        <a:pt x="1734" y="1610"/>
                        <a:pt x="1751" y="1623"/>
                      </a:cubicBezTo>
                      <a:close/>
                      <a:moveTo>
                        <a:pt x="2383" y="1684"/>
                      </a:moveTo>
                      <a:cubicBezTo>
                        <a:pt x="2394" y="1705"/>
                        <a:pt x="2420" y="1712"/>
                        <a:pt x="2437" y="1707"/>
                      </a:cubicBezTo>
                      <a:cubicBezTo>
                        <a:pt x="2452" y="1702"/>
                        <a:pt x="2453" y="1687"/>
                        <a:pt x="2435" y="1692"/>
                      </a:cubicBezTo>
                      <a:cubicBezTo>
                        <a:pt x="2419" y="1696"/>
                        <a:pt x="2401" y="1701"/>
                        <a:pt x="2383" y="1684"/>
                      </a:cubicBezTo>
                      <a:close/>
                      <a:moveTo>
                        <a:pt x="2620" y="1502"/>
                      </a:moveTo>
                      <a:cubicBezTo>
                        <a:pt x="2629" y="1517"/>
                        <a:pt x="2629" y="1544"/>
                        <a:pt x="2619" y="1560"/>
                      </a:cubicBezTo>
                      <a:cubicBezTo>
                        <a:pt x="2610" y="1575"/>
                        <a:pt x="2595" y="1570"/>
                        <a:pt x="2602" y="1551"/>
                      </a:cubicBezTo>
                      <a:cubicBezTo>
                        <a:pt x="2607" y="1536"/>
                        <a:pt x="2624" y="1522"/>
                        <a:pt x="2620" y="1502"/>
                      </a:cubicBezTo>
                      <a:close/>
                      <a:moveTo>
                        <a:pt x="2424" y="1717"/>
                      </a:moveTo>
                      <a:cubicBezTo>
                        <a:pt x="2446" y="1727"/>
                        <a:pt x="2464" y="1716"/>
                        <a:pt x="2476" y="1702"/>
                      </a:cubicBezTo>
                      <a:cubicBezTo>
                        <a:pt x="2483" y="1694"/>
                        <a:pt x="2489" y="1680"/>
                        <a:pt x="2500" y="1678"/>
                      </a:cubicBezTo>
                      <a:cubicBezTo>
                        <a:pt x="2489" y="1666"/>
                        <a:pt x="2470" y="1693"/>
                        <a:pt x="2463" y="1701"/>
                      </a:cubicBezTo>
                      <a:cubicBezTo>
                        <a:pt x="2452" y="1713"/>
                        <a:pt x="2438" y="1720"/>
                        <a:pt x="2424" y="1717"/>
                      </a:cubicBezTo>
                      <a:close/>
                      <a:moveTo>
                        <a:pt x="2515" y="1592"/>
                      </a:moveTo>
                      <a:cubicBezTo>
                        <a:pt x="2490" y="1599"/>
                        <a:pt x="2458" y="1597"/>
                        <a:pt x="2445" y="1585"/>
                      </a:cubicBezTo>
                      <a:cubicBezTo>
                        <a:pt x="2432" y="1573"/>
                        <a:pt x="2439" y="1557"/>
                        <a:pt x="2456" y="1568"/>
                      </a:cubicBezTo>
                      <a:cubicBezTo>
                        <a:pt x="2470" y="1576"/>
                        <a:pt x="2490" y="1593"/>
                        <a:pt x="2515" y="1592"/>
                      </a:cubicBezTo>
                      <a:close/>
                      <a:moveTo>
                        <a:pt x="2664" y="1596"/>
                      </a:moveTo>
                      <a:cubicBezTo>
                        <a:pt x="2667" y="1599"/>
                        <a:pt x="2668" y="1603"/>
                        <a:pt x="2666" y="1606"/>
                      </a:cubicBezTo>
                      <a:cubicBezTo>
                        <a:pt x="2661" y="1611"/>
                        <a:pt x="2654" y="1607"/>
                        <a:pt x="2654" y="1601"/>
                      </a:cubicBezTo>
                      <a:cubicBezTo>
                        <a:pt x="2654" y="1597"/>
                        <a:pt x="2656" y="1594"/>
                        <a:pt x="2654" y="1589"/>
                      </a:cubicBezTo>
                      <a:cubicBezTo>
                        <a:pt x="2658" y="1594"/>
                        <a:pt x="2661" y="1593"/>
                        <a:pt x="2664" y="1596"/>
                      </a:cubicBezTo>
                      <a:close/>
                      <a:moveTo>
                        <a:pt x="2665" y="1594"/>
                      </a:moveTo>
                      <a:cubicBezTo>
                        <a:pt x="2667" y="1596"/>
                        <a:pt x="2668" y="1598"/>
                        <a:pt x="2669" y="1600"/>
                      </a:cubicBezTo>
                      <a:cubicBezTo>
                        <a:pt x="2669" y="1603"/>
                        <a:pt x="2668" y="1607"/>
                        <a:pt x="2664" y="1609"/>
                      </a:cubicBezTo>
                      <a:cubicBezTo>
                        <a:pt x="2660" y="1611"/>
                        <a:pt x="2656" y="1609"/>
                        <a:pt x="2654" y="1607"/>
                      </a:cubicBezTo>
                      <a:cubicBezTo>
                        <a:pt x="2650" y="1602"/>
                        <a:pt x="2653" y="1598"/>
                        <a:pt x="2654" y="1594"/>
                      </a:cubicBezTo>
                      <a:cubicBezTo>
                        <a:pt x="2654" y="1590"/>
                        <a:pt x="2650" y="1585"/>
                        <a:pt x="2644" y="1584"/>
                      </a:cubicBezTo>
                      <a:cubicBezTo>
                        <a:pt x="2638" y="1582"/>
                        <a:pt x="2631" y="1584"/>
                        <a:pt x="2627" y="1590"/>
                      </a:cubicBezTo>
                      <a:cubicBezTo>
                        <a:pt x="2625" y="1593"/>
                        <a:pt x="2625" y="1598"/>
                        <a:pt x="2629" y="1600"/>
                      </a:cubicBezTo>
                      <a:cubicBezTo>
                        <a:pt x="2628" y="1596"/>
                        <a:pt x="2633" y="1592"/>
                        <a:pt x="2637" y="1595"/>
                      </a:cubicBezTo>
                      <a:cubicBezTo>
                        <a:pt x="2640" y="1597"/>
                        <a:pt x="2643" y="1603"/>
                        <a:pt x="2646" y="1609"/>
                      </a:cubicBezTo>
                      <a:cubicBezTo>
                        <a:pt x="2649" y="1615"/>
                        <a:pt x="2652" y="1620"/>
                        <a:pt x="2657" y="1622"/>
                      </a:cubicBezTo>
                      <a:cubicBezTo>
                        <a:pt x="2668" y="1627"/>
                        <a:pt x="2680" y="1621"/>
                        <a:pt x="2683" y="1611"/>
                      </a:cubicBezTo>
                      <a:cubicBezTo>
                        <a:pt x="2684" y="1605"/>
                        <a:pt x="2683" y="1599"/>
                        <a:pt x="2680" y="1594"/>
                      </a:cubicBezTo>
                      <a:cubicBezTo>
                        <a:pt x="2677" y="1589"/>
                        <a:pt x="2666" y="1577"/>
                        <a:pt x="2667" y="1570"/>
                      </a:cubicBezTo>
                      <a:cubicBezTo>
                        <a:pt x="2667" y="1564"/>
                        <a:pt x="2672" y="1562"/>
                        <a:pt x="2675" y="1564"/>
                      </a:cubicBezTo>
                      <a:cubicBezTo>
                        <a:pt x="2675" y="1559"/>
                        <a:pt x="2669" y="1556"/>
                        <a:pt x="2664" y="1558"/>
                      </a:cubicBezTo>
                      <a:cubicBezTo>
                        <a:pt x="2655" y="1560"/>
                        <a:pt x="2649" y="1573"/>
                        <a:pt x="2654" y="1584"/>
                      </a:cubicBezTo>
                      <a:cubicBezTo>
                        <a:pt x="2656" y="1588"/>
                        <a:pt x="2660" y="1591"/>
                        <a:pt x="2665" y="1594"/>
                      </a:cubicBezTo>
                      <a:close/>
                      <a:moveTo>
                        <a:pt x="2649" y="1583"/>
                      </a:moveTo>
                      <a:cubicBezTo>
                        <a:pt x="2639" y="1575"/>
                        <a:pt x="2633" y="1557"/>
                        <a:pt x="2636" y="1544"/>
                      </a:cubicBezTo>
                      <a:cubicBezTo>
                        <a:pt x="2639" y="1531"/>
                        <a:pt x="2652" y="1530"/>
                        <a:pt x="2651" y="1545"/>
                      </a:cubicBezTo>
                      <a:cubicBezTo>
                        <a:pt x="2651" y="1556"/>
                        <a:pt x="2643" y="1573"/>
                        <a:pt x="2649" y="1583"/>
                      </a:cubicBezTo>
                      <a:close/>
                      <a:moveTo>
                        <a:pt x="2679" y="1640"/>
                      </a:moveTo>
                      <a:cubicBezTo>
                        <a:pt x="2678" y="1641"/>
                        <a:pt x="2676" y="1641"/>
                        <a:pt x="2675" y="1641"/>
                      </a:cubicBezTo>
                      <a:cubicBezTo>
                        <a:pt x="2680" y="1650"/>
                        <a:pt x="2684" y="1668"/>
                        <a:pt x="2684" y="1685"/>
                      </a:cubicBezTo>
                      <a:cubicBezTo>
                        <a:pt x="2683" y="1681"/>
                        <a:pt x="2681" y="1676"/>
                        <a:pt x="2678" y="1672"/>
                      </a:cubicBezTo>
                      <a:cubicBezTo>
                        <a:pt x="2662" y="1644"/>
                        <a:pt x="2639" y="1651"/>
                        <a:pt x="2616" y="1637"/>
                      </a:cubicBezTo>
                      <a:cubicBezTo>
                        <a:pt x="2608" y="1632"/>
                        <a:pt x="2603" y="1621"/>
                        <a:pt x="2611" y="1612"/>
                      </a:cubicBezTo>
                      <a:cubicBezTo>
                        <a:pt x="2615" y="1608"/>
                        <a:pt x="2620" y="1606"/>
                        <a:pt x="2626" y="1608"/>
                      </a:cubicBezTo>
                      <a:cubicBezTo>
                        <a:pt x="2630" y="1609"/>
                        <a:pt x="2632" y="1611"/>
                        <a:pt x="2634" y="1615"/>
                      </a:cubicBezTo>
                      <a:cubicBezTo>
                        <a:pt x="2635" y="1616"/>
                        <a:pt x="2635" y="1618"/>
                        <a:pt x="2635" y="1620"/>
                      </a:cubicBezTo>
                      <a:cubicBezTo>
                        <a:pt x="2635" y="1619"/>
                        <a:pt x="2635" y="1620"/>
                        <a:pt x="2634" y="1617"/>
                      </a:cubicBezTo>
                      <a:cubicBezTo>
                        <a:pt x="2633" y="1615"/>
                        <a:pt x="2628" y="1612"/>
                        <a:pt x="2624" y="1614"/>
                      </a:cubicBezTo>
                      <a:cubicBezTo>
                        <a:pt x="2620" y="1616"/>
                        <a:pt x="2618" y="1620"/>
                        <a:pt x="2620" y="1624"/>
                      </a:cubicBezTo>
                      <a:cubicBezTo>
                        <a:pt x="2622" y="1628"/>
                        <a:pt x="2626" y="1629"/>
                        <a:pt x="2629" y="1628"/>
                      </a:cubicBezTo>
                      <a:cubicBezTo>
                        <a:pt x="2635" y="1627"/>
                        <a:pt x="2637" y="1620"/>
                        <a:pt x="2635" y="1614"/>
                      </a:cubicBezTo>
                      <a:cubicBezTo>
                        <a:pt x="2633" y="1610"/>
                        <a:pt x="2631" y="1607"/>
                        <a:pt x="2626" y="1606"/>
                      </a:cubicBezTo>
                      <a:cubicBezTo>
                        <a:pt x="2620" y="1604"/>
                        <a:pt x="2613" y="1606"/>
                        <a:pt x="2609" y="1610"/>
                      </a:cubicBezTo>
                      <a:cubicBezTo>
                        <a:pt x="2598" y="1622"/>
                        <a:pt x="2604" y="1633"/>
                        <a:pt x="2614" y="1639"/>
                      </a:cubicBezTo>
                      <a:cubicBezTo>
                        <a:pt x="2638" y="1653"/>
                        <a:pt x="2661" y="1646"/>
                        <a:pt x="2676" y="1677"/>
                      </a:cubicBezTo>
                      <a:cubicBezTo>
                        <a:pt x="2682" y="1689"/>
                        <a:pt x="2684" y="1704"/>
                        <a:pt x="2675" y="1718"/>
                      </a:cubicBezTo>
                      <a:cubicBezTo>
                        <a:pt x="2664" y="1736"/>
                        <a:pt x="2642" y="1744"/>
                        <a:pt x="2623" y="1734"/>
                      </a:cubicBezTo>
                      <a:cubicBezTo>
                        <a:pt x="2644" y="1745"/>
                        <a:pt x="2669" y="1724"/>
                        <a:pt x="2673" y="1700"/>
                      </a:cubicBezTo>
                      <a:cubicBezTo>
                        <a:pt x="2675" y="1688"/>
                        <a:pt x="2671" y="1671"/>
                        <a:pt x="2659" y="1662"/>
                      </a:cubicBezTo>
                      <a:cubicBezTo>
                        <a:pt x="2635" y="1644"/>
                        <a:pt x="2615" y="1671"/>
                        <a:pt x="2637" y="1688"/>
                      </a:cubicBezTo>
                      <a:cubicBezTo>
                        <a:pt x="2649" y="1697"/>
                        <a:pt x="2653" y="1710"/>
                        <a:pt x="2645" y="1723"/>
                      </a:cubicBezTo>
                      <a:cubicBezTo>
                        <a:pt x="2639" y="1731"/>
                        <a:pt x="2630" y="1734"/>
                        <a:pt x="2623" y="1734"/>
                      </a:cubicBezTo>
                      <a:cubicBezTo>
                        <a:pt x="2624" y="1735"/>
                        <a:pt x="2624" y="1735"/>
                        <a:pt x="2625" y="1736"/>
                      </a:cubicBezTo>
                      <a:cubicBezTo>
                        <a:pt x="2620" y="1733"/>
                        <a:pt x="2614" y="1732"/>
                        <a:pt x="2608" y="1730"/>
                      </a:cubicBezTo>
                      <a:cubicBezTo>
                        <a:pt x="2594" y="1728"/>
                        <a:pt x="2583" y="1729"/>
                        <a:pt x="2570" y="1734"/>
                      </a:cubicBezTo>
                      <a:cubicBezTo>
                        <a:pt x="2569" y="1734"/>
                        <a:pt x="2569" y="1734"/>
                        <a:pt x="2569" y="1734"/>
                      </a:cubicBezTo>
                      <a:cubicBezTo>
                        <a:pt x="2577" y="1724"/>
                        <a:pt x="2596" y="1713"/>
                        <a:pt x="2608" y="1712"/>
                      </a:cubicBezTo>
                      <a:cubicBezTo>
                        <a:pt x="2607" y="1712"/>
                        <a:pt x="2607" y="1711"/>
                        <a:pt x="2608" y="1710"/>
                      </a:cubicBezTo>
                      <a:cubicBezTo>
                        <a:pt x="2597" y="1710"/>
                        <a:pt x="2582" y="1718"/>
                        <a:pt x="2572" y="1727"/>
                      </a:cubicBezTo>
                      <a:cubicBezTo>
                        <a:pt x="2573" y="1725"/>
                        <a:pt x="2573" y="1724"/>
                        <a:pt x="2574" y="1722"/>
                      </a:cubicBezTo>
                      <a:cubicBezTo>
                        <a:pt x="2574" y="1722"/>
                        <a:pt x="2574" y="1722"/>
                        <a:pt x="2574" y="1722"/>
                      </a:cubicBezTo>
                      <a:cubicBezTo>
                        <a:pt x="2577" y="1713"/>
                        <a:pt x="2579" y="1705"/>
                        <a:pt x="2581" y="1697"/>
                      </a:cubicBezTo>
                      <a:cubicBezTo>
                        <a:pt x="2582" y="1687"/>
                        <a:pt x="2581" y="1674"/>
                        <a:pt x="2588" y="1667"/>
                      </a:cubicBezTo>
                      <a:cubicBezTo>
                        <a:pt x="2594" y="1661"/>
                        <a:pt x="2603" y="1658"/>
                        <a:pt x="2611" y="1662"/>
                      </a:cubicBezTo>
                      <a:cubicBezTo>
                        <a:pt x="2618" y="1665"/>
                        <a:pt x="2625" y="1671"/>
                        <a:pt x="2625" y="1680"/>
                      </a:cubicBezTo>
                      <a:cubicBezTo>
                        <a:pt x="2625" y="1687"/>
                        <a:pt x="2622" y="1694"/>
                        <a:pt x="2616" y="1696"/>
                      </a:cubicBezTo>
                      <a:cubicBezTo>
                        <a:pt x="2610" y="1699"/>
                        <a:pt x="2604" y="1698"/>
                        <a:pt x="2600" y="1694"/>
                      </a:cubicBezTo>
                      <a:cubicBezTo>
                        <a:pt x="2603" y="1696"/>
                        <a:pt x="2608" y="1696"/>
                        <a:pt x="2611" y="1694"/>
                      </a:cubicBezTo>
                      <a:cubicBezTo>
                        <a:pt x="2615" y="1691"/>
                        <a:pt x="2616" y="1685"/>
                        <a:pt x="2613" y="1681"/>
                      </a:cubicBezTo>
                      <a:cubicBezTo>
                        <a:pt x="2610" y="1677"/>
                        <a:pt x="2604" y="1677"/>
                        <a:pt x="2600" y="1680"/>
                      </a:cubicBezTo>
                      <a:cubicBezTo>
                        <a:pt x="2597" y="1682"/>
                        <a:pt x="2596" y="1687"/>
                        <a:pt x="2598" y="1691"/>
                      </a:cubicBezTo>
                      <a:cubicBezTo>
                        <a:pt x="2599" y="1693"/>
                        <a:pt x="2601" y="1695"/>
                        <a:pt x="2603" y="1696"/>
                      </a:cubicBezTo>
                      <a:cubicBezTo>
                        <a:pt x="2607" y="1698"/>
                        <a:pt x="2611" y="1699"/>
                        <a:pt x="2616" y="1697"/>
                      </a:cubicBezTo>
                      <a:cubicBezTo>
                        <a:pt x="2622" y="1694"/>
                        <a:pt x="2626" y="1688"/>
                        <a:pt x="2626" y="1680"/>
                      </a:cubicBezTo>
                      <a:cubicBezTo>
                        <a:pt x="2626" y="1671"/>
                        <a:pt x="2619" y="1663"/>
                        <a:pt x="2611" y="1660"/>
                      </a:cubicBezTo>
                      <a:cubicBezTo>
                        <a:pt x="2602" y="1657"/>
                        <a:pt x="2593" y="1659"/>
                        <a:pt x="2586" y="1665"/>
                      </a:cubicBezTo>
                      <a:cubicBezTo>
                        <a:pt x="2584" y="1667"/>
                        <a:pt x="2583" y="1669"/>
                        <a:pt x="2582" y="1672"/>
                      </a:cubicBezTo>
                      <a:cubicBezTo>
                        <a:pt x="2582" y="1670"/>
                        <a:pt x="2581" y="1669"/>
                        <a:pt x="2581" y="1668"/>
                      </a:cubicBezTo>
                      <a:cubicBezTo>
                        <a:pt x="2579" y="1647"/>
                        <a:pt x="2568" y="1627"/>
                        <a:pt x="2577" y="1606"/>
                      </a:cubicBezTo>
                      <a:cubicBezTo>
                        <a:pt x="2576" y="1606"/>
                        <a:pt x="2575" y="1606"/>
                        <a:pt x="2574" y="1605"/>
                      </a:cubicBezTo>
                      <a:cubicBezTo>
                        <a:pt x="2573" y="1608"/>
                        <a:pt x="2572" y="1611"/>
                        <a:pt x="2571" y="1615"/>
                      </a:cubicBezTo>
                      <a:cubicBezTo>
                        <a:pt x="2570" y="1620"/>
                        <a:pt x="2570" y="1624"/>
                        <a:pt x="2570" y="1628"/>
                      </a:cubicBezTo>
                      <a:cubicBezTo>
                        <a:pt x="2567" y="1624"/>
                        <a:pt x="2565" y="1621"/>
                        <a:pt x="2561" y="1617"/>
                      </a:cubicBezTo>
                      <a:cubicBezTo>
                        <a:pt x="2554" y="1610"/>
                        <a:pt x="2548" y="1606"/>
                        <a:pt x="2539" y="1602"/>
                      </a:cubicBezTo>
                      <a:cubicBezTo>
                        <a:pt x="2535" y="1601"/>
                        <a:pt x="2532" y="1599"/>
                        <a:pt x="2529" y="1599"/>
                      </a:cubicBezTo>
                      <a:cubicBezTo>
                        <a:pt x="2521" y="1597"/>
                        <a:pt x="2515" y="1596"/>
                        <a:pt x="2506" y="1597"/>
                      </a:cubicBezTo>
                      <a:cubicBezTo>
                        <a:pt x="2498" y="1599"/>
                        <a:pt x="2492" y="1602"/>
                        <a:pt x="2485" y="1607"/>
                      </a:cubicBezTo>
                      <a:cubicBezTo>
                        <a:pt x="2480" y="1612"/>
                        <a:pt x="2475" y="1618"/>
                        <a:pt x="2473" y="1626"/>
                      </a:cubicBezTo>
                      <a:cubicBezTo>
                        <a:pt x="2470" y="1638"/>
                        <a:pt x="2475" y="1651"/>
                        <a:pt x="2485" y="1659"/>
                      </a:cubicBezTo>
                      <a:cubicBezTo>
                        <a:pt x="2495" y="1667"/>
                        <a:pt x="2510" y="1670"/>
                        <a:pt x="2523" y="1670"/>
                      </a:cubicBezTo>
                      <a:cubicBezTo>
                        <a:pt x="2497" y="1657"/>
                        <a:pt x="2508" y="1636"/>
                        <a:pt x="2504" y="1624"/>
                      </a:cubicBezTo>
                      <a:cubicBezTo>
                        <a:pt x="2500" y="1609"/>
                        <a:pt x="2486" y="1609"/>
                        <a:pt x="2478" y="1617"/>
                      </a:cubicBezTo>
                      <a:cubicBezTo>
                        <a:pt x="2478" y="1617"/>
                        <a:pt x="2478" y="1617"/>
                        <a:pt x="2478" y="1617"/>
                      </a:cubicBezTo>
                      <a:cubicBezTo>
                        <a:pt x="2480" y="1614"/>
                        <a:pt x="2483" y="1611"/>
                        <a:pt x="2486" y="1608"/>
                      </a:cubicBezTo>
                      <a:cubicBezTo>
                        <a:pt x="2493" y="1603"/>
                        <a:pt x="2499" y="1601"/>
                        <a:pt x="2507" y="1599"/>
                      </a:cubicBezTo>
                      <a:cubicBezTo>
                        <a:pt x="2515" y="1598"/>
                        <a:pt x="2521" y="1599"/>
                        <a:pt x="2528" y="1601"/>
                      </a:cubicBezTo>
                      <a:cubicBezTo>
                        <a:pt x="2540" y="1604"/>
                        <a:pt x="2549" y="1610"/>
                        <a:pt x="2557" y="1618"/>
                      </a:cubicBezTo>
                      <a:cubicBezTo>
                        <a:pt x="2554" y="1615"/>
                        <a:pt x="2551" y="1613"/>
                        <a:pt x="2548" y="1612"/>
                      </a:cubicBezTo>
                      <a:cubicBezTo>
                        <a:pt x="2538" y="1607"/>
                        <a:pt x="2524" y="1609"/>
                        <a:pt x="2519" y="1619"/>
                      </a:cubicBezTo>
                      <a:cubicBezTo>
                        <a:pt x="2517" y="1624"/>
                        <a:pt x="2518" y="1630"/>
                        <a:pt x="2521" y="1634"/>
                      </a:cubicBezTo>
                      <a:cubicBezTo>
                        <a:pt x="2523" y="1637"/>
                        <a:pt x="2527" y="1638"/>
                        <a:pt x="2531" y="1638"/>
                      </a:cubicBezTo>
                      <a:cubicBezTo>
                        <a:pt x="2535" y="1638"/>
                        <a:pt x="2539" y="1636"/>
                        <a:pt x="2541" y="1633"/>
                      </a:cubicBezTo>
                      <a:cubicBezTo>
                        <a:pt x="2544" y="1628"/>
                        <a:pt x="2543" y="1622"/>
                        <a:pt x="2539" y="1619"/>
                      </a:cubicBezTo>
                      <a:cubicBezTo>
                        <a:pt x="2536" y="1617"/>
                        <a:pt x="2533" y="1617"/>
                        <a:pt x="2530" y="1619"/>
                      </a:cubicBezTo>
                      <a:cubicBezTo>
                        <a:pt x="2529" y="1620"/>
                        <a:pt x="2528" y="1622"/>
                        <a:pt x="2529" y="1624"/>
                      </a:cubicBezTo>
                      <a:cubicBezTo>
                        <a:pt x="2529" y="1623"/>
                        <a:pt x="2531" y="1621"/>
                        <a:pt x="2532" y="1621"/>
                      </a:cubicBezTo>
                      <a:cubicBezTo>
                        <a:pt x="2535" y="1620"/>
                        <a:pt x="2537" y="1622"/>
                        <a:pt x="2537" y="1625"/>
                      </a:cubicBezTo>
                      <a:cubicBezTo>
                        <a:pt x="2537" y="1626"/>
                        <a:pt x="2537" y="1628"/>
                        <a:pt x="2534" y="1630"/>
                      </a:cubicBezTo>
                      <a:cubicBezTo>
                        <a:pt x="2532" y="1631"/>
                        <a:pt x="2529" y="1631"/>
                        <a:pt x="2527" y="1629"/>
                      </a:cubicBezTo>
                      <a:cubicBezTo>
                        <a:pt x="2524" y="1627"/>
                        <a:pt x="2524" y="1623"/>
                        <a:pt x="2525" y="1620"/>
                      </a:cubicBezTo>
                      <a:cubicBezTo>
                        <a:pt x="2530" y="1612"/>
                        <a:pt x="2543" y="1611"/>
                        <a:pt x="2551" y="1615"/>
                      </a:cubicBezTo>
                      <a:cubicBezTo>
                        <a:pt x="2577" y="1628"/>
                        <a:pt x="2581" y="1672"/>
                        <a:pt x="2577" y="1700"/>
                      </a:cubicBezTo>
                      <a:cubicBezTo>
                        <a:pt x="2576" y="1691"/>
                        <a:pt x="2573" y="1682"/>
                        <a:pt x="2566" y="1675"/>
                      </a:cubicBezTo>
                      <a:cubicBezTo>
                        <a:pt x="2563" y="1671"/>
                        <a:pt x="2558" y="1668"/>
                        <a:pt x="2552" y="1667"/>
                      </a:cubicBezTo>
                      <a:cubicBezTo>
                        <a:pt x="2558" y="1669"/>
                        <a:pt x="2562" y="1673"/>
                        <a:pt x="2564" y="1676"/>
                      </a:cubicBezTo>
                      <a:cubicBezTo>
                        <a:pt x="2572" y="1685"/>
                        <a:pt x="2574" y="1696"/>
                        <a:pt x="2573" y="1707"/>
                      </a:cubicBezTo>
                      <a:cubicBezTo>
                        <a:pt x="2572" y="1715"/>
                        <a:pt x="2570" y="1722"/>
                        <a:pt x="2566" y="1728"/>
                      </a:cubicBezTo>
                      <a:cubicBezTo>
                        <a:pt x="2559" y="1740"/>
                        <a:pt x="2550" y="1747"/>
                        <a:pt x="2541" y="1758"/>
                      </a:cubicBezTo>
                      <a:cubicBezTo>
                        <a:pt x="2541" y="1758"/>
                        <a:pt x="2541" y="1758"/>
                        <a:pt x="2541" y="1758"/>
                      </a:cubicBezTo>
                      <a:cubicBezTo>
                        <a:pt x="2536" y="1765"/>
                        <a:pt x="2533" y="1771"/>
                        <a:pt x="2530" y="1778"/>
                      </a:cubicBezTo>
                      <a:cubicBezTo>
                        <a:pt x="2530" y="1780"/>
                        <a:pt x="2524" y="1797"/>
                        <a:pt x="2526" y="1799"/>
                      </a:cubicBezTo>
                      <a:cubicBezTo>
                        <a:pt x="2527" y="1798"/>
                        <a:pt x="2531" y="1787"/>
                        <a:pt x="2532" y="1785"/>
                      </a:cubicBezTo>
                      <a:cubicBezTo>
                        <a:pt x="2535" y="1777"/>
                        <a:pt x="2539" y="1769"/>
                        <a:pt x="2544" y="1761"/>
                      </a:cubicBezTo>
                      <a:cubicBezTo>
                        <a:pt x="2545" y="1760"/>
                        <a:pt x="2545" y="1760"/>
                        <a:pt x="2545" y="1760"/>
                      </a:cubicBezTo>
                      <a:cubicBezTo>
                        <a:pt x="2553" y="1750"/>
                        <a:pt x="2560" y="1743"/>
                        <a:pt x="2572" y="1737"/>
                      </a:cubicBezTo>
                      <a:cubicBezTo>
                        <a:pt x="2585" y="1731"/>
                        <a:pt x="2602" y="1730"/>
                        <a:pt x="2616" y="1738"/>
                      </a:cubicBezTo>
                      <a:cubicBezTo>
                        <a:pt x="2623" y="1742"/>
                        <a:pt x="2630" y="1753"/>
                        <a:pt x="2626" y="1762"/>
                      </a:cubicBezTo>
                      <a:cubicBezTo>
                        <a:pt x="2624" y="1765"/>
                        <a:pt x="2621" y="1766"/>
                        <a:pt x="2617" y="1765"/>
                      </a:cubicBezTo>
                      <a:cubicBezTo>
                        <a:pt x="2615" y="1765"/>
                        <a:pt x="2613" y="1762"/>
                        <a:pt x="2613" y="1759"/>
                      </a:cubicBezTo>
                      <a:cubicBezTo>
                        <a:pt x="2613" y="1757"/>
                        <a:pt x="2614" y="1755"/>
                        <a:pt x="2615" y="1754"/>
                      </a:cubicBezTo>
                      <a:cubicBezTo>
                        <a:pt x="2617" y="1752"/>
                        <a:pt x="2621" y="1753"/>
                        <a:pt x="2621" y="1756"/>
                      </a:cubicBezTo>
                      <a:cubicBezTo>
                        <a:pt x="2622" y="1758"/>
                        <a:pt x="2621" y="1759"/>
                        <a:pt x="2620" y="1760"/>
                      </a:cubicBezTo>
                      <a:cubicBezTo>
                        <a:pt x="2622" y="1761"/>
                        <a:pt x="2624" y="1759"/>
                        <a:pt x="2624" y="1757"/>
                      </a:cubicBezTo>
                      <a:cubicBezTo>
                        <a:pt x="2624" y="1753"/>
                        <a:pt x="2622" y="1750"/>
                        <a:pt x="2619" y="1749"/>
                      </a:cubicBezTo>
                      <a:cubicBezTo>
                        <a:pt x="2614" y="1748"/>
                        <a:pt x="2608" y="1751"/>
                        <a:pt x="2607" y="1756"/>
                      </a:cubicBezTo>
                      <a:cubicBezTo>
                        <a:pt x="2605" y="1759"/>
                        <a:pt x="2605" y="1764"/>
                        <a:pt x="2608" y="1767"/>
                      </a:cubicBezTo>
                      <a:cubicBezTo>
                        <a:pt x="2610" y="1771"/>
                        <a:pt x="2613" y="1772"/>
                        <a:pt x="2617" y="1773"/>
                      </a:cubicBezTo>
                      <a:cubicBezTo>
                        <a:pt x="2622" y="1773"/>
                        <a:pt x="2627" y="1771"/>
                        <a:pt x="2630" y="1766"/>
                      </a:cubicBezTo>
                      <a:cubicBezTo>
                        <a:pt x="2636" y="1756"/>
                        <a:pt x="2629" y="1744"/>
                        <a:pt x="2620" y="1738"/>
                      </a:cubicBezTo>
                      <a:cubicBezTo>
                        <a:pt x="2617" y="1736"/>
                        <a:pt x="2613" y="1735"/>
                        <a:pt x="2610" y="1734"/>
                      </a:cubicBezTo>
                      <a:cubicBezTo>
                        <a:pt x="2621" y="1736"/>
                        <a:pt x="2630" y="1740"/>
                        <a:pt x="2640" y="1748"/>
                      </a:cubicBezTo>
                      <a:cubicBezTo>
                        <a:pt x="2646" y="1753"/>
                        <a:pt x="2650" y="1758"/>
                        <a:pt x="2653" y="1765"/>
                      </a:cubicBezTo>
                      <a:cubicBezTo>
                        <a:pt x="2657" y="1773"/>
                        <a:pt x="2658" y="1779"/>
                        <a:pt x="2658" y="1787"/>
                      </a:cubicBezTo>
                      <a:cubicBezTo>
                        <a:pt x="2657" y="1792"/>
                        <a:pt x="2657" y="1795"/>
                        <a:pt x="2655" y="1799"/>
                      </a:cubicBezTo>
                      <a:cubicBezTo>
                        <a:pt x="2655" y="1799"/>
                        <a:pt x="2655" y="1799"/>
                        <a:pt x="2655" y="1799"/>
                      </a:cubicBezTo>
                      <a:cubicBezTo>
                        <a:pt x="2657" y="1788"/>
                        <a:pt x="2650" y="1776"/>
                        <a:pt x="2634" y="1781"/>
                      </a:cubicBezTo>
                      <a:cubicBezTo>
                        <a:pt x="2623" y="1785"/>
                        <a:pt x="2611" y="1805"/>
                        <a:pt x="2585" y="1791"/>
                      </a:cubicBezTo>
                      <a:cubicBezTo>
                        <a:pt x="2593" y="1803"/>
                        <a:pt x="2603" y="1813"/>
                        <a:pt x="2616" y="1817"/>
                      </a:cubicBezTo>
                      <a:cubicBezTo>
                        <a:pt x="2628" y="1820"/>
                        <a:pt x="2642" y="1818"/>
                        <a:pt x="2651" y="1808"/>
                      </a:cubicBezTo>
                      <a:cubicBezTo>
                        <a:pt x="2656" y="1802"/>
                        <a:pt x="2659" y="1795"/>
                        <a:pt x="2659" y="1787"/>
                      </a:cubicBezTo>
                      <a:cubicBezTo>
                        <a:pt x="2660" y="1779"/>
                        <a:pt x="2659" y="1772"/>
                        <a:pt x="2655" y="1764"/>
                      </a:cubicBezTo>
                      <a:cubicBezTo>
                        <a:pt x="2652" y="1757"/>
                        <a:pt x="2648" y="1752"/>
                        <a:pt x="2642" y="1746"/>
                      </a:cubicBezTo>
                      <a:cubicBezTo>
                        <a:pt x="2639" y="1744"/>
                        <a:pt x="2636" y="1742"/>
                        <a:pt x="2633" y="1740"/>
                      </a:cubicBezTo>
                      <a:cubicBezTo>
                        <a:pt x="2632" y="1739"/>
                        <a:pt x="2630" y="1738"/>
                        <a:pt x="2629" y="1738"/>
                      </a:cubicBezTo>
                      <a:cubicBezTo>
                        <a:pt x="2648" y="1746"/>
                        <a:pt x="2669" y="1735"/>
                        <a:pt x="2680" y="1717"/>
                      </a:cubicBezTo>
                      <a:cubicBezTo>
                        <a:pt x="2681" y="1715"/>
                        <a:pt x="2681" y="1714"/>
                        <a:pt x="2682" y="1712"/>
                      </a:cubicBezTo>
                      <a:cubicBezTo>
                        <a:pt x="2692" y="1691"/>
                        <a:pt x="2691" y="1663"/>
                        <a:pt x="2679" y="1640"/>
                      </a:cubicBezTo>
                      <a:close/>
                      <a:moveTo>
                        <a:pt x="2679" y="1621"/>
                      </a:moveTo>
                      <a:cubicBezTo>
                        <a:pt x="2675" y="1626"/>
                        <a:pt x="2667" y="1627"/>
                        <a:pt x="2662" y="1626"/>
                      </a:cubicBezTo>
                      <a:cubicBezTo>
                        <a:pt x="2659" y="1632"/>
                        <a:pt x="2668" y="1643"/>
                        <a:pt x="2677" y="1637"/>
                      </a:cubicBezTo>
                      <a:cubicBezTo>
                        <a:pt x="2683" y="1634"/>
                        <a:pt x="2684" y="1625"/>
                        <a:pt x="2679" y="1621"/>
                      </a:cubicBezTo>
                      <a:close/>
                      <a:moveTo>
                        <a:pt x="2688" y="1631"/>
                      </a:moveTo>
                      <a:cubicBezTo>
                        <a:pt x="2694" y="1623"/>
                        <a:pt x="2697" y="1610"/>
                        <a:pt x="2697" y="1601"/>
                      </a:cubicBezTo>
                      <a:cubicBezTo>
                        <a:pt x="2697" y="1591"/>
                        <a:pt x="2693" y="1580"/>
                        <a:pt x="2689" y="1571"/>
                      </a:cubicBezTo>
                      <a:cubicBezTo>
                        <a:pt x="2681" y="1555"/>
                        <a:pt x="2668" y="1540"/>
                        <a:pt x="2668" y="1521"/>
                      </a:cubicBezTo>
                      <a:cubicBezTo>
                        <a:pt x="2668" y="1505"/>
                        <a:pt x="2680" y="1494"/>
                        <a:pt x="2691" y="1493"/>
                      </a:cubicBezTo>
                      <a:cubicBezTo>
                        <a:pt x="2700" y="1492"/>
                        <a:pt x="2711" y="1498"/>
                        <a:pt x="2714" y="1508"/>
                      </a:cubicBezTo>
                      <a:cubicBezTo>
                        <a:pt x="2717" y="1515"/>
                        <a:pt x="2715" y="1526"/>
                        <a:pt x="2707" y="1529"/>
                      </a:cubicBezTo>
                      <a:cubicBezTo>
                        <a:pt x="2703" y="1530"/>
                        <a:pt x="2698" y="1528"/>
                        <a:pt x="2698" y="1525"/>
                      </a:cubicBezTo>
                      <a:cubicBezTo>
                        <a:pt x="2702" y="1525"/>
                        <a:pt x="2705" y="1521"/>
                        <a:pt x="2704" y="1516"/>
                      </a:cubicBezTo>
                      <a:cubicBezTo>
                        <a:pt x="2704" y="1514"/>
                        <a:pt x="2701" y="1510"/>
                        <a:pt x="2698" y="1509"/>
                      </a:cubicBezTo>
                      <a:cubicBezTo>
                        <a:pt x="2693" y="1507"/>
                        <a:pt x="2687" y="1508"/>
                        <a:pt x="2684" y="1512"/>
                      </a:cubicBezTo>
                      <a:cubicBezTo>
                        <a:pt x="2676" y="1523"/>
                        <a:pt x="2686" y="1542"/>
                        <a:pt x="2693" y="1553"/>
                      </a:cubicBezTo>
                      <a:cubicBezTo>
                        <a:pt x="2703" y="1569"/>
                        <a:pt x="2708" y="1587"/>
                        <a:pt x="2704" y="1606"/>
                      </a:cubicBezTo>
                      <a:cubicBezTo>
                        <a:pt x="2702" y="1617"/>
                        <a:pt x="2697" y="1626"/>
                        <a:pt x="2688" y="1631"/>
                      </a:cubicBezTo>
                      <a:close/>
                      <a:moveTo>
                        <a:pt x="2607" y="1818"/>
                      </a:moveTo>
                      <a:cubicBezTo>
                        <a:pt x="2620" y="1825"/>
                        <a:pt x="2616" y="1838"/>
                        <a:pt x="2614" y="1848"/>
                      </a:cubicBezTo>
                      <a:cubicBezTo>
                        <a:pt x="2612" y="1858"/>
                        <a:pt x="2615" y="1870"/>
                        <a:pt x="2627" y="1871"/>
                      </a:cubicBezTo>
                      <a:cubicBezTo>
                        <a:pt x="2625" y="1858"/>
                        <a:pt x="2633" y="1859"/>
                        <a:pt x="2636" y="1846"/>
                      </a:cubicBezTo>
                      <a:cubicBezTo>
                        <a:pt x="2639" y="1835"/>
                        <a:pt x="2629" y="1819"/>
                        <a:pt x="2607" y="1818"/>
                      </a:cubicBezTo>
                      <a:close/>
                      <a:moveTo>
                        <a:pt x="2575" y="1901"/>
                      </a:moveTo>
                      <a:cubicBezTo>
                        <a:pt x="2607" y="1899"/>
                        <a:pt x="2607" y="1936"/>
                        <a:pt x="2593" y="1949"/>
                      </a:cubicBezTo>
                      <a:cubicBezTo>
                        <a:pt x="2600" y="1935"/>
                        <a:pt x="2590" y="1907"/>
                        <a:pt x="2575" y="1901"/>
                      </a:cubicBezTo>
                      <a:close/>
                      <a:moveTo>
                        <a:pt x="2557" y="1900"/>
                      </a:moveTo>
                      <a:cubicBezTo>
                        <a:pt x="2563" y="1881"/>
                        <a:pt x="2581" y="1868"/>
                        <a:pt x="2597" y="1868"/>
                      </a:cubicBezTo>
                      <a:cubicBezTo>
                        <a:pt x="2631" y="1868"/>
                        <a:pt x="2630" y="1905"/>
                        <a:pt x="2599" y="1897"/>
                      </a:cubicBezTo>
                      <a:cubicBezTo>
                        <a:pt x="2583" y="1893"/>
                        <a:pt x="2573" y="1891"/>
                        <a:pt x="2557" y="1900"/>
                      </a:cubicBezTo>
                      <a:close/>
                      <a:moveTo>
                        <a:pt x="2516" y="2049"/>
                      </a:moveTo>
                      <a:cubicBezTo>
                        <a:pt x="2551" y="2044"/>
                        <a:pt x="2564" y="2017"/>
                        <a:pt x="2569" y="1990"/>
                      </a:cubicBezTo>
                      <a:cubicBezTo>
                        <a:pt x="2572" y="1975"/>
                        <a:pt x="2569" y="1954"/>
                        <a:pt x="2581" y="1943"/>
                      </a:cubicBezTo>
                      <a:cubicBezTo>
                        <a:pt x="2558" y="1937"/>
                        <a:pt x="2555" y="1984"/>
                        <a:pt x="2552" y="1999"/>
                      </a:cubicBezTo>
                      <a:cubicBezTo>
                        <a:pt x="2548" y="2023"/>
                        <a:pt x="2536" y="2042"/>
                        <a:pt x="2516" y="2049"/>
                      </a:cubicBezTo>
                      <a:close/>
                      <a:moveTo>
                        <a:pt x="2011" y="1641"/>
                      </a:moveTo>
                      <a:cubicBezTo>
                        <a:pt x="2017" y="1616"/>
                        <a:pt x="1989" y="1593"/>
                        <a:pt x="1983" y="1580"/>
                      </a:cubicBezTo>
                      <a:cubicBezTo>
                        <a:pt x="1973" y="1560"/>
                        <a:pt x="1990" y="1548"/>
                        <a:pt x="2004" y="1566"/>
                      </a:cubicBezTo>
                      <a:cubicBezTo>
                        <a:pt x="2017" y="1584"/>
                        <a:pt x="2022" y="1619"/>
                        <a:pt x="2011" y="1641"/>
                      </a:cubicBezTo>
                      <a:close/>
                      <a:moveTo>
                        <a:pt x="1917" y="1522"/>
                      </a:moveTo>
                      <a:cubicBezTo>
                        <a:pt x="1899" y="1550"/>
                        <a:pt x="1869" y="1545"/>
                        <a:pt x="1854" y="1552"/>
                      </a:cubicBezTo>
                      <a:cubicBezTo>
                        <a:pt x="1839" y="1559"/>
                        <a:pt x="1844" y="1575"/>
                        <a:pt x="1862" y="1572"/>
                      </a:cubicBezTo>
                      <a:cubicBezTo>
                        <a:pt x="1885" y="1567"/>
                        <a:pt x="1908" y="1546"/>
                        <a:pt x="1917" y="1522"/>
                      </a:cubicBezTo>
                      <a:close/>
                      <a:moveTo>
                        <a:pt x="2318" y="1767"/>
                      </a:moveTo>
                      <a:cubicBezTo>
                        <a:pt x="2314" y="1748"/>
                        <a:pt x="2301" y="1744"/>
                        <a:pt x="2281" y="1747"/>
                      </a:cubicBezTo>
                      <a:cubicBezTo>
                        <a:pt x="2265" y="1749"/>
                        <a:pt x="2252" y="1743"/>
                        <a:pt x="2250" y="1731"/>
                      </a:cubicBezTo>
                      <a:cubicBezTo>
                        <a:pt x="2244" y="1739"/>
                        <a:pt x="2247" y="1753"/>
                        <a:pt x="2257" y="1758"/>
                      </a:cubicBezTo>
                      <a:cubicBezTo>
                        <a:pt x="2271" y="1765"/>
                        <a:pt x="2285" y="1755"/>
                        <a:pt x="2301" y="1757"/>
                      </a:cubicBezTo>
                      <a:cubicBezTo>
                        <a:pt x="2306" y="1757"/>
                        <a:pt x="2313" y="1760"/>
                        <a:pt x="2318" y="1767"/>
                      </a:cubicBezTo>
                      <a:close/>
                      <a:moveTo>
                        <a:pt x="2082" y="1492"/>
                      </a:moveTo>
                      <a:cubicBezTo>
                        <a:pt x="2081" y="1490"/>
                        <a:pt x="2083" y="1489"/>
                        <a:pt x="2085" y="1488"/>
                      </a:cubicBezTo>
                      <a:cubicBezTo>
                        <a:pt x="2087" y="1488"/>
                        <a:pt x="2089" y="1490"/>
                        <a:pt x="2089" y="1492"/>
                      </a:cubicBezTo>
                      <a:cubicBezTo>
                        <a:pt x="2089" y="1494"/>
                        <a:pt x="2088" y="1496"/>
                        <a:pt x="2086" y="1496"/>
                      </a:cubicBezTo>
                      <a:cubicBezTo>
                        <a:pt x="2084" y="1496"/>
                        <a:pt x="2082" y="1495"/>
                        <a:pt x="2082" y="1492"/>
                      </a:cubicBezTo>
                      <a:close/>
                      <a:moveTo>
                        <a:pt x="2093" y="1510"/>
                      </a:moveTo>
                      <a:cubicBezTo>
                        <a:pt x="2093" y="1506"/>
                        <a:pt x="2096" y="1502"/>
                        <a:pt x="2100" y="1502"/>
                      </a:cubicBezTo>
                      <a:cubicBezTo>
                        <a:pt x="2105" y="1502"/>
                        <a:pt x="2108" y="1505"/>
                        <a:pt x="2108" y="1509"/>
                      </a:cubicBezTo>
                      <a:cubicBezTo>
                        <a:pt x="2109" y="1513"/>
                        <a:pt x="2106" y="1517"/>
                        <a:pt x="2101" y="1517"/>
                      </a:cubicBezTo>
                      <a:cubicBezTo>
                        <a:pt x="2097" y="1518"/>
                        <a:pt x="2094" y="1514"/>
                        <a:pt x="2093" y="1510"/>
                      </a:cubicBezTo>
                      <a:close/>
                      <a:moveTo>
                        <a:pt x="2085" y="1502"/>
                      </a:moveTo>
                      <a:cubicBezTo>
                        <a:pt x="2084" y="1499"/>
                        <a:pt x="2086" y="1497"/>
                        <a:pt x="2089" y="1496"/>
                      </a:cubicBezTo>
                      <a:cubicBezTo>
                        <a:pt x="2092" y="1496"/>
                        <a:pt x="2094" y="1498"/>
                        <a:pt x="2094" y="1501"/>
                      </a:cubicBezTo>
                      <a:cubicBezTo>
                        <a:pt x="2095" y="1504"/>
                        <a:pt x="2093" y="1506"/>
                        <a:pt x="2090" y="1506"/>
                      </a:cubicBezTo>
                      <a:cubicBezTo>
                        <a:pt x="2087" y="1506"/>
                        <a:pt x="2085" y="1504"/>
                        <a:pt x="2085" y="1502"/>
                      </a:cubicBezTo>
                      <a:close/>
                      <a:moveTo>
                        <a:pt x="2134" y="1814"/>
                      </a:moveTo>
                      <a:cubicBezTo>
                        <a:pt x="2136" y="1811"/>
                        <a:pt x="2137" y="1808"/>
                        <a:pt x="2137" y="1805"/>
                      </a:cubicBezTo>
                      <a:cubicBezTo>
                        <a:pt x="2136" y="1802"/>
                        <a:pt x="2134" y="1798"/>
                        <a:pt x="2129" y="1797"/>
                      </a:cubicBezTo>
                      <a:cubicBezTo>
                        <a:pt x="2124" y="1795"/>
                        <a:pt x="2119" y="1798"/>
                        <a:pt x="2117" y="1802"/>
                      </a:cubicBezTo>
                      <a:cubicBezTo>
                        <a:pt x="2113" y="1809"/>
                        <a:pt x="2119" y="1813"/>
                        <a:pt x="2121" y="1817"/>
                      </a:cubicBezTo>
                      <a:cubicBezTo>
                        <a:pt x="2122" y="1822"/>
                        <a:pt x="2118" y="1829"/>
                        <a:pt x="2112" y="1832"/>
                      </a:cubicBezTo>
                      <a:cubicBezTo>
                        <a:pt x="2105" y="1836"/>
                        <a:pt x="2096" y="1836"/>
                        <a:pt x="2090" y="1830"/>
                      </a:cubicBezTo>
                      <a:cubicBezTo>
                        <a:pt x="2087" y="1826"/>
                        <a:pt x="2085" y="1821"/>
                        <a:pt x="2089" y="1817"/>
                      </a:cubicBezTo>
                      <a:cubicBezTo>
                        <a:pt x="2090" y="1822"/>
                        <a:pt x="2096" y="1825"/>
                        <a:pt x="2101" y="1820"/>
                      </a:cubicBezTo>
                      <a:cubicBezTo>
                        <a:pt x="2103" y="1817"/>
                        <a:pt x="2105" y="1810"/>
                        <a:pt x="2107" y="1802"/>
                      </a:cubicBezTo>
                      <a:cubicBezTo>
                        <a:pt x="2109" y="1794"/>
                        <a:pt x="2112" y="1787"/>
                        <a:pt x="2117" y="1783"/>
                      </a:cubicBezTo>
                      <a:cubicBezTo>
                        <a:pt x="2128" y="1774"/>
                        <a:pt x="2144" y="1777"/>
                        <a:pt x="2151" y="1789"/>
                      </a:cubicBezTo>
                      <a:cubicBezTo>
                        <a:pt x="2154" y="1796"/>
                        <a:pt x="2154" y="1803"/>
                        <a:pt x="2152" y="1809"/>
                      </a:cubicBezTo>
                      <a:cubicBezTo>
                        <a:pt x="2150" y="1817"/>
                        <a:pt x="2140" y="1833"/>
                        <a:pt x="2143" y="1842"/>
                      </a:cubicBezTo>
                      <a:cubicBezTo>
                        <a:pt x="2145" y="1849"/>
                        <a:pt x="2151" y="1850"/>
                        <a:pt x="2155" y="1847"/>
                      </a:cubicBezTo>
                      <a:cubicBezTo>
                        <a:pt x="2156" y="1852"/>
                        <a:pt x="2150" y="1858"/>
                        <a:pt x="2143" y="1857"/>
                      </a:cubicBezTo>
                      <a:cubicBezTo>
                        <a:pt x="2132" y="1857"/>
                        <a:pt x="2121" y="1844"/>
                        <a:pt x="2124" y="1829"/>
                      </a:cubicBezTo>
                      <a:cubicBezTo>
                        <a:pt x="2125" y="1824"/>
                        <a:pt x="2129" y="1820"/>
                        <a:pt x="2134" y="1814"/>
                      </a:cubicBezTo>
                      <a:close/>
                      <a:moveTo>
                        <a:pt x="2591" y="1580"/>
                      </a:moveTo>
                      <a:cubicBezTo>
                        <a:pt x="2594" y="1581"/>
                        <a:pt x="2596" y="1583"/>
                        <a:pt x="2596" y="1586"/>
                      </a:cubicBezTo>
                      <a:cubicBezTo>
                        <a:pt x="2596" y="1589"/>
                        <a:pt x="2593" y="1591"/>
                        <a:pt x="2590" y="1591"/>
                      </a:cubicBezTo>
                      <a:cubicBezTo>
                        <a:pt x="2587" y="1591"/>
                        <a:pt x="2585" y="1588"/>
                        <a:pt x="2585" y="1585"/>
                      </a:cubicBezTo>
                      <a:cubicBezTo>
                        <a:pt x="2585" y="1582"/>
                        <a:pt x="2588" y="1580"/>
                        <a:pt x="2591" y="1580"/>
                      </a:cubicBezTo>
                      <a:close/>
                      <a:moveTo>
                        <a:pt x="2601" y="1578"/>
                      </a:moveTo>
                      <a:cubicBezTo>
                        <a:pt x="2604" y="1579"/>
                        <a:pt x="2606" y="1581"/>
                        <a:pt x="2605" y="1583"/>
                      </a:cubicBezTo>
                      <a:cubicBezTo>
                        <a:pt x="2605" y="1585"/>
                        <a:pt x="2603" y="1587"/>
                        <a:pt x="2601" y="1587"/>
                      </a:cubicBezTo>
                      <a:cubicBezTo>
                        <a:pt x="2599" y="1587"/>
                        <a:pt x="2597" y="1585"/>
                        <a:pt x="2597" y="1582"/>
                      </a:cubicBezTo>
                      <a:cubicBezTo>
                        <a:pt x="2597" y="1580"/>
                        <a:pt x="2599" y="1578"/>
                        <a:pt x="2601" y="1578"/>
                      </a:cubicBezTo>
                      <a:close/>
                      <a:moveTo>
                        <a:pt x="2580" y="1589"/>
                      </a:moveTo>
                      <a:cubicBezTo>
                        <a:pt x="2585" y="1589"/>
                        <a:pt x="2588" y="1593"/>
                        <a:pt x="2588" y="1598"/>
                      </a:cubicBezTo>
                      <a:cubicBezTo>
                        <a:pt x="2588" y="1602"/>
                        <a:pt x="2584" y="1606"/>
                        <a:pt x="2579" y="1605"/>
                      </a:cubicBezTo>
                      <a:cubicBezTo>
                        <a:pt x="2575" y="1605"/>
                        <a:pt x="2571" y="1601"/>
                        <a:pt x="2572" y="1596"/>
                      </a:cubicBezTo>
                      <a:cubicBezTo>
                        <a:pt x="2572" y="1592"/>
                        <a:pt x="2576" y="1588"/>
                        <a:pt x="2580" y="1589"/>
                      </a:cubicBezTo>
                      <a:close/>
                      <a:moveTo>
                        <a:pt x="2196" y="1720"/>
                      </a:moveTo>
                      <a:cubicBezTo>
                        <a:pt x="2202" y="1716"/>
                        <a:pt x="2208" y="1713"/>
                        <a:pt x="2215" y="1714"/>
                      </a:cubicBezTo>
                      <a:cubicBezTo>
                        <a:pt x="2221" y="1714"/>
                        <a:pt x="2228" y="1719"/>
                        <a:pt x="2230" y="1725"/>
                      </a:cubicBezTo>
                      <a:cubicBezTo>
                        <a:pt x="2233" y="1732"/>
                        <a:pt x="2229" y="1741"/>
                        <a:pt x="2224" y="1746"/>
                      </a:cubicBezTo>
                      <a:cubicBezTo>
                        <a:pt x="2215" y="1754"/>
                        <a:pt x="2204" y="1756"/>
                        <a:pt x="2193" y="1753"/>
                      </a:cubicBezTo>
                      <a:cubicBezTo>
                        <a:pt x="2185" y="1750"/>
                        <a:pt x="2177" y="1744"/>
                        <a:pt x="2171" y="1738"/>
                      </a:cubicBezTo>
                      <a:cubicBezTo>
                        <a:pt x="2171" y="1739"/>
                        <a:pt x="2172" y="1740"/>
                        <a:pt x="2173" y="1741"/>
                      </a:cubicBezTo>
                      <a:cubicBezTo>
                        <a:pt x="2184" y="1762"/>
                        <a:pt x="2191" y="1784"/>
                        <a:pt x="2195" y="1807"/>
                      </a:cubicBezTo>
                      <a:cubicBezTo>
                        <a:pt x="2199" y="1834"/>
                        <a:pt x="2196" y="1853"/>
                        <a:pt x="2213" y="1876"/>
                      </a:cubicBezTo>
                      <a:cubicBezTo>
                        <a:pt x="2217" y="1881"/>
                        <a:pt x="2221" y="1885"/>
                        <a:pt x="2226" y="1889"/>
                      </a:cubicBezTo>
                      <a:cubicBezTo>
                        <a:pt x="2233" y="1894"/>
                        <a:pt x="2239" y="1897"/>
                        <a:pt x="2247" y="1900"/>
                      </a:cubicBezTo>
                      <a:cubicBezTo>
                        <a:pt x="2255" y="1902"/>
                        <a:pt x="2262" y="1902"/>
                        <a:pt x="2270" y="1901"/>
                      </a:cubicBezTo>
                      <a:cubicBezTo>
                        <a:pt x="2301" y="1897"/>
                        <a:pt x="2318" y="1876"/>
                        <a:pt x="2323" y="1846"/>
                      </a:cubicBezTo>
                      <a:cubicBezTo>
                        <a:pt x="2324" y="1833"/>
                        <a:pt x="2321" y="1822"/>
                        <a:pt x="2311" y="1813"/>
                      </a:cubicBezTo>
                      <a:cubicBezTo>
                        <a:pt x="2303" y="1805"/>
                        <a:pt x="2292" y="1802"/>
                        <a:pt x="2282" y="1805"/>
                      </a:cubicBezTo>
                      <a:cubicBezTo>
                        <a:pt x="2273" y="1808"/>
                        <a:pt x="2267" y="1814"/>
                        <a:pt x="2263" y="1821"/>
                      </a:cubicBezTo>
                      <a:cubicBezTo>
                        <a:pt x="2261" y="1825"/>
                        <a:pt x="2260" y="1828"/>
                        <a:pt x="2260" y="1832"/>
                      </a:cubicBezTo>
                      <a:cubicBezTo>
                        <a:pt x="2260" y="1831"/>
                        <a:pt x="2260" y="1829"/>
                        <a:pt x="2261" y="1828"/>
                      </a:cubicBezTo>
                      <a:cubicBezTo>
                        <a:pt x="2264" y="1822"/>
                        <a:pt x="2273" y="1819"/>
                        <a:pt x="2280" y="1822"/>
                      </a:cubicBezTo>
                      <a:cubicBezTo>
                        <a:pt x="2287" y="1826"/>
                        <a:pt x="2289" y="1834"/>
                        <a:pt x="2286" y="1841"/>
                      </a:cubicBezTo>
                      <a:cubicBezTo>
                        <a:pt x="2282" y="1848"/>
                        <a:pt x="2274" y="1851"/>
                        <a:pt x="2267" y="1847"/>
                      </a:cubicBezTo>
                      <a:cubicBezTo>
                        <a:pt x="2257" y="1842"/>
                        <a:pt x="2257" y="1829"/>
                        <a:pt x="2261" y="1820"/>
                      </a:cubicBezTo>
                      <a:cubicBezTo>
                        <a:pt x="2265" y="1812"/>
                        <a:pt x="2272" y="1806"/>
                        <a:pt x="2281" y="1802"/>
                      </a:cubicBezTo>
                      <a:cubicBezTo>
                        <a:pt x="2291" y="1799"/>
                        <a:pt x="2301" y="1801"/>
                        <a:pt x="2310" y="1807"/>
                      </a:cubicBezTo>
                      <a:cubicBezTo>
                        <a:pt x="2302" y="1800"/>
                        <a:pt x="2294" y="1796"/>
                        <a:pt x="2286" y="1793"/>
                      </a:cubicBezTo>
                      <a:cubicBezTo>
                        <a:pt x="2286" y="1792"/>
                        <a:pt x="2287" y="1790"/>
                        <a:pt x="2286" y="1788"/>
                      </a:cubicBezTo>
                      <a:cubicBezTo>
                        <a:pt x="2300" y="1793"/>
                        <a:pt x="2310" y="1801"/>
                        <a:pt x="2317" y="1810"/>
                      </a:cubicBezTo>
                      <a:cubicBezTo>
                        <a:pt x="2306" y="1793"/>
                        <a:pt x="2291" y="1782"/>
                        <a:pt x="2273" y="1778"/>
                      </a:cubicBezTo>
                      <a:cubicBezTo>
                        <a:pt x="2263" y="1776"/>
                        <a:pt x="2251" y="1777"/>
                        <a:pt x="2238" y="1781"/>
                      </a:cubicBezTo>
                      <a:cubicBezTo>
                        <a:pt x="2232" y="1784"/>
                        <a:pt x="2226" y="1786"/>
                        <a:pt x="2219" y="1789"/>
                      </a:cubicBezTo>
                      <a:cubicBezTo>
                        <a:pt x="2213" y="1791"/>
                        <a:pt x="2207" y="1792"/>
                        <a:pt x="2201" y="1789"/>
                      </a:cubicBezTo>
                      <a:cubicBezTo>
                        <a:pt x="2196" y="1787"/>
                        <a:pt x="2193" y="1782"/>
                        <a:pt x="2192" y="1777"/>
                      </a:cubicBezTo>
                      <a:cubicBezTo>
                        <a:pt x="2192" y="1772"/>
                        <a:pt x="2194" y="1768"/>
                        <a:pt x="2198" y="1765"/>
                      </a:cubicBezTo>
                      <a:cubicBezTo>
                        <a:pt x="2201" y="1764"/>
                        <a:pt x="2204" y="1764"/>
                        <a:pt x="2207" y="1765"/>
                      </a:cubicBezTo>
                      <a:cubicBezTo>
                        <a:pt x="2211" y="1766"/>
                        <a:pt x="2214" y="1771"/>
                        <a:pt x="2212" y="1775"/>
                      </a:cubicBezTo>
                      <a:cubicBezTo>
                        <a:pt x="2210" y="1777"/>
                        <a:pt x="2208" y="1778"/>
                        <a:pt x="2205" y="1777"/>
                      </a:cubicBezTo>
                      <a:cubicBezTo>
                        <a:pt x="2202" y="1776"/>
                        <a:pt x="2200" y="1773"/>
                        <a:pt x="2201" y="1770"/>
                      </a:cubicBezTo>
                      <a:cubicBezTo>
                        <a:pt x="2202" y="1767"/>
                        <a:pt x="2205" y="1766"/>
                        <a:pt x="2208" y="1767"/>
                      </a:cubicBezTo>
                      <a:cubicBezTo>
                        <a:pt x="2209" y="1767"/>
                        <a:pt x="2209" y="1767"/>
                        <a:pt x="2210" y="1768"/>
                      </a:cubicBezTo>
                      <a:cubicBezTo>
                        <a:pt x="2209" y="1767"/>
                        <a:pt x="2208" y="1766"/>
                        <a:pt x="2207" y="1766"/>
                      </a:cubicBezTo>
                      <a:cubicBezTo>
                        <a:pt x="2204" y="1765"/>
                        <a:pt x="2202" y="1765"/>
                        <a:pt x="2199" y="1767"/>
                      </a:cubicBezTo>
                      <a:cubicBezTo>
                        <a:pt x="2196" y="1769"/>
                        <a:pt x="2194" y="1773"/>
                        <a:pt x="2194" y="1777"/>
                      </a:cubicBezTo>
                      <a:cubicBezTo>
                        <a:pt x="2195" y="1781"/>
                        <a:pt x="2198" y="1785"/>
                        <a:pt x="2202" y="1787"/>
                      </a:cubicBezTo>
                      <a:cubicBezTo>
                        <a:pt x="2208" y="1789"/>
                        <a:pt x="2213" y="1788"/>
                        <a:pt x="2218" y="1786"/>
                      </a:cubicBezTo>
                      <a:cubicBezTo>
                        <a:pt x="2225" y="1784"/>
                        <a:pt x="2230" y="1781"/>
                        <a:pt x="2236" y="1779"/>
                      </a:cubicBezTo>
                      <a:cubicBezTo>
                        <a:pt x="2249" y="1774"/>
                        <a:pt x="2262" y="1773"/>
                        <a:pt x="2274" y="1776"/>
                      </a:cubicBezTo>
                      <a:cubicBezTo>
                        <a:pt x="2286" y="1778"/>
                        <a:pt x="2296" y="1783"/>
                        <a:pt x="2305" y="1791"/>
                      </a:cubicBezTo>
                      <a:cubicBezTo>
                        <a:pt x="2318" y="1803"/>
                        <a:pt x="2327" y="1821"/>
                        <a:pt x="2328" y="1839"/>
                      </a:cubicBezTo>
                      <a:cubicBezTo>
                        <a:pt x="2328" y="1838"/>
                        <a:pt x="2329" y="1837"/>
                        <a:pt x="2329" y="1836"/>
                      </a:cubicBezTo>
                      <a:cubicBezTo>
                        <a:pt x="2331" y="1831"/>
                        <a:pt x="2333" y="1827"/>
                        <a:pt x="2336" y="1823"/>
                      </a:cubicBezTo>
                      <a:cubicBezTo>
                        <a:pt x="2341" y="1816"/>
                        <a:pt x="2345" y="1811"/>
                        <a:pt x="2352" y="1807"/>
                      </a:cubicBezTo>
                      <a:cubicBezTo>
                        <a:pt x="2375" y="1793"/>
                        <a:pt x="2402" y="1807"/>
                        <a:pt x="2411" y="1829"/>
                      </a:cubicBezTo>
                      <a:cubicBezTo>
                        <a:pt x="2414" y="1837"/>
                        <a:pt x="2415" y="1847"/>
                        <a:pt x="2412" y="1856"/>
                      </a:cubicBezTo>
                      <a:cubicBezTo>
                        <a:pt x="2410" y="1854"/>
                        <a:pt x="2410" y="1854"/>
                        <a:pt x="2410" y="1854"/>
                      </a:cubicBezTo>
                      <a:cubicBezTo>
                        <a:pt x="2411" y="1846"/>
                        <a:pt x="2410" y="1838"/>
                        <a:pt x="2407" y="1830"/>
                      </a:cubicBezTo>
                      <a:cubicBezTo>
                        <a:pt x="2398" y="1811"/>
                        <a:pt x="2374" y="1798"/>
                        <a:pt x="2354" y="1810"/>
                      </a:cubicBezTo>
                      <a:cubicBezTo>
                        <a:pt x="2348" y="1815"/>
                        <a:pt x="2344" y="1819"/>
                        <a:pt x="2340" y="1826"/>
                      </a:cubicBezTo>
                      <a:cubicBezTo>
                        <a:pt x="2338" y="1829"/>
                        <a:pt x="2335" y="1833"/>
                        <a:pt x="2333" y="1838"/>
                      </a:cubicBezTo>
                      <a:cubicBezTo>
                        <a:pt x="2324" y="1857"/>
                        <a:pt x="2324" y="1873"/>
                        <a:pt x="2308" y="1889"/>
                      </a:cubicBezTo>
                      <a:cubicBezTo>
                        <a:pt x="2299" y="1898"/>
                        <a:pt x="2286" y="1904"/>
                        <a:pt x="2271" y="1906"/>
                      </a:cubicBezTo>
                      <a:cubicBezTo>
                        <a:pt x="2262" y="1907"/>
                        <a:pt x="2255" y="1906"/>
                        <a:pt x="2246" y="1904"/>
                      </a:cubicBezTo>
                      <a:cubicBezTo>
                        <a:pt x="2237" y="1901"/>
                        <a:pt x="2231" y="1898"/>
                        <a:pt x="2223" y="1892"/>
                      </a:cubicBezTo>
                      <a:cubicBezTo>
                        <a:pt x="2213" y="1882"/>
                        <a:pt x="2207" y="1873"/>
                        <a:pt x="2202" y="1861"/>
                      </a:cubicBezTo>
                      <a:cubicBezTo>
                        <a:pt x="2204" y="1868"/>
                        <a:pt x="2205" y="1874"/>
                        <a:pt x="2206" y="1876"/>
                      </a:cubicBezTo>
                      <a:cubicBezTo>
                        <a:pt x="2214" y="1903"/>
                        <a:pt x="2224" y="1929"/>
                        <a:pt x="2237" y="1953"/>
                      </a:cubicBezTo>
                      <a:cubicBezTo>
                        <a:pt x="2241" y="1960"/>
                        <a:pt x="2245" y="1964"/>
                        <a:pt x="2251" y="1967"/>
                      </a:cubicBezTo>
                      <a:cubicBezTo>
                        <a:pt x="2254" y="1968"/>
                        <a:pt x="2258" y="1968"/>
                        <a:pt x="2262" y="1967"/>
                      </a:cubicBezTo>
                      <a:cubicBezTo>
                        <a:pt x="2267" y="1966"/>
                        <a:pt x="2272" y="1961"/>
                        <a:pt x="2271" y="1955"/>
                      </a:cubicBezTo>
                      <a:cubicBezTo>
                        <a:pt x="2270" y="1952"/>
                        <a:pt x="2268" y="1949"/>
                        <a:pt x="2265" y="1948"/>
                      </a:cubicBezTo>
                      <a:cubicBezTo>
                        <a:pt x="2261" y="1947"/>
                        <a:pt x="2257" y="1949"/>
                        <a:pt x="2257" y="1953"/>
                      </a:cubicBezTo>
                      <a:cubicBezTo>
                        <a:pt x="2256" y="1956"/>
                        <a:pt x="2258" y="1959"/>
                        <a:pt x="2261" y="1960"/>
                      </a:cubicBezTo>
                      <a:cubicBezTo>
                        <a:pt x="2258" y="1961"/>
                        <a:pt x="2254" y="1958"/>
                        <a:pt x="2253" y="1955"/>
                      </a:cubicBezTo>
                      <a:cubicBezTo>
                        <a:pt x="2250" y="1945"/>
                        <a:pt x="2262" y="1937"/>
                        <a:pt x="2271" y="1944"/>
                      </a:cubicBezTo>
                      <a:cubicBezTo>
                        <a:pt x="2278" y="1950"/>
                        <a:pt x="2279" y="1958"/>
                        <a:pt x="2274" y="1965"/>
                      </a:cubicBezTo>
                      <a:cubicBezTo>
                        <a:pt x="2268" y="1974"/>
                        <a:pt x="2252" y="1975"/>
                        <a:pt x="2243" y="1964"/>
                      </a:cubicBezTo>
                      <a:cubicBezTo>
                        <a:pt x="2255" y="1984"/>
                        <a:pt x="2269" y="2002"/>
                        <a:pt x="2284" y="2017"/>
                      </a:cubicBezTo>
                      <a:cubicBezTo>
                        <a:pt x="2280" y="2009"/>
                        <a:pt x="2277" y="2001"/>
                        <a:pt x="2276" y="1993"/>
                      </a:cubicBezTo>
                      <a:cubicBezTo>
                        <a:pt x="2272" y="1966"/>
                        <a:pt x="2292" y="1939"/>
                        <a:pt x="2322" y="1949"/>
                      </a:cubicBezTo>
                      <a:cubicBezTo>
                        <a:pt x="2330" y="1951"/>
                        <a:pt x="2337" y="1957"/>
                        <a:pt x="2343" y="1964"/>
                      </a:cubicBezTo>
                      <a:cubicBezTo>
                        <a:pt x="2352" y="1975"/>
                        <a:pt x="2356" y="1991"/>
                        <a:pt x="2367" y="1998"/>
                      </a:cubicBezTo>
                      <a:cubicBezTo>
                        <a:pt x="2372" y="2002"/>
                        <a:pt x="2379" y="2003"/>
                        <a:pt x="2386" y="2001"/>
                      </a:cubicBezTo>
                      <a:cubicBezTo>
                        <a:pt x="2399" y="1996"/>
                        <a:pt x="2403" y="1977"/>
                        <a:pt x="2394" y="1966"/>
                      </a:cubicBezTo>
                      <a:cubicBezTo>
                        <a:pt x="2390" y="1962"/>
                        <a:pt x="2383" y="1961"/>
                        <a:pt x="2378" y="1964"/>
                      </a:cubicBezTo>
                      <a:cubicBezTo>
                        <a:pt x="2371" y="1968"/>
                        <a:pt x="2369" y="1977"/>
                        <a:pt x="2374" y="1981"/>
                      </a:cubicBezTo>
                      <a:cubicBezTo>
                        <a:pt x="2371" y="1980"/>
                        <a:pt x="2367" y="1976"/>
                        <a:pt x="2367" y="1970"/>
                      </a:cubicBezTo>
                      <a:cubicBezTo>
                        <a:pt x="2368" y="1961"/>
                        <a:pt x="2379" y="1956"/>
                        <a:pt x="2387" y="1957"/>
                      </a:cubicBezTo>
                      <a:cubicBezTo>
                        <a:pt x="2397" y="1959"/>
                        <a:pt x="2403" y="1967"/>
                        <a:pt x="2405" y="1974"/>
                      </a:cubicBezTo>
                      <a:cubicBezTo>
                        <a:pt x="2408" y="1989"/>
                        <a:pt x="2400" y="2005"/>
                        <a:pt x="2384" y="2006"/>
                      </a:cubicBezTo>
                      <a:cubicBezTo>
                        <a:pt x="2376" y="2007"/>
                        <a:pt x="2370" y="2006"/>
                        <a:pt x="2365" y="2002"/>
                      </a:cubicBezTo>
                      <a:cubicBezTo>
                        <a:pt x="2355" y="1996"/>
                        <a:pt x="2350" y="1985"/>
                        <a:pt x="2341" y="1979"/>
                      </a:cubicBezTo>
                      <a:cubicBezTo>
                        <a:pt x="2325" y="1970"/>
                        <a:pt x="2306" y="1972"/>
                        <a:pt x="2298" y="1987"/>
                      </a:cubicBezTo>
                      <a:cubicBezTo>
                        <a:pt x="2290" y="2004"/>
                        <a:pt x="2301" y="2032"/>
                        <a:pt x="2317" y="2044"/>
                      </a:cubicBezTo>
                      <a:cubicBezTo>
                        <a:pt x="2326" y="2050"/>
                        <a:pt x="2341" y="2052"/>
                        <a:pt x="2351" y="2047"/>
                      </a:cubicBezTo>
                      <a:cubicBezTo>
                        <a:pt x="2365" y="2040"/>
                        <a:pt x="2369" y="2018"/>
                        <a:pt x="2353" y="2010"/>
                      </a:cubicBezTo>
                      <a:cubicBezTo>
                        <a:pt x="2348" y="2008"/>
                        <a:pt x="2343" y="2007"/>
                        <a:pt x="2338" y="2010"/>
                      </a:cubicBezTo>
                      <a:cubicBezTo>
                        <a:pt x="2330" y="2013"/>
                        <a:pt x="2327" y="2027"/>
                        <a:pt x="2337" y="2032"/>
                      </a:cubicBezTo>
                      <a:cubicBezTo>
                        <a:pt x="2342" y="2035"/>
                        <a:pt x="2348" y="2032"/>
                        <a:pt x="2347" y="2026"/>
                      </a:cubicBezTo>
                      <a:cubicBezTo>
                        <a:pt x="2352" y="2032"/>
                        <a:pt x="2346" y="2039"/>
                        <a:pt x="2338" y="2037"/>
                      </a:cubicBezTo>
                      <a:cubicBezTo>
                        <a:pt x="2323" y="2033"/>
                        <a:pt x="2322" y="2011"/>
                        <a:pt x="2338" y="2006"/>
                      </a:cubicBezTo>
                      <a:cubicBezTo>
                        <a:pt x="2347" y="2003"/>
                        <a:pt x="2360" y="2006"/>
                        <a:pt x="2365" y="2017"/>
                      </a:cubicBezTo>
                      <a:cubicBezTo>
                        <a:pt x="2372" y="2031"/>
                        <a:pt x="2361" y="2052"/>
                        <a:pt x="2342" y="2054"/>
                      </a:cubicBezTo>
                      <a:cubicBezTo>
                        <a:pt x="2340" y="2054"/>
                        <a:pt x="2339" y="2054"/>
                        <a:pt x="2337" y="2054"/>
                      </a:cubicBezTo>
                      <a:cubicBezTo>
                        <a:pt x="2343" y="2056"/>
                        <a:pt x="2349" y="2057"/>
                        <a:pt x="2357" y="2057"/>
                      </a:cubicBezTo>
                      <a:cubicBezTo>
                        <a:pt x="2357" y="2057"/>
                        <a:pt x="2357" y="2057"/>
                        <a:pt x="2357" y="2057"/>
                      </a:cubicBezTo>
                      <a:cubicBezTo>
                        <a:pt x="2368" y="2057"/>
                        <a:pt x="2375" y="2055"/>
                        <a:pt x="2384" y="2051"/>
                      </a:cubicBezTo>
                      <a:cubicBezTo>
                        <a:pt x="2377" y="2058"/>
                        <a:pt x="2367" y="2060"/>
                        <a:pt x="2357" y="2060"/>
                      </a:cubicBezTo>
                      <a:cubicBezTo>
                        <a:pt x="2357" y="2060"/>
                        <a:pt x="2357" y="2060"/>
                        <a:pt x="2357" y="2060"/>
                      </a:cubicBezTo>
                      <a:cubicBezTo>
                        <a:pt x="2352" y="2060"/>
                        <a:pt x="2347" y="2060"/>
                        <a:pt x="2342" y="2058"/>
                      </a:cubicBezTo>
                      <a:cubicBezTo>
                        <a:pt x="2356" y="2065"/>
                        <a:pt x="2370" y="2070"/>
                        <a:pt x="2386" y="2074"/>
                      </a:cubicBezTo>
                      <a:cubicBezTo>
                        <a:pt x="2413" y="2079"/>
                        <a:pt x="2434" y="2079"/>
                        <a:pt x="2461" y="2071"/>
                      </a:cubicBezTo>
                      <a:cubicBezTo>
                        <a:pt x="2485" y="2062"/>
                        <a:pt x="2506" y="2047"/>
                        <a:pt x="2522" y="2028"/>
                      </a:cubicBezTo>
                      <a:cubicBezTo>
                        <a:pt x="2530" y="2019"/>
                        <a:pt x="2534" y="2012"/>
                        <a:pt x="2535" y="2000"/>
                      </a:cubicBezTo>
                      <a:cubicBezTo>
                        <a:pt x="2539" y="1974"/>
                        <a:pt x="2527" y="1946"/>
                        <a:pt x="2510" y="1936"/>
                      </a:cubicBezTo>
                      <a:cubicBezTo>
                        <a:pt x="2501" y="1930"/>
                        <a:pt x="2487" y="1930"/>
                        <a:pt x="2482" y="1941"/>
                      </a:cubicBezTo>
                      <a:cubicBezTo>
                        <a:pt x="2479" y="1948"/>
                        <a:pt x="2482" y="1954"/>
                        <a:pt x="2490" y="1957"/>
                      </a:cubicBezTo>
                      <a:cubicBezTo>
                        <a:pt x="2479" y="1962"/>
                        <a:pt x="2467" y="1947"/>
                        <a:pt x="2471" y="1932"/>
                      </a:cubicBezTo>
                      <a:cubicBezTo>
                        <a:pt x="2474" y="1917"/>
                        <a:pt x="2485" y="1910"/>
                        <a:pt x="2495" y="1908"/>
                      </a:cubicBezTo>
                      <a:cubicBezTo>
                        <a:pt x="2511" y="1906"/>
                        <a:pt x="2529" y="1916"/>
                        <a:pt x="2537" y="1934"/>
                      </a:cubicBezTo>
                      <a:cubicBezTo>
                        <a:pt x="2545" y="1952"/>
                        <a:pt x="2547" y="1974"/>
                        <a:pt x="2542" y="1993"/>
                      </a:cubicBezTo>
                      <a:cubicBezTo>
                        <a:pt x="2543" y="1989"/>
                        <a:pt x="2544" y="1985"/>
                        <a:pt x="2545" y="1980"/>
                      </a:cubicBezTo>
                      <a:cubicBezTo>
                        <a:pt x="2552" y="1951"/>
                        <a:pt x="2549" y="1920"/>
                        <a:pt x="2534" y="1893"/>
                      </a:cubicBezTo>
                      <a:cubicBezTo>
                        <a:pt x="2525" y="1879"/>
                        <a:pt x="2514" y="1872"/>
                        <a:pt x="2497" y="1872"/>
                      </a:cubicBezTo>
                      <a:cubicBezTo>
                        <a:pt x="2487" y="1871"/>
                        <a:pt x="2472" y="1877"/>
                        <a:pt x="2467" y="1886"/>
                      </a:cubicBezTo>
                      <a:cubicBezTo>
                        <a:pt x="2462" y="1894"/>
                        <a:pt x="2465" y="1905"/>
                        <a:pt x="2475" y="1905"/>
                      </a:cubicBezTo>
                      <a:cubicBezTo>
                        <a:pt x="2472" y="1911"/>
                        <a:pt x="2464" y="1912"/>
                        <a:pt x="2459" y="1907"/>
                      </a:cubicBezTo>
                      <a:cubicBezTo>
                        <a:pt x="2454" y="1903"/>
                        <a:pt x="2452" y="1895"/>
                        <a:pt x="2456" y="1887"/>
                      </a:cubicBezTo>
                      <a:cubicBezTo>
                        <a:pt x="2458" y="1882"/>
                        <a:pt x="2461" y="1878"/>
                        <a:pt x="2466" y="1874"/>
                      </a:cubicBezTo>
                      <a:cubicBezTo>
                        <a:pt x="2474" y="1868"/>
                        <a:pt x="2486" y="1866"/>
                        <a:pt x="2497" y="1867"/>
                      </a:cubicBezTo>
                      <a:cubicBezTo>
                        <a:pt x="2505" y="1867"/>
                        <a:pt x="2512" y="1870"/>
                        <a:pt x="2518" y="1874"/>
                      </a:cubicBezTo>
                      <a:cubicBezTo>
                        <a:pt x="2501" y="1859"/>
                        <a:pt x="2478" y="1853"/>
                        <a:pt x="2455" y="1861"/>
                      </a:cubicBezTo>
                      <a:cubicBezTo>
                        <a:pt x="2443" y="1865"/>
                        <a:pt x="2434" y="1871"/>
                        <a:pt x="2426" y="1880"/>
                      </a:cubicBezTo>
                      <a:cubicBezTo>
                        <a:pt x="2391" y="1920"/>
                        <a:pt x="2437" y="1928"/>
                        <a:pt x="2456" y="1945"/>
                      </a:cubicBezTo>
                      <a:cubicBezTo>
                        <a:pt x="2481" y="1967"/>
                        <a:pt x="2447" y="1995"/>
                        <a:pt x="2421" y="1973"/>
                      </a:cubicBezTo>
                      <a:cubicBezTo>
                        <a:pt x="2399" y="1954"/>
                        <a:pt x="2402" y="1925"/>
                        <a:pt x="2412" y="1901"/>
                      </a:cubicBezTo>
                      <a:cubicBezTo>
                        <a:pt x="2409" y="1905"/>
                        <a:pt x="2406" y="1908"/>
                        <a:pt x="2402" y="1911"/>
                      </a:cubicBezTo>
                      <a:cubicBezTo>
                        <a:pt x="2393" y="1918"/>
                        <a:pt x="2379" y="1919"/>
                        <a:pt x="2371" y="1910"/>
                      </a:cubicBezTo>
                      <a:cubicBezTo>
                        <a:pt x="2368" y="1906"/>
                        <a:pt x="2368" y="1900"/>
                        <a:pt x="2370" y="1895"/>
                      </a:cubicBezTo>
                      <a:cubicBezTo>
                        <a:pt x="2372" y="1892"/>
                        <a:pt x="2375" y="1889"/>
                        <a:pt x="2379" y="1889"/>
                      </a:cubicBezTo>
                      <a:cubicBezTo>
                        <a:pt x="2383" y="1888"/>
                        <a:pt x="2388" y="1889"/>
                        <a:pt x="2390" y="1892"/>
                      </a:cubicBezTo>
                      <a:cubicBezTo>
                        <a:pt x="2394" y="1896"/>
                        <a:pt x="2395" y="1902"/>
                        <a:pt x="2391" y="1906"/>
                      </a:cubicBezTo>
                      <a:cubicBezTo>
                        <a:pt x="2389" y="1909"/>
                        <a:pt x="2386" y="1909"/>
                        <a:pt x="2383" y="1908"/>
                      </a:cubicBezTo>
                      <a:cubicBezTo>
                        <a:pt x="2381" y="1907"/>
                        <a:pt x="2380" y="1905"/>
                        <a:pt x="2381" y="1903"/>
                      </a:cubicBezTo>
                      <a:cubicBezTo>
                        <a:pt x="2381" y="1904"/>
                        <a:pt x="2383" y="1905"/>
                        <a:pt x="2384" y="1906"/>
                      </a:cubicBezTo>
                      <a:cubicBezTo>
                        <a:pt x="2387" y="1906"/>
                        <a:pt x="2389" y="1904"/>
                        <a:pt x="2389" y="1901"/>
                      </a:cubicBezTo>
                      <a:cubicBezTo>
                        <a:pt x="2388" y="1899"/>
                        <a:pt x="2387" y="1897"/>
                        <a:pt x="2385" y="1896"/>
                      </a:cubicBezTo>
                      <a:cubicBezTo>
                        <a:pt x="2382" y="1895"/>
                        <a:pt x="2379" y="1896"/>
                        <a:pt x="2377" y="1898"/>
                      </a:cubicBezTo>
                      <a:cubicBezTo>
                        <a:pt x="2375" y="1901"/>
                        <a:pt x="2375" y="1905"/>
                        <a:pt x="2378" y="1908"/>
                      </a:cubicBezTo>
                      <a:cubicBezTo>
                        <a:pt x="2384" y="1915"/>
                        <a:pt x="2397" y="1913"/>
                        <a:pt x="2404" y="1907"/>
                      </a:cubicBezTo>
                      <a:cubicBezTo>
                        <a:pt x="2406" y="1906"/>
                        <a:pt x="2407" y="1904"/>
                        <a:pt x="2409" y="1903"/>
                      </a:cubicBezTo>
                      <a:cubicBezTo>
                        <a:pt x="2414" y="1896"/>
                        <a:pt x="2418" y="1888"/>
                        <a:pt x="2423" y="1882"/>
                      </a:cubicBezTo>
                      <a:cubicBezTo>
                        <a:pt x="2428" y="1875"/>
                        <a:pt x="2434" y="1869"/>
                        <a:pt x="2442" y="1865"/>
                      </a:cubicBezTo>
                      <a:cubicBezTo>
                        <a:pt x="2438" y="1866"/>
                        <a:pt x="2435" y="1867"/>
                        <a:pt x="2432" y="1867"/>
                      </a:cubicBezTo>
                      <a:cubicBezTo>
                        <a:pt x="2413" y="1866"/>
                        <a:pt x="2398" y="1851"/>
                        <a:pt x="2395" y="1833"/>
                      </a:cubicBezTo>
                      <a:cubicBezTo>
                        <a:pt x="2394" y="1827"/>
                        <a:pt x="2394" y="1822"/>
                        <a:pt x="2396" y="1817"/>
                      </a:cubicBezTo>
                      <a:cubicBezTo>
                        <a:pt x="2398" y="1819"/>
                        <a:pt x="2398" y="1819"/>
                        <a:pt x="2398" y="1819"/>
                      </a:cubicBezTo>
                      <a:cubicBezTo>
                        <a:pt x="2397" y="1823"/>
                        <a:pt x="2397" y="1828"/>
                        <a:pt x="2398" y="1832"/>
                      </a:cubicBezTo>
                      <a:cubicBezTo>
                        <a:pt x="2401" y="1849"/>
                        <a:pt x="2414" y="1864"/>
                        <a:pt x="2432" y="1864"/>
                      </a:cubicBezTo>
                      <a:cubicBezTo>
                        <a:pt x="2443" y="1864"/>
                        <a:pt x="2448" y="1861"/>
                        <a:pt x="2457" y="1858"/>
                      </a:cubicBezTo>
                      <a:cubicBezTo>
                        <a:pt x="2489" y="1849"/>
                        <a:pt x="2519" y="1864"/>
                        <a:pt x="2536" y="1892"/>
                      </a:cubicBezTo>
                      <a:cubicBezTo>
                        <a:pt x="2541" y="1900"/>
                        <a:pt x="2544" y="1908"/>
                        <a:pt x="2547" y="1916"/>
                      </a:cubicBezTo>
                      <a:cubicBezTo>
                        <a:pt x="2544" y="1898"/>
                        <a:pt x="2540" y="1880"/>
                        <a:pt x="2531" y="1867"/>
                      </a:cubicBezTo>
                      <a:cubicBezTo>
                        <a:pt x="2512" y="1840"/>
                        <a:pt x="2491" y="1802"/>
                        <a:pt x="2475" y="1786"/>
                      </a:cubicBezTo>
                      <a:cubicBezTo>
                        <a:pt x="2468" y="1778"/>
                        <a:pt x="2457" y="1773"/>
                        <a:pt x="2446" y="1774"/>
                      </a:cubicBezTo>
                      <a:cubicBezTo>
                        <a:pt x="2453" y="1772"/>
                        <a:pt x="2459" y="1774"/>
                        <a:pt x="2465" y="1776"/>
                      </a:cubicBezTo>
                      <a:cubicBezTo>
                        <a:pt x="2465" y="1776"/>
                        <a:pt x="2465" y="1776"/>
                        <a:pt x="2465" y="1776"/>
                      </a:cubicBezTo>
                      <a:cubicBezTo>
                        <a:pt x="2468" y="1777"/>
                        <a:pt x="2470" y="1779"/>
                        <a:pt x="2473" y="1781"/>
                      </a:cubicBezTo>
                      <a:cubicBezTo>
                        <a:pt x="2466" y="1772"/>
                        <a:pt x="2458" y="1764"/>
                        <a:pt x="2446" y="1760"/>
                      </a:cubicBezTo>
                      <a:cubicBezTo>
                        <a:pt x="2435" y="1757"/>
                        <a:pt x="2424" y="1758"/>
                        <a:pt x="2414" y="1764"/>
                      </a:cubicBezTo>
                      <a:cubicBezTo>
                        <a:pt x="2414" y="1763"/>
                        <a:pt x="2413" y="1762"/>
                        <a:pt x="2413" y="1762"/>
                      </a:cubicBezTo>
                      <a:cubicBezTo>
                        <a:pt x="2420" y="1757"/>
                        <a:pt x="2429" y="1755"/>
                        <a:pt x="2439" y="1756"/>
                      </a:cubicBezTo>
                      <a:cubicBezTo>
                        <a:pt x="2448" y="1758"/>
                        <a:pt x="2456" y="1761"/>
                        <a:pt x="2461" y="1766"/>
                      </a:cubicBezTo>
                      <a:cubicBezTo>
                        <a:pt x="2458" y="1762"/>
                        <a:pt x="2458" y="1756"/>
                        <a:pt x="2461" y="1752"/>
                      </a:cubicBezTo>
                      <a:cubicBezTo>
                        <a:pt x="2463" y="1749"/>
                        <a:pt x="2465" y="1747"/>
                        <a:pt x="2469" y="1747"/>
                      </a:cubicBezTo>
                      <a:cubicBezTo>
                        <a:pt x="2474" y="1746"/>
                        <a:pt x="2479" y="1749"/>
                        <a:pt x="2479" y="1755"/>
                      </a:cubicBezTo>
                      <a:cubicBezTo>
                        <a:pt x="2479" y="1759"/>
                        <a:pt x="2477" y="1761"/>
                        <a:pt x="2474" y="1762"/>
                      </a:cubicBezTo>
                      <a:cubicBezTo>
                        <a:pt x="2468" y="1764"/>
                        <a:pt x="2465" y="1758"/>
                        <a:pt x="2468" y="1755"/>
                      </a:cubicBezTo>
                      <a:cubicBezTo>
                        <a:pt x="2467" y="1757"/>
                        <a:pt x="2468" y="1759"/>
                        <a:pt x="2470" y="1760"/>
                      </a:cubicBezTo>
                      <a:cubicBezTo>
                        <a:pt x="2472" y="1761"/>
                        <a:pt x="2475" y="1759"/>
                        <a:pt x="2476" y="1757"/>
                      </a:cubicBezTo>
                      <a:cubicBezTo>
                        <a:pt x="2477" y="1755"/>
                        <a:pt x="2476" y="1752"/>
                        <a:pt x="2474" y="1751"/>
                      </a:cubicBezTo>
                      <a:cubicBezTo>
                        <a:pt x="2470" y="1748"/>
                        <a:pt x="2462" y="1749"/>
                        <a:pt x="2461" y="1757"/>
                      </a:cubicBezTo>
                      <a:cubicBezTo>
                        <a:pt x="2459" y="1764"/>
                        <a:pt x="2467" y="1771"/>
                        <a:pt x="2471" y="1775"/>
                      </a:cubicBezTo>
                      <a:cubicBezTo>
                        <a:pt x="2476" y="1782"/>
                        <a:pt x="2482" y="1789"/>
                        <a:pt x="2485" y="1792"/>
                      </a:cubicBezTo>
                      <a:cubicBezTo>
                        <a:pt x="2489" y="1797"/>
                        <a:pt x="2499" y="1810"/>
                        <a:pt x="2508" y="1826"/>
                      </a:cubicBezTo>
                      <a:cubicBezTo>
                        <a:pt x="2507" y="1823"/>
                        <a:pt x="2506" y="1819"/>
                        <a:pt x="2505" y="1816"/>
                      </a:cubicBezTo>
                      <a:cubicBezTo>
                        <a:pt x="2505" y="1814"/>
                        <a:pt x="2504" y="1801"/>
                        <a:pt x="2506" y="1800"/>
                      </a:cubicBezTo>
                      <a:cubicBezTo>
                        <a:pt x="2508" y="1801"/>
                        <a:pt x="2508" y="1808"/>
                        <a:pt x="2509" y="1810"/>
                      </a:cubicBezTo>
                      <a:cubicBezTo>
                        <a:pt x="2510" y="1816"/>
                        <a:pt x="2511" y="1821"/>
                        <a:pt x="2513" y="1826"/>
                      </a:cubicBezTo>
                      <a:cubicBezTo>
                        <a:pt x="2514" y="1828"/>
                        <a:pt x="2515" y="1831"/>
                        <a:pt x="2516" y="1833"/>
                      </a:cubicBezTo>
                      <a:cubicBezTo>
                        <a:pt x="2519" y="1841"/>
                        <a:pt x="2523" y="1848"/>
                        <a:pt x="2528" y="1855"/>
                      </a:cubicBezTo>
                      <a:cubicBezTo>
                        <a:pt x="2529" y="1855"/>
                        <a:pt x="2530" y="1856"/>
                        <a:pt x="2531" y="1857"/>
                      </a:cubicBezTo>
                      <a:cubicBezTo>
                        <a:pt x="2529" y="1855"/>
                        <a:pt x="2528" y="1852"/>
                        <a:pt x="2527" y="1849"/>
                      </a:cubicBezTo>
                      <a:cubicBezTo>
                        <a:pt x="2524" y="1842"/>
                        <a:pt x="2523" y="1836"/>
                        <a:pt x="2523" y="1828"/>
                      </a:cubicBezTo>
                      <a:cubicBezTo>
                        <a:pt x="2524" y="1806"/>
                        <a:pt x="2542" y="1796"/>
                        <a:pt x="2560" y="1796"/>
                      </a:cubicBezTo>
                      <a:cubicBezTo>
                        <a:pt x="2576" y="1796"/>
                        <a:pt x="2592" y="1802"/>
                        <a:pt x="2601" y="1816"/>
                      </a:cubicBezTo>
                      <a:cubicBezTo>
                        <a:pt x="2608" y="1828"/>
                        <a:pt x="2606" y="1841"/>
                        <a:pt x="2597" y="1851"/>
                      </a:cubicBezTo>
                      <a:cubicBezTo>
                        <a:pt x="2592" y="1856"/>
                        <a:pt x="2588" y="1858"/>
                        <a:pt x="2582" y="1860"/>
                      </a:cubicBezTo>
                      <a:cubicBezTo>
                        <a:pt x="2577" y="1861"/>
                        <a:pt x="2572" y="1861"/>
                        <a:pt x="2568" y="1858"/>
                      </a:cubicBezTo>
                      <a:cubicBezTo>
                        <a:pt x="2562" y="1855"/>
                        <a:pt x="2559" y="1850"/>
                        <a:pt x="2558" y="1844"/>
                      </a:cubicBezTo>
                      <a:cubicBezTo>
                        <a:pt x="2558" y="1840"/>
                        <a:pt x="2559" y="1836"/>
                        <a:pt x="2561" y="1834"/>
                      </a:cubicBezTo>
                      <a:cubicBezTo>
                        <a:pt x="2565" y="1831"/>
                        <a:pt x="2569" y="1829"/>
                        <a:pt x="2573" y="1830"/>
                      </a:cubicBezTo>
                      <a:cubicBezTo>
                        <a:pt x="2578" y="1831"/>
                        <a:pt x="2582" y="1833"/>
                        <a:pt x="2583" y="1838"/>
                      </a:cubicBezTo>
                      <a:cubicBezTo>
                        <a:pt x="2585" y="1843"/>
                        <a:pt x="2583" y="1848"/>
                        <a:pt x="2578" y="1850"/>
                      </a:cubicBezTo>
                      <a:cubicBezTo>
                        <a:pt x="2573" y="1853"/>
                        <a:pt x="2567" y="1851"/>
                        <a:pt x="2564" y="1846"/>
                      </a:cubicBezTo>
                      <a:cubicBezTo>
                        <a:pt x="2561" y="1841"/>
                        <a:pt x="2563" y="1834"/>
                        <a:pt x="2568" y="1832"/>
                      </a:cubicBezTo>
                      <a:cubicBezTo>
                        <a:pt x="2570" y="1830"/>
                        <a:pt x="2572" y="1830"/>
                        <a:pt x="2574" y="1830"/>
                      </a:cubicBezTo>
                      <a:cubicBezTo>
                        <a:pt x="2574" y="1830"/>
                        <a:pt x="2573" y="1830"/>
                        <a:pt x="2573" y="1830"/>
                      </a:cubicBezTo>
                      <a:cubicBezTo>
                        <a:pt x="2569" y="1830"/>
                        <a:pt x="2565" y="1831"/>
                        <a:pt x="2562" y="1834"/>
                      </a:cubicBezTo>
                      <a:cubicBezTo>
                        <a:pt x="2559" y="1837"/>
                        <a:pt x="2558" y="1840"/>
                        <a:pt x="2559" y="1844"/>
                      </a:cubicBezTo>
                      <a:cubicBezTo>
                        <a:pt x="2559" y="1850"/>
                        <a:pt x="2563" y="1854"/>
                        <a:pt x="2568" y="1857"/>
                      </a:cubicBezTo>
                      <a:cubicBezTo>
                        <a:pt x="2572" y="1859"/>
                        <a:pt x="2577" y="1860"/>
                        <a:pt x="2581" y="1859"/>
                      </a:cubicBezTo>
                      <a:cubicBezTo>
                        <a:pt x="2587" y="1857"/>
                        <a:pt x="2591" y="1854"/>
                        <a:pt x="2596" y="1850"/>
                      </a:cubicBezTo>
                      <a:cubicBezTo>
                        <a:pt x="2604" y="1840"/>
                        <a:pt x="2605" y="1828"/>
                        <a:pt x="2599" y="1817"/>
                      </a:cubicBezTo>
                      <a:cubicBezTo>
                        <a:pt x="2591" y="1804"/>
                        <a:pt x="2574" y="1798"/>
                        <a:pt x="2559" y="1799"/>
                      </a:cubicBezTo>
                      <a:cubicBezTo>
                        <a:pt x="2543" y="1800"/>
                        <a:pt x="2528" y="1809"/>
                        <a:pt x="2527" y="1828"/>
                      </a:cubicBezTo>
                      <a:cubicBezTo>
                        <a:pt x="2527" y="1835"/>
                        <a:pt x="2529" y="1841"/>
                        <a:pt x="2531" y="1848"/>
                      </a:cubicBezTo>
                      <a:cubicBezTo>
                        <a:pt x="2541" y="1873"/>
                        <a:pt x="2548" y="1896"/>
                        <a:pt x="2550" y="1923"/>
                      </a:cubicBezTo>
                      <a:cubicBezTo>
                        <a:pt x="2551" y="1922"/>
                        <a:pt x="2551" y="1920"/>
                        <a:pt x="2551" y="1919"/>
                      </a:cubicBezTo>
                      <a:cubicBezTo>
                        <a:pt x="2555" y="1910"/>
                        <a:pt x="2563" y="1902"/>
                        <a:pt x="2574" y="1906"/>
                      </a:cubicBezTo>
                      <a:cubicBezTo>
                        <a:pt x="2581" y="1909"/>
                        <a:pt x="2585" y="1916"/>
                        <a:pt x="2583" y="1924"/>
                      </a:cubicBezTo>
                      <a:cubicBezTo>
                        <a:pt x="2582" y="1930"/>
                        <a:pt x="2578" y="1935"/>
                        <a:pt x="2572" y="1936"/>
                      </a:cubicBezTo>
                      <a:cubicBezTo>
                        <a:pt x="2567" y="1936"/>
                        <a:pt x="2563" y="1933"/>
                        <a:pt x="2565" y="1928"/>
                      </a:cubicBezTo>
                      <a:cubicBezTo>
                        <a:pt x="2568" y="1923"/>
                        <a:pt x="2572" y="1925"/>
                        <a:pt x="2575" y="1920"/>
                      </a:cubicBezTo>
                      <a:cubicBezTo>
                        <a:pt x="2577" y="1917"/>
                        <a:pt x="2577" y="1913"/>
                        <a:pt x="2573" y="1911"/>
                      </a:cubicBezTo>
                      <a:cubicBezTo>
                        <a:pt x="2566" y="1906"/>
                        <a:pt x="2559" y="1912"/>
                        <a:pt x="2556" y="1918"/>
                      </a:cubicBezTo>
                      <a:cubicBezTo>
                        <a:pt x="2550" y="1931"/>
                        <a:pt x="2552" y="1939"/>
                        <a:pt x="2552" y="1952"/>
                      </a:cubicBezTo>
                      <a:cubicBezTo>
                        <a:pt x="2552" y="1962"/>
                        <a:pt x="2551" y="1971"/>
                        <a:pt x="2549" y="1981"/>
                      </a:cubicBezTo>
                      <a:cubicBezTo>
                        <a:pt x="2542" y="2011"/>
                        <a:pt x="2525" y="2036"/>
                        <a:pt x="2502" y="2054"/>
                      </a:cubicBezTo>
                      <a:cubicBezTo>
                        <a:pt x="2507" y="2051"/>
                        <a:pt x="2513" y="2051"/>
                        <a:pt x="2517" y="2054"/>
                      </a:cubicBezTo>
                      <a:cubicBezTo>
                        <a:pt x="2521" y="2057"/>
                        <a:pt x="2523" y="2062"/>
                        <a:pt x="2520" y="2068"/>
                      </a:cubicBezTo>
                      <a:cubicBezTo>
                        <a:pt x="2520" y="2067"/>
                        <a:pt x="2518" y="2066"/>
                        <a:pt x="2517" y="2066"/>
                      </a:cubicBezTo>
                      <a:cubicBezTo>
                        <a:pt x="2522" y="2056"/>
                        <a:pt x="2507" y="2052"/>
                        <a:pt x="2497" y="2057"/>
                      </a:cubicBezTo>
                      <a:cubicBezTo>
                        <a:pt x="2497" y="2057"/>
                        <a:pt x="2497" y="2057"/>
                        <a:pt x="2497" y="2057"/>
                      </a:cubicBezTo>
                      <a:cubicBezTo>
                        <a:pt x="2489" y="2063"/>
                        <a:pt x="2480" y="2068"/>
                        <a:pt x="2471" y="2072"/>
                      </a:cubicBezTo>
                      <a:cubicBezTo>
                        <a:pt x="2485" y="2073"/>
                        <a:pt x="2498" y="2081"/>
                        <a:pt x="2502" y="2096"/>
                      </a:cubicBezTo>
                      <a:cubicBezTo>
                        <a:pt x="2503" y="2104"/>
                        <a:pt x="2503" y="2111"/>
                        <a:pt x="2499" y="2118"/>
                      </a:cubicBezTo>
                      <a:cubicBezTo>
                        <a:pt x="2495" y="2125"/>
                        <a:pt x="2489" y="2130"/>
                        <a:pt x="2482" y="2132"/>
                      </a:cubicBezTo>
                      <a:cubicBezTo>
                        <a:pt x="2474" y="2135"/>
                        <a:pt x="2467" y="2135"/>
                        <a:pt x="2460" y="2132"/>
                      </a:cubicBezTo>
                      <a:cubicBezTo>
                        <a:pt x="2453" y="2130"/>
                        <a:pt x="2448" y="2125"/>
                        <a:pt x="2445" y="2118"/>
                      </a:cubicBezTo>
                      <a:cubicBezTo>
                        <a:pt x="2441" y="2111"/>
                        <a:pt x="2441" y="2105"/>
                        <a:pt x="2444" y="2097"/>
                      </a:cubicBezTo>
                      <a:cubicBezTo>
                        <a:pt x="2446" y="2093"/>
                        <a:pt x="2450" y="2090"/>
                        <a:pt x="2455" y="2089"/>
                      </a:cubicBezTo>
                      <a:cubicBezTo>
                        <a:pt x="2462" y="2087"/>
                        <a:pt x="2469" y="2089"/>
                        <a:pt x="2473" y="2094"/>
                      </a:cubicBezTo>
                      <a:cubicBezTo>
                        <a:pt x="2477" y="2099"/>
                        <a:pt x="2478" y="2106"/>
                        <a:pt x="2475" y="2112"/>
                      </a:cubicBezTo>
                      <a:cubicBezTo>
                        <a:pt x="2471" y="2119"/>
                        <a:pt x="2462" y="2122"/>
                        <a:pt x="2455" y="2118"/>
                      </a:cubicBezTo>
                      <a:cubicBezTo>
                        <a:pt x="2448" y="2114"/>
                        <a:pt x="2445" y="2105"/>
                        <a:pt x="2449" y="2098"/>
                      </a:cubicBezTo>
                      <a:cubicBezTo>
                        <a:pt x="2450" y="2095"/>
                        <a:pt x="2453" y="2092"/>
                        <a:pt x="2456" y="2091"/>
                      </a:cubicBezTo>
                      <a:cubicBezTo>
                        <a:pt x="2456" y="2091"/>
                        <a:pt x="2456" y="2091"/>
                        <a:pt x="2456" y="2091"/>
                      </a:cubicBezTo>
                      <a:cubicBezTo>
                        <a:pt x="2451" y="2093"/>
                        <a:pt x="2449" y="2095"/>
                        <a:pt x="2447" y="2099"/>
                      </a:cubicBezTo>
                      <a:cubicBezTo>
                        <a:pt x="2444" y="2105"/>
                        <a:pt x="2444" y="2111"/>
                        <a:pt x="2447" y="2117"/>
                      </a:cubicBezTo>
                      <a:cubicBezTo>
                        <a:pt x="2451" y="2123"/>
                        <a:pt x="2455" y="2127"/>
                        <a:pt x="2461" y="2129"/>
                      </a:cubicBezTo>
                      <a:cubicBezTo>
                        <a:pt x="2468" y="2131"/>
                        <a:pt x="2474" y="2131"/>
                        <a:pt x="2481" y="2129"/>
                      </a:cubicBezTo>
                      <a:cubicBezTo>
                        <a:pt x="2488" y="2127"/>
                        <a:pt x="2493" y="2123"/>
                        <a:pt x="2496" y="2116"/>
                      </a:cubicBezTo>
                      <a:cubicBezTo>
                        <a:pt x="2500" y="2110"/>
                        <a:pt x="2500" y="2103"/>
                        <a:pt x="2499" y="2096"/>
                      </a:cubicBezTo>
                      <a:cubicBezTo>
                        <a:pt x="2495" y="2079"/>
                        <a:pt x="2476" y="2071"/>
                        <a:pt x="2462" y="2075"/>
                      </a:cubicBezTo>
                      <a:cubicBezTo>
                        <a:pt x="2435" y="2084"/>
                        <a:pt x="2413" y="2084"/>
                        <a:pt x="2385" y="2079"/>
                      </a:cubicBezTo>
                      <a:cubicBezTo>
                        <a:pt x="2382" y="2079"/>
                        <a:pt x="2379" y="2078"/>
                        <a:pt x="2377" y="2077"/>
                      </a:cubicBezTo>
                      <a:cubicBezTo>
                        <a:pt x="2379" y="2078"/>
                        <a:pt x="2381" y="2079"/>
                        <a:pt x="2382" y="2081"/>
                      </a:cubicBezTo>
                      <a:cubicBezTo>
                        <a:pt x="2391" y="2086"/>
                        <a:pt x="2397" y="2093"/>
                        <a:pt x="2403" y="2102"/>
                      </a:cubicBezTo>
                      <a:cubicBezTo>
                        <a:pt x="2395" y="2094"/>
                        <a:pt x="2390" y="2089"/>
                        <a:pt x="2381" y="2083"/>
                      </a:cubicBezTo>
                      <a:cubicBezTo>
                        <a:pt x="2380" y="2083"/>
                        <a:pt x="2379" y="2083"/>
                        <a:pt x="2379" y="2082"/>
                      </a:cubicBezTo>
                      <a:cubicBezTo>
                        <a:pt x="2385" y="2088"/>
                        <a:pt x="2383" y="2101"/>
                        <a:pt x="2380" y="2109"/>
                      </a:cubicBezTo>
                      <a:cubicBezTo>
                        <a:pt x="2378" y="2113"/>
                        <a:pt x="2374" y="2117"/>
                        <a:pt x="2371" y="2120"/>
                      </a:cubicBezTo>
                      <a:cubicBezTo>
                        <a:pt x="2366" y="2126"/>
                        <a:pt x="2355" y="2131"/>
                        <a:pt x="2348" y="2127"/>
                      </a:cubicBezTo>
                      <a:cubicBezTo>
                        <a:pt x="2344" y="2135"/>
                        <a:pt x="2336" y="2138"/>
                        <a:pt x="2330" y="2141"/>
                      </a:cubicBezTo>
                      <a:cubicBezTo>
                        <a:pt x="2320" y="2144"/>
                        <a:pt x="2312" y="2152"/>
                        <a:pt x="2314" y="2160"/>
                      </a:cubicBezTo>
                      <a:cubicBezTo>
                        <a:pt x="2306" y="2154"/>
                        <a:pt x="2312" y="2137"/>
                        <a:pt x="2319" y="2130"/>
                      </a:cubicBezTo>
                      <a:cubicBezTo>
                        <a:pt x="2328" y="2121"/>
                        <a:pt x="2342" y="2121"/>
                        <a:pt x="2356" y="2118"/>
                      </a:cubicBezTo>
                      <a:cubicBezTo>
                        <a:pt x="2366" y="2117"/>
                        <a:pt x="2372" y="2113"/>
                        <a:pt x="2377" y="2106"/>
                      </a:cubicBezTo>
                      <a:cubicBezTo>
                        <a:pt x="2381" y="2100"/>
                        <a:pt x="2383" y="2089"/>
                        <a:pt x="2379" y="2082"/>
                      </a:cubicBezTo>
                      <a:cubicBezTo>
                        <a:pt x="2379" y="2084"/>
                        <a:pt x="2380" y="2085"/>
                        <a:pt x="2380" y="2087"/>
                      </a:cubicBezTo>
                      <a:cubicBezTo>
                        <a:pt x="2381" y="2091"/>
                        <a:pt x="2379" y="2096"/>
                        <a:pt x="2373" y="2099"/>
                      </a:cubicBezTo>
                      <a:cubicBezTo>
                        <a:pt x="2373" y="2098"/>
                        <a:pt x="2372" y="2096"/>
                        <a:pt x="2372" y="2095"/>
                      </a:cubicBezTo>
                      <a:cubicBezTo>
                        <a:pt x="2379" y="2092"/>
                        <a:pt x="2379" y="2085"/>
                        <a:pt x="2373" y="2080"/>
                      </a:cubicBezTo>
                      <a:cubicBezTo>
                        <a:pt x="2371" y="2077"/>
                        <a:pt x="2368" y="2076"/>
                        <a:pt x="2366" y="2074"/>
                      </a:cubicBezTo>
                      <a:cubicBezTo>
                        <a:pt x="2335" y="2064"/>
                        <a:pt x="2308" y="2048"/>
                        <a:pt x="2284" y="2026"/>
                      </a:cubicBezTo>
                      <a:cubicBezTo>
                        <a:pt x="2302" y="2045"/>
                        <a:pt x="2321" y="2069"/>
                        <a:pt x="2320" y="2096"/>
                      </a:cubicBezTo>
                      <a:cubicBezTo>
                        <a:pt x="2319" y="2109"/>
                        <a:pt x="2314" y="2119"/>
                        <a:pt x="2304" y="2128"/>
                      </a:cubicBezTo>
                      <a:cubicBezTo>
                        <a:pt x="2295" y="2135"/>
                        <a:pt x="2285" y="2139"/>
                        <a:pt x="2275" y="2140"/>
                      </a:cubicBezTo>
                      <a:cubicBezTo>
                        <a:pt x="2249" y="2140"/>
                        <a:pt x="2228" y="2120"/>
                        <a:pt x="2227" y="2095"/>
                      </a:cubicBezTo>
                      <a:cubicBezTo>
                        <a:pt x="2227" y="2073"/>
                        <a:pt x="2241" y="2050"/>
                        <a:pt x="2266" y="2053"/>
                      </a:cubicBezTo>
                      <a:cubicBezTo>
                        <a:pt x="2276" y="2054"/>
                        <a:pt x="2286" y="2061"/>
                        <a:pt x="2287" y="2072"/>
                      </a:cubicBezTo>
                      <a:cubicBezTo>
                        <a:pt x="2288" y="2075"/>
                        <a:pt x="2287" y="2079"/>
                        <a:pt x="2285" y="2082"/>
                      </a:cubicBezTo>
                      <a:cubicBezTo>
                        <a:pt x="2285" y="2082"/>
                        <a:pt x="2285" y="2082"/>
                        <a:pt x="2285" y="2082"/>
                      </a:cubicBezTo>
                      <a:cubicBezTo>
                        <a:pt x="2282" y="2089"/>
                        <a:pt x="2272" y="2093"/>
                        <a:pt x="2263" y="2089"/>
                      </a:cubicBezTo>
                      <a:cubicBezTo>
                        <a:pt x="2255" y="2085"/>
                        <a:pt x="2252" y="2075"/>
                        <a:pt x="2256" y="2067"/>
                      </a:cubicBezTo>
                      <a:cubicBezTo>
                        <a:pt x="2260" y="2059"/>
                        <a:pt x="2270" y="2056"/>
                        <a:pt x="2278" y="2060"/>
                      </a:cubicBezTo>
                      <a:cubicBezTo>
                        <a:pt x="2282" y="2061"/>
                        <a:pt x="2284" y="2064"/>
                        <a:pt x="2286" y="2068"/>
                      </a:cubicBezTo>
                      <a:cubicBezTo>
                        <a:pt x="2286" y="2068"/>
                        <a:pt x="2286" y="2068"/>
                        <a:pt x="2286" y="2068"/>
                      </a:cubicBezTo>
                      <a:cubicBezTo>
                        <a:pt x="2282" y="2059"/>
                        <a:pt x="2274" y="2055"/>
                        <a:pt x="2266" y="2054"/>
                      </a:cubicBezTo>
                      <a:cubicBezTo>
                        <a:pt x="2242" y="2053"/>
                        <a:pt x="2229" y="2075"/>
                        <a:pt x="2230" y="2096"/>
                      </a:cubicBezTo>
                      <a:cubicBezTo>
                        <a:pt x="2231" y="2119"/>
                        <a:pt x="2251" y="2138"/>
                        <a:pt x="2274" y="2137"/>
                      </a:cubicBezTo>
                      <a:cubicBezTo>
                        <a:pt x="2279" y="2137"/>
                        <a:pt x="2282" y="2136"/>
                        <a:pt x="2286" y="2135"/>
                      </a:cubicBezTo>
                      <a:cubicBezTo>
                        <a:pt x="2284" y="2135"/>
                        <a:pt x="2281" y="2135"/>
                        <a:pt x="2279" y="2134"/>
                      </a:cubicBezTo>
                      <a:cubicBezTo>
                        <a:pt x="2270" y="2133"/>
                        <a:pt x="2263" y="2126"/>
                        <a:pt x="2262" y="2118"/>
                      </a:cubicBezTo>
                      <a:cubicBezTo>
                        <a:pt x="2262" y="2110"/>
                        <a:pt x="2267" y="2102"/>
                        <a:pt x="2276" y="2101"/>
                      </a:cubicBezTo>
                      <a:cubicBezTo>
                        <a:pt x="2282" y="2101"/>
                        <a:pt x="2286" y="2105"/>
                        <a:pt x="2287" y="2109"/>
                      </a:cubicBezTo>
                      <a:cubicBezTo>
                        <a:pt x="2290" y="2119"/>
                        <a:pt x="2280" y="2124"/>
                        <a:pt x="2276" y="2119"/>
                      </a:cubicBezTo>
                      <a:cubicBezTo>
                        <a:pt x="2279" y="2120"/>
                        <a:pt x="2282" y="2118"/>
                        <a:pt x="2283" y="2116"/>
                      </a:cubicBezTo>
                      <a:cubicBezTo>
                        <a:pt x="2285" y="2112"/>
                        <a:pt x="2283" y="2107"/>
                        <a:pt x="2279" y="2106"/>
                      </a:cubicBezTo>
                      <a:cubicBezTo>
                        <a:pt x="2275" y="2105"/>
                        <a:pt x="2272" y="2106"/>
                        <a:pt x="2269" y="2109"/>
                      </a:cubicBezTo>
                      <a:cubicBezTo>
                        <a:pt x="2265" y="2114"/>
                        <a:pt x="2267" y="2121"/>
                        <a:pt x="2271" y="2126"/>
                      </a:cubicBezTo>
                      <a:cubicBezTo>
                        <a:pt x="2279" y="2136"/>
                        <a:pt x="2293" y="2133"/>
                        <a:pt x="2302" y="2126"/>
                      </a:cubicBezTo>
                      <a:cubicBezTo>
                        <a:pt x="2311" y="2117"/>
                        <a:pt x="2315" y="2108"/>
                        <a:pt x="2316" y="2096"/>
                      </a:cubicBezTo>
                      <a:cubicBezTo>
                        <a:pt x="2317" y="2059"/>
                        <a:pt x="2275" y="2023"/>
                        <a:pt x="2251" y="1991"/>
                      </a:cubicBezTo>
                      <a:cubicBezTo>
                        <a:pt x="2253" y="1999"/>
                        <a:pt x="2253" y="2006"/>
                        <a:pt x="2251" y="2015"/>
                      </a:cubicBezTo>
                      <a:cubicBezTo>
                        <a:pt x="2250" y="2019"/>
                        <a:pt x="2249" y="2023"/>
                        <a:pt x="2247" y="2027"/>
                      </a:cubicBezTo>
                      <a:cubicBezTo>
                        <a:pt x="2246" y="2026"/>
                        <a:pt x="2245" y="2025"/>
                        <a:pt x="2244" y="2025"/>
                      </a:cubicBezTo>
                      <a:cubicBezTo>
                        <a:pt x="2248" y="2016"/>
                        <a:pt x="2250" y="2006"/>
                        <a:pt x="2249" y="1997"/>
                      </a:cubicBezTo>
                      <a:cubicBezTo>
                        <a:pt x="2248" y="1990"/>
                        <a:pt x="2246" y="1984"/>
                        <a:pt x="2244" y="1979"/>
                      </a:cubicBezTo>
                      <a:cubicBezTo>
                        <a:pt x="2245" y="1986"/>
                        <a:pt x="2243" y="1994"/>
                        <a:pt x="2240" y="1998"/>
                      </a:cubicBezTo>
                      <a:cubicBezTo>
                        <a:pt x="2237" y="2002"/>
                        <a:pt x="2233" y="2005"/>
                        <a:pt x="2228" y="2006"/>
                      </a:cubicBezTo>
                      <a:cubicBezTo>
                        <a:pt x="2220" y="2007"/>
                        <a:pt x="2212" y="2002"/>
                        <a:pt x="2211" y="1992"/>
                      </a:cubicBezTo>
                      <a:cubicBezTo>
                        <a:pt x="2211" y="1987"/>
                        <a:pt x="2214" y="1982"/>
                        <a:pt x="2219" y="1981"/>
                      </a:cubicBezTo>
                      <a:cubicBezTo>
                        <a:pt x="2228" y="1978"/>
                        <a:pt x="2234" y="1988"/>
                        <a:pt x="2229" y="1992"/>
                      </a:cubicBezTo>
                      <a:cubicBezTo>
                        <a:pt x="2230" y="1989"/>
                        <a:pt x="2228" y="1986"/>
                        <a:pt x="2226" y="1985"/>
                      </a:cubicBezTo>
                      <a:cubicBezTo>
                        <a:pt x="2222" y="1983"/>
                        <a:pt x="2217" y="1986"/>
                        <a:pt x="2216" y="1990"/>
                      </a:cubicBezTo>
                      <a:cubicBezTo>
                        <a:pt x="2215" y="1993"/>
                        <a:pt x="2217" y="1997"/>
                        <a:pt x="2219" y="1999"/>
                      </a:cubicBezTo>
                      <a:cubicBezTo>
                        <a:pt x="2224" y="2003"/>
                        <a:pt x="2232" y="2001"/>
                        <a:pt x="2236" y="1997"/>
                      </a:cubicBezTo>
                      <a:cubicBezTo>
                        <a:pt x="2240" y="1994"/>
                        <a:pt x="2241" y="1989"/>
                        <a:pt x="2242" y="1984"/>
                      </a:cubicBezTo>
                      <a:cubicBezTo>
                        <a:pt x="2242" y="1976"/>
                        <a:pt x="2239" y="1971"/>
                        <a:pt x="2235" y="1964"/>
                      </a:cubicBezTo>
                      <a:cubicBezTo>
                        <a:pt x="2223" y="1943"/>
                        <a:pt x="2213" y="1922"/>
                        <a:pt x="2205" y="1898"/>
                      </a:cubicBezTo>
                      <a:cubicBezTo>
                        <a:pt x="2204" y="1894"/>
                        <a:pt x="2198" y="1871"/>
                        <a:pt x="2195" y="1853"/>
                      </a:cubicBezTo>
                      <a:cubicBezTo>
                        <a:pt x="2191" y="1874"/>
                        <a:pt x="2182" y="1894"/>
                        <a:pt x="2168" y="1910"/>
                      </a:cubicBezTo>
                      <a:cubicBezTo>
                        <a:pt x="2163" y="1916"/>
                        <a:pt x="2158" y="1920"/>
                        <a:pt x="2154" y="1923"/>
                      </a:cubicBezTo>
                      <a:cubicBezTo>
                        <a:pt x="2147" y="1930"/>
                        <a:pt x="2133" y="1940"/>
                        <a:pt x="2139" y="1951"/>
                      </a:cubicBezTo>
                      <a:cubicBezTo>
                        <a:pt x="2142" y="1956"/>
                        <a:pt x="2147" y="1959"/>
                        <a:pt x="2152" y="1957"/>
                      </a:cubicBezTo>
                      <a:cubicBezTo>
                        <a:pt x="2154" y="1956"/>
                        <a:pt x="2156" y="1953"/>
                        <a:pt x="2157" y="1951"/>
                      </a:cubicBezTo>
                      <a:cubicBezTo>
                        <a:pt x="2157" y="1947"/>
                        <a:pt x="2154" y="1944"/>
                        <a:pt x="2150" y="1945"/>
                      </a:cubicBezTo>
                      <a:cubicBezTo>
                        <a:pt x="2148" y="1945"/>
                        <a:pt x="2146" y="1947"/>
                        <a:pt x="2146" y="1949"/>
                      </a:cubicBezTo>
                      <a:cubicBezTo>
                        <a:pt x="2144" y="1945"/>
                        <a:pt x="2150" y="1939"/>
                        <a:pt x="2156" y="1943"/>
                      </a:cubicBezTo>
                      <a:cubicBezTo>
                        <a:pt x="2160" y="1945"/>
                        <a:pt x="2161" y="1950"/>
                        <a:pt x="2159" y="1954"/>
                      </a:cubicBezTo>
                      <a:cubicBezTo>
                        <a:pt x="2157" y="1961"/>
                        <a:pt x="2149" y="1962"/>
                        <a:pt x="2143" y="1960"/>
                      </a:cubicBezTo>
                      <a:cubicBezTo>
                        <a:pt x="2138" y="1957"/>
                        <a:pt x="2134" y="1950"/>
                        <a:pt x="2135" y="1943"/>
                      </a:cubicBezTo>
                      <a:cubicBezTo>
                        <a:pt x="2136" y="1940"/>
                        <a:pt x="2137" y="1937"/>
                        <a:pt x="2138" y="1935"/>
                      </a:cubicBezTo>
                      <a:cubicBezTo>
                        <a:pt x="2128" y="1942"/>
                        <a:pt x="2119" y="1947"/>
                        <a:pt x="2111" y="1951"/>
                      </a:cubicBezTo>
                      <a:cubicBezTo>
                        <a:pt x="2094" y="1958"/>
                        <a:pt x="2066" y="1961"/>
                        <a:pt x="2055" y="1970"/>
                      </a:cubicBezTo>
                      <a:cubicBezTo>
                        <a:pt x="2053" y="1973"/>
                        <a:pt x="2051" y="1975"/>
                        <a:pt x="2050" y="1978"/>
                      </a:cubicBezTo>
                      <a:cubicBezTo>
                        <a:pt x="2047" y="1984"/>
                        <a:pt x="2047" y="1990"/>
                        <a:pt x="2049" y="1995"/>
                      </a:cubicBezTo>
                      <a:cubicBezTo>
                        <a:pt x="2051" y="2002"/>
                        <a:pt x="2055" y="2007"/>
                        <a:pt x="2061" y="2010"/>
                      </a:cubicBezTo>
                      <a:cubicBezTo>
                        <a:pt x="2068" y="2014"/>
                        <a:pt x="2076" y="2015"/>
                        <a:pt x="2084" y="2013"/>
                      </a:cubicBezTo>
                      <a:cubicBezTo>
                        <a:pt x="2091" y="2011"/>
                        <a:pt x="2097" y="2007"/>
                        <a:pt x="2101" y="2000"/>
                      </a:cubicBezTo>
                      <a:cubicBezTo>
                        <a:pt x="2105" y="1993"/>
                        <a:pt x="2106" y="1986"/>
                        <a:pt x="2102" y="1979"/>
                      </a:cubicBezTo>
                      <a:cubicBezTo>
                        <a:pt x="2099" y="1974"/>
                        <a:pt x="2094" y="1971"/>
                        <a:pt x="2089" y="1970"/>
                      </a:cubicBezTo>
                      <a:cubicBezTo>
                        <a:pt x="2089" y="1970"/>
                        <a:pt x="2090" y="1970"/>
                        <a:pt x="2090" y="1971"/>
                      </a:cubicBezTo>
                      <a:cubicBezTo>
                        <a:pt x="2100" y="1973"/>
                        <a:pt x="2099" y="1986"/>
                        <a:pt x="2090" y="1983"/>
                      </a:cubicBezTo>
                      <a:cubicBezTo>
                        <a:pt x="2085" y="1982"/>
                        <a:pt x="2080" y="1975"/>
                        <a:pt x="2071" y="1981"/>
                      </a:cubicBezTo>
                      <a:cubicBezTo>
                        <a:pt x="2073" y="1978"/>
                        <a:pt x="2076" y="1975"/>
                        <a:pt x="2079" y="1972"/>
                      </a:cubicBezTo>
                      <a:cubicBezTo>
                        <a:pt x="2080" y="1972"/>
                        <a:pt x="2081" y="1971"/>
                        <a:pt x="2083" y="1970"/>
                      </a:cubicBezTo>
                      <a:cubicBezTo>
                        <a:pt x="2091" y="1968"/>
                        <a:pt x="2098" y="1972"/>
                        <a:pt x="2103" y="1978"/>
                      </a:cubicBezTo>
                      <a:cubicBezTo>
                        <a:pt x="2107" y="1986"/>
                        <a:pt x="2106" y="1993"/>
                        <a:pt x="2102" y="2001"/>
                      </a:cubicBezTo>
                      <a:cubicBezTo>
                        <a:pt x="2098" y="2008"/>
                        <a:pt x="2092" y="2012"/>
                        <a:pt x="2084" y="2015"/>
                      </a:cubicBezTo>
                      <a:cubicBezTo>
                        <a:pt x="2076" y="2017"/>
                        <a:pt x="2067" y="2016"/>
                        <a:pt x="2060" y="2012"/>
                      </a:cubicBezTo>
                      <a:cubicBezTo>
                        <a:pt x="2053" y="2009"/>
                        <a:pt x="2048" y="2003"/>
                        <a:pt x="2046" y="1995"/>
                      </a:cubicBezTo>
                      <a:cubicBezTo>
                        <a:pt x="2044" y="1989"/>
                        <a:pt x="2044" y="1983"/>
                        <a:pt x="2047" y="1977"/>
                      </a:cubicBezTo>
                      <a:cubicBezTo>
                        <a:pt x="2048" y="1973"/>
                        <a:pt x="2050" y="1971"/>
                        <a:pt x="2053" y="1968"/>
                      </a:cubicBezTo>
                      <a:cubicBezTo>
                        <a:pt x="2054" y="1967"/>
                        <a:pt x="2054" y="1967"/>
                        <a:pt x="2054" y="1967"/>
                      </a:cubicBezTo>
                      <a:cubicBezTo>
                        <a:pt x="2053" y="1967"/>
                        <a:pt x="2053" y="1967"/>
                        <a:pt x="2053" y="1967"/>
                      </a:cubicBezTo>
                      <a:cubicBezTo>
                        <a:pt x="2052" y="1968"/>
                        <a:pt x="2052" y="1968"/>
                        <a:pt x="2052" y="1968"/>
                      </a:cubicBezTo>
                      <a:cubicBezTo>
                        <a:pt x="2046" y="1968"/>
                        <a:pt x="2041" y="1969"/>
                        <a:pt x="2035" y="1969"/>
                      </a:cubicBezTo>
                      <a:cubicBezTo>
                        <a:pt x="2021" y="1969"/>
                        <a:pt x="2003" y="1965"/>
                        <a:pt x="1995" y="1953"/>
                      </a:cubicBezTo>
                      <a:cubicBezTo>
                        <a:pt x="1992" y="1947"/>
                        <a:pt x="1991" y="1942"/>
                        <a:pt x="1992" y="1935"/>
                      </a:cubicBezTo>
                      <a:cubicBezTo>
                        <a:pt x="1992" y="1933"/>
                        <a:pt x="1992" y="1933"/>
                        <a:pt x="1992" y="1933"/>
                      </a:cubicBezTo>
                      <a:cubicBezTo>
                        <a:pt x="1994" y="1926"/>
                        <a:pt x="1998" y="1921"/>
                        <a:pt x="2004" y="1916"/>
                      </a:cubicBezTo>
                      <a:cubicBezTo>
                        <a:pt x="2010" y="1912"/>
                        <a:pt x="2016" y="1911"/>
                        <a:pt x="2023" y="1911"/>
                      </a:cubicBezTo>
                      <a:cubicBezTo>
                        <a:pt x="2030" y="1913"/>
                        <a:pt x="2036" y="1916"/>
                        <a:pt x="2040" y="1923"/>
                      </a:cubicBezTo>
                      <a:cubicBezTo>
                        <a:pt x="2042" y="1928"/>
                        <a:pt x="2042" y="1932"/>
                        <a:pt x="2039" y="1937"/>
                      </a:cubicBezTo>
                      <a:cubicBezTo>
                        <a:pt x="2037" y="1942"/>
                        <a:pt x="2033" y="1945"/>
                        <a:pt x="2027" y="1946"/>
                      </a:cubicBezTo>
                      <a:cubicBezTo>
                        <a:pt x="2024" y="1946"/>
                        <a:pt x="2022" y="1946"/>
                        <a:pt x="2019" y="1945"/>
                      </a:cubicBezTo>
                      <a:cubicBezTo>
                        <a:pt x="2022" y="1946"/>
                        <a:pt x="2024" y="1946"/>
                        <a:pt x="2027" y="1946"/>
                      </a:cubicBezTo>
                      <a:cubicBezTo>
                        <a:pt x="2032" y="1945"/>
                        <a:pt x="2036" y="1942"/>
                        <a:pt x="2039" y="1937"/>
                      </a:cubicBezTo>
                      <a:cubicBezTo>
                        <a:pt x="2041" y="1932"/>
                        <a:pt x="2041" y="1928"/>
                        <a:pt x="2039" y="1924"/>
                      </a:cubicBezTo>
                      <a:cubicBezTo>
                        <a:pt x="2036" y="1917"/>
                        <a:pt x="2030" y="1914"/>
                        <a:pt x="2023" y="1913"/>
                      </a:cubicBezTo>
                      <a:cubicBezTo>
                        <a:pt x="2016" y="1912"/>
                        <a:pt x="2010" y="1914"/>
                        <a:pt x="2005" y="1918"/>
                      </a:cubicBezTo>
                      <a:cubicBezTo>
                        <a:pt x="1999" y="1923"/>
                        <a:pt x="1996" y="1928"/>
                        <a:pt x="1995" y="1936"/>
                      </a:cubicBezTo>
                      <a:cubicBezTo>
                        <a:pt x="1994" y="1941"/>
                        <a:pt x="1995" y="1946"/>
                        <a:pt x="1998" y="1951"/>
                      </a:cubicBezTo>
                      <a:cubicBezTo>
                        <a:pt x="2006" y="1963"/>
                        <a:pt x="2025" y="1966"/>
                        <a:pt x="2038" y="1965"/>
                      </a:cubicBezTo>
                      <a:cubicBezTo>
                        <a:pt x="2044" y="1964"/>
                        <a:pt x="2052" y="1963"/>
                        <a:pt x="2060" y="1961"/>
                      </a:cubicBezTo>
                      <a:cubicBezTo>
                        <a:pt x="2059" y="1961"/>
                        <a:pt x="2057" y="1961"/>
                        <a:pt x="2056" y="1960"/>
                      </a:cubicBezTo>
                      <a:cubicBezTo>
                        <a:pt x="2050" y="1958"/>
                        <a:pt x="2045" y="1952"/>
                        <a:pt x="2045" y="1945"/>
                      </a:cubicBezTo>
                      <a:cubicBezTo>
                        <a:pt x="2046" y="1939"/>
                        <a:pt x="2050" y="1933"/>
                        <a:pt x="2058" y="1934"/>
                      </a:cubicBezTo>
                      <a:cubicBezTo>
                        <a:pt x="2062" y="1934"/>
                        <a:pt x="2065" y="1938"/>
                        <a:pt x="2066" y="1941"/>
                      </a:cubicBezTo>
                      <a:cubicBezTo>
                        <a:pt x="2067" y="1949"/>
                        <a:pt x="2058" y="1952"/>
                        <a:pt x="2056" y="1948"/>
                      </a:cubicBezTo>
                      <a:cubicBezTo>
                        <a:pt x="2058" y="1949"/>
                        <a:pt x="2061" y="1948"/>
                        <a:pt x="2062" y="1946"/>
                      </a:cubicBezTo>
                      <a:cubicBezTo>
                        <a:pt x="2064" y="1943"/>
                        <a:pt x="2063" y="1939"/>
                        <a:pt x="2060" y="1938"/>
                      </a:cubicBezTo>
                      <a:cubicBezTo>
                        <a:pt x="2057" y="1937"/>
                        <a:pt x="2054" y="1937"/>
                        <a:pt x="2052" y="1939"/>
                      </a:cubicBezTo>
                      <a:cubicBezTo>
                        <a:pt x="2048" y="1943"/>
                        <a:pt x="2048" y="1949"/>
                        <a:pt x="2051" y="1953"/>
                      </a:cubicBezTo>
                      <a:cubicBezTo>
                        <a:pt x="2053" y="1956"/>
                        <a:pt x="2057" y="1957"/>
                        <a:pt x="2061" y="1958"/>
                      </a:cubicBezTo>
                      <a:cubicBezTo>
                        <a:pt x="2075" y="1962"/>
                        <a:pt x="2114" y="1947"/>
                        <a:pt x="2125" y="1939"/>
                      </a:cubicBezTo>
                      <a:cubicBezTo>
                        <a:pt x="2111" y="1943"/>
                        <a:pt x="2096" y="1944"/>
                        <a:pt x="2081" y="1940"/>
                      </a:cubicBezTo>
                      <a:cubicBezTo>
                        <a:pt x="2047" y="1929"/>
                        <a:pt x="2015" y="1892"/>
                        <a:pt x="2030" y="1855"/>
                      </a:cubicBezTo>
                      <a:cubicBezTo>
                        <a:pt x="2035" y="1844"/>
                        <a:pt x="2047" y="1835"/>
                        <a:pt x="2060" y="1837"/>
                      </a:cubicBezTo>
                      <a:cubicBezTo>
                        <a:pt x="2070" y="1839"/>
                        <a:pt x="2078" y="1846"/>
                        <a:pt x="2078" y="1857"/>
                      </a:cubicBezTo>
                      <a:cubicBezTo>
                        <a:pt x="2078" y="1867"/>
                        <a:pt x="2072" y="1875"/>
                        <a:pt x="2063" y="1878"/>
                      </a:cubicBezTo>
                      <a:cubicBezTo>
                        <a:pt x="2057" y="1879"/>
                        <a:pt x="2051" y="1878"/>
                        <a:pt x="2046" y="1874"/>
                      </a:cubicBezTo>
                      <a:cubicBezTo>
                        <a:pt x="2045" y="1873"/>
                        <a:pt x="2043" y="1871"/>
                        <a:pt x="2042" y="1869"/>
                      </a:cubicBezTo>
                      <a:cubicBezTo>
                        <a:pt x="2040" y="1865"/>
                        <a:pt x="2039" y="1859"/>
                        <a:pt x="2042" y="1854"/>
                      </a:cubicBezTo>
                      <a:cubicBezTo>
                        <a:pt x="2046" y="1846"/>
                        <a:pt x="2055" y="1843"/>
                        <a:pt x="2063" y="1847"/>
                      </a:cubicBezTo>
                      <a:cubicBezTo>
                        <a:pt x="2071" y="1851"/>
                        <a:pt x="2074" y="1861"/>
                        <a:pt x="2070" y="1869"/>
                      </a:cubicBezTo>
                      <a:cubicBezTo>
                        <a:pt x="2068" y="1873"/>
                        <a:pt x="2064" y="1876"/>
                        <a:pt x="2060" y="1877"/>
                      </a:cubicBezTo>
                      <a:cubicBezTo>
                        <a:pt x="2061" y="1877"/>
                        <a:pt x="2061" y="1876"/>
                        <a:pt x="2062" y="1876"/>
                      </a:cubicBezTo>
                      <a:cubicBezTo>
                        <a:pt x="2071" y="1873"/>
                        <a:pt x="2076" y="1866"/>
                        <a:pt x="2076" y="1857"/>
                      </a:cubicBezTo>
                      <a:cubicBezTo>
                        <a:pt x="2075" y="1848"/>
                        <a:pt x="2068" y="1842"/>
                        <a:pt x="2060" y="1840"/>
                      </a:cubicBezTo>
                      <a:cubicBezTo>
                        <a:pt x="2048" y="1839"/>
                        <a:pt x="2038" y="1847"/>
                        <a:pt x="2034" y="1857"/>
                      </a:cubicBezTo>
                      <a:cubicBezTo>
                        <a:pt x="2021" y="1891"/>
                        <a:pt x="2052" y="1925"/>
                        <a:pt x="2082" y="1934"/>
                      </a:cubicBezTo>
                      <a:cubicBezTo>
                        <a:pt x="2114" y="1942"/>
                        <a:pt x="2142" y="1930"/>
                        <a:pt x="2163" y="1907"/>
                      </a:cubicBezTo>
                      <a:cubicBezTo>
                        <a:pt x="2205" y="1857"/>
                        <a:pt x="2195" y="1793"/>
                        <a:pt x="2167" y="1740"/>
                      </a:cubicBezTo>
                      <a:cubicBezTo>
                        <a:pt x="2156" y="1721"/>
                        <a:pt x="2146" y="1706"/>
                        <a:pt x="2130" y="1692"/>
                      </a:cubicBezTo>
                      <a:cubicBezTo>
                        <a:pt x="2113" y="1678"/>
                        <a:pt x="2092" y="1666"/>
                        <a:pt x="2073" y="1667"/>
                      </a:cubicBezTo>
                      <a:cubicBezTo>
                        <a:pt x="2073" y="1667"/>
                        <a:pt x="2073" y="1667"/>
                        <a:pt x="2073" y="1667"/>
                      </a:cubicBezTo>
                      <a:cubicBezTo>
                        <a:pt x="2086" y="1668"/>
                        <a:pt x="2100" y="1675"/>
                        <a:pt x="2109" y="1683"/>
                      </a:cubicBezTo>
                      <a:cubicBezTo>
                        <a:pt x="2127" y="1699"/>
                        <a:pt x="2140" y="1732"/>
                        <a:pt x="2136" y="1757"/>
                      </a:cubicBezTo>
                      <a:cubicBezTo>
                        <a:pt x="2135" y="1755"/>
                        <a:pt x="2132" y="1755"/>
                        <a:pt x="2131" y="1756"/>
                      </a:cubicBezTo>
                      <a:cubicBezTo>
                        <a:pt x="2135" y="1732"/>
                        <a:pt x="2123" y="1703"/>
                        <a:pt x="2106" y="1686"/>
                      </a:cubicBezTo>
                      <a:cubicBezTo>
                        <a:pt x="2095" y="1675"/>
                        <a:pt x="2075" y="1665"/>
                        <a:pt x="2059" y="1671"/>
                      </a:cubicBezTo>
                      <a:cubicBezTo>
                        <a:pt x="2054" y="1674"/>
                        <a:pt x="2051" y="1676"/>
                        <a:pt x="2049" y="1680"/>
                      </a:cubicBezTo>
                      <a:cubicBezTo>
                        <a:pt x="2046" y="1685"/>
                        <a:pt x="2045" y="1689"/>
                        <a:pt x="2046" y="1694"/>
                      </a:cubicBezTo>
                      <a:cubicBezTo>
                        <a:pt x="2047" y="1698"/>
                        <a:pt x="2050" y="1702"/>
                        <a:pt x="2053" y="1704"/>
                      </a:cubicBezTo>
                      <a:cubicBezTo>
                        <a:pt x="2057" y="1707"/>
                        <a:pt x="2061" y="1707"/>
                        <a:pt x="2065" y="1706"/>
                      </a:cubicBezTo>
                      <a:cubicBezTo>
                        <a:pt x="2069" y="1705"/>
                        <a:pt x="2072" y="1702"/>
                        <a:pt x="2072" y="1698"/>
                      </a:cubicBezTo>
                      <a:cubicBezTo>
                        <a:pt x="2073" y="1696"/>
                        <a:pt x="2073" y="1695"/>
                        <a:pt x="2072" y="1693"/>
                      </a:cubicBezTo>
                      <a:cubicBezTo>
                        <a:pt x="2071" y="1692"/>
                        <a:pt x="2070" y="1690"/>
                        <a:pt x="2068" y="1690"/>
                      </a:cubicBezTo>
                      <a:cubicBezTo>
                        <a:pt x="2067" y="1689"/>
                        <a:pt x="2066" y="1689"/>
                        <a:pt x="2064" y="1689"/>
                      </a:cubicBezTo>
                      <a:cubicBezTo>
                        <a:pt x="2063" y="1690"/>
                        <a:pt x="2063" y="1690"/>
                        <a:pt x="2062" y="1692"/>
                      </a:cubicBezTo>
                      <a:cubicBezTo>
                        <a:pt x="2062" y="1690"/>
                        <a:pt x="2063" y="1690"/>
                        <a:pt x="2064" y="1689"/>
                      </a:cubicBezTo>
                      <a:cubicBezTo>
                        <a:pt x="2066" y="1689"/>
                        <a:pt x="2067" y="1689"/>
                        <a:pt x="2068" y="1690"/>
                      </a:cubicBezTo>
                      <a:cubicBezTo>
                        <a:pt x="2070" y="1690"/>
                        <a:pt x="2071" y="1691"/>
                        <a:pt x="2072" y="1693"/>
                      </a:cubicBezTo>
                      <a:cubicBezTo>
                        <a:pt x="2073" y="1695"/>
                        <a:pt x="2073" y="1696"/>
                        <a:pt x="2073" y="1698"/>
                      </a:cubicBezTo>
                      <a:cubicBezTo>
                        <a:pt x="2072" y="1702"/>
                        <a:pt x="2069" y="1705"/>
                        <a:pt x="2065" y="1707"/>
                      </a:cubicBezTo>
                      <a:cubicBezTo>
                        <a:pt x="2061" y="1708"/>
                        <a:pt x="2057" y="1708"/>
                        <a:pt x="2053" y="1705"/>
                      </a:cubicBezTo>
                      <a:cubicBezTo>
                        <a:pt x="2049" y="1703"/>
                        <a:pt x="2046" y="1699"/>
                        <a:pt x="2045" y="1694"/>
                      </a:cubicBezTo>
                      <a:cubicBezTo>
                        <a:pt x="2043" y="1689"/>
                        <a:pt x="2044" y="1684"/>
                        <a:pt x="2047" y="1679"/>
                      </a:cubicBezTo>
                      <a:cubicBezTo>
                        <a:pt x="2049" y="1677"/>
                        <a:pt x="2051" y="1674"/>
                        <a:pt x="2053" y="1672"/>
                      </a:cubicBezTo>
                      <a:cubicBezTo>
                        <a:pt x="2051" y="1674"/>
                        <a:pt x="2049" y="1675"/>
                        <a:pt x="2047" y="1677"/>
                      </a:cubicBezTo>
                      <a:cubicBezTo>
                        <a:pt x="2037" y="1685"/>
                        <a:pt x="2031" y="1696"/>
                        <a:pt x="2027" y="1708"/>
                      </a:cubicBezTo>
                      <a:cubicBezTo>
                        <a:pt x="2022" y="1724"/>
                        <a:pt x="2022" y="1736"/>
                        <a:pt x="2024" y="1753"/>
                      </a:cubicBezTo>
                      <a:cubicBezTo>
                        <a:pt x="2028" y="1782"/>
                        <a:pt x="2039" y="1816"/>
                        <a:pt x="2024" y="1843"/>
                      </a:cubicBezTo>
                      <a:cubicBezTo>
                        <a:pt x="2021" y="1847"/>
                        <a:pt x="2018" y="1851"/>
                        <a:pt x="2015" y="1854"/>
                      </a:cubicBezTo>
                      <a:cubicBezTo>
                        <a:pt x="2012" y="1858"/>
                        <a:pt x="2006" y="1861"/>
                        <a:pt x="2002" y="1865"/>
                      </a:cubicBezTo>
                      <a:cubicBezTo>
                        <a:pt x="1993" y="1875"/>
                        <a:pt x="1996" y="1886"/>
                        <a:pt x="2002" y="1889"/>
                      </a:cubicBezTo>
                      <a:cubicBezTo>
                        <a:pt x="2005" y="1891"/>
                        <a:pt x="2009" y="1891"/>
                        <a:pt x="2012" y="1890"/>
                      </a:cubicBezTo>
                      <a:cubicBezTo>
                        <a:pt x="2014" y="1889"/>
                        <a:pt x="2016" y="1886"/>
                        <a:pt x="2016" y="1883"/>
                      </a:cubicBezTo>
                      <a:cubicBezTo>
                        <a:pt x="2016" y="1880"/>
                        <a:pt x="2013" y="1877"/>
                        <a:pt x="2010" y="1878"/>
                      </a:cubicBezTo>
                      <a:cubicBezTo>
                        <a:pt x="2007" y="1878"/>
                        <a:pt x="2005" y="1880"/>
                        <a:pt x="2005" y="1883"/>
                      </a:cubicBezTo>
                      <a:cubicBezTo>
                        <a:pt x="2004" y="1880"/>
                        <a:pt x="2006" y="1877"/>
                        <a:pt x="2009" y="1876"/>
                      </a:cubicBezTo>
                      <a:cubicBezTo>
                        <a:pt x="2011" y="1875"/>
                        <a:pt x="2014" y="1876"/>
                        <a:pt x="2016" y="1877"/>
                      </a:cubicBezTo>
                      <a:cubicBezTo>
                        <a:pt x="2022" y="1883"/>
                        <a:pt x="2017" y="1892"/>
                        <a:pt x="2010" y="1894"/>
                      </a:cubicBezTo>
                      <a:cubicBezTo>
                        <a:pt x="2006" y="1894"/>
                        <a:pt x="2001" y="1893"/>
                        <a:pt x="1998" y="1889"/>
                      </a:cubicBezTo>
                      <a:cubicBezTo>
                        <a:pt x="1993" y="1884"/>
                        <a:pt x="1992" y="1875"/>
                        <a:pt x="1998" y="1867"/>
                      </a:cubicBezTo>
                      <a:cubicBezTo>
                        <a:pt x="1996" y="1869"/>
                        <a:pt x="1993" y="1871"/>
                        <a:pt x="1990" y="1872"/>
                      </a:cubicBezTo>
                      <a:cubicBezTo>
                        <a:pt x="1987" y="1876"/>
                        <a:pt x="1985" y="1882"/>
                        <a:pt x="1986" y="1888"/>
                      </a:cubicBezTo>
                      <a:cubicBezTo>
                        <a:pt x="1987" y="1898"/>
                        <a:pt x="1997" y="1902"/>
                        <a:pt x="2007" y="1901"/>
                      </a:cubicBezTo>
                      <a:cubicBezTo>
                        <a:pt x="2014" y="1901"/>
                        <a:pt x="2019" y="1899"/>
                        <a:pt x="2027" y="1902"/>
                      </a:cubicBezTo>
                      <a:cubicBezTo>
                        <a:pt x="2032" y="1905"/>
                        <a:pt x="2036" y="1910"/>
                        <a:pt x="2037" y="1917"/>
                      </a:cubicBezTo>
                      <a:cubicBezTo>
                        <a:pt x="2026" y="1901"/>
                        <a:pt x="2015" y="1912"/>
                        <a:pt x="2002" y="1911"/>
                      </a:cubicBezTo>
                      <a:cubicBezTo>
                        <a:pt x="1993" y="1910"/>
                        <a:pt x="1986" y="1906"/>
                        <a:pt x="1982" y="1899"/>
                      </a:cubicBezTo>
                      <a:cubicBezTo>
                        <a:pt x="1979" y="1892"/>
                        <a:pt x="1979" y="1880"/>
                        <a:pt x="1987" y="1874"/>
                      </a:cubicBezTo>
                      <a:cubicBezTo>
                        <a:pt x="1987" y="1874"/>
                        <a:pt x="1986" y="1875"/>
                        <a:pt x="1985" y="1875"/>
                      </a:cubicBezTo>
                      <a:cubicBezTo>
                        <a:pt x="1970" y="1882"/>
                        <a:pt x="1956" y="1881"/>
                        <a:pt x="1942" y="1872"/>
                      </a:cubicBezTo>
                      <a:cubicBezTo>
                        <a:pt x="1940" y="1870"/>
                        <a:pt x="1937" y="1868"/>
                        <a:pt x="1935" y="1866"/>
                      </a:cubicBezTo>
                      <a:cubicBezTo>
                        <a:pt x="1936" y="1865"/>
                        <a:pt x="1937" y="1865"/>
                        <a:pt x="1937" y="1864"/>
                      </a:cubicBezTo>
                      <a:cubicBezTo>
                        <a:pt x="1939" y="1866"/>
                        <a:pt x="1941" y="1868"/>
                        <a:pt x="1944" y="1869"/>
                      </a:cubicBezTo>
                      <a:cubicBezTo>
                        <a:pt x="1958" y="1878"/>
                        <a:pt x="1970" y="1878"/>
                        <a:pt x="1984" y="1871"/>
                      </a:cubicBezTo>
                      <a:cubicBezTo>
                        <a:pt x="1986" y="1871"/>
                        <a:pt x="1987" y="1870"/>
                        <a:pt x="1989" y="1869"/>
                      </a:cubicBezTo>
                      <a:cubicBezTo>
                        <a:pt x="1983" y="1870"/>
                        <a:pt x="1978" y="1870"/>
                        <a:pt x="1972" y="1868"/>
                      </a:cubicBezTo>
                      <a:cubicBezTo>
                        <a:pt x="1968" y="1867"/>
                        <a:pt x="1966" y="1865"/>
                        <a:pt x="1963" y="1863"/>
                      </a:cubicBezTo>
                      <a:cubicBezTo>
                        <a:pt x="1960" y="1860"/>
                        <a:pt x="1958" y="1858"/>
                        <a:pt x="1957" y="1854"/>
                      </a:cubicBezTo>
                      <a:cubicBezTo>
                        <a:pt x="1954" y="1846"/>
                        <a:pt x="1957" y="1836"/>
                        <a:pt x="1966" y="1834"/>
                      </a:cubicBezTo>
                      <a:cubicBezTo>
                        <a:pt x="1970" y="1833"/>
                        <a:pt x="1974" y="1833"/>
                        <a:pt x="1977" y="1835"/>
                      </a:cubicBezTo>
                      <a:cubicBezTo>
                        <a:pt x="1979" y="1836"/>
                        <a:pt x="1980" y="1837"/>
                        <a:pt x="1981" y="1839"/>
                      </a:cubicBezTo>
                      <a:cubicBezTo>
                        <a:pt x="1983" y="1842"/>
                        <a:pt x="1983" y="1845"/>
                        <a:pt x="1983" y="1848"/>
                      </a:cubicBezTo>
                      <a:cubicBezTo>
                        <a:pt x="1982" y="1849"/>
                        <a:pt x="1982" y="1851"/>
                        <a:pt x="1981" y="1852"/>
                      </a:cubicBezTo>
                      <a:cubicBezTo>
                        <a:pt x="1980" y="1853"/>
                        <a:pt x="1979" y="1853"/>
                        <a:pt x="1979" y="1854"/>
                      </a:cubicBezTo>
                      <a:cubicBezTo>
                        <a:pt x="1976" y="1855"/>
                        <a:pt x="1973" y="1855"/>
                        <a:pt x="1971" y="1854"/>
                      </a:cubicBezTo>
                      <a:cubicBezTo>
                        <a:pt x="1969" y="1853"/>
                        <a:pt x="1968" y="1851"/>
                        <a:pt x="1969" y="1850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50"/>
                        <a:pt x="1969" y="1850"/>
                        <a:pt x="1969" y="1850"/>
                      </a:cubicBezTo>
                      <a:cubicBezTo>
                        <a:pt x="1969" y="1851"/>
                        <a:pt x="1970" y="1853"/>
                        <a:pt x="1971" y="1853"/>
                      </a:cubicBezTo>
                      <a:cubicBezTo>
                        <a:pt x="1973" y="1855"/>
                        <a:pt x="1976" y="1854"/>
                        <a:pt x="1978" y="1853"/>
                      </a:cubicBezTo>
                      <a:cubicBezTo>
                        <a:pt x="1978" y="1853"/>
                        <a:pt x="1979" y="1852"/>
                        <a:pt x="1980" y="1851"/>
                      </a:cubicBezTo>
                      <a:cubicBezTo>
                        <a:pt x="1981" y="1850"/>
                        <a:pt x="1981" y="1849"/>
                        <a:pt x="1981" y="1848"/>
                      </a:cubicBezTo>
                      <a:cubicBezTo>
                        <a:pt x="1982" y="1845"/>
                        <a:pt x="1981" y="1842"/>
                        <a:pt x="1980" y="1840"/>
                      </a:cubicBezTo>
                      <a:cubicBezTo>
                        <a:pt x="1979" y="1838"/>
                        <a:pt x="1978" y="1837"/>
                        <a:pt x="1976" y="1837"/>
                      </a:cubicBezTo>
                      <a:cubicBezTo>
                        <a:pt x="1973" y="1835"/>
                        <a:pt x="1970" y="1835"/>
                        <a:pt x="1967" y="1836"/>
                      </a:cubicBezTo>
                      <a:cubicBezTo>
                        <a:pt x="1960" y="1838"/>
                        <a:pt x="1957" y="1846"/>
                        <a:pt x="1960" y="1853"/>
                      </a:cubicBezTo>
                      <a:cubicBezTo>
                        <a:pt x="1961" y="1856"/>
                        <a:pt x="1963" y="1858"/>
                        <a:pt x="1965" y="1860"/>
                      </a:cubicBezTo>
                      <a:cubicBezTo>
                        <a:pt x="1968" y="1862"/>
                        <a:pt x="1970" y="1864"/>
                        <a:pt x="1973" y="1865"/>
                      </a:cubicBezTo>
                      <a:cubicBezTo>
                        <a:pt x="1976" y="1866"/>
                        <a:pt x="1980" y="1866"/>
                        <a:pt x="1983" y="1866"/>
                      </a:cubicBezTo>
                      <a:cubicBezTo>
                        <a:pt x="1988" y="1866"/>
                        <a:pt x="1993" y="1864"/>
                        <a:pt x="1998" y="1862"/>
                      </a:cubicBezTo>
                      <a:cubicBezTo>
                        <a:pt x="2007" y="1857"/>
                        <a:pt x="2015" y="1849"/>
                        <a:pt x="2020" y="1841"/>
                      </a:cubicBezTo>
                      <a:cubicBezTo>
                        <a:pt x="2033" y="1818"/>
                        <a:pt x="2025" y="1789"/>
                        <a:pt x="2021" y="1763"/>
                      </a:cubicBezTo>
                      <a:cubicBezTo>
                        <a:pt x="2022" y="1768"/>
                        <a:pt x="2022" y="1773"/>
                        <a:pt x="2022" y="1777"/>
                      </a:cubicBezTo>
                      <a:cubicBezTo>
                        <a:pt x="2021" y="1791"/>
                        <a:pt x="2010" y="1807"/>
                        <a:pt x="1994" y="1808"/>
                      </a:cubicBezTo>
                      <a:cubicBezTo>
                        <a:pt x="1984" y="1809"/>
                        <a:pt x="1975" y="1804"/>
                        <a:pt x="1968" y="1812"/>
                      </a:cubicBezTo>
                      <a:cubicBezTo>
                        <a:pt x="1964" y="1805"/>
                        <a:pt x="1970" y="1793"/>
                        <a:pt x="1981" y="1789"/>
                      </a:cubicBezTo>
                      <a:cubicBezTo>
                        <a:pt x="1993" y="1785"/>
                        <a:pt x="2011" y="1789"/>
                        <a:pt x="2016" y="1775"/>
                      </a:cubicBezTo>
                      <a:cubicBezTo>
                        <a:pt x="2019" y="1767"/>
                        <a:pt x="2017" y="1757"/>
                        <a:pt x="2020" y="1754"/>
                      </a:cubicBezTo>
                      <a:cubicBezTo>
                        <a:pt x="2020" y="1754"/>
                        <a:pt x="2020" y="1755"/>
                        <a:pt x="2020" y="1755"/>
                      </a:cubicBezTo>
                      <a:cubicBezTo>
                        <a:pt x="2020" y="1755"/>
                        <a:pt x="2020" y="1754"/>
                        <a:pt x="2020" y="1753"/>
                      </a:cubicBezTo>
                      <a:cubicBezTo>
                        <a:pt x="2018" y="1736"/>
                        <a:pt x="2018" y="1724"/>
                        <a:pt x="2023" y="1707"/>
                      </a:cubicBezTo>
                      <a:cubicBezTo>
                        <a:pt x="2028" y="1694"/>
                        <a:pt x="2034" y="1684"/>
                        <a:pt x="2046" y="1675"/>
                      </a:cubicBezTo>
                      <a:cubicBezTo>
                        <a:pt x="2055" y="1668"/>
                        <a:pt x="2064" y="1666"/>
                        <a:pt x="2074" y="1665"/>
                      </a:cubicBezTo>
                      <a:cubicBezTo>
                        <a:pt x="2093" y="1664"/>
                        <a:pt x="2115" y="1676"/>
                        <a:pt x="2132" y="1690"/>
                      </a:cubicBezTo>
                      <a:cubicBezTo>
                        <a:pt x="2139" y="1695"/>
                        <a:pt x="2145" y="1701"/>
                        <a:pt x="2150" y="1708"/>
                      </a:cubicBezTo>
                      <a:cubicBezTo>
                        <a:pt x="2161" y="1720"/>
                        <a:pt x="2167" y="1734"/>
                        <a:pt x="2179" y="1743"/>
                      </a:cubicBezTo>
                      <a:cubicBezTo>
                        <a:pt x="2185" y="1747"/>
                        <a:pt x="2193" y="1752"/>
                        <a:pt x="2200" y="1751"/>
                      </a:cubicBezTo>
                      <a:cubicBezTo>
                        <a:pt x="2204" y="1750"/>
                        <a:pt x="2210" y="1746"/>
                        <a:pt x="2209" y="1741"/>
                      </a:cubicBezTo>
                      <a:cubicBezTo>
                        <a:pt x="2209" y="1740"/>
                        <a:pt x="2208" y="1738"/>
                        <a:pt x="2206" y="1738"/>
                      </a:cubicBezTo>
                      <a:cubicBezTo>
                        <a:pt x="2205" y="1738"/>
                        <a:pt x="2203" y="1739"/>
                        <a:pt x="2203" y="1740"/>
                      </a:cubicBezTo>
                      <a:cubicBezTo>
                        <a:pt x="2202" y="1741"/>
                        <a:pt x="2203" y="1742"/>
                        <a:pt x="2203" y="1743"/>
                      </a:cubicBezTo>
                      <a:cubicBezTo>
                        <a:pt x="2204" y="1744"/>
                        <a:pt x="2205" y="1744"/>
                        <a:pt x="2206" y="1743"/>
                      </a:cubicBezTo>
                      <a:cubicBezTo>
                        <a:pt x="2207" y="1742"/>
                        <a:pt x="2207" y="1742"/>
                        <a:pt x="2206" y="1741"/>
                      </a:cubicBezTo>
                      <a:cubicBezTo>
                        <a:pt x="2208" y="1741"/>
                        <a:pt x="2208" y="1742"/>
                        <a:pt x="2208" y="1743"/>
                      </a:cubicBezTo>
                      <a:cubicBezTo>
                        <a:pt x="2207" y="1745"/>
                        <a:pt x="2206" y="1746"/>
                        <a:pt x="2204" y="1746"/>
                      </a:cubicBezTo>
                      <a:cubicBezTo>
                        <a:pt x="2201" y="1746"/>
                        <a:pt x="2199" y="1743"/>
                        <a:pt x="2199" y="1741"/>
                      </a:cubicBezTo>
                      <a:cubicBezTo>
                        <a:pt x="2199" y="1739"/>
                        <a:pt x="2200" y="1737"/>
                        <a:pt x="2202" y="1735"/>
                      </a:cubicBezTo>
                      <a:cubicBezTo>
                        <a:pt x="2203" y="1734"/>
                        <a:pt x="2205" y="1734"/>
                        <a:pt x="2207" y="1734"/>
                      </a:cubicBezTo>
                      <a:cubicBezTo>
                        <a:pt x="2210" y="1735"/>
                        <a:pt x="2212" y="1737"/>
                        <a:pt x="2212" y="1740"/>
                      </a:cubicBezTo>
                      <a:cubicBezTo>
                        <a:pt x="2213" y="1745"/>
                        <a:pt x="2209" y="1749"/>
                        <a:pt x="2204" y="1751"/>
                      </a:cubicBezTo>
                      <a:cubicBezTo>
                        <a:pt x="2202" y="1752"/>
                        <a:pt x="2199" y="1752"/>
                        <a:pt x="2197" y="1752"/>
                      </a:cubicBezTo>
                      <a:cubicBezTo>
                        <a:pt x="2207" y="1755"/>
                        <a:pt x="2216" y="1751"/>
                        <a:pt x="2223" y="1745"/>
                      </a:cubicBezTo>
                      <a:cubicBezTo>
                        <a:pt x="2227" y="1741"/>
                        <a:pt x="2230" y="1735"/>
                        <a:pt x="2230" y="1729"/>
                      </a:cubicBezTo>
                      <a:cubicBezTo>
                        <a:pt x="2230" y="1729"/>
                        <a:pt x="2230" y="1729"/>
                        <a:pt x="2230" y="1729"/>
                      </a:cubicBezTo>
                      <a:cubicBezTo>
                        <a:pt x="2229" y="1735"/>
                        <a:pt x="2223" y="1739"/>
                        <a:pt x="2217" y="1734"/>
                      </a:cubicBezTo>
                      <a:cubicBezTo>
                        <a:pt x="2212" y="1730"/>
                        <a:pt x="2211" y="1718"/>
                        <a:pt x="2196" y="1720"/>
                      </a:cubicBezTo>
                      <a:close/>
                      <a:moveTo>
                        <a:pt x="2525" y="1873"/>
                      </a:moveTo>
                      <a:cubicBezTo>
                        <a:pt x="2507" y="1851"/>
                        <a:pt x="2483" y="1851"/>
                        <a:pt x="2472" y="1844"/>
                      </a:cubicBezTo>
                      <a:cubicBezTo>
                        <a:pt x="2459" y="1836"/>
                        <a:pt x="2468" y="1821"/>
                        <a:pt x="2483" y="1827"/>
                      </a:cubicBezTo>
                      <a:cubicBezTo>
                        <a:pt x="2501" y="1832"/>
                        <a:pt x="2517" y="1852"/>
                        <a:pt x="2525" y="1873"/>
                      </a:cubicBezTo>
                      <a:close/>
                      <a:moveTo>
                        <a:pt x="2514" y="1728"/>
                      </a:moveTo>
                      <a:cubicBezTo>
                        <a:pt x="2518" y="1716"/>
                        <a:pt x="2539" y="1698"/>
                        <a:pt x="2554" y="1696"/>
                      </a:cubicBezTo>
                      <a:cubicBezTo>
                        <a:pt x="2570" y="1694"/>
                        <a:pt x="2576" y="1706"/>
                        <a:pt x="2558" y="1712"/>
                      </a:cubicBezTo>
                      <a:cubicBezTo>
                        <a:pt x="2545" y="1716"/>
                        <a:pt x="2523" y="1716"/>
                        <a:pt x="2514" y="1728"/>
                      </a:cubicBezTo>
                      <a:close/>
                      <a:moveTo>
                        <a:pt x="2392" y="1789"/>
                      </a:moveTo>
                      <a:cubicBezTo>
                        <a:pt x="2392" y="1791"/>
                        <a:pt x="2394" y="1793"/>
                        <a:pt x="2396" y="1792"/>
                      </a:cubicBezTo>
                      <a:cubicBezTo>
                        <a:pt x="2398" y="1792"/>
                        <a:pt x="2399" y="1790"/>
                        <a:pt x="2399" y="1788"/>
                      </a:cubicBezTo>
                      <a:cubicBezTo>
                        <a:pt x="2399" y="1786"/>
                        <a:pt x="2397" y="1784"/>
                        <a:pt x="2395" y="1785"/>
                      </a:cubicBezTo>
                      <a:cubicBezTo>
                        <a:pt x="2392" y="1785"/>
                        <a:pt x="2391" y="1787"/>
                        <a:pt x="2392" y="1789"/>
                      </a:cubicBezTo>
                      <a:close/>
                      <a:moveTo>
                        <a:pt x="2455" y="1776"/>
                      </a:moveTo>
                      <a:cubicBezTo>
                        <a:pt x="2454" y="1785"/>
                        <a:pt x="2442" y="1782"/>
                        <a:pt x="2438" y="1782"/>
                      </a:cubicBezTo>
                      <a:cubicBezTo>
                        <a:pt x="2434" y="1782"/>
                        <a:pt x="2432" y="1783"/>
                        <a:pt x="2430" y="1785"/>
                      </a:cubicBezTo>
                      <a:cubicBezTo>
                        <a:pt x="2431" y="1781"/>
                        <a:pt x="2436" y="1773"/>
                        <a:pt x="2439" y="1771"/>
                      </a:cubicBezTo>
                      <a:cubicBezTo>
                        <a:pt x="2444" y="1767"/>
                        <a:pt x="2451" y="1767"/>
                        <a:pt x="2455" y="1773"/>
                      </a:cubicBezTo>
                      <a:cubicBezTo>
                        <a:pt x="2452" y="1772"/>
                        <a:pt x="2446" y="1773"/>
                        <a:pt x="2444" y="1775"/>
                      </a:cubicBezTo>
                      <a:cubicBezTo>
                        <a:pt x="2446" y="1775"/>
                        <a:pt x="2451" y="1774"/>
                        <a:pt x="2455" y="1776"/>
                      </a:cubicBezTo>
                      <a:close/>
                      <a:moveTo>
                        <a:pt x="2399" y="1769"/>
                      </a:moveTo>
                      <a:cubicBezTo>
                        <a:pt x="2399" y="1773"/>
                        <a:pt x="2403" y="1776"/>
                        <a:pt x="2407" y="1775"/>
                      </a:cubicBezTo>
                      <a:cubicBezTo>
                        <a:pt x="2411" y="1774"/>
                        <a:pt x="2414" y="1770"/>
                        <a:pt x="2413" y="1766"/>
                      </a:cubicBezTo>
                      <a:cubicBezTo>
                        <a:pt x="2413" y="1762"/>
                        <a:pt x="2409" y="1759"/>
                        <a:pt x="2405" y="1760"/>
                      </a:cubicBezTo>
                      <a:cubicBezTo>
                        <a:pt x="2400" y="1761"/>
                        <a:pt x="2398" y="1765"/>
                        <a:pt x="2399" y="1769"/>
                      </a:cubicBezTo>
                      <a:close/>
                      <a:moveTo>
                        <a:pt x="2392" y="1780"/>
                      </a:moveTo>
                      <a:cubicBezTo>
                        <a:pt x="2393" y="1782"/>
                        <a:pt x="2395" y="1784"/>
                        <a:pt x="2398" y="1784"/>
                      </a:cubicBezTo>
                      <a:cubicBezTo>
                        <a:pt x="2401" y="1783"/>
                        <a:pt x="2402" y="1780"/>
                        <a:pt x="2402" y="1778"/>
                      </a:cubicBezTo>
                      <a:cubicBezTo>
                        <a:pt x="2401" y="1775"/>
                        <a:pt x="2399" y="1773"/>
                        <a:pt x="2396" y="1774"/>
                      </a:cubicBezTo>
                      <a:cubicBezTo>
                        <a:pt x="2393" y="1774"/>
                        <a:pt x="2392" y="1777"/>
                        <a:pt x="2392" y="1780"/>
                      </a:cubicBezTo>
                      <a:close/>
                      <a:moveTo>
                        <a:pt x="2503" y="1744"/>
                      </a:moveTo>
                      <a:cubicBezTo>
                        <a:pt x="2501" y="1747"/>
                        <a:pt x="2500" y="1750"/>
                        <a:pt x="2501" y="1752"/>
                      </a:cubicBezTo>
                      <a:cubicBezTo>
                        <a:pt x="2501" y="1756"/>
                        <a:pt x="2504" y="1760"/>
                        <a:pt x="2509" y="1761"/>
                      </a:cubicBezTo>
                      <a:cubicBezTo>
                        <a:pt x="2514" y="1762"/>
                        <a:pt x="2519" y="1758"/>
                        <a:pt x="2520" y="1754"/>
                      </a:cubicBezTo>
                      <a:cubicBezTo>
                        <a:pt x="2523" y="1747"/>
                        <a:pt x="2517" y="1744"/>
                        <a:pt x="2515" y="1740"/>
                      </a:cubicBezTo>
                      <a:cubicBezTo>
                        <a:pt x="2513" y="1735"/>
                        <a:pt x="2517" y="1728"/>
                        <a:pt x="2523" y="1724"/>
                      </a:cubicBezTo>
                      <a:cubicBezTo>
                        <a:pt x="2529" y="1720"/>
                        <a:pt x="2538" y="1720"/>
                        <a:pt x="2544" y="1725"/>
                      </a:cubicBezTo>
                      <a:cubicBezTo>
                        <a:pt x="2548" y="1728"/>
                        <a:pt x="2550" y="1733"/>
                        <a:pt x="2546" y="1738"/>
                      </a:cubicBezTo>
                      <a:cubicBezTo>
                        <a:pt x="2545" y="1733"/>
                        <a:pt x="2539" y="1730"/>
                        <a:pt x="2535" y="1735"/>
                      </a:cubicBezTo>
                      <a:cubicBezTo>
                        <a:pt x="2532" y="1738"/>
                        <a:pt x="2532" y="1746"/>
                        <a:pt x="2530" y="1754"/>
                      </a:cubicBezTo>
                      <a:cubicBezTo>
                        <a:pt x="2529" y="1762"/>
                        <a:pt x="2527" y="1769"/>
                        <a:pt x="2522" y="1773"/>
                      </a:cubicBezTo>
                      <a:cubicBezTo>
                        <a:pt x="2512" y="1783"/>
                        <a:pt x="2495" y="1781"/>
                        <a:pt x="2488" y="1770"/>
                      </a:cubicBezTo>
                      <a:cubicBezTo>
                        <a:pt x="2484" y="1763"/>
                        <a:pt x="2484" y="1756"/>
                        <a:pt x="2485" y="1750"/>
                      </a:cubicBezTo>
                      <a:cubicBezTo>
                        <a:pt x="2487" y="1743"/>
                        <a:pt x="2495" y="1725"/>
                        <a:pt x="2491" y="1717"/>
                      </a:cubicBezTo>
                      <a:cubicBezTo>
                        <a:pt x="2489" y="1711"/>
                        <a:pt x="2483" y="1710"/>
                        <a:pt x="2479" y="1713"/>
                      </a:cubicBezTo>
                      <a:cubicBezTo>
                        <a:pt x="2478" y="1708"/>
                        <a:pt x="2484" y="1702"/>
                        <a:pt x="2490" y="1702"/>
                      </a:cubicBezTo>
                      <a:cubicBezTo>
                        <a:pt x="2501" y="1702"/>
                        <a:pt x="2513" y="1713"/>
                        <a:pt x="2511" y="1728"/>
                      </a:cubicBezTo>
                      <a:cubicBezTo>
                        <a:pt x="2511" y="1734"/>
                        <a:pt x="2507" y="1738"/>
                        <a:pt x="2503" y="1744"/>
                      </a:cubicBezTo>
                      <a:close/>
                      <a:moveTo>
                        <a:pt x="2630" y="1715"/>
                      </a:moveTo>
                      <a:cubicBezTo>
                        <a:pt x="2631" y="1717"/>
                        <a:pt x="2630" y="1720"/>
                        <a:pt x="2628" y="1720"/>
                      </a:cubicBezTo>
                      <a:cubicBezTo>
                        <a:pt x="2626" y="1721"/>
                        <a:pt x="2623" y="1720"/>
                        <a:pt x="2622" y="1718"/>
                      </a:cubicBezTo>
                      <a:cubicBezTo>
                        <a:pt x="2622" y="1715"/>
                        <a:pt x="2623" y="1713"/>
                        <a:pt x="2625" y="1712"/>
                      </a:cubicBezTo>
                      <a:cubicBezTo>
                        <a:pt x="2627" y="1712"/>
                        <a:pt x="2630" y="1713"/>
                        <a:pt x="2630" y="1715"/>
                      </a:cubicBezTo>
                      <a:close/>
                      <a:moveTo>
                        <a:pt x="2635" y="1722"/>
                      </a:moveTo>
                      <a:cubicBezTo>
                        <a:pt x="2635" y="1724"/>
                        <a:pt x="2635" y="1725"/>
                        <a:pt x="2633" y="1726"/>
                      </a:cubicBezTo>
                      <a:cubicBezTo>
                        <a:pt x="2631" y="1727"/>
                        <a:pt x="2629" y="1726"/>
                        <a:pt x="2629" y="1724"/>
                      </a:cubicBezTo>
                      <a:cubicBezTo>
                        <a:pt x="2628" y="1722"/>
                        <a:pt x="2629" y="1720"/>
                        <a:pt x="2631" y="1720"/>
                      </a:cubicBezTo>
                      <a:cubicBezTo>
                        <a:pt x="2632" y="1719"/>
                        <a:pt x="2634" y="1720"/>
                        <a:pt x="2635" y="1722"/>
                      </a:cubicBezTo>
                      <a:close/>
                      <a:moveTo>
                        <a:pt x="2621" y="1710"/>
                      </a:moveTo>
                      <a:cubicBezTo>
                        <a:pt x="2622" y="1713"/>
                        <a:pt x="2621" y="1717"/>
                        <a:pt x="2617" y="1718"/>
                      </a:cubicBezTo>
                      <a:cubicBezTo>
                        <a:pt x="2614" y="1719"/>
                        <a:pt x="2610" y="1717"/>
                        <a:pt x="2609" y="1714"/>
                      </a:cubicBezTo>
                      <a:cubicBezTo>
                        <a:pt x="2608" y="1711"/>
                        <a:pt x="2610" y="1707"/>
                        <a:pt x="2613" y="1706"/>
                      </a:cubicBezTo>
                      <a:cubicBezTo>
                        <a:pt x="2617" y="1705"/>
                        <a:pt x="2620" y="1707"/>
                        <a:pt x="2621" y="1710"/>
                      </a:cubicBezTo>
                      <a:close/>
                      <a:moveTo>
                        <a:pt x="2504" y="1746"/>
                      </a:moveTo>
                      <a:cubicBezTo>
                        <a:pt x="2501" y="1750"/>
                        <a:pt x="2502" y="1755"/>
                        <a:pt x="2506" y="1758"/>
                      </a:cubicBezTo>
                      <a:cubicBezTo>
                        <a:pt x="2513" y="1762"/>
                        <a:pt x="2520" y="1754"/>
                        <a:pt x="2518" y="1748"/>
                      </a:cubicBezTo>
                      <a:cubicBezTo>
                        <a:pt x="2516" y="1743"/>
                        <a:pt x="2512" y="1741"/>
                        <a:pt x="2513" y="1734"/>
                      </a:cubicBezTo>
                      <a:cubicBezTo>
                        <a:pt x="2510" y="1741"/>
                        <a:pt x="2507" y="1741"/>
                        <a:pt x="2504" y="1746"/>
                      </a:cubicBezTo>
                      <a:close/>
                      <a:moveTo>
                        <a:pt x="2497" y="1780"/>
                      </a:moveTo>
                      <a:cubicBezTo>
                        <a:pt x="2503" y="1785"/>
                        <a:pt x="2513" y="1783"/>
                        <a:pt x="2517" y="1780"/>
                      </a:cubicBezTo>
                      <a:cubicBezTo>
                        <a:pt x="2524" y="1785"/>
                        <a:pt x="2517" y="1801"/>
                        <a:pt x="2504" y="1798"/>
                      </a:cubicBezTo>
                      <a:cubicBezTo>
                        <a:pt x="2497" y="1796"/>
                        <a:pt x="2492" y="1787"/>
                        <a:pt x="2497" y="1780"/>
                      </a:cubicBezTo>
                      <a:close/>
                      <a:moveTo>
                        <a:pt x="2564" y="1677"/>
                      </a:moveTo>
                      <a:cubicBezTo>
                        <a:pt x="2554" y="1688"/>
                        <a:pt x="2541" y="1674"/>
                        <a:pt x="2536" y="1670"/>
                      </a:cubicBezTo>
                      <a:cubicBezTo>
                        <a:pt x="2532" y="1666"/>
                        <a:pt x="2528" y="1665"/>
                        <a:pt x="2524" y="1666"/>
                      </a:cubicBezTo>
                      <a:cubicBezTo>
                        <a:pt x="2528" y="1662"/>
                        <a:pt x="2541" y="1656"/>
                        <a:pt x="2548" y="1656"/>
                      </a:cubicBezTo>
                      <a:cubicBezTo>
                        <a:pt x="2558" y="1656"/>
                        <a:pt x="2566" y="1661"/>
                        <a:pt x="2566" y="1673"/>
                      </a:cubicBezTo>
                      <a:cubicBezTo>
                        <a:pt x="2563" y="1669"/>
                        <a:pt x="2555" y="1666"/>
                        <a:pt x="2550" y="1667"/>
                      </a:cubicBezTo>
                      <a:cubicBezTo>
                        <a:pt x="2553" y="1667"/>
                        <a:pt x="2560" y="1672"/>
                        <a:pt x="2564" y="1677"/>
                      </a:cubicBezTo>
                      <a:close/>
                      <a:moveTo>
                        <a:pt x="2524" y="1808"/>
                      </a:moveTo>
                      <a:cubicBezTo>
                        <a:pt x="2546" y="1783"/>
                        <a:pt x="2573" y="1785"/>
                        <a:pt x="2586" y="1777"/>
                      </a:cubicBezTo>
                      <a:cubicBezTo>
                        <a:pt x="2602" y="1769"/>
                        <a:pt x="2592" y="1751"/>
                        <a:pt x="2574" y="1757"/>
                      </a:cubicBezTo>
                      <a:cubicBezTo>
                        <a:pt x="2554" y="1762"/>
                        <a:pt x="2535" y="1785"/>
                        <a:pt x="2524" y="1808"/>
                      </a:cubicBezTo>
                      <a:close/>
                      <a:moveTo>
                        <a:pt x="2398" y="1810"/>
                      </a:moveTo>
                      <a:cubicBezTo>
                        <a:pt x="2400" y="1807"/>
                        <a:pt x="2401" y="1804"/>
                        <a:pt x="2403" y="1801"/>
                      </a:cubicBezTo>
                      <a:cubicBezTo>
                        <a:pt x="2411" y="1792"/>
                        <a:pt x="2422" y="1786"/>
                        <a:pt x="2434" y="1785"/>
                      </a:cubicBezTo>
                      <a:cubicBezTo>
                        <a:pt x="2449" y="1786"/>
                        <a:pt x="2463" y="1795"/>
                        <a:pt x="2466" y="1810"/>
                      </a:cubicBezTo>
                      <a:cubicBezTo>
                        <a:pt x="2467" y="1816"/>
                        <a:pt x="2466" y="1822"/>
                        <a:pt x="2463" y="1827"/>
                      </a:cubicBezTo>
                      <a:cubicBezTo>
                        <a:pt x="2461" y="1831"/>
                        <a:pt x="2458" y="1833"/>
                        <a:pt x="2454" y="1834"/>
                      </a:cubicBezTo>
                      <a:cubicBezTo>
                        <a:pt x="2448" y="1835"/>
                        <a:pt x="2443" y="1834"/>
                        <a:pt x="2439" y="1830"/>
                      </a:cubicBezTo>
                      <a:cubicBezTo>
                        <a:pt x="2437" y="1828"/>
                        <a:pt x="2436" y="1824"/>
                        <a:pt x="2436" y="1820"/>
                      </a:cubicBezTo>
                      <a:cubicBezTo>
                        <a:pt x="2437" y="1813"/>
                        <a:pt x="2443" y="1808"/>
                        <a:pt x="2450" y="1809"/>
                      </a:cubicBezTo>
                      <a:cubicBezTo>
                        <a:pt x="2457" y="1809"/>
                        <a:pt x="2462" y="1816"/>
                        <a:pt x="2462" y="1823"/>
                      </a:cubicBezTo>
                      <a:cubicBezTo>
                        <a:pt x="2461" y="1829"/>
                        <a:pt x="2457" y="1833"/>
                        <a:pt x="2451" y="1834"/>
                      </a:cubicBezTo>
                      <a:cubicBezTo>
                        <a:pt x="2452" y="1834"/>
                        <a:pt x="2453" y="1834"/>
                        <a:pt x="2453" y="1834"/>
                      </a:cubicBezTo>
                      <a:cubicBezTo>
                        <a:pt x="2457" y="1832"/>
                        <a:pt x="2460" y="1830"/>
                        <a:pt x="2462" y="1827"/>
                      </a:cubicBezTo>
                      <a:cubicBezTo>
                        <a:pt x="2465" y="1822"/>
                        <a:pt x="2466" y="1816"/>
                        <a:pt x="2465" y="1810"/>
                      </a:cubicBezTo>
                      <a:cubicBezTo>
                        <a:pt x="2462" y="1796"/>
                        <a:pt x="2448" y="1787"/>
                        <a:pt x="2434" y="1787"/>
                      </a:cubicBezTo>
                      <a:cubicBezTo>
                        <a:pt x="2422" y="1788"/>
                        <a:pt x="2411" y="1795"/>
                        <a:pt x="2404" y="1805"/>
                      </a:cubicBezTo>
                      <a:cubicBezTo>
                        <a:pt x="2403" y="1807"/>
                        <a:pt x="2401" y="1810"/>
                        <a:pt x="2400" y="1812"/>
                      </a:cubicBezTo>
                      <a:lnTo>
                        <a:pt x="2398" y="1810"/>
                      </a:lnTo>
                      <a:close/>
                      <a:moveTo>
                        <a:pt x="2411" y="1861"/>
                      </a:moveTo>
                      <a:cubicBezTo>
                        <a:pt x="2405" y="1874"/>
                        <a:pt x="2393" y="1884"/>
                        <a:pt x="2375" y="1882"/>
                      </a:cubicBezTo>
                      <a:cubicBezTo>
                        <a:pt x="2369" y="1881"/>
                        <a:pt x="2364" y="1879"/>
                        <a:pt x="2359" y="1874"/>
                      </a:cubicBezTo>
                      <a:cubicBezTo>
                        <a:pt x="2355" y="1871"/>
                        <a:pt x="2353" y="1867"/>
                        <a:pt x="2353" y="1862"/>
                      </a:cubicBezTo>
                      <a:cubicBezTo>
                        <a:pt x="2352" y="1855"/>
                        <a:pt x="2354" y="1849"/>
                        <a:pt x="2359" y="1845"/>
                      </a:cubicBezTo>
                      <a:cubicBezTo>
                        <a:pt x="2362" y="1843"/>
                        <a:pt x="2365" y="1842"/>
                        <a:pt x="2369" y="1842"/>
                      </a:cubicBezTo>
                      <a:cubicBezTo>
                        <a:pt x="2375" y="1843"/>
                        <a:pt x="2379" y="1848"/>
                        <a:pt x="2381" y="1853"/>
                      </a:cubicBezTo>
                      <a:cubicBezTo>
                        <a:pt x="2381" y="1856"/>
                        <a:pt x="2381" y="1858"/>
                        <a:pt x="2380" y="1861"/>
                      </a:cubicBezTo>
                      <a:cubicBezTo>
                        <a:pt x="2377" y="1866"/>
                        <a:pt x="2371" y="1868"/>
                        <a:pt x="2365" y="1866"/>
                      </a:cubicBezTo>
                      <a:cubicBezTo>
                        <a:pt x="2360" y="1863"/>
                        <a:pt x="2358" y="1856"/>
                        <a:pt x="2361" y="1851"/>
                      </a:cubicBezTo>
                      <a:cubicBezTo>
                        <a:pt x="2363" y="1846"/>
                        <a:pt x="2370" y="1844"/>
                        <a:pt x="2375" y="1846"/>
                      </a:cubicBezTo>
                      <a:cubicBezTo>
                        <a:pt x="2377" y="1847"/>
                        <a:pt x="2378" y="1849"/>
                        <a:pt x="2379" y="1850"/>
                      </a:cubicBezTo>
                      <a:cubicBezTo>
                        <a:pt x="2379" y="1850"/>
                        <a:pt x="2379" y="1850"/>
                        <a:pt x="2379" y="1850"/>
                      </a:cubicBezTo>
                      <a:cubicBezTo>
                        <a:pt x="2377" y="1846"/>
                        <a:pt x="2374" y="1844"/>
                        <a:pt x="2369" y="1843"/>
                      </a:cubicBezTo>
                      <a:cubicBezTo>
                        <a:pt x="2366" y="1842"/>
                        <a:pt x="2362" y="1843"/>
                        <a:pt x="2360" y="1846"/>
                      </a:cubicBezTo>
                      <a:cubicBezTo>
                        <a:pt x="2355" y="1850"/>
                        <a:pt x="2353" y="1855"/>
                        <a:pt x="2354" y="1861"/>
                      </a:cubicBezTo>
                      <a:cubicBezTo>
                        <a:pt x="2354" y="1866"/>
                        <a:pt x="2357" y="1870"/>
                        <a:pt x="2360" y="1873"/>
                      </a:cubicBezTo>
                      <a:cubicBezTo>
                        <a:pt x="2365" y="1877"/>
                        <a:pt x="2370" y="1879"/>
                        <a:pt x="2376" y="1880"/>
                      </a:cubicBezTo>
                      <a:cubicBezTo>
                        <a:pt x="2393" y="1882"/>
                        <a:pt x="2404" y="1872"/>
                        <a:pt x="2409" y="1859"/>
                      </a:cubicBezTo>
                      <a:lnTo>
                        <a:pt x="2411" y="1861"/>
                      </a:lnTo>
                      <a:close/>
                      <a:moveTo>
                        <a:pt x="2227" y="2055"/>
                      </a:moveTo>
                      <a:cubicBezTo>
                        <a:pt x="2223" y="2055"/>
                        <a:pt x="2221" y="2052"/>
                        <a:pt x="2221" y="2048"/>
                      </a:cubicBezTo>
                      <a:cubicBezTo>
                        <a:pt x="2221" y="2045"/>
                        <a:pt x="2224" y="2042"/>
                        <a:pt x="2228" y="2043"/>
                      </a:cubicBezTo>
                      <a:cubicBezTo>
                        <a:pt x="2231" y="2043"/>
                        <a:pt x="2234" y="2046"/>
                        <a:pt x="2234" y="2050"/>
                      </a:cubicBezTo>
                      <a:cubicBezTo>
                        <a:pt x="2233" y="2053"/>
                        <a:pt x="2230" y="2056"/>
                        <a:pt x="2227" y="2055"/>
                      </a:cubicBezTo>
                      <a:close/>
                      <a:moveTo>
                        <a:pt x="2215" y="2057"/>
                      </a:moveTo>
                      <a:cubicBezTo>
                        <a:pt x="2212" y="2057"/>
                        <a:pt x="2210" y="2055"/>
                        <a:pt x="2210" y="2052"/>
                      </a:cubicBezTo>
                      <a:cubicBezTo>
                        <a:pt x="2210" y="2049"/>
                        <a:pt x="2213" y="2047"/>
                        <a:pt x="2215" y="2048"/>
                      </a:cubicBezTo>
                      <a:cubicBezTo>
                        <a:pt x="2218" y="2048"/>
                        <a:pt x="2220" y="2050"/>
                        <a:pt x="2220" y="2053"/>
                      </a:cubicBezTo>
                      <a:cubicBezTo>
                        <a:pt x="2220" y="2056"/>
                        <a:pt x="2217" y="2058"/>
                        <a:pt x="2215" y="2057"/>
                      </a:cubicBezTo>
                      <a:close/>
                      <a:moveTo>
                        <a:pt x="2239" y="2046"/>
                      </a:moveTo>
                      <a:cubicBezTo>
                        <a:pt x="2234" y="2045"/>
                        <a:pt x="2230" y="2041"/>
                        <a:pt x="2230" y="2035"/>
                      </a:cubicBezTo>
                      <a:cubicBezTo>
                        <a:pt x="2231" y="2030"/>
                        <a:pt x="2236" y="2026"/>
                        <a:pt x="2241" y="2026"/>
                      </a:cubicBezTo>
                      <a:cubicBezTo>
                        <a:pt x="2246" y="2027"/>
                        <a:pt x="2250" y="2032"/>
                        <a:pt x="2250" y="2037"/>
                      </a:cubicBezTo>
                      <a:cubicBezTo>
                        <a:pt x="2250" y="2042"/>
                        <a:pt x="2245" y="2046"/>
                        <a:pt x="2239" y="2046"/>
                      </a:cubicBezTo>
                      <a:close/>
                      <a:moveTo>
                        <a:pt x="2119" y="1831"/>
                      </a:moveTo>
                      <a:cubicBezTo>
                        <a:pt x="2108" y="1844"/>
                        <a:pt x="2106" y="1867"/>
                        <a:pt x="2114" y="1882"/>
                      </a:cubicBezTo>
                      <a:cubicBezTo>
                        <a:pt x="2121" y="1896"/>
                        <a:pt x="2136" y="1894"/>
                        <a:pt x="2131" y="1876"/>
                      </a:cubicBezTo>
                      <a:cubicBezTo>
                        <a:pt x="2128" y="1863"/>
                        <a:pt x="2114" y="1845"/>
                        <a:pt x="2119" y="1831"/>
                      </a:cubicBezTo>
                      <a:close/>
                      <a:moveTo>
                        <a:pt x="2328" y="1830"/>
                      </a:moveTo>
                      <a:cubicBezTo>
                        <a:pt x="2334" y="1806"/>
                        <a:pt x="2324" y="1770"/>
                        <a:pt x="2306" y="1763"/>
                      </a:cubicBezTo>
                      <a:cubicBezTo>
                        <a:pt x="2286" y="1756"/>
                        <a:pt x="2279" y="1776"/>
                        <a:pt x="2296" y="1782"/>
                      </a:cubicBezTo>
                      <a:cubicBezTo>
                        <a:pt x="2305" y="1786"/>
                        <a:pt x="2327" y="1803"/>
                        <a:pt x="2328" y="1830"/>
                      </a:cubicBezTo>
                      <a:close/>
                      <a:moveTo>
                        <a:pt x="2336" y="1819"/>
                      </a:moveTo>
                      <a:cubicBezTo>
                        <a:pt x="2335" y="1810"/>
                        <a:pt x="2340" y="1802"/>
                        <a:pt x="2347" y="1795"/>
                      </a:cubicBezTo>
                      <a:cubicBezTo>
                        <a:pt x="2361" y="1782"/>
                        <a:pt x="2388" y="1777"/>
                        <a:pt x="2393" y="1759"/>
                      </a:cubicBezTo>
                      <a:cubicBezTo>
                        <a:pt x="2395" y="1752"/>
                        <a:pt x="2393" y="1743"/>
                        <a:pt x="2387" y="1737"/>
                      </a:cubicBezTo>
                      <a:cubicBezTo>
                        <a:pt x="2383" y="1734"/>
                        <a:pt x="2378" y="1734"/>
                        <a:pt x="2374" y="1737"/>
                      </a:cubicBezTo>
                      <a:cubicBezTo>
                        <a:pt x="2378" y="1737"/>
                        <a:pt x="2384" y="1741"/>
                        <a:pt x="2384" y="1746"/>
                      </a:cubicBezTo>
                      <a:cubicBezTo>
                        <a:pt x="2385" y="1751"/>
                        <a:pt x="2380" y="1757"/>
                        <a:pt x="2375" y="1759"/>
                      </a:cubicBezTo>
                      <a:cubicBezTo>
                        <a:pt x="2357" y="1766"/>
                        <a:pt x="2339" y="1771"/>
                        <a:pt x="2333" y="1791"/>
                      </a:cubicBezTo>
                      <a:cubicBezTo>
                        <a:pt x="2331" y="1799"/>
                        <a:pt x="2331" y="1808"/>
                        <a:pt x="2336" y="1819"/>
                      </a:cubicBezTo>
                      <a:close/>
                      <a:moveTo>
                        <a:pt x="2370" y="2055"/>
                      </a:moveTo>
                      <a:cubicBezTo>
                        <a:pt x="2366" y="2040"/>
                        <a:pt x="2386" y="2037"/>
                        <a:pt x="2392" y="2034"/>
                      </a:cubicBezTo>
                      <a:cubicBezTo>
                        <a:pt x="2397" y="2032"/>
                        <a:pt x="2400" y="2030"/>
                        <a:pt x="2401" y="2026"/>
                      </a:cubicBezTo>
                      <a:cubicBezTo>
                        <a:pt x="2403" y="2031"/>
                        <a:pt x="2401" y="2046"/>
                        <a:pt x="2397" y="2052"/>
                      </a:cubicBezTo>
                      <a:cubicBezTo>
                        <a:pt x="2393" y="2060"/>
                        <a:pt x="2383" y="2065"/>
                        <a:pt x="2373" y="2059"/>
                      </a:cubicBezTo>
                      <a:cubicBezTo>
                        <a:pt x="2378" y="2058"/>
                        <a:pt x="2385" y="2053"/>
                        <a:pt x="2387" y="2048"/>
                      </a:cubicBezTo>
                      <a:cubicBezTo>
                        <a:pt x="2385" y="2050"/>
                        <a:pt x="2378" y="2054"/>
                        <a:pt x="2370" y="2055"/>
                      </a:cubicBezTo>
                      <a:close/>
                      <a:moveTo>
                        <a:pt x="2083" y="1997"/>
                      </a:moveTo>
                      <a:cubicBezTo>
                        <a:pt x="2080" y="1995"/>
                        <a:pt x="2076" y="1996"/>
                        <a:pt x="2075" y="1999"/>
                      </a:cubicBezTo>
                      <a:cubicBezTo>
                        <a:pt x="2074" y="2001"/>
                        <a:pt x="2075" y="2003"/>
                        <a:pt x="2076" y="2003"/>
                      </a:cubicBezTo>
                      <a:cubicBezTo>
                        <a:pt x="2078" y="2003"/>
                        <a:pt x="2079" y="2002"/>
                        <a:pt x="2078" y="2001"/>
                      </a:cubicBezTo>
                      <a:cubicBezTo>
                        <a:pt x="2079" y="2002"/>
                        <a:pt x="2079" y="2003"/>
                        <a:pt x="2079" y="2004"/>
                      </a:cubicBezTo>
                      <a:cubicBezTo>
                        <a:pt x="2079" y="2006"/>
                        <a:pt x="2076" y="2009"/>
                        <a:pt x="2073" y="2008"/>
                      </a:cubicBezTo>
                      <a:cubicBezTo>
                        <a:pt x="2070" y="2008"/>
                        <a:pt x="2066" y="2006"/>
                        <a:pt x="2066" y="2003"/>
                      </a:cubicBezTo>
                      <a:cubicBezTo>
                        <a:pt x="2066" y="1999"/>
                        <a:pt x="2068" y="1995"/>
                        <a:pt x="2067" y="1993"/>
                      </a:cubicBezTo>
                      <a:cubicBezTo>
                        <a:pt x="2067" y="1989"/>
                        <a:pt x="2063" y="1988"/>
                        <a:pt x="2060" y="1988"/>
                      </a:cubicBezTo>
                      <a:cubicBezTo>
                        <a:pt x="2065" y="1986"/>
                        <a:pt x="2065" y="1986"/>
                        <a:pt x="2066" y="1982"/>
                      </a:cubicBezTo>
                      <a:cubicBezTo>
                        <a:pt x="2067" y="1978"/>
                        <a:pt x="2065" y="1965"/>
                        <a:pt x="2078" y="1964"/>
                      </a:cubicBezTo>
                      <a:cubicBezTo>
                        <a:pt x="2070" y="1962"/>
                        <a:pt x="2063" y="1966"/>
                        <a:pt x="2058" y="1972"/>
                      </a:cubicBezTo>
                      <a:cubicBezTo>
                        <a:pt x="2053" y="1978"/>
                        <a:pt x="2051" y="1986"/>
                        <a:pt x="2052" y="1993"/>
                      </a:cubicBezTo>
                      <a:cubicBezTo>
                        <a:pt x="2054" y="2003"/>
                        <a:pt x="2065" y="2012"/>
                        <a:pt x="2075" y="2012"/>
                      </a:cubicBezTo>
                      <a:cubicBezTo>
                        <a:pt x="2080" y="2012"/>
                        <a:pt x="2086" y="2009"/>
                        <a:pt x="2087" y="2003"/>
                      </a:cubicBezTo>
                      <a:cubicBezTo>
                        <a:pt x="2087" y="2001"/>
                        <a:pt x="2086" y="1998"/>
                        <a:pt x="2083" y="1997"/>
                      </a:cubicBezTo>
                      <a:close/>
                      <a:moveTo>
                        <a:pt x="2054" y="1961"/>
                      </a:moveTo>
                      <a:cubicBezTo>
                        <a:pt x="2033" y="1960"/>
                        <a:pt x="2019" y="1948"/>
                        <a:pt x="2010" y="1944"/>
                      </a:cubicBezTo>
                      <a:cubicBezTo>
                        <a:pt x="2000" y="1938"/>
                        <a:pt x="1994" y="1947"/>
                        <a:pt x="2003" y="1955"/>
                      </a:cubicBezTo>
                      <a:cubicBezTo>
                        <a:pt x="2014" y="1964"/>
                        <a:pt x="2044" y="1965"/>
                        <a:pt x="2054" y="1961"/>
                      </a:cubicBezTo>
                      <a:close/>
                      <a:moveTo>
                        <a:pt x="2344" y="2090"/>
                      </a:moveTo>
                      <a:cubicBezTo>
                        <a:pt x="2346" y="2089"/>
                        <a:pt x="2347" y="2087"/>
                        <a:pt x="2346" y="2085"/>
                      </a:cubicBezTo>
                      <a:cubicBezTo>
                        <a:pt x="2346" y="2083"/>
                        <a:pt x="2343" y="2082"/>
                        <a:pt x="2341" y="2083"/>
                      </a:cubicBezTo>
                      <a:cubicBezTo>
                        <a:pt x="2339" y="2083"/>
                        <a:pt x="2338" y="2085"/>
                        <a:pt x="2339" y="2087"/>
                      </a:cubicBezTo>
                      <a:cubicBezTo>
                        <a:pt x="2339" y="2090"/>
                        <a:pt x="2342" y="2091"/>
                        <a:pt x="2344" y="2090"/>
                      </a:cubicBezTo>
                      <a:close/>
                      <a:moveTo>
                        <a:pt x="2367" y="2106"/>
                      </a:moveTo>
                      <a:cubicBezTo>
                        <a:pt x="2370" y="2105"/>
                        <a:pt x="2373" y="2101"/>
                        <a:pt x="2371" y="2097"/>
                      </a:cubicBezTo>
                      <a:cubicBezTo>
                        <a:pt x="2370" y="2093"/>
                        <a:pt x="2366" y="2091"/>
                        <a:pt x="2362" y="2092"/>
                      </a:cubicBezTo>
                      <a:cubicBezTo>
                        <a:pt x="2358" y="2093"/>
                        <a:pt x="2356" y="2097"/>
                        <a:pt x="2357" y="2101"/>
                      </a:cubicBezTo>
                      <a:cubicBezTo>
                        <a:pt x="2359" y="2105"/>
                        <a:pt x="2363" y="2107"/>
                        <a:pt x="2367" y="2106"/>
                      </a:cubicBezTo>
                      <a:close/>
                      <a:moveTo>
                        <a:pt x="2352" y="2099"/>
                      </a:moveTo>
                      <a:cubicBezTo>
                        <a:pt x="2355" y="2098"/>
                        <a:pt x="2357" y="2095"/>
                        <a:pt x="2356" y="2092"/>
                      </a:cubicBezTo>
                      <a:cubicBezTo>
                        <a:pt x="2355" y="2089"/>
                        <a:pt x="2352" y="2088"/>
                        <a:pt x="2349" y="2089"/>
                      </a:cubicBezTo>
                      <a:cubicBezTo>
                        <a:pt x="2346" y="2090"/>
                        <a:pt x="2345" y="2093"/>
                        <a:pt x="2346" y="2095"/>
                      </a:cubicBezTo>
                      <a:cubicBezTo>
                        <a:pt x="2347" y="2098"/>
                        <a:pt x="2350" y="2100"/>
                        <a:pt x="2352" y="2099"/>
                      </a:cubicBezTo>
                      <a:close/>
                      <a:moveTo>
                        <a:pt x="2386" y="2090"/>
                      </a:moveTo>
                      <a:cubicBezTo>
                        <a:pt x="2375" y="2106"/>
                        <a:pt x="2398" y="2119"/>
                        <a:pt x="2405" y="2124"/>
                      </a:cubicBezTo>
                      <a:cubicBezTo>
                        <a:pt x="2410" y="2129"/>
                        <a:pt x="2413" y="2133"/>
                        <a:pt x="2413" y="2139"/>
                      </a:cubicBezTo>
                      <a:cubicBezTo>
                        <a:pt x="2417" y="2132"/>
                        <a:pt x="2420" y="2114"/>
                        <a:pt x="2418" y="2105"/>
                      </a:cubicBezTo>
                      <a:cubicBezTo>
                        <a:pt x="2416" y="2092"/>
                        <a:pt x="2406" y="2083"/>
                        <a:pt x="2391" y="2086"/>
                      </a:cubicBezTo>
                      <a:cubicBezTo>
                        <a:pt x="2397" y="2090"/>
                        <a:pt x="2404" y="2098"/>
                        <a:pt x="2404" y="2106"/>
                      </a:cubicBezTo>
                      <a:cubicBezTo>
                        <a:pt x="2403" y="2102"/>
                        <a:pt x="2395" y="2094"/>
                        <a:pt x="2386" y="2090"/>
                      </a:cubicBezTo>
                      <a:close/>
                      <a:moveTo>
                        <a:pt x="2399" y="2075"/>
                      </a:moveTo>
                      <a:cubicBezTo>
                        <a:pt x="2436" y="2082"/>
                        <a:pt x="2478" y="2052"/>
                        <a:pt x="2477" y="2021"/>
                      </a:cubicBezTo>
                      <a:cubicBezTo>
                        <a:pt x="2476" y="1996"/>
                        <a:pt x="2454" y="1998"/>
                        <a:pt x="2450" y="2020"/>
                      </a:cubicBezTo>
                      <a:cubicBezTo>
                        <a:pt x="2447" y="2035"/>
                        <a:pt x="2438" y="2073"/>
                        <a:pt x="2399" y="2075"/>
                      </a:cubicBezTo>
                      <a:close/>
                      <a:moveTo>
                        <a:pt x="2253" y="1795"/>
                      </a:moveTo>
                      <a:cubicBezTo>
                        <a:pt x="2253" y="1792"/>
                        <a:pt x="2251" y="1790"/>
                        <a:pt x="2249" y="1790"/>
                      </a:cubicBezTo>
                      <a:cubicBezTo>
                        <a:pt x="2246" y="1789"/>
                        <a:pt x="2244" y="1791"/>
                        <a:pt x="2244" y="1794"/>
                      </a:cubicBezTo>
                      <a:cubicBezTo>
                        <a:pt x="2243" y="1796"/>
                        <a:pt x="2245" y="1799"/>
                        <a:pt x="2248" y="1799"/>
                      </a:cubicBezTo>
                      <a:cubicBezTo>
                        <a:pt x="2250" y="1799"/>
                        <a:pt x="2252" y="1797"/>
                        <a:pt x="2253" y="1795"/>
                      </a:cubicBezTo>
                      <a:close/>
                      <a:moveTo>
                        <a:pt x="2266" y="1792"/>
                      </a:moveTo>
                      <a:cubicBezTo>
                        <a:pt x="2267" y="1789"/>
                        <a:pt x="2264" y="1786"/>
                        <a:pt x="2261" y="1786"/>
                      </a:cubicBezTo>
                      <a:cubicBezTo>
                        <a:pt x="2258" y="1785"/>
                        <a:pt x="2255" y="1787"/>
                        <a:pt x="2255" y="1791"/>
                      </a:cubicBezTo>
                      <a:cubicBezTo>
                        <a:pt x="2254" y="1794"/>
                        <a:pt x="2257" y="1797"/>
                        <a:pt x="2260" y="1797"/>
                      </a:cubicBezTo>
                      <a:cubicBezTo>
                        <a:pt x="2263" y="1797"/>
                        <a:pt x="2266" y="1795"/>
                        <a:pt x="2266" y="1792"/>
                      </a:cubicBezTo>
                      <a:close/>
                      <a:moveTo>
                        <a:pt x="2284" y="1792"/>
                      </a:moveTo>
                      <a:cubicBezTo>
                        <a:pt x="2284" y="1788"/>
                        <a:pt x="2281" y="1784"/>
                        <a:pt x="2277" y="1783"/>
                      </a:cubicBezTo>
                      <a:cubicBezTo>
                        <a:pt x="2273" y="1783"/>
                        <a:pt x="2269" y="1786"/>
                        <a:pt x="2269" y="1790"/>
                      </a:cubicBezTo>
                      <a:cubicBezTo>
                        <a:pt x="2268" y="1794"/>
                        <a:pt x="2271" y="1798"/>
                        <a:pt x="2275" y="1798"/>
                      </a:cubicBezTo>
                      <a:cubicBezTo>
                        <a:pt x="2279" y="1799"/>
                        <a:pt x="2283" y="1796"/>
                        <a:pt x="2284" y="1792"/>
                      </a:cubicBezTo>
                      <a:close/>
                      <a:moveTo>
                        <a:pt x="2277" y="1854"/>
                      </a:moveTo>
                      <a:cubicBezTo>
                        <a:pt x="2270" y="1858"/>
                        <a:pt x="2261" y="1861"/>
                        <a:pt x="2252" y="1857"/>
                      </a:cubicBezTo>
                      <a:cubicBezTo>
                        <a:pt x="2237" y="1850"/>
                        <a:pt x="2233" y="1836"/>
                        <a:pt x="2238" y="1821"/>
                      </a:cubicBezTo>
                      <a:cubicBezTo>
                        <a:pt x="2249" y="1794"/>
                        <a:pt x="2216" y="1781"/>
                        <a:pt x="2205" y="1811"/>
                      </a:cubicBezTo>
                      <a:cubicBezTo>
                        <a:pt x="2199" y="1825"/>
                        <a:pt x="2205" y="1842"/>
                        <a:pt x="2214" y="1852"/>
                      </a:cubicBezTo>
                      <a:cubicBezTo>
                        <a:pt x="2230" y="1871"/>
                        <a:pt x="2264" y="1875"/>
                        <a:pt x="2277" y="1854"/>
                      </a:cubicBezTo>
                      <a:close/>
                      <a:moveTo>
                        <a:pt x="2187" y="1850"/>
                      </a:moveTo>
                      <a:cubicBezTo>
                        <a:pt x="2181" y="1901"/>
                        <a:pt x="2125" y="1944"/>
                        <a:pt x="2085" y="1930"/>
                      </a:cubicBezTo>
                      <a:cubicBezTo>
                        <a:pt x="2053" y="1919"/>
                        <a:pt x="2064" y="1891"/>
                        <a:pt x="2095" y="1895"/>
                      </a:cubicBezTo>
                      <a:cubicBezTo>
                        <a:pt x="2116" y="1897"/>
                        <a:pt x="2169" y="1901"/>
                        <a:pt x="2187" y="1850"/>
                      </a:cubicBezTo>
                      <a:close/>
                      <a:moveTo>
                        <a:pt x="2195" y="1866"/>
                      </a:moveTo>
                      <a:cubicBezTo>
                        <a:pt x="2208" y="1913"/>
                        <a:pt x="2202" y="1930"/>
                        <a:pt x="2193" y="1966"/>
                      </a:cubicBezTo>
                      <a:cubicBezTo>
                        <a:pt x="2190" y="1976"/>
                        <a:pt x="2192" y="1987"/>
                        <a:pt x="2196" y="1994"/>
                      </a:cubicBezTo>
                      <a:cubicBezTo>
                        <a:pt x="2202" y="2005"/>
                        <a:pt x="2213" y="2011"/>
                        <a:pt x="2221" y="2013"/>
                      </a:cubicBezTo>
                      <a:cubicBezTo>
                        <a:pt x="2205" y="2024"/>
                        <a:pt x="2184" y="2007"/>
                        <a:pt x="2177" y="1999"/>
                      </a:cubicBezTo>
                      <a:cubicBezTo>
                        <a:pt x="2164" y="1983"/>
                        <a:pt x="2161" y="1959"/>
                        <a:pt x="2167" y="1939"/>
                      </a:cubicBezTo>
                      <a:cubicBezTo>
                        <a:pt x="2174" y="1917"/>
                        <a:pt x="2190" y="1891"/>
                        <a:pt x="2195" y="1866"/>
                      </a:cubicBezTo>
                      <a:close/>
                      <a:moveTo>
                        <a:pt x="2234" y="1900"/>
                      </a:moveTo>
                      <a:cubicBezTo>
                        <a:pt x="2240" y="1909"/>
                        <a:pt x="2252" y="1916"/>
                        <a:pt x="2261" y="1919"/>
                      </a:cubicBezTo>
                      <a:cubicBezTo>
                        <a:pt x="2273" y="1923"/>
                        <a:pt x="2292" y="1923"/>
                        <a:pt x="2300" y="1913"/>
                      </a:cubicBezTo>
                      <a:cubicBezTo>
                        <a:pt x="2311" y="1921"/>
                        <a:pt x="2324" y="1921"/>
                        <a:pt x="2335" y="1920"/>
                      </a:cubicBezTo>
                      <a:cubicBezTo>
                        <a:pt x="2352" y="1919"/>
                        <a:pt x="2368" y="1924"/>
                        <a:pt x="2371" y="1938"/>
                      </a:cubicBezTo>
                      <a:cubicBezTo>
                        <a:pt x="2379" y="1923"/>
                        <a:pt x="2358" y="1903"/>
                        <a:pt x="2344" y="1898"/>
                      </a:cubicBezTo>
                      <a:cubicBezTo>
                        <a:pt x="2324" y="1891"/>
                        <a:pt x="2304" y="1900"/>
                        <a:pt x="2282" y="1906"/>
                      </a:cubicBezTo>
                      <a:cubicBezTo>
                        <a:pt x="2270" y="1910"/>
                        <a:pt x="2253" y="1910"/>
                        <a:pt x="2234" y="1900"/>
                      </a:cubicBezTo>
                      <a:close/>
                      <a:moveTo>
                        <a:pt x="2485" y="2059"/>
                      </a:moveTo>
                      <a:cubicBezTo>
                        <a:pt x="2495" y="2048"/>
                        <a:pt x="2511" y="2021"/>
                        <a:pt x="2502" y="2004"/>
                      </a:cubicBezTo>
                      <a:cubicBezTo>
                        <a:pt x="2503" y="2003"/>
                        <a:pt x="2504" y="2000"/>
                        <a:pt x="2503" y="1997"/>
                      </a:cubicBezTo>
                      <a:cubicBezTo>
                        <a:pt x="2511" y="2006"/>
                        <a:pt x="2511" y="2020"/>
                        <a:pt x="2505" y="2033"/>
                      </a:cubicBezTo>
                      <a:cubicBezTo>
                        <a:pt x="2500" y="2045"/>
                        <a:pt x="2492" y="2054"/>
                        <a:pt x="2485" y="2059"/>
                      </a:cubicBezTo>
                      <a:close/>
                      <a:moveTo>
                        <a:pt x="2461" y="1992"/>
                      </a:moveTo>
                      <a:cubicBezTo>
                        <a:pt x="2462" y="1989"/>
                        <a:pt x="2461" y="1985"/>
                        <a:pt x="2458" y="1983"/>
                      </a:cubicBezTo>
                      <a:cubicBezTo>
                        <a:pt x="2455" y="1982"/>
                        <a:pt x="2451" y="1983"/>
                        <a:pt x="2450" y="1986"/>
                      </a:cubicBezTo>
                      <a:cubicBezTo>
                        <a:pt x="2448" y="1989"/>
                        <a:pt x="2450" y="1993"/>
                        <a:pt x="2453" y="1994"/>
                      </a:cubicBezTo>
                      <a:cubicBezTo>
                        <a:pt x="2456" y="1996"/>
                        <a:pt x="2459" y="1995"/>
                        <a:pt x="2461" y="1992"/>
                      </a:cubicBezTo>
                      <a:close/>
                      <a:moveTo>
                        <a:pt x="2479" y="1994"/>
                      </a:moveTo>
                      <a:cubicBezTo>
                        <a:pt x="2481" y="1990"/>
                        <a:pt x="2480" y="1986"/>
                        <a:pt x="2476" y="1984"/>
                      </a:cubicBezTo>
                      <a:cubicBezTo>
                        <a:pt x="2472" y="1982"/>
                        <a:pt x="2468" y="1983"/>
                        <a:pt x="2466" y="1987"/>
                      </a:cubicBezTo>
                      <a:cubicBezTo>
                        <a:pt x="2464" y="1991"/>
                        <a:pt x="2465" y="1996"/>
                        <a:pt x="2469" y="1998"/>
                      </a:cubicBezTo>
                      <a:cubicBezTo>
                        <a:pt x="2473" y="2000"/>
                        <a:pt x="2477" y="1998"/>
                        <a:pt x="2479" y="1994"/>
                      </a:cubicBezTo>
                      <a:close/>
                      <a:moveTo>
                        <a:pt x="2502" y="2002"/>
                      </a:moveTo>
                      <a:cubicBezTo>
                        <a:pt x="2504" y="1997"/>
                        <a:pt x="2502" y="1991"/>
                        <a:pt x="2497" y="1988"/>
                      </a:cubicBezTo>
                      <a:cubicBezTo>
                        <a:pt x="2492" y="1986"/>
                        <a:pt x="2486" y="1988"/>
                        <a:pt x="2483" y="1993"/>
                      </a:cubicBezTo>
                      <a:cubicBezTo>
                        <a:pt x="2481" y="1998"/>
                        <a:pt x="2483" y="2004"/>
                        <a:pt x="2488" y="2006"/>
                      </a:cubicBezTo>
                      <a:cubicBezTo>
                        <a:pt x="2493" y="2009"/>
                        <a:pt x="2499" y="2007"/>
                        <a:pt x="2502" y="2002"/>
                      </a:cubicBezTo>
                      <a:close/>
                      <a:moveTo>
                        <a:pt x="2521" y="2078"/>
                      </a:moveTo>
                      <a:cubicBezTo>
                        <a:pt x="2523" y="2074"/>
                        <a:pt x="2521" y="2070"/>
                        <a:pt x="2518" y="2068"/>
                      </a:cubicBezTo>
                      <a:cubicBezTo>
                        <a:pt x="2514" y="2066"/>
                        <a:pt x="2510" y="2067"/>
                        <a:pt x="2508" y="2071"/>
                      </a:cubicBezTo>
                      <a:cubicBezTo>
                        <a:pt x="2506" y="2074"/>
                        <a:pt x="2507" y="2079"/>
                        <a:pt x="2511" y="2081"/>
                      </a:cubicBezTo>
                      <a:cubicBezTo>
                        <a:pt x="2515" y="2083"/>
                        <a:pt x="2519" y="2081"/>
                        <a:pt x="2521" y="2078"/>
                      </a:cubicBezTo>
                      <a:close/>
                      <a:moveTo>
                        <a:pt x="2061" y="1730"/>
                      </a:moveTo>
                      <a:cubicBezTo>
                        <a:pt x="2055" y="1736"/>
                        <a:pt x="2054" y="1749"/>
                        <a:pt x="2062" y="1752"/>
                      </a:cubicBezTo>
                      <a:cubicBezTo>
                        <a:pt x="2063" y="1758"/>
                        <a:pt x="2059" y="1764"/>
                        <a:pt x="2052" y="1766"/>
                      </a:cubicBezTo>
                      <a:cubicBezTo>
                        <a:pt x="2042" y="1769"/>
                        <a:pt x="2029" y="1762"/>
                        <a:pt x="2025" y="1752"/>
                      </a:cubicBezTo>
                      <a:cubicBezTo>
                        <a:pt x="2024" y="1779"/>
                        <a:pt x="2064" y="1790"/>
                        <a:pt x="2081" y="1769"/>
                      </a:cubicBezTo>
                      <a:cubicBezTo>
                        <a:pt x="2091" y="1757"/>
                        <a:pt x="2091" y="1744"/>
                        <a:pt x="2084" y="1736"/>
                      </a:cubicBezTo>
                      <a:cubicBezTo>
                        <a:pt x="2079" y="1728"/>
                        <a:pt x="2068" y="1724"/>
                        <a:pt x="2061" y="1730"/>
                      </a:cubicBezTo>
                      <a:close/>
                      <a:moveTo>
                        <a:pt x="2111" y="1694"/>
                      </a:moveTo>
                      <a:cubicBezTo>
                        <a:pt x="2114" y="1718"/>
                        <a:pt x="2099" y="1732"/>
                        <a:pt x="2097" y="1743"/>
                      </a:cubicBezTo>
                      <a:cubicBezTo>
                        <a:pt x="2094" y="1755"/>
                        <a:pt x="2108" y="1759"/>
                        <a:pt x="2114" y="1746"/>
                      </a:cubicBezTo>
                      <a:cubicBezTo>
                        <a:pt x="2121" y="1733"/>
                        <a:pt x="2119" y="1711"/>
                        <a:pt x="2111" y="1694"/>
                      </a:cubicBezTo>
                      <a:close/>
                      <a:moveTo>
                        <a:pt x="2143" y="1778"/>
                      </a:moveTo>
                      <a:cubicBezTo>
                        <a:pt x="2137" y="1773"/>
                        <a:pt x="2126" y="1774"/>
                        <a:pt x="2122" y="1777"/>
                      </a:cubicBezTo>
                      <a:cubicBezTo>
                        <a:pt x="2116" y="1771"/>
                        <a:pt x="2124" y="1755"/>
                        <a:pt x="2136" y="1759"/>
                      </a:cubicBezTo>
                      <a:cubicBezTo>
                        <a:pt x="2144" y="1761"/>
                        <a:pt x="2148" y="1772"/>
                        <a:pt x="2143" y="1778"/>
                      </a:cubicBezTo>
                      <a:close/>
                      <a:moveTo>
                        <a:pt x="2133" y="1812"/>
                      </a:moveTo>
                      <a:cubicBezTo>
                        <a:pt x="2136" y="1808"/>
                        <a:pt x="2136" y="1803"/>
                        <a:pt x="2132" y="1800"/>
                      </a:cubicBezTo>
                      <a:cubicBezTo>
                        <a:pt x="2125" y="1795"/>
                        <a:pt x="2117" y="1802"/>
                        <a:pt x="2118" y="1809"/>
                      </a:cubicBezTo>
                      <a:cubicBezTo>
                        <a:pt x="2120" y="1814"/>
                        <a:pt x="2124" y="1816"/>
                        <a:pt x="2122" y="1824"/>
                      </a:cubicBezTo>
                      <a:cubicBezTo>
                        <a:pt x="2126" y="1816"/>
                        <a:pt x="2129" y="1817"/>
                        <a:pt x="2133" y="1812"/>
                      </a:cubicBezTo>
                      <a:close/>
                      <a:moveTo>
                        <a:pt x="2182" y="1748"/>
                      </a:moveTo>
                      <a:cubicBezTo>
                        <a:pt x="2199" y="1760"/>
                        <a:pt x="2237" y="1759"/>
                        <a:pt x="2240" y="1738"/>
                      </a:cubicBezTo>
                      <a:cubicBezTo>
                        <a:pt x="2245" y="1738"/>
                        <a:pt x="2248" y="1744"/>
                        <a:pt x="2246" y="1750"/>
                      </a:cubicBezTo>
                      <a:cubicBezTo>
                        <a:pt x="2244" y="1756"/>
                        <a:pt x="2236" y="1762"/>
                        <a:pt x="2227" y="1760"/>
                      </a:cubicBezTo>
                      <a:cubicBezTo>
                        <a:pt x="2226" y="1768"/>
                        <a:pt x="2200" y="1768"/>
                        <a:pt x="2182" y="1748"/>
                      </a:cubicBezTo>
                      <a:close/>
                      <a:moveTo>
                        <a:pt x="1897" y="1687"/>
                      </a:moveTo>
                      <a:cubicBezTo>
                        <a:pt x="1901" y="1698"/>
                        <a:pt x="1908" y="1706"/>
                        <a:pt x="1920" y="1709"/>
                      </a:cubicBezTo>
                      <a:cubicBezTo>
                        <a:pt x="1928" y="1712"/>
                        <a:pt x="1937" y="1710"/>
                        <a:pt x="1945" y="1706"/>
                      </a:cubicBezTo>
                      <a:cubicBezTo>
                        <a:pt x="1949" y="1704"/>
                        <a:pt x="1951" y="1701"/>
                        <a:pt x="1954" y="1698"/>
                      </a:cubicBezTo>
                      <a:cubicBezTo>
                        <a:pt x="1953" y="1699"/>
                        <a:pt x="1952" y="1700"/>
                        <a:pt x="1951" y="1700"/>
                      </a:cubicBezTo>
                      <a:cubicBezTo>
                        <a:pt x="1944" y="1705"/>
                        <a:pt x="1935" y="1702"/>
                        <a:pt x="1931" y="1695"/>
                      </a:cubicBezTo>
                      <a:cubicBezTo>
                        <a:pt x="1926" y="1688"/>
                        <a:pt x="1929" y="1679"/>
                        <a:pt x="1935" y="1675"/>
                      </a:cubicBezTo>
                      <a:cubicBezTo>
                        <a:pt x="1946" y="1669"/>
                        <a:pt x="1958" y="1676"/>
                        <a:pt x="1958" y="1688"/>
                      </a:cubicBezTo>
                      <a:cubicBezTo>
                        <a:pt x="1958" y="1696"/>
                        <a:pt x="1953" y="1703"/>
                        <a:pt x="1947" y="1708"/>
                      </a:cubicBezTo>
                      <a:cubicBezTo>
                        <a:pt x="1938" y="1713"/>
                        <a:pt x="1928" y="1715"/>
                        <a:pt x="1919" y="1713"/>
                      </a:cubicBezTo>
                      <a:cubicBezTo>
                        <a:pt x="1906" y="1709"/>
                        <a:pt x="1898" y="1700"/>
                        <a:pt x="1893" y="1688"/>
                      </a:cubicBezTo>
                      <a:cubicBezTo>
                        <a:pt x="1890" y="1678"/>
                        <a:pt x="1891" y="1668"/>
                        <a:pt x="1894" y="1660"/>
                      </a:cubicBezTo>
                      <a:cubicBezTo>
                        <a:pt x="1893" y="1661"/>
                        <a:pt x="1891" y="1663"/>
                        <a:pt x="1889" y="1665"/>
                      </a:cubicBezTo>
                      <a:cubicBezTo>
                        <a:pt x="1882" y="1672"/>
                        <a:pt x="1875" y="1677"/>
                        <a:pt x="1866" y="1681"/>
                      </a:cubicBezTo>
                      <a:cubicBezTo>
                        <a:pt x="1863" y="1683"/>
                        <a:pt x="1861" y="1684"/>
                        <a:pt x="1859" y="1685"/>
                      </a:cubicBezTo>
                      <a:cubicBezTo>
                        <a:pt x="1854" y="1686"/>
                        <a:pt x="1850" y="1688"/>
                        <a:pt x="1846" y="1689"/>
                      </a:cubicBezTo>
                      <a:cubicBezTo>
                        <a:pt x="1844" y="1689"/>
                        <a:pt x="1830" y="1691"/>
                        <a:pt x="1830" y="1689"/>
                      </a:cubicBezTo>
                      <a:cubicBezTo>
                        <a:pt x="1830" y="1687"/>
                        <a:pt x="1838" y="1686"/>
                        <a:pt x="1840" y="1686"/>
                      </a:cubicBezTo>
                      <a:cubicBezTo>
                        <a:pt x="1846" y="1684"/>
                        <a:pt x="1851" y="1683"/>
                        <a:pt x="1857" y="1680"/>
                      </a:cubicBezTo>
                      <a:cubicBezTo>
                        <a:pt x="1859" y="1679"/>
                        <a:pt x="1861" y="1678"/>
                        <a:pt x="1864" y="1677"/>
                      </a:cubicBezTo>
                      <a:cubicBezTo>
                        <a:pt x="1872" y="1673"/>
                        <a:pt x="1879" y="1668"/>
                        <a:pt x="1886" y="1662"/>
                      </a:cubicBezTo>
                      <a:cubicBezTo>
                        <a:pt x="1887" y="1662"/>
                        <a:pt x="1887" y="1661"/>
                        <a:pt x="1889" y="1660"/>
                      </a:cubicBezTo>
                      <a:cubicBezTo>
                        <a:pt x="1886" y="1661"/>
                        <a:pt x="1883" y="1662"/>
                        <a:pt x="1881" y="1664"/>
                      </a:cubicBezTo>
                      <a:cubicBezTo>
                        <a:pt x="1873" y="1667"/>
                        <a:pt x="1866" y="1669"/>
                        <a:pt x="1858" y="1669"/>
                      </a:cubicBezTo>
                      <a:cubicBezTo>
                        <a:pt x="1834" y="1669"/>
                        <a:pt x="1823" y="1651"/>
                        <a:pt x="1822" y="1632"/>
                      </a:cubicBezTo>
                      <a:cubicBezTo>
                        <a:pt x="1820" y="1615"/>
                        <a:pt x="1826" y="1597"/>
                        <a:pt x="1840" y="1588"/>
                      </a:cubicBezTo>
                      <a:cubicBezTo>
                        <a:pt x="1853" y="1580"/>
                        <a:pt x="1867" y="1580"/>
                        <a:pt x="1878" y="1590"/>
                      </a:cubicBezTo>
                      <a:cubicBezTo>
                        <a:pt x="1883" y="1594"/>
                        <a:pt x="1886" y="1599"/>
                        <a:pt x="1888" y="1605"/>
                      </a:cubicBezTo>
                      <a:cubicBezTo>
                        <a:pt x="1890" y="1611"/>
                        <a:pt x="1890" y="1615"/>
                        <a:pt x="1887" y="1620"/>
                      </a:cubicBezTo>
                      <a:cubicBezTo>
                        <a:pt x="1884" y="1626"/>
                        <a:pt x="1879" y="1630"/>
                        <a:pt x="1873" y="1631"/>
                      </a:cubicBezTo>
                      <a:cubicBezTo>
                        <a:pt x="1868" y="1632"/>
                        <a:pt x="1865" y="1631"/>
                        <a:pt x="1862" y="1628"/>
                      </a:cubicBezTo>
                      <a:cubicBezTo>
                        <a:pt x="1858" y="1625"/>
                        <a:pt x="1857" y="1621"/>
                        <a:pt x="1857" y="1616"/>
                      </a:cubicBezTo>
                      <a:cubicBezTo>
                        <a:pt x="1857" y="1611"/>
                        <a:pt x="1860" y="1606"/>
                        <a:pt x="1865" y="1605"/>
                      </a:cubicBezTo>
                      <a:cubicBezTo>
                        <a:pt x="1870" y="1603"/>
                        <a:pt x="1875" y="1605"/>
                        <a:pt x="1878" y="1610"/>
                      </a:cubicBezTo>
                      <a:cubicBezTo>
                        <a:pt x="1881" y="1615"/>
                        <a:pt x="1880" y="1622"/>
                        <a:pt x="1874" y="1625"/>
                      </a:cubicBezTo>
                      <a:cubicBezTo>
                        <a:pt x="1869" y="1628"/>
                        <a:pt x="1862" y="1627"/>
                        <a:pt x="1859" y="1621"/>
                      </a:cubicBezTo>
                      <a:cubicBezTo>
                        <a:pt x="1858" y="1619"/>
                        <a:pt x="1857" y="1617"/>
                        <a:pt x="1857" y="1615"/>
                      </a:cubicBezTo>
                      <a:cubicBezTo>
                        <a:pt x="1857" y="1615"/>
                        <a:pt x="1857" y="1616"/>
                        <a:pt x="1857" y="1616"/>
                      </a:cubicBezTo>
                      <a:cubicBezTo>
                        <a:pt x="1857" y="1621"/>
                        <a:pt x="1859" y="1625"/>
                        <a:pt x="1862" y="1628"/>
                      </a:cubicBezTo>
                      <a:cubicBezTo>
                        <a:pt x="1865" y="1630"/>
                        <a:pt x="1869" y="1631"/>
                        <a:pt x="1872" y="1631"/>
                      </a:cubicBezTo>
                      <a:cubicBezTo>
                        <a:pt x="1879" y="1630"/>
                        <a:pt x="1884" y="1626"/>
                        <a:pt x="1886" y="1620"/>
                      </a:cubicBezTo>
                      <a:cubicBezTo>
                        <a:pt x="1888" y="1615"/>
                        <a:pt x="1888" y="1611"/>
                        <a:pt x="1887" y="1606"/>
                      </a:cubicBezTo>
                      <a:cubicBezTo>
                        <a:pt x="1885" y="1600"/>
                        <a:pt x="1882" y="1595"/>
                        <a:pt x="1877" y="1591"/>
                      </a:cubicBezTo>
                      <a:cubicBezTo>
                        <a:pt x="1866" y="1583"/>
                        <a:pt x="1853" y="1582"/>
                        <a:pt x="1842" y="1590"/>
                      </a:cubicBezTo>
                      <a:cubicBezTo>
                        <a:pt x="1828" y="1599"/>
                        <a:pt x="1823" y="1617"/>
                        <a:pt x="1825" y="1633"/>
                      </a:cubicBezTo>
                      <a:cubicBezTo>
                        <a:pt x="1827" y="1650"/>
                        <a:pt x="1837" y="1665"/>
                        <a:pt x="1857" y="1665"/>
                      </a:cubicBezTo>
                      <a:cubicBezTo>
                        <a:pt x="1865" y="1664"/>
                        <a:pt x="1871" y="1662"/>
                        <a:pt x="1879" y="1659"/>
                      </a:cubicBezTo>
                      <a:cubicBezTo>
                        <a:pt x="1883" y="1657"/>
                        <a:pt x="1887" y="1655"/>
                        <a:pt x="1891" y="1652"/>
                      </a:cubicBezTo>
                      <a:cubicBezTo>
                        <a:pt x="1906" y="1643"/>
                        <a:pt x="1917" y="1630"/>
                        <a:pt x="1933" y="1623"/>
                      </a:cubicBezTo>
                      <a:cubicBezTo>
                        <a:pt x="1949" y="1617"/>
                        <a:pt x="1966" y="1618"/>
                        <a:pt x="1984" y="1626"/>
                      </a:cubicBezTo>
                      <a:cubicBezTo>
                        <a:pt x="1993" y="1630"/>
                        <a:pt x="1999" y="1635"/>
                        <a:pt x="2005" y="1642"/>
                      </a:cubicBezTo>
                      <a:cubicBezTo>
                        <a:pt x="2008" y="1645"/>
                        <a:pt x="2010" y="1648"/>
                        <a:pt x="2012" y="1651"/>
                      </a:cubicBezTo>
                      <a:cubicBezTo>
                        <a:pt x="2012" y="1648"/>
                        <a:pt x="2013" y="1645"/>
                        <a:pt x="2014" y="1642"/>
                      </a:cubicBezTo>
                      <a:cubicBezTo>
                        <a:pt x="2017" y="1631"/>
                        <a:pt x="2026" y="1624"/>
                        <a:pt x="2038" y="1623"/>
                      </a:cubicBezTo>
                      <a:cubicBezTo>
                        <a:pt x="2048" y="1622"/>
                        <a:pt x="2059" y="1626"/>
                        <a:pt x="2064" y="1635"/>
                      </a:cubicBezTo>
                      <a:cubicBezTo>
                        <a:pt x="2069" y="1644"/>
                        <a:pt x="2068" y="1653"/>
                        <a:pt x="2062" y="1660"/>
                      </a:cubicBezTo>
                      <a:cubicBezTo>
                        <a:pt x="2059" y="1664"/>
                        <a:pt x="2054" y="1666"/>
                        <a:pt x="2049" y="1666"/>
                      </a:cubicBezTo>
                      <a:cubicBezTo>
                        <a:pt x="2046" y="1666"/>
                        <a:pt x="2043" y="1665"/>
                        <a:pt x="2040" y="1663"/>
                      </a:cubicBezTo>
                      <a:cubicBezTo>
                        <a:pt x="2036" y="1660"/>
                        <a:pt x="2034" y="1654"/>
                        <a:pt x="2036" y="1650"/>
                      </a:cubicBezTo>
                      <a:cubicBezTo>
                        <a:pt x="2039" y="1644"/>
                        <a:pt x="2045" y="1642"/>
                        <a:pt x="2051" y="1644"/>
                      </a:cubicBezTo>
                      <a:cubicBezTo>
                        <a:pt x="2056" y="1647"/>
                        <a:pt x="2058" y="1653"/>
                        <a:pt x="2056" y="1659"/>
                      </a:cubicBezTo>
                      <a:cubicBezTo>
                        <a:pt x="2054" y="1663"/>
                        <a:pt x="2049" y="1666"/>
                        <a:pt x="2044" y="1665"/>
                      </a:cubicBezTo>
                      <a:cubicBezTo>
                        <a:pt x="2051" y="1667"/>
                        <a:pt x="2058" y="1664"/>
                        <a:pt x="2062" y="1659"/>
                      </a:cubicBezTo>
                      <a:cubicBezTo>
                        <a:pt x="2067" y="1653"/>
                        <a:pt x="2068" y="1644"/>
                        <a:pt x="2063" y="1636"/>
                      </a:cubicBezTo>
                      <a:cubicBezTo>
                        <a:pt x="2058" y="1627"/>
                        <a:pt x="2048" y="1623"/>
                        <a:pt x="2038" y="1624"/>
                      </a:cubicBezTo>
                      <a:cubicBezTo>
                        <a:pt x="2032" y="1625"/>
                        <a:pt x="2026" y="1628"/>
                        <a:pt x="2022" y="1632"/>
                      </a:cubicBezTo>
                      <a:cubicBezTo>
                        <a:pt x="2008" y="1646"/>
                        <a:pt x="2022" y="1664"/>
                        <a:pt x="2022" y="1686"/>
                      </a:cubicBezTo>
                      <a:cubicBezTo>
                        <a:pt x="2023" y="1709"/>
                        <a:pt x="2015" y="1732"/>
                        <a:pt x="2001" y="1749"/>
                      </a:cubicBezTo>
                      <a:cubicBezTo>
                        <a:pt x="2016" y="1723"/>
                        <a:pt x="2025" y="1695"/>
                        <a:pt x="2015" y="1666"/>
                      </a:cubicBezTo>
                      <a:cubicBezTo>
                        <a:pt x="2012" y="1657"/>
                        <a:pt x="2008" y="1651"/>
                        <a:pt x="2002" y="1645"/>
                      </a:cubicBezTo>
                      <a:cubicBezTo>
                        <a:pt x="1996" y="1638"/>
                        <a:pt x="1990" y="1634"/>
                        <a:pt x="1982" y="1630"/>
                      </a:cubicBezTo>
                      <a:cubicBezTo>
                        <a:pt x="1958" y="1619"/>
                        <a:pt x="1935" y="1624"/>
                        <a:pt x="1916" y="1640"/>
                      </a:cubicBezTo>
                      <a:cubicBezTo>
                        <a:pt x="1901" y="1652"/>
                        <a:pt x="1892" y="1667"/>
                        <a:pt x="1897" y="1687"/>
                      </a:cubicBezTo>
                      <a:close/>
                      <a:moveTo>
                        <a:pt x="1692" y="1715"/>
                      </a:moveTo>
                      <a:cubicBezTo>
                        <a:pt x="1693" y="1712"/>
                        <a:pt x="1696" y="1711"/>
                        <a:pt x="1699" y="1712"/>
                      </a:cubicBezTo>
                      <a:cubicBezTo>
                        <a:pt x="1702" y="1714"/>
                        <a:pt x="1703" y="1717"/>
                        <a:pt x="1701" y="1719"/>
                      </a:cubicBezTo>
                      <a:cubicBezTo>
                        <a:pt x="1700" y="1722"/>
                        <a:pt x="1697" y="1723"/>
                        <a:pt x="1695" y="1722"/>
                      </a:cubicBezTo>
                      <a:cubicBezTo>
                        <a:pt x="1692" y="1720"/>
                        <a:pt x="1691" y="1717"/>
                        <a:pt x="1692" y="1715"/>
                      </a:cubicBezTo>
                      <a:close/>
                      <a:moveTo>
                        <a:pt x="1825" y="1748"/>
                      </a:moveTo>
                      <a:cubicBezTo>
                        <a:pt x="1828" y="1752"/>
                        <a:pt x="1834" y="1756"/>
                        <a:pt x="1839" y="1753"/>
                      </a:cubicBezTo>
                      <a:cubicBezTo>
                        <a:pt x="1842" y="1752"/>
                        <a:pt x="1843" y="1749"/>
                        <a:pt x="1843" y="1746"/>
                      </a:cubicBezTo>
                      <a:cubicBezTo>
                        <a:pt x="1843" y="1743"/>
                        <a:pt x="1840" y="1740"/>
                        <a:pt x="1837" y="1740"/>
                      </a:cubicBezTo>
                      <a:cubicBezTo>
                        <a:pt x="1834" y="1741"/>
                        <a:pt x="1832" y="1743"/>
                        <a:pt x="1832" y="1746"/>
                      </a:cubicBezTo>
                      <a:cubicBezTo>
                        <a:pt x="1829" y="1741"/>
                        <a:pt x="1836" y="1734"/>
                        <a:pt x="1843" y="1739"/>
                      </a:cubicBezTo>
                      <a:cubicBezTo>
                        <a:pt x="1846" y="1741"/>
                        <a:pt x="1848" y="1745"/>
                        <a:pt x="1847" y="1749"/>
                      </a:cubicBezTo>
                      <a:cubicBezTo>
                        <a:pt x="1844" y="1757"/>
                        <a:pt x="1837" y="1759"/>
                        <a:pt x="1830" y="1757"/>
                      </a:cubicBezTo>
                      <a:cubicBezTo>
                        <a:pt x="1824" y="1755"/>
                        <a:pt x="1821" y="1748"/>
                        <a:pt x="1821" y="1741"/>
                      </a:cubicBezTo>
                      <a:cubicBezTo>
                        <a:pt x="1820" y="1760"/>
                        <a:pt x="1838" y="1785"/>
                        <a:pt x="1849" y="1793"/>
                      </a:cubicBezTo>
                      <a:cubicBezTo>
                        <a:pt x="1848" y="1793"/>
                        <a:pt x="1846" y="1794"/>
                        <a:pt x="1846" y="1795"/>
                      </a:cubicBezTo>
                      <a:cubicBezTo>
                        <a:pt x="1828" y="1782"/>
                        <a:pt x="1814" y="1755"/>
                        <a:pt x="1818" y="1738"/>
                      </a:cubicBezTo>
                      <a:cubicBezTo>
                        <a:pt x="1800" y="1756"/>
                        <a:pt x="1785" y="1765"/>
                        <a:pt x="1775" y="1779"/>
                      </a:cubicBezTo>
                      <a:cubicBezTo>
                        <a:pt x="1770" y="1786"/>
                        <a:pt x="1767" y="1794"/>
                        <a:pt x="1769" y="1802"/>
                      </a:cubicBezTo>
                      <a:cubicBezTo>
                        <a:pt x="1768" y="1802"/>
                        <a:pt x="1766" y="1805"/>
                        <a:pt x="1766" y="1807"/>
                      </a:cubicBezTo>
                      <a:cubicBezTo>
                        <a:pt x="1761" y="1798"/>
                        <a:pt x="1765" y="1785"/>
                        <a:pt x="1773" y="1775"/>
                      </a:cubicBezTo>
                      <a:cubicBezTo>
                        <a:pt x="1774" y="1774"/>
                        <a:pt x="1775" y="1774"/>
                        <a:pt x="1775" y="1773"/>
                      </a:cubicBezTo>
                      <a:cubicBezTo>
                        <a:pt x="1761" y="1780"/>
                        <a:pt x="1749" y="1797"/>
                        <a:pt x="1745" y="1814"/>
                      </a:cubicBezTo>
                      <a:cubicBezTo>
                        <a:pt x="1743" y="1821"/>
                        <a:pt x="1742" y="1830"/>
                        <a:pt x="1745" y="1836"/>
                      </a:cubicBezTo>
                      <a:cubicBezTo>
                        <a:pt x="1747" y="1840"/>
                        <a:pt x="1753" y="1843"/>
                        <a:pt x="1757" y="1841"/>
                      </a:cubicBezTo>
                      <a:cubicBezTo>
                        <a:pt x="1758" y="1840"/>
                        <a:pt x="1759" y="1839"/>
                        <a:pt x="1759" y="1837"/>
                      </a:cubicBezTo>
                      <a:cubicBezTo>
                        <a:pt x="1758" y="1836"/>
                        <a:pt x="1757" y="1835"/>
                        <a:pt x="1756" y="1835"/>
                      </a:cubicBezTo>
                      <a:cubicBezTo>
                        <a:pt x="1755" y="1835"/>
                        <a:pt x="1754" y="1835"/>
                        <a:pt x="1753" y="1836"/>
                      </a:cubicBezTo>
                      <a:cubicBezTo>
                        <a:pt x="1752" y="1837"/>
                        <a:pt x="1753" y="1839"/>
                        <a:pt x="1754" y="1839"/>
                      </a:cubicBezTo>
                      <a:cubicBezTo>
                        <a:pt x="1755" y="1839"/>
                        <a:pt x="1756" y="1839"/>
                        <a:pt x="1756" y="1838"/>
                      </a:cubicBezTo>
                      <a:cubicBezTo>
                        <a:pt x="1756" y="1839"/>
                        <a:pt x="1756" y="1840"/>
                        <a:pt x="1754" y="1840"/>
                      </a:cubicBezTo>
                      <a:cubicBezTo>
                        <a:pt x="1753" y="1840"/>
                        <a:pt x="1751" y="1839"/>
                        <a:pt x="1751" y="1838"/>
                      </a:cubicBezTo>
                      <a:cubicBezTo>
                        <a:pt x="1750" y="1835"/>
                        <a:pt x="1752" y="1832"/>
                        <a:pt x="1754" y="1832"/>
                      </a:cubicBezTo>
                      <a:cubicBezTo>
                        <a:pt x="1756" y="1831"/>
                        <a:pt x="1758" y="1831"/>
                        <a:pt x="1760" y="1832"/>
                      </a:cubicBezTo>
                      <a:cubicBezTo>
                        <a:pt x="1762" y="1833"/>
                        <a:pt x="1762" y="1835"/>
                        <a:pt x="1763" y="1837"/>
                      </a:cubicBezTo>
                      <a:cubicBezTo>
                        <a:pt x="1763" y="1840"/>
                        <a:pt x="1762" y="1842"/>
                        <a:pt x="1759" y="1843"/>
                      </a:cubicBezTo>
                      <a:cubicBezTo>
                        <a:pt x="1754" y="1846"/>
                        <a:pt x="1749" y="1843"/>
                        <a:pt x="1746" y="1840"/>
                      </a:cubicBezTo>
                      <a:cubicBezTo>
                        <a:pt x="1745" y="1838"/>
                        <a:pt x="1743" y="1835"/>
                        <a:pt x="1743" y="1833"/>
                      </a:cubicBezTo>
                      <a:cubicBezTo>
                        <a:pt x="1744" y="1844"/>
                        <a:pt x="1750" y="1851"/>
                        <a:pt x="1758" y="1855"/>
                      </a:cubicBezTo>
                      <a:cubicBezTo>
                        <a:pt x="1764" y="1858"/>
                        <a:pt x="1770" y="1859"/>
                        <a:pt x="1775" y="1856"/>
                      </a:cubicBezTo>
                      <a:cubicBezTo>
                        <a:pt x="1776" y="1856"/>
                        <a:pt x="1776" y="1856"/>
                        <a:pt x="1776" y="1856"/>
                      </a:cubicBezTo>
                      <a:cubicBezTo>
                        <a:pt x="1770" y="1857"/>
                        <a:pt x="1764" y="1853"/>
                        <a:pt x="1767" y="1846"/>
                      </a:cubicBezTo>
                      <a:cubicBezTo>
                        <a:pt x="1769" y="1840"/>
                        <a:pt x="1779" y="1834"/>
                        <a:pt x="1772" y="1821"/>
                      </a:cubicBezTo>
                      <a:cubicBezTo>
                        <a:pt x="1778" y="1825"/>
                        <a:pt x="1783" y="1831"/>
                        <a:pt x="1785" y="1837"/>
                      </a:cubicBezTo>
                      <a:cubicBezTo>
                        <a:pt x="1786" y="1843"/>
                        <a:pt x="1785" y="1851"/>
                        <a:pt x="1780" y="1855"/>
                      </a:cubicBezTo>
                      <a:cubicBezTo>
                        <a:pt x="1774" y="1860"/>
                        <a:pt x="1764" y="1860"/>
                        <a:pt x="1757" y="1857"/>
                      </a:cubicBezTo>
                      <a:cubicBezTo>
                        <a:pt x="1747" y="1851"/>
                        <a:pt x="1741" y="1841"/>
                        <a:pt x="1741" y="1830"/>
                      </a:cubicBezTo>
                      <a:cubicBezTo>
                        <a:pt x="1740" y="1820"/>
                        <a:pt x="1745" y="1804"/>
                        <a:pt x="1751" y="1795"/>
                      </a:cubicBezTo>
                      <a:cubicBezTo>
                        <a:pt x="1755" y="1787"/>
                        <a:pt x="1764" y="1778"/>
                        <a:pt x="1771" y="1773"/>
                      </a:cubicBezTo>
                      <a:cubicBezTo>
                        <a:pt x="1766" y="1775"/>
                        <a:pt x="1760" y="1776"/>
                        <a:pt x="1754" y="1776"/>
                      </a:cubicBezTo>
                      <a:cubicBezTo>
                        <a:pt x="1741" y="1776"/>
                        <a:pt x="1731" y="1773"/>
                        <a:pt x="1720" y="1766"/>
                      </a:cubicBezTo>
                      <a:cubicBezTo>
                        <a:pt x="1716" y="1763"/>
                        <a:pt x="1713" y="1761"/>
                        <a:pt x="1710" y="1758"/>
                      </a:cubicBezTo>
                      <a:cubicBezTo>
                        <a:pt x="1711" y="1757"/>
                        <a:pt x="1712" y="1757"/>
                        <a:pt x="1713" y="1756"/>
                      </a:cubicBezTo>
                      <a:cubicBezTo>
                        <a:pt x="1716" y="1758"/>
                        <a:pt x="1719" y="1761"/>
                        <a:pt x="1722" y="1763"/>
                      </a:cubicBezTo>
                      <a:cubicBezTo>
                        <a:pt x="1732" y="1769"/>
                        <a:pt x="1741" y="1772"/>
                        <a:pt x="1754" y="1772"/>
                      </a:cubicBezTo>
                      <a:cubicBezTo>
                        <a:pt x="1770" y="1770"/>
                        <a:pt x="1783" y="1763"/>
                        <a:pt x="1795" y="1754"/>
                      </a:cubicBezTo>
                      <a:cubicBezTo>
                        <a:pt x="1791" y="1755"/>
                        <a:pt x="1787" y="1756"/>
                        <a:pt x="1783" y="1757"/>
                      </a:cubicBezTo>
                      <a:cubicBezTo>
                        <a:pt x="1783" y="1757"/>
                        <a:pt x="1783" y="1757"/>
                        <a:pt x="1783" y="1757"/>
                      </a:cubicBezTo>
                      <a:cubicBezTo>
                        <a:pt x="1775" y="1758"/>
                        <a:pt x="1766" y="1758"/>
                        <a:pt x="1759" y="1753"/>
                      </a:cubicBezTo>
                      <a:cubicBezTo>
                        <a:pt x="1767" y="1755"/>
                        <a:pt x="1774" y="1756"/>
                        <a:pt x="1783" y="1754"/>
                      </a:cubicBezTo>
                      <a:cubicBezTo>
                        <a:pt x="1783" y="1754"/>
                        <a:pt x="1783" y="1754"/>
                        <a:pt x="1783" y="1754"/>
                      </a:cubicBezTo>
                      <a:cubicBezTo>
                        <a:pt x="1800" y="1751"/>
                        <a:pt x="1803" y="1747"/>
                        <a:pt x="1815" y="1735"/>
                      </a:cubicBezTo>
                      <a:cubicBezTo>
                        <a:pt x="1833" y="1715"/>
                        <a:pt x="1851" y="1693"/>
                        <a:pt x="1874" y="1684"/>
                      </a:cubicBezTo>
                      <a:cubicBezTo>
                        <a:pt x="1860" y="1692"/>
                        <a:pt x="1814" y="1729"/>
                        <a:pt x="1825" y="1748"/>
                      </a:cubicBezTo>
                      <a:close/>
                      <a:moveTo>
                        <a:pt x="1771" y="1754"/>
                      </a:moveTo>
                      <a:cubicBezTo>
                        <a:pt x="1773" y="1742"/>
                        <a:pt x="1755" y="1741"/>
                        <a:pt x="1750" y="1740"/>
                      </a:cubicBezTo>
                      <a:cubicBezTo>
                        <a:pt x="1745" y="1739"/>
                        <a:pt x="1743" y="1737"/>
                        <a:pt x="1741" y="1733"/>
                      </a:cubicBezTo>
                      <a:cubicBezTo>
                        <a:pt x="1740" y="1739"/>
                        <a:pt x="1744" y="1751"/>
                        <a:pt x="1748" y="1755"/>
                      </a:cubicBezTo>
                      <a:cubicBezTo>
                        <a:pt x="1753" y="1762"/>
                        <a:pt x="1761" y="1765"/>
                        <a:pt x="1769" y="1758"/>
                      </a:cubicBezTo>
                      <a:cubicBezTo>
                        <a:pt x="1765" y="1758"/>
                        <a:pt x="1758" y="1755"/>
                        <a:pt x="1756" y="1751"/>
                      </a:cubicBezTo>
                      <a:cubicBezTo>
                        <a:pt x="1758" y="1752"/>
                        <a:pt x="1765" y="1755"/>
                        <a:pt x="1771" y="1754"/>
                      </a:cubicBezTo>
                      <a:close/>
                      <a:moveTo>
                        <a:pt x="1802" y="1823"/>
                      </a:moveTo>
                      <a:cubicBezTo>
                        <a:pt x="1800" y="1825"/>
                        <a:pt x="1800" y="1829"/>
                        <a:pt x="1802" y="1831"/>
                      </a:cubicBezTo>
                      <a:cubicBezTo>
                        <a:pt x="1804" y="1833"/>
                        <a:pt x="1808" y="1833"/>
                        <a:pt x="1810" y="1830"/>
                      </a:cubicBezTo>
                      <a:cubicBezTo>
                        <a:pt x="1812" y="1828"/>
                        <a:pt x="1812" y="1825"/>
                        <a:pt x="1810" y="1822"/>
                      </a:cubicBezTo>
                      <a:cubicBezTo>
                        <a:pt x="1807" y="1820"/>
                        <a:pt x="1804" y="1820"/>
                        <a:pt x="1802" y="1823"/>
                      </a:cubicBezTo>
                      <a:close/>
                      <a:moveTo>
                        <a:pt x="1786" y="1816"/>
                      </a:moveTo>
                      <a:cubicBezTo>
                        <a:pt x="1783" y="1819"/>
                        <a:pt x="1784" y="1823"/>
                        <a:pt x="1786" y="1826"/>
                      </a:cubicBezTo>
                      <a:cubicBezTo>
                        <a:pt x="1789" y="1828"/>
                        <a:pt x="1794" y="1828"/>
                        <a:pt x="1796" y="1825"/>
                      </a:cubicBezTo>
                      <a:cubicBezTo>
                        <a:pt x="1799" y="1823"/>
                        <a:pt x="1799" y="1818"/>
                        <a:pt x="1796" y="1815"/>
                      </a:cubicBezTo>
                      <a:cubicBezTo>
                        <a:pt x="1793" y="1813"/>
                        <a:pt x="1789" y="1813"/>
                        <a:pt x="1786" y="1816"/>
                      </a:cubicBezTo>
                      <a:close/>
                      <a:moveTo>
                        <a:pt x="1768" y="1803"/>
                      </a:moveTo>
                      <a:cubicBezTo>
                        <a:pt x="1765" y="1807"/>
                        <a:pt x="1765" y="1813"/>
                        <a:pt x="1769" y="1816"/>
                      </a:cubicBezTo>
                      <a:cubicBezTo>
                        <a:pt x="1773" y="1820"/>
                        <a:pt x="1779" y="1820"/>
                        <a:pt x="1782" y="1816"/>
                      </a:cubicBezTo>
                      <a:cubicBezTo>
                        <a:pt x="1786" y="1812"/>
                        <a:pt x="1786" y="1806"/>
                        <a:pt x="1782" y="1803"/>
                      </a:cubicBezTo>
                      <a:cubicBezTo>
                        <a:pt x="1778" y="1799"/>
                        <a:pt x="1772" y="1799"/>
                        <a:pt x="1768" y="1803"/>
                      </a:cubicBezTo>
                      <a:close/>
                      <a:moveTo>
                        <a:pt x="1694" y="1743"/>
                      </a:moveTo>
                      <a:cubicBezTo>
                        <a:pt x="1697" y="1738"/>
                        <a:pt x="1703" y="1736"/>
                        <a:pt x="1708" y="1739"/>
                      </a:cubicBezTo>
                      <a:cubicBezTo>
                        <a:pt x="1713" y="1741"/>
                        <a:pt x="1715" y="1747"/>
                        <a:pt x="1713" y="1752"/>
                      </a:cubicBezTo>
                      <a:cubicBezTo>
                        <a:pt x="1710" y="1757"/>
                        <a:pt x="1704" y="1760"/>
                        <a:pt x="1699" y="1757"/>
                      </a:cubicBezTo>
                      <a:cubicBezTo>
                        <a:pt x="1694" y="1755"/>
                        <a:pt x="1692" y="1749"/>
                        <a:pt x="1694" y="1743"/>
                      </a:cubicBezTo>
                      <a:close/>
                      <a:moveTo>
                        <a:pt x="1690" y="1728"/>
                      </a:moveTo>
                      <a:cubicBezTo>
                        <a:pt x="1691" y="1724"/>
                        <a:pt x="1695" y="1723"/>
                        <a:pt x="1698" y="1724"/>
                      </a:cubicBezTo>
                      <a:cubicBezTo>
                        <a:pt x="1702" y="1726"/>
                        <a:pt x="1703" y="1730"/>
                        <a:pt x="1702" y="1733"/>
                      </a:cubicBezTo>
                      <a:cubicBezTo>
                        <a:pt x="1700" y="1737"/>
                        <a:pt x="1696" y="1738"/>
                        <a:pt x="1693" y="1736"/>
                      </a:cubicBezTo>
                      <a:cubicBezTo>
                        <a:pt x="1689" y="1735"/>
                        <a:pt x="1688" y="1731"/>
                        <a:pt x="1690" y="1728"/>
                      </a:cubicBezTo>
                      <a:close/>
                      <a:moveTo>
                        <a:pt x="1815" y="1606"/>
                      </a:moveTo>
                      <a:cubicBezTo>
                        <a:pt x="1827" y="1597"/>
                        <a:pt x="1837" y="1585"/>
                        <a:pt x="1840" y="1572"/>
                      </a:cubicBezTo>
                      <a:cubicBezTo>
                        <a:pt x="1844" y="1559"/>
                        <a:pt x="1840" y="1544"/>
                        <a:pt x="1829" y="1535"/>
                      </a:cubicBezTo>
                      <a:cubicBezTo>
                        <a:pt x="1823" y="1530"/>
                        <a:pt x="1814" y="1528"/>
                        <a:pt x="1807" y="1527"/>
                      </a:cubicBezTo>
                      <a:cubicBezTo>
                        <a:pt x="1797" y="1528"/>
                        <a:pt x="1791" y="1529"/>
                        <a:pt x="1783" y="1533"/>
                      </a:cubicBezTo>
                      <a:cubicBezTo>
                        <a:pt x="1775" y="1537"/>
                        <a:pt x="1770" y="1542"/>
                        <a:pt x="1764" y="1549"/>
                      </a:cubicBezTo>
                      <a:cubicBezTo>
                        <a:pt x="1762" y="1552"/>
                        <a:pt x="1760" y="1555"/>
                        <a:pt x="1758" y="1558"/>
                      </a:cubicBezTo>
                      <a:cubicBezTo>
                        <a:pt x="1753" y="1567"/>
                        <a:pt x="1751" y="1575"/>
                        <a:pt x="1749" y="1586"/>
                      </a:cubicBezTo>
                      <a:cubicBezTo>
                        <a:pt x="1748" y="1600"/>
                        <a:pt x="1749" y="1612"/>
                        <a:pt x="1755" y="1625"/>
                      </a:cubicBezTo>
                      <a:cubicBezTo>
                        <a:pt x="1756" y="1626"/>
                        <a:pt x="1756" y="1627"/>
                        <a:pt x="1757" y="1628"/>
                      </a:cubicBezTo>
                      <a:cubicBezTo>
                        <a:pt x="1748" y="1623"/>
                        <a:pt x="1737" y="1620"/>
                        <a:pt x="1727" y="1620"/>
                      </a:cubicBezTo>
                      <a:cubicBezTo>
                        <a:pt x="1714" y="1620"/>
                        <a:pt x="1702" y="1624"/>
                        <a:pt x="1693" y="1633"/>
                      </a:cubicBezTo>
                      <a:cubicBezTo>
                        <a:pt x="1690" y="1637"/>
                        <a:pt x="1687" y="1642"/>
                        <a:pt x="1685" y="1648"/>
                      </a:cubicBezTo>
                      <a:cubicBezTo>
                        <a:pt x="1688" y="1642"/>
                        <a:pt x="1691" y="1638"/>
                        <a:pt x="1694" y="1635"/>
                      </a:cubicBezTo>
                      <a:cubicBezTo>
                        <a:pt x="1703" y="1626"/>
                        <a:pt x="1714" y="1623"/>
                        <a:pt x="1727" y="1623"/>
                      </a:cubicBezTo>
                      <a:cubicBezTo>
                        <a:pt x="1736" y="1624"/>
                        <a:pt x="1743" y="1626"/>
                        <a:pt x="1749" y="1630"/>
                      </a:cubicBezTo>
                      <a:cubicBezTo>
                        <a:pt x="1763" y="1636"/>
                        <a:pt x="1770" y="1646"/>
                        <a:pt x="1782" y="1654"/>
                      </a:cubicBezTo>
                      <a:cubicBezTo>
                        <a:pt x="1783" y="1655"/>
                        <a:pt x="1783" y="1655"/>
                        <a:pt x="1783" y="1655"/>
                      </a:cubicBezTo>
                      <a:cubicBezTo>
                        <a:pt x="1790" y="1659"/>
                        <a:pt x="1797" y="1662"/>
                        <a:pt x="1805" y="1665"/>
                      </a:cubicBezTo>
                      <a:cubicBezTo>
                        <a:pt x="1807" y="1665"/>
                        <a:pt x="1825" y="1671"/>
                        <a:pt x="1827" y="1668"/>
                      </a:cubicBezTo>
                      <a:cubicBezTo>
                        <a:pt x="1826" y="1667"/>
                        <a:pt x="1814" y="1663"/>
                        <a:pt x="1812" y="1663"/>
                      </a:cubicBezTo>
                      <a:cubicBezTo>
                        <a:pt x="1803" y="1659"/>
                        <a:pt x="1795" y="1656"/>
                        <a:pt x="1786" y="1651"/>
                      </a:cubicBezTo>
                      <a:cubicBezTo>
                        <a:pt x="1785" y="1650"/>
                        <a:pt x="1785" y="1650"/>
                        <a:pt x="1785" y="1650"/>
                      </a:cubicBezTo>
                      <a:cubicBezTo>
                        <a:pt x="1773" y="1643"/>
                        <a:pt x="1765" y="1636"/>
                        <a:pt x="1759" y="1623"/>
                      </a:cubicBezTo>
                      <a:cubicBezTo>
                        <a:pt x="1752" y="1609"/>
                        <a:pt x="1749" y="1592"/>
                        <a:pt x="1757" y="1577"/>
                      </a:cubicBezTo>
                      <a:cubicBezTo>
                        <a:pt x="1761" y="1569"/>
                        <a:pt x="1772" y="1560"/>
                        <a:pt x="1781" y="1565"/>
                      </a:cubicBezTo>
                      <a:cubicBezTo>
                        <a:pt x="1785" y="1566"/>
                        <a:pt x="1786" y="1570"/>
                        <a:pt x="1786" y="1573"/>
                      </a:cubicBezTo>
                      <a:cubicBezTo>
                        <a:pt x="1785" y="1576"/>
                        <a:pt x="1783" y="1578"/>
                        <a:pt x="1780" y="1579"/>
                      </a:cubicBezTo>
                      <a:cubicBezTo>
                        <a:pt x="1777" y="1579"/>
                        <a:pt x="1775" y="1578"/>
                        <a:pt x="1774" y="1576"/>
                      </a:cubicBezTo>
                      <a:cubicBezTo>
                        <a:pt x="1772" y="1574"/>
                        <a:pt x="1773" y="1570"/>
                        <a:pt x="1776" y="1570"/>
                      </a:cubicBezTo>
                      <a:cubicBezTo>
                        <a:pt x="1777" y="1569"/>
                        <a:pt x="1779" y="1569"/>
                        <a:pt x="1780" y="1571"/>
                      </a:cubicBezTo>
                      <a:cubicBezTo>
                        <a:pt x="1780" y="1568"/>
                        <a:pt x="1779" y="1567"/>
                        <a:pt x="1776" y="1567"/>
                      </a:cubicBezTo>
                      <a:cubicBezTo>
                        <a:pt x="1773" y="1567"/>
                        <a:pt x="1770" y="1569"/>
                        <a:pt x="1769" y="1572"/>
                      </a:cubicBezTo>
                      <a:cubicBezTo>
                        <a:pt x="1767" y="1578"/>
                        <a:pt x="1771" y="1584"/>
                        <a:pt x="1776" y="1585"/>
                      </a:cubicBezTo>
                      <a:cubicBezTo>
                        <a:pt x="1780" y="1587"/>
                        <a:pt x="1785" y="1586"/>
                        <a:pt x="1788" y="1583"/>
                      </a:cubicBezTo>
                      <a:cubicBezTo>
                        <a:pt x="1792" y="1581"/>
                        <a:pt x="1794" y="1577"/>
                        <a:pt x="1794" y="1573"/>
                      </a:cubicBezTo>
                      <a:cubicBezTo>
                        <a:pt x="1794" y="1568"/>
                        <a:pt x="1791" y="1562"/>
                        <a:pt x="1786" y="1560"/>
                      </a:cubicBezTo>
                      <a:cubicBezTo>
                        <a:pt x="1775" y="1554"/>
                        <a:pt x="1762" y="1562"/>
                        <a:pt x="1757" y="1572"/>
                      </a:cubicBezTo>
                      <a:cubicBezTo>
                        <a:pt x="1755" y="1576"/>
                        <a:pt x="1754" y="1580"/>
                        <a:pt x="1753" y="1583"/>
                      </a:cubicBezTo>
                      <a:cubicBezTo>
                        <a:pt x="1755" y="1571"/>
                        <a:pt x="1759" y="1561"/>
                        <a:pt x="1766" y="1550"/>
                      </a:cubicBezTo>
                      <a:cubicBezTo>
                        <a:pt x="1771" y="1544"/>
                        <a:pt x="1776" y="1539"/>
                        <a:pt x="1783" y="1535"/>
                      </a:cubicBezTo>
                      <a:cubicBezTo>
                        <a:pt x="1791" y="1531"/>
                        <a:pt x="1798" y="1529"/>
                        <a:pt x="1807" y="1529"/>
                      </a:cubicBezTo>
                      <a:cubicBezTo>
                        <a:pt x="1811" y="1529"/>
                        <a:pt x="1815" y="1530"/>
                        <a:pt x="1819" y="1531"/>
                      </a:cubicBezTo>
                      <a:cubicBezTo>
                        <a:pt x="1820" y="1532"/>
                        <a:pt x="1820" y="1532"/>
                        <a:pt x="1820" y="1532"/>
                      </a:cubicBezTo>
                      <a:cubicBezTo>
                        <a:pt x="1807" y="1529"/>
                        <a:pt x="1796" y="1538"/>
                        <a:pt x="1802" y="1554"/>
                      </a:cubicBezTo>
                      <a:cubicBezTo>
                        <a:pt x="1806" y="1566"/>
                        <a:pt x="1829" y="1577"/>
                        <a:pt x="1815" y="1606"/>
                      </a:cubicBezTo>
                      <a:close/>
                      <a:moveTo>
                        <a:pt x="1696" y="1635"/>
                      </a:moveTo>
                      <a:cubicBezTo>
                        <a:pt x="1708" y="1645"/>
                        <a:pt x="1693" y="1660"/>
                        <a:pt x="1689" y="1665"/>
                      </a:cubicBezTo>
                      <a:cubicBezTo>
                        <a:pt x="1686" y="1670"/>
                        <a:pt x="1685" y="1674"/>
                        <a:pt x="1686" y="1679"/>
                      </a:cubicBezTo>
                      <a:cubicBezTo>
                        <a:pt x="1682" y="1674"/>
                        <a:pt x="1675" y="1661"/>
                        <a:pt x="1674" y="1653"/>
                      </a:cubicBezTo>
                      <a:cubicBezTo>
                        <a:pt x="1673" y="1643"/>
                        <a:pt x="1679" y="1634"/>
                        <a:pt x="1691" y="1633"/>
                      </a:cubicBezTo>
                      <a:cubicBezTo>
                        <a:pt x="1687" y="1637"/>
                        <a:pt x="1684" y="1645"/>
                        <a:pt x="1685" y="1651"/>
                      </a:cubicBezTo>
                      <a:cubicBezTo>
                        <a:pt x="1686" y="1648"/>
                        <a:pt x="1690" y="1639"/>
                        <a:pt x="1696" y="1635"/>
                      </a:cubicBezTo>
                      <a:close/>
                      <a:moveTo>
                        <a:pt x="1978" y="1750"/>
                      </a:moveTo>
                      <a:cubicBezTo>
                        <a:pt x="1961" y="1763"/>
                        <a:pt x="1948" y="1767"/>
                        <a:pt x="1931" y="1777"/>
                      </a:cubicBezTo>
                      <a:cubicBezTo>
                        <a:pt x="1922" y="1782"/>
                        <a:pt x="1915" y="1787"/>
                        <a:pt x="1912" y="1797"/>
                      </a:cubicBezTo>
                      <a:cubicBezTo>
                        <a:pt x="1910" y="1805"/>
                        <a:pt x="1911" y="1813"/>
                        <a:pt x="1917" y="1820"/>
                      </a:cubicBezTo>
                      <a:cubicBezTo>
                        <a:pt x="1922" y="1825"/>
                        <a:pt x="1930" y="1827"/>
                        <a:pt x="1936" y="1824"/>
                      </a:cubicBezTo>
                      <a:cubicBezTo>
                        <a:pt x="1941" y="1823"/>
                        <a:pt x="1944" y="1820"/>
                        <a:pt x="1946" y="1815"/>
                      </a:cubicBezTo>
                      <a:cubicBezTo>
                        <a:pt x="1948" y="1809"/>
                        <a:pt x="1946" y="1801"/>
                        <a:pt x="1939" y="1800"/>
                      </a:cubicBezTo>
                      <a:cubicBezTo>
                        <a:pt x="1935" y="1799"/>
                        <a:pt x="1931" y="1801"/>
                        <a:pt x="1929" y="1805"/>
                      </a:cubicBezTo>
                      <a:cubicBezTo>
                        <a:pt x="1927" y="1809"/>
                        <a:pt x="1929" y="1814"/>
                        <a:pt x="1933" y="1816"/>
                      </a:cubicBezTo>
                      <a:cubicBezTo>
                        <a:pt x="1938" y="1818"/>
                        <a:pt x="1943" y="1816"/>
                        <a:pt x="1945" y="1812"/>
                      </a:cubicBezTo>
                      <a:cubicBezTo>
                        <a:pt x="1945" y="1811"/>
                        <a:pt x="1946" y="1810"/>
                        <a:pt x="1946" y="1809"/>
                      </a:cubicBezTo>
                      <a:cubicBezTo>
                        <a:pt x="1946" y="1811"/>
                        <a:pt x="1945" y="1813"/>
                        <a:pt x="1945" y="1815"/>
                      </a:cubicBezTo>
                      <a:cubicBezTo>
                        <a:pt x="1943" y="1819"/>
                        <a:pt x="1940" y="1821"/>
                        <a:pt x="1936" y="1822"/>
                      </a:cubicBezTo>
                      <a:cubicBezTo>
                        <a:pt x="1930" y="1824"/>
                        <a:pt x="1923" y="1822"/>
                        <a:pt x="1919" y="1818"/>
                      </a:cubicBezTo>
                      <a:cubicBezTo>
                        <a:pt x="1914" y="1812"/>
                        <a:pt x="1913" y="1805"/>
                        <a:pt x="1916" y="1798"/>
                      </a:cubicBezTo>
                      <a:cubicBezTo>
                        <a:pt x="1919" y="1790"/>
                        <a:pt x="1925" y="1785"/>
                        <a:pt x="1933" y="1781"/>
                      </a:cubicBezTo>
                      <a:cubicBezTo>
                        <a:pt x="1951" y="1771"/>
                        <a:pt x="1964" y="1767"/>
                        <a:pt x="1981" y="1754"/>
                      </a:cubicBezTo>
                      <a:cubicBezTo>
                        <a:pt x="1997" y="1741"/>
                        <a:pt x="2008" y="1725"/>
                        <a:pt x="2012" y="1706"/>
                      </a:cubicBezTo>
                      <a:cubicBezTo>
                        <a:pt x="2015" y="1687"/>
                        <a:pt x="2011" y="1671"/>
                        <a:pt x="1996" y="1660"/>
                      </a:cubicBezTo>
                      <a:cubicBezTo>
                        <a:pt x="1982" y="1650"/>
                        <a:pt x="1962" y="1648"/>
                        <a:pt x="1948" y="1657"/>
                      </a:cubicBezTo>
                      <a:cubicBezTo>
                        <a:pt x="1948" y="1657"/>
                        <a:pt x="1948" y="1657"/>
                        <a:pt x="1948" y="1657"/>
                      </a:cubicBezTo>
                      <a:cubicBezTo>
                        <a:pt x="1956" y="1657"/>
                        <a:pt x="1966" y="1660"/>
                        <a:pt x="1972" y="1669"/>
                      </a:cubicBezTo>
                      <a:cubicBezTo>
                        <a:pt x="1981" y="1683"/>
                        <a:pt x="1977" y="1698"/>
                        <a:pt x="1964" y="1708"/>
                      </a:cubicBezTo>
                      <a:cubicBezTo>
                        <a:pt x="1940" y="1726"/>
                        <a:pt x="1962" y="1756"/>
                        <a:pt x="1988" y="1736"/>
                      </a:cubicBezTo>
                      <a:cubicBezTo>
                        <a:pt x="2001" y="1726"/>
                        <a:pt x="2005" y="1707"/>
                        <a:pt x="2003" y="1694"/>
                      </a:cubicBezTo>
                      <a:cubicBezTo>
                        <a:pt x="1999" y="1669"/>
                        <a:pt x="1971" y="1646"/>
                        <a:pt x="1948" y="1657"/>
                      </a:cubicBezTo>
                      <a:cubicBezTo>
                        <a:pt x="1963" y="1649"/>
                        <a:pt x="1981" y="1652"/>
                        <a:pt x="1994" y="1662"/>
                      </a:cubicBezTo>
                      <a:cubicBezTo>
                        <a:pt x="2007" y="1673"/>
                        <a:pt x="2011" y="1688"/>
                        <a:pt x="2008" y="1705"/>
                      </a:cubicBezTo>
                      <a:cubicBezTo>
                        <a:pt x="2003" y="1723"/>
                        <a:pt x="1993" y="1738"/>
                        <a:pt x="1978" y="1750"/>
                      </a:cubicBezTo>
                      <a:close/>
                      <a:moveTo>
                        <a:pt x="1836" y="1670"/>
                      </a:moveTo>
                      <a:cubicBezTo>
                        <a:pt x="1809" y="1648"/>
                        <a:pt x="1809" y="1619"/>
                        <a:pt x="1800" y="1605"/>
                      </a:cubicBezTo>
                      <a:cubicBezTo>
                        <a:pt x="1791" y="1590"/>
                        <a:pt x="1773" y="1601"/>
                        <a:pt x="1779" y="1620"/>
                      </a:cubicBezTo>
                      <a:cubicBezTo>
                        <a:pt x="1787" y="1641"/>
                        <a:pt x="1811" y="1660"/>
                        <a:pt x="1836" y="1670"/>
                      </a:cubicBezTo>
                      <a:close/>
                      <a:moveTo>
                        <a:pt x="1877" y="1681"/>
                      </a:moveTo>
                      <a:cubicBezTo>
                        <a:pt x="1867" y="1694"/>
                        <a:pt x="1864" y="1710"/>
                        <a:pt x="1866" y="1724"/>
                      </a:cubicBezTo>
                      <a:cubicBezTo>
                        <a:pt x="1869" y="1737"/>
                        <a:pt x="1878" y="1750"/>
                        <a:pt x="1891" y="1751"/>
                      </a:cubicBezTo>
                      <a:cubicBezTo>
                        <a:pt x="1890" y="1757"/>
                        <a:pt x="1882" y="1761"/>
                        <a:pt x="1874" y="1758"/>
                      </a:cubicBezTo>
                      <a:cubicBezTo>
                        <a:pt x="1866" y="1755"/>
                        <a:pt x="1858" y="1744"/>
                        <a:pt x="1862" y="1732"/>
                      </a:cubicBezTo>
                      <a:cubicBezTo>
                        <a:pt x="1851" y="1730"/>
                        <a:pt x="1853" y="1698"/>
                        <a:pt x="1877" y="1681"/>
                      </a:cubicBezTo>
                      <a:close/>
                      <a:moveTo>
                        <a:pt x="2009" y="1639"/>
                      </a:moveTo>
                      <a:cubicBezTo>
                        <a:pt x="2006" y="1628"/>
                        <a:pt x="1995" y="1615"/>
                        <a:pt x="1987" y="1610"/>
                      </a:cubicBezTo>
                      <a:cubicBezTo>
                        <a:pt x="1977" y="1603"/>
                        <a:pt x="1958" y="1599"/>
                        <a:pt x="1948" y="1607"/>
                      </a:cubicBezTo>
                      <a:cubicBezTo>
                        <a:pt x="1939" y="1596"/>
                        <a:pt x="1927" y="1593"/>
                        <a:pt x="1915" y="1591"/>
                      </a:cubicBezTo>
                      <a:cubicBezTo>
                        <a:pt x="1899" y="1588"/>
                        <a:pt x="1882" y="1582"/>
                        <a:pt x="1881" y="1568"/>
                      </a:cubicBezTo>
                      <a:cubicBezTo>
                        <a:pt x="1875" y="1584"/>
                        <a:pt x="1888" y="1603"/>
                        <a:pt x="1901" y="1610"/>
                      </a:cubicBezTo>
                      <a:cubicBezTo>
                        <a:pt x="1920" y="1621"/>
                        <a:pt x="1934" y="1617"/>
                        <a:pt x="1957" y="1617"/>
                      </a:cubicBezTo>
                      <a:cubicBezTo>
                        <a:pt x="1970" y="1616"/>
                        <a:pt x="1997" y="1625"/>
                        <a:pt x="2009" y="1639"/>
                      </a:cubicBezTo>
                      <a:close/>
                      <a:moveTo>
                        <a:pt x="1887" y="1676"/>
                      </a:moveTo>
                      <a:cubicBezTo>
                        <a:pt x="1877" y="1685"/>
                        <a:pt x="1886" y="1705"/>
                        <a:pt x="1896" y="1715"/>
                      </a:cubicBezTo>
                      <a:cubicBezTo>
                        <a:pt x="1907" y="1726"/>
                        <a:pt x="1924" y="1735"/>
                        <a:pt x="1924" y="1753"/>
                      </a:cubicBezTo>
                      <a:cubicBezTo>
                        <a:pt x="1924" y="1762"/>
                        <a:pt x="1920" y="1772"/>
                        <a:pt x="1911" y="1776"/>
                      </a:cubicBezTo>
                      <a:cubicBezTo>
                        <a:pt x="1906" y="1778"/>
                        <a:pt x="1900" y="1777"/>
                        <a:pt x="1897" y="1772"/>
                      </a:cubicBezTo>
                      <a:cubicBezTo>
                        <a:pt x="1901" y="1774"/>
                        <a:pt x="1908" y="1771"/>
                        <a:pt x="1911" y="1765"/>
                      </a:cubicBezTo>
                      <a:cubicBezTo>
                        <a:pt x="1913" y="1759"/>
                        <a:pt x="1909" y="1752"/>
                        <a:pt x="1904" y="1748"/>
                      </a:cubicBezTo>
                      <a:cubicBezTo>
                        <a:pt x="1892" y="1739"/>
                        <a:pt x="1880" y="1734"/>
                        <a:pt x="1874" y="1722"/>
                      </a:cubicBezTo>
                      <a:cubicBezTo>
                        <a:pt x="1865" y="1707"/>
                        <a:pt x="1868" y="1686"/>
                        <a:pt x="1887" y="1676"/>
                      </a:cubicBezTo>
                      <a:close/>
                      <a:moveTo>
                        <a:pt x="1750" y="1683"/>
                      </a:moveTo>
                      <a:cubicBezTo>
                        <a:pt x="1736" y="1674"/>
                        <a:pt x="1711" y="1675"/>
                        <a:pt x="1697" y="1685"/>
                      </a:cubicBezTo>
                      <a:cubicBezTo>
                        <a:pt x="1683" y="1694"/>
                        <a:pt x="1688" y="1710"/>
                        <a:pt x="1705" y="1702"/>
                      </a:cubicBezTo>
                      <a:cubicBezTo>
                        <a:pt x="1719" y="1696"/>
                        <a:pt x="1735" y="1680"/>
                        <a:pt x="1750" y="1683"/>
                      </a:cubicBezTo>
                      <a:close/>
                      <a:moveTo>
                        <a:pt x="1770" y="1696"/>
                      </a:moveTo>
                      <a:cubicBezTo>
                        <a:pt x="1773" y="1698"/>
                        <a:pt x="1776" y="1699"/>
                        <a:pt x="1779" y="1698"/>
                      </a:cubicBezTo>
                      <a:cubicBezTo>
                        <a:pt x="1783" y="1697"/>
                        <a:pt x="1787" y="1694"/>
                        <a:pt x="1787" y="1689"/>
                      </a:cubicBezTo>
                      <a:cubicBezTo>
                        <a:pt x="1788" y="1683"/>
                        <a:pt x="1784" y="1678"/>
                        <a:pt x="1780" y="1677"/>
                      </a:cubicBezTo>
                      <a:cubicBezTo>
                        <a:pt x="1772" y="1674"/>
                        <a:pt x="1769" y="1681"/>
                        <a:pt x="1765" y="1683"/>
                      </a:cubicBezTo>
                      <a:cubicBezTo>
                        <a:pt x="1760" y="1685"/>
                        <a:pt x="1753" y="1682"/>
                        <a:pt x="1748" y="1676"/>
                      </a:cubicBezTo>
                      <a:cubicBezTo>
                        <a:pt x="1743" y="1669"/>
                        <a:pt x="1742" y="1660"/>
                        <a:pt x="1748" y="1653"/>
                      </a:cubicBezTo>
                      <a:cubicBezTo>
                        <a:pt x="1751" y="1649"/>
                        <a:pt x="1756" y="1647"/>
                        <a:pt x="1761" y="1650"/>
                      </a:cubicBezTo>
                      <a:cubicBezTo>
                        <a:pt x="1756" y="1652"/>
                        <a:pt x="1753" y="1659"/>
                        <a:pt x="1759" y="1663"/>
                      </a:cubicBezTo>
                      <a:cubicBezTo>
                        <a:pt x="1762" y="1665"/>
                        <a:pt x="1771" y="1665"/>
                        <a:pt x="1779" y="1666"/>
                      </a:cubicBezTo>
                      <a:cubicBezTo>
                        <a:pt x="1787" y="1667"/>
                        <a:pt x="1795" y="1669"/>
                        <a:pt x="1800" y="1674"/>
                      </a:cubicBezTo>
                      <a:cubicBezTo>
                        <a:pt x="1811" y="1684"/>
                        <a:pt x="1810" y="1702"/>
                        <a:pt x="1798" y="1710"/>
                      </a:cubicBezTo>
                      <a:cubicBezTo>
                        <a:pt x="1792" y="1715"/>
                        <a:pt x="1785" y="1715"/>
                        <a:pt x="1777" y="1714"/>
                      </a:cubicBezTo>
                      <a:cubicBezTo>
                        <a:pt x="1770" y="1713"/>
                        <a:pt x="1751" y="1705"/>
                        <a:pt x="1742" y="1710"/>
                      </a:cubicBezTo>
                      <a:cubicBezTo>
                        <a:pt x="1736" y="1713"/>
                        <a:pt x="1735" y="1719"/>
                        <a:pt x="1739" y="1723"/>
                      </a:cubicBezTo>
                      <a:cubicBezTo>
                        <a:pt x="1733" y="1725"/>
                        <a:pt x="1727" y="1719"/>
                        <a:pt x="1727" y="1712"/>
                      </a:cubicBezTo>
                      <a:cubicBezTo>
                        <a:pt x="1726" y="1700"/>
                        <a:pt x="1737" y="1687"/>
                        <a:pt x="1753" y="1688"/>
                      </a:cubicBezTo>
                      <a:cubicBezTo>
                        <a:pt x="1759" y="1688"/>
                        <a:pt x="1764" y="1692"/>
                        <a:pt x="1770" y="1696"/>
                      </a:cubicBezTo>
                      <a:close/>
                      <a:moveTo>
                        <a:pt x="1772" y="1695"/>
                      </a:moveTo>
                      <a:cubicBezTo>
                        <a:pt x="1777" y="1697"/>
                        <a:pt x="1782" y="1696"/>
                        <a:pt x="1785" y="1692"/>
                      </a:cubicBezTo>
                      <a:cubicBezTo>
                        <a:pt x="1789" y="1684"/>
                        <a:pt x="1780" y="1677"/>
                        <a:pt x="1773" y="1679"/>
                      </a:cubicBezTo>
                      <a:cubicBezTo>
                        <a:pt x="1768" y="1682"/>
                        <a:pt x="1767" y="1686"/>
                        <a:pt x="1759" y="1686"/>
                      </a:cubicBezTo>
                      <a:cubicBezTo>
                        <a:pt x="1766" y="1688"/>
                        <a:pt x="1767" y="1692"/>
                        <a:pt x="1772" y="1695"/>
                      </a:cubicBezTo>
                      <a:close/>
                      <a:moveTo>
                        <a:pt x="1809" y="1700"/>
                      </a:moveTo>
                      <a:cubicBezTo>
                        <a:pt x="1813" y="1693"/>
                        <a:pt x="1811" y="1683"/>
                        <a:pt x="1807" y="1678"/>
                      </a:cubicBezTo>
                      <a:cubicBezTo>
                        <a:pt x="1813" y="1671"/>
                        <a:pt x="1830" y="1678"/>
                        <a:pt x="1827" y="1691"/>
                      </a:cubicBezTo>
                      <a:cubicBezTo>
                        <a:pt x="1826" y="1699"/>
                        <a:pt x="1816" y="1705"/>
                        <a:pt x="1809" y="1700"/>
                      </a:cubicBezTo>
                      <a:close/>
                      <a:moveTo>
                        <a:pt x="1944" y="1471"/>
                      </a:moveTo>
                      <a:cubicBezTo>
                        <a:pt x="1942" y="1495"/>
                        <a:pt x="1964" y="1505"/>
                        <a:pt x="1976" y="1509"/>
                      </a:cubicBezTo>
                      <a:cubicBezTo>
                        <a:pt x="1990" y="1512"/>
                        <a:pt x="2007" y="1513"/>
                        <a:pt x="2015" y="1526"/>
                      </a:cubicBezTo>
                      <a:cubicBezTo>
                        <a:pt x="2019" y="1534"/>
                        <a:pt x="2020" y="1543"/>
                        <a:pt x="2014" y="1550"/>
                      </a:cubicBezTo>
                      <a:cubicBezTo>
                        <a:pt x="2011" y="1554"/>
                        <a:pt x="2007" y="1556"/>
                        <a:pt x="2002" y="1554"/>
                      </a:cubicBezTo>
                      <a:cubicBezTo>
                        <a:pt x="2006" y="1553"/>
                        <a:pt x="2010" y="1548"/>
                        <a:pt x="2010" y="1542"/>
                      </a:cubicBezTo>
                      <a:cubicBezTo>
                        <a:pt x="2009" y="1536"/>
                        <a:pt x="2003" y="1532"/>
                        <a:pt x="1997" y="1532"/>
                      </a:cubicBezTo>
                      <a:cubicBezTo>
                        <a:pt x="1981" y="1529"/>
                        <a:pt x="1965" y="1525"/>
                        <a:pt x="1955" y="1516"/>
                      </a:cubicBezTo>
                      <a:cubicBezTo>
                        <a:pt x="1943" y="1507"/>
                        <a:pt x="1936" y="1487"/>
                        <a:pt x="1944" y="1471"/>
                      </a:cubicBezTo>
                      <a:close/>
                      <a:moveTo>
                        <a:pt x="2174" y="1560"/>
                      </a:moveTo>
                      <a:cubicBezTo>
                        <a:pt x="2176" y="1561"/>
                        <a:pt x="2178" y="1562"/>
                        <a:pt x="2179" y="1564"/>
                      </a:cubicBezTo>
                      <a:cubicBezTo>
                        <a:pt x="2181" y="1567"/>
                        <a:pt x="2181" y="1570"/>
                        <a:pt x="2178" y="1573"/>
                      </a:cubicBezTo>
                      <a:cubicBezTo>
                        <a:pt x="2175" y="1576"/>
                        <a:pt x="2171" y="1577"/>
                        <a:pt x="2168" y="1575"/>
                      </a:cubicBezTo>
                      <a:cubicBezTo>
                        <a:pt x="2163" y="1572"/>
                        <a:pt x="2165" y="1567"/>
                        <a:pt x="2164" y="1564"/>
                      </a:cubicBezTo>
                      <a:cubicBezTo>
                        <a:pt x="2162" y="1559"/>
                        <a:pt x="2157" y="1557"/>
                        <a:pt x="2152" y="1558"/>
                      </a:cubicBezTo>
                      <a:cubicBezTo>
                        <a:pt x="2145" y="1558"/>
                        <a:pt x="2140" y="1562"/>
                        <a:pt x="2139" y="1569"/>
                      </a:cubicBezTo>
                      <a:cubicBezTo>
                        <a:pt x="2138" y="1573"/>
                        <a:pt x="2139" y="1577"/>
                        <a:pt x="2144" y="1578"/>
                      </a:cubicBezTo>
                      <a:cubicBezTo>
                        <a:pt x="2142" y="1574"/>
                        <a:pt x="2144" y="1569"/>
                        <a:pt x="2150" y="1570"/>
                      </a:cubicBezTo>
                      <a:cubicBezTo>
                        <a:pt x="2153" y="1571"/>
                        <a:pt x="2157" y="1575"/>
                        <a:pt x="2162" y="1580"/>
                      </a:cubicBezTo>
                      <a:cubicBezTo>
                        <a:pt x="2166" y="1584"/>
                        <a:pt x="2171" y="1587"/>
                        <a:pt x="2177" y="1587"/>
                      </a:cubicBezTo>
                      <a:cubicBezTo>
                        <a:pt x="2187" y="1588"/>
                        <a:pt x="2197" y="1579"/>
                        <a:pt x="2195" y="1568"/>
                      </a:cubicBezTo>
                      <a:cubicBezTo>
                        <a:pt x="2195" y="1562"/>
                        <a:pt x="2191" y="1558"/>
                        <a:pt x="2187" y="1555"/>
                      </a:cubicBezTo>
                      <a:cubicBezTo>
                        <a:pt x="2183" y="1551"/>
                        <a:pt x="2169" y="1545"/>
                        <a:pt x="2167" y="1538"/>
                      </a:cubicBezTo>
                      <a:cubicBezTo>
                        <a:pt x="2166" y="1532"/>
                        <a:pt x="2169" y="1529"/>
                        <a:pt x="2172" y="1529"/>
                      </a:cubicBezTo>
                      <a:cubicBezTo>
                        <a:pt x="2171" y="1525"/>
                        <a:pt x="2164" y="1525"/>
                        <a:pt x="2161" y="1528"/>
                      </a:cubicBezTo>
                      <a:cubicBezTo>
                        <a:pt x="2154" y="1533"/>
                        <a:pt x="2152" y="1546"/>
                        <a:pt x="2160" y="1554"/>
                      </a:cubicBezTo>
                      <a:cubicBezTo>
                        <a:pt x="2164" y="1557"/>
                        <a:pt x="2168" y="1558"/>
                        <a:pt x="2174" y="1560"/>
                      </a:cubicBezTo>
                      <a:close/>
                      <a:moveTo>
                        <a:pt x="2229" y="1707"/>
                      </a:moveTo>
                      <a:cubicBezTo>
                        <a:pt x="2214" y="1698"/>
                        <a:pt x="2201" y="1705"/>
                        <a:pt x="2195" y="1705"/>
                      </a:cubicBezTo>
                      <a:cubicBezTo>
                        <a:pt x="2188" y="1705"/>
                        <a:pt x="2188" y="1697"/>
                        <a:pt x="2195" y="1695"/>
                      </a:cubicBezTo>
                      <a:cubicBezTo>
                        <a:pt x="2204" y="1693"/>
                        <a:pt x="2219" y="1697"/>
                        <a:pt x="2229" y="1707"/>
                      </a:cubicBezTo>
                      <a:close/>
                      <a:moveTo>
                        <a:pt x="2165" y="1692"/>
                      </a:moveTo>
                      <a:cubicBezTo>
                        <a:pt x="2166" y="1691"/>
                        <a:pt x="2167" y="1690"/>
                        <a:pt x="2168" y="1690"/>
                      </a:cubicBezTo>
                      <a:cubicBezTo>
                        <a:pt x="2170" y="1690"/>
                        <a:pt x="2172" y="1691"/>
                        <a:pt x="2173" y="1694"/>
                      </a:cubicBezTo>
                      <a:cubicBezTo>
                        <a:pt x="2174" y="1696"/>
                        <a:pt x="2172" y="1698"/>
                        <a:pt x="2171" y="1699"/>
                      </a:cubicBezTo>
                      <a:cubicBezTo>
                        <a:pt x="2168" y="1701"/>
                        <a:pt x="2166" y="1699"/>
                        <a:pt x="2164" y="1698"/>
                      </a:cubicBezTo>
                      <a:cubicBezTo>
                        <a:pt x="2161" y="1698"/>
                        <a:pt x="2159" y="1700"/>
                        <a:pt x="2157" y="1703"/>
                      </a:cubicBezTo>
                      <a:cubicBezTo>
                        <a:pt x="2156" y="1706"/>
                        <a:pt x="2156" y="1710"/>
                        <a:pt x="2159" y="1713"/>
                      </a:cubicBezTo>
                      <a:cubicBezTo>
                        <a:pt x="2161" y="1714"/>
                        <a:pt x="2164" y="1715"/>
                        <a:pt x="2165" y="1713"/>
                      </a:cubicBezTo>
                      <a:cubicBezTo>
                        <a:pt x="2163" y="1713"/>
                        <a:pt x="2161" y="1710"/>
                        <a:pt x="2163" y="1707"/>
                      </a:cubicBezTo>
                      <a:cubicBezTo>
                        <a:pt x="2164" y="1706"/>
                        <a:pt x="2168" y="1705"/>
                        <a:pt x="2171" y="1704"/>
                      </a:cubicBezTo>
                      <a:cubicBezTo>
                        <a:pt x="2175" y="1703"/>
                        <a:pt x="2178" y="1701"/>
                        <a:pt x="2180" y="1698"/>
                      </a:cubicBezTo>
                      <a:cubicBezTo>
                        <a:pt x="2183" y="1693"/>
                        <a:pt x="2181" y="1686"/>
                        <a:pt x="2175" y="1683"/>
                      </a:cubicBezTo>
                      <a:cubicBezTo>
                        <a:pt x="2172" y="1682"/>
                        <a:pt x="2169" y="1683"/>
                        <a:pt x="2166" y="1684"/>
                      </a:cubicBezTo>
                      <a:cubicBezTo>
                        <a:pt x="2163" y="1685"/>
                        <a:pt x="2155" y="1690"/>
                        <a:pt x="2151" y="1689"/>
                      </a:cubicBezTo>
                      <a:cubicBezTo>
                        <a:pt x="2148" y="1688"/>
                        <a:pt x="2147" y="1686"/>
                        <a:pt x="2148" y="1684"/>
                      </a:cubicBezTo>
                      <a:cubicBezTo>
                        <a:pt x="2146" y="1684"/>
                        <a:pt x="2144" y="1687"/>
                        <a:pt x="2144" y="1690"/>
                      </a:cubicBezTo>
                      <a:cubicBezTo>
                        <a:pt x="2145" y="1695"/>
                        <a:pt x="2151" y="1699"/>
                        <a:pt x="2158" y="1697"/>
                      </a:cubicBezTo>
                      <a:cubicBezTo>
                        <a:pt x="2160" y="1697"/>
                        <a:pt x="2162" y="1695"/>
                        <a:pt x="2165" y="1692"/>
                      </a:cubicBezTo>
                      <a:close/>
                      <a:moveTo>
                        <a:pt x="2165" y="1693"/>
                      </a:moveTo>
                      <a:cubicBezTo>
                        <a:pt x="2167" y="1691"/>
                        <a:pt x="2170" y="1691"/>
                        <a:pt x="2171" y="1692"/>
                      </a:cubicBezTo>
                      <a:cubicBezTo>
                        <a:pt x="2174" y="1695"/>
                        <a:pt x="2171" y="1699"/>
                        <a:pt x="2168" y="1699"/>
                      </a:cubicBezTo>
                      <a:cubicBezTo>
                        <a:pt x="2165" y="1699"/>
                        <a:pt x="2164" y="1697"/>
                        <a:pt x="2161" y="1698"/>
                      </a:cubicBezTo>
                      <a:cubicBezTo>
                        <a:pt x="2164" y="1696"/>
                        <a:pt x="2163" y="1694"/>
                        <a:pt x="2165" y="1693"/>
                      </a:cubicBezTo>
                      <a:close/>
                      <a:moveTo>
                        <a:pt x="2181" y="1686"/>
                      </a:moveTo>
                      <a:cubicBezTo>
                        <a:pt x="2183" y="1689"/>
                        <a:pt x="2183" y="1694"/>
                        <a:pt x="2182" y="1696"/>
                      </a:cubicBezTo>
                      <a:cubicBezTo>
                        <a:pt x="2185" y="1698"/>
                        <a:pt x="2192" y="1694"/>
                        <a:pt x="2189" y="1688"/>
                      </a:cubicBezTo>
                      <a:cubicBezTo>
                        <a:pt x="2188" y="1685"/>
                        <a:pt x="2183" y="1684"/>
                        <a:pt x="2181" y="1686"/>
                      </a:cubicBezTo>
                      <a:close/>
                      <a:moveTo>
                        <a:pt x="2190" y="1688"/>
                      </a:moveTo>
                      <a:cubicBezTo>
                        <a:pt x="2191" y="1689"/>
                        <a:pt x="2191" y="1690"/>
                        <a:pt x="2191" y="1691"/>
                      </a:cubicBezTo>
                      <a:cubicBezTo>
                        <a:pt x="2198" y="1689"/>
                        <a:pt x="2207" y="1690"/>
                        <a:pt x="2215" y="1693"/>
                      </a:cubicBezTo>
                      <a:cubicBezTo>
                        <a:pt x="2229" y="1699"/>
                        <a:pt x="2233" y="1713"/>
                        <a:pt x="2251" y="1724"/>
                      </a:cubicBezTo>
                      <a:cubicBezTo>
                        <a:pt x="2260" y="1730"/>
                        <a:pt x="2268" y="1732"/>
                        <a:pt x="2275" y="1733"/>
                      </a:cubicBezTo>
                      <a:cubicBezTo>
                        <a:pt x="2291" y="1735"/>
                        <a:pt x="2308" y="1729"/>
                        <a:pt x="2324" y="1736"/>
                      </a:cubicBezTo>
                      <a:cubicBezTo>
                        <a:pt x="2316" y="1735"/>
                        <a:pt x="2309" y="1741"/>
                        <a:pt x="2315" y="1750"/>
                      </a:cubicBezTo>
                      <a:cubicBezTo>
                        <a:pt x="2318" y="1756"/>
                        <a:pt x="2331" y="1760"/>
                        <a:pt x="2327" y="1777"/>
                      </a:cubicBezTo>
                      <a:cubicBezTo>
                        <a:pt x="2333" y="1770"/>
                        <a:pt x="2338" y="1762"/>
                        <a:pt x="2337" y="1754"/>
                      </a:cubicBezTo>
                      <a:cubicBezTo>
                        <a:pt x="2337" y="1748"/>
                        <a:pt x="2335" y="1743"/>
                        <a:pt x="2331" y="1740"/>
                      </a:cubicBezTo>
                      <a:cubicBezTo>
                        <a:pt x="2315" y="1722"/>
                        <a:pt x="2283" y="1737"/>
                        <a:pt x="2266" y="1727"/>
                      </a:cubicBezTo>
                      <a:cubicBezTo>
                        <a:pt x="2266" y="1728"/>
                        <a:pt x="2267" y="1728"/>
                        <a:pt x="2268" y="1729"/>
                      </a:cubicBezTo>
                      <a:cubicBezTo>
                        <a:pt x="2287" y="1735"/>
                        <a:pt x="2307" y="1722"/>
                        <a:pt x="2311" y="1704"/>
                      </a:cubicBezTo>
                      <a:cubicBezTo>
                        <a:pt x="2313" y="1694"/>
                        <a:pt x="2311" y="1684"/>
                        <a:pt x="2303" y="1676"/>
                      </a:cubicBezTo>
                      <a:cubicBezTo>
                        <a:pt x="2296" y="1667"/>
                        <a:pt x="2284" y="1662"/>
                        <a:pt x="2273" y="1665"/>
                      </a:cubicBezTo>
                      <a:cubicBezTo>
                        <a:pt x="2261" y="1667"/>
                        <a:pt x="2252" y="1675"/>
                        <a:pt x="2251" y="1687"/>
                      </a:cubicBezTo>
                      <a:cubicBezTo>
                        <a:pt x="2250" y="1695"/>
                        <a:pt x="2255" y="1702"/>
                        <a:pt x="2261" y="1705"/>
                      </a:cubicBezTo>
                      <a:cubicBezTo>
                        <a:pt x="2271" y="1709"/>
                        <a:pt x="2279" y="1705"/>
                        <a:pt x="2284" y="1699"/>
                      </a:cubicBezTo>
                      <a:cubicBezTo>
                        <a:pt x="2288" y="1691"/>
                        <a:pt x="2286" y="1681"/>
                        <a:pt x="2276" y="1678"/>
                      </a:cubicBezTo>
                      <a:cubicBezTo>
                        <a:pt x="2286" y="1683"/>
                        <a:pt x="2287" y="1692"/>
                        <a:pt x="2281" y="1699"/>
                      </a:cubicBezTo>
                      <a:cubicBezTo>
                        <a:pt x="2277" y="1704"/>
                        <a:pt x="2270" y="1706"/>
                        <a:pt x="2263" y="1703"/>
                      </a:cubicBezTo>
                      <a:cubicBezTo>
                        <a:pt x="2257" y="1700"/>
                        <a:pt x="2253" y="1694"/>
                        <a:pt x="2254" y="1687"/>
                      </a:cubicBezTo>
                      <a:cubicBezTo>
                        <a:pt x="2255" y="1677"/>
                        <a:pt x="2263" y="1670"/>
                        <a:pt x="2273" y="1668"/>
                      </a:cubicBezTo>
                      <a:cubicBezTo>
                        <a:pt x="2284" y="1666"/>
                        <a:pt x="2294" y="1670"/>
                        <a:pt x="2301" y="1678"/>
                      </a:cubicBezTo>
                      <a:cubicBezTo>
                        <a:pt x="2308" y="1686"/>
                        <a:pt x="2309" y="1696"/>
                        <a:pt x="2307" y="1705"/>
                      </a:cubicBezTo>
                      <a:cubicBezTo>
                        <a:pt x="2302" y="1721"/>
                        <a:pt x="2285" y="1732"/>
                        <a:pt x="2269" y="1727"/>
                      </a:cubicBezTo>
                      <a:cubicBezTo>
                        <a:pt x="2255" y="1722"/>
                        <a:pt x="2248" y="1713"/>
                        <a:pt x="2246" y="1700"/>
                      </a:cubicBezTo>
                      <a:cubicBezTo>
                        <a:pt x="2241" y="1678"/>
                        <a:pt x="2251" y="1653"/>
                        <a:pt x="2265" y="1644"/>
                      </a:cubicBezTo>
                      <a:cubicBezTo>
                        <a:pt x="2273" y="1638"/>
                        <a:pt x="2285" y="1638"/>
                        <a:pt x="2289" y="1648"/>
                      </a:cubicBezTo>
                      <a:cubicBezTo>
                        <a:pt x="2292" y="1653"/>
                        <a:pt x="2289" y="1658"/>
                        <a:pt x="2283" y="1662"/>
                      </a:cubicBezTo>
                      <a:cubicBezTo>
                        <a:pt x="2292" y="1665"/>
                        <a:pt x="2302" y="1652"/>
                        <a:pt x="2299" y="1639"/>
                      </a:cubicBezTo>
                      <a:cubicBezTo>
                        <a:pt x="2295" y="1627"/>
                        <a:pt x="2286" y="1621"/>
                        <a:pt x="2277" y="1620"/>
                      </a:cubicBezTo>
                      <a:cubicBezTo>
                        <a:pt x="2263" y="1619"/>
                        <a:pt x="2248" y="1628"/>
                        <a:pt x="2242" y="1643"/>
                      </a:cubicBezTo>
                      <a:cubicBezTo>
                        <a:pt x="2235" y="1660"/>
                        <a:pt x="2235" y="1679"/>
                        <a:pt x="2241" y="1696"/>
                      </a:cubicBezTo>
                      <a:cubicBezTo>
                        <a:pt x="2240" y="1694"/>
                        <a:pt x="2239" y="1692"/>
                        <a:pt x="2238" y="1689"/>
                      </a:cubicBezTo>
                      <a:cubicBezTo>
                        <a:pt x="2229" y="1661"/>
                        <a:pt x="2235" y="1632"/>
                        <a:pt x="2257" y="1610"/>
                      </a:cubicBezTo>
                      <a:cubicBezTo>
                        <a:pt x="2274" y="1595"/>
                        <a:pt x="2294" y="1590"/>
                        <a:pt x="2315" y="1597"/>
                      </a:cubicBezTo>
                      <a:cubicBezTo>
                        <a:pt x="2329" y="1603"/>
                        <a:pt x="2339" y="1610"/>
                        <a:pt x="2347" y="1621"/>
                      </a:cubicBezTo>
                      <a:cubicBezTo>
                        <a:pt x="2356" y="1631"/>
                        <a:pt x="2362" y="1644"/>
                        <a:pt x="2364" y="1658"/>
                      </a:cubicBezTo>
                      <a:cubicBezTo>
                        <a:pt x="2365" y="1664"/>
                        <a:pt x="2365" y="1670"/>
                        <a:pt x="2364" y="1676"/>
                      </a:cubicBezTo>
                      <a:cubicBezTo>
                        <a:pt x="2361" y="1689"/>
                        <a:pt x="2354" y="1700"/>
                        <a:pt x="2344" y="1706"/>
                      </a:cubicBezTo>
                      <a:cubicBezTo>
                        <a:pt x="2335" y="1711"/>
                        <a:pt x="2326" y="1711"/>
                        <a:pt x="2317" y="1707"/>
                      </a:cubicBezTo>
                      <a:cubicBezTo>
                        <a:pt x="2318" y="1720"/>
                        <a:pt x="2344" y="1729"/>
                        <a:pt x="2354" y="1708"/>
                      </a:cubicBezTo>
                      <a:cubicBezTo>
                        <a:pt x="2368" y="1708"/>
                        <a:pt x="2371" y="1685"/>
                        <a:pt x="2369" y="1670"/>
                      </a:cubicBezTo>
                      <a:cubicBezTo>
                        <a:pt x="2373" y="1689"/>
                        <a:pt x="2367" y="1717"/>
                        <a:pt x="2364" y="1730"/>
                      </a:cubicBezTo>
                      <a:cubicBezTo>
                        <a:pt x="2364" y="1729"/>
                        <a:pt x="2365" y="1730"/>
                        <a:pt x="2366" y="1730"/>
                      </a:cubicBezTo>
                      <a:cubicBezTo>
                        <a:pt x="2367" y="1725"/>
                        <a:pt x="2370" y="1718"/>
                        <a:pt x="2371" y="1711"/>
                      </a:cubicBezTo>
                      <a:cubicBezTo>
                        <a:pt x="2374" y="1721"/>
                        <a:pt x="2381" y="1730"/>
                        <a:pt x="2392" y="1733"/>
                      </a:cubicBezTo>
                      <a:cubicBezTo>
                        <a:pt x="2411" y="1739"/>
                        <a:pt x="2434" y="1728"/>
                        <a:pt x="2456" y="1740"/>
                      </a:cubicBezTo>
                      <a:cubicBezTo>
                        <a:pt x="2441" y="1723"/>
                        <a:pt x="2417" y="1723"/>
                        <a:pt x="2403" y="1720"/>
                      </a:cubicBezTo>
                      <a:cubicBezTo>
                        <a:pt x="2376" y="1713"/>
                        <a:pt x="2375" y="1700"/>
                        <a:pt x="2373" y="1680"/>
                      </a:cubicBezTo>
                      <a:cubicBezTo>
                        <a:pt x="2374" y="1683"/>
                        <a:pt x="2376" y="1686"/>
                        <a:pt x="2378" y="1689"/>
                      </a:cubicBezTo>
                      <a:cubicBezTo>
                        <a:pt x="2389" y="1707"/>
                        <a:pt x="2410" y="1718"/>
                        <a:pt x="2431" y="1715"/>
                      </a:cubicBezTo>
                      <a:cubicBezTo>
                        <a:pt x="2447" y="1712"/>
                        <a:pt x="2460" y="1702"/>
                        <a:pt x="2466" y="1686"/>
                      </a:cubicBezTo>
                      <a:cubicBezTo>
                        <a:pt x="2473" y="1665"/>
                        <a:pt x="2467" y="1644"/>
                        <a:pt x="2450" y="1630"/>
                      </a:cubicBezTo>
                      <a:cubicBezTo>
                        <a:pt x="2442" y="1625"/>
                        <a:pt x="2433" y="1622"/>
                        <a:pt x="2424" y="1623"/>
                      </a:cubicBezTo>
                      <a:cubicBezTo>
                        <a:pt x="2407" y="1624"/>
                        <a:pt x="2399" y="1636"/>
                        <a:pt x="2396" y="1651"/>
                      </a:cubicBezTo>
                      <a:cubicBezTo>
                        <a:pt x="2406" y="1638"/>
                        <a:pt x="2417" y="1646"/>
                        <a:pt x="2424" y="1645"/>
                      </a:cubicBezTo>
                      <a:cubicBezTo>
                        <a:pt x="2439" y="1643"/>
                        <a:pt x="2433" y="1624"/>
                        <a:pt x="2418" y="1626"/>
                      </a:cubicBezTo>
                      <a:cubicBezTo>
                        <a:pt x="2417" y="1626"/>
                        <a:pt x="2415" y="1626"/>
                        <a:pt x="2414" y="1626"/>
                      </a:cubicBezTo>
                      <a:cubicBezTo>
                        <a:pt x="2425" y="1621"/>
                        <a:pt x="2438" y="1624"/>
                        <a:pt x="2449" y="1632"/>
                      </a:cubicBezTo>
                      <a:cubicBezTo>
                        <a:pt x="2465" y="1645"/>
                        <a:pt x="2471" y="1665"/>
                        <a:pt x="2464" y="1685"/>
                      </a:cubicBezTo>
                      <a:cubicBezTo>
                        <a:pt x="2458" y="1699"/>
                        <a:pt x="2446" y="1709"/>
                        <a:pt x="2431" y="1711"/>
                      </a:cubicBezTo>
                      <a:cubicBezTo>
                        <a:pt x="2412" y="1713"/>
                        <a:pt x="2393" y="1703"/>
                        <a:pt x="2383" y="1687"/>
                      </a:cubicBezTo>
                      <a:cubicBezTo>
                        <a:pt x="2379" y="1681"/>
                        <a:pt x="2376" y="1674"/>
                        <a:pt x="2374" y="1667"/>
                      </a:cubicBezTo>
                      <a:cubicBezTo>
                        <a:pt x="2376" y="1671"/>
                        <a:pt x="2378" y="1675"/>
                        <a:pt x="2381" y="1679"/>
                      </a:cubicBezTo>
                      <a:cubicBezTo>
                        <a:pt x="2390" y="1688"/>
                        <a:pt x="2405" y="1693"/>
                        <a:pt x="2415" y="1684"/>
                      </a:cubicBezTo>
                      <a:cubicBezTo>
                        <a:pt x="2420" y="1681"/>
                        <a:pt x="2421" y="1674"/>
                        <a:pt x="2420" y="1669"/>
                      </a:cubicBezTo>
                      <a:cubicBezTo>
                        <a:pt x="2419" y="1664"/>
                        <a:pt x="2416" y="1661"/>
                        <a:pt x="2411" y="1659"/>
                      </a:cubicBezTo>
                      <a:cubicBezTo>
                        <a:pt x="2407" y="1658"/>
                        <a:pt x="2402" y="1658"/>
                        <a:pt x="2398" y="1660"/>
                      </a:cubicBezTo>
                      <a:cubicBezTo>
                        <a:pt x="2393" y="1664"/>
                        <a:pt x="2391" y="1670"/>
                        <a:pt x="2394" y="1676"/>
                      </a:cubicBezTo>
                      <a:cubicBezTo>
                        <a:pt x="2396" y="1679"/>
                        <a:pt x="2400" y="1681"/>
                        <a:pt x="2403" y="1680"/>
                      </a:cubicBezTo>
                      <a:cubicBezTo>
                        <a:pt x="2405" y="1679"/>
                        <a:pt x="2407" y="1677"/>
                        <a:pt x="2406" y="1675"/>
                      </a:cubicBezTo>
                      <a:cubicBezTo>
                        <a:pt x="2406" y="1676"/>
                        <a:pt x="2404" y="1677"/>
                        <a:pt x="2402" y="1677"/>
                      </a:cubicBezTo>
                      <a:cubicBezTo>
                        <a:pt x="2399" y="1677"/>
                        <a:pt x="2397" y="1673"/>
                        <a:pt x="2398" y="1670"/>
                      </a:cubicBezTo>
                      <a:cubicBezTo>
                        <a:pt x="2399" y="1669"/>
                        <a:pt x="2401" y="1667"/>
                        <a:pt x="2404" y="1667"/>
                      </a:cubicBezTo>
                      <a:cubicBezTo>
                        <a:pt x="2407" y="1666"/>
                        <a:pt x="2410" y="1668"/>
                        <a:pt x="2411" y="1671"/>
                      </a:cubicBezTo>
                      <a:cubicBezTo>
                        <a:pt x="2413" y="1674"/>
                        <a:pt x="2412" y="1678"/>
                        <a:pt x="2409" y="1681"/>
                      </a:cubicBezTo>
                      <a:cubicBezTo>
                        <a:pt x="2400" y="1687"/>
                        <a:pt x="2386" y="1681"/>
                        <a:pt x="2380" y="1674"/>
                      </a:cubicBezTo>
                      <a:cubicBezTo>
                        <a:pt x="2373" y="1665"/>
                        <a:pt x="2370" y="1652"/>
                        <a:pt x="2366" y="1642"/>
                      </a:cubicBezTo>
                      <a:cubicBezTo>
                        <a:pt x="2361" y="1630"/>
                        <a:pt x="2354" y="1618"/>
                        <a:pt x="2340" y="1609"/>
                      </a:cubicBezTo>
                      <a:cubicBezTo>
                        <a:pt x="2343" y="1610"/>
                        <a:pt x="2346" y="1611"/>
                        <a:pt x="2350" y="1613"/>
                      </a:cubicBezTo>
                      <a:cubicBezTo>
                        <a:pt x="2371" y="1620"/>
                        <a:pt x="2391" y="1615"/>
                        <a:pt x="2406" y="1598"/>
                      </a:cubicBezTo>
                      <a:cubicBezTo>
                        <a:pt x="2420" y="1582"/>
                        <a:pt x="2423" y="1560"/>
                        <a:pt x="2414" y="1541"/>
                      </a:cubicBezTo>
                      <a:cubicBezTo>
                        <a:pt x="2405" y="1524"/>
                        <a:pt x="2387" y="1510"/>
                        <a:pt x="2367" y="1511"/>
                      </a:cubicBezTo>
                      <a:cubicBezTo>
                        <a:pt x="2349" y="1512"/>
                        <a:pt x="2335" y="1522"/>
                        <a:pt x="2330" y="1538"/>
                      </a:cubicBezTo>
                      <a:cubicBezTo>
                        <a:pt x="2327" y="1547"/>
                        <a:pt x="2328" y="1557"/>
                        <a:pt x="2333" y="1565"/>
                      </a:cubicBezTo>
                      <a:cubicBezTo>
                        <a:pt x="2336" y="1570"/>
                        <a:pt x="2341" y="1574"/>
                        <a:pt x="2346" y="1576"/>
                      </a:cubicBezTo>
                      <a:cubicBezTo>
                        <a:pt x="2356" y="1581"/>
                        <a:pt x="2366" y="1577"/>
                        <a:pt x="2371" y="1569"/>
                      </a:cubicBezTo>
                      <a:cubicBezTo>
                        <a:pt x="2378" y="1560"/>
                        <a:pt x="2375" y="1548"/>
                        <a:pt x="2366" y="1541"/>
                      </a:cubicBezTo>
                      <a:cubicBezTo>
                        <a:pt x="2357" y="1535"/>
                        <a:pt x="2344" y="1538"/>
                        <a:pt x="2338" y="1547"/>
                      </a:cubicBezTo>
                      <a:cubicBezTo>
                        <a:pt x="2333" y="1555"/>
                        <a:pt x="2334" y="1565"/>
                        <a:pt x="2340" y="1572"/>
                      </a:cubicBezTo>
                      <a:cubicBezTo>
                        <a:pt x="2330" y="1563"/>
                        <a:pt x="2327" y="1550"/>
                        <a:pt x="2332" y="1537"/>
                      </a:cubicBezTo>
                      <a:cubicBezTo>
                        <a:pt x="2336" y="1523"/>
                        <a:pt x="2350" y="1514"/>
                        <a:pt x="2367" y="1513"/>
                      </a:cubicBezTo>
                      <a:cubicBezTo>
                        <a:pt x="2386" y="1513"/>
                        <a:pt x="2402" y="1525"/>
                        <a:pt x="2410" y="1542"/>
                      </a:cubicBezTo>
                      <a:cubicBezTo>
                        <a:pt x="2419" y="1560"/>
                        <a:pt x="2416" y="1580"/>
                        <a:pt x="2403" y="1595"/>
                      </a:cubicBezTo>
                      <a:cubicBezTo>
                        <a:pt x="2390" y="1610"/>
                        <a:pt x="2371" y="1614"/>
                        <a:pt x="2353" y="1608"/>
                      </a:cubicBezTo>
                      <a:cubicBezTo>
                        <a:pt x="2339" y="1603"/>
                        <a:pt x="2328" y="1594"/>
                        <a:pt x="2313" y="1590"/>
                      </a:cubicBezTo>
                      <a:cubicBezTo>
                        <a:pt x="2292" y="1586"/>
                        <a:pt x="2271" y="1591"/>
                        <a:pt x="2254" y="1607"/>
                      </a:cubicBezTo>
                      <a:cubicBezTo>
                        <a:pt x="2230" y="1629"/>
                        <a:pt x="2222" y="1661"/>
                        <a:pt x="2233" y="1692"/>
                      </a:cubicBezTo>
                      <a:cubicBezTo>
                        <a:pt x="2238" y="1705"/>
                        <a:pt x="2244" y="1716"/>
                        <a:pt x="2255" y="1724"/>
                      </a:cubicBezTo>
                      <a:cubicBezTo>
                        <a:pt x="2244" y="1718"/>
                        <a:pt x="2235" y="1708"/>
                        <a:pt x="2228" y="1696"/>
                      </a:cubicBezTo>
                      <a:cubicBezTo>
                        <a:pt x="2220" y="1680"/>
                        <a:pt x="2215" y="1659"/>
                        <a:pt x="2216" y="1641"/>
                      </a:cubicBezTo>
                      <a:cubicBezTo>
                        <a:pt x="2216" y="1633"/>
                        <a:pt x="2215" y="1627"/>
                        <a:pt x="2214" y="1620"/>
                      </a:cubicBezTo>
                      <a:cubicBezTo>
                        <a:pt x="2213" y="1618"/>
                        <a:pt x="2212" y="1616"/>
                        <a:pt x="2212" y="1614"/>
                      </a:cubicBezTo>
                      <a:cubicBezTo>
                        <a:pt x="2211" y="1611"/>
                        <a:pt x="2209" y="1608"/>
                        <a:pt x="2208" y="1605"/>
                      </a:cubicBezTo>
                      <a:cubicBezTo>
                        <a:pt x="2207" y="1604"/>
                        <a:pt x="2201" y="1595"/>
                        <a:pt x="2199" y="1596"/>
                      </a:cubicBezTo>
                      <a:cubicBezTo>
                        <a:pt x="2199" y="1597"/>
                        <a:pt x="2202" y="1602"/>
                        <a:pt x="2203" y="1603"/>
                      </a:cubicBezTo>
                      <a:cubicBezTo>
                        <a:pt x="2205" y="1607"/>
                        <a:pt x="2207" y="1611"/>
                        <a:pt x="2208" y="1616"/>
                      </a:cubicBezTo>
                      <a:cubicBezTo>
                        <a:pt x="2209" y="1617"/>
                        <a:pt x="2209" y="1619"/>
                        <a:pt x="2210" y="1621"/>
                      </a:cubicBezTo>
                      <a:cubicBezTo>
                        <a:pt x="2212" y="1628"/>
                        <a:pt x="2213" y="1634"/>
                        <a:pt x="2213" y="1641"/>
                      </a:cubicBezTo>
                      <a:cubicBezTo>
                        <a:pt x="2213" y="1641"/>
                        <a:pt x="2213" y="1642"/>
                        <a:pt x="2213" y="1644"/>
                      </a:cubicBezTo>
                      <a:cubicBezTo>
                        <a:pt x="2212" y="1641"/>
                        <a:pt x="2212" y="1639"/>
                        <a:pt x="2211" y="1637"/>
                      </a:cubicBezTo>
                      <a:cubicBezTo>
                        <a:pt x="2209" y="1631"/>
                        <a:pt x="2207" y="1626"/>
                        <a:pt x="2203" y="1621"/>
                      </a:cubicBezTo>
                      <a:cubicBezTo>
                        <a:pt x="2191" y="1609"/>
                        <a:pt x="2175" y="1611"/>
                        <a:pt x="2164" y="1620"/>
                      </a:cubicBezTo>
                      <a:cubicBezTo>
                        <a:pt x="2154" y="1628"/>
                        <a:pt x="2147" y="1640"/>
                        <a:pt x="2149" y="1653"/>
                      </a:cubicBezTo>
                      <a:cubicBezTo>
                        <a:pt x="2151" y="1664"/>
                        <a:pt x="2158" y="1671"/>
                        <a:pt x="2169" y="1673"/>
                      </a:cubicBezTo>
                      <a:cubicBezTo>
                        <a:pt x="2177" y="1674"/>
                        <a:pt x="2187" y="1671"/>
                        <a:pt x="2191" y="1662"/>
                      </a:cubicBezTo>
                      <a:cubicBezTo>
                        <a:pt x="2192" y="1658"/>
                        <a:pt x="2192" y="1653"/>
                        <a:pt x="2189" y="1649"/>
                      </a:cubicBezTo>
                      <a:cubicBezTo>
                        <a:pt x="2188" y="1646"/>
                        <a:pt x="2185" y="1645"/>
                        <a:pt x="2182" y="1644"/>
                      </a:cubicBezTo>
                      <a:cubicBezTo>
                        <a:pt x="2179" y="1644"/>
                        <a:pt x="2176" y="1645"/>
                        <a:pt x="2173" y="1648"/>
                      </a:cubicBezTo>
                      <a:cubicBezTo>
                        <a:pt x="2171" y="1651"/>
                        <a:pt x="2169" y="1654"/>
                        <a:pt x="2171" y="1658"/>
                      </a:cubicBezTo>
                      <a:cubicBezTo>
                        <a:pt x="2173" y="1661"/>
                        <a:pt x="2176" y="1664"/>
                        <a:pt x="2180" y="1663"/>
                      </a:cubicBezTo>
                      <a:cubicBezTo>
                        <a:pt x="2185" y="1662"/>
                        <a:pt x="2188" y="1657"/>
                        <a:pt x="2187" y="1653"/>
                      </a:cubicBezTo>
                      <a:cubicBezTo>
                        <a:pt x="2186" y="1648"/>
                        <a:pt x="2182" y="1645"/>
                        <a:pt x="2177" y="1646"/>
                      </a:cubicBezTo>
                      <a:cubicBezTo>
                        <a:pt x="2175" y="1647"/>
                        <a:pt x="2174" y="1647"/>
                        <a:pt x="2173" y="1649"/>
                      </a:cubicBezTo>
                      <a:cubicBezTo>
                        <a:pt x="2173" y="1648"/>
                        <a:pt x="2173" y="1648"/>
                        <a:pt x="2173" y="1648"/>
                      </a:cubicBezTo>
                      <a:cubicBezTo>
                        <a:pt x="2176" y="1645"/>
                        <a:pt x="2179" y="1644"/>
                        <a:pt x="2182" y="1645"/>
                      </a:cubicBezTo>
                      <a:cubicBezTo>
                        <a:pt x="2185" y="1645"/>
                        <a:pt x="2187" y="1647"/>
                        <a:pt x="2189" y="1649"/>
                      </a:cubicBezTo>
                      <a:cubicBezTo>
                        <a:pt x="2191" y="1653"/>
                        <a:pt x="2192" y="1658"/>
                        <a:pt x="2190" y="1662"/>
                      </a:cubicBezTo>
                      <a:cubicBezTo>
                        <a:pt x="2187" y="1669"/>
                        <a:pt x="2177" y="1672"/>
                        <a:pt x="2169" y="1671"/>
                      </a:cubicBezTo>
                      <a:cubicBezTo>
                        <a:pt x="2159" y="1670"/>
                        <a:pt x="2152" y="1663"/>
                        <a:pt x="2151" y="1653"/>
                      </a:cubicBezTo>
                      <a:cubicBezTo>
                        <a:pt x="2149" y="1641"/>
                        <a:pt x="2157" y="1629"/>
                        <a:pt x="2167" y="1622"/>
                      </a:cubicBezTo>
                      <a:cubicBezTo>
                        <a:pt x="2177" y="1614"/>
                        <a:pt x="2190" y="1612"/>
                        <a:pt x="2200" y="1624"/>
                      </a:cubicBezTo>
                      <a:cubicBezTo>
                        <a:pt x="2204" y="1628"/>
                        <a:pt x="2206" y="1633"/>
                        <a:pt x="2208" y="1638"/>
                      </a:cubicBezTo>
                      <a:cubicBezTo>
                        <a:pt x="2209" y="1642"/>
                        <a:pt x="2210" y="1645"/>
                        <a:pt x="2210" y="1649"/>
                      </a:cubicBezTo>
                      <a:cubicBezTo>
                        <a:pt x="2212" y="1657"/>
                        <a:pt x="2213" y="1668"/>
                        <a:pt x="2216" y="1677"/>
                      </a:cubicBezTo>
                      <a:cubicBezTo>
                        <a:pt x="2218" y="1683"/>
                        <a:pt x="2220" y="1689"/>
                        <a:pt x="2223" y="1695"/>
                      </a:cubicBezTo>
                      <a:cubicBezTo>
                        <a:pt x="2220" y="1693"/>
                        <a:pt x="2217" y="1691"/>
                        <a:pt x="2214" y="1690"/>
                      </a:cubicBezTo>
                      <a:cubicBezTo>
                        <a:pt x="2206" y="1687"/>
                        <a:pt x="2197" y="1687"/>
                        <a:pt x="2190" y="1688"/>
                      </a:cubicBezTo>
                      <a:close/>
                      <a:moveTo>
                        <a:pt x="2174" y="1562"/>
                      </a:moveTo>
                      <a:cubicBezTo>
                        <a:pt x="2177" y="1563"/>
                        <a:pt x="2180" y="1566"/>
                        <a:pt x="2179" y="1570"/>
                      </a:cubicBezTo>
                      <a:cubicBezTo>
                        <a:pt x="2176" y="1576"/>
                        <a:pt x="2168" y="1575"/>
                        <a:pt x="2166" y="1570"/>
                      </a:cubicBezTo>
                      <a:cubicBezTo>
                        <a:pt x="2164" y="1566"/>
                        <a:pt x="2166" y="1563"/>
                        <a:pt x="2162" y="1559"/>
                      </a:cubicBezTo>
                      <a:cubicBezTo>
                        <a:pt x="2167" y="1562"/>
                        <a:pt x="2169" y="1560"/>
                        <a:pt x="2174" y="1562"/>
                      </a:cubicBezTo>
                      <a:close/>
                      <a:moveTo>
                        <a:pt x="2218" y="1635"/>
                      </a:moveTo>
                      <a:cubicBezTo>
                        <a:pt x="2217" y="1622"/>
                        <a:pt x="2228" y="1609"/>
                        <a:pt x="2238" y="1606"/>
                      </a:cubicBezTo>
                      <a:cubicBezTo>
                        <a:pt x="2246" y="1604"/>
                        <a:pt x="2254" y="1602"/>
                        <a:pt x="2259" y="1596"/>
                      </a:cubicBezTo>
                      <a:cubicBezTo>
                        <a:pt x="2263" y="1591"/>
                        <a:pt x="2264" y="1582"/>
                        <a:pt x="2259" y="1579"/>
                      </a:cubicBezTo>
                      <a:cubicBezTo>
                        <a:pt x="2261" y="1584"/>
                        <a:pt x="2257" y="1588"/>
                        <a:pt x="2251" y="1591"/>
                      </a:cubicBezTo>
                      <a:cubicBezTo>
                        <a:pt x="2248" y="1593"/>
                        <a:pt x="2244" y="1596"/>
                        <a:pt x="2242" y="1601"/>
                      </a:cubicBezTo>
                      <a:cubicBezTo>
                        <a:pt x="2233" y="1597"/>
                        <a:pt x="2225" y="1603"/>
                        <a:pt x="2222" y="1609"/>
                      </a:cubicBezTo>
                      <a:cubicBezTo>
                        <a:pt x="2218" y="1616"/>
                        <a:pt x="2215" y="1626"/>
                        <a:pt x="2218" y="1635"/>
                      </a:cubicBezTo>
                      <a:close/>
                      <a:moveTo>
                        <a:pt x="2110" y="1593"/>
                      </a:moveTo>
                      <a:cubicBezTo>
                        <a:pt x="2089" y="1596"/>
                        <a:pt x="2080" y="1579"/>
                        <a:pt x="2073" y="1573"/>
                      </a:cubicBezTo>
                      <a:cubicBezTo>
                        <a:pt x="2064" y="1565"/>
                        <a:pt x="2056" y="1574"/>
                        <a:pt x="2064" y="1584"/>
                      </a:cubicBezTo>
                      <a:cubicBezTo>
                        <a:pt x="2072" y="1593"/>
                        <a:pt x="2091" y="1600"/>
                        <a:pt x="2110" y="1593"/>
                      </a:cubicBezTo>
                      <a:close/>
                      <a:moveTo>
                        <a:pt x="2195" y="1579"/>
                      </a:moveTo>
                      <a:cubicBezTo>
                        <a:pt x="2194" y="1585"/>
                        <a:pt x="2187" y="1589"/>
                        <a:pt x="2182" y="1589"/>
                      </a:cubicBezTo>
                      <a:cubicBezTo>
                        <a:pt x="2181" y="1596"/>
                        <a:pt x="2193" y="1602"/>
                        <a:pt x="2200" y="1594"/>
                      </a:cubicBezTo>
                      <a:cubicBezTo>
                        <a:pt x="2203" y="1589"/>
                        <a:pt x="2201" y="1581"/>
                        <a:pt x="2195" y="1579"/>
                      </a:cubicBezTo>
                      <a:close/>
                      <a:moveTo>
                        <a:pt x="2215" y="1623"/>
                      </a:moveTo>
                      <a:cubicBezTo>
                        <a:pt x="2217" y="1598"/>
                        <a:pt x="2240" y="1587"/>
                        <a:pt x="2246" y="1581"/>
                      </a:cubicBezTo>
                      <a:cubicBezTo>
                        <a:pt x="2256" y="1569"/>
                        <a:pt x="2243" y="1557"/>
                        <a:pt x="2230" y="1570"/>
                      </a:cubicBezTo>
                      <a:cubicBezTo>
                        <a:pt x="2223" y="1577"/>
                        <a:pt x="2211" y="1597"/>
                        <a:pt x="2215" y="1623"/>
                      </a:cubicBezTo>
                      <a:close/>
                      <a:moveTo>
                        <a:pt x="2146" y="1630"/>
                      </a:moveTo>
                      <a:cubicBezTo>
                        <a:pt x="2147" y="1641"/>
                        <a:pt x="2146" y="1652"/>
                        <a:pt x="2140" y="1661"/>
                      </a:cubicBezTo>
                      <a:cubicBezTo>
                        <a:pt x="2135" y="1669"/>
                        <a:pt x="2125" y="1675"/>
                        <a:pt x="2114" y="1673"/>
                      </a:cubicBezTo>
                      <a:cubicBezTo>
                        <a:pt x="2109" y="1672"/>
                        <a:pt x="2103" y="1669"/>
                        <a:pt x="2099" y="1665"/>
                      </a:cubicBezTo>
                      <a:cubicBezTo>
                        <a:pt x="2094" y="1659"/>
                        <a:pt x="2092" y="1655"/>
                        <a:pt x="2090" y="1648"/>
                      </a:cubicBezTo>
                      <a:cubicBezTo>
                        <a:pt x="2088" y="1642"/>
                        <a:pt x="2088" y="1637"/>
                        <a:pt x="2089" y="1630"/>
                      </a:cubicBezTo>
                      <a:cubicBezTo>
                        <a:pt x="2090" y="1628"/>
                        <a:pt x="2091" y="1625"/>
                        <a:pt x="2091" y="1623"/>
                      </a:cubicBezTo>
                      <a:cubicBezTo>
                        <a:pt x="2094" y="1615"/>
                        <a:pt x="2097" y="1610"/>
                        <a:pt x="2102" y="1604"/>
                      </a:cubicBezTo>
                      <a:cubicBezTo>
                        <a:pt x="2109" y="1595"/>
                        <a:pt x="2117" y="1590"/>
                        <a:pt x="2127" y="1587"/>
                      </a:cubicBezTo>
                      <a:cubicBezTo>
                        <a:pt x="2128" y="1587"/>
                        <a:pt x="2129" y="1587"/>
                        <a:pt x="2129" y="1586"/>
                      </a:cubicBezTo>
                      <a:cubicBezTo>
                        <a:pt x="2122" y="1584"/>
                        <a:pt x="2115" y="1580"/>
                        <a:pt x="2110" y="1574"/>
                      </a:cubicBezTo>
                      <a:cubicBezTo>
                        <a:pt x="2104" y="1567"/>
                        <a:pt x="2100" y="1558"/>
                        <a:pt x="2100" y="1549"/>
                      </a:cubicBezTo>
                      <a:cubicBezTo>
                        <a:pt x="2101" y="1545"/>
                        <a:pt x="2102" y="1541"/>
                        <a:pt x="2105" y="1537"/>
                      </a:cubicBezTo>
                      <a:cubicBezTo>
                        <a:pt x="2103" y="1541"/>
                        <a:pt x="2102" y="1545"/>
                        <a:pt x="2102" y="1549"/>
                      </a:cubicBezTo>
                      <a:cubicBezTo>
                        <a:pt x="2102" y="1558"/>
                        <a:pt x="2105" y="1566"/>
                        <a:pt x="2112" y="1572"/>
                      </a:cubicBezTo>
                      <a:cubicBezTo>
                        <a:pt x="2116" y="1577"/>
                        <a:pt x="2121" y="1580"/>
                        <a:pt x="2127" y="1582"/>
                      </a:cubicBezTo>
                      <a:cubicBezTo>
                        <a:pt x="2137" y="1586"/>
                        <a:pt x="2146" y="1585"/>
                        <a:pt x="2157" y="1587"/>
                      </a:cubicBezTo>
                      <a:cubicBezTo>
                        <a:pt x="2158" y="1588"/>
                        <a:pt x="2158" y="1588"/>
                        <a:pt x="2158" y="1588"/>
                      </a:cubicBezTo>
                      <a:cubicBezTo>
                        <a:pt x="2163" y="1589"/>
                        <a:pt x="2168" y="1592"/>
                        <a:pt x="2174" y="1594"/>
                      </a:cubicBezTo>
                      <a:cubicBezTo>
                        <a:pt x="2175" y="1595"/>
                        <a:pt x="2187" y="1603"/>
                        <a:pt x="2187" y="1605"/>
                      </a:cubicBezTo>
                      <a:cubicBezTo>
                        <a:pt x="2186" y="1605"/>
                        <a:pt x="2178" y="1601"/>
                        <a:pt x="2177" y="1600"/>
                      </a:cubicBezTo>
                      <a:cubicBezTo>
                        <a:pt x="2170" y="1596"/>
                        <a:pt x="2164" y="1593"/>
                        <a:pt x="2156" y="1591"/>
                      </a:cubicBezTo>
                      <a:cubicBezTo>
                        <a:pt x="2156" y="1591"/>
                        <a:pt x="2156" y="1591"/>
                        <a:pt x="2156" y="1591"/>
                      </a:cubicBezTo>
                      <a:cubicBezTo>
                        <a:pt x="2146" y="1588"/>
                        <a:pt x="2138" y="1588"/>
                        <a:pt x="2128" y="1590"/>
                      </a:cubicBezTo>
                      <a:cubicBezTo>
                        <a:pt x="2117" y="1593"/>
                        <a:pt x="2106" y="1601"/>
                        <a:pt x="2101" y="1612"/>
                      </a:cubicBezTo>
                      <a:cubicBezTo>
                        <a:pt x="2099" y="1618"/>
                        <a:pt x="2100" y="1629"/>
                        <a:pt x="2107" y="1632"/>
                      </a:cubicBezTo>
                      <a:cubicBezTo>
                        <a:pt x="2109" y="1633"/>
                        <a:pt x="2112" y="1632"/>
                        <a:pt x="2114" y="1630"/>
                      </a:cubicBezTo>
                      <a:cubicBezTo>
                        <a:pt x="2115" y="1628"/>
                        <a:pt x="2115" y="1626"/>
                        <a:pt x="2114" y="1624"/>
                      </a:cubicBezTo>
                      <a:cubicBezTo>
                        <a:pt x="2112" y="1622"/>
                        <a:pt x="2111" y="1622"/>
                        <a:pt x="2110" y="1622"/>
                      </a:cubicBezTo>
                      <a:cubicBezTo>
                        <a:pt x="2107" y="1622"/>
                        <a:pt x="2106" y="1624"/>
                        <a:pt x="2107" y="1627"/>
                      </a:cubicBezTo>
                      <a:cubicBezTo>
                        <a:pt x="2107" y="1628"/>
                        <a:pt x="2108" y="1628"/>
                        <a:pt x="2110" y="1628"/>
                      </a:cubicBezTo>
                      <a:cubicBezTo>
                        <a:pt x="2108" y="1630"/>
                        <a:pt x="2107" y="1629"/>
                        <a:pt x="2105" y="1628"/>
                      </a:cubicBezTo>
                      <a:cubicBezTo>
                        <a:pt x="2104" y="1626"/>
                        <a:pt x="2103" y="1623"/>
                        <a:pt x="2105" y="1621"/>
                      </a:cubicBezTo>
                      <a:cubicBezTo>
                        <a:pt x="2107" y="1618"/>
                        <a:pt x="2112" y="1617"/>
                        <a:pt x="2116" y="1619"/>
                      </a:cubicBezTo>
                      <a:cubicBezTo>
                        <a:pt x="2118" y="1620"/>
                        <a:pt x="2120" y="1623"/>
                        <a:pt x="2121" y="1626"/>
                      </a:cubicBezTo>
                      <a:cubicBezTo>
                        <a:pt x="2121" y="1629"/>
                        <a:pt x="2120" y="1632"/>
                        <a:pt x="2118" y="1635"/>
                      </a:cubicBezTo>
                      <a:cubicBezTo>
                        <a:pt x="2115" y="1637"/>
                        <a:pt x="2110" y="1639"/>
                        <a:pt x="2106" y="1637"/>
                      </a:cubicBezTo>
                      <a:cubicBezTo>
                        <a:pt x="2098" y="1633"/>
                        <a:pt x="2096" y="1623"/>
                        <a:pt x="2099" y="1614"/>
                      </a:cubicBezTo>
                      <a:cubicBezTo>
                        <a:pt x="2100" y="1612"/>
                        <a:pt x="2101" y="1609"/>
                        <a:pt x="2103" y="1607"/>
                      </a:cubicBezTo>
                      <a:cubicBezTo>
                        <a:pt x="2097" y="1614"/>
                        <a:pt x="2093" y="1621"/>
                        <a:pt x="2091" y="1631"/>
                      </a:cubicBezTo>
                      <a:cubicBezTo>
                        <a:pt x="2090" y="1637"/>
                        <a:pt x="2090" y="1642"/>
                        <a:pt x="2091" y="1648"/>
                      </a:cubicBezTo>
                      <a:cubicBezTo>
                        <a:pt x="2093" y="1654"/>
                        <a:pt x="2095" y="1659"/>
                        <a:pt x="2100" y="1664"/>
                      </a:cubicBezTo>
                      <a:cubicBezTo>
                        <a:pt x="2102" y="1666"/>
                        <a:pt x="2105" y="1668"/>
                        <a:pt x="2108" y="1670"/>
                      </a:cubicBezTo>
                      <a:cubicBezTo>
                        <a:pt x="2108" y="1670"/>
                        <a:pt x="2108" y="1670"/>
                        <a:pt x="2108" y="1670"/>
                      </a:cubicBezTo>
                      <a:cubicBezTo>
                        <a:pt x="2100" y="1664"/>
                        <a:pt x="2099" y="1653"/>
                        <a:pt x="2111" y="1648"/>
                      </a:cubicBezTo>
                      <a:cubicBezTo>
                        <a:pt x="2120" y="1645"/>
                        <a:pt x="2138" y="1652"/>
                        <a:pt x="2146" y="1630"/>
                      </a:cubicBezTo>
                      <a:close/>
                      <a:moveTo>
                        <a:pt x="2103" y="1549"/>
                      </a:moveTo>
                      <a:cubicBezTo>
                        <a:pt x="2114" y="1551"/>
                        <a:pt x="2115" y="1536"/>
                        <a:pt x="2116" y="1531"/>
                      </a:cubicBezTo>
                      <a:cubicBezTo>
                        <a:pt x="2117" y="1527"/>
                        <a:pt x="2119" y="1524"/>
                        <a:pt x="2122" y="1523"/>
                      </a:cubicBezTo>
                      <a:cubicBezTo>
                        <a:pt x="2117" y="1522"/>
                        <a:pt x="2106" y="1525"/>
                        <a:pt x="2102" y="1528"/>
                      </a:cubicBezTo>
                      <a:cubicBezTo>
                        <a:pt x="2096" y="1533"/>
                        <a:pt x="2093" y="1541"/>
                        <a:pt x="2099" y="1548"/>
                      </a:cubicBezTo>
                      <a:cubicBezTo>
                        <a:pt x="2099" y="1544"/>
                        <a:pt x="2102" y="1538"/>
                        <a:pt x="2106" y="1536"/>
                      </a:cubicBezTo>
                      <a:cubicBezTo>
                        <a:pt x="2105" y="1538"/>
                        <a:pt x="2102" y="1544"/>
                        <a:pt x="2103" y="1549"/>
                      </a:cubicBezTo>
                      <a:close/>
                      <a:moveTo>
                        <a:pt x="2192" y="1610"/>
                      </a:moveTo>
                      <a:cubicBezTo>
                        <a:pt x="2167" y="1605"/>
                        <a:pt x="2151" y="1620"/>
                        <a:pt x="2139" y="1622"/>
                      </a:cubicBezTo>
                      <a:cubicBezTo>
                        <a:pt x="2125" y="1624"/>
                        <a:pt x="2122" y="1609"/>
                        <a:pt x="2136" y="1603"/>
                      </a:cubicBezTo>
                      <a:cubicBezTo>
                        <a:pt x="2151" y="1597"/>
                        <a:pt x="2174" y="1601"/>
                        <a:pt x="2192" y="1610"/>
                      </a:cubicBezTo>
                      <a:close/>
                      <a:moveTo>
                        <a:pt x="2105" y="1597"/>
                      </a:moveTo>
                      <a:cubicBezTo>
                        <a:pt x="2087" y="1607"/>
                        <a:pt x="2072" y="1644"/>
                        <a:pt x="2091" y="1655"/>
                      </a:cubicBezTo>
                      <a:cubicBezTo>
                        <a:pt x="2089" y="1659"/>
                        <a:pt x="2082" y="1660"/>
                        <a:pt x="2077" y="1655"/>
                      </a:cubicBezTo>
                      <a:cubicBezTo>
                        <a:pt x="2073" y="1651"/>
                        <a:pt x="2070" y="1641"/>
                        <a:pt x="2076" y="1634"/>
                      </a:cubicBezTo>
                      <a:cubicBezTo>
                        <a:pt x="2071" y="1631"/>
                        <a:pt x="2074" y="1618"/>
                        <a:pt x="2086" y="1608"/>
                      </a:cubicBezTo>
                      <a:cubicBezTo>
                        <a:pt x="2077" y="1611"/>
                        <a:pt x="2068" y="1611"/>
                        <a:pt x="2059" y="1609"/>
                      </a:cubicBezTo>
                      <a:cubicBezTo>
                        <a:pt x="2049" y="1607"/>
                        <a:pt x="2039" y="1603"/>
                        <a:pt x="2032" y="1596"/>
                      </a:cubicBezTo>
                      <a:cubicBezTo>
                        <a:pt x="2025" y="1589"/>
                        <a:pt x="2021" y="1578"/>
                        <a:pt x="2024" y="1568"/>
                      </a:cubicBezTo>
                      <a:cubicBezTo>
                        <a:pt x="2026" y="1561"/>
                        <a:pt x="2031" y="1554"/>
                        <a:pt x="2039" y="1553"/>
                      </a:cubicBezTo>
                      <a:cubicBezTo>
                        <a:pt x="2045" y="1552"/>
                        <a:pt x="2052" y="1556"/>
                        <a:pt x="2055" y="1561"/>
                      </a:cubicBezTo>
                      <a:cubicBezTo>
                        <a:pt x="2058" y="1566"/>
                        <a:pt x="2059" y="1573"/>
                        <a:pt x="2058" y="1580"/>
                      </a:cubicBezTo>
                      <a:cubicBezTo>
                        <a:pt x="2053" y="1567"/>
                        <a:pt x="2043" y="1570"/>
                        <a:pt x="2037" y="1568"/>
                      </a:cubicBezTo>
                      <a:cubicBezTo>
                        <a:pt x="2030" y="1565"/>
                        <a:pt x="2031" y="1559"/>
                        <a:pt x="2036" y="1555"/>
                      </a:cubicBezTo>
                      <a:cubicBezTo>
                        <a:pt x="2036" y="1555"/>
                        <a:pt x="2036" y="1555"/>
                        <a:pt x="2036" y="1555"/>
                      </a:cubicBezTo>
                      <a:cubicBezTo>
                        <a:pt x="2030" y="1558"/>
                        <a:pt x="2027" y="1562"/>
                        <a:pt x="2026" y="1568"/>
                      </a:cubicBezTo>
                      <a:cubicBezTo>
                        <a:pt x="2023" y="1577"/>
                        <a:pt x="2024" y="1585"/>
                        <a:pt x="2031" y="1593"/>
                      </a:cubicBezTo>
                      <a:cubicBezTo>
                        <a:pt x="2030" y="1591"/>
                        <a:pt x="2029" y="1588"/>
                        <a:pt x="2029" y="1586"/>
                      </a:cubicBezTo>
                      <a:cubicBezTo>
                        <a:pt x="2028" y="1582"/>
                        <a:pt x="2029" y="1577"/>
                        <a:pt x="2034" y="1575"/>
                      </a:cubicBezTo>
                      <a:cubicBezTo>
                        <a:pt x="2037" y="1574"/>
                        <a:pt x="2039" y="1575"/>
                        <a:pt x="2041" y="1576"/>
                      </a:cubicBezTo>
                      <a:cubicBezTo>
                        <a:pt x="2042" y="1578"/>
                        <a:pt x="2043" y="1579"/>
                        <a:pt x="2042" y="1581"/>
                      </a:cubicBezTo>
                      <a:cubicBezTo>
                        <a:pt x="2042" y="1583"/>
                        <a:pt x="2041" y="1585"/>
                        <a:pt x="2039" y="1586"/>
                      </a:cubicBezTo>
                      <a:cubicBezTo>
                        <a:pt x="2037" y="1587"/>
                        <a:pt x="2034" y="1586"/>
                        <a:pt x="2033" y="1584"/>
                      </a:cubicBezTo>
                      <a:cubicBezTo>
                        <a:pt x="2032" y="1583"/>
                        <a:pt x="2032" y="1581"/>
                        <a:pt x="2033" y="1580"/>
                      </a:cubicBezTo>
                      <a:cubicBezTo>
                        <a:pt x="2034" y="1579"/>
                        <a:pt x="2035" y="1579"/>
                        <a:pt x="2036" y="1580"/>
                      </a:cubicBezTo>
                      <a:cubicBezTo>
                        <a:pt x="2035" y="1580"/>
                        <a:pt x="2035" y="1580"/>
                        <a:pt x="2034" y="1581"/>
                      </a:cubicBezTo>
                      <a:cubicBezTo>
                        <a:pt x="2034" y="1582"/>
                        <a:pt x="2034" y="1584"/>
                        <a:pt x="2036" y="1584"/>
                      </a:cubicBezTo>
                      <a:cubicBezTo>
                        <a:pt x="2037" y="1584"/>
                        <a:pt x="2037" y="1583"/>
                        <a:pt x="2038" y="1583"/>
                      </a:cubicBezTo>
                      <a:cubicBezTo>
                        <a:pt x="2039" y="1582"/>
                        <a:pt x="2039" y="1580"/>
                        <a:pt x="2038" y="1579"/>
                      </a:cubicBezTo>
                      <a:cubicBezTo>
                        <a:pt x="2037" y="1578"/>
                        <a:pt x="2036" y="1577"/>
                        <a:pt x="2034" y="1578"/>
                      </a:cubicBezTo>
                      <a:cubicBezTo>
                        <a:pt x="2030" y="1579"/>
                        <a:pt x="2029" y="1586"/>
                        <a:pt x="2031" y="1589"/>
                      </a:cubicBezTo>
                      <a:cubicBezTo>
                        <a:pt x="2033" y="1596"/>
                        <a:pt x="2040" y="1600"/>
                        <a:pt x="2046" y="1603"/>
                      </a:cubicBezTo>
                      <a:cubicBezTo>
                        <a:pt x="2061" y="1611"/>
                        <a:pt x="2077" y="1610"/>
                        <a:pt x="2091" y="1604"/>
                      </a:cubicBezTo>
                      <a:cubicBezTo>
                        <a:pt x="2095" y="1601"/>
                        <a:pt x="2099" y="1599"/>
                        <a:pt x="2105" y="1597"/>
                      </a:cubicBezTo>
                      <a:close/>
                      <a:moveTo>
                        <a:pt x="2120" y="1585"/>
                      </a:moveTo>
                      <a:cubicBezTo>
                        <a:pt x="2111" y="1590"/>
                        <a:pt x="2100" y="1578"/>
                        <a:pt x="2096" y="1568"/>
                      </a:cubicBezTo>
                      <a:cubicBezTo>
                        <a:pt x="2092" y="1557"/>
                        <a:pt x="2091" y="1543"/>
                        <a:pt x="2078" y="1538"/>
                      </a:cubicBezTo>
                      <a:cubicBezTo>
                        <a:pt x="2072" y="1535"/>
                        <a:pt x="2064" y="1535"/>
                        <a:pt x="2059" y="1540"/>
                      </a:cubicBezTo>
                      <a:cubicBezTo>
                        <a:pt x="2056" y="1543"/>
                        <a:pt x="2055" y="1547"/>
                        <a:pt x="2057" y="1551"/>
                      </a:cubicBezTo>
                      <a:cubicBezTo>
                        <a:pt x="2057" y="1548"/>
                        <a:pt x="2061" y="1543"/>
                        <a:pt x="2066" y="1544"/>
                      </a:cubicBezTo>
                      <a:cubicBezTo>
                        <a:pt x="2071" y="1544"/>
                        <a:pt x="2075" y="1548"/>
                        <a:pt x="2076" y="1553"/>
                      </a:cubicBezTo>
                      <a:cubicBezTo>
                        <a:pt x="2078" y="1564"/>
                        <a:pt x="2079" y="1573"/>
                        <a:pt x="2085" y="1582"/>
                      </a:cubicBezTo>
                      <a:cubicBezTo>
                        <a:pt x="2093" y="1592"/>
                        <a:pt x="2109" y="1596"/>
                        <a:pt x="2120" y="1585"/>
                      </a:cubicBezTo>
                      <a:close/>
                      <a:moveTo>
                        <a:pt x="2158" y="1556"/>
                      </a:moveTo>
                      <a:cubicBezTo>
                        <a:pt x="2152" y="1547"/>
                        <a:pt x="2136" y="1541"/>
                        <a:pt x="2126" y="1543"/>
                      </a:cubicBezTo>
                      <a:cubicBezTo>
                        <a:pt x="2114" y="1545"/>
                        <a:pt x="2113" y="1555"/>
                        <a:pt x="2126" y="1555"/>
                      </a:cubicBezTo>
                      <a:cubicBezTo>
                        <a:pt x="2135" y="1556"/>
                        <a:pt x="2150" y="1550"/>
                        <a:pt x="2158" y="1556"/>
                      </a:cubicBezTo>
                      <a:close/>
                      <a:moveTo>
                        <a:pt x="2354" y="1616"/>
                      </a:moveTo>
                      <a:cubicBezTo>
                        <a:pt x="2385" y="1627"/>
                        <a:pt x="2429" y="1603"/>
                        <a:pt x="2421" y="1572"/>
                      </a:cubicBezTo>
                      <a:cubicBezTo>
                        <a:pt x="2427" y="1571"/>
                        <a:pt x="2435" y="1579"/>
                        <a:pt x="2434" y="1588"/>
                      </a:cubicBezTo>
                      <a:cubicBezTo>
                        <a:pt x="2434" y="1598"/>
                        <a:pt x="2425" y="1607"/>
                        <a:pt x="2411" y="1608"/>
                      </a:cubicBezTo>
                      <a:cubicBezTo>
                        <a:pt x="2413" y="1621"/>
                        <a:pt x="2380" y="1634"/>
                        <a:pt x="2354" y="1616"/>
                      </a:cubicBezTo>
                      <a:close/>
                      <a:moveTo>
                        <a:pt x="2353" y="1755"/>
                      </a:moveTo>
                      <a:cubicBezTo>
                        <a:pt x="2350" y="1755"/>
                        <a:pt x="2348" y="1753"/>
                        <a:pt x="2348" y="1750"/>
                      </a:cubicBezTo>
                      <a:cubicBezTo>
                        <a:pt x="2348" y="1747"/>
                        <a:pt x="2350" y="1745"/>
                        <a:pt x="2353" y="1745"/>
                      </a:cubicBezTo>
                      <a:cubicBezTo>
                        <a:pt x="2355" y="1745"/>
                        <a:pt x="2358" y="1747"/>
                        <a:pt x="2358" y="1750"/>
                      </a:cubicBezTo>
                      <a:cubicBezTo>
                        <a:pt x="2358" y="1752"/>
                        <a:pt x="2356" y="1755"/>
                        <a:pt x="2353" y="1755"/>
                      </a:cubicBezTo>
                      <a:close/>
                      <a:moveTo>
                        <a:pt x="2344" y="1758"/>
                      </a:moveTo>
                      <a:cubicBezTo>
                        <a:pt x="2342" y="1758"/>
                        <a:pt x="2340" y="1756"/>
                        <a:pt x="2340" y="1754"/>
                      </a:cubicBezTo>
                      <a:cubicBezTo>
                        <a:pt x="2340" y="1752"/>
                        <a:pt x="2341" y="1750"/>
                        <a:pt x="2343" y="1750"/>
                      </a:cubicBezTo>
                      <a:cubicBezTo>
                        <a:pt x="2345" y="1750"/>
                        <a:pt x="2347" y="1752"/>
                        <a:pt x="2347" y="1754"/>
                      </a:cubicBezTo>
                      <a:cubicBezTo>
                        <a:pt x="2347" y="1756"/>
                        <a:pt x="2346" y="1758"/>
                        <a:pt x="2344" y="1758"/>
                      </a:cubicBezTo>
                      <a:close/>
                      <a:moveTo>
                        <a:pt x="2362" y="1746"/>
                      </a:moveTo>
                      <a:cubicBezTo>
                        <a:pt x="2358" y="1746"/>
                        <a:pt x="2354" y="1743"/>
                        <a:pt x="2354" y="1739"/>
                      </a:cubicBezTo>
                      <a:cubicBezTo>
                        <a:pt x="2354" y="1735"/>
                        <a:pt x="2357" y="1731"/>
                        <a:pt x="2361" y="1731"/>
                      </a:cubicBezTo>
                      <a:cubicBezTo>
                        <a:pt x="2365" y="1731"/>
                        <a:pt x="2369" y="1734"/>
                        <a:pt x="2369" y="1738"/>
                      </a:cubicBezTo>
                      <a:cubicBezTo>
                        <a:pt x="2369" y="1742"/>
                        <a:pt x="2366" y="1746"/>
                        <a:pt x="2362" y="1746"/>
                      </a:cubicBezTo>
                      <a:close/>
                      <a:moveTo>
                        <a:pt x="2249" y="1626"/>
                      </a:moveTo>
                      <a:cubicBezTo>
                        <a:pt x="2252" y="1615"/>
                        <a:pt x="2264" y="1604"/>
                        <a:pt x="2278" y="1600"/>
                      </a:cubicBezTo>
                      <a:cubicBezTo>
                        <a:pt x="2289" y="1597"/>
                        <a:pt x="2301" y="1597"/>
                        <a:pt x="2311" y="1601"/>
                      </a:cubicBezTo>
                      <a:cubicBezTo>
                        <a:pt x="2316" y="1604"/>
                        <a:pt x="2321" y="1607"/>
                        <a:pt x="2324" y="1612"/>
                      </a:cubicBezTo>
                      <a:cubicBezTo>
                        <a:pt x="2328" y="1619"/>
                        <a:pt x="2328" y="1628"/>
                        <a:pt x="2325" y="1633"/>
                      </a:cubicBezTo>
                      <a:cubicBezTo>
                        <a:pt x="2320" y="1639"/>
                        <a:pt x="2312" y="1639"/>
                        <a:pt x="2308" y="1634"/>
                      </a:cubicBezTo>
                      <a:cubicBezTo>
                        <a:pt x="2318" y="1632"/>
                        <a:pt x="2319" y="1620"/>
                        <a:pt x="2312" y="1613"/>
                      </a:cubicBezTo>
                      <a:cubicBezTo>
                        <a:pt x="2305" y="1605"/>
                        <a:pt x="2289" y="1602"/>
                        <a:pt x="2279" y="1605"/>
                      </a:cubicBezTo>
                      <a:cubicBezTo>
                        <a:pt x="2261" y="1609"/>
                        <a:pt x="2253" y="1620"/>
                        <a:pt x="2249" y="1626"/>
                      </a:cubicBezTo>
                      <a:close/>
                      <a:moveTo>
                        <a:pt x="2330" y="1608"/>
                      </a:moveTo>
                      <a:cubicBezTo>
                        <a:pt x="2358" y="1627"/>
                        <a:pt x="2368" y="1666"/>
                        <a:pt x="2355" y="1688"/>
                      </a:cubicBezTo>
                      <a:cubicBezTo>
                        <a:pt x="2340" y="1710"/>
                        <a:pt x="2321" y="1697"/>
                        <a:pt x="2334" y="1677"/>
                      </a:cubicBezTo>
                      <a:cubicBezTo>
                        <a:pt x="2340" y="1667"/>
                        <a:pt x="2354" y="1631"/>
                        <a:pt x="2330" y="1608"/>
                      </a:cubicBezTo>
                      <a:close/>
                      <a:moveTo>
                        <a:pt x="1960" y="1475"/>
                      </a:moveTo>
                      <a:cubicBezTo>
                        <a:pt x="1985" y="1480"/>
                        <a:pt x="2000" y="1465"/>
                        <a:pt x="2012" y="1463"/>
                      </a:cubicBezTo>
                      <a:cubicBezTo>
                        <a:pt x="2025" y="1461"/>
                        <a:pt x="2028" y="1476"/>
                        <a:pt x="2015" y="1482"/>
                      </a:cubicBezTo>
                      <a:cubicBezTo>
                        <a:pt x="2000" y="1488"/>
                        <a:pt x="1977" y="1484"/>
                        <a:pt x="1960" y="1475"/>
                      </a:cubicBezTo>
                      <a:close/>
                      <a:moveTo>
                        <a:pt x="2038" y="1510"/>
                      </a:moveTo>
                      <a:cubicBezTo>
                        <a:pt x="2035" y="1511"/>
                        <a:pt x="2033" y="1511"/>
                        <a:pt x="2031" y="1510"/>
                      </a:cubicBezTo>
                      <a:cubicBezTo>
                        <a:pt x="2029" y="1509"/>
                        <a:pt x="2027" y="1506"/>
                        <a:pt x="2027" y="1502"/>
                      </a:cubicBezTo>
                      <a:cubicBezTo>
                        <a:pt x="2028" y="1498"/>
                        <a:pt x="2031" y="1496"/>
                        <a:pt x="2034" y="1495"/>
                      </a:cubicBezTo>
                      <a:cubicBezTo>
                        <a:pt x="2040" y="1495"/>
                        <a:pt x="2041" y="1500"/>
                        <a:pt x="2044" y="1502"/>
                      </a:cubicBezTo>
                      <a:cubicBezTo>
                        <a:pt x="2047" y="1504"/>
                        <a:pt x="2052" y="1503"/>
                        <a:pt x="2056" y="1500"/>
                      </a:cubicBezTo>
                      <a:cubicBezTo>
                        <a:pt x="2060" y="1496"/>
                        <a:pt x="2062" y="1490"/>
                        <a:pt x="2060" y="1484"/>
                      </a:cubicBezTo>
                      <a:cubicBezTo>
                        <a:pt x="2058" y="1481"/>
                        <a:pt x="2055" y="1478"/>
                        <a:pt x="2052" y="1480"/>
                      </a:cubicBezTo>
                      <a:cubicBezTo>
                        <a:pt x="2055" y="1482"/>
                        <a:pt x="2055" y="1487"/>
                        <a:pt x="2051" y="1489"/>
                      </a:cubicBezTo>
                      <a:cubicBezTo>
                        <a:pt x="2048" y="1490"/>
                        <a:pt x="2042" y="1489"/>
                        <a:pt x="2037" y="1488"/>
                      </a:cubicBezTo>
                      <a:cubicBezTo>
                        <a:pt x="2031" y="1488"/>
                        <a:pt x="2025" y="1488"/>
                        <a:pt x="2021" y="1490"/>
                      </a:cubicBezTo>
                      <a:cubicBezTo>
                        <a:pt x="2012" y="1495"/>
                        <a:pt x="2010" y="1508"/>
                        <a:pt x="2016" y="1515"/>
                      </a:cubicBezTo>
                      <a:cubicBezTo>
                        <a:pt x="2020" y="1519"/>
                        <a:pt x="2025" y="1521"/>
                        <a:pt x="2030" y="1521"/>
                      </a:cubicBezTo>
                      <a:cubicBezTo>
                        <a:pt x="2035" y="1522"/>
                        <a:pt x="2049" y="1519"/>
                        <a:pt x="2055" y="1524"/>
                      </a:cubicBezTo>
                      <a:cubicBezTo>
                        <a:pt x="2058" y="1527"/>
                        <a:pt x="2058" y="1531"/>
                        <a:pt x="2055" y="1533"/>
                      </a:cubicBezTo>
                      <a:cubicBezTo>
                        <a:pt x="2058" y="1535"/>
                        <a:pt x="2064" y="1532"/>
                        <a:pt x="2065" y="1528"/>
                      </a:cubicBezTo>
                      <a:cubicBezTo>
                        <a:pt x="2068" y="1520"/>
                        <a:pt x="2062" y="1509"/>
                        <a:pt x="2051" y="1507"/>
                      </a:cubicBezTo>
                      <a:cubicBezTo>
                        <a:pt x="2047" y="1506"/>
                        <a:pt x="2043" y="1508"/>
                        <a:pt x="2038" y="1510"/>
                      </a:cubicBezTo>
                      <a:close/>
                      <a:moveTo>
                        <a:pt x="2054" y="1504"/>
                      </a:moveTo>
                      <a:cubicBezTo>
                        <a:pt x="2065" y="1500"/>
                        <a:pt x="2082" y="1505"/>
                        <a:pt x="2090" y="1514"/>
                      </a:cubicBezTo>
                      <a:cubicBezTo>
                        <a:pt x="2098" y="1523"/>
                        <a:pt x="2092" y="1533"/>
                        <a:pt x="2081" y="1525"/>
                      </a:cubicBezTo>
                      <a:cubicBezTo>
                        <a:pt x="2073" y="1518"/>
                        <a:pt x="2064" y="1504"/>
                        <a:pt x="2054" y="1504"/>
                      </a:cubicBezTo>
                      <a:close/>
                      <a:moveTo>
                        <a:pt x="2011" y="1507"/>
                      </a:moveTo>
                      <a:cubicBezTo>
                        <a:pt x="2009" y="1501"/>
                        <a:pt x="2012" y="1495"/>
                        <a:pt x="2015" y="1492"/>
                      </a:cubicBezTo>
                      <a:cubicBezTo>
                        <a:pt x="2013" y="1486"/>
                        <a:pt x="2000" y="1488"/>
                        <a:pt x="1999" y="1497"/>
                      </a:cubicBezTo>
                      <a:cubicBezTo>
                        <a:pt x="1999" y="1503"/>
                        <a:pt x="2005" y="1509"/>
                        <a:pt x="2011" y="1507"/>
                      </a:cubicBezTo>
                      <a:close/>
                      <a:moveTo>
                        <a:pt x="1875" y="1825"/>
                      </a:moveTo>
                      <a:cubicBezTo>
                        <a:pt x="1872" y="1824"/>
                        <a:pt x="1869" y="1821"/>
                        <a:pt x="1870" y="1818"/>
                      </a:cubicBezTo>
                      <a:cubicBezTo>
                        <a:pt x="1872" y="1812"/>
                        <a:pt x="1880" y="1812"/>
                        <a:pt x="1882" y="1817"/>
                      </a:cubicBezTo>
                      <a:cubicBezTo>
                        <a:pt x="1884" y="1820"/>
                        <a:pt x="1882" y="1823"/>
                        <a:pt x="1886" y="1827"/>
                      </a:cubicBezTo>
                      <a:cubicBezTo>
                        <a:pt x="1881" y="1824"/>
                        <a:pt x="1879" y="1826"/>
                        <a:pt x="1875" y="1825"/>
                      </a:cubicBezTo>
                      <a:close/>
                      <a:moveTo>
                        <a:pt x="1601" y="1733"/>
                      </a:moveTo>
                      <a:cubicBezTo>
                        <a:pt x="1604" y="1707"/>
                        <a:pt x="1621" y="1692"/>
                        <a:pt x="1639" y="1687"/>
                      </a:cubicBezTo>
                      <a:cubicBezTo>
                        <a:pt x="1656" y="1683"/>
                        <a:pt x="1667" y="1691"/>
                        <a:pt x="1677" y="1689"/>
                      </a:cubicBezTo>
                      <a:cubicBezTo>
                        <a:pt x="1681" y="1688"/>
                        <a:pt x="1684" y="1686"/>
                        <a:pt x="1687" y="1682"/>
                      </a:cubicBezTo>
                      <a:cubicBezTo>
                        <a:pt x="1690" y="1693"/>
                        <a:pt x="1682" y="1703"/>
                        <a:pt x="1671" y="1705"/>
                      </a:cubicBezTo>
                      <a:cubicBezTo>
                        <a:pt x="1657" y="1707"/>
                        <a:pt x="1648" y="1700"/>
                        <a:pt x="1634" y="1705"/>
                      </a:cubicBezTo>
                      <a:cubicBezTo>
                        <a:pt x="1619" y="1709"/>
                        <a:pt x="1606" y="1720"/>
                        <a:pt x="1601" y="1733"/>
                      </a:cubicBezTo>
                      <a:close/>
                      <a:moveTo>
                        <a:pt x="1570" y="1781"/>
                      </a:moveTo>
                      <a:cubicBezTo>
                        <a:pt x="1570" y="1756"/>
                        <a:pt x="1590" y="1742"/>
                        <a:pt x="1597" y="1732"/>
                      </a:cubicBezTo>
                      <a:cubicBezTo>
                        <a:pt x="1606" y="1719"/>
                        <a:pt x="1596" y="1710"/>
                        <a:pt x="1583" y="1722"/>
                      </a:cubicBezTo>
                      <a:cubicBezTo>
                        <a:pt x="1569" y="1734"/>
                        <a:pt x="1562" y="1762"/>
                        <a:pt x="1570" y="1781"/>
                      </a:cubicBezTo>
                      <a:close/>
                      <a:moveTo>
                        <a:pt x="2088" y="2150"/>
                      </a:moveTo>
                      <a:cubicBezTo>
                        <a:pt x="2087" y="2174"/>
                        <a:pt x="2106" y="2193"/>
                        <a:pt x="2123" y="2197"/>
                      </a:cubicBezTo>
                      <a:cubicBezTo>
                        <a:pt x="2138" y="2201"/>
                        <a:pt x="2147" y="2188"/>
                        <a:pt x="2128" y="2183"/>
                      </a:cubicBezTo>
                      <a:cubicBezTo>
                        <a:pt x="2113" y="2179"/>
                        <a:pt x="2095" y="2174"/>
                        <a:pt x="2088" y="2150"/>
                      </a:cubicBezTo>
                      <a:close/>
                      <a:moveTo>
                        <a:pt x="2384" y="2110"/>
                      </a:moveTo>
                      <a:cubicBezTo>
                        <a:pt x="2384" y="2128"/>
                        <a:pt x="2370" y="2152"/>
                        <a:pt x="2354" y="2160"/>
                      </a:cubicBezTo>
                      <a:cubicBezTo>
                        <a:pt x="2338" y="2169"/>
                        <a:pt x="2328" y="2157"/>
                        <a:pt x="2344" y="2144"/>
                      </a:cubicBezTo>
                      <a:cubicBezTo>
                        <a:pt x="2356" y="2134"/>
                        <a:pt x="2378" y="2130"/>
                        <a:pt x="2384" y="2110"/>
                      </a:cubicBezTo>
                      <a:close/>
                      <a:moveTo>
                        <a:pt x="2106" y="2199"/>
                      </a:moveTo>
                      <a:cubicBezTo>
                        <a:pt x="2120" y="2219"/>
                        <a:pt x="2142" y="2218"/>
                        <a:pt x="2160" y="2212"/>
                      </a:cubicBezTo>
                      <a:cubicBezTo>
                        <a:pt x="2170" y="2209"/>
                        <a:pt x="2181" y="2200"/>
                        <a:pt x="2192" y="2204"/>
                      </a:cubicBezTo>
                      <a:cubicBezTo>
                        <a:pt x="2188" y="2188"/>
                        <a:pt x="2158" y="2201"/>
                        <a:pt x="2148" y="2205"/>
                      </a:cubicBezTo>
                      <a:cubicBezTo>
                        <a:pt x="2132" y="2210"/>
                        <a:pt x="2117" y="2208"/>
                        <a:pt x="2106" y="2199"/>
                      </a:cubicBezTo>
                      <a:close/>
                      <a:moveTo>
                        <a:pt x="2248" y="2136"/>
                      </a:moveTo>
                      <a:cubicBezTo>
                        <a:pt x="2222" y="2130"/>
                        <a:pt x="2196" y="2112"/>
                        <a:pt x="2191" y="2095"/>
                      </a:cubicBezTo>
                      <a:cubicBezTo>
                        <a:pt x="2185" y="2078"/>
                        <a:pt x="2200" y="2068"/>
                        <a:pt x="2209" y="2086"/>
                      </a:cubicBezTo>
                      <a:cubicBezTo>
                        <a:pt x="2217" y="2100"/>
                        <a:pt x="2225" y="2124"/>
                        <a:pt x="2248" y="2136"/>
                      </a:cubicBezTo>
                      <a:close/>
                      <a:moveTo>
                        <a:pt x="2375" y="2214"/>
                      </a:moveTo>
                      <a:cubicBezTo>
                        <a:pt x="2377" y="2218"/>
                        <a:pt x="2375" y="2222"/>
                        <a:pt x="2372" y="2224"/>
                      </a:cubicBezTo>
                      <a:cubicBezTo>
                        <a:pt x="2365" y="2226"/>
                        <a:pt x="2360" y="2218"/>
                        <a:pt x="2363" y="2213"/>
                      </a:cubicBezTo>
                      <a:cubicBezTo>
                        <a:pt x="2366" y="2209"/>
                        <a:pt x="2369" y="2209"/>
                        <a:pt x="2370" y="2203"/>
                      </a:cubicBezTo>
                      <a:cubicBezTo>
                        <a:pt x="2371" y="2209"/>
                        <a:pt x="2374" y="2210"/>
                        <a:pt x="2375" y="2214"/>
                      </a:cubicBezTo>
                      <a:close/>
                      <a:moveTo>
                        <a:pt x="2376" y="2213"/>
                      </a:moveTo>
                      <a:cubicBezTo>
                        <a:pt x="2378" y="2216"/>
                        <a:pt x="2378" y="2218"/>
                        <a:pt x="2377" y="2220"/>
                      </a:cubicBezTo>
                      <a:cubicBezTo>
                        <a:pt x="2376" y="2223"/>
                        <a:pt x="2373" y="2226"/>
                        <a:pt x="2369" y="2225"/>
                      </a:cubicBezTo>
                      <a:cubicBezTo>
                        <a:pt x="2364" y="2225"/>
                        <a:pt x="2361" y="2222"/>
                        <a:pt x="2360" y="2218"/>
                      </a:cubicBezTo>
                      <a:cubicBezTo>
                        <a:pt x="2359" y="2212"/>
                        <a:pt x="2365" y="2211"/>
                        <a:pt x="2367" y="2207"/>
                      </a:cubicBezTo>
                      <a:cubicBezTo>
                        <a:pt x="2369" y="2204"/>
                        <a:pt x="2368" y="2198"/>
                        <a:pt x="2364" y="2194"/>
                      </a:cubicBezTo>
                      <a:cubicBezTo>
                        <a:pt x="2359" y="2189"/>
                        <a:pt x="2352" y="2187"/>
                        <a:pt x="2346" y="2191"/>
                      </a:cubicBezTo>
                      <a:cubicBezTo>
                        <a:pt x="2343" y="2192"/>
                        <a:pt x="2340" y="2196"/>
                        <a:pt x="2342" y="2200"/>
                      </a:cubicBezTo>
                      <a:cubicBezTo>
                        <a:pt x="2344" y="2196"/>
                        <a:pt x="2350" y="2195"/>
                        <a:pt x="2352" y="2201"/>
                      </a:cubicBezTo>
                      <a:cubicBezTo>
                        <a:pt x="2353" y="2203"/>
                        <a:pt x="2353" y="2210"/>
                        <a:pt x="2352" y="2216"/>
                      </a:cubicBezTo>
                      <a:cubicBezTo>
                        <a:pt x="2352" y="2223"/>
                        <a:pt x="2353" y="2229"/>
                        <a:pt x="2356" y="2234"/>
                      </a:cubicBezTo>
                      <a:cubicBezTo>
                        <a:pt x="2362" y="2243"/>
                        <a:pt x="2376" y="2244"/>
                        <a:pt x="2384" y="2236"/>
                      </a:cubicBezTo>
                      <a:cubicBezTo>
                        <a:pt x="2388" y="2232"/>
                        <a:pt x="2389" y="2226"/>
                        <a:pt x="2390" y="2221"/>
                      </a:cubicBezTo>
                      <a:cubicBezTo>
                        <a:pt x="2390" y="2215"/>
                        <a:pt x="2386" y="2199"/>
                        <a:pt x="2390" y="2193"/>
                      </a:cubicBezTo>
                      <a:cubicBezTo>
                        <a:pt x="2394" y="2189"/>
                        <a:pt x="2399" y="2189"/>
                        <a:pt x="2401" y="2192"/>
                      </a:cubicBezTo>
                      <a:cubicBezTo>
                        <a:pt x="2403" y="2188"/>
                        <a:pt x="2399" y="2182"/>
                        <a:pt x="2394" y="2181"/>
                      </a:cubicBezTo>
                      <a:cubicBezTo>
                        <a:pt x="2385" y="2179"/>
                        <a:pt x="2374" y="2187"/>
                        <a:pt x="2372" y="2199"/>
                      </a:cubicBezTo>
                      <a:cubicBezTo>
                        <a:pt x="2372" y="2203"/>
                        <a:pt x="2374" y="2207"/>
                        <a:pt x="2376" y="2213"/>
                      </a:cubicBezTo>
                      <a:close/>
                      <a:moveTo>
                        <a:pt x="2369" y="2196"/>
                      </a:moveTo>
                      <a:cubicBezTo>
                        <a:pt x="2364" y="2184"/>
                        <a:pt x="2367" y="2165"/>
                        <a:pt x="2376" y="2155"/>
                      </a:cubicBezTo>
                      <a:cubicBezTo>
                        <a:pt x="2386" y="2145"/>
                        <a:pt x="2397" y="2151"/>
                        <a:pt x="2389" y="2164"/>
                      </a:cubicBezTo>
                      <a:cubicBezTo>
                        <a:pt x="2383" y="2173"/>
                        <a:pt x="2368" y="2184"/>
                        <a:pt x="2369" y="2196"/>
                      </a:cubicBezTo>
                      <a:close/>
                      <a:moveTo>
                        <a:pt x="2366" y="2260"/>
                      </a:moveTo>
                      <a:cubicBezTo>
                        <a:pt x="2365" y="2260"/>
                        <a:pt x="2363" y="2260"/>
                        <a:pt x="2362" y="2259"/>
                      </a:cubicBezTo>
                      <a:cubicBezTo>
                        <a:pt x="2362" y="2269"/>
                        <a:pt x="2357" y="2287"/>
                        <a:pt x="2347" y="2302"/>
                      </a:cubicBezTo>
                      <a:cubicBezTo>
                        <a:pt x="2349" y="2297"/>
                        <a:pt x="2349" y="2292"/>
                        <a:pt x="2349" y="2288"/>
                      </a:cubicBezTo>
                      <a:cubicBezTo>
                        <a:pt x="2349" y="2255"/>
                        <a:pt x="2326" y="2249"/>
                        <a:pt x="2313" y="2226"/>
                      </a:cubicBezTo>
                      <a:cubicBezTo>
                        <a:pt x="2308" y="2217"/>
                        <a:pt x="2309" y="2206"/>
                        <a:pt x="2321" y="2202"/>
                      </a:cubicBezTo>
                      <a:cubicBezTo>
                        <a:pt x="2326" y="2200"/>
                        <a:pt x="2332" y="2201"/>
                        <a:pt x="2336" y="2205"/>
                      </a:cubicBezTo>
                      <a:cubicBezTo>
                        <a:pt x="2339" y="2208"/>
                        <a:pt x="2340" y="2212"/>
                        <a:pt x="2339" y="2215"/>
                      </a:cubicBezTo>
                      <a:cubicBezTo>
                        <a:pt x="2339" y="2217"/>
                        <a:pt x="2339" y="2219"/>
                        <a:pt x="2338" y="2220"/>
                      </a:cubicBezTo>
                      <a:cubicBezTo>
                        <a:pt x="2338" y="2220"/>
                        <a:pt x="2338" y="2220"/>
                        <a:pt x="2338" y="2218"/>
                      </a:cubicBezTo>
                      <a:cubicBezTo>
                        <a:pt x="2339" y="2215"/>
                        <a:pt x="2335" y="2210"/>
                        <a:pt x="2331" y="2209"/>
                      </a:cubicBezTo>
                      <a:cubicBezTo>
                        <a:pt x="2327" y="2209"/>
                        <a:pt x="2323" y="2213"/>
                        <a:pt x="2323" y="2217"/>
                      </a:cubicBezTo>
                      <a:cubicBezTo>
                        <a:pt x="2322" y="2221"/>
                        <a:pt x="2325" y="2224"/>
                        <a:pt x="2329" y="2225"/>
                      </a:cubicBezTo>
                      <a:cubicBezTo>
                        <a:pt x="2335" y="2227"/>
                        <a:pt x="2340" y="2221"/>
                        <a:pt x="2341" y="2216"/>
                      </a:cubicBezTo>
                      <a:cubicBezTo>
                        <a:pt x="2341" y="2211"/>
                        <a:pt x="2340" y="2207"/>
                        <a:pt x="2337" y="2204"/>
                      </a:cubicBezTo>
                      <a:cubicBezTo>
                        <a:pt x="2333" y="2199"/>
                        <a:pt x="2326" y="2197"/>
                        <a:pt x="2320" y="2199"/>
                      </a:cubicBezTo>
                      <a:cubicBezTo>
                        <a:pt x="2305" y="2203"/>
                        <a:pt x="2304" y="2216"/>
                        <a:pt x="2310" y="2227"/>
                      </a:cubicBezTo>
                      <a:cubicBezTo>
                        <a:pt x="2324" y="2251"/>
                        <a:pt x="2347" y="2256"/>
                        <a:pt x="2345" y="2290"/>
                      </a:cubicBezTo>
                      <a:cubicBezTo>
                        <a:pt x="2344" y="2304"/>
                        <a:pt x="2338" y="2318"/>
                        <a:pt x="2323" y="2326"/>
                      </a:cubicBezTo>
                      <a:cubicBezTo>
                        <a:pt x="2305" y="2335"/>
                        <a:pt x="2282" y="2332"/>
                        <a:pt x="2270" y="2313"/>
                      </a:cubicBezTo>
                      <a:cubicBezTo>
                        <a:pt x="2283" y="2333"/>
                        <a:pt x="2316" y="2327"/>
                        <a:pt x="2331" y="2309"/>
                      </a:cubicBezTo>
                      <a:cubicBezTo>
                        <a:pt x="2338" y="2300"/>
                        <a:pt x="2343" y="2283"/>
                        <a:pt x="2337" y="2269"/>
                      </a:cubicBezTo>
                      <a:cubicBezTo>
                        <a:pt x="2325" y="2242"/>
                        <a:pt x="2295" y="2255"/>
                        <a:pt x="2306" y="2280"/>
                      </a:cubicBezTo>
                      <a:cubicBezTo>
                        <a:pt x="2312" y="2294"/>
                        <a:pt x="2308" y="2308"/>
                        <a:pt x="2294" y="2315"/>
                      </a:cubicBezTo>
                      <a:cubicBezTo>
                        <a:pt x="2286" y="2319"/>
                        <a:pt x="2276" y="2317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4"/>
                        <a:pt x="2271" y="2315"/>
                        <a:pt x="2271" y="2316"/>
                      </a:cubicBezTo>
                      <a:cubicBezTo>
                        <a:pt x="2268" y="2311"/>
                        <a:pt x="2264" y="2307"/>
                        <a:pt x="2259" y="2302"/>
                      </a:cubicBezTo>
                      <a:cubicBezTo>
                        <a:pt x="2248" y="2293"/>
                        <a:pt x="2238" y="2289"/>
                        <a:pt x="2225" y="2286"/>
                      </a:cubicBezTo>
                      <a:cubicBezTo>
                        <a:pt x="2224" y="2286"/>
                        <a:pt x="2224" y="2286"/>
                        <a:pt x="2224" y="2286"/>
                      </a:cubicBezTo>
                      <a:cubicBezTo>
                        <a:pt x="2236" y="2282"/>
                        <a:pt x="2258" y="2281"/>
                        <a:pt x="2268" y="2287"/>
                      </a:cubicBezTo>
                      <a:cubicBezTo>
                        <a:pt x="2268" y="2286"/>
                        <a:pt x="2268" y="2286"/>
                        <a:pt x="2269" y="2285"/>
                      </a:cubicBezTo>
                      <a:cubicBezTo>
                        <a:pt x="2260" y="2280"/>
                        <a:pt x="2242" y="2279"/>
                        <a:pt x="2230" y="2282"/>
                      </a:cubicBezTo>
                      <a:cubicBezTo>
                        <a:pt x="2231" y="2281"/>
                        <a:pt x="2232" y="2279"/>
                        <a:pt x="2234" y="2278"/>
                      </a:cubicBezTo>
                      <a:cubicBezTo>
                        <a:pt x="2234" y="2278"/>
                        <a:pt x="2234" y="2278"/>
                        <a:pt x="2234" y="2278"/>
                      </a:cubicBezTo>
                      <a:cubicBezTo>
                        <a:pt x="2241" y="2272"/>
                        <a:pt x="2247" y="2266"/>
                        <a:pt x="2252" y="2260"/>
                      </a:cubicBezTo>
                      <a:cubicBezTo>
                        <a:pt x="2258" y="2252"/>
                        <a:pt x="2264" y="2240"/>
                        <a:pt x="2273" y="2237"/>
                      </a:cubicBezTo>
                      <a:cubicBezTo>
                        <a:pt x="2282" y="2235"/>
                        <a:pt x="2290" y="2238"/>
                        <a:pt x="2296" y="2245"/>
                      </a:cubicBezTo>
                      <a:cubicBezTo>
                        <a:pt x="2301" y="2251"/>
                        <a:pt x="2303" y="2260"/>
                        <a:pt x="2299" y="2267"/>
                      </a:cubicBezTo>
                      <a:cubicBezTo>
                        <a:pt x="2296" y="2274"/>
                        <a:pt x="2289" y="2278"/>
                        <a:pt x="2283" y="2277"/>
                      </a:cubicBezTo>
                      <a:cubicBezTo>
                        <a:pt x="2277" y="2276"/>
                        <a:pt x="2272" y="2273"/>
                        <a:pt x="2271" y="2267"/>
                      </a:cubicBezTo>
                      <a:cubicBezTo>
                        <a:pt x="2272" y="2271"/>
                        <a:pt x="2276" y="2273"/>
                        <a:pt x="2280" y="2273"/>
                      </a:cubicBezTo>
                      <a:cubicBezTo>
                        <a:pt x="2285" y="2272"/>
                        <a:pt x="2289" y="2267"/>
                        <a:pt x="2288" y="2262"/>
                      </a:cubicBezTo>
                      <a:cubicBezTo>
                        <a:pt x="2287" y="2257"/>
                        <a:pt x="2282" y="2254"/>
                        <a:pt x="2278" y="2255"/>
                      </a:cubicBezTo>
                      <a:cubicBezTo>
                        <a:pt x="2273" y="2255"/>
                        <a:pt x="2270" y="2259"/>
                        <a:pt x="2270" y="2264"/>
                      </a:cubicBezTo>
                      <a:cubicBezTo>
                        <a:pt x="2270" y="2266"/>
                        <a:pt x="2271" y="2269"/>
                        <a:pt x="2272" y="2271"/>
                      </a:cubicBezTo>
                      <a:cubicBezTo>
                        <a:pt x="2274" y="2274"/>
                        <a:pt x="2278" y="2277"/>
                        <a:pt x="2282" y="2278"/>
                      </a:cubicBezTo>
                      <a:cubicBezTo>
                        <a:pt x="2289" y="2279"/>
                        <a:pt x="2296" y="2275"/>
                        <a:pt x="2300" y="2268"/>
                      </a:cubicBezTo>
                      <a:cubicBezTo>
                        <a:pt x="2304" y="2260"/>
                        <a:pt x="2302" y="2250"/>
                        <a:pt x="2297" y="2243"/>
                      </a:cubicBezTo>
                      <a:cubicBezTo>
                        <a:pt x="2291" y="2236"/>
                        <a:pt x="2282" y="2233"/>
                        <a:pt x="2273" y="2235"/>
                      </a:cubicBezTo>
                      <a:cubicBezTo>
                        <a:pt x="2270" y="2236"/>
                        <a:pt x="2268" y="2237"/>
                        <a:pt x="2266" y="2239"/>
                      </a:cubicBezTo>
                      <a:cubicBezTo>
                        <a:pt x="2266" y="2237"/>
                        <a:pt x="2267" y="2236"/>
                        <a:pt x="2267" y="2235"/>
                      </a:cubicBezTo>
                      <a:cubicBezTo>
                        <a:pt x="2276" y="2216"/>
                        <a:pt x="2276" y="2193"/>
                        <a:pt x="2294" y="2179"/>
                      </a:cubicBezTo>
                      <a:cubicBezTo>
                        <a:pt x="2293" y="2179"/>
                        <a:pt x="2293" y="2178"/>
                        <a:pt x="2293" y="2177"/>
                      </a:cubicBezTo>
                      <a:cubicBezTo>
                        <a:pt x="2290" y="2179"/>
                        <a:pt x="2287" y="2181"/>
                        <a:pt x="2285" y="2184"/>
                      </a:cubicBezTo>
                      <a:cubicBezTo>
                        <a:pt x="2281" y="2188"/>
                        <a:pt x="2279" y="2191"/>
                        <a:pt x="2277" y="2195"/>
                      </a:cubicBezTo>
                      <a:cubicBezTo>
                        <a:pt x="2277" y="2191"/>
                        <a:pt x="2276" y="2186"/>
                        <a:pt x="2275" y="2181"/>
                      </a:cubicBezTo>
                      <a:cubicBezTo>
                        <a:pt x="2272" y="2172"/>
                        <a:pt x="2269" y="2165"/>
                        <a:pt x="2263" y="2157"/>
                      </a:cubicBezTo>
                      <a:cubicBezTo>
                        <a:pt x="2261" y="2154"/>
                        <a:pt x="2259" y="2151"/>
                        <a:pt x="2257" y="2149"/>
                      </a:cubicBezTo>
                      <a:cubicBezTo>
                        <a:pt x="2251" y="2143"/>
                        <a:pt x="2245" y="2140"/>
                        <a:pt x="2238" y="2137"/>
                      </a:cubicBezTo>
                      <a:cubicBezTo>
                        <a:pt x="2229" y="2134"/>
                        <a:pt x="2223" y="2133"/>
                        <a:pt x="2214" y="2134"/>
                      </a:cubicBezTo>
                      <a:cubicBezTo>
                        <a:pt x="2207" y="2136"/>
                        <a:pt x="2200" y="2139"/>
                        <a:pt x="2195" y="2144"/>
                      </a:cubicBezTo>
                      <a:cubicBezTo>
                        <a:pt x="2186" y="2154"/>
                        <a:pt x="2184" y="2168"/>
                        <a:pt x="2189" y="2180"/>
                      </a:cubicBezTo>
                      <a:cubicBezTo>
                        <a:pt x="2193" y="2192"/>
                        <a:pt x="2204" y="2201"/>
                        <a:pt x="2216" y="2208"/>
                      </a:cubicBezTo>
                      <a:cubicBezTo>
                        <a:pt x="2200" y="2184"/>
                        <a:pt x="2219" y="2170"/>
                        <a:pt x="2222" y="2159"/>
                      </a:cubicBezTo>
                      <a:cubicBezTo>
                        <a:pt x="2226" y="2143"/>
                        <a:pt x="2214" y="2136"/>
                        <a:pt x="2203" y="2140"/>
                      </a:cubicBezTo>
                      <a:cubicBezTo>
                        <a:pt x="2203" y="2140"/>
                        <a:pt x="2203" y="2140"/>
                        <a:pt x="2203" y="2140"/>
                      </a:cubicBezTo>
                      <a:cubicBezTo>
                        <a:pt x="2207" y="2138"/>
                        <a:pt x="2210" y="2136"/>
                        <a:pt x="2215" y="2136"/>
                      </a:cubicBezTo>
                      <a:cubicBezTo>
                        <a:pt x="2223" y="2135"/>
                        <a:pt x="2229" y="2136"/>
                        <a:pt x="2237" y="2138"/>
                      </a:cubicBezTo>
                      <a:cubicBezTo>
                        <a:pt x="2244" y="2141"/>
                        <a:pt x="2249" y="2145"/>
                        <a:pt x="2255" y="2151"/>
                      </a:cubicBezTo>
                      <a:cubicBezTo>
                        <a:pt x="2263" y="2160"/>
                        <a:pt x="2268" y="2168"/>
                        <a:pt x="2271" y="2180"/>
                      </a:cubicBezTo>
                      <a:cubicBezTo>
                        <a:pt x="2270" y="2176"/>
                        <a:pt x="2269" y="2173"/>
                        <a:pt x="2267" y="2170"/>
                      </a:cubicBezTo>
                      <a:cubicBezTo>
                        <a:pt x="2260" y="2161"/>
                        <a:pt x="2247" y="2156"/>
                        <a:pt x="2238" y="2162"/>
                      </a:cubicBezTo>
                      <a:cubicBezTo>
                        <a:pt x="2233" y="2165"/>
                        <a:pt x="2231" y="2170"/>
                        <a:pt x="2232" y="2175"/>
                      </a:cubicBezTo>
                      <a:cubicBezTo>
                        <a:pt x="2233" y="2179"/>
                        <a:pt x="2235" y="2182"/>
                        <a:pt x="2238" y="2184"/>
                      </a:cubicBezTo>
                      <a:cubicBezTo>
                        <a:pt x="2242" y="2186"/>
                        <a:pt x="2246" y="2186"/>
                        <a:pt x="2250" y="2184"/>
                      </a:cubicBezTo>
                      <a:cubicBezTo>
                        <a:pt x="2255" y="2182"/>
                        <a:pt x="2257" y="2176"/>
                        <a:pt x="2255" y="2171"/>
                      </a:cubicBezTo>
                      <a:cubicBezTo>
                        <a:pt x="2254" y="2168"/>
                        <a:pt x="2251" y="2167"/>
                        <a:pt x="2248" y="2167"/>
                      </a:cubicBezTo>
                      <a:cubicBezTo>
                        <a:pt x="2245" y="2168"/>
                        <a:pt x="2244" y="2169"/>
                        <a:pt x="2244" y="2171"/>
                      </a:cubicBezTo>
                      <a:cubicBezTo>
                        <a:pt x="2245" y="2170"/>
                        <a:pt x="2247" y="2170"/>
                        <a:pt x="2248" y="2170"/>
                      </a:cubicBezTo>
                      <a:cubicBezTo>
                        <a:pt x="2251" y="2170"/>
                        <a:pt x="2252" y="2173"/>
                        <a:pt x="2251" y="2176"/>
                      </a:cubicBezTo>
                      <a:cubicBezTo>
                        <a:pt x="2250" y="2177"/>
                        <a:pt x="2248" y="2178"/>
                        <a:pt x="2246" y="2179"/>
                      </a:cubicBezTo>
                      <a:cubicBezTo>
                        <a:pt x="2243" y="2179"/>
                        <a:pt x="2240" y="2177"/>
                        <a:pt x="2239" y="2174"/>
                      </a:cubicBezTo>
                      <a:cubicBezTo>
                        <a:pt x="2238" y="2171"/>
                        <a:pt x="2240" y="2168"/>
                        <a:pt x="2243" y="2166"/>
                      </a:cubicBezTo>
                      <a:cubicBezTo>
                        <a:pt x="2251" y="2161"/>
                        <a:pt x="2262" y="2167"/>
                        <a:pt x="2267" y="2174"/>
                      </a:cubicBezTo>
                      <a:cubicBezTo>
                        <a:pt x="2283" y="2198"/>
                        <a:pt x="2265" y="2239"/>
                        <a:pt x="2247" y="2261"/>
                      </a:cubicBezTo>
                      <a:cubicBezTo>
                        <a:pt x="2251" y="2252"/>
                        <a:pt x="2253" y="2243"/>
                        <a:pt x="2250" y="2233"/>
                      </a:cubicBezTo>
                      <a:cubicBezTo>
                        <a:pt x="2249" y="2229"/>
                        <a:pt x="2247" y="2224"/>
                        <a:pt x="2243" y="2220"/>
                      </a:cubicBezTo>
                      <a:cubicBezTo>
                        <a:pt x="2246" y="2225"/>
                        <a:pt x="2248" y="2230"/>
                        <a:pt x="2249" y="2234"/>
                      </a:cubicBezTo>
                      <a:cubicBezTo>
                        <a:pt x="2251" y="2245"/>
                        <a:pt x="2247" y="2256"/>
                        <a:pt x="2241" y="2265"/>
                      </a:cubicBezTo>
                      <a:cubicBezTo>
                        <a:pt x="2236" y="2272"/>
                        <a:pt x="2230" y="2276"/>
                        <a:pt x="2224" y="2280"/>
                      </a:cubicBezTo>
                      <a:cubicBezTo>
                        <a:pt x="2212" y="2287"/>
                        <a:pt x="2200" y="2287"/>
                        <a:pt x="2188" y="2293"/>
                      </a:cubicBezTo>
                      <a:cubicBezTo>
                        <a:pt x="2187" y="2293"/>
                        <a:pt x="2187" y="2293"/>
                        <a:pt x="2187" y="2293"/>
                      </a:cubicBezTo>
                      <a:cubicBezTo>
                        <a:pt x="2180" y="2297"/>
                        <a:pt x="2174" y="2300"/>
                        <a:pt x="2168" y="2305"/>
                      </a:cubicBezTo>
                      <a:cubicBezTo>
                        <a:pt x="2166" y="2306"/>
                        <a:pt x="2153" y="2318"/>
                        <a:pt x="2154" y="2320"/>
                      </a:cubicBezTo>
                      <a:cubicBezTo>
                        <a:pt x="2155" y="2321"/>
                        <a:pt x="2164" y="2313"/>
                        <a:pt x="2165" y="2312"/>
                      </a:cubicBezTo>
                      <a:cubicBezTo>
                        <a:pt x="2173" y="2306"/>
                        <a:pt x="2180" y="2302"/>
                        <a:pt x="2189" y="2297"/>
                      </a:cubicBezTo>
                      <a:cubicBezTo>
                        <a:pt x="2190" y="2297"/>
                        <a:pt x="2190" y="2297"/>
                        <a:pt x="2190" y="2297"/>
                      </a:cubicBezTo>
                      <a:cubicBezTo>
                        <a:pt x="2201" y="2292"/>
                        <a:pt x="2211" y="2289"/>
                        <a:pt x="2224" y="2290"/>
                      </a:cubicBezTo>
                      <a:cubicBezTo>
                        <a:pt x="2239" y="2292"/>
                        <a:pt x="2254" y="2299"/>
                        <a:pt x="2262" y="2313"/>
                      </a:cubicBezTo>
                      <a:cubicBezTo>
                        <a:pt x="2266" y="2320"/>
                        <a:pt x="2267" y="2333"/>
                        <a:pt x="2259" y="2338"/>
                      </a:cubicBezTo>
                      <a:cubicBezTo>
                        <a:pt x="2256" y="2340"/>
                        <a:pt x="2252" y="2340"/>
                        <a:pt x="2250" y="2338"/>
                      </a:cubicBezTo>
                      <a:cubicBezTo>
                        <a:pt x="2248" y="2335"/>
                        <a:pt x="2247" y="2333"/>
                        <a:pt x="2249" y="2330"/>
                      </a:cubicBezTo>
                      <a:cubicBezTo>
                        <a:pt x="2250" y="2328"/>
                        <a:pt x="2252" y="2327"/>
                        <a:pt x="2253" y="2327"/>
                      </a:cubicBezTo>
                      <a:cubicBezTo>
                        <a:pt x="2256" y="2326"/>
                        <a:pt x="2259" y="2329"/>
                        <a:pt x="2258" y="2332"/>
                      </a:cubicBezTo>
                      <a:cubicBezTo>
                        <a:pt x="2257" y="2333"/>
                        <a:pt x="2256" y="2334"/>
                        <a:pt x="2255" y="2335"/>
                      </a:cubicBezTo>
                      <a:cubicBezTo>
                        <a:pt x="2256" y="2336"/>
                        <a:pt x="2259" y="2335"/>
                        <a:pt x="2260" y="2333"/>
                      </a:cubicBezTo>
                      <a:cubicBezTo>
                        <a:pt x="2262" y="2331"/>
                        <a:pt x="2261" y="2327"/>
                        <a:pt x="2259" y="2325"/>
                      </a:cubicBezTo>
                      <a:cubicBezTo>
                        <a:pt x="2256" y="2321"/>
                        <a:pt x="2249" y="2320"/>
                        <a:pt x="2245" y="2324"/>
                      </a:cubicBezTo>
                      <a:cubicBezTo>
                        <a:pt x="2242" y="2326"/>
                        <a:pt x="2240" y="2330"/>
                        <a:pt x="2240" y="2334"/>
                      </a:cubicBezTo>
                      <a:cubicBezTo>
                        <a:pt x="2241" y="2338"/>
                        <a:pt x="2243" y="2342"/>
                        <a:pt x="2246" y="2344"/>
                      </a:cubicBezTo>
                      <a:cubicBezTo>
                        <a:pt x="2250" y="2347"/>
                        <a:pt x="2256" y="2347"/>
                        <a:pt x="2260" y="2345"/>
                      </a:cubicBezTo>
                      <a:cubicBezTo>
                        <a:pt x="2270" y="2339"/>
                        <a:pt x="2271" y="2325"/>
                        <a:pt x="2265" y="2315"/>
                      </a:cubicBezTo>
                      <a:cubicBezTo>
                        <a:pt x="2264" y="2312"/>
                        <a:pt x="2261" y="2309"/>
                        <a:pt x="2259" y="2306"/>
                      </a:cubicBezTo>
                      <a:cubicBezTo>
                        <a:pt x="2268" y="2314"/>
                        <a:pt x="2274" y="2322"/>
                        <a:pt x="2278" y="2334"/>
                      </a:cubicBezTo>
                      <a:cubicBezTo>
                        <a:pt x="2281" y="2341"/>
                        <a:pt x="2282" y="2348"/>
                        <a:pt x="2281" y="2356"/>
                      </a:cubicBezTo>
                      <a:cubicBezTo>
                        <a:pt x="2280" y="2364"/>
                        <a:pt x="2278" y="2370"/>
                        <a:pt x="2274" y="2377"/>
                      </a:cubicBezTo>
                      <a:cubicBezTo>
                        <a:pt x="2271" y="2380"/>
                        <a:pt x="2269" y="2383"/>
                        <a:pt x="2265" y="2386"/>
                      </a:cubicBezTo>
                      <a:cubicBezTo>
                        <a:pt x="2265" y="2386"/>
                        <a:pt x="2265" y="2386"/>
                        <a:pt x="2265" y="2386"/>
                      </a:cubicBezTo>
                      <a:cubicBezTo>
                        <a:pt x="2273" y="2377"/>
                        <a:pt x="2272" y="2363"/>
                        <a:pt x="2256" y="2360"/>
                      </a:cubicBezTo>
                      <a:cubicBezTo>
                        <a:pt x="2245" y="2357"/>
                        <a:pt x="2224" y="2369"/>
                        <a:pt x="2209" y="2344"/>
                      </a:cubicBezTo>
                      <a:cubicBezTo>
                        <a:pt x="2210" y="2358"/>
                        <a:pt x="2214" y="2372"/>
                        <a:pt x="2223" y="2381"/>
                      </a:cubicBezTo>
                      <a:cubicBezTo>
                        <a:pt x="2231" y="2391"/>
                        <a:pt x="2245" y="2395"/>
                        <a:pt x="2257" y="2391"/>
                      </a:cubicBezTo>
                      <a:cubicBezTo>
                        <a:pt x="2264" y="2389"/>
                        <a:pt x="2271" y="2384"/>
                        <a:pt x="2275" y="2378"/>
                      </a:cubicBezTo>
                      <a:cubicBezTo>
                        <a:pt x="2280" y="2370"/>
                        <a:pt x="2282" y="2364"/>
                        <a:pt x="2283" y="2356"/>
                      </a:cubicBezTo>
                      <a:cubicBezTo>
                        <a:pt x="2284" y="2347"/>
                        <a:pt x="2283" y="2341"/>
                        <a:pt x="2280" y="2333"/>
                      </a:cubicBezTo>
                      <a:cubicBezTo>
                        <a:pt x="2279" y="2330"/>
                        <a:pt x="2278" y="2327"/>
                        <a:pt x="2276" y="2324"/>
                      </a:cubicBezTo>
                      <a:cubicBezTo>
                        <a:pt x="2275" y="2322"/>
                        <a:pt x="2274" y="2321"/>
                        <a:pt x="2274" y="2319"/>
                      </a:cubicBezTo>
                      <a:cubicBezTo>
                        <a:pt x="2286" y="2336"/>
                        <a:pt x="2310" y="2337"/>
                        <a:pt x="2328" y="2327"/>
                      </a:cubicBezTo>
                      <a:cubicBezTo>
                        <a:pt x="2329" y="2326"/>
                        <a:pt x="2331" y="2325"/>
                        <a:pt x="2332" y="2324"/>
                      </a:cubicBezTo>
                      <a:cubicBezTo>
                        <a:pt x="2352" y="2310"/>
                        <a:pt x="2365" y="2285"/>
                        <a:pt x="2366" y="2260"/>
                      </a:cubicBezTo>
                      <a:close/>
                      <a:moveTo>
                        <a:pt x="2375" y="2243"/>
                      </a:moveTo>
                      <a:cubicBezTo>
                        <a:pt x="2369" y="2246"/>
                        <a:pt x="2361" y="2243"/>
                        <a:pt x="2358" y="2239"/>
                      </a:cubicBezTo>
                      <a:cubicBezTo>
                        <a:pt x="2352" y="2243"/>
                        <a:pt x="2355" y="2257"/>
                        <a:pt x="2366" y="2257"/>
                      </a:cubicBezTo>
                      <a:cubicBezTo>
                        <a:pt x="2372" y="2257"/>
                        <a:pt x="2378" y="2250"/>
                        <a:pt x="2375" y="2243"/>
                      </a:cubicBezTo>
                      <a:close/>
                      <a:moveTo>
                        <a:pt x="2378" y="2257"/>
                      </a:moveTo>
                      <a:cubicBezTo>
                        <a:pt x="2387" y="2252"/>
                        <a:pt x="2396" y="2243"/>
                        <a:pt x="2401" y="2235"/>
                      </a:cubicBezTo>
                      <a:cubicBezTo>
                        <a:pt x="2406" y="2226"/>
                        <a:pt x="2408" y="2215"/>
                        <a:pt x="2409" y="2205"/>
                      </a:cubicBezTo>
                      <a:cubicBezTo>
                        <a:pt x="2410" y="2187"/>
                        <a:pt x="2406" y="2167"/>
                        <a:pt x="2416" y="2151"/>
                      </a:cubicBezTo>
                      <a:cubicBezTo>
                        <a:pt x="2424" y="2138"/>
                        <a:pt x="2440" y="2134"/>
                        <a:pt x="2450" y="2139"/>
                      </a:cubicBezTo>
                      <a:cubicBezTo>
                        <a:pt x="2458" y="2143"/>
                        <a:pt x="2464" y="2153"/>
                        <a:pt x="2462" y="2163"/>
                      </a:cubicBezTo>
                      <a:cubicBezTo>
                        <a:pt x="2461" y="2170"/>
                        <a:pt x="2454" y="2179"/>
                        <a:pt x="2446" y="2177"/>
                      </a:cubicBezTo>
                      <a:cubicBezTo>
                        <a:pt x="2441" y="2176"/>
                        <a:pt x="2438" y="2172"/>
                        <a:pt x="2440" y="2170"/>
                      </a:cubicBezTo>
                      <a:cubicBezTo>
                        <a:pt x="2443" y="2172"/>
                        <a:pt x="2448" y="2170"/>
                        <a:pt x="2449" y="2165"/>
                      </a:cubicBezTo>
                      <a:cubicBezTo>
                        <a:pt x="2450" y="2163"/>
                        <a:pt x="2450" y="2159"/>
                        <a:pt x="2448" y="2156"/>
                      </a:cubicBezTo>
                      <a:cubicBezTo>
                        <a:pt x="2445" y="2151"/>
                        <a:pt x="2439" y="2149"/>
                        <a:pt x="2434" y="2152"/>
                      </a:cubicBezTo>
                      <a:cubicBezTo>
                        <a:pt x="2422" y="2157"/>
                        <a:pt x="2420" y="2178"/>
                        <a:pt x="2421" y="2191"/>
                      </a:cubicBezTo>
                      <a:cubicBezTo>
                        <a:pt x="2422" y="2210"/>
                        <a:pt x="2418" y="2228"/>
                        <a:pt x="2405" y="2243"/>
                      </a:cubicBezTo>
                      <a:cubicBezTo>
                        <a:pt x="2398" y="2251"/>
                        <a:pt x="2389" y="2257"/>
                        <a:pt x="2378" y="2257"/>
                      </a:cubicBezTo>
                      <a:close/>
                      <a:moveTo>
                        <a:pt x="2215" y="2378"/>
                      </a:moveTo>
                      <a:cubicBezTo>
                        <a:pt x="2222" y="2391"/>
                        <a:pt x="2212" y="2400"/>
                        <a:pt x="2205" y="2407"/>
                      </a:cubicBezTo>
                      <a:cubicBezTo>
                        <a:pt x="2199" y="2415"/>
                        <a:pt x="2195" y="2427"/>
                        <a:pt x="2205" y="2434"/>
                      </a:cubicBezTo>
                      <a:cubicBezTo>
                        <a:pt x="2210" y="2422"/>
                        <a:pt x="2217" y="2426"/>
                        <a:pt x="2226" y="2417"/>
                      </a:cubicBezTo>
                      <a:cubicBezTo>
                        <a:pt x="2234" y="2409"/>
                        <a:pt x="2233" y="2390"/>
                        <a:pt x="2215" y="2378"/>
                      </a:cubicBezTo>
                      <a:close/>
                      <a:moveTo>
                        <a:pt x="2145" y="2434"/>
                      </a:moveTo>
                      <a:cubicBezTo>
                        <a:pt x="2174" y="2448"/>
                        <a:pt x="2155" y="2480"/>
                        <a:pt x="2137" y="2484"/>
                      </a:cubicBezTo>
                      <a:cubicBezTo>
                        <a:pt x="2150" y="2475"/>
                        <a:pt x="2155" y="2446"/>
                        <a:pt x="2145" y="2434"/>
                      </a:cubicBezTo>
                      <a:close/>
                      <a:moveTo>
                        <a:pt x="2130" y="2424"/>
                      </a:moveTo>
                      <a:cubicBezTo>
                        <a:pt x="2144" y="2411"/>
                        <a:pt x="2167" y="2408"/>
                        <a:pt x="2181" y="2416"/>
                      </a:cubicBezTo>
                      <a:cubicBezTo>
                        <a:pt x="2211" y="2433"/>
                        <a:pt x="2191" y="2465"/>
                        <a:pt x="2168" y="2443"/>
                      </a:cubicBezTo>
                      <a:cubicBezTo>
                        <a:pt x="2156" y="2431"/>
                        <a:pt x="2148" y="2424"/>
                        <a:pt x="2130" y="2424"/>
                      </a:cubicBezTo>
                      <a:close/>
                      <a:moveTo>
                        <a:pt x="2020" y="2532"/>
                      </a:moveTo>
                      <a:cubicBezTo>
                        <a:pt x="2053" y="2546"/>
                        <a:pt x="2078" y="2529"/>
                        <a:pt x="2096" y="2508"/>
                      </a:cubicBezTo>
                      <a:cubicBezTo>
                        <a:pt x="2106" y="2496"/>
                        <a:pt x="2114" y="2476"/>
                        <a:pt x="2130" y="2473"/>
                      </a:cubicBezTo>
                      <a:cubicBezTo>
                        <a:pt x="2113" y="2456"/>
                        <a:pt x="2087" y="2496"/>
                        <a:pt x="2077" y="2507"/>
                      </a:cubicBezTo>
                      <a:cubicBezTo>
                        <a:pt x="2061" y="2526"/>
                        <a:pt x="2041" y="2536"/>
                        <a:pt x="2020" y="2532"/>
                      </a:cubicBezTo>
                      <a:close/>
                      <a:moveTo>
                        <a:pt x="1787" y="1927"/>
                      </a:moveTo>
                      <a:cubicBezTo>
                        <a:pt x="1805" y="1908"/>
                        <a:pt x="1792" y="1874"/>
                        <a:pt x="1793" y="1860"/>
                      </a:cubicBezTo>
                      <a:cubicBezTo>
                        <a:pt x="1794" y="1837"/>
                        <a:pt x="1815" y="1836"/>
                        <a:pt x="1818" y="1858"/>
                      </a:cubicBezTo>
                      <a:cubicBezTo>
                        <a:pt x="1820" y="1880"/>
                        <a:pt x="1807" y="1913"/>
                        <a:pt x="1787" y="1927"/>
                      </a:cubicBezTo>
                      <a:close/>
                      <a:moveTo>
                        <a:pt x="1765" y="1777"/>
                      </a:moveTo>
                      <a:cubicBezTo>
                        <a:pt x="1736" y="1792"/>
                        <a:pt x="1712" y="1772"/>
                        <a:pt x="1696" y="1771"/>
                      </a:cubicBezTo>
                      <a:cubicBezTo>
                        <a:pt x="1679" y="1770"/>
                        <a:pt x="1675" y="1786"/>
                        <a:pt x="1693" y="1792"/>
                      </a:cubicBezTo>
                      <a:cubicBezTo>
                        <a:pt x="1715" y="1800"/>
                        <a:pt x="1745" y="1793"/>
                        <a:pt x="1765" y="1777"/>
                      </a:cubicBezTo>
                      <a:close/>
                      <a:moveTo>
                        <a:pt x="1990" y="2189"/>
                      </a:moveTo>
                      <a:cubicBezTo>
                        <a:pt x="1996" y="2171"/>
                        <a:pt x="1987" y="2161"/>
                        <a:pt x="1968" y="2153"/>
                      </a:cubicBezTo>
                      <a:cubicBezTo>
                        <a:pt x="1953" y="2147"/>
                        <a:pt x="1944" y="2135"/>
                        <a:pt x="1948" y="2124"/>
                      </a:cubicBezTo>
                      <a:cubicBezTo>
                        <a:pt x="1940" y="2128"/>
                        <a:pt x="1936" y="2142"/>
                        <a:pt x="1942" y="2151"/>
                      </a:cubicBezTo>
                      <a:cubicBezTo>
                        <a:pt x="1950" y="2165"/>
                        <a:pt x="1967" y="2163"/>
                        <a:pt x="1980" y="2172"/>
                      </a:cubicBezTo>
                      <a:cubicBezTo>
                        <a:pt x="1984" y="2175"/>
                        <a:pt x="1989" y="2181"/>
                        <a:pt x="1990" y="2189"/>
                      </a:cubicBezTo>
                      <a:close/>
                      <a:moveTo>
                        <a:pt x="1922" y="1833"/>
                      </a:moveTo>
                      <a:cubicBezTo>
                        <a:pt x="1923" y="1831"/>
                        <a:pt x="1925" y="1831"/>
                        <a:pt x="1927" y="1832"/>
                      </a:cubicBezTo>
                      <a:cubicBezTo>
                        <a:pt x="1929" y="1833"/>
                        <a:pt x="1930" y="1835"/>
                        <a:pt x="1929" y="1837"/>
                      </a:cubicBezTo>
                      <a:cubicBezTo>
                        <a:pt x="1928" y="1839"/>
                        <a:pt x="1926" y="1839"/>
                        <a:pt x="1924" y="1839"/>
                      </a:cubicBezTo>
                      <a:cubicBezTo>
                        <a:pt x="1922" y="1838"/>
                        <a:pt x="1921" y="1835"/>
                        <a:pt x="1922" y="1833"/>
                      </a:cubicBezTo>
                      <a:close/>
                      <a:moveTo>
                        <a:pt x="1923" y="1855"/>
                      </a:moveTo>
                      <a:cubicBezTo>
                        <a:pt x="1925" y="1851"/>
                        <a:pt x="1930" y="1849"/>
                        <a:pt x="1934" y="1851"/>
                      </a:cubicBezTo>
                      <a:cubicBezTo>
                        <a:pt x="1937" y="1853"/>
                        <a:pt x="1939" y="1858"/>
                        <a:pt x="1937" y="1861"/>
                      </a:cubicBezTo>
                      <a:cubicBezTo>
                        <a:pt x="1935" y="1865"/>
                        <a:pt x="1931" y="1867"/>
                        <a:pt x="1927" y="1865"/>
                      </a:cubicBezTo>
                      <a:cubicBezTo>
                        <a:pt x="1923" y="1863"/>
                        <a:pt x="1922" y="1858"/>
                        <a:pt x="1923" y="1855"/>
                      </a:cubicBezTo>
                      <a:close/>
                      <a:moveTo>
                        <a:pt x="1920" y="1843"/>
                      </a:moveTo>
                      <a:cubicBezTo>
                        <a:pt x="1921" y="1840"/>
                        <a:pt x="1924" y="1839"/>
                        <a:pt x="1927" y="1841"/>
                      </a:cubicBezTo>
                      <a:cubicBezTo>
                        <a:pt x="1929" y="1842"/>
                        <a:pt x="1930" y="1845"/>
                        <a:pt x="1929" y="1847"/>
                      </a:cubicBezTo>
                      <a:cubicBezTo>
                        <a:pt x="1928" y="1850"/>
                        <a:pt x="1925" y="1851"/>
                        <a:pt x="1922" y="1849"/>
                      </a:cubicBezTo>
                      <a:cubicBezTo>
                        <a:pt x="1920" y="1848"/>
                        <a:pt x="1919" y="1845"/>
                        <a:pt x="1920" y="1843"/>
                      </a:cubicBezTo>
                      <a:close/>
                      <a:moveTo>
                        <a:pt x="1807" y="2138"/>
                      </a:moveTo>
                      <a:cubicBezTo>
                        <a:pt x="1810" y="2137"/>
                        <a:pt x="1812" y="2135"/>
                        <a:pt x="1813" y="2132"/>
                      </a:cubicBezTo>
                      <a:cubicBezTo>
                        <a:pt x="1815" y="2129"/>
                        <a:pt x="1815" y="2124"/>
                        <a:pt x="1811" y="2120"/>
                      </a:cubicBezTo>
                      <a:cubicBezTo>
                        <a:pt x="1807" y="2116"/>
                        <a:pt x="1801" y="2117"/>
                        <a:pt x="1798" y="2119"/>
                      </a:cubicBezTo>
                      <a:cubicBezTo>
                        <a:pt x="1791" y="2124"/>
                        <a:pt x="1795" y="2129"/>
                        <a:pt x="1794" y="2134"/>
                      </a:cubicBezTo>
                      <a:cubicBezTo>
                        <a:pt x="1792" y="2139"/>
                        <a:pt x="1786" y="2143"/>
                        <a:pt x="1779" y="2143"/>
                      </a:cubicBezTo>
                      <a:cubicBezTo>
                        <a:pt x="1771" y="2143"/>
                        <a:pt x="1763" y="2138"/>
                        <a:pt x="1761" y="2130"/>
                      </a:cubicBezTo>
                      <a:cubicBezTo>
                        <a:pt x="1760" y="2125"/>
                        <a:pt x="1761" y="2120"/>
                        <a:pt x="1766" y="2118"/>
                      </a:cubicBezTo>
                      <a:cubicBezTo>
                        <a:pt x="1764" y="2123"/>
                        <a:pt x="1768" y="2129"/>
                        <a:pt x="1775" y="2127"/>
                      </a:cubicBezTo>
                      <a:cubicBezTo>
                        <a:pt x="1779" y="2126"/>
                        <a:pt x="1784" y="2120"/>
                        <a:pt x="1789" y="2114"/>
                      </a:cubicBezTo>
                      <a:cubicBezTo>
                        <a:pt x="1795" y="2108"/>
                        <a:pt x="1801" y="2103"/>
                        <a:pt x="1808" y="2102"/>
                      </a:cubicBezTo>
                      <a:cubicBezTo>
                        <a:pt x="1821" y="2100"/>
                        <a:pt x="1834" y="2111"/>
                        <a:pt x="1834" y="2125"/>
                      </a:cubicBezTo>
                      <a:cubicBezTo>
                        <a:pt x="1833" y="2132"/>
                        <a:pt x="1829" y="2138"/>
                        <a:pt x="1825" y="2143"/>
                      </a:cubicBezTo>
                      <a:cubicBezTo>
                        <a:pt x="1819" y="2148"/>
                        <a:pt x="1802" y="2158"/>
                        <a:pt x="1801" y="2167"/>
                      </a:cubicBezTo>
                      <a:cubicBezTo>
                        <a:pt x="1799" y="2174"/>
                        <a:pt x="1804" y="2178"/>
                        <a:pt x="1808" y="2177"/>
                      </a:cubicBezTo>
                      <a:cubicBezTo>
                        <a:pt x="1807" y="2182"/>
                        <a:pt x="1799" y="2184"/>
                        <a:pt x="1793" y="2180"/>
                      </a:cubicBezTo>
                      <a:cubicBezTo>
                        <a:pt x="1784" y="2174"/>
                        <a:pt x="1781" y="2158"/>
                        <a:pt x="1790" y="2146"/>
                      </a:cubicBezTo>
                      <a:cubicBezTo>
                        <a:pt x="1794" y="2142"/>
                        <a:pt x="1799" y="2140"/>
                        <a:pt x="1807" y="2138"/>
                      </a:cubicBezTo>
                      <a:close/>
                      <a:moveTo>
                        <a:pt x="2319" y="2164"/>
                      </a:moveTo>
                      <a:cubicBezTo>
                        <a:pt x="2322" y="2166"/>
                        <a:pt x="2323" y="2169"/>
                        <a:pt x="2321" y="2172"/>
                      </a:cubicBezTo>
                      <a:cubicBezTo>
                        <a:pt x="2319" y="2174"/>
                        <a:pt x="2316" y="2175"/>
                        <a:pt x="2313" y="2173"/>
                      </a:cubicBezTo>
                      <a:cubicBezTo>
                        <a:pt x="2311" y="2172"/>
                        <a:pt x="2310" y="2168"/>
                        <a:pt x="2312" y="2166"/>
                      </a:cubicBezTo>
                      <a:cubicBezTo>
                        <a:pt x="2314" y="2163"/>
                        <a:pt x="2317" y="2163"/>
                        <a:pt x="2319" y="2164"/>
                      </a:cubicBezTo>
                      <a:close/>
                      <a:moveTo>
                        <a:pt x="2329" y="2168"/>
                      </a:moveTo>
                      <a:cubicBezTo>
                        <a:pt x="2331" y="2169"/>
                        <a:pt x="2332" y="2172"/>
                        <a:pt x="2331" y="2174"/>
                      </a:cubicBezTo>
                      <a:cubicBezTo>
                        <a:pt x="2329" y="2176"/>
                        <a:pt x="2327" y="2176"/>
                        <a:pt x="2325" y="2175"/>
                      </a:cubicBezTo>
                      <a:cubicBezTo>
                        <a:pt x="2323" y="2173"/>
                        <a:pt x="2322" y="2171"/>
                        <a:pt x="2324" y="2169"/>
                      </a:cubicBezTo>
                      <a:cubicBezTo>
                        <a:pt x="2325" y="2167"/>
                        <a:pt x="2327" y="2167"/>
                        <a:pt x="2329" y="2168"/>
                      </a:cubicBezTo>
                      <a:close/>
                      <a:moveTo>
                        <a:pt x="2306" y="2166"/>
                      </a:moveTo>
                      <a:cubicBezTo>
                        <a:pt x="2310" y="2169"/>
                        <a:pt x="2311" y="2174"/>
                        <a:pt x="2308" y="2178"/>
                      </a:cubicBezTo>
                      <a:cubicBezTo>
                        <a:pt x="2306" y="2181"/>
                        <a:pt x="2301" y="2182"/>
                        <a:pt x="2297" y="2180"/>
                      </a:cubicBezTo>
                      <a:cubicBezTo>
                        <a:pt x="2293" y="2177"/>
                        <a:pt x="2292" y="2172"/>
                        <a:pt x="2295" y="2168"/>
                      </a:cubicBezTo>
                      <a:cubicBezTo>
                        <a:pt x="2297" y="2165"/>
                        <a:pt x="2302" y="2164"/>
                        <a:pt x="2306" y="2166"/>
                      </a:cubicBezTo>
                      <a:close/>
                      <a:moveTo>
                        <a:pt x="1907" y="2088"/>
                      </a:moveTo>
                      <a:cubicBezTo>
                        <a:pt x="1914" y="2087"/>
                        <a:pt x="1922" y="2088"/>
                        <a:pt x="1927" y="2092"/>
                      </a:cubicBezTo>
                      <a:cubicBezTo>
                        <a:pt x="1932" y="2095"/>
                        <a:pt x="1936" y="2102"/>
                        <a:pt x="1935" y="2109"/>
                      </a:cubicBezTo>
                      <a:cubicBezTo>
                        <a:pt x="1933" y="2117"/>
                        <a:pt x="1926" y="2122"/>
                        <a:pt x="1918" y="2124"/>
                      </a:cubicBezTo>
                      <a:cubicBezTo>
                        <a:pt x="1907" y="2127"/>
                        <a:pt x="1896" y="2123"/>
                        <a:pt x="1889" y="2114"/>
                      </a:cubicBezTo>
                      <a:cubicBezTo>
                        <a:pt x="1883" y="2108"/>
                        <a:pt x="1879" y="2099"/>
                        <a:pt x="1877" y="2090"/>
                      </a:cubicBezTo>
                      <a:cubicBezTo>
                        <a:pt x="1877" y="2092"/>
                        <a:pt x="1877" y="2093"/>
                        <a:pt x="1877" y="2095"/>
                      </a:cubicBezTo>
                      <a:cubicBezTo>
                        <a:pt x="1876" y="2118"/>
                        <a:pt x="1871" y="2141"/>
                        <a:pt x="1863" y="2163"/>
                      </a:cubicBezTo>
                      <a:cubicBezTo>
                        <a:pt x="1853" y="2187"/>
                        <a:pt x="1841" y="2203"/>
                        <a:pt x="1845" y="2232"/>
                      </a:cubicBezTo>
                      <a:cubicBezTo>
                        <a:pt x="1845" y="2237"/>
                        <a:pt x="1847" y="2243"/>
                        <a:pt x="1849" y="2249"/>
                      </a:cubicBezTo>
                      <a:cubicBezTo>
                        <a:pt x="1852" y="2257"/>
                        <a:pt x="1856" y="2262"/>
                        <a:pt x="1862" y="2269"/>
                      </a:cubicBezTo>
                      <a:cubicBezTo>
                        <a:pt x="1868" y="2275"/>
                        <a:pt x="1873" y="2278"/>
                        <a:pt x="1881" y="2282"/>
                      </a:cubicBezTo>
                      <a:cubicBezTo>
                        <a:pt x="1910" y="2294"/>
                        <a:pt x="1936" y="2284"/>
                        <a:pt x="1954" y="2261"/>
                      </a:cubicBezTo>
                      <a:cubicBezTo>
                        <a:pt x="1962" y="2250"/>
                        <a:pt x="1965" y="2238"/>
                        <a:pt x="1961" y="2225"/>
                      </a:cubicBezTo>
                      <a:cubicBezTo>
                        <a:pt x="1957" y="2215"/>
                        <a:pt x="1950" y="2207"/>
                        <a:pt x="1939" y="2204"/>
                      </a:cubicBezTo>
                      <a:cubicBezTo>
                        <a:pt x="1930" y="2202"/>
                        <a:pt x="1922" y="2204"/>
                        <a:pt x="1914" y="2209"/>
                      </a:cubicBezTo>
                      <a:cubicBezTo>
                        <a:pt x="1911" y="2211"/>
                        <a:pt x="1909" y="2213"/>
                        <a:pt x="1907" y="2216"/>
                      </a:cubicBezTo>
                      <a:cubicBezTo>
                        <a:pt x="1908" y="2215"/>
                        <a:pt x="1908" y="2215"/>
                        <a:pt x="1909" y="2214"/>
                      </a:cubicBezTo>
                      <a:cubicBezTo>
                        <a:pt x="1916" y="2210"/>
                        <a:pt x="1925" y="2212"/>
                        <a:pt x="1929" y="2218"/>
                      </a:cubicBezTo>
                      <a:cubicBezTo>
                        <a:pt x="1933" y="2225"/>
                        <a:pt x="1931" y="2233"/>
                        <a:pt x="1925" y="2238"/>
                      </a:cubicBezTo>
                      <a:cubicBezTo>
                        <a:pt x="1918" y="2242"/>
                        <a:pt x="1909" y="2240"/>
                        <a:pt x="1905" y="2233"/>
                      </a:cubicBezTo>
                      <a:cubicBezTo>
                        <a:pt x="1899" y="2224"/>
                        <a:pt x="1905" y="2213"/>
                        <a:pt x="1913" y="2207"/>
                      </a:cubicBezTo>
                      <a:cubicBezTo>
                        <a:pt x="1921" y="2202"/>
                        <a:pt x="1930" y="2200"/>
                        <a:pt x="1940" y="2201"/>
                      </a:cubicBezTo>
                      <a:cubicBezTo>
                        <a:pt x="1950" y="2204"/>
                        <a:pt x="1958" y="2210"/>
                        <a:pt x="1963" y="2220"/>
                      </a:cubicBezTo>
                      <a:cubicBezTo>
                        <a:pt x="1959" y="2211"/>
                        <a:pt x="1954" y="2202"/>
                        <a:pt x="1949" y="2196"/>
                      </a:cubicBezTo>
                      <a:cubicBezTo>
                        <a:pt x="1950" y="2195"/>
                        <a:pt x="1951" y="2194"/>
                        <a:pt x="1951" y="2192"/>
                      </a:cubicBezTo>
                      <a:cubicBezTo>
                        <a:pt x="1961" y="2203"/>
                        <a:pt x="1966" y="2215"/>
                        <a:pt x="1967" y="2225"/>
                      </a:cubicBezTo>
                      <a:cubicBezTo>
                        <a:pt x="1967" y="2206"/>
                        <a:pt x="1959" y="2189"/>
                        <a:pt x="1945" y="2177"/>
                      </a:cubicBezTo>
                      <a:cubicBezTo>
                        <a:pt x="1937" y="2169"/>
                        <a:pt x="1927" y="2164"/>
                        <a:pt x="1914" y="2162"/>
                      </a:cubicBezTo>
                      <a:cubicBezTo>
                        <a:pt x="1907" y="2161"/>
                        <a:pt x="1901" y="2160"/>
                        <a:pt x="1893" y="2159"/>
                      </a:cubicBezTo>
                      <a:cubicBezTo>
                        <a:pt x="1887" y="2157"/>
                        <a:pt x="1881" y="2155"/>
                        <a:pt x="1877" y="2150"/>
                      </a:cubicBezTo>
                      <a:cubicBezTo>
                        <a:pt x="1874" y="2145"/>
                        <a:pt x="1873" y="2140"/>
                        <a:pt x="1876" y="2135"/>
                      </a:cubicBezTo>
                      <a:cubicBezTo>
                        <a:pt x="1878" y="2131"/>
                        <a:pt x="1882" y="2128"/>
                        <a:pt x="1887" y="2128"/>
                      </a:cubicBezTo>
                      <a:cubicBezTo>
                        <a:pt x="1890" y="2128"/>
                        <a:pt x="1893" y="2129"/>
                        <a:pt x="1895" y="2132"/>
                      </a:cubicBezTo>
                      <a:cubicBezTo>
                        <a:pt x="1897" y="2135"/>
                        <a:pt x="1898" y="2140"/>
                        <a:pt x="1894" y="2143"/>
                      </a:cubicBezTo>
                      <a:cubicBezTo>
                        <a:pt x="1891" y="2144"/>
                        <a:pt x="1888" y="2144"/>
                        <a:pt x="1887" y="2142"/>
                      </a:cubicBezTo>
                      <a:cubicBezTo>
                        <a:pt x="1884" y="2140"/>
                        <a:pt x="1885" y="2136"/>
                        <a:pt x="1887" y="2134"/>
                      </a:cubicBezTo>
                      <a:cubicBezTo>
                        <a:pt x="1889" y="2132"/>
                        <a:pt x="1893" y="2132"/>
                        <a:pt x="1895" y="2134"/>
                      </a:cubicBezTo>
                      <a:cubicBezTo>
                        <a:pt x="1895" y="2135"/>
                        <a:pt x="1895" y="2135"/>
                        <a:pt x="1896" y="2136"/>
                      </a:cubicBezTo>
                      <a:cubicBezTo>
                        <a:pt x="1895" y="2135"/>
                        <a:pt x="1895" y="2133"/>
                        <a:pt x="1894" y="2132"/>
                      </a:cubicBezTo>
                      <a:cubicBezTo>
                        <a:pt x="1892" y="2130"/>
                        <a:pt x="1890" y="2129"/>
                        <a:pt x="1887" y="2129"/>
                      </a:cubicBezTo>
                      <a:cubicBezTo>
                        <a:pt x="1883" y="2130"/>
                        <a:pt x="1879" y="2132"/>
                        <a:pt x="1878" y="2136"/>
                      </a:cubicBezTo>
                      <a:cubicBezTo>
                        <a:pt x="1876" y="2140"/>
                        <a:pt x="1877" y="2145"/>
                        <a:pt x="1879" y="2149"/>
                      </a:cubicBezTo>
                      <a:cubicBezTo>
                        <a:pt x="1883" y="2153"/>
                        <a:pt x="1888" y="2155"/>
                        <a:pt x="1894" y="2156"/>
                      </a:cubicBezTo>
                      <a:cubicBezTo>
                        <a:pt x="1901" y="2157"/>
                        <a:pt x="1907" y="2158"/>
                        <a:pt x="1913" y="2159"/>
                      </a:cubicBezTo>
                      <a:cubicBezTo>
                        <a:pt x="1926" y="2161"/>
                        <a:pt x="1938" y="2167"/>
                        <a:pt x="1947" y="2175"/>
                      </a:cubicBezTo>
                      <a:cubicBezTo>
                        <a:pt x="1956" y="2183"/>
                        <a:pt x="1963" y="2193"/>
                        <a:pt x="1966" y="2204"/>
                      </a:cubicBezTo>
                      <a:cubicBezTo>
                        <a:pt x="1972" y="2221"/>
                        <a:pt x="1970" y="2240"/>
                        <a:pt x="1962" y="2256"/>
                      </a:cubicBezTo>
                      <a:cubicBezTo>
                        <a:pt x="1963" y="2256"/>
                        <a:pt x="1964" y="2255"/>
                        <a:pt x="1965" y="2254"/>
                      </a:cubicBezTo>
                      <a:cubicBezTo>
                        <a:pt x="1969" y="2251"/>
                        <a:pt x="1973" y="2249"/>
                        <a:pt x="1978" y="2247"/>
                      </a:cubicBezTo>
                      <a:cubicBezTo>
                        <a:pt x="1985" y="2244"/>
                        <a:pt x="1991" y="2241"/>
                        <a:pt x="1999" y="2241"/>
                      </a:cubicBezTo>
                      <a:cubicBezTo>
                        <a:pt x="2026" y="2240"/>
                        <a:pt x="2042" y="2266"/>
                        <a:pt x="2039" y="2289"/>
                      </a:cubicBezTo>
                      <a:cubicBezTo>
                        <a:pt x="2038" y="2298"/>
                        <a:pt x="2033" y="2307"/>
                        <a:pt x="2027" y="2313"/>
                      </a:cubicBezTo>
                      <a:cubicBezTo>
                        <a:pt x="2026" y="2310"/>
                        <a:pt x="2026" y="2310"/>
                        <a:pt x="2026" y="2310"/>
                      </a:cubicBezTo>
                      <a:cubicBezTo>
                        <a:pt x="2031" y="2304"/>
                        <a:pt x="2034" y="2297"/>
                        <a:pt x="2035" y="2288"/>
                      </a:cubicBezTo>
                      <a:cubicBezTo>
                        <a:pt x="2037" y="2268"/>
                        <a:pt x="2023" y="2244"/>
                        <a:pt x="2000" y="2245"/>
                      </a:cubicBezTo>
                      <a:cubicBezTo>
                        <a:pt x="1992" y="2246"/>
                        <a:pt x="1986" y="2248"/>
                        <a:pt x="1980" y="2251"/>
                      </a:cubicBezTo>
                      <a:cubicBezTo>
                        <a:pt x="1975" y="2253"/>
                        <a:pt x="1971" y="2256"/>
                        <a:pt x="1968" y="2258"/>
                      </a:cubicBezTo>
                      <a:cubicBezTo>
                        <a:pt x="1950" y="2270"/>
                        <a:pt x="1942" y="2284"/>
                        <a:pt x="1920" y="2290"/>
                      </a:cubicBezTo>
                      <a:cubicBezTo>
                        <a:pt x="1907" y="2293"/>
                        <a:pt x="1894" y="2292"/>
                        <a:pt x="1879" y="2286"/>
                      </a:cubicBezTo>
                      <a:cubicBezTo>
                        <a:pt x="1871" y="2282"/>
                        <a:pt x="1865" y="2278"/>
                        <a:pt x="1859" y="2272"/>
                      </a:cubicBezTo>
                      <a:cubicBezTo>
                        <a:pt x="1853" y="2265"/>
                        <a:pt x="1849" y="2259"/>
                        <a:pt x="1845" y="2250"/>
                      </a:cubicBezTo>
                      <a:cubicBezTo>
                        <a:pt x="1841" y="2237"/>
                        <a:pt x="1840" y="2226"/>
                        <a:pt x="1842" y="2212"/>
                      </a:cubicBezTo>
                      <a:cubicBezTo>
                        <a:pt x="1840" y="2220"/>
                        <a:pt x="1838" y="2226"/>
                        <a:pt x="1838" y="2227"/>
                      </a:cubicBezTo>
                      <a:cubicBezTo>
                        <a:pt x="1831" y="2255"/>
                        <a:pt x="1827" y="2283"/>
                        <a:pt x="1826" y="2310"/>
                      </a:cubicBezTo>
                      <a:cubicBezTo>
                        <a:pt x="1826" y="2318"/>
                        <a:pt x="1828" y="2324"/>
                        <a:pt x="1832" y="2329"/>
                      </a:cubicBezTo>
                      <a:cubicBezTo>
                        <a:pt x="1834" y="2332"/>
                        <a:pt x="1837" y="2334"/>
                        <a:pt x="1841" y="2335"/>
                      </a:cubicBezTo>
                      <a:cubicBezTo>
                        <a:pt x="1846" y="2336"/>
                        <a:pt x="1853" y="2334"/>
                        <a:pt x="1855" y="2328"/>
                      </a:cubicBezTo>
                      <a:cubicBezTo>
                        <a:pt x="1856" y="2325"/>
                        <a:pt x="1856" y="2322"/>
                        <a:pt x="1853" y="2319"/>
                      </a:cubicBezTo>
                      <a:cubicBezTo>
                        <a:pt x="1850" y="2317"/>
                        <a:pt x="1846" y="2317"/>
                        <a:pt x="1843" y="2320"/>
                      </a:cubicBezTo>
                      <a:cubicBezTo>
                        <a:pt x="1842" y="2322"/>
                        <a:pt x="1842" y="2325"/>
                        <a:pt x="1844" y="2328"/>
                      </a:cubicBezTo>
                      <a:cubicBezTo>
                        <a:pt x="1841" y="2327"/>
                        <a:pt x="1839" y="2323"/>
                        <a:pt x="1840" y="2319"/>
                      </a:cubicBezTo>
                      <a:cubicBezTo>
                        <a:pt x="1842" y="2310"/>
                        <a:pt x="1856" y="2309"/>
                        <a:pt x="1861" y="2319"/>
                      </a:cubicBezTo>
                      <a:cubicBezTo>
                        <a:pt x="1864" y="2328"/>
                        <a:pt x="1860" y="2336"/>
                        <a:pt x="1853" y="2339"/>
                      </a:cubicBezTo>
                      <a:cubicBezTo>
                        <a:pt x="1842" y="2344"/>
                        <a:pt x="1829" y="2336"/>
                        <a:pt x="1826" y="2323"/>
                      </a:cubicBezTo>
                      <a:cubicBezTo>
                        <a:pt x="1827" y="2346"/>
                        <a:pt x="1830" y="2368"/>
                        <a:pt x="1836" y="2389"/>
                      </a:cubicBezTo>
                      <a:cubicBezTo>
                        <a:pt x="1836" y="2380"/>
                        <a:pt x="1837" y="2372"/>
                        <a:pt x="1840" y="2364"/>
                      </a:cubicBezTo>
                      <a:cubicBezTo>
                        <a:pt x="1850" y="2339"/>
                        <a:pt x="1881" y="2325"/>
                        <a:pt x="1903" y="2349"/>
                      </a:cubicBezTo>
                      <a:cubicBezTo>
                        <a:pt x="1908" y="2355"/>
                        <a:pt x="1911" y="2363"/>
                        <a:pt x="1913" y="2372"/>
                      </a:cubicBezTo>
                      <a:cubicBezTo>
                        <a:pt x="1915" y="2386"/>
                        <a:pt x="1911" y="2402"/>
                        <a:pt x="1916" y="2414"/>
                      </a:cubicBezTo>
                      <a:cubicBezTo>
                        <a:pt x="1919" y="2420"/>
                        <a:pt x="1925" y="2425"/>
                        <a:pt x="1931" y="2426"/>
                      </a:cubicBezTo>
                      <a:cubicBezTo>
                        <a:pt x="1945" y="2428"/>
                        <a:pt x="1959" y="2414"/>
                        <a:pt x="1956" y="2400"/>
                      </a:cubicBezTo>
                      <a:cubicBezTo>
                        <a:pt x="1955" y="2394"/>
                        <a:pt x="1949" y="2390"/>
                        <a:pt x="1943" y="2390"/>
                      </a:cubicBezTo>
                      <a:cubicBezTo>
                        <a:pt x="1935" y="2389"/>
                        <a:pt x="1929" y="2397"/>
                        <a:pt x="1932" y="2402"/>
                      </a:cubicBezTo>
                      <a:cubicBezTo>
                        <a:pt x="1929" y="2400"/>
                        <a:pt x="1927" y="2394"/>
                        <a:pt x="1931" y="2390"/>
                      </a:cubicBezTo>
                      <a:cubicBezTo>
                        <a:pt x="1936" y="2382"/>
                        <a:pt x="1948" y="2383"/>
                        <a:pt x="1954" y="2388"/>
                      </a:cubicBezTo>
                      <a:cubicBezTo>
                        <a:pt x="1963" y="2395"/>
                        <a:pt x="1963" y="2405"/>
                        <a:pt x="1961" y="2412"/>
                      </a:cubicBezTo>
                      <a:cubicBezTo>
                        <a:pt x="1957" y="2426"/>
                        <a:pt x="1942" y="2436"/>
                        <a:pt x="1927" y="2430"/>
                      </a:cubicBezTo>
                      <a:cubicBezTo>
                        <a:pt x="1920" y="2426"/>
                        <a:pt x="1915" y="2422"/>
                        <a:pt x="1913" y="2416"/>
                      </a:cubicBezTo>
                      <a:cubicBezTo>
                        <a:pt x="1907" y="2406"/>
                        <a:pt x="1909" y="2394"/>
                        <a:pt x="1903" y="2384"/>
                      </a:cubicBezTo>
                      <a:cubicBezTo>
                        <a:pt x="1894" y="2369"/>
                        <a:pt x="1877" y="2361"/>
                        <a:pt x="1863" y="2370"/>
                      </a:cubicBezTo>
                      <a:cubicBezTo>
                        <a:pt x="1847" y="2380"/>
                        <a:pt x="1842" y="2410"/>
                        <a:pt x="1851" y="2429"/>
                      </a:cubicBezTo>
                      <a:cubicBezTo>
                        <a:pt x="1855" y="2439"/>
                        <a:pt x="1867" y="2448"/>
                        <a:pt x="1878" y="2448"/>
                      </a:cubicBezTo>
                      <a:cubicBezTo>
                        <a:pt x="1894" y="2449"/>
                        <a:pt x="1908" y="2433"/>
                        <a:pt x="1899" y="2418"/>
                      </a:cubicBezTo>
                      <a:cubicBezTo>
                        <a:pt x="1895" y="2413"/>
                        <a:pt x="1891" y="2410"/>
                        <a:pt x="1886" y="2409"/>
                      </a:cubicBezTo>
                      <a:cubicBezTo>
                        <a:pt x="1877" y="2409"/>
                        <a:pt x="1867" y="2419"/>
                        <a:pt x="1873" y="2428"/>
                      </a:cubicBezTo>
                      <a:cubicBezTo>
                        <a:pt x="1877" y="2434"/>
                        <a:pt x="1884" y="2434"/>
                        <a:pt x="1885" y="2428"/>
                      </a:cubicBezTo>
                      <a:cubicBezTo>
                        <a:pt x="1887" y="2435"/>
                        <a:pt x="1878" y="2439"/>
                        <a:pt x="1872" y="2433"/>
                      </a:cubicBezTo>
                      <a:cubicBezTo>
                        <a:pt x="1861" y="2422"/>
                        <a:pt x="1872" y="2403"/>
                        <a:pt x="1887" y="2406"/>
                      </a:cubicBezTo>
                      <a:cubicBezTo>
                        <a:pt x="1897" y="2408"/>
                        <a:pt x="1906" y="2417"/>
                        <a:pt x="1906" y="2429"/>
                      </a:cubicBezTo>
                      <a:cubicBezTo>
                        <a:pt x="1905" y="2445"/>
                        <a:pt x="1885" y="2458"/>
                        <a:pt x="1867" y="2450"/>
                      </a:cubicBezTo>
                      <a:cubicBezTo>
                        <a:pt x="1865" y="2449"/>
                        <a:pt x="1864" y="2449"/>
                        <a:pt x="1862" y="2448"/>
                      </a:cubicBezTo>
                      <a:cubicBezTo>
                        <a:pt x="1867" y="2452"/>
                        <a:pt x="1872" y="2456"/>
                        <a:pt x="1878" y="2460"/>
                      </a:cubicBezTo>
                      <a:cubicBezTo>
                        <a:pt x="1878" y="2460"/>
                        <a:pt x="1878" y="2460"/>
                        <a:pt x="1878" y="2460"/>
                      </a:cubicBezTo>
                      <a:cubicBezTo>
                        <a:pt x="1888" y="2465"/>
                        <a:pt x="1895" y="2467"/>
                        <a:pt x="1905" y="2468"/>
                      </a:cubicBezTo>
                      <a:cubicBezTo>
                        <a:pt x="1895" y="2471"/>
                        <a:pt x="1885" y="2468"/>
                        <a:pt x="1877" y="2463"/>
                      </a:cubicBezTo>
                      <a:cubicBezTo>
                        <a:pt x="1877" y="2463"/>
                        <a:pt x="1877" y="2463"/>
                        <a:pt x="1877" y="2463"/>
                      </a:cubicBezTo>
                      <a:cubicBezTo>
                        <a:pt x="1872" y="2460"/>
                        <a:pt x="1868" y="2457"/>
                        <a:pt x="1865" y="2454"/>
                      </a:cubicBezTo>
                      <a:cubicBezTo>
                        <a:pt x="1873" y="2466"/>
                        <a:pt x="1883" y="2478"/>
                        <a:pt x="1895" y="2489"/>
                      </a:cubicBezTo>
                      <a:cubicBezTo>
                        <a:pt x="1916" y="2507"/>
                        <a:pt x="1935" y="2517"/>
                        <a:pt x="1962" y="2524"/>
                      </a:cubicBezTo>
                      <a:cubicBezTo>
                        <a:pt x="1987" y="2528"/>
                        <a:pt x="2013" y="2526"/>
                        <a:pt x="2036" y="2518"/>
                      </a:cubicBezTo>
                      <a:cubicBezTo>
                        <a:pt x="2047" y="2513"/>
                        <a:pt x="2054" y="2510"/>
                        <a:pt x="2062" y="2500"/>
                      </a:cubicBezTo>
                      <a:cubicBezTo>
                        <a:pt x="2078" y="2479"/>
                        <a:pt x="2081" y="2449"/>
                        <a:pt x="2072" y="2432"/>
                      </a:cubicBezTo>
                      <a:cubicBezTo>
                        <a:pt x="2067" y="2422"/>
                        <a:pt x="2055" y="2415"/>
                        <a:pt x="2045" y="2422"/>
                      </a:cubicBezTo>
                      <a:cubicBezTo>
                        <a:pt x="2039" y="2427"/>
                        <a:pt x="2038" y="2433"/>
                        <a:pt x="2044" y="2440"/>
                      </a:cubicBezTo>
                      <a:cubicBezTo>
                        <a:pt x="2032" y="2439"/>
                        <a:pt x="2029" y="2420"/>
                        <a:pt x="2039" y="2409"/>
                      </a:cubicBezTo>
                      <a:cubicBezTo>
                        <a:pt x="2050" y="2397"/>
                        <a:pt x="2063" y="2396"/>
                        <a:pt x="2073" y="2400"/>
                      </a:cubicBezTo>
                      <a:cubicBezTo>
                        <a:pt x="2087" y="2406"/>
                        <a:pt x="2098" y="2424"/>
                        <a:pt x="2096" y="2444"/>
                      </a:cubicBezTo>
                      <a:cubicBezTo>
                        <a:pt x="2094" y="2463"/>
                        <a:pt x="2084" y="2483"/>
                        <a:pt x="2070" y="2497"/>
                      </a:cubicBezTo>
                      <a:cubicBezTo>
                        <a:pt x="2073" y="2494"/>
                        <a:pt x="2077" y="2491"/>
                        <a:pt x="2080" y="2488"/>
                      </a:cubicBezTo>
                      <a:cubicBezTo>
                        <a:pt x="2100" y="2465"/>
                        <a:pt x="2113" y="2437"/>
                        <a:pt x="2114" y="2406"/>
                      </a:cubicBezTo>
                      <a:cubicBezTo>
                        <a:pt x="2113" y="2390"/>
                        <a:pt x="2107" y="2379"/>
                        <a:pt x="2092" y="2369"/>
                      </a:cubicBezTo>
                      <a:cubicBezTo>
                        <a:pt x="2084" y="2364"/>
                        <a:pt x="2068" y="2361"/>
                        <a:pt x="2059" y="2366"/>
                      </a:cubicBezTo>
                      <a:cubicBezTo>
                        <a:pt x="2050" y="2371"/>
                        <a:pt x="2048" y="2382"/>
                        <a:pt x="2057" y="2387"/>
                      </a:cubicBezTo>
                      <a:cubicBezTo>
                        <a:pt x="2051" y="2391"/>
                        <a:pt x="2044" y="2388"/>
                        <a:pt x="2041" y="2381"/>
                      </a:cubicBezTo>
                      <a:cubicBezTo>
                        <a:pt x="2040" y="2375"/>
                        <a:pt x="2042" y="2367"/>
                        <a:pt x="2049" y="2362"/>
                      </a:cubicBezTo>
                      <a:cubicBezTo>
                        <a:pt x="2053" y="2358"/>
                        <a:pt x="2058" y="2357"/>
                        <a:pt x="2064" y="2356"/>
                      </a:cubicBezTo>
                      <a:cubicBezTo>
                        <a:pt x="2074" y="2355"/>
                        <a:pt x="2086" y="2359"/>
                        <a:pt x="2095" y="2365"/>
                      </a:cubicBezTo>
                      <a:cubicBezTo>
                        <a:pt x="2101" y="2369"/>
                        <a:pt x="2106" y="2376"/>
                        <a:pt x="2109" y="2382"/>
                      </a:cubicBezTo>
                      <a:cubicBezTo>
                        <a:pt x="2102" y="2361"/>
                        <a:pt x="2085" y="2344"/>
                        <a:pt x="2061" y="2339"/>
                      </a:cubicBezTo>
                      <a:cubicBezTo>
                        <a:pt x="2049" y="2336"/>
                        <a:pt x="2038" y="2337"/>
                        <a:pt x="2027" y="2341"/>
                      </a:cubicBezTo>
                      <a:cubicBezTo>
                        <a:pt x="1976" y="2358"/>
                        <a:pt x="2012" y="2388"/>
                        <a:pt x="2020" y="2413"/>
                      </a:cubicBezTo>
                      <a:cubicBezTo>
                        <a:pt x="2031" y="2444"/>
                        <a:pt x="1988" y="2451"/>
                        <a:pt x="1976" y="2419"/>
                      </a:cubicBezTo>
                      <a:cubicBezTo>
                        <a:pt x="1966" y="2392"/>
                        <a:pt x="1983" y="2368"/>
                        <a:pt x="2004" y="2352"/>
                      </a:cubicBezTo>
                      <a:cubicBezTo>
                        <a:pt x="2000" y="2354"/>
                        <a:pt x="1995" y="2356"/>
                        <a:pt x="1990" y="2356"/>
                      </a:cubicBezTo>
                      <a:cubicBezTo>
                        <a:pt x="1979" y="2358"/>
                        <a:pt x="1966" y="2352"/>
                        <a:pt x="1965" y="2340"/>
                      </a:cubicBezTo>
                      <a:cubicBezTo>
                        <a:pt x="1964" y="2335"/>
                        <a:pt x="1966" y="2329"/>
                        <a:pt x="1971" y="2326"/>
                      </a:cubicBezTo>
                      <a:cubicBezTo>
                        <a:pt x="1974" y="2324"/>
                        <a:pt x="1978" y="2324"/>
                        <a:pt x="1982" y="2325"/>
                      </a:cubicBezTo>
                      <a:cubicBezTo>
                        <a:pt x="1986" y="2327"/>
                        <a:pt x="1989" y="2330"/>
                        <a:pt x="1990" y="2334"/>
                      </a:cubicBezTo>
                      <a:cubicBezTo>
                        <a:pt x="1991" y="2339"/>
                        <a:pt x="1989" y="2345"/>
                        <a:pt x="1984" y="2347"/>
                      </a:cubicBezTo>
                      <a:cubicBezTo>
                        <a:pt x="1980" y="2348"/>
                        <a:pt x="1977" y="2347"/>
                        <a:pt x="1975" y="2344"/>
                      </a:cubicBezTo>
                      <a:cubicBezTo>
                        <a:pt x="1974" y="2342"/>
                        <a:pt x="1974" y="2340"/>
                        <a:pt x="1976" y="2338"/>
                      </a:cubicBezTo>
                      <a:cubicBezTo>
                        <a:pt x="1976" y="2340"/>
                        <a:pt x="1977" y="2341"/>
                        <a:pt x="1978" y="2342"/>
                      </a:cubicBezTo>
                      <a:cubicBezTo>
                        <a:pt x="1980" y="2344"/>
                        <a:pt x="1983" y="2343"/>
                        <a:pt x="1984" y="2340"/>
                      </a:cubicBezTo>
                      <a:cubicBezTo>
                        <a:pt x="1985" y="2339"/>
                        <a:pt x="1984" y="2337"/>
                        <a:pt x="1983" y="2335"/>
                      </a:cubicBezTo>
                      <a:cubicBezTo>
                        <a:pt x="1981" y="2332"/>
                        <a:pt x="1978" y="2332"/>
                        <a:pt x="1975" y="2333"/>
                      </a:cubicBezTo>
                      <a:cubicBezTo>
                        <a:pt x="1972" y="2334"/>
                        <a:pt x="1970" y="2337"/>
                        <a:pt x="1971" y="2341"/>
                      </a:cubicBezTo>
                      <a:cubicBezTo>
                        <a:pt x="1972" y="2351"/>
                        <a:pt x="1985" y="2355"/>
                        <a:pt x="1994" y="2354"/>
                      </a:cubicBezTo>
                      <a:cubicBezTo>
                        <a:pt x="1996" y="2354"/>
                        <a:pt x="1998" y="2353"/>
                        <a:pt x="2001" y="2352"/>
                      </a:cubicBezTo>
                      <a:cubicBezTo>
                        <a:pt x="2008" y="2349"/>
                        <a:pt x="2016" y="2344"/>
                        <a:pt x="2023" y="2341"/>
                      </a:cubicBezTo>
                      <a:cubicBezTo>
                        <a:pt x="2031" y="2338"/>
                        <a:pt x="2039" y="2336"/>
                        <a:pt x="2048" y="2336"/>
                      </a:cubicBezTo>
                      <a:cubicBezTo>
                        <a:pt x="2044" y="2335"/>
                        <a:pt x="2041" y="2334"/>
                        <a:pt x="2039" y="2333"/>
                      </a:cubicBezTo>
                      <a:cubicBezTo>
                        <a:pt x="2022" y="2323"/>
                        <a:pt x="2017" y="2302"/>
                        <a:pt x="2023" y="2285"/>
                      </a:cubicBezTo>
                      <a:cubicBezTo>
                        <a:pt x="2025" y="2280"/>
                        <a:pt x="2028" y="2275"/>
                        <a:pt x="2032" y="2272"/>
                      </a:cubicBezTo>
                      <a:cubicBezTo>
                        <a:pt x="2033" y="2275"/>
                        <a:pt x="2033" y="2275"/>
                        <a:pt x="2033" y="2275"/>
                      </a:cubicBezTo>
                      <a:cubicBezTo>
                        <a:pt x="2030" y="2278"/>
                        <a:pt x="2028" y="2282"/>
                        <a:pt x="2026" y="2286"/>
                      </a:cubicBezTo>
                      <a:cubicBezTo>
                        <a:pt x="2020" y="2302"/>
                        <a:pt x="2025" y="2322"/>
                        <a:pt x="2040" y="2331"/>
                      </a:cubicBezTo>
                      <a:cubicBezTo>
                        <a:pt x="2050" y="2336"/>
                        <a:pt x="2055" y="2335"/>
                        <a:pt x="2065" y="2338"/>
                      </a:cubicBezTo>
                      <a:cubicBezTo>
                        <a:pt x="2097" y="2346"/>
                        <a:pt x="2115" y="2374"/>
                        <a:pt x="2116" y="2406"/>
                      </a:cubicBezTo>
                      <a:cubicBezTo>
                        <a:pt x="2116" y="2416"/>
                        <a:pt x="2115" y="2425"/>
                        <a:pt x="2113" y="2433"/>
                      </a:cubicBezTo>
                      <a:cubicBezTo>
                        <a:pt x="2120" y="2416"/>
                        <a:pt x="2125" y="2398"/>
                        <a:pt x="2124" y="2383"/>
                      </a:cubicBezTo>
                      <a:cubicBezTo>
                        <a:pt x="2122" y="2350"/>
                        <a:pt x="2122" y="2306"/>
                        <a:pt x="2116" y="2284"/>
                      </a:cubicBezTo>
                      <a:cubicBezTo>
                        <a:pt x="2114" y="2274"/>
                        <a:pt x="2107" y="2264"/>
                        <a:pt x="2097" y="2260"/>
                      </a:cubicBezTo>
                      <a:cubicBezTo>
                        <a:pt x="2104" y="2261"/>
                        <a:pt x="2108" y="2265"/>
                        <a:pt x="2112" y="2271"/>
                      </a:cubicBezTo>
                      <a:cubicBezTo>
                        <a:pt x="2112" y="2271"/>
                        <a:pt x="2112" y="2271"/>
                        <a:pt x="2112" y="2271"/>
                      </a:cubicBezTo>
                      <a:cubicBezTo>
                        <a:pt x="2114" y="2273"/>
                        <a:pt x="2116" y="2276"/>
                        <a:pt x="2117" y="2279"/>
                      </a:cubicBezTo>
                      <a:cubicBezTo>
                        <a:pt x="2115" y="2267"/>
                        <a:pt x="2112" y="2257"/>
                        <a:pt x="2104" y="2248"/>
                      </a:cubicBezTo>
                      <a:cubicBezTo>
                        <a:pt x="2096" y="2239"/>
                        <a:pt x="2086" y="2235"/>
                        <a:pt x="2075" y="2235"/>
                      </a:cubicBezTo>
                      <a:cubicBezTo>
                        <a:pt x="2075" y="2234"/>
                        <a:pt x="2075" y="2233"/>
                        <a:pt x="2074" y="2232"/>
                      </a:cubicBezTo>
                      <a:cubicBezTo>
                        <a:pt x="2083" y="2232"/>
                        <a:pt x="2092" y="2235"/>
                        <a:pt x="2100" y="2241"/>
                      </a:cubicBezTo>
                      <a:cubicBezTo>
                        <a:pt x="2107" y="2246"/>
                        <a:pt x="2113" y="2253"/>
                        <a:pt x="2114" y="2260"/>
                      </a:cubicBezTo>
                      <a:cubicBezTo>
                        <a:pt x="2114" y="2255"/>
                        <a:pt x="2117" y="2249"/>
                        <a:pt x="2121" y="2248"/>
                      </a:cubicBezTo>
                      <a:cubicBezTo>
                        <a:pt x="2124" y="2246"/>
                        <a:pt x="2127" y="2246"/>
                        <a:pt x="2130" y="2247"/>
                      </a:cubicBezTo>
                      <a:cubicBezTo>
                        <a:pt x="2135" y="2249"/>
                        <a:pt x="2138" y="2254"/>
                        <a:pt x="2135" y="2260"/>
                      </a:cubicBezTo>
                      <a:cubicBezTo>
                        <a:pt x="2133" y="2263"/>
                        <a:pt x="2130" y="2264"/>
                        <a:pt x="2127" y="2263"/>
                      </a:cubicBezTo>
                      <a:cubicBezTo>
                        <a:pt x="2121" y="2262"/>
                        <a:pt x="2122" y="2255"/>
                        <a:pt x="2125" y="2254"/>
                      </a:cubicBezTo>
                      <a:cubicBezTo>
                        <a:pt x="2124" y="2255"/>
                        <a:pt x="2124" y="2258"/>
                        <a:pt x="2125" y="2259"/>
                      </a:cubicBezTo>
                      <a:cubicBezTo>
                        <a:pt x="2126" y="2261"/>
                        <a:pt x="2130" y="2261"/>
                        <a:pt x="2131" y="2260"/>
                      </a:cubicBezTo>
                      <a:cubicBezTo>
                        <a:pt x="2133" y="2258"/>
                        <a:pt x="2134" y="2256"/>
                        <a:pt x="2133" y="2253"/>
                      </a:cubicBezTo>
                      <a:cubicBezTo>
                        <a:pt x="2131" y="2248"/>
                        <a:pt x="2123" y="2246"/>
                        <a:pt x="2118" y="2252"/>
                      </a:cubicBezTo>
                      <a:cubicBezTo>
                        <a:pt x="2114" y="2257"/>
                        <a:pt x="2117" y="2267"/>
                        <a:pt x="2118" y="2273"/>
                      </a:cubicBezTo>
                      <a:cubicBezTo>
                        <a:pt x="2119" y="2281"/>
                        <a:pt x="2121" y="2290"/>
                        <a:pt x="2122" y="2294"/>
                      </a:cubicBezTo>
                      <a:cubicBezTo>
                        <a:pt x="2122" y="2301"/>
                        <a:pt x="2125" y="2317"/>
                        <a:pt x="2125" y="2336"/>
                      </a:cubicBezTo>
                      <a:cubicBezTo>
                        <a:pt x="2125" y="2332"/>
                        <a:pt x="2126" y="2329"/>
                        <a:pt x="2128" y="2325"/>
                      </a:cubicBezTo>
                      <a:cubicBezTo>
                        <a:pt x="2128" y="2324"/>
                        <a:pt x="2134" y="2311"/>
                        <a:pt x="2136" y="2312"/>
                      </a:cubicBezTo>
                      <a:cubicBezTo>
                        <a:pt x="2137" y="2314"/>
                        <a:pt x="2134" y="2320"/>
                        <a:pt x="2133" y="2322"/>
                      </a:cubicBezTo>
                      <a:cubicBezTo>
                        <a:pt x="2131" y="2327"/>
                        <a:pt x="2130" y="2332"/>
                        <a:pt x="2129" y="2338"/>
                      </a:cubicBezTo>
                      <a:cubicBezTo>
                        <a:pt x="2129" y="2340"/>
                        <a:pt x="2128" y="2343"/>
                        <a:pt x="2128" y="2345"/>
                      </a:cubicBezTo>
                      <a:cubicBezTo>
                        <a:pt x="2127" y="2354"/>
                        <a:pt x="2127" y="2362"/>
                        <a:pt x="2128" y="2371"/>
                      </a:cubicBezTo>
                      <a:cubicBezTo>
                        <a:pt x="2128" y="2371"/>
                        <a:pt x="2128" y="2372"/>
                        <a:pt x="2129" y="2374"/>
                      </a:cubicBezTo>
                      <a:cubicBezTo>
                        <a:pt x="2129" y="2371"/>
                        <a:pt x="2129" y="2368"/>
                        <a:pt x="2130" y="2365"/>
                      </a:cubicBezTo>
                      <a:cubicBezTo>
                        <a:pt x="2131" y="2357"/>
                        <a:pt x="2133" y="2351"/>
                        <a:pt x="2137" y="2344"/>
                      </a:cubicBezTo>
                      <a:cubicBezTo>
                        <a:pt x="2149" y="2326"/>
                        <a:pt x="2169" y="2326"/>
                        <a:pt x="2185" y="2335"/>
                      </a:cubicBezTo>
                      <a:cubicBezTo>
                        <a:pt x="2199" y="2343"/>
                        <a:pt x="2210" y="2357"/>
                        <a:pt x="2210" y="2373"/>
                      </a:cubicBezTo>
                      <a:cubicBezTo>
                        <a:pt x="2210" y="2387"/>
                        <a:pt x="2202" y="2398"/>
                        <a:pt x="2189" y="2402"/>
                      </a:cubicBezTo>
                      <a:cubicBezTo>
                        <a:pt x="2183" y="2403"/>
                        <a:pt x="2178" y="2403"/>
                        <a:pt x="2171" y="2402"/>
                      </a:cubicBezTo>
                      <a:cubicBezTo>
                        <a:pt x="2167" y="2400"/>
                        <a:pt x="2163" y="2397"/>
                        <a:pt x="2160" y="2393"/>
                      </a:cubicBezTo>
                      <a:cubicBezTo>
                        <a:pt x="2157" y="2388"/>
                        <a:pt x="2156" y="2381"/>
                        <a:pt x="2159" y="2376"/>
                      </a:cubicBezTo>
                      <a:cubicBezTo>
                        <a:pt x="2161" y="2372"/>
                        <a:pt x="2163" y="2370"/>
                        <a:pt x="2167" y="2369"/>
                      </a:cubicBezTo>
                      <a:cubicBezTo>
                        <a:pt x="2171" y="2368"/>
                        <a:pt x="2176" y="2369"/>
                        <a:pt x="2179" y="2371"/>
                      </a:cubicBezTo>
                      <a:cubicBezTo>
                        <a:pt x="2183" y="2374"/>
                        <a:pt x="2185" y="2379"/>
                        <a:pt x="2184" y="2384"/>
                      </a:cubicBezTo>
                      <a:cubicBezTo>
                        <a:pt x="2183" y="2388"/>
                        <a:pt x="2178" y="2392"/>
                        <a:pt x="2173" y="2391"/>
                      </a:cubicBezTo>
                      <a:cubicBezTo>
                        <a:pt x="2167" y="2391"/>
                        <a:pt x="2163" y="2386"/>
                        <a:pt x="2163" y="2380"/>
                      </a:cubicBezTo>
                      <a:cubicBezTo>
                        <a:pt x="2163" y="2375"/>
                        <a:pt x="2168" y="2370"/>
                        <a:pt x="2174" y="2370"/>
                      </a:cubicBezTo>
                      <a:cubicBezTo>
                        <a:pt x="2176" y="2370"/>
                        <a:pt x="2178" y="2371"/>
                        <a:pt x="2180" y="2372"/>
                      </a:cubicBezTo>
                      <a:cubicBezTo>
                        <a:pt x="2179" y="2371"/>
                        <a:pt x="2179" y="2371"/>
                        <a:pt x="2179" y="2371"/>
                      </a:cubicBezTo>
                      <a:cubicBezTo>
                        <a:pt x="2175" y="2369"/>
                        <a:pt x="2171" y="2368"/>
                        <a:pt x="2167" y="2369"/>
                      </a:cubicBezTo>
                      <a:cubicBezTo>
                        <a:pt x="2164" y="2370"/>
                        <a:pt x="2161" y="2373"/>
                        <a:pt x="2160" y="2376"/>
                      </a:cubicBezTo>
                      <a:cubicBezTo>
                        <a:pt x="2157" y="2382"/>
                        <a:pt x="2158" y="2387"/>
                        <a:pt x="2161" y="2393"/>
                      </a:cubicBezTo>
                      <a:cubicBezTo>
                        <a:pt x="2164" y="2397"/>
                        <a:pt x="2167" y="2399"/>
                        <a:pt x="2172" y="2400"/>
                      </a:cubicBezTo>
                      <a:cubicBezTo>
                        <a:pt x="2178" y="2402"/>
                        <a:pt x="2183" y="2402"/>
                        <a:pt x="2189" y="2400"/>
                      </a:cubicBezTo>
                      <a:cubicBezTo>
                        <a:pt x="2201" y="2396"/>
                        <a:pt x="2208" y="2386"/>
                        <a:pt x="2208" y="2373"/>
                      </a:cubicBezTo>
                      <a:cubicBezTo>
                        <a:pt x="2207" y="2358"/>
                        <a:pt x="2196" y="2344"/>
                        <a:pt x="2182" y="2337"/>
                      </a:cubicBezTo>
                      <a:cubicBezTo>
                        <a:pt x="2168" y="2330"/>
                        <a:pt x="2151" y="2331"/>
                        <a:pt x="2141" y="2347"/>
                      </a:cubicBezTo>
                      <a:cubicBezTo>
                        <a:pt x="2137" y="2353"/>
                        <a:pt x="2135" y="2359"/>
                        <a:pt x="2134" y="2366"/>
                      </a:cubicBezTo>
                      <a:cubicBezTo>
                        <a:pt x="2130" y="2392"/>
                        <a:pt x="2125" y="2416"/>
                        <a:pt x="2113" y="2441"/>
                      </a:cubicBezTo>
                      <a:cubicBezTo>
                        <a:pt x="2114" y="2440"/>
                        <a:pt x="2115" y="2438"/>
                        <a:pt x="2116" y="2437"/>
                      </a:cubicBezTo>
                      <a:cubicBezTo>
                        <a:pt x="2123" y="2431"/>
                        <a:pt x="2135" y="2428"/>
                        <a:pt x="2142" y="2437"/>
                      </a:cubicBezTo>
                      <a:cubicBezTo>
                        <a:pt x="2146" y="2443"/>
                        <a:pt x="2146" y="2452"/>
                        <a:pt x="2141" y="2458"/>
                      </a:cubicBezTo>
                      <a:cubicBezTo>
                        <a:pt x="2137" y="2462"/>
                        <a:pt x="2131" y="2465"/>
                        <a:pt x="2125" y="2462"/>
                      </a:cubicBezTo>
                      <a:cubicBezTo>
                        <a:pt x="2121" y="2461"/>
                        <a:pt x="2119" y="2455"/>
                        <a:pt x="2123" y="2452"/>
                      </a:cubicBezTo>
                      <a:cubicBezTo>
                        <a:pt x="2128" y="2449"/>
                        <a:pt x="2130" y="2453"/>
                        <a:pt x="2135" y="2450"/>
                      </a:cubicBezTo>
                      <a:cubicBezTo>
                        <a:pt x="2139" y="2448"/>
                        <a:pt x="2141" y="2445"/>
                        <a:pt x="2139" y="2441"/>
                      </a:cubicBezTo>
                      <a:cubicBezTo>
                        <a:pt x="2135" y="2434"/>
                        <a:pt x="2126" y="2436"/>
                        <a:pt x="2120" y="2440"/>
                      </a:cubicBezTo>
                      <a:cubicBezTo>
                        <a:pt x="2108" y="2448"/>
                        <a:pt x="2106" y="2455"/>
                        <a:pt x="2099" y="2467"/>
                      </a:cubicBezTo>
                      <a:cubicBezTo>
                        <a:pt x="2095" y="2475"/>
                        <a:pt x="2089" y="2482"/>
                        <a:pt x="2082" y="2490"/>
                      </a:cubicBezTo>
                      <a:cubicBezTo>
                        <a:pt x="2062" y="2512"/>
                        <a:pt x="2034" y="2525"/>
                        <a:pt x="2005" y="2529"/>
                      </a:cubicBezTo>
                      <a:cubicBezTo>
                        <a:pt x="2011" y="2530"/>
                        <a:pt x="2016" y="2533"/>
                        <a:pt x="2018" y="2537"/>
                      </a:cubicBezTo>
                      <a:cubicBezTo>
                        <a:pt x="2020" y="2542"/>
                        <a:pt x="2020" y="2547"/>
                        <a:pt x="2014" y="2552"/>
                      </a:cubicBezTo>
                      <a:cubicBezTo>
                        <a:pt x="2015" y="2550"/>
                        <a:pt x="2013" y="2549"/>
                        <a:pt x="2012" y="2548"/>
                      </a:cubicBezTo>
                      <a:cubicBezTo>
                        <a:pt x="2022" y="2541"/>
                        <a:pt x="2011" y="2531"/>
                        <a:pt x="2000" y="2530"/>
                      </a:cubicBezTo>
                      <a:cubicBezTo>
                        <a:pt x="2000" y="2530"/>
                        <a:pt x="2000" y="2530"/>
                        <a:pt x="2000" y="2530"/>
                      </a:cubicBezTo>
                      <a:cubicBezTo>
                        <a:pt x="1990" y="2531"/>
                        <a:pt x="1980" y="2531"/>
                        <a:pt x="1970" y="2530"/>
                      </a:cubicBezTo>
                      <a:cubicBezTo>
                        <a:pt x="1981" y="2537"/>
                        <a:pt x="1989" y="2551"/>
                        <a:pt x="1984" y="2566"/>
                      </a:cubicBezTo>
                      <a:cubicBezTo>
                        <a:pt x="1982" y="2574"/>
                        <a:pt x="1978" y="2580"/>
                        <a:pt x="1971" y="2584"/>
                      </a:cubicBezTo>
                      <a:cubicBezTo>
                        <a:pt x="1964" y="2588"/>
                        <a:pt x="1957" y="2589"/>
                        <a:pt x="1949" y="2588"/>
                      </a:cubicBezTo>
                      <a:cubicBezTo>
                        <a:pt x="1941" y="2586"/>
                        <a:pt x="1935" y="2582"/>
                        <a:pt x="1930" y="2577"/>
                      </a:cubicBezTo>
                      <a:cubicBezTo>
                        <a:pt x="1926" y="2571"/>
                        <a:pt x="1923" y="2564"/>
                        <a:pt x="1924" y="2557"/>
                      </a:cubicBezTo>
                      <a:cubicBezTo>
                        <a:pt x="1924" y="2549"/>
                        <a:pt x="1927" y="2543"/>
                        <a:pt x="1934" y="2539"/>
                      </a:cubicBezTo>
                      <a:cubicBezTo>
                        <a:pt x="1938" y="2536"/>
                        <a:pt x="1942" y="2535"/>
                        <a:pt x="1947" y="2536"/>
                      </a:cubicBezTo>
                      <a:cubicBezTo>
                        <a:pt x="1954" y="2538"/>
                        <a:pt x="1959" y="2543"/>
                        <a:pt x="1960" y="2550"/>
                      </a:cubicBezTo>
                      <a:cubicBezTo>
                        <a:pt x="1961" y="2557"/>
                        <a:pt x="1958" y="2563"/>
                        <a:pt x="1953" y="2566"/>
                      </a:cubicBezTo>
                      <a:cubicBezTo>
                        <a:pt x="1946" y="2571"/>
                        <a:pt x="1937" y="2569"/>
                        <a:pt x="1933" y="2562"/>
                      </a:cubicBezTo>
                      <a:cubicBezTo>
                        <a:pt x="1928" y="2555"/>
                        <a:pt x="1930" y="2546"/>
                        <a:pt x="1937" y="2541"/>
                      </a:cubicBezTo>
                      <a:cubicBezTo>
                        <a:pt x="1940" y="2539"/>
                        <a:pt x="1944" y="2539"/>
                        <a:pt x="1947" y="2539"/>
                      </a:cubicBezTo>
                      <a:cubicBezTo>
                        <a:pt x="1947" y="2539"/>
                        <a:pt x="1947" y="2539"/>
                        <a:pt x="1947" y="2539"/>
                      </a:cubicBezTo>
                      <a:cubicBezTo>
                        <a:pt x="1943" y="2538"/>
                        <a:pt x="1939" y="2539"/>
                        <a:pt x="1935" y="2541"/>
                      </a:cubicBezTo>
                      <a:cubicBezTo>
                        <a:pt x="1930" y="2545"/>
                        <a:pt x="1927" y="2550"/>
                        <a:pt x="1927" y="2557"/>
                      </a:cubicBezTo>
                      <a:cubicBezTo>
                        <a:pt x="1927" y="2564"/>
                        <a:pt x="1929" y="2569"/>
                        <a:pt x="1933" y="2574"/>
                      </a:cubicBezTo>
                      <a:cubicBezTo>
                        <a:pt x="1937" y="2580"/>
                        <a:pt x="1943" y="2583"/>
                        <a:pt x="1949" y="2584"/>
                      </a:cubicBezTo>
                      <a:cubicBezTo>
                        <a:pt x="1957" y="2586"/>
                        <a:pt x="1963" y="2585"/>
                        <a:pt x="1969" y="2581"/>
                      </a:cubicBezTo>
                      <a:cubicBezTo>
                        <a:pt x="1975" y="2577"/>
                        <a:pt x="1979" y="2572"/>
                        <a:pt x="1982" y="2565"/>
                      </a:cubicBezTo>
                      <a:cubicBezTo>
                        <a:pt x="1988" y="2548"/>
                        <a:pt x="1975" y="2531"/>
                        <a:pt x="1961" y="2528"/>
                      </a:cubicBezTo>
                      <a:cubicBezTo>
                        <a:pt x="1933" y="2522"/>
                        <a:pt x="1913" y="2512"/>
                        <a:pt x="1891" y="2493"/>
                      </a:cubicBezTo>
                      <a:cubicBezTo>
                        <a:pt x="1889" y="2491"/>
                        <a:pt x="1887" y="2489"/>
                        <a:pt x="1885" y="2487"/>
                      </a:cubicBezTo>
                      <a:cubicBezTo>
                        <a:pt x="1887" y="2489"/>
                        <a:pt x="1888" y="2491"/>
                        <a:pt x="1889" y="2493"/>
                      </a:cubicBezTo>
                      <a:cubicBezTo>
                        <a:pt x="1893" y="2502"/>
                        <a:pt x="1896" y="2511"/>
                        <a:pt x="1896" y="2521"/>
                      </a:cubicBezTo>
                      <a:cubicBezTo>
                        <a:pt x="1893" y="2511"/>
                        <a:pt x="1891" y="2504"/>
                        <a:pt x="1886" y="2495"/>
                      </a:cubicBezTo>
                      <a:cubicBezTo>
                        <a:pt x="1885" y="2494"/>
                        <a:pt x="1885" y="2493"/>
                        <a:pt x="1885" y="2493"/>
                      </a:cubicBezTo>
                      <a:cubicBezTo>
                        <a:pt x="1887" y="2501"/>
                        <a:pt x="1879" y="2512"/>
                        <a:pt x="1872" y="2516"/>
                      </a:cubicBezTo>
                      <a:cubicBezTo>
                        <a:pt x="1868" y="2519"/>
                        <a:pt x="1863" y="2521"/>
                        <a:pt x="1859" y="2522"/>
                      </a:cubicBezTo>
                      <a:cubicBezTo>
                        <a:pt x="1852" y="2524"/>
                        <a:pt x="1840" y="2523"/>
                        <a:pt x="1835" y="2516"/>
                      </a:cubicBezTo>
                      <a:cubicBezTo>
                        <a:pt x="1828" y="2520"/>
                        <a:pt x="1820" y="2520"/>
                        <a:pt x="1813" y="2519"/>
                      </a:cubicBezTo>
                      <a:cubicBezTo>
                        <a:pt x="1803" y="2517"/>
                        <a:pt x="1792" y="2519"/>
                        <a:pt x="1790" y="2528"/>
                      </a:cubicBezTo>
                      <a:cubicBezTo>
                        <a:pt x="1786" y="2518"/>
                        <a:pt x="1800" y="2507"/>
                        <a:pt x="1809" y="2504"/>
                      </a:cubicBezTo>
                      <a:cubicBezTo>
                        <a:pt x="1821" y="2501"/>
                        <a:pt x="1834" y="2507"/>
                        <a:pt x="1847" y="2513"/>
                      </a:cubicBezTo>
                      <a:cubicBezTo>
                        <a:pt x="1856" y="2516"/>
                        <a:pt x="1863" y="2517"/>
                        <a:pt x="1871" y="2512"/>
                      </a:cubicBezTo>
                      <a:cubicBezTo>
                        <a:pt x="1878" y="2509"/>
                        <a:pt x="1885" y="2501"/>
                        <a:pt x="1885" y="2493"/>
                      </a:cubicBezTo>
                      <a:cubicBezTo>
                        <a:pt x="1885" y="2494"/>
                        <a:pt x="1884" y="2496"/>
                        <a:pt x="1884" y="2497"/>
                      </a:cubicBezTo>
                      <a:cubicBezTo>
                        <a:pt x="1882" y="2502"/>
                        <a:pt x="1878" y="2505"/>
                        <a:pt x="1871" y="2504"/>
                      </a:cubicBezTo>
                      <a:cubicBezTo>
                        <a:pt x="1872" y="2504"/>
                        <a:pt x="1872" y="2502"/>
                        <a:pt x="1872" y="2501"/>
                      </a:cubicBezTo>
                      <a:cubicBezTo>
                        <a:pt x="1880" y="2501"/>
                        <a:pt x="1884" y="2495"/>
                        <a:pt x="1881" y="2488"/>
                      </a:cubicBezTo>
                      <a:cubicBezTo>
                        <a:pt x="1880" y="2484"/>
                        <a:pt x="1879" y="2482"/>
                        <a:pt x="1877" y="2479"/>
                      </a:cubicBezTo>
                      <a:cubicBezTo>
                        <a:pt x="1855" y="2455"/>
                        <a:pt x="1840" y="2427"/>
                        <a:pt x="1831" y="2397"/>
                      </a:cubicBezTo>
                      <a:cubicBezTo>
                        <a:pt x="1837" y="2422"/>
                        <a:pt x="1841" y="2452"/>
                        <a:pt x="1827" y="2475"/>
                      </a:cubicBezTo>
                      <a:cubicBezTo>
                        <a:pt x="1819" y="2486"/>
                        <a:pt x="1810" y="2492"/>
                        <a:pt x="1797" y="2495"/>
                      </a:cubicBezTo>
                      <a:cubicBezTo>
                        <a:pt x="1786" y="2497"/>
                        <a:pt x="1775" y="2495"/>
                        <a:pt x="1766" y="2490"/>
                      </a:cubicBezTo>
                      <a:cubicBezTo>
                        <a:pt x="1743" y="2478"/>
                        <a:pt x="1735" y="2450"/>
                        <a:pt x="1747" y="2428"/>
                      </a:cubicBezTo>
                      <a:cubicBezTo>
                        <a:pt x="1758" y="2408"/>
                        <a:pt x="1782" y="2396"/>
                        <a:pt x="1802" y="2411"/>
                      </a:cubicBezTo>
                      <a:cubicBezTo>
                        <a:pt x="1810" y="2417"/>
                        <a:pt x="1815" y="2428"/>
                        <a:pt x="1811" y="2438"/>
                      </a:cubicBezTo>
                      <a:cubicBezTo>
                        <a:pt x="1809" y="2441"/>
                        <a:pt x="1807" y="2444"/>
                        <a:pt x="1804" y="2446"/>
                      </a:cubicBezTo>
                      <a:cubicBezTo>
                        <a:pt x="1804" y="2446"/>
                        <a:pt x="1804" y="2446"/>
                        <a:pt x="1804" y="2446"/>
                      </a:cubicBezTo>
                      <a:cubicBezTo>
                        <a:pt x="1797" y="2450"/>
                        <a:pt x="1787" y="2449"/>
                        <a:pt x="1782" y="2441"/>
                      </a:cubicBezTo>
                      <a:cubicBezTo>
                        <a:pt x="1777" y="2433"/>
                        <a:pt x="1779" y="2423"/>
                        <a:pt x="1786" y="2418"/>
                      </a:cubicBezTo>
                      <a:cubicBezTo>
                        <a:pt x="1794" y="2413"/>
                        <a:pt x="1804" y="2415"/>
                        <a:pt x="1809" y="2423"/>
                      </a:cubicBezTo>
                      <a:cubicBezTo>
                        <a:pt x="1811" y="2426"/>
                        <a:pt x="1812" y="2430"/>
                        <a:pt x="1812" y="2433"/>
                      </a:cubicBezTo>
                      <a:cubicBezTo>
                        <a:pt x="1812" y="2433"/>
                        <a:pt x="1812" y="2433"/>
                        <a:pt x="1812" y="2433"/>
                      </a:cubicBezTo>
                      <a:cubicBezTo>
                        <a:pt x="1813" y="2425"/>
                        <a:pt x="1808" y="2416"/>
                        <a:pt x="1801" y="2411"/>
                      </a:cubicBezTo>
                      <a:cubicBezTo>
                        <a:pt x="1781" y="2399"/>
                        <a:pt x="1759" y="2412"/>
                        <a:pt x="1749" y="2430"/>
                      </a:cubicBezTo>
                      <a:cubicBezTo>
                        <a:pt x="1738" y="2451"/>
                        <a:pt x="1746" y="2477"/>
                        <a:pt x="1767" y="2488"/>
                      </a:cubicBezTo>
                      <a:cubicBezTo>
                        <a:pt x="1771" y="2490"/>
                        <a:pt x="1774" y="2491"/>
                        <a:pt x="1778" y="2492"/>
                      </a:cubicBezTo>
                      <a:cubicBezTo>
                        <a:pt x="1776" y="2491"/>
                        <a:pt x="1774" y="2489"/>
                        <a:pt x="1772" y="2488"/>
                      </a:cubicBezTo>
                      <a:cubicBezTo>
                        <a:pt x="1765" y="2482"/>
                        <a:pt x="1763" y="2472"/>
                        <a:pt x="1766" y="2465"/>
                      </a:cubicBezTo>
                      <a:cubicBezTo>
                        <a:pt x="1770" y="2458"/>
                        <a:pt x="1778" y="2454"/>
                        <a:pt x="1786" y="2458"/>
                      </a:cubicBezTo>
                      <a:cubicBezTo>
                        <a:pt x="1791" y="2461"/>
                        <a:pt x="1793" y="2466"/>
                        <a:pt x="1792" y="2471"/>
                      </a:cubicBezTo>
                      <a:cubicBezTo>
                        <a:pt x="1789" y="2480"/>
                        <a:pt x="1778" y="2479"/>
                        <a:pt x="1777" y="2473"/>
                      </a:cubicBezTo>
                      <a:cubicBezTo>
                        <a:pt x="1779" y="2475"/>
                        <a:pt x="1783" y="2476"/>
                        <a:pt x="1785" y="2474"/>
                      </a:cubicBezTo>
                      <a:cubicBezTo>
                        <a:pt x="1789" y="2472"/>
                        <a:pt x="1789" y="2467"/>
                        <a:pt x="1786" y="2464"/>
                      </a:cubicBezTo>
                      <a:cubicBezTo>
                        <a:pt x="1784" y="2461"/>
                        <a:pt x="1780" y="2460"/>
                        <a:pt x="1776" y="2461"/>
                      </a:cubicBezTo>
                      <a:cubicBezTo>
                        <a:pt x="1770" y="2463"/>
                        <a:pt x="1768" y="2471"/>
                        <a:pt x="1769" y="2477"/>
                      </a:cubicBezTo>
                      <a:cubicBezTo>
                        <a:pt x="1771" y="2489"/>
                        <a:pt x="1785" y="2494"/>
                        <a:pt x="1797" y="2492"/>
                      </a:cubicBezTo>
                      <a:cubicBezTo>
                        <a:pt x="1809" y="2490"/>
                        <a:pt x="1817" y="2483"/>
                        <a:pt x="1824" y="2473"/>
                      </a:cubicBezTo>
                      <a:cubicBezTo>
                        <a:pt x="1843" y="2441"/>
                        <a:pt x="1824" y="2390"/>
                        <a:pt x="1820" y="2350"/>
                      </a:cubicBezTo>
                      <a:cubicBezTo>
                        <a:pt x="1818" y="2358"/>
                        <a:pt x="1814" y="2364"/>
                        <a:pt x="1808" y="2371"/>
                      </a:cubicBezTo>
                      <a:cubicBezTo>
                        <a:pt x="1805" y="2374"/>
                        <a:pt x="1801" y="2376"/>
                        <a:pt x="1798" y="2379"/>
                      </a:cubicBezTo>
                      <a:cubicBezTo>
                        <a:pt x="1798" y="2378"/>
                        <a:pt x="1797" y="2376"/>
                        <a:pt x="1797" y="2376"/>
                      </a:cubicBezTo>
                      <a:cubicBezTo>
                        <a:pt x="1804" y="2370"/>
                        <a:pt x="1811" y="2362"/>
                        <a:pt x="1815" y="2353"/>
                      </a:cubicBezTo>
                      <a:cubicBezTo>
                        <a:pt x="1818" y="2348"/>
                        <a:pt x="1819" y="2342"/>
                        <a:pt x="1820" y="2336"/>
                      </a:cubicBezTo>
                      <a:cubicBezTo>
                        <a:pt x="1817" y="2343"/>
                        <a:pt x="1812" y="2349"/>
                        <a:pt x="1807" y="2351"/>
                      </a:cubicBezTo>
                      <a:cubicBezTo>
                        <a:pt x="1802" y="2353"/>
                        <a:pt x="1797" y="2353"/>
                        <a:pt x="1793" y="2351"/>
                      </a:cubicBezTo>
                      <a:cubicBezTo>
                        <a:pt x="1785" y="2348"/>
                        <a:pt x="1780" y="2340"/>
                        <a:pt x="1785" y="2331"/>
                      </a:cubicBezTo>
                      <a:cubicBezTo>
                        <a:pt x="1787" y="2327"/>
                        <a:pt x="1792" y="2324"/>
                        <a:pt x="1797" y="2325"/>
                      </a:cubicBezTo>
                      <a:cubicBezTo>
                        <a:pt x="1806" y="2327"/>
                        <a:pt x="1806" y="2339"/>
                        <a:pt x="1800" y="2340"/>
                      </a:cubicBezTo>
                      <a:cubicBezTo>
                        <a:pt x="1802" y="2338"/>
                        <a:pt x="1802" y="2334"/>
                        <a:pt x="1801" y="2332"/>
                      </a:cubicBezTo>
                      <a:cubicBezTo>
                        <a:pt x="1798" y="2328"/>
                        <a:pt x="1793" y="2328"/>
                        <a:pt x="1790" y="2331"/>
                      </a:cubicBezTo>
                      <a:cubicBezTo>
                        <a:pt x="1787" y="2334"/>
                        <a:pt x="1787" y="2338"/>
                        <a:pt x="1788" y="2341"/>
                      </a:cubicBezTo>
                      <a:cubicBezTo>
                        <a:pt x="1791" y="2347"/>
                        <a:pt x="1798" y="2349"/>
                        <a:pt x="1804" y="2348"/>
                      </a:cubicBezTo>
                      <a:cubicBezTo>
                        <a:pt x="1808" y="2347"/>
                        <a:pt x="1812" y="2343"/>
                        <a:pt x="1815" y="2339"/>
                      </a:cubicBezTo>
                      <a:cubicBezTo>
                        <a:pt x="1820" y="2333"/>
                        <a:pt x="1819" y="2326"/>
                        <a:pt x="1819" y="2318"/>
                      </a:cubicBezTo>
                      <a:cubicBezTo>
                        <a:pt x="1819" y="2294"/>
                        <a:pt x="1821" y="2271"/>
                        <a:pt x="1827" y="2246"/>
                      </a:cubicBezTo>
                      <a:cubicBezTo>
                        <a:pt x="1828" y="2242"/>
                        <a:pt x="1834" y="2219"/>
                        <a:pt x="1840" y="2202"/>
                      </a:cubicBezTo>
                      <a:cubicBezTo>
                        <a:pt x="1826" y="2219"/>
                        <a:pt x="1809" y="2231"/>
                        <a:pt x="1788" y="2238"/>
                      </a:cubicBezTo>
                      <a:cubicBezTo>
                        <a:pt x="1781" y="2241"/>
                        <a:pt x="1775" y="2242"/>
                        <a:pt x="1770" y="2243"/>
                      </a:cubicBezTo>
                      <a:cubicBezTo>
                        <a:pt x="1760" y="2245"/>
                        <a:pt x="1743" y="2247"/>
                        <a:pt x="1743" y="2260"/>
                      </a:cubicBezTo>
                      <a:cubicBezTo>
                        <a:pt x="1743" y="2265"/>
                        <a:pt x="1746" y="2270"/>
                        <a:pt x="1751" y="2271"/>
                      </a:cubicBezTo>
                      <a:cubicBezTo>
                        <a:pt x="1754" y="2271"/>
                        <a:pt x="1757" y="2270"/>
                        <a:pt x="1758" y="2268"/>
                      </a:cubicBezTo>
                      <a:cubicBezTo>
                        <a:pt x="1760" y="2265"/>
                        <a:pt x="1759" y="2261"/>
                        <a:pt x="1756" y="2259"/>
                      </a:cubicBezTo>
                      <a:cubicBezTo>
                        <a:pt x="1754" y="2258"/>
                        <a:pt x="1751" y="2259"/>
                        <a:pt x="1749" y="2261"/>
                      </a:cubicBezTo>
                      <a:cubicBezTo>
                        <a:pt x="1749" y="2256"/>
                        <a:pt x="1758" y="2254"/>
                        <a:pt x="1762" y="2261"/>
                      </a:cubicBezTo>
                      <a:cubicBezTo>
                        <a:pt x="1763" y="2265"/>
                        <a:pt x="1762" y="2269"/>
                        <a:pt x="1759" y="2272"/>
                      </a:cubicBezTo>
                      <a:cubicBezTo>
                        <a:pt x="1753" y="2277"/>
                        <a:pt x="1746" y="2274"/>
                        <a:pt x="1742" y="2269"/>
                      </a:cubicBezTo>
                      <a:cubicBezTo>
                        <a:pt x="1738" y="2264"/>
                        <a:pt x="1739" y="2256"/>
                        <a:pt x="1743" y="2250"/>
                      </a:cubicBezTo>
                      <a:cubicBezTo>
                        <a:pt x="1745" y="2248"/>
                        <a:pt x="1747" y="2246"/>
                        <a:pt x="1750" y="2245"/>
                      </a:cubicBezTo>
                      <a:cubicBezTo>
                        <a:pt x="1738" y="2246"/>
                        <a:pt x="1728" y="2246"/>
                        <a:pt x="1718" y="2245"/>
                      </a:cubicBezTo>
                      <a:cubicBezTo>
                        <a:pt x="1700" y="2243"/>
                        <a:pt x="1675" y="2231"/>
                        <a:pt x="1660" y="2234"/>
                      </a:cubicBezTo>
                      <a:cubicBezTo>
                        <a:pt x="1657" y="2235"/>
                        <a:pt x="1655" y="2236"/>
                        <a:pt x="1652" y="2238"/>
                      </a:cubicBezTo>
                      <a:cubicBezTo>
                        <a:pt x="1647" y="2242"/>
                        <a:pt x="1644" y="2247"/>
                        <a:pt x="1642" y="2252"/>
                      </a:cubicBezTo>
                      <a:cubicBezTo>
                        <a:pt x="1641" y="2259"/>
                        <a:pt x="1642" y="2266"/>
                        <a:pt x="1645" y="2271"/>
                      </a:cubicBezTo>
                      <a:cubicBezTo>
                        <a:pt x="1650" y="2278"/>
                        <a:pt x="1656" y="2283"/>
                        <a:pt x="1664" y="2285"/>
                      </a:cubicBezTo>
                      <a:cubicBezTo>
                        <a:pt x="1671" y="2287"/>
                        <a:pt x="1679" y="2286"/>
                        <a:pt x="1685" y="2283"/>
                      </a:cubicBezTo>
                      <a:cubicBezTo>
                        <a:pt x="1692" y="2279"/>
                        <a:pt x="1697" y="2273"/>
                        <a:pt x="1697" y="2265"/>
                      </a:cubicBezTo>
                      <a:cubicBezTo>
                        <a:pt x="1697" y="2259"/>
                        <a:pt x="1694" y="2254"/>
                        <a:pt x="1690" y="2251"/>
                      </a:cubicBezTo>
                      <a:cubicBezTo>
                        <a:pt x="1691" y="2252"/>
                        <a:pt x="1691" y="2252"/>
                        <a:pt x="1691" y="2252"/>
                      </a:cubicBezTo>
                      <a:cubicBezTo>
                        <a:pt x="1698" y="2259"/>
                        <a:pt x="1691" y="2269"/>
                        <a:pt x="1684" y="2262"/>
                      </a:cubicBezTo>
                      <a:cubicBezTo>
                        <a:pt x="1680" y="2259"/>
                        <a:pt x="1680" y="2251"/>
                        <a:pt x="1669" y="2252"/>
                      </a:cubicBezTo>
                      <a:cubicBezTo>
                        <a:pt x="1672" y="2249"/>
                        <a:pt x="1676" y="2248"/>
                        <a:pt x="1680" y="2248"/>
                      </a:cubicBezTo>
                      <a:cubicBezTo>
                        <a:pt x="1681" y="2248"/>
                        <a:pt x="1683" y="2248"/>
                        <a:pt x="1684" y="2248"/>
                      </a:cubicBezTo>
                      <a:cubicBezTo>
                        <a:pt x="1692" y="2250"/>
                        <a:pt x="1697" y="2257"/>
                        <a:pt x="1698" y="2265"/>
                      </a:cubicBezTo>
                      <a:cubicBezTo>
                        <a:pt x="1698" y="2273"/>
                        <a:pt x="1693" y="2280"/>
                        <a:pt x="1686" y="2284"/>
                      </a:cubicBezTo>
                      <a:cubicBezTo>
                        <a:pt x="1679" y="2288"/>
                        <a:pt x="1671" y="2289"/>
                        <a:pt x="1663" y="2287"/>
                      </a:cubicBezTo>
                      <a:cubicBezTo>
                        <a:pt x="1655" y="2285"/>
                        <a:pt x="1648" y="2280"/>
                        <a:pt x="1643" y="2273"/>
                      </a:cubicBezTo>
                      <a:cubicBezTo>
                        <a:pt x="1639" y="2266"/>
                        <a:pt x="1638" y="2259"/>
                        <a:pt x="1640" y="2251"/>
                      </a:cubicBezTo>
                      <a:cubicBezTo>
                        <a:pt x="1641" y="2245"/>
                        <a:pt x="1645" y="2240"/>
                        <a:pt x="1650" y="2236"/>
                      </a:cubicBezTo>
                      <a:cubicBezTo>
                        <a:pt x="1653" y="2233"/>
                        <a:pt x="1656" y="2232"/>
                        <a:pt x="1660" y="2231"/>
                      </a:cubicBezTo>
                      <a:cubicBezTo>
                        <a:pt x="1660" y="2231"/>
                        <a:pt x="1660" y="2231"/>
                        <a:pt x="1661" y="2230"/>
                      </a:cubicBezTo>
                      <a:cubicBezTo>
                        <a:pt x="1660" y="2230"/>
                        <a:pt x="1660" y="2230"/>
                        <a:pt x="1660" y="2230"/>
                      </a:cubicBezTo>
                      <a:cubicBezTo>
                        <a:pt x="1659" y="2230"/>
                        <a:pt x="1659" y="2230"/>
                        <a:pt x="1659" y="2230"/>
                      </a:cubicBezTo>
                      <a:cubicBezTo>
                        <a:pt x="1654" y="2228"/>
                        <a:pt x="1648" y="2226"/>
                        <a:pt x="1643" y="2223"/>
                      </a:cubicBezTo>
                      <a:cubicBezTo>
                        <a:pt x="1632" y="2216"/>
                        <a:pt x="1618" y="2204"/>
                        <a:pt x="1617" y="2189"/>
                      </a:cubicBezTo>
                      <a:cubicBezTo>
                        <a:pt x="1617" y="2182"/>
                        <a:pt x="1619" y="2177"/>
                        <a:pt x="1623" y="2172"/>
                      </a:cubicBezTo>
                      <a:cubicBezTo>
                        <a:pt x="1624" y="2171"/>
                        <a:pt x="1624" y="2171"/>
                        <a:pt x="1624" y="2171"/>
                      </a:cubicBezTo>
                      <a:cubicBezTo>
                        <a:pt x="1630" y="2165"/>
                        <a:pt x="1636" y="2162"/>
                        <a:pt x="1643" y="2162"/>
                      </a:cubicBezTo>
                      <a:cubicBezTo>
                        <a:pt x="1650" y="2161"/>
                        <a:pt x="1656" y="2163"/>
                        <a:pt x="1662" y="2167"/>
                      </a:cubicBezTo>
                      <a:cubicBezTo>
                        <a:pt x="1668" y="2172"/>
                        <a:pt x="1671" y="2178"/>
                        <a:pt x="1671" y="2185"/>
                      </a:cubicBezTo>
                      <a:cubicBezTo>
                        <a:pt x="1670" y="2191"/>
                        <a:pt x="1668" y="2194"/>
                        <a:pt x="1663" y="2197"/>
                      </a:cubicBezTo>
                      <a:cubicBezTo>
                        <a:pt x="1659" y="2200"/>
                        <a:pt x="1653" y="2201"/>
                        <a:pt x="1648" y="2199"/>
                      </a:cubicBezTo>
                      <a:cubicBezTo>
                        <a:pt x="1645" y="2198"/>
                        <a:pt x="1644" y="2196"/>
                        <a:pt x="1642" y="2194"/>
                      </a:cubicBezTo>
                      <a:cubicBezTo>
                        <a:pt x="1644" y="2196"/>
                        <a:pt x="1645" y="2198"/>
                        <a:pt x="1648" y="2199"/>
                      </a:cubicBezTo>
                      <a:cubicBezTo>
                        <a:pt x="1653" y="2201"/>
                        <a:pt x="1659" y="2200"/>
                        <a:pt x="1663" y="2197"/>
                      </a:cubicBezTo>
                      <a:cubicBezTo>
                        <a:pt x="1667" y="2194"/>
                        <a:pt x="1669" y="2190"/>
                        <a:pt x="1670" y="2185"/>
                      </a:cubicBezTo>
                      <a:cubicBezTo>
                        <a:pt x="1670" y="2178"/>
                        <a:pt x="1667" y="2172"/>
                        <a:pt x="1661" y="2168"/>
                      </a:cubicBezTo>
                      <a:cubicBezTo>
                        <a:pt x="1656" y="2164"/>
                        <a:pt x="1650" y="2163"/>
                        <a:pt x="1643" y="2164"/>
                      </a:cubicBezTo>
                      <a:cubicBezTo>
                        <a:pt x="1636" y="2165"/>
                        <a:pt x="1630" y="2168"/>
                        <a:pt x="1625" y="2174"/>
                      </a:cubicBezTo>
                      <a:cubicBezTo>
                        <a:pt x="1622" y="2178"/>
                        <a:pt x="1620" y="2183"/>
                        <a:pt x="1620" y="2189"/>
                      </a:cubicBezTo>
                      <a:cubicBezTo>
                        <a:pt x="1622" y="2203"/>
                        <a:pt x="1637" y="2215"/>
                        <a:pt x="1648" y="2221"/>
                      </a:cubicBezTo>
                      <a:cubicBezTo>
                        <a:pt x="1654" y="2223"/>
                        <a:pt x="1662" y="2226"/>
                        <a:pt x="1669" y="2228"/>
                      </a:cubicBezTo>
                      <a:cubicBezTo>
                        <a:pt x="1668" y="2228"/>
                        <a:pt x="1667" y="2227"/>
                        <a:pt x="1666" y="2226"/>
                      </a:cubicBezTo>
                      <a:cubicBezTo>
                        <a:pt x="1662" y="2221"/>
                        <a:pt x="1661" y="2213"/>
                        <a:pt x="1664" y="2207"/>
                      </a:cubicBezTo>
                      <a:cubicBezTo>
                        <a:pt x="1668" y="2202"/>
                        <a:pt x="1675" y="2199"/>
                        <a:pt x="1681" y="2204"/>
                      </a:cubicBezTo>
                      <a:cubicBezTo>
                        <a:pt x="1685" y="2206"/>
                        <a:pt x="1686" y="2211"/>
                        <a:pt x="1684" y="2214"/>
                      </a:cubicBezTo>
                      <a:cubicBezTo>
                        <a:pt x="1681" y="2221"/>
                        <a:pt x="1672" y="2220"/>
                        <a:pt x="1672" y="2215"/>
                      </a:cubicBezTo>
                      <a:cubicBezTo>
                        <a:pt x="1674" y="2217"/>
                        <a:pt x="1676" y="2217"/>
                        <a:pt x="1678" y="2216"/>
                      </a:cubicBezTo>
                      <a:cubicBezTo>
                        <a:pt x="1682" y="2215"/>
                        <a:pt x="1682" y="2211"/>
                        <a:pt x="1680" y="2208"/>
                      </a:cubicBezTo>
                      <a:cubicBezTo>
                        <a:pt x="1679" y="2206"/>
                        <a:pt x="1676" y="2205"/>
                        <a:pt x="1673" y="2205"/>
                      </a:cubicBezTo>
                      <a:cubicBezTo>
                        <a:pt x="1668" y="2206"/>
                        <a:pt x="1665" y="2212"/>
                        <a:pt x="1665" y="2217"/>
                      </a:cubicBezTo>
                      <a:cubicBezTo>
                        <a:pt x="1666" y="2220"/>
                        <a:pt x="1669" y="2224"/>
                        <a:pt x="1671" y="2226"/>
                      </a:cubicBezTo>
                      <a:cubicBezTo>
                        <a:pt x="1682" y="2236"/>
                        <a:pt x="1723" y="2244"/>
                        <a:pt x="1736" y="2242"/>
                      </a:cubicBezTo>
                      <a:cubicBezTo>
                        <a:pt x="1722" y="2239"/>
                        <a:pt x="1709" y="2232"/>
                        <a:pt x="1698" y="2220"/>
                      </a:cubicBezTo>
                      <a:cubicBezTo>
                        <a:pt x="1674" y="2194"/>
                        <a:pt x="1665" y="2146"/>
                        <a:pt x="1696" y="2122"/>
                      </a:cubicBezTo>
                      <a:cubicBezTo>
                        <a:pt x="1706" y="2115"/>
                        <a:pt x="1721" y="2113"/>
                        <a:pt x="1732" y="2121"/>
                      </a:cubicBezTo>
                      <a:cubicBezTo>
                        <a:pt x="1739" y="2128"/>
                        <a:pt x="1742" y="2138"/>
                        <a:pt x="1737" y="2147"/>
                      </a:cubicBezTo>
                      <a:cubicBezTo>
                        <a:pt x="1732" y="2156"/>
                        <a:pt x="1723" y="2160"/>
                        <a:pt x="1713" y="2158"/>
                      </a:cubicBezTo>
                      <a:cubicBezTo>
                        <a:pt x="1707" y="2156"/>
                        <a:pt x="1703" y="2152"/>
                        <a:pt x="1701" y="2146"/>
                      </a:cubicBezTo>
                      <a:cubicBezTo>
                        <a:pt x="1700" y="2144"/>
                        <a:pt x="1700" y="2142"/>
                        <a:pt x="1700" y="2140"/>
                      </a:cubicBezTo>
                      <a:cubicBezTo>
                        <a:pt x="1700" y="2135"/>
                        <a:pt x="1702" y="2130"/>
                        <a:pt x="1707" y="2127"/>
                      </a:cubicBezTo>
                      <a:cubicBezTo>
                        <a:pt x="1714" y="2122"/>
                        <a:pt x="1724" y="2124"/>
                        <a:pt x="1729" y="2131"/>
                      </a:cubicBezTo>
                      <a:cubicBezTo>
                        <a:pt x="1734" y="2139"/>
                        <a:pt x="1731" y="2149"/>
                        <a:pt x="1724" y="2153"/>
                      </a:cubicBezTo>
                      <a:cubicBezTo>
                        <a:pt x="1720" y="2156"/>
                        <a:pt x="1716" y="2156"/>
                        <a:pt x="1711" y="2155"/>
                      </a:cubicBezTo>
                      <a:cubicBezTo>
                        <a:pt x="1712" y="2156"/>
                        <a:pt x="1713" y="2156"/>
                        <a:pt x="1714" y="2156"/>
                      </a:cubicBezTo>
                      <a:cubicBezTo>
                        <a:pt x="1722" y="2158"/>
                        <a:pt x="1731" y="2154"/>
                        <a:pt x="1735" y="2146"/>
                      </a:cubicBezTo>
                      <a:cubicBezTo>
                        <a:pt x="1739" y="2138"/>
                        <a:pt x="1736" y="2129"/>
                        <a:pt x="1729" y="2124"/>
                      </a:cubicBezTo>
                      <a:cubicBezTo>
                        <a:pt x="1720" y="2117"/>
                        <a:pt x="1707" y="2119"/>
                        <a:pt x="1699" y="2125"/>
                      </a:cubicBezTo>
                      <a:cubicBezTo>
                        <a:pt x="1671" y="2148"/>
                        <a:pt x="1680" y="2193"/>
                        <a:pt x="1702" y="2216"/>
                      </a:cubicBezTo>
                      <a:cubicBezTo>
                        <a:pt x="1726" y="2239"/>
                        <a:pt x="1756" y="2243"/>
                        <a:pt x="1786" y="2233"/>
                      </a:cubicBezTo>
                      <a:cubicBezTo>
                        <a:pt x="1847" y="2211"/>
                        <a:pt x="1870" y="2150"/>
                        <a:pt x="1872" y="2090"/>
                      </a:cubicBezTo>
                      <a:cubicBezTo>
                        <a:pt x="1873" y="2068"/>
                        <a:pt x="1871" y="2051"/>
                        <a:pt x="1864" y="2030"/>
                      </a:cubicBezTo>
                      <a:cubicBezTo>
                        <a:pt x="1857" y="2010"/>
                        <a:pt x="1845" y="1989"/>
                        <a:pt x="1828" y="1980"/>
                      </a:cubicBezTo>
                      <a:cubicBezTo>
                        <a:pt x="1827" y="1980"/>
                        <a:pt x="1827" y="1980"/>
                        <a:pt x="1827" y="1980"/>
                      </a:cubicBezTo>
                      <a:cubicBezTo>
                        <a:pt x="1838" y="1987"/>
                        <a:pt x="1847" y="2000"/>
                        <a:pt x="1850" y="2012"/>
                      </a:cubicBezTo>
                      <a:cubicBezTo>
                        <a:pt x="1858" y="2035"/>
                        <a:pt x="1853" y="2070"/>
                        <a:pt x="1837" y="2089"/>
                      </a:cubicBezTo>
                      <a:cubicBezTo>
                        <a:pt x="1837" y="2088"/>
                        <a:pt x="1835" y="2086"/>
                        <a:pt x="1833" y="2086"/>
                      </a:cubicBezTo>
                      <a:cubicBezTo>
                        <a:pt x="1848" y="2067"/>
                        <a:pt x="1853" y="2036"/>
                        <a:pt x="1846" y="2013"/>
                      </a:cubicBezTo>
                      <a:cubicBezTo>
                        <a:pt x="1842" y="1998"/>
                        <a:pt x="1830" y="1979"/>
                        <a:pt x="1813" y="1977"/>
                      </a:cubicBezTo>
                      <a:cubicBezTo>
                        <a:pt x="1808" y="1977"/>
                        <a:pt x="1804" y="1977"/>
                        <a:pt x="1800" y="1980"/>
                      </a:cubicBezTo>
                      <a:cubicBezTo>
                        <a:pt x="1795" y="1982"/>
                        <a:pt x="1792" y="1985"/>
                        <a:pt x="1791" y="1990"/>
                      </a:cubicBezTo>
                      <a:cubicBezTo>
                        <a:pt x="1789" y="1995"/>
                        <a:pt x="1790" y="1999"/>
                        <a:pt x="1792" y="2003"/>
                      </a:cubicBezTo>
                      <a:cubicBezTo>
                        <a:pt x="1794" y="2007"/>
                        <a:pt x="1797" y="2009"/>
                        <a:pt x="1801" y="2010"/>
                      </a:cubicBezTo>
                      <a:cubicBezTo>
                        <a:pt x="1805" y="2011"/>
                        <a:pt x="1809" y="2010"/>
                        <a:pt x="1812" y="2007"/>
                      </a:cubicBezTo>
                      <a:cubicBezTo>
                        <a:pt x="1813" y="2005"/>
                        <a:pt x="1813" y="2004"/>
                        <a:pt x="1813" y="2002"/>
                      </a:cubicBezTo>
                      <a:cubicBezTo>
                        <a:pt x="1814" y="2000"/>
                        <a:pt x="1813" y="1999"/>
                        <a:pt x="1812" y="1997"/>
                      </a:cubicBezTo>
                      <a:cubicBezTo>
                        <a:pt x="1811" y="1996"/>
                        <a:pt x="1810" y="1996"/>
                        <a:pt x="1809" y="1995"/>
                      </a:cubicBezTo>
                      <a:cubicBezTo>
                        <a:pt x="1808" y="1995"/>
                        <a:pt x="1807" y="1995"/>
                        <a:pt x="1806" y="1996"/>
                      </a:cubicBezTo>
                      <a:cubicBezTo>
                        <a:pt x="1807" y="1995"/>
                        <a:pt x="1808" y="1995"/>
                        <a:pt x="1809" y="1995"/>
                      </a:cubicBezTo>
                      <a:cubicBezTo>
                        <a:pt x="1810" y="1996"/>
                        <a:pt x="1811" y="1996"/>
                        <a:pt x="1812" y="1997"/>
                      </a:cubicBezTo>
                      <a:cubicBezTo>
                        <a:pt x="1813" y="1999"/>
                        <a:pt x="1814" y="2000"/>
                        <a:pt x="1814" y="2002"/>
                      </a:cubicBezTo>
                      <a:cubicBezTo>
                        <a:pt x="1814" y="2004"/>
                        <a:pt x="1813" y="2006"/>
                        <a:pt x="1812" y="2007"/>
                      </a:cubicBezTo>
                      <a:cubicBezTo>
                        <a:pt x="1809" y="2010"/>
                        <a:pt x="1805" y="2011"/>
                        <a:pt x="1801" y="2011"/>
                      </a:cubicBezTo>
                      <a:cubicBezTo>
                        <a:pt x="1796" y="2010"/>
                        <a:pt x="1793" y="2007"/>
                        <a:pt x="1791" y="2003"/>
                      </a:cubicBezTo>
                      <a:cubicBezTo>
                        <a:pt x="1789" y="1999"/>
                        <a:pt x="1788" y="1994"/>
                        <a:pt x="1789" y="1990"/>
                      </a:cubicBezTo>
                      <a:cubicBezTo>
                        <a:pt x="1791" y="1985"/>
                        <a:pt x="1794" y="1981"/>
                        <a:pt x="1799" y="1978"/>
                      </a:cubicBezTo>
                      <a:cubicBezTo>
                        <a:pt x="1802" y="1976"/>
                        <a:pt x="1805" y="1975"/>
                        <a:pt x="1808" y="1975"/>
                      </a:cubicBezTo>
                      <a:cubicBezTo>
                        <a:pt x="1805" y="1975"/>
                        <a:pt x="1803" y="1975"/>
                        <a:pt x="1800" y="1975"/>
                      </a:cubicBezTo>
                      <a:cubicBezTo>
                        <a:pt x="1787" y="1978"/>
                        <a:pt x="1777" y="1984"/>
                        <a:pt x="1767" y="1993"/>
                      </a:cubicBezTo>
                      <a:cubicBezTo>
                        <a:pt x="1755" y="2004"/>
                        <a:pt x="1749" y="2015"/>
                        <a:pt x="1742" y="2030"/>
                      </a:cubicBezTo>
                      <a:cubicBezTo>
                        <a:pt x="1731" y="2057"/>
                        <a:pt x="1724" y="2092"/>
                        <a:pt x="1697" y="2108"/>
                      </a:cubicBezTo>
                      <a:cubicBezTo>
                        <a:pt x="1693" y="2110"/>
                        <a:pt x="1688" y="2112"/>
                        <a:pt x="1683" y="2113"/>
                      </a:cubicBezTo>
                      <a:cubicBezTo>
                        <a:pt x="1679" y="2115"/>
                        <a:pt x="1673" y="2115"/>
                        <a:pt x="1667" y="2116"/>
                      </a:cubicBezTo>
                      <a:cubicBezTo>
                        <a:pt x="1654" y="2120"/>
                        <a:pt x="1651" y="2131"/>
                        <a:pt x="1655" y="2138"/>
                      </a:cubicBezTo>
                      <a:cubicBezTo>
                        <a:pt x="1657" y="2140"/>
                        <a:pt x="1660" y="2142"/>
                        <a:pt x="1663" y="2143"/>
                      </a:cubicBezTo>
                      <a:cubicBezTo>
                        <a:pt x="1666" y="2143"/>
                        <a:pt x="1669" y="2142"/>
                        <a:pt x="1670" y="2139"/>
                      </a:cubicBezTo>
                      <a:cubicBezTo>
                        <a:pt x="1672" y="2136"/>
                        <a:pt x="1670" y="2132"/>
                        <a:pt x="1667" y="2131"/>
                      </a:cubicBezTo>
                      <a:cubicBezTo>
                        <a:pt x="1665" y="2130"/>
                        <a:pt x="1662" y="2131"/>
                        <a:pt x="1661" y="2133"/>
                      </a:cubicBezTo>
                      <a:cubicBezTo>
                        <a:pt x="1661" y="2131"/>
                        <a:pt x="1665" y="2129"/>
                        <a:pt x="1668" y="2129"/>
                      </a:cubicBezTo>
                      <a:cubicBezTo>
                        <a:pt x="1670" y="2129"/>
                        <a:pt x="1672" y="2131"/>
                        <a:pt x="1673" y="2134"/>
                      </a:cubicBezTo>
                      <a:cubicBezTo>
                        <a:pt x="1675" y="2142"/>
                        <a:pt x="1666" y="2147"/>
                        <a:pt x="1660" y="2145"/>
                      </a:cubicBezTo>
                      <a:cubicBezTo>
                        <a:pt x="1656" y="2144"/>
                        <a:pt x="1652" y="2140"/>
                        <a:pt x="1651" y="2135"/>
                      </a:cubicBezTo>
                      <a:cubicBezTo>
                        <a:pt x="1650" y="2128"/>
                        <a:pt x="1654" y="2120"/>
                        <a:pt x="1662" y="2116"/>
                      </a:cubicBezTo>
                      <a:cubicBezTo>
                        <a:pt x="1659" y="2117"/>
                        <a:pt x="1656" y="2117"/>
                        <a:pt x="1653" y="2117"/>
                      </a:cubicBezTo>
                      <a:cubicBezTo>
                        <a:pt x="1649" y="2118"/>
                        <a:pt x="1643" y="2122"/>
                        <a:pt x="1641" y="2128"/>
                      </a:cubicBezTo>
                      <a:cubicBezTo>
                        <a:pt x="1638" y="2137"/>
                        <a:pt x="1644" y="2146"/>
                        <a:pt x="1654" y="2150"/>
                      </a:cubicBezTo>
                      <a:cubicBezTo>
                        <a:pt x="1659" y="2153"/>
                        <a:pt x="1665" y="2154"/>
                        <a:pt x="1670" y="2161"/>
                      </a:cubicBezTo>
                      <a:cubicBezTo>
                        <a:pt x="1673" y="2166"/>
                        <a:pt x="1674" y="2173"/>
                        <a:pt x="1671" y="2179"/>
                      </a:cubicBezTo>
                      <a:cubicBezTo>
                        <a:pt x="1670" y="2159"/>
                        <a:pt x="1655" y="2163"/>
                        <a:pt x="1644" y="2155"/>
                      </a:cubicBezTo>
                      <a:cubicBezTo>
                        <a:pt x="1637" y="2151"/>
                        <a:pt x="1632" y="2143"/>
                        <a:pt x="1633" y="2136"/>
                      </a:cubicBezTo>
                      <a:cubicBezTo>
                        <a:pt x="1633" y="2128"/>
                        <a:pt x="1640" y="2118"/>
                        <a:pt x="1650" y="2117"/>
                      </a:cubicBezTo>
                      <a:cubicBezTo>
                        <a:pt x="1649" y="2117"/>
                        <a:pt x="1648" y="2117"/>
                        <a:pt x="1648" y="2116"/>
                      </a:cubicBezTo>
                      <a:cubicBezTo>
                        <a:pt x="1631" y="2115"/>
                        <a:pt x="1619" y="2107"/>
                        <a:pt x="1612" y="2092"/>
                      </a:cubicBezTo>
                      <a:cubicBezTo>
                        <a:pt x="1611" y="2089"/>
                        <a:pt x="1610" y="2086"/>
                        <a:pt x="1609" y="2083"/>
                      </a:cubicBezTo>
                      <a:cubicBezTo>
                        <a:pt x="1610" y="2083"/>
                        <a:pt x="1611" y="2083"/>
                        <a:pt x="1611" y="2083"/>
                      </a:cubicBezTo>
                      <a:cubicBezTo>
                        <a:pt x="1612" y="2086"/>
                        <a:pt x="1613" y="2088"/>
                        <a:pt x="1614" y="2091"/>
                      </a:cubicBezTo>
                      <a:cubicBezTo>
                        <a:pt x="1622" y="2105"/>
                        <a:pt x="1633" y="2111"/>
                        <a:pt x="1649" y="2113"/>
                      </a:cubicBezTo>
                      <a:cubicBezTo>
                        <a:pt x="1650" y="2113"/>
                        <a:pt x="1652" y="2113"/>
                        <a:pt x="1654" y="2113"/>
                      </a:cubicBezTo>
                      <a:cubicBezTo>
                        <a:pt x="1648" y="2112"/>
                        <a:pt x="1643" y="2109"/>
                        <a:pt x="1639" y="2104"/>
                      </a:cubicBezTo>
                      <a:cubicBezTo>
                        <a:pt x="1637" y="2101"/>
                        <a:pt x="1635" y="2098"/>
                        <a:pt x="1634" y="2095"/>
                      </a:cubicBezTo>
                      <a:cubicBezTo>
                        <a:pt x="1633" y="2091"/>
                        <a:pt x="1633" y="2088"/>
                        <a:pt x="1633" y="2084"/>
                      </a:cubicBezTo>
                      <a:cubicBezTo>
                        <a:pt x="1635" y="2076"/>
                        <a:pt x="1643" y="2069"/>
                        <a:pt x="1652" y="2071"/>
                      </a:cubicBezTo>
                      <a:cubicBezTo>
                        <a:pt x="1655" y="2072"/>
                        <a:pt x="1658" y="2074"/>
                        <a:pt x="1660" y="2078"/>
                      </a:cubicBezTo>
                      <a:cubicBezTo>
                        <a:pt x="1661" y="2079"/>
                        <a:pt x="1662" y="2081"/>
                        <a:pt x="1662" y="2083"/>
                      </a:cubicBezTo>
                      <a:cubicBezTo>
                        <a:pt x="1662" y="2086"/>
                        <a:pt x="1661" y="2089"/>
                        <a:pt x="1659" y="2092"/>
                      </a:cubicBezTo>
                      <a:cubicBezTo>
                        <a:pt x="1658" y="2093"/>
                        <a:pt x="1657" y="2094"/>
                        <a:pt x="1655" y="2094"/>
                      </a:cubicBezTo>
                      <a:cubicBezTo>
                        <a:pt x="1654" y="2094"/>
                        <a:pt x="1653" y="2095"/>
                        <a:pt x="1652" y="2095"/>
                      </a:cubicBezTo>
                      <a:cubicBezTo>
                        <a:pt x="1650" y="2095"/>
                        <a:pt x="1647" y="2094"/>
                        <a:pt x="1646" y="2091"/>
                      </a:cubicBezTo>
                      <a:cubicBezTo>
                        <a:pt x="1645" y="2089"/>
                        <a:pt x="1645" y="2088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5" y="2088"/>
                        <a:pt x="1645" y="2089"/>
                        <a:pt x="1646" y="2091"/>
                      </a:cubicBezTo>
                      <a:cubicBezTo>
                        <a:pt x="1647" y="2093"/>
                        <a:pt x="1649" y="2094"/>
                        <a:pt x="1652" y="2094"/>
                      </a:cubicBezTo>
                      <a:cubicBezTo>
                        <a:pt x="1653" y="2094"/>
                        <a:pt x="1654" y="2094"/>
                        <a:pt x="1655" y="2093"/>
                      </a:cubicBezTo>
                      <a:cubicBezTo>
                        <a:pt x="1656" y="2093"/>
                        <a:pt x="1657" y="2092"/>
                        <a:pt x="1658" y="2091"/>
                      </a:cubicBezTo>
                      <a:cubicBezTo>
                        <a:pt x="1660" y="2089"/>
                        <a:pt x="1660" y="2086"/>
                        <a:pt x="1660" y="2083"/>
                      </a:cubicBezTo>
                      <a:cubicBezTo>
                        <a:pt x="1660" y="2081"/>
                        <a:pt x="1660" y="2080"/>
                        <a:pt x="1659" y="2079"/>
                      </a:cubicBezTo>
                      <a:cubicBezTo>
                        <a:pt x="1657" y="2076"/>
                        <a:pt x="1654" y="2074"/>
                        <a:pt x="1651" y="2074"/>
                      </a:cubicBezTo>
                      <a:cubicBezTo>
                        <a:pt x="1644" y="2072"/>
                        <a:pt x="1638" y="2078"/>
                        <a:pt x="1636" y="2085"/>
                      </a:cubicBezTo>
                      <a:cubicBezTo>
                        <a:pt x="1636" y="2088"/>
                        <a:pt x="1636" y="2091"/>
                        <a:pt x="1637" y="2094"/>
                      </a:cubicBezTo>
                      <a:cubicBezTo>
                        <a:pt x="1639" y="2097"/>
                        <a:pt x="1640" y="2099"/>
                        <a:pt x="1642" y="2102"/>
                      </a:cubicBezTo>
                      <a:cubicBezTo>
                        <a:pt x="1644" y="2104"/>
                        <a:pt x="1647" y="2106"/>
                        <a:pt x="1650" y="2108"/>
                      </a:cubicBezTo>
                      <a:cubicBezTo>
                        <a:pt x="1655" y="2110"/>
                        <a:pt x="1660" y="2111"/>
                        <a:pt x="1665" y="2111"/>
                      </a:cubicBezTo>
                      <a:cubicBezTo>
                        <a:pt x="1675" y="2112"/>
                        <a:pt x="1686" y="2109"/>
                        <a:pt x="1694" y="2104"/>
                      </a:cubicBezTo>
                      <a:cubicBezTo>
                        <a:pt x="1717" y="2091"/>
                        <a:pt x="1725" y="2062"/>
                        <a:pt x="1734" y="2038"/>
                      </a:cubicBezTo>
                      <a:cubicBezTo>
                        <a:pt x="1732" y="2042"/>
                        <a:pt x="1730" y="2046"/>
                        <a:pt x="1728" y="2049"/>
                      </a:cubicBezTo>
                      <a:cubicBezTo>
                        <a:pt x="1720" y="2061"/>
                        <a:pt x="1703" y="2070"/>
                        <a:pt x="1689" y="2063"/>
                      </a:cubicBezTo>
                      <a:cubicBezTo>
                        <a:pt x="1680" y="2059"/>
                        <a:pt x="1674" y="2050"/>
                        <a:pt x="1664" y="2053"/>
                      </a:cubicBezTo>
                      <a:cubicBezTo>
                        <a:pt x="1664" y="2045"/>
                        <a:pt x="1675" y="2038"/>
                        <a:pt x="1687" y="2040"/>
                      </a:cubicBezTo>
                      <a:cubicBezTo>
                        <a:pt x="1699" y="2043"/>
                        <a:pt x="1713" y="2055"/>
                        <a:pt x="1725" y="2045"/>
                      </a:cubicBezTo>
                      <a:cubicBezTo>
                        <a:pt x="1731" y="2040"/>
                        <a:pt x="1734" y="2030"/>
                        <a:pt x="1738" y="2029"/>
                      </a:cubicBezTo>
                      <a:cubicBezTo>
                        <a:pt x="1738" y="2029"/>
                        <a:pt x="1737" y="2030"/>
                        <a:pt x="1737" y="2030"/>
                      </a:cubicBezTo>
                      <a:cubicBezTo>
                        <a:pt x="1738" y="2029"/>
                        <a:pt x="1738" y="2029"/>
                        <a:pt x="1738" y="2028"/>
                      </a:cubicBezTo>
                      <a:cubicBezTo>
                        <a:pt x="1745" y="2012"/>
                        <a:pt x="1751" y="2002"/>
                        <a:pt x="1764" y="1990"/>
                      </a:cubicBezTo>
                      <a:cubicBezTo>
                        <a:pt x="1775" y="1981"/>
                        <a:pt x="1786" y="1975"/>
                        <a:pt x="1800" y="1973"/>
                      </a:cubicBezTo>
                      <a:cubicBezTo>
                        <a:pt x="1811" y="1972"/>
                        <a:pt x="1820" y="1974"/>
                        <a:pt x="1829" y="1979"/>
                      </a:cubicBezTo>
                      <a:cubicBezTo>
                        <a:pt x="1846" y="1988"/>
                        <a:pt x="1860" y="2009"/>
                        <a:pt x="1867" y="2030"/>
                      </a:cubicBezTo>
                      <a:cubicBezTo>
                        <a:pt x="1870" y="2038"/>
                        <a:pt x="1873" y="2046"/>
                        <a:pt x="1874" y="2054"/>
                      </a:cubicBezTo>
                      <a:cubicBezTo>
                        <a:pt x="1877" y="2070"/>
                        <a:pt x="1875" y="2085"/>
                        <a:pt x="1882" y="2099"/>
                      </a:cubicBezTo>
                      <a:cubicBezTo>
                        <a:pt x="1884" y="2106"/>
                        <a:pt x="1889" y="2114"/>
                        <a:pt x="1896" y="2116"/>
                      </a:cubicBezTo>
                      <a:cubicBezTo>
                        <a:pt x="1900" y="2118"/>
                        <a:pt x="1906" y="2117"/>
                        <a:pt x="1908" y="2113"/>
                      </a:cubicBezTo>
                      <a:cubicBezTo>
                        <a:pt x="1909" y="2111"/>
                        <a:pt x="1909" y="2109"/>
                        <a:pt x="1907" y="2108"/>
                      </a:cubicBezTo>
                      <a:cubicBezTo>
                        <a:pt x="1906" y="2107"/>
                        <a:pt x="1905" y="2107"/>
                        <a:pt x="1903" y="2108"/>
                      </a:cubicBezTo>
                      <a:cubicBezTo>
                        <a:pt x="1902" y="2109"/>
                        <a:pt x="1902" y="2110"/>
                        <a:pt x="1902" y="2111"/>
                      </a:cubicBezTo>
                      <a:cubicBezTo>
                        <a:pt x="1902" y="2112"/>
                        <a:pt x="1904" y="2113"/>
                        <a:pt x="1905" y="2113"/>
                      </a:cubicBezTo>
                      <a:cubicBezTo>
                        <a:pt x="1906" y="2112"/>
                        <a:pt x="1906" y="2112"/>
                        <a:pt x="1906" y="2111"/>
                      </a:cubicBezTo>
                      <a:cubicBezTo>
                        <a:pt x="1907" y="2112"/>
                        <a:pt x="1907" y="2113"/>
                        <a:pt x="1906" y="2114"/>
                      </a:cubicBezTo>
                      <a:cubicBezTo>
                        <a:pt x="1905" y="2115"/>
                        <a:pt x="1903" y="2115"/>
                        <a:pt x="1902" y="2114"/>
                      </a:cubicBezTo>
                      <a:cubicBezTo>
                        <a:pt x="1899" y="2113"/>
                        <a:pt x="1899" y="2109"/>
                        <a:pt x="1900" y="2107"/>
                      </a:cubicBezTo>
                      <a:cubicBezTo>
                        <a:pt x="1901" y="2105"/>
                        <a:pt x="1903" y="2104"/>
                        <a:pt x="1905" y="2104"/>
                      </a:cubicBezTo>
                      <a:cubicBezTo>
                        <a:pt x="1907" y="2104"/>
                        <a:pt x="1909" y="2104"/>
                        <a:pt x="1910" y="2106"/>
                      </a:cubicBezTo>
                      <a:cubicBezTo>
                        <a:pt x="1912" y="2108"/>
                        <a:pt x="1913" y="2111"/>
                        <a:pt x="1912" y="2113"/>
                      </a:cubicBezTo>
                      <a:cubicBezTo>
                        <a:pt x="1909" y="2118"/>
                        <a:pt x="1904" y="2119"/>
                        <a:pt x="1899" y="2118"/>
                      </a:cubicBezTo>
                      <a:cubicBezTo>
                        <a:pt x="1897" y="2118"/>
                        <a:pt x="1894" y="2117"/>
                        <a:pt x="1892" y="2116"/>
                      </a:cubicBezTo>
                      <a:cubicBezTo>
                        <a:pt x="1900" y="2123"/>
                        <a:pt x="1909" y="2125"/>
                        <a:pt x="1918" y="2123"/>
                      </a:cubicBezTo>
                      <a:cubicBezTo>
                        <a:pt x="1924" y="2121"/>
                        <a:pt x="1929" y="2118"/>
                        <a:pt x="1932" y="2112"/>
                      </a:cubicBezTo>
                      <a:cubicBezTo>
                        <a:pt x="1932" y="2112"/>
                        <a:pt x="1932" y="2112"/>
                        <a:pt x="1932" y="2112"/>
                      </a:cubicBezTo>
                      <a:cubicBezTo>
                        <a:pt x="1929" y="2117"/>
                        <a:pt x="1922" y="2118"/>
                        <a:pt x="1919" y="2110"/>
                      </a:cubicBezTo>
                      <a:cubicBezTo>
                        <a:pt x="1917" y="2104"/>
                        <a:pt x="1921" y="2093"/>
                        <a:pt x="1907" y="2088"/>
                      </a:cubicBezTo>
                      <a:close/>
                      <a:moveTo>
                        <a:pt x="2116" y="2384"/>
                      </a:moveTo>
                      <a:cubicBezTo>
                        <a:pt x="2112" y="2356"/>
                        <a:pt x="2091" y="2345"/>
                        <a:pt x="2084" y="2333"/>
                      </a:cubicBezTo>
                      <a:cubicBezTo>
                        <a:pt x="2077" y="2320"/>
                        <a:pt x="2092" y="2311"/>
                        <a:pt x="2103" y="2324"/>
                      </a:cubicBezTo>
                      <a:cubicBezTo>
                        <a:pt x="2115" y="2337"/>
                        <a:pt x="2119" y="2363"/>
                        <a:pt x="2116" y="2384"/>
                      </a:cubicBezTo>
                      <a:close/>
                      <a:moveTo>
                        <a:pt x="2179" y="2254"/>
                      </a:moveTo>
                      <a:cubicBezTo>
                        <a:pt x="2189" y="2245"/>
                        <a:pt x="2215" y="2240"/>
                        <a:pt x="2230" y="2246"/>
                      </a:cubicBezTo>
                      <a:cubicBezTo>
                        <a:pt x="2245" y="2252"/>
                        <a:pt x="2243" y="2266"/>
                        <a:pt x="2225" y="2262"/>
                      </a:cubicBezTo>
                      <a:cubicBezTo>
                        <a:pt x="2212" y="2259"/>
                        <a:pt x="2192" y="2248"/>
                        <a:pt x="2179" y="2254"/>
                      </a:cubicBezTo>
                      <a:close/>
                      <a:moveTo>
                        <a:pt x="2042" y="2245"/>
                      </a:moveTo>
                      <a:cubicBezTo>
                        <a:pt x="2042" y="2247"/>
                        <a:pt x="2043" y="2250"/>
                        <a:pt x="2045" y="2250"/>
                      </a:cubicBezTo>
                      <a:cubicBezTo>
                        <a:pt x="2047" y="2251"/>
                        <a:pt x="2049" y="2250"/>
                        <a:pt x="2049" y="2248"/>
                      </a:cubicBezTo>
                      <a:cubicBezTo>
                        <a:pt x="2050" y="2246"/>
                        <a:pt x="2049" y="2244"/>
                        <a:pt x="2047" y="2243"/>
                      </a:cubicBezTo>
                      <a:cubicBezTo>
                        <a:pt x="2045" y="2242"/>
                        <a:pt x="2043" y="2243"/>
                        <a:pt x="2042" y="2245"/>
                      </a:cubicBezTo>
                      <a:close/>
                      <a:moveTo>
                        <a:pt x="2104" y="2266"/>
                      </a:moveTo>
                      <a:cubicBezTo>
                        <a:pt x="2099" y="2273"/>
                        <a:pt x="2089" y="2265"/>
                        <a:pt x="2086" y="2262"/>
                      </a:cubicBezTo>
                      <a:cubicBezTo>
                        <a:pt x="2083" y="2261"/>
                        <a:pt x="2080" y="2260"/>
                        <a:pt x="2078" y="2261"/>
                      </a:cubicBezTo>
                      <a:cubicBezTo>
                        <a:pt x="2080" y="2258"/>
                        <a:pt x="2088" y="2254"/>
                        <a:pt x="2093" y="2253"/>
                      </a:cubicBezTo>
                      <a:cubicBezTo>
                        <a:pt x="2099" y="2252"/>
                        <a:pt x="2105" y="2255"/>
                        <a:pt x="2105" y="2263"/>
                      </a:cubicBezTo>
                      <a:cubicBezTo>
                        <a:pt x="2103" y="2261"/>
                        <a:pt x="2098" y="2259"/>
                        <a:pt x="2094" y="2260"/>
                      </a:cubicBezTo>
                      <a:cubicBezTo>
                        <a:pt x="2096" y="2260"/>
                        <a:pt x="2101" y="2262"/>
                        <a:pt x="2104" y="2266"/>
                      </a:cubicBezTo>
                      <a:close/>
                      <a:moveTo>
                        <a:pt x="2058" y="2231"/>
                      </a:moveTo>
                      <a:cubicBezTo>
                        <a:pt x="2057" y="2235"/>
                        <a:pt x="2059" y="2240"/>
                        <a:pt x="2063" y="2241"/>
                      </a:cubicBezTo>
                      <a:cubicBezTo>
                        <a:pt x="2067" y="2242"/>
                        <a:pt x="2071" y="2240"/>
                        <a:pt x="2073" y="2236"/>
                      </a:cubicBezTo>
                      <a:cubicBezTo>
                        <a:pt x="2074" y="2232"/>
                        <a:pt x="2072" y="2228"/>
                        <a:pt x="2068" y="2227"/>
                      </a:cubicBezTo>
                      <a:cubicBezTo>
                        <a:pt x="2064" y="2225"/>
                        <a:pt x="2060" y="2227"/>
                        <a:pt x="2058" y="2231"/>
                      </a:cubicBezTo>
                      <a:close/>
                      <a:moveTo>
                        <a:pt x="2048" y="2237"/>
                      </a:moveTo>
                      <a:cubicBezTo>
                        <a:pt x="2047" y="2240"/>
                        <a:pt x="2048" y="2243"/>
                        <a:pt x="2051" y="2244"/>
                      </a:cubicBezTo>
                      <a:cubicBezTo>
                        <a:pt x="2053" y="2244"/>
                        <a:pt x="2056" y="2243"/>
                        <a:pt x="2057" y="2241"/>
                      </a:cubicBezTo>
                      <a:cubicBezTo>
                        <a:pt x="2058" y="2238"/>
                        <a:pt x="2056" y="2235"/>
                        <a:pt x="2054" y="2234"/>
                      </a:cubicBezTo>
                      <a:cubicBezTo>
                        <a:pt x="2051" y="2233"/>
                        <a:pt x="2048" y="2235"/>
                        <a:pt x="2048" y="2237"/>
                      </a:cubicBezTo>
                      <a:close/>
                      <a:moveTo>
                        <a:pt x="2161" y="2262"/>
                      </a:moveTo>
                      <a:cubicBezTo>
                        <a:pt x="2158" y="2263"/>
                        <a:pt x="2156" y="2265"/>
                        <a:pt x="2155" y="2268"/>
                      </a:cubicBezTo>
                      <a:cubicBezTo>
                        <a:pt x="2154" y="2271"/>
                        <a:pt x="2154" y="2276"/>
                        <a:pt x="2158" y="2279"/>
                      </a:cubicBezTo>
                      <a:cubicBezTo>
                        <a:pt x="2162" y="2283"/>
                        <a:pt x="2168" y="2282"/>
                        <a:pt x="2171" y="2279"/>
                      </a:cubicBezTo>
                      <a:cubicBezTo>
                        <a:pt x="2177" y="2275"/>
                        <a:pt x="2174" y="2269"/>
                        <a:pt x="2174" y="2264"/>
                      </a:cubicBezTo>
                      <a:cubicBezTo>
                        <a:pt x="2175" y="2259"/>
                        <a:pt x="2181" y="2255"/>
                        <a:pt x="2188" y="2255"/>
                      </a:cubicBezTo>
                      <a:cubicBezTo>
                        <a:pt x="2196" y="2254"/>
                        <a:pt x="2204" y="2258"/>
                        <a:pt x="2206" y="2266"/>
                      </a:cubicBezTo>
                      <a:cubicBezTo>
                        <a:pt x="2208" y="2271"/>
                        <a:pt x="2207" y="2276"/>
                        <a:pt x="2202" y="2278"/>
                      </a:cubicBezTo>
                      <a:cubicBezTo>
                        <a:pt x="2204" y="2273"/>
                        <a:pt x="2199" y="2267"/>
                        <a:pt x="2193" y="2270"/>
                      </a:cubicBezTo>
                      <a:cubicBezTo>
                        <a:pt x="2190" y="2272"/>
                        <a:pt x="2185" y="2278"/>
                        <a:pt x="2180" y="2284"/>
                      </a:cubicBezTo>
                      <a:cubicBezTo>
                        <a:pt x="2175" y="2290"/>
                        <a:pt x="2169" y="2295"/>
                        <a:pt x="2163" y="2297"/>
                      </a:cubicBezTo>
                      <a:cubicBezTo>
                        <a:pt x="2150" y="2300"/>
                        <a:pt x="2136" y="2290"/>
                        <a:pt x="2136" y="2277"/>
                      </a:cubicBezTo>
                      <a:cubicBezTo>
                        <a:pt x="2135" y="2269"/>
                        <a:pt x="2139" y="2263"/>
                        <a:pt x="2143" y="2258"/>
                      </a:cubicBezTo>
                      <a:cubicBezTo>
                        <a:pt x="2148" y="2253"/>
                        <a:pt x="2164" y="2242"/>
                        <a:pt x="2165" y="2233"/>
                      </a:cubicBezTo>
                      <a:cubicBezTo>
                        <a:pt x="2166" y="2226"/>
                        <a:pt x="2161" y="2222"/>
                        <a:pt x="2157" y="2223"/>
                      </a:cubicBezTo>
                      <a:cubicBezTo>
                        <a:pt x="2158" y="2218"/>
                        <a:pt x="2166" y="2216"/>
                        <a:pt x="2171" y="2219"/>
                      </a:cubicBezTo>
                      <a:cubicBezTo>
                        <a:pt x="2181" y="2224"/>
                        <a:pt x="2185" y="2240"/>
                        <a:pt x="2176" y="2252"/>
                      </a:cubicBezTo>
                      <a:cubicBezTo>
                        <a:pt x="2173" y="2257"/>
                        <a:pt x="2168" y="2259"/>
                        <a:pt x="2161" y="2262"/>
                      </a:cubicBezTo>
                      <a:close/>
                      <a:moveTo>
                        <a:pt x="2286" y="2300"/>
                      </a:moveTo>
                      <a:cubicBezTo>
                        <a:pt x="2286" y="2303"/>
                        <a:pt x="2284" y="2304"/>
                        <a:pt x="2281" y="2304"/>
                      </a:cubicBezTo>
                      <a:cubicBezTo>
                        <a:pt x="2279" y="2303"/>
                        <a:pt x="2278" y="2301"/>
                        <a:pt x="2278" y="2299"/>
                      </a:cubicBezTo>
                      <a:cubicBezTo>
                        <a:pt x="2278" y="2297"/>
                        <a:pt x="2281" y="2295"/>
                        <a:pt x="2283" y="2296"/>
                      </a:cubicBezTo>
                      <a:cubicBezTo>
                        <a:pt x="2285" y="2296"/>
                        <a:pt x="2287" y="2298"/>
                        <a:pt x="2286" y="2300"/>
                      </a:cubicBezTo>
                      <a:close/>
                      <a:moveTo>
                        <a:pt x="2287" y="2309"/>
                      </a:moveTo>
                      <a:cubicBezTo>
                        <a:pt x="2286" y="2310"/>
                        <a:pt x="2285" y="2312"/>
                        <a:pt x="2283" y="2311"/>
                      </a:cubicBezTo>
                      <a:cubicBezTo>
                        <a:pt x="2281" y="2311"/>
                        <a:pt x="2280" y="2309"/>
                        <a:pt x="2280" y="2307"/>
                      </a:cubicBezTo>
                      <a:cubicBezTo>
                        <a:pt x="2281" y="2306"/>
                        <a:pt x="2282" y="2304"/>
                        <a:pt x="2284" y="2305"/>
                      </a:cubicBezTo>
                      <a:cubicBezTo>
                        <a:pt x="2286" y="2305"/>
                        <a:pt x="2287" y="2307"/>
                        <a:pt x="2287" y="2309"/>
                      </a:cubicBezTo>
                      <a:close/>
                      <a:moveTo>
                        <a:pt x="2281" y="2292"/>
                      </a:moveTo>
                      <a:cubicBezTo>
                        <a:pt x="2280" y="2295"/>
                        <a:pt x="2277" y="2297"/>
                        <a:pt x="2273" y="2297"/>
                      </a:cubicBezTo>
                      <a:cubicBezTo>
                        <a:pt x="2270" y="2296"/>
                        <a:pt x="2268" y="2292"/>
                        <a:pt x="2268" y="2289"/>
                      </a:cubicBezTo>
                      <a:cubicBezTo>
                        <a:pt x="2269" y="2286"/>
                        <a:pt x="2272" y="2283"/>
                        <a:pt x="2276" y="2284"/>
                      </a:cubicBezTo>
                      <a:cubicBezTo>
                        <a:pt x="2279" y="2285"/>
                        <a:pt x="2282" y="2288"/>
                        <a:pt x="2281" y="2292"/>
                      </a:cubicBezTo>
                      <a:close/>
                      <a:moveTo>
                        <a:pt x="2161" y="2264"/>
                      </a:moveTo>
                      <a:cubicBezTo>
                        <a:pt x="2157" y="2266"/>
                        <a:pt x="2155" y="2271"/>
                        <a:pt x="2157" y="2275"/>
                      </a:cubicBezTo>
                      <a:cubicBezTo>
                        <a:pt x="2161" y="2283"/>
                        <a:pt x="2171" y="2279"/>
                        <a:pt x="2173" y="2273"/>
                      </a:cubicBezTo>
                      <a:cubicBezTo>
                        <a:pt x="2174" y="2267"/>
                        <a:pt x="2171" y="2264"/>
                        <a:pt x="2175" y="2258"/>
                      </a:cubicBezTo>
                      <a:cubicBezTo>
                        <a:pt x="2169" y="2263"/>
                        <a:pt x="2166" y="2261"/>
                        <a:pt x="2161" y="2264"/>
                      </a:cubicBezTo>
                      <a:close/>
                      <a:moveTo>
                        <a:pt x="2138" y="2290"/>
                      </a:moveTo>
                      <a:cubicBezTo>
                        <a:pt x="2141" y="2297"/>
                        <a:pt x="2151" y="2301"/>
                        <a:pt x="2156" y="2300"/>
                      </a:cubicBezTo>
                      <a:cubicBezTo>
                        <a:pt x="2159" y="2308"/>
                        <a:pt x="2145" y="2318"/>
                        <a:pt x="2136" y="2310"/>
                      </a:cubicBezTo>
                      <a:cubicBezTo>
                        <a:pt x="2130" y="2304"/>
                        <a:pt x="2131" y="2293"/>
                        <a:pt x="2138" y="2290"/>
                      </a:cubicBezTo>
                      <a:close/>
                      <a:moveTo>
                        <a:pt x="2248" y="2235"/>
                      </a:moveTo>
                      <a:cubicBezTo>
                        <a:pt x="2234" y="2239"/>
                        <a:pt x="2230" y="2220"/>
                        <a:pt x="2227" y="2214"/>
                      </a:cubicBezTo>
                      <a:cubicBezTo>
                        <a:pt x="2225" y="2209"/>
                        <a:pt x="2223" y="2206"/>
                        <a:pt x="2218" y="2205"/>
                      </a:cubicBezTo>
                      <a:cubicBezTo>
                        <a:pt x="2224" y="2203"/>
                        <a:pt x="2238" y="2205"/>
                        <a:pt x="2244" y="2208"/>
                      </a:cubicBezTo>
                      <a:cubicBezTo>
                        <a:pt x="2253" y="2213"/>
                        <a:pt x="2258" y="2222"/>
                        <a:pt x="2252" y="2232"/>
                      </a:cubicBezTo>
                      <a:cubicBezTo>
                        <a:pt x="2251" y="2227"/>
                        <a:pt x="2246" y="2220"/>
                        <a:pt x="2241" y="2218"/>
                      </a:cubicBezTo>
                      <a:cubicBezTo>
                        <a:pt x="2243" y="2220"/>
                        <a:pt x="2247" y="2228"/>
                        <a:pt x="2248" y="2235"/>
                      </a:cubicBezTo>
                      <a:close/>
                      <a:moveTo>
                        <a:pt x="2148" y="2328"/>
                      </a:moveTo>
                      <a:cubicBezTo>
                        <a:pt x="2179" y="2317"/>
                        <a:pt x="2202" y="2332"/>
                        <a:pt x="2217" y="2332"/>
                      </a:cubicBezTo>
                      <a:cubicBezTo>
                        <a:pt x="2234" y="2333"/>
                        <a:pt x="2235" y="2313"/>
                        <a:pt x="2217" y="2308"/>
                      </a:cubicBezTo>
                      <a:cubicBezTo>
                        <a:pt x="2196" y="2303"/>
                        <a:pt x="2168" y="2313"/>
                        <a:pt x="2148" y="2328"/>
                      </a:cubicBezTo>
                      <a:close/>
                      <a:moveTo>
                        <a:pt x="2037" y="2267"/>
                      </a:moveTo>
                      <a:cubicBezTo>
                        <a:pt x="2040" y="2265"/>
                        <a:pt x="2043" y="2263"/>
                        <a:pt x="2046" y="2262"/>
                      </a:cubicBezTo>
                      <a:cubicBezTo>
                        <a:pt x="2057" y="2257"/>
                        <a:pt x="2070" y="2257"/>
                        <a:pt x="2081" y="2263"/>
                      </a:cubicBezTo>
                      <a:cubicBezTo>
                        <a:pt x="2093" y="2271"/>
                        <a:pt x="2102" y="2286"/>
                        <a:pt x="2097" y="2300"/>
                      </a:cubicBezTo>
                      <a:cubicBezTo>
                        <a:pt x="2095" y="2306"/>
                        <a:pt x="2091" y="2311"/>
                        <a:pt x="2085" y="2314"/>
                      </a:cubicBezTo>
                      <a:cubicBezTo>
                        <a:pt x="2081" y="2316"/>
                        <a:pt x="2078" y="2316"/>
                        <a:pt x="2073" y="2315"/>
                      </a:cubicBezTo>
                      <a:cubicBezTo>
                        <a:pt x="2068" y="2314"/>
                        <a:pt x="2064" y="2310"/>
                        <a:pt x="2063" y="2305"/>
                      </a:cubicBezTo>
                      <a:cubicBezTo>
                        <a:pt x="2062" y="2301"/>
                        <a:pt x="2063" y="2297"/>
                        <a:pt x="2065" y="2294"/>
                      </a:cubicBezTo>
                      <a:cubicBezTo>
                        <a:pt x="2070" y="2289"/>
                        <a:pt x="2078" y="2287"/>
                        <a:pt x="2083" y="2292"/>
                      </a:cubicBezTo>
                      <a:cubicBezTo>
                        <a:pt x="2089" y="2296"/>
                        <a:pt x="2090" y="2304"/>
                        <a:pt x="2086" y="2310"/>
                      </a:cubicBezTo>
                      <a:cubicBezTo>
                        <a:pt x="2083" y="2314"/>
                        <a:pt x="2077" y="2316"/>
                        <a:pt x="2072" y="2314"/>
                      </a:cubicBezTo>
                      <a:cubicBezTo>
                        <a:pt x="2072" y="2314"/>
                        <a:pt x="2073" y="2315"/>
                        <a:pt x="2074" y="2315"/>
                      </a:cubicBezTo>
                      <a:cubicBezTo>
                        <a:pt x="2078" y="2316"/>
                        <a:pt x="2081" y="2315"/>
                        <a:pt x="2085" y="2313"/>
                      </a:cubicBezTo>
                      <a:cubicBezTo>
                        <a:pt x="2090" y="2310"/>
                        <a:pt x="2094" y="2306"/>
                        <a:pt x="2096" y="2300"/>
                      </a:cubicBezTo>
                      <a:cubicBezTo>
                        <a:pt x="2100" y="2287"/>
                        <a:pt x="2092" y="2272"/>
                        <a:pt x="2080" y="2265"/>
                      </a:cubicBezTo>
                      <a:cubicBezTo>
                        <a:pt x="2069" y="2259"/>
                        <a:pt x="2056" y="2260"/>
                        <a:pt x="2045" y="2265"/>
                      </a:cubicBezTo>
                      <a:cubicBezTo>
                        <a:pt x="2043" y="2266"/>
                        <a:pt x="2041" y="2268"/>
                        <a:pt x="2038" y="2270"/>
                      </a:cubicBezTo>
                      <a:lnTo>
                        <a:pt x="2037" y="2267"/>
                      </a:lnTo>
                      <a:close/>
                      <a:moveTo>
                        <a:pt x="2023" y="2317"/>
                      </a:moveTo>
                      <a:cubicBezTo>
                        <a:pt x="2012" y="2326"/>
                        <a:pt x="1996" y="2328"/>
                        <a:pt x="1982" y="2317"/>
                      </a:cubicBezTo>
                      <a:cubicBezTo>
                        <a:pt x="1977" y="2313"/>
                        <a:pt x="1974" y="2309"/>
                        <a:pt x="1972" y="2303"/>
                      </a:cubicBezTo>
                      <a:cubicBezTo>
                        <a:pt x="1970" y="2298"/>
                        <a:pt x="1970" y="2293"/>
                        <a:pt x="1972" y="2288"/>
                      </a:cubicBezTo>
                      <a:cubicBezTo>
                        <a:pt x="1975" y="2283"/>
                        <a:pt x="1980" y="2279"/>
                        <a:pt x="1986" y="2278"/>
                      </a:cubicBezTo>
                      <a:cubicBezTo>
                        <a:pt x="1990" y="2277"/>
                        <a:pt x="1993" y="2278"/>
                        <a:pt x="1997" y="2280"/>
                      </a:cubicBezTo>
                      <a:cubicBezTo>
                        <a:pt x="2001" y="2284"/>
                        <a:pt x="2003" y="2290"/>
                        <a:pt x="2001" y="2295"/>
                      </a:cubicBezTo>
                      <a:cubicBezTo>
                        <a:pt x="2000" y="2298"/>
                        <a:pt x="1999" y="2300"/>
                        <a:pt x="1996" y="2302"/>
                      </a:cubicBezTo>
                      <a:cubicBezTo>
                        <a:pt x="1991" y="2305"/>
                        <a:pt x="1985" y="2303"/>
                        <a:pt x="1981" y="2298"/>
                      </a:cubicBezTo>
                      <a:cubicBezTo>
                        <a:pt x="1978" y="2293"/>
                        <a:pt x="1980" y="2287"/>
                        <a:pt x="1985" y="2284"/>
                      </a:cubicBezTo>
                      <a:cubicBezTo>
                        <a:pt x="1990" y="2280"/>
                        <a:pt x="1996" y="2282"/>
                        <a:pt x="1999" y="2287"/>
                      </a:cubicBezTo>
                      <a:cubicBezTo>
                        <a:pt x="2000" y="2288"/>
                        <a:pt x="2001" y="2290"/>
                        <a:pt x="2001" y="2292"/>
                      </a:cubicBezTo>
                      <a:cubicBezTo>
                        <a:pt x="2001" y="2291"/>
                        <a:pt x="2001" y="2291"/>
                        <a:pt x="2001" y="2291"/>
                      </a:cubicBezTo>
                      <a:cubicBezTo>
                        <a:pt x="2001" y="2287"/>
                        <a:pt x="2000" y="2283"/>
                        <a:pt x="1996" y="2281"/>
                      </a:cubicBezTo>
                      <a:cubicBezTo>
                        <a:pt x="1993" y="2278"/>
                        <a:pt x="1990" y="2278"/>
                        <a:pt x="1986" y="2278"/>
                      </a:cubicBezTo>
                      <a:cubicBezTo>
                        <a:pt x="1980" y="2280"/>
                        <a:pt x="1976" y="2283"/>
                        <a:pt x="1973" y="2289"/>
                      </a:cubicBezTo>
                      <a:cubicBezTo>
                        <a:pt x="1971" y="2294"/>
                        <a:pt x="1972" y="2298"/>
                        <a:pt x="1973" y="2302"/>
                      </a:cubicBezTo>
                      <a:cubicBezTo>
                        <a:pt x="1975" y="2308"/>
                        <a:pt x="1978" y="2312"/>
                        <a:pt x="1983" y="2316"/>
                      </a:cubicBezTo>
                      <a:cubicBezTo>
                        <a:pt x="1997" y="2326"/>
                        <a:pt x="2012" y="2324"/>
                        <a:pt x="2022" y="2314"/>
                      </a:cubicBezTo>
                      <a:lnTo>
                        <a:pt x="2023" y="2317"/>
                      </a:lnTo>
                      <a:close/>
                      <a:moveTo>
                        <a:pt x="1767" y="2393"/>
                      </a:moveTo>
                      <a:cubicBezTo>
                        <a:pt x="1764" y="2391"/>
                        <a:pt x="1763" y="2387"/>
                        <a:pt x="1765" y="2385"/>
                      </a:cubicBezTo>
                      <a:cubicBezTo>
                        <a:pt x="1767" y="2382"/>
                        <a:pt x="1771" y="2381"/>
                        <a:pt x="1774" y="2383"/>
                      </a:cubicBezTo>
                      <a:cubicBezTo>
                        <a:pt x="1777" y="2385"/>
                        <a:pt x="1777" y="2389"/>
                        <a:pt x="1775" y="2392"/>
                      </a:cubicBezTo>
                      <a:cubicBezTo>
                        <a:pt x="1773" y="2395"/>
                        <a:pt x="1769" y="2395"/>
                        <a:pt x="1767" y="2393"/>
                      </a:cubicBezTo>
                      <a:close/>
                      <a:moveTo>
                        <a:pt x="1755" y="2389"/>
                      </a:moveTo>
                      <a:cubicBezTo>
                        <a:pt x="1753" y="2388"/>
                        <a:pt x="1752" y="2384"/>
                        <a:pt x="1754" y="2382"/>
                      </a:cubicBezTo>
                      <a:cubicBezTo>
                        <a:pt x="1755" y="2380"/>
                        <a:pt x="1758" y="2379"/>
                        <a:pt x="1761" y="2381"/>
                      </a:cubicBezTo>
                      <a:cubicBezTo>
                        <a:pt x="1763" y="2383"/>
                        <a:pt x="1763" y="2386"/>
                        <a:pt x="1762" y="2388"/>
                      </a:cubicBezTo>
                      <a:cubicBezTo>
                        <a:pt x="1760" y="2390"/>
                        <a:pt x="1757" y="2391"/>
                        <a:pt x="1755" y="2389"/>
                      </a:cubicBezTo>
                      <a:close/>
                      <a:moveTo>
                        <a:pt x="1782" y="2391"/>
                      </a:moveTo>
                      <a:cubicBezTo>
                        <a:pt x="1778" y="2388"/>
                        <a:pt x="1777" y="2382"/>
                        <a:pt x="1780" y="2378"/>
                      </a:cubicBezTo>
                      <a:cubicBezTo>
                        <a:pt x="1783" y="2373"/>
                        <a:pt x="1789" y="2372"/>
                        <a:pt x="1793" y="2375"/>
                      </a:cubicBezTo>
                      <a:cubicBezTo>
                        <a:pt x="1798" y="2379"/>
                        <a:pt x="1799" y="2385"/>
                        <a:pt x="1796" y="2389"/>
                      </a:cubicBezTo>
                      <a:cubicBezTo>
                        <a:pt x="1793" y="2393"/>
                        <a:pt x="1787" y="2395"/>
                        <a:pt x="1782" y="2391"/>
                      </a:cubicBezTo>
                      <a:close/>
                      <a:moveTo>
                        <a:pt x="1785" y="2145"/>
                      </a:moveTo>
                      <a:cubicBezTo>
                        <a:pt x="1770" y="2151"/>
                        <a:pt x="1756" y="2170"/>
                        <a:pt x="1755" y="2186"/>
                      </a:cubicBezTo>
                      <a:cubicBezTo>
                        <a:pt x="1754" y="2203"/>
                        <a:pt x="1769" y="2208"/>
                        <a:pt x="1773" y="2191"/>
                      </a:cubicBezTo>
                      <a:cubicBezTo>
                        <a:pt x="1777" y="2177"/>
                        <a:pt x="1774" y="2155"/>
                        <a:pt x="1785" y="2145"/>
                      </a:cubicBezTo>
                      <a:close/>
                      <a:moveTo>
                        <a:pt x="1967" y="2249"/>
                      </a:moveTo>
                      <a:cubicBezTo>
                        <a:pt x="1984" y="2231"/>
                        <a:pt x="1993" y="2195"/>
                        <a:pt x="1981" y="2180"/>
                      </a:cubicBezTo>
                      <a:cubicBezTo>
                        <a:pt x="1968" y="2164"/>
                        <a:pt x="1952" y="2177"/>
                        <a:pt x="1963" y="2192"/>
                      </a:cubicBezTo>
                      <a:cubicBezTo>
                        <a:pt x="1969" y="2199"/>
                        <a:pt x="1980" y="2225"/>
                        <a:pt x="1967" y="2249"/>
                      </a:cubicBezTo>
                      <a:close/>
                      <a:moveTo>
                        <a:pt x="1979" y="2243"/>
                      </a:moveTo>
                      <a:cubicBezTo>
                        <a:pt x="1983" y="2235"/>
                        <a:pt x="1992" y="2231"/>
                        <a:pt x="2001" y="2228"/>
                      </a:cubicBezTo>
                      <a:cubicBezTo>
                        <a:pt x="2020" y="2224"/>
                        <a:pt x="2045" y="2233"/>
                        <a:pt x="2058" y="2220"/>
                      </a:cubicBezTo>
                      <a:cubicBezTo>
                        <a:pt x="2064" y="2215"/>
                        <a:pt x="2067" y="2206"/>
                        <a:pt x="2064" y="2198"/>
                      </a:cubicBezTo>
                      <a:cubicBezTo>
                        <a:pt x="2062" y="2194"/>
                        <a:pt x="2059" y="2191"/>
                        <a:pt x="2053" y="2192"/>
                      </a:cubicBezTo>
                      <a:cubicBezTo>
                        <a:pt x="2057" y="2193"/>
                        <a:pt x="2060" y="2199"/>
                        <a:pt x="2058" y="2205"/>
                      </a:cubicBezTo>
                      <a:cubicBezTo>
                        <a:pt x="2055" y="2209"/>
                        <a:pt x="2049" y="2212"/>
                        <a:pt x="2043" y="2211"/>
                      </a:cubicBezTo>
                      <a:cubicBezTo>
                        <a:pt x="2024" y="2208"/>
                        <a:pt x="2006" y="2203"/>
                        <a:pt x="1990" y="2218"/>
                      </a:cubicBezTo>
                      <a:cubicBezTo>
                        <a:pt x="1984" y="2224"/>
                        <a:pt x="1981" y="2232"/>
                        <a:pt x="1979" y="2243"/>
                      </a:cubicBezTo>
                      <a:close/>
                      <a:moveTo>
                        <a:pt x="1891" y="2465"/>
                      </a:moveTo>
                      <a:cubicBezTo>
                        <a:pt x="1895" y="2450"/>
                        <a:pt x="1914" y="2457"/>
                        <a:pt x="1920" y="2458"/>
                      </a:cubicBezTo>
                      <a:cubicBezTo>
                        <a:pt x="1926" y="2459"/>
                        <a:pt x="1929" y="2458"/>
                        <a:pt x="1933" y="2455"/>
                      </a:cubicBezTo>
                      <a:cubicBezTo>
                        <a:pt x="1931" y="2461"/>
                        <a:pt x="1922" y="2472"/>
                        <a:pt x="1916" y="2476"/>
                      </a:cubicBezTo>
                      <a:cubicBezTo>
                        <a:pt x="1908" y="2481"/>
                        <a:pt x="1897" y="2480"/>
                        <a:pt x="1891" y="2469"/>
                      </a:cubicBezTo>
                      <a:cubicBezTo>
                        <a:pt x="1896" y="2471"/>
                        <a:pt x="1905" y="2471"/>
                        <a:pt x="1909" y="2467"/>
                      </a:cubicBezTo>
                      <a:cubicBezTo>
                        <a:pt x="1906" y="2468"/>
                        <a:pt x="1898" y="2468"/>
                        <a:pt x="1891" y="2465"/>
                      </a:cubicBezTo>
                      <a:close/>
                      <a:moveTo>
                        <a:pt x="1671" y="2271"/>
                      </a:moveTo>
                      <a:cubicBezTo>
                        <a:pt x="1670" y="2268"/>
                        <a:pt x="1666" y="2266"/>
                        <a:pt x="1663" y="2269"/>
                      </a:cubicBezTo>
                      <a:cubicBezTo>
                        <a:pt x="1661" y="2270"/>
                        <a:pt x="1662" y="2272"/>
                        <a:pt x="1662" y="2273"/>
                      </a:cubicBezTo>
                      <a:cubicBezTo>
                        <a:pt x="1664" y="2274"/>
                        <a:pt x="1665" y="2273"/>
                        <a:pt x="1665" y="2272"/>
                      </a:cubicBezTo>
                      <a:cubicBezTo>
                        <a:pt x="1665" y="2274"/>
                        <a:pt x="1665" y="2274"/>
                        <a:pt x="1665" y="2275"/>
                      </a:cubicBezTo>
                      <a:cubicBezTo>
                        <a:pt x="1663" y="2277"/>
                        <a:pt x="1660" y="2278"/>
                        <a:pt x="1657" y="2276"/>
                      </a:cubicBezTo>
                      <a:cubicBezTo>
                        <a:pt x="1654" y="2274"/>
                        <a:pt x="1652" y="2271"/>
                        <a:pt x="1654" y="2267"/>
                      </a:cubicBezTo>
                      <a:cubicBezTo>
                        <a:pt x="1655" y="2264"/>
                        <a:pt x="1659" y="2262"/>
                        <a:pt x="1660" y="2259"/>
                      </a:cubicBezTo>
                      <a:cubicBezTo>
                        <a:pt x="1661" y="2256"/>
                        <a:pt x="1658" y="2253"/>
                        <a:pt x="1656" y="2252"/>
                      </a:cubicBezTo>
                      <a:cubicBezTo>
                        <a:pt x="1661" y="2252"/>
                        <a:pt x="1662" y="2252"/>
                        <a:pt x="1664" y="2249"/>
                      </a:cubicBezTo>
                      <a:cubicBezTo>
                        <a:pt x="1667" y="2246"/>
                        <a:pt x="1672" y="2235"/>
                        <a:pt x="1684" y="2240"/>
                      </a:cubicBezTo>
                      <a:cubicBezTo>
                        <a:pt x="1677" y="2235"/>
                        <a:pt x="1669" y="2235"/>
                        <a:pt x="1663" y="2237"/>
                      </a:cubicBezTo>
                      <a:cubicBezTo>
                        <a:pt x="1655" y="2239"/>
                        <a:pt x="1649" y="2246"/>
                        <a:pt x="1646" y="2253"/>
                      </a:cubicBezTo>
                      <a:cubicBezTo>
                        <a:pt x="1643" y="2262"/>
                        <a:pt x="1648" y="2275"/>
                        <a:pt x="1657" y="2280"/>
                      </a:cubicBezTo>
                      <a:cubicBezTo>
                        <a:pt x="1661" y="2282"/>
                        <a:pt x="1668" y="2283"/>
                        <a:pt x="1671" y="2278"/>
                      </a:cubicBezTo>
                      <a:cubicBezTo>
                        <a:pt x="1673" y="2276"/>
                        <a:pt x="1673" y="2274"/>
                        <a:pt x="1671" y="2271"/>
                      </a:cubicBezTo>
                      <a:close/>
                      <a:moveTo>
                        <a:pt x="1664" y="2226"/>
                      </a:moveTo>
                      <a:cubicBezTo>
                        <a:pt x="1646" y="2214"/>
                        <a:pt x="1640" y="2197"/>
                        <a:pt x="1635" y="2188"/>
                      </a:cubicBezTo>
                      <a:cubicBezTo>
                        <a:pt x="1628" y="2179"/>
                        <a:pt x="1619" y="2183"/>
                        <a:pt x="1623" y="2194"/>
                      </a:cubicBezTo>
                      <a:cubicBezTo>
                        <a:pt x="1628" y="2208"/>
                        <a:pt x="1653" y="2224"/>
                        <a:pt x="1664" y="2226"/>
                      </a:cubicBezTo>
                      <a:close/>
                      <a:moveTo>
                        <a:pt x="1850" y="2482"/>
                      </a:moveTo>
                      <a:cubicBezTo>
                        <a:pt x="1853" y="2482"/>
                        <a:pt x="1855" y="2481"/>
                        <a:pt x="1855" y="2479"/>
                      </a:cubicBezTo>
                      <a:cubicBezTo>
                        <a:pt x="1856" y="2477"/>
                        <a:pt x="1854" y="2475"/>
                        <a:pt x="1852" y="2474"/>
                      </a:cubicBezTo>
                      <a:cubicBezTo>
                        <a:pt x="1850" y="2474"/>
                        <a:pt x="1848" y="2475"/>
                        <a:pt x="1847" y="2477"/>
                      </a:cubicBezTo>
                      <a:cubicBezTo>
                        <a:pt x="1847" y="2479"/>
                        <a:pt x="1848" y="2481"/>
                        <a:pt x="1850" y="2482"/>
                      </a:cubicBezTo>
                      <a:close/>
                      <a:moveTo>
                        <a:pt x="1862" y="2507"/>
                      </a:moveTo>
                      <a:cubicBezTo>
                        <a:pt x="1866" y="2508"/>
                        <a:pt x="1870" y="2506"/>
                        <a:pt x="1871" y="2502"/>
                      </a:cubicBezTo>
                      <a:cubicBezTo>
                        <a:pt x="1872" y="2498"/>
                        <a:pt x="1869" y="2494"/>
                        <a:pt x="1865" y="2493"/>
                      </a:cubicBezTo>
                      <a:cubicBezTo>
                        <a:pt x="1861" y="2492"/>
                        <a:pt x="1857" y="2494"/>
                        <a:pt x="1857" y="2498"/>
                      </a:cubicBezTo>
                      <a:cubicBezTo>
                        <a:pt x="1856" y="2502"/>
                        <a:pt x="1858" y="2506"/>
                        <a:pt x="1862" y="2507"/>
                      </a:cubicBezTo>
                      <a:close/>
                      <a:moveTo>
                        <a:pt x="1853" y="2494"/>
                      </a:moveTo>
                      <a:cubicBezTo>
                        <a:pt x="1856" y="2495"/>
                        <a:pt x="1859" y="2493"/>
                        <a:pt x="1860" y="2490"/>
                      </a:cubicBezTo>
                      <a:cubicBezTo>
                        <a:pt x="1861" y="2487"/>
                        <a:pt x="1859" y="2484"/>
                        <a:pt x="1856" y="2484"/>
                      </a:cubicBezTo>
                      <a:cubicBezTo>
                        <a:pt x="1853" y="2483"/>
                        <a:pt x="1850" y="2485"/>
                        <a:pt x="1849" y="2488"/>
                      </a:cubicBezTo>
                      <a:cubicBezTo>
                        <a:pt x="1849" y="2491"/>
                        <a:pt x="1851" y="2493"/>
                        <a:pt x="1853" y="2494"/>
                      </a:cubicBezTo>
                      <a:close/>
                      <a:moveTo>
                        <a:pt x="1887" y="2504"/>
                      </a:moveTo>
                      <a:cubicBezTo>
                        <a:pt x="1870" y="2512"/>
                        <a:pt x="1883" y="2534"/>
                        <a:pt x="1886" y="2542"/>
                      </a:cubicBezTo>
                      <a:cubicBezTo>
                        <a:pt x="1888" y="2549"/>
                        <a:pt x="1889" y="2554"/>
                        <a:pt x="1886" y="2559"/>
                      </a:cubicBezTo>
                      <a:cubicBezTo>
                        <a:pt x="1892" y="2555"/>
                        <a:pt x="1905" y="2541"/>
                        <a:pt x="1908" y="2532"/>
                      </a:cubicBezTo>
                      <a:cubicBezTo>
                        <a:pt x="1912" y="2520"/>
                        <a:pt x="1908" y="2507"/>
                        <a:pt x="1893" y="2502"/>
                      </a:cubicBezTo>
                      <a:cubicBezTo>
                        <a:pt x="1897" y="2508"/>
                        <a:pt x="1899" y="2519"/>
                        <a:pt x="1895" y="2526"/>
                      </a:cubicBezTo>
                      <a:cubicBezTo>
                        <a:pt x="1896" y="2522"/>
                        <a:pt x="1893" y="2511"/>
                        <a:pt x="1887" y="2504"/>
                      </a:cubicBezTo>
                      <a:close/>
                      <a:moveTo>
                        <a:pt x="1906" y="2496"/>
                      </a:moveTo>
                      <a:cubicBezTo>
                        <a:pt x="1934" y="2521"/>
                        <a:pt x="1986" y="2516"/>
                        <a:pt x="2000" y="2489"/>
                      </a:cubicBezTo>
                      <a:cubicBezTo>
                        <a:pt x="2012" y="2467"/>
                        <a:pt x="1992" y="2457"/>
                        <a:pt x="1977" y="2474"/>
                      </a:cubicBezTo>
                      <a:cubicBezTo>
                        <a:pt x="1967" y="2486"/>
                        <a:pt x="1941" y="2515"/>
                        <a:pt x="1906" y="2496"/>
                      </a:cubicBezTo>
                      <a:close/>
                      <a:moveTo>
                        <a:pt x="1919" y="2181"/>
                      </a:moveTo>
                      <a:cubicBezTo>
                        <a:pt x="1921" y="2179"/>
                        <a:pt x="1920" y="2176"/>
                        <a:pt x="1918" y="2174"/>
                      </a:cubicBezTo>
                      <a:cubicBezTo>
                        <a:pt x="1916" y="2173"/>
                        <a:pt x="1913" y="2173"/>
                        <a:pt x="1912" y="2175"/>
                      </a:cubicBezTo>
                      <a:cubicBezTo>
                        <a:pt x="1910" y="2177"/>
                        <a:pt x="1911" y="2180"/>
                        <a:pt x="1913" y="2182"/>
                      </a:cubicBezTo>
                      <a:cubicBezTo>
                        <a:pt x="1915" y="2183"/>
                        <a:pt x="1918" y="2183"/>
                        <a:pt x="1919" y="2181"/>
                      </a:cubicBezTo>
                      <a:close/>
                      <a:moveTo>
                        <a:pt x="1932" y="2185"/>
                      </a:moveTo>
                      <a:cubicBezTo>
                        <a:pt x="1934" y="2183"/>
                        <a:pt x="1934" y="2179"/>
                        <a:pt x="1931" y="2177"/>
                      </a:cubicBezTo>
                      <a:cubicBezTo>
                        <a:pt x="1929" y="2175"/>
                        <a:pt x="1925" y="2176"/>
                        <a:pt x="1923" y="2178"/>
                      </a:cubicBezTo>
                      <a:cubicBezTo>
                        <a:pt x="1921" y="2181"/>
                        <a:pt x="1922" y="2184"/>
                        <a:pt x="1924" y="2186"/>
                      </a:cubicBezTo>
                      <a:cubicBezTo>
                        <a:pt x="1927" y="2188"/>
                        <a:pt x="1930" y="2188"/>
                        <a:pt x="1932" y="2185"/>
                      </a:cubicBezTo>
                      <a:close/>
                      <a:moveTo>
                        <a:pt x="1948" y="2194"/>
                      </a:moveTo>
                      <a:cubicBezTo>
                        <a:pt x="1950" y="2190"/>
                        <a:pt x="1950" y="2186"/>
                        <a:pt x="1946" y="2183"/>
                      </a:cubicBezTo>
                      <a:cubicBezTo>
                        <a:pt x="1943" y="2180"/>
                        <a:pt x="1938" y="2181"/>
                        <a:pt x="1935" y="2184"/>
                      </a:cubicBezTo>
                      <a:cubicBezTo>
                        <a:pt x="1933" y="2188"/>
                        <a:pt x="1934" y="2193"/>
                        <a:pt x="1937" y="2195"/>
                      </a:cubicBezTo>
                      <a:cubicBezTo>
                        <a:pt x="1940" y="2198"/>
                        <a:pt x="1945" y="2197"/>
                        <a:pt x="1948" y="2194"/>
                      </a:cubicBezTo>
                      <a:close/>
                      <a:moveTo>
                        <a:pt x="1910" y="2244"/>
                      </a:moveTo>
                      <a:cubicBezTo>
                        <a:pt x="1903" y="2245"/>
                        <a:pt x="1893" y="2242"/>
                        <a:pt x="1887" y="2234"/>
                      </a:cubicBezTo>
                      <a:cubicBezTo>
                        <a:pt x="1878" y="2221"/>
                        <a:pt x="1881" y="2206"/>
                        <a:pt x="1894" y="2196"/>
                      </a:cubicBezTo>
                      <a:cubicBezTo>
                        <a:pt x="1916" y="2178"/>
                        <a:pt x="1894" y="2151"/>
                        <a:pt x="1870" y="2171"/>
                      </a:cubicBezTo>
                      <a:cubicBezTo>
                        <a:pt x="1858" y="2180"/>
                        <a:pt x="1854" y="2198"/>
                        <a:pt x="1857" y="2211"/>
                      </a:cubicBezTo>
                      <a:cubicBezTo>
                        <a:pt x="1862" y="2235"/>
                        <a:pt x="1889" y="2256"/>
                        <a:pt x="1910" y="2244"/>
                      </a:cubicBezTo>
                      <a:close/>
                      <a:moveTo>
                        <a:pt x="1834" y="2196"/>
                      </a:moveTo>
                      <a:cubicBezTo>
                        <a:pt x="1804" y="2237"/>
                        <a:pt x="1734" y="2246"/>
                        <a:pt x="1706" y="2214"/>
                      </a:cubicBezTo>
                      <a:cubicBezTo>
                        <a:pt x="1684" y="2189"/>
                        <a:pt x="1708" y="2170"/>
                        <a:pt x="1733" y="2188"/>
                      </a:cubicBezTo>
                      <a:cubicBezTo>
                        <a:pt x="1750" y="2201"/>
                        <a:pt x="1793" y="2231"/>
                        <a:pt x="1834" y="2196"/>
                      </a:cubicBezTo>
                      <a:close/>
                      <a:moveTo>
                        <a:pt x="1833" y="2214"/>
                      </a:moveTo>
                      <a:cubicBezTo>
                        <a:pt x="1821" y="2261"/>
                        <a:pt x="1807" y="2273"/>
                        <a:pt x="1782" y="2299"/>
                      </a:cubicBezTo>
                      <a:cubicBezTo>
                        <a:pt x="1775" y="2307"/>
                        <a:pt x="1770" y="2317"/>
                        <a:pt x="1770" y="2325"/>
                      </a:cubicBezTo>
                      <a:cubicBezTo>
                        <a:pt x="1771" y="2337"/>
                        <a:pt x="1777" y="2348"/>
                        <a:pt x="1783" y="2353"/>
                      </a:cubicBezTo>
                      <a:cubicBezTo>
                        <a:pt x="1763" y="2355"/>
                        <a:pt x="1753" y="2330"/>
                        <a:pt x="1751" y="2320"/>
                      </a:cubicBezTo>
                      <a:cubicBezTo>
                        <a:pt x="1748" y="2300"/>
                        <a:pt x="1757" y="2277"/>
                        <a:pt x="1773" y="2263"/>
                      </a:cubicBezTo>
                      <a:cubicBezTo>
                        <a:pt x="1790" y="2247"/>
                        <a:pt x="1817" y="2233"/>
                        <a:pt x="1833" y="2214"/>
                      </a:cubicBezTo>
                      <a:close/>
                      <a:moveTo>
                        <a:pt x="1851" y="2263"/>
                      </a:moveTo>
                      <a:cubicBezTo>
                        <a:pt x="1851" y="2274"/>
                        <a:pt x="1858" y="2285"/>
                        <a:pt x="1865" y="2293"/>
                      </a:cubicBezTo>
                      <a:cubicBezTo>
                        <a:pt x="1873" y="2302"/>
                        <a:pt x="1889" y="2311"/>
                        <a:pt x="1901" y="2306"/>
                      </a:cubicBezTo>
                      <a:cubicBezTo>
                        <a:pt x="1907" y="2319"/>
                        <a:pt x="1918" y="2325"/>
                        <a:pt x="1928" y="2331"/>
                      </a:cubicBezTo>
                      <a:cubicBezTo>
                        <a:pt x="1942" y="2338"/>
                        <a:pt x="1954" y="2351"/>
                        <a:pt x="1950" y="2364"/>
                      </a:cubicBezTo>
                      <a:cubicBezTo>
                        <a:pt x="1964" y="2355"/>
                        <a:pt x="1956" y="2327"/>
                        <a:pt x="1947" y="2316"/>
                      </a:cubicBezTo>
                      <a:cubicBezTo>
                        <a:pt x="1933" y="2300"/>
                        <a:pt x="1911" y="2297"/>
                        <a:pt x="1889" y="2292"/>
                      </a:cubicBezTo>
                      <a:cubicBezTo>
                        <a:pt x="1877" y="2289"/>
                        <a:pt x="1862" y="2281"/>
                        <a:pt x="1851" y="2263"/>
                      </a:cubicBezTo>
                      <a:close/>
                      <a:moveTo>
                        <a:pt x="1989" y="2526"/>
                      </a:moveTo>
                      <a:cubicBezTo>
                        <a:pt x="2002" y="2521"/>
                        <a:pt x="2029" y="2506"/>
                        <a:pt x="2031" y="2486"/>
                      </a:cubicBezTo>
                      <a:cubicBezTo>
                        <a:pt x="2032" y="2486"/>
                        <a:pt x="2034" y="2484"/>
                        <a:pt x="2035" y="2481"/>
                      </a:cubicBezTo>
                      <a:cubicBezTo>
                        <a:pt x="2037" y="2493"/>
                        <a:pt x="2030" y="2505"/>
                        <a:pt x="2019" y="2513"/>
                      </a:cubicBezTo>
                      <a:cubicBezTo>
                        <a:pt x="2009" y="2521"/>
                        <a:pt x="1997" y="2525"/>
                        <a:pt x="1989" y="2526"/>
                      </a:cubicBezTo>
                      <a:close/>
                      <a:moveTo>
                        <a:pt x="2001" y="2455"/>
                      </a:moveTo>
                      <a:cubicBezTo>
                        <a:pt x="2004" y="2454"/>
                        <a:pt x="2005" y="2450"/>
                        <a:pt x="2003" y="2447"/>
                      </a:cubicBezTo>
                      <a:cubicBezTo>
                        <a:pt x="2001" y="2444"/>
                        <a:pt x="1997" y="2443"/>
                        <a:pt x="1994" y="2445"/>
                      </a:cubicBezTo>
                      <a:cubicBezTo>
                        <a:pt x="1991" y="2447"/>
                        <a:pt x="1991" y="2451"/>
                        <a:pt x="1992" y="2454"/>
                      </a:cubicBezTo>
                      <a:cubicBezTo>
                        <a:pt x="1994" y="2456"/>
                        <a:pt x="1998" y="2457"/>
                        <a:pt x="2001" y="2455"/>
                      </a:cubicBezTo>
                      <a:close/>
                      <a:moveTo>
                        <a:pt x="2016" y="2467"/>
                      </a:moveTo>
                      <a:cubicBezTo>
                        <a:pt x="2019" y="2465"/>
                        <a:pt x="2020" y="2460"/>
                        <a:pt x="2018" y="2456"/>
                      </a:cubicBezTo>
                      <a:cubicBezTo>
                        <a:pt x="2016" y="2453"/>
                        <a:pt x="2011" y="2452"/>
                        <a:pt x="2007" y="2454"/>
                      </a:cubicBezTo>
                      <a:cubicBezTo>
                        <a:pt x="2004" y="2456"/>
                        <a:pt x="2003" y="2461"/>
                        <a:pt x="2005" y="2465"/>
                      </a:cubicBezTo>
                      <a:cubicBezTo>
                        <a:pt x="2007" y="2468"/>
                        <a:pt x="2012" y="2469"/>
                        <a:pt x="2016" y="2467"/>
                      </a:cubicBezTo>
                      <a:close/>
                      <a:moveTo>
                        <a:pt x="2031" y="2485"/>
                      </a:moveTo>
                      <a:cubicBezTo>
                        <a:pt x="2036" y="2482"/>
                        <a:pt x="2037" y="2475"/>
                        <a:pt x="2034" y="2471"/>
                      </a:cubicBezTo>
                      <a:cubicBezTo>
                        <a:pt x="2031" y="2466"/>
                        <a:pt x="2025" y="2464"/>
                        <a:pt x="2020" y="2467"/>
                      </a:cubicBezTo>
                      <a:cubicBezTo>
                        <a:pt x="2015" y="2471"/>
                        <a:pt x="2014" y="2477"/>
                        <a:pt x="2017" y="2482"/>
                      </a:cubicBezTo>
                      <a:cubicBezTo>
                        <a:pt x="2020" y="2486"/>
                        <a:pt x="2026" y="2488"/>
                        <a:pt x="2031" y="2485"/>
                      </a:cubicBezTo>
                      <a:close/>
                      <a:moveTo>
                        <a:pt x="2010" y="2560"/>
                      </a:moveTo>
                      <a:cubicBezTo>
                        <a:pt x="2014" y="2558"/>
                        <a:pt x="2015" y="2553"/>
                        <a:pt x="2012" y="2550"/>
                      </a:cubicBezTo>
                      <a:cubicBezTo>
                        <a:pt x="2010" y="2546"/>
                        <a:pt x="2006" y="2545"/>
                        <a:pt x="2002" y="2547"/>
                      </a:cubicBezTo>
                      <a:cubicBezTo>
                        <a:pt x="1999" y="2550"/>
                        <a:pt x="1998" y="2554"/>
                        <a:pt x="2000" y="2558"/>
                      </a:cubicBezTo>
                      <a:cubicBezTo>
                        <a:pt x="2002" y="2561"/>
                        <a:pt x="2007" y="2562"/>
                        <a:pt x="2010" y="2560"/>
                      </a:cubicBezTo>
                      <a:close/>
                      <a:moveTo>
                        <a:pt x="1785" y="2029"/>
                      </a:moveTo>
                      <a:cubicBezTo>
                        <a:pt x="1777" y="2030"/>
                        <a:pt x="1770" y="2041"/>
                        <a:pt x="1775" y="2048"/>
                      </a:cubicBezTo>
                      <a:cubicBezTo>
                        <a:pt x="1773" y="2053"/>
                        <a:pt x="1767" y="2057"/>
                        <a:pt x="1760" y="2055"/>
                      </a:cubicBezTo>
                      <a:cubicBezTo>
                        <a:pt x="1750" y="2053"/>
                        <a:pt x="1741" y="2040"/>
                        <a:pt x="1744" y="2030"/>
                      </a:cubicBezTo>
                      <a:cubicBezTo>
                        <a:pt x="1729" y="2053"/>
                        <a:pt x="1758" y="2082"/>
                        <a:pt x="1784" y="2073"/>
                      </a:cubicBezTo>
                      <a:cubicBezTo>
                        <a:pt x="1798" y="2067"/>
                        <a:pt x="1804" y="2055"/>
                        <a:pt x="1803" y="2045"/>
                      </a:cubicBezTo>
                      <a:cubicBezTo>
                        <a:pt x="1802" y="2036"/>
                        <a:pt x="1795" y="2028"/>
                        <a:pt x="1785" y="2029"/>
                      </a:cubicBezTo>
                      <a:close/>
                      <a:moveTo>
                        <a:pt x="1847" y="2023"/>
                      </a:moveTo>
                      <a:cubicBezTo>
                        <a:pt x="1837" y="2045"/>
                        <a:pt x="1818" y="2050"/>
                        <a:pt x="1810" y="2058"/>
                      </a:cubicBezTo>
                      <a:cubicBezTo>
                        <a:pt x="1801" y="2067"/>
                        <a:pt x="1812" y="2077"/>
                        <a:pt x="1823" y="2069"/>
                      </a:cubicBezTo>
                      <a:cubicBezTo>
                        <a:pt x="1836" y="2061"/>
                        <a:pt x="1845" y="2041"/>
                        <a:pt x="1847" y="2023"/>
                      </a:cubicBezTo>
                      <a:close/>
                      <a:moveTo>
                        <a:pt x="1832" y="2111"/>
                      </a:moveTo>
                      <a:cubicBezTo>
                        <a:pt x="1830" y="2104"/>
                        <a:pt x="1820" y="2099"/>
                        <a:pt x="1815" y="2100"/>
                      </a:cubicBezTo>
                      <a:cubicBezTo>
                        <a:pt x="1813" y="2091"/>
                        <a:pt x="1828" y="2082"/>
                        <a:pt x="1836" y="2092"/>
                      </a:cubicBezTo>
                      <a:cubicBezTo>
                        <a:pt x="1842" y="2097"/>
                        <a:pt x="1840" y="2108"/>
                        <a:pt x="1832" y="2111"/>
                      </a:cubicBezTo>
                      <a:close/>
                      <a:moveTo>
                        <a:pt x="1807" y="2136"/>
                      </a:moveTo>
                      <a:cubicBezTo>
                        <a:pt x="1811" y="2134"/>
                        <a:pt x="1814" y="2129"/>
                        <a:pt x="1812" y="2125"/>
                      </a:cubicBezTo>
                      <a:cubicBezTo>
                        <a:pt x="1808" y="2117"/>
                        <a:pt x="1798" y="2119"/>
                        <a:pt x="1796" y="2126"/>
                      </a:cubicBezTo>
                      <a:cubicBezTo>
                        <a:pt x="1794" y="2131"/>
                        <a:pt x="1797" y="2135"/>
                        <a:pt x="1792" y="2140"/>
                      </a:cubicBezTo>
                      <a:cubicBezTo>
                        <a:pt x="1798" y="2136"/>
                        <a:pt x="1801" y="2138"/>
                        <a:pt x="1807" y="2136"/>
                      </a:cubicBezTo>
                      <a:close/>
                      <a:moveTo>
                        <a:pt x="1882" y="2105"/>
                      </a:moveTo>
                      <a:cubicBezTo>
                        <a:pt x="1890" y="2124"/>
                        <a:pt x="1924" y="2142"/>
                        <a:pt x="1937" y="2125"/>
                      </a:cubicBezTo>
                      <a:cubicBezTo>
                        <a:pt x="1941" y="2128"/>
                        <a:pt x="1940" y="2134"/>
                        <a:pt x="1936" y="2138"/>
                      </a:cubicBezTo>
                      <a:cubicBezTo>
                        <a:pt x="1931" y="2143"/>
                        <a:pt x="1921" y="2144"/>
                        <a:pt x="1915" y="2138"/>
                      </a:cubicBezTo>
                      <a:cubicBezTo>
                        <a:pt x="1910" y="2144"/>
                        <a:pt x="1887" y="2131"/>
                        <a:pt x="1882" y="2105"/>
                      </a:cubicBezTo>
                      <a:close/>
                      <a:moveTo>
                        <a:pt x="1666" y="1909"/>
                      </a:moveTo>
                      <a:cubicBezTo>
                        <a:pt x="1663" y="1921"/>
                        <a:pt x="1665" y="1932"/>
                        <a:pt x="1673" y="1940"/>
                      </a:cubicBezTo>
                      <a:cubicBezTo>
                        <a:pt x="1680" y="1947"/>
                        <a:pt x="1689" y="1950"/>
                        <a:pt x="1698" y="1950"/>
                      </a:cubicBezTo>
                      <a:cubicBezTo>
                        <a:pt x="1702" y="1950"/>
                        <a:pt x="1705" y="1949"/>
                        <a:pt x="1708" y="1947"/>
                      </a:cubicBezTo>
                      <a:cubicBezTo>
                        <a:pt x="1707" y="1948"/>
                        <a:pt x="1706" y="1948"/>
                        <a:pt x="1705" y="1948"/>
                      </a:cubicBezTo>
                      <a:cubicBezTo>
                        <a:pt x="1697" y="1948"/>
                        <a:pt x="1690" y="1942"/>
                        <a:pt x="1690" y="1934"/>
                      </a:cubicBezTo>
                      <a:cubicBezTo>
                        <a:pt x="1690" y="1925"/>
                        <a:pt x="1696" y="1919"/>
                        <a:pt x="1704" y="1918"/>
                      </a:cubicBezTo>
                      <a:cubicBezTo>
                        <a:pt x="1716" y="1918"/>
                        <a:pt x="1723" y="1931"/>
                        <a:pt x="1718" y="1941"/>
                      </a:cubicBezTo>
                      <a:cubicBezTo>
                        <a:pt x="1714" y="1948"/>
                        <a:pt x="1705" y="1952"/>
                        <a:pt x="1698" y="1952"/>
                      </a:cubicBezTo>
                      <a:cubicBezTo>
                        <a:pt x="1688" y="1953"/>
                        <a:pt x="1678" y="1949"/>
                        <a:pt x="1671" y="1943"/>
                      </a:cubicBezTo>
                      <a:cubicBezTo>
                        <a:pt x="1662" y="1933"/>
                        <a:pt x="1659" y="1921"/>
                        <a:pt x="1661" y="1908"/>
                      </a:cubicBezTo>
                      <a:cubicBezTo>
                        <a:pt x="1664" y="1898"/>
                        <a:pt x="1669" y="1890"/>
                        <a:pt x="1676" y="1885"/>
                      </a:cubicBezTo>
                      <a:cubicBezTo>
                        <a:pt x="1674" y="1885"/>
                        <a:pt x="1672" y="1886"/>
                        <a:pt x="1669" y="1887"/>
                      </a:cubicBezTo>
                      <a:cubicBezTo>
                        <a:pt x="1659" y="1889"/>
                        <a:pt x="1651" y="1889"/>
                        <a:pt x="1641" y="1889"/>
                      </a:cubicBezTo>
                      <a:cubicBezTo>
                        <a:pt x="1638" y="1889"/>
                        <a:pt x="1636" y="1889"/>
                        <a:pt x="1633" y="1888"/>
                      </a:cubicBezTo>
                      <a:cubicBezTo>
                        <a:pt x="1628" y="1888"/>
                        <a:pt x="1624" y="1887"/>
                        <a:pt x="1620" y="1886"/>
                      </a:cubicBezTo>
                      <a:cubicBezTo>
                        <a:pt x="1618" y="1885"/>
                        <a:pt x="1605" y="1880"/>
                        <a:pt x="1606" y="1877"/>
                      </a:cubicBezTo>
                      <a:cubicBezTo>
                        <a:pt x="1607" y="1877"/>
                        <a:pt x="1614" y="1879"/>
                        <a:pt x="1616" y="1880"/>
                      </a:cubicBezTo>
                      <a:cubicBezTo>
                        <a:pt x="1622" y="1882"/>
                        <a:pt x="1627" y="1883"/>
                        <a:pt x="1634" y="1883"/>
                      </a:cubicBezTo>
                      <a:cubicBezTo>
                        <a:pt x="1636" y="1884"/>
                        <a:pt x="1639" y="1884"/>
                        <a:pt x="1641" y="1884"/>
                      </a:cubicBezTo>
                      <a:cubicBezTo>
                        <a:pt x="1651" y="1885"/>
                        <a:pt x="1659" y="1884"/>
                        <a:pt x="1668" y="1882"/>
                      </a:cubicBezTo>
                      <a:cubicBezTo>
                        <a:pt x="1669" y="1882"/>
                        <a:pt x="1670" y="1882"/>
                        <a:pt x="1672" y="1882"/>
                      </a:cubicBezTo>
                      <a:cubicBezTo>
                        <a:pt x="1669" y="1882"/>
                        <a:pt x="1666" y="1881"/>
                        <a:pt x="1662" y="1881"/>
                      </a:cubicBezTo>
                      <a:cubicBezTo>
                        <a:pt x="1654" y="1880"/>
                        <a:pt x="1647" y="1878"/>
                        <a:pt x="1640" y="1875"/>
                      </a:cubicBezTo>
                      <a:cubicBezTo>
                        <a:pt x="1620" y="1863"/>
                        <a:pt x="1619" y="1842"/>
                        <a:pt x="1627" y="1824"/>
                      </a:cubicBezTo>
                      <a:cubicBezTo>
                        <a:pt x="1635" y="1809"/>
                        <a:pt x="1649" y="1797"/>
                        <a:pt x="1666" y="1795"/>
                      </a:cubicBezTo>
                      <a:cubicBezTo>
                        <a:pt x="1681" y="1794"/>
                        <a:pt x="1692" y="1802"/>
                        <a:pt x="1697" y="1816"/>
                      </a:cubicBezTo>
                      <a:cubicBezTo>
                        <a:pt x="1699" y="1822"/>
                        <a:pt x="1700" y="1828"/>
                        <a:pt x="1698" y="1834"/>
                      </a:cubicBezTo>
                      <a:cubicBezTo>
                        <a:pt x="1697" y="1840"/>
                        <a:pt x="1695" y="1844"/>
                        <a:pt x="1690" y="1847"/>
                      </a:cubicBezTo>
                      <a:cubicBezTo>
                        <a:pt x="1684" y="1851"/>
                        <a:pt x="1678" y="1852"/>
                        <a:pt x="1672" y="1849"/>
                      </a:cubicBezTo>
                      <a:cubicBezTo>
                        <a:pt x="1668" y="1847"/>
                        <a:pt x="1665" y="1845"/>
                        <a:pt x="1664" y="1841"/>
                      </a:cubicBezTo>
                      <a:cubicBezTo>
                        <a:pt x="1662" y="1837"/>
                        <a:pt x="1663" y="1832"/>
                        <a:pt x="1666" y="1828"/>
                      </a:cubicBezTo>
                      <a:cubicBezTo>
                        <a:pt x="1669" y="1824"/>
                        <a:pt x="1673" y="1821"/>
                        <a:pt x="1679" y="1822"/>
                      </a:cubicBezTo>
                      <a:cubicBezTo>
                        <a:pt x="1684" y="1823"/>
                        <a:pt x="1687" y="1828"/>
                        <a:pt x="1688" y="1833"/>
                      </a:cubicBezTo>
                      <a:cubicBezTo>
                        <a:pt x="1688" y="1839"/>
                        <a:pt x="1683" y="1845"/>
                        <a:pt x="1677" y="1845"/>
                      </a:cubicBezTo>
                      <a:cubicBezTo>
                        <a:pt x="1670" y="1845"/>
                        <a:pt x="1665" y="1840"/>
                        <a:pt x="1665" y="1834"/>
                      </a:cubicBezTo>
                      <a:cubicBezTo>
                        <a:pt x="1665" y="1831"/>
                        <a:pt x="1666" y="1829"/>
                        <a:pt x="1667" y="1827"/>
                      </a:cubicBezTo>
                      <a:cubicBezTo>
                        <a:pt x="1667" y="1828"/>
                        <a:pt x="1666" y="1828"/>
                        <a:pt x="1666" y="1828"/>
                      </a:cubicBezTo>
                      <a:cubicBezTo>
                        <a:pt x="1664" y="1832"/>
                        <a:pt x="1663" y="1837"/>
                        <a:pt x="1664" y="1841"/>
                      </a:cubicBezTo>
                      <a:cubicBezTo>
                        <a:pt x="1666" y="1845"/>
                        <a:pt x="1668" y="1847"/>
                        <a:pt x="1672" y="1848"/>
                      </a:cubicBezTo>
                      <a:cubicBezTo>
                        <a:pt x="1678" y="1851"/>
                        <a:pt x="1684" y="1850"/>
                        <a:pt x="1689" y="1846"/>
                      </a:cubicBezTo>
                      <a:cubicBezTo>
                        <a:pt x="1694" y="1843"/>
                        <a:pt x="1696" y="1839"/>
                        <a:pt x="1697" y="1834"/>
                      </a:cubicBezTo>
                      <a:cubicBezTo>
                        <a:pt x="1698" y="1828"/>
                        <a:pt x="1698" y="1823"/>
                        <a:pt x="1696" y="1817"/>
                      </a:cubicBezTo>
                      <a:cubicBezTo>
                        <a:pt x="1691" y="1804"/>
                        <a:pt x="1680" y="1797"/>
                        <a:pt x="1666" y="1798"/>
                      </a:cubicBezTo>
                      <a:cubicBezTo>
                        <a:pt x="1649" y="1799"/>
                        <a:pt x="1636" y="1812"/>
                        <a:pt x="1630" y="1827"/>
                      </a:cubicBezTo>
                      <a:cubicBezTo>
                        <a:pt x="1623" y="1843"/>
                        <a:pt x="1624" y="1861"/>
                        <a:pt x="1642" y="1871"/>
                      </a:cubicBezTo>
                      <a:cubicBezTo>
                        <a:pt x="1649" y="1874"/>
                        <a:pt x="1655" y="1875"/>
                        <a:pt x="1663" y="1876"/>
                      </a:cubicBezTo>
                      <a:cubicBezTo>
                        <a:pt x="1668" y="1877"/>
                        <a:pt x="1673" y="1877"/>
                        <a:pt x="1678" y="1877"/>
                      </a:cubicBezTo>
                      <a:cubicBezTo>
                        <a:pt x="1695" y="1876"/>
                        <a:pt x="1711" y="1870"/>
                        <a:pt x="1728" y="1873"/>
                      </a:cubicBezTo>
                      <a:cubicBezTo>
                        <a:pt x="1745" y="1875"/>
                        <a:pt x="1760" y="1884"/>
                        <a:pt x="1771" y="1900"/>
                      </a:cubicBezTo>
                      <a:cubicBezTo>
                        <a:pt x="1777" y="1908"/>
                        <a:pt x="1780" y="1915"/>
                        <a:pt x="1782" y="1924"/>
                      </a:cubicBezTo>
                      <a:cubicBezTo>
                        <a:pt x="1782" y="1928"/>
                        <a:pt x="1783" y="1932"/>
                        <a:pt x="1783" y="1936"/>
                      </a:cubicBezTo>
                      <a:cubicBezTo>
                        <a:pt x="1785" y="1933"/>
                        <a:pt x="1786" y="1931"/>
                        <a:pt x="1789" y="1929"/>
                      </a:cubicBezTo>
                      <a:cubicBezTo>
                        <a:pt x="1797" y="1921"/>
                        <a:pt x="1809" y="1919"/>
                        <a:pt x="1819" y="1924"/>
                      </a:cubicBezTo>
                      <a:cubicBezTo>
                        <a:pt x="1828" y="1928"/>
                        <a:pt x="1836" y="1938"/>
                        <a:pt x="1836" y="1948"/>
                      </a:cubicBezTo>
                      <a:cubicBezTo>
                        <a:pt x="1835" y="1958"/>
                        <a:pt x="1830" y="1966"/>
                        <a:pt x="1822" y="1969"/>
                      </a:cubicBezTo>
                      <a:cubicBezTo>
                        <a:pt x="1817" y="1970"/>
                        <a:pt x="1811" y="1970"/>
                        <a:pt x="1807" y="1967"/>
                      </a:cubicBezTo>
                      <a:cubicBezTo>
                        <a:pt x="1805" y="1966"/>
                        <a:pt x="1802" y="1963"/>
                        <a:pt x="1801" y="1961"/>
                      </a:cubicBezTo>
                      <a:cubicBezTo>
                        <a:pt x="1799" y="1955"/>
                        <a:pt x="1800" y="1950"/>
                        <a:pt x="1805" y="1947"/>
                      </a:cubicBezTo>
                      <a:cubicBezTo>
                        <a:pt x="1809" y="1943"/>
                        <a:pt x="1816" y="1945"/>
                        <a:pt x="1819" y="1949"/>
                      </a:cubicBezTo>
                      <a:cubicBezTo>
                        <a:pt x="1823" y="1954"/>
                        <a:pt x="1822" y="1961"/>
                        <a:pt x="1817" y="1964"/>
                      </a:cubicBezTo>
                      <a:cubicBezTo>
                        <a:pt x="1813" y="1967"/>
                        <a:pt x="1807" y="1967"/>
                        <a:pt x="1804" y="1964"/>
                      </a:cubicBezTo>
                      <a:cubicBezTo>
                        <a:pt x="1808" y="1969"/>
                        <a:pt x="1815" y="1970"/>
                        <a:pt x="1822" y="1968"/>
                      </a:cubicBezTo>
                      <a:cubicBezTo>
                        <a:pt x="1830" y="1965"/>
                        <a:pt x="1834" y="1957"/>
                        <a:pt x="1835" y="1948"/>
                      </a:cubicBezTo>
                      <a:cubicBezTo>
                        <a:pt x="1834" y="1938"/>
                        <a:pt x="1828" y="1930"/>
                        <a:pt x="1819" y="1926"/>
                      </a:cubicBezTo>
                      <a:cubicBezTo>
                        <a:pt x="1813" y="1923"/>
                        <a:pt x="1807" y="1923"/>
                        <a:pt x="1801" y="1924"/>
                      </a:cubicBezTo>
                      <a:cubicBezTo>
                        <a:pt x="1782" y="1929"/>
                        <a:pt x="1785" y="1952"/>
                        <a:pt x="1774" y="1972"/>
                      </a:cubicBezTo>
                      <a:cubicBezTo>
                        <a:pt x="1763" y="1991"/>
                        <a:pt x="1745" y="2007"/>
                        <a:pt x="1724" y="2016"/>
                      </a:cubicBezTo>
                      <a:cubicBezTo>
                        <a:pt x="1750" y="2000"/>
                        <a:pt x="1772" y="1981"/>
                        <a:pt x="1778" y="1950"/>
                      </a:cubicBezTo>
                      <a:cubicBezTo>
                        <a:pt x="1780" y="1941"/>
                        <a:pt x="1779" y="1934"/>
                        <a:pt x="1777" y="1925"/>
                      </a:cubicBezTo>
                      <a:cubicBezTo>
                        <a:pt x="1775" y="1917"/>
                        <a:pt x="1773" y="1910"/>
                        <a:pt x="1768" y="1903"/>
                      </a:cubicBezTo>
                      <a:cubicBezTo>
                        <a:pt x="1752" y="1881"/>
                        <a:pt x="1729" y="1874"/>
                        <a:pt x="1705" y="1878"/>
                      </a:cubicBezTo>
                      <a:cubicBezTo>
                        <a:pt x="1686" y="1881"/>
                        <a:pt x="1671" y="1890"/>
                        <a:pt x="1666" y="1909"/>
                      </a:cubicBezTo>
                      <a:close/>
                      <a:moveTo>
                        <a:pt x="1474" y="1831"/>
                      </a:moveTo>
                      <a:cubicBezTo>
                        <a:pt x="1476" y="1830"/>
                        <a:pt x="1479" y="1830"/>
                        <a:pt x="1481" y="1833"/>
                      </a:cubicBezTo>
                      <a:cubicBezTo>
                        <a:pt x="1483" y="1835"/>
                        <a:pt x="1482" y="1838"/>
                        <a:pt x="1480" y="1840"/>
                      </a:cubicBezTo>
                      <a:cubicBezTo>
                        <a:pt x="1477" y="1841"/>
                        <a:pt x="1474" y="1841"/>
                        <a:pt x="1472" y="1838"/>
                      </a:cubicBezTo>
                      <a:cubicBezTo>
                        <a:pt x="1471" y="1836"/>
                        <a:pt x="1471" y="1833"/>
                        <a:pt x="1474" y="1831"/>
                      </a:cubicBezTo>
                      <a:close/>
                      <a:moveTo>
                        <a:pt x="1573" y="1927"/>
                      </a:moveTo>
                      <a:cubicBezTo>
                        <a:pt x="1573" y="1932"/>
                        <a:pt x="1576" y="1937"/>
                        <a:pt x="1581" y="1938"/>
                      </a:cubicBezTo>
                      <a:cubicBezTo>
                        <a:pt x="1585" y="1938"/>
                        <a:pt x="1588" y="1937"/>
                        <a:pt x="1589" y="1934"/>
                      </a:cubicBezTo>
                      <a:cubicBezTo>
                        <a:pt x="1591" y="1931"/>
                        <a:pt x="1590" y="1927"/>
                        <a:pt x="1586" y="1926"/>
                      </a:cubicBezTo>
                      <a:cubicBezTo>
                        <a:pt x="1584" y="1925"/>
                        <a:pt x="1581" y="1926"/>
                        <a:pt x="1580" y="1928"/>
                      </a:cubicBezTo>
                      <a:cubicBezTo>
                        <a:pt x="1579" y="1923"/>
                        <a:pt x="1588" y="1920"/>
                        <a:pt x="1592" y="1927"/>
                      </a:cubicBezTo>
                      <a:cubicBezTo>
                        <a:pt x="1594" y="1931"/>
                        <a:pt x="1594" y="1935"/>
                        <a:pt x="1590" y="1938"/>
                      </a:cubicBezTo>
                      <a:cubicBezTo>
                        <a:pt x="1584" y="1944"/>
                        <a:pt x="1577" y="1942"/>
                        <a:pt x="1572" y="1937"/>
                      </a:cubicBezTo>
                      <a:cubicBezTo>
                        <a:pt x="1568" y="1932"/>
                        <a:pt x="1568" y="1924"/>
                        <a:pt x="1572" y="1918"/>
                      </a:cubicBezTo>
                      <a:cubicBezTo>
                        <a:pt x="1561" y="1934"/>
                        <a:pt x="1565" y="1965"/>
                        <a:pt x="1570" y="1977"/>
                      </a:cubicBezTo>
                      <a:cubicBezTo>
                        <a:pt x="1570" y="1977"/>
                        <a:pt x="1568" y="1977"/>
                        <a:pt x="1567" y="1978"/>
                      </a:cubicBezTo>
                      <a:cubicBezTo>
                        <a:pt x="1558" y="1957"/>
                        <a:pt x="1559" y="1927"/>
                        <a:pt x="1571" y="1914"/>
                      </a:cubicBezTo>
                      <a:cubicBezTo>
                        <a:pt x="1546" y="1921"/>
                        <a:pt x="1529" y="1921"/>
                        <a:pt x="1514" y="1928"/>
                      </a:cubicBezTo>
                      <a:cubicBezTo>
                        <a:pt x="1506" y="1932"/>
                        <a:pt x="1499" y="1937"/>
                        <a:pt x="1497" y="1945"/>
                      </a:cubicBezTo>
                      <a:cubicBezTo>
                        <a:pt x="1495" y="1945"/>
                        <a:pt x="1493" y="1946"/>
                        <a:pt x="1491" y="1948"/>
                      </a:cubicBezTo>
                      <a:cubicBezTo>
                        <a:pt x="1492" y="1937"/>
                        <a:pt x="1502" y="1928"/>
                        <a:pt x="1514" y="1924"/>
                      </a:cubicBezTo>
                      <a:cubicBezTo>
                        <a:pt x="1515" y="1924"/>
                        <a:pt x="1516" y="1923"/>
                        <a:pt x="1516" y="1923"/>
                      </a:cubicBezTo>
                      <a:cubicBezTo>
                        <a:pt x="1501" y="1922"/>
                        <a:pt x="1482" y="1931"/>
                        <a:pt x="1470" y="1943"/>
                      </a:cubicBezTo>
                      <a:cubicBezTo>
                        <a:pt x="1465" y="1948"/>
                        <a:pt x="1459" y="1955"/>
                        <a:pt x="1459" y="1962"/>
                      </a:cubicBezTo>
                      <a:cubicBezTo>
                        <a:pt x="1459" y="1967"/>
                        <a:pt x="1462" y="1973"/>
                        <a:pt x="1467" y="1973"/>
                      </a:cubicBezTo>
                      <a:cubicBezTo>
                        <a:pt x="1468" y="1973"/>
                        <a:pt x="1470" y="1972"/>
                        <a:pt x="1470" y="1970"/>
                      </a:cubicBezTo>
                      <a:cubicBezTo>
                        <a:pt x="1471" y="1969"/>
                        <a:pt x="1470" y="1968"/>
                        <a:pt x="1469" y="1967"/>
                      </a:cubicBezTo>
                      <a:cubicBezTo>
                        <a:pt x="1468" y="1966"/>
                        <a:pt x="1467" y="1966"/>
                        <a:pt x="1466" y="1967"/>
                      </a:cubicBezTo>
                      <a:cubicBezTo>
                        <a:pt x="1465" y="1967"/>
                        <a:pt x="1464" y="1969"/>
                        <a:pt x="1465" y="1970"/>
                      </a:cubicBezTo>
                      <a:cubicBezTo>
                        <a:pt x="1466" y="1970"/>
                        <a:pt x="1467" y="1971"/>
                        <a:pt x="1468" y="1970"/>
                      </a:cubicBezTo>
                      <a:cubicBezTo>
                        <a:pt x="1467" y="1971"/>
                        <a:pt x="1466" y="1971"/>
                        <a:pt x="1465" y="1971"/>
                      </a:cubicBezTo>
                      <a:cubicBezTo>
                        <a:pt x="1463" y="1970"/>
                        <a:pt x="1463" y="1969"/>
                        <a:pt x="1463" y="1967"/>
                      </a:cubicBezTo>
                      <a:cubicBezTo>
                        <a:pt x="1464" y="1964"/>
                        <a:pt x="1466" y="1963"/>
                        <a:pt x="1469" y="1963"/>
                      </a:cubicBezTo>
                      <a:cubicBezTo>
                        <a:pt x="1471" y="1964"/>
                        <a:pt x="1473" y="1965"/>
                        <a:pt x="1474" y="1967"/>
                      </a:cubicBezTo>
                      <a:cubicBezTo>
                        <a:pt x="1475" y="1968"/>
                        <a:pt x="1475" y="1970"/>
                        <a:pt x="1474" y="1972"/>
                      </a:cubicBezTo>
                      <a:cubicBezTo>
                        <a:pt x="1473" y="1975"/>
                        <a:pt x="1470" y="1976"/>
                        <a:pt x="1468" y="1976"/>
                      </a:cubicBezTo>
                      <a:cubicBezTo>
                        <a:pt x="1462" y="1976"/>
                        <a:pt x="1459" y="1971"/>
                        <a:pt x="1458" y="1966"/>
                      </a:cubicBezTo>
                      <a:cubicBezTo>
                        <a:pt x="1458" y="1964"/>
                        <a:pt x="1458" y="1961"/>
                        <a:pt x="1458" y="1959"/>
                      </a:cubicBezTo>
                      <a:cubicBezTo>
                        <a:pt x="1454" y="1969"/>
                        <a:pt x="1456" y="1978"/>
                        <a:pt x="1461" y="1986"/>
                      </a:cubicBezTo>
                      <a:cubicBezTo>
                        <a:pt x="1464" y="1991"/>
                        <a:pt x="1469" y="1995"/>
                        <a:pt x="1475" y="1995"/>
                      </a:cubicBezTo>
                      <a:cubicBezTo>
                        <a:pt x="1475" y="1995"/>
                        <a:pt x="1475" y="1995"/>
                        <a:pt x="1475" y="1995"/>
                      </a:cubicBezTo>
                      <a:cubicBezTo>
                        <a:pt x="1470" y="1993"/>
                        <a:pt x="1467" y="1987"/>
                        <a:pt x="1473" y="1982"/>
                      </a:cubicBezTo>
                      <a:cubicBezTo>
                        <a:pt x="1477" y="1978"/>
                        <a:pt x="1489" y="1978"/>
                        <a:pt x="1490" y="1963"/>
                      </a:cubicBezTo>
                      <a:cubicBezTo>
                        <a:pt x="1493" y="1970"/>
                        <a:pt x="1494" y="1977"/>
                        <a:pt x="1493" y="1983"/>
                      </a:cubicBezTo>
                      <a:cubicBezTo>
                        <a:pt x="1491" y="1989"/>
                        <a:pt x="1486" y="1995"/>
                        <a:pt x="1480" y="1997"/>
                      </a:cubicBezTo>
                      <a:cubicBezTo>
                        <a:pt x="1471" y="1998"/>
                        <a:pt x="1464" y="1993"/>
                        <a:pt x="1459" y="1987"/>
                      </a:cubicBezTo>
                      <a:cubicBezTo>
                        <a:pt x="1453" y="1977"/>
                        <a:pt x="1453" y="1965"/>
                        <a:pt x="1458" y="1955"/>
                      </a:cubicBezTo>
                      <a:cubicBezTo>
                        <a:pt x="1463" y="1946"/>
                        <a:pt x="1475" y="1935"/>
                        <a:pt x="1485" y="1930"/>
                      </a:cubicBezTo>
                      <a:cubicBezTo>
                        <a:pt x="1493" y="1925"/>
                        <a:pt x="1504" y="1922"/>
                        <a:pt x="1513" y="1921"/>
                      </a:cubicBezTo>
                      <a:cubicBezTo>
                        <a:pt x="1507" y="1920"/>
                        <a:pt x="1502" y="1918"/>
                        <a:pt x="1497" y="1915"/>
                      </a:cubicBezTo>
                      <a:cubicBezTo>
                        <a:pt x="1485" y="1909"/>
                        <a:pt x="1478" y="1901"/>
                        <a:pt x="1472" y="1890"/>
                      </a:cubicBezTo>
                      <a:cubicBezTo>
                        <a:pt x="1470" y="1885"/>
                        <a:pt x="1469" y="1882"/>
                        <a:pt x="1468" y="1878"/>
                      </a:cubicBezTo>
                      <a:cubicBezTo>
                        <a:pt x="1469" y="1878"/>
                        <a:pt x="1471" y="1878"/>
                        <a:pt x="1471" y="1877"/>
                      </a:cubicBezTo>
                      <a:cubicBezTo>
                        <a:pt x="1472" y="1881"/>
                        <a:pt x="1474" y="1884"/>
                        <a:pt x="1475" y="1888"/>
                      </a:cubicBezTo>
                      <a:cubicBezTo>
                        <a:pt x="1481" y="1899"/>
                        <a:pt x="1488" y="1905"/>
                        <a:pt x="1499" y="1911"/>
                      </a:cubicBezTo>
                      <a:cubicBezTo>
                        <a:pt x="1513" y="1918"/>
                        <a:pt x="1528" y="1919"/>
                        <a:pt x="1543" y="1916"/>
                      </a:cubicBezTo>
                      <a:cubicBezTo>
                        <a:pt x="1539" y="1916"/>
                        <a:pt x="1535" y="1915"/>
                        <a:pt x="1531" y="1913"/>
                      </a:cubicBezTo>
                      <a:cubicBezTo>
                        <a:pt x="1531" y="1913"/>
                        <a:pt x="1531" y="1913"/>
                        <a:pt x="1531" y="1913"/>
                      </a:cubicBezTo>
                      <a:cubicBezTo>
                        <a:pt x="1523" y="1910"/>
                        <a:pt x="1516" y="1905"/>
                        <a:pt x="1512" y="1897"/>
                      </a:cubicBezTo>
                      <a:cubicBezTo>
                        <a:pt x="1519" y="1904"/>
                        <a:pt x="1524" y="1907"/>
                        <a:pt x="1532" y="1911"/>
                      </a:cubicBezTo>
                      <a:cubicBezTo>
                        <a:pt x="1532" y="1911"/>
                        <a:pt x="1532" y="1911"/>
                        <a:pt x="1532" y="1911"/>
                      </a:cubicBezTo>
                      <a:cubicBezTo>
                        <a:pt x="1549" y="1917"/>
                        <a:pt x="1553" y="1915"/>
                        <a:pt x="1570" y="1910"/>
                      </a:cubicBezTo>
                      <a:cubicBezTo>
                        <a:pt x="1596" y="1902"/>
                        <a:pt x="1622" y="1891"/>
                        <a:pt x="1647" y="1895"/>
                      </a:cubicBezTo>
                      <a:cubicBezTo>
                        <a:pt x="1631" y="1895"/>
                        <a:pt x="1572" y="1905"/>
                        <a:pt x="1573" y="1927"/>
                      </a:cubicBezTo>
                      <a:close/>
                      <a:moveTo>
                        <a:pt x="1522" y="1905"/>
                      </a:moveTo>
                      <a:cubicBezTo>
                        <a:pt x="1530" y="1895"/>
                        <a:pt x="1515" y="1885"/>
                        <a:pt x="1511" y="1881"/>
                      </a:cubicBezTo>
                      <a:cubicBezTo>
                        <a:pt x="1508" y="1878"/>
                        <a:pt x="1506" y="1876"/>
                        <a:pt x="1506" y="1872"/>
                      </a:cubicBezTo>
                      <a:cubicBezTo>
                        <a:pt x="1504" y="1876"/>
                        <a:pt x="1501" y="1888"/>
                        <a:pt x="1502" y="1894"/>
                      </a:cubicBezTo>
                      <a:cubicBezTo>
                        <a:pt x="1503" y="1902"/>
                        <a:pt x="1509" y="1909"/>
                        <a:pt x="1519" y="1907"/>
                      </a:cubicBezTo>
                      <a:cubicBezTo>
                        <a:pt x="1515" y="1905"/>
                        <a:pt x="1511" y="1899"/>
                        <a:pt x="1511" y="1894"/>
                      </a:cubicBezTo>
                      <a:cubicBezTo>
                        <a:pt x="1512" y="1896"/>
                        <a:pt x="1517" y="1902"/>
                        <a:pt x="1522" y="1905"/>
                      </a:cubicBezTo>
                      <a:close/>
                      <a:moveTo>
                        <a:pt x="1515" y="1979"/>
                      </a:moveTo>
                      <a:cubicBezTo>
                        <a:pt x="1512" y="1980"/>
                        <a:pt x="1510" y="1983"/>
                        <a:pt x="1511" y="1986"/>
                      </a:cubicBezTo>
                      <a:cubicBezTo>
                        <a:pt x="1512" y="1989"/>
                        <a:pt x="1515" y="1991"/>
                        <a:pt x="1518" y="1990"/>
                      </a:cubicBezTo>
                      <a:cubicBezTo>
                        <a:pt x="1521" y="1989"/>
                        <a:pt x="1523" y="1986"/>
                        <a:pt x="1522" y="1983"/>
                      </a:cubicBezTo>
                      <a:cubicBezTo>
                        <a:pt x="1521" y="1980"/>
                        <a:pt x="1518" y="1979"/>
                        <a:pt x="1515" y="1979"/>
                      </a:cubicBezTo>
                      <a:close/>
                      <a:moveTo>
                        <a:pt x="1505" y="1966"/>
                      </a:moveTo>
                      <a:cubicBezTo>
                        <a:pt x="1501" y="1967"/>
                        <a:pt x="1499" y="1971"/>
                        <a:pt x="1500" y="1974"/>
                      </a:cubicBezTo>
                      <a:cubicBezTo>
                        <a:pt x="1501" y="1978"/>
                        <a:pt x="1505" y="1980"/>
                        <a:pt x="1509" y="1979"/>
                      </a:cubicBezTo>
                      <a:cubicBezTo>
                        <a:pt x="1513" y="1978"/>
                        <a:pt x="1515" y="1974"/>
                        <a:pt x="1513" y="1970"/>
                      </a:cubicBezTo>
                      <a:cubicBezTo>
                        <a:pt x="1512" y="1967"/>
                        <a:pt x="1508" y="1964"/>
                        <a:pt x="1505" y="1966"/>
                      </a:cubicBezTo>
                      <a:close/>
                      <a:moveTo>
                        <a:pt x="1496" y="1946"/>
                      </a:moveTo>
                      <a:cubicBezTo>
                        <a:pt x="1491" y="1947"/>
                        <a:pt x="1488" y="1953"/>
                        <a:pt x="1489" y="1958"/>
                      </a:cubicBezTo>
                      <a:cubicBezTo>
                        <a:pt x="1491" y="1963"/>
                        <a:pt x="1496" y="1965"/>
                        <a:pt x="1501" y="1964"/>
                      </a:cubicBezTo>
                      <a:cubicBezTo>
                        <a:pt x="1506" y="1962"/>
                        <a:pt x="1509" y="1957"/>
                        <a:pt x="1507" y="1952"/>
                      </a:cubicBezTo>
                      <a:cubicBezTo>
                        <a:pt x="1506" y="1947"/>
                        <a:pt x="1501" y="1944"/>
                        <a:pt x="1496" y="1946"/>
                      </a:cubicBezTo>
                      <a:close/>
                      <a:moveTo>
                        <a:pt x="1461" y="1857"/>
                      </a:moveTo>
                      <a:cubicBezTo>
                        <a:pt x="1466" y="1854"/>
                        <a:pt x="1472" y="1855"/>
                        <a:pt x="1476" y="1860"/>
                      </a:cubicBezTo>
                      <a:cubicBezTo>
                        <a:pt x="1479" y="1864"/>
                        <a:pt x="1478" y="1871"/>
                        <a:pt x="1473" y="1874"/>
                      </a:cubicBezTo>
                      <a:cubicBezTo>
                        <a:pt x="1468" y="1877"/>
                        <a:pt x="1462" y="1876"/>
                        <a:pt x="1459" y="1871"/>
                      </a:cubicBezTo>
                      <a:cubicBezTo>
                        <a:pt x="1455" y="1867"/>
                        <a:pt x="1457" y="1860"/>
                        <a:pt x="1461" y="1857"/>
                      </a:cubicBezTo>
                      <a:close/>
                      <a:moveTo>
                        <a:pt x="1465" y="1841"/>
                      </a:moveTo>
                      <a:cubicBezTo>
                        <a:pt x="1468" y="1839"/>
                        <a:pt x="1472" y="1840"/>
                        <a:pt x="1474" y="1843"/>
                      </a:cubicBezTo>
                      <a:cubicBezTo>
                        <a:pt x="1476" y="1846"/>
                        <a:pt x="1476" y="1850"/>
                        <a:pt x="1473" y="1852"/>
                      </a:cubicBezTo>
                      <a:cubicBezTo>
                        <a:pt x="1470" y="1854"/>
                        <a:pt x="1466" y="1853"/>
                        <a:pt x="1463" y="1850"/>
                      </a:cubicBezTo>
                      <a:cubicBezTo>
                        <a:pt x="1461" y="1847"/>
                        <a:pt x="1462" y="1843"/>
                        <a:pt x="1465" y="1841"/>
                      </a:cubicBezTo>
                      <a:close/>
                      <a:moveTo>
                        <a:pt x="1635" y="1798"/>
                      </a:moveTo>
                      <a:cubicBezTo>
                        <a:pt x="1650" y="1796"/>
                        <a:pt x="1664" y="1791"/>
                        <a:pt x="1674" y="1781"/>
                      </a:cubicBezTo>
                      <a:cubicBezTo>
                        <a:pt x="1683" y="1772"/>
                        <a:pt x="1687" y="1757"/>
                        <a:pt x="1682" y="1744"/>
                      </a:cubicBezTo>
                      <a:cubicBezTo>
                        <a:pt x="1679" y="1737"/>
                        <a:pt x="1673" y="1730"/>
                        <a:pt x="1667" y="1726"/>
                      </a:cubicBezTo>
                      <a:cubicBezTo>
                        <a:pt x="1659" y="1722"/>
                        <a:pt x="1652" y="1720"/>
                        <a:pt x="1643" y="1719"/>
                      </a:cubicBezTo>
                      <a:cubicBezTo>
                        <a:pt x="1634" y="1719"/>
                        <a:pt x="1627" y="1720"/>
                        <a:pt x="1619" y="1723"/>
                      </a:cubicBezTo>
                      <a:cubicBezTo>
                        <a:pt x="1616" y="1725"/>
                        <a:pt x="1613" y="1726"/>
                        <a:pt x="1609" y="1728"/>
                      </a:cubicBezTo>
                      <a:cubicBezTo>
                        <a:pt x="1600" y="1734"/>
                        <a:pt x="1594" y="1739"/>
                        <a:pt x="1588" y="1748"/>
                      </a:cubicBezTo>
                      <a:cubicBezTo>
                        <a:pt x="1579" y="1760"/>
                        <a:pt x="1574" y="1770"/>
                        <a:pt x="1573" y="1785"/>
                      </a:cubicBezTo>
                      <a:cubicBezTo>
                        <a:pt x="1573" y="1786"/>
                        <a:pt x="1573" y="1787"/>
                        <a:pt x="1573" y="1788"/>
                      </a:cubicBezTo>
                      <a:cubicBezTo>
                        <a:pt x="1568" y="1779"/>
                        <a:pt x="1560" y="1771"/>
                        <a:pt x="1551" y="1766"/>
                      </a:cubicBezTo>
                      <a:cubicBezTo>
                        <a:pt x="1540" y="1760"/>
                        <a:pt x="1527" y="1757"/>
                        <a:pt x="1515" y="1761"/>
                      </a:cubicBezTo>
                      <a:cubicBezTo>
                        <a:pt x="1511" y="1763"/>
                        <a:pt x="1506" y="1765"/>
                        <a:pt x="1501" y="1770"/>
                      </a:cubicBezTo>
                      <a:cubicBezTo>
                        <a:pt x="1506" y="1766"/>
                        <a:pt x="1511" y="1764"/>
                        <a:pt x="1516" y="1763"/>
                      </a:cubicBezTo>
                      <a:cubicBezTo>
                        <a:pt x="1528" y="1760"/>
                        <a:pt x="1539" y="1763"/>
                        <a:pt x="1549" y="1769"/>
                      </a:cubicBezTo>
                      <a:cubicBezTo>
                        <a:pt x="1557" y="1774"/>
                        <a:pt x="1562" y="1780"/>
                        <a:pt x="1566" y="1786"/>
                      </a:cubicBezTo>
                      <a:cubicBezTo>
                        <a:pt x="1574" y="1799"/>
                        <a:pt x="1576" y="1811"/>
                        <a:pt x="1582" y="1824"/>
                      </a:cubicBezTo>
                      <a:cubicBezTo>
                        <a:pt x="1583" y="1825"/>
                        <a:pt x="1583" y="1825"/>
                        <a:pt x="1583" y="1825"/>
                      </a:cubicBezTo>
                      <a:cubicBezTo>
                        <a:pt x="1587" y="1832"/>
                        <a:pt x="1591" y="1838"/>
                        <a:pt x="1596" y="1844"/>
                      </a:cubicBezTo>
                      <a:cubicBezTo>
                        <a:pt x="1598" y="1846"/>
                        <a:pt x="1611" y="1859"/>
                        <a:pt x="1613" y="1858"/>
                      </a:cubicBezTo>
                      <a:cubicBezTo>
                        <a:pt x="1614" y="1857"/>
                        <a:pt x="1605" y="1848"/>
                        <a:pt x="1604" y="1846"/>
                      </a:cubicBezTo>
                      <a:cubicBezTo>
                        <a:pt x="1597" y="1839"/>
                        <a:pt x="1592" y="1831"/>
                        <a:pt x="1587" y="1823"/>
                      </a:cubicBezTo>
                      <a:cubicBezTo>
                        <a:pt x="1586" y="1821"/>
                        <a:pt x="1586" y="1821"/>
                        <a:pt x="1586" y="1821"/>
                      </a:cubicBezTo>
                      <a:cubicBezTo>
                        <a:pt x="1580" y="1809"/>
                        <a:pt x="1577" y="1799"/>
                        <a:pt x="1577" y="1785"/>
                      </a:cubicBezTo>
                      <a:cubicBezTo>
                        <a:pt x="1578" y="1770"/>
                        <a:pt x="1585" y="1753"/>
                        <a:pt x="1599" y="1744"/>
                      </a:cubicBezTo>
                      <a:cubicBezTo>
                        <a:pt x="1606" y="1739"/>
                        <a:pt x="1620" y="1737"/>
                        <a:pt x="1626" y="1746"/>
                      </a:cubicBezTo>
                      <a:cubicBezTo>
                        <a:pt x="1628" y="1749"/>
                        <a:pt x="1628" y="1753"/>
                        <a:pt x="1626" y="1755"/>
                      </a:cubicBezTo>
                      <a:cubicBezTo>
                        <a:pt x="1624" y="1758"/>
                        <a:pt x="1621" y="1758"/>
                        <a:pt x="1618" y="1757"/>
                      </a:cubicBezTo>
                      <a:cubicBezTo>
                        <a:pt x="1615" y="1756"/>
                        <a:pt x="1614" y="1754"/>
                        <a:pt x="1614" y="1752"/>
                      </a:cubicBezTo>
                      <a:cubicBezTo>
                        <a:pt x="1613" y="1749"/>
                        <a:pt x="1616" y="1746"/>
                        <a:pt x="1619" y="1747"/>
                      </a:cubicBezTo>
                      <a:cubicBezTo>
                        <a:pt x="1620" y="1748"/>
                        <a:pt x="1622" y="1749"/>
                        <a:pt x="1622" y="1750"/>
                      </a:cubicBezTo>
                      <a:cubicBezTo>
                        <a:pt x="1623" y="1749"/>
                        <a:pt x="1623" y="1746"/>
                        <a:pt x="1621" y="1745"/>
                      </a:cubicBezTo>
                      <a:cubicBezTo>
                        <a:pt x="1618" y="1743"/>
                        <a:pt x="1614" y="1744"/>
                        <a:pt x="1611" y="1746"/>
                      </a:cubicBezTo>
                      <a:cubicBezTo>
                        <a:pt x="1607" y="1750"/>
                        <a:pt x="1608" y="1757"/>
                        <a:pt x="1611" y="1761"/>
                      </a:cubicBezTo>
                      <a:cubicBezTo>
                        <a:pt x="1614" y="1764"/>
                        <a:pt x="1619" y="1766"/>
                        <a:pt x="1623" y="1766"/>
                      </a:cubicBezTo>
                      <a:cubicBezTo>
                        <a:pt x="1627" y="1765"/>
                        <a:pt x="1630" y="1763"/>
                        <a:pt x="1633" y="1759"/>
                      </a:cubicBezTo>
                      <a:cubicBezTo>
                        <a:pt x="1635" y="1755"/>
                        <a:pt x="1636" y="1749"/>
                        <a:pt x="1633" y="1744"/>
                      </a:cubicBezTo>
                      <a:cubicBezTo>
                        <a:pt x="1625" y="1734"/>
                        <a:pt x="1611" y="1734"/>
                        <a:pt x="1601" y="1740"/>
                      </a:cubicBezTo>
                      <a:cubicBezTo>
                        <a:pt x="1597" y="1742"/>
                        <a:pt x="1595" y="1745"/>
                        <a:pt x="1592" y="1748"/>
                      </a:cubicBezTo>
                      <a:cubicBezTo>
                        <a:pt x="1600" y="1738"/>
                        <a:pt x="1608" y="1731"/>
                        <a:pt x="1620" y="1726"/>
                      </a:cubicBezTo>
                      <a:cubicBezTo>
                        <a:pt x="1628" y="1722"/>
                        <a:pt x="1634" y="1721"/>
                        <a:pt x="1643" y="1721"/>
                      </a:cubicBezTo>
                      <a:cubicBezTo>
                        <a:pt x="1652" y="1721"/>
                        <a:pt x="1658" y="1723"/>
                        <a:pt x="1666" y="1728"/>
                      </a:cubicBezTo>
                      <a:cubicBezTo>
                        <a:pt x="1670" y="1730"/>
                        <a:pt x="1673" y="1732"/>
                        <a:pt x="1676" y="1736"/>
                      </a:cubicBezTo>
                      <a:cubicBezTo>
                        <a:pt x="1676" y="1736"/>
                        <a:pt x="1676" y="1736"/>
                        <a:pt x="1676" y="1736"/>
                      </a:cubicBezTo>
                      <a:cubicBezTo>
                        <a:pt x="1666" y="1728"/>
                        <a:pt x="1652" y="1730"/>
                        <a:pt x="1649" y="1747"/>
                      </a:cubicBezTo>
                      <a:cubicBezTo>
                        <a:pt x="1647" y="1760"/>
                        <a:pt x="1661" y="1781"/>
                        <a:pt x="1635" y="1798"/>
                      </a:cubicBezTo>
                      <a:close/>
                      <a:moveTo>
                        <a:pt x="1517" y="1764"/>
                      </a:moveTo>
                      <a:cubicBezTo>
                        <a:pt x="1522" y="1778"/>
                        <a:pt x="1502" y="1784"/>
                        <a:pt x="1496" y="1787"/>
                      </a:cubicBezTo>
                      <a:cubicBezTo>
                        <a:pt x="1491" y="1790"/>
                        <a:pt x="1488" y="1792"/>
                        <a:pt x="1487" y="1797"/>
                      </a:cubicBezTo>
                      <a:cubicBezTo>
                        <a:pt x="1485" y="1791"/>
                        <a:pt x="1486" y="1776"/>
                        <a:pt x="1489" y="1769"/>
                      </a:cubicBezTo>
                      <a:cubicBezTo>
                        <a:pt x="1493" y="1760"/>
                        <a:pt x="1503" y="1754"/>
                        <a:pt x="1514" y="1760"/>
                      </a:cubicBezTo>
                      <a:cubicBezTo>
                        <a:pt x="1508" y="1761"/>
                        <a:pt x="1501" y="1767"/>
                        <a:pt x="1500" y="1772"/>
                      </a:cubicBezTo>
                      <a:cubicBezTo>
                        <a:pt x="1502" y="1770"/>
                        <a:pt x="1509" y="1765"/>
                        <a:pt x="1517" y="1764"/>
                      </a:cubicBezTo>
                      <a:close/>
                      <a:moveTo>
                        <a:pt x="1704" y="2005"/>
                      </a:moveTo>
                      <a:cubicBezTo>
                        <a:pt x="1683" y="2008"/>
                        <a:pt x="1669" y="2005"/>
                        <a:pt x="1649" y="2004"/>
                      </a:cubicBezTo>
                      <a:cubicBezTo>
                        <a:pt x="1640" y="2004"/>
                        <a:pt x="1631" y="2005"/>
                        <a:pt x="1623" y="2012"/>
                      </a:cubicBezTo>
                      <a:cubicBezTo>
                        <a:pt x="1617" y="2018"/>
                        <a:pt x="1614" y="2026"/>
                        <a:pt x="1616" y="2034"/>
                      </a:cubicBezTo>
                      <a:cubicBezTo>
                        <a:pt x="1618" y="2041"/>
                        <a:pt x="1623" y="2047"/>
                        <a:pt x="1631" y="2048"/>
                      </a:cubicBezTo>
                      <a:cubicBezTo>
                        <a:pt x="1635" y="2049"/>
                        <a:pt x="1639" y="2048"/>
                        <a:pt x="1643" y="2045"/>
                      </a:cubicBezTo>
                      <a:cubicBezTo>
                        <a:pt x="1648" y="2041"/>
                        <a:pt x="1650" y="2033"/>
                        <a:pt x="1645" y="2029"/>
                      </a:cubicBezTo>
                      <a:cubicBezTo>
                        <a:pt x="1642" y="2026"/>
                        <a:pt x="1638" y="2025"/>
                        <a:pt x="1634" y="2028"/>
                      </a:cubicBezTo>
                      <a:cubicBezTo>
                        <a:pt x="1630" y="2030"/>
                        <a:pt x="1629" y="2036"/>
                        <a:pt x="1632" y="2039"/>
                      </a:cubicBezTo>
                      <a:cubicBezTo>
                        <a:pt x="1635" y="2043"/>
                        <a:pt x="1640" y="2044"/>
                        <a:pt x="1644" y="2042"/>
                      </a:cubicBezTo>
                      <a:cubicBezTo>
                        <a:pt x="1645" y="2041"/>
                        <a:pt x="1646" y="2040"/>
                        <a:pt x="1646" y="2040"/>
                      </a:cubicBezTo>
                      <a:cubicBezTo>
                        <a:pt x="1645" y="2041"/>
                        <a:pt x="1644" y="2043"/>
                        <a:pt x="1642" y="2044"/>
                      </a:cubicBezTo>
                      <a:cubicBezTo>
                        <a:pt x="1639" y="2046"/>
                        <a:pt x="1635" y="2047"/>
                        <a:pt x="1631" y="2046"/>
                      </a:cubicBezTo>
                      <a:cubicBezTo>
                        <a:pt x="1625" y="2045"/>
                        <a:pt x="1620" y="2040"/>
                        <a:pt x="1619" y="2034"/>
                      </a:cubicBezTo>
                      <a:cubicBezTo>
                        <a:pt x="1617" y="2026"/>
                        <a:pt x="1620" y="2020"/>
                        <a:pt x="1626" y="2015"/>
                      </a:cubicBezTo>
                      <a:cubicBezTo>
                        <a:pt x="1633" y="2009"/>
                        <a:pt x="1641" y="2008"/>
                        <a:pt x="1649" y="2009"/>
                      </a:cubicBezTo>
                      <a:cubicBezTo>
                        <a:pt x="1670" y="2009"/>
                        <a:pt x="1683" y="2013"/>
                        <a:pt x="1704" y="2010"/>
                      </a:cubicBezTo>
                      <a:cubicBezTo>
                        <a:pt x="1724" y="2006"/>
                        <a:pt x="1742" y="1998"/>
                        <a:pt x="1755" y="1983"/>
                      </a:cubicBezTo>
                      <a:cubicBezTo>
                        <a:pt x="1767" y="1969"/>
                        <a:pt x="1771" y="1953"/>
                        <a:pt x="1764" y="1935"/>
                      </a:cubicBezTo>
                      <a:cubicBezTo>
                        <a:pt x="1757" y="1919"/>
                        <a:pt x="1741" y="1908"/>
                        <a:pt x="1724" y="1909"/>
                      </a:cubicBezTo>
                      <a:cubicBezTo>
                        <a:pt x="1724" y="1909"/>
                        <a:pt x="1724" y="1909"/>
                        <a:pt x="1724" y="1909"/>
                      </a:cubicBezTo>
                      <a:cubicBezTo>
                        <a:pt x="1731" y="1913"/>
                        <a:pt x="1738" y="1921"/>
                        <a:pt x="1739" y="1931"/>
                      </a:cubicBezTo>
                      <a:cubicBezTo>
                        <a:pt x="1740" y="1948"/>
                        <a:pt x="1729" y="1959"/>
                        <a:pt x="1713" y="1961"/>
                      </a:cubicBezTo>
                      <a:cubicBezTo>
                        <a:pt x="1683" y="1965"/>
                        <a:pt x="1687" y="2001"/>
                        <a:pt x="1720" y="1997"/>
                      </a:cubicBezTo>
                      <a:cubicBezTo>
                        <a:pt x="1736" y="1995"/>
                        <a:pt x="1749" y="1981"/>
                        <a:pt x="1753" y="1969"/>
                      </a:cubicBezTo>
                      <a:cubicBezTo>
                        <a:pt x="1762" y="1944"/>
                        <a:pt x="1750" y="1911"/>
                        <a:pt x="1724" y="1909"/>
                      </a:cubicBezTo>
                      <a:cubicBezTo>
                        <a:pt x="1741" y="1910"/>
                        <a:pt x="1755" y="1921"/>
                        <a:pt x="1761" y="1936"/>
                      </a:cubicBezTo>
                      <a:cubicBezTo>
                        <a:pt x="1767" y="1953"/>
                        <a:pt x="1763" y="1967"/>
                        <a:pt x="1752" y="1980"/>
                      </a:cubicBezTo>
                      <a:cubicBezTo>
                        <a:pt x="1739" y="1994"/>
                        <a:pt x="1722" y="2002"/>
                        <a:pt x="1704" y="2005"/>
                      </a:cubicBezTo>
                      <a:close/>
                      <a:moveTo>
                        <a:pt x="1621" y="1864"/>
                      </a:moveTo>
                      <a:cubicBezTo>
                        <a:pt x="1608" y="1832"/>
                        <a:pt x="1623" y="1807"/>
                        <a:pt x="1622" y="1790"/>
                      </a:cubicBezTo>
                      <a:cubicBezTo>
                        <a:pt x="1622" y="1772"/>
                        <a:pt x="1600" y="1773"/>
                        <a:pt x="1597" y="1792"/>
                      </a:cubicBezTo>
                      <a:cubicBezTo>
                        <a:pt x="1593" y="1814"/>
                        <a:pt x="1605" y="1843"/>
                        <a:pt x="1621" y="1864"/>
                      </a:cubicBezTo>
                      <a:close/>
                      <a:moveTo>
                        <a:pt x="1651" y="1895"/>
                      </a:moveTo>
                      <a:cubicBezTo>
                        <a:pt x="1636" y="1901"/>
                        <a:pt x="1625" y="1912"/>
                        <a:pt x="1620" y="1927"/>
                      </a:cubicBezTo>
                      <a:cubicBezTo>
                        <a:pt x="1616" y="1939"/>
                        <a:pt x="1617" y="1955"/>
                        <a:pt x="1628" y="1962"/>
                      </a:cubicBezTo>
                      <a:cubicBezTo>
                        <a:pt x="1624" y="1967"/>
                        <a:pt x="1615" y="1966"/>
                        <a:pt x="1610" y="1960"/>
                      </a:cubicBezTo>
                      <a:cubicBezTo>
                        <a:pt x="1604" y="1953"/>
                        <a:pt x="1603" y="1940"/>
                        <a:pt x="1612" y="1931"/>
                      </a:cubicBezTo>
                      <a:cubicBezTo>
                        <a:pt x="1603" y="1924"/>
                        <a:pt x="1622" y="1897"/>
                        <a:pt x="1651" y="1895"/>
                      </a:cubicBezTo>
                      <a:close/>
                      <a:moveTo>
                        <a:pt x="1786" y="1924"/>
                      </a:moveTo>
                      <a:cubicBezTo>
                        <a:pt x="1788" y="1913"/>
                        <a:pt x="1786" y="1897"/>
                        <a:pt x="1782" y="1888"/>
                      </a:cubicBezTo>
                      <a:cubicBezTo>
                        <a:pt x="1776" y="1877"/>
                        <a:pt x="1762" y="1864"/>
                        <a:pt x="1749" y="1866"/>
                      </a:cubicBezTo>
                      <a:cubicBezTo>
                        <a:pt x="1747" y="1852"/>
                        <a:pt x="1738" y="1843"/>
                        <a:pt x="1729" y="1836"/>
                      </a:cubicBezTo>
                      <a:cubicBezTo>
                        <a:pt x="1717" y="1825"/>
                        <a:pt x="1705" y="1811"/>
                        <a:pt x="1710" y="1798"/>
                      </a:cubicBezTo>
                      <a:cubicBezTo>
                        <a:pt x="1697" y="1809"/>
                        <a:pt x="1699" y="1832"/>
                        <a:pt x="1707" y="1845"/>
                      </a:cubicBezTo>
                      <a:cubicBezTo>
                        <a:pt x="1718" y="1864"/>
                        <a:pt x="1732" y="1868"/>
                        <a:pt x="1753" y="1879"/>
                      </a:cubicBezTo>
                      <a:cubicBezTo>
                        <a:pt x="1764" y="1885"/>
                        <a:pt x="1783" y="1906"/>
                        <a:pt x="1786" y="1924"/>
                      </a:cubicBezTo>
                      <a:close/>
                      <a:moveTo>
                        <a:pt x="1662" y="1895"/>
                      </a:moveTo>
                      <a:cubicBezTo>
                        <a:pt x="1648" y="1898"/>
                        <a:pt x="1647" y="1920"/>
                        <a:pt x="1650" y="1933"/>
                      </a:cubicBezTo>
                      <a:cubicBezTo>
                        <a:pt x="1655" y="1948"/>
                        <a:pt x="1664" y="1964"/>
                        <a:pt x="1656" y="1980"/>
                      </a:cubicBezTo>
                      <a:cubicBezTo>
                        <a:pt x="1651" y="1988"/>
                        <a:pt x="1642" y="1994"/>
                        <a:pt x="1633" y="1993"/>
                      </a:cubicBezTo>
                      <a:cubicBezTo>
                        <a:pt x="1627" y="1993"/>
                        <a:pt x="1623" y="1989"/>
                        <a:pt x="1622" y="1983"/>
                      </a:cubicBezTo>
                      <a:cubicBezTo>
                        <a:pt x="1625" y="1987"/>
                        <a:pt x="1633" y="1988"/>
                        <a:pt x="1638" y="1984"/>
                      </a:cubicBezTo>
                      <a:cubicBezTo>
                        <a:pt x="1643" y="1980"/>
                        <a:pt x="1643" y="1972"/>
                        <a:pt x="1640" y="1966"/>
                      </a:cubicBezTo>
                      <a:cubicBezTo>
                        <a:pt x="1635" y="1953"/>
                        <a:pt x="1627" y="1942"/>
                        <a:pt x="1627" y="1928"/>
                      </a:cubicBezTo>
                      <a:cubicBezTo>
                        <a:pt x="1627" y="1911"/>
                        <a:pt x="1641" y="1894"/>
                        <a:pt x="1662" y="1895"/>
                      </a:cubicBezTo>
                      <a:close/>
                      <a:moveTo>
                        <a:pt x="1540" y="1832"/>
                      </a:moveTo>
                      <a:cubicBezTo>
                        <a:pt x="1532" y="1818"/>
                        <a:pt x="1510" y="1806"/>
                        <a:pt x="1493" y="1807"/>
                      </a:cubicBezTo>
                      <a:cubicBezTo>
                        <a:pt x="1476" y="1809"/>
                        <a:pt x="1472" y="1825"/>
                        <a:pt x="1491" y="1827"/>
                      </a:cubicBezTo>
                      <a:cubicBezTo>
                        <a:pt x="1506" y="1829"/>
                        <a:pt x="1529" y="1822"/>
                        <a:pt x="1540" y="1832"/>
                      </a:cubicBezTo>
                      <a:close/>
                      <a:moveTo>
                        <a:pt x="1551" y="1854"/>
                      </a:moveTo>
                      <a:cubicBezTo>
                        <a:pt x="1552" y="1857"/>
                        <a:pt x="1555" y="1859"/>
                        <a:pt x="1558" y="1860"/>
                      </a:cubicBezTo>
                      <a:cubicBezTo>
                        <a:pt x="1561" y="1861"/>
                        <a:pt x="1566" y="1860"/>
                        <a:pt x="1569" y="1856"/>
                      </a:cubicBezTo>
                      <a:cubicBezTo>
                        <a:pt x="1573" y="1852"/>
                        <a:pt x="1572" y="1846"/>
                        <a:pt x="1569" y="1842"/>
                      </a:cubicBezTo>
                      <a:cubicBezTo>
                        <a:pt x="1563" y="1836"/>
                        <a:pt x="1558" y="1840"/>
                        <a:pt x="1553" y="1840"/>
                      </a:cubicBezTo>
                      <a:cubicBezTo>
                        <a:pt x="1547" y="1839"/>
                        <a:pt x="1543" y="1833"/>
                        <a:pt x="1542" y="1826"/>
                      </a:cubicBezTo>
                      <a:cubicBezTo>
                        <a:pt x="1541" y="1817"/>
                        <a:pt x="1544" y="1809"/>
                        <a:pt x="1553" y="1806"/>
                      </a:cubicBezTo>
                      <a:cubicBezTo>
                        <a:pt x="1557" y="1804"/>
                        <a:pt x="1563" y="1804"/>
                        <a:pt x="1565" y="1809"/>
                      </a:cubicBezTo>
                      <a:cubicBezTo>
                        <a:pt x="1560" y="1808"/>
                        <a:pt x="1554" y="1813"/>
                        <a:pt x="1558" y="1820"/>
                      </a:cubicBezTo>
                      <a:cubicBezTo>
                        <a:pt x="1559" y="1823"/>
                        <a:pt x="1566" y="1828"/>
                        <a:pt x="1573" y="1833"/>
                      </a:cubicBezTo>
                      <a:cubicBezTo>
                        <a:pt x="1580" y="1838"/>
                        <a:pt x="1586" y="1843"/>
                        <a:pt x="1588" y="1850"/>
                      </a:cubicBezTo>
                      <a:cubicBezTo>
                        <a:pt x="1592" y="1864"/>
                        <a:pt x="1582" y="1879"/>
                        <a:pt x="1568" y="1880"/>
                      </a:cubicBezTo>
                      <a:cubicBezTo>
                        <a:pt x="1560" y="1881"/>
                        <a:pt x="1554" y="1878"/>
                        <a:pt x="1548" y="1873"/>
                      </a:cubicBezTo>
                      <a:cubicBezTo>
                        <a:pt x="1542" y="1868"/>
                        <a:pt x="1529" y="1852"/>
                        <a:pt x="1520" y="1852"/>
                      </a:cubicBezTo>
                      <a:cubicBezTo>
                        <a:pt x="1513" y="1852"/>
                        <a:pt x="1509" y="1857"/>
                        <a:pt x="1510" y="1861"/>
                      </a:cubicBezTo>
                      <a:cubicBezTo>
                        <a:pt x="1505" y="1860"/>
                        <a:pt x="1502" y="1852"/>
                        <a:pt x="1505" y="1846"/>
                      </a:cubicBezTo>
                      <a:cubicBezTo>
                        <a:pt x="1510" y="1835"/>
                        <a:pt x="1527" y="1830"/>
                        <a:pt x="1540" y="1838"/>
                      </a:cubicBezTo>
                      <a:cubicBezTo>
                        <a:pt x="1545" y="1841"/>
                        <a:pt x="1547" y="1847"/>
                        <a:pt x="1551" y="1854"/>
                      </a:cubicBezTo>
                      <a:close/>
                      <a:moveTo>
                        <a:pt x="1553" y="1854"/>
                      </a:moveTo>
                      <a:cubicBezTo>
                        <a:pt x="1556" y="1858"/>
                        <a:pt x="1561" y="1860"/>
                        <a:pt x="1565" y="1857"/>
                      </a:cubicBezTo>
                      <a:cubicBezTo>
                        <a:pt x="1573" y="1853"/>
                        <a:pt x="1569" y="1842"/>
                        <a:pt x="1562" y="1841"/>
                      </a:cubicBezTo>
                      <a:cubicBezTo>
                        <a:pt x="1556" y="1840"/>
                        <a:pt x="1553" y="1843"/>
                        <a:pt x="1546" y="1839"/>
                      </a:cubicBezTo>
                      <a:cubicBezTo>
                        <a:pt x="1551" y="1845"/>
                        <a:pt x="1550" y="1848"/>
                        <a:pt x="1553" y="1854"/>
                      </a:cubicBezTo>
                      <a:close/>
                      <a:moveTo>
                        <a:pt x="1582" y="1877"/>
                      </a:moveTo>
                      <a:cubicBezTo>
                        <a:pt x="1589" y="1873"/>
                        <a:pt x="1593" y="1863"/>
                        <a:pt x="1592" y="1857"/>
                      </a:cubicBezTo>
                      <a:cubicBezTo>
                        <a:pt x="1600" y="1854"/>
                        <a:pt x="1611" y="1868"/>
                        <a:pt x="1603" y="1878"/>
                      </a:cubicBezTo>
                      <a:cubicBezTo>
                        <a:pt x="1598" y="1885"/>
                        <a:pt x="1586" y="1884"/>
                        <a:pt x="1582" y="1877"/>
                      </a:cubicBezTo>
                      <a:close/>
                      <a:moveTo>
                        <a:pt x="1814" y="1746"/>
                      </a:moveTo>
                      <a:cubicBezTo>
                        <a:pt x="1799" y="1766"/>
                        <a:pt x="1814" y="1786"/>
                        <a:pt x="1823" y="1795"/>
                      </a:cubicBezTo>
                      <a:cubicBezTo>
                        <a:pt x="1833" y="1805"/>
                        <a:pt x="1847" y="1813"/>
                        <a:pt x="1847" y="1829"/>
                      </a:cubicBezTo>
                      <a:cubicBezTo>
                        <a:pt x="1847" y="1838"/>
                        <a:pt x="1843" y="1846"/>
                        <a:pt x="1835" y="1850"/>
                      </a:cubicBezTo>
                      <a:cubicBezTo>
                        <a:pt x="1831" y="1852"/>
                        <a:pt x="1825" y="1851"/>
                        <a:pt x="1822" y="1847"/>
                      </a:cubicBezTo>
                      <a:cubicBezTo>
                        <a:pt x="1826" y="1848"/>
                        <a:pt x="1833" y="1846"/>
                        <a:pt x="1835" y="1840"/>
                      </a:cubicBezTo>
                      <a:cubicBezTo>
                        <a:pt x="1837" y="1835"/>
                        <a:pt x="1834" y="1829"/>
                        <a:pt x="1829" y="1825"/>
                      </a:cubicBezTo>
                      <a:cubicBezTo>
                        <a:pt x="1816" y="1815"/>
                        <a:pt x="1805" y="1803"/>
                        <a:pt x="1800" y="1791"/>
                      </a:cubicBezTo>
                      <a:cubicBezTo>
                        <a:pt x="1795" y="1777"/>
                        <a:pt x="1798" y="1756"/>
                        <a:pt x="1814" y="1746"/>
                      </a:cubicBezTo>
                      <a:close/>
                      <a:moveTo>
                        <a:pt x="1968" y="1938"/>
                      </a:moveTo>
                      <a:cubicBezTo>
                        <a:pt x="1970" y="1940"/>
                        <a:pt x="1971" y="1942"/>
                        <a:pt x="1971" y="1944"/>
                      </a:cubicBezTo>
                      <a:cubicBezTo>
                        <a:pt x="1971" y="1947"/>
                        <a:pt x="1969" y="1950"/>
                        <a:pt x="1966" y="1952"/>
                      </a:cubicBezTo>
                      <a:cubicBezTo>
                        <a:pt x="1961" y="1953"/>
                        <a:pt x="1958" y="1951"/>
                        <a:pt x="1956" y="1948"/>
                      </a:cubicBezTo>
                      <a:cubicBezTo>
                        <a:pt x="1953" y="1943"/>
                        <a:pt x="1957" y="1940"/>
                        <a:pt x="1958" y="1936"/>
                      </a:cubicBezTo>
                      <a:cubicBezTo>
                        <a:pt x="1959" y="1932"/>
                        <a:pt x="1955" y="1927"/>
                        <a:pt x="1950" y="1925"/>
                      </a:cubicBezTo>
                      <a:cubicBezTo>
                        <a:pt x="1944" y="1922"/>
                        <a:pt x="1938" y="1923"/>
                        <a:pt x="1933" y="1928"/>
                      </a:cubicBezTo>
                      <a:cubicBezTo>
                        <a:pt x="1931" y="1931"/>
                        <a:pt x="1930" y="1935"/>
                        <a:pt x="1933" y="1938"/>
                      </a:cubicBezTo>
                      <a:cubicBezTo>
                        <a:pt x="1933" y="1934"/>
                        <a:pt x="1938" y="1931"/>
                        <a:pt x="1942" y="1935"/>
                      </a:cubicBezTo>
                      <a:cubicBezTo>
                        <a:pt x="1944" y="1937"/>
                        <a:pt x="1946" y="1943"/>
                        <a:pt x="1948" y="1949"/>
                      </a:cubicBezTo>
                      <a:cubicBezTo>
                        <a:pt x="1950" y="1955"/>
                        <a:pt x="1953" y="1960"/>
                        <a:pt x="1957" y="1963"/>
                      </a:cubicBezTo>
                      <a:cubicBezTo>
                        <a:pt x="1966" y="1969"/>
                        <a:pt x="1979" y="1966"/>
                        <a:pt x="1983" y="1956"/>
                      </a:cubicBezTo>
                      <a:cubicBezTo>
                        <a:pt x="1985" y="1951"/>
                        <a:pt x="1984" y="1945"/>
                        <a:pt x="1982" y="1940"/>
                      </a:cubicBezTo>
                      <a:cubicBezTo>
                        <a:pt x="1981" y="1935"/>
                        <a:pt x="1972" y="1922"/>
                        <a:pt x="1974" y="1915"/>
                      </a:cubicBezTo>
                      <a:cubicBezTo>
                        <a:pt x="1975" y="1910"/>
                        <a:pt x="1980" y="1909"/>
                        <a:pt x="1983" y="1911"/>
                      </a:cubicBezTo>
                      <a:cubicBezTo>
                        <a:pt x="1983" y="1906"/>
                        <a:pt x="1978" y="1903"/>
                        <a:pt x="1973" y="1903"/>
                      </a:cubicBezTo>
                      <a:cubicBezTo>
                        <a:pt x="1964" y="1905"/>
                        <a:pt x="1957" y="1915"/>
                        <a:pt x="1960" y="1926"/>
                      </a:cubicBezTo>
                      <a:cubicBezTo>
                        <a:pt x="1961" y="1931"/>
                        <a:pt x="1964" y="1934"/>
                        <a:pt x="1968" y="1938"/>
                      </a:cubicBezTo>
                      <a:close/>
                      <a:moveTo>
                        <a:pt x="1943" y="2093"/>
                      </a:moveTo>
                      <a:cubicBezTo>
                        <a:pt x="1934" y="2078"/>
                        <a:pt x="1919" y="2077"/>
                        <a:pt x="1914" y="2074"/>
                      </a:cubicBezTo>
                      <a:cubicBezTo>
                        <a:pt x="1908" y="2071"/>
                        <a:pt x="1912" y="2064"/>
                        <a:pt x="1919" y="2066"/>
                      </a:cubicBezTo>
                      <a:cubicBezTo>
                        <a:pt x="1927" y="2068"/>
                        <a:pt x="1939" y="2079"/>
                        <a:pt x="1943" y="2093"/>
                      </a:cubicBezTo>
                      <a:close/>
                      <a:moveTo>
                        <a:pt x="1894" y="2048"/>
                      </a:moveTo>
                      <a:cubicBezTo>
                        <a:pt x="1896" y="2047"/>
                        <a:pt x="1897" y="2047"/>
                        <a:pt x="1898" y="2048"/>
                      </a:cubicBezTo>
                      <a:cubicBezTo>
                        <a:pt x="1900" y="2049"/>
                        <a:pt x="1901" y="2051"/>
                        <a:pt x="1900" y="2053"/>
                      </a:cubicBezTo>
                      <a:cubicBezTo>
                        <a:pt x="1900" y="2056"/>
                        <a:pt x="1898" y="2057"/>
                        <a:pt x="1896" y="2057"/>
                      </a:cubicBezTo>
                      <a:cubicBezTo>
                        <a:pt x="1892" y="2057"/>
                        <a:pt x="1892" y="2054"/>
                        <a:pt x="1890" y="2053"/>
                      </a:cubicBezTo>
                      <a:cubicBezTo>
                        <a:pt x="1888" y="2051"/>
                        <a:pt x="1885" y="2051"/>
                        <a:pt x="1883" y="2053"/>
                      </a:cubicBezTo>
                      <a:cubicBezTo>
                        <a:pt x="1880" y="2056"/>
                        <a:pt x="1878" y="2059"/>
                        <a:pt x="1879" y="2063"/>
                      </a:cubicBezTo>
                      <a:cubicBezTo>
                        <a:pt x="1880" y="2065"/>
                        <a:pt x="1882" y="2067"/>
                        <a:pt x="1885" y="2066"/>
                      </a:cubicBezTo>
                      <a:cubicBezTo>
                        <a:pt x="1883" y="2065"/>
                        <a:pt x="1882" y="2061"/>
                        <a:pt x="1885" y="2060"/>
                      </a:cubicBezTo>
                      <a:cubicBezTo>
                        <a:pt x="1887" y="2060"/>
                        <a:pt x="1891" y="2061"/>
                        <a:pt x="1894" y="2061"/>
                      </a:cubicBezTo>
                      <a:cubicBezTo>
                        <a:pt x="1898" y="2062"/>
                        <a:pt x="1901" y="2062"/>
                        <a:pt x="1904" y="2061"/>
                      </a:cubicBezTo>
                      <a:cubicBezTo>
                        <a:pt x="1910" y="2058"/>
                        <a:pt x="1911" y="2050"/>
                        <a:pt x="1908" y="2045"/>
                      </a:cubicBezTo>
                      <a:cubicBezTo>
                        <a:pt x="1905" y="2043"/>
                        <a:pt x="1903" y="2042"/>
                        <a:pt x="1899" y="2041"/>
                      </a:cubicBezTo>
                      <a:cubicBezTo>
                        <a:pt x="1896" y="2041"/>
                        <a:pt x="1887" y="2042"/>
                        <a:pt x="1884" y="2039"/>
                      </a:cubicBezTo>
                      <a:cubicBezTo>
                        <a:pt x="1882" y="2036"/>
                        <a:pt x="1882" y="2034"/>
                        <a:pt x="1884" y="2033"/>
                      </a:cubicBezTo>
                      <a:cubicBezTo>
                        <a:pt x="1882" y="2031"/>
                        <a:pt x="1879" y="2033"/>
                        <a:pt x="1878" y="2036"/>
                      </a:cubicBezTo>
                      <a:cubicBezTo>
                        <a:pt x="1876" y="2041"/>
                        <a:pt x="1879" y="2047"/>
                        <a:pt x="1886" y="2049"/>
                      </a:cubicBezTo>
                      <a:cubicBezTo>
                        <a:pt x="1888" y="2050"/>
                        <a:pt x="1891" y="2049"/>
                        <a:pt x="1894" y="2048"/>
                      </a:cubicBezTo>
                      <a:close/>
                      <a:moveTo>
                        <a:pt x="1895" y="2049"/>
                      </a:moveTo>
                      <a:cubicBezTo>
                        <a:pt x="1897" y="2048"/>
                        <a:pt x="1899" y="2049"/>
                        <a:pt x="1900" y="2051"/>
                      </a:cubicBezTo>
                      <a:cubicBezTo>
                        <a:pt x="1900" y="2055"/>
                        <a:pt x="1896" y="2057"/>
                        <a:pt x="1893" y="2055"/>
                      </a:cubicBezTo>
                      <a:cubicBezTo>
                        <a:pt x="1891" y="2054"/>
                        <a:pt x="1891" y="2052"/>
                        <a:pt x="1888" y="2051"/>
                      </a:cubicBezTo>
                      <a:cubicBezTo>
                        <a:pt x="1892" y="2051"/>
                        <a:pt x="1892" y="2049"/>
                        <a:pt x="1895" y="2049"/>
                      </a:cubicBezTo>
                      <a:close/>
                      <a:moveTo>
                        <a:pt x="1911" y="2051"/>
                      </a:moveTo>
                      <a:cubicBezTo>
                        <a:pt x="1912" y="2054"/>
                        <a:pt x="1910" y="2058"/>
                        <a:pt x="1907" y="2060"/>
                      </a:cubicBezTo>
                      <a:cubicBezTo>
                        <a:pt x="1909" y="2063"/>
                        <a:pt x="1917" y="2063"/>
                        <a:pt x="1918" y="2057"/>
                      </a:cubicBezTo>
                      <a:cubicBezTo>
                        <a:pt x="1918" y="2053"/>
                        <a:pt x="1914" y="2050"/>
                        <a:pt x="1911" y="2051"/>
                      </a:cubicBezTo>
                      <a:close/>
                      <a:moveTo>
                        <a:pt x="1919" y="2058"/>
                      </a:moveTo>
                      <a:cubicBezTo>
                        <a:pt x="1919" y="2058"/>
                        <a:pt x="1918" y="2059"/>
                        <a:pt x="1918" y="2060"/>
                      </a:cubicBezTo>
                      <a:cubicBezTo>
                        <a:pt x="1925" y="2062"/>
                        <a:pt x="1932" y="2067"/>
                        <a:pt x="1937" y="2074"/>
                      </a:cubicBezTo>
                      <a:cubicBezTo>
                        <a:pt x="1946" y="2086"/>
                        <a:pt x="1943" y="2100"/>
                        <a:pt x="1953" y="2119"/>
                      </a:cubicBezTo>
                      <a:cubicBezTo>
                        <a:pt x="1958" y="2128"/>
                        <a:pt x="1964" y="2134"/>
                        <a:pt x="1970" y="2138"/>
                      </a:cubicBezTo>
                      <a:cubicBezTo>
                        <a:pt x="1982" y="2148"/>
                        <a:pt x="2000" y="2152"/>
                        <a:pt x="2010" y="2165"/>
                      </a:cubicBezTo>
                      <a:cubicBezTo>
                        <a:pt x="2004" y="2161"/>
                        <a:pt x="1995" y="2163"/>
                        <a:pt x="1995" y="2173"/>
                      </a:cubicBezTo>
                      <a:cubicBezTo>
                        <a:pt x="1995" y="2180"/>
                        <a:pt x="2005" y="2190"/>
                        <a:pt x="1992" y="2202"/>
                      </a:cubicBezTo>
                      <a:cubicBezTo>
                        <a:pt x="2001" y="2199"/>
                        <a:pt x="2009" y="2195"/>
                        <a:pt x="2013" y="2187"/>
                      </a:cubicBezTo>
                      <a:cubicBezTo>
                        <a:pt x="2016" y="2182"/>
                        <a:pt x="2016" y="2177"/>
                        <a:pt x="2015" y="2172"/>
                      </a:cubicBezTo>
                      <a:cubicBezTo>
                        <a:pt x="2009" y="2149"/>
                        <a:pt x="1974" y="2146"/>
                        <a:pt x="1964" y="2129"/>
                      </a:cubicBezTo>
                      <a:cubicBezTo>
                        <a:pt x="1965" y="2130"/>
                        <a:pt x="1965" y="2131"/>
                        <a:pt x="1966" y="2131"/>
                      </a:cubicBezTo>
                      <a:cubicBezTo>
                        <a:pt x="1978" y="2146"/>
                        <a:pt x="2002" y="2145"/>
                        <a:pt x="2015" y="2131"/>
                      </a:cubicBezTo>
                      <a:cubicBezTo>
                        <a:pt x="2021" y="2124"/>
                        <a:pt x="2025" y="2114"/>
                        <a:pt x="2023" y="2103"/>
                      </a:cubicBezTo>
                      <a:cubicBezTo>
                        <a:pt x="2020" y="2092"/>
                        <a:pt x="2013" y="2082"/>
                        <a:pt x="2002" y="2078"/>
                      </a:cubicBezTo>
                      <a:cubicBezTo>
                        <a:pt x="1990" y="2074"/>
                        <a:pt x="1978" y="2076"/>
                        <a:pt x="1971" y="2087"/>
                      </a:cubicBezTo>
                      <a:cubicBezTo>
                        <a:pt x="1967" y="2093"/>
                        <a:pt x="1967" y="2101"/>
                        <a:pt x="1972" y="2107"/>
                      </a:cubicBezTo>
                      <a:cubicBezTo>
                        <a:pt x="1978" y="2116"/>
                        <a:pt x="1987" y="2117"/>
                        <a:pt x="1994" y="2113"/>
                      </a:cubicBezTo>
                      <a:cubicBezTo>
                        <a:pt x="2002" y="2109"/>
                        <a:pt x="2005" y="2099"/>
                        <a:pt x="1998" y="2091"/>
                      </a:cubicBezTo>
                      <a:cubicBezTo>
                        <a:pt x="2004" y="2101"/>
                        <a:pt x="2000" y="2109"/>
                        <a:pt x="1992" y="2112"/>
                      </a:cubicBezTo>
                      <a:cubicBezTo>
                        <a:pt x="1986" y="2114"/>
                        <a:pt x="1979" y="2113"/>
                        <a:pt x="1974" y="2106"/>
                      </a:cubicBezTo>
                      <a:cubicBezTo>
                        <a:pt x="1970" y="2101"/>
                        <a:pt x="1970" y="2094"/>
                        <a:pt x="1974" y="2088"/>
                      </a:cubicBezTo>
                      <a:cubicBezTo>
                        <a:pt x="1980" y="2079"/>
                        <a:pt x="1991" y="2078"/>
                        <a:pt x="2001" y="2081"/>
                      </a:cubicBezTo>
                      <a:cubicBezTo>
                        <a:pt x="2010" y="2085"/>
                        <a:pt x="2017" y="2094"/>
                        <a:pt x="2019" y="2104"/>
                      </a:cubicBezTo>
                      <a:cubicBezTo>
                        <a:pt x="2021" y="2114"/>
                        <a:pt x="2018" y="2124"/>
                        <a:pt x="2011" y="2130"/>
                      </a:cubicBezTo>
                      <a:cubicBezTo>
                        <a:pt x="1999" y="2142"/>
                        <a:pt x="1979" y="2143"/>
                        <a:pt x="1967" y="2130"/>
                      </a:cubicBezTo>
                      <a:cubicBezTo>
                        <a:pt x="1958" y="2119"/>
                        <a:pt x="1956" y="2108"/>
                        <a:pt x="1961" y="2095"/>
                      </a:cubicBezTo>
                      <a:cubicBezTo>
                        <a:pt x="1968" y="2074"/>
                        <a:pt x="1988" y="2057"/>
                        <a:pt x="2005" y="2056"/>
                      </a:cubicBezTo>
                      <a:cubicBezTo>
                        <a:pt x="2015" y="2055"/>
                        <a:pt x="2025" y="2061"/>
                        <a:pt x="2024" y="2071"/>
                      </a:cubicBezTo>
                      <a:cubicBezTo>
                        <a:pt x="2024" y="2078"/>
                        <a:pt x="2019" y="2081"/>
                        <a:pt x="2012" y="2080"/>
                      </a:cubicBezTo>
                      <a:cubicBezTo>
                        <a:pt x="2018" y="2088"/>
                        <a:pt x="2034" y="2082"/>
                        <a:pt x="2037" y="2069"/>
                      </a:cubicBezTo>
                      <a:cubicBezTo>
                        <a:pt x="2040" y="2056"/>
                        <a:pt x="2035" y="2047"/>
                        <a:pt x="2027" y="2041"/>
                      </a:cubicBezTo>
                      <a:cubicBezTo>
                        <a:pt x="2017" y="2033"/>
                        <a:pt x="1999" y="2034"/>
                        <a:pt x="1986" y="2044"/>
                      </a:cubicBezTo>
                      <a:cubicBezTo>
                        <a:pt x="1972" y="2055"/>
                        <a:pt x="1962" y="2072"/>
                        <a:pt x="1958" y="2089"/>
                      </a:cubicBezTo>
                      <a:cubicBezTo>
                        <a:pt x="1959" y="2087"/>
                        <a:pt x="1959" y="2085"/>
                        <a:pt x="1959" y="2082"/>
                      </a:cubicBezTo>
                      <a:cubicBezTo>
                        <a:pt x="1966" y="2053"/>
                        <a:pt x="1985" y="2031"/>
                        <a:pt x="2015" y="2023"/>
                      </a:cubicBezTo>
                      <a:cubicBezTo>
                        <a:pt x="2037" y="2018"/>
                        <a:pt x="2057" y="2024"/>
                        <a:pt x="2072" y="2041"/>
                      </a:cubicBezTo>
                      <a:cubicBezTo>
                        <a:pt x="2081" y="2052"/>
                        <a:pt x="2086" y="2064"/>
                        <a:pt x="2088" y="2077"/>
                      </a:cubicBezTo>
                      <a:cubicBezTo>
                        <a:pt x="2090" y="2091"/>
                        <a:pt x="2089" y="2105"/>
                        <a:pt x="2084" y="2118"/>
                      </a:cubicBezTo>
                      <a:cubicBezTo>
                        <a:pt x="2082" y="2124"/>
                        <a:pt x="2079" y="2129"/>
                        <a:pt x="2075" y="2134"/>
                      </a:cubicBezTo>
                      <a:cubicBezTo>
                        <a:pt x="2066" y="2143"/>
                        <a:pt x="2055" y="2149"/>
                        <a:pt x="2042" y="2149"/>
                      </a:cubicBezTo>
                      <a:cubicBezTo>
                        <a:pt x="2032" y="2149"/>
                        <a:pt x="2025" y="2145"/>
                        <a:pt x="2019" y="2137"/>
                      </a:cubicBezTo>
                      <a:cubicBezTo>
                        <a:pt x="2013" y="2149"/>
                        <a:pt x="2031" y="2170"/>
                        <a:pt x="2051" y="2156"/>
                      </a:cubicBezTo>
                      <a:cubicBezTo>
                        <a:pt x="2063" y="2164"/>
                        <a:pt x="2076" y="2145"/>
                        <a:pt x="2082" y="2130"/>
                      </a:cubicBezTo>
                      <a:cubicBezTo>
                        <a:pt x="2076" y="2149"/>
                        <a:pt x="2057" y="2170"/>
                        <a:pt x="2048" y="2180"/>
                      </a:cubicBezTo>
                      <a:cubicBezTo>
                        <a:pt x="2048" y="2180"/>
                        <a:pt x="2049" y="2181"/>
                        <a:pt x="2049" y="2182"/>
                      </a:cubicBezTo>
                      <a:cubicBezTo>
                        <a:pt x="2053" y="2178"/>
                        <a:pt x="2059" y="2173"/>
                        <a:pt x="2064" y="2167"/>
                      </a:cubicBezTo>
                      <a:cubicBezTo>
                        <a:pt x="2061" y="2177"/>
                        <a:pt x="2063" y="2189"/>
                        <a:pt x="2070" y="2197"/>
                      </a:cubicBezTo>
                      <a:cubicBezTo>
                        <a:pt x="2084" y="2212"/>
                        <a:pt x="2110" y="2214"/>
                        <a:pt x="2123" y="2235"/>
                      </a:cubicBezTo>
                      <a:cubicBezTo>
                        <a:pt x="2119" y="2213"/>
                        <a:pt x="2097" y="2201"/>
                        <a:pt x="2087" y="2191"/>
                      </a:cubicBezTo>
                      <a:cubicBezTo>
                        <a:pt x="2067" y="2172"/>
                        <a:pt x="2073" y="2160"/>
                        <a:pt x="2081" y="2141"/>
                      </a:cubicBezTo>
                      <a:cubicBezTo>
                        <a:pt x="2080" y="2145"/>
                        <a:pt x="2080" y="2148"/>
                        <a:pt x="2080" y="2152"/>
                      </a:cubicBezTo>
                      <a:cubicBezTo>
                        <a:pt x="2081" y="2173"/>
                        <a:pt x="2094" y="2193"/>
                        <a:pt x="2113" y="2200"/>
                      </a:cubicBezTo>
                      <a:cubicBezTo>
                        <a:pt x="2129" y="2207"/>
                        <a:pt x="2146" y="2204"/>
                        <a:pt x="2159" y="2193"/>
                      </a:cubicBezTo>
                      <a:cubicBezTo>
                        <a:pt x="2175" y="2179"/>
                        <a:pt x="2180" y="2157"/>
                        <a:pt x="2172" y="2137"/>
                      </a:cubicBezTo>
                      <a:cubicBezTo>
                        <a:pt x="2168" y="2128"/>
                        <a:pt x="2162" y="2121"/>
                        <a:pt x="2154" y="2118"/>
                      </a:cubicBezTo>
                      <a:cubicBezTo>
                        <a:pt x="2139" y="2111"/>
                        <a:pt x="2125" y="2116"/>
                        <a:pt x="2115" y="2128"/>
                      </a:cubicBezTo>
                      <a:cubicBezTo>
                        <a:pt x="2131" y="2122"/>
                        <a:pt x="2136" y="2134"/>
                        <a:pt x="2143" y="2137"/>
                      </a:cubicBezTo>
                      <a:cubicBezTo>
                        <a:pt x="2156" y="2142"/>
                        <a:pt x="2161" y="2123"/>
                        <a:pt x="2147" y="2117"/>
                      </a:cubicBezTo>
                      <a:cubicBezTo>
                        <a:pt x="2146" y="2116"/>
                        <a:pt x="2144" y="2116"/>
                        <a:pt x="2143" y="2115"/>
                      </a:cubicBezTo>
                      <a:cubicBezTo>
                        <a:pt x="2155" y="2117"/>
                        <a:pt x="2166" y="2125"/>
                        <a:pt x="2171" y="2138"/>
                      </a:cubicBezTo>
                      <a:cubicBezTo>
                        <a:pt x="2178" y="2157"/>
                        <a:pt x="2173" y="2178"/>
                        <a:pt x="2157" y="2191"/>
                      </a:cubicBezTo>
                      <a:cubicBezTo>
                        <a:pt x="2145" y="2201"/>
                        <a:pt x="2129" y="2203"/>
                        <a:pt x="2115" y="2197"/>
                      </a:cubicBezTo>
                      <a:cubicBezTo>
                        <a:pt x="2098" y="2190"/>
                        <a:pt x="2086" y="2172"/>
                        <a:pt x="2086" y="2152"/>
                      </a:cubicBezTo>
                      <a:cubicBezTo>
                        <a:pt x="2086" y="2145"/>
                        <a:pt x="2087" y="2138"/>
                        <a:pt x="2088" y="2131"/>
                      </a:cubicBezTo>
                      <a:cubicBezTo>
                        <a:pt x="2088" y="2135"/>
                        <a:pt x="2088" y="2140"/>
                        <a:pt x="2089" y="2145"/>
                      </a:cubicBezTo>
                      <a:cubicBezTo>
                        <a:pt x="2091" y="2157"/>
                        <a:pt x="2102" y="2168"/>
                        <a:pt x="2115" y="2166"/>
                      </a:cubicBezTo>
                      <a:cubicBezTo>
                        <a:pt x="2121" y="2165"/>
                        <a:pt x="2125" y="2161"/>
                        <a:pt x="2127" y="2155"/>
                      </a:cubicBezTo>
                      <a:cubicBezTo>
                        <a:pt x="2128" y="2151"/>
                        <a:pt x="2127" y="2146"/>
                        <a:pt x="2125" y="2143"/>
                      </a:cubicBezTo>
                      <a:cubicBezTo>
                        <a:pt x="2122" y="2139"/>
                        <a:pt x="2117" y="2137"/>
                        <a:pt x="2113" y="2137"/>
                      </a:cubicBezTo>
                      <a:cubicBezTo>
                        <a:pt x="2107" y="2137"/>
                        <a:pt x="2101" y="2142"/>
                        <a:pt x="2101" y="2148"/>
                      </a:cubicBezTo>
                      <a:cubicBezTo>
                        <a:pt x="2101" y="2152"/>
                        <a:pt x="2104" y="2155"/>
                        <a:pt x="2107" y="2156"/>
                      </a:cubicBezTo>
                      <a:cubicBezTo>
                        <a:pt x="2109" y="2157"/>
                        <a:pt x="2112" y="2156"/>
                        <a:pt x="2113" y="2154"/>
                      </a:cubicBezTo>
                      <a:cubicBezTo>
                        <a:pt x="2111" y="2154"/>
                        <a:pt x="2109" y="2154"/>
                        <a:pt x="2108" y="2153"/>
                      </a:cubicBezTo>
                      <a:cubicBezTo>
                        <a:pt x="2105" y="2152"/>
                        <a:pt x="2105" y="2148"/>
                        <a:pt x="2108" y="2146"/>
                      </a:cubicBezTo>
                      <a:cubicBezTo>
                        <a:pt x="2109" y="2145"/>
                        <a:pt x="2111" y="2144"/>
                        <a:pt x="2114" y="2145"/>
                      </a:cubicBezTo>
                      <a:cubicBezTo>
                        <a:pt x="2117" y="2146"/>
                        <a:pt x="2119" y="2149"/>
                        <a:pt x="2119" y="2152"/>
                      </a:cubicBezTo>
                      <a:cubicBezTo>
                        <a:pt x="2118" y="2156"/>
                        <a:pt x="2115" y="2159"/>
                        <a:pt x="2112" y="2160"/>
                      </a:cubicBezTo>
                      <a:cubicBezTo>
                        <a:pt x="2101" y="2162"/>
                        <a:pt x="2092" y="2149"/>
                        <a:pt x="2090" y="2140"/>
                      </a:cubicBezTo>
                      <a:cubicBezTo>
                        <a:pt x="2088" y="2128"/>
                        <a:pt x="2092" y="2116"/>
                        <a:pt x="2094" y="2105"/>
                      </a:cubicBezTo>
                      <a:cubicBezTo>
                        <a:pt x="2096" y="2092"/>
                        <a:pt x="2095" y="2079"/>
                        <a:pt x="2088" y="2063"/>
                      </a:cubicBezTo>
                      <a:cubicBezTo>
                        <a:pt x="2090" y="2066"/>
                        <a:pt x="2092" y="2069"/>
                        <a:pt x="2095" y="2072"/>
                      </a:cubicBezTo>
                      <a:cubicBezTo>
                        <a:pt x="2109" y="2088"/>
                        <a:pt x="2129" y="2095"/>
                        <a:pt x="2151" y="2087"/>
                      </a:cubicBezTo>
                      <a:cubicBezTo>
                        <a:pt x="2170" y="2080"/>
                        <a:pt x="2184" y="2063"/>
                        <a:pt x="2185" y="2041"/>
                      </a:cubicBezTo>
                      <a:cubicBezTo>
                        <a:pt x="2187" y="2022"/>
                        <a:pt x="2178" y="2002"/>
                        <a:pt x="2161" y="1992"/>
                      </a:cubicBezTo>
                      <a:cubicBezTo>
                        <a:pt x="2144" y="1984"/>
                        <a:pt x="2126" y="1986"/>
                        <a:pt x="2115" y="1997"/>
                      </a:cubicBezTo>
                      <a:cubicBezTo>
                        <a:pt x="2107" y="2004"/>
                        <a:pt x="2103" y="2013"/>
                        <a:pt x="2104" y="2022"/>
                      </a:cubicBezTo>
                      <a:cubicBezTo>
                        <a:pt x="2104" y="2028"/>
                        <a:pt x="2106" y="2034"/>
                        <a:pt x="2109" y="2038"/>
                      </a:cubicBezTo>
                      <a:cubicBezTo>
                        <a:pt x="2116" y="2047"/>
                        <a:pt x="2126" y="2049"/>
                        <a:pt x="2135" y="2045"/>
                      </a:cubicBezTo>
                      <a:cubicBezTo>
                        <a:pt x="2145" y="2040"/>
                        <a:pt x="2149" y="2028"/>
                        <a:pt x="2144" y="2018"/>
                      </a:cubicBezTo>
                      <a:cubicBezTo>
                        <a:pt x="2139" y="2008"/>
                        <a:pt x="2127" y="2004"/>
                        <a:pt x="2117" y="2009"/>
                      </a:cubicBezTo>
                      <a:cubicBezTo>
                        <a:pt x="2109" y="2013"/>
                        <a:pt x="2104" y="2022"/>
                        <a:pt x="2106" y="2031"/>
                      </a:cubicBezTo>
                      <a:cubicBezTo>
                        <a:pt x="2102" y="2019"/>
                        <a:pt x="2106" y="2006"/>
                        <a:pt x="2116" y="1997"/>
                      </a:cubicBezTo>
                      <a:cubicBezTo>
                        <a:pt x="2128" y="1987"/>
                        <a:pt x="2144" y="1986"/>
                        <a:pt x="2159" y="1994"/>
                      </a:cubicBezTo>
                      <a:cubicBezTo>
                        <a:pt x="2176" y="2003"/>
                        <a:pt x="2183" y="2022"/>
                        <a:pt x="2182" y="2040"/>
                      </a:cubicBezTo>
                      <a:cubicBezTo>
                        <a:pt x="2181" y="2060"/>
                        <a:pt x="2168" y="2076"/>
                        <a:pt x="2149" y="2083"/>
                      </a:cubicBezTo>
                      <a:cubicBezTo>
                        <a:pt x="2130" y="2089"/>
                        <a:pt x="2112" y="2083"/>
                        <a:pt x="2100" y="2069"/>
                      </a:cubicBezTo>
                      <a:cubicBezTo>
                        <a:pt x="2090" y="2058"/>
                        <a:pt x="2085" y="2044"/>
                        <a:pt x="2073" y="2034"/>
                      </a:cubicBezTo>
                      <a:cubicBezTo>
                        <a:pt x="2058" y="2019"/>
                        <a:pt x="2037" y="2013"/>
                        <a:pt x="2014" y="2018"/>
                      </a:cubicBezTo>
                      <a:cubicBezTo>
                        <a:pt x="1982" y="2026"/>
                        <a:pt x="1960" y="2049"/>
                        <a:pt x="1954" y="2081"/>
                      </a:cubicBezTo>
                      <a:cubicBezTo>
                        <a:pt x="1951" y="2096"/>
                        <a:pt x="1951" y="2108"/>
                        <a:pt x="1957" y="2121"/>
                      </a:cubicBezTo>
                      <a:cubicBezTo>
                        <a:pt x="1950" y="2109"/>
                        <a:pt x="1947" y="2096"/>
                        <a:pt x="1948" y="2083"/>
                      </a:cubicBezTo>
                      <a:cubicBezTo>
                        <a:pt x="1948" y="2065"/>
                        <a:pt x="1955" y="2044"/>
                        <a:pt x="1965" y="2029"/>
                      </a:cubicBezTo>
                      <a:cubicBezTo>
                        <a:pt x="1968" y="2023"/>
                        <a:pt x="1971" y="2017"/>
                        <a:pt x="1973" y="2010"/>
                      </a:cubicBezTo>
                      <a:cubicBezTo>
                        <a:pt x="1973" y="2008"/>
                        <a:pt x="1974" y="2006"/>
                        <a:pt x="1974" y="2004"/>
                      </a:cubicBezTo>
                      <a:cubicBezTo>
                        <a:pt x="1975" y="2001"/>
                        <a:pt x="1975" y="1998"/>
                        <a:pt x="1975" y="1994"/>
                      </a:cubicBezTo>
                      <a:cubicBezTo>
                        <a:pt x="1975" y="1993"/>
                        <a:pt x="1974" y="1982"/>
                        <a:pt x="1972" y="1982"/>
                      </a:cubicBezTo>
                      <a:cubicBezTo>
                        <a:pt x="1971" y="1983"/>
                        <a:pt x="1972" y="1989"/>
                        <a:pt x="1972" y="1990"/>
                      </a:cubicBezTo>
                      <a:cubicBezTo>
                        <a:pt x="1972" y="1995"/>
                        <a:pt x="1971" y="1999"/>
                        <a:pt x="1970" y="2003"/>
                      </a:cubicBezTo>
                      <a:cubicBezTo>
                        <a:pt x="1970" y="2005"/>
                        <a:pt x="1970" y="2007"/>
                        <a:pt x="1969" y="2009"/>
                      </a:cubicBezTo>
                      <a:cubicBezTo>
                        <a:pt x="1967" y="2016"/>
                        <a:pt x="1965" y="2021"/>
                        <a:pt x="1962" y="2028"/>
                      </a:cubicBezTo>
                      <a:cubicBezTo>
                        <a:pt x="1962" y="2028"/>
                        <a:pt x="1961" y="2029"/>
                        <a:pt x="1960" y="2030"/>
                      </a:cubicBezTo>
                      <a:cubicBezTo>
                        <a:pt x="1961" y="2028"/>
                        <a:pt x="1962" y="2026"/>
                        <a:pt x="1962" y="2023"/>
                      </a:cubicBezTo>
                      <a:cubicBezTo>
                        <a:pt x="1963" y="2017"/>
                        <a:pt x="1964" y="2012"/>
                        <a:pt x="1963" y="2006"/>
                      </a:cubicBezTo>
                      <a:cubicBezTo>
                        <a:pt x="1959" y="1989"/>
                        <a:pt x="1944" y="1983"/>
                        <a:pt x="1930" y="1985"/>
                      </a:cubicBezTo>
                      <a:cubicBezTo>
                        <a:pt x="1917" y="1987"/>
                        <a:pt x="1905" y="1994"/>
                        <a:pt x="1900" y="2006"/>
                      </a:cubicBezTo>
                      <a:cubicBezTo>
                        <a:pt x="1897" y="2017"/>
                        <a:pt x="1899" y="2026"/>
                        <a:pt x="1908" y="2033"/>
                      </a:cubicBezTo>
                      <a:cubicBezTo>
                        <a:pt x="1915" y="2038"/>
                        <a:pt x="1925" y="2041"/>
                        <a:pt x="1932" y="2035"/>
                      </a:cubicBezTo>
                      <a:cubicBezTo>
                        <a:pt x="1936" y="2032"/>
                        <a:pt x="1938" y="2028"/>
                        <a:pt x="1937" y="2023"/>
                      </a:cubicBezTo>
                      <a:cubicBezTo>
                        <a:pt x="1937" y="2020"/>
                        <a:pt x="1936" y="2017"/>
                        <a:pt x="1933" y="2015"/>
                      </a:cubicBezTo>
                      <a:cubicBezTo>
                        <a:pt x="1931" y="2013"/>
                        <a:pt x="1927" y="2013"/>
                        <a:pt x="1924" y="2014"/>
                      </a:cubicBezTo>
                      <a:cubicBezTo>
                        <a:pt x="1920" y="2015"/>
                        <a:pt x="1917" y="2017"/>
                        <a:pt x="1917" y="2021"/>
                      </a:cubicBezTo>
                      <a:cubicBezTo>
                        <a:pt x="1916" y="2025"/>
                        <a:pt x="1919" y="2029"/>
                        <a:pt x="1922" y="2030"/>
                      </a:cubicBezTo>
                      <a:cubicBezTo>
                        <a:pt x="1927" y="2032"/>
                        <a:pt x="1932" y="2029"/>
                        <a:pt x="1933" y="2025"/>
                      </a:cubicBezTo>
                      <a:cubicBezTo>
                        <a:pt x="1935" y="2021"/>
                        <a:pt x="1932" y="2016"/>
                        <a:pt x="1928" y="2014"/>
                      </a:cubicBezTo>
                      <a:cubicBezTo>
                        <a:pt x="1926" y="2014"/>
                        <a:pt x="1925" y="2014"/>
                        <a:pt x="1923" y="2014"/>
                      </a:cubicBezTo>
                      <a:cubicBezTo>
                        <a:pt x="1924" y="2014"/>
                        <a:pt x="1924" y="2014"/>
                        <a:pt x="1924" y="2014"/>
                      </a:cubicBezTo>
                      <a:cubicBezTo>
                        <a:pt x="1927" y="2013"/>
                        <a:pt x="1930" y="2013"/>
                        <a:pt x="1933" y="2016"/>
                      </a:cubicBezTo>
                      <a:cubicBezTo>
                        <a:pt x="1935" y="2017"/>
                        <a:pt x="1937" y="2020"/>
                        <a:pt x="1937" y="2023"/>
                      </a:cubicBezTo>
                      <a:cubicBezTo>
                        <a:pt x="1937" y="2027"/>
                        <a:pt x="1935" y="2032"/>
                        <a:pt x="1931" y="2034"/>
                      </a:cubicBezTo>
                      <a:cubicBezTo>
                        <a:pt x="1925" y="2039"/>
                        <a:pt x="1915" y="2037"/>
                        <a:pt x="1909" y="2032"/>
                      </a:cubicBezTo>
                      <a:cubicBezTo>
                        <a:pt x="1901" y="2026"/>
                        <a:pt x="1898" y="2017"/>
                        <a:pt x="1902" y="2007"/>
                      </a:cubicBezTo>
                      <a:cubicBezTo>
                        <a:pt x="1907" y="1995"/>
                        <a:pt x="1919" y="1989"/>
                        <a:pt x="1931" y="1988"/>
                      </a:cubicBezTo>
                      <a:cubicBezTo>
                        <a:pt x="1944" y="1986"/>
                        <a:pt x="1956" y="1992"/>
                        <a:pt x="1959" y="2006"/>
                      </a:cubicBezTo>
                      <a:cubicBezTo>
                        <a:pt x="1960" y="2012"/>
                        <a:pt x="1960" y="2017"/>
                        <a:pt x="1959" y="2023"/>
                      </a:cubicBezTo>
                      <a:cubicBezTo>
                        <a:pt x="1958" y="2026"/>
                        <a:pt x="1957" y="2030"/>
                        <a:pt x="1956" y="2033"/>
                      </a:cubicBezTo>
                      <a:cubicBezTo>
                        <a:pt x="1953" y="2041"/>
                        <a:pt x="1949" y="2051"/>
                        <a:pt x="1946" y="2061"/>
                      </a:cubicBezTo>
                      <a:cubicBezTo>
                        <a:pt x="1944" y="2067"/>
                        <a:pt x="1944" y="2073"/>
                        <a:pt x="1943" y="2079"/>
                      </a:cubicBezTo>
                      <a:cubicBezTo>
                        <a:pt x="1942" y="2076"/>
                        <a:pt x="1940" y="2073"/>
                        <a:pt x="1938" y="2071"/>
                      </a:cubicBezTo>
                      <a:cubicBezTo>
                        <a:pt x="1933" y="2065"/>
                        <a:pt x="1925" y="2059"/>
                        <a:pt x="1919" y="2058"/>
                      </a:cubicBezTo>
                      <a:close/>
                      <a:moveTo>
                        <a:pt x="1967" y="1939"/>
                      </a:moveTo>
                      <a:cubicBezTo>
                        <a:pt x="1970" y="1942"/>
                        <a:pt x="1970" y="1946"/>
                        <a:pt x="1967" y="1949"/>
                      </a:cubicBezTo>
                      <a:cubicBezTo>
                        <a:pt x="1962" y="1953"/>
                        <a:pt x="1956" y="1948"/>
                        <a:pt x="1957" y="1943"/>
                      </a:cubicBezTo>
                      <a:cubicBezTo>
                        <a:pt x="1957" y="1938"/>
                        <a:pt x="1960" y="1937"/>
                        <a:pt x="1959" y="1931"/>
                      </a:cubicBezTo>
                      <a:cubicBezTo>
                        <a:pt x="1962" y="1936"/>
                        <a:pt x="1964" y="1936"/>
                        <a:pt x="1967" y="1939"/>
                      </a:cubicBezTo>
                      <a:close/>
                      <a:moveTo>
                        <a:pt x="1969" y="2025"/>
                      </a:moveTo>
                      <a:cubicBezTo>
                        <a:pt x="1975" y="2013"/>
                        <a:pt x="1991" y="2008"/>
                        <a:pt x="2001" y="2010"/>
                      </a:cubicBezTo>
                      <a:cubicBezTo>
                        <a:pt x="2009" y="2012"/>
                        <a:pt x="2016" y="2015"/>
                        <a:pt x="2024" y="2012"/>
                      </a:cubicBezTo>
                      <a:cubicBezTo>
                        <a:pt x="2030" y="2009"/>
                        <a:pt x="2036" y="2002"/>
                        <a:pt x="2033" y="1997"/>
                      </a:cubicBezTo>
                      <a:cubicBezTo>
                        <a:pt x="2032" y="2002"/>
                        <a:pt x="2026" y="2004"/>
                        <a:pt x="2020" y="2004"/>
                      </a:cubicBezTo>
                      <a:cubicBezTo>
                        <a:pt x="2016" y="2004"/>
                        <a:pt x="2011" y="2004"/>
                        <a:pt x="2007" y="2007"/>
                      </a:cubicBezTo>
                      <a:cubicBezTo>
                        <a:pt x="2001" y="2000"/>
                        <a:pt x="1991" y="2001"/>
                        <a:pt x="1985" y="2005"/>
                      </a:cubicBezTo>
                      <a:cubicBezTo>
                        <a:pt x="1979" y="2008"/>
                        <a:pt x="1971" y="2016"/>
                        <a:pt x="1969" y="2025"/>
                      </a:cubicBezTo>
                      <a:close/>
                      <a:moveTo>
                        <a:pt x="1896" y="1935"/>
                      </a:moveTo>
                      <a:cubicBezTo>
                        <a:pt x="1877" y="1927"/>
                        <a:pt x="1877" y="1907"/>
                        <a:pt x="1875" y="1899"/>
                      </a:cubicBezTo>
                      <a:cubicBezTo>
                        <a:pt x="1870" y="1887"/>
                        <a:pt x="1859" y="1891"/>
                        <a:pt x="1861" y="1904"/>
                      </a:cubicBezTo>
                      <a:cubicBezTo>
                        <a:pt x="1863" y="1916"/>
                        <a:pt x="1877" y="1932"/>
                        <a:pt x="1896" y="1935"/>
                      </a:cubicBezTo>
                      <a:close/>
                      <a:moveTo>
                        <a:pt x="1977" y="1965"/>
                      </a:moveTo>
                      <a:cubicBezTo>
                        <a:pt x="1973" y="1970"/>
                        <a:pt x="1965" y="1969"/>
                        <a:pt x="1961" y="1968"/>
                      </a:cubicBezTo>
                      <a:cubicBezTo>
                        <a:pt x="1957" y="1973"/>
                        <a:pt x="1964" y="1984"/>
                        <a:pt x="1974" y="1980"/>
                      </a:cubicBezTo>
                      <a:cubicBezTo>
                        <a:pt x="1979" y="1978"/>
                        <a:pt x="1982" y="1970"/>
                        <a:pt x="1977" y="1965"/>
                      </a:cubicBezTo>
                      <a:close/>
                      <a:moveTo>
                        <a:pt x="1973" y="2013"/>
                      </a:moveTo>
                      <a:cubicBezTo>
                        <a:pt x="1986" y="1993"/>
                        <a:pt x="2013" y="1994"/>
                        <a:pt x="2020" y="1992"/>
                      </a:cubicBezTo>
                      <a:cubicBezTo>
                        <a:pt x="2035" y="1987"/>
                        <a:pt x="2029" y="1970"/>
                        <a:pt x="2013" y="1975"/>
                      </a:cubicBezTo>
                      <a:cubicBezTo>
                        <a:pt x="2002" y="1977"/>
                        <a:pt x="1982" y="1988"/>
                        <a:pt x="1973" y="2013"/>
                      </a:cubicBezTo>
                      <a:close/>
                      <a:moveTo>
                        <a:pt x="1909" y="1985"/>
                      </a:moveTo>
                      <a:cubicBezTo>
                        <a:pt x="1905" y="1995"/>
                        <a:pt x="1898" y="2004"/>
                        <a:pt x="1889" y="2009"/>
                      </a:cubicBezTo>
                      <a:cubicBezTo>
                        <a:pt x="1880" y="2013"/>
                        <a:pt x="1868" y="2013"/>
                        <a:pt x="1860" y="2006"/>
                      </a:cubicBezTo>
                      <a:cubicBezTo>
                        <a:pt x="1856" y="2002"/>
                        <a:pt x="1853" y="1997"/>
                        <a:pt x="1851" y="1991"/>
                      </a:cubicBezTo>
                      <a:cubicBezTo>
                        <a:pt x="1850" y="1984"/>
                        <a:pt x="1850" y="1979"/>
                        <a:pt x="1852" y="1973"/>
                      </a:cubicBezTo>
                      <a:cubicBezTo>
                        <a:pt x="1853" y="1966"/>
                        <a:pt x="1856" y="1962"/>
                        <a:pt x="1860" y="1957"/>
                      </a:cubicBezTo>
                      <a:cubicBezTo>
                        <a:pt x="1862" y="1955"/>
                        <a:pt x="1864" y="1953"/>
                        <a:pt x="1866" y="1951"/>
                      </a:cubicBezTo>
                      <a:cubicBezTo>
                        <a:pt x="1872" y="1946"/>
                        <a:pt x="1877" y="1943"/>
                        <a:pt x="1884" y="1940"/>
                      </a:cubicBezTo>
                      <a:cubicBezTo>
                        <a:pt x="1895" y="1937"/>
                        <a:pt x="1903" y="1936"/>
                        <a:pt x="1914" y="1938"/>
                      </a:cubicBezTo>
                      <a:cubicBezTo>
                        <a:pt x="1915" y="1938"/>
                        <a:pt x="1916" y="1938"/>
                        <a:pt x="1916" y="1939"/>
                      </a:cubicBezTo>
                      <a:cubicBezTo>
                        <a:pt x="1911" y="1933"/>
                        <a:pt x="1908" y="1926"/>
                        <a:pt x="1906" y="1918"/>
                      </a:cubicBezTo>
                      <a:cubicBezTo>
                        <a:pt x="1904" y="1909"/>
                        <a:pt x="1905" y="1899"/>
                        <a:pt x="1910" y="1891"/>
                      </a:cubicBezTo>
                      <a:cubicBezTo>
                        <a:pt x="1912" y="1889"/>
                        <a:pt x="1915" y="1886"/>
                        <a:pt x="1920" y="1884"/>
                      </a:cubicBezTo>
                      <a:cubicBezTo>
                        <a:pt x="1916" y="1886"/>
                        <a:pt x="1913" y="1889"/>
                        <a:pt x="1912" y="1892"/>
                      </a:cubicBezTo>
                      <a:cubicBezTo>
                        <a:pt x="1907" y="1900"/>
                        <a:pt x="1906" y="1909"/>
                        <a:pt x="1908" y="1918"/>
                      </a:cubicBezTo>
                      <a:cubicBezTo>
                        <a:pt x="1910" y="1924"/>
                        <a:pt x="1913" y="1929"/>
                        <a:pt x="1917" y="1933"/>
                      </a:cubicBezTo>
                      <a:cubicBezTo>
                        <a:pt x="1924" y="1942"/>
                        <a:pt x="1932" y="1946"/>
                        <a:pt x="1940" y="1953"/>
                      </a:cubicBezTo>
                      <a:cubicBezTo>
                        <a:pt x="1940" y="1954"/>
                        <a:pt x="1940" y="1954"/>
                        <a:pt x="1940" y="1954"/>
                      </a:cubicBezTo>
                      <a:cubicBezTo>
                        <a:pt x="1945" y="1958"/>
                        <a:pt x="1948" y="1963"/>
                        <a:pt x="1951" y="1968"/>
                      </a:cubicBezTo>
                      <a:cubicBezTo>
                        <a:pt x="1952" y="1969"/>
                        <a:pt x="1958" y="1982"/>
                        <a:pt x="1957" y="1983"/>
                      </a:cubicBezTo>
                      <a:cubicBezTo>
                        <a:pt x="1956" y="1983"/>
                        <a:pt x="1952" y="1975"/>
                        <a:pt x="1951" y="1974"/>
                      </a:cubicBezTo>
                      <a:cubicBezTo>
                        <a:pt x="1947" y="1967"/>
                        <a:pt x="1943" y="1962"/>
                        <a:pt x="1938" y="1956"/>
                      </a:cubicBezTo>
                      <a:cubicBezTo>
                        <a:pt x="1937" y="1956"/>
                        <a:pt x="1937" y="1956"/>
                        <a:pt x="1937" y="1956"/>
                      </a:cubicBezTo>
                      <a:cubicBezTo>
                        <a:pt x="1930" y="1949"/>
                        <a:pt x="1923" y="1944"/>
                        <a:pt x="1914" y="1941"/>
                      </a:cubicBezTo>
                      <a:cubicBezTo>
                        <a:pt x="1902" y="1938"/>
                        <a:pt x="1889" y="1939"/>
                        <a:pt x="1879" y="1947"/>
                      </a:cubicBezTo>
                      <a:cubicBezTo>
                        <a:pt x="1874" y="1951"/>
                        <a:pt x="1870" y="1961"/>
                        <a:pt x="1874" y="1967"/>
                      </a:cubicBezTo>
                      <a:cubicBezTo>
                        <a:pt x="1876" y="1969"/>
                        <a:pt x="1879" y="1970"/>
                        <a:pt x="1881" y="1969"/>
                      </a:cubicBezTo>
                      <a:cubicBezTo>
                        <a:pt x="1883" y="1968"/>
                        <a:pt x="1885" y="1966"/>
                        <a:pt x="1884" y="1963"/>
                      </a:cubicBezTo>
                      <a:cubicBezTo>
                        <a:pt x="1884" y="1961"/>
                        <a:pt x="1883" y="1960"/>
                        <a:pt x="1882" y="1960"/>
                      </a:cubicBezTo>
                      <a:cubicBezTo>
                        <a:pt x="1880" y="1959"/>
                        <a:pt x="1877" y="1960"/>
                        <a:pt x="1877" y="1962"/>
                      </a:cubicBezTo>
                      <a:cubicBezTo>
                        <a:pt x="1877" y="1963"/>
                        <a:pt x="1878" y="1965"/>
                        <a:pt x="1879" y="1965"/>
                      </a:cubicBezTo>
                      <a:cubicBezTo>
                        <a:pt x="1877" y="1966"/>
                        <a:pt x="1875" y="1964"/>
                        <a:pt x="1875" y="1963"/>
                      </a:cubicBezTo>
                      <a:cubicBezTo>
                        <a:pt x="1874" y="1960"/>
                        <a:pt x="1876" y="1958"/>
                        <a:pt x="1878" y="1956"/>
                      </a:cubicBezTo>
                      <a:cubicBezTo>
                        <a:pt x="1882" y="1954"/>
                        <a:pt x="1886" y="1956"/>
                        <a:pt x="1889" y="1960"/>
                      </a:cubicBezTo>
                      <a:cubicBezTo>
                        <a:pt x="1890" y="1962"/>
                        <a:pt x="1890" y="1966"/>
                        <a:pt x="1889" y="1969"/>
                      </a:cubicBezTo>
                      <a:cubicBezTo>
                        <a:pt x="1888" y="1972"/>
                        <a:pt x="1885" y="1974"/>
                        <a:pt x="1882" y="1974"/>
                      </a:cubicBezTo>
                      <a:cubicBezTo>
                        <a:pt x="1878" y="1975"/>
                        <a:pt x="1874" y="1974"/>
                        <a:pt x="1872" y="1971"/>
                      </a:cubicBezTo>
                      <a:cubicBezTo>
                        <a:pt x="1866" y="1964"/>
                        <a:pt x="1869" y="1953"/>
                        <a:pt x="1876" y="1947"/>
                      </a:cubicBezTo>
                      <a:cubicBezTo>
                        <a:pt x="1878" y="1946"/>
                        <a:pt x="1881" y="1944"/>
                        <a:pt x="1883" y="1943"/>
                      </a:cubicBezTo>
                      <a:cubicBezTo>
                        <a:pt x="1875" y="1946"/>
                        <a:pt x="1868" y="1951"/>
                        <a:pt x="1861" y="1958"/>
                      </a:cubicBezTo>
                      <a:cubicBezTo>
                        <a:pt x="1857" y="1963"/>
                        <a:pt x="1855" y="1967"/>
                        <a:pt x="1853" y="1973"/>
                      </a:cubicBezTo>
                      <a:cubicBezTo>
                        <a:pt x="1851" y="1979"/>
                        <a:pt x="1851" y="1984"/>
                        <a:pt x="1852" y="1991"/>
                      </a:cubicBezTo>
                      <a:cubicBezTo>
                        <a:pt x="1853" y="1994"/>
                        <a:pt x="1854" y="1997"/>
                        <a:pt x="1856" y="2000"/>
                      </a:cubicBezTo>
                      <a:cubicBezTo>
                        <a:pt x="1856" y="2000"/>
                        <a:pt x="1856" y="2000"/>
                        <a:pt x="1856" y="2000"/>
                      </a:cubicBezTo>
                      <a:cubicBezTo>
                        <a:pt x="1853" y="1991"/>
                        <a:pt x="1857" y="1981"/>
                        <a:pt x="1870" y="1983"/>
                      </a:cubicBezTo>
                      <a:cubicBezTo>
                        <a:pt x="1879" y="1985"/>
                        <a:pt x="1891" y="1999"/>
                        <a:pt x="1909" y="1985"/>
                      </a:cubicBezTo>
                      <a:close/>
                      <a:moveTo>
                        <a:pt x="1912" y="1893"/>
                      </a:moveTo>
                      <a:cubicBezTo>
                        <a:pt x="1921" y="1901"/>
                        <a:pt x="1930" y="1887"/>
                        <a:pt x="1933" y="1884"/>
                      </a:cubicBezTo>
                      <a:cubicBezTo>
                        <a:pt x="1936" y="1881"/>
                        <a:pt x="1939" y="1879"/>
                        <a:pt x="1942" y="1880"/>
                      </a:cubicBezTo>
                      <a:cubicBezTo>
                        <a:pt x="1938" y="1877"/>
                        <a:pt x="1927" y="1874"/>
                        <a:pt x="1922" y="1875"/>
                      </a:cubicBezTo>
                      <a:cubicBezTo>
                        <a:pt x="1914" y="1876"/>
                        <a:pt x="1908" y="1881"/>
                        <a:pt x="1910" y="1890"/>
                      </a:cubicBezTo>
                      <a:cubicBezTo>
                        <a:pt x="1912" y="1887"/>
                        <a:pt x="1917" y="1883"/>
                        <a:pt x="1922" y="1883"/>
                      </a:cubicBezTo>
                      <a:cubicBezTo>
                        <a:pt x="1920" y="1884"/>
                        <a:pt x="1914" y="1888"/>
                        <a:pt x="1912" y="1893"/>
                      </a:cubicBezTo>
                      <a:close/>
                      <a:moveTo>
                        <a:pt x="1959" y="1990"/>
                      </a:moveTo>
                      <a:cubicBezTo>
                        <a:pt x="1939" y="1974"/>
                        <a:pt x="1918" y="1978"/>
                        <a:pt x="1907" y="1974"/>
                      </a:cubicBezTo>
                      <a:cubicBezTo>
                        <a:pt x="1894" y="1969"/>
                        <a:pt x="1899" y="1955"/>
                        <a:pt x="1914" y="1956"/>
                      </a:cubicBezTo>
                      <a:cubicBezTo>
                        <a:pt x="1931" y="1958"/>
                        <a:pt x="1948" y="1974"/>
                        <a:pt x="1959" y="1990"/>
                      </a:cubicBezTo>
                      <a:close/>
                      <a:moveTo>
                        <a:pt x="1890" y="1935"/>
                      </a:moveTo>
                      <a:cubicBezTo>
                        <a:pt x="1869" y="1936"/>
                        <a:pt x="1839" y="1960"/>
                        <a:pt x="1849" y="1979"/>
                      </a:cubicBezTo>
                      <a:cubicBezTo>
                        <a:pt x="1845" y="1981"/>
                        <a:pt x="1839" y="1978"/>
                        <a:pt x="1837" y="1972"/>
                      </a:cubicBezTo>
                      <a:cubicBezTo>
                        <a:pt x="1835" y="1966"/>
                        <a:pt x="1838" y="1957"/>
                        <a:pt x="1846" y="1953"/>
                      </a:cubicBezTo>
                      <a:cubicBezTo>
                        <a:pt x="1843" y="1948"/>
                        <a:pt x="1853" y="1939"/>
                        <a:pt x="1868" y="1935"/>
                      </a:cubicBezTo>
                      <a:cubicBezTo>
                        <a:pt x="1859" y="1934"/>
                        <a:pt x="1851" y="1929"/>
                        <a:pt x="1844" y="1923"/>
                      </a:cubicBezTo>
                      <a:cubicBezTo>
                        <a:pt x="1837" y="1917"/>
                        <a:pt x="1830" y="1908"/>
                        <a:pt x="1828" y="1898"/>
                      </a:cubicBezTo>
                      <a:cubicBezTo>
                        <a:pt x="1825" y="1888"/>
                        <a:pt x="1827" y="1877"/>
                        <a:pt x="1834" y="1870"/>
                      </a:cubicBezTo>
                      <a:cubicBezTo>
                        <a:pt x="1840" y="1865"/>
                        <a:pt x="1848" y="1862"/>
                        <a:pt x="1855" y="1865"/>
                      </a:cubicBezTo>
                      <a:cubicBezTo>
                        <a:pt x="1861" y="1867"/>
                        <a:pt x="1864" y="1873"/>
                        <a:pt x="1865" y="1879"/>
                      </a:cubicBezTo>
                      <a:cubicBezTo>
                        <a:pt x="1865" y="1886"/>
                        <a:pt x="1862" y="1892"/>
                        <a:pt x="1858" y="1897"/>
                      </a:cubicBezTo>
                      <a:cubicBezTo>
                        <a:pt x="1860" y="1883"/>
                        <a:pt x="1849" y="1881"/>
                        <a:pt x="1846" y="1877"/>
                      </a:cubicBezTo>
                      <a:cubicBezTo>
                        <a:pt x="1842" y="1871"/>
                        <a:pt x="1845" y="1866"/>
                        <a:pt x="1851" y="1865"/>
                      </a:cubicBezTo>
                      <a:cubicBezTo>
                        <a:pt x="1851" y="1865"/>
                        <a:pt x="1851" y="1865"/>
                        <a:pt x="1851" y="1865"/>
                      </a:cubicBezTo>
                      <a:cubicBezTo>
                        <a:pt x="1845" y="1864"/>
                        <a:pt x="1840" y="1867"/>
                        <a:pt x="1836" y="1871"/>
                      </a:cubicBezTo>
                      <a:cubicBezTo>
                        <a:pt x="1830" y="1877"/>
                        <a:pt x="1826" y="1885"/>
                        <a:pt x="1828" y="1895"/>
                      </a:cubicBezTo>
                      <a:cubicBezTo>
                        <a:pt x="1828" y="1893"/>
                        <a:pt x="1829" y="1890"/>
                        <a:pt x="1830" y="1888"/>
                      </a:cubicBezTo>
                      <a:cubicBezTo>
                        <a:pt x="1831" y="1884"/>
                        <a:pt x="1835" y="1880"/>
                        <a:pt x="1840" y="1881"/>
                      </a:cubicBezTo>
                      <a:cubicBezTo>
                        <a:pt x="1842" y="1881"/>
                        <a:pt x="1844" y="1883"/>
                        <a:pt x="1845" y="1886"/>
                      </a:cubicBezTo>
                      <a:cubicBezTo>
                        <a:pt x="1845" y="1887"/>
                        <a:pt x="1845" y="1889"/>
                        <a:pt x="1844" y="1891"/>
                      </a:cubicBezTo>
                      <a:cubicBezTo>
                        <a:pt x="1843" y="1892"/>
                        <a:pt x="1841" y="1893"/>
                        <a:pt x="1839" y="1893"/>
                      </a:cubicBezTo>
                      <a:cubicBezTo>
                        <a:pt x="1836" y="1893"/>
                        <a:pt x="1834" y="1891"/>
                        <a:pt x="1834" y="1888"/>
                      </a:cubicBezTo>
                      <a:cubicBezTo>
                        <a:pt x="1834" y="1887"/>
                        <a:pt x="1835" y="1886"/>
                        <a:pt x="1837" y="1885"/>
                      </a:cubicBezTo>
                      <a:cubicBezTo>
                        <a:pt x="1838" y="1885"/>
                        <a:pt x="1839" y="1885"/>
                        <a:pt x="1839" y="1886"/>
                      </a:cubicBezTo>
                      <a:cubicBezTo>
                        <a:pt x="1838" y="1886"/>
                        <a:pt x="1838" y="1886"/>
                        <a:pt x="1837" y="1886"/>
                      </a:cubicBezTo>
                      <a:cubicBezTo>
                        <a:pt x="1836" y="1887"/>
                        <a:pt x="1836" y="1889"/>
                        <a:pt x="1837" y="1889"/>
                      </a:cubicBezTo>
                      <a:cubicBezTo>
                        <a:pt x="1838" y="1890"/>
                        <a:pt x="1838" y="1890"/>
                        <a:pt x="1840" y="1890"/>
                      </a:cubicBezTo>
                      <a:cubicBezTo>
                        <a:pt x="1841" y="1889"/>
                        <a:pt x="1842" y="1888"/>
                        <a:pt x="1842" y="1887"/>
                      </a:cubicBezTo>
                      <a:cubicBezTo>
                        <a:pt x="1841" y="1885"/>
                        <a:pt x="1840" y="1884"/>
                        <a:pt x="1839" y="1884"/>
                      </a:cubicBezTo>
                      <a:cubicBezTo>
                        <a:pt x="1834" y="1883"/>
                        <a:pt x="1830" y="1888"/>
                        <a:pt x="1830" y="1892"/>
                      </a:cubicBezTo>
                      <a:cubicBezTo>
                        <a:pt x="1828" y="1898"/>
                        <a:pt x="1832" y="1906"/>
                        <a:pt x="1836" y="1911"/>
                      </a:cubicBezTo>
                      <a:cubicBezTo>
                        <a:pt x="1845" y="1926"/>
                        <a:pt x="1860" y="1933"/>
                        <a:pt x="1874" y="1934"/>
                      </a:cubicBezTo>
                      <a:cubicBezTo>
                        <a:pt x="1879" y="1934"/>
                        <a:pt x="1884" y="1934"/>
                        <a:pt x="1890" y="1935"/>
                      </a:cubicBezTo>
                      <a:close/>
                      <a:moveTo>
                        <a:pt x="1909" y="1933"/>
                      </a:moveTo>
                      <a:cubicBezTo>
                        <a:pt x="1899" y="1933"/>
                        <a:pt x="1896" y="1916"/>
                        <a:pt x="1897" y="1906"/>
                      </a:cubicBezTo>
                      <a:cubicBezTo>
                        <a:pt x="1899" y="1895"/>
                        <a:pt x="1905" y="1882"/>
                        <a:pt x="1897" y="1871"/>
                      </a:cubicBezTo>
                      <a:cubicBezTo>
                        <a:pt x="1893" y="1865"/>
                        <a:pt x="1886" y="1862"/>
                        <a:pt x="1879" y="1863"/>
                      </a:cubicBezTo>
                      <a:cubicBezTo>
                        <a:pt x="1875" y="1864"/>
                        <a:pt x="1871" y="1867"/>
                        <a:pt x="1871" y="1872"/>
                      </a:cubicBezTo>
                      <a:cubicBezTo>
                        <a:pt x="1873" y="1869"/>
                        <a:pt x="1879" y="1867"/>
                        <a:pt x="1883" y="1870"/>
                      </a:cubicBezTo>
                      <a:cubicBezTo>
                        <a:pt x="1887" y="1872"/>
                        <a:pt x="1888" y="1878"/>
                        <a:pt x="1887" y="1883"/>
                      </a:cubicBezTo>
                      <a:cubicBezTo>
                        <a:pt x="1884" y="1893"/>
                        <a:pt x="1880" y="1902"/>
                        <a:pt x="1881" y="1912"/>
                      </a:cubicBezTo>
                      <a:cubicBezTo>
                        <a:pt x="1882" y="1925"/>
                        <a:pt x="1894" y="1936"/>
                        <a:pt x="1909" y="1933"/>
                      </a:cubicBezTo>
                      <a:close/>
                      <a:moveTo>
                        <a:pt x="1957" y="1927"/>
                      </a:moveTo>
                      <a:cubicBezTo>
                        <a:pt x="1956" y="1916"/>
                        <a:pt x="1946" y="1902"/>
                        <a:pt x="1935" y="1899"/>
                      </a:cubicBezTo>
                      <a:cubicBezTo>
                        <a:pt x="1925" y="1895"/>
                        <a:pt x="1918" y="1903"/>
                        <a:pt x="1929" y="1910"/>
                      </a:cubicBezTo>
                      <a:cubicBezTo>
                        <a:pt x="1937" y="1915"/>
                        <a:pt x="1953" y="1917"/>
                        <a:pt x="1957" y="1927"/>
                      </a:cubicBezTo>
                      <a:close/>
                      <a:moveTo>
                        <a:pt x="2097" y="2076"/>
                      </a:moveTo>
                      <a:cubicBezTo>
                        <a:pt x="2118" y="2101"/>
                        <a:pt x="2168" y="2103"/>
                        <a:pt x="2176" y="2072"/>
                      </a:cubicBezTo>
                      <a:cubicBezTo>
                        <a:pt x="2182" y="2074"/>
                        <a:pt x="2185" y="2084"/>
                        <a:pt x="2180" y="2092"/>
                      </a:cubicBezTo>
                      <a:cubicBezTo>
                        <a:pt x="2175" y="2101"/>
                        <a:pt x="2162" y="2105"/>
                        <a:pt x="2150" y="2099"/>
                      </a:cubicBezTo>
                      <a:cubicBezTo>
                        <a:pt x="2145" y="2110"/>
                        <a:pt x="2110" y="2105"/>
                        <a:pt x="2097" y="2076"/>
                      </a:cubicBezTo>
                      <a:close/>
                      <a:moveTo>
                        <a:pt x="2026" y="2196"/>
                      </a:moveTo>
                      <a:cubicBezTo>
                        <a:pt x="2024" y="2195"/>
                        <a:pt x="2023" y="2192"/>
                        <a:pt x="2024" y="2190"/>
                      </a:cubicBezTo>
                      <a:cubicBezTo>
                        <a:pt x="2025" y="2187"/>
                        <a:pt x="2028" y="2186"/>
                        <a:pt x="2031" y="2187"/>
                      </a:cubicBezTo>
                      <a:cubicBezTo>
                        <a:pt x="2033" y="2189"/>
                        <a:pt x="2034" y="2192"/>
                        <a:pt x="2033" y="2194"/>
                      </a:cubicBezTo>
                      <a:cubicBezTo>
                        <a:pt x="2032" y="2197"/>
                        <a:pt x="2029" y="2198"/>
                        <a:pt x="2026" y="2196"/>
                      </a:cubicBezTo>
                      <a:close/>
                      <a:moveTo>
                        <a:pt x="2017" y="2194"/>
                      </a:moveTo>
                      <a:cubicBezTo>
                        <a:pt x="2015" y="2193"/>
                        <a:pt x="2014" y="2191"/>
                        <a:pt x="2015" y="2189"/>
                      </a:cubicBezTo>
                      <a:cubicBezTo>
                        <a:pt x="2016" y="2187"/>
                        <a:pt x="2018" y="2186"/>
                        <a:pt x="2020" y="2187"/>
                      </a:cubicBezTo>
                      <a:cubicBezTo>
                        <a:pt x="2022" y="2188"/>
                        <a:pt x="2023" y="2191"/>
                        <a:pt x="2022" y="2192"/>
                      </a:cubicBezTo>
                      <a:cubicBezTo>
                        <a:pt x="2021" y="2194"/>
                        <a:pt x="2018" y="2195"/>
                        <a:pt x="2017" y="2194"/>
                      </a:cubicBezTo>
                      <a:close/>
                      <a:moveTo>
                        <a:pt x="2038" y="2193"/>
                      </a:moveTo>
                      <a:cubicBezTo>
                        <a:pt x="2034" y="2191"/>
                        <a:pt x="2033" y="2187"/>
                        <a:pt x="2035" y="2183"/>
                      </a:cubicBezTo>
                      <a:cubicBezTo>
                        <a:pt x="2037" y="2179"/>
                        <a:pt x="2041" y="2178"/>
                        <a:pt x="2045" y="2180"/>
                      </a:cubicBezTo>
                      <a:cubicBezTo>
                        <a:pt x="2049" y="2182"/>
                        <a:pt x="2050" y="2186"/>
                        <a:pt x="2048" y="2190"/>
                      </a:cubicBezTo>
                      <a:cubicBezTo>
                        <a:pt x="2046" y="2194"/>
                        <a:pt x="2042" y="2195"/>
                        <a:pt x="2038" y="2193"/>
                      </a:cubicBezTo>
                      <a:close/>
                      <a:moveTo>
                        <a:pt x="2001" y="2033"/>
                      </a:moveTo>
                      <a:cubicBezTo>
                        <a:pt x="2009" y="2025"/>
                        <a:pt x="2024" y="2021"/>
                        <a:pt x="2039" y="2025"/>
                      </a:cubicBezTo>
                      <a:cubicBezTo>
                        <a:pt x="2050" y="2027"/>
                        <a:pt x="2060" y="2034"/>
                        <a:pt x="2066" y="2042"/>
                      </a:cubicBezTo>
                      <a:cubicBezTo>
                        <a:pt x="2070" y="2047"/>
                        <a:pt x="2072" y="2052"/>
                        <a:pt x="2072" y="2058"/>
                      </a:cubicBezTo>
                      <a:cubicBezTo>
                        <a:pt x="2073" y="2066"/>
                        <a:pt x="2068" y="2074"/>
                        <a:pt x="2062" y="2077"/>
                      </a:cubicBezTo>
                      <a:cubicBezTo>
                        <a:pt x="2055" y="2080"/>
                        <a:pt x="2048" y="2076"/>
                        <a:pt x="2048" y="2069"/>
                      </a:cubicBezTo>
                      <a:cubicBezTo>
                        <a:pt x="2057" y="2072"/>
                        <a:pt x="2064" y="2063"/>
                        <a:pt x="2062" y="2053"/>
                      </a:cubicBezTo>
                      <a:cubicBezTo>
                        <a:pt x="2060" y="2043"/>
                        <a:pt x="2047" y="2032"/>
                        <a:pt x="2037" y="2029"/>
                      </a:cubicBezTo>
                      <a:cubicBezTo>
                        <a:pt x="2019" y="2024"/>
                        <a:pt x="2007" y="2029"/>
                        <a:pt x="2001" y="2033"/>
                      </a:cubicBezTo>
                      <a:close/>
                      <a:moveTo>
                        <a:pt x="2079" y="2058"/>
                      </a:moveTo>
                      <a:cubicBezTo>
                        <a:pt x="2095" y="2088"/>
                        <a:pt x="2084" y="2127"/>
                        <a:pt x="2061" y="2139"/>
                      </a:cubicBezTo>
                      <a:cubicBezTo>
                        <a:pt x="2037" y="2151"/>
                        <a:pt x="2028" y="2130"/>
                        <a:pt x="2048" y="2119"/>
                      </a:cubicBezTo>
                      <a:cubicBezTo>
                        <a:pt x="2059" y="2113"/>
                        <a:pt x="2089" y="2090"/>
                        <a:pt x="2079" y="2058"/>
                      </a:cubicBezTo>
                      <a:close/>
                      <a:moveTo>
                        <a:pt x="1825" y="1758"/>
                      </a:moveTo>
                      <a:cubicBezTo>
                        <a:pt x="1845" y="1774"/>
                        <a:pt x="1866" y="1769"/>
                        <a:pt x="1877" y="1773"/>
                      </a:cubicBezTo>
                      <a:cubicBezTo>
                        <a:pt x="1889" y="1778"/>
                        <a:pt x="1884" y="1792"/>
                        <a:pt x="1870" y="1791"/>
                      </a:cubicBezTo>
                      <a:cubicBezTo>
                        <a:pt x="1854" y="1789"/>
                        <a:pt x="1836" y="1774"/>
                        <a:pt x="1825" y="1758"/>
                      </a:cubicBezTo>
                      <a:close/>
                      <a:moveTo>
                        <a:pt x="1876" y="1827"/>
                      </a:moveTo>
                      <a:cubicBezTo>
                        <a:pt x="1873" y="1826"/>
                        <a:pt x="1871" y="1825"/>
                        <a:pt x="1870" y="1823"/>
                      </a:cubicBezTo>
                      <a:cubicBezTo>
                        <a:pt x="1868" y="1821"/>
                        <a:pt x="1868" y="1817"/>
                        <a:pt x="1870" y="1815"/>
                      </a:cubicBezTo>
                      <a:cubicBezTo>
                        <a:pt x="1873" y="1811"/>
                        <a:pt x="1877" y="1811"/>
                        <a:pt x="1880" y="1812"/>
                      </a:cubicBezTo>
                      <a:cubicBezTo>
                        <a:pt x="1885" y="1815"/>
                        <a:pt x="1883" y="1819"/>
                        <a:pt x="1885" y="1822"/>
                      </a:cubicBezTo>
                      <a:cubicBezTo>
                        <a:pt x="1886" y="1826"/>
                        <a:pt x="1891" y="1828"/>
                        <a:pt x="1896" y="1827"/>
                      </a:cubicBezTo>
                      <a:cubicBezTo>
                        <a:pt x="1902" y="1826"/>
                        <a:pt x="1907" y="1822"/>
                        <a:pt x="1907" y="1815"/>
                      </a:cubicBezTo>
                      <a:cubicBezTo>
                        <a:pt x="1908" y="1812"/>
                        <a:pt x="1906" y="1808"/>
                        <a:pt x="1902" y="1808"/>
                      </a:cubicBezTo>
                      <a:cubicBezTo>
                        <a:pt x="1904" y="1811"/>
                        <a:pt x="1902" y="1816"/>
                        <a:pt x="1897" y="1815"/>
                      </a:cubicBezTo>
                      <a:cubicBezTo>
                        <a:pt x="1894" y="1814"/>
                        <a:pt x="1890" y="1811"/>
                        <a:pt x="1885" y="1807"/>
                      </a:cubicBezTo>
                      <a:cubicBezTo>
                        <a:pt x="1881" y="1804"/>
                        <a:pt x="1876" y="1801"/>
                        <a:pt x="1871" y="1801"/>
                      </a:cubicBezTo>
                      <a:cubicBezTo>
                        <a:pt x="1860" y="1801"/>
                        <a:pt x="1852" y="1811"/>
                        <a:pt x="1854" y="1820"/>
                      </a:cubicBezTo>
                      <a:cubicBezTo>
                        <a:pt x="1856" y="1826"/>
                        <a:pt x="1859" y="1829"/>
                        <a:pt x="1863" y="1832"/>
                      </a:cubicBezTo>
                      <a:cubicBezTo>
                        <a:pt x="1868" y="1836"/>
                        <a:pt x="1881" y="1841"/>
                        <a:pt x="1883" y="1847"/>
                      </a:cubicBezTo>
                      <a:cubicBezTo>
                        <a:pt x="1885" y="1852"/>
                        <a:pt x="1882" y="1855"/>
                        <a:pt x="1879" y="1855"/>
                      </a:cubicBezTo>
                      <a:cubicBezTo>
                        <a:pt x="1881" y="1859"/>
                        <a:pt x="1887" y="1859"/>
                        <a:pt x="1890" y="1856"/>
                      </a:cubicBezTo>
                      <a:cubicBezTo>
                        <a:pt x="1896" y="1850"/>
                        <a:pt x="1897" y="1838"/>
                        <a:pt x="1888" y="1831"/>
                      </a:cubicBezTo>
                      <a:cubicBezTo>
                        <a:pt x="1885" y="1828"/>
                        <a:pt x="1881" y="1827"/>
                        <a:pt x="1876" y="1827"/>
                      </a:cubicBezTo>
                      <a:close/>
                      <a:moveTo>
                        <a:pt x="1892" y="1829"/>
                      </a:moveTo>
                      <a:cubicBezTo>
                        <a:pt x="1904" y="1832"/>
                        <a:pt x="1916" y="1844"/>
                        <a:pt x="1918" y="1856"/>
                      </a:cubicBezTo>
                      <a:cubicBezTo>
                        <a:pt x="1921" y="1867"/>
                        <a:pt x="1911" y="1873"/>
                        <a:pt x="1906" y="1861"/>
                      </a:cubicBezTo>
                      <a:cubicBezTo>
                        <a:pt x="1902" y="1851"/>
                        <a:pt x="1901" y="1835"/>
                        <a:pt x="1892" y="1829"/>
                      </a:cubicBezTo>
                      <a:close/>
                      <a:moveTo>
                        <a:pt x="1854" y="1810"/>
                      </a:moveTo>
                      <a:cubicBezTo>
                        <a:pt x="1855" y="1805"/>
                        <a:pt x="1861" y="1800"/>
                        <a:pt x="1865" y="1800"/>
                      </a:cubicBezTo>
                      <a:cubicBezTo>
                        <a:pt x="1866" y="1794"/>
                        <a:pt x="1854" y="1789"/>
                        <a:pt x="1849" y="1797"/>
                      </a:cubicBezTo>
                      <a:cubicBezTo>
                        <a:pt x="1845" y="1801"/>
                        <a:pt x="1848" y="1809"/>
                        <a:pt x="1854" y="1810"/>
                      </a:cubicBezTo>
                      <a:close/>
                      <a:moveTo>
                        <a:pt x="1577" y="2018"/>
                      </a:moveTo>
                      <a:cubicBezTo>
                        <a:pt x="1575" y="2016"/>
                        <a:pt x="1574" y="2012"/>
                        <a:pt x="1577" y="2009"/>
                      </a:cubicBezTo>
                      <a:cubicBezTo>
                        <a:pt x="1581" y="2005"/>
                        <a:pt x="1587" y="2009"/>
                        <a:pt x="1587" y="2014"/>
                      </a:cubicBezTo>
                      <a:cubicBezTo>
                        <a:pt x="1587" y="2018"/>
                        <a:pt x="1584" y="2020"/>
                        <a:pt x="1586" y="2025"/>
                      </a:cubicBezTo>
                      <a:cubicBezTo>
                        <a:pt x="1583" y="2021"/>
                        <a:pt x="1580" y="2021"/>
                        <a:pt x="1577" y="2018"/>
                      </a:cubicBezTo>
                      <a:close/>
                      <a:moveTo>
                        <a:pt x="1386" y="1801"/>
                      </a:moveTo>
                      <a:cubicBezTo>
                        <a:pt x="1402" y="1780"/>
                        <a:pt x="1424" y="1776"/>
                        <a:pt x="1442" y="1781"/>
                      </a:cubicBezTo>
                      <a:cubicBezTo>
                        <a:pt x="1458" y="1785"/>
                        <a:pt x="1464" y="1798"/>
                        <a:pt x="1474" y="1801"/>
                      </a:cubicBezTo>
                      <a:cubicBezTo>
                        <a:pt x="1477" y="1802"/>
                        <a:pt x="1481" y="1802"/>
                        <a:pt x="1486" y="1800"/>
                      </a:cubicBezTo>
                      <a:cubicBezTo>
                        <a:pt x="1483" y="1811"/>
                        <a:pt x="1471" y="1816"/>
                        <a:pt x="1460" y="1812"/>
                      </a:cubicBezTo>
                      <a:cubicBezTo>
                        <a:pt x="1447" y="1807"/>
                        <a:pt x="1443" y="1797"/>
                        <a:pt x="1428" y="1793"/>
                      </a:cubicBezTo>
                      <a:cubicBezTo>
                        <a:pt x="1413" y="1789"/>
                        <a:pt x="1397" y="1792"/>
                        <a:pt x="1386" y="1801"/>
                      </a:cubicBezTo>
                      <a:close/>
                      <a:moveTo>
                        <a:pt x="1335" y="1828"/>
                      </a:moveTo>
                      <a:cubicBezTo>
                        <a:pt x="1348" y="1806"/>
                        <a:pt x="1372" y="1804"/>
                        <a:pt x="1383" y="1799"/>
                      </a:cubicBezTo>
                      <a:cubicBezTo>
                        <a:pt x="1397" y="1792"/>
                        <a:pt x="1393" y="1779"/>
                        <a:pt x="1375" y="1783"/>
                      </a:cubicBezTo>
                      <a:cubicBezTo>
                        <a:pt x="1358" y="1787"/>
                        <a:pt x="1338" y="1807"/>
                        <a:pt x="1335" y="1828"/>
                      </a:cubicBezTo>
                      <a:close/>
                      <a:moveTo>
                        <a:pt x="1598" y="2406"/>
                      </a:moveTo>
                      <a:cubicBezTo>
                        <a:pt x="1586" y="2426"/>
                        <a:pt x="1593" y="2452"/>
                        <a:pt x="1606" y="2464"/>
                      </a:cubicBezTo>
                      <a:cubicBezTo>
                        <a:pt x="1617" y="2475"/>
                        <a:pt x="1631" y="2468"/>
                        <a:pt x="1617" y="2454"/>
                      </a:cubicBezTo>
                      <a:cubicBezTo>
                        <a:pt x="1606" y="2443"/>
                        <a:pt x="1593" y="2430"/>
                        <a:pt x="1598" y="2406"/>
                      </a:cubicBezTo>
                      <a:close/>
                      <a:moveTo>
                        <a:pt x="1875" y="2520"/>
                      </a:moveTo>
                      <a:cubicBezTo>
                        <a:pt x="1866" y="2535"/>
                        <a:pt x="1842" y="2549"/>
                        <a:pt x="1824" y="2548"/>
                      </a:cubicBezTo>
                      <a:cubicBezTo>
                        <a:pt x="1806" y="2548"/>
                        <a:pt x="1803" y="2532"/>
                        <a:pt x="1824" y="2529"/>
                      </a:cubicBezTo>
                      <a:cubicBezTo>
                        <a:pt x="1839" y="2526"/>
                        <a:pt x="1860" y="2534"/>
                        <a:pt x="1875" y="2520"/>
                      </a:cubicBezTo>
                      <a:close/>
                      <a:moveTo>
                        <a:pt x="1590" y="2457"/>
                      </a:moveTo>
                      <a:cubicBezTo>
                        <a:pt x="1593" y="2482"/>
                        <a:pt x="1612" y="2491"/>
                        <a:pt x="1630" y="2495"/>
                      </a:cubicBezTo>
                      <a:cubicBezTo>
                        <a:pt x="1640" y="2498"/>
                        <a:pt x="1655" y="2496"/>
                        <a:pt x="1662" y="2504"/>
                      </a:cubicBezTo>
                      <a:cubicBezTo>
                        <a:pt x="1667" y="2489"/>
                        <a:pt x="1634" y="2486"/>
                        <a:pt x="1624" y="2483"/>
                      </a:cubicBezTo>
                      <a:cubicBezTo>
                        <a:pt x="1607" y="2480"/>
                        <a:pt x="1595" y="2471"/>
                        <a:pt x="1590" y="2457"/>
                      </a:cubicBezTo>
                      <a:close/>
                      <a:moveTo>
                        <a:pt x="1744" y="2474"/>
                      </a:moveTo>
                      <a:cubicBezTo>
                        <a:pt x="1725" y="2456"/>
                        <a:pt x="1711" y="2427"/>
                        <a:pt x="1715" y="2410"/>
                      </a:cubicBezTo>
                      <a:cubicBezTo>
                        <a:pt x="1719" y="2392"/>
                        <a:pt x="1737" y="2391"/>
                        <a:pt x="1736" y="2411"/>
                      </a:cubicBezTo>
                      <a:cubicBezTo>
                        <a:pt x="1736" y="2427"/>
                        <a:pt x="1731" y="2452"/>
                        <a:pt x="1744" y="2474"/>
                      </a:cubicBezTo>
                      <a:close/>
                      <a:moveTo>
                        <a:pt x="1816" y="2605"/>
                      </a:moveTo>
                      <a:cubicBezTo>
                        <a:pt x="1815" y="2609"/>
                        <a:pt x="1812" y="2612"/>
                        <a:pt x="1808" y="2612"/>
                      </a:cubicBezTo>
                      <a:cubicBezTo>
                        <a:pt x="1801" y="2610"/>
                        <a:pt x="1801" y="2601"/>
                        <a:pt x="1806" y="2599"/>
                      </a:cubicBezTo>
                      <a:cubicBezTo>
                        <a:pt x="1810" y="2596"/>
                        <a:pt x="1813" y="2598"/>
                        <a:pt x="1817" y="2593"/>
                      </a:cubicBezTo>
                      <a:cubicBezTo>
                        <a:pt x="1814" y="2599"/>
                        <a:pt x="1816" y="2600"/>
                        <a:pt x="1816" y="2605"/>
                      </a:cubicBezTo>
                      <a:close/>
                      <a:moveTo>
                        <a:pt x="1817" y="2605"/>
                      </a:moveTo>
                      <a:cubicBezTo>
                        <a:pt x="1817" y="2608"/>
                        <a:pt x="1816" y="2610"/>
                        <a:pt x="1814" y="2611"/>
                      </a:cubicBezTo>
                      <a:cubicBezTo>
                        <a:pt x="1812" y="2613"/>
                        <a:pt x="1808" y="2614"/>
                        <a:pt x="1804" y="2612"/>
                      </a:cubicBezTo>
                      <a:cubicBezTo>
                        <a:pt x="1800" y="2609"/>
                        <a:pt x="1800" y="2605"/>
                        <a:pt x="1801" y="2601"/>
                      </a:cubicBezTo>
                      <a:cubicBezTo>
                        <a:pt x="1803" y="2595"/>
                        <a:pt x="1808" y="2597"/>
                        <a:pt x="1812" y="2595"/>
                      </a:cubicBezTo>
                      <a:cubicBezTo>
                        <a:pt x="1816" y="2593"/>
                        <a:pt x="1817" y="2587"/>
                        <a:pt x="1816" y="2582"/>
                      </a:cubicBezTo>
                      <a:cubicBezTo>
                        <a:pt x="1814" y="2575"/>
                        <a:pt x="1809" y="2570"/>
                        <a:pt x="1802" y="2570"/>
                      </a:cubicBezTo>
                      <a:cubicBezTo>
                        <a:pt x="1798" y="2570"/>
                        <a:pt x="1794" y="2572"/>
                        <a:pt x="1794" y="2577"/>
                      </a:cubicBezTo>
                      <a:cubicBezTo>
                        <a:pt x="1797" y="2574"/>
                        <a:pt x="1803" y="2576"/>
                        <a:pt x="1802" y="2582"/>
                      </a:cubicBezTo>
                      <a:cubicBezTo>
                        <a:pt x="1802" y="2585"/>
                        <a:pt x="1798" y="2590"/>
                        <a:pt x="1795" y="2596"/>
                      </a:cubicBezTo>
                      <a:cubicBezTo>
                        <a:pt x="1791" y="2601"/>
                        <a:pt x="1789" y="2607"/>
                        <a:pt x="1789" y="2613"/>
                      </a:cubicBezTo>
                      <a:cubicBezTo>
                        <a:pt x="1790" y="2624"/>
                        <a:pt x="1802" y="2632"/>
                        <a:pt x="1812" y="2629"/>
                      </a:cubicBezTo>
                      <a:cubicBezTo>
                        <a:pt x="1818" y="2627"/>
                        <a:pt x="1822" y="2623"/>
                        <a:pt x="1825" y="2618"/>
                      </a:cubicBezTo>
                      <a:cubicBezTo>
                        <a:pt x="1828" y="2613"/>
                        <a:pt x="1832" y="2598"/>
                        <a:pt x="1839" y="2594"/>
                      </a:cubicBezTo>
                      <a:cubicBezTo>
                        <a:pt x="1844" y="2592"/>
                        <a:pt x="1849" y="2595"/>
                        <a:pt x="1849" y="2599"/>
                      </a:cubicBezTo>
                      <a:cubicBezTo>
                        <a:pt x="1853" y="2596"/>
                        <a:pt x="1852" y="2590"/>
                        <a:pt x="1849" y="2586"/>
                      </a:cubicBezTo>
                      <a:cubicBezTo>
                        <a:pt x="1842" y="2580"/>
                        <a:pt x="1828" y="2580"/>
                        <a:pt x="1821" y="2590"/>
                      </a:cubicBezTo>
                      <a:cubicBezTo>
                        <a:pt x="1818" y="2594"/>
                        <a:pt x="1818" y="2599"/>
                        <a:pt x="1817" y="2605"/>
                      </a:cubicBezTo>
                      <a:close/>
                      <a:moveTo>
                        <a:pt x="1819" y="2586"/>
                      </a:moveTo>
                      <a:cubicBezTo>
                        <a:pt x="1821" y="2573"/>
                        <a:pt x="1834" y="2558"/>
                        <a:pt x="1846" y="2555"/>
                      </a:cubicBezTo>
                      <a:cubicBezTo>
                        <a:pt x="1859" y="2551"/>
                        <a:pt x="1866" y="2561"/>
                        <a:pt x="1853" y="2568"/>
                      </a:cubicBezTo>
                      <a:cubicBezTo>
                        <a:pt x="1843" y="2574"/>
                        <a:pt x="1824" y="2575"/>
                        <a:pt x="1819" y="2586"/>
                      </a:cubicBezTo>
                      <a:close/>
                      <a:moveTo>
                        <a:pt x="1785" y="2640"/>
                      </a:moveTo>
                      <a:cubicBezTo>
                        <a:pt x="1783" y="2640"/>
                        <a:pt x="1782" y="2638"/>
                        <a:pt x="1782" y="2637"/>
                      </a:cubicBezTo>
                      <a:cubicBezTo>
                        <a:pt x="1777" y="2646"/>
                        <a:pt x="1763" y="2659"/>
                        <a:pt x="1748" y="2667"/>
                      </a:cubicBezTo>
                      <a:cubicBezTo>
                        <a:pt x="1751" y="2664"/>
                        <a:pt x="1754" y="2660"/>
                        <a:pt x="1756" y="2656"/>
                      </a:cubicBezTo>
                      <a:cubicBezTo>
                        <a:pt x="1773" y="2627"/>
                        <a:pt x="1755" y="2611"/>
                        <a:pt x="1756" y="2584"/>
                      </a:cubicBezTo>
                      <a:cubicBezTo>
                        <a:pt x="1756" y="2575"/>
                        <a:pt x="1762" y="2565"/>
                        <a:pt x="1775" y="2567"/>
                      </a:cubicBezTo>
                      <a:cubicBezTo>
                        <a:pt x="1780" y="2568"/>
                        <a:pt x="1784" y="2572"/>
                        <a:pt x="1786" y="2578"/>
                      </a:cubicBezTo>
                      <a:cubicBezTo>
                        <a:pt x="1787" y="2582"/>
                        <a:pt x="1786" y="2585"/>
                        <a:pt x="1784" y="2588"/>
                      </a:cubicBezTo>
                      <a:cubicBezTo>
                        <a:pt x="1783" y="2590"/>
                        <a:pt x="1782" y="2591"/>
                        <a:pt x="1780" y="2592"/>
                      </a:cubicBezTo>
                      <a:cubicBezTo>
                        <a:pt x="1781" y="2591"/>
                        <a:pt x="1780" y="2592"/>
                        <a:pt x="1782" y="2590"/>
                      </a:cubicBezTo>
                      <a:cubicBezTo>
                        <a:pt x="1783" y="2588"/>
                        <a:pt x="1783" y="2581"/>
                        <a:pt x="1780" y="2579"/>
                      </a:cubicBezTo>
                      <a:cubicBezTo>
                        <a:pt x="1776" y="2577"/>
                        <a:pt x="1771" y="2578"/>
                        <a:pt x="1769" y="2581"/>
                      </a:cubicBezTo>
                      <a:cubicBezTo>
                        <a:pt x="1767" y="2584"/>
                        <a:pt x="1767" y="2588"/>
                        <a:pt x="1770" y="2591"/>
                      </a:cubicBezTo>
                      <a:cubicBezTo>
                        <a:pt x="1774" y="2596"/>
                        <a:pt x="1781" y="2594"/>
                        <a:pt x="1785" y="2589"/>
                      </a:cubicBezTo>
                      <a:cubicBezTo>
                        <a:pt x="1788" y="2586"/>
                        <a:pt x="1789" y="2582"/>
                        <a:pt x="1788" y="2578"/>
                      </a:cubicBezTo>
                      <a:cubicBezTo>
                        <a:pt x="1787" y="2571"/>
                        <a:pt x="1782" y="2566"/>
                        <a:pt x="1775" y="2564"/>
                      </a:cubicBezTo>
                      <a:cubicBezTo>
                        <a:pt x="1760" y="2561"/>
                        <a:pt x="1753" y="2572"/>
                        <a:pt x="1753" y="2584"/>
                      </a:cubicBezTo>
                      <a:cubicBezTo>
                        <a:pt x="1753" y="2611"/>
                        <a:pt x="1770" y="2628"/>
                        <a:pt x="1751" y="2656"/>
                      </a:cubicBezTo>
                      <a:cubicBezTo>
                        <a:pt x="1744" y="2668"/>
                        <a:pt x="1732" y="2676"/>
                        <a:pt x="1715" y="2676"/>
                      </a:cubicBezTo>
                      <a:cubicBezTo>
                        <a:pt x="1694" y="2675"/>
                        <a:pt x="1676" y="2660"/>
                        <a:pt x="1675" y="2639"/>
                      </a:cubicBezTo>
                      <a:cubicBezTo>
                        <a:pt x="1676" y="2662"/>
                        <a:pt x="1707" y="2674"/>
                        <a:pt x="1730" y="2665"/>
                      </a:cubicBezTo>
                      <a:cubicBezTo>
                        <a:pt x="1741" y="2661"/>
                        <a:pt x="1754" y="2649"/>
                        <a:pt x="1755" y="2634"/>
                      </a:cubicBezTo>
                      <a:cubicBezTo>
                        <a:pt x="1759" y="2604"/>
                        <a:pt x="1726" y="2600"/>
                        <a:pt x="1722" y="2628"/>
                      </a:cubicBezTo>
                      <a:cubicBezTo>
                        <a:pt x="1721" y="2643"/>
                        <a:pt x="1711" y="2653"/>
                        <a:pt x="1695" y="2652"/>
                      </a:cubicBezTo>
                      <a:cubicBezTo>
                        <a:pt x="1686" y="2651"/>
                        <a:pt x="1678" y="2645"/>
                        <a:pt x="1675" y="2639"/>
                      </a:cubicBezTo>
                      <a:cubicBezTo>
                        <a:pt x="1675" y="2639"/>
                        <a:pt x="1675" y="2640"/>
                        <a:pt x="1675" y="2641"/>
                      </a:cubicBezTo>
                      <a:cubicBezTo>
                        <a:pt x="1674" y="2635"/>
                        <a:pt x="1673" y="2630"/>
                        <a:pt x="1671" y="2623"/>
                      </a:cubicBezTo>
                      <a:cubicBezTo>
                        <a:pt x="1666" y="2610"/>
                        <a:pt x="1660" y="2601"/>
                        <a:pt x="1649" y="2593"/>
                      </a:cubicBezTo>
                      <a:cubicBezTo>
                        <a:pt x="1649" y="2592"/>
                        <a:pt x="1649" y="2592"/>
                        <a:pt x="1649" y="2592"/>
                      </a:cubicBezTo>
                      <a:cubicBezTo>
                        <a:pt x="1661" y="2594"/>
                        <a:pt x="1680" y="2604"/>
                        <a:pt x="1686" y="2614"/>
                      </a:cubicBezTo>
                      <a:cubicBezTo>
                        <a:pt x="1687" y="2614"/>
                        <a:pt x="1687" y="2614"/>
                        <a:pt x="1688" y="2614"/>
                      </a:cubicBezTo>
                      <a:cubicBezTo>
                        <a:pt x="1683" y="2604"/>
                        <a:pt x="1668" y="2595"/>
                        <a:pt x="1656" y="2591"/>
                      </a:cubicBezTo>
                      <a:cubicBezTo>
                        <a:pt x="1658" y="2591"/>
                        <a:pt x="1659" y="2590"/>
                        <a:pt x="1661" y="2590"/>
                      </a:cubicBezTo>
                      <a:cubicBezTo>
                        <a:pt x="1661" y="2590"/>
                        <a:pt x="1661" y="2590"/>
                        <a:pt x="1661" y="2590"/>
                      </a:cubicBezTo>
                      <a:cubicBezTo>
                        <a:pt x="1670" y="2589"/>
                        <a:pt x="1679" y="2586"/>
                        <a:pt x="1686" y="2583"/>
                      </a:cubicBezTo>
                      <a:cubicBezTo>
                        <a:pt x="1696" y="2580"/>
                        <a:pt x="1706" y="2572"/>
                        <a:pt x="1716" y="2574"/>
                      </a:cubicBezTo>
                      <a:cubicBezTo>
                        <a:pt x="1724" y="2577"/>
                        <a:pt x="1730" y="2583"/>
                        <a:pt x="1732" y="2592"/>
                      </a:cubicBezTo>
                      <a:cubicBezTo>
                        <a:pt x="1733" y="2600"/>
                        <a:pt x="1730" y="2609"/>
                        <a:pt x="1723" y="2613"/>
                      </a:cubicBezTo>
                      <a:cubicBezTo>
                        <a:pt x="1717" y="2617"/>
                        <a:pt x="1710" y="2617"/>
                        <a:pt x="1704" y="2613"/>
                      </a:cubicBezTo>
                      <a:cubicBezTo>
                        <a:pt x="1699" y="2610"/>
                        <a:pt x="1697" y="2604"/>
                        <a:pt x="1699" y="2599"/>
                      </a:cubicBezTo>
                      <a:cubicBezTo>
                        <a:pt x="1698" y="2603"/>
                        <a:pt x="1700" y="2607"/>
                        <a:pt x="1704" y="2608"/>
                      </a:cubicBezTo>
                      <a:cubicBezTo>
                        <a:pt x="1709" y="2610"/>
                        <a:pt x="1714" y="2608"/>
                        <a:pt x="1716" y="2603"/>
                      </a:cubicBezTo>
                      <a:cubicBezTo>
                        <a:pt x="1718" y="2599"/>
                        <a:pt x="1715" y="2593"/>
                        <a:pt x="1711" y="2592"/>
                      </a:cubicBezTo>
                      <a:cubicBezTo>
                        <a:pt x="1707" y="2590"/>
                        <a:pt x="1702" y="2591"/>
                        <a:pt x="1700" y="2596"/>
                      </a:cubicBezTo>
                      <a:cubicBezTo>
                        <a:pt x="1698" y="2598"/>
                        <a:pt x="1698" y="2600"/>
                        <a:pt x="1698" y="2603"/>
                      </a:cubicBezTo>
                      <a:cubicBezTo>
                        <a:pt x="1698" y="2607"/>
                        <a:pt x="1700" y="2611"/>
                        <a:pt x="1704" y="2614"/>
                      </a:cubicBezTo>
                      <a:cubicBezTo>
                        <a:pt x="1709" y="2618"/>
                        <a:pt x="1717" y="2618"/>
                        <a:pt x="1724" y="2614"/>
                      </a:cubicBezTo>
                      <a:cubicBezTo>
                        <a:pt x="1731" y="2609"/>
                        <a:pt x="1735" y="2600"/>
                        <a:pt x="1733" y="2591"/>
                      </a:cubicBezTo>
                      <a:cubicBezTo>
                        <a:pt x="1732" y="2582"/>
                        <a:pt x="1725" y="2575"/>
                        <a:pt x="1716" y="2572"/>
                      </a:cubicBezTo>
                      <a:cubicBezTo>
                        <a:pt x="1714" y="2572"/>
                        <a:pt x="1711" y="2571"/>
                        <a:pt x="1709" y="2572"/>
                      </a:cubicBezTo>
                      <a:cubicBezTo>
                        <a:pt x="1710" y="2571"/>
                        <a:pt x="1711" y="2570"/>
                        <a:pt x="1712" y="2569"/>
                      </a:cubicBezTo>
                      <a:cubicBezTo>
                        <a:pt x="1729" y="2557"/>
                        <a:pt x="1740" y="2538"/>
                        <a:pt x="1763" y="2534"/>
                      </a:cubicBezTo>
                      <a:cubicBezTo>
                        <a:pt x="1762" y="2534"/>
                        <a:pt x="1762" y="2533"/>
                        <a:pt x="1762" y="2532"/>
                      </a:cubicBezTo>
                      <a:cubicBezTo>
                        <a:pt x="1759" y="2532"/>
                        <a:pt x="1756" y="2533"/>
                        <a:pt x="1752" y="2534"/>
                      </a:cubicBezTo>
                      <a:cubicBezTo>
                        <a:pt x="1748" y="2535"/>
                        <a:pt x="1744" y="2537"/>
                        <a:pt x="1740" y="2540"/>
                      </a:cubicBezTo>
                      <a:cubicBezTo>
                        <a:pt x="1742" y="2536"/>
                        <a:pt x="1744" y="2531"/>
                        <a:pt x="1745" y="2527"/>
                      </a:cubicBezTo>
                      <a:cubicBezTo>
                        <a:pt x="1748" y="2517"/>
                        <a:pt x="1748" y="2509"/>
                        <a:pt x="1747" y="2499"/>
                      </a:cubicBezTo>
                      <a:cubicBezTo>
                        <a:pt x="1747" y="2496"/>
                        <a:pt x="1746" y="2493"/>
                        <a:pt x="1745" y="2489"/>
                      </a:cubicBezTo>
                      <a:cubicBezTo>
                        <a:pt x="1743" y="2481"/>
                        <a:pt x="1740" y="2476"/>
                        <a:pt x="1735" y="2469"/>
                      </a:cubicBezTo>
                      <a:cubicBezTo>
                        <a:pt x="1730" y="2463"/>
                        <a:pt x="1724" y="2459"/>
                        <a:pt x="1716" y="2456"/>
                      </a:cubicBezTo>
                      <a:cubicBezTo>
                        <a:pt x="1709" y="2453"/>
                        <a:pt x="1701" y="2453"/>
                        <a:pt x="1694" y="2455"/>
                      </a:cubicBezTo>
                      <a:cubicBezTo>
                        <a:pt x="1682" y="2458"/>
                        <a:pt x="1673" y="2469"/>
                        <a:pt x="1671" y="2482"/>
                      </a:cubicBezTo>
                      <a:cubicBezTo>
                        <a:pt x="1669" y="2495"/>
                        <a:pt x="1674" y="2508"/>
                        <a:pt x="1681" y="2520"/>
                      </a:cubicBezTo>
                      <a:cubicBezTo>
                        <a:pt x="1679" y="2491"/>
                        <a:pt x="1703" y="2489"/>
                        <a:pt x="1711" y="2481"/>
                      </a:cubicBezTo>
                      <a:cubicBezTo>
                        <a:pt x="1722" y="2469"/>
                        <a:pt x="1715" y="2457"/>
                        <a:pt x="1704" y="2455"/>
                      </a:cubicBezTo>
                      <a:cubicBezTo>
                        <a:pt x="1704" y="2455"/>
                        <a:pt x="1704" y="2455"/>
                        <a:pt x="1704" y="2455"/>
                      </a:cubicBezTo>
                      <a:cubicBezTo>
                        <a:pt x="1708" y="2455"/>
                        <a:pt x="1712" y="2455"/>
                        <a:pt x="1716" y="2457"/>
                      </a:cubicBezTo>
                      <a:cubicBezTo>
                        <a:pt x="1723" y="2460"/>
                        <a:pt x="1728" y="2464"/>
                        <a:pt x="1734" y="2470"/>
                      </a:cubicBezTo>
                      <a:cubicBezTo>
                        <a:pt x="1739" y="2477"/>
                        <a:pt x="1741" y="2482"/>
                        <a:pt x="1743" y="2490"/>
                      </a:cubicBezTo>
                      <a:cubicBezTo>
                        <a:pt x="1746" y="2502"/>
                        <a:pt x="1746" y="2512"/>
                        <a:pt x="1743" y="2523"/>
                      </a:cubicBezTo>
                      <a:cubicBezTo>
                        <a:pt x="1744" y="2520"/>
                        <a:pt x="1744" y="2516"/>
                        <a:pt x="1744" y="2513"/>
                      </a:cubicBezTo>
                      <a:cubicBezTo>
                        <a:pt x="1743" y="2502"/>
                        <a:pt x="1734" y="2491"/>
                        <a:pt x="1723" y="2491"/>
                      </a:cubicBezTo>
                      <a:cubicBezTo>
                        <a:pt x="1717" y="2491"/>
                        <a:pt x="1713" y="2495"/>
                        <a:pt x="1711" y="2500"/>
                      </a:cubicBezTo>
                      <a:cubicBezTo>
                        <a:pt x="1710" y="2504"/>
                        <a:pt x="1710" y="2507"/>
                        <a:pt x="1712" y="2511"/>
                      </a:cubicBezTo>
                      <a:cubicBezTo>
                        <a:pt x="1714" y="2514"/>
                        <a:pt x="1718" y="2516"/>
                        <a:pt x="1722" y="2517"/>
                      </a:cubicBezTo>
                      <a:cubicBezTo>
                        <a:pt x="1727" y="2517"/>
                        <a:pt x="1732" y="2513"/>
                        <a:pt x="1733" y="2508"/>
                      </a:cubicBezTo>
                      <a:cubicBezTo>
                        <a:pt x="1733" y="2505"/>
                        <a:pt x="1732" y="2502"/>
                        <a:pt x="1729" y="2501"/>
                      </a:cubicBezTo>
                      <a:cubicBezTo>
                        <a:pt x="1727" y="2500"/>
                        <a:pt x="1724" y="2501"/>
                        <a:pt x="1724" y="2503"/>
                      </a:cubicBezTo>
                      <a:cubicBezTo>
                        <a:pt x="1725" y="2502"/>
                        <a:pt x="1727" y="2502"/>
                        <a:pt x="1728" y="2503"/>
                      </a:cubicBezTo>
                      <a:cubicBezTo>
                        <a:pt x="1730" y="2505"/>
                        <a:pt x="1730" y="2508"/>
                        <a:pt x="1727" y="2510"/>
                      </a:cubicBezTo>
                      <a:cubicBezTo>
                        <a:pt x="1726" y="2511"/>
                        <a:pt x="1724" y="2511"/>
                        <a:pt x="1721" y="2510"/>
                      </a:cubicBezTo>
                      <a:cubicBezTo>
                        <a:pt x="1719" y="2508"/>
                        <a:pt x="1717" y="2506"/>
                        <a:pt x="1718" y="2503"/>
                      </a:cubicBezTo>
                      <a:cubicBezTo>
                        <a:pt x="1719" y="2500"/>
                        <a:pt x="1722" y="2497"/>
                        <a:pt x="1725" y="2497"/>
                      </a:cubicBezTo>
                      <a:cubicBezTo>
                        <a:pt x="1735" y="2496"/>
                        <a:pt x="1741" y="2508"/>
                        <a:pt x="1742" y="2516"/>
                      </a:cubicBezTo>
                      <a:cubicBezTo>
                        <a:pt x="1744" y="2545"/>
                        <a:pt x="1708" y="2572"/>
                        <a:pt x="1681" y="2582"/>
                      </a:cubicBezTo>
                      <a:cubicBezTo>
                        <a:pt x="1689" y="2576"/>
                        <a:pt x="1695" y="2569"/>
                        <a:pt x="1698" y="2559"/>
                      </a:cubicBezTo>
                      <a:cubicBezTo>
                        <a:pt x="1699" y="2555"/>
                        <a:pt x="1700" y="2550"/>
                        <a:pt x="1698" y="2544"/>
                      </a:cubicBezTo>
                      <a:cubicBezTo>
                        <a:pt x="1698" y="2550"/>
                        <a:pt x="1698" y="2555"/>
                        <a:pt x="1696" y="2559"/>
                      </a:cubicBezTo>
                      <a:cubicBezTo>
                        <a:pt x="1692" y="2570"/>
                        <a:pt x="1684" y="2577"/>
                        <a:pt x="1674" y="2582"/>
                      </a:cubicBezTo>
                      <a:cubicBezTo>
                        <a:pt x="1666" y="2585"/>
                        <a:pt x="1659" y="2587"/>
                        <a:pt x="1652" y="2586"/>
                      </a:cubicBezTo>
                      <a:cubicBezTo>
                        <a:pt x="1638" y="2586"/>
                        <a:pt x="1628" y="2581"/>
                        <a:pt x="1614" y="2580"/>
                      </a:cubicBezTo>
                      <a:cubicBezTo>
                        <a:pt x="1613" y="2580"/>
                        <a:pt x="1613" y="2580"/>
                        <a:pt x="1613" y="2580"/>
                      </a:cubicBezTo>
                      <a:cubicBezTo>
                        <a:pt x="1605" y="2579"/>
                        <a:pt x="1598" y="2579"/>
                        <a:pt x="1591" y="2580"/>
                      </a:cubicBezTo>
                      <a:cubicBezTo>
                        <a:pt x="1589" y="2581"/>
                        <a:pt x="1571" y="2584"/>
                        <a:pt x="1571" y="2587"/>
                      </a:cubicBezTo>
                      <a:cubicBezTo>
                        <a:pt x="1572" y="2587"/>
                        <a:pt x="1583" y="2585"/>
                        <a:pt x="1585" y="2585"/>
                      </a:cubicBezTo>
                      <a:cubicBezTo>
                        <a:pt x="1594" y="2584"/>
                        <a:pt x="1603" y="2583"/>
                        <a:pt x="1612" y="2584"/>
                      </a:cubicBezTo>
                      <a:cubicBezTo>
                        <a:pt x="1613" y="2584"/>
                        <a:pt x="1613" y="2584"/>
                        <a:pt x="1614" y="2584"/>
                      </a:cubicBezTo>
                      <a:cubicBezTo>
                        <a:pt x="1626" y="2586"/>
                        <a:pt x="1636" y="2588"/>
                        <a:pt x="1647" y="2596"/>
                      </a:cubicBezTo>
                      <a:cubicBezTo>
                        <a:pt x="1659" y="2605"/>
                        <a:pt x="1668" y="2618"/>
                        <a:pt x="1668" y="2634"/>
                      </a:cubicBezTo>
                      <a:cubicBezTo>
                        <a:pt x="1668" y="2642"/>
                        <a:pt x="1662" y="2654"/>
                        <a:pt x="1653" y="2655"/>
                      </a:cubicBezTo>
                      <a:cubicBezTo>
                        <a:pt x="1649" y="2655"/>
                        <a:pt x="1646" y="2653"/>
                        <a:pt x="1645" y="2649"/>
                      </a:cubicBezTo>
                      <a:cubicBezTo>
                        <a:pt x="1645" y="2646"/>
                        <a:pt x="1646" y="2644"/>
                        <a:pt x="1648" y="2642"/>
                      </a:cubicBezTo>
                      <a:cubicBezTo>
                        <a:pt x="1650" y="2641"/>
                        <a:pt x="1652" y="2641"/>
                        <a:pt x="1654" y="2642"/>
                      </a:cubicBezTo>
                      <a:cubicBezTo>
                        <a:pt x="1657" y="2643"/>
                        <a:pt x="1657" y="2646"/>
                        <a:pt x="1655" y="2648"/>
                      </a:cubicBezTo>
                      <a:cubicBezTo>
                        <a:pt x="1654" y="2649"/>
                        <a:pt x="1652" y="2650"/>
                        <a:pt x="1651" y="2649"/>
                      </a:cubicBezTo>
                      <a:cubicBezTo>
                        <a:pt x="1652" y="2651"/>
                        <a:pt x="1654" y="2652"/>
                        <a:pt x="1656" y="2651"/>
                      </a:cubicBezTo>
                      <a:cubicBezTo>
                        <a:pt x="1659" y="2649"/>
                        <a:pt x="1661" y="2646"/>
                        <a:pt x="1660" y="2643"/>
                      </a:cubicBezTo>
                      <a:cubicBezTo>
                        <a:pt x="1659" y="2638"/>
                        <a:pt x="1654" y="2634"/>
                        <a:pt x="1648" y="2635"/>
                      </a:cubicBezTo>
                      <a:cubicBezTo>
                        <a:pt x="1644" y="2636"/>
                        <a:pt x="1641" y="2638"/>
                        <a:pt x="1639" y="2642"/>
                      </a:cubicBezTo>
                      <a:cubicBezTo>
                        <a:pt x="1637" y="2645"/>
                        <a:pt x="1637" y="2649"/>
                        <a:pt x="1639" y="2653"/>
                      </a:cubicBezTo>
                      <a:cubicBezTo>
                        <a:pt x="1641" y="2657"/>
                        <a:pt x="1646" y="2661"/>
                        <a:pt x="1651" y="2661"/>
                      </a:cubicBezTo>
                      <a:cubicBezTo>
                        <a:pt x="1663" y="2660"/>
                        <a:pt x="1670" y="2649"/>
                        <a:pt x="1670" y="2638"/>
                      </a:cubicBezTo>
                      <a:cubicBezTo>
                        <a:pt x="1670" y="2634"/>
                        <a:pt x="1670" y="2630"/>
                        <a:pt x="1669" y="2627"/>
                      </a:cubicBezTo>
                      <a:cubicBezTo>
                        <a:pt x="1673" y="2638"/>
                        <a:pt x="1673" y="2648"/>
                        <a:pt x="1672" y="2660"/>
                      </a:cubicBezTo>
                      <a:cubicBezTo>
                        <a:pt x="1670" y="2668"/>
                        <a:pt x="1668" y="2674"/>
                        <a:pt x="1663" y="2681"/>
                      </a:cubicBezTo>
                      <a:cubicBezTo>
                        <a:pt x="1659" y="2687"/>
                        <a:pt x="1654" y="2691"/>
                        <a:pt x="1647" y="2695"/>
                      </a:cubicBezTo>
                      <a:cubicBezTo>
                        <a:pt x="1643" y="2697"/>
                        <a:pt x="1639" y="2698"/>
                        <a:pt x="1635" y="2699"/>
                      </a:cubicBezTo>
                      <a:cubicBezTo>
                        <a:pt x="1635" y="2699"/>
                        <a:pt x="1635" y="2699"/>
                        <a:pt x="1635" y="2699"/>
                      </a:cubicBezTo>
                      <a:cubicBezTo>
                        <a:pt x="1646" y="2695"/>
                        <a:pt x="1652" y="2683"/>
                        <a:pt x="1640" y="2672"/>
                      </a:cubicBezTo>
                      <a:cubicBezTo>
                        <a:pt x="1631" y="2664"/>
                        <a:pt x="1607" y="2664"/>
                        <a:pt x="1607" y="2635"/>
                      </a:cubicBezTo>
                      <a:cubicBezTo>
                        <a:pt x="1601" y="2647"/>
                        <a:pt x="1597" y="2661"/>
                        <a:pt x="1600" y="2674"/>
                      </a:cubicBezTo>
                      <a:cubicBezTo>
                        <a:pt x="1603" y="2686"/>
                        <a:pt x="1612" y="2697"/>
                        <a:pt x="1625" y="2699"/>
                      </a:cubicBezTo>
                      <a:cubicBezTo>
                        <a:pt x="1632" y="2701"/>
                        <a:pt x="1640" y="2700"/>
                        <a:pt x="1647" y="2697"/>
                      </a:cubicBezTo>
                      <a:cubicBezTo>
                        <a:pt x="1655" y="2693"/>
                        <a:pt x="1660" y="2689"/>
                        <a:pt x="1665" y="2682"/>
                      </a:cubicBezTo>
                      <a:cubicBezTo>
                        <a:pt x="1670" y="2675"/>
                        <a:pt x="1672" y="2669"/>
                        <a:pt x="1674" y="2661"/>
                      </a:cubicBezTo>
                      <a:cubicBezTo>
                        <a:pt x="1675" y="2657"/>
                        <a:pt x="1675" y="2654"/>
                        <a:pt x="1675" y="2650"/>
                      </a:cubicBezTo>
                      <a:cubicBezTo>
                        <a:pt x="1675" y="2649"/>
                        <a:pt x="1675" y="2647"/>
                        <a:pt x="1675" y="2645"/>
                      </a:cubicBezTo>
                      <a:cubicBezTo>
                        <a:pt x="1678" y="2666"/>
                        <a:pt x="1697" y="2679"/>
                        <a:pt x="1718" y="2679"/>
                      </a:cubicBezTo>
                      <a:cubicBezTo>
                        <a:pt x="1720" y="2679"/>
                        <a:pt x="1722" y="2679"/>
                        <a:pt x="1724" y="2679"/>
                      </a:cubicBezTo>
                      <a:cubicBezTo>
                        <a:pt x="1747" y="2677"/>
                        <a:pt x="1771" y="2661"/>
                        <a:pt x="1785" y="2640"/>
                      </a:cubicBezTo>
                      <a:close/>
                      <a:moveTo>
                        <a:pt x="1801" y="2631"/>
                      </a:moveTo>
                      <a:cubicBezTo>
                        <a:pt x="1795" y="2630"/>
                        <a:pt x="1789" y="2623"/>
                        <a:pt x="1788" y="2619"/>
                      </a:cubicBezTo>
                      <a:cubicBezTo>
                        <a:pt x="1782" y="2619"/>
                        <a:pt x="1777" y="2632"/>
                        <a:pt x="1786" y="2637"/>
                      </a:cubicBezTo>
                      <a:cubicBezTo>
                        <a:pt x="1792" y="2640"/>
                        <a:pt x="1800" y="2637"/>
                        <a:pt x="1801" y="2631"/>
                      </a:cubicBezTo>
                      <a:close/>
                      <a:moveTo>
                        <a:pt x="1797" y="2643"/>
                      </a:moveTo>
                      <a:cubicBezTo>
                        <a:pt x="1807" y="2644"/>
                        <a:pt x="1819" y="2641"/>
                        <a:pt x="1828" y="2636"/>
                      </a:cubicBezTo>
                      <a:cubicBezTo>
                        <a:pt x="1836" y="2631"/>
                        <a:pt x="1843" y="2623"/>
                        <a:pt x="1849" y="2614"/>
                      </a:cubicBezTo>
                      <a:cubicBezTo>
                        <a:pt x="1859" y="2599"/>
                        <a:pt x="1866" y="2580"/>
                        <a:pt x="1882" y="2571"/>
                      </a:cubicBezTo>
                      <a:cubicBezTo>
                        <a:pt x="1896" y="2563"/>
                        <a:pt x="1912" y="2568"/>
                        <a:pt x="1918" y="2577"/>
                      </a:cubicBezTo>
                      <a:cubicBezTo>
                        <a:pt x="1923" y="2585"/>
                        <a:pt x="1923" y="2597"/>
                        <a:pt x="1917" y="2604"/>
                      </a:cubicBezTo>
                      <a:cubicBezTo>
                        <a:pt x="1912" y="2610"/>
                        <a:pt x="1901" y="2614"/>
                        <a:pt x="1895" y="2609"/>
                      </a:cubicBezTo>
                      <a:cubicBezTo>
                        <a:pt x="1892" y="2605"/>
                        <a:pt x="1891" y="2600"/>
                        <a:pt x="1894" y="2599"/>
                      </a:cubicBezTo>
                      <a:cubicBezTo>
                        <a:pt x="1896" y="2603"/>
                        <a:pt x="1900" y="2603"/>
                        <a:pt x="1904" y="2600"/>
                      </a:cubicBezTo>
                      <a:cubicBezTo>
                        <a:pt x="1907" y="2598"/>
                        <a:pt x="1908" y="2594"/>
                        <a:pt x="1908" y="2591"/>
                      </a:cubicBezTo>
                      <a:cubicBezTo>
                        <a:pt x="1907" y="2586"/>
                        <a:pt x="1903" y="2581"/>
                        <a:pt x="1898" y="2580"/>
                      </a:cubicBezTo>
                      <a:cubicBezTo>
                        <a:pt x="1884" y="2579"/>
                        <a:pt x="1873" y="2597"/>
                        <a:pt x="1867" y="2608"/>
                      </a:cubicBezTo>
                      <a:cubicBezTo>
                        <a:pt x="1858" y="2626"/>
                        <a:pt x="1845" y="2639"/>
                        <a:pt x="1827" y="2645"/>
                      </a:cubicBezTo>
                      <a:cubicBezTo>
                        <a:pt x="1817" y="2649"/>
                        <a:pt x="1806" y="2649"/>
                        <a:pt x="1797" y="2643"/>
                      </a:cubicBezTo>
                      <a:close/>
                      <a:moveTo>
                        <a:pt x="1595" y="2667"/>
                      </a:moveTo>
                      <a:cubicBezTo>
                        <a:pt x="1595" y="2682"/>
                        <a:pt x="1581" y="2684"/>
                        <a:pt x="1572" y="2688"/>
                      </a:cubicBezTo>
                      <a:cubicBezTo>
                        <a:pt x="1562" y="2691"/>
                        <a:pt x="1554" y="2699"/>
                        <a:pt x="1558" y="2710"/>
                      </a:cubicBezTo>
                      <a:cubicBezTo>
                        <a:pt x="1569" y="2703"/>
                        <a:pt x="1573" y="2710"/>
                        <a:pt x="1585" y="2706"/>
                      </a:cubicBezTo>
                      <a:cubicBezTo>
                        <a:pt x="1596" y="2703"/>
                        <a:pt x="1604" y="2686"/>
                        <a:pt x="1595" y="2667"/>
                      </a:cubicBezTo>
                      <a:close/>
                      <a:moveTo>
                        <a:pt x="1506" y="2681"/>
                      </a:moveTo>
                      <a:cubicBezTo>
                        <a:pt x="1525" y="2707"/>
                        <a:pt x="1492" y="2725"/>
                        <a:pt x="1474" y="2720"/>
                      </a:cubicBezTo>
                      <a:cubicBezTo>
                        <a:pt x="1490" y="2719"/>
                        <a:pt x="1509" y="2696"/>
                        <a:pt x="1506" y="2681"/>
                      </a:cubicBezTo>
                      <a:close/>
                      <a:moveTo>
                        <a:pt x="1499" y="2664"/>
                      </a:moveTo>
                      <a:cubicBezTo>
                        <a:pt x="1518" y="2660"/>
                        <a:pt x="1538" y="2669"/>
                        <a:pt x="1546" y="2683"/>
                      </a:cubicBezTo>
                      <a:cubicBezTo>
                        <a:pt x="1564" y="2712"/>
                        <a:pt x="1531" y="2730"/>
                        <a:pt x="1522" y="2700"/>
                      </a:cubicBezTo>
                      <a:cubicBezTo>
                        <a:pt x="1517" y="2684"/>
                        <a:pt x="1514" y="2674"/>
                        <a:pt x="1499" y="2664"/>
                      </a:cubicBezTo>
                      <a:close/>
                      <a:moveTo>
                        <a:pt x="1349" y="2703"/>
                      </a:moveTo>
                      <a:cubicBezTo>
                        <a:pt x="1370" y="2731"/>
                        <a:pt x="1401" y="2729"/>
                        <a:pt x="1427" y="2720"/>
                      </a:cubicBezTo>
                      <a:cubicBezTo>
                        <a:pt x="1441" y="2715"/>
                        <a:pt x="1458" y="2702"/>
                        <a:pt x="1473" y="2707"/>
                      </a:cubicBezTo>
                      <a:cubicBezTo>
                        <a:pt x="1467" y="2684"/>
                        <a:pt x="1425" y="2705"/>
                        <a:pt x="1410" y="2710"/>
                      </a:cubicBezTo>
                      <a:cubicBezTo>
                        <a:pt x="1387" y="2718"/>
                        <a:pt x="1365" y="2717"/>
                        <a:pt x="1349" y="2703"/>
                      </a:cubicBezTo>
                      <a:close/>
                      <a:moveTo>
                        <a:pt x="1450" y="2062"/>
                      </a:moveTo>
                      <a:cubicBezTo>
                        <a:pt x="1475" y="2055"/>
                        <a:pt x="1481" y="2019"/>
                        <a:pt x="1489" y="2007"/>
                      </a:cubicBezTo>
                      <a:cubicBezTo>
                        <a:pt x="1501" y="1988"/>
                        <a:pt x="1520" y="1997"/>
                        <a:pt x="1511" y="2018"/>
                      </a:cubicBezTo>
                      <a:cubicBezTo>
                        <a:pt x="1502" y="2038"/>
                        <a:pt x="1474" y="2061"/>
                        <a:pt x="1450" y="2062"/>
                      </a:cubicBezTo>
                      <a:close/>
                      <a:moveTo>
                        <a:pt x="1506" y="1921"/>
                      </a:moveTo>
                      <a:cubicBezTo>
                        <a:pt x="1473" y="1919"/>
                        <a:pt x="1462" y="1891"/>
                        <a:pt x="1449" y="1882"/>
                      </a:cubicBezTo>
                      <a:cubicBezTo>
                        <a:pt x="1435" y="1872"/>
                        <a:pt x="1423" y="1885"/>
                        <a:pt x="1435" y="1898"/>
                      </a:cubicBezTo>
                      <a:cubicBezTo>
                        <a:pt x="1451" y="1916"/>
                        <a:pt x="1480" y="1926"/>
                        <a:pt x="1506" y="1921"/>
                      </a:cubicBezTo>
                      <a:close/>
                      <a:moveTo>
                        <a:pt x="1494" y="2391"/>
                      </a:moveTo>
                      <a:cubicBezTo>
                        <a:pt x="1509" y="2379"/>
                        <a:pt x="1506" y="2365"/>
                        <a:pt x="1493" y="2349"/>
                      </a:cubicBezTo>
                      <a:cubicBezTo>
                        <a:pt x="1484" y="2336"/>
                        <a:pt x="1482" y="2322"/>
                        <a:pt x="1491" y="2314"/>
                      </a:cubicBezTo>
                      <a:cubicBezTo>
                        <a:pt x="1482" y="2313"/>
                        <a:pt x="1471" y="2323"/>
                        <a:pt x="1472" y="2334"/>
                      </a:cubicBezTo>
                      <a:cubicBezTo>
                        <a:pt x="1472" y="2350"/>
                        <a:pt x="1488" y="2357"/>
                        <a:pt x="1495" y="2371"/>
                      </a:cubicBezTo>
                      <a:cubicBezTo>
                        <a:pt x="1497" y="2375"/>
                        <a:pt x="1498" y="2383"/>
                        <a:pt x="1494" y="2391"/>
                      </a:cubicBezTo>
                      <a:close/>
                      <a:moveTo>
                        <a:pt x="1614" y="2049"/>
                      </a:moveTo>
                      <a:cubicBezTo>
                        <a:pt x="1615" y="2048"/>
                        <a:pt x="1618" y="2048"/>
                        <a:pt x="1619" y="2050"/>
                      </a:cubicBezTo>
                      <a:cubicBezTo>
                        <a:pt x="1620" y="2052"/>
                        <a:pt x="1620" y="2054"/>
                        <a:pt x="1618" y="2055"/>
                      </a:cubicBezTo>
                      <a:cubicBezTo>
                        <a:pt x="1616" y="2056"/>
                        <a:pt x="1614" y="2056"/>
                        <a:pt x="1613" y="2054"/>
                      </a:cubicBezTo>
                      <a:cubicBezTo>
                        <a:pt x="1611" y="2052"/>
                        <a:pt x="1612" y="2050"/>
                        <a:pt x="1614" y="2049"/>
                      </a:cubicBezTo>
                      <a:close/>
                      <a:moveTo>
                        <a:pt x="1604" y="2068"/>
                      </a:moveTo>
                      <a:cubicBezTo>
                        <a:pt x="1608" y="2066"/>
                        <a:pt x="1612" y="2067"/>
                        <a:pt x="1615" y="2070"/>
                      </a:cubicBezTo>
                      <a:cubicBezTo>
                        <a:pt x="1617" y="2074"/>
                        <a:pt x="1616" y="2078"/>
                        <a:pt x="1613" y="2081"/>
                      </a:cubicBezTo>
                      <a:cubicBezTo>
                        <a:pt x="1609" y="2083"/>
                        <a:pt x="1604" y="2082"/>
                        <a:pt x="1602" y="2079"/>
                      </a:cubicBezTo>
                      <a:cubicBezTo>
                        <a:pt x="1600" y="2075"/>
                        <a:pt x="1601" y="2070"/>
                        <a:pt x="1604" y="2068"/>
                      </a:cubicBezTo>
                      <a:close/>
                      <a:moveTo>
                        <a:pt x="1607" y="2056"/>
                      </a:moveTo>
                      <a:cubicBezTo>
                        <a:pt x="1609" y="2055"/>
                        <a:pt x="1613" y="2055"/>
                        <a:pt x="1614" y="2057"/>
                      </a:cubicBezTo>
                      <a:cubicBezTo>
                        <a:pt x="1616" y="2060"/>
                        <a:pt x="1615" y="2063"/>
                        <a:pt x="1613" y="2064"/>
                      </a:cubicBezTo>
                      <a:cubicBezTo>
                        <a:pt x="1610" y="2066"/>
                        <a:pt x="1607" y="2065"/>
                        <a:pt x="1606" y="2063"/>
                      </a:cubicBezTo>
                      <a:cubicBezTo>
                        <a:pt x="1604" y="2061"/>
                        <a:pt x="1605" y="2058"/>
                        <a:pt x="1607" y="2056"/>
                      </a:cubicBezTo>
                      <a:close/>
                      <a:moveTo>
                        <a:pt x="1361" y="2255"/>
                      </a:moveTo>
                      <a:cubicBezTo>
                        <a:pt x="1365" y="2255"/>
                        <a:pt x="1368" y="2255"/>
                        <a:pt x="1370" y="2253"/>
                      </a:cubicBezTo>
                      <a:cubicBezTo>
                        <a:pt x="1373" y="2251"/>
                        <a:pt x="1375" y="2247"/>
                        <a:pt x="1374" y="2242"/>
                      </a:cubicBezTo>
                      <a:cubicBezTo>
                        <a:pt x="1373" y="2237"/>
                        <a:pt x="1367" y="2234"/>
                        <a:pt x="1363" y="2234"/>
                      </a:cubicBezTo>
                      <a:cubicBezTo>
                        <a:pt x="1355" y="2235"/>
                        <a:pt x="1355" y="2241"/>
                        <a:pt x="1352" y="2245"/>
                      </a:cubicBezTo>
                      <a:cubicBezTo>
                        <a:pt x="1348" y="2249"/>
                        <a:pt x="1341" y="2249"/>
                        <a:pt x="1335" y="2245"/>
                      </a:cubicBezTo>
                      <a:cubicBezTo>
                        <a:pt x="1328" y="2241"/>
                        <a:pt x="1324" y="2233"/>
                        <a:pt x="1326" y="2225"/>
                      </a:cubicBezTo>
                      <a:cubicBezTo>
                        <a:pt x="1327" y="2220"/>
                        <a:pt x="1331" y="2216"/>
                        <a:pt x="1336" y="2218"/>
                      </a:cubicBezTo>
                      <a:cubicBezTo>
                        <a:pt x="1332" y="2221"/>
                        <a:pt x="1333" y="2228"/>
                        <a:pt x="1340" y="2229"/>
                      </a:cubicBezTo>
                      <a:cubicBezTo>
                        <a:pt x="1343" y="2230"/>
                        <a:pt x="1351" y="2228"/>
                        <a:pt x="1358" y="2225"/>
                      </a:cubicBezTo>
                      <a:cubicBezTo>
                        <a:pt x="1366" y="2223"/>
                        <a:pt x="1374" y="2222"/>
                        <a:pt x="1380" y="2225"/>
                      </a:cubicBezTo>
                      <a:cubicBezTo>
                        <a:pt x="1393" y="2229"/>
                        <a:pt x="1398" y="2246"/>
                        <a:pt x="1391" y="2257"/>
                      </a:cubicBezTo>
                      <a:cubicBezTo>
                        <a:pt x="1387" y="2263"/>
                        <a:pt x="1381" y="2266"/>
                        <a:pt x="1374" y="2268"/>
                      </a:cubicBezTo>
                      <a:cubicBezTo>
                        <a:pt x="1367" y="2270"/>
                        <a:pt x="1348" y="2270"/>
                        <a:pt x="1342" y="2277"/>
                      </a:cubicBezTo>
                      <a:cubicBezTo>
                        <a:pt x="1337" y="2282"/>
                        <a:pt x="1339" y="2288"/>
                        <a:pt x="1343" y="2290"/>
                      </a:cubicBezTo>
                      <a:cubicBezTo>
                        <a:pt x="1339" y="2294"/>
                        <a:pt x="1331" y="2290"/>
                        <a:pt x="1329" y="2285"/>
                      </a:cubicBezTo>
                      <a:cubicBezTo>
                        <a:pt x="1323" y="2275"/>
                        <a:pt x="1329" y="2259"/>
                        <a:pt x="1343" y="2254"/>
                      </a:cubicBezTo>
                      <a:cubicBezTo>
                        <a:pt x="1348" y="2252"/>
                        <a:pt x="1354" y="2253"/>
                        <a:pt x="1361" y="2255"/>
                      </a:cubicBezTo>
                      <a:close/>
                      <a:moveTo>
                        <a:pt x="1792" y="2534"/>
                      </a:moveTo>
                      <a:cubicBezTo>
                        <a:pt x="1794" y="2537"/>
                        <a:pt x="1792" y="2540"/>
                        <a:pt x="1790" y="2541"/>
                      </a:cubicBezTo>
                      <a:cubicBezTo>
                        <a:pt x="1787" y="2543"/>
                        <a:pt x="1784" y="2542"/>
                        <a:pt x="1783" y="2539"/>
                      </a:cubicBezTo>
                      <a:cubicBezTo>
                        <a:pt x="1781" y="2536"/>
                        <a:pt x="1782" y="2533"/>
                        <a:pt x="1785" y="2532"/>
                      </a:cubicBezTo>
                      <a:cubicBezTo>
                        <a:pt x="1788" y="2530"/>
                        <a:pt x="1791" y="2531"/>
                        <a:pt x="1792" y="2534"/>
                      </a:cubicBezTo>
                      <a:close/>
                      <a:moveTo>
                        <a:pt x="1799" y="2542"/>
                      </a:moveTo>
                      <a:cubicBezTo>
                        <a:pt x="1800" y="2544"/>
                        <a:pt x="1799" y="2547"/>
                        <a:pt x="1797" y="2548"/>
                      </a:cubicBezTo>
                      <a:cubicBezTo>
                        <a:pt x="1795" y="2549"/>
                        <a:pt x="1793" y="2548"/>
                        <a:pt x="1792" y="2546"/>
                      </a:cubicBezTo>
                      <a:cubicBezTo>
                        <a:pt x="1791" y="2544"/>
                        <a:pt x="1791" y="2541"/>
                        <a:pt x="1794" y="2540"/>
                      </a:cubicBezTo>
                      <a:cubicBezTo>
                        <a:pt x="1796" y="2539"/>
                        <a:pt x="1798" y="2540"/>
                        <a:pt x="1799" y="2542"/>
                      </a:cubicBezTo>
                      <a:close/>
                      <a:moveTo>
                        <a:pt x="1780" y="2529"/>
                      </a:moveTo>
                      <a:cubicBezTo>
                        <a:pt x="1782" y="2533"/>
                        <a:pt x="1780" y="2538"/>
                        <a:pt x="1776" y="2540"/>
                      </a:cubicBezTo>
                      <a:cubicBezTo>
                        <a:pt x="1772" y="2542"/>
                        <a:pt x="1767" y="2540"/>
                        <a:pt x="1765" y="2536"/>
                      </a:cubicBezTo>
                      <a:cubicBezTo>
                        <a:pt x="1763" y="2532"/>
                        <a:pt x="1765" y="2527"/>
                        <a:pt x="1769" y="2525"/>
                      </a:cubicBezTo>
                      <a:cubicBezTo>
                        <a:pt x="1773" y="2523"/>
                        <a:pt x="1778" y="2525"/>
                        <a:pt x="1780" y="2529"/>
                      </a:cubicBezTo>
                      <a:close/>
                      <a:moveTo>
                        <a:pt x="1474" y="2262"/>
                      </a:moveTo>
                      <a:cubicBezTo>
                        <a:pt x="1480" y="2265"/>
                        <a:pt x="1486" y="2269"/>
                        <a:pt x="1489" y="2275"/>
                      </a:cubicBezTo>
                      <a:cubicBezTo>
                        <a:pt x="1491" y="2281"/>
                        <a:pt x="1491" y="2289"/>
                        <a:pt x="1487" y="2294"/>
                      </a:cubicBezTo>
                      <a:cubicBezTo>
                        <a:pt x="1482" y="2300"/>
                        <a:pt x="1473" y="2301"/>
                        <a:pt x="1465" y="2299"/>
                      </a:cubicBezTo>
                      <a:cubicBezTo>
                        <a:pt x="1454" y="2296"/>
                        <a:pt x="1447" y="2287"/>
                        <a:pt x="1444" y="2276"/>
                      </a:cubicBezTo>
                      <a:cubicBezTo>
                        <a:pt x="1442" y="2267"/>
                        <a:pt x="1443" y="2258"/>
                        <a:pt x="1446" y="2249"/>
                      </a:cubicBezTo>
                      <a:cubicBezTo>
                        <a:pt x="1445" y="2250"/>
                        <a:pt x="1444" y="2251"/>
                        <a:pt x="1444" y="2252"/>
                      </a:cubicBezTo>
                      <a:cubicBezTo>
                        <a:pt x="1431" y="2272"/>
                        <a:pt x="1416" y="2290"/>
                        <a:pt x="1398" y="2304"/>
                      </a:cubicBezTo>
                      <a:cubicBezTo>
                        <a:pt x="1377" y="2321"/>
                        <a:pt x="1359" y="2328"/>
                        <a:pt x="1347" y="2355"/>
                      </a:cubicBezTo>
                      <a:cubicBezTo>
                        <a:pt x="1345" y="2360"/>
                        <a:pt x="1344" y="2366"/>
                        <a:pt x="1343" y="2372"/>
                      </a:cubicBezTo>
                      <a:cubicBezTo>
                        <a:pt x="1341" y="2380"/>
                        <a:pt x="1342" y="2387"/>
                        <a:pt x="1344" y="2396"/>
                      </a:cubicBezTo>
                      <a:cubicBezTo>
                        <a:pt x="1346" y="2404"/>
                        <a:pt x="1349" y="2410"/>
                        <a:pt x="1354" y="2417"/>
                      </a:cubicBezTo>
                      <a:cubicBezTo>
                        <a:pt x="1373" y="2441"/>
                        <a:pt x="1400" y="2446"/>
                        <a:pt x="1428" y="2435"/>
                      </a:cubicBezTo>
                      <a:cubicBezTo>
                        <a:pt x="1440" y="2430"/>
                        <a:pt x="1448" y="2421"/>
                        <a:pt x="1451" y="2408"/>
                      </a:cubicBezTo>
                      <a:cubicBezTo>
                        <a:pt x="1453" y="2397"/>
                        <a:pt x="1451" y="2386"/>
                        <a:pt x="1443" y="2379"/>
                      </a:cubicBezTo>
                      <a:cubicBezTo>
                        <a:pt x="1436" y="2373"/>
                        <a:pt x="1428" y="2370"/>
                        <a:pt x="1419" y="2370"/>
                      </a:cubicBezTo>
                      <a:cubicBezTo>
                        <a:pt x="1415" y="2370"/>
                        <a:pt x="1412" y="2371"/>
                        <a:pt x="1409" y="2373"/>
                      </a:cubicBezTo>
                      <a:cubicBezTo>
                        <a:pt x="1410" y="2372"/>
                        <a:pt x="1411" y="2372"/>
                        <a:pt x="1412" y="2372"/>
                      </a:cubicBezTo>
                      <a:cubicBezTo>
                        <a:pt x="1420" y="2372"/>
                        <a:pt x="1427" y="2378"/>
                        <a:pt x="1427" y="2385"/>
                      </a:cubicBezTo>
                      <a:cubicBezTo>
                        <a:pt x="1428" y="2393"/>
                        <a:pt x="1422" y="2400"/>
                        <a:pt x="1414" y="2400"/>
                      </a:cubicBezTo>
                      <a:cubicBezTo>
                        <a:pt x="1406" y="2401"/>
                        <a:pt x="1399" y="2395"/>
                        <a:pt x="1399" y="2387"/>
                      </a:cubicBezTo>
                      <a:cubicBezTo>
                        <a:pt x="1398" y="2376"/>
                        <a:pt x="1409" y="2369"/>
                        <a:pt x="1419" y="2368"/>
                      </a:cubicBezTo>
                      <a:cubicBezTo>
                        <a:pt x="1429" y="2367"/>
                        <a:pt x="1438" y="2370"/>
                        <a:pt x="1445" y="2376"/>
                      </a:cubicBezTo>
                      <a:cubicBezTo>
                        <a:pt x="1453" y="2384"/>
                        <a:pt x="1456" y="2393"/>
                        <a:pt x="1456" y="2404"/>
                      </a:cubicBezTo>
                      <a:cubicBezTo>
                        <a:pt x="1457" y="2394"/>
                        <a:pt x="1457" y="2384"/>
                        <a:pt x="1455" y="2376"/>
                      </a:cubicBezTo>
                      <a:cubicBezTo>
                        <a:pt x="1456" y="2376"/>
                        <a:pt x="1459" y="2375"/>
                        <a:pt x="1459" y="2374"/>
                      </a:cubicBezTo>
                      <a:cubicBezTo>
                        <a:pt x="1463" y="2389"/>
                        <a:pt x="1460" y="2401"/>
                        <a:pt x="1457" y="2411"/>
                      </a:cubicBezTo>
                      <a:cubicBezTo>
                        <a:pt x="1466" y="2393"/>
                        <a:pt x="1468" y="2375"/>
                        <a:pt x="1462" y="2358"/>
                      </a:cubicBezTo>
                      <a:cubicBezTo>
                        <a:pt x="1459" y="2347"/>
                        <a:pt x="1452" y="2338"/>
                        <a:pt x="1442" y="2329"/>
                      </a:cubicBezTo>
                      <a:cubicBezTo>
                        <a:pt x="1437" y="2325"/>
                        <a:pt x="1432" y="2321"/>
                        <a:pt x="1426" y="2316"/>
                      </a:cubicBezTo>
                      <a:cubicBezTo>
                        <a:pt x="1421" y="2312"/>
                        <a:pt x="1417" y="2307"/>
                        <a:pt x="1417" y="2301"/>
                      </a:cubicBezTo>
                      <a:cubicBezTo>
                        <a:pt x="1416" y="2295"/>
                        <a:pt x="1418" y="2290"/>
                        <a:pt x="1423" y="2287"/>
                      </a:cubicBezTo>
                      <a:cubicBezTo>
                        <a:pt x="1427" y="2284"/>
                        <a:pt x="1432" y="2284"/>
                        <a:pt x="1436" y="2287"/>
                      </a:cubicBezTo>
                      <a:cubicBezTo>
                        <a:pt x="1439" y="2288"/>
                        <a:pt x="1440" y="2291"/>
                        <a:pt x="1441" y="2294"/>
                      </a:cubicBezTo>
                      <a:cubicBezTo>
                        <a:pt x="1441" y="2298"/>
                        <a:pt x="1439" y="2302"/>
                        <a:pt x="1434" y="2302"/>
                      </a:cubicBezTo>
                      <a:cubicBezTo>
                        <a:pt x="1432" y="2303"/>
                        <a:pt x="1429" y="2301"/>
                        <a:pt x="1429" y="2298"/>
                      </a:cubicBezTo>
                      <a:cubicBezTo>
                        <a:pt x="1428" y="2295"/>
                        <a:pt x="1430" y="2292"/>
                        <a:pt x="1433" y="2291"/>
                      </a:cubicBezTo>
                      <a:cubicBezTo>
                        <a:pt x="1436" y="2291"/>
                        <a:pt x="1439" y="2293"/>
                        <a:pt x="1439" y="2296"/>
                      </a:cubicBezTo>
                      <a:cubicBezTo>
                        <a:pt x="1440" y="2296"/>
                        <a:pt x="1440" y="2297"/>
                        <a:pt x="1440" y="2298"/>
                      </a:cubicBezTo>
                      <a:cubicBezTo>
                        <a:pt x="1440" y="2296"/>
                        <a:pt x="1440" y="2295"/>
                        <a:pt x="1440" y="2294"/>
                      </a:cubicBezTo>
                      <a:cubicBezTo>
                        <a:pt x="1439" y="2291"/>
                        <a:pt x="1438" y="2289"/>
                        <a:pt x="1435" y="2288"/>
                      </a:cubicBezTo>
                      <a:cubicBezTo>
                        <a:pt x="1432" y="2286"/>
                        <a:pt x="1427" y="2286"/>
                        <a:pt x="1424" y="2289"/>
                      </a:cubicBezTo>
                      <a:cubicBezTo>
                        <a:pt x="1420" y="2291"/>
                        <a:pt x="1419" y="2296"/>
                        <a:pt x="1419" y="2300"/>
                      </a:cubicBezTo>
                      <a:cubicBezTo>
                        <a:pt x="1420" y="2306"/>
                        <a:pt x="1423" y="2310"/>
                        <a:pt x="1428" y="2314"/>
                      </a:cubicBezTo>
                      <a:cubicBezTo>
                        <a:pt x="1433" y="2319"/>
                        <a:pt x="1438" y="2322"/>
                        <a:pt x="1443" y="2326"/>
                      </a:cubicBezTo>
                      <a:cubicBezTo>
                        <a:pt x="1454" y="2334"/>
                        <a:pt x="1461" y="2345"/>
                        <a:pt x="1465" y="2357"/>
                      </a:cubicBezTo>
                      <a:cubicBezTo>
                        <a:pt x="1468" y="2368"/>
                        <a:pt x="1469" y="2380"/>
                        <a:pt x="1467" y="2392"/>
                      </a:cubicBezTo>
                      <a:cubicBezTo>
                        <a:pt x="1463" y="2409"/>
                        <a:pt x="1452" y="2425"/>
                        <a:pt x="1437" y="2435"/>
                      </a:cubicBezTo>
                      <a:cubicBezTo>
                        <a:pt x="1438" y="2435"/>
                        <a:pt x="1439" y="2435"/>
                        <a:pt x="1440" y="2435"/>
                      </a:cubicBezTo>
                      <a:cubicBezTo>
                        <a:pt x="1445" y="2434"/>
                        <a:pt x="1450" y="2434"/>
                        <a:pt x="1455" y="2435"/>
                      </a:cubicBezTo>
                      <a:cubicBezTo>
                        <a:pt x="1463" y="2435"/>
                        <a:pt x="1469" y="2437"/>
                        <a:pt x="1477" y="2440"/>
                      </a:cubicBezTo>
                      <a:cubicBezTo>
                        <a:pt x="1500" y="2453"/>
                        <a:pt x="1501" y="2483"/>
                        <a:pt x="1487" y="2502"/>
                      </a:cubicBezTo>
                      <a:cubicBezTo>
                        <a:pt x="1481" y="2509"/>
                        <a:pt x="1473" y="2515"/>
                        <a:pt x="1464" y="2517"/>
                      </a:cubicBezTo>
                      <a:cubicBezTo>
                        <a:pt x="1465" y="2514"/>
                        <a:pt x="1465" y="2514"/>
                        <a:pt x="1465" y="2514"/>
                      </a:cubicBezTo>
                      <a:cubicBezTo>
                        <a:pt x="1472" y="2511"/>
                        <a:pt x="1479" y="2506"/>
                        <a:pt x="1484" y="2499"/>
                      </a:cubicBezTo>
                      <a:cubicBezTo>
                        <a:pt x="1496" y="2482"/>
                        <a:pt x="1496" y="2455"/>
                        <a:pt x="1475" y="2444"/>
                      </a:cubicBezTo>
                      <a:cubicBezTo>
                        <a:pt x="1468" y="2441"/>
                        <a:pt x="1462" y="2440"/>
                        <a:pt x="1455" y="2439"/>
                      </a:cubicBezTo>
                      <a:cubicBezTo>
                        <a:pt x="1450" y="2439"/>
                        <a:pt x="1445" y="2439"/>
                        <a:pt x="1441" y="2440"/>
                      </a:cubicBezTo>
                      <a:cubicBezTo>
                        <a:pt x="1420" y="2441"/>
                        <a:pt x="1405" y="2449"/>
                        <a:pt x="1383" y="2443"/>
                      </a:cubicBezTo>
                      <a:cubicBezTo>
                        <a:pt x="1371" y="2440"/>
                        <a:pt x="1360" y="2432"/>
                        <a:pt x="1350" y="2420"/>
                      </a:cubicBezTo>
                      <a:cubicBezTo>
                        <a:pt x="1345" y="2412"/>
                        <a:pt x="1342" y="2406"/>
                        <a:pt x="1340" y="2397"/>
                      </a:cubicBezTo>
                      <a:cubicBezTo>
                        <a:pt x="1338" y="2388"/>
                        <a:pt x="1337" y="2380"/>
                        <a:pt x="1339" y="2371"/>
                      </a:cubicBezTo>
                      <a:cubicBezTo>
                        <a:pt x="1342" y="2357"/>
                        <a:pt x="1347" y="2348"/>
                        <a:pt x="1355" y="2337"/>
                      </a:cubicBezTo>
                      <a:cubicBezTo>
                        <a:pt x="1350" y="2342"/>
                        <a:pt x="1345" y="2347"/>
                        <a:pt x="1344" y="2348"/>
                      </a:cubicBezTo>
                      <a:cubicBezTo>
                        <a:pt x="1324" y="2369"/>
                        <a:pt x="1307" y="2391"/>
                        <a:pt x="1292" y="2414"/>
                      </a:cubicBezTo>
                      <a:cubicBezTo>
                        <a:pt x="1288" y="2421"/>
                        <a:pt x="1287" y="2426"/>
                        <a:pt x="1288" y="2432"/>
                      </a:cubicBezTo>
                      <a:cubicBezTo>
                        <a:pt x="1288" y="2436"/>
                        <a:pt x="1290" y="2440"/>
                        <a:pt x="1292" y="2442"/>
                      </a:cubicBezTo>
                      <a:cubicBezTo>
                        <a:pt x="1297" y="2446"/>
                        <a:pt x="1303" y="2448"/>
                        <a:pt x="1308" y="2444"/>
                      </a:cubicBezTo>
                      <a:cubicBezTo>
                        <a:pt x="1310" y="2442"/>
                        <a:pt x="1312" y="2439"/>
                        <a:pt x="1311" y="2435"/>
                      </a:cubicBezTo>
                      <a:cubicBezTo>
                        <a:pt x="1310" y="2432"/>
                        <a:pt x="1306" y="2429"/>
                        <a:pt x="1302" y="2431"/>
                      </a:cubicBezTo>
                      <a:cubicBezTo>
                        <a:pt x="1300" y="2432"/>
                        <a:pt x="1298" y="2435"/>
                        <a:pt x="1299" y="2438"/>
                      </a:cubicBezTo>
                      <a:cubicBezTo>
                        <a:pt x="1297" y="2436"/>
                        <a:pt x="1297" y="2432"/>
                        <a:pt x="1299" y="2429"/>
                      </a:cubicBezTo>
                      <a:cubicBezTo>
                        <a:pt x="1306" y="2422"/>
                        <a:pt x="1319" y="2428"/>
                        <a:pt x="1317" y="2439"/>
                      </a:cubicBezTo>
                      <a:cubicBezTo>
                        <a:pt x="1316" y="2448"/>
                        <a:pt x="1309" y="2453"/>
                        <a:pt x="1301" y="2452"/>
                      </a:cubicBezTo>
                      <a:cubicBezTo>
                        <a:pt x="1289" y="2451"/>
                        <a:pt x="1282" y="2438"/>
                        <a:pt x="1286" y="2425"/>
                      </a:cubicBezTo>
                      <a:cubicBezTo>
                        <a:pt x="1275" y="2445"/>
                        <a:pt x="1266" y="2466"/>
                        <a:pt x="1261" y="2487"/>
                      </a:cubicBezTo>
                      <a:cubicBezTo>
                        <a:pt x="1265" y="2479"/>
                        <a:pt x="1271" y="2472"/>
                        <a:pt x="1277" y="2468"/>
                      </a:cubicBezTo>
                      <a:cubicBezTo>
                        <a:pt x="1298" y="2451"/>
                        <a:pt x="1332" y="2454"/>
                        <a:pt x="1339" y="2485"/>
                      </a:cubicBezTo>
                      <a:cubicBezTo>
                        <a:pt x="1341" y="2494"/>
                        <a:pt x="1339" y="2502"/>
                        <a:pt x="1336" y="2511"/>
                      </a:cubicBezTo>
                      <a:cubicBezTo>
                        <a:pt x="1331" y="2524"/>
                        <a:pt x="1319" y="2535"/>
                        <a:pt x="1318" y="2549"/>
                      </a:cubicBezTo>
                      <a:cubicBezTo>
                        <a:pt x="1318" y="2556"/>
                        <a:pt x="1320" y="2562"/>
                        <a:pt x="1325" y="2566"/>
                      </a:cubicBezTo>
                      <a:cubicBezTo>
                        <a:pt x="1336" y="2575"/>
                        <a:pt x="1355" y="2570"/>
                        <a:pt x="1360" y="2557"/>
                      </a:cubicBezTo>
                      <a:cubicBezTo>
                        <a:pt x="1362" y="2551"/>
                        <a:pt x="1358" y="2544"/>
                        <a:pt x="1354" y="2541"/>
                      </a:cubicBezTo>
                      <a:cubicBezTo>
                        <a:pt x="1347" y="2537"/>
                        <a:pt x="1338" y="2540"/>
                        <a:pt x="1337" y="2546"/>
                      </a:cubicBezTo>
                      <a:cubicBezTo>
                        <a:pt x="1336" y="2543"/>
                        <a:pt x="1338" y="2537"/>
                        <a:pt x="1343" y="2535"/>
                      </a:cubicBezTo>
                      <a:cubicBezTo>
                        <a:pt x="1352" y="2531"/>
                        <a:pt x="1361" y="2538"/>
                        <a:pt x="1364" y="2546"/>
                      </a:cubicBezTo>
                      <a:cubicBezTo>
                        <a:pt x="1368" y="2556"/>
                        <a:pt x="1363" y="2564"/>
                        <a:pt x="1358" y="2570"/>
                      </a:cubicBezTo>
                      <a:cubicBezTo>
                        <a:pt x="1347" y="2580"/>
                        <a:pt x="1329" y="2581"/>
                        <a:pt x="1320" y="2568"/>
                      </a:cubicBezTo>
                      <a:cubicBezTo>
                        <a:pt x="1315" y="2561"/>
                        <a:pt x="1313" y="2555"/>
                        <a:pt x="1314" y="2549"/>
                      </a:cubicBezTo>
                      <a:cubicBezTo>
                        <a:pt x="1315" y="2537"/>
                        <a:pt x="1322" y="2528"/>
                        <a:pt x="1322" y="2517"/>
                      </a:cubicBezTo>
                      <a:cubicBezTo>
                        <a:pt x="1322" y="2498"/>
                        <a:pt x="1311" y="2483"/>
                        <a:pt x="1294" y="2484"/>
                      </a:cubicBezTo>
                      <a:cubicBezTo>
                        <a:pt x="1275" y="2485"/>
                        <a:pt x="1256" y="2508"/>
                        <a:pt x="1254" y="2528"/>
                      </a:cubicBezTo>
                      <a:cubicBezTo>
                        <a:pt x="1253" y="2540"/>
                        <a:pt x="1258" y="2553"/>
                        <a:pt x="1268" y="2560"/>
                      </a:cubicBezTo>
                      <a:cubicBezTo>
                        <a:pt x="1281" y="2568"/>
                        <a:pt x="1302" y="2561"/>
                        <a:pt x="1301" y="2543"/>
                      </a:cubicBezTo>
                      <a:cubicBezTo>
                        <a:pt x="1301" y="2537"/>
                        <a:pt x="1298" y="2533"/>
                        <a:pt x="1294" y="2530"/>
                      </a:cubicBezTo>
                      <a:cubicBezTo>
                        <a:pt x="1287" y="2525"/>
                        <a:pt x="1273" y="2529"/>
                        <a:pt x="1274" y="2540"/>
                      </a:cubicBezTo>
                      <a:cubicBezTo>
                        <a:pt x="1274" y="2546"/>
                        <a:pt x="1280" y="2550"/>
                        <a:pt x="1284" y="2546"/>
                      </a:cubicBezTo>
                      <a:cubicBezTo>
                        <a:pt x="1282" y="2553"/>
                        <a:pt x="1272" y="2551"/>
                        <a:pt x="1270" y="2543"/>
                      </a:cubicBezTo>
                      <a:cubicBezTo>
                        <a:pt x="1266" y="2528"/>
                        <a:pt x="1285" y="2517"/>
                        <a:pt x="1297" y="2527"/>
                      </a:cubicBezTo>
                      <a:cubicBezTo>
                        <a:pt x="1304" y="2534"/>
                        <a:pt x="1308" y="2547"/>
                        <a:pt x="1301" y="2557"/>
                      </a:cubicBezTo>
                      <a:cubicBezTo>
                        <a:pt x="1293" y="2570"/>
                        <a:pt x="1269" y="2571"/>
                        <a:pt x="1258" y="2555"/>
                      </a:cubicBezTo>
                      <a:cubicBezTo>
                        <a:pt x="1256" y="2554"/>
                        <a:pt x="1255" y="2552"/>
                        <a:pt x="1255" y="2551"/>
                      </a:cubicBezTo>
                      <a:cubicBezTo>
                        <a:pt x="1256" y="2557"/>
                        <a:pt x="1259" y="2563"/>
                        <a:pt x="1262" y="2570"/>
                      </a:cubicBezTo>
                      <a:cubicBezTo>
                        <a:pt x="1262" y="2570"/>
                        <a:pt x="1262" y="2570"/>
                        <a:pt x="1262" y="2570"/>
                      </a:cubicBezTo>
                      <a:cubicBezTo>
                        <a:pt x="1268" y="2579"/>
                        <a:pt x="1273" y="2584"/>
                        <a:pt x="1281" y="2590"/>
                      </a:cubicBezTo>
                      <a:cubicBezTo>
                        <a:pt x="1271" y="2587"/>
                        <a:pt x="1265" y="2580"/>
                        <a:pt x="1260" y="2571"/>
                      </a:cubicBezTo>
                      <a:cubicBezTo>
                        <a:pt x="1259" y="2571"/>
                        <a:pt x="1259" y="2571"/>
                        <a:pt x="1259" y="2571"/>
                      </a:cubicBezTo>
                      <a:cubicBezTo>
                        <a:pt x="1257" y="2567"/>
                        <a:pt x="1255" y="2562"/>
                        <a:pt x="1254" y="2558"/>
                      </a:cubicBezTo>
                      <a:cubicBezTo>
                        <a:pt x="1255" y="2573"/>
                        <a:pt x="1258" y="2588"/>
                        <a:pt x="1262" y="2603"/>
                      </a:cubicBezTo>
                      <a:cubicBezTo>
                        <a:pt x="1271" y="2629"/>
                        <a:pt x="1282" y="2648"/>
                        <a:pt x="1303" y="2666"/>
                      </a:cubicBezTo>
                      <a:cubicBezTo>
                        <a:pt x="1322" y="2683"/>
                        <a:pt x="1345" y="2694"/>
                        <a:pt x="1370" y="2698"/>
                      </a:cubicBezTo>
                      <a:cubicBezTo>
                        <a:pt x="1382" y="2700"/>
                        <a:pt x="1389" y="2700"/>
                        <a:pt x="1401" y="2696"/>
                      </a:cubicBezTo>
                      <a:cubicBezTo>
                        <a:pt x="1425" y="2686"/>
                        <a:pt x="1444" y="2662"/>
                        <a:pt x="1444" y="2642"/>
                      </a:cubicBezTo>
                      <a:cubicBezTo>
                        <a:pt x="1445" y="2630"/>
                        <a:pt x="1438" y="2619"/>
                        <a:pt x="1425" y="2620"/>
                      </a:cubicBezTo>
                      <a:cubicBezTo>
                        <a:pt x="1418" y="2621"/>
                        <a:pt x="1414" y="2627"/>
                        <a:pt x="1415" y="2635"/>
                      </a:cubicBezTo>
                      <a:cubicBezTo>
                        <a:pt x="1406" y="2628"/>
                        <a:pt x="1413" y="2610"/>
                        <a:pt x="1427" y="2606"/>
                      </a:cubicBezTo>
                      <a:cubicBezTo>
                        <a:pt x="1442" y="2601"/>
                        <a:pt x="1454" y="2607"/>
                        <a:pt x="1460" y="2615"/>
                      </a:cubicBezTo>
                      <a:cubicBezTo>
                        <a:pt x="1470" y="2627"/>
                        <a:pt x="1470" y="2648"/>
                        <a:pt x="1459" y="2664"/>
                      </a:cubicBezTo>
                      <a:cubicBezTo>
                        <a:pt x="1448" y="2680"/>
                        <a:pt x="1429" y="2693"/>
                        <a:pt x="1410" y="2698"/>
                      </a:cubicBezTo>
                      <a:cubicBezTo>
                        <a:pt x="1414" y="2697"/>
                        <a:pt x="1419" y="2696"/>
                        <a:pt x="1423" y="2695"/>
                      </a:cubicBezTo>
                      <a:cubicBezTo>
                        <a:pt x="1452" y="2685"/>
                        <a:pt x="1477" y="2668"/>
                        <a:pt x="1493" y="2641"/>
                      </a:cubicBezTo>
                      <a:cubicBezTo>
                        <a:pt x="1501" y="2626"/>
                        <a:pt x="1501" y="2613"/>
                        <a:pt x="1493" y="2598"/>
                      </a:cubicBezTo>
                      <a:cubicBezTo>
                        <a:pt x="1488" y="2589"/>
                        <a:pt x="1476" y="2579"/>
                        <a:pt x="1466" y="2579"/>
                      </a:cubicBezTo>
                      <a:cubicBezTo>
                        <a:pt x="1456" y="2579"/>
                        <a:pt x="1448" y="2587"/>
                        <a:pt x="1453" y="2596"/>
                      </a:cubicBezTo>
                      <a:cubicBezTo>
                        <a:pt x="1447" y="2596"/>
                        <a:pt x="1442" y="2590"/>
                        <a:pt x="1443" y="2583"/>
                      </a:cubicBezTo>
                      <a:cubicBezTo>
                        <a:pt x="1444" y="2577"/>
                        <a:pt x="1451" y="2571"/>
                        <a:pt x="1459" y="2570"/>
                      </a:cubicBezTo>
                      <a:cubicBezTo>
                        <a:pt x="1465" y="2569"/>
                        <a:pt x="1470" y="2570"/>
                        <a:pt x="1475" y="2573"/>
                      </a:cubicBezTo>
                      <a:cubicBezTo>
                        <a:pt x="1484" y="2577"/>
                        <a:pt x="1493" y="2586"/>
                        <a:pt x="1497" y="2595"/>
                      </a:cubicBezTo>
                      <a:cubicBezTo>
                        <a:pt x="1501" y="2603"/>
                        <a:pt x="1502" y="2611"/>
                        <a:pt x="1501" y="2618"/>
                      </a:cubicBezTo>
                      <a:cubicBezTo>
                        <a:pt x="1506" y="2595"/>
                        <a:pt x="1500" y="2573"/>
                        <a:pt x="1481" y="2556"/>
                      </a:cubicBezTo>
                      <a:cubicBezTo>
                        <a:pt x="1472" y="2548"/>
                        <a:pt x="1462" y="2543"/>
                        <a:pt x="1451" y="2541"/>
                      </a:cubicBezTo>
                      <a:cubicBezTo>
                        <a:pt x="1398" y="2530"/>
                        <a:pt x="1415" y="2574"/>
                        <a:pt x="1409" y="2600"/>
                      </a:cubicBezTo>
                      <a:cubicBezTo>
                        <a:pt x="1402" y="2632"/>
                        <a:pt x="1362" y="2616"/>
                        <a:pt x="1367" y="2583"/>
                      </a:cubicBezTo>
                      <a:cubicBezTo>
                        <a:pt x="1372" y="2555"/>
                        <a:pt x="1399" y="2542"/>
                        <a:pt x="1425" y="2539"/>
                      </a:cubicBezTo>
                      <a:cubicBezTo>
                        <a:pt x="1420" y="2539"/>
                        <a:pt x="1416" y="2538"/>
                        <a:pt x="1411" y="2536"/>
                      </a:cubicBezTo>
                      <a:cubicBezTo>
                        <a:pt x="1401" y="2531"/>
                        <a:pt x="1393" y="2520"/>
                        <a:pt x="1397" y="2509"/>
                      </a:cubicBezTo>
                      <a:cubicBezTo>
                        <a:pt x="1399" y="2504"/>
                        <a:pt x="1404" y="2501"/>
                        <a:pt x="1409" y="2500"/>
                      </a:cubicBezTo>
                      <a:cubicBezTo>
                        <a:pt x="1413" y="2500"/>
                        <a:pt x="1417" y="2502"/>
                        <a:pt x="1420" y="2505"/>
                      </a:cubicBezTo>
                      <a:cubicBezTo>
                        <a:pt x="1422" y="2508"/>
                        <a:pt x="1423" y="2512"/>
                        <a:pt x="1422" y="2516"/>
                      </a:cubicBezTo>
                      <a:cubicBezTo>
                        <a:pt x="1421" y="2521"/>
                        <a:pt x="1416" y="2525"/>
                        <a:pt x="1410" y="2524"/>
                      </a:cubicBezTo>
                      <a:cubicBezTo>
                        <a:pt x="1407" y="2523"/>
                        <a:pt x="1405" y="2521"/>
                        <a:pt x="1405" y="2517"/>
                      </a:cubicBezTo>
                      <a:cubicBezTo>
                        <a:pt x="1404" y="2515"/>
                        <a:pt x="1406" y="2513"/>
                        <a:pt x="1408" y="2513"/>
                      </a:cubicBezTo>
                      <a:cubicBezTo>
                        <a:pt x="1407" y="2514"/>
                        <a:pt x="1407" y="2516"/>
                        <a:pt x="1407" y="2517"/>
                      </a:cubicBezTo>
                      <a:cubicBezTo>
                        <a:pt x="1408" y="2520"/>
                        <a:pt x="1412" y="2521"/>
                        <a:pt x="1414" y="2519"/>
                      </a:cubicBezTo>
                      <a:cubicBezTo>
                        <a:pt x="1415" y="2518"/>
                        <a:pt x="1416" y="2516"/>
                        <a:pt x="1415" y="2513"/>
                      </a:cubicBezTo>
                      <a:cubicBezTo>
                        <a:pt x="1415" y="2510"/>
                        <a:pt x="1413" y="2508"/>
                        <a:pt x="1410" y="2508"/>
                      </a:cubicBezTo>
                      <a:cubicBezTo>
                        <a:pt x="1407" y="2508"/>
                        <a:pt x="1403" y="2510"/>
                        <a:pt x="1402" y="2513"/>
                      </a:cubicBezTo>
                      <a:cubicBezTo>
                        <a:pt x="1399" y="2522"/>
                        <a:pt x="1408" y="2532"/>
                        <a:pt x="1415" y="2535"/>
                      </a:cubicBezTo>
                      <a:cubicBezTo>
                        <a:pt x="1418" y="2536"/>
                        <a:pt x="1420" y="2537"/>
                        <a:pt x="1422" y="2537"/>
                      </a:cubicBezTo>
                      <a:cubicBezTo>
                        <a:pt x="1430" y="2539"/>
                        <a:pt x="1439" y="2538"/>
                        <a:pt x="1447" y="2539"/>
                      </a:cubicBezTo>
                      <a:cubicBezTo>
                        <a:pt x="1456" y="2540"/>
                        <a:pt x="1464" y="2543"/>
                        <a:pt x="1471" y="2547"/>
                      </a:cubicBezTo>
                      <a:cubicBezTo>
                        <a:pt x="1469" y="2545"/>
                        <a:pt x="1466" y="2542"/>
                        <a:pt x="1465" y="2540"/>
                      </a:cubicBezTo>
                      <a:cubicBezTo>
                        <a:pt x="1456" y="2523"/>
                        <a:pt x="1461" y="2502"/>
                        <a:pt x="1476" y="2490"/>
                      </a:cubicBezTo>
                      <a:cubicBezTo>
                        <a:pt x="1480" y="2487"/>
                        <a:pt x="1485" y="2485"/>
                        <a:pt x="1490" y="2483"/>
                      </a:cubicBezTo>
                      <a:cubicBezTo>
                        <a:pt x="1489" y="2487"/>
                        <a:pt x="1489" y="2487"/>
                        <a:pt x="1489" y="2487"/>
                      </a:cubicBezTo>
                      <a:cubicBezTo>
                        <a:pt x="1485" y="2488"/>
                        <a:pt x="1481" y="2490"/>
                        <a:pt x="1478" y="2493"/>
                      </a:cubicBezTo>
                      <a:cubicBezTo>
                        <a:pt x="1464" y="2504"/>
                        <a:pt x="1458" y="2523"/>
                        <a:pt x="1467" y="2538"/>
                      </a:cubicBezTo>
                      <a:cubicBezTo>
                        <a:pt x="1473" y="2548"/>
                        <a:pt x="1478" y="2550"/>
                        <a:pt x="1485" y="2557"/>
                      </a:cubicBezTo>
                      <a:cubicBezTo>
                        <a:pt x="1508" y="2580"/>
                        <a:pt x="1510" y="2613"/>
                        <a:pt x="1495" y="2642"/>
                      </a:cubicBezTo>
                      <a:cubicBezTo>
                        <a:pt x="1490" y="2651"/>
                        <a:pt x="1485" y="2657"/>
                        <a:pt x="1479" y="2664"/>
                      </a:cubicBezTo>
                      <a:cubicBezTo>
                        <a:pt x="1494" y="2652"/>
                        <a:pt x="1507" y="2639"/>
                        <a:pt x="1514" y="2626"/>
                      </a:cubicBezTo>
                      <a:cubicBezTo>
                        <a:pt x="1528" y="2596"/>
                        <a:pt x="1550" y="2558"/>
                        <a:pt x="1557" y="2536"/>
                      </a:cubicBezTo>
                      <a:cubicBezTo>
                        <a:pt x="1560" y="2526"/>
                        <a:pt x="1558" y="2514"/>
                        <a:pt x="1552" y="2506"/>
                      </a:cubicBezTo>
                      <a:cubicBezTo>
                        <a:pt x="1557" y="2510"/>
                        <a:pt x="1559" y="2516"/>
                        <a:pt x="1560" y="2523"/>
                      </a:cubicBezTo>
                      <a:cubicBezTo>
                        <a:pt x="1560" y="2523"/>
                        <a:pt x="1560" y="2523"/>
                        <a:pt x="1560" y="2523"/>
                      </a:cubicBezTo>
                      <a:cubicBezTo>
                        <a:pt x="1560" y="2526"/>
                        <a:pt x="1560" y="2529"/>
                        <a:pt x="1560" y="2532"/>
                      </a:cubicBezTo>
                      <a:cubicBezTo>
                        <a:pt x="1564" y="2521"/>
                        <a:pt x="1567" y="2510"/>
                        <a:pt x="1564" y="2499"/>
                      </a:cubicBezTo>
                      <a:cubicBezTo>
                        <a:pt x="1561" y="2487"/>
                        <a:pt x="1555" y="2479"/>
                        <a:pt x="1545" y="2473"/>
                      </a:cubicBezTo>
                      <a:cubicBezTo>
                        <a:pt x="1545" y="2472"/>
                        <a:pt x="1546" y="2471"/>
                        <a:pt x="1546" y="2470"/>
                      </a:cubicBezTo>
                      <a:cubicBezTo>
                        <a:pt x="1554" y="2475"/>
                        <a:pt x="1560" y="2481"/>
                        <a:pt x="1564" y="2491"/>
                      </a:cubicBezTo>
                      <a:cubicBezTo>
                        <a:pt x="1567" y="2499"/>
                        <a:pt x="1569" y="2508"/>
                        <a:pt x="1567" y="2514"/>
                      </a:cubicBezTo>
                      <a:cubicBezTo>
                        <a:pt x="1569" y="2510"/>
                        <a:pt x="1574" y="2507"/>
                        <a:pt x="1579" y="2507"/>
                      </a:cubicBezTo>
                      <a:cubicBezTo>
                        <a:pt x="1582" y="2507"/>
                        <a:pt x="1585" y="2509"/>
                        <a:pt x="1587" y="2511"/>
                      </a:cubicBezTo>
                      <a:cubicBezTo>
                        <a:pt x="1590" y="2515"/>
                        <a:pt x="1590" y="2521"/>
                        <a:pt x="1585" y="2524"/>
                      </a:cubicBezTo>
                      <a:cubicBezTo>
                        <a:pt x="1582" y="2526"/>
                        <a:pt x="1578" y="2526"/>
                        <a:pt x="1576" y="2524"/>
                      </a:cubicBezTo>
                      <a:cubicBezTo>
                        <a:pt x="1572" y="2520"/>
                        <a:pt x="1576" y="2514"/>
                        <a:pt x="1579" y="2515"/>
                      </a:cubicBezTo>
                      <a:cubicBezTo>
                        <a:pt x="1577" y="2515"/>
                        <a:pt x="1576" y="2517"/>
                        <a:pt x="1576" y="2519"/>
                      </a:cubicBezTo>
                      <a:cubicBezTo>
                        <a:pt x="1576" y="2522"/>
                        <a:pt x="1579" y="2523"/>
                        <a:pt x="1582" y="2523"/>
                      </a:cubicBezTo>
                      <a:cubicBezTo>
                        <a:pt x="1584" y="2522"/>
                        <a:pt x="1586" y="2520"/>
                        <a:pt x="1586" y="2518"/>
                      </a:cubicBezTo>
                      <a:cubicBezTo>
                        <a:pt x="1587" y="2513"/>
                        <a:pt x="1582" y="2507"/>
                        <a:pt x="1574" y="2509"/>
                      </a:cubicBezTo>
                      <a:cubicBezTo>
                        <a:pt x="1568" y="2512"/>
                        <a:pt x="1565" y="2522"/>
                        <a:pt x="1563" y="2527"/>
                      </a:cubicBezTo>
                      <a:cubicBezTo>
                        <a:pt x="1560" y="2535"/>
                        <a:pt x="1557" y="2544"/>
                        <a:pt x="1556" y="2548"/>
                      </a:cubicBezTo>
                      <a:cubicBezTo>
                        <a:pt x="1553" y="2554"/>
                        <a:pt x="1548" y="2569"/>
                        <a:pt x="1538" y="2585"/>
                      </a:cubicBezTo>
                      <a:cubicBezTo>
                        <a:pt x="1540" y="2582"/>
                        <a:pt x="1543" y="2580"/>
                        <a:pt x="1546" y="2577"/>
                      </a:cubicBezTo>
                      <a:cubicBezTo>
                        <a:pt x="1547" y="2577"/>
                        <a:pt x="1558" y="2569"/>
                        <a:pt x="1560" y="2571"/>
                      </a:cubicBezTo>
                      <a:cubicBezTo>
                        <a:pt x="1559" y="2572"/>
                        <a:pt x="1554" y="2576"/>
                        <a:pt x="1552" y="2577"/>
                      </a:cubicBezTo>
                      <a:cubicBezTo>
                        <a:pt x="1548" y="2581"/>
                        <a:pt x="1544" y="2585"/>
                        <a:pt x="1540" y="2589"/>
                      </a:cubicBezTo>
                      <a:cubicBezTo>
                        <a:pt x="1539" y="2591"/>
                        <a:pt x="1537" y="2593"/>
                        <a:pt x="1536" y="2595"/>
                      </a:cubicBezTo>
                      <a:cubicBezTo>
                        <a:pt x="1531" y="2602"/>
                        <a:pt x="1527" y="2609"/>
                        <a:pt x="1523" y="2617"/>
                      </a:cubicBezTo>
                      <a:cubicBezTo>
                        <a:pt x="1523" y="2618"/>
                        <a:pt x="1523" y="2619"/>
                        <a:pt x="1522" y="2620"/>
                      </a:cubicBezTo>
                      <a:cubicBezTo>
                        <a:pt x="1524" y="2618"/>
                        <a:pt x="1525" y="2616"/>
                        <a:pt x="1527" y="2613"/>
                      </a:cubicBezTo>
                      <a:cubicBezTo>
                        <a:pt x="1532" y="2607"/>
                        <a:pt x="1537" y="2603"/>
                        <a:pt x="1544" y="2599"/>
                      </a:cubicBezTo>
                      <a:cubicBezTo>
                        <a:pt x="1564" y="2589"/>
                        <a:pt x="1581" y="2599"/>
                        <a:pt x="1590" y="2615"/>
                      </a:cubicBezTo>
                      <a:cubicBezTo>
                        <a:pt x="1598" y="2629"/>
                        <a:pt x="1601" y="2646"/>
                        <a:pt x="1593" y="2660"/>
                      </a:cubicBezTo>
                      <a:cubicBezTo>
                        <a:pt x="1586" y="2672"/>
                        <a:pt x="1574" y="2678"/>
                        <a:pt x="1561" y="2674"/>
                      </a:cubicBezTo>
                      <a:cubicBezTo>
                        <a:pt x="1554" y="2673"/>
                        <a:pt x="1550" y="2670"/>
                        <a:pt x="1545" y="2666"/>
                      </a:cubicBezTo>
                      <a:cubicBezTo>
                        <a:pt x="1542" y="2662"/>
                        <a:pt x="1540" y="2658"/>
                        <a:pt x="1540" y="2653"/>
                      </a:cubicBezTo>
                      <a:cubicBezTo>
                        <a:pt x="1540" y="2646"/>
                        <a:pt x="1543" y="2641"/>
                        <a:pt x="1548" y="2637"/>
                      </a:cubicBezTo>
                      <a:cubicBezTo>
                        <a:pt x="1551" y="2635"/>
                        <a:pt x="1554" y="2634"/>
                        <a:pt x="1558" y="2635"/>
                      </a:cubicBezTo>
                      <a:cubicBezTo>
                        <a:pt x="1562" y="2636"/>
                        <a:pt x="1566" y="2639"/>
                        <a:pt x="1567" y="2643"/>
                      </a:cubicBezTo>
                      <a:cubicBezTo>
                        <a:pt x="1569" y="2648"/>
                        <a:pt x="1569" y="2653"/>
                        <a:pt x="1565" y="2656"/>
                      </a:cubicBezTo>
                      <a:cubicBezTo>
                        <a:pt x="1562" y="2660"/>
                        <a:pt x="1556" y="2660"/>
                        <a:pt x="1552" y="2658"/>
                      </a:cubicBezTo>
                      <a:cubicBezTo>
                        <a:pt x="1547" y="2655"/>
                        <a:pt x="1546" y="2648"/>
                        <a:pt x="1549" y="2643"/>
                      </a:cubicBezTo>
                      <a:cubicBezTo>
                        <a:pt x="1552" y="2638"/>
                        <a:pt x="1558" y="2637"/>
                        <a:pt x="1563" y="2640"/>
                      </a:cubicBezTo>
                      <a:cubicBezTo>
                        <a:pt x="1565" y="2641"/>
                        <a:pt x="1567" y="2643"/>
                        <a:pt x="1567" y="2644"/>
                      </a:cubicBezTo>
                      <a:cubicBezTo>
                        <a:pt x="1567" y="2644"/>
                        <a:pt x="1567" y="2644"/>
                        <a:pt x="1567" y="2643"/>
                      </a:cubicBezTo>
                      <a:cubicBezTo>
                        <a:pt x="1565" y="2639"/>
                        <a:pt x="1562" y="2637"/>
                        <a:pt x="1558" y="2636"/>
                      </a:cubicBezTo>
                      <a:cubicBezTo>
                        <a:pt x="1554" y="2635"/>
                        <a:pt x="1551" y="2636"/>
                        <a:pt x="1548" y="2638"/>
                      </a:cubicBezTo>
                      <a:cubicBezTo>
                        <a:pt x="1543" y="2641"/>
                        <a:pt x="1541" y="2647"/>
                        <a:pt x="1541" y="2653"/>
                      </a:cubicBezTo>
                      <a:cubicBezTo>
                        <a:pt x="1541" y="2657"/>
                        <a:pt x="1543" y="2661"/>
                        <a:pt x="1546" y="2665"/>
                      </a:cubicBezTo>
                      <a:cubicBezTo>
                        <a:pt x="1551" y="2669"/>
                        <a:pt x="1555" y="2671"/>
                        <a:pt x="1561" y="2673"/>
                      </a:cubicBezTo>
                      <a:cubicBezTo>
                        <a:pt x="1574" y="2675"/>
                        <a:pt x="1585" y="2671"/>
                        <a:pt x="1591" y="2659"/>
                      </a:cubicBezTo>
                      <a:cubicBezTo>
                        <a:pt x="1599" y="2645"/>
                        <a:pt x="1595" y="2628"/>
                        <a:pt x="1587" y="2616"/>
                      </a:cubicBezTo>
                      <a:cubicBezTo>
                        <a:pt x="1578" y="2602"/>
                        <a:pt x="1563" y="2594"/>
                        <a:pt x="1546" y="2603"/>
                      </a:cubicBezTo>
                      <a:cubicBezTo>
                        <a:pt x="1540" y="2606"/>
                        <a:pt x="1536" y="2610"/>
                        <a:pt x="1531" y="2616"/>
                      </a:cubicBezTo>
                      <a:cubicBezTo>
                        <a:pt x="1514" y="2637"/>
                        <a:pt x="1498" y="2655"/>
                        <a:pt x="1475" y="2670"/>
                      </a:cubicBezTo>
                      <a:cubicBezTo>
                        <a:pt x="1476" y="2670"/>
                        <a:pt x="1478" y="2669"/>
                        <a:pt x="1479" y="2669"/>
                      </a:cubicBezTo>
                      <a:cubicBezTo>
                        <a:pt x="1489" y="2667"/>
                        <a:pt x="1500" y="2670"/>
                        <a:pt x="1502" y="2682"/>
                      </a:cubicBezTo>
                      <a:cubicBezTo>
                        <a:pt x="1503" y="2689"/>
                        <a:pt x="1498" y="2696"/>
                        <a:pt x="1491" y="2699"/>
                      </a:cubicBezTo>
                      <a:cubicBezTo>
                        <a:pt x="1486" y="2701"/>
                        <a:pt x="1479" y="2700"/>
                        <a:pt x="1475" y="2695"/>
                      </a:cubicBezTo>
                      <a:cubicBezTo>
                        <a:pt x="1472" y="2691"/>
                        <a:pt x="1473" y="2686"/>
                        <a:pt x="1478" y="2685"/>
                      </a:cubicBezTo>
                      <a:cubicBezTo>
                        <a:pt x="1484" y="2685"/>
                        <a:pt x="1484" y="2690"/>
                        <a:pt x="1490" y="2690"/>
                      </a:cubicBezTo>
                      <a:cubicBezTo>
                        <a:pt x="1494" y="2690"/>
                        <a:pt x="1497" y="2688"/>
                        <a:pt x="1497" y="2684"/>
                      </a:cubicBezTo>
                      <a:cubicBezTo>
                        <a:pt x="1498" y="2676"/>
                        <a:pt x="1489" y="2673"/>
                        <a:pt x="1482" y="2673"/>
                      </a:cubicBezTo>
                      <a:cubicBezTo>
                        <a:pt x="1468" y="2674"/>
                        <a:pt x="1462" y="2679"/>
                        <a:pt x="1451" y="2686"/>
                      </a:cubicBezTo>
                      <a:cubicBezTo>
                        <a:pt x="1442" y="2691"/>
                        <a:pt x="1434" y="2695"/>
                        <a:pt x="1424" y="2698"/>
                      </a:cubicBezTo>
                      <a:cubicBezTo>
                        <a:pt x="1395" y="2707"/>
                        <a:pt x="1365" y="2704"/>
                        <a:pt x="1338" y="2693"/>
                      </a:cubicBezTo>
                      <a:cubicBezTo>
                        <a:pt x="1343" y="2696"/>
                        <a:pt x="1345" y="2702"/>
                        <a:pt x="1345" y="2707"/>
                      </a:cubicBezTo>
                      <a:cubicBezTo>
                        <a:pt x="1345" y="2711"/>
                        <a:pt x="1341" y="2716"/>
                        <a:pt x="1334" y="2717"/>
                      </a:cubicBezTo>
                      <a:cubicBezTo>
                        <a:pt x="1335" y="2716"/>
                        <a:pt x="1335" y="2714"/>
                        <a:pt x="1334" y="2713"/>
                      </a:cubicBezTo>
                      <a:cubicBezTo>
                        <a:pt x="1346" y="2712"/>
                        <a:pt x="1342" y="2697"/>
                        <a:pt x="1332" y="2691"/>
                      </a:cubicBezTo>
                      <a:cubicBezTo>
                        <a:pt x="1333" y="2691"/>
                        <a:pt x="1333" y="2691"/>
                        <a:pt x="1333" y="2691"/>
                      </a:cubicBezTo>
                      <a:cubicBezTo>
                        <a:pt x="1324" y="2687"/>
                        <a:pt x="1315" y="2682"/>
                        <a:pt x="1307" y="2676"/>
                      </a:cubicBezTo>
                      <a:cubicBezTo>
                        <a:pt x="1313" y="2688"/>
                        <a:pt x="1313" y="2704"/>
                        <a:pt x="1301" y="2715"/>
                      </a:cubicBezTo>
                      <a:cubicBezTo>
                        <a:pt x="1295" y="2720"/>
                        <a:pt x="1289" y="2723"/>
                        <a:pt x="1281" y="2723"/>
                      </a:cubicBezTo>
                      <a:cubicBezTo>
                        <a:pt x="1273" y="2723"/>
                        <a:pt x="1266" y="2721"/>
                        <a:pt x="1260" y="2715"/>
                      </a:cubicBezTo>
                      <a:cubicBezTo>
                        <a:pt x="1254" y="2710"/>
                        <a:pt x="1251" y="2704"/>
                        <a:pt x="1249" y="2697"/>
                      </a:cubicBezTo>
                      <a:cubicBezTo>
                        <a:pt x="1248" y="2689"/>
                        <a:pt x="1249" y="2682"/>
                        <a:pt x="1253" y="2676"/>
                      </a:cubicBezTo>
                      <a:cubicBezTo>
                        <a:pt x="1257" y="2670"/>
                        <a:pt x="1263" y="2666"/>
                        <a:pt x="1271" y="2665"/>
                      </a:cubicBezTo>
                      <a:cubicBezTo>
                        <a:pt x="1276" y="2665"/>
                        <a:pt x="1280" y="2667"/>
                        <a:pt x="1284" y="2670"/>
                      </a:cubicBezTo>
                      <a:cubicBezTo>
                        <a:pt x="1289" y="2675"/>
                        <a:pt x="1291" y="2682"/>
                        <a:pt x="1288" y="2689"/>
                      </a:cubicBezTo>
                      <a:cubicBezTo>
                        <a:pt x="1286" y="2695"/>
                        <a:pt x="1280" y="2699"/>
                        <a:pt x="1274" y="2699"/>
                      </a:cubicBezTo>
                      <a:cubicBezTo>
                        <a:pt x="1266" y="2699"/>
                        <a:pt x="1259" y="2693"/>
                        <a:pt x="1259" y="2685"/>
                      </a:cubicBezTo>
                      <a:cubicBezTo>
                        <a:pt x="1258" y="2677"/>
                        <a:pt x="1265" y="2670"/>
                        <a:pt x="1273" y="2669"/>
                      </a:cubicBezTo>
                      <a:cubicBezTo>
                        <a:pt x="1276" y="2669"/>
                        <a:pt x="1280" y="2670"/>
                        <a:pt x="1283" y="2673"/>
                      </a:cubicBezTo>
                      <a:cubicBezTo>
                        <a:pt x="1282" y="2672"/>
                        <a:pt x="1282" y="2672"/>
                        <a:pt x="1282" y="2672"/>
                      </a:cubicBezTo>
                      <a:cubicBezTo>
                        <a:pt x="1279" y="2669"/>
                        <a:pt x="1275" y="2668"/>
                        <a:pt x="1271" y="2668"/>
                      </a:cubicBezTo>
                      <a:cubicBezTo>
                        <a:pt x="1264" y="2669"/>
                        <a:pt x="1259" y="2672"/>
                        <a:pt x="1256" y="2678"/>
                      </a:cubicBezTo>
                      <a:cubicBezTo>
                        <a:pt x="1253" y="2683"/>
                        <a:pt x="1251" y="2690"/>
                        <a:pt x="1252" y="2696"/>
                      </a:cubicBezTo>
                      <a:cubicBezTo>
                        <a:pt x="1254" y="2703"/>
                        <a:pt x="1257" y="2708"/>
                        <a:pt x="1262" y="2713"/>
                      </a:cubicBezTo>
                      <a:cubicBezTo>
                        <a:pt x="1267" y="2718"/>
                        <a:pt x="1273" y="2720"/>
                        <a:pt x="1281" y="2720"/>
                      </a:cubicBezTo>
                      <a:cubicBezTo>
                        <a:pt x="1288" y="2720"/>
                        <a:pt x="1294" y="2717"/>
                        <a:pt x="1299" y="2713"/>
                      </a:cubicBezTo>
                      <a:cubicBezTo>
                        <a:pt x="1313" y="2700"/>
                        <a:pt x="1310" y="2679"/>
                        <a:pt x="1300" y="2670"/>
                      </a:cubicBezTo>
                      <a:cubicBezTo>
                        <a:pt x="1278" y="2651"/>
                        <a:pt x="1267" y="2632"/>
                        <a:pt x="1257" y="2605"/>
                      </a:cubicBezTo>
                      <a:cubicBezTo>
                        <a:pt x="1256" y="2602"/>
                        <a:pt x="1255" y="2600"/>
                        <a:pt x="1255" y="2597"/>
                      </a:cubicBezTo>
                      <a:cubicBezTo>
                        <a:pt x="1255" y="2599"/>
                        <a:pt x="1255" y="2601"/>
                        <a:pt x="1255" y="2604"/>
                      </a:cubicBezTo>
                      <a:cubicBezTo>
                        <a:pt x="1254" y="2614"/>
                        <a:pt x="1252" y="2623"/>
                        <a:pt x="1247" y="2632"/>
                      </a:cubicBezTo>
                      <a:cubicBezTo>
                        <a:pt x="1249" y="2621"/>
                        <a:pt x="1251" y="2614"/>
                        <a:pt x="1251" y="2603"/>
                      </a:cubicBezTo>
                      <a:cubicBezTo>
                        <a:pt x="1251" y="2603"/>
                        <a:pt x="1251" y="2602"/>
                        <a:pt x="1252" y="2601"/>
                      </a:cubicBezTo>
                      <a:cubicBezTo>
                        <a:pt x="1250" y="2609"/>
                        <a:pt x="1237" y="2615"/>
                        <a:pt x="1229" y="2615"/>
                      </a:cubicBezTo>
                      <a:cubicBezTo>
                        <a:pt x="1224" y="2616"/>
                        <a:pt x="1219" y="2615"/>
                        <a:pt x="1215" y="2614"/>
                      </a:cubicBezTo>
                      <a:cubicBezTo>
                        <a:pt x="1207" y="2612"/>
                        <a:pt x="1198" y="2605"/>
                        <a:pt x="1197" y="2596"/>
                      </a:cubicBezTo>
                      <a:cubicBezTo>
                        <a:pt x="1189" y="2597"/>
                        <a:pt x="1182" y="2592"/>
                        <a:pt x="1176" y="2588"/>
                      </a:cubicBezTo>
                      <a:cubicBezTo>
                        <a:pt x="1168" y="2581"/>
                        <a:pt x="1158" y="2578"/>
                        <a:pt x="1152" y="2584"/>
                      </a:cubicBezTo>
                      <a:cubicBezTo>
                        <a:pt x="1153" y="2574"/>
                        <a:pt x="1171" y="2571"/>
                        <a:pt x="1180" y="2573"/>
                      </a:cubicBezTo>
                      <a:cubicBezTo>
                        <a:pt x="1193" y="2577"/>
                        <a:pt x="1200" y="2588"/>
                        <a:pt x="1209" y="2600"/>
                      </a:cubicBezTo>
                      <a:cubicBezTo>
                        <a:pt x="1215" y="2607"/>
                        <a:pt x="1221" y="2611"/>
                        <a:pt x="1230" y="2611"/>
                      </a:cubicBezTo>
                      <a:cubicBezTo>
                        <a:pt x="1237" y="2611"/>
                        <a:pt x="1248" y="2608"/>
                        <a:pt x="1252" y="2601"/>
                      </a:cubicBezTo>
                      <a:cubicBezTo>
                        <a:pt x="1251" y="2602"/>
                        <a:pt x="1250" y="2604"/>
                        <a:pt x="1248" y="2605"/>
                      </a:cubicBezTo>
                      <a:cubicBezTo>
                        <a:pt x="1245" y="2608"/>
                        <a:pt x="1239" y="2609"/>
                        <a:pt x="1234" y="2604"/>
                      </a:cubicBezTo>
                      <a:cubicBezTo>
                        <a:pt x="1235" y="2604"/>
                        <a:pt x="1236" y="2603"/>
                        <a:pt x="1237" y="2602"/>
                      </a:cubicBezTo>
                      <a:cubicBezTo>
                        <a:pt x="1243" y="2606"/>
                        <a:pt x="1249" y="2603"/>
                        <a:pt x="1251" y="2595"/>
                      </a:cubicBezTo>
                      <a:cubicBezTo>
                        <a:pt x="1252" y="2592"/>
                        <a:pt x="1252" y="2589"/>
                        <a:pt x="1252" y="2586"/>
                      </a:cubicBezTo>
                      <a:cubicBezTo>
                        <a:pt x="1245" y="2554"/>
                        <a:pt x="1246" y="2522"/>
                        <a:pt x="1253" y="2491"/>
                      </a:cubicBezTo>
                      <a:cubicBezTo>
                        <a:pt x="1245" y="2516"/>
                        <a:pt x="1234" y="2544"/>
                        <a:pt x="1210" y="2557"/>
                      </a:cubicBezTo>
                      <a:cubicBezTo>
                        <a:pt x="1198" y="2563"/>
                        <a:pt x="1187" y="2564"/>
                        <a:pt x="1175" y="2559"/>
                      </a:cubicBezTo>
                      <a:cubicBezTo>
                        <a:pt x="1164" y="2555"/>
                        <a:pt x="1155" y="2549"/>
                        <a:pt x="1150" y="2540"/>
                      </a:cubicBezTo>
                      <a:cubicBezTo>
                        <a:pt x="1136" y="2518"/>
                        <a:pt x="1143" y="2490"/>
                        <a:pt x="1165" y="2476"/>
                      </a:cubicBezTo>
                      <a:cubicBezTo>
                        <a:pt x="1184" y="2465"/>
                        <a:pt x="1211" y="2466"/>
                        <a:pt x="1221" y="2489"/>
                      </a:cubicBezTo>
                      <a:cubicBezTo>
                        <a:pt x="1224" y="2499"/>
                        <a:pt x="1223" y="2510"/>
                        <a:pt x="1215" y="2517"/>
                      </a:cubicBezTo>
                      <a:cubicBezTo>
                        <a:pt x="1212" y="2519"/>
                        <a:pt x="1209" y="2520"/>
                        <a:pt x="1205" y="2520"/>
                      </a:cubicBezTo>
                      <a:cubicBezTo>
                        <a:pt x="1205" y="2520"/>
                        <a:pt x="1205" y="2520"/>
                        <a:pt x="1205" y="2520"/>
                      </a:cubicBezTo>
                      <a:cubicBezTo>
                        <a:pt x="1197" y="2521"/>
                        <a:pt x="1189" y="2514"/>
                        <a:pt x="1188" y="2505"/>
                      </a:cubicBezTo>
                      <a:cubicBezTo>
                        <a:pt x="1188" y="2496"/>
                        <a:pt x="1195" y="2488"/>
                        <a:pt x="1204" y="2487"/>
                      </a:cubicBezTo>
                      <a:cubicBezTo>
                        <a:pt x="1213" y="2487"/>
                        <a:pt x="1220" y="2494"/>
                        <a:pt x="1221" y="2503"/>
                      </a:cubicBezTo>
                      <a:cubicBezTo>
                        <a:pt x="1221" y="2507"/>
                        <a:pt x="1220" y="2510"/>
                        <a:pt x="1218" y="2513"/>
                      </a:cubicBezTo>
                      <a:cubicBezTo>
                        <a:pt x="1218" y="2513"/>
                        <a:pt x="1218" y="2513"/>
                        <a:pt x="1218" y="2513"/>
                      </a:cubicBezTo>
                      <a:cubicBezTo>
                        <a:pt x="1223" y="2506"/>
                        <a:pt x="1223" y="2497"/>
                        <a:pt x="1220" y="2489"/>
                      </a:cubicBezTo>
                      <a:cubicBezTo>
                        <a:pt x="1209" y="2468"/>
                        <a:pt x="1183" y="2468"/>
                        <a:pt x="1166" y="2479"/>
                      </a:cubicBezTo>
                      <a:cubicBezTo>
                        <a:pt x="1146" y="2491"/>
                        <a:pt x="1139" y="2518"/>
                        <a:pt x="1152" y="2538"/>
                      </a:cubicBezTo>
                      <a:cubicBezTo>
                        <a:pt x="1154" y="2542"/>
                        <a:pt x="1157" y="2545"/>
                        <a:pt x="1160" y="2547"/>
                      </a:cubicBezTo>
                      <a:cubicBezTo>
                        <a:pt x="1158" y="2545"/>
                        <a:pt x="1157" y="2543"/>
                        <a:pt x="1156" y="2540"/>
                      </a:cubicBezTo>
                      <a:cubicBezTo>
                        <a:pt x="1154" y="2532"/>
                        <a:pt x="1156" y="2523"/>
                        <a:pt x="1163" y="2518"/>
                      </a:cubicBezTo>
                      <a:cubicBezTo>
                        <a:pt x="1169" y="2514"/>
                        <a:pt x="1179" y="2514"/>
                        <a:pt x="1184" y="2522"/>
                      </a:cubicBezTo>
                      <a:cubicBezTo>
                        <a:pt x="1186" y="2527"/>
                        <a:pt x="1186" y="2532"/>
                        <a:pt x="1182" y="2536"/>
                      </a:cubicBezTo>
                      <a:cubicBezTo>
                        <a:pt x="1175" y="2543"/>
                        <a:pt x="1166" y="2536"/>
                        <a:pt x="1168" y="2530"/>
                      </a:cubicBezTo>
                      <a:cubicBezTo>
                        <a:pt x="1169" y="2533"/>
                        <a:pt x="1172" y="2536"/>
                        <a:pt x="1175" y="2535"/>
                      </a:cubicBezTo>
                      <a:cubicBezTo>
                        <a:pt x="1179" y="2535"/>
                        <a:pt x="1182" y="2531"/>
                        <a:pt x="1181" y="2527"/>
                      </a:cubicBezTo>
                      <a:cubicBezTo>
                        <a:pt x="1180" y="2523"/>
                        <a:pt x="1177" y="2520"/>
                        <a:pt x="1174" y="2520"/>
                      </a:cubicBezTo>
                      <a:cubicBezTo>
                        <a:pt x="1167" y="2519"/>
                        <a:pt x="1162" y="2524"/>
                        <a:pt x="1160" y="2529"/>
                      </a:cubicBezTo>
                      <a:cubicBezTo>
                        <a:pt x="1155" y="2541"/>
                        <a:pt x="1165" y="2553"/>
                        <a:pt x="1176" y="2557"/>
                      </a:cubicBezTo>
                      <a:cubicBezTo>
                        <a:pt x="1187" y="2560"/>
                        <a:pt x="1198" y="2559"/>
                        <a:pt x="1209" y="2554"/>
                      </a:cubicBezTo>
                      <a:cubicBezTo>
                        <a:pt x="1241" y="2536"/>
                        <a:pt x="1250" y="2482"/>
                        <a:pt x="1267" y="2445"/>
                      </a:cubicBezTo>
                      <a:cubicBezTo>
                        <a:pt x="1261" y="2451"/>
                        <a:pt x="1255" y="2454"/>
                        <a:pt x="1246" y="2457"/>
                      </a:cubicBezTo>
                      <a:cubicBezTo>
                        <a:pt x="1242" y="2458"/>
                        <a:pt x="1238" y="2459"/>
                        <a:pt x="1234" y="2459"/>
                      </a:cubicBezTo>
                      <a:cubicBezTo>
                        <a:pt x="1234" y="2458"/>
                        <a:pt x="1234" y="2457"/>
                        <a:pt x="1234" y="2456"/>
                      </a:cubicBezTo>
                      <a:cubicBezTo>
                        <a:pt x="1243" y="2455"/>
                        <a:pt x="1253" y="2451"/>
                        <a:pt x="1261" y="2446"/>
                      </a:cubicBezTo>
                      <a:cubicBezTo>
                        <a:pt x="1266" y="2442"/>
                        <a:pt x="1270" y="2438"/>
                        <a:pt x="1274" y="2433"/>
                      </a:cubicBezTo>
                      <a:cubicBezTo>
                        <a:pt x="1268" y="2438"/>
                        <a:pt x="1260" y="2440"/>
                        <a:pt x="1255" y="2439"/>
                      </a:cubicBezTo>
                      <a:cubicBezTo>
                        <a:pt x="1250" y="2439"/>
                        <a:pt x="1245" y="2436"/>
                        <a:pt x="1243" y="2433"/>
                      </a:cubicBezTo>
                      <a:cubicBezTo>
                        <a:pt x="1238" y="2426"/>
                        <a:pt x="1238" y="2417"/>
                        <a:pt x="1246" y="2411"/>
                      </a:cubicBezTo>
                      <a:cubicBezTo>
                        <a:pt x="1250" y="2408"/>
                        <a:pt x="1256" y="2409"/>
                        <a:pt x="1259" y="2412"/>
                      </a:cubicBezTo>
                      <a:cubicBezTo>
                        <a:pt x="1266" y="2419"/>
                        <a:pt x="1260" y="2428"/>
                        <a:pt x="1255" y="2427"/>
                      </a:cubicBezTo>
                      <a:cubicBezTo>
                        <a:pt x="1258" y="2426"/>
                        <a:pt x="1260" y="2423"/>
                        <a:pt x="1259" y="2420"/>
                      </a:cubicBezTo>
                      <a:cubicBezTo>
                        <a:pt x="1259" y="2416"/>
                        <a:pt x="1254" y="2413"/>
                        <a:pt x="1250" y="2414"/>
                      </a:cubicBezTo>
                      <a:cubicBezTo>
                        <a:pt x="1247" y="2415"/>
                        <a:pt x="1244" y="2418"/>
                        <a:pt x="1244" y="2422"/>
                      </a:cubicBezTo>
                      <a:cubicBezTo>
                        <a:pt x="1243" y="2428"/>
                        <a:pt x="1248" y="2433"/>
                        <a:pt x="1254" y="2435"/>
                      </a:cubicBezTo>
                      <a:cubicBezTo>
                        <a:pt x="1258" y="2437"/>
                        <a:pt x="1264" y="2436"/>
                        <a:pt x="1268" y="2433"/>
                      </a:cubicBezTo>
                      <a:cubicBezTo>
                        <a:pt x="1275" y="2430"/>
                        <a:pt x="1278" y="2424"/>
                        <a:pt x="1282" y="2417"/>
                      </a:cubicBezTo>
                      <a:cubicBezTo>
                        <a:pt x="1294" y="2397"/>
                        <a:pt x="1308" y="2377"/>
                        <a:pt x="1325" y="2359"/>
                      </a:cubicBezTo>
                      <a:cubicBezTo>
                        <a:pt x="1327" y="2356"/>
                        <a:pt x="1344" y="2339"/>
                        <a:pt x="1358" y="2328"/>
                      </a:cubicBezTo>
                      <a:cubicBezTo>
                        <a:pt x="1338" y="2335"/>
                        <a:pt x="1316" y="2337"/>
                        <a:pt x="1295" y="2332"/>
                      </a:cubicBezTo>
                      <a:cubicBezTo>
                        <a:pt x="1288" y="2331"/>
                        <a:pt x="1282" y="2329"/>
                        <a:pt x="1277" y="2327"/>
                      </a:cubicBezTo>
                      <a:cubicBezTo>
                        <a:pt x="1268" y="2324"/>
                        <a:pt x="1252" y="2318"/>
                        <a:pt x="1245" y="2328"/>
                      </a:cubicBezTo>
                      <a:cubicBezTo>
                        <a:pt x="1243" y="2333"/>
                        <a:pt x="1242" y="2339"/>
                        <a:pt x="1246" y="2342"/>
                      </a:cubicBezTo>
                      <a:cubicBezTo>
                        <a:pt x="1249" y="2344"/>
                        <a:pt x="1252" y="2344"/>
                        <a:pt x="1255" y="2343"/>
                      </a:cubicBezTo>
                      <a:cubicBezTo>
                        <a:pt x="1258" y="2341"/>
                        <a:pt x="1259" y="2337"/>
                        <a:pt x="1257" y="2335"/>
                      </a:cubicBezTo>
                      <a:cubicBezTo>
                        <a:pt x="1255" y="2333"/>
                        <a:pt x="1252" y="2332"/>
                        <a:pt x="1250" y="2333"/>
                      </a:cubicBezTo>
                      <a:cubicBezTo>
                        <a:pt x="1253" y="2329"/>
                        <a:pt x="1261" y="2331"/>
                        <a:pt x="1261" y="2339"/>
                      </a:cubicBezTo>
                      <a:cubicBezTo>
                        <a:pt x="1260" y="2343"/>
                        <a:pt x="1257" y="2346"/>
                        <a:pt x="1253" y="2347"/>
                      </a:cubicBezTo>
                      <a:cubicBezTo>
                        <a:pt x="1246" y="2348"/>
                        <a:pt x="1241" y="2343"/>
                        <a:pt x="1240" y="2336"/>
                      </a:cubicBezTo>
                      <a:cubicBezTo>
                        <a:pt x="1239" y="2330"/>
                        <a:pt x="1244" y="2323"/>
                        <a:pt x="1250" y="2321"/>
                      </a:cubicBezTo>
                      <a:cubicBezTo>
                        <a:pt x="1253" y="2320"/>
                        <a:pt x="1256" y="2319"/>
                        <a:pt x="1259" y="2319"/>
                      </a:cubicBezTo>
                      <a:cubicBezTo>
                        <a:pt x="1248" y="2314"/>
                        <a:pt x="1239" y="2309"/>
                        <a:pt x="1231" y="2303"/>
                      </a:cubicBezTo>
                      <a:cubicBezTo>
                        <a:pt x="1217" y="2293"/>
                        <a:pt x="1200" y="2269"/>
                        <a:pt x="1187" y="2265"/>
                      </a:cubicBezTo>
                      <a:cubicBezTo>
                        <a:pt x="1183" y="2264"/>
                        <a:pt x="1181" y="2264"/>
                        <a:pt x="1177" y="2264"/>
                      </a:cubicBezTo>
                      <a:cubicBezTo>
                        <a:pt x="1171" y="2265"/>
                        <a:pt x="1166" y="2268"/>
                        <a:pt x="1162" y="2272"/>
                      </a:cubicBezTo>
                      <a:cubicBezTo>
                        <a:pt x="1157" y="2277"/>
                        <a:pt x="1155" y="2283"/>
                        <a:pt x="1155" y="2290"/>
                      </a:cubicBezTo>
                      <a:cubicBezTo>
                        <a:pt x="1155" y="2298"/>
                        <a:pt x="1159" y="2305"/>
                        <a:pt x="1164" y="2311"/>
                      </a:cubicBezTo>
                      <a:cubicBezTo>
                        <a:pt x="1170" y="2317"/>
                        <a:pt x="1176" y="2319"/>
                        <a:pt x="1184" y="2320"/>
                      </a:cubicBezTo>
                      <a:cubicBezTo>
                        <a:pt x="1192" y="2320"/>
                        <a:pt x="1199" y="2317"/>
                        <a:pt x="1203" y="2310"/>
                      </a:cubicBezTo>
                      <a:cubicBezTo>
                        <a:pt x="1206" y="2305"/>
                        <a:pt x="1206" y="2299"/>
                        <a:pt x="1204" y="2294"/>
                      </a:cubicBezTo>
                      <a:cubicBezTo>
                        <a:pt x="1204" y="2295"/>
                        <a:pt x="1204" y="2295"/>
                        <a:pt x="1204" y="2295"/>
                      </a:cubicBezTo>
                      <a:cubicBezTo>
                        <a:pt x="1207" y="2305"/>
                        <a:pt x="1195" y="2310"/>
                        <a:pt x="1193" y="2301"/>
                      </a:cubicBezTo>
                      <a:cubicBezTo>
                        <a:pt x="1191" y="2297"/>
                        <a:pt x="1195" y="2289"/>
                        <a:pt x="1185" y="2284"/>
                      </a:cubicBezTo>
                      <a:cubicBezTo>
                        <a:pt x="1189" y="2284"/>
                        <a:pt x="1193" y="2285"/>
                        <a:pt x="1197" y="2287"/>
                      </a:cubicBezTo>
                      <a:cubicBezTo>
                        <a:pt x="1198" y="2287"/>
                        <a:pt x="1199" y="2288"/>
                        <a:pt x="1200" y="2289"/>
                      </a:cubicBezTo>
                      <a:cubicBezTo>
                        <a:pt x="1206" y="2295"/>
                        <a:pt x="1207" y="2303"/>
                        <a:pt x="1204" y="2310"/>
                      </a:cubicBezTo>
                      <a:cubicBezTo>
                        <a:pt x="1200" y="2318"/>
                        <a:pt x="1192" y="2321"/>
                        <a:pt x="1184" y="2321"/>
                      </a:cubicBezTo>
                      <a:cubicBezTo>
                        <a:pt x="1176" y="2321"/>
                        <a:pt x="1169" y="2318"/>
                        <a:pt x="1163" y="2312"/>
                      </a:cubicBezTo>
                      <a:cubicBezTo>
                        <a:pt x="1157" y="2306"/>
                        <a:pt x="1153" y="2298"/>
                        <a:pt x="1153" y="2290"/>
                      </a:cubicBezTo>
                      <a:cubicBezTo>
                        <a:pt x="1152" y="2282"/>
                        <a:pt x="1155" y="2275"/>
                        <a:pt x="1160" y="2269"/>
                      </a:cubicBezTo>
                      <a:cubicBezTo>
                        <a:pt x="1165" y="2265"/>
                        <a:pt x="1170" y="2262"/>
                        <a:pt x="1177" y="2261"/>
                      </a:cubicBezTo>
                      <a:cubicBezTo>
                        <a:pt x="1181" y="2261"/>
                        <a:pt x="1184" y="2261"/>
                        <a:pt x="1188" y="2262"/>
                      </a:cubicBezTo>
                      <a:cubicBezTo>
                        <a:pt x="1188" y="2262"/>
                        <a:pt x="1188" y="2262"/>
                        <a:pt x="1189" y="2262"/>
                      </a:cubicBezTo>
                      <a:cubicBezTo>
                        <a:pt x="1188" y="2261"/>
                        <a:pt x="1188" y="2261"/>
                        <a:pt x="1188" y="2261"/>
                      </a:cubicBezTo>
                      <a:cubicBezTo>
                        <a:pt x="1187" y="2260"/>
                        <a:pt x="1187" y="2260"/>
                        <a:pt x="1187" y="2260"/>
                      </a:cubicBezTo>
                      <a:cubicBezTo>
                        <a:pt x="1184" y="2256"/>
                        <a:pt x="1180" y="2252"/>
                        <a:pt x="1178" y="2247"/>
                      </a:cubicBezTo>
                      <a:cubicBezTo>
                        <a:pt x="1171" y="2235"/>
                        <a:pt x="1165" y="2218"/>
                        <a:pt x="1172" y="2204"/>
                      </a:cubicBezTo>
                      <a:cubicBezTo>
                        <a:pt x="1175" y="2199"/>
                        <a:pt x="1179" y="2195"/>
                        <a:pt x="1185" y="2193"/>
                      </a:cubicBezTo>
                      <a:cubicBezTo>
                        <a:pt x="1187" y="2192"/>
                        <a:pt x="1187" y="2192"/>
                        <a:pt x="1187" y="2192"/>
                      </a:cubicBezTo>
                      <a:cubicBezTo>
                        <a:pt x="1194" y="2190"/>
                        <a:pt x="1201" y="2191"/>
                        <a:pt x="1208" y="2194"/>
                      </a:cubicBezTo>
                      <a:cubicBezTo>
                        <a:pt x="1214" y="2197"/>
                        <a:pt x="1219" y="2201"/>
                        <a:pt x="1222" y="2208"/>
                      </a:cubicBezTo>
                      <a:cubicBezTo>
                        <a:pt x="1224" y="2214"/>
                        <a:pt x="1224" y="2222"/>
                        <a:pt x="1220" y="2228"/>
                      </a:cubicBezTo>
                      <a:cubicBezTo>
                        <a:pt x="1217" y="2232"/>
                        <a:pt x="1213" y="2234"/>
                        <a:pt x="1208" y="2235"/>
                      </a:cubicBezTo>
                      <a:cubicBezTo>
                        <a:pt x="1202" y="2235"/>
                        <a:pt x="1197" y="2233"/>
                        <a:pt x="1194" y="2228"/>
                      </a:cubicBezTo>
                      <a:cubicBezTo>
                        <a:pt x="1192" y="2226"/>
                        <a:pt x="1191" y="2224"/>
                        <a:pt x="1191" y="2221"/>
                      </a:cubicBezTo>
                      <a:cubicBezTo>
                        <a:pt x="1191" y="2224"/>
                        <a:pt x="1192" y="2226"/>
                        <a:pt x="1194" y="2228"/>
                      </a:cubicBezTo>
                      <a:cubicBezTo>
                        <a:pt x="1197" y="2232"/>
                        <a:pt x="1202" y="2234"/>
                        <a:pt x="1208" y="2234"/>
                      </a:cubicBezTo>
                      <a:cubicBezTo>
                        <a:pt x="1213" y="2234"/>
                        <a:pt x="1216" y="2231"/>
                        <a:pt x="1219" y="2227"/>
                      </a:cubicBezTo>
                      <a:cubicBezTo>
                        <a:pt x="1223" y="2221"/>
                        <a:pt x="1223" y="2215"/>
                        <a:pt x="1220" y="2208"/>
                      </a:cubicBezTo>
                      <a:cubicBezTo>
                        <a:pt x="1217" y="2202"/>
                        <a:pt x="1213" y="2198"/>
                        <a:pt x="1207" y="2195"/>
                      </a:cubicBezTo>
                      <a:cubicBezTo>
                        <a:pt x="1200" y="2193"/>
                        <a:pt x="1193" y="2193"/>
                        <a:pt x="1186" y="2195"/>
                      </a:cubicBezTo>
                      <a:cubicBezTo>
                        <a:pt x="1181" y="2197"/>
                        <a:pt x="1177" y="2201"/>
                        <a:pt x="1174" y="2206"/>
                      </a:cubicBezTo>
                      <a:cubicBezTo>
                        <a:pt x="1169" y="2218"/>
                        <a:pt x="1176" y="2236"/>
                        <a:pt x="1183" y="2247"/>
                      </a:cubicBezTo>
                      <a:cubicBezTo>
                        <a:pt x="1186" y="2253"/>
                        <a:pt x="1192" y="2259"/>
                        <a:pt x="1197" y="2264"/>
                      </a:cubicBezTo>
                      <a:cubicBezTo>
                        <a:pt x="1196" y="2263"/>
                        <a:pt x="1196" y="2262"/>
                        <a:pt x="1196" y="2261"/>
                      </a:cubicBezTo>
                      <a:cubicBezTo>
                        <a:pt x="1195" y="2254"/>
                        <a:pt x="1198" y="2247"/>
                        <a:pt x="1203" y="2244"/>
                      </a:cubicBezTo>
                      <a:cubicBezTo>
                        <a:pt x="1209" y="2241"/>
                        <a:pt x="1217" y="2242"/>
                        <a:pt x="1220" y="2249"/>
                      </a:cubicBezTo>
                      <a:cubicBezTo>
                        <a:pt x="1221" y="2253"/>
                        <a:pt x="1220" y="2257"/>
                        <a:pt x="1217" y="2260"/>
                      </a:cubicBezTo>
                      <a:cubicBezTo>
                        <a:pt x="1211" y="2265"/>
                        <a:pt x="1204" y="2258"/>
                        <a:pt x="1206" y="2254"/>
                      </a:cubicBezTo>
                      <a:cubicBezTo>
                        <a:pt x="1207" y="2257"/>
                        <a:pt x="1209" y="2259"/>
                        <a:pt x="1211" y="2259"/>
                      </a:cubicBezTo>
                      <a:cubicBezTo>
                        <a:pt x="1215" y="2259"/>
                        <a:pt x="1217" y="2256"/>
                        <a:pt x="1217" y="2252"/>
                      </a:cubicBezTo>
                      <a:cubicBezTo>
                        <a:pt x="1217" y="2250"/>
                        <a:pt x="1215" y="2247"/>
                        <a:pt x="1212" y="2246"/>
                      </a:cubicBezTo>
                      <a:cubicBezTo>
                        <a:pt x="1207" y="2245"/>
                        <a:pt x="1202" y="2248"/>
                        <a:pt x="1200" y="2252"/>
                      </a:cubicBezTo>
                      <a:cubicBezTo>
                        <a:pt x="1198" y="2256"/>
                        <a:pt x="1199" y="2260"/>
                        <a:pt x="1200" y="2264"/>
                      </a:cubicBezTo>
                      <a:cubicBezTo>
                        <a:pt x="1204" y="2278"/>
                        <a:pt x="1236" y="2304"/>
                        <a:pt x="1248" y="2310"/>
                      </a:cubicBezTo>
                      <a:cubicBezTo>
                        <a:pt x="1238" y="2300"/>
                        <a:pt x="1230" y="2287"/>
                        <a:pt x="1226" y="2272"/>
                      </a:cubicBezTo>
                      <a:cubicBezTo>
                        <a:pt x="1219" y="2237"/>
                        <a:pt x="1235" y="2191"/>
                        <a:pt x="1274" y="2186"/>
                      </a:cubicBezTo>
                      <a:cubicBezTo>
                        <a:pt x="1286" y="2185"/>
                        <a:pt x="1300" y="2190"/>
                        <a:pt x="1305" y="2203"/>
                      </a:cubicBezTo>
                      <a:cubicBezTo>
                        <a:pt x="1308" y="2212"/>
                        <a:pt x="1305" y="2223"/>
                        <a:pt x="1297" y="2228"/>
                      </a:cubicBezTo>
                      <a:cubicBezTo>
                        <a:pt x="1288" y="2233"/>
                        <a:pt x="1278" y="2232"/>
                        <a:pt x="1271" y="2225"/>
                      </a:cubicBezTo>
                      <a:cubicBezTo>
                        <a:pt x="1267" y="2221"/>
                        <a:pt x="1265" y="2215"/>
                        <a:pt x="1266" y="2209"/>
                      </a:cubicBezTo>
                      <a:cubicBezTo>
                        <a:pt x="1266" y="2207"/>
                        <a:pt x="1267" y="2205"/>
                        <a:pt x="1268" y="2203"/>
                      </a:cubicBezTo>
                      <a:cubicBezTo>
                        <a:pt x="1270" y="2199"/>
                        <a:pt x="1275" y="2196"/>
                        <a:pt x="1281" y="2195"/>
                      </a:cubicBezTo>
                      <a:cubicBezTo>
                        <a:pt x="1289" y="2195"/>
                        <a:pt x="1297" y="2202"/>
                        <a:pt x="1297" y="2210"/>
                      </a:cubicBezTo>
                      <a:cubicBezTo>
                        <a:pt x="1298" y="2219"/>
                        <a:pt x="1291" y="2226"/>
                        <a:pt x="1282" y="2227"/>
                      </a:cubicBezTo>
                      <a:cubicBezTo>
                        <a:pt x="1278" y="2227"/>
                        <a:pt x="1273" y="2225"/>
                        <a:pt x="1270" y="2222"/>
                      </a:cubicBezTo>
                      <a:cubicBezTo>
                        <a:pt x="1271" y="2223"/>
                        <a:pt x="1271" y="2223"/>
                        <a:pt x="1272" y="2224"/>
                      </a:cubicBezTo>
                      <a:cubicBezTo>
                        <a:pt x="1278" y="2230"/>
                        <a:pt x="1287" y="2231"/>
                        <a:pt x="1295" y="2226"/>
                      </a:cubicBezTo>
                      <a:cubicBezTo>
                        <a:pt x="1303" y="2221"/>
                        <a:pt x="1305" y="2212"/>
                        <a:pt x="1302" y="2204"/>
                      </a:cubicBezTo>
                      <a:cubicBezTo>
                        <a:pt x="1297" y="2193"/>
                        <a:pt x="1285" y="2189"/>
                        <a:pt x="1274" y="2190"/>
                      </a:cubicBezTo>
                      <a:cubicBezTo>
                        <a:pt x="1238" y="2196"/>
                        <a:pt x="1225" y="2239"/>
                        <a:pt x="1232" y="2270"/>
                      </a:cubicBezTo>
                      <a:cubicBezTo>
                        <a:pt x="1240" y="2302"/>
                        <a:pt x="1265" y="2320"/>
                        <a:pt x="1296" y="2327"/>
                      </a:cubicBezTo>
                      <a:cubicBezTo>
                        <a:pt x="1359" y="2339"/>
                        <a:pt x="1410" y="2297"/>
                        <a:pt x="1442" y="2246"/>
                      </a:cubicBezTo>
                      <a:cubicBezTo>
                        <a:pt x="1453" y="2228"/>
                        <a:pt x="1461" y="2212"/>
                        <a:pt x="1465" y="2190"/>
                      </a:cubicBezTo>
                      <a:cubicBezTo>
                        <a:pt x="1469" y="2169"/>
                        <a:pt x="1469" y="2145"/>
                        <a:pt x="1459" y="2129"/>
                      </a:cubicBezTo>
                      <a:cubicBezTo>
                        <a:pt x="1458" y="2129"/>
                        <a:pt x="1458" y="2129"/>
                        <a:pt x="1458" y="2129"/>
                      </a:cubicBezTo>
                      <a:cubicBezTo>
                        <a:pt x="1464" y="2140"/>
                        <a:pt x="1465" y="2156"/>
                        <a:pt x="1462" y="2168"/>
                      </a:cubicBezTo>
                      <a:cubicBezTo>
                        <a:pt x="1457" y="2191"/>
                        <a:pt x="1435" y="2219"/>
                        <a:pt x="1412" y="2228"/>
                      </a:cubicBezTo>
                      <a:cubicBezTo>
                        <a:pt x="1412" y="2226"/>
                        <a:pt x="1411" y="2224"/>
                        <a:pt x="1410" y="2224"/>
                      </a:cubicBezTo>
                      <a:cubicBezTo>
                        <a:pt x="1433" y="2215"/>
                        <a:pt x="1452" y="2190"/>
                        <a:pt x="1458" y="2167"/>
                      </a:cubicBezTo>
                      <a:cubicBezTo>
                        <a:pt x="1462" y="2151"/>
                        <a:pt x="1461" y="2129"/>
                        <a:pt x="1447" y="2119"/>
                      </a:cubicBezTo>
                      <a:cubicBezTo>
                        <a:pt x="1443" y="2116"/>
                        <a:pt x="1439" y="2115"/>
                        <a:pt x="1434" y="2114"/>
                      </a:cubicBezTo>
                      <a:cubicBezTo>
                        <a:pt x="1429" y="2114"/>
                        <a:pt x="1425" y="2116"/>
                        <a:pt x="1421" y="2119"/>
                      </a:cubicBezTo>
                      <a:cubicBezTo>
                        <a:pt x="1418" y="2122"/>
                        <a:pt x="1416" y="2126"/>
                        <a:pt x="1416" y="2130"/>
                      </a:cubicBezTo>
                      <a:cubicBezTo>
                        <a:pt x="1416" y="2135"/>
                        <a:pt x="1417" y="2138"/>
                        <a:pt x="1421" y="2141"/>
                      </a:cubicBezTo>
                      <a:cubicBezTo>
                        <a:pt x="1424" y="2144"/>
                        <a:pt x="1427" y="2145"/>
                        <a:pt x="1431" y="2144"/>
                      </a:cubicBezTo>
                      <a:cubicBezTo>
                        <a:pt x="1433" y="2143"/>
                        <a:pt x="1434" y="2142"/>
                        <a:pt x="1435" y="2141"/>
                      </a:cubicBezTo>
                      <a:cubicBezTo>
                        <a:pt x="1436" y="2139"/>
                        <a:pt x="1436" y="2138"/>
                        <a:pt x="1436" y="2136"/>
                      </a:cubicBezTo>
                      <a:cubicBezTo>
                        <a:pt x="1436" y="2135"/>
                        <a:pt x="1436" y="2133"/>
                        <a:pt x="1435" y="2133"/>
                      </a:cubicBezTo>
                      <a:cubicBezTo>
                        <a:pt x="1434" y="2132"/>
                        <a:pt x="1433" y="2131"/>
                        <a:pt x="1431" y="2132"/>
                      </a:cubicBezTo>
                      <a:cubicBezTo>
                        <a:pt x="1433" y="2131"/>
                        <a:pt x="1434" y="2132"/>
                        <a:pt x="1435" y="2132"/>
                      </a:cubicBezTo>
                      <a:cubicBezTo>
                        <a:pt x="1436" y="2133"/>
                        <a:pt x="1436" y="2135"/>
                        <a:pt x="1436" y="2136"/>
                      </a:cubicBezTo>
                      <a:cubicBezTo>
                        <a:pt x="1437" y="2138"/>
                        <a:pt x="1436" y="2139"/>
                        <a:pt x="1435" y="2141"/>
                      </a:cubicBezTo>
                      <a:cubicBezTo>
                        <a:pt x="1434" y="2143"/>
                        <a:pt x="1433" y="2143"/>
                        <a:pt x="1431" y="2144"/>
                      </a:cubicBezTo>
                      <a:cubicBezTo>
                        <a:pt x="1427" y="2146"/>
                        <a:pt x="1423" y="2145"/>
                        <a:pt x="1420" y="2142"/>
                      </a:cubicBezTo>
                      <a:cubicBezTo>
                        <a:pt x="1416" y="2139"/>
                        <a:pt x="1415" y="2135"/>
                        <a:pt x="1415" y="2130"/>
                      </a:cubicBezTo>
                      <a:cubicBezTo>
                        <a:pt x="1415" y="2125"/>
                        <a:pt x="1417" y="2121"/>
                        <a:pt x="1420" y="2118"/>
                      </a:cubicBezTo>
                      <a:cubicBezTo>
                        <a:pt x="1424" y="2114"/>
                        <a:pt x="1429" y="2113"/>
                        <a:pt x="1435" y="2113"/>
                      </a:cubicBezTo>
                      <a:cubicBezTo>
                        <a:pt x="1438" y="2113"/>
                        <a:pt x="1441" y="2113"/>
                        <a:pt x="1444" y="2114"/>
                      </a:cubicBezTo>
                      <a:cubicBezTo>
                        <a:pt x="1442" y="2113"/>
                        <a:pt x="1439" y="2112"/>
                        <a:pt x="1437" y="2111"/>
                      </a:cubicBezTo>
                      <a:cubicBezTo>
                        <a:pt x="1424" y="2106"/>
                        <a:pt x="1413" y="2107"/>
                        <a:pt x="1399" y="2109"/>
                      </a:cubicBezTo>
                      <a:cubicBezTo>
                        <a:pt x="1383" y="2113"/>
                        <a:pt x="1373" y="2119"/>
                        <a:pt x="1360" y="2129"/>
                      </a:cubicBezTo>
                      <a:cubicBezTo>
                        <a:pt x="1336" y="2147"/>
                        <a:pt x="1313" y="2174"/>
                        <a:pt x="1281" y="2174"/>
                      </a:cubicBezTo>
                      <a:cubicBezTo>
                        <a:pt x="1276" y="2174"/>
                        <a:pt x="1272" y="2173"/>
                        <a:pt x="1267" y="2172"/>
                      </a:cubicBezTo>
                      <a:cubicBezTo>
                        <a:pt x="1263" y="2171"/>
                        <a:pt x="1257" y="2168"/>
                        <a:pt x="1251" y="2166"/>
                      </a:cubicBezTo>
                      <a:cubicBezTo>
                        <a:pt x="1238" y="2163"/>
                        <a:pt x="1230" y="2171"/>
                        <a:pt x="1230" y="2179"/>
                      </a:cubicBezTo>
                      <a:cubicBezTo>
                        <a:pt x="1230" y="2182"/>
                        <a:pt x="1232" y="2185"/>
                        <a:pt x="1234" y="2187"/>
                      </a:cubicBezTo>
                      <a:cubicBezTo>
                        <a:pt x="1237" y="2189"/>
                        <a:pt x="1240" y="2189"/>
                        <a:pt x="1243" y="2187"/>
                      </a:cubicBezTo>
                      <a:cubicBezTo>
                        <a:pt x="1245" y="2186"/>
                        <a:pt x="1246" y="2182"/>
                        <a:pt x="1244" y="2179"/>
                      </a:cubicBezTo>
                      <a:cubicBezTo>
                        <a:pt x="1243" y="2177"/>
                        <a:pt x="1240" y="2177"/>
                        <a:pt x="1238" y="2178"/>
                      </a:cubicBezTo>
                      <a:cubicBezTo>
                        <a:pt x="1239" y="2176"/>
                        <a:pt x="1243" y="2176"/>
                        <a:pt x="1245" y="2178"/>
                      </a:cubicBezTo>
                      <a:cubicBezTo>
                        <a:pt x="1247" y="2179"/>
                        <a:pt x="1248" y="2182"/>
                        <a:pt x="1247" y="2184"/>
                      </a:cubicBezTo>
                      <a:cubicBezTo>
                        <a:pt x="1246" y="2192"/>
                        <a:pt x="1235" y="2193"/>
                        <a:pt x="1231" y="2188"/>
                      </a:cubicBezTo>
                      <a:cubicBezTo>
                        <a:pt x="1228" y="2184"/>
                        <a:pt x="1227" y="2179"/>
                        <a:pt x="1228" y="2174"/>
                      </a:cubicBezTo>
                      <a:cubicBezTo>
                        <a:pt x="1230" y="2167"/>
                        <a:pt x="1238" y="2163"/>
                        <a:pt x="1247" y="2164"/>
                      </a:cubicBezTo>
                      <a:cubicBezTo>
                        <a:pt x="1244" y="2163"/>
                        <a:pt x="1242" y="2161"/>
                        <a:pt x="1239" y="2160"/>
                      </a:cubicBezTo>
                      <a:cubicBezTo>
                        <a:pt x="1235" y="2159"/>
                        <a:pt x="1228" y="2160"/>
                        <a:pt x="1223" y="2164"/>
                      </a:cubicBezTo>
                      <a:cubicBezTo>
                        <a:pt x="1216" y="2170"/>
                        <a:pt x="1217" y="2181"/>
                        <a:pt x="1223" y="2189"/>
                      </a:cubicBezTo>
                      <a:cubicBezTo>
                        <a:pt x="1226" y="2194"/>
                        <a:pt x="1231" y="2198"/>
                        <a:pt x="1231" y="2206"/>
                      </a:cubicBezTo>
                      <a:cubicBezTo>
                        <a:pt x="1232" y="2213"/>
                        <a:pt x="1229" y="2219"/>
                        <a:pt x="1224" y="2223"/>
                      </a:cubicBezTo>
                      <a:cubicBezTo>
                        <a:pt x="1232" y="2205"/>
                        <a:pt x="1217" y="2201"/>
                        <a:pt x="1212" y="2189"/>
                      </a:cubicBezTo>
                      <a:cubicBezTo>
                        <a:pt x="1208" y="2181"/>
                        <a:pt x="1208" y="2173"/>
                        <a:pt x="1212" y="2166"/>
                      </a:cubicBezTo>
                      <a:cubicBezTo>
                        <a:pt x="1216" y="2160"/>
                        <a:pt x="1227" y="2154"/>
                        <a:pt x="1236" y="2158"/>
                      </a:cubicBezTo>
                      <a:cubicBezTo>
                        <a:pt x="1236" y="2158"/>
                        <a:pt x="1235" y="2157"/>
                        <a:pt x="1234" y="2157"/>
                      </a:cubicBezTo>
                      <a:cubicBezTo>
                        <a:pt x="1221" y="2147"/>
                        <a:pt x="1214" y="2135"/>
                        <a:pt x="1216" y="2118"/>
                      </a:cubicBezTo>
                      <a:cubicBezTo>
                        <a:pt x="1216" y="2115"/>
                        <a:pt x="1217" y="2112"/>
                        <a:pt x="1217" y="2109"/>
                      </a:cubicBezTo>
                      <a:cubicBezTo>
                        <a:pt x="1218" y="2109"/>
                        <a:pt x="1219" y="2110"/>
                        <a:pt x="1220" y="2110"/>
                      </a:cubicBezTo>
                      <a:cubicBezTo>
                        <a:pt x="1219" y="2112"/>
                        <a:pt x="1219" y="2115"/>
                        <a:pt x="1218" y="2118"/>
                      </a:cubicBezTo>
                      <a:cubicBezTo>
                        <a:pt x="1218" y="2134"/>
                        <a:pt x="1224" y="2145"/>
                        <a:pt x="1237" y="2154"/>
                      </a:cubicBezTo>
                      <a:cubicBezTo>
                        <a:pt x="1238" y="2155"/>
                        <a:pt x="1240" y="2156"/>
                        <a:pt x="1241" y="2157"/>
                      </a:cubicBezTo>
                      <a:cubicBezTo>
                        <a:pt x="1237" y="2153"/>
                        <a:pt x="1235" y="2148"/>
                        <a:pt x="1233" y="2142"/>
                      </a:cubicBezTo>
                      <a:cubicBezTo>
                        <a:pt x="1233" y="2138"/>
                        <a:pt x="1233" y="2135"/>
                        <a:pt x="1234" y="2131"/>
                      </a:cubicBezTo>
                      <a:cubicBezTo>
                        <a:pt x="1234" y="2128"/>
                        <a:pt x="1236" y="2125"/>
                        <a:pt x="1238" y="2122"/>
                      </a:cubicBezTo>
                      <a:cubicBezTo>
                        <a:pt x="1244" y="2115"/>
                        <a:pt x="1254" y="2113"/>
                        <a:pt x="1261" y="2120"/>
                      </a:cubicBezTo>
                      <a:cubicBezTo>
                        <a:pt x="1263" y="2122"/>
                        <a:pt x="1265" y="2126"/>
                        <a:pt x="1265" y="2130"/>
                      </a:cubicBezTo>
                      <a:cubicBezTo>
                        <a:pt x="1265" y="2132"/>
                        <a:pt x="1265" y="2133"/>
                        <a:pt x="1264" y="2135"/>
                      </a:cubicBezTo>
                      <a:cubicBezTo>
                        <a:pt x="1262" y="2138"/>
                        <a:pt x="1260" y="2140"/>
                        <a:pt x="1256" y="2141"/>
                      </a:cubicBezTo>
                      <a:cubicBezTo>
                        <a:pt x="1255" y="2141"/>
                        <a:pt x="1254" y="2141"/>
                        <a:pt x="1252" y="2141"/>
                      </a:cubicBezTo>
                      <a:cubicBezTo>
                        <a:pt x="1251" y="2141"/>
                        <a:pt x="1250" y="2141"/>
                        <a:pt x="1249" y="2140"/>
                      </a:cubicBezTo>
                      <a:cubicBezTo>
                        <a:pt x="1247" y="2139"/>
                        <a:pt x="1245" y="2137"/>
                        <a:pt x="1245" y="2134"/>
                      </a:cubicBezTo>
                      <a:cubicBezTo>
                        <a:pt x="1246" y="2132"/>
                        <a:pt x="1246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6" y="2130"/>
                        <a:pt x="1246" y="2132"/>
                        <a:pt x="1246" y="2134"/>
                      </a:cubicBezTo>
                      <a:cubicBezTo>
                        <a:pt x="1246" y="2136"/>
                        <a:pt x="1247" y="2138"/>
                        <a:pt x="1249" y="2139"/>
                      </a:cubicBezTo>
                      <a:cubicBezTo>
                        <a:pt x="1250" y="2140"/>
                        <a:pt x="1251" y="2140"/>
                        <a:pt x="1252" y="2140"/>
                      </a:cubicBezTo>
                      <a:cubicBezTo>
                        <a:pt x="1254" y="2140"/>
                        <a:pt x="1255" y="2140"/>
                        <a:pt x="1256" y="2140"/>
                      </a:cubicBezTo>
                      <a:cubicBezTo>
                        <a:pt x="1259" y="2139"/>
                        <a:pt x="1261" y="2137"/>
                        <a:pt x="1262" y="2134"/>
                      </a:cubicBezTo>
                      <a:cubicBezTo>
                        <a:pt x="1263" y="2133"/>
                        <a:pt x="1263" y="2131"/>
                        <a:pt x="1263" y="2130"/>
                      </a:cubicBezTo>
                      <a:cubicBezTo>
                        <a:pt x="1263" y="2126"/>
                        <a:pt x="1261" y="2124"/>
                        <a:pt x="1259" y="2121"/>
                      </a:cubicBezTo>
                      <a:cubicBezTo>
                        <a:pt x="1253" y="2116"/>
                        <a:pt x="1245" y="2118"/>
                        <a:pt x="1240" y="2124"/>
                      </a:cubicBezTo>
                      <a:cubicBezTo>
                        <a:pt x="1239" y="2126"/>
                        <a:pt x="1238" y="2129"/>
                        <a:pt x="1237" y="2132"/>
                      </a:cubicBezTo>
                      <a:cubicBezTo>
                        <a:pt x="1236" y="2135"/>
                        <a:pt x="1236" y="2138"/>
                        <a:pt x="1237" y="2141"/>
                      </a:cubicBezTo>
                      <a:cubicBezTo>
                        <a:pt x="1238" y="2145"/>
                        <a:pt x="1239" y="2148"/>
                        <a:pt x="1241" y="2150"/>
                      </a:cubicBezTo>
                      <a:cubicBezTo>
                        <a:pt x="1244" y="2155"/>
                        <a:pt x="1248" y="2158"/>
                        <a:pt x="1252" y="2161"/>
                      </a:cubicBezTo>
                      <a:cubicBezTo>
                        <a:pt x="1261" y="2166"/>
                        <a:pt x="1272" y="2169"/>
                        <a:pt x="1281" y="2170"/>
                      </a:cubicBezTo>
                      <a:cubicBezTo>
                        <a:pt x="1307" y="2169"/>
                        <a:pt x="1329" y="2148"/>
                        <a:pt x="1349" y="2132"/>
                      </a:cubicBezTo>
                      <a:cubicBezTo>
                        <a:pt x="1345" y="2135"/>
                        <a:pt x="1341" y="2137"/>
                        <a:pt x="1338" y="2139"/>
                      </a:cubicBezTo>
                      <a:cubicBezTo>
                        <a:pt x="1325" y="2145"/>
                        <a:pt x="1305" y="2144"/>
                        <a:pt x="1297" y="2131"/>
                      </a:cubicBezTo>
                      <a:cubicBezTo>
                        <a:pt x="1291" y="2123"/>
                        <a:pt x="1291" y="2113"/>
                        <a:pt x="1280" y="2110"/>
                      </a:cubicBezTo>
                      <a:cubicBezTo>
                        <a:pt x="1284" y="2103"/>
                        <a:pt x="1297" y="2102"/>
                        <a:pt x="1306" y="2110"/>
                      </a:cubicBezTo>
                      <a:cubicBezTo>
                        <a:pt x="1316" y="2118"/>
                        <a:pt x="1321" y="2136"/>
                        <a:pt x="1337" y="2133"/>
                      </a:cubicBezTo>
                      <a:cubicBezTo>
                        <a:pt x="1345" y="2132"/>
                        <a:pt x="1352" y="2126"/>
                        <a:pt x="1356" y="2126"/>
                      </a:cubicBezTo>
                      <a:cubicBezTo>
                        <a:pt x="1355" y="2127"/>
                        <a:pt x="1355" y="2127"/>
                        <a:pt x="1355" y="2127"/>
                      </a:cubicBezTo>
                      <a:cubicBezTo>
                        <a:pt x="1356" y="2126"/>
                        <a:pt x="1356" y="2126"/>
                        <a:pt x="1357" y="2126"/>
                      </a:cubicBezTo>
                      <a:cubicBezTo>
                        <a:pt x="1371" y="2116"/>
                        <a:pt x="1382" y="2109"/>
                        <a:pt x="1399" y="2106"/>
                      </a:cubicBezTo>
                      <a:cubicBezTo>
                        <a:pt x="1413" y="2104"/>
                        <a:pt x="1425" y="2103"/>
                        <a:pt x="1438" y="2109"/>
                      </a:cubicBezTo>
                      <a:cubicBezTo>
                        <a:pt x="1448" y="2113"/>
                        <a:pt x="1455" y="2120"/>
                        <a:pt x="1460" y="2128"/>
                      </a:cubicBezTo>
                      <a:cubicBezTo>
                        <a:pt x="1471" y="2145"/>
                        <a:pt x="1472" y="2169"/>
                        <a:pt x="1468" y="2192"/>
                      </a:cubicBezTo>
                      <a:cubicBezTo>
                        <a:pt x="1467" y="2200"/>
                        <a:pt x="1464" y="2208"/>
                        <a:pt x="1462" y="2216"/>
                      </a:cubicBezTo>
                      <a:cubicBezTo>
                        <a:pt x="1456" y="2231"/>
                        <a:pt x="1447" y="2243"/>
                        <a:pt x="1446" y="2259"/>
                      </a:cubicBezTo>
                      <a:cubicBezTo>
                        <a:pt x="1445" y="2266"/>
                        <a:pt x="1445" y="2275"/>
                        <a:pt x="1449" y="2281"/>
                      </a:cubicBezTo>
                      <a:cubicBezTo>
                        <a:pt x="1452" y="2284"/>
                        <a:pt x="1458" y="2287"/>
                        <a:pt x="1462" y="2284"/>
                      </a:cubicBezTo>
                      <a:cubicBezTo>
                        <a:pt x="1463" y="2283"/>
                        <a:pt x="1464" y="2281"/>
                        <a:pt x="1463" y="2280"/>
                      </a:cubicBezTo>
                      <a:cubicBezTo>
                        <a:pt x="1463" y="2278"/>
                        <a:pt x="1461" y="2277"/>
                        <a:pt x="1460" y="2278"/>
                      </a:cubicBezTo>
                      <a:cubicBezTo>
                        <a:pt x="1459" y="2278"/>
                        <a:pt x="1458" y="2279"/>
                        <a:pt x="1457" y="2279"/>
                      </a:cubicBezTo>
                      <a:cubicBezTo>
                        <a:pt x="1457" y="2281"/>
                        <a:pt x="1458" y="2282"/>
                        <a:pt x="1459" y="2282"/>
                      </a:cubicBezTo>
                      <a:cubicBezTo>
                        <a:pt x="1460" y="2282"/>
                        <a:pt x="1461" y="2282"/>
                        <a:pt x="1461" y="2281"/>
                      </a:cubicBezTo>
                      <a:cubicBezTo>
                        <a:pt x="1461" y="2282"/>
                        <a:pt x="1461" y="2283"/>
                        <a:pt x="1459" y="2283"/>
                      </a:cubicBezTo>
                      <a:cubicBezTo>
                        <a:pt x="1458" y="2284"/>
                        <a:pt x="1456" y="2283"/>
                        <a:pt x="1456" y="2282"/>
                      </a:cubicBezTo>
                      <a:cubicBezTo>
                        <a:pt x="1454" y="2279"/>
                        <a:pt x="1455" y="2276"/>
                        <a:pt x="1458" y="2275"/>
                      </a:cubicBezTo>
                      <a:cubicBezTo>
                        <a:pt x="1459" y="2274"/>
                        <a:pt x="1462" y="2274"/>
                        <a:pt x="1463" y="2275"/>
                      </a:cubicBezTo>
                      <a:cubicBezTo>
                        <a:pt x="1465" y="2275"/>
                        <a:pt x="1467" y="2277"/>
                        <a:pt x="1467" y="2279"/>
                      </a:cubicBezTo>
                      <a:cubicBezTo>
                        <a:pt x="1468" y="2281"/>
                        <a:pt x="1467" y="2284"/>
                        <a:pt x="1465" y="2286"/>
                      </a:cubicBezTo>
                      <a:cubicBezTo>
                        <a:pt x="1460" y="2289"/>
                        <a:pt x="1455" y="2287"/>
                        <a:pt x="1451" y="2284"/>
                      </a:cubicBezTo>
                      <a:cubicBezTo>
                        <a:pt x="1449" y="2283"/>
                        <a:pt x="1448" y="2281"/>
                        <a:pt x="1447" y="2278"/>
                      </a:cubicBezTo>
                      <a:cubicBezTo>
                        <a:pt x="1449" y="2289"/>
                        <a:pt x="1457" y="2295"/>
                        <a:pt x="1466" y="2298"/>
                      </a:cubicBezTo>
                      <a:cubicBezTo>
                        <a:pt x="1472" y="2299"/>
                        <a:pt x="1478" y="2299"/>
                        <a:pt x="1483" y="2296"/>
                      </a:cubicBezTo>
                      <a:cubicBezTo>
                        <a:pt x="1483" y="2296"/>
                        <a:pt x="1483" y="2296"/>
                        <a:pt x="1483" y="2296"/>
                      </a:cubicBezTo>
                      <a:cubicBezTo>
                        <a:pt x="1477" y="2298"/>
                        <a:pt x="1471" y="2295"/>
                        <a:pt x="1473" y="2287"/>
                      </a:cubicBezTo>
                      <a:cubicBezTo>
                        <a:pt x="1473" y="2281"/>
                        <a:pt x="1483" y="2273"/>
                        <a:pt x="1474" y="2262"/>
                      </a:cubicBezTo>
                      <a:close/>
                      <a:moveTo>
                        <a:pt x="1506" y="2623"/>
                      </a:moveTo>
                      <a:cubicBezTo>
                        <a:pt x="1516" y="2596"/>
                        <a:pt x="1504" y="2576"/>
                        <a:pt x="1504" y="2563"/>
                      </a:cubicBezTo>
                      <a:cubicBezTo>
                        <a:pt x="1505" y="2548"/>
                        <a:pt x="1522" y="2548"/>
                        <a:pt x="1525" y="2564"/>
                      </a:cubicBezTo>
                      <a:cubicBezTo>
                        <a:pt x="1529" y="2582"/>
                        <a:pt x="1520" y="2606"/>
                        <a:pt x="1506" y="2623"/>
                      </a:cubicBezTo>
                      <a:close/>
                      <a:moveTo>
                        <a:pt x="1626" y="2541"/>
                      </a:moveTo>
                      <a:cubicBezTo>
                        <a:pt x="1638" y="2539"/>
                        <a:pt x="1665" y="2547"/>
                        <a:pt x="1674" y="2560"/>
                      </a:cubicBezTo>
                      <a:cubicBezTo>
                        <a:pt x="1683" y="2573"/>
                        <a:pt x="1676" y="2584"/>
                        <a:pt x="1662" y="2571"/>
                      </a:cubicBezTo>
                      <a:cubicBezTo>
                        <a:pt x="1652" y="2562"/>
                        <a:pt x="1640" y="2543"/>
                        <a:pt x="1626" y="2541"/>
                      </a:cubicBezTo>
                      <a:close/>
                      <a:moveTo>
                        <a:pt x="1512" y="2466"/>
                      </a:moveTo>
                      <a:cubicBezTo>
                        <a:pt x="1510" y="2467"/>
                        <a:pt x="1510" y="2470"/>
                        <a:pt x="1511" y="2471"/>
                      </a:cubicBezTo>
                      <a:cubicBezTo>
                        <a:pt x="1513" y="2473"/>
                        <a:pt x="1515" y="2473"/>
                        <a:pt x="1517" y="2472"/>
                      </a:cubicBezTo>
                      <a:cubicBezTo>
                        <a:pt x="1518" y="2470"/>
                        <a:pt x="1518" y="2468"/>
                        <a:pt x="1517" y="2466"/>
                      </a:cubicBezTo>
                      <a:cubicBezTo>
                        <a:pt x="1516" y="2465"/>
                        <a:pt x="1513" y="2464"/>
                        <a:pt x="1512" y="2466"/>
                      </a:cubicBezTo>
                      <a:close/>
                      <a:moveTo>
                        <a:pt x="1555" y="2514"/>
                      </a:moveTo>
                      <a:cubicBezTo>
                        <a:pt x="1546" y="2518"/>
                        <a:pt x="1543" y="2506"/>
                        <a:pt x="1541" y="2502"/>
                      </a:cubicBezTo>
                      <a:cubicBezTo>
                        <a:pt x="1539" y="2499"/>
                        <a:pt x="1537" y="2497"/>
                        <a:pt x="1535" y="2497"/>
                      </a:cubicBezTo>
                      <a:cubicBezTo>
                        <a:pt x="1538" y="2496"/>
                        <a:pt x="1547" y="2496"/>
                        <a:pt x="1552" y="2498"/>
                      </a:cubicBezTo>
                      <a:cubicBezTo>
                        <a:pt x="1557" y="2500"/>
                        <a:pt x="1561" y="2506"/>
                        <a:pt x="1558" y="2513"/>
                      </a:cubicBezTo>
                      <a:cubicBezTo>
                        <a:pt x="1557" y="2509"/>
                        <a:pt x="1553" y="2505"/>
                        <a:pt x="1550" y="2504"/>
                      </a:cubicBezTo>
                      <a:cubicBezTo>
                        <a:pt x="1551" y="2505"/>
                        <a:pt x="1554" y="2510"/>
                        <a:pt x="1555" y="2514"/>
                      </a:cubicBezTo>
                      <a:close/>
                      <a:moveTo>
                        <a:pt x="1533" y="2462"/>
                      </a:moveTo>
                      <a:cubicBezTo>
                        <a:pt x="1529" y="2464"/>
                        <a:pt x="1529" y="2469"/>
                        <a:pt x="1532" y="2472"/>
                      </a:cubicBezTo>
                      <a:cubicBezTo>
                        <a:pt x="1535" y="2476"/>
                        <a:pt x="1539" y="2476"/>
                        <a:pt x="1542" y="2473"/>
                      </a:cubicBezTo>
                      <a:cubicBezTo>
                        <a:pt x="1546" y="2470"/>
                        <a:pt x="1546" y="2466"/>
                        <a:pt x="1543" y="2462"/>
                      </a:cubicBezTo>
                      <a:cubicBezTo>
                        <a:pt x="1541" y="2459"/>
                        <a:pt x="1536" y="2459"/>
                        <a:pt x="1533" y="2462"/>
                      </a:cubicBezTo>
                      <a:close/>
                      <a:moveTo>
                        <a:pt x="1520" y="2461"/>
                      </a:moveTo>
                      <a:cubicBezTo>
                        <a:pt x="1518" y="2463"/>
                        <a:pt x="1518" y="2466"/>
                        <a:pt x="1520" y="2468"/>
                      </a:cubicBezTo>
                      <a:cubicBezTo>
                        <a:pt x="1522" y="2470"/>
                        <a:pt x="1525" y="2471"/>
                        <a:pt x="1527" y="2469"/>
                      </a:cubicBezTo>
                      <a:cubicBezTo>
                        <a:pt x="1529" y="2467"/>
                        <a:pt x="1529" y="2464"/>
                        <a:pt x="1527" y="2462"/>
                      </a:cubicBezTo>
                      <a:cubicBezTo>
                        <a:pt x="1525" y="2460"/>
                        <a:pt x="1522" y="2460"/>
                        <a:pt x="1520" y="2461"/>
                      </a:cubicBezTo>
                      <a:close/>
                      <a:moveTo>
                        <a:pt x="1606" y="2539"/>
                      </a:moveTo>
                      <a:cubicBezTo>
                        <a:pt x="1603" y="2539"/>
                        <a:pt x="1600" y="2540"/>
                        <a:pt x="1598" y="2542"/>
                      </a:cubicBezTo>
                      <a:cubicBezTo>
                        <a:pt x="1595" y="2544"/>
                        <a:pt x="1594" y="2548"/>
                        <a:pt x="1595" y="2553"/>
                      </a:cubicBezTo>
                      <a:cubicBezTo>
                        <a:pt x="1597" y="2558"/>
                        <a:pt x="1602" y="2560"/>
                        <a:pt x="1606" y="2560"/>
                      </a:cubicBezTo>
                      <a:cubicBezTo>
                        <a:pt x="1614" y="2559"/>
                        <a:pt x="1614" y="2552"/>
                        <a:pt x="1617" y="2548"/>
                      </a:cubicBezTo>
                      <a:cubicBezTo>
                        <a:pt x="1620" y="2544"/>
                        <a:pt x="1627" y="2544"/>
                        <a:pt x="1633" y="2547"/>
                      </a:cubicBezTo>
                      <a:cubicBezTo>
                        <a:pt x="1641" y="2550"/>
                        <a:pt x="1645" y="2558"/>
                        <a:pt x="1643" y="2566"/>
                      </a:cubicBezTo>
                      <a:cubicBezTo>
                        <a:pt x="1643" y="2571"/>
                        <a:pt x="1639" y="2575"/>
                        <a:pt x="1634" y="2574"/>
                      </a:cubicBezTo>
                      <a:cubicBezTo>
                        <a:pt x="1638" y="2571"/>
                        <a:pt x="1637" y="2563"/>
                        <a:pt x="1630" y="2563"/>
                      </a:cubicBezTo>
                      <a:cubicBezTo>
                        <a:pt x="1626" y="2562"/>
                        <a:pt x="1619" y="2565"/>
                        <a:pt x="1612" y="2568"/>
                      </a:cubicBezTo>
                      <a:cubicBezTo>
                        <a:pt x="1604" y="2571"/>
                        <a:pt x="1597" y="2572"/>
                        <a:pt x="1590" y="2571"/>
                      </a:cubicBezTo>
                      <a:cubicBezTo>
                        <a:pt x="1577" y="2567"/>
                        <a:pt x="1571" y="2551"/>
                        <a:pt x="1577" y="2539"/>
                      </a:cubicBezTo>
                      <a:cubicBezTo>
                        <a:pt x="1580" y="2533"/>
                        <a:pt x="1586" y="2530"/>
                        <a:pt x="1593" y="2527"/>
                      </a:cubicBezTo>
                      <a:cubicBezTo>
                        <a:pt x="1600" y="2525"/>
                        <a:pt x="1619" y="2523"/>
                        <a:pt x="1624" y="2516"/>
                      </a:cubicBezTo>
                      <a:cubicBezTo>
                        <a:pt x="1628" y="2511"/>
                        <a:pt x="1626" y="2505"/>
                        <a:pt x="1622" y="2504"/>
                      </a:cubicBezTo>
                      <a:cubicBezTo>
                        <a:pt x="1625" y="2500"/>
                        <a:pt x="1633" y="2502"/>
                        <a:pt x="1636" y="2507"/>
                      </a:cubicBezTo>
                      <a:cubicBezTo>
                        <a:pt x="1642" y="2517"/>
                        <a:pt x="1638" y="2533"/>
                        <a:pt x="1625" y="2539"/>
                      </a:cubicBezTo>
                      <a:cubicBezTo>
                        <a:pt x="1619" y="2541"/>
                        <a:pt x="1614" y="2540"/>
                        <a:pt x="1606" y="2539"/>
                      </a:cubicBezTo>
                      <a:close/>
                      <a:moveTo>
                        <a:pt x="1695" y="2635"/>
                      </a:moveTo>
                      <a:cubicBezTo>
                        <a:pt x="1694" y="2637"/>
                        <a:pt x="1691" y="2637"/>
                        <a:pt x="1690" y="2636"/>
                      </a:cubicBezTo>
                      <a:cubicBezTo>
                        <a:pt x="1688" y="2634"/>
                        <a:pt x="1688" y="2632"/>
                        <a:pt x="1689" y="2630"/>
                      </a:cubicBezTo>
                      <a:cubicBezTo>
                        <a:pt x="1691" y="2628"/>
                        <a:pt x="1693" y="2628"/>
                        <a:pt x="1695" y="2630"/>
                      </a:cubicBezTo>
                      <a:cubicBezTo>
                        <a:pt x="1697" y="2631"/>
                        <a:pt x="1697" y="2634"/>
                        <a:pt x="1695" y="2635"/>
                      </a:cubicBezTo>
                      <a:close/>
                      <a:moveTo>
                        <a:pt x="1692" y="2643"/>
                      </a:moveTo>
                      <a:cubicBezTo>
                        <a:pt x="1691" y="2644"/>
                        <a:pt x="1688" y="2644"/>
                        <a:pt x="1687" y="2643"/>
                      </a:cubicBezTo>
                      <a:cubicBezTo>
                        <a:pt x="1686" y="2642"/>
                        <a:pt x="1686" y="2640"/>
                        <a:pt x="1687" y="2638"/>
                      </a:cubicBezTo>
                      <a:cubicBezTo>
                        <a:pt x="1688" y="2637"/>
                        <a:pt x="1690" y="2637"/>
                        <a:pt x="1691" y="2638"/>
                      </a:cubicBezTo>
                      <a:cubicBezTo>
                        <a:pt x="1693" y="2639"/>
                        <a:pt x="1693" y="2641"/>
                        <a:pt x="1692" y="2643"/>
                      </a:cubicBezTo>
                      <a:close/>
                      <a:moveTo>
                        <a:pt x="1695" y="2625"/>
                      </a:moveTo>
                      <a:cubicBezTo>
                        <a:pt x="1693" y="2628"/>
                        <a:pt x="1689" y="2628"/>
                        <a:pt x="1686" y="2626"/>
                      </a:cubicBezTo>
                      <a:cubicBezTo>
                        <a:pt x="1684" y="2623"/>
                        <a:pt x="1683" y="2619"/>
                        <a:pt x="1686" y="2617"/>
                      </a:cubicBezTo>
                      <a:cubicBezTo>
                        <a:pt x="1688" y="2614"/>
                        <a:pt x="1692" y="2614"/>
                        <a:pt x="1695" y="2616"/>
                      </a:cubicBezTo>
                      <a:cubicBezTo>
                        <a:pt x="1697" y="2618"/>
                        <a:pt x="1698" y="2622"/>
                        <a:pt x="1695" y="2625"/>
                      </a:cubicBezTo>
                      <a:close/>
                      <a:moveTo>
                        <a:pt x="1606" y="2541"/>
                      </a:moveTo>
                      <a:cubicBezTo>
                        <a:pt x="1601" y="2541"/>
                        <a:pt x="1596" y="2544"/>
                        <a:pt x="1596" y="2549"/>
                      </a:cubicBezTo>
                      <a:cubicBezTo>
                        <a:pt x="1596" y="2557"/>
                        <a:pt x="1606" y="2560"/>
                        <a:pt x="1611" y="2555"/>
                      </a:cubicBezTo>
                      <a:cubicBezTo>
                        <a:pt x="1615" y="2551"/>
                        <a:pt x="1614" y="2546"/>
                        <a:pt x="1621" y="2543"/>
                      </a:cubicBezTo>
                      <a:cubicBezTo>
                        <a:pt x="1613" y="2545"/>
                        <a:pt x="1611" y="2542"/>
                        <a:pt x="1606" y="2541"/>
                      </a:cubicBezTo>
                      <a:close/>
                      <a:moveTo>
                        <a:pt x="1572" y="2552"/>
                      </a:moveTo>
                      <a:cubicBezTo>
                        <a:pt x="1571" y="2560"/>
                        <a:pt x="1578" y="2568"/>
                        <a:pt x="1583" y="2570"/>
                      </a:cubicBezTo>
                      <a:cubicBezTo>
                        <a:pt x="1581" y="2578"/>
                        <a:pt x="1564" y="2580"/>
                        <a:pt x="1560" y="2568"/>
                      </a:cubicBezTo>
                      <a:cubicBezTo>
                        <a:pt x="1558" y="2560"/>
                        <a:pt x="1564" y="2551"/>
                        <a:pt x="1572" y="2552"/>
                      </a:cubicBezTo>
                      <a:close/>
                      <a:moveTo>
                        <a:pt x="1695" y="2559"/>
                      </a:moveTo>
                      <a:cubicBezTo>
                        <a:pt x="1681" y="2556"/>
                        <a:pt x="1687" y="2537"/>
                        <a:pt x="1687" y="2531"/>
                      </a:cubicBezTo>
                      <a:cubicBezTo>
                        <a:pt x="1688" y="2526"/>
                        <a:pt x="1687" y="2522"/>
                        <a:pt x="1684" y="2519"/>
                      </a:cubicBezTo>
                      <a:cubicBezTo>
                        <a:pt x="1690" y="2520"/>
                        <a:pt x="1701" y="2529"/>
                        <a:pt x="1705" y="2535"/>
                      </a:cubicBezTo>
                      <a:cubicBezTo>
                        <a:pt x="1710" y="2543"/>
                        <a:pt x="1710" y="2553"/>
                        <a:pt x="1700" y="2559"/>
                      </a:cubicBezTo>
                      <a:cubicBezTo>
                        <a:pt x="1701" y="2554"/>
                        <a:pt x="1701" y="2546"/>
                        <a:pt x="1697" y="2541"/>
                      </a:cubicBezTo>
                      <a:cubicBezTo>
                        <a:pt x="1698" y="2544"/>
                        <a:pt x="1698" y="2553"/>
                        <a:pt x="1695" y="2559"/>
                      </a:cubicBezTo>
                      <a:close/>
                      <a:moveTo>
                        <a:pt x="1562" y="2590"/>
                      </a:moveTo>
                      <a:cubicBezTo>
                        <a:pt x="1594" y="2596"/>
                        <a:pt x="1606" y="2621"/>
                        <a:pt x="1619" y="2629"/>
                      </a:cubicBezTo>
                      <a:cubicBezTo>
                        <a:pt x="1634" y="2637"/>
                        <a:pt x="1645" y="2620"/>
                        <a:pt x="1631" y="2607"/>
                      </a:cubicBezTo>
                      <a:cubicBezTo>
                        <a:pt x="1616" y="2593"/>
                        <a:pt x="1587" y="2587"/>
                        <a:pt x="1562" y="2590"/>
                      </a:cubicBezTo>
                      <a:close/>
                      <a:moveTo>
                        <a:pt x="1497" y="2482"/>
                      </a:moveTo>
                      <a:cubicBezTo>
                        <a:pt x="1500" y="2482"/>
                        <a:pt x="1504" y="2482"/>
                        <a:pt x="1507" y="2482"/>
                      </a:cubicBezTo>
                      <a:cubicBezTo>
                        <a:pt x="1519" y="2484"/>
                        <a:pt x="1530" y="2490"/>
                        <a:pt x="1536" y="2501"/>
                      </a:cubicBezTo>
                      <a:cubicBezTo>
                        <a:pt x="1543" y="2513"/>
                        <a:pt x="1543" y="2531"/>
                        <a:pt x="1531" y="2541"/>
                      </a:cubicBezTo>
                      <a:cubicBezTo>
                        <a:pt x="1527" y="2545"/>
                        <a:pt x="1521" y="2547"/>
                        <a:pt x="1515" y="2546"/>
                      </a:cubicBezTo>
                      <a:cubicBezTo>
                        <a:pt x="1510" y="2546"/>
                        <a:pt x="1507" y="2545"/>
                        <a:pt x="1504" y="2542"/>
                      </a:cubicBezTo>
                      <a:cubicBezTo>
                        <a:pt x="1500" y="2538"/>
                        <a:pt x="1499" y="2533"/>
                        <a:pt x="1500" y="2528"/>
                      </a:cubicBezTo>
                      <a:cubicBezTo>
                        <a:pt x="1501" y="2524"/>
                        <a:pt x="1504" y="2521"/>
                        <a:pt x="1507" y="2520"/>
                      </a:cubicBezTo>
                      <a:cubicBezTo>
                        <a:pt x="1514" y="2517"/>
                        <a:pt x="1521" y="2520"/>
                        <a:pt x="1524" y="2526"/>
                      </a:cubicBezTo>
                      <a:cubicBezTo>
                        <a:pt x="1527" y="2533"/>
                        <a:pt x="1524" y="2540"/>
                        <a:pt x="1518" y="2543"/>
                      </a:cubicBezTo>
                      <a:cubicBezTo>
                        <a:pt x="1512" y="2545"/>
                        <a:pt x="1506" y="2544"/>
                        <a:pt x="1503" y="2540"/>
                      </a:cubicBezTo>
                      <a:cubicBezTo>
                        <a:pt x="1503" y="2541"/>
                        <a:pt x="1504" y="2541"/>
                        <a:pt x="1504" y="2541"/>
                      </a:cubicBezTo>
                      <a:cubicBezTo>
                        <a:pt x="1507" y="2544"/>
                        <a:pt x="1511" y="2546"/>
                        <a:pt x="1515" y="2546"/>
                      </a:cubicBezTo>
                      <a:cubicBezTo>
                        <a:pt x="1521" y="2546"/>
                        <a:pt x="1526" y="2544"/>
                        <a:pt x="1531" y="2540"/>
                      </a:cubicBezTo>
                      <a:cubicBezTo>
                        <a:pt x="1541" y="2530"/>
                        <a:pt x="1542" y="2513"/>
                        <a:pt x="1535" y="2502"/>
                      </a:cubicBezTo>
                      <a:cubicBezTo>
                        <a:pt x="1528" y="2491"/>
                        <a:pt x="1516" y="2485"/>
                        <a:pt x="1505" y="2485"/>
                      </a:cubicBezTo>
                      <a:cubicBezTo>
                        <a:pt x="1502" y="2484"/>
                        <a:pt x="1499" y="2484"/>
                        <a:pt x="1496" y="2485"/>
                      </a:cubicBezTo>
                      <a:lnTo>
                        <a:pt x="1497" y="2482"/>
                      </a:lnTo>
                      <a:close/>
                      <a:moveTo>
                        <a:pt x="1459" y="2518"/>
                      </a:moveTo>
                      <a:cubicBezTo>
                        <a:pt x="1445" y="2520"/>
                        <a:pt x="1430" y="2514"/>
                        <a:pt x="1423" y="2498"/>
                      </a:cubicBezTo>
                      <a:cubicBezTo>
                        <a:pt x="1421" y="2492"/>
                        <a:pt x="1421" y="2487"/>
                        <a:pt x="1422" y="2480"/>
                      </a:cubicBezTo>
                      <a:cubicBezTo>
                        <a:pt x="1423" y="2475"/>
                        <a:pt x="1425" y="2471"/>
                        <a:pt x="1430" y="2468"/>
                      </a:cubicBezTo>
                      <a:cubicBezTo>
                        <a:pt x="1435" y="2464"/>
                        <a:pt x="1441" y="2463"/>
                        <a:pt x="1447" y="2466"/>
                      </a:cubicBezTo>
                      <a:cubicBezTo>
                        <a:pt x="1451" y="2467"/>
                        <a:pt x="1453" y="2469"/>
                        <a:pt x="1455" y="2473"/>
                      </a:cubicBezTo>
                      <a:cubicBezTo>
                        <a:pt x="1457" y="2479"/>
                        <a:pt x="1455" y="2484"/>
                        <a:pt x="1451" y="2488"/>
                      </a:cubicBezTo>
                      <a:cubicBezTo>
                        <a:pt x="1449" y="2490"/>
                        <a:pt x="1447" y="2491"/>
                        <a:pt x="1444" y="2491"/>
                      </a:cubicBezTo>
                      <a:cubicBezTo>
                        <a:pt x="1438" y="2492"/>
                        <a:pt x="1433" y="2487"/>
                        <a:pt x="1432" y="2481"/>
                      </a:cubicBezTo>
                      <a:cubicBezTo>
                        <a:pt x="1432" y="2475"/>
                        <a:pt x="1437" y="2470"/>
                        <a:pt x="1443" y="2470"/>
                      </a:cubicBezTo>
                      <a:cubicBezTo>
                        <a:pt x="1449" y="2470"/>
                        <a:pt x="1454" y="2474"/>
                        <a:pt x="1454" y="2480"/>
                      </a:cubicBezTo>
                      <a:cubicBezTo>
                        <a:pt x="1454" y="2482"/>
                        <a:pt x="1454" y="2484"/>
                        <a:pt x="1453" y="2485"/>
                      </a:cubicBezTo>
                      <a:cubicBezTo>
                        <a:pt x="1453" y="2485"/>
                        <a:pt x="1453" y="2485"/>
                        <a:pt x="1453" y="2485"/>
                      </a:cubicBezTo>
                      <a:cubicBezTo>
                        <a:pt x="1455" y="2481"/>
                        <a:pt x="1456" y="2477"/>
                        <a:pt x="1454" y="2473"/>
                      </a:cubicBezTo>
                      <a:cubicBezTo>
                        <a:pt x="1453" y="2470"/>
                        <a:pt x="1450" y="2468"/>
                        <a:pt x="1447" y="2466"/>
                      </a:cubicBezTo>
                      <a:cubicBezTo>
                        <a:pt x="1441" y="2464"/>
                        <a:pt x="1435" y="2465"/>
                        <a:pt x="1430" y="2469"/>
                      </a:cubicBezTo>
                      <a:cubicBezTo>
                        <a:pt x="1426" y="2472"/>
                        <a:pt x="1424" y="2476"/>
                        <a:pt x="1423" y="2481"/>
                      </a:cubicBezTo>
                      <a:cubicBezTo>
                        <a:pt x="1422" y="2487"/>
                        <a:pt x="1423" y="2492"/>
                        <a:pt x="1425" y="2497"/>
                      </a:cubicBezTo>
                      <a:cubicBezTo>
                        <a:pt x="1432" y="2513"/>
                        <a:pt x="1446" y="2518"/>
                        <a:pt x="1460" y="2515"/>
                      </a:cubicBezTo>
                      <a:lnTo>
                        <a:pt x="1459" y="2518"/>
                      </a:lnTo>
                      <a:close/>
                      <a:moveTo>
                        <a:pt x="1199" y="2456"/>
                      </a:moveTo>
                      <a:cubicBezTo>
                        <a:pt x="1197" y="2453"/>
                        <a:pt x="1199" y="2449"/>
                        <a:pt x="1202" y="2448"/>
                      </a:cubicBezTo>
                      <a:cubicBezTo>
                        <a:pt x="1205" y="2446"/>
                        <a:pt x="1209" y="2448"/>
                        <a:pt x="1210" y="2451"/>
                      </a:cubicBezTo>
                      <a:cubicBezTo>
                        <a:pt x="1212" y="2454"/>
                        <a:pt x="1210" y="2458"/>
                        <a:pt x="1207" y="2459"/>
                      </a:cubicBezTo>
                      <a:cubicBezTo>
                        <a:pt x="1204" y="2461"/>
                        <a:pt x="1200" y="2459"/>
                        <a:pt x="1199" y="2456"/>
                      </a:cubicBezTo>
                      <a:close/>
                      <a:moveTo>
                        <a:pt x="1191" y="2447"/>
                      </a:moveTo>
                      <a:cubicBezTo>
                        <a:pt x="1190" y="2444"/>
                        <a:pt x="1191" y="2441"/>
                        <a:pt x="1193" y="2440"/>
                      </a:cubicBezTo>
                      <a:cubicBezTo>
                        <a:pt x="1196" y="2439"/>
                        <a:pt x="1199" y="2440"/>
                        <a:pt x="1200" y="2442"/>
                      </a:cubicBezTo>
                      <a:cubicBezTo>
                        <a:pt x="1201" y="2445"/>
                        <a:pt x="1200" y="2448"/>
                        <a:pt x="1197" y="2449"/>
                      </a:cubicBezTo>
                      <a:cubicBezTo>
                        <a:pt x="1195" y="2450"/>
                        <a:pt x="1192" y="2449"/>
                        <a:pt x="1191" y="2447"/>
                      </a:cubicBezTo>
                      <a:close/>
                      <a:moveTo>
                        <a:pt x="1213" y="2462"/>
                      </a:moveTo>
                      <a:cubicBezTo>
                        <a:pt x="1211" y="2457"/>
                        <a:pt x="1213" y="2452"/>
                        <a:pt x="1218" y="2449"/>
                      </a:cubicBezTo>
                      <a:cubicBezTo>
                        <a:pt x="1223" y="2447"/>
                        <a:pt x="1229" y="2449"/>
                        <a:pt x="1231" y="2454"/>
                      </a:cubicBezTo>
                      <a:cubicBezTo>
                        <a:pt x="1233" y="2459"/>
                        <a:pt x="1231" y="2465"/>
                        <a:pt x="1226" y="2467"/>
                      </a:cubicBezTo>
                      <a:cubicBezTo>
                        <a:pt x="1222" y="2469"/>
                        <a:pt x="1216" y="2467"/>
                        <a:pt x="1213" y="2462"/>
                      </a:cubicBezTo>
                      <a:close/>
                      <a:moveTo>
                        <a:pt x="1339" y="2250"/>
                      </a:moveTo>
                      <a:cubicBezTo>
                        <a:pt x="1323" y="2248"/>
                        <a:pt x="1301" y="2258"/>
                        <a:pt x="1293" y="2271"/>
                      </a:cubicBezTo>
                      <a:cubicBezTo>
                        <a:pt x="1284" y="2285"/>
                        <a:pt x="1294" y="2297"/>
                        <a:pt x="1306" y="2284"/>
                      </a:cubicBezTo>
                      <a:cubicBezTo>
                        <a:pt x="1316" y="2274"/>
                        <a:pt x="1325" y="2253"/>
                        <a:pt x="1339" y="2250"/>
                      </a:cubicBezTo>
                      <a:close/>
                      <a:moveTo>
                        <a:pt x="1444" y="2431"/>
                      </a:moveTo>
                      <a:cubicBezTo>
                        <a:pt x="1469" y="2425"/>
                        <a:pt x="1494" y="2398"/>
                        <a:pt x="1491" y="2379"/>
                      </a:cubicBezTo>
                      <a:cubicBezTo>
                        <a:pt x="1488" y="2358"/>
                        <a:pt x="1467" y="2362"/>
                        <a:pt x="1470" y="2380"/>
                      </a:cubicBezTo>
                      <a:cubicBezTo>
                        <a:pt x="1472" y="2389"/>
                        <a:pt x="1468" y="2417"/>
                        <a:pt x="1444" y="2431"/>
                      </a:cubicBezTo>
                      <a:close/>
                      <a:moveTo>
                        <a:pt x="1458" y="2432"/>
                      </a:moveTo>
                      <a:cubicBezTo>
                        <a:pt x="1466" y="2427"/>
                        <a:pt x="1475" y="2428"/>
                        <a:pt x="1484" y="2430"/>
                      </a:cubicBezTo>
                      <a:cubicBezTo>
                        <a:pt x="1503" y="2436"/>
                        <a:pt x="1520" y="2456"/>
                        <a:pt x="1538" y="2452"/>
                      </a:cubicBezTo>
                      <a:cubicBezTo>
                        <a:pt x="1546" y="2450"/>
                        <a:pt x="1553" y="2444"/>
                        <a:pt x="1554" y="2436"/>
                      </a:cubicBezTo>
                      <a:cubicBezTo>
                        <a:pt x="1555" y="2431"/>
                        <a:pt x="1553" y="2427"/>
                        <a:pt x="1548" y="2425"/>
                      </a:cubicBezTo>
                      <a:cubicBezTo>
                        <a:pt x="1550" y="2428"/>
                        <a:pt x="1550" y="2435"/>
                        <a:pt x="1545" y="2438"/>
                      </a:cubicBezTo>
                      <a:cubicBezTo>
                        <a:pt x="1541" y="2441"/>
                        <a:pt x="1534" y="2440"/>
                        <a:pt x="1530" y="2436"/>
                      </a:cubicBezTo>
                      <a:cubicBezTo>
                        <a:pt x="1515" y="2425"/>
                        <a:pt x="1501" y="2411"/>
                        <a:pt x="1481" y="2416"/>
                      </a:cubicBezTo>
                      <a:cubicBezTo>
                        <a:pt x="1472" y="2418"/>
                        <a:pt x="1465" y="2423"/>
                        <a:pt x="1458" y="2432"/>
                      </a:cubicBezTo>
                      <a:close/>
                      <a:moveTo>
                        <a:pt x="1271" y="2580"/>
                      </a:moveTo>
                      <a:cubicBezTo>
                        <a:pt x="1281" y="2569"/>
                        <a:pt x="1295" y="2585"/>
                        <a:pt x="1300" y="2589"/>
                      </a:cubicBezTo>
                      <a:cubicBezTo>
                        <a:pt x="1304" y="2592"/>
                        <a:pt x="1307" y="2593"/>
                        <a:pt x="1312" y="2592"/>
                      </a:cubicBezTo>
                      <a:cubicBezTo>
                        <a:pt x="1308" y="2597"/>
                        <a:pt x="1294" y="2602"/>
                        <a:pt x="1287" y="2602"/>
                      </a:cubicBezTo>
                      <a:cubicBezTo>
                        <a:pt x="1277" y="2602"/>
                        <a:pt x="1269" y="2596"/>
                        <a:pt x="1269" y="2584"/>
                      </a:cubicBezTo>
                      <a:cubicBezTo>
                        <a:pt x="1272" y="2588"/>
                        <a:pt x="1280" y="2592"/>
                        <a:pt x="1285" y="2591"/>
                      </a:cubicBezTo>
                      <a:cubicBezTo>
                        <a:pt x="1282" y="2591"/>
                        <a:pt x="1275" y="2586"/>
                        <a:pt x="1271" y="2580"/>
                      </a:cubicBezTo>
                      <a:close/>
                      <a:moveTo>
                        <a:pt x="1178" y="2303"/>
                      </a:moveTo>
                      <a:cubicBezTo>
                        <a:pt x="1178" y="2299"/>
                        <a:pt x="1175" y="2295"/>
                        <a:pt x="1171" y="2296"/>
                      </a:cubicBezTo>
                      <a:cubicBezTo>
                        <a:pt x="1169" y="2297"/>
                        <a:pt x="1169" y="2298"/>
                        <a:pt x="1169" y="2300"/>
                      </a:cubicBezTo>
                      <a:cubicBezTo>
                        <a:pt x="1169" y="2301"/>
                        <a:pt x="1171" y="2301"/>
                        <a:pt x="1171" y="2301"/>
                      </a:cubicBezTo>
                      <a:cubicBezTo>
                        <a:pt x="1171" y="2302"/>
                        <a:pt x="1171" y="2302"/>
                        <a:pt x="1170" y="2303"/>
                      </a:cubicBezTo>
                      <a:cubicBezTo>
                        <a:pt x="1167" y="2304"/>
                        <a:pt x="1164" y="2302"/>
                        <a:pt x="1163" y="2299"/>
                      </a:cubicBezTo>
                      <a:cubicBezTo>
                        <a:pt x="1161" y="2297"/>
                        <a:pt x="1161" y="2293"/>
                        <a:pt x="1164" y="2291"/>
                      </a:cubicBezTo>
                      <a:cubicBezTo>
                        <a:pt x="1167" y="2289"/>
                        <a:pt x="1171" y="2288"/>
                        <a:pt x="1173" y="2287"/>
                      </a:cubicBezTo>
                      <a:cubicBezTo>
                        <a:pt x="1176" y="2284"/>
                        <a:pt x="1175" y="2281"/>
                        <a:pt x="1174" y="2278"/>
                      </a:cubicBezTo>
                      <a:cubicBezTo>
                        <a:pt x="1178" y="2281"/>
                        <a:pt x="1178" y="2281"/>
                        <a:pt x="1182" y="2280"/>
                      </a:cubicBezTo>
                      <a:cubicBezTo>
                        <a:pt x="1186" y="2279"/>
                        <a:pt x="1196" y="2271"/>
                        <a:pt x="1204" y="2281"/>
                      </a:cubicBezTo>
                      <a:cubicBezTo>
                        <a:pt x="1201" y="2274"/>
                        <a:pt x="1194" y="2270"/>
                        <a:pt x="1187" y="2268"/>
                      </a:cubicBezTo>
                      <a:cubicBezTo>
                        <a:pt x="1179" y="2267"/>
                        <a:pt x="1171" y="2269"/>
                        <a:pt x="1165" y="2274"/>
                      </a:cubicBezTo>
                      <a:cubicBezTo>
                        <a:pt x="1158" y="2281"/>
                        <a:pt x="1156" y="2294"/>
                        <a:pt x="1161" y="2303"/>
                      </a:cubicBezTo>
                      <a:cubicBezTo>
                        <a:pt x="1163" y="2307"/>
                        <a:pt x="1169" y="2311"/>
                        <a:pt x="1174" y="2309"/>
                      </a:cubicBezTo>
                      <a:cubicBezTo>
                        <a:pt x="1176" y="2308"/>
                        <a:pt x="1178" y="2306"/>
                        <a:pt x="1178" y="2303"/>
                      </a:cubicBezTo>
                      <a:close/>
                      <a:moveTo>
                        <a:pt x="1194" y="2259"/>
                      </a:moveTo>
                      <a:cubicBezTo>
                        <a:pt x="1184" y="2241"/>
                        <a:pt x="1188" y="2223"/>
                        <a:pt x="1187" y="2212"/>
                      </a:cubicBezTo>
                      <a:cubicBezTo>
                        <a:pt x="1187" y="2201"/>
                        <a:pt x="1177" y="2200"/>
                        <a:pt x="1174" y="2212"/>
                      </a:cubicBezTo>
                      <a:cubicBezTo>
                        <a:pt x="1172" y="2226"/>
                        <a:pt x="1186" y="2252"/>
                        <a:pt x="1194" y="2259"/>
                      </a:cubicBezTo>
                      <a:close/>
                      <a:moveTo>
                        <a:pt x="1227" y="2575"/>
                      </a:moveTo>
                      <a:cubicBezTo>
                        <a:pt x="1229" y="2576"/>
                        <a:pt x="1231" y="2576"/>
                        <a:pt x="1233" y="2574"/>
                      </a:cubicBezTo>
                      <a:cubicBezTo>
                        <a:pt x="1234" y="2573"/>
                        <a:pt x="1234" y="2570"/>
                        <a:pt x="1233" y="2569"/>
                      </a:cubicBezTo>
                      <a:cubicBezTo>
                        <a:pt x="1231" y="2568"/>
                        <a:pt x="1229" y="2568"/>
                        <a:pt x="1227" y="2569"/>
                      </a:cubicBezTo>
                      <a:cubicBezTo>
                        <a:pt x="1226" y="2571"/>
                        <a:pt x="1226" y="2573"/>
                        <a:pt x="1227" y="2575"/>
                      </a:cubicBezTo>
                      <a:close/>
                      <a:moveTo>
                        <a:pt x="1225" y="2603"/>
                      </a:moveTo>
                      <a:cubicBezTo>
                        <a:pt x="1228" y="2605"/>
                        <a:pt x="1232" y="2605"/>
                        <a:pt x="1235" y="2602"/>
                      </a:cubicBezTo>
                      <a:cubicBezTo>
                        <a:pt x="1238" y="2599"/>
                        <a:pt x="1238" y="2594"/>
                        <a:pt x="1235" y="2592"/>
                      </a:cubicBezTo>
                      <a:cubicBezTo>
                        <a:pt x="1232" y="2589"/>
                        <a:pt x="1227" y="2589"/>
                        <a:pt x="1224" y="2592"/>
                      </a:cubicBezTo>
                      <a:cubicBezTo>
                        <a:pt x="1222" y="2595"/>
                        <a:pt x="1222" y="2600"/>
                        <a:pt x="1225" y="2603"/>
                      </a:cubicBezTo>
                      <a:close/>
                      <a:moveTo>
                        <a:pt x="1224" y="2587"/>
                      </a:moveTo>
                      <a:cubicBezTo>
                        <a:pt x="1226" y="2589"/>
                        <a:pt x="1229" y="2589"/>
                        <a:pt x="1231" y="2586"/>
                      </a:cubicBezTo>
                      <a:cubicBezTo>
                        <a:pt x="1233" y="2584"/>
                        <a:pt x="1233" y="2581"/>
                        <a:pt x="1231" y="2579"/>
                      </a:cubicBezTo>
                      <a:cubicBezTo>
                        <a:pt x="1229" y="2577"/>
                        <a:pt x="1226" y="2577"/>
                        <a:pt x="1224" y="2579"/>
                      </a:cubicBezTo>
                      <a:cubicBezTo>
                        <a:pt x="1222" y="2581"/>
                        <a:pt x="1222" y="2585"/>
                        <a:pt x="1224" y="2587"/>
                      </a:cubicBezTo>
                      <a:close/>
                      <a:moveTo>
                        <a:pt x="1248" y="2612"/>
                      </a:moveTo>
                      <a:cubicBezTo>
                        <a:pt x="1229" y="2610"/>
                        <a:pt x="1229" y="2636"/>
                        <a:pt x="1228" y="2645"/>
                      </a:cubicBezTo>
                      <a:cubicBezTo>
                        <a:pt x="1227" y="2652"/>
                        <a:pt x="1224" y="2656"/>
                        <a:pt x="1219" y="2659"/>
                      </a:cubicBezTo>
                      <a:cubicBezTo>
                        <a:pt x="1227" y="2659"/>
                        <a:pt x="1245" y="2653"/>
                        <a:pt x="1252" y="2647"/>
                      </a:cubicBezTo>
                      <a:cubicBezTo>
                        <a:pt x="1261" y="2638"/>
                        <a:pt x="1265" y="2625"/>
                        <a:pt x="1254" y="2614"/>
                      </a:cubicBezTo>
                      <a:cubicBezTo>
                        <a:pt x="1254" y="2621"/>
                        <a:pt x="1250" y="2631"/>
                        <a:pt x="1244" y="2635"/>
                      </a:cubicBezTo>
                      <a:cubicBezTo>
                        <a:pt x="1246" y="2632"/>
                        <a:pt x="1250" y="2621"/>
                        <a:pt x="1248" y="2612"/>
                      </a:cubicBezTo>
                      <a:close/>
                      <a:moveTo>
                        <a:pt x="1268" y="2615"/>
                      </a:moveTo>
                      <a:cubicBezTo>
                        <a:pt x="1280" y="2651"/>
                        <a:pt x="1327" y="2672"/>
                        <a:pt x="1354" y="2656"/>
                      </a:cubicBezTo>
                      <a:cubicBezTo>
                        <a:pt x="1375" y="2643"/>
                        <a:pt x="1362" y="2624"/>
                        <a:pt x="1341" y="2632"/>
                      </a:cubicBezTo>
                      <a:cubicBezTo>
                        <a:pt x="1326" y="2637"/>
                        <a:pt x="1289" y="2648"/>
                        <a:pt x="1268" y="2615"/>
                      </a:cubicBezTo>
                      <a:close/>
                      <a:moveTo>
                        <a:pt x="1437" y="2348"/>
                      </a:moveTo>
                      <a:cubicBezTo>
                        <a:pt x="1440" y="2347"/>
                        <a:pt x="1441" y="2345"/>
                        <a:pt x="1440" y="2342"/>
                      </a:cubicBezTo>
                      <a:cubicBezTo>
                        <a:pt x="1439" y="2340"/>
                        <a:pt x="1436" y="2339"/>
                        <a:pt x="1434" y="2340"/>
                      </a:cubicBezTo>
                      <a:cubicBezTo>
                        <a:pt x="1431" y="2341"/>
                        <a:pt x="1430" y="2343"/>
                        <a:pt x="1431" y="2346"/>
                      </a:cubicBezTo>
                      <a:cubicBezTo>
                        <a:pt x="1432" y="2348"/>
                        <a:pt x="1435" y="2349"/>
                        <a:pt x="1437" y="2348"/>
                      </a:cubicBezTo>
                      <a:close/>
                      <a:moveTo>
                        <a:pt x="1447" y="2359"/>
                      </a:moveTo>
                      <a:cubicBezTo>
                        <a:pt x="1450" y="2357"/>
                        <a:pt x="1451" y="2354"/>
                        <a:pt x="1450" y="2351"/>
                      </a:cubicBezTo>
                      <a:cubicBezTo>
                        <a:pt x="1448" y="2348"/>
                        <a:pt x="1445" y="2347"/>
                        <a:pt x="1442" y="2348"/>
                      </a:cubicBezTo>
                      <a:cubicBezTo>
                        <a:pt x="1439" y="2349"/>
                        <a:pt x="1438" y="2353"/>
                        <a:pt x="1439" y="2356"/>
                      </a:cubicBezTo>
                      <a:cubicBezTo>
                        <a:pt x="1440" y="2358"/>
                        <a:pt x="1444" y="2360"/>
                        <a:pt x="1447" y="2359"/>
                      </a:cubicBezTo>
                      <a:close/>
                      <a:moveTo>
                        <a:pt x="1456" y="2374"/>
                      </a:moveTo>
                      <a:cubicBezTo>
                        <a:pt x="1459" y="2372"/>
                        <a:pt x="1461" y="2368"/>
                        <a:pt x="1460" y="2364"/>
                      </a:cubicBezTo>
                      <a:cubicBezTo>
                        <a:pt x="1458" y="2360"/>
                        <a:pt x="1454" y="2358"/>
                        <a:pt x="1450" y="2360"/>
                      </a:cubicBezTo>
                      <a:cubicBezTo>
                        <a:pt x="1446" y="2361"/>
                        <a:pt x="1444" y="2366"/>
                        <a:pt x="1446" y="2370"/>
                      </a:cubicBezTo>
                      <a:cubicBezTo>
                        <a:pt x="1447" y="2374"/>
                        <a:pt x="1452" y="2375"/>
                        <a:pt x="1456" y="2374"/>
                      </a:cubicBezTo>
                      <a:close/>
                      <a:moveTo>
                        <a:pt x="1398" y="2399"/>
                      </a:moveTo>
                      <a:cubicBezTo>
                        <a:pt x="1391" y="2395"/>
                        <a:pt x="1384" y="2388"/>
                        <a:pt x="1383" y="2378"/>
                      </a:cubicBezTo>
                      <a:cubicBezTo>
                        <a:pt x="1382" y="2362"/>
                        <a:pt x="1392" y="2351"/>
                        <a:pt x="1407" y="2349"/>
                      </a:cubicBezTo>
                      <a:cubicBezTo>
                        <a:pt x="1436" y="2344"/>
                        <a:pt x="1431" y="2310"/>
                        <a:pt x="1400" y="2315"/>
                      </a:cubicBezTo>
                      <a:cubicBezTo>
                        <a:pt x="1384" y="2317"/>
                        <a:pt x="1373" y="2331"/>
                        <a:pt x="1368" y="2343"/>
                      </a:cubicBezTo>
                      <a:cubicBezTo>
                        <a:pt x="1360" y="2366"/>
                        <a:pt x="1373" y="2398"/>
                        <a:pt x="1398" y="2399"/>
                      </a:cubicBezTo>
                      <a:close/>
                      <a:moveTo>
                        <a:pt x="1356" y="2319"/>
                      </a:moveTo>
                      <a:cubicBezTo>
                        <a:pt x="1310" y="2340"/>
                        <a:pt x="1245" y="2312"/>
                        <a:pt x="1236" y="2271"/>
                      </a:cubicBezTo>
                      <a:cubicBezTo>
                        <a:pt x="1230" y="2238"/>
                        <a:pt x="1260" y="2233"/>
                        <a:pt x="1272" y="2261"/>
                      </a:cubicBezTo>
                      <a:cubicBezTo>
                        <a:pt x="1280" y="2281"/>
                        <a:pt x="1303" y="2329"/>
                        <a:pt x="1356" y="2319"/>
                      </a:cubicBezTo>
                      <a:close/>
                      <a:moveTo>
                        <a:pt x="1346" y="2334"/>
                      </a:moveTo>
                      <a:cubicBezTo>
                        <a:pt x="1313" y="2368"/>
                        <a:pt x="1295" y="2372"/>
                        <a:pt x="1259" y="2382"/>
                      </a:cubicBezTo>
                      <a:cubicBezTo>
                        <a:pt x="1249" y="2385"/>
                        <a:pt x="1241" y="2392"/>
                        <a:pt x="1236" y="2399"/>
                      </a:cubicBezTo>
                      <a:cubicBezTo>
                        <a:pt x="1231" y="2409"/>
                        <a:pt x="1230" y="2422"/>
                        <a:pt x="1233" y="2430"/>
                      </a:cubicBezTo>
                      <a:cubicBezTo>
                        <a:pt x="1215" y="2421"/>
                        <a:pt x="1219" y="2395"/>
                        <a:pt x="1223" y="2385"/>
                      </a:cubicBezTo>
                      <a:cubicBezTo>
                        <a:pt x="1230" y="2366"/>
                        <a:pt x="1249" y="2351"/>
                        <a:pt x="1270" y="2346"/>
                      </a:cubicBezTo>
                      <a:cubicBezTo>
                        <a:pt x="1293" y="2341"/>
                        <a:pt x="1323" y="2342"/>
                        <a:pt x="1346" y="2334"/>
                      </a:cubicBezTo>
                      <a:close/>
                      <a:moveTo>
                        <a:pt x="1337" y="2385"/>
                      </a:moveTo>
                      <a:cubicBezTo>
                        <a:pt x="1332" y="2395"/>
                        <a:pt x="1332" y="2408"/>
                        <a:pt x="1334" y="2418"/>
                      </a:cubicBezTo>
                      <a:cubicBezTo>
                        <a:pt x="1336" y="2430"/>
                        <a:pt x="1346" y="2446"/>
                        <a:pt x="1359" y="2448"/>
                      </a:cubicBezTo>
                      <a:cubicBezTo>
                        <a:pt x="1357" y="2462"/>
                        <a:pt x="1364" y="2473"/>
                        <a:pt x="1370" y="2482"/>
                      </a:cubicBezTo>
                      <a:cubicBezTo>
                        <a:pt x="1379" y="2496"/>
                        <a:pt x="1383" y="2513"/>
                        <a:pt x="1372" y="2522"/>
                      </a:cubicBezTo>
                      <a:cubicBezTo>
                        <a:pt x="1389" y="2521"/>
                        <a:pt x="1396" y="2494"/>
                        <a:pt x="1394" y="2479"/>
                      </a:cubicBezTo>
                      <a:cubicBezTo>
                        <a:pt x="1390" y="2458"/>
                        <a:pt x="1372" y="2445"/>
                        <a:pt x="1356" y="2429"/>
                      </a:cubicBezTo>
                      <a:cubicBezTo>
                        <a:pt x="1346" y="2420"/>
                        <a:pt x="1337" y="2406"/>
                        <a:pt x="1337" y="2385"/>
                      </a:cubicBezTo>
                      <a:close/>
                      <a:moveTo>
                        <a:pt x="1325" y="2682"/>
                      </a:moveTo>
                      <a:cubicBezTo>
                        <a:pt x="1339" y="2684"/>
                        <a:pt x="1370" y="2685"/>
                        <a:pt x="1381" y="2669"/>
                      </a:cubicBezTo>
                      <a:cubicBezTo>
                        <a:pt x="1382" y="2669"/>
                        <a:pt x="1386" y="2668"/>
                        <a:pt x="1387" y="2666"/>
                      </a:cubicBezTo>
                      <a:cubicBezTo>
                        <a:pt x="1384" y="2677"/>
                        <a:pt x="1371" y="2684"/>
                        <a:pt x="1357" y="2686"/>
                      </a:cubicBezTo>
                      <a:cubicBezTo>
                        <a:pt x="1345" y="2687"/>
                        <a:pt x="1333" y="2686"/>
                        <a:pt x="1325" y="2682"/>
                      </a:cubicBezTo>
                      <a:close/>
                      <a:moveTo>
                        <a:pt x="1371" y="2627"/>
                      </a:moveTo>
                      <a:cubicBezTo>
                        <a:pt x="1374" y="2627"/>
                        <a:pt x="1377" y="2624"/>
                        <a:pt x="1377" y="2621"/>
                      </a:cubicBezTo>
                      <a:cubicBezTo>
                        <a:pt x="1377" y="2617"/>
                        <a:pt x="1374" y="2615"/>
                        <a:pt x="1370" y="2615"/>
                      </a:cubicBezTo>
                      <a:cubicBezTo>
                        <a:pt x="1367" y="2615"/>
                        <a:pt x="1364" y="2618"/>
                        <a:pt x="1364" y="2621"/>
                      </a:cubicBezTo>
                      <a:cubicBezTo>
                        <a:pt x="1365" y="2625"/>
                        <a:pt x="1368" y="2627"/>
                        <a:pt x="1371" y="2627"/>
                      </a:cubicBezTo>
                      <a:close/>
                      <a:moveTo>
                        <a:pt x="1378" y="2644"/>
                      </a:moveTo>
                      <a:cubicBezTo>
                        <a:pt x="1382" y="2644"/>
                        <a:pt x="1386" y="2640"/>
                        <a:pt x="1385" y="2636"/>
                      </a:cubicBezTo>
                      <a:cubicBezTo>
                        <a:pt x="1385" y="2632"/>
                        <a:pt x="1381" y="2629"/>
                        <a:pt x="1377" y="2629"/>
                      </a:cubicBezTo>
                      <a:cubicBezTo>
                        <a:pt x="1373" y="2629"/>
                        <a:pt x="1370" y="2633"/>
                        <a:pt x="1370" y="2637"/>
                      </a:cubicBezTo>
                      <a:cubicBezTo>
                        <a:pt x="1370" y="2641"/>
                        <a:pt x="1374" y="2645"/>
                        <a:pt x="1378" y="2644"/>
                      </a:cubicBezTo>
                      <a:close/>
                      <a:moveTo>
                        <a:pt x="1382" y="2667"/>
                      </a:moveTo>
                      <a:cubicBezTo>
                        <a:pt x="1388" y="2667"/>
                        <a:pt x="1392" y="2662"/>
                        <a:pt x="1392" y="2657"/>
                      </a:cubicBezTo>
                      <a:cubicBezTo>
                        <a:pt x="1392" y="2651"/>
                        <a:pt x="1387" y="2647"/>
                        <a:pt x="1381" y="2647"/>
                      </a:cubicBezTo>
                      <a:cubicBezTo>
                        <a:pt x="1376" y="2647"/>
                        <a:pt x="1371" y="2652"/>
                        <a:pt x="1372" y="2658"/>
                      </a:cubicBezTo>
                      <a:cubicBezTo>
                        <a:pt x="1372" y="2663"/>
                        <a:pt x="1377" y="2668"/>
                        <a:pt x="1382" y="2667"/>
                      </a:cubicBezTo>
                      <a:close/>
                      <a:moveTo>
                        <a:pt x="1327" y="2722"/>
                      </a:moveTo>
                      <a:cubicBezTo>
                        <a:pt x="1331" y="2722"/>
                        <a:pt x="1334" y="2718"/>
                        <a:pt x="1334" y="2714"/>
                      </a:cubicBezTo>
                      <a:cubicBezTo>
                        <a:pt x="1333" y="2710"/>
                        <a:pt x="1330" y="2707"/>
                        <a:pt x="1326" y="2707"/>
                      </a:cubicBezTo>
                      <a:cubicBezTo>
                        <a:pt x="1322" y="2708"/>
                        <a:pt x="1319" y="2711"/>
                        <a:pt x="1319" y="2715"/>
                      </a:cubicBezTo>
                      <a:cubicBezTo>
                        <a:pt x="1319" y="2719"/>
                        <a:pt x="1323" y="2722"/>
                        <a:pt x="1327" y="2722"/>
                      </a:cubicBezTo>
                      <a:close/>
                      <a:moveTo>
                        <a:pt x="1397" y="2150"/>
                      </a:moveTo>
                      <a:cubicBezTo>
                        <a:pt x="1390" y="2147"/>
                        <a:pt x="1378" y="2153"/>
                        <a:pt x="1379" y="2161"/>
                      </a:cubicBezTo>
                      <a:cubicBezTo>
                        <a:pt x="1374" y="2165"/>
                        <a:pt x="1367" y="2165"/>
                        <a:pt x="1362" y="2160"/>
                      </a:cubicBezTo>
                      <a:cubicBezTo>
                        <a:pt x="1354" y="2153"/>
                        <a:pt x="1354" y="2138"/>
                        <a:pt x="1361" y="2130"/>
                      </a:cubicBezTo>
                      <a:cubicBezTo>
                        <a:pt x="1337" y="2142"/>
                        <a:pt x="1347" y="2183"/>
                        <a:pt x="1374" y="2187"/>
                      </a:cubicBezTo>
                      <a:cubicBezTo>
                        <a:pt x="1389" y="2190"/>
                        <a:pt x="1401" y="2182"/>
                        <a:pt x="1405" y="2173"/>
                      </a:cubicBezTo>
                      <a:cubicBezTo>
                        <a:pt x="1408" y="2164"/>
                        <a:pt x="1406" y="2154"/>
                        <a:pt x="1397" y="2150"/>
                      </a:cubicBezTo>
                      <a:close/>
                      <a:moveTo>
                        <a:pt x="1454" y="2176"/>
                      </a:moveTo>
                      <a:cubicBezTo>
                        <a:pt x="1434" y="2190"/>
                        <a:pt x="1415" y="2184"/>
                        <a:pt x="1404" y="2187"/>
                      </a:cubicBezTo>
                      <a:cubicBezTo>
                        <a:pt x="1392" y="2191"/>
                        <a:pt x="1396" y="2205"/>
                        <a:pt x="1410" y="2204"/>
                      </a:cubicBezTo>
                      <a:cubicBezTo>
                        <a:pt x="1425" y="2203"/>
                        <a:pt x="1443" y="2190"/>
                        <a:pt x="1454" y="2176"/>
                      </a:cubicBezTo>
                      <a:close/>
                      <a:moveTo>
                        <a:pt x="1397" y="2244"/>
                      </a:moveTo>
                      <a:cubicBezTo>
                        <a:pt x="1398" y="2237"/>
                        <a:pt x="1392" y="2228"/>
                        <a:pt x="1388" y="2226"/>
                      </a:cubicBezTo>
                      <a:cubicBezTo>
                        <a:pt x="1390" y="2218"/>
                        <a:pt x="1407" y="2217"/>
                        <a:pt x="1410" y="2229"/>
                      </a:cubicBezTo>
                      <a:cubicBezTo>
                        <a:pt x="1412" y="2237"/>
                        <a:pt x="1405" y="2246"/>
                        <a:pt x="1397" y="2244"/>
                      </a:cubicBezTo>
                      <a:close/>
                      <a:moveTo>
                        <a:pt x="1362" y="2253"/>
                      </a:moveTo>
                      <a:cubicBezTo>
                        <a:pt x="1368" y="2253"/>
                        <a:pt x="1372" y="2251"/>
                        <a:pt x="1373" y="2246"/>
                      </a:cubicBezTo>
                      <a:cubicBezTo>
                        <a:pt x="1374" y="2237"/>
                        <a:pt x="1363" y="2234"/>
                        <a:pt x="1358" y="2239"/>
                      </a:cubicBezTo>
                      <a:cubicBezTo>
                        <a:pt x="1354" y="2243"/>
                        <a:pt x="1355" y="2247"/>
                        <a:pt x="1347" y="2250"/>
                      </a:cubicBezTo>
                      <a:cubicBezTo>
                        <a:pt x="1355" y="2249"/>
                        <a:pt x="1357" y="2252"/>
                        <a:pt x="1362" y="2253"/>
                      </a:cubicBezTo>
                      <a:close/>
                      <a:moveTo>
                        <a:pt x="1443" y="2264"/>
                      </a:moveTo>
                      <a:cubicBezTo>
                        <a:pt x="1440" y="2284"/>
                        <a:pt x="1461" y="2317"/>
                        <a:pt x="1481" y="2309"/>
                      </a:cubicBezTo>
                      <a:cubicBezTo>
                        <a:pt x="1483" y="2313"/>
                        <a:pt x="1479" y="2319"/>
                        <a:pt x="1473" y="2320"/>
                      </a:cubicBezTo>
                      <a:cubicBezTo>
                        <a:pt x="1467" y="2321"/>
                        <a:pt x="1458" y="2317"/>
                        <a:pt x="1455" y="2309"/>
                      </a:cubicBezTo>
                      <a:cubicBezTo>
                        <a:pt x="1448" y="2312"/>
                        <a:pt x="1434" y="2289"/>
                        <a:pt x="1443" y="2264"/>
                      </a:cubicBezTo>
                      <a:close/>
                      <a:moveTo>
                        <a:pt x="1353" y="1986"/>
                      </a:moveTo>
                      <a:cubicBezTo>
                        <a:pt x="1345" y="1995"/>
                        <a:pt x="1342" y="2006"/>
                        <a:pt x="1345" y="2017"/>
                      </a:cubicBezTo>
                      <a:cubicBezTo>
                        <a:pt x="1347" y="2026"/>
                        <a:pt x="1353" y="2033"/>
                        <a:pt x="1361" y="2038"/>
                      </a:cubicBezTo>
                      <a:cubicBezTo>
                        <a:pt x="1364" y="2039"/>
                        <a:pt x="1368" y="2041"/>
                        <a:pt x="1372" y="2041"/>
                      </a:cubicBezTo>
                      <a:cubicBezTo>
                        <a:pt x="1370" y="2041"/>
                        <a:pt x="1369" y="2040"/>
                        <a:pt x="1368" y="2040"/>
                      </a:cubicBezTo>
                      <a:cubicBezTo>
                        <a:pt x="1361" y="2036"/>
                        <a:pt x="1359" y="2027"/>
                        <a:pt x="1362" y="2020"/>
                      </a:cubicBezTo>
                      <a:cubicBezTo>
                        <a:pt x="1366" y="2012"/>
                        <a:pt x="1375" y="2010"/>
                        <a:pt x="1383" y="2014"/>
                      </a:cubicBezTo>
                      <a:cubicBezTo>
                        <a:pt x="1393" y="2019"/>
                        <a:pt x="1392" y="2034"/>
                        <a:pt x="1383" y="2040"/>
                      </a:cubicBezTo>
                      <a:cubicBezTo>
                        <a:pt x="1376" y="2044"/>
                        <a:pt x="1367" y="2043"/>
                        <a:pt x="1360" y="2040"/>
                      </a:cubicBezTo>
                      <a:cubicBezTo>
                        <a:pt x="1351" y="2035"/>
                        <a:pt x="1345" y="2027"/>
                        <a:pt x="1342" y="2018"/>
                      </a:cubicBezTo>
                      <a:cubicBezTo>
                        <a:pt x="1338" y="2005"/>
                        <a:pt x="1342" y="1993"/>
                        <a:pt x="1350" y="1984"/>
                      </a:cubicBezTo>
                      <a:cubicBezTo>
                        <a:pt x="1357" y="1976"/>
                        <a:pt x="1366" y="1972"/>
                        <a:pt x="1375" y="1970"/>
                      </a:cubicBezTo>
                      <a:cubicBezTo>
                        <a:pt x="1373" y="1970"/>
                        <a:pt x="1371" y="1969"/>
                        <a:pt x="1368" y="1968"/>
                      </a:cubicBezTo>
                      <a:cubicBezTo>
                        <a:pt x="1358" y="1965"/>
                        <a:pt x="1351" y="1962"/>
                        <a:pt x="1342" y="1956"/>
                      </a:cubicBezTo>
                      <a:cubicBezTo>
                        <a:pt x="1340" y="1955"/>
                        <a:pt x="1338" y="1954"/>
                        <a:pt x="1336" y="1952"/>
                      </a:cubicBezTo>
                      <a:cubicBezTo>
                        <a:pt x="1332" y="1949"/>
                        <a:pt x="1329" y="1946"/>
                        <a:pt x="1326" y="1943"/>
                      </a:cubicBezTo>
                      <a:cubicBezTo>
                        <a:pt x="1325" y="1942"/>
                        <a:pt x="1316" y="1931"/>
                        <a:pt x="1318" y="1929"/>
                      </a:cubicBezTo>
                      <a:cubicBezTo>
                        <a:pt x="1319" y="1929"/>
                        <a:pt x="1324" y="1935"/>
                        <a:pt x="1325" y="1936"/>
                      </a:cubicBezTo>
                      <a:cubicBezTo>
                        <a:pt x="1330" y="1941"/>
                        <a:pt x="1334" y="1944"/>
                        <a:pt x="1339" y="1948"/>
                      </a:cubicBezTo>
                      <a:cubicBezTo>
                        <a:pt x="1341" y="1950"/>
                        <a:pt x="1343" y="1951"/>
                        <a:pt x="1345" y="1952"/>
                      </a:cubicBezTo>
                      <a:cubicBezTo>
                        <a:pt x="1353" y="1958"/>
                        <a:pt x="1360" y="1961"/>
                        <a:pt x="1369" y="1964"/>
                      </a:cubicBezTo>
                      <a:cubicBezTo>
                        <a:pt x="1370" y="1965"/>
                        <a:pt x="1371" y="1965"/>
                        <a:pt x="1373" y="1965"/>
                      </a:cubicBezTo>
                      <a:cubicBezTo>
                        <a:pt x="1370" y="1964"/>
                        <a:pt x="1367" y="1962"/>
                        <a:pt x="1365" y="1960"/>
                      </a:cubicBezTo>
                      <a:cubicBezTo>
                        <a:pt x="1358" y="1955"/>
                        <a:pt x="1353" y="1951"/>
                        <a:pt x="1349" y="1943"/>
                      </a:cubicBezTo>
                      <a:cubicBezTo>
                        <a:pt x="1337" y="1923"/>
                        <a:pt x="1347" y="1904"/>
                        <a:pt x="1363" y="1893"/>
                      </a:cubicBezTo>
                      <a:cubicBezTo>
                        <a:pt x="1377" y="1884"/>
                        <a:pt x="1395" y="1880"/>
                        <a:pt x="1411" y="1888"/>
                      </a:cubicBezTo>
                      <a:cubicBezTo>
                        <a:pt x="1424" y="1894"/>
                        <a:pt x="1430" y="1907"/>
                        <a:pt x="1428" y="1921"/>
                      </a:cubicBezTo>
                      <a:cubicBezTo>
                        <a:pt x="1426" y="1928"/>
                        <a:pt x="1424" y="1933"/>
                        <a:pt x="1419" y="1938"/>
                      </a:cubicBezTo>
                      <a:cubicBezTo>
                        <a:pt x="1416" y="1942"/>
                        <a:pt x="1411" y="1944"/>
                        <a:pt x="1406" y="1945"/>
                      </a:cubicBezTo>
                      <a:cubicBezTo>
                        <a:pt x="1399" y="1945"/>
                        <a:pt x="1393" y="1943"/>
                        <a:pt x="1389" y="1937"/>
                      </a:cubicBezTo>
                      <a:cubicBezTo>
                        <a:pt x="1386" y="1934"/>
                        <a:pt x="1385" y="1930"/>
                        <a:pt x="1386" y="1926"/>
                      </a:cubicBezTo>
                      <a:cubicBezTo>
                        <a:pt x="1387" y="1922"/>
                        <a:pt x="1390" y="1918"/>
                        <a:pt x="1394" y="1916"/>
                      </a:cubicBezTo>
                      <a:cubicBezTo>
                        <a:pt x="1399" y="1914"/>
                        <a:pt x="1404" y="1914"/>
                        <a:pt x="1408" y="1918"/>
                      </a:cubicBezTo>
                      <a:cubicBezTo>
                        <a:pt x="1412" y="1921"/>
                        <a:pt x="1413" y="1927"/>
                        <a:pt x="1411" y="1931"/>
                      </a:cubicBezTo>
                      <a:cubicBezTo>
                        <a:pt x="1408" y="1937"/>
                        <a:pt x="1401" y="1939"/>
                        <a:pt x="1395" y="1936"/>
                      </a:cubicBezTo>
                      <a:cubicBezTo>
                        <a:pt x="1390" y="1933"/>
                        <a:pt x="1388" y="1926"/>
                        <a:pt x="1391" y="1921"/>
                      </a:cubicBezTo>
                      <a:cubicBezTo>
                        <a:pt x="1392" y="1919"/>
                        <a:pt x="1394" y="1917"/>
                        <a:pt x="1396" y="1916"/>
                      </a:cubicBezTo>
                      <a:cubicBezTo>
                        <a:pt x="1395" y="1916"/>
                        <a:pt x="1395" y="1916"/>
                        <a:pt x="1394" y="1917"/>
                      </a:cubicBezTo>
                      <a:cubicBezTo>
                        <a:pt x="1390" y="1919"/>
                        <a:pt x="1388" y="1922"/>
                        <a:pt x="1387" y="1926"/>
                      </a:cubicBezTo>
                      <a:cubicBezTo>
                        <a:pt x="1386" y="1930"/>
                        <a:pt x="1387" y="1934"/>
                        <a:pt x="1390" y="1937"/>
                      </a:cubicBezTo>
                      <a:cubicBezTo>
                        <a:pt x="1394" y="1942"/>
                        <a:pt x="1399" y="1944"/>
                        <a:pt x="1406" y="1943"/>
                      </a:cubicBezTo>
                      <a:cubicBezTo>
                        <a:pt x="1411" y="1943"/>
                        <a:pt x="1415" y="1941"/>
                        <a:pt x="1418" y="1937"/>
                      </a:cubicBezTo>
                      <a:cubicBezTo>
                        <a:pt x="1423" y="1932"/>
                        <a:pt x="1425" y="1927"/>
                        <a:pt x="1426" y="1921"/>
                      </a:cubicBezTo>
                      <a:cubicBezTo>
                        <a:pt x="1428" y="1907"/>
                        <a:pt x="1422" y="1896"/>
                        <a:pt x="1410" y="1890"/>
                      </a:cubicBezTo>
                      <a:cubicBezTo>
                        <a:pt x="1395" y="1883"/>
                        <a:pt x="1376" y="1888"/>
                        <a:pt x="1364" y="1897"/>
                      </a:cubicBezTo>
                      <a:cubicBezTo>
                        <a:pt x="1350" y="1907"/>
                        <a:pt x="1342" y="1924"/>
                        <a:pt x="1352" y="1941"/>
                      </a:cubicBezTo>
                      <a:cubicBezTo>
                        <a:pt x="1357" y="1948"/>
                        <a:pt x="1361" y="1952"/>
                        <a:pt x="1368" y="1956"/>
                      </a:cubicBezTo>
                      <a:cubicBezTo>
                        <a:pt x="1372" y="1959"/>
                        <a:pt x="1376" y="1962"/>
                        <a:pt x="1380" y="1964"/>
                      </a:cubicBezTo>
                      <a:cubicBezTo>
                        <a:pt x="1396" y="1972"/>
                        <a:pt x="1412" y="1975"/>
                        <a:pt x="1426" y="1986"/>
                      </a:cubicBezTo>
                      <a:cubicBezTo>
                        <a:pt x="1439" y="1996"/>
                        <a:pt x="1448" y="2012"/>
                        <a:pt x="1450" y="2031"/>
                      </a:cubicBezTo>
                      <a:cubicBezTo>
                        <a:pt x="1450" y="2041"/>
                        <a:pt x="1449" y="2048"/>
                        <a:pt x="1446" y="2058"/>
                      </a:cubicBezTo>
                      <a:cubicBezTo>
                        <a:pt x="1445" y="2061"/>
                        <a:pt x="1444" y="2065"/>
                        <a:pt x="1442" y="2068"/>
                      </a:cubicBezTo>
                      <a:cubicBezTo>
                        <a:pt x="1445" y="2066"/>
                        <a:pt x="1447" y="2065"/>
                        <a:pt x="1451" y="2065"/>
                      </a:cubicBezTo>
                      <a:cubicBezTo>
                        <a:pt x="1462" y="2063"/>
                        <a:pt x="1472" y="2067"/>
                        <a:pt x="1479" y="2076"/>
                      </a:cubicBezTo>
                      <a:cubicBezTo>
                        <a:pt x="1485" y="2084"/>
                        <a:pt x="1487" y="2096"/>
                        <a:pt x="1481" y="2105"/>
                      </a:cubicBezTo>
                      <a:cubicBezTo>
                        <a:pt x="1476" y="2113"/>
                        <a:pt x="1468" y="2118"/>
                        <a:pt x="1459" y="2116"/>
                      </a:cubicBezTo>
                      <a:cubicBezTo>
                        <a:pt x="1454" y="2115"/>
                        <a:pt x="1450" y="2112"/>
                        <a:pt x="1447" y="2107"/>
                      </a:cubicBezTo>
                      <a:cubicBezTo>
                        <a:pt x="1446" y="2105"/>
                        <a:pt x="1445" y="2102"/>
                        <a:pt x="1445" y="2099"/>
                      </a:cubicBezTo>
                      <a:cubicBezTo>
                        <a:pt x="1446" y="2093"/>
                        <a:pt x="1450" y="2089"/>
                        <a:pt x="1455" y="2088"/>
                      </a:cubicBezTo>
                      <a:cubicBezTo>
                        <a:pt x="1461" y="2088"/>
                        <a:pt x="1466" y="2092"/>
                        <a:pt x="1467" y="2098"/>
                      </a:cubicBezTo>
                      <a:cubicBezTo>
                        <a:pt x="1467" y="2104"/>
                        <a:pt x="1463" y="2109"/>
                        <a:pt x="1457" y="2110"/>
                      </a:cubicBezTo>
                      <a:cubicBezTo>
                        <a:pt x="1452" y="2110"/>
                        <a:pt x="1447" y="2107"/>
                        <a:pt x="1446" y="2102"/>
                      </a:cubicBezTo>
                      <a:cubicBezTo>
                        <a:pt x="1447" y="2109"/>
                        <a:pt x="1453" y="2114"/>
                        <a:pt x="1460" y="2115"/>
                      </a:cubicBezTo>
                      <a:cubicBezTo>
                        <a:pt x="1468" y="2117"/>
                        <a:pt x="1476" y="2112"/>
                        <a:pt x="1480" y="2105"/>
                      </a:cubicBezTo>
                      <a:cubicBezTo>
                        <a:pt x="1485" y="2096"/>
                        <a:pt x="1483" y="2085"/>
                        <a:pt x="1478" y="2077"/>
                      </a:cubicBezTo>
                      <a:cubicBezTo>
                        <a:pt x="1474" y="2072"/>
                        <a:pt x="1469" y="2069"/>
                        <a:pt x="1463" y="2067"/>
                      </a:cubicBezTo>
                      <a:cubicBezTo>
                        <a:pt x="1444" y="2062"/>
                        <a:pt x="1435" y="2083"/>
                        <a:pt x="1416" y="2094"/>
                      </a:cubicBezTo>
                      <a:cubicBezTo>
                        <a:pt x="1397" y="2106"/>
                        <a:pt x="1373" y="2111"/>
                        <a:pt x="1351" y="2108"/>
                      </a:cubicBezTo>
                      <a:cubicBezTo>
                        <a:pt x="1381" y="2107"/>
                        <a:pt x="1410" y="2101"/>
                        <a:pt x="1430" y="2078"/>
                      </a:cubicBezTo>
                      <a:cubicBezTo>
                        <a:pt x="1436" y="2071"/>
                        <a:pt x="1439" y="2065"/>
                        <a:pt x="1442" y="2056"/>
                      </a:cubicBezTo>
                      <a:cubicBezTo>
                        <a:pt x="1445" y="2048"/>
                        <a:pt x="1446" y="2041"/>
                        <a:pt x="1445" y="2032"/>
                      </a:cubicBezTo>
                      <a:cubicBezTo>
                        <a:pt x="1442" y="2005"/>
                        <a:pt x="1427" y="1987"/>
                        <a:pt x="1403" y="1979"/>
                      </a:cubicBezTo>
                      <a:cubicBezTo>
                        <a:pt x="1386" y="1973"/>
                        <a:pt x="1368" y="1972"/>
                        <a:pt x="1353" y="1986"/>
                      </a:cubicBezTo>
                      <a:close/>
                      <a:moveTo>
                        <a:pt x="1226" y="1823"/>
                      </a:moveTo>
                      <a:cubicBezTo>
                        <a:pt x="1229" y="1823"/>
                        <a:pt x="1232" y="1825"/>
                        <a:pt x="1232" y="1828"/>
                      </a:cubicBezTo>
                      <a:cubicBezTo>
                        <a:pt x="1232" y="1830"/>
                        <a:pt x="1230" y="1833"/>
                        <a:pt x="1227" y="1833"/>
                      </a:cubicBezTo>
                      <a:cubicBezTo>
                        <a:pt x="1224" y="1833"/>
                        <a:pt x="1222" y="1831"/>
                        <a:pt x="1222" y="1828"/>
                      </a:cubicBezTo>
                      <a:cubicBezTo>
                        <a:pt x="1221" y="1825"/>
                        <a:pt x="1224" y="1823"/>
                        <a:pt x="1226" y="1823"/>
                      </a:cubicBezTo>
                      <a:close/>
                      <a:moveTo>
                        <a:pt x="1264" y="1955"/>
                      </a:moveTo>
                      <a:cubicBezTo>
                        <a:pt x="1262" y="1959"/>
                        <a:pt x="1262" y="1966"/>
                        <a:pt x="1266" y="1969"/>
                      </a:cubicBezTo>
                      <a:cubicBezTo>
                        <a:pt x="1269" y="1971"/>
                        <a:pt x="1272" y="1971"/>
                        <a:pt x="1275" y="1970"/>
                      </a:cubicBezTo>
                      <a:cubicBezTo>
                        <a:pt x="1278" y="1968"/>
                        <a:pt x="1279" y="1963"/>
                        <a:pt x="1277" y="1961"/>
                      </a:cubicBezTo>
                      <a:cubicBezTo>
                        <a:pt x="1275" y="1959"/>
                        <a:pt x="1272" y="1958"/>
                        <a:pt x="1270" y="1959"/>
                      </a:cubicBezTo>
                      <a:cubicBezTo>
                        <a:pt x="1272" y="1955"/>
                        <a:pt x="1281" y="1957"/>
                        <a:pt x="1281" y="1965"/>
                      </a:cubicBezTo>
                      <a:cubicBezTo>
                        <a:pt x="1281" y="1969"/>
                        <a:pt x="1278" y="1973"/>
                        <a:pt x="1274" y="1974"/>
                      </a:cubicBezTo>
                      <a:cubicBezTo>
                        <a:pt x="1266" y="1976"/>
                        <a:pt x="1260" y="1970"/>
                        <a:pt x="1259" y="1963"/>
                      </a:cubicBezTo>
                      <a:cubicBezTo>
                        <a:pt x="1258" y="1957"/>
                        <a:pt x="1262" y="1951"/>
                        <a:pt x="1268" y="1947"/>
                      </a:cubicBezTo>
                      <a:cubicBezTo>
                        <a:pt x="1251" y="1956"/>
                        <a:pt x="1238" y="1984"/>
                        <a:pt x="1237" y="1997"/>
                      </a:cubicBezTo>
                      <a:cubicBezTo>
                        <a:pt x="1237" y="1997"/>
                        <a:pt x="1235" y="1996"/>
                        <a:pt x="1234" y="1996"/>
                      </a:cubicBezTo>
                      <a:cubicBezTo>
                        <a:pt x="1237" y="1974"/>
                        <a:pt x="1253" y="1949"/>
                        <a:pt x="1269" y="1943"/>
                      </a:cubicBezTo>
                      <a:cubicBezTo>
                        <a:pt x="1244" y="1937"/>
                        <a:pt x="1229" y="1928"/>
                        <a:pt x="1212" y="1927"/>
                      </a:cubicBezTo>
                      <a:cubicBezTo>
                        <a:pt x="1204" y="1926"/>
                        <a:pt x="1195" y="1928"/>
                        <a:pt x="1190" y="1933"/>
                      </a:cubicBezTo>
                      <a:cubicBezTo>
                        <a:pt x="1188" y="1932"/>
                        <a:pt x="1186" y="1932"/>
                        <a:pt x="1183" y="1933"/>
                      </a:cubicBezTo>
                      <a:cubicBezTo>
                        <a:pt x="1189" y="1924"/>
                        <a:pt x="1202" y="1921"/>
                        <a:pt x="1215" y="1923"/>
                      </a:cubicBezTo>
                      <a:cubicBezTo>
                        <a:pt x="1216" y="1923"/>
                        <a:pt x="1217" y="1924"/>
                        <a:pt x="1217" y="1924"/>
                      </a:cubicBezTo>
                      <a:cubicBezTo>
                        <a:pt x="1204" y="1915"/>
                        <a:pt x="1184" y="1913"/>
                        <a:pt x="1167" y="1918"/>
                      </a:cubicBezTo>
                      <a:cubicBezTo>
                        <a:pt x="1160" y="1920"/>
                        <a:pt x="1152" y="1923"/>
                        <a:pt x="1148" y="1929"/>
                      </a:cubicBezTo>
                      <a:cubicBezTo>
                        <a:pt x="1146" y="1933"/>
                        <a:pt x="1145" y="1939"/>
                        <a:pt x="1149" y="1942"/>
                      </a:cubicBezTo>
                      <a:cubicBezTo>
                        <a:pt x="1151" y="1943"/>
                        <a:pt x="1153" y="1943"/>
                        <a:pt x="1154" y="1942"/>
                      </a:cubicBezTo>
                      <a:cubicBezTo>
                        <a:pt x="1155" y="1941"/>
                        <a:pt x="1155" y="1939"/>
                        <a:pt x="1155" y="1938"/>
                      </a:cubicBezTo>
                      <a:cubicBezTo>
                        <a:pt x="1154" y="1937"/>
                        <a:pt x="1153" y="1936"/>
                        <a:pt x="1152" y="1936"/>
                      </a:cubicBezTo>
                      <a:cubicBezTo>
                        <a:pt x="1151" y="1936"/>
                        <a:pt x="1150" y="1937"/>
                        <a:pt x="1150" y="1939"/>
                      </a:cubicBezTo>
                      <a:cubicBezTo>
                        <a:pt x="1150" y="1939"/>
                        <a:pt x="1151" y="1940"/>
                        <a:pt x="1152" y="1940"/>
                      </a:cubicBezTo>
                      <a:cubicBezTo>
                        <a:pt x="1151" y="1941"/>
                        <a:pt x="1150" y="1940"/>
                        <a:pt x="1149" y="1940"/>
                      </a:cubicBezTo>
                      <a:cubicBezTo>
                        <a:pt x="1148" y="1938"/>
                        <a:pt x="1148" y="1936"/>
                        <a:pt x="1149" y="1935"/>
                      </a:cubicBezTo>
                      <a:cubicBezTo>
                        <a:pt x="1151" y="1933"/>
                        <a:pt x="1154" y="1933"/>
                        <a:pt x="1156" y="1935"/>
                      </a:cubicBezTo>
                      <a:cubicBezTo>
                        <a:pt x="1158" y="1936"/>
                        <a:pt x="1159" y="1938"/>
                        <a:pt x="1159" y="1940"/>
                      </a:cubicBezTo>
                      <a:cubicBezTo>
                        <a:pt x="1159" y="1942"/>
                        <a:pt x="1158" y="1944"/>
                        <a:pt x="1156" y="1945"/>
                      </a:cubicBezTo>
                      <a:cubicBezTo>
                        <a:pt x="1154" y="1946"/>
                        <a:pt x="1151" y="1947"/>
                        <a:pt x="1149" y="1945"/>
                      </a:cubicBezTo>
                      <a:cubicBezTo>
                        <a:pt x="1144" y="1942"/>
                        <a:pt x="1144" y="1937"/>
                        <a:pt x="1145" y="1932"/>
                      </a:cubicBezTo>
                      <a:cubicBezTo>
                        <a:pt x="1146" y="1930"/>
                        <a:pt x="1147" y="1927"/>
                        <a:pt x="1149" y="1926"/>
                      </a:cubicBezTo>
                      <a:cubicBezTo>
                        <a:pt x="1141" y="1932"/>
                        <a:pt x="1138" y="1941"/>
                        <a:pt x="1138" y="1950"/>
                      </a:cubicBezTo>
                      <a:cubicBezTo>
                        <a:pt x="1138" y="1956"/>
                        <a:pt x="1141" y="1962"/>
                        <a:pt x="1146" y="1966"/>
                      </a:cubicBezTo>
                      <a:cubicBezTo>
                        <a:pt x="1146" y="1966"/>
                        <a:pt x="1146" y="1966"/>
                        <a:pt x="1146" y="1966"/>
                      </a:cubicBezTo>
                      <a:cubicBezTo>
                        <a:pt x="1142" y="1961"/>
                        <a:pt x="1142" y="1954"/>
                        <a:pt x="1150" y="1953"/>
                      </a:cubicBezTo>
                      <a:cubicBezTo>
                        <a:pt x="1156" y="1952"/>
                        <a:pt x="1166" y="1958"/>
                        <a:pt x="1174" y="1945"/>
                      </a:cubicBezTo>
                      <a:cubicBezTo>
                        <a:pt x="1174" y="1952"/>
                        <a:pt x="1172" y="1959"/>
                        <a:pt x="1167" y="1964"/>
                      </a:cubicBezTo>
                      <a:cubicBezTo>
                        <a:pt x="1163" y="1969"/>
                        <a:pt x="1155" y="1971"/>
                        <a:pt x="1149" y="1969"/>
                      </a:cubicBezTo>
                      <a:cubicBezTo>
                        <a:pt x="1141" y="1966"/>
                        <a:pt x="1137" y="1958"/>
                        <a:pt x="1136" y="1950"/>
                      </a:cubicBezTo>
                      <a:cubicBezTo>
                        <a:pt x="1135" y="1939"/>
                        <a:pt x="1142" y="1929"/>
                        <a:pt x="1151" y="1922"/>
                      </a:cubicBezTo>
                      <a:cubicBezTo>
                        <a:pt x="1160" y="1917"/>
                        <a:pt x="1176" y="1914"/>
                        <a:pt x="1186" y="1914"/>
                      </a:cubicBezTo>
                      <a:cubicBezTo>
                        <a:pt x="1196" y="1914"/>
                        <a:pt x="1207" y="1916"/>
                        <a:pt x="1215" y="1920"/>
                      </a:cubicBezTo>
                      <a:cubicBezTo>
                        <a:pt x="1211" y="1917"/>
                        <a:pt x="1207" y="1912"/>
                        <a:pt x="1204" y="1907"/>
                      </a:cubicBezTo>
                      <a:cubicBezTo>
                        <a:pt x="1197" y="1896"/>
                        <a:pt x="1195" y="1886"/>
                        <a:pt x="1196" y="1873"/>
                      </a:cubicBezTo>
                      <a:cubicBezTo>
                        <a:pt x="1196" y="1868"/>
                        <a:pt x="1197" y="1864"/>
                        <a:pt x="1198" y="1860"/>
                      </a:cubicBezTo>
                      <a:cubicBezTo>
                        <a:pt x="1199" y="1861"/>
                        <a:pt x="1200" y="1861"/>
                        <a:pt x="1201" y="1861"/>
                      </a:cubicBezTo>
                      <a:cubicBezTo>
                        <a:pt x="1200" y="1865"/>
                        <a:pt x="1200" y="1869"/>
                        <a:pt x="1200" y="1873"/>
                      </a:cubicBezTo>
                      <a:cubicBezTo>
                        <a:pt x="1199" y="1885"/>
                        <a:pt x="1202" y="1894"/>
                        <a:pt x="1208" y="1905"/>
                      </a:cubicBezTo>
                      <a:cubicBezTo>
                        <a:pt x="1217" y="1918"/>
                        <a:pt x="1230" y="1926"/>
                        <a:pt x="1244" y="1931"/>
                      </a:cubicBezTo>
                      <a:cubicBezTo>
                        <a:pt x="1241" y="1929"/>
                        <a:pt x="1238" y="1926"/>
                        <a:pt x="1235" y="1923"/>
                      </a:cubicBezTo>
                      <a:cubicBezTo>
                        <a:pt x="1235" y="1923"/>
                        <a:pt x="1235" y="1923"/>
                        <a:pt x="1235" y="1923"/>
                      </a:cubicBezTo>
                      <a:cubicBezTo>
                        <a:pt x="1230" y="1916"/>
                        <a:pt x="1226" y="1908"/>
                        <a:pt x="1227" y="1899"/>
                      </a:cubicBezTo>
                      <a:cubicBezTo>
                        <a:pt x="1229" y="1908"/>
                        <a:pt x="1232" y="1914"/>
                        <a:pt x="1237" y="1921"/>
                      </a:cubicBezTo>
                      <a:cubicBezTo>
                        <a:pt x="1238" y="1921"/>
                        <a:pt x="1238" y="1921"/>
                        <a:pt x="1238" y="1921"/>
                      </a:cubicBezTo>
                      <a:cubicBezTo>
                        <a:pt x="1249" y="1935"/>
                        <a:pt x="1254" y="1935"/>
                        <a:pt x="1271" y="1939"/>
                      </a:cubicBezTo>
                      <a:cubicBezTo>
                        <a:pt x="1297" y="1945"/>
                        <a:pt x="1325" y="1949"/>
                        <a:pt x="1344" y="1965"/>
                      </a:cubicBezTo>
                      <a:cubicBezTo>
                        <a:pt x="1330" y="1956"/>
                        <a:pt x="1275" y="1936"/>
                        <a:pt x="1264" y="1955"/>
                      </a:cubicBezTo>
                      <a:close/>
                      <a:moveTo>
                        <a:pt x="1232" y="1911"/>
                      </a:moveTo>
                      <a:cubicBezTo>
                        <a:pt x="1244" y="1906"/>
                        <a:pt x="1235" y="1891"/>
                        <a:pt x="1234" y="1885"/>
                      </a:cubicBezTo>
                      <a:cubicBezTo>
                        <a:pt x="1232" y="1881"/>
                        <a:pt x="1232" y="1878"/>
                        <a:pt x="1235" y="1874"/>
                      </a:cubicBezTo>
                      <a:cubicBezTo>
                        <a:pt x="1230" y="1876"/>
                        <a:pt x="1221" y="1886"/>
                        <a:pt x="1219" y="1891"/>
                      </a:cubicBezTo>
                      <a:cubicBezTo>
                        <a:pt x="1216" y="1899"/>
                        <a:pt x="1218" y="1908"/>
                        <a:pt x="1228" y="1911"/>
                      </a:cubicBezTo>
                      <a:cubicBezTo>
                        <a:pt x="1225" y="1907"/>
                        <a:pt x="1225" y="1900"/>
                        <a:pt x="1227" y="1896"/>
                      </a:cubicBezTo>
                      <a:cubicBezTo>
                        <a:pt x="1227" y="1898"/>
                        <a:pt x="1228" y="1906"/>
                        <a:pt x="1232" y="1911"/>
                      </a:cubicBezTo>
                      <a:close/>
                      <a:moveTo>
                        <a:pt x="1188" y="1972"/>
                      </a:moveTo>
                      <a:cubicBezTo>
                        <a:pt x="1185" y="1971"/>
                        <a:pt x="1182" y="1973"/>
                        <a:pt x="1181" y="1976"/>
                      </a:cubicBezTo>
                      <a:cubicBezTo>
                        <a:pt x="1180" y="1979"/>
                        <a:pt x="1182" y="1982"/>
                        <a:pt x="1185" y="1983"/>
                      </a:cubicBezTo>
                      <a:cubicBezTo>
                        <a:pt x="1188" y="1983"/>
                        <a:pt x="1191" y="1982"/>
                        <a:pt x="1192" y="1978"/>
                      </a:cubicBezTo>
                      <a:cubicBezTo>
                        <a:pt x="1193" y="1975"/>
                        <a:pt x="1191" y="1972"/>
                        <a:pt x="1188" y="1972"/>
                      </a:cubicBezTo>
                      <a:close/>
                      <a:moveTo>
                        <a:pt x="1186" y="1955"/>
                      </a:moveTo>
                      <a:cubicBezTo>
                        <a:pt x="1182" y="1954"/>
                        <a:pt x="1178" y="1956"/>
                        <a:pt x="1178" y="1960"/>
                      </a:cubicBezTo>
                      <a:cubicBezTo>
                        <a:pt x="1177" y="1964"/>
                        <a:pt x="1179" y="1968"/>
                        <a:pt x="1183" y="1968"/>
                      </a:cubicBezTo>
                      <a:cubicBezTo>
                        <a:pt x="1187" y="1969"/>
                        <a:pt x="1190" y="1967"/>
                        <a:pt x="1191" y="1963"/>
                      </a:cubicBezTo>
                      <a:cubicBezTo>
                        <a:pt x="1192" y="1959"/>
                        <a:pt x="1190" y="1956"/>
                        <a:pt x="1186" y="1955"/>
                      </a:cubicBezTo>
                      <a:close/>
                      <a:moveTo>
                        <a:pt x="1188" y="1933"/>
                      </a:moveTo>
                      <a:cubicBezTo>
                        <a:pt x="1183" y="1932"/>
                        <a:pt x="1178" y="1935"/>
                        <a:pt x="1177" y="1940"/>
                      </a:cubicBezTo>
                      <a:cubicBezTo>
                        <a:pt x="1176" y="1945"/>
                        <a:pt x="1179" y="1950"/>
                        <a:pt x="1184" y="1951"/>
                      </a:cubicBezTo>
                      <a:cubicBezTo>
                        <a:pt x="1189" y="1953"/>
                        <a:pt x="1194" y="1949"/>
                        <a:pt x="1195" y="1944"/>
                      </a:cubicBezTo>
                      <a:cubicBezTo>
                        <a:pt x="1196" y="1939"/>
                        <a:pt x="1193" y="1934"/>
                        <a:pt x="1188" y="1933"/>
                      </a:cubicBezTo>
                      <a:close/>
                      <a:moveTo>
                        <a:pt x="1203" y="1839"/>
                      </a:moveTo>
                      <a:cubicBezTo>
                        <a:pt x="1208" y="1839"/>
                        <a:pt x="1213" y="1843"/>
                        <a:pt x="1214" y="1848"/>
                      </a:cubicBezTo>
                      <a:cubicBezTo>
                        <a:pt x="1214" y="1854"/>
                        <a:pt x="1210" y="1859"/>
                        <a:pt x="1204" y="1859"/>
                      </a:cubicBezTo>
                      <a:cubicBezTo>
                        <a:pt x="1199" y="1860"/>
                        <a:pt x="1194" y="1856"/>
                        <a:pt x="1193" y="1850"/>
                      </a:cubicBezTo>
                      <a:cubicBezTo>
                        <a:pt x="1193" y="1844"/>
                        <a:pt x="1197" y="1839"/>
                        <a:pt x="1203" y="1839"/>
                      </a:cubicBezTo>
                      <a:close/>
                      <a:moveTo>
                        <a:pt x="1214" y="1827"/>
                      </a:moveTo>
                      <a:cubicBezTo>
                        <a:pt x="1218" y="1827"/>
                        <a:pt x="1221" y="1829"/>
                        <a:pt x="1221" y="1833"/>
                      </a:cubicBezTo>
                      <a:cubicBezTo>
                        <a:pt x="1222" y="1837"/>
                        <a:pt x="1219" y="1840"/>
                        <a:pt x="1215" y="1840"/>
                      </a:cubicBezTo>
                      <a:cubicBezTo>
                        <a:pt x="1211" y="1841"/>
                        <a:pt x="1208" y="1838"/>
                        <a:pt x="1208" y="1834"/>
                      </a:cubicBezTo>
                      <a:cubicBezTo>
                        <a:pt x="1208" y="1831"/>
                        <a:pt x="1210" y="1827"/>
                        <a:pt x="1214" y="1827"/>
                      </a:cubicBezTo>
                      <a:close/>
                      <a:moveTo>
                        <a:pt x="1383" y="1875"/>
                      </a:moveTo>
                      <a:cubicBezTo>
                        <a:pt x="1396" y="1881"/>
                        <a:pt x="1411" y="1884"/>
                        <a:pt x="1424" y="1880"/>
                      </a:cubicBezTo>
                      <a:cubicBezTo>
                        <a:pt x="1438" y="1876"/>
                        <a:pt x="1448" y="1865"/>
                        <a:pt x="1450" y="1851"/>
                      </a:cubicBezTo>
                      <a:cubicBezTo>
                        <a:pt x="1451" y="1844"/>
                        <a:pt x="1450" y="1835"/>
                        <a:pt x="1446" y="1828"/>
                      </a:cubicBezTo>
                      <a:cubicBezTo>
                        <a:pt x="1441" y="1820"/>
                        <a:pt x="1437" y="1815"/>
                        <a:pt x="1429" y="1810"/>
                      </a:cubicBezTo>
                      <a:cubicBezTo>
                        <a:pt x="1421" y="1806"/>
                        <a:pt x="1415" y="1803"/>
                        <a:pt x="1406" y="1802"/>
                      </a:cubicBezTo>
                      <a:cubicBezTo>
                        <a:pt x="1402" y="1802"/>
                        <a:pt x="1399" y="1801"/>
                        <a:pt x="1395" y="1802"/>
                      </a:cubicBezTo>
                      <a:cubicBezTo>
                        <a:pt x="1385" y="1802"/>
                        <a:pt x="1377" y="1804"/>
                        <a:pt x="1367" y="1808"/>
                      </a:cubicBezTo>
                      <a:cubicBezTo>
                        <a:pt x="1353" y="1814"/>
                        <a:pt x="1344" y="1821"/>
                        <a:pt x="1335" y="1833"/>
                      </a:cubicBezTo>
                      <a:cubicBezTo>
                        <a:pt x="1335" y="1833"/>
                        <a:pt x="1334" y="1834"/>
                        <a:pt x="1334" y="1835"/>
                      </a:cubicBezTo>
                      <a:cubicBezTo>
                        <a:pt x="1334" y="1825"/>
                        <a:pt x="1331" y="1814"/>
                        <a:pt x="1326" y="1805"/>
                      </a:cubicBezTo>
                      <a:cubicBezTo>
                        <a:pt x="1320" y="1794"/>
                        <a:pt x="1310" y="1786"/>
                        <a:pt x="1297" y="1783"/>
                      </a:cubicBezTo>
                      <a:cubicBezTo>
                        <a:pt x="1293" y="1782"/>
                        <a:pt x="1287" y="1782"/>
                        <a:pt x="1281" y="1784"/>
                      </a:cubicBezTo>
                      <a:cubicBezTo>
                        <a:pt x="1287" y="1783"/>
                        <a:pt x="1292" y="1784"/>
                        <a:pt x="1297" y="1785"/>
                      </a:cubicBezTo>
                      <a:cubicBezTo>
                        <a:pt x="1309" y="1788"/>
                        <a:pt x="1317" y="1796"/>
                        <a:pt x="1323" y="1807"/>
                      </a:cubicBezTo>
                      <a:cubicBezTo>
                        <a:pt x="1327" y="1815"/>
                        <a:pt x="1329" y="1822"/>
                        <a:pt x="1329" y="1830"/>
                      </a:cubicBezTo>
                      <a:cubicBezTo>
                        <a:pt x="1329" y="1845"/>
                        <a:pt x="1325" y="1856"/>
                        <a:pt x="1324" y="1871"/>
                      </a:cubicBezTo>
                      <a:cubicBezTo>
                        <a:pt x="1324" y="1872"/>
                        <a:pt x="1324" y="1872"/>
                        <a:pt x="1324" y="1872"/>
                      </a:cubicBezTo>
                      <a:cubicBezTo>
                        <a:pt x="1324" y="1880"/>
                        <a:pt x="1324" y="1887"/>
                        <a:pt x="1326" y="1895"/>
                      </a:cubicBezTo>
                      <a:cubicBezTo>
                        <a:pt x="1326" y="1897"/>
                        <a:pt x="1331" y="1916"/>
                        <a:pt x="1334" y="1916"/>
                      </a:cubicBezTo>
                      <a:cubicBezTo>
                        <a:pt x="1335" y="1915"/>
                        <a:pt x="1332" y="1903"/>
                        <a:pt x="1332" y="1901"/>
                      </a:cubicBezTo>
                      <a:cubicBezTo>
                        <a:pt x="1330" y="1891"/>
                        <a:pt x="1329" y="1882"/>
                        <a:pt x="1329" y="1872"/>
                      </a:cubicBezTo>
                      <a:cubicBezTo>
                        <a:pt x="1329" y="1872"/>
                        <a:pt x="1329" y="1871"/>
                        <a:pt x="1329" y="1871"/>
                      </a:cubicBezTo>
                      <a:cubicBezTo>
                        <a:pt x="1329" y="1857"/>
                        <a:pt x="1332" y="1847"/>
                        <a:pt x="1339" y="1835"/>
                      </a:cubicBezTo>
                      <a:cubicBezTo>
                        <a:pt x="1348" y="1822"/>
                        <a:pt x="1362" y="1811"/>
                        <a:pt x="1378" y="1810"/>
                      </a:cubicBezTo>
                      <a:cubicBezTo>
                        <a:pt x="1387" y="1809"/>
                        <a:pt x="1400" y="1815"/>
                        <a:pt x="1401" y="1825"/>
                      </a:cubicBezTo>
                      <a:cubicBezTo>
                        <a:pt x="1401" y="1829"/>
                        <a:pt x="1399" y="1832"/>
                        <a:pt x="1396" y="1833"/>
                      </a:cubicBezTo>
                      <a:cubicBezTo>
                        <a:pt x="1393" y="1834"/>
                        <a:pt x="1390" y="1833"/>
                        <a:pt x="1388" y="1831"/>
                      </a:cubicBezTo>
                      <a:cubicBezTo>
                        <a:pt x="1387" y="1828"/>
                        <a:pt x="1387" y="1826"/>
                        <a:pt x="1387" y="1824"/>
                      </a:cubicBezTo>
                      <a:cubicBezTo>
                        <a:pt x="1388" y="1822"/>
                        <a:pt x="1392" y="1821"/>
                        <a:pt x="1394" y="1823"/>
                      </a:cubicBezTo>
                      <a:cubicBezTo>
                        <a:pt x="1395" y="1824"/>
                        <a:pt x="1396" y="1826"/>
                        <a:pt x="1395" y="1827"/>
                      </a:cubicBezTo>
                      <a:cubicBezTo>
                        <a:pt x="1397" y="1826"/>
                        <a:pt x="1398" y="1824"/>
                        <a:pt x="1397" y="1822"/>
                      </a:cubicBezTo>
                      <a:cubicBezTo>
                        <a:pt x="1395" y="1819"/>
                        <a:pt x="1392" y="1817"/>
                        <a:pt x="1388" y="1818"/>
                      </a:cubicBezTo>
                      <a:cubicBezTo>
                        <a:pt x="1383" y="1819"/>
                        <a:pt x="1379" y="1825"/>
                        <a:pt x="1381" y="1831"/>
                      </a:cubicBezTo>
                      <a:cubicBezTo>
                        <a:pt x="1382" y="1835"/>
                        <a:pt x="1384" y="1839"/>
                        <a:pt x="1388" y="1841"/>
                      </a:cubicBezTo>
                      <a:cubicBezTo>
                        <a:pt x="1392" y="1842"/>
                        <a:pt x="1396" y="1842"/>
                        <a:pt x="1400" y="1840"/>
                      </a:cubicBezTo>
                      <a:cubicBezTo>
                        <a:pt x="1405" y="1837"/>
                        <a:pt x="1408" y="1832"/>
                        <a:pt x="1408" y="1827"/>
                      </a:cubicBezTo>
                      <a:cubicBezTo>
                        <a:pt x="1407" y="1814"/>
                        <a:pt x="1394" y="1807"/>
                        <a:pt x="1382" y="1807"/>
                      </a:cubicBezTo>
                      <a:cubicBezTo>
                        <a:pt x="1378" y="1808"/>
                        <a:pt x="1374" y="1808"/>
                        <a:pt x="1371" y="1810"/>
                      </a:cubicBezTo>
                      <a:cubicBezTo>
                        <a:pt x="1382" y="1805"/>
                        <a:pt x="1393" y="1803"/>
                        <a:pt x="1406" y="1805"/>
                      </a:cubicBezTo>
                      <a:cubicBezTo>
                        <a:pt x="1414" y="1806"/>
                        <a:pt x="1421" y="1808"/>
                        <a:pt x="1428" y="1812"/>
                      </a:cubicBezTo>
                      <a:cubicBezTo>
                        <a:pt x="1435" y="1817"/>
                        <a:pt x="1440" y="1821"/>
                        <a:pt x="1445" y="1829"/>
                      </a:cubicBezTo>
                      <a:cubicBezTo>
                        <a:pt x="1447" y="1833"/>
                        <a:pt x="1448" y="1837"/>
                        <a:pt x="1449" y="1841"/>
                      </a:cubicBezTo>
                      <a:cubicBezTo>
                        <a:pt x="1449" y="1842"/>
                        <a:pt x="1449" y="1842"/>
                        <a:pt x="1449" y="1842"/>
                      </a:cubicBezTo>
                      <a:cubicBezTo>
                        <a:pt x="1445" y="1830"/>
                        <a:pt x="1431" y="1824"/>
                        <a:pt x="1420" y="1838"/>
                      </a:cubicBezTo>
                      <a:cubicBezTo>
                        <a:pt x="1412" y="1847"/>
                        <a:pt x="1414" y="1872"/>
                        <a:pt x="1383" y="1875"/>
                      </a:cubicBezTo>
                      <a:close/>
                      <a:moveTo>
                        <a:pt x="1297" y="1786"/>
                      </a:moveTo>
                      <a:cubicBezTo>
                        <a:pt x="1295" y="1801"/>
                        <a:pt x="1275" y="1796"/>
                        <a:pt x="1268" y="1796"/>
                      </a:cubicBezTo>
                      <a:cubicBezTo>
                        <a:pt x="1262" y="1795"/>
                        <a:pt x="1258" y="1796"/>
                        <a:pt x="1255" y="1800"/>
                      </a:cubicBezTo>
                      <a:cubicBezTo>
                        <a:pt x="1256" y="1794"/>
                        <a:pt x="1265" y="1781"/>
                        <a:pt x="1271" y="1777"/>
                      </a:cubicBezTo>
                      <a:cubicBezTo>
                        <a:pt x="1279" y="1771"/>
                        <a:pt x="1290" y="1771"/>
                        <a:pt x="1297" y="1781"/>
                      </a:cubicBezTo>
                      <a:cubicBezTo>
                        <a:pt x="1291" y="1780"/>
                        <a:pt x="1283" y="1781"/>
                        <a:pt x="1278" y="1785"/>
                      </a:cubicBezTo>
                      <a:cubicBezTo>
                        <a:pt x="1281" y="1784"/>
                        <a:pt x="1291" y="1783"/>
                        <a:pt x="1297" y="1786"/>
                      </a:cubicBezTo>
                      <a:close/>
                      <a:moveTo>
                        <a:pt x="1339" y="2088"/>
                      </a:moveTo>
                      <a:cubicBezTo>
                        <a:pt x="1319" y="2080"/>
                        <a:pt x="1309" y="2071"/>
                        <a:pt x="1292" y="2060"/>
                      </a:cubicBezTo>
                      <a:cubicBezTo>
                        <a:pt x="1284" y="2055"/>
                        <a:pt x="1275" y="2052"/>
                        <a:pt x="1265" y="2054"/>
                      </a:cubicBezTo>
                      <a:cubicBezTo>
                        <a:pt x="1257" y="2056"/>
                        <a:pt x="1250" y="2062"/>
                        <a:pt x="1248" y="2070"/>
                      </a:cubicBezTo>
                      <a:cubicBezTo>
                        <a:pt x="1246" y="2077"/>
                        <a:pt x="1248" y="2084"/>
                        <a:pt x="1254" y="2089"/>
                      </a:cubicBezTo>
                      <a:cubicBezTo>
                        <a:pt x="1257" y="2092"/>
                        <a:pt x="1262" y="2093"/>
                        <a:pt x="1266" y="2093"/>
                      </a:cubicBezTo>
                      <a:cubicBezTo>
                        <a:pt x="1272" y="2092"/>
                        <a:pt x="1278" y="2086"/>
                        <a:pt x="1276" y="2080"/>
                      </a:cubicBezTo>
                      <a:cubicBezTo>
                        <a:pt x="1275" y="2076"/>
                        <a:pt x="1272" y="2073"/>
                        <a:pt x="1267" y="2073"/>
                      </a:cubicBezTo>
                      <a:cubicBezTo>
                        <a:pt x="1263" y="2073"/>
                        <a:pt x="1259" y="2078"/>
                        <a:pt x="1259" y="2082"/>
                      </a:cubicBezTo>
                      <a:cubicBezTo>
                        <a:pt x="1260" y="2087"/>
                        <a:pt x="1264" y="2091"/>
                        <a:pt x="1269" y="2090"/>
                      </a:cubicBezTo>
                      <a:cubicBezTo>
                        <a:pt x="1270" y="2090"/>
                        <a:pt x="1271" y="2090"/>
                        <a:pt x="1272" y="2089"/>
                      </a:cubicBezTo>
                      <a:cubicBezTo>
                        <a:pt x="1270" y="2090"/>
                        <a:pt x="1268" y="2091"/>
                        <a:pt x="1266" y="2091"/>
                      </a:cubicBezTo>
                      <a:cubicBezTo>
                        <a:pt x="1262" y="2092"/>
                        <a:pt x="1258" y="2091"/>
                        <a:pt x="1255" y="2088"/>
                      </a:cubicBezTo>
                      <a:cubicBezTo>
                        <a:pt x="1251" y="2083"/>
                        <a:pt x="1249" y="2077"/>
                        <a:pt x="1251" y="2071"/>
                      </a:cubicBezTo>
                      <a:cubicBezTo>
                        <a:pt x="1253" y="2064"/>
                        <a:pt x="1259" y="2060"/>
                        <a:pt x="1266" y="2058"/>
                      </a:cubicBezTo>
                      <a:cubicBezTo>
                        <a:pt x="1275" y="2057"/>
                        <a:pt x="1282" y="2060"/>
                        <a:pt x="1290" y="2064"/>
                      </a:cubicBezTo>
                      <a:cubicBezTo>
                        <a:pt x="1307" y="2075"/>
                        <a:pt x="1317" y="2085"/>
                        <a:pt x="1337" y="2093"/>
                      </a:cubicBezTo>
                      <a:cubicBezTo>
                        <a:pt x="1356" y="2100"/>
                        <a:pt x="1375" y="2101"/>
                        <a:pt x="1394" y="2095"/>
                      </a:cubicBezTo>
                      <a:cubicBezTo>
                        <a:pt x="1412" y="2089"/>
                        <a:pt x="1424" y="2077"/>
                        <a:pt x="1426" y="2058"/>
                      </a:cubicBezTo>
                      <a:cubicBezTo>
                        <a:pt x="1428" y="2041"/>
                        <a:pt x="1420" y="2023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8" y="2022"/>
                        <a:pt x="1410" y="2033"/>
                        <a:pt x="1406" y="2042"/>
                      </a:cubicBezTo>
                      <a:cubicBezTo>
                        <a:pt x="1398" y="2057"/>
                        <a:pt x="1383" y="2061"/>
                        <a:pt x="1368" y="2055"/>
                      </a:cubicBezTo>
                      <a:cubicBezTo>
                        <a:pt x="1340" y="2043"/>
                        <a:pt x="1326" y="2077"/>
                        <a:pt x="1356" y="2090"/>
                      </a:cubicBezTo>
                      <a:cubicBezTo>
                        <a:pt x="1371" y="2096"/>
                        <a:pt x="1389" y="2090"/>
                        <a:pt x="1400" y="2082"/>
                      </a:cubicBezTo>
                      <a:cubicBezTo>
                        <a:pt x="1420" y="2065"/>
                        <a:pt x="1426" y="2030"/>
                        <a:pt x="1404" y="2015"/>
                      </a:cubicBezTo>
                      <a:cubicBezTo>
                        <a:pt x="1418" y="2024"/>
                        <a:pt x="1425" y="2041"/>
                        <a:pt x="1423" y="2058"/>
                      </a:cubicBezTo>
                      <a:cubicBezTo>
                        <a:pt x="1420" y="2075"/>
                        <a:pt x="1409" y="2085"/>
                        <a:pt x="1393" y="2091"/>
                      </a:cubicBezTo>
                      <a:cubicBezTo>
                        <a:pt x="1375" y="2096"/>
                        <a:pt x="1356" y="2095"/>
                        <a:pt x="1339" y="2088"/>
                      </a:cubicBezTo>
                      <a:close/>
                      <a:moveTo>
                        <a:pt x="1338" y="1925"/>
                      </a:moveTo>
                      <a:cubicBezTo>
                        <a:pt x="1343" y="1891"/>
                        <a:pt x="1368" y="1876"/>
                        <a:pt x="1375" y="1862"/>
                      </a:cubicBezTo>
                      <a:cubicBezTo>
                        <a:pt x="1384" y="1845"/>
                        <a:pt x="1365" y="1836"/>
                        <a:pt x="1352" y="1851"/>
                      </a:cubicBezTo>
                      <a:cubicBezTo>
                        <a:pt x="1338" y="1867"/>
                        <a:pt x="1334" y="1899"/>
                        <a:pt x="1338" y="1925"/>
                      </a:cubicBezTo>
                      <a:close/>
                      <a:moveTo>
                        <a:pt x="1348" y="1966"/>
                      </a:moveTo>
                      <a:cubicBezTo>
                        <a:pt x="1332" y="1964"/>
                        <a:pt x="1317" y="1969"/>
                        <a:pt x="1305" y="1979"/>
                      </a:cubicBezTo>
                      <a:cubicBezTo>
                        <a:pt x="1295" y="1987"/>
                        <a:pt x="1289" y="2001"/>
                        <a:pt x="1294" y="2013"/>
                      </a:cubicBezTo>
                      <a:cubicBezTo>
                        <a:pt x="1289" y="2016"/>
                        <a:pt x="1281" y="2010"/>
                        <a:pt x="1280" y="2002"/>
                      </a:cubicBezTo>
                      <a:cubicBezTo>
                        <a:pt x="1279" y="1993"/>
                        <a:pt x="1284" y="1981"/>
                        <a:pt x="1296" y="1978"/>
                      </a:cubicBezTo>
                      <a:cubicBezTo>
                        <a:pt x="1292" y="1968"/>
                        <a:pt x="1322" y="1953"/>
                        <a:pt x="1348" y="1966"/>
                      </a:cubicBezTo>
                      <a:close/>
                      <a:moveTo>
                        <a:pt x="1451" y="2060"/>
                      </a:moveTo>
                      <a:cubicBezTo>
                        <a:pt x="1458" y="2051"/>
                        <a:pt x="1464" y="2036"/>
                        <a:pt x="1465" y="2026"/>
                      </a:cubicBezTo>
                      <a:cubicBezTo>
                        <a:pt x="1466" y="2013"/>
                        <a:pt x="1460" y="1995"/>
                        <a:pt x="1448" y="1990"/>
                      </a:cubicBezTo>
                      <a:cubicBezTo>
                        <a:pt x="1453" y="1977"/>
                        <a:pt x="1449" y="1965"/>
                        <a:pt x="1445" y="1954"/>
                      </a:cubicBezTo>
                      <a:cubicBezTo>
                        <a:pt x="1440" y="1939"/>
                        <a:pt x="1436" y="1921"/>
                        <a:pt x="1448" y="1913"/>
                      </a:cubicBezTo>
                      <a:cubicBezTo>
                        <a:pt x="1431" y="1916"/>
                        <a:pt x="1422" y="1936"/>
                        <a:pt x="1422" y="1952"/>
                      </a:cubicBezTo>
                      <a:cubicBezTo>
                        <a:pt x="1422" y="1973"/>
                        <a:pt x="1432" y="1984"/>
                        <a:pt x="1444" y="2003"/>
                      </a:cubicBezTo>
                      <a:cubicBezTo>
                        <a:pt x="1451" y="2014"/>
                        <a:pt x="1457" y="2042"/>
                        <a:pt x="1451" y="2060"/>
                      </a:cubicBezTo>
                      <a:close/>
                      <a:moveTo>
                        <a:pt x="1357" y="1973"/>
                      </a:moveTo>
                      <a:cubicBezTo>
                        <a:pt x="1344" y="1968"/>
                        <a:pt x="1332" y="1986"/>
                        <a:pt x="1328" y="2000"/>
                      </a:cubicBezTo>
                      <a:cubicBezTo>
                        <a:pt x="1325" y="2015"/>
                        <a:pt x="1325" y="2033"/>
                        <a:pt x="1310" y="2043"/>
                      </a:cubicBezTo>
                      <a:cubicBezTo>
                        <a:pt x="1302" y="2048"/>
                        <a:pt x="1291" y="2048"/>
                        <a:pt x="1283" y="2043"/>
                      </a:cubicBezTo>
                      <a:cubicBezTo>
                        <a:pt x="1279" y="2040"/>
                        <a:pt x="1276" y="2034"/>
                        <a:pt x="1279" y="2029"/>
                      </a:cubicBezTo>
                      <a:cubicBezTo>
                        <a:pt x="1280" y="2033"/>
                        <a:pt x="1286" y="2038"/>
                        <a:pt x="1292" y="2037"/>
                      </a:cubicBezTo>
                      <a:cubicBezTo>
                        <a:pt x="1298" y="2036"/>
                        <a:pt x="1303" y="2029"/>
                        <a:pt x="1303" y="2023"/>
                      </a:cubicBezTo>
                      <a:cubicBezTo>
                        <a:pt x="1305" y="2009"/>
                        <a:pt x="1304" y="1995"/>
                        <a:pt x="1311" y="1983"/>
                      </a:cubicBezTo>
                      <a:cubicBezTo>
                        <a:pt x="1319" y="1969"/>
                        <a:pt x="1340" y="1961"/>
                        <a:pt x="1357" y="1973"/>
                      </a:cubicBezTo>
                      <a:close/>
                      <a:moveTo>
                        <a:pt x="1283" y="1857"/>
                      </a:moveTo>
                      <a:cubicBezTo>
                        <a:pt x="1284" y="1840"/>
                        <a:pt x="1270" y="1819"/>
                        <a:pt x="1255" y="1812"/>
                      </a:cubicBezTo>
                      <a:cubicBezTo>
                        <a:pt x="1239" y="1805"/>
                        <a:pt x="1228" y="1817"/>
                        <a:pt x="1244" y="1828"/>
                      </a:cubicBezTo>
                      <a:cubicBezTo>
                        <a:pt x="1256" y="1837"/>
                        <a:pt x="1278" y="1843"/>
                        <a:pt x="1283" y="1857"/>
                      </a:cubicBezTo>
                      <a:close/>
                      <a:moveTo>
                        <a:pt x="1282" y="1881"/>
                      </a:moveTo>
                      <a:cubicBezTo>
                        <a:pt x="1282" y="1885"/>
                        <a:pt x="1283" y="1888"/>
                        <a:pt x="1285" y="1890"/>
                      </a:cubicBezTo>
                      <a:cubicBezTo>
                        <a:pt x="1287" y="1893"/>
                        <a:pt x="1292" y="1894"/>
                        <a:pt x="1297" y="1892"/>
                      </a:cubicBezTo>
                      <a:cubicBezTo>
                        <a:pt x="1302" y="1890"/>
                        <a:pt x="1304" y="1884"/>
                        <a:pt x="1303" y="1880"/>
                      </a:cubicBezTo>
                      <a:cubicBezTo>
                        <a:pt x="1302" y="1872"/>
                        <a:pt x="1295" y="1873"/>
                        <a:pt x="1290" y="1870"/>
                      </a:cubicBezTo>
                      <a:cubicBezTo>
                        <a:pt x="1286" y="1867"/>
                        <a:pt x="1285" y="1859"/>
                        <a:pt x="1288" y="1852"/>
                      </a:cubicBezTo>
                      <a:cubicBezTo>
                        <a:pt x="1291" y="1844"/>
                        <a:pt x="1299" y="1839"/>
                        <a:pt x="1308" y="1840"/>
                      </a:cubicBezTo>
                      <a:cubicBezTo>
                        <a:pt x="1313" y="1841"/>
                        <a:pt x="1317" y="1844"/>
                        <a:pt x="1317" y="1850"/>
                      </a:cubicBezTo>
                      <a:cubicBezTo>
                        <a:pt x="1313" y="1846"/>
                        <a:pt x="1305" y="1848"/>
                        <a:pt x="1305" y="1855"/>
                      </a:cubicBezTo>
                      <a:cubicBezTo>
                        <a:pt x="1305" y="1859"/>
                        <a:pt x="1308" y="1866"/>
                        <a:pt x="1312" y="1874"/>
                      </a:cubicBezTo>
                      <a:cubicBezTo>
                        <a:pt x="1315" y="1881"/>
                        <a:pt x="1317" y="1889"/>
                        <a:pt x="1316" y="1896"/>
                      </a:cubicBezTo>
                      <a:cubicBezTo>
                        <a:pt x="1313" y="1910"/>
                        <a:pt x="1296" y="1918"/>
                        <a:pt x="1284" y="1912"/>
                      </a:cubicBezTo>
                      <a:cubicBezTo>
                        <a:pt x="1276" y="1909"/>
                        <a:pt x="1272" y="1903"/>
                        <a:pt x="1270" y="1896"/>
                      </a:cubicBezTo>
                      <a:cubicBezTo>
                        <a:pt x="1267" y="1889"/>
                        <a:pt x="1264" y="1869"/>
                        <a:pt x="1256" y="1864"/>
                      </a:cubicBezTo>
                      <a:cubicBezTo>
                        <a:pt x="1250" y="1860"/>
                        <a:pt x="1244" y="1863"/>
                        <a:pt x="1243" y="1867"/>
                      </a:cubicBezTo>
                      <a:cubicBezTo>
                        <a:pt x="1238" y="1864"/>
                        <a:pt x="1241" y="1855"/>
                        <a:pt x="1246" y="1851"/>
                      </a:cubicBezTo>
                      <a:cubicBezTo>
                        <a:pt x="1256" y="1844"/>
                        <a:pt x="1273" y="1848"/>
                        <a:pt x="1280" y="1862"/>
                      </a:cubicBezTo>
                      <a:cubicBezTo>
                        <a:pt x="1283" y="1867"/>
                        <a:pt x="1282" y="1873"/>
                        <a:pt x="1282" y="1881"/>
                      </a:cubicBezTo>
                      <a:close/>
                      <a:moveTo>
                        <a:pt x="1284" y="1882"/>
                      </a:moveTo>
                      <a:cubicBezTo>
                        <a:pt x="1284" y="1887"/>
                        <a:pt x="1287" y="1891"/>
                        <a:pt x="1293" y="1891"/>
                      </a:cubicBezTo>
                      <a:cubicBezTo>
                        <a:pt x="1301" y="1891"/>
                        <a:pt x="1303" y="1880"/>
                        <a:pt x="1298" y="1875"/>
                      </a:cubicBezTo>
                      <a:cubicBezTo>
                        <a:pt x="1293" y="1872"/>
                        <a:pt x="1289" y="1873"/>
                        <a:pt x="1285" y="1866"/>
                      </a:cubicBezTo>
                      <a:cubicBezTo>
                        <a:pt x="1287" y="1874"/>
                        <a:pt x="1284" y="1876"/>
                        <a:pt x="1284" y="1882"/>
                      </a:cubicBezTo>
                      <a:close/>
                      <a:moveTo>
                        <a:pt x="1298" y="1917"/>
                      </a:moveTo>
                      <a:cubicBezTo>
                        <a:pt x="1306" y="1917"/>
                        <a:pt x="1313" y="1910"/>
                        <a:pt x="1316" y="1904"/>
                      </a:cubicBezTo>
                      <a:cubicBezTo>
                        <a:pt x="1324" y="1905"/>
                        <a:pt x="1327" y="1923"/>
                        <a:pt x="1315" y="1928"/>
                      </a:cubicBezTo>
                      <a:cubicBezTo>
                        <a:pt x="1307" y="1931"/>
                        <a:pt x="1297" y="1925"/>
                        <a:pt x="1298" y="1917"/>
                      </a:cubicBezTo>
                      <a:close/>
                      <a:moveTo>
                        <a:pt x="1564" y="1919"/>
                      </a:moveTo>
                      <a:cubicBezTo>
                        <a:pt x="1541" y="1929"/>
                        <a:pt x="1544" y="1954"/>
                        <a:pt x="1547" y="1966"/>
                      </a:cubicBezTo>
                      <a:cubicBezTo>
                        <a:pt x="1551" y="1979"/>
                        <a:pt x="1559" y="1994"/>
                        <a:pt x="1551" y="2008"/>
                      </a:cubicBezTo>
                      <a:cubicBezTo>
                        <a:pt x="1547" y="2015"/>
                        <a:pt x="1539" y="2021"/>
                        <a:pt x="1530" y="2020"/>
                      </a:cubicBezTo>
                      <a:cubicBezTo>
                        <a:pt x="1525" y="2019"/>
                        <a:pt x="1521" y="2016"/>
                        <a:pt x="1521" y="2010"/>
                      </a:cubicBezTo>
                      <a:cubicBezTo>
                        <a:pt x="1523" y="2014"/>
                        <a:pt x="1530" y="2015"/>
                        <a:pt x="1535" y="2011"/>
                      </a:cubicBezTo>
                      <a:cubicBezTo>
                        <a:pt x="1539" y="2008"/>
                        <a:pt x="1540" y="2001"/>
                        <a:pt x="1537" y="1995"/>
                      </a:cubicBezTo>
                      <a:cubicBezTo>
                        <a:pt x="1531" y="1980"/>
                        <a:pt x="1527" y="1964"/>
                        <a:pt x="1530" y="1951"/>
                      </a:cubicBezTo>
                      <a:cubicBezTo>
                        <a:pt x="1532" y="1936"/>
                        <a:pt x="1545" y="1920"/>
                        <a:pt x="1564" y="1919"/>
                      </a:cubicBezTo>
                      <a:close/>
                      <a:moveTo>
                        <a:pt x="1601" y="2162"/>
                      </a:moveTo>
                      <a:cubicBezTo>
                        <a:pt x="1602" y="2165"/>
                        <a:pt x="1602" y="2167"/>
                        <a:pt x="1601" y="2169"/>
                      </a:cubicBezTo>
                      <a:cubicBezTo>
                        <a:pt x="1599" y="2172"/>
                        <a:pt x="1596" y="2174"/>
                        <a:pt x="1592" y="2173"/>
                      </a:cubicBezTo>
                      <a:cubicBezTo>
                        <a:pt x="1588" y="2172"/>
                        <a:pt x="1586" y="2168"/>
                        <a:pt x="1586" y="2165"/>
                      </a:cubicBezTo>
                      <a:cubicBezTo>
                        <a:pt x="1585" y="2159"/>
                        <a:pt x="1591" y="2158"/>
                        <a:pt x="1593" y="2156"/>
                      </a:cubicBezTo>
                      <a:cubicBezTo>
                        <a:pt x="1596" y="2152"/>
                        <a:pt x="1596" y="2147"/>
                        <a:pt x="1592" y="2142"/>
                      </a:cubicBezTo>
                      <a:cubicBezTo>
                        <a:pt x="1588" y="2137"/>
                        <a:pt x="1582" y="2134"/>
                        <a:pt x="1576" y="2137"/>
                      </a:cubicBezTo>
                      <a:cubicBezTo>
                        <a:pt x="1573" y="2138"/>
                        <a:pt x="1569" y="2141"/>
                        <a:pt x="1571" y="2145"/>
                      </a:cubicBezTo>
                      <a:cubicBezTo>
                        <a:pt x="1573" y="2142"/>
                        <a:pt x="1579" y="2142"/>
                        <a:pt x="1580" y="2147"/>
                      </a:cubicBezTo>
                      <a:cubicBezTo>
                        <a:pt x="1581" y="2150"/>
                        <a:pt x="1579" y="2156"/>
                        <a:pt x="1578" y="2162"/>
                      </a:cubicBezTo>
                      <a:cubicBezTo>
                        <a:pt x="1577" y="2168"/>
                        <a:pt x="1577" y="2174"/>
                        <a:pt x="1579" y="2179"/>
                      </a:cubicBezTo>
                      <a:cubicBezTo>
                        <a:pt x="1584" y="2189"/>
                        <a:pt x="1597" y="2192"/>
                        <a:pt x="1605" y="2185"/>
                      </a:cubicBezTo>
                      <a:cubicBezTo>
                        <a:pt x="1610" y="2182"/>
                        <a:pt x="1612" y="2177"/>
                        <a:pt x="1612" y="2172"/>
                      </a:cubicBezTo>
                      <a:cubicBezTo>
                        <a:pt x="1614" y="2166"/>
                        <a:pt x="1612" y="2151"/>
                        <a:pt x="1617" y="2146"/>
                      </a:cubicBezTo>
                      <a:cubicBezTo>
                        <a:pt x="1621" y="2142"/>
                        <a:pt x="1626" y="2143"/>
                        <a:pt x="1627" y="2146"/>
                      </a:cubicBezTo>
                      <a:cubicBezTo>
                        <a:pt x="1630" y="2143"/>
                        <a:pt x="1627" y="2137"/>
                        <a:pt x="1623" y="2135"/>
                      </a:cubicBezTo>
                      <a:cubicBezTo>
                        <a:pt x="1614" y="2132"/>
                        <a:pt x="1603" y="2137"/>
                        <a:pt x="1600" y="2148"/>
                      </a:cubicBezTo>
                      <a:cubicBezTo>
                        <a:pt x="1598" y="2152"/>
                        <a:pt x="1600" y="2157"/>
                        <a:pt x="1601" y="2162"/>
                      </a:cubicBezTo>
                      <a:close/>
                      <a:moveTo>
                        <a:pt x="1502" y="2284"/>
                      </a:moveTo>
                      <a:cubicBezTo>
                        <a:pt x="1501" y="2267"/>
                        <a:pt x="1489" y="2259"/>
                        <a:pt x="1486" y="2254"/>
                      </a:cubicBezTo>
                      <a:cubicBezTo>
                        <a:pt x="1483" y="2247"/>
                        <a:pt x="1490" y="2243"/>
                        <a:pt x="1495" y="2249"/>
                      </a:cubicBezTo>
                      <a:cubicBezTo>
                        <a:pt x="1501" y="2255"/>
                        <a:pt x="1506" y="2270"/>
                        <a:pt x="1502" y="2284"/>
                      </a:cubicBezTo>
                      <a:close/>
                      <a:moveTo>
                        <a:pt x="1482" y="2221"/>
                      </a:moveTo>
                      <a:cubicBezTo>
                        <a:pt x="1484" y="2221"/>
                        <a:pt x="1485" y="2222"/>
                        <a:pt x="1486" y="2223"/>
                      </a:cubicBezTo>
                      <a:cubicBezTo>
                        <a:pt x="1486" y="2224"/>
                        <a:pt x="1486" y="2227"/>
                        <a:pt x="1485" y="2228"/>
                      </a:cubicBezTo>
                      <a:cubicBezTo>
                        <a:pt x="1483" y="2230"/>
                        <a:pt x="1481" y="2230"/>
                        <a:pt x="1479" y="2229"/>
                      </a:cubicBezTo>
                      <a:cubicBezTo>
                        <a:pt x="1476" y="2228"/>
                        <a:pt x="1477" y="2225"/>
                        <a:pt x="1476" y="2223"/>
                      </a:cubicBezTo>
                      <a:cubicBezTo>
                        <a:pt x="1476" y="2220"/>
                        <a:pt x="1473" y="2219"/>
                        <a:pt x="1469" y="2220"/>
                      </a:cubicBezTo>
                      <a:cubicBezTo>
                        <a:pt x="1466" y="2220"/>
                        <a:pt x="1463" y="2222"/>
                        <a:pt x="1462" y="2226"/>
                      </a:cubicBezTo>
                      <a:cubicBezTo>
                        <a:pt x="1462" y="2229"/>
                        <a:pt x="1462" y="2231"/>
                        <a:pt x="1465" y="2231"/>
                      </a:cubicBezTo>
                      <a:cubicBezTo>
                        <a:pt x="1464" y="2229"/>
                        <a:pt x="1465" y="2226"/>
                        <a:pt x="1468" y="2227"/>
                      </a:cubicBezTo>
                      <a:cubicBezTo>
                        <a:pt x="1470" y="2227"/>
                        <a:pt x="1473" y="2230"/>
                        <a:pt x="1475" y="2232"/>
                      </a:cubicBezTo>
                      <a:cubicBezTo>
                        <a:pt x="1478" y="2235"/>
                        <a:pt x="1481" y="2236"/>
                        <a:pt x="1484" y="2237"/>
                      </a:cubicBezTo>
                      <a:cubicBezTo>
                        <a:pt x="1491" y="2237"/>
                        <a:pt x="1496" y="2231"/>
                        <a:pt x="1495" y="2225"/>
                      </a:cubicBezTo>
                      <a:cubicBezTo>
                        <a:pt x="1495" y="2222"/>
                        <a:pt x="1493" y="2219"/>
                        <a:pt x="1490" y="2217"/>
                      </a:cubicBezTo>
                      <a:cubicBezTo>
                        <a:pt x="1487" y="2215"/>
                        <a:pt x="1479" y="2212"/>
                        <a:pt x="1478" y="2208"/>
                      </a:cubicBezTo>
                      <a:cubicBezTo>
                        <a:pt x="1477" y="2205"/>
                        <a:pt x="1479" y="2203"/>
                        <a:pt x="1481" y="2203"/>
                      </a:cubicBezTo>
                      <a:cubicBezTo>
                        <a:pt x="1480" y="2200"/>
                        <a:pt x="1476" y="2200"/>
                        <a:pt x="1474" y="2202"/>
                      </a:cubicBezTo>
                      <a:cubicBezTo>
                        <a:pt x="1470" y="2205"/>
                        <a:pt x="1470" y="2213"/>
                        <a:pt x="1474" y="2217"/>
                      </a:cubicBezTo>
                      <a:cubicBezTo>
                        <a:pt x="1476" y="2219"/>
                        <a:pt x="1479" y="2220"/>
                        <a:pt x="1482" y="2221"/>
                      </a:cubicBezTo>
                      <a:close/>
                      <a:moveTo>
                        <a:pt x="1482" y="2222"/>
                      </a:moveTo>
                      <a:cubicBezTo>
                        <a:pt x="1485" y="2222"/>
                        <a:pt x="1486" y="2224"/>
                        <a:pt x="1485" y="2226"/>
                      </a:cubicBezTo>
                      <a:cubicBezTo>
                        <a:pt x="1484" y="2230"/>
                        <a:pt x="1479" y="2229"/>
                        <a:pt x="1478" y="2227"/>
                      </a:cubicBezTo>
                      <a:cubicBezTo>
                        <a:pt x="1477" y="2224"/>
                        <a:pt x="1478" y="2222"/>
                        <a:pt x="1475" y="2220"/>
                      </a:cubicBezTo>
                      <a:cubicBezTo>
                        <a:pt x="1479" y="2222"/>
                        <a:pt x="1480" y="2221"/>
                        <a:pt x="1482" y="2222"/>
                      </a:cubicBezTo>
                      <a:close/>
                      <a:moveTo>
                        <a:pt x="1495" y="2232"/>
                      </a:moveTo>
                      <a:cubicBezTo>
                        <a:pt x="1494" y="2235"/>
                        <a:pt x="1490" y="2237"/>
                        <a:pt x="1488" y="2238"/>
                      </a:cubicBezTo>
                      <a:cubicBezTo>
                        <a:pt x="1487" y="2241"/>
                        <a:pt x="1494" y="2245"/>
                        <a:pt x="1498" y="2240"/>
                      </a:cubicBezTo>
                      <a:cubicBezTo>
                        <a:pt x="1500" y="2237"/>
                        <a:pt x="1499" y="2232"/>
                        <a:pt x="1495" y="2232"/>
                      </a:cubicBezTo>
                      <a:close/>
                      <a:moveTo>
                        <a:pt x="1498" y="2241"/>
                      </a:moveTo>
                      <a:cubicBezTo>
                        <a:pt x="1498" y="2242"/>
                        <a:pt x="1497" y="2243"/>
                        <a:pt x="1497" y="2243"/>
                      </a:cubicBezTo>
                      <a:cubicBezTo>
                        <a:pt x="1502" y="2248"/>
                        <a:pt x="1506" y="2257"/>
                        <a:pt x="1507" y="2265"/>
                      </a:cubicBezTo>
                      <a:cubicBezTo>
                        <a:pt x="1508" y="2280"/>
                        <a:pt x="1498" y="2290"/>
                        <a:pt x="1498" y="2312"/>
                      </a:cubicBezTo>
                      <a:cubicBezTo>
                        <a:pt x="1497" y="2322"/>
                        <a:pt x="1500" y="2331"/>
                        <a:pt x="1502" y="2336"/>
                      </a:cubicBezTo>
                      <a:cubicBezTo>
                        <a:pt x="1509" y="2351"/>
                        <a:pt x="1522" y="2363"/>
                        <a:pt x="1524" y="2380"/>
                      </a:cubicBezTo>
                      <a:cubicBezTo>
                        <a:pt x="1521" y="2373"/>
                        <a:pt x="1512" y="2371"/>
                        <a:pt x="1507" y="2380"/>
                      </a:cubicBezTo>
                      <a:cubicBezTo>
                        <a:pt x="1504" y="2386"/>
                        <a:pt x="1507" y="2399"/>
                        <a:pt x="1490" y="2403"/>
                      </a:cubicBezTo>
                      <a:cubicBezTo>
                        <a:pt x="1499" y="2405"/>
                        <a:pt x="1508" y="2405"/>
                        <a:pt x="1515" y="2401"/>
                      </a:cubicBezTo>
                      <a:cubicBezTo>
                        <a:pt x="1520" y="2398"/>
                        <a:pt x="1523" y="2394"/>
                        <a:pt x="1525" y="2389"/>
                      </a:cubicBezTo>
                      <a:cubicBezTo>
                        <a:pt x="1531" y="2366"/>
                        <a:pt x="1502" y="2346"/>
                        <a:pt x="1502" y="2326"/>
                      </a:cubicBezTo>
                      <a:cubicBezTo>
                        <a:pt x="1502" y="2327"/>
                        <a:pt x="1502" y="2328"/>
                        <a:pt x="1502" y="2329"/>
                      </a:cubicBezTo>
                      <a:cubicBezTo>
                        <a:pt x="1506" y="2348"/>
                        <a:pt x="1527" y="2359"/>
                        <a:pt x="1545" y="2353"/>
                      </a:cubicBezTo>
                      <a:cubicBezTo>
                        <a:pt x="1554" y="2350"/>
                        <a:pt x="1562" y="2343"/>
                        <a:pt x="1566" y="2333"/>
                      </a:cubicBezTo>
                      <a:cubicBezTo>
                        <a:pt x="1569" y="2322"/>
                        <a:pt x="1568" y="2310"/>
                        <a:pt x="1560" y="2301"/>
                      </a:cubicBezTo>
                      <a:cubicBezTo>
                        <a:pt x="1552" y="2291"/>
                        <a:pt x="1541" y="2287"/>
                        <a:pt x="1530" y="2293"/>
                      </a:cubicBezTo>
                      <a:cubicBezTo>
                        <a:pt x="1523" y="2296"/>
                        <a:pt x="1519" y="2303"/>
                        <a:pt x="1520" y="2311"/>
                      </a:cubicBezTo>
                      <a:cubicBezTo>
                        <a:pt x="1521" y="2321"/>
                        <a:pt x="1528" y="2327"/>
                        <a:pt x="1536" y="2327"/>
                      </a:cubicBezTo>
                      <a:cubicBezTo>
                        <a:pt x="1545" y="2327"/>
                        <a:pt x="1552" y="2320"/>
                        <a:pt x="1550" y="2310"/>
                      </a:cubicBezTo>
                      <a:cubicBezTo>
                        <a:pt x="1551" y="2321"/>
                        <a:pt x="1543" y="2327"/>
                        <a:pt x="1535" y="2325"/>
                      </a:cubicBezTo>
                      <a:cubicBezTo>
                        <a:pt x="1528" y="2324"/>
                        <a:pt x="1523" y="2319"/>
                        <a:pt x="1522" y="2311"/>
                      </a:cubicBezTo>
                      <a:cubicBezTo>
                        <a:pt x="1522" y="2304"/>
                        <a:pt x="1525" y="2298"/>
                        <a:pt x="1531" y="2295"/>
                      </a:cubicBezTo>
                      <a:cubicBezTo>
                        <a:pt x="1541" y="2291"/>
                        <a:pt x="1551" y="2295"/>
                        <a:pt x="1558" y="2303"/>
                      </a:cubicBezTo>
                      <a:cubicBezTo>
                        <a:pt x="1564" y="2311"/>
                        <a:pt x="1566" y="2322"/>
                        <a:pt x="1562" y="2332"/>
                      </a:cubicBezTo>
                      <a:cubicBezTo>
                        <a:pt x="1559" y="2342"/>
                        <a:pt x="1551" y="2348"/>
                        <a:pt x="1542" y="2350"/>
                      </a:cubicBezTo>
                      <a:cubicBezTo>
                        <a:pt x="1526" y="2355"/>
                        <a:pt x="1508" y="2345"/>
                        <a:pt x="1504" y="2328"/>
                      </a:cubicBezTo>
                      <a:cubicBezTo>
                        <a:pt x="1501" y="2314"/>
                        <a:pt x="1506" y="2304"/>
                        <a:pt x="1516" y="2295"/>
                      </a:cubicBezTo>
                      <a:cubicBezTo>
                        <a:pt x="1533" y="2280"/>
                        <a:pt x="1559" y="2276"/>
                        <a:pt x="1574" y="2283"/>
                      </a:cubicBezTo>
                      <a:cubicBezTo>
                        <a:pt x="1583" y="2287"/>
                        <a:pt x="1589" y="2297"/>
                        <a:pt x="1583" y="2306"/>
                      </a:cubicBezTo>
                      <a:cubicBezTo>
                        <a:pt x="1579" y="2311"/>
                        <a:pt x="1574" y="2312"/>
                        <a:pt x="1568" y="2308"/>
                      </a:cubicBezTo>
                      <a:cubicBezTo>
                        <a:pt x="1570" y="2318"/>
                        <a:pt x="1586" y="2320"/>
                        <a:pt x="1595" y="2310"/>
                      </a:cubicBezTo>
                      <a:cubicBezTo>
                        <a:pt x="1604" y="2301"/>
                        <a:pt x="1605" y="2290"/>
                        <a:pt x="1601" y="2282"/>
                      </a:cubicBezTo>
                      <a:cubicBezTo>
                        <a:pt x="1595" y="2269"/>
                        <a:pt x="1580" y="2261"/>
                        <a:pt x="1563" y="2263"/>
                      </a:cubicBezTo>
                      <a:cubicBezTo>
                        <a:pt x="1546" y="2265"/>
                        <a:pt x="1529" y="2275"/>
                        <a:pt x="1517" y="2289"/>
                      </a:cubicBezTo>
                      <a:cubicBezTo>
                        <a:pt x="1518" y="2287"/>
                        <a:pt x="1520" y="2285"/>
                        <a:pt x="1521" y="2283"/>
                      </a:cubicBezTo>
                      <a:cubicBezTo>
                        <a:pt x="1542" y="2261"/>
                        <a:pt x="1569" y="2252"/>
                        <a:pt x="1599" y="2260"/>
                      </a:cubicBezTo>
                      <a:cubicBezTo>
                        <a:pt x="1621" y="2266"/>
                        <a:pt x="1635" y="2282"/>
                        <a:pt x="1640" y="2304"/>
                      </a:cubicBezTo>
                      <a:cubicBezTo>
                        <a:pt x="1642" y="2318"/>
                        <a:pt x="1640" y="2331"/>
                        <a:pt x="1635" y="2343"/>
                      </a:cubicBezTo>
                      <a:cubicBezTo>
                        <a:pt x="1631" y="2356"/>
                        <a:pt x="1622" y="2368"/>
                        <a:pt x="1612" y="2376"/>
                      </a:cubicBezTo>
                      <a:cubicBezTo>
                        <a:pt x="1607" y="2381"/>
                        <a:pt x="1602" y="2383"/>
                        <a:pt x="1595" y="2385"/>
                      </a:cubicBezTo>
                      <a:cubicBezTo>
                        <a:pt x="1584" y="2389"/>
                        <a:pt x="1571" y="2389"/>
                        <a:pt x="1560" y="2383"/>
                      </a:cubicBezTo>
                      <a:cubicBezTo>
                        <a:pt x="1551" y="2377"/>
                        <a:pt x="1547" y="2370"/>
                        <a:pt x="1546" y="2360"/>
                      </a:cubicBezTo>
                      <a:cubicBezTo>
                        <a:pt x="1535" y="2368"/>
                        <a:pt x="1540" y="2395"/>
                        <a:pt x="1563" y="2393"/>
                      </a:cubicBezTo>
                      <a:cubicBezTo>
                        <a:pt x="1570" y="2405"/>
                        <a:pt x="1592" y="2396"/>
                        <a:pt x="1604" y="2386"/>
                      </a:cubicBezTo>
                      <a:cubicBezTo>
                        <a:pt x="1589" y="2399"/>
                        <a:pt x="1562" y="2408"/>
                        <a:pt x="1549" y="2412"/>
                      </a:cubicBezTo>
                      <a:cubicBezTo>
                        <a:pt x="1550" y="2412"/>
                        <a:pt x="1550" y="2413"/>
                        <a:pt x="1550" y="2414"/>
                      </a:cubicBezTo>
                      <a:cubicBezTo>
                        <a:pt x="1555" y="2413"/>
                        <a:pt x="1562" y="2411"/>
                        <a:pt x="1570" y="2409"/>
                      </a:cubicBezTo>
                      <a:cubicBezTo>
                        <a:pt x="1562" y="2416"/>
                        <a:pt x="1558" y="2427"/>
                        <a:pt x="1560" y="2438"/>
                      </a:cubicBezTo>
                      <a:cubicBezTo>
                        <a:pt x="1565" y="2457"/>
                        <a:pt x="1586" y="2472"/>
                        <a:pt x="1587" y="2497"/>
                      </a:cubicBezTo>
                      <a:cubicBezTo>
                        <a:pt x="1594" y="2476"/>
                        <a:pt x="1581" y="2455"/>
                        <a:pt x="1578" y="2441"/>
                      </a:cubicBezTo>
                      <a:cubicBezTo>
                        <a:pt x="1570" y="2414"/>
                        <a:pt x="1581" y="2407"/>
                        <a:pt x="1597" y="2395"/>
                      </a:cubicBezTo>
                      <a:cubicBezTo>
                        <a:pt x="1595" y="2398"/>
                        <a:pt x="1593" y="2400"/>
                        <a:pt x="1592" y="2404"/>
                      </a:cubicBezTo>
                      <a:cubicBezTo>
                        <a:pt x="1582" y="2423"/>
                        <a:pt x="1583" y="2446"/>
                        <a:pt x="1596" y="2462"/>
                      </a:cubicBezTo>
                      <a:cubicBezTo>
                        <a:pt x="1606" y="2476"/>
                        <a:pt x="1622" y="2482"/>
                        <a:pt x="1638" y="2479"/>
                      </a:cubicBezTo>
                      <a:cubicBezTo>
                        <a:pt x="1660" y="2475"/>
                        <a:pt x="1675" y="2458"/>
                        <a:pt x="1678" y="2437"/>
                      </a:cubicBezTo>
                      <a:cubicBezTo>
                        <a:pt x="1679" y="2427"/>
                        <a:pt x="1677" y="2418"/>
                        <a:pt x="1672" y="2411"/>
                      </a:cubicBezTo>
                      <a:cubicBezTo>
                        <a:pt x="1662" y="2397"/>
                        <a:pt x="1648" y="2395"/>
                        <a:pt x="1633" y="2401"/>
                      </a:cubicBezTo>
                      <a:cubicBezTo>
                        <a:pt x="1650" y="2403"/>
                        <a:pt x="1649" y="2416"/>
                        <a:pt x="1653" y="2422"/>
                      </a:cubicBezTo>
                      <a:cubicBezTo>
                        <a:pt x="1662" y="2434"/>
                        <a:pt x="1675" y="2419"/>
                        <a:pt x="1667" y="2407"/>
                      </a:cubicBezTo>
                      <a:cubicBezTo>
                        <a:pt x="1666" y="2406"/>
                        <a:pt x="1665" y="2405"/>
                        <a:pt x="1664" y="2403"/>
                      </a:cubicBezTo>
                      <a:cubicBezTo>
                        <a:pt x="1674" y="2411"/>
                        <a:pt x="1679" y="2424"/>
                        <a:pt x="1677" y="2437"/>
                      </a:cubicBezTo>
                      <a:cubicBezTo>
                        <a:pt x="1673" y="2457"/>
                        <a:pt x="1658" y="2472"/>
                        <a:pt x="1638" y="2476"/>
                      </a:cubicBezTo>
                      <a:cubicBezTo>
                        <a:pt x="1623" y="2478"/>
                        <a:pt x="1608" y="2472"/>
                        <a:pt x="1599" y="2460"/>
                      </a:cubicBezTo>
                      <a:cubicBezTo>
                        <a:pt x="1588" y="2445"/>
                        <a:pt x="1587" y="2424"/>
                        <a:pt x="1596" y="2407"/>
                      </a:cubicBezTo>
                      <a:cubicBezTo>
                        <a:pt x="1599" y="2400"/>
                        <a:pt x="1604" y="2395"/>
                        <a:pt x="1609" y="2390"/>
                      </a:cubicBezTo>
                      <a:cubicBezTo>
                        <a:pt x="1606" y="2393"/>
                        <a:pt x="1604" y="2397"/>
                        <a:pt x="1602" y="2402"/>
                      </a:cubicBezTo>
                      <a:cubicBezTo>
                        <a:pt x="1598" y="2413"/>
                        <a:pt x="1602" y="2429"/>
                        <a:pt x="1614" y="2434"/>
                      </a:cubicBezTo>
                      <a:cubicBezTo>
                        <a:pt x="1620" y="2436"/>
                        <a:pt x="1626" y="2434"/>
                        <a:pt x="1630" y="2430"/>
                      </a:cubicBezTo>
                      <a:cubicBezTo>
                        <a:pt x="1633" y="2427"/>
                        <a:pt x="1635" y="2422"/>
                        <a:pt x="1634" y="2418"/>
                      </a:cubicBezTo>
                      <a:cubicBezTo>
                        <a:pt x="1634" y="2414"/>
                        <a:pt x="1631" y="2409"/>
                        <a:pt x="1627" y="2407"/>
                      </a:cubicBezTo>
                      <a:cubicBezTo>
                        <a:pt x="1621" y="2404"/>
                        <a:pt x="1614" y="2406"/>
                        <a:pt x="1611" y="2411"/>
                      </a:cubicBezTo>
                      <a:cubicBezTo>
                        <a:pt x="1609" y="2414"/>
                        <a:pt x="1610" y="2418"/>
                        <a:pt x="1612" y="2421"/>
                      </a:cubicBezTo>
                      <a:cubicBezTo>
                        <a:pt x="1614" y="2423"/>
                        <a:pt x="1617" y="2423"/>
                        <a:pt x="1618" y="2421"/>
                      </a:cubicBezTo>
                      <a:cubicBezTo>
                        <a:pt x="1617" y="2421"/>
                        <a:pt x="1615" y="2420"/>
                        <a:pt x="1614" y="2419"/>
                      </a:cubicBezTo>
                      <a:cubicBezTo>
                        <a:pt x="1613" y="2416"/>
                        <a:pt x="1615" y="2413"/>
                        <a:pt x="1618" y="2412"/>
                      </a:cubicBezTo>
                      <a:cubicBezTo>
                        <a:pt x="1620" y="2412"/>
                        <a:pt x="1622" y="2413"/>
                        <a:pt x="1624" y="2415"/>
                      </a:cubicBezTo>
                      <a:cubicBezTo>
                        <a:pt x="1626" y="2417"/>
                        <a:pt x="1626" y="2421"/>
                        <a:pt x="1624" y="2424"/>
                      </a:cubicBezTo>
                      <a:cubicBezTo>
                        <a:pt x="1622" y="2427"/>
                        <a:pt x="1618" y="2428"/>
                        <a:pt x="1615" y="2426"/>
                      </a:cubicBezTo>
                      <a:cubicBezTo>
                        <a:pt x="1604" y="2423"/>
                        <a:pt x="1602" y="2407"/>
                        <a:pt x="1606" y="2398"/>
                      </a:cubicBezTo>
                      <a:cubicBezTo>
                        <a:pt x="1610" y="2387"/>
                        <a:pt x="1620" y="2378"/>
                        <a:pt x="1627" y="2370"/>
                      </a:cubicBezTo>
                      <a:cubicBezTo>
                        <a:pt x="1634" y="2360"/>
                        <a:pt x="1641" y="2348"/>
                        <a:pt x="1643" y="2331"/>
                      </a:cubicBezTo>
                      <a:cubicBezTo>
                        <a:pt x="1643" y="2334"/>
                        <a:pt x="1643" y="2338"/>
                        <a:pt x="1644" y="2341"/>
                      </a:cubicBezTo>
                      <a:cubicBezTo>
                        <a:pt x="1648" y="2363"/>
                        <a:pt x="1662" y="2379"/>
                        <a:pt x="1685" y="2383"/>
                      </a:cubicBezTo>
                      <a:cubicBezTo>
                        <a:pt x="1705" y="2386"/>
                        <a:pt x="1726" y="2378"/>
                        <a:pt x="1738" y="2361"/>
                      </a:cubicBezTo>
                      <a:cubicBezTo>
                        <a:pt x="1749" y="2345"/>
                        <a:pt x="1751" y="2323"/>
                        <a:pt x="1741" y="2306"/>
                      </a:cubicBezTo>
                      <a:cubicBezTo>
                        <a:pt x="1731" y="2290"/>
                        <a:pt x="1714" y="2283"/>
                        <a:pt x="1699" y="2287"/>
                      </a:cubicBezTo>
                      <a:cubicBezTo>
                        <a:pt x="1689" y="2289"/>
                        <a:pt x="1681" y="2295"/>
                        <a:pt x="1676" y="2303"/>
                      </a:cubicBezTo>
                      <a:cubicBezTo>
                        <a:pt x="1674" y="2308"/>
                        <a:pt x="1673" y="2314"/>
                        <a:pt x="1673" y="2320"/>
                      </a:cubicBezTo>
                      <a:cubicBezTo>
                        <a:pt x="1675" y="2331"/>
                        <a:pt x="1682" y="2338"/>
                        <a:pt x="1692" y="2338"/>
                      </a:cubicBezTo>
                      <a:cubicBezTo>
                        <a:pt x="1703" y="2339"/>
                        <a:pt x="1713" y="2331"/>
                        <a:pt x="1714" y="2320"/>
                      </a:cubicBezTo>
                      <a:cubicBezTo>
                        <a:pt x="1714" y="2309"/>
                        <a:pt x="1706" y="2299"/>
                        <a:pt x="1695" y="2298"/>
                      </a:cubicBezTo>
                      <a:cubicBezTo>
                        <a:pt x="1685" y="2298"/>
                        <a:pt x="1677" y="2304"/>
                        <a:pt x="1674" y="2312"/>
                      </a:cubicBezTo>
                      <a:cubicBezTo>
                        <a:pt x="1676" y="2300"/>
                        <a:pt x="1687" y="2290"/>
                        <a:pt x="1700" y="2288"/>
                      </a:cubicBezTo>
                      <a:cubicBezTo>
                        <a:pt x="1715" y="2285"/>
                        <a:pt x="1730" y="2292"/>
                        <a:pt x="1739" y="2307"/>
                      </a:cubicBezTo>
                      <a:cubicBezTo>
                        <a:pt x="1748" y="2323"/>
                        <a:pt x="1745" y="2343"/>
                        <a:pt x="1735" y="2358"/>
                      </a:cubicBezTo>
                      <a:cubicBezTo>
                        <a:pt x="1724" y="2375"/>
                        <a:pt x="1705" y="2382"/>
                        <a:pt x="1685" y="2379"/>
                      </a:cubicBezTo>
                      <a:cubicBezTo>
                        <a:pt x="1666" y="2374"/>
                        <a:pt x="1653" y="2361"/>
                        <a:pt x="1650" y="2341"/>
                      </a:cubicBezTo>
                      <a:cubicBezTo>
                        <a:pt x="1647" y="2327"/>
                        <a:pt x="1649" y="2313"/>
                        <a:pt x="1644" y="2298"/>
                      </a:cubicBezTo>
                      <a:cubicBezTo>
                        <a:pt x="1638" y="2277"/>
                        <a:pt x="1623" y="2262"/>
                        <a:pt x="1601" y="2255"/>
                      </a:cubicBezTo>
                      <a:cubicBezTo>
                        <a:pt x="1569" y="2246"/>
                        <a:pt x="1538" y="2255"/>
                        <a:pt x="1517" y="2279"/>
                      </a:cubicBezTo>
                      <a:cubicBezTo>
                        <a:pt x="1507" y="2291"/>
                        <a:pt x="1501" y="2302"/>
                        <a:pt x="1500" y="2315"/>
                      </a:cubicBezTo>
                      <a:cubicBezTo>
                        <a:pt x="1500" y="2302"/>
                        <a:pt x="1504" y="2289"/>
                        <a:pt x="1511" y="2278"/>
                      </a:cubicBezTo>
                      <a:cubicBezTo>
                        <a:pt x="1520" y="2262"/>
                        <a:pt x="1537" y="2248"/>
                        <a:pt x="1552" y="2240"/>
                      </a:cubicBezTo>
                      <a:cubicBezTo>
                        <a:pt x="1559" y="2236"/>
                        <a:pt x="1564" y="2232"/>
                        <a:pt x="1569" y="2227"/>
                      </a:cubicBezTo>
                      <a:cubicBezTo>
                        <a:pt x="1571" y="2225"/>
                        <a:pt x="1572" y="2224"/>
                        <a:pt x="1573" y="2223"/>
                      </a:cubicBezTo>
                      <a:cubicBezTo>
                        <a:pt x="1575" y="2220"/>
                        <a:pt x="1577" y="2217"/>
                        <a:pt x="1579" y="2215"/>
                      </a:cubicBezTo>
                      <a:cubicBezTo>
                        <a:pt x="1580" y="2213"/>
                        <a:pt x="1584" y="2204"/>
                        <a:pt x="1583" y="2203"/>
                      </a:cubicBezTo>
                      <a:cubicBezTo>
                        <a:pt x="1582" y="2203"/>
                        <a:pt x="1579" y="2208"/>
                        <a:pt x="1578" y="2209"/>
                      </a:cubicBezTo>
                      <a:cubicBezTo>
                        <a:pt x="1576" y="2213"/>
                        <a:pt x="1573" y="2217"/>
                        <a:pt x="1570" y="2220"/>
                      </a:cubicBezTo>
                      <a:cubicBezTo>
                        <a:pt x="1569" y="2222"/>
                        <a:pt x="1568" y="2223"/>
                        <a:pt x="1567" y="2224"/>
                      </a:cubicBezTo>
                      <a:cubicBezTo>
                        <a:pt x="1562" y="2229"/>
                        <a:pt x="1557" y="2233"/>
                        <a:pt x="1551" y="2237"/>
                      </a:cubicBezTo>
                      <a:cubicBezTo>
                        <a:pt x="1551" y="2237"/>
                        <a:pt x="1550" y="2238"/>
                        <a:pt x="1549" y="2238"/>
                      </a:cubicBezTo>
                      <a:cubicBezTo>
                        <a:pt x="1550" y="2237"/>
                        <a:pt x="1552" y="2235"/>
                        <a:pt x="1553" y="2233"/>
                      </a:cubicBezTo>
                      <a:cubicBezTo>
                        <a:pt x="1557" y="2229"/>
                        <a:pt x="1560" y="2224"/>
                        <a:pt x="1563" y="2218"/>
                      </a:cubicBezTo>
                      <a:cubicBezTo>
                        <a:pt x="1568" y="2202"/>
                        <a:pt x="1558" y="2190"/>
                        <a:pt x="1544" y="2184"/>
                      </a:cubicBezTo>
                      <a:cubicBezTo>
                        <a:pt x="1532" y="2180"/>
                        <a:pt x="1519" y="2180"/>
                        <a:pt x="1508" y="2188"/>
                      </a:cubicBezTo>
                      <a:cubicBezTo>
                        <a:pt x="1500" y="2195"/>
                        <a:pt x="1497" y="2205"/>
                        <a:pt x="1501" y="2215"/>
                      </a:cubicBezTo>
                      <a:cubicBezTo>
                        <a:pt x="1505" y="2222"/>
                        <a:pt x="1512" y="2229"/>
                        <a:pt x="1521" y="2228"/>
                      </a:cubicBezTo>
                      <a:cubicBezTo>
                        <a:pt x="1526" y="2228"/>
                        <a:pt x="1530" y="2225"/>
                        <a:pt x="1532" y="2220"/>
                      </a:cubicBezTo>
                      <a:cubicBezTo>
                        <a:pt x="1533" y="2218"/>
                        <a:pt x="1534" y="2215"/>
                        <a:pt x="1533" y="2212"/>
                      </a:cubicBezTo>
                      <a:cubicBezTo>
                        <a:pt x="1531" y="2209"/>
                        <a:pt x="1528" y="2207"/>
                        <a:pt x="1525" y="2206"/>
                      </a:cubicBezTo>
                      <a:cubicBezTo>
                        <a:pt x="1521" y="2205"/>
                        <a:pt x="1517" y="2206"/>
                        <a:pt x="1515" y="2209"/>
                      </a:cubicBezTo>
                      <a:cubicBezTo>
                        <a:pt x="1513" y="2212"/>
                        <a:pt x="1513" y="2216"/>
                        <a:pt x="1516" y="2219"/>
                      </a:cubicBezTo>
                      <a:cubicBezTo>
                        <a:pt x="1519" y="2223"/>
                        <a:pt x="1524" y="2223"/>
                        <a:pt x="1527" y="2220"/>
                      </a:cubicBezTo>
                      <a:cubicBezTo>
                        <a:pt x="1531" y="2217"/>
                        <a:pt x="1531" y="2212"/>
                        <a:pt x="1528" y="2208"/>
                      </a:cubicBezTo>
                      <a:cubicBezTo>
                        <a:pt x="1527" y="2207"/>
                        <a:pt x="1526" y="2206"/>
                        <a:pt x="1524" y="2206"/>
                      </a:cubicBezTo>
                      <a:cubicBezTo>
                        <a:pt x="1525" y="2206"/>
                        <a:pt x="1525" y="2206"/>
                        <a:pt x="1525" y="2206"/>
                      </a:cubicBezTo>
                      <a:cubicBezTo>
                        <a:pt x="1528" y="2207"/>
                        <a:pt x="1531" y="2209"/>
                        <a:pt x="1532" y="2212"/>
                      </a:cubicBezTo>
                      <a:cubicBezTo>
                        <a:pt x="1533" y="2215"/>
                        <a:pt x="1533" y="2217"/>
                        <a:pt x="1532" y="2220"/>
                      </a:cubicBezTo>
                      <a:cubicBezTo>
                        <a:pt x="1530" y="2224"/>
                        <a:pt x="1526" y="2227"/>
                        <a:pt x="1521" y="2228"/>
                      </a:cubicBezTo>
                      <a:cubicBezTo>
                        <a:pt x="1513" y="2228"/>
                        <a:pt x="1506" y="2221"/>
                        <a:pt x="1503" y="2214"/>
                      </a:cubicBezTo>
                      <a:cubicBezTo>
                        <a:pt x="1499" y="2205"/>
                        <a:pt x="1501" y="2196"/>
                        <a:pt x="1510" y="2189"/>
                      </a:cubicBezTo>
                      <a:cubicBezTo>
                        <a:pt x="1519" y="2182"/>
                        <a:pt x="1533" y="2182"/>
                        <a:pt x="1544" y="2187"/>
                      </a:cubicBezTo>
                      <a:cubicBezTo>
                        <a:pt x="1556" y="2192"/>
                        <a:pt x="1564" y="2203"/>
                        <a:pt x="1559" y="2217"/>
                      </a:cubicBezTo>
                      <a:cubicBezTo>
                        <a:pt x="1557" y="2223"/>
                        <a:pt x="1555" y="2227"/>
                        <a:pt x="1551" y="2231"/>
                      </a:cubicBezTo>
                      <a:cubicBezTo>
                        <a:pt x="1548" y="2234"/>
                        <a:pt x="1546" y="2236"/>
                        <a:pt x="1543" y="2238"/>
                      </a:cubicBezTo>
                      <a:cubicBezTo>
                        <a:pt x="1536" y="2244"/>
                        <a:pt x="1528" y="2250"/>
                        <a:pt x="1521" y="2258"/>
                      </a:cubicBezTo>
                      <a:cubicBezTo>
                        <a:pt x="1516" y="2262"/>
                        <a:pt x="1513" y="2267"/>
                        <a:pt x="1509" y="2272"/>
                      </a:cubicBezTo>
                      <a:cubicBezTo>
                        <a:pt x="1510" y="2269"/>
                        <a:pt x="1509" y="2266"/>
                        <a:pt x="1509" y="2263"/>
                      </a:cubicBezTo>
                      <a:cubicBezTo>
                        <a:pt x="1507" y="2254"/>
                        <a:pt x="1503" y="2246"/>
                        <a:pt x="1498" y="2241"/>
                      </a:cubicBezTo>
                      <a:close/>
                      <a:moveTo>
                        <a:pt x="1600" y="2163"/>
                      </a:moveTo>
                      <a:cubicBezTo>
                        <a:pt x="1601" y="2167"/>
                        <a:pt x="1599" y="2171"/>
                        <a:pt x="1595" y="2172"/>
                      </a:cubicBezTo>
                      <a:cubicBezTo>
                        <a:pt x="1589" y="2173"/>
                        <a:pt x="1586" y="2165"/>
                        <a:pt x="1589" y="2161"/>
                      </a:cubicBezTo>
                      <a:cubicBezTo>
                        <a:pt x="1592" y="2157"/>
                        <a:pt x="1595" y="2157"/>
                        <a:pt x="1597" y="2152"/>
                      </a:cubicBezTo>
                      <a:cubicBezTo>
                        <a:pt x="1597" y="2158"/>
                        <a:pt x="1599" y="2159"/>
                        <a:pt x="1600" y="2163"/>
                      </a:cubicBezTo>
                      <a:close/>
                      <a:moveTo>
                        <a:pt x="1559" y="2238"/>
                      </a:moveTo>
                      <a:cubicBezTo>
                        <a:pt x="1570" y="2231"/>
                        <a:pt x="1586" y="2234"/>
                        <a:pt x="1593" y="2241"/>
                      </a:cubicBezTo>
                      <a:cubicBezTo>
                        <a:pt x="1600" y="2247"/>
                        <a:pt x="1605" y="2253"/>
                        <a:pt x="1612" y="2254"/>
                      </a:cubicBezTo>
                      <a:cubicBezTo>
                        <a:pt x="1619" y="2255"/>
                        <a:pt x="1628" y="2252"/>
                        <a:pt x="1628" y="2246"/>
                      </a:cubicBezTo>
                      <a:cubicBezTo>
                        <a:pt x="1624" y="2250"/>
                        <a:pt x="1618" y="2248"/>
                        <a:pt x="1613" y="2245"/>
                      </a:cubicBezTo>
                      <a:cubicBezTo>
                        <a:pt x="1609" y="2243"/>
                        <a:pt x="1605" y="2241"/>
                        <a:pt x="1600" y="2242"/>
                      </a:cubicBezTo>
                      <a:cubicBezTo>
                        <a:pt x="1599" y="2232"/>
                        <a:pt x="1590" y="2229"/>
                        <a:pt x="1583" y="2229"/>
                      </a:cubicBezTo>
                      <a:cubicBezTo>
                        <a:pt x="1575" y="2229"/>
                        <a:pt x="1565" y="2232"/>
                        <a:pt x="1559" y="2238"/>
                      </a:cubicBezTo>
                      <a:close/>
                      <a:moveTo>
                        <a:pt x="1540" y="2124"/>
                      </a:moveTo>
                      <a:cubicBezTo>
                        <a:pt x="1528" y="2107"/>
                        <a:pt x="1538" y="2090"/>
                        <a:pt x="1540" y="2082"/>
                      </a:cubicBezTo>
                      <a:cubicBezTo>
                        <a:pt x="1542" y="2070"/>
                        <a:pt x="1530" y="2068"/>
                        <a:pt x="1526" y="2080"/>
                      </a:cubicBezTo>
                      <a:cubicBezTo>
                        <a:pt x="1522" y="2091"/>
                        <a:pt x="1525" y="2111"/>
                        <a:pt x="1540" y="2124"/>
                      </a:cubicBezTo>
                      <a:close/>
                      <a:moveTo>
                        <a:pt x="1596" y="2191"/>
                      </a:moveTo>
                      <a:cubicBezTo>
                        <a:pt x="1590" y="2192"/>
                        <a:pt x="1583" y="2188"/>
                        <a:pt x="1580" y="2185"/>
                      </a:cubicBezTo>
                      <a:cubicBezTo>
                        <a:pt x="1574" y="2187"/>
                        <a:pt x="1575" y="2200"/>
                        <a:pt x="1585" y="2202"/>
                      </a:cubicBezTo>
                      <a:cubicBezTo>
                        <a:pt x="1591" y="2203"/>
                        <a:pt x="1597" y="2197"/>
                        <a:pt x="1596" y="2191"/>
                      </a:cubicBezTo>
                      <a:close/>
                      <a:moveTo>
                        <a:pt x="1567" y="2230"/>
                      </a:moveTo>
                      <a:cubicBezTo>
                        <a:pt x="1590" y="2219"/>
                        <a:pt x="1611" y="2233"/>
                        <a:pt x="1619" y="2235"/>
                      </a:cubicBezTo>
                      <a:cubicBezTo>
                        <a:pt x="1635" y="2238"/>
                        <a:pt x="1638" y="2221"/>
                        <a:pt x="1621" y="2216"/>
                      </a:cubicBezTo>
                      <a:cubicBezTo>
                        <a:pt x="1611" y="2213"/>
                        <a:pt x="1588" y="2213"/>
                        <a:pt x="1567" y="2230"/>
                      </a:cubicBezTo>
                      <a:close/>
                      <a:moveTo>
                        <a:pt x="1527" y="2174"/>
                      </a:moveTo>
                      <a:cubicBezTo>
                        <a:pt x="1518" y="2180"/>
                        <a:pt x="1507" y="2185"/>
                        <a:pt x="1497" y="2184"/>
                      </a:cubicBezTo>
                      <a:cubicBezTo>
                        <a:pt x="1487" y="2183"/>
                        <a:pt x="1477" y="2177"/>
                        <a:pt x="1474" y="2168"/>
                      </a:cubicBezTo>
                      <a:cubicBezTo>
                        <a:pt x="1472" y="2162"/>
                        <a:pt x="1472" y="2156"/>
                        <a:pt x="1473" y="2150"/>
                      </a:cubicBezTo>
                      <a:cubicBezTo>
                        <a:pt x="1476" y="2143"/>
                        <a:pt x="1478" y="2139"/>
                        <a:pt x="1483" y="2134"/>
                      </a:cubicBezTo>
                      <a:cubicBezTo>
                        <a:pt x="1488" y="2130"/>
                        <a:pt x="1492" y="2127"/>
                        <a:pt x="1498" y="2125"/>
                      </a:cubicBezTo>
                      <a:cubicBezTo>
                        <a:pt x="1501" y="2124"/>
                        <a:pt x="1503" y="2123"/>
                        <a:pt x="1506" y="2122"/>
                      </a:cubicBezTo>
                      <a:cubicBezTo>
                        <a:pt x="1514" y="2121"/>
                        <a:pt x="1520" y="2121"/>
                        <a:pt x="1528" y="2122"/>
                      </a:cubicBezTo>
                      <a:cubicBezTo>
                        <a:pt x="1538" y="2125"/>
                        <a:pt x="1546" y="2128"/>
                        <a:pt x="1555" y="2136"/>
                      </a:cubicBezTo>
                      <a:cubicBezTo>
                        <a:pt x="1555" y="2136"/>
                        <a:pt x="1556" y="2137"/>
                        <a:pt x="1556" y="2137"/>
                      </a:cubicBezTo>
                      <a:cubicBezTo>
                        <a:pt x="1554" y="2130"/>
                        <a:pt x="1555" y="2121"/>
                        <a:pt x="1557" y="2114"/>
                      </a:cubicBezTo>
                      <a:cubicBezTo>
                        <a:pt x="1560" y="2105"/>
                        <a:pt x="1566" y="2097"/>
                        <a:pt x="1574" y="2093"/>
                      </a:cubicBezTo>
                      <a:cubicBezTo>
                        <a:pt x="1578" y="2092"/>
                        <a:pt x="1582" y="2091"/>
                        <a:pt x="1587" y="2091"/>
                      </a:cubicBezTo>
                      <a:cubicBezTo>
                        <a:pt x="1582" y="2092"/>
                        <a:pt x="1578" y="2093"/>
                        <a:pt x="1575" y="2095"/>
                      </a:cubicBezTo>
                      <a:cubicBezTo>
                        <a:pt x="1567" y="2099"/>
                        <a:pt x="1562" y="2106"/>
                        <a:pt x="1560" y="2115"/>
                      </a:cubicBezTo>
                      <a:cubicBezTo>
                        <a:pt x="1558" y="2121"/>
                        <a:pt x="1558" y="2127"/>
                        <a:pt x="1559" y="2133"/>
                      </a:cubicBezTo>
                      <a:cubicBezTo>
                        <a:pt x="1561" y="2143"/>
                        <a:pt x="1566" y="2151"/>
                        <a:pt x="1569" y="2161"/>
                      </a:cubicBezTo>
                      <a:cubicBezTo>
                        <a:pt x="1569" y="2162"/>
                        <a:pt x="1569" y="2162"/>
                        <a:pt x="1569" y="2162"/>
                      </a:cubicBezTo>
                      <a:cubicBezTo>
                        <a:pt x="1571" y="2168"/>
                        <a:pt x="1571" y="2174"/>
                        <a:pt x="1571" y="2180"/>
                      </a:cubicBezTo>
                      <a:cubicBezTo>
                        <a:pt x="1571" y="2181"/>
                        <a:pt x="1571" y="2196"/>
                        <a:pt x="1569" y="2196"/>
                      </a:cubicBezTo>
                      <a:cubicBezTo>
                        <a:pt x="1568" y="2195"/>
                        <a:pt x="1568" y="2186"/>
                        <a:pt x="1568" y="2185"/>
                      </a:cubicBezTo>
                      <a:cubicBezTo>
                        <a:pt x="1568" y="2177"/>
                        <a:pt x="1567" y="2171"/>
                        <a:pt x="1566" y="2163"/>
                      </a:cubicBezTo>
                      <a:cubicBezTo>
                        <a:pt x="1565" y="2162"/>
                        <a:pt x="1565" y="2162"/>
                        <a:pt x="1565" y="2162"/>
                      </a:cubicBezTo>
                      <a:cubicBezTo>
                        <a:pt x="1563" y="2152"/>
                        <a:pt x="1559" y="2145"/>
                        <a:pt x="1552" y="2138"/>
                      </a:cubicBezTo>
                      <a:cubicBezTo>
                        <a:pt x="1544" y="2130"/>
                        <a:pt x="1532" y="2124"/>
                        <a:pt x="1520" y="2126"/>
                      </a:cubicBezTo>
                      <a:cubicBezTo>
                        <a:pt x="1513" y="2127"/>
                        <a:pt x="1504" y="2133"/>
                        <a:pt x="1506" y="2140"/>
                      </a:cubicBezTo>
                      <a:cubicBezTo>
                        <a:pt x="1506" y="2143"/>
                        <a:pt x="1508" y="2145"/>
                        <a:pt x="1511" y="2146"/>
                      </a:cubicBezTo>
                      <a:cubicBezTo>
                        <a:pt x="1513" y="2146"/>
                        <a:pt x="1515" y="2145"/>
                        <a:pt x="1516" y="2142"/>
                      </a:cubicBezTo>
                      <a:cubicBezTo>
                        <a:pt x="1516" y="2141"/>
                        <a:pt x="1516" y="2139"/>
                        <a:pt x="1515" y="2138"/>
                      </a:cubicBezTo>
                      <a:cubicBezTo>
                        <a:pt x="1514" y="2136"/>
                        <a:pt x="1511" y="2136"/>
                        <a:pt x="1510" y="2138"/>
                      </a:cubicBezTo>
                      <a:cubicBezTo>
                        <a:pt x="1510" y="2139"/>
                        <a:pt x="1509" y="2140"/>
                        <a:pt x="1510" y="2141"/>
                      </a:cubicBezTo>
                      <a:cubicBezTo>
                        <a:pt x="1508" y="2141"/>
                        <a:pt x="1508" y="2139"/>
                        <a:pt x="1508" y="2137"/>
                      </a:cubicBezTo>
                      <a:cubicBezTo>
                        <a:pt x="1509" y="2135"/>
                        <a:pt x="1511" y="2133"/>
                        <a:pt x="1514" y="2133"/>
                      </a:cubicBezTo>
                      <a:cubicBezTo>
                        <a:pt x="1518" y="2134"/>
                        <a:pt x="1521" y="2137"/>
                        <a:pt x="1521" y="2142"/>
                      </a:cubicBezTo>
                      <a:cubicBezTo>
                        <a:pt x="1521" y="2145"/>
                        <a:pt x="1520" y="2148"/>
                        <a:pt x="1517" y="2150"/>
                      </a:cubicBezTo>
                      <a:cubicBezTo>
                        <a:pt x="1515" y="2152"/>
                        <a:pt x="1512" y="2152"/>
                        <a:pt x="1509" y="2151"/>
                      </a:cubicBezTo>
                      <a:cubicBezTo>
                        <a:pt x="1505" y="2150"/>
                        <a:pt x="1502" y="2147"/>
                        <a:pt x="1501" y="2143"/>
                      </a:cubicBezTo>
                      <a:cubicBezTo>
                        <a:pt x="1500" y="2133"/>
                        <a:pt x="1508" y="2126"/>
                        <a:pt x="1517" y="2125"/>
                      </a:cubicBezTo>
                      <a:cubicBezTo>
                        <a:pt x="1519" y="2124"/>
                        <a:pt x="1522" y="2124"/>
                        <a:pt x="1525" y="2124"/>
                      </a:cubicBezTo>
                      <a:cubicBezTo>
                        <a:pt x="1516" y="2123"/>
                        <a:pt x="1508" y="2123"/>
                        <a:pt x="1499" y="2126"/>
                      </a:cubicBezTo>
                      <a:cubicBezTo>
                        <a:pt x="1493" y="2129"/>
                        <a:pt x="1489" y="2131"/>
                        <a:pt x="1484" y="2135"/>
                      </a:cubicBezTo>
                      <a:cubicBezTo>
                        <a:pt x="1479" y="2140"/>
                        <a:pt x="1477" y="2144"/>
                        <a:pt x="1474" y="2150"/>
                      </a:cubicBezTo>
                      <a:cubicBezTo>
                        <a:pt x="1473" y="2154"/>
                        <a:pt x="1473" y="2157"/>
                        <a:pt x="1473" y="2160"/>
                      </a:cubicBezTo>
                      <a:cubicBezTo>
                        <a:pt x="1473" y="2160"/>
                        <a:pt x="1473" y="2160"/>
                        <a:pt x="1473" y="2160"/>
                      </a:cubicBezTo>
                      <a:cubicBezTo>
                        <a:pt x="1475" y="2151"/>
                        <a:pt x="1484" y="2145"/>
                        <a:pt x="1494" y="2153"/>
                      </a:cubicBezTo>
                      <a:cubicBezTo>
                        <a:pt x="1501" y="2159"/>
                        <a:pt x="1504" y="2177"/>
                        <a:pt x="1527" y="2174"/>
                      </a:cubicBezTo>
                      <a:close/>
                      <a:moveTo>
                        <a:pt x="1575" y="2096"/>
                      </a:moveTo>
                      <a:cubicBezTo>
                        <a:pt x="1579" y="2106"/>
                        <a:pt x="1593" y="2099"/>
                        <a:pt x="1598" y="2098"/>
                      </a:cubicBezTo>
                      <a:cubicBezTo>
                        <a:pt x="1602" y="2097"/>
                        <a:pt x="1605" y="2097"/>
                        <a:pt x="1608" y="2099"/>
                      </a:cubicBezTo>
                      <a:cubicBezTo>
                        <a:pt x="1606" y="2095"/>
                        <a:pt x="1598" y="2087"/>
                        <a:pt x="1593" y="2085"/>
                      </a:cubicBezTo>
                      <a:cubicBezTo>
                        <a:pt x="1586" y="2082"/>
                        <a:pt x="1578" y="2083"/>
                        <a:pt x="1574" y="2092"/>
                      </a:cubicBezTo>
                      <a:cubicBezTo>
                        <a:pt x="1578" y="2090"/>
                        <a:pt x="1585" y="2089"/>
                        <a:pt x="1588" y="2092"/>
                      </a:cubicBezTo>
                      <a:cubicBezTo>
                        <a:pt x="1586" y="2091"/>
                        <a:pt x="1579" y="2093"/>
                        <a:pt x="1575" y="2096"/>
                      </a:cubicBezTo>
                      <a:close/>
                      <a:moveTo>
                        <a:pt x="1568" y="2203"/>
                      </a:moveTo>
                      <a:cubicBezTo>
                        <a:pt x="1559" y="2179"/>
                        <a:pt x="1538" y="2173"/>
                        <a:pt x="1530" y="2163"/>
                      </a:cubicBezTo>
                      <a:cubicBezTo>
                        <a:pt x="1521" y="2153"/>
                        <a:pt x="1533" y="2142"/>
                        <a:pt x="1545" y="2151"/>
                      </a:cubicBezTo>
                      <a:cubicBezTo>
                        <a:pt x="1558" y="2161"/>
                        <a:pt x="1566" y="2183"/>
                        <a:pt x="1568" y="2203"/>
                      </a:cubicBezTo>
                      <a:close/>
                      <a:moveTo>
                        <a:pt x="1535" y="2121"/>
                      </a:moveTo>
                      <a:cubicBezTo>
                        <a:pt x="1517" y="2111"/>
                        <a:pt x="1478" y="2117"/>
                        <a:pt x="1477" y="2138"/>
                      </a:cubicBezTo>
                      <a:cubicBezTo>
                        <a:pt x="1473" y="2139"/>
                        <a:pt x="1469" y="2133"/>
                        <a:pt x="1470" y="2127"/>
                      </a:cubicBezTo>
                      <a:cubicBezTo>
                        <a:pt x="1472" y="2120"/>
                        <a:pt x="1479" y="2114"/>
                        <a:pt x="1488" y="2115"/>
                      </a:cubicBezTo>
                      <a:cubicBezTo>
                        <a:pt x="1488" y="2109"/>
                        <a:pt x="1501" y="2106"/>
                        <a:pt x="1516" y="2110"/>
                      </a:cubicBezTo>
                      <a:cubicBezTo>
                        <a:pt x="1509" y="2104"/>
                        <a:pt x="1504" y="2096"/>
                        <a:pt x="1501" y="2088"/>
                      </a:cubicBezTo>
                      <a:cubicBezTo>
                        <a:pt x="1498" y="2078"/>
                        <a:pt x="1497" y="2067"/>
                        <a:pt x="1499" y="2058"/>
                      </a:cubicBezTo>
                      <a:cubicBezTo>
                        <a:pt x="1502" y="2048"/>
                        <a:pt x="1509" y="2039"/>
                        <a:pt x="1520" y="2037"/>
                      </a:cubicBezTo>
                      <a:cubicBezTo>
                        <a:pt x="1527" y="2035"/>
                        <a:pt x="1535" y="2036"/>
                        <a:pt x="1540" y="2042"/>
                      </a:cubicBezTo>
                      <a:cubicBezTo>
                        <a:pt x="1544" y="2047"/>
                        <a:pt x="1544" y="2055"/>
                        <a:pt x="1541" y="2060"/>
                      </a:cubicBezTo>
                      <a:cubicBezTo>
                        <a:pt x="1538" y="2065"/>
                        <a:pt x="1532" y="2069"/>
                        <a:pt x="1526" y="2072"/>
                      </a:cubicBezTo>
                      <a:cubicBezTo>
                        <a:pt x="1535" y="2061"/>
                        <a:pt x="1527" y="2054"/>
                        <a:pt x="1526" y="2048"/>
                      </a:cubicBezTo>
                      <a:cubicBezTo>
                        <a:pt x="1525" y="2041"/>
                        <a:pt x="1531" y="2038"/>
                        <a:pt x="1536" y="2041"/>
                      </a:cubicBezTo>
                      <a:cubicBezTo>
                        <a:pt x="1536" y="2041"/>
                        <a:pt x="1536" y="2041"/>
                        <a:pt x="1536" y="2041"/>
                      </a:cubicBezTo>
                      <a:cubicBezTo>
                        <a:pt x="1531" y="2037"/>
                        <a:pt x="1526" y="2037"/>
                        <a:pt x="1520" y="2038"/>
                      </a:cubicBezTo>
                      <a:cubicBezTo>
                        <a:pt x="1512" y="2041"/>
                        <a:pt x="1505" y="2046"/>
                        <a:pt x="1502" y="2055"/>
                      </a:cubicBezTo>
                      <a:cubicBezTo>
                        <a:pt x="1503" y="2053"/>
                        <a:pt x="1504" y="2051"/>
                        <a:pt x="1506" y="2050"/>
                      </a:cubicBezTo>
                      <a:cubicBezTo>
                        <a:pt x="1510" y="2047"/>
                        <a:pt x="1515" y="2046"/>
                        <a:pt x="1519" y="2049"/>
                      </a:cubicBezTo>
                      <a:cubicBezTo>
                        <a:pt x="1521" y="2051"/>
                        <a:pt x="1521" y="2053"/>
                        <a:pt x="1521" y="2056"/>
                      </a:cubicBezTo>
                      <a:cubicBezTo>
                        <a:pt x="1520" y="2057"/>
                        <a:pt x="1519" y="2059"/>
                        <a:pt x="1517" y="2059"/>
                      </a:cubicBezTo>
                      <a:cubicBezTo>
                        <a:pt x="1515" y="2060"/>
                        <a:pt x="1513" y="2060"/>
                        <a:pt x="1512" y="2059"/>
                      </a:cubicBezTo>
                      <a:cubicBezTo>
                        <a:pt x="1510" y="2058"/>
                        <a:pt x="1509" y="2055"/>
                        <a:pt x="1510" y="2053"/>
                      </a:cubicBezTo>
                      <a:cubicBezTo>
                        <a:pt x="1511" y="2051"/>
                        <a:pt x="1512" y="2051"/>
                        <a:pt x="1514" y="2051"/>
                      </a:cubicBezTo>
                      <a:cubicBezTo>
                        <a:pt x="1515" y="2051"/>
                        <a:pt x="1515" y="2052"/>
                        <a:pt x="1515" y="2053"/>
                      </a:cubicBezTo>
                      <a:cubicBezTo>
                        <a:pt x="1515" y="2053"/>
                        <a:pt x="1514" y="2052"/>
                        <a:pt x="1513" y="2052"/>
                      </a:cubicBezTo>
                      <a:cubicBezTo>
                        <a:pt x="1512" y="2052"/>
                        <a:pt x="1511" y="2054"/>
                        <a:pt x="1512" y="2055"/>
                      </a:cubicBezTo>
                      <a:cubicBezTo>
                        <a:pt x="1512" y="2056"/>
                        <a:pt x="1513" y="2056"/>
                        <a:pt x="1514" y="2056"/>
                      </a:cubicBezTo>
                      <a:cubicBezTo>
                        <a:pt x="1515" y="2057"/>
                        <a:pt x="1517" y="2056"/>
                        <a:pt x="1517" y="2055"/>
                      </a:cubicBezTo>
                      <a:cubicBezTo>
                        <a:pt x="1518" y="2053"/>
                        <a:pt x="1517" y="2052"/>
                        <a:pt x="1516" y="2051"/>
                      </a:cubicBezTo>
                      <a:cubicBezTo>
                        <a:pt x="1513" y="2048"/>
                        <a:pt x="1507" y="2050"/>
                        <a:pt x="1504" y="2053"/>
                      </a:cubicBezTo>
                      <a:cubicBezTo>
                        <a:pt x="1500" y="2058"/>
                        <a:pt x="1499" y="2067"/>
                        <a:pt x="1500" y="2073"/>
                      </a:cubicBezTo>
                      <a:cubicBezTo>
                        <a:pt x="1501" y="2090"/>
                        <a:pt x="1510" y="2104"/>
                        <a:pt x="1522" y="2112"/>
                      </a:cubicBezTo>
                      <a:cubicBezTo>
                        <a:pt x="1526" y="2114"/>
                        <a:pt x="1531" y="2117"/>
                        <a:pt x="1535" y="2121"/>
                      </a:cubicBezTo>
                      <a:close/>
                      <a:moveTo>
                        <a:pt x="1553" y="2129"/>
                      </a:moveTo>
                      <a:cubicBezTo>
                        <a:pt x="1544" y="2124"/>
                        <a:pt x="1549" y="2108"/>
                        <a:pt x="1556" y="2100"/>
                      </a:cubicBezTo>
                      <a:cubicBezTo>
                        <a:pt x="1563" y="2091"/>
                        <a:pt x="1574" y="2082"/>
                        <a:pt x="1573" y="2069"/>
                      </a:cubicBezTo>
                      <a:cubicBezTo>
                        <a:pt x="1572" y="2062"/>
                        <a:pt x="1568" y="2055"/>
                        <a:pt x="1561" y="2053"/>
                      </a:cubicBezTo>
                      <a:cubicBezTo>
                        <a:pt x="1557" y="2052"/>
                        <a:pt x="1553" y="2053"/>
                        <a:pt x="1550" y="2057"/>
                      </a:cubicBezTo>
                      <a:cubicBezTo>
                        <a:pt x="1554" y="2055"/>
                        <a:pt x="1559" y="2057"/>
                        <a:pt x="1562" y="2061"/>
                      </a:cubicBezTo>
                      <a:cubicBezTo>
                        <a:pt x="1564" y="2065"/>
                        <a:pt x="1562" y="2071"/>
                        <a:pt x="1558" y="2074"/>
                      </a:cubicBezTo>
                      <a:cubicBezTo>
                        <a:pt x="1551" y="2082"/>
                        <a:pt x="1542" y="2087"/>
                        <a:pt x="1538" y="2097"/>
                      </a:cubicBezTo>
                      <a:cubicBezTo>
                        <a:pt x="1533" y="2108"/>
                        <a:pt x="1538" y="2124"/>
                        <a:pt x="1553" y="2129"/>
                      </a:cubicBezTo>
                      <a:close/>
                      <a:moveTo>
                        <a:pt x="1597" y="2147"/>
                      </a:moveTo>
                      <a:cubicBezTo>
                        <a:pt x="1602" y="2137"/>
                        <a:pt x="1600" y="2120"/>
                        <a:pt x="1592" y="2112"/>
                      </a:cubicBezTo>
                      <a:cubicBezTo>
                        <a:pt x="1585" y="2103"/>
                        <a:pt x="1575" y="2107"/>
                        <a:pt x="1581" y="2119"/>
                      </a:cubicBezTo>
                      <a:cubicBezTo>
                        <a:pt x="1586" y="2127"/>
                        <a:pt x="1598" y="2137"/>
                        <a:pt x="1597" y="2147"/>
                      </a:cubicBezTo>
                      <a:close/>
                      <a:moveTo>
                        <a:pt x="1643" y="2347"/>
                      </a:moveTo>
                      <a:cubicBezTo>
                        <a:pt x="1649" y="2379"/>
                        <a:pt x="1692" y="2405"/>
                        <a:pt x="1714" y="2383"/>
                      </a:cubicBezTo>
                      <a:cubicBezTo>
                        <a:pt x="1719" y="2387"/>
                        <a:pt x="1716" y="2398"/>
                        <a:pt x="1707" y="2402"/>
                      </a:cubicBezTo>
                      <a:cubicBezTo>
                        <a:pt x="1699" y="2407"/>
                        <a:pt x="1686" y="2404"/>
                        <a:pt x="1678" y="2392"/>
                      </a:cubicBezTo>
                      <a:cubicBezTo>
                        <a:pt x="1668" y="2400"/>
                        <a:pt x="1640" y="2378"/>
                        <a:pt x="1643" y="2347"/>
                      </a:cubicBezTo>
                      <a:close/>
                      <a:moveTo>
                        <a:pt x="1522" y="2415"/>
                      </a:moveTo>
                      <a:cubicBezTo>
                        <a:pt x="1521" y="2413"/>
                        <a:pt x="1521" y="2410"/>
                        <a:pt x="1524" y="2408"/>
                      </a:cubicBezTo>
                      <a:cubicBezTo>
                        <a:pt x="1526" y="2407"/>
                        <a:pt x="1529" y="2407"/>
                        <a:pt x="1531" y="2410"/>
                      </a:cubicBezTo>
                      <a:cubicBezTo>
                        <a:pt x="1532" y="2412"/>
                        <a:pt x="1531" y="2415"/>
                        <a:pt x="1529" y="2417"/>
                      </a:cubicBezTo>
                      <a:cubicBezTo>
                        <a:pt x="1527" y="2418"/>
                        <a:pt x="1524" y="2417"/>
                        <a:pt x="1522" y="2415"/>
                      </a:cubicBezTo>
                      <a:close/>
                      <a:moveTo>
                        <a:pt x="1515" y="2409"/>
                      </a:moveTo>
                      <a:cubicBezTo>
                        <a:pt x="1514" y="2407"/>
                        <a:pt x="1514" y="2404"/>
                        <a:pt x="1516" y="2403"/>
                      </a:cubicBezTo>
                      <a:cubicBezTo>
                        <a:pt x="1518" y="2402"/>
                        <a:pt x="1520" y="2403"/>
                        <a:pt x="1522" y="2404"/>
                      </a:cubicBezTo>
                      <a:cubicBezTo>
                        <a:pt x="1523" y="2406"/>
                        <a:pt x="1522" y="2409"/>
                        <a:pt x="1520" y="2410"/>
                      </a:cubicBezTo>
                      <a:cubicBezTo>
                        <a:pt x="1519" y="2411"/>
                        <a:pt x="1516" y="2410"/>
                        <a:pt x="1515" y="2409"/>
                      </a:cubicBezTo>
                      <a:close/>
                      <a:moveTo>
                        <a:pt x="1534" y="2418"/>
                      </a:moveTo>
                      <a:cubicBezTo>
                        <a:pt x="1532" y="2415"/>
                        <a:pt x="1533" y="2410"/>
                        <a:pt x="1536" y="2408"/>
                      </a:cubicBezTo>
                      <a:cubicBezTo>
                        <a:pt x="1540" y="2406"/>
                        <a:pt x="1545" y="2407"/>
                        <a:pt x="1547" y="2410"/>
                      </a:cubicBezTo>
                      <a:cubicBezTo>
                        <a:pt x="1549" y="2414"/>
                        <a:pt x="1548" y="2419"/>
                        <a:pt x="1545" y="2421"/>
                      </a:cubicBezTo>
                      <a:cubicBezTo>
                        <a:pt x="1541" y="2423"/>
                        <a:pt x="1536" y="2422"/>
                        <a:pt x="1534" y="2418"/>
                      </a:cubicBezTo>
                      <a:close/>
                      <a:moveTo>
                        <a:pt x="1582" y="2261"/>
                      </a:moveTo>
                      <a:cubicBezTo>
                        <a:pt x="1593" y="2258"/>
                        <a:pt x="1608" y="2262"/>
                        <a:pt x="1619" y="2273"/>
                      </a:cubicBezTo>
                      <a:cubicBezTo>
                        <a:pt x="1627" y="2281"/>
                        <a:pt x="1633" y="2292"/>
                        <a:pt x="1634" y="2302"/>
                      </a:cubicBezTo>
                      <a:cubicBezTo>
                        <a:pt x="1635" y="2308"/>
                        <a:pt x="1634" y="2313"/>
                        <a:pt x="1632" y="2318"/>
                      </a:cubicBezTo>
                      <a:cubicBezTo>
                        <a:pt x="1627" y="2326"/>
                        <a:pt x="1620" y="2330"/>
                        <a:pt x="1613" y="2330"/>
                      </a:cubicBezTo>
                      <a:cubicBezTo>
                        <a:pt x="1606" y="2329"/>
                        <a:pt x="1601" y="2322"/>
                        <a:pt x="1604" y="2316"/>
                      </a:cubicBezTo>
                      <a:cubicBezTo>
                        <a:pt x="1611" y="2324"/>
                        <a:pt x="1622" y="2319"/>
                        <a:pt x="1625" y="2309"/>
                      </a:cubicBezTo>
                      <a:cubicBezTo>
                        <a:pt x="1628" y="2299"/>
                        <a:pt x="1622" y="2284"/>
                        <a:pt x="1615" y="2276"/>
                      </a:cubicBezTo>
                      <a:cubicBezTo>
                        <a:pt x="1602" y="2262"/>
                        <a:pt x="1589" y="2261"/>
                        <a:pt x="1582" y="2261"/>
                      </a:cubicBezTo>
                      <a:close/>
                      <a:moveTo>
                        <a:pt x="1638" y="2321"/>
                      </a:moveTo>
                      <a:cubicBezTo>
                        <a:pt x="1636" y="2356"/>
                        <a:pt x="1607" y="2384"/>
                        <a:pt x="1581" y="2383"/>
                      </a:cubicBezTo>
                      <a:cubicBezTo>
                        <a:pt x="1554" y="2382"/>
                        <a:pt x="1557" y="2359"/>
                        <a:pt x="1580" y="2359"/>
                      </a:cubicBezTo>
                      <a:cubicBezTo>
                        <a:pt x="1592" y="2360"/>
                        <a:pt x="1630" y="2355"/>
                        <a:pt x="1638" y="2321"/>
                      </a:cubicBezTo>
                      <a:close/>
                      <a:moveTo>
                        <a:pt x="1568" y="1935"/>
                      </a:moveTo>
                      <a:cubicBezTo>
                        <a:pt x="1576" y="1959"/>
                        <a:pt x="1597" y="1965"/>
                        <a:pt x="1604" y="1974"/>
                      </a:cubicBezTo>
                      <a:cubicBezTo>
                        <a:pt x="1613" y="1984"/>
                        <a:pt x="1601" y="1994"/>
                        <a:pt x="1590" y="1986"/>
                      </a:cubicBezTo>
                      <a:cubicBezTo>
                        <a:pt x="1577" y="1976"/>
                        <a:pt x="1569" y="1954"/>
                        <a:pt x="1568" y="1935"/>
                      </a:cubicBezTo>
                      <a:close/>
                      <a:moveTo>
                        <a:pt x="1577" y="2020"/>
                      </a:moveTo>
                      <a:cubicBezTo>
                        <a:pt x="1575" y="2018"/>
                        <a:pt x="1574" y="2016"/>
                        <a:pt x="1574" y="2014"/>
                      </a:cubicBezTo>
                      <a:cubicBezTo>
                        <a:pt x="1573" y="2011"/>
                        <a:pt x="1575" y="2008"/>
                        <a:pt x="1578" y="2007"/>
                      </a:cubicBezTo>
                      <a:cubicBezTo>
                        <a:pt x="1582" y="2005"/>
                        <a:pt x="1586" y="2007"/>
                        <a:pt x="1587" y="2009"/>
                      </a:cubicBezTo>
                      <a:cubicBezTo>
                        <a:pt x="1591" y="2014"/>
                        <a:pt x="1587" y="2017"/>
                        <a:pt x="1587" y="2021"/>
                      </a:cubicBezTo>
                      <a:cubicBezTo>
                        <a:pt x="1586" y="2025"/>
                        <a:pt x="1589" y="2029"/>
                        <a:pt x="1594" y="2030"/>
                      </a:cubicBezTo>
                      <a:cubicBezTo>
                        <a:pt x="1600" y="2032"/>
                        <a:pt x="1606" y="2031"/>
                        <a:pt x="1610" y="2026"/>
                      </a:cubicBezTo>
                      <a:cubicBezTo>
                        <a:pt x="1612" y="2023"/>
                        <a:pt x="1613" y="2019"/>
                        <a:pt x="1609" y="2017"/>
                      </a:cubicBezTo>
                      <a:cubicBezTo>
                        <a:pt x="1609" y="2020"/>
                        <a:pt x="1605" y="2024"/>
                        <a:pt x="1601" y="2020"/>
                      </a:cubicBezTo>
                      <a:cubicBezTo>
                        <a:pt x="1599" y="2019"/>
                        <a:pt x="1597" y="2013"/>
                        <a:pt x="1595" y="2008"/>
                      </a:cubicBezTo>
                      <a:cubicBezTo>
                        <a:pt x="1592" y="2002"/>
                        <a:pt x="1589" y="1998"/>
                        <a:pt x="1585" y="1995"/>
                      </a:cubicBezTo>
                      <a:cubicBezTo>
                        <a:pt x="1576" y="1990"/>
                        <a:pt x="1565" y="1994"/>
                        <a:pt x="1562" y="2004"/>
                      </a:cubicBezTo>
                      <a:cubicBezTo>
                        <a:pt x="1560" y="2009"/>
                        <a:pt x="1561" y="2014"/>
                        <a:pt x="1563" y="2019"/>
                      </a:cubicBezTo>
                      <a:cubicBezTo>
                        <a:pt x="1565" y="2024"/>
                        <a:pt x="1574" y="2035"/>
                        <a:pt x="1573" y="2041"/>
                      </a:cubicBezTo>
                      <a:cubicBezTo>
                        <a:pt x="1572" y="2046"/>
                        <a:pt x="1568" y="2048"/>
                        <a:pt x="1565" y="2046"/>
                      </a:cubicBezTo>
                      <a:cubicBezTo>
                        <a:pt x="1565" y="2050"/>
                        <a:pt x="1570" y="2053"/>
                        <a:pt x="1575" y="2052"/>
                      </a:cubicBezTo>
                      <a:cubicBezTo>
                        <a:pt x="1583" y="2051"/>
                        <a:pt x="1589" y="2040"/>
                        <a:pt x="1586" y="2030"/>
                      </a:cubicBezTo>
                      <a:cubicBezTo>
                        <a:pt x="1584" y="2026"/>
                        <a:pt x="1581" y="2023"/>
                        <a:pt x="1577" y="2020"/>
                      </a:cubicBezTo>
                      <a:close/>
                      <a:moveTo>
                        <a:pt x="1590" y="2030"/>
                      </a:moveTo>
                      <a:cubicBezTo>
                        <a:pt x="1598" y="2038"/>
                        <a:pt x="1603" y="2055"/>
                        <a:pt x="1599" y="2066"/>
                      </a:cubicBezTo>
                      <a:cubicBezTo>
                        <a:pt x="1596" y="2078"/>
                        <a:pt x="1584" y="2078"/>
                        <a:pt x="1586" y="2065"/>
                      </a:cubicBezTo>
                      <a:cubicBezTo>
                        <a:pt x="1587" y="2054"/>
                        <a:pt x="1595" y="2040"/>
                        <a:pt x="1590" y="2030"/>
                      </a:cubicBezTo>
                      <a:close/>
                      <a:moveTo>
                        <a:pt x="1566" y="1995"/>
                      </a:moveTo>
                      <a:cubicBezTo>
                        <a:pt x="1570" y="1990"/>
                        <a:pt x="1577" y="1990"/>
                        <a:pt x="1581" y="1991"/>
                      </a:cubicBezTo>
                      <a:cubicBezTo>
                        <a:pt x="1585" y="1986"/>
                        <a:pt x="1577" y="1976"/>
                        <a:pt x="1568" y="1980"/>
                      </a:cubicBezTo>
                      <a:cubicBezTo>
                        <a:pt x="1563" y="1983"/>
                        <a:pt x="1561" y="1991"/>
                        <a:pt x="1566" y="1995"/>
                      </a:cubicBezTo>
                      <a:close/>
                      <a:moveTo>
                        <a:pt x="1223" y="2037"/>
                      </a:moveTo>
                      <a:cubicBezTo>
                        <a:pt x="1222" y="2033"/>
                        <a:pt x="1223" y="2029"/>
                        <a:pt x="1226" y="2028"/>
                      </a:cubicBezTo>
                      <a:cubicBezTo>
                        <a:pt x="1232" y="2027"/>
                        <a:pt x="1236" y="2034"/>
                        <a:pt x="1233" y="2038"/>
                      </a:cubicBezTo>
                      <a:cubicBezTo>
                        <a:pt x="1231" y="2041"/>
                        <a:pt x="1228" y="2042"/>
                        <a:pt x="1227" y="2047"/>
                      </a:cubicBezTo>
                      <a:cubicBezTo>
                        <a:pt x="1226" y="2041"/>
                        <a:pt x="1224" y="2041"/>
                        <a:pt x="1223" y="2037"/>
                      </a:cubicBezTo>
                      <a:close/>
                      <a:moveTo>
                        <a:pt x="1165" y="1753"/>
                      </a:moveTo>
                      <a:cubicBezTo>
                        <a:pt x="1190" y="1743"/>
                        <a:pt x="1211" y="1750"/>
                        <a:pt x="1224" y="1763"/>
                      </a:cubicBezTo>
                      <a:cubicBezTo>
                        <a:pt x="1236" y="1775"/>
                        <a:pt x="1234" y="1789"/>
                        <a:pt x="1241" y="1797"/>
                      </a:cubicBezTo>
                      <a:cubicBezTo>
                        <a:pt x="1244" y="1799"/>
                        <a:pt x="1247" y="1801"/>
                        <a:pt x="1253" y="1801"/>
                      </a:cubicBezTo>
                      <a:cubicBezTo>
                        <a:pt x="1245" y="1810"/>
                        <a:pt x="1231" y="1808"/>
                        <a:pt x="1224" y="1800"/>
                      </a:cubicBezTo>
                      <a:cubicBezTo>
                        <a:pt x="1216" y="1789"/>
                        <a:pt x="1217" y="1777"/>
                        <a:pt x="1206" y="1767"/>
                      </a:cubicBezTo>
                      <a:cubicBezTo>
                        <a:pt x="1195" y="1756"/>
                        <a:pt x="1179" y="1751"/>
                        <a:pt x="1165" y="1753"/>
                      </a:cubicBezTo>
                      <a:close/>
                      <a:moveTo>
                        <a:pt x="1108" y="1750"/>
                      </a:moveTo>
                      <a:cubicBezTo>
                        <a:pt x="1130" y="1738"/>
                        <a:pt x="1152" y="1748"/>
                        <a:pt x="1164" y="1749"/>
                      </a:cubicBezTo>
                      <a:cubicBezTo>
                        <a:pt x="1180" y="1751"/>
                        <a:pt x="1182" y="1737"/>
                        <a:pt x="1165" y="1732"/>
                      </a:cubicBezTo>
                      <a:cubicBezTo>
                        <a:pt x="1148" y="1726"/>
                        <a:pt x="1121" y="1734"/>
                        <a:pt x="1108" y="1750"/>
                      </a:cubicBezTo>
                      <a:close/>
                      <a:moveTo>
                        <a:pt x="1047" y="2383"/>
                      </a:moveTo>
                      <a:cubicBezTo>
                        <a:pt x="1026" y="2394"/>
                        <a:pt x="1019" y="2420"/>
                        <a:pt x="1024" y="2437"/>
                      </a:cubicBezTo>
                      <a:cubicBezTo>
                        <a:pt x="1029" y="2452"/>
                        <a:pt x="1044" y="2453"/>
                        <a:pt x="1039" y="2434"/>
                      </a:cubicBezTo>
                      <a:cubicBezTo>
                        <a:pt x="1035" y="2419"/>
                        <a:pt x="1030" y="2401"/>
                        <a:pt x="1047" y="2383"/>
                      </a:cubicBezTo>
                      <a:close/>
                      <a:moveTo>
                        <a:pt x="1230" y="2620"/>
                      </a:moveTo>
                      <a:cubicBezTo>
                        <a:pt x="1215" y="2629"/>
                        <a:pt x="1187" y="2628"/>
                        <a:pt x="1171" y="2619"/>
                      </a:cubicBezTo>
                      <a:cubicBezTo>
                        <a:pt x="1156" y="2610"/>
                        <a:pt x="1161" y="2595"/>
                        <a:pt x="1181" y="2602"/>
                      </a:cubicBezTo>
                      <a:cubicBezTo>
                        <a:pt x="1195" y="2607"/>
                        <a:pt x="1209" y="2624"/>
                        <a:pt x="1230" y="2620"/>
                      </a:cubicBezTo>
                      <a:close/>
                      <a:moveTo>
                        <a:pt x="1014" y="2423"/>
                      </a:moveTo>
                      <a:cubicBezTo>
                        <a:pt x="1004" y="2446"/>
                        <a:pt x="1016" y="2463"/>
                        <a:pt x="1030" y="2476"/>
                      </a:cubicBezTo>
                      <a:cubicBezTo>
                        <a:pt x="1037" y="2483"/>
                        <a:pt x="1051" y="2489"/>
                        <a:pt x="1053" y="2500"/>
                      </a:cubicBezTo>
                      <a:cubicBezTo>
                        <a:pt x="1065" y="2489"/>
                        <a:pt x="1038" y="2470"/>
                        <a:pt x="1030" y="2463"/>
                      </a:cubicBezTo>
                      <a:cubicBezTo>
                        <a:pt x="1018" y="2451"/>
                        <a:pt x="1011" y="2437"/>
                        <a:pt x="1014" y="2423"/>
                      </a:cubicBezTo>
                      <a:close/>
                      <a:moveTo>
                        <a:pt x="1139" y="2514"/>
                      </a:moveTo>
                      <a:cubicBezTo>
                        <a:pt x="1132" y="2489"/>
                        <a:pt x="1134" y="2458"/>
                        <a:pt x="1146" y="2445"/>
                      </a:cubicBezTo>
                      <a:cubicBezTo>
                        <a:pt x="1159" y="2431"/>
                        <a:pt x="1174" y="2439"/>
                        <a:pt x="1164" y="2456"/>
                      </a:cubicBezTo>
                      <a:cubicBezTo>
                        <a:pt x="1155" y="2469"/>
                        <a:pt x="1139" y="2489"/>
                        <a:pt x="1139" y="2514"/>
                      </a:cubicBezTo>
                      <a:close/>
                      <a:moveTo>
                        <a:pt x="1135" y="2664"/>
                      </a:moveTo>
                      <a:cubicBezTo>
                        <a:pt x="1133" y="2667"/>
                        <a:pt x="1129" y="2668"/>
                        <a:pt x="1125" y="2666"/>
                      </a:cubicBezTo>
                      <a:cubicBezTo>
                        <a:pt x="1120" y="2661"/>
                        <a:pt x="1125" y="2653"/>
                        <a:pt x="1130" y="2653"/>
                      </a:cubicBezTo>
                      <a:cubicBezTo>
                        <a:pt x="1135" y="2653"/>
                        <a:pt x="1137" y="2656"/>
                        <a:pt x="1143" y="2654"/>
                      </a:cubicBezTo>
                      <a:cubicBezTo>
                        <a:pt x="1138" y="2658"/>
                        <a:pt x="1139" y="2660"/>
                        <a:pt x="1135" y="2664"/>
                      </a:cubicBezTo>
                      <a:close/>
                      <a:moveTo>
                        <a:pt x="1137" y="2665"/>
                      </a:moveTo>
                      <a:cubicBezTo>
                        <a:pt x="1135" y="2667"/>
                        <a:pt x="1133" y="2668"/>
                        <a:pt x="1131" y="2669"/>
                      </a:cubicBezTo>
                      <a:cubicBezTo>
                        <a:pt x="1128" y="2669"/>
                        <a:pt x="1124" y="2668"/>
                        <a:pt x="1122" y="2664"/>
                      </a:cubicBezTo>
                      <a:cubicBezTo>
                        <a:pt x="1120" y="2660"/>
                        <a:pt x="1122" y="2656"/>
                        <a:pt x="1125" y="2653"/>
                      </a:cubicBezTo>
                      <a:cubicBezTo>
                        <a:pt x="1130" y="2649"/>
                        <a:pt x="1133" y="2653"/>
                        <a:pt x="1137" y="2653"/>
                      </a:cubicBezTo>
                      <a:cubicBezTo>
                        <a:pt x="1142" y="2654"/>
                        <a:pt x="1146" y="2650"/>
                        <a:pt x="1147" y="2644"/>
                      </a:cubicBezTo>
                      <a:cubicBezTo>
                        <a:pt x="1149" y="2637"/>
                        <a:pt x="1147" y="2631"/>
                        <a:pt x="1141" y="2627"/>
                      </a:cubicBezTo>
                      <a:cubicBezTo>
                        <a:pt x="1138" y="2625"/>
                        <a:pt x="1133" y="2625"/>
                        <a:pt x="1131" y="2628"/>
                      </a:cubicBezTo>
                      <a:cubicBezTo>
                        <a:pt x="1135" y="2628"/>
                        <a:pt x="1139" y="2633"/>
                        <a:pt x="1136" y="2637"/>
                      </a:cubicBezTo>
                      <a:cubicBezTo>
                        <a:pt x="1134" y="2640"/>
                        <a:pt x="1128" y="2642"/>
                        <a:pt x="1122" y="2645"/>
                      </a:cubicBezTo>
                      <a:cubicBezTo>
                        <a:pt x="1116" y="2648"/>
                        <a:pt x="1111" y="2652"/>
                        <a:pt x="1109" y="2657"/>
                      </a:cubicBezTo>
                      <a:cubicBezTo>
                        <a:pt x="1104" y="2667"/>
                        <a:pt x="1110" y="2680"/>
                        <a:pt x="1121" y="2683"/>
                      </a:cubicBezTo>
                      <a:cubicBezTo>
                        <a:pt x="1127" y="2684"/>
                        <a:pt x="1132" y="2682"/>
                        <a:pt x="1137" y="2680"/>
                      </a:cubicBezTo>
                      <a:cubicBezTo>
                        <a:pt x="1142" y="2677"/>
                        <a:pt x="1154" y="2666"/>
                        <a:pt x="1161" y="2667"/>
                      </a:cubicBezTo>
                      <a:cubicBezTo>
                        <a:pt x="1167" y="2667"/>
                        <a:pt x="1169" y="2672"/>
                        <a:pt x="1168" y="2675"/>
                      </a:cubicBezTo>
                      <a:cubicBezTo>
                        <a:pt x="1172" y="2675"/>
                        <a:pt x="1175" y="2669"/>
                        <a:pt x="1174" y="2664"/>
                      </a:cubicBezTo>
                      <a:cubicBezTo>
                        <a:pt x="1171" y="2655"/>
                        <a:pt x="1159" y="2649"/>
                        <a:pt x="1148" y="2654"/>
                      </a:cubicBezTo>
                      <a:cubicBezTo>
                        <a:pt x="1143" y="2656"/>
                        <a:pt x="1141" y="2659"/>
                        <a:pt x="1137" y="2665"/>
                      </a:cubicBezTo>
                      <a:close/>
                      <a:moveTo>
                        <a:pt x="1148" y="2649"/>
                      </a:moveTo>
                      <a:cubicBezTo>
                        <a:pt x="1156" y="2639"/>
                        <a:pt x="1174" y="2632"/>
                        <a:pt x="1187" y="2635"/>
                      </a:cubicBezTo>
                      <a:cubicBezTo>
                        <a:pt x="1200" y="2639"/>
                        <a:pt x="1201" y="2651"/>
                        <a:pt x="1186" y="2651"/>
                      </a:cubicBezTo>
                      <a:cubicBezTo>
                        <a:pt x="1175" y="2650"/>
                        <a:pt x="1158" y="2643"/>
                        <a:pt x="1148" y="2649"/>
                      </a:cubicBezTo>
                      <a:close/>
                      <a:moveTo>
                        <a:pt x="1091" y="2679"/>
                      </a:moveTo>
                      <a:cubicBezTo>
                        <a:pt x="1090" y="2678"/>
                        <a:pt x="1090" y="2676"/>
                        <a:pt x="1090" y="2675"/>
                      </a:cubicBezTo>
                      <a:cubicBezTo>
                        <a:pt x="1081" y="2680"/>
                        <a:pt x="1063" y="2684"/>
                        <a:pt x="1046" y="2684"/>
                      </a:cubicBezTo>
                      <a:cubicBezTo>
                        <a:pt x="1051" y="2683"/>
                        <a:pt x="1055" y="2681"/>
                        <a:pt x="1059" y="2678"/>
                      </a:cubicBezTo>
                      <a:cubicBezTo>
                        <a:pt x="1087" y="2662"/>
                        <a:pt x="1080" y="2639"/>
                        <a:pt x="1094" y="2616"/>
                      </a:cubicBezTo>
                      <a:cubicBezTo>
                        <a:pt x="1099" y="2608"/>
                        <a:pt x="1110" y="2602"/>
                        <a:pt x="1119" y="2610"/>
                      </a:cubicBezTo>
                      <a:cubicBezTo>
                        <a:pt x="1123" y="2614"/>
                        <a:pt x="1125" y="2620"/>
                        <a:pt x="1123" y="2626"/>
                      </a:cubicBezTo>
                      <a:cubicBezTo>
                        <a:pt x="1122" y="2629"/>
                        <a:pt x="1120" y="2632"/>
                        <a:pt x="1116" y="2634"/>
                      </a:cubicBezTo>
                      <a:cubicBezTo>
                        <a:pt x="1115" y="2634"/>
                        <a:pt x="1113" y="2635"/>
                        <a:pt x="1111" y="2635"/>
                      </a:cubicBezTo>
                      <a:cubicBezTo>
                        <a:pt x="1112" y="2635"/>
                        <a:pt x="1112" y="2635"/>
                        <a:pt x="1114" y="2634"/>
                      </a:cubicBezTo>
                      <a:cubicBezTo>
                        <a:pt x="1116" y="2633"/>
                        <a:pt x="1119" y="2627"/>
                        <a:pt x="1118" y="2623"/>
                      </a:cubicBezTo>
                      <a:cubicBezTo>
                        <a:pt x="1116" y="2620"/>
                        <a:pt x="1111" y="2618"/>
                        <a:pt x="1107" y="2620"/>
                      </a:cubicBezTo>
                      <a:cubicBezTo>
                        <a:pt x="1103" y="2622"/>
                        <a:pt x="1102" y="2625"/>
                        <a:pt x="1103" y="2629"/>
                      </a:cubicBezTo>
                      <a:cubicBezTo>
                        <a:pt x="1104" y="2635"/>
                        <a:pt x="1112" y="2637"/>
                        <a:pt x="1117" y="2635"/>
                      </a:cubicBezTo>
                      <a:cubicBezTo>
                        <a:pt x="1121" y="2633"/>
                        <a:pt x="1124" y="2630"/>
                        <a:pt x="1125" y="2626"/>
                      </a:cubicBezTo>
                      <a:cubicBezTo>
                        <a:pt x="1127" y="2620"/>
                        <a:pt x="1125" y="2613"/>
                        <a:pt x="1121" y="2608"/>
                      </a:cubicBezTo>
                      <a:cubicBezTo>
                        <a:pt x="1110" y="2598"/>
                        <a:pt x="1098" y="2604"/>
                        <a:pt x="1092" y="2614"/>
                      </a:cubicBezTo>
                      <a:cubicBezTo>
                        <a:pt x="1078" y="2638"/>
                        <a:pt x="1085" y="2661"/>
                        <a:pt x="1054" y="2676"/>
                      </a:cubicBezTo>
                      <a:cubicBezTo>
                        <a:pt x="1042" y="2682"/>
                        <a:pt x="1027" y="2684"/>
                        <a:pt x="1013" y="2675"/>
                      </a:cubicBezTo>
                      <a:cubicBezTo>
                        <a:pt x="996" y="2664"/>
                        <a:pt x="987" y="2642"/>
                        <a:pt x="997" y="2623"/>
                      </a:cubicBezTo>
                      <a:cubicBezTo>
                        <a:pt x="986" y="2644"/>
                        <a:pt x="1008" y="2669"/>
                        <a:pt x="1031" y="2673"/>
                      </a:cubicBezTo>
                      <a:cubicBezTo>
                        <a:pt x="1043" y="2675"/>
                        <a:pt x="1060" y="2671"/>
                        <a:pt x="1069" y="2659"/>
                      </a:cubicBezTo>
                      <a:cubicBezTo>
                        <a:pt x="1087" y="2635"/>
                        <a:pt x="1060" y="2615"/>
                        <a:pt x="1044" y="2637"/>
                      </a:cubicBezTo>
                      <a:cubicBezTo>
                        <a:pt x="1035" y="2649"/>
                        <a:pt x="1021" y="2653"/>
                        <a:pt x="1008" y="2644"/>
                      </a:cubicBezTo>
                      <a:cubicBezTo>
                        <a:pt x="1000" y="2639"/>
                        <a:pt x="997" y="2630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6" y="2623"/>
                        <a:pt x="996" y="2624"/>
                        <a:pt x="996" y="2625"/>
                      </a:cubicBezTo>
                      <a:cubicBezTo>
                        <a:pt x="998" y="2619"/>
                        <a:pt x="1000" y="2614"/>
                        <a:pt x="1001" y="2608"/>
                      </a:cubicBezTo>
                      <a:cubicBezTo>
                        <a:pt x="1003" y="2594"/>
                        <a:pt x="1003" y="2583"/>
                        <a:pt x="998" y="2570"/>
                      </a:cubicBezTo>
                      <a:cubicBezTo>
                        <a:pt x="997" y="2569"/>
                        <a:pt x="997" y="2569"/>
                        <a:pt x="997" y="2569"/>
                      </a:cubicBezTo>
                      <a:cubicBezTo>
                        <a:pt x="1007" y="2577"/>
                        <a:pt x="1019" y="2596"/>
                        <a:pt x="1019" y="2607"/>
                      </a:cubicBezTo>
                      <a:cubicBezTo>
                        <a:pt x="1019" y="2607"/>
                        <a:pt x="1020" y="2607"/>
                        <a:pt x="1021" y="2607"/>
                      </a:cubicBezTo>
                      <a:cubicBezTo>
                        <a:pt x="1021" y="2597"/>
                        <a:pt x="1013" y="2581"/>
                        <a:pt x="1004" y="2572"/>
                      </a:cubicBezTo>
                      <a:cubicBezTo>
                        <a:pt x="1006" y="2572"/>
                        <a:pt x="1008" y="2573"/>
                        <a:pt x="1009" y="2574"/>
                      </a:cubicBezTo>
                      <a:cubicBezTo>
                        <a:pt x="1009" y="2574"/>
                        <a:pt x="1009" y="2574"/>
                        <a:pt x="1009" y="2574"/>
                      </a:cubicBezTo>
                      <a:cubicBezTo>
                        <a:pt x="1018" y="2577"/>
                        <a:pt x="1026" y="2579"/>
                        <a:pt x="1034" y="2580"/>
                      </a:cubicBezTo>
                      <a:cubicBezTo>
                        <a:pt x="1044" y="2582"/>
                        <a:pt x="1057" y="2581"/>
                        <a:pt x="1065" y="2587"/>
                      </a:cubicBezTo>
                      <a:cubicBezTo>
                        <a:pt x="1071" y="2594"/>
                        <a:pt x="1073" y="2602"/>
                        <a:pt x="1070" y="2611"/>
                      </a:cubicBezTo>
                      <a:cubicBezTo>
                        <a:pt x="1067" y="2618"/>
                        <a:pt x="1060" y="2624"/>
                        <a:pt x="1052" y="2625"/>
                      </a:cubicBezTo>
                      <a:cubicBezTo>
                        <a:pt x="1044" y="2625"/>
                        <a:pt x="1038" y="2622"/>
                        <a:pt x="1035" y="2615"/>
                      </a:cubicBezTo>
                      <a:cubicBezTo>
                        <a:pt x="1033" y="2610"/>
                        <a:pt x="1033" y="2604"/>
                        <a:pt x="1037" y="2600"/>
                      </a:cubicBezTo>
                      <a:cubicBezTo>
                        <a:pt x="1035" y="2603"/>
                        <a:pt x="1035" y="2608"/>
                        <a:pt x="1037" y="2611"/>
                      </a:cubicBezTo>
                      <a:cubicBezTo>
                        <a:pt x="1041" y="2615"/>
                        <a:pt x="1046" y="2615"/>
                        <a:pt x="1050" y="2612"/>
                      </a:cubicBezTo>
                      <a:cubicBezTo>
                        <a:pt x="1054" y="2609"/>
                        <a:pt x="1055" y="2604"/>
                        <a:pt x="1051" y="2600"/>
                      </a:cubicBezTo>
                      <a:cubicBezTo>
                        <a:pt x="1049" y="2596"/>
                        <a:pt x="1044" y="2595"/>
                        <a:pt x="1040" y="2598"/>
                      </a:cubicBezTo>
                      <a:cubicBezTo>
                        <a:pt x="1038" y="2599"/>
                        <a:pt x="1036" y="2601"/>
                        <a:pt x="1035" y="2603"/>
                      </a:cubicBezTo>
                      <a:cubicBezTo>
                        <a:pt x="1033" y="2607"/>
                        <a:pt x="1033" y="2611"/>
                        <a:pt x="1034" y="2615"/>
                      </a:cubicBezTo>
                      <a:cubicBezTo>
                        <a:pt x="1037" y="2622"/>
                        <a:pt x="1044" y="2626"/>
                        <a:pt x="1052" y="2626"/>
                      </a:cubicBezTo>
                      <a:cubicBezTo>
                        <a:pt x="1060" y="2625"/>
                        <a:pt x="1068" y="2619"/>
                        <a:pt x="1071" y="2611"/>
                      </a:cubicBezTo>
                      <a:cubicBezTo>
                        <a:pt x="1075" y="2602"/>
                        <a:pt x="1072" y="2593"/>
                        <a:pt x="1066" y="2586"/>
                      </a:cubicBezTo>
                      <a:cubicBezTo>
                        <a:pt x="1064" y="2584"/>
                        <a:pt x="1062" y="2582"/>
                        <a:pt x="1060" y="2581"/>
                      </a:cubicBezTo>
                      <a:cubicBezTo>
                        <a:pt x="1061" y="2581"/>
                        <a:pt x="1062" y="2581"/>
                        <a:pt x="1064" y="2581"/>
                      </a:cubicBezTo>
                      <a:cubicBezTo>
                        <a:pt x="1085" y="2579"/>
                        <a:pt x="1104" y="2568"/>
                        <a:pt x="1125" y="2576"/>
                      </a:cubicBezTo>
                      <a:cubicBezTo>
                        <a:pt x="1125" y="2576"/>
                        <a:pt x="1125" y="2575"/>
                        <a:pt x="1126" y="2574"/>
                      </a:cubicBezTo>
                      <a:cubicBezTo>
                        <a:pt x="1123" y="2573"/>
                        <a:pt x="1120" y="2572"/>
                        <a:pt x="1116" y="2571"/>
                      </a:cubicBezTo>
                      <a:cubicBezTo>
                        <a:pt x="1112" y="2570"/>
                        <a:pt x="1107" y="2569"/>
                        <a:pt x="1103" y="2570"/>
                      </a:cubicBezTo>
                      <a:cubicBezTo>
                        <a:pt x="1107" y="2567"/>
                        <a:pt x="1110" y="2564"/>
                        <a:pt x="1114" y="2561"/>
                      </a:cubicBezTo>
                      <a:cubicBezTo>
                        <a:pt x="1121" y="2554"/>
                        <a:pt x="1125" y="2547"/>
                        <a:pt x="1129" y="2538"/>
                      </a:cubicBezTo>
                      <a:cubicBezTo>
                        <a:pt x="1131" y="2535"/>
                        <a:pt x="1132" y="2532"/>
                        <a:pt x="1133" y="2529"/>
                      </a:cubicBezTo>
                      <a:cubicBezTo>
                        <a:pt x="1135" y="2521"/>
                        <a:pt x="1135" y="2514"/>
                        <a:pt x="1134" y="2506"/>
                      </a:cubicBezTo>
                      <a:cubicBezTo>
                        <a:pt x="1132" y="2498"/>
                        <a:pt x="1129" y="2492"/>
                        <a:pt x="1124" y="2485"/>
                      </a:cubicBezTo>
                      <a:cubicBezTo>
                        <a:pt x="1120" y="2479"/>
                        <a:pt x="1113" y="2475"/>
                        <a:pt x="1106" y="2473"/>
                      </a:cubicBezTo>
                      <a:cubicBezTo>
                        <a:pt x="1093" y="2470"/>
                        <a:pt x="1080" y="2475"/>
                        <a:pt x="1072" y="2485"/>
                      </a:cubicBezTo>
                      <a:cubicBezTo>
                        <a:pt x="1064" y="2495"/>
                        <a:pt x="1061" y="2509"/>
                        <a:pt x="1061" y="2523"/>
                      </a:cubicBezTo>
                      <a:cubicBezTo>
                        <a:pt x="1074" y="2497"/>
                        <a:pt x="1096" y="2507"/>
                        <a:pt x="1107" y="2504"/>
                      </a:cubicBezTo>
                      <a:cubicBezTo>
                        <a:pt x="1122" y="2499"/>
                        <a:pt x="1122" y="2486"/>
                        <a:pt x="1114" y="2478"/>
                      </a:cubicBezTo>
                      <a:cubicBezTo>
                        <a:pt x="1114" y="2478"/>
                        <a:pt x="1114" y="2478"/>
                        <a:pt x="1114" y="2478"/>
                      </a:cubicBezTo>
                      <a:cubicBezTo>
                        <a:pt x="1118" y="2480"/>
                        <a:pt x="1120" y="2482"/>
                        <a:pt x="1123" y="2486"/>
                      </a:cubicBezTo>
                      <a:cubicBezTo>
                        <a:pt x="1128" y="2493"/>
                        <a:pt x="1131" y="2498"/>
                        <a:pt x="1132" y="2506"/>
                      </a:cubicBezTo>
                      <a:cubicBezTo>
                        <a:pt x="1133" y="2514"/>
                        <a:pt x="1132" y="2520"/>
                        <a:pt x="1130" y="2528"/>
                      </a:cubicBezTo>
                      <a:cubicBezTo>
                        <a:pt x="1127" y="2540"/>
                        <a:pt x="1122" y="2548"/>
                        <a:pt x="1113" y="2557"/>
                      </a:cubicBezTo>
                      <a:cubicBezTo>
                        <a:pt x="1116" y="2554"/>
                        <a:pt x="1118" y="2551"/>
                        <a:pt x="1119" y="2548"/>
                      </a:cubicBezTo>
                      <a:cubicBezTo>
                        <a:pt x="1124" y="2538"/>
                        <a:pt x="1122" y="2524"/>
                        <a:pt x="1112" y="2519"/>
                      </a:cubicBezTo>
                      <a:cubicBezTo>
                        <a:pt x="1107" y="2516"/>
                        <a:pt x="1102" y="2517"/>
                        <a:pt x="1098" y="2521"/>
                      </a:cubicBezTo>
                      <a:cubicBezTo>
                        <a:pt x="1095" y="2523"/>
                        <a:pt x="1093" y="2527"/>
                        <a:pt x="1093" y="2530"/>
                      </a:cubicBezTo>
                      <a:cubicBezTo>
                        <a:pt x="1093" y="2534"/>
                        <a:pt x="1095" y="2538"/>
                        <a:pt x="1099" y="2541"/>
                      </a:cubicBezTo>
                      <a:cubicBezTo>
                        <a:pt x="1103" y="2544"/>
                        <a:pt x="1109" y="2543"/>
                        <a:pt x="1112" y="2539"/>
                      </a:cubicBezTo>
                      <a:cubicBezTo>
                        <a:pt x="1114" y="2536"/>
                        <a:pt x="1114" y="2533"/>
                        <a:pt x="1112" y="2530"/>
                      </a:cubicBezTo>
                      <a:cubicBezTo>
                        <a:pt x="1111" y="2528"/>
                        <a:pt x="1109" y="2528"/>
                        <a:pt x="1107" y="2529"/>
                      </a:cubicBezTo>
                      <a:cubicBezTo>
                        <a:pt x="1109" y="2529"/>
                        <a:pt x="1110" y="2530"/>
                        <a:pt x="1110" y="2532"/>
                      </a:cubicBezTo>
                      <a:cubicBezTo>
                        <a:pt x="1112" y="2535"/>
                        <a:pt x="1109" y="2537"/>
                        <a:pt x="1107" y="2537"/>
                      </a:cubicBezTo>
                      <a:cubicBezTo>
                        <a:pt x="1105" y="2537"/>
                        <a:pt x="1103" y="2536"/>
                        <a:pt x="1102" y="2534"/>
                      </a:cubicBezTo>
                      <a:cubicBezTo>
                        <a:pt x="1100" y="2532"/>
                        <a:pt x="1100" y="2529"/>
                        <a:pt x="1102" y="2527"/>
                      </a:cubicBezTo>
                      <a:cubicBezTo>
                        <a:pt x="1104" y="2524"/>
                        <a:pt x="1108" y="2524"/>
                        <a:pt x="1111" y="2525"/>
                      </a:cubicBezTo>
                      <a:cubicBezTo>
                        <a:pt x="1120" y="2529"/>
                        <a:pt x="1120" y="2543"/>
                        <a:pt x="1116" y="2550"/>
                      </a:cubicBezTo>
                      <a:cubicBezTo>
                        <a:pt x="1103" y="2576"/>
                        <a:pt x="1059" y="2581"/>
                        <a:pt x="1031" y="2576"/>
                      </a:cubicBezTo>
                      <a:cubicBezTo>
                        <a:pt x="1040" y="2576"/>
                        <a:pt x="1050" y="2572"/>
                        <a:pt x="1056" y="2566"/>
                      </a:cubicBezTo>
                      <a:cubicBezTo>
                        <a:pt x="1060" y="2562"/>
                        <a:pt x="1063" y="2558"/>
                        <a:pt x="1064" y="2552"/>
                      </a:cubicBezTo>
                      <a:cubicBezTo>
                        <a:pt x="1062" y="2557"/>
                        <a:pt x="1058" y="2561"/>
                        <a:pt x="1055" y="2564"/>
                      </a:cubicBezTo>
                      <a:cubicBezTo>
                        <a:pt x="1046" y="2572"/>
                        <a:pt x="1036" y="2574"/>
                        <a:pt x="1024" y="2573"/>
                      </a:cubicBezTo>
                      <a:cubicBezTo>
                        <a:pt x="1016" y="2572"/>
                        <a:pt x="1009" y="2570"/>
                        <a:pt x="1003" y="2566"/>
                      </a:cubicBezTo>
                      <a:cubicBezTo>
                        <a:pt x="991" y="2559"/>
                        <a:pt x="985" y="2549"/>
                        <a:pt x="974" y="2541"/>
                      </a:cubicBezTo>
                      <a:cubicBezTo>
                        <a:pt x="973" y="2540"/>
                        <a:pt x="973" y="2540"/>
                        <a:pt x="973" y="2540"/>
                      </a:cubicBezTo>
                      <a:cubicBezTo>
                        <a:pt x="966" y="2536"/>
                        <a:pt x="960" y="2533"/>
                        <a:pt x="953" y="2530"/>
                      </a:cubicBezTo>
                      <a:cubicBezTo>
                        <a:pt x="951" y="2529"/>
                        <a:pt x="934" y="2523"/>
                        <a:pt x="933" y="2525"/>
                      </a:cubicBezTo>
                      <a:cubicBezTo>
                        <a:pt x="933" y="2527"/>
                        <a:pt x="944" y="2531"/>
                        <a:pt x="946" y="2531"/>
                      </a:cubicBezTo>
                      <a:cubicBezTo>
                        <a:pt x="955" y="2535"/>
                        <a:pt x="962" y="2539"/>
                        <a:pt x="970" y="2544"/>
                      </a:cubicBezTo>
                      <a:cubicBezTo>
                        <a:pt x="971" y="2545"/>
                        <a:pt x="971" y="2545"/>
                        <a:pt x="971" y="2545"/>
                      </a:cubicBezTo>
                      <a:cubicBezTo>
                        <a:pt x="981" y="2552"/>
                        <a:pt x="989" y="2560"/>
                        <a:pt x="994" y="2571"/>
                      </a:cubicBezTo>
                      <a:cubicBezTo>
                        <a:pt x="1000" y="2585"/>
                        <a:pt x="1001" y="2602"/>
                        <a:pt x="994" y="2615"/>
                      </a:cubicBezTo>
                      <a:cubicBezTo>
                        <a:pt x="989" y="2623"/>
                        <a:pt x="978" y="2630"/>
                        <a:pt x="970" y="2625"/>
                      </a:cubicBezTo>
                      <a:cubicBezTo>
                        <a:pt x="967" y="2624"/>
                        <a:pt x="965" y="2620"/>
                        <a:pt x="966" y="2617"/>
                      </a:cubicBezTo>
                      <a:cubicBezTo>
                        <a:pt x="967" y="2614"/>
                        <a:pt x="969" y="2612"/>
                        <a:pt x="972" y="2612"/>
                      </a:cubicBezTo>
                      <a:cubicBezTo>
                        <a:pt x="975" y="2612"/>
                        <a:pt x="976" y="2613"/>
                        <a:pt x="977" y="2615"/>
                      </a:cubicBezTo>
                      <a:cubicBezTo>
                        <a:pt x="979" y="2617"/>
                        <a:pt x="978" y="2620"/>
                        <a:pt x="975" y="2621"/>
                      </a:cubicBezTo>
                      <a:cubicBezTo>
                        <a:pt x="974" y="2621"/>
                        <a:pt x="972" y="2621"/>
                        <a:pt x="971" y="2620"/>
                      </a:cubicBezTo>
                      <a:cubicBezTo>
                        <a:pt x="971" y="2622"/>
                        <a:pt x="972" y="2623"/>
                        <a:pt x="975" y="2624"/>
                      </a:cubicBezTo>
                      <a:cubicBezTo>
                        <a:pt x="978" y="2624"/>
                        <a:pt x="981" y="2622"/>
                        <a:pt x="982" y="2619"/>
                      </a:cubicBezTo>
                      <a:cubicBezTo>
                        <a:pt x="984" y="2614"/>
                        <a:pt x="981" y="2608"/>
                        <a:pt x="976" y="2606"/>
                      </a:cubicBezTo>
                      <a:cubicBezTo>
                        <a:pt x="972" y="2605"/>
                        <a:pt x="967" y="2605"/>
                        <a:pt x="964" y="2607"/>
                      </a:cubicBezTo>
                      <a:cubicBezTo>
                        <a:pt x="961" y="2609"/>
                        <a:pt x="959" y="2613"/>
                        <a:pt x="958" y="2617"/>
                      </a:cubicBezTo>
                      <a:cubicBezTo>
                        <a:pt x="958" y="2622"/>
                        <a:pt x="960" y="2627"/>
                        <a:pt x="965" y="2630"/>
                      </a:cubicBezTo>
                      <a:cubicBezTo>
                        <a:pt x="975" y="2635"/>
                        <a:pt x="988" y="2629"/>
                        <a:pt x="993" y="2619"/>
                      </a:cubicBezTo>
                      <a:cubicBezTo>
                        <a:pt x="995" y="2616"/>
                        <a:pt x="997" y="2613"/>
                        <a:pt x="997" y="2609"/>
                      </a:cubicBezTo>
                      <a:cubicBezTo>
                        <a:pt x="995" y="2621"/>
                        <a:pt x="991" y="2630"/>
                        <a:pt x="983" y="2640"/>
                      </a:cubicBezTo>
                      <a:cubicBezTo>
                        <a:pt x="978" y="2646"/>
                        <a:pt x="973" y="2650"/>
                        <a:pt x="966" y="2653"/>
                      </a:cubicBezTo>
                      <a:cubicBezTo>
                        <a:pt x="958" y="2657"/>
                        <a:pt x="952" y="2658"/>
                        <a:pt x="944" y="2658"/>
                      </a:cubicBezTo>
                      <a:cubicBezTo>
                        <a:pt x="940" y="2657"/>
                        <a:pt x="936" y="2656"/>
                        <a:pt x="932" y="2655"/>
                      </a:cubicBezTo>
                      <a:cubicBezTo>
                        <a:pt x="932" y="2654"/>
                        <a:pt x="932" y="2654"/>
                        <a:pt x="932" y="2654"/>
                      </a:cubicBezTo>
                      <a:cubicBezTo>
                        <a:pt x="943" y="2657"/>
                        <a:pt x="955" y="2649"/>
                        <a:pt x="950" y="2634"/>
                      </a:cubicBezTo>
                      <a:cubicBezTo>
                        <a:pt x="946" y="2623"/>
                        <a:pt x="926" y="2611"/>
                        <a:pt x="940" y="2585"/>
                      </a:cubicBezTo>
                      <a:cubicBezTo>
                        <a:pt x="928" y="2593"/>
                        <a:pt x="918" y="2603"/>
                        <a:pt x="915" y="2616"/>
                      </a:cubicBezTo>
                      <a:cubicBezTo>
                        <a:pt x="911" y="2628"/>
                        <a:pt x="913" y="2642"/>
                        <a:pt x="923" y="2650"/>
                      </a:cubicBezTo>
                      <a:cubicBezTo>
                        <a:pt x="929" y="2655"/>
                        <a:pt x="937" y="2658"/>
                        <a:pt x="944" y="2659"/>
                      </a:cubicBezTo>
                      <a:cubicBezTo>
                        <a:pt x="953" y="2659"/>
                        <a:pt x="959" y="2658"/>
                        <a:pt x="967" y="2655"/>
                      </a:cubicBezTo>
                      <a:cubicBezTo>
                        <a:pt x="974" y="2651"/>
                        <a:pt x="979" y="2647"/>
                        <a:pt x="985" y="2641"/>
                      </a:cubicBezTo>
                      <a:cubicBezTo>
                        <a:pt x="987" y="2639"/>
                        <a:pt x="989" y="2636"/>
                        <a:pt x="991" y="2633"/>
                      </a:cubicBezTo>
                      <a:cubicBezTo>
                        <a:pt x="992" y="2632"/>
                        <a:pt x="993" y="2630"/>
                        <a:pt x="994" y="2629"/>
                      </a:cubicBezTo>
                      <a:cubicBezTo>
                        <a:pt x="985" y="2648"/>
                        <a:pt x="996" y="2669"/>
                        <a:pt x="1014" y="2679"/>
                      </a:cubicBezTo>
                      <a:cubicBezTo>
                        <a:pt x="1016" y="2680"/>
                        <a:pt x="1017" y="2681"/>
                        <a:pt x="1019" y="2682"/>
                      </a:cubicBezTo>
                      <a:cubicBezTo>
                        <a:pt x="1041" y="2692"/>
                        <a:pt x="1069" y="2690"/>
                        <a:pt x="1091" y="2679"/>
                      </a:cubicBezTo>
                      <a:close/>
                      <a:moveTo>
                        <a:pt x="1110" y="2679"/>
                      </a:moveTo>
                      <a:cubicBezTo>
                        <a:pt x="1105" y="2675"/>
                        <a:pt x="1104" y="2666"/>
                        <a:pt x="1105" y="2662"/>
                      </a:cubicBezTo>
                      <a:cubicBezTo>
                        <a:pt x="1099" y="2659"/>
                        <a:pt x="1089" y="2668"/>
                        <a:pt x="1094" y="2677"/>
                      </a:cubicBezTo>
                      <a:cubicBezTo>
                        <a:pt x="1097" y="2683"/>
                        <a:pt x="1106" y="2684"/>
                        <a:pt x="1110" y="2679"/>
                      </a:cubicBezTo>
                      <a:close/>
                      <a:moveTo>
                        <a:pt x="1100" y="2688"/>
                      </a:moveTo>
                      <a:cubicBezTo>
                        <a:pt x="1108" y="2693"/>
                        <a:pt x="1121" y="2697"/>
                        <a:pt x="1131" y="2697"/>
                      </a:cubicBezTo>
                      <a:cubicBezTo>
                        <a:pt x="1141" y="2697"/>
                        <a:pt x="1151" y="2693"/>
                        <a:pt x="1160" y="2689"/>
                      </a:cubicBezTo>
                      <a:cubicBezTo>
                        <a:pt x="1176" y="2680"/>
                        <a:pt x="1191" y="2667"/>
                        <a:pt x="1211" y="2668"/>
                      </a:cubicBezTo>
                      <a:cubicBezTo>
                        <a:pt x="1226" y="2668"/>
                        <a:pt x="1237" y="2680"/>
                        <a:pt x="1238" y="2691"/>
                      </a:cubicBezTo>
                      <a:cubicBezTo>
                        <a:pt x="1239" y="2700"/>
                        <a:pt x="1233" y="2711"/>
                        <a:pt x="1223" y="2714"/>
                      </a:cubicBezTo>
                      <a:cubicBezTo>
                        <a:pt x="1217" y="2716"/>
                        <a:pt x="1205" y="2715"/>
                        <a:pt x="1203" y="2707"/>
                      </a:cubicBezTo>
                      <a:cubicBezTo>
                        <a:pt x="1201" y="2702"/>
                        <a:pt x="1203" y="2698"/>
                        <a:pt x="1207" y="2698"/>
                      </a:cubicBezTo>
                      <a:cubicBezTo>
                        <a:pt x="1206" y="2702"/>
                        <a:pt x="1210" y="2705"/>
                        <a:pt x="1215" y="2704"/>
                      </a:cubicBezTo>
                      <a:cubicBezTo>
                        <a:pt x="1218" y="2703"/>
                        <a:pt x="1221" y="2701"/>
                        <a:pt x="1222" y="2698"/>
                      </a:cubicBezTo>
                      <a:cubicBezTo>
                        <a:pt x="1225" y="2693"/>
                        <a:pt x="1224" y="2687"/>
                        <a:pt x="1219" y="2683"/>
                      </a:cubicBezTo>
                      <a:cubicBezTo>
                        <a:pt x="1208" y="2676"/>
                        <a:pt x="1189" y="2685"/>
                        <a:pt x="1178" y="2692"/>
                      </a:cubicBezTo>
                      <a:cubicBezTo>
                        <a:pt x="1162" y="2703"/>
                        <a:pt x="1145" y="2708"/>
                        <a:pt x="1125" y="2704"/>
                      </a:cubicBezTo>
                      <a:cubicBezTo>
                        <a:pt x="1115" y="2702"/>
                        <a:pt x="1105" y="2697"/>
                        <a:pt x="1100" y="2688"/>
                      </a:cubicBezTo>
                      <a:close/>
                      <a:moveTo>
                        <a:pt x="913" y="2607"/>
                      </a:moveTo>
                      <a:cubicBezTo>
                        <a:pt x="906" y="2620"/>
                        <a:pt x="893" y="2615"/>
                        <a:pt x="883" y="2613"/>
                      </a:cubicBezTo>
                      <a:cubicBezTo>
                        <a:pt x="873" y="2612"/>
                        <a:pt x="862" y="2615"/>
                        <a:pt x="860" y="2626"/>
                      </a:cubicBezTo>
                      <a:cubicBezTo>
                        <a:pt x="873" y="2625"/>
                        <a:pt x="873" y="2633"/>
                        <a:pt x="885" y="2636"/>
                      </a:cubicBezTo>
                      <a:cubicBezTo>
                        <a:pt x="896" y="2639"/>
                        <a:pt x="912" y="2628"/>
                        <a:pt x="913" y="2607"/>
                      </a:cubicBezTo>
                      <a:close/>
                      <a:moveTo>
                        <a:pt x="830" y="2575"/>
                      </a:moveTo>
                      <a:cubicBezTo>
                        <a:pt x="833" y="2606"/>
                        <a:pt x="795" y="2606"/>
                        <a:pt x="782" y="2593"/>
                      </a:cubicBezTo>
                      <a:cubicBezTo>
                        <a:pt x="797" y="2599"/>
                        <a:pt x="825" y="2589"/>
                        <a:pt x="830" y="2575"/>
                      </a:cubicBezTo>
                      <a:close/>
                      <a:moveTo>
                        <a:pt x="832" y="2557"/>
                      </a:moveTo>
                      <a:cubicBezTo>
                        <a:pt x="850" y="2562"/>
                        <a:pt x="863" y="2581"/>
                        <a:pt x="863" y="2596"/>
                      </a:cubicBezTo>
                      <a:cubicBezTo>
                        <a:pt x="864" y="2631"/>
                        <a:pt x="826" y="2630"/>
                        <a:pt x="834" y="2599"/>
                      </a:cubicBezTo>
                      <a:cubicBezTo>
                        <a:pt x="838" y="2583"/>
                        <a:pt x="840" y="2572"/>
                        <a:pt x="832" y="2557"/>
                      </a:cubicBezTo>
                      <a:close/>
                      <a:moveTo>
                        <a:pt x="682" y="2516"/>
                      </a:moveTo>
                      <a:cubicBezTo>
                        <a:pt x="687" y="2551"/>
                        <a:pt x="715" y="2564"/>
                        <a:pt x="742" y="2569"/>
                      </a:cubicBezTo>
                      <a:cubicBezTo>
                        <a:pt x="757" y="2572"/>
                        <a:pt x="778" y="2569"/>
                        <a:pt x="788" y="2581"/>
                      </a:cubicBezTo>
                      <a:cubicBezTo>
                        <a:pt x="795" y="2558"/>
                        <a:pt x="747" y="2555"/>
                        <a:pt x="732" y="2552"/>
                      </a:cubicBezTo>
                      <a:cubicBezTo>
                        <a:pt x="708" y="2548"/>
                        <a:pt x="690" y="2535"/>
                        <a:pt x="682" y="2516"/>
                      </a:cubicBezTo>
                      <a:close/>
                      <a:moveTo>
                        <a:pt x="1090" y="2011"/>
                      </a:moveTo>
                      <a:cubicBezTo>
                        <a:pt x="1115" y="2017"/>
                        <a:pt x="1138" y="1989"/>
                        <a:pt x="1151" y="1982"/>
                      </a:cubicBezTo>
                      <a:cubicBezTo>
                        <a:pt x="1171" y="1972"/>
                        <a:pt x="1183" y="1990"/>
                        <a:pt x="1165" y="2003"/>
                      </a:cubicBezTo>
                      <a:cubicBezTo>
                        <a:pt x="1147" y="2016"/>
                        <a:pt x="1112" y="2022"/>
                        <a:pt x="1090" y="2011"/>
                      </a:cubicBezTo>
                      <a:close/>
                      <a:moveTo>
                        <a:pt x="1209" y="1917"/>
                      </a:moveTo>
                      <a:cubicBezTo>
                        <a:pt x="1182" y="1899"/>
                        <a:pt x="1186" y="1868"/>
                        <a:pt x="1179" y="1854"/>
                      </a:cubicBezTo>
                      <a:cubicBezTo>
                        <a:pt x="1172" y="1839"/>
                        <a:pt x="1156" y="1844"/>
                        <a:pt x="1160" y="1862"/>
                      </a:cubicBezTo>
                      <a:cubicBezTo>
                        <a:pt x="1164" y="1885"/>
                        <a:pt x="1185" y="1908"/>
                        <a:pt x="1209" y="1917"/>
                      </a:cubicBezTo>
                      <a:close/>
                      <a:moveTo>
                        <a:pt x="964" y="2318"/>
                      </a:moveTo>
                      <a:cubicBezTo>
                        <a:pt x="983" y="2314"/>
                        <a:pt x="987" y="2301"/>
                        <a:pt x="985" y="2281"/>
                      </a:cubicBezTo>
                      <a:cubicBezTo>
                        <a:pt x="983" y="2265"/>
                        <a:pt x="988" y="2252"/>
                        <a:pt x="1000" y="2249"/>
                      </a:cubicBezTo>
                      <a:cubicBezTo>
                        <a:pt x="992" y="2244"/>
                        <a:pt x="979" y="2247"/>
                        <a:pt x="973" y="2257"/>
                      </a:cubicBezTo>
                      <a:cubicBezTo>
                        <a:pt x="966" y="2271"/>
                        <a:pt x="976" y="2285"/>
                        <a:pt x="975" y="2301"/>
                      </a:cubicBezTo>
                      <a:cubicBezTo>
                        <a:pt x="974" y="2306"/>
                        <a:pt x="972" y="2313"/>
                        <a:pt x="964" y="2318"/>
                      </a:cubicBezTo>
                      <a:close/>
                      <a:moveTo>
                        <a:pt x="1239" y="2081"/>
                      </a:moveTo>
                      <a:cubicBezTo>
                        <a:pt x="1241" y="2081"/>
                        <a:pt x="1243" y="2083"/>
                        <a:pt x="1243" y="2085"/>
                      </a:cubicBezTo>
                      <a:cubicBezTo>
                        <a:pt x="1243" y="2087"/>
                        <a:pt x="1241" y="2089"/>
                        <a:pt x="1239" y="2089"/>
                      </a:cubicBezTo>
                      <a:cubicBezTo>
                        <a:pt x="1237" y="2089"/>
                        <a:pt x="1235" y="2087"/>
                        <a:pt x="1235" y="2085"/>
                      </a:cubicBezTo>
                      <a:cubicBezTo>
                        <a:pt x="1235" y="2083"/>
                        <a:pt x="1237" y="2081"/>
                        <a:pt x="1239" y="2081"/>
                      </a:cubicBezTo>
                      <a:close/>
                      <a:moveTo>
                        <a:pt x="1221" y="2093"/>
                      </a:moveTo>
                      <a:cubicBezTo>
                        <a:pt x="1225" y="2093"/>
                        <a:pt x="1229" y="2096"/>
                        <a:pt x="1229" y="2100"/>
                      </a:cubicBezTo>
                      <a:cubicBezTo>
                        <a:pt x="1229" y="2104"/>
                        <a:pt x="1226" y="2108"/>
                        <a:pt x="1222" y="2108"/>
                      </a:cubicBezTo>
                      <a:cubicBezTo>
                        <a:pt x="1218" y="2108"/>
                        <a:pt x="1214" y="2105"/>
                        <a:pt x="1214" y="2101"/>
                      </a:cubicBezTo>
                      <a:cubicBezTo>
                        <a:pt x="1214" y="2097"/>
                        <a:pt x="1217" y="2093"/>
                        <a:pt x="1221" y="2093"/>
                      </a:cubicBezTo>
                      <a:close/>
                      <a:moveTo>
                        <a:pt x="1230" y="2084"/>
                      </a:moveTo>
                      <a:cubicBezTo>
                        <a:pt x="1232" y="2084"/>
                        <a:pt x="1235" y="2086"/>
                        <a:pt x="1235" y="2089"/>
                      </a:cubicBezTo>
                      <a:cubicBezTo>
                        <a:pt x="1235" y="2092"/>
                        <a:pt x="1233" y="2094"/>
                        <a:pt x="1230" y="2094"/>
                      </a:cubicBezTo>
                      <a:cubicBezTo>
                        <a:pt x="1227" y="2094"/>
                        <a:pt x="1225" y="2092"/>
                        <a:pt x="1225" y="2090"/>
                      </a:cubicBezTo>
                      <a:cubicBezTo>
                        <a:pt x="1225" y="2087"/>
                        <a:pt x="1227" y="2084"/>
                        <a:pt x="1230" y="2084"/>
                      </a:cubicBezTo>
                      <a:close/>
                      <a:moveTo>
                        <a:pt x="917" y="2133"/>
                      </a:moveTo>
                      <a:cubicBezTo>
                        <a:pt x="920" y="2136"/>
                        <a:pt x="923" y="2137"/>
                        <a:pt x="926" y="2136"/>
                      </a:cubicBezTo>
                      <a:cubicBezTo>
                        <a:pt x="929" y="2136"/>
                        <a:pt x="933" y="2133"/>
                        <a:pt x="935" y="2129"/>
                      </a:cubicBezTo>
                      <a:cubicBezTo>
                        <a:pt x="936" y="2123"/>
                        <a:pt x="933" y="2118"/>
                        <a:pt x="929" y="2117"/>
                      </a:cubicBezTo>
                      <a:cubicBezTo>
                        <a:pt x="922" y="2113"/>
                        <a:pt x="919" y="2119"/>
                        <a:pt x="914" y="2120"/>
                      </a:cubicBezTo>
                      <a:cubicBezTo>
                        <a:pt x="909" y="2122"/>
                        <a:pt x="903" y="2118"/>
                        <a:pt x="899" y="2112"/>
                      </a:cubicBezTo>
                      <a:cubicBezTo>
                        <a:pt x="895" y="2105"/>
                        <a:pt x="896" y="2096"/>
                        <a:pt x="902" y="2090"/>
                      </a:cubicBezTo>
                      <a:cubicBezTo>
                        <a:pt x="905" y="2087"/>
                        <a:pt x="910" y="2085"/>
                        <a:pt x="914" y="2089"/>
                      </a:cubicBezTo>
                      <a:cubicBezTo>
                        <a:pt x="909" y="2089"/>
                        <a:pt x="906" y="2096"/>
                        <a:pt x="911" y="2101"/>
                      </a:cubicBezTo>
                      <a:cubicBezTo>
                        <a:pt x="914" y="2103"/>
                        <a:pt x="922" y="2105"/>
                        <a:pt x="929" y="2106"/>
                      </a:cubicBezTo>
                      <a:cubicBezTo>
                        <a:pt x="937" y="2108"/>
                        <a:pt x="944" y="2111"/>
                        <a:pt x="949" y="2117"/>
                      </a:cubicBezTo>
                      <a:cubicBezTo>
                        <a:pt x="958" y="2127"/>
                        <a:pt x="954" y="2144"/>
                        <a:pt x="942" y="2150"/>
                      </a:cubicBezTo>
                      <a:cubicBezTo>
                        <a:pt x="935" y="2154"/>
                        <a:pt x="928" y="2153"/>
                        <a:pt x="922" y="2151"/>
                      </a:cubicBezTo>
                      <a:cubicBezTo>
                        <a:pt x="915" y="2150"/>
                        <a:pt x="898" y="2140"/>
                        <a:pt x="889" y="2143"/>
                      </a:cubicBezTo>
                      <a:cubicBezTo>
                        <a:pt x="883" y="2145"/>
                        <a:pt x="881" y="2151"/>
                        <a:pt x="884" y="2155"/>
                      </a:cubicBezTo>
                      <a:cubicBezTo>
                        <a:pt x="879" y="2156"/>
                        <a:pt x="874" y="2149"/>
                        <a:pt x="874" y="2143"/>
                      </a:cubicBezTo>
                      <a:cubicBezTo>
                        <a:pt x="875" y="2132"/>
                        <a:pt x="887" y="2121"/>
                        <a:pt x="902" y="2124"/>
                      </a:cubicBezTo>
                      <a:cubicBezTo>
                        <a:pt x="907" y="2125"/>
                        <a:pt x="912" y="2128"/>
                        <a:pt x="917" y="2133"/>
                      </a:cubicBezTo>
                      <a:close/>
                      <a:moveTo>
                        <a:pt x="1151" y="2591"/>
                      </a:moveTo>
                      <a:cubicBezTo>
                        <a:pt x="1151" y="2594"/>
                        <a:pt x="1148" y="2596"/>
                        <a:pt x="1145" y="2596"/>
                      </a:cubicBezTo>
                      <a:cubicBezTo>
                        <a:pt x="1142" y="2596"/>
                        <a:pt x="1140" y="2593"/>
                        <a:pt x="1140" y="2590"/>
                      </a:cubicBezTo>
                      <a:cubicBezTo>
                        <a:pt x="1140" y="2587"/>
                        <a:pt x="1143" y="2585"/>
                        <a:pt x="1146" y="2585"/>
                      </a:cubicBezTo>
                      <a:cubicBezTo>
                        <a:pt x="1149" y="2585"/>
                        <a:pt x="1151" y="2588"/>
                        <a:pt x="1151" y="2591"/>
                      </a:cubicBezTo>
                      <a:close/>
                      <a:moveTo>
                        <a:pt x="1153" y="2601"/>
                      </a:moveTo>
                      <a:cubicBezTo>
                        <a:pt x="1153" y="2604"/>
                        <a:pt x="1151" y="2605"/>
                        <a:pt x="1148" y="2605"/>
                      </a:cubicBezTo>
                      <a:cubicBezTo>
                        <a:pt x="1146" y="2605"/>
                        <a:pt x="1144" y="2603"/>
                        <a:pt x="1144" y="2601"/>
                      </a:cubicBezTo>
                      <a:cubicBezTo>
                        <a:pt x="1145" y="2598"/>
                        <a:pt x="1147" y="2597"/>
                        <a:pt x="1149" y="2597"/>
                      </a:cubicBezTo>
                      <a:cubicBezTo>
                        <a:pt x="1151" y="2597"/>
                        <a:pt x="1153" y="2599"/>
                        <a:pt x="1153" y="2601"/>
                      </a:cubicBezTo>
                      <a:close/>
                      <a:moveTo>
                        <a:pt x="1143" y="2580"/>
                      </a:moveTo>
                      <a:cubicBezTo>
                        <a:pt x="1142" y="2585"/>
                        <a:pt x="1138" y="2588"/>
                        <a:pt x="1134" y="2588"/>
                      </a:cubicBezTo>
                      <a:cubicBezTo>
                        <a:pt x="1129" y="2588"/>
                        <a:pt x="1126" y="2584"/>
                        <a:pt x="1126" y="2579"/>
                      </a:cubicBezTo>
                      <a:cubicBezTo>
                        <a:pt x="1126" y="2574"/>
                        <a:pt x="1130" y="2571"/>
                        <a:pt x="1135" y="2571"/>
                      </a:cubicBezTo>
                      <a:cubicBezTo>
                        <a:pt x="1139" y="2572"/>
                        <a:pt x="1143" y="2576"/>
                        <a:pt x="1143" y="2580"/>
                      </a:cubicBezTo>
                      <a:close/>
                      <a:moveTo>
                        <a:pt x="1011" y="2196"/>
                      </a:moveTo>
                      <a:cubicBezTo>
                        <a:pt x="1015" y="2201"/>
                        <a:pt x="1018" y="2208"/>
                        <a:pt x="1017" y="2215"/>
                      </a:cubicBezTo>
                      <a:cubicBezTo>
                        <a:pt x="1017" y="2221"/>
                        <a:pt x="1013" y="2228"/>
                        <a:pt x="1007" y="2230"/>
                      </a:cubicBezTo>
                      <a:cubicBezTo>
                        <a:pt x="999" y="2233"/>
                        <a:pt x="990" y="2229"/>
                        <a:pt x="985" y="2224"/>
                      </a:cubicBezTo>
                      <a:cubicBezTo>
                        <a:pt x="977" y="2215"/>
                        <a:pt x="975" y="2204"/>
                        <a:pt x="979" y="2193"/>
                      </a:cubicBezTo>
                      <a:cubicBezTo>
                        <a:pt x="981" y="2185"/>
                        <a:pt x="987" y="2177"/>
                        <a:pt x="994" y="2170"/>
                      </a:cubicBezTo>
                      <a:cubicBezTo>
                        <a:pt x="992" y="2171"/>
                        <a:pt x="991" y="2172"/>
                        <a:pt x="990" y="2172"/>
                      </a:cubicBezTo>
                      <a:cubicBezTo>
                        <a:pt x="969" y="2184"/>
                        <a:pt x="947" y="2191"/>
                        <a:pt x="924" y="2195"/>
                      </a:cubicBezTo>
                      <a:cubicBezTo>
                        <a:pt x="898" y="2199"/>
                        <a:pt x="879" y="2196"/>
                        <a:pt x="855" y="2213"/>
                      </a:cubicBezTo>
                      <a:cubicBezTo>
                        <a:pt x="851" y="2217"/>
                        <a:pt x="847" y="2220"/>
                        <a:pt x="842" y="2225"/>
                      </a:cubicBezTo>
                      <a:cubicBezTo>
                        <a:pt x="837" y="2232"/>
                        <a:pt x="834" y="2238"/>
                        <a:pt x="832" y="2247"/>
                      </a:cubicBezTo>
                      <a:cubicBezTo>
                        <a:pt x="829" y="2255"/>
                        <a:pt x="829" y="2262"/>
                        <a:pt x="830" y="2270"/>
                      </a:cubicBezTo>
                      <a:cubicBezTo>
                        <a:pt x="834" y="2301"/>
                        <a:pt x="855" y="2318"/>
                        <a:pt x="885" y="2323"/>
                      </a:cubicBezTo>
                      <a:cubicBezTo>
                        <a:pt x="898" y="2324"/>
                        <a:pt x="909" y="2321"/>
                        <a:pt x="919" y="2311"/>
                      </a:cubicBezTo>
                      <a:cubicBezTo>
                        <a:pt x="926" y="2302"/>
                        <a:pt x="929" y="2292"/>
                        <a:pt x="926" y="2281"/>
                      </a:cubicBezTo>
                      <a:cubicBezTo>
                        <a:pt x="923" y="2273"/>
                        <a:pt x="917" y="2266"/>
                        <a:pt x="910" y="2262"/>
                      </a:cubicBezTo>
                      <a:cubicBezTo>
                        <a:pt x="906" y="2261"/>
                        <a:pt x="903" y="2260"/>
                        <a:pt x="900" y="2259"/>
                      </a:cubicBezTo>
                      <a:cubicBezTo>
                        <a:pt x="901" y="2260"/>
                        <a:pt x="902" y="2260"/>
                        <a:pt x="903" y="2261"/>
                      </a:cubicBezTo>
                      <a:cubicBezTo>
                        <a:pt x="910" y="2264"/>
                        <a:pt x="912" y="2273"/>
                        <a:pt x="909" y="2280"/>
                      </a:cubicBezTo>
                      <a:cubicBezTo>
                        <a:pt x="905" y="2286"/>
                        <a:pt x="897" y="2289"/>
                        <a:pt x="890" y="2286"/>
                      </a:cubicBezTo>
                      <a:cubicBezTo>
                        <a:pt x="883" y="2282"/>
                        <a:pt x="880" y="2274"/>
                        <a:pt x="884" y="2267"/>
                      </a:cubicBezTo>
                      <a:cubicBezTo>
                        <a:pt x="889" y="2257"/>
                        <a:pt x="902" y="2256"/>
                        <a:pt x="911" y="2260"/>
                      </a:cubicBezTo>
                      <a:cubicBezTo>
                        <a:pt x="919" y="2264"/>
                        <a:pt x="926" y="2271"/>
                        <a:pt x="929" y="2280"/>
                      </a:cubicBezTo>
                      <a:cubicBezTo>
                        <a:pt x="932" y="2291"/>
                        <a:pt x="930" y="2301"/>
                        <a:pt x="924" y="2310"/>
                      </a:cubicBezTo>
                      <a:cubicBezTo>
                        <a:pt x="931" y="2302"/>
                        <a:pt x="936" y="2293"/>
                        <a:pt x="938" y="2286"/>
                      </a:cubicBezTo>
                      <a:cubicBezTo>
                        <a:pt x="939" y="2286"/>
                        <a:pt x="941" y="2286"/>
                        <a:pt x="943" y="2285"/>
                      </a:cubicBezTo>
                      <a:cubicBezTo>
                        <a:pt x="938" y="2300"/>
                        <a:pt x="930" y="2310"/>
                        <a:pt x="922" y="2316"/>
                      </a:cubicBezTo>
                      <a:cubicBezTo>
                        <a:pt x="939" y="2306"/>
                        <a:pt x="950" y="2291"/>
                        <a:pt x="953" y="2273"/>
                      </a:cubicBezTo>
                      <a:cubicBezTo>
                        <a:pt x="955" y="2262"/>
                        <a:pt x="954" y="2251"/>
                        <a:pt x="950" y="2238"/>
                      </a:cubicBezTo>
                      <a:cubicBezTo>
                        <a:pt x="948" y="2232"/>
                        <a:pt x="945" y="2226"/>
                        <a:pt x="942" y="2219"/>
                      </a:cubicBezTo>
                      <a:cubicBezTo>
                        <a:pt x="940" y="2213"/>
                        <a:pt x="939" y="2207"/>
                        <a:pt x="942" y="2201"/>
                      </a:cubicBezTo>
                      <a:cubicBezTo>
                        <a:pt x="945" y="2196"/>
                        <a:pt x="949" y="2192"/>
                        <a:pt x="954" y="2192"/>
                      </a:cubicBezTo>
                      <a:cubicBezTo>
                        <a:pt x="959" y="2192"/>
                        <a:pt x="964" y="2194"/>
                        <a:pt x="966" y="2198"/>
                      </a:cubicBezTo>
                      <a:cubicBezTo>
                        <a:pt x="967" y="2201"/>
                        <a:pt x="968" y="2204"/>
                        <a:pt x="967" y="2207"/>
                      </a:cubicBezTo>
                      <a:cubicBezTo>
                        <a:pt x="965" y="2210"/>
                        <a:pt x="961" y="2213"/>
                        <a:pt x="957" y="2211"/>
                      </a:cubicBezTo>
                      <a:cubicBezTo>
                        <a:pt x="954" y="2210"/>
                        <a:pt x="953" y="2207"/>
                        <a:pt x="954" y="2205"/>
                      </a:cubicBezTo>
                      <a:cubicBezTo>
                        <a:pt x="955" y="2202"/>
                        <a:pt x="958" y="2200"/>
                        <a:pt x="961" y="2201"/>
                      </a:cubicBezTo>
                      <a:cubicBezTo>
                        <a:pt x="964" y="2202"/>
                        <a:pt x="965" y="2205"/>
                        <a:pt x="965" y="2208"/>
                      </a:cubicBezTo>
                      <a:cubicBezTo>
                        <a:pt x="964" y="2208"/>
                        <a:pt x="964" y="2209"/>
                        <a:pt x="964" y="2210"/>
                      </a:cubicBezTo>
                      <a:cubicBezTo>
                        <a:pt x="965" y="2209"/>
                        <a:pt x="965" y="2208"/>
                        <a:pt x="966" y="2206"/>
                      </a:cubicBezTo>
                      <a:cubicBezTo>
                        <a:pt x="966" y="2204"/>
                        <a:pt x="966" y="2201"/>
                        <a:pt x="965" y="2199"/>
                      </a:cubicBezTo>
                      <a:cubicBezTo>
                        <a:pt x="963" y="2195"/>
                        <a:pt x="959" y="2194"/>
                        <a:pt x="955" y="2194"/>
                      </a:cubicBezTo>
                      <a:cubicBezTo>
                        <a:pt x="950" y="2194"/>
                        <a:pt x="946" y="2198"/>
                        <a:pt x="944" y="2202"/>
                      </a:cubicBezTo>
                      <a:cubicBezTo>
                        <a:pt x="942" y="2207"/>
                        <a:pt x="943" y="2212"/>
                        <a:pt x="945" y="2218"/>
                      </a:cubicBezTo>
                      <a:cubicBezTo>
                        <a:pt x="948" y="2225"/>
                        <a:pt x="950" y="2230"/>
                        <a:pt x="952" y="2236"/>
                      </a:cubicBezTo>
                      <a:cubicBezTo>
                        <a:pt x="957" y="2249"/>
                        <a:pt x="958" y="2262"/>
                        <a:pt x="956" y="2274"/>
                      </a:cubicBezTo>
                      <a:cubicBezTo>
                        <a:pt x="953" y="2285"/>
                        <a:pt x="948" y="2296"/>
                        <a:pt x="940" y="2305"/>
                      </a:cubicBezTo>
                      <a:cubicBezTo>
                        <a:pt x="928" y="2318"/>
                        <a:pt x="910" y="2326"/>
                        <a:pt x="892" y="2327"/>
                      </a:cubicBezTo>
                      <a:cubicBezTo>
                        <a:pt x="894" y="2328"/>
                        <a:pt x="895" y="2328"/>
                        <a:pt x="896" y="2329"/>
                      </a:cubicBezTo>
                      <a:cubicBezTo>
                        <a:pt x="900" y="2331"/>
                        <a:pt x="904" y="2333"/>
                        <a:pt x="908" y="2336"/>
                      </a:cubicBezTo>
                      <a:cubicBezTo>
                        <a:pt x="915" y="2341"/>
                        <a:pt x="920" y="2345"/>
                        <a:pt x="924" y="2352"/>
                      </a:cubicBezTo>
                      <a:cubicBezTo>
                        <a:pt x="938" y="2375"/>
                        <a:pt x="924" y="2401"/>
                        <a:pt x="903" y="2410"/>
                      </a:cubicBezTo>
                      <a:cubicBezTo>
                        <a:pt x="894" y="2414"/>
                        <a:pt x="884" y="2414"/>
                        <a:pt x="875" y="2412"/>
                      </a:cubicBezTo>
                      <a:cubicBezTo>
                        <a:pt x="878" y="2410"/>
                        <a:pt x="878" y="2410"/>
                        <a:pt x="878" y="2410"/>
                      </a:cubicBezTo>
                      <a:cubicBezTo>
                        <a:pt x="885" y="2411"/>
                        <a:pt x="894" y="2410"/>
                        <a:pt x="901" y="2407"/>
                      </a:cubicBezTo>
                      <a:cubicBezTo>
                        <a:pt x="920" y="2398"/>
                        <a:pt x="934" y="2374"/>
                        <a:pt x="921" y="2354"/>
                      </a:cubicBezTo>
                      <a:cubicBezTo>
                        <a:pt x="917" y="2348"/>
                        <a:pt x="912" y="2344"/>
                        <a:pt x="906" y="2340"/>
                      </a:cubicBezTo>
                      <a:cubicBezTo>
                        <a:pt x="902" y="2337"/>
                        <a:pt x="898" y="2335"/>
                        <a:pt x="894" y="2333"/>
                      </a:cubicBezTo>
                      <a:cubicBezTo>
                        <a:pt x="875" y="2324"/>
                        <a:pt x="858" y="2324"/>
                        <a:pt x="842" y="2308"/>
                      </a:cubicBezTo>
                      <a:cubicBezTo>
                        <a:pt x="833" y="2298"/>
                        <a:pt x="827" y="2286"/>
                        <a:pt x="825" y="2271"/>
                      </a:cubicBezTo>
                      <a:cubicBezTo>
                        <a:pt x="824" y="2261"/>
                        <a:pt x="825" y="2254"/>
                        <a:pt x="828" y="2246"/>
                      </a:cubicBezTo>
                      <a:cubicBezTo>
                        <a:pt x="830" y="2237"/>
                        <a:pt x="834" y="2230"/>
                        <a:pt x="840" y="2223"/>
                      </a:cubicBezTo>
                      <a:cubicBezTo>
                        <a:pt x="849" y="2213"/>
                        <a:pt x="858" y="2206"/>
                        <a:pt x="871" y="2202"/>
                      </a:cubicBezTo>
                      <a:cubicBezTo>
                        <a:pt x="863" y="2203"/>
                        <a:pt x="857" y="2205"/>
                        <a:pt x="856" y="2205"/>
                      </a:cubicBezTo>
                      <a:cubicBezTo>
                        <a:pt x="828" y="2213"/>
                        <a:pt x="802" y="2224"/>
                        <a:pt x="778" y="2237"/>
                      </a:cubicBezTo>
                      <a:cubicBezTo>
                        <a:pt x="771" y="2241"/>
                        <a:pt x="767" y="2245"/>
                        <a:pt x="765" y="2250"/>
                      </a:cubicBezTo>
                      <a:cubicBezTo>
                        <a:pt x="763" y="2254"/>
                        <a:pt x="763" y="2258"/>
                        <a:pt x="764" y="2261"/>
                      </a:cubicBezTo>
                      <a:cubicBezTo>
                        <a:pt x="766" y="2267"/>
                        <a:pt x="770" y="2272"/>
                        <a:pt x="776" y="2271"/>
                      </a:cubicBezTo>
                      <a:cubicBezTo>
                        <a:pt x="780" y="2270"/>
                        <a:pt x="782" y="2268"/>
                        <a:pt x="783" y="2265"/>
                      </a:cubicBezTo>
                      <a:cubicBezTo>
                        <a:pt x="784" y="2261"/>
                        <a:pt x="782" y="2257"/>
                        <a:pt x="778" y="2256"/>
                      </a:cubicBezTo>
                      <a:cubicBezTo>
                        <a:pt x="775" y="2256"/>
                        <a:pt x="773" y="2258"/>
                        <a:pt x="772" y="2261"/>
                      </a:cubicBezTo>
                      <a:cubicBezTo>
                        <a:pt x="771" y="2258"/>
                        <a:pt x="773" y="2254"/>
                        <a:pt x="777" y="2253"/>
                      </a:cubicBezTo>
                      <a:cubicBezTo>
                        <a:pt x="786" y="2250"/>
                        <a:pt x="794" y="2262"/>
                        <a:pt x="787" y="2271"/>
                      </a:cubicBezTo>
                      <a:cubicBezTo>
                        <a:pt x="782" y="2278"/>
                        <a:pt x="773" y="2279"/>
                        <a:pt x="766" y="2274"/>
                      </a:cubicBezTo>
                      <a:cubicBezTo>
                        <a:pt x="757" y="2267"/>
                        <a:pt x="757" y="2252"/>
                        <a:pt x="767" y="2243"/>
                      </a:cubicBezTo>
                      <a:cubicBezTo>
                        <a:pt x="747" y="2255"/>
                        <a:pt x="730" y="2269"/>
                        <a:pt x="714" y="2284"/>
                      </a:cubicBezTo>
                      <a:cubicBezTo>
                        <a:pt x="722" y="2280"/>
                        <a:pt x="730" y="2277"/>
                        <a:pt x="738" y="2276"/>
                      </a:cubicBezTo>
                      <a:cubicBezTo>
                        <a:pt x="765" y="2271"/>
                        <a:pt x="793" y="2292"/>
                        <a:pt x="783" y="2322"/>
                      </a:cubicBezTo>
                      <a:cubicBezTo>
                        <a:pt x="780" y="2330"/>
                        <a:pt x="774" y="2337"/>
                        <a:pt x="767" y="2343"/>
                      </a:cubicBezTo>
                      <a:cubicBezTo>
                        <a:pt x="756" y="2352"/>
                        <a:pt x="741" y="2355"/>
                        <a:pt x="733" y="2367"/>
                      </a:cubicBezTo>
                      <a:cubicBezTo>
                        <a:pt x="729" y="2372"/>
                        <a:pt x="728" y="2379"/>
                        <a:pt x="730" y="2385"/>
                      </a:cubicBezTo>
                      <a:cubicBezTo>
                        <a:pt x="735" y="2399"/>
                        <a:pt x="754" y="2403"/>
                        <a:pt x="765" y="2394"/>
                      </a:cubicBezTo>
                      <a:cubicBezTo>
                        <a:pt x="769" y="2390"/>
                        <a:pt x="770" y="2382"/>
                        <a:pt x="768" y="2378"/>
                      </a:cubicBezTo>
                      <a:cubicBezTo>
                        <a:pt x="763" y="2370"/>
                        <a:pt x="754" y="2369"/>
                        <a:pt x="751" y="2374"/>
                      </a:cubicBezTo>
                      <a:cubicBezTo>
                        <a:pt x="751" y="2370"/>
                        <a:pt x="756" y="2366"/>
                        <a:pt x="761" y="2367"/>
                      </a:cubicBezTo>
                      <a:cubicBezTo>
                        <a:pt x="771" y="2368"/>
                        <a:pt x="775" y="2378"/>
                        <a:pt x="774" y="2387"/>
                      </a:cubicBezTo>
                      <a:cubicBezTo>
                        <a:pt x="772" y="2397"/>
                        <a:pt x="764" y="2403"/>
                        <a:pt x="757" y="2404"/>
                      </a:cubicBezTo>
                      <a:cubicBezTo>
                        <a:pt x="743" y="2408"/>
                        <a:pt x="727" y="2400"/>
                        <a:pt x="725" y="2384"/>
                      </a:cubicBezTo>
                      <a:cubicBezTo>
                        <a:pt x="724" y="2376"/>
                        <a:pt x="726" y="2370"/>
                        <a:pt x="729" y="2364"/>
                      </a:cubicBezTo>
                      <a:cubicBezTo>
                        <a:pt x="736" y="2355"/>
                        <a:pt x="747" y="2350"/>
                        <a:pt x="752" y="2340"/>
                      </a:cubicBezTo>
                      <a:cubicBezTo>
                        <a:pt x="761" y="2325"/>
                        <a:pt x="760" y="2306"/>
                        <a:pt x="744" y="2298"/>
                      </a:cubicBezTo>
                      <a:cubicBezTo>
                        <a:pt x="727" y="2289"/>
                        <a:pt x="700" y="2300"/>
                        <a:pt x="688" y="2317"/>
                      </a:cubicBezTo>
                      <a:cubicBezTo>
                        <a:pt x="681" y="2326"/>
                        <a:pt x="679" y="2341"/>
                        <a:pt x="684" y="2351"/>
                      </a:cubicBezTo>
                      <a:cubicBezTo>
                        <a:pt x="691" y="2364"/>
                        <a:pt x="713" y="2369"/>
                        <a:pt x="721" y="2353"/>
                      </a:cubicBezTo>
                      <a:cubicBezTo>
                        <a:pt x="724" y="2348"/>
                        <a:pt x="724" y="2342"/>
                        <a:pt x="722" y="2338"/>
                      </a:cubicBezTo>
                      <a:cubicBezTo>
                        <a:pt x="718" y="2330"/>
                        <a:pt x="704" y="2327"/>
                        <a:pt x="699" y="2336"/>
                      </a:cubicBezTo>
                      <a:cubicBezTo>
                        <a:pt x="696" y="2342"/>
                        <a:pt x="700" y="2348"/>
                        <a:pt x="705" y="2347"/>
                      </a:cubicBezTo>
                      <a:cubicBezTo>
                        <a:pt x="700" y="2352"/>
                        <a:pt x="692" y="2346"/>
                        <a:pt x="694" y="2337"/>
                      </a:cubicBezTo>
                      <a:cubicBezTo>
                        <a:pt x="698" y="2322"/>
                        <a:pt x="720" y="2322"/>
                        <a:pt x="726" y="2337"/>
                      </a:cubicBezTo>
                      <a:cubicBezTo>
                        <a:pt x="729" y="2347"/>
                        <a:pt x="725" y="2360"/>
                        <a:pt x="715" y="2365"/>
                      </a:cubicBezTo>
                      <a:cubicBezTo>
                        <a:pt x="700" y="2372"/>
                        <a:pt x="679" y="2361"/>
                        <a:pt x="677" y="2342"/>
                      </a:cubicBezTo>
                      <a:cubicBezTo>
                        <a:pt x="677" y="2340"/>
                        <a:pt x="677" y="2338"/>
                        <a:pt x="677" y="2336"/>
                      </a:cubicBezTo>
                      <a:cubicBezTo>
                        <a:pt x="675" y="2343"/>
                        <a:pt x="674" y="2349"/>
                        <a:pt x="674" y="2357"/>
                      </a:cubicBezTo>
                      <a:cubicBezTo>
                        <a:pt x="674" y="2357"/>
                        <a:pt x="674" y="2357"/>
                        <a:pt x="674" y="2357"/>
                      </a:cubicBezTo>
                      <a:cubicBezTo>
                        <a:pt x="674" y="2367"/>
                        <a:pt x="676" y="2374"/>
                        <a:pt x="680" y="2384"/>
                      </a:cubicBezTo>
                      <a:cubicBezTo>
                        <a:pt x="673" y="2377"/>
                        <a:pt x="671" y="2367"/>
                        <a:pt x="671" y="2357"/>
                      </a:cubicBezTo>
                      <a:cubicBezTo>
                        <a:pt x="671" y="2357"/>
                        <a:pt x="671" y="2357"/>
                        <a:pt x="671" y="2357"/>
                      </a:cubicBezTo>
                      <a:cubicBezTo>
                        <a:pt x="671" y="2352"/>
                        <a:pt x="672" y="2347"/>
                        <a:pt x="673" y="2342"/>
                      </a:cubicBezTo>
                      <a:cubicBezTo>
                        <a:pt x="666" y="2356"/>
                        <a:pt x="661" y="2370"/>
                        <a:pt x="657" y="2386"/>
                      </a:cubicBezTo>
                      <a:cubicBezTo>
                        <a:pt x="652" y="2413"/>
                        <a:pt x="652" y="2434"/>
                        <a:pt x="661" y="2461"/>
                      </a:cubicBezTo>
                      <a:cubicBezTo>
                        <a:pt x="669" y="2485"/>
                        <a:pt x="684" y="2506"/>
                        <a:pt x="703" y="2522"/>
                      </a:cubicBezTo>
                      <a:cubicBezTo>
                        <a:pt x="713" y="2529"/>
                        <a:pt x="719" y="2533"/>
                        <a:pt x="731" y="2535"/>
                      </a:cubicBezTo>
                      <a:cubicBezTo>
                        <a:pt x="757" y="2539"/>
                        <a:pt x="785" y="2527"/>
                        <a:pt x="796" y="2510"/>
                      </a:cubicBezTo>
                      <a:cubicBezTo>
                        <a:pt x="802" y="2500"/>
                        <a:pt x="802" y="2487"/>
                        <a:pt x="790" y="2482"/>
                      </a:cubicBezTo>
                      <a:cubicBezTo>
                        <a:pt x="783" y="2479"/>
                        <a:pt x="777" y="2482"/>
                        <a:pt x="774" y="2490"/>
                      </a:cubicBezTo>
                      <a:cubicBezTo>
                        <a:pt x="769" y="2479"/>
                        <a:pt x="784" y="2467"/>
                        <a:pt x="799" y="2470"/>
                      </a:cubicBezTo>
                      <a:cubicBezTo>
                        <a:pt x="814" y="2474"/>
                        <a:pt x="821" y="2484"/>
                        <a:pt x="823" y="2495"/>
                      </a:cubicBezTo>
                      <a:cubicBezTo>
                        <a:pt x="825" y="2511"/>
                        <a:pt x="815" y="2529"/>
                        <a:pt x="797" y="2537"/>
                      </a:cubicBezTo>
                      <a:cubicBezTo>
                        <a:pt x="779" y="2545"/>
                        <a:pt x="757" y="2547"/>
                        <a:pt x="738" y="2541"/>
                      </a:cubicBezTo>
                      <a:cubicBezTo>
                        <a:pt x="742" y="2543"/>
                        <a:pt x="746" y="2544"/>
                        <a:pt x="751" y="2545"/>
                      </a:cubicBezTo>
                      <a:cubicBezTo>
                        <a:pt x="781" y="2552"/>
                        <a:pt x="811" y="2549"/>
                        <a:pt x="838" y="2534"/>
                      </a:cubicBezTo>
                      <a:cubicBezTo>
                        <a:pt x="852" y="2525"/>
                        <a:pt x="859" y="2514"/>
                        <a:pt x="860" y="2497"/>
                      </a:cubicBezTo>
                      <a:cubicBezTo>
                        <a:pt x="860" y="2487"/>
                        <a:pt x="855" y="2472"/>
                        <a:pt x="846" y="2466"/>
                      </a:cubicBezTo>
                      <a:cubicBezTo>
                        <a:pt x="837" y="2461"/>
                        <a:pt x="826" y="2464"/>
                        <a:pt x="827" y="2475"/>
                      </a:cubicBezTo>
                      <a:cubicBezTo>
                        <a:pt x="820" y="2472"/>
                        <a:pt x="819" y="2464"/>
                        <a:pt x="824" y="2458"/>
                      </a:cubicBezTo>
                      <a:cubicBezTo>
                        <a:pt x="828" y="2454"/>
                        <a:pt x="837" y="2452"/>
                        <a:pt x="845" y="2455"/>
                      </a:cubicBezTo>
                      <a:cubicBezTo>
                        <a:pt x="850" y="2457"/>
                        <a:pt x="854" y="2461"/>
                        <a:pt x="857" y="2465"/>
                      </a:cubicBezTo>
                      <a:cubicBezTo>
                        <a:pt x="863" y="2474"/>
                        <a:pt x="866" y="2486"/>
                        <a:pt x="865" y="2496"/>
                      </a:cubicBezTo>
                      <a:cubicBezTo>
                        <a:pt x="864" y="2504"/>
                        <a:pt x="861" y="2512"/>
                        <a:pt x="857" y="2518"/>
                      </a:cubicBezTo>
                      <a:cubicBezTo>
                        <a:pt x="872" y="2501"/>
                        <a:pt x="878" y="2478"/>
                        <a:pt x="871" y="2454"/>
                      </a:cubicBezTo>
                      <a:cubicBezTo>
                        <a:pt x="867" y="2443"/>
                        <a:pt x="860" y="2433"/>
                        <a:pt x="852" y="2426"/>
                      </a:cubicBezTo>
                      <a:cubicBezTo>
                        <a:pt x="811" y="2390"/>
                        <a:pt x="804" y="2437"/>
                        <a:pt x="786" y="2456"/>
                      </a:cubicBezTo>
                      <a:cubicBezTo>
                        <a:pt x="764" y="2481"/>
                        <a:pt x="737" y="2447"/>
                        <a:pt x="758" y="2421"/>
                      </a:cubicBezTo>
                      <a:cubicBezTo>
                        <a:pt x="777" y="2399"/>
                        <a:pt x="807" y="2401"/>
                        <a:pt x="831" y="2412"/>
                      </a:cubicBezTo>
                      <a:cubicBezTo>
                        <a:pt x="827" y="2409"/>
                        <a:pt x="823" y="2406"/>
                        <a:pt x="820" y="2402"/>
                      </a:cubicBezTo>
                      <a:cubicBezTo>
                        <a:pt x="813" y="2393"/>
                        <a:pt x="812" y="2379"/>
                        <a:pt x="821" y="2371"/>
                      </a:cubicBezTo>
                      <a:cubicBezTo>
                        <a:pt x="826" y="2368"/>
                        <a:pt x="831" y="2368"/>
                        <a:pt x="836" y="2370"/>
                      </a:cubicBezTo>
                      <a:cubicBezTo>
                        <a:pt x="840" y="2372"/>
                        <a:pt x="842" y="2375"/>
                        <a:pt x="843" y="2379"/>
                      </a:cubicBezTo>
                      <a:cubicBezTo>
                        <a:pt x="843" y="2383"/>
                        <a:pt x="842" y="2387"/>
                        <a:pt x="839" y="2390"/>
                      </a:cubicBezTo>
                      <a:cubicBezTo>
                        <a:pt x="835" y="2394"/>
                        <a:pt x="829" y="2395"/>
                        <a:pt x="825" y="2391"/>
                      </a:cubicBezTo>
                      <a:cubicBezTo>
                        <a:pt x="822" y="2389"/>
                        <a:pt x="822" y="2385"/>
                        <a:pt x="823" y="2383"/>
                      </a:cubicBezTo>
                      <a:cubicBezTo>
                        <a:pt x="824" y="2381"/>
                        <a:pt x="826" y="2380"/>
                        <a:pt x="828" y="2381"/>
                      </a:cubicBezTo>
                      <a:cubicBezTo>
                        <a:pt x="827" y="2381"/>
                        <a:pt x="826" y="2382"/>
                        <a:pt x="826" y="2384"/>
                      </a:cubicBezTo>
                      <a:cubicBezTo>
                        <a:pt x="825" y="2387"/>
                        <a:pt x="828" y="2389"/>
                        <a:pt x="831" y="2388"/>
                      </a:cubicBezTo>
                      <a:cubicBezTo>
                        <a:pt x="832" y="2388"/>
                        <a:pt x="834" y="2387"/>
                        <a:pt x="835" y="2384"/>
                      </a:cubicBezTo>
                      <a:cubicBezTo>
                        <a:pt x="836" y="2382"/>
                        <a:pt x="835" y="2379"/>
                        <a:pt x="833" y="2377"/>
                      </a:cubicBezTo>
                      <a:cubicBezTo>
                        <a:pt x="830" y="2375"/>
                        <a:pt x="826" y="2375"/>
                        <a:pt x="824" y="2377"/>
                      </a:cubicBezTo>
                      <a:cubicBezTo>
                        <a:pt x="816" y="2383"/>
                        <a:pt x="819" y="2397"/>
                        <a:pt x="824" y="2404"/>
                      </a:cubicBezTo>
                      <a:cubicBezTo>
                        <a:pt x="825" y="2405"/>
                        <a:pt x="827" y="2407"/>
                        <a:pt x="829" y="2409"/>
                      </a:cubicBezTo>
                      <a:cubicBezTo>
                        <a:pt x="835" y="2414"/>
                        <a:pt x="843" y="2418"/>
                        <a:pt x="850" y="2423"/>
                      </a:cubicBezTo>
                      <a:cubicBezTo>
                        <a:pt x="856" y="2428"/>
                        <a:pt x="862" y="2434"/>
                        <a:pt x="866" y="2441"/>
                      </a:cubicBezTo>
                      <a:cubicBezTo>
                        <a:pt x="865" y="2438"/>
                        <a:pt x="865" y="2435"/>
                        <a:pt x="865" y="2432"/>
                      </a:cubicBezTo>
                      <a:cubicBezTo>
                        <a:pt x="865" y="2413"/>
                        <a:pt x="880" y="2397"/>
                        <a:pt x="899" y="2394"/>
                      </a:cubicBezTo>
                      <a:cubicBezTo>
                        <a:pt x="904" y="2394"/>
                        <a:pt x="909" y="2394"/>
                        <a:pt x="914" y="2396"/>
                      </a:cubicBezTo>
                      <a:cubicBezTo>
                        <a:pt x="912" y="2398"/>
                        <a:pt x="912" y="2398"/>
                        <a:pt x="912" y="2398"/>
                      </a:cubicBezTo>
                      <a:cubicBezTo>
                        <a:pt x="908" y="2397"/>
                        <a:pt x="903" y="2397"/>
                        <a:pt x="899" y="2398"/>
                      </a:cubicBezTo>
                      <a:cubicBezTo>
                        <a:pt x="882" y="2401"/>
                        <a:pt x="867" y="2414"/>
                        <a:pt x="867" y="2432"/>
                      </a:cubicBezTo>
                      <a:cubicBezTo>
                        <a:pt x="867" y="2443"/>
                        <a:pt x="870" y="2447"/>
                        <a:pt x="873" y="2457"/>
                      </a:cubicBezTo>
                      <a:cubicBezTo>
                        <a:pt x="882" y="2489"/>
                        <a:pt x="867" y="2518"/>
                        <a:pt x="839" y="2536"/>
                      </a:cubicBezTo>
                      <a:cubicBezTo>
                        <a:pt x="831" y="2541"/>
                        <a:pt x="823" y="2544"/>
                        <a:pt x="815" y="2547"/>
                      </a:cubicBezTo>
                      <a:cubicBezTo>
                        <a:pt x="833" y="2544"/>
                        <a:pt x="851" y="2539"/>
                        <a:pt x="864" y="2531"/>
                      </a:cubicBezTo>
                      <a:cubicBezTo>
                        <a:pt x="891" y="2512"/>
                        <a:pt x="929" y="2490"/>
                        <a:pt x="946" y="2475"/>
                      </a:cubicBezTo>
                      <a:cubicBezTo>
                        <a:pt x="953" y="2468"/>
                        <a:pt x="958" y="2457"/>
                        <a:pt x="957" y="2446"/>
                      </a:cubicBezTo>
                      <a:cubicBezTo>
                        <a:pt x="959" y="2452"/>
                        <a:pt x="958" y="2459"/>
                        <a:pt x="955" y="2465"/>
                      </a:cubicBezTo>
                      <a:cubicBezTo>
                        <a:pt x="955" y="2465"/>
                        <a:pt x="955" y="2465"/>
                        <a:pt x="955" y="2465"/>
                      </a:cubicBezTo>
                      <a:cubicBezTo>
                        <a:pt x="954" y="2467"/>
                        <a:pt x="952" y="2470"/>
                        <a:pt x="950" y="2472"/>
                      </a:cubicBezTo>
                      <a:cubicBezTo>
                        <a:pt x="960" y="2466"/>
                        <a:pt x="967" y="2457"/>
                        <a:pt x="971" y="2446"/>
                      </a:cubicBezTo>
                      <a:cubicBezTo>
                        <a:pt x="974" y="2435"/>
                        <a:pt x="973" y="2424"/>
                        <a:pt x="968" y="2414"/>
                      </a:cubicBezTo>
                      <a:cubicBezTo>
                        <a:pt x="968" y="2414"/>
                        <a:pt x="969" y="2413"/>
                        <a:pt x="969" y="2412"/>
                      </a:cubicBezTo>
                      <a:cubicBezTo>
                        <a:pt x="974" y="2420"/>
                        <a:pt x="976" y="2429"/>
                        <a:pt x="975" y="2439"/>
                      </a:cubicBezTo>
                      <a:cubicBezTo>
                        <a:pt x="974" y="2448"/>
                        <a:pt x="970" y="2456"/>
                        <a:pt x="965" y="2461"/>
                      </a:cubicBezTo>
                      <a:cubicBezTo>
                        <a:pt x="969" y="2458"/>
                        <a:pt x="976" y="2458"/>
                        <a:pt x="979" y="2460"/>
                      </a:cubicBezTo>
                      <a:cubicBezTo>
                        <a:pt x="982" y="2462"/>
                        <a:pt x="984" y="2465"/>
                        <a:pt x="984" y="2468"/>
                      </a:cubicBezTo>
                      <a:cubicBezTo>
                        <a:pt x="985" y="2473"/>
                        <a:pt x="982" y="2478"/>
                        <a:pt x="976" y="2479"/>
                      </a:cubicBezTo>
                      <a:cubicBezTo>
                        <a:pt x="973" y="2479"/>
                        <a:pt x="970" y="2477"/>
                        <a:pt x="969" y="2474"/>
                      </a:cubicBezTo>
                      <a:cubicBezTo>
                        <a:pt x="967" y="2468"/>
                        <a:pt x="974" y="2465"/>
                        <a:pt x="976" y="2468"/>
                      </a:cubicBezTo>
                      <a:cubicBezTo>
                        <a:pt x="974" y="2467"/>
                        <a:pt x="972" y="2468"/>
                        <a:pt x="971" y="2470"/>
                      </a:cubicBezTo>
                      <a:cubicBezTo>
                        <a:pt x="970" y="2472"/>
                        <a:pt x="972" y="2475"/>
                        <a:pt x="974" y="2476"/>
                      </a:cubicBezTo>
                      <a:cubicBezTo>
                        <a:pt x="976" y="2476"/>
                        <a:pt x="979" y="2475"/>
                        <a:pt x="980" y="2474"/>
                      </a:cubicBezTo>
                      <a:cubicBezTo>
                        <a:pt x="984" y="2469"/>
                        <a:pt x="982" y="2462"/>
                        <a:pt x="975" y="2460"/>
                      </a:cubicBezTo>
                      <a:cubicBezTo>
                        <a:pt x="967" y="2459"/>
                        <a:pt x="961" y="2467"/>
                        <a:pt x="956" y="2470"/>
                      </a:cubicBezTo>
                      <a:cubicBezTo>
                        <a:pt x="949" y="2476"/>
                        <a:pt x="942" y="2482"/>
                        <a:pt x="939" y="2484"/>
                      </a:cubicBezTo>
                      <a:cubicBezTo>
                        <a:pt x="934" y="2488"/>
                        <a:pt x="922" y="2498"/>
                        <a:pt x="905" y="2508"/>
                      </a:cubicBezTo>
                      <a:cubicBezTo>
                        <a:pt x="909" y="2507"/>
                        <a:pt x="912" y="2506"/>
                        <a:pt x="916" y="2505"/>
                      </a:cubicBezTo>
                      <a:cubicBezTo>
                        <a:pt x="917" y="2505"/>
                        <a:pt x="931" y="2504"/>
                        <a:pt x="931" y="2506"/>
                      </a:cubicBezTo>
                      <a:cubicBezTo>
                        <a:pt x="930" y="2507"/>
                        <a:pt x="923" y="2508"/>
                        <a:pt x="921" y="2508"/>
                      </a:cubicBezTo>
                      <a:cubicBezTo>
                        <a:pt x="916" y="2509"/>
                        <a:pt x="911" y="2511"/>
                        <a:pt x="905" y="2513"/>
                      </a:cubicBezTo>
                      <a:cubicBezTo>
                        <a:pt x="903" y="2513"/>
                        <a:pt x="901" y="2514"/>
                        <a:pt x="898" y="2515"/>
                      </a:cubicBezTo>
                      <a:cubicBezTo>
                        <a:pt x="890" y="2519"/>
                        <a:pt x="884" y="2523"/>
                        <a:pt x="876" y="2528"/>
                      </a:cubicBezTo>
                      <a:cubicBezTo>
                        <a:pt x="876" y="2529"/>
                        <a:pt x="875" y="2529"/>
                        <a:pt x="874" y="2530"/>
                      </a:cubicBezTo>
                      <a:cubicBezTo>
                        <a:pt x="876" y="2529"/>
                        <a:pt x="879" y="2528"/>
                        <a:pt x="882" y="2527"/>
                      </a:cubicBezTo>
                      <a:cubicBezTo>
                        <a:pt x="889" y="2524"/>
                        <a:pt x="896" y="2523"/>
                        <a:pt x="904" y="2523"/>
                      </a:cubicBezTo>
                      <a:cubicBezTo>
                        <a:pt x="925" y="2524"/>
                        <a:pt x="935" y="2542"/>
                        <a:pt x="936" y="2560"/>
                      </a:cubicBezTo>
                      <a:cubicBezTo>
                        <a:pt x="936" y="2576"/>
                        <a:pt x="929" y="2592"/>
                        <a:pt x="915" y="2601"/>
                      </a:cubicBezTo>
                      <a:cubicBezTo>
                        <a:pt x="903" y="2607"/>
                        <a:pt x="890" y="2606"/>
                        <a:pt x="880" y="2597"/>
                      </a:cubicBezTo>
                      <a:cubicBezTo>
                        <a:pt x="876" y="2592"/>
                        <a:pt x="873" y="2588"/>
                        <a:pt x="871" y="2581"/>
                      </a:cubicBezTo>
                      <a:cubicBezTo>
                        <a:pt x="870" y="2576"/>
                        <a:pt x="871" y="2572"/>
                        <a:pt x="873" y="2567"/>
                      </a:cubicBezTo>
                      <a:cubicBezTo>
                        <a:pt x="876" y="2562"/>
                        <a:pt x="881" y="2558"/>
                        <a:pt x="888" y="2558"/>
                      </a:cubicBezTo>
                      <a:cubicBezTo>
                        <a:pt x="891" y="2558"/>
                        <a:pt x="895" y="2558"/>
                        <a:pt x="898" y="2561"/>
                      </a:cubicBezTo>
                      <a:cubicBezTo>
                        <a:pt x="901" y="2564"/>
                        <a:pt x="902" y="2568"/>
                        <a:pt x="901" y="2573"/>
                      </a:cubicBezTo>
                      <a:cubicBezTo>
                        <a:pt x="901" y="2578"/>
                        <a:pt x="898" y="2582"/>
                        <a:pt x="893" y="2583"/>
                      </a:cubicBezTo>
                      <a:cubicBezTo>
                        <a:pt x="888" y="2584"/>
                        <a:pt x="883" y="2582"/>
                        <a:pt x="881" y="2578"/>
                      </a:cubicBezTo>
                      <a:cubicBezTo>
                        <a:pt x="878" y="2573"/>
                        <a:pt x="880" y="2566"/>
                        <a:pt x="885" y="2564"/>
                      </a:cubicBezTo>
                      <a:cubicBezTo>
                        <a:pt x="891" y="2561"/>
                        <a:pt x="897" y="2563"/>
                        <a:pt x="900" y="2568"/>
                      </a:cubicBezTo>
                      <a:cubicBezTo>
                        <a:pt x="901" y="2570"/>
                        <a:pt x="901" y="2572"/>
                        <a:pt x="901" y="2574"/>
                      </a:cubicBezTo>
                      <a:cubicBezTo>
                        <a:pt x="901" y="2574"/>
                        <a:pt x="901" y="2573"/>
                        <a:pt x="901" y="2573"/>
                      </a:cubicBezTo>
                      <a:cubicBezTo>
                        <a:pt x="902" y="2568"/>
                        <a:pt x="900" y="2565"/>
                        <a:pt x="897" y="2562"/>
                      </a:cubicBezTo>
                      <a:cubicBezTo>
                        <a:pt x="894" y="2559"/>
                        <a:pt x="891" y="2558"/>
                        <a:pt x="888" y="2559"/>
                      </a:cubicBezTo>
                      <a:cubicBezTo>
                        <a:pt x="882" y="2559"/>
                        <a:pt x="877" y="2563"/>
                        <a:pt x="874" y="2568"/>
                      </a:cubicBezTo>
                      <a:cubicBezTo>
                        <a:pt x="872" y="2572"/>
                        <a:pt x="872" y="2576"/>
                        <a:pt x="873" y="2581"/>
                      </a:cubicBezTo>
                      <a:cubicBezTo>
                        <a:pt x="874" y="2587"/>
                        <a:pt x="877" y="2591"/>
                        <a:pt x="881" y="2595"/>
                      </a:cubicBezTo>
                      <a:cubicBezTo>
                        <a:pt x="891" y="2604"/>
                        <a:pt x="903" y="2605"/>
                        <a:pt x="914" y="2599"/>
                      </a:cubicBezTo>
                      <a:cubicBezTo>
                        <a:pt x="927" y="2590"/>
                        <a:pt x="933" y="2574"/>
                        <a:pt x="932" y="2559"/>
                      </a:cubicBezTo>
                      <a:cubicBezTo>
                        <a:pt x="931" y="2542"/>
                        <a:pt x="923" y="2528"/>
                        <a:pt x="904" y="2527"/>
                      </a:cubicBezTo>
                      <a:cubicBezTo>
                        <a:pt x="896" y="2527"/>
                        <a:pt x="890" y="2529"/>
                        <a:pt x="883" y="2531"/>
                      </a:cubicBezTo>
                      <a:cubicBezTo>
                        <a:pt x="858" y="2541"/>
                        <a:pt x="836" y="2548"/>
                        <a:pt x="808" y="2550"/>
                      </a:cubicBezTo>
                      <a:cubicBezTo>
                        <a:pt x="810" y="2550"/>
                        <a:pt x="811" y="2551"/>
                        <a:pt x="812" y="2551"/>
                      </a:cubicBezTo>
                      <a:cubicBezTo>
                        <a:pt x="822" y="2555"/>
                        <a:pt x="830" y="2563"/>
                        <a:pt x="825" y="2573"/>
                      </a:cubicBezTo>
                      <a:cubicBezTo>
                        <a:pt x="823" y="2581"/>
                        <a:pt x="815" y="2584"/>
                        <a:pt x="807" y="2583"/>
                      </a:cubicBezTo>
                      <a:cubicBezTo>
                        <a:pt x="802" y="2582"/>
                        <a:pt x="797" y="2578"/>
                        <a:pt x="796" y="2572"/>
                      </a:cubicBezTo>
                      <a:cubicBezTo>
                        <a:pt x="795" y="2567"/>
                        <a:pt x="799" y="2562"/>
                        <a:pt x="803" y="2565"/>
                      </a:cubicBezTo>
                      <a:cubicBezTo>
                        <a:pt x="808" y="2567"/>
                        <a:pt x="806" y="2572"/>
                        <a:pt x="811" y="2574"/>
                      </a:cubicBezTo>
                      <a:cubicBezTo>
                        <a:pt x="814" y="2576"/>
                        <a:pt x="818" y="2577"/>
                        <a:pt x="821" y="2573"/>
                      </a:cubicBezTo>
                      <a:cubicBezTo>
                        <a:pt x="825" y="2566"/>
                        <a:pt x="819" y="2559"/>
                        <a:pt x="813" y="2556"/>
                      </a:cubicBezTo>
                      <a:cubicBezTo>
                        <a:pt x="800" y="2550"/>
                        <a:pt x="792" y="2552"/>
                        <a:pt x="779" y="2552"/>
                      </a:cubicBezTo>
                      <a:cubicBezTo>
                        <a:pt x="769" y="2552"/>
                        <a:pt x="760" y="2551"/>
                        <a:pt x="750" y="2549"/>
                      </a:cubicBezTo>
                      <a:cubicBezTo>
                        <a:pt x="720" y="2542"/>
                        <a:pt x="696" y="2525"/>
                        <a:pt x="678" y="2501"/>
                      </a:cubicBezTo>
                      <a:cubicBezTo>
                        <a:pt x="680" y="2506"/>
                        <a:pt x="680" y="2513"/>
                        <a:pt x="677" y="2517"/>
                      </a:cubicBezTo>
                      <a:cubicBezTo>
                        <a:pt x="674" y="2521"/>
                        <a:pt x="669" y="2523"/>
                        <a:pt x="663" y="2520"/>
                      </a:cubicBezTo>
                      <a:cubicBezTo>
                        <a:pt x="664" y="2520"/>
                        <a:pt x="665" y="2518"/>
                        <a:pt x="665" y="2517"/>
                      </a:cubicBezTo>
                      <a:cubicBezTo>
                        <a:pt x="676" y="2522"/>
                        <a:pt x="679" y="2507"/>
                        <a:pt x="674" y="2497"/>
                      </a:cubicBezTo>
                      <a:cubicBezTo>
                        <a:pt x="674" y="2497"/>
                        <a:pt x="674" y="2497"/>
                        <a:pt x="674" y="2497"/>
                      </a:cubicBezTo>
                      <a:cubicBezTo>
                        <a:pt x="669" y="2489"/>
                        <a:pt x="664" y="2480"/>
                        <a:pt x="660" y="2471"/>
                      </a:cubicBezTo>
                      <a:cubicBezTo>
                        <a:pt x="659" y="2484"/>
                        <a:pt x="650" y="2498"/>
                        <a:pt x="635" y="2502"/>
                      </a:cubicBezTo>
                      <a:cubicBezTo>
                        <a:pt x="628" y="2503"/>
                        <a:pt x="620" y="2502"/>
                        <a:pt x="613" y="2499"/>
                      </a:cubicBezTo>
                      <a:cubicBezTo>
                        <a:pt x="606" y="2495"/>
                        <a:pt x="602" y="2489"/>
                        <a:pt x="599" y="2481"/>
                      </a:cubicBezTo>
                      <a:cubicBezTo>
                        <a:pt x="597" y="2474"/>
                        <a:pt x="597" y="2467"/>
                        <a:pt x="599" y="2460"/>
                      </a:cubicBezTo>
                      <a:cubicBezTo>
                        <a:pt x="602" y="2453"/>
                        <a:pt x="606" y="2448"/>
                        <a:pt x="613" y="2444"/>
                      </a:cubicBezTo>
                      <a:cubicBezTo>
                        <a:pt x="620" y="2441"/>
                        <a:pt x="627" y="2440"/>
                        <a:pt x="634" y="2444"/>
                      </a:cubicBezTo>
                      <a:cubicBezTo>
                        <a:pt x="638" y="2446"/>
                        <a:pt x="641" y="2450"/>
                        <a:pt x="643" y="2455"/>
                      </a:cubicBezTo>
                      <a:cubicBezTo>
                        <a:pt x="644" y="2461"/>
                        <a:pt x="642" y="2468"/>
                        <a:pt x="637" y="2473"/>
                      </a:cubicBezTo>
                      <a:cubicBezTo>
                        <a:pt x="632" y="2477"/>
                        <a:pt x="625" y="2477"/>
                        <a:pt x="620" y="2475"/>
                      </a:cubicBezTo>
                      <a:cubicBezTo>
                        <a:pt x="612" y="2471"/>
                        <a:pt x="610" y="2462"/>
                        <a:pt x="613" y="2455"/>
                      </a:cubicBezTo>
                      <a:cubicBezTo>
                        <a:pt x="617" y="2447"/>
                        <a:pt x="626" y="2445"/>
                        <a:pt x="633" y="2448"/>
                      </a:cubicBezTo>
                      <a:cubicBezTo>
                        <a:pt x="637" y="2450"/>
                        <a:pt x="639" y="2453"/>
                        <a:pt x="640" y="2456"/>
                      </a:cubicBezTo>
                      <a:cubicBezTo>
                        <a:pt x="640" y="2455"/>
                        <a:pt x="640" y="2455"/>
                        <a:pt x="640" y="2455"/>
                      </a:cubicBezTo>
                      <a:cubicBezTo>
                        <a:pt x="639" y="2451"/>
                        <a:pt x="636" y="2448"/>
                        <a:pt x="633" y="2446"/>
                      </a:cubicBezTo>
                      <a:cubicBezTo>
                        <a:pt x="626" y="2444"/>
                        <a:pt x="620" y="2444"/>
                        <a:pt x="614" y="2447"/>
                      </a:cubicBezTo>
                      <a:cubicBezTo>
                        <a:pt x="609" y="2450"/>
                        <a:pt x="605" y="2455"/>
                        <a:pt x="602" y="2461"/>
                      </a:cubicBezTo>
                      <a:cubicBezTo>
                        <a:pt x="600" y="2468"/>
                        <a:pt x="600" y="2474"/>
                        <a:pt x="602" y="2480"/>
                      </a:cubicBezTo>
                      <a:cubicBezTo>
                        <a:pt x="604" y="2487"/>
                        <a:pt x="609" y="2492"/>
                        <a:pt x="615" y="2496"/>
                      </a:cubicBezTo>
                      <a:cubicBezTo>
                        <a:pt x="621" y="2499"/>
                        <a:pt x="628" y="2500"/>
                        <a:pt x="635" y="2499"/>
                      </a:cubicBezTo>
                      <a:cubicBezTo>
                        <a:pt x="653" y="2495"/>
                        <a:pt x="661" y="2476"/>
                        <a:pt x="656" y="2462"/>
                      </a:cubicBezTo>
                      <a:cubicBezTo>
                        <a:pt x="647" y="2435"/>
                        <a:pt x="647" y="2413"/>
                        <a:pt x="652" y="2385"/>
                      </a:cubicBezTo>
                      <a:cubicBezTo>
                        <a:pt x="653" y="2382"/>
                        <a:pt x="653" y="2379"/>
                        <a:pt x="654" y="2376"/>
                      </a:cubicBezTo>
                      <a:cubicBezTo>
                        <a:pt x="653" y="2378"/>
                        <a:pt x="652" y="2380"/>
                        <a:pt x="651" y="2382"/>
                      </a:cubicBezTo>
                      <a:cubicBezTo>
                        <a:pt x="645" y="2391"/>
                        <a:pt x="639" y="2397"/>
                        <a:pt x="630" y="2402"/>
                      </a:cubicBezTo>
                      <a:cubicBezTo>
                        <a:pt x="637" y="2395"/>
                        <a:pt x="642" y="2389"/>
                        <a:pt x="648" y="2380"/>
                      </a:cubicBezTo>
                      <a:cubicBezTo>
                        <a:pt x="648" y="2380"/>
                        <a:pt x="649" y="2379"/>
                        <a:pt x="649" y="2378"/>
                      </a:cubicBezTo>
                      <a:cubicBezTo>
                        <a:pt x="643" y="2385"/>
                        <a:pt x="630" y="2383"/>
                        <a:pt x="622" y="2379"/>
                      </a:cubicBezTo>
                      <a:cubicBezTo>
                        <a:pt x="618" y="2377"/>
                        <a:pt x="614" y="2374"/>
                        <a:pt x="611" y="2371"/>
                      </a:cubicBezTo>
                      <a:cubicBezTo>
                        <a:pt x="605" y="2366"/>
                        <a:pt x="601" y="2355"/>
                        <a:pt x="604" y="2347"/>
                      </a:cubicBezTo>
                      <a:cubicBezTo>
                        <a:pt x="597" y="2343"/>
                        <a:pt x="593" y="2336"/>
                        <a:pt x="591" y="2329"/>
                      </a:cubicBezTo>
                      <a:cubicBezTo>
                        <a:pt x="587" y="2320"/>
                        <a:pt x="580" y="2312"/>
                        <a:pt x="571" y="2314"/>
                      </a:cubicBezTo>
                      <a:cubicBezTo>
                        <a:pt x="578" y="2305"/>
                        <a:pt x="594" y="2312"/>
                        <a:pt x="601" y="2318"/>
                      </a:cubicBezTo>
                      <a:cubicBezTo>
                        <a:pt x="610" y="2328"/>
                        <a:pt x="611" y="2342"/>
                        <a:pt x="613" y="2356"/>
                      </a:cubicBezTo>
                      <a:cubicBezTo>
                        <a:pt x="614" y="2366"/>
                        <a:pt x="618" y="2372"/>
                        <a:pt x="625" y="2376"/>
                      </a:cubicBezTo>
                      <a:cubicBezTo>
                        <a:pt x="632" y="2380"/>
                        <a:pt x="642" y="2383"/>
                        <a:pt x="649" y="2378"/>
                      </a:cubicBezTo>
                      <a:cubicBezTo>
                        <a:pt x="648" y="2379"/>
                        <a:pt x="646" y="2380"/>
                        <a:pt x="645" y="2380"/>
                      </a:cubicBezTo>
                      <a:cubicBezTo>
                        <a:pt x="640" y="2381"/>
                        <a:pt x="635" y="2379"/>
                        <a:pt x="632" y="2372"/>
                      </a:cubicBezTo>
                      <a:cubicBezTo>
                        <a:pt x="633" y="2373"/>
                        <a:pt x="635" y="2372"/>
                        <a:pt x="636" y="2372"/>
                      </a:cubicBezTo>
                      <a:cubicBezTo>
                        <a:pt x="640" y="2378"/>
                        <a:pt x="646" y="2379"/>
                        <a:pt x="651" y="2373"/>
                      </a:cubicBezTo>
                      <a:cubicBezTo>
                        <a:pt x="654" y="2371"/>
                        <a:pt x="656" y="2368"/>
                        <a:pt x="657" y="2365"/>
                      </a:cubicBezTo>
                      <a:cubicBezTo>
                        <a:pt x="667" y="2334"/>
                        <a:pt x="684" y="2307"/>
                        <a:pt x="705" y="2284"/>
                      </a:cubicBezTo>
                      <a:cubicBezTo>
                        <a:pt x="686" y="2302"/>
                        <a:pt x="662" y="2320"/>
                        <a:pt x="635" y="2319"/>
                      </a:cubicBezTo>
                      <a:cubicBezTo>
                        <a:pt x="622" y="2319"/>
                        <a:pt x="612" y="2314"/>
                        <a:pt x="603" y="2304"/>
                      </a:cubicBezTo>
                      <a:cubicBezTo>
                        <a:pt x="596" y="2295"/>
                        <a:pt x="592" y="2285"/>
                        <a:pt x="592" y="2274"/>
                      </a:cubicBezTo>
                      <a:cubicBezTo>
                        <a:pt x="591" y="2249"/>
                        <a:pt x="611" y="2228"/>
                        <a:pt x="636" y="2227"/>
                      </a:cubicBezTo>
                      <a:cubicBezTo>
                        <a:pt x="658" y="2226"/>
                        <a:pt x="682" y="2241"/>
                        <a:pt x="678" y="2266"/>
                      </a:cubicBezTo>
                      <a:cubicBezTo>
                        <a:pt x="677" y="2276"/>
                        <a:pt x="670" y="2286"/>
                        <a:pt x="659" y="2287"/>
                      </a:cubicBezTo>
                      <a:cubicBezTo>
                        <a:pt x="656" y="2287"/>
                        <a:pt x="653" y="2287"/>
                        <a:pt x="650" y="2285"/>
                      </a:cubicBezTo>
                      <a:cubicBezTo>
                        <a:pt x="650" y="2285"/>
                        <a:pt x="650" y="2285"/>
                        <a:pt x="650" y="2285"/>
                      </a:cubicBezTo>
                      <a:cubicBezTo>
                        <a:pt x="642" y="2281"/>
                        <a:pt x="638" y="2272"/>
                        <a:pt x="642" y="2263"/>
                      </a:cubicBezTo>
                      <a:cubicBezTo>
                        <a:pt x="647" y="2255"/>
                        <a:pt x="656" y="2252"/>
                        <a:pt x="664" y="2256"/>
                      </a:cubicBezTo>
                      <a:cubicBezTo>
                        <a:pt x="672" y="2260"/>
                        <a:pt x="676" y="2270"/>
                        <a:pt x="672" y="2278"/>
                      </a:cubicBezTo>
                      <a:cubicBezTo>
                        <a:pt x="670" y="2282"/>
                        <a:pt x="667" y="2284"/>
                        <a:pt x="664" y="2286"/>
                      </a:cubicBezTo>
                      <a:cubicBezTo>
                        <a:pt x="664" y="2286"/>
                        <a:pt x="664" y="2286"/>
                        <a:pt x="664" y="2286"/>
                      </a:cubicBezTo>
                      <a:cubicBezTo>
                        <a:pt x="672" y="2282"/>
                        <a:pt x="677" y="2274"/>
                        <a:pt x="678" y="2265"/>
                      </a:cubicBezTo>
                      <a:cubicBezTo>
                        <a:pt x="679" y="2242"/>
                        <a:pt x="656" y="2229"/>
                        <a:pt x="636" y="2230"/>
                      </a:cubicBezTo>
                      <a:cubicBezTo>
                        <a:pt x="612" y="2231"/>
                        <a:pt x="593" y="2251"/>
                        <a:pt x="594" y="2274"/>
                      </a:cubicBezTo>
                      <a:cubicBezTo>
                        <a:pt x="594" y="2278"/>
                        <a:pt x="595" y="2282"/>
                        <a:pt x="596" y="2286"/>
                      </a:cubicBezTo>
                      <a:cubicBezTo>
                        <a:pt x="596" y="2283"/>
                        <a:pt x="596" y="2281"/>
                        <a:pt x="597" y="2278"/>
                      </a:cubicBezTo>
                      <a:cubicBezTo>
                        <a:pt x="599" y="2270"/>
                        <a:pt x="606" y="2263"/>
                        <a:pt x="614" y="2262"/>
                      </a:cubicBezTo>
                      <a:cubicBezTo>
                        <a:pt x="622" y="2262"/>
                        <a:pt x="630" y="2266"/>
                        <a:pt x="630" y="2276"/>
                      </a:cubicBezTo>
                      <a:cubicBezTo>
                        <a:pt x="630" y="2282"/>
                        <a:pt x="626" y="2286"/>
                        <a:pt x="622" y="2287"/>
                      </a:cubicBezTo>
                      <a:cubicBezTo>
                        <a:pt x="612" y="2290"/>
                        <a:pt x="608" y="2279"/>
                        <a:pt x="612" y="2275"/>
                      </a:cubicBezTo>
                      <a:cubicBezTo>
                        <a:pt x="611" y="2279"/>
                        <a:pt x="613" y="2282"/>
                        <a:pt x="615" y="2283"/>
                      </a:cubicBezTo>
                      <a:cubicBezTo>
                        <a:pt x="619" y="2285"/>
                        <a:pt x="624" y="2283"/>
                        <a:pt x="625" y="2279"/>
                      </a:cubicBezTo>
                      <a:cubicBezTo>
                        <a:pt x="626" y="2275"/>
                        <a:pt x="625" y="2271"/>
                        <a:pt x="622" y="2269"/>
                      </a:cubicBezTo>
                      <a:cubicBezTo>
                        <a:pt x="617" y="2265"/>
                        <a:pt x="610" y="2266"/>
                        <a:pt x="605" y="2270"/>
                      </a:cubicBezTo>
                      <a:cubicBezTo>
                        <a:pt x="595" y="2279"/>
                        <a:pt x="598" y="2293"/>
                        <a:pt x="606" y="2302"/>
                      </a:cubicBezTo>
                      <a:cubicBezTo>
                        <a:pt x="614" y="2311"/>
                        <a:pt x="623" y="2315"/>
                        <a:pt x="636" y="2316"/>
                      </a:cubicBezTo>
                      <a:cubicBezTo>
                        <a:pt x="673" y="2317"/>
                        <a:pt x="708" y="2274"/>
                        <a:pt x="741" y="2251"/>
                      </a:cubicBezTo>
                      <a:cubicBezTo>
                        <a:pt x="733" y="2253"/>
                        <a:pt x="725" y="2253"/>
                        <a:pt x="716" y="2251"/>
                      </a:cubicBezTo>
                      <a:cubicBezTo>
                        <a:pt x="712" y="2250"/>
                        <a:pt x="708" y="2248"/>
                        <a:pt x="705" y="2247"/>
                      </a:cubicBezTo>
                      <a:cubicBezTo>
                        <a:pt x="705" y="2246"/>
                        <a:pt x="706" y="2245"/>
                        <a:pt x="706" y="2244"/>
                      </a:cubicBezTo>
                      <a:cubicBezTo>
                        <a:pt x="715" y="2248"/>
                        <a:pt x="725" y="2249"/>
                        <a:pt x="735" y="2248"/>
                      </a:cubicBezTo>
                      <a:cubicBezTo>
                        <a:pt x="741" y="2248"/>
                        <a:pt x="747" y="2246"/>
                        <a:pt x="752" y="2244"/>
                      </a:cubicBezTo>
                      <a:cubicBezTo>
                        <a:pt x="745" y="2245"/>
                        <a:pt x="737" y="2243"/>
                        <a:pt x="733" y="2240"/>
                      </a:cubicBezTo>
                      <a:cubicBezTo>
                        <a:pt x="729" y="2237"/>
                        <a:pt x="726" y="2233"/>
                        <a:pt x="726" y="2228"/>
                      </a:cubicBezTo>
                      <a:cubicBezTo>
                        <a:pt x="725" y="2220"/>
                        <a:pt x="729" y="2212"/>
                        <a:pt x="739" y="2211"/>
                      </a:cubicBezTo>
                      <a:cubicBezTo>
                        <a:pt x="744" y="2211"/>
                        <a:pt x="749" y="2214"/>
                        <a:pt x="750" y="2219"/>
                      </a:cubicBezTo>
                      <a:cubicBezTo>
                        <a:pt x="753" y="2228"/>
                        <a:pt x="743" y="2233"/>
                        <a:pt x="739" y="2229"/>
                      </a:cubicBezTo>
                      <a:cubicBezTo>
                        <a:pt x="742" y="2230"/>
                        <a:pt x="745" y="2228"/>
                        <a:pt x="746" y="2225"/>
                      </a:cubicBezTo>
                      <a:cubicBezTo>
                        <a:pt x="748" y="2222"/>
                        <a:pt x="746" y="2217"/>
                        <a:pt x="742" y="2216"/>
                      </a:cubicBezTo>
                      <a:cubicBezTo>
                        <a:pt x="738" y="2215"/>
                        <a:pt x="734" y="2216"/>
                        <a:pt x="732" y="2219"/>
                      </a:cubicBezTo>
                      <a:cubicBezTo>
                        <a:pt x="728" y="2224"/>
                        <a:pt x="730" y="2232"/>
                        <a:pt x="734" y="2236"/>
                      </a:cubicBezTo>
                      <a:cubicBezTo>
                        <a:pt x="737" y="2239"/>
                        <a:pt x="742" y="2241"/>
                        <a:pt x="748" y="2242"/>
                      </a:cubicBezTo>
                      <a:cubicBezTo>
                        <a:pt x="755" y="2242"/>
                        <a:pt x="760" y="2239"/>
                        <a:pt x="767" y="2234"/>
                      </a:cubicBezTo>
                      <a:cubicBezTo>
                        <a:pt x="788" y="2222"/>
                        <a:pt x="810" y="2213"/>
                        <a:pt x="833" y="2205"/>
                      </a:cubicBezTo>
                      <a:cubicBezTo>
                        <a:pt x="837" y="2204"/>
                        <a:pt x="860" y="2198"/>
                        <a:pt x="878" y="2195"/>
                      </a:cubicBezTo>
                      <a:cubicBezTo>
                        <a:pt x="857" y="2191"/>
                        <a:pt x="837" y="2182"/>
                        <a:pt x="821" y="2167"/>
                      </a:cubicBezTo>
                      <a:cubicBezTo>
                        <a:pt x="815" y="2163"/>
                        <a:pt x="812" y="2158"/>
                        <a:pt x="808" y="2154"/>
                      </a:cubicBezTo>
                      <a:cubicBezTo>
                        <a:pt x="801" y="2146"/>
                        <a:pt x="791" y="2133"/>
                        <a:pt x="780" y="2139"/>
                      </a:cubicBezTo>
                      <a:cubicBezTo>
                        <a:pt x="776" y="2141"/>
                        <a:pt x="772" y="2147"/>
                        <a:pt x="774" y="2151"/>
                      </a:cubicBezTo>
                      <a:cubicBezTo>
                        <a:pt x="775" y="2154"/>
                        <a:pt x="778" y="2156"/>
                        <a:pt x="781" y="2156"/>
                      </a:cubicBezTo>
                      <a:cubicBezTo>
                        <a:pt x="784" y="2157"/>
                        <a:pt x="787" y="2154"/>
                        <a:pt x="787" y="2150"/>
                      </a:cubicBezTo>
                      <a:cubicBezTo>
                        <a:pt x="786" y="2148"/>
                        <a:pt x="784" y="2146"/>
                        <a:pt x="782" y="2146"/>
                      </a:cubicBezTo>
                      <a:cubicBezTo>
                        <a:pt x="786" y="2143"/>
                        <a:pt x="792" y="2150"/>
                        <a:pt x="788" y="2156"/>
                      </a:cubicBezTo>
                      <a:cubicBezTo>
                        <a:pt x="786" y="2159"/>
                        <a:pt x="782" y="2161"/>
                        <a:pt x="778" y="2159"/>
                      </a:cubicBezTo>
                      <a:cubicBezTo>
                        <a:pt x="770" y="2156"/>
                        <a:pt x="769" y="2149"/>
                        <a:pt x="771" y="2143"/>
                      </a:cubicBezTo>
                      <a:cubicBezTo>
                        <a:pt x="774" y="2137"/>
                        <a:pt x="781" y="2134"/>
                        <a:pt x="788" y="2135"/>
                      </a:cubicBezTo>
                      <a:cubicBezTo>
                        <a:pt x="791" y="2135"/>
                        <a:pt x="794" y="2136"/>
                        <a:pt x="796" y="2138"/>
                      </a:cubicBezTo>
                      <a:cubicBezTo>
                        <a:pt x="789" y="2128"/>
                        <a:pt x="784" y="2119"/>
                        <a:pt x="780" y="2110"/>
                      </a:cubicBezTo>
                      <a:cubicBezTo>
                        <a:pt x="773" y="2094"/>
                        <a:pt x="771" y="2066"/>
                        <a:pt x="761" y="2055"/>
                      </a:cubicBezTo>
                      <a:cubicBezTo>
                        <a:pt x="758" y="2052"/>
                        <a:pt x="756" y="2051"/>
                        <a:pt x="753" y="2049"/>
                      </a:cubicBezTo>
                      <a:cubicBezTo>
                        <a:pt x="747" y="2047"/>
                        <a:pt x="741" y="2047"/>
                        <a:pt x="736" y="2048"/>
                      </a:cubicBezTo>
                      <a:cubicBezTo>
                        <a:pt x="729" y="2050"/>
                        <a:pt x="724" y="2055"/>
                        <a:pt x="721" y="2061"/>
                      </a:cubicBezTo>
                      <a:cubicBezTo>
                        <a:pt x="717" y="2068"/>
                        <a:pt x="716" y="2076"/>
                        <a:pt x="718" y="2084"/>
                      </a:cubicBezTo>
                      <a:cubicBezTo>
                        <a:pt x="720" y="2091"/>
                        <a:pt x="725" y="2097"/>
                        <a:pt x="731" y="2101"/>
                      </a:cubicBezTo>
                      <a:cubicBezTo>
                        <a:pt x="738" y="2105"/>
                        <a:pt x="746" y="2106"/>
                        <a:pt x="753" y="2102"/>
                      </a:cubicBezTo>
                      <a:cubicBezTo>
                        <a:pt x="757" y="2099"/>
                        <a:pt x="760" y="2094"/>
                        <a:pt x="761" y="2089"/>
                      </a:cubicBezTo>
                      <a:cubicBezTo>
                        <a:pt x="761" y="2089"/>
                        <a:pt x="761" y="2090"/>
                        <a:pt x="761" y="2090"/>
                      </a:cubicBezTo>
                      <a:cubicBezTo>
                        <a:pt x="758" y="2099"/>
                        <a:pt x="746" y="2099"/>
                        <a:pt x="748" y="2089"/>
                      </a:cubicBezTo>
                      <a:cubicBezTo>
                        <a:pt x="749" y="2085"/>
                        <a:pt x="756" y="2080"/>
                        <a:pt x="750" y="2071"/>
                      </a:cubicBezTo>
                      <a:cubicBezTo>
                        <a:pt x="754" y="2073"/>
                        <a:pt x="757" y="2076"/>
                        <a:pt x="759" y="2079"/>
                      </a:cubicBezTo>
                      <a:cubicBezTo>
                        <a:pt x="760" y="2080"/>
                        <a:pt x="760" y="2081"/>
                        <a:pt x="761" y="2083"/>
                      </a:cubicBezTo>
                      <a:cubicBezTo>
                        <a:pt x="763" y="2090"/>
                        <a:pt x="760" y="2098"/>
                        <a:pt x="753" y="2103"/>
                      </a:cubicBezTo>
                      <a:cubicBezTo>
                        <a:pt x="746" y="2107"/>
                        <a:pt x="738" y="2106"/>
                        <a:pt x="731" y="2102"/>
                      </a:cubicBezTo>
                      <a:cubicBezTo>
                        <a:pt x="723" y="2098"/>
                        <a:pt x="719" y="2092"/>
                        <a:pt x="717" y="2084"/>
                      </a:cubicBezTo>
                      <a:cubicBezTo>
                        <a:pt x="714" y="2076"/>
                        <a:pt x="715" y="2067"/>
                        <a:pt x="719" y="2060"/>
                      </a:cubicBezTo>
                      <a:cubicBezTo>
                        <a:pt x="723" y="2053"/>
                        <a:pt x="728" y="2048"/>
                        <a:pt x="736" y="2046"/>
                      </a:cubicBezTo>
                      <a:cubicBezTo>
                        <a:pt x="742" y="2044"/>
                        <a:pt x="748" y="2044"/>
                        <a:pt x="754" y="2047"/>
                      </a:cubicBezTo>
                      <a:cubicBezTo>
                        <a:pt x="758" y="2048"/>
                        <a:pt x="760" y="2050"/>
                        <a:pt x="763" y="2053"/>
                      </a:cubicBezTo>
                      <a:cubicBezTo>
                        <a:pt x="764" y="2053"/>
                        <a:pt x="764" y="2053"/>
                        <a:pt x="764" y="2053"/>
                      </a:cubicBezTo>
                      <a:cubicBezTo>
                        <a:pt x="764" y="2053"/>
                        <a:pt x="764" y="2053"/>
                        <a:pt x="764" y="2052"/>
                      </a:cubicBezTo>
                      <a:cubicBezTo>
                        <a:pt x="764" y="2051"/>
                        <a:pt x="764" y="2051"/>
                        <a:pt x="764" y="2051"/>
                      </a:cubicBezTo>
                      <a:cubicBezTo>
                        <a:pt x="763" y="2046"/>
                        <a:pt x="762" y="2040"/>
                        <a:pt x="762" y="2035"/>
                      </a:cubicBezTo>
                      <a:cubicBezTo>
                        <a:pt x="762" y="2021"/>
                        <a:pt x="766" y="2003"/>
                        <a:pt x="778" y="1995"/>
                      </a:cubicBezTo>
                      <a:cubicBezTo>
                        <a:pt x="784" y="1991"/>
                        <a:pt x="789" y="1991"/>
                        <a:pt x="796" y="1992"/>
                      </a:cubicBezTo>
                      <a:cubicBezTo>
                        <a:pt x="798" y="1992"/>
                        <a:pt x="798" y="1992"/>
                        <a:pt x="798" y="1992"/>
                      </a:cubicBezTo>
                      <a:cubicBezTo>
                        <a:pt x="805" y="1994"/>
                        <a:pt x="811" y="1998"/>
                        <a:pt x="815" y="2004"/>
                      </a:cubicBezTo>
                      <a:cubicBezTo>
                        <a:pt x="819" y="2009"/>
                        <a:pt x="821" y="2016"/>
                        <a:pt x="820" y="2023"/>
                      </a:cubicBezTo>
                      <a:cubicBezTo>
                        <a:pt x="819" y="2030"/>
                        <a:pt x="815" y="2036"/>
                        <a:pt x="808" y="2039"/>
                      </a:cubicBezTo>
                      <a:cubicBezTo>
                        <a:pt x="803" y="2042"/>
                        <a:pt x="799" y="2041"/>
                        <a:pt x="794" y="2039"/>
                      </a:cubicBezTo>
                      <a:cubicBezTo>
                        <a:pt x="789" y="2037"/>
                        <a:pt x="786" y="2032"/>
                        <a:pt x="785" y="2027"/>
                      </a:cubicBezTo>
                      <a:cubicBezTo>
                        <a:pt x="785" y="2024"/>
                        <a:pt x="785" y="2021"/>
                        <a:pt x="786" y="2019"/>
                      </a:cubicBezTo>
                      <a:cubicBezTo>
                        <a:pt x="785" y="2021"/>
                        <a:pt x="785" y="2024"/>
                        <a:pt x="785" y="2027"/>
                      </a:cubicBezTo>
                      <a:cubicBezTo>
                        <a:pt x="786" y="2032"/>
                        <a:pt x="790" y="2036"/>
                        <a:pt x="795" y="2039"/>
                      </a:cubicBezTo>
                      <a:cubicBezTo>
                        <a:pt x="799" y="2041"/>
                        <a:pt x="803" y="2041"/>
                        <a:pt x="808" y="2039"/>
                      </a:cubicBezTo>
                      <a:cubicBezTo>
                        <a:pt x="814" y="2035"/>
                        <a:pt x="817" y="2029"/>
                        <a:pt x="818" y="2022"/>
                      </a:cubicBezTo>
                      <a:cubicBezTo>
                        <a:pt x="819" y="2016"/>
                        <a:pt x="817" y="2010"/>
                        <a:pt x="813" y="2005"/>
                      </a:cubicBezTo>
                      <a:cubicBezTo>
                        <a:pt x="809" y="1999"/>
                        <a:pt x="803" y="1996"/>
                        <a:pt x="795" y="1994"/>
                      </a:cubicBezTo>
                      <a:cubicBezTo>
                        <a:pt x="790" y="1993"/>
                        <a:pt x="785" y="1994"/>
                        <a:pt x="780" y="1998"/>
                      </a:cubicBezTo>
                      <a:cubicBezTo>
                        <a:pt x="769" y="2006"/>
                        <a:pt x="766" y="2025"/>
                        <a:pt x="766" y="2038"/>
                      </a:cubicBezTo>
                      <a:cubicBezTo>
                        <a:pt x="767" y="2044"/>
                        <a:pt x="768" y="2052"/>
                        <a:pt x="770" y="2060"/>
                      </a:cubicBezTo>
                      <a:cubicBezTo>
                        <a:pt x="770" y="2058"/>
                        <a:pt x="771" y="2057"/>
                        <a:pt x="771" y="2056"/>
                      </a:cubicBezTo>
                      <a:cubicBezTo>
                        <a:pt x="773" y="2049"/>
                        <a:pt x="780" y="2045"/>
                        <a:pt x="786" y="2045"/>
                      </a:cubicBezTo>
                      <a:cubicBezTo>
                        <a:pt x="792" y="2045"/>
                        <a:pt x="798" y="2050"/>
                        <a:pt x="797" y="2058"/>
                      </a:cubicBezTo>
                      <a:cubicBezTo>
                        <a:pt x="797" y="2062"/>
                        <a:pt x="794" y="2065"/>
                        <a:pt x="790" y="2066"/>
                      </a:cubicBezTo>
                      <a:cubicBezTo>
                        <a:pt x="782" y="2067"/>
                        <a:pt x="779" y="2058"/>
                        <a:pt x="783" y="2055"/>
                      </a:cubicBezTo>
                      <a:cubicBezTo>
                        <a:pt x="782" y="2058"/>
                        <a:pt x="783" y="2060"/>
                        <a:pt x="785" y="2062"/>
                      </a:cubicBezTo>
                      <a:cubicBezTo>
                        <a:pt x="788" y="2064"/>
                        <a:pt x="792" y="2062"/>
                        <a:pt x="793" y="2059"/>
                      </a:cubicBezTo>
                      <a:cubicBezTo>
                        <a:pt x="795" y="2057"/>
                        <a:pt x="794" y="2053"/>
                        <a:pt x="792" y="2051"/>
                      </a:cubicBezTo>
                      <a:cubicBezTo>
                        <a:pt x="789" y="2047"/>
                        <a:pt x="783" y="2048"/>
                        <a:pt x="778" y="2051"/>
                      </a:cubicBezTo>
                      <a:cubicBezTo>
                        <a:pt x="776" y="2053"/>
                        <a:pt x="774" y="2057"/>
                        <a:pt x="773" y="2061"/>
                      </a:cubicBezTo>
                      <a:cubicBezTo>
                        <a:pt x="769" y="2075"/>
                        <a:pt x="784" y="2114"/>
                        <a:pt x="792" y="2124"/>
                      </a:cubicBezTo>
                      <a:cubicBezTo>
                        <a:pt x="788" y="2111"/>
                        <a:pt x="788" y="2096"/>
                        <a:pt x="792" y="2081"/>
                      </a:cubicBezTo>
                      <a:cubicBezTo>
                        <a:pt x="802" y="2047"/>
                        <a:pt x="840" y="2015"/>
                        <a:pt x="876" y="2030"/>
                      </a:cubicBezTo>
                      <a:cubicBezTo>
                        <a:pt x="887" y="2035"/>
                        <a:pt x="896" y="2047"/>
                        <a:pt x="894" y="2060"/>
                      </a:cubicBezTo>
                      <a:cubicBezTo>
                        <a:pt x="892" y="2070"/>
                        <a:pt x="885" y="2078"/>
                        <a:pt x="874" y="2078"/>
                      </a:cubicBezTo>
                      <a:cubicBezTo>
                        <a:pt x="864" y="2078"/>
                        <a:pt x="856" y="2072"/>
                        <a:pt x="853" y="2062"/>
                      </a:cubicBezTo>
                      <a:cubicBezTo>
                        <a:pt x="852" y="2057"/>
                        <a:pt x="854" y="2051"/>
                        <a:pt x="857" y="2046"/>
                      </a:cubicBezTo>
                      <a:cubicBezTo>
                        <a:pt x="859" y="2044"/>
                        <a:pt x="860" y="2043"/>
                        <a:pt x="862" y="2042"/>
                      </a:cubicBezTo>
                      <a:cubicBezTo>
                        <a:pt x="866" y="2040"/>
                        <a:pt x="872" y="2039"/>
                        <a:pt x="877" y="2042"/>
                      </a:cubicBezTo>
                      <a:cubicBezTo>
                        <a:pt x="885" y="2046"/>
                        <a:pt x="888" y="2055"/>
                        <a:pt x="884" y="2063"/>
                      </a:cubicBezTo>
                      <a:cubicBezTo>
                        <a:pt x="880" y="2071"/>
                        <a:pt x="870" y="2074"/>
                        <a:pt x="863" y="2070"/>
                      </a:cubicBezTo>
                      <a:cubicBezTo>
                        <a:pt x="859" y="2068"/>
                        <a:pt x="856" y="2064"/>
                        <a:pt x="855" y="2060"/>
                      </a:cubicBezTo>
                      <a:cubicBezTo>
                        <a:pt x="855" y="2060"/>
                        <a:pt x="855" y="2061"/>
                        <a:pt x="855" y="2062"/>
                      </a:cubicBezTo>
                      <a:cubicBezTo>
                        <a:pt x="858" y="2071"/>
                        <a:pt x="865" y="2076"/>
                        <a:pt x="874" y="2076"/>
                      </a:cubicBezTo>
                      <a:cubicBezTo>
                        <a:pt x="883" y="2075"/>
                        <a:pt x="890" y="2068"/>
                        <a:pt x="891" y="2059"/>
                      </a:cubicBezTo>
                      <a:cubicBezTo>
                        <a:pt x="892" y="2048"/>
                        <a:pt x="884" y="2038"/>
                        <a:pt x="874" y="2034"/>
                      </a:cubicBezTo>
                      <a:cubicBezTo>
                        <a:pt x="840" y="2021"/>
                        <a:pt x="807" y="2052"/>
                        <a:pt x="797" y="2082"/>
                      </a:cubicBezTo>
                      <a:cubicBezTo>
                        <a:pt x="789" y="2114"/>
                        <a:pt x="801" y="2142"/>
                        <a:pt x="825" y="2163"/>
                      </a:cubicBezTo>
                      <a:cubicBezTo>
                        <a:pt x="874" y="2205"/>
                        <a:pt x="938" y="2194"/>
                        <a:pt x="991" y="2166"/>
                      </a:cubicBezTo>
                      <a:cubicBezTo>
                        <a:pt x="1011" y="2156"/>
                        <a:pt x="1025" y="2146"/>
                        <a:pt x="1039" y="2130"/>
                      </a:cubicBezTo>
                      <a:cubicBezTo>
                        <a:pt x="1054" y="2113"/>
                        <a:pt x="1065" y="2092"/>
                        <a:pt x="1064" y="2073"/>
                      </a:cubicBezTo>
                      <a:cubicBezTo>
                        <a:pt x="1064" y="2073"/>
                        <a:pt x="1064" y="2073"/>
                        <a:pt x="1064" y="2073"/>
                      </a:cubicBezTo>
                      <a:cubicBezTo>
                        <a:pt x="1064" y="2086"/>
                        <a:pt x="1056" y="2099"/>
                        <a:pt x="1048" y="2108"/>
                      </a:cubicBezTo>
                      <a:cubicBezTo>
                        <a:pt x="1032" y="2126"/>
                        <a:pt x="999" y="2140"/>
                        <a:pt x="975" y="2136"/>
                      </a:cubicBezTo>
                      <a:cubicBezTo>
                        <a:pt x="976" y="2134"/>
                        <a:pt x="976" y="2132"/>
                        <a:pt x="975" y="2131"/>
                      </a:cubicBezTo>
                      <a:cubicBezTo>
                        <a:pt x="999" y="2134"/>
                        <a:pt x="1028" y="2123"/>
                        <a:pt x="1045" y="2106"/>
                      </a:cubicBezTo>
                      <a:cubicBezTo>
                        <a:pt x="1056" y="2094"/>
                        <a:pt x="1066" y="2075"/>
                        <a:pt x="1060" y="2059"/>
                      </a:cubicBezTo>
                      <a:cubicBezTo>
                        <a:pt x="1058" y="2054"/>
                        <a:pt x="1055" y="2051"/>
                        <a:pt x="1051" y="2048"/>
                      </a:cubicBezTo>
                      <a:cubicBezTo>
                        <a:pt x="1047" y="2046"/>
                        <a:pt x="1042" y="2045"/>
                        <a:pt x="1037" y="2046"/>
                      </a:cubicBezTo>
                      <a:cubicBezTo>
                        <a:pt x="1033" y="2047"/>
                        <a:pt x="1029" y="2049"/>
                        <a:pt x="1027" y="2053"/>
                      </a:cubicBezTo>
                      <a:cubicBezTo>
                        <a:pt x="1025" y="2057"/>
                        <a:pt x="1024" y="2061"/>
                        <a:pt x="1025" y="2065"/>
                      </a:cubicBezTo>
                      <a:cubicBezTo>
                        <a:pt x="1027" y="2069"/>
                        <a:pt x="1029" y="2071"/>
                        <a:pt x="1033" y="2072"/>
                      </a:cubicBezTo>
                      <a:cubicBezTo>
                        <a:pt x="1035" y="2073"/>
                        <a:pt x="1036" y="2072"/>
                        <a:pt x="1038" y="2072"/>
                      </a:cubicBezTo>
                      <a:cubicBezTo>
                        <a:pt x="1040" y="2071"/>
                        <a:pt x="1041" y="2070"/>
                        <a:pt x="1042" y="2068"/>
                      </a:cubicBezTo>
                      <a:cubicBezTo>
                        <a:pt x="1042" y="2067"/>
                        <a:pt x="1042" y="2065"/>
                        <a:pt x="1042" y="2064"/>
                      </a:cubicBezTo>
                      <a:cubicBezTo>
                        <a:pt x="1042" y="2063"/>
                        <a:pt x="1041" y="2062"/>
                        <a:pt x="1040" y="2062"/>
                      </a:cubicBezTo>
                      <a:cubicBezTo>
                        <a:pt x="1041" y="2062"/>
                        <a:pt x="1042" y="2063"/>
                        <a:pt x="1042" y="2064"/>
                      </a:cubicBezTo>
                      <a:cubicBezTo>
                        <a:pt x="1042" y="2065"/>
                        <a:pt x="1042" y="2067"/>
                        <a:pt x="1042" y="2068"/>
                      </a:cubicBezTo>
                      <a:cubicBezTo>
                        <a:pt x="1041" y="2070"/>
                        <a:pt x="1040" y="2071"/>
                        <a:pt x="1038" y="2072"/>
                      </a:cubicBezTo>
                      <a:cubicBezTo>
                        <a:pt x="1037" y="2073"/>
                        <a:pt x="1035" y="2073"/>
                        <a:pt x="1033" y="2073"/>
                      </a:cubicBezTo>
                      <a:cubicBezTo>
                        <a:pt x="1029" y="2072"/>
                        <a:pt x="1026" y="2069"/>
                        <a:pt x="1025" y="2065"/>
                      </a:cubicBezTo>
                      <a:cubicBezTo>
                        <a:pt x="1023" y="2061"/>
                        <a:pt x="1024" y="2056"/>
                        <a:pt x="1026" y="2052"/>
                      </a:cubicBezTo>
                      <a:cubicBezTo>
                        <a:pt x="1029" y="2048"/>
                        <a:pt x="1032" y="2046"/>
                        <a:pt x="1037" y="2044"/>
                      </a:cubicBezTo>
                      <a:cubicBezTo>
                        <a:pt x="1042" y="2043"/>
                        <a:pt x="1047" y="2044"/>
                        <a:pt x="1052" y="2047"/>
                      </a:cubicBezTo>
                      <a:cubicBezTo>
                        <a:pt x="1055" y="2049"/>
                        <a:pt x="1057" y="2051"/>
                        <a:pt x="1059" y="2053"/>
                      </a:cubicBezTo>
                      <a:cubicBezTo>
                        <a:pt x="1058" y="2051"/>
                        <a:pt x="1056" y="2049"/>
                        <a:pt x="1055" y="2047"/>
                      </a:cubicBezTo>
                      <a:cubicBezTo>
                        <a:pt x="1046" y="2036"/>
                        <a:pt x="1036" y="2031"/>
                        <a:pt x="1023" y="2027"/>
                      </a:cubicBezTo>
                      <a:cubicBezTo>
                        <a:pt x="1007" y="2022"/>
                        <a:pt x="995" y="2022"/>
                        <a:pt x="979" y="2024"/>
                      </a:cubicBezTo>
                      <a:cubicBezTo>
                        <a:pt x="949" y="2028"/>
                        <a:pt x="916" y="2039"/>
                        <a:pt x="888" y="2023"/>
                      </a:cubicBezTo>
                      <a:cubicBezTo>
                        <a:pt x="884" y="2021"/>
                        <a:pt x="880" y="2018"/>
                        <a:pt x="877" y="2014"/>
                      </a:cubicBezTo>
                      <a:cubicBezTo>
                        <a:pt x="874" y="2011"/>
                        <a:pt x="870" y="2006"/>
                        <a:pt x="866" y="2002"/>
                      </a:cubicBezTo>
                      <a:cubicBezTo>
                        <a:pt x="857" y="1993"/>
                        <a:pt x="846" y="1996"/>
                        <a:pt x="842" y="2002"/>
                      </a:cubicBezTo>
                      <a:cubicBezTo>
                        <a:pt x="840" y="2005"/>
                        <a:pt x="840" y="2009"/>
                        <a:pt x="841" y="2011"/>
                      </a:cubicBezTo>
                      <a:cubicBezTo>
                        <a:pt x="843" y="2014"/>
                        <a:pt x="845" y="2016"/>
                        <a:pt x="848" y="2016"/>
                      </a:cubicBezTo>
                      <a:cubicBezTo>
                        <a:pt x="851" y="2016"/>
                        <a:pt x="854" y="2013"/>
                        <a:pt x="854" y="2009"/>
                      </a:cubicBezTo>
                      <a:cubicBezTo>
                        <a:pt x="853" y="2007"/>
                        <a:pt x="851" y="2005"/>
                        <a:pt x="848" y="2005"/>
                      </a:cubicBezTo>
                      <a:cubicBezTo>
                        <a:pt x="851" y="2004"/>
                        <a:pt x="854" y="2006"/>
                        <a:pt x="855" y="2009"/>
                      </a:cubicBezTo>
                      <a:cubicBezTo>
                        <a:pt x="856" y="2011"/>
                        <a:pt x="856" y="2013"/>
                        <a:pt x="854" y="2015"/>
                      </a:cubicBezTo>
                      <a:cubicBezTo>
                        <a:pt x="848" y="2021"/>
                        <a:pt x="839" y="2017"/>
                        <a:pt x="838" y="2010"/>
                      </a:cubicBezTo>
                      <a:cubicBezTo>
                        <a:pt x="837" y="2006"/>
                        <a:pt x="839" y="2001"/>
                        <a:pt x="842" y="1997"/>
                      </a:cubicBezTo>
                      <a:cubicBezTo>
                        <a:pt x="848" y="1992"/>
                        <a:pt x="856" y="1992"/>
                        <a:pt x="864" y="1998"/>
                      </a:cubicBezTo>
                      <a:cubicBezTo>
                        <a:pt x="862" y="1995"/>
                        <a:pt x="860" y="1993"/>
                        <a:pt x="859" y="1990"/>
                      </a:cubicBezTo>
                      <a:cubicBezTo>
                        <a:pt x="856" y="1987"/>
                        <a:pt x="849" y="1984"/>
                        <a:pt x="843" y="1985"/>
                      </a:cubicBezTo>
                      <a:cubicBezTo>
                        <a:pt x="834" y="1987"/>
                        <a:pt x="829" y="1997"/>
                        <a:pt x="830" y="2007"/>
                      </a:cubicBezTo>
                      <a:cubicBezTo>
                        <a:pt x="831" y="2013"/>
                        <a:pt x="832" y="2019"/>
                        <a:pt x="829" y="2026"/>
                      </a:cubicBezTo>
                      <a:cubicBezTo>
                        <a:pt x="826" y="2032"/>
                        <a:pt x="821" y="2036"/>
                        <a:pt x="814" y="2037"/>
                      </a:cubicBezTo>
                      <a:cubicBezTo>
                        <a:pt x="830" y="2026"/>
                        <a:pt x="820" y="2015"/>
                        <a:pt x="821" y="2001"/>
                      </a:cubicBezTo>
                      <a:cubicBezTo>
                        <a:pt x="821" y="1993"/>
                        <a:pt x="825" y="1985"/>
                        <a:pt x="832" y="1982"/>
                      </a:cubicBezTo>
                      <a:cubicBezTo>
                        <a:pt x="839" y="1979"/>
                        <a:pt x="851" y="1979"/>
                        <a:pt x="857" y="1987"/>
                      </a:cubicBezTo>
                      <a:cubicBezTo>
                        <a:pt x="857" y="1986"/>
                        <a:pt x="857" y="1986"/>
                        <a:pt x="856" y="1985"/>
                      </a:cubicBezTo>
                      <a:cubicBezTo>
                        <a:pt x="849" y="1970"/>
                        <a:pt x="850" y="1956"/>
                        <a:pt x="860" y="1942"/>
                      </a:cubicBezTo>
                      <a:cubicBezTo>
                        <a:pt x="862" y="1939"/>
                        <a:pt x="864" y="1937"/>
                        <a:pt x="866" y="1935"/>
                      </a:cubicBezTo>
                      <a:cubicBezTo>
                        <a:pt x="866" y="1936"/>
                        <a:pt x="867" y="1937"/>
                        <a:pt x="867" y="1937"/>
                      </a:cubicBezTo>
                      <a:cubicBezTo>
                        <a:pt x="865" y="1939"/>
                        <a:pt x="864" y="1941"/>
                        <a:pt x="862" y="1944"/>
                      </a:cubicBezTo>
                      <a:cubicBezTo>
                        <a:pt x="853" y="1957"/>
                        <a:pt x="853" y="1970"/>
                        <a:pt x="860" y="1984"/>
                      </a:cubicBezTo>
                      <a:cubicBezTo>
                        <a:pt x="861" y="1986"/>
                        <a:pt x="861" y="1987"/>
                        <a:pt x="862" y="1989"/>
                      </a:cubicBezTo>
                      <a:cubicBezTo>
                        <a:pt x="861" y="1983"/>
                        <a:pt x="861" y="1977"/>
                        <a:pt x="863" y="1972"/>
                      </a:cubicBezTo>
                      <a:cubicBezTo>
                        <a:pt x="864" y="1968"/>
                        <a:pt x="866" y="1965"/>
                        <a:pt x="868" y="1962"/>
                      </a:cubicBezTo>
                      <a:cubicBezTo>
                        <a:pt x="871" y="1960"/>
                        <a:pt x="873" y="1958"/>
                        <a:pt x="877" y="1957"/>
                      </a:cubicBezTo>
                      <a:cubicBezTo>
                        <a:pt x="885" y="1954"/>
                        <a:pt x="895" y="1957"/>
                        <a:pt x="898" y="1966"/>
                      </a:cubicBezTo>
                      <a:cubicBezTo>
                        <a:pt x="899" y="1970"/>
                        <a:pt x="898" y="1973"/>
                        <a:pt x="896" y="1977"/>
                      </a:cubicBezTo>
                      <a:cubicBezTo>
                        <a:pt x="895" y="1979"/>
                        <a:pt x="894" y="1980"/>
                        <a:pt x="893" y="1981"/>
                      </a:cubicBezTo>
                      <a:cubicBezTo>
                        <a:pt x="890" y="1982"/>
                        <a:pt x="887" y="1983"/>
                        <a:pt x="883" y="1982"/>
                      </a:cubicBezTo>
                      <a:cubicBezTo>
                        <a:pt x="882" y="1982"/>
                        <a:pt x="881" y="1981"/>
                        <a:pt x="879" y="1980"/>
                      </a:cubicBezTo>
                      <a:cubicBezTo>
                        <a:pt x="879" y="1980"/>
                        <a:pt x="878" y="1979"/>
                        <a:pt x="878" y="1978"/>
                      </a:cubicBezTo>
                      <a:cubicBezTo>
                        <a:pt x="876" y="1976"/>
                        <a:pt x="876" y="1973"/>
                        <a:pt x="877" y="1971"/>
                      </a:cubicBezTo>
                      <a:cubicBezTo>
                        <a:pt x="878" y="1969"/>
                        <a:pt x="880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0" y="1968"/>
                        <a:pt x="879" y="1969"/>
                        <a:pt x="878" y="1971"/>
                      </a:cubicBezTo>
                      <a:cubicBezTo>
                        <a:pt x="877" y="1973"/>
                        <a:pt x="877" y="1975"/>
                        <a:pt x="878" y="1977"/>
                      </a:cubicBezTo>
                      <a:cubicBezTo>
                        <a:pt x="878" y="1978"/>
                        <a:pt x="879" y="1979"/>
                        <a:pt x="880" y="1980"/>
                      </a:cubicBezTo>
                      <a:cubicBezTo>
                        <a:pt x="881" y="1980"/>
                        <a:pt x="882" y="1981"/>
                        <a:pt x="884" y="1981"/>
                      </a:cubicBezTo>
                      <a:cubicBezTo>
                        <a:pt x="886" y="1981"/>
                        <a:pt x="889" y="1981"/>
                        <a:pt x="892" y="1979"/>
                      </a:cubicBezTo>
                      <a:cubicBezTo>
                        <a:pt x="893" y="1978"/>
                        <a:pt x="894" y="1977"/>
                        <a:pt x="895" y="1976"/>
                      </a:cubicBezTo>
                      <a:cubicBezTo>
                        <a:pt x="896" y="1973"/>
                        <a:pt x="896" y="1970"/>
                        <a:pt x="895" y="1967"/>
                      </a:cubicBezTo>
                      <a:cubicBezTo>
                        <a:pt x="893" y="1959"/>
                        <a:pt x="885" y="1957"/>
                        <a:pt x="878" y="1960"/>
                      </a:cubicBezTo>
                      <a:cubicBezTo>
                        <a:pt x="875" y="1961"/>
                        <a:pt x="873" y="1962"/>
                        <a:pt x="871" y="1965"/>
                      </a:cubicBezTo>
                      <a:cubicBezTo>
                        <a:pt x="869" y="1967"/>
                        <a:pt x="867" y="1970"/>
                        <a:pt x="866" y="1973"/>
                      </a:cubicBezTo>
                      <a:cubicBezTo>
                        <a:pt x="865" y="1976"/>
                        <a:pt x="865" y="1980"/>
                        <a:pt x="865" y="1983"/>
                      </a:cubicBezTo>
                      <a:cubicBezTo>
                        <a:pt x="866" y="1988"/>
                        <a:pt x="867" y="1993"/>
                        <a:pt x="870" y="1998"/>
                      </a:cubicBezTo>
                      <a:cubicBezTo>
                        <a:pt x="874" y="2007"/>
                        <a:pt x="882" y="2015"/>
                        <a:pt x="890" y="2019"/>
                      </a:cubicBezTo>
                      <a:cubicBezTo>
                        <a:pt x="913" y="2032"/>
                        <a:pt x="942" y="2025"/>
                        <a:pt x="968" y="2021"/>
                      </a:cubicBezTo>
                      <a:cubicBezTo>
                        <a:pt x="963" y="2021"/>
                        <a:pt x="958" y="2022"/>
                        <a:pt x="955" y="2021"/>
                      </a:cubicBezTo>
                      <a:cubicBezTo>
                        <a:pt x="940" y="2020"/>
                        <a:pt x="924" y="2009"/>
                        <a:pt x="923" y="1994"/>
                      </a:cubicBezTo>
                      <a:cubicBezTo>
                        <a:pt x="923" y="1984"/>
                        <a:pt x="927" y="1975"/>
                        <a:pt x="919" y="1967"/>
                      </a:cubicBezTo>
                      <a:cubicBezTo>
                        <a:pt x="926" y="1964"/>
                        <a:pt x="938" y="1969"/>
                        <a:pt x="942" y="1981"/>
                      </a:cubicBezTo>
                      <a:cubicBezTo>
                        <a:pt x="946" y="1992"/>
                        <a:pt x="942" y="2011"/>
                        <a:pt x="957" y="2016"/>
                      </a:cubicBezTo>
                      <a:cubicBezTo>
                        <a:pt x="964" y="2019"/>
                        <a:pt x="974" y="2017"/>
                        <a:pt x="977" y="2019"/>
                      </a:cubicBezTo>
                      <a:cubicBezTo>
                        <a:pt x="977" y="2019"/>
                        <a:pt x="976" y="2020"/>
                        <a:pt x="976" y="2020"/>
                      </a:cubicBezTo>
                      <a:cubicBezTo>
                        <a:pt x="977" y="2020"/>
                        <a:pt x="977" y="2019"/>
                        <a:pt x="978" y="2019"/>
                      </a:cubicBezTo>
                      <a:cubicBezTo>
                        <a:pt x="995" y="2018"/>
                        <a:pt x="1008" y="2018"/>
                        <a:pt x="1024" y="2023"/>
                      </a:cubicBezTo>
                      <a:cubicBezTo>
                        <a:pt x="1037" y="2028"/>
                        <a:pt x="1048" y="2034"/>
                        <a:pt x="1056" y="2045"/>
                      </a:cubicBezTo>
                      <a:cubicBezTo>
                        <a:pt x="1063" y="2054"/>
                        <a:pt x="1066" y="2064"/>
                        <a:pt x="1066" y="2073"/>
                      </a:cubicBezTo>
                      <a:cubicBezTo>
                        <a:pt x="1067" y="2093"/>
                        <a:pt x="1056" y="2115"/>
                        <a:pt x="1041" y="2132"/>
                      </a:cubicBezTo>
                      <a:cubicBezTo>
                        <a:pt x="1036" y="2139"/>
                        <a:pt x="1030" y="2145"/>
                        <a:pt x="1023" y="2150"/>
                      </a:cubicBezTo>
                      <a:cubicBezTo>
                        <a:pt x="1011" y="2160"/>
                        <a:pt x="997" y="2166"/>
                        <a:pt x="988" y="2179"/>
                      </a:cubicBezTo>
                      <a:cubicBezTo>
                        <a:pt x="984" y="2185"/>
                        <a:pt x="980" y="2193"/>
                        <a:pt x="981" y="2200"/>
                      </a:cubicBezTo>
                      <a:cubicBezTo>
                        <a:pt x="981" y="2204"/>
                        <a:pt x="985" y="2210"/>
                        <a:pt x="990" y="2209"/>
                      </a:cubicBezTo>
                      <a:cubicBezTo>
                        <a:pt x="992" y="2209"/>
                        <a:pt x="993" y="2208"/>
                        <a:pt x="993" y="2206"/>
                      </a:cubicBezTo>
                      <a:cubicBezTo>
                        <a:pt x="993" y="2204"/>
                        <a:pt x="993" y="2203"/>
                        <a:pt x="991" y="2203"/>
                      </a:cubicBezTo>
                      <a:cubicBezTo>
                        <a:pt x="990" y="2202"/>
                        <a:pt x="989" y="2202"/>
                        <a:pt x="988" y="2203"/>
                      </a:cubicBezTo>
                      <a:cubicBezTo>
                        <a:pt x="987" y="2204"/>
                        <a:pt x="987" y="2205"/>
                        <a:pt x="988" y="2206"/>
                      </a:cubicBezTo>
                      <a:cubicBezTo>
                        <a:pt x="989" y="2206"/>
                        <a:pt x="990" y="2207"/>
                        <a:pt x="990" y="2206"/>
                      </a:cubicBezTo>
                      <a:cubicBezTo>
                        <a:pt x="990" y="2207"/>
                        <a:pt x="989" y="2208"/>
                        <a:pt x="988" y="2207"/>
                      </a:cubicBezTo>
                      <a:cubicBezTo>
                        <a:pt x="986" y="2207"/>
                        <a:pt x="985" y="2205"/>
                        <a:pt x="985" y="2204"/>
                      </a:cubicBezTo>
                      <a:cubicBezTo>
                        <a:pt x="986" y="2201"/>
                        <a:pt x="988" y="2199"/>
                        <a:pt x="991" y="2199"/>
                      </a:cubicBezTo>
                      <a:cubicBezTo>
                        <a:pt x="993" y="2199"/>
                        <a:pt x="995" y="2200"/>
                        <a:pt x="996" y="2202"/>
                      </a:cubicBezTo>
                      <a:cubicBezTo>
                        <a:pt x="997" y="2203"/>
                        <a:pt x="997" y="2205"/>
                        <a:pt x="997" y="2207"/>
                      </a:cubicBezTo>
                      <a:cubicBezTo>
                        <a:pt x="996" y="2210"/>
                        <a:pt x="994" y="2212"/>
                        <a:pt x="991" y="2212"/>
                      </a:cubicBezTo>
                      <a:cubicBezTo>
                        <a:pt x="986" y="2213"/>
                        <a:pt x="982" y="2208"/>
                        <a:pt x="980" y="2204"/>
                      </a:cubicBezTo>
                      <a:cubicBezTo>
                        <a:pt x="980" y="2202"/>
                        <a:pt x="979" y="2199"/>
                        <a:pt x="979" y="2197"/>
                      </a:cubicBezTo>
                      <a:cubicBezTo>
                        <a:pt x="977" y="2207"/>
                        <a:pt x="980" y="2216"/>
                        <a:pt x="986" y="2223"/>
                      </a:cubicBezTo>
                      <a:cubicBezTo>
                        <a:pt x="991" y="2227"/>
                        <a:pt x="996" y="2230"/>
                        <a:pt x="1002" y="2230"/>
                      </a:cubicBezTo>
                      <a:cubicBezTo>
                        <a:pt x="1002" y="2230"/>
                        <a:pt x="1002" y="2230"/>
                        <a:pt x="1002" y="2230"/>
                      </a:cubicBezTo>
                      <a:cubicBezTo>
                        <a:pt x="996" y="2229"/>
                        <a:pt x="992" y="2223"/>
                        <a:pt x="998" y="2217"/>
                      </a:cubicBezTo>
                      <a:cubicBezTo>
                        <a:pt x="1001" y="2212"/>
                        <a:pt x="1013" y="2210"/>
                        <a:pt x="1011" y="2196"/>
                      </a:cubicBezTo>
                      <a:close/>
                      <a:moveTo>
                        <a:pt x="858" y="2525"/>
                      </a:moveTo>
                      <a:cubicBezTo>
                        <a:pt x="881" y="2507"/>
                        <a:pt x="880" y="2483"/>
                        <a:pt x="887" y="2472"/>
                      </a:cubicBezTo>
                      <a:cubicBezTo>
                        <a:pt x="895" y="2459"/>
                        <a:pt x="910" y="2468"/>
                        <a:pt x="905" y="2483"/>
                      </a:cubicBezTo>
                      <a:cubicBezTo>
                        <a:pt x="899" y="2500"/>
                        <a:pt x="879" y="2516"/>
                        <a:pt x="858" y="2525"/>
                      </a:cubicBezTo>
                      <a:close/>
                      <a:moveTo>
                        <a:pt x="1003" y="2514"/>
                      </a:moveTo>
                      <a:cubicBezTo>
                        <a:pt x="1015" y="2518"/>
                        <a:pt x="1034" y="2538"/>
                        <a:pt x="1035" y="2554"/>
                      </a:cubicBezTo>
                      <a:cubicBezTo>
                        <a:pt x="1037" y="2570"/>
                        <a:pt x="1025" y="2575"/>
                        <a:pt x="1019" y="2558"/>
                      </a:cubicBezTo>
                      <a:cubicBezTo>
                        <a:pt x="1015" y="2545"/>
                        <a:pt x="1015" y="2523"/>
                        <a:pt x="1003" y="2514"/>
                      </a:cubicBezTo>
                      <a:close/>
                      <a:moveTo>
                        <a:pt x="942" y="2391"/>
                      </a:moveTo>
                      <a:cubicBezTo>
                        <a:pt x="940" y="2392"/>
                        <a:pt x="939" y="2394"/>
                        <a:pt x="939" y="2396"/>
                      </a:cubicBezTo>
                      <a:cubicBezTo>
                        <a:pt x="939" y="2398"/>
                        <a:pt x="941" y="2399"/>
                        <a:pt x="943" y="2399"/>
                      </a:cubicBezTo>
                      <a:cubicBezTo>
                        <a:pt x="946" y="2398"/>
                        <a:pt x="947" y="2396"/>
                        <a:pt x="946" y="2394"/>
                      </a:cubicBezTo>
                      <a:cubicBezTo>
                        <a:pt x="946" y="2392"/>
                        <a:pt x="944" y="2391"/>
                        <a:pt x="942" y="2391"/>
                      </a:cubicBezTo>
                      <a:close/>
                      <a:moveTo>
                        <a:pt x="955" y="2455"/>
                      </a:moveTo>
                      <a:cubicBezTo>
                        <a:pt x="946" y="2454"/>
                        <a:pt x="949" y="2442"/>
                        <a:pt x="949" y="2437"/>
                      </a:cubicBezTo>
                      <a:cubicBezTo>
                        <a:pt x="949" y="2434"/>
                        <a:pt x="948" y="2432"/>
                        <a:pt x="946" y="2430"/>
                      </a:cubicBezTo>
                      <a:cubicBezTo>
                        <a:pt x="950" y="2430"/>
                        <a:pt x="958" y="2435"/>
                        <a:pt x="961" y="2439"/>
                      </a:cubicBezTo>
                      <a:cubicBezTo>
                        <a:pt x="964" y="2444"/>
                        <a:pt x="965" y="2450"/>
                        <a:pt x="958" y="2455"/>
                      </a:cubicBezTo>
                      <a:cubicBezTo>
                        <a:pt x="959" y="2451"/>
                        <a:pt x="958" y="2446"/>
                        <a:pt x="956" y="2444"/>
                      </a:cubicBezTo>
                      <a:cubicBezTo>
                        <a:pt x="956" y="2445"/>
                        <a:pt x="957" y="2451"/>
                        <a:pt x="955" y="2455"/>
                      </a:cubicBezTo>
                      <a:close/>
                      <a:moveTo>
                        <a:pt x="962" y="2398"/>
                      </a:moveTo>
                      <a:cubicBezTo>
                        <a:pt x="958" y="2399"/>
                        <a:pt x="955" y="2403"/>
                        <a:pt x="956" y="2407"/>
                      </a:cubicBezTo>
                      <a:cubicBezTo>
                        <a:pt x="957" y="2411"/>
                        <a:pt x="961" y="2414"/>
                        <a:pt x="965" y="2413"/>
                      </a:cubicBezTo>
                      <a:cubicBezTo>
                        <a:pt x="969" y="2412"/>
                        <a:pt x="972" y="2408"/>
                        <a:pt x="971" y="2404"/>
                      </a:cubicBezTo>
                      <a:cubicBezTo>
                        <a:pt x="970" y="2400"/>
                        <a:pt x="966" y="2397"/>
                        <a:pt x="962" y="2398"/>
                      </a:cubicBezTo>
                      <a:close/>
                      <a:moveTo>
                        <a:pt x="952" y="2392"/>
                      </a:moveTo>
                      <a:cubicBezTo>
                        <a:pt x="949" y="2392"/>
                        <a:pt x="947" y="2395"/>
                        <a:pt x="948" y="2398"/>
                      </a:cubicBezTo>
                      <a:cubicBezTo>
                        <a:pt x="948" y="2400"/>
                        <a:pt x="951" y="2402"/>
                        <a:pt x="953" y="2402"/>
                      </a:cubicBezTo>
                      <a:cubicBezTo>
                        <a:pt x="956" y="2401"/>
                        <a:pt x="958" y="2398"/>
                        <a:pt x="957" y="2396"/>
                      </a:cubicBezTo>
                      <a:cubicBezTo>
                        <a:pt x="957" y="2393"/>
                        <a:pt x="954" y="2391"/>
                        <a:pt x="952" y="2392"/>
                      </a:cubicBezTo>
                      <a:close/>
                      <a:moveTo>
                        <a:pt x="987" y="2503"/>
                      </a:moveTo>
                      <a:cubicBezTo>
                        <a:pt x="984" y="2500"/>
                        <a:pt x="982" y="2500"/>
                        <a:pt x="979" y="2500"/>
                      </a:cubicBezTo>
                      <a:cubicBezTo>
                        <a:pt x="975" y="2501"/>
                        <a:pt x="972" y="2504"/>
                        <a:pt x="971" y="2508"/>
                      </a:cubicBezTo>
                      <a:cubicBezTo>
                        <a:pt x="970" y="2514"/>
                        <a:pt x="973" y="2518"/>
                        <a:pt x="977" y="2520"/>
                      </a:cubicBezTo>
                      <a:cubicBezTo>
                        <a:pt x="984" y="2523"/>
                        <a:pt x="987" y="2517"/>
                        <a:pt x="992" y="2515"/>
                      </a:cubicBezTo>
                      <a:cubicBezTo>
                        <a:pt x="997" y="2513"/>
                        <a:pt x="1003" y="2516"/>
                        <a:pt x="1007" y="2522"/>
                      </a:cubicBezTo>
                      <a:cubicBezTo>
                        <a:pt x="1011" y="2529"/>
                        <a:pt x="1012" y="2538"/>
                        <a:pt x="1006" y="2544"/>
                      </a:cubicBezTo>
                      <a:cubicBezTo>
                        <a:pt x="1003" y="2548"/>
                        <a:pt x="998" y="2550"/>
                        <a:pt x="994" y="2546"/>
                      </a:cubicBezTo>
                      <a:cubicBezTo>
                        <a:pt x="999" y="2545"/>
                        <a:pt x="1001" y="2538"/>
                        <a:pt x="996" y="2534"/>
                      </a:cubicBezTo>
                      <a:cubicBezTo>
                        <a:pt x="993" y="2532"/>
                        <a:pt x="985" y="2531"/>
                        <a:pt x="978" y="2530"/>
                      </a:cubicBezTo>
                      <a:cubicBezTo>
                        <a:pt x="970" y="2529"/>
                        <a:pt x="963" y="2526"/>
                        <a:pt x="958" y="2521"/>
                      </a:cubicBezTo>
                      <a:cubicBezTo>
                        <a:pt x="948" y="2512"/>
                        <a:pt x="950" y="2495"/>
                        <a:pt x="962" y="2488"/>
                      </a:cubicBezTo>
                      <a:cubicBezTo>
                        <a:pt x="968" y="2484"/>
                        <a:pt x="975" y="2484"/>
                        <a:pt x="981" y="2485"/>
                      </a:cubicBezTo>
                      <a:cubicBezTo>
                        <a:pt x="989" y="2487"/>
                        <a:pt x="1006" y="2495"/>
                        <a:pt x="1014" y="2491"/>
                      </a:cubicBezTo>
                      <a:cubicBezTo>
                        <a:pt x="1020" y="2488"/>
                        <a:pt x="1021" y="2482"/>
                        <a:pt x="1018" y="2479"/>
                      </a:cubicBezTo>
                      <a:cubicBezTo>
                        <a:pt x="1023" y="2477"/>
                        <a:pt x="1029" y="2484"/>
                        <a:pt x="1029" y="2490"/>
                      </a:cubicBezTo>
                      <a:cubicBezTo>
                        <a:pt x="1029" y="2501"/>
                        <a:pt x="1018" y="2512"/>
                        <a:pt x="1003" y="2511"/>
                      </a:cubicBezTo>
                      <a:cubicBezTo>
                        <a:pt x="998" y="2510"/>
                        <a:pt x="993" y="2507"/>
                        <a:pt x="987" y="2503"/>
                      </a:cubicBezTo>
                      <a:close/>
                      <a:moveTo>
                        <a:pt x="1016" y="2630"/>
                      </a:moveTo>
                      <a:cubicBezTo>
                        <a:pt x="1014" y="2631"/>
                        <a:pt x="1012" y="2630"/>
                        <a:pt x="1011" y="2628"/>
                      </a:cubicBezTo>
                      <a:cubicBezTo>
                        <a:pt x="1010" y="2625"/>
                        <a:pt x="1011" y="2623"/>
                        <a:pt x="1014" y="2622"/>
                      </a:cubicBezTo>
                      <a:cubicBezTo>
                        <a:pt x="1016" y="2621"/>
                        <a:pt x="1018" y="2623"/>
                        <a:pt x="1019" y="2625"/>
                      </a:cubicBezTo>
                      <a:cubicBezTo>
                        <a:pt x="1020" y="2627"/>
                        <a:pt x="1018" y="2629"/>
                        <a:pt x="1016" y="2630"/>
                      </a:cubicBezTo>
                      <a:close/>
                      <a:moveTo>
                        <a:pt x="1009" y="2635"/>
                      </a:moveTo>
                      <a:cubicBezTo>
                        <a:pt x="1008" y="2635"/>
                        <a:pt x="1006" y="2634"/>
                        <a:pt x="1005" y="2633"/>
                      </a:cubicBezTo>
                      <a:cubicBezTo>
                        <a:pt x="1005" y="2631"/>
                        <a:pt x="1006" y="2629"/>
                        <a:pt x="1007" y="2628"/>
                      </a:cubicBezTo>
                      <a:cubicBezTo>
                        <a:pt x="1009" y="2628"/>
                        <a:pt x="1011" y="2629"/>
                        <a:pt x="1011" y="2631"/>
                      </a:cubicBezTo>
                      <a:cubicBezTo>
                        <a:pt x="1012" y="2632"/>
                        <a:pt x="1011" y="2634"/>
                        <a:pt x="1009" y="2635"/>
                      </a:cubicBezTo>
                      <a:close/>
                      <a:moveTo>
                        <a:pt x="1021" y="2621"/>
                      </a:moveTo>
                      <a:cubicBezTo>
                        <a:pt x="1018" y="2622"/>
                        <a:pt x="1014" y="2620"/>
                        <a:pt x="1013" y="2617"/>
                      </a:cubicBezTo>
                      <a:cubicBezTo>
                        <a:pt x="1012" y="2614"/>
                        <a:pt x="1014" y="2610"/>
                        <a:pt x="1017" y="2609"/>
                      </a:cubicBezTo>
                      <a:cubicBezTo>
                        <a:pt x="1021" y="2608"/>
                        <a:pt x="1024" y="2610"/>
                        <a:pt x="1025" y="2613"/>
                      </a:cubicBezTo>
                      <a:cubicBezTo>
                        <a:pt x="1027" y="2616"/>
                        <a:pt x="1025" y="2620"/>
                        <a:pt x="1021" y="2621"/>
                      </a:cubicBezTo>
                      <a:close/>
                      <a:moveTo>
                        <a:pt x="986" y="2504"/>
                      </a:moveTo>
                      <a:cubicBezTo>
                        <a:pt x="981" y="2501"/>
                        <a:pt x="976" y="2502"/>
                        <a:pt x="974" y="2506"/>
                      </a:cubicBezTo>
                      <a:cubicBezTo>
                        <a:pt x="969" y="2513"/>
                        <a:pt x="977" y="2520"/>
                        <a:pt x="983" y="2518"/>
                      </a:cubicBezTo>
                      <a:cubicBezTo>
                        <a:pt x="989" y="2516"/>
                        <a:pt x="990" y="2512"/>
                        <a:pt x="998" y="2513"/>
                      </a:cubicBezTo>
                      <a:cubicBezTo>
                        <a:pt x="990" y="2510"/>
                        <a:pt x="990" y="2507"/>
                        <a:pt x="986" y="2504"/>
                      </a:cubicBezTo>
                      <a:close/>
                      <a:moveTo>
                        <a:pt x="951" y="2496"/>
                      </a:moveTo>
                      <a:cubicBezTo>
                        <a:pt x="947" y="2503"/>
                        <a:pt x="948" y="2513"/>
                        <a:pt x="952" y="2517"/>
                      </a:cubicBezTo>
                      <a:cubicBezTo>
                        <a:pt x="946" y="2523"/>
                        <a:pt x="930" y="2516"/>
                        <a:pt x="933" y="2504"/>
                      </a:cubicBezTo>
                      <a:cubicBezTo>
                        <a:pt x="935" y="2497"/>
                        <a:pt x="945" y="2492"/>
                        <a:pt x="951" y="2496"/>
                      </a:cubicBezTo>
                      <a:close/>
                      <a:moveTo>
                        <a:pt x="1054" y="2564"/>
                      </a:moveTo>
                      <a:cubicBezTo>
                        <a:pt x="1043" y="2554"/>
                        <a:pt x="1058" y="2541"/>
                        <a:pt x="1062" y="2536"/>
                      </a:cubicBezTo>
                      <a:cubicBezTo>
                        <a:pt x="1065" y="2531"/>
                        <a:pt x="1066" y="2528"/>
                        <a:pt x="1065" y="2523"/>
                      </a:cubicBezTo>
                      <a:cubicBezTo>
                        <a:pt x="1069" y="2528"/>
                        <a:pt x="1075" y="2541"/>
                        <a:pt x="1075" y="2548"/>
                      </a:cubicBezTo>
                      <a:cubicBezTo>
                        <a:pt x="1075" y="2557"/>
                        <a:pt x="1070" y="2566"/>
                        <a:pt x="1058" y="2566"/>
                      </a:cubicBezTo>
                      <a:cubicBezTo>
                        <a:pt x="1062" y="2563"/>
                        <a:pt x="1066" y="2555"/>
                        <a:pt x="1065" y="2550"/>
                      </a:cubicBezTo>
                      <a:cubicBezTo>
                        <a:pt x="1064" y="2553"/>
                        <a:pt x="1060" y="2560"/>
                        <a:pt x="1054" y="2564"/>
                      </a:cubicBezTo>
                      <a:close/>
                      <a:moveTo>
                        <a:pt x="924" y="2524"/>
                      </a:moveTo>
                      <a:cubicBezTo>
                        <a:pt x="948" y="2545"/>
                        <a:pt x="946" y="2573"/>
                        <a:pt x="954" y="2586"/>
                      </a:cubicBezTo>
                      <a:cubicBezTo>
                        <a:pt x="962" y="2601"/>
                        <a:pt x="980" y="2592"/>
                        <a:pt x="975" y="2574"/>
                      </a:cubicBezTo>
                      <a:cubicBezTo>
                        <a:pt x="969" y="2554"/>
                        <a:pt x="947" y="2534"/>
                        <a:pt x="924" y="2524"/>
                      </a:cubicBezTo>
                      <a:close/>
                      <a:moveTo>
                        <a:pt x="921" y="2398"/>
                      </a:moveTo>
                      <a:cubicBezTo>
                        <a:pt x="924" y="2399"/>
                        <a:pt x="927" y="2401"/>
                        <a:pt x="930" y="2403"/>
                      </a:cubicBezTo>
                      <a:cubicBezTo>
                        <a:pt x="939" y="2410"/>
                        <a:pt x="946" y="2421"/>
                        <a:pt x="946" y="2434"/>
                      </a:cubicBezTo>
                      <a:cubicBezTo>
                        <a:pt x="946" y="2448"/>
                        <a:pt x="936" y="2463"/>
                        <a:pt x="922" y="2466"/>
                      </a:cubicBezTo>
                      <a:cubicBezTo>
                        <a:pt x="916" y="2467"/>
                        <a:pt x="909" y="2466"/>
                        <a:pt x="904" y="2463"/>
                      </a:cubicBezTo>
                      <a:cubicBezTo>
                        <a:pt x="901" y="2460"/>
                        <a:pt x="898" y="2457"/>
                        <a:pt x="897" y="2453"/>
                      </a:cubicBezTo>
                      <a:cubicBezTo>
                        <a:pt x="896" y="2448"/>
                        <a:pt x="897" y="2443"/>
                        <a:pt x="901" y="2439"/>
                      </a:cubicBezTo>
                      <a:cubicBezTo>
                        <a:pt x="904" y="2437"/>
                        <a:pt x="908" y="2435"/>
                        <a:pt x="911" y="2436"/>
                      </a:cubicBezTo>
                      <a:cubicBezTo>
                        <a:pt x="918" y="2437"/>
                        <a:pt x="923" y="2443"/>
                        <a:pt x="923" y="2450"/>
                      </a:cubicBezTo>
                      <a:cubicBezTo>
                        <a:pt x="922" y="2457"/>
                        <a:pt x="915" y="2462"/>
                        <a:pt x="908" y="2461"/>
                      </a:cubicBezTo>
                      <a:cubicBezTo>
                        <a:pt x="903" y="2461"/>
                        <a:pt x="898" y="2456"/>
                        <a:pt x="897" y="2451"/>
                      </a:cubicBezTo>
                      <a:cubicBezTo>
                        <a:pt x="897" y="2452"/>
                        <a:pt x="897" y="2452"/>
                        <a:pt x="898" y="2453"/>
                      </a:cubicBezTo>
                      <a:cubicBezTo>
                        <a:pt x="899" y="2457"/>
                        <a:pt x="901" y="2460"/>
                        <a:pt x="905" y="2462"/>
                      </a:cubicBezTo>
                      <a:cubicBezTo>
                        <a:pt x="910" y="2465"/>
                        <a:pt x="916" y="2466"/>
                        <a:pt x="921" y="2465"/>
                      </a:cubicBezTo>
                      <a:cubicBezTo>
                        <a:pt x="935" y="2462"/>
                        <a:pt x="944" y="2448"/>
                        <a:pt x="944" y="2434"/>
                      </a:cubicBezTo>
                      <a:cubicBezTo>
                        <a:pt x="943" y="2421"/>
                        <a:pt x="936" y="2411"/>
                        <a:pt x="926" y="2404"/>
                      </a:cubicBezTo>
                      <a:cubicBezTo>
                        <a:pt x="924" y="2402"/>
                        <a:pt x="922" y="2401"/>
                        <a:pt x="919" y="2400"/>
                      </a:cubicBezTo>
                      <a:lnTo>
                        <a:pt x="921" y="2398"/>
                      </a:lnTo>
                      <a:close/>
                      <a:moveTo>
                        <a:pt x="870" y="2410"/>
                      </a:moveTo>
                      <a:cubicBezTo>
                        <a:pt x="857" y="2405"/>
                        <a:pt x="847" y="2393"/>
                        <a:pt x="849" y="2375"/>
                      </a:cubicBezTo>
                      <a:cubicBezTo>
                        <a:pt x="851" y="2369"/>
                        <a:pt x="853" y="2364"/>
                        <a:pt x="857" y="2359"/>
                      </a:cubicBezTo>
                      <a:cubicBezTo>
                        <a:pt x="860" y="2355"/>
                        <a:pt x="864" y="2353"/>
                        <a:pt x="870" y="2352"/>
                      </a:cubicBezTo>
                      <a:cubicBezTo>
                        <a:pt x="876" y="2352"/>
                        <a:pt x="882" y="2354"/>
                        <a:pt x="886" y="2359"/>
                      </a:cubicBezTo>
                      <a:cubicBezTo>
                        <a:pt x="888" y="2362"/>
                        <a:pt x="890" y="2365"/>
                        <a:pt x="889" y="2369"/>
                      </a:cubicBezTo>
                      <a:cubicBezTo>
                        <a:pt x="888" y="2375"/>
                        <a:pt x="884" y="2379"/>
                        <a:pt x="878" y="2380"/>
                      </a:cubicBezTo>
                      <a:cubicBezTo>
                        <a:pt x="876" y="2381"/>
                        <a:pt x="873" y="2381"/>
                        <a:pt x="870" y="2380"/>
                      </a:cubicBezTo>
                      <a:cubicBezTo>
                        <a:pt x="865" y="2377"/>
                        <a:pt x="863" y="2370"/>
                        <a:pt x="866" y="2365"/>
                      </a:cubicBezTo>
                      <a:cubicBezTo>
                        <a:pt x="868" y="2360"/>
                        <a:pt x="875" y="2358"/>
                        <a:pt x="880" y="2360"/>
                      </a:cubicBezTo>
                      <a:cubicBezTo>
                        <a:pt x="885" y="2363"/>
                        <a:pt x="887" y="2370"/>
                        <a:pt x="885" y="2375"/>
                      </a:cubicBezTo>
                      <a:cubicBezTo>
                        <a:pt x="884" y="2377"/>
                        <a:pt x="883" y="2378"/>
                        <a:pt x="881" y="2379"/>
                      </a:cubicBezTo>
                      <a:cubicBezTo>
                        <a:pt x="882" y="2379"/>
                        <a:pt x="882" y="2379"/>
                        <a:pt x="882" y="2379"/>
                      </a:cubicBezTo>
                      <a:cubicBezTo>
                        <a:pt x="885" y="2377"/>
                        <a:pt x="888" y="2373"/>
                        <a:pt x="888" y="2369"/>
                      </a:cubicBezTo>
                      <a:cubicBezTo>
                        <a:pt x="889" y="2365"/>
                        <a:pt x="888" y="2362"/>
                        <a:pt x="885" y="2359"/>
                      </a:cubicBezTo>
                      <a:cubicBezTo>
                        <a:pt x="881" y="2355"/>
                        <a:pt x="876" y="2353"/>
                        <a:pt x="870" y="2353"/>
                      </a:cubicBezTo>
                      <a:cubicBezTo>
                        <a:pt x="865" y="2354"/>
                        <a:pt x="861" y="2356"/>
                        <a:pt x="858" y="2360"/>
                      </a:cubicBezTo>
                      <a:cubicBezTo>
                        <a:pt x="854" y="2365"/>
                        <a:pt x="852" y="2369"/>
                        <a:pt x="851" y="2375"/>
                      </a:cubicBezTo>
                      <a:cubicBezTo>
                        <a:pt x="849" y="2393"/>
                        <a:pt x="859" y="2404"/>
                        <a:pt x="872" y="2408"/>
                      </a:cubicBezTo>
                      <a:lnTo>
                        <a:pt x="870" y="2410"/>
                      </a:lnTo>
                      <a:close/>
                      <a:moveTo>
                        <a:pt x="676" y="2227"/>
                      </a:moveTo>
                      <a:cubicBezTo>
                        <a:pt x="676" y="2223"/>
                        <a:pt x="679" y="2220"/>
                        <a:pt x="683" y="2221"/>
                      </a:cubicBezTo>
                      <a:cubicBezTo>
                        <a:pt x="686" y="2221"/>
                        <a:pt x="689" y="2224"/>
                        <a:pt x="689" y="2228"/>
                      </a:cubicBezTo>
                      <a:cubicBezTo>
                        <a:pt x="688" y="2231"/>
                        <a:pt x="685" y="2234"/>
                        <a:pt x="682" y="2233"/>
                      </a:cubicBezTo>
                      <a:cubicBezTo>
                        <a:pt x="678" y="2233"/>
                        <a:pt x="676" y="2230"/>
                        <a:pt x="676" y="2227"/>
                      </a:cubicBezTo>
                      <a:close/>
                      <a:moveTo>
                        <a:pt x="674" y="2214"/>
                      </a:moveTo>
                      <a:cubicBezTo>
                        <a:pt x="674" y="2212"/>
                        <a:pt x="676" y="2210"/>
                        <a:pt x="679" y="2210"/>
                      </a:cubicBezTo>
                      <a:cubicBezTo>
                        <a:pt x="682" y="2210"/>
                        <a:pt x="684" y="2212"/>
                        <a:pt x="684" y="2215"/>
                      </a:cubicBezTo>
                      <a:cubicBezTo>
                        <a:pt x="683" y="2218"/>
                        <a:pt x="681" y="2220"/>
                        <a:pt x="678" y="2220"/>
                      </a:cubicBezTo>
                      <a:cubicBezTo>
                        <a:pt x="676" y="2219"/>
                        <a:pt x="674" y="2217"/>
                        <a:pt x="674" y="2214"/>
                      </a:cubicBezTo>
                      <a:close/>
                      <a:moveTo>
                        <a:pt x="685" y="2239"/>
                      </a:moveTo>
                      <a:cubicBezTo>
                        <a:pt x="686" y="2234"/>
                        <a:pt x="691" y="2230"/>
                        <a:pt x="696" y="2230"/>
                      </a:cubicBezTo>
                      <a:cubicBezTo>
                        <a:pt x="701" y="2231"/>
                        <a:pt x="705" y="2235"/>
                        <a:pt x="705" y="2241"/>
                      </a:cubicBezTo>
                      <a:cubicBezTo>
                        <a:pt x="704" y="2246"/>
                        <a:pt x="700" y="2250"/>
                        <a:pt x="694" y="2250"/>
                      </a:cubicBezTo>
                      <a:cubicBezTo>
                        <a:pt x="689" y="2249"/>
                        <a:pt x="685" y="2245"/>
                        <a:pt x="685" y="2239"/>
                      </a:cubicBezTo>
                      <a:close/>
                      <a:moveTo>
                        <a:pt x="900" y="2118"/>
                      </a:moveTo>
                      <a:cubicBezTo>
                        <a:pt x="888" y="2108"/>
                        <a:pt x="864" y="2106"/>
                        <a:pt x="849" y="2113"/>
                      </a:cubicBezTo>
                      <a:cubicBezTo>
                        <a:pt x="835" y="2121"/>
                        <a:pt x="837" y="2136"/>
                        <a:pt x="855" y="2131"/>
                      </a:cubicBezTo>
                      <a:cubicBezTo>
                        <a:pt x="869" y="2127"/>
                        <a:pt x="886" y="2114"/>
                        <a:pt x="900" y="2118"/>
                      </a:cubicBezTo>
                      <a:close/>
                      <a:moveTo>
                        <a:pt x="901" y="2328"/>
                      </a:moveTo>
                      <a:cubicBezTo>
                        <a:pt x="925" y="2334"/>
                        <a:pt x="961" y="2324"/>
                        <a:pt x="968" y="2306"/>
                      </a:cubicBezTo>
                      <a:cubicBezTo>
                        <a:pt x="975" y="2286"/>
                        <a:pt x="956" y="2279"/>
                        <a:pt x="949" y="2296"/>
                      </a:cubicBezTo>
                      <a:cubicBezTo>
                        <a:pt x="946" y="2305"/>
                        <a:pt x="928" y="2327"/>
                        <a:pt x="901" y="2328"/>
                      </a:cubicBezTo>
                      <a:close/>
                      <a:moveTo>
                        <a:pt x="912" y="2335"/>
                      </a:moveTo>
                      <a:cubicBezTo>
                        <a:pt x="921" y="2335"/>
                        <a:pt x="930" y="2340"/>
                        <a:pt x="936" y="2347"/>
                      </a:cubicBezTo>
                      <a:cubicBezTo>
                        <a:pt x="950" y="2361"/>
                        <a:pt x="954" y="2388"/>
                        <a:pt x="972" y="2393"/>
                      </a:cubicBezTo>
                      <a:cubicBezTo>
                        <a:pt x="980" y="2395"/>
                        <a:pt x="989" y="2393"/>
                        <a:pt x="994" y="2387"/>
                      </a:cubicBezTo>
                      <a:cubicBezTo>
                        <a:pt x="997" y="2383"/>
                        <a:pt x="998" y="2378"/>
                        <a:pt x="994" y="2374"/>
                      </a:cubicBezTo>
                      <a:cubicBezTo>
                        <a:pt x="994" y="2378"/>
                        <a:pt x="991" y="2384"/>
                        <a:pt x="985" y="2384"/>
                      </a:cubicBezTo>
                      <a:cubicBezTo>
                        <a:pt x="980" y="2385"/>
                        <a:pt x="975" y="2380"/>
                        <a:pt x="972" y="2375"/>
                      </a:cubicBezTo>
                      <a:cubicBezTo>
                        <a:pt x="965" y="2357"/>
                        <a:pt x="960" y="2339"/>
                        <a:pt x="940" y="2333"/>
                      </a:cubicBezTo>
                      <a:cubicBezTo>
                        <a:pt x="932" y="2330"/>
                        <a:pt x="923" y="2331"/>
                        <a:pt x="912" y="2335"/>
                      </a:cubicBezTo>
                      <a:close/>
                      <a:moveTo>
                        <a:pt x="677" y="2370"/>
                      </a:moveTo>
                      <a:cubicBezTo>
                        <a:pt x="691" y="2366"/>
                        <a:pt x="695" y="2386"/>
                        <a:pt x="697" y="2392"/>
                      </a:cubicBezTo>
                      <a:cubicBezTo>
                        <a:pt x="699" y="2397"/>
                        <a:pt x="701" y="2400"/>
                        <a:pt x="706" y="2401"/>
                      </a:cubicBezTo>
                      <a:cubicBezTo>
                        <a:pt x="700" y="2403"/>
                        <a:pt x="686" y="2400"/>
                        <a:pt x="679" y="2397"/>
                      </a:cubicBezTo>
                      <a:cubicBezTo>
                        <a:pt x="671" y="2392"/>
                        <a:pt x="666" y="2383"/>
                        <a:pt x="672" y="2373"/>
                      </a:cubicBezTo>
                      <a:cubicBezTo>
                        <a:pt x="673" y="2378"/>
                        <a:pt x="678" y="2385"/>
                        <a:pt x="683" y="2387"/>
                      </a:cubicBezTo>
                      <a:cubicBezTo>
                        <a:pt x="681" y="2385"/>
                        <a:pt x="677" y="2377"/>
                        <a:pt x="677" y="2370"/>
                      </a:cubicBezTo>
                      <a:close/>
                      <a:moveTo>
                        <a:pt x="734" y="2083"/>
                      </a:moveTo>
                      <a:cubicBezTo>
                        <a:pt x="736" y="2080"/>
                        <a:pt x="736" y="2075"/>
                        <a:pt x="732" y="2074"/>
                      </a:cubicBezTo>
                      <a:cubicBezTo>
                        <a:pt x="730" y="2074"/>
                        <a:pt x="729" y="2075"/>
                        <a:pt x="728" y="2076"/>
                      </a:cubicBezTo>
                      <a:cubicBezTo>
                        <a:pt x="728" y="2078"/>
                        <a:pt x="729" y="2078"/>
                        <a:pt x="730" y="2078"/>
                      </a:cubicBezTo>
                      <a:cubicBezTo>
                        <a:pt x="729" y="2079"/>
                        <a:pt x="728" y="2079"/>
                        <a:pt x="727" y="2079"/>
                      </a:cubicBezTo>
                      <a:cubicBezTo>
                        <a:pt x="725" y="2079"/>
                        <a:pt x="723" y="2076"/>
                        <a:pt x="723" y="2073"/>
                      </a:cubicBezTo>
                      <a:cubicBezTo>
                        <a:pt x="723" y="2070"/>
                        <a:pt x="725" y="2066"/>
                        <a:pt x="729" y="2066"/>
                      </a:cubicBezTo>
                      <a:cubicBezTo>
                        <a:pt x="732" y="2066"/>
                        <a:pt x="736" y="2067"/>
                        <a:pt x="739" y="2067"/>
                      </a:cubicBezTo>
                      <a:cubicBezTo>
                        <a:pt x="742" y="2066"/>
                        <a:pt x="743" y="2063"/>
                        <a:pt x="743" y="2060"/>
                      </a:cubicBezTo>
                      <a:cubicBezTo>
                        <a:pt x="745" y="2065"/>
                        <a:pt x="746" y="2065"/>
                        <a:pt x="750" y="2066"/>
                      </a:cubicBezTo>
                      <a:cubicBezTo>
                        <a:pt x="753" y="2066"/>
                        <a:pt x="766" y="2065"/>
                        <a:pt x="768" y="2078"/>
                      </a:cubicBezTo>
                      <a:cubicBezTo>
                        <a:pt x="769" y="2070"/>
                        <a:pt x="765" y="2063"/>
                        <a:pt x="760" y="2058"/>
                      </a:cubicBezTo>
                      <a:cubicBezTo>
                        <a:pt x="754" y="2053"/>
                        <a:pt x="745" y="2051"/>
                        <a:pt x="738" y="2052"/>
                      </a:cubicBezTo>
                      <a:cubicBezTo>
                        <a:pt x="728" y="2054"/>
                        <a:pt x="719" y="2065"/>
                        <a:pt x="719" y="2075"/>
                      </a:cubicBezTo>
                      <a:cubicBezTo>
                        <a:pt x="720" y="2080"/>
                        <a:pt x="723" y="2086"/>
                        <a:pt x="728" y="2086"/>
                      </a:cubicBezTo>
                      <a:cubicBezTo>
                        <a:pt x="730" y="2087"/>
                        <a:pt x="733" y="2086"/>
                        <a:pt x="734" y="2083"/>
                      </a:cubicBezTo>
                      <a:close/>
                      <a:moveTo>
                        <a:pt x="770" y="2054"/>
                      </a:moveTo>
                      <a:cubicBezTo>
                        <a:pt x="771" y="2033"/>
                        <a:pt x="783" y="2019"/>
                        <a:pt x="788" y="2010"/>
                      </a:cubicBezTo>
                      <a:cubicBezTo>
                        <a:pt x="793" y="1999"/>
                        <a:pt x="785" y="1994"/>
                        <a:pt x="777" y="2003"/>
                      </a:cubicBezTo>
                      <a:cubicBezTo>
                        <a:pt x="768" y="2014"/>
                        <a:pt x="766" y="2043"/>
                        <a:pt x="770" y="2054"/>
                      </a:cubicBezTo>
                      <a:close/>
                      <a:moveTo>
                        <a:pt x="641" y="2343"/>
                      </a:moveTo>
                      <a:cubicBezTo>
                        <a:pt x="642" y="2346"/>
                        <a:pt x="644" y="2347"/>
                        <a:pt x="646" y="2346"/>
                      </a:cubicBezTo>
                      <a:cubicBezTo>
                        <a:pt x="648" y="2345"/>
                        <a:pt x="649" y="2343"/>
                        <a:pt x="649" y="2341"/>
                      </a:cubicBezTo>
                      <a:cubicBezTo>
                        <a:pt x="648" y="2339"/>
                        <a:pt x="646" y="2338"/>
                        <a:pt x="644" y="2339"/>
                      </a:cubicBezTo>
                      <a:cubicBezTo>
                        <a:pt x="642" y="2339"/>
                        <a:pt x="641" y="2341"/>
                        <a:pt x="641" y="2343"/>
                      </a:cubicBezTo>
                      <a:close/>
                      <a:moveTo>
                        <a:pt x="625" y="2366"/>
                      </a:moveTo>
                      <a:cubicBezTo>
                        <a:pt x="626" y="2370"/>
                        <a:pt x="631" y="2372"/>
                        <a:pt x="634" y="2371"/>
                      </a:cubicBezTo>
                      <a:cubicBezTo>
                        <a:pt x="638" y="2370"/>
                        <a:pt x="640" y="2366"/>
                        <a:pt x="639" y="2362"/>
                      </a:cubicBezTo>
                      <a:cubicBezTo>
                        <a:pt x="638" y="2358"/>
                        <a:pt x="634" y="2356"/>
                        <a:pt x="630" y="2357"/>
                      </a:cubicBezTo>
                      <a:cubicBezTo>
                        <a:pt x="626" y="2358"/>
                        <a:pt x="624" y="2362"/>
                        <a:pt x="625" y="2366"/>
                      </a:cubicBezTo>
                      <a:close/>
                      <a:moveTo>
                        <a:pt x="632" y="2352"/>
                      </a:moveTo>
                      <a:cubicBezTo>
                        <a:pt x="633" y="2355"/>
                        <a:pt x="636" y="2357"/>
                        <a:pt x="639" y="2356"/>
                      </a:cubicBezTo>
                      <a:cubicBezTo>
                        <a:pt x="642" y="2355"/>
                        <a:pt x="643" y="2352"/>
                        <a:pt x="642" y="2349"/>
                      </a:cubicBezTo>
                      <a:cubicBezTo>
                        <a:pt x="642" y="2346"/>
                        <a:pt x="639" y="2345"/>
                        <a:pt x="636" y="2345"/>
                      </a:cubicBezTo>
                      <a:cubicBezTo>
                        <a:pt x="633" y="2346"/>
                        <a:pt x="631" y="2349"/>
                        <a:pt x="632" y="2352"/>
                      </a:cubicBezTo>
                      <a:close/>
                      <a:moveTo>
                        <a:pt x="641" y="2386"/>
                      </a:moveTo>
                      <a:cubicBezTo>
                        <a:pt x="625" y="2375"/>
                        <a:pt x="612" y="2398"/>
                        <a:pt x="607" y="2404"/>
                      </a:cubicBezTo>
                      <a:cubicBezTo>
                        <a:pt x="602" y="2410"/>
                        <a:pt x="598" y="2412"/>
                        <a:pt x="592" y="2412"/>
                      </a:cubicBezTo>
                      <a:cubicBezTo>
                        <a:pt x="599" y="2417"/>
                        <a:pt x="617" y="2420"/>
                        <a:pt x="627" y="2418"/>
                      </a:cubicBezTo>
                      <a:cubicBezTo>
                        <a:pt x="639" y="2416"/>
                        <a:pt x="648" y="2406"/>
                        <a:pt x="645" y="2391"/>
                      </a:cubicBezTo>
                      <a:cubicBezTo>
                        <a:pt x="641" y="2397"/>
                        <a:pt x="633" y="2404"/>
                        <a:pt x="626" y="2404"/>
                      </a:cubicBezTo>
                      <a:cubicBezTo>
                        <a:pt x="629" y="2402"/>
                        <a:pt x="637" y="2395"/>
                        <a:pt x="641" y="2386"/>
                      </a:cubicBezTo>
                      <a:close/>
                      <a:moveTo>
                        <a:pt x="656" y="2399"/>
                      </a:moveTo>
                      <a:cubicBezTo>
                        <a:pt x="649" y="2436"/>
                        <a:pt x="679" y="2478"/>
                        <a:pt x="710" y="2477"/>
                      </a:cubicBezTo>
                      <a:cubicBezTo>
                        <a:pt x="735" y="2476"/>
                        <a:pt x="733" y="2454"/>
                        <a:pt x="711" y="2450"/>
                      </a:cubicBezTo>
                      <a:cubicBezTo>
                        <a:pt x="696" y="2447"/>
                        <a:pt x="658" y="2438"/>
                        <a:pt x="656" y="2399"/>
                      </a:cubicBezTo>
                      <a:close/>
                      <a:moveTo>
                        <a:pt x="936" y="2252"/>
                      </a:moveTo>
                      <a:cubicBezTo>
                        <a:pt x="939" y="2253"/>
                        <a:pt x="941" y="2251"/>
                        <a:pt x="941" y="2248"/>
                      </a:cubicBezTo>
                      <a:cubicBezTo>
                        <a:pt x="942" y="2246"/>
                        <a:pt x="940" y="2244"/>
                        <a:pt x="937" y="2243"/>
                      </a:cubicBezTo>
                      <a:cubicBezTo>
                        <a:pt x="935" y="2243"/>
                        <a:pt x="933" y="2245"/>
                        <a:pt x="932" y="2247"/>
                      </a:cubicBezTo>
                      <a:cubicBezTo>
                        <a:pt x="932" y="2250"/>
                        <a:pt x="934" y="2252"/>
                        <a:pt x="936" y="2252"/>
                      </a:cubicBezTo>
                      <a:close/>
                      <a:moveTo>
                        <a:pt x="939" y="2266"/>
                      </a:moveTo>
                      <a:cubicBezTo>
                        <a:pt x="942" y="2266"/>
                        <a:pt x="945" y="2264"/>
                        <a:pt x="946" y="2261"/>
                      </a:cubicBezTo>
                      <a:cubicBezTo>
                        <a:pt x="946" y="2258"/>
                        <a:pt x="944" y="2255"/>
                        <a:pt x="941" y="2255"/>
                      </a:cubicBezTo>
                      <a:cubicBezTo>
                        <a:pt x="937" y="2254"/>
                        <a:pt x="935" y="2256"/>
                        <a:pt x="934" y="2260"/>
                      </a:cubicBezTo>
                      <a:cubicBezTo>
                        <a:pt x="934" y="2263"/>
                        <a:pt x="936" y="2266"/>
                        <a:pt x="939" y="2266"/>
                      </a:cubicBezTo>
                      <a:close/>
                      <a:moveTo>
                        <a:pt x="939" y="2284"/>
                      </a:moveTo>
                      <a:cubicBezTo>
                        <a:pt x="944" y="2284"/>
                        <a:pt x="947" y="2281"/>
                        <a:pt x="948" y="2277"/>
                      </a:cubicBezTo>
                      <a:cubicBezTo>
                        <a:pt x="948" y="2273"/>
                        <a:pt x="946" y="2269"/>
                        <a:pt x="941" y="2268"/>
                      </a:cubicBezTo>
                      <a:cubicBezTo>
                        <a:pt x="937" y="2268"/>
                        <a:pt x="933" y="2271"/>
                        <a:pt x="933" y="2275"/>
                      </a:cubicBezTo>
                      <a:cubicBezTo>
                        <a:pt x="932" y="2279"/>
                        <a:pt x="935" y="2283"/>
                        <a:pt x="939" y="2284"/>
                      </a:cubicBezTo>
                      <a:close/>
                      <a:moveTo>
                        <a:pt x="877" y="2277"/>
                      </a:moveTo>
                      <a:cubicBezTo>
                        <a:pt x="873" y="2270"/>
                        <a:pt x="870" y="2260"/>
                        <a:pt x="875" y="2251"/>
                      </a:cubicBezTo>
                      <a:cubicBezTo>
                        <a:pt x="881" y="2237"/>
                        <a:pt x="896" y="2232"/>
                        <a:pt x="910" y="2238"/>
                      </a:cubicBezTo>
                      <a:cubicBezTo>
                        <a:pt x="937" y="2248"/>
                        <a:pt x="950" y="2216"/>
                        <a:pt x="920" y="2205"/>
                      </a:cubicBezTo>
                      <a:cubicBezTo>
                        <a:pt x="906" y="2199"/>
                        <a:pt x="889" y="2205"/>
                        <a:pt x="879" y="2213"/>
                      </a:cubicBezTo>
                      <a:cubicBezTo>
                        <a:pt x="861" y="2230"/>
                        <a:pt x="856" y="2264"/>
                        <a:pt x="877" y="2277"/>
                      </a:cubicBezTo>
                      <a:close/>
                      <a:moveTo>
                        <a:pt x="881" y="2186"/>
                      </a:moveTo>
                      <a:cubicBezTo>
                        <a:pt x="830" y="2181"/>
                        <a:pt x="787" y="2125"/>
                        <a:pt x="801" y="2085"/>
                      </a:cubicBezTo>
                      <a:cubicBezTo>
                        <a:pt x="812" y="2053"/>
                        <a:pt x="841" y="2064"/>
                        <a:pt x="837" y="2095"/>
                      </a:cubicBezTo>
                      <a:cubicBezTo>
                        <a:pt x="834" y="2116"/>
                        <a:pt x="830" y="2169"/>
                        <a:pt x="881" y="2186"/>
                      </a:cubicBezTo>
                      <a:close/>
                      <a:moveTo>
                        <a:pt x="865" y="2194"/>
                      </a:moveTo>
                      <a:cubicBezTo>
                        <a:pt x="818" y="2207"/>
                        <a:pt x="801" y="2201"/>
                        <a:pt x="765" y="2193"/>
                      </a:cubicBezTo>
                      <a:cubicBezTo>
                        <a:pt x="755" y="2190"/>
                        <a:pt x="744" y="2192"/>
                        <a:pt x="737" y="2196"/>
                      </a:cubicBezTo>
                      <a:cubicBezTo>
                        <a:pt x="727" y="2202"/>
                        <a:pt x="720" y="2213"/>
                        <a:pt x="719" y="2221"/>
                      </a:cubicBezTo>
                      <a:cubicBezTo>
                        <a:pt x="708" y="2205"/>
                        <a:pt x="724" y="2183"/>
                        <a:pt x="732" y="2177"/>
                      </a:cubicBezTo>
                      <a:cubicBezTo>
                        <a:pt x="748" y="2164"/>
                        <a:pt x="772" y="2161"/>
                        <a:pt x="792" y="2167"/>
                      </a:cubicBezTo>
                      <a:cubicBezTo>
                        <a:pt x="815" y="2174"/>
                        <a:pt x="840" y="2190"/>
                        <a:pt x="865" y="2194"/>
                      </a:cubicBezTo>
                      <a:close/>
                      <a:moveTo>
                        <a:pt x="831" y="2234"/>
                      </a:moveTo>
                      <a:cubicBezTo>
                        <a:pt x="822" y="2240"/>
                        <a:pt x="816" y="2252"/>
                        <a:pt x="812" y="2261"/>
                      </a:cubicBezTo>
                      <a:cubicBezTo>
                        <a:pt x="808" y="2273"/>
                        <a:pt x="808" y="2292"/>
                        <a:pt x="819" y="2300"/>
                      </a:cubicBezTo>
                      <a:cubicBezTo>
                        <a:pt x="810" y="2311"/>
                        <a:pt x="810" y="2323"/>
                        <a:pt x="811" y="2335"/>
                      </a:cubicBezTo>
                      <a:cubicBezTo>
                        <a:pt x="812" y="2351"/>
                        <a:pt x="807" y="2368"/>
                        <a:pt x="793" y="2370"/>
                      </a:cubicBezTo>
                      <a:cubicBezTo>
                        <a:pt x="808" y="2378"/>
                        <a:pt x="828" y="2358"/>
                        <a:pt x="833" y="2344"/>
                      </a:cubicBezTo>
                      <a:cubicBezTo>
                        <a:pt x="840" y="2324"/>
                        <a:pt x="832" y="2304"/>
                        <a:pt x="825" y="2282"/>
                      </a:cubicBezTo>
                      <a:cubicBezTo>
                        <a:pt x="822" y="2269"/>
                        <a:pt x="821" y="2253"/>
                        <a:pt x="831" y="2234"/>
                      </a:cubicBezTo>
                      <a:close/>
                      <a:moveTo>
                        <a:pt x="672" y="2485"/>
                      </a:moveTo>
                      <a:cubicBezTo>
                        <a:pt x="683" y="2494"/>
                        <a:pt x="710" y="2510"/>
                        <a:pt x="727" y="2502"/>
                      </a:cubicBezTo>
                      <a:cubicBezTo>
                        <a:pt x="728" y="2503"/>
                        <a:pt x="732" y="2504"/>
                        <a:pt x="734" y="2503"/>
                      </a:cubicBezTo>
                      <a:cubicBezTo>
                        <a:pt x="725" y="2511"/>
                        <a:pt x="711" y="2510"/>
                        <a:pt x="698" y="2505"/>
                      </a:cubicBezTo>
                      <a:cubicBezTo>
                        <a:pt x="687" y="2500"/>
                        <a:pt x="677" y="2492"/>
                        <a:pt x="672" y="2485"/>
                      </a:cubicBezTo>
                      <a:close/>
                      <a:moveTo>
                        <a:pt x="739" y="2461"/>
                      </a:moveTo>
                      <a:cubicBezTo>
                        <a:pt x="743" y="2462"/>
                        <a:pt x="746" y="2461"/>
                        <a:pt x="748" y="2458"/>
                      </a:cubicBezTo>
                      <a:cubicBezTo>
                        <a:pt x="749" y="2455"/>
                        <a:pt x="748" y="2451"/>
                        <a:pt x="745" y="2450"/>
                      </a:cubicBezTo>
                      <a:cubicBezTo>
                        <a:pt x="742" y="2448"/>
                        <a:pt x="738" y="2449"/>
                        <a:pt x="737" y="2452"/>
                      </a:cubicBezTo>
                      <a:cubicBezTo>
                        <a:pt x="735" y="2455"/>
                        <a:pt x="736" y="2459"/>
                        <a:pt x="739" y="2461"/>
                      </a:cubicBezTo>
                      <a:close/>
                      <a:moveTo>
                        <a:pt x="737" y="2479"/>
                      </a:moveTo>
                      <a:cubicBezTo>
                        <a:pt x="741" y="2481"/>
                        <a:pt x="745" y="2480"/>
                        <a:pt x="747" y="2476"/>
                      </a:cubicBezTo>
                      <a:cubicBezTo>
                        <a:pt x="749" y="2472"/>
                        <a:pt x="748" y="2467"/>
                        <a:pt x="744" y="2465"/>
                      </a:cubicBezTo>
                      <a:cubicBezTo>
                        <a:pt x="740" y="2463"/>
                        <a:pt x="736" y="2465"/>
                        <a:pt x="734" y="2469"/>
                      </a:cubicBezTo>
                      <a:cubicBezTo>
                        <a:pt x="732" y="2473"/>
                        <a:pt x="733" y="2477"/>
                        <a:pt x="737" y="2479"/>
                      </a:cubicBezTo>
                      <a:close/>
                      <a:moveTo>
                        <a:pt x="729" y="2501"/>
                      </a:moveTo>
                      <a:cubicBezTo>
                        <a:pt x="734" y="2504"/>
                        <a:pt x="740" y="2502"/>
                        <a:pt x="743" y="2497"/>
                      </a:cubicBezTo>
                      <a:cubicBezTo>
                        <a:pt x="746" y="2492"/>
                        <a:pt x="744" y="2486"/>
                        <a:pt x="739" y="2483"/>
                      </a:cubicBezTo>
                      <a:cubicBezTo>
                        <a:pt x="733" y="2481"/>
                        <a:pt x="727" y="2483"/>
                        <a:pt x="725" y="2488"/>
                      </a:cubicBezTo>
                      <a:cubicBezTo>
                        <a:pt x="722" y="2493"/>
                        <a:pt x="724" y="2499"/>
                        <a:pt x="729" y="2501"/>
                      </a:cubicBezTo>
                      <a:close/>
                      <a:moveTo>
                        <a:pt x="654" y="2521"/>
                      </a:moveTo>
                      <a:cubicBezTo>
                        <a:pt x="657" y="2523"/>
                        <a:pt x="662" y="2521"/>
                        <a:pt x="664" y="2518"/>
                      </a:cubicBezTo>
                      <a:cubicBezTo>
                        <a:pt x="665" y="2514"/>
                        <a:pt x="664" y="2510"/>
                        <a:pt x="660" y="2508"/>
                      </a:cubicBezTo>
                      <a:cubicBezTo>
                        <a:pt x="657" y="2506"/>
                        <a:pt x="652" y="2507"/>
                        <a:pt x="650" y="2511"/>
                      </a:cubicBezTo>
                      <a:cubicBezTo>
                        <a:pt x="649" y="2514"/>
                        <a:pt x="650" y="2519"/>
                        <a:pt x="654" y="2521"/>
                      </a:cubicBezTo>
                      <a:close/>
                      <a:moveTo>
                        <a:pt x="1001" y="2061"/>
                      </a:moveTo>
                      <a:cubicBezTo>
                        <a:pt x="996" y="2055"/>
                        <a:pt x="982" y="2053"/>
                        <a:pt x="980" y="2062"/>
                      </a:cubicBezTo>
                      <a:cubicBezTo>
                        <a:pt x="974" y="2062"/>
                        <a:pt x="968" y="2058"/>
                        <a:pt x="965" y="2052"/>
                      </a:cubicBezTo>
                      <a:cubicBezTo>
                        <a:pt x="962" y="2042"/>
                        <a:pt x="969" y="2028"/>
                        <a:pt x="979" y="2025"/>
                      </a:cubicBezTo>
                      <a:cubicBezTo>
                        <a:pt x="952" y="2024"/>
                        <a:pt x="941" y="2064"/>
                        <a:pt x="962" y="2081"/>
                      </a:cubicBezTo>
                      <a:cubicBezTo>
                        <a:pt x="974" y="2091"/>
                        <a:pt x="988" y="2090"/>
                        <a:pt x="996" y="2084"/>
                      </a:cubicBezTo>
                      <a:cubicBezTo>
                        <a:pt x="1003" y="2079"/>
                        <a:pt x="1007" y="2068"/>
                        <a:pt x="1001" y="2061"/>
                      </a:cubicBezTo>
                      <a:close/>
                      <a:moveTo>
                        <a:pt x="1037" y="2111"/>
                      </a:moveTo>
                      <a:cubicBezTo>
                        <a:pt x="1013" y="2114"/>
                        <a:pt x="999" y="2099"/>
                        <a:pt x="988" y="2096"/>
                      </a:cubicBezTo>
                      <a:cubicBezTo>
                        <a:pt x="976" y="2093"/>
                        <a:pt x="973" y="2107"/>
                        <a:pt x="985" y="2114"/>
                      </a:cubicBezTo>
                      <a:cubicBezTo>
                        <a:pt x="998" y="2121"/>
                        <a:pt x="1020" y="2118"/>
                        <a:pt x="1037" y="2111"/>
                      </a:cubicBezTo>
                      <a:close/>
                      <a:moveTo>
                        <a:pt x="954" y="2142"/>
                      </a:moveTo>
                      <a:cubicBezTo>
                        <a:pt x="958" y="2136"/>
                        <a:pt x="957" y="2126"/>
                        <a:pt x="955" y="2121"/>
                      </a:cubicBezTo>
                      <a:cubicBezTo>
                        <a:pt x="961" y="2116"/>
                        <a:pt x="976" y="2124"/>
                        <a:pt x="972" y="2136"/>
                      </a:cubicBezTo>
                      <a:cubicBezTo>
                        <a:pt x="970" y="2144"/>
                        <a:pt x="960" y="2148"/>
                        <a:pt x="954" y="2142"/>
                      </a:cubicBezTo>
                      <a:close/>
                      <a:moveTo>
                        <a:pt x="919" y="2132"/>
                      </a:moveTo>
                      <a:cubicBezTo>
                        <a:pt x="923" y="2135"/>
                        <a:pt x="929" y="2135"/>
                        <a:pt x="931" y="2131"/>
                      </a:cubicBezTo>
                      <a:cubicBezTo>
                        <a:pt x="936" y="2125"/>
                        <a:pt x="929" y="2117"/>
                        <a:pt x="922" y="2118"/>
                      </a:cubicBezTo>
                      <a:cubicBezTo>
                        <a:pt x="917" y="2119"/>
                        <a:pt x="915" y="2123"/>
                        <a:pt x="908" y="2122"/>
                      </a:cubicBezTo>
                      <a:cubicBezTo>
                        <a:pt x="915" y="2125"/>
                        <a:pt x="914" y="2129"/>
                        <a:pt x="919" y="2132"/>
                      </a:cubicBezTo>
                      <a:close/>
                      <a:moveTo>
                        <a:pt x="983" y="2182"/>
                      </a:moveTo>
                      <a:cubicBezTo>
                        <a:pt x="971" y="2199"/>
                        <a:pt x="973" y="2237"/>
                        <a:pt x="993" y="2240"/>
                      </a:cubicBezTo>
                      <a:cubicBezTo>
                        <a:pt x="993" y="2244"/>
                        <a:pt x="987" y="2247"/>
                        <a:pt x="981" y="2245"/>
                      </a:cubicBezTo>
                      <a:cubicBezTo>
                        <a:pt x="975" y="2243"/>
                        <a:pt x="969" y="2236"/>
                        <a:pt x="972" y="2227"/>
                      </a:cubicBezTo>
                      <a:cubicBezTo>
                        <a:pt x="963" y="2226"/>
                        <a:pt x="963" y="2200"/>
                        <a:pt x="983" y="2182"/>
                      </a:cubicBezTo>
                      <a:close/>
                      <a:moveTo>
                        <a:pt x="1045" y="1897"/>
                      </a:moveTo>
                      <a:cubicBezTo>
                        <a:pt x="1033" y="1901"/>
                        <a:pt x="1025" y="1908"/>
                        <a:pt x="1022" y="1919"/>
                      </a:cubicBezTo>
                      <a:cubicBezTo>
                        <a:pt x="1020" y="1928"/>
                        <a:pt x="1021" y="1937"/>
                        <a:pt x="1026" y="1945"/>
                      </a:cubicBezTo>
                      <a:cubicBezTo>
                        <a:pt x="1028" y="1949"/>
                        <a:pt x="1030" y="1951"/>
                        <a:pt x="1033" y="1953"/>
                      </a:cubicBezTo>
                      <a:cubicBezTo>
                        <a:pt x="1032" y="1952"/>
                        <a:pt x="1032" y="1952"/>
                        <a:pt x="1031" y="1951"/>
                      </a:cubicBezTo>
                      <a:cubicBezTo>
                        <a:pt x="1027" y="1944"/>
                        <a:pt x="1029" y="1934"/>
                        <a:pt x="1036" y="1930"/>
                      </a:cubicBezTo>
                      <a:cubicBezTo>
                        <a:pt x="1043" y="1926"/>
                        <a:pt x="1052" y="1928"/>
                        <a:pt x="1056" y="1935"/>
                      </a:cubicBezTo>
                      <a:cubicBezTo>
                        <a:pt x="1062" y="1945"/>
                        <a:pt x="1055" y="1958"/>
                        <a:pt x="1043" y="1958"/>
                      </a:cubicBezTo>
                      <a:cubicBezTo>
                        <a:pt x="1036" y="1958"/>
                        <a:pt x="1028" y="1953"/>
                        <a:pt x="1024" y="1946"/>
                      </a:cubicBezTo>
                      <a:cubicBezTo>
                        <a:pt x="1018" y="1938"/>
                        <a:pt x="1017" y="1928"/>
                        <a:pt x="1019" y="1919"/>
                      </a:cubicBezTo>
                      <a:cubicBezTo>
                        <a:pt x="1022" y="1906"/>
                        <a:pt x="1031" y="1897"/>
                        <a:pt x="1043" y="1893"/>
                      </a:cubicBezTo>
                      <a:cubicBezTo>
                        <a:pt x="1053" y="1890"/>
                        <a:pt x="1063" y="1891"/>
                        <a:pt x="1072" y="1894"/>
                      </a:cubicBezTo>
                      <a:cubicBezTo>
                        <a:pt x="1070" y="1892"/>
                        <a:pt x="1068" y="1891"/>
                        <a:pt x="1066" y="1889"/>
                      </a:cubicBezTo>
                      <a:cubicBezTo>
                        <a:pt x="1059" y="1881"/>
                        <a:pt x="1055" y="1874"/>
                        <a:pt x="1050" y="1866"/>
                      </a:cubicBezTo>
                      <a:cubicBezTo>
                        <a:pt x="1049" y="1863"/>
                        <a:pt x="1048" y="1861"/>
                        <a:pt x="1046" y="1858"/>
                      </a:cubicBezTo>
                      <a:cubicBezTo>
                        <a:pt x="1045" y="1854"/>
                        <a:pt x="1043" y="1850"/>
                        <a:pt x="1042" y="1846"/>
                      </a:cubicBezTo>
                      <a:cubicBezTo>
                        <a:pt x="1042" y="1844"/>
                        <a:pt x="1040" y="1830"/>
                        <a:pt x="1043" y="1829"/>
                      </a:cubicBezTo>
                      <a:cubicBezTo>
                        <a:pt x="1044" y="1830"/>
                        <a:pt x="1045" y="1838"/>
                        <a:pt x="1045" y="1839"/>
                      </a:cubicBezTo>
                      <a:cubicBezTo>
                        <a:pt x="1047" y="1845"/>
                        <a:pt x="1049" y="1851"/>
                        <a:pt x="1051" y="1856"/>
                      </a:cubicBezTo>
                      <a:cubicBezTo>
                        <a:pt x="1052" y="1859"/>
                        <a:pt x="1053" y="1861"/>
                        <a:pt x="1054" y="1863"/>
                      </a:cubicBezTo>
                      <a:cubicBezTo>
                        <a:pt x="1059" y="1872"/>
                        <a:pt x="1063" y="1879"/>
                        <a:pt x="1069" y="1886"/>
                      </a:cubicBezTo>
                      <a:cubicBezTo>
                        <a:pt x="1070" y="1886"/>
                        <a:pt x="1071" y="1887"/>
                        <a:pt x="1072" y="1888"/>
                      </a:cubicBezTo>
                      <a:cubicBezTo>
                        <a:pt x="1070" y="1886"/>
                        <a:pt x="1069" y="1883"/>
                        <a:pt x="1068" y="1880"/>
                      </a:cubicBezTo>
                      <a:cubicBezTo>
                        <a:pt x="1064" y="1872"/>
                        <a:pt x="1062" y="1866"/>
                        <a:pt x="1062" y="1857"/>
                      </a:cubicBezTo>
                      <a:cubicBezTo>
                        <a:pt x="1062" y="1834"/>
                        <a:pt x="1080" y="1823"/>
                        <a:pt x="1099" y="1821"/>
                      </a:cubicBezTo>
                      <a:cubicBezTo>
                        <a:pt x="1116" y="1820"/>
                        <a:pt x="1134" y="1826"/>
                        <a:pt x="1144" y="1840"/>
                      </a:cubicBezTo>
                      <a:cubicBezTo>
                        <a:pt x="1152" y="1853"/>
                        <a:pt x="1151" y="1866"/>
                        <a:pt x="1141" y="1878"/>
                      </a:cubicBezTo>
                      <a:cubicBezTo>
                        <a:pt x="1137" y="1883"/>
                        <a:pt x="1132" y="1886"/>
                        <a:pt x="1126" y="1888"/>
                      </a:cubicBezTo>
                      <a:cubicBezTo>
                        <a:pt x="1121" y="1889"/>
                        <a:pt x="1116" y="1889"/>
                        <a:pt x="1111" y="1887"/>
                      </a:cubicBezTo>
                      <a:cubicBezTo>
                        <a:pt x="1105" y="1884"/>
                        <a:pt x="1101" y="1879"/>
                        <a:pt x="1100" y="1872"/>
                      </a:cubicBezTo>
                      <a:cubicBezTo>
                        <a:pt x="1099" y="1868"/>
                        <a:pt x="1100" y="1865"/>
                        <a:pt x="1103" y="1861"/>
                      </a:cubicBezTo>
                      <a:cubicBezTo>
                        <a:pt x="1106" y="1858"/>
                        <a:pt x="1110" y="1856"/>
                        <a:pt x="1115" y="1857"/>
                      </a:cubicBezTo>
                      <a:cubicBezTo>
                        <a:pt x="1120" y="1857"/>
                        <a:pt x="1125" y="1860"/>
                        <a:pt x="1126" y="1865"/>
                      </a:cubicBezTo>
                      <a:cubicBezTo>
                        <a:pt x="1128" y="1870"/>
                        <a:pt x="1126" y="1875"/>
                        <a:pt x="1122" y="1878"/>
                      </a:cubicBezTo>
                      <a:cubicBezTo>
                        <a:pt x="1116" y="1881"/>
                        <a:pt x="1109" y="1880"/>
                        <a:pt x="1106" y="1874"/>
                      </a:cubicBezTo>
                      <a:cubicBezTo>
                        <a:pt x="1103" y="1869"/>
                        <a:pt x="1105" y="1862"/>
                        <a:pt x="1110" y="1859"/>
                      </a:cubicBezTo>
                      <a:cubicBezTo>
                        <a:pt x="1112" y="1858"/>
                        <a:pt x="1114" y="1857"/>
                        <a:pt x="1116" y="1857"/>
                      </a:cubicBezTo>
                      <a:cubicBezTo>
                        <a:pt x="1116" y="1857"/>
                        <a:pt x="1115" y="1857"/>
                        <a:pt x="1115" y="1857"/>
                      </a:cubicBezTo>
                      <a:cubicBezTo>
                        <a:pt x="1110" y="1857"/>
                        <a:pt x="1106" y="1858"/>
                        <a:pt x="1103" y="1862"/>
                      </a:cubicBezTo>
                      <a:cubicBezTo>
                        <a:pt x="1101" y="1865"/>
                        <a:pt x="1100" y="1868"/>
                        <a:pt x="1101" y="1872"/>
                      </a:cubicBezTo>
                      <a:cubicBezTo>
                        <a:pt x="1102" y="1878"/>
                        <a:pt x="1106" y="1883"/>
                        <a:pt x="1111" y="1886"/>
                      </a:cubicBezTo>
                      <a:cubicBezTo>
                        <a:pt x="1116" y="1888"/>
                        <a:pt x="1121" y="1888"/>
                        <a:pt x="1126" y="1887"/>
                      </a:cubicBezTo>
                      <a:cubicBezTo>
                        <a:pt x="1132" y="1885"/>
                        <a:pt x="1136" y="1882"/>
                        <a:pt x="1140" y="1877"/>
                      </a:cubicBezTo>
                      <a:cubicBezTo>
                        <a:pt x="1149" y="1866"/>
                        <a:pt x="1149" y="1853"/>
                        <a:pt x="1142" y="1842"/>
                      </a:cubicBezTo>
                      <a:cubicBezTo>
                        <a:pt x="1132" y="1828"/>
                        <a:pt x="1114" y="1823"/>
                        <a:pt x="1098" y="1825"/>
                      </a:cubicBezTo>
                      <a:cubicBezTo>
                        <a:pt x="1081" y="1827"/>
                        <a:pt x="1066" y="1837"/>
                        <a:pt x="1066" y="1857"/>
                      </a:cubicBezTo>
                      <a:cubicBezTo>
                        <a:pt x="1067" y="1865"/>
                        <a:pt x="1069" y="1871"/>
                        <a:pt x="1072" y="1878"/>
                      </a:cubicBezTo>
                      <a:cubicBezTo>
                        <a:pt x="1074" y="1883"/>
                        <a:pt x="1076" y="1887"/>
                        <a:pt x="1079" y="1891"/>
                      </a:cubicBezTo>
                      <a:cubicBezTo>
                        <a:pt x="1089" y="1906"/>
                        <a:pt x="1101" y="1916"/>
                        <a:pt x="1108" y="1933"/>
                      </a:cubicBezTo>
                      <a:cubicBezTo>
                        <a:pt x="1114" y="1949"/>
                        <a:pt x="1114" y="1966"/>
                        <a:pt x="1105" y="1984"/>
                      </a:cubicBezTo>
                      <a:cubicBezTo>
                        <a:pt x="1101" y="1993"/>
                        <a:pt x="1097" y="1999"/>
                        <a:pt x="1090" y="2005"/>
                      </a:cubicBezTo>
                      <a:cubicBezTo>
                        <a:pt x="1087" y="2008"/>
                        <a:pt x="1084" y="2010"/>
                        <a:pt x="1081" y="2012"/>
                      </a:cubicBezTo>
                      <a:cubicBezTo>
                        <a:pt x="1084" y="2012"/>
                        <a:pt x="1087" y="2012"/>
                        <a:pt x="1090" y="2013"/>
                      </a:cubicBezTo>
                      <a:cubicBezTo>
                        <a:pt x="1100" y="2017"/>
                        <a:pt x="1108" y="2026"/>
                        <a:pt x="1109" y="2037"/>
                      </a:cubicBezTo>
                      <a:cubicBezTo>
                        <a:pt x="1110" y="2048"/>
                        <a:pt x="1105" y="2059"/>
                        <a:pt x="1096" y="2064"/>
                      </a:cubicBezTo>
                      <a:cubicBezTo>
                        <a:pt x="1087" y="2068"/>
                        <a:pt x="1078" y="2068"/>
                        <a:pt x="1072" y="2062"/>
                      </a:cubicBezTo>
                      <a:cubicBezTo>
                        <a:pt x="1068" y="2058"/>
                        <a:pt x="1065" y="2054"/>
                        <a:pt x="1065" y="2049"/>
                      </a:cubicBezTo>
                      <a:cubicBezTo>
                        <a:pt x="1066" y="2046"/>
                        <a:pt x="1066" y="2043"/>
                        <a:pt x="1068" y="2040"/>
                      </a:cubicBezTo>
                      <a:cubicBezTo>
                        <a:pt x="1071" y="2035"/>
                        <a:pt x="1077" y="2034"/>
                        <a:pt x="1082" y="2036"/>
                      </a:cubicBezTo>
                      <a:cubicBezTo>
                        <a:pt x="1087" y="2039"/>
                        <a:pt x="1089" y="2045"/>
                        <a:pt x="1087" y="2050"/>
                      </a:cubicBezTo>
                      <a:cubicBezTo>
                        <a:pt x="1084" y="2056"/>
                        <a:pt x="1078" y="2058"/>
                        <a:pt x="1073" y="2056"/>
                      </a:cubicBezTo>
                      <a:cubicBezTo>
                        <a:pt x="1068" y="2054"/>
                        <a:pt x="1066" y="2049"/>
                        <a:pt x="1067" y="2044"/>
                      </a:cubicBezTo>
                      <a:cubicBezTo>
                        <a:pt x="1064" y="2050"/>
                        <a:pt x="1067" y="2057"/>
                        <a:pt x="1072" y="2062"/>
                      </a:cubicBezTo>
                      <a:cubicBezTo>
                        <a:pt x="1078" y="2067"/>
                        <a:pt x="1087" y="2067"/>
                        <a:pt x="1095" y="2063"/>
                      </a:cubicBezTo>
                      <a:cubicBezTo>
                        <a:pt x="1104" y="2058"/>
                        <a:pt x="1108" y="2048"/>
                        <a:pt x="1107" y="2038"/>
                      </a:cubicBezTo>
                      <a:cubicBezTo>
                        <a:pt x="1106" y="2032"/>
                        <a:pt x="1104" y="2026"/>
                        <a:pt x="1099" y="2022"/>
                      </a:cubicBezTo>
                      <a:cubicBezTo>
                        <a:pt x="1085" y="2008"/>
                        <a:pt x="1067" y="2022"/>
                        <a:pt x="1045" y="2022"/>
                      </a:cubicBezTo>
                      <a:cubicBezTo>
                        <a:pt x="1023" y="2023"/>
                        <a:pt x="999" y="2014"/>
                        <a:pt x="982" y="2001"/>
                      </a:cubicBezTo>
                      <a:cubicBezTo>
                        <a:pt x="1008" y="2015"/>
                        <a:pt x="1036" y="2025"/>
                        <a:pt x="1065" y="2015"/>
                      </a:cubicBezTo>
                      <a:cubicBezTo>
                        <a:pt x="1074" y="2012"/>
                        <a:pt x="1080" y="2008"/>
                        <a:pt x="1087" y="2002"/>
                      </a:cubicBezTo>
                      <a:cubicBezTo>
                        <a:pt x="1093" y="1996"/>
                        <a:pt x="1097" y="1990"/>
                        <a:pt x="1101" y="1982"/>
                      </a:cubicBezTo>
                      <a:cubicBezTo>
                        <a:pt x="1112" y="1957"/>
                        <a:pt x="1108" y="1934"/>
                        <a:pt x="1092" y="1916"/>
                      </a:cubicBezTo>
                      <a:cubicBezTo>
                        <a:pt x="1079" y="1901"/>
                        <a:pt x="1064" y="1892"/>
                        <a:pt x="1045" y="1897"/>
                      </a:cubicBezTo>
                      <a:close/>
                      <a:moveTo>
                        <a:pt x="1016" y="1692"/>
                      </a:moveTo>
                      <a:cubicBezTo>
                        <a:pt x="1019" y="1693"/>
                        <a:pt x="1020" y="1696"/>
                        <a:pt x="1019" y="1699"/>
                      </a:cubicBezTo>
                      <a:cubicBezTo>
                        <a:pt x="1018" y="1701"/>
                        <a:pt x="1015" y="1702"/>
                        <a:pt x="1012" y="1701"/>
                      </a:cubicBezTo>
                      <a:cubicBezTo>
                        <a:pt x="1009" y="1700"/>
                        <a:pt x="1008" y="1697"/>
                        <a:pt x="1010" y="1694"/>
                      </a:cubicBezTo>
                      <a:cubicBezTo>
                        <a:pt x="1011" y="1692"/>
                        <a:pt x="1014" y="1691"/>
                        <a:pt x="1016" y="1692"/>
                      </a:cubicBezTo>
                      <a:close/>
                      <a:moveTo>
                        <a:pt x="983" y="1825"/>
                      </a:moveTo>
                      <a:cubicBezTo>
                        <a:pt x="979" y="1828"/>
                        <a:pt x="976" y="1834"/>
                        <a:pt x="978" y="1838"/>
                      </a:cubicBezTo>
                      <a:cubicBezTo>
                        <a:pt x="979" y="1841"/>
                        <a:pt x="982" y="1843"/>
                        <a:pt x="985" y="1843"/>
                      </a:cubicBezTo>
                      <a:cubicBezTo>
                        <a:pt x="989" y="1843"/>
                        <a:pt x="992" y="1840"/>
                        <a:pt x="991" y="1836"/>
                      </a:cubicBezTo>
                      <a:cubicBezTo>
                        <a:pt x="991" y="1834"/>
                        <a:pt x="988" y="1832"/>
                        <a:pt x="986" y="1832"/>
                      </a:cubicBezTo>
                      <a:cubicBezTo>
                        <a:pt x="990" y="1829"/>
                        <a:pt x="997" y="1836"/>
                        <a:pt x="993" y="1843"/>
                      </a:cubicBezTo>
                      <a:cubicBezTo>
                        <a:pt x="991" y="1846"/>
                        <a:pt x="986" y="1848"/>
                        <a:pt x="982" y="1846"/>
                      </a:cubicBezTo>
                      <a:cubicBezTo>
                        <a:pt x="974" y="1844"/>
                        <a:pt x="972" y="1836"/>
                        <a:pt x="975" y="1830"/>
                      </a:cubicBezTo>
                      <a:cubicBezTo>
                        <a:pt x="977" y="1824"/>
                        <a:pt x="983" y="1820"/>
                        <a:pt x="990" y="1820"/>
                      </a:cubicBezTo>
                      <a:cubicBezTo>
                        <a:pt x="971" y="1819"/>
                        <a:pt x="946" y="1837"/>
                        <a:pt x="938" y="1849"/>
                      </a:cubicBezTo>
                      <a:cubicBezTo>
                        <a:pt x="938" y="1848"/>
                        <a:pt x="937" y="1846"/>
                        <a:pt x="936" y="1846"/>
                      </a:cubicBezTo>
                      <a:cubicBezTo>
                        <a:pt x="950" y="1828"/>
                        <a:pt x="976" y="1814"/>
                        <a:pt x="993" y="1818"/>
                      </a:cubicBezTo>
                      <a:cubicBezTo>
                        <a:pt x="975" y="1800"/>
                        <a:pt x="966" y="1784"/>
                        <a:pt x="952" y="1775"/>
                      </a:cubicBezTo>
                      <a:cubicBezTo>
                        <a:pt x="945" y="1770"/>
                        <a:pt x="937" y="1767"/>
                        <a:pt x="930" y="1768"/>
                      </a:cubicBezTo>
                      <a:cubicBezTo>
                        <a:pt x="929" y="1767"/>
                        <a:pt x="927" y="1766"/>
                        <a:pt x="924" y="1766"/>
                      </a:cubicBezTo>
                      <a:cubicBezTo>
                        <a:pt x="934" y="1761"/>
                        <a:pt x="946" y="1765"/>
                        <a:pt x="956" y="1773"/>
                      </a:cubicBezTo>
                      <a:cubicBezTo>
                        <a:pt x="957" y="1774"/>
                        <a:pt x="958" y="1774"/>
                        <a:pt x="958" y="1775"/>
                      </a:cubicBezTo>
                      <a:cubicBezTo>
                        <a:pt x="951" y="1761"/>
                        <a:pt x="934" y="1749"/>
                        <a:pt x="917" y="1745"/>
                      </a:cubicBezTo>
                      <a:cubicBezTo>
                        <a:pt x="911" y="1743"/>
                        <a:pt x="902" y="1741"/>
                        <a:pt x="895" y="1745"/>
                      </a:cubicBezTo>
                      <a:cubicBezTo>
                        <a:pt x="892" y="1747"/>
                        <a:pt x="888" y="1752"/>
                        <a:pt x="890" y="1757"/>
                      </a:cubicBezTo>
                      <a:cubicBezTo>
                        <a:pt x="891" y="1758"/>
                        <a:pt x="892" y="1759"/>
                        <a:pt x="894" y="1759"/>
                      </a:cubicBezTo>
                      <a:cubicBezTo>
                        <a:pt x="896" y="1758"/>
                        <a:pt x="897" y="1757"/>
                        <a:pt x="897" y="1756"/>
                      </a:cubicBezTo>
                      <a:cubicBezTo>
                        <a:pt x="897" y="1754"/>
                        <a:pt x="896" y="1753"/>
                        <a:pt x="895" y="1753"/>
                      </a:cubicBezTo>
                      <a:cubicBezTo>
                        <a:pt x="894" y="1752"/>
                        <a:pt x="893" y="1753"/>
                        <a:pt x="892" y="1754"/>
                      </a:cubicBezTo>
                      <a:cubicBezTo>
                        <a:pt x="892" y="1755"/>
                        <a:pt x="892" y="1756"/>
                        <a:pt x="893" y="1756"/>
                      </a:cubicBezTo>
                      <a:cubicBezTo>
                        <a:pt x="892" y="1756"/>
                        <a:pt x="891" y="1755"/>
                        <a:pt x="891" y="1754"/>
                      </a:cubicBezTo>
                      <a:cubicBezTo>
                        <a:pt x="891" y="1753"/>
                        <a:pt x="892" y="1751"/>
                        <a:pt x="893" y="1751"/>
                      </a:cubicBezTo>
                      <a:cubicBezTo>
                        <a:pt x="896" y="1750"/>
                        <a:pt x="899" y="1751"/>
                        <a:pt x="900" y="1754"/>
                      </a:cubicBezTo>
                      <a:cubicBezTo>
                        <a:pt x="900" y="1756"/>
                        <a:pt x="900" y="1758"/>
                        <a:pt x="899" y="1760"/>
                      </a:cubicBezTo>
                      <a:cubicBezTo>
                        <a:pt x="898" y="1761"/>
                        <a:pt x="896" y="1762"/>
                        <a:pt x="894" y="1762"/>
                      </a:cubicBezTo>
                      <a:cubicBezTo>
                        <a:pt x="892" y="1763"/>
                        <a:pt x="889" y="1761"/>
                        <a:pt x="888" y="1759"/>
                      </a:cubicBezTo>
                      <a:cubicBezTo>
                        <a:pt x="885" y="1754"/>
                        <a:pt x="888" y="1749"/>
                        <a:pt x="892" y="1746"/>
                      </a:cubicBezTo>
                      <a:cubicBezTo>
                        <a:pt x="893" y="1744"/>
                        <a:pt x="896" y="1743"/>
                        <a:pt x="898" y="1742"/>
                      </a:cubicBezTo>
                      <a:cubicBezTo>
                        <a:pt x="888" y="1743"/>
                        <a:pt x="881" y="1750"/>
                        <a:pt x="876" y="1758"/>
                      </a:cubicBezTo>
                      <a:cubicBezTo>
                        <a:pt x="873" y="1764"/>
                        <a:pt x="873" y="1770"/>
                        <a:pt x="875" y="1775"/>
                      </a:cubicBezTo>
                      <a:cubicBezTo>
                        <a:pt x="875" y="1775"/>
                        <a:pt x="875" y="1775"/>
                        <a:pt x="875" y="1775"/>
                      </a:cubicBezTo>
                      <a:cubicBezTo>
                        <a:pt x="874" y="1770"/>
                        <a:pt x="878" y="1764"/>
                        <a:pt x="886" y="1767"/>
                      </a:cubicBezTo>
                      <a:cubicBezTo>
                        <a:pt x="891" y="1768"/>
                        <a:pt x="897" y="1779"/>
                        <a:pt x="910" y="1772"/>
                      </a:cubicBezTo>
                      <a:cubicBezTo>
                        <a:pt x="906" y="1778"/>
                        <a:pt x="901" y="1783"/>
                        <a:pt x="894" y="1784"/>
                      </a:cubicBezTo>
                      <a:cubicBezTo>
                        <a:pt x="888" y="1786"/>
                        <a:pt x="880" y="1785"/>
                        <a:pt x="876" y="1780"/>
                      </a:cubicBezTo>
                      <a:cubicBezTo>
                        <a:pt x="871" y="1773"/>
                        <a:pt x="871" y="1764"/>
                        <a:pt x="875" y="1757"/>
                      </a:cubicBezTo>
                      <a:cubicBezTo>
                        <a:pt x="880" y="1747"/>
                        <a:pt x="890" y="1741"/>
                        <a:pt x="901" y="1740"/>
                      </a:cubicBezTo>
                      <a:cubicBezTo>
                        <a:pt x="911" y="1740"/>
                        <a:pt x="927" y="1745"/>
                        <a:pt x="936" y="1751"/>
                      </a:cubicBezTo>
                      <a:cubicBezTo>
                        <a:pt x="944" y="1755"/>
                        <a:pt x="953" y="1763"/>
                        <a:pt x="958" y="1771"/>
                      </a:cubicBezTo>
                      <a:cubicBezTo>
                        <a:pt x="956" y="1765"/>
                        <a:pt x="955" y="1760"/>
                        <a:pt x="955" y="1754"/>
                      </a:cubicBezTo>
                      <a:cubicBezTo>
                        <a:pt x="955" y="1740"/>
                        <a:pt x="958" y="1731"/>
                        <a:pt x="965" y="1720"/>
                      </a:cubicBezTo>
                      <a:cubicBezTo>
                        <a:pt x="968" y="1716"/>
                        <a:pt x="970" y="1713"/>
                        <a:pt x="973" y="1710"/>
                      </a:cubicBezTo>
                      <a:cubicBezTo>
                        <a:pt x="974" y="1711"/>
                        <a:pt x="975" y="1712"/>
                        <a:pt x="975" y="1713"/>
                      </a:cubicBezTo>
                      <a:cubicBezTo>
                        <a:pt x="973" y="1715"/>
                        <a:pt x="971" y="1718"/>
                        <a:pt x="968" y="1722"/>
                      </a:cubicBezTo>
                      <a:cubicBezTo>
                        <a:pt x="962" y="1732"/>
                        <a:pt x="959" y="1741"/>
                        <a:pt x="960" y="1754"/>
                      </a:cubicBezTo>
                      <a:cubicBezTo>
                        <a:pt x="961" y="1770"/>
                        <a:pt x="968" y="1783"/>
                        <a:pt x="978" y="1795"/>
                      </a:cubicBezTo>
                      <a:cubicBezTo>
                        <a:pt x="976" y="1791"/>
                        <a:pt x="975" y="1787"/>
                        <a:pt x="974" y="1783"/>
                      </a:cubicBezTo>
                      <a:cubicBezTo>
                        <a:pt x="974" y="1783"/>
                        <a:pt x="974" y="1783"/>
                        <a:pt x="974" y="1783"/>
                      </a:cubicBezTo>
                      <a:cubicBezTo>
                        <a:pt x="973" y="1774"/>
                        <a:pt x="973" y="1766"/>
                        <a:pt x="978" y="1758"/>
                      </a:cubicBezTo>
                      <a:cubicBezTo>
                        <a:pt x="976" y="1767"/>
                        <a:pt x="976" y="1773"/>
                        <a:pt x="977" y="1782"/>
                      </a:cubicBezTo>
                      <a:cubicBezTo>
                        <a:pt x="977" y="1782"/>
                        <a:pt x="977" y="1782"/>
                        <a:pt x="977" y="1782"/>
                      </a:cubicBezTo>
                      <a:cubicBezTo>
                        <a:pt x="980" y="1800"/>
                        <a:pt x="984" y="1803"/>
                        <a:pt x="997" y="1815"/>
                      </a:cubicBezTo>
                      <a:cubicBezTo>
                        <a:pt x="1017" y="1833"/>
                        <a:pt x="1039" y="1851"/>
                        <a:pt x="1048" y="1874"/>
                      </a:cubicBezTo>
                      <a:cubicBezTo>
                        <a:pt x="1040" y="1860"/>
                        <a:pt x="1002" y="1814"/>
                        <a:pt x="983" y="1825"/>
                      </a:cubicBezTo>
                      <a:close/>
                      <a:moveTo>
                        <a:pt x="977" y="1771"/>
                      </a:moveTo>
                      <a:cubicBezTo>
                        <a:pt x="990" y="1772"/>
                        <a:pt x="990" y="1755"/>
                        <a:pt x="992" y="1750"/>
                      </a:cubicBezTo>
                      <a:cubicBezTo>
                        <a:pt x="993" y="1745"/>
                        <a:pt x="994" y="1742"/>
                        <a:pt x="998" y="1740"/>
                      </a:cubicBezTo>
                      <a:cubicBezTo>
                        <a:pt x="993" y="1740"/>
                        <a:pt x="981" y="1744"/>
                        <a:pt x="976" y="1748"/>
                      </a:cubicBezTo>
                      <a:cubicBezTo>
                        <a:pt x="969" y="1753"/>
                        <a:pt x="967" y="1761"/>
                        <a:pt x="973" y="1769"/>
                      </a:cubicBezTo>
                      <a:cubicBezTo>
                        <a:pt x="973" y="1764"/>
                        <a:pt x="976" y="1758"/>
                        <a:pt x="981" y="1755"/>
                      </a:cubicBezTo>
                      <a:cubicBezTo>
                        <a:pt x="979" y="1758"/>
                        <a:pt x="976" y="1765"/>
                        <a:pt x="977" y="1771"/>
                      </a:cubicBezTo>
                      <a:close/>
                      <a:moveTo>
                        <a:pt x="909" y="1801"/>
                      </a:moveTo>
                      <a:cubicBezTo>
                        <a:pt x="906" y="1799"/>
                        <a:pt x="903" y="1799"/>
                        <a:pt x="901" y="1802"/>
                      </a:cubicBezTo>
                      <a:cubicBezTo>
                        <a:pt x="898" y="1804"/>
                        <a:pt x="898" y="1808"/>
                        <a:pt x="901" y="1810"/>
                      </a:cubicBezTo>
                      <a:cubicBezTo>
                        <a:pt x="903" y="1812"/>
                        <a:pt x="907" y="1812"/>
                        <a:pt x="909" y="1809"/>
                      </a:cubicBezTo>
                      <a:cubicBezTo>
                        <a:pt x="911" y="1807"/>
                        <a:pt x="911" y="1804"/>
                        <a:pt x="909" y="1801"/>
                      </a:cubicBezTo>
                      <a:close/>
                      <a:moveTo>
                        <a:pt x="916" y="1786"/>
                      </a:moveTo>
                      <a:cubicBezTo>
                        <a:pt x="913" y="1783"/>
                        <a:pt x="908" y="1783"/>
                        <a:pt x="906" y="1786"/>
                      </a:cubicBezTo>
                      <a:cubicBezTo>
                        <a:pt x="903" y="1789"/>
                        <a:pt x="903" y="1793"/>
                        <a:pt x="906" y="1796"/>
                      </a:cubicBezTo>
                      <a:cubicBezTo>
                        <a:pt x="909" y="1799"/>
                        <a:pt x="913" y="1799"/>
                        <a:pt x="916" y="1796"/>
                      </a:cubicBezTo>
                      <a:cubicBezTo>
                        <a:pt x="918" y="1793"/>
                        <a:pt x="918" y="1789"/>
                        <a:pt x="916" y="1786"/>
                      </a:cubicBezTo>
                      <a:close/>
                      <a:moveTo>
                        <a:pt x="928" y="1768"/>
                      </a:moveTo>
                      <a:cubicBezTo>
                        <a:pt x="924" y="1765"/>
                        <a:pt x="918" y="1765"/>
                        <a:pt x="915" y="1769"/>
                      </a:cubicBezTo>
                      <a:cubicBezTo>
                        <a:pt x="911" y="1772"/>
                        <a:pt x="911" y="1778"/>
                        <a:pt x="915" y="1782"/>
                      </a:cubicBezTo>
                      <a:cubicBezTo>
                        <a:pt x="919" y="1785"/>
                        <a:pt x="925" y="1785"/>
                        <a:pt x="928" y="1782"/>
                      </a:cubicBezTo>
                      <a:cubicBezTo>
                        <a:pt x="932" y="1778"/>
                        <a:pt x="932" y="1772"/>
                        <a:pt x="928" y="1768"/>
                      </a:cubicBezTo>
                      <a:close/>
                      <a:moveTo>
                        <a:pt x="988" y="1694"/>
                      </a:moveTo>
                      <a:cubicBezTo>
                        <a:pt x="993" y="1696"/>
                        <a:pt x="995" y="1703"/>
                        <a:pt x="993" y="1708"/>
                      </a:cubicBezTo>
                      <a:cubicBezTo>
                        <a:pt x="990" y="1713"/>
                        <a:pt x="984" y="1715"/>
                        <a:pt x="979" y="1713"/>
                      </a:cubicBezTo>
                      <a:cubicBezTo>
                        <a:pt x="974" y="1710"/>
                        <a:pt x="972" y="1704"/>
                        <a:pt x="974" y="1699"/>
                      </a:cubicBezTo>
                      <a:cubicBezTo>
                        <a:pt x="977" y="1694"/>
                        <a:pt x="983" y="1692"/>
                        <a:pt x="988" y="1694"/>
                      </a:cubicBezTo>
                      <a:close/>
                      <a:moveTo>
                        <a:pt x="1004" y="1689"/>
                      </a:moveTo>
                      <a:cubicBezTo>
                        <a:pt x="1007" y="1691"/>
                        <a:pt x="1008" y="1695"/>
                        <a:pt x="1007" y="1698"/>
                      </a:cubicBezTo>
                      <a:cubicBezTo>
                        <a:pt x="1005" y="1702"/>
                        <a:pt x="1001" y="1703"/>
                        <a:pt x="998" y="1701"/>
                      </a:cubicBezTo>
                      <a:cubicBezTo>
                        <a:pt x="995" y="1700"/>
                        <a:pt x="993" y="1696"/>
                        <a:pt x="995" y="1692"/>
                      </a:cubicBezTo>
                      <a:cubicBezTo>
                        <a:pt x="996" y="1689"/>
                        <a:pt x="1000" y="1688"/>
                        <a:pt x="1004" y="1689"/>
                      </a:cubicBezTo>
                      <a:close/>
                      <a:moveTo>
                        <a:pt x="1126" y="1815"/>
                      </a:moveTo>
                      <a:cubicBezTo>
                        <a:pt x="1135" y="1827"/>
                        <a:pt x="1146" y="1837"/>
                        <a:pt x="1159" y="1840"/>
                      </a:cubicBezTo>
                      <a:cubicBezTo>
                        <a:pt x="1173" y="1843"/>
                        <a:pt x="1188" y="1840"/>
                        <a:pt x="1196" y="1829"/>
                      </a:cubicBezTo>
                      <a:cubicBezTo>
                        <a:pt x="1201" y="1822"/>
                        <a:pt x="1203" y="1814"/>
                        <a:pt x="1204" y="1806"/>
                      </a:cubicBezTo>
                      <a:cubicBezTo>
                        <a:pt x="1204" y="1797"/>
                        <a:pt x="1202" y="1790"/>
                        <a:pt x="1198" y="1782"/>
                      </a:cubicBezTo>
                      <a:cubicBezTo>
                        <a:pt x="1194" y="1775"/>
                        <a:pt x="1189" y="1769"/>
                        <a:pt x="1183" y="1764"/>
                      </a:cubicBezTo>
                      <a:cubicBezTo>
                        <a:pt x="1179" y="1762"/>
                        <a:pt x="1177" y="1760"/>
                        <a:pt x="1173" y="1758"/>
                      </a:cubicBezTo>
                      <a:cubicBezTo>
                        <a:pt x="1164" y="1753"/>
                        <a:pt x="1156" y="1750"/>
                        <a:pt x="1146" y="1749"/>
                      </a:cubicBezTo>
                      <a:cubicBezTo>
                        <a:pt x="1131" y="1747"/>
                        <a:pt x="1119" y="1749"/>
                        <a:pt x="1106" y="1755"/>
                      </a:cubicBezTo>
                      <a:cubicBezTo>
                        <a:pt x="1105" y="1755"/>
                        <a:pt x="1104" y="1756"/>
                        <a:pt x="1103" y="1756"/>
                      </a:cubicBezTo>
                      <a:cubicBezTo>
                        <a:pt x="1109" y="1747"/>
                        <a:pt x="1111" y="1737"/>
                        <a:pt x="1111" y="1726"/>
                      </a:cubicBezTo>
                      <a:cubicBezTo>
                        <a:pt x="1111" y="1714"/>
                        <a:pt x="1107" y="1701"/>
                        <a:pt x="1098" y="1693"/>
                      </a:cubicBezTo>
                      <a:cubicBezTo>
                        <a:pt x="1094" y="1689"/>
                        <a:pt x="1089" y="1687"/>
                        <a:pt x="1083" y="1685"/>
                      </a:cubicBezTo>
                      <a:cubicBezTo>
                        <a:pt x="1089" y="1688"/>
                        <a:pt x="1093" y="1691"/>
                        <a:pt x="1096" y="1694"/>
                      </a:cubicBezTo>
                      <a:cubicBezTo>
                        <a:pt x="1105" y="1703"/>
                        <a:pt x="1108" y="1714"/>
                        <a:pt x="1108" y="1726"/>
                      </a:cubicBezTo>
                      <a:cubicBezTo>
                        <a:pt x="1107" y="1735"/>
                        <a:pt x="1105" y="1742"/>
                        <a:pt x="1102" y="1749"/>
                      </a:cubicBezTo>
                      <a:cubicBezTo>
                        <a:pt x="1095" y="1762"/>
                        <a:pt x="1085" y="1770"/>
                        <a:pt x="1077" y="1782"/>
                      </a:cubicBezTo>
                      <a:cubicBezTo>
                        <a:pt x="1076" y="1783"/>
                        <a:pt x="1076" y="1783"/>
                        <a:pt x="1076" y="1783"/>
                      </a:cubicBezTo>
                      <a:cubicBezTo>
                        <a:pt x="1072" y="1790"/>
                        <a:pt x="1069" y="1797"/>
                        <a:pt x="1066" y="1804"/>
                      </a:cubicBezTo>
                      <a:cubicBezTo>
                        <a:pt x="1066" y="1806"/>
                        <a:pt x="1061" y="1825"/>
                        <a:pt x="1063" y="1826"/>
                      </a:cubicBezTo>
                      <a:cubicBezTo>
                        <a:pt x="1064" y="1826"/>
                        <a:pt x="1068" y="1814"/>
                        <a:pt x="1068" y="1812"/>
                      </a:cubicBezTo>
                      <a:cubicBezTo>
                        <a:pt x="1072" y="1803"/>
                        <a:pt x="1075" y="1794"/>
                        <a:pt x="1081" y="1786"/>
                      </a:cubicBezTo>
                      <a:cubicBezTo>
                        <a:pt x="1081" y="1785"/>
                        <a:pt x="1081" y="1785"/>
                        <a:pt x="1081" y="1785"/>
                      </a:cubicBezTo>
                      <a:cubicBezTo>
                        <a:pt x="1088" y="1773"/>
                        <a:pt x="1096" y="1765"/>
                        <a:pt x="1108" y="1759"/>
                      </a:cubicBezTo>
                      <a:cubicBezTo>
                        <a:pt x="1122" y="1752"/>
                        <a:pt x="1140" y="1749"/>
                        <a:pt x="1154" y="1756"/>
                      </a:cubicBezTo>
                      <a:cubicBezTo>
                        <a:pt x="1162" y="1760"/>
                        <a:pt x="1171" y="1772"/>
                        <a:pt x="1167" y="1781"/>
                      </a:cubicBezTo>
                      <a:cubicBezTo>
                        <a:pt x="1165" y="1784"/>
                        <a:pt x="1162" y="1786"/>
                        <a:pt x="1158" y="1786"/>
                      </a:cubicBezTo>
                      <a:cubicBezTo>
                        <a:pt x="1155" y="1785"/>
                        <a:pt x="1153" y="1783"/>
                        <a:pt x="1153" y="1779"/>
                      </a:cubicBezTo>
                      <a:cubicBezTo>
                        <a:pt x="1153" y="1777"/>
                        <a:pt x="1154" y="1775"/>
                        <a:pt x="1155" y="1774"/>
                      </a:cubicBezTo>
                      <a:cubicBezTo>
                        <a:pt x="1157" y="1772"/>
                        <a:pt x="1161" y="1773"/>
                        <a:pt x="1162" y="1776"/>
                      </a:cubicBezTo>
                      <a:cubicBezTo>
                        <a:pt x="1162" y="1777"/>
                        <a:pt x="1162" y="1779"/>
                        <a:pt x="1161" y="1780"/>
                      </a:cubicBezTo>
                      <a:cubicBezTo>
                        <a:pt x="1163" y="1780"/>
                        <a:pt x="1164" y="1778"/>
                        <a:pt x="1164" y="1776"/>
                      </a:cubicBezTo>
                      <a:cubicBezTo>
                        <a:pt x="1165" y="1773"/>
                        <a:pt x="1162" y="1770"/>
                        <a:pt x="1159" y="1769"/>
                      </a:cubicBezTo>
                      <a:cubicBezTo>
                        <a:pt x="1153" y="1767"/>
                        <a:pt x="1148" y="1771"/>
                        <a:pt x="1146" y="1776"/>
                      </a:cubicBezTo>
                      <a:cubicBezTo>
                        <a:pt x="1145" y="1780"/>
                        <a:pt x="1145" y="1785"/>
                        <a:pt x="1148" y="1788"/>
                      </a:cubicBezTo>
                      <a:cubicBezTo>
                        <a:pt x="1150" y="1792"/>
                        <a:pt x="1154" y="1793"/>
                        <a:pt x="1158" y="1794"/>
                      </a:cubicBezTo>
                      <a:cubicBezTo>
                        <a:pt x="1164" y="1794"/>
                        <a:pt x="1169" y="1791"/>
                        <a:pt x="1171" y="1786"/>
                      </a:cubicBezTo>
                      <a:cubicBezTo>
                        <a:pt x="1177" y="1774"/>
                        <a:pt x="1169" y="1762"/>
                        <a:pt x="1159" y="1756"/>
                      </a:cubicBezTo>
                      <a:cubicBezTo>
                        <a:pt x="1155" y="1755"/>
                        <a:pt x="1152" y="1753"/>
                        <a:pt x="1148" y="1753"/>
                      </a:cubicBezTo>
                      <a:cubicBezTo>
                        <a:pt x="1160" y="1754"/>
                        <a:pt x="1170" y="1758"/>
                        <a:pt x="1181" y="1766"/>
                      </a:cubicBezTo>
                      <a:cubicBezTo>
                        <a:pt x="1188" y="1771"/>
                        <a:pt x="1192" y="1776"/>
                        <a:pt x="1196" y="1783"/>
                      </a:cubicBezTo>
                      <a:cubicBezTo>
                        <a:pt x="1200" y="1791"/>
                        <a:pt x="1202" y="1797"/>
                        <a:pt x="1202" y="1806"/>
                      </a:cubicBezTo>
                      <a:cubicBezTo>
                        <a:pt x="1202" y="1811"/>
                        <a:pt x="1201" y="1815"/>
                        <a:pt x="1200" y="1819"/>
                      </a:cubicBezTo>
                      <a:cubicBezTo>
                        <a:pt x="1200" y="1819"/>
                        <a:pt x="1200" y="1819"/>
                        <a:pt x="1200" y="1819"/>
                      </a:cubicBezTo>
                      <a:cubicBezTo>
                        <a:pt x="1202" y="1807"/>
                        <a:pt x="1193" y="1795"/>
                        <a:pt x="1177" y="1802"/>
                      </a:cubicBezTo>
                      <a:cubicBezTo>
                        <a:pt x="1165" y="1806"/>
                        <a:pt x="1154" y="1829"/>
                        <a:pt x="1126" y="1815"/>
                      </a:cubicBezTo>
                      <a:close/>
                      <a:moveTo>
                        <a:pt x="1096" y="1696"/>
                      </a:moveTo>
                      <a:cubicBezTo>
                        <a:pt x="1087" y="1708"/>
                        <a:pt x="1072" y="1693"/>
                        <a:pt x="1066" y="1689"/>
                      </a:cubicBezTo>
                      <a:cubicBezTo>
                        <a:pt x="1061" y="1686"/>
                        <a:pt x="1057" y="1685"/>
                        <a:pt x="1053" y="1686"/>
                      </a:cubicBezTo>
                      <a:cubicBezTo>
                        <a:pt x="1057" y="1682"/>
                        <a:pt x="1071" y="1675"/>
                        <a:pt x="1078" y="1674"/>
                      </a:cubicBezTo>
                      <a:cubicBezTo>
                        <a:pt x="1088" y="1673"/>
                        <a:pt x="1098" y="1679"/>
                        <a:pt x="1098" y="1691"/>
                      </a:cubicBezTo>
                      <a:cubicBezTo>
                        <a:pt x="1094" y="1687"/>
                        <a:pt x="1086" y="1684"/>
                        <a:pt x="1080" y="1685"/>
                      </a:cubicBezTo>
                      <a:cubicBezTo>
                        <a:pt x="1084" y="1686"/>
                        <a:pt x="1092" y="1690"/>
                        <a:pt x="1096" y="1696"/>
                      </a:cubicBezTo>
                      <a:close/>
                      <a:moveTo>
                        <a:pt x="981" y="1978"/>
                      </a:moveTo>
                      <a:cubicBezTo>
                        <a:pt x="968" y="1961"/>
                        <a:pt x="964" y="1948"/>
                        <a:pt x="955" y="1930"/>
                      </a:cubicBezTo>
                      <a:cubicBezTo>
                        <a:pt x="950" y="1922"/>
                        <a:pt x="944" y="1915"/>
                        <a:pt x="934" y="1912"/>
                      </a:cubicBezTo>
                      <a:cubicBezTo>
                        <a:pt x="926" y="1909"/>
                        <a:pt x="918" y="1911"/>
                        <a:pt x="912" y="1917"/>
                      </a:cubicBezTo>
                      <a:cubicBezTo>
                        <a:pt x="907" y="1922"/>
                        <a:pt x="905" y="1929"/>
                        <a:pt x="907" y="1936"/>
                      </a:cubicBezTo>
                      <a:cubicBezTo>
                        <a:pt x="909" y="1941"/>
                        <a:pt x="912" y="1944"/>
                        <a:pt x="916" y="1946"/>
                      </a:cubicBezTo>
                      <a:cubicBezTo>
                        <a:pt x="922" y="1948"/>
                        <a:pt x="930" y="1946"/>
                        <a:pt x="931" y="1939"/>
                      </a:cubicBezTo>
                      <a:cubicBezTo>
                        <a:pt x="932" y="1935"/>
                        <a:pt x="930" y="1931"/>
                        <a:pt x="927" y="1929"/>
                      </a:cubicBezTo>
                      <a:cubicBezTo>
                        <a:pt x="922" y="1927"/>
                        <a:pt x="917" y="1929"/>
                        <a:pt x="915" y="1933"/>
                      </a:cubicBezTo>
                      <a:cubicBezTo>
                        <a:pt x="913" y="1937"/>
                        <a:pt x="915" y="1943"/>
                        <a:pt x="919" y="1945"/>
                      </a:cubicBezTo>
                      <a:cubicBezTo>
                        <a:pt x="920" y="1945"/>
                        <a:pt x="921" y="1945"/>
                        <a:pt x="922" y="1945"/>
                      </a:cubicBezTo>
                      <a:cubicBezTo>
                        <a:pt x="920" y="1945"/>
                        <a:pt x="918" y="1945"/>
                        <a:pt x="917" y="1944"/>
                      </a:cubicBezTo>
                      <a:cubicBezTo>
                        <a:pt x="913" y="1942"/>
                        <a:pt x="910" y="1940"/>
                        <a:pt x="909" y="1936"/>
                      </a:cubicBezTo>
                      <a:cubicBezTo>
                        <a:pt x="907" y="1930"/>
                        <a:pt x="909" y="1923"/>
                        <a:pt x="914" y="1919"/>
                      </a:cubicBezTo>
                      <a:cubicBezTo>
                        <a:pt x="919" y="1914"/>
                        <a:pt x="926" y="1913"/>
                        <a:pt x="933" y="1915"/>
                      </a:cubicBezTo>
                      <a:cubicBezTo>
                        <a:pt x="942" y="1919"/>
                        <a:pt x="946" y="1925"/>
                        <a:pt x="951" y="1933"/>
                      </a:cubicBezTo>
                      <a:cubicBezTo>
                        <a:pt x="960" y="1951"/>
                        <a:pt x="964" y="1964"/>
                        <a:pt x="977" y="1981"/>
                      </a:cubicBezTo>
                      <a:cubicBezTo>
                        <a:pt x="990" y="1996"/>
                        <a:pt x="1006" y="2007"/>
                        <a:pt x="1026" y="2012"/>
                      </a:cubicBezTo>
                      <a:cubicBezTo>
                        <a:pt x="1044" y="2015"/>
                        <a:pt x="1060" y="2010"/>
                        <a:pt x="1072" y="1995"/>
                      </a:cubicBezTo>
                      <a:cubicBezTo>
                        <a:pt x="1082" y="1981"/>
                        <a:pt x="1084" y="1962"/>
                        <a:pt x="1074" y="1948"/>
                      </a:cubicBezTo>
                      <a:cubicBezTo>
                        <a:pt x="1074" y="1948"/>
                        <a:pt x="1074" y="1948"/>
                        <a:pt x="1074" y="1948"/>
                      </a:cubicBezTo>
                      <a:cubicBezTo>
                        <a:pt x="1074" y="1956"/>
                        <a:pt x="1071" y="1966"/>
                        <a:pt x="1062" y="1971"/>
                      </a:cubicBezTo>
                      <a:cubicBezTo>
                        <a:pt x="1048" y="1981"/>
                        <a:pt x="1033" y="1977"/>
                        <a:pt x="1023" y="1964"/>
                      </a:cubicBezTo>
                      <a:cubicBezTo>
                        <a:pt x="1005" y="1940"/>
                        <a:pt x="976" y="1961"/>
                        <a:pt x="996" y="1988"/>
                      </a:cubicBezTo>
                      <a:cubicBezTo>
                        <a:pt x="1005" y="2001"/>
                        <a:pt x="1024" y="2005"/>
                        <a:pt x="1037" y="2003"/>
                      </a:cubicBezTo>
                      <a:cubicBezTo>
                        <a:pt x="1063" y="1998"/>
                        <a:pt x="1086" y="1971"/>
                        <a:pt x="1074" y="1948"/>
                      </a:cubicBezTo>
                      <a:cubicBezTo>
                        <a:pt x="1082" y="1962"/>
                        <a:pt x="1079" y="1980"/>
                        <a:pt x="1069" y="1994"/>
                      </a:cubicBezTo>
                      <a:cubicBezTo>
                        <a:pt x="1058" y="2007"/>
                        <a:pt x="1043" y="2011"/>
                        <a:pt x="1027" y="2007"/>
                      </a:cubicBezTo>
                      <a:cubicBezTo>
                        <a:pt x="1008" y="2003"/>
                        <a:pt x="993" y="1992"/>
                        <a:pt x="981" y="1978"/>
                      </a:cubicBezTo>
                      <a:close/>
                      <a:moveTo>
                        <a:pt x="1062" y="1836"/>
                      </a:moveTo>
                      <a:cubicBezTo>
                        <a:pt x="1083" y="1809"/>
                        <a:pt x="1112" y="1809"/>
                        <a:pt x="1126" y="1800"/>
                      </a:cubicBezTo>
                      <a:cubicBezTo>
                        <a:pt x="1142" y="1790"/>
                        <a:pt x="1130" y="1772"/>
                        <a:pt x="1112" y="1779"/>
                      </a:cubicBezTo>
                      <a:cubicBezTo>
                        <a:pt x="1091" y="1786"/>
                        <a:pt x="1071" y="1811"/>
                        <a:pt x="1062" y="1836"/>
                      </a:cubicBezTo>
                      <a:close/>
                      <a:moveTo>
                        <a:pt x="1050" y="1877"/>
                      </a:moveTo>
                      <a:cubicBezTo>
                        <a:pt x="1037" y="1867"/>
                        <a:pt x="1022" y="1863"/>
                        <a:pt x="1007" y="1866"/>
                      </a:cubicBezTo>
                      <a:cubicBezTo>
                        <a:pt x="994" y="1869"/>
                        <a:pt x="981" y="1877"/>
                        <a:pt x="980" y="1891"/>
                      </a:cubicBezTo>
                      <a:cubicBezTo>
                        <a:pt x="974" y="1890"/>
                        <a:pt x="970" y="1882"/>
                        <a:pt x="973" y="1874"/>
                      </a:cubicBezTo>
                      <a:cubicBezTo>
                        <a:pt x="976" y="1866"/>
                        <a:pt x="987" y="1858"/>
                        <a:pt x="999" y="1861"/>
                      </a:cubicBezTo>
                      <a:cubicBezTo>
                        <a:pt x="1001" y="1850"/>
                        <a:pt x="1034" y="1853"/>
                        <a:pt x="1050" y="1877"/>
                      </a:cubicBezTo>
                      <a:close/>
                      <a:moveTo>
                        <a:pt x="1092" y="2009"/>
                      </a:moveTo>
                      <a:cubicBezTo>
                        <a:pt x="1103" y="2005"/>
                        <a:pt x="1116" y="1995"/>
                        <a:pt x="1121" y="1987"/>
                      </a:cubicBezTo>
                      <a:cubicBezTo>
                        <a:pt x="1128" y="1976"/>
                        <a:pt x="1133" y="1958"/>
                        <a:pt x="1124" y="1947"/>
                      </a:cubicBezTo>
                      <a:cubicBezTo>
                        <a:pt x="1135" y="1939"/>
                        <a:pt x="1138" y="1927"/>
                        <a:pt x="1140" y="1915"/>
                      </a:cubicBezTo>
                      <a:cubicBezTo>
                        <a:pt x="1143" y="1899"/>
                        <a:pt x="1149" y="1882"/>
                        <a:pt x="1163" y="1880"/>
                      </a:cubicBezTo>
                      <a:cubicBezTo>
                        <a:pt x="1147" y="1874"/>
                        <a:pt x="1129" y="1888"/>
                        <a:pt x="1121" y="1901"/>
                      </a:cubicBezTo>
                      <a:cubicBezTo>
                        <a:pt x="1110" y="1920"/>
                        <a:pt x="1114" y="1934"/>
                        <a:pt x="1115" y="1957"/>
                      </a:cubicBezTo>
                      <a:cubicBezTo>
                        <a:pt x="1115" y="1970"/>
                        <a:pt x="1106" y="1997"/>
                        <a:pt x="1092" y="2009"/>
                      </a:cubicBezTo>
                      <a:close/>
                      <a:moveTo>
                        <a:pt x="1055" y="1887"/>
                      </a:moveTo>
                      <a:cubicBezTo>
                        <a:pt x="1046" y="1876"/>
                        <a:pt x="1026" y="1886"/>
                        <a:pt x="1016" y="1896"/>
                      </a:cubicBezTo>
                      <a:cubicBezTo>
                        <a:pt x="1006" y="1907"/>
                        <a:pt x="996" y="1923"/>
                        <a:pt x="979" y="1924"/>
                      </a:cubicBezTo>
                      <a:cubicBezTo>
                        <a:pt x="969" y="1924"/>
                        <a:pt x="960" y="1920"/>
                        <a:pt x="956" y="1911"/>
                      </a:cubicBezTo>
                      <a:cubicBezTo>
                        <a:pt x="953" y="1906"/>
                        <a:pt x="954" y="1900"/>
                        <a:pt x="959" y="1896"/>
                      </a:cubicBezTo>
                      <a:cubicBezTo>
                        <a:pt x="957" y="1901"/>
                        <a:pt x="960" y="1908"/>
                        <a:pt x="966" y="1910"/>
                      </a:cubicBezTo>
                      <a:cubicBezTo>
                        <a:pt x="972" y="1913"/>
                        <a:pt x="979" y="1909"/>
                        <a:pt x="983" y="1903"/>
                      </a:cubicBezTo>
                      <a:cubicBezTo>
                        <a:pt x="992" y="1892"/>
                        <a:pt x="998" y="1880"/>
                        <a:pt x="1010" y="1873"/>
                      </a:cubicBezTo>
                      <a:cubicBezTo>
                        <a:pt x="1024" y="1865"/>
                        <a:pt x="1046" y="1868"/>
                        <a:pt x="1055" y="1887"/>
                      </a:cubicBezTo>
                      <a:close/>
                      <a:moveTo>
                        <a:pt x="1048" y="1750"/>
                      </a:moveTo>
                      <a:cubicBezTo>
                        <a:pt x="1057" y="1736"/>
                        <a:pt x="1056" y="1711"/>
                        <a:pt x="1047" y="1697"/>
                      </a:cubicBezTo>
                      <a:cubicBezTo>
                        <a:pt x="1037" y="1683"/>
                        <a:pt x="1021" y="1687"/>
                        <a:pt x="1029" y="1705"/>
                      </a:cubicBezTo>
                      <a:cubicBezTo>
                        <a:pt x="1035" y="1718"/>
                        <a:pt x="1052" y="1735"/>
                        <a:pt x="1048" y="1750"/>
                      </a:cubicBezTo>
                      <a:close/>
                      <a:moveTo>
                        <a:pt x="1035" y="1770"/>
                      </a:moveTo>
                      <a:cubicBezTo>
                        <a:pt x="1033" y="1773"/>
                        <a:pt x="1033" y="1776"/>
                        <a:pt x="1033" y="1779"/>
                      </a:cubicBezTo>
                      <a:cubicBezTo>
                        <a:pt x="1034" y="1783"/>
                        <a:pt x="1038" y="1787"/>
                        <a:pt x="1043" y="1787"/>
                      </a:cubicBezTo>
                      <a:cubicBezTo>
                        <a:pt x="1048" y="1788"/>
                        <a:pt x="1053" y="1784"/>
                        <a:pt x="1054" y="1780"/>
                      </a:cubicBezTo>
                      <a:cubicBezTo>
                        <a:pt x="1057" y="1772"/>
                        <a:pt x="1051" y="1769"/>
                        <a:pt x="1048" y="1765"/>
                      </a:cubicBezTo>
                      <a:cubicBezTo>
                        <a:pt x="1046" y="1759"/>
                        <a:pt x="1049" y="1753"/>
                        <a:pt x="1055" y="1748"/>
                      </a:cubicBezTo>
                      <a:cubicBezTo>
                        <a:pt x="1062" y="1743"/>
                        <a:pt x="1071" y="1742"/>
                        <a:pt x="1078" y="1748"/>
                      </a:cubicBezTo>
                      <a:cubicBezTo>
                        <a:pt x="1082" y="1751"/>
                        <a:pt x="1085" y="1756"/>
                        <a:pt x="1081" y="1760"/>
                      </a:cubicBezTo>
                      <a:cubicBezTo>
                        <a:pt x="1080" y="1755"/>
                        <a:pt x="1072" y="1753"/>
                        <a:pt x="1068" y="1759"/>
                      </a:cubicBezTo>
                      <a:cubicBezTo>
                        <a:pt x="1066" y="1762"/>
                        <a:pt x="1066" y="1770"/>
                        <a:pt x="1065" y="1779"/>
                      </a:cubicBezTo>
                      <a:cubicBezTo>
                        <a:pt x="1064" y="1787"/>
                        <a:pt x="1062" y="1795"/>
                        <a:pt x="1057" y="1800"/>
                      </a:cubicBezTo>
                      <a:cubicBezTo>
                        <a:pt x="1047" y="1811"/>
                        <a:pt x="1029" y="1809"/>
                        <a:pt x="1021" y="1798"/>
                      </a:cubicBezTo>
                      <a:cubicBezTo>
                        <a:pt x="1017" y="1791"/>
                        <a:pt x="1016" y="1784"/>
                        <a:pt x="1017" y="1777"/>
                      </a:cubicBezTo>
                      <a:cubicBezTo>
                        <a:pt x="1018" y="1769"/>
                        <a:pt x="1026" y="1751"/>
                        <a:pt x="1021" y="1742"/>
                      </a:cubicBezTo>
                      <a:cubicBezTo>
                        <a:pt x="1018" y="1736"/>
                        <a:pt x="1012" y="1735"/>
                        <a:pt x="1009" y="1738"/>
                      </a:cubicBezTo>
                      <a:cubicBezTo>
                        <a:pt x="1007" y="1733"/>
                        <a:pt x="1013" y="1727"/>
                        <a:pt x="1019" y="1726"/>
                      </a:cubicBezTo>
                      <a:cubicBezTo>
                        <a:pt x="1031" y="1725"/>
                        <a:pt x="1044" y="1737"/>
                        <a:pt x="1043" y="1753"/>
                      </a:cubicBezTo>
                      <a:cubicBezTo>
                        <a:pt x="1043" y="1758"/>
                        <a:pt x="1040" y="1763"/>
                        <a:pt x="1035" y="1770"/>
                      </a:cubicBezTo>
                      <a:close/>
                      <a:moveTo>
                        <a:pt x="1037" y="1772"/>
                      </a:moveTo>
                      <a:cubicBezTo>
                        <a:pt x="1034" y="1776"/>
                        <a:pt x="1035" y="1782"/>
                        <a:pt x="1039" y="1784"/>
                      </a:cubicBezTo>
                      <a:cubicBezTo>
                        <a:pt x="1047" y="1789"/>
                        <a:pt x="1054" y="1780"/>
                        <a:pt x="1052" y="1773"/>
                      </a:cubicBezTo>
                      <a:cubicBezTo>
                        <a:pt x="1050" y="1768"/>
                        <a:pt x="1045" y="1766"/>
                        <a:pt x="1046" y="1758"/>
                      </a:cubicBezTo>
                      <a:cubicBezTo>
                        <a:pt x="1043" y="1766"/>
                        <a:pt x="1040" y="1766"/>
                        <a:pt x="1037" y="1772"/>
                      </a:cubicBezTo>
                      <a:close/>
                      <a:moveTo>
                        <a:pt x="1031" y="1809"/>
                      </a:moveTo>
                      <a:cubicBezTo>
                        <a:pt x="1038" y="1813"/>
                        <a:pt x="1048" y="1811"/>
                        <a:pt x="1053" y="1807"/>
                      </a:cubicBezTo>
                      <a:cubicBezTo>
                        <a:pt x="1060" y="1812"/>
                        <a:pt x="1053" y="1829"/>
                        <a:pt x="1040" y="1827"/>
                      </a:cubicBezTo>
                      <a:cubicBezTo>
                        <a:pt x="1032" y="1826"/>
                        <a:pt x="1027" y="1816"/>
                        <a:pt x="1031" y="1809"/>
                      </a:cubicBezTo>
                      <a:close/>
                      <a:moveTo>
                        <a:pt x="1260" y="1944"/>
                      </a:moveTo>
                      <a:cubicBezTo>
                        <a:pt x="1236" y="1941"/>
                        <a:pt x="1226" y="1964"/>
                        <a:pt x="1223" y="1976"/>
                      </a:cubicBezTo>
                      <a:cubicBezTo>
                        <a:pt x="1219" y="1990"/>
                        <a:pt x="1219" y="2006"/>
                        <a:pt x="1205" y="2015"/>
                      </a:cubicBezTo>
                      <a:cubicBezTo>
                        <a:pt x="1197" y="2019"/>
                        <a:pt x="1188" y="2019"/>
                        <a:pt x="1181" y="2014"/>
                      </a:cubicBezTo>
                      <a:cubicBezTo>
                        <a:pt x="1177" y="2011"/>
                        <a:pt x="1175" y="2006"/>
                        <a:pt x="1177" y="2001"/>
                      </a:cubicBezTo>
                      <a:cubicBezTo>
                        <a:pt x="1178" y="2005"/>
                        <a:pt x="1184" y="2010"/>
                        <a:pt x="1189" y="2009"/>
                      </a:cubicBezTo>
                      <a:cubicBezTo>
                        <a:pt x="1195" y="2008"/>
                        <a:pt x="1199" y="2003"/>
                        <a:pt x="1200" y="1996"/>
                      </a:cubicBezTo>
                      <a:cubicBezTo>
                        <a:pt x="1202" y="1981"/>
                        <a:pt x="1206" y="1965"/>
                        <a:pt x="1215" y="1954"/>
                      </a:cubicBezTo>
                      <a:cubicBezTo>
                        <a:pt x="1224" y="1943"/>
                        <a:pt x="1244" y="1935"/>
                        <a:pt x="1260" y="1944"/>
                      </a:cubicBezTo>
                      <a:close/>
                      <a:moveTo>
                        <a:pt x="1171" y="2173"/>
                      </a:moveTo>
                      <a:cubicBezTo>
                        <a:pt x="1171" y="2176"/>
                        <a:pt x="1169" y="2178"/>
                        <a:pt x="1167" y="2179"/>
                      </a:cubicBezTo>
                      <a:cubicBezTo>
                        <a:pt x="1165" y="2180"/>
                        <a:pt x="1161" y="2180"/>
                        <a:pt x="1158" y="2178"/>
                      </a:cubicBezTo>
                      <a:cubicBezTo>
                        <a:pt x="1155" y="2175"/>
                        <a:pt x="1155" y="2171"/>
                        <a:pt x="1156" y="2168"/>
                      </a:cubicBezTo>
                      <a:cubicBezTo>
                        <a:pt x="1159" y="2162"/>
                        <a:pt x="1164" y="2164"/>
                        <a:pt x="1168" y="2163"/>
                      </a:cubicBezTo>
                      <a:cubicBezTo>
                        <a:pt x="1172" y="2162"/>
                        <a:pt x="1174" y="2157"/>
                        <a:pt x="1174" y="2151"/>
                      </a:cubicBezTo>
                      <a:cubicBezTo>
                        <a:pt x="1173" y="2145"/>
                        <a:pt x="1169" y="2140"/>
                        <a:pt x="1162" y="2139"/>
                      </a:cubicBezTo>
                      <a:cubicBezTo>
                        <a:pt x="1159" y="2138"/>
                        <a:pt x="1154" y="2139"/>
                        <a:pt x="1154" y="2143"/>
                      </a:cubicBezTo>
                      <a:cubicBezTo>
                        <a:pt x="1157" y="2142"/>
                        <a:pt x="1162" y="2144"/>
                        <a:pt x="1161" y="2150"/>
                      </a:cubicBezTo>
                      <a:cubicBezTo>
                        <a:pt x="1160" y="2152"/>
                        <a:pt x="1156" y="2157"/>
                        <a:pt x="1152" y="2161"/>
                      </a:cubicBezTo>
                      <a:cubicBezTo>
                        <a:pt x="1147" y="2166"/>
                        <a:pt x="1144" y="2171"/>
                        <a:pt x="1144" y="2176"/>
                      </a:cubicBezTo>
                      <a:cubicBezTo>
                        <a:pt x="1143" y="2187"/>
                        <a:pt x="1153" y="2196"/>
                        <a:pt x="1163" y="2195"/>
                      </a:cubicBezTo>
                      <a:cubicBezTo>
                        <a:pt x="1169" y="2194"/>
                        <a:pt x="1173" y="2191"/>
                        <a:pt x="1176" y="2187"/>
                      </a:cubicBezTo>
                      <a:cubicBezTo>
                        <a:pt x="1180" y="2182"/>
                        <a:pt x="1187" y="2169"/>
                        <a:pt x="1194" y="2167"/>
                      </a:cubicBezTo>
                      <a:cubicBezTo>
                        <a:pt x="1199" y="2166"/>
                        <a:pt x="1202" y="2169"/>
                        <a:pt x="1202" y="2172"/>
                      </a:cubicBezTo>
                      <a:cubicBezTo>
                        <a:pt x="1206" y="2171"/>
                        <a:pt x="1207" y="2164"/>
                        <a:pt x="1204" y="2160"/>
                      </a:cubicBezTo>
                      <a:cubicBezTo>
                        <a:pt x="1198" y="2153"/>
                        <a:pt x="1185" y="2152"/>
                        <a:pt x="1177" y="2160"/>
                      </a:cubicBezTo>
                      <a:cubicBezTo>
                        <a:pt x="1174" y="2163"/>
                        <a:pt x="1173" y="2168"/>
                        <a:pt x="1171" y="2173"/>
                      </a:cubicBezTo>
                      <a:close/>
                      <a:moveTo>
                        <a:pt x="1024" y="2229"/>
                      </a:moveTo>
                      <a:cubicBezTo>
                        <a:pt x="1033" y="2214"/>
                        <a:pt x="1026" y="2201"/>
                        <a:pt x="1026" y="2195"/>
                      </a:cubicBezTo>
                      <a:cubicBezTo>
                        <a:pt x="1026" y="2188"/>
                        <a:pt x="1034" y="2188"/>
                        <a:pt x="1036" y="2195"/>
                      </a:cubicBezTo>
                      <a:cubicBezTo>
                        <a:pt x="1038" y="2203"/>
                        <a:pt x="1035" y="2219"/>
                        <a:pt x="1024" y="2229"/>
                      </a:cubicBezTo>
                      <a:close/>
                      <a:moveTo>
                        <a:pt x="1039" y="2164"/>
                      </a:moveTo>
                      <a:cubicBezTo>
                        <a:pt x="1040" y="2165"/>
                        <a:pt x="1041" y="2167"/>
                        <a:pt x="1041" y="2168"/>
                      </a:cubicBezTo>
                      <a:cubicBezTo>
                        <a:pt x="1041" y="2170"/>
                        <a:pt x="1040" y="2172"/>
                        <a:pt x="1038" y="2172"/>
                      </a:cubicBezTo>
                      <a:cubicBezTo>
                        <a:pt x="1035" y="2173"/>
                        <a:pt x="1033" y="2172"/>
                        <a:pt x="1032" y="2170"/>
                      </a:cubicBezTo>
                      <a:cubicBezTo>
                        <a:pt x="1030" y="2167"/>
                        <a:pt x="1032" y="2166"/>
                        <a:pt x="1033" y="2163"/>
                      </a:cubicBezTo>
                      <a:cubicBezTo>
                        <a:pt x="1033" y="2161"/>
                        <a:pt x="1031" y="2158"/>
                        <a:pt x="1028" y="2157"/>
                      </a:cubicBezTo>
                      <a:cubicBezTo>
                        <a:pt x="1025" y="2156"/>
                        <a:pt x="1021" y="2156"/>
                        <a:pt x="1019" y="2159"/>
                      </a:cubicBezTo>
                      <a:cubicBezTo>
                        <a:pt x="1017" y="2161"/>
                        <a:pt x="1017" y="2163"/>
                        <a:pt x="1019" y="2165"/>
                      </a:cubicBezTo>
                      <a:cubicBezTo>
                        <a:pt x="1019" y="2163"/>
                        <a:pt x="1022" y="2161"/>
                        <a:pt x="1024" y="2163"/>
                      </a:cubicBezTo>
                      <a:cubicBezTo>
                        <a:pt x="1025" y="2164"/>
                        <a:pt x="1026" y="2168"/>
                        <a:pt x="1027" y="2171"/>
                      </a:cubicBezTo>
                      <a:cubicBezTo>
                        <a:pt x="1029" y="2175"/>
                        <a:pt x="1030" y="2178"/>
                        <a:pt x="1033" y="2179"/>
                      </a:cubicBezTo>
                      <a:cubicBezTo>
                        <a:pt x="1038" y="2183"/>
                        <a:pt x="1046" y="2180"/>
                        <a:pt x="1048" y="2175"/>
                      </a:cubicBezTo>
                      <a:cubicBezTo>
                        <a:pt x="1049" y="2172"/>
                        <a:pt x="1049" y="2168"/>
                        <a:pt x="1047" y="2166"/>
                      </a:cubicBezTo>
                      <a:cubicBezTo>
                        <a:pt x="1046" y="2162"/>
                        <a:pt x="1041" y="2155"/>
                        <a:pt x="1042" y="2151"/>
                      </a:cubicBezTo>
                      <a:cubicBezTo>
                        <a:pt x="1043" y="2148"/>
                        <a:pt x="1045" y="2147"/>
                        <a:pt x="1047" y="2148"/>
                      </a:cubicBezTo>
                      <a:cubicBezTo>
                        <a:pt x="1048" y="2146"/>
                        <a:pt x="1044" y="2144"/>
                        <a:pt x="1041" y="2144"/>
                      </a:cubicBezTo>
                      <a:cubicBezTo>
                        <a:pt x="1036" y="2145"/>
                        <a:pt x="1032" y="2151"/>
                        <a:pt x="1034" y="2158"/>
                      </a:cubicBezTo>
                      <a:cubicBezTo>
                        <a:pt x="1035" y="2160"/>
                        <a:pt x="1036" y="2162"/>
                        <a:pt x="1039" y="2164"/>
                      </a:cubicBezTo>
                      <a:close/>
                      <a:moveTo>
                        <a:pt x="1039" y="2165"/>
                      </a:moveTo>
                      <a:cubicBezTo>
                        <a:pt x="1040" y="2167"/>
                        <a:pt x="1040" y="2169"/>
                        <a:pt x="1039" y="2171"/>
                      </a:cubicBezTo>
                      <a:cubicBezTo>
                        <a:pt x="1036" y="2173"/>
                        <a:pt x="1032" y="2170"/>
                        <a:pt x="1032" y="2167"/>
                      </a:cubicBezTo>
                      <a:cubicBezTo>
                        <a:pt x="1033" y="2165"/>
                        <a:pt x="1034" y="2164"/>
                        <a:pt x="1033" y="2160"/>
                      </a:cubicBezTo>
                      <a:cubicBezTo>
                        <a:pt x="1035" y="2163"/>
                        <a:pt x="1037" y="2163"/>
                        <a:pt x="1039" y="2165"/>
                      </a:cubicBezTo>
                      <a:close/>
                      <a:moveTo>
                        <a:pt x="1045" y="2180"/>
                      </a:moveTo>
                      <a:cubicBezTo>
                        <a:pt x="1042" y="2183"/>
                        <a:pt x="1038" y="2183"/>
                        <a:pt x="1035" y="2182"/>
                      </a:cubicBezTo>
                      <a:cubicBezTo>
                        <a:pt x="1033" y="2185"/>
                        <a:pt x="1037" y="2191"/>
                        <a:pt x="1043" y="2189"/>
                      </a:cubicBezTo>
                      <a:cubicBezTo>
                        <a:pt x="1046" y="2188"/>
                        <a:pt x="1047" y="2183"/>
                        <a:pt x="1045" y="2180"/>
                      </a:cubicBezTo>
                      <a:close/>
                      <a:moveTo>
                        <a:pt x="1043" y="2190"/>
                      </a:moveTo>
                      <a:cubicBezTo>
                        <a:pt x="1042" y="2191"/>
                        <a:pt x="1041" y="2191"/>
                        <a:pt x="1041" y="2191"/>
                      </a:cubicBezTo>
                      <a:cubicBezTo>
                        <a:pt x="1042" y="2198"/>
                        <a:pt x="1041" y="2207"/>
                        <a:pt x="1038" y="2215"/>
                      </a:cubicBezTo>
                      <a:cubicBezTo>
                        <a:pt x="1032" y="2229"/>
                        <a:pt x="1018" y="2232"/>
                        <a:pt x="1007" y="2251"/>
                      </a:cubicBezTo>
                      <a:cubicBezTo>
                        <a:pt x="1001" y="2260"/>
                        <a:pt x="999" y="2268"/>
                        <a:pt x="999" y="2275"/>
                      </a:cubicBezTo>
                      <a:cubicBezTo>
                        <a:pt x="997" y="2290"/>
                        <a:pt x="1002" y="2308"/>
                        <a:pt x="995" y="2323"/>
                      </a:cubicBezTo>
                      <a:cubicBezTo>
                        <a:pt x="996" y="2316"/>
                        <a:pt x="990" y="2309"/>
                        <a:pt x="981" y="2314"/>
                      </a:cubicBezTo>
                      <a:cubicBezTo>
                        <a:pt x="975" y="2318"/>
                        <a:pt x="971" y="2331"/>
                        <a:pt x="955" y="2326"/>
                      </a:cubicBezTo>
                      <a:cubicBezTo>
                        <a:pt x="961" y="2333"/>
                        <a:pt x="969" y="2337"/>
                        <a:pt x="978" y="2337"/>
                      </a:cubicBezTo>
                      <a:cubicBezTo>
                        <a:pt x="983" y="2337"/>
                        <a:pt x="988" y="2335"/>
                        <a:pt x="992" y="2331"/>
                      </a:cubicBezTo>
                      <a:cubicBezTo>
                        <a:pt x="1009" y="2314"/>
                        <a:pt x="994" y="2283"/>
                        <a:pt x="1004" y="2265"/>
                      </a:cubicBezTo>
                      <a:cubicBezTo>
                        <a:pt x="1003" y="2266"/>
                        <a:pt x="1003" y="2267"/>
                        <a:pt x="1003" y="2268"/>
                      </a:cubicBezTo>
                      <a:cubicBezTo>
                        <a:pt x="996" y="2286"/>
                        <a:pt x="1009" y="2306"/>
                        <a:pt x="1028" y="2310"/>
                      </a:cubicBezTo>
                      <a:cubicBezTo>
                        <a:pt x="1037" y="2312"/>
                        <a:pt x="1047" y="2310"/>
                        <a:pt x="1055" y="2303"/>
                      </a:cubicBezTo>
                      <a:cubicBezTo>
                        <a:pt x="1064" y="2295"/>
                        <a:pt x="1069" y="2284"/>
                        <a:pt x="1067" y="2273"/>
                      </a:cubicBezTo>
                      <a:cubicBezTo>
                        <a:pt x="1065" y="2261"/>
                        <a:pt x="1056" y="2251"/>
                        <a:pt x="1044" y="2250"/>
                      </a:cubicBezTo>
                      <a:cubicBezTo>
                        <a:pt x="1036" y="2250"/>
                        <a:pt x="1029" y="2254"/>
                        <a:pt x="1026" y="2261"/>
                      </a:cubicBezTo>
                      <a:cubicBezTo>
                        <a:pt x="1022" y="2271"/>
                        <a:pt x="1026" y="2279"/>
                        <a:pt x="1032" y="2283"/>
                      </a:cubicBezTo>
                      <a:cubicBezTo>
                        <a:pt x="1040" y="2288"/>
                        <a:pt x="1050" y="2286"/>
                        <a:pt x="1053" y="2276"/>
                      </a:cubicBezTo>
                      <a:cubicBezTo>
                        <a:pt x="1049" y="2286"/>
                        <a:pt x="1039" y="2287"/>
                        <a:pt x="1032" y="2281"/>
                      </a:cubicBezTo>
                      <a:cubicBezTo>
                        <a:pt x="1027" y="2277"/>
                        <a:pt x="1025" y="2270"/>
                        <a:pt x="1029" y="2262"/>
                      </a:cubicBezTo>
                      <a:cubicBezTo>
                        <a:pt x="1031" y="2256"/>
                        <a:pt x="1037" y="2253"/>
                        <a:pt x="1044" y="2253"/>
                      </a:cubicBezTo>
                      <a:cubicBezTo>
                        <a:pt x="1055" y="2254"/>
                        <a:pt x="1061" y="2263"/>
                        <a:pt x="1063" y="2273"/>
                      </a:cubicBezTo>
                      <a:cubicBezTo>
                        <a:pt x="1065" y="2284"/>
                        <a:pt x="1061" y="2293"/>
                        <a:pt x="1053" y="2300"/>
                      </a:cubicBezTo>
                      <a:cubicBezTo>
                        <a:pt x="1045" y="2308"/>
                        <a:pt x="1035" y="2309"/>
                        <a:pt x="1026" y="2307"/>
                      </a:cubicBezTo>
                      <a:cubicBezTo>
                        <a:pt x="1010" y="2302"/>
                        <a:pt x="999" y="2285"/>
                        <a:pt x="1004" y="2268"/>
                      </a:cubicBezTo>
                      <a:cubicBezTo>
                        <a:pt x="1009" y="2255"/>
                        <a:pt x="1018" y="2248"/>
                        <a:pt x="1032" y="2245"/>
                      </a:cubicBezTo>
                      <a:cubicBezTo>
                        <a:pt x="1054" y="2241"/>
                        <a:pt x="1078" y="2250"/>
                        <a:pt x="1087" y="2265"/>
                      </a:cubicBezTo>
                      <a:cubicBezTo>
                        <a:pt x="1093" y="2273"/>
                        <a:pt x="1093" y="2284"/>
                        <a:pt x="1084" y="2289"/>
                      </a:cubicBezTo>
                      <a:cubicBezTo>
                        <a:pt x="1078" y="2291"/>
                        <a:pt x="1073" y="2289"/>
                        <a:pt x="1070" y="2283"/>
                      </a:cubicBezTo>
                      <a:cubicBezTo>
                        <a:pt x="1066" y="2292"/>
                        <a:pt x="1079" y="2302"/>
                        <a:pt x="1092" y="2298"/>
                      </a:cubicBezTo>
                      <a:cubicBezTo>
                        <a:pt x="1105" y="2295"/>
                        <a:pt x="1110" y="2286"/>
                        <a:pt x="1111" y="2277"/>
                      </a:cubicBezTo>
                      <a:cubicBezTo>
                        <a:pt x="1113" y="2263"/>
                        <a:pt x="1103" y="2248"/>
                        <a:pt x="1088" y="2242"/>
                      </a:cubicBezTo>
                      <a:cubicBezTo>
                        <a:pt x="1072" y="2235"/>
                        <a:pt x="1052" y="2235"/>
                        <a:pt x="1035" y="2241"/>
                      </a:cubicBezTo>
                      <a:cubicBezTo>
                        <a:pt x="1037" y="2240"/>
                        <a:pt x="1040" y="2239"/>
                        <a:pt x="1042" y="2238"/>
                      </a:cubicBezTo>
                      <a:cubicBezTo>
                        <a:pt x="1071" y="2229"/>
                        <a:pt x="1099" y="2235"/>
                        <a:pt x="1121" y="2257"/>
                      </a:cubicBezTo>
                      <a:cubicBezTo>
                        <a:pt x="1136" y="2273"/>
                        <a:pt x="1141" y="2294"/>
                        <a:pt x="1134" y="2315"/>
                      </a:cubicBezTo>
                      <a:cubicBezTo>
                        <a:pt x="1129" y="2328"/>
                        <a:pt x="1121" y="2339"/>
                        <a:pt x="1111" y="2347"/>
                      </a:cubicBezTo>
                      <a:cubicBezTo>
                        <a:pt x="1100" y="2355"/>
                        <a:pt x="1087" y="2362"/>
                        <a:pt x="1074" y="2364"/>
                      </a:cubicBezTo>
                      <a:cubicBezTo>
                        <a:pt x="1067" y="2365"/>
                        <a:pt x="1061" y="2365"/>
                        <a:pt x="1055" y="2364"/>
                      </a:cubicBezTo>
                      <a:cubicBezTo>
                        <a:pt x="1043" y="2361"/>
                        <a:pt x="1032" y="2354"/>
                        <a:pt x="1025" y="2343"/>
                      </a:cubicBezTo>
                      <a:cubicBezTo>
                        <a:pt x="1021" y="2335"/>
                        <a:pt x="1020" y="2326"/>
                        <a:pt x="1025" y="2317"/>
                      </a:cubicBezTo>
                      <a:cubicBezTo>
                        <a:pt x="1011" y="2318"/>
                        <a:pt x="1002" y="2344"/>
                        <a:pt x="1023" y="2354"/>
                      </a:cubicBezTo>
                      <a:cubicBezTo>
                        <a:pt x="1023" y="2368"/>
                        <a:pt x="1046" y="2371"/>
                        <a:pt x="1062" y="2368"/>
                      </a:cubicBezTo>
                      <a:cubicBezTo>
                        <a:pt x="1043" y="2373"/>
                        <a:pt x="1015" y="2367"/>
                        <a:pt x="1002" y="2363"/>
                      </a:cubicBezTo>
                      <a:cubicBezTo>
                        <a:pt x="1002" y="2364"/>
                        <a:pt x="1001" y="2365"/>
                        <a:pt x="1001" y="2366"/>
                      </a:cubicBezTo>
                      <a:cubicBezTo>
                        <a:pt x="1006" y="2367"/>
                        <a:pt x="1013" y="2369"/>
                        <a:pt x="1021" y="2371"/>
                      </a:cubicBezTo>
                      <a:cubicBezTo>
                        <a:pt x="1010" y="2373"/>
                        <a:pt x="1001" y="2381"/>
                        <a:pt x="998" y="2392"/>
                      </a:cubicBezTo>
                      <a:cubicBezTo>
                        <a:pt x="992" y="2411"/>
                        <a:pt x="1003" y="2434"/>
                        <a:pt x="992" y="2456"/>
                      </a:cubicBezTo>
                      <a:cubicBezTo>
                        <a:pt x="1009" y="2441"/>
                        <a:pt x="1008" y="2416"/>
                        <a:pt x="1011" y="2403"/>
                      </a:cubicBezTo>
                      <a:cubicBezTo>
                        <a:pt x="1018" y="2376"/>
                        <a:pt x="1031" y="2375"/>
                        <a:pt x="1052" y="2373"/>
                      </a:cubicBezTo>
                      <a:cubicBezTo>
                        <a:pt x="1048" y="2374"/>
                        <a:pt x="1045" y="2376"/>
                        <a:pt x="1042" y="2377"/>
                      </a:cubicBezTo>
                      <a:cubicBezTo>
                        <a:pt x="1024" y="2389"/>
                        <a:pt x="1014" y="2410"/>
                        <a:pt x="1016" y="2430"/>
                      </a:cubicBezTo>
                      <a:cubicBezTo>
                        <a:pt x="1019" y="2447"/>
                        <a:pt x="1029" y="2460"/>
                        <a:pt x="1045" y="2466"/>
                      </a:cubicBezTo>
                      <a:cubicBezTo>
                        <a:pt x="1066" y="2473"/>
                        <a:pt x="1087" y="2467"/>
                        <a:pt x="1101" y="2450"/>
                      </a:cubicBezTo>
                      <a:cubicBezTo>
                        <a:pt x="1106" y="2442"/>
                        <a:pt x="1109" y="2433"/>
                        <a:pt x="1108" y="2424"/>
                      </a:cubicBezTo>
                      <a:cubicBezTo>
                        <a:pt x="1107" y="2407"/>
                        <a:pt x="1095" y="2398"/>
                        <a:pt x="1080" y="2396"/>
                      </a:cubicBezTo>
                      <a:cubicBezTo>
                        <a:pt x="1093" y="2406"/>
                        <a:pt x="1086" y="2417"/>
                        <a:pt x="1086" y="2424"/>
                      </a:cubicBezTo>
                      <a:cubicBezTo>
                        <a:pt x="1088" y="2439"/>
                        <a:pt x="1107" y="2433"/>
                        <a:pt x="1106" y="2418"/>
                      </a:cubicBezTo>
                      <a:cubicBezTo>
                        <a:pt x="1106" y="2416"/>
                        <a:pt x="1105" y="2415"/>
                        <a:pt x="1105" y="2413"/>
                      </a:cubicBezTo>
                      <a:cubicBezTo>
                        <a:pt x="1110" y="2425"/>
                        <a:pt x="1108" y="2438"/>
                        <a:pt x="1100" y="2449"/>
                      </a:cubicBezTo>
                      <a:cubicBezTo>
                        <a:pt x="1086" y="2464"/>
                        <a:pt x="1066" y="2470"/>
                        <a:pt x="1046" y="2463"/>
                      </a:cubicBezTo>
                      <a:cubicBezTo>
                        <a:pt x="1032" y="2458"/>
                        <a:pt x="1022" y="2445"/>
                        <a:pt x="1020" y="2430"/>
                      </a:cubicBezTo>
                      <a:cubicBezTo>
                        <a:pt x="1018" y="2412"/>
                        <a:pt x="1028" y="2393"/>
                        <a:pt x="1044" y="2383"/>
                      </a:cubicBezTo>
                      <a:cubicBezTo>
                        <a:pt x="1051" y="2379"/>
                        <a:pt x="1057" y="2376"/>
                        <a:pt x="1064" y="2374"/>
                      </a:cubicBezTo>
                      <a:cubicBezTo>
                        <a:pt x="1060" y="2376"/>
                        <a:pt x="1056" y="2378"/>
                        <a:pt x="1052" y="2381"/>
                      </a:cubicBezTo>
                      <a:cubicBezTo>
                        <a:pt x="1043" y="2389"/>
                        <a:pt x="1038" y="2404"/>
                        <a:pt x="1047" y="2415"/>
                      </a:cubicBezTo>
                      <a:cubicBezTo>
                        <a:pt x="1051" y="2419"/>
                        <a:pt x="1057" y="2421"/>
                        <a:pt x="1063" y="2419"/>
                      </a:cubicBezTo>
                      <a:cubicBezTo>
                        <a:pt x="1067" y="2418"/>
                        <a:pt x="1070" y="2415"/>
                        <a:pt x="1072" y="2411"/>
                      </a:cubicBezTo>
                      <a:cubicBezTo>
                        <a:pt x="1074" y="2407"/>
                        <a:pt x="1073" y="2402"/>
                        <a:pt x="1071" y="2398"/>
                      </a:cubicBezTo>
                      <a:cubicBezTo>
                        <a:pt x="1068" y="2393"/>
                        <a:pt x="1061" y="2391"/>
                        <a:pt x="1055" y="2394"/>
                      </a:cubicBezTo>
                      <a:cubicBezTo>
                        <a:pt x="1052" y="2396"/>
                        <a:pt x="1051" y="2399"/>
                        <a:pt x="1052" y="2403"/>
                      </a:cubicBezTo>
                      <a:cubicBezTo>
                        <a:pt x="1052" y="2405"/>
                        <a:pt x="1054" y="2407"/>
                        <a:pt x="1057" y="2406"/>
                      </a:cubicBezTo>
                      <a:cubicBezTo>
                        <a:pt x="1055" y="2405"/>
                        <a:pt x="1054" y="2404"/>
                        <a:pt x="1054" y="2402"/>
                      </a:cubicBezTo>
                      <a:cubicBezTo>
                        <a:pt x="1054" y="2399"/>
                        <a:pt x="1058" y="2397"/>
                        <a:pt x="1061" y="2398"/>
                      </a:cubicBezTo>
                      <a:cubicBezTo>
                        <a:pt x="1063" y="2399"/>
                        <a:pt x="1064" y="2401"/>
                        <a:pt x="1065" y="2403"/>
                      </a:cubicBezTo>
                      <a:cubicBezTo>
                        <a:pt x="1065" y="2407"/>
                        <a:pt x="1064" y="2410"/>
                        <a:pt x="1061" y="2411"/>
                      </a:cubicBezTo>
                      <a:cubicBezTo>
                        <a:pt x="1057" y="2413"/>
                        <a:pt x="1053" y="2412"/>
                        <a:pt x="1051" y="2409"/>
                      </a:cubicBezTo>
                      <a:cubicBezTo>
                        <a:pt x="1044" y="2400"/>
                        <a:pt x="1050" y="2386"/>
                        <a:pt x="1057" y="2380"/>
                      </a:cubicBezTo>
                      <a:cubicBezTo>
                        <a:pt x="1066" y="2372"/>
                        <a:pt x="1079" y="2370"/>
                        <a:pt x="1090" y="2366"/>
                      </a:cubicBezTo>
                      <a:cubicBezTo>
                        <a:pt x="1101" y="2361"/>
                        <a:pt x="1113" y="2354"/>
                        <a:pt x="1123" y="2340"/>
                      </a:cubicBezTo>
                      <a:cubicBezTo>
                        <a:pt x="1121" y="2343"/>
                        <a:pt x="1120" y="2346"/>
                        <a:pt x="1119" y="2350"/>
                      </a:cubicBezTo>
                      <a:cubicBezTo>
                        <a:pt x="1112" y="2371"/>
                        <a:pt x="1116" y="2391"/>
                        <a:pt x="1133" y="2406"/>
                      </a:cubicBezTo>
                      <a:cubicBezTo>
                        <a:pt x="1150" y="2419"/>
                        <a:pt x="1171" y="2423"/>
                        <a:pt x="1190" y="2413"/>
                      </a:cubicBezTo>
                      <a:cubicBezTo>
                        <a:pt x="1208" y="2405"/>
                        <a:pt x="1221" y="2387"/>
                        <a:pt x="1220" y="2367"/>
                      </a:cubicBezTo>
                      <a:cubicBezTo>
                        <a:pt x="1219" y="2349"/>
                        <a:pt x="1209" y="2334"/>
                        <a:pt x="1194" y="2330"/>
                      </a:cubicBezTo>
                      <a:cubicBezTo>
                        <a:pt x="1184" y="2327"/>
                        <a:pt x="1174" y="2328"/>
                        <a:pt x="1166" y="2333"/>
                      </a:cubicBezTo>
                      <a:cubicBezTo>
                        <a:pt x="1161" y="2336"/>
                        <a:pt x="1157" y="2341"/>
                        <a:pt x="1155" y="2346"/>
                      </a:cubicBezTo>
                      <a:cubicBezTo>
                        <a:pt x="1151" y="2356"/>
                        <a:pt x="1154" y="2366"/>
                        <a:pt x="1162" y="2371"/>
                      </a:cubicBezTo>
                      <a:cubicBezTo>
                        <a:pt x="1171" y="2377"/>
                        <a:pt x="1184" y="2375"/>
                        <a:pt x="1190" y="2366"/>
                      </a:cubicBezTo>
                      <a:cubicBezTo>
                        <a:pt x="1196" y="2357"/>
                        <a:pt x="1194" y="2344"/>
                        <a:pt x="1184" y="2338"/>
                      </a:cubicBezTo>
                      <a:cubicBezTo>
                        <a:pt x="1177" y="2332"/>
                        <a:pt x="1166" y="2334"/>
                        <a:pt x="1159" y="2340"/>
                      </a:cubicBezTo>
                      <a:cubicBezTo>
                        <a:pt x="1168" y="2330"/>
                        <a:pt x="1181" y="2327"/>
                        <a:pt x="1194" y="2331"/>
                      </a:cubicBezTo>
                      <a:cubicBezTo>
                        <a:pt x="1208" y="2336"/>
                        <a:pt x="1217" y="2350"/>
                        <a:pt x="1218" y="2367"/>
                      </a:cubicBezTo>
                      <a:cubicBezTo>
                        <a:pt x="1218" y="2386"/>
                        <a:pt x="1206" y="2402"/>
                        <a:pt x="1189" y="2410"/>
                      </a:cubicBezTo>
                      <a:cubicBezTo>
                        <a:pt x="1171" y="2419"/>
                        <a:pt x="1151" y="2415"/>
                        <a:pt x="1136" y="2403"/>
                      </a:cubicBezTo>
                      <a:cubicBezTo>
                        <a:pt x="1121" y="2389"/>
                        <a:pt x="1117" y="2371"/>
                        <a:pt x="1124" y="2352"/>
                      </a:cubicBezTo>
                      <a:cubicBezTo>
                        <a:pt x="1128" y="2339"/>
                        <a:pt x="1137" y="2328"/>
                        <a:pt x="1141" y="2312"/>
                      </a:cubicBezTo>
                      <a:cubicBezTo>
                        <a:pt x="1146" y="2291"/>
                        <a:pt x="1140" y="2271"/>
                        <a:pt x="1124" y="2253"/>
                      </a:cubicBezTo>
                      <a:cubicBezTo>
                        <a:pt x="1102" y="2229"/>
                        <a:pt x="1070" y="2222"/>
                        <a:pt x="1040" y="2233"/>
                      </a:cubicBezTo>
                      <a:cubicBezTo>
                        <a:pt x="1026" y="2238"/>
                        <a:pt x="1015" y="2244"/>
                        <a:pt x="1007" y="2255"/>
                      </a:cubicBezTo>
                      <a:cubicBezTo>
                        <a:pt x="1014" y="2244"/>
                        <a:pt x="1024" y="2235"/>
                        <a:pt x="1035" y="2228"/>
                      </a:cubicBezTo>
                      <a:cubicBezTo>
                        <a:pt x="1051" y="2219"/>
                        <a:pt x="1072" y="2215"/>
                        <a:pt x="1090" y="2216"/>
                      </a:cubicBezTo>
                      <a:cubicBezTo>
                        <a:pt x="1098" y="2216"/>
                        <a:pt x="1104" y="2215"/>
                        <a:pt x="1111" y="2213"/>
                      </a:cubicBezTo>
                      <a:cubicBezTo>
                        <a:pt x="1113" y="2213"/>
                        <a:pt x="1115" y="2212"/>
                        <a:pt x="1117" y="2212"/>
                      </a:cubicBezTo>
                      <a:cubicBezTo>
                        <a:pt x="1120" y="2210"/>
                        <a:pt x="1123" y="2209"/>
                        <a:pt x="1126" y="2207"/>
                      </a:cubicBezTo>
                      <a:cubicBezTo>
                        <a:pt x="1127" y="2207"/>
                        <a:pt x="1136" y="2201"/>
                        <a:pt x="1135" y="2199"/>
                      </a:cubicBezTo>
                      <a:cubicBezTo>
                        <a:pt x="1134" y="2199"/>
                        <a:pt x="1129" y="2202"/>
                        <a:pt x="1128" y="2203"/>
                      </a:cubicBezTo>
                      <a:cubicBezTo>
                        <a:pt x="1124" y="2205"/>
                        <a:pt x="1120" y="2206"/>
                        <a:pt x="1116" y="2208"/>
                      </a:cubicBezTo>
                      <a:cubicBezTo>
                        <a:pt x="1114" y="2209"/>
                        <a:pt x="1112" y="2209"/>
                        <a:pt x="1110" y="2210"/>
                      </a:cubicBezTo>
                      <a:cubicBezTo>
                        <a:pt x="1103" y="2212"/>
                        <a:pt x="1098" y="2213"/>
                        <a:pt x="1090" y="2213"/>
                      </a:cubicBezTo>
                      <a:cubicBezTo>
                        <a:pt x="1090" y="2213"/>
                        <a:pt x="1089" y="2213"/>
                        <a:pt x="1088" y="2213"/>
                      </a:cubicBezTo>
                      <a:cubicBezTo>
                        <a:pt x="1090" y="2212"/>
                        <a:pt x="1092" y="2212"/>
                        <a:pt x="1094" y="2211"/>
                      </a:cubicBezTo>
                      <a:cubicBezTo>
                        <a:pt x="1100" y="2209"/>
                        <a:pt x="1105" y="2207"/>
                        <a:pt x="1110" y="2202"/>
                      </a:cubicBezTo>
                      <a:cubicBezTo>
                        <a:pt x="1123" y="2191"/>
                        <a:pt x="1120" y="2175"/>
                        <a:pt x="1111" y="2164"/>
                      </a:cubicBezTo>
                      <a:cubicBezTo>
                        <a:pt x="1103" y="2154"/>
                        <a:pt x="1091" y="2147"/>
                        <a:pt x="1078" y="2149"/>
                      </a:cubicBezTo>
                      <a:cubicBezTo>
                        <a:pt x="1067" y="2151"/>
                        <a:pt x="1060" y="2158"/>
                        <a:pt x="1059" y="2169"/>
                      </a:cubicBezTo>
                      <a:cubicBezTo>
                        <a:pt x="1058" y="2177"/>
                        <a:pt x="1061" y="2187"/>
                        <a:pt x="1069" y="2190"/>
                      </a:cubicBezTo>
                      <a:cubicBezTo>
                        <a:pt x="1073" y="2192"/>
                        <a:pt x="1078" y="2192"/>
                        <a:pt x="1082" y="2189"/>
                      </a:cubicBezTo>
                      <a:cubicBezTo>
                        <a:pt x="1085" y="2187"/>
                        <a:pt x="1087" y="2185"/>
                        <a:pt x="1087" y="2182"/>
                      </a:cubicBezTo>
                      <a:cubicBezTo>
                        <a:pt x="1087" y="2178"/>
                        <a:pt x="1086" y="2175"/>
                        <a:pt x="1084" y="2173"/>
                      </a:cubicBezTo>
                      <a:cubicBezTo>
                        <a:pt x="1081" y="2170"/>
                        <a:pt x="1077" y="2169"/>
                        <a:pt x="1073" y="2171"/>
                      </a:cubicBezTo>
                      <a:cubicBezTo>
                        <a:pt x="1070" y="2172"/>
                        <a:pt x="1068" y="2176"/>
                        <a:pt x="1068" y="2180"/>
                      </a:cubicBezTo>
                      <a:cubicBezTo>
                        <a:pt x="1069" y="2185"/>
                        <a:pt x="1074" y="2187"/>
                        <a:pt x="1078" y="2187"/>
                      </a:cubicBezTo>
                      <a:cubicBezTo>
                        <a:pt x="1083" y="2186"/>
                        <a:pt x="1086" y="2181"/>
                        <a:pt x="1085" y="2177"/>
                      </a:cubicBezTo>
                      <a:cubicBezTo>
                        <a:pt x="1085" y="2175"/>
                        <a:pt x="1084" y="2174"/>
                        <a:pt x="1083" y="2172"/>
                      </a:cubicBezTo>
                      <a:cubicBezTo>
                        <a:pt x="1083" y="2173"/>
                        <a:pt x="1083" y="2173"/>
                        <a:pt x="1083" y="2173"/>
                      </a:cubicBezTo>
                      <a:cubicBezTo>
                        <a:pt x="1086" y="2175"/>
                        <a:pt x="1087" y="2178"/>
                        <a:pt x="1086" y="2182"/>
                      </a:cubicBezTo>
                      <a:cubicBezTo>
                        <a:pt x="1086" y="2185"/>
                        <a:pt x="1085" y="2187"/>
                        <a:pt x="1082" y="2189"/>
                      </a:cubicBezTo>
                      <a:cubicBezTo>
                        <a:pt x="1078" y="2191"/>
                        <a:pt x="1074" y="2191"/>
                        <a:pt x="1069" y="2190"/>
                      </a:cubicBezTo>
                      <a:cubicBezTo>
                        <a:pt x="1062" y="2186"/>
                        <a:pt x="1059" y="2176"/>
                        <a:pt x="1060" y="2169"/>
                      </a:cubicBezTo>
                      <a:cubicBezTo>
                        <a:pt x="1062" y="2159"/>
                        <a:pt x="1068" y="2152"/>
                        <a:pt x="1078" y="2151"/>
                      </a:cubicBezTo>
                      <a:cubicBezTo>
                        <a:pt x="1091" y="2149"/>
                        <a:pt x="1103" y="2157"/>
                        <a:pt x="1110" y="2166"/>
                      </a:cubicBezTo>
                      <a:cubicBezTo>
                        <a:pt x="1117" y="2177"/>
                        <a:pt x="1119" y="2190"/>
                        <a:pt x="1108" y="2200"/>
                      </a:cubicBezTo>
                      <a:cubicBezTo>
                        <a:pt x="1103" y="2204"/>
                        <a:pt x="1099" y="2206"/>
                        <a:pt x="1093" y="2207"/>
                      </a:cubicBezTo>
                      <a:cubicBezTo>
                        <a:pt x="1090" y="2209"/>
                        <a:pt x="1086" y="2209"/>
                        <a:pt x="1083" y="2210"/>
                      </a:cubicBezTo>
                      <a:cubicBezTo>
                        <a:pt x="1074" y="2211"/>
                        <a:pt x="1064" y="2213"/>
                        <a:pt x="1054" y="2216"/>
                      </a:cubicBezTo>
                      <a:cubicBezTo>
                        <a:pt x="1048" y="2217"/>
                        <a:pt x="1042" y="2220"/>
                        <a:pt x="1037" y="2223"/>
                      </a:cubicBezTo>
                      <a:cubicBezTo>
                        <a:pt x="1038" y="2220"/>
                        <a:pt x="1040" y="2217"/>
                        <a:pt x="1041" y="2214"/>
                      </a:cubicBezTo>
                      <a:cubicBezTo>
                        <a:pt x="1044" y="2206"/>
                        <a:pt x="1045" y="2197"/>
                        <a:pt x="1043" y="2190"/>
                      </a:cubicBezTo>
                      <a:close/>
                      <a:moveTo>
                        <a:pt x="1170" y="2173"/>
                      </a:moveTo>
                      <a:cubicBezTo>
                        <a:pt x="1168" y="2177"/>
                        <a:pt x="1165" y="2179"/>
                        <a:pt x="1161" y="2178"/>
                      </a:cubicBezTo>
                      <a:cubicBezTo>
                        <a:pt x="1155" y="2176"/>
                        <a:pt x="1156" y="2168"/>
                        <a:pt x="1161" y="2166"/>
                      </a:cubicBezTo>
                      <a:cubicBezTo>
                        <a:pt x="1165" y="2164"/>
                        <a:pt x="1168" y="2166"/>
                        <a:pt x="1173" y="2162"/>
                      </a:cubicBezTo>
                      <a:cubicBezTo>
                        <a:pt x="1169" y="2167"/>
                        <a:pt x="1171" y="2169"/>
                        <a:pt x="1170" y="2173"/>
                      </a:cubicBezTo>
                      <a:close/>
                      <a:moveTo>
                        <a:pt x="1097" y="2217"/>
                      </a:moveTo>
                      <a:cubicBezTo>
                        <a:pt x="1110" y="2217"/>
                        <a:pt x="1122" y="2228"/>
                        <a:pt x="1125" y="2238"/>
                      </a:cubicBezTo>
                      <a:cubicBezTo>
                        <a:pt x="1127" y="2246"/>
                        <a:pt x="1129" y="2253"/>
                        <a:pt x="1135" y="2258"/>
                      </a:cubicBezTo>
                      <a:cubicBezTo>
                        <a:pt x="1140" y="2262"/>
                        <a:pt x="1149" y="2264"/>
                        <a:pt x="1152" y="2259"/>
                      </a:cubicBezTo>
                      <a:cubicBezTo>
                        <a:pt x="1148" y="2261"/>
                        <a:pt x="1143" y="2256"/>
                        <a:pt x="1140" y="2251"/>
                      </a:cubicBezTo>
                      <a:cubicBezTo>
                        <a:pt x="1138" y="2248"/>
                        <a:pt x="1135" y="2244"/>
                        <a:pt x="1131" y="2242"/>
                      </a:cubicBezTo>
                      <a:cubicBezTo>
                        <a:pt x="1134" y="2232"/>
                        <a:pt x="1128" y="2225"/>
                        <a:pt x="1122" y="2222"/>
                      </a:cubicBezTo>
                      <a:cubicBezTo>
                        <a:pt x="1115" y="2218"/>
                        <a:pt x="1105" y="2215"/>
                        <a:pt x="1097" y="2217"/>
                      </a:cubicBezTo>
                      <a:close/>
                      <a:moveTo>
                        <a:pt x="1138" y="2109"/>
                      </a:moveTo>
                      <a:cubicBezTo>
                        <a:pt x="1135" y="2089"/>
                        <a:pt x="1152" y="2079"/>
                        <a:pt x="1158" y="2073"/>
                      </a:cubicBezTo>
                      <a:cubicBezTo>
                        <a:pt x="1166" y="2063"/>
                        <a:pt x="1157" y="2056"/>
                        <a:pt x="1147" y="2064"/>
                      </a:cubicBezTo>
                      <a:cubicBezTo>
                        <a:pt x="1138" y="2071"/>
                        <a:pt x="1131" y="2091"/>
                        <a:pt x="1138" y="2109"/>
                      </a:cubicBezTo>
                      <a:close/>
                      <a:moveTo>
                        <a:pt x="1152" y="2195"/>
                      </a:moveTo>
                      <a:cubicBezTo>
                        <a:pt x="1146" y="2193"/>
                        <a:pt x="1142" y="2186"/>
                        <a:pt x="1142" y="2182"/>
                      </a:cubicBezTo>
                      <a:cubicBezTo>
                        <a:pt x="1136" y="2181"/>
                        <a:pt x="1129" y="2193"/>
                        <a:pt x="1137" y="2199"/>
                      </a:cubicBezTo>
                      <a:cubicBezTo>
                        <a:pt x="1142" y="2203"/>
                        <a:pt x="1150" y="2201"/>
                        <a:pt x="1152" y="2195"/>
                      </a:cubicBezTo>
                      <a:close/>
                      <a:moveTo>
                        <a:pt x="1108" y="2215"/>
                      </a:moveTo>
                      <a:cubicBezTo>
                        <a:pt x="1133" y="2217"/>
                        <a:pt x="1145" y="2240"/>
                        <a:pt x="1151" y="2245"/>
                      </a:cubicBezTo>
                      <a:cubicBezTo>
                        <a:pt x="1162" y="2256"/>
                        <a:pt x="1174" y="2243"/>
                        <a:pt x="1162" y="2230"/>
                      </a:cubicBezTo>
                      <a:cubicBezTo>
                        <a:pt x="1154" y="2222"/>
                        <a:pt x="1135" y="2211"/>
                        <a:pt x="1108" y="2215"/>
                      </a:cubicBezTo>
                      <a:close/>
                      <a:moveTo>
                        <a:pt x="1101" y="2146"/>
                      </a:moveTo>
                      <a:cubicBezTo>
                        <a:pt x="1090" y="2147"/>
                        <a:pt x="1079" y="2146"/>
                        <a:pt x="1070" y="2140"/>
                      </a:cubicBezTo>
                      <a:cubicBezTo>
                        <a:pt x="1062" y="2134"/>
                        <a:pt x="1057" y="2124"/>
                        <a:pt x="1058" y="2114"/>
                      </a:cubicBezTo>
                      <a:cubicBezTo>
                        <a:pt x="1059" y="2108"/>
                        <a:pt x="1063" y="2103"/>
                        <a:pt x="1067" y="2099"/>
                      </a:cubicBezTo>
                      <a:cubicBezTo>
                        <a:pt x="1072" y="2094"/>
                        <a:pt x="1076" y="2092"/>
                        <a:pt x="1083" y="2090"/>
                      </a:cubicBezTo>
                      <a:cubicBezTo>
                        <a:pt x="1089" y="2088"/>
                        <a:pt x="1094" y="2088"/>
                        <a:pt x="1101" y="2089"/>
                      </a:cubicBezTo>
                      <a:cubicBezTo>
                        <a:pt x="1104" y="2090"/>
                        <a:pt x="1106" y="2090"/>
                        <a:pt x="1109" y="2091"/>
                      </a:cubicBezTo>
                      <a:cubicBezTo>
                        <a:pt x="1116" y="2094"/>
                        <a:pt x="1121" y="2097"/>
                        <a:pt x="1128" y="2102"/>
                      </a:cubicBezTo>
                      <a:cubicBezTo>
                        <a:pt x="1136" y="2109"/>
                        <a:pt x="1141" y="2116"/>
                        <a:pt x="1144" y="2127"/>
                      </a:cubicBezTo>
                      <a:cubicBezTo>
                        <a:pt x="1144" y="2128"/>
                        <a:pt x="1145" y="2128"/>
                        <a:pt x="1145" y="2129"/>
                      </a:cubicBezTo>
                      <a:cubicBezTo>
                        <a:pt x="1147" y="2122"/>
                        <a:pt x="1152" y="2115"/>
                        <a:pt x="1157" y="2110"/>
                      </a:cubicBezTo>
                      <a:cubicBezTo>
                        <a:pt x="1164" y="2103"/>
                        <a:pt x="1173" y="2099"/>
                        <a:pt x="1183" y="2100"/>
                      </a:cubicBezTo>
                      <a:cubicBezTo>
                        <a:pt x="1186" y="2100"/>
                        <a:pt x="1190" y="2102"/>
                        <a:pt x="1194" y="2105"/>
                      </a:cubicBezTo>
                      <a:cubicBezTo>
                        <a:pt x="1190" y="2102"/>
                        <a:pt x="1186" y="2102"/>
                        <a:pt x="1182" y="2102"/>
                      </a:cubicBezTo>
                      <a:cubicBezTo>
                        <a:pt x="1173" y="2101"/>
                        <a:pt x="1165" y="2105"/>
                        <a:pt x="1159" y="2111"/>
                      </a:cubicBezTo>
                      <a:cubicBezTo>
                        <a:pt x="1154" y="2116"/>
                        <a:pt x="1151" y="2121"/>
                        <a:pt x="1149" y="2126"/>
                      </a:cubicBezTo>
                      <a:cubicBezTo>
                        <a:pt x="1146" y="2137"/>
                        <a:pt x="1146" y="2146"/>
                        <a:pt x="1144" y="2156"/>
                      </a:cubicBezTo>
                      <a:cubicBezTo>
                        <a:pt x="1144" y="2157"/>
                        <a:pt x="1144" y="2157"/>
                        <a:pt x="1144" y="2157"/>
                      </a:cubicBezTo>
                      <a:cubicBezTo>
                        <a:pt x="1142" y="2163"/>
                        <a:pt x="1140" y="2168"/>
                        <a:pt x="1137" y="2173"/>
                      </a:cubicBezTo>
                      <a:cubicBezTo>
                        <a:pt x="1136" y="2175"/>
                        <a:pt x="1128" y="2187"/>
                        <a:pt x="1126" y="2187"/>
                      </a:cubicBezTo>
                      <a:cubicBezTo>
                        <a:pt x="1126" y="2185"/>
                        <a:pt x="1131" y="2178"/>
                        <a:pt x="1131" y="2176"/>
                      </a:cubicBezTo>
                      <a:cubicBezTo>
                        <a:pt x="1135" y="2170"/>
                        <a:pt x="1138" y="2163"/>
                        <a:pt x="1140" y="2156"/>
                      </a:cubicBezTo>
                      <a:cubicBezTo>
                        <a:pt x="1140" y="2155"/>
                        <a:pt x="1140" y="2155"/>
                        <a:pt x="1140" y="2155"/>
                      </a:cubicBezTo>
                      <a:cubicBezTo>
                        <a:pt x="1143" y="2146"/>
                        <a:pt x="1144" y="2138"/>
                        <a:pt x="1141" y="2128"/>
                      </a:cubicBezTo>
                      <a:cubicBezTo>
                        <a:pt x="1138" y="2116"/>
                        <a:pt x="1130" y="2105"/>
                        <a:pt x="1119" y="2101"/>
                      </a:cubicBezTo>
                      <a:cubicBezTo>
                        <a:pt x="1113" y="2098"/>
                        <a:pt x="1102" y="2099"/>
                        <a:pt x="1099" y="2107"/>
                      </a:cubicBezTo>
                      <a:cubicBezTo>
                        <a:pt x="1098" y="2109"/>
                        <a:pt x="1099" y="2112"/>
                        <a:pt x="1101" y="2113"/>
                      </a:cubicBezTo>
                      <a:cubicBezTo>
                        <a:pt x="1103" y="2115"/>
                        <a:pt x="1105" y="2115"/>
                        <a:pt x="1107" y="2113"/>
                      </a:cubicBezTo>
                      <a:cubicBezTo>
                        <a:pt x="1109" y="2112"/>
                        <a:pt x="1109" y="2111"/>
                        <a:pt x="1109" y="2109"/>
                      </a:cubicBezTo>
                      <a:cubicBezTo>
                        <a:pt x="1109" y="2107"/>
                        <a:pt x="1107" y="2105"/>
                        <a:pt x="1105" y="2107"/>
                      </a:cubicBezTo>
                      <a:cubicBezTo>
                        <a:pt x="1104" y="2107"/>
                        <a:pt x="1103" y="2108"/>
                        <a:pt x="1103" y="2109"/>
                      </a:cubicBezTo>
                      <a:cubicBezTo>
                        <a:pt x="1102" y="2108"/>
                        <a:pt x="1102" y="2106"/>
                        <a:pt x="1103" y="2105"/>
                      </a:cubicBezTo>
                      <a:cubicBezTo>
                        <a:pt x="1105" y="2103"/>
                        <a:pt x="1108" y="2103"/>
                        <a:pt x="1110" y="2104"/>
                      </a:cubicBezTo>
                      <a:cubicBezTo>
                        <a:pt x="1114" y="2107"/>
                        <a:pt x="1115" y="2112"/>
                        <a:pt x="1112" y="2115"/>
                      </a:cubicBezTo>
                      <a:cubicBezTo>
                        <a:pt x="1111" y="2118"/>
                        <a:pt x="1108" y="2120"/>
                        <a:pt x="1105" y="2120"/>
                      </a:cubicBezTo>
                      <a:cubicBezTo>
                        <a:pt x="1102" y="2121"/>
                        <a:pt x="1099" y="2120"/>
                        <a:pt x="1097" y="2117"/>
                      </a:cubicBezTo>
                      <a:cubicBezTo>
                        <a:pt x="1094" y="2115"/>
                        <a:pt x="1093" y="2110"/>
                        <a:pt x="1094" y="2106"/>
                      </a:cubicBezTo>
                      <a:cubicBezTo>
                        <a:pt x="1098" y="2098"/>
                        <a:pt x="1109" y="2095"/>
                        <a:pt x="1117" y="2098"/>
                      </a:cubicBezTo>
                      <a:cubicBezTo>
                        <a:pt x="1120" y="2099"/>
                        <a:pt x="1122" y="2101"/>
                        <a:pt x="1124" y="2103"/>
                      </a:cubicBezTo>
                      <a:cubicBezTo>
                        <a:pt x="1117" y="2097"/>
                        <a:pt x="1110" y="2093"/>
                        <a:pt x="1100" y="2091"/>
                      </a:cubicBezTo>
                      <a:cubicBezTo>
                        <a:pt x="1094" y="2090"/>
                        <a:pt x="1089" y="2090"/>
                        <a:pt x="1083" y="2091"/>
                      </a:cubicBezTo>
                      <a:cubicBezTo>
                        <a:pt x="1077" y="2093"/>
                        <a:pt x="1072" y="2095"/>
                        <a:pt x="1067" y="2100"/>
                      </a:cubicBezTo>
                      <a:cubicBezTo>
                        <a:pt x="1065" y="2102"/>
                        <a:pt x="1063" y="2104"/>
                        <a:pt x="1062" y="2107"/>
                      </a:cubicBezTo>
                      <a:cubicBezTo>
                        <a:pt x="1062" y="2107"/>
                        <a:pt x="1062" y="2107"/>
                        <a:pt x="1062" y="2107"/>
                      </a:cubicBezTo>
                      <a:cubicBezTo>
                        <a:pt x="1067" y="2100"/>
                        <a:pt x="1078" y="2099"/>
                        <a:pt x="1083" y="2111"/>
                      </a:cubicBezTo>
                      <a:cubicBezTo>
                        <a:pt x="1086" y="2120"/>
                        <a:pt x="1080" y="2137"/>
                        <a:pt x="1101" y="2146"/>
                      </a:cubicBezTo>
                      <a:close/>
                      <a:moveTo>
                        <a:pt x="1182" y="2102"/>
                      </a:moveTo>
                      <a:cubicBezTo>
                        <a:pt x="1180" y="2114"/>
                        <a:pt x="1196" y="2115"/>
                        <a:pt x="1201" y="2116"/>
                      </a:cubicBezTo>
                      <a:cubicBezTo>
                        <a:pt x="1205" y="2117"/>
                        <a:pt x="1207" y="2119"/>
                        <a:pt x="1209" y="2122"/>
                      </a:cubicBezTo>
                      <a:cubicBezTo>
                        <a:pt x="1209" y="2117"/>
                        <a:pt x="1206" y="2106"/>
                        <a:pt x="1203" y="2102"/>
                      </a:cubicBezTo>
                      <a:cubicBezTo>
                        <a:pt x="1198" y="2096"/>
                        <a:pt x="1190" y="2093"/>
                        <a:pt x="1183" y="2099"/>
                      </a:cubicBezTo>
                      <a:cubicBezTo>
                        <a:pt x="1187" y="2099"/>
                        <a:pt x="1193" y="2102"/>
                        <a:pt x="1196" y="2106"/>
                      </a:cubicBezTo>
                      <a:cubicBezTo>
                        <a:pt x="1194" y="2104"/>
                        <a:pt x="1187" y="2102"/>
                        <a:pt x="1182" y="2102"/>
                      </a:cubicBezTo>
                      <a:close/>
                      <a:moveTo>
                        <a:pt x="1122" y="2192"/>
                      </a:moveTo>
                      <a:cubicBezTo>
                        <a:pt x="1126" y="2166"/>
                        <a:pt x="1111" y="2150"/>
                        <a:pt x="1109" y="2139"/>
                      </a:cubicBezTo>
                      <a:cubicBezTo>
                        <a:pt x="1107" y="2125"/>
                        <a:pt x="1122" y="2122"/>
                        <a:pt x="1128" y="2136"/>
                      </a:cubicBezTo>
                      <a:cubicBezTo>
                        <a:pt x="1135" y="2151"/>
                        <a:pt x="1130" y="2174"/>
                        <a:pt x="1122" y="2192"/>
                      </a:cubicBezTo>
                      <a:close/>
                      <a:moveTo>
                        <a:pt x="1134" y="2104"/>
                      </a:moveTo>
                      <a:cubicBezTo>
                        <a:pt x="1124" y="2087"/>
                        <a:pt x="1087" y="2072"/>
                        <a:pt x="1076" y="2091"/>
                      </a:cubicBezTo>
                      <a:cubicBezTo>
                        <a:pt x="1072" y="2089"/>
                        <a:pt x="1072" y="2082"/>
                        <a:pt x="1076" y="2077"/>
                      </a:cubicBezTo>
                      <a:cubicBezTo>
                        <a:pt x="1080" y="2072"/>
                        <a:pt x="1090" y="2070"/>
                        <a:pt x="1097" y="2075"/>
                      </a:cubicBezTo>
                      <a:cubicBezTo>
                        <a:pt x="1100" y="2071"/>
                        <a:pt x="1113" y="2074"/>
                        <a:pt x="1123" y="2085"/>
                      </a:cubicBezTo>
                      <a:cubicBezTo>
                        <a:pt x="1121" y="2077"/>
                        <a:pt x="1120" y="2067"/>
                        <a:pt x="1122" y="2059"/>
                      </a:cubicBezTo>
                      <a:cubicBezTo>
                        <a:pt x="1124" y="2049"/>
                        <a:pt x="1128" y="2039"/>
                        <a:pt x="1135" y="2032"/>
                      </a:cubicBezTo>
                      <a:cubicBezTo>
                        <a:pt x="1143" y="2024"/>
                        <a:pt x="1153" y="2021"/>
                        <a:pt x="1163" y="2024"/>
                      </a:cubicBezTo>
                      <a:cubicBezTo>
                        <a:pt x="1170" y="2026"/>
                        <a:pt x="1177" y="2031"/>
                        <a:pt x="1178" y="2039"/>
                      </a:cubicBezTo>
                      <a:cubicBezTo>
                        <a:pt x="1179" y="2045"/>
                        <a:pt x="1175" y="2051"/>
                        <a:pt x="1170" y="2055"/>
                      </a:cubicBezTo>
                      <a:cubicBezTo>
                        <a:pt x="1165" y="2058"/>
                        <a:pt x="1158" y="2058"/>
                        <a:pt x="1152" y="2057"/>
                      </a:cubicBezTo>
                      <a:cubicBezTo>
                        <a:pt x="1165" y="2053"/>
                        <a:pt x="1161" y="2042"/>
                        <a:pt x="1163" y="2037"/>
                      </a:cubicBezTo>
                      <a:cubicBezTo>
                        <a:pt x="1166" y="2030"/>
                        <a:pt x="1173" y="2031"/>
                        <a:pt x="1176" y="2035"/>
                      </a:cubicBezTo>
                      <a:cubicBezTo>
                        <a:pt x="1176" y="2035"/>
                        <a:pt x="1176" y="2035"/>
                        <a:pt x="1176" y="2035"/>
                      </a:cubicBezTo>
                      <a:cubicBezTo>
                        <a:pt x="1173" y="2030"/>
                        <a:pt x="1169" y="2027"/>
                        <a:pt x="1163" y="2025"/>
                      </a:cubicBezTo>
                      <a:cubicBezTo>
                        <a:pt x="1155" y="2023"/>
                        <a:pt x="1146" y="2024"/>
                        <a:pt x="1139" y="2031"/>
                      </a:cubicBezTo>
                      <a:cubicBezTo>
                        <a:pt x="1140" y="2029"/>
                        <a:pt x="1143" y="2029"/>
                        <a:pt x="1145" y="2028"/>
                      </a:cubicBezTo>
                      <a:cubicBezTo>
                        <a:pt x="1150" y="2028"/>
                        <a:pt x="1155" y="2029"/>
                        <a:pt x="1156" y="2034"/>
                      </a:cubicBezTo>
                      <a:cubicBezTo>
                        <a:pt x="1157" y="2036"/>
                        <a:pt x="1157" y="2039"/>
                        <a:pt x="1155" y="2041"/>
                      </a:cubicBezTo>
                      <a:cubicBezTo>
                        <a:pt x="1154" y="2042"/>
                        <a:pt x="1152" y="2043"/>
                        <a:pt x="1150" y="2042"/>
                      </a:cubicBezTo>
                      <a:cubicBezTo>
                        <a:pt x="1148" y="2042"/>
                        <a:pt x="1146" y="2041"/>
                        <a:pt x="1146" y="2039"/>
                      </a:cubicBezTo>
                      <a:cubicBezTo>
                        <a:pt x="1144" y="2037"/>
                        <a:pt x="1145" y="2034"/>
                        <a:pt x="1147" y="2033"/>
                      </a:cubicBezTo>
                      <a:cubicBezTo>
                        <a:pt x="1149" y="2032"/>
                        <a:pt x="1150" y="2032"/>
                        <a:pt x="1151" y="2033"/>
                      </a:cubicBezTo>
                      <a:cubicBezTo>
                        <a:pt x="1152" y="2034"/>
                        <a:pt x="1152" y="2035"/>
                        <a:pt x="1151" y="2036"/>
                      </a:cubicBezTo>
                      <a:cubicBezTo>
                        <a:pt x="1151" y="2035"/>
                        <a:pt x="1151" y="2034"/>
                        <a:pt x="1150" y="2034"/>
                      </a:cubicBezTo>
                      <a:cubicBezTo>
                        <a:pt x="1149" y="2033"/>
                        <a:pt x="1148" y="2034"/>
                        <a:pt x="1148" y="2036"/>
                      </a:cubicBezTo>
                      <a:cubicBezTo>
                        <a:pt x="1147" y="2036"/>
                        <a:pt x="1148" y="2037"/>
                        <a:pt x="1149" y="2038"/>
                      </a:cubicBezTo>
                      <a:cubicBezTo>
                        <a:pt x="1150" y="2039"/>
                        <a:pt x="1151" y="2039"/>
                        <a:pt x="1152" y="2038"/>
                      </a:cubicBezTo>
                      <a:cubicBezTo>
                        <a:pt x="1154" y="2037"/>
                        <a:pt x="1154" y="2036"/>
                        <a:pt x="1153" y="2034"/>
                      </a:cubicBezTo>
                      <a:cubicBezTo>
                        <a:pt x="1152" y="2030"/>
                        <a:pt x="1146" y="2029"/>
                        <a:pt x="1142" y="2030"/>
                      </a:cubicBezTo>
                      <a:cubicBezTo>
                        <a:pt x="1136" y="2033"/>
                        <a:pt x="1131" y="2040"/>
                        <a:pt x="1128" y="2046"/>
                      </a:cubicBezTo>
                      <a:cubicBezTo>
                        <a:pt x="1120" y="2061"/>
                        <a:pt x="1121" y="2077"/>
                        <a:pt x="1127" y="2090"/>
                      </a:cubicBezTo>
                      <a:cubicBezTo>
                        <a:pt x="1130" y="2094"/>
                        <a:pt x="1133" y="2099"/>
                        <a:pt x="1134" y="2104"/>
                      </a:cubicBezTo>
                      <a:close/>
                      <a:moveTo>
                        <a:pt x="1146" y="2120"/>
                      </a:moveTo>
                      <a:cubicBezTo>
                        <a:pt x="1141" y="2111"/>
                        <a:pt x="1154" y="2100"/>
                        <a:pt x="1163" y="2096"/>
                      </a:cubicBezTo>
                      <a:cubicBezTo>
                        <a:pt x="1174" y="2092"/>
                        <a:pt x="1188" y="2090"/>
                        <a:pt x="1193" y="2078"/>
                      </a:cubicBezTo>
                      <a:cubicBezTo>
                        <a:pt x="1196" y="2072"/>
                        <a:pt x="1196" y="2064"/>
                        <a:pt x="1191" y="2059"/>
                      </a:cubicBezTo>
                      <a:cubicBezTo>
                        <a:pt x="1188" y="2056"/>
                        <a:pt x="1184" y="2054"/>
                        <a:pt x="1180" y="2057"/>
                      </a:cubicBezTo>
                      <a:cubicBezTo>
                        <a:pt x="1183" y="2057"/>
                        <a:pt x="1188" y="2061"/>
                        <a:pt x="1188" y="2066"/>
                      </a:cubicBezTo>
                      <a:cubicBezTo>
                        <a:pt x="1187" y="2070"/>
                        <a:pt x="1183" y="2074"/>
                        <a:pt x="1178" y="2076"/>
                      </a:cubicBezTo>
                      <a:cubicBezTo>
                        <a:pt x="1168" y="2078"/>
                        <a:pt x="1158" y="2079"/>
                        <a:pt x="1150" y="2085"/>
                      </a:cubicBezTo>
                      <a:cubicBezTo>
                        <a:pt x="1140" y="2093"/>
                        <a:pt x="1136" y="2108"/>
                        <a:pt x="1146" y="2120"/>
                      </a:cubicBezTo>
                      <a:close/>
                      <a:moveTo>
                        <a:pt x="1175" y="2158"/>
                      </a:moveTo>
                      <a:cubicBezTo>
                        <a:pt x="1184" y="2152"/>
                        <a:pt x="1191" y="2136"/>
                        <a:pt x="1189" y="2125"/>
                      </a:cubicBezTo>
                      <a:cubicBezTo>
                        <a:pt x="1187" y="2114"/>
                        <a:pt x="1176" y="2113"/>
                        <a:pt x="1176" y="2125"/>
                      </a:cubicBezTo>
                      <a:cubicBezTo>
                        <a:pt x="1176" y="2135"/>
                        <a:pt x="1181" y="2150"/>
                        <a:pt x="1175" y="2158"/>
                      </a:cubicBezTo>
                      <a:close/>
                      <a:moveTo>
                        <a:pt x="1115" y="2354"/>
                      </a:moveTo>
                      <a:cubicBezTo>
                        <a:pt x="1105" y="2384"/>
                        <a:pt x="1129" y="2429"/>
                        <a:pt x="1159" y="2421"/>
                      </a:cubicBezTo>
                      <a:cubicBezTo>
                        <a:pt x="1160" y="2427"/>
                        <a:pt x="1153" y="2434"/>
                        <a:pt x="1143" y="2434"/>
                      </a:cubicBezTo>
                      <a:cubicBezTo>
                        <a:pt x="1134" y="2434"/>
                        <a:pt x="1124" y="2424"/>
                        <a:pt x="1123" y="2411"/>
                      </a:cubicBezTo>
                      <a:cubicBezTo>
                        <a:pt x="1110" y="2413"/>
                        <a:pt x="1097" y="2380"/>
                        <a:pt x="1115" y="2354"/>
                      </a:cubicBezTo>
                      <a:close/>
                      <a:moveTo>
                        <a:pt x="976" y="2353"/>
                      </a:moveTo>
                      <a:cubicBezTo>
                        <a:pt x="976" y="2350"/>
                        <a:pt x="978" y="2348"/>
                        <a:pt x="981" y="2348"/>
                      </a:cubicBezTo>
                      <a:cubicBezTo>
                        <a:pt x="984" y="2347"/>
                        <a:pt x="986" y="2350"/>
                        <a:pt x="986" y="2352"/>
                      </a:cubicBezTo>
                      <a:cubicBezTo>
                        <a:pt x="986" y="2355"/>
                        <a:pt x="984" y="2357"/>
                        <a:pt x="982" y="2358"/>
                      </a:cubicBezTo>
                      <a:cubicBezTo>
                        <a:pt x="979" y="2358"/>
                        <a:pt x="976" y="2356"/>
                        <a:pt x="976" y="2353"/>
                      </a:cubicBezTo>
                      <a:close/>
                      <a:moveTo>
                        <a:pt x="974" y="2343"/>
                      </a:moveTo>
                      <a:cubicBezTo>
                        <a:pt x="973" y="2341"/>
                        <a:pt x="975" y="2339"/>
                        <a:pt x="977" y="2339"/>
                      </a:cubicBezTo>
                      <a:cubicBezTo>
                        <a:pt x="979" y="2339"/>
                        <a:pt x="981" y="2341"/>
                        <a:pt x="981" y="2343"/>
                      </a:cubicBezTo>
                      <a:cubicBezTo>
                        <a:pt x="981" y="2345"/>
                        <a:pt x="980" y="2347"/>
                        <a:pt x="978" y="2347"/>
                      </a:cubicBezTo>
                      <a:cubicBezTo>
                        <a:pt x="975" y="2347"/>
                        <a:pt x="974" y="2346"/>
                        <a:pt x="974" y="2343"/>
                      </a:cubicBezTo>
                      <a:close/>
                      <a:moveTo>
                        <a:pt x="985" y="2362"/>
                      </a:moveTo>
                      <a:cubicBezTo>
                        <a:pt x="985" y="2357"/>
                        <a:pt x="988" y="2354"/>
                        <a:pt x="992" y="2354"/>
                      </a:cubicBezTo>
                      <a:cubicBezTo>
                        <a:pt x="997" y="2353"/>
                        <a:pt x="1000" y="2357"/>
                        <a:pt x="1000" y="2361"/>
                      </a:cubicBezTo>
                      <a:cubicBezTo>
                        <a:pt x="1001" y="2365"/>
                        <a:pt x="997" y="2369"/>
                        <a:pt x="993" y="2369"/>
                      </a:cubicBezTo>
                      <a:cubicBezTo>
                        <a:pt x="989" y="2369"/>
                        <a:pt x="985" y="2366"/>
                        <a:pt x="985" y="2362"/>
                      </a:cubicBezTo>
                      <a:close/>
                      <a:moveTo>
                        <a:pt x="1105" y="2249"/>
                      </a:moveTo>
                      <a:cubicBezTo>
                        <a:pt x="1116" y="2252"/>
                        <a:pt x="1127" y="2263"/>
                        <a:pt x="1132" y="2278"/>
                      </a:cubicBezTo>
                      <a:cubicBezTo>
                        <a:pt x="1135" y="2289"/>
                        <a:pt x="1134" y="2301"/>
                        <a:pt x="1130" y="2311"/>
                      </a:cubicBezTo>
                      <a:cubicBezTo>
                        <a:pt x="1128" y="2316"/>
                        <a:pt x="1124" y="2320"/>
                        <a:pt x="1120" y="2323"/>
                      </a:cubicBezTo>
                      <a:cubicBezTo>
                        <a:pt x="1112" y="2328"/>
                        <a:pt x="1103" y="2328"/>
                        <a:pt x="1098" y="2324"/>
                      </a:cubicBezTo>
                      <a:cubicBezTo>
                        <a:pt x="1092" y="2320"/>
                        <a:pt x="1092" y="2311"/>
                        <a:pt x="1097" y="2308"/>
                      </a:cubicBezTo>
                      <a:cubicBezTo>
                        <a:pt x="1099" y="2318"/>
                        <a:pt x="1111" y="2319"/>
                        <a:pt x="1118" y="2312"/>
                      </a:cubicBezTo>
                      <a:cubicBezTo>
                        <a:pt x="1126" y="2305"/>
                        <a:pt x="1129" y="2289"/>
                        <a:pt x="1126" y="2279"/>
                      </a:cubicBezTo>
                      <a:cubicBezTo>
                        <a:pt x="1122" y="2260"/>
                        <a:pt x="1111" y="2253"/>
                        <a:pt x="1105" y="2249"/>
                      </a:cubicBezTo>
                      <a:close/>
                      <a:moveTo>
                        <a:pt x="1123" y="2329"/>
                      </a:moveTo>
                      <a:cubicBezTo>
                        <a:pt x="1104" y="2358"/>
                        <a:pt x="1065" y="2368"/>
                        <a:pt x="1044" y="2355"/>
                      </a:cubicBezTo>
                      <a:cubicBezTo>
                        <a:pt x="1021" y="2340"/>
                        <a:pt x="1034" y="2321"/>
                        <a:pt x="1054" y="2333"/>
                      </a:cubicBezTo>
                      <a:cubicBezTo>
                        <a:pt x="1065" y="2340"/>
                        <a:pt x="1100" y="2354"/>
                        <a:pt x="1123" y="2329"/>
                      </a:cubicBezTo>
                      <a:close/>
                      <a:moveTo>
                        <a:pt x="1256" y="1959"/>
                      </a:moveTo>
                      <a:cubicBezTo>
                        <a:pt x="1252" y="1984"/>
                        <a:pt x="1266" y="2000"/>
                        <a:pt x="1268" y="2012"/>
                      </a:cubicBezTo>
                      <a:cubicBezTo>
                        <a:pt x="1270" y="2025"/>
                        <a:pt x="1255" y="2028"/>
                        <a:pt x="1250" y="2014"/>
                      </a:cubicBezTo>
                      <a:cubicBezTo>
                        <a:pt x="1243" y="2000"/>
                        <a:pt x="1247" y="1977"/>
                        <a:pt x="1256" y="1959"/>
                      </a:cubicBezTo>
                      <a:close/>
                      <a:moveTo>
                        <a:pt x="1221" y="2038"/>
                      </a:moveTo>
                      <a:cubicBezTo>
                        <a:pt x="1220" y="2035"/>
                        <a:pt x="1220" y="2033"/>
                        <a:pt x="1221" y="2031"/>
                      </a:cubicBezTo>
                      <a:cubicBezTo>
                        <a:pt x="1223" y="2029"/>
                        <a:pt x="1225" y="2027"/>
                        <a:pt x="1229" y="2027"/>
                      </a:cubicBezTo>
                      <a:cubicBezTo>
                        <a:pt x="1233" y="2027"/>
                        <a:pt x="1236" y="2031"/>
                        <a:pt x="1236" y="2034"/>
                      </a:cubicBezTo>
                      <a:cubicBezTo>
                        <a:pt x="1236" y="2040"/>
                        <a:pt x="1232" y="2040"/>
                        <a:pt x="1229" y="2043"/>
                      </a:cubicBezTo>
                      <a:cubicBezTo>
                        <a:pt x="1227" y="2046"/>
                        <a:pt x="1228" y="2052"/>
                        <a:pt x="1231" y="2056"/>
                      </a:cubicBezTo>
                      <a:cubicBezTo>
                        <a:pt x="1235" y="2060"/>
                        <a:pt x="1241" y="2062"/>
                        <a:pt x="1247" y="2060"/>
                      </a:cubicBezTo>
                      <a:cubicBezTo>
                        <a:pt x="1250" y="2058"/>
                        <a:pt x="1253" y="2055"/>
                        <a:pt x="1251" y="2051"/>
                      </a:cubicBezTo>
                      <a:cubicBezTo>
                        <a:pt x="1249" y="2055"/>
                        <a:pt x="1244" y="2055"/>
                        <a:pt x="1242" y="2050"/>
                      </a:cubicBezTo>
                      <a:cubicBezTo>
                        <a:pt x="1241" y="2048"/>
                        <a:pt x="1242" y="2042"/>
                        <a:pt x="1243" y="2036"/>
                      </a:cubicBezTo>
                      <a:cubicBezTo>
                        <a:pt x="1244" y="2030"/>
                        <a:pt x="1243" y="2025"/>
                        <a:pt x="1241" y="2020"/>
                      </a:cubicBezTo>
                      <a:cubicBezTo>
                        <a:pt x="1236" y="2012"/>
                        <a:pt x="1223" y="2010"/>
                        <a:pt x="1216" y="2016"/>
                      </a:cubicBezTo>
                      <a:cubicBezTo>
                        <a:pt x="1212" y="2020"/>
                        <a:pt x="1211" y="2025"/>
                        <a:pt x="1210" y="2030"/>
                      </a:cubicBezTo>
                      <a:cubicBezTo>
                        <a:pt x="1210" y="2035"/>
                        <a:pt x="1212" y="2049"/>
                        <a:pt x="1207" y="2054"/>
                      </a:cubicBezTo>
                      <a:cubicBezTo>
                        <a:pt x="1204" y="2058"/>
                        <a:pt x="1200" y="2058"/>
                        <a:pt x="1198" y="2055"/>
                      </a:cubicBezTo>
                      <a:cubicBezTo>
                        <a:pt x="1196" y="2058"/>
                        <a:pt x="1199" y="2063"/>
                        <a:pt x="1203" y="2065"/>
                      </a:cubicBezTo>
                      <a:cubicBezTo>
                        <a:pt x="1211" y="2067"/>
                        <a:pt x="1222" y="2061"/>
                        <a:pt x="1224" y="2051"/>
                      </a:cubicBezTo>
                      <a:cubicBezTo>
                        <a:pt x="1225" y="2047"/>
                        <a:pt x="1223" y="2043"/>
                        <a:pt x="1221" y="2038"/>
                      </a:cubicBezTo>
                      <a:close/>
                      <a:moveTo>
                        <a:pt x="1227" y="2053"/>
                      </a:moveTo>
                      <a:cubicBezTo>
                        <a:pt x="1231" y="2064"/>
                        <a:pt x="1226" y="2081"/>
                        <a:pt x="1218" y="2089"/>
                      </a:cubicBezTo>
                      <a:cubicBezTo>
                        <a:pt x="1209" y="2097"/>
                        <a:pt x="1199" y="2092"/>
                        <a:pt x="1207" y="2081"/>
                      </a:cubicBezTo>
                      <a:cubicBezTo>
                        <a:pt x="1213" y="2073"/>
                        <a:pt x="1227" y="2064"/>
                        <a:pt x="1227" y="2053"/>
                      </a:cubicBezTo>
                      <a:close/>
                      <a:moveTo>
                        <a:pt x="1225" y="2010"/>
                      </a:moveTo>
                      <a:cubicBezTo>
                        <a:pt x="1230" y="2009"/>
                        <a:pt x="1237" y="2012"/>
                        <a:pt x="1239" y="2015"/>
                      </a:cubicBezTo>
                      <a:cubicBezTo>
                        <a:pt x="1245" y="2013"/>
                        <a:pt x="1243" y="2000"/>
                        <a:pt x="1234" y="1999"/>
                      </a:cubicBezTo>
                      <a:cubicBezTo>
                        <a:pt x="1228" y="1999"/>
                        <a:pt x="1223" y="2005"/>
                        <a:pt x="1225" y="2010"/>
                      </a:cubicBezTo>
                      <a:close/>
                      <a:moveTo>
                        <a:pt x="906" y="1875"/>
                      </a:moveTo>
                      <a:cubicBezTo>
                        <a:pt x="907" y="1871"/>
                        <a:pt x="910" y="1869"/>
                        <a:pt x="914" y="1870"/>
                      </a:cubicBezTo>
                      <a:cubicBezTo>
                        <a:pt x="920" y="1871"/>
                        <a:pt x="919" y="1879"/>
                        <a:pt x="915" y="1882"/>
                      </a:cubicBezTo>
                      <a:cubicBezTo>
                        <a:pt x="911" y="1883"/>
                        <a:pt x="908" y="1882"/>
                        <a:pt x="904" y="1886"/>
                      </a:cubicBezTo>
                      <a:cubicBezTo>
                        <a:pt x="907" y="1881"/>
                        <a:pt x="905" y="1879"/>
                        <a:pt x="906" y="1875"/>
                      </a:cubicBezTo>
                      <a:close/>
                      <a:moveTo>
                        <a:pt x="999" y="1601"/>
                      </a:moveTo>
                      <a:cubicBezTo>
                        <a:pt x="1025" y="1604"/>
                        <a:pt x="1039" y="1621"/>
                        <a:pt x="1044" y="1639"/>
                      </a:cubicBezTo>
                      <a:cubicBezTo>
                        <a:pt x="1048" y="1655"/>
                        <a:pt x="1040" y="1666"/>
                        <a:pt x="1042" y="1677"/>
                      </a:cubicBezTo>
                      <a:cubicBezTo>
                        <a:pt x="1043" y="1680"/>
                        <a:pt x="1045" y="1684"/>
                        <a:pt x="1050" y="1686"/>
                      </a:cubicBezTo>
                      <a:cubicBezTo>
                        <a:pt x="1039" y="1690"/>
                        <a:pt x="1028" y="1682"/>
                        <a:pt x="1026" y="1671"/>
                      </a:cubicBezTo>
                      <a:cubicBezTo>
                        <a:pt x="1024" y="1657"/>
                        <a:pt x="1031" y="1648"/>
                        <a:pt x="1027" y="1633"/>
                      </a:cubicBezTo>
                      <a:cubicBezTo>
                        <a:pt x="1022" y="1618"/>
                        <a:pt x="1012" y="1606"/>
                        <a:pt x="999" y="1601"/>
                      </a:cubicBezTo>
                      <a:close/>
                      <a:moveTo>
                        <a:pt x="950" y="1570"/>
                      </a:moveTo>
                      <a:cubicBezTo>
                        <a:pt x="975" y="1570"/>
                        <a:pt x="989" y="1590"/>
                        <a:pt x="999" y="1597"/>
                      </a:cubicBezTo>
                      <a:cubicBezTo>
                        <a:pt x="1012" y="1606"/>
                        <a:pt x="1021" y="1596"/>
                        <a:pt x="1009" y="1583"/>
                      </a:cubicBezTo>
                      <a:cubicBezTo>
                        <a:pt x="997" y="1569"/>
                        <a:pt x="970" y="1562"/>
                        <a:pt x="950" y="1570"/>
                      </a:cubicBezTo>
                      <a:close/>
                      <a:moveTo>
                        <a:pt x="581" y="2087"/>
                      </a:moveTo>
                      <a:cubicBezTo>
                        <a:pt x="558" y="2087"/>
                        <a:pt x="539" y="2105"/>
                        <a:pt x="534" y="2123"/>
                      </a:cubicBezTo>
                      <a:cubicBezTo>
                        <a:pt x="531" y="2138"/>
                        <a:pt x="543" y="2146"/>
                        <a:pt x="548" y="2128"/>
                      </a:cubicBezTo>
                      <a:cubicBezTo>
                        <a:pt x="552" y="2113"/>
                        <a:pt x="557" y="2094"/>
                        <a:pt x="581" y="2087"/>
                      </a:cubicBezTo>
                      <a:close/>
                      <a:moveTo>
                        <a:pt x="621" y="2384"/>
                      </a:moveTo>
                      <a:cubicBezTo>
                        <a:pt x="603" y="2384"/>
                        <a:pt x="579" y="2370"/>
                        <a:pt x="571" y="2354"/>
                      </a:cubicBezTo>
                      <a:cubicBezTo>
                        <a:pt x="562" y="2338"/>
                        <a:pt x="574" y="2328"/>
                        <a:pt x="587" y="2344"/>
                      </a:cubicBezTo>
                      <a:cubicBezTo>
                        <a:pt x="597" y="2356"/>
                        <a:pt x="601" y="2377"/>
                        <a:pt x="621" y="2384"/>
                      </a:cubicBezTo>
                      <a:close/>
                      <a:moveTo>
                        <a:pt x="532" y="2106"/>
                      </a:moveTo>
                      <a:cubicBezTo>
                        <a:pt x="513" y="2120"/>
                        <a:pt x="514" y="2141"/>
                        <a:pt x="519" y="2159"/>
                      </a:cubicBezTo>
                      <a:cubicBezTo>
                        <a:pt x="523" y="2169"/>
                        <a:pt x="531" y="2181"/>
                        <a:pt x="528" y="2191"/>
                      </a:cubicBezTo>
                      <a:cubicBezTo>
                        <a:pt x="544" y="2188"/>
                        <a:pt x="530" y="2158"/>
                        <a:pt x="527" y="2148"/>
                      </a:cubicBezTo>
                      <a:cubicBezTo>
                        <a:pt x="522" y="2132"/>
                        <a:pt x="523" y="2117"/>
                        <a:pt x="532" y="2106"/>
                      </a:cubicBezTo>
                      <a:close/>
                      <a:moveTo>
                        <a:pt x="595" y="2247"/>
                      </a:moveTo>
                      <a:cubicBezTo>
                        <a:pt x="601" y="2222"/>
                        <a:pt x="619" y="2195"/>
                        <a:pt x="636" y="2190"/>
                      </a:cubicBezTo>
                      <a:cubicBezTo>
                        <a:pt x="653" y="2185"/>
                        <a:pt x="663" y="2199"/>
                        <a:pt x="645" y="2209"/>
                      </a:cubicBezTo>
                      <a:cubicBezTo>
                        <a:pt x="632" y="2216"/>
                        <a:pt x="607" y="2225"/>
                        <a:pt x="595" y="2247"/>
                      </a:cubicBezTo>
                      <a:close/>
                      <a:moveTo>
                        <a:pt x="517" y="2375"/>
                      </a:moveTo>
                      <a:cubicBezTo>
                        <a:pt x="513" y="2376"/>
                        <a:pt x="509" y="2375"/>
                        <a:pt x="508" y="2371"/>
                      </a:cubicBezTo>
                      <a:cubicBezTo>
                        <a:pt x="505" y="2365"/>
                        <a:pt x="513" y="2360"/>
                        <a:pt x="518" y="2363"/>
                      </a:cubicBezTo>
                      <a:cubicBezTo>
                        <a:pt x="522" y="2365"/>
                        <a:pt x="522" y="2369"/>
                        <a:pt x="528" y="2369"/>
                      </a:cubicBezTo>
                      <a:cubicBezTo>
                        <a:pt x="522" y="2370"/>
                        <a:pt x="522" y="2373"/>
                        <a:pt x="517" y="2375"/>
                      </a:cubicBezTo>
                      <a:close/>
                      <a:moveTo>
                        <a:pt x="518" y="2376"/>
                      </a:moveTo>
                      <a:cubicBezTo>
                        <a:pt x="516" y="2377"/>
                        <a:pt x="513" y="2378"/>
                        <a:pt x="511" y="2377"/>
                      </a:cubicBezTo>
                      <a:cubicBezTo>
                        <a:pt x="508" y="2375"/>
                        <a:pt x="506" y="2372"/>
                        <a:pt x="506" y="2368"/>
                      </a:cubicBezTo>
                      <a:cubicBezTo>
                        <a:pt x="506" y="2364"/>
                        <a:pt x="509" y="2361"/>
                        <a:pt x="513" y="2360"/>
                      </a:cubicBezTo>
                      <a:cubicBezTo>
                        <a:pt x="519" y="2359"/>
                        <a:pt x="521" y="2364"/>
                        <a:pt x="524" y="2367"/>
                      </a:cubicBezTo>
                      <a:cubicBezTo>
                        <a:pt x="528" y="2369"/>
                        <a:pt x="533" y="2368"/>
                        <a:pt x="538" y="2364"/>
                      </a:cubicBezTo>
                      <a:cubicBezTo>
                        <a:pt x="542" y="2359"/>
                        <a:pt x="544" y="2352"/>
                        <a:pt x="541" y="2346"/>
                      </a:cubicBezTo>
                      <a:cubicBezTo>
                        <a:pt x="539" y="2342"/>
                        <a:pt x="535" y="2340"/>
                        <a:pt x="531" y="2342"/>
                      </a:cubicBezTo>
                      <a:cubicBezTo>
                        <a:pt x="535" y="2344"/>
                        <a:pt x="536" y="2349"/>
                        <a:pt x="531" y="2352"/>
                      </a:cubicBezTo>
                      <a:cubicBezTo>
                        <a:pt x="528" y="2353"/>
                        <a:pt x="522" y="2352"/>
                        <a:pt x="515" y="2352"/>
                      </a:cubicBezTo>
                      <a:cubicBezTo>
                        <a:pt x="508" y="2352"/>
                        <a:pt x="502" y="2353"/>
                        <a:pt x="498" y="2356"/>
                      </a:cubicBezTo>
                      <a:cubicBezTo>
                        <a:pt x="488" y="2362"/>
                        <a:pt x="487" y="2376"/>
                        <a:pt x="495" y="2384"/>
                      </a:cubicBezTo>
                      <a:cubicBezTo>
                        <a:pt x="499" y="2388"/>
                        <a:pt x="505" y="2389"/>
                        <a:pt x="510" y="2389"/>
                      </a:cubicBezTo>
                      <a:cubicBezTo>
                        <a:pt x="517" y="2389"/>
                        <a:pt x="532" y="2386"/>
                        <a:pt x="538" y="2390"/>
                      </a:cubicBezTo>
                      <a:cubicBezTo>
                        <a:pt x="543" y="2393"/>
                        <a:pt x="542" y="2398"/>
                        <a:pt x="539" y="2401"/>
                      </a:cubicBezTo>
                      <a:cubicBezTo>
                        <a:pt x="543" y="2403"/>
                        <a:pt x="549" y="2399"/>
                        <a:pt x="550" y="2394"/>
                      </a:cubicBezTo>
                      <a:cubicBezTo>
                        <a:pt x="552" y="2385"/>
                        <a:pt x="545" y="2373"/>
                        <a:pt x="533" y="2372"/>
                      </a:cubicBezTo>
                      <a:cubicBezTo>
                        <a:pt x="528" y="2372"/>
                        <a:pt x="524" y="2374"/>
                        <a:pt x="518" y="2376"/>
                      </a:cubicBezTo>
                      <a:close/>
                      <a:moveTo>
                        <a:pt x="535" y="2368"/>
                      </a:moveTo>
                      <a:cubicBezTo>
                        <a:pt x="547" y="2363"/>
                        <a:pt x="567" y="2367"/>
                        <a:pt x="576" y="2376"/>
                      </a:cubicBezTo>
                      <a:cubicBezTo>
                        <a:pt x="586" y="2385"/>
                        <a:pt x="580" y="2397"/>
                        <a:pt x="568" y="2389"/>
                      </a:cubicBezTo>
                      <a:cubicBezTo>
                        <a:pt x="558" y="2383"/>
                        <a:pt x="547" y="2368"/>
                        <a:pt x="535" y="2368"/>
                      </a:cubicBezTo>
                      <a:close/>
                      <a:moveTo>
                        <a:pt x="471" y="2366"/>
                      </a:moveTo>
                      <a:cubicBezTo>
                        <a:pt x="471" y="2364"/>
                        <a:pt x="471" y="2362"/>
                        <a:pt x="472" y="2362"/>
                      </a:cubicBezTo>
                      <a:cubicBezTo>
                        <a:pt x="462" y="2362"/>
                        <a:pt x="445" y="2356"/>
                        <a:pt x="430" y="2347"/>
                      </a:cubicBezTo>
                      <a:cubicBezTo>
                        <a:pt x="434" y="2348"/>
                        <a:pt x="439" y="2349"/>
                        <a:pt x="444" y="2349"/>
                      </a:cubicBezTo>
                      <a:cubicBezTo>
                        <a:pt x="477" y="2349"/>
                        <a:pt x="482" y="2326"/>
                        <a:pt x="505" y="2313"/>
                      </a:cubicBezTo>
                      <a:cubicBezTo>
                        <a:pt x="514" y="2308"/>
                        <a:pt x="526" y="2309"/>
                        <a:pt x="530" y="2320"/>
                      </a:cubicBezTo>
                      <a:cubicBezTo>
                        <a:pt x="531" y="2326"/>
                        <a:pt x="530" y="2332"/>
                        <a:pt x="526" y="2336"/>
                      </a:cubicBezTo>
                      <a:cubicBezTo>
                        <a:pt x="523" y="2338"/>
                        <a:pt x="520" y="2339"/>
                        <a:pt x="516" y="2339"/>
                      </a:cubicBezTo>
                      <a:cubicBezTo>
                        <a:pt x="514" y="2339"/>
                        <a:pt x="512" y="2338"/>
                        <a:pt x="511" y="2337"/>
                      </a:cubicBezTo>
                      <a:cubicBezTo>
                        <a:pt x="512" y="2338"/>
                        <a:pt x="511" y="2338"/>
                        <a:pt x="513" y="2338"/>
                      </a:cubicBezTo>
                      <a:cubicBezTo>
                        <a:pt x="516" y="2338"/>
                        <a:pt x="522" y="2335"/>
                        <a:pt x="522" y="2331"/>
                      </a:cubicBezTo>
                      <a:cubicBezTo>
                        <a:pt x="522" y="2327"/>
                        <a:pt x="519" y="2323"/>
                        <a:pt x="515" y="2323"/>
                      </a:cubicBezTo>
                      <a:cubicBezTo>
                        <a:pt x="511" y="2322"/>
                        <a:pt x="507" y="2325"/>
                        <a:pt x="506" y="2328"/>
                      </a:cubicBezTo>
                      <a:cubicBezTo>
                        <a:pt x="505" y="2334"/>
                        <a:pt x="510" y="2339"/>
                        <a:pt x="516" y="2340"/>
                      </a:cubicBezTo>
                      <a:cubicBezTo>
                        <a:pt x="520" y="2341"/>
                        <a:pt x="524" y="2340"/>
                        <a:pt x="527" y="2337"/>
                      </a:cubicBezTo>
                      <a:cubicBezTo>
                        <a:pt x="532" y="2333"/>
                        <a:pt x="534" y="2326"/>
                        <a:pt x="532" y="2320"/>
                      </a:cubicBezTo>
                      <a:cubicBezTo>
                        <a:pt x="528" y="2305"/>
                        <a:pt x="515" y="2304"/>
                        <a:pt x="504" y="2310"/>
                      </a:cubicBezTo>
                      <a:cubicBezTo>
                        <a:pt x="480" y="2324"/>
                        <a:pt x="475" y="2347"/>
                        <a:pt x="441" y="2345"/>
                      </a:cubicBezTo>
                      <a:cubicBezTo>
                        <a:pt x="427" y="2344"/>
                        <a:pt x="413" y="2338"/>
                        <a:pt x="406" y="2323"/>
                      </a:cubicBezTo>
                      <a:cubicBezTo>
                        <a:pt x="396" y="2305"/>
                        <a:pt x="399" y="2281"/>
                        <a:pt x="418" y="2270"/>
                      </a:cubicBezTo>
                      <a:cubicBezTo>
                        <a:pt x="398" y="2283"/>
                        <a:pt x="404" y="2315"/>
                        <a:pt x="422" y="2330"/>
                      </a:cubicBezTo>
                      <a:cubicBezTo>
                        <a:pt x="432" y="2338"/>
                        <a:pt x="448" y="2343"/>
                        <a:pt x="462" y="2337"/>
                      </a:cubicBezTo>
                      <a:cubicBezTo>
                        <a:pt x="490" y="2325"/>
                        <a:pt x="476" y="2295"/>
                        <a:pt x="451" y="2306"/>
                      </a:cubicBezTo>
                      <a:cubicBezTo>
                        <a:pt x="437" y="2311"/>
                        <a:pt x="423" y="2308"/>
                        <a:pt x="416" y="2294"/>
                      </a:cubicBezTo>
                      <a:cubicBezTo>
                        <a:pt x="412" y="2286"/>
                        <a:pt x="414" y="2276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7" y="2270"/>
                        <a:pt x="416" y="2271"/>
                        <a:pt x="416" y="2271"/>
                      </a:cubicBezTo>
                      <a:cubicBezTo>
                        <a:pt x="420" y="2268"/>
                        <a:pt x="425" y="2264"/>
                        <a:pt x="429" y="2259"/>
                      </a:cubicBezTo>
                      <a:cubicBezTo>
                        <a:pt x="438" y="2248"/>
                        <a:pt x="443" y="2238"/>
                        <a:pt x="445" y="2224"/>
                      </a:cubicBezTo>
                      <a:cubicBezTo>
                        <a:pt x="445" y="2224"/>
                        <a:pt x="445" y="2224"/>
                        <a:pt x="445" y="2224"/>
                      </a:cubicBezTo>
                      <a:cubicBezTo>
                        <a:pt x="450" y="2235"/>
                        <a:pt x="450" y="2257"/>
                        <a:pt x="444" y="2267"/>
                      </a:cubicBezTo>
                      <a:cubicBezTo>
                        <a:pt x="445" y="2268"/>
                        <a:pt x="446" y="2268"/>
                        <a:pt x="446" y="2269"/>
                      </a:cubicBezTo>
                      <a:cubicBezTo>
                        <a:pt x="452" y="2260"/>
                        <a:pt x="453" y="2242"/>
                        <a:pt x="450" y="2229"/>
                      </a:cubicBezTo>
                      <a:cubicBezTo>
                        <a:pt x="451" y="2231"/>
                        <a:pt x="452" y="2232"/>
                        <a:pt x="453" y="2233"/>
                      </a:cubicBezTo>
                      <a:cubicBezTo>
                        <a:pt x="453" y="2234"/>
                        <a:pt x="453" y="2234"/>
                        <a:pt x="453" y="2234"/>
                      </a:cubicBezTo>
                      <a:cubicBezTo>
                        <a:pt x="459" y="2241"/>
                        <a:pt x="465" y="2247"/>
                        <a:pt x="471" y="2252"/>
                      </a:cubicBezTo>
                      <a:cubicBezTo>
                        <a:pt x="479" y="2258"/>
                        <a:pt x="491" y="2264"/>
                        <a:pt x="494" y="2273"/>
                      </a:cubicBezTo>
                      <a:cubicBezTo>
                        <a:pt x="496" y="2282"/>
                        <a:pt x="494" y="2290"/>
                        <a:pt x="487" y="2296"/>
                      </a:cubicBezTo>
                      <a:cubicBezTo>
                        <a:pt x="480" y="2301"/>
                        <a:pt x="471" y="2303"/>
                        <a:pt x="464" y="2299"/>
                      </a:cubicBezTo>
                      <a:cubicBezTo>
                        <a:pt x="457" y="2296"/>
                        <a:pt x="454" y="2289"/>
                        <a:pt x="454" y="2283"/>
                      </a:cubicBezTo>
                      <a:cubicBezTo>
                        <a:pt x="455" y="2277"/>
                        <a:pt x="459" y="2272"/>
                        <a:pt x="464" y="2270"/>
                      </a:cubicBezTo>
                      <a:cubicBezTo>
                        <a:pt x="460" y="2272"/>
                        <a:pt x="458" y="2276"/>
                        <a:pt x="459" y="2280"/>
                      </a:cubicBezTo>
                      <a:cubicBezTo>
                        <a:pt x="459" y="2285"/>
                        <a:pt x="464" y="2288"/>
                        <a:pt x="469" y="2288"/>
                      </a:cubicBezTo>
                      <a:cubicBezTo>
                        <a:pt x="474" y="2287"/>
                        <a:pt x="477" y="2282"/>
                        <a:pt x="476" y="2277"/>
                      </a:cubicBezTo>
                      <a:cubicBezTo>
                        <a:pt x="476" y="2273"/>
                        <a:pt x="472" y="2270"/>
                        <a:pt x="467" y="2270"/>
                      </a:cubicBezTo>
                      <a:cubicBezTo>
                        <a:pt x="465" y="2270"/>
                        <a:pt x="462" y="2270"/>
                        <a:pt x="460" y="2272"/>
                      </a:cubicBezTo>
                      <a:cubicBezTo>
                        <a:pt x="457" y="2274"/>
                        <a:pt x="454" y="2278"/>
                        <a:pt x="454" y="2282"/>
                      </a:cubicBezTo>
                      <a:cubicBezTo>
                        <a:pt x="453" y="2289"/>
                        <a:pt x="457" y="2296"/>
                        <a:pt x="464" y="2300"/>
                      </a:cubicBezTo>
                      <a:cubicBezTo>
                        <a:pt x="471" y="2304"/>
                        <a:pt x="481" y="2302"/>
                        <a:pt x="488" y="2297"/>
                      </a:cubicBezTo>
                      <a:cubicBezTo>
                        <a:pt x="495" y="2291"/>
                        <a:pt x="498" y="2282"/>
                        <a:pt x="496" y="2272"/>
                      </a:cubicBezTo>
                      <a:cubicBezTo>
                        <a:pt x="495" y="2270"/>
                        <a:pt x="494" y="2267"/>
                        <a:pt x="493" y="2265"/>
                      </a:cubicBezTo>
                      <a:cubicBezTo>
                        <a:pt x="494" y="2266"/>
                        <a:pt x="495" y="2267"/>
                        <a:pt x="496" y="2267"/>
                      </a:cubicBezTo>
                      <a:cubicBezTo>
                        <a:pt x="516" y="2276"/>
                        <a:pt x="538" y="2276"/>
                        <a:pt x="552" y="2294"/>
                      </a:cubicBezTo>
                      <a:cubicBezTo>
                        <a:pt x="552" y="2293"/>
                        <a:pt x="553" y="2292"/>
                        <a:pt x="554" y="2292"/>
                      </a:cubicBezTo>
                      <a:cubicBezTo>
                        <a:pt x="552" y="2290"/>
                        <a:pt x="550" y="2287"/>
                        <a:pt x="547" y="2285"/>
                      </a:cubicBezTo>
                      <a:cubicBezTo>
                        <a:pt x="544" y="2281"/>
                        <a:pt x="540" y="2279"/>
                        <a:pt x="536" y="2277"/>
                      </a:cubicBezTo>
                      <a:cubicBezTo>
                        <a:pt x="541" y="2277"/>
                        <a:pt x="545" y="2276"/>
                        <a:pt x="550" y="2275"/>
                      </a:cubicBezTo>
                      <a:cubicBezTo>
                        <a:pt x="559" y="2272"/>
                        <a:pt x="566" y="2269"/>
                        <a:pt x="575" y="2263"/>
                      </a:cubicBezTo>
                      <a:cubicBezTo>
                        <a:pt x="577" y="2261"/>
                        <a:pt x="580" y="2259"/>
                        <a:pt x="582" y="2256"/>
                      </a:cubicBezTo>
                      <a:cubicBezTo>
                        <a:pt x="588" y="2250"/>
                        <a:pt x="592" y="2245"/>
                        <a:pt x="595" y="2237"/>
                      </a:cubicBezTo>
                      <a:cubicBezTo>
                        <a:pt x="597" y="2229"/>
                        <a:pt x="598" y="2223"/>
                        <a:pt x="597" y="2214"/>
                      </a:cubicBezTo>
                      <a:cubicBezTo>
                        <a:pt x="596" y="2207"/>
                        <a:pt x="592" y="2200"/>
                        <a:pt x="587" y="2195"/>
                      </a:cubicBezTo>
                      <a:cubicBezTo>
                        <a:pt x="578" y="2185"/>
                        <a:pt x="563" y="2184"/>
                        <a:pt x="552" y="2188"/>
                      </a:cubicBezTo>
                      <a:cubicBezTo>
                        <a:pt x="540" y="2193"/>
                        <a:pt x="530" y="2204"/>
                        <a:pt x="523" y="2216"/>
                      </a:cubicBezTo>
                      <a:cubicBezTo>
                        <a:pt x="548" y="2200"/>
                        <a:pt x="561" y="2219"/>
                        <a:pt x="572" y="2222"/>
                      </a:cubicBezTo>
                      <a:cubicBezTo>
                        <a:pt x="588" y="2226"/>
                        <a:pt x="595" y="2214"/>
                        <a:pt x="592" y="2203"/>
                      </a:cubicBezTo>
                      <a:cubicBezTo>
                        <a:pt x="592" y="2203"/>
                        <a:pt x="592" y="2203"/>
                        <a:pt x="592" y="2203"/>
                      </a:cubicBezTo>
                      <a:cubicBezTo>
                        <a:pt x="594" y="2207"/>
                        <a:pt x="595" y="2210"/>
                        <a:pt x="595" y="2214"/>
                      </a:cubicBezTo>
                      <a:cubicBezTo>
                        <a:pt x="596" y="2223"/>
                        <a:pt x="596" y="2229"/>
                        <a:pt x="593" y="2237"/>
                      </a:cubicBezTo>
                      <a:cubicBezTo>
                        <a:pt x="590" y="2244"/>
                        <a:pt x="586" y="2249"/>
                        <a:pt x="581" y="2255"/>
                      </a:cubicBezTo>
                      <a:cubicBezTo>
                        <a:pt x="572" y="2263"/>
                        <a:pt x="563" y="2268"/>
                        <a:pt x="552" y="2271"/>
                      </a:cubicBezTo>
                      <a:cubicBezTo>
                        <a:pt x="555" y="2270"/>
                        <a:pt x="558" y="2268"/>
                        <a:pt x="561" y="2266"/>
                      </a:cubicBezTo>
                      <a:cubicBezTo>
                        <a:pt x="570" y="2260"/>
                        <a:pt x="576" y="2247"/>
                        <a:pt x="569" y="2237"/>
                      </a:cubicBezTo>
                      <a:cubicBezTo>
                        <a:pt x="566" y="2233"/>
                        <a:pt x="561" y="2231"/>
                        <a:pt x="556" y="2232"/>
                      </a:cubicBezTo>
                      <a:cubicBezTo>
                        <a:pt x="552" y="2232"/>
                        <a:pt x="549" y="2235"/>
                        <a:pt x="547" y="2238"/>
                      </a:cubicBezTo>
                      <a:cubicBezTo>
                        <a:pt x="545" y="2241"/>
                        <a:pt x="545" y="2246"/>
                        <a:pt x="547" y="2250"/>
                      </a:cubicBezTo>
                      <a:cubicBezTo>
                        <a:pt x="549" y="2254"/>
                        <a:pt x="555" y="2257"/>
                        <a:pt x="560" y="2255"/>
                      </a:cubicBezTo>
                      <a:cubicBezTo>
                        <a:pt x="563" y="2254"/>
                        <a:pt x="565" y="2251"/>
                        <a:pt x="564" y="2247"/>
                      </a:cubicBezTo>
                      <a:cubicBezTo>
                        <a:pt x="564" y="2245"/>
                        <a:pt x="562" y="2244"/>
                        <a:pt x="560" y="2244"/>
                      </a:cubicBezTo>
                      <a:cubicBezTo>
                        <a:pt x="561" y="2245"/>
                        <a:pt x="562" y="2246"/>
                        <a:pt x="561" y="2248"/>
                      </a:cubicBezTo>
                      <a:cubicBezTo>
                        <a:pt x="561" y="2251"/>
                        <a:pt x="558" y="2252"/>
                        <a:pt x="555" y="2251"/>
                      </a:cubicBezTo>
                      <a:cubicBezTo>
                        <a:pt x="554" y="2250"/>
                        <a:pt x="553" y="2248"/>
                        <a:pt x="553" y="2246"/>
                      </a:cubicBezTo>
                      <a:cubicBezTo>
                        <a:pt x="552" y="2243"/>
                        <a:pt x="554" y="2240"/>
                        <a:pt x="557" y="2239"/>
                      </a:cubicBezTo>
                      <a:cubicBezTo>
                        <a:pt x="560" y="2238"/>
                        <a:pt x="564" y="2239"/>
                        <a:pt x="565" y="2242"/>
                      </a:cubicBezTo>
                      <a:cubicBezTo>
                        <a:pt x="571" y="2250"/>
                        <a:pt x="564" y="2262"/>
                        <a:pt x="557" y="2267"/>
                      </a:cubicBezTo>
                      <a:cubicBezTo>
                        <a:pt x="533" y="2283"/>
                        <a:pt x="492" y="2265"/>
                        <a:pt x="470" y="2247"/>
                      </a:cubicBezTo>
                      <a:cubicBezTo>
                        <a:pt x="479" y="2251"/>
                        <a:pt x="488" y="2252"/>
                        <a:pt x="498" y="2250"/>
                      </a:cubicBezTo>
                      <a:cubicBezTo>
                        <a:pt x="502" y="2249"/>
                        <a:pt x="507" y="2247"/>
                        <a:pt x="511" y="2242"/>
                      </a:cubicBezTo>
                      <a:cubicBezTo>
                        <a:pt x="507" y="2246"/>
                        <a:pt x="502" y="2247"/>
                        <a:pt x="497" y="2248"/>
                      </a:cubicBezTo>
                      <a:cubicBezTo>
                        <a:pt x="486" y="2250"/>
                        <a:pt x="476" y="2247"/>
                        <a:pt x="466" y="2241"/>
                      </a:cubicBezTo>
                      <a:cubicBezTo>
                        <a:pt x="460" y="2236"/>
                        <a:pt x="455" y="2230"/>
                        <a:pt x="451" y="2224"/>
                      </a:cubicBezTo>
                      <a:cubicBezTo>
                        <a:pt x="445" y="2212"/>
                        <a:pt x="444" y="2200"/>
                        <a:pt x="438" y="2188"/>
                      </a:cubicBezTo>
                      <a:cubicBezTo>
                        <a:pt x="438" y="2187"/>
                        <a:pt x="438" y="2187"/>
                        <a:pt x="438" y="2187"/>
                      </a:cubicBezTo>
                      <a:cubicBezTo>
                        <a:pt x="435" y="2180"/>
                        <a:pt x="431" y="2174"/>
                        <a:pt x="426" y="2168"/>
                      </a:cubicBezTo>
                      <a:cubicBezTo>
                        <a:pt x="425" y="2166"/>
                        <a:pt x="413" y="2152"/>
                        <a:pt x="411" y="2153"/>
                      </a:cubicBezTo>
                      <a:cubicBezTo>
                        <a:pt x="411" y="2155"/>
                        <a:pt x="418" y="2164"/>
                        <a:pt x="419" y="2165"/>
                      </a:cubicBezTo>
                      <a:cubicBezTo>
                        <a:pt x="425" y="2173"/>
                        <a:pt x="430" y="2180"/>
                        <a:pt x="434" y="2189"/>
                      </a:cubicBezTo>
                      <a:cubicBezTo>
                        <a:pt x="434" y="2190"/>
                        <a:pt x="434" y="2190"/>
                        <a:pt x="434" y="2190"/>
                      </a:cubicBezTo>
                      <a:cubicBezTo>
                        <a:pt x="439" y="2201"/>
                        <a:pt x="442" y="2211"/>
                        <a:pt x="441" y="2224"/>
                      </a:cubicBezTo>
                      <a:cubicBezTo>
                        <a:pt x="439" y="2239"/>
                        <a:pt x="432" y="2254"/>
                        <a:pt x="419" y="2262"/>
                      </a:cubicBezTo>
                      <a:cubicBezTo>
                        <a:pt x="411" y="2266"/>
                        <a:pt x="398" y="2267"/>
                        <a:pt x="393" y="2259"/>
                      </a:cubicBezTo>
                      <a:cubicBezTo>
                        <a:pt x="391" y="2256"/>
                        <a:pt x="391" y="2252"/>
                        <a:pt x="394" y="2250"/>
                      </a:cubicBezTo>
                      <a:cubicBezTo>
                        <a:pt x="396" y="2247"/>
                        <a:pt x="399" y="2247"/>
                        <a:pt x="401" y="2248"/>
                      </a:cubicBezTo>
                      <a:cubicBezTo>
                        <a:pt x="404" y="2250"/>
                        <a:pt x="404" y="2252"/>
                        <a:pt x="405" y="2253"/>
                      </a:cubicBezTo>
                      <a:cubicBezTo>
                        <a:pt x="405" y="2256"/>
                        <a:pt x="402" y="2258"/>
                        <a:pt x="399" y="2257"/>
                      </a:cubicBezTo>
                      <a:cubicBezTo>
                        <a:pt x="398" y="2257"/>
                        <a:pt x="397" y="2256"/>
                        <a:pt x="397" y="2254"/>
                      </a:cubicBezTo>
                      <a:cubicBezTo>
                        <a:pt x="395" y="2256"/>
                        <a:pt x="396" y="2258"/>
                        <a:pt x="398" y="2259"/>
                      </a:cubicBezTo>
                      <a:cubicBezTo>
                        <a:pt x="401" y="2261"/>
                        <a:pt x="404" y="2261"/>
                        <a:pt x="407" y="2259"/>
                      </a:cubicBezTo>
                      <a:cubicBezTo>
                        <a:pt x="411" y="2255"/>
                        <a:pt x="411" y="2249"/>
                        <a:pt x="407" y="2245"/>
                      </a:cubicBezTo>
                      <a:cubicBezTo>
                        <a:pt x="405" y="2242"/>
                        <a:pt x="401" y="2240"/>
                        <a:pt x="397" y="2240"/>
                      </a:cubicBezTo>
                      <a:cubicBezTo>
                        <a:pt x="393" y="2240"/>
                        <a:pt x="390" y="2242"/>
                        <a:pt x="387" y="2245"/>
                      </a:cubicBezTo>
                      <a:cubicBezTo>
                        <a:pt x="384" y="2250"/>
                        <a:pt x="384" y="2255"/>
                        <a:pt x="387" y="2260"/>
                      </a:cubicBezTo>
                      <a:cubicBezTo>
                        <a:pt x="393" y="2270"/>
                        <a:pt x="407" y="2271"/>
                        <a:pt x="416" y="2265"/>
                      </a:cubicBezTo>
                      <a:cubicBezTo>
                        <a:pt x="419" y="2263"/>
                        <a:pt x="422" y="2261"/>
                        <a:pt x="425" y="2259"/>
                      </a:cubicBezTo>
                      <a:cubicBezTo>
                        <a:pt x="417" y="2268"/>
                        <a:pt x="409" y="2273"/>
                        <a:pt x="397" y="2278"/>
                      </a:cubicBezTo>
                      <a:cubicBezTo>
                        <a:pt x="390" y="2280"/>
                        <a:pt x="384" y="2281"/>
                        <a:pt x="376" y="2281"/>
                      </a:cubicBezTo>
                      <a:cubicBezTo>
                        <a:pt x="367" y="2280"/>
                        <a:pt x="362" y="2278"/>
                        <a:pt x="354" y="2274"/>
                      </a:cubicBezTo>
                      <a:cubicBezTo>
                        <a:pt x="351" y="2271"/>
                        <a:pt x="348" y="2269"/>
                        <a:pt x="346" y="2265"/>
                      </a:cubicBezTo>
                      <a:cubicBezTo>
                        <a:pt x="346" y="2265"/>
                        <a:pt x="346" y="2265"/>
                        <a:pt x="346" y="2265"/>
                      </a:cubicBezTo>
                      <a:cubicBezTo>
                        <a:pt x="354" y="2273"/>
                        <a:pt x="368" y="2272"/>
                        <a:pt x="371" y="2256"/>
                      </a:cubicBezTo>
                      <a:cubicBezTo>
                        <a:pt x="374" y="2244"/>
                        <a:pt x="362" y="2224"/>
                        <a:pt x="387" y="2209"/>
                      </a:cubicBezTo>
                      <a:cubicBezTo>
                        <a:pt x="373" y="2210"/>
                        <a:pt x="359" y="2214"/>
                        <a:pt x="350" y="2222"/>
                      </a:cubicBezTo>
                      <a:cubicBezTo>
                        <a:pt x="341" y="2231"/>
                        <a:pt x="336" y="2245"/>
                        <a:pt x="340" y="2257"/>
                      </a:cubicBezTo>
                      <a:cubicBezTo>
                        <a:pt x="343" y="2264"/>
                        <a:pt x="348" y="2270"/>
                        <a:pt x="354" y="2275"/>
                      </a:cubicBezTo>
                      <a:cubicBezTo>
                        <a:pt x="361" y="2279"/>
                        <a:pt x="367" y="2282"/>
                        <a:pt x="376" y="2283"/>
                      </a:cubicBezTo>
                      <a:cubicBezTo>
                        <a:pt x="384" y="2283"/>
                        <a:pt x="390" y="2283"/>
                        <a:pt x="398" y="2280"/>
                      </a:cubicBezTo>
                      <a:cubicBezTo>
                        <a:pt x="401" y="2279"/>
                        <a:pt x="404" y="2278"/>
                        <a:pt x="408" y="2276"/>
                      </a:cubicBezTo>
                      <a:cubicBezTo>
                        <a:pt x="409" y="2275"/>
                        <a:pt x="411" y="2274"/>
                        <a:pt x="412" y="2273"/>
                      </a:cubicBezTo>
                      <a:cubicBezTo>
                        <a:pt x="395" y="2286"/>
                        <a:pt x="394" y="2309"/>
                        <a:pt x="404" y="2328"/>
                      </a:cubicBezTo>
                      <a:cubicBezTo>
                        <a:pt x="405" y="2329"/>
                        <a:pt x="406" y="2331"/>
                        <a:pt x="407" y="2332"/>
                      </a:cubicBezTo>
                      <a:cubicBezTo>
                        <a:pt x="421" y="2352"/>
                        <a:pt x="446" y="2364"/>
                        <a:pt x="471" y="2366"/>
                      </a:cubicBezTo>
                      <a:close/>
                      <a:moveTo>
                        <a:pt x="488" y="2375"/>
                      </a:moveTo>
                      <a:cubicBezTo>
                        <a:pt x="485" y="2369"/>
                        <a:pt x="488" y="2361"/>
                        <a:pt x="492" y="2358"/>
                      </a:cubicBezTo>
                      <a:cubicBezTo>
                        <a:pt x="488" y="2352"/>
                        <a:pt x="474" y="2355"/>
                        <a:pt x="475" y="2365"/>
                      </a:cubicBezTo>
                      <a:cubicBezTo>
                        <a:pt x="475" y="2372"/>
                        <a:pt x="482" y="2378"/>
                        <a:pt x="488" y="2375"/>
                      </a:cubicBezTo>
                      <a:close/>
                      <a:moveTo>
                        <a:pt x="475" y="2378"/>
                      </a:moveTo>
                      <a:cubicBezTo>
                        <a:pt x="479" y="2387"/>
                        <a:pt x="488" y="2396"/>
                        <a:pt x="497" y="2401"/>
                      </a:cubicBezTo>
                      <a:cubicBezTo>
                        <a:pt x="505" y="2406"/>
                        <a:pt x="516" y="2408"/>
                        <a:pt x="526" y="2408"/>
                      </a:cubicBezTo>
                      <a:cubicBezTo>
                        <a:pt x="544" y="2410"/>
                        <a:pt x="564" y="2406"/>
                        <a:pt x="580" y="2416"/>
                      </a:cubicBezTo>
                      <a:cubicBezTo>
                        <a:pt x="594" y="2424"/>
                        <a:pt x="597" y="2440"/>
                        <a:pt x="593" y="2449"/>
                      </a:cubicBezTo>
                      <a:cubicBezTo>
                        <a:pt x="589" y="2458"/>
                        <a:pt x="578" y="2464"/>
                        <a:pt x="568" y="2462"/>
                      </a:cubicBezTo>
                      <a:cubicBezTo>
                        <a:pt x="561" y="2461"/>
                        <a:pt x="552" y="2454"/>
                        <a:pt x="554" y="2445"/>
                      </a:cubicBezTo>
                      <a:cubicBezTo>
                        <a:pt x="555" y="2441"/>
                        <a:pt x="559" y="2438"/>
                        <a:pt x="562" y="2440"/>
                      </a:cubicBezTo>
                      <a:cubicBezTo>
                        <a:pt x="559" y="2443"/>
                        <a:pt x="561" y="2447"/>
                        <a:pt x="566" y="2449"/>
                      </a:cubicBezTo>
                      <a:cubicBezTo>
                        <a:pt x="569" y="2450"/>
                        <a:pt x="573" y="2449"/>
                        <a:pt x="575" y="2448"/>
                      </a:cubicBezTo>
                      <a:cubicBezTo>
                        <a:pt x="580" y="2445"/>
                        <a:pt x="582" y="2439"/>
                        <a:pt x="580" y="2433"/>
                      </a:cubicBezTo>
                      <a:cubicBezTo>
                        <a:pt x="574" y="2421"/>
                        <a:pt x="553" y="2420"/>
                        <a:pt x="540" y="2421"/>
                      </a:cubicBezTo>
                      <a:cubicBezTo>
                        <a:pt x="521" y="2422"/>
                        <a:pt x="503" y="2417"/>
                        <a:pt x="488" y="2405"/>
                      </a:cubicBezTo>
                      <a:cubicBezTo>
                        <a:pt x="480" y="2398"/>
                        <a:pt x="474" y="2388"/>
                        <a:pt x="475" y="2378"/>
                      </a:cubicBezTo>
                      <a:close/>
                      <a:moveTo>
                        <a:pt x="353" y="2214"/>
                      </a:moveTo>
                      <a:cubicBezTo>
                        <a:pt x="341" y="2222"/>
                        <a:pt x="332" y="2212"/>
                        <a:pt x="324" y="2205"/>
                      </a:cubicBezTo>
                      <a:cubicBezTo>
                        <a:pt x="316" y="2198"/>
                        <a:pt x="305" y="2195"/>
                        <a:pt x="297" y="2204"/>
                      </a:cubicBezTo>
                      <a:cubicBezTo>
                        <a:pt x="309" y="2210"/>
                        <a:pt x="305" y="2217"/>
                        <a:pt x="314" y="2225"/>
                      </a:cubicBezTo>
                      <a:cubicBezTo>
                        <a:pt x="323" y="2234"/>
                        <a:pt x="341" y="2233"/>
                        <a:pt x="353" y="2214"/>
                      </a:cubicBezTo>
                      <a:close/>
                      <a:moveTo>
                        <a:pt x="297" y="2145"/>
                      </a:moveTo>
                      <a:cubicBezTo>
                        <a:pt x="284" y="2174"/>
                        <a:pt x="251" y="2155"/>
                        <a:pt x="247" y="2137"/>
                      </a:cubicBezTo>
                      <a:cubicBezTo>
                        <a:pt x="256" y="2150"/>
                        <a:pt x="285" y="2155"/>
                        <a:pt x="297" y="2145"/>
                      </a:cubicBezTo>
                      <a:close/>
                      <a:moveTo>
                        <a:pt x="308" y="2130"/>
                      </a:moveTo>
                      <a:cubicBezTo>
                        <a:pt x="321" y="2144"/>
                        <a:pt x="323" y="2167"/>
                        <a:pt x="315" y="2180"/>
                      </a:cubicBezTo>
                      <a:cubicBezTo>
                        <a:pt x="298" y="2210"/>
                        <a:pt x="266" y="2191"/>
                        <a:pt x="288" y="2168"/>
                      </a:cubicBezTo>
                      <a:cubicBezTo>
                        <a:pt x="300" y="2156"/>
                        <a:pt x="307" y="2148"/>
                        <a:pt x="308" y="2130"/>
                      </a:cubicBezTo>
                      <a:close/>
                      <a:moveTo>
                        <a:pt x="199" y="2020"/>
                      </a:moveTo>
                      <a:cubicBezTo>
                        <a:pt x="185" y="2052"/>
                        <a:pt x="203" y="2078"/>
                        <a:pt x="223" y="2096"/>
                      </a:cubicBezTo>
                      <a:cubicBezTo>
                        <a:pt x="235" y="2106"/>
                        <a:pt x="255" y="2113"/>
                        <a:pt x="258" y="2129"/>
                      </a:cubicBezTo>
                      <a:cubicBezTo>
                        <a:pt x="275" y="2112"/>
                        <a:pt x="235" y="2086"/>
                        <a:pt x="224" y="2076"/>
                      </a:cubicBezTo>
                      <a:cubicBezTo>
                        <a:pt x="205" y="2060"/>
                        <a:pt x="195" y="2041"/>
                        <a:pt x="199" y="2020"/>
                      </a:cubicBezTo>
                      <a:close/>
                      <a:moveTo>
                        <a:pt x="805" y="1787"/>
                      </a:moveTo>
                      <a:cubicBezTo>
                        <a:pt x="823" y="1804"/>
                        <a:pt x="857" y="1792"/>
                        <a:pt x="872" y="1793"/>
                      </a:cubicBezTo>
                      <a:cubicBezTo>
                        <a:pt x="894" y="1794"/>
                        <a:pt x="895" y="1815"/>
                        <a:pt x="873" y="1817"/>
                      </a:cubicBezTo>
                      <a:cubicBezTo>
                        <a:pt x="851" y="1820"/>
                        <a:pt x="818" y="1807"/>
                        <a:pt x="805" y="1787"/>
                      </a:cubicBezTo>
                      <a:close/>
                      <a:moveTo>
                        <a:pt x="954" y="1764"/>
                      </a:moveTo>
                      <a:cubicBezTo>
                        <a:pt x="940" y="1735"/>
                        <a:pt x="959" y="1711"/>
                        <a:pt x="960" y="1695"/>
                      </a:cubicBezTo>
                      <a:cubicBezTo>
                        <a:pt x="961" y="1678"/>
                        <a:pt x="945" y="1675"/>
                        <a:pt x="939" y="1692"/>
                      </a:cubicBezTo>
                      <a:cubicBezTo>
                        <a:pt x="932" y="1715"/>
                        <a:pt x="938" y="1745"/>
                        <a:pt x="954" y="1764"/>
                      </a:cubicBezTo>
                      <a:close/>
                      <a:moveTo>
                        <a:pt x="542" y="1990"/>
                      </a:moveTo>
                      <a:cubicBezTo>
                        <a:pt x="560" y="1996"/>
                        <a:pt x="570" y="1986"/>
                        <a:pt x="578" y="1968"/>
                      </a:cubicBezTo>
                      <a:cubicBezTo>
                        <a:pt x="584" y="1953"/>
                        <a:pt x="596" y="1944"/>
                        <a:pt x="607" y="1948"/>
                      </a:cubicBezTo>
                      <a:cubicBezTo>
                        <a:pt x="603" y="1940"/>
                        <a:pt x="590" y="1935"/>
                        <a:pt x="580" y="1941"/>
                      </a:cubicBezTo>
                      <a:cubicBezTo>
                        <a:pt x="567" y="1950"/>
                        <a:pt x="568" y="1967"/>
                        <a:pt x="559" y="1980"/>
                      </a:cubicBezTo>
                      <a:cubicBezTo>
                        <a:pt x="557" y="1984"/>
                        <a:pt x="551" y="1989"/>
                        <a:pt x="542" y="1990"/>
                      </a:cubicBezTo>
                      <a:close/>
                      <a:moveTo>
                        <a:pt x="898" y="1922"/>
                      </a:moveTo>
                      <a:cubicBezTo>
                        <a:pt x="900" y="1923"/>
                        <a:pt x="901" y="1925"/>
                        <a:pt x="900" y="1927"/>
                      </a:cubicBezTo>
                      <a:cubicBezTo>
                        <a:pt x="899" y="1929"/>
                        <a:pt x="896" y="1930"/>
                        <a:pt x="894" y="1929"/>
                      </a:cubicBezTo>
                      <a:cubicBezTo>
                        <a:pt x="893" y="1928"/>
                        <a:pt x="892" y="1926"/>
                        <a:pt x="893" y="1924"/>
                      </a:cubicBezTo>
                      <a:cubicBezTo>
                        <a:pt x="894" y="1922"/>
                        <a:pt x="896" y="1921"/>
                        <a:pt x="898" y="1922"/>
                      </a:cubicBezTo>
                      <a:close/>
                      <a:moveTo>
                        <a:pt x="877" y="1923"/>
                      </a:moveTo>
                      <a:cubicBezTo>
                        <a:pt x="880" y="1925"/>
                        <a:pt x="882" y="1930"/>
                        <a:pt x="880" y="1933"/>
                      </a:cubicBezTo>
                      <a:cubicBezTo>
                        <a:pt x="878" y="1937"/>
                        <a:pt x="874" y="1939"/>
                        <a:pt x="870" y="1937"/>
                      </a:cubicBezTo>
                      <a:cubicBezTo>
                        <a:pt x="866" y="1935"/>
                        <a:pt x="865" y="1930"/>
                        <a:pt x="866" y="1927"/>
                      </a:cubicBezTo>
                      <a:cubicBezTo>
                        <a:pt x="868" y="1923"/>
                        <a:pt x="873" y="1921"/>
                        <a:pt x="877" y="1923"/>
                      </a:cubicBezTo>
                      <a:close/>
                      <a:moveTo>
                        <a:pt x="888" y="1920"/>
                      </a:moveTo>
                      <a:cubicBezTo>
                        <a:pt x="891" y="1921"/>
                        <a:pt x="892" y="1924"/>
                        <a:pt x="891" y="1927"/>
                      </a:cubicBezTo>
                      <a:cubicBezTo>
                        <a:pt x="889" y="1929"/>
                        <a:pt x="886" y="1930"/>
                        <a:pt x="884" y="1929"/>
                      </a:cubicBezTo>
                      <a:cubicBezTo>
                        <a:pt x="882" y="1928"/>
                        <a:pt x="881" y="1925"/>
                        <a:pt x="882" y="1922"/>
                      </a:cubicBezTo>
                      <a:cubicBezTo>
                        <a:pt x="883" y="1920"/>
                        <a:pt x="886" y="1919"/>
                        <a:pt x="888" y="1920"/>
                      </a:cubicBezTo>
                      <a:close/>
                      <a:moveTo>
                        <a:pt x="593" y="1806"/>
                      </a:moveTo>
                      <a:cubicBezTo>
                        <a:pt x="595" y="1810"/>
                        <a:pt x="597" y="1812"/>
                        <a:pt x="599" y="1813"/>
                      </a:cubicBezTo>
                      <a:cubicBezTo>
                        <a:pt x="603" y="1815"/>
                        <a:pt x="607" y="1814"/>
                        <a:pt x="611" y="1811"/>
                      </a:cubicBezTo>
                      <a:cubicBezTo>
                        <a:pt x="615" y="1807"/>
                        <a:pt x="614" y="1801"/>
                        <a:pt x="612" y="1798"/>
                      </a:cubicBezTo>
                      <a:cubicBezTo>
                        <a:pt x="608" y="1791"/>
                        <a:pt x="602" y="1794"/>
                        <a:pt x="597" y="1793"/>
                      </a:cubicBezTo>
                      <a:cubicBezTo>
                        <a:pt x="592" y="1792"/>
                        <a:pt x="588" y="1786"/>
                        <a:pt x="588" y="1779"/>
                      </a:cubicBezTo>
                      <a:cubicBezTo>
                        <a:pt x="589" y="1770"/>
                        <a:pt x="593" y="1763"/>
                        <a:pt x="601" y="1761"/>
                      </a:cubicBezTo>
                      <a:cubicBezTo>
                        <a:pt x="606" y="1760"/>
                        <a:pt x="612" y="1761"/>
                        <a:pt x="613" y="1766"/>
                      </a:cubicBezTo>
                      <a:cubicBezTo>
                        <a:pt x="608" y="1764"/>
                        <a:pt x="602" y="1768"/>
                        <a:pt x="604" y="1775"/>
                      </a:cubicBezTo>
                      <a:cubicBezTo>
                        <a:pt x="606" y="1778"/>
                        <a:pt x="612" y="1783"/>
                        <a:pt x="617" y="1789"/>
                      </a:cubicBezTo>
                      <a:cubicBezTo>
                        <a:pt x="623" y="1795"/>
                        <a:pt x="628" y="1801"/>
                        <a:pt x="629" y="1807"/>
                      </a:cubicBezTo>
                      <a:cubicBezTo>
                        <a:pt x="631" y="1821"/>
                        <a:pt x="620" y="1834"/>
                        <a:pt x="606" y="1833"/>
                      </a:cubicBezTo>
                      <a:cubicBezTo>
                        <a:pt x="599" y="1833"/>
                        <a:pt x="593" y="1829"/>
                        <a:pt x="588" y="1824"/>
                      </a:cubicBezTo>
                      <a:cubicBezTo>
                        <a:pt x="583" y="1819"/>
                        <a:pt x="573" y="1802"/>
                        <a:pt x="564" y="1800"/>
                      </a:cubicBezTo>
                      <a:cubicBezTo>
                        <a:pt x="558" y="1799"/>
                        <a:pt x="554" y="1804"/>
                        <a:pt x="554" y="1808"/>
                      </a:cubicBezTo>
                      <a:cubicBezTo>
                        <a:pt x="549" y="1807"/>
                        <a:pt x="548" y="1798"/>
                        <a:pt x="551" y="1793"/>
                      </a:cubicBezTo>
                      <a:cubicBezTo>
                        <a:pt x="557" y="1783"/>
                        <a:pt x="574" y="1781"/>
                        <a:pt x="585" y="1790"/>
                      </a:cubicBezTo>
                      <a:cubicBezTo>
                        <a:pt x="589" y="1794"/>
                        <a:pt x="591" y="1799"/>
                        <a:pt x="593" y="1806"/>
                      </a:cubicBezTo>
                      <a:close/>
                      <a:moveTo>
                        <a:pt x="567" y="2319"/>
                      </a:moveTo>
                      <a:cubicBezTo>
                        <a:pt x="565" y="2322"/>
                        <a:pt x="562" y="2322"/>
                        <a:pt x="559" y="2321"/>
                      </a:cubicBezTo>
                      <a:cubicBezTo>
                        <a:pt x="557" y="2319"/>
                        <a:pt x="556" y="2316"/>
                        <a:pt x="558" y="2313"/>
                      </a:cubicBezTo>
                      <a:cubicBezTo>
                        <a:pt x="560" y="2311"/>
                        <a:pt x="563" y="2310"/>
                        <a:pt x="566" y="2312"/>
                      </a:cubicBezTo>
                      <a:cubicBezTo>
                        <a:pt x="568" y="2313"/>
                        <a:pt x="569" y="2317"/>
                        <a:pt x="567" y="2319"/>
                      </a:cubicBezTo>
                      <a:close/>
                      <a:moveTo>
                        <a:pt x="563" y="2329"/>
                      </a:moveTo>
                      <a:cubicBezTo>
                        <a:pt x="562" y="2331"/>
                        <a:pt x="559" y="2332"/>
                        <a:pt x="558" y="2330"/>
                      </a:cubicBezTo>
                      <a:cubicBezTo>
                        <a:pt x="556" y="2329"/>
                        <a:pt x="555" y="2326"/>
                        <a:pt x="556" y="2324"/>
                      </a:cubicBezTo>
                      <a:cubicBezTo>
                        <a:pt x="558" y="2323"/>
                        <a:pt x="560" y="2322"/>
                        <a:pt x="562" y="2323"/>
                      </a:cubicBezTo>
                      <a:cubicBezTo>
                        <a:pt x="564" y="2325"/>
                        <a:pt x="565" y="2327"/>
                        <a:pt x="563" y="2329"/>
                      </a:cubicBezTo>
                      <a:close/>
                      <a:moveTo>
                        <a:pt x="565" y="2306"/>
                      </a:moveTo>
                      <a:cubicBezTo>
                        <a:pt x="563" y="2310"/>
                        <a:pt x="557" y="2311"/>
                        <a:pt x="554" y="2308"/>
                      </a:cubicBezTo>
                      <a:cubicBezTo>
                        <a:pt x="550" y="2305"/>
                        <a:pt x="549" y="2300"/>
                        <a:pt x="551" y="2297"/>
                      </a:cubicBezTo>
                      <a:cubicBezTo>
                        <a:pt x="554" y="2293"/>
                        <a:pt x="559" y="2292"/>
                        <a:pt x="563" y="2294"/>
                      </a:cubicBezTo>
                      <a:cubicBezTo>
                        <a:pt x="567" y="2297"/>
                        <a:pt x="568" y="2302"/>
                        <a:pt x="565" y="2306"/>
                      </a:cubicBezTo>
                      <a:close/>
                      <a:moveTo>
                        <a:pt x="644" y="1907"/>
                      </a:moveTo>
                      <a:cubicBezTo>
                        <a:pt x="644" y="1914"/>
                        <a:pt x="643" y="1921"/>
                        <a:pt x="640" y="1927"/>
                      </a:cubicBezTo>
                      <a:cubicBezTo>
                        <a:pt x="636" y="1932"/>
                        <a:pt x="629" y="1936"/>
                        <a:pt x="622" y="1935"/>
                      </a:cubicBezTo>
                      <a:cubicBezTo>
                        <a:pt x="614" y="1933"/>
                        <a:pt x="609" y="1926"/>
                        <a:pt x="607" y="1918"/>
                      </a:cubicBezTo>
                      <a:cubicBezTo>
                        <a:pt x="604" y="1907"/>
                        <a:pt x="609" y="1896"/>
                        <a:pt x="617" y="1889"/>
                      </a:cubicBezTo>
                      <a:cubicBezTo>
                        <a:pt x="623" y="1883"/>
                        <a:pt x="632" y="1879"/>
                        <a:pt x="641" y="1876"/>
                      </a:cubicBezTo>
                      <a:cubicBezTo>
                        <a:pt x="640" y="1876"/>
                        <a:pt x="638" y="1876"/>
                        <a:pt x="637" y="1876"/>
                      </a:cubicBezTo>
                      <a:cubicBezTo>
                        <a:pt x="613" y="1876"/>
                        <a:pt x="591" y="1871"/>
                        <a:pt x="569" y="1863"/>
                      </a:cubicBezTo>
                      <a:cubicBezTo>
                        <a:pt x="544" y="1853"/>
                        <a:pt x="529" y="1841"/>
                        <a:pt x="500" y="1844"/>
                      </a:cubicBezTo>
                      <a:cubicBezTo>
                        <a:pt x="494" y="1845"/>
                        <a:pt x="489" y="1846"/>
                        <a:pt x="483" y="1849"/>
                      </a:cubicBezTo>
                      <a:cubicBezTo>
                        <a:pt x="475" y="1852"/>
                        <a:pt x="469" y="1856"/>
                        <a:pt x="463" y="1862"/>
                      </a:cubicBezTo>
                      <a:cubicBezTo>
                        <a:pt x="457" y="1868"/>
                        <a:pt x="453" y="1873"/>
                        <a:pt x="449" y="1881"/>
                      </a:cubicBezTo>
                      <a:cubicBezTo>
                        <a:pt x="438" y="1910"/>
                        <a:pt x="447" y="1935"/>
                        <a:pt x="471" y="1954"/>
                      </a:cubicBezTo>
                      <a:cubicBezTo>
                        <a:pt x="481" y="1962"/>
                        <a:pt x="493" y="1965"/>
                        <a:pt x="506" y="1961"/>
                      </a:cubicBezTo>
                      <a:cubicBezTo>
                        <a:pt x="516" y="1957"/>
                        <a:pt x="524" y="1950"/>
                        <a:pt x="527" y="1939"/>
                      </a:cubicBezTo>
                      <a:cubicBezTo>
                        <a:pt x="529" y="1930"/>
                        <a:pt x="527" y="1922"/>
                        <a:pt x="523" y="1914"/>
                      </a:cubicBezTo>
                      <a:cubicBezTo>
                        <a:pt x="520" y="1911"/>
                        <a:pt x="518" y="1909"/>
                        <a:pt x="515" y="1907"/>
                      </a:cubicBezTo>
                      <a:cubicBezTo>
                        <a:pt x="516" y="1907"/>
                        <a:pt x="517" y="1908"/>
                        <a:pt x="517" y="1909"/>
                      </a:cubicBezTo>
                      <a:cubicBezTo>
                        <a:pt x="522" y="1916"/>
                        <a:pt x="520" y="1924"/>
                        <a:pt x="513" y="1929"/>
                      </a:cubicBezTo>
                      <a:cubicBezTo>
                        <a:pt x="507" y="1933"/>
                        <a:pt x="498" y="1931"/>
                        <a:pt x="494" y="1924"/>
                      </a:cubicBezTo>
                      <a:cubicBezTo>
                        <a:pt x="489" y="1918"/>
                        <a:pt x="491" y="1909"/>
                        <a:pt x="498" y="1905"/>
                      </a:cubicBezTo>
                      <a:cubicBezTo>
                        <a:pt x="507" y="1899"/>
                        <a:pt x="519" y="1905"/>
                        <a:pt x="524" y="1913"/>
                      </a:cubicBezTo>
                      <a:cubicBezTo>
                        <a:pt x="530" y="1921"/>
                        <a:pt x="532" y="1930"/>
                        <a:pt x="530" y="1939"/>
                      </a:cubicBezTo>
                      <a:cubicBezTo>
                        <a:pt x="528" y="1950"/>
                        <a:pt x="521" y="1958"/>
                        <a:pt x="511" y="1962"/>
                      </a:cubicBezTo>
                      <a:cubicBezTo>
                        <a:pt x="521" y="1959"/>
                        <a:pt x="529" y="1954"/>
                        <a:pt x="535" y="1948"/>
                      </a:cubicBezTo>
                      <a:cubicBezTo>
                        <a:pt x="536" y="1949"/>
                        <a:pt x="538" y="1951"/>
                        <a:pt x="539" y="1951"/>
                      </a:cubicBezTo>
                      <a:cubicBezTo>
                        <a:pt x="528" y="1961"/>
                        <a:pt x="516" y="1966"/>
                        <a:pt x="506" y="1967"/>
                      </a:cubicBezTo>
                      <a:cubicBezTo>
                        <a:pt x="526" y="1966"/>
                        <a:pt x="543" y="1959"/>
                        <a:pt x="555" y="1945"/>
                      </a:cubicBezTo>
                      <a:cubicBezTo>
                        <a:pt x="562" y="1937"/>
                        <a:pt x="567" y="1926"/>
                        <a:pt x="569" y="1913"/>
                      </a:cubicBezTo>
                      <a:cubicBezTo>
                        <a:pt x="571" y="1907"/>
                        <a:pt x="571" y="1900"/>
                        <a:pt x="572" y="1893"/>
                      </a:cubicBezTo>
                      <a:cubicBezTo>
                        <a:pt x="574" y="1886"/>
                        <a:pt x="576" y="1881"/>
                        <a:pt x="581" y="1877"/>
                      </a:cubicBezTo>
                      <a:cubicBezTo>
                        <a:pt x="586" y="1874"/>
                        <a:pt x="591" y="1873"/>
                        <a:pt x="596" y="1876"/>
                      </a:cubicBezTo>
                      <a:cubicBezTo>
                        <a:pt x="600" y="1878"/>
                        <a:pt x="603" y="1882"/>
                        <a:pt x="603" y="1887"/>
                      </a:cubicBezTo>
                      <a:cubicBezTo>
                        <a:pt x="603" y="1890"/>
                        <a:pt x="602" y="1892"/>
                        <a:pt x="599" y="1894"/>
                      </a:cubicBezTo>
                      <a:cubicBezTo>
                        <a:pt x="596" y="1897"/>
                        <a:pt x="591" y="1897"/>
                        <a:pt x="589" y="1893"/>
                      </a:cubicBezTo>
                      <a:cubicBezTo>
                        <a:pt x="587" y="1891"/>
                        <a:pt x="587" y="1888"/>
                        <a:pt x="589" y="1886"/>
                      </a:cubicBezTo>
                      <a:cubicBezTo>
                        <a:pt x="592" y="1884"/>
                        <a:pt x="595" y="1884"/>
                        <a:pt x="597" y="1887"/>
                      </a:cubicBezTo>
                      <a:cubicBezTo>
                        <a:pt x="599" y="1889"/>
                        <a:pt x="599" y="1892"/>
                        <a:pt x="597" y="1894"/>
                      </a:cubicBezTo>
                      <a:cubicBezTo>
                        <a:pt x="597" y="1895"/>
                        <a:pt x="596" y="1895"/>
                        <a:pt x="595" y="1895"/>
                      </a:cubicBezTo>
                      <a:cubicBezTo>
                        <a:pt x="597" y="1895"/>
                        <a:pt x="598" y="1895"/>
                        <a:pt x="599" y="1894"/>
                      </a:cubicBezTo>
                      <a:cubicBezTo>
                        <a:pt x="601" y="1892"/>
                        <a:pt x="602" y="1890"/>
                        <a:pt x="602" y="1887"/>
                      </a:cubicBezTo>
                      <a:cubicBezTo>
                        <a:pt x="602" y="1883"/>
                        <a:pt x="599" y="1879"/>
                        <a:pt x="595" y="1877"/>
                      </a:cubicBezTo>
                      <a:cubicBezTo>
                        <a:pt x="591" y="1875"/>
                        <a:pt x="587" y="1876"/>
                        <a:pt x="583" y="1879"/>
                      </a:cubicBezTo>
                      <a:cubicBezTo>
                        <a:pt x="578" y="1883"/>
                        <a:pt x="576" y="1888"/>
                        <a:pt x="575" y="1893"/>
                      </a:cubicBezTo>
                      <a:cubicBezTo>
                        <a:pt x="574" y="1900"/>
                        <a:pt x="574" y="1906"/>
                        <a:pt x="573" y="1912"/>
                      </a:cubicBezTo>
                      <a:cubicBezTo>
                        <a:pt x="571" y="1926"/>
                        <a:pt x="565" y="1938"/>
                        <a:pt x="556" y="1947"/>
                      </a:cubicBezTo>
                      <a:cubicBezTo>
                        <a:pt x="549" y="1956"/>
                        <a:pt x="539" y="1962"/>
                        <a:pt x="528" y="1966"/>
                      </a:cubicBezTo>
                      <a:cubicBezTo>
                        <a:pt x="510" y="1972"/>
                        <a:pt x="491" y="1970"/>
                        <a:pt x="475" y="1962"/>
                      </a:cubicBezTo>
                      <a:cubicBezTo>
                        <a:pt x="476" y="1963"/>
                        <a:pt x="476" y="1964"/>
                        <a:pt x="477" y="1965"/>
                      </a:cubicBezTo>
                      <a:cubicBezTo>
                        <a:pt x="480" y="1969"/>
                        <a:pt x="482" y="1973"/>
                        <a:pt x="484" y="1977"/>
                      </a:cubicBezTo>
                      <a:cubicBezTo>
                        <a:pt x="488" y="1985"/>
                        <a:pt x="490" y="1991"/>
                        <a:pt x="490" y="1999"/>
                      </a:cubicBezTo>
                      <a:cubicBezTo>
                        <a:pt x="491" y="2026"/>
                        <a:pt x="465" y="2042"/>
                        <a:pt x="442" y="2039"/>
                      </a:cubicBezTo>
                      <a:cubicBezTo>
                        <a:pt x="433" y="2038"/>
                        <a:pt x="424" y="2033"/>
                        <a:pt x="418" y="2027"/>
                      </a:cubicBezTo>
                      <a:cubicBezTo>
                        <a:pt x="421" y="2026"/>
                        <a:pt x="421" y="2026"/>
                        <a:pt x="421" y="2026"/>
                      </a:cubicBezTo>
                      <a:cubicBezTo>
                        <a:pt x="427" y="2031"/>
                        <a:pt x="435" y="2034"/>
                        <a:pt x="443" y="2035"/>
                      </a:cubicBezTo>
                      <a:cubicBezTo>
                        <a:pt x="464" y="2037"/>
                        <a:pt x="487" y="2023"/>
                        <a:pt x="486" y="1999"/>
                      </a:cubicBezTo>
                      <a:cubicBezTo>
                        <a:pt x="485" y="1992"/>
                        <a:pt x="483" y="1986"/>
                        <a:pt x="480" y="1979"/>
                      </a:cubicBezTo>
                      <a:cubicBezTo>
                        <a:pt x="478" y="1975"/>
                        <a:pt x="476" y="1971"/>
                        <a:pt x="473" y="1967"/>
                      </a:cubicBezTo>
                      <a:cubicBezTo>
                        <a:pt x="461" y="1950"/>
                        <a:pt x="447" y="1941"/>
                        <a:pt x="441" y="1920"/>
                      </a:cubicBezTo>
                      <a:cubicBezTo>
                        <a:pt x="438" y="1907"/>
                        <a:pt x="439" y="1893"/>
                        <a:pt x="445" y="1879"/>
                      </a:cubicBezTo>
                      <a:cubicBezTo>
                        <a:pt x="449" y="1871"/>
                        <a:pt x="453" y="1865"/>
                        <a:pt x="460" y="1859"/>
                      </a:cubicBezTo>
                      <a:cubicBezTo>
                        <a:pt x="466" y="1852"/>
                        <a:pt x="473" y="1848"/>
                        <a:pt x="481" y="1845"/>
                      </a:cubicBezTo>
                      <a:cubicBezTo>
                        <a:pt x="495" y="1841"/>
                        <a:pt x="506" y="1840"/>
                        <a:pt x="519" y="1842"/>
                      </a:cubicBezTo>
                      <a:cubicBezTo>
                        <a:pt x="512" y="1840"/>
                        <a:pt x="506" y="1838"/>
                        <a:pt x="504" y="1838"/>
                      </a:cubicBezTo>
                      <a:cubicBezTo>
                        <a:pt x="476" y="1831"/>
                        <a:pt x="448" y="1827"/>
                        <a:pt x="421" y="1826"/>
                      </a:cubicBezTo>
                      <a:cubicBezTo>
                        <a:pt x="413" y="1826"/>
                        <a:pt x="407" y="1827"/>
                        <a:pt x="403" y="1831"/>
                      </a:cubicBezTo>
                      <a:cubicBezTo>
                        <a:pt x="400" y="1834"/>
                        <a:pt x="397" y="1837"/>
                        <a:pt x="397" y="1840"/>
                      </a:cubicBezTo>
                      <a:cubicBezTo>
                        <a:pt x="395" y="1846"/>
                        <a:pt x="397" y="1853"/>
                        <a:pt x="403" y="1855"/>
                      </a:cubicBezTo>
                      <a:cubicBezTo>
                        <a:pt x="406" y="1856"/>
                        <a:pt x="409" y="1855"/>
                        <a:pt x="412" y="1853"/>
                      </a:cubicBezTo>
                      <a:cubicBezTo>
                        <a:pt x="415" y="1850"/>
                        <a:pt x="414" y="1845"/>
                        <a:pt x="411" y="1843"/>
                      </a:cubicBezTo>
                      <a:cubicBezTo>
                        <a:pt x="409" y="1842"/>
                        <a:pt x="406" y="1842"/>
                        <a:pt x="404" y="1844"/>
                      </a:cubicBezTo>
                      <a:cubicBezTo>
                        <a:pt x="404" y="1841"/>
                        <a:pt x="408" y="1839"/>
                        <a:pt x="412" y="1840"/>
                      </a:cubicBezTo>
                      <a:cubicBezTo>
                        <a:pt x="421" y="1842"/>
                        <a:pt x="422" y="1856"/>
                        <a:pt x="412" y="1860"/>
                      </a:cubicBezTo>
                      <a:cubicBezTo>
                        <a:pt x="404" y="1864"/>
                        <a:pt x="396" y="1860"/>
                        <a:pt x="392" y="1852"/>
                      </a:cubicBezTo>
                      <a:cubicBezTo>
                        <a:pt x="388" y="1842"/>
                        <a:pt x="395" y="1829"/>
                        <a:pt x="408" y="1826"/>
                      </a:cubicBezTo>
                      <a:cubicBezTo>
                        <a:pt x="385" y="1827"/>
                        <a:pt x="363" y="1830"/>
                        <a:pt x="342" y="1835"/>
                      </a:cubicBezTo>
                      <a:cubicBezTo>
                        <a:pt x="351" y="1835"/>
                        <a:pt x="360" y="1837"/>
                        <a:pt x="367" y="1840"/>
                      </a:cubicBezTo>
                      <a:cubicBezTo>
                        <a:pt x="392" y="1850"/>
                        <a:pt x="406" y="1881"/>
                        <a:pt x="382" y="1902"/>
                      </a:cubicBezTo>
                      <a:cubicBezTo>
                        <a:pt x="376" y="1908"/>
                        <a:pt x="368" y="1911"/>
                        <a:pt x="359" y="1912"/>
                      </a:cubicBezTo>
                      <a:cubicBezTo>
                        <a:pt x="345" y="1915"/>
                        <a:pt x="329" y="1910"/>
                        <a:pt x="317" y="1916"/>
                      </a:cubicBezTo>
                      <a:cubicBezTo>
                        <a:pt x="311" y="1919"/>
                        <a:pt x="307" y="1925"/>
                        <a:pt x="306" y="1931"/>
                      </a:cubicBezTo>
                      <a:cubicBezTo>
                        <a:pt x="303" y="1945"/>
                        <a:pt x="317" y="1958"/>
                        <a:pt x="331" y="1956"/>
                      </a:cubicBezTo>
                      <a:cubicBezTo>
                        <a:pt x="337" y="1955"/>
                        <a:pt x="342" y="1948"/>
                        <a:pt x="342" y="1943"/>
                      </a:cubicBezTo>
                      <a:cubicBezTo>
                        <a:pt x="342" y="1935"/>
                        <a:pt x="335" y="1929"/>
                        <a:pt x="329" y="1931"/>
                      </a:cubicBezTo>
                      <a:cubicBezTo>
                        <a:pt x="331" y="1929"/>
                        <a:pt x="337" y="1927"/>
                        <a:pt x="341" y="1930"/>
                      </a:cubicBezTo>
                      <a:cubicBezTo>
                        <a:pt x="349" y="1936"/>
                        <a:pt x="348" y="1948"/>
                        <a:pt x="343" y="1954"/>
                      </a:cubicBezTo>
                      <a:cubicBezTo>
                        <a:pt x="336" y="1962"/>
                        <a:pt x="326" y="1963"/>
                        <a:pt x="319" y="1961"/>
                      </a:cubicBezTo>
                      <a:cubicBezTo>
                        <a:pt x="305" y="1957"/>
                        <a:pt x="295" y="1942"/>
                        <a:pt x="301" y="1927"/>
                      </a:cubicBezTo>
                      <a:cubicBezTo>
                        <a:pt x="305" y="1919"/>
                        <a:pt x="309" y="1915"/>
                        <a:pt x="315" y="1912"/>
                      </a:cubicBezTo>
                      <a:cubicBezTo>
                        <a:pt x="325" y="1907"/>
                        <a:pt x="337" y="1909"/>
                        <a:pt x="347" y="1903"/>
                      </a:cubicBezTo>
                      <a:cubicBezTo>
                        <a:pt x="363" y="1894"/>
                        <a:pt x="371" y="1877"/>
                        <a:pt x="361" y="1862"/>
                      </a:cubicBezTo>
                      <a:cubicBezTo>
                        <a:pt x="351" y="1846"/>
                        <a:pt x="321" y="1842"/>
                        <a:pt x="303" y="1850"/>
                      </a:cubicBezTo>
                      <a:cubicBezTo>
                        <a:pt x="292" y="1855"/>
                        <a:pt x="283" y="1867"/>
                        <a:pt x="283" y="1878"/>
                      </a:cubicBezTo>
                      <a:cubicBezTo>
                        <a:pt x="282" y="1893"/>
                        <a:pt x="299" y="1908"/>
                        <a:pt x="314" y="1898"/>
                      </a:cubicBezTo>
                      <a:cubicBezTo>
                        <a:pt x="318" y="1895"/>
                        <a:pt x="321" y="1891"/>
                        <a:pt x="322" y="1886"/>
                      </a:cubicBezTo>
                      <a:cubicBezTo>
                        <a:pt x="323" y="1877"/>
                        <a:pt x="312" y="1867"/>
                        <a:pt x="303" y="1873"/>
                      </a:cubicBezTo>
                      <a:cubicBezTo>
                        <a:pt x="298" y="1876"/>
                        <a:pt x="298" y="1884"/>
                        <a:pt x="303" y="1885"/>
                      </a:cubicBezTo>
                      <a:cubicBezTo>
                        <a:pt x="296" y="1887"/>
                        <a:pt x="292" y="1877"/>
                        <a:pt x="298" y="1871"/>
                      </a:cubicBezTo>
                      <a:cubicBezTo>
                        <a:pt x="309" y="1860"/>
                        <a:pt x="329" y="1871"/>
                        <a:pt x="325" y="1887"/>
                      </a:cubicBezTo>
                      <a:cubicBezTo>
                        <a:pt x="323" y="1897"/>
                        <a:pt x="314" y="1906"/>
                        <a:pt x="302" y="1905"/>
                      </a:cubicBezTo>
                      <a:cubicBezTo>
                        <a:pt x="286" y="1904"/>
                        <a:pt x="274" y="1884"/>
                        <a:pt x="281" y="1867"/>
                      </a:cubicBezTo>
                      <a:cubicBezTo>
                        <a:pt x="282" y="1865"/>
                        <a:pt x="283" y="1863"/>
                        <a:pt x="284" y="1862"/>
                      </a:cubicBezTo>
                      <a:cubicBezTo>
                        <a:pt x="279" y="1867"/>
                        <a:pt x="275" y="1871"/>
                        <a:pt x="271" y="1878"/>
                      </a:cubicBezTo>
                      <a:cubicBezTo>
                        <a:pt x="271" y="1878"/>
                        <a:pt x="271" y="1878"/>
                        <a:pt x="271" y="1878"/>
                      </a:cubicBezTo>
                      <a:cubicBezTo>
                        <a:pt x="266" y="1887"/>
                        <a:pt x="264" y="1894"/>
                        <a:pt x="263" y="1905"/>
                      </a:cubicBezTo>
                      <a:cubicBezTo>
                        <a:pt x="260" y="1895"/>
                        <a:pt x="264" y="1885"/>
                        <a:pt x="268" y="1876"/>
                      </a:cubicBezTo>
                      <a:cubicBezTo>
                        <a:pt x="268" y="1876"/>
                        <a:pt x="268" y="1876"/>
                        <a:pt x="268" y="1876"/>
                      </a:cubicBezTo>
                      <a:cubicBezTo>
                        <a:pt x="271" y="1872"/>
                        <a:pt x="274" y="1868"/>
                        <a:pt x="277" y="1865"/>
                      </a:cubicBezTo>
                      <a:cubicBezTo>
                        <a:pt x="265" y="1873"/>
                        <a:pt x="253" y="1883"/>
                        <a:pt x="242" y="1895"/>
                      </a:cubicBezTo>
                      <a:cubicBezTo>
                        <a:pt x="224" y="1916"/>
                        <a:pt x="214" y="1934"/>
                        <a:pt x="208" y="1961"/>
                      </a:cubicBezTo>
                      <a:cubicBezTo>
                        <a:pt x="203" y="1987"/>
                        <a:pt x="205" y="2012"/>
                        <a:pt x="214" y="2035"/>
                      </a:cubicBezTo>
                      <a:cubicBezTo>
                        <a:pt x="218" y="2047"/>
                        <a:pt x="222" y="2053"/>
                        <a:pt x="232" y="2061"/>
                      </a:cubicBezTo>
                      <a:cubicBezTo>
                        <a:pt x="252" y="2077"/>
                        <a:pt x="282" y="2081"/>
                        <a:pt x="300" y="2072"/>
                      </a:cubicBezTo>
                      <a:cubicBezTo>
                        <a:pt x="310" y="2066"/>
                        <a:pt x="317" y="2054"/>
                        <a:pt x="309" y="2045"/>
                      </a:cubicBezTo>
                      <a:cubicBezTo>
                        <a:pt x="304" y="2039"/>
                        <a:pt x="298" y="2038"/>
                        <a:pt x="291" y="2043"/>
                      </a:cubicBezTo>
                      <a:cubicBezTo>
                        <a:pt x="292" y="2031"/>
                        <a:pt x="312" y="2029"/>
                        <a:pt x="323" y="2039"/>
                      </a:cubicBezTo>
                      <a:cubicBezTo>
                        <a:pt x="334" y="2049"/>
                        <a:pt x="335" y="2062"/>
                        <a:pt x="331" y="2072"/>
                      </a:cubicBezTo>
                      <a:cubicBezTo>
                        <a:pt x="325" y="2087"/>
                        <a:pt x="307" y="2097"/>
                        <a:pt x="288" y="2096"/>
                      </a:cubicBezTo>
                      <a:cubicBezTo>
                        <a:pt x="268" y="2094"/>
                        <a:pt x="248" y="2084"/>
                        <a:pt x="234" y="2070"/>
                      </a:cubicBezTo>
                      <a:cubicBezTo>
                        <a:pt x="237" y="2073"/>
                        <a:pt x="240" y="2076"/>
                        <a:pt x="243" y="2080"/>
                      </a:cubicBezTo>
                      <a:cubicBezTo>
                        <a:pt x="266" y="2100"/>
                        <a:pt x="294" y="2113"/>
                        <a:pt x="325" y="2113"/>
                      </a:cubicBezTo>
                      <a:cubicBezTo>
                        <a:pt x="341" y="2113"/>
                        <a:pt x="353" y="2106"/>
                        <a:pt x="362" y="2092"/>
                      </a:cubicBezTo>
                      <a:cubicBezTo>
                        <a:pt x="367" y="2084"/>
                        <a:pt x="370" y="2068"/>
                        <a:pt x="365" y="2059"/>
                      </a:cubicBezTo>
                      <a:cubicBezTo>
                        <a:pt x="360" y="2050"/>
                        <a:pt x="349" y="2047"/>
                        <a:pt x="344" y="2056"/>
                      </a:cubicBezTo>
                      <a:cubicBezTo>
                        <a:pt x="340" y="2051"/>
                        <a:pt x="343" y="2043"/>
                        <a:pt x="350" y="2041"/>
                      </a:cubicBezTo>
                      <a:cubicBezTo>
                        <a:pt x="356" y="2039"/>
                        <a:pt x="364" y="2042"/>
                        <a:pt x="370" y="2049"/>
                      </a:cubicBezTo>
                      <a:cubicBezTo>
                        <a:pt x="373" y="2053"/>
                        <a:pt x="375" y="2058"/>
                        <a:pt x="375" y="2064"/>
                      </a:cubicBezTo>
                      <a:cubicBezTo>
                        <a:pt x="376" y="2074"/>
                        <a:pt x="373" y="2085"/>
                        <a:pt x="366" y="2094"/>
                      </a:cubicBezTo>
                      <a:cubicBezTo>
                        <a:pt x="362" y="2101"/>
                        <a:pt x="356" y="2106"/>
                        <a:pt x="349" y="2109"/>
                      </a:cubicBezTo>
                      <a:cubicBezTo>
                        <a:pt x="371" y="2102"/>
                        <a:pt x="387" y="2085"/>
                        <a:pt x="392" y="2061"/>
                      </a:cubicBezTo>
                      <a:cubicBezTo>
                        <a:pt x="395" y="2049"/>
                        <a:pt x="394" y="2038"/>
                        <a:pt x="390" y="2027"/>
                      </a:cubicBezTo>
                      <a:cubicBezTo>
                        <a:pt x="373" y="1976"/>
                        <a:pt x="343" y="2012"/>
                        <a:pt x="318" y="2020"/>
                      </a:cubicBezTo>
                      <a:cubicBezTo>
                        <a:pt x="287" y="2030"/>
                        <a:pt x="280" y="1987"/>
                        <a:pt x="312" y="1976"/>
                      </a:cubicBezTo>
                      <a:cubicBezTo>
                        <a:pt x="339" y="1966"/>
                        <a:pt x="364" y="1983"/>
                        <a:pt x="379" y="2004"/>
                      </a:cubicBezTo>
                      <a:cubicBezTo>
                        <a:pt x="377" y="1999"/>
                        <a:pt x="376" y="1995"/>
                        <a:pt x="375" y="1990"/>
                      </a:cubicBezTo>
                      <a:cubicBezTo>
                        <a:pt x="374" y="1979"/>
                        <a:pt x="380" y="1966"/>
                        <a:pt x="391" y="1964"/>
                      </a:cubicBezTo>
                      <a:cubicBezTo>
                        <a:pt x="397" y="1963"/>
                        <a:pt x="402" y="1966"/>
                        <a:pt x="405" y="1971"/>
                      </a:cubicBezTo>
                      <a:cubicBezTo>
                        <a:pt x="407" y="1974"/>
                        <a:pt x="407" y="1978"/>
                        <a:pt x="406" y="1982"/>
                      </a:cubicBezTo>
                      <a:cubicBezTo>
                        <a:pt x="405" y="1985"/>
                        <a:pt x="401" y="1989"/>
                        <a:pt x="397" y="1990"/>
                      </a:cubicBezTo>
                      <a:cubicBezTo>
                        <a:pt x="392" y="1991"/>
                        <a:pt x="386" y="1989"/>
                        <a:pt x="385" y="1983"/>
                      </a:cubicBezTo>
                      <a:cubicBezTo>
                        <a:pt x="384" y="1980"/>
                        <a:pt x="385" y="1977"/>
                        <a:pt x="388" y="1975"/>
                      </a:cubicBezTo>
                      <a:cubicBezTo>
                        <a:pt x="389" y="1974"/>
                        <a:pt x="392" y="1974"/>
                        <a:pt x="393" y="1976"/>
                      </a:cubicBezTo>
                      <a:cubicBezTo>
                        <a:pt x="391" y="1976"/>
                        <a:pt x="390" y="1976"/>
                        <a:pt x="389" y="1977"/>
                      </a:cubicBezTo>
                      <a:cubicBezTo>
                        <a:pt x="387" y="1980"/>
                        <a:pt x="388" y="1983"/>
                        <a:pt x="391" y="1984"/>
                      </a:cubicBezTo>
                      <a:cubicBezTo>
                        <a:pt x="392" y="1984"/>
                        <a:pt x="394" y="1984"/>
                        <a:pt x="397" y="1982"/>
                      </a:cubicBezTo>
                      <a:cubicBezTo>
                        <a:pt x="399" y="1981"/>
                        <a:pt x="400" y="1978"/>
                        <a:pt x="398" y="1975"/>
                      </a:cubicBezTo>
                      <a:cubicBezTo>
                        <a:pt x="397" y="1972"/>
                        <a:pt x="394" y="1970"/>
                        <a:pt x="390" y="1971"/>
                      </a:cubicBezTo>
                      <a:cubicBezTo>
                        <a:pt x="381" y="1972"/>
                        <a:pt x="376" y="1985"/>
                        <a:pt x="377" y="1994"/>
                      </a:cubicBezTo>
                      <a:cubicBezTo>
                        <a:pt x="378" y="1996"/>
                        <a:pt x="378" y="1998"/>
                        <a:pt x="379" y="2000"/>
                      </a:cubicBezTo>
                      <a:cubicBezTo>
                        <a:pt x="382" y="2008"/>
                        <a:pt x="387" y="2015"/>
                        <a:pt x="390" y="2023"/>
                      </a:cubicBezTo>
                      <a:cubicBezTo>
                        <a:pt x="393" y="2031"/>
                        <a:pt x="395" y="2039"/>
                        <a:pt x="395" y="2047"/>
                      </a:cubicBezTo>
                      <a:cubicBezTo>
                        <a:pt x="396" y="2044"/>
                        <a:pt x="397" y="2041"/>
                        <a:pt x="399" y="2038"/>
                      </a:cubicBezTo>
                      <a:cubicBezTo>
                        <a:pt x="408" y="2022"/>
                        <a:pt x="429" y="2016"/>
                        <a:pt x="447" y="2023"/>
                      </a:cubicBezTo>
                      <a:cubicBezTo>
                        <a:pt x="452" y="2025"/>
                        <a:pt x="456" y="2028"/>
                        <a:pt x="460" y="2032"/>
                      </a:cubicBezTo>
                      <a:cubicBezTo>
                        <a:pt x="456" y="2033"/>
                        <a:pt x="456" y="2033"/>
                        <a:pt x="456" y="2033"/>
                      </a:cubicBezTo>
                      <a:cubicBezTo>
                        <a:pt x="453" y="2030"/>
                        <a:pt x="450" y="2028"/>
                        <a:pt x="446" y="2026"/>
                      </a:cubicBezTo>
                      <a:cubicBezTo>
                        <a:pt x="429" y="2020"/>
                        <a:pt x="410" y="2024"/>
                        <a:pt x="401" y="2040"/>
                      </a:cubicBezTo>
                      <a:cubicBezTo>
                        <a:pt x="395" y="2049"/>
                        <a:pt x="396" y="2055"/>
                        <a:pt x="393" y="2064"/>
                      </a:cubicBezTo>
                      <a:cubicBezTo>
                        <a:pt x="385" y="2096"/>
                        <a:pt x="357" y="2115"/>
                        <a:pt x="325" y="2116"/>
                      </a:cubicBezTo>
                      <a:cubicBezTo>
                        <a:pt x="315" y="2116"/>
                        <a:pt x="307" y="2115"/>
                        <a:pt x="298" y="2113"/>
                      </a:cubicBezTo>
                      <a:cubicBezTo>
                        <a:pt x="315" y="2120"/>
                        <a:pt x="333" y="2125"/>
                        <a:pt x="349" y="2124"/>
                      </a:cubicBezTo>
                      <a:cubicBezTo>
                        <a:pt x="382" y="2121"/>
                        <a:pt x="425" y="2121"/>
                        <a:pt x="447" y="2116"/>
                      </a:cubicBezTo>
                      <a:cubicBezTo>
                        <a:pt x="457" y="2114"/>
                        <a:pt x="467" y="2107"/>
                        <a:pt x="471" y="2097"/>
                      </a:cubicBezTo>
                      <a:cubicBezTo>
                        <a:pt x="470" y="2103"/>
                        <a:pt x="466" y="2108"/>
                        <a:pt x="461" y="2112"/>
                      </a:cubicBezTo>
                      <a:cubicBezTo>
                        <a:pt x="461" y="2112"/>
                        <a:pt x="461" y="2112"/>
                        <a:pt x="461" y="2112"/>
                      </a:cubicBezTo>
                      <a:cubicBezTo>
                        <a:pt x="458" y="2114"/>
                        <a:pt x="455" y="2115"/>
                        <a:pt x="453" y="2116"/>
                      </a:cubicBezTo>
                      <a:cubicBezTo>
                        <a:pt x="464" y="2115"/>
                        <a:pt x="475" y="2112"/>
                        <a:pt x="484" y="2104"/>
                      </a:cubicBezTo>
                      <a:cubicBezTo>
                        <a:pt x="492" y="2096"/>
                        <a:pt x="496" y="2086"/>
                        <a:pt x="497" y="2074"/>
                      </a:cubicBezTo>
                      <a:cubicBezTo>
                        <a:pt x="497" y="2074"/>
                        <a:pt x="498" y="2074"/>
                        <a:pt x="499" y="2074"/>
                      </a:cubicBezTo>
                      <a:cubicBezTo>
                        <a:pt x="499" y="2083"/>
                        <a:pt x="497" y="2092"/>
                        <a:pt x="490" y="2100"/>
                      </a:cubicBezTo>
                      <a:cubicBezTo>
                        <a:pt x="485" y="2107"/>
                        <a:pt x="478" y="2112"/>
                        <a:pt x="471" y="2114"/>
                      </a:cubicBezTo>
                      <a:cubicBezTo>
                        <a:pt x="476" y="2113"/>
                        <a:pt x="482" y="2116"/>
                        <a:pt x="484" y="2120"/>
                      </a:cubicBezTo>
                      <a:cubicBezTo>
                        <a:pt x="485" y="2123"/>
                        <a:pt x="485" y="2127"/>
                        <a:pt x="484" y="2130"/>
                      </a:cubicBezTo>
                      <a:cubicBezTo>
                        <a:pt x="482" y="2134"/>
                        <a:pt x="477" y="2137"/>
                        <a:pt x="472" y="2135"/>
                      </a:cubicBezTo>
                      <a:cubicBezTo>
                        <a:pt x="469" y="2133"/>
                        <a:pt x="467" y="2130"/>
                        <a:pt x="468" y="2127"/>
                      </a:cubicBezTo>
                      <a:cubicBezTo>
                        <a:pt x="469" y="2121"/>
                        <a:pt x="476" y="2121"/>
                        <a:pt x="477" y="2125"/>
                      </a:cubicBezTo>
                      <a:cubicBezTo>
                        <a:pt x="476" y="2124"/>
                        <a:pt x="474" y="2124"/>
                        <a:pt x="472" y="2125"/>
                      </a:cubicBezTo>
                      <a:cubicBezTo>
                        <a:pt x="470" y="2126"/>
                        <a:pt x="470" y="2129"/>
                        <a:pt x="472" y="2131"/>
                      </a:cubicBezTo>
                      <a:cubicBezTo>
                        <a:pt x="473" y="2133"/>
                        <a:pt x="476" y="2133"/>
                        <a:pt x="478" y="2132"/>
                      </a:cubicBezTo>
                      <a:cubicBezTo>
                        <a:pt x="483" y="2131"/>
                        <a:pt x="485" y="2123"/>
                        <a:pt x="479" y="2118"/>
                      </a:cubicBezTo>
                      <a:cubicBezTo>
                        <a:pt x="474" y="2113"/>
                        <a:pt x="464" y="2116"/>
                        <a:pt x="458" y="2117"/>
                      </a:cubicBezTo>
                      <a:cubicBezTo>
                        <a:pt x="450" y="2119"/>
                        <a:pt x="441" y="2121"/>
                        <a:pt x="437" y="2121"/>
                      </a:cubicBezTo>
                      <a:cubicBezTo>
                        <a:pt x="430" y="2122"/>
                        <a:pt x="415" y="2124"/>
                        <a:pt x="396" y="2124"/>
                      </a:cubicBezTo>
                      <a:cubicBezTo>
                        <a:pt x="399" y="2125"/>
                        <a:pt x="403" y="2126"/>
                        <a:pt x="406" y="2127"/>
                      </a:cubicBezTo>
                      <a:cubicBezTo>
                        <a:pt x="408" y="2128"/>
                        <a:pt x="420" y="2134"/>
                        <a:pt x="419" y="2136"/>
                      </a:cubicBezTo>
                      <a:cubicBezTo>
                        <a:pt x="418" y="2137"/>
                        <a:pt x="411" y="2134"/>
                        <a:pt x="409" y="2133"/>
                      </a:cubicBezTo>
                      <a:cubicBezTo>
                        <a:pt x="404" y="2131"/>
                        <a:pt x="399" y="2130"/>
                        <a:pt x="393" y="2129"/>
                      </a:cubicBezTo>
                      <a:cubicBezTo>
                        <a:pt x="391" y="2128"/>
                        <a:pt x="389" y="2128"/>
                        <a:pt x="386" y="2128"/>
                      </a:cubicBezTo>
                      <a:cubicBezTo>
                        <a:pt x="377" y="2127"/>
                        <a:pt x="370" y="2127"/>
                        <a:pt x="361" y="2128"/>
                      </a:cubicBezTo>
                      <a:cubicBezTo>
                        <a:pt x="360" y="2128"/>
                        <a:pt x="359" y="2128"/>
                        <a:pt x="357" y="2128"/>
                      </a:cubicBezTo>
                      <a:cubicBezTo>
                        <a:pt x="360" y="2129"/>
                        <a:pt x="363" y="2129"/>
                        <a:pt x="366" y="2129"/>
                      </a:cubicBezTo>
                      <a:cubicBezTo>
                        <a:pt x="374" y="2131"/>
                        <a:pt x="380" y="2133"/>
                        <a:pt x="387" y="2137"/>
                      </a:cubicBezTo>
                      <a:cubicBezTo>
                        <a:pt x="405" y="2149"/>
                        <a:pt x="405" y="2169"/>
                        <a:pt x="396" y="2185"/>
                      </a:cubicBezTo>
                      <a:cubicBezTo>
                        <a:pt x="388" y="2199"/>
                        <a:pt x="374" y="2210"/>
                        <a:pt x="358" y="2210"/>
                      </a:cubicBezTo>
                      <a:cubicBezTo>
                        <a:pt x="344" y="2210"/>
                        <a:pt x="334" y="2202"/>
                        <a:pt x="330" y="2189"/>
                      </a:cubicBezTo>
                      <a:cubicBezTo>
                        <a:pt x="328" y="2183"/>
                        <a:pt x="328" y="2177"/>
                        <a:pt x="330" y="2171"/>
                      </a:cubicBezTo>
                      <a:cubicBezTo>
                        <a:pt x="331" y="2166"/>
                        <a:pt x="334" y="2163"/>
                        <a:pt x="338" y="2160"/>
                      </a:cubicBezTo>
                      <a:cubicBezTo>
                        <a:pt x="344" y="2157"/>
                        <a:pt x="350" y="2156"/>
                        <a:pt x="355" y="2159"/>
                      </a:cubicBezTo>
                      <a:cubicBezTo>
                        <a:pt x="359" y="2161"/>
                        <a:pt x="361" y="2163"/>
                        <a:pt x="362" y="2167"/>
                      </a:cubicBezTo>
                      <a:cubicBezTo>
                        <a:pt x="364" y="2171"/>
                        <a:pt x="363" y="2175"/>
                        <a:pt x="360" y="2179"/>
                      </a:cubicBezTo>
                      <a:cubicBezTo>
                        <a:pt x="357" y="2183"/>
                        <a:pt x="353" y="2185"/>
                        <a:pt x="348" y="2184"/>
                      </a:cubicBezTo>
                      <a:cubicBezTo>
                        <a:pt x="343" y="2182"/>
                        <a:pt x="340" y="2178"/>
                        <a:pt x="340" y="2173"/>
                      </a:cubicBezTo>
                      <a:cubicBezTo>
                        <a:pt x="340" y="2167"/>
                        <a:pt x="345" y="2163"/>
                        <a:pt x="351" y="2163"/>
                      </a:cubicBezTo>
                      <a:cubicBezTo>
                        <a:pt x="357" y="2163"/>
                        <a:pt x="361" y="2168"/>
                        <a:pt x="361" y="2174"/>
                      </a:cubicBezTo>
                      <a:cubicBezTo>
                        <a:pt x="361" y="2176"/>
                        <a:pt x="360" y="2178"/>
                        <a:pt x="359" y="2180"/>
                      </a:cubicBezTo>
                      <a:cubicBezTo>
                        <a:pt x="360" y="2179"/>
                        <a:pt x="360" y="2179"/>
                        <a:pt x="360" y="2179"/>
                      </a:cubicBezTo>
                      <a:cubicBezTo>
                        <a:pt x="362" y="2175"/>
                        <a:pt x="363" y="2171"/>
                        <a:pt x="362" y="2167"/>
                      </a:cubicBezTo>
                      <a:cubicBezTo>
                        <a:pt x="361" y="2164"/>
                        <a:pt x="358" y="2161"/>
                        <a:pt x="355" y="2160"/>
                      </a:cubicBezTo>
                      <a:cubicBezTo>
                        <a:pt x="350" y="2157"/>
                        <a:pt x="344" y="2158"/>
                        <a:pt x="339" y="2161"/>
                      </a:cubicBezTo>
                      <a:cubicBezTo>
                        <a:pt x="335" y="2163"/>
                        <a:pt x="332" y="2167"/>
                        <a:pt x="331" y="2172"/>
                      </a:cubicBezTo>
                      <a:cubicBezTo>
                        <a:pt x="329" y="2177"/>
                        <a:pt x="330" y="2182"/>
                        <a:pt x="331" y="2188"/>
                      </a:cubicBezTo>
                      <a:cubicBezTo>
                        <a:pt x="335" y="2201"/>
                        <a:pt x="345" y="2208"/>
                        <a:pt x="358" y="2208"/>
                      </a:cubicBezTo>
                      <a:cubicBezTo>
                        <a:pt x="374" y="2207"/>
                        <a:pt x="387" y="2195"/>
                        <a:pt x="394" y="2182"/>
                      </a:cubicBezTo>
                      <a:cubicBezTo>
                        <a:pt x="401" y="2168"/>
                        <a:pt x="401" y="2151"/>
                        <a:pt x="385" y="2140"/>
                      </a:cubicBezTo>
                      <a:cubicBezTo>
                        <a:pt x="378" y="2137"/>
                        <a:pt x="372" y="2135"/>
                        <a:pt x="365" y="2134"/>
                      </a:cubicBezTo>
                      <a:cubicBezTo>
                        <a:pt x="339" y="2130"/>
                        <a:pt x="315" y="2124"/>
                        <a:pt x="291" y="2112"/>
                      </a:cubicBezTo>
                      <a:cubicBezTo>
                        <a:pt x="292" y="2113"/>
                        <a:pt x="293" y="2115"/>
                        <a:pt x="294" y="2116"/>
                      </a:cubicBezTo>
                      <a:cubicBezTo>
                        <a:pt x="300" y="2123"/>
                        <a:pt x="303" y="2134"/>
                        <a:pt x="294" y="2141"/>
                      </a:cubicBezTo>
                      <a:cubicBezTo>
                        <a:pt x="288" y="2146"/>
                        <a:pt x="279" y="2146"/>
                        <a:pt x="273" y="2141"/>
                      </a:cubicBezTo>
                      <a:cubicBezTo>
                        <a:pt x="269" y="2137"/>
                        <a:pt x="266" y="2131"/>
                        <a:pt x="269" y="2125"/>
                      </a:cubicBezTo>
                      <a:cubicBezTo>
                        <a:pt x="271" y="2121"/>
                        <a:pt x="276" y="2118"/>
                        <a:pt x="279" y="2123"/>
                      </a:cubicBezTo>
                      <a:cubicBezTo>
                        <a:pt x="282" y="2128"/>
                        <a:pt x="278" y="2130"/>
                        <a:pt x="281" y="2135"/>
                      </a:cubicBezTo>
                      <a:cubicBezTo>
                        <a:pt x="283" y="2138"/>
                        <a:pt x="286" y="2140"/>
                        <a:pt x="290" y="2138"/>
                      </a:cubicBezTo>
                      <a:cubicBezTo>
                        <a:pt x="297" y="2135"/>
                        <a:pt x="295" y="2126"/>
                        <a:pt x="292" y="2120"/>
                      </a:cubicBezTo>
                      <a:cubicBezTo>
                        <a:pt x="284" y="2108"/>
                        <a:pt x="276" y="2106"/>
                        <a:pt x="264" y="2099"/>
                      </a:cubicBezTo>
                      <a:cubicBezTo>
                        <a:pt x="256" y="2095"/>
                        <a:pt x="249" y="2089"/>
                        <a:pt x="241" y="2082"/>
                      </a:cubicBezTo>
                      <a:cubicBezTo>
                        <a:pt x="219" y="2061"/>
                        <a:pt x="206" y="2034"/>
                        <a:pt x="202" y="2005"/>
                      </a:cubicBezTo>
                      <a:cubicBezTo>
                        <a:pt x="202" y="2011"/>
                        <a:pt x="198" y="2016"/>
                        <a:pt x="194" y="2018"/>
                      </a:cubicBezTo>
                      <a:cubicBezTo>
                        <a:pt x="189" y="2020"/>
                        <a:pt x="184" y="2019"/>
                        <a:pt x="180" y="2014"/>
                      </a:cubicBezTo>
                      <a:cubicBezTo>
                        <a:pt x="181" y="2014"/>
                        <a:pt x="183" y="2013"/>
                        <a:pt x="183" y="2012"/>
                      </a:cubicBezTo>
                      <a:cubicBezTo>
                        <a:pt x="190" y="2022"/>
                        <a:pt x="200" y="2011"/>
                        <a:pt x="201" y="1999"/>
                      </a:cubicBezTo>
                      <a:cubicBezTo>
                        <a:pt x="201" y="2000"/>
                        <a:pt x="201" y="2000"/>
                        <a:pt x="201" y="2000"/>
                      </a:cubicBezTo>
                      <a:cubicBezTo>
                        <a:pt x="200" y="1990"/>
                        <a:pt x="200" y="1980"/>
                        <a:pt x="202" y="1969"/>
                      </a:cubicBezTo>
                      <a:cubicBezTo>
                        <a:pt x="194" y="1981"/>
                        <a:pt x="180" y="1989"/>
                        <a:pt x="165" y="1984"/>
                      </a:cubicBezTo>
                      <a:cubicBezTo>
                        <a:pt x="158" y="1982"/>
                        <a:pt x="152" y="1977"/>
                        <a:pt x="147" y="1971"/>
                      </a:cubicBezTo>
                      <a:cubicBezTo>
                        <a:pt x="143" y="1964"/>
                        <a:pt x="142" y="1956"/>
                        <a:pt x="144" y="1948"/>
                      </a:cubicBezTo>
                      <a:cubicBezTo>
                        <a:pt x="145" y="1941"/>
                        <a:pt x="149" y="1935"/>
                        <a:pt x="155" y="1930"/>
                      </a:cubicBezTo>
                      <a:cubicBezTo>
                        <a:pt x="160" y="1925"/>
                        <a:pt x="167" y="1923"/>
                        <a:pt x="174" y="1923"/>
                      </a:cubicBezTo>
                      <a:cubicBezTo>
                        <a:pt x="182" y="1924"/>
                        <a:pt x="188" y="1927"/>
                        <a:pt x="193" y="1933"/>
                      </a:cubicBezTo>
                      <a:cubicBezTo>
                        <a:pt x="195" y="1938"/>
                        <a:pt x="196" y="1942"/>
                        <a:pt x="195" y="1947"/>
                      </a:cubicBezTo>
                      <a:cubicBezTo>
                        <a:pt x="193" y="1954"/>
                        <a:pt x="188" y="1959"/>
                        <a:pt x="181" y="1960"/>
                      </a:cubicBezTo>
                      <a:cubicBezTo>
                        <a:pt x="175" y="1961"/>
                        <a:pt x="168" y="1958"/>
                        <a:pt x="165" y="1953"/>
                      </a:cubicBezTo>
                      <a:cubicBezTo>
                        <a:pt x="161" y="1946"/>
                        <a:pt x="163" y="1937"/>
                        <a:pt x="169" y="1933"/>
                      </a:cubicBezTo>
                      <a:cubicBezTo>
                        <a:pt x="176" y="1928"/>
                        <a:pt x="186" y="1930"/>
                        <a:pt x="190" y="1937"/>
                      </a:cubicBezTo>
                      <a:cubicBezTo>
                        <a:pt x="192" y="1940"/>
                        <a:pt x="193" y="1944"/>
                        <a:pt x="192" y="1947"/>
                      </a:cubicBezTo>
                      <a:cubicBezTo>
                        <a:pt x="192" y="1946"/>
                        <a:pt x="192" y="1946"/>
                        <a:pt x="192" y="1946"/>
                      </a:cubicBezTo>
                      <a:cubicBezTo>
                        <a:pt x="193" y="1942"/>
                        <a:pt x="193" y="1939"/>
                        <a:pt x="190" y="1935"/>
                      </a:cubicBezTo>
                      <a:cubicBezTo>
                        <a:pt x="186" y="1929"/>
                        <a:pt x="181" y="1927"/>
                        <a:pt x="174" y="1927"/>
                      </a:cubicBezTo>
                      <a:cubicBezTo>
                        <a:pt x="168" y="1926"/>
                        <a:pt x="162" y="1929"/>
                        <a:pt x="157" y="1933"/>
                      </a:cubicBezTo>
                      <a:cubicBezTo>
                        <a:pt x="152" y="1937"/>
                        <a:pt x="148" y="1943"/>
                        <a:pt x="147" y="1949"/>
                      </a:cubicBezTo>
                      <a:cubicBezTo>
                        <a:pt x="146" y="1956"/>
                        <a:pt x="147" y="1963"/>
                        <a:pt x="150" y="1969"/>
                      </a:cubicBezTo>
                      <a:cubicBezTo>
                        <a:pt x="154" y="1975"/>
                        <a:pt x="159" y="1979"/>
                        <a:pt x="166" y="1982"/>
                      </a:cubicBezTo>
                      <a:cubicBezTo>
                        <a:pt x="183" y="1987"/>
                        <a:pt x="200" y="1974"/>
                        <a:pt x="203" y="1960"/>
                      </a:cubicBezTo>
                      <a:cubicBezTo>
                        <a:pt x="209" y="1932"/>
                        <a:pt x="220" y="1913"/>
                        <a:pt x="238" y="1891"/>
                      </a:cubicBezTo>
                      <a:cubicBezTo>
                        <a:pt x="240" y="1889"/>
                        <a:pt x="242" y="1887"/>
                        <a:pt x="244" y="1885"/>
                      </a:cubicBezTo>
                      <a:cubicBezTo>
                        <a:pt x="242" y="1886"/>
                        <a:pt x="240" y="1887"/>
                        <a:pt x="238" y="1888"/>
                      </a:cubicBezTo>
                      <a:cubicBezTo>
                        <a:pt x="229" y="1893"/>
                        <a:pt x="220" y="1895"/>
                        <a:pt x="210" y="1895"/>
                      </a:cubicBezTo>
                      <a:cubicBezTo>
                        <a:pt x="220" y="1892"/>
                        <a:pt x="227" y="1890"/>
                        <a:pt x="237" y="1885"/>
                      </a:cubicBezTo>
                      <a:cubicBezTo>
                        <a:pt x="237" y="1885"/>
                        <a:pt x="238" y="1885"/>
                        <a:pt x="239" y="1884"/>
                      </a:cubicBezTo>
                      <a:cubicBezTo>
                        <a:pt x="231" y="1887"/>
                        <a:pt x="220" y="1879"/>
                        <a:pt x="215" y="1872"/>
                      </a:cubicBezTo>
                      <a:cubicBezTo>
                        <a:pt x="212" y="1868"/>
                        <a:pt x="210" y="1863"/>
                        <a:pt x="209" y="1859"/>
                      </a:cubicBezTo>
                      <a:cubicBezTo>
                        <a:pt x="207" y="1851"/>
                        <a:pt x="208" y="1840"/>
                        <a:pt x="215" y="1835"/>
                      </a:cubicBezTo>
                      <a:cubicBezTo>
                        <a:pt x="211" y="1828"/>
                        <a:pt x="212" y="1820"/>
                        <a:pt x="213" y="1813"/>
                      </a:cubicBezTo>
                      <a:cubicBezTo>
                        <a:pt x="214" y="1802"/>
                        <a:pt x="212" y="1792"/>
                        <a:pt x="203" y="1790"/>
                      </a:cubicBezTo>
                      <a:cubicBezTo>
                        <a:pt x="213" y="1785"/>
                        <a:pt x="225" y="1799"/>
                        <a:pt x="227" y="1808"/>
                      </a:cubicBezTo>
                      <a:cubicBezTo>
                        <a:pt x="230" y="1821"/>
                        <a:pt x="224" y="1833"/>
                        <a:pt x="218" y="1847"/>
                      </a:cubicBezTo>
                      <a:cubicBezTo>
                        <a:pt x="215" y="1856"/>
                        <a:pt x="215" y="1863"/>
                        <a:pt x="219" y="1871"/>
                      </a:cubicBezTo>
                      <a:cubicBezTo>
                        <a:pt x="223" y="1877"/>
                        <a:pt x="231" y="1885"/>
                        <a:pt x="239" y="1884"/>
                      </a:cubicBezTo>
                      <a:cubicBezTo>
                        <a:pt x="237" y="1884"/>
                        <a:pt x="235" y="1884"/>
                        <a:pt x="234" y="1884"/>
                      </a:cubicBezTo>
                      <a:cubicBezTo>
                        <a:pt x="229" y="1882"/>
                        <a:pt x="226" y="1878"/>
                        <a:pt x="227" y="1871"/>
                      </a:cubicBezTo>
                      <a:cubicBezTo>
                        <a:pt x="227" y="1872"/>
                        <a:pt x="230" y="1872"/>
                        <a:pt x="231" y="1872"/>
                      </a:cubicBezTo>
                      <a:cubicBezTo>
                        <a:pt x="230" y="1880"/>
                        <a:pt x="236" y="1883"/>
                        <a:pt x="243" y="1881"/>
                      </a:cubicBezTo>
                      <a:cubicBezTo>
                        <a:pt x="247" y="1880"/>
                        <a:pt x="250" y="1879"/>
                        <a:pt x="252" y="1877"/>
                      </a:cubicBezTo>
                      <a:cubicBezTo>
                        <a:pt x="276" y="1855"/>
                        <a:pt x="304" y="1840"/>
                        <a:pt x="334" y="1831"/>
                      </a:cubicBezTo>
                      <a:cubicBezTo>
                        <a:pt x="309" y="1837"/>
                        <a:pt x="279" y="1841"/>
                        <a:pt x="256" y="1826"/>
                      </a:cubicBezTo>
                      <a:cubicBezTo>
                        <a:pt x="245" y="1819"/>
                        <a:pt x="239" y="1810"/>
                        <a:pt x="236" y="1797"/>
                      </a:cubicBezTo>
                      <a:cubicBezTo>
                        <a:pt x="234" y="1786"/>
                        <a:pt x="236" y="1775"/>
                        <a:pt x="241" y="1766"/>
                      </a:cubicBezTo>
                      <a:cubicBezTo>
                        <a:pt x="253" y="1743"/>
                        <a:pt x="281" y="1735"/>
                        <a:pt x="303" y="1747"/>
                      </a:cubicBezTo>
                      <a:cubicBezTo>
                        <a:pt x="323" y="1757"/>
                        <a:pt x="335" y="1782"/>
                        <a:pt x="320" y="1802"/>
                      </a:cubicBezTo>
                      <a:cubicBezTo>
                        <a:pt x="314" y="1810"/>
                        <a:pt x="303" y="1814"/>
                        <a:pt x="293" y="1810"/>
                      </a:cubicBezTo>
                      <a:cubicBezTo>
                        <a:pt x="290" y="1809"/>
                        <a:pt x="287" y="1807"/>
                        <a:pt x="286" y="1804"/>
                      </a:cubicBezTo>
                      <a:cubicBezTo>
                        <a:pt x="286" y="1804"/>
                        <a:pt x="286" y="1804"/>
                        <a:pt x="286" y="1804"/>
                      </a:cubicBezTo>
                      <a:cubicBezTo>
                        <a:pt x="281" y="1797"/>
                        <a:pt x="282" y="1787"/>
                        <a:pt x="290" y="1781"/>
                      </a:cubicBezTo>
                      <a:cubicBezTo>
                        <a:pt x="298" y="1776"/>
                        <a:pt x="308" y="1779"/>
                        <a:pt x="313" y="1786"/>
                      </a:cubicBezTo>
                      <a:cubicBezTo>
                        <a:pt x="318" y="1794"/>
                        <a:pt x="316" y="1804"/>
                        <a:pt x="308" y="1809"/>
                      </a:cubicBezTo>
                      <a:cubicBezTo>
                        <a:pt x="305" y="1811"/>
                        <a:pt x="301" y="1812"/>
                        <a:pt x="298" y="1811"/>
                      </a:cubicBezTo>
                      <a:cubicBezTo>
                        <a:pt x="298" y="1811"/>
                        <a:pt x="298" y="1811"/>
                        <a:pt x="298" y="1811"/>
                      </a:cubicBezTo>
                      <a:cubicBezTo>
                        <a:pt x="307" y="1812"/>
                        <a:pt x="315" y="1808"/>
                        <a:pt x="320" y="1801"/>
                      </a:cubicBezTo>
                      <a:cubicBezTo>
                        <a:pt x="333" y="1781"/>
                        <a:pt x="320" y="1759"/>
                        <a:pt x="301" y="1749"/>
                      </a:cubicBezTo>
                      <a:cubicBezTo>
                        <a:pt x="281" y="1738"/>
                        <a:pt x="254" y="1746"/>
                        <a:pt x="243" y="1767"/>
                      </a:cubicBezTo>
                      <a:cubicBezTo>
                        <a:pt x="241" y="1770"/>
                        <a:pt x="240" y="1774"/>
                        <a:pt x="239" y="1778"/>
                      </a:cubicBezTo>
                      <a:cubicBezTo>
                        <a:pt x="240" y="1776"/>
                        <a:pt x="242" y="1773"/>
                        <a:pt x="243" y="1772"/>
                      </a:cubicBezTo>
                      <a:cubicBezTo>
                        <a:pt x="249" y="1765"/>
                        <a:pt x="259" y="1762"/>
                        <a:pt x="266" y="1766"/>
                      </a:cubicBezTo>
                      <a:cubicBezTo>
                        <a:pt x="273" y="1769"/>
                        <a:pt x="278" y="1778"/>
                        <a:pt x="273" y="1786"/>
                      </a:cubicBezTo>
                      <a:cubicBezTo>
                        <a:pt x="270" y="1791"/>
                        <a:pt x="265" y="1793"/>
                        <a:pt x="261" y="1792"/>
                      </a:cubicBezTo>
                      <a:cubicBezTo>
                        <a:pt x="251" y="1789"/>
                        <a:pt x="252" y="1778"/>
                        <a:pt x="258" y="1777"/>
                      </a:cubicBezTo>
                      <a:cubicBezTo>
                        <a:pt x="256" y="1779"/>
                        <a:pt x="255" y="1783"/>
                        <a:pt x="257" y="1785"/>
                      </a:cubicBezTo>
                      <a:cubicBezTo>
                        <a:pt x="259" y="1789"/>
                        <a:pt x="265" y="1789"/>
                        <a:pt x="268" y="1786"/>
                      </a:cubicBezTo>
                      <a:cubicBezTo>
                        <a:pt x="270" y="1783"/>
                        <a:pt x="271" y="1780"/>
                        <a:pt x="270" y="1776"/>
                      </a:cubicBezTo>
                      <a:cubicBezTo>
                        <a:pt x="268" y="1770"/>
                        <a:pt x="261" y="1768"/>
                        <a:pt x="255" y="1769"/>
                      </a:cubicBezTo>
                      <a:cubicBezTo>
                        <a:pt x="242" y="1771"/>
                        <a:pt x="237" y="1785"/>
                        <a:pt x="239" y="1796"/>
                      </a:cubicBezTo>
                      <a:cubicBezTo>
                        <a:pt x="242" y="1808"/>
                        <a:pt x="248" y="1817"/>
                        <a:pt x="258" y="1824"/>
                      </a:cubicBezTo>
                      <a:cubicBezTo>
                        <a:pt x="290" y="1843"/>
                        <a:pt x="342" y="1824"/>
                        <a:pt x="382" y="1820"/>
                      </a:cubicBezTo>
                      <a:cubicBezTo>
                        <a:pt x="374" y="1818"/>
                        <a:pt x="367" y="1814"/>
                        <a:pt x="360" y="1807"/>
                      </a:cubicBezTo>
                      <a:cubicBezTo>
                        <a:pt x="357" y="1804"/>
                        <a:pt x="355" y="1801"/>
                        <a:pt x="353" y="1798"/>
                      </a:cubicBezTo>
                      <a:cubicBezTo>
                        <a:pt x="354" y="1798"/>
                        <a:pt x="355" y="1797"/>
                        <a:pt x="355" y="1797"/>
                      </a:cubicBezTo>
                      <a:cubicBezTo>
                        <a:pt x="361" y="1804"/>
                        <a:pt x="369" y="1811"/>
                        <a:pt x="378" y="1815"/>
                      </a:cubicBezTo>
                      <a:cubicBezTo>
                        <a:pt x="384" y="1817"/>
                        <a:pt x="390" y="1819"/>
                        <a:pt x="395" y="1819"/>
                      </a:cubicBezTo>
                      <a:cubicBezTo>
                        <a:pt x="389" y="1817"/>
                        <a:pt x="383" y="1811"/>
                        <a:pt x="381" y="1807"/>
                      </a:cubicBezTo>
                      <a:cubicBezTo>
                        <a:pt x="379" y="1802"/>
                        <a:pt x="378" y="1797"/>
                        <a:pt x="380" y="1792"/>
                      </a:cubicBezTo>
                      <a:cubicBezTo>
                        <a:pt x="383" y="1785"/>
                        <a:pt x="391" y="1780"/>
                        <a:pt x="400" y="1784"/>
                      </a:cubicBezTo>
                      <a:cubicBezTo>
                        <a:pt x="405" y="1787"/>
                        <a:pt x="407" y="1792"/>
                        <a:pt x="406" y="1797"/>
                      </a:cubicBezTo>
                      <a:cubicBezTo>
                        <a:pt x="404" y="1806"/>
                        <a:pt x="392" y="1806"/>
                        <a:pt x="391" y="1800"/>
                      </a:cubicBezTo>
                      <a:cubicBezTo>
                        <a:pt x="393" y="1802"/>
                        <a:pt x="397" y="1802"/>
                        <a:pt x="399" y="1800"/>
                      </a:cubicBezTo>
                      <a:cubicBezTo>
                        <a:pt x="403" y="1798"/>
                        <a:pt x="403" y="1793"/>
                        <a:pt x="400" y="1790"/>
                      </a:cubicBezTo>
                      <a:cubicBezTo>
                        <a:pt x="397" y="1787"/>
                        <a:pt x="393" y="1787"/>
                        <a:pt x="390" y="1788"/>
                      </a:cubicBezTo>
                      <a:cubicBezTo>
                        <a:pt x="384" y="1790"/>
                        <a:pt x="382" y="1798"/>
                        <a:pt x="383" y="1804"/>
                      </a:cubicBezTo>
                      <a:cubicBezTo>
                        <a:pt x="384" y="1808"/>
                        <a:pt x="388" y="1812"/>
                        <a:pt x="392" y="1815"/>
                      </a:cubicBezTo>
                      <a:cubicBezTo>
                        <a:pt x="399" y="1819"/>
                        <a:pt x="405" y="1819"/>
                        <a:pt x="413" y="1819"/>
                      </a:cubicBezTo>
                      <a:cubicBezTo>
                        <a:pt x="437" y="1819"/>
                        <a:pt x="461" y="1821"/>
                        <a:pt x="485" y="1826"/>
                      </a:cubicBezTo>
                      <a:cubicBezTo>
                        <a:pt x="489" y="1827"/>
                        <a:pt x="512" y="1834"/>
                        <a:pt x="529" y="1840"/>
                      </a:cubicBezTo>
                      <a:cubicBezTo>
                        <a:pt x="512" y="1826"/>
                        <a:pt x="500" y="1808"/>
                        <a:pt x="493" y="1787"/>
                      </a:cubicBezTo>
                      <a:cubicBezTo>
                        <a:pt x="491" y="1781"/>
                        <a:pt x="489" y="1775"/>
                        <a:pt x="488" y="1769"/>
                      </a:cubicBezTo>
                      <a:cubicBezTo>
                        <a:pt x="487" y="1760"/>
                        <a:pt x="484" y="1743"/>
                        <a:pt x="472" y="1742"/>
                      </a:cubicBezTo>
                      <a:cubicBezTo>
                        <a:pt x="467" y="1742"/>
                        <a:pt x="461" y="1745"/>
                        <a:pt x="460" y="1750"/>
                      </a:cubicBezTo>
                      <a:cubicBezTo>
                        <a:pt x="460" y="1753"/>
                        <a:pt x="461" y="1756"/>
                        <a:pt x="464" y="1758"/>
                      </a:cubicBezTo>
                      <a:cubicBezTo>
                        <a:pt x="466" y="1760"/>
                        <a:pt x="471" y="1759"/>
                        <a:pt x="472" y="1756"/>
                      </a:cubicBezTo>
                      <a:cubicBezTo>
                        <a:pt x="473" y="1753"/>
                        <a:pt x="472" y="1751"/>
                        <a:pt x="470" y="1749"/>
                      </a:cubicBezTo>
                      <a:cubicBezTo>
                        <a:pt x="475" y="1749"/>
                        <a:pt x="477" y="1758"/>
                        <a:pt x="470" y="1761"/>
                      </a:cubicBezTo>
                      <a:cubicBezTo>
                        <a:pt x="467" y="1763"/>
                        <a:pt x="462" y="1762"/>
                        <a:pt x="460" y="1759"/>
                      </a:cubicBezTo>
                      <a:cubicBezTo>
                        <a:pt x="455" y="1753"/>
                        <a:pt x="457" y="1746"/>
                        <a:pt x="462" y="1742"/>
                      </a:cubicBezTo>
                      <a:cubicBezTo>
                        <a:pt x="467" y="1738"/>
                        <a:pt x="475" y="1739"/>
                        <a:pt x="481" y="1743"/>
                      </a:cubicBezTo>
                      <a:cubicBezTo>
                        <a:pt x="483" y="1745"/>
                        <a:pt x="485" y="1747"/>
                        <a:pt x="486" y="1750"/>
                      </a:cubicBezTo>
                      <a:cubicBezTo>
                        <a:pt x="485" y="1738"/>
                        <a:pt x="485" y="1727"/>
                        <a:pt x="486" y="1718"/>
                      </a:cubicBezTo>
                      <a:cubicBezTo>
                        <a:pt x="488" y="1700"/>
                        <a:pt x="500" y="1674"/>
                        <a:pt x="497" y="1660"/>
                      </a:cubicBezTo>
                      <a:cubicBezTo>
                        <a:pt x="496" y="1657"/>
                        <a:pt x="495" y="1654"/>
                        <a:pt x="493" y="1652"/>
                      </a:cubicBezTo>
                      <a:cubicBezTo>
                        <a:pt x="489" y="1647"/>
                        <a:pt x="484" y="1643"/>
                        <a:pt x="479" y="1642"/>
                      </a:cubicBezTo>
                      <a:cubicBezTo>
                        <a:pt x="472" y="1640"/>
                        <a:pt x="466" y="1641"/>
                        <a:pt x="460" y="1645"/>
                      </a:cubicBezTo>
                      <a:cubicBezTo>
                        <a:pt x="453" y="1649"/>
                        <a:pt x="448" y="1656"/>
                        <a:pt x="446" y="1664"/>
                      </a:cubicBezTo>
                      <a:cubicBezTo>
                        <a:pt x="444" y="1671"/>
                        <a:pt x="445" y="1678"/>
                        <a:pt x="448" y="1685"/>
                      </a:cubicBezTo>
                      <a:cubicBezTo>
                        <a:pt x="452" y="1692"/>
                        <a:pt x="458" y="1697"/>
                        <a:pt x="467" y="1697"/>
                      </a:cubicBezTo>
                      <a:cubicBezTo>
                        <a:pt x="472" y="1696"/>
                        <a:pt x="477" y="1694"/>
                        <a:pt x="480" y="1690"/>
                      </a:cubicBezTo>
                      <a:cubicBezTo>
                        <a:pt x="480" y="1690"/>
                        <a:pt x="480" y="1690"/>
                        <a:pt x="480" y="1690"/>
                      </a:cubicBezTo>
                      <a:cubicBezTo>
                        <a:pt x="473" y="1697"/>
                        <a:pt x="462" y="1690"/>
                        <a:pt x="469" y="1683"/>
                      </a:cubicBezTo>
                      <a:cubicBezTo>
                        <a:pt x="472" y="1680"/>
                        <a:pt x="480" y="1679"/>
                        <a:pt x="480" y="1669"/>
                      </a:cubicBezTo>
                      <a:cubicBezTo>
                        <a:pt x="482" y="1672"/>
                        <a:pt x="483" y="1676"/>
                        <a:pt x="484" y="1680"/>
                      </a:cubicBezTo>
                      <a:cubicBezTo>
                        <a:pt x="484" y="1681"/>
                        <a:pt x="484" y="1683"/>
                        <a:pt x="483" y="1684"/>
                      </a:cubicBezTo>
                      <a:cubicBezTo>
                        <a:pt x="481" y="1692"/>
                        <a:pt x="475" y="1697"/>
                        <a:pt x="467" y="1698"/>
                      </a:cubicBezTo>
                      <a:cubicBezTo>
                        <a:pt x="458" y="1698"/>
                        <a:pt x="452" y="1693"/>
                        <a:pt x="447" y="1686"/>
                      </a:cubicBezTo>
                      <a:cubicBezTo>
                        <a:pt x="443" y="1679"/>
                        <a:pt x="442" y="1671"/>
                        <a:pt x="444" y="1663"/>
                      </a:cubicBezTo>
                      <a:cubicBezTo>
                        <a:pt x="446" y="1655"/>
                        <a:pt x="451" y="1648"/>
                        <a:pt x="459" y="1643"/>
                      </a:cubicBezTo>
                      <a:cubicBezTo>
                        <a:pt x="465" y="1639"/>
                        <a:pt x="473" y="1638"/>
                        <a:pt x="480" y="1640"/>
                      </a:cubicBezTo>
                      <a:cubicBezTo>
                        <a:pt x="486" y="1641"/>
                        <a:pt x="492" y="1645"/>
                        <a:pt x="496" y="1650"/>
                      </a:cubicBezTo>
                      <a:cubicBezTo>
                        <a:pt x="498" y="1653"/>
                        <a:pt x="499" y="1655"/>
                        <a:pt x="500" y="1659"/>
                      </a:cubicBezTo>
                      <a:cubicBezTo>
                        <a:pt x="501" y="1660"/>
                        <a:pt x="501" y="1660"/>
                        <a:pt x="501" y="1660"/>
                      </a:cubicBezTo>
                      <a:cubicBezTo>
                        <a:pt x="501" y="1660"/>
                        <a:pt x="501" y="1660"/>
                        <a:pt x="501" y="1659"/>
                      </a:cubicBezTo>
                      <a:cubicBezTo>
                        <a:pt x="501" y="1658"/>
                        <a:pt x="501" y="1658"/>
                        <a:pt x="501" y="1658"/>
                      </a:cubicBezTo>
                      <a:cubicBezTo>
                        <a:pt x="503" y="1653"/>
                        <a:pt x="506" y="1648"/>
                        <a:pt x="508" y="1643"/>
                      </a:cubicBezTo>
                      <a:cubicBezTo>
                        <a:pt x="515" y="1631"/>
                        <a:pt x="527" y="1618"/>
                        <a:pt x="542" y="1617"/>
                      </a:cubicBezTo>
                      <a:cubicBezTo>
                        <a:pt x="549" y="1617"/>
                        <a:pt x="554" y="1619"/>
                        <a:pt x="559" y="1623"/>
                      </a:cubicBezTo>
                      <a:cubicBezTo>
                        <a:pt x="561" y="1624"/>
                        <a:pt x="561" y="1624"/>
                        <a:pt x="561" y="1624"/>
                      </a:cubicBezTo>
                      <a:cubicBezTo>
                        <a:pt x="566" y="1629"/>
                        <a:pt x="569" y="1635"/>
                        <a:pt x="570" y="1643"/>
                      </a:cubicBezTo>
                      <a:cubicBezTo>
                        <a:pt x="570" y="1650"/>
                        <a:pt x="569" y="1656"/>
                        <a:pt x="564" y="1662"/>
                      </a:cubicBezTo>
                      <a:cubicBezTo>
                        <a:pt x="560" y="1667"/>
                        <a:pt x="553" y="1671"/>
                        <a:pt x="546" y="1670"/>
                      </a:cubicBezTo>
                      <a:cubicBezTo>
                        <a:pt x="541" y="1670"/>
                        <a:pt x="537" y="1667"/>
                        <a:pt x="534" y="1663"/>
                      </a:cubicBezTo>
                      <a:cubicBezTo>
                        <a:pt x="531" y="1658"/>
                        <a:pt x="530" y="1653"/>
                        <a:pt x="532" y="1648"/>
                      </a:cubicBezTo>
                      <a:cubicBezTo>
                        <a:pt x="534" y="1645"/>
                        <a:pt x="535" y="1643"/>
                        <a:pt x="537" y="1641"/>
                      </a:cubicBezTo>
                      <a:cubicBezTo>
                        <a:pt x="535" y="1643"/>
                        <a:pt x="534" y="1645"/>
                        <a:pt x="532" y="1648"/>
                      </a:cubicBezTo>
                      <a:cubicBezTo>
                        <a:pt x="531" y="1653"/>
                        <a:pt x="532" y="1658"/>
                        <a:pt x="535" y="1663"/>
                      </a:cubicBezTo>
                      <a:cubicBezTo>
                        <a:pt x="537" y="1667"/>
                        <a:pt x="541" y="1669"/>
                        <a:pt x="546" y="1669"/>
                      </a:cubicBezTo>
                      <a:cubicBezTo>
                        <a:pt x="553" y="1670"/>
                        <a:pt x="559" y="1666"/>
                        <a:pt x="563" y="1661"/>
                      </a:cubicBezTo>
                      <a:cubicBezTo>
                        <a:pt x="567" y="1655"/>
                        <a:pt x="568" y="1649"/>
                        <a:pt x="568" y="1643"/>
                      </a:cubicBezTo>
                      <a:cubicBezTo>
                        <a:pt x="567" y="1635"/>
                        <a:pt x="563" y="1630"/>
                        <a:pt x="558" y="1625"/>
                      </a:cubicBezTo>
                      <a:cubicBezTo>
                        <a:pt x="553" y="1621"/>
                        <a:pt x="548" y="1620"/>
                        <a:pt x="542" y="1620"/>
                      </a:cubicBezTo>
                      <a:cubicBezTo>
                        <a:pt x="529" y="1621"/>
                        <a:pt x="516" y="1636"/>
                        <a:pt x="511" y="1648"/>
                      </a:cubicBezTo>
                      <a:cubicBezTo>
                        <a:pt x="508" y="1654"/>
                        <a:pt x="505" y="1661"/>
                        <a:pt x="503" y="1669"/>
                      </a:cubicBezTo>
                      <a:cubicBezTo>
                        <a:pt x="504" y="1668"/>
                        <a:pt x="504" y="1667"/>
                        <a:pt x="505" y="1666"/>
                      </a:cubicBezTo>
                      <a:cubicBezTo>
                        <a:pt x="511" y="1662"/>
                        <a:pt x="519" y="1660"/>
                        <a:pt x="524" y="1664"/>
                      </a:cubicBezTo>
                      <a:cubicBezTo>
                        <a:pt x="529" y="1668"/>
                        <a:pt x="532" y="1675"/>
                        <a:pt x="527" y="1681"/>
                      </a:cubicBezTo>
                      <a:cubicBezTo>
                        <a:pt x="525" y="1684"/>
                        <a:pt x="520" y="1685"/>
                        <a:pt x="517" y="1684"/>
                      </a:cubicBezTo>
                      <a:cubicBezTo>
                        <a:pt x="510" y="1681"/>
                        <a:pt x="512" y="1672"/>
                        <a:pt x="516" y="1672"/>
                      </a:cubicBezTo>
                      <a:cubicBezTo>
                        <a:pt x="515" y="1673"/>
                        <a:pt x="514" y="1676"/>
                        <a:pt x="515" y="1678"/>
                      </a:cubicBezTo>
                      <a:cubicBezTo>
                        <a:pt x="516" y="1681"/>
                        <a:pt x="520" y="1682"/>
                        <a:pt x="523" y="1680"/>
                      </a:cubicBezTo>
                      <a:cubicBezTo>
                        <a:pt x="526" y="1678"/>
                        <a:pt x="527" y="1675"/>
                        <a:pt x="526" y="1673"/>
                      </a:cubicBezTo>
                      <a:cubicBezTo>
                        <a:pt x="525" y="1667"/>
                        <a:pt x="519" y="1665"/>
                        <a:pt x="515" y="1665"/>
                      </a:cubicBezTo>
                      <a:cubicBezTo>
                        <a:pt x="511" y="1666"/>
                        <a:pt x="508" y="1668"/>
                        <a:pt x="505" y="1671"/>
                      </a:cubicBezTo>
                      <a:cubicBezTo>
                        <a:pt x="495" y="1681"/>
                        <a:pt x="488" y="1722"/>
                        <a:pt x="489" y="1736"/>
                      </a:cubicBezTo>
                      <a:cubicBezTo>
                        <a:pt x="493" y="1722"/>
                        <a:pt x="500" y="1709"/>
                        <a:pt x="511" y="1698"/>
                      </a:cubicBezTo>
                      <a:cubicBezTo>
                        <a:pt x="537" y="1674"/>
                        <a:pt x="585" y="1665"/>
                        <a:pt x="609" y="1696"/>
                      </a:cubicBezTo>
                      <a:cubicBezTo>
                        <a:pt x="617" y="1706"/>
                        <a:pt x="619" y="1721"/>
                        <a:pt x="610" y="1731"/>
                      </a:cubicBezTo>
                      <a:cubicBezTo>
                        <a:pt x="604" y="1739"/>
                        <a:pt x="593" y="1742"/>
                        <a:pt x="584" y="1737"/>
                      </a:cubicBezTo>
                      <a:cubicBezTo>
                        <a:pt x="575" y="1732"/>
                        <a:pt x="571" y="1723"/>
                        <a:pt x="574" y="1713"/>
                      </a:cubicBezTo>
                      <a:cubicBezTo>
                        <a:pt x="575" y="1707"/>
                        <a:pt x="579" y="1703"/>
                        <a:pt x="585" y="1701"/>
                      </a:cubicBezTo>
                      <a:cubicBezTo>
                        <a:pt x="587" y="1700"/>
                        <a:pt x="589" y="1700"/>
                        <a:pt x="591" y="1700"/>
                      </a:cubicBezTo>
                      <a:cubicBezTo>
                        <a:pt x="596" y="1700"/>
                        <a:pt x="601" y="1702"/>
                        <a:pt x="604" y="1707"/>
                      </a:cubicBezTo>
                      <a:cubicBezTo>
                        <a:pt x="609" y="1714"/>
                        <a:pt x="607" y="1724"/>
                        <a:pt x="600" y="1729"/>
                      </a:cubicBezTo>
                      <a:cubicBezTo>
                        <a:pt x="592" y="1733"/>
                        <a:pt x="583" y="1731"/>
                        <a:pt x="578" y="1724"/>
                      </a:cubicBezTo>
                      <a:cubicBezTo>
                        <a:pt x="575" y="1720"/>
                        <a:pt x="575" y="1715"/>
                        <a:pt x="576" y="1711"/>
                      </a:cubicBezTo>
                      <a:cubicBezTo>
                        <a:pt x="576" y="1712"/>
                        <a:pt x="575" y="1713"/>
                        <a:pt x="575" y="1713"/>
                      </a:cubicBezTo>
                      <a:cubicBezTo>
                        <a:pt x="573" y="1722"/>
                        <a:pt x="577" y="1730"/>
                        <a:pt x="585" y="1735"/>
                      </a:cubicBezTo>
                      <a:cubicBezTo>
                        <a:pt x="593" y="1739"/>
                        <a:pt x="602" y="1736"/>
                        <a:pt x="608" y="1729"/>
                      </a:cubicBezTo>
                      <a:cubicBezTo>
                        <a:pt x="615" y="1720"/>
                        <a:pt x="612" y="1707"/>
                        <a:pt x="606" y="1698"/>
                      </a:cubicBezTo>
                      <a:cubicBezTo>
                        <a:pt x="583" y="1670"/>
                        <a:pt x="539" y="1680"/>
                        <a:pt x="515" y="1702"/>
                      </a:cubicBezTo>
                      <a:cubicBezTo>
                        <a:pt x="492" y="1725"/>
                        <a:pt x="489" y="1755"/>
                        <a:pt x="499" y="1786"/>
                      </a:cubicBezTo>
                      <a:cubicBezTo>
                        <a:pt x="520" y="1847"/>
                        <a:pt x="581" y="1870"/>
                        <a:pt x="641" y="1872"/>
                      </a:cubicBezTo>
                      <a:cubicBezTo>
                        <a:pt x="663" y="1873"/>
                        <a:pt x="680" y="1871"/>
                        <a:pt x="701" y="1864"/>
                      </a:cubicBezTo>
                      <a:cubicBezTo>
                        <a:pt x="722" y="1857"/>
                        <a:pt x="742" y="1844"/>
                        <a:pt x="751" y="1828"/>
                      </a:cubicBezTo>
                      <a:cubicBezTo>
                        <a:pt x="751" y="1827"/>
                        <a:pt x="751" y="1827"/>
                        <a:pt x="751" y="1827"/>
                      </a:cubicBezTo>
                      <a:cubicBezTo>
                        <a:pt x="744" y="1838"/>
                        <a:pt x="731" y="1846"/>
                        <a:pt x="719" y="1850"/>
                      </a:cubicBezTo>
                      <a:cubicBezTo>
                        <a:pt x="696" y="1857"/>
                        <a:pt x="661" y="1852"/>
                        <a:pt x="642" y="1837"/>
                      </a:cubicBezTo>
                      <a:cubicBezTo>
                        <a:pt x="644" y="1836"/>
                        <a:pt x="645" y="1834"/>
                        <a:pt x="645" y="1833"/>
                      </a:cubicBezTo>
                      <a:cubicBezTo>
                        <a:pt x="664" y="1848"/>
                        <a:pt x="695" y="1852"/>
                        <a:pt x="718" y="1846"/>
                      </a:cubicBezTo>
                      <a:cubicBezTo>
                        <a:pt x="733" y="1842"/>
                        <a:pt x="752" y="1830"/>
                        <a:pt x="754" y="1813"/>
                      </a:cubicBezTo>
                      <a:cubicBezTo>
                        <a:pt x="755" y="1808"/>
                        <a:pt x="754" y="1804"/>
                        <a:pt x="752" y="1799"/>
                      </a:cubicBezTo>
                      <a:cubicBezTo>
                        <a:pt x="749" y="1795"/>
                        <a:pt x="746" y="1792"/>
                        <a:pt x="741" y="1790"/>
                      </a:cubicBezTo>
                      <a:cubicBezTo>
                        <a:pt x="737" y="1789"/>
                        <a:pt x="733" y="1789"/>
                        <a:pt x="729" y="1791"/>
                      </a:cubicBezTo>
                      <a:cubicBezTo>
                        <a:pt x="725" y="1794"/>
                        <a:pt x="722" y="1797"/>
                        <a:pt x="721" y="1801"/>
                      </a:cubicBezTo>
                      <a:cubicBezTo>
                        <a:pt x="721" y="1805"/>
                        <a:pt x="721" y="1809"/>
                        <a:pt x="724" y="1811"/>
                      </a:cubicBezTo>
                      <a:cubicBezTo>
                        <a:pt x="726" y="1812"/>
                        <a:pt x="727" y="1813"/>
                        <a:pt x="729" y="1813"/>
                      </a:cubicBezTo>
                      <a:cubicBezTo>
                        <a:pt x="731" y="1813"/>
                        <a:pt x="732" y="1813"/>
                        <a:pt x="734" y="1812"/>
                      </a:cubicBezTo>
                      <a:cubicBezTo>
                        <a:pt x="735" y="1811"/>
                        <a:pt x="736" y="1810"/>
                        <a:pt x="736" y="1809"/>
                      </a:cubicBezTo>
                      <a:cubicBezTo>
                        <a:pt x="736" y="1807"/>
                        <a:pt x="736" y="1806"/>
                        <a:pt x="735" y="1806"/>
                      </a:cubicBezTo>
                      <a:cubicBezTo>
                        <a:pt x="736" y="1806"/>
                        <a:pt x="736" y="1807"/>
                        <a:pt x="736" y="1809"/>
                      </a:cubicBezTo>
                      <a:cubicBezTo>
                        <a:pt x="736" y="1810"/>
                        <a:pt x="735" y="1811"/>
                        <a:pt x="734" y="1812"/>
                      </a:cubicBezTo>
                      <a:cubicBezTo>
                        <a:pt x="732" y="1813"/>
                        <a:pt x="731" y="1814"/>
                        <a:pt x="729" y="1814"/>
                      </a:cubicBezTo>
                      <a:cubicBezTo>
                        <a:pt x="727" y="1813"/>
                        <a:pt x="726" y="1813"/>
                        <a:pt x="724" y="1812"/>
                      </a:cubicBezTo>
                      <a:cubicBezTo>
                        <a:pt x="721" y="1809"/>
                        <a:pt x="720" y="1805"/>
                        <a:pt x="720" y="1801"/>
                      </a:cubicBezTo>
                      <a:cubicBezTo>
                        <a:pt x="721" y="1796"/>
                        <a:pt x="724" y="1793"/>
                        <a:pt x="728" y="1790"/>
                      </a:cubicBezTo>
                      <a:cubicBezTo>
                        <a:pt x="732" y="1788"/>
                        <a:pt x="737" y="1788"/>
                        <a:pt x="741" y="1789"/>
                      </a:cubicBezTo>
                      <a:cubicBezTo>
                        <a:pt x="747" y="1791"/>
                        <a:pt x="750" y="1794"/>
                        <a:pt x="753" y="1799"/>
                      </a:cubicBezTo>
                      <a:cubicBezTo>
                        <a:pt x="755" y="1802"/>
                        <a:pt x="756" y="1804"/>
                        <a:pt x="756" y="1807"/>
                      </a:cubicBezTo>
                      <a:cubicBezTo>
                        <a:pt x="756" y="1805"/>
                        <a:pt x="756" y="1802"/>
                        <a:pt x="756" y="1800"/>
                      </a:cubicBezTo>
                      <a:cubicBezTo>
                        <a:pt x="753" y="1786"/>
                        <a:pt x="747" y="1777"/>
                        <a:pt x="738" y="1767"/>
                      </a:cubicBezTo>
                      <a:cubicBezTo>
                        <a:pt x="727" y="1754"/>
                        <a:pt x="716" y="1749"/>
                        <a:pt x="701" y="1742"/>
                      </a:cubicBezTo>
                      <a:cubicBezTo>
                        <a:pt x="674" y="1731"/>
                        <a:pt x="639" y="1724"/>
                        <a:pt x="623" y="1696"/>
                      </a:cubicBezTo>
                      <a:cubicBezTo>
                        <a:pt x="621" y="1692"/>
                        <a:pt x="619" y="1688"/>
                        <a:pt x="618" y="1683"/>
                      </a:cubicBezTo>
                      <a:cubicBezTo>
                        <a:pt x="617" y="1679"/>
                        <a:pt x="616" y="1672"/>
                        <a:pt x="615" y="1667"/>
                      </a:cubicBezTo>
                      <a:cubicBezTo>
                        <a:pt x="611" y="1654"/>
                        <a:pt x="600" y="1651"/>
                        <a:pt x="594" y="1655"/>
                      </a:cubicBezTo>
                      <a:cubicBezTo>
                        <a:pt x="591" y="1657"/>
                        <a:pt x="589" y="1660"/>
                        <a:pt x="589" y="1663"/>
                      </a:cubicBezTo>
                      <a:cubicBezTo>
                        <a:pt x="588" y="1666"/>
                        <a:pt x="590" y="1668"/>
                        <a:pt x="592" y="1670"/>
                      </a:cubicBezTo>
                      <a:cubicBezTo>
                        <a:pt x="595" y="1671"/>
                        <a:pt x="599" y="1670"/>
                        <a:pt x="600" y="1667"/>
                      </a:cubicBezTo>
                      <a:cubicBezTo>
                        <a:pt x="601" y="1665"/>
                        <a:pt x="600" y="1662"/>
                        <a:pt x="598" y="1661"/>
                      </a:cubicBezTo>
                      <a:cubicBezTo>
                        <a:pt x="601" y="1661"/>
                        <a:pt x="603" y="1665"/>
                        <a:pt x="602" y="1667"/>
                      </a:cubicBezTo>
                      <a:cubicBezTo>
                        <a:pt x="602" y="1669"/>
                        <a:pt x="600" y="1672"/>
                        <a:pt x="598" y="1672"/>
                      </a:cubicBezTo>
                      <a:cubicBezTo>
                        <a:pt x="590" y="1675"/>
                        <a:pt x="584" y="1666"/>
                        <a:pt x="586" y="1660"/>
                      </a:cubicBezTo>
                      <a:cubicBezTo>
                        <a:pt x="588" y="1655"/>
                        <a:pt x="592" y="1652"/>
                        <a:pt x="597" y="1651"/>
                      </a:cubicBezTo>
                      <a:cubicBezTo>
                        <a:pt x="604" y="1649"/>
                        <a:pt x="611" y="1654"/>
                        <a:pt x="615" y="1662"/>
                      </a:cubicBezTo>
                      <a:cubicBezTo>
                        <a:pt x="615" y="1659"/>
                        <a:pt x="615" y="1656"/>
                        <a:pt x="615" y="1653"/>
                      </a:cubicBezTo>
                      <a:cubicBezTo>
                        <a:pt x="613" y="1649"/>
                        <a:pt x="609" y="1643"/>
                        <a:pt x="603" y="1641"/>
                      </a:cubicBezTo>
                      <a:cubicBezTo>
                        <a:pt x="594" y="1638"/>
                        <a:pt x="585" y="1644"/>
                        <a:pt x="581" y="1653"/>
                      </a:cubicBezTo>
                      <a:cubicBezTo>
                        <a:pt x="578" y="1659"/>
                        <a:pt x="577" y="1665"/>
                        <a:pt x="570" y="1669"/>
                      </a:cubicBezTo>
                      <a:cubicBezTo>
                        <a:pt x="565" y="1673"/>
                        <a:pt x="559" y="1674"/>
                        <a:pt x="552" y="1671"/>
                      </a:cubicBezTo>
                      <a:cubicBezTo>
                        <a:pt x="572" y="1669"/>
                        <a:pt x="568" y="1655"/>
                        <a:pt x="576" y="1644"/>
                      </a:cubicBezTo>
                      <a:cubicBezTo>
                        <a:pt x="581" y="1637"/>
                        <a:pt x="588" y="1632"/>
                        <a:pt x="595" y="1633"/>
                      </a:cubicBezTo>
                      <a:cubicBezTo>
                        <a:pt x="603" y="1633"/>
                        <a:pt x="613" y="1639"/>
                        <a:pt x="615" y="1650"/>
                      </a:cubicBezTo>
                      <a:cubicBezTo>
                        <a:pt x="615" y="1649"/>
                        <a:pt x="615" y="1648"/>
                        <a:pt x="615" y="1647"/>
                      </a:cubicBezTo>
                      <a:cubicBezTo>
                        <a:pt x="616" y="1631"/>
                        <a:pt x="624" y="1619"/>
                        <a:pt x="639" y="1612"/>
                      </a:cubicBezTo>
                      <a:cubicBezTo>
                        <a:pt x="642" y="1610"/>
                        <a:pt x="645" y="1609"/>
                        <a:pt x="648" y="1609"/>
                      </a:cubicBezTo>
                      <a:cubicBezTo>
                        <a:pt x="648" y="1609"/>
                        <a:pt x="648" y="1611"/>
                        <a:pt x="648" y="1611"/>
                      </a:cubicBezTo>
                      <a:cubicBezTo>
                        <a:pt x="646" y="1612"/>
                        <a:pt x="643" y="1613"/>
                        <a:pt x="640" y="1614"/>
                      </a:cubicBezTo>
                      <a:cubicBezTo>
                        <a:pt x="626" y="1622"/>
                        <a:pt x="620" y="1633"/>
                        <a:pt x="618" y="1648"/>
                      </a:cubicBezTo>
                      <a:cubicBezTo>
                        <a:pt x="618" y="1650"/>
                        <a:pt x="618" y="1652"/>
                        <a:pt x="618" y="1653"/>
                      </a:cubicBezTo>
                      <a:cubicBezTo>
                        <a:pt x="620" y="1648"/>
                        <a:pt x="623" y="1643"/>
                        <a:pt x="627" y="1639"/>
                      </a:cubicBezTo>
                      <a:cubicBezTo>
                        <a:pt x="630" y="1637"/>
                        <a:pt x="633" y="1635"/>
                        <a:pt x="637" y="1634"/>
                      </a:cubicBezTo>
                      <a:cubicBezTo>
                        <a:pt x="640" y="1633"/>
                        <a:pt x="643" y="1633"/>
                        <a:pt x="647" y="1633"/>
                      </a:cubicBezTo>
                      <a:cubicBezTo>
                        <a:pt x="656" y="1635"/>
                        <a:pt x="662" y="1642"/>
                        <a:pt x="660" y="1652"/>
                      </a:cubicBezTo>
                      <a:cubicBezTo>
                        <a:pt x="659" y="1655"/>
                        <a:pt x="657" y="1658"/>
                        <a:pt x="654" y="1660"/>
                      </a:cubicBezTo>
                      <a:cubicBezTo>
                        <a:pt x="652" y="1661"/>
                        <a:pt x="650" y="1662"/>
                        <a:pt x="648" y="1662"/>
                      </a:cubicBezTo>
                      <a:cubicBezTo>
                        <a:pt x="645" y="1662"/>
                        <a:pt x="642" y="1661"/>
                        <a:pt x="640" y="1658"/>
                      </a:cubicBezTo>
                      <a:cubicBezTo>
                        <a:pt x="638" y="1657"/>
                        <a:pt x="638" y="1656"/>
                        <a:pt x="637" y="1655"/>
                      </a:cubicBezTo>
                      <a:cubicBezTo>
                        <a:pt x="637" y="1654"/>
                        <a:pt x="637" y="1653"/>
                        <a:pt x="637" y="1652"/>
                      </a:cubicBezTo>
                      <a:cubicBezTo>
                        <a:pt x="636" y="1649"/>
                        <a:pt x="638" y="1647"/>
                        <a:pt x="640" y="1645"/>
                      </a:cubicBezTo>
                      <a:cubicBezTo>
                        <a:pt x="642" y="1645"/>
                        <a:pt x="644" y="1644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4" y="1645"/>
                        <a:pt x="642" y="1645"/>
                        <a:pt x="641" y="1646"/>
                      </a:cubicBezTo>
                      <a:cubicBezTo>
                        <a:pt x="638" y="1647"/>
                        <a:pt x="637" y="1649"/>
                        <a:pt x="637" y="1651"/>
                      </a:cubicBezTo>
                      <a:cubicBezTo>
                        <a:pt x="637" y="1652"/>
                        <a:pt x="638" y="1653"/>
                        <a:pt x="638" y="1654"/>
                      </a:cubicBezTo>
                      <a:cubicBezTo>
                        <a:pt x="639" y="1656"/>
                        <a:pt x="639" y="1657"/>
                        <a:pt x="640" y="1658"/>
                      </a:cubicBezTo>
                      <a:cubicBezTo>
                        <a:pt x="643" y="1659"/>
                        <a:pt x="645" y="1660"/>
                        <a:pt x="648" y="1660"/>
                      </a:cubicBezTo>
                      <a:cubicBezTo>
                        <a:pt x="650" y="1660"/>
                        <a:pt x="651" y="1659"/>
                        <a:pt x="653" y="1658"/>
                      </a:cubicBezTo>
                      <a:cubicBezTo>
                        <a:pt x="655" y="1657"/>
                        <a:pt x="657" y="1654"/>
                        <a:pt x="658" y="1651"/>
                      </a:cubicBezTo>
                      <a:cubicBezTo>
                        <a:pt x="659" y="1643"/>
                        <a:pt x="654" y="1637"/>
                        <a:pt x="646" y="1636"/>
                      </a:cubicBezTo>
                      <a:cubicBezTo>
                        <a:pt x="643" y="1636"/>
                        <a:pt x="641" y="1636"/>
                        <a:pt x="638" y="1637"/>
                      </a:cubicBezTo>
                      <a:cubicBezTo>
                        <a:pt x="634" y="1638"/>
                        <a:pt x="632" y="1640"/>
                        <a:pt x="630" y="1642"/>
                      </a:cubicBezTo>
                      <a:cubicBezTo>
                        <a:pt x="627" y="1644"/>
                        <a:pt x="625" y="1647"/>
                        <a:pt x="624" y="1650"/>
                      </a:cubicBezTo>
                      <a:cubicBezTo>
                        <a:pt x="621" y="1654"/>
                        <a:pt x="620" y="1660"/>
                        <a:pt x="620" y="1665"/>
                      </a:cubicBezTo>
                      <a:cubicBezTo>
                        <a:pt x="620" y="1675"/>
                        <a:pt x="623" y="1686"/>
                        <a:pt x="627" y="1694"/>
                      </a:cubicBezTo>
                      <a:cubicBezTo>
                        <a:pt x="640" y="1717"/>
                        <a:pt x="669" y="1725"/>
                        <a:pt x="693" y="1734"/>
                      </a:cubicBezTo>
                      <a:cubicBezTo>
                        <a:pt x="689" y="1732"/>
                        <a:pt x="685" y="1730"/>
                        <a:pt x="682" y="1728"/>
                      </a:cubicBezTo>
                      <a:cubicBezTo>
                        <a:pt x="670" y="1720"/>
                        <a:pt x="662" y="1702"/>
                        <a:pt x="668" y="1689"/>
                      </a:cubicBezTo>
                      <a:cubicBezTo>
                        <a:pt x="673" y="1680"/>
                        <a:pt x="681" y="1674"/>
                        <a:pt x="678" y="1663"/>
                      </a:cubicBezTo>
                      <a:cubicBezTo>
                        <a:pt x="686" y="1664"/>
                        <a:pt x="693" y="1675"/>
                        <a:pt x="691" y="1686"/>
                      </a:cubicBezTo>
                      <a:cubicBezTo>
                        <a:pt x="689" y="1699"/>
                        <a:pt x="676" y="1712"/>
                        <a:pt x="686" y="1724"/>
                      </a:cubicBezTo>
                      <a:cubicBezTo>
                        <a:pt x="692" y="1731"/>
                        <a:pt x="701" y="1734"/>
                        <a:pt x="702" y="1737"/>
                      </a:cubicBezTo>
                      <a:cubicBezTo>
                        <a:pt x="702" y="1737"/>
                        <a:pt x="701" y="1737"/>
                        <a:pt x="701" y="1737"/>
                      </a:cubicBezTo>
                      <a:cubicBezTo>
                        <a:pt x="702" y="1737"/>
                        <a:pt x="702" y="1738"/>
                        <a:pt x="703" y="1738"/>
                      </a:cubicBezTo>
                      <a:cubicBezTo>
                        <a:pt x="719" y="1745"/>
                        <a:pt x="729" y="1751"/>
                        <a:pt x="741" y="1764"/>
                      </a:cubicBezTo>
                      <a:cubicBezTo>
                        <a:pt x="750" y="1775"/>
                        <a:pt x="756" y="1785"/>
                        <a:pt x="758" y="1800"/>
                      </a:cubicBezTo>
                      <a:cubicBezTo>
                        <a:pt x="759" y="1810"/>
                        <a:pt x="757" y="1820"/>
                        <a:pt x="752" y="1829"/>
                      </a:cubicBezTo>
                      <a:cubicBezTo>
                        <a:pt x="743" y="1846"/>
                        <a:pt x="723" y="1859"/>
                        <a:pt x="701" y="1867"/>
                      </a:cubicBezTo>
                      <a:cubicBezTo>
                        <a:pt x="693" y="1870"/>
                        <a:pt x="685" y="1872"/>
                        <a:pt x="677" y="1874"/>
                      </a:cubicBezTo>
                      <a:cubicBezTo>
                        <a:pt x="661" y="1877"/>
                        <a:pt x="646" y="1875"/>
                        <a:pt x="632" y="1881"/>
                      </a:cubicBezTo>
                      <a:cubicBezTo>
                        <a:pt x="625" y="1884"/>
                        <a:pt x="618" y="1889"/>
                        <a:pt x="615" y="1896"/>
                      </a:cubicBezTo>
                      <a:cubicBezTo>
                        <a:pt x="613" y="1899"/>
                        <a:pt x="614" y="1906"/>
                        <a:pt x="618" y="1908"/>
                      </a:cubicBezTo>
                      <a:cubicBezTo>
                        <a:pt x="620" y="1909"/>
                        <a:pt x="622" y="1908"/>
                        <a:pt x="623" y="1907"/>
                      </a:cubicBezTo>
                      <a:cubicBezTo>
                        <a:pt x="624" y="1906"/>
                        <a:pt x="624" y="1904"/>
                        <a:pt x="623" y="1903"/>
                      </a:cubicBezTo>
                      <a:cubicBezTo>
                        <a:pt x="622" y="1902"/>
                        <a:pt x="621" y="1902"/>
                        <a:pt x="620" y="1902"/>
                      </a:cubicBezTo>
                      <a:cubicBezTo>
                        <a:pt x="619" y="1902"/>
                        <a:pt x="618" y="1903"/>
                        <a:pt x="619" y="1905"/>
                      </a:cubicBezTo>
                      <a:cubicBezTo>
                        <a:pt x="619" y="1905"/>
                        <a:pt x="620" y="1906"/>
                        <a:pt x="620" y="1906"/>
                      </a:cubicBezTo>
                      <a:cubicBezTo>
                        <a:pt x="619" y="1907"/>
                        <a:pt x="618" y="1906"/>
                        <a:pt x="618" y="1906"/>
                      </a:cubicBezTo>
                      <a:cubicBezTo>
                        <a:pt x="616" y="1904"/>
                        <a:pt x="616" y="1903"/>
                        <a:pt x="617" y="1901"/>
                      </a:cubicBezTo>
                      <a:cubicBezTo>
                        <a:pt x="619" y="1899"/>
                        <a:pt x="622" y="1898"/>
                        <a:pt x="624" y="1900"/>
                      </a:cubicBezTo>
                      <a:cubicBezTo>
                        <a:pt x="626" y="1901"/>
                        <a:pt x="627" y="1903"/>
                        <a:pt x="627" y="1905"/>
                      </a:cubicBezTo>
                      <a:cubicBezTo>
                        <a:pt x="628" y="1907"/>
                        <a:pt x="627" y="1908"/>
                        <a:pt x="625" y="1910"/>
                      </a:cubicBezTo>
                      <a:cubicBezTo>
                        <a:pt x="624" y="1912"/>
                        <a:pt x="621" y="1912"/>
                        <a:pt x="618" y="1911"/>
                      </a:cubicBezTo>
                      <a:cubicBezTo>
                        <a:pt x="613" y="1909"/>
                        <a:pt x="612" y="1904"/>
                        <a:pt x="613" y="1899"/>
                      </a:cubicBezTo>
                      <a:cubicBezTo>
                        <a:pt x="613" y="1896"/>
                        <a:pt x="614" y="1894"/>
                        <a:pt x="616" y="1892"/>
                      </a:cubicBezTo>
                      <a:cubicBezTo>
                        <a:pt x="608" y="1900"/>
                        <a:pt x="607" y="1909"/>
                        <a:pt x="609" y="1918"/>
                      </a:cubicBezTo>
                      <a:cubicBezTo>
                        <a:pt x="610" y="1924"/>
                        <a:pt x="613" y="1929"/>
                        <a:pt x="619" y="1932"/>
                      </a:cubicBezTo>
                      <a:cubicBezTo>
                        <a:pt x="619" y="1932"/>
                        <a:pt x="619" y="1932"/>
                        <a:pt x="619" y="1932"/>
                      </a:cubicBezTo>
                      <a:cubicBezTo>
                        <a:pt x="614" y="1928"/>
                        <a:pt x="614" y="1921"/>
                        <a:pt x="621" y="1919"/>
                      </a:cubicBezTo>
                      <a:cubicBezTo>
                        <a:pt x="627" y="1916"/>
                        <a:pt x="638" y="1921"/>
                        <a:pt x="644" y="1907"/>
                      </a:cubicBezTo>
                      <a:close/>
                      <a:moveTo>
                        <a:pt x="347" y="2116"/>
                      </a:moveTo>
                      <a:cubicBezTo>
                        <a:pt x="375" y="2111"/>
                        <a:pt x="386" y="2090"/>
                        <a:pt x="398" y="2084"/>
                      </a:cubicBezTo>
                      <a:cubicBezTo>
                        <a:pt x="411" y="2077"/>
                        <a:pt x="420" y="2092"/>
                        <a:pt x="408" y="2103"/>
                      </a:cubicBezTo>
                      <a:cubicBezTo>
                        <a:pt x="394" y="2115"/>
                        <a:pt x="369" y="2119"/>
                        <a:pt x="347" y="2116"/>
                      </a:cubicBezTo>
                      <a:close/>
                      <a:moveTo>
                        <a:pt x="478" y="2179"/>
                      </a:moveTo>
                      <a:cubicBezTo>
                        <a:pt x="486" y="2188"/>
                        <a:pt x="492" y="2215"/>
                        <a:pt x="485" y="2230"/>
                      </a:cubicBezTo>
                      <a:cubicBezTo>
                        <a:pt x="479" y="2244"/>
                        <a:pt x="466" y="2243"/>
                        <a:pt x="470" y="2225"/>
                      </a:cubicBezTo>
                      <a:cubicBezTo>
                        <a:pt x="473" y="2212"/>
                        <a:pt x="483" y="2192"/>
                        <a:pt x="478" y="2179"/>
                      </a:cubicBezTo>
                      <a:close/>
                      <a:moveTo>
                        <a:pt x="486" y="2042"/>
                      </a:moveTo>
                      <a:cubicBezTo>
                        <a:pt x="484" y="2041"/>
                        <a:pt x="482" y="2042"/>
                        <a:pt x="481" y="2044"/>
                      </a:cubicBezTo>
                      <a:cubicBezTo>
                        <a:pt x="480" y="2046"/>
                        <a:pt x="481" y="2049"/>
                        <a:pt x="483" y="2049"/>
                      </a:cubicBezTo>
                      <a:cubicBezTo>
                        <a:pt x="485" y="2050"/>
                        <a:pt x="488" y="2049"/>
                        <a:pt x="488" y="2047"/>
                      </a:cubicBezTo>
                      <a:cubicBezTo>
                        <a:pt x="489" y="2045"/>
                        <a:pt x="488" y="2043"/>
                        <a:pt x="486" y="2042"/>
                      </a:cubicBezTo>
                      <a:close/>
                      <a:moveTo>
                        <a:pt x="465" y="2104"/>
                      </a:moveTo>
                      <a:cubicBezTo>
                        <a:pt x="458" y="2098"/>
                        <a:pt x="467" y="2089"/>
                        <a:pt x="469" y="2085"/>
                      </a:cubicBezTo>
                      <a:cubicBezTo>
                        <a:pt x="471" y="2082"/>
                        <a:pt x="471" y="2080"/>
                        <a:pt x="470" y="2077"/>
                      </a:cubicBezTo>
                      <a:cubicBezTo>
                        <a:pt x="473" y="2080"/>
                        <a:pt x="478" y="2088"/>
                        <a:pt x="478" y="2092"/>
                      </a:cubicBezTo>
                      <a:cubicBezTo>
                        <a:pt x="479" y="2099"/>
                        <a:pt x="476" y="2104"/>
                        <a:pt x="468" y="2105"/>
                      </a:cubicBezTo>
                      <a:cubicBezTo>
                        <a:pt x="471" y="2103"/>
                        <a:pt x="473" y="2098"/>
                        <a:pt x="472" y="2094"/>
                      </a:cubicBezTo>
                      <a:cubicBezTo>
                        <a:pt x="471" y="2096"/>
                        <a:pt x="469" y="2101"/>
                        <a:pt x="465" y="2104"/>
                      </a:cubicBezTo>
                      <a:close/>
                      <a:moveTo>
                        <a:pt x="500" y="2058"/>
                      </a:moveTo>
                      <a:cubicBezTo>
                        <a:pt x="496" y="2057"/>
                        <a:pt x="492" y="2059"/>
                        <a:pt x="490" y="2063"/>
                      </a:cubicBezTo>
                      <a:cubicBezTo>
                        <a:pt x="489" y="2067"/>
                        <a:pt x="491" y="2071"/>
                        <a:pt x="495" y="2072"/>
                      </a:cubicBezTo>
                      <a:cubicBezTo>
                        <a:pt x="499" y="2074"/>
                        <a:pt x="503" y="2072"/>
                        <a:pt x="504" y="2068"/>
                      </a:cubicBezTo>
                      <a:cubicBezTo>
                        <a:pt x="506" y="2064"/>
                        <a:pt x="504" y="2059"/>
                        <a:pt x="500" y="2058"/>
                      </a:cubicBezTo>
                      <a:close/>
                      <a:moveTo>
                        <a:pt x="494" y="2047"/>
                      </a:moveTo>
                      <a:cubicBezTo>
                        <a:pt x="491" y="2046"/>
                        <a:pt x="489" y="2048"/>
                        <a:pt x="488" y="2050"/>
                      </a:cubicBezTo>
                      <a:cubicBezTo>
                        <a:pt x="487" y="2053"/>
                        <a:pt x="488" y="2056"/>
                        <a:pt x="491" y="2057"/>
                      </a:cubicBezTo>
                      <a:cubicBezTo>
                        <a:pt x="493" y="2058"/>
                        <a:pt x="496" y="2056"/>
                        <a:pt x="497" y="2054"/>
                      </a:cubicBezTo>
                      <a:cubicBezTo>
                        <a:pt x="498" y="2051"/>
                        <a:pt x="496" y="2048"/>
                        <a:pt x="494" y="2047"/>
                      </a:cubicBezTo>
                      <a:close/>
                      <a:moveTo>
                        <a:pt x="469" y="2161"/>
                      </a:moveTo>
                      <a:cubicBezTo>
                        <a:pt x="468" y="2158"/>
                        <a:pt x="466" y="2156"/>
                        <a:pt x="463" y="2155"/>
                      </a:cubicBezTo>
                      <a:cubicBezTo>
                        <a:pt x="460" y="2154"/>
                        <a:pt x="455" y="2154"/>
                        <a:pt x="452" y="2158"/>
                      </a:cubicBezTo>
                      <a:cubicBezTo>
                        <a:pt x="448" y="2162"/>
                        <a:pt x="449" y="2168"/>
                        <a:pt x="452" y="2171"/>
                      </a:cubicBezTo>
                      <a:cubicBezTo>
                        <a:pt x="457" y="2177"/>
                        <a:pt x="462" y="2173"/>
                        <a:pt x="467" y="2174"/>
                      </a:cubicBezTo>
                      <a:cubicBezTo>
                        <a:pt x="472" y="2175"/>
                        <a:pt x="476" y="2181"/>
                        <a:pt x="476" y="2188"/>
                      </a:cubicBezTo>
                      <a:cubicBezTo>
                        <a:pt x="477" y="2196"/>
                        <a:pt x="473" y="2203"/>
                        <a:pt x="465" y="2206"/>
                      </a:cubicBezTo>
                      <a:cubicBezTo>
                        <a:pt x="461" y="2208"/>
                        <a:pt x="455" y="2207"/>
                        <a:pt x="453" y="2202"/>
                      </a:cubicBezTo>
                      <a:cubicBezTo>
                        <a:pt x="458" y="2204"/>
                        <a:pt x="464" y="2199"/>
                        <a:pt x="461" y="2193"/>
                      </a:cubicBezTo>
                      <a:cubicBezTo>
                        <a:pt x="460" y="2189"/>
                        <a:pt x="453" y="2185"/>
                        <a:pt x="447" y="2180"/>
                      </a:cubicBezTo>
                      <a:cubicBezTo>
                        <a:pt x="441" y="2175"/>
                        <a:pt x="436" y="2169"/>
                        <a:pt x="434" y="2163"/>
                      </a:cubicBezTo>
                      <a:cubicBezTo>
                        <a:pt x="431" y="2149"/>
                        <a:pt x="441" y="2136"/>
                        <a:pt x="455" y="2135"/>
                      </a:cubicBezTo>
                      <a:cubicBezTo>
                        <a:pt x="462" y="2135"/>
                        <a:pt x="468" y="2139"/>
                        <a:pt x="473" y="2143"/>
                      </a:cubicBezTo>
                      <a:cubicBezTo>
                        <a:pt x="479" y="2148"/>
                        <a:pt x="489" y="2164"/>
                        <a:pt x="499" y="2165"/>
                      </a:cubicBezTo>
                      <a:cubicBezTo>
                        <a:pt x="505" y="2165"/>
                        <a:pt x="509" y="2161"/>
                        <a:pt x="508" y="2156"/>
                      </a:cubicBezTo>
                      <a:cubicBezTo>
                        <a:pt x="513" y="2157"/>
                        <a:pt x="515" y="2165"/>
                        <a:pt x="512" y="2171"/>
                      </a:cubicBezTo>
                      <a:cubicBezTo>
                        <a:pt x="507" y="2181"/>
                        <a:pt x="491" y="2185"/>
                        <a:pt x="479" y="2176"/>
                      </a:cubicBezTo>
                      <a:cubicBezTo>
                        <a:pt x="475" y="2173"/>
                        <a:pt x="472" y="2168"/>
                        <a:pt x="469" y="2161"/>
                      </a:cubicBezTo>
                      <a:close/>
                      <a:moveTo>
                        <a:pt x="431" y="2286"/>
                      </a:moveTo>
                      <a:cubicBezTo>
                        <a:pt x="428" y="2286"/>
                        <a:pt x="427" y="2283"/>
                        <a:pt x="427" y="2281"/>
                      </a:cubicBezTo>
                      <a:cubicBezTo>
                        <a:pt x="428" y="2279"/>
                        <a:pt x="430" y="2277"/>
                        <a:pt x="432" y="2278"/>
                      </a:cubicBezTo>
                      <a:cubicBezTo>
                        <a:pt x="435" y="2278"/>
                        <a:pt x="436" y="2280"/>
                        <a:pt x="436" y="2283"/>
                      </a:cubicBezTo>
                      <a:cubicBezTo>
                        <a:pt x="435" y="2285"/>
                        <a:pt x="433" y="2286"/>
                        <a:pt x="431" y="2286"/>
                      </a:cubicBezTo>
                      <a:close/>
                      <a:moveTo>
                        <a:pt x="423" y="2286"/>
                      </a:moveTo>
                      <a:cubicBezTo>
                        <a:pt x="421" y="2286"/>
                        <a:pt x="420" y="2284"/>
                        <a:pt x="420" y="2283"/>
                      </a:cubicBezTo>
                      <a:cubicBezTo>
                        <a:pt x="420" y="2281"/>
                        <a:pt x="422" y="2280"/>
                        <a:pt x="424" y="2280"/>
                      </a:cubicBezTo>
                      <a:cubicBezTo>
                        <a:pt x="426" y="2280"/>
                        <a:pt x="427" y="2282"/>
                        <a:pt x="426" y="2284"/>
                      </a:cubicBezTo>
                      <a:cubicBezTo>
                        <a:pt x="426" y="2286"/>
                        <a:pt x="424" y="2287"/>
                        <a:pt x="423" y="2286"/>
                      </a:cubicBezTo>
                      <a:close/>
                      <a:moveTo>
                        <a:pt x="440" y="2281"/>
                      </a:moveTo>
                      <a:cubicBezTo>
                        <a:pt x="436" y="2280"/>
                        <a:pt x="434" y="2277"/>
                        <a:pt x="435" y="2273"/>
                      </a:cubicBezTo>
                      <a:cubicBezTo>
                        <a:pt x="435" y="2270"/>
                        <a:pt x="439" y="2267"/>
                        <a:pt x="442" y="2268"/>
                      </a:cubicBezTo>
                      <a:cubicBezTo>
                        <a:pt x="446" y="2269"/>
                        <a:pt x="448" y="2272"/>
                        <a:pt x="447" y="2276"/>
                      </a:cubicBezTo>
                      <a:cubicBezTo>
                        <a:pt x="447" y="2279"/>
                        <a:pt x="443" y="2281"/>
                        <a:pt x="440" y="2281"/>
                      </a:cubicBezTo>
                      <a:close/>
                      <a:moveTo>
                        <a:pt x="467" y="2161"/>
                      </a:moveTo>
                      <a:cubicBezTo>
                        <a:pt x="465" y="2157"/>
                        <a:pt x="460" y="2155"/>
                        <a:pt x="456" y="2157"/>
                      </a:cubicBezTo>
                      <a:cubicBezTo>
                        <a:pt x="449" y="2161"/>
                        <a:pt x="452" y="2171"/>
                        <a:pt x="458" y="2172"/>
                      </a:cubicBezTo>
                      <a:cubicBezTo>
                        <a:pt x="464" y="2174"/>
                        <a:pt x="467" y="2171"/>
                        <a:pt x="473" y="2175"/>
                      </a:cubicBezTo>
                      <a:cubicBezTo>
                        <a:pt x="468" y="2169"/>
                        <a:pt x="470" y="2166"/>
                        <a:pt x="467" y="2161"/>
                      </a:cubicBezTo>
                      <a:close/>
                      <a:moveTo>
                        <a:pt x="441" y="2138"/>
                      </a:moveTo>
                      <a:cubicBezTo>
                        <a:pt x="434" y="2141"/>
                        <a:pt x="431" y="2150"/>
                        <a:pt x="431" y="2156"/>
                      </a:cubicBezTo>
                      <a:cubicBezTo>
                        <a:pt x="423" y="2158"/>
                        <a:pt x="413" y="2145"/>
                        <a:pt x="422" y="2135"/>
                      </a:cubicBezTo>
                      <a:cubicBezTo>
                        <a:pt x="427" y="2130"/>
                        <a:pt x="438" y="2130"/>
                        <a:pt x="441" y="2138"/>
                      </a:cubicBezTo>
                      <a:close/>
                      <a:moveTo>
                        <a:pt x="497" y="2247"/>
                      </a:moveTo>
                      <a:cubicBezTo>
                        <a:pt x="492" y="2234"/>
                        <a:pt x="511" y="2229"/>
                        <a:pt x="517" y="2227"/>
                      </a:cubicBezTo>
                      <a:cubicBezTo>
                        <a:pt x="522" y="2225"/>
                        <a:pt x="525" y="2222"/>
                        <a:pt x="526" y="2218"/>
                      </a:cubicBezTo>
                      <a:cubicBezTo>
                        <a:pt x="528" y="2224"/>
                        <a:pt x="526" y="2238"/>
                        <a:pt x="523" y="2244"/>
                      </a:cubicBezTo>
                      <a:cubicBezTo>
                        <a:pt x="518" y="2253"/>
                        <a:pt x="509" y="2257"/>
                        <a:pt x="499" y="2251"/>
                      </a:cubicBezTo>
                      <a:cubicBezTo>
                        <a:pt x="504" y="2250"/>
                        <a:pt x="511" y="2246"/>
                        <a:pt x="513" y="2240"/>
                      </a:cubicBezTo>
                      <a:cubicBezTo>
                        <a:pt x="511" y="2243"/>
                        <a:pt x="503" y="2247"/>
                        <a:pt x="497" y="2247"/>
                      </a:cubicBezTo>
                      <a:close/>
                      <a:moveTo>
                        <a:pt x="404" y="2147"/>
                      </a:moveTo>
                      <a:cubicBezTo>
                        <a:pt x="414" y="2179"/>
                        <a:pt x="399" y="2201"/>
                        <a:pt x="399" y="2217"/>
                      </a:cubicBezTo>
                      <a:cubicBezTo>
                        <a:pt x="399" y="2234"/>
                        <a:pt x="418" y="2235"/>
                        <a:pt x="423" y="2216"/>
                      </a:cubicBezTo>
                      <a:cubicBezTo>
                        <a:pt x="428" y="2196"/>
                        <a:pt x="418" y="2168"/>
                        <a:pt x="404" y="2147"/>
                      </a:cubicBezTo>
                      <a:close/>
                      <a:moveTo>
                        <a:pt x="464" y="2037"/>
                      </a:moveTo>
                      <a:cubicBezTo>
                        <a:pt x="466" y="2040"/>
                        <a:pt x="468" y="2043"/>
                        <a:pt x="469" y="2046"/>
                      </a:cubicBezTo>
                      <a:cubicBezTo>
                        <a:pt x="474" y="2057"/>
                        <a:pt x="474" y="2070"/>
                        <a:pt x="468" y="2081"/>
                      </a:cubicBezTo>
                      <a:cubicBezTo>
                        <a:pt x="461" y="2093"/>
                        <a:pt x="445" y="2101"/>
                        <a:pt x="431" y="2096"/>
                      </a:cubicBezTo>
                      <a:cubicBezTo>
                        <a:pt x="425" y="2094"/>
                        <a:pt x="420" y="2090"/>
                        <a:pt x="417" y="2085"/>
                      </a:cubicBezTo>
                      <a:cubicBezTo>
                        <a:pt x="415" y="2081"/>
                        <a:pt x="415" y="2077"/>
                        <a:pt x="416" y="2073"/>
                      </a:cubicBezTo>
                      <a:cubicBezTo>
                        <a:pt x="418" y="2068"/>
                        <a:pt x="421" y="2064"/>
                        <a:pt x="426" y="2063"/>
                      </a:cubicBezTo>
                      <a:cubicBezTo>
                        <a:pt x="430" y="2062"/>
                        <a:pt x="434" y="2063"/>
                        <a:pt x="437" y="2065"/>
                      </a:cubicBezTo>
                      <a:cubicBezTo>
                        <a:pt x="443" y="2069"/>
                        <a:pt x="444" y="2077"/>
                        <a:pt x="440" y="2083"/>
                      </a:cubicBezTo>
                      <a:cubicBezTo>
                        <a:pt x="435" y="2089"/>
                        <a:pt x="427" y="2090"/>
                        <a:pt x="422" y="2086"/>
                      </a:cubicBezTo>
                      <a:cubicBezTo>
                        <a:pt x="417" y="2082"/>
                        <a:pt x="415" y="2077"/>
                        <a:pt x="417" y="2071"/>
                      </a:cubicBezTo>
                      <a:cubicBezTo>
                        <a:pt x="417" y="2072"/>
                        <a:pt x="417" y="2073"/>
                        <a:pt x="416" y="2073"/>
                      </a:cubicBezTo>
                      <a:cubicBezTo>
                        <a:pt x="415" y="2077"/>
                        <a:pt x="416" y="2081"/>
                        <a:pt x="418" y="2085"/>
                      </a:cubicBezTo>
                      <a:cubicBezTo>
                        <a:pt x="421" y="2090"/>
                        <a:pt x="426" y="2094"/>
                        <a:pt x="431" y="2095"/>
                      </a:cubicBezTo>
                      <a:cubicBezTo>
                        <a:pt x="445" y="2100"/>
                        <a:pt x="460" y="2092"/>
                        <a:pt x="466" y="2080"/>
                      </a:cubicBezTo>
                      <a:cubicBezTo>
                        <a:pt x="472" y="2069"/>
                        <a:pt x="471" y="2056"/>
                        <a:pt x="466" y="2045"/>
                      </a:cubicBezTo>
                      <a:cubicBezTo>
                        <a:pt x="465" y="2043"/>
                        <a:pt x="463" y="2040"/>
                        <a:pt x="462" y="2038"/>
                      </a:cubicBezTo>
                      <a:lnTo>
                        <a:pt x="464" y="2037"/>
                      </a:lnTo>
                      <a:close/>
                      <a:moveTo>
                        <a:pt x="414" y="2023"/>
                      </a:moveTo>
                      <a:cubicBezTo>
                        <a:pt x="405" y="2011"/>
                        <a:pt x="403" y="1996"/>
                        <a:pt x="414" y="1982"/>
                      </a:cubicBezTo>
                      <a:cubicBezTo>
                        <a:pt x="418" y="1977"/>
                        <a:pt x="422" y="1974"/>
                        <a:pt x="428" y="1971"/>
                      </a:cubicBezTo>
                      <a:cubicBezTo>
                        <a:pt x="433" y="1970"/>
                        <a:pt x="438" y="1970"/>
                        <a:pt x="443" y="1972"/>
                      </a:cubicBezTo>
                      <a:cubicBezTo>
                        <a:pt x="448" y="1975"/>
                        <a:pt x="453" y="1980"/>
                        <a:pt x="454" y="1986"/>
                      </a:cubicBezTo>
                      <a:cubicBezTo>
                        <a:pt x="454" y="1990"/>
                        <a:pt x="454" y="1993"/>
                        <a:pt x="451" y="1996"/>
                      </a:cubicBezTo>
                      <a:cubicBezTo>
                        <a:pt x="447" y="2001"/>
                        <a:pt x="441" y="2002"/>
                        <a:pt x="436" y="2001"/>
                      </a:cubicBezTo>
                      <a:cubicBezTo>
                        <a:pt x="433" y="2000"/>
                        <a:pt x="431" y="1998"/>
                        <a:pt x="430" y="1996"/>
                      </a:cubicBezTo>
                      <a:cubicBezTo>
                        <a:pt x="426" y="1991"/>
                        <a:pt x="428" y="1984"/>
                        <a:pt x="433" y="1981"/>
                      </a:cubicBezTo>
                      <a:cubicBezTo>
                        <a:pt x="438" y="1978"/>
                        <a:pt x="444" y="1979"/>
                        <a:pt x="448" y="1984"/>
                      </a:cubicBezTo>
                      <a:cubicBezTo>
                        <a:pt x="451" y="1989"/>
                        <a:pt x="449" y="1996"/>
                        <a:pt x="444" y="1999"/>
                      </a:cubicBezTo>
                      <a:cubicBezTo>
                        <a:pt x="443" y="2000"/>
                        <a:pt x="441" y="2001"/>
                        <a:pt x="439" y="2001"/>
                      </a:cubicBezTo>
                      <a:cubicBezTo>
                        <a:pt x="440" y="2001"/>
                        <a:pt x="440" y="2001"/>
                        <a:pt x="440" y="2001"/>
                      </a:cubicBezTo>
                      <a:cubicBezTo>
                        <a:pt x="444" y="2001"/>
                        <a:pt x="448" y="1999"/>
                        <a:pt x="451" y="1996"/>
                      </a:cubicBezTo>
                      <a:cubicBezTo>
                        <a:pt x="453" y="1993"/>
                        <a:pt x="453" y="1990"/>
                        <a:pt x="453" y="1986"/>
                      </a:cubicBezTo>
                      <a:cubicBezTo>
                        <a:pt x="452" y="1980"/>
                        <a:pt x="448" y="1976"/>
                        <a:pt x="442" y="1973"/>
                      </a:cubicBezTo>
                      <a:cubicBezTo>
                        <a:pt x="438" y="1971"/>
                        <a:pt x="433" y="1971"/>
                        <a:pt x="429" y="1973"/>
                      </a:cubicBezTo>
                      <a:cubicBezTo>
                        <a:pt x="423" y="1975"/>
                        <a:pt x="419" y="1978"/>
                        <a:pt x="415" y="1983"/>
                      </a:cubicBezTo>
                      <a:cubicBezTo>
                        <a:pt x="405" y="1997"/>
                        <a:pt x="408" y="2012"/>
                        <a:pt x="417" y="2022"/>
                      </a:cubicBezTo>
                      <a:lnTo>
                        <a:pt x="414" y="2023"/>
                      </a:lnTo>
                      <a:close/>
                      <a:moveTo>
                        <a:pt x="338" y="1766"/>
                      </a:moveTo>
                      <a:cubicBezTo>
                        <a:pt x="340" y="1763"/>
                        <a:pt x="344" y="1763"/>
                        <a:pt x="347" y="1765"/>
                      </a:cubicBezTo>
                      <a:cubicBezTo>
                        <a:pt x="350" y="1767"/>
                        <a:pt x="350" y="1771"/>
                        <a:pt x="348" y="1774"/>
                      </a:cubicBezTo>
                      <a:cubicBezTo>
                        <a:pt x="346" y="1776"/>
                        <a:pt x="342" y="1777"/>
                        <a:pt x="339" y="1775"/>
                      </a:cubicBezTo>
                      <a:cubicBezTo>
                        <a:pt x="336" y="1773"/>
                        <a:pt x="336" y="1769"/>
                        <a:pt x="338" y="1766"/>
                      </a:cubicBezTo>
                      <a:close/>
                      <a:moveTo>
                        <a:pt x="342" y="1755"/>
                      </a:moveTo>
                      <a:cubicBezTo>
                        <a:pt x="344" y="1752"/>
                        <a:pt x="347" y="1752"/>
                        <a:pt x="349" y="1753"/>
                      </a:cubicBezTo>
                      <a:cubicBezTo>
                        <a:pt x="351" y="1755"/>
                        <a:pt x="352" y="1758"/>
                        <a:pt x="350" y="1760"/>
                      </a:cubicBezTo>
                      <a:cubicBezTo>
                        <a:pt x="349" y="1762"/>
                        <a:pt x="346" y="1763"/>
                        <a:pt x="343" y="1761"/>
                      </a:cubicBezTo>
                      <a:cubicBezTo>
                        <a:pt x="341" y="1760"/>
                        <a:pt x="341" y="1757"/>
                        <a:pt x="342" y="1755"/>
                      </a:cubicBezTo>
                      <a:close/>
                      <a:moveTo>
                        <a:pt x="340" y="1782"/>
                      </a:moveTo>
                      <a:cubicBezTo>
                        <a:pt x="343" y="1778"/>
                        <a:pt x="349" y="1776"/>
                        <a:pt x="353" y="1780"/>
                      </a:cubicBezTo>
                      <a:cubicBezTo>
                        <a:pt x="358" y="1783"/>
                        <a:pt x="359" y="1789"/>
                        <a:pt x="356" y="1793"/>
                      </a:cubicBezTo>
                      <a:cubicBezTo>
                        <a:pt x="353" y="1798"/>
                        <a:pt x="347" y="1799"/>
                        <a:pt x="342" y="1796"/>
                      </a:cubicBezTo>
                      <a:cubicBezTo>
                        <a:pt x="338" y="1792"/>
                        <a:pt x="337" y="1786"/>
                        <a:pt x="340" y="1782"/>
                      </a:cubicBezTo>
                      <a:close/>
                      <a:moveTo>
                        <a:pt x="586" y="1785"/>
                      </a:moveTo>
                      <a:cubicBezTo>
                        <a:pt x="580" y="1770"/>
                        <a:pt x="561" y="1756"/>
                        <a:pt x="545" y="1755"/>
                      </a:cubicBezTo>
                      <a:cubicBezTo>
                        <a:pt x="528" y="1754"/>
                        <a:pt x="523" y="1769"/>
                        <a:pt x="541" y="1773"/>
                      </a:cubicBezTo>
                      <a:cubicBezTo>
                        <a:pt x="554" y="1777"/>
                        <a:pt x="577" y="1774"/>
                        <a:pt x="586" y="1785"/>
                      </a:cubicBezTo>
                      <a:close/>
                      <a:moveTo>
                        <a:pt x="482" y="1967"/>
                      </a:moveTo>
                      <a:cubicBezTo>
                        <a:pt x="500" y="1984"/>
                        <a:pt x="536" y="1993"/>
                        <a:pt x="551" y="1981"/>
                      </a:cubicBezTo>
                      <a:cubicBezTo>
                        <a:pt x="568" y="1967"/>
                        <a:pt x="554" y="1952"/>
                        <a:pt x="540" y="1963"/>
                      </a:cubicBezTo>
                      <a:cubicBezTo>
                        <a:pt x="532" y="1969"/>
                        <a:pt x="506" y="1979"/>
                        <a:pt x="482" y="1967"/>
                      </a:cubicBezTo>
                      <a:close/>
                      <a:moveTo>
                        <a:pt x="488" y="1978"/>
                      </a:moveTo>
                      <a:cubicBezTo>
                        <a:pt x="496" y="1983"/>
                        <a:pt x="501" y="1992"/>
                        <a:pt x="503" y="2000"/>
                      </a:cubicBezTo>
                      <a:cubicBezTo>
                        <a:pt x="508" y="2020"/>
                        <a:pt x="498" y="2045"/>
                        <a:pt x="511" y="2058"/>
                      </a:cubicBezTo>
                      <a:cubicBezTo>
                        <a:pt x="517" y="2064"/>
                        <a:pt x="525" y="2067"/>
                        <a:pt x="533" y="2064"/>
                      </a:cubicBezTo>
                      <a:cubicBezTo>
                        <a:pt x="537" y="2062"/>
                        <a:pt x="541" y="2058"/>
                        <a:pt x="540" y="2053"/>
                      </a:cubicBezTo>
                      <a:cubicBezTo>
                        <a:pt x="538" y="2057"/>
                        <a:pt x="532" y="2060"/>
                        <a:pt x="527" y="2057"/>
                      </a:cubicBezTo>
                      <a:cubicBezTo>
                        <a:pt x="522" y="2055"/>
                        <a:pt x="520" y="2049"/>
                        <a:pt x="520" y="2043"/>
                      </a:cubicBezTo>
                      <a:cubicBezTo>
                        <a:pt x="523" y="2024"/>
                        <a:pt x="528" y="2006"/>
                        <a:pt x="513" y="1990"/>
                      </a:cubicBezTo>
                      <a:cubicBezTo>
                        <a:pt x="508" y="1984"/>
                        <a:pt x="500" y="1980"/>
                        <a:pt x="488" y="1978"/>
                      </a:cubicBezTo>
                      <a:close/>
                      <a:moveTo>
                        <a:pt x="267" y="1891"/>
                      </a:moveTo>
                      <a:cubicBezTo>
                        <a:pt x="281" y="1894"/>
                        <a:pt x="274" y="1913"/>
                        <a:pt x="273" y="1920"/>
                      </a:cubicBezTo>
                      <a:cubicBezTo>
                        <a:pt x="273" y="1925"/>
                        <a:pt x="273" y="1929"/>
                        <a:pt x="276" y="1932"/>
                      </a:cubicBezTo>
                      <a:cubicBezTo>
                        <a:pt x="271" y="1931"/>
                        <a:pt x="259" y="1922"/>
                        <a:pt x="256" y="1916"/>
                      </a:cubicBezTo>
                      <a:cubicBezTo>
                        <a:pt x="250" y="1907"/>
                        <a:pt x="251" y="1897"/>
                        <a:pt x="262" y="1891"/>
                      </a:cubicBezTo>
                      <a:cubicBezTo>
                        <a:pt x="260" y="1896"/>
                        <a:pt x="260" y="1905"/>
                        <a:pt x="264" y="1909"/>
                      </a:cubicBezTo>
                      <a:cubicBezTo>
                        <a:pt x="263" y="1906"/>
                        <a:pt x="263" y="1897"/>
                        <a:pt x="267" y="1891"/>
                      </a:cubicBezTo>
                      <a:close/>
                      <a:moveTo>
                        <a:pt x="460" y="1671"/>
                      </a:moveTo>
                      <a:cubicBezTo>
                        <a:pt x="463" y="1669"/>
                        <a:pt x="465" y="1665"/>
                        <a:pt x="462" y="1662"/>
                      </a:cubicBezTo>
                      <a:cubicBezTo>
                        <a:pt x="461" y="1661"/>
                        <a:pt x="459" y="1661"/>
                        <a:pt x="458" y="1662"/>
                      </a:cubicBezTo>
                      <a:cubicBezTo>
                        <a:pt x="457" y="1663"/>
                        <a:pt x="458" y="1665"/>
                        <a:pt x="459" y="1665"/>
                      </a:cubicBezTo>
                      <a:cubicBezTo>
                        <a:pt x="458" y="1665"/>
                        <a:pt x="457" y="1665"/>
                        <a:pt x="456" y="1664"/>
                      </a:cubicBezTo>
                      <a:cubicBezTo>
                        <a:pt x="454" y="1663"/>
                        <a:pt x="454" y="1659"/>
                        <a:pt x="455" y="1656"/>
                      </a:cubicBezTo>
                      <a:cubicBezTo>
                        <a:pt x="457" y="1654"/>
                        <a:pt x="461" y="1652"/>
                        <a:pt x="464" y="1654"/>
                      </a:cubicBezTo>
                      <a:cubicBezTo>
                        <a:pt x="467" y="1655"/>
                        <a:pt x="469" y="1659"/>
                        <a:pt x="472" y="1659"/>
                      </a:cubicBezTo>
                      <a:cubicBezTo>
                        <a:pt x="475" y="1661"/>
                        <a:pt x="478" y="1658"/>
                        <a:pt x="479" y="1656"/>
                      </a:cubicBezTo>
                      <a:cubicBezTo>
                        <a:pt x="479" y="1661"/>
                        <a:pt x="479" y="1661"/>
                        <a:pt x="482" y="1664"/>
                      </a:cubicBezTo>
                      <a:cubicBezTo>
                        <a:pt x="485" y="1666"/>
                        <a:pt x="496" y="1672"/>
                        <a:pt x="492" y="1683"/>
                      </a:cubicBezTo>
                      <a:cubicBezTo>
                        <a:pt x="497" y="1677"/>
                        <a:pt x="497" y="1669"/>
                        <a:pt x="494" y="1662"/>
                      </a:cubicBezTo>
                      <a:cubicBezTo>
                        <a:pt x="492" y="1655"/>
                        <a:pt x="485" y="1648"/>
                        <a:pt x="479" y="1646"/>
                      </a:cubicBezTo>
                      <a:cubicBezTo>
                        <a:pt x="469" y="1643"/>
                        <a:pt x="456" y="1648"/>
                        <a:pt x="451" y="1657"/>
                      </a:cubicBezTo>
                      <a:cubicBezTo>
                        <a:pt x="449" y="1661"/>
                        <a:pt x="448" y="1668"/>
                        <a:pt x="453" y="1671"/>
                      </a:cubicBezTo>
                      <a:cubicBezTo>
                        <a:pt x="455" y="1672"/>
                        <a:pt x="458" y="1673"/>
                        <a:pt x="460" y="1671"/>
                      </a:cubicBezTo>
                      <a:close/>
                      <a:moveTo>
                        <a:pt x="506" y="1664"/>
                      </a:moveTo>
                      <a:cubicBezTo>
                        <a:pt x="517" y="1646"/>
                        <a:pt x="535" y="1640"/>
                        <a:pt x="543" y="1634"/>
                      </a:cubicBezTo>
                      <a:cubicBezTo>
                        <a:pt x="553" y="1628"/>
                        <a:pt x="548" y="1619"/>
                        <a:pt x="537" y="1623"/>
                      </a:cubicBezTo>
                      <a:cubicBezTo>
                        <a:pt x="524" y="1628"/>
                        <a:pt x="508" y="1653"/>
                        <a:pt x="506" y="1664"/>
                      </a:cubicBezTo>
                      <a:close/>
                      <a:moveTo>
                        <a:pt x="249" y="1850"/>
                      </a:moveTo>
                      <a:cubicBezTo>
                        <a:pt x="249" y="1852"/>
                        <a:pt x="250" y="1854"/>
                        <a:pt x="252" y="1855"/>
                      </a:cubicBezTo>
                      <a:cubicBezTo>
                        <a:pt x="254" y="1855"/>
                        <a:pt x="256" y="1854"/>
                        <a:pt x="257" y="1852"/>
                      </a:cubicBezTo>
                      <a:cubicBezTo>
                        <a:pt x="257" y="1850"/>
                        <a:pt x="256" y="1848"/>
                        <a:pt x="254" y="1847"/>
                      </a:cubicBezTo>
                      <a:cubicBezTo>
                        <a:pt x="252" y="1847"/>
                        <a:pt x="250" y="1848"/>
                        <a:pt x="249" y="1850"/>
                      </a:cubicBezTo>
                      <a:close/>
                      <a:moveTo>
                        <a:pt x="224" y="1862"/>
                      </a:moveTo>
                      <a:cubicBezTo>
                        <a:pt x="223" y="1866"/>
                        <a:pt x="226" y="1870"/>
                        <a:pt x="230" y="1871"/>
                      </a:cubicBezTo>
                      <a:cubicBezTo>
                        <a:pt x="234" y="1872"/>
                        <a:pt x="237" y="1869"/>
                        <a:pt x="238" y="1865"/>
                      </a:cubicBezTo>
                      <a:cubicBezTo>
                        <a:pt x="239" y="1861"/>
                        <a:pt x="237" y="1857"/>
                        <a:pt x="233" y="1856"/>
                      </a:cubicBezTo>
                      <a:cubicBezTo>
                        <a:pt x="229" y="1855"/>
                        <a:pt x="225" y="1858"/>
                        <a:pt x="224" y="1862"/>
                      </a:cubicBezTo>
                      <a:close/>
                      <a:moveTo>
                        <a:pt x="237" y="1853"/>
                      </a:moveTo>
                      <a:cubicBezTo>
                        <a:pt x="237" y="1856"/>
                        <a:pt x="238" y="1859"/>
                        <a:pt x="241" y="1860"/>
                      </a:cubicBezTo>
                      <a:cubicBezTo>
                        <a:pt x="244" y="1860"/>
                        <a:pt x="247" y="1858"/>
                        <a:pt x="248" y="1856"/>
                      </a:cubicBezTo>
                      <a:cubicBezTo>
                        <a:pt x="248" y="1853"/>
                        <a:pt x="246" y="1850"/>
                        <a:pt x="244" y="1849"/>
                      </a:cubicBezTo>
                      <a:cubicBezTo>
                        <a:pt x="241" y="1849"/>
                        <a:pt x="238" y="1850"/>
                        <a:pt x="237" y="1853"/>
                      </a:cubicBezTo>
                      <a:close/>
                      <a:moveTo>
                        <a:pt x="228" y="1887"/>
                      </a:moveTo>
                      <a:cubicBezTo>
                        <a:pt x="219" y="1869"/>
                        <a:pt x="197" y="1883"/>
                        <a:pt x="189" y="1886"/>
                      </a:cubicBezTo>
                      <a:cubicBezTo>
                        <a:pt x="182" y="1888"/>
                        <a:pt x="178" y="1888"/>
                        <a:pt x="173" y="1885"/>
                      </a:cubicBezTo>
                      <a:cubicBezTo>
                        <a:pt x="176" y="1892"/>
                        <a:pt x="191" y="1904"/>
                        <a:pt x="199" y="1907"/>
                      </a:cubicBezTo>
                      <a:cubicBezTo>
                        <a:pt x="211" y="1912"/>
                        <a:pt x="224" y="1908"/>
                        <a:pt x="229" y="1893"/>
                      </a:cubicBezTo>
                      <a:cubicBezTo>
                        <a:pt x="223" y="1897"/>
                        <a:pt x="212" y="1898"/>
                        <a:pt x="205" y="1895"/>
                      </a:cubicBezTo>
                      <a:cubicBezTo>
                        <a:pt x="209" y="1895"/>
                        <a:pt x="220" y="1893"/>
                        <a:pt x="228" y="1887"/>
                      </a:cubicBezTo>
                      <a:close/>
                      <a:moveTo>
                        <a:pt x="235" y="1906"/>
                      </a:moveTo>
                      <a:cubicBezTo>
                        <a:pt x="210" y="1934"/>
                        <a:pt x="215" y="1985"/>
                        <a:pt x="242" y="2000"/>
                      </a:cubicBezTo>
                      <a:cubicBezTo>
                        <a:pt x="264" y="2012"/>
                        <a:pt x="274" y="1992"/>
                        <a:pt x="257" y="1977"/>
                      </a:cubicBezTo>
                      <a:cubicBezTo>
                        <a:pt x="245" y="1967"/>
                        <a:pt x="216" y="1941"/>
                        <a:pt x="235" y="1906"/>
                      </a:cubicBezTo>
                      <a:close/>
                      <a:moveTo>
                        <a:pt x="550" y="1919"/>
                      </a:moveTo>
                      <a:cubicBezTo>
                        <a:pt x="552" y="1920"/>
                        <a:pt x="555" y="1920"/>
                        <a:pt x="557" y="1918"/>
                      </a:cubicBezTo>
                      <a:cubicBezTo>
                        <a:pt x="558" y="1916"/>
                        <a:pt x="558" y="1913"/>
                        <a:pt x="556" y="1912"/>
                      </a:cubicBezTo>
                      <a:cubicBezTo>
                        <a:pt x="554" y="1910"/>
                        <a:pt x="551" y="1910"/>
                        <a:pt x="549" y="1912"/>
                      </a:cubicBezTo>
                      <a:cubicBezTo>
                        <a:pt x="548" y="1914"/>
                        <a:pt x="548" y="1917"/>
                        <a:pt x="550" y="1919"/>
                      </a:cubicBezTo>
                      <a:close/>
                      <a:moveTo>
                        <a:pt x="546" y="1932"/>
                      </a:moveTo>
                      <a:cubicBezTo>
                        <a:pt x="549" y="1934"/>
                        <a:pt x="552" y="1933"/>
                        <a:pt x="554" y="1931"/>
                      </a:cubicBezTo>
                      <a:cubicBezTo>
                        <a:pt x="556" y="1928"/>
                        <a:pt x="556" y="1925"/>
                        <a:pt x="553" y="1923"/>
                      </a:cubicBezTo>
                      <a:cubicBezTo>
                        <a:pt x="551" y="1921"/>
                        <a:pt x="547" y="1921"/>
                        <a:pt x="545" y="1924"/>
                      </a:cubicBezTo>
                      <a:cubicBezTo>
                        <a:pt x="543" y="1927"/>
                        <a:pt x="544" y="1930"/>
                        <a:pt x="546" y="1932"/>
                      </a:cubicBezTo>
                      <a:close/>
                      <a:moveTo>
                        <a:pt x="538" y="1947"/>
                      </a:moveTo>
                      <a:cubicBezTo>
                        <a:pt x="541" y="1950"/>
                        <a:pt x="546" y="1949"/>
                        <a:pt x="548" y="1946"/>
                      </a:cubicBezTo>
                      <a:cubicBezTo>
                        <a:pt x="551" y="1943"/>
                        <a:pt x="550" y="1938"/>
                        <a:pt x="547" y="1935"/>
                      </a:cubicBezTo>
                      <a:cubicBezTo>
                        <a:pt x="543" y="1933"/>
                        <a:pt x="539" y="1933"/>
                        <a:pt x="536" y="1937"/>
                      </a:cubicBezTo>
                      <a:cubicBezTo>
                        <a:pt x="534" y="1940"/>
                        <a:pt x="534" y="1945"/>
                        <a:pt x="538" y="1947"/>
                      </a:cubicBezTo>
                      <a:close/>
                      <a:moveTo>
                        <a:pt x="487" y="1910"/>
                      </a:moveTo>
                      <a:cubicBezTo>
                        <a:pt x="486" y="1902"/>
                        <a:pt x="489" y="1893"/>
                        <a:pt x="497" y="1887"/>
                      </a:cubicBezTo>
                      <a:cubicBezTo>
                        <a:pt x="511" y="1878"/>
                        <a:pt x="525" y="1881"/>
                        <a:pt x="535" y="1893"/>
                      </a:cubicBezTo>
                      <a:cubicBezTo>
                        <a:pt x="553" y="1916"/>
                        <a:pt x="580" y="1894"/>
                        <a:pt x="561" y="1870"/>
                      </a:cubicBezTo>
                      <a:cubicBezTo>
                        <a:pt x="551" y="1857"/>
                        <a:pt x="533" y="1854"/>
                        <a:pt x="521" y="1856"/>
                      </a:cubicBezTo>
                      <a:cubicBezTo>
                        <a:pt x="496" y="1861"/>
                        <a:pt x="475" y="1888"/>
                        <a:pt x="487" y="1910"/>
                      </a:cubicBezTo>
                      <a:close/>
                      <a:moveTo>
                        <a:pt x="535" y="1834"/>
                      </a:moveTo>
                      <a:cubicBezTo>
                        <a:pt x="494" y="1804"/>
                        <a:pt x="485" y="1734"/>
                        <a:pt x="517" y="1706"/>
                      </a:cubicBezTo>
                      <a:cubicBezTo>
                        <a:pt x="542" y="1684"/>
                        <a:pt x="562" y="1708"/>
                        <a:pt x="543" y="1732"/>
                      </a:cubicBezTo>
                      <a:cubicBezTo>
                        <a:pt x="530" y="1749"/>
                        <a:pt x="500" y="1793"/>
                        <a:pt x="535" y="1834"/>
                      </a:cubicBezTo>
                      <a:close/>
                      <a:moveTo>
                        <a:pt x="517" y="1833"/>
                      </a:moveTo>
                      <a:cubicBezTo>
                        <a:pt x="471" y="1821"/>
                        <a:pt x="459" y="1807"/>
                        <a:pt x="432" y="1782"/>
                      </a:cubicBezTo>
                      <a:cubicBezTo>
                        <a:pt x="425" y="1774"/>
                        <a:pt x="414" y="1770"/>
                        <a:pt x="406" y="1770"/>
                      </a:cubicBezTo>
                      <a:cubicBezTo>
                        <a:pt x="394" y="1770"/>
                        <a:pt x="383" y="1776"/>
                        <a:pt x="378" y="1782"/>
                      </a:cubicBezTo>
                      <a:cubicBezTo>
                        <a:pt x="376" y="1763"/>
                        <a:pt x="401" y="1753"/>
                        <a:pt x="411" y="1751"/>
                      </a:cubicBezTo>
                      <a:cubicBezTo>
                        <a:pt x="432" y="1748"/>
                        <a:pt x="454" y="1757"/>
                        <a:pt x="468" y="1773"/>
                      </a:cubicBezTo>
                      <a:cubicBezTo>
                        <a:pt x="484" y="1790"/>
                        <a:pt x="498" y="1817"/>
                        <a:pt x="517" y="1833"/>
                      </a:cubicBezTo>
                      <a:close/>
                      <a:moveTo>
                        <a:pt x="469" y="1850"/>
                      </a:moveTo>
                      <a:cubicBezTo>
                        <a:pt x="458" y="1851"/>
                        <a:pt x="446" y="1858"/>
                        <a:pt x="439" y="1864"/>
                      </a:cubicBezTo>
                      <a:cubicBezTo>
                        <a:pt x="429" y="1872"/>
                        <a:pt x="420" y="1889"/>
                        <a:pt x="425" y="1901"/>
                      </a:cubicBezTo>
                      <a:cubicBezTo>
                        <a:pt x="412" y="1906"/>
                        <a:pt x="406" y="1917"/>
                        <a:pt x="401" y="1928"/>
                      </a:cubicBezTo>
                      <a:cubicBezTo>
                        <a:pt x="393" y="1942"/>
                        <a:pt x="381" y="1954"/>
                        <a:pt x="367" y="1949"/>
                      </a:cubicBezTo>
                      <a:cubicBezTo>
                        <a:pt x="376" y="1964"/>
                        <a:pt x="404" y="1956"/>
                        <a:pt x="415" y="1946"/>
                      </a:cubicBezTo>
                      <a:cubicBezTo>
                        <a:pt x="431" y="1933"/>
                        <a:pt x="434" y="1911"/>
                        <a:pt x="439" y="1889"/>
                      </a:cubicBezTo>
                      <a:cubicBezTo>
                        <a:pt x="443" y="1876"/>
                        <a:pt x="450" y="1861"/>
                        <a:pt x="469" y="1850"/>
                      </a:cubicBezTo>
                      <a:close/>
                      <a:moveTo>
                        <a:pt x="205" y="1988"/>
                      </a:moveTo>
                      <a:cubicBezTo>
                        <a:pt x="210" y="2002"/>
                        <a:pt x="225" y="2029"/>
                        <a:pt x="245" y="2030"/>
                      </a:cubicBezTo>
                      <a:cubicBezTo>
                        <a:pt x="245" y="2032"/>
                        <a:pt x="247" y="2034"/>
                        <a:pt x="250" y="2035"/>
                      </a:cubicBezTo>
                      <a:cubicBezTo>
                        <a:pt x="239" y="2037"/>
                        <a:pt x="226" y="2030"/>
                        <a:pt x="218" y="2018"/>
                      </a:cubicBezTo>
                      <a:cubicBezTo>
                        <a:pt x="210" y="2008"/>
                        <a:pt x="206" y="1997"/>
                        <a:pt x="205" y="1988"/>
                      </a:cubicBezTo>
                      <a:close/>
                      <a:moveTo>
                        <a:pt x="276" y="2001"/>
                      </a:moveTo>
                      <a:cubicBezTo>
                        <a:pt x="278" y="2004"/>
                        <a:pt x="282" y="2004"/>
                        <a:pt x="284" y="2003"/>
                      </a:cubicBezTo>
                      <a:cubicBezTo>
                        <a:pt x="287" y="2001"/>
                        <a:pt x="288" y="1997"/>
                        <a:pt x="286" y="1994"/>
                      </a:cubicBezTo>
                      <a:cubicBezTo>
                        <a:pt x="284" y="1991"/>
                        <a:pt x="281" y="1990"/>
                        <a:pt x="278" y="1992"/>
                      </a:cubicBezTo>
                      <a:cubicBezTo>
                        <a:pt x="275" y="1994"/>
                        <a:pt x="274" y="1998"/>
                        <a:pt x="276" y="2001"/>
                      </a:cubicBezTo>
                      <a:close/>
                      <a:moveTo>
                        <a:pt x="264" y="2016"/>
                      </a:moveTo>
                      <a:cubicBezTo>
                        <a:pt x="267" y="2019"/>
                        <a:pt x="271" y="2020"/>
                        <a:pt x="275" y="2018"/>
                      </a:cubicBezTo>
                      <a:cubicBezTo>
                        <a:pt x="279" y="2015"/>
                        <a:pt x="280" y="2011"/>
                        <a:pt x="277" y="2007"/>
                      </a:cubicBezTo>
                      <a:cubicBezTo>
                        <a:pt x="275" y="2004"/>
                        <a:pt x="270" y="2003"/>
                        <a:pt x="267" y="2005"/>
                      </a:cubicBezTo>
                      <a:cubicBezTo>
                        <a:pt x="263" y="2007"/>
                        <a:pt x="262" y="2012"/>
                        <a:pt x="264" y="2016"/>
                      </a:cubicBezTo>
                      <a:close/>
                      <a:moveTo>
                        <a:pt x="247" y="2031"/>
                      </a:moveTo>
                      <a:cubicBezTo>
                        <a:pt x="250" y="2036"/>
                        <a:pt x="256" y="2037"/>
                        <a:pt x="261" y="2034"/>
                      </a:cubicBezTo>
                      <a:cubicBezTo>
                        <a:pt x="265" y="2031"/>
                        <a:pt x="267" y="2025"/>
                        <a:pt x="264" y="2020"/>
                      </a:cubicBezTo>
                      <a:cubicBezTo>
                        <a:pt x="261" y="2015"/>
                        <a:pt x="254" y="2014"/>
                        <a:pt x="250" y="2017"/>
                      </a:cubicBezTo>
                      <a:cubicBezTo>
                        <a:pt x="245" y="2020"/>
                        <a:pt x="243" y="2026"/>
                        <a:pt x="247" y="2031"/>
                      </a:cubicBezTo>
                      <a:close/>
                      <a:moveTo>
                        <a:pt x="171" y="2010"/>
                      </a:moveTo>
                      <a:cubicBezTo>
                        <a:pt x="174" y="2013"/>
                        <a:pt x="178" y="2014"/>
                        <a:pt x="182" y="2012"/>
                      </a:cubicBezTo>
                      <a:cubicBezTo>
                        <a:pt x="185" y="2010"/>
                        <a:pt x="186" y="2005"/>
                        <a:pt x="184" y="2002"/>
                      </a:cubicBezTo>
                      <a:cubicBezTo>
                        <a:pt x="182" y="1999"/>
                        <a:pt x="177" y="1998"/>
                        <a:pt x="174" y="2000"/>
                      </a:cubicBezTo>
                      <a:cubicBezTo>
                        <a:pt x="170" y="2002"/>
                        <a:pt x="169" y="2007"/>
                        <a:pt x="171" y="2010"/>
                      </a:cubicBezTo>
                      <a:close/>
                      <a:moveTo>
                        <a:pt x="702" y="1785"/>
                      </a:moveTo>
                      <a:cubicBezTo>
                        <a:pt x="701" y="1777"/>
                        <a:pt x="690" y="1769"/>
                        <a:pt x="683" y="1775"/>
                      </a:cubicBezTo>
                      <a:cubicBezTo>
                        <a:pt x="678" y="1773"/>
                        <a:pt x="675" y="1766"/>
                        <a:pt x="676" y="1760"/>
                      </a:cubicBezTo>
                      <a:cubicBezTo>
                        <a:pt x="678" y="1749"/>
                        <a:pt x="691" y="1741"/>
                        <a:pt x="701" y="1743"/>
                      </a:cubicBezTo>
                      <a:cubicBezTo>
                        <a:pt x="679" y="1729"/>
                        <a:pt x="649" y="1758"/>
                        <a:pt x="658" y="1784"/>
                      </a:cubicBezTo>
                      <a:cubicBezTo>
                        <a:pt x="664" y="1798"/>
                        <a:pt x="676" y="1804"/>
                        <a:pt x="686" y="1803"/>
                      </a:cubicBezTo>
                      <a:cubicBezTo>
                        <a:pt x="695" y="1802"/>
                        <a:pt x="704" y="1795"/>
                        <a:pt x="702" y="1785"/>
                      </a:cubicBezTo>
                      <a:close/>
                      <a:moveTo>
                        <a:pt x="708" y="1847"/>
                      </a:moveTo>
                      <a:cubicBezTo>
                        <a:pt x="686" y="1837"/>
                        <a:pt x="682" y="1818"/>
                        <a:pt x="674" y="1810"/>
                      </a:cubicBezTo>
                      <a:cubicBezTo>
                        <a:pt x="664" y="1801"/>
                        <a:pt x="654" y="1811"/>
                        <a:pt x="662" y="1823"/>
                      </a:cubicBezTo>
                      <a:cubicBezTo>
                        <a:pt x="670" y="1836"/>
                        <a:pt x="690" y="1844"/>
                        <a:pt x="708" y="1847"/>
                      </a:cubicBezTo>
                      <a:close/>
                      <a:moveTo>
                        <a:pt x="620" y="1832"/>
                      </a:moveTo>
                      <a:cubicBezTo>
                        <a:pt x="628" y="1829"/>
                        <a:pt x="632" y="1820"/>
                        <a:pt x="632" y="1815"/>
                      </a:cubicBezTo>
                      <a:cubicBezTo>
                        <a:pt x="640" y="1812"/>
                        <a:pt x="649" y="1827"/>
                        <a:pt x="640" y="1836"/>
                      </a:cubicBezTo>
                      <a:cubicBezTo>
                        <a:pt x="634" y="1841"/>
                        <a:pt x="623" y="1840"/>
                        <a:pt x="620" y="1832"/>
                      </a:cubicBezTo>
                      <a:close/>
                      <a:moveTo>
                        <a:pt x="596" y="1806"/>
                      </a:moveTo>
                      <a:cubicBezTo>
                        <a:pt x="598" y="1811"/>
                        <a:pt x="602" y="1814"/>
                        <a:pt x="607" y="1812"/>
                      </a:cubicBezTo>
                      <a:cubicBezTo>
                        <a:pt x="614" y="1808"/>
                        <a:pt x="612" y="1798"/>
                        <a:pt x="605" y="1796"/>
                      </a:cubicBezTo>
                      <a:cubicBezTo>
                        <a:pt x="600" y="1794"/>
                        <a:pt x="597" y="1797"/>
                        <a:pt x="591" y="1792"/>
                      </a:cubicBezTo>
                      <a:cubicBezTo>
                        <a:pt x="595" y="1798"/>
                        <a:pt x="593" y="1801"/>
                        <a:pt x="596" y="1806"/>
                      </a:cubicBezTo>
                      <a:close/>
                      <a:moveTo>
                        <a:pt x="626" y="1881"/>
                      </a:moveTo>
                      <a:cubicBezTo>
                        <a:pt x="607" y="1890"/>
                        <a:pt x="589" y="1924"/>
                        <a:pt x="606" y="1937"/>
                      </a:cubicBezTo>
                      <a:cubicBezTo>
                        <a:pt x="604" y="1940"/>
                        <a:pt x="597" y="1940"/>
                        <a:pt x="593" y="1935"/>
                      </a:cubicBezTo>
                      <a:cubicBezTo>
                        <a:pt x="589" y="1931"/>
                        <a:pt x="587" y="1921"/>
                        <a:pt x="594" y="1915"/>
                      </a:cubicBezTo>
                      <a:cubicBezTo>
                        <a:pt x="587" y="1909"/>
                        <a:pt x="600" y="1887"/>
                        <a:pt x="626" y="1881"/>
                      </a:cubicBezTo>
                      <a:close/>
                      <a:moveTo>
                        <a:pt x="822" y="1665"/>
                      </a:moveTo>
                      <a:cubicBezTo>
                        <a:pt x="810" y="1663"/>
                        <a:pt x="799" y="1665"/>
                        <a:pt x="791" y="1673"/>
                      </a:cubicBezTo>
                      <a:cubicBezTo>
                        <a:pt x="785" y="1680"/>
                        <a:pt x="781" y="1688"/>
                        <a:pt x="781" y="1697"/>
                      </a:cubicBezTo>
                      <a:cubicBezTo>
                        <a:pt x="781" y="1701"/>
                        <a:pt x="782" y="1705"/>
                        <a:pt x="784" y="1708"/>
                      </a:cubicBezTo>
                      <a:cubicBezTo>
                        <a:pt x="783" y="1707"/>
                        <a:pt x="783" y="1706"/>
                        <a:pt x="783" y="1705"/>
                      </a:cubicBezTo>
                      <a:cubicBezTo>
                        <a:pt x="783" y="1697"/>
                        <a:pt x="790" y="1690"/>
                        <a:pt x="798" y="1690"/>
                      </a:cubicBezTo>
                      <a:cubicBezTo>
                        <a:pt x="806" y="1690"/>
                        <a:pt x="813" y="1696"/>
                        <a:pt x="813" y="1704"/>
                      </a:cubicBezTo>
                      <a:cubicBezTo>
                        <a:pt x="813" y="1716"/>
                        <a:pt x="800" y="1723"/>
                        <a:pt x="790" y="1717"/>
                      </a:cubicBezTo>
                      <a:cubicBezTo>
                        <a:pt x="784" y="1714"/>
                        <a:pt x="780" y="1705"/>
                        <a:pt x="779" y="1697"/>
                      </a:cubicBezTo>
                      <a:cubicBezTo>
                        <a:pt x="779" y="1688"/>
                        <a:pt x="782" y="1678"/>
                        <a:pt x="789" y="1671"/>
                      </a:cubicBezTo>
                      <a:cubicBezTo>
                        <a:pt x="798" y="1661"/>
                        <a:pt x="810" y="1659"/>
                        <a:pt x="823" y="1661"/>
                      </a:cubicBezTo>
                      <a:cubicBezTo>
                        <a:pt x="833" y="1664"/>
                        <a:pt x="841" y="1669"/>
                        <a:pt x="847" y="1676"/>
                      </a:cubicBezTo>
                      <a:cubicBezTo>
                        <a:pt x="846" y="1674"/>
                        <a:pt x="845" y="1672"/>
                        <a:pt x="845" y="1669"/>
                      </a:cubicBezTo>
                      <a:cubicBezTo>
                        <a:pt x="842" y="1659"/>
                        <a:pt x="842" y="1651"/>
                        <a:pt x="842" y="1641"/>
                      </a:cubicBezTo>
                      <a:cubicBezTo>
                        <a:pt x="842" y="1638"/>
                        <a:pt x="843" y="1635"/>
                        <a:pt x="843" y="1633"/>
                      </a:cubicBezTo>
                      <a:cubicBezTo>
                        <a:pt x="843" y="1628"/>
                        <a:pt x="844" y="1624"/>
                        <a:pt x="846" y="1620"/>
                      </a:cubicBezTo>
                      <a:cubicBezTo>
                        <a:pt x="846" y="1618"/>
                        <a:pt x="851" y="1605"/>
                        <a:pt x="854" y="1606"/>
                      </a:cubicBezTo>
                      <a:cubicBezTo>
                        <a:pt x="855" y="1607"/>
                        <a:pt x="852" y="1614"/>
                        <a:pt x="851" y="1616"/>
                      </a:cubicBezTo>
                      <a:cubicBezTo>
                        <a:pt x="850" y="1622"/>
                        <a:pt x="849" y="1627"/>
                        <a:pt x="848" y="1633"/>
                      </a:cubicBezTo>
                      <a:cubicBezTo>
                        <a:pt x="847" y="1636"/>
                        <a:pt x="847" y="1638"/>
                        <a:pt x="847" y="1641"/>
                      </a:cubicBezTo>
                      <a:cubicBezTo>
                        <a:pt x="846" y="1650"/>
                        <a:pt x="847" y="1658"/>
                        <a:pt x="849" y="1668"/>
                      </a:cubicBezTo>
                      <a:cubicBezTo>
                        <a:pt x="849" y="1668"/>
                        <a:pt x="849" y="1670"/>
                        <a:pt x="850" y="1671"/>
                      </a:cubicBezTo>
                      <a:cubicBezTo>
                        <a:pt x="850" y="1668"/>
                        <a:pt x="850" y="1665"/>
                        <a:pt x="850" y="1662"/>
                      </a:cubicBezTo>
                      <a:cubicBezTo>
                        <a:pt x="851" y="1654"/>
                        <a:pt x="853" y="1647"/>
                        <a:pt x="857" y="1640"/>
                      </a:cubicBezTo>
                      <a:cubicBezTo>
                        <a:pt x="868" y="1619"/>
                        <a:pt x="890" y="1618"/>
                        <a:pt x="907" y="1627"/>
                      </a:cubicBezTo>
                      <a:cubicBezTo>
                        <a:pt x="922" y="1634"/>
                        <a:pt x="935" y="1648"/>
                        <a:pt x="936" y="1666"/>
                      </a:cubicBezTo>
                      <a:cubicBezTo>
                        <a:pt x="937" y="1680"/>
                        <a:pt x="929" y="1692"/>
                        <a:pt x="915" y="1697"/>
                      </a:cubicBezTo>
                      <a:cubicBezTo>
                        <a:pt x="909" y="1699"/>
                        <a:pt x="903" y="1700"/>
                        <a:pt x="897" y="1698"/>
                      </a:cubicBezTo>
                      <a:cubicBezTo>
                        <a:pt x="892" y="1697"/>
                        <a:pt x="887" y="1694"/>
                        <a:pt x="884" y="1690"/>
                      </a:cubicBezTo>
                      <a:cubicBezTo>
                        <a:pt x="881" y="1684"/>
                        <a:pt x="880" y="1678"/>
                        <a:pt x="882" y="1671"/>
                      </a:cubicBezTo>
                      <a:cubicBezTo>
                        <a:pt x="884" y="1668"/>
                        <a:pt x="886" y="1665"/>
                        <a:pt x="890" y="1664"/>
                      </a:cubicBezTo>
                      <a:cubicBezTo>
                        <a:pt x="895" y="1662"/>
                        <a:pt x="899" y="1663"/>
                        <a:pt x="903" y="1665"/>
                      </a:cubicBezTo>
                      <a:cubicBezTo>
                        <a:pt x="907" y="1668"/>
                        <a:pt x="910" y="1673"/>
                        <a:pt x="909" y="1678"/>
                      </a:cubicBezTo>
                      <a:cubicBezTo>
                        <a:pt x="908" y="1683"/>
                        <a:pt x="903" y="1687"/>
                        <a:pt x="898" y="1687"/>
                      </a:cubicBezTo>
                      <a:cubicBezTo>
                        <a:pt x="892" y="1687"/>
                        <a:pt x="887" y="1682"/>
                        <a:pt x="887" y="1676"/>
                      </a:cubicBezTo>
                      <a:cubicBezTo>
                        <a:pt x="886" y="1670"/>
                        <a:pt x="891" y="1665"/>
                        <a:pt x="898" y="1665"/>
                      </a:cubicBezTo>
                      <a:cubicBezTo>
                        <a:pt x="900" y="1665"/>
                        <a:pt x="902" y="1665"/>
                        <a:pt x="904" y="1667"/>
                      </a:cubicBezTo>
                      <a:cubicBezTo>
                        <a:pt x="904" y="1666"/>
                        <a:pt x="903" y="1666"/>
                        <a:pt x="903" y="1666"/>
                      </a:cubicBezTo>
                      <a:cubicBezTo>
                        <a:pt x="899" y="1663"/>
                        <a:pt x="895" y="1663"/>
                        <a:pt x="890" y="1664"/>
                      </a:cubicBezTo>
                      <a:cubicBezTo>
                        <a:pt x="887" y="1666"/>
                        <a:pt x="884" y="1668"/>
                        <a:pt x="883" y="1672"/>
                      </a:cubicBezTo>
                      <a:cubicBezTo>
                        <a:pt x="881" y="1678"/>
                        <a:pt x="882" y="1684"/>
                        <a:pt x="885" y="1689"/>
                      </a:cubicBezTo>
                      <a:cubicBezTo>
                        <a:pt x="888" y="1693"/>
                        <a:pt x="892" y="1696"/>
                        <a:pt x="897" y="1697"/>
                      </a:cubicBezTo>
                      <a:cubicBezTo>
                        <a:pt x="903" y="1698"/>
                        <a:pt x="909" y="1698"/>
                        <a:pt x="915" y="1695"/>
                      </a:cubicBezTo>
                      <a:cubicBezTo>
                        <a:pt x="928" y="1690"/>
                        <a:pt x="934" y="1680"/>
                        <a:pt x="934" y="1666"/>
                      </a:cubicBezTo>
                      <a:cubicBezTo>
                        <a:pt x="932" y="1649"/>
                        <a:pt x="919" y="1636"/>
                        <a:pt x="904" y="1629"/>
                      </a:cubicBezTo>
                      <a:cubicBezTo>
                        <a:pt x="889" y="1623"/>
                        <a:pt x="870" y="1624"/>
                        <a:pt x="861" y="1642"/>
                      </a:cubicBezTo>
                      <a:cubicBezTo>
                        <a:pt x="857" y="1649"/>
                        <a:pt x="856" y="1655"/>
                        <a:pt x="855" y="1663"/>
                      </a:cubicBezTo>
                      <a:cubicBezTo>
                        <a:pt x="854" y="1668"/>
                        <a:pt x="854" y="1672"/>
                        <a:pt x="855" y="1677"/>
                      </a:cubicBezTo>
                      <a:cubicBezTo>
                        <a:pt x="855" y="1695"/>
                        <a:pt x="861" y="1710"/>
                        <a:pt x="859" y="1728"/>
                      </a:cubicBezTo>
                      <a:cubicBezTo>
                        <a:pt x="856" y="1745"/>
                        <a:pt x="847" y="1760"/>
                        <a:pt x="831" y="1771"/>
                      </a:cubicBezTo>
                      <a:cubicBezTo>
                        <a:pt x="823" y="1776"/>
                        <a:pt x="816" y="1779"/>
                        <a:pt x="807" y="1781"/>
                      </a:cubicBezTo>
                      <a:cubicBezTo>
                        <a:pt x="803" y="1782"/>
                        <a:pt x="799" y="1783"/>
                        <a:pt x="796" y="1783"/>
                      </a:cubicBezTo>
                      <a:cubicBezTo>
                        <a:pt x="798" y="1784"/>
                        <a:pt x="800" y="1786"/>
                        <a:pt x="803" y="1789"/>
                      </a:cubicBezTo>
                      <a:cubicBezTo>
                        <a:pt x="810" y="1797"/>
                        <a:pt x="812" y="1809"/>
                        <a:pt x="807" y="1819"/>
                      </a:cubicBezTo>
                      <a:cubicBezTo>
                        <a:pt x="803" y="1828"/>
                        <a:pt x="793" y="1836"/>
                        <a:pt x="783" y="1835"/>
                      </a:cubicBezTo>
                      <a:cubicBezTo>
                        <a:pt x="773" y="1835"/>
                        <a:pt x="765" y="1830"/>
                        <a:pt x="763" y="1822"/>
                      </a:cubicBezTo>
                      <a:cubicBezTo>
                        <a:pt x="761" y="1817"/>
                        <a:pt x="761" y="1811"/>
                        <a:pt x="764" y="1807"/>
                      </a:cubicBezTo>
                      <a:cubicBezTo>
                        <a:pt x="766" y="1804"/>
                        <a:pt x="768" y="1802"/>
                        <a:pt x="771" y="1801"/>
                      </a:cubicBezTo>
                      <a:cubicBezTo>
                        <a:pt x="776" y="1798"/>
                        <a:pt x="781" y="1800"/>
                        <a:pt x="784" y="1804"/>
                      </a:cubicBezTo>
                      <a:cubicBezTo>
                        <a:pt x="788" y="1809"/>
                        <a:pt x="787" y="1816"/>
                        <a:pt x="782" y="1819"/>
                      </a:cubicBezTo>
                      <a:cubicBezTo>
                        <a:pt x="777" y="1823"/>
                        <a:pt x="770" y="1822"/>
                        <a:pt x="767" y="1817"/>
                      </a:cubicBezTo>
                      <a:cubicBezTo>
                        <a:pt x="764" y="1813"/>
                        <a:pt x="764" y="1807"/>
                        <a:pt x="768" y="1803"/>
                      </a:cubicBezTo>
                      <a:cubicBezTo>
                        <a:pt x="762" y="1808"/>
                        <a:pt x="761" y="1815"/>
                        <a:pt x="763" y="1822"/>
                      </a:cubicBezTo>
                      <a:cubicBezTo>
                        <a:pt x="766" y="1829"/>
                        <a:pt x="774" y="1834"/>
                        <a:pt x="783" y="1834"/>
                      </a:cubicBezTo>
                      <a:cubicBezTo>
                        <a:pt x="793" y="1834"/>
                        <a:pt x="801" y="1827"/>
                        <a:pt x="805" y="1818"/>
                      </a:cubicBezTo>
                      <a:cubicBezTo>
                        <a:pt x="808" y="1813"/>
                        <a:pt x="808" y="1806"/>
                        <a:pt x="807" y="1801"/>
                      </a:cubicBezTo>
                      <a:cubicBezTo>
                        <a:pt x="802" y="1782"/>
                        <a:pt x="779" y="1784"/>
                        <a:pt x="760" y="1774"/>
                      </a:cubicBezTo>
                      <a:cubicBezTo>
                        <a:pt x="740" y="1763"/>
                        <a:pt x="724" y="1744"/>
                        <a:pt x="716" y="1724"/>
                      </a:cubicBezTo>
                      <a:cubicBezTo>
                        <a:pt x="731" y="1749"/>
                        <a:pt x="751" y="1772"/>
                        <a:pt x="781" y="1778"/>
                      </a:cubicBezTo>
                      <a:cubicBezTo>
                        <a:pt x="790" y="1779"/>
                        <a:pt x="797" y="1779"/>
                        <a:pt x="806" y="1777"/>
                      </a:cubicBezTo>
                      <a:cubicBezTo>
                        <a:pt x="815" y="1775"/>
                        <a:pt x="821" y="1772"/>
                        <a:pt x="828" y="1767"/>
                      </a:cubicBezTo>
                      <a:cubicBezTo>
                        <a:pt x="850" y="1751"/>
                        <a:pt x="858" y="1729"/>
                        <a:pt x="853" y="1705"/>
                      </a:cubicBezTo>
                      <a:cubicBezTo>
                        <a:pt x="850" y="1686"/>
                        <a:pt x="842" y="1670"/>
                        <a:pt x="822" y="1665"/>
                      </a:cubicBezTo>
                      <a:close/>
                      <a:moveTo>
                        <a:pt x="900" y="1473"/>
                      </a:moveTo>
                      <a:cubicBezTo>
                        <a:pt x="902" y="1476"/>
                        <a:pt x="901" y="1479"/>
                        <a:pt x="899" y="1481"/>
                      </a:cubicBezTo>
                      <a:cubicBezTo>
                        <a:pt x="896" y="1482"/>
                        <a:pt x="893" y="1482"/>
                        <a:pt x="892" y="1479"/>
                      </a:cubicBezTo>
                      <a:cubicBezTo>
                        <a:pt x="890" y="1477"/>
                        <a:pt x="890" y="1474"/>
                        <a:pt x="893" y="1472"/>
                      </a:cubicBezTo>
                      <a:cubicBezTo>
                        <a:pt x="895" y="1471"/>
                        <a:pt x="898" y="1471"/>
                        <a:pt x="900" y="1473"/>
                      </a:cubicBezTo>
                      <a:close/>
                      <a:moveTo>
                        <a:pt x="805" y="1572"/>
                      </a:moveTo>
                      <a:cubicBezTo>
                        <a:pt x="799" y="1573"/>
                        <a:pt x="794" y="1576"/>
                        <a:pt x="793" y="1581"/>
                      </a:cubicBezTo>
                      <a:cubicBezTo>
                        <a:pt x="793" y="1584"/>
                        <a:pt x="795" y="1587"/>
                        <a:pt x="797" y="1589"/>
                      </a:cubicBezTo>
                      <a:cubicBezTo>
                        <a:pt x="800" y="1591"/>
                        <a:pt x="805" y="1589"/>
                        <a:pt x="806" y="1586"/>
                      </a:cubicBezTo>
                      <a:cubicBezTo>
                        <a:pt x="807" y="1584"/>
                        <a:pt x="806" y="1581"/>
                        <a:pt x="803" y="1579"/>
                      </a:cubicBezTo>
                      <a:cubicBezTo>
                        <a:pt x="808" y="1579"/>
                        <a:pt x="811" y="1588"/>
                        <a:pt x="804" y="1592"/>
                      </a:cubicBezTo>
                      <a:cubicBezTo>
                        <a:pt x="801" y="1594"/>
                        <a:pt x="796" y="1593"/>
                        <a:pt x="793" y="1590"/>
                      </a:cubicBezTo>
                      <a:cubicBezTo>
                        <a:pt x="787" y="1584"/>
                        <a:pt x="789" y="1576"/>
                        <a:pt x="795" y="1572"/>
                      </a:cubicBezTo>
                      <a:cubicBezTo>
                        <a:pt x="800" y="1568"/>
                        <a:pt x="807" y="1568"/>
                        <a:pt x="813" y="1571"/>
                      </a:cubicBezTo>
                      <a:cubicBezTo>
                        <a:pt x="797" y="1561"/>
                        <a:pt x="766" y="1564"/>
                        <a:pt x="754" y="1570"/>
                      </a:cubicBezTo>
                      <a:cubicBezTo>
                        <a:pt x="755" y="1569"/>
                        <a:pt x="754" y="1567"/>
                        <a:pt x="754" y="1567"/>
                      </a:cubicBezTo>
                      <a:cubicBezTo>
                        <a:pt x="774" y="1558"/>
                        <a:pt x="804" y="1559"/>
                        <a:pt x="817" y="1571"/>
                      </a:cubicBezTo>
                      <a:cubicBezTo>
                        <a:pt x="810" y="1546"/>
                        <a:pt x="810" y="1529"/>
                        <a:pt x="803" y="1513"/>
                      </a:cubicBezTo>
                      <a:cubicBezTo>
                        <a:pt x="799" y="1506"/>
                        <a:pt x="794" y="1499"/>
                        <a:pt x="787" y="1496"/>
                      </a:cubicBezTo>
                      <a:cubicBezTo>
                        <a:pt x="787" y="1495"/>
                        <a:pt x="785" y="1493"/>
                        <a:pt x="783" y="1491"/>
                      </a:cubicBezTo>
                      <a:cubicBezTo>
                        <a:pt x="794" y="1492"/>
                        <a:pt x="803" y="1502"/>
                        <a:pt x="807" y="1514"/>
                      </a:cubicBezTo>
                      <a:cubicBezTo>
                        <a:pt x="808" y="1515"/>
                        <a:pt x="808" y="1515"/>
                        <a:pt x="808" y="1516"/>
                      </a:cubicBezTo>
                      <a:cubicBezTo>
                        <a:pt x="809" y="1501"/>
                        <a:pt x="800" y="1482"/>
                        <a:pt x="788" y="1470"/>
                      </a:cubicBezTo>
                      <a:cubicBezTo>
                        <a:pt x="783" y="1465"/>
                        <a:pt x="776" y="1459"/>
                        <a:pt x="769" y="1459"/>
                      </a:cubicBezTo>
                      <a:cubicBezTo>
                        <a:pt x="765" y="1459"/>
                        <a:pt x="758" y="1462"/>
                        <a:pt x="758" y="1466"/>
                      </a:cubicBezTo>
                      <a:cubicBezTo>
                        <a:pt x="758" y="1468"/>
                        <a:pt x="759" y="1470"/>
                        <a:pt x="761" y="1470"/>
                      </a:cubicBezTo>
                      <a:cubicBezTo>
                        <a:pt x="762" y="1471"/>
                        <a:pt x="764" y="1470"/>
                        <a:pt x="764" y="1469"/>
                      </a:cubicBezTo>
                      <a:cubicBezTo>
                        <a:pt x="765" y="1468"/>
                        <a:pt x="765" y="1467"/>
                        <a:pt x="765" y="1466"/>
                      </a:cubicBezTo>
                      <a:cubicBezTo>
                        <a:pt x="764" y="1465"/>
                        <a:pt x="762" y="1464"/>
                        <a:pt x="761" y="1465"/>
                      </a:cubicBezTo>
                      <a:cubicBezTo>
                        <a:pt x="761" y="1466"/>
                        <a:pt x="761" y="1467"/>
                        <a:pt x="761" y="1467"/>
                      </a:cubicBezTo>
                      <a:cubicBezTo>
                        <a:pt x="760" y="1467"/>
                        <a:pt x="760" y="1466"/>
                        <a:pt x="760" y="1465"/>
                      </a:cubicBezTo>
                      <a:cubicBezTo>
                        <a:pt x="761" y="1463"/>
                        <a:pt x="763" y="1462"/>
                        <a:pt x="764" y="1463"/>
                      </a:cubicBezTo>
                      <a:cubicBezTo>
                        <a:pt x="767" y="1463"/>
                        <a:pt x="768" y="1466"/>
                        <a:pt x="768" y="1469"/>
                      </a:cubicBezTo>
                      <a:cubicBezTo>
                        <a:pt x="768" y="1471"/>
                        <a:pt x="766" y="1473"/>
                        <a:pt x="765" y="1473"/>
                      </a:cubicBezTo>
                      <a:cubicBezTo>
                        <a:pt x="763" y="1474"/>
                        <a:pt x="761" y="1474"/>
                        <a:pt x="759" y="1473"/>
                      </a:cubicBezTo>
                      <a:cubicBezTo>
                        <a:pt x="757" y="1472"/>
                        <a:pt x="755" y="1470"/>
                        <a:pt x="755" y="1467"/>
                      </a:cubicBezTo>
                      <a:cubicBezTo>
                        <a:pt x="755" y="1462"/>
                        <a:pt x="760" y="1459"/>
                        <a:pt x="765" y="1458"/>
                      </a:cubicBezTo>
                      <a:cubicBezTo>
                        <a:pt x="767" y="1457"/>
                        <a:pt x="770" y="1457"/>
                        <a:pt x="772" y="1458"/>
                      </a:cubicBezTo>
                      <a:cubicBezTo>
                        <a:pt x="763" y="1454"/>
                        <a:pt x="753" y="1455"/>
                        <a:pt x="745" y="1461"/>
                      </a:cubicBezTo>
                      <a:cubicBezTo>
                        <a:pt x="740" y="1464"/>
                        <a:pt x="737" y="1469"/>
                        <a:pt x="736" y="1475"/>
                      </a:cubicBezTo>
                      <a:cubicBezTo>
                        <a:pt x="736" y="1475"/>
                        <a:pt x="736" y="1475"/>
                        <a:pt x="736" y="1475"/>
                      </a:cubicBezTo>
                      <a:cubicBezTo>
                        <a:pt x="738" y="1469"/>
                        <a:pt x="744" y="1467"/>
                        <a:pt x="749" y="1473"/>
                      </a:cubicBezTo>
                      <a:cubicBezTo>
                        <a:pt x="753" y="1477"/>
                        <a:pt x="753" y="1489"/>
                        <a:pt x="768" y="1490"/>
                      </a:cubicBezTo>
                      <a:cubicBezTo>
                        <a:pt x="762" y="1493"/>
                        <a:pt x="754" y="1494"/>
                        <a:pt x="748" y="1493"/>
                      </a:cubicBezTo>
                      <a:cubicBezTo>
                        <a:pt x="742" y="1491"/>
                        <a:pt x="736" y="1486"/>
                        <a:pt x="735" y="1479"/>
                      </a:cubicBezTo>
                      <a:cubicBezTo>
                        <a:pt x="733" y="1471"/>
                        <a:pt x="738" y="1464"/>
                        <a:pt x="745" y="1459"/>
                      </a:cubicBezTo>
                      <a:cubicBezTo>
                        <a:pt x="754" y="1453"/>
                        <a:pt x="766" y="1453"/>
                        <a:pt x="776" y="1458"/>
                      </a:cubicBezTo>
                      <a:cubicBezTo>
                        <a:pt x="785" y="1463"/>
                        <a:pt x="796" y="1475"/>
                        <a:pt x="801" y="1484"/>
                      </a:cubicBezTo>
                      <a:cubicBezTo>
                        <a:pt x="806" y="1492"/>
                        <a:pt x="810" y="1504"/>
                        <a:pt x="810" y="1513"/>
                      </a:cubicBezTo>
                      <a:cubicBezTo>
                        <a:pt x="811" y="1507"/>
                        <a:pt x="813" y="1502"/>
                        <a:pt x="816" y="1496"/>
                      </a:cubicBezTo>
                      <a:cubicBezTo>
                        <a:pt x="823" y="1485"/>
                        <a:pt x="830" y="1478"/>
                        <a:pt x="842" y="1472"/>
                      </a:cubicBezTo>
                      <a:cubicBezTo>
                        <a:pt x="846" y="1470"/>
                        <a:pt x="850" y="1469"/>
                        <a:pt x="854" y="1468"/>
                      </a:cubicBezTo>
                      <a:cubicBezTo>
                        <a:pt x="853" y="1469"/>
                        <a:pt x="854" y="1470"/>
                        <a:pt x="854" y="1471"/>
                      </a:cubicBezTo>
                      <a:cubicBezTo>
                        <a:pt x="851" y="1472"/>
                        <a:pt x="847" y="1473"/>
                        <a:pt x="843" y="1475"/>
                      </a:cubicBezTo>
                      <a:cubicBezTo>
                        <a:pt x="833" y="1481"/>
                        <a:pt x="826" y="1488"/>
                        <a:pt x="820" y="1499"/>
                      </a:cubicBezTo>
                      <a:cubicBezTo>
                        <a:pt x="813" y="1513"/>
                        <a:pt x="813" y="1528"/>
                        <a:pt x="815" y="1543"/>
                      </a:cubicBezTo>
                      <a:cubicBezTo>
                        <a:pt x="815" y="1539"/>
                        <a:pt x="816" y="1535"/>
                        <a:pt x="818" y="1531"/>
                      </a:cubicBezTo>
                      <a:cubicBezTo>
                        <a:pt x="818" y="1531"/>
                        <a:pt x="818" y="1531"/>
                        <a:pt x="818" y="1531"/>
                      </a:cubicBezTo>
                      <a:cubicBezTo>
                        <a:pt x="821" y="1523"/>
                        <a:pt x="826" y="1516"/>
                        <a:pt x="834" y="1512"/>
                      </a:cubicBezTo>
                      <a:cubicBezTo>
                        <a:pt x="827" y="1518"/>
                        <a:pt x="824" y="1524"/>
                        <a:pt x="821" y="1532"/>
                      </a:cubicBezTo>
                      <a:cubicBezTo>
                        <a:pt x="821" y="1532"/>
                        <a:pt x="821" y="1532"/>
                        <a:pt x="821" y="1532"/>
                      </a:cubicBezTo>
                      <a:cubicBezTo>
                        <a:pt x="814" y="1549"/>
                        <a:pt x="816" y="1553"/>
                        <a:pt x="822" y="1570"/>
                      </a:cubicBezTo>
                      <a:cubicBezTo>
                        <a:pt x="830" y="1596"/>
                        <a:pt x="840" y="1622"/>
                        <a:pt x="836" y="1647"/>
                      </a:cubicBezTo>
                      <a:cubicBezTo>
                        <a:pt x="836" y="1630"/>
                        <a:pt x="826" y="1572"/>
                        <a:pt x="805" y="1572"/>
                      </a:cubicBezTo>
                      <a:close/>
                      <a:moveTo>
                        <a:pt x="827" y="1522"/>
                      </a:moveTo>
                      <a:cubicBezTo>
                        <a:pt x="837" y="1530"/>
                        <a:pt x="846" y="1515"/>
                        <a:pt x="850" y="1511"/>
                      </a:cubicBezTo>
                      <a:cubicBezTo>
                        <a:pt x="853" y="1508"/>
                        <a:pt x="856" y="1506"/>
                        <a:pt x="860" y="1506"/>
                      </a:cubicBezTo>
                      <a:cubicBezTo>
                        <a:pt x="855" y="1503"/>
                        <a:pt x="843" y="1501"/>
                        <a:pt x="837" y="1501"/>
                      </a:cubicBezTo>
                      <a:cubicBezTo>
                        <a:pt x="829" y="1502"/>
                        <a:pt x="822" y="1509"/>
                        <a:pt x="824" y="1519"/>
                      </a:cubicBezTo>
                      <a:cubicBezTo>
                        <a:pt x="827" y="1515"/>
                        <a:pt x="832" y="1511"/>
                        <a:pt x="837" y="1511"/>
                      </a:cubicBezTo>
                      <a:cubicBezTo>
                        <a:pt x="835" y="1512"/>
                        <a:pt x="829" y="1516"/>
                        <a:pt x="827" y="1522"/>
                      </a:cubicBezTo>
                      <a:close/>
                      <a:moveTo>
                        <a:pt x="752" y="1514"/>
                      </a:moveTo>
                      <a:cubicBezTo>
                        <a:pt x="751" y="1511"/>
                        <a:pt x="748" y="1510"/>
                        <a:pt x="745" y="1511"/>
                      </a:cubicBezTo>
                      <a:cubicBezTo>
                        <a:pt x="742" y="1512"/>
                        <a:pt x="740" y="1515"/>
                        <a:pt x="741" y="1518"/>
                      </a:cubicBezTo>
                      <a:cubicBezTo>
                        <a:pt x="742" y="1521"/>
                        <a:pt x="745" y="1522"/>
                        <a:pt x="748" y="1522"/>
                      </a:cubicBezTo>
                      <a:cubicBezTo>
                        <a:pt x="751" y="1521"/>
                        <a:pt x="753" y="1517"/>
                        <a:pt x="752" y="1514"/>
                      </a:cubicBezTo>
                      <a:close/>
                      <a:moveTo>
                        <a:pt x="766" y="1504"/>
                      </a:moveTo>
                      <a:cubicBezTo>
                        <a:pt x="765" y="1501"/>
                        <a:pt x="761" y="1499"/>
                        <a:pt x="757" y="1500"/>
                      </a:cubicBezTo>
                      <a:cubicBezTo>
                        <a:pt x="753" y="1501"/>
                        <a:pt x="751" y="1505"/>
                        <a:pt x="752" y="1509"/>
                      </a:cubicBezTo>
                      <a:cubicBezTo>
                        <a:pt x="753" y="1512"/>
                        <a:pt x="757" y="1514"/>
                        <a:pt x="761" y="1513"/>
                      </a:cubicBezTo>
                      <a:cubicBezTo>
                        <a:pt x="765" y="1512"/>
                        <a:pt x="767" y="1508"/>
                        <a:pt x="766" y="1504"/>
                      </a:cubicBezTo>
                      <a:close/>
                      <a:moveTo>
                        <a:pt x="785" y="1495"/>
                      </a:moveTo>
                      <a:cubicBezTo>
                        <a:pt x="784" y="1490"/>
                        <a:pt x="779" y="1488"/>
                        <a:pt x="774" y="1489"/>
                      </a:cubicBezTo>
                      <a:cubicBezTo>
                        <a:pt x="769" y="1491"/>
                        <a:pt x="766" y="1496"/>
                        <a:pt x="767" y="1501"/>
                      </a:cubicBezTo>
                      <a:cubicBezTo>
                        <a:pt x="769" y="1506"/>
                        <a:pt x="774" y="1509"/>
                        <a:pt x="779" y="1507"/>
                      </a:cubicBezTo>
                      <a:cubicBezTo>
                        <a:pt x="784" y="1506"/>
                        <a:pt x="787" y="1500"/>
                        <a:pt x="785" y="1495"/>
                      </a:cubicBezTo>
                      <a:close/>
                      <a:moveTo>
                        <a:pt x="874" y="1461"/>
                      </a:moveTo>
                      <a:cubicBezTo>
                        <a:pt x="877" y="1466"/>
                        <a:pt x="876" y="1472"/>
                        <a:pt x="871" y="1475"/>
                      </a:cubicBezTo>
                      <a:cubicBezTo>
                        <a:pt x="867" y="1478"/>
                        <a:pt x="860" y="1477"/>
                        <a:pt x="857" y="1473"/>
                      </a:cubicBezTo>
                      <a:cubicBezTo>
                        <a:pt x="854" y="1468"/>
                        <a:pt x="855" y="1462"/>
                        <a:pt x="860" y="1458"/>
                      </a:cubicBezTo>
                      <a:cubicBezTo>
                        <a:pt x="865" y="1455"/>
                        <a:pt x="871" y="1456"/>
                        <a:pt x="874" y="1461"/>
                      </a:cubicBezTo>
                      <a:close/>
                      <a:moveTo>
                        <a:pt x="890" y="1465"/>
                      </a:moveTo>
                      <a:cubicBezTo>
                        <a:pt x="892" y="1468"/>
                        <a:pt x="892" y="1472"/>
                        <a:pt x="889" y="1474"/>
                      </a:cubicBezTo>
                      <a:cubicBezTo>
                        <a:pt x="885" y="1476"/>
                        <a:pt x="881" y="1475"/>
                        <a:pt x="879" y="1472"/>
                      </a:cubicBezTo>
                      <a:cubicBezTo>
                        <a:pt x="877" y="1469"/>
                        <a:pt x="878" y="1465"/>
                        <a:pt x="881" y="1463"/>
                      </a:cubicBezTo>
                      <a:cubicBezTo>
                        <a:pt x="884" y="1461"/>
                        <a:pt x="888" y="1462"/>
                        <a:pt x="890" y="1465"/>
                      </a:cubicBezTo>
                      <a:close/>
                      <a:moveTo>
                        <a:pt x="933" y="1635"/>
                      </a:moveTo>
                      <a:cubicBezTo>
                        <a:pt x="935" y="1649"/>
                        <a:pt x="940" y="1664"/>
                        <a:pt x="950" y="1673"/>
                      </a:cubicBezTo>
                      <a:cubicBezTo>
                        <a:pt x="960" y="1683"/>
                        <a:pt x="974" y="1687"/>
                        <a:pt x="987" y="1682"/>
                      </a:cubicBezTo>
                      <a:cubicBezTo>
                        <a:pt x="994" y="1679"/>
                        <a:pt x="1001" y="1673"/>
                        <a:pt x="1005" y="1666"/>
                      </a:cubicBezTo>
                      <a:cubicBezTo>
                        <a:pt x="1010" y="1658"/>
                        <a:pt x="1012" y="1652"/>
                        <a:pt x="1012" y="1643"/>
                      </a:cubicBezTo>
                      <a:cubicBezTo>
                        <a:pt x="1012" y="1634"/>
                        <a:pt x="1011" y="1627"/>
                        <a:pt x="1008" y="1619"/>
                      </a:cubicBezTo>
                      <a:cubicBezTo>
                        <a:pt x="1006" y="1615"/>
                        <a:pt x="1005" y="1612"/>
                        <a:pt x="1003" y="1609"/>
                      </a:cubicBezTo>
                      <a:cubicBezTo>
                        <a:pt x="997" y="1600"/>
                        <a:pt x="992" y="1594"/>
                        <a:pt x="983" y="1588"/>
                      </a:cubicBezTo>
                      <a:cubicBezTo>
                        <a:pt x="972" y="1579"/>
                        <a:pt x="961" y="1574"/>
                        <a:pt x="946" y="1573"/>
                      </a:cubicBezTo>
                      <a:cubicBezTo>
                        <a:pt x="945" y="1573"/>
                        <a:pt x="944" y="1573"/>
                        <a:pt x="943" y="1573"/>
                      </a:cubicBezTo>
                      <a:cubicBezTo>
                        <a:pt x="952" y="1568"/>
                        <a:pt x="960" y="1560"/>
                        <a:pt x="965" y="1551"/>
                      </a:cubicBezTo>
                      <a:cubicBezTo>
                        <a:pt x="971" y="1540"/>
                        <a:pt x="974" y="1527"/>
                        <a:pt x="970" y="1515"/>
                      </a:cubicBezTo>
                      <a:cubicBezTo>
                        <a:pt x="969" y="1510"/>
                        <a:pt x="966" y="1505"/>
                        <a:pt x="961" y="1501"/>
                      </a:cubicBezTo>
                      <a:cubicBezTo>
                        <a:pt x="965" y="1506"/>
                        <a:pt x="967" y="1511"/>
                        <a:pt x="968" y="1515"/>
                      </a:cubicBezTo>
                      <a:cubicBezTo>
                        <a:pt x="971" y="1527"/>
                        <a:pt x="968" y="1539"/>
                        <a:pt x="962" y="1549"/>
                      </a:cubicBezTo>
                      <a:cubicBezTo>
                        <a:pt x="957" y="1557"/>
                        <a:pt x="952" y="1562"/>
                        <a:pt x="945" y="1566"/>
                      </a:cubicBezTo>
                      <a:cubicBezTo>
                        <a:pt x="933" y="1574"/>
                        <a:pt x="921" y="1575"/>
                        <a:pt x="907" y="1582"/>
                      </a:cubicBezTo>
                      <a:cubicBezTo>
                        <a:pt x="906" y="1582"/>
                        <a:pt x="906" y="1582"/>
                        <a:pt x="906" y="1582"/>
                      </a:cubicBezTo>
                      <a:cubicBezTo>
                        <a:pt x="899" y="1586"/>
                        <a:pt x="893" y="1590"/>
                        <a:pt x="887" y="1596"/>
                      </a:cubicBezTo>
                      <a:cubicBezTo>
                        <a:pt x="886" y="1597"/>
                        <a:pt x="872" y="1611"/>
                        <a:pt x="873" y="1613"/>
                      </a:cubicBezTo>
                      <a:cubicBezTo>
                        <a:pt x="875" y="1613"/>
                        <a:pt x="883" y="1605"/>
                        <a:pt x="885" y="1604"/>
                      </a:cubicBezTo>
                      <a:cubicBezTo>
                        <a:pt x="893" y="1597"/>
                        <a:pt x="900" y="1592"/>
                        <a:pt x="909" y="1587"/>
                      </a:cubicBezTo>
                      <a:cubicBezTo>
                        <a:pt x="910" y="1586"/>
                        <a:pt x="910" y="1586"/>
                        <a:pt x="910" y="1586"/>
                      </a:cubicBezTo>
                      <a:cubicBezTo>
                        <a:pt x="922" y="1580"/>
                        <a:pt x="932" y="1577"/>
                        <a:pt x="946" y="1577"/>
                      </a:cubicBezTo>
                      <a:cubicBezTo>
                        <a:pt x="962" y="1578"/>
                        <a:pt x="978" y="1585"/>
                        <a:pt x="987" y="1598"/>
                      </a:cubicBezTo>
                      <a:cubicBezTo>
                        <a:pt x="992" y="1606"/>
                        <a:pt x="994" y="1620"/>
                        <a:pt x="985" y="1626"/>
                      </a:cubicBezTo>
                      <a:cubicBezTo>
                        <a:pt x="982" y="1628"/>
                        <a:pt x="979" y="1628"/>
                        <a:pt x="976" y="1625"/>
                      </a:cubicBezTo>
                      <a:cubicBezTo>
                        <a:pt x="973" y="1623"/>
                        <a:pt x="973" y="1620"/>
                        <a:pt x="974" y="1617"/>
                      </a:cubicBezTo>
                      <a:cubicBezTo>
                        <a:pt x="976" y="1615"/>
                        <a:pt x="977" y="1614"/>
                        <a:pt x="979" y="1614"/>
                      </a:cubicBezTo>
                      <a:cubicBezTo>
                        <a:pt x="982" y="1613"/>
                        <a:pt x="985" y="1616"/>
                        <a:pt x="984" y="1619"/>
                      </a:cubicBezTo>
                      <a:cubicBezTo>
                        <a:pt x="983" y="1620"/>
                        <a:pt x="982" y="1622"/>
                        <a:pt x="981" y="1622"/>
                      </a:cubicBezTo>
                      <a:cubicBezTo>
                        <a:pt x="983" y="1623"/>
                        <a:pt x="985" y="1622"/>
                        <a:pt x="986" y="1620"/>
                      </a:cubicBezTo>
                      <a:cubicBezTo>
                        <a:pt x="988" y="1617"/>
                        <a:pt x="988" y="1614"/>
                        <a:pt x="985" y="1611"/>
                      </a:cubicBezTo>
                      <a:cubicBezTo>
                        <a:pt x="981" y="1607"/>
                        <a:pt x="974" y="1607"/>
                        <a:pt x="970" y="1611"/>
                      </a:cubicBezTo>
                      <a:cubicBezTo>
                        <a:pt x="967" y="1614"/>
                        <a:pt x="965" y="1618"/>
                        <a:pt x="966" y="1623"/>
                      </a:cubicBezTo>
                      <a:cubicBezTo>
                        <a:pt x="966" y="1627"/>
                        <a:pt x="968" y="1630"/>
                        <a:pt x="972" y="1632"/>
                      </a:cubicBezTo>
                      <a:cubicBezTo>
                        <a:pt x="977" y="1635"/>
                        <a:pt x="983" y="1635"/>
                        <a:pt x="987" y="1632"/>
                      </a:cubicBezTo>
                      <a:cubicBezTo>
                        <a:pt x="998" y="1625"/>
                        <a:pt x="997" y="1610"/>
                        <a:pt x="991" y="1600"/>
                      </a:cubicBezTo>
                      <a:cubicBezTo>
                        <a:pt x="989" y="1597"/>
                        <a:pt x="986" y="1594"/>
                        <a:pt x="984" y="1592"/>
                      </a:cubicBezTo>
                      <a:cubicBezTo>
                        <a:pt x="993" y="1600"/>
                        <a:pt x="1000" y="1608"/>
                        <a:pt x="1006" y="1620"/>
                      </a:cubicBezTo>
                      <a:cubicBezTo>
                        <a:pt x="1009" y="1628"/>
                        <a:pt x="1010" y="1634"/>
                        <a:pt x="1010" y="1643"/>
                      </a:cubicBezTo>
                      <a:cubicBezTo>
                        <a:pt x="1010" y="1651"/>
                        <a:pt x="1008" y="1658"/>
                        <a:pt x="1004" y="1666"/>
                      </a:cubicBezTo>
                      <a:cubicBezTo>
                        <a:pt x="1001" y="1670"/>
                        <a:pt x="999" y="1672"/>
                        <a:pt x="995" y="1675"/>
                      </a:cubicBezTo>
                      <a:cubicBezTo>
                        <a:pt x="995" y="1676"/>
                        <a:pt x="995" y="1676"/>
                        <a:pt x="995" y="1676"/>
                      </a:cubicBezTo>
                      <a:cubicBezTo>
                        <a:pt x="1003" y="1666"/>
                        <a:pt x="1001" y="1651"/>
                        <a:pt x="984" y="1649"/>
                      </a:cubicBezTo>
                      <a:cubicBezTo>
                        <a:pt x="972" y="1647"/>
                        <a:pt x="951" y="1661"/>
                        <a:pt x="933" y="1635"/>
                      </a:cubicBezTo>
                      <a:close/>
                      <a:moveTo>
                        <a:pt x="967" y="1517"/>
                      </a:moveTo>
                      <a:cubicBezTo>
                        <a:pt x="953" y="1522"/>
                        <a:pt x="947" y="1502"/>
                        <a:pt x="944" y="1496"/>
                      </a:cubicBezTo>
                      <a:cubicBezTo>
                        <a:pt x="942" y="1491"/>
                        <a:pt x="939" y="1488"/>
                        <a:pt x="934" y="1487"/>
                      </a:cubicBezTo>
                      <a:cubicBezTo>
                        <a:pt x="940" y="1485"/>
                        <a:pt x="955" y="1486"/>
                        <a:pt x="962" y="1489"/>
                      </a:cubicBezTo>
                      <a:cubicBezTo>
                        <a:pt x="971" y="1493"/>
                        <a:pt x="977" y="1503"/>
                        <a:pt x="971" y="1514"/>
                      </a:cubicBezTo>
                      <a:cubicBezTo>
                        <a:pt x="970" y="1508"/>
                        <a:pt x="965" y="1501"/>
                        <a:pt x="959" y="1500"/>
                      </a:cubicBezTo>
                      <a:cubicBezTo>
                        <a:pt x="961" y="1502"/>
                        <a:pt x="966" y="1509"/>
                        <a:pt x="967" y="1517"/>
                      </a:cubicBezTo>
                      <a:close/>
                      <a:moveTo>
                        <a:pt x="726" y="1703"/>
                      </a:moveTo>
                      <a:cubicBezTo>
                        <a:pt x="723" y="1683"/>
                        <a:pt x="727" y="1669"/>
                        <a:pt x="727" y="1649"/>
                      </a:cubicBezTo>
                      <a:cubicBezTo>
                        <a:pt x="727" y="1639"/>
                        <a:pt x="726" y="1631"/>
                        <a:pt x="719" y="1623"/>
                      </a:cubicBezTo>
                      <a:cubicBezTo>
                        <a:pt x="713" y="1617"/>
                        <a:pt x="705" y="1614"/>
                        <a:pt x="697" y="1616"/>
                      </a:cubicBezTo>
                      <a:cubicBezTo>
                        <a:pt x="690" y="1618"/>
                        <a:pt x="684" y="1623"/>
                        <a:pt x="683" y="1630"/>
                      </a:cubicBezTo>
                      <a:cubicBezTo>
                        <a:pt x="682" y="1635"/>
                        <a:pt x="683" y="1639"/>
                        <a:pt x="686" y="1643"/>
                      </a:cubicBezTo>
                      <a:cubicBezTo>
                        <a:pt x="690" y="1648"/>
                        <a:pt x="698" y="1650"/>
                        <a:pt x="703" y="1645"/>
                      </a:cubicBezTo>
                      <a:cubicBezTo>
                        <a:pt x="706" y="1642"/>
                        <a:pt x="706" y="1638"/>
                        <a:pt x="704" y="1634"/>
                      </a:cubicBezTo>
                      <a:cubicBezTo>
                        <a:pt x="701" y="1630"/>
                        <a:pt x="696" y="1629"/>
                        <a:pt x="692" y="1632"/>
                      </a:cubicBezTo>
                      <a:cubicBezTo>
                        <a:pt x="688" y="1635"/>
                        <a:pt x="687" y="1640"/>
                        <a:pt x="690" y="1644"/>
                      </a:cubicBezTo>
                      <a:cubicBezTo>
                        <a:pt x="690" y="1645"/>
                        <a:pt x="691" y="1645"/>
                        <a:pt x="692" y="1646"/>
                      </a:cubicBezTo>
                      <a:cubicBezTo>
                        <a:pt x="690" y="1645"/>
                        <a:pt x="689" y="1644"/>
                        <a:pt x="687" y="1642"/>
                      </a:cubicBezTo>
                      <a:cubicBezTo>
                        <a:pt x="685" y="1639"/>
                        <a:pt x="684" y="1635"/>
                        <a:pt x="685" y="1631"/>
                      </a:cubicBezTo>
                      <a:cubicBezTo>
                        <a:pt x="687" y="1625"/>
                        <a:pt x="692" y="1620"/>
                        <a:pt x="698" y="1619"/>
                      </a:cubicBezTo>
                      <a:cubicBezTo>
                        <a:pt x="705" y="1617"/>
                        <a:pt x="711" y="1620"/>
                        <a:pt x="716" y="1625"/>
                      </a:cubicBezTo>
                      <a:cubicBezTo>
                        <a:pt x="722" y="1632"/>
                        <a:pt x="723" y="1640"/>
                        <a:pt x="723" y="1649"/>
                      </a:cubicBezTo>
                      <a:cubicBezTo>
                        <a:pt x="722" y="1669"/>
                        <a:pt x="718" y="1683"/>
                        <a:pt x="722" y="1704"/>
                      </a:cubicBezTo>
                      <a:cubicBezTo>
                        <a:pt x="725" y="1724"/>
                        <a:pt x="733" y="1741"/>
                        <a:pt x="748" y="1755"/>
                      </a:cubicBezTo>
                      <a:cubicBezTo>
                        <a:pt x="762" y="1767"/>
                        <a:pt x="779" y="1771"/>
                        <a:pt x="796" y="1764"/>
                      </a:cubicBezTo>
                      <a:cubicBezTo>
                        <a:pt x="812" y="1757"/>
                        <a:pt x="823" y="1741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18" y="1731"/>
                        <a:pt x="810" y="1738"/>
                        <a:pt x="800" y="1738"/>
                      </a:cubicBezTo>
                      <a:cubicBezTo>
                        <a:pt x="783" y="1740"/>
                        <a:pt x="772" y="1729"/>
                        <a:pt x="770" y="1712"/>
                      </a:cubicBezTo>
                      <a:cubicBezTo>
                        <a:pt x="766" y="1682"/>
                        <a:pt x="730" y="1687"/>
                        <a:pt x="734" y="1719"/>
                      </a:cubicBezTo>
                      <a:cubicBezTo>
                        <a:pt x="736" y="1736"/>
                        <a:pt x="750" y="1748"/>
                        <a:pt x="762" y="1753"/>
                      </a:cubicBezTo>
                      <a:cubicBezTo>
                        <a:pt x="787" y="1762"/>
                        <a:pt x="821" y="1750"/>
                        <a:pt x="822" y="1724"/>
                      </a:cubicBezTo>
                      <a:cubicBezTo>
                        <a:pt x="821" y="1741"/>
                        <a:pt x="810" y="1755"/>
                        <a:pt x="795" y="1761"/>
                      </a:cubicBezTo>
                      <a:cubicBezTo>
                        <a:pt x="779" y="1767"/>
                        <a:pt x="764" y="1763"/>
                        <a:pt x="751" y="1752"/>
                      </a:cubicBezTo>
                      <a:cubicBezTo>
                        <a:pt x="737" y="1739"/>
                        <a:pt x="730" y="1722"/>
                        <a:pt x="726" y="1703"/>
                      </a:cubicBezTo>
                      <a:close/>
                      <a:moveTo>
                        <a:pt x="867" y="1621"/>
                      </a:moveTo>
                      <a:cubicBezTo>
                        <a:pt x="899" y="1608"/>
                        <a:pt x="924" y="1623"/>
                        <a:pt x="941" y="1622"/>
                      </a:cubicBezTo>
                      <a:cubicBezTo>
                        <a:pt x="959" y="1621"/>
                        <a:pt x="958" y="1600"/>
                        <a:pt x="939" y="1596"/>
                      </a:cubicBezTo>
                      <a:cubicBezTo>
                        <a:pt x="917" y="1592"/>
                        <a:pt x="888" y="1604"/>
                        <a:pt x="867" y="1621"/>
                      </a:cubicBezTo>
                      <a:close/>
                      <a:moveTo>
                        <a:pt x="836" y="1651"/>
                      </a:moveTo>
                      <a:cubicBezTo>
                        <a:pt x="831" y="1636"/>
                        <a:pt x="819" y="1625"/>
                        <a:pt x="805" y="1620"/>
                      </a:cubicBezTo>
                      <a:cubicBezTo>
                        <a:pt x="792" y="1615"/>
                        <a:pt x="777" y="1617"/>
                        <a:pt x="769" y="1627"/>
                      </a:cubicBezTo>
                      <a:cubicBezTo>
                        <a:pt x="764" y="1624"/>
                        <a:pt x="765" y="1615"/>
                        <a:pt x="772" y="1609"/>
                      </a:cubicBezTo>
                      <a:cubicBezTo>
                        <a:pt x="778" y="1604"/>
                        <a:pt x="792" y="1603"/>
                        <a:pt x="800" y="1611"/>
                      </a:cubicBezTo>
                      <a:cubicBezTo>
                        <a:pt x="807" y="1603"/>
                        <a:pt x="835" y="1621"/>
                        <a:pt x="836" y="1651"/>
                      </a:cubicBezTo>
                      <a:close/>
                      <a:moveTo>
                        <a:pt x="807" y="1786"/>
                      </a:moveTo>
                      <a:cubicBezTo>
                        <a:pt x="818" y="1788"/>
                        <a:pt x="835" y="1786"/>
                        <a:pt x="843" y="1781"/>
                      </a:cubicBezTo>
                      <a:cubicBezTo>
                        <a:pt x="855" y="1776"/>
                        <a:pt x="868" y="1762"/>
                        <a:pt x="866" y="1749"/>
                      </a:cubicBezTo>
                      <a:cubicBezTo>
                        <a:pt x="879" y="1747"/>
                        <a:pt x="888" y="1738"/>
                        <a:pt x="896" y="1729"/>
                      </a:cubicBezTo>
                      <a:cubicBezTo>
                        <a:pt x="907" y="1716"/>
                        <a:pt x="920" y="1704"/>
                        <a:pt x="933" y="1710"/>
                      </a:cubicBezTo>
                      <a:cubicBezTo>
                        <a:pt x="922" y="1697"/>
                        <a:pt x="899" y="1699"/>
                        <a:pt x="886" y="1707"/>
                      </a:cubicBezTo>
                      <a:cubicBezTo>
                        <a:pt x="868" y="1718"/>
                        <a:pt x="863" y="1732"/>
                        <a:pt x="853" y="1752"/>
                      </a:cubicBezTo>
                      <a:cubicBezTo>
                        <a:pt x="847" y="1764"/>
                        <a:pt x="825" y="1783"/>
                        <a:pt x="807" y="1786"/>
                      </a:cubicBezTo>
                      <a:close/>
                      <a:moveTo>
                        <a:pt x="836" y="1662"/>
                      </a:moveTo>
                      <a:cubicBezTo>
                        <a:pt x="834" y="1648"/>
                        <a:pt x="811" y="1646"/>
                        <a:pt x="798" y="1650"/>
                      </a:cubicBezTo>
                      <a:cubicBezTo>
                        <a:pt x="783" y="1654"/>
                        <a:pt x="767" y="1664"/>
                        <a:pt x="751" y="1655"/>
                      </a:cubicBezTo>
                      <a:cubicBezTo>
                        <a:pt x="743" y="1651"/>
                        <a:pt x="737" y="1642"/>
                        <a:pt x="738" y="1633"/>
                      </a:cubicBezTo>
                      <a:cubicBezTo>
                        <a:pt x="738" y="1627"/>
                        <a:pt x="742" y="1622"/>
                        <a:pt x="748" y="1622"/>
                      </a:cubicBezTo>
                      <a:cubicBezTo>
                        <a:pt x="744" y="1625"/>
                        <a:pt x="743" y="1633"/>
                        <a:pt x="747" y="1638"/>
                      </a:cubicBezTo>
                      <a:cubicBezTo>
                        <a:pt x="751" y="1642"/>
                        <a:pt x="759" y="1643"/>
                        <a:pt x="766" y="1640"/>
                      </a:cubicBezTo>
                      <a:cubicBezTo>
                        <a:pt x="779" y="1635"/>
                        <a:pt x="790" y="1627"/>
                        <a:pt x="803" y="1627"/>
                      </a:cubicBezTo>
                      <a:cubicBezTo>
                        <a:pt x="820" y="1627"/>
                        <a:pt x="837" y="1641"/>
                        <a:pt x="836" y="1662"/>
                      </a:cubicBezTo>
                      <a:close/>
                      <a:moveTo>
                        <a:pt x="899" y="1540"/>
                      </a:moveTo>
                      <a:cubicBezTo>
                        <a:pt x="914" y="1532"/>
                        <a:pt x="925" y="1510"/>
                        <a:pt x="924" y="1493"/>
                      </a:cubicBezTo>
                      <a:cubicBezTo>
                        <a:pt x="922" y="1476"/>
                        <a:pt x="906" y="1472"/>
                        <a:pt x="904" y="1491"/>
                      </a:cubicBezTo>
                      <a:cubicBezTo>
                        <a:pt x="903" y="1506"/>
                        <a:pt x="909" y="1528"/>
                        <a:pt x="899" y="1540"/>
                      </a:cubicBezTo>
                      <a:close/>
                      <a:moveTo>
                        <a:pt x="877" y="1551"/>
                      </a:moveTo>
                      <a:cubicBezTo>
                        <a:pt x="874" y="1552"/>
                        <a:pt x="872" y="1555"/>
                        <a:pt x="871" y="1558"/>
                      </a:cubicBezTo>
                      <a:cubicBezTo>
                        <a:pt x="870" y="1561"/>
                        <a:pt x="871" y="1566"/>
                        <a:pt x="875" y="1569"/>
                      </a:cubicBezTo>
                      <a:cubicBezTo>
                        <a:pt x="880" y="1573"/>
                        <a:pt x="886" y="1572"/>
                        <a:pt x="889" y="1569"/>
                      </a:cubicBezTo>
                      <a:cubicBezTo>
                        <a:pt x="895" y="1563"/>
                        <a:pt x="891" y="1558"/>
                        <a:pt x="891" y="1552"/>
                      </a:cubicBezTo>
                      <a:cubicBezTo>
                        <a:pt x="892" y="1547"/>
                        <a:pt x="898" y="1542"/>
                        <a:pt x="905" y="1541"/>
                      </a:cubicBezTo>
                      <a:cubicBezTo>
                        <a:pt x="914" y="1540"/>
                        <a:pt x="922" y="1544"/>
                        <a:pt x="926" y="1552"/>
                      </a:cubicBezTo>
                      <a:cubicBezTo>
                        <a:pt x="928" y="1557"/>
                        <a:pt x="927" y="1563"/>
                        <a:pt x="922" y="1565"/>
                      </a:cubicBezTo>
                      <a:cubicBezTo>
                        <a:pt x="923" y="1560"/>
                        <a:pt x="918" y="1554"/>
                        <a:pt x="912" y="1557"/>
                      </a:cubicBezTo>
                      <a:cubicBezTo>
                        <a:pt x="908" y="1559"/>
                        <a:pt x="904" y="1566"/>
                        <a:pt x="899" y="1573"/>
                      </a:cubicBezTo>
                      <a:cubicBezTo>
                        <a:pt x="894" y="1580"/>
                        <a:pt x="888" y="1585"/>
                        <a:pt x="881" y="1588"/>
                      </a:cubicBezTo>
                      <a:cubicBezTo>
                        <a:pt x="867" y="1592"/>
                        <a:pt x="852" y="1582"/>
                        <a:pt x="851" y="1568"/>
                      </a:cubicBezTo>
                      <a:cubicBezTo>
                        <a:pt x="850" y="1560"/>
                        <a:pt x="854" y="1553"/>
                        <a:pt x="858" y="1548"/>
                      </a:cubicBezTo>
                      <a:cubicBezTo>
                        <a:pt x="863" y="1542"/>
                        <a:pt x="879" y="1529"/>
                        <a:pt x="879" y="1519"/>
                      </a:cubicBezTo>
                      <a:cubicBezTo>
                        <a:pt x="880" y="1512"/>
                        <a:pt x="874" y="1509"/>
                        <a:pt x="870" y="1510"/>
                      </a:cubicBezTo>
                      <a:cubicBezTo>
                        <a:pt x="871" y="1504"/>
                        <a:pt x="879" y="1502"/>
                        <a:pt x="885" y="1505"/>
                      </a:cubicBezTo>
                      <a:cubicBezTo>
                        <a:pt x="896" y="1510"/>
                        <a:pt x="901" y="1526"/>
                        <a:pt x="893" y="1539"/>
                      </a:cubicBezTo>
                      <a:cubicBezTo>
                        <a:pt x="890" y="1544"/>
                        <a:pt x="884" y="1547"/>
                        <a:pt x="877" y="1551"/>
                      </a:cubicBezTo>
                      <a:close/>
                      <a:moveTo>
                        <a:pt x="878" y="1553"/>
                      </a:moveTo>
                      <a:cubicBezTo>
                        <a:pt x="873" y="1556"/>
                        <a:pt x="871" y="1561"/>
                        <a:pt x="874" y="1565"/>
                      </a:cubicBezTo>
                      <a:cubicBezTo>
                        <a:pt x="878" y="1573"/>
                        <a:pt x="889" y="1569"/>
                        <a:pt x="890" y="1561"/>
                      </a:cubicBezTo>
                      <a:cubicBezTo>
                        <a:pt x="891" y="1556"/>
                        <a:pt x="888" y="1552"/>
                        <a:pt x="892" y="1546"/>
                      </a:cubicBezTo>
                      <a:cubicBezTo>
                        <a:pt x="886" y="1551"/>
                        <a:pt x="883" y="1550"/>
                        <a:pt x="878" y="1553"/>
                      </a:cubicBezTo>
                      <a:close/>
                      <a:moveTo>
                        <a:pt x="854" y="1582"/>
                      </a:moveTo>
                      <a:cubicBezTo>
                        <a:pt x="858" y="1589"/>
                        <a:pt x="868" y="1592"/>
                        <a:pt x="874" y="1591"/>
                      </a:cubicBezTo>
                      <a:cubicBezTo>
                        <a:pt x="877" y="1599"/>
                        <a:pt x="863" y="1611"/>
                        <a:pt x="853" y="1603"/>
                      </a:cubicBezTo>
                      <a:cubicBezTo>
                        <a:pt x="847" y="1597"/>
                        <a:pt x="847" y="1586"/>
                        <a:pt x="854" y="1582"/>
                      </a:cubicBezTo>
                      <a:close/>
                      <a:moveTo>
                        <a:pt x="985" y="1813"/>
                      </a:moveTo>
                      <a:cubicBezTo>
                        <a:pt x="965" y="1799"/>
                        <a:pt x="945" y="1814"/>
                        <a:pt x="936" y="1823"/>
                      </a:cubicBezTo>
                      <a:cubicBezTo>
                        <a:pt x="926" y="1833"/>
                        <a:pt x="918" y="1847"/>
                        <a:pt x="902" y="1847"/>
                      </a:cubicBezTo>
                      <a:cubicBezTo>
                        <a:pt x="893" y="1847"/>
                        <a:pt x="885" y="1843"/>
                        <a:pt x="881" y="1835"/>
                      </a:cubicBezTo>
                      <a:cubicBezTo>
                        <a:pt x="879" y="1830"/>
                        <a:pt x="880" y="1825"/>
                        <a:pt x="885" y="1822"/>
                      </a:cubicBezTo>
                      <a:cubicBezTo>
                        <a:pt x="883" y="1826"/>
                        <a:pt x="886" y="1833"/>
                        <a:pt x="891" y="1835"/>
                      </a:cubicBezTo>
                      <a:cubicBezTo>
                        <a:pt x="896" y="1837"/>
                        <a:pt x="903" y="1834"/>
                        <a:pt x="907" y="1829"/>
                      </a:cubicBezTo>
                      <a:cubicBezTo>
                        <a:pt x="916" y="1816"/>
                        <a:pt x="928" y="1805"/>
                        <a:pt x="941" y="1800"/>
                      </a:cubicBezTo>
                      <a:cubicBezTo>
                        <a:pt x="955" y="1795"/>
                        <a:pt x="975" y="1798"/>
                        <a:pt x="985" y="1813"/>
                      </a:cubicBezTo>
                      <a:close/>
                      <a:moveTo>
                        <a:pt x="793" y="1968"/>
                      </a:moveTo>
                      <a:cubicBezTo>
                        <a:pt x="792" y="1970"/>
                        <a:pt x="789" y="1971"/>
                        <a:pt x="787" y="1971"/>
                      </a:cubicBezTo>
                      <a:cubicBezTo>
                        <a:pt x="784" y="1971"/>
                        <a:pt x="781" y="1969"/>
                        <a:pt x="780" y="1965"/>
                      </a:cubicBezTo>
                      <a:cubicBezTo>
                        <a:pt x="778" y="1961"/>
                        <a:pt x="780" y="1957"/>
                        <a:pt x="783" y="1956"/>
                      </a:cubicBezTo>
                      <a:cubicBezTo>
                        <a:pt x="789" y="1952"/>
                        <a:pt x="792" y="1957"/>
                        <a:pt x="795" y="1957"/>
                      </a:cubicBezTo>
                      <a:cubicBezTo>
                        <a:pt x="799" y="1958"/>
                        <a:pt x="804" y="1955"/>
                        <a:pt x="806" y="1950"/>
                      </a:cubicBezTo>
                      <a:cubicBezTo>
                        <a:pt x="809" y="1944"/>
                        <a:pt x="808" y="1938"/>
                        <a:pt x="803" y="1933"/>
                      </a:cubicBezTo>
                      <a:cubicBezTo>
                        <a:pt x="800" y="1931"/>
                        <a:pt x="796" y="1930"/>
                        <a:pt x="793" y="1933"/>
                      </a:cubicBezTo>
                      <a:cubicBezTo>
                        <a:pt x="797" y="1933"/>
                        <a:pt x="800" y="1938"/>
                        <a:pt x="796" y="1942"/>
                      </a:cubicBezTo>
                      <a:cubicBezTo>
                        <a:pt x="794" y="1944"/>
                        <a:pt x="788" y="1946"/>
                        <a:pt x="782" y="1948"/>
                      </a:cubicBezTo>
                      <a:cubicBezTo>
                        <a:pt x="776" y="1950"/>
                        <a:pt x="771" y="1952"/>
                        <a:pt x="768" y="1957"/>
                      </a:cubicBezTo>
                      <a:cubicBezTo>
                        <a:pt x="762" y="1966"/>
                        <a:pt x="766" y="1979"/>
                        <a:pt x="775" y="1983"/>
                      </a:cubicBezTo>
                      <a:cubicBezTo>
                        <a:pt x="781" y="1985"/>
                        <a:pt x="786" y="1984"/>
                        <a:pt x="791" y="1982"/>
                      </a:cubicBezTo>
                      <a:cubicBezTo>
                        <a:pt x="797" y="1980"/>
                        <a:pt x="809" y="1972"/>
                        <a:pt x="816" y="1974"/>
                      </a:cubicBezTo>
                      <a:cubicBezTo>
                        <a:pt x="821" y="1975"/>
                        <a:pt x="822" y="1979"/>
                        <a:pt x="821" y="1982"/>
                      </a:cubicBezTo>
                      <a:cubicBezTo>
                        <a:pt x="825" y="1983"/>
                        <a:pt x="828" y="1978"/>
                        <a:pt x="828" y="1973"/>
                      </a:cubicBezTo>
                      <a:cubicBezTo>
                        <a:pt x="827" y="1964"/>
                        <a:pt x="816" y="1956"/>
                        <a:pt x="805" y="1959"/>
                      </a:cubicBezTo>
                      <a:cubicBezTo>
                        <a:pt x="801" y="1960"/>
                        <a:pt x="798" y="1964"/>
                        <a:pt x="793" y="1968"/>
                      </a:cubicBezTo>
                      <a:close/>
                      <a:moveTo>
                        <a:pt x="638" y="1942"/>
                      </a:moveTo>
                      <a:cubicBezTo>
                        <a:pt x="653" y="1934"/>
                        <a:pt x="654" y="1919"/>
                        <a:pt x="657" y="1914"/>
                      </a:cubicBezTo>
                      <a:cubicBezTo>
                        <a:pt x="660" y="1908"/>
                        <a:pt x="667" y="1912"/>
                        <a:pt x="665" y="1919"/>
                      </a:cubicBezTo>
                      <a:cubicBezTo>
                        <a:pt x="663" y="1927"/>
                        <a:pt x="652" y="1939"/>
                        <a:pt x="638" y="1942"/>
                      </a:cubicBezTo>
                      <a:close/>
                      <a:moveTo>
                        <a:pt x="683" y="1894"/>
                      </a:moveTo>
                      <a:cubicBezTo>
                        <a:pt x="684" y="1895"/>
                        <a:pt x="684" y="1897"/>
                        <a:pt x="683" y="1898"/>
                      </a:cubicBezTo>
                      <a:cubicBezTo>
                        <a:pt x="682" y="1899"/>
                        <a:pt x="680" y="1901"/>
                        <a:pt x="678" y="1900"/>
                      </a:cubicBezTo>
                      <a:cubicBezTo>
                        <a:pt x="676" y="1900"/>
                        <a:pt x="674" y="1898"/>
                        <a:pt x="674" y="1896"/>
                      </a:cubicBezTo>
                      <a:cubicBezTo>
                        <a:pt x="674" y="1892"/>
                        <a:pt x="677" y="1892"/>
                        <a:pt x="679" y="1890"/>
                      </a:cubicBezTo>
                      <a:cubicBezTo>
                        <a:pt x="680" y="1888"/>
                        <a:pt x="680" y="1885"/>
                        <a:pt x="678" y="1882"/>
                      </a:cubicBezTo>
                      <a:cubicBezTo>
                        <a:pt x="676" y="1879"/>
                        <a:pt x="672" y="1878"/>
                        <a:pt x="668" y="1879"/>
                      </a:cubicBezTo>
                      <a:cubicBezTo>
                        <a:pt x="666" y="1880"/>
                        <a:pt x="665" y="1882"/>
                        <a:pt x="665" y="1884"/>
                      </a:cubicBezTo>
                      <a:cubicBezTo>
                        <a:pt x="667" y="1882"/>
                        <a:pt x="670" y="1882"/>
                        <a:pt x="671" y="1885"/>
                      </a:cubicBezTo>
                      <a:cubicBezTo>
                        <a:pt x="671" y="1887"/>
                        <a:pt x="671" y="1890"/>
                        <a:pt x="670" y="1894"/>
                      </a:cubicBezTo>
                      <a:cubicBezTo>
                        <a:pt x="669" y="1898"/>
                        <a:pt x="669" y="1901"/>
                        <a:pt x="671" y="1904"/>
                      </a:cubicBezTo>
                      <a:cubicBezTo>
                        <a:pt x="673" y="1910"/>
                        <a:pt x="681" y="1911"/>
                        <a:pt x="686" y="1907"/>
                      </a:cubicBezTo>
                      <a:cubicBezTo>
                        <a:pt x="689" y="1905"/>
                        <a:pt x="690" y="1902"/>
                        <a:pt x="690" y="1899"/>
                      </a:cubicBezTo>
                      <a:cubicBezTo>
                        <a:pt x="691" y="1896"/>
                        <a:pt x="690" y="1887"/>
                        <a:pt x="693" y="1884"/>
                      </a:cubicBezTo>
                      <a:cubicBezTo>
                        <a:pt x="695" y="1882"/>
                        <a:pt x="697" y="1882"/>
                        <a:pt x="699" y="1884"/>
                      </a:cubicBezTo>
                      <a:cubicBezTo>
                        <a:pt x="700" y="1882"/>
                        <a:pt x="698" y="1879"/>
                        <a:pt x="696" y="1878"/>
                      </a:cubicBezTo>
                      <a:cubicBezTo>
                        <a:pt x="691" y="1876"/>
                        <a:pt x="684" y="1879"/>
                        <a:pt x="682" y="1886"/>
                      </a:cubicBezTo>
                      <a:cubicBezTo>
                        <a:pt x="682" y="1888"/>
                        <a:pt x="682" y="1891"/>
                        <a:pt x="683" y="1894"/>
                      </a:cubicBezTo>
                      <a:close/>
                      <a:moveTo>
                        <a:pt x="683" y="1894"/>
                      </a:moveTo>
                      <a:cubicBezTo>
                        <a:pt x="683" y="1897"/>
                        <a:pt x="682" y="1899"/>
                        <a:pt x="680" y="1899"/>
                      </a:cubicBezTo>
                      <a:cubicBezTo>
                        <a:pt x="676" y="1900"/>
                        <a:pt x="674" y="1896"/>
                        <a:pt x="676" y="1893"/>
                      </a:cubicBezTo>
                      <a:cubicBezTo>
                        <a:pt x="678" y="1891"/>
                        <a:pt x="680" y="1891"/>
                        <a:pt x="681" y="1888"/>
                      </a:cubicBezTo>
                      <a:cubicBezTo>
                        <a:pt x="681" y="1891"/>
                        <a:pt x="682" y="1892"/>
                        <a:pt x="683" y="1894"/>
                      </a:cubicBezTo>
                      <a:close/>
                      <a:moveTo>
                        <a:pt x="680" y="1911"/>
                      </a:moveTo>
                      <a:cubicBezTo>
                        <a:pt x="677" y="1912"/>
                        <a:pt x="673" y="1909"/>
                        <a:pt x="671" y="1907"/>
                      </a:cubicBezTo>
                      <a:cubicBezTo>
                        <a:pt x="668" y="1909"/>
                        <a:pt x="668" y="1917"/>
                        <a:pt x="674" y="1917"/>
                      </a:cubicBezTo>
                      <a:cubicBezTo>
                        <a:pt x="678" y="1918"/>
                        <a:pt x="681" y="1914"/>
                        <a:pt x="680" y="1911"/>
                      </a:cubicBezTo>
                      <a:close/>
                      <a:moveTo>
                        <a:pt x="674" y="1918"/>
                      </a:moveTo>
                      <a:cubicBezTo>
                        <a:pt x="673" y="1918"/>
                        <a:pt x="672" y="1918"/>
                        <a:pt x="672" y="1917"/>
                      </a:cubicBezTo>
                      <a:cubicBezTo>
                        <a:pt x="669" y="1925"/>
                        <a:pt x="664" y="1932"/>
                        <a:pt x="657" y="1937"/>
                      </a:cubicBezTo>
                      <a:cubicBezTo>
                        <a:pt x="645" y="1946"/>
                        <a:pt x="631" y="1943"/>
                        <a:pt x="612" y="1953"/>
                      </a:cubicBezTo>
                      <a:cubicBezTo>
                        <a:pt x="603" y="1958"/>
                        <a:pt x="597" y="1964"/>
                        <a:pt x="593" y="1969"/>
                      </a:cubicBezTo>
                      <a:cubicBezTo>
                        <a:pt x="584" y="1982"/>
                        <a:pt x="580" y="1999"/>
                        <a:pt x="566" y="2010"/>
                      </a:cubicBezTo>
                      <a:cubicBezTo>
                        <a:pt x="571" y="2004"/>
                        <a:pt x="569" y="1995"/>
                        <a:pt x="558" y="1995"/>
                      </a:cubicBezTo>
                      <a:cubicBezTo>
                        <a:pt x="551" y="1995"/>
                        <a:pt x="541" y="2005"/>
                        <a:pt x="529" y="1992"/>
                      </a:cubicBezTo>
                      <a:cubicBezTo>
                        <a:pt x="532" y="2001"/>
                        <a:pt x="536" y="2009"/>
                        <a:pt x="544" y="2013"/>
                      </a:cubicBezTo>
                      <a:cubicBezTo>
                        <a:pt x="549" y="2016"/>
                        <a:pt x="554" y="2016"/>
                        <a:pt x="559" y="2015"/>
                      </a:cubicBezTo>
                      <a:cubicBezTo>
                        <a:pt x="583" y="2009"/>
                        <a:pt x="585" y="1974"/>
                        <a:pt x="602" y="1964"/>
                      </a:cubicBezTo>
                      <a:cubicBezTo>
                        <a:pt x="601" y="1964"/>
                        <a:pt x="601" y="1965"/>
                        <a:pt x="600" y="1965"/>
                      </a:cubicBezTo>
                      <a:cubicBezTo>
                        <a:pt x="585" y="1978"/>
                        <a:pt x="586" y="2002"/>
                        <a:pt x="600" y="2015"/>
                      </a:cubicBezTo>
                      <a:cubicBezTo>
                        <a:pt x="607" y="2021"/>
                        <a:pt x="617" y="2024"/>
                        <a:pt x="628" y="2022"/>
                      </a:cubicBezTo>
                      <a:cubicBezTo>
                        <a:pt x="640" y="2020"/>
                        <a:pt x="649" y="2013"/>
                        <a:pt x="653" y="2001"/>
                      </a:cubicBezTo>
                      <a:cubicBezTo>
                        <a:pt x="657" y="1990"/>
                        <a:pt x="655" y="1978"/>
                        <a:pt x="645" y="1971"/>
                      </a:cubicBezTo>
                      <a:cubicBezTo>
                        <a:pt x="638" y="1967"/>
                        <a:pt x="630" y="1967"/>
                        <a:pt x="624" y="1971"/>
                      </a:cubicBezTo>
                      <a:cubicBezTo>
                        <a:pt x="616" y="1977"/>
                        <a:pt x="614" y="1987"/>
                        <a:pt x="618" y="1994"/>
                      </a:cubicBezTo>
                      <a:cubicBezTo>
                        <a:pt x="622" y="2001"/>
                        <a:pt x="632" y="2004"/>
                        <a:pt x="640" y="1998"/>
                      </a:cubicBezTo>
                      <a:cubicBezTo>
                        <a:pt x="631" y="2004"/>
                        <a:pt x="622" y="2000"/>
                        <a:pt x="619" y="1992"/>
                      </a:cubicBezTo>
                      <a:cubicBezTo>
                        <a:pt x="617" y="1986"/>
                        <a:pt x="618" y="1978"/>
                        <a:pt x="625" y="1974"/>
                      </a:cubicBezTo>
                      <a:cubicBezTo>
                        <a:pt x="631" y="1970"/>
                        <a:pt x="638" y="1970"/>
                        <a:pt x="643" y="1974"/>
                      </a:cubicBezTo>
                      <a:cubicBezTo>
                        <a:pt x="652" y="1980"/>
                        <a:pt x="654" y="1990"/>
                        <a:pt x="650" y="2000"/>
                      </a:cubicBezTo>
                      <a:cubicBezTo>
                        <a:pt x="646" y="2010"/>
                        <a:pt x="638" y="2017"/>
                        <a:pt x="627" y="2019"/>
                      </a:cubicBezTo>
                      <a:cubicBezTo>
                        <a:pt x="617" y="2021"/>
                        <a:pt x="608" y="2017"/>
                        <a:pt x="601" y="2011"/>
                      </a:cubicBezTo>
                      <a:cubicBezTo>
                        <a:pt x="589" y="1999"/>
                        <a:pt x="588" y="1978"/>
                        <a:pt x="601" y="1967"/>
                      </a:cubicBezTo>
                      <a:cubicBezTo>
                        <a:pt x="612" y="1957"/>
                        <a:pt x="623" y="1956"/>
                        <a:pt x="636" y="1960"/>
                      </a:cubicBezTo>
                      <a:cubicBezTo>
                        <a:pt x="658" y="1968"/>
                        <a:pt x="674" y="1988"/>
                        <a:pt x="675" y="2005"/>
                      </a:cubicBezTo>
                      <a:cubicBezTo>
                        <a:pt x="676" y="2015"/>
                        <a:pt x="670" y="2025"/>
                        <a:pt x="660" y="2024"/>
                      </a:cubicBezTo>
                      <a:cubicBezTo>
                        <a:pt x="653" y="2023"/>
                        <a:pt x="650" y="2019"/>
                        <a:pt x="651" y="2012"/>
                      </a:cubicBezTo>
                      <a:cubicBezTo>
                        <a:pt x="643" y="2018"/>
                        <a:pt x="650" y="2033"/>
                        <a:pt x="662" y="2037"/>
                      </a:cubicBezTo>
                      <a:cubicBezTo>
                        <a:pt x="675" y="2040"/>
                        <a:pt x="684" y="2035"/>
                        <a:pt x="690" y="2027"/>
                      </a:cubicBezTo>
                      <a:cubicBezTo>
                        <a:pt x="698" y="2016"/>
                        <a:pt x="697" y="1999"/>
                        <a:pt x="687" y="1985"/>
                      </a:cubicBezTo>
                      <a:cubicBezTo>
                        <a:pt x="676" y="1971"/>
                        <a:pt x="660" y="1961"/>
                        <a:pt x="642" y="1958"/>
                      </a:cubicBezTo>
                      <a:cubicBezTo>
                        <a:pt x="644" y="1958"/>
                        <a:pt x="647" y="1959"/>
                        <a:pt x="649" y="1959"/>
                      </a:cubicBezTo>
                      <a:cubicBezTo>
                        <a:pt x="679" y="1966"/>
                        <a:pt x="700" y="1985"/>
                        <a:pt x="708" y="2015"/>
                      </a:cubicBezTo>
                      <a:cubicBezTo>
                        <a:pt x="713" y="2037"/>
                        <a:pt x="707" y="2057"/>
                        <a:pt x="690" y="2072"/>
                      </a:cubicBezTo>
                      <a:cubicBezTo>
                        <a:pt x="679" y="2081"/>
                        <a:pt x="667" y="2086"/>
                        <a:pt x="654" y="2088"/>
                      </a:cubicBezTo>
                      <a:cubicBezTo>
                        <a:pt x="641" y="2090"/>
                        <a:pt x="626" y="2089"/>
                        <a:pt x="613" y="2084"/>
                      </a:cubicBezTo>
                      <a:cubicBezTo>
                        <a:pt x="607" y="2082"/>
                        <a:pt x="603" y="2079"/>
                        <a:pt x="597" y="2074"/>
                      </a:cubicBezTo>
                      <a:cubicBezTo>
                        <a:pt x="588" y="2066"/>
                        <a:pt x="582" y="2055"/>
                        <a:pt x="582" y="2042"/>
                      </a:cubicBezTo>
                      <a:cubicBezTo>
                        <a:pt x="582" y="2032"/>
                        <a:pt x="586" y="2024"/>
                        <a:pt x="595" y="2019"/>
                      </a:cubicBezTo>
                      <a:cubicBezTo>
                        <a:pt x="582" y="2013"/>
                        <a:pt x="562" y="2031"/>
                        <a:pt x="575" y="2050"/>
                      </a:cubicBezTo>
                      <a:cubicBezTo>
                        <a:pt x="567" y="2062"/>
                        <a:pt x="586" y="2076"/>
                        <a:pt x="601" y="2082"/>
                      </a:cubicBezTo>
                      <a:cubicBezTo>
                        <a:pt x="582" y="2076"/>
                        <a:pt x="561" y="2057"/>
                        <a:pt x="552" y="2048"/>
                      </a:cubicBezTo>
                      <a:cubicBezTo>
                        <a:pt x="551" y="2048"/>
                        <a:pt x="550" y="2049"/>
                        <a:pt x="550" y="2049"/>
                      </a:cubicBezTo>
                      <a:cubicBezTo>
                        <a:pt x="553" y="2053"/>
                        <a:pt x="558" y="2058"/>
                        <a:pt x="564" y="2064"/>
                      </a:cubicBezTo>
                      <a:cubicBezTo>
                        <a:pt x="554" y="2061"/>
                        <a:pt x="542" y="2062"/>
                        <a:pt x="534" y="2070"/>
                      </a:cubicBezTo>
                      <a:cubicBezTo>
                        <a:pt x="520" y="2084"/>
                        <a:pt x="517" y="2109"/>
                        <a:pt x="497" y="2123"/>
                      </a:cubicBezTo>
                      <a:cubicBezTo>
                        <a:pt x="519" y="2119"/>
                        <a:pt x="530" y="2097"/>
                        <a:pt x="540" y="2087"/>
                      </a:cubicBezTo>
                      <a:cubicBezTo>
                        <a:pt x="560" y="2067"/>
                        <a:pt x="571" y="2072"/>
                        <a:pt x="590" y="2081"/>
                      </a:cubicBezTo>
                      <a:cubicBezTo>
                        <a:pt x="587" y="2080"/>
                        <a:pt x="583" y="2080"/>
                        <a:pt x="580" y="2080"/>
                      </a:cubicBezTo>
                      <a:cubicBezTo>
                        <a:pt x="558" y="2081"/>
                        <a:pt x="538" y="2094"/>
                        <a:pt x="531" y="2113"/>
                      </a:cubicBezTo>
                      <a:cubicBezTo>
                        <a:pt x="524" y="2129"/>
                        <a:pt x="527" y="2145"/>
                        <a:pt x="538" y="2158"/>
                      </a:cubicBezTo>
                      <a:cubicBezTo>
                        <a:pt x="552" y="2175"/>
                        <a:pt x="574" y="2180"/>
                        <a:pt x="594" y="2172"/>
                      </a:cubicBezTo>
                      <a:cubicBezTo>
                        <a:pt x="603" y="2168"/>
                        <a:pt x="610" y="2161"/>
                        <a:pt x="614" y="2153"/>
                      </a:cubicBezTo>
                      <a:cubicBezTo>
                        <a:pt x="621" y="2138"/>
                        <a:pt x="615" y="2125"/>
                        <a:pt x="603" y="2115"/>
                      </a:cubicBezTo>
                      <a:cubicBezTo>
                        <a:pt x="610" y="2130"/>
                        <a:pt x="597" y="2136"/>
                        <a:pt x="595" y="2142"/>
                      </a:cubicBezTo>
                      <a:cubicBezTo>
                        <a:pt x="589" y="2156"/>
                        <a:pt x="608" y="2161"/>
                        <a:pt x="614" y="2147"/>
                      </a:cubicBezTo>
                      <a:cubicBezTo>
                        <a:pt x="615" y="2146"/>
                        <a:pt x="615" y="2144"/>
                        <a:pt x="616" y="2142"/>
                      </a:cubicBezTo>
                      <a:cubicBezTo>
                        <a:pt x="615" y="2155"/>
                        <a:pt x="606" y="2165"/>
                        <a:pt x="594" y="2170"/>
                      </a:cubicBezTo>
                      <a:cubicBezTo>
                        <a:pt x="574" y="2178"/>
                        <a:pt x="554" y="2172"/>
                        <a:pt x="540" y="2157"/>
                      </a:cubicBezTo>
                      <a:cubicBezTo>
                        <a:pt x="531" y="2145"/>
                        <a:pt x="528" y="2129"/>
                        <a:pt x="534" y="2115"/>
                      </a:cubicBezTo>
                      <a:cubicBezTo>
                        <a:pt x="541" y="2098"/>
                        <a:pt x="560" y="2086"/>
                        <a:pt x="579" y="2086"/>
                      </a:cubicBezTo>
                      <a:cubicBezTo>
                        <a:pt x="586" y="2085"/>
                        <a:pt x="593" y="2086"/>
                        <a:pt x="600" y="2088"/>
                      </a:cubicBezTo>
                      <a:cubicBezTo>
                        <a:pt x="596" y="2087"/>
                        <a:pt x="591" y="2087"/>
                        <a:pt x="587" y="2088"/>
                      </a:cubicBezTo>
                      <a:cubicBezTo>
                        <a:pt x="575" y="2091"/>
                        <a:pt x="563" y="2102"/>
                        <a:pt x="565" y="2115"/>
                      </a:cubicBezTo>
                      <a:cubicBezTo>
                        <a:pt x="566" y="2121"/>
                        <a:pt x="571" y="2125"/>
                        <a:pt x="576" y="2127"/>
                      </a:cubicBezTo>
                      <a:cubicBezTo>
                        <a:pt x="581" y="2128"/>
                        <a:pt x="585" y="2127"/>
                        <a:pt x="588" y="2124"/>
                      </a:cubicBezTo>
                      <a:cubicBezTo>
                        <a:pt x="592" y="2121"/>
                        <a:pt x="594" y="2117"/>
                        <a:pt x="594" y="2112"/>
                      </a:cubicBezTo>
                      <a:cubicBezTo>
                        <a:pt x="594" y="2106"/>
                        <a:pt x="589" y="2101"/>
                        <a:pt x="583" y="2101"/>
                      </a:cubicBezTo>
                      <a:cubicBezTo>
                        <a:pt x="579" y="2101"/>
                        <a:pt x="576" y="2103"/>
                        <a:pt x="575" y="2107"/>
                      </a:cubicBezTo>
                      <a:cubicBezTo>
                        <a:pt x="574" y="2109"/>
                        <a:pt x="575" y="2112"/>
                        <a:pt x="578" y="2112"/>
                      </a:cubicBezTo>
                      <a:cubicBezTo>
                        <a:pt x="577" y="2111"/>
                        <a:pt x="577" y="2109"/>
                        <a:pt x="578" y="2107"/>
                      </a:cubicBezTo>
                      <a:cubicBezTo>
                        <a:pt x="580" y="2104"/>
                        <a:pt x="584" y="2105"/>
                        <a:pt x="585" y="2107"/>
                      </a:cubicBezTo>
                      <a:cubicBezTo>
                        <a:pt x="587" y="2109"/>
                        <a:pt x="587" y="2111"/>
                        <a:pt x="586" y="2114"/>
                      </a:cubicBezTo>
                      <a:cubicBezTo>
                        <a:pt x="585" y="2117"/>
                        <a:pt x="582" y="2119"/>
                        <a:pt x="579" y="2118"/>
                      </a:cubicBezTo>
                      <a:cubicBezTo>
                        <a:pt x="575" y="2118"/>
                        <a:pt x="572" y="2115"/>
                        <a:pt x="571" y="2111"/>
                      </a:cubicBezTo>
                      <a:cubicBezTo>
                        <a:pt x="570" y="2101"/>
                        <a:pt x="582" y="2091"/>
                        <a:pt x="591" y="2090"/>
                      </a:cubicBezTo>
                      <a:cubicBezTo>
                        <a:pt x="603" y="2088"/>
                        <a:pt x="616" y="2092"/>
                        <a:pt x="626" y="2093"/>
                      </a:cubicBezTo>
                      <a:cubicBezTo>
                        <a:pt x="639" y="2095"/>
                        <a:pt x="652" y="2095"/>
                        <a:pt x="668" y="2088"/>
                      </a:cubicBezTo>
                      <a:cubicBezTo>
                        <a:pt x="665" y="2090"/>
                        <a:pt x="662" y="2092"/>
                        <a:pt x="660" y="2094"/>
                      </a:cubicBezTo>
                      <a:cubicBezTo>
                        <a:pt x="643" y="2109"/>
                        <a:pt x="637" y="2129"/>
                        <a:pt x="644" y="2150"/>
                      </a:cubicBezTo>
                      <a:cubicBezTo>
                        <a:pt x="652" y="2170"/>
                        <a:pt x="669" y="2184"/>
                        <a:pt x="690" y="2185"/>
                      </a:cubicBezTo>
                      <a:cubicBezTo>
                        <a:pt x="709" y="2187"/>
                        <a:pt x="730" y="2178"/>
                        <a:pt x="739" y="2160"/>
                      </a:cubicBezTo>
                      <a:cubicBezTo>
                        <a:pt x="747" y="2144"/>
                        <a:pt x="746" y="2126"/>
                        <a:pt x="735" y="2115"/>
                      </a:cubicBezTo>
                      <a:cubicBezTo>
                        <a:pt x="728" y="2107"/>
                        <a:pt x="718" y="2103"/>
                        <a:pt x="709" y="2104"/>
                      </a:cubicBezTo>
                      <a:cubicBezTo>
                        <a:pt x="703" y="2104"/>
                        <a:pt x="698" y="2106"/>
                        <a:pt x="693" y="2109"/>
                      </a:cubicBezTo>
                      <a:cubicBezTo>
                        <a:pt x="684" y="2115"/>
                        <a:pt x="682" y="2126"/>
                        <a:pt x="686" y="2135"/>
                      </a:cubicBezTo>
                      <a:cubicBezTo>
                        <a:pt x="691" y="2145"/>
                        <a:pt x="703" y="2149"/>
                        <a:pt x="713" y="2144"/>
                      </a:cubicBezTo>
                      <a:cubicBezTo>
                        <a:pt x="723" y="2139"/>
                        <a:pt x="727" y="2127"/>
                        <a:pt x="723" y="2117"/>
                      </a:cubicBezTo>
                      <a:cubicBezTo>
                        <a:pt x="718" y="2108"/>
                        <a:pt x="709" y="2104"/>
                        <a:pt x="700" y="2106"/>
                      </a:cubicBezTo>
                      <a:cubicBezTo>
                        <a:pt x="712" y="2102"/>
                        <a:pt x="725" y="2106"/>
                        <a:pt x="734" y="2116"/>
                      </a:cubicBezTo>
                      <a:cubicBezTo>
                        <a:pt x="744" y="2127"/>
                        <a:pt x="745" y="2144"/>
                        <a:pt x="737" y="2159"/>
                      </a:cubicBezTo>
                      <a:cubicBezTo>
                        <a:pt x="728" y="2175"/>
                        <a:pt x="709" y="2183"/>
                        <a:pt x="691" y="2182"/>
                      </a:cubicBezTo>
                      <a:cubicBezTo>
                        <a:pt x="671" y="2180"/>
                        <a:pt x="655" y="2167"/>
                        <a:pt x="648" y="2149"/>
                      </a:cubicBezTo>
                      <a:cubicBezTo>
                        <a:pt x="642" y="2130"/>
                        <a:pt x="648" y="2112"/>
                        <a:pt x="663" y="2099"/>
                      </a:cubicBezTo>
                      <a:cubicBezTo>
                        <a:pt x="673" y="2090"/>
                        <a:pt x="687" y="2085"/>
                        <a:pt x="698" y="2073"/>
                      </a:cubicBezTo>
                      <a:cubicBezTo>
                        <a:pt x="712" y="2057"/>
                        <a:pt x="718" y="2037"/>
                        <a:pt x="713" y="2014"/>
                      </a:cubicBezTo>
                      <a:cubicBezTo>
                        <a:pt x="705" y="1982"/>
                        <a:pt x="682" y="1959"/>
                        <a:pt x="650" y="1953"/>
                      </a:cubicBezTo>
                      <a:cubicBezTo>
                        <a:pt x="635" y="1951"/>
                        <a:pt x="623" y="1951"/>
                        <a:pt x="611" y="1956"/>
                      </a:cubicBezTo>
                      <a:cubicBezTo>
                        <a:pt x="622" y="1950"/>
                        <a:pt x="635" y="1947"/>
                        <a:pt x="648" y="1947"/>
                      </a:cubicBezTo>
                      <a:cubicBezTo>
                        <a:pt x="666" y="1948"/>
                        <a:pt x="687" y="1955"/>
                        <a:pt x="702" y="1964"/>
                      </a:cubicBezTo>
                      <a:cubicBezTo>
                        <a:pt x="709" y="1968"/>
                        <a:pt x="714" y="1970"/>
                        <a:pt x="722" y="1972"/>
                      </a:cubicBezTo>
                      <a:cubicBezTo>
                        <a:pt x="723" y="1973"/>
                        <a:pt x="725" y="1973"/>
                        <a:pt x="727" y="1974"/>
                      </a:cubicBezTo>
                      <a:cubicBezTo>
                        <a:pt x="731" y="1974"/>
                        <a:pt x="734" y="1975"/>
                        <a:pt x="737" y="1975"/>
                      </a:cubicBezTo>
                      <a:cubicBezTo>
                        <a:pt x="738" y="1975"/>
                        <a:pt x="749" y="1974"/>
                        <a:pt x="749" y="1972"/>
                      </a:cubicBezTo>
                      <a:cubicBezTo>
                        <a:pt x="748" y="1971"/>
                        <a:pt x="742" y="1972"/>
                        <a:pt x="741" y="1972"/>
                      </a:cubicBezTo>
                      <a:cubicBezTo>
                        <a:pt x="737" y="1971"/>
                        <a:pt x="732" y="1971"/>
                        <a:pt x="728" y="1970"/>
                      </a:cubicBezTo>
                      <a:cubicBezTo>
                        <a:pt x="726" y="1970"/>
                        <a:pt x="724" y="1969"/>
                        <a:pt x="722" y="1969"/>
                      </a:cubicBezTo>
                      <a:cubicBezTo>
                        <a:pt x="716" y="1967"/>
                        <a:pt x="710" y="1965"/>
                        <a:pt x="704" y="1962"/>
                      </a:cubicBezTo>
                      <a:cubicBezTo>
                        <a:pt x="703" y="1961"/>
                        <a:pt x="702" y="1961"/>
                        <a:pt x="701" y="1960"/>
                      </a:cubicBezTo>
                      <a:cubicBezTo>
                        <a:pt x="703" y="1961"/>
                        <a:pt x="706" y="1961"/>
                        <a:pt x="708" y="1962"/>
                      </a:cubicBezTo>
                      <a:cubicBezTo>
                        <a:pt x="714" y="1963"/>
                        <a:pt x="719" y="1963"/>
                        <a:pt x="726" y="1962"/>
                      </a:cubicBezTo>
                      <a:cubicBezTo>
                        <a:pt x="742" y="1959"/>
                        <a:pt x="748" y="1944"/>
                        <a:pt x="746" y="1929"/>
                      </a:cubicBezTo>
                      <a:cubicBezTo>
                        <a:pt x="744" y="1917"/>
                        <a:pt x="737" y="1905"/>
                        <a:pt x="725" y="1900"/>
                      </a:cubicBezTo>
                      <a:cubicBezTo>
                        <a:pt x="715" y="1896"/>
                        <a:pt x="705" y="1899"/>
                        <a:pt x="698" y="1908"/>
                      </a:cubicBezTo>
                      <a:cubicBezTo>
                        <a:pt x="693" y="1914"/>
                        <a:pt x="691" y="1924"/>
                        <a:pt x="696" y="1931"/>
                      </a:cubicBezTo>
                      <a:cubicBezTo>
                        <a:pt x="699" y="1935"/>
                        <a:pt x="704" y="1937"/>
                        <a:pt x="709" y="1937"/>
                      </a:cubicBezTo>
                      <a:cubicBezTo>
                        <a:pt x="712" y="1937"/>
                        <a:pt x="714" y="1936"/>
                        <a:pt x="716" y="1933"/>
                      </a:cubicBezTo>
                      <a:cubicBezTo>
                        <a:pt x="718" y="1930"/>
                        <a:pt x="719" y="1927"/>
                        <a:pt x="718" y="1924"/>
                      </a:cubicBezTo>
                      <a:cubicBezTo>
                        <a:pt x="716" y="1920"/>
                        <a:pt x="714" y="1917"/>
                        <a:pt x="710" y="1917"/>
                      </a:cubicBezTo>
                      <a:cubicBezTo>
                        <a:pt x="706" y="1916"/>
                        <a:pt x="702" y="1918"/>
                        <a:pt x="701" y="1922"/>
                      </a:cubicBezTo>
                      <a:cubicBezTo>
                        <a:pt x="700" y="1927"/>
                        <a:pt x="702" y="1931"/>
                        <a:pt x="706" y="1933"/>
                      </a:cubicBezTo>
                      <a:cubicBezTo>
                        <a:pt x="711" y="1934"/>
                        <a:pt x="715" y="1932"/>
                        <a:pt x="717" y="1928"/>
                      </a:cubicBezTo>
                      <a:cubicBezTo>
                        <a:pt x="717" y="1926"/>
                        <a:pt x="717" y="1924"/>
                        <a:pt x="717" y="1923"/>
                      </a:cubicBezTo>
                      <a:cubicBezTo>
                        <a:pt x="717" y="1924"/>
                        <a:pt x="717" y="1924"/>
                        <a:pt x="717" y="1924"/>
                      </a:cubicBezTo>
                      <a:cubicBezTo>
                        <a:pt x="718" y="1927"/>
                        <a:pt x="718" y="1930"/>
                        <a:pt x="716" y="1933"/>
                      </a:cubicBezTo>
                      <a:cubicBezTo>
                        <a:pt x="714" y="1935"/>
                        <a:pt x="712" y="1936"/>
                        <a:pt x="709" y="1936"/>
                      </a:cubicBezTo>
                      <a:cubicBezTo>
                        <a:pt x="704" y="1937"/>
                        <a:pt x="700" y="1935"/>
                        <a:pt x="697" y="1931"/>
                      </a:cubicBezTo>
                      <a:cubicBezTo>
                        <a:pt x="692" y="1925"/>
                        <a:pt x="695" y="1914"/>
                        <a:pt x="699" y="1909"/>
                      </a:cubicBezTo>
                      <a:cubicBezTo>
                        <a:pt x="706" y="1901"/>
                        <a:pt x="715" y="1898"/>
                        <a:pt x="724" y="1902"/>
                      </a:cubicBezTo>
                      <a:cubicBezTo>
                        <a:pt x="736" y="1907"/>
                        <a:pt x="742" y="1919"/>
                        <a:pt x="743" y="1931"/>
                      </a:cubicBezTo>
                      <a:cubicBezTo>
                        <a:pt x="745" y="1944"/>
                        <a:pt x="740" y="1956"/>
                        <a:pt x="725" y="1959"/>
                      </a:cubicBezTo>
                      <a:cubicBezTo>
                        <a:pt x="719" y="1960"/>
                        <a:pt x="714" y="1960"/>
                        <a:pt x="709" y="1958"/>
                      </a:cubicBezTo>
                      <a:cubicBezTo>
                        <a:pt x="705" y="1958"/>
                        <a:pt x="702" y="1957"/>
                        <a:pt x="698" y="1955"/>
                      </a:cubicBezTo>
                      <a:cubicBezTo>
                        <a:pt x="690" y="1952"/>
                        <a:pt x="680" y="1948"/>
                        <a:pt x="671" y="1946"/>
                      </a:cubicBezTo>
                      <a:cubicBezTo>
                        <a:pt x="665" y="1944"/>
                        <a:pt x="658" y="1943"/>
                        <a:pt x="652" y="1943"/>
                      </a:cubicBezTo>
                      <a:cubicBezTo>
                        <a:pt x="655" y="1942"/>
                        <a:pt x="658" y="1940"/>
                        <a:pt x="660" y="1938"/>
                      </a:cubicBezTo>
                      <a:cubicBezTo>
                        <a:pt x="667" y="1932"/>
                        <a:pt x="672" y="1925"/>
                        <a:pt x="674" y="1918"/>
                      </a:cubicBezTo>
                      <a:close/>
                      <a:moveTo>
                        <a:pt x="792" y="1967"/>
                      </a:moveTo>
                      <a:cubicBezTo>
                        <a:pt x="789" y="1970"/>
                        <a:pt x="785" y="1970"/>
                        <a:pt x="782" y="1967"/>
                      </a:cubicBezTo>
                      <a:cubicBezTo>
                        <a:pt x="778" y="1962"/>
                        <a:pt x="783" y="1956"/>
                        <a:pt x="789" y="1956"/>
                      </a:cubicBezTo>
                      <a:cubicBezTo>
                        <a:pt x="793" y="1957"/>
                        <a:pt x="794" y="1960"/>
                        <a:pt x="800" y="1958"/>
                      </a:cubicBezTo>
                      <a:cubicBezTo>
                        <a:pt x="795" y="1962"/>
                        <a:pt x="795" y="1964"/>
                        <a:pt x="792" y="1967"/>
                      </a:cubicBezTo>
                      <a:close/>
                      <a:moveTo>
                        <a:pt x="707" y="1969"/>
                      </a:moveTo>
                      <a:cubicBezTo>
                        <a:pt x="718" y="1975"/>
                        <a:pt x="724" y="1991"/>
                        <a:pt x="721" y="2000"/>
                      </a:cubicBezTo>
                      <a:cubicBezTo>
                        <a:pt x="719" y="2009"/>
                        <a:pt x="717" y="2016"/>
                        <a:pt x="719" y="2023"/>
                      </a:cubicBezTo>
                      <a:cubicBezTo>
                        <a:pt x="722" y="2029"/>
                        <a:pt x="729" y="2035"/>
                        <a:pt x="734" y="2032"/>
                      </a:cubicBezTo>
                      <a:cubicBezTo>
                        <a:pt x="729" y="2032"/>
                        <a:pt x="727" y="2026"/>
                        <a:pt x="727" y="2020"/>
                      </a:cubicBezTo>
                      <a:cubicBezTo>
                        <a:pt x="727" y="2015"/>
                        <a:pt x="727" y="2011"/>
                        <a:pt x="724" y="2007"/>
                      </a:cubicBezTo>
                      <a:cubicBezTo>
                        <a:pt x="732" y="2000"/>
                        <a:pt x="730" y="1991"/>
                        <a:pt x="727" y="1985"/>
                      </a:cubicBezTo>
                      <a:cubicBezTo>
                        <a:pt x="723" y="1978"/>
                        <a:pt x="715" y="1971"/>
                        <a:pt x="707" y="1969"/>
                      </a:cubicBezTo>
                      <a:close/>
                      <a:moveTo>
                        <a:pt x="797" y="1896"/>
                      </a:moveTo>
                      <a:cubicBezTo>
                        <a:pt x="804" y="1877"/>
                        <a:pt x="824" y="1877"/>
                        <a:pt x="832" y="1874"/>
                      </a:cubicBezTo>
                      <a:cubicBezTo>
                        <a:pt x="844" y="1870"/>
                        <a:pt x="840" y="1859"/>
                        <a:pt x="827" y="1861"/>
                      </a:cubicBezTo>
                      <a:cubicBezTo>
                        <a:pt x="816" y="1863"/>
                        <a:pt x="800" y="1876"/>
                        <a:pt x="797" y="1896"/>
                      </a:cubicBezTo>
                      <a:close/>
                      <a:moveTo>
                        <a:pt x="766" y="1977"/>
                      </a:moveTo>
                      <a:cubicBezTo>
                        <a:pt x="762" y="1973"/>
                        <a:pt x="762" y="1965"/>
                        <a:pt x="764" y="1961"/>
                      </a:cubicBezTo>
                      <a:cubicBezTo>
                        <a:pt x="759" y="1957"/>
                        <a:pt x="747" y="1964"/>
                        <a:pt x="751" y="1973"/>
                      </a:cubicBezTo>
                      <a:cubicBezTo>
                        <a:pt x="753" y="1979"/>
                        <a:pt x="761" y="1982"/>
                        <a:pt x="766" y="1977"/>
                      </a:cubicBezTo>
                      <a:close/>
                      <a:moveTo>
                        <a:pt x="718" y="1972"/>
                      </a:moveTo>
                      <a:cubicBezTo>
                        <a:pt x="738" y="1986"/>
                        <a:pt x="737" y="2012"/>
                        <a:pt x="739" y="2020"/>
                      </a:cubicBezTo>
                      <a:cubicBezTo>
                        <a:pt x="744" y="2035"/>
                        <a:pt x="761" y="2029"/>
                        <a:pt x="757" y="2012"/>
                      </a:cubicBezTo>
                      <a:cubicBezTo>
                        <a:pt x="754" y="2002"/>
                        <a:pt x="743" y="1982"/>
                        <a:pt x="718" y="1972"/>
                      </a:cubicBezTo>
                      <a:close/>
                      <a:moveTo>
                        <a:pt x="746" y="1909"/>
                      </a:moveTo>
                      <a:cubicBezTo>
                        <a:pt x="736" y="1905"/>
                        <a:pt x="727" y="1898"/>
                        <a:pt x="723" y="1889"/>
                      </a:cubicBezTo>
                      <a:cubicBezTo>
                        <a:pt x="718" y="1879"/>
                        <a:pt x="719" y="1868"/>
                        <a:pt x="725" y="1860"/>
                      </a:cubicBezTo>
                      <a:cubicBezTo>
                        <a:pt x="729" y="1856"/>
                        <a:pt x="734" y="1852"/>
                        <a:pt x="740" y="1851"/>
                      </a:cubicBezTo>
                      <a:cubicBezTo>
                        <a:pt x="747" y="1850"/>
                        <a:pt x="752" y="1850"/>
                        <a:pt x="759" y="1851"/>
                      </a:cubicBezTo>
                      <a:cubicBezTo>
                        <a:pt x="765" y="1853"/>
                        <a:pt x="769" y="1856"/>
                        <a:pt x="774" y="1860"/>
                      </a:cubicBezTo>
                      <a:cubicBezTo>
                        <a:pt x="777" y="1862"/>
                        <a:pt x="778" y="1863"/>
                        <a:pt x="780" y="1865"/>
                      </a:cubicBezTo>
                      <a:cubicBezTo>
                        <a:pt x="785" y="1871"/>
                        <a:pt x="788" y="1877"/>
                        <a:pt x="791" y="1884"/>
                      </a:cubicBezTo>
                      <a:cubicBezTo>
                        <a:pt x="795" y="1895"/>
                        <a:pt x="796" y="1903"/>
                        <a:pt x="793" y="1914"/>
                      </a:cubicBezTo>
                      <a:cubicBezTo>
                        <a:pt x="793" y="1915"/>
                        <a:pt x="793" y="1916"/>
                        <a:pt x="793" y="1916"/>
                      </a:cubicBezTo>
                      <a:cubicBezTo>
                        <a:pt x="798" y="1911"/>
                        <a:pt x="806" y="1907"/>
                        <a:pt x="813" y="1905"/>
                      </a:cubicBezTo>
                      <a:cubicBezTo>
                        <a:pt x="822" y="1904"/>
                        <a:pt x="832" y="1905"/>
                        <a:pt x="840" y="1910"/>
                      </a:cubicBezTo>
                      <a:cubicBezTo>
                        <a:pt x="843" y="1912"/>
                        <a:pt x="846" y="1915"/>
                        <a:pt x="848" y="1920"/>
                      </a:cubicBezTo>
                      <a:cubicBezTo>
                        <a:pt x="845" y="1916"/>
                        <a:pt x="842" y="1913"/>
                        <a:pt x="839" y="1911"/>
                      </a:cubicBezTo>
                      <a:cubicBezTo>
                        <a:pt x="831" y="1907"/>
                        <a:pt x="822" y="1906"/>
                        <a:pt x="814" y="1908"/>
                      </a:cubicBezTo>
                      <a:cubicBezTo>
                        <a:pt x="807" y="1910"/>
                        <a:pt x="802" y="1913"/>
                        <a:pt x="798" y="1916"/>
                      </a:cubicBezTo>
                      <a:cubicBezTo>
                        <a:pt x="790" y="1923"/>
                        <a:pt x="786" y="1932"/>
                        <a:pt x="778" y="1939"/>
                      </a:cubicBezTo>
                      <a:cubicBezTo>
                        <a:pt x="777" y="1940"/>
                        <a:pt x="777" y="1940"/>
                        <a:pt x="777" y="1940"/>
                      </a:cubicBezTo>
                      <a:cubicBezTo>
                        <a:pt x="773" y="1944"/>
                        <a:pt x="769" y="1948"/>
                        <a:pt x="763" y="1951"/>
                      </a:cubicBezTo>
                      <a:cubicBezTo>
                        <a:pt x="762" y="1951"/>
                        <a:pt x="749" y="1958"/>
                        <a:pt x="748" y="1957"/>
                      </a:cubicBezTo>
                      <a:cubicBezTo>
                        <a:pt x="748" y="1956"/>
                        <a:pt x="756" y="1951"/>
                        <a:pt x="757" y="1950"/>
                      </a:cubicBezTo>
                      <a:cubicBezTo>
                        <a:pt x="764" y="1946"/>
                        <a:pt x="769" y="1943"/>
                        <a:pt x="775" y="1937"/>
                      </a:cubicBezTo>
                      <a:cubicBezTo>
                        <a:pt x="776" y="1937"/>
                        <a:pt x="776" y="1937"/>
                        <a:pt x="776" y="1937"/>
                      </a:cubicBezTo>
                      <a:cubicBezTo>
                        <a:pt x="783" y="1930"/>
                        <a:pt x="787" y="1923"/>
                        <a:pt x="790" y="1913"/>
                      </a:cubicBezTo>
                      <a:cubicBezTo>
                        <a:pt x="793" y="1902"/>
                        <a:pt x="792" y="1889"/>
                        <a:pt x="784" y="1879"/>
                      </a:cubicBezTo>
                      <a:cubicBezTo>
                        <a:pt x="780" y="1874"/>
                        <a:pt x="771" y="1869"/>
                        <a:pt x="765" y="1874"/>
                      </a:cubicBezTo>
                      <a:cubicBezTo>
                        <a:pt x="762" y="1876"/>
                        <a:pt x="762" y="1878"/>
                        <a:pt x="763" y="1881"/>
                      </a:cubicBezTo>
                      <a:cubicBezTo>
                        <a:pt x="764" y="1883"/>
                        <a:pt x="766" y="1884"/>
                        <a:pt x="768" y="1884"/>
                      </a:cubicBezTo>
                      <a:cubicBezTo>
                        <a:pt x="770" y="1884"/>
                        <a:pt x="771" y="1883"/>
                        <a:pt x="772" y="1881"/>
                      </a:cubicBezTo>
                      <a:cubicBezTo>
                        <a:pt x="773" y="1879"/>
                        <a:pt x="772" y="1877"/>
                        <a:pt x="769" y="1877"/>
                      </a:cubicBezTo>
                      <a:cubicBezTo>
                        <a:pt x="768" y="1877"/>
                        <a:pt x="767" y="1877"/>
                        <a:pt x="766" y="1878"/>
                      </a:cubicBezTo>
                      <a:cubicBezTo>
                        <a:pt x="766" y="1877"/>
                        <a:pt x="767" y="1875"/>
                        <a:pt x="768" y="1875"/>
                      </a:cubicBezTo>
                      <a:cubicBezTo>
                        <a:pt x="771" y="1874"/>
                        <a:pt x="774" y="1875"/>
                        <a:pt x="775" y="1878"/>
                      </a:cubicBezTo>
                      <a:cubicBezTo>
                        <a:pt x="777" y="1881"/>
                        <a:pt x="775" y="1886"/>
                        <a:pt x="771" y="1888"/>
                      </a:cubicBezTo>
                      <a:cubicBezTo>
                        <a:pt x="769" y="1890"/>
                        <a:pt x="765" y="1890"/>
                        <a:pt x="762" y="1889"/>
                      </a:cubicBezTo>
                      <a:cubicBezTo>
                        <a:pt x="759" y="1888"/>
                        <a:pt x="757" y="1885"/>
                        <a:pt x="757" y="1882"/>
                      </a:cubicBezTo>
                      <a:cubicBezTo>
                        <a:pt x="756" y="1878"/>
                        <a:pt x="757" y="1874"/>
                        <a:pt x="760" y="1871"/>
                      </a:cubicBezTo>
                      <a:cubicBezTo>
                        <a:pt x="768" y="1866"/>
                        <a:pt x="778" y="1869"/>
                        <a:pt x="784" y="1876"/>
                      </a:cubicBezTo>
                      <a:cubicBezTo>
                        <a:pt x="786" y="1878"/>
                        <a:pt x="787" y="1880"/>
                        <a:pt x="788" y="1883"/>
                      </a:cubicBezTo>
                      <a:cubicBezTo>
                        <a:pt x="785" y="1874"/>
                        <a:pt x="780" y="1868"/>
                        <a:pt x="773" y="1861"/>
                      </a:cubicBezTo>
                      <a:cubicBezTo>
                        <a:pt x="768" y="1857"/>
                        <a:pt x="764" y="1855"/>
                        <a:pt x="758" y="1853"/>
                      </a:cubicBezTo>
                      <a:cubicBezTo>
                        <a:pt x="752" y="1851"/>
                        <a:pt x="747" y="1851"/>
                        <a:pt x="740" y="1852"/>
                      </a:cubicBezTo>
                      <a:cubicBezTo>
                        <a:pt x="737" y="1853"/>
                        <a:pt x="734" y="1854"/>
                        <a:pt x="731" y="1856"/>
                      </a:cubicBezTo>
                      <a:cubicBezTo>
                        <a:pt x="731" y="1856"/>
                        <a:pt x="731" y="1856"/>
                        <a:pt x="731" y="1856"/>
                      </a:cubicBezTo>
                      <a:cubicBezTo>
                        <a:pt x="740" y="1853"/>
                        <a:pt x="750" y="1857"/>
                        <a:pt x="748" y="1870"/>
                      </a:cubicBezTo>
                      <a:cubicBezTo>
                        <a:pt x="746" y="1879"/>
                        <a:pt x="732" y="1891"/>
                        <a:pt x="746" y="1909"/>
                      </a:cubicBezTo>
                      <a:close/>
                      <a:moveTo>
                        <a:pt x="838" y="1912"/>
                      </a:moveTo>
                      <a:cubicBezTo>
                        <a:pt x="831" y="1921"/>
                        <a:pt x="844" y="1929"/>
                        <a:pt x="847" y="1933"/>
                      </a:cubicBezTo>
                      <a:cubicBezTo>
                        <a:pt x="850" y="1936"/>
                        <a:pt x="852" y="1938"/>
                        <a:pt x="852" y="1942"/>
                      </a:cubicBezTo>
                      <a:cubicBezTo>
                        <a:pt x="854" y="1938"/>
                        <a:pt x="857" y="1927"/>
                        <a:pt x="856" y="1922"/>
                      </a:cubicBezTo>
                      <a:cubicBezTo>
                        <a:pt x="856" y="1914"/>
                        <a:pt x="850" y="1908"/>
                        <a:pt x="841" y="1909"/>
                      </a:cubicBezTo>
                      <a:cubicBezTo>
                        <a:pt x="844" y="1912"/>
                        <a:pt x="848" y="1917"/>
                        <a:pt x="848" y="1922"/>
                      </a:cubicBezTo>
                      <a:cubicBezTo>
                        <a:pt x="847" y="1919"/>
                        <a:pt x="843" y="1914"/>
                        <a:pt x="838" y="1912"/>
                      </a:cubicBezTo>
                      <a:close/>
                      <a:moveTo>
                        <a:pt x="741" y="1959"/>
                      </a:moveTo>
                      <a:cubicBezTo>
                        <a:pt x="758" y="1939"/>
                        <a:pt x="753" y="1918"/>
                        <a:pt x="757" y="1907"/>
                      </a:cubicBezTo>
                      <a:cubicBezTo>
                        <a:pt x="762" y="1894"/>
                        <a:pt x="777" y="1899"/>
                        <a:pt x="775" y="1914"/>
                      </a:cubicBezTo>
                      <a:cubicBezTo>
                        <a:pt x="773" y="1930"/>
                        <a:pt x="758" y="1948"/>
                        <a:pt x="741" y="1959"/>
                      </a:cubicBezTo>
                      <a:close/>
                      <a:moveTo>
                        <a:pt x="796" y="1890"/>
                      </a:moveTo>
                      <a:cubicBezTo>
                        <a:pt x="796" y="1869"/>
                        <a:pt x="771" y="1838"/>
                        <a:pt x="752" y="1848"/>
                      </a:cubicBezTo>
                      <a:cubicBezTo>
                        <a:pt x="750" y="1845"/>
                        <a:pt x="753" y="1839"/>
                        <a:pt x="759" y="1837"/>
                      </a:cubicBezTo>
                      <a:cubicBezTo>
                        <a:pt x="765" y="1835"/>
                        <a:pt x="774" y="1838"/>
                        <a:pt x="778" y="1846"/>
                      </a:cubicBezTo>
                      <a:cubicBezTo>
                        <a:pt x="783" y="1843"/>
                        <a:pt x="793" y="1853"/>
                        <a:pt x="796" y="1868"/>
                      </a:cubicBezTo>
                      <a:cubicBezTo>
                        <a:pt x="798" y="1859"/>
                        <a:pt x="802" y="1850"/>
                        <a:pt x="808" y="1844"/>
                      </a:cubicBezTo>
                      <a:cubicBezTo>
                        <a:pt x="815" y="1837"/>
                        <a:pt x="824" y="1830"/>
                        <a:pt x="833" y="1827"/>
                      </a:cubicBezTo>
                      <a:cubicBezTo>
                        <a:pt x="843" y="1825"/>
                        <a:pt x="854" y="1827"/>
                        <a:pt x="861" y="1834"/>
                      </a:cubicBezTo>
                      <a:cubicBezTo>
                        <a:pt x="866" y="1840"/>
                        <a:pt x="869" y="1848"/>
                        <a:pt x="867" y="1855"/>
                      </a:cubicBezTo>
                      <a:cubicBezTo>
                        <a:pt x="864" y="1860"/>
                        <a:pt x="858" y="1864"/>
                        <a:pt x="852" y="1864"/>
                      </a:cubicBezTo>
                      <a:cubicBezTo>
                        <a:pt x="846" y="1865"/>
                        <a:pt x="840" y="1862"/>
                        <a:pt x="834" y="1858"/>
                      </a:cubicBezTo>
                      <a:cubicBezTo>
                        <a:pt x="848" y="1860"/>
                        <a:pt x="850" y="1849"/>
                        <a:pt x="854" y="1846"/>
                      </a:cubicBezTo>
                      <a:cubicBezTo>
                        <a:pt x="861" y="1841"/>
                        <a:pt x="866" y="1845"/>
                        <a:pt x="866" y="1851"/>
                      </a:cubicBezTo>
                      <a:cubicBezTo>
                        <a:pt x="866" y="1851"/>
                        <a:pt x="866" y="1851"/>
                        <a:pt x="866" y="1851"/>
                      </a:cubicBezTo>
                      <a:cubicBezTo>
                        <a:pt x="867" y="1845"/>
                        <a:pt x="864" y="1840"/>
                        <a:pt x="861" y="1836"/>
                      </a:cubicBezTo>
                      <a:cubicBezTo>
                        <a:pt x="854" y="1829"/>
                        <a:pt x="846" y="1826"/>
                        <a:pt x="836" y="1828"/>
                      </a:cubicBezTo>
                      <a:cubicBezTo>
                        <a:pt x="839" y="1828"/>
                        <a:pt x="841" y="1828"/>
                        <a:pt x="843" y="1829"/>
                      </a:cubicBezTo>
                      <a:cubicBezTo>
                        <a:pt x="847" y="1831"/>
                        <a:pt x="851" y="1835"/>
                        <a:pt x="850" y="1840"/>
                      </a:cubicBezTo>
                      <a:cubicBezTo>
                        <a:pt x="850" y="1842"/>
                        <a:pt x="848" y="1844"/>
                        <a:pt x="846" y="1845"/>
                      </a:cubicBezTo>
                      <a:cubicBezTo>
                        <a:pt x="844" y="1845"/>
                        <a:pt x="842" y="1845"/>
                        <a:pt x="840" y="1844"/>
                      </a:cubicBezTo>
                      <a:cubicBezTo>
                        <a:pt x="839" y="1843"/>
                        <a:pt x="838" y="1841"/>
                        <a:pt x="838" y="1839"/>
                      </a:cubicBezTo>
                      <a:cubicBezTo>
                        <a:pt x="838" y="1836"/>
                        <a:pt x="840" y="1834"/>
                        <a:pt x="843" y="1834"/>
                      </a:cubicBezTo>
                      <a:cubicBezTo>
                        <a:pt x="844" y="1834"/>
                        <a:pt x="846" y="1835"/>
                        <a:pt x="846" y="1836"/>
                      </a:cubicBezTo>
                      <a:cubicBezTo>
                        <a:pt x="846" y="1837"/>
                        <a:pt x="846" y="1838"/>
                        <a:pt x="845" y="1839"/>
                      </a:cubicBezTo>
                      <a:cubicBezTo>
                        <a:pt x="845" y="1838"/>
                        <a:pt x="845" y="1837"/>
                        <a:pt x="845" y="1837"/>
                      </a:cubicBezTo>
                      <a:cubicBezTo>
                        <a:pt x="844" y="1835"/>
                        <a:pt x="843" y="1836"/>
                        <a:pt x="842" y="1837"/>
                      </a:cubicBezTo>
                      <a:cubicBezTo>
                        <a:pt x="841" y="1837"/>
                        <a:pt x="841" y="1838"/>
                        <a:pt x="842" y="1839"/>
                      </a:cubicBezTo>
                      <a:cubicBezTo>
                        <a:pt x="842" y="1841"/>
                        <a:pt x="843" y="1841"/>
                        <a:pt x="845" y="1841"/>
                      </a:cubicBezTo>
                      <a:cubicBezTo>
                        <a:pt x="846" y="1841"/>
                        <a:pt x="847" y="1840"/>
                        <a:pt x="848" y="1838"/>
                      </a:cubicBezTo>
                      <a:cubicBezTo>
                        <a:pt x="848" y="1834"/>
                        <a:pt x="843" y="1830"/>
                        <a:pt x="839" y="1829"/>
                      </a:cubicBezTo>
                      <a:cubicBezTo>
                        <a:pt x="833" y="1828"/>
                        <a:pt x="825" y="1832"/>
                        <a:pt x="820" y="1836"/>
                      </a:cubicBezTo>
                      <a:cubicBezTo>
                        <a:pt x="806" y="1845"/>
                        <a:pt x="798" y="1859"/>
                        <a:pt x="797" y="1874"/>
                      </a:cubicBezTo>
                      <a:cubicBezTo>
                        <a:pt x="797" y="1879"/>
                        <a:pt x="797" y="1884"/>
                        <a:pt x="796" y="1890"/>
                      </a:cubicBezTo>
                      <a:close/>
                      <a:moveTo>
                        <a:pt x="798" y="1909"/>
                      </a:moveTo>
                      <a:cubicBezTo>
                        <a:pt x="798" y="1899"/>
                        <a:pt x="815" y="1895"/>
                        <a:pt x="825" y="1897"/>
                      </a:cubicBezTo>
                      <a:cubicBezTo>
                        <a:pt x="836" y="1899"/>
                        <a:pt x="849" y="1904"/>
                        <a:pt x="860" y="1896"/>
                      </a:cubicBezTo>
                      <a:cubicBezTo>
                        <a:pt x="866" y="1892"/>
                        <a:pt x="869" y="1885"/>
                        <a:pt x="868" y="1878"/>
                      </a:cubicBezTo>
                      <a:cubicBezTo>
                        <a:pt x="867" y="1874"/>
                        <a:pt x="864" y="1871"/>
                        <a:pt x="859" y="1871"/>
                      </a:cubicBezTo>
                      <a:cubicBezTo>
                        <a:pt x="862" y="1873"/>
                        <a:pt x="864" y="1879"/>
                        <a:pt x="861" y="1883"/>
                      </a:cubicBezTo>
                      <a:cubicBezTo>
                        <a:pt x="859" y="1887"/>
                        <a:pt x="853" y="1888"/>
                        <a:pt x="848" y="1887"/>
                      </a:cubicBezTo>
                      <a:cubicBezTo>
                        <a:pt x="838" y="1884"/>
                        <a:pt x="829" y="1879"/>
                        <a:pt x="819" y="1881"/>
                      </a:cubicBezTo>
                      <a:cubicBezTo>
                        <a:pt x="806" y="1882"/>
                        <a:pt x="795" y="1894"/>
                        <a:pt x="798" y="1909"/>
                      </a:cubicBezTo>
                      <a:close/>
                      <a:moveTo>
                        <a:pt x="805" y="1956"/>
                      </a:moveTo>
                      <a:cubicBezTo>
                        <a:pt x="816" y="1956"/>
                        <a:pt x="829" y="1945"/>
                        <a:pt x="833" y="1935"/>
                      </a:cubicBezTo>
                      <a:cubicBezTo>
                        <a:pt x="836" y="1924"/>
                        <a:pt x="828" y="1918"/>
                        <a:pt x="821" y="1929"/>
                      </a:cubicBezTo>
                      <a:cubicBezTo>
                        <a:pt x="816" y="1937"/>
                        <a:pt x="814" y="1952"/>
                        <a:pt x="805" y="1956"/>
                      </a:cubicBezTo>
                      <a:close/>
                      <a:moveTo>
                        <a:pt x="655" y="2096"/>
                      </a:moveTo>
                      <a:cubicBezTo>
                        <a:pt x="630" y="2117"/>
                        <a:pt x="629" y="2168"/>
                        <a:pt x="659" y="2176"/>
                      </a:cubicBezTo>
                      <a:cubicBezTo>
                        <a:pt x="657" y="2182"/>
                        <a:pt x="647" y="2185"/>
                        <a:pt x="639" y="2180"/>
                      </a:cubicBezTo>
                      <a:cubicBezTo>
                        <a:pt x="631" y="2175"/>
                        <a:pt x="627" y="2162"/>
                        <a:pt x="633" y="2149"/>
                      </a:cubicBezTo>
                      <a:cubicBezTo>
                        <a:pt x="621" y="2145"/>
                        <a:pt x="626" y="2110"/>
                        <a:pt x="655" y="2096"/>
                      </a:cubicBezTo>
                      <a:close/>
                      <a:moveTo>
                        <a:pt x="535" y="2026"/>
                      </a:moveTo>
                      <a:cubicBezTo>
                        <a:pt x="536" y="2023"/>
                        <a:pt x="539" y="2022"/>
                        <a:pt x="542" y="2024"/>
                      </a:cubicBezTo>
                      <a:cubicBezTo>
                        <a:pt x="544" y="2025"/>
                        <a:pt x="545" y="2028"/>
                        <a:pt x="544" y="2030"/>
                      </a:cubicBezTo>
                      <a:cubicBezTo>
                        <a:pt x="542" y="2033"/>
                        <a:pt x="539" y="2034"/>
                        <a:pt x="537" y="2033"/>
                      </a:cubicBezTo>
                      <a:cubicBezTo>
                        <a:pt x="535" y="2031"/>
                        <a:pt x="534" y="2028"/>
                        <a:pt x="535" y="2026"/>
                      </a:cubicBezTo>
                      <a:close/>
                      <a:moveTo>
                        <a:pt x="537" y="2016"/>
                      </a:moveTo>
                      <a:cubicBezTo>
                        <a:pt x="538" y="2014"/>
                        <a:pt x="540" y="2014"/>
                        <a:pt x="542" y="2015"/>
                      </a:cubicBezTo>
                      <a:cubicBezTo>
                        <a:pt x="544" y="2016"/>
                        <a:pt x="545" y="2018"/>
                        <a:pt x="544" y="2020"/>
                      </a:cubicBezTo>
                      <a:cubicBezTo>
                        <a:pt x="543" y="2022"/>
                        <a:pt x="541" y="2022"/>
                        <a:pt x="539" y="2022"/>
                      </a:cubicBezTo>
                      <a:cubicBezTo>
                        <a:pt x="537" y="2021"/>
                        <a:pt x="536" y="2018"/>
                        <a:pt x="537" y="2016"/>
                      </a:cubicBezTo>
                      <a:close/>
                      <a:moveTo>
                        <a:pt x="538" y="2038"/>
                      </a:moveTo>
                      <a:cubicBezTo>
                        <a:pt x="540" y="2034"/>
                        <a:pt x="545" y="2033"/>
                        <a:pt x="548" y="2035"/>
                      </a:cubicBezTo>
                      <a:cubicBezTo>
                        <a:pt x="552" y="2037"/>
                        <a:pt x="554" y="2041"/>
                        <a:pt x="552" y="2045"/>
                      </a:cubicBezTo>
                      <a:cubicBezTo>
                        <a:pt x="550" y="2049"/>
                        <a:pt x="545" y="2050"/>
                        <a:pt x="541" y="2048"/>
                      </a:cubicBezTo>
                      <a:cubicBezTo>
                        <a:pt x="538" y="2046"/>
                        <a:pt x="536" y="2042"/>
                        <a:pt x="538" y="2038"/>
                      </a:cubicBezTo>
                      <a:close/>
                      <a:moveTo>
                        <a:pt x="699" y="2000"/>
                      </a:moveTo>
                      <a:cubicBezTo>
                        <a:pt x="706" y="2008"/>
                        <a:pt x="710" y="2024"/>
                        <a:pt x="707" y="2039"/>
                      </a:cubicBezTo>
                      <a:cubicBezTo>
                        <a:pt x="704" y="2050"/>
                        <a:pt x="697" y="2060"/>
                        <a:pt x="689" y="2066"/>
                      </a:cubicBezTo>
                      <a:cubicBezTo>
                        <a:pt x="684" y="2070"/>
                        <a:pt x="679" y="2072"/>
                        <a:pt x="674" y="2072"/>
                      </a:cubicBezTo>
                      <a:cubicBezTo>
                        <a:pt x="665" y="2072"/>
                        <a:pt x="657" y="2068"/>
                        <a:pt x="655" y="2062"/>
                      </a:cubicBezTo>
                      <a:cubicBezTo>
                        <a:pt x="652" y="2055"/>
                        <a:pt x="656" y="2048"/>
                        <a:pt x="662" y="2047"/>
                      </a:cubicBezTo>
                      <a:cubicBezTo>
                        <a:pt x="659" y="2057"/>
                        <a:pt x="668" y="2064"/>
                        <a:pt x="678" y="2062"/>
                      </a:cubicBezTo>
                      <a:cubicBezTo>
                        <a:pt x="689" y="2059"/>
                        <a:pt x="699" y="2047"/>
                        <a:pt x="702" y="2037"/>
                      </a:cubicBezTo>
                      <a:cubicBezTo>
                        <a:pt x="707" y="2019"/>
                        <a:pt x="702" y="2007"/>
                        <a:pt x="699" y="2000"/>
                      </a:cubicBezTo>
                      <a:close/>
                      <a:moveTo>
                        <a:pt x="674" y="2079"/>
                      </a:moveTo>
                      <a:cubicBezTo>
                        <a:pt x="643" y="2094"/>
                        <a:pt x="604" y="2083"/>
                        <a:pt x="592" y="2061"/>
                      </a:cubicBezTo>
                      <a:cubicBezTo>
                        <a:pt x="580" y="2037"/>
                        <a:pt x="601" y="2027"/>
                        <a:pt x="612" y="2048"/>
                      </a:cubicBezTo>
                      <a:cubicBezTo>
                        <a:pt x="618" y="2059"/>
                        <a:pt x="641" y="2089"/>
                        <a:pt x="674" y="2079"/>
                      </a:cubicBezTo>
                      <a:close/>
                      <a:moveTo>
                        <a:pt x="974" y="1825"/>
                      </a:moveTo>
                      <a:cubicBezTo>
                        <a:pt x="957" y="1845"/>
                        <a:pt x="962" y="1865"/>
                        <a:pt x="958" y="1876"/>
                      </a:cubicBezTo>
                      <a:cubicBezTo>
                        <a:pt x="953" y="1889"/>
                        <a:pt x="939" y="1884"/>
                        <a:pt x="941" y="1869"/>
                      </a:cubicBezTo>
                      <a:cubicBezTo>
                        <a:pt x="943" y="1853"/>
                        <a:pt x="957" y="1836"/>
                        <a:pt x="974" y="1825"/>
                      </a:cubicBezTo>
                      <a:close/>
                      <a:moveTo>
                        <a:pt x="905" y="1875"/>
                      </a:moveTo>
                      <a:cubicBezTo>
                        <a:pt x="905" y="1873"/>
                        <a:pt x="906" y="1871"/>
                        <a:pt x="908" y="1870"/>
                      </a:cubicBezTo>
                      <a:cubicBezTo>
                        <a:pt x="910" y="1868"/>
                        <a:pt x="914" y="1868"/>
                        <a:pt x="917" y="1870"/>
                      </a:cubicBezTo>
                      <a:cubicBezTo>
                        <a:pt x="920" y="1872"/>
                        <a:pt x="920" y="1877"/>
                        <a:pt x="919" y="1879"/>
                      </a:cubicBezTo>
                      <a:cubicBezTo>
                        <a:pt x="917" y="1885"/>
                        <a:pt x="912" y="1883"/>
                        <a:pt x="909" y="1884"/>
                      </a:cubicBezTo>
                      <a:cubicBezTo>
                        <a:pt x="905" y="1886"/>
                        <a:pt x="903" y="1891"/>
                        <a:pt x="904" y="1896"/>
                      </a:cubicBezTo>
                      <a:cubicBezTo>
                        <a:pt x="905" y="1902"/>
                        <a:pt x="910" y="1907"/>
                        <a:pt x="916" y="1907"/>
                      </a:cubicBezTo>
                      <a:cubicBezTo>
                        <a:pt x="919" y="1908"/>
                        <a:pt x="923" y="1906"/>
                        <a:pt x="924" y="1902"/>
                      </a:cubicBezTo>
                      <a:cubicBezTo>
                        <a:pt x="920" y="1904"/>
                        <a:pt x="915" y="1902"/>
                        <a:pt x="916" y="1897"/>
                      </a:cubicBezTo>
                      <a:cubicBezTo>
                        <a:pt x="917" y="1894"/>
                        <a:pt x="921" y="1890"/>
                        <a:pt x="924" y="1885"/>
                      </a:cubicBezTo>
                      <a:cubicBezTo>
                        <a:pt x="928" y="1880"/>
                        <a:pt x="930" y="1875"/>
                        <a:pt x="930" y="1870"/>
                      </a:cubicBezTo>
                      <a:cubicBezTo>
                        <a:pt x="930" y="1860"/>
                        <a:pt x="920" y="1852"/>
                        <a:pt x="911" y="1854"/>
                      </a:cubicBezTo>
                      <a:cubicBezTo>
                        <a:pt x="905" y="1855"/>
                        <a:pt x="902" y="1859"/>
                        <a:pt x="899" y="1863"/>
                      </a:cubicBezTo>
                      <a:cubicBezTo>
                        <a:pt x="896" y="1867"/>
                        <a:pt x="891" y="1881"/>
                        <a:pt x="884" y="1883"/>
                      </a:cubicBezTo>
                      <a:cubicBezTo>
                        <a:pt x="880" y="1885"/>
                        <a:pt x="876" y="1882"/>
                        <a:pt x="876" y="1879"/>
                      </a:cubicBezTo>
                      <a:cubicBezTo>
                        <a:pt x="872" y="1880"/>
                        <a:pt x="872" y="1887"/>
                        <a:pt x="875" y="1890"/>
                      </a:cubicBezTo>
                      <a:cubicBezTo>
                        <a:pt x="881" y="1896"/>
                        <a:pt x="893" y="1896"/>
                        <a:pt x="900" y="1888"/>
                      </a:cubicBezTo>
                      <a:cubicBezTo>
                        <a:pt x="903" y="1885"/>
                        <a:pt x="904" y="1881"/>
                        <a:pt x="905" y="1875"/>
                      </a:cubicBezTo>
                      <a:close/>
                      <a:moveTo>
                        <a:pt x="902" y="1892"/>
                      </a:moveTo>
                      <a:cubicBezTo>
                        <a:pt x="899" y="1903"/>
                        <a:pt x="887" y="1916"/>
                        <a:pt x="875" y="1918"/>
                      </a:cubicBezTo>
                      <a:cubicBezTo>
                        <a:pt x="864" y="1921"/>
                        <a:pt x="858" y="1911"/>
                        <a:pt x="870" y="1906"/>
                      </a:cubicBezTo>
                      <a:cubicBezTo>
                        <a:pt x="880" y="1901"/>
                        <a:pt x="896" y="1901"/>
                        <a:pt x="902" y="1892"/>
                      </a:cubicBezTo>
                      <a:close/>
                      <a:moveTo>
                        <a:pt x="921" y="1853"/>
                      </a:moveTo>
                      <a:cubicBezTo>
                        <a:pt x="927" y="1855"/>
                        <a:pt x="931" y="1861"/>
                        <a:pt x="931" y="1865"/>
                      </a:cubicBezTo>
                      <a:cubicBezTo>
                        <a:pt x="937" y="1865"/>
                        <a:pt x="942" y="1854"/>
                        <a:pt x="935" y="1848"/>
                      </a:cubicBezTo>
                      <a:cubicBezTo>
                        <a:pt x="930" y="1845"/>
                        <a:pt x="922" y="1848"/>
                        <a:pt x="921" y="1853"/>
                      </a:cubicBezTo>
                      <a:close/>
                      <a:moveTo>
                        <a:pt x="713" y="1577"/>
                      </a:moveTo>
                      <a:cubicBezTo>
                        <a:pt x="716" y="1574"/>
                        <a:pt x="719" y="1574"/>
                        <a:pt x="722" y="1576"/>
                      </a:cubicBezTo>
                      <a:cubicBezTo>
                        <a:pt x="726" y="1581"/>
                        <a:pt x="722" y="1587"/>
                        <a:pt x="717" y="1587"/>
                      </a:cubicBezTo>
                      <a:cubicBezTo>
                        <a:pt x="713" y="1587"/>
                        <a:pt x="711" y="1584"/>
                        <a:pt x="706" y="1586"/>
                      </a:cubicBezTo>
                      <a:cubicBezTo>
                        <a:pt x="711" y="1583"/>
                        <a:pt x="710" y="1580"/>
                        <a:pt x="713" y="1577"/>
                      </a:cubicBezTo>
                      <a:close/>
                      <a:moveTo>
                        <a:pt x="930" y="1386"/>
                      </a:moveTo>
                      <a:cubicBezTo>
                        <a:pt x="951" y="1402"/>
                        <a:pt x="955" y="1424"/>
                        <a:pt x="950" y="1442"/>
                      </a:cubicBezTo>
                      <a:cubicBezTo>
                        <a:pt x="946" y="1458"/>
                        <a:pt x="933" y="1463"/>
                        <a:pt x="930" y="1473"/>
                      </a:cubicBezTo>
                      <a:cubicBezTo>
                        <a:pt x="929" y="1477"/>
                        <a:pt x="929" y="1481"/>
                        <a:pt x="932" y="1485"/>
                      </a:cubicBezTo>
                      <a:cubicBezTo>
                        <a:pt x="920" y="1483"/>
                        <a:pt x="915" y="1471"/>
                        <a:pt x="919" y="1460"/>
                      </a:cubicBezTo>
                      <a:cubicBezTo>
                        <a:pt x="924" y="1447"/>
                        <a:pt x="935" y="1443"/>
                        <a:pt x="938" y="1428"/>
                      </a:cubicBezTo>
                      <a:cubicBezTo>
                        <a:pt x="942" y="1413"/>
                        <a:pt x="939" y="1397"/>
                        <a:pt x="930" y="1386"/>
                      </a:cubicBezTo>
                      <a:close/>
                      <a:moveTo>
                        <a:pt x="904" y="1335"/>
                      </a:moveTo>
                      <a:cubicBezTo>
                        <a:pt x="925" y="1347"/>
                        <a:pt x="927" y="1372"/>
                        <a:pt x="932" y="1382"/>
                      </a:cubicBezTo>
                      <a:cubicBezTo>
                        <a:pt x="939" y="1397"/>
                        <a:pt x="952" y="1393"/>
                        <a:pt x="948" y="1375"/>
                      </a:cubicBezTo>
                      <a:cubicBezTo>
                        <a:pt x="944" y="1357"/>
                        <a:pt x="924" y="1338"/>
                        <a:pt x="904" y="1335"/>
                      </a:cubicBezTo>
                      <a:close/>
                      <a:moveTo>
                        <a:pt x="325" y="1598"/>
                      </a:moveTo>
                      <a:cubicBezTo>
                        <a:pt x="305" y="1586"/>
                        <a:pt x="280" y="1593"/>
                        <a:pt x="267" y="1606"/>
                      </a:cubicBezTo>
                      <a:cubicBezTo>
                        <a:pt x="256" y="1617"/>
                        <a:pt x="263" y="1631"/>
                        <a:pt x="277" y="1617"/>
                      </a:cubicBezTo>
                      <a:cubicBezTo>
                        <a:pt x="288" y="1606"/>
                        <a:pt x="301" y="1593"/>
                        <a:pt x="325" y="1598"/>
                      </a:cubicBezTo>
                      <a:close/>
                      <a:moveTo>
                        <a:pt x="212" y="1875"/>
                      </a:moveTo>
                      <a:cubicBezTo>
                        <a:pt x="196" y="1866"/>
                        <a:pt x="183" y="1842"/>
                        <a:pt x="183" y="1824"/>
                      </a:cubicBezTo>
                      <a:cubicBezTo>
                        <a:pt x="183" y="1806"/>
                        <a:pt x="199" y="1803"/>
                        <a:pt x="202" y="1823"/>
                      </a:cubicBezTo>
                      <a:cubicBezTo>
                        <a:pt x="205" y="1839"/>
                        <a:pt x="198" y="1859"/>
                        <a:pt x="212" y="1875"/>
                      </a:cubicBezTo>
                      <a:close/>
                      <a:moveTo>
                        <a:pt x="274" y="1590"/>
                      </a:moveTo>
                      <a:cubicBezTo>
                        <a:pt x="250" y="1592"/>
                        <a:pt x="240" y="1611"/>
                        <a:pt x="236" y="1630"/>
                      </a:cubicBezTo>
                      <a:cubicBezTo>
                        <a:pt x="234" y="1640"/>
                        <a:pt x="235" y="1655"/>
                        <a:pt x="227" y="1662"/>
                      </a:cubicBezTo>
                      <a:cubicBezTo>
                        <a:pt x="243" y="1666"/>
                        <a:pt x="246" y="1634"/>
                        <a:pt x="248" y="1624"/>
                      </a:cubicBezTo>
                      <a:cubicBezTo>
                        <a:pt x="251" y="1607"/>
                        <a:pt x="260" y="1595"/>
                        <a:pt x="274" y="1590"/>
                      </a:cubicBezTo>
                      <a:close/>
                      <a:moveTo>
                        <a:pt x="258" y="1744"/>
                      </a:moveTo>
                      <a:cubicBezTo>
                        <a:pt x="276" y="1725"/>
                        <a:pt x="304" y="1711"/>
                        <a:pt x="321" y="1715"/>
                      </a:cubicBezTo>
                      <a:cubicBezTo>
                        <a:pt x="339" y="1719"/>
                        <a:pt x="341" y="1737"/>
                        <a:pt x="320" y="1736"/>
                      </a:cubicBezTo>
                      <a:cubicBezTo>
                        <a:pt x="304" y="1735"/>
                        <a:pt x="279" y="1731"/>
                        <a:pt x="258" y="1744"/>
                      </a:cubicBezTo>
                      <a:close/>
                      <a:moveTo>
                        <a:pt x="126" y="1815"/>
                      </a:moveTo>
                      <a:cubicBezTo>
                        <a:pt x="122" y="1815"/>
                        <a:pt x="119" y="1811"/>
                        <a:pt x="120" y="1807"/>
                      </a:cubicBezTo>
                      <a:cubicBezTo>
                        <a:pt x="121" y="1801"/>
                        <a:pt x="130" y="1801"/>
                        <a:pt x="133" y="1805"/>
                      </a:cubicBezTo>
                      <a:cubicBezTo>
                        <a:pt x="135" y="1809"/>
                        <a:pt x="134" y="1813"/>
                        <a:pt x="139" y="1816"/>
                      </a:cubicBezTo>
                      <a:cubicBezTo>
                        <a:pt x="133" y="1814"/>
                        <a:pt x="131" y="1816"/>
                        <a:pt x="126" y="1815"/>
                      </a:cubicBezTo>
                      <a:close/>
                      <a:moveTo>
                        <a:pt x="126" y="1817"/>
                      </a:moveTo>
                      <a:cubicBezTo>
                        <a:pt x="124" y="1817"/>
                        <a:pt x="121" y="1816"/>
                        <a:pt x="120" y="1814"/>
                      </a:cubicBezTo>
                      <a:cubicBezTo>
                        <a:pt x="118" y="1811"/>
                        <a:pt x="117" y="1808"/>
                        <a:pt x="119" y="1804"/>
                      </a:cubicBezTo>
                      <a:cubicBezTo>
                        <a:pt x="122" y="1800"/>
                        <a:pt x="126" y="1799"/>
                        <a:pt x="130" y="1801"/>
                      </a:cubicBezTo>
                      <a:cubicBezTo>
                        <a:pt x="136" y="1803"/>
                        <a:pt x="134" y="1808"/>
                        <a:pt x="136" y="1812"/>
                      </a:cubicBezTo>
                      <a:cubicBezTo>
                        <a:pt x="138" y="1816"/>
                        <a:pt x="144" y="1817"/>
                        <a:pt x="149" y="1816"/>
                      </a:cubicBezTo>
                      <a:cubicBezTo>
                        <a:pt x="156" y="1814"/>
                        <a:pt x="161" y="1809"/>
                        <a:pt x="161" y="1802"/>
                      </a:cubicBezTo>
                      <a:cubicBezTo>
                        <a:pt x="161" y="1798"/>
                        <a:pt x="159" y="1794"/>
                        <a:pt x="155" y="1794"/>
                      </a:cubicBezTo>
                      <a:cubicBezTo>
                        <a:pt x="157" y="1797"/>
                        <a:pt x="155" y="1803"/>
                        <a:pt x="149" y="1802"/>
                      </a:cubicBezTo>
                      <a:cubicBezTo>
                        <a:pt x="146" y="1802"/>
                        <a:pt x="141" y="1798"/>
                        <a:pt x="136" y="1795"/>
                      </a:cubicBezTo>
                      <a:cubicBezTo>
                        <a:pt x="130" y="1791"/>
                        <a:pt x="124" y="1789"/>
                        <a:pt x="119" y="1789"/>
                      </a:cubicBezTo>
                      <a:cubicBezTo>
                        <a:pt x="107" y="1790"/>
                        <a:pt x="99" y="1801"/>
                        <a:pt x="102" y="1812"/>
                      </a:cubicBezTo>
                      <a:cubicBezTo>
                        <a:pt x="104" y="1818"/>
                        <a:pt x="108" y="1822"/>
                        <a:pt x="113" y="1825"/>
                      </a:cubicBezTo>
                      <a:cubicBezTo>
                        <a:pt x="118" y="1828"/>
                        <a:pt x="134" y="1832"/>
                        <a:pt x="137" y="1839"/>
                      </a:cubicBezTo>
                      <a:cubicBezTo>
                        <a:pt x="139" y="1844"/>
                        <a:pt x="136" y="1848"/>
                        <a:pt x="133" y="1849"/>
                      </a:cubicBezTo>
                      <a:cubicBezTo>
                        <a:pt x="135" y="1853"/>
                        <a:pt x="142" y="1852"/>
                        <a:pt x="145" y="1848"/>
                      </a:cubicBezTo>
                      <a:cubicBezTo>
                        <a:pt x="152" y="1841"/>
                        <a:pt x="151" y="1828"/>
                        <a:pt x="141" y="1821"/>
                      </a:cubicBezTo>
                      <a:cubicBezTo>
                        <a:pt x="137" y="1818"/>
                        <a:pt x="133" y="1818"/>
                        <a:pt x="126" y="1817"/>
                      </a:cubicBezTo>
                      <a:close/>
                      <a:moveTo>
                        <a:pt x="145" y="1819"/>
                      </a:moveTo>
                      <a:cubicBezTo>
                        <a:pt x="158" y="1820"/>
                        <a:pt x="173" y="1833"/>
                        <a:pt x="177" y="1846"/>
                      </a:cubicBezTo>
                      <a:cubicBezTo>
                        <a:pt x="180" y="1859"/>
                        <a:pt x="170" y="1866"/>
                        <a:pt x="163" y="1853"/>
                      </a:cubicBezTo>
                      <a:cubicBezTo>
                        <a:pt x="158" y="1843"/>
                        <a:pt x="156" y="1824"/>
                        <a:pt x="145" y="1819"/>
                      </a:cubicBezTo>
                      <a:close/>
                      <a:moveTo>
                        <a:pt x="91" y="1784"/>
                      </a:moveTo>
                      <a:cubicBezTo>
                        <a:pt x="91" y="1783"/>
                        <a:pt x="93" y="1782"/>
                        <a:pt x="94" y="1782"/>
                      </a:cubicBezTo>
                      <a:cubicBezTo>
                        <a:pt x="85" y="1776"/>
                        <a:pt x="73" y="1763"/>
                        <a:pt x="64" y="1748"/>
                      </a:cubicBezTo>
                      <a:cubicBezTo>
                        <a:pt x="68" y="1751"/>
                        <a:pt x="71" y="1754"/>
                        <a:pt x="75" y="1756"/>
                      </a:cubicBezTo>
                      <a:cubicBezTo>
                        <a:pt x="104" y="1772"/>
                        <a:pt x="120" y="1755"/>
                        <a:pt x="147" y="1756"/>
                      </a:cubicBezTo>
                      <a:cubicBezTo>
                        <a:pt x="157" y="1756"/>
                        <a:pt x="167" y="1762"/>
                        <a:pt x="164" y="1774"/>
                      </a:cubicBezTo>
                      <a:cubicBezTo>
                        <a:pt x="163" y="1780"/>
                        <a:pt x="159" y="1784"/>
                        <a:pt x="153" y="1786"/>
                      </a:cubicBezTo>
                      <a:cubicBezTo>
                        <a:pt x="149" y="1787"/>
                        <a:pt x="146" y="1786"/>
                        <a:pt x="143" y="1784"/>
                      </a:cubicBezTo>
                      <a:cubicBezTo>
                        <a:pt x="141" y="1783"/>
                        <a:pt x="140" y="1781"/>
                        <a:pt x="139" y="1780"/>
                      </a:cubicBezTo>
                      <a:cubicBezTo>
                        <a:pt x="140" y="1780"/>
                        <a:pt x="139" y="1780"/>
                        <a:pt x="141" y="1782"/>
                      </a:cubicBezTo>
                      <a:cubicBezTo>
                        <a:pt x="144" y="1783"/>
                        <a:pt x="150" y="1783"/>
                        <a:pt x="152" y="1780"/>
                      </a:cubicBezTo>
                      <a:cubicBezTo>
                        <a:pt x="155" y="1776"/>
                        <a:pt x="154" y="1771"/>
                        <a:pt x="150" y="1769"/>
                      </a:cubicBezTo>
                      <a:cubicBezTo>
                        <a:pt x="147" y="1766"/>
                        <a:pt x="143" y="1767"/>
                        <a:pt x="140" y="1770"/>
                      </a:cubicBezTo>
                      <a:cubicBezTo>
                        <a:pt x="135" y="1774"/>
                        <a:pt x="138" y="1781"/>
                        <a:pt x="142" y="1785"/>
                      </a:cubicBezTo>
                      <a:cubicBezTo>
                        <a:pt x="146" y="1787"/>
                        <a:pt x="149" y="1788"/>
                        <a:pt x="154" y="1788"/>
                      </a:cubicBezTo>
                      <a:cubicBezTo>
                        <a:pt x="160" y="1786"/>
                        <a:pt x="165" y="1781"/>
                        <a:pt x="167" y="1775"/>
                      </a:cubicBezTo>
                      <a:cubicBezTo>
                        <a:pt x="171" y="1760"/>
                        <a:pt x="159" y="1753"/>
                        <a:pt x="148" y="1753"/>
                      </a:cubicBezTo>
                      <a:cubicBezTo>
                        <a:pt x="120" y="1752"/>
                        <a:pt x="103" y="1770"/>
                        <a:pt x="75" y="1751"/>
                      </a:cubicBezTo>
                      <a:cubicBezTo>
                        <a:pt x="64" y="1744"/>
                        <a:pt x="55" y="1731"/>
                        <a:pt x="55" y="1715"/>
                      </a:cubicBezTo>
                      <a:cubicBezTo>
                        <a:pt x="56" y="1694"/>
                        <a:pt x="71" y="1676"/>
                        <a:pt x="93" y="1675"/>
                      </a:cubicBezTo>
                      <a:cubicBezTo>
                        <a:pt x="69" y="1676"/>
                        <a:pt x="58" y="1707"/>
                        <a:pt x="66" y="1729"/>
                      </a:cubicBezTo>
                      <a:cubicBezTo>
                        <a:pt x="71" y="1741"/>
                        <a:pt x="82" y="1753"/>
                        <a:pt x="97" y="1755"/>
                      </a:cubicBezTo>
                      <a:cubicBezTo>
                        <a:pt x="127" y="1759"/>
                        <a:pt x="131" y="1726"/>
                        <a:pt x="103" y="1722"/>
                      </a:cubicBezTo>
                      <a:cubicBezTo>
                        <a:pt x="89" y="1720"/>
                        <a:pt x="78" y="1710"/>
                        <a:pt x="79" y="1695"/>
                      </a:cubicBezTo>
                      <a:cubicBezTo>
                        <a:pt x="80" y="1686"/>
                        <a:pt x="86" y="1678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2" y="1675"/>
                        <a:pt x="91" y="1675"/>
                        <a:pt x="90" y="1675"/>
                      </a:cubicBezTo>
                      <a:cubicBezTo>
                        <a:pt x="96" y="1674"/>
                        <a:pt x="102" y="1673"/>
                        <a:pt x="108" y="1671"/>
                      </a:cubicBezTo>
                      <a:cubicBezTo>
                        <a:pt x="121" y="1666"/>
                        <a:pt x="130" y="1660"/>
                        <a:pt x="139" y="1649"/>
                      </a:cubicBezTo>
                      <a:cubicBezTo>
                        <a:pt x="139" y="1648"/>
                        <a:pt x="139" y="1648"/>
                        <a:pt x="139" y="1648"/>
                      </a:cubicBezTo>
                      <a:cubicBezTo>
                        <a:pt x="137" y="1661"/>
                        <a:pt x="127" y="1680"/>
                        <a:pt x="117" y="1686"/>
                      </a:cubicBezTo>
                      <a:cubicBezTo>
                        <a:pt x="117" y="1686"/>
                        <a:pt x="118" y="1687"/>
                        <a:pt x="118" y="1688"/>
                      </a:cubicBezTo>
                      <a:cubicBezTo>
                        <a:pt x="127" y="1683"/>
                        <a:pt x="137" y="1668"/>
                        <a:pt x="140" y="1656"/>
                      </a:cubicBezTo>
                      <a:cubicBezTo>
                        <a:pt x="141" y="1657"/>
                        <a:pt x="141" y="1659"/>
                        <a:pt x="141" y="1661"/>
                      </a:cubicBezTo>
                      <a:cubicBezTo>
                        <a:pt x="141" y="1661"/>
                        <a:pt x="141" y="1661"/>
                        <a:pt x="141" y="1661"/>
                      </a:cubicBezTo>
                      <a:cubicBezTo>
                        <a:pt x="143" y="1670"/>
                        <a:pt x="145" y="1678"/>
                        <a:pt x="148" y="1686"/>
                      </a:cubicBezTo>
                      <a:cubicBezTo>
                        <a:pt x="152" y="1695"/>
                        <a:pt x="159" y="1706"/>
                        <a:pt x="157" y="1716"/>
                      </a:cubicBezTo>
                      <a:cubicBezTo>
                        <a:pt x="155" y="1724"/>
                        <a:pt x="148" y="1730"/>
                        <a:pt x="139" y="1732"/>
                      </a:cubicBezTo>
                      <a:cubicBezTo>
                        <a:pt x="131" y="1733"/>
                        <a:pt x="123" y="1730"/>
                        <a:pt x="118" y="1723"/>
                      </a:cubicBezTo>
                      <a:cubicBezTo>
                        <a:pt x="114" y="1717"/>
                        <a:pt x="114" y="1709"/>
                        <a:pt x="118" y="1704"/>
                      </a:cubicBezTo>
                      <a:cubicBezTo>
                        <a:pt x="121" y="1699"/>
                        <a:pt x="127" y="1697"/>
                        <a:pt x="133" y="1698"/>
                      </a:cubicBezTo>
                      <a:cubicBezTo>
                        <a:pt x="129" y="1698"/>
                        <a:pt x="125" y="1700"/>
                        <a:pt x="123" y="1704"/>
                      </a:cubicBezTo>
                      <a:cubicBezTo>
                        <a:pt x="121" y="1709"/>
                        <a:pt x="123" y="1714"/>
                        <a:pt x="128" y="1716"/>
                      </a:cubicBezTo>
                      <a:cubicBezTo>
                        <a:pt x="133" y="1717"/>
                        <a:pt x="138" y="1715"/>
                        <a:pt x="140" y="1710"/>
                      </a:cubicBezTo>
                      <a:cubicBezTo>
                        <a:pt x="141" y="1706"/>
                        <a:pt x="140" y="1702"/>
                        <a:pt x="136" y="1699"/>
                      </a:cubicBezTo>
                      <a:cubicBezTo>
                        <a:pt x="134" y="1698"/>
                        <a:pt x="131" y="1698"/>
                        <a:pt x="129" y="1698"/>
                      </a:cubicBezTo>
                      <a:cubicBezTo>
                        <a:pt x="124" y="1698"/>
                        <a:pt x="120" y="1700"/>
                        <a:pt x="118" y="1703"/>
                      </a:cubicBezTo>
                      <a:cubicBezTo>
                        <a:pt x="113" y="1709"/>
                        <a:pt x="113" y="1717"/>
                        <a:pt x="117" y="1724"/>
                      </a:cubicBezTo>
                      <a:cubicBezTo>
                        <a:pt x="122" y="1731"/>
                        <a:pt x="131" y="1734"/>
                        <a:pt x="140" y="1733"/>
                      </a:cubicBezTo>
                      <a:cubicBezTo>
                        <a:pt x="149" y="1732"/>
                        <a:pt x="156" y="1725"/>
                        <a:pt x="159" y="1716"/>
                      </a:cubicBezTo>
                      <a:cubicBezTo>
                        <a:pt x="160" y="1713"/>
                        <a:pt x="160" y="1711"/>
                        <a:pt x="160" y="1708"/>
                      </a:cubicBezTo>
                      <a:cubicBezTo>
                        <a:pt x="160" y="1709"/>
                        <a:pt x="161" y="1711"/>
                        <a:pt x="162" y="1712"/>
                      </a:cubicBezTo>
                      <a:cubicBezTo>
                        <a:pt x="174" y="1729"/>
                        <a:pt x="194" y="1740"/>
                        <a:pt x="197" y="1762"/>
                      </a:cubicBezTo>
                      <a:cubicBezTo>
                        <a:pt x="197" y="1762"/>
                        <a:pt x="199" y="1762"/>
                        <a:pt x="199" y="1762"/>
                      </a:cubicBezTo>
                      <a:cubicBezTo>
                        <a:pt x="199" y="1759"/>
                        <a:pt x="198" y="1756"/>
                        <a:pt x="197" y="1752"/>
                      </a:cubicBezTo>
                      <a:cubicBezTo>
                        <a:pt x="196" y="1748"/>
                        <a:pt x="194" y="1744"/>
                        <a:pt x="192" y="1740"/>
                      </a:cubicBezTo>
                      <a:cubicBezTo>
                        <a:pt x="196" y="1742"/>
                        <a:pt x="200" y="1744"/>
                        <a:pt x="205" y="1745"/>
                      </a:cubicBezTo>
                      <a:cubicBezTo>
                        <a:pt x="214" y="1747"/>
                        <a:pt x="222" y="1748"/>
                        <a:pt x="232" y="1747"/>
                      </a:cubicBezTo>
                      <a:cubicBezTo>
                        <a:pt x="235" y="1747"/>
                        <a:pt x="238" y="1746"/>
                        <a:pt x="242" y="1745"/>
                      </a:cubicBezTo>
                      <a:cubicBezTo>
                        <a:pt x="250" y="1743"/>
                        <a:pt x="255" y="1740"/>
                        <a:pt x="262" y="1735"/>
                      </a:cubicBezTo>
                      <a:cubicBezTo>
                        <a:pt x="268" y="1729"/>
                        <a:pt x="272" y="1724"/>
                        <a:pt x="275" y="1716"/>
                      </a:cubicBezTo>
                      <a:cubicBezTo>
                        <a:pt x="278" y="1709"/>
                        <a:pt x="279" y="1701"/>
                        <a:pt x="277" y="1694"/>
                      </a:cubicBezTo>
                      <a:cubicBezTo>
                        <a:pt x="273" y="1681"/>
                        <a:pt x="262" y="1673"/>
                        <a:pt x="249" y="1671"/>
                      </a:cubicBezTo>
                      <a:cubicBezTo>
                        <a:pt x="237" y="1669"/>
                        <a:pt x="223" y="1674"/>
                        <a:pt x="211" y="1681"/>
                      </a:cubicBezTo>
                      <a:cubicBezTo>
                        <a:pt x="240" y="1679"/>
                        <a:pt x="242" y="1702"/>
                        <a:pt x="250" y="1711"/>
                      </a:cubicBezTo>
                      <a:cubicBezTo>
                        <a:pt x="262" y="1722"/>
                        <a:pt x="274" y="1715"/>
                        <a:pt x="277" y="1703"/>
                      </a:cubicBezTo>
                      <a:cubicBezTo>
                        <a:pt x="277" y="1704"/>
                        <a:pt x="277" y="1704"/>
                        <a:pt x="277" y="1704"/>
                      </a:cubicBezTo>
                      <a:cubicBezTo>
                        <a:pt x="276" y="1708"/>
                        <a:pt x="276" y="1711"/>
                        <a:pt x="274" y="1716"/>
                      </a:cubicBezTo>
                      <a:cubicBezTo>
                        <a:pt x="271" y="1723"/>
                        <a:pt x="267" y="1728"/>
                        <a:pt x="261" y="1733"/>
                      </a:cubicBezTo>
                      <a:cubicBezTo>
                        <a:pt x="254" y="1738"/>
                        <a:pt x="249" y="1741"/>
                        <a:pt x="241" y="1743"/>
                      </a:cubicBezTo>
                      <a:cubicBezTo>
                        <a:pt x="229" y="1746"/>
                        <a:pt x="219" y="1746"/>
                        <a:pt x="208" y="1743"/>
                      </a:cubicBezTo>
                      <a:cubicBezTo>
                        <a:pt x="211" y="1743"/>
                        <a:pt x="215" y="1744"/>
                        <a:pt x="219" y="1743"/>
                      </a:cubicBezTo>
                      <a:cubicBezTo>
                        <a:pt x="229" y="1742"/>
                        <a:pt x="241" y="1734"/>
                        <a:pt x="240" y="1722"/>
                      </a:cubicBezTo>
                      <a:cubicBezTo>
                        <a:pt x="240" y="1717"/>
                        <a:pt x="236" y="1713"/>
                        <a:pt x="231" y="1711"/>
                      </a:cubicBezTo>
                      <a:cubicBezTo>
                        <a:pt x="228" y="1709"/>
                        <a:pt x="224" y="1710"/>
                        <a:pt x="220" y="1712"/>
                      </a:cubicBezTo>
                      <a:cubicBezTo>
                        <a:pt x="217" y="1714"/>
                        <a:pt x="215" y="1718"/>
                        <a:pt x="215" y="1722"/>
                      </a:cubicBezTo>
                      <a:cubicBezTo>
                        <a:pt x="214" y="1727"/>
                        <a:pt x="218" y="1732"/>
                        <a:pt x="223" y="1733"/>
                      </a:cubicBezTo>
                      <a:cubicBezTo>
                        <a:pt x="226" y="1733"/>
                        <a:pt x="229" y="1731"/>
                        <a:pt x="231" y="1728"/>
                      </a:cubicBezTo>
                      <a:cubicBezTo>
                        <a:pt x="231" y="1726"/>
                        <a:pt x="231" y="1724"/>
                        <a:pt x="229" y="1723"/>
                      </a:cubicBezTo>
                      <a:cubicBezTo>
                        <a:pt x="229" y="1725"/>
                        <a:pt x="229" y="1726"/>
                        <a:pt x="228" y="1727"/>
                      </a:cubicBezTo>
                      <a:cubicBezTo>
                        <a:pt x="226" y="1730"/>
                        <a:pt x="223" y="1729"/>
                        <a:pt x="221" y="1727"/>
                      </a:cubicBezTo>
                      <a:cubicBezTo>
                        <a:pt x="221" y="1725"/>
                        <a:pt x="221" y="1723"/>
                        <a:pt x="222" y="1721"/>
                      </a:cubicBezTo>
                      <a:cubicBezTo>
                        <a:pt x="223" y="1718"/>
                        <a:pt x="226" y="1717"/>
                        <a:pt x="228" y="1718"/>
                      </a:cubicBezTo>
                      <a:cubicBezTo>
                        <a:pt x="232" y="1718"/>
                        <a:pt x="234" y="1721"/>
                        <a:pt x="234" y="1725"/>
                      </a:cubicBezTo>
                      <a:cubicBezTo>
                        <a:pt x="235" y="1734"/>
                        <a:pt x="223" y="1741"/>
                        <a:pt x="215" y="1742"/>
                      </a:cubicBezTo>
                      <a:cubicBezTo>
                        <a:pt x="186" y="1744"/>
                        <a:pt x="160" y="1708"/>
                        <a:pt x="150" y="1681"/>
                      </a:cubicBezTo>
                      <a:cubicBezTo>
                        <a:pt x="155" y="1689"/>
                        <a:pt x="163" y="1695"/>
                        <a:pt x="172" y="1698"/>
                      </a:cubicBezTo>
                      <a:cubicBezTo>
                        <a:pt x="176" y="1699"/>
                        <a:pt x="182" y="1699"/>
                        <a:pt x="187" y="1698"/>
                      </a:cubicBezTo>
                      <a:cubicBezTo>
                        <a:pt x="181" y="1698"/>
                        <a:pt x="176" y="1697"/>
                        <a:pt x="172" y="1696"/>
                      </a:cubicBezTo>
                      <a:cubicBezTo>
                        <a:pt x="162" y="1692"/>
                        <a:pt x="154" y="1684"/>
                        <a:pt x="149" y="1674"/>
                      </a:cubicBezTo>
                      <a:cubicBezTo>
                        <a:pt x="146" y="1666"/>
                        <a:pt x="145" y="1659"/>
                        <a:pt x="145" y="1652"/>
                      </a:cubicBezTo>
                      <a:cubicBezTo>
                        <a:pt x="145" y="1638"/>
                        <a:pt x="150" y="1627"/>
                        <a:pt x="152" y="1614"/>
                      </a:cubicBezTo>
                      <a:cubicBezTo>
                        <a:pt x="152" y="1613"/>
                        <a:pt x="152" y="1613"/>
                        <a:pt x="152" y="1613"/>
                      </a:cubicBezTo>
                      <a:cubicBezTo>
                        <a:pt x="152" y="1605"/>
                        <a:pt x="152" y="1598"/>
                        <a:pt x="151" y="1591"/>
                      </a:cubicBezTo>
                      <a:cubicBezTo>
                        <a:pt x="151" y="1588"/>
                        <a:pt x="147" y="1571"/>
                        <a:pt x="145" y="1570"/>
                      </a:cubicBezTo>
                      <a:cubicBezTo>
                        <a:pt x="144" y="1572"/>
                        <a:pt x="146" y="1583"/>
                        <a:pt x="146" y="1585"/>
                      </a:cubicBezTo>
                      <a:cubicBezTo>
                        <a:pt x="147" y="1594"/>
                        <a:pt x="148" y="1603"/>
                        <a:pt x="147" y="1612"/>
                      </a:cubicBezTo>
                      <a:cubicBezTo>
                        <a:pt x="147" y="1613"/>
                        <a:pt x="147" y="1613"/>
                        <a:pt x="147" y="1613"/>
                      </a:cubicBezTo>
                      <a:cubicBezTo>
                        <a:pt x="146" y="1626"/>
                        <a:pt x="143" y="1636"/>
                        <a:pt x="136" y="1647"/>
                      </a:cubicBezTo>
                      <a:cubicBezTo>
                        <a:pt x="126" y="1658"/>
                        <a:pt x="113" y="1668"/>
                        <a:pt x="97" y="1668"/>
                      </a:cubicBezTo>
                      <a:cubicBezTo>
                        <a:pt x="89" y="1668"/>
                        <a:pt x="77" y="1662"/>
                        <a:pt x="77" y="1652"/>
                      </a:cubicBezTo>
                      <a:cubicBezTo>
                        <a:pt x="77" y="1649"/>
                        <a:pt x="79" y="1646"/>
                        <a:pt x="82" y="1645"/>
                      </a:cubicBezTo>
                      <a:cubicBezTo>
                        <a:pt x="85" y="1644"/>
                        <a:pt x="88" y="1645"/>
                        <a:pt x="89" y="1648"/>
                      </a:cubicBezTo>
                      <a:cubicBezTo>
                        <a:pt x="90" y="1650"/>
                        <a:pt x="90" y="1652"/>
                        <a:pt x="90" y="1654"/>
                      </a:cubicBezTo>
                      <a:cubicBezTo>
                        <a:pt x="88" y="1656"/>
                        <a:pt x="85" y="1657"/>
                        <a:pt x="83" y="1655"/>
                      </a:cubicBezTo>
                      <a:cubicBezTo>
                        <a:pt x="82" y="1654"/>
                        <a:pt x="81" y="1652"/>
                        <a:pt x="82" y="1651"/>
                      </a:cubicBezTo>
                      <a:cubicBezTo>
                        <a:pt x="80" y="1652"/>
                        <a:pt x="80" y="1654"/>
                        <a:pt x="81" y="1656"/>
                      </a:cubicBezTo>
                      <a:cubicBezTo>
                        <a:pt x="82" y="1659"/>
                        <a:pt x="85" y="1660"/>
                        <a:pt x="88" y="1660"/>
                      </a:cubicBezTo>
                      <a:cubicBezTo>
                        <a:pt x="94" y="1659"/>
                        <a:pt x="97" y="1653"/>
                        <a:pt x="96" y="1648"/>
                      </a:cubicBezTo>
                      <a:cubicBezTo>
                        <a:pt x="96" y="1644"/>
                        <a:pt x="93" y="1640"/>
                        <a:pt x="89" y="1639"/>
                      </a:cubicBezTo>
                      <a:cubicBezTo>
                        <a:pt x="86" y="1637"/>
                        <a:pt x="82" y="1637"/>
                        <a:pt x="78" y="1638"/>
                      </a:cubicBezTo>
                      <a:cubicBezTo>
                        <a:pt x="74" y="1641"/>
                        <a:pt x="70" y="1645"/>
                        <a:pt x="71" y="1651"/>
                      </a:cubicBezTo>
                      <a:cubicBezTo>
                        <a:pt x="71" y="1662"/>
                        <a:pt x="83" y="1670"/>
                        <a:pt x="94" y="1670"/>
                      </a:cubicBezTo>
                      <a:cubicBezTo>
                        <a:pt x="97" y="1670"/>
                        <a:pt x="101" y="1669"/>
                        <a:pt x="104" y="1669"/>
                      </a:cubicBezTo>
                      <a:cubicBezTo>
                        <a:pt x="93" y="1672"/>
                        <a:pt x="83" y="1673"/>
                        <a:pt x="71" y="1671"/>
                      </a:cubicBezTo>
                      <a:cubicBezTo>
                        <a:pt x="63" y="1670"/>
                        <a:pt x="57" y="1668"/>
                        <a:pt x="51" y="1663"/>
                      </a:cubicBezTo>
                      <a:cubicBezTo>
                        <a:pt x="44" y="1658"/>
                        <a:pt x="40" y="1654"/>
                        <a:pt x="36" y="1646"/>
                      </a:cubicBezTo>
                      <a:cubicBezTo>
                        <a:pt x="34" y="1642"/>
                        <a:pt x="33" y="1639"/>
                        <a:pt x="33" y="1634"/>
                      </a:cubicBezTo>
                      <a:cubicBezTo>
                        <a:pt x="33" y="1634"/>
                        <a:pt x="33" y="1634"/>
                        <a:pt x="33" y="1634"/>
                      </a:cubicBezTo>
                      <a:cubicBezTo>
                        <a:pt x="36" y="1645"/>
                        <a:pt x="48" y="1652"/>
                        <a:pt x="59" y="1639"/>
                      </a:cubicBezTo>
                      <a:cubicBezTo>
                        <a:pt x="67" y="1631"/>
                        <a:pt x="67" y="1607"/>
                        <a:pt x="97" y="1607"/>
                      </a:cubicBezTo>
                      <a:cubicBezTo>
                        <a:pt x="84" y="1600"/>
                        <a:pt x="70" y="1597"/>
                        <a:pt x="58" y="1600"/>
                      </a:cubicBezTo>
                      <a:cubicBezTo>
                        <a:pt x="45" y="1603"/>
                        <a:pt x="34" y="1612"/>
                        <a:pt x="32" y="1625"/>
                      </a:cubicBezTo>
                      <a:cubicBezTo>
                        <a:pt x="30" y="1632"/>
                        <a:pt x="32" y="1640"/>
                        <a:pt x="35" y="1647"/>
                      </a:cubicBezTo>
                      <a:cubicBezTo>
                        <a:pt x="39" y="1655"/>
                        <a:pt x="43" y="1660"/>
                        <a:pt x="50" y="1665"/>
                      </a:cubicBezTo>
                      <a:cubicBezTo>
                        <a:pt x="56" y="1670"/>
                        <a:pt x="62" y="1672"/>
                        <a:pt x="70" y="1674"/>
                      </a:cubicBezTo>
                      <a:cubicBezTo>
                        <a:pt x="74" y="1674"/>
                        <a:pt x="77" y="1675"/>
                        <a:pt x="81" y="1675"/>
                      </a:cubicBezTo>
                      <a:cubicBezTo>
                        <a:pt x="82" y="1675"/>
                        <a:pt x="84" y="1675"/>
                        <a:pt x="86" y="1675"/>
                      </a:cubicBezTo>
                      <a:cubicBezTo>
                        <a:pt x="65" y="1677"/>
                        <a:pt x="52" y="1697"/>
                        <a:pt x="52" y="1718"/>
                      </a:cubicBezTo>
                      <a:cubicBezTo>
                        <a:pt x="52" y="1718"/>
                        <a:pt x="52" y="1718"/>
                        <a:pt x="52" y="1718"/>
                      </a:cubicBezTo>
                      <a:cubicBezTo>
                        <a:pt x="52" y="1720"/>
                        <a:pt x="52" y="1722"/>
                        <a:pt x="52" y="1724"/>
                      </a:cubicBezTo>
                      <a:cubicBezTo>
                        <a:pt x="55" y="1747"/>
                        <a:pt x="70" y="1771"/>
                        <a:pt x="91" y="1784"/>
                      </a:cubicBezTo>
                      <a:close/>
                      <a:moveTo>
                        <a:pt x="101" y="1801"/>
                      </a:moveTo>
                      <a:cubicBezTo>
                        <a:pt x="102" y="1794"/>
                        <a:pt x="108" y="1789"/>
                        <a:pt x="113" y="1788"/>
                      </a:cubicBezTo>
                      <a:cubicBezTo>
                        <a:pt x="113" y="1781"/>
                        <a:pt x="99" y="1777"/>
                        <a:pt x="94" y="1786"/>
                      </a:cubicBezTo>
                      <a:cubicBezTo>
                        <a:pt x="91" y="1792"/>
                        <a:pt x="94" y="1800"/>
                        <a:pt x="101" y="1801"/>
                      </a:cubicBezTo>
                      <a:close/>
                      <a:moveTo>
                        <a:pt x="88" y="1796"/>
                      </a:moveTo>
                      <a:cubicBezTo>
                        <a:pt x="87" y="1807"/>
                        <a:pt x="90" y="1819"/>
                        <a:pt x="95" y="1827"/>
                      </a:cubicBezTo>
                      <a:cubicBezTo>
                        <a:pt x="101" y="1836"/>
                        <a:pt x="108" y="1843"/>
                        <a:pt x="117" y="1849"/>
                      </a:cubicBezTo>
                      <a:cubicBezTo>
                        <a:pt x="132" y="1859"/>
                        <a:pt x="151" y="1865"/>
                        <a:pt x="160" y="1882"/>
                      </a:cubicBezTo>
                      <a:cubicBezTo>
                        <a:pt x="168" y="1896"/>
                        <a:pt x="163" y="1911"/>
                        <a:pt x="154" y="1918"/>
                      </a:cubicBezTo>
                      <a:cubicBezTo>
                        <a:pt x="147" y="1923"/>
                        <a:pt x="134" y="1923"/>
                        <a:pt x="127" y="1917"/>
                      </a:cubicBezTo>
                      <a:cubicBezTo>
                        <a:pt x="121" y="1912"/>
                        <a:pt x="117" y="1901"/>
                        <a:pt x="123" y="1895"/>
                      </a:cubicBezTo>
                      <a:cubicBezTo>
                        <a:pt x="126" y="1892"/>
                        <a:pt x="131" y="1891"/>
                        <a:pt x="132" y="1894"/>
                      </a:cubicBezTo>
                      <a:cubicBezTo>
                        <a:pt x="128" y="1895"/>
                        <a:pt x="128" y="1900"/>
                        <a:pt x="131" y="1904"/>
                      </a:cubicBezTo>
                      <a:cubicBezTo>
                        <a:pt x="133" y="1906"/>
                        <a:pt x="137" y="1908"/>
                        <a:pt x="140" y="1907"/>
                      </a:cubicBezTo>
                      <a:cubicBezTo>
                        <a:pt x="146" y="1907"/>
                        <a:pt x="150" y="1903"/>
                        <a:pt x="151" y="1897"/>
                      </a:cubicBezTo>
                      <a:cubicBezTo>
                        <a:pt x="152" y="1884"/>
                        <a:pt x="134" y="1872"/>
                        <a:pt x="123" y="1867"/>
                      </a:cubicBezTo>
                      <a:cubicBezTo>
                        <a:pt x="106" y="1858"/>
                        <a:pt x="93" y="1845"/>
                        <a:pt x="86" y="1827"/>
                      </a:cubicBezTo>
                      <a:cubicBezTo>
                        <a:pt x="83" y="1816"/>
                        <a:pt x="82" y="1806"/>
                        <a:pt x="88" y="1796"/>
                      </a:cubicBezTo>
                      <a:close/>
                      <a:moveTo>
                        <a:pt x="64" y="1594"/>
                      </a:moveTo>
                      <a:cubicBezTo>
                        <a:pt x="50" y="1595"/>
                        <a:pt x="47" y="1581"/>
                        <a:pt x="44" y="1572"/>
                      </a:cubicBezTo>
                      <a:cubicBezTo>
                        <a:pt x="40" y="1562"/>
                        <a:pt x="32" y="1553"/>
                        <a:pt x="21" y="1558"/>
                      </a:cubicBezTo>
                      <a:cubicBezTo>
                        <a:pt x="29" y="1568"/>
                        <a:pt x="21" y="1572"/>
                        <a:pt x="25" y="1584"/>
                      </a:cubicBezTo>
                      <a:cubicBezTo>
                        <a:pt x="28" y="1596"/>
                        <a:pt x="45" y="1604"/>
                        <a:pt x="64" y="1594"/>
                      </a:cubicBezTo>
                      <a:close/>
                      <a:moveTo>
                        <a:pt x="51" y="1506"/>
                      </a:moveTo>
                      <a:cubicBezTo>
                        <a:pt x="25" y="1524"/>
                        <a:pt x="6" y="1492"/>
                        <a:pt x="11" y="1474"/>
                      </a:cubicBezTo>
                      <a:cubicBezTo>
                        <a:pt x="13" y="1490"/>
                        <a:pt x="35" y="1509"/>
                        <a:pt x="51" y="1506"/>
                      </a:cubicBezTo>
                      <a:close/>
                      <a:moveTo>
                        <a:pt x="67" y="1499"/>
                      </a:moveTo>
                      <a:cubicBezTo>
                        <a:pt x="71" y="1517"/>
                        <a:pt x="62" y="1538"/>
                        <a:pt x="49" y="1546"/>
                      </a:cubicBezTo>
                      <a:cubicBezTo>
                        <a:pt x="19" y="1563"/>
                        <a:pt x="1" y="1530"/>
                        <a:pt x="31" y="1522"/>
                      </a:cubicBezTo>
                      <a:cubicBezTo>
                        <a:pt x="48" y="1517"/>
                        <a:pt x="58" y="1514"/>
                        <a:pt x="67" y="1499"/>
                      </a:cubicBezTo>
                      <a:close/>
                      <a:moveTo>
                        <a:pt x="28" y="1349"/>
                      </a:moveTo>
                      <a:cubicBezTo>
                        <a:pt x="0" y="1370"/>
                        <a:pt x="2" y="1401"/>
                        <a:pt x="11" y="1427"/>
                      </a:cubicBezTo>
                      <a:cubicBezTo>
                        <a:pt x="16" y="1441"/>
                        <a:pt x="30" y="1458"/>
                        <a:pt x="25" y="1473"/>
                      </a:cubicBezTo>
                      <a:cubicBezTo>
                        <a:pt x="48" y="1467"/>
                        <a:pt x="26" y="1425"/>
                        <a:pt x="21" y="1410"/>
                      </a:cubicBezTo>
                      <a:cubicBezTo>
                        <a:pt x="13" y="1387"/>
                        <a:pt x="15" y="1365"/>
                        <a:pt x="28" y="1349"/>
                      </a:cubicBezTo>
                      <a:close/>
                      <a:moveTo>
                        <a:pt x="669" y="1450"/>
                      </a:moveTo>
                      <a:cubicBezTo>
                        <a:pt x="677" y="1474"/>
                        <a:pt x="712" y="1480"/>
                        <a:pt x="724" y="1488"/>
                      </a:cubicBezTo>
                      <a:cubicBezTo>
                        <a:pt x="743" y="1501"/>
                        <a:pt x="734" y="1519"/>
                        <a:pt x="713" y="1510"/>
                      </a:cubicBezTo>
                      <a:cubicBezTo>
                        <a:pt x="693" y="1502"/>
                        <a:pt x="671" y="1474"/>
                        <a:pt x="669" y="1450"/>
                      </a:cubicBezTo>
                      <a:close/>
                      <a:moveTo>
                        <a:pt x="810" y="1505"/>
                      </a:moveTo>
                      <a:cubicBezTo>
                        <a:pt x="812" y="1473"/>
                        <a:pt x="840" y="1461"/>
                        <a:pt x="849" y="1448"/>
                      </a:cubicBezTo>
                      <a:cubicBezTo>
                        <a:pt x="859" y="1434"/>
                        <a:pt x="847" y="1423"/>
                        <a:pt x="833" y="1435"/>
                      </a:cubicBezTo>
                      <a:cubicBezTo>
                        <a:pt x="815" y="1451"/>
                        <a:pt x="806" y="1480"/>
                        <a:pt x="810" y="1505"/>
                      </a:cubicBezTo>
                      <a:close/>
                      <a:moveTo>
                        <a:pt x="340" y="1494"/>
                      </a:moveTo>
                      <a:cubicBezTo>
                        <a:pt x="353" y="1508"/>
                        <a:pt x="366" y="1505"/>
                        <a:pt x="383" y="1493"/>
                      </a:cubicBezTo>
                      <a:cubicBezTo>
                        <a:pt x="395" y="1483"/>
                        <a:pt x="410" y="1482"/>
                        <a:pt x="417" y="1491"/>
                      </a:cubicBezTo>
                      <a:cubicBezTo>
                        <a:pt x="418" y="1481"/>
                        <a:pt x="409" y="1471"/>
                        <a:pt x="397" y="1471"/>
                      </a:cubicBezTo>
                      <a:cubicBezTo>
                        <a:pt x="382" y="1472"/>
                        <a:pt x="374" y="1487"/>
                        <a:pt x="360" y="1494"/>
                      </a:cubicBezTo>
                      <a:cubicBezTo>
                        <a:pt x="356" y="1497"/>
                        <a:pt x="348" y="1498"/>
                        <a:pt x="340" y="1494"/>
                      </a:cubicBezTo>
                      <a:close/>
                      <a:moveTo>
                        <a:pt x="682" y="1613"/>
                      </a:moveTo>
                      <a:cubicBezTo>
                        <a:pt x="684" y="1615"/>
                        <a:pt x="683" y="1618"/>
                        <a:pt x="681" y="1619"/>
                      </a:cubicBezTo>
                      <a:cubicBezTo>
                        <a:pt x="680" y="1620"/>
                        <a:pt x="677" y="1619"/>
                        <a:pt x="676" y="1618"/>
                      </a:cubicBezTo>
                      <a:cubicBezTo>
                        <a:pt x="675" y="1616"/>
                        <a:pt x="675" y="1614"/>
                        <a:pt x="677" y="1612"/>
                      </a:cubicBezTo>
                      <a:cubicBezTo>
                        <a:pt x="679" y="1611"/>
                        <a:pt x="681" y="1612"/>
                        <a:pt x="682" y="1613"/>
                      </a:cubicBezTo>
                      <a:close/>
                      <a:moveTo>
                        <a:pt x="663" y="1604"/>
                      </a:moveTo>
                      <a:cubicBezTo>
                        <a:pt x="666" y="1607"/>
                        <a:pt x="665" y="1612"/>
                        <a:pt x="661" y="1614"/>
                      </a:cubicBezTo>
                      <a:cubicBezTo>
                        <a:pt x="658" y="1617"/>
                        <a:pt x="653" y="1616"/>
                        <a:pt x="651" y="1612"/>
                      </a:cubicBezTo>
                      <a:cubicBezTo>
                        <a:pt x="648" y="1609"/>
                        <a:pt x="649" y="1604"/>
                        <a:pt x="653" y="1602"/>
                      </a:cubicBezTo>
                      <a:cubicBezTo>
                        <a:pt x="656" y="1599"/>
                        <a:pt x="661" y="1600"/>
                        <a:pt x="663" y="1604"/>
                      </a:cubicBezTo>
                      <a:close/>
                      <a:moveTo>
                        <a:pt x="675" y="1607"/>
                      </a:moveTo>
                      <a:cubicBezTo>
                        <a:pt x="677" y="1609"/>
                        <a:pt x="676" y="1612"/>
                        <a:pt x="674" y="1614"/>
                      </a:cubicBezTo>
                      <a:cubicBezTo>
                        <a:pt x="672" y="1615"/>
                        <a:pt x="668" y="1615"/>
                        <a:pt x="667" y="1612"/>
                      </a:cubicBezTo>
                      <a:cubicBezTo>
                        <a:pt x="665" y="1610"/>
                        <a:pt x="666" y="1607"/>
                        <a:pt x="668" y="1606"/>
                      </a:cubicBezTo>
                      <a:cubicBezTo>
                        <a:pt x="671" y="1604"/>
                        <a:pt x="674" y="1605"/>
                        <a:pt x="675" y="1607"/>
                      </a:cubicBezTo>
                      <a:close/>
                      <a:moveTo>
                        <a:pt x="476" y="1361"/>
                      </a:moveTo>
                      <a:cubicBezTo>
                        <a:pt x="476" y="1365"/>
                        <a:pt x="476" y="1368"/>
                        <a:pt x="478" y="1370"/>
                      </a:cubicBezTo>
                      <a:cubicBezTo>
                        <a:pt x="480" y="1373"/>
                        <a:pt x="485" y="1375"/>
                        <a:pt x="489" y="1374"/>
                      </a:cubicBezTo>
                      <a:cubicBezTo>
                        <a:pt x="495" y="1372"/>
                        <a:pt x="497" y="1367"/>
                        <a:pt x="497" y="1363"/>
                      </a:cubicBezTo>
                      <a:cubicBezTo>
                        <a:pt x="496" y="1355"/>
                        <a:pt x="490" y="1355"/>
                        <a:pt x="486" y="1352"/>
                      </a:cubicBezTo>
                      <a:cubicBezTo>
                        <a:pt x="482" y="1348"/>
                        <a:pt x="482" y="1341"/>
                        <a:pt x="486" y="1335"/>
                      </a:cubicBezTo>
                      <a:cubicBezTo>
                        <a:pt x="490" y="1328"/>
                        <a:pt x="498" y="1324"/>
                        <a:pt x="506" y="1326"/>
                      </a:cubicBezTo>
                      <a:cubicBezTo>
                        <a:pt x="511" y="1327"/>
                        <a:pt x="515" y="1331"/>
                        <a:pt x="514" y="1336"/>
                      </a:cubicBezTo>
                      <a:cubicBezTo>
                        <a:pt x="510" y="1332"/>
                        <a:pt x="503" y="1332"/>
                        <a:pt x="502" y="1339"/>
                      </a:cubicBezTo>
                      <a:cubicBezTo>
                        <a:pt x="501" y="1343"/>
                        <a:pt x="504" y="1350"/>
                        <a:pt x="506" y="1358"/>
                      </a:cubicBezTo>
                      <a:cubicBezTo>
                        <a:pt x="508" y="1366"/>
                        <a:pt x="509" y="1373"/>
                        <a:pt x="507" y="1380"/>
                      </a:cubicBezTo>
                      <a:cubicBezTo>
                        <a:pt x="502" y="1393"/>
                        <a:pt x="486" y="1398"/>
                        <a:pt x="474" y="1391"/>
                      </a:cubicBezTo>
                      <a:cubicBezTo>
                        <a:pt x="468" y="1387"/>
                        <a:pt x="465" y="1381"/>
                        <a:pt x="463" y="1374"/>
                      </a:cubicBezTo>
                      <a:cubicBezTo>
                        <a:pt x="461" y="1367"/>
                        <a:pt x="461" y="1348"/>
                        <a:pt x="454" y="1341"/>
                      </a:cubicBezTo>
                      <a:cubicBezTo>
                        <a:pt x="449" y="1337"/>
                        <a:pt x="443" y="1339"/>
                        <a:pt x="441" y="1343"/>
                      </a:cubicBezTo>
                      <a:cubicBezTo>
                        <a:pt x="438" y="1339"/>
                        <a:pt x="441" y="1331"/>
                        <a:pt x="446" y="1328"/>
                      </a:cubicBezTo>
                      <a:cubicBezTo>
                        <a:pt x="457" y="1323"/>
                        <a:pt x="472" y="1329"/>
                        <a:pt x="477" y="1343"/>
                      </a:cubicBezTo>
                      <a:cubicBezTo>
                        <a:pt x="479" y="1348"/>
                        <a:pt x="478" y="1354"/>
                        <a:pt x="476" y="1361"/>
                      </a:cubicBezTo>
                      <a:close/>
                      <a:moveTo>
                        <a:pt x="197" y="1792"/>
                      </a:moveTo>
                      <a:cubicBezTo>
                        <a:pt x="194" y="1793"/>
                        <a:pt x="191" y="1792"/>
                        <a:pt x="190" y="1790"/>
                      </a:cubicBezTo>
                      <a:cubicBezTo>
                        <a:pt x="189" y="1787"/>
                        <a:pt x="190" y="1784"/>
                        <a:pt x="192" y="1782"/>
                      </a:cubicBezTo>
                      <a:cubicBezTo>
                        <a:pt x="195" y="1781"/>
                        <a:pt x="198" y="1782"/>
                        <a:pt x="200" y="1785"/>
                      </a:cubicBezTo>
                      <a:cubicBezTo>
                        <a:pt x="201" y="1787"/>
                        <a:pt x="200" y="1791"/>
                        <a:pt x="197" y="1792"/>
                      </a:cubicBezTo>
                      <a:close/>
                      <a:moveTo>
                        <a:pt x="189" y="1799"/>
                      </a:moveTo>
                      <a:cubicBezTo>
                        <a:pt x="187" y="1800"/>
                        <a:pt x="184" y="1799"/>
                        <a:pt x="183" y="1797"/>
                      </a:cubicBezTo>
                      <a:cubicBezTo>
                        <a:pt x="182" y="1795"/>
                        <a:pt x="183" y="1792"/>
                        <a:pt x="185" y="1791"/>
                      </a:cubicBezTo>
                      <a:cubicBezTo>
                        <a:pt x="187" y="1790"/>
                        <a:pt x="190" y="1791"/>
                        <a:pt x="191" y="1793"/>
                      </a:cubicBezTo>
                      <a:cubicBezTo>
                        <a:pt x="192" y="1795"/>
                        <a:pt x="191" y="1798"/>
                        <a:pt x="189" y="1799"/>
                      </a:cubicBezTo>
                      <a:close/>
                      <a:moveTo>
                        <a:pt x="202" y="1780"/>
                      </a:moveTo>
                      <a:cubicBezTo>
                        <a:pt x="198" y="1782"/>
                        <a:pt x="193" y="1780"/>
                        <a:pt x="191" y="1776"/>
                      </a:cubicBezTo>
                      <a:cubicBezTo>
                        <a:pt x="189" y="1772"/>
                        <a:pt x="191" y="1767"/>
                        <a:pt x="195" y="1765"/>
                      </a:cubicBezTo>
                      <a:cubicBezTo>
                        <a:pt x="199" y="1763"/>
                        <a:pt x="204" y="1764"/>
                        <a:pt x="206" y="1768"/>
                      </a:cubicBezTo>
                      <a:cubicBezTo>
                        <a:pt x="208" y="1773"/>
                        <a:pt x="206" y="1778"/>
                        <a:pt x="202" y="1780"/>
                      </a:cubicBezTo>
                      <a:close/>
                      <a:moveTo>
                        <a:pt x="469" y="1473"/>
                      </a:moveTo>
                      <a:cubicBezTo>
                        <a:pt x="467" y="1480"/>
                        <a:pt x="462" y="1486"/>
                        <a:pt x="456" y="1488"/>
                      </a:cubicBezTo>
                      <a:cubicBezTo>
                        <a:pt x="450" y="1491"/>
                        <a:pt x="442" y="1491"/>
                        <a:pt x="437" y="1487"/>
                      </a:cubicBezTo>
                      <a:cubicBezTo>
                        <a:pt x="431" y="1481"/>
                        <a:pt x="430" y="1472"/>
                        <a:pt x="432" y="1465"/>
                      </a:cubicBezTo>
                      <a:cubicBezTo>
                        <a:pt x="435" y="1454"/>
                        <a:pt x="445" y="1446"/>
                        <a:pt x="456" y="1444"/>
                      </a:cubicBezTo>
                      <a:cubicBezTo>
                        <a:pt x="464" y="1442"/>
                        <a:pt x="474" y="1443"/>
                        <a:pt x="483" y="1446"/>
                      </a:cubicBezTo>
                      <a:cubicBezTo>
                        <a:pt x="481" y="1445"/>
                        <a:pt x="480" y="1444"/>
                        <a:pt x="479" y="1443"/>
                      </a:cubicBezTo>
                      <a:cubicBezTo>
                        <a:pt x="459" y="1431"/>
                        <a:pt x="442" y="1416"/>
                        <a:pt x="427" y="1398"/>
                      </a:cubicBezTo>
                      <a:cubicBezTo>
                        <a:pt x="410" y="1377"/>
                        <a:pt x="403" y="1359"/>
                        <a:pt x="376" y="1347"/>
                      </a:cubicBezTo>
                      <a:cubicBezTo>
                        <a:pt x="371" y="1345"/>
                        <a:pt x="366" y="1343"/>
                        <a:pt x="359" y="1342"/>
                      </a:cubicBezTo>
                      <a:cubicBezTo>
                        <a:pt x="351" y="1341"/>
                        <a:pt x="344" y="1341"/>
                        <a:pt x="335" y="1344"/>
                      </a:cubicBezTo>
                      <a:cubicBezTo>
                        <a:pt x="327" y="1346"/>
                        <a:pt x="321" y="1349"/>
                        <a:pt x="314" y="1354"/>
                      </a:cubicBezTo>
                      <a:cubicBezTo>
                        <a:pt x="290" y="1373"/>
                        <a:pt x="285" y="1400"/>
                        <a:pt x="296" y="1428"/>
                      </a:cubicBezTo>
                      <a:cubicBezTo>
                        <a:pt x="302" y="1440"/>
                        <a:pt x="310" y="1448"/>
                        <a:pt x="323" y="1451"/>
                      </a:cubicBezTo>
                      <a:cubicBezTo>
                        <a:pt x="334" y="1453"/>
                        <a:pt x="345" y="1451"/>
                        <a:pt x="353" y="1442"/>
                      </a:cubicBezTo>
                      <a:cubicBezTo>
                        <a:pt x="359" y="1436"/>
                        <a:pt x="361" y="1428"/>
                        <a:pt x="361" y="1419"/>
                      </a:cubicBezTo>
                      <a:cubicBezTo>
                        <a:pt x="361" y="1415"/>
                        <a:pt x="360" y="1412"/>
                        <a:pt x="359" y="1409"/>
                      </a:cubicBezTo>
                      <a:cubicBezTo>
                        <a:pt x="359" y="1410"/>
                        <a:pt x="359" y="1411"/>
                        <a:pt x="359" y="1412"/>
                      </a:cubicBezTo>
                      <a:cubicBezTo>
                        <a:pt x="360" y="1420"/>
                        <a:pt x="354" y="1426"/>
                        <a:pt x="346" y="1427"/>
                      </a:cubicBezTo>
                      <a:cubicBezTo>
                        <a:pt x="338" y="1427"/>
                        <a:pt x="331" y="1421"/>
                        <a:pt x="331" y="1414"/>
                      </a:cubicBezTo>
                      <a:cubicBezTo>
                        <a:pt x="331" y="1406"/>
                        <a:pt x="337" y="1399"/>
                        <a:pt x="344" y="1399"/>
                      </a:cubicBezTo>
                      <a:cubicBezTo>
                        <a:pt x="355" y="1398"/>
                        <a:pt x="362" y="1409"/>
                        <a:pt x="363" y="1419"/>
                      </a:cubicBezTo>
                      <a:cubicBezTo>
                        <a:pt x="364" y="1428"/>
                        <a:pt x="361" y="1437"/>
                        <a:pt x="355" y="1445"/>
                      </a:cubicBezTo>
                      <a:cubicBezTo>
                        <a:pt x="348" y="1453"/>
                        <a:pt x="338" y="1456"/>
                        <a:pt x="327" y="1455"/>
                      </a:cubicBezTo>
                      <a:cubicBezTo>
                        <a:pt x="337" y="1457"/>
                        <a:pt x="347" y="1457"/>
                        <a:pt x="355" y="1455"/>
                      </a:cubicBezTo>
                      <a:cubicBezTo>
                        <a:pt x="355" y="1456"/>
                        <a:pt x="356" y="1458"/>
                        <a:pt x="358" y="1459"/>
                      </a:cubicBezTo>
                      <a:cubicBezTo>
                        <a:pt x="343" y="1463"/>
                        <a:pt x="330" y="1460"/>
                        <a:pt x="320" y="1456"/>
                      </a:cubicBezTo>
                      <a:cubicBezTo>
                        <a:pt x="338" y="1466"/>
                        <a:pt x="356" y="1468"/>
                        <a:pt x="374" y="1462"/>
                      </a:cubicBezTo>
                      <a:cubicBezTo>
                        <a:pt x="384" y="1458"/>
                        <a:pt x="394" y="1452"/>
                        <a:pt x="402" y="1442"/>
                      </a:cubicBezTo>
                      <a:cubicBezTo>
                        <a:pt x="406" y="1437"/>
                        <a:pt x="410" y="1431"/>
                        <a:pt x="415" y="1425"/>
                      </a:cubicBezTo>
                      <a:cubicBezTo>
                        <a:pt x="419" y="1421"/>
                        <a:pt x="424" y="1417"/>
                        <a:pt x="431" y="1416"/>
                      </a:cubicBezTo>
                      <a:cubicBezTo>
                        <a:pt x="436" y="1416"/>
                        <a:pt x="441" y="1418"/>
                        <a:pt x="444" y="1423"/>
                      </a:cubicBezTo>
                      <a:cubicBezTo>
                        <a:pt x="447" y="1427"/>
                        <a:pt x="447" y="1432"/>
                        <a:pt x="445" y="1436"/>
                      </a:cubicBezTo>
                      <a:cubicBezTo>
                        <a:pt x="443" y="1438"/>
                        <a:pt x="441" y="1440"/>
                        <a:pt x="438" y="1440"/>
                      </a:cubicBezTo>
                      <a:cubicBezTo>
                        <a:pt x="434" y="1441"/>
                        <a:pt x="429" y="1439"/>
                        <a:pt x="429" y="1434"/>
                      </a:cubicBezTo>
                      <a:cubicBezTo>
                        <a:pt x="429" y="1431"/>
                        <a:pt x="430" y="1429"/>
                        <a:pt x="433" y="1428"/>
                      </a:cubicBezTo>
                      <a:cubicBezTo>
                        <a:pt x="436" y="1428"/>
                        <a:pt x="439" y="1430"/>
                        <a:pt x="440" y="1433"/>
                      </a:cubicBezTo>
                      <a:cubicBezTo>
                        <a:pt x="440" y="1436"/>
                        <a:pt x="439" y="1439"/>
                        <a:pt x="436" y="1439"/>
                      </a:cubicBezTo>
                      <a:cubicBezTo>
                        <a:pt x="435" y="1439"/>
                        <a:pt x="434" y="1439"/>
                        <a:pt x="434" y="1439"/>
                      </a:cubicBezTo>
                      <a:cubicBezTo>
                        <a:pt x="435" y="1440"/>
                        <a:pt x="436" y="1440"/>
                        <a:pt x="437" y="1439"/>
                      </a:cubicBezTo>
                      <a:cubicBezTo>
                        <a:pt x="440" y="1439"/>
                        <a:pt x="442" y="1437"/>
                        <a:pt x="443" y="1435"/>
                      </a:cubicBezTo>
                      <a:cubicBezTo>
                        <a:pt x="445" y="1431"/>
                        <a:pt x="445" y="1427"/>
                        <a:pt x="443" y="1424"/>
                      </a:cubicBezTo>
                      <a:cubicBezTo>
                        <a:pt x="440" y="1420"/>
                        <a:pt x="435" y="1418"/>
                        <a:pt x="431" y="1419"/>
                      </a:cubicBezTo>
                      <a:cubicBezTo>
                        <a:pt x="425" y="1420"/>
                        <a:pt x="421" y="1423"/>
                        <a:pt x="417" y="1427"/>
                      </a:cubicBezTo>
                      <a:cubicBezTo>
                        <a:pt x="413" y="1433"/>
                        <a:pt x="409" y="1438"/>
                        <a:pt x="405" y="1443"/>
                      </a:cubicBezTo>
                      <a:cubicBezTo>
                        <a:pt x="397" y="1453"/>
                        <a:pt x="386" y="1461"/>
                        <a:pt x="374" y="1464"/>
                      </a:cubicBezTo>
                      <a:cubicBezTo>
                        <a:pt x="363" y="1468"/>
                        <a:pt x="351" y="1469"/>
                        <a:pt x="340" y="1466"/>
                      </a:cubicBezTo>
                      <a:cubicBezTo>
                        <a:pt x="322" y="1463"/>
                        <a:pt x="306" y="1452"/>
                        <a:pt x="296" y="1437"/>
                      </a:cubicBezTo>
                      <a:cubicBezTo>
                        <a:pt x="296" y="1438"/>
                        <a:pt x="296" y="1439"/>
                        <a:pt x="296" y="1440"/>
                      </a:cubicBezTo>
                      <a:cubicBezTo>
                        <a:pt x="297" y="1445"/>
                        <a:pt x="297" y="1450"/>
                        <a:pt x="296" y="1455"/>
                      </a:cubicBezTo>
                      <a:cubicBezTo>
                        <a:pt x="296" y="1463"/>
                        <a:pt x="294" y="1469"/>
                        <a:pt x="291" y="1476"/>
                      </a:cubicBezTo>
                      <a:cubicBezTo>
                        <a:pt x="278" y="1500"/>
                        <a:pt x="248" y="1501"/>
                        <a:pt x="229" y="1487"/>
                      </a:cubicBezTo>
                      <a:cubicBezTo>
                        <a:pt x="222" y="1481"/>
                        <a:pt x="217" y="1473"/>
                        <a:pt x="214" y="1464"/>
                      </a:cubicBezTo>
                      <a:cubicBezTo>
                        <a:pt x="217" y="1465"/>
                        <a:pt x="217" y="1465"/>
                        <a:pt x="217" y="1465"/>
                      </a:cubicBezTo>
                      <a:cubicBezTo>
                        <a:pt x="220" y="1472"/>
                        <a:pt x="225" y="1479"/>
                        <a:pt x="232" y="1484"/>
                      </a:cubicBezTo>
                      <a:cubicBezTo>
                        <a:pt x="249" y="1496"/>
                        <a:pt x="276" y="1496"/>
                        <a:pt x="287" y="1475"/>
                      </a:cubicBezTo>
                      <a:cubicBezTo>
                        <a:pt x="290" y="1468"/>
                        <a:pt x="291" y="1462"/>
                        <a:pt x="292" y="1454"/>
                      </a:cubicBezTo>
                      <a:cubicBezTo>
                        <a:pt x="292" y="1450"/>
                        <a:pt x="292" y="1445"/>
                        <a:pt x="292" y="1440"/>
                      </a:cubicBezTo>
                      <a:cubicBezTo>
                        <a:pt x="290" y="1419"/>
                        <a:pt x="282" y="1405"/>
                        <a:pt x="288" y="1383"/>
                      </a:cubicBezTo>
                      <a:cubicBezTo>
                        <a:pt x="292" y="1371"/>
                        <a:pt x="299" y="1359"/>
                        <a:pt x="312" y="1350"/>
                      </a:cubicBezTo>
                      <a:cubicBezTo>
                        <a:pt x="319" y="1345"/>
                        <a:pt x="326" y="1342"/>
                        <a:pt x="334" y="1339"/>
                      </a:cubicBezTo>
                      <a:cubicBezTo>
                        <a:pt x="344" y="1337"/>
                        <a:pt x="351" y="1337"/>
                        <a:pt x="360" y="1339"/>
                      </a:cubicBezTo>
                      <a:cubicBezTo>
                        <a:pt x="374" y="1341"/>
                        <a:pt x="384" y="1346"/>
                        <a:pt x="394" y="1355"/>
                      </a:cubicBezTo>
                      <a:cubicBezTo>
                        <a:pt x="389" y="1349"/>
                        <a:pt x="385" y="1345"/>
                        <a:pt x="383" y="1344"/>
                      </a:cubicBezTo>
                      <a:cubicBezTo>
                        <a:pt x="362" y="1324"/>
                        <a:pt x="341" y="1306"/>
                        <a:pt x="317" y="1292"/>
                      </a:cubicBezTo>
                      <a:cubicBezTo>
                        <a:pt x="311" y="1288"/>
                        <a:pt x="305" y="1286"/>
                        <a:pt x="299" y="1287"/>
                      </a:cubicBezTo>
                      <a:cubicBezTo>
                        <a:pt x="295" y="1288"/>
                        <a:pt x="291" y="1290"/>
                        <a:pt x="289" y="1292"/>
                      </a:cubicBezTo>
                      <a:cubicBezTo>
                        <a:pt x="285" y="1296"/>
                        <a:pt x="283" y="1303"/>
                        <a:pt x="287" y="1308"/>
                      </a:cubicBezTo>
                      <a:cubicBezTo>
                        <a:pt x="289" y="1310"/>
                        <a:pt x="293" y="1311"/>
                        <a:pt x="296" y="1311"/>
                      </a:cubicBezTo>
                      <a:cubicBezTo>
                        <a:pt x="300" y="1310"/>
                        <a:pt x="302" y="1305"/>
                        <a:pt x="300" y="1302"/>
                      </a:cubicBezTo>
                      <a:cubicBezTo>
                        <a:pt x="299" y="1299"/>
                        <a:pt x="296" y="1298"/>
                        <a:pt x="293" y="1299"/>
                      </a:cubicBezTo>
                      <a:cubicBezTo>
                        <a:pt x="295" y="1296"/>
                        <a:pt x="300" y="1296"/>
                        <a:pt x="303" y="1299"/>
                      </a:cubicBezTo>
                      <a:cubicBezTo>
                        <a:pt x="310" y="1306"/>
                        <a:pt x="303" y="1319"/>
                        <a:pt x="292" y="1317"/>
                      </a:cubicBezTo>
                      <a:cubicBezTo>
                        <a:pt x="283" y="1316"/>
                        <a:pt x="278" y="1309"/>
                        <a:pt x="279" y="1300"/>
                      </a:cubicBezTo>
                      <a:cubicBezTo>
                        <a:pt x="280" y="1289"/>
                        <a:pt x="294" y="1281"/>
                        <a:pt x="306" y="1286"/>
                      </a:cubicBezTo>
                      <a:cubicBezTo>
                        <a:pt x="286" y="1275"/>
                        <a:pt x="266" y="1266"/>
                        <a:pt x="245" y="1261"/>
                      </a:cubicBezTo>
                      <a:cubicBezTo>
                        <a:pt x="252" y="1265"/>
                        <a:pt x="259" y="1271"/>
                        <a:pt x="264" y="1277"/>
                      </a:cubicBezTo>
                      <a:cubicBezTo>
                        <a:pt x="281" y="1298"/>
                        <a:pt x="277" y="1332"/>
                        <a:pt x="246" y="1339"/>
                      </a:cubicBezTo>
                      <a:cubicBezTo>
                        <a:pt x="237" y="1340"/>
                        <a:pt x="229" y="1339"/>
                        <a:pt x="220" y="1336"/>
                      </a:cubicBezTo>
                      <a:cubicBezTo>
                        <a:pt x="207" y="1331"/>
                        <a:pt x="196" y="1319"/>
                        <a:pt x="182" y="1318"/>
                      </a:cubicBezTo>
                      <a:cubicBezTo>
                        <a:pt x="176" y="1317"/>
                        <a:pt x="169" y="1320"/>
                        <a:pt x="165" y="1325"/>
                      </a:cubicBezTo>
                      <a:cubicBezTo>
                        <a:pt x="156" y="1336"/>
                        <a:pt x="162" y="1355"/>
                        <a:pt x="175" y="1359"/>
                      </a:cubicBezTo>
                      <a:cubicBezTo>
                        <a:pt x="180" y="1361"/>
                        <a:pt x="187" y="1358"/>
                        <a:pt x="190" y="1353"/>
                      </a:cubicBezTo>
                      <a:cubicBezTo>
                        <a:pt x="194" y="1346"/>
                        <a:pt x="191" y="1338"/>
                        <a:pt x="185" y="1337"/>
                      </a:cubicBezTo>
                      <a:cubicBezTo>
                        <a:pt x="188" y="1336"/>
                        <a:pt x="194" y="1338"/>
                        <a:pt x="196" y="1343"/>
                      </a:cubicBezTo>
                      <a:cubicBezTo>
                        <a:pt x="200" y="1351"/>
                        <a:pt x="193" y="1361"/>
                        <a:pt x="186" y="1364"/>
                      </a:cubicBezTo>
                      <a:cubicBezTo>
                        <a:pt x="176" y="1367"/>
                        <a:pt x="167" y="1363"/>
                        <a:pt x="161" y="1358"/>
                      </a:cubicBezTo>
                      <a:cubicBezTo>
                        <a:pt x="151" y="1347"/>
                        <a:pt x="151" y="1329"/>
                        <a:pt x="163" y="1320"/>
                      </a:cubicBezTo>
                      <a:cubicBezTo>
                        <a:pt x="170" y="1315"/>
                        <a:pt x="176" y="1313"/>
                        <a:pt x="182" y="1314"/>
                      </a:cubicBezTo>
                      <a:cubicBezTo>
                        <a:pt x="194" y="1315"/>
                        <a:pt x="204" y="1322"/>
                        <a:pt x="215" y="1322"/>
                      </a:cubicBezTo>
                      <a:cubicBezTo>
                        <a:pt x="233" y="1322"/>
                        <a:pt x="248" y="1311"/>
                        <a:pt x="248" y="1294"/>
                      </a:cubicBezTo>
                      <a:cubicBezTo>
                        <a:pt x="247" y="1275"/>
                        <a:pt x="223" y="1256"/>
                        <a:pt x="203" y="1254"/>
                      </a:cubicBezTo>
                      <a:cubicBezTo>
                        <a:pt x="191" y="1253"/>
                        <a:pt x="178" y="1258"/>
                        <a:pt x="172" y="1268"/>
                      </a:cubicBezTo>
                      <a:cubicBezTo>
                        <a:pt x="163" y="1281"/>
                        <a:pt x="170" y="1302"/>
                        <a:pt x="188" y="1301"/>
                      </a:cubicBezTo>
                      <a:cubicBezTo>
                        <a:pt x="194" y="1301"/>
                        <a:pt x="199" y="1298"/>
                        <a:pt x="202" y="1294"/>
                      </a:cubicBezTo>
                      <a:cubicBezTo>
                        <a:pt x="207" y="1287"/>
                        <a:pt x="202" y="1273"/>
                        <a:pt x="192" y="1274"/>
                      </a:cubicBezTo>
                      <a:cubicBezTo>
                        <a:pt x="185" y="1274"/>
                        <a:pt x="182" y="1280"/>
                        <a:pt x="185" y="1284"/>
                      </a:cubicBezTo>
                      <a:cubicBezTo>
                        <a:pt x="179" y="1282"/>
                        <a:pt x="180" y="1272"/>
                        <a:pt x="188" y="1270"/>
                      </a:cubicBezTo>
                      <a:cubicBezTo>
                        <a:pt x="203" y="1266"/>
                        <a:pt x="215" y="1285"/>
                        <a:pt x="204" y="1297"/>
                      </a:cubicBezTo>
                      <a:cubicBezTo>
                        <a:pt x="198" y="1304"/>
                        <a:pt x="185" y="1308"/>
                        <a:pt x="175" y="1301"/>
                      </a:cubicBezTo>
                      <a:cubicBezTo>
                        <a:pt x="161" y="1292"/>
                        <a:pt x="160" y="1269"/>
                        <a:pt x="176" y="1257"/>
                      </a:cubicBezTo>
                      <a:cubicBezTo>
                        <a:pt x="177" y="1256"/>
                        <a:pt x="179" y="1255"/>
                        <a:pt x="180" y="1254"/>
                      </a:cubicBezTo>
                      <a:cubicBezTo>
                        <a:pt x="174" y="1256"/>
                        <a:pt x="169" y="1258"/>
                        <a:pt x="162" y="1262"/>
                      </a:cubicBezTo>
                      <a:cubicBezTo>
                        <a:pt x="162" y="1262"/>
                        <a:pt x="162" y="1262"/>
                        <a:pt x="162" y="1262"/>
                      </a:cubicBezTo>
                      <a:cubicBezTo>
                        <a:pt x="152" y="1268"/>
                        <a:pt x="147" y="1272"/>
                        <a:pt x="141" y="1281"/>
                      </a:cubicBezTo>
                      <a:cubicBezTo>
                        <a:pt x="144" y="1271"/>
                        <a:pt x="151" y="1264"/>
                        <a:pt x="160" y="1259"/>
                      </a:cubicBezTo>
                      <a:cubicBezTo>
                        <a:pt x="160" y="1259"/>
                        <a:pt x="160" y="1259"/>
                        <a:pt x="160" y="1259"/>
                      </a:cubicBezTo>
                      <a:cubicBezTo>
                        <a:pt x="164" y="1257"/>
                        <a:pt x="169" y="1255"/>
                        <a:pt x="173" y="1254"/>
                      </a:cubicBezTo>
                      <a:cubicBezTo>
                        <a:pt x="158" y="1255"/>
                        <a:pt x="143" y="1257"/>
                        <a:pt x="128" y="1262"/>
                      </a:cubicBezTo>
                      <a:cubicBezTo>
                        <a:pt x="102" y="1271"/>
                        <a:pt x="84" y="1282"/>
                        <a:pt x="65" y="1302"/>
                      </a:cubicBezTo>
                      <a:cubicBezTo>
                        <a:pt x="48" y="1322"/>
                        <a:pt x="37" y="1345"/>
                        <a:pt x="33" y="1370"/>
                      </a:cubicBezTo>
                      <a:cubicBezTo>
                        <a:pt x="31" y="1382"/>
                        <a:pt x="31" y="1389"/>
                        <a:pt x="36" y="1401"/>
                      </a:cubicBezTo>
                      <a:cubicBezTo>
                        <a:pt x="45" y="1425"/>
                        <a:pt x="69" y="1443"/>
                        <a:pt x="89" y="1444"/>
                      </a:cubicBezTo>
                      <a:cubicBezTo>
                        <a:pt x="101" y="1444"/>
                        <a:pt x="113" y="1438"/>
                        <a:pt x="111" y="1425"/>
                      </a:cubicBezTo>
                      <a:cubicBezTo>
                        <a:pt x="110" y="1418"/>
                        <a:pt x="105" y="1414"/>
                        <a:pt x="96" y="1415"/>
                      </a:cubicBezTo>
                      <a:cubicBezTo>
                        <a:pt x="103" y="1406"/>
                        <a:pt x="121" y="1413"/>
                        <a:pt x="126" y="1427"/>
                      </a:cubicBezTo>
                      <a:cubicBezTo>
                        <a:pt x="130" y="1442"/>
                        <a:pt x="125" y="1454"/>
                        <a:pt x="116" y="1460"/>
                      </a:cubicBezTo>
                      <a:cubicBezTo>
                        <a:pt x="104" y="1470"/>
                        <a:pt x="83" y="1470"/>
                        <a:pt x="67" y="1459"/>
                      </a:cubicBezTo>
                      <a:cubicBezTo>
                        <a:pt x="51" y="1447"/>
                        <a:pt x="39" y="1429"/>
                        <a:pt x="33" y="1410"/>
                      </a:cubicBezTo>
                      <a:cubicBezTo>
                        <a:pt x="34" y="1414"/>
                        <a:pt x="35" y="1418"/>
                        <a:pt x="37" y="1423"/>
                      </a:cubicBezTo>
                      <a:cubicBezTo>
                        <a:pt x="46" y="1452"/>
                        <a:pt x="64" y="1477"/>
                        <a:pt x="90" y="1493"/>
                      </a:cubicBezTo>
                      <a:cubicBezTo>
                        <a:pt x="105" y="1500"/>
                        <a:pt x="118" y="1501"/>
                        <a:pt x="133" y="1493"/>
                      </a:cubicBezTo>
                      <a:cubicBezTo>
                        <a:pt x="142" y="1488"/>
                        <a:pt x="152" y="1476"/>
                        <a:pt x="152" y="1465"/>
                      </a:cubicBezTo>
                      <a:cubicBezTo>
                        <a:pt x="152" y="1456"/>
                        <a:pt x="144" y="1448"/>
                        <a:pt x="136" y="1453"/>
                      </a:cubicBezTo>
                      <a:cubicBezTo>
                        <a:pt x="135" y="1447"/>
                        <a:pt x="141" y="1441"/>
                        <a:pt x="148" y="1443"/>
                      </a:cubicBezTo>
                      <a:cubicBezTo>
                        <a:pt x="154" y="1444"/>
                        <a:pt x="160" y="1451"/>
                        <a:pt x="161" y="1459"/>
                      </a:cubicBezTo>
                      <a:cubicBezTo>
                        <a:pt x="162" y="1464"/>
                        <a:pt x="161" y="1470"/>
                        <a:pt x="159" y="1475"/>
                      </a:cubicBezTo>
                      <a:cubicBezTo>
                        <a:pt x="154" y="1484"/>
                        <a:pt x="146" y="1492"/>
                        <a:pt x="136" y="1497"/>
                      </a:cubicBezTo>
                      <a:cubicBezTo>
                        <a:pt x="129" y="1500"/>
                        <a:pt x="121" y="1502"/>
                        <a:pt x="114" y="1501"/>
                      </a:cubicBezTo>
                      <a:cubicBezTo>
                        <a:pt x="136" y="1505"/>
                        <a:pt x="158" y="1499"/>
                        <a:pt x="175" y="1481"/>
                      </a:cubicBezTo>
                      <a:cubicBezTo>
                        <a:pt x="183" y="1472"/>
                        <a:pt x="188" y="1462"/>
                        <a:pt x="190" y="1450"/>
                      </a:cubicBezTo>
                      <a:cubicBezTo>
                        <a:pt x="201" y="1398"/>
                        <a:pt x="157" y="1414"/>
                        <a:pt x="131" y="1409"/>
                      </a:cubicBezTo>
                      <a:cubicBezTo>
                        <a:pt x="99" y="1402"/>
                        <a:pt x="115" y="1361"/>
                        <a:pt x="148" y="1367"/>
                      </a:cubicBezTo>
                      <a:cubicBezTo>
                        <a:pt x="176" y="1372"/>
                        <a:pt x="189" y="1399"/>
                        <a:pt x="192" y="1425"/>
                      </a:cubicBezTo>
                      <a:cubicBezTo>
                        <a:pt x="193" y="1420"/>
                        <a:pt x="193" y="1415"/>
                        <a:pt x="195" y="1411"/>
                      </a:cubicBezTo>
                      <a:cubicBezTo>
                        <a:pt x="200" y="1401"/>
                        <a:pt x="211" y="1393"/>
                        <a:pt x="223" y="1397"/>
                      </a:cubicBezTo>
                      <a:cubicBezTo>
                        <a:pt x="228" y="1399"/>
                        <a:pt x="231" y="1404"/>
                        <a:pt x="231" y="1409"/>
                      </a:cubicBezTo>
                      <a:cubicBezTo>
                        <a:pt x="231" y="1413"/>
                        <a:pt x="230" y="1417"/>
                        <a:pt x="227" y="1419"/>
                      </a:cubicBezTo>
                      <a:cubicBezTo>
                        <a:pt x="223" y="1422"/>
                        <a:pt x="219" y="1423"/>
                        <a:pt x="215" y="1422"/>
                      </a:cubicBezTo>
                      <a:cubicBezTo>
                        <a:pt x="210" y="1421"/>
                        <a:pt x="206" y="1415"/>
                        <a:pt x="207" y="1410"/>
                      </a:cubicBezTo>
                      <a:cubicBezTo>
                        <a:pt x="208" y="1407"/>
                        <a:pt x="210" y="1404"/>
                        <a:pt x="214" y="1404"/>
                      </a:cubicBezTo>
                      <a:cubicBezTo>
                        <a:pt x="216" y="1404"/>
                        <a:pt x="218" y="1405"/>
                        <a:pt x="218" y="1408"/>
                      </a:cubicBezTo>
                      <a:cubicBezTo>
                        <a:pt x="217" y="1407"/>
                        <a:pt x="215" y="1406"/>
                        <a:pt x="214" y="1407"/>
                      </a:cubicBezTo>
                      <a:cubicBezTo>
                        <a:pt x="211" y="1408"/>
                        <a:pt x="210" y="1411"/>
                        <a:pt x="212" y="1413"/>
                      </a:cubicBezTo>
                      <a:cubicBezTo>
                        <a:pt x="213" y="1415"/>
                        <a:pt x="215" y="1416"/>
                        <a:pt x="218" y="1415"/>
                      </a:cubicBezTo>
                      <a:cubicBezTo>
                        <a:pt x="221" y="1415"/>
                        <a:pt x="223" y="1413"/>
                        <a:pt x="223" y="1410"/>
                      </a:cubicBezTo>
                      <a:cubicBezTo>
                        <a:pt x="224" y="1406"/>
                        <a:pt x="222" y="1403"/>
                        <a:pt x="218" y="1402"/>
                      </a:cubicBezTo>
                      <a:cubicBezTo>
                        <a:pt x="209" y="1398"/>
                        <a:pt x="199" y="1407"/>
                        <a:pt x="196" y="1415"/>
                      </a:cubicBezTo>
                      <a:cubicBezTo>
                        <a:pt x="195" y="1417"/>
                        <a:pt x="194" y="1420"/>
                        <a:pt x="194" y="1422"/>
                      </a:cubicBezTo>
                      <a:cubicBezTo>
                        <a:pt x="192" y="1430"/>
                        <a:pt x="193" y="1439"/>
                        <a:pt x="192" y="1447"/>
                      </a:cubicBezTo>
                      <a:cubicBezTo>
                        <a:pt x="191" y="1456"/>
                        <a:pt x="188" y="1463"/>
                        <a:pt x="184" y="1471"/>
                      </a:cubicBezTo>
                      <a:cubicBezTo>
                        <a:pt x="187" y="1468"/>
                        <a:pt x="189" y="1466"/>
                        <a:pt x="192" y="1465"/>
                      </a:cubicBezTo>
                      <a:cubicBezTo>
                        <a:pt x="208" y="1455"/>
                        <a:pt x="229" y="1461"/>
                        <a:pt x="241" y="1475"/>
                      </a:cubicBezTo>
                      <a:cubicBezTo>
                        <a:pt x="244" y="1480"/>
                        <a:pt x="247" y="1484"/>
                        <a:pt x="248" y="1489"/>
                      </a:cubicBezTo>
                      <a:cubicBezTo>
                        <a:pt x="245" y="1489"/>
                        <a:pt x="245" y="1489"/>
                        <a:pt x="245" y="1489"/>
                      </a:cubicBezTo>
                      <a:cubicBezTo>
                        <a:pt x="243" y="1485"/>
                        <a:pt x="241" y="1481"/>
                        <a:pt x="239" y="1477"/>
                      </a:cubicBezTo>
                      <a:cubicBezTo>
                        <a:pt x="227" y="1464"/>
                        <a:pt x="208" y="1458"/>
                        <a:pt x="193" y="1467"/>
                      </a:cubicBezTo>
                      <a:cubicBezTo>
                        <a:pt x="183" y="1472"/>
                        <a:pt x="181" y="1477"/>
                        <a:pt x="174" y="1484"/>
                      </a:cubicBezTo>
                      <a:cubicBezTo>
                        <a:pt x="151" y="1508"/>
                        <a:pt x="118" y="1510"/>
                        <a:pt x="89" y="1495"/>
                      </a:cubicBezTo>
                      <a:cubicBezTo>
                        <a:pt x="81" y="1490"/>
                        <a:pt x="74" y="1485"/>
                        <a:pt x="67" y="1479"/>
                      </a:cubicBezTo>
                      <a:cubicBezTo>
                        <a:pt x="79" y="1494"/>
                        <a:pt x="92" y="1507"/>
                        <a:pt x="106" y="1514"/>
                      </a:cubicBezTo>
                      <a:cubicBezTo>
                        <a:pt x="136" y="1528"/>
                        <a:pt x="173" y="1550"/>
                        <a:pt x="195" y="1556"/>
                      </a:cubicBezTo>
                      <a:cubicBezTo>
                        <a:pt x="205" y="1559"/>
                        <a:pt x="217" y="1558"/>
                        <a:pt x="225" y="1552"/>
                      </a:cubicBezTo>
                      <a:cubicBezTo>
                        <a:pt x="221" y="1557"/>
                        <a:pt x="215" y="1559"/>
                        <a:pt x="209" y="1559"/>
                      </a:cubicBezTo>
                      <a:cubicBezTo>
                        <a:pt x="209" y="1559"/>
                        <a:pt x="209" y="1559"/>
                        <a:pt x="209" y="1559"/>
                      </a:cubicBezTo>
                      <a:cubicBezTo>
                        <a:pt x="206" y="1560"/>
                        <a:pt x="202" y="1560"/>
                        <a:pt x="199" y="1559"/>
                      </a:cubicBezTo>
                      <a:cubicBezTo>
                        <a:pt x="210" y="1564"/>
                        <a:pt x="221" y="1566"/>
                        <a:pt x="232" y="1564"/>
                      </a:cubicBezTo>
                      <a:cubicBezTo>
                        <a:pt x="244" y="1561"/>
                        <a:pt x="253" y="1555"/>
                        <a:pt x="259" y="1545"/>
                      </a:cubicBezTo>
                      <a:cubicBezTo>
                        <a:pt x="259" y="1545"/>
                        <a:pt x="260" y="1546"/>
                        <a:pt x="261" y="1546"/>
                      </a:cubicBezTo>
                      <a:cubicBezTo>
                        <a:pt x="257" y="1553"/>
                        <a:pt x="250" y="1560"/>
                        <a:pt x="241" y="1564"/>
                      </a:cubicBezTo>
                      <a:cubicBezTo>
                        <a:pt x="233" y="1567"/>
                        <a:pt x="223" y="1568"/>
                        <a:pt x="217" y="1566"/>
                      </a:cubicBezTo>
                      <a:cubicBezTo>
                        <a:pt x="221" y="1568"/>
                        <a:pt x="225" y="1574"/>
                        <a:pt x="224" y="1578"/>
                      </a:cubicBezTo>
                      <a:cubicBezTo>
                        <a:pt x="224" y="1582"/>
                        <a:pt x="223" y="1585"/>
                        <a:pt x="220" y="1587"/>
                      </a:cubicBezTo>
                      <a:cubicBezTo>
                        <a:pt x="216" y="1589"/>
                        <a:pt x="210" y="1589"/>
                        <a:pt x="207" y="1584"/>
                      </a:cubicBezTo>
                      <a:cubicBezTo>
                        <a:pt x="205" y="1582"/>
                        <a:pt x="205" y="1578"/>
                        <a:pt x="207" y="1576"/>
                      </a:cubicBezTo>
                      <a:cubicBezTo>
                        <a:pt x="212" y="1572"/>
                        <a:pt x="218" y="1575"/>
                        <a:pt x="217" y="1579"/>
                      </a:cubicBezTo>
                      <a:cubicBezTo>
                        <a:pt x="216" y="1577"/>
                        <a:pt x="214" y="1576"/>
                        <a:pt x="212" y="1576"/>
                      </a:cubicBezTo>
                      <a:cubicBezTo>
                        <a:pt x="210" y="1576"/>
                        <a:pt x="208" y="1579"/>
                        <a:pt x="209" y="1582"/>
                      </a:cubicBezTo>
                      <a:cubicBezTo>
                        <a:pt x="209" y="1584"/>
                        <a:pt x="211" y="1585"/>
                        <a:pt x="213" y="1586"/>
                      </a:cubicBezTo>
                      <a:cubicBezTo>
                        <a:pt x="219" y="1587"/>
                        <a:pt x="225" y="1581"/>
                        <a:pt x="222" y="1574"/>
                      </a:cubicBezTo>
                      <a:cubicBezTo>
                        <a:pt x="220" y="1567"/>
                        <a:pt x="210" y="1565"/>
                        <a:pt x="204" y="1563"/>
                      </a:cubicBezTo>
                      <a:cubicBezTo>
                        <a:pt x="196" y="1560"/>
                        <a:pt x="187" y="1557"/>
                        <a:pt x="183" y="1556"/>
                      </a:cubicBezTo>
                      <a:cubicBezTo>
                        <a:pt x="177" y="1553"/>
                        <a:pt x="163" y="1547"/>
                        <a:pt x="146" y="1538"/>
                      </a:cubicBezTo>
                      <a:cubicBezTo>
                        <a:pt x="149" y="1540"/>
                        <a:pt x="151" y="1543"/>
                        <a:pt x="154" y="1546"/>
                      </a:cubicBezTo>
                      <a:cubicBezTo>
                        <a:pt x="155" y="1547"/>
                        <a:pt x="163" y="1558"/>
                        <a:pt x="160" y="1559"/>
                      </a:cubicBezTo>
                      <a:cubicBezTo>
                        <a:pt x="159" y="1559"/>
                        <a:pt x="155" y="1553"/>
                        <a:pt x="154" y="1552"/>
                      </a:cubicBezTo>
                      <a:cubicBezTo>
                        <a:pt x="150" y="1548"/>
                        <a:pt x="146" y="1544"/>
                        <a:pt x="142" y="1540"/>
                      </a:cubicBezTo>
                      <a:cubicBezTo>
                        <a:pt x="140" y="1539"/>
                        <a:pt x="138" y="1537"/>
                        <a:pt x="136" y="1536"/>
                      </a:cubicBezTo>
                      <a:cubicBezTo>
                        <a:pt x="129" y="1530"/>
                        <a:pt x="123" y="1527"/>
                        <a:pt x="114" y="1523"/>
                      </a:cubicBezTo>
                      <a:cubicBezTo>
                        <a:pt x="114" y="1523"/>
                        <a:pt x="113" y="1523"/>
                        <a:pt x="111" y="1522"/>
                      </a:cubicBezTo>
                      <a:cubicBezTo>
                        <a:pt x="113" y="1524"/>
                        <a:pt x="116" y="1525"/>
                        <a:pt x="118" y="1527"/>
                      </a:cubicBezTo>
                      <a:cubicBezTo>
                        <a:pt x="124" y="1532"/>
                        <a:pt x="128" y="1537"/>
                        <a:pt x="132" y="1544"/>
                      </a:cubicBezTo>
                      <a:cubicBezTo>
                        <a:pt x="142" y="1564"/>
                        <a:pt x="132" y="1581"/>
                        <a:pt x="116" y="1590"/>
                      </a:cubicBezTo>
                      <a:cubicBezTo>
                        <a:pt x="102" y="1598"/>
                        <a:pt x="85" y="1601"/>
                        <a:pt x="71" y="1593"/>
                      </a:cubicBezTo>
                      <a:cubicBezTo>
                        <a:pt x="59" y="1586"/>
                        <a:pt x="54" y="1574"/>
                        <a:pt x="57" y="1560"/>
                      </a:cubicBezTo>
                      <a:cubicBezTo>
                        <a:pt x="58" y="1554"/>
                        <a:pt x="61" y="1550"/>
                        <a:pt x="66" y="1545"/>
                      </a:cubicBezTo>
                      <a:cubicBezTo>
                        <a:pt x="69" y="1542"/>
                        <a:pt x="73" y="1540"/>
                        <a:pt x="79" y="1540"/>
                      </a:cubicBezTo>
                      <a:cubicBezTo>
                        <a:pt x="85" y="1540"/>
                        <a:pt x="91" y="1542"/>
                        <a:pt x="94" y="1547"/>
                      </a:cubicBezTo>
                      <a:cubicBezTo>
                        <a:pt x="96" y="1551"/>
                        <a:pt x="97" y="1554"/>
                        <a:pt x="96" y="1558"/>
                      </a:cubicBezTo>
                      <a:cubicBezTo>
                        <a:pt x="95" y="1562"/>
                        <a:pt x="92" y="1565"/>
                        <a:pt x="88" y="1567"/>
                      </a:cubicBezTo>
                      <a:cubicBezTo>
                        <a:pt x="84" y="1569"/>
                        <a:pt x="79" y="1569"/>
                        <a:pt x="75" y="1565"/>
                      </a:cubicBezTo>
                      <a:cubicBezTo>
                        <a:pt x="72" y="1562"/>
                        <a:pt x="71" y="1556"/>
                        <a:pt x="73" y="1552"/>
                      </a:cubicBezTo>
                      <a:cubicBezTo>
                        <a:pt x="77" y="1547"/>
                        <a:pt x="83" y="1545"/>
                        <a:pt x="88" y="1549"/>
                      </a:cubicBezTo>
                      <a:cubicBezTo>
                        <a:pt x="93" y="1552"/>
                        <a:pt x="95" y="1558"/>
                        <a:pt x="91" y="1563"/>
                      </a:cubicBezTo>
                      <a:cubicBezTo>
                        <a:pt x="90" y="1565"/>
                        <a:pt x="89" y="1566"/>
                        <a:pt x="87" y="1567"/>
                      </a:cubicBezTo>
                      <a:cubicBezTo>
                        <a:pt x="87" y="1567"/>
                        <a:pt x="88" y="1567"/>
                        <a:pt x="88" y="1567"/>
                      </a:cubicBezTo>
                      <a:cubicBezTo>
                        <a:pt x="92" y="1565"/>
                        <a:pt x="95" y="1562"/>
                        <a:pt x="96" y="1558"/>
                      </a:cubicBezTo>
                      <a:cubicBezTo>
                        <a:pt x="96" y="1554"/>
                        <a:pt x="96" y="1551"/>
                        <a:pt x="93" y="1548"/>
                      </a:cubicBezTo>
                      <a:cubicBezTo>
                        <a:pt x="90" y="1543"/>
                        <a:pt x="85" y="1541"/>
                        <a:pt x="79" y="1541"/>
                      </a:cubicBezTo>
                      <a:cubicBezTo>
                        <a:pt x="74" y="1541"/>
                        <a:pt x="70" y="1543"/>
                        <a:pt x="66" y="1546"/>
                      </a:cubicBezTo>
                      <a:cubicBezTo>
                        <a:pt x="62" y="1550"/>
                        <a:pt x="60" y="1555"/>
                        <a:pt x="58" y="1561"/>
                      </a:cubicBezTo>
                      <a:cubicBezTo>
                        <a:pt x="56" y="1574"/>
                        <a:pt x="61" y="1584"/>
                        <a:pt x="72" y="1591"/>
                      </a:cubicBezTo>
                      <a:cubicBezTo>
                        <a:pt x="86" y="1598"/>
                        <a:pt x="103" y="1595"/>
                        <a:pt x="116" y="1587"/>
                      </a:cubicBezTo>
                      <a:cubicBezTo>
                        <a:pt x="129" y="1578"/>
                        <a:pt x="137" y="1563"/>
                        <a:pt x="129" y="1546"/>
                      </a:cubicBezTo>
                      <a:cubicBezTo>
                        <a:pt x="125" y="1540"/>
                        <a:pt x="121" y="1535"/>
                        <a:pt x="115" y="1531"/>
                      </a:cubicBezTo>
                      <a:cubicBezTo>
                        <a:pt x="94" y="1514"/>
                        <a:pt x="77" y="1498"/>
                        <a:pt x="61" y="1475"/>
                      </a:cubicBezTo>
                      <a:cubicBezTo>
                        <a:pt x="62" y="1476"/>
                        <a:pt x="62" y="1478"/>
                        <a:pt x="62" y="1479"/>
                      </a:cubicBezTo>
                      <a:cubicBezTo>
                        <a:pt x="64" y="1489"/>
                        <a:pt x="61" y="1500"/>
                        <a:pt x="50" y="1502"/>
                      </a:cubicBezTo>
                      <a:cubicBezTo>
                        <a:pt x="42" y="1503"/>
                        <a:pt x="35" y="1498"/>
                        <a:pt x="32" y="1491"/>
                      </a:cubicBezTo>
                      <a:cubicBezTo>
                        <a:pt x="30" y="1485"/>
                        <a:pt x="31" y="1479"/>
                        <a:pt x="36" y="1475"/>
                      </a:cubicBezTo>
                      <a:cubicBezTo>
                        <a:pt x="40" y="1472"/>
                        <a:pt x="46" y="1473"/>
                        <a:pt x="46" y="1478"/>
                      </a:cubicBezTo>
                      <a:cubicBezTo>
                        <a:pt x="46" y="1484"/>
                        <a:pt x="41" y="1484"/>
                        <a:pt x="41" y="1489"/>
                      </a:cubicBezTo>
                      <a:cubicBezTo>
                        <a:pt x="41" y="1493"/>
                        <a:pt x="43" y="1497"/>
                        <a:pt x="48" y="1497"/>
                      </a:cubicBezTo>
                      <a:cubicBezTo>
                        <a:pt x="55" y="1497"/>
                        <a:pt x="59" y="1489"/>
                        <a:pt x="58" y="1482"/>
                      </a:cubicBezTo>
                      <a:cubicBezTo>
                        <a:pt x="57" y="1468"/>
                        <a:pt x="52" y="1462"/>
                        <a:pt x="45" y="1450"/>
                      </a:cubicBezTo>
                      <a:cubicBezTo>
                        <a:pt x="40" y="1442"/>
                        <a:pt x="37" y="1434"/>
                        <a:pt x="33" y="1424"/>
                      </a:cubicBezTo>
                      <a:cubicBezTo>
                        <a:pt x="24" y="1395"/>
                        <a:pt x="27" y="1365"/>
                        <a:pt x="38" y="1337"/>
                      </a:cubicBezTo>
                      <a:cubicBezTo>
                        <a:pt x="35" y="1342"/>
                        <a:pt x="29" y="1345"/>
                        <a:pt x="25" y="1345"/>
                      </a:cubicBezTo>
                      <a:cubicBezTo>
                        <a:pt x="20" y="1344"/>
                        <a:pt x="15" y="1341"/>
                        <a:pt x="14" y="1334"/>
                      </a:cubicBezTo>
                      <a:cubicBezTo>
                        <a:pt x="15" y="1335"/>
                        <a:pt x="17" y="1335"/>
                        <a:pt x="18" y="1334"/>
                      </a:cubicBezTo>
                      <a:cubicBezTo>
                        <a:pt x="19" y="1346"/>
                        <a:pt x="34" y="1342"/>
                        <a:pt x="40" y="1332"/>
                      </a:cubicBezTo>
                      <a:cubicBezTo>
                        <a:pt x="40" y="1333"/>
                        <a:pt x="40" y="1333"/>
                        <a:pt x="40" y="1333"/>
                      </a:cubicBezTo>
                      <a:cubicBezTo>
                        <a:pt x="44" y="1323"/>
                        <a:pt x="50" y="1315"/>
                        <a:pt x="56" y="1306"/>
                      </a:cubicBezTo>
                      <a:cubicBezTo>
                        <a:pt x="43" y="1313"/>
                        <a:pt x="27" y="1312"/>
                        <a:pt x="17" y="1301"/>
                      </a:cubicBezTo>
                      <a:cubicBezTo>
                        <a:pt x="11" y="1295"/>
                        <a:pt x="8" y="1288"/>
                        <a:pt x="8" y="1280"/>
                      </a:cubicBezTo>
                      <a:cubicBezTo>
                        <a:pt x="8" y="1272"/>
                        <a:pt x="11" y="1266"/>
                        <a:pt x="16" y="1259"/>
                      </a:cubicBezTo>
                      <a:cubicBezTo>
                        <a:pt x="21" y="1254"/>
                        <a:pt x="27" y="1250"/>
                        <a:pt x="35" y="1249"/>
                      </a:cubicBezTo>
                      <a:cubicBezTo>
                        <a:pt x="42" y="1248"/>
                        <a:pt x="49" y="1249"/>
                        <a:pt x="55" y="1253"/>
                      </a:cubicBezTo>
                      <a:cubicBezTo>
                        <a:pt x="62" y="1257"/>
                        <a:pt x="65" y="1263"/>
                        <a:pt x="66" y="1271"/>
                      </a:cubicBezTo>
                      <a:cubicBezTo>
                        <a:pt x="66" y="1276"/>
                        <a:pt x="64" y="1280"/>
                        <a:pt x="61" y="1284"/>
                      </a:cubicBezTo>
                      <a:cubicBezTo>
                        <a:pt x="56" y="1289"/>
                        <a:pt x="49" y="1290"/>
                        <a:pt x="42" y="1288"/>
                      </a:cubicBezTo>
                      <a:cubicBezTo>
                        <a:pt x="36" y="1286"/>
                        <a:pt x="32" y="1280"/>
                        <a:pt x="32" y="1274"/>
                      </a:cubicBezTo>
                      <a:cubicBezTo>
                        <a:pt x="32" y="1266"/>
                        <a:pt x="38" y="1259"/>
                        <a:pt x="46" y="1258"/>
                      </a:cubicBezTo>
                      <a:cubicBezTo>
                        <a:pt x="54" y="1258"/>
                        <a:pt x="61" y="1264"/>
                        <a:pt x="62" y="1272"/>
                      </a:cubicBezTo>
                      <a:cubicBezTo>
                        <a:pt x="62" y="1276"/>
                        <a:pt x="61" y="1280"/>
                        <a:pt x="59" y="1282"/>
                      </a:cubicBezTo>
                      <a:cubicBezTo>
                        <a:pt x="59" y="1282"/>
                        <a:pt x="59" y="1282"/>
                        <a:pt x="59" y="1282"/>
                      </a:cubicBezTo>
                      <a:cubicBezTo>
                        <a:pt x="62" y="1279"/>
                        <a:pt x="63" y="1275"/>
                        <a:pt x="63" y="1271"/>
                      </a:cubicBezTo>
                      <a:cubicBezTo>
                        <a:pt x="62" y="1264"/>
                        <a:pt x="59" y="1259"/>
                        <a:pt x="53" y="1256"/>
                      </a:cubicBezTo>
                      <a:cubicBezTo>
                        <a:pt x="48" y="1252"/>
                        <a:pt x="42" y="1251"/>
                        <a:pt x="35" y="1252"/>
                      </a:cubicBezTo>
                      <a:cubicBezTo>
                        <a:pt x="29" y="1253"/>
                        <a:pt x="23" y="1257"/>
                        <a:pt x="18" y="1262"/>
                      </a:cubicBezTo>
                      <a:cubicBezTo>
                        <a:pt x="14" y="1267"/>
                        <a:pt x="11" y="1273"/>
                        <a:pt x="11" y="1280"/>
                      </a:cubicBezTo>
                      <a:cubicBezTo>
                        <a:pt x="11" y="1287"/>
                        <a:pt x="14" y="1294"/>
                        <a:pt x="19" y="1299"/>
                      </a:cubicBezTo>
                      <a:cubicBezTo>
                        <a:pt x="31" y="1313"/>
                        <a:pt x="52" y="1310"/>
                        <a:pt x="61" y="1299"/>
                      </a:cubicBezTo>
                      <a:cubicBezTo>
                        <a:pt x="81" y="1278"/>
                        <a:pt x="99" y="1267"/>
                        <a:pt x="126" y="1257"/>
                      </a:cubicBezTo>
                      <a:cubicBezTo>
                        <a:pt x="129" y="1256"/>
                        <a:pt x="132" y="1255"/>
                        <a:pt x="134" y="1255"/>
                      </a:cubicBezTo>
                      <a:cubicBezTo>
                        <a:pt x="132" y="1255"/>
                        <a:pt x="130" y="1255"/>
                        <a:pt x="128" y="1255"/>
                      </a:cubicBezTo>
                      <a:cubicBezTo>
                        <a:pt x="117" y="1254"/>
                        <a:pt x="109" y="1252"/>
                        <a:pt x="100" y="1247"/>
                      </a:cubicBezTo>
                      <a:cubicBezTo>
                        <a:pt x="110" y="1249"/>
                        <a:pt x="117" y="1251"/>
                        <a:pt x="128" y="1251"/>
                      </a:cubicBezTo>
                      <a:cubicBezTo>
                        <a:pt x="129" y="1251"/>
                        <a:pt x="129" y="1251"/>
                        <a:pt x="130" y="1251"/>
                      </a:cubicBezTo>
                      <a:cubicBezTo>
                        <a:pt x="122" y="1249"/>
                        <a:pt x="117" y="1237"/>
                        <a:pt x="116" y="1229"/>
                      </a:cubicBezTo>
                      <a:cubicBezTo>
                        <a:pt x="116" y="1224"/>
                        <a:pt x="116" y="1219"/>
                        <a:pt x="117" y="1215"/>
                      </a:cubicBezTo>
                      <a:cubicBezTo>
                        <a:pt x="119" y="1207"/>
                        <a:pt x="126" y="1197"/>
                        <a:pt x="135" y="1197"/>
                      </a:cubicBezTo>
                      <a:cubicBezTo>
                        <a:pt x="134" y="1188"/>
                        <a:pt x="139" y="1182"/>
                        <a:pt x="143" y="1176"/>
                      </a:cubicBezTo>
                      <a:cubicBezTo>
                        <a:pt x="150" y="1168"/>
                        <a:pt x="153" y="1158"/>
                        <a:pt x="147" y="1151"/>
                      </a:cubicBezTo>
                      <a:cubicBezTo>
                        <a:pt x="158" y="1153"/>
                        <a:pt x="160" y="1171"/>
                        <a:pt x="158" y="1180"/>
                      </a:cubicBezTo>
                      <a:cubicBezTo>
                        <a:pt x="154" y="1192"/>
                        <a:pt x="143" y="1200"/>
                        <a:pt x="132" y="1209"/>
                      </a:cubicBezTo>
                      <a:cubicBezTo>
                        <a:pt x="124" y="1215"/>
                        <a:pt x="120" y="1221"/>
                        <a:pt x="120" y="1230"/>
                      </a:cubicBezTo>
                      <a:cubicBezTo>
                        <a:pt x="120" y="1237"/>
                        <a:pt x="123" y="1248"/>
                        <a:pt x="130" y="1251"/>
                      </a:cubicBezTo>
                      <a:cubicBezTo>
                        <a:pt x="129" y="1250"/>
                        <a:pt x="128" y="1249"/>
                        <a:pt x="127" y="1248"/>
                      </a:cubicBezTo>
                      <a:cubicBezTo>
                        <a:pt x="123" y="1245"/>
                        <a:pt x="123" y="1239"/>
                        <a:pt x="127" y="1234"/>
                      </a:cubicBezTo>
                      <a:cubicBezTo>
                        <a:pt x="127" y="1235"/>
                        <a:pt x="129" y="1236"/>
                        <a:pt x="130" y="1236"/>
                      </a:cubicBezTo>
                      <a:cubicBezTo>
                        <a:pt x="125" y="1243"/>
                        <a:pt x="128" y="1249"/>
                        <a:pt x="136" y="1251"/>
                      </a:cubicBezTo>
                      <a:cubicBezTo>
                        <a:pt x="139" y="1252"/>
                        <a:pt x="142" y="1252"/>
                        <a:pt x="145" y="1252"/>
                      </a:cubicBezTo>
                      <a:cubicBezTo>
                        <a:pt x="177" y="1245"/>
                        <a:pt x="209" y="1246"/>
                        <a:pt x="240" y="1253"/>
                      </a:cubicBezTo>
                      <a:cubicBezTo>
                        <a:pt x="215" y="1245"/>
                        <a:pt x="187" y="1233"/>
                        <a:pt x="174" y="1210"/>
                      </a:cubicBezTo>
                      <a:cubicBezTo>
                        <a:pt x="169" y="1198"/>
                        <a:pt x="168" y="1187"/>
                        <a:pt x="172" y="1174"/>
                      </a:cubicBezTo>
                      <a:cubicBezTo>
                        <a:pt x="176" y="1164"/>
                        <a:pt x="183" y="1155"/>
                        <a:pt x="192" y="1150"/>
                      </a:cubicBezTo>
                      <a:cubicBezTo>
                        <a:pt x="213" y="1136"/>
                        <a:pt x="242" y="1143"/>
                        <a:pt x="255" y="1164"/>
                      </a:cubicBezTo>
                      <a:cubicBezTo>
                        <a:pt x="267" y="1183"/>
                        <a:pt x="265" y="1211"/>
                        <a:pt x="242" y="1220"/>
                      </a:cubicBezTo>
                      <a:cubicBezTo>
                        <a:pt x="233" y="1224"/>
                        <a:pt x="221" y="1223"/>
                        <a:pt x="215" y="1214"/>
                      </a:cubicBezTo>
                      <a:cubicBezTo>
                        <a:pt x="212" y="1212"/>
                        <a:pt x="211" y="1208"/>
                        <a:pt x="211" y="1205"/>
                      </a:cubicBezTo>
                      <a:cubicBezTo>
                        <a:pt x="211" y="1205"/>
                        <a:pt x="211" y="1205"/>
                        <a:pt x="211" y="1205"/>
                      </a:cubicBezTo>
                      <a:cubicBezTo>
                        <a:pt x="211" y="1197"/>
                        <a:pt x="217" y="1188"/>
                        <a:pt x="227" y="1188"/>
                      </a:cubicBezTo>
                      <a:cubicBezTo>
                        <a:pt x="236" y="1187"/>
                        <a:pt x="243" y="1194"/>
                        <a:pt x="244" y="1203"/>
                      </a:cubicBezTo>
                      <a:cubicBezTo>
                        <a:pt x="244" y="1212"/>
                        <a:pt x="237" y="1220"/>
                        <a:pt x="228" y="1221"/>
                      </a:cubicBezTo>
                      <a:cubicBezTo>
                        <a:pt x="224" y="1221"/>
                        <a:pt x="221" y="1220"/>
                        <a:pt x="218" y="1218"/>
                      </a:cubicBezTo>
                      <a:cubicBezTo>
                        <a:pt x="218" y="1218"/>
                        <a:pt x="218" y="1218"/>
                        <a:pt x="218" y="1218"/>
                      </a:cubicBezTo>
                      <a:cubicBezTo>
                        <a:pt x="225" y="1223"/>
                        <a:pt x="234" y="1223"/>
                        <a:pt x="242" y="1220"/>
                      </a:cubicBezTo>
                      <a:cubicBezTo>
                        <a:pt x="263" y="1209"/>
                        <a:pt x="263" y="1183"/>
                        <a:pt x="252" y="1165"/>
                      </a:cubicBezTo>
                      <a:cubicBezTo>
                        <a:pt x="240" y="1146"/>
                        <a:pt x="213" y="1139"/>
                        <a:pt x="193" y="1152"/>
                      </a:cubicBezTo>
                      <a:cubicBezTo>
                        <a:pt x="190" y="1154"/>
                        <a:pt x="187" y="1156"/>
                        <a:pt x="184" y="1159"/>
                      </a:cubicBezTo>
                      <a:cubicBezTo>
                        <a:pt x="186" y="1158"/>
                        <a:pt x="188" y="1157"/>
                        <a:pt x="191" y="1156"/>
                      </a:cubicBezTo>
                      <a:cubicBezTo>
                        <a:pt x="199" y="1153"/>
                        <a:pt x="209" y="1156"/>
                        <a:pt x="213" y="1162"/>
                      </a:cubicBezTo>
                      <a:cubicBezTo>
                        <a:pt x="218" y="1169"/>
                        <a:pt x="217" y="1178"/>
                        <a:pt x="209" y="1183"/>
                      </a:cubicBezTo>
                      <a:cubicBezTo>
                        <a:pt x="205" y="1186"/>
                        <a:pt x="199" y="1185"/>
                        <a:pt x="196" y="1182"/>
                      </a:cubicBezTo>
                      <a:cubicBezTo>
                        <a:pt x="189" y="1175"/>
                        <a:pt x="195" y="1166"/>
                        <a:pt x="201" y="1168"/>
                      </a:cubicBezTo>
                      <a:cubicBezTo>
                        <a:pt x="198" y="1169"/>
                        <a:pt x="196" y="1172"/>
                        <a:pt x="196" y="1174"/>
                      </a:cubicBezTo>
                      <a:cubicBezTo>
                        <a:pt x="196" y="1179"/>
                        <a:pt x="200" y="1182"/>
                        <a:pt x="205" y="1181"/>
                      </a:cubicBezTo>
                      <a:cubicBezTo>
                        <a:pt x="208" y="1180"/>
                        <a:pt x="211" y="1177"/>
                        <a:pt x="211" y="1173"/>
                      </a:cubicBezTo>
                      <a:cubicBezTo>
                        <a:pt x="213" y="1167"/>
                        <a:pt x="208" y="1161"/>
                        <a:pt x="202" y="1159"/>
                      </a:cubicBezTo>
                      <a:cubicBezTo>
                        <a:pt x="190" y="1155"/>
                        <a:pt x="179" y="1164"/>
                        <a:pt x="175" y="1175"/>
                      </a:cubicBezTo>
                      <a:cubicBezTo>
                        <a:pt x="171" y="1187"/>
                        <a:pt x="172" y="1197"/>
                        <a:pt x="177" y="1208"/>
                      </a:cubicBezTo>
                      <a:cubicBezTo>
                        <a:pt x="195" y="1241"/>
                        <a:pt x="250" y="1250"/>
                        <a:pt x="286" y="1267"/>
                      </a:cubicBezTo>
                      <a:cubicBezTo>
                        <a:pt x="281" y="1261"/>
                        <a:pt x="277" y="1254"/>
                        <a:pt x="274" y="1245"/>
                      </a:cubicBezTo>
                      <a:cubicBezTo>
                        <a:pt x="273" y="1241"/>
                        <a:pt x="272" y="1237"/>
                        <a:pt x="272" y="1234"/>
                      </a:cubicBezTo>
                      <a:cubicBezTo>
                        <a:pt x="273" y="1234"/>
                        <a:pt x="274" y="1234"/>
                        <a:pt x="275" y="1234"/>
                      </a:cubicBezTo>
                      <a:cubicBezTo>
                        <a:pt x="276" y="1243"/>
                        <a:pt x="280" y="1253"/>
                        <a:pt x="286" y="1260"/>
                      </a:cubicBezTo>
                      <a:cubicBezTo>
                        <a:pt x="289" y="1266"/>
                        <a:pt x="294" y="1270"/>
                        <a:pt x="298" y="1273"/>
                      </a:cubicBezTo>
                      <a:cubicBezTo>
                        <a:pt x="294" y="1268"/>
                        <a:pt x="291" y="1260"/>
                        <a:pt x="292" y="1255"/>
                      </a:cubicBezTo>
                      <a:cubicBezTo>
                        <a:pt x="292" y="1250"/>
                        <a:pt x="295" y="1245"/>
                        <a:pt x="299" y="1242"/>
                      </a:cubicBezTo>
                      <a:cubicBezTo>
                        <a:pt x="305" y="1237"/>
                        <a:pt x="315" y="1237"/>
                        <a:pt x="320" y="1245"/>
                      </a:cubicBezTo>
                      <a:cubicBezTo>
                        <a:pt x="323" y="1250"/>
                        <a:pt x="322" y="1256"/>
                        <a:pt x="319" y="1259"/>
                      </a:cubicBezTo>
                      <a:cubicBezTo>
                        <a:pt x="312" y="1266"/>
                        <a:pt x="303" y="1260"/>
                        <a:pt x="304" y="1254"/>
                      </a:cubicBezTo>
                      <a:cubicBezTo>
                        <a:pt x="306" y="1257"/>
                        <a:pt x="309" y="1259"/>
                        <a:pt x="311" y="1259"/>
                      </a:cubicBezTo>
                      <a:cubicBezTo>
                        <a:pt x="316" y="1259"/>
                        <a:pt x="318" y="1254"/>
                        <a:pt x="317" y="1250"/>
                      </a:cubicBezTo>
                      <a:cubicBezTo>
                        <a:pt x="316" y="1247"/>
                        <a:pt x="313" y="1244"/>
                        <a:pt x="310" y="1243"/>
                      </a:cubicBezTo>
                      <a:cubicBezTo>
                        <a:pt x="303" y="1242"/>
                        <a:pt x="298" y="1248"/>
                        <a:pt x="296" y="1254"/>
                      </a:cubicBezTo>
                      <a:cubicBezTo>
                        <a:pt x="295" y="1258"/>
                        <a:pt x="296" y="1264"/>
                        <a:pt x="298" y="1268"/>
                      </a:cubicBezTo>
                      <a:cubicBezTo>
                        <a:pt x="301" y="1275"/>
                        <a:pt x="307" y="1278"/>
                        <a:pt x="314" y="1282"/>
                      </a:cubicBezTo>
                      <a:cubicBezTo>
                        <a:pt x="335" y="1293"/>
                        <a:pt x="354" y="1308"/>
                        <a:pt x="373" y="1324"/>
                      </a:cubicBezTo>
                      <a:cubicBezTo>
                        <a:pt x="376" y="1327"/>
                        <a:pt x="392" y="1344"/>
                        <a:pt x="404" y="1358"/>
                      </a:cubicBezTo>
                      <a:cubicBezTo>
                        <a:pt x="396" y="1338"/>
                        <a:pt x="395" y="1316"/>
                        <a:pt x="399" y="1294"/>
                      </a:cubicBezTo>
                      <a:cubicBezTo>
                        <a:pt x="400" y="1287"/>
                        <a:pt x="402" y="1282"/>
                        <a:pt x="404" y="1277"/>
                      </a:cubicBezTo>
                      <a:cubicBezTo>
                        <a:pt x="407" y="1267"/>
                        <a:pt x="414" y="1252"/>
                        <a:pt x="403" y="1245"/>
                      </a:cubicBezTo>
                      <a:cubicBezTo>
                        <a:pt x="399" y="1242"/>
                        <a:pt x="393" y="1242"/>
                        <a:pt x="389" y="1246"/>
                      </a:cubicBezTo>
                      <a:cubicBezTo>
                        <a:pt x="387" y="1248"/>
                        <a:pt x="387" y="1252"/>
                        <a:pt x="388" y="1254"/>
                      </a:cubicBezTo>
                      <a:cubicBezTo>
                        <a:pt x="390" y="1257"/>
                        <a:pt x="394" y="1258"/>
                        <a:pt x="397" y="1256"/>
                      </a:cubicBezTo>
                      <a:cubicBezTo>
                        <a:pt x="399" y="1255"/>
                        <a:pt x="399" y="1252"/>
                        <a:pt x="398" y="1250"/>
                      </a:cubicBezTo>
                      <a:cubicBezTo>
                        <a:pt x="402" y="1252"/>
                        <a:pt x="400" y="1261"/>
                        <a:pt x="392" y="1261"/>
                      </a:cubicBezTo>
                      <a:cubicBezTo>
                        <a:pt x="388" y="1260"/>
                        <a:pt x="385" y="1257"/>
                        <a:pt x="384" y="1253"/>
                      </a:cubicBezTo>
                      <a:cubicBezTo>
                        <a:pt x="383" y="1245"/>
                        <a:pt x="389" y="1240"/>
                        <a:pt x="395" y="1240"/>
                      </a:cubicBezTo>
                      <a:cubicBezTo>
                        <a:pt x="401" y="1239"/>
                        <a:pt x="408" y="1244"/>
                        <a:pt x="411" y="1250"/>
                      </a:cubicBezTo>
                      <a:cubicBezTo>
                        <a:pt x="412" y="1253"/>
                        <a:pt x="412" y="1256"/>
                        <a:pt x="412" y="1259"/>
                      </a:cubicBezTo>
                      <a:cubicBezTo>
                        <a:pt x="417" y="1247"/>
                        <a:pt x="422" y="1239"/>
                        <a:pt x="428" y="1231"/>
                      </a:cubicBezTo>
                      <a:cubicBezTo>
                        <a:pt x="439" y="1217"/>
                        <a:pt x="462" y="1200"/>
                        <a:pt x="466" y="1186"/>
                      </a:cubicBezTo>
                      <a:cubicBezTo>
                        <a:pt x="467" y="1183"/>
                        <a:pt x="467" y="1180"/>
                        <a:pt x="467" y="1177"/>
                      </a:cubicBezTo>
                      <a:cubicBezTo>
                        <a:pt x="466" y="1171"/>
                        <a:pt x="464" y="1166"/>
                        <a:pt x="459" y="1161"/>
                      </a:cubicBezTo>
                      <a:cubicBezTo>
                        <a:pt x="454" y="1157"/>
                        <a:pt x="448" y="1154"/>
                        <a:pt x="441" y="1155"/>
                      </a:cubicBezTo>
                      <a:cubicBezTo>
                        <a:pt x="433" y="1155"/>
                        <a:pt x="426" y="1158"/>
                        <a:pt x="420" y="1164"/>
                      </a:cubicBezTo>
                      <a:cubicBezTo>
                        <a:pt x="415" y="1169"/>
                        <a:pt x="412" y="1176"/>
                        <a:pt x="412" y="1184"/>
                      </a:cubicBezTo>
                      <a:cubicBezTo>
                        <a:pt x="411" y="1192"/>
                        <a:pt x="414" y="1199"/>
                        <a:pt x="421" y="1203"/>
                      </a:cubicBezTo>
                      <a:cubicBezTo>
                        <a:pt x="426" y="1205"/>
                        <a:pt x="432" y="1206"/>
                        <a:pt x="437" y="1203"/>
                      </a:cubicBezTo>
                      <a:cubicBezTo>
                        <a:pt x="437" y="1204"/>
                        <a:pt x="436" y="1204"/>
                        <a:pt x="436" y="1204"/>
                      </a:cubicBezTo>
                      <a:cubicBezTo>
                        <a:pt x="426" y="1206"/>
                        <a:pt x="421" y="1195"/>
                        <a:pt x="430" y="1192"/>
                      </a:cubicBezTo>
                      <a:cubicBezTo>
                        <a:pt x="434" y="1191"/>
                        <a:pt x="442" y="1195"/>
                        <a:pt x="447" y="1185"/>
                      </a:cubicBezTo>
                      <a:cubicBezTo>
                        <a:pt x="447" y="1189"/>
                        <a:pt x="446" y="1193"/>
                        <a:pt x="445" y="1196"/>
                      </a:cubicBezTo>
                      <a:cubicBezTo>
                        <a:pt x="444" y="1198"/>
                        <a:pt x="443" y="1199"/>
                        <a:pt x="442" y="1200"/>
                      </a:cubicBezTo>
                      <a:cubicBezTo>
                        <a:pt x="437" y="1206"/>
                        <a:pt x="428" y="1207"/>
                        <a:pt x="421" y="1203"/>
                      </a:cubicBezTo>
                      <a:cubicBezTo>
                        <a:pt x="413" y="1199"/>
                        <a:pt x="410" y="1192"/>
                        <a:pt x="410" y="1184"/>
                      </a:cubicBezTo>
                      <a:cubicBezTo>
                        <a:pt x="410" y="1175"/>
                        <a:pt x="413" y="1168"/>
                        <a:pt x="419" y="1163"/>
                      </a:cubicBezTo>
                      <a:cubicBezTo>
                        <a:pt x="425" y="1157"/>
                        <a:pt x="433" y="1153"/>
                        <a:pt x="441" y="1152"/>
                      </a:cubicBezTo>
                      <a:cubicBezTo>
                        <a:pt x="449" y="1152"/>
                        <a:pt x="456" y="1155"/>
                        <a:pt x="462" y="1160"/>
                      </a:cubicBezTo>
                      <a:cubicBezTo>
                        <a:pt x="466" y="1164"/>
                        <a:pt x="469" y="1170"/>
                        <a:pt x="470" y="1177"/>
                      </a:cubicBezTo>
                      <a:cubicBezTo>
                        <a:pt x="471" y="1180"/>
                        <a:pt x="471" y="1183"/>
                        <a:pt x="470" y="1187"/>
                      </a:cubicBezTo>
                      <a:cubicBezTo>
                        <a:pt x="469" y="1188"/>
                        <a:pt x="469" y="1188"/>
                        <a:pt x="469" y="1188"/>
                      </a:cubicBezTo>
                      <a:cubicBezTo>
                        <a:pt x="470" y="1188"/>
                        <a:pt x="470" y="1188"/>
                        <a:pt x="470" y="1188"/>
                      </a:cubicBezTo>
                      <a:cubicBezTo>
                        <a:pt x="471" y="1187"/>
                        <a:pt x="471" y="1187"/>
                        <a:pt x="471" y="1187"/>
                      </a:cubicBezTo>
                      <a:cubicBezTo>
                        <a:pt x="475" y="1184"/>
                        <a:pt x="480" y="1180"/>
                        <a:pt x="484" y="1177"/>
                      </a:cubicBezTo>
                      <a:cubicBezTo>
                        <a:pt x="496" y="1171"/>
                        <a:pt x="514" y="1165"/>
                        <a:pt x="527" y="1171"/>
                      </a:cubicBezTo>
                      <a:cubicBezTo>
                        <a:pt x="533" y="1174"/>
                        <a:pt x="536" y="1179"/>
                        <a:pt x="539" y="1185"/>
                      </a:cubicBezTo>
                      <a:cubicBezTo>
                        <a:pt x="539" y="1187"/>
                        <a:pt x="539" y="1187"/>
                        <a:pt x="539" y="1187"/>
                      </a:cubicBezTo>
                      <a:cubicBezTo>
                        <a:pt x="541" y="1194"/>
                        <a:pt x="541" y="1201"/>
                        <a:pt x="538" y="1207"/>
                      </a:cubicBezTo>
                      <a:cubicBezTo>
                        <a:pt x="535" y="1214"/>
                        <a:pt x="530" y="1219"/>
                        <a:pt x="524" y="1221"/>
                      </a:cubicBezTo>
                      <a:cubicBezTo>
                        <a:pt x="517" y="1224"/>
                        <a:pt x="509" y="1224"/>
                        <a:pt x="503" y="1219"/>
                      </a:cubicBezTo>
                      <a:cubicBezTo>
                        <a:pt x="499" y="1216"/>
                        <a:pt x="497" y="1213"/>
                        <a:pt x="497" y="1207"/>
                      </a:cubicBezTo>
                      <a:cubicBezTo>
                        <a:pt x="496" y="1202"/>
                        <a:pt x="498" y="1197"/>
                        <a:pt x="503" y="1193"/>
                      </a:cubicBezTo>
                      <a:cubicBezTo>
                        <a:pt x="505" y="1191"/>
                        <a:pt x="507" y="1191"/>
                        <a:pt x="510" y="1190"/>
                      </a:cubicBezTo>
                      <a:cubicBezTo>
                        <a:pt x="507" y="1191"/>
                        <a:pt x="505" y="1192"/>
                        <a:pt x="503" y="1193"/>
                      </a:cubicBezTo>
                      <a:cubicBezTo>
                        <a:pt x="499" y="1197"/>
                        <a:pt x="497" y="1202"/>
                        <a:pt x="497" y="1207"/>
                      </a:cubicBezTo>
                      <a:cubicBezTo>
                        <a:pt x="498" y="1212"/>
                        <a:pt x="500" y="1216"/>
                        <a:pt x="504" y="1219"/>
                      </a:cubicBezTo>
                      <a:cubicBezTo>
                        <a:pt x="510" y="1222"/>
                        <a:pt x="517" y="1223"/>
                        <a:pt x="523" y="1220"/>
                      </a:cubicBezTo>
                      <a:cubicBezTo>
                        <a:pt x="529" y="1217"/>
                        <a:pt x="533" y="1213"/>
                        <a:pt x="536" y="1207"/>
                      </a:cubicBezTo>
                      <a:cubicBezTo>
                        <a:pt x="539" y="1200"/>
                        <a:pt x="539" y="1193"/>
                        <a:pt x="536" y="1186"/>
                      </a:cubicBezTo>
                      <a:cubicBezTo>
                        <a:pt x="534" y="1181"/>
                        <a:pt x="531" y="1177"/>
                        <a:pt x="525" y="1174"/>
                      </a:cubicBezTo>
                      <a:cubicBezTo>
                        <a:pt x="513" y="1168"/>
                        <a:pt x="495" y="1175"/>
                        <a:pt x="484" y="1182"/>
                      </a:cubicBezTo>
                      <a:cubicBezTo>
                        <a:pt x="479" y="1186"/>
                        <a:pt x="473" y="1191"/>
                        <a:pt x="467" y="1197"/>
                      </a:cubicBezTo>
                      <a:cubicBezTo>
                        <a:pt x="468" y="1196"/>
                        <a:pt x="469" y="1196"/>
                        <a:pt x="470" y="1196"/>
                      </a:cubicBezTo>
                      <a:cubicBezTo>
                        <a:pt x="477" y="1194"/>
                        <a:pt x="485" y="1197"/>
                        <a:pt x="487" y="1203"/>
                      </a:cubicBezTo>
                      <a:cubicBezTo>
                        <a:pt x="490" y="1209"/>
                        <a:pt x="489" y="1216"/>
                        <a:pt x="482" y="1219"/>
                      </a:cubicBezTo>
                      <a:cubicBezTo>
                        <a:pt x="478" y="1221"/>
                        <a:pt x="474" y="1220"/>
                        <a:pt x="471" y="1217"/>
                      </a:cubicBezTo>
                      <a:cubicBezTo>
                        <a:pt x="467" y="1211"/>
                        <a:pt x="473" y="1204"/>
                        <a:pt x="477" y="1206"/>
                      </a:cubicBezTo>
                      <a:cubicBezTo>
                        <a:pt x="475" y="1206"/>
                        <a:pt x="473" y="1209"/>
                        <a:pt x="472" y="1211"/>
                      </a:cubicBezTo>
                      <a:cubicBezTo>
                        <a:pt x="472" y="1214"/>
                        <a:pt x="475" y="1217"/>
                        <a:pt x="479" y="1217"/>
                      </a:cubicBezTo>
                      <a:cubicBezTo>
                        <a:pt x="482" y="1216"/>
                        <a:pt x="484" y="1214"/>
                        <a:pt x="485" y="1212"/>
                      </a:cubicBezTo>
                      <a:cubicBezTo>
                        <a:pt x="487" y="1207"/>
                        <a:pt x="483" y="1202"/>
                        <a:pt x="479" y="1199"/>
                      </a:cubicBezTo>
                      <a:cubicBezTo>
                        <a:pt x="475" y="1198"/>
                        <a:pt x="471" y="1199"/>
                        <a:pt x="467" y="1200"/>
                      </a:cubicBezTo>
                      <a:cubicBezTo>
                        <a:pt x="454" y="1204"/>
                        <a:pt x="427" y="1236"/>
                        <a:pt x="422" y="1248"/>
                      </a:cubicBezTo>
                      <a:cubicBezTo>
                        <a:pt x="431" y="1238"/>
                        <a:pt x="444" y="1230"/>
                        <a:pt x="459" y="1226"/>
                      </a:cubicBezTo>
                      <a:cubicBezTo>
                        <a:pt x="494" y="1218"/>
                        <a:pt x="540" y="1235"/>
                        <a:pt x="545" y="1273"/>
                      </a:cubicBezTo>
                      <a:cubicBezTo>
                        <a:pt x="547" y="1286"/>
                        <a:pt x="541" y="1300"/>
                        <a:pt x="529" y="1305"/>
                      </a:cubicBezTo>
                      <a:cubicBezTo>
                        <a:pt x="519" y="1308"/>
                        <a:pt x="508" y="1305"/>
                        <a:pt x="503" y="1296"/>
                      </a:cubicBezTo>
                      <a:cubicBezTo>
                        <a:pt x="498" y="1288"/>
                        <a:pt x="499" y="1277"/>
                        <a:pt x="506" y="1270"/>
                      </a:cubicBezTo>
                      <a:cubicBezTo>
                        <a:pt x="510" y="1266"/>
                        <a:pt x="516" y="1265"/>
                        <a:pt x="522" y="1265"/>
                      </a:cubicBezTo>
                      <a:cubicBezTo>
                        <a:pt x="524" y="1266"/>
                        <a:pt x="526" y="1266"/>
                        <a:pt x="528" y="1267"/>
                      </a:cubicBezTo>
                      <a:cubicBezTo>
                        <a:pt x="532" y="1270"/>
                        <a:pt x="535" y="1275"/>
                        <a:pt x="536" y="1280"/>
                      </a:cubicBezTo>
                      <a:cubicBezTo>
                        <a:pt x="536" y="1289"/>
                        <a:pt x="530" y="1296"/>
                        <a:pt x="521" y="1297"/>
                      </a:cubicBezTo>
                      <a:cubicBezTo>
                        <a:pt x="512" y="1297"/>
                        <a:pt x="505" y="1291"/>
                        <a:pt x="504" y="1282"/>
                      </a:cubicBezTo>
                      <a:cubicBezTo>
                        <a:pt x="504" y="1277"/>
                        <a:pt x="506" y="1273"/>
                        <a:pt x="509" y="1270"/>
                      </a:cubicBezTo>
                      <a:cubicBezTo>
                        <a:pt x="508" y="1270"/>
                        <a:pt x="508" y="1271"/>
                        <a:pt x="507" y="1271"/>
                      </a:cubicBezTo>
                      <a:cubicBezTo>
                        <a:pt x="501" y="1278"/>
                        <a:pt x="500" y="1287"/>
                        <a:pt x="505" y="1295"/>
                      </a:cubicBezTo>
                      <a:cubicBezTo>
                        <a:pt x="510" y="1302"/>
                        <a:pt x="519" y="1304"/>
                        <a:pt x="527" y="1301"/>
                      </a:cubicBezTo>
                      <a:cubicBezTo>
                        <a:pt x="538" y="1297"/>
                        <a:pt x="543" y="1285"/>
                        <a:pt x="541" y="1274"/>
                      </a:cubicBezTo>
                      <a:cubicBezTo>
                        <a:pt x="536" y="1238"/>
                        <a:pt x="492" y="1224"/>
                        <a:pt x="461" y="1231"/>
                      </a:cubicBezTo>
                      <a:cubicBezTo>
                        <a:pt x="429" y="1240"/>
                        <a:pt x="411" y="1265"/>
                        <a:pt x="405" y="1296"/>
                      </a:cubicBezTo>
                      <a:cubicBezTo>
                        <a:pt x="393" y="1359"/>
                        <a:pt x="434" y="1410"/>
                        <a:pt x="485" y="1442"/>
                      </a:cubicBezTo>
                      <a:cubicBezTo>
                        <a:pt x="504" y="1453"/>
                        <a:pt x="519" y="1461"/>
                        <a:pt x="541" y="1465"/>
                      </a:cubicBezTo>
                      <a:cubicBezTo>
                        <a:pt x="562" y="1469"/>
                        <a:pt x="586" y="1468"/>
                        <a:pt x="602" y="1458"/>
                      </a:cubicBezTo>
                      <a:cubicBezTo>
                        <a:pt x="603" y="1458"/>
                        <a:pt x="603" y="1458"/>
                        <a:pt x="603" y="1458"/>
                      </a:cubicBezTo>
                      <a:cubicBezTo>
                        <a:pt x="591" y="1464"/>
                        <a:pt x="575" y="1464"/>
                        <a:pt x="564" y="1462"/>
                      </a:cubicBezTo>
                      <a:cubicBezTo>
                        <a:pt x="540" y="1457"/>
                        <a:pt x="512" y="1435"/>
                        <a:pt x="503" y="1412"/>
                      </a:cubicBezTo>
                      <a:cubicBezTo>
                        <a:pt x="505" y="1412"/>
                        <a:pt x="507" y="1411"/>
                        <a:pt x="508" y="1410"/>
                      </a:cubicBezTo>
                      <a:cubicBezTo>
                        <a:pt x="517" y="1432"/>
                        <a:pt x="541" y="1452"/>
                        <a:pt x="565" y="1458"/>
                      </a:cubicBezTo>
                      <a:cubicBezTo>
                        <a:pt x="580" y="1462"/>
                        <a:pt x="602" y="1461"/>
                        <a:pt x="612" y="1447"/>
                      </a:cubicBezTo>
                      <a:cubicBezTo>
                        <a:pt x="615" y="1443"/>
                        <a:pt x="617" y="1439"/>
                        <a:pt x="617" y="1434"/>
                      </a:cubicBezTo>
                      <a:cubicBezTo>
                        <a:pt x="617" y="1429"/>
                        <a:pt x="616" y="1425"/>
                        <a:pt x="612" y="1421"/>
                      </a:cubicBezTo>
                      <a:cubicBezTo>
                        <a:pt x="609" y="1418"/>
                        <a:pt x="605" y="1416"/>
                        <a:pt x="601" y="1416"/>
                      </a:cubicBezTo>
                      <a:cubicBezTo>
                        <a:pt x="597" y="1416"/>
                        <a:pt x="593" y="1417"/>
                        <a:pt x="590" y="1420"/>
                      </a:cubicBezTo>
                      <a:cubicBezTo>
                        <a:pt x="587" y="1423"/>
                        <a:pt x="586" y="1427"/>
                        <a:pt x="587" y="1431"/>
                      </a:cubicBezTo>
                      <a:cubicBezTo>
                        <a:pt x="588" y="1433"/>
                        <a:pt x="589" y="1434"/>
                        <a:pt x="590" y="1435"/>
                      </a:cubicBezTo>
                      <a:cubicBezTo>
                        <a:pt x="592" y="1436"/>
                        <a:pt x="594" y="1436"/>
                        <a:pt x="595" y="1436"/>
                      </a:cubicBezTo>
                      <a:cubicBezTo>
                        <a:pt x="597" y="1436"/>
                        <a:pt x="598" y="1435"/>
                        <a:pt x="599" y="1434"/>
                      </a:cubicBezTo>
                      <a:cubicBezTo>
                        <a:pt x="600" y="1434"/>
                        <a:pt x="600" y="1432"/>
                        <a:pt x="600" y="1431"/>
                      </a:cubicBezTo>
                      <a:cubicBezTo>
                        <a:pt x="600" y="1432"/>
                        <a:pt x="600" y="1434"/>
                        <a:pt x="599" y="1434"/>
                      </a:cubicBezTo>
                      <a:cubicBezTo>
                        <a:pt x="598" y="1435"/>
                        <a:pt x="597" y="1436"/>
                        <a:pt x="595" y="1436"/>
                      </a:cubicBezTo>
                      <a:cubicBezTo>
                        <a:pt x="593" y="1436"/>
                        <a:pt x="592" y="1436"/>
                        <a:pt x="590" y="1435"/>
                      </a:cubicBezTo>
                      <a:cubicBezTo>
                        <a:pt x="589" y="1434"/>
                        <a:pt x="588" y="1433"/>
                        <a:pt x="587" y="1431"/>
                      </a:cubicBezTo>
                      <a:cubicBezTo>
                        <a:pt x="586" y="1427"/>
                        <a:pt x="587" y="1423"/>
                        <a:pt x="589" y="1420"/>
                      </a:cubicBezTo>
                      <a:cubicBezTo>
                        <a:pt x="592" y="1416"/>
                        <a:pt x="596" y="1415"/>
                        <a:pt x="601" y="1415"/>
                      </a:cubicBezTo>
                      <a:cubicBezTo>
                        <a:pt x="606" y="1415"/>
                        <a:pt x="610" y="1417"/>
                        <a:pt x="613" y="1420"/>
                      </a:cubicBezTo>
                      <a:cubicBezTo>
                        <a:pt x="617" y="1424"/>
                        <a:pt x="619" y="1429"/>
                        <a:pt x="619" y="1434"/>
                      </a:cubicBezTo>
                      <a:cubicBezTo>
                        <a:pt x="619" y="1438"/>
                        <a:pt x="618" y="1441"/>
                        <a:pt x="617" y="1443"/>
                      </a:cubicBezTo>
                      <a:cubicBezTo>
                        <a:pt x="618" y="1441"/>
                        <a:pt x="619" y="1439"/>
                        <a:pt x="620" y="1437"/>
                      </a:cubicBezTo>
                      <a:cubicBezTo>
                        <a:pt x="625" y="1424"/>
                        <a:pt x="624" y="1412"/>
                        <a:pt x="622" y="1399"/>
                      </a:cubicBezTo>
                      <a:cubicBezTo>
                        <a:pt x="618" y="1383"/>
                        <a:pt x="612" y="1373"/>
                        <a:pt x="602" y="1359"/>
                      </a:cubicBezTo>
                      <a:cubicBezTo>
                        <a:pt x="584" y="1336"/>
                        <a:pt x="557" y="1313"/>
                        <a:pt x="557" y="1281"/>
                      </a:cubicBezTo>
                      <a:cubicBezTo>
                        <a:pt x="557" y="1276"/>
                        <a:pt x="558" y="1271"/>
                        <a:pt x="559" y="1267"/>
                      </a:cubicBezTo>
                      <a:cubicBezTo>
                        <a:pt x="560" y="1262"/>
                        <a:pt x="563" y="1257"/>
                        <a:pt x="565" y="1251"/>
                      </a:cubicBezTo>
                      <a:cubicBezTo>
                        <a:pt x="568" y="1238"/>
                        <a:pt x="560" y="1230"/>
                        <a:pt x="552" y="1230"/>
                      </a:cubicBezTo>
                      <a:cubicBezTo>
                        <a:pt x="549" y="1230"/>
                        <a:pt x="546" y="1232"/>
                        <a:pt x="544" y="1234"/>
                      </a:cubicBezTo>
                      <a:cubicBezTo>
                        <a:pt x="542" y="1237"/>
                        <a:pt x="542" y="1240"/>
                        <a:pt x="544" y="1242"/>
                      </a:cubicBezTo>
                      <a:cubicBezTo>
                        <a:pt x="545" y="1245"/>
                        <a:pt x="550" y="1246"/>
                        <a:pt x="552" y="1244"/>
                      </a:cubicBezTo>
                      <a:cubicBezTo>
                        <a:pt x="554" y="1242"/>
                        <a:pt x="554" y="1240"/>
                        <a:pt x="553" y="1237"/>
                      </a:cubicBezTo>
                      <a:cubicBezTo>
                        <a:pt x="555" y="1239"/>
                        <a:pt x="555" y="1243"/>
                        <a:pt x="554" y="1245"/>
                      </a:cubicBezTo>
                      <a:cubicBezTo>
                        <a:pt x="552" y="1247"/>
                        <a:pt x="550" y="1248"/>
                        <a:pt x="547" y="1247"/>
                      </a:cubicBezTo>
                      <a:cubicBezTo>
                        <a:pt x="539" y="1245"/>
                        <a:pt x="538" y="1235"/>
                        <a:pt x="544" y="1230"/>
                      </a:cubicBezTo>
                      <a:cubicBezTo>
                        <a:pt x="547" y="1228"/>
                        <a:pt x="552" y="1227"/>
                        <a:pt x="557" y="1228"/>
                      </a:cubicBezTo>
                      <a:cubicBezTo>
                        <a:pt x="564" y="1230"/>
                        <a:pt x="568" y="1238"/>
                        <a:pt x="567" y="1247"/>
                      </a:cubicBezTo>
                      <a:cubicBezTo>
                        <a:pt x="569" y="1244"/>
                        <a:pt x="570" y="1242"/>
                        <a:pt x="571" y="1239"/>
                      </a:cubicBezTo>
                      <a:cubicBezTo>
                        <a:pt x="573" y="1234"/>
                        <a:pt x="572" y="1228"/>
                        <a:pt x="567" y="1223"/>
                      </a:cubicBezTo>
                      <a:cubicBezTo>
                        <a:pt x="561" y="1216"/>
                        <a:pt x="550" y="1216"/>
                        <a:pt x="542" y="1222"/>
                      </a:cubicBezTo>
                      <a:cubicBezTo>
                        <a:pt x="537" y="1226"/>
                        <a:pt x="533" y="1230"/>
                        <a:pt x="525" y="1231"/>
                      </a:cubicBezTo>
                      <a:cubicBezTo>
                        <a:pt x="519" y="1231"/>
                        <a:pt x="513" y="1229"/>
                        <a:pt x="509" y="1223"/>
                      </a:cubicBezTo>
                      <a:cubicBezTo>
                        <a:pt x="526" y="1232"/>
                        <a:pt x="530" y="1217"/>
                        <a:pt x="543" y="1211"/>
                      </a:cubicBezTo>
                      <a:cubicBezTo>
                        <a:pt x="550" y="1208"/>
                        <a:pt x="559" y="1207"/>
                        <a:pt x="565" y="1212"/>
                      </a:cubicBezTo>
                      <a:cubicBezTo>
                        <a:pt x="571" y="1216"/>
                        <a:pt x="577" y="1226"/>
                        <a:pt x="573" y="1236"/>
                      </a:cubicBezTo>
                      <a:cubicBezTo>
                        <a:pt x="574" y="1235"/>
                        <a:pt x="574" y="1235"/>
                        <a:pt x="574" y="1234"/>
                      </a:cubicBezTo>
                      <a:cubicBezTo>
                        <a:pt x="584" y="1221"/>
                        <a:pt x="597" y="1214"/>
                        <a:pt x="613" y="1215"/>
                      </a:cubicBezTo>
                      <a:cubicBezTo>
                        <a:pt x="617" y="1216"/>
                        <a:pt x="620" y="1216"/>
                        <a:pt x="623" y="1217"/>
                      </a:cubicBezTo>
                      <a:cubicBezTo>
                        <a:pt x="622" y="1218"/>
                        <a:pt x="622" y="1219"/>
                        <a:pt x="622" y="1219"/>
                      </a:cubicBezTo>
                      <a:cubicBezTo>
                        <a:pt x="619" y="1219"/>
                        <a:pt x="616" y="1218"/>
                        <a:pt x="613" y="1218"/>
                      </a:cubicBezTo>
                      <a:cubicBezTo>
                        <a:pt x="597" y="1218"/>
                        <a:pt x="586" y="1224"/>
                        <a:pt x="577" y="1237"/>
                      </a:cubicBezTo>
                      <a:cubicBezTo>
                        <a:pt x="576" y="1238"/>
                        <a:pt x="575" y="1239"/>
                        <a:pt x="574" y="1241"/>
                      </a:cubicBezTo>
                      <a:cubicBezTo>
                        <a:pt x="578" y="1237"/>
                        <a:pt x="583" y="1234"/>
                        <a:pt x="589" y="1233"/>
                      </a:cubicBezTo>
                      <a:cubicBezTo>
                        <a:pt x="593" y="1232"/>
                        <a:pt x="596" y="1232"/>
                        <a:pt x="600" y="1233"/>
                      </a:cubicBezTo>
                      <a:cubicBezTo>
                        <a:pt x="604" y="1234"/>
                        <a:pt x="606" y="1235"/>
                        <a:pt x="609" y="1238"/>
                      </a:cubicBezTo>
                      <a:cubicBezTo>
                        <a:pt x="616" y="1243"/>
                        <a:pt x="618" y="1254"/>
                        <a:pt x="612" y="1260"/>
                      </a:cubicBezTo>
                      <a:cubicBezTo>
                        <a:pt x="609" y="1263"/>
                        <a:pt x="605" y="1265"/>
                        <a:pt x="602" y="1265"/>
                      </a:cubicBezTo>
                      <a:cubicBezTo>
                        <a:pt x="600" y="1265"/>
                        <a:pt x="598" y="1264"/>
                        <a:pt x="596" y="1263"/>
                      </a:cubicBezTo>
                      <a:cubicBezTo>
                        <a:pt x="593" y="1262"/>
                        <a:pt x="591" y="1259"/>
                        <a:pt x="590" y="1256"/>
                      </a:cubicBezTo>
                      <a:cubicBezTo>
                        <a:pt x="590" y="1255"/>
                        <a:pt x="590" y="1253"/>
                        <a:pt x="590" y="1252"/>
                      </a:cubicBezTo>
                      <a:cubicBezTo>
                        <a:pt x="590" y="1251"/>
                        <a:pt x="591" y="1250"/>
                        <a:pt x="591" y="1249"/>
                      </a:cubicBezTo>
                      <a:cubicBezTo>
                        <a:pt x="592" y="1247"/>
                        <a:pt x="595" y="1245"/>
                        <a:pt x="598" y="1245"/>
                      </a:cubicBezTo>
                      <a:cubicBezTo>
                        <a:pt x="599" y="1245"/>
                        <a:pt x="601" y="1246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1" y="1246"/>
                        <a:pt x="599" y="1246"/>
                        <a:pt x="598" y="1246"/>
                      </a:cubicBezTo>
                      <a:cubicBezTo>
                        <a:pt x="595" y="1246"/>
                        <a:pt x="593" y="1247"/>
                        <a:pt x="592" y="1249"/>
                      </a:cubicBezTo>
                      <a:cubicBezTo>
                        <a:pt x="592" y="1250"/>
                        <a:pt x="591" y="1251"/>
                        <a:pt x="591" y="1252"/>
                      </a:cubicBezTo>
                      <a:cubicBezTo>
                        <a:pt x="591" y="1253"/>
                        <a:pt x="591" y="1254"/>
                        <a:pt x="592" y="1256"/>
                      </a:cubicBezTo>
                      <a:cubicBezTo>
                        <a:pt x="593" y="1258"/>
                        <a:pt x="595" y="1260"/>
                        <a:pt x="597" y="1262"/>
                      </a:cubicBezTo>
                      <a:cubicBezTo>
                        <a:pt x="599" y="1262"/>
                        <a:pt x="600" y="1263"/>
                        <a:pt x="602" y="1263"/>
                      </a:cubicBezTo>
                      <a:cubicBezTo>
                        <a:pt x="605" y="1262"/>
                        <a:pt x="608" y="1261"/>
                        <a:pt x="610" y="1259"/>
                      </a:cubicBezTo>
                      <a:cubicBezTo>
                        <a:pt x="615" y="1253"/>
                        <a:pt x="613" y="1245"/>
                        <a:pt x="607" y="1240"/>
                      </a:cubicBezTo>
                      <a:cubicBezTo>
                        <a:pt x="605" y="1238"/>
                        <a:pt x="602" y="1237"/>
                        <a:pt x="599" y="1237"/>
                      </a:cubicBezTo>
                      <a:cubicBezTo>
                        <a:pt x="596" y="1236"/>
                        <a:pt x="593" y="1236"/>
                        <a:pt x="590" y="1237"/>
                      </a:cubicBezTo>
                      <a:cubicBezTo>
                        <a:pt x="587" y="1238"/>
                        <a:pt x="584" y="1239"/>
                        <a:pt x="581" y="1241"/>
                      </a:cubicBezTo>
                      <a:cubicBezTo>
                        <a:pt x="577" y="1244"/>
                        <a:pt x="573" y="1247"/>
                        <a:pt x="570" y="1252"/>
                      </a:cubicBezTo>
                      <a:cubicBezTo>
                        <a:pt x="565" y="1261"/>
                        <a:pt x="562" y="1271"/>
                        <a:pt x="562" y="1281"/>
                      </a:cubicBezTo>
                      <a:cubicBezTo>
                        <a:pt x="562" y="1307"/>
                        <a:pt x="583" y="1328"/>
                        <a:pt x="599" y="1349"/>
                      </a:cubicBezTo>
                      <a:cubicBezTo>
                        <a:pt x="597" y="1345"/>
                        <a:pt x="594" y="1341"/>
                        <a:pt x="592" y="1337"/>
                      </a:cubicBezTo>
                      <a:cubicBezTo>
                        <a:pt x="586" y="1324"/>
                        <a:pt x="587" y="1305"/>
                        <a:pt x="600" y="1297"/>
                      </a:cubicBezTo>
                      <a:cubicBezTo>
                        <a:pt x="608" y="1291"/>
                        <a:pt x="618" y="1290"/>
                        <a:pt x="621" y="1280"/>
                      </a:cubicBezTo>
                      <a:cubicBezTo>
                        <a:pt x="628" y="1284"/>
                        <a:pt x="629" y="1297"/>
                        <a:pt x="621" y="1306"/>
                      </a:cubicBezTo>
                      <a:cubicBezTo>
                        <a:pt x="613" y="1315"/>
                        <a:pt x="595" y="1321"/>
                        <a:pt x="598" y="1336"/>
                      </a:cubicBezTo>
                      <a:cubicBezTo>
                        <a:pt x="599" y="1345"/>
                        <a:pt x="606" y="1352"/>
                        <a:pt x="605" y="1356"/>
                      </a:cubicBezTo>
                      <a:cubicBezTo>
                        <a:pt x="604" y="1355"/>
                        <a:pt x="604" y="1355"/>
                        <a:pt x="604" y="1355"/>
                      </a:cubicBezTo>
                      <a:cubicBezTo>
                        <a:pt x="605" y="1356"/>
                        <a:pt x="605" y="1356"/>
                        <a:pt x="606" y="1357"/>
                      </a:cubicBezTo>
                      <a:cubicBezTo>
                        <a:pt x="616" y="1371"/>
                        <a:pt x="622" y="1381"/>
                        <a:pt x="625" y="1398"/>
                      </a:cubicBezTo>
                      <a:cubicBezTo>
                        <a:pt x="628" y="1412"/>
                        <a:pt x="628" y="1424"/>
                        <a:pt x="622" y="1438"/>
                      </a:cubicBezTo>
                      <a:cubicBezTo>
                        <a:pt x="618" y="1447"/>
                        <a:pt x="611" y="1455"/>
                        <a:pt x="603" y="1460"/>
                      </a:cubicBezTo>
                      <a:cubicBezTo>
                        <a:pt x="586" y="1470"/>
                        <a:pt x="562" y="1472"/>
                        <a:pt x="540" y="1468"/>
                      </a:cubicBezTo>
                      <a:cubicBezTo>
                        <a:pt x="531" y="1466"/>
                        <a:pt x="523" y="1464"/>
                        <a:pt x="515" y="1461"/>
                      </a:cubicBezTo>
                      <a:cubicBezTo>
                        <a:pt x="500" y="1456"/>
                        <a:pt x="488" y="1447"/>
                        <a:pt x="472" y="1445"/>
                      </a:cubicBezTo>
                      <a:cubicBezTo>
                        <a:pt x="465" y="1445"/>
                        <a:pt x="456" y="1445"/>
                        <a:pt x="451" y="1449"/>
                      </a:cubicBezTo>
                      <a:cubicBezTo>
                        <a:pt x="447" y="1452"/>
                        <a:pt x="444" y="1458"/>
                        <a:pt x="447" y="1462"/>
                      </a:cubicBezTo>
                      <a:cubicBezTo>
                        <a:pt x="448" y="1463"/>
                        <a:pt x="450" y="1464"/>
                        <a:pt x="452" y="1463"/>
                      </a:cubicBezTo>
                      <a:cubicBezTo>
                        <a:pt x="453" y="1462"/>
                        <a:pt x="454" y="1461"/>
                        <a:pt x="454" y="1460"/>
                      </a:cubicBezTo>
                      <a:cubicBezTo>
                        <a:pt x="453" y="1458"/>
                        <a:pt x="453" y="1458"/>
                        <a:pt x="452" y="1457"/>
                      </a:cubicBezTo>
                      <a:cubicBezTo>
                        <a:pt x="451" y="1457"/>
                        <a:pt x="449" y="1457"/>
                        <a:pt x="449" y="1459"/>
                      </a:cubicBezTo>
                      <a:cubicBezTo>
                        <a:pt x="449" y="1460"/>
                        <a:pt x="449" y="1460"/>
                        <a:pt x="450" y="1461"/>
                      </a:cubicBezTo>
                      <a:cubicBezTo>
                        <a:pt x="449" y="1461"/>
                        <a:pt x="448" y="1460"/>
                        <a:pt x="448" y="1459"/>
                      </a:cubicBezTo>
                      <a:cubicBezTo>
                        <a:pt x="447" y="1458"/>
                        <a:pt x="448" y="1456"/>
                        <a:pt x="450" y="1455"/>
                      </a:cubicBezTo>
                      <a:cubicBezTo>
                        <a:pt x="452" y="1454"/>
                        <a:pt x="455" y="1455"/>
                        <a:pt x="456" y="1457"/>
                      </a:cubicBezTo>
                      <a:cubicBezTo>
                        <a:pt x="457" y="1459"/>
                        <a:pt x="457" y="1461"/>
                        <a:pt x="457" y="1463"/>
                      </a:cubicBezTo>
                      <a:cubicBezTo>
                        <a:pt x="456" y="1465"/>
                        <a:pt x="454" y="1466"/>
                        <a:pt x="452" y="1467"/>
                      </a:cubicBezTo>
                      <a:cubicBezTo>
                        <a:pt x="450" y="1467"/>
                        <a:pt x="447" y="1467"/>
                        <a:pt x="445" y="1464"/>
                      </a:cubicBezTo>
                      <a:cubicBezTo>
                        <a:pt x="442" y="1460"/>
                        <a:pt x="444" y="1455"/>
                        <a:pt x="447" y="1451"/>
                      </a:cubicBezTo>
                      <a:cubicBezTo>
                        <a:pt x="449" y="1449"/>
                        <a:pt x="451" y="1447"/>
                        <a:pt x="453" y="1446"/>
                      </a:cubicBezTo>
                      <a:cubicBezTo>
                        <a:pt x="443" y="1449"/>
                        <a:pt x="437" y="1456"/>
                        <a:pt x="434" y="1466"/>
                      </a:cubicBezTo>
                      <a:cubicBezTo>
                        <a:pt x="432" y="1471"/>
                        <a:pt x="432" y="1477"/>
                        <a:pt x="436" y="1483"/>
                      </a:cubicBezTo>
                      <a:cubicBezTo>
                        <a:pt x="436" y="1483"/>
                        <a:pt x="436" y="1483"/>
                        <a:pt x="436" y="1483"/>
                      </a:cubicBezTo>
                      <a:cubicBezTo>
                        <a:pt x="434" y="1477"/>
                        <a:pt x="436" y="1471"/>
                        <a:pt x="445" y="1472"/>
                      </a:cubicBezTo>
                      <a:cubicBezTo>
                        <a:pt x="450" y="1473"/>
                        <a:pt x="458" y="1483"/>
                        <a:pt x="469" y="1473"/>
                      </a:cubicBezTo>
                      <a:close/>
                      <a:moveTo>
                        <a:pt x="108" y="1506"/>
                      </a:moveTo>
                      <a:cubicBezTo>
                        <a:pt x="135" y="1516"/>
                        <a:pt x="155" y="1504"/>
                        <a:pt x="169" y="1504"/>
                      </a:cubicBezTo>
                      <a:cubicBezTo>
                        <a:pt x="184" y="1504"/>
                        <a:pt x="183" y="1522"/>
                        <a:pt x="167" y="1525"/>
                      </a:cubicBezTo>
                      <a:cubicBezTo>
                        <a:pt x="149" y="1529"/>
                        <a:pt x="126" y="1519"/>
                        <a:pt x="108" y="1506"/>
                      </a:cubicBezTo>
                      <a:close/>
                      <a:moveTo>
                        <a:pt x="190" y="1626"/>
                      </a:moveTo>
                      <a:cubicBezTo>
                        <a:pt x="192" y="1638"/>
                        <a:pt x="184" y="1664"/>
                        <a:pt x="171" y="1674"/>
                      </a:cubicBezTo>
                      <a:cubicBezTo>
                        <a:pt x="158" y="1683"/>
                        <a:pt x="148" y="1675"/>
                        <a:pt x="160" y="1662"/>
                      </a:cubicBezTo>
                      <a:cubicBezTo>
                        <a:pt x="169" y="1652"/>
                        <a:pt x="188" y="1640"/>
                        <a:pt x="190" y="1626"/>
                      </a:cubicBezTo>
                      <a:close/>
                      <a:moveTo>
                        <a:pt x="266" y="1511"/>
                      </a:moveTo>
                      <a:cubicBezTo>
                        <a:pt x="264" y="1510"/>
                        <a:pt x="262" y="1510"/>
                        <a:pt x="260" y="1511"/>
                      </a:cubicBezTo>
                      <a:cubicBezTo>
                        <a:pt x="259" y="1512"/>
                        <a:pt x="258" y="1515"/>
                        <a:pt x="260" y="1516"/>
                      </a:cubicBezTo>
                      <a:cubicBezTo>
                        <a:pt x="261" y="1518"/>
                        <a:pt x="264" y="1518"/>
                        <a:pt x="265" y="1517"/>
                      </a:cubicBezTo>
                      <a:cubicBezTo>
                        <a:pt x="267" y="1515"/>
                        <a:pt x="267" y="1513"/>
                        <a:pt x="266" y="1511"/>
                      </a:cubicBezTo>
                      <a:close/>
                      <a:moveTo>
                        <a:pt x="217" y="1555"/>
                      </a:moveTo>
                      <a:cubicBezTo>
                        <a:pt x="213" y="1546"/>
                        <a:pt x="225" y="1542"/>
                        <a:pt x="229" y="1540"/>
                      </a:cubicBezTo>
                      <a:cubicBezTo>
                        <a:pt x="232" y="1539"/>
                        <a:pt x="234" y="1537"/>
                        <a:pt x="234" y="1534"/>
                      </a:cubicBezTo>
                      <a:cubicBezTo>
                        <a:pt x="236" y="1538"/>
                        <a:pt x="235" y="1547"/>
                        <a:pt x="234" y="1551"/>
                      </a:cubicBezTo>
                      <a:cubicBezTo>
                        <a:pt x="231" y="1557"/>
                        <a:pt x="226" y="1561"/>
                        <a:pt x="219" y="1557"/>
                      </a:cubicBezTo>
                      <a:cubicBezTo>
                        <a:pt x="222" y="1556"/>
                        <a:pt x="226" y="1553"/>
                        <a:pt x="227" y="1549"/>
                      </a:cubicBezTo>
                      <a:cubicBezTo>
                        <a:pt x="226" y="1551"/>
                        <a:pt x="221" y="1554"/>
                        <a:pt x="217" y="1555"/>
                      </a:cubicBezTo>
                      <a:close/>
                      <a:moveTo>
                        <a:pt x="270" y="1532"/>
                      </a:moveTo>
                      <a:cubicBezTo>
                        <a:pt x="267" y="1529"/>
                        <a:pt x="262" y="1529"/>
                        <a:pt x="259" y="1532"/>
                      </a:cubicBezTo>
                      <a:cubicBezTo>
                        <a:pt x="256" y="1534"/>
                        <a:pt x="255" y="1539"/>
                        <a:pt x="258" y="1542"/>
                      </a:cubicBezTo>
                      <a:cubicBezTo>
                        <a:pt x="261" y="1545"/>
                        <a:pt x="266" y="1546"/>
                        <a:pt x="269" y="1543"/>
                      </a:cubicBezTo>
                      <a:cubicBezTo>
                        <a:pt x="272" y="1540"/>
                        <a:pt x="272" y="1536"/>
                        <a:pt x="270" y="1532"/>
                      </a:cubicBezTo>
                      <a:close/>
                      <a:moveTo>
                        <a:pt x="270" y="1520"/>
                      </a:moveTo>
                      <a:cubicBezTo>
                        <a:pt x="268" y="1518"/>
                        <a:pt x="265" y="1518"/>
                        <a:pt x="263" y="1520"/>
                      </a:cubicBezTo>
                      <a:cubicBezTo>
                        <a:pt x="261" y="1521"/>
                        <a:pt x="261" y="1524"/>
                        <a:pt x="262" y="1527"/>
                      </a:cubicBezTo>
                      <a:cubicBezTo>
                        <a:pt x="264" y="1529"/>
                        <a:pt x="267" y="1529"/>
                        <a:pt x="269" y="1527"/>
                      </a:cubicBezTo>
                      <a:cubicBezTo>
                        <a:pt x="271" y="1525"/>
                        <a:pt x="272" y="1522"/>
                        <a:pt x="270" y="1520"/>
                      </a:cubicBezTo>
                      <a:close/>
                      <a:moveTo>
                        <a:pt x="192" y="1606"/>
                      </a:moveTo>
                      <a:cubicBezTo>
                        <a:pt x="192" y="1603"/>
                        <a:pt x="191" y="1600"/>
                        <a:pt x="190" y="1598"/>
                      </a:cubicBezTo>
                      <a:cubicBezTo>
                        <a:pt x="187" y="1595"/>
                        <a:pt x="183" y="1593"/>
                        <a:pt x="178" y="1595"/>
                      </a:cubicBezTo>
                      <a:cubicBezTo>
                        <a:pt x="173" y="1597"/>
                        <a:pt x="171" y="1602"/>
                        <a:pt x="172" y="1606"/>
                      </a:cubicBezTo>
                      <a:cubicBezTo>
                        <a:pt x="173" y="1614"/>
                        <a:pt x="179" y="1613"/>
                        <a:pt x="183" y="1616"/>
                      </a:cubicBezTo>
                      <a:cubicBezTo>
                        <a:pt x="187" y="1620"/>
                        <a:pt x="188" y="1627"/>
                        <a:pt x="184" y="1633"/>
                      </a:cubicBezTo>
                      <a:cubicBezTo>
                        <a:pt x="181" y="1640"/>
                        <a:pt x="174" y="1645"/>
                        <a:pt x="165" y="1643"/>
                      </a:cubicBezTo>
                      <a:cubicBezTo>
                        <a:pt x="161" y="1642"/>
                        <a:pt x="156" y="1639"/>
                        <a:pt x="157" y="1634"/>
                      </a:cubicBezTo>
                      <a:cubicBezTo>
                        <a:pt x="161" y="1637"/>
                        <a:pt x="168" y="1636"/>
                        <a:pt x="169" y="1630"/>
                      </a:cubicBezTo>
                      <a:cubicBezTo>
                        <a:pt x="169" y="1626"/>
                        <a:pt x="166" y="1619"/>
                        <a:pt x="163" y="1612"/>
                      </a:cubicBezTo>
                      <a:cubicBezTo>
                        <a:pt x="160" y="1604"/>
                        <a:pt x="159" y="1597"/>
                        <a:pt x="161" y="1590"/>
                      </a:cubicBezTo>
                      <a:cubicBezTo>
                        <a:pt x="164" y="1577"/>
                        <a:pt x="180" y="1571"/>
                        <a:pt x="192" y="1577"/>
                      </a:cubicBezTo>
                      <a:cubicBezTo>
                        <a:pt x="198" y="1580"/>
                        <a:pt x="202" y="1586"/>
                        <a:pt x="204" y="1592"/>
                      </a:cubicBezTo>
                      <a:cubicBezTo>
                        <a:pt x="206" y="1599"/>
                        <a:pt x="208" y="1618"/>
                        <a:pt x="215" y="1624"/>
                      </a:cubicBezTo>
                      <a:cubicBezTo>
                        <a:pt x="221" y="1628"/>
                        <a:pt x="226" y="1626"/>
                        <a:pt x="228" y="1621"/>
                      </a:cubicBezTo>
                      <a:cubicBezTo>
                        <a:pt x="232" y="1625"/>
                        <a:pt x="229" y="1633"/>
                        <a:pt x="224" y="1636"/>
                      </a:cubicBezTo>
                      <a:cubicBezTo>
                        <a:pt x="214" y="1642"/>
                        <a:pt x="198" y="1638"/>
                        <a:pt x="192" y="1624"/>
                      </a:cubicBezTo>
                      <a:cubicBezTo>
                        <a:pt x="190" y="1619"/>
                        <a:pt x="191" y="1614"/>
                        <a:pt x="192" y="1606"/>
                      </a:cubicBezTo>
                      <a:close/>
                      <a:moveTo>
                        <a:pt x="96" y="1695"/>
                      </a:moveTo>
                      <a:cubicBezTo>
                        <a:pt x="94" y="1694"/>
                        <a:pt x="94" y="1691"/>
                        <a:pt x="95" y="1689"/>
                      </a:cubicBezTo>
                      <a:cubicBezTo>
                        <a:pt x="97" y="1688"/>
                        <a:pt x="100" y="1687"/>
                        <a:pt x="101" y="1689"/>
                      </a:cubicBezTo>
                      <a:cubicBezTo>
                        <a:pt x="103" y="1690"/>
                        <a:pt x="103" y="1693"/>
                        <a:pt x="102" y="1695"/>
                      </a:cubicBezTo>
                      <a:cubicBezTo>
                        <a:pt x="100" y="1697"/>
                        <a:pt x="98" y="1697"/>
                        <a:pt x="96" y="1695"/>
                      </a:cubicBezTo>
                      <a:close/>
                      <a:moveTo>
                        <a:pt x="88" y="1691"/>
                      </a:moveTo>
                      <a:cubicBezTo>
                        <a:pt x="87" y="1690"/>
                        <a:pt x="87" y="1688"/>
                        <a:pt x="88" y="1687"/>
                      </a:cubicBezTo>
                      <a:cubicBezTo>
                        <a:pt x="89" y="1686"/>
                        <a:pt x="91" y="1685"/>
                        <a:pt x="93" y="1687"/>
                      </a:cubicBezTo>
                      <a:cubicBezTo>
                        <a:pt x="94" y="1688"/>
                        <a:pt x="94" y="1690"/>
                        <a:pt x="93" y="1691"/>
                      </a:cubicBezTo>
                      <a:cubicBezTo>
                        <a:pt x="92" y="1693"/>
                        <a:pt x="90" y="1693"/>
                        <a:pt x="88" y="1691"/>
                      </a:cubicBezTo>
                      <a:close/>
                      <a:moveTo>
                        <a:pt x="106" y="1695"/>
                      </a:moveTo>
                      <a:cubicBezTo>
                        <a:pt x="104" y="1693"/>
                        <a:pt x="103" y="1689"/>
                        <a:pt x="106" y="1686"/>
                      </a:cubicBezTo>
                      <a:cubicBezTo>
                        <a:pt x="108" y="1683"/>
                        <a:pt x="112" y="1683"/>
                        <a:pt x="115" y="1685"/>
                      </a:cubicBezTo>
                      <a:cubicBezTo>
                        <a:pt x="117" y="1688"/>
                        <a:pt x="118" y="1692"/>
                        <a:pt x="115" y="1694"/>
                      </a:cubicBezTo>
                      <a:cubicBezTo>
                        <a:pt x="113" y="1697"/>
                        <a:pt x="109" y="1697"/>
                        <a:pt x="106" y="1695"/>
                      </a:cubicBezTo>
                      <a:close/>
                      <a:moveTo>
                        <a:pt x="190" y="1605"/>
                      </a:moveTo>
                      <a:cubicBezTo>
                        <a:pt x="190" y="1600"/>
                        <a:pt x="187" y="1596"/>
                        <a:pt x="182" y="1596"/>
                      </a:cubicBezTo>
                      <a:cubicBezTo>
                        <a:pt x="174" y="1596"/>
                        <a:pt x="172" y="1606"/>
                        <a:pt x="177" y="1611"/>
                      </a:cubicBezTo>
                      <a:cubicBezTo>
                        <a:pt x="181" y="1614"/>
                        <a:pt x="185" y="1614"/>
                        <a:pt x="188" y="1620"/>
                      </a:cubicBezTo>
                      <a:cubicBezTo>
                        <a:pt x="187" y="1613"/>
                        <a:pt x="190" y="1611"/>
                        <a:pt x="190" y="1605"/>
                      </a:cubicBezTo>
                      <a:close/>
                      <a:moveTo>
                        <a:pt x="179" y="1572"/>
                      </a:moveTo>
                      <a:cubicBezTo>
                        <a:pt x="171" y="1571"/>
                        <a:pt x="164" y="1578"/>
                        <a:pt x="161" y="1583"/>
                      </a:cubicBezTo>
                      <a:cubicBezTo>
                        <a:pt x="153" y="1581"/>
                        <a:pt x="151" y="1564"/>
                        <a:pt x="163" y="1560"/>
                      </a:cubicBezTo>
                      <a:cubicBezTo>
                        <a:pt x="171" y="1558"/>
                        <a:pt x="180" y="1564"/>
                        <a:pt x="179" y="1572"/>
                      </a:cubicBezTo>
                      <a:close/>
                      <a:moveTo>
                        <a:pt x="172" y="1695"/>
                      </a:moveTo>
                      <a:cubicBezTo>
                        <a:pt x="175" y="1680"/>
                        <a:pt x="194" y="1686"/>
                        <a:pt x="200" y="1687"/>
                      </a:cubicBezTo>
                      <a:cubicBezTo>
                        <a:pt x="206" y="1688"/>
                        <a:pt x="209" y="1687"/>
                        <a:pt x="213" y="1684"/>
                      </a:cubicBezTo>
                      <a:cubicBezTo>
                        <a:pt x="211" y="1690"/>
                        <a:pt x="202" y="1701"/>
                        <a:pt x="196" y="1705"/>
                      </a:cubicBezTo>
                      <a:cubicBezTo>
                        <a:pt x="188" y="1710"/>
                        <a:pt x="178" y="1710"/>
                        <a:pt x="172" y="1699"/>
                      </a:cubicBezTo>
                      <a:cubicBezTo>
                        <a:pt x="177" y="1701"/>
                        <a:pt x="185" y="1700"/>
                        <a:pt x="190" y="1697"/>
                      </a:cubicBezTo>
                      <a:cubicBezTo>
                        <a:pt x="187" y="1698"/>
                        <a:pt x="178" y="1698"/>
                        <a:pt x="172" y="1695"/>
                      </a:cubicBezTo>
                      <a:close/>
                      <a:moveTo>
                        <a:pt x="142" y="1562"/>
                      </a:moveTo>
                      <a:cubicBezTo>
                        <a:pt x="135" y="1594"/>
                        <a:pt x="111" y="1606"/>
                        <a:pt x="103" y="1619"/>
                      </a:cubicBezTo>
                      <a:cubicBezTo>
                        <a:pt x="94" y="1634"/>
                        <a:pt x="111" y="1644"/>
                        <a:pt x="124" y="1631"/>
                      </a:cubicBezTo>
                      <a:cubicBezTo>
                        <a:pt x="138" y="1616"/>
                        <a:pt x="144" y="1587"/>
                        <a:pt x="142" y="1562"/>
                      </a:cubicBezTo>
                      <a:close/>
                      <a:moveTo>
                        <a:pt x="249" y="1496"/>
                      </a:moveTo>
                      <a:cubicBezTo>
                        <a:pt x="250" y="1500"/>
                        <a:pt x="250" y="1503"/>
                        <a:pt x="249" y="1507"/>
                      </a:cubicBezTo>
                      <a:cubicBezTo>
                        <a:pt x="248" y="1519"/>
                        <a:pt x="241" y="1529"/>
                        <a:pt x="231" y="1536"/>
                      </a:cubicBezTo>
                      <a:cubicBezTo>
                        <a:pt x="218" y="1543"/>
                        <a:pt x="200" y="1542"/>
                        <a:pt x="191" y="1531"/>
                      </a:cubicBezTo>
                      <a:cubicBezTo>
                        <a:pt x="187" y="1526"/>
                        <a:pt x="185" y="1520"/>
                        <a:pt x="185" y="1514"/>
                      </a:cubicBezTo>
                      <a:cubicBezTo>
                        <a:pt x="185" y="1510"/>
                        <a:pt x="186" y="1507"/>
                        <a:pt x="189" y="1504"/>
                      </a:cubicBezTo>
                      <a:cubicBezTo>
                        <a:pt x="193" y="1500"/>
                        <a:pt x="199" y="1498"/>
                        <a:pt x="204" y="1500"/>
                      </a:cubicBezTo>
                      <a:cubicBezTo>
                        <a:pt x="207" y="1501"/>
                        <a:pt x="210" y="1504"/>
                        <a:pt x="212" y="1507"/>
                      </a:cubicBezTo>
                      <a:cubicBezTo>
                        <a:pt x="214" y="1514"/>
                        <a:pt x="211" y="1521"/>
                        <a:pt x="205" y="1524"/>
                      </a:cubicBezTo>
                      <a:cubicBezTo>
                        <a:pt x="198" y="1527"/>
                        <a:pt x="191" y="1524"/>
                        <a:pt x="188" y="1517"/>
                      </a:cubicBezTo>
                      <a:cubicBezTo>
                        <a:pt x="186" y="1512"/>
                        <a:pt x="187" y="1506"/>
                        <a:pt x="191" y="1503"/>
                      </a:cubicBezTo>
                      <a:cubicBezTo>
                        <a:pt x="191" y="1503"/>
                        <a:pt x="190" y="1503"/>
                        <a:pt x="190" y="1504"/>
                      </a:cubicBezTo>
                      <a:cubicBezTo>
                        <a:pt x="187" y="1507"/>
                        <a:pt x="186" y="1510"/>
                        <a:pt x="185" y="1514"/>
                      </a:cubicBezTo>
                      <a:cubicBezTo>
                        <a:pt x="185" y="1520"/>
                        <a:pt x="188" y="1526"/>
                        <a:pt x="191" y="1530"/>
                      </a:cubicBezTo>
                      <a:cubicBezTo>
                        <a:pt x="201" y="1541"/>
                        <a:pt x="218" y="1541"/>
                        <a:pt x="230" y="1534"/>
                      </a:cubicBezTo>
                      <a:cubicBezTo>
                        <a:pt x="240" y="1528"/>
                        <a:pt x="246" y="1516"/>
                        <a:pt x="247" y="1504"/>
                      </a:cubicBezTo>
                      <a:cubicBezTo>
                        <a:pt x="247" y="1501"/>
                        <a:pt x="247" y="1499"/>
                        <a:pt x="246" y="1496"/>
                      </a:cubicBezTo>
                      <a:lnTo>
                        <a:pt x="249" y="1496"/>
                      </a:lnTo>
                      <a:close/>
                      <a:moveTo>
                        <a:pt x="213" y="1459"/>
                      </a:moveTo>
                      <a:cubicBezTo>
                        <a:pt x="211" y="1445"/>
                        <a:pt x="217" y="1430"/>
                        <a:pt x="233" y="1423"/>
                      </a:cubicBezTo>
                      <a:cubicBezTo>
                        <a:pt x="239" y="1421"/>
                        <a:pt x="245" y="1420"/>
                        <a:pt x="251" y="1422"/>
                      </a:cubicBezTo>
                      <a:cubicBezTo>
                        <a:pt x="256" y="1423"/>
                        <a:pt x="260" y="1425"/>
                        <a:pt x="263" y="1429"/>
                      </a:cubicBezTo>
                      <a:cubicBezTo>
                        <a:pt x="267" y="1434"/>
                        <a:pt x="268" y="1441"/>
                        <a:pt x="266" y="1447"/>
                      </a:cubicBezTo>
                      <a:cubicBezTo>
                        <a:pt x="264" y="1450"/>
                        <a:pt x="262" y="1453"/>
                        <a:pt x="258" y="1454"/>
                      </a:cubicBezTo>
                      <a:cubicBezTo>
                        <a:pt x="253" y="1456"/>
                        <a:pt x="247" y="1455"/>
                        <a:pt x="243" y="1451"/>
                      </a:cubicBezTo>
                      <a:cubicBezTo>
                        <a:pt x="241" y="1449"/>
                        <a:pt x="240" y="1446"/>
                        <a:pt x="240" y="1443"/>
                      </a:cubicBezTo>
                      <a:cubicBezTo>
                        <a:pt x="239" y="1438"/>
                        <a:pt x="244" y="1432"/>
                        <a:pt x="250" y="1432"/>
                      </a:cubicBezTo>
                      <a:cubicBezTo>
                        <a:pt x="256" y="1432"/>
                        <a:pt x="261" y="1436"/>
                        <a:pt x="261" y="1442"/>
                      </a:cubicBezTo>
                      <a:cubicBezTo>
                        <a:pt x="262" y="1448"/>
                        <a:pt x="257" y="1453"/>
                        <a:pt x="251" y="1454"/>
                      </a:cubicBezTo>
                      <a:cubicBezTo>
                        <a:pt x="249" y="1454"/>
                        <a:pt x="247" y="1453"/>
                        <a:pt x="246" y="1453"/>
                      </a:cubicBezTo>
                      <a:cubicBezTo>
                        <a:pt x="246" y="1453"/>
                        <a:pt x="246" y="1453"/>
                        <a:pt x="246" y="1453"/>
                      </a:cubicBezTo>
                      <a:cubicBezTo>
                        <a:pt x="250" y="1455"/>
                        <a:pt x="254" y="1455"/>
                        <a:pt x="258" y="1454"/>
                      </a:cubicBezTo>
                      <a:cubicBezTo>
                        <a:pt x="261" y="1452"/>
                        <a:pt x="264" y="1450"/>
                        <a:pt x="265" y="1446"/>
                      </a:cubicBezTo>
                      <a:cubicBezTo>
                        <a:pt x="267" y="1441"/>
                        <a:pt x="266" y="1435"/>
                        <a:pt x="262" y="1430"/>
                      </a:cubicBezTo>
                      <a:cubicBezTo>
                        <a:pt x="259" y="1426"/>
                        <a:pt x="255" y="1424"/>
                        <a:pt x="251" y="1423"/>
                      </a:cubicBezTo>
                      <a:cubicBezTo>
                        <a:pt x="245" y="1422"/>
                        <a:pt x="240" y="1423"/>
                        <a:pt x="234" y="1425"/>
                      </a:cubicBezTo>
                      <a:cubicBezTo>
                        <a:pt x="218" y="1432"/>
                        <a:pt x="213" y="1446"/>
                        <a:pt x="216" y="1459"/>
                      </a:cubicBezTo>
                      <a:lnTo>
                        <a:pt x="213" y="1459"/>
                      </a:lnTo>
                      <a:close/>
                      <a:moveTo>
                        <a:pt x="275" y="1199"/>
                      </a:moveTo>
                      <a:cubicBezTo>
                        <a:pt x="278" y="1197"/>
                        <a:pt x="282" y="1198"/>
                        <a:pt x="284" y="1202"/>
                      </a:cubicBezTo>
                      <a:cubicBezTo>
                        <a:pt x="285" y="1205"/>
                        <a:pt x="284" y="1209"/>
                        <a:pt x="281" y="1210"/>
                      </a:cubicBezTo>
                      <a:cubicBezTo>
                        <a:pt x="277" y="1212"/>
                        <a:pt x="274" y="1210"/>
                        <a:pt x="272" y="1207"/>
                      </a:cubicBezTo>
                      <a:cubicBezTo>
                        <a:pt x="271" y="1204"/>
                        <a:pt x="272" y="1200"/>
                        <a:pt x="275" y="1199"/>
                      </a:cubicBezTo>
                      <a:close/>
                      <a:moveTo>
                        <a:pt x="285" y="1191"/>
                      </a:moveTo>
                      <a:cubicBezTo>
                        <a:pt x="287" y="1189"/>
                        <a:pt x="290" y="1191"/>
                        <a:pt x="291" y="1193"/>
                      </a:cubicBezTo>
                      <a:cubicBezTo>
                        <a:pt x="292" y="1196"/>
                        <a:pt x="291" y="1198"/>
                        <a:pt x="289" y="1200"/>
                      </a:cubicBezTo>
                      <a:cubicBezTo>
                        <a:pt x="286" y="1201"/>
                        <a:pt x="283" y="1200"/>
                        <a:pt x="282" y="1197"/>
                      </a:cubicBezTo>
                      <a:cubicBezTo>
                        <a:pt x="281" y="1195"/>
                        <a:pt x="282" y="1192"/>
                        <a:pt x="285" y="1191"/>
                      </a:cubicBezTo>
                      <a:close/>
                      <a:moveTo>
                        <a:pt x="269" y="1213"/>
                      </a:moveTo>
                      <a:cubicBezTo>
                        <a:pt x="274" y="1211"/>
                        <a:pt x="280" y="1213"/>
                        <a:pt x="282" y="1218"/>
                      </a:cubicBezTo>
                      <a:cubicBezTo>
                        <a:pt x="284" y="1223"/>
                        <a:pt x="282" y="1229"/>
                        <a:pt x="277" y="1231"/>
                      </a:cubicBezTo>
                      <a:cubicBezTo>
                        <a:pt x="272" y="1233"/>
                        <a:pt x="267" y="1231"/>
                        <a:pt x="264" y="1226"/>
                      </a:cubicBezTo>
                      <a:cubicBezTo>
                        <a:pt x="262" y="1221"/>
                        <a:pt x="264" y="1215"/>
                        <a:pt x="269" y="1213"/>
                      </a:cubicBezTo>
                      <a:close/>
                      <a:moveTo>
                        <a:pt x="481" y="1339"/>
                      </a:moveTo>
                      <a:cubicBezTo>
                        <a:pt x="483" y="1323"/>
                        <a:pt x="474" y="1301"/>
                        <a:pt x="460" y="1292"/>
                      </a:cubicBezTo>
                      <a:cubicBezTo>
                        <a:pt x="446" y="1283"/>
                        <a:pt x="434" y="1293"/>
                        <a:pt x="447" y="1306"/>
                      </a:cubicBezTo>
                      <a:cubicBezTo>
                        <a:pt x="457" y="1316"/>
                        <a:pt x="478" y="1324"/>
                        <a:pt x="481" y="1339"/>
                      </a:cubicBezTo>
                      <a:close/>
                      <a:moveTo>
                        <a:pt x="300" y="1444"/>
                      </a:moveTo>
                      <a:cubicBezTo>
                        <a:pt x="307" y="1468"/>
                        <a:pt x="333" y="1494"/>
                        <a:pt x="353" y="1491"/>
                      </a:cubicBezTo>
                      <a:cubicBezTo>
                        <a:pt x="374" y="1488"/>
                        <a:pt x="370" y="1467"/>
                        <a:pt x="352" y="1470"/>
                      </a:cubicBezTo>
                      <a:cubicBezTo>
                        <a:pt x="342" y="1471"/>
                        <a:pt x="314" y="1467"/>
                        <a:pt x="300" y="1444"/>
                      </a:cubicBezTo>
                      <a:close/>
                      <a:moveTo>
                        <a:pt x="299" y="1457"/>
                      </a:moveTo>
                      <a:cubicBezTo>
                        <a:pt x="304" y="1465"/>
                        <a:pt x="304" y="1475"/>
                        <a:pt x="301" y="1484"/>
                      </a:cubicBezTo>
                      <a:cubicBezTo>
                        <a:pt x="295" y="1503"/>
                        <a:pt x="275" y="1520"/>
                        <a:pt x="279" y="1538"/>
                      </a:cubicBezTo>
                      <a:cubicBezTo>
                        <a:pt x="281" y="1546"/>
                        <a:pt x="287" y="1553"/>
                        <a:pt x="295" y="1554"/>
                      </a:cubicBezTo>
                      <a:cubicBezTo>
                        <a:pt x="300" y="1555"/>
                        <a:pt x="305" y="1553"/>
                        <a:pt x="307" y="1548"/>
                      </a:cubicBezTo>
                      <a:cubicBezTo>
                        <a:pt x="303" y="1550"/>
                        <a:pt x="296" y="1550"/>
                        <a:pt x="293" y="1545"/>
                      </a:cubicBezTo>
                      <a:cubicBezTo>
                        <a:pt x="290" y="1541"/>
                        <a:pt x="291" y="1534"/>
                        <a:pt x="295" y="1529"/>
                      </a:cubicBezTo>
                      <a:cubicBezTo>
                        <a:pt x="307" y="1514"/>
                        <a:pt x="320" y="1501"/>
                        <a:pt x="315" y="1480"/>
                      </a:cubicBezTo>
                      <a:cubicBezTo>
                        <a:pt x="313" y="1472"/>
                        <a:pt x="308" y="1465"/>
                        <a:pt x="299" y="1457"/>
                      </a:cubicBezTo>
                      <a:close/>
                      <a:moveTo>
                        <a:pt x="151" y="1271"/>
                      </a:moveTo>
                      <a:cubicBezTo>
                        <a:pt x="162" y="1281"/>
                        <a:pt x="147" y="1294"/>
                        <a:pt x="143" y="1300"/>
                      </a:cubicBezTo>
                      <a:cubicBezTo>
                        <a:pt x="139" y="1304"/>
                        <a:pt x="138" y="1307"/>
                        <a:pt x="139" y="1312"/>
                      </a:cubicBezTo>
                      <a:cubicBezTo>
                        <a:pt x="135" y="1308"/>
                        <a:pt x="129" y="1294"/>
                        <a:pt x="129" y="1287"/>
                      </a:cubicBezTo>
                      <a:cubicBezTo>
                        <a:pt x="129" y="1277"/>
                        <a:pt x="135" y="1268"/>
                        <a:pt x="147" y="1269"/>
                      </a:cubicBezTo>
                      <a:cubicBezTo>
                        <a:pt x="143" y="1272"/>
                        <a:pt x="139" y="1280"/>
                        <a:pt x="140" y="1285"/>
                      </a:cubicBezTo>
                      <a:cubicBezTo>
                        <a:pt x="141" y="1282"/>
                        <a:pt x="145" y="1275"/>
                        <a:pt x="151" y="1271"/>
                      </a:cubicBezTo>
                      <a:close/>
                      <a:moveTo>
                        <a:pt x="429" y="1177"/>
                      </a:moveTo>
                      <a:cubicBezTo>
                        <a:pt x="432" y="1177"/>
                        <a:pt x="436" y="1175"/>
                        <a:pt x="435" y="1171"/>
                      </a:cubicBezTo>
                      <a:cubicBezTo>
                        <a:pt x="435" y="1169"/>
                        <a:pt x="433" y="1168"/>
                        <a:pt x="432" y="1169"/>
                      </a:cubicBezTo>
                      <a:cubicBezTo>
                        <a:pt x="430" y="1169"/>
                        <a:pt x="430" y="1171"/>
                        <a:pt x="431" y="1171"/>
                      </a:cubicBezTo>
                      <a:cubicBezTo>
                        <a:pt x="430" y="1171"/>
                        <a:pt x="429" y="1170"/>
                        <a:pt x="429" y="1169"/>
                      </a:cubicBezTo>
                      <a:cubicBezTo>
                        <a:pt x="428" y="1167"/>
                        <a:pt x="429" y="1164"/>
                        <a:pt x="432" y="1162"/>
                      </a:cubicBezTo>
                      <a:cubicBezTo>
                        <a:pt x="434" y="1161"/>
                        <a:pt x="439" y="1161"/>
                        <a:pt x="441" y="1164"/>
                      </a:cubicBezTo>
                      <a:cubicBezTo>
                        <a:pt x="443" y="1167"/>
                        <a:pt x="443" y="1171"/>
                        <a:pt x="445" y="1173"/>
                      </a:cubicBezTo>
                      <a:cubicBezTo>
                        <a:pt x="447" y="1176"/>
                        <a:pt x="451" y="1175"/>
                        <a:pt x="453" y="1174"/>
                      </a:cubicBezTo>
                      <a:cubicBezTo>
                        <a:pt x="450" y="1178"/>
                        <a:pt x="450" y="1178"/>
                        <a:pt x="451" y="1182"/>
                      </a:cubicBezTo>
                      <a:cubicBezTo>
                        <a:pt x="453" y="1186"/>
                        <a:pt x="460" y="1196"/>
                        <a:pt x="450" y="1204"/>
                      </a:cubicBezTo>
                      <a:cubicBezTo>
                        <a:pt x="457" y="1201"/>
                        <a:pt x="461" y="1194"/>
                        <a:pt x="463" y="1187"/>
                      </a:cubicBezTo>
                      <a:cubicBezTo>
                        <a:pt x="464" y="1179"/>
                        <a:pt x="462" y="1170"/>
                        <a:pt x="457" y="1165"/>
                      </a:cubicBezTo>
                      <a:cubicBezTo>
                        <a:pt x="451" y="1158"/>
                        <a:pt x="437" y="1155"/>
                        <a:pt x="428" y="1161"/>
                      </a:cubicBezTo>
                      <a:cubicBezTo>
                        <a:pt x="424" y="1163"/>
                        <a:pt x="420" y="1169"/>
                        <a:pt x="423" y="1174"/>
                      </a:cubicBezTo>
                      <a:cubicBezTo>
                        <a:pt x="424" y="1176"/>
                        <a:pt x="426" y="1177"/>
                        <a:pt x="429" y="1177"/>
                      </a:cubicBezTo>
                      <a:close/>
                      <a:moveTo>
                        <a:pt x="472" y="1194"/>
                      </a:moveTo>
                      <a:cubicBezTo>
                        <a:pt x="490" y="1184"/>
                        <a:pt x="509" y="1188"/>
                        <a:pt x="519" y="1187"/>
                      </a:cubicBezTo>
                      <a:cubicBezTo>
                        <a:pt x="530" y="1186"/>
                        <a:pt x="531" y="1176"/>
                        <a:pt x="519" y="1174"/>
                      </a:cubicBezTo>
                      <a:cubicBezTo>
                        <a:pt x="505" y="1172"/>
                        <a:pt x="479" y="1185"/>
                        <a:pt x="472" y="1194"/>
                      </a:cubicBezTo>
                      <a:close/>
                      <a:moveTo>
                        <a:pt x="157" y="1227"/>
                      </a:moveTo>
                      <a:cubicBezTo>
                        <a:pt x="155" y="1229"/>
                        <a:pt x="155" y="1231"/>
                        <a:pt x="157" y="1233"/>
                      </a:cubicBezTo>
                      <a:cubicBezTo>
                        <a:pt x="158" y="1234"/>
                        <a:pt x="161" y="1234"/>
                        <a:pt x="162" y="1232"/>
                      </a:cubicBezTo>
                      <a:cubicBezTo>
                        <a:pt x="164" y="1231"/>
                        <a:pt x="164" y="1228"/>
                        <a:pt x="162" y="1227"/>
                      </a:cubicBezTo>
                      <a:cubicBezTo>
                        <a:pt x="160" y="1225"/>
                        <a:pt x="158" y="1225"/>
                        <a:pt x="157" y="1227"/>
                      </a:cubicBezTo>
                      <a:close/>
                      <a:moveTo>
                        <a:pt x="129" y="1225"/>
                      </a:moveTo>
                      <a:cubicBezTo>
                        <a:pt x="126" y="1228"/>
                        <a:pt x="126" y="1232"/>
                        <a:pt x="129" y="1235"/>
                      </a:cubicBezTo>
                      <a:cubicBezTo>
                        <a:pt x="132" y="1238"/>
                        <a:pt x="137" y="1237"/>
                        <a:pt x="140" y="1235"/>
                      </a:cubicBezTo>
                      <a:cubicBezTo>
                        <a:pt x="142" y="1232"/>
                        <a:pt x="142" y="1227"/>
                        <a:pt x="139" y="1224"/>
                      </a:cubicBezTo>
                      <a:cubicBezTo>
                        <a:pt x="136" y="1221"/>
                        <a:pt x="131" y="1222"/>
                        <a:pt x="129" y="1225"/>
                      </a:cubicBezTo>
                      <a:close/>
                      <a:moveTo>
                        <a:pt x="145" y="1224"/>
                      </a:moveTo>
                      <a:cubicBezTo>
                        <a:pt x="143" y="1226"/>
                        <a:pt x="143" y="1229"/>
                        <a:pt x="145" y="1231"/>
                      </a:cubicBezTo>
                      <a:cubicBezTo>
                        <a:pt x="147" y="1233"/>
                        <a:pt x="150" y="1233"/>
                        <a:pt x="152" y="1231"/>
                      </a:cubicBezTo>
                      <a:cubicBezTo>
                        <a:pt x="154" y="1229"/>
                        <a:pt x="154" y="1225"/>
                        <a:pt x="152" y="1223"/>
                      </a:cubicBezTo>
                      <a:cubicBezTo>
                        <a:pt x="150" y="1221"/>
                        <a:pt x="147" y="1221"/>
                        <a:pt x="145" y="1224"/>
                      </a:cubicBezTo>
                      <a:close/>
                      <a:moveTo>
                        <a:pt x="119" y="1248"/>
                      </a:moveTo>
                      <a:cubicBezTo>
                        <a:pt x="121" y="1229"/>
                        <a:pt x="95" y="1229"/>
                        <a:pt x="87" y="1228"/>
                      </a:cubicBezTo>
                      <a:cubicBezTo>
                        <a:pt x="80" y="1226"/>
                        <a:pt x="75" y="1224"/>
                        <a:pt x="72" y="1219"/>
                      </a:cubicBezTo>
                      <a:cubicBezTo>
                        <a:pt x="72" y="1227"/>
                        <a:pt x="79" y="1245"/>
                        <a:pt x="85" y="1252"/>
                      </a:cubicBezTo>
                      <a:cubicBezTo>
                        <a:pt x="93" y="1261"/>
                        <a:pt x="106" y="1264"/>
                        <a:pt x="117" y="1254"/>
                      </a:cubicBezTo>
                      <a:cubicBezTo>
                        <a:pt x="110" y="1254"/>
                        <a:pt x="100" y="1250"/>
                        <a:pt x="96" y="1244"/>
                      </a:cubicBezTo>
                      <a:cubicBezTo>
                        <a:pt x="100" y="1246"/>
                        <a:pt x="110" y="1249"/>
                        <a:pt x="119" y="1248"/>
                      </a:cubicBezTo>
                      <a:close/>
                      <a:moveTo>
                        <a:pt x="116" y="1268"/>
                      </a:moveTo>
                      <a:cubicBezTo>
                        <a:pt x="81" y="1280"/>
                        <a:pt x="59" y="1327"/>
                        <a:pt x="75" y="1353"/>
                      </a:cubicBezTo>
                      <a:cubicBezTo>
                        <a:pt x="89" y="1375"/>
                        <a:pt x="107" y="1362"/>
                        <a:pt x="100" y="1341"/>
                      </a:cubicBezTo>
                      <a:cubicBezTo>
                        <a:pt x="94" y="1326"/>
                        <a:pt x="83" y="1289"/>
                        <a:pt x="116" y="1268"/>
                      </a:cubicBezTo>
                      <a:close/>
                      <a:moveTo>
                        <a:pt x="383" y="1437"/>
                      </a:moveTo>
                      <a:cubicBezTo>
                        <a:pt x="384" y="1439"/>
                        <a:pt x="387" y="1440"/>
                        <a:pt x="389" y="1440"/>
                      </a:cubicBezTo>
                      <a:cubicBezTo>
                        <a:pt x="391" y="1439"/>
                        <a:pt x="392" y="1436"/>
                        <a:pt x="391" y="1433"/>
                      </a:cubicBezTo>
                      <a:cubicBezTo>
                        <a:pt x="390" y="1431"/>
                        <a:pt x="388" y="1430"/>
                        <a:pt x="385" y="1431"/>
                      </a:cubicBezTo>
                      <a:cubicBezTo>
                        <a:pt x="383" y="1432"/>
                        <a:pt x="382" y="1435"/>
                        <a:pt x="383" y="1437"/>
                      </a:cubicBezTo>
                      <a:close/>
                      <a:moveTo>
                        <a:pt x="373" y="1446"/>
                      </a:moveTo>
                      <a:cubicBezTo>
                        <a:pt x="374" y="1449"/>
                        <a:pt x="377" y="1451"/>
                        <a:pt x="380" y="1449"/>
                      </a:cubicBezTo>
                      <a:cubicBezTo>
                        <a:pt x="383" y="1448"/>
                        <a:pt x="384" y="1445"/>
                        <a:pt x="383" y="1442"/>
                      </a:cubicBezTo>
                      <a:cubicBezTo>
                        <a:pt x="382" y="1439"/>
                        <a:pt x="379" y="1438"/>
                        <a:pt x="376" y="1439"/>
                      </a:cubicBezTo>
                      <a:cubicBezTo>
                        <a:pt x="373" y="1440"/>
                        <a:pt x="371" y="1443"/>
                        <a:pt x="373" y="1446"/>
                      </a:cubicBezTo>
                      <a:close/>
                      <a:moveTo>
                        <a:pt x="358" y="1455"/>
                      </a:moveTo>
                      <a:cubicBezTo>
                        <a:pt x="359" y="1459"/>
                        <a:pt x="364" y="1461"/>
                        <a:pt x="368" y="1459"/>
                      </a:cubicBezTo>
                      <a:cubicBezTo>
                        <a:pt x="371" y="1458"/>
                        <a:pt x="373" y="1453"/>
                        <a:pt x="372" y="1449"/>
                      </a:cubicBezTo>
                      <a:cubicBezTo>
                        <a:pt x="370" y="1446"/>
                        <a:pt x="365" y="1444"/>
                        <a:pt x="362" y="1445"/>
                      </a:cubicBezTo>
                      <a:cubicBezTo>
                        <a:pt x="358" y="1447"/>
                        <a:pt x="356" y="1451"/>
                        <a:pt x="358" y="1455"/>
                      </a:cubicBezTo>
                      <a:close/>
                      <a:moveTo>
                        <a:pt x="332" y="1398"/>
                      </a:moveTo>
                      <a:cubicBezTo>
                        <a:pt x="336" y="1391"/>
                        <a:pt x="343" y="1384"/>
                        <a:pt x="353" y="1383"/>
                      </a:cubicBezTo>
                      <a:cubicBezTo>
                        <a:pt x="369" y="1382"/>
                        <a:pt x="380" y="1392"/>
                        <a:pt x="382" y="1407"/>
                      </a:cubicBezTo>
                      <a:cubicBezTo>
                        <a:pt x="387" y="1436"/>
                        <a:pt x="421" y="1431"/>
                        <a:pt x="416" y="1399"/>
                      </a:cubicBezTo>
                      <a:cubicBezTo>
                        <a:pt x="414" y="1384"/>
                        <a:pt x="400" y="1372"/>
                        <a:pt x="388" y="1368"/>
                      </a:cubicBezTo>
                      <a:cubicBezTo>
                        <a:pt x="365" y="1360"/>
                        <a:pt x="333" y="1373"/>
                        <a:pt x="332" y="1398"/>
                      </a:cubicBezTo>
                      <a:close/>
                      <a:moveTo>
                        <a:pt x="412" y="1356"/>
                      </a:moveTo>
                      <a:cubicBezTo>
                        <a:pt x="392" y="1309"/>
                        <a:pt x="419" y="1244"/>
                        <a:pt x="460" y="1236"/>
                      </a:cubicBezTo>
                      <a:cubicBezTo>
                        <a:pt x="494" y="1229"/>
                        <a:pt x="498" y="1260"/>
                        <a:pt x="470" y="1272"/>
                      </a:cubicBezTo>
                      <a:cubicBezTo>
                        <a:pt x="450" y="1280"/>
                        <a:pt x="403" y="1303"/>
                        <a:pt x="412" y="1356"/>
                      </a:cubicBezTo>
                      <a:close/>
                      <a:moveTo>
                        <a:pt x="397" y="1346"/>
                      </a:moveTo>
                      <a:cubicBezTo>
                        <a:pt x="363" y="1312"/>
                        <a:pt x="359" y="1294"/>
                        <a:pt x="349" y="1259"/>
                      </a:cubicBezTo>
                      <a:cubicBezTo>
                        <a:pt x="346" y="1249"/>
                        <a:pt x="340" y="1240"/>
                        <a:pt x="332" y="1236"/>
                      </a:cubicBezTo>
                      <a:cubicBezTo>
                        <a:pt x="322" y="1230"/>
                        <a:pt x="309" y="1230"/>
                        <a:pt x="302" y="1233"/>
                      </a:cubicBezTo>
                      <a:cubicBezTo>
                        <a:pt x="310" y="1215"/>
                        <a:pt x="337" y="1218"/>
                        <a:pt x="346" y="1222"/>
                      </a:cubicBezTo>
                      <a:cubicBezTo>
                        <a:pt x="365" y="1230"/>
                        <a:pt x="380" y="1249"/>
                        <a:pt x="385" y="1270"/>
                      </a:cubicBezTo>
                      <a:cubicBezTo>
                        <a:pt x="390" y="1292"/>
                        <a:pt x="389" y="1323"/>
                        <a:pt x="397" y="1346"/>
                      </a:cubicBezTo>
                      <a:close/>
                      <a:moveTo>
                        <a:pt x="346" y="1337"/>
                      </a:moveTo>
                      <a:cubicBezTo>
                        <a:pt x="336" y="1332"/>
                        <a:pt x="323" y="1332"/>
                        <a:pt x="313" y="1334"/>
                      </a:cubicBezTo>
                      <a:cubicBezTo>
                        <a:pt x="301" y="1336"/>
                        <a:pt x="285" y="1346"/>
                        <a:pt x="283" y="1359"/>
                      </a:cubicBezTo>
                      <a:cubicBezTo>
                        <a:pt x="269" y="1357"/>
                        <a:pt x="258" y="1363"/>
                        <a:pt x="249" y="1370"/>
                      </a:cubicBezTo>
                      <a:cubicBezTo>
                        <a:pt x="235" y="1379"/>
                        <a:pt x="218" y="1383"/>
                        <a:pt x="209" y="1372"/>
                      </a:cubicBezTo>
                      <a:cubicBezTo>
                        <a:pt x="210" y="1389"/>
                        <a:pt x="238" y="1396"/>
                        <a:pt x="252" y="1393"/>
                      </a:cubicBezTo>
                      <a:cubicBezTo>
                        <a:pt x="273" y="1389"/>
                        <a:pt x="286" y="1372"/>
                        <a:pt x="302" y="1355"/>
                      </a:cubicBezTo>
                      <a:cubicBezTo>
                        <a:pt x="311" y="1346"/>
                        <a:pt x="325" y="1337"/>
                        <a:pt x="346" y="1337"/>
                      </a:cubicBezTo>
                      <a:close/>
                      <a:moveTo>
                        <a:pt x="49" y="1325"/>
                      </a:moveTo>
                      <a:cubicBezTo>
                        <a:pt x="47" y="1339"/>
                        <a:pt x="46" y="1370"/>
                        <a:pt x="63" y="1381"/>
                      </a:cubicBezTo>
                      <a:cubicBezTo>
                        <a:pt x="62" y="1382"/>
                        <a:pt x="63" y="1385"/>
                        <a:pt x="65" y="1387"/>
                      </a:cubicBezTo>
                      <a:cubicBezTo>
                        <a:pt x="54" y="1384"/>
                        <a:pt x="47" y="1371"/>
                        <a:pt x="45" y="1357"/>
                      </a:cubicBezTo>
                      <a:cubicBezTo>
                        <a:pt x="44" y="1345"/>
                        <a:pt x="46" y="1332"/>
                        <a:pt x="49" y="1325"/>
                      </a:cubicBezTo>
                      <a:close/>
                      <a:moveTo>
                        <a:pt x="104" y="1371"/>
                      </a:moveTo>
                      <a:cubicBezTo>
                        <a:pt x="104" y="1374"/>
                        <a:pt x="107" y="1377"/>
                        <a:pt x="111" y="1377"/>
                      </a:cubicBezTo>
                      <a:cubicBezTo>
                        <a:pt x="114" y="1376"/>
                        <a:pt x="117" y="1374"/>
                        <a:pt x="117" y="1370"/>
                      </a:cubicBezTo>
                      <a:cubicBezTo>
                        <a:pt x="116" y="1367"/>
                        <a:pt x="113" y="1364"/>
                        <a:pt x="110" y="1364"/>
                      </a:cubicBezTo>
                      <a:cubicBezTo>
                        <a:pt x="107" y="1364"/>
                        <a:pt x="104" y="1367"/>
                        <a:pt x="104" y="1371"/>
                      </a:cubicBezTo>
                      <a:close/>
                      <a:moveTo>
                        <a:pt x="87" y="1378"/>
                      </a:moveTo>
                      <a:cubicBezTo>
                        <a:pt x="87" y="1382"/>
                        <a:pt x="91" y="1385"/>
                        <a:pt x="95" y="1385"/>
                      </a:cubicBezTo>
                      <a:cubicBezTo>
                        <a:pt x="99" y="1385"/>
                        <a:pt x="103" y="1381"/>
                        <a:pt x="102" y="1377"/>
                      </a:cubicBezTo>
                      <a:cubicBezTo>
                        <a:pt x="102" y="1373"/>
                        <a:pt x="98" y="1369"/>
                        <a:pt x="94" y="1370"/>
                      </a:cubicBezTo>
                      <a:cubicBezTo>
                        <a:pt x="90" y="1370"/>
                        <a:pt x="87" y="1373"/>
                        <a:pt x="87" y="1378"/>
                      </a:cubicBezTo>
                      <a:close/>
                      <a:moveTo>
                        <a:pt x="64" y="1382"/>
                      </a:moveTo>
                      <a:cubicBezTo>
                        <a:pt x="64" y="1388"/>
                        <a:pt x="69" y="1392"/>
                        <a:pt x="74" y="1392"/>
                      </a:cubicBezTo>
                      <a:cubicBezTo>
                        <a:pt x="80" y="1392"/>
                        <a:pt x="85" y="1387"/>
                        <a:pt x="84" y="1381"/>
                      </a:cubicBezTo>
                      <a:cubicBezTo>
                        <a:pt x="84" y="1375"/>
                        <a:pt x="79" y="1371"/>
                        <a:pt x="73" y="1371"/>
                      </a:cubicBezTo>
                      <a:cubicBezTo>
                        <a:pt x="68" y="1372"/>
                        <a:pt x="63" y="1377"/>
                        <a:pt x="64" y="1382"/>
                      </a:cubicBezTo>
                      <a:close/>
                      <a:moveTo>
                        <a:pt x="9" y="1326"/>
                      </a:moveTo>
                      <a:cubicBezTo>
                        <a:pt x="9" y="1331"/>
                        <a:pt x="13" y="1334"/>
                        <a:pt x="17" y="1333"/>
                      </a:cubicBezTo>
                      <a:cubicBezTo>
                        <a:pt x="21" y="1333"/>
                        <a:pt x="24" y="1330"/>
                        <a:pt x="24" y="1326"/>
                      </a:cubicBezTo>
                      <a:cubicBezTo>
                        <a:pt x="24" y="1322"/>
                        <a:pt x="20" y="1319"/>
                        <a:pt x="16" y="1319"/>
                      </a:cubicBezTo>
                      <a:cubicBezTo>
                        <a:pt x="12" y="1319"/>
                        <a:pt x="9" y="1322"/>
                        <a:pt x="9" y="1326"/>
                      </a:cubicBezTo>
                      <a:close/>
                      <a:moveTo>
                        <a:pt x="581" y="1397"/>
                      </a:moveTo>
                      <a:cubicBezTo>
                        <a:pt x="584" y="1390"/>
                        <a:pt x="578" y="1377"/>
                        <a:pt x="570" y="1379"/>
                      </a:cubicBezTo>
                      <a:cubicBezTo>
                        <a:pt x="566" y="1374"/>
                        <a:pt x="567" y="1367"/>
                        <a:pt x="571" y="1362"/>
                      </a:cubicBezTo>
                      <a:cubicBezTo>
                        <a:pt x="578" y="1354"/>
                        <a:pt x="593" y="1353"/>
                        <a:pt x="601" y="1360"/>
                      </a:cubicBezTo>
                      <a:cubicBezTo>
                        <a:pt x="589" y="1337"/>
                        <a:pt x="549" y="1347"/>
                        <a:pt x="544" y="1374"/>
                      </a:cubicBezTo>
                      <a:cubicBezTo>
                        <a:pt x="542" y="1389"/>
                        <a:pt x="549" y="1400"/>
                        <a:pt x="558" y="1404"/>
                      </a:cubicBezTo>
                      <a:cubicBezTo>
                        <a:pt x="567" y="1408"/>
                        <a:pt x="578" y="1406"/>
                        <a:pt x="581" y="1397"/>
                      </a:cubicBezTo>
                      <a:close/>
                      <a:moveTo>
                        <a:pt x="556" y="1454"/>
                      </a:moveTo>
                      <a:cubicBezTo>
                        <a:pt x="542" y="1434"/>
                        <a:pt x="547" y="1415"/>
                        <a:pt x="544" y="1404"/>
                      </a:cubicBezTo>
                      <a:cubicBezTo>
                        <a:pt x="541" y="1392"/>
                        <a:pt x="527" y="1396"/>
                        <a:pt x="527" y="1410"/>
                      </a:cubicBezTo>
                      <a:cubicBezTo>
                        <a:pt x="528" y="1425"/>
                        <a:pt x="541" y="1442"/>
                        <a:pt x="556" y="1454"/>
                      </a:cubicBezTo>
                      <a:close/>
                      <a:moveTo>
                        <a:pt x="487" y="1397"/>
                      </a:moveTo>
                      <a:cubicBezTo>
                        <a:pt x="494" y="1398"/>
                        <a:pt x="503" y="1392"/>
                        <a:pt x="506" y="1387"/>
                      </a:cubicBezTo>
                      <a:cubicBezTo>
                        <a:pt x="514" y="1390"/>
                        <a:pt x="514" y="1407"/>
                        <a:pt x="502" y="1410"/>
                      </a:cubicBezTo>
                      <a:cubicBezTo>
                        <a:pt x="494" y="1412"/>
                        <a:pt x="485" y="1405"/>
                        <a:pt x="487" y="1397"/>
                      </a:cubicBezTo>
                      <a:close/>
                      <a:moveTo>
                        <a:pt x="478" y="1362"/>
                      </a:moveTo>
                      <a:cubicBezTo>
                        <a:pt x="478" y="1367"/>
                        <a:pt x="480" y="1372"/>
                        <a:pt x="485" y="1372"/>
                      </a:cubicBezTo>
                      <a:cubicBezTo>
                        <a:pt x="494" y="1373"/>
                        <a:pt x="497" y="1363"/>
                        <a:pt x="492" y="1358"/>
                      </a:cubicBezTo>
                      <a:cubicBezTo>
                        <a:pt x="488" y="1354"/>
                        <a:pt x="484" y="1354"/>
                        <a:pt x="481" y="1347"/>
                      </a:cubicBezTo>
                      <a:cubicBezTo>
                        <a:pt x="482" y="1355"/>
                        <a:pt x="479" y="1356"/>
                        <a:pt x="478" y="1362"/>
                      </a:cubicBezTo>
                      <a:close/>
                      <a:moveTo>
                        <a:pt x="467" y="1442"/>
                      </a:moveTo>
                      <a:cubicBezTo>
                        <a:pt x="447" y="1440"/>
                        <a:pt x="414" y="1461"/>
                        <a:pt x="422" y="1480"/>
                      </a:cubicBezTo>
                      <a:cubicBezTo>
                        <a:pt x="418" y="1482"/>
                        <a:pt x="413" y="1478"/>
                        <a:pt x="411" y="1473"/>
                      </a:cubicBezTo>
                      <a:cubicBezTo>
                        <a:pt x="410" y="1466"/>
                        <a:pt x="414" y="1457"/>
                        <a:pt x="422" y="1455"/>
                      </a:cubicBezTo>
                      <a:cubicBezTo>
                        <a:pt x="420" y="1447"/>
                        <a:pt x="442" y="1434"/>
                        <a:pt x="467" y="1442"/>
                      </a:cubicBezTo>
                      <a:close/>
                      <a:moveTo>
                        <a:pt x="745" y="1353"/>
                      </a:moveTo>
                      <a:cubicBezTo>
                        <a:pt x="736" y="1345"/>
                        <a:pt x="726" y="1342"/>
                        <a:pt x="714" y="1345"/>
                      </a:cubicBezTo>
                      <a:cubicBezTo>
                        <a:pt x="705" y="1347"/>
                        <a:pt x="698" y="1353"/>
                        <a:pt x="694" y="1361"/>
                      </a:cubicBezTo>
                      <a:cubicBezTo>
                        <a:pt x="692" y="1364"/>
                        <a:pt x="691" y="1367"/>
                        <a:pt x="690" y="1371"/>
                      </a:cubicBezTo>
                      <a:cubicBezTo>
                        <a:pt x="691" y="1370"/>
                        <a:pt x="691" y="1369"/>
                        <a:pt x="692" y="1368"/>
                      </a:cubicBezTo>
                      <a:cubicBezTo>
                        <a:pt x="696" y="1361"/>
                        <a:pt x="705" y="1358"/>
                        <a:pt x="712" y="1362"/>
                      </a:cubicBezTo>
                      <a:cubicBezTo>
                        <a:pt x="719" y="1366"/>
                        <a:pt x="721" y="1375"/>
                        <a:pt x="718" y="1382"/>
                      </a:cubicBezTo>
                      <a:cubicBezTo>
                        <a:pt x="712" y="1393"/>
                        <a:pt x="698" y="1392"/>
                        <a:pt x="692" y="1383"/>
                      </a:cubicBezTo>
                      <a:cubicBezTo>
                        <a:pt x="688" y="1376"/>
                        <a:pt x="688" y="1367"/>
                        <a:pt x="692" y="1360"/>
                      </a:cubicBezTo>
                      <a:cubicBezTo>
                        <a:pt x="696" y="1351"/>
                        <a:pt x="704" y="1344"/>
                        <a:pt x="713" y="1341"/>
                      </a:cubicBezTo>
                      <a:cubicBezTo>
                        <a:pt x="726" y="1338"/>
                        <a:pt x="738" y="1341"/>
                        <a:pt x="748" y="1350"/>
                      </a:cubicBezTo>
                      <a:cubicBezTo>
                        <a:pt x="755" y="1357"/>
                        <a:pt x="759" y="1366"/>
                        <a:pt x="761" y="1375"/>
                      </a:cubicBezTo>
                      <a:cubicBezTo>
                        <a:pt x="761" y="1373"/>
                        <a:pt x="762" y="1370"/>
                        <a:pt x="763" y="1368"/>
                      </a:cubicBezTo>
                      <a:cubicBezTo>
                        <a:pt x="766" y="1358"/>
                        <a:pt x="769" y="1350"/>
                        <a:pt x="775" y="1342"/>
                      </a:cubicBezTo>
                      <a:cubicBezTo>
                        <a:pt x="776" y="1340"/>
                        <a:pt x="778" y="1338"/>
                        <a:pt x="779" y="1335"/>
                      </a:cubicBezTo>
                      <a:cubicBezTo>
                        <a:pt x="782" y="1332"/>
                        <a:pt x="785" y="1329"/>
                        <a:pt x="788" y="1326"/>
                      </a:cubicBezTo>
                      <a:cubicBezTo>
                        <a:pt x="789" y="1324"/>
                        <a:pt x="801" y="1315"/>
                        <a:pt x="802" y="1318"/>
                      </a:cubicBezTo>
                      <a:cubicBezTo>
                        <a:pt x="802" y="1319"/>
                        <a:pt x="796" y="1324"/>
                        <a:pt x="795" y="1325"/>
                      </a:cubicBezTo>
                      <a:cubicBezTo>
                        <a:pt x="791" y="1329"/>
                        <a:pt x="787" y="1334"/>
                        <a:pt x="783" y="1338"/>
                      </a:cubicBezTo>
                      <a:cubicBezTo>
                        <a:pt x="782" y="1340"/>
                        <a:pt x="780" y="1342"/>
                        <a:pt x="779" y="1345"/>
                      </a:cubicBezTo>
                      <a:cubicBezTo>
                        <a:pt x="774" y="1353"/>
                        <a:pt x="770" y="1360"/>
                        <a:pt x="767" y="1369"/>
                      </a:cubicBezTo>
                      <a:cubicBezTo>
                        <a:pt x="767" y="1369"/>
                        <a:pt x="766" y="1371"/>
                        <a:pt x="766" y="1372"/>
                      </a:cubicBezTo>
                      <a:cubicBezTo>
                        <a:pt x="767" y="1370"/>
                        <a:pt x="769" y="1367"/>
                        <a:pt x="771" y="1365"/>
                      </a:cubicBezTo>
                      <a:cubicBezTo>
                        <a:pt x="776" y="1358"/>
                        <a:pt x="781" y="1353"/>
                        <a:pt x="788" y="1348"/>
                      </a:cubicBezTo>
                      <a:cubicBezTo>
                        <a:pt x="808" y="1337"/>
                        <a:pt x="827" y="1346"/>
                        <a:pt x="838" y="1363"/>
                      </a:cubicBezTo>
                      <a:cubicBezTo>
                        <a:pt x="847" y="1377"/>
                        <a:pt x="851" y="1395"/>
                        <a:pt x="844" y="1411"/>
                      </a:cubicBezTo>
                      <a:cubicBezTo>
                        <a:pt x="837" y="1424"/>
                        <a:pt x="825" y="1430"/>
                        <a:pt x="810" y="1427"/>
                      </a:cubicBezTo>
                      <a:cubicBezTo>
                        <a:pt x="803" y="1426"/>
                        <a:pt x="798" y="1424"/>
                        <a:pt x="793" y="1419"/>
                      </a:cubicBezTo>
                      <a:cubicBezTo>
                        <a:pt x="789" y="1415"/>
                        <a:pt x="787" y="1411"/>
                        <a:pt x="787" y="1406"/>
                      </a:cubicBezTo>
                      <a:cubicBezTo>
                        <a:pt x="786" y="1399"/>
                        <a:pt x="789" y="1393"/>
                        <a:pt x="794" y="1389"/>
                      </a:cubicBezTo>
                      <a:cubicBezTo>
                        <a:pt x="797" y="1386"/>
                        <a:pt x="801" y="1385"/>
                        <a:pt x="805" y="1386"/>
                      </a:cubicBezTo>
                      <a:cubicBezTo>
                        <a:pt x="809" y="1387"/>
                        <a:pt x="813" y="1390"/>
                        <a:pt x="815" y="1394"/>
                      </a:cubicBezTo>
                      <a:cubicBezTo>
                        <a:pt x="817" y="1399"/>
                        <a:pt x="817" y="1404"/>
                        <a:pt x="814" y="1408"/>
                      </a:cubicBezTo>
                      <a:cubicBezTo>
                        <a:pt x="810" y="1412"/>
                        <a:pt x="805" y="1413"/>
                        <a:pt x="800" y="1410"/>
                      </a:cubicBezTo>
                      <a:cubicBezTo>
                        <a:pt x="794" y="1407"/>
                        <a:pt x="792" y="1400"/>
                        <a:pt x="795" y="1395"/>
                      </a:cubicBezTo>
                      <a:cubicBezTo>
                        <a:pt x="798" y="1390"/>
                        <a:pt x="805" y="1388"/>
                        <a:pt x="811" y="1391"/>
                      </a:cubicBezTo>
                      <a:cubicBezTo>
                        <a:pt x="813" y="1392"/>
                        <a:pt x="814" y="1393"/>
                        <a:pt x="815" y="1395"/>
                      </a:cubicBezTo>
                      <a:cubicBezTo>
                        <a:pt x="815" y="1395"/>
                        <a:pt x="815" y="1394"/>
                        <a:pt x="815" y="1394"/>
                      </a:cubicBezTo>
                      <a:cubicBezTo>
                        <a:pt x="813" y="1390"/>
                        <a:pt x="809" y="1387"/>
                        <a:pt x="805" y="1386"/>
                      </a:cubicBezTo>
                      <a:cubicBezTo>
                        <a:pt x="801" y="1386"/>
                        <a:pt x="798" y="1387"/>
                        <a:pt x="794" y="1389"/>
                      </a:cubicBezTo>
                      <a:cubicBezTo>
                        <a:pt x="790" y="1393"/>
                        <a:pt x="787" y="1399"/>
                        <a:pt x="788" y="1405"/>
                      </a:cubicBezTo>
                      <a:cubicBezTo>
                        <a:pt x="788" y="1411"/>
                        <a:pt x="791" y="1415"/>
                        <a:pt x="794" y="1418"/>
                      </a:cubicBezTo>
                      <a:cubicBezTo>
                        <a:pt x="799" y="1422"/>
                        <a:pt x="804" y="1424"/>
                        <a:pt x="810" y="1426"/>
                      </a:cubicBezTo>
                      <a:cubicBezTo>
                        <a:pt x="824" y="1428"/>
                        <a:pt x="835" y="1422"/>
                        <a:pt x="841" y="1409"/>
                      </a:cubicBezTo>
                      <a:cubicBezTo>
                        <a:pt x="848" y="1394"/>
                        <a:pt x="844" y="1376"/>
                        <a:pt x="834" y="1363"/>
                      </a:cubicBezTo>
                      <a:cubicBezTo>
                        <a:pt x="824" y="1350"/>
                        <a:pt x="808" y="1342"/>
                        <a:pt x="790" y="1352"/>
                      </a:cubicBezTo>
                      <a:cubicBezTo>
                        <a:pt x="784" y="1356"/>
                        <a:pt x="779" y="1361"/>
                        <a:pt x="775" y="1368"/>
                      </a:cubicBezTo>
                      <a:cubicBezTo>
                        <a:pt x="772" y="1372"/>
                        <a:pt x="770" y="1376"/>
                        <a:pt x="767" y="1380"/>
                      </a:cubicBezTo>
                      <a:cubicBezTo>
                        <a:pt x="759" y="1396"/>
                        <a:pt x="757" y="1412"/>
                        <a:pt x="745" y="1426"/>
                      </a:cubicBezTo>
                      <a:cubicBezTo>
                        <a:pt x="735" y="1439"/>
                        <a:pt x="720" y="1448"/>
                        <a:pt x="700" y="1449"/>
                      </a:cubicBezTo>
                      <a:cubicBezTo>
                        <a:pt x="690" y="1450"/>
                        <a:pt x="683" y="1449"/>
                        <a:pt x="674" y="1446"/>
                      </a:cubicBezTo>
                      <a:cubicBezTo>
                        <a:pt x="670" y="1445"/>
                        <a:pt x="666" y="1443"/>
                        <a:pt x="663" y="1442"/>
                      </a:cubicBezTo>
                      <a:cubicBezTo>
                        <a:pt x="665" y="1444"/>
                        <a:pt x="666" y="1447"/>
                        <a:pt x="667" y="1450"/>
                      </a:cubicBezTo>
                      <a:cubicBezTo>
                        <a:pt x="669" y="1461"/>
                        <a:pt x="665" y="1472"/>
                        <a:pt x="655" y="1479"/>
                      </a:cubicBezTo>
                      <a:cubicBezTo>
                        <a:pt x="647" y="1485"/>
                        <a:pt x="635" y="1486"/>
                        <a:pt x="626" y="1481"/>
                      </a:cubicBezTo>
                      <a:cubicBezTo>
                        <a:pt x="618" y="1476"/>
                        <a:pt x="614" y="1467"/>
                        <a:pt x="615" y="1459"/>
                      </a:cubicBezTo>
                      <a:cubicBezTo>
                        <a:pt x="617" y="1454"/>
                        <a:pt x="620" y="1449"/>
                        <a:pt x="624" y="1447"/>
                      </a:cubicBezTo>
                      <a:cubicBezTo>
                        <a:pt x="627" y="1446"/>
                        <a:pt x="630" y="1445"/>
                        <a:pt x="633" y="1445"/>
                      </a:cubicBezTo>
                      <a:cubicBezTo>
                        <a:pt x="638" y="1446"/>
                        <a:pt x="642" y="1450"/>
                        <a:pt x="643" y="1455"/>
                      </a:cubicBezTo>
                      <a:cubicBezTo>
                        <a:pt x="643" y="1461"/>
                        <a:pt x="639" y="1466"/>
                        <a:pt x="633" y="1466"/>
                      </a:cubicBezTo>
                      <a:cubicBezTo>
                        <a:pt x="627" y="1467"/>
                        <a:pt x="622" y="1463"/>
                        <a:pt x="622" y="1457"/>
                      </a:cubicBezTo>
                      <a:cubicBezTo>
                        <a:pt x="621" y="1452"/>
                        <a:pt x="624" y="1447"/>
                        <a:pt x="629" y="1446"/>
                      </a:cubicBezTo>
                      <a:cubicBezTo>
                        <a:pt x="622" y="1447"/>
                        <a:pt x="617" y="1453"/>
                        <a:pt x="616" y="1460"/>
                      </a:cubicBezTo>
                      <a:cubicBezTo>
                        <a:pt x="615" y="1467"/>
                        <a:pt x="619" y="1475"/>
                        <a:pt x="627" y="1480"/>
                      </a:cubicBezTo>
                      <a:cubicBezTo>
                        <a:pt x="635" y="1485"/>
                        <a:pt x="646" y="1483"/>
                        <a:pt x="654" y="1478"/>
                      </a:cubicBezTo>
                      <a:cubicBezTo>
                        <a:pt x="659" y="1474"/>
                        <a:pt x="663" y="1469"/>
                        <a:pt x="664" y="1463"/>
                      </a:cubicBezTo>
                      <a:cubicBezTo>
                        <a:pt x="669" y="1444"/>
                        <a:pt x="648" y="1435"/>
                        <a:pt x="637" y="1416"/>
                      </a:cubicBezTo>
                      <a:cubicBezTo>
                        <a:pt x="625" y="1397"/>
                        <a:pt x="621" y="1373"/>
                        <a:pt x="623" y="1351"/>
                      </a:cubicBezTo>
                      <a:cubicBezTo>
                        <a:pt x="624" y="1381"/>
                        <a:pt x="630" y="1410"/>
                        <a:pt x="653" y="1430"/>
                      </a:cubicBezTo>
                      <a:cubicBezTo>
                        <a:pt x="660" y="1436"/>
                        <a:pt x="666" y="1439"/>
                        <a:pt x="675" y="1442"/>
                      </a:cubicBezTo>
                      <a:cubicBezTo>
                        <a:pt x="684" y="1445"/>
                        <a:pt x="691" y="1445"/>
                        <a:pt x="699" y="1445"/>
                      </a:cubicBezTo>
                      <a:cubicBezTo>
                        <a:pt x="726" y="1442"/>
                        <a:pt x="744" y="1426"/>
                        <a:pt x="752" y="1403"/>
                      </a:cubicBezTo>
                      <a:cubicBezTo>
                        <a:pt x="759" y="1385"/>
                        <a:pt x="759" y="1367"/>
                        <a:pt x="745" y="1353"/>
                      </a:cubicBezTo>
                      <a:close/>
                      <a:moveTo>
                        <a:pt x="908" y="1226"/>
                      </a:moveTo>
                      <a:cubicBezTo>
                        <a:pt x="909" y="1229"/>
                        <a:pt x="907" y="1231"/>
                        <a:pt x="904" y="1232"/>
                      </a:cubicBezTo>
                      <a:cubicBezTo>
                        <a:pt x="901" y="1232"/>
                        <a:pt x="898" y="1230"/>
                        <a:pt x="898" y="1227"/>
                      </a:cubicBezTo>
                      <a:cubicBezTo>
                        <a:pt x="898" y="1224"/>
                        <a:pt x="900" y="1222"/>
                        <a:pt x="903" y="1221"/>
                      </a:cubicBezTo>
                      <a:cubicBezTo>
                        <a:pt x="906" y="1221"/>
                        <a:pt x="908" y="1223"/>
                        <a:pt x="908" y="1226"/>
                      </a:cubicBezTo>
                      <a:close/>
                      <a:moveTo>
                        <a:pt x="776" y="1264"/>
                      </a:moveTo>
                      <a:cubicBezTo>
                        <a:pt x="772" y="1262"/>
                        <a:pt x="765" y="1262"/>
                        <a:pt x="762" y="1266"/>
                      </a:cubicBezTo>
                      <a:cubicBezTo>
                        <a:pt x="760" y="1269"/>
                        <a:pt x="760" y="1272"/>
                        <a:pt x="762" y="1275"/>
                      </a:cubicBezTo>
                      <a:cubicBezTo>
                        <a:pt x="764" y="1278"/>
                        <a:pt x="768" y="1279"/>
                        <a:pt x="771" y="1276"/>
                      </a:cubicBezTo>
                      <a:cubicBezTo>
                        <a:pt x="772" y="1275"/>
                        <a:pt x="773" y="1272"/>
                        <a:pt x="772" y="1269"/>
                      </a:cubicBezTo>
                      <a:cubicBezTo>
                        <a:pt x="776" y="1272"/>
                        <a:pt x="774" y="1281"/>
                        <a:pt x="766" y="1281"/>
                      </a:cubicBezTo>
                      <a:cubicBezTo>
                        <a:pt x="762" y="1281"/>
                        <a:pt x="758" y="1278"/>
                        <a:pt x="757" y="1274"/>
                      </a:cubicBezTo>
                      <a:cubicBezTo>
                        <a:pt x="756" y="1266"/>
                        <a:pt x="761" y="1260"/>
                        <a:pt x="768" y="1259"/>
                      </a:cubicBezTo>
                      <a:cubicBezTo>
                        <a:pt x="774" y="1258"/>
                        <a:pt x="781" y="1262"/>
                        <a:pt x="784" y="1267"/>
                      </a:cubicBezTo>
                      <a:cubicBezTo>
                        <a:pt x="775" y="1251"/>
                        <a:pt x="747" y="1238"/>
                        <a:pt x="734" y="1237"/>
                      </a:cubicBezTo>
                      <a:cubicBezTo>
                        <a:pt x="735" y="1236"/>
                        <a:pt x="735" y="1235"/>
                        <a:pt x="735" y="1234"/>
                      </a:cubicBezTo>
                      <a:cubicBezTo>
                        <a:pt x="757" y="1236"/>
                        <a:pt x="782" y="1252"/>
                        <a:pt x="788" y="1269"/>
                      </a:cubicBezTo>
                      <a:cubicBezTo>
                        <a:pt x="794" y="1244"/>
                        <a:pt x="803" y="1229"/>
                        <a:pt x="804" y="1212"/>
                      </a:cubicBezTo>
                      <a:cubicBezTo>
                        <a:pt x="805" y="1204"/>
                        <a:pt x="804" y="1195"/>
                        <a:pt x="799" y="1189"/>
                      </a:cubicBezTo>
                      <a:cubicBezTo>
                        <a:pt x="799" y="1188"/>
                        <a:pt x="800" y="1185"/>
                        <a:pt x="799" y="1183"/>
                      </a:cubicBezTo>
                      <a:cubicBezTo>
                        <a:pt x="807" y="1189"/>
                        <a:pt x="810" y="1202"/>
                        <a:pt x="808" y="1215"/>
                      </a:cubicBezTo>
                      <a:cubicBezTo>
                        <a:pt x="808" y="1216"/>
                        <a:pt x="808" y="1216"/>
                        <a:pt x="808" y="1217"/>
                      </a:cubicBezTo>
                      <a:cubicBezTo>
                        <a:pt x="816" y="1204"/>
                        <a:pt x="818" y="1184"/>
                        <a:pt x="813" y="1167"/>
                      </a:cubicBezTo>
                      <a:cubicBezTo>
                        <a:pt x="812" y="1160"/>
                        <a:pt x="808" y="1152"/>
                        <a:pt x="802" y="1148"/>
                      </a:cubicBezTo>
                      <a:cubicBezTo>
                        <a:pt x="799" y="1146"/>
                        <a:pt x="792" y="1145"/>
                        <a:pt x="789" y="1149"/>
                      </a:cubicBezTo>
                      <a:cubicBezTo>
                        <a:pt x="788" y="1151"/>
                        <a:pt x="788" y="1152"/>
                        <a:pt x="790" y="1154"/>
                      </a:cubicBezTo>
                      <a:cubicBezTo>
                        <a:pt x="791" y="1155"/>
                        <a:pt x="792" y="1155"/>
                        <a:pt x="793" y="1154"/>
                      </a:cubicBezTo>
                      <a:cubicBezTo>
                        <a:pt x="794" y="1154"/>
                        <a:pt x="795" y="1153"/>
                        <a:pt x="795" y="1152"/>
                      </a:cubicBezTo>
                      <a:cubicBezTo>
                        <a:pt x="795" y="1150"/>
                        <a:pt x="794" y="1149"/>
                        <a:pt x="793" y="1150"/>
                      </a:cubicBezTo>
                      <a:cubicBezTo>
                        <a:pt x="792" y="1150"/>
                        <a:pt x="791" y="1151"/>
                        <a:pt x="791" y="1151"/>
                      </a:cubicBezTo>
                      <a:cubicBezTo>
                        <a:pt x="790" y="1150"/>
                        <a:pt x="791" y="1149"/>
                        <a:pt x="792" y="1149"/>
                      </a:cubicBezTo>
                      <a:cubicBezTo>
                        <a:pt x="793" y="1148"/>
                        <a:pt x="795" y="1148"/>
                        <a:pt x="796" y="1149"/>
                      </a:cubicBezTo>
                      <a:cubicBezTo>
                        <a:pt x="798" y="1151"/>
                        <a:pt x="798" y="1154"/>
                        <a:pt x="796" y="1156"/>
                      </a:cubicBezTo>
                      <a:cubicBezTo>
                        <a:pt x="795" y="1158"/>
                        <a:pt x="793" y="1159"/>
                        <a:pt x="791" y="1158"/>
                      </a:cubicBezTo>
                      <a:cubicBezTo>
                        <a:pt x="789" y="1158"/>
                        <a:pt x="787" y="1157"/>
                        <a:pt x="786" y="1156"/>
                      </a:cubicBezTo>
                      <a:cubicBezTo>
                        <a:pt x="785" y="1153"/>
                        <a:pt x="785" y="1151"/>
                        <a:pt x="786" y="1148"/>
                      </a:cubicBezTo>
                      <a:cubicBezTo>
                        <a:pt x="789" y="1144"/>
                        <a:pt x="795" y="1143"/>
                        <a:pt x="799" y="1145"/>
                      </a:cubicBezTo>
                      <a:cubicBezTo>
                        <a:pt x="802" y="1146"/>
                        <a:pt x="804" y="1147"/>
                        <a:pt x="806" y="1149"/>
                      </a:cubicBezTo>
                      <a:cubicBezTo>
                        <a:pt x="799" y="1140"/>
                        <a:pt x="791" y="1137"/>
                        <a:pt x="781" y="1138"/>
                      </a:cubicBezTo>
                      <a:cubicBezTo>
                        <a:pt x="775" y="1138"/>
                        <a:pt x="769" y="1141"/>
                        <a:pt x="766" y="1145"/>
                      </a:cubicBezTo>
                      <a:cubicBezTo>
                        <a:pt x="765" y="1145"/>
                        <a:pt x="765" y="1145"/>
                        <a:pt x="765" y="1145"/>
                      </a:cubicBezTo>
                      <a:cubicBezTo>
                        <a:pt x="770" y="1142"/>
                        <a:pt x="777" y="1142"/>
                        <a:pt x="778" y="1150"/>
                      </a:cubicBezTo>
                      <a:cubicBezTo>
                        <a:pt x="780" y="1156"/>
                        <a:pt x="773" y="1166"/>
                        <a:pt x="786" y="1174"/>
                      </a:cubicBezTo>
                      <a:cubicBezTo>
                        <a:pt x="779" y="1173"/>
                        <a:pt x="772" y="1171"/>
                        <a:pt x="767" y="1167"/>
                      </a:cubicBezTo>
                      <a:cubicBezTo>
                        <a:pt x="763" y="1162"/>
                        <a:pt x="760" y="1155"/>
                        <a:pt x="762" y="1148"/>
                      </a:cubicBezTo>
                      <a:cubicBezTo>
                        <a:pt x="765" y="1141"/>
                        <a:pt x="773" y="1137"/>
                        <a:pt x="781" y="1136"/>
                      </a:cubicBezTo>
                      <a:cubicBezTo>
                        <a:pt x="793" y="1135"/>
                        <a:pt x="803" y="1141"/>
                        <a:pt x="809" y="1151"/>
                      </a:cubicBezTo>
                      <a:cubicBezTo>
                        <a:pt x="814" y="1159"/>
                        <a:pt x="817" y="1175"/>
                        <a:pt x="817" y="1186"/>
                      </a:cubicBezTo>
                      <a:cubicBezTo>
                        <a:pt x="818" y="1195"/>
                        <a:pt x="815" y="1207"/>
                        <a:pt x="811" y="1215"/>
                      </a:cubicBezTo>
                      <a:cubicBezTo>
                        <a:pt x="815" y="1211"/>
                        <a:pt x="819" y="1207"/>
                        <a:pt x="824" y="1204"/>
                      </a:cubicBezTo>
                      <a:cubicBezTo>
                        <a:pt x="836" y="1197"/>
                        <a:pt x="845" y="1195"/>
                        <a:pt x="859" y="1196"/>
                      </a:cubicBezTo>
                      <a:cubicBezTo>
                        <a:pt x="863" y="1196"/>
                        <a:pt x="867" y="1197"/>
                        <a:pt x="871" y="1198"/>
                      </a:cubicBezTo>
                      <a:cubicBezTo>
                        <a:pt x="870" y="1199"/>
                        <a:pt x="870" y="1200"/>
                        <a:pt x="870" y="1201"/>
                      </a:cubicBezTo>
                      <a:cubicBezTo>
                        <a:pt x="866" y="1200"/>
                        <a:pt x="863" y="1200"/>
                        <a:pt x="858" y="1199"/>
                      </a:cubicBezTo>
                      <a:cubicBezTo>
                        <a:pt x="846" y="1199"/>
                        <a:pt x="837" y="1201"/>
                        <a:pt x="827" y="1208"/>
                      </a:cubicBezTo>
                      <a:cubicBezTo>
                        <a:pt x="813" y="1217"/>
                        <a:pt x="805" y="1230"/>
                        <a:pt x="800" y="1244"/>
                      </a:cubicBezTo>
                      <a:cubicBezTo>
                        <a:pt x="802" y="1241"/>
                        <a:pt x="805" y="1238"/>
                        <a:pt x="808" y="1235"/>
                      </a:cubicBezTo>
                      <a:cubicBezTo>
                        <a:pt x="808" y="1235"/>
                        <a:pt x="808" y="1235"/>
                        <a:pt x="808" y="1235"/>
                      </a:cubicBezTo>
                      <a:cubicBezTo>
                        <a:pt x="815" y="1230"/>
                        <a:pt x="823" y="1226"/>
                        <a:pt x="832" y="1226"/>
                      </a:cubicBezTo>
                      <a:cubicBezTo>
                        <a:pt x="823" y="1229"/>
                        <a:pt x="818" y="1232"/>
                        <a:pt x="810" y="1237"/>
                      </a:cubicBezTo>
                      <a:cubicBezTo>
                        <a:pt x="810" y="1237"/>
                        <a:pt x="810" y="1237"/>
                        <a:pt x="810" y="1237"/>
                      </a:cubicBezTo>
                      <a:cubicBezTo>
                        <a:pt x="796" y="1249"/>
                        <a:pt x="796" y="1253"/>
                        <a:pt x="792" y="1270"/>
                      </a:cubicBezTo>
                      <a:cubicBezTo>
                        <a:pt x="786" y="1297"/>
                        <a:pt x="782" y="1325"/>
                        <a:pt x="766" y="1344"/>
                      </a:cubicBezTo>
                      <a:cubicBezTo>
                        <a:pt x="775" y="1330"/>
                        <a:pt x="795" y="1274"/>
                        <a:pt x="776" y="1264"/>
                      </a:cubicBezTo>
                      <a:close/>
                      <a:moveTo>
                        <a:pt x="821" y="1231"/>
                      </a:moveTo>
                      <a:cubicBezTo>
                        <a:pt x="825" y="1243"/>
                        <a:pt x="841" y="1235"/>
                        <a:pt x="846" y="1234"/>
                      </a:cubicBezTo>
                      <a:cubicBezTo>
                        <a:pt x="851" y="1232"/>
                        <a:pt x="854" y="1232"/>
                        <a:pt x="857" y="1234"/>
                      </a:cubicBezTo>
                      <a:cubicBezTo>
                        <a:pt x="855" y="1230"/>
                        <a:pt x="846" y="1221"/>
                        <a:pt x="840" y="1219"/>
                      </a:cubicBezTo>
                      <a:cubicBezTo>
                        <a:pt x="832" y="1216"/>
                        <a:pt x="824" y="1218"/>
                        <a:pt x="820" y="1227"/>
                      </a:cubicBezTo>
                      <a:cubicBezTo>
                        <a:pt x="824" y="1225"/>
                        <a:pt x="831" y="1224"/>
                        <a:pt x="836" y="1227"/>
                      </a:cubicBezTo>
                      <a:cubicBezTo>
                        <a:pt x="833" y="1227"/>
                        <a:pt x="826" y="1228"/>
                        <a:pt x="821" y="1231"/>
                      </a:cubicBezTo>
                      <a:close/>
                      <a:moveTo>
                        <a:pt x="760" y="1188"/>
                      </a:moveTo>
                      <a:cubicBezTo>
                        <a:pt x="760" y="1184"/>
                        <a:pt x="758" y="1181"/>
                        <a:pt x="755" y="1181"/>
                      </a:cubicBezTo>
                      <a:cubicBezTo>
                        <a:pt x="752" y="1180"/>
                        <a:pt x="749" y="1182"/>
                        <a:pt x="749" y="1185"/>
                      </a:cubicBezTo>
                      <a:cubicBezTo>
                        <a:pt x="748" y="1188"/>
                        <a:pt x="750" y="1191"/>
                        <a:pt x="753" y="1192"/>
                      </a:cubicBezTo>
                      <a:cubicBezTo>
                        <a:pt x="756" y="1192"/>
                        <a:pt x="759" y="1191"/>
                        <a:pt x="760" y="1188"/>
                      </a:cubicBezTo>
                      <a:close/>
                      <a:moveTo>
                        <a:pt x="777" y="1186"/>
                      </a:moveTo>
                      <a:cubicBezTo>
                        <a:pt x="777" y="1182"/>
                        <a:pt x="775" y="1178"/>
                        <a:pt x="771" y="1177"/>
                      </a:cubicBezTo>
                      <a:cubicBezTo>
                        <a:pt x="768" y="1176"/>
                        <a:pt x="764" y="1179"/>
                        <a:pt x="763" y="1183"/>
                      </a:cubicBezTo>
                      <a:cubicBezTo>
                        <a:pt x="762" y="1186"/>
                        <a:pt x="764" y="1190"/>
                        <a:pt x="768" y="1191"/>
                      </a:cubicBezTo>
                      <a:cubicBezTo>
                        <a:pt x="772" y="1192"/>
                        <a:pt x="776" y="1190"/>
                        <a:pt x="777" y="1186"/>
                      </a:cubicBezTo>
                      <a:close/>
                      <a:moveTo>
                        <a:pt x="798" y="1188"/>
                      </a:moveTo>
                      <a:cubicBezTo>
                        <a:pt x="799" y="1183"/>
                        <a:pt x="796" y="1178"/>
                        <a:pt x="791" y="1177"/>
                      </a:cubicBezTo>
                      <a:cubicBezTo>
                        <a:pt x="786" y="1175"/>
                        <a:pt x="781" y="1178"/>
                        <a:pt x="780" y="1183"/>
                      </a:cubicBezTo>
                      <a:cubicBezTo>
                        <a:pt x="779" y="1189"/>
                        <a:pt x="782" y="1194"/>
                        <a:pt x="787" y="1195"/>
                      </a:cubicBezTo>
                      <a:cubicBezTo>
                        <a:pt x="792" y="1196"/>
                        <a:pt x="797" y="1193"/>
                        <a:pt x="798" y="1188"/>
                      </a:cubicBezTo>
                      <a:close/>
                      <a:moveTo>
                        <a:pt x="892" y="1202"/>
                      </a:moveTo>
                      <a:cubicBezTo>
                        <a:pt x="893" y="1208"/>
                        <a:pt x="888" y="1213"/>
                        <a:pt x="883" y="1213"/>
                      </a:cubicBezTo>
                      <a:cubicBezTo>
                        <a:pt x="877" y="1214"/>
                        <a:pt x="872" y="1210"/>
                        <a:pt x="872" y="1204"/>
                      </a:cubicBezTo>
                      <a:cubicBezTo>
                        <a:pt x="871" y="1198"/>
                        <a:pt x="876" y="1193"/>
                        <a:pt x="881" y="1193"/>
                      </a:cubicBezTo>
                      <a:cubicBezTo>
                        <a:pt x="887" y="1193"/>
                        <a:pt x="892" y="1197"/>
                        <a:pt x="892" y="1202"/>
                      </a:cubicBezTo>
                      <a:close/>
                      <a:moveTo>
                        <a:pt x="904" y="1214"/>
                      </a:moveTo>
                      <a:cubicBezTo>
                        <a:pt x="905" y="1217"/>
                        <a:pt x="902" y="1221"/>
                        <a:pt x="898" y="1221"/>
                      </a:cubicBezTo>
                      <a:cubicBezTo>
                        <a:pt x="894" y="1221"/>
                        <a:pt x="891" y="1219"/>
                        <a:pt x="891" y="1215"/>
                      </a:cubicBezTo>
                      <a:cubicBezTo>
                        <a:pt x="891" y="1211"/>
                        <a:pt x="893" y="1208"/>
                        <a:pt x="897" y="1208"/>
                      </a:cubicBezTo>
                      <a:cubicBezTo>
                        <a:pt x="901" y="1207"/>
                        <a:pt x="904" y="1210"/>
                        <a:pt x="904" y="1214"/>
                      </a:cubicBezTo>
                      <a:close/>
                      <a:moveTo>
                        <a:pt x="857" y="1382"/>
                      </a:moveTo>
                      <a:cubicBezTo>
                        <a:pt x="851" y="1396"/>
                        <a:pt x="848" y="1411"/>
                        <a:pt x="852" y="1424"/>
                      </a:cubicBezTo>
                      <a:cubicBezTo>
                        <a:pt x="855" y="1437"/>
                        <a:pt x="866" y="1448"/>
                        <a:pt x="880" y="1450"/>
                      </a:cubicBezTo>
                      <a:cubicBezTo>
                        <a:pt x="888" y="1451"/>
                        <a:pt x="896" y="1449"/>
                        <a:pt x="903" y="1446"/>
                      </a:cubicBezTo>
                      <a:cubicBezTo>
                        <a:pt x="911" y="1441"/>
                        <a:pt x="916" y="1436"/>
                        <a:pt x="921" y="1429"/>
                      </a:cubicBezTo>
                      <a:cubicBezTo>
                        <a:pt x="926" y="1421"/>
                        <a:pt x="928" y="1415"/>
                        <a:pt x="929" y="1406"/>
                      </a:cubicBezTo>
                      <a:cubicBezTo>
                        <a:pt x="930" y="1402"/>
                        <a:pt x="930" y="1399"/>
                        <a:pt x="930" y="1395"/>
                      </a:cubicBezTo>
                      <a:cubicBezTo>
                        <a:pt x="929" y="1385"/>
                        <a:pt x="928" y="1376"/>
                        <a:pt x="924" y="1367"/>
                      </a:cubicBezTo>
                      <a:cubicBezTo>
                        <a:pt x="918" y="1353"/>
                        <a:pt x="911" y="1344"/>
                        <a:pt x="899" y="1335"/>
                      </a:cubicBezTo>
                      <a:cubicBezTo>
                        <a:pt x="898" y="1335"/>
                        <a:pt x="897" y="1334"/>
                        <a:pt x="896" y="1334"/>
                      </a:cubicBezTo>
                      <a:cubicBezTo>
                        <a:pt x="906" y="1334"/>
                        <a:pt x="917" y="1331"/>
                        <a:pt x="926" y="1326"/>
                      </a:cubicBezTo>
                      <a:cubicBezTo>
                        <a:pt x="937" y="1319"/>
                        <a:pt x="946" y="1310"/>
                        <a:pt x="948" y="1297"/>
                      </a:cubicBezTo>
                      <a:cubicBezTo>
                        <a:pt x="949" y="1292"/>
                        <a:pt x="950" y="1287"/>
                        <a:pt x="948" y="1280"/>
                      </a:cubicBezTo>
                      <a:cubicBezTo>
                        <a:pt x="948" y="1287"/>
                        <a:pt x="948" y="1292"/>
                        <a:pt x="946" y="1297"/>
                      </a:cubicBezTo>
                      <a:cubicBezTo>
                        <a:pt x="943" y="1308"/>
                        <a:pt x="935" y="1317"/>
                        <a:pt x="924" y="1323"/>
                      </a:cubicBezTo>
                      <a:cubicBezTo>
                        <a:pt x="916" y="1327"/>
                        <a:pt x="909" y="1328"/>
                        <a:pt x="901" y="1329"/>
                      </a:cubicBezTo>
                      <a:cubicBezTo>
                        <a:pt x="887" y="1329"/>
                        <a:pt x="875" y="1325"/>
                        <a:pt x="861" y="1324"/>
                      </a:cubicBezTo>
                      <a:cubicBezTo>
                        <a:pt x="859" y="1324"/>
                        <a:pt x="859" y="1324"/>
                        <a:pt x="859" y="1324"/>
                      </a:cubicBezTo>
                      <a:cubicBezTo>
                        <a:pt x="851" y="1323"/>
                        <a:pt x="844" y="1324"/>
                        <a:pt x="836" y="1326"/>
                      </a:cubicBezTo>
                      <a:cubicBezTo>
                        <a:pt x="834" y="1326"/>
                        <a:pt x="815" y="1331"/>
                        <a:pt x="815" y="1334"/>
                      </a:cubicBezTo>
                      <a:cubicBezTo>
                        <a:pt x="817" y="1335"/>
                        <a:pt x="828" y="1332"/>
                        <a:pt x="830" y="1331"/>
                      </a:cubicBezTo>
                      <a:cubicBezTo>
                        <a:pt x="840" y="1329"/>
                        <a:pt x="849" y="1328"/>
                        <a:pt x="859" y="1329"/>
                      </a:cubicBezTo>
                      <a:cubicBezTo>
                        <a:pt x="860" y="1329"/>
                        <a:pt x="860" y="1329"/>
                        <a:pt x="861" y="1329"/>
                      </a:cubicBezTo>
                      <a:cubicBezTo>
                        <a:pt x="874" y="1329"/>
                        <a:pt x="885" y="1331"/>
                        <a:pt x="896" y="1339"/>
                      </a:cubicBezTo>
                      <a:cubicBezTo>
                        <a:pt x="910" y="1348"/>
                        <a:pt x="920" y="1361"/>
                        <a:pt x="922" y="1378"/>
                      </a:cubicBezTo>
                      <a:cubicBezTo>
                        <a:pt x="922" y="1387"/>
                        <a:pt x="917" y="1400"/>
                        <a:pt x="906" y="1401"/>
                      </a:cubicBezTo>
                      <a:cubicBezTo>
                        <a:pt x="903" y="1401"/>
                        <a:pt x="899" y="1399"/>
                        <a:pt x="898" y="1396"/>
                      </a:cubicBezTo>
                      <a:cubicBezTo>
                        <a:pt x="897" y="1393"/>
                        <a:pt x="898" y="1390"/>
                        <a:pt x="901" y="1388"/>
                      </a:cubicBezTo>
                      <a:cubicBezTo>
                        <a:pt x="903" y="1386"/>
                        <a:pt x="905" y="1386"/>
                        <a:pt x="907" y="1387"/>
                      </a:cubicBezTo>
                      <a:cubicBezTo>
                        <a:pt x="910" y="1388"/>
                        <a:pt x="911" y="1392"/>
                        <a:pt x="908" y="1394"/>
                      </a:cubicBezTo>
                      <a:cubicBezTo>
                        <a:pt x="907" y="1395"/>
                        <a:pt x="906" y="1396"/>
                        <a:pt x="904" y="1395"/>
                      </a:cubicBezTo>
                      <a:cubicBezTo>
                        <a:pt x="905" y="1397"/>
                        <a:pt x="908" y="1397"/>
                        <a:pt x="910" y="1396"/>
                      </a:cubicBezTo>
                      <a:cubicBezTo>
                        <a:pt x="913" y="1395"/>
                        <a:pt x="914" y="1391"/>
                        <a:pt x="913" y="1388"/>
                      </a:cubicBezTo>
                      <a:cubicBezTo>
                        <a:pt x="912" y="1382"/>
                        <a:pt x="906" y="1379"/>
                        <a:pt x="900" y="1380"/>
                      </a:cubicBezTo>
                      <a:cubicBezTo>
                        <a:pt x="896" y="1381"/>
                        <a:pt x="892" y="1384"/>
                        <a:pt x="891" y="1388"/>
                      </a:cubicBezTo>
                      <a:cubicBezTo>
                        <a:pt x="889" y="1392"/>
                        <a:pt x="889" y="1396"/>
                        <a:pt x="891" y="1400"/>
                      </a:cubicBezTo>
                      <a:cubicBezTo>
                        <a:pt x="894" y="1405"/>
                        <a:pt x="899" y="1408"/>
                        <a:pt x="905" y="1407"/>
                      </a:cubicBezTo>
                      <a:cubicBezTo>
                        <a:pt x="917" y="1406"/>
                        <a:pt x="924" y="1393"/>
                        <a:pt x="924" y="1382"/>
                      </a:cubicBezTo>
                      <a:cubicBezTo>
                        <a:pt x="924" y="1378"/>
                        <a:pt x="923" y="1374"/>
                        <a:pt x="922" y="1370"/>
                      </a:cubicBezTo>
                      <a:cubicBezTo>
                        <a:pt x="926" y="1382"/>
                        <a:pt x="928" y="1393"/>
                        <a:pt x="927" y="1406"/>
                      </a:cubicBezTo>
                      <a:cubicBezTo>
                        <a:pt x="925" y="1414"/>
                        <a:pt x="924" y="1420"/>
                        <a:pt x="919" y="1428"/>
                      </a:cubicBezTo>
                      <a:cubicBezTo>
                        <a:pt x="915" y="1435"/>
                        <a:pt x="910" y="1440"/>
                        <a:pt x="902" y="1444"/>
                      </a:cubicBezTo>
                      <a:cubicBezTo>
                        <a:pt x="898" y="1447"/>
                        <a:pt x="894" y="1448"/>
                        <a:pt x="890" y="1449"/>
                      </a:cubicBezTo>
                      <a:cubicBezTo>
                        <a:pt x="890" y="1449"/>
                        <a:pt x="890" y="1449"/>
                        <a:pt x="890" y="1449"/>
                      </a:cubicBezTo>
                      <a:cubicBezTo>
                        <a:pt x="901" y="1444"/>
                        <a:pt x="907" y="1431"/>
                        <a:pt x="894" y="1420"/>
                      </a:cubicBezTo>
                      <a:cubicBezTo>
                        <a:pt x="884" y="1412"/>
                        <a:pt x="859" y="1413"/>
                        <a:pt x="857" y="1382"/>
                      </a:cubicBezTo>
                      <a:close/>
                      <a:moveTo>
                        <a:pt x="945" y="1297"/>
                      </a:moveTo>
                      <a:cubicBezTo>
                        <a:pt x="930" y="1295"/>
                        <a:pt x="935" y="1274"/>
                        <a:pt x="935" y="1267"/>
                      </a:cubicBezTo>
                      <a:cubicBezTo>
                        <a:pt x="936" y="1262"/>
                        <a:pt x="935" y="1258"/>
                        <a:pt x="931" y="1255"/>
                      </a:cubicBezTo>
                      <a:cubicBezTo>
                        <a:pt x="938" y="1256"/>
                        <a:pt x="950" y="1265"/>
                        <a:pt x="955" y="1271"/>
                      </a:cubicBezTo>
                      <a:cubicBezTo>
                        <a:pt x="960" y="1279"/>
                        <a:pt x="961" y="1290"/>
                        <a:pt x="950" y="1297"/>
                      </a:cubicBezTo>
                      <a:cubicBezTo>
                        <a:pt x="952" y="1291"/>
                        <a:pt x="950" y="1282"/>
                        <a:pt x="946" y="1278"/>
                      </a:cubicBezTo>
                      <a:cubicBezTo>
                        <a:pt x="948" y="1281"/>
                        <a:pt x="948" y="1290"/>
                        <a:pt x="945" y="1297"/>
                      </a:cubicBezTo>
                      <a:close/>
                      <a:moveTo>
                        <a:pt x="643" y="1338"/>
                      </a:moveTo>
                      <a:cubicBezTo>
                        <a:pt x="651" y="1319"/>
                        <a:pt x="661" y="1309"/>
                        <a:pt x="671" y="1292"/>
                      </a:cubicBezTo>
                      <a:cubicBezTo>
                        <a:pt x="676" y="1283"/>
                        <a:pt x="679" y="1275"/>
                        <a:pt x="677" y="1265"/>
                      </a:cubicBezTo>
                      <a:cubicBezTo>
                        <a:pt x="675" y="1257"/>
                        <a:pt x="670" y="1250"/>
                        <a:pt x="661" y="1248"/>
                      </a:cubicBezTo>
                      <a:cubicBezTo>
                        <a:pt x="654" y="1246"/>
                        <a:pt x="647" y="1248"/>
                        <a:pt x="642" y="1253"/>
                      </a:cubicBezTo>
                      <a:cubicBezTo>
                        <a:pt x="639" y="1257"/>
                        <a:pt x="638" y="1261"/>
                        <a:pt x="638" y="1266"/>
                      </a:cubicBezTo>
                      <a:cubicBezTo>
                        <a:pt x="640" y="1272"/>
                        <a:pt x="645" y="1278"/>
                        <a:pt x="652" y="1276"/>
                      </a:cubicBezTo>
                      <a:cubicBezTo>
                        <a:pt x="656" y="1275"/>
                        <a:pt x="658" y="1271"/>
                        <a:pt x="658" y="1267"/>
                      </a:cubicBezTo>
                      <a:cubicBezTo>
                        <a:pt x="658" y="1262"/>
                        <a:pt x="654" y="1259"/>
                        <a:pt x="649" y="1259"/>
                      </a:cubicBezTo>
                      <a:cubicBezTo>
                        <a:pt x="644" y="1260"/>
                        <a:pt x="641" y="1264"/>
                        <a:pt x="641" y="1268"/>
                      </a:cubicBezTo>
                      <a:cubicBezTo>
                        <a:pt x="641" y="1269"/>
                        <a:pt x="641" y="1270"/>
                        <a:pt x="642" y="1271"/>
                      </a:cubicBezTo>
                      <a:cubicBezTo>
                        <a:pt x="641" y="1270"/>
                        <a:pt x="640" y="1268"/>
                        <a:pt x="640" y="1266"/>
                      </a:cubicBezTo>
                      <a:cubicBezTo>
                        <a:pt x="640" y="1262"/>
                        <a:pt x="641" y="1258"/>
                        <a:pt x="644" y="1255"/>
                      </a:cubicBezTo>
                      <a:cubicBezTo>
                        <a:pt x="648" y="1251"/>
                        <a:pt x="655" y="1249"/>
                        <a:pt x="660" y="1251"/>
                      </a:cubicBezTo>
                      <a:cubicBezTo>
                        <a:pt x="667" y="1253"/>
                        <a:pt x="672" y="1259"/>
                        <a:pt x="673" y="1266"/>
                      </a:cubicBezTo>
                      <a:cubicBezTo>
                        <a:pt x="675" y="1275"/>
                        <a:pt x="672" y="1282"/>
                        <a:pt x="667" y="1290"/>
                      </a:cubicBezTo>
                      <a:cubicBezTo>
                        <a:pt x="656" y="1307"/>
                        <a:pt x="647" y="1317"/>
                        <a:pt x="639" y="1337"/>
                      </a:cubicBezTo>
                      <a:cubicBezTo>
                        <a:pt x="632" y="1355"/>
                        <a:pt x="630" y="1375"/>
                        <a:pt x="636" y="1394"/>
                      </a:cubicBezTo>
                      <a:cubicBezTo>
                        <a:pt x="642" y="1411"/>
                        <a:pt x="655" y="1423"/>
                        <a:pt x="673" y="1426"/>
                      </a:cubicBezTo>
                      <a:cubicBezTo>
                        <a:pt x="690" y="1427"/>
                        <a:pt x="708" y="1420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09" y="1408"/>
                        <a:pt x="698" y="1410"/>
                        <a:pt x="689" y="1406"/>
                      </a:cubicBezTo>
                      <a:cubicBezTo>
                        <a:pt x="674" y="1398"/>
                        <a:pt x="670" y="1383"/>
                        <a:pt x="676" y="1368"/>
                      </a:cubicBezTo>
                      <a:cubicBezTo>
                        <a:pt x="688" y="1340"/>
                        <a:pt x="655" y="1326"/>
                        <a:pt x="642" y="1356"/>
                      </a:cubicBezTo>
                      <a:cubicBezTo>
                        <a:pt x="635" y="1371"/>
                        <a:pt x="641" y="1389"/>
                        <a:pt x="650" y="1399"/>
                      </a:cubicBezTo>
                      <a:cubicBezTo>
                        <a:pt x="666" y="1419"/>
                        <a:pt x="702" y="1426"/>
                        <a:pt x="716" y="1404"/>
                      </a:cubicBezTo>
                      <a:cubicBezTo>
                        <a:pt x="707" y="1418"/>
                        <a:pt x="690" y="1425"/>
                        <a:pt x="674" y="1423"/>
                      </a:cubicBezTo>
                      <a:cubicBezTo>
                        <a:pt x="657" y="1420"/>
                        <a:pt x="646" y="1409"/>
                        <a:pt x="640" y="1393"/>
                      </a:cubicBezTo>
                      <a:cubicBezTo>
                        <a:pt x="635" y="1374"/>
                        <a:pt x="637" y="1356"/>
                        <a:pt x="643" y="1338"/>
                      </a:cubicBezTo>
                      <a:close/>
                      <a:moveTo>
                        <a:pt x="806" y="1337"/>
                      </a:moveTo>
                      <a:cubicBezTo>
                        <a:pt x="841" y="1342"/>
                        <a:pt x="855" y="1368"/>
                        <a:pt x="869" y="1375"/>
                      </a:cubicBezTo>
                      <a:cubicBezTo>
                        <a:pt x="886" y="1384"/>
                        <a:pt x="896" y="1365"/>
                        <a:pt x="881" y="1352"/>
                      </a:cubicBezTo>
                      <a:cubicBezTo>
                        <a:pt x="864" y="1338"/>
                        <a:pt x="833" y="1333"/>
                        <a:pt x="806" y="1337"/>
                      </a:cubicBezTo>
                      <a:close/>
                      <a:moveTo>
                        <a:pt x="765" y="1348"/>
                      </a:moveTo>
                      <a:cubicBezTo>
                        <a:pt x="767" y="1332"/>
                        <a:pt x="763" y="1316"/>
                        <a:pt x="753" y="1305"/>
                      </a:cubicBezTo>
                      <a:cubicBezTo>
                        <a:pt x="744" y="1295"/>
                        <a:pt x="730" y="1288"/>
                        <a:pt x="718" y="1294"/>
                      </a:cubicBezTo>
                      <a:cubicBezTo>
                        <a:pt x="716" y="1289"/>
                        <a:pt x="721" y="1281"/>
                        <a:pt x="729" y="1280"/>
                      </a:cubicBezTo>
                      <a:cubicBezTo>
                        <a:pt x="738" y="1278"/>
                        <a:pt x="750" y="1284"/>
                        <a:pt x="753" y="1296"/>
                      </a:cubicBezTo>
                      <a:cubicBezTo>
                        <a:pt x="763" y="1292"/>
                        <a:pt x="778" y="1321"/>
                        <a:pt x="765" y="1348"/>
                      </a:cubicBezTo>
                      <a:close/>
                      <a:moveTo>
                        <a:pt x="672" y="1450"/>
                      </a:moveTo>
                      <a:cubicBezTo>
                        <a:pt x="680" y="1458"/>
                        <a:pt x="696" y="1464"/>
                        <a:pt x="706" y="1464"/>
                      </a:cubicBezTo>
                      <a:cubicBezTo>
                        <a:pt x="718" y="1465"/>
                        <a:pt x="736" y="1460"/>
                        <a:pt x="741" y="1447"/>
                      </a:cubicBezTo>
                      <a:cubicBezTo>
                        <a:pt x="754" y="1452"/>
                        <a:pt x="766" y="1449"/>
                        <a:pt x="777" y="1445"/>
                      </a:cubicBezTo>
                      <a:cubicBezTo>
                        <a:pt x="793" y="1440"/>
                        <a:pt x="810" y="1436"/>
                        <a:pt x="819" y="1447"/>
                      </a:cubicBezTo>
                      <a:cubicBezTo>
                        <a:pt x="816" y="1430"/>
                        <a:pt x="795" y="1421"/>
                        <a:pt x="779" y="1421"/>
                      </a:cubicBezTo>
                      <a:cubicBezTo>
                        <a:pt x="758" y="1421"/>
                        <a:pt x="748" y="1432"/>
                        <a:pt x="728" y="1444"/>
                      </a:cubicBezTo>
                      <a:cubicBezTo>
                        <a:pt x="717" y="1451"/>
                        <a:pt x="689" y="1456"/>
                        <a:pt x="672" y="1450"/>
                      </a:cubicBezTo>
                      <a:close/>
                      <a:moveTo>
                        <a:pt x="759" y="1357"/>
                      </a:moveTo>
                      <a:cubicBezTo>
                        <a:pt x="764" y="1344"/>
                        <a:pt x="745" y="1331"/>
                        <a:pt x="732" y="1328"/>
                      </a:cubicBezTo>
                      <a:cubicBezTo>
                        <a:pt x="717" y="1324"/>
                        <a:pt x="698" y="1325"/>
                        <a:pt x="689" y="1309"/>
                      </a:cubicBezTo>
                      <a:cubicBezTo>
                        <a:pt x="684" y="1301"/>
                        <a:pt x="683" y="1291"/>
                        <a:pt x="688" y="1283"/>
                      </a:cubicBezTo>
                      <a:cubicBezTo>
                        <a:pt x="692" y="1278"/>
                        <a:pt x="697" y="1276"/>
                        <a:pt x="703" y="1279"/>
                      </a:cubicBezTo>
                      <a:cubicBezTo>
                        <a:pt x="698" y="1279"/>
                        <a:pt x="693" y="1286"/>
                        <a:pt x="694" y="1292"/>
                      </a:cubicBezTo>
                      <a:cubicBezTo>
                        <a:pt x="695" y="1298"/>
                        <a:pt x="702" y="1302"/>
                        <a:pt x="709" y="1303"/>
                      </a:cubicBezTo>
                      <a:cubicBezTo>
                        <a:pt x="723" y="1305"/>
                        <a:pt x="736" y="1304"/>
                        <a:pt x="748" y="1311"/>
                      </a:cubicBezTo>
                      <a:cubicBezTo>
                        <a:pt x="763" y="1319"/>
                        <a:pt x="770" y="1340"/>
                        <a:pt x="759" y="1357"/>
                      </a:cubicBezTo>
                      <a:close/>
                      <a:moveTo>
                        <a:pt x="874" y="1283"/>
                      </a:moveTo>
                      <a:cubicBezTo>
                        <a:pt x="891" y="1283"/>
                        <a:pt x="912" y="1270"/>
                        <a:pt x="919" y="1255"/>
                      </a:cubicBezTo>
                      <a:cubicBezTo>
                        <a:pt x="927" y="1239"/>
                        <a:pt x="915" y="1228"/>
                        <a:pt x="903" y="1243"/>
                      </a:cubicBezTo>
                      <a:cubicBezTo>
                        <a:pt x="895" y="1255"/>
                        <a:pt x="889" y="1278"/>
                        <a:pt x="874" y="1283"/>
                      </a:cubicBezTo>
                      <a:close/>
                      <a:moveTo>
                        <a:pt x="850" y="1282"/>
                      </a:moveTo>
                      <a:cubicBezTo>
                        <a:pt x="847" y="1281"/>
                        <a:pt x="844" y="1282"/>
                        <a:pt x="841" y="1284"/>
                      </a:cubicBezTo>
                      <a:cubicBezTo>
                        <a:pt x="839" y="1287"/>
                        <a:pt x="837" y="1292"/>
                        <a:pt x="839" y="1297"/>
                      </a:cubicBezTo>
                      <a:cubicBezTo>
                        <a:pt x="841" y="1302"/>
                        <a:pt x="847" y="1304"/>
                        <a:pt x="851" y="1303"/>
                      </a:cubicBezTo>
                      <a:cubicBezTo>
                        <a:pt x="859" y="1301"/>
                        <a:pt x="859" y="1294"/>
                        <a:pt x="861" y="1290"/>
                      </a:cubicBezTo>
                      <a:cubicBezTo>
                        <a:pt x="865" y="1286"/>
                        <a:pt x="872" y="1285"/>
                        <a:pt x="879" y="1288"/>
                      </a:cubicBezTo>
                      <a:cubicBezTo>
                        <a:pt x="887" y="1291"/>
                        <a:pt x="892" y="1298"/>
                        <a:pt x="891" y="1307"/>
                      </a:cubicBezTo>
                      <a:cubicBezTo>
                        <a:pt x="890" y="1312"/>
                        <a:pt x="887" y="1317"/>
                        <a:pt x="881" y="1317"/>
                      </a:cubicBezTo>
                      <a:cubicBezTo>
                        <a:pt x="885" y="1313"/>
                        <a:pt x="884" y="1305"/>
                        <a:pt x="876" y="1305"/>
                      </a:cubicBezTo>
                      <a:cubicBezTo>
                        <a:pt x="872" y="1304"/>
                        <a:pt x="865" y="1308"/>
                        <a:pt x="858" y="1312"/>
                      </a:cubicBezTo>
                      <a:cubicBezTo>
                        <a:pt x="850" y="1315"/>
                        <a:pt x="842" y="1317"/>
                        <a:pt x="835" y="1315"/>
                      </a:cubicBezTo>
                      <a:cubicBezTo>
                        <a:pt x="821" y="1312"/>
                        <a:pt x="813" y="1296"/>
                        <a:pt x="819" y="1283"/>
                      </a:cubicBezTo>
                      <a:cubicBezTo>
                        <a:pt x="822" y="1276"/>
                        <a:pt x="828" y="1272"/>
                        <a:pt x="835" y="1269"/>
                      </a:cubicBezTo>
                      <a:cubicBezTo>
                        <a:pt x="842" y="1266"/>
                        <a:pt x="862" y="1264"/>
                        <a:pt x="868" y="1256"/>
                      </a:cubicBezTo>
                      <a:cubicBezTo>
                        <a:pt x="871" y="1250"/>
                        <a:pt x="869" y="1244"/>
                        <a:pt x="864" y="1243"/>
                      </a:cubicBezTo>
                      <a:cubicBezTo>
                        <a:pt x="868" y="1238"/>
                        <a:pt x="876" y="1240"/>
                        <a:pt x="880" y="1246"/>
                      </a:cubicBezTo>
                      <a:cubicBezTo>
                        <a:pt x="887" y="1256"/>
                        <a:pt x="883" y="1273"/>
                        <a:pt x="869" y="1280"/>
                      </a:cubicBezTo>
                      <a:cubicBezTo>
                        <a:pt x="864" y="1282"/>
                        <a:pt x="858" y="1282"/>
                        <a:pt x="850" y="1282"/>
                      </a:cubicBezTo>
                      <a:close/>
                      <a:moveTo>
                        <a:pt x="849" y="1284"/>
                      </a:moveTo>
                      <a:cubicBezTo>
                        <a:pt x="844" y="1284"/>
                        <a:pt x="840" y="1287"/>
                        <a:pt x="840" y="1292"/>
                      </a:cubicBezTo>
                      <a:cubicBezTo>
                        <a:pt x="840" y="1301"/>
                        <a:pt x="851" y="1303"/>
                        <a:pt x="856" y="1297"/>
                      </a:cubicBezTo>
                      <a:cubicBezTo>
                        <a:pt x="859" y="1293"/>
                        <a:pt x="858" y="1288"/>
                        <a:pt x="866" y="1285"/>
                      </a:cubicBezTo>
                      <a:cubicBezTo>
                        <a:pt x="857" y="1287"/>
                        <a:pt x="855" y="1283"/>
                        <a:pt x="849" y="1284"/>
                      </a:cubicBezTo>
                      <a:close/>
                      <a:moveTo>
                        <a:pt x="815" y="1297"/>
                      </a:moveTo>
                      <a:cubicBezTo>
                        <a:pt x="814" y="1305"/>
                        <a:pt x="822" y="1313"/>
                        <a:pt x="827" y="1315"/>
                      </a:cubicBezTo>
                      <a:cubicBezTo>
                        <a:pt x="826" y="1324"/>
                        <a:pt x="808" y="1327"/>
                        <a:pt x="803" y="1315"/>
                      </a:cubicBezTo>
                      <a:cubicBezTo>
                        <a:pt x="800" y="1307"/>
                        <a:pt x="806" y="1297"/>
                        <a:pt x="815" y="1297"/>
                      </a:cubicBezTo>
                      <a:close/>
                      <a:moveTo>
                        <a:pt x="812" y="1563"/>
                      </a:moveTo>
                      <a:cubicBezTo>
                        <a:pt x="802" y="1541"/>
                        <a:pt x="777" y="1544"/>
                        <a:pt x="765" y="1547"/>
                      </a:cubicBezTo>
                      <a:cubicBezTo>
                        <a:pt x="752" y="1550"/>
                        <a:pt x="737" y="1559"/>
                        <a:pt x="723" y="1551"/>
                      </a:cubicBezTo>
                      <a:cubicBezTo>
                        <a:pt x="716" y="1546"/>
                        <a:pt x="711" y="1539"/>
                        <a:pt x="712" y="1530"/>
                      </a:cubicBezTo>
                      <a:cubicBezTo>
                        <a:pt x="712" y="1525"/>
                        <a:pt x="715" y="1521"/>
                        <a:pt x="721" y="1520"/>
                      </a:cubicBezTo>
                      <a:cubicBezTo>
                        <a:pt x="718" y="1523"/>
                        <a:pt x="716" y="1530"/>
                        <a:pt x="720" y="1535"/>
                      </a:cubicBezTo>
                      <a:cubicBezTo>
                        <a:pt x="723" y="1539"/>
                        <a:pt x="731" y="1539"/>
                        <a:pt x="736" y="1537"/>
                      </a:cubicBezTo>
                      <a:cubicBezTo>
                        <a:pt x="751" y="1531"/>
                        <a:pt x="767" y="1527"/>
                        <a:pt x="780" y="1529"/>
                      </a:cubicBezTo>
                      <a:cubicBezTo>
                        <a:pt x="795" y="1532"/>
                        <a:pt x="811" y="1545"/>
                        <a:pt x="812" y="1563"/>
                      </a:cubicBezTo>
                      <a:close/>
                      <a:moveTo>
                        <a:pt x="569" y="1601"/>
                      </a:moveTo>
                      <a:cubicBezTo>
                        <a:pt x="566" y="1602"/>
                        <a:pt x="564" y="1602"/>
                        <a:pt x="562" y="1600"/>
                      </a:cubicBezTo>
                      <a:cubicBezTo>
                        <a:pt x="560" y="1599"/>
                        <a:pt x="558" y="1596"/>
                        <a:pt x="558" y="1592"/>
                      </a:cubicBezTo>
                      <a:cubicBezTo>
                        <a:pt x="559" y="1588"/>
                        <a:pt x="563" y="1585"/>
                        <a:pt x="566" y="1585"/>
                      </a:cubicBezTo>
                      <a:cubicBezTo>
                        <a:pt x="572" y="1585"/>
                        <a:pt x="573" y="1590"/>
                        <a:pt x="576" y="1593"/>
                      </a:cubicBezTo>
                      <a:cubicBezTo>
                        <a:pt x="579" y="1596"/>
                        <a:pt x="584" y="1595"/>
                        <a:pt x="589" y="1592"/>
                      </a:cubicBezTo>
                      <a:cubicBezTo>
                        <a:pt x="594" y="1588"/>
                        <a:pt x="597" y="1582"/>
                        <a:pt x="595" y="1576"/>
                      </a:cubicBezTo>
                      <a:cubicBezTo>
                        <a:pt x="593" y="1572"/>
                        <a:pt x="590" y="1569"/>
                        <a:pt x="586" y="1571"/>
                      </a:cubicBezTo>
                      <a:cubicBezTo>
                        <a:pt x="589" y="1573"/>
                        <a:pt x="590" y="1579"/>
                        <a:pt x="584" y="1580"/>
                      </a:cubicBezTo>
                      <a:cubicBezTo>
                        <a:pt x="581" y="1581"/>
                        <a:pt x="576" y="1579"/>
                        <a:pt x="569" y="1578"/>
                      </a:cubicBezTo>
                      <a:cubicBezTo>
                        <a:pt x="563" y="1577"/>
                        <a:pt x="557" y="1576"/>
                        <a:pt x="552" y="1579"/>
                      </a:cubicBezTo>
                      <a:cubicBezTo>
                        <a:pt x="543" y="1583"/>
                        <a:pt x="540" y="1596"/>
                        <a:pt x="546" y="1605"/>
                      </a:cubicBezTo>
                      <a:cubicBezTo>
                        <a:pt x="549" y="1609"/>
                        <a:pt x="554" y="1611"/>
                        <a:pt x="560" y="1612"/>
                      </a:cubicBezTo>
                      <a:cubicBezTo>
                        <a:pt x="565" y="1613"/>
                        <a:pt x="580" y="1612"/>
                        <a:pt x="586" y="1617"/>
                      </a:cubicBezTo>
                      <a:cubicBezTo>
                        <a:pt x="589" y="1621"/>
                        <a:pt x="588" y="1625"/>
                        <a:pt x="585" y="1627"/>
                      </a:cubicBezTo>
                      <a:cubicBezTo>
                        <a:pt x="589" y="1630"/>
                        <a:pt x="594" y="1627"/>
                        <a:pt x="596" y="1622"/>
                      </a:cubicBezTo>
                      <a:cubicBezTo>
                        <a:pt x="600" y="1614"/>
                        <a:pt x="594" y="1602"/>
                        <a:pt x="583" y="1599"/>
                      </a:cubicBezTo>
                      <a:cubicBezTo>
                        <a:pt x="579" y="1598"/>
                        <a:pt x="575" y="1599"/>
                        <a:pt x="569" y="1601"/>
                      </a:cubicBezTo>
                      <a:close/>
                      <a:moveTo>
                        <a:pt x="447" y="1501"/>
                      </a:moveTo>
                      <a:cubicBezTo>
                        <a:pt x="465" y="1501"/>
                        <a:pt x="472" y="1489"/>
                        <a:pt x="478" y="1486"/>
                      </a:cubicBezTo>
                      <a:cubicBezTo>
                        <a:pt x="484" y="1482"/>
                        <a:pt x="488" y="1489"/>
                        <a:pt x="482" y="1495"/>
                      </a:cubicBezTo>
                      <a:cubicBezTo>
                        <a:pt x="476" y="1500"/>
                        <a:pt x="461" y="1506"/>
                        <a:pt x="447" y="1501"/>
                      </a:cubicBezTo>
                      <a:close/>
                      <a:moveTo>
                        <a:pt x="511" y="1482"/>
                      </a:moveTo>
                      <a:cubicBezTo>
                        <a:pt x="510" y="1484"/>
                        <a:pt x="509" y="1485"/>
                        <a:pt x="508" y="1485"/>
                      </a:cubicBezTo>
                      <a:cubicBezTo>
                        <a:pt x="507" y="1486"/>
                        <a:pt x="505" y="1486"/>
                        <a:pt x="503" y="1485"/>
                      </a:cubicBezTo>
                      <a:cubicBezTo>
                        <a:pt x="501" y="1483"/>
                        <a:pt x="501" y="1481"/>
                        <a:pt x="502" y="1479"/>
                      </a:cubicBezTo>
                      <a:cubicBezTo>
                        <a:pt x="503" y="1476"/>
                        <a:pt x="506" y="1477"/>
                        <a:pt x="508" y="1476"/>
                      </a:cubicBezTo>
                      <a:cubicBezTo>
                        <a:pt x="511" y="1475"/>
                        <a:pt x="512" y="1472"/>
                        <a:pt x="512" y="1469"/>
                      </a:cubicBezTo>
                      <a:cubicBezTo>
                        <a:pt x="511" y="1465"/>
                        <a:pt x="509" y="1462"/>
                        <a:pt x="505" y="1462"/>
                      </a:cubicBezTo>
                      <a:cubicBezTo>
                        <a:pt x="503" y="1461"/>
                        <a:pt x="500" y="1462"/>
                        <a:pt x="500" y="1465"/>
                      </a:cubicBezTo>
                      <a:cubicBezTo>
                        <a:pt x="502" y="1463"/>
                        <a:pt x="505" y="1465"/>
                        <a:pt x="504" y="1468"/>
                      </a:cubicBezTo>
                      <a:cubicBezTo>
                        <a:pt x="504" y="1470"/>
                        <a:pt x="501" y="1472"/>
                        <a:pt x="499" y="1475"/>
                      </a:cubicBezTo>
                      <a:cubicBezTo>
                        <a:pt x="497" y="1478"/>
                        <a:pt x="495" y="1481"/>
                        <a:pt x="495" y="1484"/>
                      </a:cubicBezTo>
                      <a:cubicBezTo>
                        <a:pt x="494" y="1490"/>
                        <a:pt x="500" y="1496"/>
                        <a:pt x="506" y="1495"/>
                      </a:cubicBezTo>
                      <a:cubicBezTo>
                        <a:pt x="509" y="1494"/>
                        <a:pt x="512" y="1492"/>
                        <a:pt x="514" y="1490"/>
                      </a:cubicBezTo>
                      <a:cubicBezTo>
                        <a:pt x="516" y="1487"/>
                        <a:pt x="520" y="1479"/>
                        <a:pt x="524" y="1478"/>
                      </a:cubicBezTo>
                      <a:cubicBezTo>
                        <a:pt x="527" y="1477"/>
                        <a:pt x="529" y="1479"/>
                        <a:pt x="529" y="1481"/>
                      </a:cubicBezTo>
                      <a:cubicBezTo>
                        <a:pt x="531" y="1480"/>
                        <a:pt x="531" y="1476"/>
                        <a:pt x="529" y="1474"/>
                      </a:cubicBezTo>
                      <a:cubicBezTo>
                        <a:pt x="526" y="1470"/>
                        <a:pt x="518" y="1469"/>
                        <a:pt x="514" y="1474"/>
                      </a:cubicBezTo>
                      <a:cubicBezTo>
                        <a:pt x="512" y="1476"/>
                        <a:pt x="511" y="1479"/>
                        <a:pt x="511" y="1482"/>
                      </a:cubicBezTo>
                      <a:close/>
                      <a:moveTo>
                        <a:pt x="510" y="1482"/>
                      </a:moveTo>
                      <a:cubicBezTo>
                        <a:pt x="509" y="1484"/>
                        <a:pt x="507" y="1486"/>
                        <a:pt x="505" y="1485"/>
                      </a:cubicBezTo>
                      <a:cubicBezTo>
                        <a:pt x="501" y="1484"/>
                        <a:pt x="502" y="1479"/>
                        <a:pt x="505" y="1478"/>
                      </a:cubicBezTo>
                      <a:cubicBezTo>
                        <a:pt x="507" y="1477"/>
                        <a:pt x="509" y="1478"/>
                        <a:pt x="511" y="1475"/>
                      </a:cubicBezTo>
                      <a:cubicBezTo>
                        <a:pt x="509" y="1478"/>
                        <a:pt x="510" y="1480"/>
                        <a:pt x="510" y="1482"/>
                      </a:cubicBezTo>
                      <a:close/>
                      <a:moveTo>
                        <a:pt x="500" y="1495"/>
                      </a:moveTo>
                      <a:cubicBezTo>
                        <a:pt x="496" y="1494"/>
                        <a:pt x="494" y="1490"/>
                        <a:pt x="494" y="1487"/>
                      </a:cubicBezTo>
                      <a:cubicBezTo>
                        <a:pt x="490" y="1487"/>
                        <a:pt x="486" y="1494"/>
                        <a:pt x="491" y="1498"/>
                      </a:cubicBezTo>
                      <a:cubicBezTo>
                        <a:pt x="494" y="1500"/>
                        <a:pt x="499" y="1499"/>
                        <a:pt x="500" y="1495"/>
                      </a:cubicBezTo>
                      <a:close/>
                      <a:moveTo>
                        <a:pt x="490" y="1498"/>
                      </a:moveTo>
                      <a:cubicBezTo>
                        <a:pt x="489" y="1498"/>
                        <a:pt x="489" y="1497"/>
                        <a:pt x="489" y="1496"/>
                      </a:cubicBezTo>
                      <a:cubicBezTo>
                        <a:pt x="483" y="1502"/>
                        <a:pt x="475" y="1505"/>
                        <a:pt x="466" y="1506"/>
                      </a:cubicBezTo>
                      <a:cubicBezTo>
                        <a:pt x="451" y="1508"/>
                        <a:pt x="441" y="1498"/>
                        <a:pt x="419" y="1497"/>
                      </a:cubicBezTo>
                      <a:cubicBezTo>
                        <a:pt x="409" y="1497"/>
                        <a:pt x="401" y="1499"/>
                        <a:pt x="395" y="1502"/>
                      </a:cubicBezTo>
                      <a:cubicBezTo>
                        <a:pt x="380" y="1508"/>
                        <a:pt x="368" y="1521"/>
                        <a:pt x="351" y="1524"/>
                      </a:cubicBezTo>
                      <a:cubicBezTo>
                        <a:pt x="358" y="1521"/>
                        <a:pt x="361" y="1512"/>
                        <a:pt x="352" y="1507"/>
                      </a:cubicBezTo>
                      <a:cubicBezTo>
                        <a:pt x="346" y="1504"/>
                        <a:pt x="332" y="1507"/>
                        <a:pt x="328" y="1490"/>
                      </a:cubicBezTo>
                      <a:cubicBezTo>
                        <a:pt x="326" y="1499"/>
                        <a:pt x="326" y="1508"/>
                        <a:pt x="330" y="1515"/>
                      </a:cubicBezTo>
                      <a:cubicBezTo>
                        <a:pt x="333" y="1520"/>
                        <a:pt x="338" y="1523"/>
                        <a:pt x="342" y="1524"/>
                      </a:cubicBezTo>
                      <a:cubicBezTo>
                        <a:pt x="366" y="1531"/>
                        <a:pt x="386" y="1502"/>
                        <a:pt x="405" y="1502"/>
                      </a:cubicBezTo>
                      <a:cubicBezTo>
                        <a:pt x="404" y="1502"/>
                        <a:pt x="404" y="1502"/>
                        <a:pt x="403" y="1502"/>
                      </a:cubicBezTo>
                      <a:cubicBezTo>
                        <a:pt x="383" y="1506"/>
                        <a:pt x="373" y="1527"/>
                        <a:pt x="378" y="1545"/>
                      </a:cubicBezTo>
                      <a:cubicBezTo>
                        <a:pt x="381" y="1554"/>
                        <a:pt x="388" y="1562"/>
                        <a:pt x="399" y="1566"/>
                      </a:cubicBezTo>
                      <a:cubicBezTo>
                        <a:pt x="410" y="1569"/>
                        <a:pt x="422" y="1568"/>
                        <a:pt x="431" y="1560"/>
                      </a:cubicBezTo>
                      <a:cubicBezTo>
                        <a:pt x="440" y="1552"/>
                        <a:pt x="444" y="1541"/>
                        <a:pt x="438" y="1529"/>
                      </a:cubicBezTo>
                      <a:cubicBezTo>
                        <a:pt x="435" y="1522"/>
                        <a:pt x="428" y="1519"/>
                        <a:pt x="420" y="1519"/>
                      </a:cubicBezTo>
                      <a:cubicBezTo>
                        <a:pt x="410" y="1520"/>
                        <a:pt x="404" y="1528"/>
                        <a:pt x="404" y="1536"/>
                      </a:cubicBezTo>
                      <a:cubicBezTo>
                        <a:pt x="404" y="1544"/>
                        <a:pt x="411" y="1552"/>
                        <a:pt x="421" y="1550"/>
                      </a:cubicBezTo>
                      <a:cubicBezTo>
                        <a:pt x="410" y="1551"/>
                        <a:pt x="405" y="1543"/>
                        <a:pt x="406" y="1535"/>
                      </a:cubicBezTo>
                      <a:cubicBezTo>
                        <a:pt x="407" y="1528"/>
                        <a:pt x="412" y="1522"/>
                        <a:pt x="421" y="1522"/>
                      </a:cubicBezTo>
                      <a:cubicBezTo>
                        <a:pt x="427" y="1521"/>
                        <a:pt x="433" y="1525"/>
                        <a:pt x="436" y="1531"/>
                      </a:cubicBezTo>
                      <a:cubicBezTo>
                        <a:pt x="440" y="1541"/>
                        <a:pt x="436" y="1551"/>
                        <a:pt x="428" y="1557"/>
                      </a:cubicBezTo>
                      <a:cubicBezTo>
                        <a:pt x="420" y="1564"/>
                        <a:pt x="410" y="1565"/>
                        <a:pt x="400" y="1562"/>
                      </a:cubicBezTo>
                      <a:cubicBezTo>
                        <a:pt x="390" y="1559"/>
                        <a:pt x="383" y="1551"/>
                        <a:pt x="381" y="1542"/>
                      </a:cubicBezTo>
                      <a:cubicBezTo>
                        <a:pt x="377" y="1526"/>
                        <a:pt x="386" y="1508"/>
                        <a:pt x="403" y="1504"/>
                      </a:cubicBezTo>
                      <a:cubicBezTo>
                        <a:pt x="417" y="1501"/>
                        <a:pt x="428" y="1506"/>
                        <a:pt x="437" y="1516"/>
                      </a:cubicBezTo>
                      <a:cubicBezTo>
                        <a:pt x="451" y="1533"/>
                        <a:pt x="455" y="1559"/>
                        <a:pt x="448" y="1574"/>
                      </a:cubicBezTo>
                      <a:cubicBezTo>
                        <a:pt x="444" y="1583"/>
                        <a:pt x="434" y="1589"/>
                        <a:pt x="425" y="1583"/>
                      </a:cubicBezTo>
                      <a:cubicBezTo>
                        <a:pt x="420" y="1579"/>
                        <a:pt x="419" y="1574"/>
                        <a:pt x="424" y="1568"/>
                      </a:cubicBezTo>
                      <a:cubicBezTo>
                        <a:pt x="413" y="1569"/>
                        <a:pt x="412" y="1586"/>
                        <a:pt x="421" y="1595"/>
                      </a:cubicBezTo>
                      <a:cubicBezTo>
                        <a:pt x="430" y="1604"/>
                        <a:pt x="441" y="1604"/>
                        <a:pt x="450" y="1601"/>
                      </a:cubicBezTo>
                      <a:cubicBezTo>
                        <a:pt x="462" y="1595"/>
                        <a:pt x="470" y="1580"/>
                        <a:pt x="468" y="1563"/>
                      </a:cubicBezTo>
                      <a:cubicBezTo>
                        <a:pt x="466" y="1546"/>
                        <a:pt x="456" y="1529"/>
                        <a:pt x="443" y="1517"/>
                      </a:cubicBezTo>
                      <a:cubicBezTo>
                        <a:pt x="445" y="1518"/>
                        <a:pt x="446" y="1520"/>
                        <a:pt x="448" y="1521"/>
                      </a:cubicBezTo>
                      <a:cubicBezTo>
                        <a:pt x="471" y="1542"/>
                        <a:pt x="480" y="1569"/>
                        <a:pt x="471" y="1599"/>
                      </a:cubicBezTo>
                      <a:cubicBezTo>
                        <a:pt x="465" y="1621"/>
                        <a:pt x="450" y="1635"/>
                        <a:pt x="427" y="1639"/>
                      </a:cubicBezTo>
                      <a:cubicBezTo>
                        <a:pt x="413" y="1642"/>
                        <a:pt x="400" y="1640"/>
                        <a:pt x="388" y="1635"/>
                      </a:cubicBezTo>
                      <a:cubicBezTo>
                        <a:pt x="376" y="1630"/>
                        <a:pt x="364" y="1622"/>
                        <a:pt x="355" y="1612"/>
                      </a:cubicBezTo>
                      <a:cubicBezTo>
                        <a:pt x="351" y="1606"/>
                        <a:pt x="348" y="1602"/>
                        <a:pt x="346" y="1595"/>
                      </a:cubicBezTo>
                      <a:cubicBezTo>
                        <a:pt x="342" y="1583"/>
                        <a:pt x="343" y="1571"/>
                        <a:pt x="349" y="1560"/>
                      </a:cubicBezTo>
                      <a:cubicBezTo>
                        <a:pt x="354" y="1551"/>
                        <a:pt x="361" y="1546"/>
                        <a:pt x="371" y="1546"/>
                      </a:cubicBezTo>
                      <a:cubicBezTo>
                        <a:pt x="364" y="1535"/>
                        <a:pt x="336" y="1540"/>
                        <a:pt x="338" y="1563"/>
                      </a:cubicBezTo>
                      <a:cubicBezTo>
                        <a:pt x="326" y="1570"/>
                        <a:pt x="335" y="1591"/>
                        <a:pt x="345" y="1604"/>
                      </a:cubicBezTo>
                      <a:cubicBezTo>
                        <a:pt x="332" y="1589"/>
                        <a:pt x="323" y="1562"/>
                        <a:pt x="320" y="1549"/>
                      </a:cubicBezTo>
                      <a:cubicBezTo>
                        <a:pt x="319" y="1549"/>
                        <a:pt x="318" y="1550"/>
                        <a:pt x="317" y="1549"/>
                      </a:cubicBezTo>
                      <a:cubicBezTo>
                        <a:pt x="318" y="1555"/>
                        <a:pt x="320" y="1562"/>
                        <a:pt x="323" y="1569"/>
                      </a:cubicBezTo>
                      <a:cubicBezTo>
                        <a:pt x="315" y="1562"/>
                        <a:pt x="304" y="1557"/>
                        <a:pt x="293" y="1560"/>
                      </a:cubicBezTo>
                      <a:cubicBezTo>
                        <a:pt x="274" y="1564"/>
                        <a:pt x="259" y="1586"/>
                        <a:pt x="234" y="1587"/>
                      </a:cubicBezTo>
                      <a:cubicBezTo>
                        <a:pt x="256" y="1594"/>
                        <a:pt x="277" y="1581"/>
                        <a:pt x="290" y="1577"/>
                      </a:cubicBezTo>
                      <a:cubicBezTo>
                        <a:pt x="317" y="1570"/>
                        <a:pt x="324" y="1581"/>
                        <a:pt x="336" y="1597"/>
                      </a:cubicBezTo>
                      <a:cubicBezTo>
                        <a:pt x="334" y="1595"/>
                        <a:pt x="331" y="1593"/>
                        <a:pt x="328" y="1591"/>
                      </a:cubicBezTo>
                      <a:cubicBezTo>
                        <a:pt x="309" y="1581"/>
                        <a:pt x="285" y="1583"/>
                        <a:pt x="269" y="1595"/>
                      </a:cubicBezTo>
                      <a:cubicBezTo>
                        <a:pt x="256" y="1606"/>
                        <a:pt x="250" y="1622"/>
                        <a:pt x="252" y="1638"/>
                      </a:cubicBezTo>
                      <a:cubicBezTo>
                        <a:pt x="257" y="1660"/>
                        <a:pt x="273" y="1675"/>
                        <a:pt x="294" y="1678"/>
                      </a:cubicBezTo>
                      <a:cubicBezTo>
                        <a:pt x="304" y="1679"/>
                        <a:pt x="313" y="1677"/>
                        <a:pt x="320" y="1672"/>
                      </a:cubicBezTo>
                      <a:cubicBezTo>
                        <a:pt x="334" y="1662"/>
                        <a:pt x="336" y="1648"/>
                        <a:pt x="330" y="1633"/>
                      </a:cubicBezTo>
                      <a:cubicBezTo>
                        <a:pt x="328" y="1650"/>
                        <a:pt x="315" y="1649"/>
                        <a:pt x="310" y="1653"/>
                      </a:cubicBezTo>
                      <a:cubicBezTo>
                        <a:pt x="298" y="1662"/>
                        <a:pt x="312" y="1675"/>
                        <a:pt x="324" y="1667"/>
                      </a:cubicBezTo>
                      <a:cubicBezTo>
                        <a:pt x="326" y="1666"/>
                        <a:pt x="327" y="1665"/>
                        <a:pt x="328" y="1663"/>
                      </a:cubicBezTo>
                      <a:cubicBezTo>
                        <a:pt x="321" y="1673"/>
                        <a:pt x="308" y="1678"/>
                        <a:pt x="295" y="1677"/>
                      </a:cubicBezTo>
                      <a:cubicBezTo>
                        <a:pt x="274" y="1673"/>
                        <a:pt x="259" y="1658"/>
                        <a:pt x="255" y="1638"/>
                      </a:cubicBezTo>
                      <a:cubicBezTo>
                        <a:pt x="253" y="1623"/>
                        <a:pt x="259" y="1608"/>
                        <a:pt x="271" y="1599"/>
                      </a:cubicBezTo>
                      <a:cubicBezTo>
                        <a:pt x="286" y="1588"/>
                        <a:pt x="307" y="1587"/>
                        <a:pt x="324" y="1596"/>
                      </a:cubicBezTo>
                      <a:cubicBezTo>
                        <a:pt x="331" y="1599"/>
                        <a:pt x="336" y="1604"/>
                        <a:pt x="342" y="1608"/>
                      </a:cubicBezTo>
                      <a:cubicBezTo>
                        <a:pt x="338" y="1606"/>
                        <a:pt x="334" y="1603"/>
                        <a:pt x="330" y="1602"/>
                      </a:cubicBezTo>
                      <a:cubicBezTo>
                        <a:pt x="318" y="1598"/>
                        <a:pt x="302" y="1602"/>
                        <a:pt x="298" y="1614"/>
                      </a:cubicBezTo>
                      <a:cubicBezTo>
                        <a:pt x="296" y="1620"/>
                        <a:pt x="297" y="1626"/>
                        <a:pt x="301" y="1630"/>
                      </a:cubicBezTo>
                      <a:cubicBezTo>
                        <a:pt x="305" y="1633"/>
                        <a:pt x="309" y="1635"/>
                        <a:pt x="313" y="1634"/>
                      </a:cubicBezTo>
                      <a:cubicBezTo>
                        <a:pt x="318" y="1633"/>
                        <a:pt x="322" y="1630"/>
                        <a:pt x="324" y="1626"/>
                      </a:cubicBezTo>
                      <a:cubicBezTo>
                        <a:pt x="327" y="1621"/>
                        <a:pt x="325" y="1614"/>
                        <a:pt x="320" y="1611"/>
                      </a:cubicBezTo>
                      <a:cubicBezTo>
                        <a:pt x="317" y="1609"/>
                        <a:pt x="313" y="1610"/>
                        <a:pt x="310" y="1612"/>
                      </a:cubicBezTo>
                      <a:cubicBezTo>
                        <a:pt x="309" y="1614"/>
                        <a:pt x="308" y="1616"/>
                        <a:pt x="310" y="1618"/>
                      </a:cubicBezTo>
                      <a:cubicBezTo>
                        <a:pt x="310" y="1617"/>
                        <a:pt x="311" y="1615"/>
                        <a:pt x="312" y="1614"/>
                      </a:cubicBezTo>
                      <a:cubicBezTo>
                        <a:pt x="315" y="1612"/>
                        <a:pt x="319" y="1615"/>
                        <a:pt x="319" y="1618"/>
                      </a:cubicBezTo>
                      <a:cubicBezTo>
                        <a:pt x="319" y="1620"/>
                        <a:pt x="319" y="1622"/>
                        <a:pt x="316" y="1624"/>
                      </a:cubicBezTo>
                      <a:cubicBezTo>
                        <a:pt x="314" y="1626"/>
                        <a:pt x="310" y="1626"/>
                        <a:pt x="308" y="1624"/>
                      </a:cubicBezTo>
                      <a:cubicBezTo>
                        <a:pt x="305" y="1622"/>
                        <a:pt x="303" y="1618"/>
                        <a:pt x="305" y="1614"/>
                      </a:cubicBezTo>
                      <a:cubicBezTo>
                        <a:pt x="309" y="1604"/>
                        <a:pt x="324" y="1602"/>
                        <a:pt x="333" y="1605"/>
                      </a:cubicBezTo>
                      <a:cubicBezTo>
                        <a:pt x="344" y="1610"/>
                        <a:pt x="353" y="1619"/>
                        <a:pt x="362" y="1626"/>
                      </a:cubicBezTo>
                      <a:cubicBezTo>
                        <a:pt x="371" y="1634"/>
                        <a:pt x="383" y="1641"/>
                        <a:pt x="400" y="1642"/>
                      </a:cubicBezTo>
                      <a:cubicBezTo>
                        <a:pt x="397" y="1643"/>
                        <a:pt x="393" y="1643"/>
                        <a:pt x="390" y="1644"/>
                      </a:cubicBezTo>
                      <a:cubicBezTo>
                        <a:pt x="368" y="1648"/>
                        <a:pt x="353" y="1662"/>
                        <a:pt x="348" y="1684"/>
                      </a:cubicBezTo>
                      <a:cubicBezTo>
                        <a:pt x="345" y="1705"/>
                        <a:pt x="353" y="1725"/>
                        <a:pt x="370" y="1737"/>
                      </a:cubicBezTo>
                      <a:cubicBezTo>
                        <a:pt x="387" y="1748"/>
                        <a:pt x="409" y="1751"/>
                        <a:pt x="426" y="1740"/>
                      </a:cubicBezTo>
                      <a:cubicBezTo>
                        <a:pt x="441" y="1730"/>
                        <a:pt x="448" y="1714"/>
                        <a:pt x="445" y="1699"/>
                      </a:cubicBezTo>
                      <a:cubicBezTo>
                        <a:pt x="442" y="1689"/>
                        <a:pt x="436" y="1680"/>
                        <a:pt x="428" y="1676"/>
                      </a:cubicBezTo>
                      <a:cubicBezTo>
                        <a:pt x="423" y="1674"/>
                        <a:pt x="417" y="1673"/>
                        <a:pt x="412" y="1673"/>
                      </a:cubicBezTo>
                      <a:cubicBezTo>
                        <a:pt x="401" y="1674"/>
                        <a:pt x="394" y="1682"/>
                        <a:pt x="393" y="1692"/>
                      </a:cubicBezTo>
                      <a:cubicBezTo>
                        <a:pt x="392" y="1703"/>
                        <a:pt x="400" y="1713"/>
                        <a:pt x="411" y="1713"/>
                      </a:cubicBezTo>
                      <a:cubicBezTo>
                        <a:pt x="423" y="1714"/>
                        <a:pt x="432" y="1706"/>
                        <a:pt x="433" y="1695"/>
                      </a:cubicBezTo>
                      <a:cubicBezTo>
                        <a:pt x="434" y="1685"/>
                        <a:pt x="428" y="1677"/>
                        <a:pt x="419" y="1674"/>
                      </a:cubicBezTo>
                      <a:cubicBezTo>
                        <a:pt x="432" y="1676"/>
                        <a:pt x="441" y="1687"/>
                        <a:pt x="443" y="1700"/>
                      </a:cubicBezTo>
                      <a:cubicBezTo>
                        <a:pt x="446" y="1714"/>
                        <a:pt x="439" y="1729"/>
                        <a:pt x="424" y="1739"/>
                      </a:cubicBezTo>
                      <a:cubicBezTo>
                        <a:pt x="408" y="1748"/>
                        <a:pt x="388" y="1745"/>
                        <a:pt x="373" y="1735"/>
                      </a:cubicBezTo>
                      <a:cubicBezTo>
                        <a:pt x="357" y="1724"/>
                        <a:pt x="349" y="1705"/>
                        <a:pt x="353" y="1685"/>
                      </a:cubicBezTo>
                      <a:cubicBezTo>
                        <a:pt x="357" y="1666"/>
                        <a:pt x="371" y="1653"/>
                        <a:pt x="390" y="1649"/>
                      </a:cubicBezTo>
                      <a:cubicBezTo>
                        <a:pt x="404" y="1647"/>
                        <a:pt x="418" y="1649"/>
                        <a:pt x="433" y="1644"/>
                      </a:cubicBezTo>
                      <a:cubicBezTo>
                        <a:pt x="454" y="1638"/>
                        <a:pt x="469" y="1623"/>
                        <a:pt x="476" y="1600"/>
                      </a:cubicBezTo>
                      <a:cubicBezTo>
                        <a:pt x="486" y="1569"/>
                        <a:pt x="477" y="1538"/>
                        <a:pt x="452" y="1517"/>
                      </a:cubicBezTo>
                      <a:cubicBezTo>
                        <a:pt x="441" y="1507"/>
                        <a:pt x="429" y="1501"/>
                        <a:pt x="416" y="1500"/>
                      </a:cubicBezTo>
                      <a:cubicBezTo>
                        <a:pt x="429" y="1500"/>
                        <a:pt x="442" y="1504"/>
                        <a:pt x="453" y="1510"/>
                      </a:cubicBezTo>
                      <a:cubicBezTo>
                        <a:pt x="469" y="1520"/>
                        <a:pt x="483" y="1536"/>
                        <a:pt x="492" y="1552"/>
                      </a:cubicBezTo>
                      <a:cubicBezTo>
                        <a:pt x="495" y="1559"/>
                        <a:pt x="499" y="1564"/>
                        <a:pt x="504" y="1569"/>
                      </a:cubicBezTo>
                      <a:cubicBezTo>
                        <a:pt x="506" y="1570"/>
                        <a:pt x="507" y="1572"/>
                        <a:pt x="509" y="1573"/>
                      </a:cubicBezTo>
                      <a:cubicBezTo>
                        <a:pt x="511" y="1575"/>
                        <a:pt x="514" y="1577"/>
                        <a:pt x="517" y="1579"/>
                      </a:cubicBezTo>
                      <a:cubicBezTo>
                        <a:pt x="518" y="1579"/>
                        <a:pt x="527" y="1584"/>
                        <a:pt x="528" y="1582"/>
                      </a:cubicBezTo>
                      <a:cubicBezTo>
                        <a:pt x="528" y="1581"/>
                        <a:pt x="523" y="1579"/>
                        <a:pt x="522" y="1578"/>
                      </a:cubicBezTo>
                      <a:cubicBezTo>
                        <a:pt x="518" y="1576"/>
                        <a:pt x="515" y="1573"/>
                        <a:pt x="511" y="1570"/>
                      </a:cubicBezTo>
                      <a:cubicBezTo>
                        <a:pt x="510" y="1569"/>
                        <a:pt x="508" y="1568"/>
                        <a:pt x="507" y="1566"/>
                      </a:cubicBezTo>
                      <a:cubicBezTo>
                        <a:pt x="502" y="1561"/>
                        <a:pt x="498" y="1557"/>
                        <a:pt x="494" y="1551"/>
                      </a:cubicBezTo>
                      <a:cubicBezTo>
                        <a:pt x="494" y="1550"/>
                        <a:pt x="494" y="1549"/>
                        <a:pt x="493" y="1548"/>
                      </a:cubicBezTo>
                      <a:cubicBezTo>
                        <a:pt x="495" y="1550"/>
                        <a:pt x="496" y="1552"/>
                        <a:pt x="498" y="1553"/>
                      </a:cubicBezTo>
                      <a:cubicBezTo>
                        <a:pt x="503" y="1557"/>
                        <a:pt x="507" y="1560"/>
                        <a:pt x="513" y="1562"/>
                      </a:cubicBezTo>
                      <a:cubicBezTo>
                        <a:pt x="529" y="1568"/>
                        <a:pt x="542" y="1558"/>
                        <a:pt x="547" y="1544"/>
                      </a:cubicBezTo>
                      <a:cubicBezTo>
                        <a:pt x="552" y="1532"/>
                        <a:pt x="551" y="1518"/>
                        <a:pt x="544" y="1508"/>
                      </a:cubicBezTo>
                      <a:cubicBezTo>
                        <a:pt x="537" y="1500"/>
                        <a:pt x="527" y="1497"/>
                        <a:pt x="516" y="1501"/>
                      </a:cubicBezTo>
                      <a:cubicBezTo>
                        <a:pt x="509" y="1505"/>
                        <a:pt x="502" y="1512"/>
                        <a:pt x="503" y="1521"/>
                      </a:cubicBezTo>
                      <a:cubicBezTo>
                        <a:pt x="504" y="1526"/>
                        <a:pt x="506" y="1530"/>
                        <a:pt x="511" y="1532"/>
                      </a:cubicBezTo>
                      <a:cubicBezTo>
                        <a:pt x="514" y="1533"/>
                        <a:pt x="516" y="1533"/>
                        <a:pt x="519" y="1532"/>
                      </a:cubicBezTo>
                      <a:cubicBezTo>
                        <a:pt x="522" y="1531"/>
                        <a:pt x="525" y="1528"/>
                        <a:pt x="525" y="1525"/>
                      </a:cubicBezTo>
                      <a:cubicBezTo>
                        <a:pt x="526" y="1521"/>
                        <a:pt x="525" y="1517"/>
                        <a:pt x="522" y="1515"/>
                      </a:cubicBezTo>
                      <a:cubicBezTo>
                        <a:pt x="519" y="1513"/>
                        <a:pt x="515" y="1513"/>
                        <a:pt x="512" y="1515"/>
                      </a:cubicBezTo>
                      <a:cubicBezTo>
                        <a:pt x="508" y="1518"/>
                        <a:pt x="508" y="1524"/>
                        <a:pt x="511" y="1527"/>
                      </a:cubicBezTo>
                      <a:cubicBezTo>
                        <a:pt x="514" y="1531"/>
                        <a:pt x="519" y="1531"/>
                        <a:pt x="523" y="1528"/>
                      </a:cubicBezTo>
                      <a:cubicBezTo>
                        <a:pt x="524" y="1527"/>
                        <a:pt x="525" y="1525"/>
                        <a:pt x="525" y="1524"/>
                      </a:cubicBezTo>
                      <a:cubicBezTo>
                        <a:pt x="525" y="1525"/>
                        <a:pt x="525" y="1525"/>
                        <a:pt x="525" y="1525"/>
                      </a:cubicBezTo>
                      <a:cubicBezTo>
                        <a:pt x="524" y="1528"/>
                        <a:pt x="522" y="1530"/>
                        <a:pt x="519" y="1532"/>
                      </a:cubicBezTo>
                      <a:cubicBezTo>
                        <a:pt x="516" y="1533"/>
                        <a:pt x="514" y="1533"/>
                        <a:pt x="511" y="1531"/>
                      </a:cubicBezTo>
                      <a:cubicBezTo>
                        <a:pt x="507" y="1529"/>
                        <a:pt x="504" y="1525"/>
                        <a:pt x="504" y="1521"/>
                      </a:cubicBezTo>
                      <a:cubicBezTo>
                        <a:pt x="503" y="1513"/>
                        <a:pt x="510" y="1505"/>
                        <a:pt x="517" y="1502"/>
                      </a:cubicBezTo>
                      <a:cubicBezTo>
                        <a:pt x="526" y="1499"/>
                        <a:pt x="536" y="1501"/>
                        <a:pt x="542" y="1509"/>
                      </a:cubicBezTo>
                      <a:cubicBezTo>
                        <a:pt x="550" y="1519"/>
                        <a:pt x="549" y="1533"/>
                        <a:pt x="544" y="1544"/>
                      </a:cubicBezTo>
                      <a:cubicBezTo>
                        <a:pt x="539" y="1556"/>
                        <a:pt x="528" y="1564"/>
                        <a:pt x="514" y="1559"/>
                      </a:cubicBezTo>
                      <a:cubicBezTo>
                        <a:pt x="509" y="1557"/>
                        <a:pt x="505" y="1554"/>
                        <a:pt x="500" y="1550"/>
                      </a:cubicBezTo>
                      <a:cubicBezTo>
                        <a:pt x="498" y="1548"/>
                        <a:pt x="495" y="1545"/>
                        <a:pt x="493" y="1543"/>
                      </a:cubicBezTo>
                      <a:cubicBezTo>
                        <a:pt x="487" y="1536"/>
                        <a:pt x="481" y="1528"/>
                        <a:pt x="474" y="1521"/>
                      </a:cubicBezTo>
                      <a:cubicBezTo>
                        <a:pt x="469" y="1516"/>
                        <a:pt x="464" y="1512"/>
                        <a:pt x="459" y="1509"/>
                      </a:cubicBezTo>
                      <a:cubicBezTo>
                        <a:pt x="462" y="1509"/>
                        <a:pt x="465" y="1509"/>
                        <a:pt x="469" y="1509"/>
                      </a:cubicBezTo>
                      <a:cubicBezTo>
                        <a:pt x="477" y="1507"/>
                        <a:pt x="485" y="1503"/>
                        <a:pt x="490" y="1498"/>
                      </a:cubicBezTo>
                      <a:close/>
                      <a:moveTo>
                        <a:pt x="568" y="1600"/>
                      </a:moveTo>
                      <a:cubicBezTo>
                        <a:pt x="564" y="1600"/>
                        <a:pt x="560" y="1599"/>
                        <a:pt x="560" y="1595"/>
                      </a:cubicBezTo>
                      <a:cubicBezTo>
                        <a:pt x="558" y="1588"/>
                        <a:pt x="566" y="1585"/>
                        <a:pt x="570" y="1589"/>
                      </a:cubicBezTo>
                      <a:cubicBezTo>
                        <a:pt x="574" y="1591"/>
                        <a:pt x="574" y="1595"/>
                        <a:pt x="580" y="1596"/>
                      </a:cubicBezTo>
                      <a:cubicBezTo>
                        <a:pt x="573" y="1596"/>
                        <a:pt x="572" y="1599"/>
                        <a:pt x="568" y="1600"/>
                      </a:cubicBezTo>
                      <a:close/>
                      <a:moveTo>
                        <a:pt x="493" y="1558"/>
                      </a:moveTo>
                      <a:cubicBezTo>
                        <a:pt x="500" y="1570"/>
                        <a:pt x="497" y="1586"/>
                        <a:pt x="490" y="1593"/>
                      </a:cubicBezTo>
                      <a:cubicBezTo>
                        <a:pt x="484" y="1599"/>
                        <a:pt x="478" y="1604"/>
                        <a:pt x="477" y="1612"/>
                      </a:cubicBezTo>
                      <a:cubicBezTo>
                        <a:pt x="476" y="1618"/>
                        <a:pt x="479" y="1627"/>
                        <a:pt x="486" y="1627"/>
                      </a:cubicBezTo>
                      <a:cubicBezTo>
                        <a:pt x="482" y="1624"/>
                        <a:pt x="483" y="1618"/>
                        <a:pt x="486" y="1613"/>
                      </a:cubicBezTo>
                      <a:cubicBezTo>
                        <a:pt x="488" y="1609"/>
                        <a:pt x="490" y="1605"/>
                        <a:pt x="489" y="1600"/>
                      </a:cubicBezTo>
                      <a:cubicBezTo>
                        <a:pt x="499" y="1598"/>
                        <a:pt x="502" y="1590"/>
                        <a:pt x="502" y="1583"/>
                      </a:cubicBezTo>
                      <a:cubicBezTo>
                        <a:pt x="503" y="1575"/>
                        <a:pt x="500" y="1564"/>
                        <a:pt x="493" y="1558"/>
                      </a:cubicBezTo>
                      <a:close/>
                      <a:moveTo>
                        <a:pt x="608" y="1540"/>
                      </a:moveTo>
                      <a:cubicBezTo>
                        <a:pt x="624" y="1528"/>
                        <a:pt x="641" y="1538"/>
                        <a:pt x="649" y="1539"/>
                      </a:cubicBezTo>
                      <a:cubicBezTo>
                        <a:pt x="662" y="1542"/>
                        <a:pt x="664" y="1530"/>
                        <a:pt x="651" y="1525"/>
                      </a:cubicBezTo>
                      <a:cubicBezTo>
                        <a:pt x="641" y="1521"/>
                        <a:pt x="620" y="1525"/>
                        <a:pt x="608" y="1540"/>
                      </a:cubicBezTo>
                      <a:close/>
                      <a:moveTo>
                        <a:pt x="540" y="1595"/>
                      </a:moveTo>
                      <a:cubicBezTo>
                        <a:pt x="539" y="1589"/>
                        <a:pt x="543" y="1582"/>
                        <a:pt x="547" y="1580"/>
                      </a:cubicBezTo>
                      <a:cubicBezTo>
                        <a:pt x="544" y="1574"/>
                        <a:pt x="531" y="1575"/>
                        <a:pt x="529" y="1584"/>
                      </a:cubicBezTo>
                      <a:cubicBezTo>
                        <a:pt x="528" y="1591"/>
                        <a:pt x="534" y="1597"/>
                        <a:pt x="540" y="1595"/>
                      </a:cubicBezTo>
                      <a:close/>
                      <a:moveTo>
                        <a:pt x="501" y="1567"/>
                      </a:moveTo>
                      <a:cubicBezTo>
                        <a:pt x="512" y="1589"/>
                        <a:pt x="498" y="1611"/>
                        <a:pt x="496" y="1619"/>
                      </a:cubicBezTo>
                      <a:cubicBezTo>
                        <a:pt x="493" y="1634"/>
                        <a:pt x="510" y="1638"/>
                        <a:pt x="515" y="1621"/>
                      </a:cubicBezTo>
                      <a:cubicBezTo>
                        <a:pt x="518" y="1611"/>
                        <a:pt x="518" y="1588"/>
                        <a:pt x="501" y="1567"/>
                      </a:cubicBezTo>
                      <a:close/>
                      <a:moveTo>
                        <a:pt x="557" y="1527"/>
                      </a:moveTo>
                      <a:cubicBezTo>
                        <a:pt x="551" y="1518"/>
                        <a:pt x="547" y="1507"/>
                        <a:pt x="547" y="1497"/>
                      </a:cubicBezTo>
                      <a:cubicBezTo>
                        <a:pt x="548" y="1487"/>
                        <a:pt x="554" y="1477"/>
                        <a:pt x="564" y="1474"/>
                      </a:cubicBezTo>
                      <a:cubicBezTo>
                        <a:pt x="569" y="1472"/>
                        <a:pt x="576" y="1472"/>
                        <a:pt x="581" y="1473"/>
                      </a:cubicBezTo>
                      <a:cubicBezTo>
                        <a:pt x="588" y="1475"/>
                        <a:pt x="592" y="1478"/>
                        <a:pt x="597" y="1483"/>
                      </a:cubicBezTo>
                      <a:cubicBezTo>
                        <a:pt x="602" y="1487"/>
                        <a:pt x="604" y="1492"/>
                        <a:pt x="607" y="1498"/>
                      </a:cubicBezTo>
                      <a:cubicBezTo>
                        <a:pt x="608" y="1501"/>
                        <a:pt x="608" y="1503"/>
                        <a:pt x="609" y="1506"/>
                      </a:cubicBezTo>
                      <a:cubicBezTo>
                        <a:pt x="610" y="1513"/>
                        <a:pt x="610" y="1520"/>
                        <a:pt x="609" y="1527"/>
                      </a:cubicBezTo>
                      <a:cubicBezTo>
                        <a:pt x="607" y="1538"/>
                        <a:pt x="603" y="1546"/>
                        <a:pt x="596" y="1554"/>
                      </a:cubicBezTo>
                      <a:cubicBezTo>
                        <a:pt x="595" y="1555"/>
                        <a:pt x="595" y="1555"/>
                        <a:pt x="594" y="1556"/>
                      </a:cubicBezTo>
                      <a:cubicBezTo>
                        <a:pt x="602" y="1554"/>
                        <a:pt x="610" y="1555"/>
                        <a:pt x="617" y="1557"/>
                      </a:cubicBezTo>
                      <a:cubicBezTo>
                        <a:pt x="626" y="1560"/>
                        <a:pt x="634" y="1565"/>
                        <a:pt x="638" y="1574"/>
                      </a:cubicBezTo>
                      <a:cubicBezTo>
                        <a:pt x="639" y="1577"/>
                        <a:pt x="640" y="1581"/>
                        <a:pt x="640" y="1586"/>
                      </a:cubicBezTo>
                      <a:cubicBezTo>
                        <a:pt x="640" y="1582"/>
                        <a:pt x="638" y="1578"/>
                        <a:pt x="637" y="1575"/>
                      </a:cubicBezTo>
                      <a:cubicBezTo>
                        <a:pt x="632" y="1567"/>
                        <a:pt x="625" y="1562"/>
                        <a:pt x="616" y="1559"/>
                      </a:cubicBezTo>
                      <a:cubicBezTo>
                        <a:pt x="610" y="1558"/>
                        <a:pt x="604" y="1558"/>
                        <a:pt x="599" y="1559"/>
                      </a:cubicBezTo>
                      <a:cubicBezTo>
                        <a:pt x="588" y="1561"/>
                        <a:pt x="580" y="1566"/>
                        <a:pt x="570" y="1569"/>
                      </a:cubicBezTo>
                      <a:cubicBezTo>
                        <a:pt x="569" y="1569"/>
                        <a:pt x="569" y="1569"/>
                        <a:pt x="569" y="1569"/>
                      </a:cubicBezTo>
                      <a:cubicBezTo>
                        <a:pt x="563" y="1570"/>
                        <a:pt x="558" y="1571"/>
                        <a:pt x="552" y="1571"/>
                      </a:cubicBezTo>
                      <a:cubicBezTo>
                        <a:pt x="550" y="1571"/>
                        <a:pt x="536" y="1570"/>
                        <a:pt x="535" y="1569"/>
                      </a:cubicBezTo>
                      <a:cubicBezTo>
                        <a:pt x="536" y="1568"/>
                        <a:pt x="545" y="1568"/>
                        <a:pt x="546" y="1568"/>
                      </a:cubicBezTo>
                      <a:cubicBezTo>
                        <a:pt x="554" y="1568"/>
                        <a:pt x="561" y="1567"/>
                        <a:pt x="568" y="1565"/>
                      </a:cubicBezTo>
                      <a:cubicBezTo>
                        <a:pt x="569" y="1565"/>
                        <a:pt x="569" y="1565"/>
                        <a:pt x="569" y="1565"/>
                      </a:cubicBezTo>
                      <a:cubicBezTo>
                        <a:pt x="579" y="1563"/>
                        <a:pt x="586" y="1559"/>
                        <a:pt x="593" y="1552"/>
                      </a:cubicBezTo>
                      <a:cubicBezTo>
                        <a:pt x="602" y="1544"/>
                        <a:pt x="607" y="1532"/>
                        <a:pt x="606" y="1520"/>
                      </a:cubicBezTo>
                      <a:cubicBezTo>
                        <a:pt x="605" y="1513"/>
                        <a:pt x="598" y="1504"/>
                        <a:pt x="591" y="1505"/>
                      </a:cubicBezTo>
                      <a:cubicBezTo>
                        <a:pt x="588" y="1506"/>
                        <a:pt x="586" y="1508"/>
                        <a:pt x="586" y="1510"/>
                      </a:cubicBezTo>
                      <a:cubicBezTo>
                        <a:pt x="585" y="1513"/>
                        <a:pt x="587" y="1515"/>
                        <a:pt x="589" y="1516"/>
                      </a:cubicBezTo>
                      <a:cubicBezTo>
                        <a:pt x="591" y="1516"/>
                        <a:pt x="592" y="1516"/>
                        <a:pt x="593" y="1515"/>
                      </a:cubicBezTo>
                      <a:cubicBezTo>
                        <a:pt x="595" y="1514"/>
                        <a:pt x="595" y="1511"/>
                        <a:pt x="593" y="1510"/>
                      </a:cubicBezTo>
                      <a:cubicBezTo>
                        <a:pt x="592" y="1509"/>
                        <a:pt x="591" y="1509"/>
                        <a:pt x="590" y="1510"/>
                      </a:cubicBezTo>
                      <a:cubicBezTo>
                        <a:pt x="591" y="1508"/>
                        <a:pt x="592" y="1507"/>
                        <a:pt x="594" y="1508"/>
                      </a:cubicBezTo>
                      <a:cubicBezTo>
                        <a:pt x="596" y="1509"/>
                        <a:pt x="598" y="1511"/>
                        <a:pt x="598" y="1514"/>
                      </a:cubicBezTo>
                      <a:cubicBezTo>
                        <a:pt x="598" y="1518"/>
                        <a:pt x="594" y="1521"/>
                        <a:pt x="590" y="1521"/>
                      </a:cubicBezTo>
                      <a:cubicBezTo>
                        <a:pt x="587" y="1521"/>
                        <a:pt x="583" y="1520"/>
                        <a:pt x="581" y="1517"/>
                      </a:cubicBezTo>
                      <a:cubicBezTo>
                        <a:pt x="580" y="1515"/>
                        <a:pt x="579" y="1511"/>
                        <a:pt x="580" y="1508"/>
                      </a:cubicBezTo>
                      <a:cubicBezTo>
                        <a:pt x="581" y="1505"/>
                        <a:pt x="584" y="1501"/>
                        <a:pt x="589" y="1501"/>
                      </a:cubicBezTo>
                      <a:cubicBezTo>
                        <a:pt x="598" y="1500"/>
                        <a:pt x="605" y="1508"/>
                        <a:pt x="607" y="1516"/>
                      </a:cubicBezTo>
                      <a:cubicBezTo>
                        <a:pt x="607" y="1519"/>
                        <a:pt x="607" y="1522"/>
                        <a:pt x="607" y="1525"/>
                      </a:cubicBezTo>
                      <a:cubicBezTo>
                        <a:pt x="608" y="1516"/>
                        <a:pt x="608" y="1508"/>
                        <a:pt x="605" y="1498"/>
                      </a:cubicBezTo>
                      <a:cubicBezTo>
                        <a:pt x="603" y="1493"/>
                        <a:pt x="600" y="1488"/>
                        <a:pt x="596" y="1484"/>
                      </a:cubicBezTo>
                      <a:cubicBezTo>
                        <a:pt x="591" y="1479"/>
                        <a:pt x="587" y="1476"/>
                        <a:pt x="581" y="1474"/>
                      </a:cubicBezTo>
                      <a:cubicBezTo>
                        <a:pt x="578" y="1473"/>
                        <a:pt x="575" y="1473"/>
                        <a:pt x="571" y="1473"/>
                      </a:cubicBezTo>
                      <a:cubicBezTo>
                        <a:pt x="571" y="1473"/>
                        <a:pt x="571" y="1473"/>
                        <a:pt x="571" y="1473"/>
                      </a:cubicBezTo>
                      <a:cubicBezTo>
                        <a:pt x="580" y="1474"/>
                        <a:pt x="587" y="1483"/>
                        <a:pt x="578" y="1493"/>
                      </a:cubicBezTo>
                      <a:cubicBezTo>
                        <a:pt x="573" y="1501"/>
                        <a:pt x="554" y="1504"/>
                        <a:pt x="557" y="1527"/>
                      </a:cubicBezTo>
                      <a:close/>
                      <a:moveTo>
                        <a:pt x="636" y="1575"/>
                      </a:moveTo>
                      <a:cubicBezTo>
                        <a:pt x="625" y="1579"/>
                        <a:pt x="632" y="1593"/>
                        <a:pt x="633" y="1598"/>
                      </a:cubicBezTo>
                      <a:cubicBezTo>
                        <a:pt x="634" y="1602"/>
                        <a:pt x="634" y="1605"/>
                        <a:pt x="632" y="1608"/>
                      </a:cubicBezTo>
                      <a:cubicBezTo>
                        <a:pt x="637" y="1606"/>
                        <a:pt x="644" y="1598"/>
                        <a:pt x="647" y="1592"/>
                      </a:cubicBezTo>
                      <a:cubicBezTo>
                        <a:pt x="650" y="1586"/>
                        <a:pt x="648" y="1578"/>
                        <a:pt x="639" y="1574"/>
                      </a:cubicBezTo>
                      <a:cubicBezTo>
                        <a:pt x="641" y="1578"/>
                        <a:pt x="642" y="1584"/>
                        <a:pt x="639" y="1588"/>
                      </a:cubicBezTo>
                      <a:cubicBezTo>
                        <a:pt x="640" y="1586"/>
                        <a:pt x="639" y="1579"/>
                        <a:pt x="636" y="1575"/>
                      </a:cubicBezTo>
                      <a:close/>
                      <a:moveTo>
                        <a:pt x="528" y="1567"/>
                      </a:moveTo>
                      <a:cubicBezTo>
                        <a:pt x="552" y="1558"/>
                        <a:pt x="559" y="1538"/>
                        <a:pt x="568" y="1530"/>
                      </a:cubicBezTo>
                      <a:cubicBezTo>
                        <a:pt x="579" y="1521"/>
                        <a:pt x="589" y="1533"/>
                        <a:pt x="580" y="1545"/>
                      </a:cubicBezTo>
                      <a:cubicBezTo>
                        <a:pt x="570" y="1558"/>
                        <a:pt x="548" y="1566"/>
                        <a:pt x="528" y="1567"/>
                      </a:cubicBezTo>
                      <a:close/>
                      <a:moveTo>
                        <a:pt x="610" y="1534"/>
                      </a:moveTo>
                      <a:cubicBezTo>
                        <a:pt x="620" y="1516"/>
                        <a:pt x="614" y="1478"/>
                        <a:pt x="593" y="1477"/>
                      </a:cubicBezTo>
                      <a:cubicBezTo>
                        <a:pt x="593" y="1473"/>
                        <a:pt x="599" y="1469"/>
                        <a:pt x="605" y="1470"/>
                      </a:cubicBezTo>
                      <a:cubicBezTo>
                        <a:pt x="611" y="1472"/>
                        <a:pt x="618" y="1479"/>
                        <a:pt x="617" y="1488"/>
                      </a:cubicBezTo>
                      <a:cubicBezTo>
                        <a:pt x="622" y="1488"/>
                        <a:pt x="626" y="1501"/>
                        <a:pt x="621" y="1515"/>
                      </a:cubicBezTo>
                      <a:cubicBezTo>
                        <a:pt x="627" y="1509"/>
                        <a:pt x="635" y="1504"/>
                        <a:pt x="643" y="1501"/>
                      </a:cubicBezTo>
                      <a:cubicBezTo>
                        <a:pt x="653" y="1498"/>
                        <a:pt x="664" y="1496"/>
                        <a:pt x="673" y="1499"/>
                      </a:cubicBezTo>
                      <a:cubicBezTo>
                        <a:pt x="684" y="1502"/>
                        <a:pt x="692" y="1509"/>
                        <a:pt x="695" y="1519"/>
                      </a:cubicBezTo>
                      <a:cubicBezTo>
                        <a:pt x="696" y="1526"/>
                        <a:pt x="695" y="1535"/>
                        <a:pt x="689" y="1540"/>
                      </a:cubicBezTo>
                      <a:cubicBezTo>
                        <a:pt x="684" y="1543"/>
                        <a:pt x="676" y="1543"/>
                        <a:pt x="671" y="1541"/>
                      </a:cubicBezTo>
                      <a:cubicBezTo>
                        <a:pt x="666" y="1538"/>
                        <a:pt x="662" y="1532"/>
                        <a:pt x="659" y="1526"/>
                      </a:cubicBezTo>
                      <a:cubicBezTo>
                        <a:pt x="670" y="1535"/>
                        <a:pt x="677" y="1527"/>
                        <a:pt x="683" y="1526"/>
                      </a:cubicBezTo>
                      <a:cubicBezTo>
                        <a:pt x="690" y="1525"/>
                        <a:pt x="693" y="1531"/>
                        <a:pt x="691" y="1536"/>
                      </a:cubicBezTo>
                      <a:cubicBezTo>
                        <a:pt x="691" y="1536"/>
                        <a:pt x="691" y="1536"/>
                        <a:pt x="691" y="1536"/>
                      </a:cubicBezTo>
                      <a:cubicBezTo>
                        <a:pt x="694" y="1531"/>
                        <a:pt x="694" y="1526"/>
                        <a:pt x="693" y="1520"/>
                      </a:cubicBezTo>
                      <a:cubicBezTo>
                        <a:pt x="691" y="1511"/>
                        <a:pt x="685" y="1504"/>
                        <a:pt x="676" y="1501"/>
                      </a:cubicBezTo>
                      <a:cubicBezTo>
                        <a:pt x="678" y="1502"/>
                        <a:pt x="680" y="1504"/>
                        <a:pt x="681" y="1506"/>
                      </a:cubicBezTo>
                      <a:cubicBezTo>
                        <a:pt x="684" y="1509"/>
                        <a:pt x="685" y="1515"/>
                        <a:pt x="682" y="1518"/>
                      </a:cubicBezTo>
                      <a:cubicBezTo>
                        <a:pt x="681" y="1520"/>
                        <a:pt x="678" y="1521"/>
                        <a:pt x="676" y="1520"/>
                      </a:cubicBezTo>
                      <a:cubicBezTo>
                        <a:pt x="674" y="1520"/>
                        <a:pt x="672" y="1519"/>
                        <a:pt x="672" y="1517"/>
                      </a:cubicBezTo>
                      <a:cubicBezTo>
                        <a:pt x="671" y="1515"/>
                        <a:pt x="671" y="1513"/>
                        <a:pt x="672" y="1512"/>
                      </a:cubicBezTo>
                      <a:cubicBezTo>
                        <a:pt x="674" y="1509"/>
                        <a:pt x="676" y="1509"/>
                        <a:pt x="679" y="1510"/>
                      </a:cubicBezTo>
                      <a:cubicBezTo>
                        <a:pt x="680" y="1511"/>
                        <a:pt x="681" y="1512"/>
                        <a:pt x="680" y="1514"/>
                      </a:cubicBezTo>
                      <a:cubicBezTo>
                        <a:pt x="680" y="1515"/>
                        <a:pt x="679" y="1515"/>
                        <a:pt x="678" y="1515"/>
                      </a:cubicBezTo>
                      <a:cubicBezTo>
                        <a:pt x="679" y="1515"/>
                        <a:pt x="679" y="1514"/>
                        <a:pt x="679" y="1513"/>
                      </a:cubicBezTo>
                      <a:cubicBezTo>
                        <a:pt x="679" y="1512"/>
                        <a:pt x="678" y="1511"/>
                        <a:pt x="676" y="1512"/>
                      </a:cubicBezTo>
                      <a:cubicBezTo>
                        <a:pt x="676" y="1512"/>
                        <a:pt x="675" y="1513"/>
                        <a:pt x="675" y="1514"/>
                      </a:cubicBezTo>
                      <a:cubicBezTo>
                        <a:pt x="675" y="1515"/>
                        <a:pt x="675" y="1516"/>
                        <a:pt x="676" y="1517"/>
                      </a:cubicBezTo>
                      <a:cubicBezTo>
                        <a:pt x="678" y="1518"/>
                        <a:pt x="680" y="1517"/>
                        <a:pt x="681" y="1516"/>
                      </a:cubicBezTo>
                      <a:cubicBezTo>
                        <a:pt x="683" y="1512"/>
                        <a:pt x="681" y="1507"/>
                        <a:pt x="678" y="1504"/>
                      </a:cubicBezTo>
                      <a:cubicBezTo>
                        <a:pt x="673" y="1500"/>
                        <a:pt x="664" y="1499"/>
                        <a:pt x="658" y="1500"/>
                      </a:cubicBezTo>
                      <a:cubicBezTo>
                        <a:pt x="641" y="1501"/>
                        <a:pt x="627" y="1509"/>
                        <a:pt x="619" y="1521"/>
                      </a:cubicBezTo>
                      <a:cubicBezTo>
                        <a:pt x="617" y="1526"/>
                        <a:pt x="614" y="1530"/>
                        <a:pt x="610" y="1534"/>
                      </a:cubicBezTo>
                      <a:close/>
                      <a:moveTo>
                        <a:pt x="602" y="1553"/>
                      </a:moveTo>
                      <a:cubicBezTo>
                        <a:pt x="608" y="1544"/>
                        <a:pt x="624" y="1549"/>
                        <a:pt x="632" y="1555"/>
                      </a:cubicBezTo>
                      <a:cubicBezTo>
                        <a:pt x="641" y="1563"/>
                        <a:pt x="649" y="1574"/>
                        <a:pt x="662" y="1573"/>
                      </a:cubicBezTo>
                      <a:cubicBezTo>
                        <a:pt x="669" y="1572"/>
                        <a:pt x="676" y="1568"/>
                        <a:pt x="678" y="1561"/>
                      </a:cubicBezTo>
                      <a:cubicBezTo>
                        <a:pt x="679" y="1557"/>
                        <a:pt x="678" y="1552"/>
                        <a:pt x="674" y="1550"/>
                      </a:cubicBezTo>
                      <a:cubicBezTo>
                        <a:pt x="676" y="1553"/>
                        <a:pt x="674" y="1559"/>
                        <a:pt x="670" y="1561"/>
                      </a:cubicBezTo>
                      <a:cubicBezTo>
                        <a:pt x="666" y="1563"/>
                        <a:pt x="660" y="1562"/>
                        <a:pt x="657" y="1558"/>
                      </a:cubicBezTo>
                      <a:cubicBezTo>
                        <a:pt x="649" y="1550"/>
                        <a:pt x="644" y="1542"/>
                        <a:pt x="635" y="1538"/>
                      </a:cubicBezTo>
                      <a:cubicBezTo>
                        <a:pt x="623" y="1533"/>
                        <a:pt x="607" y="1538"/>
                        <a:pt x="602" y="1553"/>
                      </a:cubicBezTo>
                      <a:close/>
                      <a:moveTo>
                        <a:pt x="584" y="1597"/>
                      </a:moveTo>
                      <a:cubicBezTo>
                        <a:pt x="594" y="1601"/>
                        <a:pt x="611" y="1599"/>
                        <a:pt x="619" y="1592"/>
                      </a:cubicBezTo>
                      <a:cubicBezTo>
                        <a:pt x="628" y="1585"/>
                        <a:pt x="624" y="1575"/>
                        <a:pt x="613" y="1581"/>
                      </a:cubicBezTo>
                      <a:cubicBezTo>
                        <a:pt x="604" y="1586"/>
                        <a:pt x="594" y="1598"/>
                        <a:pt x="584" y="1597"/>
                      </a:cubicBezTo>
                      <a:close/>
                      <a:moveTo>
                        <a:pt x="385" y="1643"/>
                      </a:moveTo>
                      <a:cubicBezTo>
                        <a:pt x="353" y="1649"/>
                        <a:pt x="326" y="1692"/>
                        <a:pt x="348" y="1714"/>
                      </a:cubicBezTo>
                      <a:cubicBezTo>
                        <a:pt x="344" y="1718"/>
                        <a:pt x="333" y="1715"/>
                        <a:pt x="329" y="1707"/>
                      </a:cubicBezTo>
                      <a:cubicBezTo>
                        <a:pt x="325" y="1699"/>
                        <a:pt x="328" y="1685"/>
                        <a:pt x="339" y="1678"/>
                      </a:cubicBezTo>
                      <a:cubicBezTo>
                        <a:pt x="331" y="1668"/>
                        <a:pt x="353" y="1640"/>
                        <a:pt x="385" y="1643"/>
                      </a:cubicBezTo>
                      <a:close/>
                      <a:moveTo>
                        <a:pt x="316" y="1522"/>
                      </a:moveTo>
                      <a:cubicBezTo>
                        <a:pt x="318" y="1520"/>
                        <a:pt x="321" y="1521"/>
                        <a:pt x="323" y="1523"/>
                      </a:cubicBezTo>
                      <a:cubicBezTo>
                        <a:pt x="324" y="1526"/>
                        <a:pt x="324" y="1529"/>
                        <a:pt x="321" y="1530"/>
                      </a:cubicBezTo>
                      <a:cubicBezTo>
                        <a:pt x="319" y="1532"/>
                        <a:pt x="316" y="1531"/>
                        <a:pt x="315" y="1529"/>
                      </a:cubicBezTo>
                      <a:cubicBezTo>
                        <a:pt x="313" y="1526"/>
                        <a:pt x="314" y="1523"/>
                        <a:pt x="316" y="1522"/>
                      </a:cubicBezTo>
                      <a:close/>
                      <a:moveTo>
                        <a:pt x="323" y="1515"/>
                      </a:moveTo>
                      <a:cubicBezTo>
                        <a:pt x="325" y="1514"/>
                        <a:pt x="327" y="1514"/>
                        <a:pt x="328" y="1516"/>
                      </a:cubicBezTo>
                      <a:cubicBezTo>
                        <a:pt x="329" y="1518"/>
                        <a:pt x="329" y="1520"/>
                        <a:pt x="327" y="1521"/>
                      </a:cubicBezTo>
                      <a:cubicBezTo>
                        <a:pt x="325" y="1522"/>
                        <a:pt x="323" y="1522"/>
                        <a:pt x="322" y="1520"/>
                      </a:cubicBezTo>
                      <a:cubicBezTo>
                        <a:pt x="320" y="1518"/>
                        <a:pt x="321" y="1516"/>
                        <a:pt x="323" y="1515"/>
                      </a:cubicBezTo>
                      <a:close/>
                      <a:moveTo>
                        <a:pt x="313" y="1534"/>
                      </a:moveTo>
                      <a:cubicBezTo>
                        <a:pt x="316" y="1532"/>
                        <a:pt x="321" y="1533"/>
                        <a:pt x="323" y="1536"/>
                      </a:cubicBezTo>
                      <a:cubicBezTo>
                        <a:pt x="326" y="1540"/>
                        <a:pt x="325" y="1545"/>
                        <a:pt x="321" y="1547"/>
                      </a:cubicBezTo>
                      <a:cubicBezTo>
                        <a:pt x="317" y="1549"/>
                        <a:pt x="313" y="1548"/>
                        <a:pt x="310" y="1545"/>
                      </a:cubicBezTo>
                      <a:cubicBezTo>
                        <a:pt x="308" y="1541"/>
                        <a:pt x="309" y="1536"/>
                        <a:pt x="313" y="1534"/>
                      </a:cubicBezTo>
                      <a:close/>
                      <a:moveTo>
                        <a:pt x="471" y="1582"/>
                      </a:moveTo>
                      <a:cubicBezTo>
                        <a:pt x="473" y="1592"/>
                        <a:pt x="469" y="1608"/>
                        <a:pt x="458" y="1619"/>
                      </a:cubicBezTo>
                      <a:cubicBezTo>
                        <a:pt x="451" y="1627"/>
                        <a:pt x="440" y="1633"/>
                        <a:pt x="429" y="1634"/>
                      </a:cubicBezTo>
                      <a:cubicBezTo>
                        <a:pt x="423" y="1634"/>
                        <a:pt x="418" y="1634"/>
                        <a:pt x="413" y="1631"/>
                      </a:cubicBezTo>
                      <a:cubicBezTo>
                        <a:pt x="405" y="1627"/>
                        <a:pt x="401" y="1619"/>
                        <a:pt x="402" y="1613"/>
                      </a:cubicBezTo>
                      <a:cubicBezTo>
                        <a:pt x="402" y="1606"/>
                        <a:pt x="410" y="1601"/>
                        <a:pt x="416" y="1604"/>
                      </a:cubicBezTo>
                      <a:cubicBezTo>
                        <a:pt x="408" y="1611"/>
                        <a:pt x="413" y="1621"/>
                        <a:pt x="422" y="1624"/>
                      </a:cubicBezTo>
                      <a:cubicBezTo>
                        <a:pt x="432" y="1628"/>
                        <a:pt x="448" y="1622"/>
                        <a:pt x="455" y="1615"/>
                      </a:cubicBezTo>
                      <a:cubicBezTo>
                        <a:pt x="469" y="1602"/>
                        <a:pt x="470" y="1589"/>
                        <a:pt x="471" y="1582"/>
                      </a:cubicBezTo>
                      <a:close/>
                      <a:moveTo>
                        <a:pt x="410" y="1637"/>
                      </a:moveTo>
                      <a:cubicBezTo>
                        <a:pt x="376" y="1635"/>
                        <a:pt x="347" y="1606"/>
                        <a:pt x="348" y="1581"/>
                      </a:cubicBezTo>
                      <a:cubicBezTo>
                        <a:pt x="349" y="1554"/>
                        <a:pt x="373" y="1556"/>
                        <a:pt x="372" y="1580"/>
                      </a:cubicBezTo>
                      <a:cubicBezTo>
                        <a:pt x="371" y="1592"/>
                        <a:pt x="377" y="1630"/>
                        <a:pt x="410" y="1637"/>
                      </a:cubicBezTo>
                      <a:close/>
                      <a:moveTo>
                        <a:pt x="796" y="1567"/>
                      </a:moveTo>
                      <a:cubicBezTo>
                        <a:pt x="773" y="1576"/>
                        <a:pt x="766" y="1597"/>
                        <a:pt x="757" y="1604"/>
                      </a:cubicBezTo>
                      <a:cubicBezTo>
                        <a:pt x="747" y="1613"/>
                        <a:pt x="737" y="1601"/>
                        <a:pt x="746" y="1589"/>
                      </a:cubicBezTo>
                      <a:cubicBezTo>
                        <a:pt x="755" y="1576"/>
                        <a:pt x="777" y="1569"/>
                        <a:pt x="796" y="1567"/>
                      </a:cubicBezTo>
                      <a:close/>
                      <a:moveTo>
                        <a:pt x="712" y="1576"/>
                      </a:moveTo>
                      <a:cubicBezTo>
                        <a:pt x="713" y="1574"/>
                        <a:pt x="715" y="1573"/>
                        <a:pt x="717" y="1573"/>
                      </a:cubicBezTo>
                      <a:cubicBezTo>
                        <a:pt x="720" y="1573"/>
                        <a:pt x="723" y="1575"/>
                        <a:pt x="725" y="1578"/>
                      </a:cubicBezTo>
                      <a:cubicBezTo>
                        <a:pt x="726" y="1582"/>
                        <a:pt x="725" y="1585"/>
                        <a:pt x="722" y="1587"/>
                      </a:cubicBezTo>
                      <a:cubicBezTo>
                        <a:pt x="717" y="1591"/>
                        <a:pt x="714" y="1587"/>
                        <a:pt x="711" y="1586"/>
                      </a:cubicBezTo>
                      <a:cubicBezTo>
                        <a:pt x="707" y="1586"/>
                        <a:pt x="703" y="1589"/>
                        <a:pt x="701" y="1594"/>
                      </a:cubicBezTo>
                      <a:cubicBezTo>
                        <a:pt x="699" y="1600"/>
                        <a:pt x="700" y="1606"/>
                        <a:pt x="705" y="1610"/>
                      </a:cubicBezTo>
                      <a:cubicBezTo>
                        <a:pt x="708" y="1612"/>
                        <a:pt x="712" y="1612"/>
                        <a:pt x="715" y="1609"/>
                      </a:cubicBezTo>
                      <a:cubicBezTo>
                        <a:pt x="711" y="1609"/>
                        <a:pt x="708" y="1605"/>
                        <a:pt x="711" y="1601"/>
                      </a:cubicBezTo>
                      <a:cubicBezTo>
                        <a:pt x="713" y="1599"/>
                        <a:pt x="718" y="1597"/>
                        <a:pt x="723" y="1595"/>
                      </a:cubicBezTo>
                      <a:cubicBezTo>
                        <a:pt x="729" y="1592"/>
                        <a:pt x="734" y="1589"/>
                        <a:pt x="736" y="1585"/>
                      </a:cubicBezTo>
                      <a:cubicBezTo>
                        <a:pt x="741" y="1576"/>
                        <a:pt x="737" y="1564"/>
                        <a:pt x="727" y="1561"/>
                      </a:cubicBezTo>
                      <a:cubicBezTo>
                        <a:pt x="722" y="1560"/>
                        <a:pt x="717" y="1561"/>
                        <a:pt x="713" y="1563"/>
                      </a:cubicBezTo>
                      <a:cubicBezTo>
                        <a:pt x="708" y="1565"/>
                        <a:pt x="697" y="1574"/>
                        <a:pt x="690" y="1573"/>
                      </a:cubicBezTo>
                      <a:cubicBezTo>
                        <a:pt x="685" y="1572"/>
                        <a:pt x="683" y="1568"/>
                        <a:pt x="685" y="1565"/>
                      </a:cubicBezTo>
                      <a:cubicBezTo>
                        <a:pt x="681" y="1565"/>
                        <a:pt x="678" y="1570"/>
                        <a:pt x="679" y="1575"/>
                      </a:cubicBezTo>
                      <a:cubicBezTo>
                        <a:pt x="681" y="1583"/>
                        <a:pt x="691" y="1589"/>
                        <a:pt x="701" y="1585"/>
                      </a:cubicBezTo>
                      <a:cubicBezTo>
                        <a:pt x="705" y="1584"/>
                        <a:pt x="708" y="1581"/>
                        <a:pt x="712" y="1576"/>
                      </a:cubicBezTo>
                      <a:close/>
                      <a:moveTo>
                        <a:pt x="701" y="1589"/>
                      </a:moveTo>
                      <a:cubicBezTo>
                        <a:pt x="693" y="1598"/>
                        <a:pt x="676" y="1603"/>
                        <a:pt x="665" y="1599"/>
                      </a:cubicBezTo>
                      <a:cubicBezTo>
                        <a:pt x="653" y="1595"/>
                        <a:pt x="653" y="1584"/>
                        <a:pt x="667" y="1585"/>
                      </a:cubicBezTo>
                      <a:cubicBezTo>
                        <a:pt x="677" y="1587"/>
                        <a:pt x="691" y="1595"/>
                        <a:pt x="701" y="1589"/>
                      </a:cubicBezTo>
                      <a:close/>
                      <a:moveTo>
                        <a:pt x="737" y="1566"/>
                      </a:moveTo>
                      <a:cubicBezTo>
                        <a:pt x="741" y="1569"/>
                        <a:pt x="741" y="1577"/>
                        <a:pt x="740" y="1581"/>
                      </a:cubicBezTo>
                      <a:cubicBezTo>
                        <a:pt x="745" y="1584"/>
                        <a:pt x="755" y="1576"/>
                        <a:pt x="751" y="1568"/>
                      </a:cubicBezTo>
                      <a:cubicBezTo>
                        <a:pt x="748" y="1563"/>
                        <a:pt x="741" y="1561"/>
                        <a:pt x="737" y="1566"/>
                      </a:cubicBezTo>
                      <a:close/>
                      <a:moveTo>
                        <a:pt x="695" y="1222"/>
                      </a:moveTo>
                      <a:cubicBezTo>
                        <a:pt x="698" y="1221"/>
                        <a:pt x="702" y="1223"/>
                        <a:pt x="703" y="1226"/>
                      </a:cubicBezTo>
                      <a:cubicBezTo>
                        <a:pt x="705" y="1232"/>
                        <a:pt x="697" y="1236"/>
                        <a:pt x="693" y="1233"/>
                      </a:cubicBezTo>
                      <a:cubicBezTo>
                        <a:pt x="690" y="1231"/>
                        <a:pt x="690" y="1227"/>
                        <a:pt x="684" y="1226"/>
                      </a:cubicBezTo>
                      <a:cubicBezTo>
                        <a:pt x="690" y="1226"/>
                        <a:pt x="691" y="1223"/>
                        <a:pt x="695" y="1222"/>
                      </a:cubicBezTo>
                      <a:close/>
                      <a:moveTo>
                        <a:pt x="979" y="1165"/>
                      </a:moveTo>
                      <a:cubicBezTo>
                        <a:pt x="988" y="1189"/>
                        <a:pt x="981" y="1210"/>
                        <a:pt x="968" y="1224"/>
                      </a:cubicBezTo>
                      <a:cubicBezTo>
                        <a:pt x="956" y="1235"/>
                        <a:pt x="942" y="1234"/>
                        <a:pt x="935" y="1241"/>
                      </a:cubicBezTo>
                      <a:cubicBezTo>
                        <a:pt x="932" y="1244"/>
                        <a:pt x="930" y="1247"/>
                        <a:pt x="930" y="1252"/>
                      </a:cubicBezTo>
                      <a:cubicBezTo>
                        <a:pt x="921" y="1244"/>
                        <a:pt x="923" y="1231"/>
                        <a:pt x="932" y="1224"/>
                      </a:cubicBezTo>
                      <a:cubicBezTo>
                        <a:pt x="942" y="1215"/>
                        <a:pt x="954" y="1217"/>
                        <a:pt x="964" y="1206"/>
                      </a:cubicBezTo>
                      <a:cubicBezTo>
                        <a:pt x="975" y="1194"/>
                        <a:pt x="980" y="1179"/>
                        <a:pt x="979" y="1165"/>
                      </a:cubicBezTo>
                      <a:close/>
                      <a:moveTo>
                        <a:pt x="981" y="1108"/>
                      </a:moveTo>
                      <a:cubicBezTo>
                        <a:pt x="993" y="1129"/>
                        <a:pt x="983" y="1151"/>
                        <a:pt x="982" y="1163"/>
                      </a:cubicBezTo>
                      <a:cubicBezTo>
                        <a:pt x="981" y="1180"/>
                        <a:pt x="994" y="1182"/>
                        <a:pt x="999" y="1165"/>
                      </a:cubicBezTo>
                      <a:cubicBezTo>
                        <a:pt x="1005" y="1148"/>
                        <a:pt x="997" y="1121"/>
                        <a:pt x="981" y="1108"/>
                      </a:cubicBezTo>
                      <a:close/>
                      <a:moveTo>
                        <a:pt x="348" y="1047"/>
                      </a:moveTo>
                      <a:cubicBezTo>
                        <a:pt x="337" y="1026"/>
                        <a:pt x="311" y="1019"/>
                        <a:pt x="294" y="1024"/>
                      </a:cubicBezTo>
                      <a:cubicBezTo>
                        <a:pt x="279" y="1029"/>
                        <a:pt x="278" y="1044"/>
                        <a:pt x="297" y="1039"/>
                      </a:cubicBezTo>
                      <a:cubicBezTo>
                        <a:pt x="312" y="1035"/>
                        <a:pt x="330" y="1030"/>
                        <a:pt x="348" y="1047"/>
                      </a:cubicBezTo>
                      <a:close/>
                      <a:moveTo>
                        <a:pt x="112" y="1229"/>
                      </a:moveTo>
                      <a:cubicBezTo>
                        <a:pt x="103" y="1214"/>
                        <a:pt x="103" y="1187"/>
                        <a:pt x="112" y="1171"/>
                      </a:cubicBezTo>
                      <a:cubicBezTo>
                        <a:pt x="122" y="1156"/>
                        <a:pt x="136" y="1161"/>
                        <a:pt x="129" y="1180"/>
                      </a:cubicBezTo>
                      <a:cubicBezTo>
                        <a:pt x="124" y="1195"/>
                        <a:pt x="107" y="1209"/>
                        <a:pt x="112" y="1229"/>
                      </a:cubicBezTo>
                      <a:close/>
                      <a:moveTo>
                        <a:pt x="308" y="1014"/>
                      </a:moveTo>
                      <a:cubicBezTo>
                        <a:pt x="286" y="1004"/>
                        <a:pt x="268" y="1015"/>
                        <a:pt x="255" y="1029"/>
                      </a:cubicBezTo>
                      <a:cubicBezTo>
                        <a:pt x="248" y="1037"/>
                        <a:pt x="242" y="1051"/>
                        <a:pt x="231" y="1053"/>
                      </a:cubicBezTo>
                      <a:cubicBezTo>
                        <a:pt x="243" y="1065"/>
                        <a:pt x="261" y="1038"/>
                        <a:pt x="268" y="1030"/>
                      </a:cubicBezTo>
                      <a:cubicBezTo>
                        <a:pt x="280" y="1018"/>
                        <a:pt x="294" y="1011"/>
                        <a:pt x="308" y="1014"/>
                      </a:cubicBezTo>
                      <a:close/>
                      <a:moveTo>
                        <a:pt x="217" y="1139"/>
                      </a:moveTo>
                      <a:cubicBezTo>
                        <a:pt x="242" y="1132"/>
                        <a:pt x="273" y="1134"/>
                        <a:pt x="287" y="1146"/>
                      </a:cubicBezTo>
                      <a:cubicBezTo>
                        <a:pt x="300" y="1158"/>
                        <a:pt x="292" y="1174"/>
                        <a:pt x="275" y="1163"/>
                      </a:cubicBezTo>
                      <a:cubicBezTo>
                        <a:pt x="262" y="1155"/>
                        <a:pt x="242" y="1138"/>
                        <a:pt x="217" y="1139"/>
                      </a:cubicBezTo>
                      <a:close/>
                      <a:moveTo>
                        <a:pt x="67" y="1135"/>
                      </a:moveTo>
                      <a:cubicBezTo>
                        <a:pt x="64" y="1132"/>
                        <a:pt x="63" y="1128"/>
                        <a:pt x="66" y="1125"/>
                      </a:cubicBezTo>
                      <a:cubicBezTo>
                        <a:pt x="70" y="1120"/>
                        <a:pt x="78" y="1124"/>
                        <a:pt x="78" y="1130"/>
                      </a:cubicBezTo>
                      <a:cubicBezTo>
                        <a:pt x="78" y="1134"/>
                        <a:pt x="75" y="1137"/>
                        <a:pt x="78" y="1142"/>
                      </a:cubicBezTo>
                      <a:cubicBezTo>
                        <a:pt x="74" y="1137"/>
                        <a:pt x="71" y="1138"/>
                        <a:pt x="67" y="1135"/>
                      </a:cubicBezTo>
                      <a:close/>
                      <a:moveTo>
                        <a:pt x="67" y="1137"/>
                      </a:moveTo>
                      <a:cubicBezTo>
                        <a:pt x="64" y="1135"/>
                        <a:pt x="63" y="1133"/>
                        <a:pt x="63" y="1131"/>
                      </a:cubicBezTo>
                      <a:cubicBezTo>
                        <a:pt x="62" y="1128"/>
                        <a:pt x="64" y="1124"/>
                        <a:pt x="67" y="1122"/>
                      </a:cubicBezTo>
                      <a:cubicBezTo>
                        <a:pt x="71" y="1120"/>
                        <a:pt x="76" y="1122"/>
                        <a:pt x="78" y="1124"/>
                      </a:cubicBezTo>
                      <a:cubicBezTo>
                        <a:pt x="82" y="1129"/>
                        <a:pt x="78" y="1133"/>
                        <a:pt x="78" y="1137"/>
                      </a:cubicBezTo>
                      <a:cubicBezTo>
                        <a:pt x="77" y="1141"/>
                        <a:pt x="82" y="1146"/>
                        <a:pt x="87" y="1147"/>
                      </a:cubicBezTo>
                      <a:cubicBezTo>
                        <a:pt x="94" y="1149"/>
                        <a:pt x="101" y="1147"/>
                        <a:pt x="104" y="1141"/>
                      </a:cubicBezTo>
                      <a:cubicBezTo>
                        <a:pt x="106" y="1138"/>
                        <a:pt x="107" y="1133"/>
                        <a:pt x="103" y="1131"/>
                      </a:cubicBezTo>
                      <a:cubicBezTo>
                        <a:pt x="103" y="1135"/>
                        <a:pt x="99" y="1139"/>
                        <a:pt x="94" y="1136"/>
                      </a:cubicBezTo>
                      <a:cubicBezTo>
                        <a:pt x="91" y="1134"/>
                        <a:pt x="89" y="1128"/>
                        <a:pt x="86" y="1122"/>
                      </a:cubicBezTo>
                      <a:cubicBezTo>
                        <a:pt x="83" y="1116"/>
                        <a:pt x="79" y="1111"/>
                        <a:pt x="74" y="1109"/>
                      </a:cubicBezTo>
                      <a:cubicBezTo>
                        <a:pt x="64" y="1104"/>
                        <a:pt x="51" y="1110"/>
                        <a:pt x="49" y="1120"/>
                      </a:cubicBezTo>
                      <a:cubicBezTo>
                        <a:pt x="47" y="1126"/>
                        <a:pt x="49" y="1132"/>
                        <a:pt x="51" y="1137"/>
                      </a:cubicBezTo>
                      <a:cubicBezTo>
                        <a:pt x="54" y="1142"/>
                        <a:pt x="65" y="1154"/>
                        <a:pt x="65" y="1161"/>
                      </a:cubicBezTo>
                      <a:cubicBezTo>
                        <a:pt x="64" y="1167"/>
                        <a:pt x="60" y="1169"/>
                        <a:pt x="56" y="1167"/>
                      </a:cubicBezTo>
                      <a:cubicBezTo>
                        <a:pt x="56" y="1172"/>
                        <a:pt x="62" y="1175"/>
                        <a:pt x="67" y="1173"/>
                      </a:cubicBezTo>
                      <a:cubicBezTo>
                        <a:pt x="76" y="1171"/>
                        <a:pt x="82" y="1158"/>
                        <a:pt x="77" y="1147"/>
                      </a:cubicBezTo>
                      <a:cubicBezTo>
                        <a:pt x="76" y="1143"/>
                        <a:pt x="72" y="1140"/>
                        <a:pt x="67" y="1137"/>
                      </a:cubicBezTo>
                      <a:close/>
                      <a:moveTo>
                        <a:pt x="82" y="1148"/>
                      </a:moveTo>
                      <a:cubicBezTo>
                        <a:pt x="92" y="1156"/>
                        <a:pt x="99" y="1174"/>
                        <a:pt x="96" y="1187"/>
                      </a:cubicBezTo>
                      <a:cubicBezTo>
                        <a:pt x="93" y="1200"/>
                        <a:pt x="80" y="1201"/>
                        <a:pt x="81" y="1186"/>
                      </a:cubicBezTo>
                      <a:cubicBezTo>
                        <a:pt x="81" y="1175"/>
                        <a:pt x="89" y="1158"/>
                        <a:pt x="82" y="1148"/>
                      </a:cubicBezTo>
                      <a:close/>
                      <a:moveTo>
                        <a:pt x="52" y="1091"/>
                      </a:moveTo>
                      <a:cubicBezTo>
                        <a:pt x="53" y="1090"/>
                        <a:pt x="55" y="1090"/>
                        <a:pt x="56" y="1090"/>
                      </a:cubicBezTo>
                      <a:cubicBezTo>
                        <a:pt x="51" y="1081"/>
                        <a:pt x="47" y="1063"/>
                        <a:pt x="48" y="1046"/>
                      </a:cubicBezTo>
                      <a:cubicBezTo>
                        <a:pt x="49" y="1050"/>
                        <a:pt x="51" y="1055"/>
                        <a:pt x="53" y="1059"/>
                      </a:cubicBezTo>
                      <a:cubicBezTo>
                        <a:pt x="70" y="1087"/>
                        <a:pt x="92" y="1080"/>
                        <a:pt x="115" y="1094"/>
                      </a:cubicBezTo>
                      <a:cubicBezTo>
                        <a:pt x="123" y="1099"/>
                        <a:pt x="129" y="1110"/>
                        <a:pt x="121" y="1119"/>
                      </a:cubicBezTo>
                      <a:cubicBezTo>
                        <a:pt x="117" y="1123"/>
                        <a:pt x="111" y="1125"/>
                        <a:pt x="106" y="1123"/>
                      </a:cubicBezTo>
                      <a:cubicBezTo>
                        <a:pt x="102" y="1122"/>
                        <a:pt x="99" y="1120"/>
                        <a:pt x="98" y="1116"/>
                      </a:cubicBezTo>
                      <a:cubicBezTo>
                        <a:pt x="97" y="1115"/>
                        <a:pt x="97" y="1113"/>
                        <a:pt x="97" y="1111"/>
                      </a:cubicBezTo>
                      <a:cubicBezTo>
                        <a:pt x="97" y="1112"/>
                        <a:pt x="96" y="1111"/>
                        <a:pt x="97" y="1114"/>
                      </a:cubicBezTo>
                      <a:cubicBezTo>
                        <a:pt x="98" y="1116"/>
                        <a:pt x="104" y="1119"/>
                        <a:pt x="108" y="1117"/>
                      </a:cubicBezTo>
                      <a:cubicBezTo>
                        <a:pt x="112" y="1115"/>
                        <a:pt x="113" y="1111"/>
                        <a:pt x="111" y="1107"/>
                      </a:cubicBezTo>
                      <a:cubicBezTo>
                        <a:pt x="110" y="1103"/>
                        <a:pt x="106" y="1102"/>
                        <a:pt x="102" y="1103"/>
                      </a:cubicBezTo>
                      <a:cubicBezTo>
                        <a:pt x="96" y="1104"/>
                        <a:pt x="94" y="1111"/>
                        <a:pt x="96" y="1117"/>
                      </a:cubicBezTo>
                      <a:cubicBezTo>
                        <a:pt x="98" y="1121"/>
                        <a:pt x="101" y="1124"/>
                        <a:pt x="105" y="1125"/>
                      </a:cubicBezTo>
                      <a:cubicBezTo>
                        <a:pt x="111" y="1127"/>
                        <a:pt x="118" y="1125"/>
                        <a:pt x="123" y="1121"/>
                      </a:cubicBezTo>
                      <a:cubicBezTo>
                        <a:pt x="134" y="1109"/>
                        <a:pt x="127" y="1098"/>
                        <a:pt x="117" y="1092"/>
                      </a:cubicBezTo>
                      <a:cubicBezTo>
                        <a:pt x="93" y="1078"/>
                        <a:pt x="70" y="1085"/>
                        <a:pt x="55" y="1054"/>
                      </a:cubicBezTo>
                      <a:cubicBezTo>
                        <a:pt x="49" y="1042"/>
                        <a:pt x="48" y="1027"/>
                        <a:pt x="56" y="1013"/>
                      </a:cubicBezTo>
                      <a:cubicBezTo>
                        <a:pt x="67" y="995"/>
                        <a:pt x="89" y="987"/>
                        <a:pt x="109" y="997"/>
                      </a:cubicBezTo>
                      <a:cubicBezTo>
                        <a:pt x="87" y="986"/>
                        <a:pt x="62" y="1007"/>
                        <a:pt x="58" y="1031"/>
                      </a:cubicBezTo>
                      <a:cubicBezTo>
                        <a:pt x="57" y="1043"/>
                        <a:pt x="60" y="1060"/>
                        <a:pt x="72" y="1069"/>
                      </a:cubicBezTo>
                      <a:cubicBezTo>
                        <a:pt x="97" y="1087"/>
                        <a:pt x="116" y="1060"/>
                        <a:pt x="94" y="1043"/>
                      </a:cubicBezTo>
                      <a:cubicBezTo>
                        <a:pt x="82" y="1034"/>
                        <a:pt x="78" y="1021"/>
                        <a:pt x="87" y="1008"/>
                      </a:cubicBezTo>
                      <a:cubicBezTo>
                        <a:pt x="92" y="1000"/>
                        <a:pt x="101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8" y="996"/>
                        <a:pt x="107" y="996"/>
                        <a:pt x="107" y="995"/>
                      </a:cubicBezTo>
                      <a:cubicBezTo>
                        <a:pt x="112" y="998"/>
                        <a:pt x="117" y="999"/>
                        <a:pt x="124" y="1001"/>
                      </a:cubicBezTo>
                      <a:cubicBezTo>
                        <a:pt x="137" y="1003"/>
                        <a:pt x="148" y="1002"/>
                        <a:pt x="161" y="997"/>
                      </a:cubicBezTo>
                      <a:cubicBezTo>
                        <a:pt x="162" y="997"/>
                        <a:pt x="162" y="997"/>
                        <a:pt x="162" y="997"/>
                      </a:cubicBezTo>
                      <a:cubicBezTo>
                        <a:pt x="154" y="1007"/>
                        <a:pt x="136" y="1018"/>
                        <a:pt x="124" y="1019"/>
                      </a:cubicBezTo>
                      <a:cubicBezTo>
                        <a:pt x="124" y="1019"/>
                        <a:pt x="124" y="1020"/>
                        <a:pt x="124" y="1021"/>
                      </a:cubicBezTo>
                      <a:cubicBezTo>
                        <a:pt x="134" y="1021"/>
                        <a:pt x="150" y="1013"/>
                        <a:pt x="160" y="1004"/>
                      </a:cubicBezTo>
                      <a:cubicBezTo>
                        <a:pt x="159" y="1006"/>
                        <a:pt x="158" y="1007"/>
                        <a:pt x="158" y="1009"/>
                      </a:cubicBezTo>
                      <a:cubicBezTo>
                        <a:pt x="158" y="1009"/>
                        <a:pt x="158" y="1009"/>
                        <a:pt x="158" y="1009"/>
                      </a:cubicBezTo>
                      <a:cubicBezTo>
                        <a:pt x="154" y="1018"/>
                        <a:pt x="152" y="1026"/>
                        <a:pt x="151" y="1034"/>
                      </a:cubicBezTo>
                      <a:cubicBezTo>
                        <a:pt x="149" y="1044"/>
                        <a:pt x="151" y="1057"/>
                        <a:pt x="144" y="1064"/>
                      </a:cubicBezTo>
                      <a:cubicBezTo>
                        <a:pt x="138" y="1070"/>
                        <a:pt x="129" y="1073"/>
                        <a:pt x="121" y="1069"/>
                      </a:cubicBezTo>
                      <a:cubicBezTo>
                        <a:pt x="113" y="1066"/>
                        <a:pt x="107" y="1060"/>
                        <a:pt x="106" y="1051"/>
                      </a:cubicBezTo>
                      <a:cubicBezTo>
                        <a:pt x="106" y="1044"/>
                        <a:pt x="110" y="1037"/>
                        <a:pt x="116" y="1035"/>
                      </a:cubicBezTo>
                      <a:cubicBezTo>
                        <a:pt x="121" y="1032"/>
                        <a:pt x="127" y="1033"/>
                        <a:pt x="131" y="1037"/>
                      </a:cubicBezTo>
                      <a:cubicBezTo>
                        <a:pt x="128" y="1035"/>
                        <a:pt x="124" y="1035"/>
                        <a:pt x="120" y="1037"/>
                      </a:cubicBezTo>
                      <a:cubicBezTo>
                        <a:pt x="116" y="1040"/>
                        <a:pt x="116" y="1046"/>
                        <a:pt x="119" y="1050"/>
                      </a:cubicBezTo>
                      <a:cubicBezTo>
                        <a:pt x="122" y="1054"/>
                        <a:pt x="128" y="1054"/>
                        <a:pt x="131" y="1051"/>
                      </a:cubicBezTo>
                      <a:cubicBezTo>
                        <a:pt x="135" y="1049"/>
                        <a:pt x="136" y="1044"/>
                        <a:pt x="134" y="1040"/>
                      </a:cubicBezTo>
                      <a:cubicBezTo>
                        <a:pt x="132" y="1037"/>
                        <a:pt x="130" y="1036"/>
                        <a:pt x="128" y="1034"/>
                      </a:cubicBezTo>
                      <a:cubicBezTo>
                        <a:pt x="125" y="1032"/>
                        <a:pt x="120" y="1032"/>
                        <a:pt x="116" y="1034"/>
                      </a:cubicBezTo>
                      <a:cubicBezTo>
                        <a:pt x="109" y="1037"/>
                        <a:pt x="105" y="1043"/>
                        <a:pt x="105" y="1051"/>
                      </a:cubicBezTo>
                      <a:cubicBezTo>
                        <a:pt x="106" y="1060"/>
                        <a:pt x="112" y="1068"/>
                        <a:pt x="120" y="1071"/>
                      </a:cubicBezTo>
                      <a:cubicBezTo>
                        <a:pt x="129" y="1074"/>
                        <a:pt x="139" y="1072"/>
                        <a:pt x="145" y="1066"/>
                      </a:cubicBezTo>
                      <a:cubicBezTo>
                        <a:pt x="147" y="1064"/>
                        <a:pt x="149" y="1062"/>
                        <a:pt x="150" y="1059"/>
                      </a:cubicBezTo>
                      <a:cubicBezTo>
                        <a:pt x="150" y="1061"/>
                        <a:pt x="150" y="1062"/>
                        <a:pt x="150" y="1063"/>
                      </a:cubicBezTo>
                      <a:cubicBezTo>
                        <a:pt x="152" y="1084"/>
                        <a:pt x="163" y="1104"/>
                        <a:pt x="155" y="1125"/>
                      </a:cubicBezTo>
                      <a:cubicBezTo>
                        <a:pt x="156" y="1125"/>
                        <a:pt x="157" y="1125"/>
                        <a:pt x="157" y="1126"/>
                      </a:cubicBezTo>
                      <a:cubicBezTo>
                        <a:pt x="159" y="1123"/>
                        <a:pt x="160" y="1120"/>
                        <a:pt x="161" y="1116"/>
                      </a:cubicBezTo>
                      <a:cubicBezTo>
                        <a:pt x="162" y="1111"/>
                        <a:pt x="162" y="1107"/>
                        <a:pt x="162" y="1103"/>
                      </a:cubicBezTo>
                      <a:cubicBezTo>
                        <a:pt x="164" y="1107"/>
                        <a:pt x="167" y="1110"/>
                        <a:pt x="170" y="1114"/>
                      </a:cubicBezTo>
                      <a:cubicBezTo>
                        <a:pt x="177" y="1121"/>
                        <a:pt x="184" y="1125"/>
                        <a:pt x="193" y="1129"/>
                      </a:cubicBezTo>
                      <a:cubicBezTo>
                        <a:pt x="196" y="1130"/>
                        <a:pt x="199" y="1132"/>
                        <a:pt x="203" y="1132"/>
                      </a:cubicBezTo>
                      <a:cubicBezTo>
                        <a:pt x="211" y="1134"/>
                        <a:pt x="217" y="1135"/>
                        <a:pt x="225" y="1134"/>
                      </a:cubicBezTo>
                      <a:cubicBezTo>
                        <a:pt x="234" y="1132"/>
                        <a:pt x="239" y="1129"/>
                        <a:pt x="246" y="1124"/>
                      </a:cubicBezTo>
                      <a:cubicBezTo>
                        <a:pt x="252" y="1119"/>
                        <a:pt x="256" y="1113"/>
                        <a:pt x="258" y="1105"/>
                      </a:cubicBezTo>
                      <a:cubicBezTo>
                        <a:pt x="262" y="1093"/>
                        <a:pt x="256" y="1080"/>
                        <a:pt x="246" y="1072"/>
                      </a:cubicBezTo>
                      <a:cubicBezTo>
                        <a:pt x="236" y="1064"/>
                        <a:pt x="222" y="1061"/>
                        <a:pt x="208" y="1061"/>
                      </a:cubicBezTo>
                      <a:cubicBezTo>
                        <a:pt x="234" y="1074"/>
                        <a:pt x="224" y="1095"/>
                        <a:pt x="227" y="1107"/>
                      </a:cubicBezTo>
                      <a:cubicBezTo>
                        <a:pt x="232" y="1122"/>
                        <a:pt x="246" y="1122"/>
                        <a:pt x="254" y="1114"/>
                      </a:cubicBezTo>
                      <a:cubicBezTo>
                        <a:pt x="254" y="1114"/>
                        <a:pt x="254" y="1114"/>
                        <a:pt x="254" y="1114"/>
                      </a:cubicBezTo>
                      <a:cubicBezTo>
                        <a:pt x="251" y="1117"/>
                        <a:pt x="249" y="1120"/>
                        <a:pt x="245" y="1123"/>
                      </a:cubicBezTo>
                      <a:cubicBezTo>
                        <a:pt x="239" y="1128"/>
                        <a:pt x="233" y="1130"/>
                        <a:pt x="225" y="1132"/>
                      </a:cubicBezTo>
                      <a:cubicBezTo>
                        <a:pt x="217" y="1133"/>
                        <a:pt x="211" y="1132"/>
                        <a:pt x="203" y="1130"/>
                      </a:cubicBezTo>
                      <a:cubicBezTo>
                        <a:pt x="191" y="1127"/>
                        <a:pt x="183" y="1121"/>
                        <a:pt x="174" y="1113"/>
                      </a:cubicBezTo>
                      <a:cubicBezTo>
                        <a:pt x="177" y="1116"/>
                        <a:pt x="180" y="1118"/>
                        <a:pt x="183" y="1119"/>
                      </a:cubicBezTo>
                      <a:cubicBezTo>
                        <a:pt x="193" y="1124"/>
                        <a:pt x="207" y="1122"/>
                        <a:pt x="212" y="1112"/>
                      </a:cubicBezTo>
                      <a:cubicBezTo>
                        <a:pt x="215" y="1107"/>
                        <a:pt x="214" y="1101"/>
                        <a:pt x="211" y="1097"/>
                      </a:cubicBezTo>
                      <a:cubicBezTo>
                        <a:pt x="208" y="1094"/>
                        <a:pt x="205" y="1093"/>
                        <a:pt x="201" y="1093"/>
                      </a:cubicBezTo>
                      <a:cubicBezTo>
                        <a:pt x="197" y="1093"/>
                        <a:pt x="193" y="1095"/>
                        <a:pt x="191" y="1098"/>
                      </a:cubicBezTo>
                      <a:cubicBezTo>
                        <a:pt x="188" y="1103"/>
                        <a:pt x="188" y="1109"/>
                        <a:pt x="193" y="1112"/>
                      </a:cubicBezTo>
                      <a:cubicBezTo>
                        <a:pt x="195" y="1114"/>
                        <a:pt x="199" y="1114"/>
                        <a:pt x="201" y="1112"/>
                      </a:cubicBezTo>
                      <a:cubicBezTo>
                        <a:pt x="203" y="1111"/>
                        <a:pt x="203" y="1109"/>
                        <a:pt x="202" y="1107"/>
                      </a:cubicBezTo>
                      <a:cubicBezTo>
                        <a:pt x="202" y="1108"/>
                        <a:pt x="201" y="1110"/>
                        <a:pt x="200" y="1110"/>
                      </a:cubicBezTo>
                      <a:cubicBezTo>
                        <a:pt x="197" y="1111"/>
                        <a:pt x="194" y="1109"/>
                        <a:pt x="194" y="1106"/>
                      </a:cubicBezTo>
                      <a:cubicBezTo>
                        <a:pt x="194" y="1105"/>
                        <a:pt x="195" y="1103"/>
                        <a:pt x="197" y="1101"/>
                      </a:cubicBezTo>
                      <a:cubicBezTo>
                        <a:pt x="200" y="1100"/>
                        <a:pt x="202" y="1100"/>
                        <a:pt x="205" y="1102"/>
                      </a:cubicBezTo>
                      <a:cubicBezTo>
                        <a:pt x="207" y="1104"/>
                        <a:pt x="208" y="1108"/>
                        <a:pt x="206" y="1111"/>
                      </a:cubicBezTo>
                      <a:cubicBezTo>
                        <a:pt x="202" y="1119"/>
                        <a:pt x="188" y="1119"/>
                        <a:pt x="181" y="1116"/>
                      </a:cubicBezTo>
                      <a:cubicBezTo>
                        <a:pt x="155" y="1103"/>
                        <a:pt x="150" y="1059"/>
                        <a:pt x="155" y="1031"/>
                      </a:cubicBezTo>
                      <a:cubicBezTo>
                        <a:pt x="156" y="1040"/>
                        <a:pt x="159" y="1049"/>
                        <a:pt x="166" y="1056"/>
                      </a:cubicBezTo>
                      <a:cubicBezTo>
                        <a:pt x="169" y="1060"/>
                        <a:pt x="173" y="1063"/>
                        <a:pt x="179" y="1064"/>
                      </a:cubicBezTo>
                      <a:cubicBezTo>
                        <a:pt x="174" y="1062"/>
                        <a:pt x="170" y="1058"/>
                        <a:pt x="167" y="1055"/>
                      </a:cubicBezTo>
                      <a:cubicBezTo>
                        <a:pt x="160" y="1046"/>
                        <a:pt x="157" y="1035"/>
                        <a:pt x="158" y="1024"/>
                      </a:cubicBezTo>
                      <a:cubicBezTo>
                        <a:pt x="159" y="1016"/>
                        <a:pt x="161" y="1009"/>
                        <a:pt x="165" y="1003"/>
                      </a:cubicBezTo>
                      <a:cubicBezTo>
                        <a:pt x="172" y="991"/>
                        <a:pt x="182" y="984"/>
                        <a:pt x="190" y="973"/>
                      </a:cubicBezTo>
                      <a:cubicBezTo>
                        <a:pt x="191" y="973"/>
                        <a:pt x="191" y="973"/>
                        <a:pt x="191" y="973"/>
                      </a:cubicBezTo>
                      <a:cubicBezTo>
                        <a:pt x="195" y="966"/>
                        <a:pt x="198" y="960"/>
                        <a:pt x="201" y="953"/>
                      </a:cubicBezTo>
                      <a:cubicBezTo>
                        <a:pt x="202" y="951"/>
                        <a:pt x="208" y="934"/>
                        <a:pt x="206" y="932"/>
                      </a:cubicBezTo>
                      <a:cubicBezTo>
                        <a:pt x="204" y="933"/>
                        <a:pt x="201" y="944"/>
                        <a:pt x="200" y="946"/>
                      </a:cubicBezTo>
                      <a:cubicBezTo>
                        <a:pt x="196" y="954"/>
                        <a:pt x="192" y="962"/>
                        <a:pt x="187" y="970"/>
                      </a:cubicBezTo>
                      <a:cubicBezTo>
                        <a:pt x="186" y="971"/>
                        <a:pt x="186" y="971"/>
                        <a:pt x="186" y="971"/>
                      </a:cubicBezTo>
                      <a:cubicBezTo>
                        <a:pt x="179" y="981"/>
                        <a:pt x="172" y="988"/>
                        <a:pt x="160" y="994"/>
                      </a:cubicBezTo>
                      <a:cubicBezTo>
                        <a:pt x="146" y="1000"/>
                        <a:pt x="129" y="1001"/>
                        <a:pt x="116" y="993"/>
                      </a:cubicBezTo>
                      <a:cubicBezTo>
                        <a:pt x="109" y="989"/>
                        <a:pt x="101" y="978"/>
                        <a:pt x="106" y="969"/>
                      </a:cubicBezTo>
                      <a:cubicBezTo>
                        <a:pt x="107" y="966"/>
                        <a:pt x="111" y="965"/>
                        <a:pt x="114" y="966"/>
                      </a:cubicBezTo>
                      <a:cubicBezTo>
                        <a:pt x="117" y="966"/>
                        <a:pt x="119" y="969"/>
                        <a:pt x="119" y="972"/>
                      </a:cubicBezTo>
                      <a:cubicBezTo>
                        <a:pt x="119" y="974"/>
                        <a:pt x="118" y="976"/>
                        <a:pt x="116" y="977"/>
                      </a:cubicBezTo>
                      <a:cubicBezTo>
                        <a:pt x="114" y="979"/>
                        <a:pt x="111" y="978"/>
                        <a:pt x="110" y="975"/>
                      </a:cubicBezTo>
                      <a:cubicBezTo>
                        <a:pt x="110" y="973"/>
                        <a:pt x="110" y="972"/>
                        <a:pt x="111" y="971"/>
                      </a:cubicBezTo>
                      <a:cubicBezTo>
                        <a:pt x="109" y="970"/>
                        <a:pt x="108" y="972"/>
                        <a:pt x="108" y="974"/>
                      </a:cubicBezTo>
                      <a:cubicBezTo>
                        <a:pt x="107" y="978"/>
                        <a:pt x="109" y="980"/>
                        <a:pt x="112" y="982"/>
                      </a:cubicBezTo>
                      <a:cubicBezTo>
                        <a:pt x="118" y="983"/>
                        <a:pt x="123" y="980"/>
                        <a:pt x="125" y="975"/>
                      </a:cubicBezTo>
                      <a:cubicBezTo>
                        <a:pt x="126" y="972"/>
                        <a:pt x="126" y="967"/>
                        <a:pt x="124" y="964"/>
                      </a:cubicBezTo>
                      <a:cubicBezTo>
                        <a:pt x="122" y="960"/>
                        <a:pt x="118" y="958"/>
                        <a:pt x="115" y="958"/>
                      </a:cubicBezTo>
                      <a:cubicBezTo>
                        <a:pt x="109" y="958"/>
                        <a:pt x="104" y="960"/>
                        <a:pt x="102" y="965"/>
                      </a:cubicBezTo>
                      <a:cubicBezTo>
                        <a:pt x="96" y="975"/>
                        <a:pt x="102" y="987"/>
                        <a:pt x="112" y="993"/>
                      </a:cubicBezTo>
                      <a:cubicBezTo>
                        <a:pt x="115" y="995"/>
                        <a:pt x="118" y="996"/>
                        <a:pt x="122" y="997"/>
                      </a:cubicBezTo>
                      <a:cubicBezTo>
                        <a:pt x="110" y="995"/>
                        <a:pt x="101" y="991"/>
                        <a:pt x="91" y="983"/>
                      </a:cubicBezTo>
                      <a:cubicBezTo>
                        <a:pt x="85" y="978"/>
                        <a:pt x="82" y="973"/>
                        <a:pt x="78" y="966"/>
                      </a:cubicBezTo>
                      <a:cubicBezTo>
                        <a:pt x="75" y="958"/>
                        <a:pt x="73" y="952"/>
                        <a:pt x="74" y="944"/>
                      </a:cubicBezTo>
                      <a:cubicBezTo>
                        <a:pt x="74" y="939"/>
                        <a:pt x="75" y="936"/>
                        <a:pt x="77" y="932"/>
                      </a:cubicBezTo>
                      <a:cubicBezTo>
                        <a:pt x="77" y="932"/>
                        <a:pt x="77" y="932"/>
                        <a:pt x="77" y="932"/>
                      </a:cubicBezTo>
                      <a:cubicBezTo>
                        <a:pt x="74" y="943"/>
                        <a:pt x="82" y="955"/>
                        <a:pt x="97" y="950"/>
                      </a:cubicBezTo>
                      <a:cubicBezTo>
                        <a:pt x="109" y="946"/>
                        <a:pt x="120" y="926"/>
                        <a:pt x="146" y="940"/>
                      </a:cubicBezTo>
                      <a:cubicBezTo>
                        <a:pt x="138" y="928"/>
                        <a:pt x="128" y="918"/>
                        <a:pt x="116" y="914"/>
                      </a:cubicBezTo>
                      <a:cubicBezTo>
                        <a:pt x="103" y="910"/>
                        <a:pt x="89" y="913"/>
                        <a:pt x="81" y="923"/>
                      </a:cubicBezTo>
                      <a:cubicBezTo>
                        <a:pt x="76" y="929"/>
                        <a:pt x="73" y="936"/>
                        <a:pt x="72" y="944"/>
                      </a:cubicBezTo>
                      <a:cubicBezTo>
                        <a:pt x="72" y="952"/>
                        <a:pt x="73" y="959"/>
                        <a:pt x="76" y="967"/>
                      </a:cubicBezTo>
                      <a:cubicBezTo>
                        <a:pt x="80" y="974"/>
                        <a:pt x="84" y="979"/>
                        <a:pt x="90" y="985"/>
                      </a:cubicBezTo>
                      <a:cubicBezTo>
                        <a:pt x="93" y="987"/>
                        <a:pt x="95" y="989"/>
                        <a:pt x="98" y="991"/>
                      </a:cubicBezTo>
                      <a:cubicBezTo>
                        <a:pt x="100" y="992"/>
                        <a:pt x="101" y="993"/>
                        <a:pt x="103" y="993"/>
                      </a:cubicBezTo>
                      <a:cubicBezTo>
                        <a:pt x="83" y="985"/>
                        <a:pt x="63" y="996"/>
                        <a:pt x="52" y="1014"/>
                      </a:cubicBezTo>
                      <a:cubicBezTo>
                        <a:pt x="52" y="1014"/>
                        <a:pt x="52" y="1014"/>
                        <a:pt x="52" y="1014"/>
                      </a:cubicBezTo>
                      <a:cubicBezTo>
                        <a:pt x="51" y="1016"/>
                        <a:pt x="50" y="1017"/>
                        <a:pt x="49" y="1019"/>
                      </a:cubicBezTo>
                      <a:cubicBezTo>
                        <a:pt x="39" y="1040"/>
                        <a:pt x="41" y="1068"/>
                        <a:pt x="52" y="1091"/>
                      </a:cubicBezTo>
                      <a:close/>
                      <a:moveTo>
                        <a:pt x="53" y="1110"/>
                      </a:moveTo>
                      <a:cubicBezTo>
                        <a:pt x="56" y="1105"/>
                        <a:pt x="65" y="1104"/>
                        <a:pt x="69" y="1105"/>
                      </a:cubicBezTo>
                      <a:cubicBezTo>
                        <a:pt x="73" y="1099"/>
                        <a:pt x="63" y="1088"/>
                        <a:pt x="54" y="1094"/>
                      </a:cubicBezTo>
                      <a:cubicBezTo>
                        <a:pt x="48" y="1097"/>
                        <a:pt x="47" y="1106"/>
                        <a:pt x="53" y="1110"/>
                      </a:cubicBezTo>
                      <a:close/>
                      <a:moveTo>
                        <a:pt x="44" y="1100"/>
                      </a:moveTo>
                      <a:cubicBezTo>
                        <a:pt x="38" y="1108"/>
                        <a:pt x="34" y="1121"/>
                        <a:pt x="35" y="1130"/>
                      </a:cubicBezTo>
                      <a:cubicBezTo>
                        <a:pt x="35" y="1140"/>
                        <a:pt x="38" y="1151"/>
                        <a:pt x="43" y="1160"/>
                      </a:cubicBezTo>
                      <a:cubicBezTo>
                        <a:pt x="51" y="1176"/>
                        <a:pt x="64" y="1191"/>
                        <a:pt x="64" y="1210"/>
                      </a:cubicBezTo>
                      <a:cubicBezTo>
                        <a:pt x="63" y="1226"/>
                        <a:pt x="51" y="1237"/>
                        <a:pt x="40" y="1238"/>
                      </a:cubicBezTo>
                      <a:cubicBezTo>
                        <a:pt x="31" y="1239"/>
                        <a:pt x="21" y="1233"/>
                        <a:pt x="17" y="1223"/>
                      </a:cubicBezTo>
                      <a:cubicBezTo>
                        <a:pt x="15" y="1216"/>
                        <a:pt x="16" y="1205"/>
                        <a:pt x="25" y="1202"/>
                      </a:cubicBezTo>
                      <a:cubicBezTo>
                        <a:pt x="29" y="1201"/>
                        <a:pt x="33" y="1203"/>
                        <a:pt x="33" y="1206"/>
                      </a:cubicBezTo>
                      <a:cubicBezTo>
                        <a:pt x="29" y="1206"/>
                        <a:pt x="26" y="1210"/>
                        <a:pt x="27" y="1215"/>
                      </a:cubicBezTo>
                      <a:cubicBezTo>
                        <a:pt x="28" y="1217"/>
                        <a:pt x="31" y="1221"/>
                        <a:pt x="33" y="1222"/>
                      </a:cubicBezTo>
                      <a:cubicBezTo>
                        <a:pt x="38" y="1224"/>
                        <a:pt x="44" y="1223"/>
                        <a:pt x="48" y="1219"/>
                      </a:cubicBezTo>
                      <a:cubicBezTo>
                        <a:pt x="55" y="1208"/>
                        <a:pt x="46" y="1189"/>
                        <a:pt x="39" y="1178"/>
                      </a:cubicBezTo>
                      <a:cubicBezTo>
                        <a:pt x="28" y="1162"/>
                        <a:pt x="23" y="1144"/>
                        <a:pt x="27" y="1125"/>
                      </a:cubicBezTo>
                      <a:cubicBezTo>
                        <a:pt x="29" y="1114"/>
                        <a:pt x="34" y="1105"/>
                        <a:pt x="44" y="1100"/>
                      </a:cubicBezTo>
                      <a:close/>
                      <a:moveTo>
                        <a:pt x="124" y="913"/>
                      </a:moveTo>
                      <a:cubicBezTo>
                        <a:pt x="111" y="906"/>
                        <a:pt x="116" y="893"/>
                        <a:pt x="118" y="883"/>
                      </a:cubicBezTo>
                      <a:cubicBezTo>
                        <a:pt x="120" y="873"/>
                        <a:pt x="117" y="861"/>
                        <a:pt x="105" y="860"/>
                      </a:cubicBezTo>
                      <a:cubicBezTo>
                        <a:pt x="106" y="873"/>
                        <a:pt x="98" y="872"/>
                        <a:pt x="95" y="885"/>
                      </a:cubicBezTo>
                      <a:cubicBezTo>
                        <a:pt x="92" y="896"/>
                        <a:pt x="103" y="912"/>
                        <a:pt x="124" y="913"/>
                      </a:cubicBezTo>
                      <a:close/>
                      <a:moveTo>
                        <a:pt x="156" y="830"/>
                      </a:moveTo>
                      <a:cubicBezTo>
                        <a:pt x="125" y="832"/>
                        <a:pt x="125" y="795"/>
                        <a:pt x="138" y="782"/>
                      </a:cubicBezTo>
                      <a:cubicBezTo>
                        <a:pt x="132" y="796"/>
                        <a:pt x="142" y="824"/>
                        <a:pt x="156" y="830"/>
                      </a:cubicBezTo>
                      <a:close/>
                      <a:moveTo>
                        <a:pt x="175" y="831"/>
                      </a:moveTo>
                      <a:cubicBezTo>
                        <a:pt x="169" y="850"/>
                        <a:pt x="150" y="863"/>
                        <a:pt x="135" y="863"/>
                      </a:cubicBezTo>
                      <a:cubicBezTo>
                        <a:pt x="100" y="863"/>
                        <a:pt x="101" y="826"/>
                        <a:pt x="132" y="834"/>
                      </a:cubicBezTo>
                      <a:cubicBezTo>
                        <a:pt x="148" y="838"/>
                        <a:pt x="159" y="840"/>
                        <a:pt x="175" y="831"/>
                      </a:cubicBezTo>
                      <a:close/>
                      <a:moveTo>
                        <a:pt x="215" y="682"/>
                      </a:moveTo>
                      <a:cubicBezTo>
                        <a:pt x="181" y="687"/>
                        <a:pt x="167" y="714"/>
                        <a:pt x="162" y="741"/>
                      </a:cubicBezTo>
                      <a:cubicBezTo>
                        <a:pt x="159" y="756"/>
                        <a:pt x="162" y="777"/>
                        <a:pt x="150" y="788"/>
                      </a:cubicBezTo>
                      <a:cubicBezTo>
                        <a:pt x="173" y="794"/>
                        <a:pt x="176" y="747"/>
                        <a:pt x="179" y="732"/>
                      </a:cubicBezTo>
                      <a:cubicBezTo>
                        <a:pt x="184" y="708"/>
                        <a:pt x="196" y="689"/>
                        <a:pt x="215" y="682"/>
                      </a:cubicBezTo>
                      <a:close/>
                      <a:moveTo>
                        <a:pt x="721" y="1090"/>
                      </a:moveTo>
                      <a:cubicBezTo>
                        <a:pt x="714" y="1115"/>
                        <a:pt x="742" y="1138"/>
                        <a:pt x="749" y="1151"/>
                      </a:cubicBezTo>
                      <a:cubicBezTo>
                        <a:pt x="759" y="1171"/>
                        <a:pt x="742" y="1183"/>
                        <a:pt x="728" y="1165"/>
                      </a:cubicBezTo>
                      <a:cubicBezTo>
                        <a:pt x="715" y="1147"/>
                        <a:pt x="710" y="1112"/>
                        <a:pt x="721" y="1090"/>
                      </a:cubicBezTo>
                      <a:close/>
                      <a:moveTo>
                        <a:pt x="815" y="1209"/>
                      </a:moveTo>
                      <a:cubicBezTo>
                        <a:pt x="832" y="1181"/>
                        <a:pt x="863" y="1186"/>
                        <a:pt x="877" y="1179"/>
                      </a:cubicBezTo>
                      <a:cubicBezTo>
                        <a:pt x="892" y="1172"/>
                        <a:pt x="887" y="1156"/>
                        <a:pt x="869" y="1159"/>
                      </a:cubicBezTo>
                      <a:cubicBezTo>
                        <a:pt x="846" y="1164"/>
                        <a:pt x="823" y="1185"/>
                        <a:pt x="815" y="1209"/>
                      </a:cubicBezTo>
                      <a:close/>
                      <a:moveTo>
                        <a:pt x="413" y="964"/>
                      </a:moveTo>
                      <a:cubicBezTo>
                        <a:pt x="417" y="983"/>
                        <a:pt x="430" y="987"/>
                        <a:pt x="451" y="984"/>
                      </a:cubicBezTo>
                      <a:cubicBezTo>
                        <a:pt x="466" y="982"/>
                        <a:pt x="480" y="988"/>
                        <a:pt x="482" y="1000"/>
                      </a:cubicBezTo>
                      <a:cubicBezTo>
                        <a:pt x="487" y="992"/>
                        <a:pt x="484" y="978"/>
                        <a:pt x="474" y="973"/>
                      </a:cubicBezTo>
                      <a:cubicBezTo>
                        <a:pt x="460" y="966"/>
                        <a:pt x="446" y="976"/>
                        <a:pt x="430" y="974"/>
                      </a:cubicBezTo>
                      <a:cubicBezTo>
                        <a:pt x="426" y="974"/>
                        <a:pt x="418" y="971"/>
                        <a:pt x="413" y="964"/>
                      </a:cubicBezTo>
                      <a:close/>
                      <a:moveTo>
                        <a:pt x="650" y="1238"/>
                      </a:moveTo>
                      <a:cubicBezTo>
                        <a:pt x="650" y="1241"/>
                        <a:pt x="648" y="1242"/>
                        <a:pt x="646" y="1243"/>
                      </a:cubicBezTo>
                      <a:cubicBezTo>
                        <a:pt x="644" y="1243"/>
                        <a:pt x="642" y="1241"/>
                        <a:pt x="642" y="1239"/>
                      </a:cubicBezTo>
                      <a:cubicBezTo>
                        <a:pt x="642" y="1237"/>
                        <a:pt x="644" y="1235"/>
                        <a:pt x="646" y="1235"/>
                      </a:cubicBezTo>
                      <a:cubicBezTo>
                        <a:pt x="648" y="1235"/>
                        <a:pt x="650" y="1236"/>
                        <a:pt x="650" y="1238"/>
                      </a:cubicBezTo>
                      <a:close/>
                      <a:moveTo>
                        <a:pt x="638" y="1221"/>
                      </a:moveTo>
                      <a:cubicBezTo>
                        <a:pt x="638" y="1225"/>
                        <a:pt x="635" y="1229"/>
                        <a:pt x="631" y="1229"/>
                      </a:cubicBezTo>
                      <a:cubicBezTo>
                        <a:pt x="627" y="1229"/>
                        <a:pt x="623" y="1226"/>
                        <a:pt x="623" y="1222"/>
                      </a:cubicBezTo>
                      <a:cubicBezTo>
                        <a:pt x="623" y="1218"/>
                        <a:pt x="626" y="1214"/>
                        <a:pt x="630" y="1214"/>
                      </a:cubicBezTo>
                      <a:cubicBezTo>
                        <a:pt x="634" y="1213"/>
                        <a:pt x="638" y="1217"/>
                        <a:pt x="638" y="1221"/>
                      </a:cubicBezTo>
                      <a:close/>
                      <a:moveTo>
                        <a:pt x="647" y="1229"/>
                      </a:moveTo>
                      <a:cubicBezTo>
                        <a:pt x="647" y="1232"/>
                        <a:pt x="645" y="1234"/>
                        <a:pt x="642" y="1235"/>
                      </a:cubicBezTo>
                      <a:cubicBezTo>
                        <a:pt x="640" y="1235"/>
                        <a:pt x="637" y="1233"/>
                        <a:pt x="637" y="1230"/>
                      </a:cubicBezTo>
                      <a:cubicBezTo>
                        <a:pt x="637" y="1227"/>
                        <a:pt x="639" y="1225"/>
                        <a:pt x="642" y="1225"/>
                      </a:cubicBezTo>
                      <a:cubicBezTo>
                        <a:pt x="644" y="1225"/>
                        <a:pt x="647" y="1227"/>
                        <a:pt x="647" y="1229"/>
                      </a:cubicBezTo>
                      <a:close/>
                      <a:moveTo>
                        <a:pt x="598" y="917"/>
                      </a:moveTo>
                      <a:cubicBezTo>
                        <a:pt x="595" y="920"/>
                        <a:pt x="594" y="923"/>
                        <a:pt x="595" y="926"/>
                      </a:cubicBezTo>
                      <a:cubicBezTo>
                        <a:pt x="595" y="929"/>
                        <a:pt x="598" y="933"/>
                        <a:pt x="603" y="934"/>
                      </a:cubicBezTo>
                      <a:cubicBezTo>
                        <a:pt x="608" y="936"/>
                        <a:pt x="613" y="933"/>
                        <a:pt x="615" y="929"/>
                      </a:cubicBezTo>
                      <a:cubicBezTo>
                        <a:pt x="618" y="922"/>
                        <a:pt x="612" y="918"/>
                        <a:pt x="611" y="914"/>
                      </a:cubicBezTo>
                      <a:cubicBezTo>
                        <a:pt x="609" y="909"/>
                        <a:pt x="613" y="902"/>
                        <a:pt x="619" y="899"/>
                      </a:cubicBezTo>
                      <a:cubicBezTo>
                        <a:pt x="627" y="895"/>
                        <a:pt x="635" y="895"/>
                        <a:pt x="641" y="901"/>
                      </a:cubicBezTo>
                      <a:cubicBezTo>
                        <a:pt x="645" y="905"/>
                        <a:pt x="646" y="910"/>
                        <a:pt x="642" y="914"/>
                      </a:cubicBezTo>
                      <a:cubicBezTo>
                        <a:pt x="642" y="909"/>
                        <a:pt x="635" y="906"/>
                        <a:pt x="631" y="911"/>
                      </a:cubicBezTo>
                      <a:cubicBezTo>
                        <a:pt x="628" y="914"/>
                        <a:pt x="627" y="921"/>
                        <a:pt x="625" y="929"/>
                      </a:cubicBezTo>
                      <a:cubicBezTo>
                        <a:pt x="623" y="937"/>
                        <a:pt x="620" y="944"/>
                        <a:pt x="615" y="948"/>
                      </a:cubicBezTo>
                      <a:cubicBezTo>
                        <a:pt x="604" y="957"/>
                        <a:pt x="587" y="954"/>
                        <a:pt x="581" y="942"/>
                      </a:cubicBezTo>
                      <a:cubicBezTo>
                        <a:pt x="577" y="935"/>
                        <a:pt x="578" y="928"/>
                        <a:pt x="580" y="922"/>
                      </a:cubicBezTo>
                      <a:cubicBezTo>
                        <a:pt x="582" y="914"/>
                        <a:pt x="591" y="898"/>
                        <a:pt x="588" y="889"/>
                      </a:cubicBezTo>
                      <a:cubicBezTo>
                        <a:pt x="586" y="882"/>
                        <a:pt x="580" y="881"/>
                        <a:pt x="577" y="884"/>
                      </a:cubicBezTo>
                      <a:cubicBezTo>
                        <a:pt x="575" y="879"/>
                        <a:pt x="582" y="873"/>
                        <a:pt x="588" y="874"/>
                      </a:cubicBezTo>
                      <a:cubicBezTo>
                        <a:pt x="600" y="874"/>
                        <a:pt x="610" y="887"/>
                        <a:pt x="608" y="902"/>
                      </a:cubicBezTo>
                      <a:cubicBezTo>
                        <a:pt x="607" y="907"/>
                        <a:pt x="603" y="911"/>
                        <a:pt x="598" y="917"/>
                      </a:cubicBezTo>
                      <a:close/>
                      <a:moveTo>
                        <a:pt x="140" y="1151"/>
                      </a:moveTo>
                      <a:cubicBezTo>
                        <a:pt x="137" y="1150"/>
                        <a:pt x="135" y="1148"/>
                        <a:pt x="135" y="1145"/>
                      </a:cubicBezTo>
                      <a:cubicBezTo>
                        <a:pt x="136" y="1142"/>
                        <a:pt x="138" y="1140"/>
                        <a:pt x="141" y="1140"/>
                      </a:cubicBezTo>
                      <a:cubicBezTo>
                        <a:pt x="144" y="1140"/>
                        <a:pt x="146" y="1143"/>
                        <a:pt x="146" y="1146"/>
                      </a:cubicBezTo>
                      <a:cubicBezTo>
                        <a:pt x="146" y="1149"/>
                        <a:pt x="143" y="1151"/>
                        <a:pt x="140" y="1151"/>
                      </a:cubicBezTo>
                      <a:close/>
                      <a:moveTo>
                        <a:pt x="130" y="1152"/>
                      </a:moveTo>
                      <a:cubicBezTo>
                        <a:pt x="128" y="1152"/>
                        <a:pt x="126" y="1150"/>
                        <a:pt x="126" y="1148"/>
                      </a:cubicBezTo>
                      <a:cubicBezTo>
                        <a:pt x="126" y="1146"/>
                        <a:pt x="128" y="1144"/>
                        <a:pt x="131" y="1144"/>
                      </a:cubicBezTo>
                      <a:cubicBezTo>
                        <a:pt x="133" y="1144"/>
                        <a:pt x="135" y="1146"/>
                        <a:pt x="135" y="1149"/>
                      </a:cubicBezTo>
                      <a:cubicBezTo>
                        <a:pt x="134" y="1151"/>
                        <a:pt x="132" y="1153"/>
                        <a:pt x="130" y="1152"/>
                      </a:cubicBezTo>
                      <a:close/>
                      <a:moveTo>
                        <a:pt x="151" y="1142"/>
                      </a:moveTo>
                      <a:cubicBezTo>
                        <a:pt x="146" y="1142"/>
                        <a:pt x="143" y="1138"/>
                        <a:pt x="143" y="1133"/>
                      </a:cubicBezTo>
                      <a:cubicBezTo>
                        <a:pt x="144" y="1129"/>
                        <a:pt x="148" y="1125"/>
                        <a:pt x="152" y="1126"/>
                      </a:cubicBezTo>
                      <a:cubicBezTo>
                        <a:pt x="157" y="1126"/>
                        <a:pt x="160" y="1130"/>
                        <a:pt x="160" y="1135"/>
                      </a:cubicBezTo>
                      <a:cubicBezTo>
                        <a:pt x="160" y="1139"/>
                        <a:pt x="156" y="1143"/>
                        <a:pt x="151" y="1142"/>
                      </a:cubicBezTo>
                      <a:close/>
                      <a:moveTo>
                        <a:pt x="536" y="1011"/>
                      </a:moveTo>
                      <a:cubicBezTo>
                        <a:pt x="530" y="1015"/>
                        <a:pt x="523" y="1018"/>
                        <a:pt x="517" y="1017"/>
                      </a:cubicBezTo>
                      <a:cubicBezTo>
                        <a:pt x="510" y="1017"/>
                        <a:pt x="503" y="1012"/>
                        <a:pt x="501" y="1006"/>
                      </a:cubicBezTo>
                      <a:cubicBezTo>
                        <a:pt x="498" y="999"/>
                        <a:pt x="502" y="990"/>
                        <a:pt x="508" y="985"/>
                      </a:cubicBezTo>
                      <a:cubicBezTo>
                        <a:pt x="516" y="977"/>
                        <a:pt x="528" y="975"/>
                        <a:pt x="538" y="978"/>
                      </a:cubicBezTo>
                      <a:cubicBezTo>
                        <a:pt x="546" y="981"/>
                        <a:pt x="554" y="987"/>
                        <a:pt x="561" y="993"/>
                      </a:cubicBezTo>
                      <a:cubicBezTo>
                        <a:pt x="560" y="992"/>
                        <a:pt x="559" y="991"/>
                        <a:pt x="559" y="990"/>
                      </a:cubicBezTo>
                      <a:cubicBezTo>
                        <a:pt x="548" y="969"/>
                        <a:pt x="540" y="947"/>
                        <a:pt x="537" y="924"/>
                      </a:cubicBezTo>
                      <a:cubicBezTo>
                        <a:pt x="532" y="897"/>
                        <a:pt x="535" y="878"/>
                        <a:pt x="518" y="855"/>
                      </a:cubicBezTo>
                      <a:cubicBezTo>
                        <a:pt x="515" y="850"/>
                        <a:pt x="511" y="846"/>
                        <a:pt x="506" y="842"/>
                      </a:cubicBezTo>
                      <a:cubicBezTo>
                        <a:pt x="499" y="837"/>
                        <a:pt x="493" y="834"/>
                        <a:pt x="484" y="831"/>
                      </a:cubicBezTo>
                      <a:cubicBezTo>
                        <a:pt x="476" y="829"/>
                        <a:pt x="470" y="829"/>
                        <a:pt x="461" y="830"/>
                      </a:cubicBezTo>
                      <a:cubicBezTo>
                        <a:pt x="431" y="834"/>
                        <a:pt x="413" y="855"/>
                        <a:pt x="409" y="885"/>
                      </a:cubicBezTo>
                      <a:cubicBezTo>
                        <a:pt x="407" y="898"/>
                        <a:pt x="411" y="909"/>
                        <a:pt x="420" y="918"/>
                      </a:cubicBezTo>
                      <a:cubicBezTo>
                        <a:pt x="429" y="926"/>
                        <a:pt x="439" y="929"/>
                        <a:pt x="450" y="926"/>
                      </a:cubicBezTo>
                      <a:cubicBezTo>
                        <a:pt x="458" y="923"/>
                        <a:pt x="465" y="917"/>
                        <a:pt x="469" y="910"/>
                      </a:cubicBezTo>
                      <a:cubicBezTo>
                        <a:pt x="471" y="906"/>
                        <a:pt x="472" y="903"/>
                        <a:pt x="472" y="899"/>
                      </a:cubicBezTo>
                      <a:cubicBezTo>
                        <a:pt x="472" y="900"/>
                        <a:pt x="471" y="902"/>
                        <a:pt x="471" y="903"/>
                      </a:cubicBezTo>
                      <a:cubicBezTo>
                        <a:pt x="467" y="909"/>
                        <a:pt x="459" y="912"/>
                        <a:pt x="452" y="909"/>
                      </a:cubicBezTo>
                      <a:cubicBezTo>
                        <a:pt x="445" y="905"/>
                        <a:pt x="442" y="897"/>
                        <a:pt x="446" y="890"/>
                      </a:cubicBezTo>
                      <a:cubicBezTo>
                        <a:pt x="449" y="883"/>
                        <a:pt x="458" y="880"/>
                        <a:pt x="465" y="884"/>
                      </a:cubicBezTo>
                      <a:cubicBezTo>
                        <a:pt x="475" y="889"/>
                        <a:pt x="475" y="902"/>
                        <a:pt x="471" y="911"/>
                      </a:cubicBezTo>
                      <a:cubicBezTo>
                        <a:pt x="467" y="919"/>
                        <a:pt x="460" y="925"/>
                        <a:pt x="451" y="929"/>
                      </a:cubicBezTo>
                      <a:cubicBezTo>
                        <a:pt x="440" y="932"/>
                        <a:pt x="430" y="930"/>
                        <a:pt x="422" y="924"/>
                      </a:cubicBezTo>
                      <a:cubicBezTo>
                        <a:pt x="429" y="930"/>
                        <a:pt x="438" y="935"/>
                        <a:pt x="446" y="938"/>
                      </a:cubicBezTo>
                      <a:cubicBezTo>
                        <a:pt x="445" y="939"/>
                        <a:pt x="445" y="941"/>
                        <a:pt x="446" y="943"/>
                      </a:cubicBezTo>
                      <a:cubicBezTo>
                        <a:pt x="431" y="938"/>
                        <a:pt x="421" y="930"/>
                        <a:pt x="415" y="921"/>
                      </a:cubicBezTo>
                      <a:cubicBezTo>
                        <a:pt x="425" y="938"/>
                        <a:pt x="440" y="949"/>
                        <a:pt x="458" y="953"/>
                      </a:cubicBezTo>
                      <a:cubicBezTo>
                        <a:pt x="469" y="955"/>
                        <a:pt x="481" y="954"/>
                        <a:pt x="493" y="950"/>
                      </a:cubicBezTo>
                      <a:cubicBezTo>
                        <a:pt x="499" y="947"/>
                        <a:pt x="505" y="945"/>
                        <a:pt x="512" y="942"/>
                      </a:cubicBezTo>
                      <a:cubicBezTo>
                        <a:pt x="519" y="940"/>
                        <a:pt x="524" y="939"/>
                        <a:pt x="530" y="942"/>
                      </a:cubicBezTo>
                      <a:cubicBezTo>
                        <a:pt x="535" y="944"/>
                        <a:pt x="539" y="949"/>
                        <a:pt x="539" y="954"/>
                      </a:cubicBezTo>
                      <a:cubicBezTo>
                        <a:pt x="539" y="959"/>
                        <a:pt x="537" y="963"/>
                        <a:pt x="533" y="966"/>
                      </a:cubicBezTo>
                      <a:cubicBezTo>
                        <a:pt x="530" y="967"/>
                        <a:pt x="527" y="967"/>
                        <a:pt x="524" y="966"/>
                      </a:cubicBezTo>
                      <a:cubicBezTo>
                        <a:pt x="521" y="965"/>
                        <a:pt x="518" y="960"/>
                        <a:pt x="520" y="956"/>
                      </a:cubicBezTo>
                      <a:cubicBezTo>
                        <a:pt x="521" y="954"/>
                        <a:pt x="524" y="953"/>
                        <a:pt x="527" y="954"/>
                      </a:cubicBezTo>
                      <a:cubicBezTo>
                        <a:pt x="530" y="954"/>
                        <a:pt x="531" y="958"/>
                        <a:pt x="530" y="961"/>
                      </a:cubicBezTo>
                      <a:cubicBezTo>
                        <a:pt x="529" y="964"/>
                        <a:pt x="526" y="965"/>
                        <a:pt x="523" y="964"/>
                      </a:cubicBezTo>
                      <a:cubicBezTo>
                        <a:pt x="523" y="964"/>
                        <a:pt x="522" y="964"/>
                        <a:pt x="522" y="963"/>
                      </a:cubicBezTo>
                      <a:cubicBezTo>
                        <a:pt x="523" y="964"/>
                        <a:pt x="524" y="965"/>
                        <a:pt x="525" y="965"/>
                      </a:cubicBezTo>
                      <a:cubicBezTo>
                        <a:pt x="527" y="966"/>
                        <a:pt x="530" y="966"/>
                        <a:pt x="532" y="964"/>
                      </a:cubicBezTo>
                      <a:cubicBezTo>
                        <a:pt x="536" y="962"/>
                        <a:pt x="538" y="958"/>
                        <a:pt x="537" y="954"/>
                      </a:cubicBezTo>
                      <a:cubicBezTo>
                        <a:pt x="537" y="950"/>
                        <a:pt x="534" y="946"/>
                        <a:pt x="529" y="944"/>
                      </a:cubicBezTo>
                      <a:cubicBezTo>
                        <a:pt x="524" y="942"/>
                        <a:pt x="519" y="943"/>
                        <a:pt x="513" y="945"/>
                      </a:cubicBezTo>
                      <a:cubicBezTo>
                        <a:pt x="507" y="947"/>
                        <a:pt x="501" y="950"/>
                        <a:pt x="495" y="952"/>
                      </a:cubicBezTo>
                      <a:cubicBezTo>
                        <a:pt x="483" y="957"/>
                        <a:pt x="470" y="958"/>
                        <a:pt x="457" y="955"/>
                      </a:cubicBezTo>
                      <a:cubicBezTo>
                        <a:pt x="446" y="953"/>
                        <a:pt x="435" y="948"/>
                        <a:pt x="427" y="940"/>
                      </a:cubicBezTo>
                      <a:cubicBezTo>
                        <a:pt x="413" y="928"/>
                        <a:pt x="405" y="910"/>
                        <a:pt x="404" y="892"/>
                      </a:cubicBezTo>
                      <a:cubicBezTo>
                        <a:pt x="403" y="893"/>
                        <a:pt x="403" y="894"/>
                        <a:pt x="402" y="895"/>
                      </a:cubicBezTo>
                      <a:cubicBezTo>
                        <a:pt x="400" y="900"/>
                        <a:pt x="398" y="904"/>
                        <a:pt x="395" y="908"/>
                      </a:cubicBezTo>
                      <a:cubicBezTo>
                        <a:pt x="391" y="915"/>
                        <a:pt x="386" y="920"/>
                        <a:pt x="379" y="924"/>
                      </a:cubicBezTo>
                      <a:cubicBezTo>
                        <a:pt x="357" y="938"/>
                        <a:pt x="330" y="924"/>
                        <a:pt x="321" y="902"/>
                      </a:cubicBezTo>
                      <a:cubicBezTo>
                        <a:pt x="317" y="894"/>
                        <a:pt x="317" y="884"/>
                        <a:pt x="319" y="875"/>
                      </a:cubicBezTo>
                      <a:cubicBezTo>
                        <a:pt x="322" y="877"/>
                        <a:pt x="322" y="877"/>
                        <a:pt x="322" y="877"/>
                      </a:cubicBezTo>
                      <a:cubicBezTo>
                        <a:pt x="320" y="885"/>
                        <a:pt x="321" y="893"/>
                        <a:pt x="325" y="901"/>
                      </a:cubicBezTo>
                      <a:cubicBezTo>
                        <a:pt x="333" y="920"/>
                        <a:pt x="357" y="933"/>
                        <a:pt x="377" y="921"/>
                      </a:cubicBezTo>
                      <a:cubicBezTo>
                        <a:pt x="383" y="916"/>
                        <a:pt x="387" y="912"/>
                        <a:pt x="391" y="905"/>
                      </a:cubicBezTo>
                      <a:cubicBezTo>
                        <a:pt x="394" y="902"/>
                        <a:pt x="396" y="897"/>
                        <a:pt x="398" y="893"/>
                      </a:cubicBezTo>
                      <a:cubicBezTo>
                        <a:pt x="407" y="874"/>
                        <a:pt x="408" y="858"/>
                        <a:pt x="424" y="842"/>
                      </a:cubicBezTo>
                      <a:cubicBezTo>
                        <a:pt x="433" y="833"/>
                        <a:pt x="445" y="827"/>
                        <a:pt x="461" y="825"/>
                      </a:cubicBezTo>
                      <a:cubicBezTo>
                        <a:pt x="470" y="824"/>
                        <a:pt x="477" y="825"/>
                        <a:pt x="486" y="827"/>
                      </a:cubicBezTo>
                      <a:cubicBezTo>
                        <a:pt x="495" y="830"/>
                        <a:pt x="501" y="833"/>
                        <a:pt x="508" y="839"/>
                      </a:cubicBezTo>
                      <a:cubicBezTo>
                        <a:pt x="519" y="849"/>
                        <a:pt x="525" y="858"/>
                        <a:pt x="530" y="870"/>
                      </a:cubicBezTo>
                      <a:cubicBezTo>
                        <a:pt x="528" y="863"/>
                        <a:pt x="526" y="857"/>
                        <a:pt x="526" y="855"/>
                      </a:cubicBezTo>
                      <a:cubicBezTo>
                        <a:pt x="518" y="828"/>
                        <a:pt x="508" y="802"/>
                        <a:pt x="494" y="778"/>
                      </a:cubicBezTo>
                      <a:cubicBezTo>
                        <a:pt x="491" y="771"/>
                        <a:pt x="487" y="767"/>
                        <a:pt x="481" y="764"/>
                      </a:cubicBezTo>
                      <a:cubicBezTo>
                        <a:pt x="477" y="763"/>
                        <a:pt x="473" y="763"/>
                        <a:pt x="470" y="764"/>
                      </a:cubicBezTo>
                      <a:cubicBezTo>
                        <a:pt x="465" y="765"/>
                        <a:pt x="460" y="770"/>
                        <a:pt x="461" y="776"/>
                      </a:cubicBezTo>
                      <a:cubicBezTo>
                        <a:pt x="461" y="779"/>
                        <a:pt x="463" y="782"/>
                        <a:pt x="467" y="783"/>
                      </a:cubicBezTo>
                      <a:cubicBezTo>
                        <a:pt x="470" y="784"/>
                        <a:pt x="475" y="782"/>
                        <a:pt x="475" y="778"/>
                      </a:cubicBezTo>
                      <a:cubicBezTo>
                        <a:pt x="475" y="775"/>
                        <a:pt x="473" y="772"/>
                        <a:pt x="471" y="771"/>
                      </a:cubicBezTo>
                      <a:cubicBezTo>
                        <a:pt x="473" y="770"/>
                        <a:pt x="477" y="773"/>
                        <a:pt x="478" y="776"/>
                      </a:cubicBezTo>
                      <a:cubicBezTo>
                        <a:pt x="481" y="786"/>
                        <a:pt x="469" y="794"/>
                        <a:pt x="460" y="787"/>
                      </a:cubicBezTo>
                      <a:cubicBezTo>
                        <a:pt x="453" y="781"/>
                        <a:pt x="452" y="773"/>
                        <a:pt x="457" y="766"/>
                      </a:cubicBezTo>
                      <a:cubicBezTo>
                        <a:pt x="464" y="757"/>
                        <a:pt x="479" y="756"/>
                        <a:pt x="488" y="767"/>
                      </a:cubicBezTo>
                      <a:cubicBezTo>
                        <a:pt x="476" y="747"/>
                        <a:pt x="463" y="729"/>
                        <a:pt x="447" y="714"/>
                      </a:cubicBezTo>
                      <a:cubicBezTo>
                        <a:pt x="451" y="722"/>
                        <a:pt x="454" y="730"/>
                        <a:pt x="456" y="738"/>
                      </a:cubicBezTo>
                      <a:cubicBezTo>
                        <a:pt x="460" y="765"/>
                        <a:pt x="440" y="792"/>
                        <a:pt x="409" y="782"/>
                      </a:cubicBezTo>
                      <a:cubicBezTo>
                        <a:pt x="401" y="780"/>
                        <a:pt x="394" y="774"/>
                        <a:pt x="389" y="767"/>
                      </a:cubicBezTo>
                      <a:cubicBezTo>
                        <a:pt x="380" y="756"/>
                        <a:pt x="376" y="740"/>
                        <a:pt x="364" y="733"/>
                      </a:cubicBezTo>
                      <a:cubicBezTo>
                        <a:pt x="359" y="729"/>
                        <a:pt x="352" y="728"/>
                        <a:pt x="346" y="730"/>
                      </a:cubicBezTo>
                      <a:cubicBezTo>
                        <a:pt x="333" y="735"/>
                        <a:pt x="328" y="754"/>
                        <a:pt x="337" y="765"/>
                      </a:cubicBezTo>
                      <a:cubicBezTo>
                        <a:pt x="341" y="769"/>
                        <a:pt x="349" y="770"/>
                        <a:pt x="354" y="767"/>
                      </a:cubicBezTo>
                      <a:cubicBezTo>
                        <a:pt x="361" y="763"/>
                        <a:pt x="363" y="754"/>
                        <a:pt x="357" y="750"/>
                      </a:cubicBezTo>
                      <a:cubicBezTo>
                        <a:pt x="361" y="751"/>
                        <a:pt x="365" y="755"/>
                        <a:pt x="364" y="761"/>
                      </a:cubicBezTo>
                      <a:cubicBezTo>
                        <a:pt x="363" y="770"/>
                        <a:pt x="353" y="775"/>
                        <a:pt x="345" y="774"/>
                      </a:cubicBezTo>
                      <a:cubicBezTo>
                        <a:pt x="334" y="772"/>
                        <a:pt x="329" y="764"/>
                        <a:pt x="327" y="757"/>
                      </a:cubicBezTo>
                      <a:cubicBezTo>
                        <a:pt x="323" y="742"/>
                        <a:pt x="332" y="726"/>
                        <a:pt x="347" y="725"/>
                      </a:cubicBezTo>
                      <a:cubicBezTo>
                        <a:pt x="356" y="724"/>
                        <a:pt x="362" y="725"/>
                        <a:pt x="367" y="729"/>
                      </a:cubicBezTo>
                      <a:cubicBezTo>
                        <a:pt x="376" y="735"/>
                        <a:pt x="381" y="746"/>
                        <a:pt x="391" y="752"/>
                      </a:cubicBezTo>
                      <a:cubicBezTo>
                        <a:pt x="406" y="761"/>
                        <a:pt x="426" y="759"/>
                        <a:pt x="433" y="744"/>
                      </a:cubicBezTo>
                      <a:cubicBezTo>
                        <a:pt x="442" y="727"/>
                        <a:pt x="431" y="699"/>
                        <a:pt x="414" y="687"/>
                      </a:cubicBezTo>
                      <a:cubicBezTo>
                        <a:pt x="405" y="680"/>
                        <a:pt x="391" y="679"/>
                        <a:pt x="380" y="684"/>
                      </a:cubicBezTo>
                      <a:cubicBezTo>
                        <a:pt x="367" y="691"/>
                        <a:pt x="362" y="713"/>
                        <a:pt x="378" y="721"/>
                      </a:cubicBezTo>
                      <a:cubicBezTo>
                        <a:pt x="383" y="723"/>
                        <a:pt x="389" y="724"/>
                        <a:pt x="393" y="721"/>
                      </a:cubicBezTo>
                      <a:cubicBezTo>
                        <a:pt x="401" y="718"/>
                        <a:pt x="404" y="704"/>
                        <a:pt x="395" y="699"/>
                      </a:cubicBezTo>
                      <a:cubicBezTo>
                        <a:pt x="389" y="696"/>
                        <a:pt x="383" y="699"/>
                        <a:pt x="384" y="705"/>
                      </a:cubicBezTo>
                      <a:cubicBezTo>
                        <a:pt x="379" y="699"/>
                        <a:pt x="385" y="692"/>
                        <a:pt x="394" y="694"/>
                      </a:cubicBezTo>
                      <a:cubicBezTo>
                        <a:pt x="409" y="698"/>
                        <a:pt x="409" y="720"/>
                        <a:pt x="394" y="725"/>
                      </a:cubicBezTo>
                      <a:cubicBezTo>
                        <a:pt x="385" y="728"/>
                        <a:pt x="372" y="725"/>
                        <a:pt x="366" y="714"/>
                      </a:cubicBezTo>
                      <a:cubicBezTo>
                        <a:pt x="359" y="700"/>
                        <a:pt x="370" y="679"/>
                        <a:pt x="389" y="677"/>
                      </a:cubicBezTo>
                      <a:cubicBezTo>
                        <a:pt x="391" y="677"/>
                        <a:pt x="393" y="677"/>
                        <a:pt x="395" y="677"/>
                      </a:cubicBezTo>
                      <a:cubicBezTo>
                        <a:pt x="388" y="675"/>
                        <a:pt x="383" y="674"/>
                        <a:pt x="375" y="674"/>
                      </a:cubicBezTo>
                      <a:cubicBezTo>
                        <a:pt x="375" y="674"/>
                        <a:pt x="375" y="674"/>
                        <a:pt x="375" y="674"/>
                      </a:cubicBezTo>
                      <a:cubicBezTo>
                        <a:pt x="364" y="674"/>
                        <a:pt x="357" y="676"/>
                        <a:pt x="347" y="680"/>
                      </a:cubicBezTo>
                      <a:cubicBezTo>
                        <a:pt x="355" y="673"/>
                        <a:pt x="365" y="671"/>
                        <a:pt x="375" y="671"/>
                      </a:cubicBezTo>
                      <a:cubicBezTo>
                        <a:pt x="375" y="671"/>
                        <a:pt x="375" y="671"/>
                        <a:pt x="375" y="671"/>
                      </a:cubicBezTo>
                      <a:cubicBezTo>
                        <a:pt x="380" y="671"/>
                        <a:pt x="384" y="671"/>
                        <a:pt x="389" y="672"/>
                      </a:cubicBezTo>
                      <a:cubicBezTo>
                        <a:pt x="376" y="666"/>
                        <a:pt x="361" y="661"/>
                        <a:pt x="346" y="657"/>
                      </a:cubicBezTo>
                      <a:cubicBezTo>
                        <a:pt x="318" y="652"/>
                        <a:pt x="297" y="652"/>
                        <a:pt x="271" y="660"/>
                      </a:cubicBezTo>
                      <a:cubicBezTo>
                        <a:pt x="246" y="669"/>
                        <a:pt x="225" y="684"/>
                        <a:pt x="210" y="703"/>
                      </a:cubicBezTo>
                      <a:cubicBezTo>
                        <a:pt x="202" y="712"/>
                        <a:pt x="198" y="719"/>
                        <a:pt x="196" y="731"/>
                      </a:cubicBezTo>
                      <a:cubicBezTo>
                        <a:pt x="192" y="757"/>
                        <a:pt x="204" y="785"/>
                        <a:pt x="221" y="795"/>
                      </a:cubicBezTo>
                      <a:cubicBezTo>
                        <a:pt x="231" y="801"/>
                        <a:pt x="245" y="801"/>
                        <a:pt x="249" y="790"/>
                      </a:cubicBezTo>
                      <a:cubicBezTo>
                        <a:pt x="252" y="783"/>
                        <a:pt x="249" y="777"/>
                        <a:pt x="241" y="774"/>
                      </a:cubicBezTo>
                      <a:cubicBezTo>
                        <a:pt x="252" y="769"/>
                        <a:pt x="264" y="784"/>
                        <a:pt x="261" y="799"/>
                      </a:cubicBezTo>
                      <a:cubicBezTo>
                        <a:pt x="257" y="814"/>
                        <a:pt x="247" y="821"/>
                        <a:pt x="236" y="823"/>
                      </a:cubicBezTo>
                      <a:cubicBezTo>
                        <a:pt x="221" y="825"/>
                        <a:pt x="203" y="815"/>
                        <a:pt x="194" y="797"/>
                      </a:cubicBezTo>
                      <a:cubicBezTo>
                        <a:pt x="186" y="779"/>
                        <a:pt x="185" y="757"/>
                        <a:pt x="190" y="738"/>
                      </a:cubicBezTo>
                      <a:cubicBezTo>
                        <a:pt x="188" y="742"/>
                        <a:pt x="187" y="746"/>
                        <a:pt x="186" y="750"/>
                      </a:cubicBezTo>
                      <a:cubicBezTo>
                        <a:pt x="180" y="780"/>
                        <a:pt x="182" y="811"/>
                        <a:pt x="198" y="838"/>
                      </a:cubicBezTo>
                      <a:cubicBezTo>
                        <a:pt x="206" y="852"/>
                        <a:pt x="217" y="858"/>
                        <a:pt x="235" y="859"/>
                      </a:cubicBezTo>
                      <a:cubicBezTo>
                        <a:pt x="245" y="860"/>
                        <a:pt x="260" y="854"/>
                        <a:pt x="265" y="845"/>
                      </a:cubicBezTo>
                      <a:cubicBezTo>
                        <a:pt x="270" y="837"/>
                        <a:pt x="267" y="826"/>
                        <a:pt x="257" y="826"/>
                      </a:cubicBezTo>
                      <a:cubicBezTo>
                        <a:pt x="259" y="820"/>
                        <a:pt x="267" y="819"/>
                        <a:pt x="273" y="824"/>
                      </a:cubicBezTo>
                      <a:cubicBezTo>
                        <a:pt x="277" y="828"/>
                        <a:pt x="279" y="836"/>
                        <a:pt x="276" y="844"/>
                      </a:cubicBezTo>
                      <a:cubicBezTo>
                        <a:pt x="274" y="849"/>
                        <a:pt x="270" y="853"/>
                        <a:pt x="266" y="857"/>
                      </a:cubicBezTo>
                      <a:cubicBezTo>
                        <a:pt x="257" y="862"/>
                        <a:pt x="246" y="865"/>
                        <a:pt x="235" y="864"/>
                      </a:cubicBezTo>
                      <a:cubicBezTo>
                        <a:pt x="227" y="864"/>
                        <a:pt x="219" y="861"/>
                        <a:pt x="213" y="857"/>
                      </a:cubicBezTo>
                      <a:cubicBezTo>
                        <a:pt x="231" y="872"/>
                        <a:pt x="253" y="878"/>
                        <a:pt x="277" y="870"/>
                      </a:cubicBezTo>
                      <a:cubicBezTo>
                        <a:pt x="289" y="866"/>
                        <a:pt x="298" y="860"/>
                        <a:pt x="305" y="851"/>
                      </a:cubicBezTo>
                      <a:cubicBezTo>
                        <a:pt x="341" y="811"/>
                        <a:pt x="294" y="803"/>
                        <a:pt x="275" y="786"/>
                      </a:cubicBezTo>
                      <a:cubicBezTo>
                        <a:pt x="250" y="764"/>
                        <a:pt x="285" y="736"/>
                        <a:pt x="310" y="758"/>
                      </a:cubicBezTo>
                      <a:cubicBezTo>
                        <a:pt x="332" y="777"/>
                        <a:pt x="330" y="806"/>
                        <a:pt x="320" y="830"/>
                      </a:cubicBezTo>
                      <a:cubicBezTo>
                        <a:pt x="322" y="826"/>
                        <a:pt x="326" y="823"/>
                        <a:pt x="329" y="820"/>
                      </a:cubicBezTo>
                      <a:cubicBezTo>
                        <a:pt x="338" y="813"/>
                        <a:pt x="353" y="812"/>
                        <a:pt x="360" y="821"/>
                      </a:cubicBezTo>
                      <a:cubicBezTo>
                        <a:pt x="363" y="825"/>
                        <a:pt x="364" y="831"/>
                        <a:pt x="361" y="836"/>
                      </a:cubicBezTo>
                      <a:cubicBezTo>
                        <a:pt x="359" y="839"/>
                        <a:pt x="356" y="842"/>
                        <a:pt x="352" y="842"/>
                      </a:cubicBezTo>
                      <a:cubicBezTo>
                        <a:pt x="348" y="843"/>
                        <a:pt x="344" y="842"/>
                        <a:pt x="341" y="839"/>
                      </a:cubicBezTo>
                      <a:cubicBezTo>
                        <a:pt x="337" y="835"/>
                        <a:pt x="336" y="829"/>
                        <a:pt x="340" y="825"/>
                      </a:cubicBezTo>
                      <a:cubicBezTo>
                        <a:pt x="342" y="822"/>
                        <a:pt x="346" y="822"/>
                        <a:pt x="349" y="823"/>
                      </a:cubicBezTo>
                      <a:cubicBezTo>
                        <a:pt x="351" y="824"/>
                        <a:pt x="352" y="826"/>
                        <a:pt x="351" y="828"/>
                      </a:cubicBezTo>
                      <a:cubicBezTo>
                        <a:pt x="350" y="827"/>
                        <a:pt x="349" y="826"/>
                        <a:pt x="347" y="825"/>
                      </a:cubicBezTo>
                      <a:cubicBezTo>
                        <a:pt x="344" y="825"/>
                        <a:pt x="342" y="827"/>
                        <a:pt x="343" y="830"/>
                      </a:cubicBezTo>
                      <a:cubicBezTo>
                        <a:pt x="343" y="832"/>
                        <a:pt x="344" y="834"/>
                        <a:pt x="347" y="835"/>
                      </a:cubicBezTo>
                      <a:cubicBezTo>
                        <a:pt x="350" y="836"/>
                        <a:pt x="352" y="835"/>
                        <a:pt x="354" y="833"/>
                      </a:cubicBezTo>
                      <a:cubicBezTo>
                        <a:pt x="356" y="830"/>
                        <a:pt x="356" y="826"/>
                        <a:pt x="354" y="823"/>
                      </a:cubicBezTo>
                      <a:cubicBezTo>
                        <a:pt x="348" y="816"/>
                        <a:pt x="334" y="818"/>
                        <a:pt x="328" y="824"/>
                      </a:cubicBezTo>
                      <a:cubicBezTo>
                        <a:pt x="326" y="825"/>
                        <a:pt x="324" y="827"/>
                        <a:pt x="323" y="828"/>
                      </a:cubicBezTo>
                      <a:cubicBezTo>
                        <a:pt x="317" y="835"/>
                        <a:pt x="314" y="843"/>
                        <a:pt x="309" y="849"/>
                      </a:cubicBezTo>
                      <a:cubicBezTo>
                        <a:pt x="303" y="856"/>
                        <a:pt x="297" y="862"/>
                        <a:pt x="290" y="866"/>
                      </a:cubicBezTo>
                      <a:cubicBezTo>
                        <a:pt x="293" y="865"/>
                        <a:pt x="297" y="864"/>
                        <a:pt x="299" y="864"/>
                      </a:cubicBezTo>
                      <a:cubicBezTo>
                        <a:pt x="319" y="865"/>
                        <a:pt x="334" y="880"/>
                        <a:pt x="337" y="898"/>
                      </a:cubicBezTo>
                      <a:cubicBezTo>
                        <a:pt x="337" y="904"/>
                        <a:pt x="337" y="909"/>
                        <a:pt x="336" y="914"/>
                      </a:cubicBezTo>
                      <a:cubicBezTo>
                        <a:pt x="333" y="912"/>
                        <a:pt x="333" y="912"/>
                        <a:pt x="333" y="912"/>
                      </a:cubicBezTo>
                      <a:cubicBezTo>
                        <a:pt x="334" y="908"/>
                        <a:pt x="334" y="903"/>
                        <a:pt x="334" y="899"/>
                      </a:cubicBezTo>
                      <a:cubicBezTo>
                        <a:pt x="330" y="882"/>
                        <a:pt x="317" y="867"/>
                        <a:pt x="299" y="867"/>
                      </a:cubicBezTo>
                      <a:cubicBezTo>
                        <a:pt x="288" y="867"/>
                        <a:pt x="284" y="870"/>
                        <a:pt x="274" y="873"/>
                      </a:cubicBezTo>
                      <a:cubicBezTo>
                        <a:pt x="243" y="882"/>
                        <a:pt x="213" y="867"/>
                        <a:pt x="195" y="839"/>
                      </a:cubicBezTo>
                      <a:cubicBezTo>
                        <a:pt x="190" y="831"/>
                        <a:pt x="187" y="823"/>
                        <a:pt x="185" y="815"/>
                      </a:cubicBezTo>
                      <a:cubicBezTo>
                        <a:pt x="187" y="833"/>
                        <a:pt x="192" y="851"/>
                        <a:pt x="200" y="864"/>
                      </a:cubicBezTo>
                      <a:cubicBezTo>
                        <a:pt x="219" y="891"/>
                        <a:pt x="241" y="929"/>
                        <a:pt x="256" y="945"/>
                      </a:cubicBezTo>
                      <a:cubicBezTo>
                        <a:pt x="263" y="953"/>
                        <a:pt x="274" y="958"/>
                        <a:pt x="285" y="956"/>
                      </a:cubicBezTo>
                      <a:cubicBezTo>
                        <a:pt x="279" y="959"/>
                        <a:pt x="273" y="957"/>
                        <a:pt x="267" y="955"/>
                      </a:cubicBezTo>
                      <a:cubicBezTo>
                        <a:pt x="267" y="955"/>
                        <a:pt x="267" y="955"/>
                        <a:pt x="267" y="955"/>
                      </a:cubicBezTo>
                      <a:cubicBezTo>
                        <a:pt x="264" y="954"/>
                        <a:pt x="261" y="952"/>
                        <a:pt x="259" y="950"/>
                      </a:cubicBezTo>
                      <a:cubicBezTo>
                        <a:pt x="266" y="959"/>
                        <a:pt x="274" y="967"/>
                        <a:pt x="285" y="971"/>
                      </a:cubicBezTo>
                      <a:cubicBezTo>
                        <a:pt x="296" y="974"/>
                        <a:pt x="307" y="973"/>
                        <a:pt x="317" y="967"/>
                      </a:cubicBezTo>
                      <a:cubicBezTo>
                        <a:pt x="317" y="968"/>
                        <a:pt x="318" y="969"/>
                        <a:pt x="319" y="969"/>
                      </a:cubicBezTo>
                      <a:cubicBezTo>
                        <a:pt x="311" y="974"/>
                        <a:pt x="302" y="976"/>
                        <a:pt x="292" y="975"/>
                      </a:cubicBezTo>
                      <a:cubicBezTo>
                        <a:pt x="284" y="973"/>
                        <a:pt x="275" y="970"/>
                        <a:pt x="270" y="965"/>
                      </a:cubicBezTo>
                      <a:cubicBezTo>
                        <a:pt x="273" y="969"/>
                        <a:pt x="273" y="975"/>
                        <a:pt x="271" y="979"/>
                      </a:cubicBezTo>
                      <a:cubicBezTo>
                        <a:pt x="269" y="982"/>
                        <a:pt x="266" y="984"/>
                        <a:pt x="263" y="984"/>
                      </a:cubicBezTo>
                      <a:cubicBezTo>
                        <a:pt x="258" y="985"/>
                        <a:pt x="253" y="982"/>
                        <a:pt x="253" y="976"/>
                      </a:cubicBezTo>
                      <a:cubicBezTo>
                        <a:pt x="252" y="972"/>
                        <a:pt x="255" y="969"/>
                        <a:pt x="257" y="969"/>
                      </a:cubicBezTo>
                      <a:cubicBezTo>
                        <a:pt x="263" y="967"/>
                        <a:pt x="266" y="973"/>
                        <a:pt x="264" y="976"/>
                      </a:cubicBezTo>
                      <a:cubicBezTo>
                        <a:pt x="264" y="974"/>
                        <a:pt x="263" y="972"/>
                        <a:pt x="261" y="971"/>
                      </a:cubicBezTo>
                      <a:cubicBezTo>
                        <a:pt x="259" y="970"/>
                        <a:pt x="256" y="971"/>
                        <a:pt x="256" y="974"/>
                      </a:cubicBezTo>
                      <a:cubicBezTo>
                        <a:pt x="255" y="976"/>
                        <a:pt x="256" y="979"/>
                        <a:pt x="258" y="980"/>
                      </a:cubicBezTo>
                      <a:cubicBezTo>
                        <a:pt x="262" y="983"/>
                        <a:pt x="269" y="982"/>
                        <a:pt x="271" y="974"/>
                      </a:cubicBezTo>
                      <a:cubicBezTo>
                        <a:pt x="272" y="967"/>
                        <a:pt x="265" y="960"/>
                        <a:pt x="261" y="956"/>
                      </a:cubicBezTo>
                      <a:cubicBezTo>
                        <a:pt x="255" y="949"/>
                        <a:pt x="249" y="942"/>
                        <a:pt x="247" y="939"/>
                      </a:cubicBezTo>
                      <a:cubicBezTo>
                        <a:pt x="243" y="934"/>
                        <a:pt x="233" y="921"/>
                        <a:pt x="223" y="905"/>
                      </a:cubicBezTo>
                      <a:cubicBezTo>
                        <a:pt x="225" y="908"/>
                        <a:pt x="225" y="912"/>
                        <a:pt x="226" y="915"/>
                      </a:cubicBezTo>
                      <a:cubicBezTo>
                        <a:pt x="226" y="917"/>
                        <a:pt x="228" y="930"/>
                        <a:pt x="225" y="931"/>
                      </a:cubicBezTo>
                      <a:cubicBezTo>
                        <a:pt x="224" y="930"/>
                        <a:pt x="223" y="923"/>
                        <a:pt x="223" y="921"/>
                      </a:cubicBezTo>
                      <a:cubicBezTo>
                        <a:pt x="222" y="915"/>
                        <a:pt x="220" y="910"/>
                        <a:pt x="219" y="905"/>
                      </a:cubicBezTo>
                      <a:cubicBezTo>
                        <a:pt x="218" y="903"/>
                        <a:pt x="217" y="900"/>
                        <a:pt x="216" y="898"/>
                      </a:cubicBezTo>
                      <a:cubicBezTo>
                        <a:pt x="212" y="890"/>
                        <a:pt x="209" y="883"/>
                        <a:pt x="203" y="876"/>
                      </a:cubicBezTo>
                      <a:cubicBezTo>
                        <a:pt x="203" y="876"/>
                        <a:pt x="202" y="875"/>
                        <a:pt x="201" y="874"/>
                      </a:cubicBezTo>
                      <a:cubicBezTo>
                        <a:pt x="202" y="876"/>
                        <a:pt x="203" y="879"/>
                        <a:pt x="204" y="882"/>
                      </a:cubicBezTo>
                      <a:cubicBezTo>
                        <a:pt x="207" y="889"/>
                        <a:pt x="209" y="895"/>
                        <a:pt x="208" y="903"/>
                      </a:cubicBezTo>
                      <a:cubicBezTo>
                        <a:pt x="207" y="925"/>
                        <a:pt x="190" y="935"/>
                        <a:pt x="171" y="935"/>
                      </a:cubicBezTo>
                      <a:cubicBezTo>
                        <a:pt x="155" y="935"/>
                        <a:pt x="139" y="929"/>
                        <a:pt x="131" y="915"/>
                      </a:cubicBezTo>
                      <a:cubicBezTo>
                        <a:pt x="124" y="903"/>
                        <a:pt x="125" y="890"/>
                        <a:pt x="135" y="880"/>
                      </a:cubicBezTo>
                      <a:cubicBezTo>
                        <a:pt x="139" y="875"/>
                        <a:pt x="144" y="873"/>
                        <a:pt x="150" y="871"/>
                      </a:cubicBezTo>
                      <a:cubicBezTo>
                        <a:pt x="155" y="870"/>
                        <a:pt x="159" y="870"/>
                        <a:pt x="164" y="873"/>
                      </a:cubicBezTo>
                      <a:cubicBezTo>
                        <a:pt x="169" y="876"/>
                        <a:pt x="173" y="881"/>
                        <a:pt x="173" y="887"/>
                      </a:cubicBezTo>
                      <a:cubicBezTo>
                        <a:pt x="174" y="891"/>
                        <a:pt x="173" y="895"/>
                        <a:pt x="170" y="897"/>
                      </a:cubicBezTo>
                      <a:cubicBezTo>
                        <a:pt x="167" y="900"/>
                        <a:pt x="163" y="902"/>
                        <a:pt x="158" y="901"/>
                      </a:cubicBezTo>
                      <a:cubicBezTo>
                        <a:pt x="154" y="900"/>
                        <a:pt x="149" y="898"/>
                        <a:pt x="148" y="893"/>
                      </a:cubicBezTo>
                      <a:cubicBezTo>
                        <a:pt x="147" y="888"/>
                        <a:pt x="149" y="883"/>
                        <a:pt x="153" y="881"/>
                      </a:cubicBezTo>
                      <a:cubicBezTo>
                        <a:pt x="159" y="878"/>
                        <a:pt x="165" y="880"/>
                        <a:pt x="168" y="885"/>
                      </a:cubicBezTo>
                      <a:cubicBezTo>
                        <a:pt x="170" y="890"/>
                        <a:pt x="168" y="897"/>
                        <a:pt x="163" y="899"/>
                      </a:cubicBezTo>
                      <a:cubicBezTo>
                        <a:pt x="161" y="900"/>
                        <a:pt x="159" y="901"/>
                        <a:pt x="157" y="901"/>
                      </a:cubicBezTo>
                      <a:cubicBezTo>
                        <a:pt x="158" y="901"/>
                        <a:pt x="158" y="901"/>
                        <a:pt x="159" y="901"/>
                      </a:cubicBezTo>
                      <a:cubicBezTo>
                        <a:pt x="163" y="901"/>
                        <a:pt x="167" y="900"/>
                        <a:pt x="170" y="897"/>
                      </a:cubicBezTo>
                      <a:cubicBezTo>
                        <a:pt x="172" y="894"/>
                        <a:pt x="173" y="891"/>
                        <a:pt x="173" y="887"/>
                      </a:cubicBezTo>
                      <a:cubicBezTo>
                        <a:pt x="172" y="881"/>
                        <a:pt x="169" y="877"/>
                        <a:pt x="163" y="874"/>
                      </a:cubicBezTo>
                      <a:cubicBezTo>
                        <a:pt x="159" y="872"/>
                        <a:pt x="155" y="871"/>
                        <a:pt x="150" y="872"/>
                      </a:cubicBezTo>
                      <a:cubicBezTo>
                        <a:pt x="144" y="874"/>
                        <a:pt x="140" y="877"/>
                        <a:pt x="136" y="881"/>
                      </a:cubicBezTo>
                      <a:cubicBezTo>
                        <a:pt x="127" y="891"/>
                        <a:pt x="126" y="903"/>
                        <a:pt x="133" y="914"/>
                      </a:cubicBezTo>
                      <a:cubicBezTo>
                        <a:pt x="141" y="927"/>
                        <a:pt x="158" y="933"/>
                        <a:pt x="173" y="932"/>
                      </a:cubicBezTo>
                      <a:cubicBezTo>
                        <a:pt x="189" y="931"/>
                        <a:pt x="203" y="922"/>
                        <a:pt x="204" y="903"/>
                      </a:cubicBezTo>
                      <a:cubicBezTo>
                        <a:pt x="204" y="896"/>
                        <a:pt x="203" y="890"/>
                        <a:pt x="200" y="883"/>
                      </a:cubicBezTo>
                      <a:cubicBezTo>
                        <a:pt x="191" y="858"/>
                        <a:pt x="183" y="835"/>
                        <a:pt x="181" y="808"/>
                      </a:cubicBezTo>
                      <a:cubicBezTo>
                        <a:pt x="181" y="809"/>
                        <a:pt x="181" y="811"/>
                        <a:pt x="180" y="812"/>
                      </a:cubicBezTo>
                      <a:cubicBezTo>
                        <a:pt x="177" y="821"/>
                        <a:pt x="168" y="829"/>
                        <a:pt x="158" y="825"/>
                      </a:cubicBezTo>
                      <a:cubicBezTo>
                        <a:pt x="151" y="822"/>
                        <a:pt x="147" y="815"/>
                        <a:pt x="148" y="807"/>
                      </a:cubicBezTo>
                      <a:cubicBezTo>
                        <a:pt x="149" y="801"/>
                        <a:pt x="153" y="796"/>
                        <a:pt x="160" y="795"/>
                      </a:cubicBezTo>
                      <a:cubicBezTo>
                        <a:pt x="164" y="795"/>
                        <a:pt x="169" y="798"/>
                        <a:pt x="166" y="803"/>
                      </a:cubicBezTo>
                      <a:cubicBezTo>
                        <a:pt x="164" y="808"/>
                        <a:pt x="160" y="806"/>
                        <a:pt x="157" y="811"/>
                      </a:cubicBezTo>
                      <a:cubicBezTo>
                        <a:pt x="155" y="814"/>
                        <a:pt x="155" y="818"/>
                        <a:pt x="159" y="820"/>
                      </a:cubicBezTo>
                      <a:cubicBezTo>
                        <a:pt x="165" y="825"/>
                        <a:pt x="172" y="819"/>
                        <a:pt x="175" y="813"/>
                      </a:cubicBezTo>
                      <a:cubicBezTo>
                        <a:pt x="182" y="800"/>
                        <a:pt x="180" y="792"/>
                        <a:pt x="180" y="779"/>
                      </a:cubicBezTo>
                      <a:cubicBezTo>
                        <a:pt x="180" y="769"/>
                        <a:pt x="181" y="760"/>
                        <a:pt x="183" y="750"/>
                      </a:cubicBezTo>
                      <a:cubicBezTo>
                        <a:pt x="190" y="720"/>
                        <a:pt x="207" y="695"/>
                        <a:pt x="230" y="677"/>
                      </a:cubicBezTo>
                      <a:cubicBezTo>
                        <a:pt x="225" y="680"/>
                        <a:pt x="219" y="680"/>
                        <a:pt x="215" y="677"/>
                      </a:cubicBezTo>
                      <a:cubicBezTo>
                        <a:pt x="211" y="674"/>
                        <a:pt x="209" y="669"/>
                        <a:pt x="211" y="663"/>
                      </a:cubicBezTo>
                      <a:cubicBezTo>
                        <a:pt x="211" y="664"/>
                        <a:pt x="213" y="665"/>
                        <a:pt x="215" y="665"/>
                      </a:cubicBezTo>
                      <a:cubicBezTo>
                        <a:pt x="209" y="675"/>
                        <a:pt x="224" y="679"/>
                        <a:pt x="235" y="674"/>
                      </a:cubicBezTo>
                      <a:cubicBezTo>
                        <a:pt x="234" y="674"/>
                        <a:pt x="234" y="674"/>
                        <a:pt x="234" y="674"/>
                      </a:cubicBezTo>
                      <a:cubicBezTo>
                        <a:pt x="242" y="668"/>
                        <a:pt x="251" y="663"/>
                        <a:pt x="261" y="659"/>
                      </a:cubicBezTo>
                      <a:cubicBezTo>
                        <a:pt x="247" y="658"/>
                        <a:pt x="233" y="650"/>
                        <a:pt x="230" y="635"/>
                      </a:cubicBezTo>
                      <a:cubicBezTo>
                        <a:pt x="228" y="627"/>
                        <a:pt x="229" y="620"/>
                        <a:pt x="232" y="613"/>
                      </a:cubicBezTo>
                      <a:cubicBezTo>
                        <a:pt x="237" y="606"/>
                        <a:pt x="242" y="601"/>
                        <a:pt x="250" y="599"/>
                      </a:cubicBezTo>
                      <a:cubicBezTo>
                        <a:pt x="257" y="596"/>
                        <a:pt x="264" y="596"/>
                        <a:pt x="271" y="599"/>
                      </a:cubicBezTo>
                      <a:cubicBezTo>
                        <a:pt x="278" y="601"/>
                        <a:pt x="283" y="606"/>
                        <a:pt x="287" y="613"/>
                      </a:cubicBezTo>
                      <a:cubicBezTo>
                        <a:pt x="291" y="620"/>
                        <a:pt x="291" y="626"/>
                        <a:pt x="287" y="634"/>
                      </a:cubicBezTo>
                      <a:cubicBezTo>
                        <a:pt x="285" y="638"/>
                        <a:pt x="282" y="641"/>
                        <a:pt x="277" y="642"/>
                      </a:cubicBezTo>
                      <a:cubicBezTo>
                        <a:pt x="270" y="644"/>
                        <a:pt x="263" y="642"/>
                        <a:pt x="258" y="637"/>
                      </a:cubicBezTo>
                      <a:cubicBezTo>
                        <a:pt x="254" y="632"/>
                        <a:pt x="254" y="625"/>
                        <a:pt x="257" y="619"/>
                      </a:cubicBezTo>
                      <a:cubicBezTo>
                        <a:pt x="260" y="612"/>
                        <a:pt x="269" y="609"/>
                        <a:pt x="277" y="613"/>
                      </a:cubicBezTo>
                      <a:cubicBezTo>
                        <a:pt x="284" y="617"/>
                        <a:pt x="287" y="626"/>
                        <a:pt x="283" y="633"/>
                      </a:cubicBezTo>
                      <a:cubicBezTo>
                        <a:pt x="281" y="636"/>
                        <a:pt x="278" y="639"/>
                        <a:pt x="275" y="640"/>
                      </a:cubicBezTo>
                      <a:cubicBezTo>
                        <a:pt x="276" y="640"/>
                        <a:pt x="276" y="640"/>
                        <a:pt x="276" y="640"/>
                      </a:cubicBezTo>
                      <a:cubicBezTo>
                        <a:pt x="280" y="638"/>
                        <a:pt x="283" y="636"/>
                        <a:pt x="285" y="632"/>
                      </a:cubicBezTo>
                      <a:cubicBezTo>
                        <a:pt x="288" y="626"/>
                        <a:pt x="287" y="620"/>
                        <a:pt x="284" y="614"/>
                      </a:cubicBezTo>
                      <a:cubicBezTo>
                        <a:pt x="281" y="608"/>
                        <a:pt x="276" y="604"/>
                        <a:pt x="270" y="602"/>
                      </a:cubicBezTo>
                      <a:cubicBezTo>
                        <a:pt x="264" y="600"/>
                        <a:pt x="257" y="600"/>
                        <a:pt x="251" y="602"/>
                      </a:cubicBezTo>
                      <a:cubicBezTo>
                        <a:pt x="244" y="604"/>
                        <a:pt x="239" y="608"/>
                        <a:pt x="235" y="615"/>
                      </a:cubicBezTo>
                      <a:cubicBezTo>
                        <a:pt x="232" y="621"/>
                        <a:pt x="231" y="628"/>
                        <a:pt x="232" y="634"/>
                      </a:cubicBezTo>
                      <a:cubicBezTo>
                        <a:pt x="236" y="652"/>
                        <a:pt x="256" y="660"/>
                        <a:pt x="269" y="656"/>
                      </a:cubicBezTo>
                      <a:cubicBezTo>
                        <a:pt x="297" y="647"/>
                        <a:pt x="319" y="647"/>
                        <a:pt x="347" y="652"/>
                      </a:cubicBezTo>
                      <a:cubicBezTo>
                        <a:pt x="349" y="652"/>
                        <a:pt x="352" y="653"/>
                        <a:pt x="355" y="654"/>
                      </a:cubicBezTo>
                      <a:cubicBezTo>
                        <a:pt x="353" y="653"/>
                        <a:pt x="351" y="652"/>
                        <a:pt x="349" y="650"/>
                      </a:cubicBezTo>
                      <a:cubicBezTo>
                        <a:pt x="340" y="645"/>
                        <a:pt x="334" y="638"/>
                        <a:pt x="329" y="629"/>
                      </a:cubicBezTo>
                      <a:cubicBezTo>
                        <a:pt x="336" y="637"/>
                        <a:pt x="342" y="642"/>
                        <a:pt x="351" y="648"/>
                      </a:cubicBezTo>
                      <a:cubicBezTo>
                        <a:pt x="352" y="648"/>
                        <a:pt x="352" y="648"/>
                        <a:pt x="353" y="649"/>
                      </a:cubicBezTo>
                      <a:cubicBezTo>
                        <a:pt x="347" y="643"/>
                        <a:pt x="348" y="630"/>
                        <a:pt x="352" y="622"/>
                      </a:cubicBezTo>
                      <a:cubicBezTo>
                        <a:pt x="354" y="618"/>
                        <a:pt x="357" y="614"/>
                        <a:pt x="360" y="611"/>
                      </a:cubicBezTo>
                      <a:cubicBezTo>
                        <a:pt x="366" y="605"/>
                        <a:pt x="376" y="600"/>
                        <a:pt x="384" y="604"/>
                      </a:cubicBezTo>
                      <a:cubicBezTo>
                        <a:pt x="388" y="596"/>
                        <a:pt x="395" y="593"/>
                        <a:pt x="402" y="590"/>
                      </a:cubicBezTo>
                      <a:cubicBezTo>
                        <a:pt x="411" y="587"/>
                        <a:pt x="420" y="579"/>
                        <a:pt x="417" y="571"/>
                      </a:cubicBezTo>
                      <a:cubicBezTo>
                        <a:pt x="426" y="577"/>
                        <a:pt x="419" y="594"/>
                        <a:pt x="413" y="601"/>
                      </a:cubicBezTo>
                      <a:cubicBezTo>
                        <a:pt x="403" y="610"/>
                        <a:pt x="390" y="610"/>
                        <a:pt x="375" y="613"/>
                      </a:cubicBezTo>
                      <a:cubicBezTo>
                        <a:pt x="366" y="614"/>
                        <a:pt x="359" y="617"/>
                        <a:pt x="355" y="625"/>
                      </a:cubicBezTo>
                      <a:cubicBezTo>
                        <a:pt x="351" y="631"/>
                        <a:pt x="348" y="642"/>
                        <a:pt x="353" y="649"/>
                      </a:cubicBezTo>
                      <a:cubicBezTo>
                        <a:pt x="352" y="647"/>
                        <a:pt x="351" y="646"/>
                        <a:pt x="351" y="644"/>
                      </a:cubicBezTo>
                      <a:cubicBezTo>
                        <a:pt x="350" y="640"/>
                        <a:pt x="352" y="635"/>
                        <a:pt x="359" y="632"/>
                      </a:cubicBezTo>
                      <a:cubicBezTo>
                        <a:pt x="358" y="633"/>
                        <a:pt x="359" y="635"/>
                        <a:pt x="360" y="636"/>
                      </a:cubicBezTo>
                      <a:cubicBezTo>
                        <a:pt x="353" y="639"/>
                        <a:pt x="352" y="646"/>
                        <a:pt x="358" y="651"/>
                      </a:cubicBezTo>
                      <a:cubicBezTo>
                        <a:pt x="361" y="654"/>
                        <a:pt x="363" y="655"/>
                        <a:pt x="366" y="657"/>
                      </a:cubicBezTo>
                      <a:cubicBezTo>
                        <a:pt x="397" y="667"/>
                        <a:pt x="424" y="683"/>
                        <a:pt x="447" y="705"/>
                      </a:cubicBezTo>
                      <a:cubicBezTo>
                        <a:pt x="429" y="686"/>
                        <a:pt x="411" y="662"/>
                        <a:pt x="412" y="635"/>
                      </a:cubicBezTo>
                      <a:cubicBezTo>
                        <a:pt x="413" y="622"/>
                        <a:pt x="418" y="612"/>
                        <a:pt x="427" y="603"/>
                      </a:cubicBezTo>
                      <a:cubicBezTo>
                        <a:pt x="436" y="596"/>
                        <a:pt x="446" y="592"/>
                        <a:pt x="457" y="591"/>
                      </a:cubicBezTo>
                      <a:cubicBezTo>
                        <a:pt x="482" y="591"/>
                        <a:pt x="503" y="611"/>
                        <a:pt x="504" y="636"/>
                      </a:cubicBezTo>
                      <a:cubicBezTo>
                        <a:pt x="505" y="658"/>
                        <a:pt x="490" y="681"/>
                        <a:pt x="465" y="678"/>
                      </a:cubicBezTo>
                      <a:cubicBezTo>
                        <a:pt x="455" y="677"/>
                        <a:pt x="446" y="670"/>
                        <a:pt x="444" y="659"/>
                      </a:cubicBezTo>
                      <a:cubicBezTo>
                        <a:pt x="444" y="656"/>
                        <a:pt x="444" y="652"/>
                        <a:pt x="446" y="649"/>
                      </a:cubicBezTo>
                      <a:cubicBezTo>
                        <a:pt x="446" y="649"/>
                        <a:pt x="446" y="649"/>
                        <a:pt x="446" y="649"/>
                      </a:cubicBezTo>
                      <a:cubicBezTo>
                        <a:pt x="450" y="642"/>
                        <a:pt x="459" y="638"/>
                        <a:pt x="468" y="642"/>
                      </a:cubicBezTo>
                      <a:cubicBezTo>
                        <a:pt x="476" y="646"/>
                        <a:pt x="479" y="656"/>
                        <a:pt x="475" y="664"/>
                      </a:cubicBezTo>
                      <a:cubicBezTo>
                        <a:pt x="471" y="672"/>
                        <a:pt x="461" y="675"/>
                        <a:pt x="453" y="671"/>
                      </a:cubicBezTo>
                      <a:cubicBezTo>
                        <a:pt x="450" y="670"/>
                        <a:pt x="447" y="667"/>
                        <a:pt x="446" y="663"/>
                      </a:cubicBezTo>
                      <a:cubicBezTo>
                        <a:pt x="446" y="663"/>
                        <a:pt x="446" y="663"/>
                        <a:pt x="446" y="663"/>
                      </a:cubicBezTo>
                      <a:cubicBezTo>
                        <a:pt x="449" y="672"/>
                        <a:pt x="457" y="676"/>
                        <a:pt x="466" y="677"/>
                      </a:cubicBezTo>
                      <a:cubicBezTo>
                        <a:pt x="490" y="678"/>
                        <a:pt x="502" y="656"/>
                        <a:pt x="502" y="635"/>
                      </a:cubicBezTo>
                      <a:cubicBezTo>
                        <a:pt x="501" y="612"/>
                        <a:pt x="481" y="593"/>
                        <a:pt x="457" y="594"/>
                      </a:cubicBezTo>
                      <a:cubicBezTo>
                        <a:pt x="453" y="594"/>
                        <a:pt x="449" y="595"/>
                        <a:pt x="445" y="596"/>
                      </a:cubicBezTo>
                      <a:cubicBezTo>
                        <a:pt x="448" y="596"/>
                        <a:pt x="450" y="596"/>
                        <a:pt x="453" y="597"/>
                      </a:cubicBezTo>
                      <a:cubicBezTo>
                        <a:pt x="461" y="598"/>
                        <a:pt x="468" y="605"/>
                        <a:pt x="469" y="613"/>
                      </a:cubicBezTo>
                      <a:cubicBezTo>
                        <a:pt x="470" y="621"/>
                        <a:pt x="465" y="629"/>
                        <a:pt x="455" y="630"/>
                      </a:cubicBezTo>
                      <a:cubicBezTo>
                        <a:pt x="450" y="630"/>
                        <a:pt x="445" y="626"/>
                        <a:pt x="444" y="622"/>
                      </a:cubicBezTo>
                      <a:cubicBezTo>
                        <a:pt x="442" y="612"/>
                        <a:pt x="452" y="607"/>
                        <a:pt x="456" y="612"/>
                      </a:cubicBezTo>
                      <a:cubicBezTo>
                        <a:pt x="453" y="611"/>
                        <a:pt x="449" y="613"/>
                        <a:pt x="448" y="615"/>
                      </a:cubicBezTo>
                      <a:cubicBezTo>
                        <a:pt x="446" y="619"/>
                        <a:pt x="449" y="624"/>
                        <a:pt x="453" y="625"/>
                      </a:cubicBezTo>
                      <a:cubicBezTo>
                        <a:pt x="456" y="626"/>
                        <a:pt x="460" y="625"/>
                        <a:pt x="462" y="622"/>
                      </a:cubicBezTo>
                      <a:cubicBezTo>
                        <a:pt x="467" y="617"/>
                        <a:pt x="465" y="610"/>
                        <a:pt x="461" y="605"/>
                      </a:cubicBezTo>
                      <a:cubicBezTo>
                        <a:pt x="453" y="595"/>
                        <a:pt x="438" y="598"/>
                        <a:pt x="429" y="605"/>
                      </a:cubicBezTo>
                      <a:cubicBezTo>
                        <a:pt x="420" y="613"/>
                        <a:pt x="416" y="623"/>
                        <a:pt x="415" y="635"/>
                      </a:cubicBezTo>
                      <a:cubicBezTo>
                        <a:pt x="415" y="672"/>
                        <a:pt x="457" y="708"/>
                        <a:pt x="480" y="740"/>
                      </a:cubicBezTo>
                      <a:cubicBezTo>
                        <a:pt x="478" y="732"/>
                        <a:pt x="478" y="725"/>
                        <a:pt x="480" y="716"/>
                      </a:cubicBezTo>
                      <a:cubicBezTo>
                        <a:pt x="482" y="712"/>
                        <a:pt x="483" y="708"/>
                        <a:pt x="485" y="704"/>
                      </a:cubicBezTo>
                      <a:cubicBezTo>
                        <a:pt x="485" y="705"/>
                        <a:pt x="487" y="706"/>
                        <a:pt x="487" y="706"/>
                      </a:cubicBezTo>
                      <a:cubicBezTo>
                        <a:pt x="483" y="715"/>
                        <a:pt x="482" y="725"/>
                        <a:pt x="483" y="734"/>
                      </a:cubicBezTo>
                      <a:cubicBezTo>
                        <a:pt x="483" y="741"/>
                        <a:pt x="485" y="747"/>
                        <a:pt x="488" y="752"/>
                      </a:cubicBezTo>
                      <a:cubicBezTo>
                        <a:pt x="486" y="745"/>
                        <a:pt x="488" y="737"/>
                        <a:pt x="491" y="733"/>
                      </a:cubicBezTo>
                      <a:cubicBezTo>
                        <a:pt x="494" y="729"/>
                        <a:pt x="498" y="726"/>
                        <a:pt x="503" y="725"/>
                      </a:cubicBezTo>
                      <a:cubicBezTo>
                        <a:pt x="511" y="724"/>
                        <a:pt x="519" y="729"/>
                        <a:pt x="520" y="739"/>
                      </a:cubicBezTo>
                      <a:cubicBezTo>
                        <a:pt x="520" y="744"/>
                        <a:pt x="517" y="748"/>
                        <a:pt x="512" y="750"/>
                      </a:cubicBezTo>
                      <a:cubicBezTo>
                        <a:pt x="503" y="753"/>
                        <a:pt x="498" y="743"/>
                        <a:pt x="502" y="739"/>
                      </a:cubicBezTo>
                      <a:cubicBezTo>
                        <a:pt x="502" y="742"/>
                        <a:pt x="503" y="745"/>
                        <a:pt x="506" y="746"/>
                      </a:cubicBezTo>
                      <a:cubicBezTo>
                        <a:pt x="510" y="748"/>
                        <a:pt x="514" y="745"/>
                        <a:pt x="515" y="741"/>
                      </a:cubicBezTo>
                      <a:cubicBezTo>
                        <a:pt x="516" y="738"/>
                        <a:pt x="515" y="734"/>
                        <a:pt x="512" y="732"/>
                      </a:cubicBezTo>
                      <a:cubicBezTo>
                        <a:pt x="507" y="728"/>
                        <a:pt x="500" y="730"/>
                        <a:pt x="495" y="734"/>
                      </a:cubicBezTo>
                      <a:cubicBezTo>
                        <a:pt x="492" y="737"/>
                        <a:pt x="490" y="742"/>
                        <a:pt x="490" y="747"/>
                      </a:cubicBezTo>
                      <a:cubicBezTo>
                        <a:pt x="489" y="755"/>
                        <a:pt x="493" y="760"/>
                        <a:pt x="497" y="767"/>
                      </a:cubicBezTo>
                      <a:cubicBezTo>
                        <a:pt x="509" y="787"/>
                        <a:pt x="519" y="809"/>
                        <a:pt x="526" y="833"/>
                      </a:cubicBezTo>
                      <a:cubicBezTo>
                        <a:pt x="527" y="837"/>
                        <a:pt x="533" y="860"/>
                        <a:pt x="536" y="878"/>
                      </a:cubicBezTo>
                      <a:cubicBezTo>
                        <a:pt x="540" y="857"/>
                        <a:pt x="549" y="837"/>
                        <a:pt x="564" y="820"/>
                      </a:cubicBezTo>
                      <a:cubicBezTo>
                        <a:pt x="569" y="815"/>
                        <a:pt x="573" y="811"/>
                        <a:pt x="577" y="808"/>
                      </a:cubicBezTo>
                      <a:cubicBezTo>
                        <a:pt x="585" y="801"/>
                        <a:pt x="598" y="791"/>
                        <a:pt x="592" y="780"/>
                      </a:cubicBezTo>
                      <a:cubicBezTo>
                        <a:pt x="590" y="775"/>
                        <a:pt x="585" y="772"/>
                        <a:pt x="580" y="774"/>
                      </a:cubicBezTo>
                      <a:cubicBezTo>
                        <a:pt x="577" y="775"/>
                        <a:pt x="575" y="778"/>
                        <a:pt x="575" y="780"/>
                      </a:cubicBezTo>
                      <a:cubicBezTo>
                        <a:pt x="575" y="784"/>
                        <a:pt x="578" y="787"/>
                        <a:pt x="581" y="786"/>
                      </a:cubicBezTo>
                      <a:cubicBezTo>
                        <a:pt x="583" y="786"/>
                        <a:pt x="585" y="784"/>
                        <a:pt x="586" y="782"/>
                      </a:cubicBezTo>
                      <a:cubicBezTo>
                        <a:pt x="588" y="786"/>
                        <a:pt x="581" y="792"/>
                        <a:pt x="575" y="788"/>
                      </a:cubicBezTo>
                      <a:cubicBezTo>
                        <a:pt x="572" y="786"/>
                        <a:pt x="571" y="781"/>
                        <a:pt x="572" y="777"/>
                      </a:cubicBezTo>
                      <a:cubicBezTo>
                        <a:pt x="575" y="770"/>
                        <a:pt x="582" y="769"/>
                        <a:pt x="588" y="771"/>
                      </a:cubicBezTo>
                      <a:cubicBezTo>
                        <a:pt x="594" y="774"/>
                        <a:pt x="597" y="781"/>
                        <a:pt x="596" y="788"/>
                      </a:cubicBezTo>
                      <a:cubicBezTo>
                        <a:pt x="596" y="791"/>
                        <a:pt x="595" y="794"/>
                        <a:pt x="593" y="796"/>
                      </a:cubicBezTo>
                      <a:cubicBezTo>
                        <a:pt x="603" y="789"/>
                        <a:pt x="612" y="784"/>
                        <a:pt x="621" y="780"/>
                      </a:cubicBezTo>
                      <a:cubicBezTo>
                        <a:pt x="637" y="773"/>
                        <a:pt x="666" y="770"/>
                        <a:pt x="676" y="761"/>
                      </a:cubicBezTo>
                      <a:cubicBezTo>
                        <a:pt x="679" y="758"/>
                        <a:pt x="680" y="756"/>
                        <a:pt x="682" y="753"/>
                      </a:cubicBezTo>
                      <a:cubicBezTo>
                        <a:pt x="684" y="747"/>
                        <a:pt x="684" y="741"/>
                        <a:pt x="683" y="736"/>
                      </a:cubicBezTo>
                      <a:cubicBezTo>
                        <a:pt x="681" y="729"/>
                        <a:pt x="677" y="724"/>
                        <a:pt x="671" y="721"/>
                      </a:cubicBezTo>
                      <a:cubicBezTo>
                        <a:pt x="664" y="717"/>
                        <a:pt x="655" y="716"/>
                        <a:pt x="648" y="718"/>
                      </a:cubicBezTo>
                      <a:cubicBezTo>
                        <a:pt x="640" y="720"/>
                        <a:pt x="634" y="724"/>
                        <a:pt x="630" y="731"/>
                      </a:cubicBezTo>
                      <a:cubicBezTo>
                        <a:pt x="626" y="738"/>
                        <a:pt x="625" y="745"/>
                        <a:pt x="629" y="752"/>
                      </a:cubicBezTo>
                      <a:cubicBezTo>
                        <a:pt x="632" y="757"/>
                        <a:pt x="637" y="760"/>
                        <a:pt x="642" y="761"/>
                      </a:cubicBezTo>
                      <a:cubicBezTo>
                        <a:pt x="642" y="761"/>
                        <a:pt x="642" y="761"/>
                        <a:pt x="641" y="760"/>
                      </a:cubicBezTo>
                      <a:cubicBezTo>
                        <a:pt x="632" y="758"/>
                        <a:pt x="633" y="745"/>
                        <a:pt x="642" y="748"/>
                      </a:cubicBezTo>
                      <a:cubicBezTo>
                        <a:pt x="646" y="749"/>
                        <a:pt x="651" y="756"/>
                        <a:pt x="660" y="750"/>
                      </a:cubicBezTo>
                      <a:cubicBezTo>
                        <a:pt x="658" y="753"/>
                        <a:pt x="656" y="756"/>
                        <a:pt x="653" y="759"/>
                      </a:cubicBezTo>
                      <a:cubicBezTo>
                        <a:pt x="651" y="759"/>
                        <a:pt x="650" y="760"/>
                        <a:pt x="649" y="761"/>
                      </a:cubicBezTo>
                      <a:cubicBezTo>
                        <a:pt x="641" y="763"/>
                        <a:pt x="633" y="759"/>
                        <a:pt x="629" y="753"/>
                      </a:cubicBezTo>
                      <a:cubicBezTo>
                        <a:pt x="624" y="745"/>
                        <a:pt x="625" y="737"/>
                        <a:pt x="629" y="730"/>
                      </a:cubicBezTo>
                      <a:cubicBezTo>
                        <a:pt x="633" y="723"/>
                        <a:pt x="639" y="719"/>
                        <a:pt x="647" y="716"/>
                      </a:cubicBezTo>
                      <a:cubicBezTo>
                        <a:pt x="655" y="714"/>
                        <a:pt x="664" y="715"/>
                        <a:pt x="672" y="719"/>
                      </a:cubicBezTo>
                      <a:cubicBezTo>
                        <a:pt x="679" y="722"/>
                        <a:pt x="684" y="728"/>
                        <a:pt x="686" y="736"/>
                      </a:cubicBezTo>
                      <a:cubicBezTo>
                        <a:pt x="687" y="742"/>
                        <a:pt x="687" y="748"/>
                        <a:pt x="685" y="754"/>
                      </a:cubicBezTo>
                      <a:cubicBezTo>
                        <a:pt x="683" y="758"/>
                        <a:pt x="681" y="760"/>
                        <a:pt x="679" y="763"/>
                      </a:cubicBezTo>
                      <a:cubicBezTo>
                        <a:pt x="678" y="764"/>
                        <a:pt x="678" y="764"/>
                        <a:pt x="678" y="764"/>
                      </a:cubicBezTo>
                      <a:cubicBezTo>
                        <a:pt x="678" y="764"/>
                        <a:pt x="679" y="764"/>
                        <a:pt x="679" y="764"/>
                      </a:cubicBezTo>
                      <a:cubicBezTo>
                        <a:pt x="680" y="763"/>
                        <a:pt x="680" y="763"/>
                        <a:pt x="680" y="763"/>
                      </a:cubicBezTo>
                      <a:cubicBezTo>
                        <a:pt x="685" y="762"/>
                        <a:pt x="691" y="762"/>
                        <a:pt x="697" y="762"/>
                      </a:cubicBezTo>
                      <a:cubicBezTo>
                        <a:pt x="710" y="762"/>
                        <a:pt x="728" y="766"/>
                        <a:pt x="736" y="778"/>
                      </a:cubicBezTo>
                      <a:cubicBezTo>
                        <a:pt x="740" y="784"/>
                        <a:pt x="741" y="789"/>
                        <a:pt x="740" y="796"/>
                      </a:cubicBezTo>
                      <a:cubicBezTo>
                        <a:pt x="739" y="798"/>
                        <a:pt x="739" y="798"/>
                        <a:pt x="739" y="798"/>
                      </a:cubicBezTo>
                      <a:cubicBezTo>
                        <a:pt x="737" y="805"/>
                        <a:pt x="734" y="810"/>
                        <a:pt x="728" y="815"/>
                      </a:cubicBezTo>
                      <a:cubicBezTo>
                        <a:pt x="722" y="819"/>
                        <a:pt x="716" y="820"/>
                        <a:pt x="709" y="820"/>
                      </a:cubicBezTo>
                      <a:cubicBezTo>
                        <a:pt x="701" y="818"/>
                        <a:pt x="695" y="815"/>
                        <a:pt x="692" y="808"/>
                      </a:cubicBezTo>
                      <a:cubicBezTo>
                        <a:pt x="690" y="803"/>
                        <a:pt x="690" y="799"/>
                        <a:pt x="692" y="794"/>
                      </a:cubicBezTo>
                      <a:cubicBezTo>
                        <a:pt x="695" y="789"/>
                        <a:pt x="699" y="786"/>
                        <a:pt x="704" y="785"/>
                      </a:cubicBezTo>
                      <a:cubicBezTo>
                        <a:pt x="708" y="785"/>
                        <a:pt x="710" y="785"/>
                        <a:pt x="713" y="786"/>
                      </a:cubicBezTo>
                      <a:cubicBezTo>
                        <a:pt x="710" y="785"/>
                        <a:pt x="708" y="785"/>
                        <a:pt x="705" y="785"/>
                      </a:cubicBezTo>
                      <a:cubicBezTo>
                        <a:pt x="699" y="786"/>
                        <a:pt x="695" y="789"/>
                        <a:pt x="693" y="794"/>
                      </a:cubicBezTo>
                      <a:cubicBezTo>
                        <a:pt x="691" y="799"/>
                        <a:pt x="691" y="803"/>
                        <a:pt x="693" y="807"/>
                      </a:cubicBezTo>
                      <a:cubicBezTo>
                        <a:pt x="696" y="814"/>
                        <a:pt x="702" y="817"/>
                        <a:pt x="709" y="818"/>
                      </a:cubicBezTo>
                      <a:cubicBezTo>
                        <a:pt x="715" y="819"/>
                        <a:pt x="721" y="817"/>
                        <a:pt x="726" y="813"/>
                      </a:cubicBezTo>
                      <a:cubicBezTo>
                        <a:pt x="732" y="808"/>
                        <a:pt x="736" y="803"/>
                        <a:pt x="737" y="795"/>
                      </a:cubicBezTo>
                      <a:cubicBezTo>
                        <a:pt x="738" y="790"/>
                        <a:pt x="737" y="785"/>
                        <a:pt x="734" y="780"/>
                      </a:cubicBezTo>
                      <a:cubicBezTo>
                        <a:pt x="726" y="768"/>
                        <a:pt x="707" y="765"/>
                        <a:pt x="694" y="766"/>
                      </a:cubicBezTo>
                      <a:cubicBezTo>
                        <a:pt x="687" y="767"/>
                        <a:pt x="679" y="768"/>
                        <a:pt x="672" y="770"/>
                      </a:cubicBezTo>
                      <a:cubicBezTo>
                        <a:pt x="673" y="770"/>
                        <a:pt x="674" y="770"/>
                        <a:pt x="675" y="771"/>
                      </a:cubicBezTo>
                      <a:cubicBezTo>
                        <a:pt x="682" y="773"/>
                        <a:pt x="687" y="779"/>
                        <a:pt x="686" y="786"/>
                      </a:cubicBezTo>
                      <a:cubicBezTo>
                        <a:pt x="686" y="792"/>
                        <a:pt x="681" y="798"/>
                        <a:pt x="673" y="797"/>
                      </a:cubicBezTo>
                      <a:cubicBezTo>
                        <a:pt x="669" y="797"/>
                        <a:pt x="666" y="793"/>
                        <a:pt x="666" y="790"/>
                      </a:cubicBezTo>
                      <a:cubicBezTo>
                        <a:pt x="665" y="782"/>
                        <a:pt x="673" y="779"/>
                        <a:pt x="676" y="783"/>
                      </a:cubicBezTo>
                      <a:cubicBezTo>
                        <a:pt x="674" y="782"/>
                        <a:pt x="671" y="783"/>
                        <a:pt x="669" y="785"/>
                      </a:cubicBezTo>
                      <a:cubicBezTo>
                        <a:pt x="668" y="788"/>
                        <a:pt x="669" y="792"/>
                        <a:pt x="672" y="793"/>
                      </a:cubicBezTo>
                      <a:cubicBezTo>
                        <a:pt x="675" y="794"/>
                        <a:pt x="678" y="794"/>
                        <a:pt x="680" y="792"/>
                      </a:cubicBezTo>
                      <a:cubicBezTo>
                        <a:pt x="684" y="788"/>
                        <a:pt x="683" y="782"/>
                        <a:pt x="681" y="778"/>
                      </a:cubicBezTo>
                      <a:cubicBezTo>
                        <a:pt x="678" y="775"/>
                        <a:pt x="674" y="774"/>
                        <a:pt x="671" y="773"/>
                      </a:cubicBezTo>
                      <a:cubicBezTo>
                        <a:pt x="657" y="769"/>
                        <a:pt x="618" y="784"/>
                        <a:pt x="607" y="792"/>
                      </a:cubicBezTo>
                      <a:cubicBezTo>
                        <a:pt x="620" y="788"/>
                        <a:pt x="635" y="787"/>
                        <a:pt x="651" y="791"/>
                      </a:cubicBezTo>
                      <a:cubicBezTo>
                        <a:pt x="684" y="802"/>
                        <a:pt x="716" y="839"/>
                        <a:pt x="701" y="876"/>
                      </a:cubicBezTo>
                      <a:cubicBezTo>
                        <a:pt x="696" y="887"/>
                        <a:pt x="684" y="896"/>
                        <a:pt x="671" y="894"/>
                      </a:cubicBezTo>
                      <a:cubicBezTo>
                        <a:pt x="661" y="892"/>
                        <a:pt x="653" y="885"/>
                        <a:pt x="653" y="874"/>
                      </a:cubicBezTo>
                      <a:cubicBezTo>
                        <a:pt x="653" y="864"/>
                        <a:pt x="659" y="856"/>
                        <a:pt x="669" y="853"/>
                      </a:cubicBezTo>
                      <a:cubicBezTo>
                        <a:pt x="675" y="852"/>
                        <a:pt x="680" y="853"/>
                        <a:pt x="685" y="857"/>
                      </a:cubicBezTo>
                      <a:cubicBezTo>
                        <a:pt x="687" y="858"/>
                        <a:pt x="688" y="860"/>
                        <a:pt x="689" y="862"/>
                      </a:cubicBezTo>
                      <a:cubicBezTo>
                        <a:pt x="692" y="866"/>
                        <a:pt x="692" y="872"/>
                        <a:pt x="690" y="877"/>
                      </a:cubicBezTo>
                      <a:cubicBezTo>
                        <a:pt x="686" y="885"/>
                        <a:pt x="676" y="888"/>
                        <a:pt x="668" y="884"/>
                      </a:cubicBezTo>
                      <a:cubicBezTo>
                        <a:pt x="661" y="880"/>
                        <a:pt x="657" y="870"/>
                        <a:pt x="661" y="862"/>
                      </a:cubicBezTo>
                      <a:cubicBezTo>
                        <a:pt x="664" y="858"/>
                        <a:pt x="667" y="855"/>
                        <a:pt x="672" y="854"/>
                      </a:cubicBezTo>
                      <a:cubicBezTo>
                        <a:pt x="671" y="854"/>
                        <a:pt x="670" y="855"/>
                        <a:pt x="669" y="855"/>
                      </a:cubicBezTo>
                      <a:cubicBezTo>
                        <a:pt x="661" y="858"/>
                        <a:pt x="655" y="865"/>
                        <a:pt x="656" y="874"/>
                      </a:cubicBezTo>
                      <a:cubicBezTo>
                        <a:pt x="656" y="883"/>
                        <a:pt x="663" y="889"/>
                        <a:pt x="672" y="891"/>
                      </a:cubicBezTo>
                      <a:cubicBezTo>
                        <a:pt x="683" y="892"/>
                        <a:pt x="693" y="884"/>
                        <a:pt x="698" y="874"/>
                      </a:cubicBezTo>
                      <a:cubicBezTo>
                        <a:pt x="710" y="840"/>
                        <a:pt x="680" y="806"/>
                        <a:pt x="649" y="797"/>
                      </a:cubicBezTo>
                      <a:cubicBezTo>
                        <a:pt x="617" y="789"/>
                        <a:pt x="590" y="801"/>
                        <a:pt x="568" y="824"/>
                      </a:cubicBezTo>
                      <a:cubicBezTo>
                        <a:pt x="526" y="873"/>
                        <a:pt x="537" y="938"/>
                        <a:pt x="565" y="991"/>
                      </a:cubicBezTo>
                      <a:cubicBezTo>
                        <a:pt x="575" y="1010"/>
                        <a:pt x="585" y="1025"/>
                        <a:pt x="602" y="1039"/>
                      </a:cubicBezTo>
                      <a:cubicBezTo>
                        <a:pt x="618" y="1053"/>
                        <a:pt x="639" y="1065"/>
                        <a:pt x="658" y="1064"/>
                      </a:cubicBezTo>
                      <a:cubicBezTo>
                        <a:pt x="659" y="1064"/>
                        <a:pt x="659" y="1064"/>
                        <a:pt x="659" y="1064"/>
                      </a:cubicBezTo>
                      <a:cubicBezTo>
                        <a:pt x="646" y="1063"/>
                        <a:pt x="632" y="1056"/>
                        <a:pt x="623" y="1048"/>
                      </a:cubicBezTo>
                      <a:cubicBezTo>
                        <a:pt x="605" y="1032"/>
                        <a:pt x="592" y="999"/>
                        <a:pt x="595" y="974"/>
                      </a:cubicBezTo>
                      <a:cubicBezTo>
                        <a:pt x="597" y="975"/>
                        <a:pt x="599" y="976"/>
                        <a:pt x="600" y="975"/>
                      </a:cubicBezTo>
                      <a:cubicBezTo>
                        <a:pt x="597" y="999"/>
                        <a:pt x="609" y="1028"/>
                        <a:pt x="626" y="1045"/>
                      </a:cubicBezTo>
                      <a:cubicBezTo>
                        <a:pt x="637" y="1056"/>
                        <a:pt x="657" y="1066"/>
                        <a:pt x="673" y="1060"/>
                      </a:cubicBezTo>
                      <a:cubicBezTo>
                        <a:pt x="677" y="1057"/>
                        <a:pt x="680" y="1055"/>
                        <a:pt x="683" y="1051"/>
                      </a:cubicBezTo>
                      <a:cubicBezTo>
                        <a:pt x="686" y="1046"/>
                        <a:pt x="687" y="1042"/>
                        <a:pt x="685" y="1037"/>
                      </a:cubicBezTo>
                      <a:cubicBezTo>
                        <a:pt x="684" y="1033"/>
                        <a:pt x="682" y="1029"/>
                        <a:pt x="678" y="1027"/>
                      </a:cubicBezTo>
                      <a:cubicBezTo>
                        <a:pt x="675" y="1024"/>
                        <a:pt x="671" y="1024"/>
                        <a:pt x="666" y="1025"/>
                      </a:cubicBezTo>
                      <a:cubicBezTo>
                        <a:pt x="663" y="1026"/>
                        <a:pt x="660" y="1029"/>
                        <a:pt x="659" y="1033"/>
                      </a:cubicBezTo>
                      <a:cubicBezTo>
                        <a:pt x="659" y="1035"/>
                        <a:pt x="659" y="1036"/>
                        <a:pt x="660" y="1038"/>
                      </a:cubicBezTo>
                      <a:cubicBezTo>
                        <a:pt x="660" y="1039"/>
                        <a:pt x="662" y="1041"/>
                        <a:pt x="663" y="1041"/>
                      </a:cubicBezTo>
                      <a:cubicBezTo>
                        <a:pt x="665" y="1042"/>
                        <a:pt x="666" y="1042"/>
                        <a:pt x="667" y="1042"/>
                      </a:cubicBezTo>
                      <a:cubicBezTo>
                        <a:pt x="668" y="1041"/>
                        <a:pt x="669" y="1041"/>
                        <a:pt x="669" y="1039"/>
                      </a:cubicBezTo>
                      <a:cubicBezTo>
                        <a:pt x="669" y="1041"/>
                        <a:pt x="668" y="1041"/>
                        <a:pt x="667" y="1042"/>
                      </a:cubicBezTo>
                      <a:cubicBezTo>
                        <a:pt x="666" y="1042"/>
                        <a:pt x="664" y="1042"/>
                        <a:pt x="663" y="1041"/>
                      </a:cubicBezTo>
                      <a:cubicBezTo>
                        <a:pt x="661" y="1041"/>
                        <a:pt x="660" y="1040"/>
                        <a:pt x="659" y="1038"/>
                      </a:cubicBezTo>
                      <a:cubicBezTo>
                        <a:pt x="658" y="1036"/>
                        <a:pt x="658" y="1035"/>
                        <a:pt x="659" y="1033"/>
                      </a:cubicBezTo>
                      <a:cubicBezTo>
                        <a:pt x="659" y="1029"/>
                        <a:pt x="662" y="1026"/>
                        <a:pt x="666" y="1024"/>
                      </a:cubicBezTo>
                      <a:cubicBezTo>
                        <a:pt x="671" y="1023"/>
                        <a:pt x="675" y="1023"/>
                        <a:pt x="679" y="1026"/>
                      </a:cubicBezTo>
                      <a:cubicBezTo>
                        <a:pt x="683" y="1028"/>
                        <a:pt x="686" y="1032"/>
                        <a:pt x="687" y="1036"/>
                      </a:cubicBezTo>
                      <a:cubicBezTo>
                        <a:pt x="688" y="1042"/>
                        <a:pt x="687" y="1047"/>
                        <a:pt x="684" y="1052"/>
                      </a:cubicBezTo>
                      <a:cubicBezTo>
                        <a:pt x="683" y="1054"/>
                        <a:pt x="681" y="1057"/>
                        <a:pt x="678" y="1059"/>
                      </a:cubicBezTo>
                      <a:cubicBezTo>
                        <a:pt x="680" y="1057"/>
                        <a:pt x="682" y="1056"/>
                        <a:pt x="684" y="1054"/>
                      </a:cubicBezTo>
                      <a:cubicBezTo>
                        <a:pt x="695" y="1046"/>
                        <a:pt x="700" y="1035"/>
                        <a:pt x="705" y="1023"/>
                      </a:cubicBezTo>
                      <a:cubicBezTo>
                        <a:pt x="710" y="1007"/>
                        <a:pt x="709" y="995"/>
                        <a:pt x="708" y="978"/>
                      </a:cubicBezTo>
                      <a:cubicBezTo>
                        <a:pt x="704" y="949"/>
                        <a:pt x="692" y="915"/>
                        <a:pt x="708" y="888"/>
                      </a:cubicBezTo>
                      <a:cubicBezTo>
                        <a:pt x="710" y="884"/>
                        <a:pt x="713" y="880"/>
                        <a:pt x="717" y="877"/>
                      </a:cubicBezTo>
                      <a:cubicBezTo>
                        <a:pt x="720" y="873"/>
                        <a:pt x="725" y="870"/>
                        <a:pt x="729" y="866"/>
                      </a:cubicBezTo>
                      <a:cubicBezTo>
                        <a:pt x="739" y="856"/>
                        <a:pt x="736" y="845"/>
                        <a:pt x="729" y="842"/>
                      </a:cubicBezTo>
                      <a:cubicBezTo>
                        <a:pt x="726" y="840"/>
                        <a:pt x="723" y="840"/>
                        <a:pt x="720" y="841"/>
                      </a:cubicBezTo>
                      <a:cubicBezTo>
                        <a:pt x="717" y="842"/>
                        <a:pt x="715" y="845"/>
                        <a:pt x="715" y="848"/>
                      </a:cubicBezTo>
                      <a:cubicBezTo>
                        <a:pt x="715" y="851"/>
                        <a:pt x="719" y="854"/>
                        <a:pt x="722" y="853"/>
                      </a:cubicBezTo>
                      <a:cubicBezTo>
                        <a:pt x="724" y="853"/>
                        <a:pt x="726" y="851"/>
                        <a:pt x="726" y="848"/>
                      </a:cubicBezTo>
                      <a:cubicBezTo>
                        <a:pt x="727" y="851"/>
                        <a:pt x="725" y="854"/>
                        <a:pt x="723" y="855"/>
                      </a:cubicBezTo>
                      <a:cubicBezTo>
                        <a:pt x="721" y="856"/>
                        <a:pt x="718" y="855"/>
                        <a:pt x="716" y="854"/>
                      </a:cubicBezTo>
                      <a:cubicBezTo>
                        <a:pt x="710" y="848"/>
                        <a:pt x="714" y="839"/>
                        <a:pt x="721" y="837"/>
                      </a:cubicBezTo>
                      <a:cubicBezTo>
                        <a:pt x="726" y="837"/>
                        <a:pt x="730" y="838"/>
                        <a:pt x="734" y="842"/>
                      </a:cubicBezTo>
                      <a:cubicBezTo>
                        <a:pt x="739" y="847"/>
                        <a:pt x="739" y="856"/>
                        <a:pt x="734" y="864"/>
                      </a:cubicBezTo>
                      <a:cubicBezTo>
                        <a:pt x="736" y="862"/>
                        <a:pt x="738" y="860"/>
                        <a:pt x="741" y="859"/>
                      </a:cubicBezTo>
                      <a:cubicBezTo>
                        <a:pt x="744" y="855"/>
                        <a:pt x="747" y="849"/>
                        <a:pt x="746" y="843"/>
                      </a:cubicBezTo>
                      <a:cubicBezTo>
                        <a:pt x="744" y="833"/>
                        <a:pt x="734" y="829"/>
                        <a:pt x="724" y="830"/>
                      </a:cubicBezTo>
                      <a:cubicBezTo>
                        <a:pt x="718" y="830"/>
                        <a:pt x="712" y="832"/>
                        <a:pt x="705" y="829"/>
                      </a:cubicBezTo>
                      <a:cubicBezTo>
                        <a:pt x="699" y="826"/>
                        <a:pt x="695" y="821"/>
                        <a:pt x="694" y="814"/>
                      </a:cubicBezTo>
                      <a:cubicBezTo>
                        <a:pt x="706" y="830"/>
                        <a:pt x="717" y="819"/>
                        <a:pt x="730" y="820"/>
                      </a:cubicBezTo>
                      <a:cubicBezTo>
                        <a:pt x="738" y="821"/>
                        <a:pt x="746" y="825"/>
                        <a:pt x="749" y="832"/>
                      </a:cubicBezTo>
                      <a:cubicBezTo>
                        <a:pt x="753" y="839"/>
                        <a:pt x="752" y="851"/>
                        <a:pt x="744" y="857"/>
                      </a:cubicBezTo>
                      <a:cubicBezTo>
                        <a:pt x="745" y="857"/>
                        <a:pt x="746" y="856"/>
                        <a:pt x="746" y="856"/>
                      </a:cubicBezTo>
                      <a:cubicBezTo>
                        <a:pt x="761" y="849"/>
                        <a:pt x="775" y="850"/>
                        <a:pt x="789" y="859"/>
                      </a:cubicBezTo>
                      <a:cubicBezTo>
                        <a:pt x="792" y="861"/>
                        <a:pt x="794" y="863"/>
                        <a:pt x="796" y="865"/>
                      </a:cubicBezTo>
                      <a:cubicBezTo>
                        <a:pt x="796" y="866"/>
                        <a:pt x="795" y="866"/>
                        <a:pt x="794" y="867"/>
                      </a:cubicBezTo>
                      <a:cubicBezTo>
                        <a:pt x="792" y="865"/>
                        <a:pt x="790" y="863"/>
                        <a:pt x="788" y="862"/>
                      </a:cubicBezTo>
                      <a:cubicBezTo>
                        <a:pt x="774" y="853"/>
                        <a:pt x="762" y="853"/>
                        <a:pt x="747" y="860"/>
                      </a:cubicBezTo>
                      <a:cubicBezTo>
                        <a:pt x="746" y="860"/>
                        <a:pt x="744" y="861"/>
                        <a:pt x="743" y="862"/>
                      </a:cubicBezTo>
                      <a:cubicBezTo>
                        <a:pt x="748" y="861"/>
                        <a:pt x="754" y="861"/>
                        <a:pt x="759" y="863"/>
                      </a:cubicBezTo>
                      <a:cubicBezTo>
                        <a:pt x="763" y="864"/>
                        <a:pt x="766" y="866"/>
                        <a:pt x="769" y="868"/>
                      </a:cubicBezTo>
                      <a:cubicBezTo>
                        <a:pt x="771" y="871"/>
                        <a:pt x="773" y="873"/>
                        <a:pt x="775" y="877"/>
                      </a:cubicBezTo>
                      <a:cubicBezTo>
                        <a:pt x="778" y="885"/>
                        <a:pt x="774" y="895"/>
                        <a:pt x="765" y="897"/>
                      </a:cubicBezTo>
                      <a:cubicBezTo>
                        <a:pt x="762" y="898"/>
                        <a:pt x="758" y="898"/>
                        <a:pt x="754" y="896"/>
                      </a:cubicBezTo>
                      <a:cubicBezTo>
                        <a:pt x="753" y="895"/>
                        <a:pt x="752" y="894"/>
                        <a:pt x="750" y="892"/>
                      </a:cubicBezTo>
                      <a:cubicBezTo>
                        <a:pt x="749" y="889"/>
                        <a:pt x="748" y="886"/>
                        <a:pt x="749" y="883"/>
                      </a:cubicBezTo>
                      <a:cubicBezTo>
                        <a:pt x="749" y="882"/>
                        <a:pt x="750" y="880"/>
                        <a:pt x="751" y="879"/>
                      </a:cubicBezTo>
                      <a:cubicBezTo>
                        <a:pt x="751" y="878"/>
                        <a:pt x="752" y="878"/>
                        <a:pt x="753" y="877"/>
                      </a:cubicBezTo>
                      <a:cubicBezTo>
                        <a:pt x="755" y="876"/>
                        <a:pt x="758" y="876"/>
                        <a:pt x="761" y="877"/>
                      </a:cubicBezTo>
                      <a:cubicBezTo>
                        <a:pt x="762" y="878"/>
                        <a:pt x="763" y="880"/>
                        <a:pt x="763" y="881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1"/>
                        <a:pt x="763" y="881"/>
                        <a:pt x="763" y="881"/>
                      </a:cubicBezTo>
                      <a:cubicBezTo>
                        <a:pt x="763" y="880"/>
                        <a:pt x="762" y="878"/>
                        <a:pt x="760" y="878"/>
                      </a:cubicBezTo>
                      <a:cubicBezTo>
                        <a:pt x="758" y="876"/>
                        <a:pt x="756" y="877"/>
                        <a:pt x="754" y="878"/>
                      </a:cubicBezTo>
                      <a:cubicBezTo>
                        <a:pt x="753" y="878"/>
                        <a:pt x="752" y="879"/>
                        <a:pt x="752" y="880"/>
                      </a:cubicBezTo>
                      <a:cubicBezTo>
                        <a:pt x="751" y="881"/>
                        <a:pt x="750" y="882"/>
                        <a:pt x="750" y="883"/>
                      </a:cubicBezTo>
                      <a:cubicBezTo>
                        <a:pt x="750" y="886"/>
                        <a:pt x="750" y="889"/>
                        <a:pt x="752" y="891"/>
                      </a:cubicBezTo>
                      <a:cubicBezTo>
                        <a:pt x="753" y="893"/>
                        <a:pt x="754" y="894"/>
                        <a:pt x="755" y="894"/>
                      </a:cubicBezTo>
                      <a:cubicBezTo>
                        <a:pt x="758" y="896"/>
                        <a:pt x="761" y="896"/>
                        <a:pt x="765" y="895"/>
                      </a:cubicBezTo>
                      <a:cubicBezTo>
                        <a:pt x="772" y="893"/>
                        <a:pt x="774" y="885"/>
                        <a:pt x="772" y="878"/>
                      </a:cubicBezTo>
                      <a:cubicBezTo>
                        <a:pt x="770" y="875"/>
                        <a:pt x="769" y="873"/>
                        <a:pt x="766" y="871"/>
                      </a:cubicBezTo>
                      <a:cubicBezTo>
                        <a:pt x="764" y="869"/>
                        <a:pt x="761" y="867"/>
                        <a:pt x="758" y="866"/>
                      </a:cubicBezTo>
                      <a:cubicBezTo>
                        <a:pt x="755" y="865"/>
                        <a:pt x="752" y="865"/>
                        <a:pt x="748" y="865"/>
                      </a:cubicBezTo>
                      <a:cubicBezTo>
                        <a:pt x="743" y="865"/>
                        <a:pt x="738" y="867"/>
                        <a:pt x="734" y="869"/>
                      </a:cubicBezTo>
                      <a:cubicBezTo>
                        <a:pt x="725" y="874"/>
                        <a:pt x="717" y="882"/>
                        <a:pt x="712" y="890"/>
                      </a:cubicBezTo>
                      <a:cubicBezTo>
                        <a:pt x="699" y="913"/>
                        <a:pt x="706" y="942"/>
                        <a:pt x="710" y="968"/>
                      </a:cubicBezTo>
                      <a:cubicBezTo>
                        <a:pt x="710" y="963"/>
                        <a:pt x="710" y="958"/>
                        <a:pt x="710" y="954"/>
                      </a:cubicBezTo>
                      <a:cubicBezTo>
                        <a:pt x="711" y="940"/>
                        <a:pt x="722" y="924"/>
                        <a:pt x="737" y="923"/>
                      </a:cubicBezTo>
                      <a:cubicBezTo>
                        <a:pt x="747" y="922"/>
                        <a:pt x="756" y="927"/>
                        <a:pt x="764" y="919"/>
                      </a:cubicBezTo>
                      <a:cubicBezTo>
                        <a:pt x="768" y="926"/>
                        <a:pt x="762" y="938"/>
                        <a:pt x="751" y="942"/>
                      </a:cubicBezTo>
                      <a:cubicBezTo>
                        <a:pt x="739" y="946"/>
                        <a:pt x="721" y="942"/>
                        <a:pt x="715" y="956"/>
                      </a:cubicBezTo>
                      <a:cubicBezTo>
                        <a:pt x="712" y="964"/>
                        <a:pt x="714" y="974"/>
                        <a:pt x="712" y="977"/>
                      </a:cubicBezTo>
                      <a:cubicBezTo>
                        <a:pt x="712" y="977"/>
                        <a:pt x="712" y="976"/>
                        <a:pt x="712" y="976"/>
                      </a:cubicBezTo>
                      <a:cubicBezTo>
                        <a:pt x="712" y="976"/>
                        <a:pt x="712" y="977"/>
                        <a:pt x="712" y="978"/>
                      </a:cubicBezTo>
                      <a:cubicBezTo>
                        <a:pt x="714" y="995"/>
                        <a:pt x="714" y="1007"/>
                        <a:pt x="708" y="1024"/>
                      </a:cubicBezTo>
                      <a:cubicBezTo>
                        <a:pt x="703" y="1037"/>
                        <a:pt x="697" y="1047"/>
                        <a:pt x="686" y="1056"/>
                      </a:cubicBezTo>
                      <a:cubicBezTo>
                        <a:pt x="677" y="1063"/>
                        <a:pt x="668" y="1065"/>
                        <a:pt x="658" y="1066"/>
                      </a:cubicBezTo>
                      <a:cubicBezTo>
                        <a:pt x="638" y="1066"/>
                        <a:pt x="616" y="1055"/>
                        <a:pt x="599" y="1041"/>
                      </a:cubicBezTo>
                      <a:cubicBezTo>
                        <a:pt x="593" y="1036"/>
                        <a:pt x="586" y="1030"/>
                        <a:pt x="581" y="1023"/>
                      </a:cubicBezTo>
                      <a:cubicBezTo>
                        <a:pt x="571" y="1011"/>
                        <a:pt x="565" y="997"/>
                        <a:pt x="552" y="988"/>
                      </a:cubicBezTo>
                      <a:cubicBezTo>
                        <a:pt x="546" y="984"/>
                        <a:pt x="538" y="979"/>
                        <a:pt x="531" y="980"/>
                      </a:cubicBezTo>
                      <a:cubicBezTo>
                        <a:pt x="527" y="981"/>
                        <a:pt x="522" y="985"/>
                        <a:pt x="522" y="990"/>
                      </a:cubicBezTo>
                      <a:cubicBezTo>
                        <a:pt x="522" y="991"/>
                        <a:pt x="524" y="993"/>
                        <a:pt x="525" y="993"/>
                      </a:cubicBezTo>
                      <a:cubicBezTo>
                        <a:pt x="527" y="993"/>
                        <a:pt x="528" y="992"/>
                        <a:pt x="529" y="991"/>
                      </a:cubicBezTo>
                      <a:cubicBezTo>
                        <a:pt x="529" y="990"/>
                        <a:pt x="529" y="989"/>
                        <a:pt x="529" y="988"/>
                      </a:cubicBezTo>
                      <a:cubicBezTo>
                        <a:pt x="528" y="987"/>
                        <a:pt x="526" y="987"/>
                        <a:pt x="525" y="988"/>
                      </a:cubicBezTo>
                      <a:cubicBezTo>
                        <a:pt x="525" y="989"/>
                        <a:pt x="525" y="989"/>
                        <a:pt x="525" y="990"/>
                      </a:cubicBezTo>
                      <a:cubicBezTo>
                        <a:pt x="524" y="990"/>
                        <a:pt x="524" y="989"/>
                        <a:pt x="524" y="988"/>
                      </a:cubicBezTo>
                      <a:cubicBezTo>
                        <a:pt x="524" y="986"/>
                        <a:pt x="526" y="985"/>
                        <a:pt x="527" y="985"/>
                      </a:cubicBezTo>
                      <a:cubicBezTo>
                        <a:pt x="530" y="985"/>
                        <a:pt x="532" y="988"/>
                        <a:pt x="532" y="990"/>
                      </a:cubicBezTo>
                      <a:cubicBezTo>
                        <a:pt x="532" y="992"/>
                        <a:pt x="531" y="994"/>
                        <a:pt x="530" y="996"/>
                      </a:cubicBezTo>
                      <a:cubicBezTo>
                        <a:pt x="528" y="997"/>
                        <a:pt x="526" y="997"/>
                        <a:pt x="524" y="996"/>
                      </a:cubicBezTo>
                      <a:cubicBezTo>
                        <a:pt x="522" y="996"/>
                        <a:pt x="520" y="994"/>
                        <a:pt x="519" y="991"/>
                      </a:cubicBezTo>
                      <a:cubicBezTo>
                        <a:pt x="519" y="986"/>
                        <a:pt x="523" y="982"/>
                        <a:pt x="527" y="980"/>
                      </a:cubicBezTo>
                      <a:cubicBezTo>
                        <a:pt x="530" y="979"/>
                        <a:pt x="532" y="979"/>
                        <a:pt x="535" y="979"/>
                      </a:cubicBezTo>
                      <a:cubicBezTo>
                        <a:pt x="524" y="976"/>
                        <a:pt x="516" y="980"/>
                        <a:pt x="508" y="986"/>
                      </a:cubicBezTo>
                      <a:cubicBezTo>
                        <a:pt x="504" y="990"/>
                        <a:pt x="501" y="996"/>
                        <a:pt x="502" y="1002"/>
                      </a:cubicBezTo>
                      <a:cubicBezTo>
                        <a:pt x="502" y="1002"/>
                        <a:pt x="502" y="1002"/>
                        <a:pt x="502" y="1002"/>
                      </a:cubicBezTo>
                      <a:cubicBezTo>
                        <a:pt x="503" y="996"/>
                        <a:pt x="508" y="992"/>
                        <a:pt x="515" y="997"/>
                      </a:cubicBezTo>
                      <a:cubicBezTo>
                        <a:pt x="519" y="1001"/>
                        <a:pt x="521" y="1013"/>
                        <a:pt x="536" y="1011"/>
                      </a:cubicBezTo>
                      <a:close/>
                      <a:moveTo>
                        <a:pt x="206" y="858"/>
                      </a:moveTo>
                      <a:cubicBezTo>
                        <a:pt x="224" y="880"/>
                        <a:pt x="248" y="880"/>
                        <a:pt x="260" y="887"/>
                      </a:cubicBezTo>
                      <a:cubicBezTo>
                        <a:pt x="273" y="895"/>
                        <a:pt x="264" y="910"/>
                        <a:pt x="248" y="904"/>
                      </a:cubicBezTo>
                      <a:cubicBezTo>
                        <a:pt x="231" y="899"/>
                        <a:pt x="215" y="879"/>
                        <a:pt x="206" y="858"/>
                      </a:cubicBezTo>
                      <a:close/>
                      <a:moveTo>
                        <a:pt x="217" y="1003"/>
                      </a:moveTo>
                      <a:cubicBezTo>
                        <a:pt x="213" y="1015"/>
                        <a:pt x="193" y="1033"/>
                        <a:pt x="177" y="1035"/>
                      </a:cubicBezTo>
                      <a:cubicBezTo>
                        <a:pt x="161" y="1037"/>
                        <a:pt x="156" y="1025"/>
                        <a:pt x="173" y="1019"/>
                      </a:cubicBezTo>
                      <a:cubicBezTo>
                        <a:pt x="186" y="1015"/>
                        <a:pt x="209" y="1015"/>
                        <a:pt x="217" y="1003"/>
                      </a:cubicBezTo>
                      <a:close/>
                      <a:moveTo>
                        <a:pt x="340" y="942"/>
                      </a:moveTo>
                      <a:cubicBezTo>
                        <a:pt x="340" y="940"/>
                        <a:pt x="338" y="938"/>
                        <a:pt x="335" y="939"/>
                      </a:cubicBezTo>
                      <a:cubicBezTo>
                        <a:pt x="333" y="939"/>
                        <a:pt x="332" y="941"/>
                        <a:pt x="332" y="943"/>
                      </a:cubicBezTo>
                      <a:cubicBezTo>
                        <a:pt x="333" y="945"/>
                        <a:pt x="335" y="947"/>
                        <a:pt x="337" y="946"/>
                      </a:cubicBezTo>
                      <a:cubicBezTo>
                        <a:pt x="339" y="946"/>
                        <a:pt x="340" y="944"/>
                        <a:pt x="340" y="942"/>
                      </a:cubicBezTo>
                      <a:close/>
                      <a:moveTo>
                        <a:pt x="276" y="955"/>
                      </a:moveTo>
                      <a:cubicBezTo>
                        <a:pt x="277" y="946"/>
                        <a:pt x="290" y="949"/>
                        <a:pt x="294" y="949"/>
                      </a:cubicBezTo>
                      <a:cubicBezTo>
                        <a:pt x="297" y="949"/>
                        <a:pt x="300" y="948"/>
                        <a:pt x="302" y="946"/>
                      </a:cubicBezTo>
                      <a:cubicBezTo>
                        <a:pt x="301" y="950"/>
                        <a:pt x="296" y="958"/>
                        <a:pt x="292" y="960"/>
                      </a:cubicBezTo>
                      <a:cubicBezTo>
                        <a:pt x="288" y="964"/>
                        <a:pt x="281" y="964"/>
                        <a:pt x="276" y="958"/>
                      </a:cubicBezTo>
                      <a:cubicBezTo>
                        <a:pt x="280" y="959"/>
                        <a:pt x="285" y="958"/>
                        <a:pt x="288" y="955"/>
                      </a:cubicBezTo>
                      <a:cubicBezTo>
                        <a:pt x="286" y="956"/>
                        <a:pt x="280" y="957"/>
                        <a:pt x="276" y="955"/>
                      </a:cubicBezTo>
                      <a:close/>
                      <a:moveTo>
                        <a:pt x="333" y="962"/>
                      </a:moveTo>
                      <a:cubicBezTo>
                        <a:pt x="332" y="958"/>
                        <a:pt x="328" y="955"/>
                        <a:pt x="324" y="956"/>
                      </a:cubicBezTo>
                      <a:cubicBezTo>
                        <a:pt x="320" y="957"/>
                        <a:pt x="317" y="961"/>
                        <a:pt x="318" y="965"/>
                      </a:cubicBezTo>
                      <a:cubicBezTo>
                        <a:pt x="319" y="969"/>
                        <a:pt x="323" y="972"/>
                        <a:pt x="327" y="971"/>
                      </a:cubicBezTo>
                      <a:cubicBezTo>
                        <a:pt x="331" y="970"/>
                        <a:pt x="334" y="966"/>
                        <a:pt x="333" y="962"/>
                      </a:cubicBezTo>
                      <a:close/>
                      <a:moveTo>
                        <a:pt x="339" y="951"/>
                      </a:moveTo>
                      <a:cubicBezTo>
                        <a:pt x="339" y="949"/>
                        <a:pt x="336" y="947"/>
                        <a:pt x="334" y="947"/>
                      </a:cubicBezTo>
                      <a:cubicBezTo>
                        <a:pt x="331" y="948"/>
                        <a:pt x="329" y="951"/>
                        <a:pt x="330" y="953"/>
                      </a:cubicBezTo>
                      <a:cubicBezTo>
                        <a:pt x="330" y="956"/>
                        <a:pt x="333" y="958"/>
                        <a:pt x="335" y="957"/>
                      </a:cubicBezTo>
                      <a:cubicBezTo>
                        <a:pt x="338" y="957"/>
                        <a:pt x="340" y="954"/>
                        <a:pt x="339" y="951"/>
                      </a:cubicBezTo>
                      <a:close/>
                      <a:moveTo>
                        <a:pt x="229" y="987"/>
                      </a:moveTo>
                      <a:cubicBezTo>
                        <a:pt x="231" y="984"/>
                        <a:pt x="232" y="981"/>
                        <a:pt x="231" y="979"/>
                      </a:cubicBezTo>
                      <a:cubicBezTo>
                        <a:pt x="230" y="975"/>
                        <a:pt x="227" y="971"/>
                        <a:pt x="223" y="970"/>
                      </a:cubicBezTo>
                      <a:cubicBezTo>
                        <a:pt x="217" y="969"/>
                        <a:pt x="213" y="973"/>
                        <a:pt x="211" y="977"/>
                      </a:cubicBezTo>
                      <a:cubicBezTo>
                        <a:pt x="208" y="984"/>
                        <a:pt x="214" y="987"/>
                        <a:pt x="216" y="991"/>
                      </a:cubicBezTo>
                      <a:cubicBezTo>
                        <a:pt x="218" y="996"/>
                        <a:pt x="215" y="1003"/>
                        <a:pt x="209" y="1007"/>
                      </a:cubicBezTo>
                      <a:cubicBezTo>
                        <a:pt x="202" y="1011"/>
                        <a:pt x="194" y="1011"/>
                        <a:pt x="187" y="1006"/>
                      </a:cubicBezTo>
                      <a:cubicBezTo>
                        <a:pt x="184" y="1003"/>
                        <a:pt x="182" y="998"/>
                        <a:pt x="185" y="993"/>
                      </a:cubicBezTo>
                      <a:cubicBezTo>
                        <a:pt x="186" y="998"/>
                        <a:pt x="193" y="1001"/>
                        <a:pt x="197" y="996"/>
                      </a:cubicBezTo>
                      <a:cubicBezTo>
                        <a:pt x="199" y="993"/>
                        <a:pt x="200" y="985"/>
                        <a:pt x="201" y="977"/>
                      </a:cubicBezTo>
                      <a:cubicBezTo>
                        <a:pt x="203" y="969"/>
                        <a:pt x="205" y="962"/>
                        <a:pt x="210" y="958"/>
                      </a:cubicBezTo>
                      <a:cubicBezTo>
                        <a:pt x="220" y="948"/>
                        <a:pt x="236" y="950"/>
                        <a:pt x="243" y="961"/>
                      </a:cubicBezTo>
                      <a:cubicBezTo>
                        <a:pt x="247" y="968"/>
                        <a:pt x="247" y="975"/>
                        <a:pt x="246" y="981"/>
                      </a:cubicBezTo>
                      <a:cubicBezTo>
                        <a:pt x="245" y="988"/>
                        <a:pt x="236" y="1006"/>
                        <a:pt x="240" y="1014"/>
                      </a:cubicBezTo>
                      <a:cubicBezTo>
                        <a:pt x="243" y="1020"/>
                        <a:pt x="249" y="1021"/>
                        <a:pt x="252" y="1018"/>
                      </a:cubicBezTo>
                      <a:cubicBezTo>
                        <a:pt x="254" y="1023"/>
                        <a:pt x="248" y="1029"/>
                        <a:pt x="242" y="1029"/>
                      </a:cubicBezTo>
                      <a:cubicBezTo>
                        <a:pt x="230" y="1029"/>
                        <a:pt x="219" y="1017"/>
                        <a:pt x="220" y="1003"/>
                      </a:cubicBezTo>
                      <a:cubicBezTo>
                        <a:pt x="221" y="997"/>
                        <a:pt x="224" y="993"/>
                        <a:pt x="229" y="987"/>
                      </a:cubicBezTo>
                      <a:close/>
                      <a:moveTo>
                        <a:pt x="101" y="1016"/>
                      </a:moveTo>
                      <a:cubicBezTo>
                        <a:pt x="100" y="1014"/>
                        <a:pt x="102" y="1011"/>
                        <a:pt x="104" y="1011"/>
                      </a:cubicBezTo>
                      <a:cubicBezTo>
                        <a:pt x="106" y="1010"/>
                        <a:pt x="108" y="1011"/>
                        <a:pt x="109" y="1013"/>
                      </a:cubicBezTo>
                      <a:cubicBezTo>
                        <a:pt x="110" y="1016"/>
                        <a:pt x="109" y="1018"/>
                        <a:pt x="106" y="1019"/>
                      </a:cubicBezTo>
                      <a:cubicBezTo>
                        <a:pt x="104" y="1019"/>
                        <a:pt x="102" y="1018"/>
                        <a:pt x="101" y="1016"/>
                      </a:cubicBezTo>
                      <a:close/>
                      <a:moveTo>
                        <a:pt x="97" y="1009"/>
                      </a:moveTo>
                      <a:cubicBezTo>
                        <a:pt x="96" y="1007"/>
                        <a:pt x="97" y="1006"/>
                        <a:pt x="99" y="1005"/>
                      </a:cubicBezTo>
                      <a:cubicBezTo>
                        <a:pt x="100" y="1004"/>
                        <a:pt x="102" y="1005"/>
                        <a:pt x="103" y="1007"/>
                      </a:cubicBezTo>
                      <a:cubicBezTo>
                        <a:pt x="103" y="1009"/>
                        <a:pt x="102" y="1011"/>
                        <a:pt x="101" y="1011"/>
                      </a:cubicBezTo>
                      <a:cubicBezTo>
                        <a:pt x="99" y="1012"/>
                        <a:pt x="97" y="1011"/>
                        <a:pt x="97" y="1009"/>
                      </a:cubicBezTo>
                      <a:close/>
                      <a:moveTo>
                        <a:pt x="110" y="1021"/>
                      </a:moveTo>
                      <a:cubicBezTo>
                        <a:pt x="109" y="1018"/>
                        <a:pt x="111" y="1014"/>
                        <a:pt x="114" y="1013"/>
                      </a:cubicBezTo>
                      <a:cubicBezTo>
                        <a:pt x="118" y="1012"/>
                        <a:pt x="121" y="1014"/>
                        <a:pt x="122" y="1017"/>
                      </a:cubicBezTo>
                      <a:cubicBezTo>
                        <a:pt x="124" y="1020"/>
                        <a:pt x="122" y="1024"/>
                        <a:pt x="118" y="1025"/>
                      </a:cubicBezTo>
                      <a:cubicBezTo>
                        <a:pt x="115" y="1026"/>
                        <a:pt x="111" y="1024"/>
                        <a:pt x="110" y="1021"/>
                      </a:cubicBezTo>
                      <a:close/>
                      <a:moveTo>
                        <a:pt x="227" y="985"/>
                      </a:moveTo>
                      <a:cubicBezTo>
                        <a:pt x="230" y="981"/>
                        <a:pt x="230" y="976"/>
                        <a:pt x="226" y="973"/>
                      </a:cubicBezTo>
                      <a:cubicBezTo>
                        <a:pt x="219" y="969"/>
                        <a:pt x="211" y="977"/>
                        <a:pt x="213" y="983"/>
                      </a:cubicBezTo>
                      <a:cubicBezTo>
                        <a:pt x="215" y="988"/>
                        <a:pt x="219" y="990"/>
                        <a:pt x="218" y="997"/>
                      </a:cubicBezTo>
                      <a:cubicBezTo>
                        <a:pt x="221" y="990"/>
                        <a:pt x="224" y="990"/>
                        <a:pt x="227" y="985"/>
                      </a:cubicBezTo>
                      <a:close/>
                      <a:moveTo>
                        <a:pt x="235" y="951"/>
                      </a:moveTo>
                      <a:cubicBezTo>
                        <a:pt x="228" y="946"/>
                        <a:pt x="218" y="948"/>
                        <a:pt x="214" y="951"/>
                      </a:cubicBezTo>
                      <a:cubicBezTo>
                        <a:pt x="208" y="946"/>
                        <a:pt x="215" y="930"/>
                        <a:pt x="227" y="933"/>
                      </a:cubicBezTo>
                      <a:cubicBezTo>
                        <a:pt x="235" y="935"/>
                        <a:pt x="239" y="944"/>
                        <a:pt x="235" y="951"/>
                      </a:cubicBezTo>
                      <a:close/>
                      <a:moveTo>
                        <a:pt x="167" y="1054"/>
                      </a:moveTo>
                      <a:cubicBezTo>
                        <a:pt x="177" y="1043"/>
                        <a:pt x="190" y="1057"/>
                        <a:pt x="196" y="1061"/>
                      </a:cubicBezTo>
                      <a:cubicBezTo>
                        <a:pt x="200" y="1065"/>
                        <a:pt x="203" y="1066"/>
                        <a:pt x="208" y="1065"/>
                      </a:cubicBezTo>
                      <a:cubicBezTo>
                        <a:pt x="204" y="1069"/>
                        <a:pt x="190" y="1074"/>
                        <a:pt x="183" y="1075"/>
                      </a:cubicBezTo>
                      <a:cubicBezTo>
                        <a:pt x="174" y="1075"/>
                        <a:pt x="165" y="1070"/>
                        <a:pt x="165" y="1058"/>
                      </a:cubicBezTo>
                      <a:cubicBezTo>
                        <a:pt x="169" y="1062"/>
                        <a:pt x="176" y="1065"/>
                        <a:pt x="182" y="1064"/>
                      </a:cubicBezTo>
                      <a:cubicBezTo>
                        <a:pt x="179" y="1064"/>
                        <a:pt x="171" y="1059"/>
                        <a:pt x="167" y="1054"/>
                      </a:cubicBezTo>
                      <a:close/>
                      <a:moveTo>
                        <a:pt x="208" y="923"/>
                      </a:moveTo>
                      <a:cubicBezTo>
                        <a:pt x="186" y="948"/>
                        <a:pt x="158" y="946"/>
                        <a:pt x="145" y="954"/>
                      </a:cubicBezTo>
                      <a:cubicBezTo>
                        <a:pt x="130" y="962"/>
                        <a:pt x="139" y="980"/>
                        <a:pt x="157" y="974"/>
                      </a:cubicBezTo>
                      <a:cubicBezTo>
                        <a:pt x="178" y="969"/>
                        <a:pt x="197" y="946"/>
                        <a:pt x="208" y="923"/>
                      </a:cubicBezTo>
                      <a:close/>
                      <a:moveTo>
                        <a:pt x="333" y="921"/>
                      </a:moveTo>
                      <a:cubicBezTo>
                        <a:pt x="332" y="924"/>
                        <a:pt x="330" y="927"/>
                        <a:pt x="328" y="930"/>
                      </a:cubicBezTo>
                      <a:cubicBezTo>
                        <a:pt x="321" y="939"/>
                        <a:pt x="310" y="945"/>
                        <a:pt x="297" y="946"/>
                      </a:cubicBezTo>
                      <a:cubicBezTo>
                        <a:pt x="283" y="945"/>
                        <a:pt x="268" y="936"/>
                        <a:pt x="265" y="921"/>
                      </a:cubicBezTo>
                      <a:cubicBezTo>
                        <a:pt x="264" y="915"/>
                        <a:pt x="265" y="909"/>
                        <a:pt x="269" y="904"/>
                      </a:cubicBezTo>
                      <a:cubicBezTo>
                        <a:pt x="271" y="900"/>
                        <a:pt x="274" y="898"/>
                        <a:pt x="278" y="897"/>
                      </a:cubicBezTo>
                      <a:cubicBezTo>
                        <a:pt x="283" y="896"/>
                        <a:pt x="288" y="897"/>
                        <a:pt x="292" y="901"/>
                      </a:cubicBezTo>
                      <a:cubicBezTo>
                        <a:pt x="295" y="903"/>
                        <a:pt x="296" y="907"/>
                        <a:pt x="296" y="911"/>
                      </a:cubicBezTo>
                      <a:cubicBezTo>
                        <a:pt x="295" y="918"/>
                        <a:pt x="288" y="923"/>
                        <a:pt x="281" y="922"/>
                      </a:cubicBezTo>
                      <a:cubicBezTo>
                        <a:pt x="274" y="922"/>
                        <a:pt x="269" y="915"/>
                        <a:pt x="270" y="908"/>
                      </a:cubicBezTo>
                      <a:cubicBezTo>
                        <a:pt x="271" y="902"/>
                        <a:pt x="275" y="898"/>
                        <a:pt x="280" y="897"/>
                      </a:cubicBezTo>
                      <a:cubicBezTo>
                        <a:pt x="279" y="897"/>
                        <a:pt x="279" y="897"/>
                        <a:pt x="278" y="897"/>
                      </a:cubicBezTo>
                      <a:cubicBezTo>
                        <a:pt x="274" y="898"/>
                        <a:pt x="271" y="901"/>
                        <a:pt x="269" y="904"/>
                      </a:cubicBezTo>
                      <a:cubicBezTo>
                        <a:pt x="266" y="909"/>
                        <a:pt x="265" y="915"/>
                        <a:pt x="266" y="921"/>
                      </a:cubicBezTo>
                      <a:cubicBezTo>
                        <a:pt x="269" y="935"/>
                        <a:pt x="284" y="944"/>
                        <a:pt x="297" y="944"/>
                      </a:cubicBezTo>
                      <a:cubicBezTo>
                        <a:pt x="310" y="943"/>
                        <a:pt x="321" y="936"/>
                        <a:pt x="327" y="926"/>
                      </a:cubicBezTo>
                      <a:cubicBezTo>
                        <a:pt x="329" y="924"/>
                        <a:pt x="330" y="921"/>
                        <a:pt x="331" y="919"/>
                      </a:cubicBezTo>
                      <a:lnTo>
                        <a:pt x="333" y="921"/>
                      </a:lnTo>
                      <a:close/>
                      <a:moveTo>
                        <a:pt x="321" y="870"/>
                      </a:moveTo>
                      <a:cubicBezTo>
                        <a:pt x="326" y="857"/>
                        <a:pt x="339" y="847"/>
                        <a:pt x="356" y="849"/>
                      </a:cubicBezTo>
                      <a:cubicBezTo>
                        <a:pt x="362" y="850"/>
                        <a:pt x="367" y="852"/>
                        <a:pt x="372" y="857"/>
                      </a:cubicBezTo>
                      <a:cubicBezTo>
                        <a:pt x="376" y="860"/>
                        <a:pt x="378" y="864"/>
                        <a:pt x="379" y="869"/>
                      </a:cubicBezTo>
                      <a:cubicBezTo>
                        <a:pt x="380" y="876"/>
                        <a:pt x="377" y="882"/>
                        <a:pt x="372" y="886"/>
                      </a:cubicBezTo>
                      <a:cubicBezTo>
                        <a:pt x="369" y="888"/>
                        <a:pt x="366" y="889"/>
                        <a:pt x="362" y="889"/>
                      </a:cubicBezTo>
                      <a:cubicBezTo>
                        <a:pt x="356" y="888"/>
                        <a:pt x="352" y="883"/>
                        <a:pt x="351" y="878"/>
                      </a:cubicBezTo>
                      <a:cubicBezTo>
                        <a:pt x="350" y="875"/>
                        <a:pt x="350" y="873"/>
                        <a:pt x="352" y="870"/>
                      </a:cubicBezTo>
                      <a:cubicBezTo>
                        <a:pt x="354" y="865"/>
                        <a:pt x="361" y="863"/>
                        <a:pt x="366" y="865"/>
                      </a:cubicBezTo>
                      <a:cubicBezTo>
                        <a:pt x="371" y="868"/>
                        <a:pt x="373" y="875"/>
                        <a:pt x="371" y="880"/>
                      </a:cubicBezTo>
                      <a:cubicBezTo>
                        <a:pt x="368" y="885"/>
                        <a:pt x="362" y="887"/>
                        <a:pt x="356" y="884"/>
                      </a:cubicBezTo>
                      <a:cubicBezTo>
                        <a:pt x="355" y="884"/>
                        <a:pt x="353" y="882"/>
                        <a:pt x="352" y="881"/>
                      </a:cubicBezTo>
                      <a:cubicBezTo>
                        <a:pt x="352" y="881"/>
                        <a:pt x="352" y="881"/>
                        <a:pt x="352" y="881"/>
                      </a:cubicBezTo>
                      <a:cubicBezTo>
                        <a:pt x="355" y="885"/>
                        <a:pt x="358" y="887"/>
                        <a:pt x="362" y="888"/>
                      </a:cubicBezTo>
                      <a:cubicBezTo>
                        <a:pt x="366" y="889"/>
                        <a:pt x="369" y="888"/>
                        <a:pt x="372" y="885"/>
                      </a:cubicBezTo>
                      <a:cubicBezTo>
                        <a:pt x="377" y="881"/>
                        <a:pt x="378" y="876"/>
                        <a:pt x="378" y="870"/>
                      </a:cubicBezTo>
                      <a:cubicBezTo>
                        <a:pt x="377" y="865"/>
                        <a:pt x="375" y="861"/>
                        <a:pt x="371" y="858"/>
                      </a:cubicBezTo>
                      <a:cubicBezTo>
                        <a:pt x="367" y="854"/>
                        <a:pt x="362" y="852"/>
                        <a:pt x="356" y="851"/>
                      </a:cubicBezTo>
                      <a:cubicBezTo>
                        <a:pt x="339" y="849"/>
                        <a:pt x="327" y="859"/>
                        <a:pt x="323" y="872"/>
                      </a:cubicBezTo>
                      <a:lnTo>
                        <a:pt x="321" y="870"/>
                      </a:lnTo>
                      <a:close/>
                      <a:moveTo>
                        <a:pt x="505" y="676"/>
                      </a:moveTo>
                      <a:cubicBezTo>
                        <a:pt x="508" y="676"/>
                        <a:pt x="511" y="679"/>
                        <a:pt x="510" y="683"/>
                      </a:cubicBezTo>
                      <a:cubicBezTo>
                        <a:pt x="510" y="686"/>
                        <a:pt x="507" y="689"/>
                        <a:pt x="504" y="688"/>
                      </a:cubicBezTo>
                      <a:cubicBezTo>
                        <a:pt x="500" y="688"/>
                        <a:pt x="498" y="685"/>
                        <a:pt x="498" y="681"/>
                      </a:cubicBezTo>
                      <a:cubicBezTo>
                        <a:pt x="498" y="678"/>
                        <a:pt x="501" y="675"/>
                        <a:pt x="505" y="676"/>
                      </a:cubicBezTo>
                      <a:close/>
                      <a:moveTo>
                        <a:pt x="517" y="674"/>
                      </a:moveTo>
                      <a:cubicBezTo>
                        <a:pt x="520" y="674"/>
                        <a:pt x="522" y="676"/>
                        <a:pt x="521" y="679"/>
                      </a:cubicBezTo>
                      <a:cubicBezTo>
                        <a:pt x="521" y="682"/>
                        <a:pt x="519" y="684"/>
                        <a:pt x="516" y="683"/>
                      </a:cubicBezTo>
                      <a:cubicBezTo>
                        <a:pt x="513" y="683"/>
                        <a:pt x="511" y="681"/>
                        <a:pt x="512" y="678"/>
                      </a:cubicBezTo>
                      <a:cubicBezTo>
                        <a:pt x="512" y="675"/>
                        <a:pt x="514" y="673"/>
                        <a:pt x="517" y="674"/>
                      </a:cubicBezTo>
                      <a:close/>
                      <a:moveTo>
                        <a:pt x="492" y="685"/>
                      </a:moveTo>
                      <a:cubicBezTo>
                        <a:pt x="497" y="686"/>
                        <a:pt x="501" y="690"/>
                        <a:pt x="501" y="696"/>
                      </a:cubicBezTo>
                      <a:cubicBezTo>
                        <a:pt x="501" y="701"/>
                        <a:pt x="496" y="705"/>
                        <a:pt x="490" y="705"/>
                      </a:cubicBezTo>
                      <a:cubicBezTo>
                        <a:pt x="485" y="704"/>
                        <a:pt x="481" y="699"/>
                        <a:pt x="482" y="694"/>
                      </a:cubicBezTo>
                      <a:cubicBezTo>
                        <a:pt x="482" y="689"/>
                        <a:pt x="487" y="685"/>
                        <a:pt x="492" y="685"/>
                      </a:cubicBezTo>
                      <a:close/>
                      <a:moveTo>
                        <a:pt x="613" y="900"/>
                      </a:moveTo>
                      <a:cubicBezTo>
                        <a:pt x="623" y="887"/>
                        <a:pt x="625" y="864"/>
                        <a:pt x="618" y="849"/>
                      </a:cubicBezTo>
                      <a:cubicBezTo>
                        <a:pt x="610" y="835"/>
                        <a:pt x="595" y="837"/>
                        <a:pt x="600" y="855"/>
                      </a:cubicBezTo>
                      <a:cubicBezTo>
                        <a:pt x="604" y="868"/>
                        <a:pt x="618" y="886"/>
                        <a:pt x="613" y="900"/>
                      </a:cubicBezTo>
                      <a:close/>
                      <a:moveTo>
                        <a:pt x="403" y="901"/>
                      </a:moveTo>
                      <a:cubicBezTo>
                        <a:pt x="397" y="925"/>
                        <a:pt x="407" y="961"/>
                        <a:pt x="426" y="968"/>
                      </a:cubicBezTo>
                      <a:cubicBezTo>
                        <a:pt x="445" y="975"/>
                        <a:pt x="452" y="955"/>
                        <a:pt x="435" y="949"/>
                      </a:cubicBezTo>
                      <a:cubicBezTo>
                        <a:pt x="426" y="945"/>
                        <a:pt x="404" y="928"/>
                        <a:pt x="403" y="901"/>
                      </a:cubicBezTo>
                      <a:close/>
                      <a:moveTo>
                        <a:pt x="396" y="912"/>
                      </a:moveTo>
                      <a:cubicBezTo>
                        <a:pt x="396" y="921"/>
                        <a:pt x="391" y="929"/>
                        <a:pt x="385" y="936"/>
                      </a:cubicBezTo>
                      <a:cubicBezTo>
                        <a:pt x="370" y="949"/>
                        <a:pt x="344" y="954"/>
                        <a:pt x="339" y="972"/>
                      </a:cubicBezTo>
                      <a:cubicBezTo>
                        <a:pt x="336" y="979"/>
                        <a:pt x="338" y="988"/>
                        <a:pt x="345" y="994"/>
                      </a:cubicBezTo>
                      <a:cubicBezTo>
                        <a:pt x="348" y="997"/>
                        <a:pt x="353" y="997"/>
                        <a:pt x="357" y="994"/>
                      </a:cubicBezTo>
                      <a:cubicBezTo>
                        <a:pt x="353" y="994"/>
                        <a:pt x="348" y="990"/>
                        <a:pt x="347" y="985"/>
                      </a:cubicBezTo>
                      <a:cubicBezTo>
                        <a:pt x="347" y="980"/>
                        <a:pt x="351" y="974"/>
                        <a:pt x="357" y="972"/>
                      </a:cubicBezTo>
                      <a:cubicBezTo>
                        <a:pt x="374" y="965"/>
                        <a:pt x="392" y="960"/>
                        <a:pt x="399" y="940"/>
                      </a:cubicBezTo>
                      <a:cubicBezTo>
                        <a:pt x="401" y="932"/>
                        <a:pt x="400" y="923"/>
                        <a:pt x="396" y="912"/>
                      </a:cubicBezTo>
                      <a:close/>
                      <a:moveTo>
                        <a:pt x="361" y="676"/>
                      </a:moveTo>
                      <a:cubicBezTo>
                        <a:pt x="365" y="690"/>
                        <a:pt x="346" y="694"/>
                        <a:pt x="339" y="697"/>
                      </a:cubicBezTo>
                      <a:cubicBezTo>
                        <a:pt x="334" y="699"/>
                        <a:pt x="332" y="701"/>
                        <a:pt x="330" y="705"/>
                      </a:cubicBezTo>
                      <a:cubicBezTo>
                        <a:pt x="329" y="700"/>
                        <a:pt x="331" y="685"/>
                        <a:pt x="334" y="679"/>
                      </a:cubicBezTo>
                      <a:cubicBezTo>
                        <a:pt x="339" y="671"/>
                        <a:pt x="348" y="666"/>
                        <a:pt x="359" y="672"/>
                      </a:cubicBezTo>
                      <a:cubicBezTo>
                        <a:pt x="353" y="673"/>
                        <a:pt x="346" y="678"/>
                        <a:pt x="344" y="683"/>
                      </a:cubicBezTo>
                      <a:cubicBezTo>
                        <a:pt x="346" y="681"/>
                        <a:pt x="354" y="677"/>
                        <a:pt x="361" y="676"/>
                      </a:cubicBezTo>
                      <a:close/>
                      <a:moveTo>
                        <a:pt x="648" y="734"/>
                      </a:moveTo>
                      <a:cubicBezTo>
                        <a:pt x="651" y="736"/>
                        <a:pt x="656" y="735"/>
                        <a:pt x="657" y="732"/>
                      </a:cubicBezTo>
                      <a:cubicBezTo>
                        <a:pt x="657" y="730"/>
                        <a:pt x="656" y="728"/>
                        <a:pt x="655" y="728"/>
                      </a:cubicBezTo>
                      <a:cubicBezTo>
                        <a:pt x="654" y="728"/>
                        <a:pt x="653" y="729"/>
                        <a:pt x="653" y="730"/>
                      </a:cubicBezTo>
                      <a:cubicBezTo>
                        <a:pt x="652" y="729"/>
                        <a:pt x="652" y="728"/>
                        <a:pt x="652" y="727"/>
                      </a:cubicBezTo>
                      <a:cubicBezTo>
                        <a:pt x="652" y="725"/>
                        <a:pt x="655" y="722"/>
                        <a:pt x="659" y="723"/>
                      </a:cubicBezTo>
                      <a:cubicBezTo>
                        <a:pt x="661" y="723"/>
                        <a:pt x="665" y="725"/>
                        <a:pt x="665" y="728"/>
                      </a:cubicBezTo>
                      <a:cubicBezTo>
                        <a:pt x="666" y="732"/>
                        <a:pt x="664" y="736"/>
                        <a:pt x="664" y="738"/>
                      </a:cubicBezTo>
                      <a:cubicBezTo>
                        <a:pt x="665" y="742"/>
                        <a:pt x="668" y="743"/>
                        <a:pt x="671" y="743"/>
                      </a:cubicBezTo>
                      <a:cubicBezTo>
                        <a:pt x="667" y="745"/>
                        <a:pt x="666" y="745"/>
                        <a:pt x="665" y="749"/>
                      </a:cubicBezTo>
                      <a:cubicBezTo>
                        <a:pt x="665" y="753"/>
                        <a:pt x="666" y="766"/>
                        <a:pt x="653" y="767"/>
                      </a:cubicBezTo>
                      <a:cubicBezTo>
                        <a:pt x="661" y="769"/>
                        <a:pt x="668" y="765"/>
                        <a:pt x="673" y="759"/>
                      </a:cubicBezTo>
                      <a:cubicBezTo>
                        <a:pt x="678" y="753"/>
                        <a:pt x="681" y="745"/>
                        <a:pt x="679" y="737"/>
                      </a:cubicBezTo>
                      <a:cubicBezTo>
                        <a:pt x="677" y="728"/>
                        <a:pt x="666" y="719"/>
                        <a:pt x="656" y="719"/>
                      </a:cubicBezTo>
                      <a:cubicBezTo>
                        <a:pt x="651" y="719"/>
                        <a:pt x="645" y="722"/>
                        <a:pt x="645" y="728"/>
                      </a:cubicBezTo>
                      <a:cubicBezTo>
                        <a:pt x="645" y="730"/>
                        <a:pt x="646" y="733"/>
                        <a:pt x="648" y="734"/>
                      </a:cubicBezTo>
                      <a:close/>
                      <a:moveTo>
                        <a:pt x="677" y="770"/>
                      </a:moveTo>
                      <a:cubicBezTo>
                        <a:pt x="699" y="770"/>
                        <a:pt x="712" y="783"/>
                        <a:pt x="722" y="787"/>
                      </a:cubicBezTo>
                      <a:cubicBezTo>
                        <a:pt x="732" y="793"/>
                        <a:pt x="738" y="784"/>
                        <a:pt x="728" y="776"/>
                      </a:cubicBezTo>
                      <a:cubicBezTo>
                        <a:pt x="717" y="767"/>
                        <a:pt x="688" y="766"/>
                        <a:pt x="677" y="770"/>
                      </a:cubicBezTo>
                      <a:close/>
                      <a:moveTo>
                        <a:pt x="388" y="641"/>
                      </a:moveTo>
                      <a:cubicBezTo>
                        <a:pt x="386" y="642"/>
                        <a:pt x="385" y="644"/>
                        <a:pt x="385" y="646"/>
                      </a:cubicBezTo>
                      <a:cubicBezTo>
                        <a:pt x="386" y="648"/>
                        <a:pt x="388" y="649"/>
                        <a:pt x="390" y="648"/>
                      </a:cubicBezTo>
                      <a:cubicBezTo>
                        <a:pt x="392" y="648"/>
                        <a:pt x="393" y="646"/>
                        <a:pt x="393" y="644"/>
                      </a:cubicBezTo>
                      <a:cubicBezTo>
                        <a:pt x="392" y="641"/>
                        <a:pt x="390" y="640"/>
                        <a:pt x="388" y="641"/>
                      </a:cubicBezTo>
                      <a:close/>
                      <a:moveTo>
                        <a:pt x="365" y="625"/>
                      </a:moveTo>
                      <a:cubicBezTo>
                        <a:pt x="361" y="626"/>
                        <a:pt x="359" y="630"/>
                        <a:pt x="360" y="634"/>
                      </a:cubicBezTo>
                      <a:cubicBezTo>
                        <a:pt x="361" y="638"/>
                        <a:pt x="365" y="640"/>
                        <a:pt x="369" y="639"/>
                      </a:cubicBezTo>
                      <a:cubicBezTo>
                        <a:pt x="373" y="638"/>
                        <a:pt x="375" y="634"/>
                        <a:pt x="374" y="630"/>
                      </a:cubicBezTo>
                      <a:cubicBezTo>
                        <a:pt x="373" y="626"/>
                        <a:pt x="369" y="624"/>
                        <a:pt x="365" y="625"/>
                      </a:cubicBezTo>
                      <a:close/>
                      <a:moveTo>
                        <a:pt x="379" y="632"/>
                      </a:moveTo>
                      <a:cubicBezTo>
                        <a:pt x="376" y="633"/>
                        <a:pt x="375" y="636"/>
                        <a:pt x="376" y="639"/>
                      </a:cubicBezTo>
                      <a:cubicBezTo>
                        <a:pt x="376" y="642"/>
                        <a:pt x="379" y="643"/>
                        <a:pt x="382" y="642"/>
                      </a:cubicBezTo>
                      <a:cubicBezTo>
                        <a:pt x="385" y="641"/>
                        <a:pt x="387" y="638"/>
                        <a:pt x="386" y="636"/>
                      </a:cubicBezTo>
                      <a:cubicBezTo>
                        <a:pt x="385" y="633"/>
                        <a:pt x="382" y="631"/>
                        <a:pt x="379" y="632"/>
                      </a:cubicBezTo>
                      <a:close/>
                      <a:moveTo>
                        <a:pt x="345" y="640"/>
                      </a:moveTo>
                      <a:cubicBezTo>
                        <a:pt x="356" y="625"/>
                        <a:pt x="333" y="612"/>
                        <a:pt x="327" y="607"/>
                      </a:cubicBezTo>
                      <a:cubicBezTo>
                        <a:pt x="321" y="602"/>
                        <a:pt x="319" y="598"/>
                        <a:pt x="319" y="592"/>
                      </a:cubicBezTo>
                      <a:cubicBezTo>
                        <a:pt x="315" y="599"/>
                        <a:pt x="312" y="617"/>
                        <a:pt x="313" y="626"/>
                      </a:cubicBezTo>
                      <a:cubicBezTo>
                        <a:pt x="316" y="639"/>
                        <a:pt x="325" y="648"/>
                        <a:pt x="341" y="645"/>
                      </a:cubicBezTo>
                      <a:cubicBezTo>
                        <a:pt x="334" y="641"/>
                        <a:pt x="327" y="633"/>
                        <a:pt x="327" y="625"/>
                      </a:cubicBezTo>
                      <a:cubicBezTo>
                        <a:pt x="329" y="629"/>
                        <a:pt x="337" y="637"/>
                        <a:pt x="345" y="640"/>
                      </a:cubicBezTo>
                      <a:close/>
                      <a:moveTo>
                        <a:pt x="332" y="656"/>
                      </a:moveTo>
                      <a:cubicBezTo>
                        <a:pt x="296" y="649"/>
                        <a:pt x="254" y="679"/>
                        <a:pt x="254" y="710"/>
                      </a:cubicBezTo>
                      <a:cubicBezTo>
                        <a:pt x="255" y="735"/>
                        <a:pt x="278" y="733"/>
                        <a:pt x="282" y="711"/>
                      </a:cubicBezTo>
                      <a:cubicBezTo>
                        <a:pt x="284" y="696"/>
                        <a:pt x="293" y="658"/>
                        <a:pt x="332" y="656"/>
                      </a:cubicBezTo>
                      <a:close/>
                      <a:moveTo>
                        <a:pt x="479" y="936"/>
                      </a:moveTo>
                      <a:cubicBezTo>
                        <a:pt x="479" y="939"/>
                        <a:pt x="480" y="941"/>
                        <a:pt x="483" y="941"/>
                      </a:cubicBezTo>
                      <a:cubicBezTo>
                        <a:pt x="485" y="942"/>
                        <a:pt x="488" y="940"/>
                        <a:pt x="488" y="937"/>
                      </a:cubicBezTo>
                      <a:cubicBezTo>
                        <a:pt x="488" y="935"/>
                        <a:pt x="487" y="932"/>
                        <a:pt x="484" y="932"/>
                      </a:cubicBezTo>
                      <a:cubicBezTo>
                        <a:pt x="481" y="932"/>
                        <a:pt x="479" y="934"/>
                        <a:pt x="479" y="936"/>
                      </a:cubicBezTo>
                      <a:close/>
                      <a:moveTo>
                        <a:pt x="465" y="939"/>
                      </a:moveTo>
                      <a:cubicBezTo>
                        <a:pt x="465" y="942"/>
                        <a:pt x="467" y="945"/>
                        <a:pt x="470" y="945"/>
                      </a:cubicBezTo>
                      <a:cubicBezTo>
                        <a:pt x="473" y="946"/>
                        <a:pt x="476" y="944"/>
                        <a:pt x="477" y="940"/>
                      </a:cubicBezTo>
                      <a:cubicBezTo>
                        <a:pt x="477" y="937"/>
                        <a:pt x="475" y="934"/>
                        <a:pt x="472" y="934"/>
                      </a:cubicBezTo>
                      <a:cubicBezTo>
                        <a:pt x="469" y="934"/>
                        <a:pt x="466" y="936"/>
                        <a:pt x="465" y="939"/>
                      </a:cubicBezTo>
                      <a:close/>
                      <a:moveTo>
                        <a:pt x="448" y="939"/>
                      </a:moveTo>
                      <a:cubicBezTo>
                        <a:pt x="447" y="943"/>
                        <a:pt x="450" y="947"/>
                        <a:pt x="454" y="948"/>
                      </a:cubicBezTo>
                      <a:cubicBezTo>
                        <a:pt x="459" y="948"/>
                        <a:pt x="462" y="945"/>
                        <a:pt x="463" y="941"/>
                      </a:cubicBezTo>
                      <a:cubicBezTo>
                        <a:pt x="463" y="937"/>
                        <a:pt x="460" y="933"/>
                        <a:pt x="456" y="933"/>
                      </a:cubicBezTo>
                      <a:cubicBezTo>
                        <a:pt x="452" y="932"/>
                        <a:pt x="448" y="935"/>
                        <a:pt x="448" y="939"/>
                      </a:cubicBezTo>
                      <a:close/>
                      <a:moveTo>
                        <a:pt x="455" y="877"/>
                      </a:moveTo>
                      <a:cubicBezTo>
                        <a:pt x="461" y="873"/>
                        <a:pt x="471" y="870"/>
                        <a:pt x="480" y="874"/>
                      </a:cubicBezTo>
                      <a:cubicBezTo>
                        <a:pt x="495" y="881"/>
                        <a:pt x="499" y="895"/>
                        <a:pt x="493" y="910"/>
                      </a:cubicBezTo>
                      <a:cubicBezTo>
                        <a:pt x="483" y="937"/>
                        <a:pt x="515" y="950"/>
                        <a:pt x="527" y="920"/>
                      </a:cubicBezTo>
                      <a:cubicBezTo>
                        <a:pt x="532" y="906"/>
                        <a:pt x="526" y="889"/>
                        <a:pt x="518" y="879"/>
                      </a:cubicBezTo>
                      <a:cubicBezTo>
                        <a:pt x="502" y="860"/>
                        <a:pt x="467" y="856"/>
                        <a:pt x="455" y="877"/>
                      </a:cubicBezTo>
                      <a:close/>
                      <a:moveTo>
                        <a:pt x="545" y="881"/>
                      </a:moveTo>
                      <a:cubicBezTo>
                        <a:pt x="550" y="830"/>
                        <a:pt x="606" y="787"/>
                        <a:pt x="646" y="801"/>
                      </a:cubicBezTo>
                      <a:cubicBezTo>
                        <a:pt x="679" y="812"/>
                        <a:pt x="667" y="840"/>
                        <a:pt x="637" y="836"/>
                      </a:cubicBezTo>
                      <a:cubicBezTo>
                        <a:pt x="616" y="834"/>
                        <a:pt x="563" y="830"/>
                        <a:pt x="545" y="881"/>
                      </a:cubicBezTo>
                      <a:close/>
                      <a:moveTo>
                        <a:pt x="537" y="865"/>
                      </a:moveTo>
                      <a:cubicBezTo>
                        <a:pt x="524" y="818"/>
                        <a:pt x="530" y="801"/>
                        <a:pt x="538" y="765"/>
                      </a:cubicBezTo>
                      <a:cubicBezTo>
                        <a:pt x="541" y="755"/>
                        <a:pt x="540" y="744"/>
                        <a:pt x="535" y="737"/>
                      </a:cubicBezTo>
                      <a:cubicBezTo>
                        <a:pt x="529" y="726"/>
                        <a:pt x="518" y="720"/>
                        <a:pt x="511" y="718"/>
                      </a:cubicBezTo>
                      <a:cubicBezTo>
                        <a:pt x="527" y="707"/>
                        <a:pt x="548" y="724"/>
                        <a:pt x="554" y="732"/>
                      </a:cubicBezTo>
                      <a:cubicBezTo>
                        <a:pt x="567" y="748"/>
                        <a:pt x="571" y="772"/>
                        <a:pt x="564" y="792"/>
                      </a:cubicBezTo>
                      <a:cubicBezTo>
                        <a:pt x="557" y="814"/>
                        <a:pt x="541" y="840"/>
                        <a:pt x="537" y="865"/>
                      </a:cubicBezTo>
                      <a:close/>
                      <a:moveTo>
                        <a:pt x="497" y="831"/>
                      </a:moveTo>
                      <a:cubicBezTo>
                        <a:pt x="491" y="822"/>
                        <a:pt x="479" y="815"/>
                        <a:pt x="470" y="812"/>
                      </a:cubicBezTo>
                      <a:cubicBezTo>
                        <a:pt x="458" y="808"/>
                        <a:pt x="440" y="808"/>
                        <a:pt x="431" y="818"/>
                      </a:cubicBezTo>
                      <a:cubicBezTo>
                        <a:pt x="420" y="810"/>
                        <a:pt x="408" y="810"/>
                        <a:pt x="396" y="811"/>
                      </a:cubicBezTo>
                      <a:cubicBezTo>
                        <a:pt x="380" y="812"/>
                        <a:pt x="363" y="807"/>
                        <a:pt x="361" y="793"/>
                      </a:cubicBezTo>
                      <a:cubicBezTo>
                        <a:pt x="353" y="808"/>
                        <a:pt x="374" y="828"/>
                        <a:pt x="387" y="833"/>
                      </a:cubicBezTo>
                      <a:cubicBezTo>
                        <a:pt x="407" y="840"/>
                        <a:pt x="427" y="831"/>
                        <a:pt x="450" y="825"/>
                      </a:cubicBezTo>
                      <a:cubicBezTo>
                        <a:pt x="462" y="821"/>
                        <a:pt x="479" y="821"/>
                        <a:pt x="497" y="831"/>
                      </a:cubicBezTo>
                      <a:close/>
                      <a:moveTo>
                        <a:pt x="246" y="672"/>
                      </a:moveTo>
                      <a:cubicBezTo>
                        <a:pt x="237" y="683"/>
                        <a:pt x="221" y="710"/>
                        <a:pt x="230" y="727"/>
                      </a:cubicBezTo>
                      <a:cubicBezTo>
                        <a:pt x="229" y="728"/>
                        <a:pt x="228" y="731"/>
                        <a:pt x="228" y="734"/>
                      </a:cubicBezTo>
                      <a:cubicBezTo>
                        <a:pt x="221" y="725"/>
                        <a:pt x="221" y="711"/>
                        <a:pt x="226" y="698"/>
                      </a:cubicBezTo>
                      <a:cubicBezTo>
                        <a:pt x="231" y="686"/>
                        <a:pt x="239" y="677"/>
                        <a:pt x="246" y="672"/>
                      </a:cubicBezTo>
                      <a:close/>
                      <a:moveTo>
                        <a:pt x="271" y="739"/>
                      </a:moveTo>
                      <a:cubicBezTo>
                        <a:pt x="269" y="742"/>
                        <a:pt x="270" y="746"/>
                        <a:pt x="273" y="748"/>
                      </a:cubicBezTo>
                      <a:cubicBezTo>
                        <a:pt x="276" y="749"/>
                        <a:pt x="280" y="748"/>
                        <a:pt x="282" y="745"/>
                      </a:cubicBezTo>
                      <a:cubicBezTo>
                        <a:pt x="283" y="742"/>
                        <a:pt x="282" y="738"/>
                        <a:pt x="279" y="737"/>
                      </a:cubicBezTo>
                      <a:cubicBezTo>
                        <a:pt x="276" y="735"/>
                        <a:pt x="272" y="736"/>
                        <a:pt x="271" y="739"/>
                      </a:cubicBezTo>
                      <a:close/>
                      <a:moveTo>
                        <a:pt x="252" y="737"/>
                      </a:moveTo>
                      <a:cubicBezTo>
                        <a:pt x="250" y="740"/>
                        <a:pt x="252" y="745"/>
                        <a:pt x="255" y="747"/>
                      </a:cubicBezTo>
                      <a:cubicBezTo>
                        <a:pt x="259" y="749"/>
                        <a:pt x="264" y="748"/>
                        <a:pt x="266" y="744"/>
                      </a:cubicBezTo>
                      <a:cubicBezTo>
                        <a:pt x="268" y="740"/>
                        <a:pt x="266" y="735"/>
                        <a:pt x="263" y="733"/>
                      </a:cubicBezTo>
                      <a:cubicBezTo>
                        <a:pt x="259" y="731"/>
                        <a:pt x="254" y="733"/>
                        <a:pt x="252" y="737"/>
                      </a:cubicBezTo>
                      <a:close/>
                      <a:moveTo>
                        <a:pt x="230" y="729"/>
                      </a:moveTo>
                      <a:cubicBezTo>
                        <a:pt x="227" y="734"/>
                        <a:pt x="229" y="740"/>
                        <a:pt x="234" y="743"/>
                      </a:cubicBezTo>
                      <a:cubicBezTo>
                        <a:pt x="239" y="745"/>
                        <a:pt x="246" y="743"/>
                        <a:pt x="248" y="738"/>
                      </a:cubicBezTo>
                      <a:cubicBezTo>
                        <a:pt x="251" y="733"/>
                        <a:pt x="249" y="727"/>
                        <a:pt x="244" y="724"/>
                      </a:cubicBezTo>
                      <a:cubicBezTo>
                        <a:pt x="239" y="722"/>
                        <a:pt x="232" y="724"/>
                        <a:pt x="230" y="729"/>
                      </a:cubicBezTo>
                      <a:close/>
                      <a:moveTo>
                        <a:pt x="210" y="653"/>
                      </a:moveTo>
                      <a:cubicBezTo>
                        <a:pt x="209" y="657"/>
                        <a:pt x="210" y="661"/>
                        <a:pt x="214" y="663"/>
                      </a:cubicBezTo>
                      <a:cubicBezTo>
                        <a:pt x="217" y="665"/>
                        <a:pt x="222" y="664"/>
                        <a:pt x="224" y="660"/>
                      </a:cubicBezTo>
                      <a:cubicBezTo>
                        <a:pt x="225" y="656"/>
                        <a:pt x="224" y="652"/>
                        <a:pt x="220" y="650"/>
                      </a:cubicBezTo>
                      <a:cubicBezTo>
                        <a:pt x="217" y="648"/>
                        <a:pt x="212" y="650"/>
                        <a:pt x="210" y="653"/>
                      </a:cubicBezTo>
                      <a:close/>
                      <a:moveTo>
                        <a:pt x="670" y="1001"/>
                      </a:moveTo>
                      <a:cubicBezTo>
                        <a:pt x="677" y="995"/>
                        <a:pt x="678" y="982"/>
                        <a:pt x="670" y="979"/>
                      </a:cubicBezTo>
                      <a:cubicBezTo>
                        <a:pt x="669" y="973"/>
                        <a:pt x="673" y="967"/>
                        <a:pt x="679" y="965"/>
                      </a:cubicBezTo>
                      <a:cubicBezTo>
                        <a:pt x="689" y="962"/>
                        <a:pt x="703" y="969"/>
                        <a:pt x="706" y="979"/>
                      </a:cubicBezTo>
                      <a:cubicBezTo>
                        <a:pt x="707" y="952"/>
                        <a:pt x="667" y="941"/>
                        <a:pt x="650" y="962"/>
                      </a:cubicBezTo>
                      <a:cubicBezTo>
                        <a:pt x="640" y="974"/>
                        <a:pt x="641" y="987"/>
                        <a:pt x="647" y="995"/>
                      </a:cubicBezTo>
                      <a:cubicBezTo>
                        <a:pt x="653" y="1003"/>
                        <a:pt x="663" y="1007"/>
                        <a:pt x="670" y="1001"/>
                      </a:cubicBezTo>
                      <a:close/>
                      <a:moveTo>
                        <a:pt x="620" y="1037"/>
                      </a:moveTo>
                      <a:cubicBezTo>
                        <a:pt x="618" y="1013"/>
                        <a:pt x="632" y="999"/>
                        <a:pt x="635" y="988"/>
                      </a:cubicBezTo>
                      <a:cubicBezTo>
                        <a:pt x="638" y="976"/>
                        <a:pt x="624" y="972"/>
                        <a:pt x="618" y="985"/>
                      </a:cubicBezTo>
                      <a:cubicBezTo>
                        <a:pt x="611" y="998"/>
                        <a:pt x="613" y="1020"/>
                        <a:pt x="620" y="1037"/>
                      </a:cubicBezTo>
                      <a:close/>
                      <a:moveTo>
                        <a:pt x="589" y="953"/>
                      </a:moveTo>
                      <a:cubicBezTo>
                        <a:pt x="595" y="958"/>
                        <a:pt x="605" y="957"/>
                        <a:pt x="610" y="954"/>
                      </a:cubicBezTo>
                      <a:cubicBezTo>
                        <a:pt x="616" y="960"/>
                        <a:pt x="607" y="976"/>
                        <a:pt x="595" y="972"/>
                      </a:cubicBezTo>
                      <a:cubicBezTo>
                        <a:pt x="588" y="970"/>
                        <a:pt x="584" y="959"/>
                        <a:pt x="589" y="953"/>
                      </a:cubicBezTo>
                      <a:close/>
                      <a:moveTo>
                        <a:pt x="599" y="919"/>
                      </a:moveTo>
                      <a:cubicBezTo>
                        <a:pt x="596" y="923"/>
                        <a:pt x="596" y="928"/>
                        <a:pt x="600" y="931"/>
                      </a:cubicBezTo>
                      <a:cubicBezTo>
                        <a:pt x="607" y="936"/>
                        <a:pt x="615" y="929"/>
                        <a:pt x="613" y="922"/>
                      </a:cubicBezTo>
                      <a:cubicBezTo>
                        <a:pt x="612" y="917"/>
                        <a:pt x="608" y="915"/>
                        <a:pt x="609" y="907"/>
                      </a:cubicBezTo>
                      <a:cubicBezTo>
                        <a:pt x="606" y="915"/>
                        <a:pt x="602" y="914"/>
                        <a:pt x="599" y="919"/>
                      </a:cubicBezTo>
                      <a:close/>
                      <a:moveTo>
                        <a:pt x="549" y="983"/>
                      </a:moveTo>
                      <a:cubicBezTo>
                        <a:pt x="533" y="971"/>
                        <a:pt x="494" y="972"/>
                        <a:pt x="491" y="993"/>
                      </a:cubicBezTo>
                      <a:cubicBezTo>
                        <a:pt x="487" y="993"/>
                        <a:pt x="484" y="987"/>
                        <a:pt x="486" y="981"/>
                      </a:cubicBezTo>
                      <a:cubicBezTo>
                        <a:pt x="488" y="975"/>
                        <a:pt x="496" y="969"/>
                        <a:pt x="504" y="971"/>
                      </a:cubicBezTo>
                      <a:cubicBezTo>
                        <a:pt x="505" y="963"/>
                        <a:pt x="532" y="963"/>
                        <a:pt x="549" y="983"/>
                      </a:cubicBezTo>
                      <a:close/>
                      <a:moveTo>
                        <a:pt x="834" y="1044"/>
                      </a:moveTo>
                      <a:cubicBezTo>
                        <a:pt x="831" y="1033"/>
                        <a:pt x="823" y="1025"/>
                        <a:pt x="812" y="1022"/>
                      </a:cubicBezTo>
                      <a:cubicBezTo>
                        <a:pt x="803" y="1019"/>
                        <a:pt x="794" y="1021"/>
                        <a:pt x="786" y="1025"/>
                      </a:cubicBezTo>
                      <a:cubicBezTo>
                        <a:pt x="783" y="1027"/>
                        <a:pt x="780" y="1030"/>
                        <a:pt x="778" y="1033"/>
                      </a:cubicBezTo>
                      <a:cubicBezTo>
                        <a:pt x="779" y="1032"/>
                        <a:pt x="780" y="1031"/>
                        <a:pt x="781" y="1031"/>
                      </a:cubicBezTo>
                      <a:cubicBezTo>
                        <a:pt x="788" y="1026"/>
                        <a:pt x="797" y="1029"/>
                        <a:pt x="801" y="1036"/>
                      </a:cubicBezTo>
                      <a:cubicBezTo>
                        <a:pt x="805" y="1043"/>
                        <a:pt x="803" y="1052"/>
                        <a:pt x="796" y="1056"/>
                      </a:cubicBezTo>
                      <a:cubicBezTo>
                        <a:pt x="786" y="1062"/>
                        <a:pt x="774" y="1055"/>
                        <a:pt x="773" y="1043"/>
                      </a:cubicBezTo>
                      <a:cubicBezTo>
                        <a:pt x="773" y="1035"/>
                        <a:pt x="779" y="1028"/>
                        <a:pt x="785" y="1023"/>
                      </a:cubicBezTo>
                      <a:cubicBezTo>
                        <a:pt x="793" y="1018"/>
                        <a:pt x="803" y="1016"/>
                        <a:pt x="813" y="1018"/>
                      </a:cubicBezTo>
                      <a:cubicBezTo>
                        <a:pt x="826" y="1022"/>
                        <a:pt x="834" y="1031"/>
                        <a:pt x="838" y="1043"/>
                      </a:cubicBezTo>
                      <a:cubicBezTo>
                        <a:pt x="841" y="1053"/>
                        <a:pt x="841" y="1062"/>
                        <a:pt x="837" y="1071"/>
                      </a:cubicBezTo>
                      <a:cubicBezTo>
                        <a:pt x="839" y="1070"/>
                        <a:pt x="841" y="1068"/>
                        <a:pt x="843" y="1066"/>
                      </a:cubicBezTo>
                      <a:cubicBezTo>
                        <a:pt x="850" y="1059"/>
                        <a:pt x="857" y="1054"/>
                        <a:pt x="866" y="1050"/>
                      </a:cubicBezTo>
                      <a:cubicBezTo>
                        <a:pt x="868" y="1048"/>
                        <a:pt x="870" y="1047"/>
                        <a:pt x="873" y="1046"/>
                      </a:cubicBezTo>
                      <a:cubicBezTo>
                        <a:pt x="877" y="1044"/>
                        <a:pt x="881" y="1043"/>
                        <a:pt x="886" y="1042"/>
                      </a:cubicBezTo>
                      <a:cubicBezTo>
                        <a:pt x="887" y="1042"/>
                        <a:pt x="901" y="1040"/>
                        <a:pt x="902" y="1042"/>
                      </a:cubicBezTo>
                      <a:cubicBezTo>
                        <a:pt x="901" y="1044"/>
                        <a:pt x="893" y="1045"/>
                        <a:pt x="892" y="1045"/>
                      </a:cubicBezTo>
                      <a:cubicBezTo>
                        <a:pt x="886" y="1047"/>
                        <a:pt x="881" y="1048"/>
                        <a:pt x="875" y="1051"/>
                      </a:cubicBezTo>
                      <a:cubicBezTo>
                        <a:pt x="872" y="1052"/>
                        <a:pt x="870" y="1053"/>
                        <a:pt x="868" y="1054"/>
                      </a:cubicBezTo>
                      <a:cubicBezTo>
                        <a:pt x="859" y="1058"/>
                        <a:pt x="853" y="1063"/>
                        <a:pt x="845" y="1069"/>
                      </a:cubicBezTo>
                      <a:cubicBezTo>
                        <a:pt x="845" y="1069"/>
                        <a:pt x="844" y="1070"/>
                        <a:pt x="843" y="1071"/>
                      </a:cubicBezTo>
                      <a:cubicBezTo>
                        <a:pt x="845" y="1070"/>
                        <a:pt x="848" y="1069"/>
                        <a:pt x="851" y="1067"/>
                      </a:cubicBezTo>
                      <a:cubicBezTo>
                        <a:pt x="859" y="1064"/>
                        <a:pt x="865" y="1062"/>
                        <a:pt x="874" y="1062"/>
                      </a:cubicBezTo>
                      <a:cubicBezTo>
                        <a:pt x="897" y="1062"/>
                        <a:pt x="909" y="1080"/>
                        <a:pt x="910" y="1099"/>
                      </a:cubicBezTo>
                      <a:cubicBezTo>
                        <a:pt x="911" y="1116"/>
                        <a:pt x="905" y="1134"/>
                        <a:pt x="891" y="1143"/>
                      </a:cubicBezTo>
                      <a:cubicBezTo>
                        <a:pt x="879" y="1151"/>
                        <a:pt x="865" y="1151"/>
                        <a:pt x="853" y="1141"/>
                      </a:cubicBezTo>
                      <a:cubicBezTo>
                        <a:pt x="848" y="1137"/>
                        <a:pt x="845" y="1132"/>
                        <a:pt x="843" y="1126"/>
                      </a:cubicBezTo>
                      <a:cubicBezTo>
                        <a:pt x="842" y="1120"/>
                        <a:pt x="842" y="1116"/>
                        <a:pt x="844" y="1111"/>
                      </a:cubicBezTo>
                      <a:cubicBezTo>
                        <a:pt x="847" y="1105"/>
                        <a:pt x="852" y="1101"/>
                        <a:pt x="859" y="1100"/>
                      </a:cubicBezTo>
                      <a:cubicBezTo>
                        <a:pt x="863" y="1099"/>
                        <a:pt x="867" y="1100"/>
                        <a:pt x="870" y="1103"/>
                      </a:cubicBezTo>
                      <a:cubicBezTo>
                        <a:pt x="873" y="1106"/>
                        <a:pt x="875" y="1110"/>
                        <a:pt x="875" y="1115"/>
                      </a:cubicBezTo>
                      <a:cubicBezTo>
                        <a:pt x="874" y="1120"/>
                        <a:pt x="871" y="1124"/>
                        <a:pt x="866" y="1126"/>
                      </a:cubicBezTo>
                      <a:cubicBezTo>
                        <a:pt x="862" y="1128"/>
                        <a:pt x="856" y="1126"/>
                        <a:pt x="853" y="1121"/>
                      </a:cubicBezTo>
                      <a:cubicBezTo>
                        <a:pt x="850" y="1116"/>
                        <a:pt x="852" y="1109"/>
                        <a:pt x="857" y="1106"/>
                      </a:cubicBezTo>
                      <a:cubicBezTo>
                        <a:pt x="862" y="1103"/>
                        <a:pt x="869" y="1104"/>
                        <a:pt x="872" y="1110"/>
                      </a:cubicBezTo>
                      <a:cubicBezTo>
                        <a:pt x="874" y="1112"/>
                        <a:pt x="874" y="1114"/>
                        <a:pt x="874" y="1116"/>
                      </a:cubicBezTo>
                      <a:cubicBezTo>
                        <a:pt x="874" y="1116"/>
                        <a:pt x="874" y="1115"/>
                        <a:pt x="874" y="1115"/>
                      </a:cubicBezTo>
                      <a:cubicBezTo>
                        <a:pt x="874" y="1110"/>
                        <a:pt x="873" y="1106"/>
                        <a:pt x="869" y="1103"/>
                      </a:cubicBezTo>
                      <a:cubicBezTo>
                        <a:pt x="866" y="1101"/>
                        <a:pt x="863" y="1100"/>
                        <a:pt x="859" y="1100"/>
                      </a:cubicBezTo>
                      <a:cubicBezTo>
                        <a:pt x="853" y="1101"/>
                        <a:pt x="848" y="1105"/>
                        <a:pt x="845" y="1111"/>
                      </a:cubicBezTo>
                      <a:cubicBezTo>
                        <a:pt x="843" y="1116"/>
                        <a:pt x="843" y="1120"/>
                        <a:pt x="845" y="1125"/>
                      </a:cubicBezTo>
                      <a:cubicBezTo>
                        <a:pt x="847" y="1131"/>
                        <a:pt x="850" y="1136"/>
                        <a:pt x="855" y="1140"/>
                      </a:cubicBezTo>
                      <a:cubicBezTo>
                        <a:pt x="865" y="1148"/>
                        <a:pt x="878" y="1149"/>
                        <a:pt x="890" y="1141"/>
                      </a:cubicBezTo>
                      <a:cubicBezTo>
                        <a:pt x="903" y="1132"/>
                        <a:pt x="908" y="1114"/>
                        <a:pt x="906" y="1098"/>
                      </a:cubicBezTo>
                      <a:cubicBezTo>
                        <a:pt x="904" y="1081"/>
                        <a:pt x="894" y="1066"/>
                        <a:pt x="874" y="1066"/>
                      </a:cubicBezTo>
                      <a:cubicBezTo>
                        <a:pt x="866" y="1067"/>
                        <a:pt x="860" y="1069"/>
                        <a:pt x="853" y="1072"/>
                      </a:cubicBezTo>
                      <a:cubicBezTo>
                        <a:pt x="848" y="1074"/>
                        <a:pt x="844" y="1076"/>
                        <a:pt x="840" y="1079"/>
                      </a:cubicBezTo>
                      <a:cubicBezTo>
                        <a:pt x="825" y="1088"/>
                        <a:pt x="815" y="1101"/>
                        <a:pt x="798" y="1108"/>
                      </a:cubicBezTo>
                      <a:cubicBezTo>
                        <a:pt x="782" y="1114"/>
                        <a:pt x="765" y="1113"/>
                        <a:pt x="747" y="1105"/>
                      </a:cubicBezTo>
                      <a:cubicBezTo>
                        <a:pt x="738" y="1101"/>
                        <a:pt x="733" y="1096"/>
                        <a:pt x="726" y="1089"/>
                      </a:cubicBezTo>
                      <a:cubicBezTo>
                        <a:pt x="723" y="1086"/>
                        <a:pt x="721" y="1083"/>
                        <a:pt x="719" y="1080"/>
                      </a:cubicBezTo>
                      <a:cubicBezTo>
                        <a:pt x="719" y="1083"/>
                        <a:pt x="719" y="1086"/>
                        <a:pt x="718" y="1089"/>
                      </a:cubicBezTo>
                      <a:cubicBezTo>
                        <a:pt x="714" y="1100"/>
                        <a:pt x="705" y="1107"/>
                        <a:pt x="694" y="1108"/>
                      </a:cubicBezTo>
                      <a:cubicBezTo>
                        <a:pt x="684" y="1109"/>
                        <a:pt x="673" y="1105"/>
                        <a:pt x="667" y="1096"/>
                      </a:cubicBezTo>
                      <a:cubicBezTo>
                        <a:pt x="663" y="1087"/>
                        <a:pt x="663" y="1078"/>
                        <a:pt x="669" y="1071"/>
                      </a:cubicBezTo>
                      <a:cubicBezTo>
                        <a:pt x="673" y="1067"/>
                        <a:pt x="678" y="1065"/>
                        <a:pt x="683" y="1065"/>
                      </a:cubicBezTo>
                      <a:cubicBezTo>
                        <a:pt x="686" y="1065"/>
                        <a:pt x="689" y="1066"/>
                        <a:pt x="691" y="1068"/>
                      </a:cubicBezTo>
                      <a:cubicBezTo>
                        <a:pt x="696" y="1071"/>
                        <a:pt x="697" y="1077"/>
                        <a:pt x="695" y="1081"/>
                      </a:cubicBezTo>
                      <a:cubicBezTo>
                        <a:pt x="693" y="1087"/>
                        <a:pt x="686" y="1089"/>
                        <a:pt x="681" y="1087"/>
                      </a:cubicBezTo>
                      <a:cubicBezTo>
                        <a:pt x="675" y="1084"/>
                        <a:pt x="673" y="1078"/>
                        <a:pt x="676" y="1072"/>
                      </a:cubicBezTo>
                      <a:cubicBezTo>
                        <a:pt x="678" y="1068"/>
                        <a:pt x="683" y="1065"/>
                        <a:pt x="687" y="1066"/>
                      </a:cubicBezTo>
                      <a:cubicBezTo>
                        <a:pt x="681" y="1064"/>
                        <a:pt x="674" y="1067"/>
                        <a:pt x="669" y="1072"/>
                      </a:cubicBezTo>
                      <a:cubicBezTo>
                        <a:pt x="664" y="1078"/>
                        <a:pt x="664" y="1087"/>
                        <a:pt x="668" y="1095"/>
                      </a:cubicBezTo>
                      <a:cubicBezTo>
                        <a:pt x="673" y="1104"/>
                        <a:pt x="684" y="1108"/>
                        <a:pt x="693" y="1107"/>
                      </a:cubicBezTo>
                      <a:cubicBezTo>
                        <a:pt x="700" y="1106"/>
                        <a:pt x="705" y="1103"/>
                        <a:pt x="709" y="1099"/>
                      </a:cubicBezTo>
                      <a:cubicBezTo>
                        <a:pt x="723" y="1085"/>
                        <a:pt x="710" y="1067"/>
                        <a:pt x="709" y="1045"/>
                      </a:cubicBezTo>
                      <a:cubicBezTo>
                        <a:pt x="709" y="1022"/>
                        <a:pt x="717" y="999"/>
                        <a:pt x="730" y="982"/>
                      </a:cubicBezTo>
                      <a:cubicBezTo>
                        <a:pt x="716" y="1008"/>
                        <a:pt x="707" y="1036"/>
                        <a:pt x="716" y="1065"/>
                      </a:cubicBezTo>
                      <a:cubicBezTo>
                        <a:pt x="719" y="1074"/>
                        <a:pt x="723" y="1080"/>
                        <a:pt x="729" y="1086"/>
                      </a:cubicBezTo>
                      <a:cubicBezTo>
                        <a:pt x="735" y="1093"/>
                        <a:pt x="741" y="1097"/>
                        <a:pt x="749" y="1101"/>
                      </a:cubicBezTo>
                      <a:cubicBezTo>
                        <a:pt x="774" y="1112"/>
                        <a:pt x="797" y="1107"/>
                        <a:pt x="816" y="1091"/>
                      </a:cubicBezTo>
                      <a:cubicBezTo>
                        <a:pt x="830" y="1079"/>
                        <a:pt x="840" y="1064"/>
                        <a:pt x="834" y="1044"/>
                      </a:cubicBezTo>
                      <a:close/>
                      <a:moveTo>
                        <a:pt x="1039" y="1016"/>
                      </a:moveTo>
                      <a:cubicBezTo>
                        <a:pt x="1038" y="1019"/>
                        <a:pt x="1035" y="1020"/>
                        <a:pt x="1032" y="1019"/>
                      </a:cubicBezTo>
                      <a:cubicBezTo>
                        <a:pt x="1030" y="1017"/>
                        <a:pt x="1029" y="1014"/>
                        <a:pt x="1030" y="1012"/>
                      </a:cubicBezTo>
                      <a:cubicBezTo>
                        <a:pt x="1031" y="1009"/>
                        <a:pt x="1034" y="1008"/>
                        <a:pt x="1037" y="1009"/>
                      </a:cubicBezTo>
                      <a:cubicBezTo>
                        <a:pt x="1040" y="1011"/>
                        <a:pt x="1041" y="1014"/>
                        <a:pt x="1039" y="1016"/>
                      </a:cubicBezTo>
                      <a:close/>
                      <a:moveTo>
                        <a:pt x="906" y="983"/>
                      </a:moveTo>
                      <a:cubicBezTo>
                        <a:pt x="903" y="979"/>
                        <a:pt x="898" y="975"/>
                        <a:pt x="893" y="978"/>
                      </a:cubicBezTo>
                      <a:cubicBezTo>
                        <a:pt x="890" y="979"/>
                        <a:pt x="888" y="982"/>
                        <a:pt x="888" y="985"/>
                      </a:cubicBezTo>
                      <a:cubicBezTo>
                        <a:pt x="888" y="988"/>
                        <a:pt x="891" y="991"/>
                        <a:pt x="895" y="991"/>
                      </a:cubicBezTo>
                      <a:cubicBezTo>
                        <a:pt x="897" y="990"/>
                        <a:pt x="899" y="988"/>
                        <a:pt x="899" y="985"/>
                      </a:cubicBezTo>
                      <a:cubicBezTo>
                        <a:pt x="902" y="990"/>
                        <a:pt x="896" y="997"/>
                        <a:pt x="889" y="992"/>
                      </a:cubicBezTo>
                      <a:cubicBezTo>
                        <a:pt x="885" y="990"/>
                        <a:pt x="884" y="986"/>
                        <a:pt x="885" y="982"/>
                      </a:cubicBezTo>
                      <a:cubicBezTo>
                        <a:pt x="887" y="974"/>
                        <a:pt x="895" y="972"/>
                        <a:pt x="901" y="974"/>
                      </a:cubicBezTo>
                      <a:cubicBezTo>
                        <a:pt x="907" y="976"/>
                        <a:pt x="911" y="983"/>
                        <a:pt x="911" y="990"/>
                      </a:cubicBezTo>
                      <a:cubicBezTo>
                        <a:pt x="912" y="971"/>
                        <a:pt x="894" y="946"/>
                        <a:pt x="883" y="938"/>
                      </a:cubicBezTo>
                      <a:cubicBezTo>
                        <a:pt x="884" y="938"/>
                        <a:pt x="885" y="937"/>
                        <a:pt x="886" y="936"/>
                      </a:cubicBezTo>
                      <a:cubicBezTo>
                        <a:pt x="903" y="949"/>
                        <a:pt x="917" y="976"/>
                        <a:pt x="914" y="993"/>
                      </a:cubicBezTo>
                      <a:cubicBezTo>
                        <a:pt x="931" y="974"/>
                        <a:pt x="947" y="966"/>
                        <a:pt x="956" y="952"/>
                      </a:cubicBezTo>
                      <a:cubicBezTo>
                        <a:pt x="961" y="945"/>
                        <a:pt x="964" y="937"/>
                        <a:pt x="963" y="929"/>
                      </a:cubicBezTo>
                      <a:cubicBezTo>
                        <a:pt x="964" y="929"/>
                        <a:pt x="966" y="926"/>
                        <a:pt x="966" y="924"/>
                      </a:cubicBezTo>
                      <a:cubicBezTo>
                        <a:pt x="970" y="933"/>
                        <a:pt x="966" y="946"/>
                        <a:pt x="958" y="956"/>
                      </a:cubicBezTo>
                      <a:cubicBezTo>
                        <a:pt x="957" y="957"/>
                        <a:pt x="957" y="957"/>
                        <a:pt x="956" y="958"/>
                      </a:cubicBezTo>
                      <a:cubicBezTo>
                        <a:pt x="970" y="951"/>
                        <a:pt x="982" y="934"/>
                        <a:pt x="987" y="917"/>
                      </a:cubicBezTo>
                      <a:cubicBezTo>
                        <a:pt x="989" y="910"/>
                        <a:pt x="990" y="901"/>
                        <a:pt x="986" y="895"/>
                      </a:cubicBezTo>
                      <a:cubicBezTo>
                        <a:pt x="984" y="891"/>
                        <a:pt x="979" y="888"/>
                        <a:pt x="975" y="890"/>
                      </a:cubicBezTo>
                      <a:cubicBezTo>
                        <a:pt x="973" y="891"/>
                        <a:pt x="972" y="892"/>
                        <a:pt x="973" y="894"/>
                      </a:cubicBezTo>
                      <a:cubicBezTo>
                        <a:pt x="973" y="895"/>
                        <a:pt x="974" y="896"/>
                        <a:pt x="976" y="896"/>
                      </a:cubicBezTo>
                      <a:cubicBezTo>
                        <a:pt x="977" y="896"/>
                        <a:pt x="978" y="896"/>
                        <a:pt x="978" y="895"/>
                      </a:cubicBezTo>
                      <a:cubicBezTo>
                        <a:pt x="979" y="894"/>
                        <a:pt x="979" y="892"/>
                        <a:pt x="977" y="892"/>
                      </a:cubicBezTo>
                      <a:cubicBezTo>
                        <a:pt x="977" y="892"/>
                        <a:pt x="976" y="892"/>
                        <a:pt x="975" y="893"/>
                      </a:cubicBezTo>
                      <a:cubicBezTo>
                        <a:pt x="975" y="892"/>
                        <a:pt x="976" y="891"/>
                        <a:pt x="977" y="891"/>
                      </a:cubicBezTo>
                      <a:cubicBezTo>
                        <a:pt x="979" y="891"/>
                        <a:pt x="980" y="892"/>
                        <a:pt x="981" y="893"/>
                      </a:cubicBezTo>
                      <a:cubicBezTo>
                        <a:pt x="981" y="896"/>
                        <a:pt x="980" y="899"/>
                        <a:pt x="977" y="899"/>
                      </a:cubicBezTo>
                      <a:cubicBezTo>
                        <a:pt x="976" y="900"/>
                        <a:pt x="973" y="900"/>
                        <a:pt x="972" y="899"/>
                      </a:cubicBezTo>
                      <a:cubicBezTo>
                        <a:pt x="970" y="898"/>
                        <a:pt x="969" y="896"/>
                        <a:pt x="969" y="894"/>
                      </a:cubicBezTo>
                      <a:cubicBezTo>
                        <a:pt x="969" y="891"/>
                        <a:pt x="970" y="889"/>
                        <a:pt x="972" y="888"/>
                      </a:cubicBezTo>
                      <a:cubicBezTo>
                        <a:pt x="977" y="885"/>
                        <a:pt x="982" y="888"/>
                        <a:pt x="985" y="891"/>
                      </a:cubicBezTo>
                      <a:cubicBezTo>
                        <a:pt x="987" y="893"/>
                        <a:pt x="988" y="895"/>
                        <a:pt x="989" y="898"/>
                      </a:cubicBezTo>
                      <a:cubicBezTo>
                        <a:pt x="988" y="887"/>
                        <a:pt x="982" y="880"/>
                        <a:pt x="973" y="876"/>
                      </a:cubicBezTo>
                      <a:cubicBezTo>
                        <a:pt x="968" y="873"/>
                        <a:pt x="962" y="872"/>
                        <a:pt x="956" y="875"/>
                      </a:cubicBezTo>
                      <a:cubicBezTo>
                        <a:pt x="956" y="875"/>
                        <a:pt x="956" y="875"/>
                        <a:pt x="956" y="875"/>
                      </a:cubicBezTo>
                      <a:cubicBezTo>
                        <a:pt x="962" y="874"/>
                        <a:pt x="967" y="878"/>
                        <a:pt x="965" y="885"/>
                      </a:cubicBezTo>
                      <a:cubicBezTo>
                        <a:pt x="963" y="891"/>
                        <a:pt x="952" y="897"/>
                        <a:pt x="959" y="910"/>
                      </a:cubicBezTo>
                      <a:cubicBezTo>
                        <a:pt x="954" y="906"/>
                        <a:pt x="949" y="900"/>
                        <a:pt x="947" y="894"/>
                      </a:cubicBezTo>
                      <a:cubicBezTo>
                        <a:pt x="945" y="888"/>
                        <a:pt x="947" y="880"/>
                        <a:pt x="952" y="876"/>
                      </a:cubicBezTo>
                      <a:cubicBezTo>
                        <a:pt x="958" y="871"/>
                        <a:pt x="967" y="871"/>
                        <a:pt x="974" y="874"/>
                      </a:cubicBezTo>
                      <a:cubicBezTo>
                        <a:pt x="985" y="880"/>
                        <a:pt x="990" y="890"/>
                        <a:pt x="991" y="901"/>
                      </a:cubicBezTo>
                      <a:cubicBezTo>
                        <a:pt x="991" y="911"/>
                        <a:pt x="986" y="927"/>
                        <a:pt x="981" y="936"/>
                      </a:cubicBezTo>
                      <a:cubicBezTo>
                        <a:pt x="976" y="944"/>
                        <a:pt x="968" y="953"/>
                        <a:pt x="960" y="958"/>
                      </a:cubicBezTo>
                      <a:cubicBezTo>
                        <a:pt x="966" y="956"/>
                        <a:pt x="971" y="955"/>
                        <a:pt x="977" y="955"/>
                      </a:cubicBezTo>
                      <a:cubicBezTo>
                        <a:pt x="991" y="955"/>
                        <a:pt x="1000" y="958"/>
                        <a:pt x="1012" y="965"/>
                      </a:cubicBezTo>
                      <a:cubicBezTo>
                        <a:pt x="1015" y="967"/>
                        <a:pt x="1018" y="970"/>
                        <a:pt x="1021" y="973"/>
                      </a:cubicBezTo>
                      <a:cubicBezTo>
                        <a:pt x="1020" y="974"/>
                        <a:pt x="1019" y="974"/>
                        <a:pt x="1019" y="975"/>
                      </a:cubicBezTo>
                      <a:cubicBezTo>
                        <a:pt x="1016" y="973"/>
                        <a:pt x="1013" y="970"/>
                        <a:pt x="1010" y="968"/>
                      </a:cubicBezTo>
                      <a:cubicBezTo>
                        <a:pt x="999" y="962"/>
                        <a:pt x="990" y="959"/>
                        <a:pt x="978" y="959"/>
                      </a:cubicBezTo>
                      <a:cubicBezTo>
                        <a:pt x="962" y="961"/>
                        <a:pt x="948" y="968"/>
                        <a:pt x="936" y="977"/>
                      </a:cubicBezTo>
                      <a:cubicBezTo>
                        <a:pt x="940" y="976"/>
                        <a:pt x="944" y="975"/>
                        <a:pt x="948" y="974"/>
                      </a:cubicBezTo>
                      <a:cubicBezTo>
                        <a:pt x="948" y="974"/>
                        <a:pt x="948" y="974"/>
                        <a:pt x="948" y="974"/>
                      </a:cubicBezTo>
                      <a:cubicBezTo>
                        <a:pt x="957" y="973"/>
                        <a:pt x="966" y="973"/>
                        <a:pt x="973" y="978"/>
                      </a:cubicBezTo>
                      <a:cubicBezTo>
                        <a:pt x="964" y="976"/>
                        <a:pt x="958" y="975"/>
                        <a:pt x="949" y="977"/>
                      </a:cubicBezTo>
                      <a:cubicBezTo>
                        <a:pt x="949" y="977"/>
                        <a:pt x="949" y="977"/>
                        <a:pt x="949" y="977"/>
                      </a:cubicBezTo>
                      <a:cubicBezTo>
                        <a:pt x="931" y="980"/>
                        <a:pt x="929" y="984"/>
                        <a:pt x="917" y="996"/>
                      </a:cubicBezTo>
                      <a:cubicBezTo>
                        <a:pt x="898" y="1016"/>
                        <a:pt x="881" y="1038"/>
                        <a:pt x="857" y="1047"/>
                      </a:cubicBezTo>
                      <a:cubicBezTo>
                        <a:pt x="872" y="1039"/>
                        <a:pt x="917" y="1001"/>
                        <a:pt x="906" y="983"/>
                      </a:cubicBezTo>
                      <a:close/>
                      <a:moveTo>
                        <a:pt x="961" y="977"/>
                      </a:moveTo>
                      <a:cubicBezTo>
                        <a:pt x="959" y="989"/>
                        <a:pt x="976" y="990"/>
                        <a:pt x="982" y="991"/>
                      </a:cubicBezTo>
                      <a:cubicBezTo>
                        <a:pt x="986" y="992"/>
                        <a:pt x="989" y="994"/>
                        <a:pt x="991" y="997"/>
                      </a:cubicBezTo>
                      <a:cubicBezTo>
                        <a:pt x="991" y="992"/>
                        <a:pt x="987" y="980"/>
                        <a:pt x="984" y="976"/>
                      </a:cubicBezTo>
                      <a:cubicBezTo>
                        <a:pt x="979" y="969"/>
                        <a:pt x="970" y="966"/>
                        <a:pt x="962" y="973"/>
                      </a:cubicBezTo>
                      <a:cubicBezTo>
                        <a:pt x="967" y="973"/>
                        <a:pt x="973" y="976"/>
                        <a:pt x="976" y="980"/>
                      </a:cubicBezTo>
                      <a:cubicBezTo>
                        <a:pt x="974" y="979"/>
                        <a:pt x="967" y="976"/>
                        <a:pt x="961" y="977"/>
                      </a:cubicBezTo>
                      <a:close/>
                      <a:moveTo>
                        <a:pt x="930" y="908"/>
                      </a:moveTo>
                      <a:cubicBezTo>
                        <a:pt x="932" y="906"/>
                        <a:pt x="932" y="902"/>
                        <a:pt x="930" y="900"/>
                      </a:cubicBezTo>
                      <a:cubicBezTo>
                        <a:pt x="927" y="898"/>
                        <a:pt x="924" y="898"/>
                        <a:pt x="921" y="901"/>
                      </a:cubicBezTo>
                      <a:cubicBezTo>
                        <a:pt x="919" y="903"/>
                        <a:pt x="919" y="906"/>
                        <a:pt x="922" y="909"/>
                      </a:cubicBezTo>
                      <a:cubicBezTo>
                        <a:pt x="924" y="911"/>
                        <a:pt x="928" y="911"/>
                        <a:pt x="930" y="908"/>
                      </a:cubicBezTo>
                      <a:close/>
                      <a:moveTo>
                        <a:pt x="945" y="915"/>
                      </a:moveTo>
                      <a:cubicBezTo>
                        <a:pt x="948" y="912"/>
                        <a:pt x="948" y="908"/>
                        <a:pt x="945" y="905"/>
                      </a:cubicBezTo>
                      <a:cubicBezTo>
                        <a:pt x="942" y="903"/>
                        <a:pt x="938" y="903"/>
                        <a:pt x="935" y="906"/>
                      </a:cubicBezTo>
                      <a:cubicBezTo>
                        <a:pt x="932" y="908"/>
                        <a:pt x="933" y="913"/>
                        <a:pt x="935" y="916"/>
                      </a:cubicBezTo>
                      <a:cubicBezTo>
                        <a:pt x="938" y="918"/>
                        <a:pt x="943" y="918"/>
                        <a:pt x="945" y="915"/>
                      </a:cubicBezTo>
                      <a:close/>
                      <a:moveTo>
                        <a:pt x="963" y="928"/>
                      </a:moveTo>
                      <a:cubicBezTo>
                        <a:pt x="967" y="924"/>
                        <a:pt x="966" y="918"/>
                        <a:pt x="963" y="915"/>
                      </a:cubicBezTo>
                      <a:cubicBezTo>
                        <a:pt x="959" y="911"/>
                        <a:pt x="953" y="911"/>
                        <a:pt x="949" y="915"/>
                      </a:cubicBezTo>
                      <a:cubicBezTo>
                        <a:pt x="946" y="919"/>
                        <a:pt x="946" y="925"/>
                        <a:pt x="950" y="928"/>
                      </a:cubicBezTo>
                      <a:cubicBezTo>
                        <a:pt x="953" y="932"/>
                        <a:pt x="959" y="932"/>
                        <a:pt x="963" y="928"/>
                      </a:cubicBezTo>
                      <a:close/>
                      <a:moveTo>
                        <a:pt x="1037" y="988"/>
                      </a:moveTo>
                      <a:cubicBezTo>
                        <a:pt x="1035" y="993"/>
                        <a:pt x="1029" y="995"/>
                        <a:pt x="1024" y="992"/>
                      </a:cubicBezTo>
                      <a:cubicBezTo>
                        <a:pt x="1018" y="990"/>
                        <a:pt x="1016" y="984"/>
                        <a:pt x="1019" y="979"/>
                      </a:cubicBezTo>
                      <a:cubicBezTo>
                        <a:pt x="1021" y="974"/>
                        <a:pt x="1027" y="971"/>
                        <a:pt x="1032" y="974"/>
                      </a:cubicBezTo>
                      <a:cubicBezTo>
                        <a:pt x="1037" y="976"/>
                        <a:pt x="1040" y="982"/>
                        <a:pt x="1037" y="988"/>
                      </a:cubicBezTo>
                      <a:close/>
                      <a:moveTo>
                        <a:pt x="1042" y="1003"/>
                      </a:moveTo>
                      <a:cubicBezTo>
                        <a:pt x="1040" y="1007"/>
                        <a:pt x="1036" y="1008"/>
                        <a:pt x="1033" y="1007"/>
                      </a:cubicBezTo>
                      <a:cubicBezTo>
                        <a:pt x="1030" y="1005"/>
                        <a:pt x="1028" y="1001"/>
                        <a:pt x="1030" y="998"/>
                      </a:cubicBezTo>
                      <a:cubicBezTo>
                        <a:pt x="1031" y="994"/>
                        <a:pt x="1035" y="993"/>
                        <a:pt x="1039" y="995"/>
                      </a:cubicBezTo>
                      <a:cubicBezTo>
                        <a:pt x="1042" y="996"/>
                        <a:pt x="1043" y="1000"/>
                        <a:pt x="1042" y="1003"/>
                      </a:cubicBezTo>
                      <a:close/>
                      <a:moveTo>
                        <a:pt x="916" y="1125"/>
                      </a:moveTo>
                      <a:cubicBezTo>
                        <a:pt x="904" y="1134"/>
                        <a:pt x="894" y="1146"/>
                        <a:pt x="891" y="1159"/>
                      </a:cubicBezTo>
                      <a:cubicBezTo>
                        <a:pt x="888" y="1172"/>
                        <a:pt x="892" y="1187"/>
                        <a:pt x="903" y="1196"/>
                      </a:cubicBezTo>
                      <a:cubicBezTo>
                        <a:pt x="909" y="1201"/>
                        <a:pt x="917" y="1203"/>
                        <a:pt x="925" y="1203"/>
                      </a:cubicBezTo>
                      <a:cubicBezTo>
                        <a:pt x="934" y="1203"/>
                        <a:pt x="941" y="1202"/>
                        <a:pt x="949" y="1198"/>
                      </a:cubicBezTo>
                      <a:cubicBezTo>
                        <a:pt x="957" y="1194"/>
                        <a:pt x="962" y="1189"/>
                        <a:pt x="967" y="1182"/>
                      </a:cubicBezTo>
                      <a:cubicBezTo>
                        <a:pt x="970" y="1179"/>
                        <a:pt x="972" y="1176"/>
                        <a:pt x="973" y="1173"/>
                      </a:cubicBezTo>
                      <a:cubicBezTo>
                        <a:pt x="978" y="1164"/>
                        <a:pt x="981" y="1156"/>
                        <a:pt x="982" y="1145"/>
                      </a:cubicBezTo>
                      <a:cubicBezTo>
                        <a:pt x="984" y="1131"/>
                        <a:pt x="983" y="1119"/>
                        <a:pt x="976" y="1106"/>
                      </a:cubicBezTo>
                      <a:cubicBezTo>
                        <a:pt x="976" y="1105"/>
                        <a:pt x="975" y="1104"/>
                        <a:pt x="975" y="1103"/>
                      </a:cubicBezTo>
                      <a:cubicBezTo>
                        <a:pt x="984" y="1108"/>
                        <a:pt x="995" y="1111"/>
                        <a:pt x="1005" y="1111"/>
                      </a:cubicBezTo>
                      <a:cubicBezTo>
                        <a:pt x="1017" y="1111"/>
                        <a:pt x="1030" y="1107"/>
                        <a:pt x="1039" y="1098"/>
                      </a:cubicBezTo>
                      <a:cubicBezTo>
                        <a:pt x="1042" y="1094"/>
                        <a:pt x="1045" y="1089"/>
                        <a:pt x="1046" y="1083"/>
                      </a:cubicBezTo>
                      <a:cubicBezTo>
                        <a:pt x="1044" y="1089"/>
                        <a:pt x="1040" y="1093"/>
                        <a:pt x="1037" y="1096"/>
                      </a:cubicBezTo>
                      <a:cubicBezTo>
                        <a:pt x="1028" y="1105"/>
                        <a:pt x="1017" y="1108"/>
                        <a:pt x="1005" y="1108"/>
                      </a:cubicBezTo>
                      <a:cubicBezTo>
                        <a:pt x="996" y="1107"/>
                        <a:pt x="989" y="1105"/>
                        <a:pt x="982" y="1101"/>
                      </a:cubicBezTo>
                      <a:cubicBezTo>
                        <a:pt x="969" y="1095"/>
                        <a:pt x="961" y="1085"/>
                        <a:pt x="949" y="1077"/>
                      </a:cubicBezTo>
                      <a:cubicBezTo>
                        <a:pt x="948" y="1076"/>
                        <a:pt x="948" y="1076"/>
                        <a:pt x="948" y="1076"/>
                      </a:cubicBezTo>
                      <a:cubicBezTo>
                        <a:pt x="941" y="1072"/>
                        <a:pt x="935" y="1069"/>
                        <a:pt x="927" y="1066"/>
                      </a:cubicBezTo>
                      <a:cubicBezTo>
                        <a:pt x="925" y="1066"/>
                        <a:pt x="906" y="1060"/>
                        <a:pt x="905" y="1063"/>
                      </a:cubicBezTo>
                      <a:cubicBezTo>
                        <a:pt x="906" y="1064"/>
                        <a:pt x="917" y="1068"/>
                        <a:pt x="919" y="1068"/>
                      </a:cubicBezTo>
                      <a:cubicBezTo>
                        <a:pt x="929" y="1072"/>
                        <a:pt x="937" y="1075"/>
                        <a:pt x="946" y="1080"/>
                      </a:cubicBezTo>
                      <a:cubicBezTo>
                        <a:pt x="947" y="1081"/>
                        <a:pt x="947" y="1081"/>
                        <a:pt x="947" y="1081"/>
                      </a:cubicBezTo>
                      <a:cubicBezTo>
                        <a:pt x="958" y="1088"/>
                        <a:pt x="966" y="1095"/>
                        <a:pt x="973" y="1108"/>
                      </a:cubicBezTo>
                      <a:cubicBezTo>
                        <a:pt x="980" y="1122"/>
                        <a:pt x="982" y="1139"/>
                        <a:pt x="975" y="1154"/>
                      </a:cubicBezTo>
                      <a:cubicBezTo>
                        <a:pt x="971" y="1162"/>
                        <a:pt x="959" y="1171"/>
                        <a:pt x="950" y="1166"/>
                      </a:cubicBezTo>
                      <a:cubicBezTo>
                        <a:pt x="947" y="1165"/>
                        <a:pt x="945" y="1161"/>
                        <a:pt x="946" y="1158"/>
                      </a:cubicBezTo>
                      <a:cubicBezTo>
                        <a:pt x="946" y="1155"/>
                        <a:pt x="949" y="1153"/>
                        <a:pt x="952" y="1152"/>
                      </a:cubicBezTo>
                      <a:cubicBezTo>
                        <a:pt x="955" y="1152"/>
                        <a:pt x="956" y="1153"/>
                        <a:pt x="958" y="1155"/>
                      </a:cubicBezTo>
                      <a:cubicBezTo>
                        <a:pt x="959" y="1157"/>
                        <a:pt x="959" y="1161"/>
                        <a:pt x="955" y="1161"/>
                      </a:cubicBezTo>
                      <a:cubicBezTo>
                        <a:pt x="954" y="1162"/>
                        <a:pt x="952" y="1161"/>
                        <a:pt x="951" y="1160"/>
                      </a:cubicBezTo>
                      <a:cubicBezTo>
                        <a:pt x="951" y="1163"/>
                        <a:pt x="953" y="1164"/>
                        <a:pt x="955" y="1164"/>
                      </a:cubicBezTo>
                      <a:cubicBezTo>
                        <a:pt x="959" y="1164"/>
                        <a:pt x="962" y="1162"/>
                        <a:pt x="963" y="1159"/>
                      </a:cubicBezTo>
                      <a:cubicBezTo>
                        <a:pt x="964" y="1153"/>
                        <a:pt x="961" y="1147"/>
                        <a:pt x="955" y="1146"/>
                      </a:cubicBezTo>
                      <a:cubicBezTo>
                        <a:pt x="951" y="1144"/>
                        <a:pt x="946" y="1145"/>
                        <a:pt x="943" y="1148"/>
                      </a:cubicBezTo>
                      <a:cubicBezTo>
                        <a:pt x="940" y="1150"/>
                        <a:pt x="938" y="1154"/>
                        <a:pt x="938" y="1158"/>
                      </a:cubicBezTo>
                      <a:cubicBezTo>
                        <a:pt x="938" y="1163"/>
                        <a:pt x="940" y="1169"/>
                        <a:pt x="945" y="1171"/>
                      </a:cubicBezTo>
                      <a:cubicBezTo>
                        <a:pt x="957" y="1177"/>
                        <a:pt x="970" y="1169"/>
                        <a:pt x="975" y="1158"/>
                      </a:cubicBezTo>
                      <a:cubicBezTo>
                        <a:pt x="977" y="1155"/>
                        <a:pt x="978" y="1151"/>
                        <a:pt x="979" y="1148"/>
                      </a:cubicBezTo>
                      <a:cubicBezTo>
                        <a:pt x="977" y="1160"/>
                        <a:pt x="973" y="1170"/>
                        <a:pt x="965" y="1181"/>
                      </a:cubicBezTo>
                      <a:cubicBezTo>
                        <a:pt x="960" y="1187"/>
                        <a:pt x="955" y="1192"/>
                        <a:pt x="948" y="1196"/>
                      </a:cubicBezTo>
                      <a:cubicBezTo>
                        <a:pt x="940" y="1200"/>
                        <a:pt x="934" y="1202"/>
                        <a:pt x="925" y="1202"/>
                      </a:cubicBezTo>
                      <a:cubicBezTo>
                        <a:pt x="920" y="1202"/>
                        <a:pt x="916" y="1201"/>
                        <a:pt x="912" y="1200"/>
                      </a:cubicBezTo>
                      <a:cubicBezTo>
                        <a:pt x="912" y="1199"/>
                        <a:pt x="912" y="1199"/>
                        <a:pt x="912" y="1199"/>
                      </a:cubicBezTo>
                      <a:cubicBezTo>
                        <a:pt x="924" y="1201"/>
                        <a:pt x="936" y="1193"/>
                        <a:pt x="930" y="1177"/>
                      </a:cubicBezTo>
                      <a:cubicBezTo>
                        <a:pt x="925" y="1165"/>
                        <a:pt x="903" y="1154"/>
                        <a:pt x="916" y="1125"/>
                      </a:cubicBezTo>
                      <a:close/>
                      <a:moveTo>
                        <a:pt x="1036" y="1096"/>
                      </a:moveTo>
                      <a:cubicBezTo>
                        <a:pt x="1024" y="1086"/>
                        <a:pt x="1038" y="1071"/>
                        <a:pt x="1042" y="1065"/>
                      </a:cubicBezTo>
                      <a:cubicBezTo>
                        <a:pt x="1045" y="1061"/>
                        <a:pt x="1046" y="1057"/>
                        <a:pt x="1045" y="1052"/>
                      </a:cubicBezTo>
                      <a:cubicBezTo>
                        <a:pt x="1050" y="1057"/>
                        <a:pt x="1056" y="1070"/>
                        <a:pt x="1057" y="1078"/>
                      </a:cubicBezTo>
                      <a:cubicBezTo>
                        <a:pt x="1058" y="1088"/>
                        <a:pt x="1053" y="1097"/>
                        <a:pt x="1040" y="1098"/>
                      </a:cubicBezTo>
                      <a:cubicBezTo>
                        <a:pt x="1044" y="1094"/>
                        <a:pt x="1048" y="1086"/>
                        <a:pt x="1046" y="1080"/>
                      </a:cubicBezTo>
                      <a:cubicBezTo>
                        <a:pt x="1046" y="1083"/>
                        <a:pt x="1042" y="1092"/>
                        <a:pt x="1036" y="1096"/>
                      </a:cubicBezTo>
                      <a:close/>
                      <a:moveTo>
                        <a:pt x="753" y="981"/>
                      </a:moveTo>
                      <a:cubicBezTo>
                        <a:pt x="770" y="968"/>
                        <a:pt x="783" y="964"/>
                        <a:pt x="801" y="954"/>
                      </a:cubicBezTo>
                      <a:cubicBezTo>
                        <a:pt x="809" y="949"/>
                        <a:pt x="816" y="944"/>
                        <a:pt x="819" y="934"/>
                      </a:cubicBezTo>
                      <a:cubicBezTo>
                        <a:pt x="822" y="926"/>
                        <a:pt x="821" y="918"/>
                        <a:pt x="815" y="911"/>
                      </a:cubicBezTo>
                      <a:cubicBezTo>
                        <a:pt x="809" y="906"/>
                        <a:pt x="802" y="904"/>
                        <a:pt x="795" y="907"/>
                      </a:cubicBezTo>
                      <a:cubicBezTo>
                        <a:pt x="790" y="908"/>
                        <a:pt x="787" y="911"/>
                        <a:pt x="786" y="916"/>
                      </a:cubicBezTo>
                      <a:cubicBezTo>
                        <a:pt x="784" y="922"/>
                        <a:pt x="785" y="930"/>
                        <a:pt x="792" y="931"/>
                      </a:cubicBezTo>
                      <a:cubicBezTo>
                        <a:pt x="796" y="932"/>
                        <a:pt x="800" y="930"/>
                        <a:pt x="802" y="926"/>
                      </a:cubicBezTo>
                      <a:cubicBezTo>
                        <a:pt x="804" y="922"/>
                        <a:pt x="802" y="917"/>
                        <a:pt x="798" y="915"/>
                      </a:cubicBezTo>
                      <a:cubicBezTo>
                        <a:pt x="794" y="913"/>
                        <a:pt x="789" y="915"/>
                        <a:pt x="787" y="919"/>
                      </a:cubicBezTo>
                      <a:cubicBezTo>
                        <a:pt x="786" y="920"/>
                        <a:pt x="786" y="921"/>
                        <a:pt x="786" y="922"/>
                      </a:cubicBezTo>
                      <a:cubicBezTo>
                        <a:pt x="786" y="920"/>
                        <a:pt x="786" y="918"/>
                        <a:pt x="787" y="916"/>
                      </a:cubicBezTo>
                      <a:cubicBezTo>
                        <a:pt x="789" y="912"/>
                        <a:pt x="792" y="910"/>
                        <a:pt x="796" y="909"/>
                      </a:cubicBezTo>
                      <a:cubicBezTo>
                        <a:pt x="802" y="907"/>
                        <a:pt x="808" y="909"/>
                        <a:pt x="812" y="913"/>
                      </a:cubicBezTo>
                      <a:cubicBezTo>
                        <a:pt x="817" y="919"/>
                        <a:pt x="818" y="926"/>
                        <a:pt x="816" y="933"/>
                      </a:cubicBezTo>
                      <a:cubicBezTo>
                        <a:pt x="813" y="941"/>
                        <a:pt x="806" y="946"/>
                        <a:pt x="799" y="950"/>
                      </a:cubicBezTo>
                      <a:cubicBezTo>
                        <a:pt x="781" y="960"/>
                        <a:pt x="767" y="964"/>
                        <a:pt x="750" y="977"/>
                      </a:cubicBezTo>
                      <a:cubicBezTo>
                        <a:pt x="735" y="990"/>
                        <a:pt x="724" y="1006"/>
                        <a:pt x="720" y="1025"/>
                      </a:cubicBezTo>
                      <a:cubicBezTo>
                        <a:pt x="716" y="1044"/>
                        <a:pt x="721" y="1060"/>
                        <a:pt x="736" y="1071"/>
                      </a:cubicBezTo>
                      <a:cubicBezTo>
                        <a:pt x="750" y="1081"/>
                        <a:pt x="769" y="1083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76" y="1074"/>
                        <a:pt x="765" y="1071"/>
                        <a:pt x="760" y="1062"/>
                      </a:cubicBezTo>
                      <a:cubicBezTo>
                        <a:pt x="750" y="1048"/>
                        <a:pt x="754" y="1033"/>
                        <a:pt x="767" y="1023"/>
                      </a:cubicBezTo>
                      <a:cubicBezTo>
                        <a:pt x="792" y="1005"/>
                        <a:pt x="770" y="975"/>
                        <a:pt x="743" y="995"/>
                      </a:cubicBezTo>
                      <a:cubicBezTo>
                        <a:pt x="730" y="1005"/>
                        <a:pt x="726" y="1024"/>
                        <a:pt x="729" y="1037"/>
                      </a:cubicBezTo>
                      <a:cubicBezTo>
                        <a:pt x="733" y="1062"/>
                        <a:pt x="761" y="1085"/>
                        <a:pt x="784" y="1074"/>
                      </a:cubicBezTo>
                      <a:cubicBezTo>
                        <a:pt x="769" y="1082"/>
                        <a:pt x="751" y="1079"/>
                        <a:pt x="738" y="1069"/>
                      </a:cubicBezTo>
                      <a:cubicBezTo>
                        <a:pt x="724" y="1058"/>
                        <a:pt x="721" y="1043"/>
                        <a:pt x="724" y="1026"/>
                      </a:cubicBezTo>
                      <a:cubicBezTo>
                        <a:pt x="728" y="1008"/>
                        <a:pt x="739" y="993"/>
                        <a:pt x="753" y="981"/>
                      </a:cubicBezTo>
                      <a:close/>
                      <a:moveTo>
                        <a:pt x="895" y="1061"/>
                      </a:moveTo>
                      <a:cubicBezTo>
                        <a:pt x="922" y="1083"/>
                        <a:pt x="922" y="1112"/>
                        <a:pt x="931" y="1126"/>
                      </a:cubicBezTo>
                      <a:cubicBezTo>
                        <a:pt x="941" y="1141"/>
                        <a:pt x="959" y="1130"/>
                        <a:pt x="952" y="1111"/>
                      </a:cubicBezTo>
                      <a:cubicBezTo>
                        <a:pt x="945" y="1090"/>
                        <a:pt x="920" y="1071"/>
                        <a:pt x="895" y="1061"/>
                      </a:cubicBezTo>
                      <a:close/>
                      <a:moveTo>
                        <a:pt x="854" y="1050"/>
                      </a:moveTo>
                      <a:cubicBezTo>
                        <a:pt x="864" y="1037"/>
                        <a:pt x="868" y="1021"/>
                        <a:pt x="865" y="1007"/>
                      </a:cubicBezTo>
                      <a:cubicBezTo>
                        <a:pt x="863" y="994"/>
                        <a:pt x="854" y="981"/>
                        <a:pt x="841" y="980"/>
                      </a:cubicBezTo>
                      <a:cubicBezTo>
                        <a:pt x="841" y="974"/>
                        <a:pt x="850" y="970"/>
                        <a:pt x="857" y="973"/>
                      </a:cubicBezTo>
                      <a:cubicBezTo>
                        <a:pt x="865" y="976"/>
                        <a:pt x="873" y="987"/>
                        <a:pt x="870" y="999"/>
                      </a:cubicBezTo>
                      <a:cubicBezTo>
                        <a:pt x="881" y="1001"/>
                        <a:pt x="879" y="1033"/>
                        <a:pt x="854" y="1050"/>
                      </a:cubicBezTo>
                      <a:close/>
                      <a:moveTo>
                        <a:pt x="722" y="1092"/>
                      </a:moveTo>
                      <a:cubicBezTo>
                        <a:pt x="726" y="1103"/>
                        <a:pt x="736" y="1116"/>
                        <a:pt x="745" y="1121"/>
                      </a:cubicBezTo>
                      <a:cubicBezTo>
                        <a:pt x="755" y="1128"/>
                        <a:pt x="773" y="1132"/>
                        <a:pt x="784" y="1124"/>
                      </a:cubicBezTo>
                      <a:cubicBezTo>
                        <a:pt x="793" y="1135"/>
                        <a:pt x="805" y="1138"/>
                        <a:pt x="816" y="1140"/>
                      </a:cubicBezTo>
                      <a:cubicBezTo>
                        <a:pt x="832" y="1143"/>
                        <a:pt x="849" y="1149"/>
                        <a:pt x="851" y="1163"/>
                      </a:cubicBezTo>
                      <a:cubicBezTo>
                        <a:pt x="857" y="1147"/>
                        <a:pt x="844" y="1128"/>
                        <a:pt x="830" y="1121"/>
                      </a:cubicBezTo>
                      <a:cubicBezTo>
                        <a:pt x="812" y="1110"/>
                        <a:pt x="797" y="1114"/>
                        <a:pt x="774" y="1114"/>
                      </a:cubicBezTo>
                      <a:cubicBezTo>
                        <a:pt x="761" y="1115"/>
                        <a:pt x="734" y="1106"/>
                        <a:pt x="722" y="1092"/>
                      </a:cubicBezTo>
                      <a:close/>
                      <a:moveTo>
                        <a:pt x="844" y="1055"/>
                      </a:moveTo>
                      <a:cubicBezTo>
                        <a:pt x="855" y="1046"/>
                        <a:pt x="845" y="1026"/>
                        <a:pt x="835" y="1016"/>
                      </a:cubicBezTo>
                      <a:cubicBezTo>
                        <a:pt x="824" y="1005"/>
                        <a:pt x="808" y="996"/>
                        <a:pt x="807" y="978"/>
                      </a:cubicBezTo>
                      <a:cubicBezTo>
                        <a:pt x="807" y="969"/>
                        <a:pt x="812" y="959"/>
                        <a:pt x="820" y="955"/>
                      </a:cubicBezTo>
                      <a:cubicBezTo>
                        <a:pt x="826" y="953"/>
                        <a:pt x="831" y="954"/>
                        <a:pt x="835" y="959"/>
                      </a:cubicBezTo>
                      <a:cubicBezTo>
                        <a:pt x="831" y="957"/>
                        <a:pt x="823" y="960"/>
                        <a:pt x="821" y="966"/>
                      </a:cubicBezTo>
                      <a:cubicBezTo>
                        <a:pt x="819" y="972"/>
                        <a:pt x="822" y="979"/>
                        <a:pt x="828" y="983"/>
                      </a:cubicBezTo>
                      <a:cubicBezTo>
                        <a:pt x="839" y="992"/>
                        <a:pt x="851" y="997"/>
                        <a:pt x="858" y="1009"/>
                      </a:cubicBezTo>
                      <a:cubicBezTo>
                        <a:pt x="867" y="1024"/>
                        <a:pt x="863" y="1045"/>
                        <a:pt x="844" y="1055"/>
                      </a:cubicBezTo>
                      <a:close/>
                      <a:moveTo>
                        <a:pt x="981" y="1048"/>
                      </a:moveTo>
                      <a:cubicBezTo>
                        <a:pt x="996" y="1057"/>
                        <a:pt x="1021" y="1056"/>
                        <a:pt x="1035" y="1046"/>
                      </a:cubicBezTo>
                      <a:cubicBezTo>
                        <a:pt x="1049" y="1037"/>
                        <a:pt x="1044" y="1021"/>
                        <a:pt x="1026" y="1029"/>
                      </a:cubicBezTo>
                      <a:cubicBezTo>
                        <a:pt x="1013" y="1034"/>
                        <a:pt x="996" y="1051"/>
                        <a:pt x="981" y="1048"/>
                      </a:cubicBezTo>
                      <a:close/>
                      <a:moveTo>
                        <a:pt x="961" y="1035"/>
                      </a:moveTo>
                      <a:cubicBezTo>
                        <a:pt x="958" y="1033"/>
                        <a:pt x="955" y="1032"/>
                        <a:pt x="952" y="1033"/>
                      </a:cubicBezTo>
                      <a:cubicBezTo>
                        <a:pt x="948" y="1034"/>
                        <a:pt x="945" y="1037"/>
                        <a:pt x="944" y="1042"/>
                      </a:cubicBezTo>
                      <a:cubicBezTo>
                        <a:pt x="943" y="1048"/>
                        <a:pt x="947" y="1053"/>
                        <a:pt x="951" y="1054"/>
                      </a:cubicBezTo>
                      <a:cubicBezTo>
                        <a:pt x="959" y="1057"/>
                        <a:pt x="962" y="1050"/>
                        <a:pt x="967" y="1048"/>
                      </a:cubicBezTo>
                      <a:cubicBezTo>
                        <a:pt x="972" y="1046"/>
                        <a:pt x="979" y="1049"/>
                        <a:pt x="983" y="1055"/>
                      </a:cubicBezTo>
                      <a:cubicBezTo>
                        <a:pt x="988" y="1062"/>
                        <a:pt x="989" y="1071"/>
                        <a:pt x="984" y="1078"/>
                      </a:cubicBezTo>
                      <a:cubicBezTo>
                        <a:pt x="981" y="1082"/>
                        <a:pt x="975" y="1084"/>
                        <a:pt x="971" y="1081"/>
                      </a:cubicBezTo>
                      <a:cubicBezTo>
                        <a:pt x="976" y="1079"/>
                        <a:pt x="978" y="1072"/>
                        <a:pt x="972" y="1068"/>
                      </a:cubicBezTo>
                      <a:cubicBezTo>
                        <a:pt x="969" y="1066"/>
                        <a:pt x="961" y="1066"/>
                        <a:pt x="953" y="1065"/>
                      </a:cubicBezTo>
                      <a:cubicBezTo>
                        <a:pt x="944" y="1064"/>
                        <a:pt x="937" y="1062"/>
                        <a:pt x="931" y="1057"/>
                      </a:cubicBezTo>
                      <a:cubicBezTo>
                        <a:pt x="920" y="1047"/>
                        <a:pt x="922" y="1029"/>
                        <a:pt x="933" y="1021"/>
                      </a:cubicBezTo>
                      <a:cubicBezTo>
                        <a:pt x="940" y="1016"/>
                        <a:pt x="947" y="1016"/>
                        <a:pt x="954" y="1017"/>
                      </a:cubicBezTo>
                      <a:cubicBezTo>
                        <a:pt x="962" y="1018"/>
                        <a:pt x="981" y="1026"/>
                        <a:pt x="989" y="1021"/>
                      </a:cubicBezTo>
                      <a:cubicBezTo>
                        <a:pt x="996" y="1018"/>
                        <a:pt x="996" y="1012"/>
                        <a:pt x="993" y="1008"/>
                      </a:cubicBezTo>
                      <a:cubicBezTo>
                        <a:pt x="998" y="1006"/>
                        <a:pt x="1004" y="1012"/>
                        <a:pt x="1005" y="1019"/>
                      </a:cubicBezTo>
                      <a:cubicBezTo>
                        <a:pt x="1006" y="1031"/>
                        <a:pt x="994" y="1044"/>
                        <a:pt x="979" y="1043"/>
                      </a:cubicBezTo>
                      <a:cubicBezTo>
                        <a:pt x="973" y="1043"/>
                        <a:pt x="968" y="1039"/>
                        <a:pt x="961" y="1035"/>
                      </a:cubicBezTo>
                      <a:close/>
                      <a:moveTo>
                        <a:pt x="960" y="1036"/>
                      </a:moveTo>
                      <a:cubicBezTo>
                        <a:pt x="955" y="1034"/>
                        <a:pt x="949" y="1035"/>
                        <a:pt x="947" y="1039"/>
                      </a:cubicBezTo>
                      <a:cubicBezTo>
                        <a:pt x="943" y="1047"/>
                        <a:pt x="951" y="1054"/>
                        <a:pt x="958" y="1052"/>
                      </a:cubicBezTo>
                      <a:cubicBezTo>
                        <a:pt x="964" y="1049"/>
                        <a:pt x="965" y="1045"/>
                        <a:pt x="973" y="1045"/>
                      </a:cubicBezTo>
                      <a:cubicBezTo>
                        <a:pt x="965" y="1043"/>
                        <a:pt x="965" y="1039"/>
                        <a:pt x="960" y="1036"/>
                      </a:cubicBezTo>
                      <a:close/>
                      <a:moveTo>
                        <a:pt x="922" y="1031"/>
                      </a:moveTo>
                      <a:cubicBezTo>
                        <a:pt x="918" y="1038"/>
                        <a:pt x="921" y="1048"/>
                        <a:pt x="924" y="1053"/>
                      </a:cubicBezTo>
                      <a:cubicBezTo>
                        <a:pt x="919" y="1060"/>
                        <a:pt x="902" y="1053"/>
                        <a:pt x="904" y="1040"/>
                      </a:cubicBezTo>
                      <a:cubicBezTo>
                        <a:pt x="905" y="1032"/>
                        <a:pt x="915" y="1026"/>
                        <a:pt x="922" y="1031"/>
                      </a:cubicBezTo>
                      <a:close/>
                      <a:moveTo>
                        <a:pt x="788" y="1260"/>
                      </a:moveTo>
                      <a:cubicBezTo>
                        <a:pt x="790" y="1236"/>
                        <a:pt x="767" y="1226"/>
                        <a:pt x="755" y="1222"/>
                      </a:cubicBezTo>
                      <a:cubicBezTo>
                        <a:pt x="742" y="1219"/>
                        <a:pt x="725" y="1218"/>
                        <a:pt x="717" y="1205"/>
                      </a:cubicBezTo>
                      <a:cubicBezTo>
                        <a:pt x="712" y="1197"/>
                        <a:pt x="712" y="1188"/>
                        <a:pt x="717" y="1181"/>
                      </a:cubicBezTo>
                      <a:cubicBezTo>
                        <a:pt x="720" y="1177"/>
                        <a:pt x="725" y="1175"/>
                        <a:pt x="730" y="1177"/>
                      </a:cubicBezTo>
                      <a:cubicBezTo>
                        <a:pt x="726" y="1178"/>
                        <a:pt x="721" y="1183"/>
                        <a:pt x="722" y="1189"/>
                      </a:cubicBezTo>
                      <a:cubicBezTo>
                        <a:pt x="723" y="1195"/>
                        <a:pt x="729" y="1199"/>
                        <a:pt x="735" y="1199"/>
                      </a:cubicBezTo>
                      <a:cubicBezTo>
                        <a:pt x="751" y="1202"/>
                        <a:pt x="766" y="1206"/>
                        <a:pt x="777" y="1215"/>
                      </a:cubicBezTo>
                      <a:cubicBezTo>
                        <a:pt x="788" y="1224"/>
                        <a:pt x="796" y="1244"/>
                        <a:pt x="788" y="1260"/>
                      </a:cubicBezTo>
                      <a:close/>
                      <a:moveTo>
                        <a:pt x="558" y="1171"/>
                      </a:moveTo>
                      <a:cubicBezTo>
                        <a:pt x="555" y="1170"/>
                        <a:pt x="553" y="1169"/>
                        <a:pt x="552" y="1167"/>
                      </a:cubicBezTo>
                      <a:cubicBezTo>
                        <a:pt x="551" y="1164"/>
                        <a:pt x="551" y="1161"/>
                        <a:pt x="553" y="1158"/>
                      </a:cubicBezTo>
                      <a:cubicBezTo>
                        <a:pt x="556" y="1154"/>
                        <a:pt x="561" y="1154"/>
                        <a:pt x="564" y="1156"/>
                      </a:cubicBezTo>
                      <a:cubicBezTo>
                        <a:pt x="569" y="1159"/>
                        <a:pt x="567" y="1164"/>
                        <a:pt x="568" y="1167"/>
                      </a:cubicBezTo>
                      <a:cubicBezTo>
                        <a:pt x="569" y="1171"/>
                        <a:pt x="574" y="1174"/>
                        <a:pt x="580" y="1173"/>
                      </a:cubicBezTo>
                      <a:cubicBezTo>
                        <a:pt x="586" y="1173"/>
                        <a:pt x="591" y="1169"/>
                        <a:pt x="593" y="1162"/>
                      </a:cubicBezTo>
                      <a:cubicBezTo>
                        <a:pt x="593" y="1158"/>
                        <a:pt x="592" y="1154"/>
                        <a:pt x="588" y="1153"/>
                      </a:cubicBezTo>
                      <a:cubicBezTo>
                        <a:pt x="590" y="1157"/>
                        <a:pt x="587" y="1162"/>
                        <a:pt x="582" y="1161"/>
                      </a:cubicBezTo>
                      <a:cubicBezTo>
                        <a:pt x="579" y="1160"/>
                        <a:pt x="575" y="1156"/>
                        <a:pt x="570" y="1151"/>
                      </a:cubicBezTo>
                      <a:cubicBezTo>
                        <a:pt x="565" y="1147"/>
                        <a:pt x="560" y="1144"/>
                        <a:pt x="555" y="1144"/>
                      </a:cubicBezTo>
                      <a:cubicBezTo>
                        <a:pt x="544" y="1143"/>
                        <a:pt x="535" y="1152"/>
                        <a:pt x="536" y="1163"/>
                      </a:cubicBezTo>
                      <a:cubicBezTo>
                        <a:pt x="537" y="1169"/>
                        <a:pt x="540" y="1173"/>
                        <a:pt x="544" y="1176"/>
                      </a:cubicBezTo>
                      <a:cubicBezTo>
                        <a:pt x="549" y="1180"/>
                        <a:pt x="562" y="1186"/>
                        <a:pt x="564" y="1193"/>
                      </a:cubicBezTo>
                      <a:cubicBezTo>
                        <a:pt x="566" y="1199"/>
                        <a:pt x="562" y="1202"/>
                        <a:pt x="559" y="1202"/>
                      </a:cubicBezTo>
                      <a:cubicBezTo>
                        <a:pt x="560" y="1206"/>
                        <a:pt x="567" y="1206"/>
                        <a:pt x="571" y="1203"/>
                      </a:cubicBezTo>
                      <a:cubicBezTo>
                        <a:pt x="578" y="1198"/>
                        <a:pt x="579" y="1185"/>
                        <a:pt x="571" y="1177"/>
                      </a:cubicBezTo>
                      <a:cubicBezTo>
                        <a:pt x="568" y="1174"/>
                        <a:pt x="564" y="1172"/>
                        <a:pt x="558" y="1171"/>
                      </a:cubicBezTo>
                      <a:close/>
                      <a:moveTo>
                        <a:pt x="503" y="1024"/>
                      </a:moveTo>
                      <a:cubicBezTo>
                        <a:pt x="518" y="1033"/>
                        <a:pt x="530" y="1026"/>
                        <a:pt x="536" y="1026"/>
                      </a:cubicBezTo>
                      <a:cubicBezTo>
                        <a:pt x="543" y="1026"/>
                        <a:pt x="544" y="1034"/>
                        <a:pt x="536" y="1036"/>
                      </a:cubicBezTo>
                      <a:cubicBezTo>
                        <a:pt x="528" y="1038"/>
                        <a:pt x="512" y="1034"/>
                        <a:pt x="503" y="1024"/>
                      </a:cubicBezTo>
                      <a:close/>
                      <a:moveTo>
                        <a:pt x="567" y="1039"/>
                      </a:moveTo>
                      <a:cubicBezTo>
                        <a:pt x="566" y="1040"/>
                        <a:pt x="565" y="1041"/>
                        <a:pt x="563" y="1041"/>
                      </a:cubicBezTo>
                      <a:cubicBezTo>
                        <a:pt x="562" y="1041"/>
                        <a:pt x="560" y="1040"/>
                        <a:pt x="559" y="1037"/>
                      </a:cubicBezTo>
                      <a:cubicBezTo>
                        <a:pt x="558" y="1035"/>
                        <a:pt x="559" y="1033"/>
                        <a:pt x="561" y="1032"/>
                      </a:cubicBezTo>
                      <a:cubicBezTo>
                        <a:pt x="564" y="1030"/>
                        <a:pt x="566" y="1032"/>
                        <a:pt x="568" y="1033"/>
                      </a:cubicBezTo>
                      <a:cubicBezTo>
                        <a:pt x="570" y="1033"/>
                        <a:pt x="573" y="1031"/>
                        <a:pt x="574" y="1028"/>
                      </a:cubicBezTo>
                      <a:cubicBezTo>
                        <a:pt x="576" y="1025"/>
                        <a:pt x="575" y="1021"/>
                        <a:pt x="572" y="1018"/>
                      </a:cubicBezTo>
                      <a:cubicBezTo>
                        <a:pt x="570" y="1017"/>
                        <a:pt x="568" y="1016"/>
                        <a:pt x="566" y="1018"/>
                      </a:cubicBezTo>
                      <a:cubicBezTo>
                        <a:pt x="569" y="1018"/>
                        <a:pt x="570" y="1021"/>
                        <a:pt x="568" y="1024"/>
                      </a:cubicBezTo>
                      <a:cubicBezTo>
                        <a:pt x="567" y="1025"/>
                        <a:pt x="564" y="1026"/>
                        <a:pt x="560" y="1027"/>
                      </a:cubicBezTo>
                      <a:cubicBezTo>
                        <a:pt x="557" y="1028"/>
                        <a:pt x="554" y="1030"/>
                        <a:pt x="552" y="1033"/>
                      </a:cubicBezTo>
                      <a:cubicBezTo>
                        <a:pt x="548" y="1038"/>
                        <a:pt x="551" y="1045"/>
                        <a:pt x="557" y="1048"/>
                      </a:cubicBezTo>
                      <a:cubicBezTo>
                        <a:pt x="560" y="1049"/>
                        <a:pt x="563" y="1048"/>
                        <a:pt x="566" y="1047"/>
                      </a:cubicBezTo>
                      <a:cubicBezTo>
                        <a:pt x="569" y="1046"/>
                        <a:pt x="576" y="1041"/>
                        <a:pt x="580" y="1042"/>
                      </a:cubicBezTo>
                      <a:cubicBezTo>
                        <a:pt x="583" y="1043"/>
                        <a:pt x="584" y="1045"/>
                        <a:pt x="583" y="1047"/>
                      </a:cubicBezTo>
                      <a:cubicBezTo>
                        <a:pt x="586" y="1047"/>
                        <a:pt x="588" y="1044"/>
                        <a:pt x="587" y="1041"/>
                      </a:cubicBezTo>
                      <a:cubicBezTo>
                        <a:pt x="586" y="1036"/>
                        <a:pt x="580" y="1032"/>
                        <a:pt x="574" y="1034"/>
                      </a:cubicBezTo>
                      <a:cubicBezTo>
                        <a:pt x="571" y="1034"/>
                        <a:pt x="569" y="1036"/>
                        <a:pt x="567" y="1039"/>
                      </a:cubicBezTo>
                      <a:close/>
                      <a:moveTo>
                        <a:pt x="566" y="1038"/>
                      </a:moveTo>
                      <a:cubicBezTo>
                        <a:pt x="564" y="1040"/>
                        <a:pt x="562" y="1040"/>
                        <a:pt x="560" y="1038"/>
                      </a:cubicBezTo>
                      <a:cubicBezTo>
                        <a:pt x="558" y="1036"/>
                        <a:pt x="561" y="1032"/>
                        <a:pt x="564" y="1032"/>
                      </a:cubicBezTo>
                      <a:cubicBezTo>
                        <a:pt x="566" y="1032"/>
                        <a:pt x="567" y="1034"/>
                        <a:pt x="571" y="1033"/>
                      </a:cubicBezTo>
                      <a:cubicBezTo>
                        <a:pt x="568" y="1035"/>
                        <a:pt x="568" y="1037"/>
                        <a:pt x="566" y="1038"/>
                      </a:cubicBezTo>
                      <a:close/>
                      <a:moveTo>
                        <a:pt x="551" y="1045"/>
                      </a:moveTo>
                      <a:cubicBezTo>
                        <a:pt x="548" y="1042"/>
                        <a:pt x="548" y="1037"/>
                        <a:pt x="549" y="1035"/>
                      </a:cubicBezTo>
                      <a:cubicBezTo>
                        <a:pt x="546" y="1033"/>
                        <a:pt x="540" y="1037"/>
                        <a:pt x="542" y="1042"/>
                      </a:cubicBezTo>
                      <a:cubicBezTo>
                        <a:pt x="544" y="1046"/>
                        <a:pt x="548" y="1047"/>
                        <a:pt x="551" y="1045"/>
                      </a:cubicBezTo>
                      <a:close/>
                      <a:moveTo>
                        <a:pt x="541" y="1043"/>
                      </a:moveTo>
                      <a:cubicBezTo>
                        <a:pt x="540" y="1042"/>
                        <a:pt x="540" y="1041"/>
                        <a:pt x="541" y="1040"/>
                      </a:cubicBezTo>
                      <a:cubicBezTo>
                        <a:pt x="533" y="1042"/>
                        <a:pt x="524" y="1041"/>
                        <a:pt x="516" y="1038"/>
                      </a:cubicBezTo>
                      <a:cubicBezTo>
                        <a:pt x="503" y="1032"/>
                        <a:pt x="499" y="1018"/>
                        <a:pt x="480" y="1006"/>
                      </a:cubicBezTo>
                      <a:cubicBezTo>
                        <a:pt x="471" y="1001"/>
                        <a:pt x="463" y="999"/>
                        <a:pt x="457" y="998"/>
                      </a:cubicBezTo>
                      <a:cubicBezTo>
                        <a:pt x="441" y="996"/>
                        <a:pt x="424" y="1002"/>
                        <a:pt x="408" y="995"/>
                      </a:cubicBezTo>
                      <a:cubicBezTo>
                        <a:pt x="415" y="996"/>
                        <a:pt x="422" y="990"/>
                        <a:pt x="417" y="981"/>
                      </a:cubicBezTo>
                      <a:cubicBezTo>
                        <a:pt x="413" y="975"/>
                        <a:pt x="400" y="971"/>
                        <a:pt x="405" y="954"/>
                      </a:cubicBezTo>
                      <a:cubicBezTo>
                        <a:pt x="399" y="961"/>
                        <a:pt x="394" y="969"/>
                        <a:pt x="394" y="977"/>
                      </a:cubicBezTo>
                      <a:cubicBezTo>
                        <a:pt x="394" y="983"/>
                        <a:pt x="397" y="988"/>
                        <a:pt x="400" y="991"/>
                      </a:cubicBezTo>
                      <a:cubicBezTo>
                        <a:pt x="417" y="1009"/>
                        <a:pt x="449" y="994"/>
                        <a:pt x="466" y="1003"/>
                      </a:cubicBezTo>
                      <a:cubicBezTo>
                        <a:pt x="465" y="1003"/>
                        <a:pt x="464" y="1003"/>
                        <a:pt x="463" y="1002"/>
                      </a:cubicBezTo>
                      <a:cubicBezTo>
                        <a:pt x="445" y="996"/>
                        <a:pt x="425" y="1009"/>
                        <a:pt x="421" y="1027"/>
                      </a:cubicBezTo>
                      <a:cubicBezTo>
                        <a:pt x="419" y="1037"/>
                        <a:pt x="421" y="1047"/>
                        <a:pt x="428" y="1055"/>
                      </a:cubicBezTo>
                      <a:cubicBezTo>
                        <a:pt x="436" y="1064"/>
                        <a:pt x="447" y="1069"/>
                        <a:pt x="459" y="1066"/>
                      </a:cubicBezTo>
                      <a:cubicBezTo>
                        <a:pt x="471" y="1064"/>
                        <a:pt x="480" y="1056"/>
                        <a:pt x="481" y="1044"/>
                      </a:cubicBezTo>
                      <a:cubicBezTo>
                        <a:pt x="481" y="1036"/>
                        <a:pt x="477" y="1029"/>
                        <a:pt x="470" y="1026"/>
                      </a:cubicBezTo>
                      <a:cubicBezTo>
                        <a:pt x="461" y="1022"/>
                        <a:pt x="452" y="1026"/>
                        <a:pt x="448" y="1032"/>
                      </a:cubicBezTo>
                      <a:cubicBezTo>
                        <a:pt x="443" y="1040"/>
                        <a:pt x="446" y="1050"/>
                        <a:pt x="455" y="1053"/>
                      </a:cubicBezTo>
                      <a:cubicBezTo>
                        <a:pt x="445" y="1048"/>
                        <a:pt x="445" y="1039"/>
                        <a:pt x="450" y="1032"/>
                      </a:cubicBezTo>
                      <a:cubicBezTo>
                        <a:pt x="454" y="1027"/>
                        <a:pt x="461" y="1025"/>
                        <a:pt x="469" y="1028"/>
                      </a:cubicBezTo>
                      <a:cubicBezTo>
                        <a:pt x="475" y="1031"/>
                        <a:pt x="478" y="1037"/>
                        <a:pt x="478" y="1043"/>
                      </a:cubicBezTo>
                      <a:cubicBezTo>
                        <a:pt x="477" y="1054"/>
                        <a:pt x="468" y="1061"/>
                        <a:pt x="458" y="1063"/>
                      </a:cubicBezTo>
                      <a:cubicBezTo>
                        <a:pt x="448" y="1065"/>
                        <a:pt x="438" y="1061"/>
                        <a:pt x="431" y="1053"/>
                      </a:cubicBezTo>
                      <a:cubicBezTo>
                        <a:pt x="424" y="1045"/>
                        <a:pt x="422" y="1035"/>
                        <a:pt x="425" y="1026"/>
                      </a:cubicBezTo>
                      <a:cubicBezTo>
                        <a:pt x="429" y="1010"/>
                        <a:pt x="446" y="999"/>
                        <a:pt x="463" y="1004"/>
                      </a:cubicBezTo>
                      <a:cubicBezTo>
                        <a:pt x="476" y="1009"/>
                        <a:pt x="483" y="1018"/>
                        <a:pt x="486" y="1031"/>
                      </a:cubicBezTo>
                      <a:cubicBezTo>
                        <a:pt x="490" y="1053"/>
                        <a:pt x="481" y="1078"/>
                        <a:pt x="467" y="1087"/>
                      </a:cubicBezTo>
                      <a:cubicBezTo>
                        <a:pt x="459" y="1093"/>
                        <a:pt x="447" y="1093"/>
                        <a:pt x="443" y="1083"/>
                      </a:cubicBezTo>
                      <a:cubicBezTo>
                        <a:pt x="440" y="1078"/>
                        <a:pt x="442" y="1073"/>
                        <a:pt x="449" y="1069"/>
                      </a:cubicBezTo>
                      <a:cubicBezTo>
                        <a:pt x="439" y="1066"/>
                        <a:pt x="429" y="1079"/>
                        <a:pt x="433" y="1092"/>
                      </a:cubicBezTo>
                      <a:cubicBezTo>
                        <a:pt x="436" y="1104"/>
                        <a:pt x="446" y="1110"/>
                        <a:pt x="455" y="1111"/>
                      </a:cubicBezTo>
                      <a:cubicBezTo>
                        <a:pt x="468" y="1112"/>
                        <a:pt x="483" y="1103"/>
                        <a:pt x="490" y="1088"/>
                      </a:cubicBezTo>
                      <a:cubicBezTo>
                        <a:pt x="496" y="1071"/>
                        <a:pt x="497" y="1052"/>
                        <a:pt x="491" y="1035"/>
                      </a:cubicBezTo>
                      <a:cubicBezTo>
                        <a:pt x="492" y="1037"/>
                        <a:pt x="493" y="1039"/>
                        <a:pt x="493" y="1042"/>
                      </a:cubicBezTo>
                      <a:cubicBezTo>
                        <a:pt x="503" y="1070"/>
                        <a:pt x="497" y="1099"/>
                        <a:pt x="475" y="1121"/>
                      </a:cubicBezTo>
                      <a:cubicBezTo>
                        <a:pt x="458" y="1136"/>
                        <a:pt x="438" y="1141"/>
                        <a:pt x="416" y="1134"/>
                      </a:cubicBezTo>
                      <a:cubicBezTo>
                        <a:pt x="403" y="1128"/>
                        <a:pt x="393" y="1121"/>
                        <a:pt x="384" y="1110"/>
                      </a:cubicBezTo>
                      <a:cubicBezTo>
                        <a:pt x="376" y="1100"/>
                        <a:pt x="370" y="1087"/>
                        <a:pt x="367" y="1073"/>
                      </a:cubicBezTo>
                      <a:cubicBezTo>
                        <a:pt x="366" y="1067"/>
                        <a:pt x="366" y="1061"/>
                        <a:pt x="368" y="1054"/>
                      </a:cubicBezTo>
                      <a:cubicBezTo>
                        <a:pt x="370" y="1042"/>
                        <a:pt x="377" y="1031"/>
                        <a:pt x="388" y="1025"/>
                      </a:cubicBezTo>
                      <a:cubicBezTo>
                        <a:pt x="397" y="1020"/>
                        <a:pt x="405" y="1020"/>
                        <a:pt x="415" y="1024"/>
                      </a:cubicBezTo>
                      <a:cubicBezTo>
                        <a:pt x="413" y="1011"/>
                        <a:pt x="387" y="1002"/>
                        <a:pt x="377" y="1023"/>
                      </a:cubicBezTo>
                      <a:cubicBezTo>
                        <a:pt x="363" y="1023"/>
                        <a:pt x="361" y="1046"/>
                        <a:pt x="363" y="1061"/>
                      </a:cubicBezTo>
                      <a:cubicBezTo>
                        <a:pt x="359" y="1042"/>
                        <a:pt x="364" y="1014"/>
                        <a:pt x="368" y="1001"/>
                      </a:cubicBezTo>
                      <a:cubicBezTo>
                        <a:pt x="367" y="1002"/>
                        <a:pt x="366" y="1001"/>
                        <a:pt x="366" y="1001"/>
                      </a:cubicBezTo>
                      <a:cubicBezTo>
                        <a:pt x="364" y="1006"/>
                        <a:pt x="362" y="1013"/>
                        <a:pt x="360" y="1020"/>
                      </a:cubicBezTo>
                      <a:cubicBezTo>
                        <a:pt x="358" y="1010"/>
                        <a:pt x="351" y="1001"/>
                        <a:pt x="340" y="998"/>
                      </a:cubicBezTo>
                      <a:cubicBezTo>
                        <a:pt x="321" y="992"/>
                        <a:pt x="297" y="1003"/>
                        <a:pt x="275" y="991"/>
                      </a:cubicBezTo>
                      <a:cubicBezTo>
                        <a:pt x="290" y="1008"/>
                        <a:pt x="315" y="1008"/>
                        <a:pt x="328" y="1011"/>
                      </a:cubicBezTo>
                      <a:cubicBezTo>
                        <a:pt x="355" y="1018"/>
                        <a:pt x="356" y="1031"/>
                        <a:pt x="359" y="1051"/>
                      </a:cubicBezTo>
                      <a:cubicBezTo>
                        <a:pt x="357" y="1048"/>
                        <a:pt x="356" y="1045"/>
                        <a:pt x="354" y="1042"/>
                      </a:cubicBezTo>
                      <a:cubicBezTo>
                        <a:pt x="342" y="1024"/>
                        <a:pt x="321" y="1013"/>
                        <a:pt x="301" y="1016"/>
                      </a:cubicBezTo>
                      <a:cubicBezTo>
                        <a:pt x="284" y="1019"/>
                        <a:pt x="271" y="1029"/>
                        <a:pt x="265" y="1045"/>
                      </a:cubicBezTo>
                      <a:cubicBezTo>
                        <a:pt x="258" y="1066"/>
                        <a:pt x="265" y="1087"/>
                        <a:pt x="282" y="1101"/>
                      </a:cubicBezTo>
                      <a:cubicBezTo>
                        <a:pt x="289" y="1106"/>
                        <a:pt x="298" y="1109"/>
                        <a:pt x="307" y="1108"/>
                      </a:cubicBezTo>
                      <a:cubicBezTo>
                        <a:pt x="324" y="1107"/>
                        <a:pt x="333" y="1095"/>
                        <a:pt x="335" y="1080"/>
                      </a:cubicBezTo>
                      <a:cubicBezTo>
                        <a:pt x="325" y="1093"/>
                        <a:pt x="314" y="1085"/>
                        <a:pt x="307" y="1086"/>
                      </a:cubicBezTo>
                      <a:cubicBezTo>
                        <a:pt x="293" y="1088"/>
                        <a:pt x="298" y="1107"/>
                        <a:pt x="313" y="1105"/>
                      </a:cubicBezTo>
                      <a:cubicBezTo>
                        <a:pt x="315" y="1105"/>
                        <a:pt x="316" y="1105"/>
                        <a:pt x="318" y="1105"/>
                      </a:cubicBezTo>
                      <a:cubicBezTo>
                        <a:pt x="307" y="1110"/>
                        <a:pt x="293" y="1107"/>
                        <a:pt x="283" y="1099"/>
                      </a:cubicBezTo>
                      <a:cubicBezTo>
                        <a:pt x="267" y="1086"/>
                        <a:pt x="261" y="1066"/>
                        <a:pt x="268" y="1046"/>
                      </a:cubicBezTo>
                      <a:cubicBezTo>
                        <a:pt x="273" y="1032"/>
                        <a:pt x="286" y="1022"/>
                        <a:pt x="301" y="1020"/>
                      </a:cubicBezTo>
                      <a:cubicBezTo>
                        <a:pt x="319" y="1018"/>
                        <a:pt x="338" y="1028"/>
                        <a:pt x="349" y="1044"/>
                      </a:cubicBezTo>
                      <a:cubicBezTo>
                        <a:pt x="353" y="1050"/>
                        <a:pt x="355" y="1057"/>
                        <a:pt x="357" y="1064"/>
                      </a:cubicBezTo>
                      <a:cubicBezTo>
                        <a:pt x="356" y="1060"/>
                        <a:pt x="353" y="1056"/>
                        <a:pt x="350" y="1052"/>
                      </a:cubicBezTo>
                      <a:cubicBezTo>
                        <a:pt x="342" y="1043"/>
                        <a:pt x="327" y="1038"/>
                        <a:pt x="316" y="1047"/>
                      </a:cubicBezTo>
                      <a:cubicBezTo>
                        <a:pt x="312" y="1050"/>
                        <a:pt x="310" y="1057"/>
                        <a:pt x="312" y="1062"/>
                      </a:cubicBezTo>
                      <a:cubicBezTo>
                        <a:pt x="313" y="1067"/>
                        <a:pt x="316" y="1070"/>
                        <a:pt x="320" y="1072"/>
                      </a:cubicBezTo>
                      <a:cubicBezTo>
                        <a:pt x="324" y="1073"/>
                        <a:pt x="329" y="1073"/>
                        <a:pt x="333" y="1071"/>
                      </a:cubicBezTo>
                      <a:cubicBezTo>
                        <a:pt x="338" y="1067"/>
                        <a:pt x="340" y="1061"/>
                        <a:pt x="337" y="1055"/>
                      </a:cubicBezTo>
                      <a:cubicBezTo>
                        <a:pt x="336" y="1052"/>
                        <a:pt x="332" y="1050"/>
                        <a:pt x="328" y="1051"/>
                      </a:cubicBezTo>
                      <a:cubicBezTo>
                        <a:pt x="326" y="1052"/>
                        <a:pt x="324" y="1054"/>
                        <a:pt x="325" y="1056"/>
                      </a:cubicBezTo>
                      <a:cubicBezTo>
                        <a:pt x="326" y="1055"/>
                        <a:pt x="328" y="1054"/>
                        <a:pt x="329" y="1054"/>
                      </a:cubicBezTo>
                      <a:cubicBezTo>
                        <a:pt x="333" y="1054"/>
                        <a:pt x="334" y="1058"/>
                        <a:pt x="333" y="1061"/>
                      </a:cubicBezTo>
                      <a:cubicBezTo>
                        <a:pt x="332" y="1062"/>
                        <a:pt x="331" y="1064"/>
                        <a:pt x="328" y="1064"/>
                      </a:cubicBezTo>
                      <a:cubicBezTo>
                        <a:pt x="324" y="1065"/>
                        <a:pt x="322" y="1063"/>
                        <a:pt x="320" y="1060"/>
                      </a:cubicBezTo>
                      <a:cubicBezTo>
                        <a:pt x="319" y="1057"/>
                        <a:pt x="320" y="1053"/>
                        <a:pt x="323" y="1050"/>
                      </a:cubicBezTo>
                      <a:cubicBezTo>
                        <a:pt x="331" y="1044"/>
                        <a:pt x="345" y="1050"/>
                        <a:pt x="351" y="1057"/>
                      </a:cubicBezTo>
                      <a:cubicBezTo>
                        <a:pt x="359" y="1066"/>
                        <a:pt x="362" y="1079"/>
                        <a:pt x="366" y="1089"/>
                      </a:cubicBezTo>
                      <a:cubicBezTo>
                        <a:pt x="370" y="1101"/>
                        <a:pt x="377" y="1113"/>
                        <a:pt x="391" y="1122"/>
                      </a:cubicBezTo>
                      <a:cubicBezTo>
                        <a:pt x="388" y="1121"/>
                        <a:pt x="385" y="1120"/>
                        <a:pt x="382" y="1118"/>
                      </a:cubicBezTo>
                      <a:cubicBezTo>
                        <a:pt x="360" y="1111"/>
                        <a:pt x="340" y="1116"/>
                        <a:pt x="325" y="1133"/>
                      </a:cubicBezTo>
                      <a:cubicBezTo>
                        <a:pt x="312" y="1149"/>
                        <a:pt x="309" y="1171"/>
                        <a:pt x="318" y="1190"/>
                      </a:cubicBezTo>
                      <a:cubicBezTo>
                        <a:pt x="326" y="1207"/>
                        <a:pt x="344" y="1221"/>
                        <a:pt x="364" y="1220"/>
                      </a:cubicBezTo>
                      <a:cubicBezTo>
                        <a:pt x="382" y="1219"/>
                        <a:pt x="397" y="1209"/>
                        <a:pt x="401" y="1193"/>
                      </a:cubicBezTo>
                      <a:cubicBezTo>
                        <a:pt x="404" y="1184"/>
                        <a:pt x="403" y="1174"/>
                        <a:pt x="398" y="1166"/>
                      </a:cubicBezTo>
                      <a:cubicBezTo>
                        <a:pt x="395" y="1161"/>
                        <a:pt x="391" y="1157"/>
                        <a:pt x="386" y="1155"/>
                      </a:cubicBezTo>
                      <a:cubicBezTo>
                        <a:pt x="376" y="1150"/>
                        <a:pt x="365" y="1154"/>
                        <a:pt x="360" y="1162"/>
                      </a:cubicBezTo>
                      <a:cubicBezTo>
                        <a:pt x="354" y="1171"/>
                        <a:pt x="356" y="1183"/>
                        <a:pt x="365" y="1190"/>
                      </a:cubicBezTo>
                      <a:cubicBezTo>
                        <a:pt x="375" y="1196"/>
                        <a:pt x="387" y="1193"/>
                        <a:pt x="393" y="1184"/>
                      </a:cubicBezTo>
                      <a:cubicBezTo>
                        <a:pt x="399" y="1176"/>
                        <a:pt x="398" y="1166"/>
                        <a:pt x="391" y="1159"/>
                      </a:cubicBezTo>
                      <a:cubicBezTo>
                        <a:pt x="401" y="1168"/>
                        <a:pt x="404" y="1181"/>
                        <a:pt x="400" y="1194"/>
                      </a:cubicBezTo>
                      <a:cubicBezTo>
                        <a:pt x="395" y="1208"/>
                        <a:pt x="381" y="1217"/>
                        <a:pt x="364" y="1218"/>
                      </a:cubicBezTo>
                      <a:cubicBezTo>
                        <a:pt x="346" y="1218"/>
                        <a:pt x="329" y="1205"/>
                        <a:pt x="321" y="1189"/>
                      </a:cubicBezTo>
                      <a:cubicBezTo>
                        <a:pt x="313" y="1171"/>
                        <a:pt x="316" y="1151"/>
                        <a:pt x="328" y="1136"/>
                      </a:cubicBezTo>
                      <a:cubicBezTo>
                        <a:pt x="342" y="1121"/>
                        <a:pt x="360" y="1117"/>
                        <a:pt x="379" y="1123"/>
                      </a:cubicBezTo>
                      <a:cubicBezTo>
                        <a:pt x="392" y="1128"/>
                        <a:pt x="403" y="1137"/>
                        <a:pt x="419" y="1141"/>
                      </a:cubicBezTo>
                      <a:cubicBezTo>
                        <a:pt x="440" y="1145"/>
                        <a:pt x="461" y="1140"/>
                        <a:pt x="478" y="1124"/>
                      </a:cubicBezTo>
                      <a:cubicBezTo>
                        <a:pt x="502" y="1102"/>
                        <a:pt x="510" y="1070"/>
                        <a:pt x="499" y="1039"/>
                      </a:cubicBezTo>
                      <a:cubicBezTo>
                        <a:pt x="494" y="1026"/>
                        <a:pt x="487" y="1015"/>
                        <a:pt x="477" y="1007"/>
                      </a:cubicBezTo>
                      <a:cubicBezTo>
                        <a:pt x="488" y="1013"/>
                        <a:pt x="497" y="1023"/>
                        <a:pt x="503" y="1035"/>
                      </a:cubicBezTo>
                      <a:cubicBezTo>
                        <a:pt x="512" y="1051"/>
                        <a:pt x="516" y="1072"/>
                        <a:pt x="515" y="1090"/>
                      </a:cubicBezTo>
                      <a:cubicBezTo>
                        <a:pt x="515" y="1098"/>
                        <a:pt x="516" y="1104"/>
                        <a:pt x="518" y="1111"/>
                      </a:cubicBezTo>
                      <a:cubicBezTo>
                        <a:pt x="518" y="1113"/>
                        <a:pt x="519" y="1115"/>
                        <a:pt x="520" y="1117"/>
                      </a:cubicBezTo>
                      <a:cubicBezTo>
                        <a:pt x="521" y="1120"/>
                        <a:pt x="522" y="1123"/>
                        <a:pt x="524" y="1126"/>
                      </a:cubicBezTo>
                      <a:cubicBezTo>
                        <a:pt x="524" y="1127"/>
                        <a:pt x="530" y="1136"/>
                        <a:pt x="532" y="1135"/>
                      </a:cubicBezTo>
                      <a:cubicBezTo>
                        <a:pt x="532" y="1134"/>
                        <a:pt x="529" y="1129"/>
                        <a:pt x="529" y="1128"/>
                      </a:cubicBezTo>
                      <a:cubicBezTo>
                        <a:pt x="526" y="1124"/>
                        <a:pt x="525" y="1120"/>
                        <a:pt x="523" y="1115"/>
                      </a:cubicBezTo>
                      <a:cubicBezTo>
                        <a:pt x="523" y="1114"/>
                        <a:pt x="522" y="1112"/>
                        <a:pt x="521" y="1110"/>
                      </a:cubicBezTo>
                      <a:cubicBezTo>
                        <a:pt x="520" y="1103"/>
                        <a:pt x="519" y="1097"/>
                        <a:pt x="518" y="1090"/>
                      </a:cubicBezTo>
                      <a:cubicBezTo>
                        <a:pt x="518" y="1090"/>
                        <a:pt x="518" y="1089"/>
                        <a:pt x="519" y="1087"/>
                      </a:cubicBezTo>
                      <a:cubicBezTo>
                        <a:pt x="519" y="1090"/>
                        <a:pt x="520" y="1092"/>
                        <a:pt x="520" y="1094"/>
                      </a:cubicBezTo>
                      <a:cubicBezTo>
                        <a:pt x="522" y="1100"/>
                        <a:pt x="525" y="1105"/>
                        <a:pt x="529" y="1109"/>
                      </a:cubicBezTo>
                      <a:cubicBezTo>
                        <a:pt x="540" y="1122"/>
                        <a:pt x="556" y="1120"/>
                        <a:pt x="568" y="1111"/>
                      </a:cubicBezTo>
                      <a:cubicBezTo>
                        <a:pt x="577" y="1103"/>
                        <a:pt x="584" y="1091"/>
                        <a:pt x="582" y="1078"/>
                      </a:cubicBezTo>
                      <a:cubicBezTo>
                        <a:pt x="581" y="1067"/>
                        <a:pt x="573" y="1060"/>
                        <a:pt x="562" y="1058"/>
                      </a:cubicBezTo>
                      <a:cubicBezTo>
                        <a:pt x="554" y="1057"/>
                        <a:pt x="544" y="1060"/>
                        <a:pt x="541" y="1069"/>
                      </a:cubicBezTo>
                      <a:cubicBezTo>
                        <a:pt x="539" y="1073"/>
                        <a:pt x="539" y="1078"/>
                        <a:pt x="542" y="1082"/>
                      </a:cubicBezTo>
                      <a:cubicBezTo>
                        <a:pt x="544" y="1085"/>
                        <a:pt x="546" y="1086"/>
                        <a:pt x="549" y="1087"/>
                      </a:cubicBezTo>
                      <a:cubicBezTo>
                        <a:pt x="553" y="1087"/>
                        <a:pt x="556" y="1086"/>
                        <a:pt x="558" y="1083"/>
                      </a:cubicBezTo>
                      <a:cubicBezTo>
                        <a:pt x="561" y="1080"/>
                        <a:pt x="562" y="1077"/>
                        <a:pt x="561" y="1073"/>
                      </a:cubicBezTo>
                      <a:cubicBezTo>
                        <a:pt x="559" y="1070"/>
                        <a:pt x="555" y="1067"/>
                        <a:pt x="551" y="1068"/>
                      </a:cubicBezTo>
                      <a:cubicBezTo>
                        <a:pt x="547" y="1069"/>
                        <a:pt x="544" y="1073"/>
                        <a:pt x="545" y="1078"/>
                      </a:cubicBezTo>
                      <a:cubicBezTo>
                        <a:pt x="546" y="1083"/>
                        <a:pt x="550" y="1086"/>
                        <a:pt x="554" y="1085"/>
                      </a:cubicBezTo>
                      <a:cubicBezTo>
                        <a:pt x="556" y="1084"/>
                        <a:pt x="558" y="1083"/>
                        <a:pt x="559" y="1082"/>
                      </a:cubicBezTo>
                      <a:cubicBezTo>
                        <a:pt x="558" y="1083"/>
                        <a:pt x="558" y="1083"/>
                        <a:pt x="558" y="1083"/>
                      </a:cubicBezTo>
                      <a:cubicBezTo>
                        <a:pt x="556" y="1085"/>
                        <a:pt x="553" y="1087"/>
                        <a:pt x="549" y="1086"/>
                      </a:cubicBezTo>
                      <a:cubicBezTo>
                        <a:pt x="546" y="1086"/>
                        <a:pt x="544" y="1084"/>
                        <a:pt x="543" y="1082"/>
                      </a:cubicBezTo>
                      <a:cubicBezTo>
                        <a:pt x="540" y="1078"/>
                        <a:pt x="540" y="1073"/>
                        <a:pt x="542" y="1069"/>
                      </a:cubicBezTo>
                      <a:cubicBezTo>
                        <a:pt x="545" y="1062"/>
                        <a:pt x="555" y="1059"/>
                        <a:pt x="562" y="1060"/>
                      </a:cubicBezTo>
                      <a:cubicBezTo>
                        <a:pt x="572" y="1061"/>
                        <a:pt x="579" y="1068"/>
                        <a:pt x="581" y="1078"/>
                      </a:cubicBezTo>
                      <a:cubicBezTo>
                        <a:pt x="582" y="1090"/>
                        <a:pt x="575" y="1102"/>
                        <a:pt x="565" y="1109"/>
                      </a:cubicBezTo>
                      <a:cubicBezTo>
                        <a:pt x="555" y="1117"/>
                        <a:pt x="541" y="1119"/>
                        <a:pt x="531" y="1107"/>
                      </a:cubicBezTo>
                      <a:cubicBezTo>
                        <a:pt x="528" y="1103"/>
                        <a:pt x="526" y="1098"/>
                        <a:pt x="524" y="1093"/>
                      </a:cubicBezTo>
                      <a:cubicBezTo>
                        <a:pt x="523" y="1089"/>
                        <a:pt x="522" y="1086"/>
                        <a:pt x="521" y="1082"/>
                      </a:cubicBezTo>
                      <a:cubicBezTo>
                        <a:pt x="520" y="1074"/>
                        <a:pt x="518" y="1063"/>
                        <a:pt x="516" y="1054"/>
                      </a:cubicBezTo>
                      <a:cubicBezTo>
                        <a:pt x="514" y="1048"/>
                        <a:pt x="512" y="1042"/>
                        <a:pt x="509" y="1036"/>
                      </a:cubicBezTo>
                      <a:cubicBezTo>
                        <a:pt x="511" y="1038"/>
                        <a:pt x="514" y="1040"/>
                        <a:pt x="517" y="1041"/>
                      </a:cubicBezTo>
                      <a:cubicBezTo>
                        <a:pt x="525" y="1044"/>
                        <a:pt x="534" y="1044"/>
                        <a:pt x="541" y="1043"/>
                      </a:cubicBezTo>
                      <a:close/>
                      <a:moveTo>
                        <a:pt x="558" y="1169"/>
                      </a:moveTo>
                      <a:cubicBezTo>
                        <a:pt x="554" y="1168"/>
                        <a:pt x="552" y="1165"/>
                        <a:pt x="553" y="1161"/>
                      </a:cubicBezTo>
                      <a:cubicBezTo>
                        <a:pt x="555" y="1155"/>
                        <a:pt x="564" y="1156"/>
                        <a:pt x="565" y="1161"/>
                      </a:cubicBezTo>
                      <a:cubicBezTo>
                        <a:pt x="567" y="1165"/>
                        <a:pt x="565" y="1168"/>
                        <a:pt x="569" y="1172"/>
                      </a:cubicBezTo>
                      <a:cubicBezTo>
                        <a:pt x="564" y="1169"/>
                        <a:pt x="562" y="1171"/>
                        <a:pt x="558" y="1169"/>
                      </a:cubicBezTo>
                      <a:close/>
                      <a:moveTo>
                        <a:pt x="514" y="1096"/>
                      </a:moveTo>
                      <a:cubicBezTo>
                        <a:pt x="514" y="1109"/>
                        <a:pt x="503" y="1122"/>
                        <a:pt x="494" y="1125"/>
                      </a:cubicBezTo>
                      <a:cubicBezTo>
                        <a:pt x="486" y="1127"/>
                        <a:pt x="478" y="1129"/>
                        <a:pt x="473" y="1135"/>
                      </a:cubicBezTo>
                      <a:cubicBezTo>
                        <a:pt x="469" y="1140"/>
                        <a:pt x="467" y="1149"/>
                        <a:pt x="473" y="1152"/>
                      </a:cubicBezTo>
                      <a:cubicBezTo>
                        <a:pt x="471" y="1147"/>
                        <a:pt x="475" y="1143"/>
                        <a:pt x="480" y="1140"/>
                      </a:cubicBezTo>
                      <a:cubicBezTo>
                        <a:pt x="484" y="1138"/>
                        <a:pt x="488" y="1135"/>
                        <a:pt x="489" y="1130"/>
                      </a:cubicBezTo>
                      <a:cubicBezTo>
                        <a:pt x="499" y="1134"/>
                        <a:pt x="506" y="1128"/>
                        <a:pt x="510" y="1122"/>
                      </a:cubicBezTo>
                      <a:cubicBezTo>
                        <a:pt x="513" y="1115"/>
                        <a:pt x="516" y="1105"/>
                        <a:pt x="514" y="1096"/>
                      </a:cubicBezTo>
                      <a:close/>
                      <a:moveTo>
                        <a:pt x="622" y="1138"/>
                      </a:moveTo>
                      <a:cubicBezTo>
                        <a:pt x="642" y="1135"/>
                        <a:pt x="652" y="1152"/>
                        <a:pt x="658" y="1158"/>
                      </a:cubicBezTo>
                      <a:cubicBezTo>
                        <a:pt x="668" y="1166"/>
                        <a:pt x="675" y="1157"/>
                        <a:pt x="667" y="1147"/>
                      </a:cubicBezTo>
                      <a:cubicBezTo>
                        <a:pt x="660" y="1138"/>
                        <a:pt x="640" y="1131"/>
                        <a:pt x="622" y="1138"/>
                      </a:cubicBezTo>
                      <a:close/>
                      <a:moveTo>
                        <a:pt x="536" y="1152"/>
                      </a:moveTo>
                      <a:cubicBezTo>
                        <a:pt x="538" y="1146"/>
                        <a:pt x="545" y="1142"/>
                        <a:pt x="549" y="1142"/>
                      </a:cubicBezTo>
                      <a:cubicBezTo>
                        <a:pt x="550" y="1135"/>
                        <a:pt x="538" y="1129"/>
                        <a:pt x="532" y="1137"/>
                      </a:cubicBezTo>
                      <a:cubicBezTo>
                        <a:pt x="528" y="1142"/>
                        <a:pt x="530" y="1150"/>
                        <a:pt x="536" y="1152"/>
                      </a:cubicBezTo>
                      <a:close/>
                      <a:moveTo>
                        <a:pt x="516" y="1108"/>
                      </a:moveTo>
                      <a:cubicBezTo>
                        <a:pt x="515" y="1133"/>
                        <a:pt x="491" y="1144"/>
                        <a:pt x="486" y="1150"/>
                      </a:cubicBezTo>
                      <a:cubicBezTo>
                        <a:pt x="475" y="1162"/>
                        <a:pt x="489" y="1174"/>
                        <a:pt x="501" y="1161"/>
                      </a:cubicBezTo>
                      <a:cubicBezTo>
                        <a:pt x="509" y="1154"/>
                        <a:pt x="521" y="1134"/>
                        <a:pt x="516" y="1108"/>
                      </a:cubicBezTo>
                      <a:close/>
                      <a:moveTo>
                        <a:pt x="585" y="1101"/>
                      </a:moveTo>
                      <a:cubicBezTo>
                        <a:pt x="584" y="1090"/>
                        <a:pt x="585" y="1079"/>
                        <a:pt x="591" y="1070"/>
                      </a:cubicBezTo>
                      <a:cubicBezTo>
                        <a:pt x="597" y="1062"/>
                        <a:pt x="607" y="1056"/>
                        <a:pt x="617" y="1058"/>
                      </a:cubicBezTo>
                      <a:cubicBezTo>
                        <a:pt x="623" y="1059"/>
                        <a:pt x="628" y="1062"/>
                        <a:pt x="633" y="1066"/>
                      </a:cubicBezTo>
                      <a:cubicBezTo>
                        <a:pt x="637" y="1072"/>
                        <a:pt x="640" y="1076"/>
                        <a:pt x="641" y="1083"/>
                      </a:cubicBezTo>
                      <a:cubicBezTo>
                        <a:pt x="643" y="1089"/>
                        <a:pt x="643" y="1094"/>
                        <a:pt x="642" y="1101"/>
                      </a:cubicBezTo>
                      <a:cubicBezTo>
                        <a:pt x="642" y="1103"/>
                        <a:pt x="641" y="1106"/>
                        <a:pt x="640" y="1108"/>
                      </a:cubicBezTo>
                      <a:cubicBezTo>
                        <a:pt x="637" y="1116"/>
                        <a:pt x="634" y="1121"/>
                        <a:pt x="629" y="1127"/>
                      </a:cubicBezTo>
                      <a:cubicBezTo>
                        <a:pt x="622" y="1136"/>
                        <a:pt x="615" y="1141"/>
                        <a:pt x="604" y="1144"/>
                      </a:cubicBezTo>
                      <a:cubicBezTo>
                        <a:pt x="604" y="1144"/>
                        <a:pt x="603" y="1144"/>
                        <a:pt x="602" y="1144"/>
                      </a:cubicBezTo>
                      <a:cubicBezTo>
                        <a:pt x="610" y="1147"/>
                        <a:pt x="617" y="1151"/>
                        <a:pt x="622" y="1157"/>
                      </a:cubicBezTo>
                      <a:cubicBezTo>
                        <a:pt x="628" y="1164"/>
                        <a:pt x="632" y="1173"/>
                        <a:pt x="631" y="1182"/>
                      </a:cubicBezTo>
                      <a:cubicBezTo>
                        <a:pt x="631" y="1186"/>
                        <a:pt x="630" y="1190"/>
                        <a:pt x="627" y="1194"/>
                      </a:cubicBezTo>
                      <a:cubicBezTo>
                        <a:pt x="629" y="1190"/>
                        <a:pt x="630" y="1186"/>
                        <a:pt x="630" y="1182"/>
                      </a:cubicBezTo>
                      <a:cubicBezTo>
                        <a:pt x="630" y="1173"/>
                        <a:pt x="626" y="1165"/>
                        <a:pt x="620" y="1159"/>
                      </a:cubicBezTo>
                      <a:cubicBezTo>
                        <a:pt x="615" y="1154"/>
                        <a:pt x="610" y="1151"/>
                        <a:pt x="605" y="1149"/>
                      </a:cubicBezTo>
                      <a:cubicBezTo>
                        <a:pt x="595" y="1145"/>
                        <a:pt x="585" y="1146"/>
                        <a:pt x="575" y="1144"/>
                      </a:cubicBezTo>
                      <a:cubicBezTo>
                        <a:pt x="574" y="1143"/>
                        <a:pt x="574" y="1143"/>
                        <a:pt x="574" y="1143"/>
                      </a:cubicBezTo>
                      <a:cubicBezTo>
                        <a:pt x="568" y="1142"/>
                        <a:pt x="563" y="1139"/>
                        <a:pt x="558" y="1136"/>
                      </a:cubicBezTo>
                      <a:cubicBezTo>
                        <a:pt x="556" y="1136"/>
                        <a:pt x="544" y="1128"/>
                        <a:pt x="545" y="1126"/>
                      </a:cubicBezTo>
                      <a:cubicBezTo>
                        <a:pt x="546" y="1126"/>
                        <a:pt x="554" y="1130"/>
                        <a:pt x="555" y="1131"/>
                      </a:cubicBezTo>
                      <a:cubicBezTo>
                        <a:pt x="562" y="1135"/>
                        <a:pt x="568" y="1138"/>
                        <a:pt x="575" y="1140"/>
                      </a:cubicBezTo>
                      <a:cubicBezTo>
                        <a:pt x="576" y="1140"/>
                        <a:pt x="576" y="1140"/>
                        <a:pt x="576" y="1140"/>
                      </a:cubicBezTo>
                      <a:cubicBezTo>
                        <a:pt x="586" y="1143"/>
                        <a:pt x="594" y="1143"/>
                        <a:pt x="604" y="1141"/>
                      </a:cubicBezTo>
                      <a:cubicBezTo>
                        <a:pt x="615" y="1138"/>
                        <a:pt x="626" y="1130"/>
                        <a:pt x="630" y="1119"/>
                      </a:cubicBezTo>
                      <a:cubicBezTo>
                        <a:pt x="633" y="1113"/>
                        <a:pt x="632" y="1102"/>
                        <a:pt x="625" y="1099"/>
                      </a:cubicBezTo>
                      <a:cubicBezTo>
                        <a:pt x="622" y="1098"/>
                        <a:pt x="619" y="1099"/>
                        <a:pt x="618" y="1101"/>
                      </a:cubicBezTo>
                      <a:cubicBezTo>
                        <a:pt x="616" y="1103"/>
                        <a:pt x="616" y="1105"/>
                        <a:pt x="618" y="1107"/>
                      </a:cubicBezTo>
                      <a:cubicBezTo>
                        <a:pt x="619" y="1109"/>
                        <a:pt x="621" y="1109"/>
                        <a:pt x="622" y="1109"/>
                      </a:cubicBezTo>
                      <a:cubicBezTo>
                        <a:pt x="624" y="1109"/>
                        <a:pt x="626" y="1107"/>
                        <a:pt x="625" y="1104"/>
                      </a:cubicBezTo>
                      <a:cubicBezTo>
                        <a:pt x="624" y="1103"/>
                        <a:pt x="623" y="1103"/>
                        <a:pt x="622" y="1103"/>
                      </a:cubicBezTo>
                      <a:cubicBezTo>
                        <a:pt x="623" y="1101"/>
                        <a:pt x="625" y="1102"/>
                        <a:pt x="626" y="1103"/>
                      </a:cubicBezTo>
                      <a:cubicBezTo>
                        <a:pt x="628" y="1105"/>
                        <a:pt x="628" y="1108"/>
                        <a:pt x="627" y="1110"/>
                      </a:cubicBezTo>
                      <a:cubicBezTo>
                        <a:pt x="624" y="1113"/>
                        <a:pt x="620" y="1114"/>
                        <a:pt x="616" y="1112"/>
                      </a:cubicBezTo>
                      <a:cubicBezTo>
                        <a:pt x="613" y="1111"/>
                        <a:pt x="611" y="1108"/>
                        <a:pt x="611" y="1105"/>
                      </a:cubicBezTo>
                      <a:cubicBezTo>
                        <a:pt x="610" y="1101"/>
                        <a:pt x="612" y="1099"/>
                        <a:pt x="614" y="1096"/>
                      </a:cubicBezTo>
                      <a:cubicBezTo>
                        <a:pt x="617" y="1094"/>
                        <a:pt x="621" y="1092"/>
                        <a:pt x="625" y="1094"/>
                      </a:cubicBezTo>
                      <a:cubicBezTo>
                        <a:pt x="634" y="1098"/>
                        <a:pt x="636" y="1108"/>
                        <a:pt x="633" y="1117"/>
                      </a:cubicBezTo>
                      <a:cubicBezTo>
                        <a:pt x="632" y="1119"/>
                        <a:pt x="630" y="1122"/>
                        <a:pt x="629" y="1124"/>
                      </a:cubicBezTo>
                      <a:cubicBezTo>
                        <a:pt x="635" y="1117"/>
                        <a:pt x="638" y="1110"/>
                        <a:pt x="640" y="1100"/>
                      </a:cubicBezTo>
                      <a:cubicBezTo>
                        <a:pt x="641" y="1094"/>
                        <a:pt x="641" y="1089"/>
                        <a:pt x="640" y="1083"/>
                      </a:cubicBezTo>
                      <a:cubicBezTo>
                        <a:pt x="638" y="1077"/>
                        <a:pt x="636" y="1072"/>
                        <a:pt x="632" y="1067"/>
                      </a:cubicBezTo>
                      <a:cubicBezTo>
                        <a:pt x="629" y="1065"/>
                        <a:pt x="627" y="1063"/>
                        <a:pt x="624" y="1061"/>
                      </a:cubicBezTo>
                      <a:cubicBezTo>
                        <a:pt x="624" y="1061"/>
                        <a:pt x="624" y="1061"/>
                        <a:pt x="624" y="1061"/>
                      </a:cubicBezTo>
                      <a:cubicBezTo>
                        <a:pt x="631" y="1067"/>
                        <a:pt x="632" y="1078"/>
                        <a:pt x="620" y="1083"/>
                      </a:cubicBezTo>
                      <a:cubicBezTo>
                        <a:pt x="611" y="1086"/>
                        <a:pt x="594" y="1079"/>
                        <a:pt x="585" y="1101"/>
                      </a:cubicBezTo>
                      <a:close/>
                      <a:moveTo>
                        <a:pt x="629" y="1182"/>
                      </a:moveTo>
                      <a:cubicBezTo>
                        <a:pt x="617" y="1180"/>
                        <a:pt x="617" y="1195"/>
                        <a:pt x="615" y="1200"/>
                      </a:cubicBezTo>
                      <a:cubicBezTo>
                        <a:pt x="614" y="1204"/>
                        <a:pt x="613" y="1207"/>
                        <a:pt x="610" y="1208"/>
                      </a:cubicBezTo>
                      <a:cubicBezTo>
                        <a:pt x="614" y="1209"/>
                        <a:pt x="625" y="1206"/>
                        <a:pt x="629" y="1202"/>
                      </a:cubicBezTo>
                      <a:cubicBezTo>
                        <a:pt x="636" y="1198"/>
                        <a:pt x="638" y="1190"/>
                        <a:pt x="632" y="1183"/>
                      </a:cubicBezTo>
                      <a:cubicBezTo>
                        <a:pt x="632" y="1187"/>
                        <a:pt x="629" y="1193"/>
                        <a:pt x="625" y="1195"/>
                      </a:cubicBezTo>
                      <a:cubicBezTo>
                        <a:pt x="627" y="1193"/>
                        <a:pt x="629" y="1187"/>
                        <a:pt x="629" y="1182"/>
                      </a:cubicBezTo>
                      <a:close/>
                      <a:moveTo>
                        <a:pt x="539" y="1121"/>
                      </a:moveTo>
                      <a:cubicBezTo>
                        <a:pt x="565" y="1126"/>
                        <a:pt x="581" y="1111"/>
                        <a:pt x="593" y="1109"/>
                      </a:cubicBezTo>
                      <a:cubicBezTo>
                        <a:pt x="606" y="1107"/>
                        <a:pt x="609" y="1122"/>
                        <a:pt x="595" y="1128"/>
                      </a:cubicBezTo>
                      <a:cubicBezTo>
                        <a:pt x="580" y="1134"/>
                        <a:pt x="557" y="1130"/>
                        <a:pt x="539" y="1121"/>
                      </a:cubicBezTo>
                      <a:close/>
                      <a:moveTo>
                        <a:pt x="627" y="1134"/>
                      </a:moveTo>
                      <a:cubicBezTo>
                        <a:pt x="645" y="1124"/>
                        <a:pt x="659" y="1087"/>
                        <a:pt x="641" y="1076"/>
                      </a:cubicBezTo>
                      <a:cubicBezTo>
                        <a:pt x="643" y="1072"/>
                        <a:pt x="650" y="1071"/>
                        <a:pt x="654" y="1076"/>
                      </a:cubicBezTo>
                      <a:cubicBezTo>
                        <a:pt x="659" y="1080"/>
                        <a:pt x="661" y="1089"/>
                        <a:pt x="656" y="1097"/>
                      </a:cubicBezTo>
                      <a:cubicBezTo>
                        <a:pt x="661" y="1100"/>
                        <a:pt x="657" y="1113"/>
                        <a:pt x="646" y="1123"/>
                      </a:cubicBezTo>
                      <a:cubicBezTo>
                        <a:pt x="654" y="1120"/>
                        <a:pt x="664" y="1120"/>
                        <a:pt x="672" y="1122"/>
                      </a:cubicBezTo>
                      <a:cubicBezTo>
                        <a:pt x="682" y="1124"/>
                        <a:pt x="693" y="1128"/>
                        <a:pt x="699" y="1135"/>
                      </a:cubicBezTo>
                      <a:cubicBezTo>
                        <a:pt x="707" y="1142"/>
                        <a:pt x="711" y="1153"/>
                        <a:pt x="708" y="1163"/>
                      </a:cubicBezTo>
                      <a:cubicBezTo>
                        <a:pt x="705" y="1170"/>
                        <a:pt x="700" y="1177"/>
                        <a:pt x="693" y="1178"/>
                      </a:cubicBezTo>
                      <a:cubicBezTo>
                        <a:pt x="686" y="1179"/>
                        <a:pt x="680" y="1175"/>
                        <a:pt x="677" y="1170"/>
                      </a:cubicBezTo>
                      <a:cubicBezTo>
                        <a:pt x="674" y="1165"/>
                        <a:pt x="673" y="1158"/>
                        <a:pt x="674" y="1151"/>
                      </a:cubicBezTo>
                      <a:cubicBezTo>
                        <a:pt x="678" y="1164"/>
                        <a:pt x="689" y="1161"/>
                        <a:pt x="694" y="1163"/>
                      </a:cubicBezTo>
                      <a:cubicBezTo>
                        <a:pt x="701" y="1166"/>
                        <a:pt x="700" y="1172"/>
                        <a:pt x="696" y="1176"/>
                      </a:cubicBezTo>
                      <a:cubicBezTo>
                        <a:pt x="696" y="1176"/>
                        <a:pt x="696" y="1176"/>
                        <a:pt x="696" y="1176"/>
                      </a:cubicBezTo>
                      <a:cubicBezTo>
                        <a:pt x="701" y="1173"/>
                        <a:pt x="704" y="1168"/>
                        <a:pt x="706" y="1163"/>
                      </a:cubicBezTo>
                      <a:cubicBezTo>
                        <a:pt x="708" y="1154"/>
                        <a:pt x="707" y="1146"/>
                        <a:pt x="701" y="1138"/>
                      </a:cubicBezTo>
                      <a:cubicBezTo>
                        <a:pt x="702" y="1140"/>
                        <a:pt x="702" y="1142"/>
                        <a:pt x="703" y="1145"/>
                      </a:cubicBezTo>
                      <a:cubicBezTo>
                        <a:pt x="703" y="1149"/>
                        <a:pt x="702" y="1154"/>
                        <a:pt x="697" y="1156"/>
                      </a:cubicBezTo>
                      <a:cubicBezTo>
                        <a:pt x="695" y="1157"/>
                        <a:pt x="692" y="1156"/>
                        <a:pt x="691" y="1155"/>
                      </a:cubicBezTo>
                      <a:cubicBezTo>
                        <a:pt x="689" y="1153"/>
                        <a:pt x="689" y="1152"/>
                        <a:pt x="689" y="1150"/>
                      </a:cubicBezTo>
                      <a:cubicBezTo>
                        <a:pt x="689" y="1148"/>
                        <a:pt x="691" y="1146"/>
                        <a:pt x="692" y="1145"/>
                      </a:cubicBezTo>
                      <a:cubicBezTo>
                        <a:pt x="694" y="1144"/>
                        <a:pt x="697" y="1145"/>
                        <a:pt x="699" y="1147"/>
                      </a:cubicBezTo>
                      <a:cubicBezTo>
                        <a:pt x="699" y="1148"/>
                        <a:pt x="699" y="1150"/>
                        <a:pt x="698" y="1151"/>
                      </a:cubicBezTo>
                      <a:cubicBezTo>
                        <a:pt x="697" y="1152"/>
                        <a:pt x="696" y="1152"/>
                        <a:pt x="696" y="1151"/>
                      </a:cubicBezTo>
                      <a:cubicBezTo>
                        <a:pt x="696" y="1151"/>
                        <a:pt x="697" y="1151"/>
                        <a:pt x="697" y="1150"/>
                      </a:cubicBezTo>
                      <a:cubicBezTo>
                        <a:pt x="698" y="1149"/>
                        <a:pt x="697" y="1147"/>
                        <a:pt x="696" y="1147"/>
                      </a:cubicBezTo>
                      <a:cubicBezTo>
                        <a:pt x="695" y="1147"/>
                        <a:pt x="694" y="1148"/>
                        <a:pt x="693" y="1148"/>
                      </a:cubicBezTo>
                      <a:cubicBezTo>
                        <a:pt x="692" y="1149"/>
                        <a:pt x="692" y="1151"/>
                        <a:pt x="693" y="1152"/>
                      </a:cubicBezTo>
                      <a:cubicBezTo>
                        <a:pt x="694" y="1153"/>
                        <a:pt x="696" y="1154"/>
                        <a:pt x="697" y="1153"/>
                      </a:cubicBezTo>
                      <a:cubicBezTo>
                        <a:pt x="701" y="1152"/>
                        <a:pt x="702" y="1145"/>
                        <a:pt x="701" y="1142"/>
                      </a:cubicBezTo>
                      <a:cubicBezTo>
                        <a:pt x="699" y="1135"/>
                        <a:pt x="691" y="1131"/>
                        <a:pt x="686" y="1128"/>
                      </a:cubicBezTo>
                      <a:cubicBezTo>
                        <a:pt x="671" y="1120"/>
                        <a:pt x="654" y="1121"/>
                        <a:pt x="641" y="1127"/>
                      </a:cubicBezTo>
                      <a:cubicBezTo>
                        <a:pt x="637" y="1130"/>
                        <a:pt x="632" y="1132"/>
                        <a:pt x="627" y="1134"/>
                      </a:cubicBezTo>
                      <a:close/>
                      <a:moveTo>
                        <a:pt x="611" y="1146"/>
                      </a:moveTo>
                      <a:cubicBezTo>
                        <a:pt x="620" y="1141"/>
                        <a:pt x="631" y="1153"/>
                        <a:pt x="635" y="1163"/>
                      </a:cubicBezTo>
                      <a:cubicBezTo>
                        <a:pt x="639" y="1174"/>
                        <a:pt x="641" y="1188"/>
                        <a:pt x="653" y="1193"/>
                      </a:cubicBezTo>
                      <a:cubicBezTo>
                        <a:pt x="659" y="1196"/>
                        <a:pt x="667" y="1196"/>
                        <a:pt x="673" y="1191"/>
                      </a:cubicBezTo>
                      <a:cubicBezTo>
                        <a:pt x="676" y="1188"/>
                        <a:pt x="677" y="1184"/>
                        <a:pt x="675" y="1180"/>
                      </a:cubicBezTo>
                      <a:cubicBezTo>
                        <a:pt x="674" y="1183"/>
                        <a:pt x="670" y="1188"/>
                        <a:pt x="665" y="1187"/>
                      </a:cubicBezTo>
                      <a:cubicBezTo>
                        <a:pt x="661" y="1187"/>
                        <a:pt x="657" y="1183"/>
                        <a:pt x="656" y="1178"/>
                      </a:cubicBezTo>
                      <a:cubicBezTo>
                        <a:pt x="653" y="1167"/>
                        <a:pt x="652" y="1158"/>
                        <a:pt x="646" y="1149"/>
                      </a:cubicBezTo>
                      <a:cubicBezTo>
                        <a:pt x="639" y="1139"/>
                        <a:pt x="623" y="1135"/>
                        <a:pt x="611" y="1146"/>
                      </a:cubicBezTo>
                      <a:close/>
                      <a:moveTo>
                        <a:pt x="574" y="1175"/>
                      </a:moveTo>
                      <a:cubicBezTo>
                        <a:pt x="580" y="1184"/>
                        <a:pt x="595" y="1190"/>
                        <a:pt x="606" y="1188"/>
                      </a:cubicBezTo>
                      <a:cubicBezTo>
                        <a:pt x="617" y="1186"/>
                        <a:pt x="619" y="1176"/>
                        <a:pt x="606" y="1175"/>
                      </a:cubicBezTo>
                      <a:cubicBezTo>
                        <a:pt x="596" y="1175"/>
                        <a:pt x="582" y="1181"/>
                        <a:pt x="574" y="1175"/>
                      </a:cubicBezTo>
                      <a:close/>
                      <a:moveTo>
                        <a:pt x="377" y="1115"/>
                      </a:moveTo>
                      <a:cubicBezTo>
                        <a:pt x="347" y="1104"/>
                        <a:pt x="302" y="1128"/>
                        <a:pt x="311" y="1159"/>
                      </a:cubicBezTo>
                      <a:cubicBezTo>
                        <a:pt x="304" y="1160"/>
                        <a:pt x="297" y="1152"/>
                        <a:pt x="297" y="1143"/>
                      </a:cubicBezTo>
                      <a:cubicBezTo>
                        <a:pt x="297" y="1133"/>
                        <a:pt x="307" y="1123"/>
                        <a:pt x="320" y="1123"/>
                      </a:cubicBezTo>
                      <a:cubicBezTo>
                        <a:pt x="319" y="1110"/>
                        <a:pt x="352" y="1097"/>
                        <a:pt x="377" y="1115"/>
                      </a:cubicBezTo>
                      <a:close/>
                      <a:moveTo>
                        <a:pt x="378" y="976"/>
                      </a:moveTo>
                      <a:cubicBezTo>
                        <a:pt x="381" y="976"/>
                        <a:pt x="384" y="978"/>
                        <a:pt x="384" y="981"/>
                      </a:cubicBezTo>
                      <a:cubicBezTo>
                        <a:pt x="384" y="984"/>
                        <a:pt x="382" y="986"/>
                        <a:pt x="379" y="986"/>
                      </a:cubicBezTo>
                      <a:cubicBezTo>
                        <a:pt x="376" y="986"/>
                        <a:pt x="374" y="984"/>
                        <a:pt x="374" y="981"/>
                      </a:cubicBezTo>
                      <a:cubicBezTo>
                        <a:pt x="374" y="979"/>
                        <a:pt x="376" y="976"/>
                        <a:pt x="378" y="976"/>
                      </a:cubicBezTo>
                      <a:close/>
                      <a:moveTo>
                        <a:pt x="388" y="973"/>
                      </a:moveTo>
                      <a:cubicBezTo>
                        <a:pt x="390" y="973"/>
                        <a:pt x="392" y="975"/>
                        <a:pt x="392" y="977"/>
                      </a:cubicBezTo>
                      <a:cubicBezTo>
                        <a:pt x="392" y="979"/>
                        <a:pt x="390" y="981"/>
                        <a:pt x="388" y="981"/>
                      </a:cubicBezTo>
                      <a:cubicBezTo>
                        <a:pt x="386" y="981"/>
                        <a:pt x="384" y="979"/>
                        <a:pt x="384" y="977"/>
                      </a:cubicBezTo>
                      <a:cubicBezTo>
                        <a:pt x="384" y="975"/>
                        <a:pt x="386" y="973"/>
                        <a:pt x="388" y="973"/>
                      </a:cubicBezTo>
                      <a:close/>
                      <a:moveTo>
                        <a:pt x="370" y="985"/>
                      </a:moveTo>
                      <a:cubicBezTo>
                        <a:pt x="374" y="985"/>
                        <a:pt x="377" y="988"/>
                        <a:pt x="378" y="992"/>
                      </a:cubicBezTo>
                      <a:cubicBezTo>
                        <a:pt x="378" y="996"/>
                        <a:pt x="375" y="1000"/>
                        <a:pt x="370" y="1000"/>
                      </a:cubicBezTo>
                      <a:cubicBezTo>
                        <a:pt x="366" y="1000"/>
                        <a:pt x="362" y="997"/>
                        <a:pt x="362" y="993"/>
                      </a:cubicBezTo>
                      <a:cubicBezTo>
                        <a:pt x="362" y="989"/>
                        <a:pt x="365" y="985"/>
                        <a:pt x="370" y="985"/>
                      </a:cubicBezTo>
                      <a:close/>
                      <a:moveTo>
                        <a:pt x="482" y="1105"/>
                      </a:moveTo>
                      <a:cubicBezTo>
                        <a:pt x="479" y="1116"/>
                        <a:pt x="468" y="1127"/>
                        <a:pt x="453" y="1131"/>
                      </a:cubicBezTo>
                      <a:cubicBezTo>
                        <a:pt x="442" y="1134"/>
                        <a:pt x="430" y="1134"/>
                        <a:pt x="420" y="1130"/>
                      </a:cubicBezTo>
                      <a:cubicBezTo>
                        <a:pt x="415" y="1127"/>
                        <a:pt x="411" y="1124"/>
                        <a:pt x="408" y="1119"/>
                      </a:cubicBezTo>
                      <a:cubicBezTo>
                        <a:pt x="403" y="1112"/>
                        <a:pt x="403" y="1103"/>
                        <a:pt x="407" y="1098"/>
                      </a:cubicBezTo>
                      <a:cubicBezTo>
                        <a:pt x="411" y="1092"/>
                        <a:pt x="420" y="1092"/>
                        <a:pt x="424" y="1097"/>
                      </a:cubicBezTo>
                      <a:cubicBezTo>
                        <a:pt x="413" y="1099"/>
                        <a:pt x="412" y="1110"/>
                        <a:pt x="419" y="1118"/>
                      </a:cubicBezTo>
                      <a:cubicBezTo>
                        <a:pt x="426" y="1126"/>
                        <a:pt x="442" y="1129"/>
                        <a:pt x="452" y="1126"/>
                      </a:cubicBezTo>
                      <a:cubicBezTo>
                        <a:pt x="471" y="1122"/>
                        <a:pt x="478" y="1111"/>
                        <a:pt x="482" y="1105"/>
                      </a:cubicBezTo>
                      <a:close/>
                      <a:moveTo>
                        <a:pt x="402" y="1123"/>
                      </a:moveTo>
                      <a:cubicBezTo>
                        <a:pt x="373" y="1104"/>
                        <a:pt x="363" y="1065"/>
                        <a:pt x="377" y="1043"/>
                      </a:cubicBezTo>
                      <a:cubicBezTo>
                        <a:pt x="391" y="1021"/>
                        <a:pt x="410" y="1034"/>
                        <a:pt x="398" y="1054"/>
                      </a:cubicBezTo>
                      <a:cubicBezTo>
                        <a:pt x="391" y="1064"/>
                        <a:pt x="377" y="1100"/>
                        <a:pt x="402" y="1123"/>
                      </a:cubicBezTo>
                      <a:close/>
                      <a:moveTo>
                        <a:pt x="772" y="1256"/>
                      </a:moveTo>
                      <a:cubicBezTo>
                        <a:pt x="747" y="1251"/>
                        <a:pt x="731" y="1266"/>
                        <a:pt x="719" y="1268"/>
                      </a:cubicBezTo>
                      <a:cubicBezTo>
                        <a:pt x="706" y="1270"/>
                        <a:pt x="703" y="1255"/>
                        <a:pt x="717" y="1249"/>
                      </a:cubicBezTo>
                      <a:cubicBezTo>
                        <a:pt x="732" y="1243"/>
                        <a:pt x="754" y="1247"/>
                        <a:pt x="772" y="1256"/>
                      </a:cubicBezTo>
                      <a:close/>
                      <a:moveTo>
                        <a:pt x="694" y="1221"/>
                      </a:moveTo>
                      <a:cubicBezTo>
                        <a:pt x="696" y="1220"/>
                        <a:pt x="698" y="1220"/>
                        <a:pt x="700" y="1221"/>
                      </a:cubicBezTo>
                      <a:cubicBezTo>
                        <a:pt x="703" y="1222"/>
                        <a:pt x="705" y="1225"/>
                        <a:pt x="704" y="1229"/>
                      </a:cubicBezTo>
                      <a:cubicBezTo>
                        <a:pt x="704" y="1233"/>
                        <a:pt x="701" y="1235"/>
                        <a:pt x="697" y="1236"/>
                      </a:cubicBezTo>
                      <a:cubicBezTo>
                        <a:pt x="692" y="1236"/>
                        <a:pt x="691" y="1231"/>
                        <a:pt x="688" y="1229"/>
                      </a:cubicBezTo>
                      <a:cubicBezTo>
                        <a:pt x="685" y="1227"/>
                        <a:pt x="680" y="1228"/>
                        <a:pt x="676" y="1231"/>
                      </a:cubicBezTo>
                      <a:cubicBezTo>
                        <a:pt x="671" y="1235"/>
                        <a:pt x="669" y="1241"/>
                        <a:pt x="672" y="1247"/>
                      </a:cubicBezTo>
                      <a:cubicBezTo>
                        <a:pt x="673" y="1250"/>
                        <a:pt x="676" y="1253"/>
                        <a:pt x="680" y="1251"/>
                      </a:cubicBezTo>
                      <a:cubicBezTo>
                        <a:pt x="677" y="1249"/>
                        <a:pt x="676" y="1244"/>
                        <a:pt x="681" y="1242"/>
                      </a:cubicBezTo>
                      <a:cubicBezTo>
                        <a:pt x="684" y="1241"/>
                        <a:pt x="689" y="1242"/>
                        <a:pt x="695" y="1243"/>
                      </a:cubicBezTo>
                      <a:cubicBezTo>
                        <a:pt x="701" y="1243"/>
                        <a:pt x="706" y="1243"/>
                        <a:pt x="711" y="1241"/>
                      </a:cubicBezTo>
                      <a:cubicBezTo>
                        <a:pt x="720" y="1236"/>
                        <a:pt x="722" y="1223"/>
                        <a:pt x="715" y="1216"/>
                      </a:cubicBezTo>
                      <a:cubicBezTo>
                        <a:pt x="711" y="1212"/>
                        <a:pt x="707" y="1210"/>
                        <a:pt x="702" y="1210"/>
                      </a:cubicBezTo>
                      <a:cubicBezTo>
                        <a:pt x="696" y="1209"/>
                        <a:pt x="682" y="1212"/>
                        <a:pt x="677" y="1207"/>
                      </a:cubicBezTo>
                      <a:cubicBezTo>
                        <a:pt x="673" y="1204"/>
                        <a:pt x="674" y="1200"/>
                        <a:pt x="676" y="1198"/>
                      </a:cubicBezTo>
                      <a:cubicBezTo>
                        <a:pt x="673" y="1196"/>
                        <a:pt x="668" y="1199"/>
                        <a:pt x="666" y="1203"/>
                      </a:cubicBezTo>
                      <a:cubicBezTo>
                        <a:pt x="664" y="1211"/>
                        <a:pt x="670" y="1222"/>
                        <a:pt x="681" y="1224"/>
                      </a:cubicBezTo>
                      <a:cubicBezTo>
                        <a:pt x="685" y="1224"/>
                        <a:pt x="688" y="1223"/>
                        <a:pt x="694" y="1221"/>
                      </a:cubicBezTo>
                      <a:close/>
                      <a:moveTo>
                        <a:pt x="678" y="1227"/>
                      </a:moveTo>
                      <a:cubicBezTo>
                        <a:pt x="667" y="1231"/>
                        <a:pt x="650" y="1226"/>
                        <a:pt x="642" y="1217"/>
                      </a:cubicBezTo>
                      <a:cubicBezTo>
                        <a:pt x="634" y="1208"/>
                        <a:pt x="640" y="1198"/>
                        <a:pt x="650" y="1206"/>
                      </a:cubicBezTo>
                      <a:cubicBezTo>
                        <a:pt x="659" y="1213"/>
                        <a:pt x="667" y="1227"/>
                        <a:pt x="678" y="1227"/>
                      </a:cubicBezTo>
                      <a:close/>
                      <a:moveTo>
                        <a:pt x="721" y="1224"/>
                      </a:moveTo>
                      <a:cubicBezTo>
                        <a:pt x="723" y="1230"/>
                        <a:pt x="719" y="1236"/>
                        <a:pt x="716" y="1239"/>
                      </a:cubicBezTo>
                      <a:cubicBezTo>
                        <a:pt x="719" y="1245"/>
                        <a:pt x="731" y="1243"/>
                        <a:pt x="732" y="1234"/>
                      </a:cubicBezTo>
                      <a:cubicBezTo>
                        <a:pt x="732" y="1228"/>
                        <a:pt x="726" y="1222"/>
                        <a:pt x="721" y="1224"/>
                      </a:cubicBezTo>
                      <a:close/>
                      <a:moveTo>
                        <a:pt x="1131" y="998"/>
                      </a:moveTo>
                      <a:cubicBezTo>
                        <a:pt x="1127" y="1024"/>
                        <a:pt x="1110" y="1039"/>
                        <a:pt x="1092" y="1044"/>
                      </a:cubicBezTo>
                      <a:cubicBezTo>
                        <a:pt x="1076" y="1048"/>
                        <a:pt x="1065" y="1040"/>
                        <a:pt x="1054" y="1042"/>
                      </a:cubicBezTo>
                      <a:cubicBezTo>
                        <a:pt x="1051" y="1043"/>
                        <a:pt x="1047" y="1045"/>
                        <a:pt x="1045" y="1049"/>
                      </a:cubicBezTo>
                      <a:cubicBezTo>
                        <a:pt x="1041" y="1038"/>
                        <a:pt x="1049" y="1028"/>
                        <a:pt x="1060" y="1026"/>
                      </a:cubicBezTo>
                      <a:cubicBezTo>
                        <a:pt x="1074" y="1024"/>
                        <a:pt x="1083" y="1031"/>
                        <a:pt x="1098" y="1026"/>
                      </a:cubicBezTo>
                      <a:cubicBezTo>
                        <a:pt x="1113" y="1022"/>
                        <a:pt x="1125" y="1011"/>
                        <a:pt x="1131" y="998"/>
                      </a:cubicBezTo>
                      <a:close/>
                      <a:moveTo>
                        <a:pt x="1161" y="950"/>
                      </a:moveTo>
                      <a:cubicBezTo>
                        <a:pt x="1161" y="975"/>
                        <a:pt x="1141" y="989"/>
                        <a:pt x="1134" y="999"/>
                      </a:cubicBezTo>
                      <a:cubicBezTo>
                        <a:pt x="1125" y="1012"/>
                        <a:pt x="1135" y="1021"/>
                        <a:pt x="1149" y="1009"/>
                      </a:cubicBezTo>
                      <a:cubicBezTo>
                        <a:pt x="1162" y="997"/>
                        <a:pt x="1169" y="969"/>
                        <a:pt x="1161" y="950"/>
                      </a:cubicBezTo>
                      <a:close/>
                      <a:moveTo>
                        <a:pt x="644" y="581"/>
                      </a:moveTo>
                      <a:cubicBezTo>
                        <a:pt x="645" y="557"/>
                        <a:pt x="626" y="538"/>
                        <a:pt x="608" y="534"/>
                      </a:cubicBezTo>
                      <a:cubicBezTo>
                        <a:pt x="593" y="530"/>
                        <a:pt x="585" y="543"/>
                        <a:pt x="604" y="548"/>
                      </a:cubicBezTo>
                      <a:cubicBezTo>
                        <a:pt x="619" y="552"/>
                        <a:pt x="637" y="557"/>
                        <a:pt x="644" y="581"/>
                      </a:cubicBezTo>
                      <a:close/>
                      <a:moveTo>
                        <a:pt x="348" y="621"/>
                      </a:moveTo>
                      <a:cubicBezTo>
                        <a:pt x="347" y="603"/>
                        <a:pt x="362" y="579"/>
                        <a:pt x="377" y="571"/>
                      </a:cubicBezTo>
                      <a:cubicBezTo>
                        <a:pt x="393" y="562"/>
                        <a:pt x="403" y="574"/>
                        <a:pt x="388" y="587"/>
                      </a:cubicBezTo>
                      <a:cubicBezTo>
                        <a:pt x="376" y="597"/>
                        <a:pt x="354" y="601"/>
                        <a:pt x="348" y="621"/>
                      </a:cubicBezTo>
                      <a:close/>
                      <a:moveTo>
                        <a:pt x="625" y="532"/>
                      </a:moveTo>
                      <a:cubicBezTo>
                        <a:pt x="611" y="512"/>
                        <a:pt x="590" y="513"/>
                        <a:pt x="572" y="519"/>
                      </a:cubicBezTo>
                      <a:cubicBezTo>
                        <a:pt x="562" y="522"/>
                        <a:pt x="550" y="531"/>
                        <a:pt x="540" y="527"/>
                      </a:cubicBezTo>
                      <a:cubicBezTo>
                        <a:pt x="544" y="543"/>
                        <a:pt x="573" y="530"/>
                        <a:pt x="583" y="526"/>
                      </a:cubicBezTo>
                      <a:cubicBezTo>
                        <a:pt x="599" y="521"/>
                        <a:pt x="615" y="523"/>
                        <a:pt x="625" y="532"/>
                      </a:cubicBezTo>
                      <a:close/>
                      <a:moveTo>
                        <a:pt x="484" y="595"/>
                      </a:moveTo>
                      <a:cubicBezTo>
                        <a:pt x="509" y="601"/>
                        <a:pt x="536" y="619"/>
                        <a:pt x="541" y="636"/>
                      </a:cubicBezTo>
                      <a:cubicBezTo>
                        <a:pt x="546" y="653"/>
                        <a:pt x="532" y="663"/>
                        <a:pt x="522" y="645"/>
                      </a:cubicBezTo>
                      <a:cubicBezTo>
                        <a:pt x="515" y="631"/>
                        <a:pt x="506" y="607"/>
                        <a:pt x="484" y="595"/>
                      </a:cubicBezTo>
                      <a:close/>
                      <a:moveTo>
                        <a:pt x="356" y="517"/>
                      </a:moveTo>
                      <a:cubicBezTo>
                        <a:pt x="355" y="513"/>
                        <a:pt x="356" y="509"/>
                        <a:pt x="360" y="507"/>
                      </a:cubicBezTo>
                      <a:cubicBezTo>
                        <a:pt x="366" y="505"/>
                        <a:pt x="371" y="513"/>
                        <a:pt x="368" y="518"/>
                      </a:cubicBezTo>
                      <a:cubicBezTo>
                        <a:pt x="366" y="522"/>
                        <a:pt x="362" y="522"/>
                        <a:pt x="362" y="528"/>
                      </a:cubicBezTo>
                      <a:cubicBezTo>
                        <a:pt x="361" y="522"/>
                        <a:pt x="358" y="521"/>
                        <a:pt x="356" y="517"/>
                      </a:cubicBezTo>
                      <a:close/>
                      <a:moveTo>
                        <a:pt x="355" y="518"/>
                      </a:moveTo>
                      <a:cubicBezTo>
                        <a:pt x="354" y="515"/>
                        <a:pt x="354" y="513"/>
                        <a:pt x="355" y="511"/>
                      </a:cubicBezTo>
                      <a:cubicBezTo>
                        <a:pt x="356" y="508"/>
                        <a:pt x="359" y="505"/>
                        <a:pt x="363" y="506"/>
                      </a:cubicBezTo>
                      <a:cubicBezTo>
                        <a:pt x="367" y="506"/>
                        <a:pt x="370" y="509"/>
                        <a:pt x="371" y="513"/>
                      </a:cubicBezTo>
                      <a:cubicBezTo>
                        <a:pt x="372" y="519"/>
                        <a:pt x="367" y="520"/>
                        <a:pt x="365" y="524"/>
                      </a:cubicBezTo>
                      <a:cubicBezTo>
                        <a:pt x="362" y="527"/>
                        <a:pt x="364" y="533"/>
                        <a:pt x="368" y="537"/>
                      </a:cubicBezTo>
                      <a:cubicBezTo>
                        <a:pt x="372" y="542"/>
                        <a:pt x="379" y="544"/>
                        <a:pt x="385" y="540"/>
                      </a:cubicBezTo>
                      <a:cubicBezTo>
                        <a:pt x="389" y="539"/>
                        <a:pt x="392" y="535"/>
                        <a:pt x="389" y="531"/>
                      </a:cubicBezTo>
                      <a:cubicBezTo>
                        <a:pt x="388" y="535"/>
                        <a:pt x="382" y="536"/>
                        <a:pt x="379" y="530"/>
                      </a:cubicBezTo>
                      <a:cubicBezTo>
                        <a:pt x="378" y="528"/>
                        <a:pt x="379" y="521"/>
                        <a:pt x="379" y="515"/>
                      </a:cubicBezTo>
                      <a:cubicBezTo>
                        <a:pt x="379" y="508"/>
                        <a:pt x="379" y="502"/>
                        <a:pt x="375" y="497"/>
                      </a:cubicBezTo>
                      <a:cubicBezTo>
                        <a:pt x="369" y="488"/>
                        <a:pt x="355" y="487"/>
                        <a:pt x="348" y="495"/>
                      </a:cubicBezTo>
                      <a:cubicBezTo>
                        <a:pt x="343" y="499"/>
                        <a:pt x="342" y="505"/>
                        <a:pt x="342" y="510"/>
                      </a:cubicBezTo>
                      <a:cubicBezTo>
                        <a:pt x="342" y="516"/>
                        <a:pt x="346" y="532"/>
                        <a:pt x="341" y="538"/>
                      </a:cubicBezTo>
                      <a:cubicBezTo>
                        <a:pt x="338" y="542"/>
                        <a:pt x="333" y="542"/>
                        <a:pt x="331" y="539"/>
                      </a:cubicBezTo>
                      <a:cubicBezTo>
                        <a:pt x="328" y="543"/>
                        <a:pt x="332" y="549"/>
                        <a:pt x="337" y="550"/>
                      </a:cubicBezTo>
                      <a:cubicBezTo>
                        <a:pt x="346" y="552"/>
                        <a:pt x="358" y="544"/>
                        <a:pt x="359" y="532"/>
                      </a:cubicBezTo>
                      <a:cubicBezTo>
                        <a:pt x="360" y="528"/>
                        <a:pt x="358" y="524"/>
                        <a:pt x="355" y="518"/>
                      </a:cubicBezTo>
                      <a:close/>
                      <a:moveTo>
                        <a:pt x="363" y="535"/>
                      </a:moveTo>
                      <a:cubicBezTo>
                        <a:pt x="368" y="547"/>
                        <a:pt x="364" y="566"/>
                        <a:pt x="355" y="576"/>
                      </a:cubicBezTo>
                      <a:cubicBezTo>
                        <a:pt x="346" y="586"/>
                        <a:pt x="334" y="580"/>
                        <a:pt x="342" y="567"/>
                      </a:cubicBezTo>
                      <a:cubicBezTo>
                        <a:pt x="349" y="558"/>
                        <a:pt x="364" y="547"/>
                        <a:pt x="363" y="535"/>
                      </a:cubicBezTo>
                      <a:close/>
                      <a:moveTo>
                        <a:pt x="366" y="471"/>
                      </a:moveTo>
                      <a:cubicBezTo>
                        <a:pt x="367" y="471"/>
                        <a:pt x="369" y="471"/>
                        <a:pt x="369" y="472"/>
                      </a:cubicBezTo>
                      <a:cubicBezTo>
                        <a:pt x="369" y="462"/>
                        <a:pt x="375" y="444"/>
                        <a:pt x="384" y="429"/>
                      </a:cubicBezTo>
                      <a:cubicBezTo>
                        <a:pt x="383" y="434"/>
                        <a:pt x="382" y="439"/>
                        <a:pt x="382" y="443"/>
                      </a:cubicBezTo>
                      <a:cubicBezTo>
                        <a:pt x="383" y="476"/>
                        <a:pt x="406" y="482"/>
                        <a:pt x="418" y="505"/>
                      </a:cubicBezTo>
                      <a:cubicBezTo>
                        <a:pt x="423" y="513"/>
                        <a:pt x="423" y="525"/>
                        <a:pt x="411" y="529"/>
                      </a:cubicBezTo>
                      <a:cubicBezTo>
                        <a:pt x="406" y="531"/>
                        <a:pt x="400" y="530"/>
                        <a:pt x="396" y="526"/>
                      </a:cubicBezTo>
                      <a:cubicBezTo>
                        <a:pt x="393" y="523"/>
                        <a:pt x="392" y="519"/>
                        <a:pt x="392" y="515"/>
                      </a:cubicBezTo>
                      <a:cubicBezTo>
                        <a:pt x="392" y="514"/>
                        <a:pt x="393" y="512"/>
                        <a:pt x="394" y="511"/>
                      </a:cubicBezTo>
                      <a:cubicBezTo>
                        <a:pt x="393" y="511"/>
                        <a:pt x="393" y="511"/>
                        <a:pt x="393" y="513"/>
                      </a:cubicBezTo>
                      <a:cubicBezTo>
                        <a:pt x="393" y="516"/>
                        <a:pt x="396" y="521"/>
                        <a:pt x="400" y="522"/>
                      </a:cubicBezTo>
                      <a:cubicBezTo>
                        <a:pt x="405" y="522"/>
                        <a:pt x="408" y="518"/>
                        <a:pt x="409" y="514"/>
                      </a:cubicBezTo>
                      <a:cubicBezTo>
                        <a:pt x="409" y="510"/>
                        <a:pt x="406" y="507"/>
                        <a:pt x="403" y="506"/>
                      </a:cubicBezTo>
                      <a:cubicBezTo>
                        <a:pt x="397" y="504"/>
                        <a:pt x="392" y="510"/>
                        <a:pt x="391" y="515"/>
                      </a:cubicBezTo>
                      <a:cubicBezTo>
                        <a:pt x="390" y="520"/>
                        <a:pt x="391" y="524"/>
                        <a:pt x="394" y="527"/>
                      </a:cubicBezTo>
                      <a:cubicBezTo>
                        <a:pt x="399" y="532"/>
                        <a:pt x="405" y="534"/>
                        <a:pt x="412" y="532"/>
                      </a:cubicBezTo>
                      <a:cubicBezTo>
                        <a:pt x="427" y="528"/>
                        <a:pt x="427" y="515"/>
                        <a:pt x="421" y="504"/>
                      </a:cubicBezTo>
                      <a:cubicBezTo>
                        <a:pt x="408" y="480"/>
                        <a:pt x="384" y="475"/>
                        <a:pt x="386" y="441"/>
                      </a:cubicBezTo>
                      <a:cubicBezTo>
                        <a:pt x="387" y="427"/>
                        <a:pt x="394" y="413"/>
                        <a:pt x="408" y="405"/>
                      </a:cubicBezTo>
                      <a:cubicBezTo>
                        <a:pt x="426" y="396"/>
                        <a:pt x="450" y="399"/>
                        <a:pt x="461" y="417"/>
                      </a:cubicBezTo>
                      <a:cubicBezTo>
                        <a:pt x="448" y="398"/>
                        <a:pt x="416" y="404"/>
                        <a:pt x="401" y="422"/>
                      </a:cubicBezTo>
                      <a:cubicBezTo>
                        <a:pt x="393" y="431"/>
                        <a:pt x="388" y="448"/>
                        <a:pt x="394" y="462"/>
                      </a:cubicBezTo>
                      <a:cubicBezTo>
                        <a:pt x="406" y="489"/>
                        <a:pt x="436" y="476"/>
                        <a:pt x="426" y="451"/>
                      </a:cubicBezTo>
                      <a:cubicBezTo>
                        <a:pt x="420" y="437"/>
                        <a:pt x="423" y="423"/>
                        <a:pt x="437" y="416"/>
                      </a:cubicBezTo>
                      <a:cubicBezTo>
                        <a:pt x="446" y="412"/>
                        <a:pt x="455" y="414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7"/>
                        <a:pt x="461" y="416"/>
                        <a:pt x="460" y="415"/>
                      </a:cubicBezTo>
                      <a:cubicBezTo>
                        <a:pt x="464" y="420"/>
                        <a:pt x="468" y="424"/>
                        <a:pt x="472" y="429"/>
                      </a:cubicBezTo>
                      <a:cubicBezTo>
                        <a:pt x="483" y="437"/>
                        <a:pt x="493" y="442"/>
                        <a:pt x="507" y="445"/>
                      </a:cubicBezTo>
                      <a:cubicBezTo>
                        <a:pt x="508" y="445"/>
                        <a:pt x="508" y="445"/>
                        <a:pt x="508" y="445"/>
                      </a:cubicBezTo>
                      <a:cubicBezTo>
                        <a:pt x="496" y="449"/>
                        <a:pt x="474" y="450"/>
                        <a:pt x="464" y="444"/>
                      </a:cubicBezTo>
                      <a:cubicBezTo>
                        <a:pt x="464" y="445"/>
                        <a:pt x="463" y="445"/>
                        <a:pt x="463" y="446"/>
                      </a:cubicBezTo>
                      <a:cubicBezTo>
                        <a:pt x="472" y="451"/>
                        <a:pt x="489" y="452"/>
                        <a:pt x="502" y="449"/>
                      </a:cubicBezTo>
                      <a:cubicBezTo>
                        <a:pt x="500" y="450"/>
                        <a:pt x="499" y="452"/>
                        <a:pt x="498" y="453"/>
                      </a:cubicBezTo>
                      <a:cubicBezTo>
                        <a:pt x="498" y="453"/>
                        <a:pt x="498" y="453"/>
                        <a:pt x="498" y="453"/>
                      </a:cubicBezTo>
                      <a:cubicBezTo>
                        <a:pt x="490" y="459"/>
                        <a:pt x="484" y="465"/>
                        <a:pt x="479" y="471"/>
                      </a:cubicBezTo>
                      <a:cubicBezTo>
                        <a:pt x="473" y="479"/>
                        <a:pt x="468" y="491"/>
                        <a:pt x="458" y="494"/>
                      </a:cubicBezTo>
                      <a:cubicBezTo>
                        <a:pt x="450" y="496"/>
                        <a:pt x="441" y="493"/>
                        <a:pt x="435" y="486"/>
                      </a:cubicBezTo>
                      <a:cubicBezTo>
                        <a:pt x="430" y="480"/>
                        <a:pt x="429" y="471"/>
                        <a:pt x="432" y="464"/>
                      </a:cubicBezTo>
                      <a:cubicBezTo>
                        <a:pt x="436" y="457"/>
                        <a:pt x="442" y="453"/>
                        <a:pt x="449" y="454"/>
                      </a:cubicBezTo>
                      <a:cubicBezTo>
                        <a:pt x="455" y="455"/>
                        <a:pt x="459" y="458"/>
                        <a:pt x="461" y="464"/>
                      </a:cubicBezTo>
                      <a:cubicBezTo>
                        <a:pt x="459" y="460"/>
                        <a:pt x="455" y="458"/>
                        <a:pt x="451" y="458"/>
                      </a:cubicBezTo>
                      <a:cubicBezTo>
                        <a:pt x="446" y="459"/>
                        <a:pt x="443" y="464"/>
                        <a:pt x="444" y="469"/>
                      </a:cubicBezTo>
                      <a:cubicBezTo>
                        <a:pt x="444" y="474"/>
                        <a:pt x="449" y="477"/>
                        <a:pt x="454" y="476"/>
                      </a:cubicBezTo>
                      <a:cubicBezTo>
                        <a:pt x="458" y="475"/>
                        <a:pt x="461" y="472"/>
                        <a:pt x="462" y="467"/>
                      </a:cubicBezTo>
                      <a:cubicBezTo>
                        <a:pt x="462" y="465"/>
                        <a:pt x="461" y="462"/>
                        <a:pt x="460" y="460"/>
                      </a:cubicBezTo>
                      <a:cubicBezTo>
                        <a:pt x="457" y="457"/>
                        <a:pt x="454" y="454"/>
                        <a:pt x="449" y="453"/>
                      </a:cubicBezTo>
                      <a:cubicBezTo>
                        <a:pt x="442" y="452"/>
                        <a:pt x="435" y="456"/>
                        <a:pt x="431" y="463"/>
                      </a:cubicBezTo>
                      <a:cubicBezTo>
                        <a:pt x="427" y="471"/>
                        <a:pt x="429" y="481"/>
                        <a:pt x="435" y="488"/>
                      </a:cubicBezTo>
                      <a:cubicBezTo>
                        <a:pt x="440" y="495"/>
                        <a:pt x="450" y="498"/>
                        <a:pt x="459" y="496"/>
                      </a:cubicBezTo>
                      <a:cubicBezTo>
                        <a:pt x="461" y="495"/>
                        <a:pt x="464" y="494"/>
                        <a:pt x="466" y="492"/>
                      </a:cubicBezTo>
                      <a:cubicBezTo>
                        <a:pt x="465" y="494"/>
                        <a:pt x="465" y="495"/>
                        <a:pt x="464" y="496"/>
                      </a:cubicBezTo>
                      <a:cubicBezTo>
                        <a:pt x="455" y="515"/>
                        <a:pt x="455" y="538"/>
                        <a:pt x="438" y="552"/>
                      </a:cubicBezTo>
                      <a:cubicBezTo>
                        <a:pt x="438" y="552"/>
                        <a:pt x="439" y="553"/>
                        <a:pt x="439" y="554"/>
                      </a:cubicBezTo>
                      <a:cubicBezTo>
                        <a:pt x="442" y="552"/>
                        <a:pt x="444" y="550"/>
                        <a:pt x="447" y="547"/>
                      </a:cubicBezTo>
                      <a:cubicBezTo>
                        <a:pt x="450" y="543"/>
                        <a:pt x="452" y="540"/>
                        <a:pt x="454" y="536"/>
                      </a:cubicBezTo>
                      <a:cubicBezTo>
                        <a:pt x="455" y="540"/>
                        <a:pt x="455" y="545"/>
                        <a:pt x="457" y="550"/>
                      </a:cubicBezTo>
                      <a:cubicBezTo>
                        <a:pt x="459" y="559"/>
                        <a:pt x="462" y="566"/>
                        <a:pt x="468" y="574"/>
                      </a:cubicBezTo>
                      <a:cubicBezTo>
                        <a:pt x="470" y="577"/>
                        <a:pt x="472" y="580"/>
                        <a:pt x="475" y="582"/>
                      </a:cubicBezTo>
                      <a:cubicBezTo>
                        <a:pt x="481" y="588"/>
                        <a:pt x="486" y="591"/>
                        <a:pt x="494" y="594"/>
                      </a:cubicBezTo>
                      <a:cubicBezTo>
                        <a:pt x="502" y="597"/>
                        <a:pt x="508" y="598"/>
                        <a:pt x="517" y="597"/>
                      </a:cubicBezTo>
                      <a:cubicBezTo>
                        <a:pt x="524" y="595"/>
                        <a:pt x="531" y="592"/>
                        <a:pt x="537" y="587"/>
                      </a:cubicBezTo>
                      <a:cubicBezTo>
                        <a:pt x="546" y="577"/>
                        <a:pt x="548" y="563"/>
                        <a:pt x="543" y="551"/>
                      </a:cubicBezTo>
                      <a:cubicBezTo>
                        <a:pt x="538" y="539"/>
                        <a:pt x="527" y="530"/>
                        <a:pt x="515" y="523"/>
                      </a:cubicBezTo>
                      <a:cubicBezTo>
                        <a:pt x="531" y="547"/>
                        <a:pt x="512" y="561"/>
                        <a:pt x="509" y="572"/>
                      </a:cubicBezTo>
                      <a:cubicBezTo>
                        <a:pt x="505" y="588"/>
                        <a:pt x="517" y="595"/>
                        <a:pt x="529" y="591"/>
                      </a:cubicBezTo>
                      <a:cubicBezTo>
                        <a:pt x="528" y="591"/>
                        <a:pt x="528" y="591"/>
                        <a:pt x="528" y="591"/>
                      </a:cubicBezTo>
                      <a:cubicBezTo>
                        <a:pt x="525" y="593"/>
                        <a:pt x="521" y="595"/>
                        <a:pt x="517" y="595"/>
                      </a:cubicBezTo>
                      <a:cubicBezTo>
                        <a:pt x="509" y="596"/>
                        <a:pt x="502" y="595"/>
                        <a:pt x="495" y="593"/>
                      </a:cubicBezTo>
                      <a:cubicBezTo>
                        <a:pt x="487" y="590"/>
                        <a:pt x="482" y="586"/>
                        <a:pt x="477" y="580"/>
                      </a:cubicBezTo>
                      <a:cubicBezTo>
                        <a:pt x="468" y="571"/>
                        <a:pt x="463" y="563"/>
                        <a:pt x="460" y="551"/>
                      </a:cubicBezTo>
                      <a:cubicBezTo>
                        <a:pt x="461" y="555"/>
                        <a:pt x="463" y="558"/>
                        <a:pt x="465" y="561"/>
                      </a:cubicBezTo>
                      <a:cubicBezTo>
                        <a:pt x="471" y="570"/>
                        <a:pt x="484" y="575"/>
                        <a:pt x="494" y="569"/>
                      </a:cubicBezTo>
                      <a:cubicBezTo>
                        <a:pt x="498" y="566"/>
                        <a:pt x="500" y="561"/>
                        <a:pt x="499" y="556"/>
                      </a:cubicBezTo>
                      <a:cubicBezTo>
                        <a:pt x="499" y="552"/>
                        <a:pt x="497" y="549"/>
                        <a:pt x="493" y="547"/>
                      </a:cubicBezTo>
                      <a:cubicBezTo>
                        <a:pt x="490" y="545"/>
                        <a:pt x="485" y="545"/>
                        <a:pt x="482" y="547"/>
                      </a:cubicBezTo>
                      <a:cubicBezTo>
                        <a:pt x="477" y="549"/>
                        <a:pt x="474" y="555"/>
                        <a:pt x="476" y="560"/>
                      </a:cubicBezTo>
                      <a:cubicBezTo>
                        <a:pt x="478" y="563"/>
                        <a:pt x="481" y="564"/>
                        <a:pt x="484" y="564"/>
                      </a:cubicBezTo>
                      <a:cubicBezTo>
                        <a:pt x="486" y="563"/>
                        <a:pt x="488" y="562"/>
                        <a:pt x="487" y="560"/>
                      </a:cubicBezTo>
                      <a:cubicBezTo>
                        <a:pt x="487" y="561"/>
                        <a:pt x="485" y="561"/>
                        <a:pt x="483" y="561"/>
                      </a:cubicBezTo>
                      <a:cubicBezTo>
                        <a:pt x="480" y="561"/>
                        <a:pt x="479" y="558"/>
                        <a:pt x="481" y="555"/>
                      </a:cubicBezTo>
                      <a:cubicBezTo>
                        <a:pt x="481" y="554"/>
                        <a:pt x="483" y="553"/>
                        <a:pt x="486" y="552"/>
                      </a:cubicBezTo>
                      <a:cubicBezTo>
                        <a:pt x="489" y="552"/>
                        <a:pt x="491" y="554"/>
                        <a:pt x="492" y="557"/>
                      </a:cubicBezTo>
                      <a:cubicBezTo>
                        <a:pt x="493" y="560"/>
                        <a:pt x="492" y="563"/>
                        <a:pt x="489" y="565"/>
                      </a:cubicBezTo>
                      <a:cubicBezTo>
                        <a:pt x="481" y="570"/>
                        <a:pt x="469" y="564"/>
                        <a:pt x="465" y="557"/>
                      </a:cubicBezTo>
                      <a:cubicBezTo>
                        <a:pt x="448" y="533"/>
                        <a:pt x="466" y="492"/>
                        <a:pt x="484" y="470"/>
                      </a:cubicBezTo>
                      <a:cubicBezTo>
                        <a:pt x="480" y="479"/>
                        <a:pt x="479" y="488"/>
                        <a:pt x="481" y="498"/>
                      </a:cubicBezTo>
                      <a:cubicBezTo>
                        <a:pt x="482" y="502"/>
                        <a:pt x="484" y="507"/>
                        <a:pt x="489" y="511"/>
                      </a:cubicBezTo>
                      <a:cubicBezTo>
                        <a:pt x="485" y="506"/>
                        <a:pt x="484" y="501"/>
                        <a:pt x="483" y="497"/>
                      </a:cubicBezTo>
                      <a:cubicBezTo>
                        <a:pt x="481" y="486"/>
                        <a:pt x="484" y="475"/>
                        <a:pt x="491" y="466"/>
                      </a:cubicBezTo>
                      <a:cubicBezTo>
                        <a:pt x="496" y="459"/>
                        <a:pt x="501" y="455"/>
                        <a:pt x="507" y="451"/>
                      </a:cubicBezTo>
                      <a:cubicBezTo>
                        <a:pt x="519" y="444"/>
                        <a:pt x="531" y="444"/>
                        <a:pt x="544" y="438"/>
                      </a:cubicBezTo>
                      <a:cubicBezTo>
                        <a:pt x="545" y="438"/>
                        <a:pt x="545" y="438"/>
                        <a:pt x="545" y="438"/>
                      </a:cubicBezTo>
                      <a:cubicBezTo>
                        <a:pt x="552" y="434"/>
                        <a:pt x="557" y="431"/>
                        <a:pt x="563" y="426"/>
                      </a:cubicBezTo>
                      <a:cubicBezTo>
                        <a:pt x="565" y="425"/>
                        <a:pt x="579" y="413"/>
                        <a:pt x="578" y="410"/>
                      </a:cubicBezTo>
                      <a:cubicBezTo>
                        <a:pt x="576" y="410"/>
                        <a:pt x="568" y="418"/>
                        <a:pt x="566" y="419"/>
                      </a:cubicBezTo>
                      <a:cubicBezTo>
                        <a:pt x="558" y="425"/>
                        <a:pt x="551" y="429"/>
                        <a:pt x="543" y="433"/>
                      </a:cubicBezTo>
                      <a:cubicBezTo>
                        <a:pt x="542" y="434"/>
                        <a:pt x="542" y="434"/>
                        <a:pt x="542" y="434"/>
                      </a:cubicBezTo>
                      <a:cubicBezTo>
                        <a:pt x="530" y="439"/>
                        <a:pt x="520" y="442"/>
                        <a:pt x="507" y="441"/>
                      </a:cubicBezTo>
                      <a:cubicBezTo>
                        <a:pt x="492" y="439"/>
                        <a:pt x="477" y="432"/>
                        <a:pt x="470" y="418"/>
                      </a:cubicBezTo>
                      <a:cubicBezTo>
                        <a:pt x="465" y="411"/>
                        <a:pt x="464" y="398"/>
                        <a:pt x="473" y="393"/>
                      </a:cubicBezTo>
                      <a:cubicBezTo>
                        <a:pt x="476" y="391"/>
                        <a:pt x="479" y="391"/>
                        <a:pt x="482" y="393"/>
                      </a:cubicBezTo>
                      <a:cubicBezTo>
                        <a:pt x="484" y="395"/>
                        <a:pt x="484" y="398"/>
                        <a:pt x="483" y="401"/>
                      </a:cubicBezTo>
                      <a:cubicBezTo>
                        <a:pt x="481" y="403"/>
                        <a:pt x="480" y="404"/>
                        <a:pt x="478" y="404"/>
                      </a:cubicBezTo>
                      <a:cubicBezTo>
                        <a:pt x="475" y="405"/>
                        <a:pt x="473" y="402"/>
                        <a:pt x="474" y="399"/>
                      </a:cubicBezTo>
                      <a:cubicBezTo>
                        <a:pt x="474" y="398"/>
                        <a:pt x="475" y="397"/>
                        <a:pt x="477" y="396"/>
                      </a:cubicBezTo>
                      <a:cubicBezTo>
                        <a:pt x="475" y="395"/>
                        <a:pt x="473" y="396"/>
                        <a:pt x="472" y="398"/>
                      </a:cubicBezTo>
                      <a:cubicBezTo>
                        <a:pt x="470" y="400"/>
                        <a:pt x="470" y="404"/>
                        <a:pt x="472" y="406"/>
                      </a:cubicBezTo>
                      <a:cubicBezTo>
                        <a:pt x="476" y="410"/>
                        <a:pt x="482" y="411"/>
                        <a:pt x="486" y="407"/>
                      </a:cubicBezTo>
                      <a:cubicBezTo>
                        <a:pt x="489" y="405"/>
                        <a:pt x="491" y="401"/>
                        <a:pt x="491" y="397"/>
                      </a:cubicBezTo>
                      <a:cubicBezTo>
                        <a:pt x="491" y="393"/>
                        <a:pt x="489" y="389"/>
                        <a:pt x="486" y="387"/>
                      </a:cubicBezTo>
                      <a:cubicBezTo>
                        <a:pt x="482" y="384"/>
                        <a:pt x="476" y="384"/>
                        <a:pt x="471" y="386"/>
                      </a:cubicBezTo>
                      <a:cubicBezTo>
                        <a:pt x="461" y="392"/>
                        <a:pt x="461" y="406"/>
                        <a:pt x="466" y="416"/>
                      </a:cubicBezTo>
                      <a:cubicBezTo>
                        <a:pt x="468" y="419"/>
                        <a:pt x="470" y="422"/>
                        <a:pt x="473" y="425"/>
                      </a:cubicBezTo>
                      <a:cubicBezTo>
                        <a:pt x="464" y="417"/>
                        <a:pt x="458" y="409"/>
                        <a:pt x="453" y="397"/>
                      </a:cubicBezTo>
                      <a:cubicBezTo>
                        <a:pt x="451" y="390"/>
                        <a:pt x="450" y="383"/>
                        <a:pt x="450" y="375"/>
                      </a:cubicBezTo>
                      <a:cubicBezTo>
                        <a:pt x="451" y="367"/>
                        <a:pt x="453" y="361"/>
                        <a:pt x="458" y="354"/>
                      </a:cubicBezTo>
                      <a:cubicBezTo>
                        <a:pt x="460" y="351"/>
                        <a:pt x="463" y="348"/>
                        <a:pt x="466" y="345"/>
                      </a:cubicBezTo>
                      <a:cubicBezTo>
                        <a:pt x="466" y="345"/>
                        <a:pt x="466" y="345"/>
                        <a:pt x="466" y="345"/>
                      </a:cubicBezTo>
                      <a:cubicBezTo>
                        <a:pt x="458" y="354"/>
                        <a:pt x="459" y="368"/>
                        <a:pt x="475" y="371"/>
                      </a:cubicBezTo>
                      <a:cubicBezTo>
                        <a:pt x="487" y="374"/>
                        <a:pt x="507" y="362"/>
                        <a:pt x="522" y="387"/>
                      </a:cubicBezTo>
                      <a:cubicBezTo>
                        <a:pt x="522" y="373"/>
                        <a:pt x="518" y="359"/>
                        <a:pt x="509" y="350"/>
                      </a:cubicBezTo>
                      <a:cubicBezTo>
                        <a:pt x="500" y="340"/>
                        <a:pt x="486" y="336"/>
                        <a:pt x="474" y="340"/>
                      </a:cubicBezTo>
                      <a:cubicBezTo>
                        <a:pt x="467" y="342"/>
                        <a:pt x="461" y="347"/>
                        <a:pt x="456" y="353"/>
                      </a:cubicBezTo>
                      <a:cubicBezTo>
                        <a:pt x="452" y="361"/>
                        <a:pt x="449" y="367"/>
                        <a:pt x="448" y="375"/>
                      </a:cubicBezTo>
                      <a:cubicBezTo>
                        <a:pt x="448" y="384"/>
                        <a:pt x="449" y="390"/>
                        <a:pt x="451" y="398"/>
                      </a:cubicBezTo>
                      <a:cubicBezTo>
                        <a:pt x="452" y="401"/>
                        <a:pt x="454" y="404"/>
                        <a:pt x="455" y="407"/>
                      </a:cubicBezTo>
                      <a:cubicBezTo>
                        <a:pt x="456" y="409"/>
                        <a:pt x="457" y="410"/>
                        <a:pt x="458" y="412"/>
                      </a:cubicBezTo>
                      <a:cubicBezTo>
                        <a:pt x="445" y="395"/>
                        <a:pt x="422" y="394"/>
                        <a:pt x="404" y="404"/>
                      </a:cubicBezTo>
                      <a:cubicBezTo>
                        <a:pt x="402" y="405"/>
                        <a:pt x="400" y="406"/>
                        <a:pt x="399" y="407"/>
                      </a:cubicBezTo>
                      <a:cubicBezTo>
                        <a:pt x="380" y="421"/>
                        <a:pt x="367" y="446"/>
                        <a:pt x="366" y="471"/>
                      </a:cubicBezTo>
                      <a:close/>
                      <a:moveTo>
                        <a:pt x="356" y="487"/>
                      </a:moveTo>
                      <a:cubicBezTo>
                        <a:pt x="362" y="485"/>
                        <a:pt x="370" y="488"/>
                        <a:pt x="373" y="492"/>
                      </a:cubicBezTo>
                      <a:cubicBezTo>
                        <a:pt x="379" y="488"/>
                        <a:pt x="376" y="474"/>
                        <a:pt x="366" y="474"/>
                      </a:cubicBezTo>
                      <a:cubicBezTo>
                        <a:pt x="359" y="474"/>
                        <a:pt x="354" y="481"/>
                        <a:pt x="356" y="487"/>
                      </a:cubicBezTo>
                      <a:close/>
                      <a:moveTo>
                        <a:pt x="354" y="474"/>
                      </a:moveTo>
                      <a:cubicBezTo>
                        <a:pt x="344" y="479"/>
                        <a:pt x="335" y="488"/>
                        <a:pt x="331" y="496"/>
                      </a:cubicBezTo>
                      <a:cubicBezTo>
                        <a:pt x="326" y="505"/>
                        <a:pt x="323" y="516"/>
                        <a:pt x="323" y="526"/>
                      </a:cubicBezTo>
                      <a:cubicBezTo>
                        <a:pt x="322" y="544"/>
                        <a:pt x="326" y="564"/>
                        <a:pt x="316" y="580"/>
                      </a:cubicBezTo>
                      <a:cubicBezTo>
                        <a:pt x="307" y="593"/>
                        <a:pt x="292" y="597"/>
                        <a:pt x="282" y="592"/>
                      </a:cubicBezTo>
                      <a:cubicBezTo>
                        <a:pt x="273" y="588"/>
                        <a:pt x="267" y="578"/>
                        <a:pt x="269" y="568"/>
                      </a:cubicBezTo>
                      <a:cubicBezTo>
                        <a:pt x="270" y="561"/>
                        <a:pt x="278" y="552"/>
                        <a:pt x="286" y="554"/>
                      </a:cubicBezTo>
                      <a:cubicBezTo>
                        <a:pt x="290" y="555"/>
                        <a:pt x="293" y="559"/>
                        <a:pt x="291" y="561"/>
                      </a:cubicBezTo>
                      <a:cubicBezTo>
                        <a:pt x="288" y="559"/>
                        <a:pt x="284" y="561"/>
                        <a:pt x="282" y="566"/>
                      </a:cubicBezTo>
                      <a:cubicBezTo>
                        <a:pt x="281" y="568"/>
                        <a:pt x="282" y="572"/>
                        <a:pt x="284" y="575"/>
                      </a:cubicBezTo>
                      <a:cubicBezTo>
                        <a:pt x="287" y="579"/>
                        <a:pt x="292" y="582"/>
                        <a:pt x="298" y="579"/>
                      </a:cubicBezTo>
                      <a:cubicBezTo>
                        <a:pt x="310" y="574"/>
                        <a:pt x="311" y="553"/>
                        <a:pt x="310" y="540"/>
                      </a:cubicBezTo>
                      <a:cubicBezTo>
                        <a:pt x="309" y="521"/>
                        <a:pt x="314" y="503"/>
                        <a:pt x="327" y="488"/>
                      </a:cubicBezTo>
                      <a:cubicBezTo>
                        <a:pt x="334" y="480"/>
                        <a:pt x="343" y="474"/>
                        <a:pt x="354" y="474"/>
                      </a:cubicBezTo>
                      <a:close/>
                      <a:moveTo>
                        <a:pt x="517" y="353"/>
                      </a:moveTo>
                      <a:cubicBezTo>
                        <a:pt x="509" y="340"/>
                        <a:pt x="520" y="331"/>
                        <a:pt x="526" y="324"/>
                      </a:cubicBezTo>
                      <a:cubicBezTo>
                        <a:pt x="533" y="316"/>
                        <a:pt x="536" y="304"/>
                        <a:pt x="527" y="297"/>
                      </a:cubicBezTo>
                      <a:cubicBezTo>
                        <a:pt x="521" y="309"/>
                        <a:pt x="514" y="305"/>
                        <a:pt x="506" y="314"/>
                      </a:cubicBezTo>
                      <a:cubicBezTo>
                        <a:pt x="498" y="322"/>
                        <a:pt x="499" y="341"/>
                        <a:pt x="517" y="353"/>
                      </a:cubicBezTo>
                      <a:close/>
                      <a:moveTo>
                        <a:pt x="586" y="297"/>
                      </a:moveTo>
                      <a:cubicBezTo>
                        <a:pt x="558" y="283"/>
                        <a:pt x="577" y="251"/>
                        <a:pt x="594" y="247"/>
                      </a:cubicBezTo>
                      <a:cubicBezTo>
                        <a:pt x="582" y="256"/>
                        <a:pt x="576" y="285"/>
                        <a:pt x="586" y="297"/>
                      </a:cubicBezTo>
                      <a:close/>
                      <a:moveTo>
                        <a:pt x="601" y="307"/>
                      </a:moveTo>
                      <a:cubicBezTo>
                        <a:pt x="587" y="320"/>
                        <a:pt x="564" y="323"/>
                        <a:pt x="551" y="315"/>
                      </a:cubicBezTo>
                      <a:cubicBezTo>
                        <a:pt x="521" y="298"/>
                        <a:pt x="541" y="266"/>
                        <a:pt x="563" y="288"/>
                      </a:cubicBezTo>
                      <a:cubicBezTo>
                        <a:pt x="575" y="300"/>
                        <a:pt x="583" y="307"/>
                        <a:pt x="601" y="307"/>
                      </a:cubicBezTo>
                      <a:close/>
                      <a:moveTo>
                        <a:pt x="711" y="198"/>
                      </a:moveTo>
                      <a:cubicBezTo>
                        <a:pt x="679" y="185"/>
                        <a:pt x="653" y="202"/>
                        <a:pt x="635" y="223"/>
                      </a:cubicBezTo>
                      <a:cubicBezTo>
                        <a:pt x="626" y="235"/>
                        <a:pt x="618" y="254"/>
                        <a:pt x="602" y="258"/>
                      </a:cubicBezTo>
                      <a:cubicBezTo>
                        <a:pt x="619" y="275"/>
                        <a:pt x="645" y="235"/>
                        <a:pt x="655" y="224"/>
                      </a:cubicBezTo>
                      <a:cubicBezTo>
                        <a:pt x="671" y="205"/>
                        <a:pt x="691" y="195"/>
                        <a:pt x="711" y="198"/>
                      </a:cubicBezTo>
                      <a:close/>
                      <a:moveTo>
                        <a:pt x="945" y="804"/>
                      </a:moveTo>
                      <a:cubicBezTo>
                        <a:pt x="927" y="823"/>
                        <a:pt x="940" y="857"/>
                        <a:pt x="939" y="871"/>
                      </a:cubicBezTo>
                      <a:cubicBezTo>
                        <a:pt x="937" y="894"/>
                        <a:pt x="916" y="895"/>
                        <a:pt x="914" y="873"/>
                      </a:cubicBezTo>
                      <a:cubicBezTo>
                        <a:pt x="911" y="851"/>
                        <a:pt x="924" y="818"/>
                        <a:pt x="945" y="804"/>
                      </a:cubicBezTo>
                      <a:close/>
                      <a:moveTo>
                        <a:pt x="967" y="954"/>
                      </a:moveTo>
                      <a:cubicBezTo>
                        <a:pt x="996" y="939"/>
                        <a:pt x="1020" y="959"/>
                        <a:pt x="1036" y="960"/>
                      </a:cubicBezTo>
                      <a:cubicBezTo>
                        <a:pt x="1053" y="961"/>
                        <a:pt x="1056" y="945"/>
                        <a:pt x="1039" y="939"/>
                      </a:cubicBezTo>
                      <a:cubicBezTo>
                        <a:pt x="1017" y="931"/>
                        <a:pt x="986" y="938"/>
                        <a:pt x="967" y="954"/>
                      </a:cubicBezTo>
                      <a:close/>
                      <a:moveTo>
                        <a:pt x="742" y="542"/>
                      </a:moveTo>
                      <a:cubicBezTo>
                        <a:pt x="736" y="560"/>
                        <a:pt x="745" y="570"/>
                        <a:pt x="764" y="578"/>
                      </a:cubicBezTo>
                      <a:cubicBezTo>
                        <a:pt x="778" y="584"/>
                        <a:pt x="787" y="596"/>
                        <a:pt x="783" y="607"/>
                      </a:cubicBezTo>
                      <a:cubicBezTo>
                        <a:pt x="792" y="603"/>
                        <a:pt x="796" y="589"/>
                        <a:pt x="790" y="580"/>
                      </a:cubicBezTo>
                      <a:cubicBezTo>
                        <a:pt x="782" y="566"/>
                        <a:pt x="764" y="568"/>
                        <a:pt x="751" y="559"/>
                      </a:cubicBezTo>
                      <a:cubicBezTo>
                        <a:pt x="747" y="556"/>
                        <a:pt x="742" y="550"/>
                        <a:pt x="742" y="542"/>
                      </a:cubicBezTo>
                      <a:close/>
                      <a:moveTo>
                        <a:pt x="809" y="898"/>
                      </a:moveTo>
                      <a:cubicBezTo>
                        <a:pt x="808" y="899"/>
                        <a:pt x="806" y="900"/>
                        <a:pt x="804" y="899"/>
                      </a:cubicBezTo>
                      <a:cubicBezTo>
                        <a:pt x="802" y="898"/>
                        <a:pt x="802" y="896"/>
                        <a:pt x="802" y="894"/>
                      </a:cubicBezTo>
                      <a:cubicBezTo>
                        <a:pt x="803" y="892"/>
                        <a:pt x="806" y="892"/>
                        <a:pt x="808" y="892"/>
                      </a:cubicBezTo>
                      <a:cubicBezTo>
                        <a:pt x="810" y="893"/>
                        <a:pt x="810" y="896"/>
                        <a:pt x="809" y="898"/>
                      </a:cubicBezTo>
                      <a:close/>
                      <a:moveTo>
                        <a:pt x="808" y="876"/>
                      </a:moveTo>
                      <a:cubicBezTo>
                        <a:pt x="806" y="880"/>
                        <a:pt x="802" y="882"/>
                        <a:pt x="798" y="880"/>
                      </a:cubicBezTo>
                      <a:cubicBezTo>
                        <a:pt x="794" y="878"/>
                        <a:pt x="793" y="873"/>
                        <a:pt x="794" y="870"/>
                      </a:cubicBezTo>
                      <a:cubicBezTo>
                        <a:pt x="796" y="866"/>
                        <a:pt x="801" y="864"/>
                        <a:pt x="805" y="866"/>
                      </a:cubicBezTo>
                      <a:cubicBezTo>
                        <a:pt x="808" y="868"/>
                        <a:pt x="810" y="873"/>
                        <a:pt x="808" y="876"/>
                      </a:cubicBezTo>
                      <a:close/>
                      <a:moveTo>
                        <a:pt x="811" y="888"/>
                      </a:moveTo>
                      <a:cubicBezTo>
                        <a:pt x="810" y="891"/>
                        <a:pt x="807" y="892"/>
                        <a:pt x="805" y="890"/>
                      </a:cubicBezTo>
                      <a:cubicBezTo>
                        <a:pt x="802" y="889"/>
                        <a:pt x="801" y="886"/>
                        <a:pt x="802" y="884"/>
                      </a:cubicBezTo>
                      <a:cubicBezTo>
                        <a:pt x="804" y="881"/>
                        <a:pt x="807" y="880"/>
                        <a:pt x="809" y="882"/>
                      </a:cubicBezTo>
                      <a:cubicBezTo>
                        <a:pt x="812" y="883"/>
                        <a:pt x="813" y="886"/>
                        <a:pt x="811" y="888"/>
                      </a:cubicBezTo>
                      <a:close/>
                      <a:moveTo>
                        <a:pt x="925" y="593"/>
                      </a:moveTo>
                      <a:cubicBezTo>
                        <a:pt x="922" y="594"/>
                        <a:pt x="919" y="596"/>
                        <a:pt x="918" y="599"/>
                      </a:cubicBezTo>
                      <a:cubicBezTo>
                        <a:pt x="917" y="602"/>
                        <a:pt x="917" y="607"/>
                        <a:pt x="920" y="611"/>
                      </a:cubicBezTo>
                      <a:cubicBezTo>
                        <a:pt x="924" y="615"/>
                        <a:pt x="930" y="614"/>
                        <a:pt x="934" y="612"/>
                      </a:cubicBezTo>
                      <a:cubicBezTo>
                        <a:pt x="940" y="607"/>
                        <a:pt x="937" y="602"/>
                        <a:pt x="938" y="597"/>
                      </a:cubicBezTo>
                      <a:cubicBezTo>
                        <a:pt x="939" y="592"/>
                        <a:pt x="945" y="588"/>
                        <a:pt x="953" y="588"/>
                      </a:cubicBezTo>
                      <a:cubicBezTo>
                        <a:pt x="961" y="588"/>
                        <a:pt x="968" y="593"/>
                        <a:pt x="970" y="601"/>
                      </a:cubicBezTo>
                      <a:cubicBezTo>
                        <a:pt x="972" y="606"/>
                        <a:pt x="970" y="611"/>
                        <a:pt x="965" y="613"/>
                      </a:cubicBezTo>
                      <a:cubicBezTo>
                        <a:pt x="967" y="608"/>
                        <a:pt x="963" y="602"/>
                        <a:pt x="956" y="604"/>
                      </a:cubicBezTo>
                      <a:cubicBezTo>
                        <a:pt x="953" y="605"/>
                        <a:pt x="948" y="611"/>
                        <a:pt x="942" y="617"/>
                      </a:cubicBezTo>
                      <a:cubicBezTo>
                        <a:pt x="937" y="623"/>
                        <a:pt x="931" y="628"/>
                        <a:pt x="924" y="629"/>
                      </a:cubicBezTo>
                      <a:cubicBezTo>
                        <a:pt x="910" y="631"/>
                        <a:pt x="897" y="620"/>
                        <a:pt x="898" y="606"/>
                      </a:cubicBezTo>
                      <a:cubicBezTo>
                        <a:pt x="898" y="599"/>
                        <a:pt x="902" y="593"/>
                        <a:pt x="907" y="588"/>
                      </a:cubicBezTo>
                      <a:cubicBezTo>
                        <a:pt x="912" y="583"/>
                        <a:pt x="929" y="573"/>
                        <a:pt x="931" y="564"/>
                      </a:cubicBezTo>
                      <a:cubicBezTo>
                        <a:pt x="932" y="557"/>
                        <a:pt x="928" y="553"/>
                        <a:pt x="923" y="554"/>
                      </a:cubicBezTo>
                      <a:cubicBezTo>
                        <a:pt x="925" y="549"/>
                        <a:pt x="933" y="547"/>
                        <a:pt x="938" y="551"/>
                      </a:cubicBezTo>
                      <a:cubicBezTo>
                        <a:pt x="948" y="557"/>
                        <a:pt x="951" y="573"/>
                        <a:pt x="941" y="585"/>
                      </a:cubicBezTo>
                      <a:cubicBezTo>
                        <a:pt x="937" y="589"/>
                        <a:pt x="932" y="591"/>
                        <a:pt x="925" y="593"/>
                      </a:cubicBezTo>
                      <a:close/>
                      <a:moveTo>
                        <a:pt x="412" y="567"/>
                      </a:moveTo>
                      <a:cubicBezTo>
                        <a:pt x="410" y="565"/>
                        <a:pt x="409" y="562"/>
                        <a:pt x="411" y="559"/>
                      </a:cubicBezTo>
                      <a:cubicBezTo>
                        <a:pt x="412" y="557"/>
                        <a:pt x="416" y="556"/>
                        <a:pt x="418" y="558"/>
                      </a:cubicBezTo>
                      <a:cubicBezTo>
                        <a:pt x="421" y="559"/>
                        <a:pt x="421" y="563"/>
                        <a:pt x="420" y="565"/>
                      </a:cubicBezTo>
                      <a:cubicBezTo>
                        <a:pt x="418" y="568"/>
                        <a:pt x="415" y="568"/>
                        <a:pt x="412" y="567"/>
                      </a:cubicBezTo>
                      <a:close/>
                      <a:moveTo>
                        <a:pt x="402" y="563"/>
                      </a:moveTo>
                      <a:cubicBezTo>
                        <a:pt x="400" y="562"/>
                        <a:pt x="400" y="559"/>
                        <a:pt x="401" y="557"/>
                      </a:cubicBezTo>
                      <a:cubicBezTo>
                        <a:pt x="402" y="555"/>
                        <a:pt x="405" y="555"/>
                        <a:pt x="407" y="556"/>
                      </a:cubicBezTo>
                      <a:cubicBezTo>
                        <a:pt x="409" y="557"/>
                        <a:pt x="409" y="560"/>
                        <a:pt x="408" y="562"/>
                      </a:cubicBezTo>
                      <a:cubicBezTo>
                        <a:pt x="407" y="564"/>
                        <a:pt x="404" y="564"/>
                        <a:pt x="402" y="563"/>
                      </a:cubicBezTo>
                      <a:close/>
                      <a:moveTo>
                        <a:pt x="425" y="565"/>
                      </a:moveTo>
                      <a:cubicBezTo>
                        <a:pt x="422" y="562"/>
                        <a:pt x="421" y="557"/>
                        <a:pt x="423" y="553"/>
                      </a:cubicBezTo>
                      <a:cubicBezTo>
                        <a:pt x="426" y="550"/>
                        <a:pt x="431" y="549"/>
                        <a:pt x="435" y="551"/>
                      </a:cubicBezTo>
                      <a:cubicBezTo>
                        <a:pt x="439" y="554"/>
                        <a:pt x="440" y="559"/>
                        <a:pt x="437" y="563"/>
                      </a:cubicBezTo>
                      <a:cubicBezTo>
                        <a:pt x="434" y="566"/>
                        <a:pt x="429" y="567"/>
                        <a:pt x="425" y="565"/>
                      </a:cubicBezTo>
                      <a:close/>
                      <a:moveTo>
                        <a:pt x="615" y="347"/>
                      </a:moveTo>
                      <a:cubicBezTo>
                        <a:pt x="620" y="375"/>
                        <a:pt x="641" y="386"/>
                        <a:pt x="647" y="398"/>
                      </a:cubicBezTo>
                      <a:cubicBezTo>
                        <a:pt x="654" y="411"/>
                        <a:pt x="639" y="420"/>
                        <a:pt x="628" y="407"/>
                      </a:cubicBezTo>
                      <a:cubicBezTo>
                        <a:pt x="616" y="394"/>
                        <a:pt x="612" y="368"/>
                        <a:pt x="615" y="347"/>
                      </a:cubicBezTo>
                      <a:close/>
                      <a:moveTo>
                        <a:pt x="552" y="477"/>
                      </a:moveTo>
                      <a:cubicBezTo>
                        <a:pt x="543" y="486"/>
                        <a:pt x="516" y="491"/>
                        <a:pt x="502" y="485"/>
                      </a:cubicBezTo>
                      <a:cubicBezTo>
                        <a:pt x="487" y="479"/>
                        <a:pt x="488" y="465"/>
                        <a:pt x="506" y="469"/>
                      </a:cubicBezTo>
                      <a:cubicBezTo>
                        <a:pt x="520" y="472"/>
                        <a:pt x="539" y="483"/>
                        <a:pt x="552" y="477"/>
                      </a:cubicBezTo>
                      <a:close/>
                      <a:moveTo>
                        <a:pt x="689" y="486"/>
                      </a:moveTo>
                      <a:cubicBezTo>
                        <a:pt x="690" y="484"/>
                        <a:pt x="689" y="481"/>
                        <a:pt x="687" y="481"/>
                      </a:cubicBezTo>
                      <a:cubicBezTo>
                        <a:pt x="685" y="480"/>
                        <a:pt x="683" y="481"/>
                        <a:pt x="682" y="483"/>
                      </a:cubicBezTo>
                      <a:cubicBezTo>
                        <a:pt x="681" y="485"/>
                        <a:pt x="682" y="487"/>
                        <a:pt x="684" y="488"/>
                      </a:cubicBezTo>
                      <a:cubicBezTo>
                        <a:pt x="686" y="489"/>
                        <a:pt x="689" y="488"/>
                        <a:pt x="689" y="486"/>
                      </a:cubicBezTo>
                      <a:close/>
                      <a:moveTo>
                        <a:pt x="627" y="465"/>
                      </a:moveTo>
                      <a:cubicBezTo>
                        <a:pt x="633" y="458"/>
                        <a:pt x="642" y="466"/>
                        <a:pt x="646" y="469"/>
                      </a:cubicBezTo>
                      <a:cubicBezTo>
                        <a:pt x="649" y="470"/>
                        <a:pt x="651" y="471"/>
                        <a:pt x="654" y="470"/>
                      </a:cubicBezTo>
                      <a:cubicBezTo>
                        <a:pt x="652" y="473"/>
                        <a:pt x="643" y="477"/>
                        <a:pt x="639" y="478"/>
                      </a:cubicBezTo>
                      <a:cubicBezTo>
                        <a:pt x="633" y="479"/>
                        <a:pt x="627" y="476"/>
                        <a:pt x="626" y="468"/>
                      </a:cubicBezTo>
                      <a:cubicBezTo>
                        <a:pt x="629" y="470"/>
                        <a:pt x="634" y="472"/>
                        <a:pt x="637" y="471"/>
                      </a:cubicBezTo>
                      <a:cubicBezTo>
                        <a:pt x="635" y="471"/>
                        <a:pt x="630" y="469"/>
                        <a:pt x="627" y="465"/>
                      </a:cubicBezTo>
                      <a:close/>
                      <a:moveTo>
                        <a:pt x="673" y="500"/>
                      </a:moveTo>
                      <a:cubicBezTo>
                        <a:pt x="675" y="496"/>
                        <a:pt x="672" y="491"/>
                        <a:pt x="668" y="490"/>
                      </a:cubicBezTo>
                      <a:cubicBezTo>
                        <a:pt x="665" y="489"/>
                        <a:pt x="660" y="491"/>
                        <a:pt x="659" y="495"/>
                      </a:cubicBezTo>
                      <a:cubicBezTo>
                        <a:pt x="657" y="499"/>
                        <a:pt x="660" y="503"/>
                        <a:pt x="663" y="504"/>
                      </a:cubicBezTo>
                      <a:cubicBezTo>
                        <a:pt x="667" y="506"/>
                        <a:pt x="672" y="504"/>
                        <a:pt x="673" y="500"/>
                      </a:cubicBezTo>
                      <a:close/>
                      <a:moveTo>
                        <a:pt x="684" y="494"/>
                      </a:moveTo>
                      <a:cubicBezTo>
                        <a:pt x="685" y="491"/>
                        <a:pt x="683" y="488"/>
                        <a:pt x="681" y="487"/>
                      </a:cubicBezTo>
                      <a:cubicBezTo>
                        <a:pt x="678" y="486"/>
                        <a:pt x="675" y="488"/>
                        <a:pt x="675" y="490"/>
                      </a:cubicBezTo>
                      <a:cubicBezTo>
                        <a:pt x="674" y="493"/>
                        <a:pt x="675" y="496"/>
                        <a:pt x="678" y="497"/>
                      </a:cubicBezTo>
                      <a:cubicBezTo>
                        <a:pt x="680" y="498"/>
                        <a:pt x="683" y="496"/>
                        <a:pt x="684" y="494"/>
                      </a:cubicBezTo>
                      <a:close/>
                      <a:moveTo>
                        <a:pt x="570" y="469"/>
                      </a:moveTo>
                      <a:cubicBezTo>
                        <a:pt x="573" y="468"/>
                        <a:pt x="576" y="466"/>
                        <a:pt x="577" y="463"/>
                      </a:cubicBezTo>
                      <a:cubicBezTo>
                        <a:pt x="578" y="460"/>
                        <a:pt x="577" y="455"/>
                        <a:pt x="573" y="452"/>
                      </a:cubicBezTo>
                      <a:cubicBezTo>
                        <a:pt x="569" y="448"/>
                        <a:pt x="564" y="449"/>
                        <a:pt x="560" y="452"/>
                      </a:cubicBezTo>
                      <a:cubicBezTo>
                        <a:pt x="554" y="456"/>
                        <a:pt x="558" y="462"/>
                        <a:pt x="557" y="467"/>
                      </a:cubicBezTo>
                      <a:cubicBezTo>
                        <a:pt x="556" y="472"/>
                        <a:pt x="550" y="476"/>
                        <a:pt x="543" y="476"/>
                      </a:cubicBezTo>
                      <a:cubicBezTo>
                        <a:pt x="535" y="477"/>
                        <a:pt x="528" y="473"/>
                        <a:pt x="525" y="465"/>
                      </a:cubicBezTo>
                      <a:cubicBezTo>
                        <a:pt x="523" y="460"/>
                        <a:pt x="524" y="455"/>
                        <a:pt x="529" y="453"/>
                      </a:cubicBezTo>
                      <a:cubicBezTo>
                        <a:pt x="528" y="458"/>
                        <a:pt x="532" y="464"/>
                        <a:pt x="538" y="461"/>
                      </a:cubicBezTo>
                      <a:cubicBezTo>
                        <a:pt x="542" y="459"/>
                        <a:pt x="546" y="453"/>
                        <a:pt x="551" y="447"/>
                      </a:cubicBezTo>
                      <a:cubicBezTo>
                        <a:pt x="556" y="441"/>
                        <a:pt x="562" y="436"/>
                        <a:pt x="569" y="434"/>
                      </a:cubicBezTo>
                      <a:cubicBezTo>
                        <a:pt x="582" y="431"/>
                        <a:pt x="595" y="441"/>
                        <a:pt x="596" y="454"/>
                      </a:cubicBezTo>
                      <a:cubicBezTo>
                        <a:pt x="596" y="462"/>
                        <a:pt x="593" y="468"/>
                        <a:pt x="588" y="473"/>
                      </a:cubicBezTo>
                      <a:cubicBezTo>
                        <a:pt x="583" y="478"/>
                        <a:pt x="568" y="489"/>
                        <a:pt x="567" y="498"/>
                      </a:cubicBezTo>
                      <a:cubicBezTo>
                        <a:pt x="566" y="505"/>
                        <a:pt x="571" y="509"/>
                        <a:pt x="575" y="508"/>
                      </a:cubicBezTo>
                      <a:cubicBezTo>
                        <a:pt x="574" y="513"/>
                        <a:pt x="566" y="515"/>
                        <a:pt x="560" y="512"/>
                      </a:cubicBezTo>
                      <a:cubicBezTo>
                        <a:pt x="551" y="507"/>
                        <a:pt x="546" y="491"/>
                        <a:pt x="555" y="479"/>
                      </a:cubicBezTo>
                      <a:cubicBezTo>
                        <a:pt x="558" y="474"/>
                        <a:pt x="563" y="472"/>
                        <a:pt x="570" y="469"/>
                      </a:cubicBezTo>
                      <a:close/>
                      <a:moveTo>
                        <a:pt x="445" y="431"/>
                      </a:moveTo>
                      <a:cubicBezTo>
                        <a:pt x="446" y="428"/>
                        <a:pt x="448" y="427"/>
                        <a:pt x="450" y="427"/>
                      </a:cubicBezTo>
                      <a:cubicBezTo>
                        <a:pt x="452" y="428"/>
                        <a:pt x="454" y="430"/>
                        <a:pt x="453" y="432"/>
                      </a:cubicBezTo>
                      <a:cubicBezTo>
                        <a:pt x="453" y="434"/>
                        <a:pt x="451" y="436"/>
                        <a:pt x="449" y="435"/>
                      </a:cubicBezTo>
                      <a:cubicBezTo>
                        <a:pt x="446" y="435"/>
                        <a:pt x="445" y="433"/>
                        <a:pt x="445" y="431"/>
                      </a:cubicBezTo>
                      <a:close/>
                      <a:moveTo>
                        <a:pt x="445" y="422"/>
                      </a:moveTo>
                      <a:cubicBezTo>
                        <a:pt x="445" y="421"/>
                        <a:pt x="447" y="419"/>
                        <a:pt x="449" y="420"/>
                      </a:cubicBezTo>
                      <a:cubicBezTo>
                        <a:pt x="450" y="420"/>
                        <a:pt x="452" y="422"/>
                        <a:pt x="451" y="424"/>
                      </a:cubicBezTo>
                      <a:cubicBezTo>
                        <a:pt x="451" y="425"/>
                        <a:pt x="449" y="427"/>
                        <a:pt x="447" y="426"/>
                      </a:cubicBezTo>
                      <a:cubicBezTo>
                        <a:pt x="446" y="426"/>
                        <a:pt x="444" y="424"/>
                        <a:pt x="445" y="422"/>
                      </a:cubicBezTo>
                      <a:close/>
                      <a:moveTo>
                        <a:pt x="451" y="439"/>
                      </a:moveTo>
                      <a:cubicBezTo>
                        <a:pt x="451" y="436"/>
                        <a:pt x="455" y="434"/>
                        <a:pt x="458" y="434"/>
                      </a:cubicBezTo>
                      <a:cubicBezTo>
                        <a:pt x="462" y="435"/>
                        <a:pt x="464" y="438"/>
                        <a:pt x="463" y="442"/>
                      </a:cubicBezTo>
                      <a:cubicBezTo>
                        <a:pt x="463" y="445"/>
                        <a:pt x="459" y="448"/>
                        <a:pt x="456" y="447"/>
                      </a:cubicBezTo>
                      <a:cubicBezTo>
                        <a:pt x="452" y="446"/>
                        <a:pt x="450" y="443"/>
                        <a:pt x="451" y="439"/>
                      </a:cubicBezTo>
                      <a:close/>
                      <a:moveTo>
                        <a:pt x="570" y="467"/>
                      </a:moveTo>
                      <a:cubicBezTo>
                        <a:pt x="575" y="465"/>
                        <a:pt x="577" y="460"/>
                        <a:pt x="574" y="456"/>
                      </a:cubicBezTo>
                      <a:cubicBezTo>
                        <a:pt x="571" y="448"/>
                        <a:pt x="560" y="452"/>
                        <a:pt x="559" y="458"/>
                      </a:cubicBezTo>
                      <a:cubicBezTo>
                        <a:pt x="558" y="464"/>
                        <a:pt x="561" y="467"/>
                        <a:pt x="556" y="473"/>
                      </a:cubicBezTo>
                      <a:cubicBezTo>
                        <a:pt x="562" y="468"/>
                        <a:pt x="565" y="470"/>
                        <a:pt x="570" y="467"/>
                      </a:cubicBezTo>
                      <a:close/>
                      <a:moveTo>
                        <a:pt x="594" y="441"/>
                      </a:moveTo>
                      <a:cubicBezTo>
                        <a:pt x="590" y="434"/>
                        <a:pt x="581" y="430"/>
                        <a:pt x="575" y="431"/>
                      </a:cubicBezTo>
                      <a:cubicBezTo>
                        <a:pt x="573" y="423"/>
                        <a:pt x="587" y="413"/>
                        <a:pt x="596" y="421"/>
                      </a:cubicBezTo>
                      <a:cubicBezTo>
                        <a:pt x="602" y="427"/>
                        <a:pt x="601" y="438"/>
                        <a:pt x="594" y="441"/>
                      </a:cubicBezTo>
                      <a:close/>
                      <a:moveTo>
                        <a:pt x="484" y="496"/>
                      </a:moveTo>
                      <a:cubicBezTo>
                        <a:pt x="498" y="492"/>
                        <a:pt x="502" y="511"/>
                        <a:pt x="504" y="517"/>
                      </a:cubicBezTo>
                      <a:cubicBezTo>
                        <a:pt x="507" y="522"/>
                        <a:pt x="509" y="525"/>
                        <a:pt x="513" y="526"/>
                      </a:cubicBezTo>
                      <a:cubicBezTo>
                        <a:pt x="508" y="528"/>
                        <a:pt x="493" y="526"/>
                        <a:pt x="487" y="523"/>
                      </a:cubicBezTo>
                      <a:cubicBezTo>
                        <a:pt x="479" y="518"/>
                        <a:pt x="474" y="509"/>
                        <a:pt x="480" y="499"/>
                      </a:cubicBezTo>
                      <a:cubicBezTo>
                        <a:pt x="481" y="504"/>
                        <a:pt x="486" y="511"/>
                        <a:pt x="491" y="513"/>
                      </a:cubicBezTo>
                      <a:cubicBezTo>
                        <a:pt x="489" y="511"/>
                        <a:pt x="484" y="503"/>
                        <a:pt x="484" y="496"/>
                      </a:cubicBezTo>
                      <a:close/>
                      <a:moveTo>
                        <a:pt x="584" y="403"/>
                      </a:moveTo>
                      <a:cubicBezTo>
                        <a:pt x="553" y="414"/>
                        <a:pt x="530" y="399"/>
                        <a:pt x="514" y="398"/>
                      </a:cubicBezTo>
                      <a:cubicBezTo>
                        <a:pt x="497" y="398"/>
                        <a:pt x="497" y="418"/>
                        <a:pt x="515" y="423"/>
                      </a:cubicBezTo>
                      <a:cubicBezTo>
                        <a:pt x="535" y="428"/>
                        <a:pt x="563" y="418"/>
                        <a:pt x="584" y="403"/>
                      </a:cubicBezTo>
                      <a:close/>
                      <a:moveTo>
                        <a:pt x="694" y="464"/>
                      </a:moveTo>
                      <a:cubicBezTo>
                        <a:pt x="691" y="466"/>
                        <a:pt x="688" y="468"/>
                        <a:pt x="685" y="469"/>
                      </a:cubicBezTo>
                      <a:cubicBezTo>
                        <a:pt x="674" y="474"/>
                        <a:pt x="662" y="474"/>
                        <a:pt x="650" y="468"/>
                      </a:cubicBezTo>
                      <a:cubicBezTo>
                        <a:pt x="638" y="460"/>
                        <a:pt x="630" y="445"/>
                        <a:pt x="635" y="431"/>
                      </a:cubicBezTo>
                      <a:cubicBezTo>
                        <a:pt x="637" y="425"/>
                        <a:pt x="641" y="420"/>
                        <a:pt x="646" y="417"/>
                      </a:cubicBezTo>
                      <a:cubicBezTo>
                        <a:pt x="650" y="415"/>
                        <a:pt x="654" y="415"/>
                        <a:pt x="658" y="416"/>
                      </a:cubicBezTo>
                      <a:cubicBezTo>
                        <a:pt x="663" y="417"/>
                        <a:pt x="667" y="421"/>
                        <a:pt x="668" y="426"/>
                      </a:cubicBezTo>
                      <a:cubicBezTo>
                        <a:pt x="669" y="430"/>
                        <a:pt x="668" y="434"/>
                        <a:pt x="666" y="437"/>
                      </a:cubicBezTo>
                      <a:cubicBezTo>
                        <a:pt x="662" y="442"/>
                        <a:pt x="654" y="444"/>
                        <a:pt x="648" y="439"/>
                      </a:cubicBezTo>
                      <a:cubicBezTo>
                        <a:pt x="642" y="435"/>
                        <a:pt x="641" y="427"/>
                        <a:pt x="645" y="421"/>
                      </a:cubicBezTo>
                      <a:cubicBezTo>
                        <a:pt x="649" y="417"/>
                        <a:pt x="655" y="415"/>
                        <a:pt x="660" y="417"/>
                      </a:cubicBezTo>
                      <a:cubicBezTo>
                        <a:pt x="659" y="417"/>
                        <a:pt x="659" y="416"/>
                        <a:pt x="658" y="416"/>
                      </a:cubicBezTo>
                      <a:cubicBezTo>
                        <a:pt x="654" y="415"/>
                        <a:pt x="650" y="416"/>
                        <a:pt x="647" y="418"/>
                      </a:cubicBezTo>
                      <a:cubicBezTo>
                        <a:pt x="642" y="421"/>
                        <a:pt x="638" y="425"/>
                        <a:pt x="636" y="431"/>
                      </a:cubicBezTo>
                      <a:cubicBezTo>
                        <a:pt x="631" y="444"/>
                        <a:pt x="639" y="459"/>
                        <a:pt x="651" y="466"/>
                      </a:cubicBezTo>
                      <a:cubicBezTo>
                        <a:pt x="663" y="472"/>
                        <a:pt x="675" y="471"/>
                        <a:pt x="686" y="466"/>
                      </a:cubicBezTo>
                      <a:cubicBezTo>
                        <a:pt x="689" y="464"/>
                        <a:pt x="691" y="463"/>
                        <a:pt x="693" y="461"/>
                      </a:cubicBezTo>
                      <a:lnTo>
                        <a:pt x="694" y="464"/>
                      </a:lnTo>
                      <a:close/>
                      <a:moveTo>
                        <a:pt x="708" y="414"/>
                      </a:moveTo>
                      <a:cubicBezTo>
                        <a:pt x="720" y="405"/>
                        <a:pt x="736" y="403"/>
                        <a:pt x="750" y="414"/>
                      </a:cubicBezTo>
                      <a:cubicBezTo>
                        <a:pt x="754" y="418"/>
                        <a:pt x="758" y="422"/>
                        <a:pt x="760" y="428"/>
                      </a:cubicBezTo>
                      <a:cubicBezTo>
                        <a:pt x="761" y="433"/>
                        <a:pt x="761" y="438"/>
                        <a:pt x="759" y="442"/>
                      </a:cubicBezTo>
                      <a:cubicBezTo>
                        <a:pt x="757" y="448"/>
                        <a:pt x="752" y="452"/>
                        <a:pt x="745" y="453"/>
                      </a:cubicBezTo>
                      <a:cubicBezTo>
                        <a:pt x="741" y="454"/>
                        <a:pt x="738" y="453"/>
                        <a:pt x="735" y="451"/>
                      </a:cubicBezTo>
                      <a:cubicBezTo>
                        <a:pt x="730" y="447"/>
                        <a:pt x="729" y="441"/>
                        <a:pt x="731" y="436"/>
                      </a:cubicBezTo>
                      <a:cubicBezTo>
                        <a:pt x="731" y="433"/>
                        <a:pt x="733" y="431"/>
                        <a:pt x="735" y="429"/>
                      </a:cubicBezTo>
                      <a:cubicBezTo>
                        <a:pt x="740" y="426"/>
                        <a:pt x="747" y="428"/>
                        <a:pt x="750" y="433"/>
                      </a:cubicBezTo>
                      <a:cubicBezTo>
                        <a:pt x="753" y="438"/>
                        <a:pt x="752" y="444"/>
                        <a:pt x="747" y="447"/>
                      </a:cubicBezTo>
                      <a:cubicBezTo>
                        <a:pt x="742" y="451"/>
                        <a:pt x="735" y="449"/>
                        <a:pt x="732" y="444"/>
                      </a:cubicBezTo>
                      <a:cubicBezTo>
                        <a:pt x="731" y="443"/>
                        <a:pt x="730" y="441"/>
                        <a:pt x="730" y="439"/>
                      </a:cubicBezTo>
                      <a:cubicBezTo>
                        <a:pt x="730" y="439"/>
                        <a:pt x="730" y="439"/>
                        <a:pt x="730" y="439"/>
                      </a:cubicBezTo>
                      <a:cubicBezTo>
                        <a:pt x="730" y="444"/>
                        <a:pt x="732" y="448"/>
                        <a:pt x="735" y="450"/>
                      </a:cubicBezTo>
                      <a:cubicBezTo>
                        <a:pt x="738" y="453"/>
                        <a:pt x="742" y="453"/>
                        <a:pt x="745" y="453"/>
                      </a:cubicBezTo>
                      <a:cubicBezTo>
                        <a:pt x="751" y="451"/>
                        <a:pt x="756" y="448"/>
                        <a:pt x="758" y="442"/>
                      </a:cubicBezTo>
                      <a:cubicBezTo>
                        <a:pt x="760" y="437"/>
                        <a:pt x="760" y="433"/>
                        <a:pt x="758" y="429"/>
                      </a:cubicBezTo>
                      <a:cubicBezTo>
                        <a:pt x="756" y="423"/>
                        <a:pt x="753" y="419"/>
                        <a:pt x="748" y="415"/>
                      </a:cubicBezTo>
                      <a:cubicBezTo>
                        <a:pt x="735" y="405"/>
                        <a:pt x="720" y="407"/>
                        <a:pt x="709" y="417"/>
                      </a:cubicBezTo>
                      <a:lnTo>
                        <a:pt x="708" y="414"/>
                      </a:lnTo>
                      <a:close/>
                      <a:moveTo>
                        <a:pt x="965" y="338"/>
                      </a:moveTo>
                      <a:cubicBezTo>
                        <a:pt x="968" y="340"/>
                        <a:pt x="969" y="344"/>
                        <a:pt x="967" y="346"/>
                      </a:cubicBezTo>
                      <a:cubicBezTo>
                        <a:pt x="965" y="349"/>
                        <a:pt x="961" y="350"/>
                        <a:pt x="958" y="348"/>
                      </a:cubicBezTo>
                      <a:cubicBezTo>
                        <a:pt x="955" y="346"/>
                        <a:pt x="954" y="342"/>
                        <a:pt x="956" y="339"/>
                      </a:cubicBezTo>
                      <a:cubicBezTo>
                        <a:pt x="958" y="336"/>
                        <a:pt x="962" y="336"/>
                        <a:pt x="965" y="338"/>
                      </a:cubicBezTo>
                      <a:close/>
                      <a:moveTo>
                        <a:pt x="977" y="342"/>
                      </a:moveTo>
                      <a:cubicBezTo>
                        <a:pt x="979" y="343"/>
                        <a:pt x="979" y="347"/>
                        <a:pt x="978" y="349"/>
                      </a:cubicBezTo>
                      <a:cubicBezTo>
                        <a:pt x="976" y="351"/>
                        <a:pt x="973" y="352"/>
                        <a:pt x="971" y="350"/>
                      </a:cubicBezTo>
                      <a:cubicBezTo>
                        <a:pt x="969" y="348"/>
                        <a:pt x="968" y="345"/>
                        <a:pt x="970" y="343"/>
                      </a:cubicBezTo>
                      <a:cubicBezTo>
                        <a:pt x="971" y="341"/>
                        <a:pt x="974" y="340"/>
                        <a:pt x="977" y="342"/>
                      </a:cubicBezTo>
                      <a:close/>
                      <a:moveTo>
                        <a:pt x="949" y="339"/>
                      </a:moveTo>
                      <a:cubicBezTo>
                        <a:pt x="954" y="343"/>
                        <a:pt x="955" y="349"/>
                        <a:pt x="952" y="353"/>
                      </a:cubicBezTo>
                      <a:cubicBezTo>
                        <a:pt x="949" y="358"/>
                        <a:pt x="943" y="359"/>
                        <a:pt x="938" y="356"/>
                      </a:cubicBezTo>
                      <a:cubicBezTo>
                        <a:pt x="934" y="352"/>
                        <a:pt x="933" y="346"/>
                        <a:pt x="936" y="342"/>
                      </a:cubicBezTo>
                      <a:cubicBezTo>
                        <a:pt x="939" y="337"/>
                        <a:pt x="945" y="336"/>
                        <a:pt x="949" y="339"/>
                      </a:cubicBezTo>
                      <a:close/>
                      <a:moveTo>
                        <a:pt x="947" y="586"/>
                      </a:moveTo>
                      <a:cubicBezTo>
                        <a:pt x="962" y="580"/>
                        <a:pt x="976" y="561"/>
                        <a:pt x="976" y="544"/>
                      </a:cubicBezTo>
                      <a:cubicBezTo>
                        <a:pt x="977" y="528"/>
                        <a:pt x="962" y="523"/>
                        <a:pt x="958" y="540"/>
                      </a:cubicBezTo>
                      <a:cubicBezTo>
                        <a:pt x="955" y="554"/>
                        <a:pt x="958" y="576"/>
                        <a:pt x="947" y="586"/>
                      </a:cubicBezTo>
                      <a:close/>
                      <a:moveTo>
                        <a:pt x="765" y="482"/>
                      </a:moveTo>
                      <a:cubicBezTo>
                        <a:pt x="747" y="500"/>
                        <a:pt x="738" y="535"/>
                        <a:pt x="750" y="551"/>
                      </a:cubicBezTo>
                      <a:cubicBezTo>
                        <a:pt x="764" y="567"/>
                        <a:pt x="780" y="554"/>
                        <a:pt x="768" y="539"/>
                      </a:cubicBezTo>
                      <a:cubicBezTo>
                        <a:pt x="762" y="532"/>
                        <a:pt x="752" y="506"/>
                        <a:pt x="765" y="482"/>
                      </a:cubicBezTo>
                      <a:close/>
                      <a:moveTo>
                        <a:pt x="753" y="488"/>
                      </a:moveTo>
                      <a:cubicBezTo>
                        <a:pt x="748" y="496"/>
                        <a:pt x="740" y="500"/>
                        <a:pt x="731" y="503"/>
                      </a:cubicBezTo>
                      <a:cubicBezTo>
                        <a:pt x="712" y="507"/>
                        <a:pt x="686" y="498"/>
                        <a:pt x="673" y="511"/>
                      </a:cubicBezTo>
                      <a:cubicBezTo>
                        <a:pt x="667" y="516"/>
                        <a:pt x="664" y="525"/>
                        <a:pt x="667" y="533"/>
                      </a:cubicBezTo>
                      <a:cubicBezTo>
                        <a:pt x="669" y="537"/>
                        <a:pt x="673" y="540"/>
                        <a:pt x="678" y="539"/>
                      </a:cubicBezTo>
                      <a:cubicBezTo>
                        <a:pt x="675" y="538"/>
                        <a:pt x="672" y="532"/>
                        <a:pt x="674" y="526"/>
                      </a:cubicBezTo>
                      <a:cubicBezTo>
                        <a:pt x="676" y="522"/>
                        <a:pt x="683" y="519"/>
                        <a:pt x="688" y="520"/>
                      </a:cubicBezTo>
                      <a:cubicBezTo>
                        <a:pt x="707" y="523"/>
                        <a:pt x="725" y="528"/>
                        <a:pt x="741" y="513"/>
                      </a:cubicBezTo>
                      <a:cubicBezTo>
                        <a:pt x="747" y="507"/>
                        <a:pt x="751" y="499"/>
                        <a:pt x="753" y="488"/>
                      </a:cubicBezTo>
                      <a:close/>
                      <a:moveTo>
                        <a:pt x="840" y="266"/>
                      </a:moveTo>
                      <a:cubicBezTo>
                        <a:pt x="837" y="281"/>
                        <a:pt x="818" y="274"/>
                        <a:pt x="811" y="273"/>
                      </a:cubicBezTo>
                      <a:cubicBezTo>
                        <a:pt x="806" y="272"/>
                        <a:pt x="802" y="273"/>
                        <a:pt x="799" y="276"/>
                      </a:cubicBezTo>
                      <a:cubicBezTo>
                        <a:pt x="800" y="270"/>
                        <a:pt x="810" y="259"/>
                        <a:pt x="816" y="255"/>
                      </a:cubicBezTo>
                      <a:cubicBezTo>
                        <a:pt x="824" y="250"/>
                        <a:pt x="834" y="251"/>
                        <a:pt x="840" y="262"/>
                      </a:cubicBezTo>
                      <a:cubicBezTo>
                        <a:pt x="835" y="260"/>
                        <a:pt x="827" y="260"/>
                        <a:pt x="822" y="264"/>
                      </a:cubicBezTo>
                      <a:cubicBezTo>
                        <a:pt x="825" y="263"/>
                        <a:pt x="834" y="263"/>
                        <a:pt x="840" y="266"/>
                      </a:cubicBezTo>
                      <a:close/>
                      <a:moveTo>
                        <a:pt x="1060" y="460"/>
                      </a:moveTo>
                      <a:cubicBezTo>
                        <a:pt x="1062" y="463"/>
                        <a:pt x="1066" y="465"/>
                        <a:pt x="1069" y="462"/>
                      </a:cubicBezTo>
                      <a:cubicBezTo>
                        <a:pt x="1070" y="461"/>
                        <a:pt x="1070" y="459"/>
                        <a:pt x="1069" y="458"/>
                      </a:cubicBezTo>
                      <a:cubicBezTo>
                        <a:pt x="1068" y="457"/>
                        <a:pt x="1067" y="458"/>
                        <a:pt x="1067" y="458"/>
                      </a:cubicBezTo>
                      <a:cubicBezTo>
                        <a:pt x="1066" y="457"/>
                        <a:pt x="1066" y="457"/>
                        <a:pt x="1067" y="456"/>
                      </a:cubicBezTo>
                      <a:cubicBezTo>
                        <a:pt x="1068" y="454"/>
                        <a:pt x="1072" y="453"/>
                        <a:pt x="1075" y="455"/>
                      </a:cubicBezTo>
                      <a:cubicBezTo>
                        <a:pt x="1077" y="457"/>
                        <a:pt x="1079" y="460"/>
                        <a:pt x="1078" y="464"/>
                      </a:cubicBezTo>
                      <a:cubicBezTo>
                        <a:pt x="1076" y="467"/>
                        <a:pt x="1073" y="469"/>
                        <a:pt x="1072" y="472"/>
                      </a:cubicBezTo>
                      <a:cubicBezTo>
                        <a:pt x="1071" y="475"/>
                        <a:pt x="1073" y="478"/>
                        <a:pt x="1075" y="479"/>
                      </a:cubicBezTo>
                      <a:cubicBezTo>
                        <a:pt x="1071" y="479"/>
                        <a:pt x="1070" y="479"/>
                        <a:pt x="1067" y="482"/>
                      </a:cubicBezTo>
                      <a:cubicBezTo>
                        <a:pt x="1065" y="485"/>
                        <a:pt x="1060" y="496"/>
                        <a:pt x="1048" y="491"/>
                      </a:cubicBezTo>
                      <a:cubicBezTo>
                        <a:pt x="1054" y="496"/>
                        <a:pt x="1062" y="496"/>
                        <a:pt x="1069" y="494"/>
                      </a:cubicBezTo>
                      <a:cubicBezTo>
                        <a:pt x="1077" y="492"/>
                        <a:pt x="1083" y="485"/>
                        <a:pt x="1085" y="478"/>
                      </a:cubicBezTo>
                      <a:cubicBezTo>
                        <a:pt x="1088" y="469"/>
                        <a:pt x="1083" y="456"/>
                        <a:pt x="1075" y="451"/>
                      </a:cubicBezTo>
                      <a:cubicBezTo>
                        <a:pt x="1070" y="449"/>
                        <a:pt x="1063" y="448"/>
                        <a:pt x="1060" y="453"/>
                      </a:cubicBezTo>
                      <a:cubicBezTo>
                        <a:pt x="1059" y="455"/>
                        <a:pt x="1059" y="457"/>
                        <a:pt x="1060" y="460"/>
                      </a:cubicBezTo>
                      <a:close/>
                      <a:moveTo>
                        <a:pt x="1068" y="505"/>
                      </a:moveTo>
                      <a:cubicBezTo>
                        <a:pt x="1085" y="517"/>
                        <a:pt x="1091" y="534"/>
                        <a:pt x="1097" y="543"/>
                      </a:cubicBezTo>
                      <a:cubicBezTo>
                        <a:pt x="1103" y="552"/>
                        <a:pt x="1112" y="548"/>
                        <a:pt x="1108" y="536"/>
                      </a:cubicBezTo>
                      <a:cubicBezTo>
                        <a:pt x="1103" y="523"/>
                        <a:pt x="1078" y="507"/>
                        <a:pt x="1068" y="505"/>
                      </a:cubicBezTo>
                      <a:close/>
                      <a:moveTo>
                        <a:pt x="881" y="249"/>
                      </a:moveTo>
                      <a:cubicBezTo>
                        <a:pt x="879" y="249"/>
                        <a:pt x="877" y="250"/>
                        <a:pt x="876" y="252"/>
                      </a:cubicBezTo>
                      <a:cubicBezTo>
                        <a:pt x="876" y="254"/>
                        <a:pt x="877" y="256"/>
                        <a:pt x="879" y="257"/>
                      </a:cubicBezTo>
                      <a:cubicBezTo>
                        <a:pt x="881" y="257"/>
                        <a:pt x="884" y="256"/>
                        <a:pt x="884" y="254"/>
                      </a:cubicBezTo>
                      <a:cubicBezTo>
                        <a:pt x="884" y="252"/>
                        <a:pt x="883" y="250"/>
                        <a:pt x="881" y="249"/>
                      </a:cubicBezTo>
                      <a:close/>
                      <a:moveTo>
                        <a:pt x="869" y="224"/>
                      </a:moveTo>
                      <a:cubicBezTo>
                        <a:pt x="865" y="223"/>
                        <a:pt x="861" y="225"/>
                        <a:pt x="861" y="229"/>
                      </a:cubicBezTo>
                      <a:cubicBezTo>
                        <a:pt x="860" y="233"/>
                        <a:pt x="862" y="237"/>
                        <a:pt x="866" y="238"/>
                      </a:cubicBezTo>
                      <a:cubicBezTo>
                        <a:pt x="870" y="239"/>
                        <a:pt x="874" y="236"/>
                        <a:pt x="875" y="233"/>
                      </a:cubicBezTo>
                      <a:cubicBezTo>
                        <a:pt x="876" y="229"/>
                        <a:pt x="873" y="225"/>
                        <a:pt x="869" y="224"/>
                      </a:cubicBezTo>
                      <a:close/>
                      <a:moveTo>
                        <a:pt x="878" y="237"/>
                      </a:moveTo>
                      <a:cubicBezTo>
                        <a:pt x="875" y="236"/>
                        <a:pt x="872" y="238"/>
                        <a:pt x="872" y="241"/>
                      </a:cubicBezTo>
                      <a:cubicBezTo>
                        <a:pt x="871" y="244"/>
                        <a:pt x="873" y="247"/>
                        <a:pt x="876" y="247"/>
                      </a:cubicBezTo>
                      <a:cubicBezTo>
                        <a:pt x="879" y="248"/>
                        <a:pt x="881" y="246"/>
                        <a:pt x="882" y="243"/>
                      </a:cubicBezTo>
                      <a:cubicBezTo>
                        <a:pt x="883" y="240"/>
                        <a:pt x="881" y="238"/>
                        <a:pt x="878" y="237"/>
                      </a:cubicBezTo>
                      <a:close/>
                      <a:moveTo>
                        <a:pt x="844" y="227"/>
                      </a:moveTo>
                      <a:cubicBezTo>
                        <a:pt x="862" y="219"/>
                        <a:pt x="848" y="197"/>
                        <a:pt x="846" y="189"/>
                      </a:cubicBezTo>
                      <a:cubicBezTo>
                        <a:pt x="843" y="182"/>
                        <a:pt x="843" y="177"/>
                        <a:pt x="846" y="172"/>
                      </a:cubicBezTo>
                      <a:cubicBezTo>
                        <a:pt x="839" y="176"/>
                        <a:pt x="827" y="190"/>
                        <a:pt x="824" y="199"/>
                      </a:cubicBezTo>
                      <a:cubicBezTo>
                        <a:pt x="820" y="211"/>
                        <a:pt x="823" y="224"/>
                        <a:pt x="838" y="229"/>
                      </a:cubicBezTo>
                      <a:cubicBezTo>
                        <a:pt x="835" y="222"/>
                        <a:pt x="833" y="212"/>
                        <a:pt x="836" y="205"/>
                      </a:cubicBezTo>
                      <a:cubicBezTo>
                        <a:pt x="836" y="209"/>
                        <a:pt x="839" y="220"/>
                        <a:pt x="844" y="227"/>
                      </a:cubicBezTo>
                      <a:close/>
                      <a:moveTo>
                        <a:pt x="825" y="235"/>
                      </a:moveTo>
                      <a:cubicBezTo>
                        <a:pt x="797" y="210"/>
                        <a:pt x="746" y="215"/>
                        <a:pt x="731" y="242"/>
                      </a:cubicBezTo>
                      <a:cubicBezTo>
                        <a:pt x="719" y="264"/>
                        <a:pt x="740" y="274"/>
                        <a:pt x="754" y="257"/>
                      </a:cubicBezTo>
                      <a:cubicBezTo>
                        <a:pt x="764" y="245"/>
                        <a:pt x="791" y="216"/>
                        <a:pt x="825" y="235"/>
                      </a:cubicBezTo>
                      <a:close/>
                      <a:moveTo>
                        <a:pt x="812" y="550"/>
                      </a:moveTo>
                      <a:cubicBezTo>
                        <a:pt x="811" y="552"/>
                        <a:pt x="811" y="555"/>
                        <a:pt x="813" y="557"/>
                      </a:cubicBezTo>
                      <a:cubicBezTo>
                        <a:pt x="815" y="558"/>
                        <a:pt x="818" y="558"/>
                        <a:pt x="820" y="556"/>
                      </a:cubicBezTo>
                      <a:cubicBezTo>
                        <a:pt x="821" y="554"/>
                        <a:pt x="821" y="551"/>
                        <a:pt x="819" y="549"/>
                      </a:cubicBezTo>
                      <a:cubicBezTo>
                        <a:pt x="817" y="548"/>
                        <a:pt x="814" y="548"/>
                        <a:pt x="812" y="550"/>
                      </a:cubicBezTo>
                      <a:close/>
                      <a:moveTo>
                        <a:pt x="799" y="546"/>
                      </a:moveTo>
                      <a:cubicBezTo>
                        <a:pt x="797" y="548"/>
                        <a:pt x="798" y="552"/>
                        <a:pt x="800" y="554"/>
                      </a:cubicBezTo>
                      <a:cubicBezTo>
                        <a:pt x="803" y="556"/>
                        <a:pt x="806" y="555"/>
                        <a:pt x="808" y="553"/>
                      </a:cubicBezTo>
                      <a:cubicBezTo>
                        <a:pt x="810" y="550"/>
                        <a:pt x="810" y="547"/>
                        <a:pt x="807" y="545"/>
                      </a:cubicBezTo>
                      <a:cubicBezTo>
                        <a:pt x="805" y="543"/>
                        <a:pt x="801" y="543"/>
                        <a:pt x="799" y="546"/>
                      </a:cubicBezTo>
                      <a:close/>
                      <a:moveTo>
                        <a:pt x="784" y="537"/>
                      </a:moveTo>
                      <a:cubicBezTo>
                        <a:pt x="781" y="541"/>
                        <a:pt x="782" y="545"/>
                        <a:pt x="785" y="548"/>
                      </a:cubicBezTo>
                      <a:cubicBezTo>
                        <a:pt x="789" y="551"/>
                        <a:pt x="793" y="550"/>
                        <a:pt x="796" y="546"/>
                      </a:cubicBezTo>
                      <a:cubicBezTo>
                        <a:pt x="799" y="543"/>
                        <a:pt x="798" y="538"/>
                        <a:pt x="795" y="536"/>
                      </a:cubicBezTo>
                      <a:cubicBezTo>
                        <a:pt x="791" y="533"/>
                        <a:pt x="786" y="534"/>
                        <a:pt x="784" y="537"/>
                      </a:cubicBezTo>
                      <a:close/>
                      <a:moveTo>
                        <a:pt x="821" y="487"/>
                      </a:moveTo>
                      <a:cubicBezTo>
                        <a:pt x="829" y="486"/>
                        <a:pt x="838" y="489"/>
                        <a:pt x="844" y="497"/>
                      </a:cubicBezTo>
                      <a:cubicBezTo>
                        <a:pt x="854" y="510"/>
                        <a:pt x="850" y="525"/>
                        <a:pt x="838" y="535"/>
                      </a:cubicBezTo>
                      <a:cubicBezTo>
                        <a:pt x="816" y="553"/>
                        <a:pt x="837" y="580"/>
                        <a:pt x="862" y="560"/>
                      </a:cubicBezTo>
                      <a:cubicBezTo>
                        <a:pt x="874" y="551"/>
                        <a:pt x="877" y="533"/>
                        <a:pt x="875" y="520"/>
                      </a:cubicBezTo>
                      <a:cubicBezTo>
                        <a:pt x="870" y="496"/>
                        <a:pt x="843" y="475"/>
                        <a:pt x="821" y="487"/>
                      </a:cubicBezTo>
                      <a:close/>
                      <a:moveTo>
                        <a:pt x="897" y="535"/>
                      </a:moveTo>
                      <a:cubicBezTo>
                        <a:pt x="927" y="494"/>
                        <a:pt x="997" y="485"/>
                        <a:pt x="1025" y="516"/>
                      </a:cubicBezTo>
                      <a:cubicBezTo>
                        <a:pt x="1048" y="542"/>
                        <a:pt x="1023" y="561"/>
                        <a:pt x="999" y="543"/>
                      </a:cubicBezTo>
                      <a:cubicBezTo>
                        <a:pt x="982" y="530"/>
                        <a:pt x="938" y="500"/>
                        <a:pt x="897" y="535"/>
                      </a:cubicBezTo>
                      <a:close/>
                      <a:moveTo>
                        <a:pt x="898" y="517"/>
                      </a:moveTo>
                      <a:cubicBezTo>
                        <a:pt x="910" y="470"/>
                        <a:pt x="924" y="458"/>
                        <a:pt x="950" y="432"/>
                      </a:cubicBezTo>
                      <a:cubicBezTo>
                        <a:pt x="957" y="424"/>
                        <a:pt x="961" y="414"/>
                        <a:pt x="961" y="406"/>
                      </a:cubicBezTo>
                      <a:cubicBezTo>
                        <a:pt x="961" y="394"/>
                        <a:pt x="955" y="383"/>
                        <a:pt x="949" y="378"/>
                      </a:cubicBezTo>
                      <a:cubicBezTo>
                        <a:pt x="968" y="376"/>
                        <a:pt x="978" y="401"/>
                        <a:pt x="980" y="411"/>
                      </a:cubicBezTo>
                      <a:cubicBezTo>
                        <a:pt x="983" y="431"/>
                        <a:pt x="974" y="454"/>
                        <a:pt x="958" y="468"/>
                      </a:cubicBezTo>
                      <a:cubicBezTo>
                        <a:pt x="941" y="484"/>
                        <a:pt x="914" y="498"/>
                        <a:pt x="898" y="517"/>
                      </a:cubicBezTo>
                      <a:close/>
                      <a:moveTo>
                        <a:pt x="881" y="468"/>
                      </a:moveTo>
                      <a:cubicBezTo>
                        <a:pt x="880" y="457"/>
                        <a:pt x="873" y="446"/>
                        <a:pt x="867" y="438"/>
                      </a:cubicBezTo>
                      <a:cubicBezTo>
                        <a:pt x="859" y="429"/>
                        <a:pt x="842" y="420"/>
                        <a:pt x="830" y="425"/>
                      </a:cubicBezTo>
                      <a:cubicBezTo>
                        <a:pt x="825" y="412"/>
                        <a:pt x="814" y="406"/>
                        <a:pt x="804" y="400"/>
                      </a:cubicBezTo>
                      <a:cubicBezTo>
                        <a:pt x="789" y="393"/>
                        <a:pt x="777" y="380"/>
                        <a:pt x="782" y="367"/>
                      </a:cubicBezTo>
                      <a:cubicBezTo>
                        <a:pt x="768" y="376"/>
                        <a:pt x="775" y="404"/>
                        <a:pt x="785" y="415"/>
                      </a:cubicBezTo>
                      <a:cubicBezTo>
                        <a:pt x="799" y="431"/>
                        <a:pt x="820" y="434"/>
                        <a:pt x="843" y="439"/>
                      </a:cubicBezTo>
                      <a:cubicBezTo>
                        <a:pt x="855" y="442"/>
                        <a:pt x="870" y="450"/>
                        <a:pt x="881" y="468"/>
                      </a:cubicBezTo>
                      <a:close/>
                      <a:moveTo>
                        <a:pt x="743" y="205"/>
                      </a:moveTo>
                      <a:cubicBezTo>
                        <a:pt x="729" y="210"/>
                        <a:pt x="702" y="225"/>
                        <a:pt x="701" y="245"/>
                      </a:cubicBezTo>
                      <a:cubicBezTo>
                        <a:pt x="700" y="245"/>
                        <a:pt x="697" y="247"/>
                        <a:pt x="696" y="250"/>
                      </a:cubicBezTo>
                      <a:cubicBezTo>
                        <a:pt x="694" y="238"/>
                        <a:pt x="702" y="226"/>
                        <a:pt x="713" y="218"/>
                      </a:cubicBezTo>
                      <a:cubicBezTo>
                        <a:pt x="723" y="210"/>
                        <a:pt x="734" y="206"/>
                        <a:pt x="743" y="205"/>
                      </a:cubicBezTo>
                      <a:close/>
                      <a:moveTo>
                        <a:pt x="730" y="276"/>
                      </a:moveTo>
                      <a:cubicBezTo>
                        <a:pt x="728" y="277"/>
                        <a:pt x="727" y="281"/>
                        <a:pt x="729" y="284"/>
                      </a:cubicBezTo>
                      <a:cubicBezTo>
                        <a:pt x="730" y="287"/>
                        <a:pt x="734" y="288"/>
                        <a:pt x="737" y="286"/>
                      </a:cubicBezTo>
                      <a:cubicBezTo>
                        <a:pt x="740" y="284"/>
                        <a:pt x="741" y="280"/>
                        <a:pt x="739" y="277"/>
                      </a:cubicBezTo>
                      <a:cubicBezTo>
                        <a:pt x="737" y="275"/>
                        <a:pt x="733" y="274"/>
                        <a:pt x="730" y="276"/>
                      </a:cubicBezTo>
                      <a:close/>
                      <a:moveTo>
                        <a:pt x="716" y="264"/>
                      </a:moveTo>
                      <a:cubicBezTo>
                        <a:pt x="712" y="266"/>
                        <a:pt x="711" y="271"/>
                        <a:pt x="713" y="275"/>
                      </a:cubicBezTo>
                      <a:cubicBezTo>
                        <a:pt x="716" y="278"/>
                        <a:pt x="721" y="279"/>
                        <a:pt x="724" y="277"/>
                      </a:cubicBezTo>
                      <a:cubicBezTo>
                        <a:pt x="728" y="275"/>
                        <a:pt x="729" y="270"/>
                        <a:pt x="726" y="266"/>
                      </a:cubicBezTo>
                      <a:cubicBezTo>
                        <a:pt x="724" y="263"/>
                        <a:pt x="719" y="262"/>
                        <a:pt x="716" y="264"/>
                      </a:cubicBezTo>
                      <a:close/>
                      <a:moveTo>
                        <a:pt x="700" y="246"/>
                      </a:moveTo>
                      <a:cubicBezTo>
                        <a:pt x="696" y="249"/>
                        <a:pt x="694" y="256"/>
                        <a:pt x="697" y="260"/>
                      </a:cubicBezTo>
                      <a:cubicBezTo>
                        <a:pt x="700" y="265"/>
                        <a:pt x="707" y="267"/>
                        <a:pt x="711" y="263"/>
                      </a:cubicBezTo>
                      <a:cubicBezTo>
                        <a:pt x="716" y="260"/>
                        <a:pt x="718" y="254"/>
                        <a:pt x="714" y="249"/>
                      </a:cubicBezTo>
                      <a:cubicBezTo>
                        <a:pt x="711" y="245"/>
                        <a:pt x="705" y="243"/>
                        <a:pt x="700" y="246"/>
                      </a:cubicBezTo>
                      <a:close/>
                      <a:moveTo>
                        <a:pt x="721" y="171"/>
                      </a:moveTo>
                      <a:cubicBezTo>
                        <a:pt x="718" y="173"/>
                        <a:pt x="717" y="178"/>
                        <a:pt x="719" y="181"/>
                      </a:cubicBezTo>
                      <a:cubicBezTo>
                        <a:pt x="721" y="185"/>
                        <a:pt x="726" y="186"/>
                        <a:pt x="729" y="184"/>
                      </a:cubicBezTo>
                      <a:cubicBezTo>
                        <a:pt x="733" y="181"/>
                        <a:pt x="734" y="177"/>
                        <a:pt x="731" y="173"/>
                      </a:cubicBezTo>
                      <a:cubicBezTo>
                        <a:pt x="729" y="170"/>
                        <a:pt x="725" y="169"/>
                        <a:pt x="721" y="171"/>
                      </a:cubicBezTo>
                      <a:close/>
                      <a:moveTo>
                        <a:pt x="946" y="702"/>
                      </a:moveTo>
                      <a:cubicBezTo>
                        <a:pt x="954" y="701"/>
                        <a:pt x="962" y="690"/>
                        <a:pt x="956" y="683"/>
                      </a:cubicBezTo>
                      <a:cubicBezTo>
                        <a:pt x="958" y="677"/>
                        <a:pt x="965" y="674"/>
                        <a:pt x="972" y="676"/>
                      </a:cubicBezTo>
                      <a:cubicBezTo>
                        <a:pt x="982" y="678"/>
                        <a:pt x="990" y="691"/>
                        <a:pt x="988" y="701"/>
                      </a:cubicBezTo>
                      <a:cubicBezTo>
                        <a:pt x="1002" y="678"/>
                        <a:pt x="973" y="649"/>
                        <a:pt x="948" y="658"/>
                      </a:cubicBezTo>
                      <a:cubicBezTo>
                        <a:pt x="933" y="664"/>
                        <a:pt x="927" y="676"/>
                        <a:pt x="928" y="686"/>
                      </a:cubicBezTo>
                      <a:cubicBezTo>
                        <a:pt x="929" y="695"/>
                        <a:pt x="937" y="703"/>
                        <a:pt x="946" y="702"/>
                      </a:cubicBezTo>
                      <a:close/>
                      <a:moveTo>
                        <a:pt x="884" y="708"/>
                      </a:moveTo>
                      <a:cubicBezTo>
                        <a:pt x="894" y="686"/>
                        <a:pt x="914" y="681"/>
                        <a:pt x="921" y="673"/>
                      </a:cubicBezTo>
                      <a:cubicBezTo>
                        <a:pt x="930" y="664"/>
                        <a:pt x="920" y="654"/>
                        <a:pt x="908" y="661"/>
                      </a:cubicBezTo>
                      <a:cubicBezTo>
                        <a:pt x="895" y="670"/>
                        <a:pt x="887" y="690"/>
                        <a:pt x="884" y="708"/>
                      </a:cubicBezTo>
                      <a:close/>
                      <a:moveTo>
                        <a:pt x="899" y="620"/>
                      </a:moveTo>
                      <a:cubicBezTo>
                        <a:pt x="902" y="627"/>
                        <a:pt x="911" y="632"/>
                        <a:pt x="917" y="631"/>
                      </a:cubicBezTo>
                      <a:cubicBezTo>
                        <a:pt x="919" y="640"/>
                        <a:pt x="904" y="649"/>
                        <a:pt x="895" y="639"/>
                      </a:cubicBezTo>
                      <a:cubicBezTo>
                        <a:pt x="890" y="634"/>
                        <a:pt x="891" y="623"/>
                        <a:pt x="899" y="620"/>
                      </a:cubicBezTo>
                      <a:close/>
                      <a:moveTo>
                        <a:pt x="925" y="595"/>
                      </a:moveTo>
                      <a:cubicBezTo>
                        <a:pt x="920" y="597"/>
                        <a:pt x="918" y="602"/>
                        <a:pt x="920" y="606"/>
                      </a:cubicBezTo>
                      <a:cubicBezTo>
                        <a:pt x="923" y="614"/>
                        <a:pt x="934" y="612"/>
                        <a:pt x="936" y="605"/>
                      </a:cubicBezTo>
                      <a:cubicBezTo>
                        <a:pt x="937" y="600"/>
                        <a:pt x="935" y="596"/>
                        <a:pt x="940" y="590"/>
                      </a:cubicBezTo>
                      <a:cubicBezTo>
                        <a:pt x="933" y="595"/>
                        <a:pt x="930" y="593"/>
                        <a:pt x="925" y="595"/>
                      </a:cubicBezTo>
                      <a:close/>
                      <a:moveTo>
                        <a:pt x="850" y="626"/>
                      </a:moveTo>
                      <a:cubicBezTo>
                        <a:pt x="842" y="607"/>
                        <a:pt x="808" y="589"/>
                        <a:pt x="795" y="606"/>
                      </a:cubicBezTo>
                      <a:cubicBezTo>
                        <a:pt x="791" y="603"/>
                        <a:pt x="791" y="597"/>
                        <a:pt x="796" y="593"/>
                      </a:cubicBezTo>
                      <a:cubicBezTo>
                        <a:pt x="801" y="588"/>
                        <a:pt x="810" y="587"/>
                        <a:pt x="817" y="593"/>
                      </a:cubicBezTo>
                      <a:cubicBezTo>
                        <a:pt x="822" y="587"/>
                        <a:pt x="845" y="600"/>
                        <a:pt x="850" y="626"/>
                      </a:cubicBezTo>
                      <a:close/>
                      <a:moveTo>
                        <a:pt x="1066" y="822"/>
                      </a:moveTo>
                      <a:cubicBezTo>
                        <a:pt x="1068" y="810"/>
                        <a:pt x="1066" y="799"/>
                        <a:pt x="1058" y="791"/>
                      </a:cubicBezTo>
                      <a:cubicBezTo>
                        <a:pt x="1052" y="784"/>
                        <a:pt x="1043" y="781"/>
                        <a:pt x="1034" y="781"/>
                      </a:cubicBezTo>
                      <a:cubicBezTo>
                        <a:pt x="1030" y="781"/>
                        <a:pt x="1027" y="782"/>
                        <a:pt x="1023" y="783"/>
                      </a:cubicBezTo>
                      <a:cubicBezTo>
                        <a:pt x="1024" y="783"/>
                        <a:pt x="1025" y="783"/>
                        <a:pt x="1026" y="783"/>
                      </a:cubicBezTo>
                      <a:cubicBezTo>
                        <a:pt x="1035" y="783"/>
                        <a:pt x="1041" y="789"/>
                        <a:pt x="1042" y="797"/>
                      </a:cubicBezTo>
                      <a:cubicBezTo>
                        <a:pt x="1042" y="806"/>
                        <a:pt x="1035" y="812"/>
                        <a:pt x="1027" y="813"/>
                      </a:cubicBezTo>
                      <a:cubicBezTo>
                        <a:pt x="1015" y="813"/>
                        <a:pt x="1008" y="800"/>
                        <a:pt x="1014" y="790"/>
                      </a:cubicBezTo>
                      <a:cubicBezTo>
                        <a:pt x="1018" y="783"/>
                        <a:pt x="1026" y="779"/>
                        <a:pt x="1034" y="779"/>
                      </a:cubicBezTo>
                      <a:cubicBezTo>
                        <a:pt x="1044" y="778"/>
                        <a:pt x="1053" y="782"/>
                        <a:pt x="1060" y="788"/>
                      </a:cubicBezTo>
                      <a:cubicBezTo>
                        <a:pt x="1070" y="798"/>
                        <a:pt x="1073" y="810"/>
                        <a:pt x="1070" y="823"/>
                      </a:cubicBezTo>
                      <a:cubicBezTo>
                        <a:pt x="1068" y="833"/>
                        <a:pt x="1062" y="841"/>
                        <a:pt x="1055" y="846"/>
                      </a:cubicBezTo>
                      <a:cubicBezTo>
                        <a:pt x="1057" y="846"/>
                        <a:pt x="1060" y="845"/>
                        <a:pt x="1062" y="844"/>
                      </a:cubicBezTo>
                      <a:cubicBezTo>
                        <a:pt x="1072" y="842"/>
                        <a:pt x="1081" y="842"/>
                        <a:pt x="1091" y="842"/>
                      </a:cubicBezTo>
                      <a:cubicBezTo>
                        <a:pt x="1093" y="842"/>
                        <a:pt x="1096" y="842"/>
                        <a:pt x="1099" y="843"/>
                      </a:cubicBezTo>
                      <a:cubicBezTo>
                        <a:pt x="1103" y="843"/>
                        <a:pt x="1107" y="844"/>
                        <a:pt x="1112" y="845"/>
                      </a:cubicBezTo>
                      <a:cubicBezTo>
                        <a:pt x="1113" y="846"/>
                        <a:pt x="1126" y="851"/>
                        <a:pt x="1126" y="854"/>
                      </a:cubicBezTo>
                      <a:cubicBezTo>
                        <a:pt x="1124" y="854"/>
                        <a:pt x="1117" y="852"/>
                        <a:pt x="1115" y="851"/>
                      </a:cubicBezTo>
                      <a:cubicBezTo>
                        <a:pt x="1109" y="849"/>
                        <a:pt x="1104" y="848"/>
                        <a:pt x="1098" y="847"/>
                      </a:cubicBezTo>
                      <a:cubicBezTo>
                        <a:pt x="1095" y="847"/>
                        <a:pt x="1093" y="847"/>
                        <a:pt x="1090" y="847"/>
                      </a:cubicBezTo>
                      <a:cubicBezTo>
                        <a:pt x="1081" y="846"/>
                        <a:pt x="1073" y="847"/>
                        <a:pt x="1063" y="849"/>
                      </a:cubicBezTo>
                      <a:cubicBezTo>
                        <a:pt x="1063" y="849"/>
                        <a:pt x="1062" y="849"/>
                        <a:pt x="1060" y="849"/>
                      </a:cubicBezTo>
                      <a:cubicBezTo>
                        <a:pt x="1063" y="849"/>
                        <a:pt x="1066" y="850"/>
                        <a:pt x="1069" y="850"/>
                      </a:cubicBezTo>
                      <a:cubicBezTo>
                        <a:pt x="1077" y="851"/>
                        <a:pt x="1084" y="852"/>
                        <a:pt x="1092" y="856"/>
                      </a:cubicBezTo>
                      <a:cubicBezTo>
                        <a:pt x="1112" y="868"/>
                        <a:pt x="1113" y="889"/>
                        <a:pt x="1104" y="907"/>
                      </a:cubicBezTo>
                      <a:cubicBezTo>
                        <a:pt x="1097" y="922"/>
                        <a:pt x="1083" y="934"/>
                        <a:pt x="1066" y="936"/>
                      </a:cubicBezTo>
                      <a:cubicBezTo>
                        <a:pt x="1051" y="936"/>
                        <a:pt x="1039" y="929"/>
                        <a:pt x="1034" y="915"/>
                      </a:cubicBezTo>
                      <a:cubicBezTo>
                        <a:pt x="1032" y="909"/>
                        <a:pt x="1032" y="903"/>
                        <a:pt x="1033" y="896"/>
                      </a:cubicBezTo>
                      <a:cubicBezTo>
                        <a:pt x="1034" y="891"/>
                        <a:pt x="1037" y="887"/>
                        <a:pt x="1041" y="884"/>
                      </a:cubicBezTo>
                      <a:cubicBezTo>
                        <a:pt x="1047" y="880"/>
                        <a:pt x="1054" y="879"/>
                        <a:pt x="1060" y="882"/>
                      </a:cubicBezTo>
                      <a:cubicBezTo>
                        <a:pt x="1064" y="883"/>
                        <a:pt x="1066" y="886"/>
                        <a:pt x="1068" y="890"/>
                      </a:cubicBezTo>
                      <a:cubicBezTo>
                        <a:pt x="1069" y="894"/>
                        <a:pt x="1068" y="899"/>
                        <a:pt x="1066" y="903"/>
                      </a:cubicBezTo>
                      <a:cubicBezTo>
                        <a:pt x="1063" y="907"/>
                        <a:pt x="1058" y="910"/>
                        <a:pt x="1053" y="909"/>
                      </a:cubicBezTo>
                      <a:cubicBezTo>
                        <a:pt x="1048" y="908"/>
                        <a:pt x="1044" y="903"/>
                        <a:pt x="1044" y="898"/>
                      </a:cubicBezTo>
                      <a:cubicBezTo>
                        <a:pt x="1044" y="892"/>
                        <a:pt x="1049" y="886"/>
                        <a:pt x="1055" y="886"/>
                      </a:cubicBezTo>
                      <a:cubicBezTo>
                        <a:pt x="1061" y="886"/>
                        <a:pt x="1066" y="891"/>
                        <a:pt x="1066" y="897"/>
                      </a:cubicBezTo>
                      <a:cubicBezTo>
                        <a:pt x="1067" y="900"/>
                        <a:pt x="1066" y="902"/>
                        <a:pt x="1065" y="904"/>
                      </a:cubicBezTo>
                      <a:cubicBezTo>
                        <a:pt x="1065" y="903"/>
                        <a:pt x="1065" y="903"/>
                        <a:pt x="1066" y="903"/>
                      </a:cubicBezTo>
                      <a:cubicBezTo>
                        <a:pt x="1068" y="899"/>
                        <a:pt x="1069" y="894"/>
                        <a:pt x="1067" y="890"/>
                      </a:cubicBezTo>
                      <a:cubicBezTo>
                        <a:pt x="1066" y="886"/>
                        <a:pt x="1063" y="884"/>
                        <a:pt x="1059" y="883"/>
                      </a:cubicBezTo>
                      <a:cubicBezTo>
                        <a:pt x="1054" y="880"/>
                        <a:pt x="1047" y="881"/>
                        <a:pt x="1042" y="885"/>
                      </a:cubicBezTo>
                      <a:cubicBezTo>
                        <a:pt x="1038" y="888"/>
                        <a:pt x="1036" y="892"/>
                        <a:pt x="1034" y="897"/>
                      </a:cubicBezTo>
                      <a:cubicBezTo>
                        <a:pt x="1033" y="903"/>
                        <a:pt x="1034" y="908"/>
                        <a:pt x="1036" y="914"/>
                      </a:cubicBezTo>
                      <a:cubicBezTo>
                        <a:pt x="1041" y="927"/>
                        <a:pt x="1052" y="934"/>
                        <a:pt x="1065" y="933"/>
                      </a:cubicBezTo>
                      <a:cubicBezTo>
                        <a:pt x="1082" y="932"/>
                        <a:pt x="1095" y="919"/>
                        <a:pt x="1102" y="904"/>
                      </a:cubicBezTo>
                      <a:cubicBezTo>
                        <a:pt x="1109" y="888"/>
                        <a:pt x="1107" y="870"/>
                        <a:pt x="1090" y="860"/>
                      </a:cubicBezTo>
                      <a:cubicBezTo>
                        <a:pt x="1083" y="857"/>
                        <a:pt x="1076" y="856"/>
                        <a:pt x="1069" y="855"/>
                      </a:cubicBezTo>
                      <a:cubicBezTo>
                        <a:pt x="1064" y="854"/>
                        <a:pt x="1059" y="854"/>
                        <a:pt x="1054" y="854"/>
                      </a:cubicBezTo>
                      <a:cubicBezTo>
                        <a:pt x="1036" y="855"/>
                        <a:pt x="1021" y="861"/>
                        <a:pt x="1003" y="858"/>
                      </a:cubicBezTo>
                      <a:cubicBezTo>
                        <a:pt x="986" y="856"/>
                        <a:pt x="972" y="847"/>
                        <a:pt x="960" y="831"/>
                      </a:cubicBezTo>
                      <a:cubicBezTo>
                        <a:pt x="955" y="823"/>
                        <a:pt x="952" y="816"/>
                        <a:pt x="950" y="807"/>
                      </a:cubicBezTo>
                      <a:cubicBezTo>
                        <a:pt x="949" y="803"/>
                        <a:pt x="949" y="799"/>
                        <a:pt x="948" y="795"/>
                      </a:cubicBezTo>
                      <a:cubicBezTo>
                        <a:pt x="947" y="798"/>
                        <a:pt x="945" y="800"/>
                        <a:pt x="943" y="802"/>
                      </a:cubicBezTo>
                      <a:cubicBezTo>
                        <a:pt x="934" y="810"/>
                        <a:pt x="923" y="812"/>
                        <a:pt x="912" y="807"/>
                      </a:cubicBezTo>
                      <a:cubicBezTo>
                        <a:pt x="903" y="803"/>
                        <a:pt x="896" y="793"/>
                        <a:pt x="896" y="783"/>
                      </a:cubicBezTo>
                      <a:cubicBezTo>
                        <a:pt x="896" y="773"/>
                        <a:pt x="901" y="765"/>
                        <a:pt x="910" y="762"/>
                      </a:cubicBezTo>
                      <a:cubicBezTo>
                        <a:pt x="915" y="761"/>
                        <a:pt x="920" y="761"/>
                        <a:pt x="924" y="764"/>
                      </a:cubicBezTo>
                      <a:cubicBezTo>
                        <a:pt x="927" y="765"/>
                        <a:pt x="929" y="768"/>
                        <a:pt x="930" y="770"/>
                      </a:cubicBezTo>
                      <a:cubicBezTo>
                        <a:pt x="933" y="776"/>
                        <a:pt x="931" y="781"/>
                        <a:pt x="927" y="784"/>
                      </a:cubicBezTo>
                      <a:cubicBezTo>
                        <a:pt x="922" y="788"/>
                        <a:pt x="915" y="786"/>
                        <a:pt x="912" y="782"/>
                      </a:cubicBezTo>
                      <a:cubicBezTo>
                        <a:pt x="909" y="777"/>
                        <a:pt x="910" y="770"/>
                        <a:pt x="915" y="767"/>
                      </a:cubicBezTo>
                      <a:cubicBezTo>
                        <a:pt x="919" y="764"/>
                        <a:pt x="924" y="764"/>
                        <a:pt x="928" y="767"/>
                      </a:cubicBezTo>
                      <a:cubicBezTo>
                        <a:pt x="923" y="762"/>
                        <a:pt x="916" y="761"/>
                        <a:pt x="909" y="763"/>
                      </a:cubicBezTo>
                      <a:cubicBezTo>
                        <a:pt x="902" y="766"/>
                        <a:pt x="897" y="774"/>
                        <a:pt x="897" y="783"/>
                      </a:cubicBezTo>
                      <a:cubicBezTo>
                        <a:pt x="897" y="793"/>
                        <a:pt x="904" y="801"/>
                        <a:pt x="913" y="805"/>
                      </a:cubicBezTo>
                      <a:cubicBezTo>
                        <a:pt x="919" y="808"/>
                        <a:pt x="925" y="808"/>
                        <a:pt x="931" y="807"/>
                      </a:cubicBezTo>
                      <a:cubicBezTo>
                        <a:pt x="950" y="802"/>
                        <a:pt x="947" y="779"/>
                        <a:pt x="958" y="759"/>
                      </a:cubicBezTo>
                      <a:cubicBezTo>
                        <a:pt x="968" y="740"/>
                        <a:pt x="987" y="724"/>
                        <a:pt x="1007" y="715"/>
                      </a:cubicBezTo>
                      <a:cubicBezTo>
                        <a:pt x="982" y="731"/>
                        <a:pt x="960" y="750"/>
                        <a:pt x="953" y="780"/>
                      </a:cubicBezTo>
                      <a:cubicBezTo>
                        <a:pt x="952" y="790"/>
                        <a:pt x="952" y="797"/>
                        <a:pt x="954" y="806"/>
                      </a:cubicBezTo>
                      <a:cubicBezTo>
                        <a:pt x="956" y="814"/>
                        <a:pt x="959" y="821"/>
                        <a:pt x="964" y="828"/>
                      </a:cubicBezTo>
                      <a:cubicBezTo>
                        <a:pt x="980" y="850"/>
                        <a:pt x="1002" y="857"/>
                        <a:pt x="1026" y="853"/>
                      </a:cubicBezTo>
                      <a:cubicBezTo>
                        <a:pt x="1045" y="850"/>
                        <a:pt x="1061" y="841"/>
                        <a:pt x="1066" y="822"/>
                      </a:cubicBezTo>
                      <a:close/>
                      <a:moveTo>
                        <a:pt x="1258" y="900"/>
                      </a:moveTo>
                      <a:cubicBezTo>
                        <a:pt x="1255" y="901"/>
                        <a:pt x="1252" y="901"/>
                        <a:pt x="1251" y="898"/>
                      </a:cubicBezTo>
                      <a:cubicBezTo>
                        <a:pt x="1249" y="896"/>
                        <a:pt x="1250" y="893"/>
                        <a:pt x="1252" y="891"/>
                      </a:cubicBezTo>
                      <a:cubicBezTo>
                        <a:pt x="1254" y="890"/>
                        <a:pt x="1257" y="890"/>
                        <a:pt x="1259" y="893"/>
                      </a:cubicBezTo>
                      <a:cubicBezTo>
                        <a:pt x="1261" y="895"/>
                        <a:pt x="1260" y="898"/>
                        <a:pt x="1258" y="900"/>
                      </a:cubicBezTo>
                      <a:close/>
                      <a:moveTo>
                        <a:pt x="1209" y="826"/>
                      </a:moveTo>
                      <a:cubicBezTo>
                        <a:pt x="1201" y="836"/>
                        <a:pt x="1216" y="846"/>
                        <a:pt x="1220" y="849"/>
                      </a:cubicBezTo>
                      <a:cubicBezTo>
                        <a:pt x="1224" y="853"/>
                        <a:pt x="1225" y="855"/>
                        <a:pt x="1225" y="859"/>
                      </a:cubicBezTo>
                      <a:cubicBezTo>
                        <a:pt x="1228" y="855"/>
                        <a:pt x="1231" y="843"/>
                        <a:pt x="1230" y="837"/>
                      </a:cubicBezTo>
                      <a:cubicBezTo>
                        <a:pt x="1229" y="829"/>
                        <a:pt x="1223" y="822"/>
                        <a:pt x="1212" y="824"/>
                      </a:cubicBezTo>
                      <a:cubicBezTo>
                        <a:pt x="1216" y="826"/>
                        <a:pt x="1221" y="832"/>
                        <a:pt x="1221" y="837"/>
                      </a:cubicBezTo>
                      <a:cubicBezTo>
                        <a:pt x="1220" y="835"/>
                        <a:pt x="1215" y="829"/>
                        <a:pt x="1209" y="826"/>
                      </a:cubicBezTo>
                      <a:close/>
                      <a:moveTo>
                        <a:pt x="1217" y="752"/>
                      </a:moveTo>
                      <a:cubicBezTo>
                        <a:pt x="1220" y="751"/>
                        <a:pt x="1221" y="747"/>
                        <a:pt x="1221" y="744"/>
                      </a:cubicBezTo>
                      <a:cubicBezTo>
                        <a:pt x="1220" y="741"/>
                        <a:pt x="1217" y="740"/>
                        <a:pt x="1214" y="741"/>
                      </a:cubicBezTo>
                      <a:cubicBezTo>
                        <a:pt x="1210" y="742"/>
                        <a:pt x="1209" y="745"/>
                        <a:pt x="1210" y="748"/>
                      </a:cubicBezTo>
                      <a:cubicBezTo>
                        <a:pt x="1211" y="751"/>
                        <a:pt x="1214" y="752"/>
                        <a:pt x="1217" y="752"/>
                      </a:cubicBezTo>
                      <a:close/>
                      <a:moveTo>
                        <a:pt x="1227" y="765"/>
                      </a:moveTo>
                      <a:cubicBezTo>
                        <a:pt x="1231" y="764"/>
                        <a:pt x="1233" y="760"/>
                        <a:pt x="1232" y="757"/>
                      </a:cubicBezTo>
                      <a:cubicBezTo>
                        <a:pt x="1230" y="753"/>
                        <a:pt x="1226" y="751"/>
                        <a:pt x="1223" y="752"/>
                      </a:cubicBezTo>
                      <a:cubicBezTo>
                        <a:pt x="1219" y="753"/>
                        <a:pt x="1217" y="757"/>
                        <a:pt x="1218" y="761"/>
                      </a:cubicBezTo>
                      <a:cubicBezTo>
                        <a:pt x="1219" y="764"/>
                        <a:pt x="1223" y="767"/>
                        <a:pt x="1227" y="765"/>
                      </a:cubicBezTo>
                      <a:close/>
                      <a:moveTo>
                        <a:pt x="1236" y="785"/>
                      </a:moveTo>
                      <a:cubicBezTo>
                        <a:pt x="1241" y="784"/>
                        <a:pt x="1244" y="778"/>
                        <a:pt x="1242" y="773"/>
                      </a:cubicBezTo>
                      <a:cubicBezTo>
                        <a:pt x="1241" y="768"/>
                        <a:pt x="1235" y="766"/>
                        <a:pt x="1230" y="767"/>
                      </a:cubicBezTo>
                      <a:cubicBezTo>
                        <a:pt x="1225" y="769"/>
                        <a:pt x="1223" y="774"/>
                        <a:pt x="1224" y="779"/>
                      </a:cubicBezTo>
                      <a:cubicBezTo>
                        <a:pt x="1226" y="784"/>
                        <a:pt x="1231" y="787"/>
                        <a:pt x="1236" y="785"/>
                      </a:cubicBezTo>
                      <a:close/>
                      <a:moveTo>
                        <a:pt x="1270" y="874"/>
                      </a:moveTo>
                      <a:cubicBezTo>
                        <a:pt x="1266" y="877"/>
                        <a:pt x="1259" y="876"/>
                        <a:pt x="1256" y="871"/>
                      </a:cubicBezTo>
                      <a:cubicBezTo>
                        <a:pt x="1253" y="867"/>
                        <a:pt x="1254" y="860"/>
                        <a:pt x="1259" y="857"/>
                      </a:cubicBezTo>
                      <a:cubicBezTo>
                        <a:pt x="1263" y="854"/>
                        <a:pt x="1270" y="855"/>
                        <a:pt x="1273" y="860"/>
                      </a:cubicBezTo>
                      <a:cubicBezTo>
                        <a:pt x="1276" y="864"/>
                        <a:pt x="1275" y="871"/>
                        <a:pt x="1270" y="874"/>
                      </a:cubicBezTo>
                      <a:close/>
                      <a:moveTo>
                        <a:pt x="1266" y="890"/>
                      </a:moveTo>
                      <a:cubicBezTo>
                        <a:pt x="1263" y="892"/>
                        <a:pt x="1259" y="891"/>
                        <a:pt x="1257" y="888"/>
                      </a:cubicBezTo>
                      <a:cubicBezTo>
                        <a:pt x="1255" y="885"/>
                        <a:pt x="1256" y="881"/>
                        <a:pt x="1259" y="879"/>
                      </a:cubicBezTo>
                      <a:cubicBezTo>
                        <a:pt x="1262" y="877"/>
                        <a:pt x="1266" y="878"/>
                        <a:pt x="1268" y="881"/>
                      </a:cubicBezTo>
                      <a:cubicBezTo>
                        <a:pt x="1270" y="884"/>
                        <a:pt x="1269" y="888"/>
                        <a:pt x="1266" y="890"/>
                      </a:cubicBezTo>
                      <a:close/>
                      <a:moveTo>
                        <a:pt x="1097" y="933"/>
                      </a:moveTo>
                      <a:cubicBezTo>
                        <a:pt x="1082" y="935"/>
                        <a:pt x="1067" y="940"/>
                        <a:pt x="1058" y="950"/>
                      </a:cubicBezTo>
                      <a:cubicBezTo>
                        <a:pt x="1048" y="959"/>
                        <a:pt x="1044" y="974"/>
                        <a:pt x="1050" y="987"/>
                      </a:cubicBezTo>
                      <a:cubicBezTo>
                        <a:pt x="1053" y="994"/>
                        <a:pt x="1058" y="1001"/>
                        <a:pt x="1065" y="1005"/>
                      </a:cubicBezTo>
                      <a:cubicBezTo>
                        <a:pt x="1073" y="1009"/>
                        <a:pt x="1079" y="1011"/>
                        <a:pt x="1089" y="1012"/>
                      </a:cubicBezTo>
                      <a:cubicBezTo>
                        <a:pt x="1097" y="1012"/>
                        <a:pt x="1104" y="1011"/>
                        <a:pt x="1112" y="1008"/>
                      </a:cubicBezTo>
                      <a:cubicBezTo>
                        <a:pt x="1116" y="1006"/>
                        <a:pt x="1119" y="1005"/>
                        <a:pt x="1122" y="1003"/>
                      </a:cubicBezTo>
                      <a:cubicBezTo>
                        <a:pt x="1131" y="997"/>
                        <a:pt x="1137" y="991"/>
                        <a:pt x="1144" y="983"/>
                      </a:cubicBezTo>
                      <a:cubicBezTo>
                        <a:pt x="1152" y="971"/>
                        <a:pt x="1157" y="961"/>
                        <a:pt x="1158" y="946"/>
                      </a:cubicBezTo>
                      <a:cubicBezTo>
                        <a:pt x="1158" y="945"/>
                        <a:pt x="1159" y="944"/>
                        <a:pt x="1159" y="943"/>
                      </a:cubicBezTo>
                      <a:cubicBezTo>
                        <a:pt x="1164" y="952"/>
                        <a:pt x="1172" y="960"/>
                        <a:pt x="1180" y="965"/>
                      </a:cubicBezTo>
                      <a:cubicBezTo>
                        <a:pt x="1191" y="971"/>
                        <a:pt x="1204" y="974"/>
                        <a:pt x="1216" y="970"/>
                      </a:cubicBezTo>
                      <a:cubicBezTo>
                        <a:pt x="1221" y="968"/>
                        <a:pt x="1226" y="966"/>
                        <a:pt x="1230" y="961"/>
                      </a:cubicBezTo>
                      <a:cubicBezTo>
                        <a:pt x="1225" y="965"/>
                        <a:pt x="1220" y="967"/>
                        <a:pt x="1216" y="968"/>
                      </a:cubicBezTo>
                      <a:cubicBezTo>
                        <a:pt x="1204" y="971"/>
                        <a:pt x="1192" y="968"/>
                        <a:pt x="1182" y="962"/>
                      </a:cubicBezTo>
                      <a:cubicBezTo>
                        <a:pt x="1175" y="957"/>
                        <a:pt x="1170" y="951"/>
                        <a:pt x="1166" y="945"/>
                      </a:cubicBezTo>
                      <a:cubicBezTo>
                        <a:pt x="1158" y="932"/>
                        <a:pt x="1156" y="920"/>
                        <a:pt x="1149" y="907"/>
                      </a:cubicBezTo>
                      <a:cubicBezTo>
                        <a:pt x="1149" y="906"/>
                        <a:pt x="1149" y="906"/>
                        <a:pt x="1149" y="906"/>
                      </a:cubicBezTo>
                      <a:cubicBezTo>
                        <a:pt x="1145" y="899"/>
                        <a:pt x="1141" y="893"/>
                        <a:pt x="1135" y="887"/>
                      </a:cubicBezTo>
                      <a:cubicBezTo>
                        <a:pt x="1134" y="885"/>
                        <a:pt x="1120" y="872"/>
                        <a:pt x="1118" y="873"/>
                      </a:cubicBezTo>
                      <a:cubicBezTo>
                        <a:pt x="1118" y="874"/>
                        <a:pt x="1126" y="883"/>
                        <a:pt x="1128" y="885"/>
                      </a:cubicBezTo>
                      <a:cubicBezTo>
                        <a:pt x="1134" y="892"/>
                        <a:pt x="1140" y="900"/>
                        <a:pt x="1145" y="908"/>
                      </a:cubicBezTo>
                      <a:cubicBezTo>
                        <a:pt x="1145" y="909"/>
                        <a:pt x="1145" y="909"/>
                        <a:pt x="1145" y="909"/>
                      </a:cubicBezTo>
                      <a:cubicBezTo>
                        <a:pt x="1151" y="922"/>
                        <a:pt x="1155" y="932"/>
                        <a:pt x="1154" y="946"/>
                      </a:cubicBezTo>
                      <a:cubicBezTo>
                        <a:pt x="1153" y="961"/>
                        <a:pt x="1147" y="978"/>
                        <a:pt x="1133" y="987"/>
                      </a:cubicBezTo>
                      <a:cubicBezTo>
                        <a:pt x="1125" y="992"/>
                        <a:pt x="1111" y="994"/>
                        <a:pt x="1105" y="985"/>
                      </a:cubicBezTo>
                      <a:cubicBezTo>
                        <a:pt x="1103" y="982"/>
                        <a:pt x="1104" y="978"/>
                        <a:pt x="1106" y="976"/>
                      </a:cubicBezTo>
                      <a:cubicBezTo>
                        <a:pt x="1108" y="973"/>
                        <a:pt x="1111" y="972"/>
                        <a:pt x="1114" y="974"/>
                      </a:cubicBezTo>
                      <a:cubicBezTo>
                        <a:pt x="1116" y="975"/>
                        <a:pt x="1117" y="977"/>
                        <a:pt x="1118" y="979"/>
                      </a:cubicBezTo>
                      <a:cubicBezTo>
                        <a:pt x="1118" y="982"/>
                        <a:pt x="1116" y="984"/>
                        <a:pt x="1112" y="984"/>
                      </a:cubicBezTo>
                      <a:cubicBezTo>
                        <a:pt x="1111" y="983"/>
                        <a:pt x="1110" y="982"/>
                        <a:pt x="1109" y="980"/>
                      </a:cubicBezTo>
                      <a:cubicBezTo>
                        <a:pt x="1108" y="982"/>
                        <a:pt x="1109" y="985"/>
                        <a:pt x="1111" y="986"/>
                      </a:cubicBezTo>
                      <a:cubicBezTo>
                        <a:pt x="1114" y="988"/>
                        <a:pt x="1118" y="987"/>
                        <a:pt x="1120" y="985"/>
                      </a:cubicBezTo>
                      <a:cubicBezTo>
                        <a:pt x="1124" y="981"/>
                        <a:pt x="1124" y="974"/>
                        <a:pt x="1120" y="970"/>
                      </a:cubicBezTo>
                      <a:cubicBezTo>
                        <a:pt x="1117" y="967"/>
                        <a:pt x="1113" y="965"/>
                        <a:pt x="1109" y="965"/>
                      </a:cubicBezTo>
                      <a:cubicBezTo>
                        <a:pt x="1105" y="966"/>
                        <a:pt x="1101" y="968"/>
                        <a:pt x="1099" y="972"/>
                      </a:cubicBezTo>
                      <a:cubicBezTo>
                        <a:pt x="1096" y="976"/>
                        <a:pt x="1096" y="982"/>
                        <a:pt x="1099" y="987"/>
                      </a:cubicBezTo>
                      <a:cubicBezTo>
                        <a:pt x="1106" y="997"/>
                        <a:pt x="1121" y="997"/>
                        <a:pt x="1131" y="991"/>
                      </a:cubicBezTo>
                      <a:cubicBezTo>
                        <a:pt x="1134" y="989"/>
                        <a:pt x="1137" y="986"/>
                        <a:pt x="1139" y="983"/>
                      </a:cubicBezTo>
                      <a:cubicBezTo>
                        <a:pt x="1132" y="993"/>
                        <a:pt x="1123" y="1000"/>
                        <a:pt x="1111" y="1005"/>
                      </a:cubicBezTo>
                      <a:cubicBezTo>
                        <a:pt x="1104" y="1009"/>
                        <a:pt x="1097" y="1010"/>
                        <a:pt x="1089" y="1010"/>
                      </a:cubicBezTo>
                      <a:cubicBezTo>
                        <a:pt x="1080" y="1010"/>
                        <a:pt x="1073" y="1008"/>
                        <a:pt x="1066" y="1003"/>
                      </a:cubicBezTo>
                      <a:cubicBezTo>
                        <a:pt x="1062" y="1001"/>
                        <a:pt x="1059" y="999"/>
                        <a:pt x="1056" y="995"/>
                      </a:cubicBezTo>
                      <a:cubicBezTo>
                        <a:pt x="1056" y="995"/>
                        <a:pt x="1056" y="995"/>
                        <a:pt x="1056" y="995"/>
                      </a:cubicBezTo>
                      <a:cubicBezTo>
                        <a:pt x="1065" y="1003"/>
                        <a:pt x="1080" y="1001"/>
                        <a:pt x="1083" y="984"/>
                      </a:cubicBezTo>
                      <a:cubicBezTo>
                        <a:pt x="1084" y="971"/>
                        <a:pt x="1071" y="950"/>
                        <a:pt x="1097" y="933"/>
                      </a:cubicBezTo>
                      <a:close/>
                      <a:moveTo>
                        <a:pt x="1215" y="967"/>
                      </a:moveTo>
                      <a:cubicBezTo>
                        <a:pt x="1209" y="953"/>
                        <a:pt x="1229" y="947"/>
                        <a:pt x="1235" y="944"/>
                      </a:cubicBezTo>
                      <a:cubicBezTo>
                        <a:pt x="1241" y="941"/>
                        <a:pt x="1243" y="939"/>
                        <a:pt x="1245" y="934"/>
                      </a:cubicBezTo>
                      <a:cubicBezTo>
                        <a:pt x="1247" y="940"/>
                        <a:pt x="1245" y="955"/>
                        <a:pt x="1242" y="962"/>
                      </a:cubicBezTo>
                      <a:cubicBezTo>
                        <a:pt x="1238" y="971"/>
                        <a:pt x="1229" y="977"/>
                        <a:pt x="1217" y="971"/>
                      </a:cubicBezTo>
                      <a:cubicBezTo>
                        <a:pt x="1223" y="970"/>
                        <a:pt x="1230" y="964"/>
                        <a:pt x="1232" y="959"/>
                      </a:cubicBezTo>
                      <a:cubicBezTo>
                        <a:pt x="1230" y="961"/>
                        <a:pt x="1222" y="966"/>
                        <a:pt x="1215" y="967"/>
                      </a:cubicBezTo>
                      <a:close/>
                      <a:moveTo>
                        <a:pt x="1028" y="726"/>
                      </a:moveTo>
                      <a:cubicBezTo>
                        <a:pt x="1049" y="723"/>
                        <a:pt x="1062" y="726"/>
                        <a:pt x="1082" y="727"/>
                      </a:cubicBezTo>
                      <a:cubicBezTo>
                        <a:pt x="1092" y="727"/>
                        <a:pt x="1101" y="726"/>
                        <a:pt x="1108" y="719"/>
                      </a:cubicBezTo>
                      <a:cubicBezTo>
                        <a:pt x="1115" y="713"/>
                        <a:pt x="1118" y="705"/>
                        <a:pt x="1115" y="697"/>
                      </a:cubicBezTo>
                      <a:cubicBezTo>
                        <a:pt x="1113" y="690"/>
                        <a:pt x="1108" y="684"/>
                        <a:pt x="1101" y="683"/>
                      </a:cubicBezTo>
                      <a:cubicBezTo>
                        <a:pt x="1096" y="682"/>
                        <a:pt x="1092" y="683"/>
                        <a:pt x="1088" y="686"/>
                      </a:cubicBezTo>
                      <a:cubicBezTo>
                        <a:pt x="1084" y="690"/>
                        <a:pt x="1081" y="698"/>
                        <a:pt x="1086" y="702"/>
                      </a:cubicBezTo>
                      <a:cubicBezTo>
                        <a:pt x="1089" y="705"/>
                        <a:pt x="1094" y="706"/>
                        <a:pt x="1097" y="703"/>
                      </a:cubicBezTo>
                      <a:cubicBezTo>
                        <a:pt x="1101" y="701"/>
                        <a:pt x="1102" y="695"/>
                        <a:pt x="1099" y="692"/>
                      </a:cubicBezTo>
                      <a:cubicBezTo>
                        <a:pt x="1097" y="688"/>
                        <a:pt x="1091" y="687"/>
                        <a:pt x="1087" y="689"/>
                      </a:cubicBezTo>
                      <a:cubicBezTo>
                        <a:pt x="1087" y="690"/>
                        <a:pt x="1086" y="691"/>
                        <a:pt x="1085" y="691"/>
                      </a:cubicBezTo>
                      <a:cubicBezTo>
                        <a:pt x="1086" y="690"/>
                        <a:pt x="1088" y="688"/>
                        <a:pt x="1089" y="687"/>
                      </a:cubicBezTo>
                      <a:cubicBezTo>
                        <a:pt x="1093" y="685"/>
                        <a:pt x="1096" y="684"/>
                        <a:pt x="1100" y="685"/>
                      </a:cubicBezTo>
                      <a:cubicBezTo>
                        <a:pt x="1106" y="686"/>
                        <a:pt x="1111" y="691"/>
                        <a:pt x="1112" y="697"/>
                      </a:cubicBezTo>
                      <a:cubicBezTo>
                        <a:pt x="1114" y="705"/>
                        <a:pt x="1111" y="711"/>
                        <a:pt x="1106" y="716"/>
                      </a:cubicBezTo>
                      <a:cubicBezTo>
                        <a:pt x="1099" y="722"/>
                        <a:pt x="1091" y="723"/>
                        <a:pt x="1082" y="722"/>
                      </a:cubicBezTo>
                      <a:cubicBezTo>
                        <a:pt x="1062" y="722"/>
                        <a:pt x="1049" y="718"/>
                        <a:pt x="1027" y="721"/>
                      </a:cubicBezTo>
                      <a:cubicBezTo>
                        <a:pt x="1007" y="725"/>
                        <a:pt x="990" y="733"/>
                        <a:pt x="976" y="748"/>
                      </a:cubicBezTo>
                      <a:cubicBezTo>
                        <a:pt x="964" y="762"/>
                        <a:pt x="960" y="778"/>
                        <a:pt x="967" y="796"/>
                      </a:cubicBezTo>
                      <a:cubicBezTo>
                        <a:pt x="974" y="812"/>
                        <a:pt x="990" y="823"/>
                        <a:pt x="1007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0" y="818"/>
                        <a:pt x="993" y="810"/>
                        <a:pt x="993" y="800"/>
                      </a:cubicBezTo>
                      <a:cubicBezTo>
                        <a:pt x="992" y="783"/>
                        <a:pt x="1003" y="772"/>
                        <a:pt x="1019" y="770"/>
                      </a:cubicBezTo>
                      <a:cubicBezTo>
                        <a:pt x="1049" y="766"/>
                        <a:pt x="1045" y="730"/>
                        <a:pt x="1012" y="734"/>
                      </a:cubicBezTo>
                      <a:cubicBezTo>
                        <a:pt x="996" y="736"/>
                        <a:pt x="983" y="750"/>
                        <a:pt x="978" y="762"/>
                      </a:cubicBezTo>
                      <a:cubicBezTo>
                        <a:pt x="969" y="787"/>
                        <a:pt x="982" y="820"/>
                        <a:pt x="1007" y="822"/>
                      </a:cubicBezTo>
                      <a:cubicBezTo>
                        <a:pt x="991" y="821"/>
                        <a:pt x="976" y="810"/>
                        <a:pt x="970" y="795"/>
                      </a:cubicBezTo>
                      <a:cubicBezTo>
                        <a:pt x="964" y="778"/>
                        <a:pt x="968" y="764"/>
                        <a:pt x="980" y="751"/>
                      </a:cubicBezTo>
                      <a:cubicBezTo>
                        <a:pt x="993" y="737"/>
                        <a:pt x="1009" y="729"/>
                        <a:pt x="1028" y="726"/>
                      </a:cubicBezTo>
                      <a:close/>
                      <a:moveTo>
                        <a:pt x="1110" y="867"/>
                      </a:moveTo>
                      <a:cubicBezTo>
                        <a:pt x="1123" y="899"/>
                        <a:pt x="1108" y="924"/>
                        <a:pt x="1109" y="941"/>
                      </a:cubicBezTo>
                      <a:cubicBezTo>
                        <a:pt x="1110" y="959"/>
                        <a:pt x="1131" y="958"/>
                        <a:pt x="1135" y="939"/>
                      </a:cubicBezTo>
                      <a:cubicBezTo>
                        <a:pt x="1139" y="917"/>
                        <a:pt x="1127" y="888"/>
                        <a:pt x="1110" y="867"/>
                      </a:cubicBezTo>
                      <a:close/>
                      <a:moveTo>
                        <a:pt x="1080" y="836"/>
                      </a:moveTo>
                      <a:cubicBezTo>
                        <a:pt x="1096" y="830"/>
                        <a:pt x="1107" y="818"/>
                        <a:pt x="1112" y="804"/>
                      </a:cubicBezTo>
                      <a:cubicBezTo>
                        <a:pt x="1116" y="792"/>
                        <a:pt x="1115" y="776"/>
                        <a:pt x="1104" y="769"/>
                      </a:cubicBezTo>
                      <a:cubicBezTo>
                        <a:pt x="1107" y="764"/>
                        <a:pt x="1117" y="765"/>
                        <a:pt x="1122" y="771"/>
                      </a:cubicBezTo>
                      <a:cubicBezTo>
                        <a:pt x="1127" y="778"/>
                        <a:pt x="1128" y="791"/>
                        <a:pt x="1120" y="800"/>
                      </a:cubicBezTo>
                      <a:cubicBezTo>
                        <a:pt x="1128" y="807"/>
                        <a:pt x="1110" y="834"/>
                        <a:pt x="1080" y="836"/>
                      </a:cubicBezTo>
                      <a:close/>
                      <a:moveTo>
                        <a:pt x="945" y="807"/>
                      </a:moveTo>
                      <a:cubicBezTo>
                        <a:pt x="943" y="818"/>
                        <a:pt x="946" y="834"/>
                        <a:pt x="950" y="843"/>
                      </a:cubicBezTo>
                      <a:cubicBezTo>
                        <a:pt x="955" y="854"/>
                        <a:pt x="969" y="867"/>
                        <a:pt x="982" y="865"/>
                      </a:cubicBezTo>
                      <a:cubicBezTo>
                        <a:pt x="985" y="879"/>
                        <a:pt x="994" y="888"/>
                        <a:pt x="1002" y="895"/>
                      </a:cubicBezTo>
                      <a:cubicBezTo>
                        <a:pt x="1015" y="906"/>
                        <a:pt x="1027" y="920"/>
                        <a:pt x="1021" y="933"/>
                      </a:cubicBezTo>
                      <a:cubicBezTo>
                        <a:pt x="1035" y="921"/>
                        <a:pt x="1032" y="899"/>
                        <a:pt x="1024" y="886"/>
                      </a:cubicBezTo>
                      <a:cubicBezTo>
                        <a:pt x="1014" y="867"/>
                        <a:pt x="999" y="863"/>
                        <a:pt x="979" y="852"/>
                      </a:cubicBezTo>
                      <a:cubicBezTo>
                        <a:pt x="968" y="846"/>
                        <a:pt x="949" y="825"/>
                        <a:pt x="945" y="807"/>
                      </a:cubicBezTo>
                      <a:close/>
                      <a:moveTo>
                        <a:pt x="1070" y="836"/>
                      </a:moveTo>
                      <a:cubicBezTo>
                        <a:pt x="1083" y="833"/>
                        <a:pt x="1085" y="811"/>
                        <a:pt x="1081" y="798"/>
                      </a:cubicBezTo>
                      <a:cubicBezTo>
                        <a:pt x="1077" y="783"/>
                        <a:pt x="1067" y="767"/>
                        <a:pt x="1076" y="751"/>
                      </a:cubicBezTo>
                      <a:cubicBezTo>
                        <a:pt x="1080" y="743"/>
                        <a:pt x="1089" y="737"/>
                        <a:pt x="1099" y="738"/>
                      </a:cubicBezTo>
                      <a:cubicBezTo>
                        <a:pt x="1104" y="738"/>
                        <a:pt x="1109" y="741"/>
                        <a:pt x="1109" y="748"/>
                      </a:cubicBezTo>
                      <a:cubicBezTo>
                        <a:pt x="1106" y="744"/>
                        <a:pt x="1099" y="743"/>
                        <a:pt x="1094" y="747"/>
                      </a:cubicBezTo>
                      <a:cubicBezTo>
                        <a:pt x="1089" y="751"/>
                        <a:pt x="1088" y="759"/>
                        <a:pt x="1091" y="765"/>
                      </a:cubicBezTo>
                      <a:cubicBezTo>
                        <a:pt x="1097" y="778"/>
                        <a:pt x="1104" y="789"/>
                        <a:pt x="1104" y="803"/>
                      </a:cubicBezTo>
                      <a:cubicBezTo>
                        <a:pt x="1104" y="820"/>
                        <a:pt x="1090" y="837"/>
                        <a:pt x="1070" y="836"/>
                      </a:cubicBezTo>
                      <a:close/>
                      <a:moveTo>
                        <a:pt x="1192" y="899"/>
                      </a:moveTo>
                      <a:cubicBezTo>
                        <a:pt x="1199" y="913"/>
                        <a:pt x="1222" y="925"/>
                        <a:pt x="1238" y="924"/>
                      </a:cubicBezTo>
                      <a:cubicBezTo>
                        <a:pt x="1255" y="922"/>
                        <a:pt x="1259" y="906"/>
                        <a:pt x="1240" y="904"/>
                      </a:cubicBezTo>
                      <a:cubicBezTo>
                        <a:pt x="1226" y="902"/>
                        <a:pt x="1203" y="909"/>
                        <a:pt x="1192" y="899"/>
                      </a:cubicBezTo>
                      <a:close/>
                      <a:moveTo>
                        <a:pt x="1181" y="877"/>
                      </a:moveTo>
                      <a:cubicBezTo>
                        <a:pt x="1179" y="874"/>
                        <a:pt x="1177" y="872"/>
                        <a:pt x="1174" y="871"/>
                      </a:cubicBezTo>
                      <a:cubicBezTo>
                        <a:pt x="1170" y="870"/>
                        <a:pt x="1165" y="871"/>
                        <a:pt x="1162" y="875"/>
                      </a:cubicBezTo>
                      <a:cubicBezTo>
                        <a:pt x="1158" y="879"/>
                        <a:pt x="1160" y="885"/>
                        <a:pt x="1163" y="889"/>
                      </a:cubicBezTo>
                      <a:cubicBezTo>
                        <a:pt x="1168" y="895"/>
                        <a:pt x="1174" y="891"/>
                        <a:pt x="1179" y="891"/>
                      </a:cubicBezTo>
                      <a:cubicBezTo>
                        <a:pt x="1184" y="892"/>
                        <a:pt x="1189" y="898"/>
                        <a:pt x="1190" y="905"/>
                      </a:cubicBezTo>
                      <a:cubicBezTo>
                        <a:pt x="1191" y="914"/>
                        <a:pt x="1187" y="922"/>
                        <a:pt x="1179" y="925"/>
                      </a:cubicBezTo>
                      <a:cubicBezTo>
                        <a:pt x="1174" y="927"/>
                        <a:pt x="1168" y="927"/>
                        <a:pt x="1166" y="922"/>
                      </a:cubicBezTo>
                      <a:cubicBezTo>
                        <a:pt x="1171" y="923"/>
                        <a:pt x="1177" y="918"/>
                        <a:pt x="1174" y="911"/>
                      </a:cubicBezTo>
                      <a:cubicBezTo>
                        <a:pt x="1172" y="908"/>
                        <a:pt x="1165" y="903"/>
                        <a:pt x="1158" y="898"/>
                      </a:cubicBezTo>
                      <a:cubicBezTo>
                        <a:pt x="1151" y="893"/>
                        <a:pt x="1146" y="888"/>
                        <a:pt x="1144" y="881"/>
                      </a:cubicBezTo>
                      <a:cubicBezTo>
                        <a:pt x="1139" y="867"/>
                        <a:pt x="1149" y="852"/>
                        <a:pt x="1163" y="851"/>
                      </a:cubicBezTo>
                      <a:cubicBezTo>
                        <a:pt x="1171" y="850"/>
                        <a:pt x="1178" y="853"/>
                        <a:pt x="1183" y="858"/>
                      </a:cubicBezTo>
                      <a:cubicBezTo>
                        <a:pt x="1190" y="863"/>
                        <a:pt x="1202" y="879"/>
                        <a:pt x="1212" y="879"/>
                      </a:cubicBezTo>
                      <a:cubicBezTo>
                        <a:pt x="1219" y="879"/>
                        <a:pt x="1222" y="874"/>
                        <a:pt x="1221" y="870"/>
                      </a:cubicBezTo>
                      <a:cubicBezTo>
                        <a:pt x="1227" y="871"/>
                        <a:pt x="1229" y="879"/>
                        <a:pt x="1227" y="885"/>
                      </a:cubicBezTo>
                      <a:cubicBezTo>
                        <a:pt x="1222" y="896"/>
                        <a:pt x="1205" y="901"/>
                        <a:pt x="1192" y="893"/>
                      </a:cubicBezTo>
                      <a:cubicBezTo>
                        <a:pt x="1187" y="889"/>
                        <a:pt x="1184" y="884"/>
                        <a:pt x="1181" y="877"/>
                      </a:cubicBezTo>
                      <a:close/>
                      <a:moveTo>
                        <a:pt x="1178" y="877"/>
                      </a:moveTo>
                      <a:cubicBezTo>
                        <a:pt x="1176" y="873"/>
                        <a:pt x="1171" y="871"/>
                        <a:pt x="1166" y="873"/>
                      </a:cubicBezTo>
                      <a:cubicBezTo>
                        <a:pt x="1159" y="878"/>
                        <a:pt x="1163" y="889"/>
                        <a:pt x="1170" y="890"/>
                      </a:cubicBezTo>
                      <a:cubicBezTo>
                        <a:pt x="1176" y="891"/>
                        <a:pt x="1179" y="888"/>
                        <a:pt x="1186" y="892"/>
                      </a:cubicBezTo>
                      <a:cubicBezTo>
                        <a:pt x="1180" y="886"/>
                        <a:pt x="1182" y="883"/>
                        <a:pt x="1178" y="877"/>
                      </a:cubicBezTo>
                      <a:close/>
                      <a:moveTo>
                        <a:pt x="1149" y="854"/>
                      </a:moveTo>
                      <a:cubicBezTo>
                        <a:pt x="1142" y="858"/>
                        <a:pt x="1139" y="868"/>
                        <a:pt x="1140" y="874"/>
                      </a:cubicBezTo>
                      <a:cubicBezTo>
                        <a:pt x="1132" y="877"/>
                        <a:pt x="1120" y="863"/>
                        <a:pt x="1129" y="853"/>
                      </a:cubicBezTo>
                      <a:cubicBezTo>
                        <a:pt x="1134" y="846"/>
                        <a:pt x="1145" y="847"/>
                        <a:pt x="1149" y="854"/>
                      </a:cubicBezTo>
                      <a:close/>
                      <a:moveTo>
                        <a:pt x="918" y="985"/>
                      </a:moveTo>
                      <a:cubicBezTo>
                        <a:pt x="932" y="965"/>
                        <a:pt x="917" y="945"/>
                        <a:pt x="909" y="936"/>
                      </a:cubicBezTo>
                      <a:cubicBezTo>
                        <a:pt x="899" y="926"/>
                        <a:pt x="884" y="918"/>
                        <a:pt x="884" y="902"/>
                      </a:cubicBezTo>
                      <a:cubicBezTo>
                        <a:pt x="884" y="893"/>
                        <a:pt x="888" y="885"/>
                        <a:pt x="896" y="881"/>
                      </a:cubicBezTo>
                      <a:cubicBezTo>
                        <a:pt x="901" y="879"/>
                        <a:pt x="906" y="880"/>
                        <a:pt x="909" y="884"/>
                      </a:cubicBezTo>
                      <a:cubicBezTo>
                        <a:pt x="905" y="883"/>
                        <a:pt x="898" y="885"/>
                        <a:pt x="896" y="891"/>
                      </a:cubicBezTo>
                      <a:cubicBezTo>
                        <a:pt x="894" y="896"/>
                        <a:pt x="898" y="902"/>
                        <a:pt x="902" y="906"/>
                      </a:cubicBezTo>
                      <a:cubicBezTo>
                        <a:pt x="915" y="916"/>
                        <a:pt x="926" y="928"/>
                        <a:pt x="931" y="940"/>
                      </a:cubicBezTo>
                      <a:cubicBezTo>
                        <a:pt x="937" y="954"/>
                        <a:pt x="933" y="975"/>
                        <a:pt x="918" y="985"/>
                      </a:cubicBezTo>
                      <a:close/>
                      <a:moveTo>
                        <a:pt x="763" y="793"/>
                      </a:moveTo>
                      <a:cubicBezTo>
                        <a:pt x="761" y="791"/>
                        <a:pt x="760" y="789"/>
                        <a:pt x="760" y="787"/>
                      </a:cubicBezTo>
                      <a:cubicBezTo>
                        <a:pt x="761" y="784"/>
                        <a:pt x="762" y="781"/>
                        <a:pt x="766" y="779"/>
                      </a:cubicBezTo>
                      <a:cubicBezTo>
                        <a:pt x="770" y="778"/>
                        <a:pt x="774" y="780"/>
                        <a:pt x="776" y="783"/>
                      </a:cubicBezTo>
                      <a:cubicBezTo>
                        <a:pt x="779" y="788"/>
                        <a:pt x="775" y="791"/>
                        <a:pt x="774" y="795"/>
                      </a:cubicBezTo>
                      <a:cubicBezTo>
                        <a:pt x="773" y="799"/>
                        <a:pt x="776" y="804"/>
                        <a:pt x="781" y="806"/>
                      </a:cubicBezTo>
                      <a:cubicBezTo>
                        <a:pt x="787" y="809"/>
                        <a:pt x="794" y="808"/>
                        <a:pt x="798" y="803"/>
                      </a:cubicBezTo>
                      <a:cubicBezTo>
                        <a:pt x="800" y="800"/>
                        <a:pt x="801" y="796"/>
                        <a:pt x="798" y="793"/>
                      </a:cubicBezTo>
                      <a:cubicBezTo>
                        <a:pt x="798" y="797"/>
                        <a:pt x="793" y="800"/>
                        <a:pt x="789" y="796"/>
                      </a:cubicBezTo>
                      <a:cubicBezTo>
                        <a:pt x="787" y="794"/>
                        <a:pt x="786" y="788"/>
                        <a:pt x="784" y="782"/>
                      </a:cubicBezTo>
                      <a:cubicBezTo>
                        <a:pt x="782" y="776"/>
                        <a:pt x="779" y="771"/>
                        <a:pt x="774" y="768"/>
                      </a:cubicBezTo>
                      <a:cubicBezTo>
                        <a:pt x="766" y="762"/>
                        <a:pt x="753" y="765"/>
                        <a:pt x="749" y="775"/>
                      </a:cubicBezTo>
                      <a:cubicBezTo>
                        <a:pt x="746" y="780"/>
                        <a:pt x="747" y="786"/>
                        <a:pt x="749" y="791"/>
                      </a:cubicBezTo>
                      <a:cubicBezTo>
                        <a:pt x="751" y="796"/>
                        <a:pt x="760" y="809"/>
                        <a:pt x="758" y="816"/>
                      </a:cubicBezTo>
                      <a:cubicBezTo>
                        <a:pt x="756" y="821"/>
                        <a:pt x="752" y="822"/>
                        <a:pt x="749" y="820"/>
                      </a:cubicBezTo>
                      <a:cubicBezTo>
                        <a:pt x="748" y="825"/>
                        <a:pt x="754" y="828"/>
                        <a:pt x="758" y="828"/>
                      </a:cubicBezTo>
                      <a:cubicBezTo>
                        <a:pt x="767" y="826"/>
                        <a:pt x="775" y="816"/>
                        <a:pt x="772" y="805"/>
                      </a:cubicBezTo>
                      <a:cubicBezTo>
                        <a:pt x="771" y="800"/>
                        <a:pt x="768" y="797"/>
                        <a:pt x="763" y="793"/>
                      </a:cubicBezTo>
                      <a:close/>
                      <a:moveTo>
                        <a:pt x="789" y="638"/>
                      </a:moveTo>
                      <a:cubicBezTo>
                        <a:pt x="798" y="653"/>
                        <a:pt x="812" y="654"/>
                        <a:pt x="817" y="657"/>
                      </a:cubicBezTo>
                      <a:cubicBezTo>
                        <a:pt x="823" y="660"/>
                        <a:pt x="820" y="667"/>
                        <a:pt x="812" y="665"/>
                      </a:cubicBezTo>
                      <a:cubicBezTo>
                        <a:pt x="804" y="663"/>
                        <a:pt x="792" y="652"/>
                        <a:pt x="789" y="638"/>
                      </a:cubicBezTo>
                      <a:close/>
                      <a:moveTo>
                        <a:pt x="837" y="683"/>
                      </a:moveTo>
                      <a:cubicBezTo>
                        <a:pt x="836" y="684"/>
                        <a:pt x="834" y="684"/>
                        <a:pt x="833" y="683"/>
                      </a:cubicBezTo>
                      <a:cubicBezTo>
                        <a:pt x="832" y="682"/>
                        <a:pt x="831" y="680"/>
                        <a:pt x="831" y="678"/>
                      </a:cubicBezTo>
                      <a:cubicBezTo>
                        <a:pt x="831" y="675"/>
                        <a:pt x="834" y="674"/>
                        <a:pt x="836" y="674"/>
                      </a:cubicBezTo>
                      <a:cubicBezTo>
                        <a:pt x="839" y="674"/>
                        <a:pt x="840" y="677"/>
                        <a:pt x="841" y="678"/>
                      </a:cubicBezTo>
                      <a:cubicBezTo>
                        <a:pt x="843" y="680"/>
                        <a:pt x="846" y="680"/>
                        <a:pt x="849" y="678"/>
                      </a:cubicBezTo>
                      <a:cubicBezTo>
                        <a:pt x="852" y="675"/>
                        <a:pt x="853" y="672"/>
                        <a:pt x="852" y="668"/>
                      </a:cubicBezTo>
                      <a:cubicBezTo>
                        <a:pt x="851" y="666"/>
                        <a:pt x="849" y="664"/>
                        <a:pt x="847" y="665"/>
                      </a:cubicBezTo>
                      <a:cubicBezTo>
                        <a:pt x="849" y="666"/>
                        <a:pt x="849" y="670"/>
                        <a:pt x="846" y="671"/>
                      </a:cubicBezTo>
                      <a:cubicBezTo>
                        <a:pt x="844" y="671"/>
                        <a:pt x="841" y="670"/>
                        <a:pt x="837" y="670"/>
                      </a:cubicBezTo>
                      <a:cubicBezTo>
                        <a:pt x="834" y="669"/>
                        <a:pt x="830" y="669"/>
                        <a:pt x="827" y="670"/>
                      </a:cubicBezTo>
                      <a:cubicBezTo>
                        <a:pt x="822" y="673"/>
                        <a:pt x="820" y="681"/>
                        <a:pt x="824" y="686"/>
                      </a:cubicBezTo>
                      <a:cubicBezTo>
                        <a:pt x="826" y="688"/>
                        <a:pt x="829" y="689"/>
                        <a:pt x="832" y="690"/>
                      </a:cubicBezTo>
                      <a:cubicBezTo>
                        <a:pt x="835" y="690"/>
                        <a:pt x="844" y="689"/>
                        <a:pt x="847" y="692"/>
                      </a:cubicBezTo>
                      <a:cubicBezTo>
                        <a:pt x="850" y="695"/>
                        <a:pt x="849" y="697"/>
                        <a:pt x="847" y="698"/>
                      </a:cubicBezTo>
                      <a:cubicBezTo>
                        <a:pt x="849" y="700"/>
                        <a:pt x="853" y="698"/>
                        <a:pt x="854" y="695"/>
                      </a:cubicBezTo>
                      <a:cubicBezTo>
                        <a:pt x="855" y="690"/>
                        <a:pt x="852" y="684"/>
                        <a:pt x="846" y="682"/>
                      </a:cubicBezTo>
                      <a:cubicBezTo>
                        <a:pt x="843" y="681"/>
                        <a:pt x="841" y="682"/>
                        <a:pt x="837" y="683"/>
                      </a:cubicBezTo>
                      <a:close/>
                      <a:moveTo>
                        <a:pt x="837" y="682"/>
                      </a:moveTo>
                      <a:cubicBezTo>
                        <a:pt x="834" y="683"/>
                        <a:pt x="832" y="682"/>
                        <a:pt x="832" y="680"/>
                      </a:cubicBezTo>
                      <a:cubicBezTo>
                        <a:pt x="831" y="676"/>
                        <a:pt x="836" y="674"/>
                        <a:pt x="838" y="676"/>
                      </a:cubicBezTo>
                      <a:cubicBezTo>
                        <a:pt x="840" y="677"/>
                        <a:pt x="840" y="679"/>
                        <a:pt x="843" y="680"/>
                      </a:cubicBezTo>
                      <a:cubicBezTo>
                        <a:pt x="840" y="680"/>
                        <a:pt x="839" y="682"/>
                        <a:pt x="837" y="682"/>
                      </a:cubicBezTo>
                      <a:close/>
                      <a:moveTo>
                        <a:pt x="821" y="680"/>
                      </a:moveTo>
                      <a:cubicBezTo>
                        <a:pt x="820" y="677"/>
                        <a:pt x="822" y="673"/>
                        <a:pt x="824" y="671"/>
                      </a:cubicBezTo>
                      <a:cubicBezTo>
                        <a:pt x="823" y="668"/>
                        <a:pt x="815" y="668"/>
                        <a:pt x="814" y="674"/>
                      </a:cubicBezTo>
                      <a:cubicBezTo>
                        <a:pt x="814" y="678"/>
                        <a:pt x="817" y="681"/>
                        <a:pt x="821" y="680"/>
                      </a:cubicBezTo>
                      <a:close/>
                      <a:moveTo>
                        <a:pt x="813" y="673"/>
                      </a:moveTo>
                      <a:cubicBezTo>
                        <a:pt x="813" y="673"/>
                        <a:pt x="813" y="672"/>
                        <a:pt x="814" y="671"/>
                      </a:cubicBezTo>
                      <a:cubicBezTo>
                        <a:pt x="806" y="669"/>
                        <a:pt x="799" y="664"/>
                        <a:pt x="794" y="657"/>
                      </a:cubicBezTo>
                      <a:cubicBezTo>
                        <a:pt x="785" y="645"/>
                        <a:pt x="789" y="631"/>
                        <a:pt x="778" y="612"/>
                      </a:cubicBezTo>
                      <a:cubicBezTo>
                        <a:pt x="773" y="603"/>
                        <a:pt x="767" y="597"/>
                        <a:pt x="762" y="593"/>
                      </a:cubicBezTo>
                      <a:cubicBezTo>
                        <a:pt x="749" y="583"/>
                        <a:pt x="732" y="579"/>
                        <a:pt x="721" y="566"/>
                      </a:cubicBezTo>
                      <a:cubicBezTo>
                        <a:pt x="727" y="570"/>
                        <a:pt x="736" y="568"/>
                        <a:pt x="736" y="558"/>
                      </a:cubicBezTo>
                      <a:cubicBezTo>
                        <a:pt x="736" y="551"/>
                        <a:pt x="727" y="541"/>
                        <a:pt x="739" y="529"/>
                      </a:cubicBezTo>
                      <a:cubicBezTo>
                        <a:pt x="730" y="531"/>
                        <a:pt x="722" y="536"/>
                        <a:pt x="718" y="544"/>
                      </a:cubicBezTo>
                      <a:cubicBezTo>
                        <a:pt x="716" y="549"/>
                        <a:pt x="715" y="554"/>
                        <a:pt x="716" y="559"/>
                      </a:cubicBezTo>
                      <a:cubicBezTo>
                        <a:pt x="722" y="582"/>
                        <a:pt x="757" y="585"/>
                        <a:pt x="767" y="602"/>
                      </a:cubicBezTo>
                      <a:cubicBezTo>
                        <a:pt x="767" y="601"/>
                        <a:pt x="766" y="600"/>
                        <a:pt x="766" y="600"/>
                      </a:cubicBezTo>
                      <a:cubicBezTo>
                        <a:pt x="753" y="585"/>
                        <a:pt x="729" y="586"/>
                        <a:pt x="717" y="600"/>
                      </a:cubicBezTo>
                      <a:cubicBezTo>
                        <a:pt x="710" y="607"/>
                        <a:pt x="707" y="617"/>
                        <a:pt x="709" y="628"/>
                      </a:cubicBezTo>
                      <a:cubicBezTo>
                        <a:pt x="711" y="639"/>
                        <a:pt x="719" y="649"/>
                        <a:pt x="730" y="653"/>
                      </a:cubicBezTo>
                      <a:cubicBezTo>
                        <a:pt x="741" y="657"/>
                        <a:pt x="753" y="655"/>
                        <a:pt x="760" y="644"/>
                      </a:cubicBezTo>
                      <a:cubicBezTo>
                        <a:pt x="765" y="638"/>
                        <a:pt x="764" y="630"/>
                        <a:pt x="760" y="624"/>
                      </a:cubicBezTo>
                      <a:cubicBezTo>
                        <a:pt x="754" y="615"/>
                        <a:pt x="744" y="614"/>
                        <a:pt x="738" y="618"/>
                      </a:cubicBezTo>
                      <a:cubicBezTo>
                        <a:pt x="730" y="622"/>
                        <a:pt x="727" y="632"/>
                        <a:pt x="733" y="640"/>
                      </a:cubicBezTo>
                      <a:cubicBezTo>
                        <a:pt x="727" y="630"/>
                        <a:pt x="731" y="622"/>
                        <a:pt x="739" y="619"/>
                      </a:cubicBezTo>
                      <a:cubicBezTo>
                        <a:pt x="745" y="617"/>
                        <a:pt x="753" y="618"/>
                        <a:pt x="758" y="625"/>
                      </a:cubicBezTo>
                      <a:cubicBezTo>
                        <a:pt x="761" y="630"/>
                        <a:pt x="762" y="637"/>
                        <a:pt x="758" y="643"/>
                      </a:cubicBezTo>
                      <a:cubicBezTo>
                        <a:pt x="751" y="652"/>
                        <a:pt x="741" y="653"/>
                        <a:pt x="731" y="650"/>
                      </a:cubicBezTo>
                      <a:cubicBezTo>
                        <a:pt x="721" y="646"/>
                        <a:pt x="715" y="637"/>
                        <a:pt x="712" y="627"/>
                      </a:cubicBezTo>
                      <a:cubicBezTo>
                        <a:pt x="710" y="617"/>
                        <a:pt x="714" y="607"/>
                        <a:pt x="720" y="601"/>
                      </a:cubicBezTo>
                      <a:cubicBezTo>
                        <a:pt x="732" y="589"/>
                        <a:pt x="753" y="588"/>
                        <a:pt x="765" y="601"/>
                      </a:cubicBezTo>
                      <a:cubicBezTo>
                        <a:pt x="774" y="612"/>
                        <a:pt x="775" y="623"/>
                        <a:pt x="771" y="636"/>
                      </a:cubicBezTo>
                      <a:cubicBezTo>
                        <a:pt x="763" y="657"/>
                        <a:pt x="743" y="674"/>
                        <a:pt x="726" y="675"/>
                      </a:cubicBezTo>
                      <a:cubicBezTo>
                        <a:pt x="717" y="676"/>
                        <a:pt x="706" y="670"/>
                        <a:pt x="707" y="660"/>
                      </a:cubicBezTo>
                      <a:cubicBezTo>
                        <a:pt x="708" y="653"/>
                        <a:pt x="712" y="650"/>
                        <a:pt x="720" y="651"/>
                      </a:cubicBezTo>
                      <a:cubicBezTo>
                        <a:pt x="713" y="643"/>
                        <a:pt x="698" y="649"/>
                        <a:pt x="695" y="662"/>
                      </a:cubicBezTo>
                      <a:cubicBezTo>
                        <a:pt x="691" y="675"/>
                        <a:pt x="697" y="684"/>
                        <a:pt x="704" y="690"/>
                      </a:cubicBezTo>
                      <a:cubicBezTo>
                        <a:pt x="715" y="698"/>
                        <a:pt x="732" y="697"/>
                        <a:pt x="746" y="687"/>
                      </a:cubicBezTo>
                      <a:cubicBezTo>
                        <a:pt x="760" y="676"/>
                        <a:pt x="770" y="659"/>
                        <a:pt x="773" y="642"/>
                      </a:cubicBezTo>
                      <a:cubicBezTo>
                        <a:pt x="773" y="644"/>
                        <a:pt x="773" y="646"/>
                        <a:pt x="772" y="649"/>
                      </a:cubicBezTo>
                      <a:cubicBezTo>
                        <a:pt x="766" y="678"/>
                        <a:pt x="746" y="700"/>
                        <a:pt x="716" y="708"/>
                      </a:cubicBezTo>
                      <a:cubicBezTo>
                        <a:pt x="694" y="713"/>
                        <a:pt x="674" y="707"/>
                        <a:pt x="659" y="690"/>
                      </a:cubicBezTo>
                      <a:cubicBezTo>
                        <a:pt x="650" y="679"/>
                        <a:pt x="645" y="667"/>
                        <a:pt x="643" y="654"/>
                      </a:cubicBezTo>
                      <a:cubicBezTo>
                        <a:pt x="641" y="640"/>
                        <a:pt x="642" y="626"/>
                        <a:pt x="647" y="613"/>
                      </a:cubicBezTo>
                      <a:cubicBezTo>
                        <a:pt x="650" y="607"/>
                        <a:pt x="652" y="602"/>
                        <a:pt x="657" y="597"/>
                      </a:cubicBezTo>
                      <a:cubicBezTo>
                        <a:pt x="665" y="588"/>
                        <a:pt x="677" y="582"/>
                        <a:pt x="689" y="582"/>
                      </a:cubicBezTo>
                      <a:cubicBezTo>
                        <a:pt x="699" y="582"/>
                        <a:pt x="707" y="586"/>
                        <a:pt x="713" y="594"/>
                      </a:cubicBezTo>
                      <a:cubicBezTo>
                        <a:pt x="718" y="582"/>
                        <a:pt x="700" y="561"/>
                        <a:pt x="681" y="575"/>
                      </a:cubicBezTo>
                      <a:cubicBezTo>
                        <a:pt x="669" y="567"/>
                        <a:pt x="655" y="586"/>
                        <a:pt x="649" y="601"/>
                      </a:cubicBezTo>
                      <a:cubicBezTo>
                        <a:pt x="655" y="582"/>
                        <a:pt x="674" y="561"/>
                        <a:pt x="684" y="551"/>
                      </a:cubicBezTo>
                      <a:cubicBezTo>
                        <a:pt x="683" y="551"/>
                        <a:pt x="682" y="550"/>
                        <a:pt x="682" y="549"/>
                      </a:cubicBezTo>
                      <a:cubicBezTo>
                        <a:pt x="678" y="553"/>
                        <a:pt x="673" y="558"/>
                        <a:pt x="668" y="564"/>
                      </a:cubicBezTo>
                      <a:cubicBezTo>
                        <a:pt x="671" y="554"/>
                        <a:pt x="669" y="542"/>
                        <a:pt x="661" y="534"/>
                      </a:cubicBezTo>
                      <a:cubicBezTo>
                        <a:pt x="647" y="519"/>
                        <a:pt x="622" y="517"/>
                        <a:pt x="609" y="496"/>
                      </a:cubicBezTo>
                      <a:cubicBezTo>
                        <a:pt x="613" y="518"/>
                        <a:pt x="635" y="530"/>
                        <a:pt x="644" y="540"/>
                      </a:cubicBezTo>
                      <a:cubicBezTo>
                        <a:pt x="664" y="559"/>
                        <a:pt x="659" y="571"/>
                        <a:pt x="651" y="590"/>
                      </a:cubicBezTo>
                      <a:cubicBezTo>
                        <a:pt x="651" y="586"/>
                        <a:pt x="651" y="583"/>
                        <a:pt x="651" y="579"/>
                      </a:cubicBezTo>
                      <a:cubicBezTo>
                        <a:pt x="650" y="558"/>
                        <a:pt x="637" y="538"/>
                        <a:pt x="618" y="531"/>
                      </a:cubicBezTo>
                      <a:cubicBezTo>
                        <a:pt x="603" y="524"/>
                        <a:pt x="586" y="527"/>
                        <a:pt x="573" y="538"/>
                      </a:cubicBezTo>
                      <a:cubicBezTo>
                        <a:pt x="557" y="552"/>
                        <a:pt x="551" y="574"/>
                        <a:pt x="559" y="594"/>
                      </a:cubicBezTo>
                      <a:cubicBezTo>
                        <a:pt x="563" y="603"/>
                        <a:pt x="570" y="610"/>
                        <a:pt x="578" y="613"/>
                      </a:cubicBezTo>
                      <a:cubicBezTo>
                        <a:pt x="593" y="620"/>
                        <a:pt x="607" y="615"/>
                        <a:pt x="616" y="603"/>
                      </a:cubicBezTo>
                      <a:cubicBezTo>
                        <a:pt x="601" y="609"/>
                        <a:pt x="595" y="597"/>
                        <a:pt x="589" y="594"/>
                      </a:cubicBezTo>
                      <a:cubicBezTo>
                        <a:pt x="575" y="589"/>
                        <a:pt x="571" y="608"/>
                        <a:pt x="584" y="614"/>
                      </a:cubicBezTo>
                      <a:cubicBezTo>
                        <a:pt x="586" y="615"/>
                        <a:pt x="587" y="615"/>
                        <a:pt x="589" y="616"/>
                      </a:cubicBezTo>
                      <a:cubicBezTo>
                        <a:pt x="577" y="614"/>
                        <a:pt x="566" y="606"/>
                        <a:pt x="561" y="593"/>
                      </a:cubicBezTo>
                      <a:cubicBezTo>
                        <a:pt x="554" y="574"/>
                        <a:pt x="559" y="553"/>
                        <a:pt x="575" y="540"/>
                      </a:cubicBezTo>
                      <a:cubicBezTo>
                        <a:pt x="587" y="530"/>
                        <a:pt x="602" y="528"/>
                        <a:pt x="616" y="534"/>
                      </a:cubicBezTo>
                      <a:cubicBezTo>
                        <a:pt x="633" y="541"/>
                        <a:pt x="645" y="559"/>
                        <a:pt x="646" y="579"/>
                      </a:cubicBezTo>
                      <a:cubicBezTo>
                        <a:pt x="646" y="586"/>
                        <a:pt x="645" y="593"/>
                        <a:pt x="643" y="600"/>
                      </a:cubicBezTo>
                      <a:cubicBezTo>
                        <a:pt x="644" y="596"/>
                        <a:pt x="644" y="591"/>
                        <a:pt x="643" y="586"/>
                      </a:cubicBezTo>
                      <a:cubicBezTo>
                        <a:pt x="640" y="574"/>
                        <a:pt x="630" y="563"/>
                        <a:pt x="616" y="565"/>
                      </a:cubicBezTo>
                      <a:cubicBezTo>
                        <a:pt x="611" y="566"/>
                        <a:pt x="606" y="570"/>
                        <a:pt x="605" y="576"/>
                      </a:cubicBezTo>
                      <a:cubicBezTo>
                        <a:pt x="603" y="580"/>
                        <a:pt x="604" y="585"/>
                        <a:pt x="607" y="588"/>
                      </a:cubicBezTo>
                      <a:cubicBezTo>
                        <a:pt x="610" y="592"/>
                        <a:pt x="614" y="594"/>
                        <a:pt x="619" y="594"/>
                      </a:cubicBezTo>
                      <a:cubicBezTo>
                        <a:pt x="625" y="594"/>
                        <a:pt x="630" y="589"/>
                        <a:pt x="630" y="583"/>
                      </a:cubicBezTo>
                      <a:cubicBezTo>
                        <a:pt x="630" y="579"/>
                        <a:pt x="628" y="576"/>
                        <a:pt x="624" y="575"/>
                      </a:cubicBezTo>
                      <a:cubicBezTo>
                        <a:pt x="622" y="574"/>
                        <a:pt x="620" y="575"/>
                        <a:pt x="619" y="577"/>
                      </a:cubicBezTo>
                      <a:cubicBezTo>
                        <a:pt x="620" y="577"/>
                        <a:pt x="622" y="577"/>
                        <a:pt x="624" y="578"/>
                      </a:cubicBezTo>
                      <a:cubicBezTo>
                        <a:pt x="627" y="579"/>
                        <a:pt x="627" y="583"/>
                        <a:pt x="624" y="585"/>
                      </a:cubicBezTo>
                      <a:cubicBezTo>
                        <a:pt x="622" y="586"/>
                        <a:pt x="620" y="587"/>
                        <a:pt x="617" y="586"/>
                      </a:cubicBezTo>
                      <a:cubicBezTo>
                        <a:pt x="614" y="585"/>
                        <a:pt x="612" y="582"/>
                        <a:pt x="613" y="579"/>
                      </a:cubicBezTo>
                      <a:cubicBezTo>
                        <a:pt x="613" y="575"/>
                        <a:pt x="616" y="572"/>
                        <a:pt x="620" y="571"/>
                      </a:cubicBezTo>
                      <a:cubicBezTo>
                        <a:pt x="631" y="569"/>
                        <a:pt x="640" y="581"/>
                        <a:pt x="641" y="591"/>
                      </a:cubicBezTo>
                      <a:cubicBezTo>
                        <a:pt x="644" y="603"/>
                        <a:pt x="639" y="615"/>
                        <a:pt x="638" y="626"/>
                      </a:cubicBezTo>
                      <a:cubicBezTo>
                        <a:pt x="636" y="639"/>
                        <a:pt x="636" y="652"/>
                        <a:pt x="643" y="668"/>
                      </a:cubicBezTo>
                      <a:cubicBezTo>
                        <a:pt x="641" y="665"/>
                        <a:pt x="639" y="662"/>
                        <a:pt x="637" y="659"/>
                      </a:cubicBezTo>
                      <a:cubicBezTo>
                        <a:pt x="622" y="643"/>
                        <a:pt x="602" y="636"/>
                        <a:pt x="581" y="644"/>
                      </a:cubicBezTo>
                      <a:cubicBezTo>
                        <a:pt x="561" y="651"/>
                        <a:pt x="548" y="668"/>
                        <a:pt x="546" y="689"/>
                      </a:cubicBezTo>
                      <a:cubicBezTo>
                        <a:pt x="545" y="709"/>
                        <a:pt x="554" y="729"/>
                        <a:pt x="571" y="739"/>
                      </a:cubicBezTo>
                      <a:cubicBezTo>
                        <a:pt x="587" y="747"/>
                        <a:pt x="605" y="745"/>
                        <a:pt x="617" y="734"/>
                      </a:cubicBezTo>
                      <a:cubicBezTo>
                        <a:pt x="624" y="727"/>
                        <a:pt x="628" y="718"/>
                        <a:pt x="628" y="709"/>
                      </a:cubicBezTo>
                      <a:cubicBezTo>
                        <a:pt x="627" y="703"/>
                        <a:pt x="625" y="697"/>
                        <a:pt x="622" y="693"/>
                      </a:cubicBezTo>
                      <a:cubicBezTo>
                        <a:pt x="616" y="684"/>
                        <a:pt x="605" y="682"/>
                        <a:pt x="597" y="686"/>
                      </a:cubicBezTo>
                      <a:cubicBezTo>
                        <a:pt x="587" y="691"/>
                        <a:pt x="583" y="703"/>
                        <a:pt x="587" y="713"/>
                      </a:cubicBezTo>
                      <a:cubicBezTo>
                        <a:pt x="592" y="723"/>
                        <a:pt x="604" y="727"/>
                        <a:pt x="614" y="722"/>
                      </a:cubicBezTo>
                      <a:cubicBezTo>
                        <a:pt x="623" y="718"/>
                        <a:pt x="627" y="709"/>
                        <a:pt x="625" y="700"/>
                      </a:cubicBezTo>
                      <a:cubicBezTo>
                        <a:pt x="630" y="712"/>
                        <a:pt x="625" y="725"/>
                        <a:pt x="615" y="734"/>
                      </a:cubicBezTo>
                      <a:cubicBezTo>
                        <a:pt x="604" y="744"/>
                        <a:pt x="587" y="745"/>
                        <a:pt x="572" y="737"/>
                      </a:cubicBezTo>
                      <a:cubicBezTo>
                        <a:pt x="556" y="728"/>
                        <a:pt x="548" y="709"/>
                        <a:pt x="549" y="691"/>
                      </a:cubicBezTo>
                      <a:cubicBezTo>
                        <a:pt x="551" y="671"/>
                        <a:pt x="564" y="655"/>
                        <a:pt x="582" y="648"/>
                      </a:cubicBezTo>
                      <a:cubicBezTo>
                        <a:pt x="601" y="642"/>
                        <a:pt x="619" y="648"/>
                        <a:pt x="632" y="662"/>
                      </a:cubicBezTo>
                      <a:cubicBezTo>
                        <a:pt x="641" y="673"/>
                        <a:pt x="646" y="687"/>
                        <a:pt x="658" y="697"/>
                      </a:cubicBezTo>
                      <a:cubicBezTo>
                        <a:pt x="674" y="712"/>
                        <a:pt x="695" y="718"/>
                        <a:pt x="718" y="713"/>
                      </a:cubicBezTo>
                      <a:cubicBezTo>
                        <a:pt x="750" y="705"/>
                        <a:pt x="772" y="682"/>
                        <a:pt x="778" y="650"/>
                      </a:cubicBezTo>
                      <a:cubicBezTo>
                        <a:pt x="780" y="635"/>
                        <a:pt x="780" y="623"/>
                        <a:pt x="775" y="610"/>
                      </a:cubicBezTo>
                      <a:cubicBezTo>
                        <a:pt x="781" y="622"/>
                        <a:pt x="784" y="635"/>
                        <a:pt x="784" y="648"/>
                      </a:cubicBezTo>
                      <a:cubicBezTo>
                        <a:pt x="784" y="666"/>
                        <a:pt x="777" y="687"/>
                        <a:pt x="767" y="702"/>
                      </a:cubicBezTo>
                      <a:cubicBezTo>
                        <a:pt x="763" y="708"/>
                        <a:pt x="761" y="714"/>
                        <a:pt x="759" y="721"/>
                      </a:cubicBezTo>
                      <a:cubicBezTo>
                        <a:pt x="758" y="723"/>
                        <a:pt x="758" y="725"/>
                        <a:pt x="757" y="727"/>
                      </a:cubicBezTo>
                      <a:cubicBezTo>
                        <a:pt x="757" y="730"/>
                        <a:pt x="757" y="733"/>
                        <a:pt x="756" y="737"/>
                      </a:cubicBezTo>
                      <a:cubicBezTo>
                        <a:pt x="756" y="738"/>
                        <a:pt x="757" y="749"/>
                        <a:pt x="759" y="749"/>
                      </a:cubicBezTo>
                      <a:cubicBezTo>
                        <a:pt x="760" y="748"/>
                        <a:pt x="760" y="742"/>
                        <a:pt x="760" y="741"/>
                      </a:cubicBezTo>
                      <a:cubicBezTo>
                        <a:pt x="760" y="736"/>
                        <a:pt x="760" y="732"/>
                        <a:pt x="761" y="728"/>
                      </a:cubicBezTo>
                      <a:cubicBezTo>
                        <a:pt x="761" y="726"/>
                        <a:pt x="762" y="724"/>
                        <a:pt x="762" y="722"/>
                      </a:cubicBezTo>
                      <a:cubicBezTo>
                        <a:pt x="764" y="715"/>
                        <a:pt x="766" y="710"/>
                        <a:pt x="770" y="703"/>
                      </a:cubicBezTo>
                      <a:cubicBezTo>
                        <a:pt x="770" y="703"/>
                        <a:pt x="770" y="702"/>
                        <a:pt x="771" y="701"/>
                      </a:cubicBezTo>
                      <a:cubicBezTo>
                        <a:pt x="770" y="703"/>
                        <a:pt x="770" y="705"/>
                        <a:pt x="769" y="708"/>
                      </a:cubicBezTo>
                      <a:cubicBezTo>
                        <a:pt x="768" y="714"/>
                        <a:pt x="768" y="719"/>
                        <a:pt x="769" y="725"/>
                      </a:cubicBezTo>
                      <a:cubicBezTo>
                        <a:pt x="773" y="742"/>
                        <a:pt x="787" y="748"/>
                        <a:pt x="802" y="746"/>
                      </a:cubicBezTo>
                      <a:cubicBezTo>
                        <a:pt x="814" y="744"/>
                        <a:pt x="826" y="737"/>
                        <a:pt x="831" y="725"/>
                      </a:cubicBezTo>
                      <a:cubicBezTo>
                        <a:pt x="835" y="714"/>
                        <a:pt x="832" y="705"/>
                        <a:pt x="824" y="698"/>
                      </a:cubicBezTo>
                      <a:cubicBezTo>
                        <a:pt x="817" y="693"/>
                        <a:pt x="807" y="690"/>
                        <a:pt x="800" y="696"/>
                      </a:cubicBezTo>
                      <a:cubicBezTo>
                        <a:pt x="796" y="699"/>
                        <a:pt x="794" y="703"/>
                        <a:pt x="794" y="708"/>
                      </a:cubicBezTo>
                      <a:cubicBezTo>
                        <a:pt x="794" y="711"/>
                        <a:pt x="796" y="714"/>
                        <a:pt x="798" y="716"/>
                      </a:cubicBezTo>
                      <a:cubicBezTo>
                        <a:pt x="801" y="718"/>
                        <a:pt x="804" y="718"/>
                        <a:pt x="808" y="717"/>
                      </a:cubicBezTo>
                      <a:cubicBezTo>
                        <a:pt x="811" y="716"/>
                        <a:pt x="814" y="714"/>
                        <a:pt x="815" y="710"/>
                      </a:cubicBezTo>
                      <a:cubicBezTo>
                        <a:pt x="815" y="706"/>
                        <a:pt x="813" y="702"/>
                        <a:pt x="809" y="701"/>
                      </a:cubicBezTo>
                      <a:cubicBezTo>
                        <a:pt x="805" y="699"/>
                        <a:pt x="800" y="702"/>
                        <a:pt x="798" y="706"/>
                      </a:cubicBezTo>
                      <a:cubicBezTo>
                        <a:pt x="797" y="710"/>
                        <a:pt x="799" y="715"/>
                        <a:pt x="804" y="717"/>
                      </a:cubicBezTo>
                      <a:cubicBezTo>
                        <a:pt x="805" y="717"/>
                        <a:pt x="807" y="717"/>
                        <a:pt x="808" y="717"/>
                      </a:cubicBezTo>
                      <a:cubicBezTo>
                        <a:pt x="808" y="717"/>
                        <a:pt x="808" y="717"/>
                        <a:pt x="808" y="717"/>
                      </a:cubicBezTo>
                      <a:cubicBezTo>
                        <a:pt x="804" y="718"/>
                        <a:pt x="801" y="717"/>
                        <a:pt x="798" y="715"/>
                      </a:cubicBezTo>
                      <a:cubicBezTo>
                        <a:pt x="796" y="714"/>
                        <a:pt x="795" y="711"/>
                        <a:pt x="795" y="708"/>
                      </a:cubicBezTo>
                      <a:cubicBezTo>
                        <a:pt x="794" y="704"/>
                        <a:pt x="797" y="699"/>
                        <a:pt x="800" y="697"/>
                      </a:cubicBezTo>
                      <a:cubicBezTo>
                        <a:pt x="807" y="692"/>
                        <a:pt x="817" y="694"/>
                        <a:pt x="823" y="699"/>
                      </a:cubicBezTo>
                      <a:cubicBezTo>
                        <a:pt x="831" y="705"/>
                        <a:pt x="833" y="714"/>
                        <a:pt x="829" y="724"/>
                      </a:cubicBezTo>
                      <a:cubicBezTo>
                        <a:pt x="825" y="735"/>
                        <a:pt x="812" y="742"/>
                        <a:pt x="800" y="743"/>
                      </a:cubicBezTo>
                      <a:cubicBezTo>
                        <a:pt x="788" y="745"/>
                        <a:pt x="775" y="739"/>
                        <a:pt x="772" y="725"/>
                      </a:cubicBezTo>
                      <a:cubicBezTo>
                        <a:pt x="771" y="719"/>
                        <a:pt x="772" y="714"/>
                        <a:pt x="773" y="708"/>
                      </a:cubicBezTo>
                      <a:cubicBezTo>
                        <a:pt x="774" y="705"/>
                        <a:pt x="775" y="701"/>
                        <a:pt x="776" y="698"/>
                      </a:cubicBezTo>
                      <a:cubicBezTo>
                        <a:pt x="779" y="690"/>
                        <a:pt x="783" y="680"/>
                        <a:pt x="785" y="670"/>
                      </a:cubicBezTo>
                      <a:cubicBezTo>
                        <a:pt x="787" y="664"/>
                        <a:pt x="788" y="658"/>
                        <a:pt x="788" y="652"/>
                      </a:cubicBezTo>
                      <a:cubicBezTo>
                        <a:pt x="789" y="655"/>
                        <a:pt x="791" y="658"/>
                        <a:pt x="793" y="660"/>
                      </a:cubicBezTo>
                      <a:cubicBezTo>
                        <a:pt x="799" y="666"/>
                        <a:pt x="806" y="672"/>
                        <a:pt x="813" y="673"/>
                      </a:cubicBezTo>
                      <a:close/>
                      <a:moveTo>
                        <a:pt x="764" y="792"/>
                      </a:moveTo>
                      <a:cubicBezTo>
                        <a:pt x="761" y="789"/>
                        <a:pt x="761" y="785"/>
                        <a:pt x="764" y="782"/>
                      </a:cubicBezTo>
                      <a:cubicBezTo>
                        <a:pt x="769" y="778"/>
                        <a:pt x="776" y="783"/>
                        <a:pt x="775" y="788"/>
                      </a:cubicBezTo>
                      <a:cubicBezTo>
                        <a:pt x="774" y="793"/>
                        <a:pt x="771" y="794"/>
                        <a:pt x="773" y="800"/>
                      </a:cubicBezTo>
                      <a:cubicBezTo>
                        <a:pt x="770" y="795"/>
                        <a:pt x="767" y="795"/>
                        <a:pt x="764" y="792"/>
                      </a:cubicBezTo>
                      <a:close/>
                      <a:moveTo>
                        <a:pt x="763" y="706"/>
                      </a:moveTo>
                      <a:cubicBezTo>
                        <a:pt x="756" y="718"/>
                        <a:pt x="740" y="723"/>
                        <a:pt x="731" y="721"/>
                      </a:cubicBezTo>
                      <a:cubicBezTo>
                        <a:pt x="723" y="719"/>
                        <a:pt x="715" y="716"/>
                        <a:pt x="708" y="719"/>
                      </a:cubicBezTo>
                      <a:cubicBezTo>
                        <a:pt x="702" y="722"/>
                        <a:pt x="696" y="729"/>
                        <a:pt x="699" y="734"/>
                      </a:cubicBezTo>
                      <a:cubicBezTo>
                        <a:pt x="700" y="729"/>
                        <a:pt x="706" y="727"/>
                        <a:pt x="712" y="727"/>
                      </a:cubicBezTo>
                      <a:cubicBezTo>
                        <a:pt x="716" y="727"/>
                        <a:pt x="720" y="727"/>
                        <a:pt x="724" y="724"/>
                      </a:cubicBezTo>
                      <a:cubicBezTo>
                        <a:pt x="731" y="731"/>
                        <a:pt x="740" y="730"/>
                        <a:pt x="746" y="726"/>
                      </a:cubicBezTo>
                      <a:cubicBezTo>
                        <a:pt x="753" y="723"/>
                        <a:pt x="760" y="715"/>
                        <a:pt x="763" y="706"/>
                      </a:cubicBezTo>
                      <a:close/>
                      <a:moveTo>
                        <a:pt x="836" y="796"/>
                      </a:moveTo>
                      <a:cubicBezTo>
                        <a:pt x="855" y="804"/>
                        <a:pt x="854" y="824"/>
                        <a:pt x="857" y="832"/>
                      </a:cubicBezTo>
                      <a:cubicBezTo>
                        <a:pt x="861" y="844"/>
                        <a:pt x="872" y="840"/>
                        <a:pt x="870" y="827"/>
                      </a:cubicBezTo>
                      <a:cubicBezTo>
                        <a:pt x="868" y="815"/>
                        <a:pt x="855" y="799"/>
                        <a:pt x="836" y="796"/>
                      </a:cubicBezTo>
                      <a:close/>
                      <a:moveTo>
                        <a:pt x="754" y="766"/>
                      </a:moveTo>
                      <a:cubicBezTo>
                        <a:pt x="758" y="761"/>
                        <a:pt x="766" y="762"/>
                        <a:pt x="770" y="763"/>
                      </a:cubicBezTo>
                      <a:cubicBezTo>
                        <a:pt x="775" y="758"/>
                        <a:pt x="767" y="747"/>
                        <a:pt x="758" y="751"/>
                      </a:cubicBezTo>
                      <a:cubicBezTo>
                        <a:pt x="752" y="753"/>
                        <a:pt x="750" y="761"/>
                        <a:pt x="754" y="766"/>
                      </a:cubicBezTo>
                      <a:close/>
                      <a:moveTo>
                        <a:pt x="759" y="718"/>
                      </a:moveTo>
                      <a:cubicBezTo>
                        <a:pt x="745" y="738"/>
                        <a:pt x="719" y="737"/>
                        <a:pt x="711" y="739"/>
                      </a:cubicBezTo>
                      <a:cubicBezTo>
                        <a:pt x="696" y="744"/>
                        <a:pt x="702" y="761"/>
                        <a:pt x="719" y="756"/>
                      </a:cubicBezTo>
                      <a:cubicBezTo>
                        <a:pt x="730" y="754"/>
                        <a:pt x="749" y="743"/>
                        <a:pt x="759" y="718"/>
                      </a:cubicBezTo>
                      <a:close/>
                      <a:moveTo>
                        <a:pt x="822" y="746"/>
                      </a:moveTo>
                      <a:cubicBezTo>
                        <a:pt x="827" y="736"/>
                        <a:pt x="833" y="727"/>
                        <a:pt x="843" y="722"/>
                      </a:cubicBezTo>
                      <a:cubicBezTo>
                        <a:pt x="852" y="718"/>
                        <a:pt x="863" y="718"/>
                        <a:pt x="871" y="725"/>
                      </a:cubicBezTo>
                      <a:cubicBezTo>
                        <a:pt x="876" y="729"/>
                        <a:pt x="879" y="734"/>
                        <a:pt x="880" y="740"/>
                      </a:cubicBezTo>
                      <a:cubicBezTo>
                        <a:pt x="882" y="747"/>
                        <a:pt x="882" y="752"/>
                        <a:pt x="880" y="758"/>
                      </a:cubicBezTo>
                      <a:cubicBezTo>
                        <a:pt x="878" y="765"/>
                        <a:pt x="876" y="769"/>
                        <a:pt x="872" y="774"/>
                      </a:cubicBezTo>
                      <a:cubicBezTo>
                        <a:pt x="870" y="776"/>
                        <a:pt x="868" y="778"/>
                        <a:pt x="866" y="780"/>
                      </a:cubicBezTo>
                      <a:cubicBezTo>
                        <a:pt x="860" y="785"/>
                        <a:pt x="854" y="788"/>
                        <a:pt x="847" y="791"/>
                      </a:cubicBezTo>
                      <a:cubicBezTo>
                        <a:pt x="837" y="794"/>
                        <a:pt x="828" y="795"/>
                        <a:pt x="817" y="793"/>
                      </a:cubicBezTo>
                      <a:cubicBezTo>
                        <a:pt x="816" y="793"/>
                        <a:pt x="816" y="793"/>
                        <a:pt x="815" y="792"/>
                      </a:cubicBezTo>
                      <a:cubicBezTo>
                        <a:pt x="820" y="798"/>
                        <a:pt x="824" y="805"/>
                        <a:pt x="826" y="813"/>
                      </a:cubicBezTo>
                      <a:cubicBezTo>
                        <a:pt x="828" y="822"/>
                        <a:pt x="827" y="832"/>
                        <a:pt x="821" y="839"/>
                      </a:cubicBezTo>
                      <a:cubicBezTo>
                        <a:pt x="819" y="842"/>
                        <a:pt x="816" y="845"/>
                        <a:pt x="812" y="847"/>
                      </a:cubicBezTo>
                      <a:cubicBezTo>
                        <a:pt x="815" y="845"/>
                        <a:pt x="818" y="842"/>
                        <a:pt x="820" y="839"/>
                      </a:cubicBezTo>
                      <a:cubicBezTo>
                        <a:pt x="825" y="831"/>
                        <a:pt x="825" y="822"/>
                        <a:pt x="823" y="813"/>
                      </a:cubicBezTo>
                      <a:cubicBezTo>
                        <a:pt x="821" y="807"/>
                        <a:pt x="819" y="802"/>
                        <a:pt x="815" y="798"/>
                      </a:cubicBezTo>
                      <a:cubicBezTo>
                        <a:pt x="808" y="789"/>
                        <a:pt x="800" y="785"/>
                        <a:pt x="792" y="778"/>
                      </a:cubicBezTo>
                      <a:cubicBezTo>
                        <a:pt x="791" y="777"/>
                        <a:pt x="791" y="777"/>
                        <a:pt x="791" y="777"/>
                      </a:cubicBezTo>
                      <a:cubicBezTo>
                        <a:pt x="787" y="773"/>
                        <a:pt x="784" y="768"/>
                        <a:pt x="781" y="763"/>
                      </a:cubicBezTo>
                      <a:cubicBezTo>
                        <a:pt x="780" y="762"/>
                        <a:pt x="773" y="749"/>
                        <a:pt x="774" y="748"/>
                      </a:cubicBezTo>
                      <a:cubicBezTo>
                        <a:pt x="776" y="748"/>
                        <a:pt x="780" y="756"/>
                        <a:pt x="781" y="757"/>
                      </a:cubicBezTo>
                      <a:cubicBezTo>
                        <a:pt x="785" y="764"/>
                        <a:pt x="789" y="769"/>
                        <a:pt x="794" y="775"/>
                      </a:cubicBezTo>
                      <a:cubicBezTo>
                        <a:pt x="794" y="775"/>
                        <a:pt x="794" y="775"/>
                        <a:pt x="794" y="775"/>
                      </a:cubicBezTo>
                      <a:cubicBezTo>
                        <a:pt x="802" y="782"/>
                        <a:pt x="808" y="787"/>
                        <a:pt x="818" y="790"/>
                      </a:cubicBezTo>
                      <a:cubicBezTo>
                        <a:pt x="829" y="793"/>
                        <a:pt x="843" y="792"/>
                        <a:pt x="852" y="784"/>
                      </a:cubicBezTo>
                      <a:cubicBezTo>
                        <a:pt x="857" y="780"/>
                        <a:pt x="862" y="770"/>
                        <a:pt x="857" y="764"/>
                      </a:cubicBezTo>
                      <a:cubicBezTo>
                        <a:pt x="856" y="762"/>
                        <a:pt x="853" y="761"/>
                        <a:pt x="850" y="762"/>
                      </a:cubicBezTo>
                      <a:cubicBezTo>
                        <a:pt x="848" y="763"/>
                        <a:pt x="847" y="765"/>
                        <a:pt x="847" y="768"/>
                      </a:cubicBezTo>
                      <a:cubicBezTo>
                        <a:pt x="848" y="770"/>
                        <a:pt x="849" y="771"/>
                        <a:pt x="850" y="771"/>
                      </a:cubicBezTo>
                      <a:cubicBezTo>
                        <a:pt x="852" y="772"/>
                        <a:pt x="854" y="771"/>
                        <a:pt x="854" y="769"/>
                      </a:cubicBezTo>
                      <a:cubicBezTo>
                        <a:pt x="854" y="768"/>
                        <a:pt x="854" y="766"/>
                        <a:pt x="853" y="766"/>
                      </a:cubicBezTo>
                      <a:cubicBezTo>
                        <a:pt x="855" y="765"/>
                        <a:pt x="856" y="767"/>
                        <a:pt x="856" y="768"/>
                      </a:cubicBezTo>
                      <a:cubicBezTo>
                        <a:pt x="857" y="771"/>
                        <a:pt x="856" y="773"/>
                        <a:pt x="854" y="775"/>
                      </a:cubicBezTo>
                      <a:cubicBezTo>
                        <a:pt x="850" y="777"/>
                        <a:pt x="845" y="775"/>
                        <a:pt x="843" y="771"/>
                      </a:cubicBezTo>
                      <a:cubicBezTo>
                        <a:pt x="841" y="768"/>
                        <a:pt x="841" y="765"/>
                        <a:pt x="842" y="762"/>
                      </a:cubicBezTo>
                      <a:cubicBezTo>
                        <a:pt x="844" y="759"/>
                        <a:pt x="846" y="757"/>
                        <a:pt x="849" y="757"/>
                      </a:cubicBezTo>
                      <a:cubicBezTo>
                        <a:pt x="853" y="756"/>
                        <a:pt x="857" y="757"/>
                        <a:pt x="860" y="760"/>
                      </a:cubicBezTo>
                      <a:cubicBezTo>
                        <a:pt x="866" y="767"/>
                        <a:pt x="862" y="778"/>
                        <a:pt x="855" y="784"/>
                      </a:cubicBezTo>
                      <a:cubicBezTo>
                        <a:pt x="853" y="785"/>
                        <a:pt x="851" y="787"/>
                        <a:pt x="848" y="788"/>
                      </a:cubicBezTo>
                      <a:cubicBezTo>
                        <a:pt x="857" y="785"/>
                        <a:pt x="864" y="780"/>
                        <a:pt x="870" y="773"/>
                      </a:cubicBezTo>
                      <a:cubicBezTo>
                        <a:pt x="874" y="768"/>
                        <a:pt x="877" y="764"/>
                        <a:pt x="879" y="758"/>
                      </a:cubicBezTo>
                      <a:cubicBezTo>
                        <a:pt x="880" y="752"/>
                        <a:pt x="880" y="747"/>
                        <a:pt x="879" y="740"/>
                      </a:cubicBezTo>
                      <a:cubicBezTo>
                        <a:pt x="878" y="737"/>
                        <a:pt x="877" y="734"/>
                        <a:pt x="875" y="731"/>
                      </a:cubicBezTo>
                      <a:cubicBezTo>
                        <a:pt x="875" y="731"/>
                        <a:pt x="875" y="731"/>
                        <a:pt x="875" y="731"/>
                      </a:cubicBezTo>
                      <a:cubicBezTo>
                        <a:pt x="879" y="740"/>
                        <a:pt x="874" y="750"/>
                        <a:pt x="861" y="748"/>
                      </a:cubicBezTo>
                      <a:cubicBezTo>
                        <a:pt x="852" y="746"/>
                        <a:pt x="840" y="732"/>
                        <a:pt x="822" y="746"/>
                      </a:cubicBezTo>
                      <a:close/>
                      <a:moveTo>
                        <a:pt x="820" y="838"/>
                      </a:moveTo>
                      <a:cubicBezTo>
                        <a:pt x="811" y="830"/>
                        <a:pt x="802" y="844"/>
                        <a:pt x="798" y="847"/>
                      </a:cubicBezTo>
                      <a:cubicBezTo>
                        <a:pt x="795" y="850"/>
                        <a:pt x="793" y="852"/>
                        <a:pt x="789" y="851"/>
                      </a:cubicBezTo>
                      <a:cubicBezTo>
                        <a:pt x="793" y="854"/>
                        <a:pt x="804" y="857"/>
                        <a:pt x="810" y="856"/>
                      </a:cubicBezTo>
                      <a:cubicBezTo>
                        <a:pt x="817" y="855"/>
                        <a:pt x="823" y="850"/>
                        <a:pt x="822" y="841"/>
                      </a:cubicBezTo>
                      <a:cubicBezTo>
                        <a:pt x="819" y="844"/>
                        <a:pt x="814" y="848"/>
                        <a:pt x="810" y="848"/>
                      </a:cubicBezTo>
                      <a:cubicBezTo>
                        <a:pt x="812" y="847"/>
                        <a:pt x="817" y="843"/>
                        <a:pt x="820" y="838"/>
                      </a:cubicBezTo>
                      <a:close/>
                      <a:moveTo>
                        <a:pt x="772" y="741"/>
                      </a:moveTo>
                      <a:cubicBezTo>
                        <a:pt x="792" y="757"/>
                        <a:pt x="813" y="753"/>
                        <a:pt x="825" y="757"/>
                      </a:cubicBezTo>
                      <a:cubicBezTo>
                        <a:pt x="837" y="762"/>
                        <a:pt x="832" y="776"/>
                        <a:pt x="817" y="775"/>
                      </a:cubicBezTo>
                      <a:cubicBezTo>
                        <a:pt x="801" y="773"/>
                        <a:pt x="783" y="757"/>
                        <a:pt x="772" y="741"/>
                      </a:cubicBezTo>
                      <a:close/>
                      <a:moveTo>
                        <a:pt x="842" y="796"/>
                      </a:moveTo>
                      <a:cubicBezTo>
                        <a:pt x="862" y="795"/>
                        <a:pt x="893" y="771"/>
                        <a:pt x="883" y="752"/>
                      </a:cubicBezTo>
                      <a:cubicBezTo>
                        <a:pt x="886" y="749"/>
                        <a:pt x="893" y="753"/>
                        <a:pt x="895" y="759"/>
                      </a:cubicBezTo>
                      <a:cubicBezTo>
                        <a:pt x="896" y="765"/>
                        <a:pt x="894" y="774"/>
                        <a:pt x="885" y="778"/>
                      </a:cubicBezTo>
                      <a:cubicBezTo>
                        <a:pt x="888" y="783"/>
                        <a:pt x="878" y="792"/>
                        <a:pt x="864" y="796"/>
                      </a:cubicBezTo>
                      <a:cubicBezTo>
                        <a:pt x="872" y="797"/>
                        <a:pt x="881" y="802"/>
                        <a:pt x="887" y="807"/>
                      </a:cubicBezTo>
                      <a:cubicBezTo>
                        <a:pt x="895" y="814"/>
                        <a:pt x="902" y="823"/>
                        <a:pt x="904" y="833"/>
                      </a:cubicBezTo>
                      <a:cubicBezTo>
                        <a:pt x="907" y="843"/>
                        <a:pt x="905" y="854"/>
                        <a:pt x="897" y="861"/>
                      </a:cubicBezTo>
                      <a:cubicBezTo>
                        <a:pt x="892" y="866"/>
                        <a:pt x="884" y="869"/>
                        <a:pt x="877" y="866"/>
                      </a:cubicBezTo>
                      <a:cubicBezTo>
                        <a:pt x="871" y="864"/>
                        <a:pt x="867" y="858"/>
                        <a:pt x="867" y="852"/>
                      </a:cubicBezTo>
                      <a:cubicBezTo>
                        <a:pt x="867" y="845"/>
                        <a:pt x="870" y="839"/>
                        <a:pt x="874" y="834"/>
                      </a:cubicBezTo>
                      <a:cubicBezTo>
                        <a:pt x="871" y="848"/>
                        <a:pt x="882" y="850"/>
                        <a:pt x="885" y="854"/>
                      </a:cubicBezTo>
                      <a:cubicBezTo>
                        <a:pt x="890" y="860"/>
                        <a:pt x="886" y="865"/>
                        <a:pt x="881" y="866"/>
                      </a:cubicBezTo>
                      <a:cubicBezTo>
                        <a:pt x="881" y="866"/>
                        <a:pt x="881" y="866"/>
                        <a:pt x="881" y="866"/>
                      </a:cubicBezTo>
                      <a:cubicBezTo>
                        <a:pt x="886" y="867"/>
                        <a:pt x="891" y="864"/>
                        <a:pt x="896" y="860"/>
                      </a:cubicBezTo>
                      <a:cubicBezTo>
                        <a:pt x="902" y="854"/>
                        <a:pt x="905" y="846"/>
                        <a:pt x="903" y="836"/>
                      </a:cubicBezTo>
                      <a:cubicBezTo>
                        <a:pt x="903" y="838"/>
                        <a:pt x="903" y="841"/>
                        <a:pt x="902" y="843"/>
                      </a:cubicBezTo>
                      <a:cubicBezTo>
                        <a:pt x="900" y="847"/>
                        <a:pt x="896" y="851"/>
                        <a:pt x="891" y="850"/>
                      </a:cubicBezTo>
                      <a:cubicBezTo>
                        <a:pt x="889" y="850"/>
                        <a:pt x="887" y="848"/>
                        <a:pt x="887" y="845"/>
                      </a:cubicBezTo>
                      <a:cubicBezTo>
                        <a:pt x="886" y="843"/>
                        <a:pt x="886" y="842"/>
                        <a:pt x="888" y="840"/>
                      </a:cubicBezTo>
                      <a:cubicBezTo>
                        <a:pt x="889" y="839"/>
                        <a:pt x="891" y="838"/>
                        <a:pt x="893" y="838"/>
                      </a:cubicBezTo>
                      <a:cubicBezTo>
                        <a:pt x="895" y="838"/>
                        <a:pt x="897" y="840"/>
                        <a:pt x="897" y="843"/>
                      </a:cubicBezTo>
                      <a:cubicBezTo>
                        <a:pt x="897" y="844"/>
                        <a:pt x="896" y="845"/>
                        <a:pt x="895" y="846"/>
                      </a:cubicBezTo>
                      <a:cubicBezTo>
                        <a:pt x="894" y="846"/>
                        <a:pt x="893" y="846"/>
                        <a:pt x="893" y="845"/>
                      </a:cubicBezTo>
                      <a:cubicBezTo>
                        <a:pt x="893" y="845"/>
                        <a:pt x="894" y="845"/>
                        <a:pt x="895" y="845"/>
                      </a:cubicBezTo>
                      <a:cubicBezTo>
                        <a:pt x="896" y="844"/>
                        <a:pt x="896" y="842"/>
                        <a:pt x="895" y="842"/>
                      </a:cubicBezTo>
                      <a:cubicBezTo>
                        <a:pt x="894" y="841"/>
                        <a:pt x="893" y="841"/>
                        <a:pt x="892" y="841"/>
                      </a:cubicBezTo>
                      <a:cubicBezTo>
                        <a:pt x="891" y="842"/>
                        <a:pt x="890" y="843"/>
                        <a:pt x="890" y="844"/>
                      </a:cubicBezTo>
                      <a:cubicBezTo>
                        <a:pt x="890" y="846"/>
                        <a:pt x="891" y="847"/>
                        <a:pt x="893" y="847"/>
                      </a:cubicBezTo>
                      <a:cubicBezTo>
                        <a:pt x="897" y="848"/>
                        <a:pt x="901" y="843"/>
                        <a:pt x="902" y="839"/>
                      </a:cubicBezTo>
                      <a:cubicBezTo>
                        <a:pt x="903" y="833"/>
                        <a:pt x="899" y="825"/>
                        <a:pt x="896" y="820"/>
                      </a:cubicBezTo>
                      <a:cubicBezTo>
                        <a:pt x="886" y="805"/>
                        <a:pt x="872" y="798"/>
                        <a:pt x="857" y="797"/>
                      </a:cubicBezTo>
                      <a:cubicBezTo>
                        <a:pt x="852" y="797"/>
                        <a:pt x="847" y="797"/>
                        <a:pt x="842" y="796"/>
                      </a:cubicBezTo>
                      <a:close/>
                      <a:moveTo>
                        <a:pt x="822" y="798"/>
                      </a:moveTo>
                      <a:cubicBezTo>
                        <a:pt x="832" y="798"/>
                        <a:pt x="836" y="815"/>
                        <a:pt x="834" y="825"/>
                      </a:cubicBezTo>
                      <a:cubicBezTo>
                        <a:pt x="832" y="836"/>
                        <a:pt x="827" y="849"/>
                        <a:pt x="835" y="860"/>
                      </a:cubicBezTo>
                      <a:cubicBezTo>
                        <a:pt x="839" y="866"/>
                        <a:pt x="846" y="869"/>
                        <a:pt x="853" y="868"/>
                      </a:cubicBezTo>
                      <a:cubicBezTo>
                        <a:pt x="857" y="867"/>
                        <a:pt x="860" y="864"/>
                        <a:pt x="860" y="859"/>
                      </a:cubicBezTo>
                      <a:cubicBezTo>
                        <a:pt x="858" y="862"/>
                        <a:pt x="852" y="864"/>
                        <a:pt x="848" y="861"/>
                      </a:cubicBezTo>
                      <a:cubicBezTo>
                        <a:pt x="844" y="859"/>
                        <a:pt x="843" y="853"/>
                        <a:pt x="845" y="848"/>
                      </a:cubicBezTo>
                      <a:cubicBezTo>
                        <a:pt x="848" y="838"/>
                        <a:pt x="852" y="829"/>
                        <a:pt x="851" y="819"/>
                      </a:cubicBezTo>
                      <a:cubicBezTo>
                        <a:pt x="849" y="806"/>
                        <a:pt x="837" y="795"/>
                        <a:pt x="822" y="798"/>
                      </a:cubicBezTo>
                      <a:close/>
                      <a:moveTo>
                        <a:pt x="775" y="804"/>
                      </a:moveTo>
                      <a:cubicBezTo>
                        <a:pt x="776" y="815"/>
                        <a:pt x="786" y="829"/>
                        <a:pt x="796" y="832"/>
                      </a:cubicBezTo>
                      <a:cubicBezTo>
                        <a:pt x="807" y="836"/>
                        <a:pt x="814" y="828"/>
                        <a:pt x="803" y="821"/>
                      </a:cubicBezTo>
                      <a:cubicBezTo>
                        <a:pt x="794" y="816"/>
                        <a:pt x="779" y="814"/>
                        <a:pt x="775" y="804"/>
                      </a:cubicBezTo>
                      <a:close/>
                      <a:moveTo>
                        <a:pt x="635" y="654"/>
                      </a:moveTo>
                      <a:cubicBezTo>
                        <a:pt x="614" y="630"/>
                        <a:pt x="563" y="628"/>
                        <a:pt x="555" y="659"/>
                      </a:cubicBezTo>
                      <a:cubicBezTo>
                        <a:pt x="549" y="657"/>
                        <a:pt x="547" y="646"/>
                        <a:pt x="552" y="639"/>
                      </a:cubicBezTo>
                      <a:cubicBezTo>
                        <a:pt x="557" y="630"/>
                        <a:pt x="570" y="626"/>
                        <a:pt x="582" y="632"/>
                      </a:cubicBezTo>
                      <a:cubicBezTo>
                        <a:pt x="587" y="621"/>
                        <a:pt x="622" y="626"/>
                        <a:pt x="635" y="654"/>
                      </a:cubicBezTo>
                      <a:close/>
                      <a:moveTo>
                        <a:pt x="705" y="535"/>
                      </a:moveTo>
                      <a:cubicBezTo>
                        <a:pt x="708" y="536"/>
                        <a:pt x="709" y="539"/>
                        <a:pt x="708" y="541"/>
                      </a:cubicBezTo>
                      <a:cubicBezTo>
                        <a:pt x="706" y="544"/>
                        <a:pt x="703" y="545"/>
                        <a:pt x="701" y="544"/>
                      </a:cubicBezTo>
                      <a:cubicBezTo>
                        <a:pt x="698" y="542"/>
                        <a:pt x="697" y="539"/>
                        <a:pt x="699" y="537"/>
                      </a:cubicBezTo>
                      <a:cubicBezTo>
                        <a:pt x="700" y="534"/>
                        <a:pt x="703" y="533"/>
                        <a:pt x="705" y="535"/>
                      </a:cubicBezTo>
                      <a:close/>
                      <a:moveTo>
                        <a:pt x="715" y="537"/>
                      </a:moveTo>
                      <a:cubicBezTo>
                        <a:pt x="717" y="538"/>
                        <a:pt x="718" y="540"/>
                        <a:pt x="717" y="542"/>
                      </a:cubicBezTo>
                      <a:cubicBezTo>
                        <a:pt x="716" y="544"/>
                        <a:pt x="713" y="545"/>
                        <a:pt x="711" y="544"/>
                      </a:cubicBezTo>
                      <a:cubicBezTo>
                        <a:pt x="709" y="543"/>
                        <a:pt x="709" y="540"/>
                        <a:pt x="710" y="538"/>
                      </a:cubicBezTo>
                      <a:cubicBezTo>
                        <a:pt x="711" y="537"/>
                        <a:pt x="713" y="536"/>
                        <a:pt x="715" y="537"/>
                      </a:cubicBezTo>
                      <a:close/>
                      <a:moveTo>
                        <a:pt x="693" y="538"/>
                      </a:moveTo>
                      <a:cubicBezTo>
                        <a:pt x="697" y="540"/>
                        <a:pt x="699" y="544"/>
                        <a:pt x="697" y="548"/>
                      </a:cubicBezTo>
                      <a:cubicBezTo>
                        <a:pt x="695" y="552"/>
                        <a:pt x="690" y="553"/>
                        <a:pt x="686" y="551"/>
                      </a:cubicBezTo>
                      <a:cubicBezTo>
                        <a:pt x="683" y="549"/>
                        <a:pt x="681" y="545"/>
                        <a:pt x="683" y="541"/>
                      </a:cubicBezTo>
                      <a:cubicBezTo>
                        <a:pt x="685" y="537"/>
                        <a:pt x="690" y="536"/>
                        <a:pt x="693" y="538"/>
                      </a:cubicBezTo>
                      <a:close/>
                      <a:moveTo>
                        <a:pt x="731" y="698"/>
                      </a:moveTo>
                      <a:cubicBezTo>
                        <a:pt x="723" y="706"/>
                        <a:pt x="707" y="710"/>
                        <a:pt x="692" y="706"/>
                      </a:cubicBezTo>
                      <a:cubicBezTo>
                        <a:pt x="682" y="704"/>
                        <a:pt x="671" y="697"/>
                        <a:pt x="665" y="689"/>
                      </a:cubicBezTo>
                      <a:cubicBezTo>
                        <a:pt x="662" y="684"/>
                        <a:pt x="660" y="679"/>
                        <a:pt x="659" y="673"/>
                      </a:cubicBezTo>
                      <a:cubicBezTo>
                        <a:pt x="659" y="665"/>
                        <a:pt x="664" y="657"/>
                        <a:pt x="669" y="654"/>
                      </a:cubicBezTo>
                      <a:cubicBezTo>
                        <a:pt x="676" y="651"/>
                        <a:pt x="684" y="655"/>
                        <a:pt x="684" y="662"/>
                      </a:cubicBezTo>
                      <a:cubicBezTo>
                        <a:pt x="674" y="659"/>
                        <a:pt x="668" y="668"/>
                        <a:pt x="670" y="678"/>
                      </a:cubicBezTo>
                      <a:cubicBezTo>
                        <a:pt x="672" y="688"/>
                        <a:pt x="684" y="699"/>
                        <a:pt x="694" y="702"/>
                      </a:cubicBezTo>
                      <a:cubicBezTo>
                        <a:pt x="713" y="707"/>
                        <a:pt x="724" y="702"/>
                        <a:pt x="731" y="698"/>
                      </a:cubicBezTo>
                      <a:close/>
                      <a:moveTo>
                        <a:pt x="652" y="673"/>
                      </a:moveTo>
                      <a:cubicBezTo>
                        <a:pt x="637" y="643"/>
                        <a:pt x="648" y="604"/>
                        <a:pt x="670" y="592"/>
                      </a:cubicBezTo>
                      <a:cubicBezTo>
                        <a:pt x="694" y="580"/>
                        <a:pt x="704" y="601"/>
                        <a:pt x="683" y="612"/>
                      </a:cubicBezTo>
                      <a:cubicBezTo>
                        <a:pt x="673" y="617"/>
                        <a:pt x="642" y="641"/>
                        <a:pt x="652" y="673"/>
                      </a:cubicBezTo>
                      <a:close/>
                      <a:moveTo>
                        <a:pt x="906" y="973"/>
                      </a:moveTo>
                      <a:cubicBezTo>
                        <a:pt x="887" y="957"/>
                        <a:pt x="866" y="962"/>
                        <a:pt x="855" y="958"/>
                      </a:cubicBezTo>
                      <a:cubicBezTo>
                        <a:pt x="842" y="953"/>
                        <a:pt x="847" y="939"/>
                        <a:pt x="862" y="940"/>
                      </a:cubicBezTo>
                      <a:cubicBezTo>
                        <a:pt x="878" y="942"/>
                        <a:pt x="895" y="957"/>
                        <a:pt x="906" y="973"/>
                      </a:cubicBezTo>
                      <a:close/>
                      <a:moveTo>
                        <a:pt x="856" y="904"/>
                      </a:moveTo>
                      <a:cubicBezTo>
                        <a:pt x="858" y="905"/>
                        <a:pt x="860" y="906"/>
                        <a:pt x="862" y="908"/>
                      </a:cubicBezTo>
                      <a:cubicBezTo>
                        <a:pt x="863" y="910"/>
                        <a:pt x="863" y="913"/>
                        <a:pt x="861" y="916"/>
                      </a:cubicBezTo>
                      <a:cubicBezTo>
                        <a:pt x="859" y="920"/>
                        <a:pt x="855" y="920"/>
                        <a:pt x="852" y="919"/>
                      </a:cubicBezTo>
                      <a:cubicBezTo>
                        <a:pt x="847" y="916"/>
                        <a:pt x="848" y="912"/>
                        <a:pt x="847" y="909"/>
                      </a:cubicBezTo>
                      <a:cubicBezTo>
                        <a:pt x="845" y="905"/>
                        <a:pt x="840" y="903"/>
                        <a:pt x="835" y="904"/>
                      </a:cubicBezTo>
                      <a:cubicBezTo>
                        <a:pt x="829" y="905"/>
                        <a:pt x="825" y="909"/>
                        <a:pt x="824" y="916"/>
                      </a:cubicBezTo>
                      <a:cubicBezTo>
                        <a:pt x="824" y="919"/>
                        <a:pt x="825" y="923"/>
                        <a:pt x="829" y="923"/>
                      </a:cubicBezTo>
                      <a:cubicBezTo>
                        <a:pt x="827" y="920"/>
                        <a:pt x="829" y="915"/>
                        <a:pt x="834" y="916"/>
                      </a:cubicBezTo>
                      <a:cubicBezTo>
                        <a:pt x="837" y="917"/>
                        <a:pt x="842" y="920"/>
                        <a:pt x="846" y="924"/>
                      </a:cubicBezTo>
                      <a:cubicBezTo>
                        <a:pt x="851" y="927"/>
                        <a:pt x="856" y="930"/>
                        <a:pt x="861" y="930"/>
                      </a:cubicBezTo>
                      <a:cubicBezTo>
                        <a:pt x="871" y="930"/>
                        <a:pt x="879" y="920"/>
                        <a:pt x="877" y="911"/>
                      </a:cubicBezTo>
                      <a:cubicBezTo>
                        <a:pt x="876" y="905"/>
                        <a:pt x="872" y="902"/>
                        <a:pt x="868" y="899"/>
                      </a:cubicBezTo>
                      <a:cubicBezTo>
                        <a:pt x="864" y="895"/>
                        <a:pt x="851" y="890"/>
                        <a:pt x="848" y="884"/>
                      </a:cubicBezTo>
                      <a:cubicBezTo>
                        <a:pt x="847" y="879"/>
                        <a:pt x="849" y="876"/>
                        <a:pt x="853" y="876"/>
                      </a:cubicBezTo>
                      <a:cubicBezTo>
                        <a:pt x="851" y="872"/>
                        <a:pt x="845" y="872"/>
                        <a:pt x="841" y="875"/>
                      </a:cubicBezTo>
                      <a:cubicBezTo>
                        <a:pt x="835" y="881"/>
                        <a:pt x="835" y="893"/>
                        <a:pt x="843" y="900"/>
                      </a:cubicBezTo>
                      <a:cubicBezTo>
                        <a:pt x="846" y="903"/>
                        <a:pt x="850" y="904"/>
                        <a:pt x="856" y="904"/>
                      </a:cubicBezTo>
                      <a:close/>
                      <a:moveTo>
                        <a:pt x="839" y="902"/>
                      </a:moveTo>
                      <a:cubicBezTo>
                        <a:pt x="828" y="899"/>
                        <a:pt x="815" y="887"/>
                        <a:pt x="813" y="875"/>
                      </a:cubicBezTo>
                      <a:cubicBezTo>
                        <a:pt x="811" y="863"/>
                        <a:pt x="820" y="858"/>
                        <a:pt x="826" y="870"/>
                      </a:cubicBezTo>
                      <a:cubicBezTo>
                        <a:pt x="830" y="880"/>
                        <a:pt x="830" y="896"/>
                        <a:pt x="839" y="902"/>
                      </a:cubicBezTo>
                      <a:close/>
                      <a:moveTo>
                        <a:pt x="878" y="921"/>
                      </a:moveTo>
                      <a:cubicBezTo>
                        <a:pt x="877" y="926"/>
                        <a:pt x="870" y="931"/>
                        <a:pt x="866" y="931"/>
                      </a:cubicBezTo>
                      <a:cubicBezTo>
                        <a:pt x="866" y="937"/>
                        <a:pt x="878" y="942"/>
                        <a:pt x="883" y="934"/>
                      </a:cubicBezTo>
                      <a:cubicBezTo>
                        <a:pt x="886" y="929"/>
                        <a:pt x="884" y="922"/>
                        <a:pt x="878" y="921"/>
                      </a:cubicBezTo>
                      <a:close/>
                    </a:path>
                  </a:pathLst>
                </a:custGeom>
                <a:solidFill>
                  <a:srgbClr val="DBC9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" name="椭圆 18"/>
                <p:cNvSpPr/>
                <p:nvPr/>
              </p:nvSpPr>
              <p:spPr>
                <a:xfrm>
                  <a:off x="5800296" y="3133296"/>
                  <a:ext cx="591408" cy="591409"/>
                </a:xfrm>
                <a:prstGeom prst="ellipse">
                  <a:avLst/>
                </a:prstGeom>
                <a:solidFill>
                  <a:srgbClr val="5C4A4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3200" dirty="0">
                    <a:latin typeface="方正铁筋隶书简体" panose="03000509000000000000" pitchFamily="65" charset="-122"/>
                    <a:ea typeface="方正铁筋隶书简体" panose="03000509000000000000" pitchFamily="65" charset="-122"/>
                  </a:endParaRPr>
                </a:p>
              </p:txBody>
            </p:sp>
          </p:grpSp>
          <p:sp>
            <p:nvSpPr>
              <p:cNvPr id="17" name="KSO_Shape"/>
              <p:cNvSpPr/>
              <p:nvPr/>
            </p:nvSpPr>
            <p:spPr bwMode="auto">
              <a:xfrm>
                <a:off x="6910923" y="2306030"/>
                <a:ext cx="302677" cy="291074"/>
              </a:xfrm>
              <a:custGeom>
                <a:avLst/>
                <a:gdLst/>
                <a:ahLst/>
                <a:cxnLst/>
                <a:rect l="0" t="0" r="r" b="b"/>
                <a:pathLst>
                  <a:path w="2217738" h="2133600">
                    <a:moveTo>
                      <a:pt x="264726" y="2054225"/>
                    </a:moveTo>
                    <a:lnTo>
                      <a:pt x="1954996" y="2054225"/>
                    </a:lnTo>
                    <a:lnTo>
                      <a:pt x="1960156" y="2054622"/>
                    </a:lnTo>
                    <a:lnTo>
                      <a:pt x="1964920" y="2055019"/>
                    </a:lnTo>
                    <a:lnTo>
                      <a:pt x="1969286" y="2056210"/>
                    </a:lnTo>
                    <a:lnTo>
                      <a:pt x="1973653" y="2057400"/>
                    </a:lnTo>
                    <a:lnTo>
                      <a:pt x="1978019" y="2058988"/>
                    </a:lnTo>
                    <a:lnTo>
                      <a:pt x="1981989" y="2061369"/>
                    </a:lnTo>
                    <a:lnTo>
                      <a:pt x="1985959" y="2063353"/>
                    </a:lnTo>
                    <a:lnTo>
                      <a:pt x="1989134" y="2066131"/>
                    </a:lnTo>
                    <a:lnTo>
                      <a:pt x="1992310" y="2068910"/>
                    </a:lnTo>
                    <a:lnTo>
                      <a:pt x="1995089" y="2071688"/>
                    </a:lnTo>
                    <a:lnTo>
                      <a:pt x="1997470" y="2074863"/>
                    </a:lnTo>
                    <a:lnTo>
                      <a:pt x="1999455" y="2078435"/>
                    </a:lnTo>
                    <a:lnTo>
                      <a:pt x="2001440" y="2082403"/>
                    </a:lnTo>
                    <a:lnTo>
                      <a:pt x="2002631" y="2085975"/>
                    </a:lnTo>
                    <a:lnTo>
                      <a:pt x="2003028" y="2089944"/>
                    </a:lnTo>
                    <a:lnTo>
                      <a:pt x="2003425" y="2093913"/>
                    </a:lnTo>
                    <a:lnTo>
                      <a:pt x="2003028" y="2098278"/>
                    </a:lnTo>
                    <a:lnTo>
                      <a:pt x="2002631" y="2101850"/>
                    </a:lnTo>
                    <a:lnTo>
                      <a:pt x="2001440" y="2105819"/>
                    </a:lnTo>
                    <a:lnTo>
                      <a:pt x="1999455" y="2108994"/>
                    </a:lnTo>
                    <a:lnTo>
                      <a:pt x="1997470" y="2112566"/>
                    </a:lnTo>
                    <a:lnTo>
                      <a:pt x="1995089" y="2116138"/>
                    </a:lnTo>
                    <a:lnTo>
                      <a:pt x="1992310" y="2119313"/>
                    </a:lnTo>
                    <a:lnTo>
                      <a:pt x="1989134" y="2122091"/>
                    </a:lnTo>
                    <a:lnTo>
                      <a:pt x="1985959" y="2124472"/>
                    </a:lnTo>
                    <a:lnTo>
                      <a:pt x="1981989" y="2126853"/>
                    </a:lnTo>
                    <a:lnTo>
                      <a:pt x="1978019" y="2128838"/>
                    </a:lnTo>
                    <a:lnTo>
                      <a:pt x="1973653" y="2130822"/>
                    </a:lnTo>
                    <a:lnTo>
                      <a:pt x="1969286" y="2132013"/>
                    </a:lnTo>
                    <a:lnTo>
                      <a:pt x="1964920" y="2132806"/>
                    </a:lnTo>
                    <a:lnTo>
                      <a:pt x="1960156" y="2133203"/>
                    </a:lnTo>
                    <a:lnTo>
                      <a:pt x="1954996" y="2133600"/>
                    </a:lnTo>
                    <a:lnTo>
                      <a:pt x="264726" y="2133600"/>
                    </a:lnTo>
                    <a:lnTo>
                      <a:pt x="259566" y="2133203"/>
                    </a:lnTo>
                    <a:lnTo>
                      <a:pt x="254802" y="2132806"/>
                    </a:lnTo>
                    <a:lnTo>
                      <a:pt x="250436" y="2132013"/>
                    </a:lnTo>
                    <a:lnTo>
                      <a:pt x="246069" y="2130822"/>
                    </a:lnTo>
                    <a:lnTo>
                      <a:pt x="241306" y="2128838"/>
                    </a:lnTo>
                    <a:lnTo>
                      <a:pt x="237733" y="2126853"/>
                    </a:lnTo>
                    <a:lnTo>
                      <a:pt x="233763" y="2124472"/>
                    </a:lnTo>
                    <a:lnTo>
                      <a:pt x="230588" y="2122091"/>
                    </a:lnTo>
                    <a:lnTo>
                      <a:pt x="227015" y="2119313"/>
                    </a:lnTo>
                    <a:lnTo>
                      <a:pt x="224236" y="2116138"/>
                    </a:lnTo>
                    <a:lnTo>
                      <a:pt x="222251" y="2112566"/>
                    </a:lnTo>
                    <a:lnTo>
                      <a:pt x="219870" y="2108994"/>
                    </a:lnTo>
                    <a:lnTo>
                      <a:pt x="218282" y="2105819"/>
                    </a:lnTo>
                    <a:lnTo>
                      <a:pt x="217091" y="2101850"/>
                    </a:lnTo>
                    <a:lnTo>
                      <a:pt x="216297" y="2098278"/>
                    </a:lnTo>
                    <a:lnTo>
                      <a:pt x="215900" y="2093913"/>
                    </a:lnTo>
                    <a:lnTo>
                      <a:pt x="216297" y="2089944"/>
                    </a:lnTo>
                    <a:lnTo>
                      <a:pt x="217091" y="2085975"/>
                    </a:lnTo>
                    <a:lnTo>
                      <a:pt x="218282" y="2082403"/>
                    </a:lnTo>
                    <a:lnTo>
                      <a:pt x="219870" y="2078435"/>
                    </a:lnTo>
                    <a:lnTo>
                      <a:pt x="222251" y="2074863"/>
                    </a:lnTo>
                    <a:lnTo>
                      <a:pt x="224236" y="2071688"/>
                    </a:lnTo>
                    <a:lnTo>
                      <a:pt x="227015" y="2068910"/>
                    </a:lnTo>
                    <a:lnTo>
                      <a:pt x="230588" y="2066131"/>
                    </a:lnTo>
                    <a:lnTo>
                      <a:pt x="233763" y="2063353"/>
                    </a:lnTo>
                    <a:lnTo>
                      <a:pt x="237733" y="2061369"/>
                    </a:lnTo>
                    <a:lnTo>
                      <a:pt x="241306" y="2058988"/>
                    </a:lnTo>
                    <a:lnTo>
                      <a:pt x="246069" y="2057400"/>
                    </a:lnTo>
                    <a:lnTo>
                      <a:pt x="250436" y="2056210"/>
                    </a:lnTo>
                    <a:lnTo>
                      <a:pt x="254802" y="2055019"/>
                    </a:lnTo>
                    <a:lnTo>
                      <a:pt x="259566" y="2054622"/>
                    </a:lnTo>
                    <a:lnTo>
                      <a:pt x="264726" y="2054225"/>
                    </a:lnTo>
                    <a:close/>
                    <a:moveTo>
                      <a:pt x="259566" y="1952625"/>
                    </a:moveTo>
                    <a:lnTo>
                      <a:pt x="264726" y="1952625"/>
                    </a:lnTo>
                    <a:lnTo>
                      <a:pt x="1954996" y="1952625"/>
                    </a:lnTo>
                    <a:lnTo>
                      <a:pt x="1960156" y="1952625"/>
                    </a:lnTo>
                    <a:lnTo>
                      <a:pt x="1964920" y="1953423"/>
                    </a:lnTo>
                    <a:lnTo>
                      <a:pt x="1969286" y="1954220"/>
                    </a:lnTo>
                    <a:lnTo>
                      <a:pt x="1973653" y="1955417"/>
                    </a:lnTo>
                    <a:lnTo>
                      <a:pt x="1978019" y="1957411"/>
                    </a:lnTo>
                    <a:lnTo>
                      <a:pt x="1981989" y="1959007"/>
                    </a:lnTo>
                    <a:lnTo>
                      <a:pt x="1985959" y="1961799"/>
                    </a:lnTo>
                    <a:lnTo>
                      <a:pt x="1989134" y="1963793"/>
                    </a:lnTo>
                    <a:lnTo>
                      <a:pt x="1992310" y="1966984"/>
                    </a:lnTo>
                    <a:lnTo>
                      <a:pt x="1995089" y="1970175"/>
                    </a:lnTo>
                    <a:lnTo>
                      <a:pt x="1997470" y="1973366"/>
                    </a:lnTo>
                    <a:lnTo>
                      <a:pt x="1999455" y="1976956"/>
                    </a:lnTo>
                    <a:lnTo>
                      <a:pt x="2001440" y="1980147"/>
                    </a:lnTo>
                    <a:lnTo>
                      <a:pt x="2002631" y="1984136"/>
                    </a:lnTo>
                    <a:lnTo>
                      <a:pt x="2003028" y="1988124"/>
                    </a:lnTo>
                    <a:lnTo>
                      <a:pt x="2003425" y="1992113"/>
                    </a:lnTo>
                    <a:lnTo>
                      <a:pt x="2003028" y="1996501"/>
                    </a:lnTo>
                    <a:lnTo>
                      <a:pt x="2002631" y="2000489"/>
                    </a:lnTo>
                    <a:lnTo>
                      <a:pt x="2001440" y="2004079"/>
                    </a:lnTo>
                    <a:lnTo>
                      <a:pt x="1999455" y="2007669"/>
                    </a:lnTo>
                    <a:lnTo>
                      <a:pt x="1997470" y="2011259"/>
                    </a:lnTo>
                    <a:lnTo>
                      <a:pt x="1995089" y="2014848"/>
                    </a:lnTo>
                    <a:lnTo>
                      <a:pt x="1992310" y="2017641"/>
                    </a:lnTo>
                    <a:lnTo>
                      <a:pt x="1989134" y="2020433"/>
                    </a:lnTo>
                    <a:lnTo>
                      <a:pt x="1985959" y="2023225"/>
                    </a:lnTo>
                    <a:lnTo>
                      <a:pt x="1981989" y="2025219"/>
                    </a:lnTo>
                    <a:lnTo>
                      <a:pt x="1978019" y="2027612"/>
                    </a:lnTo>
                    <a:lnTo>
                      <a:pt x="1973653" y="2028809"/>
                    </a:lnTo>
                    <a:lnTo>
                      <a:pt x="1969286" y="2030006"/>
                    </a:lnTo>
                    <a:lnTo>
                      <a:pt x="1964920" y="2031601"/>
                    </a:lnTo>
                    <a:lnTo>
                      <a:pt x="1960156" y="2032000"/>
                    </a:lnTo>
                    <a:lnTo>
                      <a:pt x="1954996" y="2032000"/>
                    </a:lnTo>
                    <a:lnTo>
                      <a:pt x="264726" y="2032000"/>
                    </a:lnTo>
                    <a:lnTo>
                      <a:pt x="259566" y="2032000"/>
                    </a:lnTo>
                    <a:lnTo>
                      <a:pt x="254802" y="2031601"/>
                    </a:lnTo>
                    <a:lnTo>
                      <a:pt x="250436" y="2030006"/>
                    </a:lnTo>
                    <a:lnTo>
                      <a:pt x="246069" y="2028809"/>
                    </a:lnTo>
                    <a:lnTo>
                      <a:pt x="241306" y="2027612"/>
                    </a:lnTo>
                    <a:lnTo>
                      <a:pt x="237733" y="2025219"/>
                    </a:lnTo>
                    <a:lnTo>
                      <a:pt x="233763" y="2023225"/>
                    </a:lnTo>
                    <a:lnTo>
                      <a:pt x="230588" y="2020433"/>
                    </a:lnTo>
                    <a:lnTo>
                      <a:pt x="227015" y="2017641"/>
                    </a:lnTo>
                    <a:lnTo>
                      <a:pt x="224236" y="2014848"/>
                    </a:lnTo>
                    <a:lnTo>
                      <a:pt x="222251" y="2011259"/>
                    </a:lnTo>
                    <a:lnTo>
                      <a:pt x="219870" y="2007669"/>
                    </a:lnTo>
                    <a:lnTo>
                      <a:pt x="218282" y="2004079"/>
                    </a:lnTo>
                    <a:lnTo>
                      <a:pt x="217091" y="2000489"/>
                    </a:lnTo>
                    <a:lnTo>
                      <a:pt x="216297" y="1996501"/>
                    </a:lnTo>
                    <a:lnTo>
                      <a:pt x="215900" y="1992113"/>
                    </a:lnTo>
                    <a:lnTo>
                      <a:pt x="216297" y="1988124"/>
                    </a:lnTo>
                    <a:lnTo>
                      <a:pt x="217091" y="1984136"/>
                    </a:lnTo>
                    <a:lnTo>
                      <a:pt x="218282" y="1980147"/>
                    </a:lnTo>
                    <a:lnTo>
                      <a:pt x="219870" y="1976956"/>
                    </a:lnTo>
                    <a:lnTo>
                      <a:pt x="222251" y="1973366"/>
                    </a:lnTo>
                    <a:lnTo>
                      <a:pt x="224236" y="1970175"/>
                    </a:lnTo>
                    <a:lnTo>
                      <a:pt x="227015" y="1966984"/>
                    </a:lnTo>
                    <a:lnTo>
                      <a:pt x="230588" y="1963793"/>
                    </a:lnTo>
                    <a:lnTo>
                      <a:pt x="233763" y="1961799"/>
                    </a:lnTo>
                    <a:lnTo>
                      <a:pt x="237733" y="1959007"/>
                    </a:lnTo>
                    <a:lnTo>
                      <a:pt x="241306" y="1957411"/>
                    </a:lnTo>
                    <a:lnTo>
                      <a:pt x="246069" y="1955417"/>
                    </a:lnTo>
                    <a:lnTo>
                      <a:pt x="250436" y="1954220"/>
                    </a:lnTo>
                    <a:lnTo>
                      <a:pt x="254802" y="1953423"/>
                    </a:lnTo>
                    <a:lnTo>
                      <a:pt x="259566" y="1952625"/>
                    </a:lnTo>
                    <a:close/>
                    <a:moveTo>
                      <a:pt x="259566" y="1851025"/>
                    </a:moveTo>
                    <a:lnTo>
                      <a:pt x="264726" y="1851025"/>
                    </a:lnTo>
                    <a:lnTo>
                      <a:pt x="1954996" y="1851025"/>
                    </a:lnTo>
                    <a:lnTo>
                      <a:pt x="1960156" y="1851025"/>
                    </a:lnTo>
                    <a:lnTo>
                      <a:pt x="1964920" y="1851823"/>
                    </a:lnTo>
                    <a:lnTo>
                      <a:pt x="1969286" y="1853019"/>
                    </a:lnTo>
                    <a:lnTo>
                      <a:pt x="1973653" y="1854216"/>
                    </a:lnTo>
                    <a:lnTo>
                      <a:pt x="1978019" y="1855811"/>
                    </a:lnTo>
                    <a:lnTo>
                      <a:pt x="1981989" y="1857806"/>
                    </a:lnTo>
                    <a:lnTo>
                      <a:pt x="1985959" y="1860199"/>
                    </a:lnTo>
                    <a:lnTo>
                      <a:pt x="1989134" y="1862592"/>
                    </a:lnTo>
                    <a:lnTo>
                      <a:pt x="1992310" y="1865783"/>
                    </a:lnTo>
                    <a:lnTo>
                      <a:pt x="1995089" y="1868575"/>
                    </a:lnTo>
                    <a:lnTo>
                      <a:pt x="1997470" y="1871766"/>
                    </a:lnTo>
                    <a:lnTo>
                      <a:pt x="1999455" y="1875356"/>
                    </a:lnTo>
                    <a:lnTo>
                      <a:pt x="2001440" y="1878946"/>
                    </a:lnTo>
                    <a:lnTo>
                      <a:pt x="2002631" y="1882934"/>
                    </a:lnTo>
                    <a:lnTo>
                      <a:pt x="2003028" y="1886923"/>
                    </a:lnTo>
                    <a:lnTo>
                      <a:pt x="2003425" y="1890912"/>
                    </a:lnTo>
                    <a:lnTo>
                      <a:pt x="2003028" y="1895299"/>
                    </a:lnTo>
                    <a:lnTo>
                      <a:pt x="2002631" y="1898889"/>
                    </a:lnTo>
                    <a:lnTo>
                      <a:pt x="2001440" y="1902878"/>
                    </a:lnTo>
                    <a:lnTo>
                      <a:pt x="1999455" y="1906069"/>
                    </a:lnTo>
                    <a:lnTo>
                      <a:pt x="1997470" y="1909659"/>
                    </a:lnTo>
                    <a:lnTo>
                      <a:pt x="1995089" y="1913248"/>
                    </a:lnTo>
                    <a:lnTo>
                      <a:pt x="1992310" y="1916439"/>
                    </a:lnTo>
                    <a:lnTo>
                      <a:pt x="1989134" y="1918833"/>
                    </a:lnTo>
                    <a:lnTo>
                      <a:pt x="1985959" y="1921625"/>
                    </a:lnTo>
                    <a:lnTo>
                      <a:pt x="1981989" y="1924018"/>
                    </a:lnTo>
                    <a:lnTo>
                      <a:pt x="1978019" y="1926012"/>
                    </a:lnTo>
                    <a:lnTo>
                      <a:pt x="1973653" y="1927209"/>
                    </a:lnTo>
                    <a:lnTo>
                      <a:pt x="1969286" y="1928804"/>
                    </a:lnTo>
                    <a:lnTo>
                      <a:pt x="1964920" y="1930001"/>
                    </a:lnTo>
                    <a:lnTo>
                      <a:pt x="1960156" y="1930400"/>
                    </a:lnTo>
                    <a:lnTo>
                      <a:pt x="1954996" y="1930400"/>
                    </a:lnTo>
                    <a:lnTo>
                      <a:pt x="264726" y="1930400"/>
                    </a:lnTo>
                    <a:lnTo>
                      <a:pt x="259566" y="1930400"/>
                    </a:lnTo>
                    <a:lnTo>
                      <a:pt x="254802" y="1930001"/>
                    </a:lnTo>
                    <a:lnTo>
                      <a:pt x="250436" y="1928804"/>
                    </a:lnTo>
                    <a:lnTo>
                      <a:pt x="246069" y="1927209"/>
                    </a:lnTo>
                    <a:lnTo>
                      <a:pt x="241306" y="1926012"/>
                    </a:lnTo>
                    <a:lnTo>
                      <a:pt x="237733" y="1924018"/>
                    </a:lnTo>
                    <a:lnTo>
                      <a:pt x="233763" y="1921625"/>
                    </a:lnTo>
                    <a:lnTo>
                      <a:pt x="230588" y="1918833"/>
                    </a:lnTo>
                    <a:lnTo>
                      <a:pt x="227015" y="1916439"/>
                    </a:lnTo>
                    <a:lnTo>
                      <a:pt x="224236" y="1913248"/>
                    </a:lnTo>
                    <a:lnTo>
                      <a:pt x="222251" y="1909659"/>
                    </a:lnTo>
                    <a:lnTo>
                      <a:pt x="219870" y="1906069"/>
                    </a:lnTo>
                    <a:lnTo>
                      <a:pt x="218282" y="1902878"/>
                    </a:lnTo>
                    <a:lnTo>
                      <a:pt x="217091" y="1898889"/>
                    </a:lnTo>
                    <a:lnTo>
                      <a:pt x="216297" y="1895299"/>
                    </a:lnTo>
                    <a:lnTo>
                      <a:pt x="215900" y="1890912"/>
                    </a:lnTo>
                    <a:lnTo>
                      <a:pt x="216297" y="1886923"/>
                    </a:lnTo>
                    <a:lnTo>
                      <a:pt x="217091" y="1882934"/>
                    </a:lnTo>
                    <a:lnTo>
                      <a:pt x="218282" y="1878946"/>
                    </a:lnTo>
                    <a:lnTo>
                      <a:pt x="219870" y="1875356"/>
                    </a:lnTo>
                    <a:lnTo>
                      <a:pt x="222251" y="1871766"/>
                    </a:lnTo>
                    <a:lnTo>
                      <a:pt x="224236" y="1868575"/>
                    </a:lnTo>
                    <a:lnTo>
                      <a:pt x="227015" y="1865783"/>
                    </a:lnTo>
                    <a:lnTo>
                      <a:pt x="230588" y="1862592"/>
                    </a:lnTo>
                    <a:lnTo>
                      <a:pt x="233763" y="1860199"/>
                    </a:lnTo>
                    <a:lnTo>
                      <a:pt x="237733" y="1857806"/>
                    </a:lnTo>
                    <a:lnTo>
                      <a:pt x="241306" y="1855811"/>
                    </a:lnTo>
                    <a:lnTo>
                      <a:pt x="246069" y="1854216"/>
                    </a:lnTo>
                    <a:lnTo>
                      <a:pt x="250436" y="1853019"/>
                    </a:lnTo>
                    <a:lnTo>
                      <a:pt x="254802" y="1851823"/>
                    </a:lnTo>
                    <a:lnTo>
                      <a:pt x="259566" y="1851025"/>
                    </a:lnTo>
                    <a:close/>
                    <a:moveTo>
                      <a:pt x="558571" y="627063"/>
                    </a:moveTo>
                    <a:lnTo>
                      <a:pt x="563363" y="627063"/>
                    </a:lnTo>
                    <a:lnTo>
                      <a:pt x="568555" y="627063"/>
                    </a:lnTo>
                    <a:lnTo>
                      <a:pt x="573348" y="627461"/>
                    </a:lnTo>
                    <a:lnTo>
                      <a:pt x="578140" y="627858"/>
                    </a:lnTo>
                    <a:lnTo>
                      <a:pt x="582932" y="629449"/>
                    </a:lnTo>
                    <a:lnTo>
                      <a:pt x="591719" y="631835"/>
                    </a:lnTo>
                    <a:lnTo>
                      <a:pt x="600505" y="635413"/>
                    </a:lnTo>
                    <a:lnTo>
                      <a:pt x="608892" y="639787"/>
                    </a:lnTo>
                    <a:lnTo>
                      <a:pt x="616879" y="645354"/>
                    </a:lnTo>
                    <a:lnTo>
                      <a:pt x="624068" y="651318"/>
                    </a:lnTo>
                    <a:lnTo>
                      <a:pt x="631256" y="658475"/>
                    </a:lnTo>
                    <a:lnTo>
                      <a:pt x="637247" y="666030"/>
                    </a:lnTo>
                    <a:lnTo>
                      <a:pt x="642439" y="673584"/>
                    </a:lnTo>
                    <a:lnTo>
                      <a:pt x="647631" y="682730"/>
                    </a:lnTo>
                    <a:lnTo>
                      <a:pt x="651624" y="692272"/>
                    </a:lnTo>
                    <a:lnTo>
                      <a:pt x="654420" y="701815"/>
                    </a:lnTo>
                    <a:lnTo>
                      <a:pt x="656816" y="712153"/>
                    </a:lnTo>
                    <a:lnTo>
                      <a:pt x="658414" y="722491"/>
                    </a:lnTo>
                    <a:lnTo>
                      <a:pt x="658813" y="733625"/>
                    </a:lnTo>
                    <a:lnTo>
                      <a:pt x="658414" y="743962"/>
                    </a:lnTo>
                    <a:lnTo>
                      <a:pt x="656816" y="754698"/>
                    </a:lnTo>
                    <a:lnTo>
                      <a:pt x="654420" y="765036"/>
                    </a:lnTo>
                    <a:lnTo>
                      <a:pt x="651624" y="774976"/>
                    </a:lnTo>
                    <a:lnTo>
                      <a:pt x="647631" y="784122"/>
                    </a:lnTo>
                    <a:lnTo>
                      <a:pt x="642439" y="792869"/>
                    </a:lnTo>
                    <a:lnTo>
                      <a:pt x="637247" y="801219"/>
                    </a:lnTo>
                    <a:lnTo>
                      <a:pt x="631256" y="808774"/>
                    </a:lnTo>
                    <a:lnTo>
                      <a:pt x="624068" y="815533"/>
                    </a:lnTo>
                    <a:lnTo>
                      <a:pt x="616879" y="821498"/>
                    </a:lnTo>
                    <a:lnTo>
                      <a:pt x="608892" y="826667"/>
                    </a:lnTo>
                    <a:lnTo>
                      <a:pt x="600505" y="831438"/>
                    </a:lnTo>
                    <a:lnTo>
                      <a:pt x="591719" y="835017"/>
                    </a:lnTo>
                    <a:lnTo>
                      <a:pt x="582932" y="837800"/>
                    </a:lnTo>
                    <a:lnTo>
                      <a:pt x="578140" y="838595"/>
                    </a:lnTo>
                    <a:lnTo>
                      <a:pt x="573348" y="838993"/>
                    </a:lnTo>
                    <a:lnTo>
                      <a:pt x="568555" y="839390"/>
                    </a:lnTo>
                    <a:lnTo>
                      <a:pt x="563363" y="839788"/>
                    </a:lnTo>
                    <a:lnTo>
                      <a:pt x="558571" y="839390"/>
                    </a:lnTo>
                    <a:lnTo>
                      <a:pt x="553778" y="838993"/>
                    </a:lnTo>
                    <a:lnTo>
                      <a:pt x="548986" y="838595"/>
                    </a:lnTo>
                    <a:lnTo>
                      <a:pt x="544593" y="837800"/>
                    </a:lnTo>
                    <a:lnTo>
                      <a:pt x="535407" y="835017"/>
                    </a:lnTo>
                    <a:lnTo>
                      <a:pt x="526621" y="831438"/>
                    </a:lnTo>
                    <a:lnTo>
                      <a:pt x="518234" y="826667"/>
                    </a:lnTo>
                    <a:lnTo>
                      <a:pt x="510646" y="821498"/>
                    </a:lnTo>
                    <a:lnTo>
                      <a:pt x="503058" y="815533"/>
                    </a:lnTo>
                    <a:lnTo>
                      <a:pt x="496269" y="808774"/>
                    </a:lnTo>
                    <a:lnTo>
                      <a:pt x="492126" y="803549"/>
                    </a:lnTo>
                    <a:lnTo>
                      <a:pt x="492126" y="1749822"/>
                    </a:lnTo>
                    <a:lnTo>
                      <a:pt x="491728" y="1754982"/>
                    </a:lnTo>
                    <a:lnTo>
                      <a:pt x="491331" y="1760141"/>
                    </a:lnTo>
                    <a:lnTo>
                      <a:pt x="490138" y="1764904"/>
                    </a:lnTo>
                    <a:lnTo>
                      <a:pt x="488548" y="1769666"/>
                    </a:lnTo>
                    <a:lnTo>
                      <a:pt x="486957" y="1774825"/>
                    </a:lnTo>
                    <a:lnTo>
                      <a:pt x="484174" y="1778794"/>
                    </a:lnTo>
                    <a:lnTo>
                      <a:pt x="482186" y="1783160"/>
                    </a:lnTo>
                    <a:lnTo>
                      <a:pt x="479006" y="1786732"/>
                    </a:lnTo>
                    <a:lnTo>
                      <a:pt x="475825" y="1789907"/>
                    </a:lnTo>
                    <a:lnTo>
                      <a:pt x="472246" y="1793082"/>
                    </a:lnTo>
                    <a:lnTo>
                      <a:pt x="468271" y="1795860"/>
                    </a:lnTo>
                    <a:lnTo>
                      <a:pt x="464295" y="1797844"/>
                    </a:lnTo>
                    <a:lnTo>
                      <a:pt x="460716" y="1799828"/>
                    </a:lnTo>
                    <a:lnTo>
                      <a:pt x="455945" y="1801019"/>
                    </a:lnTo>
                    <a:lnTo>
                      <a:pt x="451572" y="1801416"/>
                    </a:lnTo>
                    <a:lnTo>
                      <a:pt x="446801" y="1801813"/>
                    </a:lnTo>
                    <a:lnTo>
                      <a:pt x="316391" y="1801813"/>
                    </a:lnTo>
                    <a:lnTo>
                      <a:pt x="312017" y="1801416"/>
                    </a:lnTo>
                    <a:lnTo>
                      <a:pt x="307644" y="1801019"/>
                    </a:lnTo>
                    <a:lnTo>
                      <a:pt x="303270" y="1799828"/>
                    </a:lnTo>
                    <a:lnTo>
                      <a:pt x="298499" y="1797844"/>
                    </a:lnTo>
                    <a:lnTo>
                      <a:pt x="294921" y="1795860"/>
                    </a:lnTo>
                    <a:lnTo>
                      <a:pt x="291343" y="1793082"/>
                    </a:lnTo>
                    <a:lnTo>
                      <a:pt x="287764" y="1789907"/>
                    </a:lnTo>
                    <a:lnTo>
                      <a:pt x="284584" y="1786732"/>
                    </a:lnTo>
                    <a:lnTo>
                      <a:pt x="281403" y="1783160"/>
                    </a:lnTo>
                    <a:lnTo>
                      <a:pt x="279017" y="1778794"/>
                    </a:lnTo>
                    <a:lnTo>
                      <a:pt x="276632" y="1774825"/>
                    </a:lnTo>
                    <a:lnTo>
                      <a:pt x="275041" y="1769666"/>
                    </a:lnTo>
                    <a:lnTo>
                      <a:pt x="273053" y="1764904"/>
                    </a:lnTo>
                    <a:lnTo>
                      <a:pt x="272258" y="1760141"/>
                    </a:lnTo>
                    <a:lnTo>
                      <a:pt x="271463" y="1754982"/>
                    </a:lnTo>
                    <a:lnTo>
                      <a:pt x="271463" y="1749822"/>
                    </a:lnTo>
                    <a:lnTo>
                      <a:pt x="271463" y="803989"/>
                    </a:lnTo>
                    <a:lnTo>
                      <a:pt x="267660" y="808774"/>
                    </a:lnTo>
                    <a:lnTo>
                      <a:pt x="260857" y="815533"/>
                    </a:lnTo>
                    <a:lnTo>
                      <a:pt x="253253" y="821498"/>
                    </a:lnTo>
                    <a:lnTo>
                      <a:pt x="245249" y="826667"/>
                    </a:lnTo>
                    <a:lnTo>
                      <a:pt x="237645" y="831438"/>
                    </a:lnTo>
                    <a:lnTo>
                      <a:pt x="228440" y="835017"/>
                    </a:lnTo>
                    <a:lnTo>
                      <a:pt x="219235" y="837800"/>
                    </a:lnTo>
                    <a:lnTo>
                      <a:pt x="214433" y="838595"/>
                    </a:lnTo>
                    <a:lnTo>
                      <a:pt x="210030" y="838993"/>
                    </a:lnTo>
                    <a:lnTo>
                      <a:pt x="205228" y="839390"/>
                    </a:lnTo>
                    <a:lnTo>
                      <a:pt x="200425" y="839788"/>
                    </a:lnTo>
                    <a:lnTo>
                      <a:pt x="195222" y="839390"/>
                    </a:lnTo>
                    <a:lnTo>
                      <a:pt x="190420" y="838993"/>
                    </a:lnTo>
                    <a:lnTo>
                      <a:pt x="185617" y="838595"/>
                    </a:lnTo>
                    <a:lnTo>
                      <a:pt x="180815" y="837800"/>
                    </a:lnTo>
                    <a:lnTo>
                      <a:pt x="171610" y="835017"/>
                    </a:lnTo>
                    <a:lnTo>
                      <a:pt x="163206" y="831438"/>
                    </a:lnTo>
                    <a:lnTo>
                      <a:pt x="154801" y="826667"/>
                    </a:lnTo>
                    <a:lnTo>
                      <a:pt x="146797" y="821498"/>
                    </a:lnTo>
                    <a:lnTo>
                      <a:pt x="139193" y="815533"/>
                    </a:lnTo>
                    <a:lnTo>
                      <a:pt x="132389" y="808774"/>
                    </a:lnTo>
                    <a:lnTo>
                      <a:pt x="126386" y="801219"/>
                    </a:lnTo>
                    <a:lnTo>
                      <a:pt x="121184" y="792869"/>
                    </a:lnTo>
                    <a:lnTo>
                      <a:pt x="115981" y="784122"/>
                    </a:lnTo>
                    <a:lnTo>
                      <a:pt x="112379" y="774976"/>
                    </a:lnTo>
                    <a:lnTo>
                      <a:pt x="109177" y="765036"/>
                    </a:lnTo>
                    <a:lnTo>
                      <a:pt x="106376" y="754698"/>
                    </a:lnTo>
                    <a:lnTo>
                      <a:pt x="105175" y="743962"/>
                    </a:lnTo>
                    <a:lnTo>
                      <a:pt x="104775" y="733625"/>
                    </a:lnTo>
                    <a:lnTo>
                      <a:pt x="105175" y="722491"/>
                    </a:lnTo>
                    <a:lnTo>
                      <a:pt x="106376" y="712153"/>
                    </a:lnTo>
                    <a:lnTo>
                      <a:pt x="109177" y="701815"/>
                    </a:lnTo>
                    <a:lnTo>
                      <a:pt x="112379" y="692273"/>
                    </a:lnTo>
                    <a:lnTo>
                      <a:pt x="115981" y="682730"/>
                    </a:lnTo>
                    <a:lnTo>
                      <a:pt x="121184" y="673585"/>
                    </a:lnTo>
                    <a:lnTo>
                      <a:pt x="126386" y="666030"/>
                    </a:lnTo>
                    <a:lnTo>
                      <a:pt x="132389" y="658475"/>
                    </a:lnTo>
                    <a:lnTo>
                      <a:pt x="139193" y="651318"/>
                    </a:lnTo>
                    <a:lnTo>
                      <a:pt x="146797" y="645354"/>
                    </a:lnTo>
                    <a:lnTo>
                      <a:pt x="154801" y="639787"/>
                    </a:lnTo>
                    <a:lnTo>
                      <a:pt x="163206" y="635413"/>
                    </a:lnTo>
                    <a:lnTo>
                      <a:pt x="171610" y="631835"/>
                    </a:lnTo>
                    <a:lnTo>
                      <a:pt x="180815" y="629449"/>
                    </a:lnTo>
                    <a:lnTo>
                      <a:pt x="185617" y="627859"/>
                    </a:lnTo>
                    <a:lnTo>
                      <a:pt x="190420" y="627461"/>
                    </a:lnTo>
                    <a:lnTo>
                      <a:pt x="195222" y="627063"/>
                    </a:lnTo>
                    <a:lnTo>
                      <a:pt x="197222" y="627063"/>
                    </a:lnTo>
                    <a:lnTo>
                      <a:pt x="200394" y="627063"/>
                    </a:lnTo>
                    <a:lnTo>
                      <a:pt x="200425" y="627063"/>
                    </a:lnTo>
                    <a:lnTo>
                      <a:pt x="205228" y="627063"/>
                    </a:lnTo>
                    <a:lnTo>
                      <a:pt x="558570" y="627063"/>
                    </a:lnTo>
                    <a:lnTo>
                      <a:pt x="558571" y="627063"/>
                    </a:lnTo>
                    <a:close/>
                    <a:moveTo>
                      <a:pt x="922944" y="627063"/>
                    </a:moveTo>
                    <a:lnTo>
                      <a:pt x="927696" y="627063"/>
                    </a:lnTo>
                    <a:lnTo>
                      <a:pt x="932449" y="627063"/>
                    </a:lnTo>
                    <a:lnTo>
                      <a:pt x="932450" y="627063"/>
                    </a:lnTo>
                    <a:lnTo>
                      <a:pt x="1286688" y="627063"/>
                    </a:lnTo>
                    <a:lnTo>
                      <a:pt x="1286689" y="627063"/>
                    </a:lnTo>
                    <a:lnTo>
                      <a:pt x="1291432" y="627063"/>
                    </a:lnTo>
                    <a:lnTo>
                      <a:pt x="1296174" y="627063"/>
                    </a:lnTo>
                    <a:lnTo>
                      <a:pt x="1300917" y="627461"/>
                    </a:lnTo>
                    <a:lnTo>
                      <a:pt x="1306054" y="627858"/>
                    </a:lnTo>
                    <a:lnTo>
                      <a:pt x="1310402" y="629449"/>
                    </a:lnTo>
                    <a:lnTo>
                      <a:pt x="1319492" y="631835"/>
                    </a:lnTo>
                    <a:lnTo>
                      <a:pt x="1328187" y="635413"/>
                    </a:lnTo>
                    <a:lnTo>
                      <a:pt x="1336486" y="639787"/>
                    </a:lnTo>
                    <a:lnTo>
                      <a:pt x="1343995" y="645353"/>
                    </a:lnTo>
                    <a:lnTo>
                      <a:pt x="1351504" y="651318"/>
                    </a:lnTo>
                    <a:lnTo>
                      <a:pt x="1357828" y="658475"/>
                    </a:lnTo>
                    <a:lnTo>
                      <a:pt x="1364151" y="666030"/>
                    </a:lnTo>
                    <a:lnTo>
                      <a:pt x="1369684" y="673584"/>
                    </a:lnTo>
                    <a:lnTo>
                      <a:pt x="1374427" y="682729"/>
                    </a:lnTo>
                    <a:lnTo>
                      <a:pt x="1378379" y="692272"/>
                    </a:lnTo>
                    <a:lnTo>
                      <a:pt x="1381541" y="701815"/>
                    </a:lnTo>
                    <a:lnTo>
                      <a:pt x="1383912" y="712153"/>
                    </a:lnTo>
                    <a:lnTo>
                      <a:pt x="1385493" y="722491"/>
                    </a:lnTo>
                    <a:lnTo>
                      <a:pt x="1385888" y="733624"/>
                    </a:lnTo>
                    <a:lnTo>
                      <a:pt x="1385493" y="743962"/>
                    </a:lnTo>
                    <a:lnTo>
                      <a:pt x="1383912" y="754698"/>
                    </a:lnTo>
                    <a:lnTo>
                      <a:pt x="1381541" y="765036"/>
                    </a:lnTo>
                    <a:lnTo>
                      <a:pt x="1378379" y="774976"/>
                    </a:lnTo>
                    <a:lnTo>
                      <a:pt x="1374427" y="784122"/>
                    </a:lnTo>
                    <a:lnTo>
                      <a:pt x="1369684" y="792869"/>
                    </a:lnTo>
                    <a:lnTo>
                      <a:pt x="1364151" y="801219"/>
                    </a:lnTo>
                    <a:lnTo>
                      <a:pt x="1357828" y="808774"/>
                    </a:lnTo>
                    <a:lnTo>
                      <a:pt x="1351504" y="815533"/>
                    </a:lnTo>
                    <a:lnTo>
                      <a:pt x="1343995" y="821498"/>
                    </a:lnTo>
                    <a:lnTo>
                      <a:pt x="1336486" y="826667"/>
                    </a:lnTo>
                    <a:lnTo>
                      <a:pt x="1328187" y="831438"/>
                    </a:lnTo>
                    <a:lnTo>
                      <a:pt x="1319492" y="835017"/>
                    </a:lnTo>
                    <a:lnTo>
                      <a:pt x="1310402" y="837800"/>
                    </a:lnTo>
                    <a:lnTo>
                      <a:pt x="1306054" y="838595"/>
                    </a:lnTo>
                    <a:lnTo>
                      <a:pt x="1300917" y="838993"/>
                    </a:lnTo>
                    <a:lnTo>
                      <a:pt x="1296174" y="839390"/>
                    </a:lnTo>
                    <a:lnTo>
                      <a:pt x="1291432" y="839788"/>
                    </a:lnTo>
                    <a:lnTo>
                      <a:pt x="1286689" y="839390"/>
                    </a:lnTo>
                    <a:lnTo>
                      <a:pt x="1281946" y="838993"/>
                    </a:lnTo>
                    <a:lnTo>
                      <a:pt x="1277204" y="838595"/>
                    </a:lnTo>
                    <a:lnTo>
                      <a:pt x="1272066" y="837800"/>
                    </a:lnTo>
                    <a:lnTo>
                      <a:pt x="1263371" y="835017"/>
                    </a:lnTo>
                    <a:lnTo>
                      <a:pt x="1254676" y="831438"/>
                    </a:lnTo>
                    <a:lnTo>
                      <a:pt x="1246377" y="826667"/>
                    </a:lnTo>
                    <a:lnTo>
                      <a:pt x="1238473" y="821498"/>
                    </a:lnTo>
                    <a:lnTo>
                      <a:pt x="1231754" y="815533"/>
                    </a:lnTo>
                    <a:lnTo>
                      <a:pt x="1224640" y="808774"/>
                    </a:lnTo>
                    <a:lnTo>
                      <a:pt x="1219201" y="802275"/>
                    </a:lnTo>
                    <a:lnTo>
                      <a:pt x="1219201" y="1749822"/>
                    </a:lnTo>
                    <a:lnTo>
                      <a:pt x="1218804" y="1754982"/>
                    </a:lnTo>
                    <a:lnTo>
                      <a:pt x="1218407" y="1760141"/>
                    </a:lnTo>
                    <a:lnTo>
                      <a:pt x="1216820" y="1764904"/>
                    </a:lnTo>
                    <a:lnTo>
                      <a:pt x="1215629" y="1769666"/>
                    </a:lnTo>
                    <a:lnTo>
                      <a:pt x="1213248" y="1774825"/>
                    </a:lnTo>
                    <a:lnTo>
                      <a:pt x="1211263" y="1778794"/>
                    </a:lnTo>
                    <a:lnTo>
                      <a:pt x="1208485" y="1783160"/>
                    </a:lnTo>
                    <a:lnTo>
                      <a:pt x="1206104" y="1786732"/>
                    </a:lnTo>
                    <a:lnTo>
                      <a:pt x="1202532" y="1789907"/>
                    </a:lnTo>
                    <a:lnTo>
                      <a:pt x="1198960" y="1793082"/>
                    </a:lnTo>
                    <a:lnTo>
                      <a:pt x="1195388" y="1795860"/>
                    </a:lnTo>
                    <a:lnTo>
                      <a:pt x="1191420" y="1797844"/>
                    </a:lnTo>
                    <a:lnTo>
                      <a:pt x="1187451" y="1799828"/>
                    </a:lnTo>
                    <a:lnTo>
                      <a:pt x="1183085" y="1801019"/>
                    </a:lnTo>
                    <a:lnTo>
                      <a:pt x="1178720" y="1801416"/>
                    </a:lnTo>
                    <a:lnTo>
                      <a:pt x="1173957" y="1801813"/>
                    </a:lnTo>
                    <a:lnTo>
                      <a:pt x="1043385" y="1801813"/>
                    </a:lnTo>
                    <a:lnTo>
                      <a:pt x="1038622" y="1801416"/>
                    </a:lnTo>
                    <a:lnTo>
                      <a:pt x="1034257" y="1801019"/>
                    </a:lnTo>
                    <a:lnTo>
                      <a:pt x="1030288" y="1799828"/>
                    </a:lnTo>
                    <a:lnTo>
                      <a:pt x="1025922" y="1797844"/>
                    </a:lnTo>
                    <a:lnTo>
                      <a:pt x="1021954" y="1795860"/>
                    </a:lnTo>
                    <a:lnTo>
                      <a:pt x="1018382" y="1793082"/>
                    </a:lnTo>
                    <a:lnTo>
                      <a:pt x="1015207" y="1789907"/>
                    </a:lnTo>
                    <a:lnTo>
                      <a:pt x="1012032" y="1786732"/>
                    </a:lnTo>
                    <a:lnTo>
                      <a:pt x="1008857" y="1783160"/>
                    </a:lnTo>
                    <a:lnTo>
                      <a:pt x="1006079" y="1778794"/>
                    </a:lnTo>
                    <a:lnTo>
                      <a:pt x="1004094" y="1774825"/>
                    </a:lnTo>
                    <a:lnTo>
                      <a:pt x="1002110" y="1769666"/>
                    </a:lnTo>
                    <a:lnTo>
                      <a:pt x="1000522" y="1764904"/>
                    </a:lnTo>
                    <a:lnTo>
                      <a:pt x="999729" y="1760141"/>
                    </a:lnTo>
                    <a:lnTo>
                      <a:pt x="998935" y="1754982"/>
                    </a:lnTo>
                    <a:lnTo>
                      <a:pt x="998538" y="1749822"/>
                    </a:lnTo>
                    <a:lnTo>
                      <a:pt x="998538" y="804112"/>
                    </a:lnTo>
                    <a:lnTo>
                      <a:pt x="994628" y="808774"/>
                    </a:lnTo>
                    <a:lnTo>
                      <a:pt x="987895" y="815533"/>
                    </a:lnTo>
                    <a:lnTo>
                      <a:pt x="980766" y="821498"/>
                    </a:lnTo>
                    <a:lnTo>
                      <a:pt x="972846" y="826667"/>
                    </a:lnTo>
                    <a:lnTo>
                      <a:pt x="964529" y="831438"/>
                    </a:lnTo>
                    <a:lnTo>
                      <a:pt x="955816" y="835017"/>
                    </a:lnTo>
                    <a:lnTo>
                      <a:pt x="947103" y="837800"/>
                    </a:lnTo>
                    <a:lnTo>
                      <a:pt x="942350" y="838595"/>
                    </a:lnTo>
                    <a:lnTo>
                      <a:pt x="937598" y="838993"/>
                    </a:lnTo>
                    <a:lnTo>
                      <a:pt x="932449" y="839390"/>
                    </a:lnTo>
                    <a:lnTo>
                      <a:pt x="927696" y="839788"/>
                    </a:lnTo>
                    <a:lnTo>
                      <a:pt x="922944" y="839390"/>
                    </a:lnTo>
                    <a:lnTo>
                      <a:pt x="918191" y="838993"/>
                    </a:lnTo>
                    <a:lnTo>
                      <a:pt x="913439" y="838595"/>
                    </a:lnTo>
                    <a:lnTo>
                      <a:pt x="909082" y="837800"/>
                    </a:lnTo>
                    <a:lnTo>
                      <a:pt x="899577" y="835017"/>
                    </a:lnTo>
                    <a:lnTo>
                      <a:pt x="890864" y="831438"/>
                    </a:lnTo>
                    <a:lnTo>
                      <a:pt x="882547" y="826667"/>
                    </a:lnTo>
                    <a:lnTo>
                      <a:pt x="875419" y="821498"/>
                    </a:lnTo>
                    <a:lnTo>
                      <a:pt x="867894" y="815533"/>
                    </a:lnTo>
                    <a:lnTo>
                      <a:pt x="861161" y="808774"/>
                    </a:lnTo>
                    <a:lnTo>
                      <a:pt x="855220" y="801219"/>
                    </a:lnTo>
                    <a:lnTo>
                      <a:pt x="849280" y="792869"/>
                    </a:lnTo>
                    <a:lnTo>
                      <a:pt x="844923" y="784122"/>
                    </a:lnTo>
                    <a:lnTo>
                      <a:pt x="840567" y="774976"/>
                    </a:lnTo>
                    <a:lnTo>
                      <a:pt x="837398" y="765036"/>
                    </a:lnTo>
                    <a:lnTo>
                      <a:pt x="835418" y="754698"/>
                    </a:lnTo>
                    <a:lnTo>
                      <a:pt x="834230" y="743962"/>
                    </a:lnTo>
                    <a:lnTo>
                      <a:pt x="833438" y="733625"/>
                    </a:lnTo>
                    <a:lnTo>
                      <a:pt x="834230" y="722491"/>
                    </a:lnTo>
                    <a:lnTo>
                      <a:pt x="835418" y="712153"/>
                    </a:lnTo>
                    <a:lnTo>
                      <a:pt x="837398" y="701815"/>
                    </a:lnTo>
                    <a:lnTo>
                      <a:pt x="840567" y="692272"/>
                    </a:lnTo>
                    <a:lnTo>
                      <a:pt x="844923" y="682729"/>
                    </a:lnTo>
                    <a:lnTo>
                      <a:pt x="849280" y="673584"/>
                    </a:lnTo>
                    <a:lnTo>
                      <a:pt x="855220" y="666030"/>
                    </a:lnTo>
                    <a:lnTo>
                      <a:pt x="861161" y="658475"/>
                    </a:lnTo>
                    <a:lnTo>
                      <a:pt x="867894" y="651318"/>
                    </a:lnTo>
                    <a:lnTo>
                      <a:pt x="875419" y="645354"/>
                    </a:lnTo>
                    <a:lnTo>
                      <a:pt x="882547" y="639787"/>
                    </a:lnTo>
                    <a:lnTo>
                      <a:pt x="890864" y="635413"/>
                    </a:lnTo>
                    <a:lnTo>
                      <a:pt x="899577" y="631835"/>
                    </a:lnTo>
                    <a:lnTo>
                      <a:pt x="909082" y="629449"/>
                    </a:lnTo>
                    <a:lnTo>
                      <a:pt x="913439" y="627858"/>
                    </a:lnTo>
                    <a:lnTo>
                      <a:pt x="918191" y="627461"/>
                    </a:lnTo>
                    <a:lnTo>
                      <a:pt x="922944" y="627063"/>
                    </a:lnTo>
                    <a:close/>
                    <a:moveTo>
                      <a:pt x="1650227" y="627063"/>
                    </a:moveTo>
                    <a:lnTo>
                      <a:pt x="1654970" y="627063"/>
                    </a:lnTo>
                    <a:lnTo>
                      <a:pt x="1659712" y="627063"/>
                    </a:lnTo>
                    <a:lnTo>
                      <a:pt x="1659713" y="627063"/>
                    </a:lnTo>
                    <a:lnTo>
                      <a:pt x="2013555" y="627063"/>
                    </a:lnTo>
                    <a:lnTo>
                      <a:pt x="2013556" y="627063"/>
                    </a:lnTo>
                    <a:lnTo>
                      <a:pt x="2018705" y="627063"/>
                    </a:lnTo>
                    <a:lnTo>
                      <a:pt x="2023457" y="627063"/>
                    </a:lnTo>
                    <a:lnTo>
                      <a:pt x="2028210" y="627461"/>
                    </a:lnTo>
                    <a:lnTo>
                      <a:pt x="2032566" y="627858"/>
                    </a:lnTo>
                    <a:lnTo>
                      <a:pt x="2037319" y="629449"/>
                    </a:lnTo>
                    <a:lnTo>
                      <a:pt x="2046824" y="631834"/>
                    </a:lnTo>
                    <a:lnTo>
                      <a:pt x="2055141" y="635413"/>
                    </a:lnTo>
                    <a:lnTo>
                      <a:pt x="2063458" y="639787"/>
                    </a:lnTo>
                    <a:lnTo>
                      <a:pt x="2071378" y="645353"/>
                    </a:lnTo>
                    <a:lnTo>
                      <a:pt x="2078507" y="651318"/>
                    </a:lnTo>
                    <a:lnTo>
                      <a:pt x="2085240" y="658475"/>
                    </a:lnTo>
                    <a:lnTo>
                      <a:pt x="2091181" y="666029"/>
                    </a:lnTo>
                    <a:lnTo>
                      <a:pt x="2096725" y="673584"/>
                    </a:lnTo>
                    <a:lnTo>
                      <a:pt x="2101478" y="682729"/>
                    </a:lnTo>
                    <a:lnTo>
                      <a:pt x="2105438" y="692272"/>
                    </a:lnTo>
                    <a:lnTo>
                      <a:pt x="2109003" y="701815"/>
                    </a:lnTo>
                    <a:lnTo>
                      <a:pt x="2110983" y="712153"/>
                    </a:lnTo>
                    <a:lnTo>
                      <a:pt x="2112567" y="722491"/>
                    </a:lnTo>
                    <a:lnTo>
                      <a:pt x="2112963" y="733624"/>
                    </a:lnTo>
                    <a:lnTo>
                      <a:pt x="2112567" y="743962"/>
                    </a:lnTo>
                    <a:lnTo>
                      <a:pt x="2110983" y="754698"/>
                    </a:lnTo>
                    <a:lnTo>
                      <a:pt x="2109003" y="765036"/>
                    </a:lnTo>
                    <a:lnTo>
                      <a:pt x="2105438" y="774976"/>
                    </a:lnTo>
                    <a:lnTo>
                      <a:pt x="2101478" y="784122"/>
                    </a:lnTo>
                    <a:lnTo>
                      <a:pt x="2096725" y="792869"/>
                    </a:lnTo>
                    <a:lnTo>
                      <a:pt x="2091181" y="801219"/>
                    </a:lnTo>
                    <a:lnTo>
                      <a:pt x="2085240" y="808774"/>
                    </a:lnTo>
                    <a:lnTo>
                      <a:pt x="2078507" y="815533"/>
                    </a:lnTo>
                    <a:lnTo>
                      <a:pt x="2071378" y="821498"/>
                    </a:lnTo>
                    <a:lnTo>
                      <a:pt x="2063458" y="826667"/>
                    </a:lnTo>
                    <a:lnTo>
                      <a:pt x="2055141" y="831438"/>
                    </a:lnTo>
                    <a:lnTo>
                      <a:pt x="2046824" y="835017"/>
                    </a:lnTo>
                    <a:lnTo>
                      <a:pt x="2037319" y="837800"/>
                    </a:lnTo>
                    <a:lnTo>
                      <a:pt x="2032566" y="838595"/>
                    </a:lnTo>
                    <a:lnTo>
                      <a:pt x="2028210" y="838993"/>
                    </a:lnTo>
                    <a:lnTo>
                      <a:pt x="2023457" y="839390"/>
                    </a:lnTo>
                    <a:lnTo>
                      <a:pt x="2018705" y="839788"/>
                    </a:lnTo>
                    <a:lnTo>
                      <a:pt x="2013556" y="839390"/>
                    </a:lnTo>
                    <a:lnTo>
                      <a:pt x="2008407" y="838993"/>
                    </a:lnTo>
                    <a:lnTo>
                      <a:pt x="2004051" y="838595"/>
                    </a:lnTo>
                    <a:lnTo>
                      <a:pt x="1999298" y="837800"/>
                    </a:lnTo>
                    <a:lnTo>
                      <a:pt x="1990189" y="835017"/>
                    </a:lnTo>
                    <a:lnTo>
                      <a:pt x="1981872" y="831438"/>
                    </a:lnTo>
                    <a:lnTo>
                      <a:pt x="1973556" y="826667"/>
                    </a:lnTo>
                    <a:lnTo>
                      <a:pt x="1965635" y="821498"/>
                    </a:lnTo>
                    <a:lnTo>
                      <a:pt x="1958110" y="815533"/>
                    </a:lnTo>
                    <a:lnTo>
                      <a:pt x="1951773" y="808774"/>
                    </a:lnTo>
                    <a:lnTo>
                      <a:pt x="1946276" y="802221"/>
                    </a:lnTo>
                    <a:lnTo>
                      <a:pt x="1946276" y="1749822"/>
                    </a:lnTo>
                    <a:lnTo>
                      <a:pt x="1946276" y="1754982"/>
                    </a:lnTo>
                    <a:lnTo>
                      <a:pt x="1945481" y="1760141"/>
                    </a:lnTo>
                    <a:lnTo>
                      <a:pt x="1944686" y="1764904"/>
                    </a:lnTo>
                    <a:lnTo>
                      <a:pt x="1943095" y="1769666"/>
                    </a:lnTo>
                    <a:lnTo>
                      <a:pt x="1941107" y="1774825"/>
                    </a:lnTo>
                    <a:lnTo>
                      <a:pt x="1939119" y="1778794"/>
                    </a:lnTo>
                    <a:lnTo>
                      <a:pt x="1936336" y="1783160"/>
                    </a:lnTo>
                    <a:lnTo>
                      <a:pt x="1933156" y="1786732"/>
                    </a:lnTo>
                    <a:lnTo>
                      <a:pt x="1930372" y="1789907"/>
                    </a:lnTo>
                    <a:lnTo>
                      <a:pt x="1926794" y="1793082"/>
                    </a:lnTo>
                    <a:lnTo>
                      <a:pt x="1923216" y="1795860"/>
                    </a:lnTo>
                    <a:lnTo>
                      <a:pt x="1919240" y="1797844"/>
                    </a:lnTo>
                    <a:lnTo>
                      <a:pt x="1914866" y="1799828"/>
                    </a:lnTo>
                    <a:lnTo>
                      <a:pt x="1910493" y="1801019"/>
                    </a:lnTo>
                    <a:lnTo>
                      <a:pt x="1906119" y="1801416"/>
                    </a:lnTo>
                    <a:lnTo>
                      <a:pt x="1901746" y="1801813"/>
                    </a:lnTo>
                    <a:lnTo>
                      <a:pt x="1770541" y="1801813"/>
                    </a:lnTo>
                    <a:lnTo>
                      <a:pt x="1766167" y="1801416"/>
                    </a:lnTo>
                    <a:lnTo>
                      <a:pt x="1761794" y="1801019"/>
                    </a:lnTo>
                    <a:lnTo>
                      <a:pt x="1757420" y="1799828"/>
                    </a:lnTo>
                    <a:lnTo>
                      <a:pt x="1753444" y="1797844"/>
                    </a:lnTo>
                    <a:lnTo>
                      <a:pt x="1749468" y="1795860"/>
                    </a:lnTo>
                    <a:lnTo>
                      <a:pt x="1745493" y="1793082"/>
                    </a:lnTo>
                    <a:lnTo>
                      <a:pt x="1741914" y="1789907"/>
                    </a:lnTo>
                    <a:lnTo>
                      <a:pt x="1738734" y="1786732"/>
                    </a:lnTo>
                    <a:lnTo>
                      <a:pt x="1735950" y="1783160"/>
                    </a:lnTo>
                    <a:lnTo>
                      <a:pt x="1733565" y="1778794"/>
                    </a:lnTo>
                    <a:lnTo>
                      <a:pt x="1731179" y="1774825"/>
                    </a:lnTo>
                    <a:lnTo>
                      <a:pt x="1729191" y="1769666"/>
                    </a:lnTo>
                    <a:lnTo>
                      <a:pt x="1727999" y="1764904"/>
                    </a:lnTo>
                    <a:lnTo>
                      <a:pt x="1726408" y="1760141"/>
                    </a:lnTo>
                    <a:lnTo>
                      <a:pt x="1726011" y="1754982"/>
                    </a:lnTo>
                    <a:lnTo>
                      <a:pt x="1725613" y="1749822"/>
                    </a:lnTo>
                    <a:lnTo>
                      <a:pt x="1725613" y="803700"/>
                    </a:lnTo>
                    <a:lnTo>
                      <a:pt x="1721366" y="808774"/>
                    </a:lnTo>
                    <a:lnTo>
                      <a:pt x="1714647" y="815533"/>
                    </a:lnTo>
                    <a:lnTo>
                      <a:pt x="1707928" y="821498"/>
                    </a:lnTo>
                    <a:lnTo>
                      <a:pt x="1700024" y="826667"/>
                    </a:lnTo>
                    <a:lnTo>
                      <a:pt x="1691725" y="831438"/>
                    </a:lnTo>
                    <a:lnTo>
                      <a:pt x="1683030" y="835017"/>
                    </a:lnTo>
                    <a:lnTo>
                      <a:pt x="1673940" y="837800"/>
                    </a:lnTo>
                    <a:lnTo>
                      <a:pt x="1669197" y="838595"/>
                    </a:lnTo>
                    <a:lnTo>
                      <a:pt x="1664455" y="838993"/>
                    </a:lnTo>
                    <a:lnTo>
                      <a:pt x="1659712" y="839390"/>
                    </a:lnTo>
                    <a:lnTo>
                      <a:pt x="1654970" y="839788"/>
                    </a:lnTo>
                    <a:lnTo>
                      <a:pt x="1650227" y="839390"/>
                    </a:lnTo>
                    <a:lnTo>
                      <a:pt x="1645484" y="838993"/>
                    </a:lnTo>
                    <a:lnTo>
                      <a:pt x="1640347" y="838595"/>
                    </a:lnTo>
                    <a:lnTo>
                      <a:pt x="1635604" y="837800"/>
                    </a:lnTo>
                    <a:lnTo>
                      <a:pt x="1626909" y="835017"/>
                    </a:lnTo>
                    <a:lnTo>
                      <a:pt x="1618214" y="831438"/>
                    </a:lnTo>
                    <a:lnTo>
                      <a:pt x="1609915" y="826667"/>
                    </a:lnTo>
                    <a:lnTo>
                      <a:pt x="1602011" y="821498"/>
                    </a:lnTo>
                    <a:lnTo>
                      <a:pt x="1594897" y="815533"/>
                    </a:lnTo>
                    <a:lnTo>
                      <a:pt x="1588178" y="808774"/>
                    </a:lnTo>
                    <a:lnTo>
                      <a:pt x="1581855" y="801219"/>
                    </a:lnTo>
                    <a:lnTo>
                      <a:pt x="1576717" y="792869"/>
                    </a:lnTo>
                    <a:lnTo>
                      <a:pt x="1571974" y="784122"/>
                    </a:lnTo>
                    <a:lnTo>
                      <a:pt x="1568022" y="774976"/>
                    </a:lnTo>
                    <a:lnTo>
                      <a:pt x="1564860" y="765036"/>
                    </a:lnTo>
                    <a:lnTo>
                      <a:pt x="1562094" y="754698"/>
                    </a:lnTo>
                    <a:lnTo>
                      <a:pt x="1560908" y="743962"/>
                    </a:lnTo>
                    <a:lnTo>
                      <a:pt x="1560513" y="733624"/>
                    </a:lnTo>
                    <a:lnTo>
                      <a:pt x="1560908" y="722491"/>
                    </a:lnTo>
                    <a:lnTo>
                      <a:pt x="1562094" y="712153"/>
                    </a:lnTo>
                    <a:lnTo>
                      <a:pt x="1564860" y="701815"/>
                    </a:lnTo>
                    <a:lnTo>
                      <a:pt x="1568022" y="692272"/>
                    </a:lnTo>
                    <a:lnTo>
                      <a:pt x="1571974" y="682729"/>
                    </a:lnTo>
                    <a:lnTo>
                      <a:pt x="1576717" y="673584"/>
                    </a:lnTo>
                    <a:lnTo>
                      <a:pt x="1581855" y="666029"/>
                    </a:lnTo>
                    <a:lnTo>
                      <a:pt x="1588178" y="658475"/>
                    </a:lnTo>
                    <a:lnTo>
                      <a:pt x="1594897" y="651318"/>
                    </a:lnTo>
                    <a:lnTo>
                      <a:pt x="1602011" y="645353"/>
                    </a:lnTo>
                    <a:lnTo>
                      <a:pt x="1609915" y="639787"/>
                    </a:lnTo>
                    <a:lnTo>
                      <a:pt x="1618214" y="635413"/>
                    </a:lnTo>
                    <a:lnTo>
                      <a:pt x="1626909" y="631834"/>
                    </a:lnTo>
                    <a:lnTo>
                      <a:pt x="1635604" y="629449"/>
                    </a:lnTo>
                    <a:lnTo>
                      <a:pt x="1640347" y="627858"/>
                    </a:lnTo>
                    <a:lnTo>
                      <a:pt x="1645484" y="627461"/>
                    </a:lnTo>
                    <a:lnTo>
                      <a:pt x="1650227" y="627063"/>
                    </a:lnTo>
                    <a:close/>
                    <a:moveTo>
                      <a:pt x="1109068" y="0"/>
                    </a:moveTo>
                    <a:lnTo>
                      <a:pt x="1663204" y="293093"/>
                    </a:lnTo>
                    <a:lnTo>
                      <a:pt x="2217738" y="585788"/>
                    </a:lnTo>
                    <a:lnTo>
                      <a:pt x="1109068" y="585788"/>
                    </a:lnTo>
                    <a:lnTo>
                      <a:pt x="0" y="585788"/>
                    </a:lnTo>
                    <a:lnTo>
                      <a:pt x="554534" y="293093"/>
                    </a:lnTo>
                    <a:lnTo>
                      <a:pt x="110906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>
                <a:scene3d>
                  <a:camera prst="orthographicFront"/>
                  <a:lightRig rig="threePt" dir="t"/>
                </a:scene3d>
                <a:sp3d>
                  <a:contourClr>
                    <a:srgbClr val="FFFFFF"/>
                  </a:contourClr>
                </a:sp3d>
              </a:bodyPr>
              <a:lstStyle>
                <a:defPPr>
                  <a:defRPr lang="zh-CN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15" name="矩形 3"/>
            <p:cNvSpPr>
              <a:spLocks noChangeArrowheads="1"/>
            </p:cNvSpPr>
            <p:nvPr/>
          </p:nvSpPr>
          <p:spPr bwMode="auto">
            <a:xfrm>
              <a:off x="7682732" y="2113911"/>
              <a:ext cx="4045621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</p:grpSp>
      <p:grpSp>
        <p:nvGrpSpPr>
          <p:cNvPr id="20" name="组合 19"/>
          <p:cNvGrpSpPr/>
          <p:nvPr/>
        </p:nvGrpSpPr>
        <p:grpSpPr>
          <a:xfrm>
            <a:off x="5976733" y="3394825"/>
            <a:ext cx="5183988" cy="1030135"/>
            <a:chOff x="6544365" y="1952787"/>
            <a:chExt cx="5183988" cy="1030135"/>
          </a:xfrm>
        </p:grpSpPr>
        <p:grpSp>
          <p:nvGrpSpPr>
            <p:cNvPr id="21" name="组合 20"/>
            <p:cNvGrpSpPr/>
            <p:nvPr/>
          </p:nvGrpSpPr>
          <p:grpSpPr>
            <a:xfrm>
              <a:off x="6544365" y="1952787"/>
              <a:ext cx="1030514" cy="1030135"/>
              <a:chOff x="6544365" y="1952787"/>
              <a:chExt cx="1030514" cy="1030135"/>
            </a:xfrm>
          </p:grpSpPr>
          <p:grpSp>
            <p:nvGrpSpPr>
              <p:cNvPr id="23" name="组合 22"/>
              <p:cNvGrpSpPr/>
              <p:nvPr/>
            </p:nvGrpSpPr>
            <p:grpSpPr>
              <a:xfrm>
                <a:off x="6544365" y="1952787"/>
                <a:ext cx="1030514" cy="1030135"/>
                <a:chOff x="5580743" y="2913933"/>
                <a:chExt cx="1030514" cy="1030135"/>
              </a:xfrm>
            </p:grpSpPr>
            <p:sp>
              <p:nvSpPr>
                <p:cNvPr id="25" name="Freeform 7"/>
                <p:cNvSpPr>
                  <a:spLocks noEditPoints="1"/>
                </p:cNvSpPr>
                <p:nvPr/>
              </p:nvSpPr>
              <p:spPr bwMode="auto">
                <a:xfrm>
                  <a:off x="5580743" y="2913933"/>
                  <a:ext cx="1030514" cy="1030135"/>
                </a:xfrm>
                <a:custGeom>
                  <a:avLst/>
                  <a:gdLst>
                    <a:gd name="T0" fmla="*/ 1074 w 2732"/>
                    <a:gd name="T1" fmla="*/ 640 h 2731"/>
                    <a:gd name="T2" fmla="*/ 946 w 2732"/>
                    <a:gd name="T3" fmla="*/ 257 h 2731"/>
                    <a:gd name="T4" fmla="*/ 1324 w 2732"/>
                    <a:gd name="T5" fmla="*/ 218 h 2731"/>
                    <a:gd name="T6" fmla="*/ 1473 w 2732"/>
                    <a:gd name="T7" fmla="*/ 610 h 2731"/>
                    <a:gd name="T8" fmla="*/ 1371 w 2732"/>
                    <a:gd name="T9" fmla="*/ 693 h 2731"/>
                    <a:gd name="T10" fmla="*/ 1246 w 2732"/>
                    <a:gd name="T11" fmla="*/ 503 h 2731"/>
                    <a:gd name="T12" fmla="*/ 1146 w 2732"/>
                    <a:gd name="T13" fmla="*/ 736 h 2731"/>
                    <a:gd name="T14" fmla="*/ 1765 w 2732"/>
                    <a:gd name="T15" fmla="*/ 524 h 2731"/>
                    <a:gd name="T16" fmla="*/ 1952 w 2732"/>
                    <a:gd name="T17" fmla="*/ 733 h 2731"/>
                    <a:gd name="T18" fmla="*/ 2102 w 2732"/>
                    <a:gd name="T19" fmla="*/ 374 h 2731"/>
                    <a:gd name="T20" fmla="*/ 1809 w 2732"/>
                    <a:gd name="T21" fmla="*/ 786 h 2731"/>
                    <a:gd name="T22" fmla="*/ 1648 w 2732"/>
                    <a:gd name="T23" fmla="*/ 640 h 2731"/>
                    <a:gd name="T24" fmla="*/ 2434 w 2732"/>
                    <a:gd name="T25" fmla="*/ 527 h 2731"/>
                    <a:gd name="T26" fmla="*/ 2528 w 2732"/>
                    <a:gd name="T27" fmla="*/ 941 h 2731"/>
                    <a:gd name="T28" fmla="*/ 2235 w 2732"/>
                    <a:gd name="T29" fmla="*/ 484 h 2731"/>
                    <a:gd name="T30" fmla="*/ 1916 w 2732"/>
                    <a:gd name="T31" fmla="*/ 1235 h 2731"/>
                    <a:gd name="T32" fmla="*/ 2083 w 2732"/>
                    <a:gd name="T33" fmla="*/ 582 h 2731"/>
                    <a:gd name="T34" fmla="*/ 2603 w 2732"/>
                    <a:gd name="T35" fmla="*/ 1033 h 2731"/>
                    <a:gd name="T36" fmla="*/ 2557 w 2732"/>
                    <a:gd name="T37" fmla="*/ 1247 h 2731"/>
                    <a:gd name="T38" fmla="*/ 2127 w 2732"/>
                    <a:gd name="T39" fmla="*/ 1376 h 2731"/>
                    <a:gd name="T40" fmla="*/ 1929 w 2732"/>
                    <a:gd name="T41" fmla="*/ 1413 h 2731"/>
                    <a:gd name="T42" fmla="*/ 2208 w 2732"/>
                    <a:gd name="T43" fmla="*/ 1253 h 2731"/>
                    <a:gd name="T44" fmla="*/ 2031 w 2732"/>
                    <a:gd name="T45" fmla="*/ 1142 h 2731"/>
                    <a:gd name="T46" fmla="*/ 2329 w 2732"/>
                    <a:gd name="T47" fmla="*/ 1836 h 2731"/>
                    <a:gd name="T48" fmla="*/ 2030 w 2732"/>
                    <a:gd name="T49" fmla="*/ 1855 h 2731"/>
                    <a:gd name="T50" fmla="*/ 2477 w 2732"/>
                    <a:gd name="T51" fmla="*/ 2021 h 2731"/>
                    <a:gd name="T52" fmla="*/ 1948 w 2732"/>
                    <a:gd name="T53" fmla="*/ 1657 h 2731"/>
                    <a:gd name="T54" fmla="*/ 2136 w 2732"/>
                    <a:gd name="T55" fmla="*/ 1603 h 2731"/>
                    <a:gd name="T56" fmla="*/ 1787 w 2732"/>
                    <a:gd name="T57" fmla="*/ 1927 h 2731"/>
                    <a:gd name="T58" fmla="*/ 1802 w 2732"/>
                    <a:gd name="T59" fmla="*/ 2411 h 2731"/>
                    <a:gd name="T60" fmla="*/ 2085 w 2732"/>
                    <a:gd name="T61" fmla="*/ 2313 h 2731"/>
                    <a:gd name="T62" fmla="*/ 1506 w 2732"/>
                    <a:gd name="T63" fmla="*/ 1872 h 2731"/>
                    <a:gd name="T64" fmla="*/ 1962 w 2732"/>
                    <a:gd name="T65" fmla="*/ 2023 h 2731"/>
                    <a:gd name="T66" fmla="*/ 1671 w 2732"/>
                    <a:gd name="T67" fmla="*/ 2482 h 2731"/>
                    <a:gd name="T68" fmla="*/ 1576 w 2732"/>
                    <a:gd name="T69" fmla="*/ 2524 h 2731"/>
                    <a:gd name="T70" fmla="*/ 1458 w 2732"/>
                    <a:gd name="T71" fmla="*/ 2275 h 2731"/>
                    <a:gd name="T72" fmla="*/ 1411 w 2732"/>
                    <a:gd name="T73" fmla="*/ 1931 h 2731"/>
                    <a:gd name="T74" fmla="*/ 1524 w 2732"/>
                    <a:gd name="T75" fmla="*/ 2380 h 2731"/>
                    <a:gd name="T76" fmla="*/ 1165 w 2732"/>
                    <a:gd name="T77" fmla="*/ 1732 h 2731"/>
                    <a:gd name="T78" fmla="*/ 765 w 2732"/>
                    <a:gd name="T79" fmla="*/ 2250 h 2731"/>
                    <a:gd name="T80" fmla="*/ 1039 w 2732"/>
                    <a:gd name="T81" fmla="*/ 2130 h 2731"/>
                    <a:gd name="T82" fmla="*/ 939 w 2732"/>
                    <a:gd name="T83" fmla="*/ 2284 h 2731"/>
                    <a:gd name="T84" fmla="*/ 1140 w 2732"/>
                    <a:gd name="T85" fmla="*/ 1915 h 2731"/>
                    <a:gd name="T86" fmla="*/ 1139 w 2732"/>
                    <a:gd name="T87" fmla="*/ 2031 h 2731"/>
                    <a:gd name="T88" fmla="*/ 893 w 2732"/>
                    <a:gd name="T89" fmla="*/ 1924 h 2731"/>
                    <a:gd name="T90" fmla="*/ 258 w 2732"/>
                    <a:gd name="T91" fmla="*/ 1777 h 2731"/>
                    <a:gd name="T92" fmla="*/ 448 w 2732"/>
                    <a:gd name="T93" fmla="*/ 1984 h 2731"/>
                    <a:gd name="T94" fmla="*/ 785 w 2732"/>
                    <a:gd name="T95" fmla="*/ 1495 h 2731"/>
                    <a:gd name="T96" fmla="*/ 717 w 2732"/>
                    <a:gd name="T97" fmla="*/ 1924 h 2731"/>
                    <a:gd name="T98" fmla="*/ 220 w 2732"/>
                    <a:gd name="T99" fmla="*/ 1712 h 2731"/>
                    <a:gd name="T100" fmla="*/ 154 w 2732"/>
                    <a:gd name="T101" fmla="*/ 1552 h 2731"/>
                    <a:gd name="T102" fmla="*/ 108 w 2732"/>
                    <a:gd name="T103" fmla="*/ 1506 h 2731"/>
                    <a:gd name="T104" fmla="*/ 834 w 2732"/>
                    <a:gd name="T105" fmla="*/ 1363 h 2731"/>
                    <a:gd name="T106" fmla="*/ 420 w 2732"/>
                    <a:gd name="T107" fmla="*/ 1519 h 2731"/>
                    <a:gd name="T108" fmla="*/ 255 w 2732"/>
                    <a:gd name="T109" fmla="*/ 1029 h 2731"/>
                    <a:gd name="T110" fmla="*/ 457 w 2732"/>
                    <a:gd name="T111" fmla="*/ 766 h 2731"/>
                    <a:gd name="T112" fmla="*/ 683 w 2732"/>
                    <a:gd name="T113" fmla="*/ 1051 h 2731"/>
                    <a:gd name="T114" fmla="*/ 646 w 2732"/>
                    <a:gd name="T115" fmla="*/ 801 h 2731"/>
                    <a:gd name="T116" fmla="*/ 807 w 2732"/>
                    <a:gd name="T117" fmla="*/ 978 h 2731"/>
                    <a:gd name="T118" fmla="*/ 698 w 2732"/>
                    <a:gd name="T119" fmla="*/ 1151 h 2731"/>
                    <a:gd name="T120" fmla="*/ 925 w 2732"/>
                    <a:gd name="T121" fmla="*/ 593 h 2731"/>
                    <a:gd name="T122" fmla="*/ 1055 w 2732"/>
                    <a:gd name="T123" fmla="*/ 846 h 2731"/>
                    <a:gd name="T124" fmla="*/ 681 w 2732"/>
                    <a:gd name="T125" fmla="*/ 575 h 27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732" h="2731">
                      <a:moveTo>
                        <a:pt x="856" y="906"/>
                      </a:moveTo>
                      <a:cubicBezTo>
                        <a:pt x="860" y="907"/>
                        <a:pt x="862" y="910"/>
                        <a:pt x="861" y="913"/>
                      </a:cubicBezTo>
                      <a:cubicBezTo>
                        <a:pt x="860" y="919"/>
                        <a:pt x="852" y="919"/>
                        <a:pt x="850" y="914"/>
                      </a:cubicBezTo>
                      <a:cubicBezTo>
                        <a:pt x="848" y="911"/>
                        <a:pt x="849" y="908"/>
                        <a:pt x="845" y="904"/>
                      </a:cubicBezTo>
                      <a:cubicBezTo>
                        <a:pt x="850" y="907"/>
                        <a:pt x="852" y="905"/>
                        <a:pt x="856" y="906"/>
                      </a:cubicBezTo>
                      <a:close/>
                      <a:moveTo>
                        <a:pt x="1154" y="713"/>
                      </a:moveTo>
                      <a:cubicBezTo>
                        <a:pt x="1157" y="715"/>
                        <a:pt x="1157" y="719"/>
                        <a:pt x="1155" y="722"/>
                      </a:cubicBezTo>
                      <a:cubicBezTo>
                        <a:pt x="1151" y="726"/>
                        <a:pt x="1144" y="722"/>
                        <a:pt x="1144" y="717"/>
                      </a:cubicBezTo>
                      <a:cubicBezTo>
                        <a:pt x="1145" y="713"/>
                        <a:pt x="1147" y="711"/>
                        <a:pt x="1145" y="706"/>
                      </a:cubicBezTo>
                      <a:cubicBezTo>
                        <a:pt x="1149" y="710"/>
                        <a:pt x="1151" y="710"/>
                        <a:pt x="1154" y="713"/>
                      </a:cubicBezTo>
                      <a:close/>
                      <a:moveTo>
                        <a:pt x="1346" y="930"/>
                      </a:moveTo>
                      <a:cubicBezTo>
                        <a:pt x="1330" y="951"/>
                        <a:pt x="1308" y="955"/>
                        <a:pt x="1290" y="950"/>
                      </a:cubicBezTo>
                      <a:cubicBezTo>
                        <a:pt x="1273" y="946"/>
                        <a:pt x="1268" y="933"/>
                        <a:pt x="1258" y="930"/>
                      </a:cubicBezTo>
                      <a:cubicBezTo>
                        <a:pt x="1254" y="929"/>
                        <a:pt x="1250" y="929"/>
                        <a:pt x="1246" y="931"/>
                      </a:cubicBezTo>
                      <a:cubicBezTo>
                        <a:pt x="1248" y="920"/>
                        <a:pt x="1261" y="915"/>
                        <a:pt x="1271" y="919"/>
                      </a:cubicBezTo>
                      <a:cubicBezTo>
                        <a:pt x="1284" y="924"/>
                        <a:pt x="1288" y="934"/>
                        <a:pt x="1303" y="938"/>
                      </a:cubicBezTo>
                      <a:cubicBezTo>
                        <a:pt x="1319" y="942"/>
                        <a:pt x="1334" y="939"/>
                        <a:pt x="1346" y="930"/>
                      </a:cubicBezTo>
                      <a:close/>
                      <a:moveTo>
                        <a:pt x="1396" y="903"/>
                      </a:moveTo>
                      <a:cubicBezTo>
                        <a:pt x="1384" y="925"/>
                        <a:pt x="1360" y="927"/>
                        <a:pt x="1349" y="932"/>
                      </a:cubicBezTo>
                      <a:cubicBezTo>
                        <a:pt x="1334" y="939"/>
                        <a:pt x="1339" y="952"/>
                        <a:pt x="1356" y="948"/>
                      </a:cubicBezTo>
                      <a:cubicBezTo>
                        <a:pt x="1374" y="944"/>
                        <a:pt x="1393" y="924"/>
                        <a:pt x="1396" y="903"/>
                      </a:cubicBezTo>
                      <a:close/>
                      <a:moveTo>
                        <a:pt x="1133" y="325"/>
                      </a:moveTo>
                      <a:cubicBezTo>
                        <a:pt x="1145" y="305"/>
                        <a:pt x="1139" y="279"/>
                        <a:pt x="1126" y="267"/>
                      </a:cubicBezTo>
                      <a:cubicBezTo>
                        <a:pt x="1114" y="256"/>
                        <a:pt x="1101" y="263"/>
                        <a:pt x="1114" y="277"/>
                      </a:cubicBezTo>
                      <a:cubicBezTo>
                        <a:pt x="1125" y="288"/>
                        <a:pt x="1139" y="301"/>
                        <a:pt x="1133" y="325"/>
                      </a:cubicBezTo>
                      <a:close/>
                      <a:moveTo>
                        <a:pt x="857" y="211"/>
                      </a:moveTo>
                      <a:cubicBezTo>
                        <a:pt x="865" y="196"/>
                        <a:pt x="889" y="182"/>
                        <a:pt x="907" y="183"/>
                      </a:cubicBezTo>
                      <a:cubicBezTo>
                        <a:pt x="925" y="183"/>
                        <a:pt x="928" y="199"/>
                        <a:pt x="908" y="202"/>
                      </a:cubicBezTo>
                      <a:cubicBezTo>
                        <a:pt x="892" y="205"/>
                        <a:pt x="872" y="197"/>
                        <a:pt x="857" y="211"/>
                      </a:cubicBezTo>
                      <a:close/>
                      <a:moveTo>
                        <a:pt x="1141" y="274"/>
                      </a:moveTo>
                      <a:cubicBezTo>
                        <a:pt x="1139" y="249"/>
                        <a:pt x="1120" y="240"/>
                        <a:pt x="1102" y="236"/>
                      </a:cubicBezTo>
                      <a:cubicBezTo>
                        <a:pt x="1091" y="233"/>
                        <a:pt x="1077" y="235"/>
                        <a:pt x="1069" y="227"/>
                      </a:cubicBezTo>
                      <a:cubicBezTo>
                        <a:pt x="1065" y="242"/>
                        <a:pt x="1097" y="245"/>
                        <a:pt x="1108" y="248"/>
                      </a:cubicBezTo>
                      <a:cubicBezTo>
                        <a:pt x="1124" y="251"/>
                        <a:pt x="1137" y="260"/>
                        <a:pt x="1141" y="274"/>
                      </a:cubicBezTo>
                      <a:close/>
                      <a:moveTo>
                        <a:pt x="987" y="257"/>
                      </a:moveTo>
                      <a:cubicBezTo>
                        <a:pt x="1006" y="275"/>
                        <a:pt x="1020" y="304"/>
                        <a:pt x="1016" y="321"/>
                      </a:cubicBezTo>
                      <a:cubicBezTo>
                        <a:pt x="1012" y="339"/>
                        <a:pt x="995" y="340"/>
                        <a:pt x="995" y="320"/>
                      </a:cubicBezTo>
                      <a:cubicBezTo>
                        <a:pt x="996" y="304"/>
                        <a:pt x="1001" y="279"/>
                        <a:pt x="987" y="257"/>
                      </a:cubicBezTo>
                      <a:close/>
                      <a:moveTo>
                        <a:pt x="916" y="126"/>
                      </a:moveTo>
                      <a:cubicBezTo>
                        <a:pt x="917" y="122"/>
                        <a:pt x="920" y="119"/>
                        <a:pt x="924" y="119"/>
                      </a:cubicBezTo>
                      <a:cubicBezTo>
                        <a:pt x="931" y="121"/>
                        <a:pt x="931" y="130"/>
                        <a:pt x="926" y="132"/>
                      </a:cubicBezTo>
                      <a:cubicBezTo>
                        <a:pt x="922" y="135"/>
                        <a:pt x="919" y="133"/>
                        <a:pt x="915" y="138"/>
                      </a:cubicBezTo>
                      <a:cubicBezTo>
                        <a:pt x="917" y="132"/>
                        <a:pt x="915" y="130"/>
                        <a:pt x="916" y="126"/>
                      </a:cubicBezTo>
                      <a:close/>
                      <a:moveTo>
                        <a:pt x="914" y="126"/>
                      </a:moveTo>
                      <a:cubicBezTo>
                        <a:pt x="914" y="123"/>
                        <a:pt x="916" y="121"/>
                        <a:pt x="918" y="120"/>
                      </a:cubicBezTo>
                      <a:cubicBezTo>
                        <a:pt x="920" y="118"/>
                        <a:pt x="924" y="117"/>
                        <a:pt x="927" y="119"/>
                      </a:cubicBezTo>
                      <a:cubicBezTo>
                        <a:pt x="931" y="122"/>
                        <a:pt x="932" y="126"/>
                        <a:pt x="931" y="130"/>
                      </a:cubicBezTo>
                      <a:cubicBezTo>
                        <a:pt x="928" y="136"/>
                        <a:pt x="923" y="134"/>
                        <a:pt x="920" y="136"/>
                      </a:cubicBezTo>
                      <a:cubicBezTo>
                        <a:pt x="916" y="138"/>
                        <a:pt x="914" y="144"/>
                        <a:pt x="916" y="149"/>
                      </a:cubicBezTo>
                      <a:cubicBezTo>
                        <a:pt x="917" y="156"/>
                        <a:pt x="922" y="161"/>
                        <a:pt x="929" y="161"/>
                      </a:cubicBezTo>
                      <a:cubicBezTo>
                        <a:pt x="933" y="161"/>
                        <a:pt x="937" y="159"/>
                        <a:pt x="938" y="154"/>
                      </a:cubicBezTo>
                      <a:cubicBezTo>
                        <a:pt x="934" y="157"/>
                        <a:pt x="928" y="155"/>
                        <a:pt x="929" y="149"/>
                      </a:cubicBezTo>
                      <a:cubicBezTo>
                        <a:pt x="929" y="146"/>
                        <a:pt x="933" y="141"/>
                        <a:pt x="937" y="135"/>
                      </a:cubicBezTo>
                      <a:cubicBezTo>
                        <a:pt x="940" y="130"/>
                        <a:pt x="943" y="124"/>
                        <a:pt x="942" y="118"/>
                      </a:cubicBezTo>
                      <a:cubicBezTo>
                        <a:pt x="942" y="107"/>
                        <a:pt x="930" y="99"/>
                        <a:pt x="919" y="102"/>
                      </a:cubicBezTo>
                      <a:cubicBezTo>
                        <a:pt x="913" y="104"/>
                        <a:pt x="910" y="108"/>
                        <a:pt x="907" y="113"/>
                      </a:cubicBezTo>
                      <a:cubicBezTo>
                        <a:pt x="904" y="118"/>
                        <a:pt x="899" y="133"/>
                        <a:pt x="892" y="137"/>
                      </a:cubicBezTo>
                      <a:cubicBezTo>
                        <a:pt x="887" y="139"/>
                        <a:pt x="883" y="136"/>
                        <a:pt x="882" y="132"/>
                      </a:cubicBezTo>
                      <a:cubicBezTo>
                        <a:pt x="879" y="135"/>
                        <a:pt x="879" y="141"/>
                        <a:pt x="883" y="145"/>
                      </a:cubicBezTo>
                      <a:cubicBezTo>
                        <a:pt x="890" y="151"/>
                        <a:pt x="903" y="151"/>
                        <a:pt x="911" y="141"/>
                      </a:cubicBezTo>
                      <a:cubicBezTo>
                        <a:pt x="913" y="137"/>
                        <a:pt x="914" y="132"/>
                        <a:pt x="914" y="126"/>
                      </a:cubicBezTo>
                      <a:close/>
                      <a:moveTo>
                        <a:pt x="912" y="145"/>
                      </a:moveTo>
                      <a:cubicBezTo>
                        <a:pt x="911" y="158"/>
                        <a:pt x="898" y="173"/>
                        <a:pt x="885" y="176"/>
                      </a:cubicBezTo>
                      <a:cubicBezTo>
                        <a:pt x="872" y="180"/>
                        <a:pt x="865" y="170"/>
                        <a:pt x="879" y="163"/>
                      </a:cubicBezTo>
                      <a:cubicBezTo>
                        <a:pt x="889" y="157"/>
                        <a:pt x="907" y="155"/>
                        <a:pt x="912" y="145"/>
                      </a:cubicBezTo>
                      <a:close/>
                      <a:moveTo>
                        <a:pt x="947" y="91"/>
                      </a:moveTo>
                      <a:cubicBezTo>
                        <a:pt x="948" y="91"/>
                        <a:pt x="949" y="93"/>
                        <a:pt x="950" y="94"/>
                      </a:cubicBezTo>
                      <a:cubicBezTo>
                        <a:pt x="955" y="85"/>
                        <a:pt x="968" y="72"/>
                        <a:pt x="984" y="64"/>
                      </a:cubicBezTo>
                      <a:cubicBezTo>
                        <a:pt x="980" y="67"/>
                        <a:pt x="977" y="71"/>
                        <a:pt x="975" y="75"/>
                      </a:cubicBezTo>
                      <a:cubicBezTo>
                        <a:pt x="959" y="104"/>
                        <a:pt x="976" y="120"/>
                        <a:pt x="976" y="147"/>
                      </a:cubicBezTo>
                      <a:cubicBezTo>
                        <a:pt x="975" y="156"/>
                        <a:pt x="969" y="166"/>
                        <a:pt x="957" y="164"/>
                      </a:cubicBezTo>
                      <a:cubicBezTo>
                        <a:pt x="951" y="163"/>
                        <a:pt x="947" y="158"/>
                        <a:pt x="946" y="153"/>
                      </a:cubicBezTo>
                      <a:cubicBezTo>
                        <a:pt x="945" y="149"/>
                        <a:pt x="945" y="146"/>
                        <a:pt x="948" y="143"/>
                      </a:cubicBezTo>
                      <a:cubicBezTo>
                        <a:pt x="949" y="141"/>
                        <a:pt x="950" y="140"/>
                        <a:pt x="951" y="139"/>
                      </a:cubicBezTo>
                      <a:cubicBezTo>
                        <a:pt x="951" y="140"/>
                        <a:pt x="951" y="139"/>
                        <a:pt x="950" y="141"/>
                      </a:cubicBezTo>
                      <a:cubicBezTo>
                        <a:pt x="948" y="143"/>
                        <a:pt x="948" y="150"/>
                        <a:pt x="952" y="152"/>
                      </a:cubicBezTo>
                      <a:cubicBezTo>
                        <a:pt x="955" y="154"/>
                        <a:pt x="960" y="153"/>
                        <a:pt x="963" y="150"/>
                      </a:cubicBezTo>
                      <a:cubicBezTo>
                        <a:pt x="965" y="147"/>
                        <a:pt x="964" y="142"/>
                        <a:pt x="961" y="140"/>
                      </a:cubicBezTo>
                      <a:cubicBezTo>
                        <a:pt x="957" y="135"/>
                        <a:pt x="950" y="137"/>
                        <a:pt x="946" y="142"/>
                      </a:cubicBezTo>
                      <a:cubicBezTo>
                        <a:pt x="944" y="145"/>
                        <a:pt x="943" y="149"/>
                        <a:pt x="944" y="153"/>
                      </a:cubicBezTo>
                      <a:cubicBezTo>
                        <a:pt x="945" y="160"/>
                        <a:pt x="950" y="165"/>
                        <a:pt x="956" y="167"/>
                      </a:cubicBezTo>
                      <a:cubicBezTo>
                        <a:pt x="971" y="170"/>
                        <a:pt x="978" y="159"/>
                        <a:pt x="979" y="147"/>
                      </a:cubicBezTo>
                      <a:cubicBezTo>
                        <a:pt x="979" y="120"/>
                        <a:pt x="961" y="103"/>
                        <a:pt x="980" y="75"/>
                      </a:cubicBezTo>
                      <a:cubicBezTo>
                        <a:pt x="988" y="63"/>
                        <a:pt x="1000" y="55"/>
                        <a:pt x="1016" y="55"/>
                      </a:cubicBezTo>
                      <a:cubicBezTo>
                        <a:pt x="1037" y="56"/>
                        <a:pt x="1056" y="71"/>
                        <a:pt x="1057" y="92"/>
                      </a:cubicBezTo>
                      <a:cubicBezTo>
                        <a:pt x="1055" y="69"/>
                        <a:pt x="1024" y="57"/>
                        <a:pt x="1002" y="66"/>
                      </a:cubicBezTo>
                      <a:cubicBezTo>
                        <a:pt x="991" y="70"/>
                        <a:pt x="978" y="82"/>
                        <a:pt x="976" y="97"/>
                      </a:cubicBezTo>
                      <a:cubicBezTo>
                        <a:pt x="973" y="127"/>
                        <a:pt x="1006" y="131"/>
                        <a:pt x="1009" y="103"/>
                      </a:cubicBezTo>
                      <a:cubicBezTo>
                        <a:pt x="1011" y="88"/>
                        <a:pt x="1021" y="78"/>
                        <a:pt x="1036" y="79"/>
                      </a:cubicBezTo>
                      <a:cubicBezTo>
                        <a:pt x="1046" y="80"/>
                        <a:pt x="1053" y="86"/>
                        <a:pt x="1057" y="92"/>
                      </a:cubicBezTo>
                      <a:cubicBezTo>
                        <a:pt x="1057" y="92"/>
                        <a:pt x="1057" y="92"/>
                        <a:pt x="1057" y="92"/>
                      </a:cubicBezTo>
                      <a:cubicBezTo>
                        <a:pt x="1057" y="92"/>
                        <a:pt x="1057" y="91"/>
                        <a:pt x="1057" y="90"/>
                      </a:cubicBezTo>
                      <a:cubicBezTo>
                        <a:pt x="1057" y="96"/>
                        <a:pt x="1058" y="101"/>
                        <a:pt x="1061" y="108"/>
                      </a:cubicBezTo>
                      <a:cubicBezTo>
                        <a:pt x="1065" y="121"/>
                        <a:pt x="1071" y="130"/>
                        <a:pt x="1082" y="138"/>
                      </a:cubicBezTo>
                      <a:cubicBezTo>
                        <a:pt x="1083" y="139"/>
                        <a:pt x="1083" y="139"/>
                        <a:pt x="1083" y="139"/>
                      </a:cubicBezTo>
                      <a:cubicBezTo>
                        <a:pt x="1070" y="137"/>
                        <a:pt x="1051" y="127"/>
                        <a:pt x="1045" y="117"/>
                      </a:cubicBezTo>
                      <a:cubicBezTo>
                        <a:pt x="1045" y="117"/>
                        <a:pt x="1044" y="117"/>
                        <a:pt x="1043" y="117"/>
                      </a:cubicBezTo>
                      <a:cubicBezTo>
                        <a:pt x="1048" y="127"/>
                        <a:pt x="1063" y="136"/>
                        <a:pt x="1076" y="140"/>
                      </a:cubicBezTo>
                      <a:cubicBezTo>
                        <a:pt x="1074" y="140"/>
                        <a:pt x="1072" y="141"/>
                        <a:pt x="1071" y="141"/>
                      </a:cubicBezTo>
                      <a:cubicBezTo>
                        <a:pt x="1070" y="141"/>
                        <a:pt x="1070" y="141"/>
                        <a:pt x="1070" y="141"/>
                      </a:cubicBezTo>
                      <a:cubicBezTo>
                        <a:pt x="1061" y="142"/>
                        <a:pt x="1053" y="145"/>
                        <a:pt x="1045" y="148"/>
                      </a:cubicBezTo>
                      <a:cubicBezTo>
                        <a:pt x="1036" y="151"/>
                        <a:pt x="1025" y="159"/>
                        <a:pt x="1016" y="157"/>
                      </a:cubicBezTo>
                      <a:cubicBezTo>
                        <a:pt x="1007" y="154"/>
                        <a:pt x="1001" y="148"/>
                        <a:pt x="1000" y="139"/>
                      </a:cubicBezTo>
                      <a:cubicBezTo>
                        <a:pt x="998" y="131"/>
                        <a:pt x="1001" y="122"/>
                        <a:pt x="1008" y="118"/>
                      </a:cubicBezTo>
                      <a:cubicBezTo>
                        <a:pt x="1014" y="114"/>
                        <a:pt x="1022" y="114"/>
                        <a:pt x="1027" y="118"/>
                      </a:cubicBezTo>
                      <a:cubicBezTo>
                        <a:pt x="1032" y="121"/>
                        <a:pt x="1034" y="127"/>
                        <a:pt x="1033" y="132"/>
                      </a:cubicBezTo>
                      <a:cubicBezTo>
                        <a:pt x="1033" y="128"/>
                        <a:pt x="1031" y="124"/>
                        <a:pt x="1027" y="123"/>
                      </a:cubicBezTo>
                      <a:cubicBezTo>
                        <a:pt x="1023" y="121"/>
                        <a:pt x="1017" y="123"/>
                        <a:pt x="1016" y="128"/>
                      </a:cubicBezTo>
                      <a:cubicBezTo>
                        <a:pt x="1014" y="132"/>
                        <a:pt x="1016" y="138"/>
                        <a:pt x="1021" y="139"/>
                      </a:cubicBezTo>
                      <a:cubicBezTo>
                        <a:pt x="1025" y="141"/>
                        <a:pt x="1029" y="140"/>
                        <a:pt x="1032" y="135"/>
                      </a:cubicBezTo>
                      <a:cubicBezTo>
                        <a:pt x="1033" y="133"/>
                        <a:pt x="1034" y="131"/>
                        <a:pt x="1034" y="128"/>
                      </a:cubicBezTo>
                      <a:cubicBezTo>
                        <a:pt x="1034" y="124"/>
                        <a:pt x="1031" y="120"/>
                        <a:pt x="1028" y="117"/>
                      </a:cubicBezTo>
                      <a:cubicBezTo>
                        <a:pt x="1022" y="113"/>
                        <a:pt x="1014" y="113"/>
                        <a:pt x="1008" y="117"/>
                      </a:cubicBezTo>
                      <a:cubicBezTo>
                        <a:pt x="1000" y="122"/>
                        <a:pt x="997" y="131"/>
                        <a:pt x="998" y="140"/>
                      </a:cubicBezTo>
                      <a:cubicBezTo>
                        <a:pt x="1000" y="149"/>
                        <a:pt x="1006" y="156"/>
                        <a:pt x="1015" y="159"/>
                      </a:cubicBezTo>
                      <a:cubicBezTo>
                        <a:pt x="1018" y="159"/>
                        <a:pt x="1020" y="160"/>
                        <a:pt x="1023" y="159"/>
                      </a:cubicBezTo>
                      <a:cubicBezTo>
                        <a:pt x="1022" y="160"/>
                        <a:pt x="1021" y="161"/>
                        <a:pt x="1020" y="162"/>
                      </a:cubicBezTo>
                      <a:cubicBezTo>
                        <a:pt x="1002" y="174"/>
                        <a:pt x="991" y="193"/>
                        <a:pt x="969" y="197"/>
                      </a:cubicBezTo>
                      <a:cubicBezTo>
                        <a:pt x="969" y="197"/>
                        <a:pt x="969" y="198"/>
                        <a:pt x="969" y="199"/>
                      </a:cubicBezTo>
                      <a:cubicBezTo>
                        <a:pt x="972" y="199"/>
                        <a:pt x="976" y="198"/>
                        <a:pt x="979" y="197"/>
                      </a:cubicBezTo>
                      <a:cubicBezTo>
                        <a:pt x="984" y="196"/>
                        <a:pt x="988" y="194"/>
                        <a:pt x="991" y="191"/>
                      </a:cubicBezTo>
                      <a:cubicBezTo>
                        <a:pt x="989" y="195"/>
                        <a:pt x="988" y="200"/>
                        <a:pt x="986" y="204"/>
                      </a:cubicBezTo>
                      <a:cubicBezTo>
                        <a:pt x="984" y="214"/>
                        <a:pt x="983" y="222"/>
                        <a:pt x="984" y="232"/>
                      </a:cubicBezTo>
                      <a:cubicBezTo>
                        <a:pt x="984" y="235"/>
                        <a:pt x="985" y="238"/>
                        <a:pt x="986" y="242"/>
                      </a:cubicBezTo>
                      <a:cubicBezTo>
                        <a:pt x="988" y="250"/>
                        <a:pt x="991" y="255"/>
                        <a:pt x="996" y="262"/>
                      </a:cubicBezTo>
                      <a:cubicBezTo>
                        <a:pt x="1002" y="268"/>
                        <a:pt x="1007" y="272"/>
                        <a:pt x="1015" y="275"/>
                      </a:cubicBezTo>
                      <a:cubicBezTo>
                        <a:pt x="1022" y="278"/>
                        <a:pt x="1030" y="278"/>
                        <a:pt x="1037" y="276"/>
                      </a:cubicBezTo>
                      <a:cubicBezTo>
                        <a:pt x="1050" y="273"/>
                        <a:pt x="1058" y="262"/>
                        <a:pt x="1060" y="249"/>
                      </a:cubicBezTo>
                      <a:cubicBezTo>
                        <a:pt x="1062" y="236"/>
                        <a:pt x="1058" y="223"/>
                        <a:pt x="1050" y="211"/>
                      </a:cubicBezTo>
                      <a:cubicBezTo>
                        <a:pt x="1052" y="240"/>
                        <a:pt x="1029" y="242"/>
                        <a:pt x="1021" y="250"/>
                      </a:cubicBezTo>
                      <a:cubicBezTo>
                        <a:pt x="1010" y="262"/>
                        <a:pt x="1017" y="274"/>
                        <a:pt x="1028" y="276"/>
                      </a:cubicBezTo>
                      <a:cubicBezTo>
                        <a:pt x="1028" y="276"/>
                        <a:pt x="1028" y="276"/>
                        <a:pt x="1028" y="276"/>
                      </a:cubicBezTo>
                      <a:cubicBezTo>
                        <a:pt x="1023" y="276"/>
                        <a:pt x="1020" y="276"/>
                        <a:pt x="1016" y="274"/>
                      </a:cubicBezTo>
                      <a:cubicBezTo>
                        <a:pt x="1008" y="271"/>
                        <a:pt x="1003" y="267"/>
                        <a:pt x="998" y="260"/>
                      </a:cubicBezTo>
                      <a:cubicBezTo>
                        <a:pt x="993" y="254"/>
                        <a:pt x="990" y="249"/>
                        <a:pt x="988" y="241"/>
                      </a:cubicBezTo>
                      <a:cubicBezTo>
                        <a:pt x="985" y="229"/>
                        <a:pt x="986" y="219"/>
                        <a:pt x="989" y="208"/>
                      </a:cubicBezTo>
                      <a:cubicBezTo>
                        <a:pt x="988" y="211"/>
                        <a:pt x="988" y="215"/>
                        <a:pt x="988" y="218"/>
                      </a:cubicBezTo>
                      <a:cubicBezTo>
                        <a:pt x="989" y="229"/>
                        <a:pt x="997" y="240"/>
                        <a:pt x="1009" y="240"/>
                      </a:cubicBezTo>
                      <a:cubicBezTo>
                        <a:pt x="1014" y="240"/>
                        <a:pt x="1019" y="236"/>
                        <a:pt x="1020" y="231"/>
                      </a:cubicBezTo>
                      <a:cubicBezTo>
                        <a:pt x="1022" y="227"/>
                        <a:pt x="1022" y="224"/>
                        <a:pt x="1019" y="220"/>
                      </a:cubicBezTo>
                      <a:cubicBezTo>
                        <a:pt x="1017" y="217"/>
                        <a:pt x="1013" y="215"/>
                        <a:pt x="1010" y="214"/>
                      </a:cubicBezTo>
                      <a:cubicBezTo>
                        <a:pt x="1004" y="214"/>
                        <a:pt x="999" y="217"/>
                        <a:pt x="999" y="223"/>
                      </a:cubicBezTo>
                      <a:cubicBezTo>
                        <a:pt x="998" y="226"/>
                        <a:pt x="1000" y="229"/>
                        <a:pt x="1003" y="230"/>
                      </a:cubicBezTo>
                      <a:cubicBezTo>
                        <a:pt x="1005" y="231"/>
                        <a:pt x="1007" y="230"/>
                        <a:pt x="1008" y="228"/>
                      </a:cubicBezTo>
                      <a:cubicBezTo>
                        <a:pt x="1007" y="229"/>
                        <a:pt x="1005" y="229"/>
                        <a:pt x="1004" y="228"/>
                      </a:cubicBezTo>
                      <a:cubicBezTo>
                        <a:pt x="1001" y="226"/>
                        <a:pt x="1002" y="223"/>
                        <a:pt x="1004" y="221"/>
                      </a:cubicBezTo>
                      <a:cubicBezTo>
                        <a:pt x="1006" y="220"/>
                        <a:pt x="1008" y="220"/>
                        <a:pt x="1010" y="221"/>
                      </a:cubicBezTo>
                      <a:cubicBezTo>
                        <a:pt x="1013" y="223"/>
                        <a:pt x="1014" y="225"/>
                        <a:pt x="1013" y="228"/>
                      </a:cubicBezTo>
                      <a:cubicBezTo>
                        <a:pt x="1013" y="231"/>
                        <a:pt x="1010" y="234"/>
                        <a:pt x="1007" y="234"/>
                      </a:cubicBezTo>
                      <a:cubicBezTo>
                        <a:pt x="997" y="234"/>
                        <a:pt x="990" y="223"/>
                        <a:pt x="990" y="215"/>
                      </a:cubicBezTo>
                      <a:cubicBezTo>
                        <a:pt x="988" y="186"/>
                        <a:pt x="1023" y="159"/>
                        <a:pt x="1050" y="149"/>
                      </a:cubicBezTo>
                      <a:cubicBezTo>
                        <a:pt x="1042" y="155"/>
                        <a:pt x="1036" y="162"/>
                        <a:pt x="1034" y="172"/>
                      </a:cubicBezTo>
                      <a:cubicBezTo>
                        <a:pt x="1032" y="176"/>
                        <a:pt x="1032" y="181"/>
                        <a:pt x="1033" y="187"/>
                      </a:cubicBezTo>
                      <a:cubicBezTo>
                        <a:pt x="1033" y="181"/>
                        <a:pt x="1034" y="176"/>
                        <a:pt x="1035" y="172"/>
                      </a:cubicBezTo>
                      <a:cubicBezTo>
                        <a:pt x="1039" y="161"/>
                        <a:pt x="1047" y="154"/>
                        <a:pt x="1058" y="149"/>
                      </a:cubicBezTo>
                      <a:cubicBezTo>
                        <a:pt x="1065" y="146"/>
                        <a:pt x="1072" y="144"/>
                        <a:pt x="1079" y="144"/>
                      </a:cubicBezTo>
                      <a:cubicBezTo>
                        <a:pt x="1093" y="145"/>
                        <a:pt x="1104" y="150"/>
                        <a:pt x="1117" y="151"/>
                      </a:cubicBezTo>
                      <a:cubicBezTo>
                        <a:pt x="1119" y="151"/>
                        <a:pt x="1119" y="151"/>
                        <a:pt x="1119" y="151"/>
                      </a:cubicBezTo>
                      <a:cubicBezTo>
                        <a:pt x="1126" y="152"/>
                        <a:pt x="1133" y="152"/>
                        <a:pt x="1141" y="151"/>
                      </a:cubicBezTo>
                      <a:cubicBezTo>
                        <a:pt x="1143" y="150"/>
                        <a:pt x="1161" y="147"/>
                        <a:pt x="1161" y="144"/>
                      </a:cubicBezTo>
                      <a:cubicBezTo>
                        <a:pt x="1160" y="144"/>
                        <a:pt x="1148" y="145"/>
                        <a:pt x="1146" y="146"/>
                      </a:cubicBezTo>
                      <a:cubicBezTo>
                        <a:pt x="1137" y="147"/>
                        <a:pt x="1129" y="148"/>
                        <a:pt x="1119" y="147"/>
                      </a:cubicBezTo>
                      <a:cubicBezTo>
                        <a:pt x="1119" y="147"/>
                        <a:pt x="1118" y="147"/>
                        <a:pt x="1118" y="147"/>
                      </a:cubicBezTo>
                      <a:cubicBezTo>
                        <a:pt x="1105" y="145"/>
                        <a:pt x="1095" y="143"/>
                        <a:pt x="1085" y="135"/>
                      </a:cubicBezTo>
                      <a:cubicBezTo>
                        <a:pt x="1073" y="126"/>
                        <a:pt x="1063" y="113"/>
                        <a:pt x="1063" y="97"/>
                      </a:cubicBezTo>
                      <a:cubicBezTo>
                        <a:pt x="1063" y="89"/>
                        <a:pt x="1069" y="77"/>
                        <a:pt x="1079" y="76"/>
                      </a:cubicBezTo>
                      <a:cubicBezTo>
                        <a:pt x="1082" y="76"/>
                        <a:pt x="1085" y="78"/>
                        <a:pt x="1086" y="82"/>
                      </a:cubicBezTo>
                      <a:cubicBezTo>
                        <a:pt x="1087" y="84"/>
                        <a:pt x="1086" y="87"/>
                        <a:pt x="1083" y="89"/>
                      </a:cubicBezTo>
                      <a:cubicBezTo>
                        <a:pt x="1081" y="90"/>
                        <a:pt x="1079" y="90"/>
                        <a:pt x="1078" y="89"/>
                      </a:cubicBezTo>
                      <a:cubicBezTo>
                        <a:pt x="1075" y="88"/>
                        <a:pt x="1074" y="85"/>
                        <a:pt x="1076" y="83"/>
                      </a:cubicBezTo>
                      <a:cubicBezTo>
                        <a:pt x="1077" y="82"/>
                        <a:pt x="1079" y="81"/>
                        <a:pt x="1081" y="82"/>
                      </a:cubicBezTo>
                      <a:cubicBezTo>
                        <a:pt x="1080" y="80"/>
                        <a:pt x="1077" y="79"/>
                        <a:pt x="1075" y="80"/>
                      </a:cubicBezTo>
                      <a:cubicBezTo>
                        <a:pt x="1072" y="82"/>
                        <a:pt x="1071" y="85"/>
                        <a:pt x="1072" y="88"/>
                      </a:cubicBezTo>
                      <a:cubicBezTo>
                        <a:pt x="1073" y="93"/>
                        <a:pt x="1078" y="97"/>
                        <a:pt x="1083" y="96"/>
                      </a:cubicBezTo>
                      <a:cubicBezTo>
                        <a:pt x="1087" y="95"/>
                        <a:pt x="1091" y="93"/>
                        <a:pt x="1093" y="89"/>
                      </a:cubicBezTo>
                      <a:cubicBezTo>
                        <a:pt x="1095" y="86"/>
                        <a:pt x="1095" y="82"/>
                        <a:pt x="1093" y="78"/>
                      </a:cubicBezTo>
                      <a:cubicBezTo>
                        <a:pt x="1091" y="74"/>
                        <a:pt x="1086" y="70"/>
                        <a:pt x="1081" y="70"/>
                      </a:cubicBezTo>
                      <a:cubicBezTo>
                        <a:pt x="1069" y="71"/>
                        <a:pt x="1061" y="82"/>
                        <a:pt x="1061" y="93"/>
                      </a:cubicBezTo>
                      <a:cubicBezTo>
                        <a:pt x="1061" y="97"/>
                        <a:pt x="1062" y="101"/>
                        <a:pt x="1063" y="104"/>
                      </a:cubicBezTo>
                      <a:cubicBezTo>
                        <a:pt x="1059" y="93"/>
                        <a:pt x="1058" y="83"/>
                        <a:pt x="1060" y="71"/>
                      </a:cubicBezTo>
                      <a:cubicBezTo>
                        <a:pt x="1061" y="63"/>
                        <a:pt x="1064" y="57"/>
                        <a:pt x="1068" y="50"/>
                      </a:cubicBezTo>
                      <a:cubicBezTo>
                        <a:pt x="1073" y="44"/>
                        <a:pt x="1078" y="40"/>
                        <a:pt x="1085" y="36"/>
                      </a:cubicBezTo>
                      <a:cubicBezTo>
                        <a:pt x="1089" y="34"/>
                        <a:pt x="1092" y="33"/>
                        <a:pt x="1097" y="32"/>
                      </a:cubicBezTo>
                      <a:cubicBezTo>
                        <a:pt x="1097" y="32"/>
                        <a:pt x="1097" y="32"/>
                        <a:pt x="1097" y="32"/>
                      </a:cubicBezTo>
                      <a:cubicBezTo>
                        <a:pt x="1086" y="36"/>
                        <a:pt x="1080" y="48"/>
                        <a:pt x="1092" y="59"/>
                      </a:cubicBezTo>
                      <a:cubicBezTo>
                        <a:pt x="1101" y="67"/>
                        <a:pt x="1124" y="67"/>
                        <a:pt x="1125" y="96"/>
                      </a:cubicBezTo>
                      <a:cubicBezTo>
                        <a:pt x="1131" y="84"/>
                        <a:pt x="1134" y="70"/>
                        <a:pt x="1132" y="57"/>
                      </a:cubicBezTo>
                      <a:cubicBezTo>
                        <a:pt x="1129" y="45"/>
                        <a:pt x="1119" y="34"/>
                        <a:pt x="1106" y="32"/>
                      </a:cubicBezTo>
                      <a:cubicBezTo>
                        <a:pt x="1099" y="30"/>
                        <a:pt x="1091" y="31"/>
                        <a:pt x="1084" y="34"/>
                      </a:cubicBezTo>
                      <a:cubicBezTo>
                        <a:pt x="1077" y="38"/>
                        <a:pt x="1072" y="42"/>
                        <a:pt x="1066" y="49"/>
                      </a:cubicBezTo>
                      <a:cubicBezTo>
                        <a:pt x="1062" y="56"/>
                        <a:pt x="1059" y="62"/>
                        <a:pt x="1058" y="70"/>
                      </a:cubicBezTo>
                      <a:cubicBezTo>
                        <a:pt x="1057" y="74"/>
                        <a:pt x="1057" y="77"/>
                        <a:pt x="1056" y="80"/>
                      </a:cubicBezTo>
                      <a:cubicBezTo>
                        <a:pt x="1056" y="82"/>
                        <a:pt x="1056" y="84"/>
                        <a:pt x="1056" y="86"/>
                      </a:cubicBezTo>
                      <a:cubicBezTo>
                        <a:pt x="1054" y="65"/>
                        <a:pt x="1034" y="52"/>
                        <a:pt x="1013" y="52"/>
                      </a:cubicBezTo>
                      <a:cubicBezTo>
                        <a:pt x="1013" y="52"/>
                        <a:pt x="1013" y="52"/>
                        <a:pt x="1013" y="52"/>
                      </a:cubicBezTo>
                      <a:cubicBezTo>
                        <a:pt x="1011" y="52"/>
                        <a:pt x="1010" y="52"/>
                        <a:pt x="1008" y="52"/>
                      </a:cubicBezTo>
                      <a:cubicBezTo>
                        <a:pt x="984" y="54"/>
                        <a:pt x="961" y="70"/>
                        <a:pt x="947" y="91"/>
                      </a:cubicBezTo>
                      <a:close/>
                      <a:moveTo>
                        <a:pt x="931" y="100"/>
                      </a:moveTo>
                      <a:cubicBezTo>
                        <a:pt x="937" y="101"/>
                        <a:pt x="942" y="108"/>
                        <a:pt x="943" y="112"/>
                      </a:cubicBezTo>
                      <a:cubicBezTo>
                        <a:pt x="950" y="112"/>
                        <a:pt x="954" y="99"/>
                        <a:pt x="945" y="94"/>
                      </a:cubicBezTo>
                      <a:cubicBezTo>
                        <a:pt x="940" y="90"/>
                        <a:pt x="931" y="94"/>
                        <a:pt x="931" y="100"/>
                      </a:cubicBezTo>
                      <a:close/>
                      <a:moveTo>
                        <a:pt x="935" y="88"/>
                      </a:moveTo>
                      <a:cubicBezTo>
                        <a:pt x="925" y="87"/>
                        <a:pt x="912" y="90"/>
                        <a:pt x="904" y="95"/>
                      </a:cubicBezTo>
                      <a:cubicBezTo>
                        <a:pt x="895" y="100"/>
                        <a:pt x="888" y="108"/>
                        <a:pt x="882" y="117"/>
                      </a:cubicBezTo>
                      <a:cubicBezTo>
                        <a:pt x="872" y="132"/>
                        <a:pt x="866" y="151"/>
                        <a:pt x="849" y="160"/>
                      </a:cubicBezTo>
                      <a:cubicBezTo>
                        <a:pt x="835" y="168"/>
                        <a:pt x="820" y="163"/>
                        <a:pt x="814" y="154"/>
                      </a:cubicBezTo>
                      <a:cubicBezTo>
                        <a:pt x="808" y="146"/>
                        <a:pt x="808" y="134"/>
                        <a:pt x="815" y="127"/>
                      </a:cubicBezTo>
                      <a:cubicBezTo>
                        <a:pt x="819" y="121"/>
                        <a:pt x="830" y="116"/>
                        <a:pt x="836" y="122"/>
                      </a:cubicBezTo>
                      <a:cubicBezTo>
                        <a:pt x="840" y="126"/>
                        <a:pt x="840" y="131"/>
                        <a:pt x="837" y="132"/>
                      </a:cubicBezTo>
                      <a:cubicBezTo>
                        <a:pt x="836" y="128"/>
                        <a:pt x="831" y="128"/>
                        <a:pt x="827" y="131"/>
                      </a:cubicBezTo>
                      <a:cubicBezTo>
                        <a:pt x="825" y="133"/>
                        <a:pt x="824" y="137"/>
                        <a:pt x="824" y="140"/>
                      </a:cubicBezTo>
                      <a:cubicBezTo>
                        <a:pt x="824" y="145"/>
                        <a:pt x="828" y="150"/>
                        <a:pt x="834" y="151"/>
                      </a:cubicBezTo>
                      <a:cubicBezTo>
                        <a:pt x="847" y="152"/>
                        <a:pt x="859" y="134"/>
                        <a:pt x="865" y="123"/>
                      </a:cubicBezTo>
                      <a:cubicBezTo>
                        <a:pt x="873" y="105"/>
                        <a:pt x="886" y="92"/>
                        <a:pt x="905" y="86"/>
                      </a:cubicBezTo>
                      <a:cubicBezTo>
                        <a:pt x="915" y="82"/>
                        <a:pt x="926" y="82"/>
                        <a:pt x="935" y="88"/>
                      </a:cubicBezTo>
                      <a:close/>
                      <a:moveTo>
                        <a:pt x="1137" y="64"/>
                      </a:moveTo>
                      <a:cubicBezTo>
                        <a:pt x="1137" y="49"/>
                        <a:pt x="1150" y="47"/>
                        <a:pt x="1160" y="43"/>
                      </a:cubicBezTo>
                      <a:cubicBezTo>
                        <a:pt x="1169" y="40"/>
                        <a:pt x="1178" y="32"/>
                        <a:pt x="1173" y="21"/>
                      </a:cubicBezTo>
                      <a:cubicBezTo>
                        <a:pt x="1163" y="28"/>
                        <a:pt x="1159" y="21"/>
                        <a:pt x="1147" y="25"/>
                      </a:cubicBezTo>
                      <a:cubicBezTo>
                        <a:pt x="1135" y="28"/>
                        <a:pt x="1127" y="45"/>
                        <a:pt x="1137" y="64"/>
                      </a:cubicBezTo>
                      <a:close/>
                      <a:moveTo>
                        <a:pt x="1225" y="50"/>
                      </a:moveTo>
                      <a:cubicBezTo>
                        <a:pt x="1207" y="24"/>
                        <a:pt x="1240" y="6"/>
                        <a:pt x="1257" y="11"/>
                      </a:cubicBezTo>
                      <a:cubicBezTo>
                        <a:pt x="1242" y="12"/>
                        <a:pt x="1222" y="35"/>
                        <a:pt x="1225" y="50"/>
                      </a:cubicBezTo>
                      <a:close/>
                      <a:moveTo>
                        <a:pt x="1233" y="67"/>
                      </a:moveTo>
                      <a:cubicBezTo>
                        <a:pt x="1214" y="71"/>
                        <a:pt x="1193" y="62"/>
                        <a:pt x="1185" y="48"/>
                      </a:cubicBezTo>
                      <a:cubicBezTo>
                        <a:pt x="1168" y="19"/>
                        <a:pt x="1201" y="1"/>
                        <a:pt x="1209" y="31"/>
                      </a:cubicBezTo>
                      <a:cubicBezTo>
                        <a:pt x="1214" y="47"/>
                        <a:pt x="1217" y="57"/>
                        <a:pt x="1233" y="67"/>
                      </a:cubicBezTo>
                      <a:close/>
                      <a:moveTo>
                        <a:pt x="1383" y="28"/>
                      </a:moveTo>
                      <a:cubicBezTo>
                        <a:pt x="1361" y="0"/>
                        <a:pt x="1330" y="2"/>
                        <a:pt x="1304" y="11"/>
                      </a:cubicBezTo>
                      <a:cubicBezTo>
                        <a:pt x="1290" y="16"/>
                        <a:pt x="1273" y="29"/>
                        <a:pt x="1258" y="24"/>
                      </a:cubicBezTo>
                      <a:cubicBezTo>
                        <a:pt x="1264" y="47"/>
                        <a:pt x="1307" y="26"/>
                        <a:pt x="1321" y="21"/>
                      </a:cubicBezTo>
                      <a:cubicBezTo>
                        <a:pt x="1344" y="13"/>
                        <a:pt x="1366" y="14"/>
                        <a:pt x="1383" y="28"/>
                      </a:cubicBezTo>
                      <a:close/>
                      <a:moveTo>
                        <a:pt x="1282" y="669"/>
                      </a:moveTo>
                      <a:cubicBezTo>
                        <a:pt x="1257" y="676"/>
                        <a:pt x="1251" y="712"/>
                        <a:pt x="1243" y="724"/>
                      </a:cubicBezTo>
                      <a:cubicBezTo>
                        <a:pt x="1231" y="743"/>
                        <a:pt x="1212" y="734"/>
                        <a:pt x="1221" y="713"/>
                      </a:cubicBezTo>
                      <a:cubicBezTo>
                        <a:pt x="1229" y="693"/>
                        <a:pt x="1257" y="670"/>
                        <a:pt x="1282" y="669"/>
                      </a:cubicBezTo>
                      <a:close/>
                      <a:moveTo>
                        <a:pt x="1226" y="810"/>
                      </a:moveTo>
                      <a:cubicBezTo>
                        <a:pt x="1258" y="812"/>
                        <a:pt x="1270" y="840"/>
                        <a:pt x="1283" y="849"/>
                      </a:cubicBezTo>
                      <a:cubicBezTo>
                        <a:pt x="1297" y="859"/>
                        <a:pt x="1308" y="846"/>
                        <a:pt x="1296" y="833"/>
                      </a:cubicBezTo>
                      <a:cubicBezTo>
                        <a:pt x="1280" y="815"/>
                        <a:pt x="1251" y="805"/>
                        <a:pt x="1226" y="810"/>
                      </a:cubicBezTo>
                      <a:close/>
                      <a:moveTo>
                        <a:pt x="1237" y="340"/>
                      </a:moveTo>
                      <a:cubicBezTo>
                        <a:pt x="1223" y="352"/>
                        <a:pt x="1226" y="366"/>
                        <a:pt x="1238" y="382"/>
                      </a:cubicBezTo>
                      <a:cubicBezTo>
                        <a:pt x="1248" y="395"/>
                        <a:pt x="1250" y="409"/>
                        <a:pt x="1240" y="417"/>
                      </a:cubicBezTo>
                      <a:cubicBezTo>
                        <a:pt x="1250" y="418"/>
                        <a:pt x="1260" y="408"/>
                        <a:pt x="1260" y="397"/>
                      </a:cubicBezTo>
                      <a:cubicBezTo>
                        <a:pt x="1259" y="381"/>
                        <a:pt x="1244" y="374"/>
                        <a:pt x="1237" y="360"/>
                      </a:cubicBezTo>
                      <a:cubicBezTo>
                        <a:pt x="1235" y="356"/>
                        <a:pt x="1233" y="348"/>
                        <a:pt x="1237" y="340"/>
                      </a:cubicBezTo>
                      <a:close/>
                      <a:moveTo>
                        <a:pt x="1242" y="768"/>
                      </a:moveTo>
                      <a:cubicBezTo>
                        <a:pt x="1239" y="761"/>
                        <a:pt x="1237" y="754"/>
                        <a:pt x="1239" y="748"/>
                      </a:cubicBezTo>
                      <a:cubicBezTo>
                        <a:pt x="1240" y="742"/>
                        <a:pt x="1246" y="736"/>
                        <a:pt x="1252" y="734"/>
                      </a:cubicBezTo>
                      <a:cubicBezTo>
                        <a:pt x="1260" y="733"/>
                        <a:pt x="1268" y="738"/>
                        <a:pt x="1272" y="744"/>
                      </a:cubicBezTo>
                      <a:cubicBezTo>
                        <a:pt x="1279" y="754"/>
                        <a:pt x="1278" y="766"/>
                        <a:pt x="1273" y="776"/>
                      </a:cubicBezTo>
                      <a:cubicBezTo>
                        <a:pt x="1269" y="785"/>
                        <a:pt x="1256" y="796"/>
                        <a:pt x="1247" y="801"/>
                      </a:cubicBezTo>
                      <a:cubicBezTo>
                        <a:pt x="1239" y="806"/>
                        <a:pt x="1228" y="809"/>
                        <a:pt x="1219" y="810"/>
                      </a:cubicBezTo>
                      <a:cubicBezTo>
                        <a:pt x="1224" y="811"/>
                        <a:pt x="1229" y="813"/>
                        <a:pt x="1235" y="816"/>
                      </a:cubicBezTo>
                      <a:cubicBezTo>
                        <a:pt x="1246" y="822"/>
                        <a:pt x="1253" y="830"/>
                        <a:pt x="1259" y="841"/>
                      </a:cubicBezTo>
                      <a:cubicBezTo>
                        <a:pt x="1261" y="846"/>
                        <a:pt x="1263" y="849"/>
                        <a:pt x="1264" y="853"/>
                      </a:cubicBezTo>
                      <a:cubicBezTo>
                        <a:pt x="1262" y="853"/>
                        <a:pt x="1261" y="853"/>
                        <a:pt x="1260" y="854"/>
                      </a:cubicBezTo>
                      <a:cubicBezTo>
                        <a:pt x="1259" y="850"/>
                        <a:pt x="1258" y="847"/>
                        <a:pt x="1256" y="843"/>
                      </a:cubicBezTo>
                      <a:cubicBezTo>
                        <a:pt x="1250" y="832"/>
                        <a:pt x="1244" y="826"/>
                        <a:pt x="1233" y="820"/>
                      </a:cubicBezTo>
                      <a:cubicBezTo>
                        <a:pt x="1218" y="813"/>
                        <a:pt x="1203" y="812"/>
                        <a:pt x="1188" y="815"/>
                      </a:cubicBezTo>
                      <a:cubicBezTo>
                        <a:pt x="1192" y="815"/>
                        <a:pt x="1196" y="816"/>
                        <a:pt x="1200" y="818"/>
                      </a:cubicBezTo>
                      <a:cubicBezTo>
                        <a:pt x="1200" y="818"/>
                        <a:pt x="1200" y="818"/>
                        <a:pt x="1200" y="818"/>
                      </a:cubicBezTo>
                      <a:cubicBezTo>
                        <a:pt x="1208" y="821"/>
                        <a:pt x="1215" y="826"/>
                        <a:pt x="1219" y="834"/>
                      </a:cubicBezTo>
                      <a:cubicBezTo>
                        <a:pt x="1213" y="827"/>
                        <a:pt x="1208" y="824"/>
                        <a:pt x="1199" y="820"/>
                      </a:cubicBezTo>
                      <a:cubicBezTo>
                        <a:pt x="1199" y="820"/>
                        <a:pt x="1199" y="820"/>
                        <a:pt x="1199" y="820"/>
                      </a:cubicBezTo>
                      <a:cubicBezTo>
                        <a:pt x="1182" y="814"/>
                        <a:pt x="1178" y="816"/>
                        <a:pt x="1161" y="821"/>
                      </a:cubicBezTo>
                      <a:cubicBezTo>
                        <a:pt x="1135" y="829"/>
                        <a:pt x="1109" y="840"/>
                        <a:pt x="1085" y="836"/>
                      </a:cubicBezTo>
                      <a:cubicBezTo>
                        <a:pt x="1101" y="836"/>
                        <a:pt x="1159" y="826"/>
                        <a:pt x="1159" y="804"/>
                      </a:cubicBezTo>
                      <a:cubicBezTo>
                        <a:pt x="1159" y="799"/>
                        <a:pt x="1155" y="794"/>
                        <a:pt x="1150" y="793"/>
                      </a:cubicBezTo>
                      <a:cubicBezTo>
                        <a:pt x="1147" y="793"/>
                        <a:pt x="1144" y="794"/>
                        <a:pt x="1142" y="797"/>
                      </a:cubicBezTo>
                      <a:cubicBezTo>
                        <a:pt x="1141" y="800"/>
                        <a:pt x="1142" y="804"/>
                        <a:pt x="1145" y="805"/>
                      </a:cubicBezTo>
                      <a:cubicBezTo>
                        <a:pt x="1148" y="806"/>
                        <a:pt x="1150" y="805"/>
                        <a:pt x="1152" y="803"/>
                      </a:cubicBezTo>
                      <a:cubicBezTo>
                        <a:pt x="1152" y="808"/>
                        <a:pt x="1143" y="811"/>
                        <a:pt x="1139" y="804"/>
                      </a:cubicBezTo>
                      <a:cubicBezTo>
                        <a:pt x="1137" y="800"/>
                        <a:pt x="1138" y="796"/>
                        <a:pt x="1141" y="793"/>
                      </a:cubicBezTo>
                      <a:cubicBezTo>
                        <a:pt x="1147" y="787"/>
                        <a:pt x="1155" y="789"/>
                        <a:pt x="1159" y="794"/>
                      </a:cubicBezTo>
                      <a:cubicBezTo>
                        <a:pt x="1163" y="799"/>
                        <a:pt x="1163" y="807"/>
                        <a:pt x="1160" y="813"/>
                      </a:cubicBezTo>
                      <a:cubicBezTo>
                        <a:pt x="1170" y="797"/>
                        <a:pt x="1167" y="766"/>
                        <a:pt x="1161" y="754"/>
                      </a:cubicBezTo>
                      <a:cubicBezTo>
                        <a:pt x="1162" y="754"/>
                        <a:pt x="1164" y="754"/>
                        <a:pt x="1165" y="753"/>
                      </a:cubicBezTo>
                      <a:cubicBezTo>
                        <a:pt x="1173" y="774"/>
                        <a:pt x="1172" y="804"/>
                        <a:pt x="1160" y="817"/>
                      </a:cubicBezTo>
                      <a:cubicBezTo>
                        <a:pt x="1185" y="810"/>
                        <a:pt x="1203" y="810"/>
                        <a:pt x="1218" y="803"/>
                      </a:cubicBezTo>
                      <a:cubicBezTo>
                        <a:pt x="1226" y="799"/>
                        <a:pt x="1232" y="794"/>
                        <a:pt x="1235" y="786"/>
                      </a:cubicBezTo>
                      <a:cubicBezTo>
                        <a:pt x="1236" y="786"/>
                        <a:pt x="1239" y="785"/>
                        <a:pt x="1240" y="783"/>
                      </a:cubicBezTo>
                      <a:cubicBezTo>
                        <a:pt x="1239" y="794"/>
                        <a:pt x="1229" y="803"/>
                        <a:pt x="1217" y="807"/>
                      </a:cubicBezTo>
                      <a:cubicBezTo>
                        <a:pt x="1217" y="807"/>
                        <a:pt x="1216" y="808"/>
                        <a:pt x="1215" y="808"/>
                      </a:cubicBezTo>
                      <a:cubicBezTo>
                        <a:pt x="1231" y="809"/>
                        <a:pt x="1249" y="800"/>
                        <a:pt x="1262" y="788"/>
                      </a:cubicBezTo>
                      <a:cubicBezTo>
                        <a:pt x="1267" y="783"/>
                        <a:pt x="1272" y="776"/>
                        <a:pt x="1272" y="769"/>
                      </a:cubicBezTo>
                      <a:cubicBezTo>
                        <a:pt x="1273" y="764"/>
                        <a:pt x="1270" y="758"/>
                        <a:pt x="1265" y="758"/>
                      </a:cubicBezTo>
                      <a:cubicBezTo>
                        <a:pt x="1263" y="758"/>
                        <a:pt x="1262" y="759"/>
                        <a:pt x="1261" y="761"/>
                      </a:cubicBezTo>
                      <a:cubicBezTo>
                        <a:pt x="1261" y="762"/>
                        <a:pt x="1261" y="763"/>
                        <a:pt x="1262" y="764"/>
                      </a:cubicBezTo>
                      <a:cubicBezTo>
                        <a:pt x="1264" y="765"/>
                        <a:pt x="1265" y="765"/>
                        <a:pt x="1265" y="764"/>
                      </a:cubicBezTo>
                      <a:cubicBezTo>
                        <a:pt x="1267" y="764"/>
                        <a:pt x="1267" y="762"/>
                        <a:pt x="1266" y="761"/>
                      </a:cubicBezTo>
                      <a:cubicBezTo>
                        <a:pt x="1265" y="761"/>
                        <a:pt x="1265" y="760"/>
                        <a:pt x="1264" y="761"/>
                      </a:cubicBezTo>
                      <a:cubicBezTo>
                        <a:pt x="1264" y="760"/>
                        <a:pt x="1266" y="760"/>
                        <a:pt x="1267" y="760"/>
                      </a:cubicBezTo>
                      <a:cubicBezTo>
                        <a:pt x="1268" y="761"/>
                        <a:pt x="1269" y="762"/>
                        <a:pt x="1268" y="764"/>
                      </a:cubicBezTo>
                      <a:cubicBezTo>
                        <a:pt x="1268" y="767"/>
                        <a:pt x="1265" y="768"/>
                        <a:pt x="1262" y="768"/>
                      </a:cubicBezTo>
                      <a:cubicBezTo>
                        <a:pt x="1260" y="767"/>
                        <a:pt x="1259" y="766"/>
                        <a:pt x="1258" y="764"/>
                      </a:cubicBezTo>
                      <a:cubicBezTo>
                        <a:pt x="1257" y="762"/>
                        <a:pt x="1257" y="761"/>
                        <a:pt x="1258" y="759"/>
                      </a:cubicBezTo>
                      <a:cubicBezTo>
                        <a:pt x="1259" y="756"/>
                        <a:pt x="1261" y="755"/>
                        <a:pt x="1264" y="755"/>
                      </a:cubicBezTo>
                      <a:cubicBezTo>
                        <a:pt x="1269" y="755"/>
                        <a:pt x="1272" y="760"/>
                        <a:pt x="1273" y="765"/>
                      </a:cubicBezTo>
                      <a:cubicBezTo>
                        <a:pt x="1274" y="767"/>
                        <a:pt x="1274" y="770"/>
                        <a:pt x="1273" y="772"/>
                      </a:cubicBezTo>
                      <a:cubicBezTo>
                        <a:pt x="1278" y="762"/>
                        <a:pt x="1276" y="753"/>
                        <a:pt x="1271" y="745"/>
                      </a:cubicBezTo>
                      <a:cubicBezTo>
                        <a:pt x="1267" y="740"/>
                        <a:pt x="1262" y="736"/>
                        <a:pt x="1256" y="736"/>
                      </a:cubicBezTo>
                      <a:cubicBezTo>
                        <a:pt x="1256" y="736"/>
                        <a:pt x="1256" y="736"/>
                        <a:pt x="1256" y="736"/>
                      </a:cubicBezTo>
                      <a:cubicBezTo>
                        <a:pt x="1262" y="738"/>
                        <a:pt x="1265" y="744"/>
                        <a:pt x="1259" y="749"/>
                      </a:cubicBezTo>
                      <a:cubicBezTo>
                        <a:pt x="1254" y="753"/>
                        <a:pt x="1242" y="753"/>
                        <a:pt x="1242" y="768"/>
                      </a:cubicBezTo>
                      <a:close/>
                      <a:moveTo>
                        <a:pt x="1069" y="615"/>
                      </a:moveTo>
                      <a:cubicBezTo>
                        <a:pt x="1072" y="614"/>
                        <a:pt x="1075" y="614"/>
                        <a:pt x="1078" y="614"/>
                      </a:cubicBezTo>
                      <a:cubicBezTo>
                        <a:pt x="1083" y="613"/>
                        <a:pt x="1088" y="609"/>
                        <a:pt x="1090" y="603"/>
                      </a:cubicBezTo>
                      <a:cubicBezTo>
                        <a:pt x="1093" y="594"/>
                        <a:pt x="1087" y="585"/>
                        <a:pt x="1078" y="581"/>
                      </a:cubicBezTo>
                      <a:cubicBezTo>
                        <a:pt x="1072" y="578"/>
                        <a:pt x="1067" y="577"/>
                        <a:pt x="1062" y="570"/>
                      </a:cubicBezTo>
                      <a:cubicBezTo>
                        <a:pt x="1058" y="565"/>
                        <a:pt x="1057" y="558"/>
                        <a:pt x="1060" y="552"/>
                      </a:cubicBezTo>
                      <a:cubicBezTo>
                        <a:pt x="1062" y="572"/>
                        <a:pt x="1077" y="568"/>
                        <a:pt x="1088" y="576"/>
                      </a:cubicBezTo>
                      <a:cubicBezTo>
                        <a:pt x="1094" y="580"/>
                        <a:pt x="1099" y="588"/>
                        <a:pt x="1099" y="595"/>
                      </a:cubicBezTo>
                      <a:cubicBezTo>
                        <a:pt x="1098" y="603"/>
                        <a:pt x="1092" y="613"/>
                        <a:pt x="1082" y="614"/>
                      </a:cubicBezTo>
                      <a:cubicBezTo>
                        <a:pt x="1082" y="614"/>
                        <a:pt x="1083" y="614"/>
                        <a:pt x="1084" y="615"/>
                      </a:cubicBezTo>
                      <a:cubicBezTo>
                        <a:pt x="1100" y="616"/>
                        <a:pt x="1112" y="624"/>
                        <a:pt x="1120" y="639"/>
                      </a:cubicBezTo>
                      <a:cubicBezTo>
                        <a:pt x="1121" y="642"/>
                        <a:pt x="1122" y="645"/>
                        <a:pt x="1123" y="648"/>
                      </a:cubicBezTo>
                      <a:cubicBezTo>
                        <a:pt x="1122" y="648"/>
                        <a:pt x="1121" y="648"/>
                        <a:pt x="1120" y="648"/>
                      </a:cubicBezTo>
                      <a:cubicBezTo>
                        <a:pt x="1119" y="645"/>
                        <a:pt x="1118" y="643"/>
                        <a:pt x="1117" y="640"/>
                      </a:cubicBezTo>
                      <a:cubicBezTo>
                        <a:pt x="1109" y="626"/>
                        <a:pt x="1099" y="620"/>
                        <a:pt x="1083" y="618"/>
                      </a:cubicBezTo>
                      <a:cubicBezTo>
                        <a:pt x="1081" y="618"/>
                        <a:pt x="1080" y="618"/>
                        <a:pt x="1078" y="618"/>
                      </a:cubicBezTo>
                      <a:cubicBezTo>
                        <a:pt x="1083" y="619"/>
                        <a:pt x="1088" y="622"/>
                        <a:pt x="1092" y="627"/>
                      </a:cubicBezTo>
                      <a:cubicBezTo>
                        <a:pt x="1095" y="630"/>
                        <a:pt x="1096" y="633"/>
                        <a:pt x="1097" y="636"/>
                      </a:cubicBezTo>
                      <a:cubicBezTo>
                        <a:pt x="1098" y="640"/>
                        <a:pt x="1099" y="643"/>
                        <a:pt x="1098" y="646"/>
                      </a:cubicBezTo>
                      <a:cubicBezTo>
                        <a:pt x="1097" y="655"/>
                        <a:pt x="1089" y="662"/>
                        <a:pt x="1080" y="660"/>
                      </a:cubicBezTo>
                      <a:cubicBezTo>
                        <a:pt x="1076" y="659"/>
                        <a:pt x="1073" y="657"/>
                        <a:pt x="1071" y="653"/>
                      </a:cubicBezTo>
                      <a:cubicBezTo>
                        <a:pt x="1070" y="652"/>
                        <a:pt x="1070" y="650"/>
                        <a:pt x="1070" y="648"/>
                      </a:cubicBezTo>
                      <a:cubicBezTo>
                        <a:pt x="1069" y="645"/>
                        <a:pt x="1071" y="642"/>
                        <a:pt x="1073" y="639"/>
                      </a:cubicBezTo>
                      <a:cubicBezTo>
                        <a:pt x="1074" y="638"/>
                        <a:pt x="1075" y="637"/>
                        <a:pt x="1076" y="637"/>
                      </a:cubicBezTo>
                      <a:cubicBezTo>
                        <a:pt x="1077" y="636"/>
                        <a:pt x="1078" y="636"/>
                        <a:pt x="1079" y="636"/>
                      </a:cubicBezTo>
                      <a:cubicBezTo>
                        <a:pt x="1082" y="636"/>
                        <a:pt x="1084" y="637"/>
                        <a:pt x="1086" y="640"/>
                      </a:cubicBezTo>
                      <a:cubicBezTo>
                        <a:pt x="1087" y="642"/>
                        <a:pt x="1087" y="643"/>
                        <a:pt x="1086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6" y="645"/>
                        <a:pt x="1086" y="645"/>
                        <a:pt x="1086" y="645"/>
                      </a:cubicBezTo>
                      <a:cubicBezTo>
                        <a:pt x="1087" y="643"/>
                        <a:pt x="1086" y="642"/>
                        <a:pt x="1085" y="640"/>
                      </a:cubicBezTo>
                      <a:cubicBezTo>
                        <a:pt x="1084" y="638"/>
                        <a:pt x="1082" y="637"/>
                        <a:pt x="1080" y="637"/>
                      </a:cubicBezTo>
                      <a:cubicBezTo>
                        <a:pt x="1079" y="637"/>
                        <a:pt x="1078" y="637"/>
                        <a:pt x="1077" y="638"/>
                      </a:cubicBezTo>
                      <a:cubicBezTo>
                        <a:pt x="1076" y="638"/>
                        <a:pt x="1075" y="639"/>
                        <a:pt x="1074" y="640"/>
                      </a:cubicBezTo>
                      <a:cubicBezTo>
                        <a:pt x="1072" y="642"/>
                        <a:pt x="1071" y="645"/>
                        <a:pt x="1071" y="648"/>
                      </a:cubicBezTo>
                      <a:cubicBezTo>
                        <a:pt x="1071" y="650"/>
                        <a:pt x="1072" y="651"/>
                        <a:pt x="1073" y="652"/>
                      </a:cubicBezTo>
                      <a:cubicBezTo>
                        <a:pt x="1075" y="655"/>
                        <a:pt x="1077" y="657"/>
                        <a:pt x="1080" y="657"/>
                      </a:cubicBezTo>
                      <a:cubicBezTo>
                        <a:pt x="1088" y="659"/>
                        <a:pt x="1094" y="653"/>
                        <a:pt x="1095" y="646"/>
                      </a:cubicBezTo>
                      <a:cubicBezTo>
                        <a:pt x="1095" y="643"/>
                        <a:pt x="1095" y="640"/>
                        <a:pt x="1094" y="637"/>
                      </a:cubicBezTo>
                      <a:cubicBezTo>
                        <a:pt x="1093" y="634"/>
                        <a:pt x="1092" y="632"/>
                        <a:pt x="1089" y="629"/>
                      </a:cubicBezTo>
                      <a:cubicBezTo>
                        <a:pt x="1087" y="627"/>
                        <a:pt x="1084" y="625"/>
                        <a:pt x="1081" y="623"/>
                      </a:cubicBezTo>
                      <a:cubicBezTo>
                        <a:pt x="1077" y="621"/>
                        <a:pt x="1072" y="620"/>
                        <a:pt x="1066" y="620"/>
                      </a:cubicBezTo>
                      <a:cubicBezTo>
                        <a:pt x="1056" y="619"/>
                        <a:pt x="1045" y="622"/>
                        <a:pt x="1037" y="627"/>
                      </a:cubicBezTo>
                      <a:cubicBezTo>
                        <a:pt x="1014" y="640"/>
                        <a:pt x="1006" y="669"/>
                        <a:pt x="997" y="693"/>
                      </a:cubicBezTo>
                      <a:cubicBezTo>
                        <a:pt x="999" y="689"/>
                        <a:pt x="1001" y="685"/>
                        <a:pt x="1003" y="682"/>
                      </a:cubicBezTo>
                      <a:cubicBezTo>
                        <a:pt x="1011" y="670"/>
                        <a:pt x="1029" y="661"/>
                        <a:pt x="1043" y="668"/>
                      </a:cubicBezTo>
                      <a:cubicBezTo>
                        <a:pt x="1052" y="672"/>
                        <a:pt x="1057" y="681"/>
                        <a:pt x="1068" y="678"/>
                      </a:cubicBezTo>
                      <a:cubicBezTo>
                        <a:pt x="1067" y="686"/>
                        <a:pt x="1056" y="693"/>
                        <a:pt x="1045" y="691"/>
                      </a:cubicBezTo>
                      <a:cubicBezTo>
                        <a:pt x="1033" y="688"/>
                        <a:pt x="1019" y="676"/>
                        <a:pt x="1007" y="686"/>
                      </a:cubicBezTo>
                      <a:cubicBezTo>
                        <a:pt x="1001" y="691"/>
                        <a:pt x="997" y="701"/>
                        <a:pt x="994" y="702"/>
                      </a:cubicBezTo>
                      <a:cubicBezTo>
                        <a:pt x="994" y="702"/>
                        <a:pt x="994" y="701"/>
                        <a:pt x="994" y="701"/>
                      </a:cubicBezTo>
                      <a:cubicBezTo>
                        <a:pt x="994" y="701"/>
                        <a:pt x="994" y="702"/>
                        <a:pt x="993" y="703"/>
                      </a:cubicBezTo>
                      <a:cubicBezTo>
                        <a:pt x="986" y="719"/>
                        <a:pt x="980" y="729"/>
                        <a:pt x="967" y="741"/>
                      </a:cubicBezTo>
                      <a:cubicBezTo>
                        <a:pt x="956" y="750"/>
                        <a:pt x="946" y="756"/>
                        <a:pt x="932" y="758"/>
                      </a:cubicBezTo>
                      <a:cubicBezTo>
                        <a:pt x="921" y="759"/>
                        <a:pt x="911" y="756"/>
                        <a:pt x="903" y="752"/>
                      </a:cubicBezTo>
                      <a:cubicBezTo>
                        <a:pt x="885" y="743"/>
                        <a:pt x="872" y="722"/>
                        <a:pt x="864" y="701"/>
                      </a:cubicBezTo>
                      <a:cubicBezTo>
                        <a:pt x="861" y="693"/>
                        <a:pt x="859" y="685"/>
                        <a:pt x="857" y="677"/>
                      </a:cubicBezTo>
                      <a:cubicBezTo>
                        <a:pt x="855" y="661"/>
                        <a:pt x="856" y="646"/>
                        <a:pt x="850" y="632"/>
                      </a:cubicBezTo>
                      <a:cubicBezTo>
                        <a:pt x="847" y="625"/>
                        <a:pt x="842" y="617"/>
                        <a:pt x="836" y="615"/>
                      </a:cubicBezTo>
                      <a:cubicBezTo>
                        <a:pt x="832" y="613"/>
                        <a:pt x="825" y="614"/>
                        <a:pt x="823" y="618"/>
                      </a:cubicBezTo>
                      <a:cubicBezTo>
                        <a:pt x="822" y="620"/>
                        <a:pt x="823" y="622"/>
                        <a:pt x="824" y="623"/>
                      </a:cubicBezTo>
                      <a:cubicBezTo>
                        <a:pt x="825" y="624"/>
                        <a:pt x="827" y="624"/>
                        <a:pt x="828" y="623"/>
                      </a:cubicBezTo>
                      <a:cubicBezTo>
                        <a:pt x="829" y="622"/>
                        <a:pt x="829" y="621"/>
                        <a:pt x="829" y="620"/>
                      </a:cubicBezTo>
                      <a:cubicBezTo>
                        <a:pt x="829" y="619"/>
                        <a:pt x="828" y="618"/>
                        <a:pt x="827" y="618"/>
                      </a:cubicBezTo>
                      <a:cubicBezTo>
                        <a:pt x="826" y="619"/>
                        <a:pt x="825" y="619"/>
                        <a:pt x="825" y="620"/>
                      </a:cubicBezTo>
                      <a:cubicBezTo>
                        <a:pt x="825" y="619"/>
                        <a:pt x="825" y="618"/>
                        <a:pt x="826" y="617"/>
                      </a:cubicBezTo>
                      <a:cubicBezTo>
                        <a:pt x="827" y="616"/>
                        <a:pt x="829" y="616"/>
                        <a:pt x="830" y="617"/>
                      </a:cubicBezTo>
                      <a:cubicBezTo>
                        <a:pt x="832" y="618"/>
                        <a:pt x="833" y="622"/>
                        <a:pt x="831" y="624"/>
                      </a:cubicBezTo>
                      <a:cubicBezTo>
                        <a:pt x="830" y="626"/>
                        <a:pt x="829" y="627"/>
                        <a:pt x="827" y="627"/>
                      </a:cubicBezTo>
                      <a:cubicBezTo>
                        <a:pt x="825" y="627"/>
                        <a:pt x="823" y="627"/>
                        <a:pt x="821" y="625"/>
                      </a:cubicBezTo>
                      <a:cubicBezTo>
                        <a:pt x="820" y="623"/>
                        <a:pt x="819" y="620"/>
                        <a:pt x="820" y="618"/>
                      </a:cubicBezTo>
                      <a:cubicBezTo>
                        <a:pt x="822" y="613"/>
                        <a:pt x="828" y="612"/>
                        <a:pt x="832" y="613"/>
                      </a:cubicBezTo>
                      <a:cubicBezTo>
                        <a:pt x="835" y="613"/>
                        <a:pt x="837" y="614"/>
                        <a:pt x="839" y="615"/>
                      </a:cubicBezTo>
                      <a:cubicBezTo>
                        <a:pt x="832" y="608"/>
                        <a:pt x="822" y="606"/>
                        <a:pt x="813" y="608"/>
                      </a:cubicBezTo>
                      <a:cubicBezTo>
                        <a:pt x="807" y="610"/>
                        <a:pt x="802" y="613"/>
                        <a:pt x="799" y="619"/>
                      </a:cubicBezTo>
                      <a:cubicBezTo>
                        <a:pt x="799" y="619"/>
                        <a:pt x="799" y="619"/>
                        <a:pt x="799" y="619"/>
                      </a:cubicBezTo>
                      <a:cubicBezTo>
                        <a:pt x="803" y="614"/>
                        <a:pt x="810" y="613"/>
                        <a:pt x="813" y="621"/>
                      </a:cubicBezTo>
                      <a:cubicBezTo>
                        <a:pt x="815" y="627"/>
                        <a:pt x="810" y="638"/>
                        <a:pt x="824" y="643"/>
                      </a:cubicBezTo>
                      <a:cubicBezTo>
                        <a:pt x="817" y="644"/>
                        <a:pt x="810" y="643"/>
                        <a:pt x="805" y="639"/>
                      </a:cubicBezTo>
                      <a:cubicBezTo>
                        <a:pt x="799" y="636"/>
                        <a:pt x="795" y="629"/>
                        <a:pt x="797" y="622"/>
                      </a:cubicBezTo>
                      <a:cubicBezTo>
                        <a:pt x="798" y="614"/>
                        <a:pt x="805" y="609"/>
                        <a:pt x="813" y="607"/>
                      </a:cubicBezTo>
                      <a:cubicBezTo>
                        <a:pt x="824" y="604"/>
                        <a:pt x="835" y="608"/>
                        <a:pt x="843" y="617"/>
                      </a:cubicBezTo>
                      <a:cubicBezTo>
                        <a:pt x="849" y="623"/>
                        <a:pt x="852" y="632"/>
                        <a:pt x="855" y="641"/>
                      </a:cubicBezTo>
                      <a:cubicBezTo>
                        <a:pt x="855" y="639"/>
                        <a:pt x="855" y="638"/>
                        <a:pt x="855" y="636"/>
                      </a:cubicBezTo>
                      <a:cubicBezTo>
                        <a:pt x="856" y="613"/>
                        <a:pt x="860" y="590"/>
                        <a:pt x="868" y="568"/>
                      </a:cubicBezTo>
                      <a:cubicBezTo>
                        <a:pt x="878" y="544"/>
                        <a:pt x="890" y="528"/>
                        <a:pt x="887" y="499"/>
                      </a:cubicBezTo>
                      <a:cubicBezTo>
                        <a:pt x="886" y="494"/>
                        <a:pt x="885" y="488"/>
                        <a:pt x="883" y="482"/>
                      </a:cubicBezTo>
                      <a:cubicBezTo>
                        <a:pt x="879" y="474"/>
                        <a:pt x="876" y="469"/>
                        <a:pt x="870" y="462"/>
                      </a:cubicBezTo>
                      <a:cubicBezTo>
                        <a:pt x="864" y="456"/>
                        <a:pt x="858" y="453"/>
                        <a:pt x="850" y="449"/>
                      </a:cubicBezTo>
                      <a:cubicBezTo>
                        <a:pt x="822" y="437"/>
                        <a:pt x="796" y="447"/>
                        <a:pt x="777" y="470"/>
                      </a:cubicBezTo>
                      <a:cubicBezTo>
                        <a:pt x="769" y="481"/>
                        <a:pt x="767" y="493"/>
                        <a:pt x="771" y="506"/>
                      </a:cubicBezTo>
                      <a:cubicBezTo>
                        <a:pt x="774" y="516"/>
                        <a:pt x="782" y="524"/>
                        <a:pt x="793" y="527"/>
                      </a:cubicBezTo>
                      <a:cubicBezTo>
                        <a:pt x="801" y="529"/>
                        <a:pt x="810" y="527"/>
                        <a:pt x="817" y="522"/>
                      </a:cubicBezTo>
                      <a:cubicBezTo>
                        <a:pt x="820" y="520"/>
                        <a:pt x="823" y="518"/>
                        <a:pt x="825" y="515"/>
                      </a:cubicBezTo>
                      <a:cubicBezTo>
                        <a:pt x="824" y="516"/>
                        <a:pt x="823" y="516"/>
                        <a:pt x="822" y="517"/>
                      </a:cubicBezTo>
                      <a:cubicBezTo>
                        <a:pt x="816" y="521"/>
                        <a:pt x="807" y="519"/>
                        <a:pt x="803" y="513"/>
                      </a:cubicBezTo>
                      <a:cubicBezTo>
                        <a:pt x="798" y="506"/>
                        <a:pt x="800" y="498"/>
                        <a:pt x="807" y="493"/>
                      </a:cubicBezTo>
                      <a:cubicBezTo>
                        <a:pt x="813" y="489"/>
                        <a:pt x="822" y="491"/>
                        <a:pt x="826" y="497"/>
                      </a:cubicBezTo>
                      <a:cubicBezTo>
                        <a:pt x="832" y="507"/>
                        <a:pt x="826" y="518"/>
                        <a:pt x="818" y="524"/>
                      </a:cubicBezTo>
                      <a:cubicBezTo>
                        <a:pt x="810" y="529"/>
                        <a:pt x="801" y="531"/>
                        <a:pt x="792" y="530"/>
                      </a:cubicBezTo>
                      <a:cubicBezTo>
                        <a:pt x="781" y="527"/>
                        <a:pt x="773" y="521"/>
                        <a:pt x="769" y="511"/>
                      </a:cubicBezTo>
                      <a:cubicBezTo>
                        <a:pt x="772" y="520"/>
                        <a:pt x="777" y="529"/>
                        <a:pt x="783" y="535"/>
                      </a:cubicBezTo>
                      <a:cubicBezTo>
                        <a:pt x="782" y="536"/>
                        <a:pt x="780" y="537"/>
                        <a:pt x="781" y="539"/>
                      </a:cubicBezTo>
                      <a:cubicBezTo>
                        <a:pt x="770" y="528"/>
                        <a:pt x="766" y="516"/>
                        <a:pt x="764" y="505"/>
                      </a:cubicBezTo>
                      <a:cubicBezTo>
                        <a:pt x="765" y="525"/>
                        <a:pt x="773" y="542"/>
                        <a:pt x="786" y="554"/>
                      </a:cubicBezTo>
                      <a:cubicBezTo>
                        <a:pt x="794" y="562"/>
                        <a:pt x="805" y="567"/>
                        <a:pt x="818" y="569"/>
                      </a:cubicBezTo>
                      <a:cubicBezTo>
                        <a:pt x="825" y="570"/>
                        <a:pt x="831" y="571"/>
                        <a:pt x="838" y="572"/>
                      </a:cubicBezTo>
                      <a:cubicBezTo>
                        <a:pt x="845" y="573"/>
                        <a:pt x="850" y="576"/>
                        <a:pt x="854" y="581"/>
                      </a:cubicBezTo>
                      <a:cubicBezTo>
                        <a:pt x="857" y="586"/>
                        <a:pt x="858" y="591"/>
                        <a:pt x="856" y="596"/>
                      </a:cubicBezTo>
                      <a:cubicBezTo>
                        <a:pt x="853" y="600"/>
                        <a:pt x="849" y="603"/>
                        <a:pt x="845" y="603"/>
                      </a:cubicBezTo>
                      <a:cubicBezTo>
                        <a:pt x="841" y="603"/>
                        <a:pt x="839" y="602"/>
                        <a:pt x="837" y="599"/>
                      </a:cubicBezTo>
                      <a:cubicBezTo>
                        <a:pt x="834" y="596"/>
                        <a:pt x="834" y="591"/>
                        <a:pt x="838" y="588"/>
                      </a:cubicBezTo>
                      <a:cubicBezTo>
                        <a:pt x="840" y="587"/>
                        <a:pt x="843" y="587"/>
                        <a:pt x="845" y="589"/>
                      </a:cubicBezTo>
                      <a:cubicBezTo>
                        <a:pt x="847" y="591"/>
                        <a:pt x="847" y="595"/>
                        <a:pt x="845" y="597"/>
                      </a:cubicBezTo>
                      <a:cubicBezTo>
                        <a:pt x="842" y="599"/>
                        <a:pt x="839" y="599"/>
                        <a:pt x="837" y="597"/>
                      </a:cubicBezTo>
                      <a:cubicBezTo>
                        <a:pt x="836" y="596"/>
                        <a:pt x="836" y="596"/>
                        <a:pt x="836" y="595"/>
                      </a:cubicBezTo>
                      <a:cubicBezTo>
                        <a:pt x="836" y="596"/>
                        <a:pt x="837" y="598"/>
                        <a:pt x="838" y="599"/>
                      </a:cubicBezTo>
                      <a:cubicBezTo>
                        <a:pt x="839" y="601"/>
                        <a:pt x="842" y="602"/>
                        <a:pt x="845" y="602"/>
                      </a:cubicBezTo>
                      <a:cubicBezTo>
                        <a:pt x="849" y="601"/>
                        <a:pt x="852" y="599"/>
                        <a:pt x="854" y="595"/>
                      </a:cubicBezTo>
                      <a:cubicBezTo>
                        <a:pt x="856" y="591"/>
                        <a:pt x="855" y="586"/>
                        <a:pt x="852" y="582"/>
                      </a:cubicBezTo>
                      <a:cubicBezTo>
                        <a:pt x="848" y="578"/>
                        <a:pt x="844" y="576"/>
                        <a:pt x="838" y="575"/>
                      </a:cubicBezTo>
                      <a:cubicBezTo>
                        <a:pt x="831" y="574"/>
                        <a:pt x="825" y="573"/>
                        <a:pt x="819" y="572"/>
                      </a:cubicBezTo>
                      <a:cubicBezTo>
                        <a:pt x="805" y="570"/>
                        <a:pt x="793" y="564"/>
                        <a:pt x="784" y="556"/>
                      </a:cubicBezTo>
                      <a:cubicBezTo>
                        <a:pt x="775" y="548"/>
                        <a:pt x="769" y="538"/>
                        <a:pt x="765" y="527"/>
                      </a:cubicBezTo>
                      <a:cubicBezTo>
                        <a:pt x="760" y="510"/>
                        <a:pt x="761" y="491"/>
                        <a:pt x="769" y="475"/>
                      </a:cubicBezTo>
                      <a:cubicBezTo>
                        <a:pt x="768" y="475"/>
                        <a:pt x="768" y="476"/>
                        <a:pt x="767" y="477"/>
                      </a:cubicBezTo>
                      <a:cubicBezTo>
                        <a:pt x="762" y="479"/>
                        <a:pt x="758" y="482"/>
                        <a:pt x="754" y="484"/>
                      </a:cubicBezTo>
                      <a:cubicBezTo>
                        <a:pt x="747" y="487"/>
                        <a:pt x="740" y="490"/>
                        <a:pt x="732" y="490"/>
                      </a:cubicBezTo>
                      <a:cubicBezTo>
                        <a:pt x="706" y="491"/>
                        <a:pt x="690" y="465"/>
                        <a:pt x="692" y="442"/>
                      </a:cubicBezTo>
                      <a:cubicBezTo>
                        <a:pt x="694" y="433"/>
                        <a:pt x="698" y="424"/>
                        <a:pt x="704" y="418"/>
                      </a:cubicBezTo>
                      <a:cubicBezTo>
                        <a:pt x="706" y="421"/>
                        <a:pt x="706" y="421"/>
                        <a:pt x="706" y="421"/>
                      </a:cubicBezTo>
                      <a:cubicBezTo>
                        <a:pt x="701" y="427"/>
                        <a:pt x="697" y="434"/>
                        <a:pt x="697" y="443"/>
                      </a:cubicBezTo>
                      <a:cubicBezTo>
                        <a:pt x="695" y="463"/>
                        <a:pt x="708" y="487"/>
                        <a:pt x="732" y="486"/>
                      </a:cubicBezTo>
                      <a:cubicBezTo>
                        <a:pt x="739" y="485"/>
                        <a:pt x="745" y="483"/>
                        <a:pt x="752" y="480"/>
                      </a:cubicBezTo>
                      <a:cubicBezTo>
                        <a:pt x="756" y="478"/>
                        <a:pt x="760" y="475"/>
                        <a:pt x="764" y="473"/>
                      </a:cubicBezTo>
                      <a:cubicBezTo>
                        <a:pt x="781" y="461"/>
                        <a:pt x="790" y="447"/>
                        <a:pt x="812" y="441"/>
                      </a:cubicBezTo>
                      <a:cubicBezTo>
                        <a:pt x="824" y="438"/>
                        <a:pt x="838" y="439"/>
                        <a:pt x="852" y="445"/>
                      </a:cubicBezTo>
                      <a:cubicBezTo>
                        <a:pt x="860" y="449"/>
                        <a:pt x="866" y="453"/>
                        <a:pt x="873" y="459"/>
                      </a:cubicBezTo>
                      <a:cubicBezTo>
                        <a:pt x="879" y="466"/>
                        <a:pt x="883" y="472"/>
                        <a:pt x="886" y="481"/>
                      </a:cubicBezTo>
                      <a:cubicBezTo>
                        <a:pt x="891" y="494"/>
                        <a:pt x="891" y="505"/>
                        <a:pt x="889" y="519"/>
                      </a:cubicBezTo>
                      <a:cubicBezTo>
                        <a:pt x="891" y="511"/>
                        <a:pt x="893" y="505"/>
                        <a:pt x="893" y="504"/>
                      </a:cubicBezTo>
                      <a:cubicBezTo>
                        <a:pt x="900" y="476"/>
                        <a:pt x="905" y="448"/>
                        <a:pt x="905" y="421"/>
                      </a:cubicBezTo>
                      <a:cubicBezTo>
                        <a:pt x="905" y="413"/>
                        <a:pt x="904" y="407"/>
                        <a:pt x="900" y="402"/>
                      </a:cubicBezTo>
                      <a:cubicBezTo>
                        <a:pt x="898" y="399"/>
                        <a:pt x="894" y="397"/>
                        <a:pt x="891" y="396"/>
                      </a:cubicBezTo>
                      <a:cubicBezTo>
                        <a:pt x="885" y="395"/>
                        <a:pt x="879" y="397"/>
                        <a:pt x="877" y="403"/>
                      </a:cubicBezTo>
                      <a:cubicBezTo>
                        <a:pt x="875" y="406"/>
                        <a:pt x="876" y="409"/>
                        <a:pt x="878" y="412"/>
                      </a:cubicBezTo>
                      <a:cubicBezTo>
                        <a:pt x="881" y="414"/>
                        <a:pt x="886" y="414"/>
                        <a:pt x="888" y="411"/>
                      </a:cubicBezTo>
                      <a:cubicBezTo>
                        <a:pt x="890" y="409"/>
                        <a:pt x="889" y="406"/>
                        <a:pt x="888" y="403"/>
                      </a:cubicBezTo>
                      <a:cubicBezTo>
                        <a:pt x="891" y="404"/>
                        <a:pt x="893" y="408"/>
                        <a:pt x="892" y="412"/>
                      </a:cubicBezTo>
                      <a:cubicBezTo>
                        <a:pt x="890" y="421"/>
                        <a:pt x="875" y="422"/>
                        <a:pt x="871" y="412"/>
                      </a:cubicBezTo>
                      <a:cubicBezTo>
                        <a:pt x="868" y="403"/>
                        <a:pt x="871" y="395"/>
                        <a:pt x="879" y="392"/>
                      </a:cubicBezTo>
                      <a:cubicBezTo>
                        <a:pt x="889" y="387"/>
                        <a:pt x="903" y="395"/>
                        <a:pt x="905" y="408"/>
                      </a:cubicBezTo>
                      <a:cubicBezTo>
                        <a:pt x="905" y="385"/>
                        <a:pt x="902" y="363"/>
                        <a:pt x="896" y="342"/>
                      </a:cubicBezTo>
                      <a:cubicBezTo>
                        <a:pt x="896" y="351"/>
                        <a:pt x="894" y="359"/>
                        <a:pt x="892" y="367"/>
                      </a:cubicBezTo>
                      <a:cubicBezTo>
                        <a:pt x="882" y="392"/>
                        <a:pt x="850" y="406"/>
                        <a:pt x="829" y="382"/>
                      </a:cubicBezTo>
                      <a:cubicBezTo>
                        <a:pt x="823" y="376"/>
                        <a:pt x="820" y="368"/>
                        <a:pt x="819" y="359"/>
                      </a:cubicBezTo>
                      <a:cubicBezTo>
                        <a:pt x="816" y="345"/>
                        <a:pt x="821" y="329"/>
                        <a:pt x="815" y="317"/>
                      </a:cubicBezTo>
                      <a:cubicBezTo>
                        <a:pt x="812" y="311"/>
                        <a:pt x="807" y="306"/>
                        <a:pt x="800" y="305"/>
                      </a:cubicBezTo>
                      <a:cubicBezTo>
                        <a:pt x="786" y="303"/>
                        <a:pt x="773" y="317"/>
                        <a:pt x="776" y="331"/>
                      </a:cubicBezTo>
                      <a:cubicBezTo>
                        <a:pt x="777" y="337"/>
                        <a:pt x="783" y="341"/>
                        <a:pt x="788" y="341"/>
                      </a:cubicBezTo>
                      <a:cubicBezTo>
                        <a:pt x="797" y="342"/>
                        <a:pt x="803" y="334"/>
                        <a:pt x="800" y="329"/>
                      </a:cubicBezTo>
                      <a:cubicBezTo>
                        <a:pt x="803" y="331"/>
                        <a:pt x="804" y="337"/>
                        <a:pt x="801" y="341"/>
                      </a:cubicBezTo>
                      <a:cubicBezTo>
                        <a:pt x="795" y="349"/>
                        <a:pt x="784" y="348"/>
                        <a:pt x="777" y="343"/>
                      </a:cubicBezTo>
                      <a:cubicBezTo>
                        <a:pt x="769" y="336"/>
                        <a:pt x="768" y="326"/>
                        <a:pt x="770" y="319"/>
                      </a:cubicBezTo>
                      <a:cubicBezTo>
                        <a:pt x="774" y="305"/>
                        <a:pt x="790" y="295"/>
                        <a:pt x="804" y="301"/>
                      </a:cubicBezTo>
                      <a:cubicBezTo>
                        <a:pt x="812" y="305"/>
                        <a:pt x="816" y="309"/>
                        <a:pt x="819" y="315"/>
                      </a:cubicBezTo>
                      <a:cubicBezTo>
                        <a:pt x="824" y="325"/>
                        <a:pt x="823" y="337"/>
                        <a:pt x="828" y="347"/>
                      </a:cubicBezTo>
                      <a:cubicBezTo>
                        <a:pt x="837" y="362"/>
                        <a:pt x="855" y="370"/>
                        <a:pt x="869" y="361"/>
                      </a:cubicBezTo>
                      <a:cubicBezTo>
                        <a:pt x="885" y="351"/>
                        <a:pt x="889" y="321"/>
                        <a:pt x="881" y="302"/>
                      </a:cubicBezTo>
                      <a:cubicBezTo>
                        <a:pt x="876" y="292"/>
                        <a:pt x="865" y="283"/>
                        <a:pt x="853" y="283"/>
                      </a:cubicBezTo>
                      <a:cubicBezTo>
                        <a:pt x="838" y="282"/>
                        <a:pt x="823" y="298"/>
                        <a:pt x="833" y="313"/>
                      </a:cubicBezTo>
                      <a:cubicBezTo>
                        <a:pt x="836" y="318"/>
                        <a:pt x="841" y="321"/>
                        <a:pt x="846" y="322"/>
                      </a:cubicBezTo>
                      <a:cubicBezTo>
                        <a:pt x="854" y="322"/>
                        <a:pt x="864" y="312"/>
                        <a:pt x="858" y="303"/>
                      </a:cubicBezTo>
                      <a:cubicBezTo>
                        <a:pt x="855" y="297"/>
                        <a:pt x="848" y="297"/>
                        <a:pt x="846" y="303"/>
                      </a:cubicBezTo>
                      <a:cubicBezTo>
                        <a:pt x="845" y="296"/>
                        <a:pt x="854" y="292"/>
                        <a:pt x="860" y="298"/>
                      </a:cubicBezTo>
                      <a:cubicBezTo>
                        <a:pt x="871" y="309"/>
                        <a:pt x="860" y="328"/>
                        <a:pt x="844" y="325"/>
                      </a:cubicBezTo>
                      <a:cubicBezTo>
                        <a:pt x="835" y="323"/>
                        <a:pt x="825" y="314"/>
                        <a:pt x="826" y="302"/>
                      </a:cubicBezTo>
                      <a:cubicBezTo>
                        <a:pt x="827" y="286"/>
                        <a:pt x="847" y="273"/>
                        <a:pt x="864" y="281"/>
                      </a:cubicBezTo>
                      <a:cubicBezTo>
                        <a:pt x="866" y="282"/>
                        <a:pt x="868" y="282"/>
                        <a:pt x="869" y="283"/>
                      </a:cubicBezTo>
                      <a:cubicBezTo>
                        <a:pt x="865" y="279"/>
                        <a:pt x="860" y="275"/>
                        <a:pt x="853" y="271"/>
                      </a:cubicBezTo>
                      <a:cubicBezTo>
                        <a:pt x="853" y="271"/>
                        <a:pt x="853" y="271"/>
                        <a:pt x="853" y="271"/>
                      </a:cubicBezTo>
                      <a:cubicBezTo>
                        <a:pt x="844" y="266"/>
                        <a:pt x="837" y="263"/>
                        <a:pt x="826" y="262"/>
                      </a:cubicBezTo>
                      <a:cubicBezTo>
                        <a:pt x="836" y="260"/>
                        <a:pt x="846" y="263"/>
                        <a:pt x="855" y="268"/>
                      </a:cubicBezTo>
                      <a:cubicBezTo>
                        <a:pt x="855" y="268"/>
                        <a:pt x="855" y="268"/>
                        <a:pt x="855" y="268"/>
                      </a:cubicBezTo>
                      <a:cubicBezTo>
                        <a:pt x="859" y="271"/>
                        <a:pt x="863" y="274"/>
                        <a:pt x="866" y="277"/>
                      </a:cubicBezTo>
                      <a:cubicBezTo>
                        <a:pt x="858" y="265"/>
                        <a:pt x="848" y="253"/>
                        <a:pt x="837" y="242"/>
                      </a:cubicBezTo>
                      <a:cubicBezTo>
                        <a:pt x="816" y="224"/>
                        <a:pt x="797" y="213"/>
                        <a:pt x="770" y="207"/>
                      </a:cubicBezTo>
                      <a:cubicBezTo>
                        <a:pt x="745" y="203"/>
                        <a:pt x="719" y="205"/>
                        <a:pt x="696" y="213"/>
                      </a:cubicBezTo>
                      <a:cubicBezTo>
                        <a:pt x="684" y="218"/>
                        <a:pt x="678" y="221"/>
                        <a:pt x="670" y="231"/>
                      </a:cubicBezTo>
                      <a:cubicBezTo>
                        <a:pt x="654" y="252"/>
                        <a:pt x="650" y="282"/>
                        <a:pt x="660" y="299"/>
                      </a:cubicBezTo>
                      <a:cubicBezTo>
                        <a:pt x="665" y="309"/>
                        <a:pt x="677" y="316"/>
                        <a:pt x="687" y="309"/>
                      </a:cubicBezTo>
                      <a:cubicBezTo>
                        <a:pt x="693" y="304"/>
                        <a:pt x="693" y="298"/>
                        <a:pt x="688" y="291"/>
                      </a:cubicBezTo>
                      <a:cubicBezTo>
                        <a:pt x="700" y="292"/>
                        <a:pt x="703" y="311"/>
                        <a:pt x="692" y="322"/>
                      </a:cubicBezTo>
                      <a:cubicBezTo>
                        <a:pt x="682" y="334"/>
                        <a:pt x="669" y="335"/>
                        <a:pt x="659" y="331"/>
                      </a:cubicBezTo>
                      <a:cubicBezTo>
                        <a:pt x="644" y="325"/>
                        <a:pt x="634" y="307"/>
                        <a:pt x="636" y="287"/>
                      </a:cubicBezTo>
                      <a:cubicBezTo>
                        <a:pt x="637" y="268"/>
                        <a:pt x="647" y="248"/>
                        <a:pt x="661" y="234"/>
                      </a:cubicBezTo>
                      <a:cubicBezTo>
                        <a:pt x="658" y="237"/>
                        <a:pt x="655" y="240"/>
                        <a:pt x="652" y="243"/>
                      </a:cubicBezTo>
                      <a:cubicBezTo>
                        <a:pt x="631" y="266"/>
                        <a:pt x="618" y="294"/>
                        <a:pt x="618" y="324"/>
                      </a:cubicBezTo>
                      <a:cubicBezTo>
                        <a:pt x="618" y="341"/>
                        <a:pt x="625" y="352"/>
                        <a:pt x="639" y="362"/>
                      </a:cubicBezTo>
                      <a:cubicBezTo>
                        <a:pt x="648" y="367"/>
                        <a:pt x="663" y="370"/>
                        <a:pt x="673" y="365"/>
                      </a:cubicBezTo>
                      <a:cubicBezTo>
                        <a:pt x="681" y="360"/>
                        <a:pt x="684" y="349"/>
                        <a:pt x="675" y="344"/>
                      </a:cubicBezTo>
                      <a:cubicBezTo>
                        <a:pt x="680" y="340"/>
                        <a:pt x="688" y="343"/>
                        <a:pt x="690" y="350"/>
                      </a:cubicBezTo>
                      <a:cubicBezTo>
                        <a:pt x="692" y="356"/>
                        <a:pt x="689" y="364"/>
                        <a:pt x="682" y="369"/>
                      </a:cubicBezTo>
                      <a:cubicBezTo>
                        <a:pt x="678" y="373"/>
                        <a:pt x="673" y="374"/>
                        <a:pt x="668" y="375"/>
                      </a:cubicBezTo>
                      <a:cubicBezTo>
                        <a:pt x="657" y="376"/>
                        <a:pt x="646" y="372"/>
                        <a:pt x="637" y="366"/>
                      </a:cubicBezTo>
                      <a:cubicBezTo>
                        <a:pt x="630" y="362"/>
                        <a:pt x="625" y="355"/>
                        <a:pt x="622" y="349"/>
                      </a:cubicBezTo>
                      <a:cubicBezTo>
                        <a:pt x="630" y="370"/>
                        <a:pt x="646" y="387"/>
                        <a:pt x="670" y="392"/>
                      </a:cubicBezTo>
                      <a:cubicBezTo>
                        <a:pt x="682" y="395"/>
                        <a:pt x="694" y="394"/>
                        <a:pt x="705" y="390"/>
                      </a:cubicBezTo>
                      <a:cubicBezTo>
                        <a:pt x="755" y="373"/>
                        <a:pt x="719" y="343"/>
                        <a:pt x="711" y="318"/>
                      </a:cubicBezTo>
                      <a:cubicBezTo>
                        <a:pt x="701" y="287"/>
                        <a:pt x="744" y="280"/>
                        <a:pt x="755" y="312"/>
                      </a:cubicBezTo>
                      <a:cubicBezTo>
                        <a:pt x="765" y="339"/>
                        <a:pt x="748" y="363"/>
                        <a:pt x="727" y="379"/>
                      </a:cubicBezTo>
                      <a:cubicBezTo>
                        <a:pt x="732" y="377"/>
                        <a:pt x="736" y="375"/>
                        <a:pt x="741" y="375"/>
                      </a:cubicBezTo>
                      <a:cubicBezTo>
                        <a:pt x="752" y="373"/>
                        <a:pt x="765" y="379"/>
                        <a:pt x="767" y="391"/>
                      </a:cubicBezTo>
                      <a:cubicBezTo>
                        <a:pt x="768" y="396"/>
                        <a:pt x="765" y="402"/>
                        <a:pt x="761" y="404"/>
                      </a:cubicBezTo>
                      <a:cubicBezTo>
                        <a:pt x="757" y="407"/>
                        <a:pt x="753" y="407"/>
                        <a:pt x="750" y="406"/>
                      </a:cubicBezTo>
                      <a:cubicBezTo>
                        <a:pt x="746" y="404"/>
                        <a:pt x="743" y="401"/>
                        <a:pt x="742" y="397"/>
                      </a:cubicBezTo>
                      <a:cubicBezTo>
                        <a:pt x="740" y="392"/>
                        <a:pt x="743" y="386"/>
                        <a:pt x="748" y="384"/>
                      </a:cubicBezTo>
                      <a:cubicBezTo>
                        <a:pt x="751" y="383"/>
                        <a:pt x="754" y="384"/>
                        <a:pt x="756" y="387"/>
                      </a:cubicBezTo>
                      <a:cubicBezTo>
                        <a:pt x="757" y="389"/>
                        <a:pt x="757" y="391"/>
                        <a:pt x="755" y="393"/>
                      </a:cubicBezTo>
                      <a:cubicBezTo>
                        <a:pt x="756" y="391"/>
                        <a:pt x="755" y="389"/>
                        <a:pt x="754" y="389"/>
                      </a:cubicBezTo>
                      <a:cubicBezTo>
                        <a:pt x="752" y="386"/>
                        <a:pt x="748" y="388"/>
                        <a:pt x="747" y="391"/>
                      </a:cubicBezTo>
                      <a:cubicBezTo>
                        <a:pt x="747" y="392"/>
                        <a:pt x="747" y="394"/>
                        <a:pt x="749" y="396"/>
                      </a:cubicBezTo>
                      <a:cubicBezTo>
                        <a:pt x="751" y="399"/>
                        <a:pt x="754" y="399"/>
                        <a:pt x="756" y="398"/>
                      </a:cubicBezTo>
                      <a:cubicBezTo>
                        <a:pt x="759" y="397"/>
                        <a:pt x="761" y="393"/>
                        <a:pt x="761" y="390"/>
                      </a:cubicBezTo>
                      <a:cubicBezTo>
                        <a:pt x="759" y="380"/>
                        <a:pt x="746" y="376"/>
                        <a:pt x="738" y="377"/>
                      </a:cubicBezTo>
                      <a:cubicBezTo>
                        <a:pt x="735" y="377"/>
                        <a:pt x="733" y="378"/>
                        <a:pt x="731" y="379"/>
                      </a:cubicBezTo>
                      <a:cubicBezTo>
                        <a:pt x="723" y="382"/>
                        <a:pt x="716" y="387"/>
                        <a:pt x="708" y="390"/>
                      </a:cubicBezTo>
                      <a:cubicBezTo>
                        <a:pt x="700" y="393"/>
                        <a:pt x="692" y="395"/>
                        <a:pt x="684" y="395"/>
                      </a:cubicBezTo>
                      <a:cubicBezTo>
                        <a:pt x="687" y="396"/>
                        <a:pt x="690" y="397"/>
                        <a:pt x="693" y="398"/>
                      </a:cubicBezTo>
                      <a:cubicBezTo>
                        <a:pt x="709" y="408"/>
                        <a:pt x="715" y="429"/>
                        <a:pt x="708" y="446"/>
                      </a:cubicBezTo>
                      <a:cubicBezTo>
                        <a:pt x="706" y="451"/>
                        <a:pt x="703" y="456"/>
                        <a:pt x="700" y="459"/>
                      </a:cubicBezTo>
                      <a:cubicBezTo>
                        <a:pt x="698" y="456"/>
                        <a:pt x="698" y="456"/>
                        <a:pt x="698" y="456"/>
                      </a:cubicBezTo>
                      <a:cubicBezTo>
                        <a:pt x="701" y="453"/>
                        <a:pt x="704" y="449"/>
                        <a:pt x="705" y="445"/>
                      </a:cubicBezTo>
                      <a:cubicBezTo>
                        <a:pt x="711" y="429"/>
                        <a:pt x="707" y="409"/>
                        <a:pt x="692" y="400"/>
                      </a:cubicBezTo>
                      <a:cubicBezTo>
                        <a:pt x="682" y="395"/>
                        <a:pt x="677" y="396"/>
                        <a:pt x="667" y="393"/>
                      </a:cubicBezTo>
                      <a:cubicBezTo>
                        <a:pt x="635" y="385"/>
                        <a:pt x="617" y="357"/>
                        <a:pt x="615" y="325"/>
                      </a:cubicBezTo>
                      <a:cubicBezTo>
                        <a:pt x="615" y="315"/>
                        <a:pt x="616" y="306"/>
                        <a:pt x="618" y="298"/>
                      </a:cubicBezTo>
                      <a:cubicBezTo>
                        <a:pt x="611" y="315"/>
                        <a:pt x="606" y="333"/>
                        <a:pt x="608" y="348"/>
                      </a:cubicBezTo>
                      <a:cubicBezTo>
                        <a:pt x="610" y="381"/>
                        <a:pt x="610" y="425"/>
                        <a:pt x="615" y="447"/>
                      </a:cubicBezTo>
                      <a:cubicBezTo>
                        <a:pt x="617" y="457"/>
                        <a:pt x="624" y="467"/>
                        <a:pt x="634" y="471"/>
                      </a:cubicBezTo>
                      <a:cubicBezTo>
                        <a:pt x="628" y="470"/>
                        <a:pt x="623" y="465"/>
                        <a:pt x="619" y="460"/>
                      </a:cubicBezTo>
                      <a:cubicBezTo>
                        <a:pt x="619" y="460"/>
                        <a:pt x="619" y="460"/>
                        <a:pt x="619" y="460"/>
                      </a:cubicBezTo>
                      <a:cubicBezTo>
                        <a:pt x="617" y="458"/>
                        <a:pt x="616" y="455"/>
                        <a:pt x="615" y="452"/>
                      </a:cubicBezTo>
                      <a:cubicBezTo>
                        <a:pt x="616" y="464"/>
                        <a:pt x="619" y="474"/>
                        <a:pt x="627" y="483"/>
                      </a:cubicBezTo>
                      <a:cubicBezTo>
                        <a:pt x="635" y="492"/>
                        <a:pt x="645" y="496"/>
                        <a:pt x="657" y="496"/>
                      </a:cubicBezTo>
                      <a:cubicBezTo>
                        <a:pt x="657" y="497"/>
                        <a:pt x="657" y="498"/>
                        <a:pt x="657" y="499"/>
                      </a:cubicBezTo>
                      <a:cubicBezTo>
                        <a:pt x="648" y="499"/>
                        <a:pt x="640" y="496"/>
                        <a:pt x="632" y="490"/>
                      </a:cubicBezTo>
                      <a:cubicBezTo>
                        <a:pt x="625" y="485"/>
                        <a:pt x="619" y="478"/>
                        <a:pt x="617" y="471"/>
                      </a:cubicBezTo>
                      <a:cubicBezTo>
                        <a:pt x="618" y="476"/>
                        <a:pt x="615" y="481"/>
                        <a:pt x="611" y="483"/>
                      </a:cubicBezTo>
                      <a:cubicBezTo>
                        <a:pt x="608" y="485"/>
                        <a:pt x="604" y="485"/>
                        <a:pt x="601" y="484"/>
                      </a:cubicBezTo>
                      <a:cubicBezTo>
                        <a:pt x="597" y="482"/>
                        <a:pt x="594" y="477"/>
                        <a:pt x="597" y="471"/>
                      </a:cubicBezTo>
                      <a:cubicBezTo>
                        <a:pt x="598" y="468"/>
                        <a:pt x="601" y="467"/>
                        <a:pt x="604" y="468"/>
                      </a:cubicBezTo>
                      <a:cubicBezTo>
                        <a:pt x="610" y="469"/>
                        <a:pt x="610" y="476"/>
                        <a:pt x="606" y="477"/>
                      </a:cubicBezTo>
                      <a:cubicBezTo>
                        <a:pt x="607" y="475"/>
                        <a:pt x="608" y="473"/>
                        <a:pt x="607" y="472"/>
                      </a:cubicBezTo>
                      <a:cubicBezTo>
                        <a:pt x="605" y="470"/>
                        <a:pt x="602" y="469"/>
                        <a:pt x="600" y="471"/>
                      </a:cubicBezTo>
                      <a:cubicBezTo>
                        <a:pt x="598" y="473"/>
                        <a:pt x="598" y="475"/>
                        <a:pt x="599" y="478"/>
                      </a:cubicBezTo>
                      <a:cubicBezTo>
                        <a:pt x="601" y="483"/>
                        <a:pt x="608" y="485"/>
                        <a:pt x="613" y="479"/>
                      </a:cubicBezTo>
                      <a:cubicBezTo>
                        <a:pt x="618" y="474"/>
                        <a:pt x="615" y="464"/>
                        <a:pt x="614" y="458"/>
                      </a:cubicBezTo>
                      <a:cubicBezTo>
                        <a:pt x="612" y="450"/>
                        <a:pt x="611" y="441"/>
                        <a:pt x="610" y="437"/>
                      </a:cubicBezTo>
                      <a:cubicBezTo>
                        <a:pt x="609" y="430"/>
                        <a:pt x="607" y="414"/>
                        <a:pt x="607" y="395"/>
                      </a:cubicBezTo>
                      <a:cubicBezTo>
                        <a:pt x="606" y="399"/>
                        <a:pt x="605" y="402"/>
                        <a:pt x="604" y="406"/>
                      </a:cubicBezTo>
                      <a:cubicBezTo>
                        <a:pt x="603" y="407"/>
                        <a:pt x="598" y="420"/>
                        <a:pt x="595" y="419"/>
                      </a:cubicBezTo>
                      <a:cubicBezTo>
                        <a:pt x="595" y="417"/>
                        <a:pt x="598" y="411"/>
                        <a:pt x="598" y="409"/>
                      </a:cubicBezTo>
                      <a:cubicBezTo>
                        <a:pt x="600" y="404"/>
                        <a:pt x="601" y="399"/>
                        <a:pt x="603" y="393"/>
                      </a:cubicBezTo>
                      <a:cubicBezTo>
                        <a:pt x="603" y="391"/>
                        <a:pt x="603" y="388"/>
                        <a:pt x="604" y="386"/>
                      </a:cubicBezTo>
                      <a:cubicBezTo>
                        <a:pt x="605" y="377"/>
                        <a:pt x="605" y="369"/>
                        <a:pt x="603" y="360"/>
                      </a:cubicBezTo>
                      <a:cubicBezTo>
                        <a:pt x="603" y="360"/>
                        <a:pt x="603" y="359"/>
                        <a:pt x="603" y="357"/>
                      </a:cubicBezTo>
                      <a:cubicBezTo>
                        <a:pt x="603" y="360"/>
                        <a:pt x="602" y="363"/>
                        <a:pt x="602" y="366"/>
                      </a:cubicBezTo>
                      <a:cubicBezTo>
                        <a:pt x="600" y="374"/>
                        <a:pt x="599" y="380"/>
                        <a:pt x="594" y="387"/>
                      </a:cubicBezTo>
                      <a:cubicBezTo>
                        <a:pt x="582" y="405"/>
                        <a:pt x="562" y="405"/>
                        <a:pt x="546" y="396"/>
                      </a:cubicBezTo>
                      <a:cubicBezTo>
                        <a:pt x="533" y="388"/>
                        <a:pt x="522" y="374"/>
                        <a:pt x="521" y="358"/>
                      </a:cubicBezTo>
                      <a:cubicBezTo>
                        <a:pt x="521" y="344"/>
                        <a:pt x="529" y="333"/>
                        <a:pt x="542" y="329"/>
                      </a:cubicBezTo>
                      <a:cubicBezTo>
                        <a:pt x="549" y="328"/>
                        <a:pt x="554" y="328"/>
                        <a:pt x="560" y="329"/>
                      </a:cubicBezTo>
                      <a:cubicBezTo>
                        <a:pt x="565" y="331"/>
                        <a:pt x="569" y="334"/>
                        <a:pt x="571" y="338"/>
                      </a:cubicBezTo>
                      <a:cubicBezTo>
                        <a:pt x="574" y="343"/>
                        <a:pt x="575" y="350"/>
                        <a:pt x="572" y="355"/>
                      </a:cubicBezTo>
                      <a:cubicBezTo>
                        <a:pt x="571" y="359"/>
                        <a:pt x="568" y="361"/>
                        <a:pt x="564" y="362"/>
                      </a:cubicBezTo>
                      <a:cubicBezTo>
                        <a:pt x="560" y="363"/>
                        <a:pt x="556" y="362"/>
                        <a:pt x="552" y="360"/>
                      </a:cubicBezTo>
                      <a:cubicBezTo>
                        <a:pt x="549" y="357"/>
                        <a:pt x="546" y="352"/>
                        <a:pt x="548" y="347"/>
                      </a:cubicBezTo>
                      <a:cubicBezTo>
                        <a:pt x="549" y="343"/>
                        <a:pt x="553" y="339"/>
                        <a:pt x="558" y="340"/>
                      </a:cubicBezTo>
                      <a:cubicBezTo>
                        <a:pt x="564" y="340"/>
                        <a:pt x="569" y="345"/>
                        <a:pt x="568" y="350"/>
                      </a:cubicBezTo>
                      <a:cubicBezTo>
                        <a:pt x="568" y="356"/>
                        <a:pt x="563" y="361"/>
                        <a:pt x="557" y="361"/>
                      </a:cubicBezTo>
                      <a:cubicBezTo>
                        <a:pt x="555" y="361"/>
                        <a:pt x="553" y="360"/>
                        <a:pt x="552" y="359"/>
                      </a:cubicBezTo>
                      <a:cubicBezTo>
                        <a:pt x="553" y="360"/>
                        <a:pt x="553" y="360"/>
                        <a:pt x="553" y="360"/>
                      </a:cubicBezTo>
                      <a:cubicBezTo>
                        <a:pt x="556" y="362"/>
                        <a:pt x="560" y="363"/>
                        <a:pt x="564" y="362"/>
                      </a:cubicBezTo>
                      <a:cubicBezTo>
                        <a:pt x="568" y="361"/>
                        <a:pt x="570" y="358"/>
                        <a:pt x="572" y="355"/>
                      </a:cubicBezTo>
                      <a:cubicBezTo>
                        <a:pt x="574" y="349"/>
                        <a:pt x="573" y="344"/>
                        <a:pt x="570" y="338"/>
                      </a:cubicBezTo>
                      <a:cubicBezTo>
                        <a:pt x="568" y="334"/>
                        <a:pt x="564" y="332"/>
                        <a:pt x="560" y="331"/>
                      </a:cubicBezTo>
                      <a:cubicBezTo>
                        <a:pt x="554" y="329"/>
                        <a:pt x="549" y="329"/>
                        <a:pt x="543" y="331"/>
                      </a:cubicBezTo>
                      <a:cubicBezTo>
                        <a:pt x="531" y="335"/>
                        <a:pt x="524" y="345"/>
                        <a:pt x="524" y="358"/>
                      </a:cubicBezTo>
                      <a:cubicBezTo>
                        <a:pt x="524" y="373"/>
                        <a:pt x="536" y="387"/>
                        <a:pt x="549" y="394"/>
                      </a:cubicBezTo>
                      <a:cubicBezTo>
                        <a:pt x="564" y="401"/>
                        <a:pt x="581" y="400"/>
                        <a:pt x="591" y="384"/>
                      </a:cubicBezTo>
                      <a:cubicBezTo>
                        <a:pt x="595" y="378"/>
                        <a:pt x="596" y="372"/>
                        <a:pt x="597" y="365"/>
                      </a:cubicBezTo>
                      <a:cubicBezTo>
                        <a:pt x="602" y="339"/>
                        <a:pt x="607" y="315"/>
                        <a:pt x="619" y="290"/>
                      </a:cubicBezTo>
                      <a:cubicBezTo>
                        <a:pt x="618" y="291"/>
                        <a:pt x="617" y="293"/>
                        <a:pt x="616" y="293"/>
                      </a:cubicBezTo>
                      <a:cubicBezTo>
                        <a:pt x="608" y="300"/>
                        <a:pt x="597" y="302"/>
                        <a:pt x="590" y="294"/>
                      </a:cubicBezTo>
                      <a:cubicBezTo>
                        <a:pt x="585" y="288"/>
                        <a:pt x="586" y="279"/>
                        <a:pt x="590" y="273"/>
                      </a:cubicBezTo>
                      <a:cubicBezTo>
                        <a:pt x="594" y="269"/>
                        <a:pt x="600" y="266"/>
                        <a:pt x="606" y="269"/>
                      </a:cubicBezTo>
                      <a:cubicBezTo>
                        <a:pt x="611" y="270"/>
                        <a:pt x="613" y="276"/>
                        <a:pt x="608" y="279"/>
                      </a:cubicBezTo>
                      <a:cubicBezTo>
                        <a:pt x="604" y="282"/>
                        <a:pt x="601" y="278"/>
                        <a:pt x="596" y="281"/>
                      </a:cubicBezTo>
                      <a:cubicBezTo>
                        <a:pt x="593" y="283"/>
                        <a:pt x="591" y="286"/>
                        <a:pt x="593" y="290"/>
                      </a:cubicBezTo>
                      <a:cubicBezTo>
                        <a:pt x="596" y="297"/>
                        <a:pt x="605" y="295"/>
                        <a:pt x="611" y="291"/>
                      </a:cubicBezTo>
                      <a:cubicBezTo>
                        <a:pt x="623" y="283"/>
                        <a:pt x="625" y="276"/>
                        <a:pt x="632" y="264"/>
                      </a:cubicBezTo>
                      <a:cubicBezTo>
                        <a:pt x="637" y="256"/>
                        <a:pt x="642" y="249"/>
                        <a:pt x="649" y="241"/>
                      </a:cubicBezTo>
                      <a:cubicBezTo>
                        <a:pt x="670" y="219"/>
                        <a:pt x="697" y="206"/>
                        <a:pt x="726" y="202"/>
                      </a:cubicBezTo>
                      <a:cubicBezTo>
                        <a:pt x="720" y="201"/>
                        <a:pt x="715" y="198"/>
                        <a:pt x="713" y="194"/>
                      </a:cubicBezTo>
                      <a:cubicBezTo>
                        <a:pt x="711" y="189"/>
                        <a:pt x="712" y="184"/>
                        <a:pt x="717" y="179"/>
                      </a:cubicBezTo>
                      <a:cubicBezTo>
                        <a:pt x="717" y="181"/>
                        <a:pt x="718" y="182"/>
                        <a:pt x="719" y="183"/>
                      </a:cubicBezTo>
                      <a:cubicBezTo>
                        <a:pt x="709" y="190"/>
                        <a:pt x="720" y="200"/>
                        <a:pt x="732" y="201"/>
                      </a:cubicBezTo>
                      <a:cubicBezTo>
                        <a:pt x="731" y="201"/>
                        <a:pt x="731" y="201"/>
                        <a:pt x="731" y="201"/>
                      </a:cubicBezTo>
                      <a:cubicBezTo>
                        <a:pt x="741" y="200"/>
                        <a:pt x="752" y="200"/>
                        <a:pt x="762" y="201"/>
                      </a:cubicBezTo>
                      <a:cubicBezTo>
                        <a:pt x="750" y="194"/>
                        <a:pt x="742" y="180"/>
                        <a:pt x="747" y="165"/>
                      </a:cubicBezTo>
                      <a:cubicBezTo>
                        <a:pt x="750" y="157"/>
                        <a:pt x="754" y="151"/>
                        <a:pt x="761" y="147"/>
                      </a:cubicBezTo>
                      <a:cubicBezTo>
                        <a:pt x="768" y="143"/>
                        <a:pt x="775" y="142"/>
                        <a:pt x="783" y="143"/>
                      </a:cubicBezTo>
                      <a:cubicBezTo>
                        <a:pt x="790" y="145"/>
                        <a:pt x="796" y="149"/>
                        <a:pt x="801" y="154"/>
                      </a:cubicBezTo>
                      <a:cubicBezTo>
                        <a:pt x="806" y="160"/>
                        <a:pt x="808" y="167"/>
                        <a:pt x="808" y="174"/>
                      </a:cubicBezTo>
                      <a:cubicBezTo>
                        <a:pt x="808" y="182"/>
                        <a:pt x="804" y="188"/>
                        <a:pt x="798" y="192"/>
                      </a:cubicBezTo>
                      <a:cubicBezTo>
                        <a:pt x="794" y="195"/>
                        <a:pt x="789" y="196"/>
                        <a:pt x="784" y="195"/>
                      </a:cubicBezTo>
                      <a:cubicBezTo>
                        <a:pt x="777" y="193"/>
                        <a:pt x="772" y="187"/>
                        <a:pt x="771" y="181"/>
                      </a:cubicBezTo>
                      <a:cubicBezTo>
                        <a:pt x="770" y="174"/>
                        <a:pt x="773" y="168"/>
                        <a:pt x="778" y="165"/>
                      </a:cubicBezTo>
                      <a:cubicBezTo>
                        <a:pt x="785" y="160"/>
                        <a:pt x="794" y="162"/>
                        <a:pt x="799" y="169"/>
                      </a:cubicBezTo>
                      <a:cubicBezTo>
                        <a:pt x="803" y="176"/>
                        <a:pt x="801" y="185"/>
                        <a:pt x="794" y="190"/>
                      </a:cubicBezTo>
                      <a:cubicBezTo>
                        <a:pt x="791" y="192"/>
                        <a:pt x="788" y="192"/>
                        <a:pt x="784" y="192"/>
                      </a:cubicBezTo>
                      <a:cubicBezTo>
                        <a:pt x="785" y="192"/>
                        <a:pt x="785" y="192"/>
                        <a:pt x="785" y="192"/>
                      </a:cubicBezTo>
                      <a:cubicBezTo>
                        <a:pt x="789" y="193"/>
                        <a:pt x="793" y="192"/>
                        <a:pt x="796" y="190"/>
                      </a:cubicBezTo>
                      <a:cubicBezTo>
                        <a:pt x="802" y="186"/>
                        <a:pt x="804" y="181"/>
                        <a:pt x="805" y="174"/>
                      </a:cubicBezTo>
                      <a:cubicBezTo>
                        <a:pt x="805" y="167"/>
                        <a:pt x="803" y="161"/>
                        <a:pt x="799" y="156"/>
                      </a:cubicBezTo>
                      <a:cubicBezTo>
                        <a:pt x="794" y="151"/>
                        <a:pt x="789" y="148"/>
                        <a:pt x="782" y="147"/>
                      </a:cubicBezTo>
                      <a:cubicBezTo>
                        <a:pt x="775" y="145"/>
                        <a:pt x="769" y="146"/>
                        <a:pt x="762" y="150"/>
                      </a:cubicBezTo>
                      <a:cubicBezTo>
                        <a:pt x="756" y="154"/>
                        <a:pt x="752" y="159"/>
                        <a:pt x="750" y="166"/>
                      </a:cubicBezTo>
                      <a:cubicBezTo>
                        <a:pt x="744" y="183"/>
                        <a:pt x="757" y="200"/>
                        <a:pt x="771" y="203"/>
                      </a:cubicBezTo>
                      <a:cubicBezTo>
                        <a:pt x="799" y="209"/>
                        <a:pt x="818" y="219"/>
                        <a:pt x="840" y="238"/>
                      </a:cubicBezTo>
                      <a:cubicBezTo>
                        <a:pt x="842" y="240"/>
                        <a:pt x="844" y="242"/>
                        <a:pt x="846" y="244"/>
                      </a:cubicBezTo>
                      <a:cubicBezTo>
                        <a:pt x="845" y="242"/>
                        <a:pt x="844" y="240"/>
                        <a:pt x="843" y="238"/>
                      </a:cubicBezTo>
                      <a:cubicBezTo>
                        <a:pt x="838" y="229"/>
                        <a:pt x="836" y="220"/>
                        <a:pt x="836" y="210"/>
                      </a:cubicBezTo>
                      <a:cubicBezTo>
                        <a:pt x="839" y="220"/>
                        <a:pt x="841" y="227"/>
                        <a:pt x="846" y="236"/>
                      </a:cubicBezTo>
                      <a:cubicBezTo>
                        <a:pt x="846" y="237"/>
                        <a:pt x="847" y="238"/>
                        <a:pt x="847" y="238"/>
                      </a:cubicBezTo>
                      <a:cubicBezTo>
                        <a:pt x="844" y="230"/>
                        <a:pt x="853" y="219"/>
                        <a:pt x="859" y="215"/>
                      </a:cubicBezTo>
                      <a:cubicBezTo>
                        <a:pt x="863" y="212"/>
                        <a:pt x="868" y="210"/>
                        <a:pt x="872" y="209"/>
                      </a:cubicBezTo>
                      <a:cubicBezTo>
                        <a:pt x="880" y="207"/>
                        <a:pt x="892" y="208"/>
                        <a:pt x="896" y="215"/>
                      </a:cubicBezTo>
                      <a:cubicBezTo>
                        <a:pt x="903" y="211"/>
                        <a:pt x="911" y="211"/>
                        <a:pt x="918" y="212"/>
                      </a:cubicBezTo>
                      <a:cubicBezTo>
                        <a:pt x="929" y="214"/>
                        <a:pt x="939" y="212"/>
                        <a:pt x="942" y="203"/>
                      </a:cubicBezTo>
                      <a:cubicBezTo>
                        <a:pt x="946" y="213"/>
                        <a:pt x="932" y="224"/>
                        <a:pt x="923" y="227"/>
                      </a:cubicBezTo>
                      <a:cubicBezTo>
                        <a:pt x="910" y="230"/>
                        <a:pt x="898" y="223"/>
                        <a:pt x="884" y="218"/>
                      </a:cubicBezTo>
                      <a:cubicBezTo>
                        <a:pt x="875" y="215"/>
                        <a:pt x="868" y="214"/>
                        <a:pt x="861" y="219"/>
                      </a:cubicBezTo>
                      <a:cubicBezTo>
                        <a:pt x="854" y="222"/>
                        <a:pt x="846" y="230"/>
                        <a:pt x="847" y="238"/>
                      </a:cubicBezTo>
                      <a:cubicBezTo>
                        <a:pt x="847" y="237"/>
                        <a:pt x="847" y="235"/>
                        <a:pt x="848" y="234"/>
                      </a:cubicBezTo>
                      <a:cubicBezTo>
                        <a:pt x="849" y="229"/>
                        <a:pt x="854" y="226"/>
                        <a:pt x="861" y="227"/>
                      </a:cubicBezTo>
                      <a:cubicBezTo>
                        <a:pt x="860" y="227"/>
                        <a:pt x="859" y="229"/>
                        <a:pt x="859" y="230"/>
                      </a:cubicBezTo>
                      <a:cubicBezTo>
                        <a:pt x="852" y="230"/>
                        <a:pt x="848" y="236"/>
                        <a:pt x="850" y="243"/>
                      </a:cubicBezTo>
                      <a:cubicBezTo>
                        <a:pt x="851" y="246"/>
                        <a:pt x="853" y="249"/>
                        <a:pt x="854" y="252"/>
                      </a:cubicBezTo>
                      <a:cubicBezTo>
                        <a:pt x="876" y="276"/>
                        <a:pt x="891" y="304"/>
                        <a:pt x="901" y="334"/>
                      </a:cubicBezTo>
                      <a:cubicBezTo>
                        <a:pt x="895" y="309"/>
                        <a:pt x="891" y="279"/>
                        <a:pt x="905" y="256"/>
                      </a:cubicBezTo>
                      <a:cubicBezTo>
                        <a:pt x="912" y="245"/>
                        <a:pt x="921" y="239"/>
                        <a:pt x="934" y="236"/>
                      </a:cubicBezTo>
                      <a:cubicBezTo>
                        <a:pt x="946" y="234"/>
                        <a:pt x="956" y="236"/>
                        <a:pt x="966" y="241"/>
                      </a:cubicBezTo>
                      <a:cubicBezTo>
                        <a:pt x="988" y="253"/>
                        <a:pt x="996" y="281"/>
                        <a:pt x="984" y="303"/>
                      </a:cubicBezTo>
                      <a:cubicBezTo>
                        <a:pt x="974" y="323"/>
                        <a:pt x="949" y="335"/>
                        <a:pt x="930" y="320"/>
                      </a:cubicBezTo>
                      <a:cubicBezTo>
                        <a:pt x="922" y="314"/>
                        <a:pt x="917" y="303"/>
                        <a:pt x="921" y="293"/>
                      </a:cubicBezTo>
                      <a:cubicBezTo>
                        <a:pt x="922" y="290"/>
                        <a:pt x="925" y="287"/>
                        <a:pt x="927" y="285"/>
                      </a:cubicBezTo>
                      <a:cubicBezTo>
                        <a:pt x="927" y="285"/>
                        <a:pt x="927" y="285"/>
                        <a:pt x="927" y="285"/>
                      </a:cubicBezTo>
                      <a:cubicBezTo>
                        <a:pt x="934" y="281"/>
                        <a:pt x="945" y="282"/>
                        <a:pt x="950" y="290"/>
                      </a:cubicBezTo>
                      <a:cubicBezTo>
                        <a:pt x="955" y="298"/>
                        <a:pt x="953" y="308"/>
                        <a:pt x="945" y="313"/>
                      </a:cubicBezTo>
                      <a:cubicBezTo>
                        <a:pt x="938" y="318"/>
                        <a:pt x="927" y="316"/>
                        <a:pt x="923" y="308"/>
                      </a:cubicBezTo>
                      <a:cubicBezTo>
                        <a:pt x="920" y="305"/>
                        <a:pt x="920" y="301"/>
                        <a:pt x="920" y="298"/>
                      </a:cubicBezTo>
                      <a:cubicBezTo>
                        <a:pt x="920" y="298"/>
                        <a:pt x="920" y="298"/>
                        <a:pt x="920" y="298"/>
                      </a:cubicBezTo>
                      <a:cubicBezTo>
                        <a:pt x="919" y="306"/>
                        <a:pt x="923" y="315"/>
                        <a:pt x="930" y="320"/>
                      </a:cubicBezTo>
                      <a:cubicBezTo>
                        <a:pt x="950" y="332"/>
                        <a:pt x="973" y="319"/>
                        <a:pt x="982" y="301"/>
                      </a:cubicBezTo>
                      <a:cubicBezTo>
                        <a:pt x="993" y="280"/>
                        <a:pt x="985" y="254"/>
                        <a:pt x="965" y="243"/>
                      </a:cubicBezTo>
                      <a:cubicBezTo>
                        <a:pt x="961" y="241"/>
                        <a:pt x="957" y="240"/>
                        <a:pt x="953" y="239"/>
                      </a:cubicBezTo>
                      <a:cubicBezTo>
                        <a:pt x="956" y="240"/>
                        <a:pt x="958" y="241"/>
                        <a:pt x="960" y="243"/>
                      </a:cubicBezTo>
                      <a:cubicBezTo>
                        <a:pt x="966" y="249"/>
                        <a:pt x="969" y="259"/>
                        <a:pt x="965" y="266"/>
                      </a:cubicBezTo>
                      <a:cubicBezTo>
                        <a:pt x="962" y="273"/>
                        <a:pt x="954" y="277"/>
                        <a:pt x="945" y="273"/>
                      </a:cubicBezTo>
                      <a:cubicBezTo>
                        <a:pt x="940" y="270"/>
                        <a:pt x="938" y="265"/>
                        <a:pt x="939" y="260"/>
                      </a:cubicBezTo>
                      <a:cubicBezTo>
                        <a:pt x="942" y="251"/>
                        <a:pt x="953" y="252"/>
                        <a:pt x="955" y="258"/>
                      </a:cubicBezTo>
                      <a:cubicBezTo>
                        <a:pt x="952" y="256"/>
                        <a:pt x="949" y="255"/>
                        <a:pt x="946" y="257"/>
                      </a:cubicBezTo>
                      <a:cubicBezTo>
                        <a:pt x="943" y="259"/>
                        <a:pt x="942" y="264"/>
                        <a:pt x="945" y="267"/>
                      </a:cubicBezTo>
                      <a:cubicBezTo>
                        <a:pt x="948" y="270"/>
                        <a:pt x="952" y="271"/>
                        <a:pt x="955" y="270"/>
                      </a:cubicBezTo>
                      <a:cubicBezTo>
                        <a:pt x="961" y="268"/>
                        <a:pt x="964" y="260"/>
                        <a:pt x="962" y="254"/>
                      </a:cubicBezTo>
                      <a:cubicBezTo>
                        <a:pt x="960" y="242"/>
                        <a:pt x="946" y="237"/>
                        <a:pt x="935" y="239"/>
                      </a:cubicBezTo>
                      <a:cubicBezTo>
                        <a:pt x="923" y="241"/>
                        <a:pt x="914" y="248"/>
                        <a:pt x="908" y="258"/>
                      </a:cubicBezTo>
                      <a:cubicBezTo>
                        <a:pt x="889" y="290"/>
                        <a:pt x="908" y="341"/>
                        <a:pt x="911" y="381"/>
                      </a:cubicBezTo>
                      <a:cubicBezTo>
                        <a:pt x="914" y="373"/>
                        <a:pt x="918" y="367"/>
                        <a:pt x="924" y="360"/>
                      </a:cubicBezTo>
                      <a:cubicBezTo>
                        <a:pt x="927" y="357"/>
                        <a:pt x="930" y="355"/>
                        <a:pt x="933" y="352"/>
                      </a:cubicBezTo>
                      <a:cubicBezTo>
                        <a:pt x="933" y="353"/>
                        <a:pt x="934" y="355"/>
                        <a:pt x="935" y="355"/>
                      </a:cubicBezTo>
                      <a:cubicBezTo>
                        <a:pt x="927" y="361"/>
                        <a:pt x="921" y="369"/>
                        <a:pt x="917" y="377"/>
                      </a:cubicBezTo>
                      <a:cubicBezTo>
                        <a:pt x="914" y="383"/>
                        <a:pt x="912" y="389"/>
                        <a:pt x="912" y="395"/>
                      </a:cubicBezTo>
                      <a:cubicBezTo>
                        <a:pt x="914" y="388"/>
                        <a:pt x="920" y="382"/>
                        <a:pt x="924" y="380"/>
                      </a:cubicBezTo>
                      <a:cubicBezTo>
                        <a:pt x="929" y="378"/>
                        <a:pt x="934" y="378"/>
                        <a:pt x="939" y="380"/>
                      </a:cubicBezTo>
                      <a:cubicBezTo>
                        <a:pt x="946" y="383"/>
                        <a:pt x="951" y="391"/>
                        <a:pt x="947" y="400"/>
                      </a:cubicBezTo>
                      <a:cubicBezTo>
                        <a:pt x="944" y="404"/>
                        <a:pt x="939" y="407"/>
                        <a:pt x="935" y="406"/>
                      </a:cubicBezTo>
                      <a:cubicBezTo>
                        <a:pt x="925" y="404"/>
                        <a:pt x="926" y="392"/>
                        <a:pt x="931" y="391"/>
                      </a:cubicBezTo>
                      <a:cubicBezTo>
                        <a:pt x="929" y="393"/>
                        <a:pt x="929" y="397"/>
                        <a:pt x="931" y="399"/>
                      </a:cubicBezTo>
                      <a:cubicBezTo>
                        <a:pt x="933" y="403"/>
                        <a:pt x="939" y="403"/>
                        <a:pt x="941" y="400"/>
                      </a:cubicBezTo>
                      <a:cubicBezTo>
                        <a:pt x="944" y="397"/>
                        <a:pt x="945" y="393"/>
                        <a:pt x="943" y="390"/>
                      </a:cubicBezTo>
                      <a:cubicBezTo>
                        <a:pt x="941" y="384"/>
                        <a:pt x="934" y="382"/>
                        <a:pt x="928" y="383"/>
                      </a:cubicBezTo>
                      <a:cubicBezTo>
                        <a:pt x="923" y="384"/>
                        <a:pt x="919" y="388"/>
                        <a:pt x="916" y="392"/>
                      </a:cubicBezTo>
                      <a:cubicBezTo>
                        <a:pt x="912" y="398"/>
                        <a:pt x="912" y="405"/>
                        <a:pt x="912" y="413"/>
                      </a:cubicBezTo>
                      <a:cubicBezTo>
                        <a:pt x="913" y="437"/>
                        <a:pt x="910" y="460"/>
                        <a:pt x="905" y="485"/>
                      </a:cubicBezTo>
                      <a:cubicBezTo>
                        <a:pt x="904" y="489"/>
                        <a:pt x="897" y="512"/>
                        <a:pt x="891" y="529"/>
                      </a:cubicBezTo>
                      <a:cubicBezTo>
                        <a:pt x="905" y="512"/>
                        <a:pt x="923" y="500"/>
                        <a:pt x="944" y="493"/>
                      </a:cubicBezTo>
                      <a:cubicBezTo>
                        <a:pt x="951" y="490"/>
                        <a:pt x="956" y="489"/>
                        <a:pt x="962" y="488"/>
                      </a:cubicBezTo>
                      <a:cubicBezTo>
                        <a:pt x="972" y="486"/>
                        <a:pt x="988" y="484"/>
                        <a:pt x="989" y="471"/>
                      </a:cubicBezTo>
                      <a:cubicBezTo>
                        <a:pt x="989" y="466"/>
                        <a:pt x="986" y="461"/>
                        <a:pt x="981" y="460"/>
                      </a:cubicBezTo>
                      <a:cubicBezTo>
                        <a:pt x="978" y="460"/>
                        <a:pt x="975" y="461"/>
                        <a:pt x="973" y="463"/>
                      </a:cubicBezTo>
                      <a:cubicBezTo>
                        <a:pt x="972" y="466"/>
                        <a:pt x="973" y="470"/>
                        <a:pt x="976" y="472"/>
                      </a:cubicBezTo>
                      <a:cubicBezTo>
                        <a:pt x="978" y="473"/>
                        <a:pt x="981" y="472"/>
                        <a:pt x="982" y="470"/>
                      </a:cubicBezTo>
                      <a:cubicBezTo>
                        <a:pt x="982" y="475"/>
                        <a:pt x="973" y="477"/>
                        <a:pt x="970" y="470"/>
                      </a:cubicBezTo>
                      <a:cubicBezTo>
                        <a:pt x="968" y="466"/>
                        <a:pt x="969" y="462"/>
                        <a:pt x="972" y="459"/>
                      </a:cubicBezTo>
                      <a:cubicBezTo>
                        <a:pt x="978" y="454"/>
                        <a:pt x="986" y="457"/>
                        <a:pt x="989" y="462"/>
                      </a:cubicBezTo>
                      <a:cubicBezTo>
                        <a:pt x="993" y="467"/>
                        <a:pt x="992" y="475"/>
                        <a:pt x="988" y="481"/>
                      </a:cubicBezTo>
                      <a:cubicBezTo>
                        <a:pt x="986" y="483"/>
                        <a:pt x="984" y="485"/>
                        <a:pt x="982" y="486"/>
                      </a:cubicBezTo>
                      <a:cubicBezTo>
                        <a:pt x="994" y="485"/>
                        <a:pt x="1004" y="485"/>
                        <a:pt x="1014" y="486"/>
                      </a:cubicBezTo>
                      <a:cubicBezTo>
                        <a:pt x="1031" y="488"/>
                        <a:pt x="1057" y="500"/>
                        <a:pt x="1071" y="497"/>
                      </a:cubicBezTo>
                      <a:cubicBezTo>
                        <a:pt x="1075" y="496"/>
                        <a:pt x="1077" y="495"/>
                        <a:pt x="1080" y="493"/>
                      </a:cubicBezTo>
                      <a:cubicBezTo>
                        <a:pt x="1085" y="489"/>
                        <a:pt x="1088" y="484"/>
                        <a:pt x="1089" y="479"/>
                      </a:cubicBezTo>
                      <a:cubicBezTo>
                        <a:pt x="1091" y="472"/>
                        <a:pt x="1090" y="465"/>
                        <a:pt x="1086" y="459"/>
                      </a:cubicBezTo>
                      <a:cubicBezTo>
                        <a:pt x="1082" y="453"/>
                        <a:pt x="1075" y="448"/>
                        <a:pt x="1068" y="446"/>
                      </a:cubicBezTo>
                      <a:cubicBezTo>
                        <a:pt x="1060" y="444"/>
                        <a:pt x="1053" y="445"/>
                        <a:pt x="1046" y="448"/>
                      </a:cubicBezTo>
                      <a:cubicBezTo>
                        <a:pt x="1039" y="452"/>
                        <a:pt x="1034" y="458"/>
                        <a:pt x="1034" y="466"/>
                      </a:cubicBezTo>
                      <a:cubicBezTo>
                        <a:pt x="1035" y="472"/>
                        <a:pt x="1037" y="477"/>
                        <a:pt x="1042" y="480"/>
                      </a:cubicBezTo>
                      <a:cubicBezTo>
                        <a:pt x="1041" y="479"/>
                        <a:pt x="1041" y="479"/>
                        <a:pt x="1041" y="479"/>
                      </a:cubicBezTo>
                      <a:cubicBezTo>
                        <a:pt x="1034" y="472"/>
                        <a:pt x="1041" y="462"/>
                        <a:pt x="1048" y="469"/>
                      </a:cubicBezTo>
                      <a:cubicBezTo>
                        <a:pt x="1051" y="472"/>
                        <a:pt x="1052" y="480"/>
                        <a:pt x="1063" y="479"/>
                      </a:cubicBezTo>
                      <a:cubicBezTo>
                        <a:pt x="1059" y="482"/>
                        <a:pt x="1055" y="483"/>
                        <a:pt x="1052" y="483"/>
                      </a:cubicBezTo>
                      <a:cubicBezTo>
                        <a:pt x="1050" y="483"/>
                        <a:pt x="1049" y="483"/>
                        <a:pt x="1047" y="483"/>
                      </a:cubicBezTo>
                      <a:cubicBezTo>
                        <a:pt x="1039" y="481"/>
                        <a:pt x="1034" y="474"/>
                        <a:pt x="1034" y="466"/>
                      </a:cubicBezTo>
                      <a:cubicBezTo>
                        <a:pt x="1033" y="458"/>
                        <a:pt x="1038" y="451"/>
                        <a:pt x="1045" y="447"/>
                      </a:cubicBezTo>
                      <a:cubicBezTo>
                        <a:pt x="1053" y="443"/>
                        <a:pt x="1060" y="442"/>
                        <a:pt x="1068" y="444"/>
                      </a:cubicBezTo>
                      <a:cubicBezTo>
                        <a:pt x="1076" y="446"/>
                        <a:pt x="1083" y="451"/>
                        <a:pt x="1088" y="458"/>
                      </a:cubicBezTo>
                      <a:cubicBezTo>
                        <a:pt x="1092" y="465"/>
                        <a:pt x="1094" y="472"/>
                        <a:pt x="1092" y="480"/>
                      </a:cubicBezTo>
                      <a:cubicBezTo>
                        <a:pt x="1090" y="486"/>
                        <a:pt x="1087" y="491"/>
                        <a:pt x="1082" y="495"/>
                      </a:cubicBezTo>
                      <a:cubicBezTo>
                        <a:pt x="1078" y="498"/>
                        <a:pt x="1076" y="499"/>
                        <a:pt x="1072" y="500"/>
                      </a:cubicBezTo>
                      <a:cubicBezTo>
                        <a:pt x="1072" y="500"/>
                        <a:pt x="1071" y="500"/>
                        <a:pt x="1071" y="501"/>
                      </a:cubicBezTo>
                      <a:cubicBezTo>
                        <a:pt x="1071" y="501"/>
                        <a:pt x="1072" y="501"/>
                        <a:pt x="1072" y="501"/>
                      </a:cubicBezTo>
                      <a:cubicBezTo>
                        <a:pt x="1073" y="501"/>
                        <a:pt x="1073" y="501"/>
                        <a:pt x="1073" y="501"/>
                      </a:cubicBezTo>
                      <a:cubicBezTo>
                        <a:pt x="1078" y="503"/>
                        <a:pt x="1083" y="505"/>
                        <a:pt x="1088" y="508"/>
                      </a:cubicBezTo>
                      <a:cubicBezTo>
                        <a:pt x="1100" y="515"/>
                        <a:pt x="1113" y="527"/>
                        <a:pt x="1114" y="542"/>
                      </a:cubicBezTo>
                      <a:cubicBezTo>
                        <a:pt x="1115" y="549"/>
                        <a:pt x="1113" y="554"/>
                        <a:pt x="1108" y="559"/>
                      </a:cubicBezTo>
                      <a:cubicBezTo>
                        <a:pt x="1107" y="560"/>
                        <a:pt x="1107" y="560"/>
                        <a:pt x="1107" y="560"/>
                      </a:cubicBezTo>
                      <a:cubicBezTo>
                        <a:pt x="1102" y="566"/>
                        <a:pt x="1096" y="569"/>
                        <a:pt x="1089" y="569"/>
                      </a:cubicBezTo>
                      <a:cubicBezTo>
                        <a:pt x="1082" y="570"/>
                        <a:pt x="1075" y="568"/>
                        <a:pt x="1070" y="564"/>
                      </a:cubicBezTo>
                      <a:cubicBezTo>
                        <a:pt x="1064" y="559"/>
                        <a:pt x="1060" y="553"/>
                        <a:pt x="1061" y="546"/>
                      </a:cubicBezTo>
                      <a:cubicBezTo>
                        <a:pt x="1061" y="540"/>
                        <a:pt x="1064" y="537"/>
                        <a:pt x="1068" y="534"/>
                      </a:cubicBezTo>
                      <a:cubicBezTo>
                        <a:pt x="1073" y="531"/>
                        <a:pt x="1078" y="530"/>
                        <a:pt x="1083" y="532"/>
                      </a:cubicBezTo>
                      <a:cubicBezTo>
                        <a:pt x="1086" y="533"/>
                        <a:pt x="1088" y="535"/>
                        <a:pt x="1090" y="537"/>
                      </a:cubicBezTo>
                      <a:cubicBezTo>
                        <a:pt x="1088" y="535"/>
                        <a:pt x="1086" y="533"/>
                        <a:pt x="1083" y="532"/>
                      </a:cubicBezTo>
                      <a:cubicBezTo>
                        <a:pt x="1078" y="530"/>
                        <a:pt x="1073" y="531"/>
                        <a:pt x="1068" y="534"/>
                      </a:cubicBezTo>
                      <a:cubicBezTo>
                        <a:pt x="1064" y="537"/>
                        <a:pt x="1062" y="541"/>
                        <a:pt x="1062" y="546"/>
                      </a:cubicBezTo>
                      <a:cubicBezTo>
                        <a:pt x="1062" y="553"/>
                        <a:pt x="1065" y="559"/>
                        <a:pt x="1071" y="563"/>
                      </a:cubicBezTo>
                      <a:cubicBezTo>
                        <a:pt x="1076" y="567"/>
                        <a:pt x="1082" y="568"/>
                        <a:pt x="1088" y="567"/>
                      </a:cubicBezTo>
                      <a:cubicBezTo>
                        <a:pt x="1096" y="566"/>
                        <a:pt x="1102" y="563"/>
                        <a:pt x="1106" y="557"/>
                      </a:cubicBezTo>
                      <a:cubicBezTo>
                        <a:pt x="1110" y="553"/>
                        <a:pt x="1112" y="548"/>
                        <a:pt x="1111" y="542"/>
                      </a:cubicBezTo>
                      <a:cubicBezTo>
                        <a:pt x="1110" y="528"/>
                        <a:pt x="1095" y="516"/>
                        <a:pt x="1083" y="510"/>
                      </a:cubicBezTo>
                      <a:cubicBezTo>
                        <a:pt x="1078" y="508"/>
                        <a:pt x="1070" y="505"/>
                        <a:pt x="1062" y="503"/>
                      </a:cubicBezTo>
                      <a:cubicBezTo>
                        <a:pt x="1063" y="503"/>
                        <a:pt x="1064" y="504"/>
                        <a:pt x="1065" y="505"/>
                      </a:cubicBezTo>
                      <a:cubicBezTo>
                        <a:pt x="1070" y="510"/>
                        <a:pt x="1071" y="518"/>
                        <a:pt x="1067" y="524"/>
                      </a:cubicBezTo>
                      <a:cubicBezTo>
                        <a:pt x="1064" y="529"/>
                        <a:pt x="1057" y="532"/>
                        <a:pt x="1050" y="527"/>
                      </a:cubicBezTo>
                      <a:cubicBezTo>
                        <a:pt x="1047" y="525"/>
                        <a:pt x="1046" y="520"/>
                        <a:pt x="1047" y="517"/>
                      </a:cubicBezTo>
                      <a:cubicBezTo>
                        <a:pt x="1050" y="509"/>
                        <a:pt x="1059" y="511"/>
                        <a:pt x="1060" y="516"/>
                      </a:cubicBezTo>
                      <a:cubicBezTo>
                        <a:pt x="1058" y="514"/>
                        <a:pt x="1055" y="514"/>
                        <a:pt x="1053" y="515"/>
                      </a:cubicBezTo>
                      <a:cubicBezTo>
                        <a:pt x="1050" y="516"/>
                        <a:pt x="1049" y="520"/>
                        <a:pt x="1051" y="523"/>
                      </a:cubicBezTo>
                      <a:cubicBezTo>
                        <a:pt x="1053" y="525"/>
                        <a:pt x="1056" y="526"/>
                        <a:pt x="1059" y="526"/>
                      </a:cubicBezTo>
                      <a:cubicBezTo>
                        <a:pt x="1064" y="525"/>
                        <a:pt x="1066" y="519"/>
                        <a:pt x="1066" y="514"/>
                      </a:cubicBezTo>
                      <a:cubicBezTo>
                        <a:pt x="1066" y="511"/>
                        <a:pt x="1063" y="507"/>
                        <a:pt x="1060" y="505"/>
                      </a:cubicBezTo>
                      <a:cubicBezTo>
                        <a:pt x="1050" y="495"/>
                        <a:pt x="1009" y="487"/>
                        <a:pt x="995" y="489"/>
                      </a:cubicBezTo>
                      <a:cubicBezTo>
                        <a:pt x="1009" y="492"/>
                        <a:pt x="1022" y="499"/>
                        <a:pt x="1033" y="511"/>
                      </a:cubicBezTo>
                      <a:cubicBezTo>
                        <a:pt x="1057" y="537"/>
                        <a:pt x="1066" y="585"/>
                        <a:pt x="1035" y="609"/>
                      </a:cubicBezTo>
                      <a:cubicBezTo>
                        <a:pt x="1025" y="616"/>
                        <a:pt x="1010" y="618"/>
                        <a:pt x="1000" y="610"/>
                      </a:cubicBezTo>
                      <a:cubicBezTo>
                        <a:pt x="992" y="603"/>
                        <a:pt x="989" y="593"/>
                        <a:pt x="994" y="584"/>
                      </a:cubicBezTo>
                      <a:cubicBezTo>
                        <a:pt x="999" y="575"/>
                        <a:pt x="1009" y="571"/>
                        <a:pt x="1018" y="573"/>
                      </a:cubicBezTo>
                      <a:cubicBezTo>
                        <a:pt x="1024" y="575"/>
                        <a:pt x="1028" y="579"/>
                        <a:pt x="1031" y="585"/>
                      </a:cubicBezTo>
                      <a:cubicBezTo>
                        <a:pt x="1031" y="587"/>
                        <a:pt x="1032" y="589"/>
                        <a:pt x="1032" y="591"/>
                      </a:cubicBezTo>
                      <a:cubicBezTo>
                        <a:pt x="1032" y="596"/>
                        <a:pt x="1029" y="601"/>
                        <a:pt x="1024" y="604"/>
                      </a:cubicBezTo>
                      <a:cubicBezTo>
                        <a:pt x="1017" y="609"/>
                        <a:pt x="1007" y="607"/>
                        <a:pt x="1003" y="599"/>
                      </a:cubicBezTo>
                      <a:cubicBezTo>
                        <a:pt x="998" y="592"/>
                        <a:pt x="1000" y="582"/>
                        <a:pt x="1007" y="578"/>
                      </a:cubicBezTo>
                      <a:cubicBezTo>
                        <a:pt x="1011" y="575"/>
                        <a:pt x="1016" y="575"/>
                        <a:pt x="1020" y="576"/>
                      </a:cubicBezTo>
                      <a:cubicBezTo>
                        <a:pt x="1019" y="575"/>
                        <a:pt x="1019" y="575"/>
                        <a:pt x="1018" y="575"/>
                      </a:cubicBezTo>
                      <a:cubicBezTo>
                        <a:pt x="1009" y="573"/>
                        <a:pt x="1001" y="577"/>
                        <a:pt x="996" y="585"/>
                      </a:cubicBezTo>
                      <a:cubicBezTo>
                        <a:pt x="993" y="593"/>
                        <a:pt x="995" y="602"/>
                        <a:pt x="1002" y="607"/>
                      </a:cubicBezTo>
                      <a:cubicBezTo>
                        <a:pt x="1011" y="614"/>
                        <a:pt x="1024" y="612"/>
                        <a:pt x="1033" y="606"/>
                      </a:cubicBezTo>
                      <a:cubicBezTo>
                        <a:pt x="1061" y="583"/>
                        <a:pt x="1051" y="538"/>
                        <a:pt x="1029" y="515"/>
                      </a:cubicBezTo>
                      <a:cubicBezTo>
                        <a:pt x="1006" y="492"/>
                        <a:pt x="976" y="488"/>
                        <a:pt x="946" y="498"/>
                      </a:cubicBezTo>
                      <a:cubicBezTo>
                        <a:pt x="885" y="520"/>
                        <a:pt x="862" y="581"/>
                        <a:pt x="859" y="641"/>
                      </a:cubicBezTo>
                      <a:cubicBezTo>
                        <a:pt x="859" y="663"/>
                        <a:pt x="860" y="680"/>
                        <a:pt x="867" y="701"/>
                      </a:cubicBezTo>
                      <a:cubicBezTo>
                        <a:pt x="875" y="721"/>
                        <a:pt x="887" y="742"/>
                        <a:pt x="904" y="751"/>
                      </a:cubicBezTo>
                      <a:cubicBezTo>
                        <a:pt x="904" y="751"/>
                        <a:pt x="904" y="751"/>
                        <a:pt x="904" y="751"/>
                      </a:cubicBezTo>
                      <a:cubicBezTo>
                        <a:pt x="893" y="744"/>
                        <a:pt x="885" y="731"/>
                        <a:pt x="881" y="719"/>
                      </a:cubicBezTo>
                      <a:cubicBezTo>
                        <a:pt x="874" y="696"/>
                        <a:pt x="879" y="661"/>
                        <a:pt x="894" y="642"/>
                      </a:cubicBezTo>
                      <a:cubicBezTo>
                        <a:pt x="895" y="643"/>
                        <a:pt x="897" y="645"/>
                        <a:pt x="898" y="645"/>
                      </a:cubicBezTo>
                      <a:cubicBezTo>
                        <a:pt x="883" y="664"/>
                        <a:pt x="879" y="695"/>
                        <a:pt x="885" y="718"/>
                      </a:cubicBezTo>
                      <a:cubicBezTo>
                        <a:pt x="889" y="733"/>
                        <a:pt x="901" y="752"/>
                        <a:pt x="918" y="754"/>
                      </a:cubicBezTo>
                      <a:cubicBezTo>
                        <a:pt x="923" y="754"/>
                        <a:pt x="927" y="754"/>
                        <a:pt x="932" y="751"/>
                      </a:cubicBezTo>
                      <a:cubicBezTo>
                        <a:pt x="936" y="749"/>
                        <a:pt x="939" y="746"/>
                        <a:pt x="941" y="741"/>
                      </a:cubicBezTo>
                      <a:cubicBezTo>
                        <a:pt x="942" y="736"/>
                        <a:pt x="942" y="732"/>
                        <a:pt x="940" y="728"/>
                      </a:cubicBezTo>
                      <a:cubicBezTo>
                        <a:pt x="938" y="724"/>
                        <a:pt x="935" y="722"/>
                        <a:pt x="930" y="721"/>
                      </a:cubicBezTo>
                      <a:cubicBezTo>
                        <a:pt x="926" y="720"/>
                        <a:pt x="923" y="721"/>
                        <a:pt x="920" y="724"/>
                      </a:cubicBezTo>
                      <a:cubicBezTo>
                        <a:pt x="919" y="726"/>
                        <a:pt x="918" y="727"/>
                        <a:pt x="918" y="729"/>
                      </a:cubicBezTo>
                      <a:cubicBezTo>
                        <a:pt x="918" y="730"/>
                        <a:pt x="918" y="732"/>
                        <a:pt x="920" y="734"/>
                      </a:cubicBezTo>
                      <a:cubicBezTo>
                        <a:pt x="920" y="735"/>
                        <a:pt x="921" y="735"/>
                        <a:pt x="923" y="736"/>
                      </a:cubicBezTo>
                      <a:cubicBezTo>
                        <a:pt x="924" y="736"/>
                        <a:pt x="925" y="736"/>
                        <a:pt x="926" y="735"/>
                      </a:cubicBezTo>
                      <a:cubicBezTo>
                        <a:pt x="925" y="736"/>
                        <a:pt x="924" y="736"/>
                        <a:pt x="923" y="736"/>
                      </a:cubicBezTo>
                      <a:cubicBezTo>
                        <a:pt x="921" y="735"/>
                        <a:pt x="920" y="735"/>
                        <a:pt x="919" y="734"/>
                      </a:cubicBezTo>
                      <a:cubicBezTo>
                        <a:pt x="918" y="732"/>
                        <a:pt x="918" y="731"/>
                        <a:pt x="918" y="729"/>
                      </a:cubicBezTo>
                      <a:cubicBezTo>
                        <a:pt x="918" y="727"/>
                        <a:pt x="918" y="725"/>
                        <a:pt x="920" y="724"/>
                      </a:cubicBezTo>
                      <a:cubicBezTo>
                        <a:pt x="922" y="721"/>
                        <a:pt x="926" y="720"/>
                        <a:pt x="930" y="720"/>
                      </a:cubicBezTo>
                      <a:cubicBezTo>
                        <a:pt x="935" y="721"/>
                        <a:pt x="938" y="724"/>
                        <a:pt x="941" y="728"/>
                      </a:cubicBezTo>
                      <a:cubicBezTo>
                        <a:pt x="943" y="732"/>
                        <a:pt x="944" y="737"/>
                        <a:pt x="942" y="741"/>
                      </a:cubicBezTo>
                      <a:cubicBezTo>
                        <a:pt x="941" y="746"/>
                        <a:pt x="937" y="750"/>
                        <a:pt x="933" y="753"/>
                      </a:cubicBezTo>
                      <a:cubicBezTo>
                        <a:pt x="930" y="755"/>
                        <a:pt x="927" y="755"/>
                        <a:pt x="924" y="756"/>
                      </a:cubicBezTo>
                      <a:cubicBezTo>
                        <a:pt x="926" y="756"/>
                        <a:pt x="929" y="756"/>
                        <a:pt x="931" y="755"/>
                      </a:cubicBezTo>
                      <a:cubicBezTo>
                        <a:pt x="945" y="753"/>
                        <a:pt x="954" y="747"/>
                        <a:pt x="965" y="738"/>
                      </a:cubicBezTo>
                      <a:cubicBezTo>
                        <a:pt x="977" y="727"/>
                        <a:pt x="983" y="716"/>
                        <a:pt x="989" y="701"/>
                      </a:cubicBezTo>
                      <a:cubicBezTo>
                        <a:pt x="1001" y="674"/>
                        <a:pt x="1007" y="639"/>
                        <a:pt x="1035" y="623"/>
                      </a:cubicBezTo>
                      <a:cubicBezTo>
                        <a:pt x="1039" y="621"/>
                        <a:pt x="1043" y="619"/>
                        <a:pt x="1048" y="618"/>
                      </a:cubicBezTo>
                      <a:cubicBezTo>
                        <a:pt x="1052" y="616"/>
                        <a:pt x="1059" y="616"/>
                        <a:pt x="1065" y="615"/>
                      </a:cubicBezTo>
                      <a:cubicBezTo>
                        <a:pt x="1077" y="611"/>
                        <a:pt x="1080" y="600"/>
                        <a:pt x="1076" y="593"/>
                      </a:cubicBezTo>
                      <a:cubicBezTo>
                        <a:pt x="1075" y="591"/>
                        <a:pt x="1072" y="589"/>
                        <a:pt x="1069" y="588"/>
                      </a:cubicBezTo>
                      <a:cubicBezTo>
                        <a:pt x="1066" y="588"/>
                        <a:pt x="1063" y="589"/>
                        <a:pt x="1061" y="592"/>
                      </a:cubicBezTo>
                      <a:cubicBezTo>
                        <a:pt x="1060" y="595"/>
                        <a:pt x="1061" y="599"/>
                        <a:pt x="1064" y="600"/>
                      </a:cubicBezTo>
                      <a:cubicBezTo>
                        <a:pt x="1066" y="601"/>
                        <a:pt x="1069" y="600"/>
                        <a:pt x="1071" y="598"/>
                      </a:cubicBezTo>
                      <a:cubicBezTo>
                        <a:pt x="1070" y="600"/>
                        <a:pt x="1067" y="602"/>
                        <a:pt x="1064" y="602"/>
                      </a:cubicBezTo>
                      <a:cubicBezTo>
                        <a:pt x="1062" y="601"/>
                        <a:pt x="1060" y="600"/>
                        <a:pt x="1059" y="597"/>
                      </a:cubicBezTo>
                      <a:cubicBezTo>
                        <a:pt x="1056" y="589"/>
                        <a:pt x="1065" y="584"/>
                        <a:pt x="1072" y="586"/>
                      </a:cubicBezTo>
                      <a:cubicBezTo>
                        <a:pt x="1076" y="587"/>
                        <a:pt x="1079" y="591"/>
                        <a:pt x="1080" y="596"/>
                      </a:cubicBezTo>
                      <a:cubicBezTo>
                        <a:pt x="1082" y="603"/>
                        <a:pt x="1078" y="611"/>
                        <a:pt x="1069" y="615"/>
                      </a:cubicBezTo>
                      <a:close/>
                      <a:moveTo>
                        <a:pt x="1118" y="682"/>
                      </a:moveTo>
                      <a:cubicBezTo>
                        <a:pt x="1116" y="683"/>
                        <a:pt x="1114" y="683"/>
                        <a:pt x="1113" y="681"/>
                      </a:cubicBezTo>
                      <a:cubicBezTo>
                        <a:pt x="1111" y="679"/>
                        <a:pt x="1112" y="677"/>
                        <a:pt x="1114" y="676"/>
                      </a:cubicBezTo>
                      <a:cubicBezTo>
                        <a:pt x="1115" y="675"/>
                        <a:pt x="1118" y="675"/>
                        <a:pt x="1119" y="677"/>
                      </a:cubicBezTo>
                      <a:cubicBezTo>
                        <a:pt x="1120" y="679"/>
                        <a:pt x="1120" y="681"/>
                        <a:pt x="1118" y="682"/>
                      </a:cubicBezTo>
                      <a:close/>
                      <a:moveTo>
                        <a:pt x="1127" y="663"/>
                      </a:moveTo>
                      <a:cubicBezTo>
                        <a:pt x="1124" y="665"/>
                        <a:pt x="1119" y="664"/>
                        <a:pt x="1117" y="661"/>
                      </a:cubicBezTo>
                      <a:cubicBezTo>
                        <a:pt x="1114" y="657"/>
                        <a:pt x="1115" y="653"/>
                        <a:pt x="1119" y="650"/>
                      </a:cubicBezTo>
                      <a:cubicBezTo>
                        <a:pt x="1122" y="648"/>
                        <a:pt x="1127" y="649"/>
                        <a:pt x="1129" y="652"/>
                      </a:cubicBezTo>
                      <a:cubicBezTo>
                        <a:pt x="1132" y="656"/>
                        <a:pt x="1131" y="661"/>
                        <a:pt x="1127" y="663"/>
                      </a:cubicBezTo>
                      <a:close/>
                      <a:moveTo>
                        <a:pt x="1124" y="675"/>
                      </a:moveTo>
                      <a:cubicBezTo>
                        <a:pt x="1122" y="676"/>
                        <a:pt x="1119" y="676"/>
                        <a:pt x="1117" y="674"/>
                      </a:cubicBezTo>
                      <a:cubicBezTo>
                        <a:pt x="1116" y="671"/>
                        <a:pt x="1117" y="668"/>
                        <a:pt x="1119" y="667"/>
                      </a:cubicBezTo>
                      <a:cubicBezTo>
                        <a:pt x="1121" y="665"/>
                        <a:pt x="1124" y="666"/>
                        <a:pt x="1126" y="668"/>
                      </a:cubicBezTo>
                      <a:cubicBezTo>
                        <a:pt x="1127" y="670"/>
                        <a:pt x="1127" y="673"/>
                        <a:pt x="1124" y="675"/>
                      </a:cubicBezTo>
                      <a:close/>
                      <a:moveTo>
                        <a:pt x="1370" y="476"/>
                      </a:moveTo>
                      <a:cubicBezTo>
                        <a:pt x="1367" y="476"/>
                        <a:pt x="1364" y="476"/>
                        <a:pt x="1361" y="478"/>
                      </a:cubicBezTo>
                      <a:cubicBezTo>
                        <a:pt x="1358" y="480"/>
                        <a:pt x="1356" y="484"/>
                        <a:pt x="1358" y="489"/>
                      </a:cubicBezTo>
                      <a:cubicBezTo>
                        <a:pt x="1359" y="494"/>
                        <a:pt x="1364" y="497"/>
                        <a:pt x="1368" y="497"/>
                      </a:cubicBezTo>
                      <a:cubicBezTo>
                        <a:pt x="1376" y="496"/>
                        <a:pt x="1376" y="490"/>
                        <a:pt x="1380" y="486"/>
                      </a:cubicBezTo>
                      <a:cubicBezTo>
                        <a:pt x="1383" y="482"/>
                        <a:pt x="1390" y="482"/>
                        <a:pt x="1397" y="486"/>
                      </a:cubicBezTo>
                      <a:cubicBezTo>
                        <a:pt x="1404" y="490"/>
                        <a:pt x="1408" y="498"/>
                        <a:pt x="1405" y="506"/>
                      </a:cubicBezTo>
                      <a:cubicBezTo>
                        <a:pt x="1404" y="511"/>
                        <a:pt x="1400" y="515"/>
                        <a:pt x="1395" y="513"/>
                      </a:cubicBezTo>
                      <a:cubicBezTo>
                        <a:pt x="1399" y="510"/>
                        <a:pt x="1399" y="503"/>
                        <a:pt x="1392" y="502"/>
                      </a:cubicBezTo>
                      <a:cubicBezTo>
                        <a:pt x="1388" y="501"/>
                        <a:pt x="1381" y="503"/>
                        <a:pt x="1373" y="506"/>
                      </a:cubicBezTo>
                      <a:cubicBezTo>
                        <a:pt x="1365" y="508"/>
                        <a:pt x="1358" y="509"/>
                        <a:pt x="1351" y="506"/>
                      </a:cubicBezTo>
                      <a:cubicBezTo>
                        <a:pt x="1338" y="502"/>
                        <a:pt x="1333" y="485"/>
                        <a:pt x="1340" y="474"/>
                      </a:cubicBezTo>
                      <a:cubicBezTo>
                        <a:pt x="1344" y="468"/>
                        <a:pt x="1351" y="465"/>
                        <a:pt x="1357" y="463"/>
                      </a:cubicBezTo>
                      <a:cubicBezTo>
                        <a:pt x="1364" y="461"/>
                        <a:pt x="1384" y="461"/>
                        <a:pt x="1390" y="454"/>
                      </a:cubicBezTo>
                      <a:cubicBezTo>
                        <a:pt x="1394" y="449"/>
                        <a:pt x="1392" y="443"/>
                        <a:pt x="1388" y="441"/>
                      </a:cubicBezTo>
                      <a:cubicBezTo>
                        <a:pt x="1392" y="437"/>
                        <a:pt x="1400" y="440"/>
                        <a:pt x="1403" y="446"/>
                      </a:cubicBezTo>
                      <a:cubicBezTo>
                        <a:pt x="1408" y="456"/>
                        <a:pt x="1402" y="472"/>
                        <a:pt x="1388" y="477"/>
                      </a:cubicBezTo>
                      <a:cubicBezTo>
                        <a:pt x="1383" y="479"/>
                        <a:pt x="1378" y="478"/>
                        <a:pt x="1370" y="476"/>
                      </a:cubicBezTo>
                      <a:close/>
                      <a:moveTo>
                        <a:pt x="939" y="197"/>
                      </a:moveTo>
                      <a:cubicBezTo>
                        <a:pt x="938" y="194"/>
                        <a:pt x="939" y="191"/>
                        <a:pt x="942" y="190"/>
                      </a:cubicBezTo>
                      <a:cubicBezTo>
                        <a:pt x="944" y="188"/>
                        <a:pt x="948" y="189"/>
                        <a:pt x="949" y="192"/>
                      </a:cubicBezTo>
                      <a:cubicBezTo>
                        <a:pt x="950" y="195"/>
                        <a:pt x="949" y="198"/>
                        <a:pt x="946" y="199"/>
                      </a:cubicBezTo>
                      <a:cubicBezTo>
                        <a:pt x="944" y="201"/>
                        <a:pt x="941" y="200"/>
                        <a:pt x="939" y="197"/>
                      </a:cubicBezTo>
                      <a:close/>
                      <a:moveTo>
                        <a:pt x="932" y="189"/>
                      </a:moveTo>
                      <a:cubicBezTo>
                        <a:pt x="931" y="187"/>
                        <a:pt x="932" y="184"/>
                        <a:pt x="934" y="183"/>
                      </a:cubicBezTo>
                      <a:cubicBezTo>
                        <a:pt x="936" y="182"/>
                        <a:pt x="939" y="183"/>
                        <a:pt x="940" y="185"/>
                      </a:cubicBezTo>
                      <a:cubicBezTo>
                        <a:pt x="941" y="187"/>
                        <a:pt x="940" y="190"/>
                        <a:pt x="938" y="191"/>
                      </a:cubicBezTo>
                      <a:cubicBezTo>
                        <a:pt x="936" y="192"/>
                        <a:pt x="933" y="191"/>
                        <a:pt x="932" y="189"/>
                      </a:cubicBezTo>
                      <a:close/>
                      <a:moveTo>
                        <a:pt x="952" y="202"/>
                      </a:moveTo>
                      <a:cubicBezTo>
                        <a:pt x="950" y="198"/>
                        <a:pt x="951" y="193"/>
                        <a:pt x="956" y="191"/>
                      </a:cubicBezTo>
                      <a:cubicBezTo>
                        <a:pt x="960" y="189"/>
                        <a:pt x="965" y="191"/>
                        <a:pt x="967" y="195"/>
                      </a:cubicBezTo>
                      <a:cubicBezTo>
                        <a:pt x="969" y="199"/>
                        <a:pt x="967" y="204"/>
                        <a:pt x="963" y="206"/>
                      </a:cubicBezTo>
                      <a:cubicBezTo>
                        <a:pt x="959" y="208"/>
                        <a:pt x="954" y="206"/>
                        <a:pt x="952" y="202"/>
                      </a:cubicBezTo>
                      <a:close/>
                      <a:moveTo>
                        <a:pt x="1258" y="469"/>
                      </a:moveTo>
                      <a:cubicBezTo>
                        <a:pt x="1251" y="466"/>
                        <a:pt x="1246" y="462"/>
                        <a:pt x="1243" y="456"/>
                      </a:cubicBezTo>
                      <a:cubicBezTo>
                        <a:pt x="1240" y="450"/>
                        <a:pt x="1240" y="442"/>
                        <a:pt x="1245" y="437"/>
                      </a:cubicBezTo>
                      <a:cubicBezTo>
                        <a:pt x="1250" y="431"/>
                        <a:pt x="1259" y="430"/>
                        <a:pt x="1267" y="432"/>
                      </a:cubicBezTo>
                      <a:cubicBezTo>
                        <a:pt x="1278" y="435"/>
                        <a:pt x="1285" y="444"/>
                        <a:pt x="1287" y="455"/>
                      </a:cubicBezTo>
                      <a:cubicBezTo>
                        <a:pt x="1289" y="464"/>
                        <a:pt x="1288" y="473"/>
                        <a:pt x="1286" y="482"/>
                      </a:cubicBezTo>
                      <a:cubicBezTo>
                        <a:pt x="1286" y="481"/>
                        <a:pt x="1287" y="480"/>
                        <a:pt x="1288" y="479"/>
                      </a:cubicBezTo>
                      <a:cubicBezTo>
                        <a:pt x="1300" y="459"/>
                        <a:pt x="1315" y="441"/>
                        <a:pt x="1334" y="427"/>
                      </a:cubicBezTo>
                      <a:cubicBezTo>
                        <a:pt x="1354" y="410"/>
                        <a:pt x="1372" y="403"/>
                        <a:pt x="1384" y="376"/>
                      </a:cubicBezTo>
                      <a:cubicBezTo>
                        <a:pt x="1386" y="371"/>
                        <a:pt x="1388" y="365"/>
                        <a:pt x="1389" y="359"/>
                      </a:cubicBezTo>
                      <a:cubicBezTo>
                        <a:pt x="1390" y="350"/>
                        <a:pt x="1390" y="344"/>
                        <a:pt x="1388" y="335"/>
                      </a:cubicBezTo>
                      <a:cubicBezTo>
                        <a:pt x="1385" y="327"/>
                        <a:pt x="1383" y="321"/>
                        <a:pt x="1378" y="314"/>
                      </a:cubicBezTo>
                      <a:cubicBezTo>
                        <a:pt x="1359" y="290"/>
                        <a:pt x="1332" y="285"/>
                        <a:pt x="1304" y="296"/>
                      </a:cubicBezTo>
                      <a:cubicBezTo>
                        <a:pt x="1292" y="301"/>
                        <a:pt x="1283" y="310"/>
                        <a:pt x="1280" y="323"/>
                      </a:cubicBezTo>
                      <a:cubicBezTo>
                        <a:pt x="1278" y="334"/>
                        <a:pt x="1281" y="345"/>
                        <a:pt x="1289" y="352"/>
                      </a:cubicBezTo>
                      <a:cubicBezTo>
                        <a:pt x="1295" y="358"/>
                        <a:pt x="1303" y="361"/>
                        <a:pt x="1312" y="361"/>
                      </a:cubicBezTo>
                      <a:cubicBezTo>
                        <a:pt x="1316" y="361"/>
                        <a:pt x="1319" y="360"/>
                        <a:pt x="1322" y="358"/>
                      </a:cubicBezTo>
                      <a:cubicBezTo>
                        <a:pt x="1321" y="359"/>
                        <a:pt x="1320" y="359"/>
                        <a:pt x="1319" y="359"/>
                      </a:cubicBezTo>
                      <a:cubicBezTo>
                        <a:pt x="1311" y="359"/>
                        <a:pt x="1305" y="353"/>
                        <a:pt x="1304" y="345"/>
                      </a:cubicBezTo>
                      <a:cubicBezTo>
                        <a:pt x="1304" y="338"/>
                        <a:pt x="1310" y="331"/>
                        <a:pt x="1318" y="331"/>
                      </a:cubicBezTo>
                      <a:cubicBezTo>
                        <a:pt x="1326" y="330"/>
                        <a:pt x="1332" y="336"/>
                        <a:pt x="1333" y="344"/>
                      </a:cubicBezTo>
                      <a:cubicBezTo>
                        <a:pt x="1333" y="355"/>
                        <a:pt x="1322" y="362"/>
                        <a:pt x="1312" y="363"/>
                      </a:cubicBezTo>
                      <a:cubicBezTo>
                        <a:pt x="1303" y="364"/>
                        <a:pt x="1294" y="361"/>
                        <a:pt x="1287" y="355"/>
                      </a:cubicBezTo>
                      <a:cubicBezTo>
                        <a:pt x="1279" y="347"/>
                        <a:pt x="1275" y="338"/>
                        <a:pt x="1276" y="327"/>
                      </a:cubicBezTo>
                      <a:cubicBezTo>
                        <a:pt x="1274" y="337"/>
                        <a:pt x="1274" y="347"/>
                        <a:pt x="1276" y="355"/>
                      </a:cubicBezTo>
                      <a:cubicBezTo>
                        <a:pt x="1275" y="355"/>
                        <a:pt x="1273" y="356"/>
                        <a:pt x="1272" y="357"/>
                      </a:cubicBezTo>
                      <a:cubicBezTo>
                        <a:pt x="1269" y="342"/>
                        <a:pt x="1271" y="329"/>
                        <a:pt x="1275" y="320"/>
                      </a:cubicBezTo>
                      <a:cubicBezTo>
                        <a:pt x="1265" y="338"/>
                        <a:pt x="1264" y="356"/>
                        <a:pt x="1269" y="373"/>
                      </a:cubicBezTo>
                      <a:cubicBezTo>
                        <a:pt x="1273" y="384"/>
                        <a:pt x="1279" y="393"/>
                        <a:pt x="1290" y="402"/>
                      </a:cubicBezTo>
                      <a:cubicBezTo>
                        <a:pt x="1295" y="406"/>
                        <a:pt x="1300" y="410"/>
                        <a:pt x="1306" y="415"/>
                      </a:cubicBezTo>
                      <a:cubicBezTo>
                        <a:pt x="1311" y="419"/>
                        <a:pt x="1314" y="424"/>
                        <a:pt x="1315" y="430"/>
                      </a:cubicBezTo>
                      <a:cubicBezTo>
                        <a:pt x="1315" y="436"/>
                        <a:pt x="1313" y="441"/>
                        <a:pt x="1309" y="444"/>
                      </a:cubicBezTo>
                      <a:cubicBezTo>
                        <a:pt x="1305" y="447"/>
                        <a:pt x="1300" y="447"/>
                        <a:pt x="1296" y="444"/>
                      </a:cubicBezTo>
                      <a:cubicBezTo>
                        <a:pt x="1293" y="443"/>
                        <a:pt x="1291" y="440"/>
                        <a:pt x="1291" y="437"/>
                      </a:cubicBezTo>
                      <a:cubicBezTo>
                        <a:pt x="1290" y="433"/>
                        <a:pt x="1293" y="429"/>
                        <a:pt x="1297" y="429"/>
                      </a:cubicBezTo>
                      <a:cubicBezTo>
                        <a:pt x="1300" y="428"/>
                        <a:pt x="1302" y="430"/>
                        <a:pt x="1303" y="433"/>
                      </a:cubicBezTo>
                      <a:cubicBezTo>
                        <a:pt x="1304" y="436"/>
                        <a:pt x="1302" y="439"/>
                        <a:pt x="1299" y="440"/>
                      </a:cubicBezTo>
                      <a:cubicBezTo>
                        <a:pt x="1296" y="440"/>
                        <a:pt x="1293" y="438"/>
                        <a:pt x="1292" y="435"/>
                      </a:cubicBezTo>
                      <a:cubicBezTo>
                        <a:pt x="1292" y="435"/>
                        <a:pt x="1292" y="434"/>
                        <a:pt x="1292" y="433"/>
                      </a:cubicBezTo>
                      <a:cubicBezTo>
                        <a:pt x="1292" y="435"/>
                        <a:pt x="1292" y="436"/>
                        <a:pt x="1292" y="437"/>
                      </a:cubicBezTo>
                      <a:cubicBezTo>
                        <a:pt x="1292" y="440"/>
                        <a:pt x="1294" y="442"/>
                        <a:pt x="1296" y="443"/>
                      </a:cubicBezTo>
                      <a:cubicBezTo>
                        <a:pt x="1300" y="445"/>
                        <a:pt x="1304" y="445"/>
                        <a:pt x="1308" y="442"/>
                      </a:cubicBezTo>
                      <a:cubicBezTo>
                        <a:pt x="1311" y="440"/>
                        <a:pt x="1313" y="435"/>
                        <a:pt x="1312" y="431"/>
                      </a:cubicBezTo>
                      <a:cubicBezTo>
                        <a:pt x="1312" y="425"/>
                        <a:pt x="1308" y="421"/>
                        <a:pt x="1304" y="417"/>
                      </a:cubicBezTo>
                      <a:cubicBezTo>
                        <a:pt x="1298" y="412"/>
                        <a:pt x="1293" y="409"/>
                        <a:pt x="1289" y="405"/>
                      </a:cubicBezTo>
                      <a:cubicBezTo>
                        <a:pt x="1278" y="397"/>
                        <a:pt x="1271" y="386"/>
                        <a:pt x="1267" y="374"/>
                      </a:cubicBezTo>
                      <a:cubicBezTo>
                        <a:pt x="1263" y="363"/>
                        <a:pt x="1262" y="351"/>
                        <a:pt x="1265" y="339"/>
                      </a:cubicBezTo>
                      <a:cubicBezTo>
                        <a:pt x="1268" y="322"/>
                        <a:pt x="1280" y="306"/>
                        <a:pt x="1295" y="296"/>
                      </a:cubicBezTo>
                      <a:cubicBezTo>
                        <a:pt x="1294" y="296"/>
                        <a:pt x="1292" y="296"/>
                        <a:pt x="1291" y="296"/>
                      </a:cubicBezTo>
                      <a:cubicBezTo>
                        <a:pt x="1286" y="297"/>
                        <a:pt x="1282" y="297"/>
                        <a:pt x="1277" y="296"/>
                      </a:cubicBezTo>
                      <a:cubicBezTo>
                        <a:pt x="1269" y="295"/>
                        <a:pt x="1262" y="294"/>
                        <a:pt x="1255" y="291"/>
                      </a:cubicBezTo>
                      <a:cubicBezTo>
                        <a:pt x="1231" y="278"/>
                        <a:pt x="1230" y="248"/>
                        <a:pt x="1244" y="229"/>
                      </a:cubicBezTo>
                      <a:cubicBezTo>
                        <a:pt x="1250" y="222"/>
                        <a:pt x="1258" y="216"/>
                        <a:pt x="1267" y="214"/>
                      </a:cubicBezTo>
                      <a:cubicBezTo>
                        <a:pt x="1266" y="217"/>
                        <a:pt x="1266" y="217"/>
                        <a:pt x="1266" y="217"/>
                      </a:cubicBezTo>
                      <a:cubicBezTo>
                        <a:pt x="1259" y="220"/>
                        <a:pt x="1252" y="225"/>
                        <a:pt x="1248" y="232"/>
                      </a:cubicBezTo>
                      <a:cubicBezTo>
                        <a:pt x="1236" y="249"/>
                        <a:pt x="1236" y="276"/>
                        <a:pt x="1257" y="287"/>
                      </a:cubicBezTo>
                      <a:cubicBezTo>
                        <a:pt x="1264" y="290"/>
                        <a:pt x="1270" y="291"/>
                        <a:pt x="1277" y="292"/>
                      </a:cubicBezTo>
                      <a:cubicBezTo>
                        <a:pt x="1282" y="292"/>
                        <a:pt x="1286" y="292"/>
                        <a:pt x="1291" y="291"/>
                      </a:cubicBezTo>
                      <a:cubicBezTo>
                        <a:pt x="1312" y="290"/>
                        <a:pt x="1326" y="282"/>
                        <a:pt x="1348" y="288"/>
                      </a:cubicBezTo>
                      <a:cubicBezTo>
                        <a:pt x="1361" y="291"/>
                        <a:pt x="1372" y="299"/>
                        <a:pt x="1381" y="311"/>
                      </a:cubicBezTo>
                      <a:cubicBezTo>
                        <a:pt x="1386" y="319"/>
                        <a:pt x="1389" y="325"/>
                        <a:pt x="1392" y="334"/>
                      </a:cubicBezTo>
                      <a:cubicBezTo>
                        <a:pt x="1394" y="343"/>
                        <a:pt x="1394" y="351"/>
                        <a:pt x="1393" y="360"/>
                      </a:cubicBezTo>
                      <a:cubicBezTo>
                        <a:pt x="1390" y="373"/>
                        <a:pt x="1385" y="383"/>
                        <a:pt x="1376" y="394"/>
                      </a:cubicBezTo>
                      <a:cubicBezTo>
                        <a:pt x="1382" y="389"/>
                        <a:pt x="1386" y="384"/>
                        <a:pt x="1388" y="383"/>
                      </a:cubicBezTo>
                      <a:cubicBezTo>
                        <a:pt x="1408" y="362"/>
                        <a:pt x="1425" y="340"/>
                        <a:pt x="1439" y="317"/>
                      </a:cubicBezTo>
                      <a:cubicBezTo>
                        <a:pt x="1443" y="310"/>
                        <a:pt x="1445" y="305"/>
                        <a:pt x="1444" y="299"/>
                      </a:cubicBezTo>
                      <a:cubicBezTo>
                        <a:pt x="1443" y="295"/>
                        <a:pt x="1442" y="291"/>
                        <a:pt x="1439" y="289"/>
                      </a:cubicBezTo>
                      <a:cubicBezTo>
                        <a:pt x="1435" y="285"/>
                        <a:pt x="1428" y="283"/>
                        <a:pt x="1424" y="287"/>
                      </a:cubicBezTo>
                      <a:cubicBezTo>
                        <a:pt x="1421" y="289"/>
                        <a:pt x="1420" y="292"/>
                        <a:pt x="1421" y="296"/>
                      </a:cubicBezTo>
                      <a:cubicBezTo>
                        <a:pt x="1422" y="299"/>
                        <a:pt x="1426" y="302"/>
                        <a:pt x="1429" y="300"/>
                      </a:cubicBezTo>
                      <a:cubicBezTo>
                        <a:pt x="1432" y="299"/>
                        <a:pt x="1433" y="296"/>
                        <a:pt x="1433" y="293"/>
                      </a:cubicBezTo>
                      <a:cubicBezTo>
                        <a:pt x="1435" y="295"/>
                        <a:pt x="1435" y="299"/>
                        <a:pt x="1432" y="302"/>
                      </a:cubicBezTo>
                      <a:cubicBezTo>
                        <a:pt x="1426" y="309"/>
                        <a:pt x="1412" y="303"/>
                        <a:pt x="1414" y="292"/>
                      </a:cubicBezTo>
                      <a:cubicBezTo>
                        <a:pt x="1415" y="283"/>
                        <a:pt x="1423" y="278"/>
                        <a:pt x="1431" y="279"/>
                      </a:cubicBezTo>
                      <a:cubicBezTo>
                        <a:pt x="1442" y="280"/>
                        <a:pt x="1450" y="293"/>
                        <a:pt x="1445" y="306"/>
                      </a:cubicBezTo>
                      <a:cubicBezTo>
                        <a:pt x="1456" y="286"/>
                        <a:pt x="1465" y="265"/>
                        <a:pt x="1471" y="244"/>
                      </a:cubicBezTo>
                      <a:cubicBezTo>
                        <a:pt x="1466" y="252"/>
                        <a:pt x="1461" y="258"/>
                        <a:pt x="1454" y="263"/>
                      </a:cubicBezTo>
                      <a:cubicBezTo>
                        <a:pt x="1433" y="280"/>
                        <a:pt x="1399" y="277"/>
                        <a:pt x="1392" y="245"/>
                      </a:cubicBezTo>
                      <a:cubicBezTo>
                        <a:pt x="1391" y="237"/>
                        <a:pt x="1392" y="229"/>
                        <a:pt x="1395" y="220"/>
                      </a:cubicBezTo>
                      <a:cubicBezTo>
                        <a:pt x="1400" y="207"/>
                        <a:pt x="1412" y="196"/>
                        <a:pt x="1413" y="182"/>
                      </a:cubicBezTo>
                      <a:cubicBezTo>
                        <a:pt x="1414" y="175"/>
                        <a:pt x="1411" y="169"/>
                        <a:pt x="1406" y="165"/>
                      </a:cubicBezTo>
                      <a:cubicBezTo>
                        <a:pt x="1395" y="156"/>
                        <a:pt x="1376" y="161"/>
                        <a:pt x="1372" y="174"/>
                      </a:cubicBezTo>
                      <a:cubicBezTo>
                        <a:pt x="1370" y="180"/>
                        <a:pt x="1373" y="187"/>
                        <a:pt x="1378" y="190"/>
                      </a:cubicBezTo>
                      <a:cubicBezTo>
                        <a:pt x="1385" y="194"/>
                        <a:pt x="1394" y="191"/>
                        <a:pt x="1394" y="185"/>
                      </a:cubicBezTo>
                      <a:cubicBezTo>
                        <a:pt x="1395" y="188"/>
                        <a:pt x="1394" y="194"/>
                        <a:pt x="1389" y="196"/>
                      </a:cubicBezTo>
                      <a:cubicBezTo>
                        <a:pt x="1380" y="200"/>
                        <a:pt x="1371" y="193"/>
                        <a:pt x="1368" y="185"/>
                      </a:cubicBezTo>
                      <a:cubicBezTo>
                        <a:pt x="1364" y="175"/>
                        <a:pt x="1368" y="167"/>
                        <a:pt x="1374" y="161"/>
                      </a:cubicBezTo>
                      <a:cubicBezTo>
                        <a:pt x="1384" y="151"/>
                        <a:pt x="1402" y="150"/>
                        <a:pt x="1412" y="163"/>
                      </a:cubicBezTo>
                      <a:cubicBezTo>
                        <a:pt x="1417" y="170"/>
                        <a:pt x="1418" y="176"/>
                        <a:pt x="1418" y="182"/>
                      </a:cubicBezTo>
                      <a:cubicBezTo>
                        <a:pt x="1417" y="194"/>
                        <a:pt x="1410" y="203"/>
                        <a:pt x="1410" y="214"/>
                      </a:cubicBezTo>
                      <a:cubicBezTo>
                        <a:pt x="1409" y="232"/>
                        <a:pt x="1421" y="248"/>
                        <a:pt x="1438" y="247"/>
                      </a:cubicBezTo>
                      <a:cubicBezTo>
                        <a:pt x="1457" y="246"/>
                        <a:pt x="1475" y="223"/>
                        <a:pt x="1477" y="202"/>
                      </a:cubicBezTo>
                      <a:cubicBezTo>
                        <a:pt x="1479" y="191"/>
                        <a:pt x="1473" y="178"/>
                        <a:pt x="1463" y="171"/>
                      </a:cubicBezTo>
                      <a:cubicBezTo>
                        <a:pt x="1450" y="163"/>
                        <a:pt x="1429" y="170"/>
                        <a:pt x="1430" y="188"/>
                      </a:cubicBezTo>
                      <a:cubicBezTo>
                        <a:pt x="1431" y="194"/>
                        <a:pt x="1433" y="198"/>
                        <a:pt x="1437" y="201"/>
                      </a:cubicBezTo>
                      <a:cubicBezTo>
                        <a:pt x="1444" y="206"/>
                        <a:pt x="1458" y="202"/>
                        <a:pt x="1458" y="191"/>
                      </a:cubicBezTo>
                      <a:cubicBezTo>
                        <a:pt x="1457" y="185"/>
                        <a:pt x="1451" y="181"/>
                        <a:pt x="1447" y="185"/>
                      </a:cubicBezTo>
                      <a:cubicBezTo>
                        <a:pt x="1449" y="178"/>
                        <a:pt x="1459" y="180"/>
                        <a:pt x="1461" y="188"/>
                      </a:cubicBezTo>
                      <a:cubicBezTo>
                        <a:pt x="1465" y="203"/>
                        <a:pt x="1446" y="214"/>
                        <a:pt x="1434" y="204"/>
                      </a:cubicBezTo>
                      <a:cubicBezTo>
                        <a:pt x="1427" y="197"/>
                        <a:pt x="1424" y="184"/>
                        <a:pt x="1430" y="174"/>
                      </a:cubicBezTo>
                      <a:cubicBezTo>
                        <a:pt x="1439" y="161"/>
                        <a:pt x="1462" y="160"/>
                        <a:pt x="1474" y="176"/>
                      </a:cubicBezTo>
                      <a:cubicBezTo>
                        <a:pt x="1475" y="177"/>
                        <a:pt x="1476" y="179"/>
                        <a:pt x="1477" y="180"/>
                      </a:cubicBezTo>
                      <a:cubicBezTo>
                        <a:pt x="1475" y="174"/>
                        <a:pt x="1473" y="168"/>
                        <a:pt x="1469" y="161"/>
                      </a:cubicBezTo>
                      <a:cubicBezTo>
                        <a:pt x="1469" y="161"/>
                        <a:pt x="1469" y="161"/>
                        <a:pt x="1469" y="161"/>
                      </a:cubicBezTo>
                      <a:cubicBezTo>
                        <a:pt x="1464" y="152"/>
                        <a:pt x="1459" y="147"/>
                        <a:pt x="1450" y="141"/>
                      </a:cubicBezTo>
                      <a:cubicBezTo>
                        <a:pt x="1460" y="144"/>
                        <a:pt x="1467" y="151"/>
                        <a:pt x="1472" y="160"/>
                      </a:cubicBezTo>
                      <a:cubicBezTo>
                        <a:pt x="1472" y="160"/>
                        <a:pt x="1472" y="160"/>
                        <a:pt x="1472" y="160"/>
                      </a:cubicBezTo>
                      <a:cubicBezTo>
                        <a:pt x="1474" y="164"/>
                        <a:pt x="1476" y="169"/>
                        <a:pt x="1478" y="173"/>
                      </a:cubicBezTo>
                      <a:cubicBezTo>
                        <a:pt x="1477" y="158"/>
                        <a:pt x="1474" y="143"/>
                        <a:pt x="1469" y="128"/>
                      </a:cubicBezTo>
                      <a:cubicBezTo>
                        <a:pt x="1460" y="102"/>
                        <a:pt x="1449" y="83"/>
                        <a:pt x="1429" y="65"/>
                      </a:cubicBezTo>
                      <a:cubicBezTo>
                        <a:pt x="1409" y="48"/>
                        <a:pt x="1386" y="37"/>
                        <a:pt x="1362" y="33"/>
                      </a:cubicBezTo>
                      <a:cubicBezTo>
                        <a:pt x="1349" y="31"/>
                        <a:pt x="1342" y="31"/>
                        <a:pt x="1330" y="35"/>
                      </a:cubicBezTo>
                      <a:cubicBezTo>
                        <a:pt x="1306" y="45"/>
                        <a:pt x="1288" y="69"/>
                        <a:pt x="1287" y="89"/>
                      </a:cubicBezTo>
                      <a:cubicBezTo>
                        <a:pt x="1287" y="101"/>
                        <a:pt x="1294" y="112"/>
                        <a:pt x="1306" y="111"/>
                      </a:cubicBezTo>
                      <a:cubicBezTo>
                        <a:pt x="1313" y="110"/>
                        <a:pt x="1317" y="104"/>
                        <a:pt x="1316" y="96"/>
                      </a:cubicBezTo>
                      <a:cubicBezTo>
                        <a:pt x="1326" y="103"/>
                        <a:pt x="1318" y="121"/>
                        <a:pt x="1304" y="125"/>
                      </a:cubicBezTo>
                      <a:cubicBezTo>
                        <a:pt x="1289" y="130"/>
                        <a:pt x="1278" y="124"/>
                        <a:pt x="1271" y="116"/>
                      </a:cubicBezTo>
                      <a:cubicBezTo>
                        <a:pt x="1261" y="104"/>
                        <a:pt x="1261" y="83"/>
                        <a:pt x="1273" y="67"/>
                      </a:cubicBezTo>
                      <a:cubicBezTo>
                        <a:pt x="1284" y="50"/>
                        <a:pt x="1302" y="38"/>
                        <a:pt x="1322" y="33"/>
                      </a:cubicBezTo>
                      <a:cubicBezTo>
                        <a:pt x="1317" y="34"/>
                        <a:pt x="1313" y="35"/>
                        <a:pt x="1308" y="36"/>
                      </a:cubicBezTo>
                      <a:cubicBezTo>
                        <a:pt x="1279" y="46"/>
                        <a:pt x="1254" y="63"/>
                        <a:pt x="1239" y="90"/>
                      </a:cubicBezTo>
                      <a:cubicBezTo>
                        <a:pt x="1231" y="105"/>
                        <a:pt x="1231" y="118"/>
                        <a:pt x="1238" y="133"/>
                      </a:cubicBezTo>
                      <a:cubicBezTo>
                        <a:pt x="1243" y="142"/>
                        <a:pt x="1255" y="152"/>
                        <a:pt x="1266" y="152"/>
                      </a:cubicBezTo>
                      <a:cubicBezTo>
                        <a:pt x="1276" y="152"/>
                        <a:pt x="1283" y="144"/>
                        <a:pt x="1278" y="135"/>
                      </a:cubicBezTo>
                      <a:cubicBezTo>
                        <a:pt x="1285" y="135"/>
                        <a:pt x="1290" y="141"/>
                        <a:pt x="1288" y="148"/>
                      </a:cubicBezTo>
                      <a:cubicBezTo>
                        <a:pt x="1287" y="154"/>
                        <a:pt x="1281" y="160"/>
                        <a:pt x="1272" y="161"/>
                      </a:cubicBezTo>
                      <a:cubicBezTo>
                        <a:pt x="1267" y="162"/>
                        <a:pt x="1261" y="161"/>
                        <a:pt x="1256" y="158"/>
                      </a:cubicBezTo>
                      <a:cubicBezTo>
                        <a:pt x="1247" y="154"/>
                        <a:pt x="1239" y="145"/>
                        <a:pt x="1234" y="136"/>
                      </a:cubicBezTo>
                      <a:cubicBezTo>
                        <a:pt x="1231" y="128"/>
                        <a:pt x="1230" y="120"/>
                        <a:pt x="1230" y="113"/>
                      </a:cubicBezTo>
                      <a:cubicBezTo>
                        <a:pt x="1226" y="135"/>
                        <a:pt x="1232" y="158"/>
                        <a:pt x="1250" y="175"/>
                      </a:cubicBezTo>
                      <a:cubicBezTo>
                        <a:pt x="1259" y="183"/>
                        <a:pt x="1270" y="188"/>
                        <a:pt x="1281" y="190"/>
                      </a:cubicBezTo>
                      <a:cubicBezTo>
                        <a:pt x="1334" y="201"/>
                        <a:pt x="1317" y="157"/>
                        <a:pt x="1322" y="131"/>
                      </a:cubicBezTo>
                      <a:cubicBezTo>
                        <a:pt x="1329" y="99"/>
                        <a:pt x="1370" y="115"/>
                        <a:pt x="1364" y="148"/>
                      </a:cubicBezTo>
                      <a:cubicBezTo>
                        <a:pt x="1359" y="176"/>
                        <a:pt x="1332" y="189"/>
                        <a:pt x="1306" y="192"/>
                      </a:cubicBezTo>
                      <a:cubicBezTo>
                        <a:pt x="1311" y="192"/>
                        <a:pt x="1316" y="193"/>
                        <a:pt x="1320" y="195"/>
                      </a:cubicBezTo>
                      <a:cubicBezTo>
                        <a:pt x="1330" y="200"/>
                        <a:pt x="1339" y="211"/>
                        <a:pt x="1334" y="222"/>
                      </a:cubicBezTo>
                      <a:cubicBezTo>
                        <a:pt x="1332" y="227"/>
                        <a:pt x="1327" y="230"/>
                        <a:pt x="1322" y="231"/>
                      </a:cubicBezTo>
                      <a:cubicBezTo>
                        <a:pt x="1318" y="231"/>
                        <a:pt x="1315" y="229"/>
                        <a:pt x="1312" y="226"/>
                      </a:cubicBezTo>
                      <a:cubicBezTo>
                        <a:pt x="1309" y="223"/>
                        <a:pt x="1308" y="219"/>
                        <a:pt x="1309" y="215"/>
                      </a:cubicBezTo>
                      <a:cubicBezTo>
                        <a:pt x="1311" y="210"/>
                        <a:pt x="1316" y="206"/>
                        <a:pt x="1321" y="207"/>
                      </a:cubicBezTo>
                      <a:cubicBezTo>
                        <a:pt x="1325" y="208"/>
                        <a:pt x="1327" y="210"/>
                        <a:pt x="1327" y="214"/>
                      </a:cubicBezTo>
                      <a:cubicBezTo>
                        <a:pt x="1327" y="216"/>
                        <a:pt x="1326" y="218"/>
                        <a:pt x="1324" y="218"/>
                      </a:cubicBezTo>
                      <a:cubicBezTo>
                        <a:pt x="1325" y="217"/>
                        <a:pt x="1325" y="215"/>
                        <a:pt x="1324" y="214"/>
                      </a:cubicBezTo>
                      <a:cubicBezTo>
                        <a:pt x="1323" y="211"/>
                        <a:pt x="1320" y="210"/>
                        <a:pt x="1318" y="212"/>
                      </a:cubicBezTo>
                      <a:cubicBezTo>
                        <a:pt x="1317" y="213"/>
                        <a:pt x="1316" y="215"/>
                        <a:pt x="1316" y="218"/>
                      </a:cubicBezTo>
                      <a:cubicBezTo>
                        <a:pt x="1316" y="221"/>
                        <a:pt x="1319" y="223"/>
                        <a:pt x="1322" y="223"/>
                      </a:cubicBezTo>
                      <a:cubicBezTo>
                        <a:pt x="1325" y="223"/>
                        <a:pt x="1328" y="221"/>
                        <a:pt x="1329" y="218"/>
                      </a:cubicBezTo>
                      <a:cubicBezTo>
                        <a:pt x="1333" y="209"/>
                        <a:pt x="1324" y="199"/>
                        <a:pt x="1316" y="196"/>
                      </a:cubicBezTo>
                      <a:cubicBezTo>
                        <a:pt x="1314" y="195"/>
                        <a:pt x="1312" y="194"/>
                        <a:pt x="1309" y="194"/>
                      </a:cubicBezTo>
                      <a:cubicBezTo>
                        <a:pt x="1301" y="192"/>
                        <a:pt x="1292" y="193"/>
                        <a:pt x="1284" y="192"/>
                      </a:cubicBezTo>
                      <a:cubicBezTo>
                        <a:pt x="1276" y="191"/>
                        <a:pt x="1268" y="188"/>
                        <a:pt x="1260" y="184"/>
                      </a:cubicBezTo>
                      <a:cubicBezTo>
                        <a:pt x="1263" y="186"/>
                        <a:pt x="1265" y="189"/>
                        <a:pt x="1266" y="191"/>
                      </a:cubicBezTo>
                      <a:cubicBezTo>
                        <a:pt x="1276" y="208"/>
                        <a:pt x="1270" y="229"/>
                        <a:pt x="1256" y="241"/>
                      </a:cubicBezTo>
                      <a:cubicBezTo>
                        <a:pt x="1252" y="244"/>
                        <a:pt x="1247" y="246"/>
                        <a:pt x="1242" y="248"/>
                      </a:cubicBezTo>
                      <a:cubicBezTo>
                        <a:pt x="1242" y="244"/>
                        <a:pt x="1242" y="244"/>
                        <a:pt x="1242" y="244"/>
                      </a:cubicBezTo>
                      <a:cubicBezTo>
                        <a:pt x="1247" y="243"/>
                        <a:pt x="1250" y="241"/>
                        <a:pt x="1254" y="238"/>
                      </a:cubicBezTo>
                      <a:cubicBezTo>
                        <a:pt x="1267" y="227"/>
                        <a:pt x="1273" y="208"/>
                        <a:pt x="1264" y="193"/>
                      </a:cubicBezTo>
                      <a:cubicBezTo>
                        <a:pt x="1259" y="183"/>
                        <a:pt x="1254" y="181"/>
                        <a:pt x="1247" y="174"/>
                      </a:cubicBezTo>
                      <a:cubicBezTo>
                        <a:pt x="1223" y="151"/>
                        <a:pt x="1221" y="118"/>
                        <a:pt x="1236" y="89"/>
                      </a:cubicBezTo>
                      <a:cubicBezTo>
                        <a:pt x="1241" y="80"/>
                        <a:pt x="1246" y="74"/>
                        <a:pt x="1252" y="67"/>
                      </a:cubicBezTo>
                      <a:cubicBezTo>
                        <a:pt x="1238" y="79"/>
                        <a:pt x="1224" y="92"/>
                        <a:pt x="1218" y="105"/>
                      </a:cubicBezTo>
                      <a:cubicBezTo>
                        <a:pt x="1203" y="135"/>
                        <a:pt x="1181" y="173"/>
                        <a:pt x="1175" y="195"/>
                      </a:cubicBezTo>
                      <a:cubicBezTo>
                        <a:pt x="1172" y="205"/>
                        <a:pt x="1173" y="216"/>
                        <a:pt x="1180" y="225"/>
                      </a:cubicBezTo>
                      <a:cubicBezTo>
                        <a:pt x="1175" y="221"/>
                        <a:pt x="1173" y="215"/>
                        <a:pt x="1172" y="208"/>
                      </a:cubicBezTo>
                      <a:cubicBezTo>
                        <a:pt x="1172" y="208"/>
                        <a:pt x="1172" y="208"/>
                        <a:pt x="1172" y="208"/>
                      </a:cubicBezTo>
                      <a:cubicBezTo>
                        <a:pt x="1172" y="205"/>
                        <a:pt x="1172" y="202"/>
                        <a:pt x="1172" y="199"/>
                      </a:cubicBezTo>
                      <a:cubicBezTo>
                        <a:pt x="1167" y="210"/>
                        <a:pt x="1165" y="221"/>
                        <a:pt x="1167" y="232"/>
                      </a:cubicBezTo>
                      <a:cubicBezTo>
                        <a:pt x="1170" y="244"/>
                        <a:pt x="1176" y="252"/>
                        <a:pt x="1186" y="258"/>
                      </a:cubicBezTo>
                      <a:cubicBezTo>
                        <a:pt x="1186" y="259"/>
                        <a:pt x="1186" y="260"/>
                        <a:pt x="1185" y="261"/>
                      </a:cubicBezTo>
                      <a:cubicBezTo>
                        <a:pt x="1178" y="256"/>
                        <a:pt x="1172" y="250"/>
                        <a:pt x="1168" y="240"/>
                      </a:cubicBezTo>
                      <a:cubicBezTo>
                        <a:pt x="1164" y="232"/>
                        <a:pt x="1163" y="223"/>
                        <a:pt x="1165" y="217"/>
                      </a:cubicBezTo>
                      <a:cubicBezTo>
                        <a:pt x="1163" y="221"/>
                        <a:pt x="1157" y="224"/>
                        <a:pt x="1153" y="224"/>
                      </a:cubicBezTo>
                      <a:cubicBezTo>
                        <a:pt x="1150" y="224"/>
                        <a:pt x="1147" y="222"/>
                        <a:pt x="1145" y="220"/>
                      </a:cubicBezTo>
                      <a:cubicBezTo>
                        <a:pt x="1142" y="216"/>
                        <a:pt x="1142" y="210"/>
                        <a:pt x="1147" y="207"/>
                      </a:cubicBezTo>
                      <a:cubicBezTo>
                        <a:pt x="1150" y="205"/>
                        <a:pt x="1153" y="205"/>
                        <a:pt x="1155" y="207"/>
                      </a:cubicBezTo>
                      <a:cubicBezTo>
                        <a:pt x="1160" y="211"/>
                        <a:pt x="1156" y="217"/>
                        <a:pt x="1152" y="216"/>
                      </a:cubicBezTo>
                      <a:cubicBezTo>
                        <a:pt x="1154" y="216"/>
                        <a:pt x="1155" y="214"/>
                        <a:pt x="1155" y="212"/>
                      </a:cubicBezTo>
                      <a:cubicBezTo>
                        <a:pt x="1155" y="209"/>
                        <a:pt x="1152" y="208"/>
                        <a:pt x="1150" y="208"/>
                      </a:cubicBezTo>
                      <a:cubicBezTo>
                        <a:pt x="1147" y="209"/>
                        <a:pt x="1146" y="211"/>
                        <a:pt x="1145" y="213"/>
                      </a:cubicBezTo>
                      <a:cubicBezTo>
                        <a:pt x="1145" y="218"/>
                        <a:pt x="1150" y="224"/>
                        <a:pt x="1157" y="222"/>
                      </a:cubicBezTo>
                      <a:cubicBezTo>
                        <a:pt x="1164" y="219"/>
                        <a:pt x="1166" y="209"/>
                        <a:pt x="1168" y="204"/>
                      </a:cubicBezTo>
                      <a:cubicBezTo>
                        <a:pt x="1171" y="196"/>
                        <a:pt x="1174" y="187"/>
                        <a:pt x="1176" y="183"/>
                      </a:cubicBezTo>
                      <a:cubicBezTo>
                        <a:pt x="1178" y="177"/>
                        <a:pt x="1184" y="162"/>
                        <a:pt x="1194" y="146"/>
                      </a:cubicBezTo>
                      <a:cubicBezTo>
                        <a:pt x="1191" y="149"/>
                        <a:pt x="1189" y="151"/>
                        <a:pt x="1186" y="154"/>
                      </a:cubicBezTo>
                      <a:cubicBezTo>
                        <a:pt x="1185" y="154"/>
                        <a:pt x="1174" y="162"/>
                        <a:pt x="1172" y="160"/>
                      </a:cubicBezTo>
                      <a:cubicBezTo>
                        <a:pt x="1172" y="159"/>
                        <a:pt x="1178" y="155"/>
                        <a:pt x="1179" y="154"/>
                      </a:cubicBezTo>
                      <a:cubicBezTo>
                        <a:pt x="1184" y="150"/>
                        <a:pt x="1187" y="146"/>
                        <a:pt x="1191" y="142"/>
                      </a:cubicBezTo>
                      <a:cubicBezTo>
                        <a:pt x="1193" y="140"/>
                        <a:pt x="1194" y="138"/>
                        <a:pt x="1196" y="136"/>
                      </a:cubicBezTo>
                      <a:cubicBezTo>
                        <a:pt x="1201" y="129"/>
                        <a:pt x="1205" y="122"/>
                        <a:pt x="1208" y="114"/>
                      </a:cubicBezTo>
                      <a:cubicBezTo>
                        <a:pt x="1208" y="113"/>
                        <a:pt x="1209" y="112"/>
                        <a:pt x="1209" y="111"/>
                      </a:cubicBezTo>
                      <a:cubicBezTo>
                        <a:pt x="1208" y="113"/>
                        <a:pt x="1206" y="115"/>
                        <a:pt x="1204" y="118"/>
                      </a:cubicBezTo>
                      <a:cubicBezTo>
                        <a:pt x="1199" y="124"/>
                        <a:pt x="1194" y="128"/>
                        <a:pt x="1187" y="132"/>
                      </a:cubicBezTo>
                      <a:cubicBezTo>
                        <a:pt x="1168" y="142"/>
                        <a:pt x="1150" y="132"/>
                        <a:pt x="1141" y="116"/>
                      </a:cubicBezTo>
                      <a:cubicBezTo>
                        <a:pt x="1133" y="102"/>
                        <a:pt x="1130" y="85"/>
                        <a:pt x="1138" y="71"/>
                      </a:cubicBezTo>
                      <a:cubicBezTo>
                        <a:pt x="1145" y="59"/>
                        <a:pt x="1157" y="53"/>
                        <a:pt x="1171" y="57"/>
                      </a:cubicBezTo>
                      <a:cubicBezTo>
                        <a:pt x="1177" y="58"/>
                        <a:pt x="1182" y="61"/>
                        <a:pt x="1186" y="65"/>
                      </a:cubicBezTo>
                      <a:cubicBezTo>
                        <a:pt x="1189" y="69"/>
                        <a:pt x="1191" y="73"/>
                        <a:pt x="1192" y="78"/>
                      </a:cubicBezTo>
                      <a:cubicBezTo>
                        <a:pt x="1192" y="85"/>
                        <a:pt x="1189" y="90"/>
                        <a:pt x="1184" y="94"/>
                      </a:cubicBezTo>
                      <a:cubicBezTo>
                        <a:pt x="1181" y="96"/>
                        <a:pt x="1177" y="97"/>
                        <a:pt x="1173" y="96"/>
                      </a:cubicBezTo>
                      <a:cubicBezTo>
                        <a:pt x="1169" y="95"/>
                        <a:pt x="1166" y="92"/>
                        <a:pt x="1164" y="88"/>
                      </a:cubicBezTo>
                      <a:cubicBezTo>
                        <a:pt x="1162" y="83"/>
                        <a:pt x="1163" y="78"/>
                        <a:pt x="1166" y="75"/>
                      </a:cubicBezTo>
                      <a:cubicBezTo>
                        <a:pt x="1170" y="71"/>
                        <a:pt x="1175" y="71"/>
                        <a:pt x="1179" y="73"/>
                      </a:cubicBezTo>
                      <a:cubicBezTo>
                        <a:pt x="1184" y="76"/>
                        <a:pt x="1186" y="83"/>
                        <a:pt x="1183" y="88"/>
                      </a:cubicBezTo>
                      <a:cubicBezTo>
                        <a:pt x="1180" y="93"/>
                        <a:pt x="1173" y="94"/>
                        <a:pt x="1168" y="91"/>
                      </a:cubicBezTo>
                      <a:cubicBezTo>
                        <a:pt x="1166" y="90"/>
                        <a:pt x="1165" y="88"/>
                        <a:pt x="1164" y="87"/>
                      </a:cubicBezTo>
                      <a:cubicBezTo>
                        <a:pt x="1164" y="87"/>
                        <a:pt x="1164" y="87"/>
                        <a:pt x="1165" y="88"/>
                      </a:cubicBezTo>
                      <a:cubicBezTo>
                        <a:pt x="1166" y="92"/>
                        <a:pt x="1169" y="94"/>
                        <a:pt x="1173" y="95"/>
                      </a:cubicBezTo>
                      <a:cubicBezTo>
                        <a:pt x="1177" y="96"/>
                        <a:pt x="1180" y="95"/>
                        <a:pt x="1183" y="93"/>
                      </a:cubicBezTo>
                      <a:cubicBezTo>
                        <a:pt x="1188" y="90"/>
                        <a:pt x="1191" y="84"/>
                        <a:pt x="1190" y="78"/>
                      </a:cubicBezTo>
                      <a:cubicBezTo>
                        <a:pt x="1190" y="74"/>
                        <a:pt x="1188" y="70"/>
                        <a:pt x="1185" y="66"/>
                      </a:cubicBezTo>
                      <a:cubicBezTo>
                        <a:pt x="1181" y="62"/>
                        <a:pt x="1176" y="60"/>
                        <a:pt x="1170" y="58"/>
                      </a:cubicBezTo>
                      <a:cubicBezTo>
                        <a:pt x="1158" y="56"/>
                        <a:pt x="1147" y="60"/>
                        <a:pt x="1140" y="72"/>
                      </a:cubicBezTo>
                      <a:cubicBezTo>
                        <a:pt x="1133" y="86"/>
                        <a:pt x="1136" y="103"/>
                        <a:pt x="1145" y="115"/>
                      </a:cubicBezTo>
                      <a:cubicBezTo>
                        <a:pt x="1153" y="129"/>
                        <a:pt x="1168" y="137"/>
                        <a:pt x="1185" y="128"/>
                      </a:cubicBezTo>
                      <a:cubicBezTo>
                        <a:pt x="1192" y="125"/>
                        <a:pt x="1196" y="120"/>
                        <a:pt x="1201" y="115"/>
                      </a:cubicBezTo>
                      <a:cubicBezTo>
                        <a:pt x="1217" y="94"/>
                        <a:pt x="1234" y="76"/>
                        <a:pt x="1256" y="61"/>
                      </a:cubicBezTo>
                      <a:cubicBezTo>
                        <a:pt x="1255" y="61"/>
                        <a:pt x="1254" y="62"/>
                        <a:pt x="1252" y="62"/>
                      </a:cubicBezTo>
                      <a:cubicBezTo>
                        <a:pt x="1242" y="64"/>
                        <a:pt x="1231" y="61"/>
                        <a:pt x="1230" y="49"/>
                      </a:cubicBezTo>
                      <a:cubicBezTo>
                        <a:pt x="1229" y="42"/>
                        <a:pt x="1233" y="35"/>
                        <a:pt x="1240" y="32"/>
                      </a:cubicBezTo>
                      <a:cubicBezTo>
                        <a:pt x="1246" y="30"/>
                        <a:pt x="1252" y="31"/>
                        <a:pt x="1256" y="36"/>
                      </a:cubicBezTo>
                      <a:cubicBezTo>
                        <a:pt x="1259" y="40"/>
                        <a:pt x="1258" y="45"/>
                        <a:pt x="1253" y="46"/>
                      </a:cubicBezTo>
                      <a:cubicBezTo>
                        <a:pt x="1248" y="46"/>
                        <a:pt x="1247" y="41"/>
                        <a:pt x="1242" y="41"/>
                      </a:cubicBezTo>
                      <a:cubicBezTo>
                        <a:pt x="1238" y="41"/>
                        <a:pt x="1235" y="43"/>
                        <a:pt x="1234" y="47"/>
                      </a:cubicBezTo>
                      <a:cubicBezTo>
                        <a:pt x="1234" y="55"/>
                        <a:pt x="1242" y="58"/>
                        <a:pt x="1249" y="58"/>
                      </a:cubicBezTo>
                      <a:cubicBezTo>
                        <a:pt x="1264" y="57"/>
                        <a:pt x="1269" y="52"/>
                        <a:pt x="1281" y="45"/>
                      </a:cubicBezTo>
                      <a:cubicBezTo>
                        <a:pt x="1289" y="40"/>
                        <a:pt x="1297" y="36"/>
                        <a:pt x="1307" y="33"/>
                      </a:cubicBezTo>
                      <a:cubicBezTo>
                        <a:pt x="1337" y="24"/>
                        <a:pt x="1367" y="27"/>
                        <a:pt x="1394" y="38"/>
                      </a:cubicBezTo>
                      <a:cubicBezTo>
                        <a:pt x="1389" y="35"/>
                        <a:pt x="1386" y="29"/>
                        <a:pt x="1387" y="24"/>
                      </a:cubicBezTo>
                      <a:cubicBezTo>
                        <a:pt x="1387" y="20"/>
                        <a:pt x="1390" y="15"/>
                        <a:pt x="1397" y="14"/>
                      </a:cubicBezTo>
                      <a:cubicBezTo>
                        <a:pt x="1396" y="15"/>
                        <a:pt x="1397" y="17"/>
                        <a:pt x="1397" y="18"/>
                      </a:cubicBezTo>
                      <a:cubicBezTo>
                        <a:pt x="1385" y="19"/>
                        <a:pt x="1389" y="34"/>
                        <a:pt x="1399" y="40"/>
                      </a:cubicBezTo>
                      <a:cubicBezTo>
                        <a:pt x="1399" y="40"/>
                        <a:pt x="1399" y="40"/>
                        <a:pt x="1399" y="40"/>
                      </a:cubicBezTo>
                      <a:cubicBezTo>
                        <a:pt x="1408" y="44"/>
                        <a:pt x="1417" y="49"/>
                        <a:pt x="1425" y="55"/>
                      </a:cubicBezTo>
                      <a:cubicBezTo>
                        <a:pt x="1419" y="43"/>
                        <a:pt x="1419" y="27"/>
                        <a:pt x="1430" y="16"/>
                      </a:cubicBezTo>
                      <a:cubicBezTo>
                        <a:pt x="1436" y="11"/>
                        <a:pt x="1443" y="8"/>
                        <a:pt x="1451" y="8"/>
                      </a:cubicBezTo>
                      <a:cubicBezTo>
                        <a:pt x="1459" y="8"/>
                        <a:pt x="1466" y="10"/>
                        <a:pt x="1472" y="16"/>
                      </a:cubicBezTo>
                      <a:cubicBezTo>
                        <a:pt x="1477" y="21"/>
                        <a:pt x="1481" y="27"/>
                        <a:pt x="1482" y="34"/>
                      </a:cubicBezTo>
                      <a:cubicBezTo>
                        <a:pt x="1484" y="42"/>
                        <a:pt x="1482" y="49"/>
                        <a:pt x="1478" y="55"/>
                      </a:cubicBezTo>
                      <a:cubicBezTo>
                        <a:pt x="1474" y="61"/>
                        <a:pt x="1468" y="65"/>
                        <a:pt x="1460" y="66"/>
                      </a:cubicBezTo>
                      <a:cubicBezTo>
                        <a:pt x="1455" y="66"/>
                        <a:pt x="1451" y="64"/>
                        <a:pt x="1448" y="61"/>
                      </a:cubicBezTo>
                      <a:cubicBezTo>
                        <a:pt x="1443" y="56"/>
                        <a:pt x="1441" y="49"/>
                        <a:pt x="1443" y="42"/>
                      </a:cubicBezTo>
                      <a:cubicBezTo>
                        <a:pt x="1445" y="36"/>
                        <a:pt x="1451" y="32"/>
                        <a:pt x="1457" y="32"/>
                      </a:cubicBezTo>
                      <a:cubicBezTo>
                        <a:pt x="1465" y="31"/>
                        <a:pt x="1472" y="38"/>
                        <a:pt x="1473" y="46"/>
                      </a:cubicBezTo>
                      <a:cubicBezTo>
                        <a:pt x="1473" y="54"/>
                        <a:pt x="1467" y="61"/>
                        <a:pt x="1459" y="62"/>
                      </a:cubicBezTo>
                      <a:cubicBezTo>
                        <a:pt x="1455" y="62"/>
                        <a:pt x="1452" y="60"/>
                        <a:pt x="1449" y="58"/>
                      </a:cubicBezTo>
                      <a:cubicBezTo>
                        <a:pt x="1449" y="59"/>
                        <a:pt x="1449" y="59"/>
                        <a:pt x="1449" y="59"/>
                      </a:cubicBezTo>
                      <a:cubicBezTo>
                        <a:pt x="1452" y="62"/>
                        <a:pt x="1456" y="63"/>
                        <a:pt x="1460" y="63"/>
                      </a:cubicBezTo>
                      <a:cubicBezTo>
                        <a:pt x="1467" y="62"/>
                        <a:pt x="1472" y="59"/>
                        <a:pt x="1476" y="53"/>
                      </a:cubicBezTo>
                      <a:cubicBezTo>
                        <a:pt x="1479" y="48"/>
                        <a:pt x="1480" y="41"/>
                        <a:pt x="1479" y="35"/>
                      </a:cubicBezTo>
                      <a:cubicBezTo>
                        <a:pt x="1478" y="28"/>
                        <a:pt x="1475" y="23"/>
                        <a:pt x="1470" y="18"/>
                      </a:cubicBezTo>
                      <a:cubicBezTo>
                        <a:pt x="1464" y="13"/>
                        <a:pt x="1458" y="11"/>
                        <a:pt x="1451" y="11"/>
                      </a:cubicBezTo>
                      <a:cubicBezTo>
                        <a:pt x="1444" y="11"/>
                        <a:pt x="1437" y="14"/>
                        <a:pt x="1432" y="18"/>
                      </a:cubicBezTo>
                      <a:cubicBezTo>
                        <a:pt x="1418" y="31"/>
                        <a:pt x="1421" y="51"/>
                        <a:pt x="1432" y="61"/>
                      </a:cubicBezTo>
                      <a:cubicBezTo>
                        <a:pt x="1453" y="80"/>
                        <a:pt x="1465" y="99"/>
                        <a:pt x="1474" y="126"/>
                      </a:cubicBezTo>
                      <a:cubicBezTo>
                        <a:pt x="1475" y="129"/>
                        <a:pt x="1476" y="131"/>
                        <a:pt x="1477" y="134"/>
                      </a:cubicBezTo>
                      <a:cubicBezTo>
                        <a:pt x="1477" y="132"/>
                        <a:pt x="1477" y="130"/>
                        <a:pt x="1477" y="127"/>
                      </a:cubicBezTo>
                      <a:cubicBezTo>
                        <a:pt x="1477" y="117"/>
                        <a:pt x="1479" y="108"/>
                        <a:pt x="1485" y="99"/>
                      </a:cubicBezTo>
                      <a:cubicBezTo>
                        <a:pt x="1482" y="110"/>
                        <a:pt x="1481" y="117"/>
                        <a:pt x="1480" y="128"/>
                      </a:cubicBezTo>
                      <a:cubicBezTo>
                        <a:pt x="1480" y="128"/>
                        <a:pt x="1480" y="129"/>
                        <a:pt x="1480" y="130"/>
                      </a:cubicBezTo>
                      <a:cubicBezTo>
                        <a:pt x="1482" y="122"/>
                        <a:pt x="1494" y="116"/>
                        <a:pt x="1503" y="116"/>
                      </a:cubicBezTo>
                      <a:cubicBezTo>
                        <a:pt x="1508" y="115"/>
                        <a:pt x="1513" y="116"/>
                        <a:pt x="1517" y="117"/>
                      </a:cubicBezTo>
                      <a:cubicBezTo>
                        <a:pt x="1524" y="119"/>
                        <a:pt x="1534" y="126"/>
                        <a:pt x="1534" y="134"/>
                      </a:cubicBezTo>
                      <a:cubicBezTo>
                        <a:pt x="1543" y="134"/>
                        <a:pt x="1549" y="139"/>
                        <a:pt x="1555" y="143"/>
                      </a:cubicBezTo>
                      <a:cubicBezTo>
                        <a:pt x="1563" y="150"/>
                        <a:pt x="1573" y="153"/>
                        <a:pt x="1580" y="147"/>
                      </a:cubicBezTo>
                      <a:cubicBezTo>
                        <a:pt x="1578" y="157"/>
                        <a:pt x="1561" y="160"/>
                        <a:pt x="1552" y="158"/>
                      </a:cubicBezTo>
                      <a:cubicBezTo>
                        <a:pt x="1539" y="154"/>
                        <a:pt x="1532" y="143"/>
                        <a:pt x="1522" y="131"/>
                      </a:cubicBezTo>
                      <a:cubicBezTo>
                        <a:pt x="1516" y="124"/>
                        <a:pt x="1510" y="120"/>
                        <a:pt x="1502" y="120"/>
                      </a:cubicBezTo>
                      <a:cubicBezTo>
                        <a:pt x="1494" y="120"/>
                        <a:pt x="1483" y="123"/>
                        <a:pt x="1480" y="130"/>
                      </a:cubicBezTo>
                      <a:cubicBezTo>
                        <a:pt x="1481" y="129"/>
                        <a:pt x="1482" y="127"/>
                        <a:pt x="1483" y="126"/>
                      </a:cubicBezTo>
                      <a:cubicBezTo>
                        <a:pt x="1487" y="123"/>
                        <a:pt x="1492" y="122"/>
                        <a:pt x="1498" y="127"/>
                      </a:cubicBezTo>
                      <a:cubicBezTo>
                        <a:pt x="1496" y="127"/>
                        <a:pt x="1495" y="128"/>
                        <a:pt x="1495" y="129"/>
                      </a:cubicBezTo>
                      <a:cubicBezTo>
                        <a:pt x="1488" y="125"/>
                        <a:pt x="1482" y="128"/>
                        <a:pt x="1481" y="136"/>
                      </a:cubicBezTo>
                      <a:cubicBezTo>
                        <a:pt x="1480" y="139"/>
                        <a:pt x="1479" y="142"/>
                        <a:pt x="1479" y="145"/>
                      </a:cubicBezTo>
                      <a:cubicBezTo>
                        <a:pt x="1486" y="177"/>
                        <a:pt x="1486" y="209"/>
                        <a:pt x="1479" y="240"/>
                      </a:cubicBezTo>
                      <a:cubicBezTo>
                        <a:pt x="1486" y="215"/>
                        <a:pt x="1498" y="187"/>
                        <a:pt x="1521" y="174"/>
                      </a:cubicBezTo>
                      <a:cubicBezTo>
                        <a:pt x="1533" y="168"/>
                        <a:pt x="1544" y="167"/>
                        <a:pt x="1557" y="172"/>
                      </a:cubicBezTo>
                      <a:cubicBezTo>
                        <a:pt x="1568" y="176"/>
                        <a:pt x="1576" y="182"/>
                        <a:pt x="1582" y="191"/>
                      </a:cubicBezTo>
                      <a:cubicBezTo>
                        <a:pt x="1595" y="213"/>
                        <a:pt x="1588" y="241"/>
                        <a:pt x="1567" y="255"/>
                      </a:cubicBezTo>
                      <a:cubicBezTo>
                        <a:pt x="1548" y="266"/>
                        <a:pt x="1520" y="265"/>
                        <a:pt x="1511" y="242"/>
                      </a:cubicBezTo>
                      <a:cubicBezTo>
                        <a:pt x="1507" y="232"/>
                        <a:pt x="1508" y="221"/>
                        <a:pt x="1517" y="214"/>
                      </a:cubicBezTo>
                      <a:cubicBezTo>
                        <a:pt x="1520" y="212"/>
                        <a:pt x="1523" y="211"/>
                        <a:pt x="1526" y="211"/>
                      </a:cubicBezTo>
                      <a:cubicBezTo>
                        <a:pt x="1526" y="211"/>
                        <a:pt x="1526" y="211"/>
                        <a:pt x="1526" y="211"/>
                      </a:cubicBezTo>
                      <a:cubicBezTo>
                        <a:pt x="1535" y="210"/>
                        <a:pt x="1543" y="217"/>
                        <a:pt x="1543" y="226"/>
                      </a:cubicBezTo>
                      <a:cubicBezTo>
                        <a:pt x="1544" y="235"/>
                        <a:pt x="1537" y="243"/>
                        <a:pt x="1528" y="244"/>
                      </a:cubicBezTo>
                      <a:cubicBezTo>
                        <a:pt x="1519" y="244"/>
                        <a:pt x="1511" y="237"/>
                        <a:pt x="1511" y="228"/>
                      </a:cubicBezTo>
                      <a:cubicBezTo>
                        <a:pt x="1510" y="224"/>
                        <a:pt x="1512" y="221"/>
                        <a:pt x="1514" y="218"/>
                      </a:cubicBezTo>
                      <a:cubicBezTo>
                        <a:pt x="1514" y="218"/>
                        <a:pt x="1514" y="218"/>
                        <a:pt x="1514" y="218"/>
                      </a:cubicBezTo>
                      <a:cubicBezTo>
                        <a:pt x="1508" y="225"/>
                        <a:pt x="1508" y="234"/>
                        <a:pt x="1512" y="242"/>
                      </a:cubicBezTo>
                      <a:cubicBezTo>
                        <a:pt x="1523" y="263"/>
                        <a:pt x="1548" y="263"/>
                        <a:pt x="1566" y="252"/>
                      </a:cubicBezTo>
                      <a:cubicBezTo>
                        <a:pt x="1586" y="240"/>
                        <a:pt x="1592" y="213"/>
                        <a:pt x="1580" y="193"/>
                      </a:cubicBezTo>
                      <a:cubicBezTo>
                        <a:pt x="1577" y="189"/>
                        <a:pt x="1575" y="186"/>
                        <a:pt x="1572" y="184"/>
                      </a:cubicBezTo>
                      <a:cubicBezTo>
                        <a:pt x="1573" y="186"/>
                        <a:pt x="1574" y="188"/>
                        <a:pt x="1575" y="191"/>
                      </a:cubicBezTo>
                      <a:cubicBezTo>
                        <a:pt x="1578" y="199"/>
                        <a:pt x="1575" y="208"/>
                        <a:pt x="1569" y="213"/>
                      </a:cubicBezTo>
                      <a:cubicBezTo>
                        <a:pt x="1562" y="217"/>
                        <a:pt x="1553" y="217"/>
                        <a:pt x="1548" y="209"/>
                      </a:cubicBezTo>
                      <a:cubicBezTo>
                        <a:pt x="1545" y="204"/>
                        <a:pt x="1546" y="199"/>
                        <a:pt x="1549" y="195"/>
                      </a:cubicBezTo>
                      <a:cubicBezTo>
                        <a:pt x="1556" y="188"/>
                        <a:pt x="1565" y="195"/>
                        <a:pt x="1564" y="201"/>
                      </a:cubicBezTo>
                      <a:cubicBezTo>
                        <a:pt x="1563" y="198"/>
                        <a:pt x="1560" y="195"/>
                        <a:pt x="1557" y="196"/>
                      </a:cubicBezTo>
                      <a:cubicBezTo>
                        <a:pt x="1553" y="196"/>
                        <a:pt x="1550" y="200"/>
                        <a:pt x="1551" y="204"/>
                      </a:cubicBezTo>
                      <a:cubicBezTo>
                        <a:pt x="1551" y="208"/>
                        <a:pt x="1554" y="211"/>
                        <a:pt x="1558" y="211"/>
                      </a:cubicBezTo>
                      <a:cubicBezTo>
                        <a:pt x="1564" y="212"/>
                        <a:pt x="1570" y="207"/>
                        <a:pt x="1572" y="202"/>
                      </a:cubicBezTo>
                      <a:cubicBezTo>
                        <a:pt x="1576" y="190"/>
                        <a:pt x="1567" y="178"/>
                        <a:pt x="1556" y="174"/>
                      </a:cubicBezTo>
                      <a:cubicBezTo>
                        <a:pt x="1544" y="171"/>
                        <a:pt x="1534" y="172"/>
                        <a:pt x="1523" y="177"/>
                      </a:cubicBezTo>
                      <a:cubicBezTo>
                        <a:pt x="1490" y="195"/>
                        <a:pt x="1481" y="249"/>
                        <a:pt x="1464" y="286"/>
                      </a:cubicBezTo>
                      <a:cubicBezTo>
                        <a:pt x="1470" y="280"/>
                        <a:pt x="1477" y="277"/>
                        <a:pt x="1486" y="274"/>
                      </a:cubicBezTo>
                      <a:cubicBezTo>
                        <a:pt x="1490" y="273"/>
                        <a:pt x="1494" y="272"/>
                        <a:pt x="1498" y="272"/>
                      </a:cubicBezTo>
                      <a:cubicBezTo>
                        <a:pt x="1497" y="273"/>
                        <a:pt x="1497" y="274"/>
                        <a:pt x="1498" y="275"/>
                      </a:cubicBezTo>
                      <a:cubicBezTo>
                        <a:pt x="1488" y="276"/>
                        <a:pt x="1479" y="280"/>
                        <a:pt x="1471" y="285"/>
                      </a:cubicBezTo>
                      <a:cubicBezTo>
                        <a:pt x="1465" y="289"/>
                        <a:pt x="1461" y="293"/>
                        <a:pt x="1458" y="298"/>
                      </a:cubicBezTo>
                      <a:cubicBezTo>
                        <a:pt x="1463" y="293"/>
                        <a:pt x="1471" y="291"/>
                        <a:pt x="1476" y="292"/>
                      </a:cubicBezTo>
                      <a:cubicBezTo>
                        <a:pt x="1481" y="292"/>
                        <a:pt x="1486" y="295"/>
                        <a:pt x="1489" y="298"/>
                      </a:cubicBezTo>
                      <a:cubicBezTo>
                        <a:pt x="1494" y="305"/>
                        <a:pt x="1494" y="314"/>
                        <a:pt x="1486" y="320"/>
                      </a:cubicBezTo>
                      <a:cubicBezTo>
                        <a:pt x="1481" y="323"/>
                        <a:pt x="1476" y="322"/>
                        <a:pt x="1472" y="319"/>
                      </a:cubicBezTo>
                      <a:cubicBezTo>
                        <a:pt x="1465" y="312"/>
                        <a:pt x="1471" y="303"/>
                        <a:pt x="1477" y="304"/>
                      </a:cubicBezTo>
                      <a:cubicBezTo>
                        <a:pt x="1474" y="305"/>
                        <a:pt x="1472" y="308"/>
                        <a:pt x="1472" y="311"/>
                      </a:cubicBezTo>
                      <a:cubicBezTo>
                        <a:pt x="1473" y="315"/>
                        <a:pt x="1477" y="318"/>
                        <a:pt x="1481" y="317"/>
                      </a:cubicBezTo>
                      <a:cubicBezTo>
                        <a:pt x="1485" y="316"/>
                        <a:pt x="1487" y="313"/>
                        <a:pt x="1488" y="309"/>
                      </a:cubicBezTo>
                      <a:cubicBezTo>
                        <a:pt x="1489" y="303"/>
                        <a:pt x="1483" y="298"/>
                        <a:pt x="1478" y="296"/>
                      </a:cubicBezTo>
                      <a:cubicBezTo>
                        <a:pt x="1473" y="294"/>
                        <a:pt x="1468" y="295"/>
                        <a:pt x="1463" y="298"/>
                      </a:cubicBezTo>
                      <a:cubicBezTo>
                        <a:pt x="1456" y="301"/>
                        <a:pt x="1454" y="307"/>
                        <a:pt x="1450" y="314"/>
                      </a:cubicBezTo>
                      <a:cubicBezTo>
                        <a:pt x="1438" y="334"/>
                        <a:pt x="1424" y="354"/>
                        <a:pt x="1407" y="372"/>
                      </a:cubicBezTo>
                      <a:cubicBezTo>
                        <a:pt x="1404" y="375"/>
                        <a:pt x="1387" y="392"/>
                        <a:pt x="1373" y="403"/>
                      </a:cubicBezTo>
                      <a:cubicBezTo>
                        <a:pt x="1394" y="396"/>
                        <a:pt x="1415" y="394"/>
                        <a:pt x="1437" y="399"/>
                      </a:cubicBezTo>
                      <a:cubicBezTo>
                        <a:pt x="1444" y="400"/>
                        <a:pt x="1449" y="402"/>
                        <a:pt x="1455" y="404"/>
                      </a:cubicBezTo>
                      <a:cubicBezTo>
                        <a:pt x="1464" y="407"/>
                        <a:pt x="1480" y="413"/>
                        <a:pt x="1486" y="403"/>
                      </a:cubicBezTo>
                      <a:cubicBezTo>
                        <a:pt x="1489" y="398"/>
                        <a:pt x="1489" y="392"/>
                        <a:pt x="1485" y="389"/>
                      </a:cubicBezTo>
                      <a:cubicBezTo>
                        <a:pt x="1483" y="387"/>
                        <a:pt x="1480" y="387"/>
                        <a:pt x="1477" y="388"/>
                      </a:cubicBezTo>
                      <a:cubicBezTo>
                        <a:pt x="1474" y="390"/>
                        <a:pt x="1473" y="394"/>
                        <a:pt x="1475" y="396"/>
                      </a:cubicBezTo>
                      <a:cubicBezTo>
                        <a:pt x="1476" y="398"/>
                        <a:pt x="1479" y="399"/>
                        <a:pt x="1481" y="398"/>
                      </a:cubicBezTo>
                      <a:cubicBezTo>
                        <a:pt x="1479" y="402"/>
                        <a:pt x="1470" y="400"/>
                        <a:pt x="1471" y="392"/>
                      </a:cubicBezTo>
                      <a:cubicBezTo>
                        <a:pt x="1471" y="388"/>
                        <a:pt x="1474" y="385"/>
                        <a:pt x="1478" y="384"/>
                      </a:cubicBezTo>
                      <a:cubicBezTo>
                        <a:pt x="1486" y="383"/>
                        <a:pt x="1491" y="388"/>
                        <a:pt x="1492" y="395"/>
                      </a:cubicBezTo>
                      <a:cubicBezTo>
                        <a:pt x="1492" y="401"/>
                        <a:pt x="1488" y="408"/>
                        <a:pt x="1481" y="410"/>
                      </a:cubicBezTo>
                      <a:cubicBezTo>
                        <a:pt x="1479" y="411"/>
                        <a:pt x="1476" y="412"/>
                        <a:pt x="1473" y="412"/>
                      </a:cubicBezTo>
                      <a:cubicBezTo>
                        <a:pt x="1484" y="417"/>
                        <a:pt x="1493" y="422"/>
                        <a:pt x="1500" y="428"/>
                      </a:cubicBezTo>
                      <a:cubicBezTo>
                        <a:pt x="1515" y="438"/>
                        <a:pt x="1531" y="462"/>
                        <a:pt x="1545" y="466"/>
                      </a:cubicBezTo>
                      <a:cubicBezTo>
                        <a:pt x="1548" y="467"/>
                        <a:pt x="1551" y="467"/>
                        <a:pt x="1554" y="467"/>
                      </a:cubicBezTo>
                      <a:cubicBezTo>
                        <a:pt x="1560" y="466"/>
                        <a:pt x="1566" y="463"/>
                        <a:pt x="1570" y="459"/>
                      </a:cubicBezTo>
                      <a:cubicBezTo>
                        <a:pt x="1575" y="454"/>
                        <a:pt x="1577" y="448"/>
                        <a:pt x="1577" y="441"/>
                      </a:cubicBezTo>
                      <a:cubicBezTo>
                        <a:pt x="1576" y="433"/>
                        <a:pt x="1573" y="426"/>
                        <a:pt x="1567" y="420"/>
                      </a:cubicBezTo>
                      <a:cubicBezTo>
                        <a:pt x="1562" y="414"/>
                        <a:pt x="1555" y="412"/>
                        <a:pt x="1548" y="411"/>
                      </a:cubicBezTo>
                      <a:cubicBezTo>
                        <a:pt x="1540" y="411"/>
                        <a:pt x="1533" y="414"/>
                        <a:pt x="1528" y="421"/>
                      </a:cubicBezTo>
                      <a:cubicBezTo>
                        <a:pt x="1526" y="426"/>
                        <a:pt x="1526" y="432"/>
                        <a:pt x="1528" y="437"/>
                      </a:cubicBezTo>
                      <a:cubicBezTo>
                        <a:pt x="1528" y="436"/>
                        <a:pt x="1528" y="436"/>
                        <a:pt x="1527" y="436"/>
                      </a:cubicBezTo>
                      <a:cubicBezTo>
                        <a:pt x="1525" y="426"/>
                        <a:pt x="1536" y="421"/>
                        <a:pt x="1539" y="430"/>
                      </a:cubicBezTo>
                      <a:cubicBezTo>
                        <a:pt x="1540" y="434"/>
                        <a:pt x="1536" y="442"/>
                        <a:pt x="1546" y="447"/>
                      </a:cubicBezTo>
                      <a:cubicBezTo>
                        <a:pt x="1542" y="447"/>
                        <a:pt x="1538" y="446"/>
                        <a:pt x="1535" y="444"/>
                      </a:cubicBezTo>
                      <a:cubicBezTo>
                        <a:pt x="1534" y="444"/>
                        <a:pt x="1532" y="443"/>
                        <a:pt x="1531" y="442"/>
                      </a:cubicBezTo>
                      <a:cubicBezTo>
                        <a:pt x="1525" y="436"/>
                        <a:pt x="1524" y="428"/>
                        <a:pt x="1528" y="421"/>
                      </a:cubicBezTo>
                      <a:cubicBezTo>
                        <a:pt x="1532" y="413"/>
                        <a:pt x="1539" y="410"/>
                        <a:pt x="1548" y="410"/>
                      </a:cubicBezTo>
                      <a:cubicBezTo>
                        <a:pt x="1556" y="410"/>
                        <a:pt x="1563" y="413"/>
                        <a:pt x="1569" y="419"/>
                      </a:cubicBezTo>
                      <a:cubicBezTo>
                        <a:pt x="1575" y="425"/>
                        <a:pt x="1578" y="433"/>
                        <a:pt x="1579" y="441"/>
                      </a:cubicBezTo>
                      <a:cubicBezTo>
                        <a:pt x="1579" y="449"/>
                        <a:pt x="1577" y="456"/>
                        <a:pt x="1571" y="462"/>
                      </a:cubicBezTo>
                      <a:cubicBezTo>
                        <a:pt x="1567" y="466"/>
                        <a:pt x="1561" y="469"/>
                        <a:pt x="1555" y="470"/>
                      </a:cubicBezTo>
                      <a:cubicBezTo>
                        <a:pt x="1551" y="470"/>
                        <a:pt x="1548" y="470"/>
                        <a:pt x="1544" y="469"/>
                      </a:cubicBezTo>
                      <a:cubicBezTo>
                        <a:pt x="1544" y="469"/>
                        <a:pt x="1543" y="469"/>
                        <a:pt x="1543" y="469"/>
                      </a:cubicBezTo>
                      <a:cubicBezTo>
                        <a:pt x="1544" y="470"/>
                        <a:pt x="1544" y="470"/>
                        <a:pt x="1544" y="470"/>
                      </a:cubicBezTo>
                      <a:cubicBezTo>
                        <a:pt x="1544" y="471"/>
                        <a:pt x="1544" y="471"/>
                        <a:pt x="1544" y="471"/>
                      </a:cubicBezTo>
                      <a:cubicBezTo>
                        <a:pt x="1548" y="475"/>
                        <a:pt x="1551" y="479"/>
                        <a:pt x="1554" y="484"/>
                      </a:cubicBezTo>
                      <a:cubicBezTo>
                        <a:pt x="1561" y="496"/>
                        <a:pt x="1566" y="513"/>
                        <a:pt x="1560" y="527"/>
                      </a:cubicBezTo>
                      <a:cubicBezTo>
                        <a:pt x="1557" y="532"/>
                        <a:pt x="1552" y="536"/>
                        <a:pt x="1546" y="538"/>
                      </a:cubicBezTo>
                      <a:cubicBezTo>
                        <a:pt x="1544" y="539"/>
                        <a:pt x="1544" y="539"/>
                        <a:pt x="1544" y="539"/>
                      </a:cubicBezTo>
                      <a:cubicBezTo>
                        <a:pt x="1537" y="541"/>
                        <a:pt x="1531" y="540"/>
                        <a:pt x="1524" y="537"/>
                      </a:cubicBezTo>
                      <a:cubicBezTo>
                        <a:pt x="1518" y="534"/>
                        <a:pt x="1513" y="530"/>
                        <a:pt x="1510" y="523"/>
                      </a:cubicBezTo>
                      <a:cubicBezTo>
                        <a:pt x="1507" y="516"/>
                        <a:pt x="1508" y="509"/>
                        <a:pt x="1512" y="503"/>
                      </a:cubicBezTo>
                      <a:cubicBezTo>
                        <a:pt x="1515" y="499"/>
                        <a:pt x="1519" y="497"/>
                        <a:pt x="1524" y="496"/>
                      </a:cubicBezTo>
                      <a:cubicBezTo>
                        <a:pt x="1529" y="496"/>
                        <a:pt x="1534" y="498"/>
                        <a:pt x="1538" y="503"/>
                      </a:cubicBezTo>
                      <a:cubicBezTo>
                        <a:pt x="1540" y="505"/>
                        <a:pt x="1541" y="507"/>
                        <a:pt x="1541" y="510"/>
                      </a:cubicBezTo>
                      <a:cubicBezTo>
                        <a:pt x="1540" y="507"/>
                        <a:pt x="1540" y="505"/>
                        <a:pt x="1538" y="503"/>
                      </a:cubicBezTo>
                      <a:cubicBezTo>
                        <a:pt x="1534" y="498"/>
                        <a:pt x="1529" y="497"/>
                        <a:pt x="1524" y="497"/>
                      </a:cubicBezTo>
                      <a:cubicBezTo>
                        <a:pt x="1519" y="497"/>
                        <a:pt x="1515" y="499"/>
                        <a:pt x="1513" y="504"/>
                      </a:cubicBezTo>
                      <a:cubicBezTo>
                        <a:pt x="1509" y="510"/>
                        <a:pt x="1509" y="516"/>
                        <a:pt x="1511" y="523"/>
                      </a:cubicBezTo>
                      <a:cubicBezTo>
                        <a:pt x="1514" y="529"/>
                        <a:pt x="1519" y="533"/>
                        <a:pt x="1525" y="536"/>
                      </a:cubicBezTo>
                      <a:cubicBezTo>
                        <a:pt x="1532" y="538"/>
                        <a:pt x="1538" y="538"/>
                        <a:pt x="1545" y="536"/>
                      </a:cubicBezTo>
                      <a:cubicBezTo>
                        <a:pt x="1551" y="534"/>
                        <a:pt x="1554" y="530"/>
                        <a:pt x="1557" y="525"/>
                      </a:cubicBezTo>
                      <a:cubicBezTo>
                        <a:pt x="1563" y="513"/>
                        <a:pt x="1556" y="494"/>
                        <a:pt x="1549" y="484"/>
                      </a:cubicBezTo>
                      <a:cubicBezTo>
                        <a:pt x="1545" y="478"/>
                        <a:pt x="1540" y="472"/>
                        <a:pt x="1535" y="467"/>
                      </a:cubicBezTo>
                      <a:cubicBezTo>
                        <a:pt x="1535" y="468"/>
                        <a:pt x="1535" y="469"/>
                        <a:pt x="1536" y="470"/>
                      </a:cubicBezTo>
                      <a:cubicBezTo>
                        <a:pt x="1537" y="477"/>
                        <a:pt x="1534" y="484"/>
                        <a:pt x="1528" y="487"/>
                      </a:cubicBezTo>
                      <a:cubicBezTo>
                        <a:pt x="1522" y="490"/>
                        <a:pt x="1515" y="489"/>
                        <a:pt x="1512" y="482"/>
                      </a:cubicBezTo>
                      <a:cubicBezTo>
                        <a:pt x="1510" y="478"/>
                        <a:pt x="1511" y="473"/>
                        <a:pt x="1514" y="471"/>
                      </a:cubicBezTo>
                      <a:cubicBezTo>
                        <a:pt x="1521" y="466"/>
                        <a:pt x="1527" y="473"/>
                        <a:pt x="1525" y="477"/>
                      </a:cubicBezTo>
                      <a:cubicBezTo>
                        <a:pt x="1525" y="474"/>
                        <a:pt x="1523" y="472"/>
                        <a:pt x="1520" y="472"/>
                      </a:cubicBezTo>
                      <a:cubicBezTo>
                        <a:pt x="1517" y="472"/>
                        <a:pt x="1514" y="475"/>
                        <a:pt x="1515" y="479"/>
                      </a:cubicBezTo>
                      <a:cubicBezTo>
                        <a:pt x="1515" y="481"/>
                        <a:pt x="1517" y="484"/>
                        <a:pt x="1520" y="485"/>
                      </a:cubicBezTo>
                      <a:cubicBezTo>
                        <a:pt x="1525" y="486"/>
                        <a:pt x="1530" y="483"/>
                        <a:pt x="1532" y="479"/>
                      </a:cubicBezTo>
                      <a:cubicBezTo>
                        <a:pt x="1533" y="475"/>
                        <a:pt x="1533" y="471"/>
                        <a:pt x="1532" y="467"/>
                      </a:cubicBezTo>
                      <a:cubicBezTo>
                        <a:pt x="1528" y="453"/>
                        <a:pt x="1496" y="427"/>
                        <a:pt x="1483" y="421"/>
                      </a:cubicBezTo>
                      <a:cubicBezTo>
                        <a:pt x="1493" y="431"/>
                        <a:pt x="1501" y="444"/>
                        <a:pt x="1505" y="459"/>
                      </a:cubicBezTo>
                      <a:cubicBezTo>
                        <a:pt x="1513" y="494"/>
                        <a:pt x="1497" y="540"/>
                        <a:pt x="1458" y="545"/>
                      </a:cubicBezTo>
                      <a:cubicBezTo>
                        <a:pt x="1445" y="546"/>
                        <a:pt x="1432" y="541"/>
                        <a:pt x="1427" y="528"/>
                      </a:cubicBezTo>
                      <a:cubicBezTo>
                        <a:pt x="1423" y="519"/>
                        <a:pt x="1426" y="508"/>
                        <a:pt x="1435" y="503"/>
                      </a:cubicBezTo>
                      <a:cubicBezTo>
                        <a:pt x="1444" y="498"/>
                        <a:pt x="1454" y="499"/>
                        <a:pt x="1461" y="506"/>
                      </a:cubicBezTo>
                      <a:cubicBezTo>
                        <a:pt x="1465" y="510"/>
                        <a:pt x="1467" y="516"/>
                        <a:pt x="1466" y="522"/>
                      </a:cubicBezTo>
                      <a:cubicBezTo>
                        <a:pt x="1465" y="524"/>
                        <a:pt x="1465" y="526"/>
                        <a:pt x="1464" y="528"/>
                      </a:cubicBezTo>
                      <a:cubicBezTo>
                        <a:pt x="1461" y="532"/>
                        <a:pt x="1456" y="535"/>
                        <a:pt x="1451" y="536"/>
                      </a:cubicBezTo>
                      <a:cubicBezTo>
                        <a:pt x="1442" y="536"/>
                        <a:pt x="1435" y="529"/>
                        <a:pt x="1434" y="521"/>
                      </a:cubicBezTo>
                      <a:cubicBezTo>
                        <a:pt x="1434" y="512"/>
                        <a:pt x="1441" y="504"/>
                        <a:pt x="1449" y="504"/>
                      </a:cubicBezTo>
                      <a:cubicBezTo>
                        <a:pt x="1454" y="504"/>
                        <a:pt x="1458" y="506"/>
                        <a:pt x="1461" y="509"/>
                      </a:cubicBezTo>
                      <a:cubicBezTo>
                        <a:pt x="1461" y="508"/>
                        <a:pt x="1460" y="508"/>
                        <a:pt x="1460" y="507"/>
                      </a:cubicBezTo>
                      <a:cubicBezTo>
                        <a:pt x="1453" y="501"/>
                        <a:pt x="1444" y="500"/>
                        <a:pt x="1436" y="505"/>
                      </a:cubicBezTo>
                      <a:cubicBezTo>
                        <a:pt x="1429" y="510"/>
                        <a:pt x="1427" y="519"/>
                        <a:pt x="1430" y="527"/>
                      </a:cubicBezTo>
                      <a:cubicBezTo>
                        <a:pt x="1434" y="538"/>
                        <a:pt x="1447" y="542"/>
                        <a:pt x="1457" y="541"/>
                      </a:cubicBezTo>
                      <a:cubicBezTo>
                        <a:pt x="1493" y="535"/>
                        <a:pt x="1507" y="492"/>
                        <a:pt x="1500" y="460"/>
                      </a:cubicBezTo>
                      <a:cubicBezTo>
                        <a:pt x="1491" y="429"/>
                        <a:pt x="1467" y="411"/>
                        <a:pt x="1436" y="404"/>
                      </a:cubicBezTo>
                      <a:cubicBezTo>
                        <a:pt x="1372" y="392"/>
                        <a:pt x="1321" y="434"/>
                        <a:pt x="1290" y="485"/>
                      </a:cubicBezTo>
                      <a:cubicBezTo>
                        <a:pt x="1278" y="503"/>
                        <a:pt x="1271" y="519"/>
                        <a:pt x="1266" y="541"/>
                      </a:cubicBezTo>
                      <a:cubicBezTo>
                        <a:pt x="1262" y="562"/>
                        <a:pt x="1263" y="586"/>
                        <a:pt x="1273" y="602"/>
                      </a:cubicBezTo>
                      <a:cubicBezTo>
                        <a:pt x="1273" y="602"/>
                        <a:pt x="1273" y="602"/>
                        <a:pt x="1273" y="602"/>
                      </a:cubicBezTo>
                      <a:cubicBezTo>
                        <a:pt x="1267" y="591"/>
                        <a:pt x="1267" y="575"/>
                        <a:pt x="1269" y="563"/>
                      </a:cubicBezTo>
                      <a:cubicBezTo>
                        <a:pt x="1274" y="540"/>
                        <a:pt x="1296" y="512"/>
                        <a:pt x="1319" y="503"/>
                      </a:cubicBezTo>
                      <a:cubicBezTo>
                        <a:pt x="1319" y="505"/>
                        <a:pt x="1320" y="507"/>
                        <a:pt x="1321" y="507"/>
                      </a:cubicBezTo>
                      <a:cubicBezTo>
                        <a:pt x="1299" y="516"/>
                        <a:pt x="1279" y="541"/>
                        <a:pt x="1273" y="564"/>
                      </a:cubicBezTo>
                      <a:cubicBezTo>
                        <a:pt x="1269" y="580"/>
                        <a:pt x="1271" y="602"/>
                        <a:pt x="1284" y="612"/>
                      </a:cubicBezTo>
                      <a:cubicBezTo>
                        <a:pt x="1288" y="615"/>
                        <a:pt x="1292" y="616"/>
                        <a:pt x="1297" y="617"/>
                      </a:cubicBezTo>
                      <a:cubicBezTo>
                        <a:pt x="1302" y="617"/>
                        <a:pt x="1306" y="615"/>
                        <a:pt x="1310" y="612"/>
                      </a:cubicBezTo>
                      <a:cubicBezTo>
                        <a:pt x="1313" y="609"/>
                        <a:pt x="1315" y="605"/>
                        <a:pt x="1315" y="601"/>
                      </a:cubicBezTo>
                      <a:cubicBezTo>
                        <a:pt x="1316" y="596"/>
                        <a:pt x="1314" y="593"/>
                        <a:pt x="1311" y="590"/>
                      </a:cubicBezTo>
                      <a:cubicBezTo>
                        <a:pt x="1308" y="587"/>
                        <a:pt x="1304" y="586"/>
                        <a:pt x="1300" y="587"/>
                      </a:cubicBezTo>
                      <a:cubicBezTo>
                        <a:pt x="1299" y="588"/>
                        <a:pt x="1297" y="589"/>
                        <a:pt x="1296" y="590"/>
                      </a:cubicBezTo>
                      <a:cubicBezTo>
                        <a:pt x="1295" y="592"/>
                        <a:pt x="1295" y="593"/>
                        <a:pt x="1295" y="595"/>
                      </a:cubicBezTo>
                      <a:cubicBezTo>
                        <a:pt x="1295" y="596"/>
                        <a:pt x="1296" y="598"/>
                        <a:pt x="1297" y="598"/>
                      </a:cubicBezTo>
                      <a:cubicBezTo>
                        <a:pt x="1298" y="599"/>
                        <a:pt x="1299" y="600"/>
                        <a:pt x="1300" y="599"/>
                      </a:cubicBezTo>
                      <a:cubicBezTo>
                        <a:pt x="1299" y="600"/>
                        <a:pt x="1298" y="599"/>
                        <a:pt x="1297" y="599"/>
                      </a:cubicBezTo>
                      <a:cubicBezTo>
                        <a:pt x="1296" y="598"/>
                        <a:pt x="1295" y="596"/>
                        <a:pt x="1295" y="595"/>
                      </a:cubicBezTo>
                      <a:cubicBezTo>
                        <a:pt x="1295" y="593"/>
                        <a:pt x="1295" y="592"/>
                        <a:pt x="1296" y="590"/>
                      </a:cubicBezTo>
                      <a:cubicBezTo>
                        <a:pt x="1297" y="588"/>
                        <a:pt x="1298" y="587"/>
                        <a:pt x="1300" y="587"/>
                      </a:cubicBezTo>
                      <a:cubicBezTo>
                        <a:pt x="1304" y="585"/>
                        <a:pt x="1308" y="586"/>
                        <a:pt x="1311" y="589"/>
                      </a:cubicBezTo>
                      <a:cubicBezTo>
                        <a:pt x="1315" y="592"/>
                        <a:pt x="1317" y="596"/>
                        <a:pt x="1317" y="601"/>
                      </a:cubicBezTo>
                      <a:cubicBezTo>
                        <a:pt x="1316" y="606"/>
                        <a:pt x="1315" y="610"/>
                        <a:pt x="1311" y="613"/>
                      </a:cubicBezTo>
                      <a:cubicBezTo>
                        <a:pt x="1307" y="617"/>
                        <a:pt x="1302" y="618"/>
                        <a:pt x="1297" y="618"/>
                      </a:cubicBezTo>
                      <a:cubicBezTo>
                        <a:pt x="1294" y="618"/>
                        <a:pt x="1291" y="618"/>
                        <a:pt x="1288" y="617"/>
                      </a:cubicBezTo>
                      <a:cubicBezTo>
                        <a:pt x="1290" y="618"/>
                        <a:pt x="1292" y="619"/>
                        <a:pt x="1294" y="620"/>
                      </a:cubicBezTo>
                      <a:cubicBezTo>
                        <a:pt x="1307" y="625"/>
                        <a:pt x="1319" y="624"/>
                        <a:pt x="1332" y="622"/>
                      </a:cubicBezTo>
                      <a:cubicBezTo>
                        <a:pt x="1348" y="618"/>
                        <a:pt x="1359" y="612"/>
                        <a:pt x="1372" y="602"/>
                      </a:cubicBezTo>
                      <a:cubicBezTo>
                        <a:pt x="1395" y="584"/>
                        <a:pt x="1419" y="557"/>
                        <a:pt x="1450" y="557"/>
                      </a:cubicBezTo>
                      <a:cubicBezTo>
                        <a:pt x="1455" y="557"/>
                        <a:pt x="1460" y="558"/>
                        <a:pt x="1465" y="559"/>
                      </a:cubicBezTo>
                      <a:cubicBezTo>
                        <a:pt x="1469" y="560"/>
                        <a:pt x="1475" y="563"/>
                        <a:pt x="1480" y="565"/>
                      </a:cubicBezTo>
                      <a:cubicBezTo>
                        <a:pt x="1493" y="568"/>
                        <a:pt x="1501" y="560"/>
                        <a:pt x="1501" y="552"/>
                      </a:cubicBezTo>
                      <a:cubicBezTo>
                        <a:pt x="1501" y="549"/>
                        <a:pt x="1499" y="546"/>
                        <a:pt x="1497" y="544"/>
                      </a:cubicBezTo>
                      <a:cubicBezTo>
                        <a:pt x="1495" y="542"/>
                        <a:pt x="1491" y="542"/>
                        <a:pt x="1489" y="543"/>
                      </a:cubicBezTo>
                      <a:cubicBezTo>
                        <a:pt x="1486" y="545"/>
                        <a:pt x="1485" y="549"/>
                        <a:pt x="1487" y="552"/>
                      </a:cubicBezTo>
                      <a:cubicBezTo>
                        <a:pt x="1489" y="554"/>
                        <a:pt x="1492" y="554"/>
                        <a:pt x="1494" y="553"/>
                      </a:cubicBezTo>
                      <a:cubicBezTo>
                        <a:pt x="1492" y="555"/>
                        <a:pt x="1488" y="555"/>
                        <a:pt x="1486" y="553"/>
                      </a:cubicBezTo>
                      <a:cubicBezTo>
                        <a:pt x="1485" y="552"/>
                        <a:pt x="1483" y="549"/>
                        <a:pt x="1484" y="547"/>
                      </a:cubicBezTo>
                      <a:cubicBezTo>
                        <a:pt x="1486" y="539"/>
                        <a:pt x="1496" y="538"/>
                        <a:pt x="1501" y="543"/>
                      </a:cubicBezTo>
                      <a:cubicBezTo>
                        <a:pt x="1504" y="547"/>
                        <a:pt x="1505" y="552"/>
                        <a:pt x="1503" y="557"/>
                      </a:cubicBezTo>
                      <a:cubicBezTo>
                        <a:pt x="1501" y="564"/>
                        <a:pt x="1494" y="568"/>
                        <a:pt x="1484" y="567"/>
                      </a:cubicBezTo>
                      <a:cubicBezTo>
                        <a:pt x="1487" y="568"/>
                        <a:pt x="1490" y="570"/>
                        <a:pt x="1492" y="571"/>
                      </a:cubicBezTo>
                      <a:cubicBezTo>
                        <a:pt x="1497" y="572"/>
                        <a:pt x="1504" y="571"/>
                        <a:pt x="1508" y="567"/>
                      </a:cubicBezTo>
                      <a:cubicBezTo>
                        <a:pt x="1516" y="561"/>
                        <a:pt x="1515" y="550"/>
                        <a:pt x="1509" y="542"/>
                      </a:cubicBezTo>
                      <a:cubicBezTo>
                        <a:pt x="1505" y="537"/>
                        <a:pt x="1501" y="533"/>
                        <a:pt x="1500" y="525"/>
                      </a:cubicBezTo>
                      <a:cubicBezTo>
                        <a:pt x="1500" y="518"/>
                        <a:pt x="1502" y="512"/>
                        <a:pt x="1508" y="508"/>
                      </a:cubicBezTo>
                      <a:cubicBezTo>
                        <a:pt x="1500" y="526"/>
                        <a:pt x="1514" y="530"/>
                        <a:pt x="1520" y="542"/>
                      </a:cubicBezTo>
                      <a:cubicBezTo>
                        <a:pt x="1523" y="550"/>
                        <a:pt x="1524" y="558"/>
                        <a:pt x="1520" y="565"/>
                      </a:cubicBezTo>
                      <a:cubicBezTo>
                        <a:pt x="1515" y="571"/>
                        <a:pt x="1505" y="577"/>
                        <a:pt x="1495" y="573"/>
                      </a:cubicBezTo>
                      <a:cubicBezTo>
                        <a:pt x="1496" y="573"/>
                        <a:pt x="1497" y="574"/>
                        <a:pt x="1497" y="574"/>
                      </a:cubicBezTo>
                      <a:cubicBezTo>
                        <a:pt x="1511" y="584"/>
                        <a:pt x="1517" y="596"/>
                        <a:pt x="1516" y="613"/>
                      </a:cubicBezTo>
                      <a:cubicBezTo>
                        <a:pt x="1516" y="616"/>
                        <a:pt x="1515" y="619"/>
                        <a:pt x="1514" y="622"/>
                      </a:cubicBezTo>
                      <a:cubicBezTo>
                        <a:pt x="1513" y="622"/>
                        <a:pt x="1512" y="621"/>
                        <a:pt x="1512" y="621"/>
                      </a:cubicBezTo>
                      <a:cubicBezTo>
                        <a:pt x="1513" y="619"/>
                        <a:pt x="1513" y="616"/>
                        <a:pt x="1513" y="613"/>
                      </a:cubicBezTo>
                      <a:cubicBezTo>
                        <a:pt x="1514" y="597"/>
                        <a:pt x="1507" y="586"/>
                        <a:pt x="1494" y="577"/>
                      </a:cubicBezTo>
                      <a:cubicBezTo>
                        <a:pt x="1493" y="576"/>
                        <a:pt x="1492" y="575"/>
                        <a:pt x="1490" y="574"/>
                      </a:cubicBezTo>
                      <a:cubicBezTo>
                        <a:pt x="1494" y="578"/>
                        <a:pt x="1497" y="583"/>
                        <a:pt x="1498" y="589"/>
                      </a:cubicBezTo>
                      <a:cubicBezTo>
                        <a:pt x="1499" y="593"/>
                        <a:pt x="1499" y="596"/>
                        <a:pt x="1498" y="600"/>
                      </a:cubicBezTo>
                      <a:cubicBezTo>
                        <a:pt x="1497" y="603"/>
                        <a:pt x="1496" y="606"/>
                        <a:pt x="1494" y="609"/>
                      </a:cubicBezTo>
                      <a:cubicBezTo>
                        <a:pt x="1488" y="616"/>
                        <a:pt x="1478" y="618"/>
                        <a:pt x="1471" y="611"/>
                      </a:cubicBezTo>
                      <a:cubicBezTo>
                        <a:pt x="1468" y="609"/>
                        <a:pt x="1467" y="605"/>
                        <a:pt x="1467" y="601"/>
                      </a:cubicBezTo>
                      <a:cubicBezTo>
                        <a:pt x="1467" y="599"/>
                        <a:pt x="1467" y="598"/>
                        <a:pt x="1468" y="596"/>
                      </a:cubicBezTo>
                      <a:cubicBezTo>
                        <a:pt x="1470" y="593"/>
                        <a:pt x="1472" y="591"/>
                        <a:pt x="1475" y="590"/>
                      </a:cubicBezTo>
                      <a:cubicBezTo>
                        <a:pt x="1477" y="590"/>
                        <a:pt x="1478" y="590"/>
                        <a:pt x="1480" y="590"/>
                      </a:cubicBezTo>
                      <a:cubicBezTo>
                        <a:pt x="1480" y="590"/>
                        <a:pt x="1481" y="590"/>
                        <a:pt x="1482" y="591"/>
                      </a:cubicBezTo>
                      <a:cubicBezTo>
                        <a:pt x="1485" y="592"/>
                        <a:pt x="1486" y="594"/>
                        <a:pt x="1486" y="597"/>
                      </a:cubicBezTo>
                      <a:cubicBezTo>
                        <a:pt x="1486" y="599"/>
                        <a:pt x="1485" y="601"/>
                        <a:pt x="1484" y="601"/>
                      </a:cubicBezTo>
                      <a:cubicBezTo>
                        <a:pt x="1483" y="601"/>
                        <a:pt x="1483" y="601"/>
                        <a:pt x="1483" y="601"/>
                      </a:cubicBezTo>
                      <a:cubicBezTo>
                        <a:pt x="1484" y="601"/>
                        <a:pt x="1484" y="601"/>
                        <a:pt x="1484" y="601"/>
                      </a:cubicBezTo>
                      <a:cubicBezTo>
                        <a:pt x="1485" y="601"/>
                        <a:pt x="1486" y="599"/>
                        <a:pt x="1486" y="597"/>
                      </a:cubicBezTo>
                      <a:cubicBezTo>
                        <a:pt x="1486" y="595"/>
                        <a:pt x="1484" y="593"/>
                        <a:pt x="1482" y="592"/>
                      </a:cubicBezTo>
                      <a:cubicBezTo>
                        <a:pt x="1481" y="591"/>
                        <a:pt x="1480" y="591"/>
                        <a:pt x="1479" y="591"/>
                      </a:cubicBezTo>
                      <a:cubicBezTo>
                        <a:pt x="1478" y="591"/>
                        <a:pt x="1477" y="591"/>
                        <a:pt x="1475" y="591"/>
                      </a:cubicBezTo>
                      <a:cubicBezTo>
                        <a:pt x="1473" y="592"/>
                        <a:pt x="1471" y="594"/>
                        <a:pt x="1469" y="597"/>
                      </a:cubicBezTo>
                      <a:cubicBezTo>
                        <a:pt x="1469" y="598"/>
                        <a:pt x="1469" y="600"/>
                        <a:pt x="1469" y="601"/>
                      </a:cubicBezTo>
                      <a:cubicBezTo>
                        <a:pt x="1469" y="605"/>
                        <a:pt x="1470" y="607"/>
                        <a:pt x="1473" y="610"/>
                      </a:cubicBezTo>
                      <a:cubicBezTo>
                        <a:pt x="1478" y="615"/>
                        <a:pt x="1486" y="613"/>
                        <a:pt x="1491" y="607"/>
                      </a:cubicBezTo>
                      <a:cubicBezTo>
                        <a:pt x="1493" y="604"/>
                        <a:pt x="1494" y="602"/>
                        <a:pt x="1495" y="599"/>
                      </a:cubicBezTo>
                      <a:cubicBezTo>
                        <a:pt x="1495" y="596"/>
                        <a:pt x="1495" y="593"/>
                        <a:pt x="1494" y="590"/>
                      </a:cubicBezTo>
                      <a:cubicBezTo>
                        <a:pt x="1494" y="586"/>
                        <a:pt x="1492" y="583"/>
                        <a:pt x="1490" y="581"/>
                      </a:cubicBezTo>
                      <a:cubicBezTo>
                        <a:pt x="1488" y="576"/>
                        <a:pt x="1484" y="573"/>
                        <a:pt x="1479" y="570"/>
                      </a:cubicBezTo>
                      <a:cubicBezTo>
                        <a:pt x="1471" y="565"/>
                        <a:pt x="1460" y="562"/>
                        <a:pt x="1450" y="561"/>
                      </a:cubicBezTo>
                      <a:cubicBezTo>
                        <a:pt x="1424" y="562"/>
                        <a:pt x="1403" y="583"/>
                        <a:pt x="1383" y="599"/>
                      </a:cubicBezTo>
                      <a:cubicBezTo>
                        <a:pt x="1386" y="596"/>
                        <a:pt x="1390" y="594"/>
                        <a:pt x="1394" y="592"/>
                      </a:cubicBezTo>
                      <a:cubicBezTo>
                        <a:pt x="1407" y="586"/>
                        <a:pt x="1426" y="587"/>
                        <a:pt x="1435" y="600"/>
                      </a:cubicBezTo>
                      <a:cubicBezTo>
                        <a:pt x="1440" y="608"/>
                        <a:pt x="1441" y="618"/>
                        <a:pt x="1451" y="621"/>
                      </a:cubicBezTo>
                      <a:cubicBezTo>
                        <a:pt x="1447" y="628"/>
                        <a:pt x="1434" y="629"/>
                        <a:pt x="1425" y="621"/>
                      </a:cubicBezTo>
                      <a:cubicBezTo>
                        <a:pt x="1416" y="613"/>
                        <a:pt x="1410" y="595"/>
                        <a:pt x="1395" y="598"/>
                      </a:cubicBezTo>
                      <a:cubicBezTo>
                        <a:pt x="1387" y="599"/>
                        <a:pt x="1379" y="605"/>
                        <a:pt x="1375" y="605"/>
                      </a:cubicBezTo>
                      <a:cubicBezTo>
                        <a:pt x="1376" y="604"/>
                        <a:pt x="1376" y="604"/>
                        <a:pt x="1376" y="604"/>
                      </a:cubicBezTo>
                      <a:cubicBezTo>
                        <a:pt x="1376" y="605"/>
                        <a:pt x="1375" y="605"/>
                        <a:pt x="1374" y="605"/>
                      </a:cubicBezTo>
                      <a:cubicBezTo>
                        <a:pt x="1361" y="615"/>
                        <a:pt x="1350" y="622"/>
                        <a:pt x="1333" y="625"/>
                      </a:cubicBezTo>
                      <a:cubicBezTo>
                        <a:pt x="1319" y="627"/>
                        <a:pt x="1307" y="627"/>
                        <a:pt x="1294" y="622"/>
                      </a:cubicBezTo>
                      <a:cubicBezTo>
                        <a:pt x="1284" y="618"/>
                        <a:pt x="1277" y="611"/>
                        <a:pt x="1271" y="603"/>
                      </a:cubicBezTo>
                      <a:cubicBezTo>
                        <a:pt x="1261" y="586"/>
                        <a:pt x="1260" y="562"/>
                        <a:pt x="1263" y="539"/>
                      </a:cubicBezTo>
                      <a:cubicBezTo>
                        <a:pt x="1265" y="531"/>
                        <a:pt x="1267" y="523"/>
                        <a:pt x="1270" y="515"/>
                      </a:cubicBezTo>
                      <a:cubicBezTo>
                        <a:pt x="1275" y="500"/>
                        <a:pt x="1284" y="488"/>
                        <a:pt x="1286" y="472"/>
                      </a:cubicBezTo>
                      <a:cubicBezTo>
                        <a:pt x="1287" y="465"/>
                        <a:pt x="1286" y="456"/>
                        <a:pt x="1282" y="450"/>
                      </a:cubicBezTo>
                      <a:cubicBezTo>
                        <a:pt x="1279" y="447"/>
                        <a:pt x="1273" y="444"/>
                        <a:pt x="1269" y="447"/>
                      </a:cubicBezTo>
                      <a:cubicBezTo>
                        <a:pt x="1268" y="448"/>
                        <a:pt x="1268" y="450"/>
                        <a:pt x="1268" y="451"/>
                      </a:cubicBezTo>
                      <a:cubicBezTo>
                        <a:pt x="1269" y="453"/>
                        <a:pt x="1270" y="454"/>
                        <a:pt x="1272" y="453"/>
                      </a:cubicBezTo>
                      <a:cubicBezTo>
                        <a:pt x="1273" y="453"/>
                        <a:pt x="1274" y="452"/>
                        <a:pt x="1274" y="452"/>
                      </a:cubicBezTo>
                      <a:cubicBezTo>
                        <a:pt x="1275" y="450"/>
                        <a:pt x="1274" y="449"/>
                        <a:pt x="1272" y="449"/>
                      </a:cubicBezTo>
                      <a:cubicBezTo>
                        <a:pt x="1272" y="449"/>
                        <a:pt x="1271" y="449"/>
                        <a:pt x="1270" y="450"/>
                      </a:cubicBezTo>
                      <a:cubicBezTo>
                        <a:pt x="1270" y="449"/>
                        <a:pt x="1271" y="448"/>
                        <a:pt x="1272" y="448"/>
                      </a:cubicBezTo>
                      <a:cubicBezTo>
                        <a:pt x="1274" y="447"/>
                        <a:pt x="1275" y="448"/>
                        <a:pt x="1276" y="449"/>
                      </a:cubicBezTo>
                      <a:cubicBezTo>
                        <a:pt x="1277" y="452"/>
                        <a:pt x="1276" y="455"/>
                        <a:pt x="1274" y="456"/>
                      </a:cubicBezTo>
                      <a:cubicBezTo>
                        <a:pt x="1272" y="457"/>
                        <a:pt x="1270" y="457"/>
                        <a:pt x="1268" y="456"/>
                      </a:cubicBezTo>
                      <a:cubicBezTo>
                        <a:pt x="1266" y="456"/>
                        <a:pt x="1265" y="454"/>
                        <a:pt x="1265" y="452"/>
                      </a:cubicBezTo>
                      <a:cubicBezTo>
                        <a:pt x="1264" y="450"/>
                        <a:pt x="1265" y="447"/>
                        <a:pt x="1267" y="445"/>
                      </a:cubicBezTo>
                      <a:cubicBezTo>
                        <a:pt x="1271" y="442"/>
                        <a:pt x="1277" y="444"/>
                        <a:pt x="1280" y="447"/>
                      </a:cubicBezTo>
                      <a:cubicBezTo>
                        <a:pt x="1282" y="448"/>
                        <a:pt x="1284" y="450"/>
                        <a:pt x="1285" y="453"/>
                      </a:cubicBezTo>
                      <a:cubicBezTo>
                        <a:pt x="1282" y="442"/>
                        <a:pt x="1275" y="436"/>
                        <a:pt x="1266" y="433"/>
                      </a:cubicBezTo>
                      <a:cubicBezTo>
                        <a:pt x="1260" y="432"/>
                        <a:pt x="1254" y="432"/>
                        <a:pt x="1249" y="435"/>
                      </a:cubicBezTo>
                      <a:cubicBezTo>
                        <a:pt x="1249" y="435"/>
                        <a:pt x="1249" y="435"/>
                        <a:pt x="1249" y="435"/>
                      </a:cubicBezTo>
                      <a:cubicBezTo>
                        <a:pt x="1254" y="433"/>
                        <a:pt x="1260" y="436"/>
                        <a:pt x="1259" y="444"/>
                      </a:cubicBezTo>
                      <a:cubicBezTo>
                        <a:pt x="1258" y="450"/>
                        <a:pt x="1249" y="458"/>
                        <a:pt x="1258" y="469"/>
                      </a:cubicBezTo>
                      <a:close/>
                      <a:moveTo>
                        <a:pt x="1225" y="108"/>
                      </a:moveTo>
                      <a:cubicBezTo>
                        <a:pt x="1215" y="135"/>
                        <a:pt x="1228" y="155"/>
                        <a:pt x="1227" y="168"/>
                      </a:cubicBezTo>
                      <a:cubicBezTo>
                        <a:pt x="1227" y="183"/>
                        <a:pt x="1210" y="183"/>
                        <a:pt x="1206" y="167"/>
                      </a:cubicBezTo>
                      <a:cubicBezTo>
                        <a:pt x="1203" y="149"/>
                        <a:pt x="1212" y="125"/>
                        <a:pt x="1225" y="108"/>
                      </a:cubicBezTo>
                      <a:close/>
                      <a:moveTo>
                        <a:pt x="1105" y="190"/>
                      </a:moveTo>
                      <a:cubicBezTo>
                        <a:pt x="1093" y="192"/>
                        <a:pt x="1067" y="184"/>
                        <a:pt x="1058" y="171"/>
                      </a:cubicBezTo>
                      <a:cubicBezTo>
                        <a:pt x="1048" y="158"/>
                        <a:pt x="1056" y="147"/>
                        <a:pt x="1069" y="160"/>
                      </a:cubicBezTo>
                      <a:cubicBezTo>
                        <a:pt x="1080" y="169"/>
                        <a:pt x="1091" y="188"/>
                        <a:pt x="1105" y="190"/>
                      </a:cubicBezTo>
                      <a:close/>
                      <a:moveTo>
                        <a:pt x="1220" y="265"/>
                      </a:moveTo>
                      <a:cubicBezTo>
                        <a:pt x="1221" y="264"/>
                        <a:pt x="1222" y="261"/>
                        <a:pt x="1220" y="260"/>
                      </a:cubicBezTo>
                      <a:cubicBezTo>
                        <a:pt x="1219" y="258"/>
                        <a:pt x="1216" y="258"/>
                        <a:pt x="1215" y="259"/>
                      </a:cubicBezTo>
                      <a:cubicBezTo>
                        <a:pt x="1213" y="261"/>
                        <a:pt x="1213" y="263"/>
                        <a:pt x="1214" y="265"/>
                      </a:cubicBezTo>
                      <a:cubicBezTo>
                        <a:pt x="1216" y="266"/>
                        <a:pt x="1218" y="267"/>
                        <a:pt x="1220" y="265"/>
                      </a:cubicBezTo>
                      <a:close/>
                      <a:moveTo>
                        <a:pt x="1176" y="217"/>
                      </a:moveTo>
                      <a:cubicBezTo>
                        <a:pt x="1185" y="213"/>
                        <a:pt x="1189" y="225"/>
                        <a:pt x="1191" y="229"/>
                      </a:cubicBezTo>
                      <a:cubicBezTo>
                        <a:pt x="1192" y="232"/>
                        <a:pt x="1194" y="233"/>
                        <a:pt x="1197" y="234"/>
                      </a:cubicBezTo>
                      <a:cubicBezTo>
                        <a:pt x="1193" y="235"/>
                        <a:pt x="1184" y="235"/>
                        <a:pt x="1180" y="233"/>
                      </a:cubicBezTo>
                      <a:cubicBezTo>
                        <a:pt x="1174" y="231"/>
                        <a:pt x="1171" y="225"/>
                        <a:pt x="1174" y="218"/>
                      </a:cubicBezTo>
                      <a:cubicBezTo>
                        <a:pt x="1175" y="222"/>
                        <a:pt x="1178" y="226"/>
                        <a:pt x="1182" y="227"/>
                      </a:cubicBezTo>
                      <a:cubicBezTo>
                        <a:pt x="1180" y="226"/>
                        <a:pt x="1177" y="221"/>
                        <a:pt x="1176" y="217"/>
                      </a:cubicBezTo>
                      <a:close/>
                      <a:moveTo>
                        <a:pt x="1199" y="269"/>
                      </a:moveTo>
                      <a:cubicBezTo>
                        <a:pt x="1202" y="267"/>
                        <a:pt x="1202" y="262"/>
                        <a:pt x="1200" y="259"/>
                      </a:cubicBezTo>
                      <a:cubicBezTo>
                        <a:pt x="1197" y="255"/>
                        <a:pt x="1192" y="255"/>
                        <a:pt x="1189" y="258"/>
                      </a:cubicBezTo>
                      <a:cubicBezTo>
                        <a:pt x="1186" y="261"/>
                        <a:pt x="1185" y="265"/>
                        <a:pt x="1188" y="268"/>
                      </a:cubicBezTo>
                      <a:cubicBezTo>
                        <a:pt x="1191" y="272"/>
                        <a:pt x="1196" y="272"/>
                        <a:pt x="1199" y="269"/>
                      </a:cubicBezTo>
                      <a:close/>
                      <a:moveTo>
                        <a:pt x="1211" y="270"/>
                      </a:moveTo>
                      <a:cubicBezTo>
                        <a:pt x="1213" y="268"/>
                        <a:pt x="1213" y="265"/>
                        <a:pt x="1212" y="263"/>
                      </a:cubicBezTo>
                      <a:cubicBezTo>
                        <a:pt x="1210" y="261"/>
                        <a:pt x="1207" y="260"/>
                        <a:pt x="1205" y="262"/>
                      </a:cubicBezTo>
                      <a:cubicBezTo>
                        <a:pt x="1203" y="264"/>
                        <a:pt x="1202" y="267"/>
                        <a:pt x="1204" y="269"/>
                      </a:cubicBezTo>
                      <a:cubicBezTo>
                        <a:pt x="1206" y="271"/>
                        <a:pt x="1209" y="271"/>
                        <a:pt x="1211" y="270"/>
                      </a:cubicBezTo>
                      <a:close/>
                      <a:moveTo>
                        <a:pt x="1125" y="192"/>
                      </a:moveTo>
                      <a:cubicBezTo>
                        <a:pt x="1128" y="192"/>
                        <a:pt x="1131" y="191"/>
                        <a:pt x="1134" y="189"/>
                      </a:cubicBezTo>
                      <a:cubicBezTo>
                        <a:pt x="1136" y="187"/>
                        <a:pt x="1138" y="183"/>
                        <a:pt x="1136" y="178"/>
                      </a:cubicBezTo>
                      <a:cubicBezTo>
                        <a:pt x="1135" y="173"/>
                        <a:pt x="1129" y="171"/>
                        <a:pt x="1125" y="171"/>
                      </a:cubicBezTo>
                      <a:cubicBezTo>
                        <a:pt x="1117" y="172"/>
                        <a:pt x="1118" y="179"/>
                        <a:pt x="1115" y="183"/>
                      </a:cubicBezTo>
                      <a:cubicBezTo>
                        <a:pt x="1112" y="187"/>
                        <a:pt x="1105" y="187"/>
                        <a:pt x="1098" y="184"/>
                      </a:cubicBezTo>
                      <a:cubicBezTo>
                        <a:pt x="1091" y="181"/>
                        <a:pt x="1087" y="173"/>
                        <a:pt x="1088" y="165"/>
                      </a:cubicBezTo>
                      <a:cubicBezTo>
                        <a:pt x="1089" y="160"/>
                        <a:pt x="1092" y="156"/>
                        <a:pt x="1098" y="157"/>
                      </a:cubicBezTo>
                      <a:cubicBezTo>
                        <a:pt x="1094" y="160"/>
                        <a:pt x="1095" y="168"/>
                        <a:pt x="1102" y="168"/>
                      </a:cubicBezTo>
                      <a:cubicBezTo>
                        <a:pt x="1105" y="169"/>
                        <a:pt x="1112" y="166"/>
                        <a:pt x="1120" y="163"/>
                      </a:cubicBezTo>
                      <a:cubicBezTo>
                        <a:pt x="1127" y="160"/>
                        <a:pt x="1135" y="159"/>
                        <a:pt x="1141" y="160"/>
                      </a:cubicBezTo>
                      <a:cubicBezTo>
                        <a:pt x="1154" y="164"/>
                        <a:pt x="1161" y="180"/>
                        <a:pt x="1155" y="192"/>
                      </a:cubicBezTo>
                      <a:cubicBezTo>
                        <a:pt x="1151" y="198"/>
                        <a:pt x="1145" y="201"/>
                        <a:pt x="1139" y="204"/>
                      </a:cubicBezTo>
                      <a:cubicBezTo>
                        <a:pt x="1132" y="206"/>
                        <a:pt x="1113" y="208"/>
                        <a:pt x="1107" y="215"/>
                      </a:cubicBezTo>
                      <a:cubicBezTo>
                        <a:pt x="1103" y="220"/>
                        <a:pt x="1106" y="226"/>
                        <a:pt x="1110" y="227"/>
                      </a:cubicBezTo>
                      <a:cubicBezTo>
                        <a:pt x="1106" y="231"/>
                        <a:pt x="1098" y="229"/>
                        <a:pt x="1095" y="224"/>
                      </a:cubicBezTo>
                      <a:cubicBezTo>
                        <a:pt x="1089" y="214"/>
                        <a:pt x="1094" y="198"/>
                        <a:pt x="1107" y="192"/>
                      </a:cubicBezTo>
                      <a:cubicBezTo>
                        <a:pt x="1112" y="190"/>
                        <a:pt x="1118" y="191"/>
                        <a:pt x="1125" y="192"/>
                      </a:cubicBezTo>
                      <a:close/>
                      <a:moveTo>
                        <a:pt x="1036" y="96"/>
                      </a:moveTo>
                      <a:cubicBezTo>
                        <a:pt x="1038" y="94"/>
                        <a:pt x="1040" y="94"/>
                        <a:pt x="1042" y="95"/>
                      </a:cubicBezTo>
                      <a:cubicBezTo>
                        <a:pt x="1044" y="97"/>
                        <a:pt x="1044" y="99"/>
                        <a:pt x="1042" y="101"/>
                      </a:cubicBezTo>
                      <a:cubicBezTo>
                        <a:pt x="1041" y="103"/>
                        <a:pt x="1038" y="103"/>
                        <a:pt x="1036" y="101"/>
                      </a:cubicBezTo>
                      <a:cubicBezTo>
                        <a:pt x="1035" y="100"/>
                        <a:pt x="1035" y="97"/>
                        <a:pt x="1036" y="96"/>
                      </a:cubicBezTo>
                      <a:close/>
                      <a:moveTo>
                        <a:pt x="1040" y="88"/>
                      </a:moveTo>
                      <a:cubicBezTo>
                        <a:pt x="1041" y="87"/>
                        <a:pt x="1043" y="87"/>
                        <a:pt x="1044" y="88"/>
                      </a:cubicBezTo>
                      <a:cubicBezTo>
                        <a:pt x="1046" y="89"/>
                        <a:pt x="1046" y="91"/>
                        <a:pt x="1045" y="93"/>
                      </a:cubicBezTo>
                      <a:cubicBezTo>
                        <a:pt x="1043" y="94"/>
                        <a:pt x="1041" y="94"/>
                        <a:pt x="1040" y="93"/>
                      </a:cubicBezTo>
                      <a:cubicBezTo>
                        <a:pt x="1039" y="92"/>
                        <a:pt x="1039" y="90"/>
                        <a:pt x="1040" y="88"/>
                      </a:cubicBezTo>
                      <a:close/>
                      <a:moveTo>
                        <a:pt x="1036" y="106"/>
                      </a:moveTo>
                      <a:cubicBezTo>
                        <a:pt x="1039" y="103"/>
                        <a:pt x="1043" y="103"/>
                        <a:pt x="1045" y="105"/>
                      </a:cubicBezTo>
                      <a:cubicBezTo>
                        <a:pt x="1048" y="108"/>
                        <a:pt x="1048" y="112"/>
                        <a:pt x="1046" y="114"/>
                      </a:cubicBezTo>
                      <a:cubicBezTo>
                        <a:pt x="1044" y="117"/>
                        <a:pt x="1039" y="117"/>
                        <a:pt x="1037" y="115"/>
                      </a:cubicBezTo>
                      <a:cubicBezTo>
                        <a:pt x="1034" y="113"/>
                        <a:pt x="1034" y="109"/>
                        <a:pt x="1036" y="106"/>
                      </a:cubicBezTo>
                      <a:close/>
                      <a:moveTo>
                        <a:pt x="1126" y="190"/>
                      </a:moveTo>
                      <a:cubicBezTo>
                        <a:pt x="1131" y="190"/>
                        <a:pt x="1135" y="187"/>
                        <a:pt x="1135" y="182"/>
                      </a:cubicBezTo>
                      <a:cubicBezTo>
                        <a:pt x="1136" y="174"/>
                        <a:pt x="1125" y="171"/>
                        <a:pt x="1121" y="176"/>
                      </a:cubicBezTo>
                      <a:cubicBezTo>
                        <a:pt x="1117" y="180"/>
                        <a:pt x="1118" y="185"/>
                        <a:pt x="1111" y="188"/>
                      </a:cubicBezTo>
                      <a:cubicBezTo>
                        <a:pt x="1118" y="186"/>
                        <a:pt x="1120" y="189"/>
                        <a:pt x="1126" y="190"/>
                      </a:cubicBezTo>
                      <a:close/>
                      <a:moveTo>
                        <a:pt x="1159" y="179"/>
                      </a:moveTo>
                      <a:cubicBezTo>
                        <a:pt x="1160" y="171"/>
                        <a:pt x="1154" y="163"/>
                        <a:pt x="1149" y="161"/>
                      </a:cubicBezTo>
                      <a:cubicBezTo>
                        <a:pt x="1150" y="153"/>
                        <a:pt x="1167" y="151"/>
                        <a:pt x="1171" y="163"/>
                      </a:cubicBezTo>
                      <a:cubicBezTo>
                        <a:pt x="1173" y="171"/>
                        <a:pt x="1167" y="179"/>
                        <a:pt x="1159" y="179"/>
                      </a:cubicBezTo>
                      <a:close/>
                      <a:moveTo>
                        <a:pt x="1037" y="172"/>
                      </a:moveTo>
                      <a:cubicBezTo>
                        <a:pt x="1051" y="175"/>
                        <a:pt x="1045" y="194"/>
                        <a:pt x="1044" y="200"/>
                      </a:cubicBezTo>
                      <a:cubicBezTo>
                        <a:pt x="1043" y="205"/>
                        <a:pt x="1044" y="209"/>
                        <a:pt x="1047" y="212"/>
                      </a:cubicBezTo>
                      <a:cubicBezTo>
                        <a:pt x="1042" y="211"/>
                        <a:pt x="1030" y="202"/>
                        <a:pt x="1026" y="196"/>
                      </a:cubicBezTo>
                      <a:cubicBezTo>
                        <a:pt x="1021" y="188"/>
                        <a:pt x="1022" y="178"/>
                        <a:pt x="1032" y="172"/>
                      </a:cubicBezTo>
                      <a:cubicBezTo>
                        <a:pt x="1030" y="177"/>
                        <a:pt x="1031" y="185"/>
                        <a:pt x="1034" y="189"/>
                      </a:cubicBezTo>
                      <a:cubicBezTo>
                        <a:pt x="1033" y="187"/>
                        <a:pt x="1034" y="178"/>
                        <a:pt x="1037" y="172"/>
                      </a:cubicBezTo>
                      <a:close/>
                      <a:moveTo>
                        <a:pt x="1170" y="141"/>
                      </a:moveTo>
                      <a:cubicBezTo>
                        <a:pt x="1137" y="135"/>
                        <a:pt x="1125" y="110"/>
                        <a:pt x="1112" y="102"/>
                      </a:cubicBezTo>
                      <a:cubicBezTo>
                        <a:pt x="1097" y="94"/>
                        <a:pt x="1087" y="111"/>
                        <a:pt x="1100" y="124"/>
                      </a:cubicBezTo>
                      <a:cubicBezTo>
                        <a:pt x="1115" y="138"/>
                        <a:pt x="1144" y="144"/>
                        <a:pt x="1170" y="141"/>
                      </a:cubicBezTo>
                      <a:close/>
                      <a:moveTo>
                        <a:pt x="1235" y="249"/>
                      </a:moveTo>
                      <a:cubicBezTo>
                        <a:pt x="1231" y="249"/>
                        <a:pt x="1228" y="249"/>
                        <a:pt x="1224" y="249"/>
                      </a:cubicBezTo>
                      <a:cubicBezTo>
                        <a:pt x="1213" y="247"/>
                        <a:pt x="1202" y="241"/>
                        <a:pt x="1195" y="230"/>
                      </a:cubicBezTo>
                      <a:cubicBezTo>
                        <a:pt x="1188" y="218"/>
                        <a:pt x="1189" y="200"/>
                        <a:pt x="1200" y="190"/>
                      </a:cubicBezTo>
                      <a:cubicBezTo>
                        <a:pt x="1205" y="186"/>
                        <a:pt x="1211" y="184"/>
                        <a:pt x="1217" y="185"/>
                      </a:cubicBezTo>
                      <a:cubicBezTo>
                        <a:pt x="1221" y="185"/>
                        <a:pt x="1225" y="186"/>
                        <a:pt x="1228" y="189"/>
                      </a:cubicBezTo>
                      <a:cubicBezTo>
                        <a:pt x="1231" y="193"/>
                        <a:pt x="1233" y="198"/>
                        <a:pt x="1231" y="203"/>
                      </a:cubicBezTo>
                      <a:cubicBezTo>
                        <a:pt x="1230" y="207"/>
                        <a:pt x="1228" y="210"/>
                        <a:pt x="1224" y="211"/>
                      </a:cubicBezTo>
                      <a:cubicBezTo>
                        <a:pt x="1218" y="214"/>
                        <a:pt x="1210" y="211"/>
                        <a:pt x="1207" y="205"/>
                      </a:cubicBezTo>
                      <a:cubicBezTo>
                        <a:pt x="1204" y="198"/>
                        <a:pt x="1207" y="191"/>
                        <a:pt x="1214" y="188"/>
                      </a:cubicBezTo>
                      <a:cubicBezTo>
                        <a:pt x="1219" y="186"/>
                        <a:pt x="1225" y="187"/>
                        <a:pt x="1229" y="191"/>
                      </a:cubicBezTo>
                      <a:cubicBezTo>
                        <a:pt x="1228" y="190"/>
                        <a:pt x="1228" y="190"/>
                        <a:pt x="1227" y="189"/>
                      </a:cubicBezTo>
                      <a:cubicBezTo>
                        <a:pt x="1224" y="187"/>
                        <a:pt x="1221" y="185"/>
                        <a:pt x="1217" y="185"/>
                      </a:cubicBezTo>
                      <a:cubicBezTo>
                        <a:pt x="1211" y="185"/>
                        <a:pt x="1205" y="187"/>
                        <a:pt x="1201" y="191"/>
                      </a:cubicBezTo>
                      <a:cubicBezTo>
                        <a:pt x="1190" y="201"/>
                        <a:pt x="1190" y="218"/>
                        <a:pt x="1197" y="229"/>
                      </a:cubicBezTo>
                      <a:cubicBezTo>
                        <a:pt x="1204" y="240"/>
                        <a:pt x="1215" y="246"/>
                        <a:pt x="1227" y="246"/>
                      </a:cubicBezTo>
                      <a:cubicBezTo>
                        <a:pt x="1230" y="247"/>
                        <a:pt x="1233" y="246"/>
                        <a:pt x="1235" y="246"/>
                      </a:cubicBezTo>
                      <a:lnTo>
                        <a:pt x="1235" y="249"/>
                      </a:lnTo>
                      <a:close/>
                      <a:moveTo>
                        <a:pt x="1272" y="213"/>
                      </a:moveTo>
                      <a:cubicBezTo>
                        <a:pt x="1287" y="211"/>
                        <a:pt x="1301" y="217"/>
                        <a:pt x="1308" y="233"/>
                      </a:cubicBezTo>
                      <a:cubicBezTo>
                        <a:pt x="1310" y="239"/>
                        <a:pt x="1311" y="244"/>
                        <a:pt x="1310" y="251"/>
                      </a:cubicBezTo>
                      <a:cubicBezTo>
                        <a:pt x="1308" y="256"/>
                        <a:pt x="1306" y="260"/>
                        <a:pt x="1302" y="263"/>
                      </a:cubicBezTo>
                      <a:cubicBezTo>
                        <a:pt x="1297" y="267"/>
                        <a:pt x="1291" y="268"/>
                        <a:pt x="1285" y="265"/>
                      </a:cubicBezTo>
                      <a:cubicBezTo>
                        <a:pt x="1281" y="264"/>
                        <a:pt x="1278" y="262"/>
                        <a:pt x="1277" y="258"/>
                      </a:cubicBezTo>
                      <a:cubicBezTo>
                        <a:pt x="1275" y="252"/>
                        <a:pt x="1276" y="247"/>
                        <a:pt x="1281" y="243"/>
                      </a:cubicBezTo>
                      <a:cubicBezTo>
                        <a:pt x="1282" y="241"/>
                        <a:pt x="1285" y="240"/>
                        <a:pt x="1288" y="240"/>
                      </a:cubicBezTo>
                      <a:cubicBezTo>
                        <a:pt x="1294" y="239"/>
                        <a:pt x="1299" y="244"/>
                        <a:pt x="1299" y="250"/>
                      </a:cubicBezTo>
                      <a:cubicBezTo>
                        <a:pt x="1299" y="256"/>
                        <a:pt x="1295" y="261"/>
                        <a:pt x="1289" y="261"/>
                      </a:cubicBezTo>
                      <a:cubicBezTo>
                        <a:pt x="1283" y="261"/>
                        <a:pt x="1278" y="257"/>
                        <a:pt x="1278" y="251"/>
                      </a:cubicBezTo>
                      <a:cubicBezTo>
                        <a:pt x="1278" y="249"/>
                        <a:pt x="1278" y="247"/>
                        <a:pt x="1279" y="246"/>
                      </a:cubicBezTo>
                      <a:cubicBezTo>
                        <a:pt x="1278" y="246"/>
                        <a:pt x="1278" y="246"/>
                        <a:pt x="1278" y="246"/>
                      </a:cubicBezTo>
                      <a:cubicBezTo>
                        <a:pt x="1276" y="250"/>
                        <a:pt x="1276" y="254"/>
                        <a:pt x="1277" y="258"/>
                      </a:cubicBezTo>
                      <a:cubicBezTo>
                        <a:pt x="1279" y="261"/>
                        <a:pt x="1281" y="263"/>
                        <a:pt x="1285" y="265"/>
                      </a:cubicBezTo>
                      <a:cubicBezTo>
                        <a:pt x="1291" y="267"/>
                        <a:pt x="1296" y="266"/>
                        <a:pt x="1301" y="262"/>
                      </a:cubicBezTo>
                      <a:cubicBezTo>
                        <a:pt x="1305" y="259"/>
                        <a:pt x="1307" y="255"/>
                        <a:pt x="1308" y="250"/>
                      </a:cubicBezTo>
                      <a:cubicBezTo>
                        <a:pt x="1309" y="244"/>
                        <a:pt x="1309" y="239"/>
                        <a:pt x="1306" y="234"/>
                      </a:cubicBezTo>
                      <a:cubicBezTo>
                        <a:pt x="1300" y="218"/>
                        <a:pt x="1285" y="213"/>
                        <a:pt x="1272" y="216"/>
                      </a:cubicBezTo>
                      <a:lnTo>
                        <a:pt x="1272" y="213"/>
                      </a:lnTo>
                      <a:close/>
                      <a:moveTo>
                        <a:pt x="1533" y="275"/>
                      </a:moveTo>
                      <a:cubicBezTo>
                        <a:pt x="1534" y="278"/>
                        <a:pt x="1533" y="282"/>
                        <a:pt x="1530" y="283"/>
                      </a:cubicBezTo>
                      <a:cubicBezTo>
                        <a:pt x="1526" y="285"/>
                        <a:pt x="1523" y="283"/>
                        <a:pt x="1521" y="280"/>
                      </a:cubicBezTo>
                      <a:cubicBezTo>
                        <a:pt x="1520" y="277"/>
                        <a:pt x="1521" y="273"/>
                        <a:pt x="1524" y="272"/>
                      </a:cubicBezTo>
                      <a:cubicBezTo>
                        <a:pt x="1527" y="270"/>
                        <a:pt x="1531" y="272"/>
                        <a:pt x="1533" y="275"/>
                      </a:cubicBezTo>
                      <a:close/>
                      <a:moveTo>
                        <a:pt x="1541" y="284"/>
                      </a:moveTo>
                      <a:cubicBezTo>
                        <a:pt x="1542" y="287"/>
                        <a:pt x="1541" y="290"/>
                        <a:pt x="1538" y="291"/>
                      </a:cubicBezTo>
                      <a:cubicBezTo>
                        <a:pt x="1536" y="292"/>
                        <a:pt x="1533" y="291"/>
                        <a:pt x="1532" y="289"/>
                      </a:cubicBezTo>
                      <a:cubicBezTo>
                        <a:pt x="1530" y="286"/>
                        <a:pt x="1532" y="283"/>
                        <a:pt x="1534" y="282"/>
                      </a:cubicBezTo>
                      <a:cubicBezTo>
                        <a:pt x="1536" y="281"/>
                        <a:pt x="1539" y="282"/>
                        <a:pt x="1541" y="284"/>
                      </a:cubicBezTo>
                      <a:close/>
                      <a:moveTo>
                        <a:pt x="1518" y="269"/>
                      </a:moveTo>
                      <a:cubicBezTo>
                        <a:pt x="1520" y="274"/>
                        <a:pt x="1518" y="279"/>
                        <a:pt x="1513" y="282"/>
                      </a:cubicBezTo>
                      <a:cubicBezTo>
                        <a:pt x="1508" y="284"/>
                        <a:pt x="1503" y="282"/>
                        <a:pt x="1500" y="277"/>
                      </a:cubicBezTo>
                      <a:cubicBezTo>
                        <a:pt x="1498" y="272"/>
                        <a:pt x="1500" y="266"/>
                        <a:pt x="1505" y="264"/>
                      </a:cubicBezTo>
                      <a:cubicBezTo>
                        <a:pt x="1510" y="262"/>
                        <a:pt x="1516" y="264"/>
                        <a:pt x="1518" y="269"/>
                      </a:cubicBezTo>
                      <a:close/>
                      <a:moveTo>
                        <a:pt x="1393" y="481"/>
                      </a:moveTo>
                      <a:cubicBezTo>
                        <a:pt x="1408" y="483"/>
                        <a:pt x="1430" y="473"/>
                        <a:pt x="1439" y="460"/>
                      </a:cubicBezTo>
                      <a:cubicBezTo>
                        <a:pt x="1448" y="446"/>
                        <a:pt x="1438" y="434"/>
                        <a:pt x="1425" y="447"/>
                      </a:cubicBezTo>
                      <a:cubicBezTo>
                        <a:pt x="1415" y="457"/>
                        <a:pt x="1407" y="478"/>
                        <a:pt x="1393" y="481"/>
                      </a:cubicBezTo>
                      <a:close/>
                      <a:moveTo>
                        <a:pt x="1287" y="300"/>
                      </a:moveTo>
                      <a:cubicBezTo>
                        <a:pt x="1263" y="306"/>
                        <a:pt x="1237" y="333"/>
                        <a:pt x="1240" y="352"/>
                      </a:cubicBezTo>
                      <a:cubicBezTo>
                        <a:pt x="1244" y="373"/>
                        <a:pt x="1264" y="369"/>
                        <a:pt x="1261" y="351"/>
                      </a:cubicBezTo>
                      <a:cubicBezTo>
                        <a:pt x="1260" y="342"/>
                        <a:pt x="1264" y="314"/>
                        <a:pt x="1287" y="300"/>
                      </a:cubicBezTo>
                      <a:close/>
                      <a:moveTo>
                        <a:pt x="1274" y="299"/>
                      </a:moveTo>
                      <a:cubicBezTo>
                        <a:pt x="1266" y="304"/>
                        <a:pt x="1256" y="303"/>
                        <a:pt x="1247" y="301"/>
                      </a:cubicBezTo>
                      <a:cubicBezTo>
                        <a:pt x="1228" y="295"/>
                        <a:pt x="1211" y="275"/>
                        <a:pt x="1193" y="279"/>
                      </a:cubicBezTo>
                      <a:cubicBezTo>
                        <a:pt x="1185" y="281"/>
                        <a:pt x="1178" y="287"/>
                        <a:pt x="1177" y="295"/>
                      </a:cubicBezTo>
                      <a:cubicBezTo>
                        <a:pt x="1176" y="300"/>
                        <a:pt x="1178" y="304"/>
                        <a:pt x="1183" y="306"/>
                      </a:cubicBezTo>
                      <a:cubicBezTo>
                        <a:pt x="1181" y="303"/>
                        <a:pt x="1182" y="296"/>
                        <a:pt x="1186" y="293"/>
                      </a:cubicBezTo>
                      <a:cubicBezTo>
                        <a:pt x="1190" y="290"/>
                        <a:pt x="1197" y="291"/>
                        <a:pt x="1202" y="295"/>
                      </a:cubicBezTo>
                      <a:cubicBezTo>
                        <a:pt x="1217" y="306"/>
                        <a:pt x="1230" y="320"/>
                        <a:pt x="1251" y="315"/>
                      </a:cubicBezTo>
                      <a:cubicBezTo>
                        <a:pt x="1259" y="313"/>
                        <a:pt x="1266" y="308"/>
                        <a:pt x="1274" y="299"/>
                      </a:cubicBezTo>
                      <a:close/>
                      <a:moveTo>
                        <a:pt x="1460" y="151"/>
                      </a:moveTo>
                      <a:cubicBezTo>
                        <a:pt x="1450" y="162"/>
                        <a:pt x="1437" y="146"/>
                        <a:pt x="1432" y="142"/>
                      </a:cubicBezTo>
                      <a:cubicBezTo>
                        <a:pt x="1427" y="139"/>
                        <a:pt x="1424" y="138"/>
                        <a:pt x="1420" y="139"/>
                      </a:cubicBezTo>
                      <a:cubicBezTo>
                        <a:pt x="1424" y="134"/>
                        <a:pt x="1437" y="129"/>
                        <a:pt x="1444" y="129"/>
                      </a:cubicBezTo>
                      <a:cubicBezTo>
                        <a:pt x="1454" y="129"/>
                        <a:pt x="1463" y="135"/>
                        <a:pt x="1463" y="147"/>
                      </a:cubicBezTo>
                      <a:cubicBezTo>
                        <a:pt x="1459" y="142"/>
                        <a:pt x="1452" y="139"/>
                        <a:pt x="1446" y="139"/>
                      </a:cubicBezTo>
                      <a:cubicBezTo>
                        <a:pt x="1449" y="140"/>
                        <a:pt x="1456" y="145"/>
                        <a:pt x="1460" y="151"/>
                      </a:cubicBezTo>
                      <a:close/>
                      <a:moveTo>
                        <a:pt x="1554" y="428"/>
                      </a:moveTo>
                      <a:cubicBezTo>
                        <a:pt x="1554" y="432"/>
                        <a:pt x="1556" y="436"/>
                        <a:pt x="1560" y="435"/>
                      </a:cubicBezTo>
                      <a:cubicBezTo>
                        <a:pt x="1562" y="434"/>
                        <a:pt x="1563" y="433"/>
                        <a:pt x="1562" y="431"/>
                      </a:cubicBezTo>
                      <a:cubicBezTo>
                        <a:pt x="1562" y="430"/>
                        <a:pt x="1561" y="430"/>
                        <a:pt x="1560" y="430"/>
                      </a:cubicBezTo>
                      <a:cubicBezTo>
                        <a:pt x="1560" y="429"/>
                        <a:pt x="1561" y="429"/>
                        <a:pt x="1562" y="428"/>
                      </a:cubicBezTo>
                      <a:cubicBezTo>
                        <a:pt x="1564" y="427"/>
                        <a:pt x="1567" y="429"/>
                        <a:pt x="1569" y="432"/>
                      </a:cubicBezTo>
                      <a:cubicBezTo>
                        <a:pt x="1570" y="434"/>
                        <a:pt x="1570" y="438"/>
                        <a:pt x="1567" y="440"/>
                      </a:cubicBezTo>
                      <a:cubicBezTo>
                        <a:pt x="1564" y="442"/>
                        <a:pt x="1560" y="443"/>
                        <a:pt x="1558" y="444"/>
                      </a:cubicBezTo>
                      <a:cubicBezTo>
                        <a:pt x="1555" y="447"/>
                        <a:pt x="1556" y="450"/>
                        <a:pt x="1558" y="453"/>
                      </a:cubicBezTo>
                      <a:cubicBezTo>
                        <a:pt x="1554" y="450"/>
                        <a:pt x="1553" y="450"/>
                        <a:pt x="1549" y="451"/>
                      </a:cubicBezTo>
                      <a:cubicBezTo>
                        <a:pt x="1546" y="452"/>
                        <a:pt x="1535" y="460"/>
                        <a:pt x="1527" y="450"/>
                      </a:cubicBezTo>
                      <a:cubicBezTo>
                        <a:pt x="1530" y="457"/>
                        <a:pt x="1537" y="461"/>
                        <a:pt x="1544" y="463"/>
                      </a:cubicBezTo>
                      <a:cubicBezTo>
                        <a:pt x="1552" y="464"/>
                        <a:pt x="1561" y="462"/>
                        <a:pt x="1566" y="457"/>
                      </a:cubicBezTo>
                      <a:cubicBezTo>
                        <a:pt x="1574" y="450"/>
                        <a:pt x="1576" y="437"/>
                        <a:pt x="1571" y="428"/>
                      </a:cubicBezTo>
                      <a:cubicBezTo>
                        <a:pt x="1568" y="424"/>
                        <a:pt x="1563" y="420"/>
                        <a:pt x="1558" y="422"/>
                      </a:cubicBezTo>
                      <a:cubicBezTo>
                        <a:pt x="1555" y="423"/>
                        <a:pt x="1554" y="425"/>
                        <a:pt x="1554" y="428"/>
                      </a:cubicBezTo>
                      <a:close/>
                      <a:moveTo>
                        <a:pt x="1537" y="472"/>
                      </a:moveTo>
                      <a:cubicBezTo>
                        <a:pt x="1547" y="490"/>
                        <a:pt x="1544" y="508"/>
                        <a:pt x="1544" y="519"/>
                      </a:cubicBezTo>
                      <a:cubicBezTo>
                        <a:pt x="1545" y="530"/>
                        <a:pt x="1555" y="531"/>
                        <a:pt x="1557" y="519"/>
                      </a:cubicBezTo>
                      <a:cubicBezTo>
                        <a:pt x="1559" y="505"/>
                        <a:pt x="1546" y="479"/>
                        <a:pt x="1537" y="472"/>
                      </a:cubicBezTo>
                      <a:close/>
                      <a:moveTo>
                        <a:pt x="1504" y="156"/>
                      </a:moveTo>
                      <a:cubicBezTo>
                        <a:pt x="1503" y="155"/>
                        <a:pt x="1500" y="155"/>
                        <a:pt x="1499" y="156"/>
                      </a:cubicBezTo>
                      <a:cubicBezTo>
                        <a:pt x="1497" y="158"/>
                        <a:pt x="1497" y="161"/>
                        <a:pt x="1499" y="162"/>
                      </a:cubicBezTo>
                      <a:cubicBezTo>
                        <a:pt x="1501" y="163"/>
                        <a:pt x="1503" y="163"/>
                        <a:pt x="1504" y="162"/>
                      </a:cubicBezTo>
                      <a:cubicBezTo>
                        <a:pt x="1506" y="160"/>
                        <a:pt x="1506" y="158"/>
                        <a:pt x="1504" y="156"/>
                      </a:cubicBezTo>
                      <a:close/>
                      <a:moveTo>
                        <a:pt x="1507" y="128"/>
                      </a:moveTo>
                      <a:cubicBezTo>
                        <a:pt x="1504" y="126"/>
                        <a:pt x="1499" y="126"/>
                        <a:pt x="1496" y="129"/>
                      </a:cubicBezTo>
                      <a:cubicBezTo>
                        <a:pt x="1494" y="132"/>
                        <a:pt x="1494" y="137"/>
                        <a:pt x="1497" y="139"/>
                      </a:cubicBezTo>
                      <a:cubicBezTo>
                        <a:pt x="1500" y="142"/>
                        <a:pt x="1504" y="142"/>
                        <a:pt x="1507" y="139"/>
                      </a:cubicBezTo>
                      <a:cubicBezTo>
                        <a:pt x="1510" y="136"/>
                        <a:pt x="1510" y="131"/>
                        <a:pt x="1507" y="128"/>
                      </a:cubicBezTo>
                      <a:close/>
                      <a:moveTo>
                        <a:pt x="1508" y="144"/>
                      </a:moveTo>
                      <a:cubicBezTo>
                        <a:pt x="1505" y="142"/>
                        <a:pt x="1502" y="142"/>
                        <a:pt x="1500" y="145"/>
                      </a:cubicBezTo>
                      <a:cubicBezTo>
                        <a:pt x="1498" y="147"/>
                        <a:pt x="1498" y="150"/>
                        <a:pt x="1500" y="152"/>
                      </a:cubicBezTo>
                      <a:cubicBezTo>
                        <a:pt x="1503" y="154"/>
                        <a:pt x="1506" y="154"/>
                        <a:pt x="1508" y="152"/>
                      </a:cubicBezTo>
                      <a:cubicBezTo>
                        <a:pt x="1510" y="150"/>
                        <a:pt x="1510" y="146"/>
                        <a:pt x="1508" y="144"/>
                      </a:cubicBezTo>
                      <a:close/>
                      <a:moveTo>
                        <a:pt x="1483" y="119"/>
                      </a:moveTo>
                      <a:cubicBezTo>
                        <a:pt x="1502" y="121"/>
                        <a:pt x="1502" y="95"/>
                        <a:pt x="1504" y="86"/>
                      </a:cubicBezTo>
                      <a:cubicBezTo>
                        <a:pt x="1505" y="79"/>
                        <a:pt x="1507" y="75"/>
                        <a:pt x="1512" y="72"/>
                      </a:cubicBezTo>
                      <a:cubicBezTo>
                        <a:pt x="1504" y="72"/>
                        <a:pt x="1487" y="78"/>
                        <a:pt x="1480" y="84"/>
                      </a:cubicBezTo>
                      <a:cubicBezTo>
                        <a:pt x="1470" y="93"/>
                        <a:pt x="1467" y="106"/>
                        <a:pt x="1478" y="117"/>
                      </a:cubicBezTo>
                      <a:cubicBezTo>
                        <a:pt x="1477" y="110"/>
                        <a:pt x="1481" y="100"/>
                        <a:pt x="1487" y="96"/>
                      </a:cubicBezTo>
                      <a:cubicBezTo>
                        <a:pt x="1485" y="99"/>
                        <a:pt x="1482" y="110"/>
                        <a:pt x="1483" y="119"/>
                      </a:cubicBezTo>
                      <a:close/>
                      <a:moveTo>
                        <a:pt x="1463" y="116"/>
                      </a:moveTo>
                      <a:cubicBezTo>
                        <a:pt x="1451" y="80"/>
                        <a:pt x="1404" y="59"/>
                        <a:pt x="1378" y="75"/>
                      </a:cubicBezTo>
                      <a:cubicBezTo>
                        <a:pt x="1356" y="88"/>
                        <a:pt x="1369" y="107"/>
                        <a:pt x="1390" y="99"/>
                      </a:cubicBezTo>
                      <a:cubicBezTo>
                        <a:pt x="1405" y="94"/>
                        <a:pt x="1442" y="83"/>
                        <a:pt x="1463" y="116"/>
                      </a:cubicBezTo>
                      <a:close/>
                      <a:moveTo>
                        <a:pt x="1294" y="383"/>
                      </a:moveTo>
                      <a:cubicBezTo>
                        <a:pt x="1292" y="384"/>
                        <a:pt x="1291" y="386"/>
                        <a:pt x="1292" y="389"/>
                      </a:cubicBezTo>
                      <a:cubicBezTo>
                        <a:pt x="1293" y="391"/>
                        <a:pt x="1295" y="392"/>
                        <a:pt x="1298" y="391"/>
                      </a:cubicBezTo>
                      <a:cubicBezTo>
                        <a:pt x="1300" y="390"/>
                        <a:pt x="1301" y="387"/>
                        <a:pt x="1300" y="385"/>
                      </a:cubicBezTo>
                      <a:cubicBezTo>
                        <a:pt x="1299" y="383"/>
                        <a:pt x="1297" y="382"/>
                        <a:pt x="1294" y="383"/>
                      </a:cubicBezTo>
                      <a:close/>
                      <a:moveTo>
                        <a:pt x="1285" y="372"/>
                      </a:moveTo>
                      <a:cubicBezTo>
                        <a:pt x="1282" y="374"/>
                        <a:pt x="1281" y="377"/>
                        <a:pt x="1282" y="380"/>
                      </a:cubicBezTo>
                      <a:cubicBezTo>
                        <a:pt x="1283" y="383"/>
                        <a:pt x="1286" y="384"/>
                        <a:pt x="1289" y="383"/>
                      </a:cubicBezTo>
                      <a:cubicBezTo>
                        <a:pt x="1292" y="382"/>
                        <a:pt x="1294" y="378"/>
                        <a:pt x="1292" y="375"/>
                      </a:cubicBezTo>
                      <a:cubicBezTo>
                        <a:pt x="1291" y="373"/>
                        <a:pt x="1288" y="371"/>
                        <a:pt x="1285" y="372"/>
                      </a:cubicBezTo>
                      <a:close/>
                      <a:moveTo>
                        <a:pt x="1276" y="357"/>
                      </a:moveTo>
                      <a:cubicBezTo>
                        <a:pt x="1272" y="359"/>
                        <a:pt x="1270" y="363"/>
                        <a:pt x="1272" y="367"/>
                      </a:cubicBezTo>
                      <a:cubicBezTo>
                        <a:pt x="1273" y="371"/>
                        <a:pt x="1278" y="373"/>
                        <a:pt x="1282" y="371"/>
                      </a:cubicBezTo>
                      <a:cubicBezTo>
                        <a:pt x="1286" y="370"/>
                        <a:pt x="1288" y="365"/>
                        <a:pt x="1286" y="361"/>
                      </a:cubicBezTo>
                      <a:cubicBezTo>
                        <a:pt x="1284" y="357"/>
                        <a:pt x="1280" y="356"/>
                        <a:pt x="1276" y="357"/>
                      </a:cubicBezTo>
                      <a:close/>
                      <a:moveTo>
                        <a:pt x="1333" y="332"/>
                      </a:moveTo>
                      <a:cubicBezTo>
                        <a:pt x="1340" y="336"/>
                        <a:pt x="1347" y="343"/>
                        <a:pt x="1348" y="353"/>
                      </a:cubicBezTo>
                      <a:cubicBezTo>
                        <a:pt x="1350" y="369"/>
                        <a:pt x="1339" y="380"/>
                        <a:pt x="1324" y="382"/>
                      </a:cubicBezTo>
                      <a:cubicBezTo>
                        <a:pt x="1296" y="387"/>
                        <a:pt x="1301" y="421"/>
                        <a:pt x="1332" y="416"/>
                      </a:cubicBezTo>
                      <a:cubicBezTo>
                        <a:pt x="1347" y="414"/>
                        <a:pt x="1359" y="400"/>
                        <a:pt x="1363" y="388"/>
                      </a:cubicBezTo>
                      <a:cubicBezTo>
                        <a:pt x="1371" y="365"/>
                        <a:pt x="1358" y="333"/>
                        <a:pt x="1333" y="332"/>
                      </a:cubicBezTo>
                      <a:close/>
                      <a:moveTo>
                        <a:pt x="1375" y="412"/>
                      </a:moveTo>
                      <a:cubicBezTo>
                        <a:pt x="1422" y="391"/>
                        <a:pt x="1487" y="419"/>
                        <a:pt x="1495" y="460"/>
                      </a:cubicBezTo>
                      <a:cubicBezTo>
                        <a:pt x="1502" y="493"/>
                        <a:pt x="1471" y="498"/>
                        <a:pt x="1459" y="470"/>
                      </a:cubicBezTo>
                      <a:cubicBezTo>
                        <a:pt x="1451" y="450"/>
                        <a:pt x="1428" y="402"/>
                        <a:pt x="1375" y="412"/>
                      </a:cubicBezTo>
                      <a:close/>
                      <a:moveTo>
                        <a:pt x="1385" y="397"/>
                      </a:moveTo>
                      <a:cubicBezTo>
                        <a:pt x="1419" y="363"/>
                        <a:pt x="1437" y="359"/>
                        <a:pt x="1472" y="349"/>
                      </a:cubicBezTo>
                      <a:cubicBezTo>
                        <a:pt x="1482" y="346"/>
                        <a:pt x="1491" y="339"/>
                        <a:pt x="1495" y="332"/>
                      </a:cubicBezTo>
                      <a:cubicBezTo>
                        <a:pt x="1501" y="322"/>
                        <a:pt x="1501" y="309"/>
                        <a:pt x="1499" y="301"/>
                      </a:cubicBezTo>
                      <a:cubicBezTo>
                        <a:pt x="1516" y="310"/>
                        <a:pt x="1513" y="336"/>
                        <a:pt x="1509" y="346"/>
                      </a:cubicBezTo>
                      <a:cubicBezTo>
                        <a:pt x="1501" y="365"/>
                        <a:pt x="1483" y="380"/>
                        <a:pt x="1462" y="385"/>
                      </a:cubicBezTo>
                      <a:cubicBezTo>
                        <a:pt x="1439" y="390"/>
                        <a:pt x="1408" y="389"/>
                        <a:pt x="1385" y="397"/>
                      </a:cubicBezTo>
                      <a:close/>
                      <a:moveTo>
                        <a:pt x="1394" y="346"/>
                      </a:moveTo>
                      <a:cubicBezTo>
                        <a:pt x="1399" y="336"/>
                        <a:pt x="1399" y="323"/>
                        <a:pt x="1397" y="313"/>
                      </a:cubicBezTo>
                      <a:cubicBezTo>
                        <a:pt x="1395" y="301"/>
                        <a:pt x="1386" y="285"/>
                        <a:pt x="1372" y="283"/>
                      </a:cubicBezTo>
                      <a:cubicBezTo>
                        <a:pt x="1374" y="269"/>
                        <a:pt x="1368" y="258"/>
                        <a:pt x="1362" y="249"/>
                      </a:cubicBezTo>
                      <a:cubicBezTo>
                        <a:pt x="1353" y="235"/>
                        <a:pt x="1349" y="218"/>
                        <a:pt x="1359" y="209"/>
                      </a:cubicBezTo>
                      <a:cubicBezTo>
                        <a:pt x="1342" y="210"/>
                        <a:pt x="1335" y="237"/>
                        <a:pt x="1338" y="252"/>
                      </a:cubicBezTo>
                      <a:cubicBezTo>
                        <a:pt x="1342" y="273"/>
                        <a:pt x="1359" y="286"/>
                        <a:pt x="1376" y="302"/>
                      </a:cubicBezTo>
                      <a:cubicBezTo>
                        <a:pt x="1385" y="311"/>
                        <a:pt x="1394" y="325"/>
                        <a:pt x="1394" y="346"/>
                      </a:cubicBezTo>
                      <a:close/>
                      <a:moveTo>
                        <a:pt x="1406" y="49"/>
                      </a:moveTo>
                      <a:cubicBezTo>
                        <a:pt x="1392" y="46"/>
                        <a:pt x="1361" y="46"/>
                        <a:pt x="1350" y="62"/>
                      </a:cubicBezTo>
                      <a:cubicBezTo>
                        <a:pt x="1349" y="62"/>
                        <a:pt x="1346" y="63"/>
                        <a:pt x="1344" y="64"/>
                      </a:cubicBezTo>
                      <a:cubicBezTo>
                        <a:pt x="1348" y="54"/>
                        <a:pt x="1360" y="47"/>
                        <a:pt x="1374" y="45"/>
                      </a:cubicBezTo>
                      <a:cubicBezTo>
                        <a:pt x="1387" y="44"/>
                        <a:pt x="1399" y="45"/>
                        <a:pt x="1406" y="49"/>
                      </a:cubicBezTo>
                      <a:close/>
                      <a:moveTo>
                        <a:pt x="1361" y="104"/>
                      </a:moveTo>
                      <a:cubicBezTo>
                        <a:pt x="1357" y="104"/>
                        <a:pt x="1354" y="107"/>
                        <a:pt x="1355" y="110"/>
                      </a:cubicBezTo>
                      <a:cubicBezTo>
                        <a:pt x="1355" y="114"/>
                        <a:pt x="1358" y="116"/>
                        <a:pt x="1361" y="116"/>
                      </a:cubicBezTo>
                      <a:cubicBezTo>
                        <a:pt x="1365" y="116"/>
                        <a:pt x="1367" y="113"/>
                        <a:pt x="1367" y="110"/>
                      </a:cubicBezTo>
                      <a:cubicBezTo>
                        <a:pt x="1367" y="106"/>
                        <a:pt x="1364" y="104"/>
                        <a:pt x="1361" y="104"/>
                      </a:cubicBezTo>
                      <a:close/>
                      <a:moveTo>
                        <a:pt x="1353" y="87"/>
                      </a:moveTo>
                      <a:cubicBezTo>
                        <a:pt x="1349" y="87"/>
                        <a:pt x="1346" y="91"/>
                        <a:pt x="1346" y="95"/>
                      </a:cubicBezTo>
                      <a:cubicBezTo>
                        <a:pt x="1346" y="99"/>
                        <a:pt x="1350" y="102"/>
                        <a:pt x="1354" y="102"/>
                      </a:cubicBezTo>
                      <a:cubicBezTo>
                        <a:pt x="1359" y="102"/>
                        <a:pt x="1362" y="98"/>
                        <a:pt x="1362" y="94"/>
                      </a:cubicBezTo>
                      <a:cubicBezTo>
                        <a:pt x="1361" y="90"/>
                        <a:pt x="1358" y="86"/>
                        <a:pt x="1353" y="87"/>
                      </a:cubicBezTo>
                      <a:close/>
                      <a:moveTo>
                        <a:pt x="1349" y="63"/>
                      </a:moveTo>
                      <a:cubicBezTo>
                        <a:pt x="1343" y="64"/>
                        <a:pt x="1339" y="69"/>
                        <a:pt x="1339" y="74"/>
                      </a:cubicBezTo>
                      <a:cubicBezTo>
                        <a:pt x="1340" y="80"/>
                        <a:pt x="1344" y="84"/>
                        <a:pt x="1350" y="84"/>
                      </a:cubicBezTo>
                      <a:cubicBezTo>
                        <a:pt x="1356" y="84"/>
                        <a:pt x="1360" y="79"/>
                        <a:pt x="1360" y="73"/>
                      </a:cubicBezTo>
                      <a:cubicBezTo>
                        <a:pt x="1360" y="68"/>
                        <a:pt x="1355" y="63"/>
                        <a:pt x="1349" y="63"/>
                      </a:cubicBezTo>
                      <a:close/>
                      <a:moveTo>
                        <a:pt x="1405" y="9"/>
                      </a:moveTo>
                      <a:cubicBezTo>
                        <a:pt x="1401" y="9"/>
                        <a:pt x="1398" y="13"/>
                        <a:pt x="1398" y="17"/>
                      </a:cubicBezTo>
                      <a:cubicBezTo>
                        <a:pt x="1398" y="21"/>
                        <a:pt x="1401" y="24"/>
                        <a:pt x="1406" y="24"/>
                      </a:cubicBezTo>
                      <a:cubicBezTo>
                        <a:pt x="1410" y="23"/>
                        <a:pt x="1413" y="20"/>
                        <a:pt x="1413" y="16"/>
                      </a:cubicBezTo>
                      <a:cubicBezTo>
                        <a:pt x="1412" y="12"/>
                        <a:pt x="1409" y="9"/>
                        <a:pt x="1405" y="9"/>
                      </a:cubicBezTo>
                      <a:close/>
                      <a:moveTo>
                        <a:pt x="1334" y="581"/>
                      </a:moveTo>
                      <a:cubicBezTo>
                        <a:pt x="1342" y="584"/>
                        <a:pt x="1354" y="578"/>
                        <a:pt x="1352" y="570"/>
                      </a:cubicBezTo>
                      <a:cubicBezTo>
                        <a:pt x="1357" y="566"/>
                        <a:pt x="1364" y="566"/>
                        <a:pt x="1369" y="571"/>
                      </a:cubicBezTo>
                      <a:cubicBezTo>
                        <a:pt x="1377" y="578"/>
                        <a:pt x="1378" y="593"/>
                        <a:pt x="1371" y="601"/>
                      </a:cubicBezTo>
                      <a:cubicBezTo>
                        <a:pt x="1395" y="589"/>
                        <a:pt x="1384" y="548"/>
                        <a:pt x="1357" y="544"/>
                      </a:cubicBezTo>
                      <a:cubicBezTo>
                        <a:pt x="1342" y="541"/>
                        <a:pt x="1331" y="549"/>
                        <a:pt x="1327" y="558"/>
                      </a:cubicBezTo>
                      <a:cubicBezTo>
                        <a:pt x="1323" y="567"/>
                        <a:pt x="1325" y="577"/>
                        <a:pt x="1334" y="581"/>
                      </a:cubicBezTo>
                      <a:close/>
                      <a:moveTo>
                        <a:pt x="1278" y="555"/>
                      </a:moveTo>
                      <a:cubicBezTo>
                        <a:pt x="1297" y="541"/>
                        <a:pt x="1316" y="547"/>
                        <a:pt x="1327" y="544"/>
                      </a:cubicBezTo>
                      <a:cubicBezTo>
                        <a:pt x="1339" y="540"/>
                        <a:pt x="1335" y="526"/>
                        <a:pt x="1322" y="527"/>
                      </a:cubicBezTo>
                      <a:cubicBezTo>
                        <a:pt x="1306" y="528"/>
                        <a:pt x="1289" y="541"/>
                        <a:pt x="1278" y="555"/>
                      </a:cubicBezTo>
                      <a:close/>
                      <a:moveTo>
                        <a:pt x="1334" y="487"/>
                      </a:moveTo>
                      <a:cubicBezTo>
                        <a:pt x="1333" y="494"/>
                        <a:pt x="1339" y="503"/>
                        <a:pt x="1344" y="505"/>
                      </a:cubicBezTo>
                      <a:cubicBezTo>
                        <a:pt x="1342" y="513"/>
                        <a:pt x="1324" y="514"/>
                        <a:pt x="1321" y="502"/>
                      </a:cubicBezTo>
                      <a:cubicBezTo>
                        <a:pt x="1319" y="494"/>
                        <a:pt x="1326" y="485"/>
                        <a:pt x="1334" y="487"/>
                      </a:cubicBezTo>
                      <a:close/>
                      <a:moveTo>
                        <a:pt x="1369" y="478"/>
                      </a:moveTo>
                      <a:cubicBezTo>
                        <a:pt x="1364" y="478"/>
                        <a:pt x="1359" y="480"/>
                        <a:pt x="1359" y="485"/>
                      </a:cubicBezTo>
                      <a:cubicBezTo>
                        <a:pt x="1358" y="493"/>
                        <a:pt x="1368" y="497"/>
                        <a:pt x="1373" y="492"/>
                      </a:cubicBezTo>
                      <a:cubicBezTo>
                        <a:pt x="1377" y="488"/>
                        <a:pt x="1377" y="484"/>
                        <a:pt x="1384" y="481"/>
                      </a:cubicBezTo>
                      <a:cubicBezTo>
                        <a:pt x="1376" y="482"/>
                        <a:pt x="1375" y="479"/>
                        <a:pt x="1369" y="478"/>
                      </a:cubicBezTo>
                      <a:close/>
                      <a:moveTo>
                        <a:pt x="1289" y="467"/>
                      </a:moveTo>
                      <a:cubicBezTo>
                        <a:pt x="1291" y="447"/>
                        <a:pt x="1270" y="414"/>
                        <a:pt x="1251" y="422"/>
                      </a:cubicBezTo>
                      <a:cubicBezTo>
                        <a:pt x="1249" y="418"/>
                        <a:pt x="1253" y="412"/>
                        <a:pt x="1259" y="411"/>
                      </a:cubicBezTo>
                      <a:cubicBezTo>
                        <a:pt x="1265" y="410"/>
                        <a:pt x="1274" y="414"/>
                        <a:pt x="1276" y="422"/>
                      </a:cubicBezTo>
                      <a:cubicBezTo>
                        <a:pt x="1284" y="419"/>
                        <a:pt x="1297" y="442"/>
                        <a:pt x="1289" y="467"/>
                      </a:cubicBezTo>
                      <a:close/>
                      <a:moveTo>
                        <a:pt x="1378" y="745"/>
                      </a:moveTo>
                      <a:cubicBezTo>
                        <a:pt x="1386" y="736"/>
                        <a:pt x="1390" y="725"/>
                        <a:pt x="1387" y="714"/>
                      </a:cubicBezTo>
                      <a:cubicBezTo>
                        <a:pt x="1384" y="705"/>
                        <a:pt x="1378" y="698"/>
                        <a:pt x="1371" y="693"/>
                      </a:cubicBezTo>
                      <a:cubicBezTo>
                        <a:pt x="1367" y="692"/>
                        <a:pt x="1364" y="690"/>
                        <a:pt x="1360" y="690"/>
                      </a:cubicBezTo>
                      <a:cubicBezTo>
                        <a:pt x="1361" y="690"/>
                        <a:pt x="1362" y="691"/>
                        <a:pt x="1363" y="691"/>
                      </a:cubicBezTo>
                      <a:cubicBezTo>
                        <a:pt x="1370" y="695"/>
                        <a:pt x="1373" y="704"/>
                        <a:pt x="1369" y="711"/>
                      </a:cubicBezTo>
                      <a:cubicBezTo>
                        <a:pt x="1365" y="719"/>
                        <a:pt x="1356" y="721"/>
                        <a:pt x="1349" y="717"/>
                      </a:cubicBezTo>
                      <a:cubicBezTo>
                        <a:pt x="1339" y="712"/>
                        <a:pt x="1339" y="697"/>
                        <a:pt x="1349" y="691"/>
                      </a:cubicBezTo>
                      <a:cubicBezTo>
                        <a:pt x="1355" y="687"/>
                        <a:pt x="1365" y="688"/>
                        <a:pt x="1372" y="691"/>
                      </a:cubicBezTo>
                      <a:cubicBezTo>
                        <a:pt x="1380" y="696"/>
                        <a:pt x="1387" y="704"/>
                        <a:pt x="1390" y="713"/>
                      </a:cubicBezTo>
                      <a:cubicBezTo>
                        <a:pt x="1393" y="726"/>
                        <a:pt x="1390" y="738"/>
                        <a:pt x="1381" y="747"/>
                      </a:cubicBezTo>
                      <a:cubicBezTo>
                        <a:pt x="1374" y="755"/>
                        <a:pt x="1366" y="759"/>
                        <a:pt x="1356" y="761"/>
                      </a:cubicBezTo>
                      <a:cubicBezTo>
                        <a:pt x="1358" y="761"/>
                        <a:pt x="1361" y="762"/>
                        <a:pt x="1364" y="763"/>
                      </a:cubicBezTo>
                      <a:cubicBezTo>
                        <a:pt x="1373" y="766"/>
                        <a:pt x="1381" y="769"/>
                        <a:pt x="1389" y="775"/>
                      </a:cubicBezTo>
                      <a:cubicBezTo>
                        <a:pt x="1392" y="776"/>
                        <a:pt x="1394" y="777"/>
                        <a:pt x="1396" y="779"/>
                      </a:cubicBezTo>
                      <a:cubicBezTo>
                        <a:pt x="1399" y="782"/>
                        <a:pt x="1403" y="785"/>
                        <a:pt x="1406" y="788"/>
                      </a:cubicBezTo>
                      <a:cubicBezTo>
                        <a:pt x="1407" y="789"/>
                        <a:pt x="1416" y="800"/>
                        <a:pt x="1414" y="802"/>
                      </a:cubicBezTo>
                      <a:cubicBezTo>
                        <a:pt x="1412" y="802"/>
                        <a:pt x="1407" y="796"/>
                        <a:pt x="1406" y="795"/>
                      </a:cubicBezTo>
                      <a:cubicBezTo>
                        <a:pt x="1402" y="790"/>
                        <a:pt x="1398" y="787"/>
                        <a:pt x="1393" y="783"/>
                      </a:cubicBezTo>
                      <a:cubicBezTo>
                        <a:pt x="1391" y="781"/>
                        <a:pt x="1389" y="780"/>
                        <a:pt x="1387" y="779"/>
                      </a:cubicBezTo>
                      <a:cubicBezTo>
                        <a:pt x="1379" y="773"/>
                        <a:pt x="1371" y="770"/>
                        <a:pt x="1362" y="767"/>
                      </a:cubicBezTo>
                      <a:cubicBezTo>
                        <a:pt x="1362" y="766"/>
                        <a:pt x="1361" y="766"/>
                        <a:pt x="1359" y="766"/>
                      </a:cubicBezTo>
                      <a:cubicBezTo>
                        <a:pt x="1362" y="767"/>
                        <a:pt x="1364" y="769"/>
                        <a:pt x="1367" y="771"/>
                      </a:cubicBezTo>
                      <a:cubicBezTo>
                        <a:pt x="1373" y="776"/>
                        <a:pt x="1378" y="780"/>
                        <a:pt x="1383" y="788"/>
                      </a:cubicBezTo>
                      <a:cubicBezTo>
                        <a:pt x="1395" y="808"/>
                        <a:pt x="1385" y="827"/>
                        <a:pt x="1368" y="838"/>
                      </a:cubicBezTo>
                      <a:cubicBezTo>
                        <a:pt x="1355" y="847"/>
                        <a:pt x="1336" y="851"/>
                        <a:pt x="1321" y="843"/>
                      </a:cubicBezTo>
                      <a:cubicBezTo>
                        <a:pt x="1308" y="837"/>
                        <a:pt x="1301" y="824"/>
                        <a:pt x="1304" y="810"/>
                      </a:cubicBezTo>
                      <a:cubicBezTo>
                        <a:pt x="1305" y="803"/>
                        <a:pt x="1307" y="798"/>
                        <a:pt x="1312" y="793"/>
                      </a:cubicBezTo>
                      <a:cubicBezTo>
                        <a:pt x="1316" y="789"/>
                        <a:pt x="1320" y="787"/>
                        <a:pt x="1326" y="786"/>
                      </a:cubicBezTo>
                      <a:cubicBezTo>
                        <a:pt x="1332" y="786"/>
                        <a:pt x="1338" y="788"/>
                        <a:pt x="1343" y="794"/>
                      </a:cubicBezTo>
                      <a:cubicBezTo>
                        <a:pt x="1345" y="797"/>
                        <a:pt x="1346" y="801"/>
                        <a:pt x="1345" y="805"/>
                      </a:cubicBezTo>
                      <a:cubicBezTo>
                        <a:pt x="1344" y="809"/>
                        <a:pt x="1342" y="813"/>
                        <a:pt x="1337" y="815"/>
                      </a:cubicBezTo>
                      <a:cubicBezTo>
                        <a:pt x="1333" y="817"/>
                        <a:pt x="1327" y="817"/>
                        <a:pt x="1323" y="813"/>
                      </a:cubicBezTo>
                      <a:cubicBezTo>
                        <a:pt x="1319" y="810"/>
                        <a:pt x="1318" y="804"/>
                        <a:pt x="1321" y="800"/>
                      </a:cubicBezTo>
                      <a:cubicBezTo>
                        <a:pt x="1324" y="794"/>
                        <a:pt x="1331" y="792"/>
                        <a:pt x="1336" y="795"/>
                      </a:cubicBezTo>
                      <a:cubicBezTo>
                        <a:pt x="1342" y="798"/>
                        <a:pt x="1344" y="805"/>
                        <a:pt x="1341" y="810"/>
                      </a:cubicBezTo>
                      <a:cubicBezTo>
                        <a:pt x="1340" y="812"/>
                        <a:pt x="1338" y="814"/>
                        <a:pt x="1336" y="815"/>
                      </a:cubicBezTo>
                      <a:cubicBezTo>
                        <a:pt x="1336" y="815"/>
                        <a:pt x="1337" y="815"/>
                        <a:pt x="1337" y="814"/>
                      </a:cubicBezTo>
                      <a:cubicBezTo>
                        <a:pt x="1341" y="812"/>
                        <a:pt x="1344" y="809"/>
                        <a:pt x="1345" y="805"/>
                      </a:cubicBezTo>
                      <a:cubicBezTo>
                        <a:pt x="1345" y="801"/>
                        <a:pt x="1344" y="797"/>
                        <a:pt x="1342" y="794"/>
                      </a:cubicBezTo>
                      <a:cubicBezTo>
                        <a:pt x="1338" y="789"/>
                        <a:pt x="1332" y="787"/>
                        <a:pt x="1326" y="787"/>
                      </a:cubicBezTo>
                      <a:cubicBezTo>
                        <a:pt x="1321" y="788"/>
                        <a:pt x="1317" y="790"/>
                        <a:pt x="1313" y="794"/>
                      </a:cubicBezTo>
                      <a:cubicBezTo>
                        <a:pt x="1309" y="799"/>
                        <a:pt x="1307" y="804"/>
                        <a:pt x="1306" y="810"/>
                      </a:cubicBezTo>
                      <a:cubicBezTo>
                        <a:pt x="1304" y="824"/>
                        <a:pt x="1309" y="835"/>
                        <a:pt x="1322" y="841"/>
                      </a:cubicBezTo>
                      <a:cubicBezTo>
                        <a:pt x="1337" y="848"/>
                        <a:pt x="1355" y="843"/>
                        <a:pt x="1368" y="834"/>
                      </a:cubicBezTo>
                      <a:cubicBezTo>
                        <a:pt x="1382" y="824"/>
                        <a:pt x="1389" y="807"/>
                        <a:pt x="1379" y="790"/>
                      </a:cubicBezTo>
                      <a:cubicBezTo>
                        <a:pt x="1375" y="783"/>
                        <a:pt x="1370" y="779"/>
                        <a:pt x="1364" y="775"/>
                      </a:cubicBezTo>
                      <a:cubicBezTo>
                        <a:pt x="1360" y="772"/>
                        <a:pt x="1356" y="769"/>
                        <a:pt x="1351" y="767"/>
                      </a:cubicBezTo>
                      <a:cubicBezTo>
                        <a:pt x="1335" y="759"/>
                        <a:pt x="1319" y="756"/>
                        <a:pt x="1305" y="745"/>
                      </a:cubicBezTo>
                      <a:cubicBezTo>
                        <a:pt x="1292" y="734"/>
                        <a:pt x="1284" y="719"/>
                        <a:pt x="1282" y="700"/>
                      </a:cubicBezTo>
                      <a:cubicBezTo>
                        <a:pt x="1281" y="690"/>
                        <a:pt x="1282" y="683"/>
                        <a:pt x="1285" y="673"/>
                      </a:cubicBezTo>
                      <a:cubicBezTo>
                        <a:pt x="1286" y="670"/>
                        <a:pt x="1288" y="666"/>
                        <a:pt x="1289" y="663"/>
                      </a:cubicBezTo>
                      <a:cubicBezTo>
                        <a:pt x="1287" y="665"/>
                        <a:pt x="1284" y="666"/>
                        <a:pt x="1281" y="666"/>
                      </a:cubicBezTo>
                      <a:cubicBezTo>
                        <a:pt x="1270" y="668"/>
                        <a:pt x="1259" y="664"/>
                        <a:pt x="1252" y="655"/>
                      </a:cubicBezTo>
                      <a:cubicBezTo>
                        <a:pt x="1246" y="647"/>
                        <a:pt x="1245" y="635"/>
                        <a:pt x="1250" y="626"/>
                      </a:cubicBezTo>
                      <a:cubicBezTo>
                        <a:pt x="1255" y="618"/>
                        <a:pt x="1264" y="613"/>
                        <a:pt x="1272" y="615"/>
                      </a:cubicBezTo>
                      <a:cubicBezTo>
                        <a:pt x="1278" y="616"/>
                        <a:pt x="1282" y="619"/>
                        <a:pt x="1284" y="624"/>
                      </a:cubicBezTo>
                      <a:cubicBezTo>
                        <a:pt x="1286" y="626"/>
                        <a:pt x="1286" y="629"/>
                        <a:pt x="1286" y="632"/>
                      </a:cubicBezTo>
                      <a:cubicBezTo>
                        <a:pt x="1286" y="638"/>
                        <a:pt x="1282" y="642"/>
                        <a:pt x="1276" y="643"/>
                      </a:cubicBezTo>
                      <a:cubicBezTo>
                        <a:pt x="1271" y="643"/>
                        <a:pt x="1265" y="639"/>
                        <a:pt x="1265" y="633"/>
                      </a:cubicBezTo>
                      <a:cubicBezTo>
                        <a:pt x="1264" y="627"/>
                        <a:pt x="1269" y="622"/>
                        <a:pt x="1274" y="621"/>
                      </a:cubicBezTo>
                      <a:cubicBezTo>
                        <a:pt x="1279" y="621"/>
                        <a:pt x="1284" y="624"/>
                        <a:pt x="1286" y="629"/>
                      </a:cubicBezTo>
                      <a:cubicBezTo>
                        <a:pt x="1284" y="622"/>
                        <a:pt x="1279" y="617"/>
                        <a:pt x="1272" y="616"/>
                      </a:cubicBezTo>
                      <a:cubicBezTo>
                        <a:pt x="1264" y="614"/>
                        <a:pt x="1256" y="619"/>
                        <a:pt x="1251" y="626"/>
                      </a:cubicBezTo>
                      <a:cubicBezTo>
                        <a:pt x="1246" y="635"/>
                        <a:pt x="1248" y="646"/>
                        <a:pt x="1254" y="654"/>
                      </a:cubicBezTo>
                      <a:cubicBezTo>
                        <a:pt x="1257" y="659"/>
                        <a:pt x="1262" y="662"/>
                        <a:pt x="1268" y="664"/>
                      </a:cubicBezTo>
                      <a:cubicBezTo>
                        <a:pt x="1287" y="669"/>
                        <a:pt x="1296" y="648"/>
                        <a:pt x="1315" y="637"/>
                      </a:cubicBezTo>
                      <a:cubicBezTo>
                        <a:pt x="1334" y="625"/>
                        <a:pt x="1359" y="620"/>
                        <a:pt x="1380" y="623"/>
                      </a:cubicBezTo>
                      <a:cubicBezTo>
                        <a:pt x="1351" y="624"/>
                        <a:pt x="1322" y="630"/>
                        <a:pt x="1301" y="653"/>
                      </a:cubicBezTo>
                      <a:cubicBezTo>
                        <a:pt x="1295" y="660"/>
                        <a:pt x="1292" y="666"/>
                        <a:pt x="1289" y="675"/>
                      </a:cubicBezTo>
                      <a:cubicBezTo>
                        <a:pt x="1287" y="683"/>
                        <a:pt x="1286" y="690"/>
                        <a:pt x="1287" y="699"/>
                      </a:cubicBezTo>
                      <a:cubicBezTo>
                        <a:pt x="1289" y="726"/>
                        <a:pt x="1305" y="744"/>
                        <a:pt x="1328" y="752"/>
                      </a:cubicBezTo>
                      <a:cubicBezTo>
                        <a:pt x="1346" y="758"/>
                        <a:pt x="1364" y="759"/>
                        <a:pt x="1378" y="745"/>
                      </a:cubicBezTo>
                      <a:close/>
                      <a:moveTo>
                        <a:pt x="1505" y="908"/>
                      </a:moveTo>
                      <a:cubicBezTo>
                        <a:pt x="1502" y="908"/>
                        <a:pt x="1500" y="906"/>
                        <a:pt x="1500" y="903"/>
                      </a:cubicBezTo>
                      <a:cubicBezTo>
                        <a:pt x="1499" y="901"/>
                        <a:pt x="1501" y="898"/>
                        <a:pt x="1504" y="898"/>
                      </a:cubicBezTo>
                      <a:cubicBezTo>
                        <a:pt x="1507" y="898"/>
                        <a:pt x="1510" y="900"/>
                        <a:pt x="1510" y="903"/>
                      </a:cubicBezTo>
                      <a:cubicBezTo>
                        <a:pt x="1510" y="905"/>
                        <a:pt x="1508" y="908"/>
                        <a:pt x="1505" y="908"/>
                      </a:cubicBezTo>
                      <a:close/>
                      <a:moveTo>
                        <a:pt x="1467" y="776"/>
                      </a:moveTo>
                      <a:cubicBezTo>
                        <a:pt x="1470" y="772"/>
                        <a:pt x="1470" y="765"/>
                        <a:pt x="1465" y="762"/>
                      </a:cubicBezTo>
                      <a:cubicBezTo>
                        <a:pt x="1463" y="760"/>
                        <a:pt x="1459" y="760"/>
                        <a:pt x="1457" y="761"/>
                      </a:cubicBezTo>
                      <a:cubicBezTo>
                        <a:pt x="1454" y="763"/>
                        <a:pt x="1453" y="768"/>
                        <a:pt x="1455" y="770"/>
                      </a:cubicBezTo>
                      <a:cubicBezTo>
                        <a:pt x="1456" y="772"/>
                        <a:pt x="1459" y="773"/>
                        <a:pt x="1462" y="772"/>
                      </a:cubicBezTo>
                      <a:cubicBezTo>
                        <a:pt x="1459" y="776"/>
                        <a:pt x="1450" y="774"/>
                        <a:pt x="1450" y="766"/>
                      </a:cubicBezTo>
                      <a:cubicBezTo>
                        <a:pt x="1450" y="762"/>
                        <a:pt x="1453" y="758"/>
                        <a:pt x="1458" y="757"/>
                      </a:cubicBezTo>
                      <a:cubicBezTo>
                        <a:pt x="1466" y="755"/>
                        <a:pt x="1471" y="761"/>
                        <a:pt x="1472" y="768"/>
                      </a:cubicBezTo>
                      <a:cubicBezTo>
                        <a:pt x="1473" y="774"/>
                        <a:pt x="1470" y="780"/>
                        <a:pt x="1464" y="784"/>
                      </a:cubicBezTo>
                      <a:cubicBezTo>
                        <a:pt x="1481" y="775"/>
                        <a:pt x="1493" y="747"/>
                        <a:pt x="1494" y="734"/>
                      </a:cubicBezTo>
                      <a:cubicBezTo>
                        <a:pt x="1495" y="734"/>
                        <a:pt x="1496" y="735"/>
                        <a:pt x="1498" y="735"/>
                      </a:cubicBezTo>
                      <a:cubicBezTo>
                        <a:pt x="1495" y="757"/>
                        <a:pt x="1479" y="782"/>
                        <a:pt x="1462" y="788"/>
                      </a:cubicBezTo>
                      <a:cubicBezTo>
                        <a:pt x="1487" y="794"/>
                        <a:pt x="1502" y="803"/>
                        <a:pt x="1519" y="804"/>
                      </a:cubicBezTo>
                      <a:cubicBezTo>
                        <a:pt x="1528" y="805"/>
                        <a:pt x="1536" y="803"/>
                        <a:pt x="1542" y="798"/>
                      </a:cubicBezTo>
                      <a:cubicBezTo>
                        <a:pt x="1543" y="799"/>
                        <a:pt x="1546" y="799"/>
                        <a:pt x="1548" y="798"/>
                      </a:cubicBezTo>
                      <a:cubicBezTo>
                        <a:pt x="1542" y="807"/>
                        <a:pt x="1529" y="810"/>
                        <a:pt x="1516" y="808"/>
                      </a:cubicBezTo>
                      <a:cubicBezTo>
                        <a:pt x="1516" y="808"/>
                        <a:pt x="1515" y="807"/>
                        <a:pt x="1514" y="807"/>
                      </a:cubicBezTo>
                      <a:cubicBezTo>
                        <a:pt x="1527" y="816"/>
                        <a:pt x="1547" y="818"/>
                        <a:pt x="1564" y="813"/>
                      </a:cubicBezTo>
                      <a:cubicBezTo>
                        <a:pt x="1571" y="811"/>
                        <a:pt x="1580" y="808"/>
                        <a:pt x="1583" y="802"/>
                      </a:cubicBezTo>
                      <a:cubicBezTo>
                        <a:pt x="1586" y="798"/>
                        <a:pt x="1586" y="792"/>
                        <a:pt x="1582" y="789"/>
                      </a:cubicBezTo>
                      <a:cubicBezTo>
                        <a:pt x="1581" y="788"/>
                        <a:pt x="1579" y="788"/>
                        <a:pt x="1578" y="789"/>
                      </a:cubicBezTo>
                      <a:cubicBezTo>
                        <a:pt x="1577" y="790"/>
                        <a:pt x="1576" y="792"/>
                        <a:pt x="1577" y="793"/>
                      </a:cubicBezTo>
                      <a:cubicBezTo>
                        <a:pt x="1578" y="794"/>
                        <a:pt x="1579" y="795"/>
                        <a:pt x="1579" y="795"/>
                      </a:cubicBezTo>
                      <a:cubicBezTo>
                        <a:pt x="1581" y="795"/>
                        <a:pt x="1582" y="794"/>
                        <a:pt x="1582" y="792"/>
                      </a:cubicBezTo>
                      <a:cubicBezTo>
                        <a:pt x="1581" y="792"/>
                        <a:pt x="1581" y="791"/>
                        <a:pt x="1580" y="791"/>
                      </a:cubicBezTo>
                      <a:cubicBezTo>
                        <a:pt x="1581" y="790"/>
                        <a:pt x="1582" y="791"/>
                        <a:pt x="1583" y="791"/>
                      </a:cubicBezTo>
                      <a:cubicBezTo>
                        <a:pt x="1583" y="793"/>
                        <a:pt x="1583" y="795"/>
                        <a:pt x="1582" y="796"/>
                      </a:cubicBezTo>
                      <a:cubicBezTo>
                        <a:pt x="1580" y="798"/>
                        <a:pt x="1577" y="798"/>
                        <a:pt x="1575" y="796"/>
                      </a:cubicBezTo>
                      <a:cubicBezTo>
                        <a:pt x="1574" y="795"/>
                        <a:pt x="1573" y="793"/>
                        <a:pt x="1573" y="791"/>
                      </a:cubicBezTo>
                      <a:cubicBezTo>
                        <a:pt x="1573" y="789"/>
                        <a:pt x="1574" y="787"/>
                        <a:pt x="1576" y="786"/>
                      </a:cubicBezTo>
                      <a:cubicBezTo>
                        <a:pt x="1578" y="785"/>
                        <a:pt x="1581" y="784"/>
                        <a:pt x="1583" y="786"/>
                      </a:cubicBezTo>
                      <a:cubicBezTo>
                        <a:pt x="1587" y="789"/>
                        <a:pt x="1588" y="794"/>
                        <a:pt x="1586" y="799"/>
                      </a:cubicBezTo>
                      <a:cubicBezTo>
                        <a:pt x="1585" y="801"/>
                        <a:pt x="1584" y="804"/>
                        <a:pt x="1582" y="805"/>
                      </a:cubicBezTo>
                      <a:cubicBezTo>
                        <a:pt x="1591" y="799"/>
                        <a:pt x="1594" y="790"/>
                        <a:pt x="1594" y="781"/>
                      </a:cubicBezTo>
                      <a:cubicBezTo>
                        <a:pt x="1593" y="775"/>
                        <a:pt x="1591" y="769"/>
                        <a:pt x="1586" y="765"/>
                      </a:cubicBezTo>
                      <a:cubicBezTo>
                        <a:pt x="1586" y="765"/>
                        <a:pt x="1586" y="765"/>
                        <a:pt x="1586" y="765"/>
                      </a:cubicBezTo>
                      <a:cubicBezTo>
                        <a:pt x="1590" y="770"/>
                        <a:pt x="1589" y="777"/>
                        <a:pt x="1581" y="778"/>
                      </a:cubicBezTo>
                      <a:cubicBezTo>
                        <a:pt x="1575" y="779"/>
                        <a:pt x="1565" y="773"/>
                        <a:pt x="1557" y="786"/>
                      </a:cubicBezTo>
                      <a:cubicBezTo>
                        <a:pt x="1558" y="779"/>
                        <a:pt x="1560" y="772"/>
                        <a:pt x="1564" y="767"/>
                      </a:cubicBezTo>
                      <a:cubicBezTo>
                        <a:pt x="1569" y="762"/>
                        <a:pt x="1577" y="760"/>
                        <a:pt x="1583" y="762"/>
                      </a:cubicBezTo>
                      <a:cubicBezTo>
                        <a:pt x="1590" y="765"/>
                        <a:pt x="1595" y="773"/>
                        <a:pt x="1595" y="781"/>
                      </a:cubicBezTo>
                      <a:cubicBezTo>
                        <a:pt x="1596" y="792"/>
                        <a:pt x="1590" y="802"/>
                        <a:pt x="1581" y="809"/>
                      </a:cubicBezTo>
                      <a:cubicBezTo>
                        <a:pt x="1572" y="814"/>
                        <a:pt x="1556" y="817"/>
                        <a:pt x="1545" y="817"/>
                      </a:cubicBezTo>
                      <a:cubicBezTo>
                        <a:pt x="1536" y="817"/>
                        <a:pt x="1524" y="815"/>
                        <a:pt x="1516" y="811"/>
                      </a:cubicBezTo>
                      <a:cubicBezTo>
                        <a:pt x="1520" y="814"/>
                        <a:pt x="1524" y="819"/>
                        <a:pt x="1527" y="824"/>
                      </a:cubicBezTo>
                      <a:cubicBezTo>
                        <a:pt x="1534" y="835"/>
                        <a:pt x="1536" y="845"/>
                        <a:pt x="1536" y="858"/>
                      </a:cubicBezTo>
                      <a:cubicBezTo>
                        <a:pt x="1535" y="863"/>
                        <a:pt x="1534" y="867"/>
                        <a:pt x="1533" y="871"/>
                      </a:cubicBezTo>
                      <a:cubicBezTo>
                        <a:pt x="1532" y="870"/>
                        <a:pt x="1531" y="870"/>
                        <a:pt x="1530" y="870"/>
                      </a:cubicBezTo>
                      <a:cubicBezTo>
                        <a:pt x="1531" y="866"/>
                        <a:pt x="1532" y="862"/>
                        <a:pt x="1532" y="858"/>
                      </a:cubicBezTo>
                      <a:cubicBezTo>
                        <a:pt x="1532" y="846"/>
                        <a:pt x="1530" y="837"/>
                        <a:pt x="1523" y="826"/>
                      </a:cubicBezTo>
                      <a:cubicBezTo>
                        <a:pt x="1514" y="813"/>
                        <a:pt x="1502" y="805"/>
                        <a:pt x="1487" y="800"/>
                      </a:cubicBezTo>
                      <a:cubicBezTo>
                        <a:pt x="1491" y="802"/>
                        <a:pt x="1494" y="805"/>
                        <a:pt x="1496" y="808"/>
                      </a:cubicBezTo>
                      <a:cubicBezTo>
                        <a:pt x="1496" y="808"/>
                        <a:pt x="1496" y="808"/>
                        <a:pt x="1496" y="808"/>
                      </a:cubicBezTo>
                      <a:cubicBezTo>
                        <a:pt x="1502" y="815"/>
                        <a:pt x="1506" y="823"/>
                        <a:pt x="1505" y="832"/>
                      </a:cubicBezTo>
                      <a:cubicBezTo>
                        <a:pt x="1503" y="823"/>
                        <a:pt x="1500" y="817"/>
                        <a:pt x="1494" y="810"/>
                      </a:cubicBezTo>
                      <a:cubicBezTo>
                        <a:pt x="1494" y="810"/>
                        <a:pt x="1494" y="810"/>
                        <a:pt x="1494" y="810"/>
                      </a:cubicBezTo>
                      <a:cubicBezTo>
                        <a:pt x="1482" y="796"/>
                        <a:pt x="1478" y="796"/>
                        <a:pt x="1461" y="792"/>
                      </a:cubicBezTo>
                      <a:cubicBezTo>
                        <a:pt x="1434" y="786"/>
                        <a:pt x="1406" y="782"/>
                        <a:pt x="1387" y="766"/>
                      </a:cubicBezTo>
                      <a:cubicBezTo>
                        <a:pt x="1401" y="775"/>
                        <a:pt x="1457" y="795"/>
                        <a:pt x="1467" y="776"/>
                      </a:cubicBezTo>
                      <a:close/>
                      <a:moveTo>
                        <a:pt x="1500" y="820"/>
                      </a:moveTo>
                      <a:cubicBezTo>
                        <a:pt x="1488" y="825"/>
                        <a:pt x="1496" y="840"/>
                        <a:pt x="1498" y="846"/>
                      </a:cubicBezTo>
                      <a:cubicBezTo>
                        <a:pt x="1499" y="850"/>
                        <a:pt x="1499" y="853"/>
                        <a:pt x="1497" y="857"/>
                      </a:cubicBezTo>
                      <a:cubicBezTo>
                        <a:pt x="1502" y="855"/>
                        <a:pt x="1510" y="845"/>
                        <a:pt x="1512" y="840"/>
                      </a:cubicBezTo>
                      <a:cubicBezTo>
                        <a:pt x="1516" y="832"/>
                        <a:pt x="1513" y="823"/>
                        <a:pt x="1504" y="820"/>
                      </a:cubicBezTo>
                      <a:cubicBezTo>
                        <a:pt x="1506" y="824"/>
                        <a:pt x="1507" y="831"/>
                        <a:pt x="1504" y="835"/>
                      </a:cubicBezTo>
                      <a:cubicBezTo>
                        <a:pt x="1505" y="833"/>
                        <a:pt x="1503" y="825"/>
                        <a:pt x="1500" y="820"/>
                      </a:cubicBezTo>
                      <a:close/>
                      <a:moveTo>
                        <a:pt x="1544" y="759"/>
                      </a:moveTo>
                      <a:cubicBezTo>
                        <a:pt x="1547" y="760"/>
                        <a:pt x="1550" y="758"/>
                        <a:pt x="1551" y="755"/>
                      </a:cubicBezTo>
                      <a:cubicBezTo>
                        <a:pt x="1551" y="752"/>
                        <a:pt x="1549" y="749"/>
                        <a:pt x="1546" y="748"/>
                      </a:cubicBezTo>
                      <a:cubicBezTo>
                        <a:pt x="1543" y="748"/>
                        <a:pt x="1540" y="749"/>
                        <a:pt x="1539" y="752"/>
                      </a:cubicBezTo>
                      <a:cubicBezTo>
                        <a:pt x="1539" y="756"/>
                        <a:pt x="1541" y="759"/>
                        <a:pt x="1544" y="759"/>
                      </a:cubicBezTo>
                      <a:close/>
                      <a:moveTo>
                        <a:pt x="1545" y="776"/>
                      </a:moveTo>
                      <a:cubicBezTo>
                        <a:pt x="1549" y="777"/>
                        <a:pt x="1553" y="775"/>
                        <a:pt x="1554" y="771"/>
                      </a:cubicBezTo>
                      <a:cubicBezTo>
                        <a:pt x="1555" y="767"/>
                        <a:pt x="1552" y="763"/>
                        <a:pt x="1549" y="763"/>
                      </a:cubicBezTo>
                      <a:cubicBezTo>
                        <a:pt x="1545" y="762"/>
                        <a:pt x="1541" y="764"/>
                        <a:pt x="1540" y="768"/>
                      </a:cubicBezTo>
                      <a:cubicBezTo>
                        <a:pt x="1539" y="772"/>
                        <a:pt x="1542" y="775"/>
                        <a:pt x="1545" y="776"/>
                      </a:cubicBezTo>
                      <a:close/>
                      <a:moveTo>
                        <a:pt x="1543" y="798"/>
                      </a:moveTo>
                      <a:cubicBezTo>
                        <a:pt x="1548" y="799"/>
                        <a:pt x="1554" y="796"/>
                        <a:pt x="1555" y="791"/>
                      </a:cubicBezTo>
                      <a:cubicBezTo>
                        <a:pt x="1556" y="786"/>
                        <a:pt x="1553" y="781"/>
                        <a:pt x="1548" y="780"/>
                      </a:cubicBezTo>
                      <a:cubicBezTo>
                        <a:pt x="1543" y="778"/>
                        <a:pt x="1538" y="781"/>
                        <a:pt x="1536" y="787"/>
                      </a:cubicBezTo>
                      <a:cubicBezTo>
                        <a:pt x="1535" y="792"/>
                        <a:pt x="1538" y="797"/>
                        <a:pt x="1543" y="798"/>
                      </a:cubicBezTo>
                      <a:close/>
                      <a:moveTo>
                        <a:pt x="1529" y="892"/>
                      </a:moveTo>
                      <a:cubicBezTo>
                        <a:pt x="1523" y="892"/>
                        <a:pt x="1518" y="888"/>
                        <a:pt x="1518" y="883"/>
                      </a:cubicBezTo>
                      <a:cubicBezTo>
                        <a:pt x="1517" y="877"/>
                        <a:pt x="1522" y="872"/>
                        <a:pt x="1527" y="872"/>
                      </a:cubicBezTo>
                      <a:cubicBezTo>
                        <a:pt x="1533" y="871"/>
                        <a:pt x="1538" y="875"/>
                        <a:pt x="1538" y="881"/>
                      </a:cubicBezTo>
                      <a:cubicBezTo>
                        <a:pt x="1539" y="887"/>
                        <a:pt x="1534" y="892"/>
                        <a:pt x="1529" y="892"/>
                      </a:cubicBezTo>
                      <a:close/>
                      <a:moveTo>
                        <a:pt x="1517" y="904"/>
                      </a:moveTo>
                      <a:cubicBezTo>
                        <a:pt x="1514" y="904"/>
                        <a:pt x="1511" y="902"/>
                        <a:pt x="1510" y="898"/>
                      </a:cubicBezTo>
                      <a:cubicBezTo>
                        <a:pt x="1510" y="894"/>
                        <a:pt x="1513" y="891"/>
                        <a:pt x="1516" y="891"/>
                      </a:cubicBezTo>
                      <a:cubicBezTo>
                        <a:pt x="1520" y="890"/>
                        <a:pt x="1523" y="893"/>
                        <a:pt x="1524" y="897"/>
                      </a:cubicBezTo>
                      <a:cubicBezTo>
                        <a:pt x="1524" y="900"/>
                        <a:pt x="1521" y="904"/>
                        <a:pt x="1517" y="904"/>
                      </a:cubicBezTo>
                      <a:close/>
                      <a:moveTo>
                        <a:pt x="1349" y="856"/>
                      </a:moveTo>
                      <a:cubicBezTo>
                        <a:pt x="1335" y="850"/>
                        <a:pt x="1320" y="847"/>
                        <a:pt x="1307" y="851"/>
                      </a:cubicBezTo>
                      <a:cubicBezTo>
                        <a:pt x="1294" y="855"/>
                        <a:pt x="1283" y="866"/>
                        <a:pt x="1281" y="880"/>
                      </a:cubicBezTo>
                      <a:cubicBezTo>
                        <a:pt x="1280" y="887"/>
                        <a:pt x="1282" y="896"/>
                        <a:pt x="1286" y="903"/>
                      </a:cubicBezTo>
                      <a:cubicBezTo>
                        <a:pt x="1290" y="911"/>
                        <a:pt x="1295" y="916"/>
                        <a:pt x="1303" y="921"/>
                      </a:cubicBezTo>
                      <a:cubicBezTo>
                        <a:pt x="1310" y="925"/>
                        <a:pt x="1317" y="927"/>
                        <a:pt x="1325" y="929"/>
                      </a:cubicBezTo>
                      <a:cubicBezTo>
                        <a:pt x="1329" y="929"/>
                        <a:pt x="1332" y="930"/>
                        <a:pt x="1336" y="929"/>
                      </a:cubicBezTo>
                      <a:cubicBezTo>
                        <a:pt x="1347" y="929"/>
                        <a:pt x="1355" y="927"/>
                        <a:pt x="1365" y="923"/>
                      </a:cubicBezTo>
                      <a:cubicBezTo>
                        <a:pt x="1378" y="917"/>
                        <a:pt x="1387" y="910"/>
                        <a:pt x="1396" y="898"/>
                      </a:cubicBezTo>
                      <a:cubicBezTo>
                        <a:pt x="1397" y="898"/>
                        <a:pt x="1397" y="897"/>
                        <a:pt x="1398" y="896"/>
                      </a:cubicBezTo>
                      <a:cubicBezTo>
                        <a:pt x="1397" y="906"/>
                        <a:pt x="1401" y="917"/>
                        <a:pt x="1405" y="926"/>
                      </a:cubicBezTo>
                      <a:cubicBezTo>
                        <a:pt x="1412" y="937"/>
                        <a:pt x="1422" y="945"/>
                        <a:pt x="1434" y="948"/>
                      </a:cubicBezTo>
                      <a:cubicBezTo>
                        <a:pt x="1439" y="949"/>
                        <a:pt x="1445" y="949"/>
                        <a:pt x="1451" y="947"/>
                      </a:cubicBezTo>
                      <a:cubicBezTo>
                        <a:pt x="1444" y="948"/>
                        <a:pt x="1439" y="947"/>
                        <a:pt x="1435" y="946"/>
                      </a:cubicBezTo>
                      <a:cubicBezTo>
                        <a:pt x="1423" y="943"/>
                        <a:pt x="1414" y="935"/>
                        <a:pt x="1409" y="924"/>
                      </a:cubicBezTo>
                      <a:cubicBezTo>
                        <a:pt x="1405" y="916"/>
                        <a:pt x="1403" y="909"/>
                        <a:pt x="1403" y="901"/>
                      </a:cubicBezTo>
                      <a:cubicBezTo>
                        <a:pt x="1402" y="886"/>
                        <a:pt x="1407" y="875"/>
                        <a:pt x="1408" y="860"/>
                      </a:cubicBezTo>
                      <a:cubicBezTo>
                        <a:pt x="1408" y="859"/>
                        <a:pt x="1408" y="859"/>
                        <a:pt x="1408" y="859"/>
                      </a:cubicBezTo>
                      <a:cubicBezTo>
                        <a:pt x="1408" y="851"/>
                        <a:pt x="1407" y="844"/>
                        <a:pt x="1406" y="836"/>
                      </a:cubicBezTo>
                      <a:cubicBezTo>
                        <a:pt x="1405" y="834"/>
                        <a:pt x="1400" y="815"/>
                        <a:pt x="1398" y="815"/>
                      </a:cubicBezTo>
                      <a:cubicBezTo>
                        <a:pt x="1397" y="816"/>
                        <a:pt x="1399" y="828"/>
                        <a:pt x="1400" y="830"/>
                      </a:cubicBezTo>
                      <a:cubicBezTo>
                        <a:pt x="1402" y="840"/>
                        <a:pt x="1403" y="849"/>
                        <a:pt x="1403" y="859"/>
                      </a:cubicBezTo>
                      <a:cubicBezTo>
                        <a:pt x="1403" y="859"/>
                        <a:pt x="1403" y="860"/>
                        <a:pt x="1403" y="860"/>
                      </a:cubicBezTo>
                      <a:cubicBezTo>
                        <a:pt x="1402" y="874"/>
                        <a:pt x="1400" y="884"/>
                        <a:pt x="1393" y="896"/>
                      </a:cubicBezTo>
                      <a:cubicBezTo>
                        <a:pt x="1384" y="909"/>
                        <a:pt x="1370" y="920"/>
                        <a:pt x="1353" y="921"/>
                      </a:cubicBezTo>
                      <a:cubicBezTo>
                        <a:pt x="1344" y="922"/>
                        <a:pt x="1331" y="916"/>
                        <a:pt x="1330" y="906"/>
                      </a:cubicBezTo>
                      <a:cubicBezTo>
                        <a:pt x="1330" y="902"/>
                        <a:pt x="1332" y="899"/>
                        <a:pt x="1336" y="898"/>
                      </a:cubicBezTo>
                      <a:cubicBezTo>
                        <a:pt x="1339" y="897"/>
                        <a:pt x="1342" y="898"/>
                        <a:pt x="1343" y="900"/>
                      </a:cubicBezTo>
                      <a:cubicBezTo>
                        <a:pt x="1345" y="903"/>
                        <a:pt x="1345" y="905"/>
                        <a:pt x="1344" y="907"/>
                      </a:cubicBezTo>
                      <a:cubicBezTo>
                        <a:pt x="1343" y="909"/>
                        <a:pt x="1340" y="910"/>
                        <a:pt x="1337" y="908"/>
                      </a:cubicBezTo>
                      <a:cubicBezTo>
                        <a:pt x="1336" y="907"/>
                        <a:pt x="1336" y="905"/>
                        <a:pt x="1336" y="904"/>
                      </a:cubicBezTo>
                      <a:cubicBezTo>
                        <a:pt x="1334" y="905"/>
                        <a:pt x="1334" y="907"/>
                        <a:pt x="1335" y="909"/>
                      </a:cubicBezTo>
                      <a:cubicBezTo>
                        <a:pt x="1336" y="912"/>
                        <a:pt x="1340" y="914"/>
                        <a:pt x="1343" y="913"/>
                      </a:cubicBezTo>
                      <a:cubicBezTo>
                        <a:pt x="1349" y="912"/>
                        <a:pt x="1352" y="906"/>
                        <a:pt x="1351" y="900"/>
                      </a:cubicBezTo>
                      <a:cubicBezTo>
                        <a:pt x="1350" y="896"/>
                        <a:pt x="1347" y="892"/>
                        <a:pt x="1343" y="890"/>
                      </a:cubicBezTo>
                      <a:cubicBezTo>
                        <a:pt x="1339" y="889"/>
                        <a:pt x="1335" y="889"/>
                        <a:pt x="1332" y="891"/>
                      </a:cubicBezTo>
                      <a:cubicBezTo>
                        <a:pt x="1327" y="894"/>
                        <a:pt x="1323" y="899"/>
                        <a:pt x="1324" y="904"/>
                      </a:cubicBezTo>
                      <a:cubicBezTo>
                        <a:pt x="1325" y="917"/>
                        <a:pt x="1338" y="924"/>
                        <a:pt x="1350" y="924"/>
                      </a:cubicBezTo>
                      <a:cubicBezTo>
                        <a:pt x="1353" y="923"/>
                        <a:pt x="1357" y="923"/>
                        <a:pt x="1361" y="921"/>
                      </a:cubicBezTo>
                      <a:cubicBezTo>
                        <a:pt x="1349" y="926"/>
                        <a:pt x="1339" y="928"/>
                        <a:pt x="1326" y="926"/>
                      </a:cubicBezTo>
                      <a:cubicBezTo>
                        <a:pt x="1317" y="925"/>
                        <a:pt x="1311" y="923"/>
                        <a:pt x="1304" y="919"/>
                      </a:cubicBezTo>
                      <a:cubicBezTo>
                        <a:pt x="1296" y="914"/>
                        <a:pt x="1292" y="910"/>
                        <a:pt x="1287" y="902"/>
                      </a:cubicBezTo>
                      <a:cubicBezTo>
                        <a:pt x="1285" y="898"/>
                        <a:pt x="1283" y="894"/>
                        <a:pt x="1283" y="890"/>
                      </a:cubicBezTo>
                      <a:cubicBezTo>
                        <a:pt x="1283" y="889"/>
                        <a:pt x="1283" y="889"/>
                        <a:pt x="1283" y="889"/>
                      </a:cubicBezTo>
                      <a:cubicBezTo>
                        <a:pt x="1287" y="901"/>
                        <a:pt x="1300" y="907"/>
                        <a:pt x="1311" y="893"/>
                      </a:cubicBezTo>
                      <a:cubicBezTo>
                        <a:pt x="1319" y="884"/>
                        <a:pt x="1318" y="859"/>
                        <a:pt x="1349" y="856"/>
                      </a:cubicBezTo>
                      <a:close/>
                      <a:moveTo>
                        <a:pt x="1434" y="945"/>
                      </a:moveTo>
                      <a:cubicBezTo>
                        <a:pt x="1436" y="930"/>
                        <a:pt x="1457" y="935"/>
                        <a:pt x="1464" y="935"/>
                      </a:cubicBezTo>
                      <a:cubicBezTo>
                        <a:pt x="1469" y="936"/>
                        <a:pt x="1473" y="935"/>
                        <a:pt x="1476" y="931"/>
                      </a:cubicBezTo>
                      <a:cubicBezTo>
                        <a:pt x="1475" y="937"/>
                        <a:pt x="1467" y="950"/>
                        <a:pt x="1461" y="954"/>
                      </a:cubicBezTo>
                      <a:cubicBezTo>
                        <a:pt x="1452" y="960"/>
                        <a:pt x="1441" y="960"/>
                        <a:pt x="1435" y="950"/>
                      </a:cubicBezTo>
                      <a:cubicBezTo>
                        <a:pt x="1440" y="951"/>
                        <a:pt x="1449" y="950"/>
                        <a:pt x="1453" y="946"/>
                      </a:cubicBezTo>
                      <a:cubicBezTo>
                        <a:pt x="1450" y="947"/>
                        <a:pt x="1441" y="948"/>
                        <a:pt x="1434" y="945"/>
                      </a:cubicBezTo>
                      <a:close/>
                      <a:moveTo>
                        <a:pt x="1393" y="643"/>
                      </a:moveTo>
                      <a:cubicBezTo>
                        <a:pt x="1412" y="651"/>
                        <a:pt x="1422" y="660"/>
                        <a:pt x="1439" y="671"/>
                      </a:cubicBezTo>
                      <a:cubicBezTo>
                        <a:pt x="1448" y="676"/>
                        <a:pt x="1456" y="679"/>
                        <a:pt x="1466" y="677"/>
                      </a:cubicBezTo>
                      <a:cubicBezTo>
                        <a:pt x="1475" y="675"/>
                        <a:pt x="1481" y="669"/>
                        <a:pt x="1483" y="661"/>
                      </a:cubicBezTo>
                      <a:cubicBezTo>
                        <a:pt x="1485" y="654"/>
                        <a:pt x="1483" y="647"/>
                        <a:pt x="1478" y="642"/>
                      </a:cubicBezTo>
                      <a:cubicBezTo>
                        <a:pt x="1474" y="639"/>
                        <a:pt x="1470" y="638"/>
                        <a:pt x="1465" y="638"/>
                      </a:cubicBezTo>
                      <a:cubicBezTo>
                        <a:pt x="1459" y="639"/>
                        <a:pt x="1453" y="645"/>
                        <a:pt x="1455" y="651"/>
                      </a:cubicBezTo>
                      <a:cubicBezTo>
                        <a:pt x="1456" y="655"/>
                        <a:pt x="1460" y="658"/>
                        <a:pt x="1464" y="658"/>
                      </a:cubicBezTo>
                      <a:cubicBezTo>
                        <a:pt x="1469" y="657"/>
                        <a:pt x="1472" y="653"/>
                        <a:pt x="1472" y="649"/>
                      </a:cubicBezTo>
                      <a:cubicBezTo>
                        <a:pt x="1472" y="644"/>
                        <a:pt x="1468" y="640"/>
                        <a:pt x="1463" y="641"/>
                      </a:cubicBezTo>
                      <a:cubicBezTo>
                        <a:pt x="1462" y="641"/>
                        <a:pt x="1461" y="641"/>
                        <a:pt x="1460" y="642"/>
                      </a:cubicBezTo>
                      <a:cubicBezTo>
                        <a:pt x="1462" y="641"/>
                        <a:pt x="1463" y="640"/>
                        <a:pt x="1465" y="640"/>
                      </a:cubicBezTo>
                      <a:cubicBezTo>
                        <a:pt x="1470" y="639"/>
                        <a:pt x="1473" y="640"/>
                        <a:pt x="1476" y="643"/>
                      </a:cubicBezTo>
                      <a:cubicBezTo>
                        <a:pt x="1481" y="648"/>
                        <a:pt x="1482" y="654"/>
                        <a:pt x="1480" y="660"/>
                      </a:cubicBezTo>
                      <a:cubicBezTo>
                        <a:pt x="1478" y="667"/>
                        <a:pt x="1472" y="671"/>
                        <a:pt x="1465" y="673"/>
                      </a:cubicBezTo>
                      <a:cubicBezTo>
                        <a:pt x="1457" y="674"/>
                        <a:pt x="1449" y="671"/>
                        <a:pt x="1442" y="667"/>
                      </a:cubicBezTo>
                      <a:cubicBezTo>
                        <a:pt x="1425" y="656"/>
                        <a:pt x="1415" y="646"/>
                        <a:pt x="1395" y="638"/>
                      </a:cubicBezTo>
                      <a:cubicBezTo>
                        <a:pt x="1376" y="631"/>
                        <a:pt x="1356" y="630"/>
                        <a:pt x="1337" y="636"/>
                      </a:cubicBezTo>
                      <a:cubicBezTo>
                        <a:pt x="1320" y="642"/>
                        <a:pt x="1308" y="654"/>
                        <a:pt x="1305" y="673"/>
                      </a:cubicBezTo>
                      <a:cubicBezTo>
                        <a:pt x="1304" y="690"/>
                        <a:pt x="1312" y="708"/>
                        <a:pt x="1327" y="716"/>
                      </a:cubicBezTo>
                      <a:cubicBezTo>
                        <a:pt x="1327" y="716"/>
                        <a:pt x="1327" y="716"/>
                        <a:pt x="1327" y="716"/>
                      </a:cubicBezTo>
                      <a:cubicBezTo>
                        <a:pt x="1323" y="709"/>
                        <a:pt x="1321" y="698"/>
                        <a:pt x="1326" y="689"/>
                      </a:cubicBezTo>
                      <a:cubicBezTo>
                        <a:pt x="1333" y="674"/>
                        <a:pt x="1348" y="670"/>
                        <a:pt x="1363" y="676"/>
                      </a:cubicBezTo>
                      <a:cubicBezTo>
                        <a:pt x="1391" y="688"/>
                        <a:pt x="1406" y="654"/>
                        <a:pt x="1375" y="641"/>
                      </a:cubicBezTo>
                      <a:cubicBezTo>
                        <a:pt x="1360" y="635"/>
                        <a:pt x="1342" y="641"/>
                        <a:pt x="1332" y="649"/>
                      </a:cubicBezTo>
                      <a:cubicBezTo>
                        <a:pt x="1312" y="666"/>
                        <a:pt x="1306" y="701"/>
                        <a:pt x="1327" y="715"/>
                      </a:cubicBezTo>
                      <a:cubicBezTo>
                        <a:pt x="1313" y="707"/>
                        <a:pt x="1306" y="690"/>
                        <a:pt x="1309" y="673"/>
                      </a:cubicBezTo>
                      <a:cubicBezTo>
                        <a:pt x="1311" y="656"/>
                        <a:pt x="1322" y="646"/>
                        <a:pt x="1339" y="640"/>
                      </a:cubicBezTo>
                      <a:cubicBezTo>
                        <a:pt x="1357" y="635"/>
                        <a:pt x="1375" y="636"/>
                        <a:pt x="1393" y="643"/>
                      </a:cubicBezTo>
                      <a:close/>
                      <a:moveTo>
                        <a:pt x="1394" y="806"/>
                      </a:moveTo>
                      <a:cubicBezTo>
                        <a:pt x="1389" y="840"/>
                        <a:pt x="1364" y="855"/>
                        <a:pt x="1356" y="869"/>
                      </a:cubicBezTo>
                      <a:cubicBezTo>
                        <a:pt x="1348" y="886"/>
                        <a:pt x="1366" y="895"/>
                        <a:pt x="1379" y="880"/>
                      </a:cubicBezTo>
                      <a:cubicBezTo>
                        <a:pt x="1394" y="863"/>
                        <a:pt x="1398" y="832"/>
                        <a:pt x="1394" y="806"/>
                      </a:cubicBezTo>
                      <a:close/>
                      <a:moveTo>
                        <a:pt x="1383" y="764"/>
                      </a:moveTo>
                      <a:cubicBezTo>
                        <a:pt x="1399" y="767"/>
                        <a:pt x="1415" y="762"/>
                        <a:pt x="1426" y="752"/>
                      </a:cubicBezTo>
                      <a:cubicBezTo>
                        <a:pt x="1436" y="744"/>
                        <a:pt x="1443" y="730"/>
                        <a:pt x="1437" y="718"/>
                      </a:cubicBezTo>
                      <a:cubicBezTo>
                        <a:pt x="1442" y="715"/>
                        <a:pt x="1450" y="721"/>
                        <a:pt x="1451" y="729"/>
                      </a:cubicBezTo>
                      <a:cubicBezTo>
                        <a:pt x="1453" y="738"/>
                        <a:pt x="1447" y="750"/>
                        <a:pt x="1436" y="753"/>
                      </a:cubicBezTo>
                      <a:cubicBezTo>
                        <a:pt x="1439" y="763"/>
                        <a:pt x="1410" y="778"/>
                        <a:pt x="1383" y="764"/>
                      </a:cubicBezTo>
                      <a:close/>
                      <a:moveTo>
                        <a:pt x="1281" y="671"/>
                      </a:moveTo>
                      <a:cubicBezTo>
                        <a:pt x="1274" y="680"/>
                        <a:pt x="1267" y="695"/>
                        <a:pt x="1267" y="705"/>
                      </a:cubicBezTo>
                      <a:cubicBezTo>
                        <a:pt x="1266" y="718"/>
                        <a:pt x="1271" y="736"/>
                        <a:pt x="1284" y="741"/>
                      </a:cubicBezTo>
                      <a:cubicBezTo>
                        <a:pt x="1279" y="754"/>
                        <a:pt x="1282" y="766"/>
                        <a:pt x="1286" y="777"/>
                      </a:cubicBezTo>
                      <a:cubicBezTo>
                        <a:pt x="1292" y="792"/>
                        <a:pt x="1295" y="810"/>
                        <a:pt x="1284" y="818"/>
                      </a:cubicBezTo>
                      <a:cubicBezTo>
                        <a:pt x="1301" y="815"/>
                        <a:pt x="1310" y="795"/>
                        <a:pt x="1310" y="779"/>
                      </a:cubicBezTo>
                      <a:cubicBezTo>
                        <a:pt x="1310" y="758"/>
                        <a:pt x="1300" y="747"/>
                        <a:pt x="1287" y="728"/>
                      </a:cubicBezTo>
                      <a:cubicBezTo>
                        <a:pt x="1281" y="717"/>
                        <a:pt x="1275" y="689"/>
                        <a:pt x="1281" y="671"/>
                      </a:cubicBezTo>
                      <a:close/>
                      <a:moveTo>
                        <a:pt x="1374" y="758"/>
                      </a:moveTo>
                      <a:cubicBezTo>
                        <a:pt x="1387" y="763"/>
                        <a:pt x="1400" y="745"/>
                        <a:pt x="1403" y="731"/>
                      </a:cubicBezTo>
                      <a:cubicBezTo>
                        <a:pt x="1407" y="716"/>
                        <a:pt x="1407" y="698"/>
                        <a:pt x="1422" y="688"/>
                      </a:cubicBezTo>
                      <a:cubicBezTo>
                        <a:pt x="1430" y="683"/>
                        <a:pt x="1440" y="683"/>
                        <a:pt x="1448" y="688"/>
                      </a:cubicBezTo>
                      <a:cubicBezTo>
                        <a:pt x="1453" y="691"/>
                        <a:pt x="1455" y="697"/>
                        <a:pt x="1453" y="702"/>
                      </a:cubicBezTo>
                      <a:cubicBezTo>
                        <a:pt x="1452" y="698"/>
                        <a:pt x="1446" y="693"/>
                        <a:pt x="1439" y="694"/>
                      </a:cubicBezTo>
                      <a:cubicBezTo>
                        <a:pt x="1433" y="695"/>
                        <a:pt x="1429" y="702"/>
                        <a:pt x="1428" y="708"/>
                      </a:cubicBezTo>
                      <a:cubicBezTo>
                        <a:pt x="1426" y="722"/>
                        <a:pt x="1427" y="736"/>
                        <a:pt x="1420" y="748"/>
                      </a:cubicBezTo>
                      <a:cubicBezTo>
                        <a:pt x="1412" y="762"/>
                        <a:pt x="1392" y="770"/>
                        <a:pt x="1374" y="758"/>
                      </a:cubicBezTo>
                      <a:close/>
                      <a:moveTo>
                        <a:pt x="1448" y="874"/>
                      </a:moveTo>
                      <a:cubicBezTo>
                        <a:pt x="1448" y="891"/>
                        <a:pt x="1461" y="912"/>
                        <a:pt x="1476" y="919"/>
                      </a:cubicBezTo>
                      <a:cubicBezTo>
                        <a:pt x="1492" y="926"/>
                        <a:pt x="1503" y="914"/>
                        <a:pt x="1488" y="903"/>
                      </a:cubicBezTo>
                      <a:cubicBezTo>
                        <a:pt x="1476" y="894"/>
                        <a:pt x="1453" y="888"/>
                        <a:pt x="1448" y="874"/>
                      </a:cubicBezTo>
                      <a:close/>
                      <a:moveTo>
                        <a:pt x="1450" y="850"/>
                      </a:moveTo>
                      <a:cubicBezTo>
                        <a:pt x="1450" y="846"/>
                        <a:pt x="1449" y="843"/>
                        <a:pt x="1447" y="841"/>
                      </a:cubicBezTo>
                      <a:cubicBezTo>
                        <a:pt x="1444" y="838"/>
                        <a:pt x="1439" y="837"/>
                        <a:pt x="1435" y="839"/>
                      </a:cubicBezTo>
                      <a:cubicBezTo>
                        <a:pt x="1429" y="841"/>
                        <a:pt x="1427" y="847"/>
                        <a:pt x="1428" y="851"/>
                      </a:cubicBezTo>
                      <a:cubicBezTo>
                        <a:pt x="1430" y="859"/>
                        <a:pt x="1437" y="858"/>
                        <a:pt x="1441" y="861"/>
                      </a:cubicBezTo>
                      <a:cubicBezTo>
                        <a:pt x="1446" y="864"/>
                        <a:pt x="1447" y="872"/>
                        <a:pt x="1444" y="879"/>
                      </a:cubicBezTo>
                      <a:cubicBezTo>
                        <a:pt x="1440" y="887"/>
                        <a:pt x="1433" y="892"/>
                        <a:pt x="1424" y="891"/>
                      </a:cubicBezTo>
                      <a:cubicBezTo>
                        <a:pt x="1419" y="890"/>
                        <a:pt x="1414" y="887"/>
                        <a:pt x="1415" y="881"/>
                      </a:cubicBezTo>
                      <a:cubicBezTo>
                        <a:pt x="1419" y="885"/>
                        <a:pt x="1426" y="883"/>
                        <a:pt x="1427" y="876"/>
                      </a:cubicBezTo>
                      <a:cubicBezTo>
                        <a:pt x="1427" y="872"/>
                        <a:pt x="1423" y="865"/>
                        <a:pt x="1420" y="857"/>
                      </a:cubicBezTo>
                      <a:cubicBezTo>
                        <a:pt x="1416" y="850"/>
                        <a:pt x="1414" y="842"/>
                        <a:pt x="1416" y="835"/>
                      </a:cubicBezTo>
                      <a:cubicBezTo>
                        <a:pt x="1419" y="821"/>
                        <a:pt x="1435" y="813"/>
                        <a:pt x="1448" y="819"/>
                      </a:cubicBezTo>
                      <a:cubicBezTo>
                        <a:pt x="1455" y="822"/>
                        <a:pt x="1459" y="828"/>
                        <a:pt x="1462" y="835"/>
                      </a:cubicBezTo>
                      <a:cubicBezTo>
                        <a:pt x="1465" y="842"/>
                        <a:pt x="1467" y="862"/>
                        <a:pt x="1476" y="867"/>
                      </a:cubicBezTo>
                      <a:cubicBezTo>
                        <a:pt x="1482" y="871"/>
                        <a:pt x="1487" y="868"/>
                        <a:pt x="1489" y="864"/>
                      </a:cubicBezTo>
                      <a:cubicBezTo>
                        <a:pt x="1493" y="867"/>
                        <a:pt x="1491" y="876"/>
                        <a:pt x="1486" y="880"/>
                      </a:cubicBezTo>
                      <a:cubicBezTo>
                        <a:pt x="1476" y="887"/>
                        <a:pt x="1459" y="883"/>
                        <a:pt x="1452" y="869"/>
                      </a:cubicBezTo>
                      <a:cubicBezTo>
                        <a:pt x="1449" y="864"/>
                        <a:pt x="1449" y="858"/>
                        <a:pt x="1450" y="850"/>
                      </a:cubicBezTo>
                      <a:close/>
                      <a:moveTo>
                        <a:pt x="1448" y="849"/>
                      </a:moveTo>
                      <a:cubicBezTo>
                        <a:pt x="1447" y="844"/>
                        <a:pt x="1444" y="840"/>
                        <a:pt x="1439" y="840"/>
                      </a:cubicBezTo>
                      <a:cubicBezTo>
                        <a:pt x="1430" y="840"/>
                        <a:pt x="1428" y="851"/>
                        <a:pt x="1434" y="856"/>
                      </a:cubicBezTo>
                      <a:cubicBezTo>
                        <a:pt x="1438" y="859"/>
                        <a:pt x="1443" y="858"/>
                        <a:pt x="1446" y="865"/>
                      </a:cubicBezTo>
                      <a:cubicBezTo>
                        <a:pt x="1445" y="857"/>
                        <a:pt x="1448" y="855"/>
                        <a:pt x="1448" y="849"/>
                      </a:cubicBezTo>
                      <a:close/>
                      <a:moveTo>
                        <a:pt x="1434" y="814"/>
                      </a:moveTo>
                      <a:cubicBezTo>
                        <a:pt x="1426" y="814"/>
                        <a:pt x="1418" y="821"/>
                        <a:pt x="1416" y="827"/>
                      </a:cubicBezTo>
                      <a:cubicBezTo>
                        <a:pt x="1407" y="826"/>
                        <a:pt x="1404" y="808"/>
                        <a:pt x="1417" y="803"/>
                      </a:cubicBezTo>
                      <a:cubicBezTo>
                        <a:pt x="1425" y="800"/>
                        <a:pt x="1434" y="806"/>
                        <a:pt x="1434" y="814"/>
                      </a:cubicBezTo>
                      <a:close/>
                      <a:moveTo>
                        <a:pt x="1168" y="812"/>
                      </a:moveTo>
                      <a:cubicBezTo>
                        <a:pt x="1190" y="802"/>
                        <a:pt x="1188" y="777"/>
                        <a:pt x="1184" y="765"/>
                      </a:cubicBezTo>
                      <a:cubicBezTo>
                        <a:pt x="1181" y="752"/>
                        <a:pt x="1173" y="737"/>
                        <a:pt x="1181" y="723"/>
                      </a:cubicBezTo>
                      <a:cubicBezTo>
                        <a:pt x="1185" y="716"/>
                        <a:pt x="1193" y="710"/>
                        <a:pt x="1201" y="711"/>
                      </a:cubicBezTo>
                      <a:cubicBezTo>
                        <a:pt x="1206" y="712"/>
                        <a:pt x="1210" y="715"/>
                        <a:pt x="1211" y="721"/>
                      </a:cubicBezTo>
                      <a:cubicBezTo>
                        <a:pt x="1208" y="717"/>
                        <a:pt x="1201" y="716"/>
                        <a:pt x="1197" y="720"/>
                      </a:cubicBezTo>
                      <a:cubicBezTo>
                        <a:pt x="1192" y="723"/>
                        <a:pt x="1192" y="730"/>
                        <a:pt x="1194" y="736"/>
                      </a:cubicBezTo>
                      <a:cubicBezTo>
                        <a:pt x="1200" y="751"/>
                        <a:pt x="1204" y="767"/>
                        <a:pt x="1202" y="780"/>
                      </a:cubicBezTo>
                      <a:cubicBezTo>
                        <a:pt x="1200" y="795"/>
                        <a:pt x="1186" y="811"/>
                        <a:pt x="1168" y="812"/>
                      </a:cubicBezTo>
                      <a:close/>
                      <a:moveTo>
                        <a:pt x="1130" y="569"/>
                      </a:moveTo>
                      <a:cubicBezTo>
                        <a:pt x="1129" y="566"/>
                        <a:pt x="1130" y="564"/>
                        <a:pt x="1131" y="562"/>
                      </a:cubicBezTo>
                      <a:cubicBezTo>
                        <a:pt x="1132" y="559"/>
                        <a:pt x="1136" y="557"/>
                        <a:pt x="1139" y="558"/>
                      </a:cubicBezTo>
                      <a:cubicBezTo>
                        <a:pt x="1144" y="559"/>
                        <a:pt x="1146" y="563"/>
                        <a:pt x="1146" y="566"/>
                      </a:cubicBezTo>
                      <a:cubicBezTo>
                        <a:pt x="1146" y="572"/>
                        <a:pt x="1141" y="573"/>
                        <a:pt x="1138" y="575"/>
                      </a:cubicBezTo>
                      <a:cubicBezTo>
                        <a:pt x="1135" y="579"/>
                        <a:pt x="1136" y="584"/>
                        <a:pt x="1139" y="589"/>
                      </a:cubicBezTo>
                      <a:cubicBezTo>
                        <a:pt x="1143" y="594"/>
                        <a:pt x="1149" y="596"/>
                        <a:pt x="1155" y="594"/>
                      </a:cubicBezTo>
                      <a:cubicBezTo>
                        <a:pt x="1159" y="593"/>
                        <a:pt x="1162" y="590"/>
                        <a:pt x="1161" y="586"/>
                      </a:cubicBezTo>
                      <a:cubicBezTo>
                        <a:pt x="1158" y="589"/>
                        <a:pt x="1153" y="589"/>
                        <a:pt x="1151" y="584"/>
                      </a:cubicBezTo>
                      <a:cubicBezTo>
                        <a:pt x="1150" y="581"/>
                        <a:pt x="1152" y="575"/>
                        <a:pt x="1153" y="569"/>
                      </a:cubicBezTo>
                      <a:cubicBezTo>
                        <a:pt x="1155" y="563"/>
                        <a:pt x="1155" y="557"/>
                        <a:pt x="1152" y="552"/>
                      </a:cubicBezTo>
                      <a:cubicBezTo>
                        <a:pt x="1148" y="542"/>
                        <a:pt x="1135" y="539"/>
                        <a:pt x="1127" y="546"/>
                      </a:cubicBezTo>
                      <a:cubicBezTo>
                        <a:pt x="1122" y="549"/>
                        <a:pt x="1120" y="554"/>
                        <a:pt x="1119" y="559"/>
                      </a:cubicBezTo>
                      <a:cubicBezTo>
                        <a:pt x="1118" y="565"/>
                        <a:pt x="1119" y="580"/>
                        <a:pt x="1114" y="585"/>
                      </a:cubicBezTo>
                      <a:cubicBezTo>
                        <a:pt x="1110" y="589"/>
                        <a:pt x="1106" y="588"/>
                        <a:pt x="1104" y="585"/>
                      </a:cubicBezTo>
                      <a:cubicBezTo>
                        <a:pt x="1101" y="588"/>
                        <a:pt x="1104" y="594"/>
                        <a:pt x="1109" y="596"/>
                      </a:cubicBezTo>
                      <a:cubicBezTo>
                        <a:pt x="1117" y="599"/>
                        <a:pt x="1129" y="594"/>
                        <a:pt x="1132" y="583"/>
                      </a:cubicBezTo>
                      <a:cubicBezTo>
                        <a:pt x="1133" y="579"/>
                        <a:pt x="1132" y="574"/>
                        <a:pt x="1130" y="569"/>
                      </a:cubicBezTo>
                      <a:close/>
                      <a:moveTo>
                        <a:pt x="1230" y="447"/>
                      </a:moveTo>
                      <a:cubicBezTo>
                        <a:pt x="1230" y="464"/>
                        <a:pt x="1242" y="472"/>
                        <a:pt x="1245" y="477"/>
                      </a:cubicBezTo>
                      <a:cubicBezTo>
                        <a:pt x="1249" y="484"/>
                        <a:pt x="1242" y="488"/>
                        <a:pt x="1237" y="482"/>
                      </a:cubicBezTo>
                      <a:cubicBezTo>
                        <a:pt x="1231" y="476"/>
                        <a:pt x="1226" y="461"/>
                        <a:pt x="1230" y="447"/>
                      </a:cubicBezTo>
                      <a:close/>
                      <a:moveTo>
                        <a:pt x="1249" y="510"/>
                      </a:moveTo>
                      <a:cubicBezTo>
                        <a:pt x="1248" y="510"/>
                        <a:pt x="1247" y="509"/>
                        <a:pt x="1246" y="508"/>
                      </a:cubicBezTo>
                      <a:cubicBezTo>
                        <a:pt x="1245" y="507"/>
                        <a:pt x="1245" y="504"/>
                        <a:pt x="1246" y="503"/>
                      </a:cubicBezTo>
                      <a:cubicBezTo>
                        <a:pt x="1248" y="501"/>
                        <a:pt x="1251" y="501"/>
                        <a:pt x="1252" y="502"/>
                      </a:cubicBezTo>
                      <a:cubicBezTo>
                        <a:pt x="1256" y="503"/>
                        <a:pt x="1254" y="506"/>
                        <a:pt x="1255" y="508"/>
                      </a:cubicBezTo>
                      <a:cubicBezTo>
                        <a:pt x="1256" y="510"/>
                        <a:pt x="1259" y="512"/>
                        <a:pt x="1262" y="511"/>
                      </a:cubicBezTo>
                      <a:cubicBezTo>
                        <a:pt x="1266" y="511"/>
                        <a:pt x="1269" y="508"/>
                        <a:pt x="1270" y="505"/>
                      </a:cubicBezTo>
                      <a:cubicBezTo>
                        <a:pt x="1270" y="502"/>
                        <a:pt x="1269" y="500"/>
                        <a:pt x="1267" y="500"/>
                      </a:cubicBezTo>
                      <a:cubicBezTo>
                        <a:pt x="1268" y="502"/>
                        <a:pt x="1266" y="505"/>
                        <a:pt x="1263" y="504"/>
                      </a:cubicBezTo>
                      <a:cubicBezTo>
                        <a:pt x="1261" y="504"/>
                        <a:pt x="1259" y="501"/>
                        <a:pt x="1256" y="499"/>
                      </a:cubicBezTo>
                      <a:cubicBezTo>
                        <a:pt x="1253" y="496"/>
                        <a:pt x="1250" y="495"/>
                        <a:pt x="1247" y="494"/>
                      </a:cubicBezTo>
                      <a:cubicBezTo>
                        <a:pt x="1241" y="494"/>
                        <a:pt x="1236" y="500"/>
                        <a:pt x="1236" y="506"/>
                      </a:cubicBezTo>
                      <a:cubicBezTo>
                        <a:pt x="1237" y="509"/>
                        <a:pt x="1239" y="512"/>
                        <a:pt x="1241" y="514"/>
                      </a:cubicBezTo>
                      <a:cubicBezTo>
                        <a:pt x="1244" y="516"/>
                        <a:pt x="1252" y="519"/>
                        <a:pt x="1253" y="523"/>
                      </a:cubicBezTo>
                      <a:cubicBezTo>
                        <a:pt x="1254" y="526"/>
                        <a:pt x="1252" y="528"/>
                        <a:pt x="1250" y="528"/>
                      </a:cubicBezTo>
                      <a:cubicBezTo>
                        <a:pt x="1251" y="531"/>
                        <a:pt x="1255" y="531"/>
                        <a:pt x="1257" y="529"/>
                      </a:cubicBezTo>
                      <a:cubicBezTo>
                        <a:pt x="1261" y="526"/>
                        <a:pt x="1262" y="518"/>
                        <a:pt x="1257" y="514"/>
                      </a:cubicBezTo>
                      <a:cubicBezTo>
                        <a:pt x="1255" y="512"/>
                        <a:pt x="1253" y="511"/>
                        <a:pt x="1249" y="510"/>
                      </a:cubicBezTo>
                      <a:close/>
                      <a:moveTo>
                        <a:pt x="1249" y="509"/>
                      </a:moveTo>
                      <a:cubicBezTo>
                        <a:pt x="1247" y="509"/>
                        <a:pt x="1246" y="507"/>
                        <a:pt x="1246" y="505"/>
                      </a:cubicBezTo>
                      <a:cubicBezTo>
                        <a:pt x="1247" y="501"/>
                        <a:pt x="1252" y="502"/>
                        <a:pt x="1254" y="504"/>
                      </a:cubicBezTo>
                      <a:cubicBezTo>
                        <a:pt x="1255" y="507"/>
                        <a:pt x="1254" y="509"/>
                        <a:pt x="1256" y="511"/>
                      </a:cubicBezTo>
                      <a:cubicBezTo>
                        <a:pt x="1253" y="509"/>
                        <a:pt x="1252" y="510"/>
                        <a:pt x="1249" y="509"/>
                      </a:cubicBezTo>
                      <a:close/>
                      <a:moveTo>
                        <a:pt x="1236" y="499"/>
                      </a:moveTo>
                      <a:cubicBezTo>
                        <a:pt x="1237" y="496"/>
                        <a:pt x="1241" y="494"/>
                        <a:pt x="1244" y="493"/>
                      </a:cubicBezTo>
                      <a:cubicBezTo>
                        <a:pt x="1244" y="490"/>
                        <a:pt x="1237" y="486"/>
                        <a:pt x="1234" y="491"/>
                      </a:cubicBezTo>
                      <a:cubicBezTo>
                        <a:pt x="1231" y="494"/>
                        <a:pt x="1233" y="498"/>
                        <a:pt x="1236" y="499"/>
                      </a:cubicBezTo>
                      <a:close/>
                      <a:moveTo>
                        <a:pt x="1233" y="490"/>
                      </a:moveTo>
                      <a:cubicBezTo>
                        <a:pt x="1233" y="489"/>
                        <a:pt x="1234" y="488"/>
                        <a:pt x="1235" y="488"/>
                      </a:cubicBezTo>
                      <a:cubicBezTo>
                        <a:pt x="1229" y="483"/>
                        <a:pt x="1226" y="474"/>
                        <a:pt x="1225" y="466"/>
                      </a:cubicBezTo>
                      <a:cubicBezTo>
                        <a:pt x="1223" y="451"/>
                        <a:pt x="1233" y="441"/>
                        <a:pt x="1234" y="419"/>
                      </a:cubicBezTo>
                      <a:cubicBezTo>
                        <a:pt x="1234" y="409"/>
                        <a:pt x="1232" y="400"/>
                        <a:pt x="1229" y="394"/>
                      </a:cubicBezTo>
                      <a:cubicBezTo>
                        <a:pt x="1223" y="380"/>
                        <a:pt x="1210" y="368"/>
                        <a:pt x="1208" y="351"/>
                      </a:cubicBezTo>
                      <a:cubicBezTo>
                        <a:pt x="1211" y="358"/>
                        <a:pt x="1219" y="360"/>
                        <a:pt x="1224" y="351"/>
                      </a:cubicBezTo>
                      <a:cubicBezTo>
                        <a:pt x="1228" y="345"/>
                        <a:pt x="1225" y="332"/>
                        <a:pt x="1241" y="328"/>
                      </a:cubicBezTo>
                      <a:cubicBezTo>
                        <a:pt x="1233" y="326"/>
                        <a:pt x="1223" y="326"/>
                        <a:pt x="1216" y="330"/>
                      </a:cubicBezTo>
                      <a:cubicBezTo>
                        <a:pt x="1211" y="333"/>
                        <a:pt x="1208" y="337"/>
                        <a:pt x="1207" y="342"/>
                      </a:cubicBezTo>
                      <a:cubicBezTo>
                        <a:pt x="1200" y="365"/>
                        <a:pt x="1229" y="385"/>
                        <a:pt x="1229" y="405"/>
                      </a:cubicBezTo>
                      <a:cubicBezTo>
                        <a:pt x="1229" y="404"/>
                        <a:pt x="1229" y="403"/>
                        <a:pt x="1229" y="402"/>
                      </a:cubicBezTo>
                      <a:cubicBezTo>
                        <a:pt x="1226" y="383"/>
                        <a:pt x="1204" y="372"/>
                        <a:pt x="1186" y="378"/>
                      </a:cubicBezTo>
                      <a:cubicBezTo>
                        <a:pt x="1177" y="381"/>
                        <a:pt x="1169" y="388"/>
                        <a:pt x="1166" y="398"/>
                      </a:cubicBezTo>
                      <a:cubicBezTo>
                        <a:pt x="1162" y="409"/>
                        <a:pt x="1164" y="421"/>
                        <a:pt x="1171" y="430"/>
                      </a:cubicBezTo>
                      <a:cubicBezTo>
                        <a:pt x="1179" y="440"/>
                        <a:pt x="1191" y="444"/>
                        <a:pt x="1202" y="438"/>
                      </a:cubicBezTo>
                      <a:cubicBezTo>
                        <a:pt x="1209" y="435"/>
                        <a:pt x="1213" y="428"/>
                        <a:pt x="1212" y="420"/>
                      </a:cubicBezTo>
                      <a:cubicBezTo>
                        <a:pt x="1211" y="410"/>
                        <a:pt x="1203" y="404"/>
                        <a:pt x="1196" y="404"/>
                      </a:cubicBezTo>
                      <a:cubicBezTo>
                        <a:pt x="1187" y="404"/>
                        <a:pt x="1179" y="411"/>
                        <a:pt x="1181" y="421"/>
                      </a:cubicBezTo>
                      <a:cubicBezTo>
                        <a:pt x="1180" y="410"/>
                        <a:pt x="1188" y="404"/>
                        <a:pt x="1197" y="406"/>
                      </a:cubicBezTo>
                      <a:cubicBezTo>
                        <a:pt x="1203" y="407"/>
                        <a:pt x="1209" y="412"/>
                        <a:pt x="1209" y="420"/>
                      </a:cubicBezTo>
                      <a:cubicBezTo>
                        <a:pt x="1210" y="427"/>
                        <a:pt x="1207" y="433"/>
                        <a:pt x="1201" y="435"/>
                      </a:cubicBezTo>
                      <a:cubicBezTo>
                        <a:pt x="1191" y="440"/>
                        <a:pt x="1181" y="436"/>
                        <a:pt x="1174" y="428"/>
                      </a:cubicBezTo>
                      <a:cubicBezTo>
                        <a:pt x="1167" y="420"/>
                        <a:pt x="1166" y="409"/>
                        <a:pt x="1169" y="399"/>
                      </a:cubicBezTo>
                      <a:cubicBezTo>
                        <a:pt x="1173" y="389"/>
                        <a:pt x="1180" y="383"/>
                        <a:pt x="1189" y="381"/>
                      </a:cubicBezTo>
                      <a:cubicBezTo>
                        <a:pt x="1205" y="376"/>
                        <a:pt x="1224" y="386"/>
                        <a:pt x="1227" y="403"/>
                      </a:cubicBezTo>
                      <a:cubicBezTo>
                        <a:pt x="1230" y="417"/>
                        <a:pt x="1226" y="427"/>
                        <a:pt x="1215" y="436"/>
                      </a:cubicBezTo>
                      <a:cubicBezTo>
                        <a:pt x="1198" y="451"/>
                        <a:pt x="1173" y="455"/>
                        <a:pt x="1157" y="448"/>
                      </a:cubicBezTo>
                      <a:cubicBezTo>
                        <a:pt x="1148" y="443"/>
                        <a:pt x="1142" y="434"/>
                        <a:pt x="1148" y="425"/>
                      </a:cubicBezTo>
                      <a:cubicBezTo>
                        <a:pt x="1152" y="420"/>
                        <a:pt x="1158" y="419"/>
                        <a:pt x="1164" y="423"/>
                      </a:cubicBezTo>
                      <a:cubicBezTo>
                        <a:pt x="1162" y="413"/>
                        <a:pt x="1146" y="411"/>
                        <a:pt x="1136" y="421"/>
                      </a:cubicBezTo>
                      <a:cubicBezTo>
                        <a:pt x="1127" y="430"/>
                        <a:pt x="1127" y="441"/>
                        <a:pt x="1131" y="449"/>
                      </a:cubicBezTo>
                      <a:cubicBezTo>
                        <a:pt x="1136" y="462"/>
                        <a:pt x="1152" y="470"/>
                        <a:pt x="1168" y="468"/>
                      </a:cubicBezTo>
                      <a:cubicBezTo>
                        <a:pt x="1186" y="466"/>
                        <a:pt x="1203" y="456"/>
                        <a:pt x="1214" y="442"/>
                      </a:cubicBezTo>
                      <a:cubicBezTo>
                        <a:pt x="1213" y="444"/>
                        <a:pt x="1212" y="446"/>
                        <a:pt x="1210" y="448"/>
                      </a:cubicBezTo>
                      <a:cubicBezTo>
                        <a:pt x="1190" y="470"/>
                        <a:pt x="1162" y="479"/>
                        <a:pt x="1132" y="471"/>
                      </a:cubicBezTo>
                      <a:cubicBezTo>
                        <a:pt x="1110" y="465"/>
                        <a:pt x="1096" y="449"/>
                        <a:pt x="1092" y="427"/>
                      </a:cubicBezTo>
                      <a:cubicBezTo>
                        <a:pt x="1090" y="413"/>
                        <a:pt x="1091" y="400"/>
                        <a:pt x="1096" y="388"/>
                      </a:cubicBezTo>
                      <a:cubicBezTo>
                        <a:pt x="1101" y="375"/>
                        <a:pt x="1109" y="363"/>
                        <a:pt x="1120" y="355"/>
                      </a:cubicBezTo>
                      <a:cubicBezTo>
                        <a:pt x="1125" y="350"/>
                        <a:pt x="1130" y="348"/>
                        <a:pt x="1136" y="346"/>
                      </a:cubicBezTo>
                      <a:cubicBezTo>
                        <a:pt x="1148" y="342"/>
                        <a:pt x="1161" y="342"/>
                        <a:pt x="1172" y="348"/>
                      </a:cubicBezTo>
                      <a:cubicBezTo>
                        <a:pt x="1180" y="354"/>
                        <a:pt x="1185" y="361"/>
                        <a:pt x="1186" y="371"/>
                      </a:cubicBezTo>
                      <a:cubicBezTo>
                        <a:pt x="1197" y="363"/>
                        <a:pt x="1191" y="336"/>
                        <a:pt x="1168" y="338"/>
                      </a:cubicBezTo>
                      <a:cubicBezTo>
                        <a:pt x="1161" y="326"/>
                        <a:pt x="1140" y="335"/>
                        <a:pt x="1128" y="345"/>
                      </a:cubicBezTo>
                      <a:cubicBezTo>
                        <a:pt x="1142" y="332"/>
                        <a:pt x="1169" y="323"/>
                        <a:pt x="1182" y="319"/>
                      </a:cubicBezTo>
                      <a:cubicBezTo>
                        <a:pt x="1182" y="319"/>
                        <a:pt x="1182" y="318"/>
                        <a:pt x="1182" y="317"/>
                      </a:cubicBezTo>
                      <a:cubicBezTo>
                        <a:pt x="1176" y="318"/>
                        <a:pt x="1169" y="320"/>
                        <a:pt x="1162" y="322"/>
                      </a:cubicBezTo>
                      <a:cubicBezTo>
                        <a:pt x="1170" y="315"/>
                        <a:pt x="1174" y="304"/>
                        <a:pt x="1171" y="293"/>
                      </a:cubicBezTo>
                      <a:cubicBezTo>
                        <a:pt x="1167" y="273"/>
                        <a:pt x="1146" y="259"/>
                        <a:pt x="1145" y="234"/>
                      </a:cubicBezTo>
                      <a:cubicBezTo>
                        <a:pt x="1137" y="255"/>
                        <a:pt x="1150" y="276"/>
                        <a:pt x="1154" y="290"/>
                      </a:cubicBezTo>
                      <a:cubicBezTo>
                        <a:pt x="1161" y="317"/>
                        <a:pt x="1151" y="324"/>
                        <a:pt x="1134" y="336"/>
                      </a:cubicBezTo>
                      <a:cubicBezTo>
                        <a:pt x="1136" y="333"/>
                        <a:pt x="1138" y="331"/>
                        <a:pt x="1140" y="327"/>
                      </a:cubicBezTo>
                      <a:cubicBezTo>
                        <a:pt x="1150" y="308"/>
                        <a:pt x="1148" y="285"/>
                        <a:pt x="1136" y="269"/>
                      </a:cubicBezTo>
                      <a:cubicBezTo>
                        <a:pt x="1125" y="255"/>
                        <a:pt x="1110" y="249"/>
                        <a:pt x="1093" y="252"/>
                      </a:cubicBezTo>
                      <a:cubicBezTo>
                        <a:pt x="1072" y="256"/>
                        <a:pt x="1056" y="273"/>
                        <a:pt x="1053" y="294"/>
                      </a:cubicBezTo>
                      <a:cubicBezTo>
                        <a:pt x="1052" y="304"/>
                        <a:pt x="1054" y="313"/>
                        <a:pt x="1059" y="320"/>
                      </a:cubicBezTo>
                      <a:cubicBezTo>
                        <a:pt x="1069" y="334"/>
                        <a:pt x="1084" y="336"/>
                        <a:pt x="1098" y="330"/>
                      </a:cubicBezTo>
                      <a:cubicBezTo>
                        <a:pt x="1081" y="328"/>
                        <a:pt x="1083" y="315"/>
                        <a:pt x="1078" y="309"/>
                      </a:cubicBezTo>
                      <a:cubicBezTo>
                        <a:pt x="1070" y="297"/>
                        <a:pt x="1056" y="312"/>
                        <a:pt x="1065" y="324"/>
                      </a:cubicBezTo>
                      <a:cubicBezTo>
                        <a:pt x="1066" y="325"/>
                        <a:pt x="1067" y="326"/>
                        <a:pt x="1068" y="328"/>
                      </a:cubicBezTo>
                      <a:cubicBezTo>
                        <a:pt x="1058" y="320"/>
                        <a:pt x="1053" y="307"/>
                        <a:pt x="1055" y="294"/>
                      </a:cubicBezTo>
                      <a:cubicBezTo>
                        <a:pt x="1058" y="274"/>
                        <a:pt x="1073" y="259"/>
                        <a:pt x="1094" y="255"/>
                      </a:cubicBezTo>
                      <a:cubicBezTo>
                        <a:pt x="1109" y="253"/>
                        <a:pt x="1123" y="259"/>
                        <a:pt x="1132" y="271"/>
                      </a:cubicBezTo>
                      <a:cubicBezTo>
                        <a:pt x="1144" y="286"/>
                        <a:pt x="1145" y="307"/>
                        <a:pt x="1136" y="324"/>
                      </a:cubicBezTo>
                      <a:cubicBezTo>
                        <a:pt x="1132" y="331"/>
                        <a:pt x="1128" y="336"/>
                        <a:pt x="1123" y="341"/>
                      </a:cubicBezTo>
                      <a:cubicBezTo>
                        <a:pt x="1126" y="338"/>
                        <a:pt x="1128" y="334"/>
                        <a:pt x="1129" y="329"/>
                      </a:cubicBezTo>
                      <a:cubicBezTo>
                        <a:pt x="1133" y="318"/>
                        <a:pt x="1130" y="302"/>
                        <a:pt x="1117" y="297"/>
                      </a:cubicBezTo>
                      <a:cubicBezTo>
                        <a:pt x="1112" y="295"/>
                        <a:pt x="1105" y="297"/>
                        <a:pt x="1101" y="301"/>
                      </a:cubicBezTo>
                      <a:cubicBezTo>
                        <a:pt x="1098" y="304"/>
                        <a:pt x="1097" y="309"/>
                        <a:pt x="1097" y="313"/>
                      </a:cubicBezTo>
                      <a:cubicBezTo>
                        <a:pt x="1098" y="317"/>
                        <a:pt x="1101" y="322"/>
                        <a:pt x="1105" y="324"/>
                      </a:cubicBezTo>
                      <a:cubicBezTo>
                        <a:pt x="1110" y="327"/>
                        <a:pt x="1117" y="325"/>
                        <a:pt x="1120" y="320"/>
                      </a:cubicBezTo>
                      <a:cubicBezTo>
                        <a:pt x="1122" y="317"/>
                        <a:pt x="1122" y="313"/>
                        <a:pt x="1119" y="310"/>
                      </a:cubicBezTo>
                      <a:cubicBezTo>
                        <a:pt x="1117" y="308"/>
                        <a:pt x="1115" y="308"/>
                        <a:pt x="1113" y="310"/>
                      </a:cubicBezTo>
                      <a:cubicBezTo>
                        <a:pt x="1115" y="310"/>
                        <a:pt x="1116" y="311"/>
                        <a:pt x="1117" y="312"/>
                      </a:cubicBezTo>
                      <a:cubicBezTo>
                        <a:pt x="1119" y="315"/>
                        <a:pt x="1117" y="318"/>
                        <a:pt x="1113" y="319"/>
                      </a:cubicBezTo>
                      <a:cubicBezTo>
                        <a:pt x="1112" y="319"/>
                        <a:pt x="1109" y="318"/>
                        <a:pt x="1107" y="316"/>
                      </a:cubicBezTo>
                      <a:cubicBezTo>
                        <a:pt x="1105" y="314"/>
                        <a:pt x="1105" y="310"/>
                        <a:pt x="1107" y="307"/>
                      </a:cubicBezTo>
                      <a:cubicBezTo>
                        <a:pt x="1109" y="304"/>
                        <a:pt x="1113" y="303"/>
                        <a:pt x="1117" y="305"/>
                      </a:cubicBezTo>
                      <a:cubicBezTo>
                        <a:pt x="1127" y="308"/>
                        <a:pt x="1129" y="324"/>
                        <a:pt x="1126" y="333"/>
                      </a:cubicBezTo>
                      <a:cubicBezTo>
                        <a:pt x="1122" y="344"/>
                        <a:pt x="1112" y="353"/>
                        <a:pt x="1105" y="361"/>
                      </a:cubicBezTo>
                      <a:cubicBezTo>
                        <a:pt x="1097" y="371"/>
                        <a:pt x="1091" y="383"/>
                        <a:pt x="1089" y="400"/>
                      </a:cubicBezTo>
                      <a:cubicBezTo>
                        <a:pt x="1089" y="397"/>
                        <a:pt x="1088" y="393"/>
                        <a:pt x="1088" y="390"/>
                      </a:cubicBezTo>
                      <a:cubicBezTo>
                        <a:pt x="1083" y="368"/>
                        <a:pt x="1069" y="352"/>
                        <a:pt x="1047" y="348"/>
                      </a:cubicBezTo>
                      <a:cubicBezTo>
                        <a:pt x="1026" y="345"/>
                        <a:pt x="1006" y="353"/>
                        <a:pt x="994" y="370"/>
                      </a:cubicBezTo>
                      <a:cubicBezTo>
                        <a:pt x="983" y="386"/>
                        <a:pt x="980" y="408"/>
                        <a:pt x="991" y="425"/>
                      </a:cubicBezTo>
                      <a:cubicBezTo>
                        <a:pt x="1001" y="441"/>
                        <a:pt x="1017" y="448"/>
                        <a:pt x="1033" y="444"/>
                      </a:cubicBezTo>
                      <a:cubicBezTo>
                        <a:pt x="1043" y="442"/>
                        <a:pt x="1051" y="436"/>
                        <a:pt x="1055" y="428"/>
                      </a:cubicBezTo>
                      <a:cubicBezTo>
                        <a:pt x="1057" y="423"/>
                        <a:pt x="1059" y="417"/>
                        <a:pt x="1058" y="411"/>
                      </a:cubicBezTo>
                      <a:cubicBezTo>
                        <a:pt x="1057" y="400"/>
                        <a:pt x="1049" y="393"/>
                        <a:pt x="1039" y="393"/>
                      </a:cubicBezTo>
                      <a:cubicBezTo>
                        <a:pt x="1028" y="392"/>
                        <a:pt x="1019" y="400"/>
                        <a:pt x="1018" y="411"/>
                      </a:cubicBezTo>
                      <a:cubicBezTo>
                        <a:pt x="1017" y="422"/>
                        <a:pt x="1025" y="432"/>
                        <a:pt x="1037" y="433"/>
                      </a:cubicBezTo>
                      <a:cubicBezTo>
                        <a:pt x="1046" y="433"/>
                        <a:pt x="1055" y="427"/>
                        <a:pt x="1057" y="419"/>
                      </a:cubicBezTo>
                      <a:cubicBezTo>
                        <a:pt x="1055" y="431"/>
                        <a:pt x="1045" y="441"/>
                        <a:pt x="1032" y="443"/>
                      </a:cubicBezTo>
                      <a:cubicBezTo>
                        <a:pt x="1017" y="446"/>
                        <a:pt x="1002" y="439"/>
                        <a:pt x="993" y="424"/>
                      </a:cubicBezTo>
                      <a:cubicBezTo>
                        <a:pt x="983" y="408"/>
                        <a:pt x="986" y="388"/>
                        <a:pt x="996" y="373"/>
                      </a:cubicBezTo>
                      <a:cubicBezTo>
                        <a:pt x="1007" y="356"/>
                        <a:pt x="1027" y="349"/>
                        <a:pt x="1046" y="352"/>
                      </a:cubicBezTo>
                      <a:cubicBezTo>
                        <a:pt x="1065" y="357"/>
                        <a:pt x="1078" y="370"/>
                        <a:pt x="1082" y="390"/>
                      </a:cubicBezTo>
                      <a:cubicBezTo>
                        <a:pt x="1084" y="404"/>
                        <a:pt x="1082" y="418"/>
                        <a:pt x="1087" y="433"/>
                      </a:cubicBezTo>
                      <a:cubicBezTo>
                        <a:pt x="1093" y="454"/>
                        <a:pt x="1109" y="469"/>
                        <a:pt x="1131" y="476"/>
                      </a:cubicBezTo>
                      <a:cubicBezTo>
                        <a:pt x="1162" y="485"/>
                        <a:pt x="1193" y="476"/>
                        <a:pt x="1215" y="451"/>
                      </a:cubicBezTo>
                      <a:cubicBezTo>
                        <a:pt x="1224" y="440"/>
                        <a:pt x="1230" y="429"/>
                        <a:pt x="1232" y="416"/>
                      </a:cubicBezTo>
                      <a:cubicBezTo>
                        <a:pt x="1232" y="429"/>
                        <a:pt x="1228" y="442"/>
                        <a:pt x="1221" y="453"/>
                      </a:cubicBezTo>
                      <a:cubicBezTo>
                        <a:pt x="1211" y="469"/>
                        <a:pt x="1195" y="483"/>
                        <a:pt x="1179" y="491"/>
                      </a:cubicBezTo>
                      <a:cubicBezTo>
                        <a:pt x="1173" y="495"/>
                        <a:pt x="1168" y="499"/>
                        <a:pt x="1162" y="504"/>
                      </a:cubicBezTo>
                      <a:cubicBezTo>
                        <a:pt x="1161" y="506"/>
                        <a:pt x="1159" y="507"/>
                        <a:pt x="1158" y="508"/>
                      </a:cubicBezTo>
                      <a:cubicBezTo>
                        <a:pt x="1156" y="511"/>
                        <a:pt x="1154" y="514"/>
                        <a:pt x="1152" y="516"/>
                      </a:cubicBezTo>
                      <a:cubicBezTo>
                        <a:pt x="1152" y="518"/>
                        <a:pt x="1147" y="527"/>
                        <a:pt x="1149" y="528"/>
                      </a:cubicBezTo>
                      <a:cubicBezTo>
                        <a:pt x="1150" y="528"/>
                        <a:pt x="1153" y="523"/>
                        <a:pt x="1153" y="522"/>
                      </a:cubicBezTo>
                      <a:cubicBezTo>
                        <a:pt x="1156" y="518"/>
                        <a:pt x="1158" y="514"/>
                        <a:pt x="1161" y="511"/>
                      </a:cubicBezTo>
                      <a:cubicBezTo>
                        <a:pt x="1162" y="509"/>
                        <a:pt x="1163" y="508"/>
                        <a:pt x="1165" y="507"/>
                      </a:cubicBezTo>
                      <a:cubicBezTo>
                        <a:pt x="1170" y="502"/>
                        <a:pt x="1174" y="498"/>
                        <a:pt x="1181" y="494"/>
                      </a:cubicBezTo>
                      <a:cubicBezTo>
                        <a:pt x="1181" y="494"/>
                        <a:pt x="1182" y="493"/>
                        <a:pt x="1183" y="493"/>
                      </a:cubicBezTo>
                      <a:cubicBezTo>
                        <a:pt x="1181" y="494"/>
                        <a:pt x="1180" y="496"/>
                        <a:pt x="1178" y="498"/>
                      </a:cubicBezTo>
                      <a:cubicBezTo>
                        <a:pt x="1174" y="502"/>
                        <a:pt x="1171" y="507"/>
                        <a:pt x="1169" y="513"/>
                      </a:cubicBezTo>
                      <a:cubicBezTo>
                        <a:pt x="1164" y="529"/>
                        <a:pt x="1174" y="541"/>
                        <a:pt x="1187" y="547"/>
                      </a:cubicBezTo>
                      <a:cubicBezTo>
                        <a:pt x="1199" y="551"/>
                        <a:pt x="1213" y="551"/>
                        <a:pt x="1223" y="543"/>
                      </a:cubicBezTo>
                      <a:cubicBezTo>
                        <a:pt x="1232" y="536"/>
                        <a:pt x="1234" y="526"/>
                        <a:pt x="1230" y="516"/>
                      </a:cubicBezTo>
                      <a:cubicBezTo>
                        <a:pt x="1227" y="509"/>
                        <a:pt x="1219" y="501"/>
                        <a:pt x="1210" y="503"/>
                      </a:cubicBezTo>
                      <a:cubicBezTo>
                        <a:pt x="1206" y="503"/>
                        <a:pt x="1201" y="506"/>
                        <a:pt x="1199" y="511"/>
                      </a:cubicBezTo>
                      <a:cubicBezTo>
                        <a:pt x="1198" y="513"/>
                        <a:pt x="1198" y="516"/>
                        <a:pt x="1199" y="519"/>
                      </a:cubicBezTo>
                      <a:cubicBezTo>
                        <a:pt x="1200" y="522"/>
                        <a:pt x="1203" y="524"/>
                        <a:pt x="1206" y="525"/>
                      </a:cubicBezTo>
                      <a:cubicBezTo>
                        <a:pt x="1210" y="526"/>
                        <a:pt x="1214" y="525"/>
                        <a:pt x="1216" y="522"/>
                      </a:cubicBezTo>
                      <a:cubicBezTo>
                        <a:pt x="1219" y="519"/>
                        <a:pt x="1219" y="514"/>
                        <a:pt x="1216" y="511"/>
                      </a:cubicBezTo>
                      <a:cubicBezTo>
                        <a:pt x="1213" y="508"/>
                        <a:pt x="1208" y="508"/>
                        <a:pt x="1204" y="511"/>
                      </a:cubicBezTo>
                      <a:cubicBezTo>
                        <a:pt x="1201" y="514"/>
                        <a:pt x="1200" y="519"/>
                        <a:pt x="1203" y="523"/>
                      </a:cubicBezTo>
                      <a:cubicBezTo>
                        <a:pt x="1204" y="524"/>
                        <a:pt x="1206" y="525"/>
                        <a:pt x="1207" y="525"/>
                      </a:cubicBezTo>
                      <a:cubicBezTo>
                        <a:pt x="1206" y="525"/>
                        <a:pt x="1206" y="525"/>
                        <a:pt x="1206" y="525"/>
                      </a:cubicBezTo>
                      <a:cubicBezTo>
                        <a:pt x="1203" y="524"/>
                        <a:pt x="1201" y="522"/>
                        <a:pt x="1199" y="519"/>
                      </a:cubicBezTo>
                      <a:cubicBezTo>
                        <a:pt x="1198" y="516"/>
                        <a:pt x="1199" y="514"/>
                        <a:pt x="1200" y="511"/>
                      </a:cubicBezTo>
                      <a:cubicBezTo>
                        <a:pt x="1202" y="507"/>
                        <a:pt x="1206" y="504"/>
                        <a:pt x="1211" y="503"/>
                      </a:cubicBezTo>
                      <a:cubicBezTo>
                        <a:pt x="1218" y="503"/>
                        <a:pt x="1226" y="510"/>
                        <a:pt x="1229" y="517"/>
                      </a:cubicBezTo>
                      <a:cubicBezTo>
                        <a:pt x="1232" y="526"/>
                        <a:pt x="1230" y="535"/>
                        <a:pt x="1222" y="542"/>
                      </a:cubicBezTo>
                      <a:cubicBezTo>
                        <a:pt x="1212" y="549"/>
                        <a:pt x="1198" y="549"/>
                        <a:pt x="1187" y="544"/>
                      </a:cubicBezTo>
                      <a:cubicBezTo>
                        <a:pt x="1176" y="539"/>
                        <a:pt x="1167" y="528"/>
                        <a:pt x="1172" y="514"/>
                      </a:cubicBezTo>
                      <a:cubicBezTo>
                        <a:pt x="1174" y="508"/>
                        <a:pt x="1177" y="504"/>
                        <a:pt x="1181" y="500"/>
                      </a:cubicBezTo>
                      <a:cubicBezTo>
                        <a:pt x="1183" y="497"/>
                        <a:pt x="1186" y="495"/>
                        <a:pt x="1189" y="493"/>
                      </a:cubicBezTo>
                      <a:cubicBezTo>
                        <a:pt x="1195" y="487"/>
                        <a:pt x="1204" y="480"/>
                        <a:pt x="1211" y="473"/>
                      </a:cubicBezTo>
                      <a:cubicBezTo>
                        <a:pt x="1215" y="469"/>
                        <a:pt x="1219" y="464"/>
                        <a:pt x="1222" y="459"/>
                      </a:cubicBezTo>
                      <a:cubicBezTo>
                        <a:pt x="1222" y="462"/>
                        <a:pt x="1222" y="465"/>
                        <a:pt x="1223" y="468"/>
                      </a:cubicBezTo>
                      <a:cubicBezTo>
                        <a:pt x="1224" y="477"/>
                        <a:pt x="1228" y="485"/>
                        <a:pt x="1233" y="490"/>
                      </a:cubicBezTo>
                      <a:close/>
                      <a:moveTo>
                        <a:pt x="1132" y="568"/>
                      </a:moveTo>
                      <a:cubicBezTo>
                        <a:pt x="1131" y="564"/>
                        <a:pt x="1133" y="560"/>
                        <a:pt x="1136" y="559"/>
                      </a:cubicBezTo>
                      <a:cubicBezTo>
                        <a:pt x="1143" y="558"/>
                        <a:pt x="1146" y="566"/>
                        <a:pt x="1143" y="570"/>
                      </a:cubicBezTo>
                      <a:cubicBezTo>
                        <a:pt x="1140" y="574"/>
                        <a:pt x="1136" y="573"/>
                        <a:pt x="1135" y="579"/>
                      </a:cubicBezTo>
                      <a:cubicBezTo>
                        <a:pt x="1135" y="573"/>
                        <a:pt x="1132" y="572"/>
                        <a:pt x="1132" y="568"/>
                      </a:cubicBezTo>
                      <a:close/>
                      <a:moveTo>
                        <a:pt x="1173" y="493"/>
                      </a:moveTo>
                      <a:cubicBezTo>
                        <a:pt x="1162" y="500"/>
                        <a:pt x="1145" y="497"/>
                        <a:pt x="1138" y="490"/>
                      </a:cubicBezTo>
                      <a:cubicBezTo>
                        <a:pt x="1132" y="484"/>
                        <a:pt x="1127" y="478"/>
                        <a:pt x="1119" y="477"/>
                      </a:cubicBezTo>
                      <a:cubicBezTo>
                        <a:pt x="1113" y="476"/>
                        <a:pt x="1104" y="479"/>
                        <a:pt x="1104" y="485"/>
                      </a:cubicBezTo>
                      <a:cubicBezTo>
                        <a:pt x="1107" y="481"/>
                        <a:pt x="1113" y="483"/>
                        <a:pt x="1118" y="486"/>
                      </a:cubicBezTo>
                      <a:cubicBezTo>
                        <a:pt x="1122" y="488"/>
                        <a:pt x="1126" y="490"/>
                        <a:pt x="1131" y="489"/>
                      </a:cubicBezTo>
                      <a:cubicBezTo>
                        <a:pt x="1133" y="499"/>
                        <a:pt x="1142" y="502"/>
                        <a:pt x="1149" y="502"/>
                      </a:cubicBezTo>
                      <a:cubicBezTo>
                        <a:pt x="1156" y="502"/>
                        <a:pt x="1167" y="499"/>
                        <a:pt x="1173" y="493"/>
                      </a:cubicBezTo>
                      <a:close/>
                      <a:moveTo>
                        <a:pt x="1191" y="607"/>
                      </a:moveTo>
                      <a:cubicBezTo>
                        <a:pt x="1204" y="624"/>
                        <a:pt x="1194" y="641"/>
                        <a:pt x="1192" y="649"/>
                      </a:cubicBezTo>
                      <a:cubicBezTo>
                        <a:pt x="1189" y="661"/>
                        <a:pt x="1201" y="663"/>
                        <a:pt x="1206" y="651"/>
                      </a:cubicBezTo>
                      <a:cubicBezTo>
                        <a:pt x="1210" y="640"/>
                        <a:pt x="1206" y="620"/>
                        <a:pt x="1191" y="607"/>
                      </a:cubicBezTo>
                      <a:close/>
                      <a:moveTo>
                        <a:pt x="1136" y="540"/>
                      </a:moveTo>
                      <a:cubicBezTo>
                        <a:pt x="1142" y="539"/>
                        <a:pt x="1149" y="543"/>
                        <a:pt x="1151" y="546"/>
                      </a:cubicBezTo>
                      <a:cubicBezTo>
                        <a:pt x="1157" y="544"/>
                        <a:pt x="1157" y="531"/>
                        <a:pt x="1147" y="529"/>
                      </a:cubicBezTo>
                      <a:cubicBezTo>
                        <a:pt x="1141" y="528"/>
                        <a:pt x="1134" y="534"/>
                        <a:pt x="1136" y="540"/>
                      </a:cubicBezTo>
                      <a:close/>
                      <a:moveTo>
                        <a:pt x="1164" y="501"/>
                      </a:moveTo>
                      <a:cubicBezTo>
                        <a:pt x="1142" y="512"/>
                        <a:pt x="1120" y="498"/>
                        <a:pt x="1112" y="496"/>
                      </a:cubicBezTo>
                      <a:cubicBezTo>
                        <a:pt x="1097" y="493"/>
                        <a:pt x="1093" y="510"/>
                        <a:pt x="1110" y="515"/>
                      </a:cubicBezTo>
                      <a:cubicBezTo>
                        <a:pt x="1121" y="518"/>
                        <a:pt x="1143" y="518"/>
                        <a:pt x="1164" y="501"/>
                      </a:cubicBezTo>
                      <a:close/>
                      <a:moveTo>
                        <a:pt x="1205" y="557"/>
                      </a:moveTo>
                      <a:cubicBezTo>
                        <a:pt x="1214" y="551"/>
                        <a:pt x="1224" y="546"/>
                        <a:pt x="1234" y="547"/>
                      </a:cubicBezTo>
                      <a:cubicBezTo>
                        <a:pt x="1244" y="548"/>
                        <a:pt x="1254" y="554"/>
                        <a:pt x="1258" y="563"/>
                      </a:cubicBezTo>
                      <a:cubicBezTo>
                        <a:pt x="1260" y="569"/>
                        <a:pt x="1260" y="575"/>
                        <a:pt x="1258" y="581"/>
                      </a:cubicBezTo>
                      <a:cubicBezTo>
                        <a:pt x="1256" y="587"/>
                        <a:pt x="1253" y="592"/>
                        <a:pt x="1249" y="597"/>
                      </a:cubicBezTo>
                      <a:cubicBezTo>
                        <a:pt x="1244" y="601"/>
                        <a:pt x="1240" y="604"/>
                        <a:pt x="1233" y="606"/>
                      </a:cubicBezTo>
                      <a:cubicBezTo>
                        <a:pt x="1231" y="607"/>
                        <a:pt x="1228" y="608"/>
                        <a:pt x="1225" y="609"/>
                      </a:cubicBezTo>
                      <a:cubicBezTo>
                        <a:pt x="1218" y="610"/>
                        <a:pt x="1212" y="610"/>
                        <a:pt x="1204" y="609"/>
                      </a:cubicBezTo>
                      <a:cubicBezTo>
                        <a:pt x="1193" y="606"/>
                        <a:pt x="1185" y="603"/>
                        <a:pt x="1177" y="595"/>
                      </a:cubicBezTo>
                      <a:cubicBezTo>
                        <a:pt x="1176" y="595"/>
                        <a:pt x="1176" y="594"/>
                        <a:pt x="1175" y="594"/>
                      </a:cubicBezTo>
                      <a:cubicBezTo>
                        <a:pt x="1177" y="601"/>
                        <a:pt x="1177" y="610"/>
                        <a:pt x="1174" y="617"/>
                      </a:cubicBezTo>
                      <a:cubicBezTo>
                        <a:pt x="1171" y="626"/>
                        <a:pt x="1166" y="634"/>
                        <a:pt x="1157" y="638"/>
                      </a:cubicBezTo>
                      <a:cubicBezTo>
                        <a:pt x="1154" y="639"/>
                        <a:pt x="1150" y="640"/>
                        <a:pt x="1145" y="640"/>
                      </a:cubicBezTo>
                      <a:cubicBezTo>
                        <a:pt x="1150" y="639"/>
                        <a:pt x="1153" y="638"/>
                        <a:pt x="1156" y="636"/>
                      </a:cubicBezTo>
                      <a:cubicBezTo>
                        <a:pt x="1164" y="632"/>
                        <a:pt x="1169" y="625"/>
                        <a:pt x="1172" y="616"/>
                      </a:cubicBezTo>
                      <a:cubicBezTo>
                        <a:pt x="1173" y="610"/>
                        <a:pt x="1174" y="604"/>
                        <a:pt x="1173" y="598"/>
                      </a:cubicBezTo>
                      <a:cubicBezTo>
                        <a:pt x="1171" y="588"/>
                        <a:pt x="1166" y="580"/>
                        <a:pt x="1163" y="570"/>
                      </a:cubicBezTo>
                      <a:cubicBezTo>
                        <a:pt x="1162" y="569"/>
                        <a:pt x="1162" y="569"/>
                        <a:pt x="1162" y="569"/>
                      </a:cubicBezTo>
                      <a:cubicBezTo>
                        <a:pt x="1161" y="563"/>
                        <a:pt x="1160" y="557"/>
                        <a:pt x="1160" y="551"/>
                      </a:cubicBezTo>
                      <a:cubicBezTo>
                        <a:pt x="1160" y="550"/>
                        <a:pt x="1161" y="535"/>
                        <a:pt x="1163" y="535"/>
                      </a:cubicBezTo>
                      <a:cubicBezTo>
                        <a:pt x="1163" y="536"/>
                        <a:pt x="1163" y="545"/>
                        <a:pt x="1163" y="546"/>
                      </a:cubicBezTo>
                      <a:cubicBezTo>
                        <a:pt x="1164" y="554"/>
                        <a:pt x="1164" y="560"/>
                        <a:pt x="1166" y="568"/>
                      </a:cubicBezTo>
                      <a:cubicBezTo>
                        <a:pt x="1166" y="569"/>
                        <a:pt x="1166" y="569"/>
                        <a:pt x="1166" y="569"/>
                      </a:cubicBezTo>
                      <a:cubicBezTo>
                        <a:pt x="1169" y="578"/>
                        <a:pt x="1172" y="586"/>
                        <a:pt x="1179" y="593"/>
                      </a:cubicBezTo>
                      <a:cubicBezTo>
                        <a:pt x="1188" y="601"/>
                        <a:pt x="1200" y="607"/>
                        <a:pt x="1212" y="605"/>
                      </a:cubicBezTo>
                      <a:cubicBezTo>
                        <a:pt x="1218" y="604"/>
                        <a:pt x="1227" y="598"/>
                        <a:pt x="1226" y="591"/>
                      </a:cubicBezTo>
                      <a:cubicBezTo>
                        <a:pt x="1226" y="588"/>
                        <a:pt x="1224" y="586"/>
                        <a:pt x="1221" y="585"/>
                      </a:cubicBezTo>
                      <a:cubicBezTo>
                        <a:pt x="1219" y="585"/>
                        <a:pt x="1217" y="586"/>
                        <a:pt x="1216" y="589"/>
                      </a:cubicBezTo>
                      <a:cubicBezTo>
                        <a:pt x="1215" y="590"/>
                        <a:pt x="1215" y="592"/>
                        <a:pt x="1216" y="593"/>
                      </a:cubicBezTo>
                      <a:cubicBezTo>
                        <a:pt x="1217" y="595"/>
                        <a:pt x="1220" y="595"/>
                        <a:pt x="1221" y="593"/>
                      </a:cubicBezTo>
                      <a:cubicBezTo>
                        <a:pt x="1222" y="592"/>
                        <a:pt x="1222" y="591"/>
                        <a:pt x="1222" y="590"/>
                      </a:cubicBezTo>
                      <a:cubicBezTo>
                        <a:pt x="1223" y="590"/>
                        <a:pt x="1224" y="592"/>
                        <a:pt x="1223" y="594"/>
                      </a:cubicBezTo>
                      <a:cubicBezTo>
                        <a:pt x="1223" y="596"/>
                        <a:pt x="1220" y="598"/>
                        <a:pt x="1218" y="598"/>
                      </a:cubicBezTo>
                      <a:cubicBezTo>
                        <a:pt x="1213" y="597"/>
                        <a:pt x="1210" y="594"/>
                        <a:pt x="1210" y="589"/>
                      </a:cubicBezTo>
                      <a:cubicBezTo>
                        <a:pt x="1210" y="586"/>
                        <a:pt x="1212" y="583"/>
                        <a:pt x="1214" y="581"/>
                      </a:cubicBezTo>
                      <a:cubicBezTo>
                        <a:pt x="1217" y="579"/>
                        <a:pt x="1220" y="579"/>
                        <a:pt x="1223" y="580"/>
                      </a:cubicBezTo>
                      <a:cubicBezTo>
                        <a:pt x="1227" y="581"/>
                        <a:pt x="1230" y="584"/>
                        <a:pt x="1230" y="588"/>
                      </a:cubicBezTo>
                      <a:cubicBezTo>
                        <a:pt x="1232" y="598"/>
                        <a:pt x="1223" y="605"/>
                        <a:pt x="1215" y="606"/>
                      </a:cubicBezTo>
                      <a:cubicBezTo>
                        <a:pt x="1212" y="607"/>
                        <a:pt x="1209" y="607"/>
                        <a:pt x="1206" y="607"/>
                      </a:cubicBezTo>
                      <a:cubicBezTo>
                        <a:pt x="1216" y="608"/>
                        <a:pt x="1223" y="608"/>
                        <a:pt x="1233" y="605"/>
                      </a:cubicBezTo>
                      <a:cubicBezTo>
                        <a:pt x="1239" y="602"/>
                        <a:pt x="1243" y="600"/>
                        <a:pt x="1248" y="596"/>
                      </a:cubicBezTo>
                      <a:cubicBezTo>
                        <a:pt x="1252" y="591"/>
                        <a:pt x="1255" y="587"/>
                        <a:pt x="1257" y="581"/>
                      </a:cubicBezTo>
                      <a:cubicBezTo>
                        <a:pt x="1258" y="577"/>
                        <a:pt x="1258" y="574"/>
                        <a:pt x="1258" y="571"/>
                      </a:cubicBezTo>
                      <a:cubicBezTo>
                        <a:pt x="1258" y="571"/>
                        <a:pt x="1258" y="571"/>
                        <a:pt x="1258" y="571"/>
                      </a:cubicBezTo>
                      <a:cubicBezTo>
                        <a:pt x="1257" y="580"/>
                        <a:pt x="1248" y="586"/>
                        <a:pt x="1238" y="578"/>
                      </a:cubicBezTo>
                      <a:cubicBezTo>
                        <a:pt x="1231" y="572"/>
                        <a:pt x="1228" y="554"/>
                        <a:pt x="1205" y="557"/>
                      </a:cubicBezTo>
                      <a:close/>
                      <a:moveTo>
                        <a:pt x="1157" y="635"/>
                      </a:moveTo>
                      <a:cubicBezTo>
                        <a:pt x="1152" y="625"/>
                        <a:pt x="1138" y="632"/>
                        <a:pt x="1134" y="633"/>
                      </a:cubicBezTo>
                      <a:cubicBezTo>
                        <a:pt x="1129" y="634"/>
                        <a:pt x="1127" y="634"/>
                        <a:pt x="1124" y="632"/>
                      </a:cubicBezTo>
                      <a:cubicBezTo>
                        <a:pt x="1125" y="636"/>
                        <a:pt x="1134" y="644"/>
                        <a:pt x="1139" y="646"/>
                      </a:cubicBezTo>
                      <a:cubicBezTo>
                        <a:pt x="1146" y="649"/>
                        <a:pt x="1154" y="648"/>
                        <a:pt x="1157" y="639"/>
                      </a:cubicBezTo>
                      <a:cubicBezTo>
                        <a:pt x="1153" y="641"/>
                        <a:pt x="1147" y="642"/>
                        <a:pt x="1143" y="639"/>
                      </a:cubicBezTo>
                      <a:cubicBezTo>
                        <a:pt x="1145" y="640"/>
                        <a:pt x="1152" y="638"/>
                        <a:pt x="1157" y="635"/>
                      </a:cubicBezTo>
                      <a:close/>
                      <a:moveTo>
                        <a:pt x="1164" y="528"/>
                      </a:moveTo>
                      <a:cubicBezTo>
                        <a:pt x="1173" y="552"/>
                        <a:pt x="1194" y="558"/>
                        <a:pt x="1201" y="568"/>
                      </a:cubicBezTo>
                      <a:cubicBezTo>
                        <a:pt x="1210" y="578"/>
                        <a:pt x="1198" y="589"/>
                        <a:pt x="1186" y="580"/>
                      </a:cubicBezTo>
                      <a:cubicBezTo>
                        <a:pt x="1173" y="570"/>
                        <a:pt x="1165" y="548"/>
                        <a:pt x="1164" y="528"/>
                      </a:cubicBezTo>
                      <a:close/>
                      <a:moveTo>
                        <a:pt x="1197" y="610"/>
                      </a:moveTo>
                      <a:cubicBezTo>
                        <a:pt x="1215" y="620"/>
                        <a:pt x="1254" y="614"/>
                        <a:pt x="1254" y="593"/>
                      </a:cubicBezTo>
                      <a:cubicBezTo>
                        <a:pt x="1259" y="592"/>
                        <a:pt x="1262" y="598"/>
                        <a:pt x="1261" y="604"/>
                      </a:cubicBezTo>
                      <a:cubicBezTo>
                        <a:pt x="1260" y="611"/>
                        <a:pt x="1253" y="617"/>
                        <a:pt x="1244" y="616"/>
                      </a:cubicBezTo>
                      <a:cubicBezTo>
                        <a:pt x="1243" y="622"/>
                        <a:pt x="1230" y="625"/>
                        <a:pt x="1216" y="621"/>
                      </a:cubicBezTo>
                      <a:cubicBezTo>
                        <a:pt x="1222" y="627"/>
                        <a:pt x="1228" y="635"/>
                        <a:pt x="1230" y="643"/>
                      </a:cubicBezTo>
                      <a:cubicBezTo>
                        <a:pt x="1233" y="653"/>
                        <a:pt x="1235" y="664"/>
                        <a:pt x="1232" y="673"/>
                      </a:cubicBezTo>
                      <a:cubicBezTo>
                        <a:pt x="1229" y="683"/>
                        <a:pt x="1222" y="692"/>
                        <a:pt x="1212" y="694"/>
                      </a:cubicBezTo>
                      <a:cubicBezTo>
                        <a:pt x="1205" y="696"/>
                        <a:pt x="1196" y="695"/>
                        <a:pt x="1192" y="689"/>
                      </a:cubicBezTo>
                      <a:cubicBezTo>
                        <a:pt x="1188" y="684"/>
                        <a:pt x="1188" y="676"/>
                        <a:pt x="1191" y="671"/>
                      </a:cubicBezTo>
                      <a:cubicBezTo>
                        <a:pt x="1194" y="666"/>
                        <a:pt x="1199" y="662"/>
                        <a:pt x="1205" y="659"/>
                      </a:cubicBezTo>
                      <a:cubicBezTo>
                        <a:pt x="1196" y="670"/>
                        <a:pt x="1205" y="677"/>
                        <a:pt x="1205" y="682"/>
                      </a:cubicBezTo>
                      <a:cubicBezTo>
                        <a:pt x="1206" y="690"/>
                        <a:pt x="1200" y="693"/>
                        <a:pt x="1195" y="690"/>
                      </a:cubicBezTo>
                      <a:cubicBezTo>
                        <a:pt x="1195" y="690"/>
                        <a:pt x="1195" y="690"/>
                        <a:pt x="1195" y="690"/>
                      </a:cubicBezTo>
                      <a:cubicBezTo>
                        <a:pt x="1200" y="694"/>
                        <a:pt x="1206" y="694"/>
                        <a:pt x="1211" y="693"/>
                      </a:cubicBezTo>
                      <a:cubicBezTo>
                        <a:pt x="1220" y="690"/>
                        <a:pt x="1227" y="685"/>
                        <a:pt x="1230" y="676"/>
                      </a:cubicBezTo>
                      <a:cubicBezTo>
                        <a:pt x="1229" y="678"/>
                        <a:pt x="1227" y="680"/>
                        <a:pt x="1225" y="681"/>
                      </a:cubicBezTo>
                      <a:cubicBezTo>
                        <a:pt x="1222" y="684"/>
                        <a:pt x="1217" y="685"/>
                        <a:pt x="1213" y="682"/>
                      </a:cubicBezTo>
                      <a:cubicBezTo>
                        <a:pt x="1211" y="680"/>
                        <a:pt x="1210" y="678"/>
                        <a:pt x="1211" y="675"/>
                      </a:cubicBezTo>
                      <a:cubicBezTo>
                        <a:pt x="1211" y="674"/>
                        <a:pt x="1213" y="672"/>
                        <a:pt x="1214" y="672"/>
                      </a:cubicBezTo>
                      <a:cubicBezTo>
                        <a:pt x="1216" y="671"/>
                        <a:pt x="1218" y="671"/>
                        <a:pt x="1220" y="672"/>
                      </a:cubicBezTo>
                      <a:cubicBezTo>
                        <a:pt x="1222" y="673"/>
                        <a:pt x="1223" y="676"/>
                        <a:pt x="1221" y="678"/>
                      </a:cubicBezTo>
                      <a:cubicBezTo>
                        <a:pt x="1221" y="680"/>
                        <a:pt x="1219" y="680"/>
                        <a:pt x="1218" y="680"/>
                      </a:cubicBezTo>
                      <a:cubicBezTo>
                        <a:pt x="1217" y="680"/>
                        <a:pt x="1216" y="679"/>
                        <a:pt x="1216" y="678"/>
                      </a:cubicBezTo>
                      <a:cubicBezTo>
                        <a:pt x="1217" y="678"/>
                        <a:pt x="1217" y="679"/>
                        <a:pt x="1218" y="679"/>
                      </a:cubicBezTo>
                      <a:cubicBezTo>
                        <a:pt x="1220" y="679"/>
                        <a:pt x="1220" y="677"/>
                        <a:pt x="1220" y="676"/>
                      </a:cubicBezTo>
                      <a:cubicBezTo>
                        <a:pt x="1219" y="675"/>
                        <a:pt x="1219" y="675"/>
                        <a:pt x="1217" y="675"/>
                      </a:cubicBezTo>
                      <a:cubicBezTo>
                        <a:pt x="1216" y="674"/>
                        <a:pt x="1215" y="675"/>
                        <a:pt x="1214" y="676"/>
                      </a:cubicBezTo>
                      <a:cubicBezTo>
                        <a:pt x="1214" y="678"/>
                        <a:pt x="1214" y="679"/>
                        <a:pt x="1215" y="680"/>
                      </a:cubicBezTo>
                      <a:cubicBezTo>
                        <a:pt x="1219" y="683"/>
                        <a:pt x="1225" y="681"/>
                        <a:pt x="1227" y="678"/>
                      </a:cubicBezTo>
                      <a:cubicBezTo>
                        <a:pt x="1232" y="673"/>
                        <a:pt x="1232" y="664"/>
                        <a:pt x="1232" y="658"/>
                      </a:cubicBezTo>
                      <a:cubicBezTo>
                        <a:pt x="1231" y="641"/>
                        <a:pt x="1222" y="627"/>
                        <a:pt x="1210" y="619"/>
                      </a:cubicBezTo>
                      <a:cubicBezTo>
                        <a:pt x="1205" y="616"/>
                        <a:pt x="1201" y="614"/>
                        <a:pt x="1197" y="610"/>
                      </a:cubicBezTo>
                      <a:close/>
                      <a:moveTo>
                        <a:pt x="1179" y="602"/>
                      </a:moveTo>
                      <a:cubicBezTo>
                        <a:pt x="1187" y="607"/>
                        <a:pt x="1182" y="623"/>
                        <a:pt x="1176" y="631"/>
                      </a:cubicBezTo>
                      <a:cubicBezTo>
                        <a:pt x="1169" y="640"/>
                        <a:pt x="1157" y="649"/>
                        <a:pt x="1159" y="662"/>
                      </a:cubicBezTo>
                      <a:cubicBezTo>
                        <a:pt x="1159" y="669"/>
                        <a:pt x="1164" y="676"/>
                        <a:pt x="1171" y="678"/>
                      </a:cubicBezTo>
                      <a:cubicBezTo>
                        <a:pt x="1175" y="679"/>
                        <a:pt x="1179" y="678"/>
                        <a:pt x="1181" y="674"/>
                      </a:cubicBezTo>
                      <a:cubicBezTo>
                        <a:pt x="1178" y="676"/>
                        <a:pt x="1172" y="674"/>
                        <a:pt x="1170" y="670"/>
                      </a:cubicBezTo>
                      <a:cubicBezTo>
                        <a:pt x="1168" y="666"/>
                        <a:pt x="1170" y="660"/>
                        <a:pt x="1173" y="657"/>
                      </a:cubicBezTo>
                      <a:cubicBezTo>
                        <a:pt x="1181" y="649"/>
                        <a:pt x="1189" y="644"/>
                        <a:pt x="1193" y="634"/>
                      </a:cubicBezTo>
                      <a:cubicBezTo>
                        <a:pt x="1198" y="623"/>
                        <a:pt x="1193" y="607"/>
                        <a:pt x="1179" y="602"/>
                      </a:cubicBezTo>
                      <a:close/>
                      <a:moveTo>
                        <a:pt x="1135" y="584"/>
                      </a:moveTo>
                      <a:cubicBezTo>
                        <a:pt x="1130" y="594"/>
                        <a:pt x="1132" y="611"/>
                        <a:pt x="1139" y="619"/>
                      </a:cubicBezTo>
                      <a:cubicBezTo>
                        <a:pt x="1147" y="628"/>
                        <a:pt x="1157" y="623"/>
                        <a:pt x="1150" y="612"/>
                      </a:cubicBezTo>
                      <a:cubicBezTo>
                        <a:pt x="1146" y="604"/>
                        <a:pt x="1134" y="594"/>
                        <a:pt x="1135" y="584"/>
                      </a:cubicBezTo>
                      <a:close/>
                      <a:moveTo>
                        <a:pt x="1088" y="384"/>
                      </a:moveTo>
                      <a:cubicBezTo>
                        <a:pt x="1083" y="352"/>
                        <a:pt x="1040" y="326"/>
                        <a:pt x="1017" y="348"/>
                      </a:cubicBezTo>
                      <a:cubicBezTo>
                        <a:pt x="1013" y="344"/>
                        <a:pt x="1016" y="333"/>
                        <a:pt x="1024" y="329"/>
                      </a:cubicBezTo>
                      <a:cubicBezTo>
                        <a:pt x="1033" y="324"/>
                        <a:pt x="1046" y="327"/>
                        <a:pt x="1053" y="339"/>
                      </a:cubicBezTo>
                      <a:cubicBezTo>
                        <a:pt x="1063" y="331"/>
                        <a:pt x="1091" y="353"/>
                        <a:pt x="1088" y="384"/>
                      </a:cubicBezTo>
                      <a:close/>
                      <a:moveTo>
                        <a:pt x="1209" y="316"/>
                      </a:moveTo>
                      <a:cubicBezTo>
                        <a:pt x="1211" y="318"/>
                        <a:pt x="1210" y="321"/>
                        <a:pt x="1208" y="323"/>
                      </a:cubicBezTo>
                      <a:cubicBezTo>
                        <a:pt x="1205" y="324"/>
                        <a:pt x="1202" y="324"/>
                        <a:pt x="1201" y="321"/>
                      </a:cubicBezTo>
                      <a:cubicBezTo>
                        <a:pt x="1199" y="319"/>
                        <a:pt x="1200" y="316"/>
                        <a:pt x="1202" y="314"/>
                      </a:cubicBezTo>
                      <a:cubicBezTo>
                        <a:pt x="1205" y="313"/>
                        <a:pt x="1208" y="313"/>
                        <a:pt x="1209" y="316"/>
                      </a:cubicBezTo>
                      <a:close/>
                      <a:moveTo>
                        <a:pt x="1216" y="322"/>
                      </a:moveTo>
                      <a:cubicBezTo>
                        <a:pt x="1218" y="324"/>
                        <a:pt x="1217" y="327"/>
                        <a:pt x="1215" y="328"/>
                      </a:cubicBezTo>
                      <a:cubicBezTo>
                        <a:pt x="1213" y="329"/>
                        <a:pt x="1211" y="328"/>
                        <a:pt x="1210" y="327"/>
                      </a:cubicBezTo>
                      <a:cubicBezTo>
                        <a:pt x="1209" y="325"/>
                        <a:pt x="1209" y="322"/>
                        <a:pt x="1211" y="321"/>
                      </a:cubicBezTo>
                      <a:cubicBezTo>
                        <a:pt x="1213" y="320"/>
                        <a:pt x="1215" y="321"/>
                        <a:pt x="1216" y="322"/>
                      </a:cubicBezTo>
                      <a:close/>
                      <a:moveTo>
                        <a:pt x="1197" y="312"/>
                      </a:moveTo>
                      <a:cubicBezTo>
                        <a:pt x="1200" y="316"/>
                        <a:pt x="1199" y="321"/>
                        <a:pt x="1195" y="323"/>
                      </a:cubicBezTo>
                      <a:cubicBezTo>
                        <a:pt x="1191" y="325"/>
                        <a:pt x="1187" y="324"/>
                        <a:pt x="1184" y="321"/>
                      </a:cubicBezTo>
                      <a:cubicBezTo>
                        <a:pt x="1182" y="317"/>
                        <a:pt x="1183" y="312"/>
                        <a:pt x="1187" y="310"/>
                      </a:cubicBezTo>
                      <a:cubicBezTo>
                        <a:pt x="1190" y="308"/>
                        <a:pt x="1195" y="309"/>
                        <a:pt x="1197" y="312"/>
                      </a:cubicBezTo>
                      <a:close/>
                      <a:moveTo>
                        <a:pt x="1150" y="470"/>
                      </a:moveTo>
                      <a:cubicBezTo>
                        <a:pt x="1139" y="473"/>
                        <a:pt x="1123" y="469"/>
                        <a:pt x="1112" y="458"/>
                      </a:cubicBezTo>
                      <a:cubicBezTo>
                        <a:pt x="1104" y="450"/>
                        <a:pt x="1098" y="439"/>
                        <a:pt x="1097" y="429"/>
                      </a:cubicBezTo>
                      <a:cubicBezTo>
                        <a:pt x="1097" y="423"/>
                        <a:pt x="1097" y="418"/>
                        <a:pt x="1100" y="413"/>
                      </a:cubicBezTo>
                      <a:cubicBezTo>
                        <a:pt x="1104" y="405"/>
                        <a:pt x="1112" y="401"/>
                        <a:pt x="1118" y="401"/>
                      </a:cubicBezTo>
                      <a:cubicBezTo>
                        <a:pt x="1126" y="402"/>
                        <a:pt x="1130" y="409"/>
                        <a:pt x="1127" y="415"/>
                      </a:cubicBezTo>
                      <a:cubicBezTo>
                        <a:pt x="1120" y="407"/>
                        <a:pt x="1110" y="412"/>
                        <a:pt x="1107" y="422"/>
                      </a:cubicBezTo>
                      <a:cubicBezTo>
                        <a:pt x="1103" y="432"/>
                        <a:pt x="1109" y="447"/>
                        <a:pt x="1116" y="455"/>
                      </a:cubicBezTo>
                      <a:cubicBezTo>
                        <a:pt x="1129" y="469"/>
                        <a:pt x="1142" y="470"/>
                        <a:pt x="1150" y="470"/>
                      </a:cubicBezTo>
                      <a:close/>
                      <a:moveTo>
                        <a:pt x="1094" y="409"/>
                      </a:moveTo>
                      <a:cubicBezTo>
                        <a:pt x="1096" y="375"/>
                        <a:pt x="1125" y="347"/>
                        <a:pt x="1150" y="348"/>
                      </a:cubicBezTo>
                      <a:cubicBezTo>
                        <a:pt x="1177" y="349"/>
                        <a:pt x="1175" y="372"/>
                        <a:pt x="1152" y="372"/>
                      </a:cubicBezTo>
                      <a:cubicBezTo>
                        <a:pt x="1139" y="371"/>
                        <a:pt x="1102" y="376"/>
                        <a:pt x="1094" y="409"/>
                      </a:cubicBezTo>
                      <a:close/>
                      <a:moveTo>
                        <a:pt x="1164" y="796"/>
                      </a:moveTo>
                      <a:cubicBezTo>
                        <a:pt x="1155" y="772"/>
                        <a:pt x="1135" y="766"/>
                        <a:pt x="1127" y="757"/>
                      </a:cubicBezTo>
                      <a:cubicBezTo>
                        <a:pt x="1119" y="747"/>
                        <a:pt x="1130" y="737"/>
                        <a:pt x="1142" y="745"/>
                      </a:cubicBezTo>
                      <a:cubicBezTo>
                        <a:pt x="1155" y="755"/>
                        <a:pt x="1163" y="777"/>
                        <a:pt x="1164" y="796"/>
                      </a:cubicBezTo>
                      <a:close/>
                      <a:moveTo>
                        <a:pt x="1155" y="711"/>
                      </a:moveTo>
                      <a:cubicBezTo>
                        <a:pt x="1157" y="713"/>
                        <a:pt x="1158" y="715"/>
                        <a:pt x="1158" y="717"/>
                      </a:cubicBezTo>
                      <a:cubicBezTo>
                        <a:pt x="1158" y="720"/>
                        <a:pt x="1157" y="723"/>
                        <a:pt x="1153" y="724"/>
                      </a:cubicBezTo>
                      <a:cubicBezTo>
                        <a:pt x="1150" y="726"/>
                        <a:pt x="1146" y="724"/>
                        <a:pt x="1144" y="722"/>
                      </a:cubicBezTo>
                      <a:cubicBezTo>
                        <a:pt x="1141" y="717"/>
                        <a:pt x="1144" y="714"/>
                        <a:pt x="1145" y="710"/>
                      </a:cubicBezTo>
                      <a:cubicBezTo>
                        <a:pt x="1146" y="706"/>
                        <a:pt x="1142" y="702"/>
                        <a:pt x="1137" y="701"/>
                      </a:cubicBezTo>
                      <a:cubicBezTo>
                        <a:pt x="1131" y="699"/>
                        <a:pt x="1125" y="700"/>
                        <a:pt x="1122" y="705"/>
                      </a:cubicBezTo>
                      <a:cubicBezTo>
                        <a:pt x="1120" y="708"/>
                        <a:pt x="1119" y="712"/>
                        <a:pt x="1122" y="714"/>
                      </a:cubicBezTo>
                      <a:cubicBezTo>
                        <a:pt x="1122" y="711"/>
                        <a:pt x="1126" y="707"/>
                        <a:pt x="1130" y="711"/>
                      </a:cubicBezTo>
                      <a:cubicBezTo>
                        <a:pt x="1132" y="712"/>
                        <a:pt x="1134" y="718"/>
                        <a:pt x="1137" y="723"/>
                      </a:cubicBezTo>
                      <a:cubicBezTo>
                        <a:pt x="1139" y="729"/>
                        <a:pt x="1142" y="733"/>
                        <a:pt x="1146" y="736"/>
                      </a:cubicBezTo>
                      <a:cubicBezTo>
                        <a:pt x="1155" y="741"/>
                        <a:pt x="1167" y="737"/>
                        <a:pt x="1170" y="727"/>
                      </a:cubicBezTo>
                      <a:cubicBezTo>
                        <a:pt x="1172" y="722"/>
                        <a:pt x="1170" y="717"/>
                        <a:pt x="1168" y="712"/>
                      </a:cubicBezTo>
                      <a:cubicBezTo>
                        <a:pt x="1166" y="707"/>
                        <a:pt x="1157" y="696"/>
                        <a:pt x="1158" y="690"/>
                      </a:cubicBezTo>
                      <a:cubicBezTo>
                        <a:pt x="1159" y="685"/>
                        <a:pt x="1163" y="683"/>
                        <a:pt x="1166" y="685"/>
                      </a:cubicBezTo>
                      <a:cubicBezTo>
                        <a:pt x="1167" y="681"/>
                        <a:pt x="1161" y="678"/>
                        <a:pt x="1157" y="679"/>
                      </a:cubicBezTo>
                      <a:cubicBezTo>
                        <a:pt x="1148" y="680"/>
                        <a:pt x="1142" y="691"/>
                        <a:pt x="1146" y="701"/>
                      </a:cubicBezTo>
                      <a:cubicBezTo>
                        <a:pt x="1147" y="705"/>
                        <a:pt x="1150" y="708"/>
                        <a:pt x="1155" y="711"/>
                      </a:cubicBezTo>
                      <a:close/>
                      <a:moveTo>
                        <a:pt x="1142" y="700"/>
                      </a:moveTo>
                      <a:cubicBezTo>
                        <a:pt x="1133" y="693"/>
                        <a:pt x="1129" y="676"/>
                        <a:pt x="1132" y="665"/>
                      </a:cubicBezTo>
                      <a:cubicBezTo>
                        <a:pt x="1136" y="653"/>
                        <a:pt x="1147" y="653"/>
                        <a:pt x="1146" y="666"/>
                      </a:cubicBezTo>
                      <a:cubicBezTo>
                        <a:pt x="1145" y="677"/>
                        <a:pt x="1137" y="691"/>
                        <a:pt x="1142" y="700"/>
                      </a:cubicBezTo>
                      <a:close/>
                      <a:moveTo>
                        <a:pt x="1166" y="736"/>
                      </a:moveTo>
                      <a:cubicBezTo>
                        <a:pt x="1162" y="741"/>
                        <a:pt x="1154" y="741"/>
                        <a:pt x="1151" y="740"/>
                      </a:cubicBezTo>
                      <a:cubicBezTo>
                        <a:pt x="1147" y="745"/>
                        <a:pt x="1155" y="755"/>
                        <a:pt x="1163" y="751"/>
                      </a:cubicBezTo>
                      <a:cubicBezTo>
                        <a:pt x="1168" y="748"/>
                        <a:pt x="1170" y="740"/>
                        <a:pt x="1166" y="736"/>
                      </a:cubicBezTo>
                      <a:close/>
                      <a:moveTo>
                        <a:pt x="1509" y="694"/>
                      </a:moveTo>
                      <a:cubicBezTo>
                        <a:pt x="1510" y="698"/>
                        <a:pt x="1509" y="702"/>
                        <a:pt x="1505" y="703"/>
                      </a:cubicBezTo>
                      <a:cubicBezTo>
                        <a:pt x="1499" y="704"/>
                        <a:pt x="1496" y="697"/>
                        <a:pt x="1498" y="693"/>
                      </a:cubicBezTo>
                      <a:cubicBezTo>
                        <a:pt x="1501" y="690"/>
                        <a:pt x="1504" y="689"/>
                        <a:pt x="1505" y="684"/>
                      </a:cubicBezTo>
                      <a:cubicBezTo>
                        <a:pt x="1505" y="690"/>
                        <a:pt x="1508" y="690"/>
                        <a:pt x="1509" y="694"/>
                      </a:cubicBezTo>
                      <a:close/>
                      <a:moveTo>
                        <a:pt x="1566" y="978"/>
                      </a:moveTo>
                      <a:cubicBezTo>
                        <a:pt x="1542" y="988"/>
                        <a:pt x="1521" y="981"/>
                        <a:pt x="1508" y="967"/>
                      </a:cubicBezTo>
                      <a:cubicBezTo>
                        <a:pt x="1496" y="956"/>
                        <a:pt x="1497" y="942"/>
                        <a:pt x="1490" y="934"/>
                      </a:cubicBezTo>
                      <a:cubicBezTo>
                        <a:pt x="1488" y="931"/>
                        <a:pt x="1484" y="930"/>
                        <a:pt x="1479" y="930"/>
                      </a:cubicBezTo>
                      <a:cubicBezTo>
                        <a:pt x="1487" y="921"/>
                        <a:pt x="1500" y="923"/>
                        <a:pt x="1507" y="931"/>
                      </a:cubicBezTo>
                      <a:cubicBezTo>
                        <a:pt x="1516" y="942"/>
                        <a:pt x="1514" y="954"/>
                        <a:pt x="1525" y="964"/>
                      </a:cubicBezTo>
                      <a:cubicBezTo>
                        <a:pt x="1537" y="975"/>
                        <a:pt x="1552" y="980"/>
                        <a:pt x="1566" y="978"/>
                      </a:cubicBezTo>
                      <a:close/>
                      <a:moveTo>
                        <a:pt x="1623" y="981"/>
                      </a:moveTo>
                      <a:cubicBezTo>
                        <a:pt x="1602" y="993"/>
                        <a:pt x="1580" y="983"/>
                        <a:pt x="1568" y="982"/>
                      </a:cubicBezTo>
                      <a:cubicBezTo>
                        <a:pt x="1552" y="980"/>
                        <a:pt x="1549" y="994"/>
                        <a:pt x="1566" y="999"/>
                      </a:cubicBezTo>
                      <a:cubicBezTo>
                        <a:pt x="1583" y="1005"/>
                        <a:pt x="1610" y="997"/>
                        <a:pt x="1623" y="981"/>
                      </a:cubicBezTo>
                      <a:close/>
                      <a:moveTo>
                        <a:pt x="1684" y="348"/>
                      </a:moveTo>
                      <a:cubicBezTo>
                        <a:pt x="1705" y="337"/>
                        <a:pt x="1712" y="311"/>
                        <a:pt x="1707" y="294"/>
                      </a:cubicBezTo>
                      <a:cubicBezTo>
                        <a:pt x="1703" y="279"/>
                        <a:pt x="1687" y="278"/>
                        <a:pt x="1692" y="297"/>
                      </a:cubicBezTo>
                      <a:cubicBezTo>
                        <a:pt x="1697" y="312"/>
                        <a:pt x="1701" y="330"/>
                        <a:pt x="1684" y="348"/>
                      </a:cubicBezTo>
                      <a:close/>
                      <a:moveTo>
                        <a:pt x="1502" y="111"/>
                      </a:moveTo>
                      <a:cubicBezTo>
                        <a:pt x="1517" y="102"/>
                        <a:pt x="1545" y="103"/>
                        <a:pt x="1560" y="112"/>
                      </a:cubicBezTo>
                      <a:cubicBezTo>
                        <a:pt x="1576" y="121"/>
                        <a:pt x="1570" y="136"/>
                        <a:pt x="1551" y="129"/>
                      </a:cubicBezTo>
                      <a:cubicBezTo>
                        <a:pt x="1536" y="124"/>
                        <a:pt x="1522" y="107"/>
                        <a:pt x="1502" y="111"/>
                      </a:cubicBezTo>
                      <a:close/>
                      <a:moveTo>
                        <a:pt x="1717" y="308"/>
                      </a:moveTo>
                      <a:cubicBezTo>
                        <a:pt x="1727" y="285"/>
                        <a:pt x="1716" y="268"/>
                        <a:pt x="1702" y="255"/>
                      </a:cubicBezTo>
                      <a:cubicBezTo>
                        <a:pt x="1694" y="248"/>
                        <a:pt x="1681" y="242"/>
                        <a:pt x="1679" y="231"/>
                      </a:cubicBezTo>
                      <a:cubicBezTo>
                        <a:pt x="1667" y="242"/>
                        <a:pt x="1693" y="261"/>
                        <a:pt x="1701" y="268"/>
                      </a:cubicBezTo>
                      <a:cubicBezTo>
                        <a:pt x="1714" y="280"/>
                        <a:pt x="1720" y="294"/>
                        <a:pt x="1717" y="308"/>
                      </a:cubicBezTo>
                      <a:close/>
                      <a:moveTo>
                        <a:pt x="1592" y="217"/>
                      </a:moveTo>
                      <a:cubicBezTo>
                        <a:pt x="1599" y="242"/>
                        <a:pt x="1598" y="273"/>
                        <a:pt x="1585" y="286"/>
                      </a:cubicBezTo>
                      <a:cubicBezTo>
                        <a:pt x="1573" y="300"/>
                        <a:pt x="1557" y="292"/>
                        <a:pt x="1568" y="275"/>
                      </a:cubicBezTo>
                      <a:cubicBezTo>
                        <a:pt x="1576" y="262"/>
                        <a:pt x="1593" y="242"/>
                        <a:pt x="1592" y="217"/>
                      </a:cubicBezTo>
                      <a:close/>
                      <a:moveTo>
                        <a:pt x="1596" y="67"/>
                      </a:moveTo>
                      <a:cubicBezTo>
                        <a:pt x="1599" y="64"/>
                        <a:pt x="1603" y="63"/>
                        <a:pt x="1606" y="65"/>
                      </a:cubicBezTo>
                      <a:cubicBezTo>
                        <a:pt x="1611" y="70"/>
                        <a:pt x="1607" y="78"/>
                        <a:pt x="1601" y="78"/>
                      </a:cubicBezTo>
                      <a:cubicBezTo>
                        <a:pt x="1597" y="78"/>
                        <a:pt x="1595" y="75"/>
                        <a:pt x="1589" y="77"/>
                      </a:cubicBezTo>
                      <a:cubicBezTo>
                        <a:pt x="1594" y="73"/>
                        <a:pt x="1593" y="71"/>
                        <a:pt x="1596" y="67"/>
                      </a:cubicBezTo>
                      <a:close/>
                      <a:moveTo>
                        <a:pt x="1594" y="66"/>
                      </a:moveTo>
                      <a:cubicBezTo>
                        <a:pt x="1596" y="64"/>
                        <a:pt x="1598" y="63"/>
                        <a:pt x="1600" y="62"/>
                      </a:cubicBezTo>
                      <a:cubicBezTo>
                        <a:pt x="1603" y="62"/>
                        <a:pt x="1607" y="63"/>
                        <a:pt x="1609" y="67"/>
                      </a:cubicBezTo>
                      <a:cubicBezTo>
                        <a:pt x="1611" y="71"/>
                        <a:pt x="1610" y="75"/>
                        <a:pt x="1607" y="78"/>
                      </a:cubicBezTo>
                      <a:cubicBezTo>
                        <a:pt x="1602" y="82"/>
                        <a:pt x="1598" y="78"/>
                        <a:pt x="1594" y="78"/>
                      </a:cubicBezTo>
                      <a:cubicBezTo>
                        <a:pt x="1590" y="77"/>
                        <a:pt x="1586" y="81"/>
                        <a:pt x="1584" y="87"/>
                      </a:cubicBezTo>
                      <a:cubicBezTo>
                        <a:pt x="1582" y="94"/>
                        <a:pt x="1584" y="100"/>
                        <a:pt x="1590" y="104"/>
                      </a:cubicBezTo>
                      <a:cubicBezTo>
                        <a:pt x="1593" y="106"/>
                        <a:pt x="1598" y="106"/>
                        <a:pt x="1600" y="103"/>
                      </a:cubicBezTo>
                      <a:cubicBezTo>
                        <a:pt x="1596" y="103"/>
                        <a:pt x="1592" y="98"/>
                        <a:pt x="1596" y="94"/>
                      </a:cubicBezTo>
                      <a:cubicBezTo>
                        <a:pt x="1597" y="91"/>
                        <a:pt x="1603" y="89"/>
                        <a:pt x="1609" y="86"/>
                      </a:cubicBezTo>
                      <a:cubicBezTo>
                        <a:pt x="1615" y="83"/>
                        <a:pt x="1620" y="79"/>
                        <a:pt x="1622" y="74"/>
                      </a:cubicBezTo>
                      <a:cubicBezTo>
                        <a:pt x="1628" y="64"/>
                        <a:pt x="1621" y="51"/>
                        <a:pt x="1611" y="48"/>
                      </a:cubicBezTo>
                      <a:cubicBezTo>
                        <a:pt x="1605" y="47"/>
                        <a:pt x="1599" y="49"/>
                        <a:pt x="1595" y="51"/>
                      </a:cubicBezTo>
                      <a:cubicBezTo>
                        <a:pt x="1589" y="54"/>
                        <a:pt x="1578" y="65"/>
                        <a:pt x="1570" y="64"/>
                      </a:cubicBezTo>
                      <a:cubicBezTo>
                        <a:pt x="1565" y="64"/>
                        <a:pt x="1562" y="59"/>
                        <a:pt x="1564" y="56"/>
                      </a:cubicBezTo>
                      <a:cubicBezTo>
                        <a:pt x="1559" y="56"/>
                        <a:pt x="1556" y="62"/>
                        <a:pt x="1558" y="67"/>
                      </a:cubicBezTo>
                      <a:cubicBezTo>
                        <a:pt x="1561" y="76"/>
                        <a:pt x="1573" y="82"/>
                        <a:pt x="1584" y="77"/>
                      </a:cubicBezTo>
                      <a:cubicBezTo>
                        <a:pt x="1588" y="75"/>
                        <a:pt x="1591" y="72"/>
                        <a:pt x="1594" y="66"/>
                      </a:cubicBezTo>
                      <a:close/>
                      <a:moveTo>
                        <a:pt x="1583" y="82"/>
                      </a:moveTo>
                      <a:cubicBezTo>
                        <a:pt x="1576" y="92"/>
                        <a:pt x="1557" y="99"/>
                        <a:pt x="1544" y="96"/>
                      </a:cubicBezTo>
                      <a:cubicBezTo>
                        <a:pt x="1531" y="92"/>
                        <a:pt x="1530" y="80"/>
                        <a:pt x="1545" y="80"/>
                      </a:cubicBezTo>
                      <a:cubicBezTo>
                        <a:pt x="1557" y="81"/>
                        <a:pt x="1574" y="88"/>
                        <a:pt x="1583" y="82"/>
                      </a:cubicBezTo>
                      <a:close/>
                      <a:moveTo>
                        <a:pt x="1640" y="52"/>
                      </a:moveTo>
                      <a:cubicBezTo>
                        <a:pt x="1641" y="53"/>
                        <a:pt x="1642" y="55"/>
                        <a:pt x="1641" y="56"/>
                      </a:cubicBezTo>
                      <a:cubicBezTo>
                        <a:pt x="1650" y="51"/>
                        <a:pt x="1668" y="47"/>
                        <a:pt x="1686" y="47"/>
                      </a:cubicBezTo>
                      <a:cubicBezTo>
                        <a:pt x="1681" y="48"/>
                        <a:pt x="1677" y="50"/>
                        <a:pt x="1673" y="53"/>
                      </a:cubicBezTo>
                      <a:cubicBezTo>
                        <a:pt x="1644" y="69"/>
                        <a:pt x="1651" y="92"/>
                        <a:pt x="1637" y="115"/>
                      </a:cubicBezTo>
                      <a:cubicBezTo>
                        <a:pt x="1632" y="123"/>
                        <a:pt x="1622" y="129"/>
                        <a:pt x="1613" y="121"/>
                      </a:cubicBezTo>
                      <a:cubicBezTo>
                        <a:pt x="1608" y="117"/>
                        <a:pt x="1607" y="111"/>
                        <a:pt x="1608" y="105"/>
                      </a:cubicBezTo>
                      <a:cubicBezTo>
                        <a:pt x="1609" y="102"/>
                        <a:pt x="1611" y="99"/>
                        <a:pt x="1615" y="97"/>
                      </a:cubicBezTo>
                      <a:cubicBezTo>
                        <a:pt x="1617" y="97"/>
                        <a:pt x="1618" y="96"/>
                        <a:pt x="1620" y="96"/>
                      </a:cubicBezTo>
                      <a:cubicBezTo>
                        <a:pt x="1619" y="96"/>
                        <a:pt x="1620" y="96"/>
                        <a:pt x="1618" y="97"/>
                      </a:cubicBezTo>
                      <a:cubicBezTo>
                        <a:pt x="1615" y="98"/>
                        <a:pt x="1612" y="104"/>
                        <a:pt x="1614" y="108"/>
                      </a:cubicBezTo>
                      <a:cubicBezTo>
                        <a:pt x="1616" y="111"/>
                        <a:pt x="1621" y="113"/>
                        <a:pt x="1624" y="111"/>
                      </a:cubicBezTo>
                      <a:cubicBezTo>
                        <a:pt x="1628" y="109"/>
                        <a:pt x="1629" y="106"/>
                        <a:pt x="1628" y="102"/>
                      </a:cubicBezTo>
                      <a:cubicBezTo>
                        <a:pt x="1627" y="96"/>
                        <a:pt x="1620" y="94"/>
                        <a:pt x="1615" y="96"/>
                      </a:cubicBezTo>
                      <a:cubicBezTo>
                        <a:pt x="1610" y="98"/>
                        <a:pt x="1608" y="101"/>
                        <a:pt x="1606" y="105"/>
                      </a:cubicBezTo>
                      <a:cubicBezTo>
                        <a:pt x="1604" y="111"/>
                        <a:pt x="1606" y="118"/>
                        <a:pt x="1611" y="123"/>
                      </a:cubicBezTo>
                      <a:cubicBezTo>
                        <a:pt x="1622" y="133"/>
                        <a:pt x="1633" y="127"/>
                        <a:pt x="1640" y="117"/>
                      </a:cubicBezTo>
                      <a:cubicBezTo>
                        <a:pt x="1654" y="93"/>
                        <a:pt x="1646" y="70"/>
                        <a:pt x="1677" y="55"/>
                      </a:cubicBezTo>
                      <a:cubicBezTo>
                        <a:pt x="1689" y="49"/>
                        <a:pt x="1704" y="47"/>
                        <a:pt x="1718" y="56"/>
                      </a:cubicBezTo>
                      <a:cubicBezTo>
                        <a:pt x="1736" y="67"/>
                        <a:pt x="1745" y="89"/>
                        <a:pt x="1735" y="108"/>
                      </a:cubicBezTo>
                      <a:cubicBezTo>
                        <a:pt x="1745" y="87"/>
                        <a:pt x="1724" y="62"/>
                        <a:pt x="1700" y="58"/>
                      </a:cubicBezTo>
                      <a:cubicBezTo>
                        <a:pt x="1688" y="56"/>
                        <a:pt x="1672" y="60"/>
                        <a:pt x="1663" y="72"/>
                      </a:cubicBezTo>
                      <a:cubicBezTo>
                        <a:pt x="1645" y="96"/>
                        <a:pt x="1671" y="116"/>
                        <a:pt x="1688" y="94"/>
                      </a:cubicBezTo>
                      <a:cubicBezTo>
                        <a:pt x="1697" y="82"/>
                        <a:pt x="1711" y="78"/>
                        <a:pt x="1724" y="87"/>
                      </a:cubicBezTo>
                      <a:cubicBezTo>
                        <a:pt x="1732" y="92"/>
                        <a:pt x="1735" y="101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7"/>
                        <a:pt x="1736" y="106"/>
                      </a:cubicBezTo>
                      <a:cubicBezTo>
                        <a:pt x="1733" y="112"/>
                        <a:pt x="1732" y="117"/>
                        <a:pt x="1730" y="123"/>
                      </a:cubicBezTo>
                      <a:cubicBezTo>
                        <a:pt x="1728" y="137"/>
                        <a:pt x="1729" y="148"/>
                        <a:pt x="1734" y="161"/>
                      </a:cubicBezTo>
                      <a:cubicBezTo>
                        <a:pt x="1734" y="162"/>
                        <a:pt x="1734" y="162"/>
                        <a:pt x="1734" y="162"/>
                      </a:cubicBezTo>
                      <a:cubicBezTo>
                        <a:pt x="1724" y="154"/>
                        <a:pt x="1713" y="135"/>
                        <a:pt x="1713" y="124"/>
                      </a:cubicBezTo>
                      <a:cubicBezTo>
                        <a:pt x="1712" y="124"/>
                        <a:pt x="1711" y="124"/>
                        <a:pt x="1711" y="123"/>
                      </a:cubicBezTo>
                      <a:cubicBezTo>
                        <a:pt x="1710" y="134"/>
                        <a:pt x="1718" y="150"/>
                        <a:pt x="1727" y="159"/>
                      </a:cubicBezTo>
                      <a:cubicBezTo>
                        <a:pt x="1726" y="159"/>
                        <a:pt x="1724" y="158"/>
                        <a:pt x="1722" y="157"/>
                      </a:cubicBezTo>
                      <a:cubicBezTo>
                        <a:pt x="1722" y="157"/>
                        <a:pt x="1722" y="157"/>
                        <a:pt x="1722" y="157"/>
                      </a:cubicBezTo>
                      <a:cubicBezTo>
                        <a:pt x="1714" y="154"/>
                        <a:pt x="1705" y="152"/>
                        <a:pt x="1697" y="151"/>
                      </a:cubicBezTo>
                      <a:cubicBezTo>
                        <a:pt x="1687" y="149"/>
                        <a:pt x="1674" y="150"/>
                        <a:pt x="1667" y="144"/>
                      </a:cubicBezTo>
                      <a:cubicBezTo>
                        <a:pt x="1661" y="137"/>
                        <a:pt x="1659" y="129"/>
                        <a:pt x="1662" y="120"/>
                      </a:cubicBezTo>
                      <a:cubicBezTo>
                        <a:pt x="1665" y="113"/>
                        <a:pt x="1672" y="107"/>
                        <a:pt x="1680" y="106"/>
                      </a:cubicBezTo>
                      <a:cubicBezTo>
                        <a:pt x="1687" y="106"/>
                        <a:pt x="1694" y="109"/>
                        <a:pt x="1697" y="116"/>
                      </a:cubicBezTo>
                      <a:cubicBezTo>
                        <a:pt x="1699" y="121"/>
                        <a:pt x="1698" y="127"/>
                        <a:pt x="1694" y="131"/>
                      </a:cubicBezTo>
                      <a:cubicBezTo>
                        <a:pt x="1697" y="128"/>
                        <a:pt x="1697" y="123"/>
                        <a:pt x="1694" y="120"/>
                      </a:cubicBezTo>
                      <a:cubicBezTo>
                        <a:pt x="1691" y="116"/>
                        <a:pt x="1685" y="115"/>
                        <a:pt x="1681" y="119"/>
                      </a:cubicBezTo>
                      <a:cubicBezTo>
                        <a:pt x="1678" y="122"/>
                        <a:pt x="1677" y="127"/>
                        <a:pt x="1680" y="131"/>
                      </a:cubicBezTo>
                      <a:cubicBezTo>
                        <a:pt x="1683" y="134"/>
                        <a:pt x="1687" y="136"/>
                        <a:pt x="1692" y="133"/>
                      </a:cubicBezTo>
                      <a:cubicBezTo>
                        <a:pt x="1694" y="132"/>
                        <a:pt x="1696" y="130"/>
                        <a:pt x="1697" y="128"/>
                      </a:cubicBezTo>
                      <a:cubicBezTo>
                        <a:pt x="1699" y="124"/>
                        <a:pt x="1699" y="120"/>
                        <a:pt x="1697" y="116"/>
                      </a:cubicBezTo>
                      <a:cubicBezTo>
                        <a:pt x="1695" y="109"/>
                        <a:pt x="1688" y="105"/>
                        <a:pt x="1680" y="105"/>
                      </a:cubicBezTo>
                      <a:cubicBezTo>
                        <a:pt x="1671" y="106"/>
                        <a:pt x="1664" y="112"/>
                        <a:pt x="1660" y="120"/>
                      </a:cubicBezTo>
                      <a:cubicBezTo>
                        <a:pt x="1657" y="129"/>
                        <a:pt x="1659" y="138"/>
                        <a:pt x="1666" y="145"/>
                      </a:cubicBezTo>
                      <a:cubicBezTo>
                        <a:pt x="1668" y="147"/>
                        <a:pt x="1670" y="149"/>
                        <a:pt x="1672" y="150"/>
                      </a:cubicBezTo>
                      <a:cubicBezTo>
                        <a:pt x="1671" y="150"/>
                        <a:pt x="1669" y="150"/>
                        <a:pt x="1668" y="150"/>
                      </a:cubicBezTo>
                      <a:cubicBezTo>
                        <a:pt x="1647" y="152"/>
                        <a:pt x="1628" y="163"/>
                        <a:pt x="1607" y="155"/>
                      </a:cubicBezTo>
                      <a:cubicBezTo>
                        <a:pt x="1607" y="155"/>
                        <a:pt x="1606" y="156"/>
                        <a:pt x="1605" y="157"/>
                      </a:cubicBezTo>
                      <a:cubicBezTo>
                        <a:pt x="1608" y="158"/>
                        <a:pt x="1612" y="159"/>
                        <a:pt x="1615" y="160"/>
                      </a:cubicBezTo>
                      <a:cubicBezTo>
                        <a:pt x="1620" y="161"/>
                        <a:pt x="1624" y="162"/>
                        <a:pt x="1628" y="161"/>
                      </a:cubicBezTo>
                      <a:cubicBezTo>
                        <a:pt x="1625" y="164"/>
                        <a:pt x="1621" y="167"/>
                        <a:pt x="1618" y="170"/>
                      </a:cubicBezTo>
                      <a:cubicBezTo>
                        <a:pt x="1611" y="177"/>
                        <a:pt x="1606" y="184"/>
                        <a:pt x="1602" y="193"/>
                      </a:cubicBezTo>
                      <a:cubicBezTo>
                        <a:pt x="1601" y="196"/>
                        <a:pt x="1600" y="199"/>
                        <a:pt x="1599" y="202"/>
                      </a:cubicBezTo>
                      <a:cubicBezTo>
                        <a:pt x="1597" y="210"/>
                        <a:pt x="1596" y="217"/>
                        <a:pt x="1598" y="225"/>
                      </a:cubicBezTo>
                      <a:cubicBezTo>
                        <a:pt x="1599" y="233"/>
                        <a:pt x="1602" y="239"/>
                        <a:pt x="1607" y="246"/>
                      </a:cubicBezTo>
                      <a:cubicBezTo>
                        <a:pt x="1612" y="252"/>
                        <a:pt x="1619" y="256"/>
                        <a:pt x="1626" y="258"/>
                      </a:cubicBezTo>
                      <a:cubicBezTo>
                        <a:pt x="1638" y="261"/>
                        <a:pt x="1652" y="256"/>
                        <a:pt x="1659" y="246"/>
                      </a:cubicBezTo>
                      <a:cubicBezTo>
                        <a:pt x="1667" y="236"/>
                        <a:pt x="1670" y="222"/>
                        <a:pt x="1670" y="208"/>
                      </a:cubicBezTo>
                      <a:cubicBezTo>
                        <a:pt x="1657" y="234"/>
                        <a:pt x="1636" y="224"/>
                        <a:pt x="1625" y="227"/>
                      </a:cubicBezTo>
                      <a:cubicBezTo>
                        <a:pt x="1609" y="232"/>
                        <a:pt x="1609" y="245"/>
                        <a:pt x="1618" y="253"/>
                      </a:cubicBezTo>
                      <a:cubicBezTo>
                        <a:pt x="1618" y="253"/>
                        <a:pt x="1618" y="253"/>
                        <a:pt x="1618" y="253"/>
                      </a:cubicBezTo>
                      <a:cubicBezTo>
                        <a:pt x="1614" y="251"/>
                        <a:pt x="1611" y="249"/>
                        <a:pt x="1608" y="245"/>
                      </a:cubicBezTo>
                      <a:cubicBezTo>
                        <a:pt x="1603" y="238"/>
                        <a:pt x="1601" y="233"/>
                        <a:pt x="1600" y="225"/>
                      </a:cubicBezTo>
                      <a:cubicBezTo>
                        <a:pt x="1599" y="217"/>
                        <a:pt x="1599" y="211"/>
                        <a:pt x="1601" y="203"/>
                      </a:cubicBezTo>
                      <a:cubicBezTo>
                        <a:pt x="1605" y="191"/>
                        <a:pt x="1610" y="183"/>
                        <a:pt x="1618" y="174"/>
                      </a:cubicBezTo>
                      <a:cubicBezTo>
                        <a:pt x="1616" y="177"/>
                        <a:pt x="1614" y="180"/>
                        <a:pt x="1612" y="183"/>
                      </a:cubicBezTo>
                      <a:cubicBezTo>
                        <a:pt x="1608" y="193"/>
                        <a:pt x="1609" y="207"/>
                        <a:pt x="1620" y="212"/>
                      </a:cubicBezTo>
                      <a:cubicBezTo>
                        <a:pt x="1624" y="215"/>
                        <a:pt x="1630" y="214"/>
                        <a:pt x="1634" y="210"/>
                      </a:cubicBezTo>
                      <a:cubicBezTo>
                        <a:pt x="1637" y="208"/>
                        <a:pt x="1639" y="204"/>
                        <a:pt x="1638" y="201"/>
                      </a:cubicBezTo>
                      <a:cubicBezTo>
                        <a:pt x="1638" y="197"/>
                        <a:pt x="1636" y="193"/>
                        <a:pt x="1633" y="190"/>
                      </a:cubicBezTo>
                      <a:cubicBezTo>
                        <a:pt x="1628" y="187"/>
                        <a:pt x="1622" y="188"/>
                        <a:pt x="1619" y="192"/>
                      </a:cubicBezTo>
                      <a:cubicBezTo>
                        <a:pt x="1617" y="195"/>
                        <a:pt x="1617" y="198"/>
                        <a:pt x="1619" y="201"/>
                      </a:cubicBezTo>
                      <a:cubicBezTo>
                        <a:pt x="1621" y="203"/>
                        <a:pt x="1623" y="203"/>
                        <a:pt x="1624" y="202"/>
                      </a:cubicBezTo>
                      <a:cubicBezTo>
                        <a:pt x="1623" y="202"/>
                        <a:pt x="1622" y="201"/>
                        <a:pt x="1621" y="199"/>
                      </a:cubicBezTo>
                      <a:cubicBezTo>
                        <a:pt x="1620" y="196"/>
                        <a:pt x="1622" y="194"/>
                        <a:pt x="1625" y="194"/>
                      </a:cubicBezTo>
                      <a:cubicBezTo>
                        <a:pt x="1627" y="194"/>
                        <a:pt x="1628" y="195"/>
                        <a:pt x="1630" y="197"/>
                      </a:cubicBezTo>
                      <a:cubicBezTo>
                        <a:pt x="1632" y="199"/>
                        <a:pt x="1631" y="202"/>
                        <a:pt x="1629" y="204"/>
                      </a:cubicBezTo>
                      <a:cubicBezTo>
                        <a:pt x="1627" y="207"/>
                        <a:pt x="1623" y="207"/>
                        <a:pt x="1620" y="206"/>
                      </a:cubicBezTo>
                      <a:cubicBezTo>
                        <a:pt x="1612" y="202"/>
                        <a:pt x="1612" y="188"/>
                        <a:pt x="1615" y="181"/>
                      </a:cubicBezTo>
                      <a:cubicBezTo>
                        <a:pt x="1628" y="155"/>
                        <a:pt x="1672" y="150"/>
                        <a:pt x="1701" y="155"/>
                      </a:cubicBezTo>
                      <a:cubicBezTo>
                        <a:pt x="1691" y="155"/>
                        <a:pt x="1682" y="159"/>
                        <a:pt x="1675" y="165"/>
                      </a:cubicBezTo>
                      <a:cubicBezTo>
                        <a:pt x="1672" y="169"/>
                        <a:pt x="1669" y="173"/>
                        <a:pt x="1667" y="179"/>
                      </a:cubicBezTo>
                      <a:cubicBezTo>
                        <a:pt x="1670" y="174"/>
                        <a:pt x="1673" y="170"/>
                        <a:pt x="1676" y="167"/>
                      </a:cubicBezTo>
                      <a:cubicBezTo>
                        <a:pt x="1685" y="159"/>
                        <a:pt x="1696" y="157"/>
                        <a:pt x="1707" y="158"/>
                      </a:cubicBezTo>
                      <a:cubicBezTo>
                        <a:pt x="1716" y="159"/>
                        <a:pt x="1722" y="161"/>
                        <a:pt x="1728" y="165"/>
                      </a:cubicBezTo>
                      <a:cubicBezTo>
                        <a:pt x="1740" y="172"/>
                        <a:pt x="1747" y="182"/>
                        <a:pt x="1758" y="190"/>
                      </a:cubicBezTo>
                      <a:cubicBezTo>
                        <a:pt x="1759" y="191"/>
                        <a:pt x="1759" y="191"/>
                        <a:pt x="1759" y="191"/>
                      </a:cubicBezTo>
                      <a:cubicBezTo>
                        <a:pt x="1765" y="195"/>
                        <a:pt x="1771" y="198"/>
                        <a:pt x="1778" y="201"/>
                      </a:cubicBezTo>
                      <a:cubicBezTo>
                        <a:pt x="1780" y="202"/>
                        <a:pt x="1797" y="208"/>
                        <a:pt x="1799" y="206"/>
                      </a:cubicBezTo>
                      <a:cubicBezTo>
                        <a:pt x="1798" y="204"/>
                        <a:pt x="1788" y="200"/>
                        <a:pt x="1786" y="200"/>
                      </a:cubicBezTo>
                      <a:cubicBezTo>
                        <a:pt x="1777" y="196"/>
                        <a:pt x="1769" y="192"/>
                        <a:pt x="1761" y="187"/>
                      </a:cubicBezTo>
                      <a:cubicBezTo>
                        <a:pt x="1760" y="186"/>
                        <a:pt x="1760" y="186"/>
                        <a:pt x="1760" y="186"/>
                      </a:cubicBezTo>
                      <a:cubicBezTo>
                        <a:pt x="1750" y="179"/>
                        <a:pt x="1743" y="171"/>
                        <a:pt x="1737" y="160"/>
                      </a:cubicBezTo>
                      <a:cubicBezTo>
                        <a:pt x="1732" y="146"/>
                        <a:pt x="1730" y="129"/>
                        <a:pt x="1738" y="116"/>
                      </a:cubicBezTo>
                      <a:cubicBezTo>
                        <a:pt x="1742" y="108"/>
                        <a:pt x="1753" y="101"/>
                        <a:pt x="1762" y="106"/>
                      </a:cubicBezTo>
                      <a:cubicBezTo>
                        <a:pt x="1765" y="107"/>
                        <a:pt x="1766" y="111"/>
                        <a:pt x="1766" y="114"/>
                      </a:cubicBezTo>
                      <a:cubicBezTo>
                        <a:pt x="1765" y="117"/>
                        <a:pt x="1763" y="119"/>
                        <a:pt x="1760" y="119"/>
                      </a:cubicBezTo>
                      <a:cubicBezTo>
                        <a:pt x="1757" y="119"/>
                        <a:pt x="1755" y="117"/>
                        <a:pt x="1754" y="116"/>
                      </a:cubicBezTo>
                      <a:cubicBezTo>
                        <a:pt x="1753" y="114"/>
                        <a:pt x="1754" y="111"/>
                        <a:pt x="1757" y="110"/>
                      </a:cubicBezTo>
                      <a:cubicBezTo>
                        <a:pt x="1758" y="110"/>
                        <a:pt x="1760" y="110"/>
                        <a:pt x="1761" y="111"/>
                      </a:cubicBezTo>
                      <a:cubicBezTo>
                        <a:pt x="1761" y="109"/>
                        <a:pt x="1759" y="108"/>
                        <a:pt x="1757" y="107"/>
                      </a:cubicBezTo>
                      <a:cubicBezTo>
                        <a:pt x="1754" y="107"/>
                        <a:pt x="1751" y="109"/>
                        <a:pt x="1750" y="112"/>
                      </a:cubicBezTo>
                      <a:cubicBezTo>
                        <a:pt x="1748" y="117"/>
                        <a:pt x="1751" y="123"/>
                        <a:pt x="1756" y="125"/>
                      </a:cubicBezTo>
                      <a:cubicBezTo>
                        <a:pt x="1760" y="126"/>
                        <a:pt x="1764" y="126"/>
                        <a:pt x="1767" y="124"/>
                      </a:cubicBezTo>
                      <a:cubicBezTo>
                        <a:pt x="1771" y="122"/>
                        <a:pt x="1773" y="118"/>
                        <a:pt x="1773" y="114"/>
                      </a:cubicBezTo>
                      <a:cubicBezTo>
                        <a:pt x="1774" y="109"/>
                        <a:pt x="1771" y="104"/>
                        <a:pt x="1766" y="101"/>
                      </a:cubicBezTo>
                      <a:cubicBezTo>
                        <a:pt x="1756" y="96"/>
                        <a:pt x="1744" y="102"/>
                        <a:pt x="1738" y="112"/>
                      </a:cubicBezTo>
                      <a:cubicBezTo>
                        <a:pt x="1736" y="115"/>
                        <a:pt x="1735" y="118"/>
                        <a:pt x="1734" y="122"/>
                      </a:cubicBezTo>
                      <a:cubicBezTo>
                        <a:pt x="1736" y="110"/>
                        <a:pt x="1741" y="101"/>
                        <a:pt x="1748" y="91"/>
                      </a:cubicBezTo>
                      <a:cubicBezTo>
                        <a:pt x="1754" y="85"/>
                        <a:pt x="1758" y="81"/>
                        <a:pt x="1765" y="78"/>
                      </a:cubicBezTo>
                      <a:cubicBezTo>
                        <a:pt x="1773" y="74"/>
                        <a:pt x="1779" y="73"/>
                        <a:pt x="1788" y="73"/>
                      </a:cubicBezTo>
                      <a:cubicBezTo>
                        <a:pt x="1792" y="74"/>
                        <a:pt x="1795" y="75"/>
                        <a:pt x="1799" y="76"/>
                      </a:cubicBezTo>
                      <a:cubicBezTo>
                        <a:pt x="1800" y="76"/>
                        <a:pt x="1800" y="76"/>
                        <a:pt x="1800" y="76"/>
                      </a:cubicBezTo>
                      <a:cubicBezTo>
                        <a:pt x="1788" y="74"/>
                        <a:pt x="1777" y="82"/>
                        <a:pt x="1782" y="97"/>
                      </a:cubicBezTo>
                      <a:cubicBezTo>
                        <a:pt x="1785" y="108"/>
                        <a:pt x="1806" y="120"/>
                        <a:pt x="1791" y="146"/>
                      </a:cubicBezTo>
                      <a:cubicBezTo>
                        <a:pt x="1803" y="138"/>
                        <a:pt x="1813" y="128"/>
                        <a:pt x="1817" y="115"/>
                      </a:cubicBezTo>
                      <a:cubicBezTo>
                        <a:pt x="1821" y="103"/>
                        <a:pt x="1818" y="89"/>
                        <a:pt x="1808" y="81"/>
                      </a:cubicBezTo>
                      <a:cubicBezTo>
                        <a:pt x="1802" y="76"/>
                        <a:pt x="1795" y="73"/>
                        <a:pt x="1788" y="72"/>
                      </a:cubicBezTo>
                      <a:cubicBezTo>
                        <a:pt x="1779" y="72"/>
                        <a:pt x="1773" y="73"/>
                        <a:pt x="1765" y="76"/>
                      </a:cubicBezTo>
                      <a:cubicBezTo>
                        <a:pt x="1757" y="80"/>
                        <a:pt x="1752" y="84"/>
                        <a:pt x="1747" y="90"/>
                      </a:cubicBezTo>
                      <a:cubicBezTo>
                        <a:pt x="1744" y="92"/>
                        <a:pt x="1742" y="95"/>
                        <a:pt x="1740" y="98"/>
                      </a:cubicBezTo>
                      <a:cubicBezTo>
                        <a:pt x="1739" y="99"/>
                        <a:pt x="1739" y="101"/>
                        <a:pt x="1738" y="102"/>
                      </a:cubicBezTo>
                      <a:cubicBezTo>
                        <a:pt x="1746" y="83"/>
                        <a:pt x="1735" y="62"/>
                        <a:pt x="1717" y="52"/>
                      </a:cubicBezTo>
                      <a:cubicBezTo>
                        <a:pt x="1716" y="51"/>
                        <a:pt x="1714" y="50"/>
                        <a:pt x="1712" y="49"/>
                      </a:cubicBezTo>
                      <a:cubicBezTo>
                        <a:pt x="1691" y="39"/>
                        <a:pt x="1663" y="41"/>
                        <a:pt x="1640" y="52"/>
                      </a:cubicBezTo>
                      <a:close/>
                      <a:moveTo>
                        <a:pt x="1621" y="52"/>
                      </a:moveTo>
                      <a:cubicBezTo>
                        <a:pt x="1626" y="56"/>
                        <a:pt x="1628" y="65"/>
                        <a:pt x="1626" y="69"/>
                      </a:cubicBezTo>
                      <a:cubicBezTo>
                        <a:pt x="1632" y="72"/>
                        <a:pt x="1643" y="63"/>
                        <a:pt x="1638" y="54"/>
                      </a:cubicBezTo>
                      <a:cubicBezTo>
                        <a:pt x="1634" y="48"/>
                        <a:pt x="1625" y="47"/>
                        <a:pt x="1621" y="52"/>
                      </a:cubicBezTo>
                      <a:close/>
                      <a:moveTo>
                        <a:pt x="1631" y="43"/>
                      </a:moveTo>
                      <a:cubicBezTo>
                        <a:pt x="1623" y="38"/>
                        <a:pt x="1611" y="34"/>
                        <a:pt x="1601" y="34"/>
                      </a:cubicBezTo>
                      <a:cubicBezTo>
                        <a:pt x="1591" y="34"/>
                        <a:pt x="1581" y="38"/>
                        <a:pt x="1571" y="42"/>
                      </a:cubicBezTo>
                      <a:cubicBezTo>
                        <a:pt x="1555" y="51"/>
                        <a:pt x="1540" y="64"/>
                        <a:pt x="1521" y="63"/>
                      </a:cubicBezTo>
                      <a:cubicBezTo>
                        <a:pt x="1505" y="63"/>
                        <a:pt x="1494" y="51"/>
                        <a:pt x="1493" y="40"/>
                      </a:cubicBezTo>
                      <a:cubicBezTo>
                        <a:pt x="1493" y="31"/>
                        <a:pt x="1498" y="20"/>
                        <a:pt x="1508" y="17"/>
                      </a:cubicBezTo>
                      <a:cubicBezTo>
                        <a:pt x="1515" y="15"/>
                        <a:pt x="1527" y="16"/>
                        <a:pt x="1529" y="24"/>
                      </a:cubicBezTo>
                      <a:cubicBezTo>
                        <a:pt x="1530" y="29"/>
                        <a:pt x="1528" y="33"/>
                        <a:pt x="1525" y="33"/>
                      </a:cubicBezTo>
                      <a:cubicBezTo>
                        <a:pt x="1526" y="29"/>
                        <a:pt x="1522" y="26"/>
                        <a:pt x="1517" y="27"/>
                      </a:cubicBezTo>
                      <a:cubicBezTo>
                        <a:pt x="1514" y="28"/>
                        <a:pt x="1511" y="30"/>
                        <a:pt x="1509" y="33"/>
                      </a:cubicBezTo>
                      <a:cubicBezTo>
                        <a:pt x="1507" y="38"/>
                        <a:pt x="1508" y="44"/>
                        <a:pt x="1513" y="48"/>
                      </a:cubicBezTo>
                      <a:cubicBezTo>
                        <a:pt x="1523" y="55"/>
                        <a:pt x="1542" y="46"/>
                        <a:pt x="1553" y="39"/>
                      </a:cubicBezTo>
                      <a:cubicBezTo>
                        <a:pt x="1569" y="28"/>
                        <a:pt x="1587" y="23"/>
                        <a:pt x="1606" y="27"/>
                      </a:cubicBezTo>
                      <a:cubicBezTo>
                        <a:pt x="1617" y="29"/>
                        <a:pt x="1627" y="34"/>
                        <a:pt x="1631" y="43"/>
                      </a:cubicBezTo>
                      <a:close/>
                      <a:moveTo>
                        <a:pt x="1818" y="124"/>
                      </a:moveTo>
                      <a:cubicBezTo>
                        <a:pt x="1825" y="111"/>
                        <a:pt x="1838" y="116"/>
                        <a:pt x="1848" y="118"/>
                      </a:cubicBezTo>
                      <a:cubicBezTo>
                        <a:pt x="1858" y="119"/>
                        <a:pt x="1870" y="116"/>
                        <a:pt x="1872" y="105"/>
                      </a:cubicBezTo>
                      <a:cubicBezTo>
                        <a:pt x="1859" y="106"/>
                        <a:pt x="1859" y="98"/>
                        <a:pt x="1847" y="95"/>
                      </a:cubicBezTo>
                      <a:cubicBezTo>
                        <a:pt x="1835" y="92"/>
                        <a:pt x="1819" y="103"/>
                        <a:pt x="1818" y="124"/>
                      </a:cubicBezTo>
                      <a:close/>
                      <a:moveTo>
                        <a:pt x="1902" y="156"/>
                      </a:moveTo>
                      <a:cubicBezTo>
                        <a:pt x="1899" y="125"/>
                        <a:pt x="1936" y="125"/>
                        <a:pt x="1949" y="138"/>
                      </a:cubicBezTo>
                      <a:cubicBezTo>
                        <a:pt x="1935" y="132"/>
                        <a:pt x="1907" y="142"/>
                        <a:pt x="1902" y="156"/>
                      </a:cubicBezTo>
                      <a:close/>
                      <a:moveTo>
                        <a:pt x="1900" y="174"/>
                      </a:moveTo>
                      <a:cubicBezTo>
                        <a:pt x="1882" y="169"/>
                        <a:pt x="1868" y="150"/>
                        <a:pt x="1868" y="135"/>
                      </a:cubicBezTo>
                      <a:cubicBezTo>
                        <a:pt x="1868" y="100"/>
                        <a:pt x="1905" y="101"/>
                        <a:pt x="1898" y="132"/>
                      </a:cubicBezTo>
                      <a:cubicBezTo>
                        <a:pt x="1893" y="148"/>
                        <a:pt x="1891" y="158"/>
                        <a:pt x="1900" y="174"/>
                      </a:cubicBezTo>
                      <a:close/>
                      <a:moveTo>
                        <a:pt x="2049" y="215"/>
                      </a:moveTo>
                      <a:cubicBezTo>
                        <a:pt x="2045" y="180"/>
                        <a:pt x="2017" y="167"/>
                        <a:pt x="1990" y="162"/>
                      </a:cubicBezTo>
                      <a:cubicBezTo>
                        <a:pt x="1975" y="159"/>
                        <a:pt x="1954" y="162"/>
                        <a:pt x="1943" y="150"/>
                      </a:cubicBezTo>
                      <a:cubicBezTo>
                        <a:pt x="1937" y="173"/>
                        <a:pt x="1984" y="176"/>
                        <a:pt x="1999" y="179"/>
                      </a:cubicBezTo>
                      <a:cubicBezTo>
                        <a:pt x="2023" y="183"/>
                        <a:pt x="2042" y="196"/>
                        <a:pt x="2049" y="215"/>
                      </a:cubicBezTo>
                      <a:close/>
                      <a:moveTo>
                        <a:pt x="1641" y="720"/>
                      </a:moveTo>
                      <a:cubicBezTo>
                        <a:pt x="1616" y="714"/>
                        <a:pt x="1593" y="742"/>
                        <a:pt x="1580" y="749"/>
                      </a:cubicBezTo>
                      <a:cubicBezTo>
                        <a:pt x="1560" y="758"/>
                        <a:pt x="1548" y="741"/>
                        <a:pt x="1567" y="728"/>
                      </a:cubicBezTo>
                      <a:cubicBezTo>
                        <a:pt x="1584" y="715"/>
                        <a:pt x="1619" y="709"/>
                        <a:pt x="1641" y="720"/>
                      </a:cubicBezTo>
                      <a:close/>
                      <a:moveTo>
                        <a:pt x="1522" y="814"/>
                      </a:moveTo>
                      <a:cubicBezTo>
                        <a:pt x="1550" y="832"/>
                        <a:pt x="1545" y="863"/>
                        <a:pt x="1552" y="877"/>
                      </a:cubicBezTo>
                      <a:cubicBezTo>
                        <a:pt x="1560" y="892"/>
                        <a:pt x="1575" y="887"/>
                        <a:pt x="1572" y="869"/>
                      </a:cubicBezTo>
                      <a:cubicBezTo>
                        <a:pt x="1567" y="846"/>
                        <a:pt x="1547" y="823"/>
                        <a:pt x="1522" y="814"/>
                      </a:cubicBezTo>
                      <a:close/>
                      <a:moveTo>
                        <a:pt x="1767" y="413"/>
                      </a:moveTo>
                      <a:cubicBezTo>
                        <a:pt x="1749" y="417"/>
                        <a:pt x="1744" y="430"/>
                        <a:pt x="1747" y="450"/>
                      </a:cubicBezTo>
                      <a:cubicBezTo>
                        <a:pt x="1749" y="466"/>
                        <a:pt x="1743" y="479"/>
                        <a:pt x="1731" y="482"/>
                      </a:cubicBezTo>
                      <a:cubicBezTo>
                        <a:pt x="1739" y="487"/>
                        <a:pt x="1753" y="484"/>
                        <a:pt x="1758" y="474"/>
                      </a:cubicBezTo>
                      <a:cubicBezTo>
                        <a:pt x="1766" y="460"/>
                        <a:pt x="1756" y="446"/>
                        <a:pt x="1757" y="430"/>
                      </a:cubicBezTo>
                      <a:cubicBezTo>
                        <a:pt x="1757" y="425"/>
                        <a:pt x="1760" y="418"/>
                        <a:pt x="1767" y="413"/>
                      </a:cubicBezTo>
                      <a:close/>
                      <a:moveTo>
                        <a:pt x="1493" y="650"/>
                      </a:moveTo>
                      <a:cubicBezTo>
                        <a:pt x="1491" y="650"/>
                        <a:pt x="1489" y="648"/>
                        <a:pt x="1489" y="646"/>
                      </a:cubicBezTo>
                      <a:cubicBezTo>
                        <a:pt x="1489" y="644"/>
                        <a:pt x="1490" y="642"/>
                        <a:pt x="1492" y="642"/>
                      </a:cubicBezTo>
                      <a:cubicBezTo>
                        <a:pt x="1494" y="642"/>
                        <a:pt x="1496" y="644"/>
                        <a:pt x="1496" y="646"/>
                      </a:cubicBezTo>
                      <a:cubicBezTo>
                        <a:pt x="1496" y="648"/>
                        <a:pt x="1495" y="650"/>
                        <a:pt x="1493" y="650"/>
                      </a:cubicBezTo>
                      <a:close/>
                      <a:moveTo>
                        <a:pt x="1510" y="638"/>
                      </a:moveTo>
                      <a:cubicBezTo>
                        <a:pt x="1506" y="638"/>
                        <a:pt x="1503" y="635"/>
                        <a:pt x="1502" y="631"/>
                      </a:cubicBezTo>
                      <a:cubicBezTo>
                        <a:pt x="1502" y="627"/>
                        <a:pt x="1505" y="623"/>
                        <a:pt x="1510" y="623"/>
                      </a:cubicBezTo>
                      <a:cubicBezTo>
                        <a:pt x="1514" y="622"/>
                        <a:pt x="1517" y="626"/>
                        <a:pt x="1518" y="630"/>
                      </a:cubicBezTo>
                      <a:cubicBezTo>
                        <a:pt x="1518" y="634"/>
                        <a:pt x="1515" y="638"/>
                        <a:pt x="1510" y="638"/>
                      </a:cubicBezTo>
                      <a:close/>
                      <a:moveTo>
                        <a:pt x="1502" y="647"/>
                      </a:moveTo>
                      <a:cubicBezTo>
                        <a:pt x="1499" y="647"/>
                        <a:pt x="1497" y="645"/>
                        <a:pt x="1497" y="642"/>
                      </a:cubicBezTo>
                      <a:cubicBezTo>
                        <a:pt x="1497" y="639"/>
                        <a:pt x="1499" y="637"/>
                        <a:pt x="1501" y="637"/>
                      </a:cubicBezTo>
                      <a:cubicBezTo>
                        <a:pt x="1504" y="637"/>
                        <a:pt x="1506" y="639"/>
                        <a:pt x="1507" y="641"/>
                      </a:cubicBezTo>
                      <a:cubicBezTo>
                        <a:pt x="1507" y="644"/>
                        <a:pt x="1505" y="647"/>
                        <a:pt x="1502" y="647"/>
                      </a:cubicBezTo>
                      <a:close/>
                      <a:moveTo>
                        <a:pt x="1814" y="598"/>
                      </a:moveTo>
                      <a:cubicBezTo>
                        <a:pt x="1812" y="595"/>
                        <a:pt x="1809" y="594"/>
                        <a:pt x="1806" y="595"/>
                      </a:cubicBezTo>
                      <a:cubicBezTo>
                        <a:pt x="1802" y="595"/>
                        <a:pt x="1798" y="598"/>
                        <a:pt x="1797" y="602"/>
                      </a:cubicBezTo>
                      <a:cubicBezTo>
                        <a:pt x="1795" y="608"/>
                        <a:pt x="1799" y="612"/>
                        <a:pt x="1802" y="614"/>
                      </a:cubicBezTo>
                      <a:cubicBezTo>
                        <a:pt x="1810" y="618"/>
                        <a:pt x="1813" y="612"/>
                        <a:pt x="1818" y="611"/>
                      </a:cubicBezTo>
                      <a:cubicBezTo>
                        <a:pt x="1823" y="609"/>
                        <a:pt x="1829" y="613"/>
                        <a:pt x="1832" y="619"/>
                      </a:cubicBezTo>
                      <a:cubicBezTo>
                        <a:pt x="1836" y="626"/>
                        <a:pt x="1836" y="635"/>
                        <a:pt x="1830" y="641"/>
                      </a:cubicBezTo>
                      <a:cubicBezTo>
                        <a:pt x="1827" y="644"/>
                        <a:pt x="1821" y="646"/>
                        <a:pt x="1817" y="642"/>
                      </a:cubicBezTo>
                      <a:cubicBezTo>
                        <a:pt x="1822" y="642"/>
                        <a:pt x="1826" y="635"/>
                        <a:pt x="1820" y="630"/>
                      </a:cubicBezTo>
                      <a:cubicBezTo>
                        <a:pt x="1818" y="628"/>
                        <a:pt x="1810" y="626"/>
                        <a:pt x="1802" y="625"/>
                      </a:cubicBezTo>
                      <a:cubicBezTo>
                        <a:pt x="1794" y="623"/>
                        <a:pt x="1787" y="620"/>
                        <a:pt x="1783" y="614"/>
                      </a:cubicBezTo>
                      <a:cubicBezTo>
                        <a:pt x="1774" y="604"/>
                        <a:pt x="1778" y="587"/>
                        <a:pt x="1789" y="581"/>
                      </a:cubicBezTo>
                      <a:cubicBezTo>
                        <a:pt x="1796" y="577"/>
                        <a:pt x="1803" y="578"/>
                        <a:pt x="1810" y="579"/>
                      </a:cubicBezTo>
                      <a:cubicBezTo>
                        <a:pt x="1817" y="581"/>
                        <a:pt x="1834" y="591"/>
                        <a:pt x="1842" y="588"/>
                      </a:cubicBezTo>
                      <a:cubicBezTo>
                        <a:pt x="1849" y="586"/>
                        <a:pt x="1850" y="580"/>
                        <a:pt x="1847" y="576"/>
                      </a:cubicBezTo>
                      <a:cubicBezTo>
                        <a:pt x="1853" y="575"/>
                        <a:pt x="1858" y="582"/>
                        <a:pt x="1858" y="588"/>
                      </a:cubicBezTo>
                      <a:cubicBezTo>
                        <a:pt x="1857" y="599"/>
                        <a:pt x="1844" y="610"/>
                        <a:pt x="1830" y="607"/>
                      </a:cubicBezTo>
                      <a:cubicBezTo>
                        <a:pt x="1824" y="606"/>
                        <a:pt x="1820" y="603"/>
                        <a:pt x="1814" y="598"/>
                      </a:cubicBezTo>
                      <a:close/>
                      <a:moveTo>
                        <a:pt x="1581" y="140"/>
                      </a:moveTo>
                      <a:cubicBezTo>
                        <a:pt x="1581" y="137"/>
                        <a:pt x="1583" y="135"/>
                        <a:pt x="1586" y="135"/>
                      </a:cubicBezTo>
                      <a:cubicBezTo>
                        <a:pt x="1589" y="135"/>
                        <a:pt x="1592" y="138"/>
                        <a:pt x="1591" y="141"/>
                      </a:cubicBezTo>
                      <a:cubicBezTo>
                        <a:pt x="1591" y="144"/>
                        <a:pt x="1589" y="146"/>
                        <a:pt x="1586" y="146"/>
                      </a:cubicBezTo>
                      <a:cubicBezTo>
                        <a:pt x="1583" y="146"/>
                        <a:pt x="1580" y="143"/>
                        <a:pt x="1581" y="140"/>
                      </a:cubicBezTo>
                      <a:close/>
                      <a:moveTo>
                        <a:pt x="1579" y="130"/>
                      </a:moveTo>
                      <a:cubicBezTo>
                        <a:pt x="1579" y="127"/>
                        <a:pt x="1581" y="126"/>
                        <a:pt x="1583" y="126"/>
                      </a:cubicBezTo>
                      <a:cubicBezTo>
                        <a:pt x="1586" y="126"/>
                        <a:pt x="1587" y="128"/>
                        <a:pt x="1587" y="130"/>
                      </a:cubicBezTo>
                      <a:cubicBezTo>
                        <a:pt x="1587" y="133"/>
                        <a:pt x="1585" y="134"/>
                        <a:pt x="1583" y="134"/>
                      </a:cubicBezTo>
                      <a:cubicBezTo>
                        <a:pt x="1580" y="134"/>
                        <a:pt x="1579" y="132"/>
                        <a:pt x="1579" y="130"/>
                      </a:cubicBezTo>
                      <a:close/>
                      <a:moveTo>
                        <a:pt x="1589" y="151"/>
                      </a:moveTo>
                      <a:cubicBezTo>
                        <a:pt x="1589" y="146"/>
                        <a:pt x="1593" y="143"/>
                        <a:pt x="1598" y="143"/>
                      </a:cubicBezTo>
                      <a:cubicBezTo>
                        <a:pt x="1602" y="143"/>
                        <a:pt x="1606" y="147"/>
                        <a:pt x="1606" y="152"/>
                      </a:cubicBezTo>
                      <a:cubicBezTo>
                        <a:pt x="1605" y="157"/>
                        <a:pt x="1601" y="160"/>
                        <a:pt x="1597" y="160"/>
                      </a:cubicBezTo>
                      <a:cubicBezTo>
                        <a:pt x="1592" y="159"/>
                        <a:pt x="1589" y="155"/>
                        <a:pt x="1589" y="151"/>
                      </a:cubicBezTo>
                      <a:close/>
                      <a:moveTo>
                        <a:pt x="1720" y="535"/>
                      </a:moveTo>
                      <a:cubicBezTo>
                        <a:pt x="1716" y="530"/>
                        <a:pt x="1714" y="523"/>
                        <a:pt x="1714" y="516"/>
                      </a:cubicBezTo>
                      <a:cubicBezTo>
                        <a:pt x="1714" y="510"/>
                        <a:pt x="1719" y="503"/>
                        <a:pt x="1725" y="501"/>
                      </a:cubicBezTo>
                      <a:cubicBezTo>
                        <a:pt x="1733" y="498"/>
                        <a:pt x="1741" y="502"/>
                        <a:pt x="1747" y="507"/>
                      </a:cubicBezTo>
                      <a:cubicBezTo>
                        <a:pt x="1755" y="516"/>
                        <a:pt x="1756" y="527"/>
                        <a:pt x="1753" y="538"/>
                      </a:cubicBezTo>
                      <a:cubicBezTo>
                        <a:pt x="1750" y="546"/>
                        <a:pt x="1745" y="554"/>
                        <a:pt x="1738" y="561"/>
                      </a:cubicBezTo>
                      <a:cubicBezTo>
                        <a:pt x="1739" y="560"/>
                        <a:pt x="1740" y="559"/>
                        <a:pt x="1742" y="559"/>
                      </a:cubicBezTo>
                      <a:cubicBezTo>
                        <a:pt x="1762" y="547"/>
                        <a:pt x="1784" y="540"/>
                        <a:pt x="1807" y="536"/>
                      </a:cubicBezTo>
                      <a:cubicBezTo>
                        <a:pt x="1834" y="532"/>
                        <a:pt x="1853" y="535"/>
                        <a:pt x="1876" y="518"/>
                      </a:cubicBezTo>
                      <a:cubicBezTo>
                        <a:pt x="1881" y="514"/>
                        <a:pt x="1885" y="511"/>
                        <a:pt x="1889" y="506"/>
                      </a:cubicBezTo>
                      <a:cubicBezTo>
                        <a:pt x="1894" y="499"/>
                        <a:pt x="1897" y="493"/>
                        <a:pt x="1900" y="484"/>
                      </a:cubicBezTo>
                      <a:cubicBezTo>
                        <a:pt x="1902" y="476"/>
                        <a:pt x="1903" y="469"/>
                        <a:pt x="1902" y="461"/>
                      </a:cubicBezTo>
                      <a:cubicBezTo>
                        <a:pt x="1898" y="430"/>
                        <a:pt x="1876" y="413"/>
                        <a:pt x="1847" y="408"/>
                      </a:cubicBezTo>
                      <a:cubicBezTo>
                        <a:pt x="1834" y="407"/>
                        <a:pt x="1822" y="410"/>
                        <a:pt x="1813" y="420"/>
                      </a:cubicBezTo>
                      <a:cubicBezTo>
                        <a:pt x="1806" y="429"/>
                        <a:pt x="1802" y="439"/>
                        <a:pt x="1806" y="450"/>
                      </a:cubicBezTo>
                      <a:cubicBezTo>
                        <a:pt x="1808" y="458"/>
                        <a:pt x="1814" y="465"/>
                        <a:pt x="1822" y="469"/>
                      </a:cubicBezTo>
                      <a:cubicBezTo>
                        <a:pt x="1825" y="470"/>
                        <a:pt x="1828" y="471"/>
                        <a:pt x="1832" y="472"/>
                      </a:cubicBezTo>
                      <a:cubicBezTo>
                        <a:pt x="1831" y="471"/>
                        <a:pt x="1830" y="471"/>
                        <a:pt x="1829" y="470"/>
                      </a:cubicBezTo>
                      <a:cubicBezTo>
                        <a:pt x="1822" y="467"/>
                        <a:pt x="1819" y="458"/>
                        <a:pt x="1823" y="451"/>
                      </a:cubicBezTo>
                      <a:cubicBezTo>
                        <a:pt x="1826" y="445"/>
                        <a:pt x="1835" y="442"/>
                        <a:pt x="1842" y="445"/>
                      </a:cubicBezTo>
                      <a:cubicBezTo>
                        <a:pt x="1849" y="449"/>
                        <a:pt x="1851" y="457"/>
                        <a:pt x="1848" y="464"/>
                      </a:cubicBezTo>
                      <a:cubicBezTo>
                        <a:pt x="1843" y="474"/>
                        <a:pt x="1830" y="475"/>
                        <a:pt x="1821" y="471"/>
                      </a:cubicBezTo>
                      <a:cubicBezTo>
                        <a:pt x="1812" y="467"/>
                        <a:pt x="1806" y="460"/>
                        <a:pt x="1803" y="451"/>
                      </a:cubicBezTo>
                      <a:cubicBezTo>
                        <a:pt x="1799" y="440"/>
                        <a:pt x="1801" y="430"/>
                        <a:pt x="1807" y="421"/>
                      </a:cubicBezTo>
                      <a:cubicBezTo>
                        <a:pt x="1801" y="429"/>
                        <a:pt x="1796" y="438"/>
                        <a:pt x="1793" y="445"/>
                      </a:cubicBezTo>
                      <a:cubicBezTo>
                        <a:pt x="1792" y="445"/>
                        <a:pt x="1790" y="445"/>
                        <a:pt x="1789" y="446"/>
                      </a:cubicBezTo>
                      <a:cubicBezTo>
                        <a:pt x="1793" y="431"/>
                        <a:pt x="1802" y="421"/>
                        <a:pt x="1810" y="415"/>
                      </a:cubicBezTo>
                      <a:cubicBezTo>
                        <a:pt x="1793" y="425"/>
                        <a:pt x="1782" y="440"/>
                        <a:pt x="1778" y="458"/>
                      </a:cubicBezTo>
                      <a:cubicBezTo>
                        <a:pt x="1776" y="469"/>
                        <a:pt x="1777" y="480"/>
                        <a:pt x="1782" y="493"/>
                      </a:cubicBezTo>
                      <a:cubicBezTo>
                        <a:pt x="1784" y="499"/>
                        <a:pt x="1787" y="505"/>
                        <a:pt x="1789" y="512"/>
                      </a:cubicBezTo>
                      <a:cubicBezTo>
                        <a:pt x="1791" y="518"/>
                        <a:pt x="1792" y="524"/>
                        <a:pt x="1789" y="530"/>
                      </a:cubicBezTo>
                      <a:cubicBezTo>
                        <a:pt x="1787" y="535"/>
                        <a:pt x="1783" y="539"/>
                        <a:pt x="1777" y="539"/>
                      </a:cubicBezTo>
                      <a:cubicBezTo>
                        <a:pt x="1772" y="539"/>
                        <a:pt x="1768" y="537"/>
                        <a:pt x="1766" y="533"/>
                      </a:cubicBezTo>
                      <a:cubicBezTo>
                        <a:pt x="1764" y="530"/>
                        <a:pt x="1764" y="527"/>
                        <a:pt x="1765" y="524"/>
                      </a:cubicBezTo>
                      <a:cubicBezTo>
                        <a:pt x="1767" y="521"/>
                        <a:pt x="1771" y="517"/>
                        <a:pt x="1775" y="520"/>
                      </a:cubicBezTo>
                      <a:cubicBezTo>
                        <a:pt x="1777" y="521"/>
                        <a:pt x="1778" y="524"/>
                        <a:pt x="1778" y="526"/>
                      </a:cubicBezTo>
                      <a:cubicBezTo>
                        <a:pt x="1777" y="529"/>
                        <a:pt x="1774" y="531"/>
                        <a:pt x="1771" y="530"/>
                      </a:cubicBezTo>
                      <a:cubicBezTo>
                        <a:pt x="1768" y="529"/>
                        <a:pt x="1766" y="526"/>
                        <a:pt x="1767" y="523"/>
                      </a:cubicBezTo>
                      <a:cubicBezTo>
                        <a:pt x="1767" y="522"/>
                        <a:pt x="1767" y="522"/>
                        <a:pt x="1768" y="521"/>
                      </a:cubicBezTo>
                      <a:cubicBezTo>
                        <a:pt x="1767" y="522"/>
                        <a:pt x="1766" y="523"/>
                        <a:pt x="1766" y="525"/>
                      </a:cubicBezTo>
                      <a:cubicBezTo>
                        <a:pt x="1765" y="527"/>
                        <a:pt x="1765" y="530"/>
                        <a:pt x="1767" y="532"/>
                      </a:cubicBezTo>
                      <a:cubicBezTo>
                        <a:pt x="1769" y="535"/>
                        <a:pt x="1773" y="537"/>
                        <a:pt x="1777" y="537"/>
                      </a:cubicBezTo>
                      <a:cubicBezTo>
                        <a:pt x="1782" y="537"/>
                        <a:pt x="1785" y="533"/>
                        <a:pt x="1787" y="529"/>
                      </a:cubicBezTo>
                      <a:cubicBezTo>
                        <a:pt x="1789" y="524"/>
                        <a:pt x="1788" y="519"/>
                        <a:pt x="1786" y="513"/>
                      </a:cubicBezTo>
                      <a:cubicBezTo>
                        <a:pt x="1784" y="506"/>
                        <a:pt x="1781" y="501"/>
                        <a:pt x="1779" y="495"/>
                      </a:cubicBezTo>
                      <a:cubicBezTo>
                        <a:pt x="1774" y="482"/>
                        <a:pt x="1773" y="469"/>
                        <a:pt x="1776" y="457"/>
                      </a:cubicBezTo>
                      <a:cubicBezTo>
                        <a:pt x="1778" y="446"/>
                        <a:pt x="1784" y="435"/>
                        <a:pt x="1791" y="426"/>
                      </a:cubicBezTo>
                      <a:cubicBezTo>
                        <a:pt x="1803" y="413"/>
                        <a:pt x="1821" y="405"/>
                        <a:pt x="1839" y="404"/>
                      </a:cubicBezTo>
                      <a:cubicBezTo>
                        <a:pt x="1838" y="403"/>
                        <a:pt x="1837" y="403"/>
                        <a:pt x="1836" y="402"/>
                      </a:cubicBezTo>
                      <a:cubicBezTo>
                        <a:pt x="1831" y="400"/>
                        <a:pt x="1827" y="398"/>
                        <a:pt x="1823" y="395"/>
                      </a:cubicBezTo>
                      <a:cubicBezTo>
                        <a:pt x="1817" y="390"/>
                        <a:pt x="1812" y="386"/>
                        <a:pt x="1807" y="379"/>
                      </a:cubicBezTo>
                      <a:cubicBezTo>
                        <a:pt x="1793" y="356"/>
                        <a:pt x="1808" y="330"/>
                        <a:pt x="1829" y="321"/>
                      </a:cubicBezTo>
                      <a:cubicBezTo>
                        <a:pt x="1838" y="317"/>
                        <a:pt x="1847" y="317"/>
                        <a:pt x="1856" y="319"/>
                      </a:cubicBezTo>
                      <a:cubicBezTo>
                        <a:pt x="1854" y="321"/>
                        <a:pt x="1854" y="321"/>
                        <a:pt x="1854" y="321"/>
                      </a:cubicBezTo>
                      <a:cubicBezTo>
                        <a:pt x="1846" y="320"/>
                        <a:pt x="1838" y="321"/>
                        <a:pt x="1830" y="324"/>
                      </a:cubicBezTo>
                      <a:cubicBezTo>
                        <a:pt x="1811" y="333"/>
                        <a:pt x="1798" y="357"/>
                        <a:pt x="1811" y="377"/>
                      </a:cubicBezTo>
                      <a:cubicBezTo>
                        <a:pt x="1815" y="383"/>
                        <a:pt x="1820" y="387"/>
                        <a:pt x="1826" y="391"/>
                      </a:cubicBezTo>
                      <a:cubicBezTo>
                        <a:pt x="1830" y="394"/>
                        <a:pt x="1834" y="396"/>
                        <a:pt x="1838" y="398"/>
                      </a:cubicBezTo>
                      <a:cubicBezTo>
                        <a:pt x="1857" y="407"/>
                        <a:pt x="1873" y="407"/>
                        <a:pt x="1889" y="423"/>
                      </a:cubicBezTo>
                      <a:cubicBezTo>
                        <a:pt x="1898" y="433"/>
                        <a:pt x="1904" y="445"/>
                        <a:pt x="1906" y="460"/>
                      </a:cubicBezTo>
                      <a:cubicBezTo>
                        <a:pt x="1907" y="469"/>
                        <a:pt x="1906" y="477"/>
                        <a:pt x="1904" y="485"/>
                      </a:cubicBezTo>
                      <a:cubicBezTo>
                        <a:pt x="1901" y="494"/>
                        <a:pt x="1898" y="501"/>
                        <a:pt x="1892" y="508"/>
                      </a:cubicBezTo>
                      <a:cubicBezTo>
                        <a:pt x="1883" y="518"/>
                        <a:pt x="1873" y="525"/>
                        <a:pt x="1861" y="529"/>
                      </a:cubicBezTo>
                      <a:cubicBezTo>
                        <a:pt x="1868" y="528"/>
                        <a:pt x="1874" y="526"/>
                        <a:pt x="1876" y="526"/>
                      </a:cubicBezTo>
                      <a:cubicBezTo>
                        <a:pt x="1904" y="518"/>
                        <a:pt x="1930" y="507"/>
                        <a:pt x="1954" y="494"/>
                      </a:cubicBezTo>
                      <a:cubicBezTo>
                        <a:pt x="1960" y="490"/>
                        <a:pt x="1965" y="486"/>
                        <a:pt x="1967" y="481"/>
                      </a:cubicBezTo>
                      <a:cubicBezTo>
                        <a:pt x="1968" y="477"/>
                        <a:pt x="1969" y="473"/>
                        <a:pt x="1968" y="470"/>
                      </a:cubicBezTo>
                      <a:cubicBezTo>
                        <a:pt x="1966" y="464"/>
                        <a:pt x="1961" y="459"/>
                        <a:pt x="1955" y="460"/>
                      </a:cubicBezTo>
                      <a:cubicBezTo>
                        <a:pt x="1952" y="461"/>
                        <a:pt x="1949" y="463"/>
                        <a:pt x="1948" y="466"/>
                      </a:cubicBezTo>
                      <a:cubicBezTo>
                        <a:pt x="1947" y="470"/>
                        <a:pt x="1950" y="474"/>
                        <a:pt x="1954" y="475"/>
                      </a:cubicBezTo>
                      <a:cubicBezTo>
                        <a:pt x="1956" y="475"/>
                        <a:pt x="1959" y="473"/>
                        <a:pt x="1960" y="470"/>
                      </a:cubicBezTo>
                      <a:cubicBezTo>
                        <a:pt x="1961" y="473"/>
                        <a:pt x="1959" y="477"/>
                        <a:pt x="1955" y="478"/>
                      </a:cubicBezTo>
                      <a:cubicBezTo>
                        <a:pt x="1946" y="481"/>
                        <a:pt x="1937" y="469"/>
                        <a:pt x="1944" y="460"/>
                      </a:cubicBezTo>
                      <a:cubicBezTo>
                        <a:pt x="1950" y="453"/>
                        <a:pt x="1959" y="452"/>
                        <a:pt x="1965" y="457"/>
                      </a:cubicBezTo>
                      <a:cubicBezTo>
                        <a:pt x="1975" y="464"/>
                        <a:pt x="1975" y="479"/>
                        <a:pt x="1965" y="488"/>
                      </a:cubicBezTo>
                      <a:cubicBezTo>
                        <a:pt x="1984" y="476"/>
                        <a:pt x="2002" y="462"/>
                        <a:pt x="2017" y="447"/>
                      </a:cubicBezTo>
                      <a:cubicBezTo>
                        <a:pt x="2009" y="451"/>
                        <a:pt x="2001" y="454"/>
                        <a:pt x="1994" y="455"/>
                      </a:cubicBezTo>
                      <a:cubicBezTo>
                        <a:pt x="1967" y="460"/>
                        <a:pt x="1939" y="439"/>
                        <a:pt x="1949" y="409"/>
                      </a:cubicBezTo>
                      <a:cubicBezTo>
                        <a:pt x="1952" y="401"/>
                        <a:pt x="1957" y="394"/>
                        <a:pt x="1964" y="388"/>
                      </a:cubicBezTo>
                      <a:cubicBezTo>
                        <a:pt x="1975" y="379"/>
                        <a:pt x="1991" y="376"/>
                        <a:pt x="1999" y="364"/>
                      </a:cubicBezTo>
                      <a:cubicBezTo>
                        <a:pt x="2002" y="359"/>
                        <a:pt x="2003" y="352"/>
                        <a:pt x="2001" y="346"/>
                      </a:cubicBezTo>
                      <a:cubicBezTo>
                        <a:pt x="1996" y="332"/>
                        <a:pt x="1977" y="328"/>
                        <a:pt x="1967" y="337"/>
                      </a:cubicBezTo>
                      <a:cubicBezTo>
                        <a:pt x="1962" y="341"/>
                        <a:pt x="1961" y="349"/>
                        <a:pt x="1964" y="353"/>
                      </a:cubicBezTo>
                      <a:cubicBezTo>
                        <a:pt x="1968" y="361"/>
                        <a:pt x="1977" y="362"/>
                        <a:pt x="1981" y="357"/>
                      </a:cubicBezTo>
                      <a:cubicBezTo>
                        <a:pt x="1980" y="361"/>
                        <a:pt x="1976" y="365"/>
                        <a:pt x="1970" y="364"/>
                      </a:cubicBezTo>
                      <a:cubicBezTo>
                        <a:pt x="1961" y="363"/>
                        <a:pt x="1956" y="353"/>
                        <a:pt x="1957" y="344"/>
                      </a:cubicBezTo>
                      <a:cubicBezTo>
                        <a:pt x="1959" y="334"/>
                        <a:pt x="1967" y="328"/>
                        <a:pt x="1975" y="327"/>
                      </a:cubicBezTo>
                      <a:cubicBezTo>
                        <a:pt x="1989" y="323"/>
                        <a:pt x="2005" y="331"/>
                        <a:pt x="2007" y="347"/>
                      </a:cubicBezTo>
                      <a:cubicBezTo>
                        <a:pt x="2008" y="355"/>
                        <a:pt x="2006" y="361"/>
                        <a:pt x="2002" y="367"/>
                      </a:cubicBezTo>
                      <a:cubicBezTo>
                        <a:pt x="1996" y="376"/>
                        <a:pt x="1985" y="381"/>
                        <a:pt x="1979" y="391"/>
                      </a:cubicBezTo>
                      <a:cubicBezTo>
                        <a:pt x="1970" y="406"/>
                        <a:pt x="1972" y="425"/>
                        <a:pt x="1987" y="433"/>
                      </a:cubicBezTo>
                      <a:cubicBezTo>
                        <a:pt x="2004" y="442"/>
                        <a:pt x="2032" y="431"/>
                        <a:pt x="2044" y="414"/>
                      </a:cubicBezTo>
                      <a:cubicBezTo>
                        <a:pt x="2051" y="405"/>
                        <a:pt x="2053" y="390"/>
                        <a:pt x="2047" y="380"/>
                      </a:cubicBezTo>
                      <a:cubicBezTo>
                        <a:pt x="2040" y="367"/>
                        <a:pt x="2019" y="362"/>
                        <a:pt x="2010" y="378"/>
                      </a:cubicBezTo>
                      <a:cubicBezTo>
                        <a:pt x="2008" y="383"/>
                        <a:pt x="2008" y="389"/>
                        <a:pt x="2010" y="393"/>
                      </a:cubicBezTo>
                      <a:cubicBezTo>
                        <a:pt x="2013" y="401"/>
                        <a:pt x="2028" y="404"/>
                        <a:pt x="2032" y="395"/>
                      </a:cubicBezTo>
                      <a:cubicBezTo>
                        <a:pt x="2035" y="389"/>
                        <a:pt x="2032" y="383"/>
                        <a:pt x="2026" y="384"/>
                      </a:cubicBezTo>
                      <a:cubicBezTo>
                        <a:pt x="2032" y="379"/>
                        <a:pt x="2040" y="385"/>
                        <a:pt x="2037" y="394"/>
                      </a:cubicBezTo>
                      <a:cubicBezTo>
                        <a:pt x="2033" y="409"/>
                        <a:pt x="2011" y="409"/>
                        <a:pt x="2006" y="393"/>
                      </a:cubicBezTo>
                      <a:cubicBezTo>
                        <a:pt x="2003" y="384"/>
                        <a:pt x="2006" y="371"/>
                        <a:pt x="2017" y="366"/>
                      </a:cubicBezTo>
                      <a:cubicBezTo>
                        <a:pt x="2031" y="359"/>
                        <a:pt x="2052" y="370"/>
                        <a:pt x="2054" y="389"/>
                      </a:cubicBezTo>
                      <a:cubicBezTo>
                        <a:pt x="2055" y="391"/>
                        <a:pt x="2055" y="393"/>
                        <a:pt x="2055" y="395"/>
                      </a:cubicBezTo>
                      <a:cubicBezTo>
                        <a:pt x="2056" y="388"/>
                        <a:pt x="2057" y="382"/>
                        <a:pt x="2057" y="374"/>
                      </a:cubicBezTo>
                      <a:cubicBezTo>
                        <a:pt x="2057" y="374"/>
                        <a:pt x="2057" y="374"/>
                        <a:pt x="2057" y="374"/>
                      </a:cubicBezTo>
                      <a:cubicBezTo>
                        <a:pt x="2057" y="364"/>
                        <a:pt x="2056" y="357"/>
                        <a:pt x="2051" y="347"/>
                      </a:cubicBezTo>
                      <a:cubicBezTo>
                        <a:pt x="2058" y="354"/>
                        <a:pt x="2060" y="364"/>
                        <a:pt x="2061" y="374"/>
                      </a:cubicBezTo>
                      <a:cubicBezTo>
                        <a:pt x="2061" y="374"/>
                        <a:pt x="2061" y="374"/>
                        <a:pt x="2061" y="374"/>
                      </a:cubicBezTo>
                      <a:cubicBezTo>
                        <a:pt x="2061" y="379"/>
                        <a:pt x="2060" y="384"/>
                        <a:pt x="2059" y="389"/>
                      </a:cubicBezTo>
                      <a:cubicBezTo>
                        <a:pt x="2065" y="375"/>
                        <a:pt x="2071" y="361"/>
                        <a:pt x="2074" y="345"/>
                      </a:cubicBezTo>
                      <a:cubicBezTo>
                        <a:pt x="2079" y="318"/>
                        <a:pt x="2079" y="297"/>
                        <a:pt x="2071" y="270"/>
                      </a:cubicBezTo>
                      <a:cubicBezTo>
                        <a:pt x="2062" y="246"/>
                        <a:pt x="2048" y="225"/>
                        <a:pt x="2029" y="209"/>
                      </a:cubicBezTo>
                      <a:cubicBezTo>
                        <a:pt x="2019" y="202"/>
                        <a:pt x="2013" y="198"/>
                        <a:pt x="2000" y="196"/>
                      </a:cubicBezTo>
                      <a:cubicBezTo>
                        <a:pt x="1974" y="192"/>
                        <a:pt x="1947" y="204"/>
                        <a:pt x="1936" y="221"/>
                      </a:cubicBezTo>
                      <a:cubicBezTo>
                        <a:pt x="1930" y="231"/>
                        <a:pt x="1930" y="244"/>
                        <a:pt x="1941" y="249"/>
                      </a:cubicBezTo>
                      <a:cubicBezTo>
                        <a:pt x="1948" y="252"/>
                        <a:pt x="1954" y="249"/>
                        <a:pt x="1958" y="241"/>
                      </a:cubicBezTo>
                      <a:cubicBezTo>
                        <a:pt x="1962" y="252"/>
                        <a:pt x="1947" y="264"/>
                        <a:pt x="1932" y="261"/>
                      </a:cubicBezTo>
                      <a:cubicBezTo>
                        <a:pt x="1917" y="257"/>
                        <a:pt x="1910" y="247"/>
                        <a:pt x="1909" y="236"/>
                      </a:cubicBezTo>
                      <a:cubicBezTo>
                        <a:pt x="1906" y="220"/>
                        <a:pt x="1917" y="202"/>
                        <a:pt x="1934" y="194"/>
                      </a:cubicBezTo>
                      <a:cubicBezTo>
                        <a:pt x="1952" y="186"/>
                        <a:pt x="1974" y="184"/>
                        <a:pt x="1994" y="190"/>
                      </a:cubicBezTo>
                      <a:cubicBezTo>
                        <a:pt x="1990" y="188"/>
                        <a:pt x="1985" y="187"/>
                        <a:pt x="1981" y="186"/>
                      </a:cubicBezTo>
                      <a:cubicBezTo>
                        <a:pt x="1951" y="179"/>
                        <a:pt x="1920" y="182"/>
                        <a:pt x="1893" y="197"/>
                      </a:cubicBezTo>
                      <a:cubicBezTo>
                        <a:pt x="1879" y="206"/>
                        <a:pt x="1873" y="217"/>
                        <a:pt x="1872" y="234"/>
                      </a:cubicBezTo>
                      <a:cubicBezTo>
                        <a:pt x="1871" y="244"/>
                        <a:pt x="1877" y="259"/>
                        <a:pt x="1886" y="265"/>
                      </a:cubicBezTo>
                      <a:cubicBezTo>
                        <a:pt x="1894" y="270"/>
                        <a:pt x="1905" y="267"/>
                        <a:pt x="1905" y="256"/>
                      </a:cubicBezTo>
                      <a:cubicBezTo>
                        <a:pt x="1911" y="259"/>
                        <a:pt x="1912" y="267"/>
                        <a:pt x="1907" y="272"/>
                      </a:cubicBezTo>
                      <a:cubicBezTo>
                        <a:pt x="1903" y="277"/>
                        <a:pt x="1895" y="279"/>
                        <a:pt x="1887" y="276"/>
                      </a:cubicBezTo>
                      <a:cubicBezTo>
                        <a:pt x="1882" y="274"/>
                        <a:pt x="1878" y="270"/>
                        <a:pt x="1875" y="265"/>
                      </a:cubicBezTo>
                      <a:cubicBezTo>
                        <a:pt x="1869" y="257"/>
                        <a:pt x="1866" y="245"/>
                        <a:pt x="1867" y="235"/>
                      </a:cubicBezTo>
                      <a:cubicBezTo>
                        <a:pt x="1868" y="227"/>
                        <a:pt x="1870" y="219"/>
                        <a:pt x="1874" y="213"/>
                      </a:cubicBezTo>
                      <a:cubicBezTo>
                        <a:pt x="1860" y="230"/>
                        <a:pt x="1853" y="253"/>
                        <a:pt x="1861" y="277"/>
                      </a:cubicBezTo>
                      <a:cubicBezTo>
                        <a:pt x="1865" y="288"/>
                        <a:pt x="1871" y="298"/>
                        <a:pt x="1880" y="305"/>
                      </a:cubicBezTo>
                      <a:cubicBezTo>
                        <a:pt x="1920" y="341"/>
                        <a:pt x="1928" y="294"/>
                        <a:pt x="1945" y="275"/>
                      </a:cubicBezTo>
                      <a:cubicBezTo>
                        <a:pt x="1968" y="250"/>
                        <a:pt x="1995" y="284"/>
                        <a:pt x="1973" y="310"/>
                      </a:cubicBezTo>
                      <a:cubicBezTo>
                        <a:pt x="1955" y="332"/>
                        <a:pt x="1925" y="330"/>
                        <a:pt x="1901" y="319"/>
                      </a:cubicBezTo>
                      <a:cubicBezTo>
                        <a:pt x="1905" y="322"/>
                        <a:pt x="1909" y="325"/>
                        <a:pt x="1911" y="329"/>
                      </a:cubicBezTo>
                      <a:cubicBezTo>
                        <a:pt x="1918" y="338"/>
                        <a:pt x="1919" y="352"/>
                        <a:pt x="1910" y="360"/>
                      </a:cubicBezTo>
                      <a:cubicBezTo>
                        <a:pt x="1906" y="363"/>
                        <a:pt x="1900" y="363"/>
                        <a:pt x="1895" y="361"/>
                      </a:cubicBezTo>
                      <a:cubicBezTo>
                        <a:pt x="1892" y="359"/>
                        <a:pt x="1889" y="356"/>
                        <a:pt x="1889" y="352"/>
                      </a:cubicBezTo>
                      <a:cubicBezTo>
                        <a:pt x="1888" y="348"/>
                        <a:pt x="1889" y="344"/>
                        <a:pt x="1892" y="341"/>
                      </a:cubicBezTo>
                      <a:cubicBezTo>
                        <a:pt x="1896" y="337"/>
                        <a:pt x="1902" y="336"/>
                        <a:pt x="1907" y="340"/>
                      </a:cubicBezTo>
                      <a:cubicBezTo>
                        <a:pt x="1909" y="342"/>
                        <a:pt x="1910" y="345"/>
                        <a:pt x="1908" y="348"/>
                      </a:cubicBezTo>
                      <a:cubicBezTo>
                        <a:pt x="1907" y="350"/>
                        <a:pt x="1905" y="351"/>
                        <a:pt x="1903" y="350"/>
                      </a:cubicBezTo>
                      <a:cubicBezTo>
                        <a:pt x="1905" y="350"/>
                        <a:pt x="1906" y="349"/>
                        <a:pt x="1906" y="347"/>
                      </a:cubicBezTo>
                      <a:cubicBezTo>
                        <a:pt x="1906" y="344"/>
                        <a:pt x="1904" y="342"/>
                        <a:pt x="1901" y="343"/>
                      </a:cubicBezTo>
                      <a:cubicBezTo>
                        <a:pt x="1899" y="343"/>
                        <a:pt x="1898" y="344"/>
                        <a:pt x="1897" y="347"/>
                      </a:cubicBezTo>
                      <a:cubicBezTo>
                        <a:pt x="1895" y="349"/>
                        <a:pt x="1896" y="352"/>
                        <a:pt x="1899" y="354"/>
                      </a:cubicBezTo>
                      <a:cubicBezTo>
                        <a:pt x="1902" y="356"/>
                        <a:pt x="1905" y="356"/>
                        <a:pt x="1908" y="354"/>
                      </a:cubicBezTo>
                      <a:cubicBezTo>
                        <a:pt x="1916" y="348"/>
                        <a:pt x="1913" y="334"/>
                        <a:pt x="1908" y="327"/>
                      </a:cubicBezTo>
                      <a:cubicBezTo>
                        <a:pt x="1906" y="326"/>
                        <a:pt x="1905" y="324"/>
                        <a:pt x="1903" y="322"/>
                      </a:cubicBezTo>
                      <a:cubicBezTo>
                        <a:pt x="1897" y="317"/>
                        <a:pt x="1888" y="313"/>
                        <a:pt x="1882" y="308"/>
                      </a:cubicBezTo>
                      <a:cubicBezTo>
                        <a:pt x="1875" y="303"/>
                        <a:pt x="1870" y="297"/>
                        <a:pt x="1865" y="290"/>
                      </a:cubicBezTo>
                      <a:cubicBezTo>
                        <a:pt x="1866" y="293"/>
                        <a:pt x="1867" y="296"/>
                        <a:pt x="1867" y="299"/>
                      </a:cubicBezTo>
                      <a:cubicBezTo>
                        <a:pt x="1867" y="318"/>
                        <a:pt x="1851" y="334"/>
                        <a:pt x="1833" y="337"/>
                      </a:cubicBezTo>
                      <a:cubicBezTo>
                        <a:pt x="1828" y="337"/>
                        <a:pt x="1822" y="337"/>
                        <a:pt x="1817" y="335"/>
                      </a:cubicBezTo>
                      <a:cubicBezTo>
                        <a:pt x="1820" y="333"/>
                        <a:pt x="1820" y="333"/>
                        <a:pt x="1820" y="333"/>
                      </a:cubicBezTo>
                      <a:cubicBezTo>
                        <a:pt x="1824" y="334"/>
                        <a:pt x="1828" y="334"/>
                        <a:pt x="1832" y="333"/>
                      </a:cubicBezTo>
                      <a:cubicBezTo>
                        <a:pt x="1850" y="330"/>
                        <a:pt x="1864" y="317"/>
                        <a:pt x="1864" y="299"/>
                      </a:cubicBezTo>
                      <a:cubicBezTo>
                        <a:pt x="1864" y="288"/>
                        <a:pt x="1861" y="284"/>
                        <a:pt x="1858" y="274"/>
                      </a:cubicBezTo>
                      <a:cubicBezTo>
                        <a:pt x="1850" y="242"/>
                        <a:pt x="1865" y="212"/>
                        <a:pt x="1892" y="195"/>
                      </a:cubicBezTo>
                      <a:cubicBezTo>
                        <a:pt x="1901" y="190"/>
                        <a:pt x="1908" y="187"/>
                        <a:pt x="1917" y="184"/>
                      </a:cubicBezTo>
                      <a:cubicBezTo>
                        <a:pt x="1898" y="187"/>
                        <a:pt x="1880" y="192"/>
                        <a:pt x="1868" y="200"/>
                      </a:cubicBezTo>
                      <a:cubicBezTo>
                        <a:pt x="1840" y="219"/>
                        <a:pt x="1802" y="241"/>
                        <a:pt x="1786" y="256"/>
                      </a:cubicBezTo>
                      <a:cubicBezTo>
                        <a:pt x="1778" y="263"/>
                        <a:pt x="1773" y="274"/>
                        <a:pt x="1775" y="285"/>
                      </a:cubicBezTo>
                      <a:cubicBezTo>
                        <a:pt x="1772" y="279"/>
                        <a:pt x="1774" y="272"/>
                        <a:pt x="1776" y="266"/>
                      </a:cubicBezTo>
                      <a:cubicBezTo>
                        <a:pt x="1776" y="266"/>
                        <a:pt x="1776" y="266"/>
                        <a:pt x="1776" y="266"/>
                      </a:cubicBezTo>
                      <a:cubicBezTo>
                        <a:pt x="1778" y="264"/>
                        <a:pt x="1779" y="261"/>
                        <a:pt x="1781" y="259"/>
                      </a:cubicBezTo>
                      <a:cubicBezTo>
                        <a:pt x="1772" y="265"/>
                        <a:pt x="1764" y="274"/>
                        <a:pt x="1760" y="285"/>
                      </a:cubicBezTo>
                      <a:cubicBezTo>
                        <a:pt x="1757" y="296"/>
                        <a:pt x="1758" y="307"/>
                        <a:pt x="1764" y="317"/>
                      </a:cubicBezTo>
                      <a:cubicBezTo>
                        <a:pt x="1763" y="317"/>
                        <a:pt x="1763" y="318"/>
                        <a:pt x="1762" y="319"/>
                      </a:cubicBezTo>
                      <a:cubicBezTo>
                        <a:pt x="1758" y="311"/>
                        <a:pt x="1755" y="302"/>
                        <a:pt x="1757" y="292"/>
                      </a:cubicBezTo>
                      <a:cubicBezTo>
                        <a:pt x="1758" y="283"/>
                        <a:pt x="1761" y="275"/>
                        <a:pt x="1766" y="270"/>
                      </a:cubicBezTo>
                      <a:cubicBezTo>
                        <a:pt x="1762" y="273"/>
                        <a:pt x="1756" y="273"/>
                        <a:pt x="1752" y="271"/>
                      </a:cubicBezTo>
                      <a:cubicBezTo>
                        <a:pt x="1749" y="269"/>
                        <a:pt x="1747" y="266"/>
                        <a:pt x="1747" y="263"/>
                      </a:cubicBezTo>
                      <a:cubicBezTo>
                        <a:pt x="1747" y="258"/>
                        <a:pt x="1750" y="253"/>
                        <a:pt x="1756" y="252"/>
                      </a:cubicBezTo>
                      <a:cubicBezTo>
                        <a:pt x="1759" y="252"/>
                        <a:pt x="1762" y="254"/>
                        <a:pt x="1763" y="257"/>
                      </a:cubicBezTo>
                      <a:cubicBezTo>
                        <a:pt x="1764" y="263"/>
                        <a:pt x="1758" y="266"/>
                        <a:pt x="1755" y="263"/>
                      </a:cubicBezTo>
                      <a:cubicBezTo>
                        <a:pt x="1757" y="264"/>
                        <a:pt x="1759" y="263"/>
                        <a:pt x="1760" y="261"/>
                      </a:cubicBezTo>
                      <a:cubicBezTo>
                        <a:pt x="1761" y="259"/>
                        <a:pt x="1760" y="256"/>
                        <a:pt x="1757" y="255"/>
                      </a:cubicBezTo>
                      <a:cubicBezTo>
                        <a:pt x="1755" y="255"/>
                        <a:pt x="1753" y="256"/>
                        <a:pt x="1751" y="257"/>
                      </a:cubicBezTo>
                      <a:cubicBezTo>
                        <a:pt x="1748" y="262"/>
                        <a:pt x="1749" y="269"/>
                        <a:pt x="1757" y="271"/>
                      </a:cubicBezTo>
                      <a:cubicBezTo>
                        <a:pt x="1764" y="272"/>
                        <a:pt x="1771" y="264"/>
                        <a:pt x="1776" y="261"/>
                      </a:cubicBezTo>
                      <a:cubicBezTo>
                        <a:pt x="1782" y="255"/>
                        <a:pt x="1789" y="249"/>
                        <a:pt x="1792" y="247"/>
                      </a:cubicBezTo>
                      <a:cubicBezTo>
                        <a:pt x="1797" y="242"/>
                        <a:pt x="1810" y="233"/>
                        <a:pt x="1826" y="223"/>
                      </a:cubicBezTo>
                      <a:cubicBezTo>
                        <a:pt x="1823" y="224"/>
                        <a:pt x="1820" y="225"/>
                        <a:pt x="1816" y="226"/>
                      </a:cubicBezTo>
                      <a:cubicBezTo>
                        <a:pt x="1814" y="226"/>
                        <a:pt x="1801" y="227"/>
                        <a:pt x="1801" y="225"/>
                      </a:cubicBezTo>
                      <a:cubicBezTo>
                        <a:pt x="1801" y="224"/>
                        <a:pt x="1809" y="223"/>
                        <a:pt x="1810" y="223"/>
                      </a:cubicBezTo>
                      <a:cubicBezTo>
                        <a:pt x="1816" y="222"/>
                        <a:pt x="1821" y="220"/>
                        <a:pt x="1826" y="218"/>
                      </a:cubicBezTo>
                      <a:cubicBezTo>
                        <a:pt x="1829" y="217"/>
                        <a:pt x="1831" y="217"/>
                        <a:pt x="1833" y="216"/>
                      </a:cubicBezTo>
                      <a:cubicBezTo>
                        <a:pt x="1841" y="212"/>
                        <a:pt x="1848" y="208"/>
                        <a:pt x="1855" y="203"/>
                      </a:cubicBezTo>
                      <a:cubicBezTo>
                        <a:pt x="1855" y="202"/>
                        <a:pt x="1856" y="202"/>
                        <a:pt x="1858" y="201"/>
                      </a:cubicBezTo>
                      <a:cubicBezTo>
                        <a:pt x="1855" y="202"/>
                        <a:pt x="1852" y="203"/>
                        <a:pt x="1850" y="204"/>
                      </a:cubicBezTo>
                      <a:cubicBezTo>
                        <a:pt x="1842" y="207"/>
                        <a:pt x="1836" y="208"/>
                        <a:pt x="1828" y="208"/>
                      </a:cubicBezTo>
                      <a:cubicBezTo>
                        <a:pt x="1806" y="207"/>
                        <a:pt x="1796" y="189"/>
                        <a:pt x="1796" y="171"/>
                      </a:cubicBezTo>
                      <a:cubicBezTo>
                        <a:pt x="1796" y="155"/>
                        <a:pt x="1802" y="139"/>
                        <a:pt x="1816" y="130"/>
                      </a:cubicBezTo>
                      <a:cubicBezTo>
                        <a:pt x="1828" y="123"/>
                        <a:pt x="1841" y="125"/>
                        <a:pt x="1851" y="134"/>
                      </a:cubicBezTo>
                      <a:cubicBezTo>
                        <a:pt x="1856" y="139"/>
                        <a:pt x="1859" y="143"/>
                        <a:pt x="1860" y="150"/>
                      </a:cubicBezTo>
                      <a:cubicBezTo>
                        <a:pt x="1861" y="155"/>
                        <a:pt x="1861" y="159"/>
                        <a:pt x="1858" y="164"/>
                      </a:cubicBezTo>
                      <a:cubicBezTo>
                        <a:pt x="1855" y="169"/>
                        <a:pt x="1850" y="173"/>
                        <a:pt x="1844" y="173"/>
                      </a:cubicBezTo>
                      <a:cubicBezTo>
                        <a:pt x="1840" y="173"/>
                        <a:pt x="1837" y="172"/>
                        <a:pt x="1834" y="170"/>
                      </a:cubicBezTo>
                      <a:cubicBezTo>
                        <a:pt x="1831" y="167"/>
                        <a:pt x="1830" y="163"/>
                        <a:pt x="1830" y="158"/>
                      </a:cubicBezTo>
                      <a:cubicBezTo>
                        <a:pt x="1831" y="153"/>
                        <a:pt x="1834" y="149"/>
                        <a:pt x="1838" y="148"/>
                      </a:cubicBezTo>
                      <a:cubicBezTo>
                        <a:pt x="1843" y="147"/>
                        <a:pt x="1848" y="149"/>
                        <a:pt x="1850" y="153"/>
                      </a:cubicBezTo>
                      <a:cubicBezTo>
                        <a:pt x="1853" y="158"/>
                        <a:pt x="1851" y="165"/>
                        <a:pt x="1846" y="167"/>
                      </a:cubicBezTo>
                      <a:cubicBezTo>
                        <a:pt x="1841" y="170"/>
                        <a:pt x="1835" y="168"/>
                        <a:pt x="1832" y="163"/>
                      </a:cubicBezTo>
                      <a:cubicBezTo>
                        <a:pt x="1831" y="161"/>
                        <a:pt x="1830" y="159"/>
                        <a:pt x="1831" y="157"/>
                      </a:cubicBezTo>
                      <a:cubicBezTo>
                        <a:pt x="1831" y="157"/>
                        <a:pt x="1830" y="158"/>
                        <a:pt x="1830" y="158"/>
                      </a:cubicBezTo>
                      <a:cubicBezTo>
                        <a:pt x="1830" y="163"/>
                        <a:pt x="1831" y="166"/>
                        <a:pt x="1834" y="169"/>
                      </a:cubicBezTo>
                      <a:cubicBezTo>
                        <a:pt x="1837" y="172"/>
                        <a:pt x="1840" y="173"/>
                        <a:pt x="1844" y="172"/>
                      </a:cubicBezTo>
                      <a:cubicBezTo>
                        <a:pt x="1850" y="172"/>
                        <a:pt x="1855" y="168"/>
                        <a:pt x="1858" y="163"/>
                      </a:cubicBezTo>
                      <a:cubicBezTo>
                        <a:pt x="1860" y="159"/>
                        <a:pt x="1860" y="155"/>
                        <a:pt x="1859" y="150"/>
                      </a:cubicBezTo>
                      <a:cubicBezTo>
                        <a:pt x="1857" y="144"/>
                        <a:pt x="1855" y="140"/>
                        <a:pt x="1850" y="136"/>
                      </a:cubicBezTo>
                      <a:cubicBezTo>
                        <a:pt x="1841" y="127"/>
                        <a:pt x="1829" y="126"/>
                        <a:pt x="1817" y="132"/>
                      </a:cubicBezTo>
                      <a:cubicBezTo>
                        <a:pt x="1804" y="141"/>
                        <a:pt x="1798" y="157"/>
                        <a:pt x="1799" y="172"/>
                      </a:cubicBezTo>
                      <a:cubicBezTo>
                        <a:pt x="1800" y="188"/>
                        <a:pt x="1809" y="203"/>
                        <a:pt x="1828" y="204"/>
                      </a:cubicBezTo>
                      <a:cubicBezTo>
                        <a:pt x="1835" y="204"/>
                        <a:pt x="1841" y="202"/>
                        <a:pt x="1848" y="200"/>
                      </a:cubicBezTo>
                      <a:cubicBezTo>
                        <a:pt x="1873" y="190"/>
                        <a:pt x="1896" y="183"/>
                        <a:pt x="1923" y="181"/>
                      </a:cubicBezTo>
                      <a:cubicBezTo>
                        <a:pt x="1922" y="181"/>
                        <a:pt x="1920" y="180"/>
                        <a:pt x="1919" y="180"/>
                      </a:cubicBezTo>
                      <a:cubicBezTo>
                        <a:pt x="1910" y="176"/>
                        <a:pt x="1902" y="168"/>
                        <a:pt x="1906" y="158"/>
                      </a:cubicBezTo>
                      <a:cubicBezTo>
                        <a:pt x="1909" y="150"/>
                        <a:pt x="1916" y="147"/>
                        <a:pt x="1924" y="148"/>
                      </a:cubicBezTo>
                      <a:cubicBezTo>
                        <a:pt x="1930" y="149"/>
                        <a:pt x="1935" y="153"/>
                        <a:pt x="1936" y="159"/>
                      </a:cubicBezTo>
                      <a:cubicBezTo>
                        <a:pt x="1937" y="164"/>
                        <a:pt x="1933" y="169"/>
                        <a:pt x="1928" y="166"/>
                      </a:cubicBezTo>
                      <a:cubicBezTo>
                        <a:pt x="1923" y="164"/>
                        <a:pt x="1925" y="159"/>
                        <a:pt x="1921" y="157"/>
                      </a:cubicBezTo>
                      <a:cubicBezTo>
                        <a:pt x="1917" y="155"/>
                        <a:pt x="1913" y="154"/>
                        <a:pt x="1911" y="158"/>
                      </a:cubicBezTo>
                      <a:cubicBezTo>
                        <a:pt x="1907" y="165"/>
                        <a:pt x="1913" y="172"/>
                        <a:pt x="1919" y="175"/>
                      </a:cubicBezTo>
                      <a:cubicBezTo>
                        <a:pt x="1932" y="181"/>
                        <a:pt x="1939" y="179"/>
                        <a:pt x="1953" y="179"/>
                      </a:cubicBezTo>
                      <a:cubicBezTo>
                        <a:pt x="1962" y="179"/>
                        <a:pt x="1971" y="180"/>
                        <a:pt x="1981" y="182"/>
                      </a:cubicBezTo>
                      <a:cubicBezTo>
                        <a:pt x="2011" y="189"/>
                        <a:pt x="2036" y="206"/>
                        <a:pt x="2054" y="230"/>
                      </a:cubicBezTo>
                      <a:cubicBezTo>
                        <a:pt x="2051" y="225"/>
                        <a:pt x="2052" y="218"/>
                        <a:pt x="2054" y="214"/>
                      </a:cubicBezTo>
                      <a:cubicBezTo>
                        <a:pt x="2057" y="210"/>
                        <a:pt x="2062" y="208"/>
                        <a:pt x="2069" y="211"/>
                      </a:cubicBezTo>
                      <a:cubicBezTo>
                        <a:pt x="2067" y="211"/>
                        <a:pt x="2067" y="213"/>
                        <a:pt x="2067" y="214"/>
                      </a:cubicBezTo>
                      <a:cubicBezTo>
                        <a:pt x="2056" y="209"/>
                        <a:pt x="2052" y="224"/>
                        <a:pt x="2057" y="234"/>
                      </a:cubicBezTo>
                      <a:cubicBezTo>
                        <a:pt x="2057" y="234"/>
                        <a:pt x="2057" y="234"/>
                        <a:pt x="2057" y="234"/>
                      </a:cubicBezTo>
                      <a:cubicBezTo>
                        <a:pt x="2063" y="242"/>
                        <a:pt x="2068" y="251"/>
                        <a:pt x="2072" y="260"/>
                      </a:cubicBezTo>
                      <a:cubicBezTo>
                        <a:pt x="2073" y="247"/>
                        <a:pt x="2081" y="233"/>
                        <a:pt x="2096" y="229"/>
                      </a:cubicBezTo>
                      <a:cubicBezTo>
                        <a:pt x="2104" y="228"/>
                        <a:pt x="2111" y="229"/>
                        <a:pt x="2118" y="232"/>
                      </a:cubicBezTo>
                      <a:cubicBezTo>
                        <a:pt x="2125" y="236"/>
                        <a:pt x="2130" y="242"/>
                        <a:pt x="2133" y="250"/>
                      </a:cubicBezTo>
                      <a:cubicBezTo>
                        <a:pt x="2135" y="257"/>
                        <a:pt x="2135" y="264"/>
                        <a:pt x="2132" y="271"/>
                      </a:cubicBezTo>
                      <a:cubicBezTo>
                        <a:pt x="2130" y="278"/>
                        <a:pt x="2125" y="283"/>
                        <a:pt x="2119" y="287"/>
                      </a:cubicBezTo>
                      <a:cubicBezTo>
                        <a:pt x="2112" y="290"/>
                        <a:pt x="2105" y="291"/>
                        <a:pt x="2098" y="287"/>
                      </a:cubicBezTo>
                      <a:cubicBezTo>
                        <a:pt x="2093" y="285"/>
                        <a:pt x="2090" y="281"/>
                        <a:pt x="2089" y="276"/>
                      </a:cubicBezTo>
                      <a:cubicBezTo>
                        <a:pt x="2087" y="270"/>
                        <a:pt x="2089" y="263"/>
                        <a:pt x="2095" y="258"/>
                      </a:cubicBezTo>
                      <a:cubicBezTo>
                        <a:pt x="2099" y="254"/>
                        <a:pt x="2106" y="254"/>
                        <a:pt x="2112" y="256"/>
                      </a:cubicBezTo>
                      <a:cubicBezTo>
                        <a:pt x="2119" y="260"/>
                        <a:pt x="2122" y="269"/>
                        <a:pt x="2118" y="276"/>
                      </a:cubicBezTo>
                      <a:cubicBezTo>
                        <a:pt x="2115" y="284"/>
                        <a:pt x="2106" y="286"/>
                        <a:pt x="2098" y="283"/>
                      </a:cubicBezTo>
                      <a:cubicBezTo>
                        <a:pt x="2095" y="281"/>
                        <a:pt x="2093" y="278"/>
                        <a:pt x="2091" y="275"/>
                      </a:cubicBezTo>
                      <a:cubicBezTo>
                        <a:pt x="2091" y="276"/>
                        <a:pt x="2091" y="276"/>
                        <a:pt x="2091" y="276"/>
                      </a:cubicBezTo>
                      <a:cubicBezTo>
                        <a:pt x="2093" y="280"/>
                        <a:pt x="2095" y="283"/>
                        <a:pt x="2099" y="285"/>
                      </a:cubicBezTo>
                      <a:cubicBezTo>
                        <a:pt x="2105" y="287"/>
                        <a:pt x="2111" y="287"/>
                        <a:pt x="2117" y="284"/>
                      </a:cubicBezTo>
                      <a:cubicBezTo>
                        <a:pt x="2123" y="281"/>
                        <a:pt x="2127" y="276"/>
                        <a:pt x="2129" y="270"/>
                      </a:cubicBezTo>
                      <a:cubicBezTo>
                        <a:pt x="2131" y="263"/>
                        <a:pt x="2131" y="257"/>
                        <a:pt x="2129" y="251"/>
                      </a:cubicBezTo>
                      <a:cubicBezTo>
                        <a:pt x="2127" y="244"/>
                        <a:pt x="2123" y="239"/>
                        <a:pt x="2117" y="235"/>
                      </a:cubicBezTo>
                      <a:cubicBezTo>
                        <a:pt x="2110" y="232"/>
                        <a:pt x="2104" y="231"/>
                        <a:pt x="2097" y="232"/>
                      </a:cubicBezTo>
                      <a:cubicBezTo>
                        <a:pt x="2079" y="236"/>
                        <a:pt x="2071" y="255"/>
                        <a:pt x="2075" y="269"/>
                      </a:cubicBezTo>
                      <a:cubicBezTo>
                        <a:pt x="2084" y="296"/>
                        <a:pt x="2085" y="318"/>
                        <a:pt x="2080" y="346"/>
                      </a:cubicBezTo>
                      <a:cubicBezTo>
                        <a:pt x="2079" y="349"/>
                        <a:pt x="2078" y="352"/>
                        <a:pt x="2078" y="355"/>
                      </a:cubicBezTo>
                      <a:cubicBezTo>
                        <a:pt x="2079" y="353"/>
                        <a:pt x="2080" y="351"/>
                        <a:pt x="2081" y="349"/>
                      </a:cubicBezTo>
                      <a:cubicBezTo>
                        <a:pt x="2087" y="340"/>
                        <a:pt x="2093" y="334"/>
                        <a:pt x="2102" y="329"/>
                      </a:cubicBezTo>
                      <a:cubicBezTo>
                        <a:pt x="2095" y="336"/>
                        <a:pt x="2090" y="342"/>
                        <a:pt x="2084" y="351"/>
                      </a:cubicBezTo>
                      <a:cubicBezTo>
                        <a:pt x="2083" y="351"/>
                        <a:pt x="2083" y="352"/>
                        <a:pt x="2082" y="353"/>
                      </a:cubicBezTo>
                      <a:cubicBezTo>
                        <a:pt x="2088" y="346"/>
                        <a:pt x="2102" y="348"/>
                        <a:pt x="2109" y="352"/>
                      </a:cubicBezTo>
                      <a:cubicBezTo>
                        <a:pt x="2114" y="354"/>
                        <a:pt x="2118" y="357"/>
                        <a:pt x="2121" y="360"/>
                      </a:cubicBezTo>
                      <a:cubicBezTo>
                        <a:pt x="2126" y="365"/>
                        <a:pt x="2131" y="376"/>
                        <a:pt x="2127" y="384"/>
                      </a:cubicBezTo>
                      <a:cubicBezTo>
                        <a:pt x="2135" y="388"/>
                        <a:pt x="2138" y="395"/>
                        <a:pt x="2141" y="402"/>
                      </a:cubicBezTo>
                      <a:cubicBezTo>
                        <a:pt x="2145" y="411"/>
                        <a:pt x="2152" y="419"/>
                        <a:pt x="2160" y="417"/>
                      </a:cubicBezTo>
                      <a:cubicBezTo>
                        <a:pt x="2154" y="426"/>
                        <a:pt x="2137" y="419"/>
                        <a:pt x="2131" y="413"/>
                      </a:cubicBezTo>
                      <a:cubicBezTo>
                        <a:pt x="2121" y="403"/>
                        <a:pt x="2121" y="389"/>
                        <a:pt x="2119" y="375"/>
                      </a:cubicBezTo>
                      <a:cubicBezTo>
                        <a:pt x="2117" y="365"/>
                        <a:pt x="2114" y="359"/>
                        <a:pt x="2106" y="355"/>
                      </a:cubicBezTo>
                      <a:cubicBezTo>
                        <a:pt x="2100" y="351"/>
                        <a:pt x="2089" y="348"/>
                        <a:pt x="2082" y="353"/>
                      </a:cubicBezTo>
                      <a:cubicBezTo>
                        <a:pt x="2084" y="352"/>
                        <a:pt x="2085" y="351"/>
                        <a:pt x="2087" y="351"/>
                      </a:cubicBezTo>
                      <a:cubicBezTo>
                        <a:pt x="2092" y="350"/>
                        <a:pt x="2097" y="352"/>
                        <a:pt x="2099" y="359"/>
                      </a:cubicBezTo>
                      <a:cubicBezTo>
                        <a:pt x="2098" y="358"/>
                        <a:pt x="2096" y="359"/>
                        <a:pt x="2096" y="359"/>
                      </a:cubicBezTo>
                      <a:cubicBezTo>
                        <a:pt x="2092" y="353"/>
                        <a:pt x="2085" y="352"/>
                        <a:pt x="2080" y="358"/>
                      </a:cubicBezTo>
                      <a:cubicBezTo>
                        <a:pt x="2078" y="360"/>
                        <a:pt x="2076" y="363"/>
                        <a:pt x="2074" y="366"/>
                      </a:cubicBezTo>
                      <a:cubicBezTo>
                        <a:pt x="2064" y="397"/>
                        <a:pt x="2048" y="424"/>
                        <a:pt x="2026" y="447"/>
                      </a:cubicBezTo>
                      <a:cubicBezTo>
                        <a:pt x="2045" y="429"/>
                        <a:pt x="2069" y="411"/>
                        <a:pt x="2096" y="412"/>
                      </a:cubicBezTo>
                      <a:cubicBezTo>
                        <a:pt x="2109" y="412"/>
                        <a:pt x="2120" y="417"/>
                        <a:pt x="2128" y="427"/>
                      </a:cubicBezTo>
                      <a:cubicBezTo>
                        <a:pt x="2136" y="436"/>
                        <a:pt x="2140" y="446"/>
                        <a:pt x="2140" y="457"/>
                      </a:cubicBezTo>
                      <a:cubicBezTo>
                        <a:pt x="2140" y="482"/>
                        <a:pt x="2120" y="503"/>
                        <a:pt x="2095" y="504"/>
                      </a:cubicBezTo>
                      <a:cubicBezTo>
                        <a:pt x="2073" y="505"/>
                        <a:pt x="2050" y="490"/>
                        <a:pt x="2053" y="465"/>
                      </a:cubicBezTo>
                      <a:cubicBezTo>
                        <a:pt x="2055" y="455"/>
                        <a:pt x="2062" y="445"/>
                        <a:pt x="2072" y="444"/>
                      </a:cubicBezTo>
                      <a:cubicBezTo>
                        <a:pt x="2076" y="444"/>
                        <a:pt x="2079" y="444"/>
                        <a:pt x="2082" y="446"/>
                      </a:cubicBezTo>
                      <a:cubicBezTo>
                        <a:pt x="2082" y="446"/>
                        <a:pt x="2082" y="446"/>
                        <a:pt x="2082" y="446"/>
                      </a:cubicBezTo>
                      <a:cubicBezTo>
                        <a:pt x="2089" y="450"/>
                        <a:pt x="2094" y="459"/>
                        <a:pt x="2089" y="468"/>
                      </a:cubicBezTo>
                      <a:cubicBezTo>
                        <a:pt x="2085" y="476"/>
                        <a:pt x="2075" y="479"/>
                        <a:pt x="2067" y="475"/>
                      </a:cubicBezTo>
                      <a:cubicBezTo>
                        <a:pt x="2059" y="471"/>
                        <a:pt x="2056" y="461"/>
                        <a:pt x="2060" y="453"/>
                      </a:cubicBezTo>
                      <a:cubicBezTo>
                        <a:pt x="2062" y="449"/>
                        <a:pt x="2065" y="447"/>
                        <a:pt x="2068" y="445"/>
                      </a:cubicBezTo>
                      <a:cubicBezTo>
                        <a:pt x="2068" y="445"/>
                        <a:pt x="2068" y="445"/>
                        <a:pt x="2068" y="445"/>
                      </a:cubicBezTo>
                      <a:cubicBezTo>
                        <a:pt x="2060" y="449"/>
                        <a:pt x="2055" y="457"/>
                        <a:pt x="2054" y="465"/>
                      </a:cubicBezTo>
                      <a:cubicBezTo>
                        <a:pt x="2053" y="489"/>
                        <a:pt x="2075" y="502"/>
                        <a:pt x="2096" y="501"/>
                      </a:cubicBezTo>
                      <a:cubicBezTo>
                        <a:pt x="2119" y="500"/>
                        <a:pt x="2138" y="480"/>
                        <a:pt x="2137" y="457"/>
                      </a:cubicBezTo>
                      <a:cubicBezTo>
                        <a:pt x="2137" y="453"/>
                        <a:pt x="2136" y="449"/>
                        <a:pt x="2135" y="445"/>
                      </a:cubicBezTo>
                      <a:cubicBezTo>
                        <a:pt x="2135" y="448"/>
                        <a:pt x="2135" y="450"/>
                        <a:pt x="2135" y="453"/>
                      </a:cubicBezTo>
                      <a:cubicBezTo>
                        <a:pt x="2133" y="461"/>
                        <a:pt x="2126" y="468"/>
                        <a:pt x="2118" y="469"/>
                      </a:cubicBezTo>
                      <a:cubicBezTo>
                        <a:pt x="2110" y="469"/>
                        <a:pt x="2102" y="464"/>
                        <a:pt x="2102" y="455"/>
                      </a:cubicBezTo>
                      <a:cubicBezTo>
                        <a:pt x="2102" y="449"/>
                        <a:pt x="2105" y="445"/>
                        <a:pt x="2110" y="444"/>
                      </a:cubicBezTo>
                      <a:cubicBezTo>
                        <a:pt x="2119" y="441"/>
                        <a:pt x="2124" y="452"/>
                        <a:pt x="2120" y="456"/>
                      </a:cubicBezTo>
                      <a:cubicBezTo>
                        <a:pt x="2120" y="452"/>
                        <a:pt x="2119" y="449"/>
                        <a:pt x="2116" y="448"/>
                      </a:cubicBezTo>
                      <a:cubicBezTo>
                        <a:pt x="2112" y="446"/>
                        <a:pt x="2108" y="448"/>
                        <a:pt x="2106" y="452"/>
                      </a:cubicBezTo>
                      <a:cubicBezTo>
                        <a:pt x="2105" y="456"/>
                        <a:pt x="2107" y="460"/>
                        <a:pt x="2109" y="462"/>
                      </a:cubicBezTo>
                      <a:cubicBezTo>
                        <a:pt x="2114" y="466"/>
                        <a:pt x="2122" y="465"/>
                        <a:pt x="2126" y="461"/>
                      </a:cubicBezTo>
                      <a:cubicBezTo>
                        <a:pt x="2136" y="452"/>
                        <a:pt x="2134" y="438"/>
                        <a:pt x="2126" y="429"/>
                      </a:cubicBezTo>
                      <a:cubicBezTo>
                        <a:pt x="2118" y="420"/>
                        <a:pt x="2108" y="416"/>
                        <a:pt x="2096" y="415"/>
                      </a:cubicBezTo>
                      <a:cubicBezTo>
                        <a:pt x="2059" y="414"/>
                        <a:pt x="2024" y="457"/>
                        <a:pt x="1991" y="480"/>
                      </a:cubicBezTo>
                      <a:cubicBezTo>
                        <a:pt x="1999" y="478"/>
                        <a:pt x="2006" y="478"/>
                        <a:pt x="2016" y="480"/>
                      </a:cubicBezTo>
                      <a:cubicBezTo>
                        <a:pt x="2020" y="481"/>
                        <a:pt x="2023" y="483"/>
                        <a:pt x="2027" y="484"/>
                      </a:cubicBezTo>
                      <a:cubicBezTo>
                        <a:pt x="2026" y="485"/>
                        <a:pt x="2025" y="486"/>
                        <a:pt x="2025" y="487"/>
                      </a:cubicBezTo>
                      <a:cubicBezTo>
                        <a:pt x="2016" y="483"/>
                        <a:pt x="2007" y="482"/>
                        <a:pt x="1997" y="482"/>
                      </a:cubicBezTo>
                      <a:cubicBezTo>
                        <a:pt x="1990" y="483"/>
                        <a:pt x="1984" y="485"/>
                        <a:pt x="1979" y="487"/>
                      </a:cubicBezTo>
                      <a:cubicBezTo>
                        <a:pt x="1986" y="486"/>
                        <a:pt x="1994" y="488"/>
                        <a:pt x="1998" y="491"/>
                      </a:cubicBezTo>
                      <a:cubicBezTo>
                        <a:pt x="2002" y="494"/>
                        <a:pt x="2005" y="498"/>
                        <a:pt x="2006" y="503"/>
                      </a:cubicBezTo>
                      <a:cubicBezTo>
                        <a:pt x="2007" y="511"/>
                        <a:pt x="2002" y="519"/>
                        <a:pt x="1993" y="520"/>
                      </a:cubicBezTo>
                      <a:cubicBezTo>
                        <a:pt x="1987" y="520"/>
                        <a:pt x="1983" y="517"/>
                        <a:pt x="1981" y="512"/>
                      </a:cubicBezTo>
                      <a:cubicBezTo>
                        <a:pt x="1978" y="503"/>
                        <a:pt x="1989" y="498"/>
                        <a:pt x="1993" y="502"/>
                      </a:cubicBezTo>
                      <a:cubicBezTo>
                        <a:pt x="1990" y="501"/>
                        <a:pt x="1986" y="503"/>
                        <a:pt x="1985" y="506"/>
                      </a:cubicBezTo>
                      <a:cubicBezTo>
                        <a:pt x="1983" y="509"/>
                        <a:pt x="1986" y="514"/>
                        <a:pt x="1990" y="515"/>
                      </a:cubicBezTo>
                      <a:cubicBezTo>
                        <a:pt x="1994" y="516"/>
                        <a:pt x="1997" y="515"/>
                        <a:pt x="2000" y="512"/>
                      </a:cubicBezTo>
                      <a:cubicBezTo>
                        <a:pt x="2004" y="507"/>
                        <a:pt x="2002" y="499"/>
                        <a:pt x="1997" y="495"/>
                      </a:cubicBezTo>
                      <a:cubicBezTo>
                        <a:pt x="1994" y="492"/>
                        <a:pt x="1989" y="490"/>
                        <a:pt x="1984" y="489"/>
                      </a:cubicBezTo>
                      <a:cubicBezTo>
                        <a:pt x="1976" y="489"/>
                        <a:pt x="1971" y="492"/>
                        <a:pt x="1964" y="497"/>
                      </a:cubicBezTo>
                      <a:cubicBezTo>
                        <a:pt x="1944" y="509"/>
                        <a:pt x="1922" y="518"/>
                        <a:pt x="1898" y="526"/>
                      </a:cubicBezTo>
                      <a:cubicBezTo>
                        <a:pt x="1894" y="527"/>
                        <a:pt x="1871" y="533"/>
                        <a:pt x="1853" y="536"/>
                      </a:cubicBezTo>
                      <a:cubicBezTo>
                        <a:pt x="1874" y="540"/>
                        <a:pt x="1894" y="549"/>
                        <a:pt x="1911" y="564"/>
                      </a:cubicBezTo>
                      <a:cubicBezTo>
                        <a:pt x="1916" y="568"/>
                        <a:pt x="1920" y="573"/>
                        <a:pt x="1924" y="577"/>
                      </a:cubicBezTo>
                      <a:cubicBezTo>
                        <a:pt x="1930" y="585"/>
                        <a:pt x="1940" y="598"/>
                        <a:pt x="1952" y="592"/>
                      </a:cubicBezTo>
                      <a:cubicBezTo>
                        <a:pt x="1956" y="590"/>
                        <a:pt x="1959" y="584"/>
                        <a:pt x="1957" y="580"/>
                      </a:cubicBezTo>
                      <a:cubicBezTo>
                        <a:pt x="1956" y="577"/>
                        <a:pt x="1954" y="575"/>
                        <a:pt x="1951" y="575"/>
                      </a:cubicBezTo>
                      <a:cubicBezTo>
                        <a:pt x="1947" y="574"/>
                        <a:pt x="1944" y="577"/>
                        <a:pt x="1945" y="581"/>
                      </a:cubicBezTo>
                      <a:cubicBezTo>
                        <a:pt x="1945" y="583"/>
                        <a:pt x="1947" y="585"/>
                        <a:pt x="1950" y="585"/>
                      </a:cubicBezTo>
                      <a:cubicBezTo>
                        <a:pt x="1945" y="588"/>
                        <a:pt x="1939" y="581"/>
                        <a:pt x="1943" y="575"/>
                      </a:cubicBezTo>
                      <a:cubicBezTo>
                        <a:pt x="1946" y="572"/>
                        <a:pt x="1950" y="570"/>
                        <a:pt x="1954" y="572"/>
                      </a:cubicBezTo>
                      <a:cubicBezTo>
                        <a:pt x="1961" y="575"/>
                        <a:pt x="1963" y="582"/>
                        <a:pt x="1960" y="588"/>
                      </a:cubicBezTo>
                      <a:cubicBezTo>
                        <a:pt x="1957" y="594"/>
                        <a:pt x="1950" y="597"/>
                        <a:pt x="1943" y="596"/>
                      </a:cubicBezTo>
                      <a:cubicBezTo>
                        <a:pt x="1941" y="596"/>
                        <a:pt x="1938" y="595"/>
                        <a:pt x="1935" y="593"/>
                      </a:cubicBezTo>
                      <a:cubicBezTo>
                        <a:pt x="1942" y="603"/>
                        <a:pt x="1947" y="612"/>
                        <a:pt x="1951" y="621"/>
                      </a:cubicBezTo>
                      <a:cubicBezTo>
                        <a:pt x="1958" y="637"/>
                        <a:pt x="1961" y="665"/>
                        <a:pt x="1971" y="676"/>
                      </a:cubicBezTo>
                      <a:cubicBezTo>
                        <a:pt x="1973" y="679"/>
                        <a:pt x="1975" y="680"/>
                        <a:pt x="1978" y="681"/>
                      </a:cubicBezTo>
                      <a:cubicBezTo>
                        <a:pt x="1984" y="684"/>
                        <a:pt x="1990" y="684"/>
                        <a:pt x="1996" y="683"/>
                      </a:cubicBezTo>
                      <a:cubicBezTo>
                        <a:pt x="2002" y="681"/>
                        <a:pt x="2007" y="676"/>
                        <a:pt x="2011" y="670"/>
                      </a:cubicBezTo>
                      <a:cubicBezTo>
                        <a:pt x="2014" y="663"/>
                        <a:pt x="2015" y="655"/>
                        <a:pt x="2013" y="647"/>
                      </a:cubicBezTo>
                      <a:cubicBezTo>
                        <a:pt x="2011" y="640"/>
                        <a:pt x="2007" y="634"/>
                        <a:pt x="2000" y="630"/>
                      </a:cubicBezTo>
                      <a:cubicBezTo>
                        <a:pt x="1994" y="626"/>
                        <a:pt x="1986" y="625"/>
                        <a:pt x="1979" y="629"/>
                      </a:cubicBezTo>
                      <a:cubicBezTo>
                        <a:pt x="1974" y="632"/>
                        <a:pt x="1971" y="637"/>
                        <a:pt x="1970" y="642"/>
                      </a:cubicBezTo>
                      <a:cubicBezTo>
                        <a:pt x="1971" y="642"/>
                        <a:pt x="1971" y="641"/>
                        <a:pt x="1971" y="641"/>
                      </a:cubicBezTo>
                      <a:cubicBezTo>
                        <a:pt x="1973" y="632"/>
                        <a:pt x="1986" y="632"/>
                        <a:pt x="1984" y="642"/>
                      </a:cubicBezTo>
                      <a:cubicBezTo>
                        <a:pt x="1983" y="646"/>
                        <a:pt x="1975" y="651"/>
                        <a:pt x="1981" y="660"/>
                      </a:cubicBezTo>
                      <a:cubicBezTo>
                        <a:pt x="1978" y="658"/>
                        <a:pt x="1975" y="655"/>
                        <a:pt x="1973" y="652"/>
                      </a:cubicBezTo>
                      <a:cubicBezTo>
                        <a:pt x="1972" y="651"/>
                        <a:pt x="1971" y="650"/>
                        <a:pt x="1971" y="648"/>
                      </a:cubicBezTo>
                      <a:cubicBezTo>
                        <a:pt x="1968" y="641"/>
                        <a:pt x="1972" y="633"/>
                        <a:pt x="1978" y="628"/>
                      </a:cubicBezTo>
                      <a:cubicBezTo>
                        <a:pt x="1986" y="624"/>
                        <a:pt x="1994" y="625"/>
                        <a:pt x="2001" y="629"/>
                      </a:cubicBezTo>
                      <a:cubicBezTo>
                        <a:pt x="2008" y="633"/>
                        <a:pt x="2013" y="639"/>
                        <a:pt x="2015" y="647"/>
                      </a:cubicBezTo>
                      <a:cubicBezTo>
                        <a:pt x="2017" y="655"/>
                        <a:pt x="2016" y="664"/>
                        <a:pt x="2013" y="671"/>
                      </a:cubicBezTo>
                      <a:cubicBezTo>
                        <a:pt x="2009" y="678"/>
                        <a:pt x="2003" y="683"/>
                        <a:pt x="1996" y="685"/>
                      </a:cubicBezTo>
                      <a:cubicBezTo>
                        <a:pt x="1990" y="687"/>
                        <a:pt x="1983" y="687"/>
                        <a:pt x="1977" y="684"/>
                      </a:cubicBezTo>
                      <a:cubicBezTo>
                        <a:pt x="1973" y="683"/>
                        <a:pt x="1971" y="681"/>
                        <a:pt x="1968" y="678"/>
                      </a:cubicBezTo>
                      <a:cubicBezTo>
                        <a:pt x="1967" y="678"/>
                        <a:pt x="1967" y="678"/>
                        <a:pt x="1967" y="678"/>
                      </a:cubicBezTo>
                      <a:cubicBezTo>
                        <a:pt x="1967" y="678"/>
                        <a:pt x="1968" y="678"/>
                        <a:pt x="1968" y="679"/>
                      </a:cubicBezTo>
                      <a:cubicBezTo>
                        <a:pt x="1968" y="680"/>
                        <a:pt x="1968" y="680"/>
                        <a:pt x="1968" y="680"/>
                      </a:cubicBezTo>
                      <a:cubicBezTo>
                        <a:pt x="1969" y="685"/>
                        <a:pt x="1969" y="691"/>
                        <a:pt x="1969" y="696"/>
                      </a:cubicBezTo>
                      <a:cubicBezTo>
                        <a:pt x="1969" y="710"/>
                        <a:pt x="1966" y="728"/>
                        <a:pt x="1953" y="736"/>
                      </a:cubicBezTo>
                      <a:cubicBezTo>
                        <a:pt x="1948" y="740"/>
                        <a:pt x="1942" y="740"/>
                        <a:pt x="1936" y="739"/>
                      </a:cubicBezTo>
                      <a:cubicBezTo>
                        <a:pt x="1934" y="739"/>
                        <a:pt x="1934" y="739"/>
                        <a:pt x="1934" y="739"/>
                      </a:cubicBezTo>
                      <a:cubicBezTo>
                        <a:pt x="1927" y="737"/>
                        <a:pt x="1921" y="733"/>
                        <a:pt x="1917" y="727"/>
                      </a:cubicBezTo>
                      <a:cubicBezTo>
                        <a:pt x="1913" y="722"/>
                        <a:pt x="1911" y="715"/>
                        <a:pt x="1912" y="708"/>
                      </a:cubicBezTo>
                      <a:cubicBezTo>
                        <a:pt x="1913" y="701"/>
                        <a:pt x="1917" y="695"/>
                        <a:pt x="1923" y="692"/>
                      </a:cubicBezTo>
                      <a:cubicBezTo>
                        <a:pt x="1928" y="689"/>
                        <a:pt x="1933" y="690"/>
                        <a:pt x="1937" y="692"/>
                      </a:cubicBezTo>
                      <a:cubicBezTo>
                        <a:pt x="1942" y="694"/>
                        <a:pt x="1945" y="699"/>
                        <a:pt x="1946" y="704"/>
                      </a:cubicBezTo>
                      <a:cubicBezTo>
                        <a:pt x="1947" y="707"/>
                        <a:pt x="1946" y="710"/>
                        <a:pt x="1945" y="712"/>
                      </a:cubicBezTo>
                      <a:cubicBezTo>
                        <a:pt x="1946" y="710"/>
                        <a:pt x="1947" y="707"/>
                        <a:pt x="1946" y="704"/>
                      </a:cubicBezTo>
                      <a:cubicBezTo>
                        <a:pt x="1945" y="699"/>
                        <a:pt x="1942" y="695"/>
                        <a:pt x="1937" y="692"/>
                      </a:cubicBezTo>
                      <a:cubicBezTo>
                        <a:pt x="1932" y="690"/>
                        <a:pt x="1928" y="690"/>
                        <a:pt x="1924" y="692"/>
                      </a:cubicBezTo>
                      <a:cubicBezTo>
                        <a:pt x="1918" y="696"/>
                        <a:pt x="1914" y="702"/>
                        <a:pt x="1913" y="709"/>
                      </a:cubicBezTo>
                      <a:cubicBezTo>
                        <a:pt x="1913" y="715"/>
                        <a:pt x="1914" y="721"/>
                        <a:pt x="1918" y="726"/>
                      </a:cubicBezTo>
                      <a:cubicBezTo>
                        <a:pt x="1923" y="732"/>
                        <a:pt x="1929" y="735"/>
                        <a:pt x="1936" y="737"/>
                      </a:cubicBezTo>
                      <a:cubicBezTo>
                        <a:pt x="1942" y="738"/>
                        <a:pt x="1947" y="737"/>
                        <a:pt x="1952" y="733"/>
                      </a:cubicBezTo>
                      <a:cubicBezTo>
                        <a:pt x="1963" y="725"/>
                        <a:pt x="1966" y="706"/>
                        <a:pt x="1965" y="693"/>
                      </a:cubicBezTo>
                      <a:cubicBezTo>
                        <a:pt x="1965" y="687"/>
                        <a:pt x="1963" y="679"/>
                        <a:pt x="1961" y="671"/>
                      </a:cubicBezTo>
                      <a:cubicBezTo>
                        <a:pt x="1961" y="673"/>
                        <a:pt x="1961" y="674"/>
                        <a:pt x="1961" y="675"/>
                      </a:cubicBezTo>
                      <a:cubicBezTo>
                        <a:pt x="1958" y="682"/>
                        <a:pt x="1952" y="686"/>
                        <a:pt x="1945" y="686"/>
                      </a:cubicBezTo>
                      <a:cubicBezTo>
                        <a:pt x="1939" y="686"/>
                        <a:pt x="1933" y="681"/>
                        <a:pt x="1934" y="673"/>
                      </a:cubicBezTo>
                      <a:cubicBezTo>
                        <a:pt x="1935" y="669"/>
                        <a:pt x="1938" y="666"/>
                        <a:pt x="1942" y="665"/>
                      </a:cubicBezTo>
                      <a:cubicBezTo>
                        <a:pt x="1949" y="664"/>
                        <a:pt x="1952" y="673"/>
                        <a:pt x="1948" y="676"/>
                      </a:cubicBezTo>
                      <a:cubicBezTo>
                        <a:pt x="1949" y="673"/>
                        <a:pt x="1948" y="671"/>
                        <a:pt x="1946" y="669"/>
                      </a:cubicBezTo>
                      <a:cubicBezTo>
                        <a:pt x="1943" y="667"/>
                        <a:pt x="1939" y="669"/>
                        <a:pt x="1938" y="672"/>
                      </a:cubicBezTo>
                      <a:cubicBezTo>
                        <a:pt x="1937" y="674"/>
                        <a:pt x="1937" y="678"/>
                        <a:pt x="1939" y="680"/>
                      </a:cubicBezTo>
                      <a:cubicBezTo>
                        <a:pt x="1943" y="684"/>
                        <a:pt x="1949" y="683"/>
                        <a:pt x="1953" y="680"/>
                      </a:cubicBezTo>
                      <a:cubicBezTo>
                        <a:pt x="1956" y="678"/>
                        <a:pt x="1957" y="674"/>
                        <a:pt x="1958" y="670"/>
                      </a:cubicBezTo>
                      <a:cubicBezTo>
                        <a:pt x="1962" y="656"/>
                        <a:pt x="1948" y="617"/>
                        <a:pt x="1939" y="607"/>
                      </a:cubicBezTo>
                      <a:cubicBezTo>
                        <a:pt x="1944" y="620"/>
                        <a:pt x="1944" y="635"/>
                        <a:pt x="1940" y="650"/>
                      </a:cubicBezTo>
                      <a:cubicBezTo>
                        <a:pt x="1929" y="684"/>
                        <a:pt x="1892" y="716"/>
                        <a:pt x="1856" y="701"/>
                      </a:cubicBezTo>
                      <a:cubicBezTo>
                        <a:pt x="1844" y="696"/>
                        <a:pt x="1835" y="684"/>
                        <a:pt x="1837" y="671"/>
                      </a:cubicBezTo>
                      <a:cubicBezTo>
                        <a:pt x="1839" y="661"/>
                        <a:pt x="1847" y="653"/>
                        <a:pt x="1857" y="653"/>
                      </a:cubicBezTo>
                      <a:cubicBezTo>
                        <a:pt x="1867" y="653"/>
                        <a:pt x="1875" y="659"/>
                        <a:pt x="1878" y="669"/>
                      </a:cubicBezTo>
                      <a:cubicBezTo>
                        <a:pt x="1879" y="674"/>
                        <a:pt x="1878" y="680"/>
                        <a:pt x="1874" y="685"/>
                      </a:cubicBezTo>
                      <a:cubicBezTo>
                        <a:pt x="1873" y="687"/>
                        <a:pt x="1871" y="688"/>
                        <a:pt x="1870" y="689"/>
                      </a:cubicBezTo>
                      <a:cubicBezTo>
                        <a:pt x="1865" y="691"/>
                        <a:pt x="1859" y="692"/>
                        <a:pt x="1854" y="689"/>
                      </a:cubicBezTo>
                      <a:cubicBezTo>
                        <a:pt x="1847" y="685"/>
                        <a:pt x="1844" y="676"/>
                        <a:pt x="1848" y="668"/>
                      </a:cubicBezTo>
                      <a:cubicBezTo>
                        <a:pt x="1852" y="660"/>
                        <a:pt x="1861" y="657"/>
                        <a:pt x="1869" y="661"/>
                      </a:cubicBezTo>
                      <a:cubicBezTo>
                        <a:pt x="1873" y="663"/>
                        <a:pt x="1876" y="667"/>
                        <a:pt x="1877" y="671"/>
                      </a:cubicBezTo>
                      <a:cubicBezTo>
                        <a:pt x="1877" y="671"/>
                        <a:pt x="1877" y="670"/>
                        <a:pt x="1876" y="669"/>
                      </a:cubicBezTo>
                      <a:cubicBezTo>
                        <a:pt x="1874" y="660"/>
                        <a:pt x="1866" y="655"/>
                        <a:pt x="1857" y="655"/>
                      </a:cubicBezTo>
                      <a:cubicBezTo>
                        <a:pt x="1848" y="656"/>
                        <a:pt x="1842" y="663"/>
                        <a:pt x="1840" y="672"/>
                      </a:cubicBezTo>
                      <a:cubicBezTo>
                        <a:pt x="1839" y="683"/>
                        <a:pt x="1847" y="693"/>
                        <a:pt x="1857" y="697"/>
                      </a:cubicBezTo>
                      <a:cubicBezTo>
                        <a:pt x="1891" y="710"/>
                        <a:pt x="1925" y="679"/>
                        <a:pt x="1934" y="649"/>
                      </a:cubicBezTo>
                      <a:cubicBezTo>
                        <a:pt x="1943" y="617"/>
                        <a:pt x="1930" y="589"/>
                        <a:pt x="1907" y="568"/>
                      </a:cubicBezTo>
                      <a:cubicBezTo>
                        <a:pt x="1858" y="526"/>
                        <a:pt x="1793" y="537"/>
                        <a:pt x="1740" y="565"/>
                      </a:cubicBezTo>
                      <a:cubicBezTo>
                        <a:pt x="1721" y="575"/>
                        <a:pt x="1707" y="585"/>
                        <a:pt x="1692" y="601"/>
                      </a:cubicBezTo>
                      <a:cubicBezTo>
                        <a:pt x="1678" y="618"/>
                        <a:pt x="1667" y="639"/>
                        <a:pt x="1667" y="658"/>
                      </a:cubicBezTo>
                      <a:cubicBezTo>
                        <a:pt x="1667" y="658"/>
                        <a:pt x="1667" y="658"/>
                        <a:pt x="1667" y="658"/>
                      </a:cubicBezTo>
                      <a:cubicBezTo>
                        <a:pt x="1668" y="645"/>
                        <a:pt x="1675" y="632"/>
                        <a:pt x="1683" y="623"/>
                      </a:cubicBezTo>
                      <a:cubicBezTo>
                        <a:pt x="1700" y="605"/>
                        <a:pt x="1732" y="591"/>
                        <a:pt x="1757" y="595"/>
                      </a:cubicBezTo>
                      <a:cubicBezTo>
                        <a:pt x="1756" y="597"/>
                        <a:pt x="1756" y="599"/>
                        <a:pt x="1756" y="600"/>
                      </a:cubicBezTo>
                      <a:cubicBezTo>
                        <a:pt x="1732" y="597"/>
                        <a:pt x="1703" y="608"/>
                        <a:pt x="1686" y="625"/>
                      </a:cubicBezTo>
                      <a:cubicBezTo>
                        <a:pt x="1675" y="637"/>
                        <a:pt x="1665" y="656"/>
                        <a:pt x="1672" y="672"/>
                      </a:cubicBezTo>
                      <a:cubicBezTo>
                        <a:pt x="1674" y="677"/>
                        <a:pt x="1676" y="680"/>
                        <a:pt x="1681" y="683"/>
                      </a:cubicBezTo>
                      <a:cubicBezTo>
                        <a:pt x="1685" y="685"/>
                        <a:pt x="1689" y="686"/>
                        <a:pt x="1694" y="685"/>
                      </a:cubicBezTo>
                      <a:cubicBezTo>
                        <a:pt x="1699" y="684"/>
                        <a:pt x="1702" y="682"/>
                        <a:pt x="1705" y="678"/>
                      </a:cubicBezTo>
                      <a:cubicBezTo>
                        <a:pt x="1707" y="674"/>
                        <a:pt x="1708" y="670"/>
                        <a:pt x="1706" y="666"/>
                      </a:cubicBezTo>
                      <a:cubicBezTo>
                        <a:pt x="1705" y="662"/>
                        <a:pt x="1702" y="660"/>
                        <a:pt x="1698" y="659"/>
                      </a:cubicBezTo>
                      <a:cubicBezTo>
                        <a:pt x="1696" y="658"/>
                        <a:pt x="1695" y="659"/>
                        <a:pt x="1693" y="659"/>
                      </a:cubicBezTo>
                      <a:cubicBezTo>
                        <a:pt x="1692" y="660"/>
                        <a:pt x="1691" y="661"/>
                        <a:pt x="1690" y="663"/>
                      </a:cubicBezTo>
                      <a:cubicBezTo>
                        <a:pt x="1689" y="664"/>
                        <a:pt x="1689" y="665"/>
                        <a:pt x="1690" y="667"/>
                      </a:cubicBezTo>
                      <a:cubicBezTo>
                        <a:pt x="1690" y="668"/>
                        <a:pt x="1691" y="669"/>
                        <a:pt x="1692" y="669"/>
                      </a:cubicBezTo>
                      <a:cubicBezTo>
                        <a:pt x="1691" y="669"/>
                        <a:pt x="1690" y="668"/>
                        <a:pt x="1689" y="667"/>
                      </a:cubicBezTo>
                      <a:cubicBezTo>
                        <a:pt x="1689" y="665"/>
                        <a:pt x="1689" y="664"/>
                        <a:pt x="1690" y="663"/>
                      </a:cubicBezTo>
                      <a:cubicBezTo>
                        <a:pt x="1691" y="661"/>
                        <a:pt x="1692" y="660"/>
                        <a:pt x="1693" y="659"/>
                      </a:cubicBezTo>
                      <a:cubicBezTo>
                        <a:pt x="1695" y="658"/>
                        <a:pt x="1696" y="658"/>
                        <a:pt x="1698" y="658"/>
                      </a:cubicBezTo>
                      <a:cubicBezTo>
                        <a:pt x="1702" y="659"/>
                        <a:pt x="1705" y="662"/>
                        <a:pt x="1707" y="666"/>
                      </a:cubicBezTo>
                      <a:cubicBezTo>
                        <a:pt x="1709" y="670"/>
                        <a:pt x="1708" y="675"/>
                        <a:pt x="1705" y="679"/>
                      </a:cubicBezTo>
                      <a:cubicBezTo>
                        <a:pt x="1703" y="683"/>
                        <a:pt x="1699" y="685"/>
                        <a:pt x="1695" y="687"/>
                      </a:cubicBezTo>
                      <a:cubicBezTo>
                        <a:pt x="1689" y="688"/>
                        <a:pt x="1684" y="687"/>
                        <a:pt x="1680" y="684"/>
                      </a:cubicBezTo>
                      <a:cubicBezTo>
                        <a:pt x="1677" y="682"/>
                        <a:pt x="1675" y="680"/>
                        <a:pt x="1673" y="678"/>
                      </a:cubicBezTo>
                      <a:cubicBezTo>
                        <a:pt x="1674" y="680"/>
                        <a:pt x="1675" y="682"/>
                        <a:pt x="1677" y="684"/>
                      </a:cubicBezTo>
                      <a:cubicBezTo>
                        <a:pt x="1686" y="695"/>
                        <a:pt x="1696" y="700"/>
                        <a:pt x="1709" y="704"/>
                      </a:cubicBezTo>
                      <a:cubicBezTo>
                        <a:pt x="1725" y="709"/>
                        <a:pt x="1736" y="709"/>
                        <a:pt x="1753" y="707"/>
                      </a:cubicBezTo>
                      <a:cubicBezTo>
                        <a:pt x="1782" y="703"/>
                        <a:pt x="1816" y="692"/>
                        <a:pt x="1843" y="708"/>
                      </a:cubicBezTo>
                      <a:cubicBezTo>
                        <a:pt x="1847" y="710"/>
                        <a:pt x="1851" y="713"/>
                        <a:pt x="1855" y="717"/>
                      </a:cubicBezTo>
                      <a:cubicBezTo>
                        <a:pt x="1858" y="720"/>
                        <a:pt x="1861" y="725"/>
                        <a:pt x="1866" y="729"/>
                      </a:cubicBezTo>
                      <a:cubicBezTo>
                        <a:pt x="1875" y="738"/>
                        <a:pt x="1886" y="735"/>
                        <a:pt x="1890" y="729"/>
                      </a:cubicBezTo>
                      <a:cubicBezTo>
                        <a:pt x="1891" y="726"/>
                        <a:pt x="1892" y="722"/>
                        <a:pt x="1890" y="720"/>
                      </a:cubicBezTo>
                      <a:cubicBezTo>
                        <a:pt x="1889" y="717"/>
                        <a:pt x="1886" y="715"/>
                        <a:pt x="1883" y="715"/>
                      </a:cubicBezTo>
                      <a:cubicBezTo>
                        <a:pt x="1880" y="715"/>
                        <a:pt x="1877" y="718"/>
                        <a:pt x="1878" y="722"/>
                      </a:cubicBezTo>
                      <a:cubicBezTo>
                        <a:pt x="1878" y="724"/>
                        <a:pt x="1881" y="726"/>
                        <a:pt x="1883" y="726"/>
                      </a:cubicBezTo>
                      <a:cubicBezTo>
                        <a:pt x="1880" y="727"/>
                        <a:pt x="1877" y="725"/>
                        <a:pt x="1876" y="722"/>
                      </a:cubicBezTo>
                      <a:cubicBezTo>
                        <a:pt x="1875" y="720"/>
                        <a:pt x="1876" y="717"/>
                        <a:pt x="1878" y="716"/>
                      </a:cubicBezTo>
                      <a:cubicBezTo>
                        <a:pt x="1883" y="710"/>
                        <a:pt x="1893" y="714"/>
                        <a:pt x="1894" y="721"/>
                      </a:cubicBezTo>
                      <a:cubicBezTo>
                        <a:pt x="1895" y="725"/>
                        <a:pt x="1893" y="730"/>
                        <a:pt x="1889" y="734"/>
                      </a:cubicBezTo>
                      <a:cubicBezTo>
                        <a:pt x="1884" y="739"/>
                        <a:pt x="1875" y="739"/>
                        <a:pt x="1868" y="733"/>
                      </a:cubicBezTo>
                      <a:cubicBezTo>
                        <a:pt x="1869" y="736"/>
                        <a:pt x="1871" y="738"/>
                        <a:pt x="1872" y="741"/>
                      </a:cubicBezTo>
                      <a:cubicBezTo>
                        <a:pt x="1876" y="744"/>
                        <a:pt x="1882" y="747"/>
                        <a:pt x="1888" y="746"/>
                      </a:cubicBezTo>
                      <a:cubicBezTo>
                        <a:pt x="1898" y="744"/>
                        <a:pt x="1903" y="734"/>
                        <a:pt x="1902" y="724"/>
                      </a:cubicBezTo>
                      <a:cubicBezTo>
                        <a:pt x="1901" y="718"/>
                        <a:pt x="1899" y="712"/>
                        <a:pt x="1903" y="705"/>
                      </a:cubicBezTo>
                      <a:cubicBezTo>
                        <a:pt x="1905" y="699"/>
                        <a:pt x="1910" y="695"/>
                        <a:pt x="1917" y="694"/>
                      </a:cubicBezTo>
                      <a:cubicBezTo>
                        <a:pt x="1901" y="705"/>
                        <a:pt x="1912" y="716"/>
                        <a:pt x="1911" y="730"/>
                      </a:cubicBezTo>
                      <a:cubicBezTo>
                        <a:pt x="1910" y="738"/>
                        <a:pt x="1906" y="746"/>
                        <a:pt x="1899" y="749"/>
                      </a:cubicBezTo>
                      <a:cubicBezTo>
                        <a:pt x="1893" y="752"/>
                        <a:pt x="1881" y="752"/>
                        <a:pt x="1874" y="744"/>
                      </a:cubicBezTo>
                      <a:cubicBezTo>
                        <a:pt x="1875" y="745"/>
                        <a:pt x="1875" y="745"/>
                        <a:pt x="1875" y="746"/>
                      </a:cubicBezTo>
                      <a:cubicBezTo>
                        <a:pt x="1882" y="761"/>
                        <a:pt x="1881" y="775"/>
                        <a:pt x="1872" y="789"/>
                      </a:cubicBezTo>
                      <a:cubicBezTo>
                        <a:pt x="1870" y="792"/>
                        <a:pt x="1868" y="794"/>
                        <a:pt x="1866" y="796"/>
                      </a:cubicBezTo>
                      <a:cubicBezTo>
                        <a:pt x="1865" y="795"/>
                        <a:pt x="1865" y="794"/>
                        <a:pt x="1864" y="794"/>
                      </a:cubicBezTo>
                      <a:cubicBezTo>
                        <a:pt x="1866" y="792"/>
                        <a:pt x="1868" y="790"/>
                        <a:pt x="1870" y="787"/>
                      </a:cubicBezTo>
                      <a:cubicBezTo>
                        <a:pt x="1878" y="774"/>
                        <a:pt x="1878" y="761"/>
                        <a:pt x="1872" y="747"/>
                      </a:cubicBezTo>
                      <a:cubicBezTo>
                        <a:pt x="1871" y="745"/>
                        <a:pt x="1870" y="744"/>
                        <a:pt x="1869" y="742"/>
                      </a:cubicBezTo>
                      <a:cubicBezTo>
                        <a:pt x="1871" y="748"/>
                        <a:pt x="1870" y="754"/>
                        <a:pt x="1869" y="759"/>
                      </a:cubicBezTo>
                      <a:cubicBezTo>
                        <a:pt x="1867" y="763"/>
                        <a:pt x="1866" y="766"/>
                        <a:pt x="1863" y="769"/>
                      </a:cubicBezTo>
                      <a:cubicBezTo>
                        <a:pt x="1860" y="771"/>
                        <a:pt x="1858" y="773"/>
                        <a:pt x="1855" y="774"/>
                      </a:cubicBezTo>
                      <a:cubicBezTo>
                        <a:pt x="1846" y="777"/>
                        <a:pt x="1836" y="774"/>
                        <a:pt x="1834" y="765"/>
                      </a:cubicBezTo>
                      <a:cubicBezTo>
                        <a:pt x="1833" y="761"/>
                        <a:pt x="1833" y="758"/>
                        <a:pt x="1835" y="754"/>
                      </a:cubicBezTo>
                      <a:cubicBezTo>
                        <a:pt x="1836" y="752"/>
                        <a:pt x="1837" y="751"/>
                        <a:pt x="1839" y="750"/>
                      </a:cubicBezTo>
                      <a:cubicBezTo>
                        <a:pt x="1842" y="749"/>
                        <a:pt x="1845" y="748"/>
                        <a:pt x="1848" y="749"/>
                      </a:cubicBezTo>
                      <a:cubicBezTo>
                        <a:pt x="1850" y="749"/>
                        <a:pt x="1851" y="750"/>
                        <a:pt x="1852" y="751"/>
                      </a:cubicBezTo>
                      <a:cubicBezTo>
                        <a:pt x="1853" y="751"/>
                        <a:pt x="1853" y="752"/>
                        <a:pt x="1854" y="753"/>
                      </a:cubicBezTo>
                      <a:cubicBezTo>
                        <a:pt x="1855" y="755"/>
                        <a:pt x="1856" y="758"/>
                        <a:pt x="1854" y="760"/>
                      </a:cubicBezTo>
                      <a:cubicBezTo>
                        <a:pt x="1853" y="762"/>
                        <a:pt x="1852" y="763"/>
                        <a:pt x="1850" y="763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50" y="763"/>
                        <a:pt x="1850" y="763"/>
                        <a:pt x="1850" y="763"/>
                      </a:cubicBezTo>
                      <a:cubicBezTo>
                        <a:pt x="1852" y="763"/>
                        <a:pt x="1853" y="762"/>
                        <a:pt x="1854" y="760"/>
                      </a:cubicBezTo>
                      <a:cubicBezTo>
                        <a:pt x="1855" y="758"/>
                        <a:pt x="1855" y="756"/>
                        <a:pt x="1854" y="754"/>
                      </a:cubicBezTo>
                      <a:cubicBezTo>
                        <a:pt x="1853" y="753"/>
                        <a:pt x="1852" y="752"/>
                        <a:pt x="1851" y="751"/>
                      </a:cubicBezTo>
                      <a:cubicBezTo>
                        <a:pt x="1850" y="751"/>
                        <a:pt x="1849" y="750"/>
                        <a:pt x="1848" y="750"/>
                      </a:cubicBezTo>
                      <a:cubicBezTo>
                        <a:pt x="1845" y="749"/>
                        <a:pt x="1842" y="750"/>
                        <a:pt x="1840" y="752"/>
                      </a:cubicBezTo>
                      <a:cubicBezTo>
                        <a:pt x="1839" y="753"/>
                        <a:pt x="1838" y="754"/>
                        <a:pt x="1837" y="755"/>
                      </a:cubicBezTo>
                      <a:cubicBezTo>
                        <a:pt x="1835" y="758"/>
                        <a:pt x="1835" y="761"/>
                        <a:pt x="1836" y="764"/>
                      </a:cubicBezTo>
                      <a:cubicBezTo>
                        <a:pt x="1839" y="772"/>
                        <a:pt x="1847" y="774"/>
                        <a:pt x="1853" y="771"/>
                      </a:cubicBezTo>
                      <a:cubicBezTo>
                        <a:pt x="1856" y="770"/>
                        <a:pt x="1858" y="768"/>
                        <a:pt x="1860" y="766"/>
                      </a:cubicBezTo>
                      <a:cubicBezTo>
                        <a:pt x="1863" y="764"/>
                        <a:pt x="1864" y="761"/>
                        <a:pt x="1865" y="758"/>
                      </a:cubicBezTo>
                      <a:cubicBezTo>
                        <a:pt x="1866" y="755"/>
                        <a:pt x="1866" y="751"/>
                        <a:pt x="1866" y="748"/>
                      </a:cubicBezTo>
                      <a:cubicBezTo>
                        <a:pt x="1866" y="743"/>
                        <a:pt x="1864" y="738"/>
                        <a:pt x="1862" y="733"/>
                      </a:cubicBezTo>
                      <a:cubicBezTo>
                        <a:pt x="1857" y="724"/>
                        <a:pt x="1849" y="716"/>
                        <a:pt x="1841" y="712"/>
                      </a:cubicBezTo>
                      <a:cubicBezTo>
                        <a:pt x="1818" y="699"/>
                        <a:pt x="1789" y="706"/>
                        <a:pt x="1764" y="710"/>
                      </a:cubicBezTo>
                      <a:cubicBezTo>
                        <a:pt x="1768" y="710"/>
                        <a:pt x="1773" y="709"/>
                        <a:pt x="1777" y="710"/>
                      </a:cubicBezTo>
                      <a:cubicBezTo>
                        <a:pt x="1791" y="711"/>
                        <a:pt x="1807" y="722"/>
                        <a:pt x="1808" y="737"/>
                      </a:cubicBezTo>
                      <a:cubicBezTo>
                        <a:pt x="1809" y="747"/>
                        <a:pt x="1805" y="756"/>
                        <a:pt x="1812" y="764"/>
                      </a:cubicBezTo>
                      <a:cubicBezTo>
                        <a:pt x="1805" y="767"/>
                        <a:pt x="1793" y="761"/>
                        <a:pt x="1790" y="750"/>
                      </a:cubicBezTo>
                      <a:cubicBezTo>
                        <a:pt x="1786" y="739"/>
                        <a:pt x="1790" y="720"/>
                        <a:pt x="1775" y="715"/>
                      </a:cubicBezTo>
                      <a:cubicBezTo>
                        <a:pt x="1767" y="712"/>
                        <a:pt x="1757" y="714"/>
                        <a:pt x="1754" y="712"/>
                      </a:cubicBezTo>
                      <a:cubicBezTo>
                        <a:pt x="1755" y="712"/>
                        <a:pt x="1755" y="711"/>
                        <a:pt x="1756" y="711"/>
                      </a:cubicBezTo>
                      <a:cubicBezTo>
                        <a:pt x="1755" y="711"/>
                        <a:pt x="1754" y="712"/>
                        <a:pt x="1753" y="712"/>
                      </a:cubicBezTo>
                      <a:cubicBezTo>
                        <a:pt x="1736" y="713"/>
                        <a:pt x="1724" y="713"/>
                        <a:pt x="1708" y="708"/>
                      </a:cubicBezTo>
                      <a:cubicBezTo>
                        <a:pt x="1694" y="703"/>
                        <a:pt x="1684" y="697"/>
                        <a:pt x="1675" y="686"/>
                      </a:cubicBezTo>
                      <a:cubicBezTo>
                        <a:pt x="1669" y="677"/>
                        <a:pt x="1666" y="667"/>
                        <a:pt x="1665" y="658"/>
                      </a:cubicBezTo>
                      <a:cubicBezTo>
                        <a:pt x="1665" y="638"/>
                        <a:pt x="1676" y="616"/>
                        <a:pt x="1690" y="599"/>
                      </a:cubicBezTo>
                      <a:cubicBezTo>
                        <a:pt x="1696" y="592"/>
                        <a:pt x="1702" y="586"/>
                        <a:pt x="1708" y="581"/>
                      </a:cubicBezTo>
                      <a:cubicBezTo>
                        <a:pt x="1720" y="571"/>
                        <a:pt x="1734" y="565"/>
                        <a:pt x="1743" y="552"/>
                      </a:cubicBezTo>
                      <a:cubicBezTo>
                        <a:pt x="1747" y="546"/>
                        <a:pt x="1752" y="538"/>
                        <a:pt x="1751" y="531"/>
                      </a:cubicBezTo>
                      <a:cubicBezTo>
                        <a:pt x="1750" y="527"/>
                        <a:pt x="1746" y="521"/>
                        <a:pt x="1742" y="522"/>
                      </a:cubicBezTo>
                      <a:cubicBezTo>
                        <a:pt x="1740" y="522"/>
                        <a:pt x="1739" y="523"/>
                        <a:pt x="1738" y="525"/>
                      </a:cubicBezTo>
                      <a:cubicBezTo>
                        <a:pt x="1738" y="527"/>
                        <a:pt x="1739" y="528"/>
                        <a:pt x="1740" y="528"/>
                      </a:cubicBezTo>
                      <a:cubicBezTo>
                        <a:pt x="1742" y="529"/>
                        <a:pt x="1743" y="529"/>
                        <a:pt x="1743" y="528"/>
                      </a:cubicBezTo>
                      <a:cubicBezTo>
                        <a:pt x="1744" y="527"/>
                        <a:pt x="1745" y="526"/>
                        <a:pt x="1743" y="525"/>
                      </a:cubicBezTo>
                      <a:cubicBezTo>
                        <a:pt x="1743" y="525"/>
                        <a:pt x="1742" y="524"/>
                        <a:pt x="1741" y="525"/>
                      </a:cubicBezTo>
                      <a:cubicBezTo>
                        <a:pt x="1741" y="524"/>
                        <a:pt x="1743" y="523"/>
                        <a:pt x="1744" y="524"/>
                      </a:cubicBezTo>
                      <a:cubicBezTo>
                        <a:pt x="1745" y="524"/>
                        <a:pt x="1746" y="526"/>
                        <a:pt x="1746" y="527"/>
                      </a:cubicBezTo>
                      <a:cubicBezTo>
                        <a:pt x="1746" y="530"/>
                        <a:pt x="1744" y="532"/>
                        <a:pt x="1741" y="532"/>
                      </a:cubicBezTo>
                      <a:cubicBezTo>
                        <a:pt x="1739" y="532"/>
                        <a:pt x="1737" y="531"/>
                        <a:pt x="1736" y="529"/>
                      </a:cubicBezTo>
                      <a:cubicBezTo>
                        <a:pt x="1734" y="528"/>
                        <a:pt x="1734" y="526"/>
                        <a:pt x="1735" y="524"/>
                      </a:cubicBezTo>
                      <a:cubicBezTo>
                        <a:pt x="1735" y="521"/>
                        <a:pt x="1738" y="519"/>
                        <a:pt x="1740" y="519"/>
                      </a:cubicBezTo>
                      <a:cubicBezTo>
                        <a:pt x="1746" y="518"/>
                        <a:pt x="1749" y="523"/>
                        <a:pt x="1751" y="527"/>
                      </a:cubicBezTo>
                      <a:cubicBezTo>
                        <a:pt x="1752" y="529"/>
                        <a:pt x="1752" y="532"/>
                        <a:pt x="1752" y="534"/>
                      </a:cubicBezTo>
                      <a:cubicBezTo>
                        <a:pt x="1755" y="524"/>
                        <a:pt x="1752" y="515"/>
                        <a:pt x="1745" y="508"/>
                      </a:cubicBezTo>
                      <a:cubicBezTo>
                        <a:pt x="1741" y="504"/>
                        <a:pt x="1736" y="501"/>
                        <a:pt x="1729" y="501"/>
                      </a:cubicBezTo>
                      <a:cubicBezTo>
                        <a:pt x="1729" y="501"/>
                        <a:pt x="1729" y="501"/>
                        <a:pt x="1729" y="501"/>
                      </a:cubicBezTo>
                      <a:cubicBezTo>
                        <a:pt x="1735" y="502"/>
                        <a:pt x="1739" y="508"/>
                        <a:pt x="1734" y="514"/>
                      </a:cubicBezTo>
                      <a:cubicBezTo>
                        <a:pt x="1730" y="519"/>
                        <a:pt x="1718" y="521"/>
                        <a:pt x="1720" y="535"/>
                      </a:cubicBezTo>
                      <a:close/>
                      <a:moveTo>
                        <a:pt x="1873" y="206"/>
                      </a:moveTo>
                      <a:cubicBezTo>
                        <a:pt x="1851" y="224"/>
                        <a:pt x="1851" y="248"/>
                        <a:pt x="1844" y="259"/>
                      </a:cubicBezTo>
                      <a:cubicBezTo>
                        <a:pt x="1837" y="272"/>
                        <a:pt x="1822" y="263"/>
                        <a:pt x="1827" y="248"/>
                      </a:cubicBezTo>
                      <a:cubicBezTo>
                        <a:pt x="1833" y="231"/>
                        <a:pt x="1853" y="215"/>
                        <a:pt x="1873" y="206"/>
                      </a:cubicBezTo>
                      <a:close/>
                      <a:moveTo>
                        <a:pt x="1728" y="217"/>
                      </a:moveTo>
                      <a:cubicBezTo>
                        <a:pt x="1716" y="213"/>
                        <a:pt x="1698" y="193"/>
                        <a:pt x="1696" y="177"/>
                      </a:cubicBezTo>
                      <a:cubicBezTo>
                        <a:pt x="1694" y="161"/>
                        <a:pt x="1707" y="156"/>
                        <a:pt x="1712" y="173"/>
                      </a:cubicBezTo>
                      <a:cubicBezTo>
                        <a:pt x="1716" y="186"/>
                        <a:pt x="1717" y="208"/>
                        <a:pt x="1728" y="217"/>
                      </a:cubicBezTo>
                      <a:close/>
                      <a:moveTo>
                        <a:pt x="1789" y="340"/>
                      </a:moveTo>
                      <a:cubicBezTo>
                        <a:pt x="1792" y="339"/>
                        <a:pt x="1793" y="337"/>
                        <a:pt x="1793" y="335"/>
                      </a:cubicBezTo>
                      <a:cubicBezTo>
                        <a:pt x="1792" y="333"/>
                        <a:pt x="1790" y="332"/>
                        <a:pt x="1788" y="332"/>
                      </a:cubicBezTo>
                      <a:cubicBezTo>
                        <a:pt x="1786" y="333"/>
                        <a:pt x="1785" y="335"/>
                        <a:pt x="1785" y="337"/>
                      </a:cubicBezTo>
                      <a:cubicBezTo>
                        <a:pt x="1785" y="339"/>
                        <a:pt x="1787" y="340"/>
                        <a:pt x="1789" y="340"/>
                      </a:cubicBezTo>
                      <a:close/>
                      <a:moveTo>
                        <a:pt x="1776" y="276"/>
                      </a:moveTo>
                      <a:cubicBezTo>
                        <a:pt x="1786" y="277"/>
                        <a:pt x="1783" y="289"/>
                        <a:pt x="1783" y="294"/>
                      </a:cubicBezTo>
                      <a:cubicBezTo>
                        <a:pt x="1783" y="297"/>
                        <a:pt x="1783" y="299"/>
                        <a:pt x="1785" y="301"/>
                      </a:cubicBezTo>
                      <a:cubicBezTo>
                        <a:pt x="1782" y="301"/>
                        <a:pt x="1774" y="296"/>
                        <a:pt x="1771" y="292"/>
                      </a:cubicBezTo>
                      <a:cubicBezTo>
                        <a:pt x="1767" y="287"/>
                        <a:pt x="1767" y="281"/>
                        <a:pt x="1773" y="276"/>
                      </a:cubicBezTo>
                      <a:cubicBezTo>
                        <a:pt x="1772" y="280"/>
                        <a:pt x="1773" y="285"/>
                        <a:pt x="1776" y="287"/>
                      </a:cubicBezTo>
                      <a:cubicBezTo>
                        <a:pt x="1775" y="286"/>
                        <a:pt x="1775" y="280"/>
                        <a:pt x="1776" y="276"/>
                      </a:cubicBezTo>
                      <a:close/>
                      <a:moveTo>
                        <a:pt x="1769" y="333"/>
                      </a:moveTo>
                      <a:cubicBezTo>
                        <a:pt x="1773" y="332"/>
                        <a:pt x="1776" y="328"/>
                        <a:pt x="1775" y="324"/>
                      </a:cubicBezTo>
                      <a:cubicBezTo>
                        <a:pt x="1775" y="320"/>
                        <a:pt x="1771" y="317"/>
                        <a:pt x="1767" y="318"/>
                      </a:cubicBezTo>
                      <a:cubicBezTo>
                        <a:pt x="1762" y="319"/>
                        <a:pt x="1760" y="323"/>
                        <a:pt x="1760" y="327"/>
                      </a:cubicBezTo>
                      <a:cubicBezTo>
                        <a:pt x="1761" y="331"/>
                        <a:pt x="1765" y="334"/>
                        <a:pt x="1769" y="333"/>
                      </a:cubicBezTo>
                      <a:close/>
                      <a:moveTo>
                        <a:pt x="1780" y="339"/>
                      </a:moveTo>
                      <a:cubicBezTo>
                        <a:pt x="1783" y="339"/>
                        <a:pt x="1784" y="336"/>
                        <a:pt x="1784" y="333"/>
                      </a:cubicBezTo>
                      <a:cubicBezTo>
                        <a:pt x="1783" y="331"/>
                        <a:pt x="1781" y="329"/>
                        <a:pt x="1778" y="329"/>
                      </a:cubicBezTo>
                      <a:cubicBezTo>
                        <a:pt x="1775" y="330"/>
                        <a:pt x="1774" y="332"/>
                        <a:pt x="1774" y="335"/>
                      </a:cubicBezTo>
                      <a:cubicBezTo>
                        <a:pt x="1775" y="338"/>
                        <a:pt x="1777" y="340"/>
                        <a:pt x="1780" y="339"/>
                      </a:cubicBezTo>
                      <a:close/>
                      <a:moveTo>
                        <a:pt x="1744" y="228"/>
                      </a:moveTo>
                      <a:cubicBezTo>
                        <a:pt x="1747" y="231"/>
                        <a:pt x="1750" y="231"/>
                        <a:pt x="1753" y="231"/>
                      </a:cubicBezTo>
                      <a:cubicBezTo>
                        <a:pt x="1756" y="230"/>
                        <a:pt x="1760" y="227"/>
                        <a:pt x="1761" y="222"/>
                      </a:cubicBezTo>
                      <a:cubicBezTo>
                        <a:pt x="1762" y="217"/>
                        <a:pt x="1758" y="213"/>
                        <a:pt x="1754" y="211"/>
                      </a:cubicBezTo>
                      <a:cubicBezTo>
                        <a:pt x="1747" y="208"/>
                        <a:pt x="1744" y="214"/>
                        <a:pt x="1740" y="216"/>
                      </a:cubicBezTo>
                      <a:cubicBezTo>
                        <a:pt x="1735" y="218"/>
                        <a:pt x="1729" y="215"/>
                        <a:pt x="1725" y="209"/>
                      </a:cubicBezTo>
                      <a:cubicBezTo>
                        <a:pt x="1720" y="202"/>
                        <a:pt x="1720" y="193"/>
                        <a:pt x="1725" y="187"/>
                      </a:cubicBezTo>
                      <a:cubicBezTo>
                        <a:pt x="1728" y="183"/>
                        <a:pt x="1734" y="181"/>
                        <a:pt x="1738" y="185"/>
                      </a:cubicBezTo>
                      <a:cubicBezTo>
                        <a:pt x="1733" y="186"/>
                        <a:pt x="1730" y="193"/>
                        <a:pt x="1736" y="197"/>
                      </a:cubicBezTo>
                      <a:cubicBezTo>
                        <a:pt x="1739" y="199"/>
                        <a:pt x="1746" y="200"/>
                        <a:pt x="1754" y="201"/>
                      </a:cubicBezTo>
                      <a:cubicBezTo>
                        <a:pt x="1762" y="202"/>
                        <a:pt x="1769" y="205"/>
                        <a:pt x="1774" y="210"/>
                      </a:cubicBezTo>
                      <a:cubicBezTo>
                        <a:pt x="1783" y="219"/>
                        <a:pt x="1781" y="236"/>
                        <a:pt x="1770" y="243"/>
                      </a:cubicBezTo>
                      <a:cubicBezTo>
                        <a:pt x="1763" y="247"/>
                        <a:pt x="1757" y="247"/>
                        <a:pt x="1750" y="246"/>
                      </a:cubicBezTo>
                      <a:cubicBezTo>
                        <a:pt x="1743" y="244"/>
                        <a:pt x="1726" y="236"/>
                        <a:pt x="1717" y="240"/>
                      </a:cubicBezTo>
                      <a:cubicBezTo>
                        <a:pt x="1711" y="243"/>
                        <a:pt x="1710" y="248"/>
                        <a:pt x="1713" y="252"/>
                      </a:cubicBezTo>
                      <a:cubicBezTo>
                        <a:pt x="1708" y="253"/>
                        <a:pt x="1702" y="247"/>
                        <a:pt x="1702" y="241"/>
                      </a:cubicBezTo>
                      <a:cubicBezTo>
                        <a:pt x="1702" y="230"/>
                        <a:pt x="1714" y="219"/>
                        <a:pt x="1728" y="220"/>
                      </a:cubicBezTo>
                      <a:cubicBezTo>
                        <a:pt x="1734" y="221"/>
                        <a:pt x="1738" y="224"/>
                        <a:pt x="1744" y="228"/>
                      </a:cubicBezTo>
                      <a:close/>
                      <a:moveTo>
                        <a:pt x="1715" y="101"/>
                      </a:moveTo>
                      <a:cubicBezTo>
                        <a:pt x="1717" y="100"/>
                        <a:pt x="1720" y="101"/>
                        <a:pt x="1721" y="103"/>
                      </a:cubicBezTo>
                      <a:cubicBezTo>
                        <a:pt x="1721" y="106"/>
                        <a:pt x="1720" y="108"/>
                        <a:pt x="1718" y="109"/>
                      </a:cubicBezTo>
                      <a:cubicBezTo>
                        <a:pt x="1716" y="110"/>
                        <a:pt x="1713" y="108"/>
                        <a:pt x="1713" y="106"/>
                      </a:cubicBezTo>
                      <a:cubicBezTo>
                        <a:pt x="1712" y="104"/>
                        <a:pt x="1713" y="102"/>
                        <a:pt x="1715" y="101"/>
                      </a:cubicBezTo>
                      <a:close/>
                      <a:moveTo>
                        <a:pt x="1722" y="96"/>
                      </a:moveTo>
                      <a:cubicBezTo>
                        <a:pt x="1724" y="96"/>
                        <a:pt x="1726" y="97"/>
                        <a:pt x="1726" y="98"/>
                      </a:cubicBezTo>
                      <a:cubicBezTo>
                        <a:pt x="1727" y="100"/>
                        <a:pt x="1726" y="102"/>
                        <a:pt x="1724" y="103"/>
                      </a:cubicBezTo>
                      <a:cubicBezTo>
                        <a:pt x="1722" y="103"/>
                        <a:pt x="1721" y="102"/>
                        <a:pt x="1720" y="100"/>
                      </a:cubicBezTo>
                      <a:cubicBezTo>
                        <a:pt x="1719" y="99"/>
                        <a:pt x="1720" y="97"/>
                        <a:pt x="1722" y="96"/>
                      </a:cubicBezTo>
                      <a:close/>
                      <a:moveTo>
                        <a:pt x="1710" y="110"/>
                      </a:moveTo>
                      <a:cubicBezTo>
                        <a:pt x="1713" y="109"/>
                        <a:pt x="1717" y="111"/>
                        <a:pt x="1718" y="114"/>
                      </a:cubicBezTo>
                      <a:cubicBezTo>
                        <a:pt x="1719" y="117"/>
                        <a:pt x="1718" y="121"/>
                        <a:pt x="1714" y="122"/>
                      </a:cubicBezTo>
                      <a:cubicBezTo>
                        <a:pt x="1711" y="123"/>
                        <a:pt x="1707" y="121"/>
                        <a:pt x="1706" y="118"/>
                      </a:cubicBezTo>
                      <a:cubicBezTo>
                        <a:pt x="1705" y="115"/>
                        <a:pt x="1707" y="111"/>
                        <a:pt x="1710" y="110"/>
                      </a:cubicBezTo>
                      <a:close/>
                      <a:moveTo>
                        <a:pt x="1746" y="227"/>
                      </a:moveTo>
                      <a:cubicBezTo>
                        <a:pt x="1750" y="230"/>
                        <a:pt x="1755" y="229"/>
                        <a:pt x="1758" y="225"/>
                      </a:cubicBezTo>
                      <a:cubicBezTo>
                        <a:pt x="1762" y="218"/>
                        <a:pt x="1754" y="211"/>
                        <a:pt x="1748" y="213"/>
                      </a:cubicBezTo>
                      <a:cubicBezTo>
                        <a:pt x="1743" y="215"/>
                        <a:pt x="1741" y="219"/>
                        <a:pt x="1734" y="218"/>
                      </a:cubicBezTo>
                      <a:cubicBezTo>
                        <a:pt x="1741" y="221"/>
                        <a:pt x="1741" y="224"/>
                        <a:pt x="1746" y="227"/>
                      </a:cubicBezTo>
                      <a:close/>
                      <a:moveTo>
                        <a:pt x="1780" y="235"/>
                      </a:moveTo>
                      <a:cubicBezTo>
                        <a:pt x="1785" y="228"/>
                        <a:pt x="1783" y="218"/>
                        <a:pt x="1780" y="214"/>
                      </a:cubicBezTo>
                      <a:cubicBezTo>
                        <a:pt x="1785" y="208"/>
                        <a:pt x="1801" y="215"/>
                        <a:pt x="1798" y="227"/>
                      </a:cubicBezTo>
                      <a:cubicBezTo>
                        <a:pt x="1797" y="234"/>
                        <a:pt x="1787" y="239"/>
                        <a:pt x="1780" y="235"/>
                      </a:cubicBezTo>
                      <a:close/>
                      <a:moveTo>
                        <a:pt x="1678" y="167"/>
                      </a:moveTo>
                      <a:cubicBezTo>
                        <a:pt x="1688" y="177"/>
                        <a:pt x="1674" y="190"/>
                        <a:pt x="1670" y="195"/>
                      </a:cubicBezTo>
                      <a:cubicBezTo>
                        <a:pt x="1667" y="200"/>
                        <a:pt x="1665" y="203"/>
                        <a:pt x="1666" y="207"/>
                      </a:cubicBezTo>
                      <a:cubicBezTo>
                        <a:pt x="1662" y="203"/>
                        <a:pt x="1657" y="190"/>
                        <a:pt x="1656" y="183"/>
                      </a:cubicBezTo>
                      <a:cubicBezTo>
                        <a:pt x="1656" y="174"/>
                        <a:pt x="1662" y="165"/>
                        <a:pt x="1673" y="165"/>
                      </a:cubicBezTo>
                      <a:cubicBezTo>
                        <a:pt x="1669" y="168"/>
                        <a:pt x="1666" y="176"/>
                        <a:pt x="1667" y="181"/>
                      </a:cubicBezTo>
                      <a:cubicBezTo>
                        <a:pt x="1667" y="178"/>
                        <a:pt x="1672" y="171"/>
                        <a:pt x="1678" y="167"/>
                      </a:cubicBezTo>
                      <a:close/>
                      <a:moveTo>
                        <a:pt x="1808" y="207"/>
                      </a:moveTo>
                      <a:cubicBezTo>
                        <a:pt x="1783" y="186"/>
                        <a:pt x="1785" y="158"/>
                        <a:pt x="1778" y="145"/>
                      </a:cubicBezTo>
                      <a:cubicBezTo>
                        <a:pt x="1769" y="130"/>
                        <a:pt x="1752" y="139"/>
                        <a:pt x="1757" y="157"/>
                      </a:cubicBezTo>
                      <a:cubicBezTo>
                        <a:pt x="1763" y="177"/>
                        <a:pt x="1785" y="197"/>
                        <a:pt x="1808" y="207"/>
                      </a:cubicBezTo>
                      <a:close/>
                      <a:moveTo>
                        <a:pt x="1811" y="333"/>
                      </a:moveTo>
                      <a:cubicBezTo>
                        <a:pt x="1807" y="332"/>
                        <a:pt x="1804" y="330"/>
                        <a:pt x="1802" y="328"/>
                      </a:cubicBezTo>
                      <a:cubicBezTo>
                        <a:pt x="1792" y="321"/>
                        <a:pt x="1786" y="310"/>
                        <a:pt x="1786" y="297"/>
                      </a:cubicBezTo>
                      <a:cubicBezTo>
                        <a:pt x="1786" y="283"/>
                        <a:pt x="1795" y="268"/>
                        <a:pt x="1810" y="265"/>
                      </a:cubicBezTo>
                      <a:cubicBezTo>
                        <a:pt x="1816" y="264"/>
                        <a:pt x="1822" y="265"/>
                        <a:pt x="1827" y="268"/>
                      </a:cubicBezTo>
                      <a:cubicBezTo>
                        <a:pt x="1831" y="271"/>
                        <a:pt x="1833" y="274"/>
                        <a:pt x="1834" y="278"/>
                      </a:cubicBezTo>
                      <a:cubicBezTo>
                        <a:pt x="1836" y="283"/>
                        <a:pt x="1834" y="288"/>
                        <a:pt x="1831" y="292"/>
                      </a:cubicBezTo>
                      <a:cubicBezTo>
                        <a:pt x="1828" y="294"/>
                        <a:pt x="1824" y="296"/>
                        <a:pt x="1820" y="295"/>
                      </a:cubicBezTo>
                      <a:cubicBezTo>
                        <a:pt x="1813" y="294"/>
                        <a:pt x="1808" y="288"/>
                        <a:pt x="1809" y="281"/>
                      </a:cubicBezTo>
                      <a:cubicBezTo>
                        <a:pt x="1810" y="274"/>
                        <a:pt x="1816" y="269"/>
                        <a:pt x="1823" y="270"/>
                      </a:cubicBezTo>
                      <a:cubicBezTo>
                        <a:pt x="1829" y="270"/>
                        <a:pt x="1833" y="275"/>
                        <a:pt x="1834" y="280"/>
                      </a:cubicBezTo>
                      <a:cubicBezTo>
                        <a:pt x="1834" y="279"/>
                        <a:pt x="1834" y="279"/>
                        <a:pt x="1834" y="278"/>
                      </a:cubicBezTo>
                      <a:cubicBezTo>
                        <a:pt x="1833" y="274"/>
                        <a:pt x="1830" y="271"/>
                        <a:pt x="1827" y="269"/>
                      </a:cubicBezTo>
                      <a:cubicBezTo>
                        <a:pt x="1822" y="266"/>
                        <a:pt x="1816" y="265"/>
                        <a:pt x="1810" y="266"/>
                      </a:cubicBezTo>
                      <a:cubicBezTo>
                        <a:pt x="1796" y="269"/>
                        <a:pt x="1787" y="283"/>
                        <a:pt x="1788" y="297"/>
                      </a:cubicBezTo>
                      <a:cubicBezTo>
                        <a:pt x="1788" y="310"/>
                        <a:pt x="1795" y="320"/>
                        <a:pt x="1805" y="327"/>
                      </a:cubicBezTo>
                      <a:cubicBezTo>
                        <a:pt x="1807" y="329"/>
                        <a:pt x="1810" y="330"/>
                        <a:pt x="1813" y="331"/>
                      </a:cubicBezTo>
                      <a:lnTo>
                        <a:pt x="1811" y="333"/>
                      </a:lnTo>
                      <a:close/>
                      <a:moveTo>
                        <a:pt x="1861" y="320"/>
                      </a:moveTo>
                      <a:cubicBezTo>
                        <a:pt x="1875" y="326"/>
                        <a:pt x="1884" y="338"/>
                        <a:pt x="1882" y="356"/>
                      </a:cubicBezTo>
                      <a:cubicBezTo>
                        <a:pt x="1881" y="362"/>
                        <a:pt x="1879" y="367"/>
                        <a:pt x="1875" y="372"/>
                      </a:cubicBezTo>
                      <a:cubicBezTo>
                        <a:pt x="1871" y="376"/>
                        <a:pt x="1867" y="378"/>
                        <a:pt x="1862" y="379"/>
                      </a:cubicBezTo>
                      <a:cubicBezTo>
                        <a:pt x="1855" y="379"/>
                        <a:pt x="1850" y="377"/>
                        <a:pt x="1845" y="372"/>
                      </a:cubicBezTo>
                      <a:cubicBezTo>
                        <a:pt x="1843" y="369"/>
                        <a:pt x="1842" y="366"/>
                        <a:pt x="1842" y="362"/>
                      </a:cubicBezTo>
                      <a:cubicBezTo>
                        <a:pt x="1844" y="356"/>
                        <a:pt x="1848" y="352"/>
                        <a:pt x="1853" y="351"/>
                      </a:cubicBezTo>
                      <a:cubicBezTo>
                        <a:pt x="1856" y="350"/>
                        <a:pt x="1859" y="350"/>
                        <a:pt x="1861" y="351"/>
                      </a:cubicBezTo>
                      <a:cubicBezTo>
                        <a:pt x="1866" y="354"/>
                        <a:pt x="1869" y="361"/>
                        <a:pt x="1866" y="366"/>
                      </a:cubicBezTo>
                      <a:cubicBezTo>
                        <a:pt x="1863" y="371"/>
                        <a:pt x="1857" y="373"/>
                        <a:pt x="1851" y="371"/>
                      </a:cubicBezTo>
                      <a:cubicBezTo>
                        <a:pt x="1846" y="368"/>
                        <a:pt x="1844" y="361"/>
                        <a:pt x="1847" y="356"/>
                      </a:cubicBezTo>
                      <a:cubicBezTo>
                        <a:pt x="1848" y="354"/>
                        <a:pt x="1849" y="353"/>
                        <a:pt x="1850" y="352"/>
                      </a:cubicBezTo>
                      <a:cubicBezTo>
                        <a:pt x="1850" y="352"/>
                        <a:pt x="1850" y="352"/>
                        <a:pt x="1850" y="352"/>
                      </a:cubicBezTo>
                      <a:cubicBezTo>
                        <a:pt x="1846" y="354"/>
                        <a:pt x="1844" y="358"/>
                        <a:pt x="1843" y="362"/>
                      </a:cubicBezTo>
                      <a:cubicBezTo>
                        <a:pt x="1843" y="366"/>
                        <a:pt x="1844" y="369"/>
                        <a:pt x="1846" y="372"/>
                      </a:cubicBezTo>
                      <a:cubicBezTo>
                        <a:pt x="1850" y="376"/>
                        <a:pt x="1856" y="378"/>
                        <a:pt x="1862" y="378"/>
                      </a:cubicBezTo>
                      <a:cubicBezTo>
                        <a:pt x="1867" y="377"/>
                        <a:pt x="1870" y="375"/>
                        <a:pt x="1874" y="371"/>
                      </a:cubicBezTo>
                      <a:cubicBezTo>
                        <a:pt x="1878" y="366"/>
                        <a:pt x="1879" y="362"/>
                        <a:pt x="1880" y="356"/>
                      </a:cubicBezTo>
                      <a:cubicBezTo>
                        <a:pt x="1882" y="338"/>
                        <a:pt x="1872" y="327"/>
                        <a:pt x="1859" y="323"/>
                      </a:cubicBezTo>
                      <a:lnTo>
                        <a:pt x="1861" y="320"/>
                      </a:lnTo>
                      <a:close/>
                      <a:moveTo>
                        <a:pt x="2056" y="504"/>
                      </a:moveTo>
                      <a:cubicBezTo>
                        <a:pt x="2055" y="508"/>
                        <a:pt x="2052" y="511"/>
                        <a:pt x="2049" y="510"/>
                      </a:cubicBezTo>
                      <a:cubicBezTo>
                        <a:pt x="2045" y="510"/>
                        <a:pt x="2043" y="507"/>
                        <a:pt x="2043" y="503"/>
                      </a:cubicBezTo>
                      <a:cubicBezTo>
                        <a:pt x="2043" y="500"/>
                        <a:pt x="2046" y="497"/>
                        <a:pt x="2050" y="498"/>
                      </a:cubicBezTo>
                      <a:cubicBezTo>
                        <a:pt x="2053" y="498"/>
                        <a:pt x="2056" y="501"/>
                        <a:pt x="2056" y="504"/>
                      </a:cubicBezTo>
                      <a:close/>
                      <a:moveTo>
                        <a:pt x="2058" y="517"/>
                      </a:moveTo>
                      <a:cubicBezTo>
                        <a:pt x="2057" y="519"/>
                        <a:pt x="2055" y="521"/>
                        <a:pt x="2052" y="521"/>
                      </a:cubicBezTo>
                      <a:cubicBezTo>
                        <a:pt x="2050" y="521"/>
                        <a:pt x="2048" y="519"/>
                        <a:pt x="2048" y="516"/>
                      </a:cubicBezTo>
                      <a:cubicBezTo>
                        <a:pt x="2048" y="513"/>
                        <a:pt x="2050" y="511"/>
                        <a:pt x="2053" y="511"/>
                      </a:cubicBezTo>
                      <a:cubicBezTo>
                        <a:pt x="2056" y="512"/>
                        <a:pt x="2058" y="514"/>
                        <a:pt x="2058" y="517"/>
                      </a:cubicBezTo>
                      <a:close/>
                      <a:moveTo>
                        <a:pt x="2046" y="492"/>
                      </a:moveTo>
                      <a:cubicBezTo>
                        <a:pt x="2046" y="497"/>
                        <a:pt x="2041" y="501"/>
                        <a:pt x="2035" y="501"/>
                      </a:cubicBezTo>
                      <a:cubicBezTo>
                        <a:pt x="2030" y="500"/>
                        <a:pt x="2026" y="496"/>
                        <a:pt x="2027" y="490"/>
                      </a:cubicBezTo>
                      <a:cubicBezTo>
                        <a:pt x="2027" y="485"/>
                        <a:pt x="2032" y="481"/>
                        <a:pt x="2037" y="481"/>
                      </a:cubicBezTo>
                      <a:cubicBezTo>
                        <a:pt x="2043" y="482"/>
                        <a:pt x="2047" y="486"/>
                        <a:pt x="2046" y="492"/>
                      </a:cubicBezTo>
                      <a:close/>
                      <a:moveTo>
                        <a:pt x="1832" y="613"/>
                      </a:moveTo>
                      <a:cubicBezTo>
                        <a:pt x="1844" y="623"/>
                        <a:pt x="1868" y="625"/>
                        <a:pt x="1882" y="618"/>
                      </a:cubicBezTo>
                      <a:cubicBezTo>
                        <a:pt x="1897" y="610"/>
                        <a:pt x="1894" y="595"/>
                        <a:pt x="1876" y="600"/>
                      </a:cubicBezTo>
                      <a:cubicBezTo>
                        <a:pt x="1863" y="604"/>
                        <a:pt x="1845" y="617"/>
                        <a:pt x="1832" y="613"/>
                      </a:cubicBezTo>
                      <a:close/>
                      <a:moveTo>
                        <a:pt x="1831" y="403"/>
                      </a:moveTo>
                      <a:cubicBezTo>
                        <a:pt x="1806" y="397"/>
                        <a:pt x="1771" y="407"/>
                        <a:pt x="1764" y="425"/>
                      </a:cubicBezTo>
                      <a:cubicBezTo>
                        <a:pt x="1756" y="445"/>
                        <a:pt x="1776" y="452"/>
                        <a:pt x="1782" y="435"/>
                      </a:cubicBezTo>
                      <a:cubicBezTo>
                        <a:pt x="1786" y="426"/>
                        <a:pt x="1803" y="404"/>
                        <a:pt x="1831" y="403"/>
                      </a:cubicBezTo>
                      <a:close/>
                      <a:moveTo>
                        <a:pt x="1820" y="396"/>
                      </a:moveTo>
                      <a:cubicBezTo>
                        <a:pt x="1810" y="396"/>
                        <a:pt x="1802" y="391"/>
                        <a:pt x="1796" y="384"/>
                      </a:cubicBezTo>
                      <a:cubicBezTo>
                        <a:pt x="1782" y="370"/>
                        <a:pt x="1777" y="343"/>
                        <a:pt x="1760" y="338"/>
                      </a:cubicBezTo>
                      <a:cubicBezTo>
                        <a:pt x="1752" y="336"/>
                        <a:pt x="1743" y="338"/>
                        <a:pt x="1738" y="344"/>
                      </a:cubicBezTo>
                      <a:cubicBezTo>
                        <a:pt x="1735" y="348"/>
                        <a:pt x="1734" y="353"/>
                        <a:pt x="1737" y="357"/>
                      </a:cubicBezTo>
                      <a:cubicBezTo>
                        <a:pt x="1737" y="353"/>
                        <a:pt x="1741" y="347"/>
                        <a:pt x="1746" y="347"/>
                      </a:cubicBezTo>
                      <a:cubicBezTo>
                        <a:pt x="1752" y="346"/>
                        <a:pt x="1757" y="351"/>
                        <a:pt x="1759" y="356"/>
                      </a:cubicBezTo>
                      <a:cubicBezTo>
                        <a:pt x="1766" y="374"/>
                        <a:pt x="1771" y="392"/>
                        <a:pt x="1792" y="398"/>
                      </a:cubicBezTo>
                      <a:cubicBezTo>
                        <a:pt x="1800" y="401"/>
                        <a:pt x="1808" y="400"/>
                        <a:pt x="1820" y="396"/>
                      </a:cubicBezTo>
                      <a:close/>
                      <a:moveTo>
                        <a:pt x="2055" y="361"/>
                      </a:moveTo>
                      <a:cubicBezTo>
                        <a:pt x="2041" y="365"/>
                        <a:pt x="2037" y="345"/>
                        <a:pt x="2034" y="339"/>
                      </a:cubicBezTo>
                      <a:cubicBezTo>
                        <a:pt x="2032" y="334"/>
                        <a:pt x="2030" y="331"/>
                        <a:pt x="2026" y="330"/>
                      </a:cubicBezTo>
                      <a:cubicBezTo>
                        <a:pt x="2031" y="328"/>
                        <a:pt x="2046" y="331"/>
                        <a:pt x="2052" y="334"/>
                      </a:cubicBezTo>
                      <a:cubicBezTo>
                        <a:pt x="2061" y="339"/>
                        <a:pt x="2065" y="348"/>
                        <a:pt x="2059" y="358"/>
                      </a:cubicBezTo>
                      <a:cubicBezTo>
                        <a:pt x="2058" y="353"/>
                        <a:pt x="2054" y="346"/>
                        <a:pt x="2048" y="344"/>
                      </a:cubicBezTo>
                      <a:cubicBezTo>
                        <a:pt x="2050" y="346"/>
                        <a:pt x="2055" y="354"/>
                        <a:pt x="2055" y="361"/>
                      </a:cubicBezTo>
                      <a:close/>
                      <a:moveTo>
                        <a:pt x="1997" y="648"/>
                      </a:moveTo>
                      <a:cubicBezTo>
                        <a:pt x="1996" y="651"/>
                        <a:pt x="1996" y="656"/>
                        <a:pt x="2000" y="657"/>
                      </a:cubicBezTo>
                      <a:cubicBezTo>
                        <a:pt x="2001" y="657"/>
                        <a:pt x="2003" y="656"/>
                        <a:pt x="2003" y="655"/>
                      </a:cubicBezTo>
                      <a:cubicBezTo>
                        <a:pt x="2004" y="653"/>
                        <a:pt x="2002" y="653"/>
                        <a:pt x="2002" y="653"/>
                      </a:cubicBezTo>
                      <a:cubicBezTo>
                        <a:pt x="2002" y="652"/>
                        <a:pt x="2003" y="652"/>
                        <a:pt x="2004" y="652"/>
                      </a:cubicBezTo>
                      <a:cubicBezTo>
                        <a:pt x="2007" y="652"/>
                        <a:pt x="2009" y="655"/>
                        <a:pt x="2009" y="658"/>
                      </a:cubicBezTo>
                      <a:cubicBezTo>
                        <a:pt x="2009" y="661"/>
                        <a:pt x="2006" y="665"/>
                        <a:pt x="2003" y="665"/>
                      </a:cubicBezTo>
                      <a:cubicBezTo>
                        <a:pt x="1999" y="665"/>
                        <a:pt x="1995" y="664"/>
                        <a:pt x="1993" y="664"/>
                      </a:cubicBezTo>
                      <a:cubicBezTo>
                        <a:pt x="1989" y="665"/>
                        <a:pt x="1988" y="668"/>
                        <a:pt x="1988" y="671"/>
                      </a:cubicBezTo>
                      <a:cubicBezTo>
                        <a:pt x="1986" y="666"/>
                        <a:pt x="1986" y="666"/>
                        <a:pt x="1982" y="665"/>
                      </a:cubicBezTo>
                      <a:cubicBezTo>
                        <a:pt x="1978" y="665"/>
                        <a:pt x="1966" y="666"/>
                        <a:pt x="1964" y="653"/>
                      </a:cubicBezTo>
                      <a:cubicBezTo>
                        <a:pt x="1963" y="661"/>
                        <a:pt x="1967" y="668"/>
                        <a:pt x="1972" y="673"/>
                      </a:cubicBezTo>
                      <a:cubicBezTo>
                        <a:pt x="1978" y="678"/>
                        <a:pt x="1987" y="680"/>
                        <a:pt x="1994" y="679"/>
                      </a:cubicBezTo>
                      <a:cubicBezTo>
                        <a:pt x="2003" y="677"/>
                        <a:pt x="2012" y="666"/>
                        <a:pt x="2012" y="656"/>
                      </a:cubicBezTo>
                      <a:cubicBezTo>
                        <a:pt x="2012" y="651"/>
                        <a:pt x="2009" y="645"/>
                        <a:pt x="2003" y="645"/>
                      </a:cubicBezTo>
                      <a:cubicBezTo>
                        <a:pt x="2001" y="644"/>
                        <a:pt x="1999" y="645"/>
                        <a:pt x="1997" y="648"/>
                      </a:cubicBezTo>
                      <a:close/>
                      <a:moveTo>
                        <a:pt x="1961" y="677"/>
                      </a:moveTo>
                      <a:cubicBezTo>
                        <a:pt x="1961" y="698"/>
                        <a:pt x="1948" y="712"/>
                        <a:pt x="1944" y="721"/>
                      </a:cubicBezTo>
                      <a:cubicBezTo>
                        <a:pt x="1939" y="732"/>
                        <a:pt x="1947" y="737"/>
                        <a:pt x="1955" y="728"/>
                      </a:cubicBezTo>
                      <a:cubicBezTo>
                        <a:pt x="1964" y="717"/>
                        <a:pt x="1965" y="688"/>
                        <a:pt x="1961" y="677"/>
                      </a:cubicBezTo>
                      <a:close/>
                      <a:moveTo>
                        <a:pt x="2090" y="388"/>
                      </a:moveTo>
                      <a:cubicBezTo>
                        <a:pt x="2090" y="385"/>
                        <a:pt x="2087" y="384"/>
                        <a:pt x="2085" y="385"/>
                      </a:cubicBezTo>
                      <a:cubicBezTo>
                        <a:pt x="2083" y="386"/>
                        <a:pt x="2082" y="388"/>
                        <a:pt x="2083" y="390"/>
                      </a:cubicBezTo>
                      <a:cubicBezTo>
                        <a:pt x="2083" y="392"/>
                        <a:pt x="2086" y="393"/>
                        <a:pt x="2088" y="392"/>
                      </a:cubicBezTo>
                      <a:cubicBezTo>
                        <a:pt x="2090" y="392"/>
                        <a:pt x="2091" y="390"/>
                        <a:pt x="2090" y="388"/>
                      </a:cubicBezTo>
                      <a:close/>
                      <a:moveTo>
                        <a:pt x="2106" y="365"/>
                      </a:moveTo>
                      <a:cubicBezTo>
                        <a:pt x="2105" y="361"/>
                        <a:pt x="2101" y="359"/>
                        <a:pt x="2097" y="360"/>
                      </a:cubicBezTo>
                      <a:cubicBezTo>
                        <a:pt x="2093" y="361"/>
                        <a:pt x="2091" y="365"/>
                        <a:pt x="2092" y="369"/>
                      </a:cubicBezTo>
                      <a:cubicBezTo>
                        <a:pt x="2093" y="373"/>
                        <a:pt x="2098" y="375"/>
                        <a:pt x="2102" y="374"/>
                      </a:cubicBezTo>
                      <a:cubicBezTo>
                        <a:pt x="2105" y="373"/>
                        <a:pt x="2108" y="369"/>
                        <a:pt x="2106" y="365"/>
                      </a:cubicBezTo>
                      <a:close/>
                      <a:moveTo>
                        <a:pt x="2099" y="379"/>
                      </a:moveTo>
                      <a:cubicBezTo>
                        <a:pt x="2098" y="376"/>
                        <a:pt x="2095" y="374"/>
                        <a:pt x="2093" y="375"/>
                      </a:cubicBezTo>
                      <a:cubicBezTo>
                        <a:pt x="2090" y="376"/>
                        <a:pt x="2088" y="379"/>
                        <a:pt x="2089" y="382"/>
                      </a:cubicBezTo>
                      <a:cubicBezTo>
                        <a:pt x="2090" y="385"/>
                        <a:pt x="2093" y="386"/>
                        <a:pt x="2096" y="386"/>
                      </a:cubicBezTo>
                      <a:cubicBezTo>
                        <a:pt x="2099" y="385"/>
                        <a:pt x="2100" y="382"/>
                        <a:pt x="2099" y="379"/>
                      </a:cubicBezTo>
                      <a:close/>
                      <a:moveTo>
                        <a:pt x="2091" y="345"/>
                      </a:moveTo>
                      <a:cubicBezTo>
                        <a:pt x="2107" y="356"/>
                        <a:pt x="2119" y="333"/>
                        <a:pt x="2125" y="327"/>
                      </a:cubicBezTo>
                      <a:cubicBezTo>
                        <a:pt x="2129" y="321"/>
                        <a:pt x="2133" y="319"/>
                        <a:pt x="2139" y="319"/>
                      </a:cubicBezTo>
                      <a:cubicBezTo>
                        <a:pt x="2133" y="314"/>
                        <a:pt x="2114" y="311"/>
                        <a:pt x="2105" y="313"/>
                      </a:cubicBezTo>
                      <a:cubicBezTo>
                        <a:pt x="2093" y="315"/>
                        <a:pt x="2083" y="325"/>
                        <a:pt x="2087" y="340"/>
                      </a:cubicBezTo>
                      <a:cubicBezTo>
                        <a:pt x="2090" y="334"/>
                        <a:pt x="2098" y="327"/>
                        <a:pt x="2106" y="327"/>
                      </a:cubicBezTo>
                      <a:cubicBezTo>
                        <a:pt x="2102" y="329"/>
                        <a:pt x="2094" y="336"/>
                        <a:pt x="2091" y="345"/>
                      </a:cubicBezTo>
                      <a:close/>
                      <a:moveTo>
                        <a:pt x="2075" y="332"/>
                      </a:moveTo>
                      <a:cubicBezTo>
                        <a:pt x="2082" y="295"/>
                        <a:pt x="2052" y="253"/>
                        <a:pt x="2021" y="254"/>
                      </a:cubicBezTo>
                      <a:cubicBezTo>
                        <a:pt x="1996" y="255"/>
                        <a:pt x="1998" y="277"/>
                        <a:pt x="2020" y="281"/>
                      </a:cubicBezTo>
                      <a:cubicBezTo>
                        <a:pt x="2036" y="284"/>
                        <a:pt x="2074" y="293"/>
                        <a:pt x="2075" y="332"/>
                      </a:cubicBezTo>
                      <a:close/>
                      <a:moveTo>
                        <a:pt x="1795" y="479"/>
                      </a:moveTo>
                      <a:cubicBezTo>
                        <a:pt x="1793" y="478"/>
                        <a:pt x="1790" y="480"/>
                        <a:pt x="1790" y="483"/>
                      </a:cubicBezTo>
                      <a:cubicBezTo>
                        <a:pt x="1790" y="485"/>
                        <a:pt x="1792" y="487"/>
                        <a:pt x="1794" y="488"/>
                      </a:cubicBezTo>
                      <a:cubicBezTo>
                        <a:pt x="1797" y="488"/>
                        <a:pt x="1799" y="486"/>
                        <a:pt x="1799" y="484"/>
                      </a:cubicBezTo>
                      <a:cubicBezTo>
                        <a:pt x="1799" y="481"/>
                        <a:pt x="1798" y="479"/>
                        <a:pt x="1795" y="479"/>
                      </a:cubicBezTo>
                      <a:close/>
                      <a:moveTo>
                        <a:pt x="1792" y="465"/>
                      </a:moveTo>
                      <a:cubicBezTo>
                        <a:pt x="1789" y="465"/>
                        <a:pt x="1786" y="467"/>
                        <a:pt x="1786" y="470"/>
                      </a:cubicBezTo>
                      <a:cubicBezTo>
                        <a:pt x="1785" y="473"/>
                        <a:pt x="1788" y="476"/>
                        <a:pt x="1791" y="476"/>
                      </a:cubicBezTo>
                      <a:cubicBezTo>
                        <a:pt x="1794" y="477"/>
                        <a:pt x="1797" y="475"/>
                        <a:pt x="1797" y="471"/>
                      </a:cubicBezTo>
                      <a:cubicBezTo>
                        <a:pt x="1798" y="468"/>
                        <a:pt x="1795" y="465"/>
                        <a:pt x="1792" y="465"/>
                      </a:cubicBezTo>
                      <a:close/>
                      <a:moveTo>
                        <a:pt x="1792" y="447"/>
                      </a:moveTo>
                      <a:cubicBezTo>
                        <a:pt x="1788" y="447"/>
                        <a:pt x="1784" y="450"/>
                        <a:pt x="1784" y="454"/>
                      </a:cubicBezTo>
                      <a:cubicBezTo>
                        <a:pt x="1783" y="458"/>
                        <a:pt x="1786" y="462"/>
                        <a:pt x="1790" y="463"/>
                      </a:cubicBezTo>
                      <a:cubicBezTo>
                        <a:pt x="1794" y="463"/>
                        <a:pt x="1798" y="460"/>
                        <a:pt x="1799" y="456"/>
                      </a:cubicBezTo>
                      <a:cubicBezTo>
                        <a:pt x="1799" y="452"/>
                        <a:pt x="1796" y="448"/>
                        <a:pt x="1792" y="447"/>
                      </a:cubicBezTo>
                      <a:close/>
                      <a:moveTo>
                        <a:pt x="1855" y="454"/>
                      </a:moveTo>
                      <a:cubicBezTo>
                        <a:pt x="1859" y="461"/>
                        <a:pt x="1861" y="471"/>
                        <a:pt x="1857" y="480"/>
                      </a:cubicBezTo>
                      <a:cubicBezTo>
                        <a:pt x="1850" y="494"/>
                        <a:pt x="1836" y="499"/>
                        <a:pt x="1821" y="493"/>
                      </a:cubicBezTo>
                      <a:cubicBezTo>
                        <a:pt x="1794" y="483"/>
                        <a:pt x="1782" y="515"/>
                        <a:pt x="1811" y="526"/>
                      </a:cubicBezTo>
                      <a:cubicBezTo>
                        <a:pt x="1826" y="532"/>
                        <a:pt x="1843" y="526"/>
                        <a:pt x="1852" y="518"/>
                      </a:cubicBezTo>
                      <a:cubicBezTo>
                        <a:pt x="1871" y="501"/>
                        <a:pt x="1876" y="467"/>
                        <a:pt x="1855" y="454"/>
                      </a:cubicBezTo>
                      <a:close/>
                      <a:moveTo>
                        <a:pt x="1851" y="545"/>
                      </a:moveTo>
                      <a:cubicBezTo>
                        <a:pt x="1901" y="550"/>
                        <a:pt x="1944" y="606"/>
                        <a:pt x="1931" y="646"/>
                      </a:cubicBezTo>
                      <a:cubicBezTo>
                        <a:pt x="1920" y="678"/>
                        <a:pt x="1891" y="667"/>
                        <a:pt x="1895" y="636"/>
                      </a:cubicBezTo>
                      <a:cubicBezTo>
                        <a:pt x="1898" y="615"/>
                        <a:pt x="1901" y="562"/>
                        <a:pt x="1851" y="545"/>
                      </a:cubicBezTo>
                      <a:close/>
                      <a:moveTo>
                        <a:pt x="1867" y="537"/>
                      </a:moveTo>
                      <a:cubicBezTo>
                        <a:pt x="1913" y="524"/>
                        <a:pt x="1931" y="530"/>
                        <a:pt x="1966" y="538"/>
                      </a:cubicBezTo>
                      <a:cubicBezTo>
                        <a:pt x="1976" y="541"/>
                        <a:pt x="1987" y="539"/>
                        <a:pt x="1995" y="535"/>
                      </a:cubicBezTo>
                      <a:cubicBezTo>
                        <a:pt x="2005" y="529"/>
                        <a:pt x="2011" y="518"/>
                        <a:pt x="2013" y="510"/>
                      </a:cubicBezTo>
                      <a:cubicBezTo>
                        <a:pt x="2024" y="526"/>
                        <a:pt x="2008" y="548"/>
                        <a:pt x="1999" y="554"/>
                      </a:cubicBezTo>
                      <a:cubicBezTo>
                        <a:pt x="1983" y="567"/>
                        <a:pt x="1960" y="570"/>
                        <a:pt x="1939" y="564"/>
                      </a:cubicBezTo>
                      <a:cubicBezTo>
                        <a:pt x="1917" y="557"/>
                        <a:pt x="1891" y="541"/>
                        <a:pt x="1867" y="537"/>
                      </a:cubicBezTo>
                      <a:close/>
                      <a:moveTo>
                        <a:pt x="1900" y="497"/>
                      </a:moveTo>
                      <a:cubicBezTo>
                        <a:pt x="1909" y="491"/>
                        <a:pt x="1916" y="479"/>
                        <a:pt x="1919" y="470"/>
                      </a:cubicBezTo>
                      <a:cubicBezTo>
                        <a:pt x="1924" y="458"/>
                        <a:pt x="1923" y="439"/>
                        <a:pt x="1913" y="431"/>
                      </a:cubicBezTo>
                      <a:cubicBezTo>
                        <a:pt x="1921" y="420"/>
                        <a:pt x="1921" y="408"/>
                        <a:pt x="1921" y="396"/>
                      </a:cubicBezTo>
                      <a:cubicBezTo>
                        <a:pt x="1920" y="380"/>
                        <a:pt x="1925" y="363"/>
                        <a:pt x="1939" y="361"/>
                      </a:cubicBezTo>
                      <a:cubicBezTo>
                        <a:pt x="1923" y="353"/>
                        <a:pt x="1903" y="373"/>
                        <a:pt x="1898" y="387"/>
                      </a:cubicBezTo>
                      <a:cubicBezTo>
                        <a:pt x="1891" y="407"/>
                        <a:pt x="1900" y="427"/>
                        <a:pt x="1906" y="449"/>
                      </a:cubicBezTo>
                      <a:cubicBezTo>
                        <a:pt x="1910" y="462"/>
                        <a:pt x="1911" y="478"/>
                        <a:pt x="1900" y="497"/>
                      </a:cubicBezTo>
                      <a:close/>
                      <a:moveTo>
                        <a:pt x="2059" y="246"/>
                      </a:moveTo>
                      <a:cubicBezTo>
                        <a:pt x="2048" y="237"/>
                        <a:pt x="2022" y="221"/>
                        <a:pt x="2004" y="229"/>
                      </a:cubicBezTo>
                      <a:cubicBezTo>
                        <a:pt x="2003" y="228"/>
                        <a:pt x="2000" y="227"/>
                        <a:pt x="1997" y="228"/>
                      </a:cubicBezTo>
                      <a:cubicBezTo>
                        <a:pt x="2006" y="220"/>
                        <a:pt x="2021" y="221"/>
                        <a:pt x="2033" y="226"/>
                      </a:cubicBezTo>
                      <a:cubicBezTo>
                        <a:pt x="2045" y="231"/>
                        <a:pt x="2054" y="239"/>
                        <a:pt x="2059" y="246"/>
                      </a:cubicBezTo>
                      <a:close/>
                      <a:moveTo>
                        <a:pt x="1992" y="270"/>
                      </a:moveTo>
                      <a:cubicBezTo>
                        <a:pt x="1989" y="269"/>
                        <a:pt x="1985" y="270"/>
                        <a:pt x="1984" y="273"/>
                      </a:cubicBezTo>
                      <a:cubicBezTo>
                        <a:pt x="1982" y="276"/>
                        <a:pt x="1983" y="280"/>
                        <a:pt x="1986" y="281"/>
                      </a:cubicBezTo>
                      <a:cubicBezTo>
                        <a:pt x="1989" y="283"/>
                        <a:pt x="1993" y="282"/>
                        <a:pt x="1995" y="279"/>
                      </a:cubicBezTo>
                      <a:cubicBezTo>
                        <a:pt x="1996" y="276"/>
                        <a:pt x="1995" y="272"/>
                        <a:pt x="1992" y="270"/>
                      </a:cubicBezTo>
                      <a:close/>
                      <a:moveTo>
                        <a:pt x="1995" y="252"/>
                      </a:moveTo>
                      <a:cubicBezTo>
                        <a:pt x="1991" y="250"/>
                        <a:pt x="1986" y="251"/>
                        <a:pt x="1984" y="255"/>
                      </a:cubicBezTo>
                      <a:cubicBezTo>
                        <a:pt x="1982" y="259"/>
                        <a:pt x="1984" y="264"/>
                        <a:pt x="1988" y="266"/>
                      </a:cubicBezTo>
                      <a:cubicBezTo>
                        <a:pt x="1991" y="268"/>
                        <a:pt x="1996" y="266"/>
                        <a:pt x="1998" y="262"/>
                      </a:cubicBezTo>
                      <a:cubicBezTo>
                        <a:pt x="2000" y="258"/>
                        <a:pt x="1998" y="254"/>
                        <a:pt x="1995" y="252"/>
                      </a:cubicBezTo>
                      <a:close/>
                      <a:moveTo>
                        <a:pt x="2002" y="230"/>
                      </a:moveTo>
                      <a:cubicBezTo>
                        <a:pt x="1997" y="227"/>
                        <a:pt x="1991" y="229"/>
                        <a:pt x="1988" y="234"/>
                      </a:cubicBezTo>
                      <a:cubicBezTo>
                        <a:pt x="1986" y="239"/>
                        <a:pt x="1988" y="245"/>
                        <a:pt x="1993" y="248"/>
                      </a:cubicBezTo>
                      <a:cubicBezTo>
                        <a:pt x="1998" y="250"/>
                        <a:pt x="2004" y="248"/>
                        <a:pt x="2007" y="243"/>
                      </a:cubicBezTo>
                      <a:cubicBezTo>
                        <a:pt x="2009" y="238"/>
                        <a:pt x="2007" y="232"/>
                        <a:pt x="2002" y="230"/>
                      </a:cubicBezTo>
                      <a:close/>
                      <a:moveTo>
                        <a:pt x="2078" y="210"/>
                      </a:moveTo>
                      <a:cubicBezTo>
                        <a:pt x="2074" y="208"/>
                        <a:pt x="2070" y="210"/>
                        <a:pt x="2068" y="213"/>
                      </a:cubicBezTo>
                      <a:cubicBezTo>
                        <a:pt x="2066" y="217"/>
                        <a:pt x="2067" y="221"/>
                        <a:pt x="2071" y="223"/>
                      </a:cubicBezTo>
                      <a:cubicBezTo>
                        <a:pt x="2075" y="225"/>
                        <a:pt x="2079" y="224"/>
                        <a:pt x="2081" y="220"/>
                      </a:cubicBezTo>
                      <a:cubicBezTo>
                        <a:pt x="2083" y="216"/>
                        <a:pt x="2081" y="212"/>
                        <a:pt x="2078" y="210"/>
                      </a:cubicBezTo>
                      <a:close/>
                      <a:moveTo>
                        <a:pt x="1731" y="670"/>
                      </a:moveTo>
                      <a:cubicBezTo>
                        <a:pt x="1736" y="676"/>
                        <a:pt x="1749" y="678"/>
                        <a:pt x="1752" y="669"/>
                      </a:cubicBezTo>
                      <a:cubicBezTo>
                        <a:pt x="1758" y="669"/>
                        <a:pt x="1764" y="673"/>
                        <a:pt x="1766" y="679"/>
                      </a:cubicBezTo>
                      <a:cubicBezTo>
                        <a:pt x="1769" y="689"/>
                        <a:pt x="1762" y="703"/>
                        <a:pt x="1752" y="706"/>
                      </a:cubicBezTo>
                      <a:cubicBezTo>
                        <a:pt x="1779" y="707"/>
                        <a:pt x="1790" y="667"/>
                        <a:pt x="1769" y="650"/>
                      </a:cubicBezTo>
                      <a:cubicBezTo>
                        <a:pt x="1757" y="640"/>
                        <a:pt x="1744" y="641"/>
                        <a:pt x="1736" y="647"/>
                      </a:cubicBezTo>
                      <a:cubicBezTo>
                        <a:pt x="1728" y="652"/>
                        <a:pt x="1725" y="663"/>
                        <a:pt x="1731" y="670"/>
                      </a:cubicBezTo>
                      <a:close/>
                      <a:moveTo>
                        <a:pt x="1695" y="620"/>
                      </a:moveTo>
                      <a:cubicBezTo>
                        <a:pt x="1718" y="617"/>
                        <a:pt x="1732" y="632"/>
                        <a:pt x="1743" y="635"/>
                      </a:cubicBezTo>
                      <a:cubicBezTo>
                        <a:pt x="1755" y="638"/>
                        <a:pt x="1759" y="624"/>
                        <a:pt x="1747" y="617"/>
                      </a:cubicBezTo>
                      <a:cubicBezTo>
                        <a:pt x="1733" y="610"/>
                        <a:pt x="1712" y="613"/>
                        <a:pt x="1695" y="620"/>
                      </a:cubicBezTo>
                      <a:close/>
                      <a:moveTo>
                        <a:pt x="1778" y="589"/>
                      </a:moveTo>
                      <a:cubicBezTo>
                        <a:pt x="1773" y="595"/>
                        <a:pt x="1774" y="605"/>
                        <a:pt x="1777" y="610"/>
                      </a:cubicBezTo>
                      <a:cubicBezTo>
                        <a:pt x="1771" y="615"/>
                        <a:pt x="1756" y="607"/>
                        <a:pt x="1759" y="595"/>
                      </a:cubicBezTo>
                      <a:cubicBezTo>
                        <a:pt x="1762" y="587"/>
                        <a:pt x="1772" y="583"/>
                        <a:pt x="1778" y="589"/>
                      </a:cubicBezTo>
                      <a:close/>
                      <a:moveTo>
                        <a:pt x="1812" y="599"/>
                      </a:moveTo>
                      <a:cubicBezTo>
                        <a:pt x="1808" y="596"/>
                        <a:pt x="1803" y="596"/>
                        <a:pt x="1800" y="600"/>
                      </a:cubicBezTo>
                      <a:cubicBezTo>
                        <a:pt x="1795" y="606"/>
                        <a:pt x="1802" y="614"/>
                        <a:pt x="1809" y="613"/>
                      </a:cubicBezTo>
                      <a:cubicBezTo>
                        <a:pt x="1815" y="611"/>
                        <a:pt x="1816" y="607"/>
                        <a:pt x="1824" y="609"/>
                      </a:cubicBezTo>
                      <a:cubicBezTo>
                        <a:pt x="1817" y="606"/>
                        <a:pt x="1817" y="602"/>
                        <a:pt x="1812" y="599"/>
                      </a:cubicBezTo>
                      <a:close/>
                      <a:moveTo>
                        <a:pt x="1749" y="549"/>
                      </a:moveTo>
                      <a:cubicBezTo>
                        <a:pt x="1760" y="532"/>
                        <a:pt x="1759" y="494"/>
                        <a:pt x="1738" y="491"/>
                      </a:cubicBezTo>
                      <a:cubicBezTo>
                        <a:pt x="1738" y="487"/>
                        <a:pt x="1744" y="484"/>
                        <a:pt x="1750" y="486"/>
                      </a:cubicBezTo>
                      <a:cubicBezTo>
                        <a:pt x="1756" y="488"/>
                        <a:pt x="1762" y="495"/>
                        <a:pt x="1760" y="504"/>
                      </a:cubicBezTo>
                      <a:cubicBezTo>
                        <a:pt x="1768" y="505"/>
                        <a:pt x="1768" y="531"/>
                        <a:pt x="1749" y="549"/>
                      </a:cubicBezTo>
                      <a:close/>
                      <a:moveTo>
                        <a:pt x="1687" y="834"/>
                      </a:moveTo>
                      <a:cubicBezTo>
                        <a:pt x="1698" y="830"/>
                        <a:pt x="1706" y="823"/>
                        <a:pt x="1710" y="812"/>
                      </a:cubicBezTo>
                      <a:cubicBezTo>
                        <a:pt x="1712" y="803"/>
                        <a:pt x="1710" y="794"/>
                        <a:pt x="1706" y="786"/>
                      </a:cubicBezTo>
                      <a:cubicBezTo>
                        <a:pt x="1704" y="782"/>
                        <a:pt x="1702" y="780"/>
                        <a:pt x="1698" y="778"/>
                      </a:cubicBezTo>
                      <a:cubicBezTo>
                        <a:pt x="1699" y="779"/>
                        <a:pt x="1700" y="779"/>
                        <a:pt x="1701" y="780"/>
                      </a:cubicBezTo>
                      <a:cubicBezTo>
                        <a:pt x="1705" y="787"/>
                        <a:pt x="1703" y="796"/>
                        <a:pt x="1696" y="801"/>
                      </a:cubicBezTo>
                      <a:cubicBezTo>
                        <a:pt x="1689" y="805"/>
                        <a:pt x="1680" y="803"/>
                        <a:pt x="1675" y="796"/>
                      </a:cubicBezTo>
                      <a:cubicBezTo>
                        <a:pt x="1669" y="786"/>
                        <a:pt x="1677" y="773"/>
                        <a:pt x="1688" y="773"/>
                      </a:cubicBezTo>
                      <a:cubicBezTo>
                        <a:pt x="1696" y="773"/>
                        <a:pt x="1704" y="778"/>
                        <a:pt x="1708" y="785"/>
                      </a:cubicBezTo>
                      <a:cubicBezTo>
                        <a:pt x="1713" y="793"/>
                        <a:pt x="1715" y="803"/>
                        <a:pt x="1713" y="812"/>
                      </a:cubicBezTo>
                      <a:cubicBezTo>
                        <a:pt x="1710" y="825"/>
                        <a:pt x="1701" y="834"/>
                        <a:pt x="1688" y="838"/>
                      </a:cubicBezTo>
                      <a:cubicBezTo>
                        <a:pt x="1678" y="841"/>
                        <a:pt x="1669" y="840"/>
                        <a:pt x="1660" y="837"/>
                      </a:cubicBezTo>
                      <a:cubicBezTo>
                        <a:pt x="1662" y="838"/>
                        <a:pt x="1663" y="840"/>
                        <a:pt x="1665" y="842"/>
                      </a:cubicBezTo>
                      <a:cubicBezTo>
                        <a:pt x="1672" y="850"/>
                        <a:pt x="1677" y="857"/>
                        <a:pt x="1682" y="865"/>
                      </a:cubicBezTo>
                      <a:cubicBezTo>
                        <a:pt x="1683" y="868"/>
                        <a:pt x="1684" y="870"/>
                        <a:pt x="1685" y="873"/>
                      </a:cubicBezTo>
                      <a:cubicBezTo>
                        <a:pt x="1687" y="877"/>
                        <a:pt x="1688" y="881"/>
                        <a:pt x="1689" y="885"/>
                      </a:cubicBezTo>
                      <a:cubicBezTo>
                        <a:pt x="1689" y="887"/>
                        <a:pt x="1692" y="901"/>
                        <a:pt x="1689" y="902"/>
                      </a:cubicBezTo>
                      <a:cubicBezTo>
                        <a:pt x="1688" y="901"/>
                        <a:pt x="1686" y="893"/>
                        <a:pt x="1686" y="892"/>
                      </a:cubicBezTo>
                      <a:cubicBezTo>
                        <a:pt x="1685" y="886"/>
                        <a:pt x="1683" y="880"/>
                        <a:pt x="1680" y="875"/>
                      </a:cubicBezTo>
                      <a:cubicBezTo>
                        <a:pt x="1679" y="872"/>
                        <a:pt x="1678" y="870"/>
                        <a:pt x="1677" y="868"/>
                      </a:cubicBezTo>
                      <a:cubicBezTo>
                        <a:pt x="1673" y="859"/>
                        <a:pt x="1669" y="852"/>
                        <a:pt x="1662" y="845"/>
                      </a:cubicBezTo>
                      <a:cubicBezTo>
                        <a:pt x="1662" y="845"/>
                        <a:pt x="1661" y="844"/>
                        <a:pt x="1660" y="843"/>
                      </a:cubicBezTo>
                      <a:cubicBezTo>
                        <a:pt x="1661" y="845"/>
                        <a:pt x="1663" y="848"/>
                        <a:pt x="1664" y="851"/>
                      </a:cubicBezTo>
                      <a:cubicBezTo>
                        <a:pt x="1667" y="859"/>
                        <a:pt x="1669" y="865"/>
                        <a:pt x="1670" y="874"/>
                      </a:cubicBezTo>
                      <a:cubicBezTo>
                        <a:pt x="1670" y="897"/>
                        <a:pt x="1652" y="908"/>
                        <a:pt x="1632" y="910"/>
                      </a:cubicBezTo>
                      <a:cubicBezTo>
                        <a:pt x="1615" y="911"/>
                        <a:pt x="1598" y="905"/>
                        <a:pt x="1588" y="891"/>
                      </a:cubicBezTo>
                      <a:cubicBezTo>
                        <a:pt x="1580" y="878"/>
                        <a:pt x="1581" y="865"/>
                        <a:pt x="1590" y="853"/>
                      </a:cubicBezTo>
                      <a:cubicBezTo>
                        <a:pt x="1595" y="848"/>
                        <a:pt x="1599" y="845"/>
                        <a:pt x="1606" y="843"/>
                      </a:cubicBezTo>
                      <a:cubicBezTo>
                        <a:pt x="1611" y="841"/>
                        <a:pt x="1616" y="842"/>
                        <a:pt x="1621" y="844"/>
                      </a:cubicBezTo>
                      <a:cubicBezTo>
                        <a:pt x="1627" y="847"/>
                        <a:pt x="1631" y="852"/>
                        <a:pt x="1632" y="859"/>
                      </a:cubicBezTo>
                      <a:cubicBezTo>
                        <a:pt x="1632" y="863"/>
                        <a:pt x="1631" y="866"/>
                        <a:pt x="1629" y="870"/>
                      </a:cubicBezTo>
                      <a:cubicBezTo>
                        <a:pt x="1625" y="873"/>
                        <a:pt x="1621" y="875"/>
                        <a:pt x="1617" y="874"/>
                      </a:cubicBezTo>
                      <a:cubicBezTo>
                        <a:pt x="1611" y="874"/>
                        <a:pt x="1607" y="871"/>
                        <a:pt x="1605" y="866"/>
                      </a:cubicBezTo>
                      <a:cubicBezTo>
                        <a:pt x="1603" y="861"/>
                        <a:pt x="1605" y="856"/>
                        <a:pt x="1610" y="853"/>
                      </a:cubicBezTo>
                      <a:cubicBezTo>
                        <a:pt x="1615" y="850"/>
                        <a:pt x="1622" y="851"/>
                        <a:pt x="1625" y="857"/>
                      </a:cubicBezTo>
                      <a:cubicBezTo>
                        <a:pt x="1629" y="862"/>
                        <a:pt x="1627" y="869"/>
                        <a:pt x="1622" y="872"/>
                      </a:cubicBezTo>
                      <a:cubicBezTo>
                        <a:pt x="1620" y="873"/>
                        <a:pt x="1617" y="874"/>
                        <a:pt x="1615" y="874"/>
                      </a:cubicBezTo>
                      <a:cubicBezTo>
                        <a:pt x="1616" y="874"/>
                        <a:pt x="1616" y="874"/>
                        <a:pt x="1617" y="874"/>
                      </a:cubicBezTo>
                      <a:cubicBezTo>
                        <a:pt x="1621" y="874"/>
                        <a:pt x="1625" y="873"/>
                        <a:pt x="1628" y="869"/>
                      </a:cubicBezTo>
                      <a:cubicBezTo>
                        <a:pt x="1631" y="866"/>
                        <a:pt x="1631" y="863"/>
                        <a:pt x="1631" y="859"/>
                      </a:cubicBezTo>
                      <a:cubicBezTo>
                        <a:pt x="1630" y="853"/>
                        <a:pt x="1626" y="848"/>
                        <a:pt x="1620" y="845"/>
                      </a:cubicBezTo>
                      <a:cubicBezTo>
                        <a:pt x="1615" y="843"/>
                        <a:pt x="1611" y="843"/>
                        <a:pt x="1606" y="844"/>
                      </a:cubicBezTo>
                      <a:cubicBezTo>
                        <a:pt x="1600" y="846"/>
                        <a:pt x="1596" y="849"/>
                        <a:pt x="1591" y="854"/>
                      </a:cubicBezTo>
                      <a:cubicBezTo>
                        <a:pt x="1583" y="865"/>
                        <a:pt x="1582" y="878"/>
                        <a:pt x="1590" y="889"/>
                      </a:cubicBezTo>
                      <a:cubicBezTo>
                        <a:pt x="1599" y="903"/>
                        <a:pt x="1618" y="908"/>
                        <a:pt x="1633" y="906"/>
                      </a:cubicBezTo>
                      <a:cubicBezTo>
                        <a:pt x="1650" y="904"/>
                        <a:pt x="1665" y="894"/>
                        <a:pt x="1665" y="874"/>
                      </a:cubicBezTo>
                      <a:cubicBezTo>
                        <a:pt x="1665" y="866"/>
                        <a:pt x="1663" y="860"/>
                        <a:pt x="1659" y="853"/>
                      </a:cubicBezTo>
                      <a:cubicBezTo>
                        <a:pt x="1657" y="848"/>
                        <a:pt x="1655" y="844"/>
                        <a:pt x="1652" y="840"/>
                      </a:cubicBezTo>
                      <a:cubicBezTo>
                        <a:pt x="1643" y="825"/>
                        <a:pt x="1630" y="815"/>
                        <a:pt x="1624" y="798"/>
                      </a:cubicBezTo>
                      <a:cubicBezTo>
                        <a:pt x="1617" y="782"/>
                        <a:pt x="1618" y="765"/>
                        <a:pt x="1626" y="747"/>
                      </a:cubicBezTo>
                      <a:cubicBezTo>
                        <a:pt x="1630" y="738"/>
                        <a:pt x="1635" y="732"/>
                        <a:pt x="1642" y="726"/>
                      </a:cubicBezTo>
                      <a:cubicBezTo>
                        <a:pt x="1645" y="723"/>
                        <a:pt x="1648" y="721"/>
                        <a:pt x="1651" y="719"/>
                      </a:cubicBezTo>
                      <a:cubicBezTo>
                        <a:pt x="1648" y="719"/>
                        <a:pt x="1645" y="719"/>
                        <a:pt x="1642" y="718"/>
                      </a:cubicBezTo>
                      <a:cubicBezTo>
                        <a:pt x="1631" y="714"/>
                        <a:pt x="1624" y="705"/>
                        <a:pt x="1623" y="694"/>
                      </a:cubicBezTo>
                      <a:cubicBezTo>
                        <a:pt x="1622" y="683"/>
                        <a:pt x="1626" y="672"/>
                        <a:pt x="1636" y="667"/>
                      </a:cubicBezTo>
                      <a:cubicBezTo>
                        <a:pt x="1644" y="663"/>
                        <a:pt x="1654" y="663"/>
                        <a:pt x="1660" y="669"/>
                      </a:cubicBezTo>
                      <a:cubicBezTo>
                        <a:pt x="1664" y="673"/>
                        <a:pt x="1666" y="677"/>
                        <a:pt x="1666" y="682"/>
                      </a:cubicBezTo>
                      <a:cubicBezTo>
                        <a:pt x="1666" y="685"/>
                        <a:pt x="1665" y="688"/>
                        <a:pt x="1663" y="691"/>
                      </a:cubicBezTo>
                      <a:cubicBezTo>
                        <a:pt x="1660" y="696"/>
                        <a:pt x="1655" y="697"/>
                        <a:pt x="1650" y="695"/>
                      </a:cubicBezTo>
                      <a:cubicBezTo>
                        <a:pt x="1644" y="692"/>
                        <a:pt x="1642" y="686"/>
                        <a:pt x="1645" y="681"/>
                      </a:cubicBezTo>
                      <a:cubicBezTo>
                        <a:pt x="1647" y="675"/>
                        <a:pt x="1653" y="673"/>
                        <a:pt x="1659" y="675"/>
                      </a:cubicBezTo>
                      <a:cubicBezTo>
                        <a:pt x="1663" y="677"/>
                        <a:pt x="1666" y="682"/>
                        <a:pt x="1665" y="687"/>
                      </a:cubicBezTo>
                      <a:cubicBezTo>
                        <a:pt x="1667" y="681"/>
                        <a:pt x="1665" y="674"/>
                        <a:pt x="1659" y="669"/>
                      </a:cubicBezTo>
                      <a:cubicBezTo>
                        <a:pt x="1653" y="664"/>
                        <a:pt x="1644" y="664"/>
                        <a:pt x="1636" y="668"/>
                      </a:cubicBezTo>
                      <a:cubicBezTo>
                        <a:pt x="1628" y="673"/>
                        <a:pt x="1624" y="683"/>
                        <a:pt x="1625" y="693"/>
                      </a:cubicBezTo>
                      <a:cubicBezTo>
                        <a:pt x="1625" y="699"/>
                        <a:pt x="1628" y="705"/>
                        <a:pt x="1632" y="709"/>
                      </a:cubicBezTo>
                      <a:cubicBezTo>
                        <a:pt x="1646" y="723"/>
                        <a:pt x="1664" y="709"/>
                        <a:pt x="1686" y="709"/>
                      </a:cubicBezTo>
                      <a:cubicBezTo>
                        <a:pt x="1709" y="708"/>
                        <a:pt x="1732" y="717"/>
                        <a:pt x="1749" y="730"/>
                      </a:cubicBezTo>
                      <a:cubicBezTo>
                        <a:pt x="1724" y="716"/>
                        <a:pt x="1695" y="706"/>
                        <a:pt x="1666" y="716"/>
                      </a:cubicBezTo>
                      <a:cubicBezTo>
                        <a:pt x="1658" y="719"/>
                        <a:pt x="1652" y="723"/>
                        <a:pt x="1645" y="729"/>
                      </a:cubicBezTo>
                      <a:cubicBezTo>
                        <a:pt x="1638" y="735"/>
                        <a:pt x="1634" y="741"/>
                        <a:pt x="1630" y="749"/>
                      </a:cubicBezTo>
                      <a:cubicBezTo>
                        <a:pt x="1619" y="774"/>
                        <a:pt x="1624" y="797"/>
                        <a:pt x="1640" y="815"/>
                      </a:cubicBezTo>
                      <a:cubicBezTo>
                        <a:pt x="1652" y="830"/>
                        <a:pt x="1667" y="839"/>
                        <a:pt x="1687" y="834"/>
                      </a:cubicBezTo>
                      <a:close/>
                      <a:moveTo>
                        <a:pt x="1715" y="1039"/>
                      </a:moveTo>
                      <a:cubicBezTo>
                        <a:pt x="1712" y="1038"/>
                        <a:pt x="1711" y="1035"/>
                        <a:pt x="1713" y="1032"/>
                      </a:cubicBezTo>
                      <a:cubicBezTo>
                        <a:pt x="1714" y="1030"/>
                        <a:pt x="1717" y="1029"/>
                        <a:pt x="1720" y="1030"/>
                      </a:cubicBezTo>
                      <a:cubicBezTo>
                        <a:pt x="1722" y="1031"/>
                        <a:pt x="1723" y="1034"/>
                        <a:pt x="1722" y="1037"/>
                      </a:cubicBezTo>
                      <a:cubicBezTo>
                        <a:pt x="1721" y="1039"/>
                        <a:pt x="1718" y="1040"/>
                        <a:pt x="1715" y="1039"/>
                      </a:cubicBezTo>
                      <a:close/>
                      <a:moveTo>
                        <a:pt x="1748" y="906"/>
                      </a:moveTo>
                      <a:cubicBezTo>
                        <a:pt x="1753" y="903"/>
                        <a:pt x="1756" y="897"/>
                        <a:pt x="1754" y="892"/>
                      </a:cubicBezTo>
                      <a:cubicBezTo>
                        <a:pt x="1752" y="890"/>
                        <a:pt x="1749" y="888"/>
                        <a:pt x="1746" y="888"/>
                      </a:cubicBezTo>
                      <a:cubicBezTo>
                        <a:pt x="1743" y="888"/>
                        <a:pt x="1740" y="891"/>
                        <a:pt x="1741" y="895"/>
                      </a:cubicBezTo>
                      <a:cubicBezTo>
                        <a:pt x="1741" y="897"/>
                        <a:pt x="1743" y="899"/>
                        <a:pt x="1746" y="899"/>
                      </a:cubicBezTo>
                      <a:cubicBezTo>
                        <a:pt x="1742" y="902"/>
                        <a:pt x="1735" y="895"/>
                        <a:pt x="1739" y="888"/>
                      </a:cubicBezTo>
                      <a:cubicBezTo>
                        <a:pt x="1741" y="885"/>
                        <a:pt x="1745" y="883"/>
                        <a:pt x="1750" y="885"/>
                      </a:cubicBezTo>
                      <a:cubicBezTo>
                        <a:pt x="1757" y="887"/>
                        <a:pt x="1759" y="895"/>
                        <a:pt x="1757" y="901"/>
                      </a:cubicBezTo>
                      <a:cubicBezTo>
                        <a:pt x="1755" y="907"/>
                        <a:pt x="1748" y="911"/>
                        <a:pt x="1742" y="911"/>
                      </a:cubicBezTo>
                      <a:cubicBezTo>
                        <a:pt x="1761" y="912"/>
                        <a:pt x="1785" y="894"/>
                        <a:pt x="1793" y="882"/>
                      </a:cubicBezTo>
                      <a:cubicBezTo>
                        <a:pt x="1793" y="883"/>
                        <a:pt x="1794" y="885"/>
                        <a:pt x="1795" y="885"/>
                      </a:cubicBezTo>
                      <a:cubicBezTo>
                        <a:pt x="1782" y="903"/>
                        <a:pt x="1755" y="917"/>
                        <a:pt x="1738" y="913"/>
                      </a:cubicBezTo>
                      <a:cubicBezTo>
                        <a:pt x="1757" y="931"/>
                        <a:pt x="1765" y="947"/>
                        <a:pt x="1779" y="956"/>
                      </a:cubicBezTo>
                      <a:cubicBezTo>
                        <a:pt x="1786" y="961"/>
                        <a:pt x="1794" y="964"/>
                        <a:pt x="1802" y="962"/>
                      </a:cubicBezTo>
                      <a:cubicBezTo>
                        <a:pt x="1802" y="964"/>
                        <a:pt x="1805" y="965"/>
                        <a:pt x="1807" y="965"/>
                      </a:cubicBezTo>
                      <a:cubicBezTo>
                        <a:pt x="1798" y="970"/>
                        <a:pt x="1785" y="966"/>
                        <a:pt x="1775" y="958"/>
                      </a:cubicBezTo>
                      <a:cubicBezTo>
                        <a:pt x="1774" y="957"/>
                        <a:pt x="1774" y="957"/>
                        <a:pt x="1773" y="956"/>
                      </a:cubicBezTo>
                      <a:cubicBezTo>
                        <a:pt x="1780" y="970"/>
                        <a:pt x="1797" y="982"/>
                        <a:pt x="1814" y="986"/>
                      </a:cubicBezTo>
                      <a:cubicBezTo>
                        <a:pt x="1821" y="988"/>
                        <a:pt x="1830" y="990"/>
                        <a:pt x="1836" y="986"/>
                      </a:cubicBezTo>
                      <a:cubicBezTo>
                        <a:pt x="1840" y="984"/>
                        <a:pt x="1844" y="979"/>
                        <a:pt x="1841" y="974"/>
                      </a:cubicBezTo>
                      <a:cubicBezTo>
                        <a:pt x="1841" y="973"/>
                        <a:pt x="1839" y="972"/>
                        <a:pt x="1837" y="972"/>
                      </a:cubicBezTo>
                      <a:cubicBezTo>
                        <a:pt x="1836" y="973"/>
                        <a:pt x="1835" y="974"/>
                        <a:pt x="1835" y="975"/>
                      </a:cubicBezTo>
                      <a:cubicBezTo>
                        <a:pt x="1835" y="977"/>
                        <a:pt x="1835" y="978"/>
                        <a:pt x="1836" y="978"/>
                      </a:cubicBezTo>
                      <a:cubicBezTo>
                        <a:pt x="1837" y="979"/>
                        <a:pt x="1839" y="978"/>
                        <a:pt x="1839" y="977"/>
                      </a:cubicBezTo>
                      <a:cubicBezTo>
                        <a:pt x="1839" y="976"/>
                        <a:pt x="1839" y="975"/>
                        <a:pt x="1839" y="975"/>
                      </a:cubicBezTo>
                      <a:cubicBezTo>
                        <a:pt x="1840" y="975"/>
                        <a:pt x="1840" y="976"/>
                        <a:pt x="1841" y="977"/>
                      </a:cubicBezTo>
                      <a:cubicBezTo>
                        <a:pt x="1841" y="978"/>
                        <a:pt x="1840" y="980"/>
                        <a:pt x="1838" y="980"/>
                      </a:cubicBezTo>
                      <a:cubicBezTo>
                        <a:pt x="1835" y="981"/>
                        <a:pt x="1833" y="980"/>
                        <a:pt x="1832" y="977"/>
                      </a:cubicBezTo>
                      <a:cubicBezTo>
                        <a:pt x="1831" y="975"/>
                        <a:pt x="1831" y="973"/>
                        <a:pt x="1832" y="971"/>
                      </a:cubicBezTo>
                      <a:cubicBezTo>
                        <a:pt x="1834" y="970"/>
                        <a:pt x="1835" y="969"/>
                        <a:pt x="1837" y="969"/>
                      </a:cubicBezTo>
                      <a:cubicBezTo>
                        <a:pt x="1840" y="968"/>
                        <a:pt x="1842" y="970"/>
                        <a:pt x="1844" y="972"/>
                      </a:cubicBezTo>
                      <a:cubicBezTo>
                        <a:pt x="1846" y="977"/>
                        <a:pt x="1844" y="982"/>
                        <a:pt x="1840" y="985"/>
                      </a:cubicBezTo>
                      <a:cubicBezTo>
                        <a:pt x="1838" y="987"/>
                        <a:pt x="1836" y="988"/>
                        <a:pt x="1833" y="989"/>
                      </a:cubicBezTo>
                      <a:cubicBezTo>
                        <a:pt x="1844" y="988"/>
                        <a:pt x="1851" y="981"/>
                        <a:pt x="1855" y="973"/>
                      </a:cubicBezTo>
                      <a:cubicBezTo>
                        <a:pt x="1858" y="967"/>
                        <a:pt x="1859" y="961"/>
                        <a:pt x="1856" y="956"/>
                      </a:cubicBezTo>
                      <a:cubicBezTo>
                        <a:pt x="1856" y="956"/>
                        <a:pt x="1856" y="956"/>
                        <a:pt x="1856" y="956"/>
                      </a:cubicBezTo>
                      <a:cubicBezTo>
                        <a:pt x="1858" y="961"/>
                        <a:pt x="1854" y="967"/>
                        <a:pt x="1846" y="964"/>
                      </a:cubicBezTo>
                      <a:cubicBezTo>
                        <a:pt x="1840" y="963"/>
                        <a:pt x="1835" y="952"/>
                        <a:pt x="1822" y="959"/>
                      </a:cubicBezTo>
                      <a:cubicBezTo>
                        <a:pt x="1825" y="953"/>
                        <a:pt x="1831" y="948"/>
                        <a:pt x="1837" y="947"/>
                      </a:cubicBezTo>
                      <a:cubicBezTo>
                        <a:pt x="1843" y="945"/>
                        <a:pt x="1851" y="946"/>
                        <a:pt x="1855" y="951"/>
                      </a:cubicBezTo>
                      <a:cubicBezTo>
                        <a:pt x="1861" y="958"/>
                        <a:pt x="1860" y="967"/>
                        <a:pt x="1857" y="974"/>
                      </a:cubicBezTo>
                      <a:cubicBezTo>
                        <a:pt x="1852" y="984"/>
                        <a:pt x="1841" y="990"/>
                        <a:pt x="1830" y="991"/>
                      </a:cubicBezTo>
                      <a:cubicBezTo>
                        <a:pt x="1820" y="991"/>
                        <a:pt x="1805" y="986"/>
                        <a:pt x="1795" y="980"/>
                      </a:cubicBezTo>
                      <a:cubicBezTo>
                        <a:pt x="1787" y="976"/>
                        <a:pt x="1778" y="968"/>
                        <a:pt x="1773" y="960"/>
                      </a:cubicBezTo>
                      <a:cubicBezTo>
                        <a:pt x="1775" y="966"/>
                        <a:pt x="1776" y="971"/>
                        <a:pt x="1776" y="977"/>
                      </a:cubicBezTo>
                      <a:cubicBezTo>
                        <a:pt x="1777" y="991"/>
                        <a:pt x="1774" y="1000"/>
                        <a:pt x="1766" y="1011"/>
                      </a:cubicBezTo>
                      <a:cubicBezTo>
                        <a:pt x="1764" y="1015"/>
                        <a:pt x="1761" y="1018"/>
                        <a:pt x="1758" y="1021"/>
                      </a:cubicBezTo>
                      <a:cubicBezTo>
                        <a:pt x="1758" y="1020"/>
                        <a:pt x="1757" y="1019"/>
                        <a:pt x="1756" y="1018"/>
                      </a:cubicBezTo>
                      <a:cubicBezTo>
                        <a:pt x="1759" y="1016"/>
                        <a:pt x="1761" y="1013"/>
                        <a:pt x="1763" y="1009"/>
                      </a:cubicBezTo>
                      <a:cubicBezTo>
                        <a:pt x="1770" y="999"/>
                        <a:pt x="1772" y="990"/>
                        <a:pt x="1772" y="977"/>
                      </a:cubicBezTo>
                      <a:cubicBezTo>
                        <a:pt x="1771" y="961"/>
                        <a:pt x="1764" y="948"/>
                        <a:pt x="1754" y="936"/>
                      </a:cubicBezTo>
                      <a:cubicBezTo>
                        <a:pt x="1756" y="940"/>
                        <a:pt x="1757" y="944"/>
                        <a:pt x="1757" y="948"/>
                      </a:cubicBezTo>
                      <a:cubicBezTo>
                        <a:pt x="1757" y="948"/>
                        <a:pt x="1757" y="948"/>
                        <a:pt x="1757" y="948"/>
                      </a:cubicBezTo>
                      <a:cubicBezTo>
                        <a:pt x="1759" y="957"/>
                        <a:pt x="1758" y="965"/>
                        <a:pt x="1753" y="973"/>
                      </a:cubicBezTo>
                      <a:cubicBezTo>
                        <a:pt x="1756" y="964"/>
                        <a:pt x="1756" y="958"/>
                        <a:pt x="1755" y="949"/>
                      </a:cubicBezTo>
                      <a:cubicBezTo>
                        <a:pt x="1755" y="949"/>
                        <a:pt x="1755" y="949"/>
                        <a:pt x="1755" y="949"/>
                      </a:cubicBezTo>
                      <a:cubicBezTo>
                        <a:pt x="1751" y="931"/>
                        <a:pt x="1748" y="928"/>
                        <a:pt x="1735" y="916"/>
                      </a:cubicBezTo>
                      <a:cubicBezTo>
                        <a:pt x="1715" y="898"/>
                        <a:pt x="1693" y="880"/>
                        <a:pt x="1684" y="857"/>
                      </a:cubicBezTo>
                      <a:cubicBezTo>
                        <a:pt x="1692" y="871"/>
                        <a:pt x="1730" y="917"/>
                        <a:pt x="1748" y="906"/>
                      </a:cubicBezTo>
                      <a:close/>
                      <a:moveTo>
                        <a:pt x="1754" y="960"/>
                      </a:moveTo>
                      <a:cubicBezTo>
                        <a:pt x="1742" y="959"/>
                        <a:pt x="1741" y="976"/>
                        <a:pt x="1740" y="981"/>
                      </a:cubicBezTo>
                      <a:cubicBezTo>
                        <a:pt x="1739" y="986"/>
                        <a:pt x="1737" y="989"/>
                        <a:pt x="1734" y="991"/>
                      </a:cubicBezTo>
                      <a:cubicBezTo>
                        <a:pt x="1739" y="991"/>
                        <a:pt x="1751" y="987"/>
                        <a:pt x="1756" y="983"/>
                      </a:cubicBezTo>
                      <a:cubicBezTo>
                        <a:pt x="1762" y="978"/>
                        <a:pt x="1765" y="970"/>
                        <a:pt x="1758" y="962"/>
                      </a:cubicBezTo>
                      <a:cubicBezTo>
                        <a:pt x="1758" y="967"/>
                        <a:pt x="1755" y="973"/>
                        <a:pt x="1751" y="976"/>
                      </a:cubicBezTo>
                      <a:cubicBezTo>
                        <a:pt x="1753" y="973"/>
                        <a:pt x="1755" y="966"/>
                        <a:pt x="1754" y="960"/>
                      </a:cubicBezTo>
                      <a:close/>
                      <a:moveTo>
                        <a:pt x="1823" y="930"/>
                      </a:moveTo>
                      <a:cubicBezTo>
                        <a:pt x="1825" y="932"/>
                        <a:pt x="1829" y="932"/>
                        <a:pt x="1831" y="929"/>
                      </a:cubicBezTo>
                      <a:cubicBezTo>
                        <a:pt x="1833" y="927"/>
                        <a:pt x="1833" y="923"/>
                        <a:pt x="1831" y="921"/>
                      </a:cubicBezTo>
                      <a:cubicBezTo>
                        <a:pt x="1828" y="919"/>
                        <a:pt x="1825" y="919"/>
                        <a:pt x="1823" y="921"/>
                      </a:cubicBezTo>
                      <a:cubicBezTo>
                        <a:pt x="1821" y="924"/>
                        <a:pt x="1821" y="927"/>
                        <a:pt x="1823" y="930"/>
                      </a:cubicBezTo>
                      <a:close/>
                      <a:moveTo>
                        <a:pt x="1816" y="945"/>
                      </a:moveTo>
                      <a:cubicBezTo>
                        <a:pt x="1819" y="948"/>
                        <a:pt x="1823" y="948"/>
                        <a:pt x="1826" y="945"/>
                      </a:cubicBezTo>
                      <a:cubicBezTo>
                        <a:pt x="1829" y="942"/>
                        <a:pt x="1828" y="937"/>
                        <a:pt x="1826" y="935"/>
                      </a:cubicBezTo>
                      <a:cubicBezTo>
                        <a:pt x="1823" y="932"/>
                        <a:pt x="1818" y="932"/>
                        <a:pt x="1816" y="935"/>
                      </a:cubicBezTo>
                      <a:cubicBezTo>
                        <a:pt x="1813" y="938"/>
                        <a:pt x="1813" y="942"/>
                        <a:pt x="1816" y="945"/>
                      </a:cubicBezTo>
                      <a:close/>
                      <a:moveTo>
                        <a:pt x="1803" y="963"/>
                      </a:moveTo>
                      <a:cubicBezTo>
                        <a:pt x="1807" y="966"/>
                        <a:pt x="1813" y="966"/>
                        <a:pt x="1817" y="962"/>
                      </a:cubicBezTo>
                      <a:cubicBezTo>
                        <a:pt x="1820" y="959"/>
                        <a:pt x="1820" y="953"/>
                        <a:pt x="1816" y="949"/>
                      </a:cubicBezTo>
                      <a:cubicBezTo>
                        <a:pt x="1813" y="946"/>
                        <a:pt x="1807" y="946"/>
                        <a:pt x="1803" y="949"/>
                      </a:cubicBezTo>
                      <a:cubicBezTo>
                        <a:pt x="1799" y="953"/>
                        <a:pt x="1800" y="959"/>
                        <a:pt x="1803" y="963"/>
                      </a:cubicBezTo>
                      <a:close/>
                      <a:moveTo>
                        <a:pt x="1744" y="1037"/>
                      </a:moveTo>
                      <a:cubicBezTo>
                        <a:pt x="1739" y="1034"/>
                        <a:pt x="1736" y="1028"/>
                        <a:pt x="1739" y="1023"/>
                      </a:cubicBezTo>
                      <a:cubicBezTo>
                        <a:pt x="1741" y="1018"/>
                        <a:pt x="1747" y="1016"/>
                        <a:pt x="1753" y="1018"/>
                      </a:cubicBezTo>
                      <a:cubicBezTo>
                        <a:pt x="1758" y="1021"/>
                        <a:pt x="1760" y="1027"/>
                        <a:pt x="1757" y="1032"/>
                      </a:cubicBezTo>
                      <a:cubicBezTo>
                        <a:pt x="1755" y="1037"/>
                        <a:pt x="1749" y="1039"/>
                        <a:pt x="1744" y="1037"/>
                      </a:cubicBezTo>
                      <a:close/>
                      <a:moveTo>
                        <a:pt x="1728" y="1042"/>
                      </a:moveTo>
                      <a:cubicBezTo>
                        <a:pt x="1725" y="1040"/>
                        <a:pt x="1723" y="1036"/>
                        <a:pt x="1725" y="1033"/>
                      </a:cubicBezTo>
                      <a:cubicBezTo>
                        <a:pt x="1726" y="1029"/>
                        <a:pt x="1730" y="1028"/>
                        <a:pt x="1734" y="1030"/>
                      </a:cubicBezTo>
                      <a:cubicBezTo>
                        <a:pt x="1737" y="1031"/>
                        <a:pt x="1738" y="1035"/>
                        <a:pt x="1737" y="1038"/>
                      </a:cubicBezTo>
                      <a:cubicBezTo>
                        <a:pt x="1735" y="1042"/>
                        <a:pt x="1731" y="1043"/>
                        <a:pt x="1728" y="1042"/>
                      </a:cubicBezTo>
                      <a:close/>
                      <a:moveTo>
                        <a:pt x="1606" y="916"/>
                      </a:moveTo>
                      <a:cubicBezTo>
                        <a:pt x="1597" y="904"/>
                        <a:pt x="1585" y="894"/>
                        <a:pt x="1572" y="891"/>
                      </a:cubicBezTo>
                      <a:cubicBezTo>
                        <a:pt x="1559" y="888"/>
                        <a:pt x="1544" y="891"/>
                        <a:pt x="1536" y="902"/>
                      </a:cubicBezTo>
                      <a:cubicBezTo>
                        <a:pt x="1531" y="909"/>
                        <a:pt x="1528" y="917"/>
                        <a:pt x="1528" y="925"/>
                      </a:cubicBezTo>
                      <a:cubicBezTo>
                        <a:pt x="1528" y="934"/>
                        <a:pt x="1529" y="941"/>
                        <a:pt x="1533" y="949"/>
                      </a:cubicBezTo>
                      <a:cubicBezTo>
                        <a:pt x="1538" y="956"/>
                        <a:pt x="1542" y="962"/>
                        <a:pt x="1549" y="967"/>
                      </a:cubicBezTo>
                      <a:cubicBezTo>
                        <a:pt x="1552" y="969"/>
                        <a:pt x="1555" y="971"/>
                        <a:pt x="1558" y="973"/>
                      </a:cubicBezTo>
                      <a:cubicBezTo>
                        <a:pt x="1567" y="978"/>
                        <a:pt x="1575" y="981"/>
                        <a:pt x="1586" y="982"/>
                      </a:cubicBezTo>
                      <a:cubicBezTo>
                        <a:pt x="1600" y="984"/>
                        <a:pt x="1612" y="982"/>
                        <a:pt x="1626" y="976"/>
                      </a:cubicBezTo>
                      <a:cubicBezTo>
                        <a:pt x="1626" y="976"/>
                        <a:pt x="1627" y="975"/>
                        <a:pt x="1628" y="975"/>
                      </a:cubicBezTo>
                      <a:cubicBezTo>
                        <a:pt x="1623" y="984"/>
                        <a:pt x="1620" y="994"/>
                        <a:pt x="1620" y="1005"/>
                      </a:cubicBezTo>
                      <a:cubicBezTo>
                        <a:pt x="1620" y="1017"/>
                        <a:pt x="1624" y="1030"/>
                        <a:pt x="1634" y="1038"/>
                      </a:cubicBezTo>
                      <a:cubicBezTo>
                        <a:pt x="1637" y="1042"/>
                        <a:pt x="1642" y="1044"/>
                        <a:pt x="1648" y="1046"/>
                      </a:cubicBezTo>
                      <a:cubicBezTo>
                        <a:pt x="1643" y="1043"/>
                        <a:pt x="1638" y="1040"/>
                        <a:pt x="1635" y="1037"/>
                      </a:cubicBezTo>
                      <a:cubicBezTo>
                        <a:pt x="1627" y="1028"/>
                        <a:pt x="1623" y="1017"/>
                        <a:pt x="1624" y="1005"/>
                      </a:cubicBezTo>
                      <a:cubicBezTo>
                        <a:pt x="1624" y="996"/>
                        <a:pt x="1626" y="989"/>
                        <a:pt x="1630" y="982"/>
                      </a:cubicBezTo>
                      <a:cubicBezTo>
                        <a:pt x="1637" y="969"/>
                        <a:pt x="1646" y="961"/>
                        <a:pt x="1654" y="949"/>
                      </a:cubicBezTo>
                      <a:cubicBezTo>
                        <a:pt x="1655" y="948"/>
                        <a:pt x="1655" y="948"/>
                        <a:pt x="1655" y="948"/>
                      </a:cubicBezTo>
                      <a:cubicBezTo>
                        <a:pt x="1659" y="941"/>
                        <a:pt x="1662" y="934"/>
                        <a:pt x="1665" y="927"/>
                      </a:cubicBezTo>
                      <a:cubicBezTo>
                        <a:pt x="1666" y="925"/>
                        <a:pt x="1671" y="906"/>
                        <a:pt x="1669" y="905"/>
                      </a:cubicBezTo>
                      <a:cubicBezTo>
                        <a:pt x="1667" y="905"/>
                        <a:pt x="1664" y="917"/>
                        <a:pt x="1663" y="919"/>
                      </a:cubicBezTo>
                      <a:cubicBezTo>
                        <a:pt x="1660" y="928"/>
                        <a:pt x="1656" y="937"/>
                        <a:pt x="1651" y="945"/>
                      </a:cubicBezTo>
                      <a:cubicBezTo>
                        <a:pt x="1650" y="946"/>
                        <a:pt x="1650" y="946"/>
                        <a:pt x="1650" y="946"/>
                      </a:cubicBezTo>
                      <a:cubicBezTo>
                        <a:pt x="1643" y="958"/>
                        <a:pt x="1636" y="966"/>
                        <a:pt x="1624" y="972"/>
                      </a:cubicBezTo>
                      <a:cubicBezTo>
                        <a:pt x="1609" y="979"/>
                        <a:pt x="1592" y="982"/>
                        <a:pt x="1577" y="975"/>
                      </a:cubicBezTo>
                      <a:cubicBezTo>
                        <a:pt x="1569" y="971"/>
                        <a:pt x="1560" y="959"/>
                        <a:pt x="1565" y="950"/>
                      </a:cubicBezTo>
                      <a:cubicBezTo>
                        <a:pt x="1566" y="947"/>
                        <a:pt x="1570" y="945"/>
                        <a:pt x="1573" y="945"/>
                      </a:cubicBezTo>
                      <a:cubicBezTo>
                        <a:pt x="1577" y="946"/>
                        <a:pt x="1579" y="948"/>
                        <a:pt x="1579" y="952"/>
                      </a:cubicBezTo>
                      <a:cubicBezTo>
                        <a:pt x="1579" y="954"/>
                        <a:pt x="1578" y="956"/>
                        <a:pt x="1577" y="957"/>
                      </a:cubicBezTo>
                      <a:cubicBezTo>
                        <a:pt x="1574" y="959"/>
                        <a:pt x="1571" y="958"/>
                        <a:pt x="1570" y="955"/>
                      </a:cubicBezTo>
                      <a:cubicBezTo>
                        <a:pt x="1569" y="954"/>
                        <a:pt x="1570" y="952"/>
                        <a:pt x="1571" y="951"/>
                      </a:cubicBezTo>
                      <a:cubicBezTo>
                        <a:pt x="1569" y="951"/>
                        <a:pt x="1567" y="953"/>
                        <a:pt x="1567" y="955"/>
                      </a:cubicBezTo>
                      <a:cubicBezTo>
                        <a:pt x="1567" y="958"/>
                        <a:pt x="1569" y="961"/>
                        <a:pt x="1573" y="962"/>
                      </a:cubicBezTo>
                      <a:cubicBezTo>
                        <a:pt x="1578" y="964"/>
                        <a:pt x="1584" y="960"/>
                        <a:pt x="1586" y="955"/>
                      </a:cubicBezTo>
                      <a:cubicBezTo>
                        <a:pt x="1587" y="951"/>
                        <a:pt x="1586" y="946"/>
                        <a:pt x="1584" y="943"/>
                      </a:cubicBezTo>
                      <a:cubicBezTo>
                        <a:pt x="1581" y="939"/>
                        <a:pt x="1578" y="938"/>
                        <a:pt x="1573" y="937"/>
                      </a:cubicBezTo>
                      <a:cubicBezTo>
                        <a:pt x="1568" y="937"/>
                        <a:pt x="1562" y="940"/>
                        <a:pt x="1560" y="945"/>
                      </a:cubicBezTo>
                      <a:cubicBezTo>
                        <a:pt x="1555" y="957"/>
                        <a:pt x="1562" y="969"/>
                        <a:pt x="1573" y="975"/>
                      </a:cubicBezTo>
                      <a:cubicBezTo>
                        <a:pt x="1576" y="976"/>
                        <a:pt x="1580" y="978"/>
                        <a:pt x="1584" y="978"/>
                      </a:cubicBezTo>
                      <a:cubicBezTo>
                        <a:pt x="1571" y="977"/>
                        <a:pt x="1561" y="973"/>
                        <a:pt x="1551" y="965"/>
                      </a:cubicBezTo>
                      <a:cubicBezTo>
                        <a:pt x="1544" y="960"/>
                        <a:pt x="1539" y="955"/>
                        <a:pt x="1535" y="948"/>
                      </a:cubicBezTo>
                      <a:cubicBezTo>
                        <a:pt x="1531" y="940"/>
                        <a:pt x="1529" y="933"/>
                        <a:pt x="1529" y="925"/>
                      </a:cubicBezTo>
                      <a:cubicBezTo>
                        <a:pt x="1529" y="920"/>
                        <a:pt x="1530" y="916"/>
                        <a:pt x="1532" y="912"/>
                      </a:cubicBezTo>
                      <a:cubicBezTo>
                        <a:pt x="1532" y="912"/>
                        <a:pt x="1532" y="912"/>
                        <a:pt x="1532" y="912"/>
                      </a:cubicBezTo>
                      <a:cubicBezTo>
                        <a:pt x="1530" y="924"/>
                        <a:pt x="1539" y="936"/>
                        <a:pt x="1555" y="929"/>
                      </a:cubicBezTo>
                      <a:cubicBezTo>
                        <a:pt x="1566" y="925"/>
                        <a:pt x="1578" y="902"/>
                        <a:pt x="1606" y="916"/>
                      </a:cubicBezTo>
                      <a:close/>
                      <a:moveTo>
                        <a:pt x="1635" y="1035"/>
                      </a:moveTo>
                      <a:cubicBezTo>
                        <a:pt x="1645" y="1023"/>
                        <a:pt x="1660" y="1038"/>
                        <a:pt x="1666" y="1042"/>
                      </a:cubicBezTo>
                      <a:cubicBezTo>
                        <a:pt x="1670" y="1045"/>
                        <a:pt x="1674" y="1046"/>
                        <a:pt x="1679" y="1045"/>
                      </a:cubicBezTo>
                      <a:cubicBezTo>
                        <a:pt x="1675" y="1049"/>
                        <a:pt x="1661" y="1056"/>
                        <a:pt x="1654" y="1057"/>
                      </a:cubicBezTo>
                      <a:cubicBezTo>
                        <a:pt x="1643" y="1058"/>
                        <a:pt x="1634" y="1052"/>
                        <a:pt x="1633" y="1040"/>
                      </a:cubicBezTo>
                      <a:cubicBezTo>
                        <a:pt x="1637" y="1044"/>
                        <a:pt x="1645" y="1047"/>
                        <a:pt x="1651" y="1046"/>
                      </a:cubicBezTo>
                      <a:cubicBezTo>
                        <a:pt x="1648" y="1045"/>
                        <a:pt x="1640" y="1041"/>
                        <a:pt x="1635" y="1035"/>
                      </a:cubicBezTo>
                      <a:close/>
                      <a:moveTo>
                        <a:pt x="1750" y="753"/>
                      </a:moveTo>
                      <a:cubicBezTo>
                        <a:pt x="1763" y="770"/>
                        <a:pt x="1767" y="783"/>
                        <a:pt x="1777" y="801"/>
                      </a:cubicBezTo>
                      <a:cubicBezTo>
                        <a:pt x="1782" y="809"/>
                        <a:pt x="1787" y="816"/>
                        <a:pt x="1797" y="819"/>
                      </a:cubicBezTo>
                      <a:cubicBezTo>
                        <a:pt x="1805" y="822"/>
                        <a:pt x="1814" y="820"/>
                        <a:pt x="1820" y="814"/>
                      </a:cubicBezTo>
                      <a:cubicBezTo>
                        <a:pt x="1825" y="809"/>
                        <a:pt x="1827" y="802"/>
                        <a:pt x="1825" y="795"/>
                      </a:cubicBezTo>
                      <a:cubicBezTo>
                        <a:pt x="1823" y="790"/>
                        <a:pt x="1820" y="787"/>
                        <a:pt x="1815" y="785"/>
                      </a:cubicBezTo>
                      <a:cubicBezTo>
                        <a:pt x="1810" y="783"/>
                        <a:pt x="1802" y="785"/>
                        <a:pt x="1800" y="792"/>
                      </a:cubicBezTo>
                      <a:cubicBezTo>
                        <a:pt x="1799" y="796"/>
                        <a:pt x="1801" y="800"/>
                        <a:pt x="1805" y="802"/>
                      </a:cubicBezTo>
                      <a:cubicBezTo>
                        <a:pt x="1809" y="804"/>
                        <a:pt x="1814" y="802"/>
                        <a:pt x="1816" y="798"/>
                      </a:cubicBezTo>
                      <a:cubicBezTo>
                        <a:pt x="1818" y="794"/>
                        <a:pt x="1816" y="788"/>
                        <a:pt x="1812" y="786"/>
                      </a:cubicBezTo>
                      <a:cubicBezTo>
                        <a:pt x="1811" y="786"/>
                        <a:pt x="1810" y="786"/>
                        <a:pt x="1809" y="786"/>
                      </a:cubicBezTo>
                      <a:cubicBezTo>
                        <a:pt x="1811" y="786"/>
                        <a:pt x="1813" y="786"/>
                        <a:pt x="1815" y="787"/>
                      </a:cubicBezTo>
                      <a:cubicBezTo>
                        <a:pt x="1819" y="789"/>
                        <a:pt x="1821" y="791"/>
                        <a:pt x="1823" y="795"/>
                      </a:cubicBezTo>
                      <a:cubicBezTo>
                        <a:pt x="1824" y="801"/>
                        <a:pt x="1822" y="808"/>
                        <a:pt x="1818" y="812"/>
                      </a:cubicBezTo>
                      <a:cubicBezTo>
                        <a:pt x="1812" y="817"/>
                        <a:pt x="1805" y="818"/>
                        <a:pt x="1798" y="816"/>
                      </a:cubicBezTo>
                      <a:cubicBezTo>
                        <a:pt x="1790" y="812"/>
                        <a:pt x="1785" y="806"/>
                        <a:pt x="1781" y="798"/>
                      </a:cubicBezTo>
                      <a:cubicBezTo>
                        <a:pt x="1771" y="780"/>
                        <a:pt x="1768" y="767"/>
                        <a:pt x="1754" y="750"/>
                      </a:cubicBezTo>
                      <a:cubicBezTo>
                        <a:pt x="1742" y="735"/>
                        <a:pt x="1726" y="724"/>
                        <a:pt x="1706" y="719"/>
                      </a:cubicBezTo>
                      <a:cubicBezTo>
                        <a:pt x="1688" y="716"/>
                        <a:pt x="1671" y="721"/>
                        <a:pt x="1660" y="736"/>
                      </a:cubicBezTo>
                      <a:cubicBezTo>
                        <a:pt x="1650" y="750"/>
                        <a:pt x="1648" y="769"/>
                        <a:pt x="1657" y="783"/>
                      </a:cubicBezTo>
                      <a:cubicBezTo>
                        <a:pt x="1657" y="783"/>
                        <a:pt x="1657" y="783"/>
                        <a:pt x="1657" y="783"/>
                      </a:cubicBezTo>
                      <a:cubicBezTo>
                        <a:pt x="1657" y="775"/>
                        <a:pt x="1661" y="765"/>
                        <a:pt x="1669" y="760"/>
                      </a:cubicBezTo>
                      <a:cubicBezTo>
                        <a:pt x="1683" y="750"/>
                        <a:pt x="1698" y="754"/>
                        <a:pt x="1708" y="767"/>
                      </a:cubicBezTo>
                      <a:cubicBezTo>
                        <a:pt x="1727" y="791"/>
                        <a:pt x="1756" y="770"/>
                        <a:pt x="1736" y="743"/>
                      </a:cubicBezTo>
                      <a:cubicBezTo>
                        <a:pt x="1726" y="730"/>
                        <a:pt x="1708" y="726"/>
                        <a:pt x="1695" y="728"/>
                      </a:cubicBezTo>
                      <a:cubicBezTo>
                        <a:pt x="1669" y="733"/>
                        <a:pt x="1646" y="760"/>
                        <a:pt x="1657" y="783"/>
                      </a:cubicBezTo>
                      <a:cubicBezTo>
                        <a:pt x="1650" y="769"/>
                        <a:pt x="1652" y="751"/>
                        <a:pt x="1662" y="737"/>
                      </a:cubicBezTo>
                      <a:cubicBezTo>
                        <a:pt x="1673" y="724"/>
                        <a:pt x="1688" y="720"/>
                        <a:pt x="1705" y="724"/>
                      </a:cubicBezTo>
                      <a:cubicBezTo>
                        <a:pt x="1723" y="728"/>
                        <a:pt x="1738" y="739"/>
                        <a:pt x="1750" y="753"/>
                      </a:cubicBezTo>
                      <a:close/>
                      <a:moveTo>
                        <a:pt x="1670" y="895"/>
                      </a:moveTo>
                      <a:cubicBezTo>
                        <a:pt x="1648" y="922"/>
                        <a:pt x="1619" y="922"/>
                        <a:pt x="1605" y="931"/>
                      </a:cubicBezTo>
                      <a:cubicBezTo>
                        <a:pt x="1590" y="941"/>
                        <a:pt x="1601" y="959"/>
                        <a:pt x="1620" y="952"/>
                      </a:cubicBezTo>
                      <a:cubicBezTo>
                        <a:pt x="1641" y="945"/>
                        <a:pt x="1660" y="920"/>
                        <a:pt x="1670" y="895"/>
                      </a:cubicBezTo>
                      <a:close/>
                      <a:moveTo>
                        <a:pt x="1681" y="854"/>
                      </a:moveTo>
                      <a:cubicBezTo>
                        <a:pt x="1694" y="864"/>
                        <a:pt x="1710" y="868"/>
                        <a:pt x="1725" y="865"/>
                      </a:cubicBezTo>
                      <a:cubicBezTo>
                        <a:pt x="1738" y="862"/>
                        <a:pt x="1750" y="853"/>
                        <a:pt x="1751" y="840"/>
                      </a:cubicBezTo>
                      <a:cubicBezTo>
                        <a:pt x="1757" y="841"/>
                        <a:pt x="1761" y="849"/>
                        <a:pt x="1758" y="857"/>
                      </a:cubicBezTo>
                      <a:cubicBezTo>
                        <a:pt x="1755" y="865"/>
                        <a:pt x="1744" y="873"/>
                        <a:pt x="1733" y="870"/>
                      </a:cubicBezTo>
                      <a:cubicBezTo>
                        <a:pt x="1730" y="881"/>
                        <a:pt x="1698" y="878"/>
                        <a:pt x="1681" y="854"/>
                      </a:cubicBezTo>
                      <a:close/>
                      <a:moveTo>
                        <a:pt x="1639" y="722"/>
                      </a:moveTo>
                      <a:cubicBezTo>
                        <a:pt x="1629" y="726"/>
                        <a:pt x="1616" y="736"/>
                        <a:pt x="1610" y="744"/>
                      </a:cubicBezTo>
                      <a:cubicBezTo>
                        <a:pt x="1603" y="755"/>
                        <a:pt x="1599" y="773"/>
                        <a:pt x="1607" y="784"/>
                      </a:cubicBezTo>
                      <a:cubicBezTo>
                        <a:pt x="1596" y="792"/>
                        <a:pt x="1593" y="804"/>
                        <a:pt x="1591" y="816"/>
                      </a:cubicBezTo>
                      <a:cubicBezTo>
                        <a:pt x="1588" y="832"/>
                        <a:pt x="1582" y="849"/>
                        <a:pt x="1568" y="851"/>
                      </a:cubicBezTo>
                      <a:cubicBezTo>
                        <a:pt x="1585" y="857"/>
                        <a:pt x="1603" y="843"/>
                        <a:pt x="1611" y="830"/>
                      </a:cubicBezTo>
                      <a:cubicBezTo>
                        <a:pt x="1621" y="811"/>
                        <a:pt x="1618" y="797"/>
                        <a:pt x="1617" y="774"/>
                      </a:cubicBezTo>
                      <a:cubicBezTo>
                        <a:pt x="1616" y="761"/>
                        <a:pt x="1625" y="734"/>
                        <a:pt x="1639" y="722"/>
                      </a:cubicBezTo>
                      <a:close/>
                      <a:moveTo>
                        <a:pt x="1677" y="844"/>
                      </a:moveTo>
                      <a:cubicBezTo>
                        <a:pt x="1685" y="855"/>
                        <a:pt x="1706" y="845"/>
                        <a:pt x="1715" y="835"/>
                      </a:cubicBezTo>
                      <a:cubicBezTo>
                        <a:pt x="1726" y="824"/>
                        <a:pt x="1735" y="808"/>
                        <a:pt x="1753" y="807"/>
                      </a:cubicBezTo>
                      <a:cubicBezTo>
                        <a:pt x="1762" y="807"/>
                        <a:pt x="1772" y="811"/>
                        <a:pt x="1776" y="820"/>
                      </a:cubicBezTo>
                      <a:cubicBezTo>
                        <a:pt x="1778" y="825"/>
                        <a:pt x="1778" y="831"/>
                        <a:pt x="1773" y="835"/>
                      </a:cubicBezTo>
                      <a:cubicBezTo>
                        <a:pt x="1774" y="830"/>
                        <a:pt x="1771" y="823"/>
                        <a:pt x="1765" y="821"/>
                      </a:cubicBezTo>
                      <a:cubicBezTo>
                        <a:pt x="1759" y="818"/>
                        <a:pt x="1752" y="822"/>
                        <a:pt x="1748" y="828"/>
                      </a:cubicBezTo>
                      <a:cubicBezTo>
                        <a:pt x="1740" y="839"/>
                        <a:pt x="1734" y="851"/>
                        <a:pt x="1722" y="858"/>
                      </a:cubicBezTo>
                      <a:cubicBezTo>
                        <a:pt x="1707" y="866"/>
                        <a:pt x="1686" y="863"/>
                        <a:pt x="1677" y="844"/>
                      </a:cubicBezTo>
                      <a:close/>
                      <a:moveTo>
                        <a:pt x="1683" y="981"/>
                      </a:moveTo>
                      <a:cubicBezTo>
                        <a:pt x="1674" y="995"/>
                        <a:pt x="1675" y="1020"/>
                        <a:pt x="1685" y="1034"/>
                      </a:cubicBezTo>
                      <a:cubicBezTo>
                        <a:pt x="1695" y="1048"/>
                        <a:pt x="1710" y="1044"/>
                        <a:pt x="1703" y="1026"/>
                      </a:cubicBezTo>
                      <a:cubicBezTo>
                        <a:pt x="1697" y="1013"/>
                        <a:pt x="1680" y="996"/>
                        <a:pt x="1683" y="981"/>
                      </a:cubicBezTo>
                      <a:close/>
                      <a:moveTo>
                        <a:pt x="1696" y="961"/>
                      </a:moveTo>
                      <a:cubicBezTo>
                        <a:pt x="1698" y="958"/>
                        <a:pt x="1699" y="955"/>
                        <a:pt x="1698" y="952"/>
                      </a:cubicBezTo>
                      <a:cubicBezTo>
                        <a:pt x="1697" y="948"/>
                        <a:pt x="1694" y="944"/>
                        <a:pt x="1689" y="944"/>
                      </a:cubicBezTo>
                      <a:cubicBezTo>
                        <a:pt x="1683" y="943"/>
                        <a:pt x="1679" y="947"/>
                        <a:pt x="1677" y="951"/>
                      </a:cubicBezTo>
                      <a:cubicBezTo>
                        <a:pt x="1675" y="959"/>
                        <a:pt x="1681" y="962"/>
                        <a:pt x="1683" y="966"/>
                      </a:cubicBezTo>
                      <a:cubicBezTo>
                        <a:pt x="1686" y="972"/>
                        <a:pt x="1683" y="978"/>
                        <a:pt x="1676" y="983"/>
                      </a:cubicBezTo>
                      <a:cubicBezTo>
                        <a:pt x="1670" y="988"/>
                        <a:pt x="1661" y="989"/>
                        <a:pt x="1653" y="983"/>
                      </a:cubicBezTo>
                      <a:cubicBezTo>
                        <a:pt x="1649" y="980"/>
                        <a:pt x="1647" y="975"/>
                        <a:pt x="1650" y="971"/>
                      </a:cubicBezTo>
                      <a:cubicBezTo>
                        <a:pt x="1652" y="976"/>
                        <a:pt x="1659" y="978"/>
                        <a:pt x="1663" y="972"/>
                      </a:cubicBezTo>
                      <a:cubicBezTo>
                        <a:pt x="1665" y="969"/>
                        <a:pt x="1666" y="961"/>
                        <a:pt x="1666" y="952"/>
                      </a:cubicBezTo>
                      <a:cubicBezTo>
                        <a:pt x="1667" y="944"/>
                        <a:pt x="1670" y="936"/>
                        <a:pt x="1674" y="931"/>
                      </a:cubicBezTo>
                      <a:cubicBezTo>
                        <a:pt x="1684" y="920"/>
                        <a:pt x="1702" y="922"/>
                        <a:pt x="1710" y="933"/>
                      </a:cubicBezTo>
                      <a:cubicBezTo>
                        <a:pt x="1715" y="939"/>
                        <a:pt x="1715" y="947"/>
                        <a:pt x="1714" y="954"/>
                      </a:cubicBezTo>
                      <a:cubicBezTo>
                        <a:pt x="1713" y="962"/>
                        <a:pt x="1706" y="980"/>
                        <a:pt x="1710" y="989"/>
                      </a:cubicBezTo>
                      <a:cubicBezTo>
                        <a:pt x="1713" y="995"/>
                        <a:pt x="1720" y="996"/>
                        <a:pt x="1723" y="993"/>
                      </a:cubicBezTo>
                      <a:cubicBezTo>
                        <a:pt x="1725" y="998"/>
                        <a:pt x="1719" y="1004"/>
                        <a:pt x="1712" y="1005"/>
                      </a:cubicBezTo>
                      <a:cubicBezTo>
                        <a:pt x="1700" y="1006"/>
                        <a:pt x="1688" y="994"/>
                        <a:pt x="1688" y="978"/>
                      </a:cubicBezTo>
                      <a:cubicBezTo>
                        <a:pt x="1689" y="973"/>
                        <a:pt x="1692" y="968"/>
                        <a:pt x="1696" y="961"/>
                      </a:cubicBezTo>
                      <a:close/>
                      <a:moveTo>
                        <a:pt x="1695" y="959"/>
                      </a:moveTo>
                      <a:cubicBezTo>
                        <a:pt x="1697" y="955"/>
                        <a:pt x="1697" y="949"/>
                        <a:pt x="1692" y="947"/>
                      </a:cubicBezTo>
                      <a:cubicBezTo>
                        <a:pt x="1684" y="942"/>
                        <a:pt x="1677" y="951"/>
                        <a:pt x="1680" y="958"/>
                      </a:cubicBezTo>
                      <a:cubicBezTo>
                        <a:pt x="1682" y="963"/>
                        <a:pt x="1686" y="965"/>
                        <a:pt x="1686" y="973"/>
                      </a:cubicBezTo>
                      <a:cubicBezTo>
                        <a:pt x="1688" y="965"/>
                        <a:pt x="1692" y="965"/>
                        <a:pt x="1695" y="959"/>
                      </a:cubicBezTo>
                      <a:close/>
                      <a:moveTo>
                        <a:pt x="1700" y="922"/>
                      </a:moveTo>
                      <a:cubicBezTo>
                        <a:pt x="1694" y="918"/>
                        <a:pt x="1683" y="920"/>
                        <a:pt x="1679" y="924"/>
                      </a:cubicBezTo>
                      <a:cubicBezTo>
                        <a:pt x="1672" y="919"/>
                        <a:pt x="1678" y="902"/>
                        <a:pt x="1691" y="904"/>
                      </a:cubicBezTo>
                      <a:cubicBezTo>
                        <a:pt x="1699" y="905"/>
                        <a:pt x="1705" y="915"/>
                        <a:pt x="1700" y="922"/>
                      </a:cubicBezTo>
                      <a:close/>
                      <a:moveTo>
                        <a:pt x="1471" y="787"/>
                      </a:moveTo>
                      <a:cubicBezTo>
                        <a:pt x="1496" y="790"/>
                        <a:pt x="1506" y="767"/>
                        <a:pt x="1509" y="755"/>
                      </a:cubicBezTo>
                      <a:cubicBezTo>
                        <a:pt x="1513" y="741"/>
                        <a:pt x="1513" y="725"/>
                        <a:pt x="1527" y="716"/>
                      </a:cubicBezTo>
                      <a:cubicBezTo>
                        <a:pt x="1534" y="712"/>
                        <a:pt x="1543" y="712"/>
                        <a:pt x="1550" y="717"/>
                      </a:cubicBezTo>
                      <a:cubicBezTo>
                        <a:pt x="1554" y="720"/>
                        <a:pt x="1556" y="725"/>
                        <a:pt x="1554" y="730"/>
                      </a:cubicBezTo>
                      <a:cubicBezTo>
                        <a:pt x="1553" y="726"/>
                        <a:pt x="1548" y="721"/>
                        <a:pt x="1542" y="722"/>
                      </a:cubicBezTo>
                      <a:cubicBezTo>
                        <a:pt x="1537" y="723"/>
                        <a:pt x="1533" y="728"/>
                        <a:pt x="1532" y="735"/>
                      </a:cubicBezTo>
                      <a:cubicBezTo>
                        <a:pt x="1530" y="750"/>
                        <a:pt x="1525" y="766"/>
                        <a:pt x="1517" y="777"/>
                      </a:cubicBezTo>
                      <a:cubicBezTo>
                        <a:pt x="1507" y="788"/>
                        <a:pt x="1488" y="796"/>
                        <a:pt x="1471" y="787"/>
                      </a:cubicBezTo>
                      <a:close/>
                      <a:moveTo>
                        <a:pt x="1560" y="558"/>
                      </a:moveTo>
                      <a:cubicBezTo>
                        <a:pt x="1561" y="555"/>
                        <a:pt x="1562" y="553"/>
                        <a:pt x="1564" y="552"/>
                      </a:cubicBezTo>
                      <a:cubicBezTo>
                        <a:pt x="1567" y="551"/>
                        <a:pt x="1570" y="551"/>
                        <a:pt x="1573" y="553"/>
                      </a:cubicBezTo>
                      <a:cubicBezTo>
                        <a:pt x="1577" y="556"/>
                        <a:pt x="1577" y="560"/>
                        <a:pt x="1575" y="563"/>
                      </a:cubicBezTo>
                      <a:cubicBezTo>
                        <a:pt x="1572" y="569"/>
                        <a:pt x="1567" y="566"/>
                        <a:pt x="1564" y="568"/>
                      </a:cubicBezTo>
                      <a:cubicBezTo>
                        <a:pt x="1560" y="569"/>
                        <a:pt x="1557" y="574"/>
                        <a:pt x="1558" y="579"/>
                      </a:cubicBezTo>
                      <a:cubicBezTo>
                        <a:pt x="1559" y="586"/>
                        <a:pt x="1563" y="591"/>
                        <a:pt x="1569" y="592"/>
                      </a:cubicBezTo>
                      <a:cubicBezTo>
                        <a:pt x="1573" y="593"/>
                        <a:pt x="1577" y="592"/>
                        <a:pt x="1578" y="588"/>
                      </a:cubicBezTo>
                      <a:cubicBezTo>
                        <a:pt x="1574" y="589"/>
                        <a:pt x="1569" y="587"/>
                        <a:pt x="1571" y="581"/>
                      </a:cubicBezTo>
                      <a:cubicBezTo>
                        <a:pt x="1571" y="579"/>
                        <a:pt x="1576" y="574"/>
                        <a:pt x="1580" y="570"/>
                      </a:cubicBezTo>
                      <a:cubicBezTo>
                        <a:pt x="1584" y="565"/>
                        <a:pt x="1587" y="560"/>
                        <a:pt x="1588" y="555"/>
                      </a:cubicBezTo>
                      <a:cubicBezTo>
                        <a:pt x="1589" y="544"/>
                        <a:pt x="1579" y="535"/>
                        <a:pt x="1569" y="536"/>
                      </a:cubicBezTo>
                      <a:cubicBezTo>
                        <a:pt x="1563" y="537"/>
                        <a:pt x="1559" y="540"/>
                        <a:pt x="1555" y="544"/>
                      </a:cubicBezTo>
                      <a:cubicBezTo>
                        <a:pt x="1551" y="548"/>
                        <a:pt x="1545" y="562"/>
                        <a:pt x="1538" y="564"/>
                      </a:cubicBezTo>
                      <a:cubicBezTo>
                        <a:pt x="1533" y="565"/>
                        <a:pt x="1529" y="562"/>
                        <a:pt x="1529" y="559"/>
                      </a:cubicBezTo>
                      <a:cubicBezTo>
                        <a:pt x="1525" y="560"/>
                        <a:pt x="1525" y="567"/>
                        <a:pt x="1528" y="571"/>
                      </a:cubicBezTo>
                      <a:cubicBezTo>
                        <a:pt x="1533" y="578"/>
                        <a:pt x="1546" y="579"/>
                        <a:pt x="1555" y="571"/>
                      </a:cubicBezTo>
                      <a:cubicBezTo>
                        <a:pt x="1558" y="568"/>
                        <a:pt x="1559" y="563"/>
                        <a:pt x="1560" y="558"/>
                      </a:cubicBezTo>
                      <a:close/>
                      <a:moveTo>
                        <a:pt x="1707" y="502"/>
                      </a:moveTo>
                      <a:cubicBezTo>
                        <a:pt x="1699" y="517"/>
                        <a:pt x="1705" y="530"/>
                        <a:pt x="1705" y="536"/>
                      </a:cubicBezTo>
                      <a:cubicBezTo>
                        <a:pt x="1705" y="543"/>
                        <a:pt x="1697" y="543"/>
                        <a:pt x="1696" y="536"/>
                      </a:cubicBezTo>
                      <a:cubicBezTo>
                        <a:pt x="1694" y="528"/>
                        <a:pt x="1697" y="512"/>
                        <a:pt x="1707" y="502"/>
                      </a:cubicBezTo>
                      <a:close/>
                      <a:moveTo>
                        <a:pt x="1692" y="567"/>
                      </a:moveTo>
                      <a:cubicBezTo>
                        <a:pt x="1691" y="566"/>
                        <a:pt x="1691" y="564"/>
                        <a:pt x="1691" y="563"/>
                      </a:cubicBezTo>
                      <a:cubicBezTo>
                        <a:pt x="1691" y="561"/>
                        <a:pt x="1692" y="559"/>
                        <a:pt x="1694" y="559"/>
                      </a:cubicBezTo>
                      <a:cubicBezTo>
                        <a:pt x="1696" y="558"/>
                        <a:pt x="1699" y="559"/>
                        <a:pt x="1700" y="561"/>
                      </a:cubicBezTo>
                      <a:cubicBezTo>
                        <a:pt x="1701" y="564"/>
                        <a:pt x="1699" y="565"/>
                        <a:pt x="1699" y="568"/>
                      </a:cubicBezTo>
                      <a:cubicBezTo>
                        <a:pt x="1698" y="570"/>
                        <a:pt x="1700" y="573"/>
                        <a:pt x="1703" y="574"/>
                      </a:cubicBezTo>
                      <a:cubicBezTo>
                        <a:pt x="1707" y="575"/>
                        <a:pt x="1710" y="575"/>
                        <a:pt x="1713" y="572"/>
                      </a:cubicBezTo>
                      <a:cubicBezTo>
                        <a:pt x="1714" y="570"/>
                        <a:pt x="1715" y="568"/>
                        <a:pt x="1713" y="566"/>
                      </a:cubicBezTo>
                      <a:cubicBezTo>
                        <a:pt x="1713" y="568"/>
                        <a:pt x="1710" y="570"/>
                        <a:pt x="1708" y="568"/>
                      </a:cubicBezTo>
                      <a:cubicBezTo>
                        <a:pt x="1706" y="567"/>
                        <a:pt x="1705" y="563"/>
                        <a:pt x="1704" y="560"/>
                      </a:cubicBezTo>
                      <a:cubicBezTo>
                        <a:pt x="1703" y="556"/>
                        <a:pt x="1701" y="553"/>
                        <a:pt x="1699" y="552"/>
                      </a:cubicBezTo>
                      <a:cubicBezTo>
                        <a:pt x="1693" y="548"/>
                        <a:pt x="1686" y="551"/>
                        <a:pt x="1684" y="556"/>
                      </a:cubicBezTo>
                      <a:cubicBezTo>
                        <a:pt x="1682" y="559"/>
                        <a:pt x="1683" y="563"/>
                        <a:pt x="1684" y="565"/>
                      </a:cubicBezTo>
                      <a:cubicBezTo>
                        <a:pt x="1685" y="569"/>
                        <a:pt x="1690" y="576"/>
                        <a:pt x="1689" y="580"/>
                      </a:cubicBezTo>
                      <a:cubicBezTo>
                        <a:pt x="1689" y="583"/>
                        <a:pt x="1686" y="584"/>
                        <a:pt x="1684" y="583"/>
                      </a:cubicBezTo>
                      <a:cubicBezTo>
                        <a:pt x="1684" y="585"/>
                        <a:pt x="1687" y="587"/>
                        <a:pt x="1690" y="587"/>
                      </a:cubicBezTo>
                      <a:cubicBezTo>
                        <a:pt x="1695" y="586"/>
                        <a:pt x="1699" y="580"/>
                        <a:pt x="1698" y="573"/>
                      </a:cubicBezTo>
                      <a:cubicBezTo>
                        <a:pt x="1697" y="571"/>
                        <a:pt x="1695" y="569"/>
                        <a:pt x="1692" y="567"/>
                      </a:cubicBezTo>
                      <a:close/>
                      <a:moveTo>
                        <a:pt x="1693" y="566"/>
                      </a:moveTo>
                      <a:cubicBezTo>
                        <a:pt x="1691" y="564"/>
                        <a:pt x="1691" y="562"/>
                        <a:pt x="1693" y="560"/>
                      </a:cubicBezTo>
                      <a:cubicBezTo>
                        <a:pt x="1696" y="558"/>
                        <a:pt x="1700" y="561"/>
                        <a:pt x="1699" y="564"/>
                      </a:cubicBezTo>
                      <a:cubicBezTo>
                        <a:pt x="1699" y="566"/>
                        <a:pt x="1697" y="567"/>
                        <a:pt x="1698" y="571"/>
                      </a:cubicBezTo>
                      <a:cubicBezTo>
                        <a:pt x="1696" y="567"/>
                        <a:pt x="1695" y="568"/>
                        <a:pt x="1693" y="566"/>
                      </a:cubicBezTo>
                      <a:close/>
                      <a:moveTo>
                        <a:pt x="1687" y="551"/>
                      </a:moveTo>
                      <a:cubicBezTo>
                        <a:pt x="1689" y="548"/>
                        <a:pt x="1694" y="548"/>
                        <a:pt x="1696" y="549"/>
                      </a:cubicBezTo>
                      <a:cubicBezTo>
                        <a:pt x="1699" y="546"/>
                        <a:pt x="1694" y="540"/>
                        <a:pt x="1689" y="542"/>
                      </a:cubicBezTo>
                      <a:cubicBezTo>
                        <a:pt x="1685" y="543"/>
                        <a:pt x="1684" y="548"/>
                        <a:pt x="1687" y="551"/>
                      </a:cubicBezTo>
                      <a:close/>
                      <a:moveTo>
                        <a:pt x="1689" y="541"/>
                      </a:moveTo>
                      <a:cubicBezTo>
                        <a:pt x="1689" y="540"/>
                        <a:pt x="1690" y="540"/>
                        <a:pt x="1691" y="540"/>
                      </a:cubicBezTo>
                      <a:cubicBezTo>
                        <a:pt x="1689" y="533"/>
                        <a:pt x="1690" y="524"/>
                        <a:pt x="1694" y="516"/>
                      </a:cubicBezTo>
                      <a:cubicBezTo>
                        <a:pt x="1700" y="502"/>
                        <a:pt x="1713" y="499"/>
                        <a:pt x="1725" y="480"/>
                      </a:cubicBezTo>
                      <a:cubicBezTo>
                        <a:pt x="1730" y="471"/>
                        <a:pt x="1732" y="463"/>
                        <a:pt x="1733" y="456"/>
                      </a:cubicBezTo>
                      <a:cubicBezTo>
                        <a:pt x="1735" y="441"/>
                        <a:pt x="1730" y="423"/>
                        <a:pt x="1736" y="408"/>
                      </a:cubicBezTo>
                      <a:cubicBezTo>
                        <a:pt x="1735" y="415"/>
                        <a:pt x="1741" y="422"/>
                        <a:pt x="1750" y="417"/>
                      </a:cubicBezTo>
                      <a:cubicBezTo>
                        <a:pt x="1756" y="413"/>
                        <a:pt x="1760" y="400"/>
                        <a:pt x="1777" y="405"/>
                      </a:cubicBezTo>
                      <a:cubicBezTo>
                        <a:pt x="1770" y="398"/>
                        <a:pt x="1762" y="394"/>
                        <a:pt x="1754" y="394"/>
                      </a:cubicBezTo>
                      <a:cubicBezTo>
                        <a:pt x="1748" y="394"/>
                        <a:pt x="1744" y="396"/>
                        <a:pt x="1740" y="400"/>
                      </a:cubicBezTo>
                      <a:cubicBezTo>
                        <a:pt x="1722" y="417"/>
                        <a:pt x="1738" y="448"/>
                        <a:pt x="1728" y="466"/>
                      </a:cubicBezTo>
                      <a:cubicBezTo>
                        <a:pt x="1728" y="465"/>
                        <a:pt x="1729" y="464"/>
                        <a:pt x="1729" y="463"/>
                      </a:cubicBezTo>
                      <a:cubicBezTo>
                        <a:pt x="1736" y="445"/>
                        <a:pt x="1723" y="425"/>
                        <a:pt x="1704" y="421"/>
                      </a:cubicBezTo>
                      <a:cubicBezTo>
                        <a:pt x="1695" y="419"/>
                        <a:pt x="1685" y="421"/>
                        <a:pt x="1676" y="428"/>
                      </a:cubicBezTo>
                      <a:cubicBezTo>
                        <a:pt x="1667" y="436"/>
                        <a:pt x="1663" y="447"/>
                        <a:pt x="1665" y="458"/>
                      </a:cubicBezTo>
                      <a:cubicBezTo>
                        <a:pt x="1667" y="470"/>
                        <a:pt x="1675" y="480"/>
                        <a:pt x="1688" y="481"/>
                      </a:cubicBezTo>
                      <a:cubicBezTo>
                        <a:pt x="1695" y="481"/>
                        <a:pt x="1702" y="477"/>
                        <a:pt x="1705" y="470"/>
                      </a:cubicBezTo>
                      <a:cubicBezTo>
                        <a:pt x="1710" y="460"/>
                        <a:pt x="1706" y="452"/>
                        <a:pt x="1699" y="448"/>
                      </a:cubicBezTo>
                      <a:cubicBezTo>
                        <a:pt x="1692" y="443"/>
                        <a:pt x="1682" y="445"/>
                        <a:pt x="1678" y="455"/>
                      </a:cubicBezTo>
                      <a:cubicBezTo>
                        <a:pt x="1683" y="445"/>
                        <a:pt x="1692" y="444"/>
                        <a:pt x="1699" y="450"/>
                      </a:cubicBezTo>
                      <a:cubicBezTo>
                        <a:pt x="1704" y="454"/>
                        <a:pt x="1707" y="461"/>
                        <a:pt x="1703" y="469"/>
                      </a:cubicBezTo>
                      <a:cubicBezTo>
                        <a:pt x="1700" y="474"/>
                        <a:pt x="1694" y="478"/>
                        <a:pt x="1688" y="478"/>
                      </a:cubicBezTo>
                      <a:cubicBezTo>
                        <a:pt x="1677" y="477"/>
                        <a:pt x="1670" y="468"/>
                        <a:pt x="1668" y="458"/>
                      </a:cubicBezTo>
                      <a:cubicBezTo>
                        <a:pt x="1666" y="447"/>
                        <a:pt x="1671" y="438"/>
                        <a:pt x="1678" y="430"/>
                      </a:cubicBezTo>
                      <a:cubicBezTo>
                        <a:pt x="1687" y="423"/>
                        <a:pt x="1696" y="422"/>
                        <a:pt x="1705" y="424"/>
                      </a:cubicBezTo>
                      <a:cubicBezTo>
                        <a:pt x="1722" y="429"/>
                        <a:pt x="1733" y="446"/>
                        <a:pt x="1727" y="463"/>
                      </a:cubicBezTo>
                      <a:cubicBezTo>
                        <a:pt x="1723" y="476"/>
                        <a:pt x="1713" y="483"/>
                        <a:pt x="1700" y="486"/>
                      </a:cubicBezTo>
                      <a:cubicBezTo>
                        <a:pt x="1678" y="490"/>
                        <a:pt x="1654" y="481"/>
                        <a:pt x="1644" y="466"/>
                      </a:cubicBezTo>
                      <a:cubicBezTo>
                        <a:pt x="1639" y="458"/>
                        <a:pt x="1638" y="447"/>
                        <a:pt x="1648" y="442"/>
                      </a:cubicBezTo>
                      <a:cubicBezTo>
                        <a:pt x="1654" y="440"/>
                        <a:pt x="1659" y="442"/>
                        <a:pt x="1662" y="448"/>
                      </a:cubicBezTo>
                      <a:cubicBezTo>
                        <a:pt x="1665" y="439"/>
                        <a:pt x="1652" y="429"/>
                        <a:pt x="1640" y="433"/>
                      </a:cubicBezTo>
                      <a:cubicBezTo>
                        <a:pt x="1627" y="436"/>
                        <a:pt x="1621" y="445"/>
                        <a:pt x="1620" y="454"/>
                      </a:cubicBezTo>
                      <a:cubicBezTo>
                        <a:pt x="1619" y="468"/>
                        <a:pt x="1628" y="483"/>
                        <a:pt x="1644" y="489"/>
                      </a:cubicBezTo>
                      <a:cubicBezTo>
                        <a:pt x="1660" y="496"/>
                        <a:pt x="1679" y="496"/>
                        <a:pt x="1696" y="490"/>
                      </a:cubicBezTo>
                      <a:cubicBezTo>
                        <a:pt x="1694" y="491"/>
                        <a:pt x="1692" y="492"/>
                        <a:pt x="1690" y="493"/>
                      </a:cubicBezTo>
                      <a:cubicBezTo>
                        <a:pt x="1661" y="502"/>
                        <a:pt x="1632" y="496"/>
                        <a:pt x="1611" y="474"/>
                      </a:cubicBezTo>
                      <a:cubicBezTo>
                        <a:pt x="1595" y="458"/>
                        <a:pt x="1590" y="437"/>
                        <a:pt x="1598" y="416"/>
                      </a:cubicBezTo>
                      <a:cubicBezTo>
                        <a:pt x="1603" y="403"/>
                        <a:pt x="1611" y="392"/>
                        <a:pt x="1621" y="384"/>
                      </a:cubicBezTo>
                      <a:cubicBezTo>
                        <a:pt x="1632" y="376"/>
                        <a:pt x="1644" y="369"/>
                        <a:pt x="1658" y="367"/>
                      </a:cubicBezTo>
                      <a:cubicBezTo>
                        <a:pt x="1665" y="366"/>
                        <a:pt x="1670" y="366"/>
                        <a:pt x="1677" y="367"/>
                      </a:cubicBezTo>
                      <a:cubicBezTo>
                        <a:pt x="1689" y="370"/>
                        <a:pt x="1700" y="377"/>
                        <a:pt x="1706" y="388"/>
                      </a:cubicBezTo>
                      <a:cubicBezTo>
                        <a:pt x="1711" y="396"/>
                        <a:pt x="1711" y="405"/>
                        <a:pt x="1707" y="414"/>
                      </a:cubicBezTo>
                      <a:cubicBezTo>
                        <a:pt x="1720" y="413"/>
                        <a:pt x="1729" y="387"/>
                        <a:pt x="1708" y="377"/>
                      </a:cubicBezTo>
                      <a:cubicBezTo>
                        <a:pt x="1709" y="363"/>
                        <a:pt x="1685" y="360"/>
                        <a:pt x="1670" y="362"/>
                      </a:cubicBezTo>
                      <a:cubicBezTo>
                        <a:pt x="1689" y="358"/>
                        <a:pt x="1717" y="364"/>
                        <a:pt x="1730" y="368"/>
                      </a:cubicBezTo>
                      <a:cubicBezTo>
                        <a:pt x="1730" y="367"/>
                        <a:pt x="1730" y="366"/>
                        <a:pt x="1731" y="365"/>
                      </a:cubicBezTo>
                      <a:cubicBezTo>
                        <a:pt x="1725" y="364"/>
                        <a:pt x="1719" y="362"/>
                        <a:pt x="1711" y="360"/>
                      </a:cubicBezTo>
                      <a:cubicBezTo>
                        <a:pt x="1721" y="358"/>
                        <a:pt x="1730" y="350"/>
                        <a:pt x="1734" y="339"/>
                      </a:cubicBezTo>
                      <a:cubicBezTo>
                        <a:pt x="1739" y="320"/>
                        <a:pt x="1728" y="297"/>
                        <a:pt x="1740" y="275"/>
                      </a:cubicBezTo>
                      <a:cubicBezTo>
                        <a:pt x="1723" y="290"/>
                        <a:pt x="1724" y="315"/>
                        <a:pt x="1720" y="328"/>
                      </a:cubicBezTo>
                      <a:cubicBezTo>
                        <a:pt x="1713" y="355"/>
                        <a:pt x="1700" y="356"/>
                        <a:pt x="1680" y="358"/>
                      </a:cubicBezTo>
                      <a:cubicBezTo>
                        <a:pt x="1683" y="357"/>
                        <a:pt x="1686" y="355"/>
                        <a:pt x="1689" y="354"/>
                      </a:cubicBezTo>
                      <a:cubicBezTo>
                        <a:pt x="1707" y="342"/>
                        <a:pt x="1718" y="321"/>
                        <a:pt x="1715" y="301"/>
                      </a:cubicBezTo>
                      <a:cubicBezTo>
                        <a:pt x="1713" y="284"/>
                        <a:pt x="1702" y="271"/>
                        <a:pt x="1686" y="265"/>
                      </a:cubicBezTo>
                      <a:cubicBezTo>
                        <a:pt x="1666" y="258"/>
                        <a:pt x="1644" y="264"/>
                        <a:pt x="1631" y="281"/>
                      </a:cubicBezTo>
                      <a:cubicBezTo>
                        <a:pt x="1625" y="289"/>
                        <a:pt x="1622" y="298"/>
                        <a:pt x="1623" y="307"/>
                      </a:cubicBezTo>
                      <a:cubicBezTo>
                        <a:pt x="1625" y="324"/>
                        <a:pt x="1636" y="333"/>
                        <a:pt x="1652" y="335"/>
                      </a:cubicBezTo>
                      <a:cubicBezTo>
                        <a:pt x="1638" y="325"/>
                        <a:pt x="1646" y="314"/>
                        <a:pt x="1645" y="307"/>
                      </a:cubicBezTo>
                      <a:cubicBezTo>
                        <a:pt x="1643" y="292"/>
                        <a:pt x="1625" y="298"/>
                        <a:pt x="1626" y="313"/>
                      </a:cubicBezTo>
                      <a:cubicBezTo>
                        <a:pt x="1626" y="315"/>
                        <a:pt x="1626" y="316"/>
                        <a:pt x="1627" y="318"/>
                      </a:cubicBezTo>
                      <a:cubicBezTo>
                        <a:pt x="1622" y="306"/>
                        <a:pt x="1624" y="293"/>
                        <a:pt x="1632" y="282"/>
                      </a:cubicBezTo>
                      <a:cubicBezTo>
                        <a:pt x="1645" y="266"/>
                        <a:pt x="1666" y="261"/>
                        <a:pt x="1685" y="268"/>
                      </a:cubicBezTo>
                      <a:cubicBezTo>
                        <a:pt x="1699" y="273"/>
                        <a:pt x="1709" y="286"/>
                        <a:pt x="1711" y="301"/>
                      </a:cubicBezTo>
                      <a:cubicBezTo>
                        <a:pt x="1713" y="319"/>
                        <a:pt x="1704" y="338"/>
                        <a:pt x="1687" y="348"/>
                      </a:cubicBezTo>
                      <a:cubicBezTo>
                        <a:pt x="1681" y="352"/>
                        <a:pt x="1674" y="355"/>
                        <a:pt x="1667" y="357"/>
                      </a:cubicBezTo>
                      <a:cubicBezTo>
                        <a:pt x="1672" y="355"/>
                        <a:pt x="1676" y="353"/>
                        <a:pt x="1679" y="350"/>
                      </a:cubicBezTo>
                      <a:cubicBezTo>
                        <a:pt x="1688" y="342"/>
                        <a:pt x="1693" y="327"/>
                        <a:pt x="1685" y="316"/>
                      </a:cubicBezTo>
                      <a:cubicBezTo>
                        <a:pt x="1681" y="312"/>
                        <a:pt x="1674" y="310"/>
                        <a:pt x="1669" y="312"/>
                      </a:cubicBezTo>
                      <a:cubicBezTo>
                        <a:pt x="1665" y="313"/>
                        <a:pt x="1661" y="316"/>
                        <a:pt x="1659" y="320"/>
                      </a:cubicBezTo>
                      <a:cubicBezTo>
                        <a:pt x="1658" y="324"/>
                        <a:pt x="1658" y="329"/>
                        <a:pt x="1661" y="333"/>
                      </a:cubicBezTo>
                      <a:cubicBezTo>
                        <a:pt x="1664" y="338"/>
                        <a:pt x="1671" y="340"/>
                        <a:pt x="1676" y="337"/>
                      </a:cubicBezTo>
                      <a:cubicBezTo>
                        <a:pt x="1679" y="335"/>
                        <a:pt x="1681" y="332"/>
                        <a:pt x="1680" y="328"/>
                      </a:cubicBezTo>
                      <a:cubicBezTo>
                        <a:pt x="1679" y="326"/>
                        <a:pt x="1677" y="324"/>
                        <a:pt x="1675" y="325"/>
                      </a:cubicBezTo>
                      <a:cubicBezTo>
                        <a:pt x="1676" y="326"/>
                        <a:pt x="1677" y="327"/>
                        <a:pt x="1677" y="329"/>
                      </a:cubicBezTo>
                      <a:cubicBezTo>
                        <a:pt x="1677" y="332"/>
                        <a:pt x="1674" y="334"/>
                        <a:pt x="1671" y="333"/>
                      </a:cubicBezTo>
                      <a:cubicBezTo>
                        <a:pt x="1669" y="332"/>
                        <a:pt x="1667" y="330"/>
                        <a:pt x="1667" y="328"/>
                      </a:cubicBezTo>
                      <a:cubicBezTo>
                        <a:pt x="1666" y="324"/>
                        <a:pt x="1668" y="321"/>
                        <a:pt x="1671" y="320"/>
                      </a:cubicBezTo>
                      <a:cubicBezTo>
                        <a:pt x="1674" y="318"/>
                        <a:pt x="1678" y="319"/>
                        <a:pt x="1681" y="322"/>
                      </a:cubicBezTo>
                      <a:cubicBezTo>
                        <a:pt x="1688" y="331"/>
                        <a:pt x="1682" y="345"/>
                        <a:pt x="1674" y="351"/>
                      </a:cubicBezTo>
                      <a:cubicBezTo>
                        <a:pt x="1665" y="359"/>
                        <a:pt x="1652" y="361"/>
                        <a:pt x="1642" y="365"/>
                      </a:cubicBezTo>
                      <a:cubicBezTo>
                        <a:pt x="1630" y="370"/>
                        <a:pt x="1619" y="377"/>
                        <a:pt x="1609" y="391"/>
                      </a:cubicBezTo>
                      <a:cubicBezTo>
                        <a:pt x="1610" y="388"/>
                        <a:pt x="1612" y="385"/>
                        <a:pt x="1613" y="381"/>
                      </a:cubicBezTo>
                      <a:cubicBezTo>
                        <a:pt x="1620" y="360"/>
                        <a:pt x="1615" y="340"/>
                        <a:pt x="1598" y="325"/>
                      </a:cubicBezTo>
                      <a:cubicBezTo>
                        <a:pt x="1582" y="312"/>
                        <a:pt x="1560" y="308"/>
                        <a:pt x="1541" y="318"/>
                      </a:cubicBezTo>
                      <a:cubicBezTo>
                        <a:pt x="1524" y="326"/>
                        <a:pt x="1511" y="344"/>
                        <a:pt x="1511" y="364"/>
                      </a:cubicBezTo>
                      <a:cubicBezTo>
                        <a:pt x="1512" y="382"/>
                        <a:pt x="1523" y="397"/>
                        <a:pt x="1538" y="401"/>
                      </a:cubicBezTo>
                      <a:cubicBezTo>
                        <a:pt x="1548" y="404"/>
                        <a:pt x="1558" y="403"/>
                        <a:pt x="1566" y="398"/>
                      </a:cubicBezTo>
                      <a:cubicBezTo>
                        <a:pt x="1570" y="395"/>
                        <a:pt x="1574" y="390"/>
                        <a:pt x="1576" y="385"/>
                      </a:cubicBezTo>
                      <a:cubicBezTo>
                        <a:pt x="1581" y="375"/>
                        <a:pt x="1578" y="365"/>
                        <a:pt x="1570" y="360"/>
                      </a:cubicBezTo>
                      <a:cubicBezTo>
                        <a:pt x="1560" y="354"/>
                        <a:pt x="1548" y="356"/>
                        <a:pt x="1542" y="365"/>
                      </a:cubicBezTo>
                      <a:cubicBezTo>
                        <a:pt x="1535" y="374"/>
                        <a:pt x="1538" y="387"/>
                        <a:pt x="1547" y="393"/>
                      </a:cubicBezTo>
                      <a:cubicBezTo>
                        <a:pt x="1555" y="398"/>
                        <a:pt x="1565" y="397"/>
                        <a:pt x="1572" y="391"/>
                      </a:cubicBezTo>
                      <a:cubicBezTo>
                        <a:pt x="1564" y="401"/>
                        <a:pt x="1550" y="404"/>
                        <a:pt x="1537" y="400"/>
                      </a:cubicBezTo>
                      <a:cubicBezTo>
                        <a:pt x="1523" y="395"/>
                        <a:pt x="1514" y="381"/>
                        <a:pt x="1513" y="364"/>
                      </a:cubicBezTo>
                      <a:cubicBezTo>
                        <a:pt x="1513" y="345"/>
                        <a:pt x="1526" y="329"/>
                        <a:pt x="1542" y="321"/>
                      </a:cubicBezTo>
                      <a:cubicBezTo>
                        <a:pt x="1560" y="312"/>
                        <a:pt x="1580" y="316"/>
                        <a:pt x="1595" y="328"/>
                      </a:cubicBezTo>
                      <a:cubicBezTo>
                        <a:pt x="1610" y="342"/>
                        <a:pt x="1614" y="360"/>
                        <a:pt x="1608" y="378"/>
                      </a:cubicBezTo>
                      <a:cubicBezTo>
                        <a:pt x="1603" y="392"/>
                        <a:pt x="1594" y="403"/>
                        <a:pt x="1591" y="419"/>
                      </a:cubicBezTo>
                      <a:cubicBezTo>
                        <a:pt x="1586" y="440"/>
                        <a:pt x="1591" y="460"/>
                        <a:pt x="1607" y="478"/>
                      </a:cubicBezTo>
                      <a:cubicBezTo>
                        <a:pt x="1630" y="502"/>
                        <a:pt x="1661" y="509"/>
                        <a:pt x="1692" y="498"/>
                      </a:cubicBezTo>
                      <a:cubicBezTo>
                        <a:pt x="1706" y="493"/>
                        <a:pt x="1716" y="487"/>
                        <a:pt x="1724" y="476"/>
                      </a:cubicBezTo>
                      <a:cubicBezTo>
                        <a:pt x="1718" y="487"/>
                        <a:pt x="1708" y="496"/>
                        <a:pt x="1696" y="503"/>
                      </a:cubicBezTo>
                      <a:cubicBezTo>
                        <a:pt x="1680" y="512"/>
                        <a:pt x="1659" y="516"/>
                        <a:pt x="1641" y="515"/>
                      </a:cubicBezTo>
                      <a:cubicBezTo>
                        <a:pt x="1634" y="515"/>
                        <a:pt x="1627" y="516"/>
                        <a:pt x="1620" y="518"/>
                      </a:cubicBezTo>
                      <a:cubicBezTo>
                        <a:pt x="1618" y="518"/>
                        <a:pt x="1616" y="519"/>
                        <a:pt x="1615" y="519"/>
                      </a:cubicBezTo>
                      <a:cubicBezTo>
                        <a:pt x="1611" y="521"/>
                        <a:pt x="1608" y="522"/>
                        <a:pt x="1606" y="524"/>
                      </a:cubicBezTo>
                      <a:cubicBezTo>
                        <a:pt x="1604" y="524"/>
                        <a:pt x="1596" y="530"/>
                        <a:pt x="1597" y="532"/>
                      </a:cubicBezTo>
                      <a:cubicBezTo>
                        <a:pt x="1598" y="532"/>
                        <a:pt x="1603" y="529"/>
                        <a:pt x="1604" y="528"/>
                      </a:cubicBezTo>
                      <a:cubicBezTo>
                        <a:pt x="1608" y="526"/>
                        <a:pt x="1611" y="524"/>
                        <a:pt x="1616" y="523"/>
                      </a:cubicBezTo>
                      <a:cubicBezTo>
                        <a:pt x="1618" y="522"/>
                        <a:pt x="1619" y="522"/>
                        <a:pt x="1621" y="521"/>
                      </a:cubicBezTo>
                      <a:cubicBezTo>
                        <a:pt x="1628" y="519"/>
                        <a:pt x="1634" y="518"/>
                        <a:pt x="1641" y="518"/>
                      </a:cubicBezTo>
                      <a:cubicBezTo>
                        <a:pt x="1642" y="518"/>
                        <a:pt x="1642" y="518"/>
                        <a:pt x="1644" y="518"/>
                      </a:cubicBezTo>
                      <a:cubicBezTo>
                        <a:pt x="1642" y="519"/>
                        <a:pt x="1639" y="519"/>
                        <a:pt x="1637" y="520"/>
                      </a:cubicBezTo>
                      <a:cubicBezTo>
                        <a:pt x="1631" y="522"/>
                        <a:pt x="1627" y="524"/>
                        <a:pt x="1622" y="528"/>
                      </a:cubicBezTo>
                      <a:cubicBezTo>
                        <a:pt x="1609" y="540"/>
                        <a:pt x="1611" y="556"/>
                        <a:pt x="1621" y="567"/>
                      </a:cubicBezTo>
                      <a:cubicBezTo>
                        <a:pt x="1628" y="577"/>
                        <a:pt x="1641" y="584"/>
                        <a:pt x="1653" y="582"/>
                      </a:cubicBezTo>
                      <a:cubicBezTo>
                        <a:pt x="1664" y="580"/>
                        <a:pt x="1671" y="573"/>
                        <a:pt x="1673" y="562"/>
                      </a:cubicBezTo>
                      <a:cubicBezTo>
                        <a:pt x="1674" y="554"/>
                        <a:pt x="1671" y="544"/>
                        <a:pt x="1663" y="541"/>
                      </a:cubicBezTo>
                      <a:cubicBezTo>
                        <a:pt x="1658" y="539"/>
                        <a:pt x="1653" y="539"/>
                        <a:pt x="1649" y="542"/>
                      </a:cubicBezTo>
                      <a:cubicBezTo>
                        <a:pt x="1647" y="544"/>
                        <a:pt x="1645" y="546"/>
                        <a:pt x="1645" y="549"/>
                      </a:cubicBezTo>
                      <a:cubicBezTo>
                        <a:pt x="1644" y="553"/>
                        <a:pt x="1645" y="556"/>
                        <a:pt x="1648" y="558"/>
                      </a:cubicBezTo>
                      <a:cubicBezTo>
                        <a:pt x="1651" y="561"/>
                        <a:pt x="1655" y="562"/>
                        <a:pt x="1658" y="560"/>
                      </a:cubicBezTo>
                      <a:cubicBezTo>
                        <a:pt x="1662" y="559"/>
                        <a:pt x="1664" y="555"/>
                        <a:pt x="1663" y="551"/>
                      </a:cubicBezTo>
                      <a:cubicBezTo>
                        <a:pt x="1662" y="546"/>
                        <a:pt x="1658" y="544"/>
                        <a:pt x="1653" y="544"/>
                      </a:cubicBezTo>
                      <a:cubicBezTo>
                        <a:pt x="1649" y="545"/>
                        <a:pt x="1646" y="550"/>
                        <a:pt x="1647" y="554"/>
                      </a:cubicBezTo>
                      <a:cubicBezTo>
                        <a:pt x="1647" y="556"/>
                        <a:pt x="1648" y="557"/>
                        <a:pt x="1649" y="559"/>
                      </a:cubicBezTo>
                      <a:cubicBezTo>
                        <a:pt x="1648" y="558"/>
                        <a:pt x="1648" y="558"/>
                        <a:pt x="1648" y="558"/>
                      </a:cubicBezTo>
                      <a:cubicBezTo>
                        <a:pt x="1646" y="555"/>
                        <a:pt x="1645" y="552"/>
                        <a:pt x="1645" y="549"/>
                      </a:cubicBezTo>
                      <a:cubicBezTo>
                        <a:pt x="1645" y="546"/>
                        <a:pt x="1647" y="544"/>
                        <a:pt x="1649" y="542"/>
                      </a:cubicBezTo>
                      <a:cubicBezTo>
                        <a:pt x="1653" y="540"/>
                        <a:pt x="1658" y="540"/>
                        <a:pt x="1662" y="541"/>
                      </a:cubicBezTo>
                      <a:cubicBezTo>
                        <a:pt x="1669" y="545"/>
                        <a:pt x="1673" y="555"/>
                        <a:pt x="1672" y="562"/>
                      </a:cubicBezTo>
                      <a:cubicBezTo>
                        <a:pt x="1670" y="572"/>
                        <a:pt x="1663" y="579"/>
                        <a:pt x="1653" y="580"/>
                      </a:cubicBezTo>
                      <a:cubicBezTo>
                        <a:pt x="1641" y="582"/>
                        <a:pt x="1629" y="574"/>
                        <a:pt x="1622" y="565"/>
                      </a:cubicBezTo>
                      <a:cubicBezTo>
                        <a:pt x="1614" y="554"/>
                        <a:pt x="1613" y="541"/>
                        <a:pt x="1624" y="531"/>
                      </a:cubicBezTo>
                      <a:cubicBezTo>
                        <a:pt x="1628" y="527"/>
                        <a:pt x="1633" y="525"/>
                        <a:pt x="1638" y="524"/>
                      </a:cubicBezTo>
                      <a:cubicBezTo>
                        <a:pt x="1642" y="522"/>
                        <a:pt x="1645" y="522"/>
                        <a:pt x="1649" y="521"/>
                      </a:cubicBezTo>
                      <a:cubicBezTo>
                        <a:pt x="1657" y="520"/>
                        <a:pt x="1668" y="518"/>
                        <a:pt x="1678" y="515"/>
                      </a:cubicBezTo>
                      <a:cubicBezTo>
                        <a:pt x="1684" y="514"/>
                        <a:pt x="1689" y="511"/>
                        <a:pt x="1695" y="508"/>
                      </a:cubicBezTo>
                      <a:cubicBezTo>
                        <a:pt x="1693" y="511"/>
                        <a:pt x="1691" y="514"/>
                        <a:pt x="1690" y="517"/>
                      </a:cubicBezTo>
                      <a:cubicBezTo>
                        <a:pt x="1688" y="525"/>
                        <a:pt x="1687" y="534"/>
                        <a:pt x="1689" y="541"/>
                      </a:cubicBezTo>
                      <a:close/>
                      <a:moveTo>
                        <a:pt x="1562" y="558"/>
                      </a:moveTo>
                      <a:cubicBezTo>
                        <a:pt x="1563" y="554"/>
                        <a:pt x="1567" y="551"/>
                        <a:pt x="1570" y="553"/>
                      </a:cubicBezTo>
                      <a:cubicBezTo>
                        <a:pt x="1576" y="555"/>
                        <a:pt x="1575" y="563"/>
                        <a:pt x="1570" y="565"/>
                      </a:cubicBezTo>
                      <a:cubicBezTo>
                        <a:pt x="1566" y="567"/>
                        <a:pt x="1563" y="565"/>
                        <a:pt x="1559" y="569"/>
                      </a:cubicBezTo>
                      <a:cubicBezTo>
                        <a:pt x="1562" y="564"/>
                        <a:pt x="1560" y="562"/>
                        <a:pt x="1562" y="558"/>
                      </a:cubicBezTo>
                      <a:close/>
                      <a:moveTo>
                        <a:pt x="1635" y="514"/>
                      </a:moveTo>
                      <a:cubicBezTo>
                        <a:pt x="1622" y="514"/>
                        <a:pt x="1609" y="503"/>
                        <a:pt x="1606" y="493"/>
                      </a:cubicBezTo>
                      <a:cubicBezTo>
                        <a:pt x="1604" y="485"/>
                        <a:pt x="1603" y="478"/>
                        <a:pt x="1597" y="473"/>
                      </a:cubicBezTo>
                      <a:cubicBezTo>
                        <a:pt x="1592" y="469"/>
                        <a:pt x="1582" y="467"/>
                        <a:pt x="1579" y="472"/>
                      </a:cubicBezTo>
                      <a:cubicBezTo>
                        <a:pt x="1584" y="470"/>
                        <a:pt x="1589" y="475"/>
                        <a:pt x="1592" y="480"/>
                      </a:cubicBezTo>
                      <a:cubicBezTo>
                        <a:pt x="1594" y="483"/>
                        <a:pt x="1596" y="487"/>
                        <a:pt x="1601" y="489"/>
                      </a:cubicBezTo>
                      <a:cubicBezTo>
                        <a:pt x="1597" y="499"/>
                        <a:pt x="1603" y="506"/>
                        <a:pt x="1609" y="509"/>
                      </a:cubicBezTo>
                      <a:cubicBezTo>
                        <a:pt x="1616" y="513"/>
                        <a:pt x="1627" y="516"/>
                        <a:pt x="1635" y="514"/>
                      </a:cubicBezTo>
                      <a:close/>
                      <a:moveTo>
                        <a:pt x="1594" y="622"/>
                      </a:moveTo>
                      <a:cubicBezTo>
                        <a:pt x="1596" y="642"/>
                        <a:pt x="1579" y="652"/>
                        <a:pt x="1574" y="658"/>
                      </a:cubicBezTo>
                      <a:cubicBezTo>
                        <a:pt x="1565" y="668"/>
                        <a:pt x="1574" y="675"/>
                        <a:pt x="1585" y="667"/>
                      </a:cubicBezTo>
                      <a:cubicBezTo>
                        <a:pt x="1593" y="660"/>
                        <a:pt x="1601" y="640"/>
                        <a:pt x="1594" y="622"/>
                      </a:cubicBezTo>
                      <a:close/>
                      <a:moveTo>
                        <a:pt x="1579" y="536"/>
                      </a:moveTo>
                      <a:cubicBezTo>
                        <a:pt x="1585" y="538"/>
                        <a:pt x="1589" y="545"/>
                        <a:pt x="1589" y="549"/>
                      </a:cubicBezTo>
                      <a:cubicBezTo>
                        <a:pt x="1596" y="550"/>
                        <a:pt x="1602" y="538"/>
                        <a:pt x="1594" y="532"/>
                      </a:cubicBezTo>
                      <a:cubicBezTo>
                        <a:pt x="1589" y="528"/>
                        <a:pt x="1581" y="530"/>
                        <a:pt x="1579" y="536"/>
                      </a:cubicBezTo>
                      <a:close/>
                      <a:moveTo>
                        <a:pt x="1623" y="516"/>
                      </a:moveTo>
                      <a:cubicBezTo>
                        <a:pt x="1599" y="514"/>
                        <a:pt x="1587" y="491"/>
                        <a:pt x="1581" y="486"/>
                      </a:cubicBezTo>
                      <a:cubicBezTo>
                        <a:pt x="1569" y="475"/>
                        <a:pt x="1558" y="488"/>
                        <a:pt x="1570" y="501"/>
                      </a:cubicBezTo>
                      <a:cubicBezTo>
                        <a:pt x="1577" y="509"/>
                        <a:pt x="1597" y="520"/>
                        <a:pt x="1623" y="516"/>
                      </a:cubicBezTo>
                      <a:close/>
                      <a:moveTo>
                        <a:pt x="1630" y="585"/>
                      </a:moveTo>
                      <a:cubicBezTo>
                        <a:pt x="1641" y="584"/>
                        <a:pt x="1653" y="585"/>
                        <a:pt x="1661" y="591"/>
                      </a:cubicBezTo>
                      <a:cubicBezTo>
                        <a:pt x="1670" y="597"/>
                        <a:pt x="1675" y="607"/>
                        <a:pt x="1673" y="617"/>
                      </a:cubicBezTo>
                      <a:cubicBezTo>
                        <a:pt x="1672" y="623"/>
                        <a:pt x="1669" y="628"/>
                        <a:pt x="1665" y="632"/>
                      </a:cubicBezTo>
                      <a:cubicBezTo>
                        <a:pt x="1660" y="637"/>
                        <a:pt x="1655" y="639"/>
                        <a:pt x="1649" y="641"/>
                      </a:cubicBezTo>
                      <a:cubicBezTo>
                        <a:pt x="1642" y="643"/>
                        <a:pt x="1637" y="643"/>
                        <a:pt x="1631" y="642"/>
                      </a:cubicBezTo>
                      <a:cubicBezTo>
                        <a:pt x="1628" y="641"/>
                        <a:pt x="1625" y="641"/>
                        <a:pt x="1623" y="640"/>
                      </a:cubicBezTo>
                      <a:cubicBezTo>
                        <a:pt x="1615" y="637"/>
                        <a:pt x="1610" y="634"/>
                        <a:pt x="1604" y="629"/>
                      </a:cubicBezTo>
                      <a:cubicBezTo>
                        <a:pt x="1596" y="622"/>
                        <a:pt x="1591" y="615"/>
                        <a:pt x="1587" y="604"/>
                      </a:cubicBezTo>
                      <a:cubicBezTo>
                        <a:pt x="1587" y="603"/>
                        <a:pt x="1587" y="603"/>
                        <a:pt x="1587" y="602"/>
                      </a:cubicBezTo>
                      <a:cubicBezTo>
                        <a:pt x="1585" y="609"/>
                        <a:pt x="1580" y="616"/>
                        <a:pt x="1574" y="621"/>
                      </a:cubicBezTo>
                      <a:cubicBezTo>
                        <a:pt x="1567" y="628"/>
                        <a:pt x="1558" y="632"/>
                        <a:pt x="1549" y="631"/>
                      </a:cubicBezTo>
                      <a:cubicBezTo>
                        <a:pt x="1545" y="631"/>
                        <a:pt x="1541" y="629"/>
                        <a:pt x="1537" y="626"/>
                      </a:cubicBezTo>
                      <a:cubicBezTo>
                        <a:pt x="1542" y="629"/>
                        <a:pt x="1546" y="629"/>
                        <a:pt x="1549" y="629"/>
                      </a:cubicBezTo>
                      <a:cubicBezTo>
                        <a:pt x="1558" y="630"/>
                        <a:pt x="1566" y="626"/>
                        <a:pt x="1573" y="620"/>
                      </a:cubicBezTo>
                      <a:cubicBezTo>
                        <a:pt x="1577" y="615"/>
                        <a:pt x="1580" y="610"/>
                        <a:pt x="1582" y="605"/>
                      </a:cubicBezTo>
                      <a:cubicBezTo>
                        <a:pt x="1586" y="594"/>
                        <a:pt x="1585" y="585"/>
                        <a:pt x="1588" y="575"/>
                      </a:cubicBezTo>
                      <a:cubicBezTo>
                        <a:pt x="1588" y="574"/>
                        <a:pt x="1588" y="574"/>
                        <a:pt x="1588" y="574"/>
                      </a:cubicBezTo>
                      <a:cubicBezTo>
                        <a:pt x="1590" y="568"/>
                        <a:pt x="1592" y="563"/>
                        <a:pt x="1595" y="558"/>
                      </a:cubicBezTo>
                      <a:cubicBezTo>
                        <a:pt x="1596" y="556"/>
                        <a:pt x="1603" y="544"/>
                        <a:pt x="1605" y="544"/>
                      </a:cubicBezTo>
                      <a:cubicBezTo>
                        <a:pt x="1605" y="546"/>
                        <a:pt x="1601" y="553"/>
                        <a:pt x="1600" y="555"/>
                      </a:cubicBezTo>
                      <a:cubicBezTo>
                        <a:pt x="1597" y="561"/>
                        <a:pt x="1594" y="567"/>
                        <a:pt x="1591" y="575"/>
                      </a:cubicBezTo>
                      <a:cubicBezTo>
                        <a:pt x="1591" y="576"/>
                        <a:pt x="1591" y="576"/>
                        <a:pt x="1591" y="576"/>
                      </a:cubicBezTo>
                      <a:cubicBezTo>
                        <a:pt x="1589" y="585"/>
                        <a:pt x="1588" y="593"/>
                        <a:pt x="1590" y="603"/>
                      </a:cubicBezTo>
                      <a:cubicBezTo>
                        <a:pt x="1594" y="615"/>
                        <a:pt x="1601" y="626"/>
                        <a:pt x="1612" y="630"/>
                      </a:cubicBezTo>
                      <a:cubicBezTo>
                        <a:pt x="1619" y="633"/>
                        <a:pt x="1629" y="632"/>
                        <a:pt x="1632" y="624"/>
                      </a:cubicBezTo>
                      <a:cubicBezTo>
                        <a:pt x="1633" y="622"/>
                        <a:pt x="1632" y="619"/>
                        <a:pt x="1630" y="618"/>
                      </a:cubicBezTo>
                      <a:cubicBezTo>
                        <a:pt x="1628" y="616"/>
                        <a:pt x="1626" y="616"/>
                        <a:pt x="1624" y="618"/>
                      </a:cubicBezTo>
                      <a:cubicBezTo>
                        <a:pt x="1623" y="619"/>
                        <a:pt x="1622" y="620"/>
                        <a:pt x="1622" y="622"/>
                      </a:cubicBezTo>
                      <a:cubicBezTo>
                        <a:pt x="1622" y="624"/>
                        <a:pt x="1625" y="626"/>
                        <a:pt x="1627" y="624"/>
                      </a:cubicBezTo>
                      <a:cubicBezTo>
                        <a:pt x="1628" y="624"/>
                        <a:pt x="1629" y="623"/>
                        <a:pt x="1629" y="622"/>
                      </a:cubicBezTo>
                      <a:cubicBezTo>
                        <a:pt x="1630" y="623"/>
                        <a:pt x="1630" y="625"/>
                        <a:pt x="1628" y="626"/>
                      </a:cubicBezTo>
                      <a:cubicBezTo>
                        <a:pt x="1626" y="628"/>
                        <a:pt x="1624" y="628"/>
                        <a:pt x="1621" y="626"/>
                      </a:cubicBezTo>
                      <a:cubicBezTo>
                        <a:pt x="1618" y="624"/>
                        <a:pt x="1617" y="619"/>
                        <a:pt x="1619" y="616"/>
                      </a:cubicBezTo>
                      <a:cubicBezTo>
                        <a:pt x="1621" y="613"/>
                        <a:pt x="1624" y="611"/>
                        <a:pt x="1627" y="611"/>
                      </a:cubicBezTo>
                      <a:cubicBezTo>
                        <a:pt x="1630" y="610"/>
                        <a:pt x="1633" y="611"/>
                        <a:pt x="1635" y="614"/>
                      </a:cubicBezTo>
                      <a:cubicBezTo>
                        <a:pt x="1638" y="616"/>
                        <a:pt x="1639" y="621"/>
                        <a:pt x="1637" y="625"/>
                      </a:cubicBezTo>
                      <a:cubicBezTo>
                        <a:pt x="1634" y="633"/>
                        <a:pt x="1623" y="636"/>
                        <a:pt x="1615" y="633"/>
                      </a:cubicBezTo>
                      <a:cubicBezTo>
                        <a:pt x="1612" y="632"/>
                        <a:pt x="1609" y="630"/>
                        <a:pt x="1607" y="628"/>
                      </a:cubicBezTo>
                      <a:cubicBezTo>
                        <a:pt x="1614" y="634"/>
                        <a:pt x="1621" y="638"/>
                        <a:pt x="1631" y="640"/>
                      </a:cubicBezTo>
                      <a:cubicBezTo>
                        <a:pt x="1637" y="641"/>
                        <a:pt x="1642" y="641"/>
                        <a:pt x="1648" y="640"/>
                      </a:cubicBezTo>
                      <a:cubicBezTo>
                        <a:pt x="1655" y="638"/>
                        <a:pt x="1659" y="636"/>
                        <a:pt x="1664" y="631"/>
                      </a:cubicBezTo>
                      <a:cubicBezTo>
                        <a:pt x="1667" y="629"/>
                        <a:pt x="1668" y="627"/>
                        <a:pt x="1670" y="624"/>
                      </a:cubicBezTo>
                      <a:cubicBezTo>
                        <a:pt x="1670" y="624"/>
                        <a:pt x="1670" y="624"/>
                        <a:pt x="1670" y="624"/>
                      </a:cubicBezTo>
                      <a:cubicBezTo>
                        <a:pt x="1664" y="631"/>
                        <a:pt x="1653" y="632"/>
                        <a:pt x="1649" y="620"/>
                      </a:cubicBezTo>
                      <a:cubicBezTo>
                        <a:pt x="1645" y="611"/>
                        <a:pt x="1652" y="594"/>
                        <a:pt x="1630" y="585"/>
                      </a:cubicBezTo>
                      <a:close/>
                      <a:moveTo>
                        <a:pt x="1550" y="629"/>
                      </a:moveTo>
                      <a:cubicBezTo>
                        <a:pt x="1552" y="617"/>
                        <a:pt x="1536" y="616"/>
                        <a:pt x="1531" y="615"/>
                      </a:cubicBezTo>
                      <a:cubicBezTo>
                        <a:pt x="1527" y="614"/>
                        <a:pt x="1524" y="612"/>
                        <a:pt x="1523" y="609"/>
                      </a:cubicBezTo>
                      <a:cubicBezTo>
                        <a:pt x="1522" y="614"/>
                        <a:pt x="1525" y="625"/>
                        <a:pt x="1529" y="629"/>
                      </a:cubicBezTo>
                      <a:cubicBezTo>
                        <a:pt x="1533" y="635"/>
                        <a:pt x="1541" y="638"/>
                        <a:pt x="1548" y="632"/>
                      </a:cubicBezTo>
                      <a:cubicBezTo>
                        <a:pt x="1544" y="632"/>
                        <a:pt x="1538" y="629"/>
                        <a:pt x="1536" y="625"/>
                      </a:cubicBezTo>
                      <a:cubicBezTo>
                        <a:pt x="1538" y="627"/>
                        <a:pt x="1544" y="629"/>
                        <a:pt x="1550" y="629"/>
                      </a:cubicBezTo>
                      <a:close/>
                      <a:moveTo>
                        <a:pt x="1610" y="539"/>
                      </a:moveTo>
                      <a:cubicBezTo>
                        <a:pt x="1606" y="565"/>
                        <a:pt x="1620" y="581"/>
                        <a:pt x="1622" y="592"/>
                      </a:cubicBezTo>
                      <a:cubicBezTo>
                        <a:pt x="1625" y="606"/>
                        <a:pt x="1609" y="609"/>
                        <a:pt x="1603" y="595"/>
                      </a:cubicBezTo>
                      <a:cubicBezTo>
                        <a:pt x="1597" y="580"/>
                        <a:pt x="1601" y="557"/>
                        <a:pt x="1610" y="539"/>
                      </a:cubicBezTo>
                      <a:close/>
                      <a:moveTo>
                        <a:pt x="1597" y="627"/>
                      </a:moveTo>
                      <a:cubicBezTo>
                        <a:pt x="1608" y="644"/>
                        <a:pt x="1644" y="659"/>
                        <a:pt x="1656" y="640"/>
                      </a:cubicBezTo>
                      <a:cubicBezTo>
                        <a:pt x="1660" y="642"/>
                        <a:pt x="1660" y="649"/>
                        <a:pt x="1656" y="654"/>
                      </a:cubicBezTo>
                      <a:cubicBezTo>
                        <a:pt x="1651" y="659"/>
                        <a:pt x="1642" y="661"/>
                        <a:pt x="1635" y="656"/>
                      </a:cubicBezTo>
                      <a:cubicBezTo>
                        <a:pt x="1631" y="660"/>
                        <a:pt x="1619" y="657"/>
                        <a:pt x="1608" y="646"/>
                      </a:cubicBezTo>
                      <a:cubicBezTo>
                        <a:pt x="1611" y="654"/>
                        <a:pt x="1612" y="664"/>
                        <a:pt x="1610" y="672"/>
                      </a:cubicBezTo>
                      <a:cubicBezTo>
                        <a:pt x="1608" y="682"/>
                        <a:pt x="1603" y="692"/>
                        <a:pt x="1596" y="699"/>
                      </a:cubicBezTo>
                      <a:cubicBezTo>
                        <a:pt x="1589" y="707"/>
                        <a:pt x="1579" y="710"/>
                        <a:pt x="1568" y="707"/>
                      </a:cubicBezTo>
                      <a:cubicBezTo>
                        <a:pt x="1561" y="705"/>
                        <a:pt x="1554" y="700"/>
                        <a:pt x="1553" y="692"/>
                      </a:cubicBezTo>
                      <a:cubicBezTo>
                        <a:pt x="1552" y="686"/>
                        <a:pt x="1556" y="680"/>
                        <a:pt x="1561" y="676"/>
                      </a:cubicBezTo>
                      <a:cubicBezTo>
                        <a:pt x="1567" y="673"/>
                        <a:pt x="1573" y="673"/>
                        <a:pt x="1580" y="674"/>
                      </a:cubicBezTo>
                      <a:cubicBezTo>
                        <a:pt x="1567" y="678"/>
                        <a:pt x="1571" y="689"/>
                        <a:pt x="1568" y="694"/>
                      </a:cubicBezTo>
                      <a:cubicBezTo>
                        <a:pt x="1565" y="701"/>
                        <a:pt x="1559" y="700"/>
                        <a:pt x="1556" y="696"/>
                      </a:cubicBezTo>
                      <a:cubicBezTo>
                        <a:pt x="1556" y="696"/>
                        <a:pt x="1556" y="696"/>
                        <a:pt x="1556" y="696"/>
                      </a:cubicBezTo>
                      <a:cubicBezTo>
                        <a:pt x="1558" y="701"/>
                        <a:pt x="1563" y="704"/>
                        <a:pt x="1568" y="706"/>
                      </a:cubicBezTo>
                      <a:cubicBezTo>
                        <a:pt x="1577" y="708"/>
                        <a:pt x="1586" y="707"/>
                        <a:pt x="1593" y="700"/>
                      </a:cubicBezTo>
                      <a:cubicBezTo>
                        <a:pt x="1591" y="702"/>
                        <a:pt x="1589" y="702"/>
                        <a:pt x="1587" y="703"/>
                      </a:cubicBezTo>
                      <a:cubicBezTo>
                        <a:pt x="1582" y="703"/>
                        <a:pt x="1577" y="702"/>
                        <a:pt x="1575" y="697"/>
                      </a:cubicBezTo>
                      <a:cubicBezTo>
                        <a:pt x="1574" y="695"/>
                        <a:pt x="1575" y="692"/>
                        <a:pt x="1577" y="690"/>
                      </a:cubicBezTo>
                      <a:cubicBezTo>
                        <a:pt x="1578" y="689"/>
                        <a:pt x="1580" y="688"/>
                        <a:pt x="1582" y="689"/>
                      </a:cubicBezTo>
                      <a:cubicBezTo>
                        <a:pt x="1583" y="689"/>
                        <a:pt x="1585" y="690"/>
                        <a:pt x="1586" y="692"/>
                      </a:cubicBezTo>
                      <a:cubicBezTo>
                        <a:pt x="1587" y="694"/>
                        <a:pt x="1587" y="697"/>
                        <a:pt x="1584" y="698"/>
                      </a:cubicBezTo>
                      <a:cubicBezTo>
                        <a:pt x="1583" y="699"/>
                        <a:pt x="1581" y="699"/>
                        <a:pt x="1580" y="698"/>
                      </a:cubicBezTo>
                      <a:cubicBezTo>
                        <a:pt x="1580" y="697"/>
                        <a:pt x="1579" y="696"/>
                        <a:pt x="1580" y="695"/>
                      </a:cubicBezTo>
                      <a:cubicBezTo>
                        <a:pt x="1580" y="696"/>
                        <a:pt x="1581" y="697"/>
                        <a:pt x="1581" y="697"/>
                      </a:cubicBezTo>
                      <a:cubicBezTo>
                        <a:pt x="1582" y="698"/>
                        <a:pt x="1584" y="697"/>
                        <a:pt x="1584" y="695"/>
                      </a:cubicBezTo>
                      <a:cubicBezTo>
                        <a:pt x="1584" y="695"/>
                        <a:pt x="1584" y="694"/>
                        <a:pt x="1583" y="693"/>
                      </a:cubicBezTo>
                      <a:cubicBezTo>
                        <a:pt x="1582" y="692"/>
                        <a:pt x="1580" y="692"/>
                        <a:pt x="1579" y="693"/>
                      </a:cubicBezTo>
                      <a:cubicBezTo>
                        <a:pt x="1578" y="694"/>
                        <a:pt x="1577" y="695"/>
                        <a:pt x="1578" y="697"/>
                      </a:cubicBezTo>
                      <a:cubicBezTo>
                        <a:pt x="1580" y="701"/>
                        <a:pt x="1586" y="702"/>
                        <a:pt x="1590" y="701"/>
                      </a:cubicBezTo>
                      <a:cubicBezTo>
                        <a:pt x="1596" y="698"/>
                        <a:pt x="1601" y="691"/>
                        <a:pt x="1604" y="685"/>
                      </a:cubicBezTo>
                      <a:cubicBezTo>
                        <a:pt x="1611" y="670"/>
                        <a:pt x="1611" y="654"/>
                        <a:pt x="1604" y="641"/>
                      </a:cubicBezTo>
                      <a:cubicBezTo>
                        <a:pt x="1601" y="637"/>
                        <a:pt x="1599" y="632"/>
                        <a:pt x="1597" y="627"/>
                      </a:cubicBezTo>
                      <a:close/>
                      <a:moveTo>
                        <a:pt x="1585" y="611"/>
                      </a:moveTo>
                      <a:cubicBezTo>
                        <a:pt x="1590" y="620"/>
                        <a:pt x="1578" y="631"/>
                        <a:pt x="1568" y="635"/>
                      </a:cubicBezTo>
                      <a:cubicBezTo>
                        <a:pt x="1558" y="639"/>
                        <a:pt x="1544" y="641"/>
                        <a:pt x="1538" y="653"/>
                      </a:cubicBezTo>
                      <a:cubicBezTo>
                        <a:pt x="1535" y="659"/>
                        <a:pt x="1536" y="667"/>
                        <a:pt x="1541" y="672"/>
                      </a:cubicBezTo>
                      <a:cubicBezTo>
                        <a:pt x="1543" y="675"/>
                        <a:pt x="1548" y="677"/>
                        <a:pt x="1552" y="674"/>
                      </a:cubicBezTo>
                      <a:cubicBezTo>
                        <a:pt x="1548" y="674"/>
                        <a:pt x="1544" y="670"/>
                        <a:pt x="1544" y="665"/>
                      </a:cubicBezTo>
                      <a:cubicBezTo>
                        <a:pt x="1544" y="661"/>
                        <a:pt x="1549" y="657"/>
                        <a:pt x="1554" y="655"/>
                      </a:cubicBezTo>
                      <a:cubicBezTo>
                        <a:pt x="1564" y="653"/>
                        <a:pt x="1574" y="652"/>
                        <a:pt x="1582" y="646"/>
                      </a:cubicBezTo>
                      <a:cubicBezTo>
                        <a:pt x="1592" y="638"/>
                        <a:pt x="1596" y="623"/>
                        <a:pt x="1585" y="611"/>
                      </a:cubicBezTo>
                      <a:close/>
                      <a:moveTo>
                        <a:pt x="1556" y="573"/>
                      </a:moveTo>
                      <a:cubicBezTo>
                        <a:pt x="1547" y="579"/>
                        <a:pt x="1541" y="595"/>
                        <a:pt x="1543" y="606"/>
                      </a:cubicBezTo>
                      <a:cubicBezTo>
                        <a:pt x="1545" y="617"/>
                        <a:pt x="1556" y="618"/>
                        <a:pt x="1556" y="606"/>
                      </a:cubicBezTo>
                      <a:cubicBezTo>
                        <a:pt x="1556" y="596"/>
                        <a:pt x="1550" y="581"/>
                        <a:pt x="1556" y="573"/>
                      </a:cubicBezTo>
                      <a:close/>
                      <a:moveTo>
                        <a:pt x="1616" y="377"/>
                      </a:moveTo>
                      <a:cubicBezTo>
                        <a:pt x="1627" y="347"/>
                        <a:pt x="1603" y="302"/>
                        <a:pt x="1573" y="310"/>
                      </a:cubicBezTo>
                      <a:cubicBezTo>
                        <a:pt x="1571" y="304"/>
                        <a:pt x="1579" y="297"/>
                        <a:pt x="1588" y="297"/>
                      </a:cubicBezTo>
                      <a:cubicBezTo>
                        <a:pt x="1598" y="297"/>
                        <a:pt x="1608" y="307"/>
                        <a:pt x="1609" y="320"/>
                      </a:cubicBezTo>
                      <a:cubicBezTo>
                        <a:pt x="1621" y="318"/>
                        <a:pt x="1634" y="351"/>
                        <a:pt x="1616" y="377"/>
                      </a:cubicBezTo>
                      <a:close/>
                      <a:moveTo>
                        <a:pt x="1755" y="378"/>
                      </a:moveTo>
                      <a:cubicBezTo>
                        <a:pt x="1755" y="381"/>
                        <a:pt x="1753" y="383"/>
                        <a:pt x="1750" y="383"/>
                      </a:cubicBezTo>
                      <a:cubicBezTo>
                        <a:pt x="1748" y="384"/>
                        <a:pt x="1745" y="381"/>
                        <a:pt x="1745" y="379"/>
                      </a:cubicBezTo>
                      <a:cubicBezTo>
                        <a:pt x="1745" y="376"/>
                        <a:pt x="1747" y="374"/>
                        <a:pt x="1750" y="373"/>
                      </a:cubicBezTo>
                      <a:cubicBezTo>
                        <a:pt x="1753" y="373"/>
                        <a:pt x="1755" y="375"/>
                        <a:pt x="1755" y="378"/>
                      </a:cubicBezTo>
                      <a:close/>
                      <a:moveTo>
                        <a:pt x="1758" y="388"/>
                      </a:moveTo>
                      <a:cubicBezTo>
                        <a:pt x="1758" y="390"/>
                        <a:pt x="1756" y="392"/>
                        <a:pt x="1754" y="392"/>
                      </a:cubicBezTo>
                      <a:cubicBezTo>
                        <a:pt x="1752" y="392"/>
                        <a:pt x="1750" y="390"/>
                        <a:pt x="1750" y="388"/>
                      </a:cubicBezTo>
                      <a:cubicBezTo>
                        <a:pt x="1750" y="386"/>
                        <a:pt x="1752" y="384"/>
                        <a:pt x="1754" y="384"/>
                      </a:cubicBezTo>
                      <a:cubicBezTo>
                        <a:pt x="1756" y="384"/>
                        <a:pt x="1758" y="385"/>
                        <a:pt x="1758" y="388"/>
                      </a:cubicBezTo>
                      <a:close/>
                      <a:moveTo>
                        <a:pt x="1746" y="369"/>
                      </a:moveTo>
                      <a:cubicBezTo>
                        <a:pt x="1747" y="374"/>
                        <a:pt x="1743" y="377"/>
                        <a:pt x="1739" y="377"/>
                      </a:cubicBezTo>
                      <a:cubicBezTo>
                        <a:pt x="1735" y="378"/>
                        <a:pt x="1731" y="374"/>
                        <a:pt x="1731" y="370"/>
                      </a:cubicBezTo>
                      <a:cubicBezTo>
                        <a:pt x="1731" y="366"/>
                        <a:pt x="1734" y="362"/>
                        <a:pt x="1738" y="362"/>
                      </a:cubicBezTo>
                      <a:cubicBezTo>
                        <a:pt x="1743" y="362"/>
                        <a:pt x="1746" y="365"/>
                        <a:pt x="1746" y="369"/>
                      </a:cubicBezTo>
                      <a:close/>
                      <a:moveTo>
                        <a:pt x="1626" y="482"/>
                      </a:moveTo>
                      <a:cubicBezTo>
                        <a:pt x="1616" y="479"/>
                        <a:pt x="1604" y="468"/>
                        <a:pt x="1600" y="453"/>
                      </a:cubicBezTo>
                      <a:cubicBezTo>
                        <a:pt x="1597" y="442"/>
                        <a:pt x="1597" y="430"/>
                        <a:pt x="1602" y="420"/>
                      </a:cubicBezTo>
                      <a:cubicBezTo>
                        <a:pt x="1604" y="415"/>
                        <a:pt x="1607" y="411"/>
                        <a:pt x="1612" y="408"/>
                      </a:cubicBezTo>
                      <a:cubicBezTo>
                        <a:pt x="1619" y="403"/>
                        <a:pt x="1628" y="403"/>
                        <a:pt x="1633" y="407"/>
                      </a:cubicBezTo>
                      <a:cubicBezTo>
                        <a:pt x="1639" y="411"/>
                        <a:pt x="1640" y="420"/>
                        <a:pt x="1634" y="423"/>
                      </a:cubicBezTo>
                      <a:cubicBezTo>
                        <a:pt x="1632" y="413"/>
                        <a:pt x="1621" y="412"/>
                        <a:pt x="1613" y="419"/>
                      </a:cubicBezTo>
                      <a:cubicBezTo>
                        <a:pt x="1605" y="426"/>
                        <a:pt x="1603" y="442"/>
                        <a:pt x="1605" y="452"/>
                      </a:cubicBezTo>
                      <a:cubicBezTo>
                        <a:pt x="1610" y="471"/>
                        <a:pt x="1620" y="478"/>
                        <a:pt x="1626" y="482"/>
                      </a:cubicBezTo>
                      <a:close/>
                      <a:moveTo>
                        <a:pt x="1608" y="402"/>
                      </a:moveTo>
                      <a:cubicBezTo>
                        <a:pt x="1627" y="373"/>
                        <a:pt x="1667" y="363"/>
                        <a:pt x="1688" y="376"/>
                      </a:cubicBezTo>
                      <a:cubicBezTo>
                        <a:pt x="1711" y="391"/>
                        <a:pt x="1697" y="410"/>
                        <a:pt x="1677" y="398"/>
                      </a:cubicBezTo>
                      <a:cubicBezTo>
                        <a:pt x="1667" y="391"/>
                        <a:pt x="1631" y="377"/>
                        <a:pt x="1608" y="402"/>
                      </a:cubicBezTo>
                      <a:close/>
                      <a:moveTo>
                        <a:pt x="1475" y="772"/>
                      </a:moveTo>
                      <a:cubicBezTo>
                        <a:pt x="1480" y="746"/>
                        <a:pt x="1465" y="731"/>
                        <a:pt x="1463" y="719"/>
                      </a:cubicBezTo>
                      <a:cubicBezTo>
                        <a:pt x="1461" y="706"/>
                        <a:pt x="1476" y="703"/>
                        <a:pt x="1482" y="717"/>
                      </a:cubicBezTo>
                      <a:cubicBezTo>
                        <a:pt x="1488" y="731"/>
                        <a:pt x="1484" y="754"/>
                        <a:pt x="1475" y="772"/>
                      </a:cubicBezTo>
                      <a:close/>
                      <a:moveTo>
                        <a:pt x="1510" y="693"/>
                      </a:moveTo>
                      <a:cubicBezTo>
                        <a:pt x="1511" y="696"/>
                        <a:pt x="1511" y="698"/>
                        <a:pt x="1510" y="700"/>
                      </a:cubicBezTo>
                      <a:cubicBezTo>
                        <a:pt x="1509" y="702"/>
                        <a:pt x="1506" y="704"/>
                        <a:pt x="1502" y="704"/>
                      </a:cubicBezTo>
                      <a:cubicBezTo>
                        <a:pt x="1498" y="704"/>
                        <a:pt x="1496" y="700"/>
                        <a:pt x="1496" y="697"/>
                      </a:cubicBezTo>
                      <a:cubicBezTo>
                        <a:pt x="1495" y="691"/>
                        <a:pt x="1500" y="690"/>
                        <a:pt x="1502" y="688"/>
                      </a:cubicBezTo>
                      <a:cubicBezTo>
                        <a:pt x="1505" y="685"/>
                        <a:pt x="1504" y="679"/>
                        <a:pt x="1500" y="675"/>
                      </a:cubicBezTo>
                      <a:cubicBezTo>
                        <a:pt x="1496" y="671"/>
                        <a:pt x="1490" y="669"/>
                        <a:pt x="1485" y="671"/>
                      </a:cubicBezTo>
                      <a:cubicBezTo>
                        <a:pt x="1481" y="673"/>
                        <a:pt x="1479" y="676"/>
                        <a:pt x="1480" y="680"/>
                      </a:cubicBezTo>
                      <a:cubicBezTo>
                        <a:pt x="1482" y="676"/>
                        <a:pt x="1488" y="676"/>
                        <a:pt x="1489" y="681"/>
                      </a:cubicBezTo>
                      <a:cubicBezTo>
                        <a:pt x="1490" y="683"/>
                        <a:pt x="1489" y="689"/>
                        <a:pt x="1489" y="695"/>
                      </a:cubicBezTo>
                      <a:cubicBezTo>
                        <a:pt x="1488" y="701"/>
                        <a:pt x="1488" y="706"/>
                        <a:pt x="1491" y="711"/>
                      </a:cubicBezTo>
                      <a:cubicBezTo>
                        <a:pt x="1496" y="719"/>
                        <a:pt x="1508" y="721"/>
                        <a:pt x="1515" y="715"/>
                      </a:cubicBezTo>
                      <a:cubicBezTo>
                        <a:pt x="1519" y="711"/>
                        <a:pt x="1521" y="706"/>
                        <a:pt x="1521" y="701"/>
                      </a:cubicBezTo>
                      <a:cubicBezTo>
                        <a:pt x="1522" y="696"/>
                        <a:pt x="1520" y="682"/>
                        <a:pt x="1524" y="677"/>
                      </a:cubicBezTo>
                      <a:cubicBezTo>
                        <a:pt x="1527" y="673"/>
                        <a:pt x="1532" y="673"/>
                        <a:pt x="1533" y="676"/>
                      </a:cubicBezTo>
                      <a:cubicBezTo>
                        <a:pt x="1536" y="673"/>
                        <a:pt x="1532" y="668"/>
                        <a:pt x="1528" y="666"/>
                      </a:cubicBezTo>
                      <a:cubicBezTo>
                        <a:pt x="1520" y="664"/>
                        <a:pt x="1509" y="670"/>
                        <a:pt x="1507" y="680"/>
                      </a:cubicBezTo>
                      <a:cubicBezTo>
                        <a:pt x="1507" y="684"/>
                        <a:pt x="1508" y="688"/>
                        <a:pt x="1510" y="693"/>
                      </a:cubicBezTo>
                      <a:close/>
                      <a:moveTo>
                        <a:pt x="1504" y="678"/>
                      </a:moveTo>
                      <a:cubicBezTo>
                        <a:pt x="1501" y="667"/>
                        <a:pt x="1505" y="650"/>
                        <a:pt x="1514" y="642"/>
                      </a:cubicBezTo>
                      <a:cubicBezTo>
                        <a:pt x="1523" y="634"/>
                        <a:pt x="1533" y="639"/>
                        <a:pt x="1525" y="650"/>
                      </a:cubicBezTo>
                      <a:cubicBezTo>
                        <a:pt x="1519" y="658"/>
                        <a:pt x="1505" y="667"/>
                        <a:pt x="1504" y="678"/>
                      </a:cubicBezTo>
                      <a:close/>
                      <a:moveTo>
                        <a:pt x="1507" y="721"/>
                      </a:moveTo>
                      <a:cubicBezTo>
                        <a:pt x="1502" y="722"/>
                        <a:pt x="1495" y="719"/>
                        <a:pt x="1492" y="716"/>
                      </a:cubicBezTo>
                      <a:cubicBezTo>
                        <a:pt x="1487" y="718"/>
                        <a:pt x="1488" y="731"/>
                        <a:pt x="1498" y="732"/>
                      </a:cubicBezTo>
                      <a:cubicBezTo>
                        <a:pt x="1504" y="732"/>
                        <a:pt x="1509" y="726"/>
                        <a:pt x="1507" y="721"/>
                      </a:cubicBezTo>
                      <a:close/>
                      <a:moveTo>
                        <a:pt x="1825" y="856"/>
                      </a:moveTo>
                      <a:cubicBezTo>
                        <a:pt x="1824" y="860"/>
                        <a:pt x="1821" y="862"/>
                        <a:pt x="1818" y="861"/>
                      </a:cubicBezTo>
                      <a:cubicBezTo>
                        <a:pt x="1812" y="860"/>
                        <a:pt x="1812" y="852"/>
                        <a:pt x="1817" y="849"/>
                      </a:cubicBezTo>
                      <a:cubicBezTo>
                        <a:pt x="1821" y="848"/>
                        <a:pt x="1823" y="849"/>
                        <a:pt x="1827" y="845"/>
                      </a:cubicBezTo>
                      <a:cubicBezTo>
                        <a:pt x="1825" y="850"/>
                        <a:pt x="1826" y="852"/>
                        <a:pt x="1825" y="856"/>
                      </a:cubicBezTo>
                      <a:close/>
                      <a:moveTo>
                        <a:pt x="1733" y="1130"/>
                      </a:moveTo>
                      <a:cubicBezTo>
                        <a:pt x="1707" y="1127"/>
                        <a:pt x="1693" y="1110"/>
                        <a:pt x="1688" y="1092"/>
                      </a:cubicBezTo>
                      <a:cubicBezTo>
                        <a:pt x="1683" y="1076"/>
                        <a:pt x="1691" y="1065"/>
                        <a:pt x="1689" y="1054"/>
                      </a:cubicBezTo>
                      <a:cubicBezTo>
                        <a:pt x="1688" y="1051"/>
                        <a:pt x="1686" y="1047"/>
                        <a:pt x="1682" y="1045"/>
                      </a:cubicBezTo>
                      <a:cubicBezTo>
                        <a:pt x="1693" y="1041"/>
                        <a:pt x="1704" y="1049"/>
                        <a:pt x="1705" y="1060"/>
                      </a:cubicBezTo>
                      <a:cubicBezTo>
                        <a:pt x="1707" y="1074"/>
                        <a:pt x="1700" y="1083"/>
                        <a:pt x="1705" y="1098"/>
                      </a:cubicBezTo>
                      <a:cubicBezTo>
                        <a:pt x="1709" y="1113"/>
                        <a:pt x="1720" y="1125"/>
                        <a:pt x="1733" y="1130"/>
                      </a:cubicBezTo>
                      <a:close/>
                      <a:moveTo>
                        <a:pt x="1781" y="1161"/>
                      </a:moveTo>
                      <a:cubicBezTo>
                        <a:pt x="1756" y="1161"/>
                        <a:pt x="1743" y="1141"/>
                        <a:pt x="1733" y="1134"/>
                      </a:cubicBezTo>
                      <a:cubicBezTo>
                        <a:pt x="1719" y="1125"/>
                        <a:pt x="1711" y="1135"/>
                        <a:pt x="1723" y="1148"/>
                      </a:cubicBezTo>
                      <a:cubicBezTo>
                        <a:pt x="1735" y="1162"/>
                        <a:pt x="1762" y="1169"/>
                        <a:pt x="1781" y="1161"/>
                      </a:cubicBezTo>
                      <a:close/>
                      <a:moveTo>
                        <a:pt x="2150" y="644"/>
                      </a:moveTo>
                      <a:cubicBezTo>
                        <a:pt x="2174" y="644"/>
                        <a:pt x="2193" y="626"/>
                        <a:pt x="2197" y="608"/>
                      </a:cubicBezTo>
                      <a:cubicBezTo>
                        <a:pt x="2201" y="593"/>
                        <a:pt x="2188" y="585"/>
                        <a:pt x="2183" y="603"/>
                      </a:cubicBezTo>
                      <a:cubicBezTo>
                        <a:pt x="2179" y="618"/>
                        <a:pt x="2174" y="637"/>
                        <a:pt x="2150" y="644"/>
                      </a:cubicBezTo>
                      <a:close/>
                      <a:moveTo>
                        <a:pt x="2111" y="347"/>
                      </a:moveTo>
                      <a:cubicBezTo>
                        <a:pt x="2128" y="347"/>
                        <a:pt x="2152" y="361"/>
                        <a:pt x="2161" y="377"/>
                      </a:cubicBezTo>
                      <a:cubicBezTo>
                        <a:pt x="2169" y="393"/>
                        <a:pt x="2157" y="403"/>
                        <a:pt x="2144" y="387"/>
                      </a:cubicBezTo>
                      <a:cubicBezTo>
                        <a:pt x="2134" y="375"/>
                        <a:pt x="2131" y="354"/>
                        <a:pt x="2111" y="347"/>
                      </a:cubicBezTo>
                      <a:close/>
                      <a:moveTo>
                        <a:pt x="2199" y="625"/>
                      </a:moveTo>
                      <a:cubicBezTo>
                        <a:pt x="2219" y="611"/>
                        <a:pt x="2218" y="590"/>
                        <a:pt x="2212" y="572"/>
                      </a:cubicBezTo>
                      <a:cubicBezTo>
                        <a:pt x="2209" y="562"/>
                        <a:pt x="2200" y="550"/>
                        <a:pt x="2204" y="540"/>
                      </a:cubicBezTo>
                      <a:cubicBezTo>
                        <a:pt x="2188" y="543"/>
                        <a:pt x="2202" y="573"/>
                        <a:pt x="2205" y="583"/>
                      </a:cubicBezTo>
                      <a:cubicBezTo>
                        <a:pt x="2210" y="599"/>
                        <a:pt x="2209" y="614"/>
                        <a:pt x="2199" y="625"/>
                      </a:cubicBezTo>
                      <a:close/>
                      <a:moveTo>
                        <a:pt x="2136" y="484"/>
                      </a:moveTo>
                      <a:cubicBezTo>
                        <a:pt x="2130" y="509"/>
                        <a:pt x="2113" y="535"/>
                        <a:pt x="2095" y="541"/>
                      </a:cubicBezTo>
                      <a:cubicBezTo>
                        <a:pt x="2078" y="546"/>
                        <a:pt x="2068" y="532"/>
                        <a:pt x="2086" y="522"/>
                      </a:cubicBezTo>
                      <a:cubicBezTo>
                        <a:pt x="2100" y="515"/>
                        <a:pt x="2124" y="506"/>
                        <a:pt x="2136" y="484"/>
                      </a:cubicBezTo>
                      <a:close/>
                      <a:moveTo>
                        <a:pt x="2214" y="356"/>
                      </a:moveTo>
                      <a:cubicBezTo>
                        <a:pt x="2218" y="355"/>
                        <a:pt x="2222" y="356"/>
                        <a:pt x="2224" y="360"/>
                      </a:cubicBezTo>
                      <a:cubicBezTo>
                        <a:pt x="2226" y="366"/>
                        <a:pt x="2219" y="371"/>
                        <a:pt x="2214" y="368"/>
                      </a:cubicBezTo>
                      <a:cubicBezTo>
                        <a:pt x="2210" y="366"/>
                        <a:pt x="2209" y="362"/>
                        <a:pt x="2203" y="361"/>
                      </a:cubicBezTo>
                      <a:cubicBezTo>
                        <a:pt x="2209" y="361"/>
                        <a:pt x="2210" y="358"/>
                        <a:pt x="2214" y="356"/>
                      </a:cubicBezTo>
                      <a:close/>
                      <a:moveTo>
                        <a:pt x="2213" y="355"/>
                      </a:moveTo>
                      <a:cubicBezTo>
                        <a:pt x="2216" y="354"/>
                        <a:pt x="2218" y="353"/>
                        <a:pt x="2221" y="354"/>
                      </a:cubicBezTo>
                      <a:cubicBezTo>
                        <a:pt x="2223" y="356"/>
                        <a:pt x="2226" y="359"/>
                        <a:pt x="2226" y="363"/>
                      </a:cubicBezTo>
                      <a:cubicBezTo>
                        <a:pt x="2226" y="367"/>
                        <a:pt x="2222" y="370"/>
                        <a:pt x="2219" y="371"/>
                      </a:cubicBezTo>
                      <a:cubicBezTo>
                        <a:pt x="2212" y="372"/>
                        <a:pt x="2211" y="367"/>
                        <a:pt x="2208" y="364"/>
                      </a:cubicBezTo>
                      <a:cubicBezTo>
                        <a:pt x="2204" y="362"/>
                        <a:pt x="2198" y="363"/>
                        <a:pt x="2194" y="367"/>
                      </a:cubicBezTo>
                      <a:cubicBezTo>
                        <a:pt x="2189" y="372"/>
                        <a:pt x="2188" y="379"/>
                        <a:pt x="2191" y="385"/>
                      </a:cubicBezTo>
                      <a:cubicBezTo>
                        <a:pt x="2193" y="389"/>
                        <a:pt x="2196" y="391"/>
                        <a:pt x="2200" y="389"/>
                      </a:cubicBezTo>
                      <a:cubicBezTo>
                        <a:pt x="2197" y="387"/>
                        <a:pt x="2196" y="382"/>
                        <a:pt x="2201" y="379"/>
                      </a:cubicBezTo>
                      <a:cubicBezTo>
                        <a:pt x="2204" y="378"/>
                        <a:pt x="2210" y="378"/>
                        <a:pt x="2216" y="379"/>
                      </a:cubicBezTo>
                      <a:cubicBezTo>
                        <a:pt x="2223" y="379"/>
                        <a:pt x="2229" y="378"/>
                        <a:pt x="2234" y="375"/>
                      </a:cubicBezTo>
                      <a:cubicBezTo>
                        <a:pt x="2243" y="369"/>
                        <a:pt x="2244" y="355"/>
                        <a:pt x="2237" y="347"/>
                      </a:cubicBezTo>
                      <a:cubicBezTo>
                        <a:pt x="2232" y="343"/>
                        <a:pt x="2227" y="342"/>
                        <a:pt x="2221" y="342"/>
                      </a:cubicBezTo>
                      <a:cubicBezTo>
                        <a:pt x="2215" y="342"/>
                        <a:pt x="2199" y="345"/>
                        <a:pt x="2193" y="341"/>
                      </a:cubicBezTo>
                      <a:cubicBezTo>
                        <a:pt x="2189" y="338"/>
                        <a:pt x="2189" y="333"/>
                        <a:pt x="2192" y="330"/>
                      </a:cubicBezTo>
                      <a:cubicBezTo>
                        <a:pt x="2188" y="328"/>
                        <a:pt x="2183" y="332"/>
                        <a:pt x="2181" y="337"/>
                      </a:cubicBezTo>
                      <a:cubicBezTo>
                        <a:pt x="2179" y="346"/>
                        <a:pt x="2187" y="358"/>
                        <a:pt x="2199" y="359"/>
                      </a:cubicBezTo>
                      <a:cubicBezTo>
                        <a:pt x="2203" y="359"/>
                        <a:pt x="2208" y="357"/>
                        <a:pt x="2213" y="355"/>
                      </a:cubicBezTo>
                      <a:close/>
                      <a:moveTo>
                        <a:pt x="2196" y="363"/>
                      </a:moveTo>
                      <a:cubicBezTo>
                        <a:pt x="2184" y="368"/>
                        <a:pt x="2165" y="364"/>
                        <a:pt x="2155" y="355"/>
                      </a:cubicBezTo>
                      <a:cubicBezTo>
                        <a:pt x="2146" y="346"/>
                        <a:pt x="2151" y="334"/>
                        <a:pt x="2164" y="342"/>
                      </a:cubicBezTo>
                      <a:cubicBezTo>
                        <a:pt x="2173" y="348"/>
                        <a:pt x="2184" y="363"/>
                        <a:pt x="2196" y="363"/>
                      </a:cubicBezTo>
                      <a:close/>
                      <a:moveTo>
                        <a:pt x="2260" y="365"/>
                      </a:moveTo>
                      <a:cubicBezTo>
                        <a:pt x="2261" y="367"/>
                        <a:pt x="2260" y="368"/>
                        <a:pt x="2259" y="369"/>
                      </a:cubicBezTo>
                      <a:cubicBezTo>
                        <a:pt x="2270" y="369"/>
                        <a:pt x="2287" y="375"/>
                        <a:pt x="2302" y="384"/>
                      </a:cubicBezTo>
                      <a:cubicBezTo>
                        <a:pt x="2297" y="383"/>
                        <a:pt x="2293" y="382"/>
                        <a:pt x="2288" y="382"/>
                      </a:cubicBezTo>
                      <a:cubicBezTo>
                        <a:pt x="2255" y="382"/>
                        <a:pt x="2250" y="405"/>
                        <a:pt x="2226" y="418"/>
                      </a:cubicBezTo>
                      <a:cubicBezTo>
                        <a:pt x="2218" y="423"/>
                        <a:pt x="2206" y="422"/>
                        <a:pt x="2202" y="411"/>
                      </a:cubicBezTo>
                      <a:cubicBezTo>
                        <a:pt x="2200" y="405"/>
                        <a:pt x="2202" y="399"/>
                        <a:pt x="2206" y="395"/>
                      </a:cubicBezTo>
                      <a:cubicBezTo>
                        <a:pt x="2209" y="393"/>
                        <a:pt x="2212" y="392"/>
                        <a:pt x="2216" y="392"/>
                      </a:cubicBezTo>
                      <a:cubicBezTo>
                        <a:pt x="2217" y="392"/>
                        <a:pt x="2219" y="393"/>
                        <a:pt x="2221" y="394"/>
                      </a:cubicBezTo>
                      <a:cubicBezTo>
                        <a:pt x="2220" y="393"/>
                        <a:pt x="2221" y="393"/>
                        <a:pt x="2218" y="393"/>
                      </a:cubicBezTo>
                      <a:cubicBezTo>
                        <a:pt x="2215" y="393"/>
                        <a:pt x="2210" y="396"/>
                        <a:pt x="2210" y="400"/>
                      </a:cubicBezTo>
                      <a:cubicBezTo>
                        <a:pt x="2209" y="404"/>
                        <a:pt x="2213" y="408"/>
                        <a:pt x="2217" y="408"/>
                      </a:cubicBezTo>
                      <a:cubicBezTo>
                        <a:pt x="2221" y="409"/>
                        <a:pt x="2224" y="406"/>
                        <a:pt x="2225" y="403"/>
                      </a:cubicBezTo>
                      <a:cubicBezTo>
                        <a:pt x="2227" y="397"/>
                        <a:pt x="2221" y="392"/>
                        <a:pt x="2216" y="391"/>
                      </a:cubicBezTo>
                      <a:cubicBezTo>
                        <a:pt x="2211" y="390"/>
                        <a:pt x="2208" y="391"/>
                        <a:pt x="2204" y="394"/>
                      </a:cubicBezTo>
                      <a:cubicBezTo>
                        <a:pt x="2199" y="398"/>
                        <a:pt x="2198" y="405"/>
                        <a:pt x="2199" y="411"/>
                      </a:cubicBezTo>
                      <a:cubicBezTo>
                        <a:pt x="2204" y="426"/>
                        <a:pt x="2217" y="427"/>
                        <a:pt x="2227" y="421"/>
                      </a:cubicBezTo>
                      <a:cubicBezTo>
                        <a:pt x="2251" y="407"/>
                        <a:pt x="2257" y="384"/>
                        <a:pt x="2291" y="386"/>
                      </a:cubicBezTo>
                      <a:cubicBezTo>
                        <a:pt x="2304" y="387"/>
                        <a:pt x="2318" y="393"/>
                        <a:pt x="2326" y="408"/>
                      </a:cubicBezTo>
                      <a:cubicBezTo>
                        <a:pt x="2335" y="426"/>
                        <a:pt x="2332" y="450"/>
                        <a:pt x="2314" y="461"/>
                      </a:cubicBezTo>
                      <a:cubicBezTo>
                        <a:pt x="2333" y="448"/>
                        <a:pt x="2328" y="416"/>
                        <a:pt x="2309" y="401"/>
                      </a:cubicBezTo>
                      <a:cubicBezTo>
                        <a:pt x="2300" y="393"/>
                        <a:pt x="2283" y="388"/>
                        <a:pt x="2270" y="394"/>
                      </a:cubicBezTo>
                      <a:cubicBezTo>
                        <a:pt x="2242" y="406"/>
                        <a:pt x="2255" y="436"/>
                        <a:pt x="2281" y="425"/>
                      </a:cubicBezTo>
                      <a:cubicBezTo>
                        <a:pt x="2294" y="420"/>
                        <a:pt x="2308" y="423"/>
                        <a:pt x="2315" y="437"/>
                      </a:cubicBezTo>
                      <a:cubicBezTo>
                        <a:pt x="2319" y="445"/>
                        <a:pt x="2318" y="455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5" y="460"/>
                        <a:pt x="2316" y="460"/>
                      </a:cubicBezTo>
                      <a:cubicBezTo>
                        <a:pt x="2311" y="463"/>
                        <a:pt x="2307" y="467"/>
                        <a:pt x="2303" y="472"/>
                      </a:cubicBezTo>
                      <a:cubicBezTo>
                        <a:pt x="2294" y="483"/>
                        <a:pt x="2289" y="493"/>
                        <a:pt x="2287" y="507"/>
                      </a:cubicBezTo>
                      <a:cubicBezTo>
                        <a:pt x="2287" y="507"/>
                        <a:pt x="2287" y="507"/>
                        <a:pt x="2287" y="507"/>
                      </a:cubicBezTo>
                      <a:cubicBezTo>
                        <a:pt x="2282" y="496"/>
                        <a:pt x="2281" y="474"/>
                        <a:pt x="2287" y="464"/>
                      </a:cubicBezTo>
                      <a:cubicBezTo>
                        <a:pt x="2287" y="463"/>
                        <a:pt x="2286" y="463"/>
                        <a:pt x="2285" y="462"/>
                      </a:cubicBezTo>
                      <a:cubicBezTo>
                        <a:pt x="2280" y="471"/>
                        <a:pt x="2279" y="489"/>
                        <a:pt x="2282" y="502"/>
                      </a:cubicBezTo>
                      <a:cubicBezTo>
                        <a:pt x="2281" y="500"/>
                        <a:pt x="2280" y="499"/>
                        <a:pt x="2279" y="498"/>
                      </a:cubicBezTo>
                      <a:cubicBezTo>
                        <a:pt x="2278" y="497"/>
                        <a:pt x="2278" y="497"/>
                        <a:pt x="2278" y="497"/>
                      </a:cubicBezTo>
                      <a:cubicBezTo>
                        <a:pt x="2273" y="490"/>
                        <a:pt x="2267" y="484"/>
                        <a:pt x="2260" y="479"/>
                      </a:cubicBezTo>
                      <a:cubicBezTo>
                        <a:pt x="2252" y="473"/>
                        <a:pt x="2240" y="467"/>
                        <a:pt x="2238" y="458"/>
                      </a:cubicBezTo>
                      <a:cubicBezTo>
                        <a:pt x="2235" y="449"/>
                        <a:pt x="2238" y="441"/>
                        <a:pt x="2245" y="435"/>
                      </a:cubicBezTo>
                      <a:cubicBezTo>
                        <a:pt x="2251" y="430"/>
                        <a:pt x="2260" y="428"/>
                        <a:pt x="2267" y="432"/>
                      </a:cubicBezTo>
                      <a:cubicBezTo>
                        <a:pt x="2274" y="435"/>
                        <a:pt x="2278" y="442"/>
                        <a:pt x="2277" y="448"/>
                      </a:cubicBezTo>
                      <a:cubicBezTo>
                        <a:pt x="2277" y="454"/>
                        <a:pt x="2273" y="459"/>
                        <a:pt x="2267" y="461"/>
                      </a:cubicBezTo>
                      <a:cubicBezTo>
                        <a:pt x="2271" y="459"/>
                        <a:pt x="2273" y="455"/>
                        <a:pt x="2273" y="451"/>
                      </a:cubicBezTo>
                      <a:cubicBezTo>
                        <a:pt x="2272" y="446"/>
                        <a:pt x="2267" y="443"/>
                        <a:pt x="2263" y="443"/>
                      </a:cubicBezTo>
                      <a:cubicBezTo>
                        <a:pt x="2258" y="444"/>
                        <a:pt x="2254" y="449"/>
                        <a:pt x="2255" y="454"/>
                      </a:cubicBezTo>
                      <a:cubicBezTo>
                        <a:pt x="2256" y="458"/>
                        <a:pt x="2259" y="461"/>
                        <a:pt x="2264" y="461"/>
                      </a:cubicBezTo>
                      <a:cubicBezTo>
                        <a:pt x="2267" y="461"/>
                        <a:pt x="2269" y="461"/>
                        <a:pt x="2271" y="459"/>
                      </a:cubicBezTo>
                      <a:cubicBezTo>
                        <a:pt x="2275" y="457"/>
                        <a:pt x="2277" y="453"/>
                        <a:pt x="2278" y="449"/>
                      </a:cubicBezTo>
                      <a:cubicBezTo>
                        <a:pt x="2279" y="442"/>
                        <a:pt x="2275" y="435"/>
                        <a:pt x="2268" y="431"/>
                      </a:cubicBezTo>
                      <a:cubicBezTo>
                        <a:pt x="2260" y="427"/>
                        <a:pt x="2250" y="429"/>
                        <a:pt x="2244" y="434"/>
                      </a:cubicBezTo>
                      <a:cubicBezTo>
                        <a:pt x="2236" y="440"/>
                        <a:pt x="2233" y="449"/>
                        <a:pt x="2236" y="459"/>
                      </a:cubicBezTo>
                      <a:cubicBezTo>
                        <a:pt x="2236" y="461"/>
                        <a:pt x="2237" y="464"/>
                        <a:pt x="2239" y="466"/>
                      </a:cubicBezTo>
                      <a:cubicBezTo>
                        <a:pt x="2238" y="465"/>
                        <a:pt x="2236" y="464"/>
                        <a:pt x="2235" y="464"/>
                      </a:cubicBezTo>
                      <a:cubicBezTo>
                        <a:pt x="2216" y="455"/>
                        <a:pt x="2194" y="455"/>
                        <a:pt x="2180" y="437"/>
                      </a:cubicBezTo>
                      <a:cubicBezTo>
                        <a:pt x="2179" y="438"/>
                        <a:pt x="2178" y="438"/>
                        <a:pt x="2177" y="439"/>
                      </a:cubicBezTo>
                      <a:cubicBezTo>
                        <a:pt x="2179" y="441"/>
                        <a:pt x="2182" y="444"/>
                        <a:pt x="2184" y="446"/>
                      </a:cubicBezTo>
                      <a:cubicBezTo>
                        <a:pt x="2188" y="450"/>
                        <a:pt x="2191" y="452"/>
                        <a:pt x="2195" y="454"/>
                      </a:cubicBezTo>
                      <a:cubicBezTo>
                        <a:pt x="2191" y="454"/>
                        <a:pt x="2186" y="455"/>
                        <a:pt x="2182" y="456"/>
                      </a:cubicBezTo>
                      <a:cubicBezTo>
                        <a:pt x="2172" y="459"/>
                        <a:pt x="2165" y="462"/>
                        <a:pt x="2157" y="468"/>
                      </a:cubicBezTo>
                      <a:cubicBezTo>
                        <a:pt x="2154" y="470"/>
                        <a:pt x="2152" y="472"/>
                        <a:pt x="2149" y="475"/>
                      </a:cubicBezTo>
                      <a:cubicBezTo>
                        <a:pt x="2143" y="481"/>
                        <a:pt x="2140" y="486"/>
                        <a:pt x="2137" y="494"/>
                      </a:cubicBezTo>
                      <a:cubicBezTo>
                        <a:pt x="2134" y="502"/>
                        <a:pt x="2134" y="508"/>
                        <a:pt x="2135" y="517"/>
                      </a:cubicBezTo>
                      <a:cubicBezTo>
                        <a:pt x="2136" y="524"/>
                        <a:pt x="2139" y="531"/>
                        <a:pt x="2145" y="536"/>
                      </a:cubicBezTo>
                      <a:cubicBezTo>
                        <a:pt x="2154" y="546"/>
                        <a:pt x="2168" y="547"/>
                        <a:pt x="2180" y="543"/>
                      </a:cubicBezTo>
                      <a:cubicBezTo>
                        <a:pt x="2192" y="538"/>
                        <a:pt x="2202" y="527"/>
                        <a:pt x="2208" y="515"/>
                      </a:cubicBezTo>
                      <a:cubicBezTo>
                        <a:pt x="2184" y="531"/>
                        <a:pt x="2171" y="512"/>
                        <a:pt x="2159" y="509"/>
                      </a:cubicBezTo>
                      <a:cubicBezTo>
                        <a:pt x="2143" y="505"/>
                        <a:pt x="2137" y="517"/>
                        <a:pt x="2140" y="528"/>
                      </a:cubicBezTo>
                      <a:cubicBezTo>
                        <a:pt x="2140" y="528"/>
                        <a:pt x="2140" y="528"/>
                        <a:pt x="2140" y="528"/>
                      </a:cubicBezTo>
                      <a:cubicBezTo>
                        <a:pt x="2138" y="524"/>
                        <a:pt x="2137" y="521"/>
                        <a:pt x="2136" y="517"/>
                      </a:cubicBezTo>
                      <a:cubicBezTo>
                        <a:pt x="2135" y="508"/>
                        <a:pt x="2136" y="502"/>
                        <a:pt x="2139" y="494"/>
                      </a:cubicBezTo>
                      <a:cubicBezTo>
                        <a:pt x="2142" y="487"/>
                        <a:pt x="2145" y="482"/>
                        <a:pt x="2151" y="476"/>
                      </a:cubicBezTo>
                      <a:cubicBezTo>
                        <a:pt x="2160" y="468"/>
                        <a:pt x="2168" y="463"/>
                        <a:pt x="2180" y="460"/>
                      </a:cubicBezTo>
                      <a:cubicBezTo>
                        <a:pt x="2177" y="461"/>
                        <a:pt x="2173" y="463"/>
                        <a:pt x="2170" y="465"/>
                      </a:cubicBezTo>
                      <a:cubicBezTo>
                        <a:pt x="2161" y="471"/>
                        <a:pt x="2156" y="484"/>
                        <a:pt x="2162" y="494"/>
                      </a:cubicBezTo>
                      <a:cubicBezTo>
                        <a:pt x="2165" y="498"/>
                        <a:pt x="2170" y="500"/>
                        <a:pt x="2176" y="499"/>
                      </a:cubicBezTo>
                      <a:cubicBezTo>
                        <a:pt x="2179" y="499"/>
                        <a:pt x="2183" y="496"/>
                        <a:pt x="2184" y="493"/>
                      </a:cubicBezTo>
                      <a:cubicBezTo>
                        <a:pt x="2186" y="489"/>
                        <a:pt x="2186" y="485"/>
                        <a:pt x="2185" y="481"/>
                      </a:cubicBezTo>
                      <a:cubicBezTo>
                        <a:pt x="2182" y="477"/>
                        <a:pt x="2177" y="474"/>
                        <a:pt x="2172" y="476"/>
                      </a:cubicBezTo>
                      <a:cubicBezTo>
                        <a:pt x="2169" y="477"/>
                        <a:pt x="2167" y="480"/>
                        <a:pt x="2167" y="484"/>
                      </a:cubicBezTo>
                      <a:cubicBezTo>
                        <a:pt x="2168" y="486"/>
                        <a:pt x="2169" y="487"/>
                        <a:pt x="2172" y="487"/>
                      </a:cubicBezTo>
                      <a:cubicBezTo>
                        <a:pt x="2170" y="486"/>
                        <a:pt x="2170" y="485"/>
                        <a:pt x="2170" y="483"/>
                      </a:cubicBezTo>
                      <a:cubicBezTo>
                        <a:pt x="2170" y="480"/>
                        <a:pt x="2174" y="479"/>
                        <a:pt x="2176" y="480"/>
                      </a:cubicBezTo>
                      <a:cubicBezTo>
                        <a:pt x="2177" y="481"/>
                        <a:pt x="2179" y="483"/>
                        <a:pt x="2179" y="485"/>
                      </a:cubicBezTo>
                      <a:cubicBezTo>
                        <a:pt x="2179" y="488"/>
                        <a:pt x="2177" y="491"/>
                        <a:pt x="2175" y="492"/>
                      </a:cubicBezTo>
                      <a:cubicBezTo>
                        <a:pt x="2171" y="493"/>
                        <a:pt x="2168" y="491"/>
                        <a:pt x="2166" y="489"/>
                      </a:cubicBezTo>
                      <a:cubicBezTo>
                        <a:pt x="2161" y="481"/>
                        <a:pt x="2167" y="469"/>
                        <a:pt x="2174" y="464"/>
                      </a:cubicBezTo>
                      <a:cubicBezTo>
                        <a:pt x="2199" y="448"/>
                        <a:pt x="2239" y="466"/>
                        <a:pt x="2261" y="484"/>
                      </a:cubicBezTo>
                      <a:cubicBezTo>
                        <a:pt x="2253" y="480"/>
                        <a:pt x="2243" y="478"/>
                        <a:pt x="2234" y="481"/>
                      </a:cubicBezTo>
                      <a:cubicBezTo>
                        <a:pt x="2229" y="482"/>
                        <a:pt x="2224" y="484"/>
                        <a:pt x="2220" y="489"/>
                      </a:cubicBezTo>
                      <a:cubicBezTo>
                        <a:pt x="2225" y="485"/>
                        <a:pt x="2230" y="484"/>
                        <a:pt x="2234" y="483"/>
                      </a:cubicBezTo>
                      <a:cubicBezTo>
                        <a:pt x="2245" y="481"/>
                        <a:pt x="2256" y="484"/>
                        <a:pt x="2265" y="490"/>
                      </a:cubicBezTo>
                      <a:cubicBezTo>
                        <a:pt x="2272" y="495"/>
                        <a:pt x="2277" y="501"/>
                        <a:pt x="2280" y="507"/>
                      </a:cubicBezTo>
                      <a:cubicBezTo>
                        <a:pt x="2287" y="519"/>
                        <a:pt x="2288" y="531"/>
                        <a:pt x="2293" y="543"/>
                      </a:cubicBezTo>
                      <a:cubicBezTo>
                        <a:pt x="2294" y="544"/>
                        <a:pt x="2294" y="544"/>
                        <a:pt x="2294" y="544"/>
                      </a:cubicBezTo>
                      <a:cubicBezTo>
                        <a:pt x="2297" y="551"/>
                        <a:pt x="2300" y="557"/>
                        <a:pt x="2305" y="563"/>
                      </a:cubicBezTo>
                      <a:cubicBezTo>
                        <a:pt x="2307" y="565"/>
                        <a:pt x="2319" y="579"/>
                        <a:pt x="2321" y="578"/>
                      </a:cubicBezTo>
                      <a:cubicBezTo>
                        <a:pt x="2321" y="576"/>
                        <a:pt x="2314" y="567"/>
                        <a:pt x="2312" y="566"/>
                      </a:cubicBezTo>
                      <a:cubicBezTo>
                        <a:pt x="2307" y="558"/>
                        <a:pt x="2302" y="551"/>
                        <a:pt x="2298" y="542"/>
                      </a:cubicBezTo>
                      <a:cubicBezTo>
                        <a:pt x="2297" y="541"/>
                        <a:pt x="2297" y="541"/>
                        <a:pt x="2297" y="541"/>
                      </a:cubicBezTo>
                      <a:cubicBezTo>
                        <a:pt x="2292" y="530"/>
                        <a:pt x="2289" y="520"/>
                        <a:pt x="2291" y="507"/>
                      </a:cubicBezTo>
                      <a:cubicBezTo>
                        <a:pt x="2293" y="492"/>
                        <a:pt x="2300" y="477"/>
                        <a:pt x="2313" y="469"/>
                      </a:cubicBezTo>
                      <a:cubicBezTo>
                        <a:pt x="2320" y="465"/>
                        <a:pt x="2334" y="464"/>
                        <a:pt x="2339" y="472"/>
                      </a:cubicBezTo>
                      <a:cubicBezTo>
                        <a:pt x="2340" y="475"/>
                        <a:pt x="2340" y="479"/>
                        <a:pt x="2338" y="481"/>
                      </a:cubicBezTo>
                      <a:cubicBezTo>
                        <a:pt x="2336" y="484"/>
                        <a:pt x="2333" y="484"/>
                        <a:pt x="2330" y="483"/>
                      </a:cubicBezTo>
                      <a:cubicBezTo>
                        <a:pt x="2328" y="481"/>
                        <a:pt x="2327" y="479"/>
                        <a:pt x="2327" y="478"/>
                      </a:cubicBezTo>
                      <a:cubicBezTo>
                        <a:pt x="2327" y="475"/>
                        <a:pt x="2329" y="473"/>
                        <a:pt x="2332" y="474"/>
                      </a:cubicBezTo>
                      <a:cubicBezTo>
                        <a:pt x="2333" y="474"/>
                        <a:pt x="2335" y="475"/>
                        <a:pt x="2335" y="477"/>
                      </a:cubicBezTo>
                      <a:cubicBezTo>
                        <a:pt x="2336" y="475"/>
                        <a:pt x="2335" y="473"/>
                        <a:pt x="2334" y="471"/>
                      </a:cubicBezTo>
                      <a:cubicBezTo>
                        <a:pt x="2331" y="470"/>
                        <a:pt x="2327" y="470"/>
                        <a:pt x="2325" y="472"/>
                      </a:cubicBezTo>
                      <a:cubicBezTo>
                        <a:pt x="2321" y="476"/>
                        <a:pt x="2321" y="482"/>
                        <a:pt x="2324" y="486"/>
                      </a:cubicBezTo>
                      <a:cubicBezTo>
                        <a:pt x="2327" y="489"/>
                        <a:pt x="2331" y="491"/>
                        <a:pt x="2335" y="491"/>
                      </a:cubicBezTo>
                      <a:cubicBezTo>
                        <a:pt x="2338" y="491"/>
                        <a:pt x="2342" y="489"/>
                        <a:pt x="2344" y="486"/>
                      </a:cubicBezTo>
                      <a:cubicBezTo>
                        <a:pt x="2347" y="481"/>
                        <a:pt x="2348" y="476"/>
                        <a:pt x="2345" y="471"/>
                      </a:cubicBezTo>
                      <a:cubicBezTo>
                        <a:pt x="2339" y="461"/>
                        <a:pt x="2325" y="460"/>
                        <a:pt x="2315" y="466"/>
                      </a:cubicBezTo>
                      <a:cubicBezTo>
                        <a:pt x="2312" y="468"/>
                        <a:pt x="2309" y="470"/>
                        <a:pt x="2307" y="472"/>
                      </a:cubicBezTo>
                      <a:cubicBezTo>
                        <a:pt x="2315" y="463"/>
                        <a:pt x="2323" y="458"/>
                        <a:pt x="2334" y="453"/>
                      </a:cubicBezTo>
                      <a:cubicBezTo>
                        <a:pt x="2342" y="451"/>
                        <a:pt x="2348" y="450"/>
                        <a:pt x="2356" y="450"/>
                      </a:cubicBezTo>
                      <a:cubicBezTo>
                        <a:pt x="2364" y="451"/>
                        <a:pt x="2370" y="453"/>
                        <a:pt x="2377" y="457"/>
                      </a:cubicBezTo>
                      <a:cubicBezTo>
                        <a:pt x="2381" y="460"/>
                        <a:pt x="2383" y="462"/>
                        <a:pt x="2386" y="466"/>
                      </a:cubicBezTo>
                      <a:cubicBezTo>
                        <a:pt x="2386" y="466"/>
                        <a:pt x="2386" y="466"/>
                        <a:pt x="2386" y="466"/>
                      </a:cubicBezTo>
                      <a:cubicBezTo>
                        <a:pt x="2377" y="458"/>
                        <a:pt x="2364" y="459"/>
                        <a:pt x="2360" y="475"/>
                      </a:cubicBezTo>
                      <a:cubicBezTo>
                        <a:pt x="2358" y="487"/>
                        <a:pt x="2369" y="507"/>
                        <a:pt x="2344" y="522"/>
                      </a:cubicBezTo>
                      <a:cubicBezTo>
                        <a:pt x="2358" y="521"/>
                        <a:pt x="2372" y="517"/>
                        <a:pt x="2382" y="509"/>
                      </a:cubicBezTo>
                      <a:cubicBezTo>
                        <a:pt x="2391" y="500"/>
                        <a:pt x="2396" y="486"/>
                        <a:pt x="2391" y="474"/>
                      </a:cubicBezTo>
                      <a:cubicBezTo>
                        <a:pt x="2389" y="467"/>
                        <a:pt x="2384" y="460"/>
                        <a:pt x="2378" y="456"/>
                      </a:cubicBezTo>
                      <a:cubicBezTo>
                        <a:pt x="2371" y="452"/>
                        <a:pt x="2365" y="449"/>
                        <a:pt x="2356" y="448"/>
                      </a:cubicBezTo>
                      <a:cubicBezTo>
                        <a:pt x="2348" y="448"/>
                        <a:pt x="2341" y="448"/>
                        <a:pt x="2333" y="451"/>
                      </a:cubicBezTo>
                      <a:cubicBezTo>
                        <a:pt x="2330" y="452"/>
                        <a:pt x="2327" y="453"/>
                        <a:pt x="2324" y="455"/>
                      </a:cubicBezTo>
                      <a:cubicBezTo>
                        <a:pt x="2322" y="456"/>
                        <a:pt x="2321" y="457"/>
                        <a:pt x="2320" y="458"/>
                      </a:cubicBezTo>
                      <a:cubicBezTo>
                        <a:pt x="2337" y="445"/>
                        <a:pt x="2337" y="422"/>
                        <a:pt x="2327" y="403"/>
                      </a:cubicBezTo>
                      <a:cubicBezTo>
                        <a:pt x="2326" y="402"/>
                        <a:pt x="2325" y="400"/>
                        <a:pt x="2324" y="399"/>
                      </a:cubicBezTo>
                      <a:cubicBezTo>
                        <a:pt x="2310" y="379"/>
                        <a:pt x="2285" y="367"/>
                        <a:pt x="2260" y="365"/>
                      </a:cubicBezTo>
                      <a:close/>
                      <a:moveTo>
                        <a:pt x="2244" y="356"/>
                      </a:moveTo>
                      <a:cubicBezTo>
                        <a:pt x="2246" y="362"/>
                        <a:pt x="2243" y="370"/>
                        <a:pt x="2240" y="373"/>
                      </a:cubicBezTo>
                      <a:cubicBezTo>
                        <a:pt x="2243" y="379"/>
                        <a:pt x="2257" y="376"/>
                        <a:pt x="2257" y="366"/>
                      </a:cubicBezTo>
                      <a:cubicBezTo>
                        <a:pt x="2257" y="359"/>
                        <a:pt x="2250" y="353"/>
                        <a:pt x="2244" y="356"/>
                      </a:cubicBezTo>
                      <a:close/>
                      <a:moveTo>
                        <a:pt x="2257" y="353"/>
                      </a:moveTo>
                      <a:cubicBezTo>
                        <a:pt x="2253" y="344"/>
                        <a:pt x="2243" y="335"/>
                        <a:pt x="2235" y="330"/>
                      </a:cubicBezTo>
                      <a:cubicBezTo>
                        <a:pt x="2226" y="325"/>
                        <a:pt x="2216" y="323"/>
                        <a:pt x="2205" y="323"/>
                      </a:cubicBezTo>
                      <a:cubicBezTo>
                        <a:pt x="2187" y="321"/>
                        <a:pt x="2168" y="325"/>
                        <a:pt x="2151" y="315"/>
                      </a:cubicBezTo>
                      <a:cubicBezTo>
                        <a:pt x="2138" y="307"/>
                        <a:pt x="2134" y="291"/>
                        <a:pt x="2139" y="282"/>
                      </a:cubicBezTo>
                      <a:cubicBezTo>
                        <a:pt x="2143" y="273"/>
                        <a:pt x="2153" y="267"/>
                        <a:pt x="2163" y="269"/>
                      </a:cubicBezTo>
                      <a:cubicBezTo>
                        <a:pt x="2170" y="270"/>
                        <a:pt x="2180" y="277"/>
                        <a:pt x="2178" y="286"/>
                      </a:cubicBezTo>
                      <a:cubicBezTo>
                        <a:pt x="2176" y="290"/>
                        <a:pt x="2172" y="293"/>
                        <a:pt x="2170" y="291"/>
                      </a:cubicBezTo>
                      <a:cubicBezTo>
                        <a:pt x="2173" y="288"/>
                        <a:pt x="2170" y="284"/>
                        <a:pt x="2166" y="282"/>
                      </a:cubicBezTo>
                      <a:cubicBezTo>
                        <a:pt x="2163" y="281"/>
                        <a:pt x="2159" y="282"/>
                        <a:pt x="2156" y="283"/>
                      </a:cubicBezTo>
                      <a:cubicBezTo>
                        <a:pt x="2152" y="286"/>
                        <a:pt x="2149" y="292"/>
                        <a:pt x="2152" y="297"/>
                      </a:cubicBezTo>
                      <a:cubicBezTo>
                        <a:pt x="2157" y="310"/>
                        <a:pt x="2179" y="311"/>
                        <a:pt x="2191" y="310"/>
                      </a:cubicBezTo>
                      <a:cubicBezTo>
                        <a:pt x="2211" y="309"/>
                        <a:pt x="2228" y="313"/>
                        <a:pt x="2243" y="326"/>
                      </a:cubicBezTo>
                      <a:cubicBezTo>
                        <a:pt x="2251" y="333"/>
                        <a:pt x="2257" y="343"/>
                        <a:pt x="2257" y="353"/>
                      </a:cubicBezTo>
                      <a:close/>
                      <a:moveTo>
                        <a:pt x="2379" y="516"/>
                      </a:moveTo>
                      <a:cubicBezTo>
                        <a:pt x="2391" y="509"/>
                        <a:pt x="2400" y="519"/>
                        <a:pt x="2408" y="526"/>
                      </a:cubicBezTo>
                      <a:cubicBezTo>
                        <a:pt x="2415" y="533"/>
                        <a:pt x="2427" y="536"/>
                        <a:pt x="2434" y="527"/>
                      </a:cubicBezTo>
                      <a:cubicBezTo>
                        <a:pt x="2422" y="521"/>
                        <a:pt x="2427" y="514"/>
                        <a:pt x="2418" y="506"/>
                      </a:cubicBezTo>
                      <a:cubicBezTo>
                        <a:pt x="2409" y="497"/>
                        <a:pt x="2390" y="498"/>
                        <a:pt x="2379" y="516"/>
                      </a:cubicBezTo>
                      <a:close/>
                      <a:moveTo>
                        <a:pt x="2434" y="586"/>
                      </a:moveTo>
                      <a:cubicBezTo>
                        <a:pt x="2448" y="557"/>
                        <a:pt x="2480" y="576"/>
                        <a:pt x="2485" y="594"/>
                      </a:cubicBezTo>
                      <a:cubicBezTo>
                        <a:pt x="2476" y="581"/>
                        <a:pt x="2446" y="576"/>
                        <a:pt x="2434" y="586"/>
                      </a:cubicBezTo>
                      <a:close/>
                      <a:moveTo>
                        <a:pt x="2424" y="601"/>
                      </a:moveTo>
                      <a:cubicBezTo>
                        <a:pt x="2411" y="587"/>
                        <a:pt x="2409" y="564"/>
                        <a:pt x="2416" y="551"/>
                      </a:cubicBezTo>
                      <a:cubicBezTo>
                        <a:pt x="2433" y="521"/>
                        <a:pt x="2465" y="540"/>
                        <a:pt x="2443" y="563"/>
                      </a:cubicBezTo>
                      <a:cubicBezTo>
                        <a:pt x="2431" y="575"/>
                        <a:pt x="2424" y="583"/>
                        <a:pt x="2424" y="601"/>
                      </a:cubicBezTo>
                      <a:close/>
                      <a:moveTo>
                        <a:pt x="2533" y="711"/>
                      </a:moveTo>
                      <a:cubicBezTo>
                        <a:pt x="2546" y="678"/>
                        <a:pt x="2529" y="653"/>
                        <a:pt x="2508" y="635"/>
                      </a:cubicBezTo>
                      <a:cubicBezTo>
                        <a:pt x="2496" y="625"/>
                        <a:pt x="2477" y="617"/>
                        <a:pt x="2473" y="602"/>
                      </a:cubicBezTo>
                      <a:cubicBezTo>
                        <a:pt x="2457" y="619"/>
                        <a:pt x="2496" y="645"/>
                        <a:pt x="2508" y="655"/>
                      </a:cubicBezTo>
                      <a:cubicBezTo>
                        <a:pt x="2526" y="671"/>
                        <a:pt x="2536" y="690"/>
                        <a:pt x="2533" y="711"/>
                      </a:cubicBezTo>
                      <a:close/>
                      <a:moveTo>
                        <a:pt x="1927" y="944"/>
                      </a:moveTo>
                      <a:cubicBezTo>
                        <a:pt x="1908" y="927"/>
                        <a:pt x="1874" y="939"/>
                        <a:pt x="1860" y="938"/>
                      </a:cubicBezTo>
                      <a:cubicBezTo>
                        <a:pt x="1838" y="937"/>
                        <a:pt x="1836" y="916"/>
                        <a:pt x="1859" y="914"/>
                      </a:cubicBezTo>
                      <a:cubicBezTo>
                        <a:pt x="1880" y="911"/>
                        <a:pt x="1914" y="924"/>
                        <a:pt x="1927" y="944"/>
                      </a:cubicBezTo>
                      <a:close/>
                      <a:moveTo>
                        <a:pt x="1777" y="967"/>
                      </a:moveTo>
                      <a:cubicBezTo>
                        <a:pt x="1792" y="996"/>
                        <a:pt x="1773" y="1020"/>
                        <a:pt x="1772" y="1035"/>
                      </a:cubicBezTo>
                      <a:cubicBezTo>
                        <a:pt x="1770" y="1052"/>
                        <a:pt x="1787" y="1056"/>
                        <a:pt x="1792" y="1039"/>
                      </a:cubicBezTo>
                      <a:cubicBezTo>
                        <a:pt x="1800" y="1016"/>
                        <a:pt x="1794" y="986"/>
                        <a:pt x="1777" y="967"/>
                      </a:cubicBezTo>
                      <a:close/>
                      <a:moveTo>
                        <a:pt x="2190" y="741"/>
                      </a:moveTo>
                      <a:cubicBezTo>
                        <a:pt x="2172" y="735"/>
                        <a:pt x="2161" y="745"/>
                        <a:pt x="2153" y="763"/>
                      </a:cubicBezTo>
                      <a:cubicBezTo>
                        <a:pt x="2147" y="778"/>
                        <a:pt x="2136" y="787"/>
                        <a:pt x="2124" y="783"/>
                      </a:cubicBezTo>
                      <a:cubicBezTo>
                        <a:pt x="2128" y="791"/>
                        <a:pt x="2142" y="796"/>
                        <a:pt x="2152" y="790"/>
                      </a:cubicBezTo>
                      <a:cubicBezTo>
                        <a:pt x="2165" y="781"/>
                        <a:pt x="2163" y="764"/>
                        <a:pt x="2172" y="751"/>
                      </a:cubicBezTo>
                      <a:cubicBezTo>
                        <a:pt x="2175" y="747"/>
                        <a:pt x="2181" y="742"/>
                        <a:pt x="2190" y="741"/>
                      </a:cubicBezTo>
                      <a:close/>
                      <a:moveTo>
                        <a:pt x="1834" y="809"/>
                      </a:moveTo>
                      <a:cubicBezTo>
                        <a:pt x="1832" y="808"/>
                        <a:pt x="1831" y="806"/>
                        <a:pt x="1832" y="804"/>
                      </a:cubicBezTo>
                      <a:cubicBezTo>
                        <a:pt x="1833" y="802"/>
                        <a:pt x="1835" y="801"/>
                        <a:pt x="1837" y="802"/>
                      </a:cubicBezTo>
                      <a:cubicBezTo>
                        <a:pt x="1839" y="803"/>
                        <a:pt x="1840" y="805"/>
                        <a:pt x="1839" y="807"/>
                      </a:cubicBezTo>
                      <a:cubicBezTo>
                        <a:pt x="1838" y="809"/>
                        <a:pt x="1836" y="810"/>
                        <a:pt x="1834" y="809"/>
                      </a:cubicBezTo>
                      <a:close/>
                      <a:moveTo>
                        <a:pt x="1855" y="808"/>
                      </a:moveTo>
                      <a:cubicBezTo>
                        <a:pt x="1851" y="806"/>
                        <a:pt x="1850" y="801"/>
                        <a:pt x="1851" y="798"/>
                      </a:cubicBezTo>
                      <a:cubicBezTo>
                        <a:pt x="1853" y="794"/>
                        <a:pt x="1858" y="792"/>
                        <a:pt x="1862" y="794"/>
                      </a:cubicBezTo>
                      <a:cubicBezTo>
                        <a:pt x="1865" y="796"/>
                        <a:pt x="1867" y="801"/>
                        <a:pt x="1865" y="804"/>
                      </a:cubicBezTo>
                      <a:cubicBezTo>
                        <a:pt x="1863" y="808"/>
                        <a:pt x="1859" y="810"/>
                        <a:pt x="1855" y="808"/>
                      </a:cubicBezTo>
                      <a:close/>
                      <a:moveTo>
                        <a:pt x="1843" y="811"/>
                      </a:moveTo>
                      <a:cubicBezTo>
                        <a:pt x="1841" y="810"/>
                        <a:pt x="1840" y="807"/>
                        <a:pt x="1841" y="804"/>
                      </a:cubicBezTo>
                      <a:cubicBezTo>
                        <a:pt x="1842" y="802"/>
                        <a:pt x="1845" y="801"/>
                        <a:pt x="1847" y="802"/>
                      </a:cubicBezTo>
                      <a:cubicBezTo>
                        <a:pt x="1850" y="803"/>
                        <a:pt x="1851" y="806"/>
                        <a:pt x="1850" y="809"/>
                      </a:cubicBezTo>
                      <a:cubicBezTo>
                        <a:pt x="1848" y="811"/>
                        <a:pt x="1846" y="812"/>
                        <a:pt x="1843" y="811"/>
                      </a:cubicBezTo>
                      <a:close/>
                      <a:moveTo>
                        <a:pt x="2138" y="925"/>
                      </a:moveTo>
                      <a:cubicBezTo>
                        <a:pt x="2137" y="921"/>
                        <a:pt x="2135" y="919"/>
                        <a:pt x="2132" y="918"/>
                      </a:cubicBezTo>
                      <a:cubicBezTo>
                        <a:pt x="2129" y="916"/>
                        <a:pt x="2124" y="917"/>
                        <a:pt x="2121" y="920"/>
                      </a:cubicBezTo>
                      <a:cubicBezTo>
                        <a:pt x="2117" y="924"/>
                        <a:pt x="2117" y="930"/>
                        <a:pt x="2119" y="933"/>
                      </a:cubicBezTo>
                      <a:cubicBezTo>
                        <a:pt x="2124" y="940"/>
                        <a:pt x="2130" y="937"/>
                        <a:pt x="2134" y="938"/>
                      </a:cubicBezTo>
                      <a:cubicBezTo>
                        <a:pt x="2140" y="939"/>
                        <a:pt x="2143" y="945"/>
                        <a:pt x="2143" y="952"/>
                      </a:cubicBezTo>
                      <a:cubicBezTo>
                        <a:pt x="2143" y="961"/>
                        <a:pt x="2138" y="968"/>
                        <a:pt x="2130" y="970"/>
                      </a:cubicBezTo>
                      <a:cubicBezTo>
                        <a:pt x="2125" y="971"/>
                        <a:pt x="2120" y="970"/>
                        <a:pt x="2118" y="965"/>
                      </a:cubicBezTo>
                      <a:cubicBezTo>
                        <a:pt x="2123" y="967"/>
                        <a:pt x="2129" y="963"/>
                        <a:pt x="2127" y="956"/>
                      </a:cubicBezTo>
                      <a:cubicBezTo>
                        <a:pt x="2126" y="953"/>
                        <a:pt x="2120" y="948"/>
                        <a:pt x="2114" y="942"/>
                      </a:cubicBezTo>
                      <a:cubicBezTo>
                        <a:pt x="2108" y="936"/>
                        <a:pt x="2104" y="930"/>
                        <a:pt x="2103" y="924"/>
                      </a:cubicBezTo>
                      <a:cubicBezTo>
                        <a:pt x="2100" y="910"/>
                        <a:pt x="2112" y="897"/>
                        <a:pt x="2125" y="898"/>
                      </a:cubicBezTo>
                      <a:cubicBezTo>
                        <a:pt x="2133" y="898"/>
                        <a:pt x="2138" y="902"/>
                        <a:pt x="2143" y="907"/>
                      </a:cubicBezTo>
                      <a:cubicBezTo>
                        <a:pt x="2148" y="912"/>
                        <a:pt x="2158" y="929"/>
                        <a:pt x="2167" y="931"/>
                      </a:cubicBezTo>
                      <a:cubicBezTo>
                        <a:pt x="2174" y="932"/>
                        <a:pt x="2178" y="927"/>
                        <a:pt x="2177" y="923"/>
                      </a:cubicBezTo>
                      <a:cubicBezTo>
                        <a:pt x="2183" y="924"/>
                        <a:pt x="2184" y="933"/>
                        <a:pt x="2181" y="938"/>
                      </a:cubicBezTo>
                      <a:cubicBezTo>
                        <a:pt x="2174" y="948"/>
                        <a:pt x="2158" y="950"/>
                        <a:pt x="2147" y="941"/>
                      </a:cubicBezTo>
                      <a:cubicBezTo>
                        <a:pt x="2142" y="937"/>
                        <a:pt x="2140" y="932"/>
                        <a:pt x="2138" y="925"/>
                      </a:cubicBezTo>
                      <a:close/>
                      <a:moveTo>
                        <a:pt x="2165" y="412"/>
                      </a:moveTo>
                      <a:cubicBezTo>
                        <a:pt x="2166" y="409"/>
                        <a:pt x="2170" y="409"/>
                        <a:pt x="2172" y="410"/>
                      </a:cubicBezTo>
                      <a:cubicBezTo>
                        <a:pt x="2175" y="412"/>
                        <a:pt x="2175" y="415"/>
                        <a:pt x="2173" y="418"/>
                      </a:cubicBezTo>
                      <a:cubicBezTo>
                        <a:pt x="2172" y="420"/>
                        <a:pt x="2168" y="421"/>
                        <a:pt x="2166" y="419"/>
                      </a:cubicBezTo>
                      <a:cubicBezTo>
                        <a:pt x="2163" y="418"/>
                        <a:pt x="2163" y="414"/>
                        <a:pt x="2165" y="412"/>
                      </a:cubicBezTo>
                      <a:close/>
                      <a:moveTo>
                        <a:pt x="2168" y="402"/>
                      </a:moveTo>
                      <a:cubicBezTo>
                        <a:pt x="2169" y="400"/>
                        <a:pt x="2172" y="399"/>
                        <a:pt x="2174" y="401"/>
                      </a:cubicBezTo>
                      <a:cubicBezTo>
                        <a:pt x="2176" y="402"/>
                        <a:pt x="2176" y="405"/>
                        <a:pt x="2175" y="407"/>
                      </a:cubicBezTo>
                      <a:cubicBezTo>
                        <a:pt x="2174" y="408"/>
                        <a:pt x="2171" y="409"/>
                        <a:pt x="2169" y="408"/>
                      </a:cubicBezTo>
                      <a:cubicBezTo>
                        <a:pt x="2167" y="406"/>
                        <a:pt x="2167" y="404"/>
                        <a:pt x="2168" y="402"/>
                      </a:cubicBezTo>
                      <a:close/>
                      <a:moveTo>
                        <a:pt x="2166" y="425"/>
                      </a:moveTo>
                      <a:cubicBezTo>
                        <a:pt x="2169" y="421"/>
                        <a:pt x="2174" y="420"/>
                        <a:pt x="2178" y="423"/>
                      </a:cubicBezTo>
                      <a:cubicBezTo>
                        <a:pt x="2182" y="425"/>
                        <a:pt x="2183" y="431"/>
                        <a:pt x="2180" y="434"/>
                      </a:cubicBezTo>
                      <a:cubicBezTo>
                        <a:pt x="2178" y="438"/>
                        <a:pt x="2172" y="439"/>
                        <a:pt x="2169" y="437"/>
                      </a:cubicBezTo>
                      <a:cubicBezTo>
                        <a:pt x="2165" y="434"/>
                        <a:pt x="2164" y="429"/>
                        <a:pt x="2166" y="425"/>
                      </a:cubicBezTo>
                      <a:close/>
                      <a:moveTo>
                        <a:pt x="2088" y="824"/>
                      </a:moveTo>
                      <a:cubicBezTo>
                        <a:pt x="2087" y="817"/>
                        <a:pt x="2088" y="810"/>
                        <a:pt x="2092" y="804"/>
                      </a:cubicBezTo>
                      <a:cubicBezTo>
                        <a:pt x="2096" y="799"/>
                        <a:pt x="2103" y="795"/>
                        <a:pt x="2109" y="796"/>
                      </a:cubicBezTo>
                      <a:cubicBezTo>
                        <a:pt x="2117" y="798"/>
                        <a:pt x="2123" y="805"/>
                        <a:pt x="2125" y="813"/>
                      </a:cubicBezTo>
                      <a:cubicBezTo>
                        <a:pt x="2127" y="824"/>
                        <a:pt x="2123" y="835"/>
                        <a:pt x="2115" y="842"/>
                      </a:cubicBezTo>
                      <a:cubicBezTo>
                        <a:pt x="2108" y="848"/>
                        <a:pt x="2099" y="852"/>
                        <a:pt x="2091" y="855"/>
                      </a:cubicBezTo>
                      <a:cubicBezTo>
                        <a:pt x="2092" y="855"/>
                        <a:pt x="2093" y="855"/>
                        <a:pt x="2095" y="855"/>
                      </a:cubicBezTo>
                      <a:cubicBezTo>
                        <a:pt x="2118" y="855"/>
                        <a:pt x="2141" y="860"/>
                        <a:pt x="2163" y="868"/>
                      </a:cubicBezTo>
                      <a:cubicBezTo>
                        <a:pt x="2188" y="878"/>
                        <a:pt x="2203" y="890"/>
                        <a:pt x="2232" y="887"/>
                      </a:cubicBezTo>
                      <a:cubicBezTo>
                        <a:pt x="2237" y="886"/>
                        <a:pt x="2243" y="885"/>
                        <a:pt x="2249" y="882"/>
                      </a:cubicBezTo>
                      <a:cubicBezTo>
                        <a:pt x="2257" y="879"/>
                        <a:pt x="2263" y="875"/>
                        <a:pt x="2269" y="869"/>
                      </a:cubicBezTo>
                      <a:cubicBezTo>
                        <a:pt x="2275" y="863"/>
                        <a:pt x="2279" y="858"/>
                        <a:pt x="2282" y="850"/>
                      </a:cubicBezTo>
                      <a:cubicBezTo>
                        <a:pt x="2294" y="821"/>
                        <a:pt x="2284" y="796"/>
                        <a:pt x="2261" y="777"/>
                      </a:cubicBezTo>
                      <a:cubicBezTo>
                        <a:pt x="2250" y="769"/>
                        <a:pt x="2238" y="766"/>
                        <a:pt x="2226" y="770"/>
                      </a:cubicBezTo>
                      <a:cubicBezTo>
                        <a:pt x="2215" y="774"/>
                        <a:pt x="2207" y="781"/>
                        <a:pt x="2205" y="792"/>
                      </a:cubicBezTo>
                      <a:cubicBezTo>
                        <a:pt x="2203" y="801"/>
                        <a:pt x="2204" y="809"/>
                        <a:pt x="2209" y="817"/>
                      </a:cubicBezTo>
                      <a:cubicBezTo>
                        <a:pt x="2211" y="820"/>
                        <a:pt x="2213" y="822"/>
                        <a:pt x="2216" y="824"/>
                      </a:cubicBezTo>
                      <a:cubicBezTo>
                        <a:pt x="2216" y="824"/>
                        <a:pt x="2215" y="823"/>
                        <a:pt x="2214" y="822"/>
                      </a:cubicBezTo>
                      <a:cubicBezTo>
                        <a:pt x="2210" y="815"/>
                        <a:pt x="2212" y="807"/>
                        <a:pt x="2218" y="802"/>
                      </a:cubicBezTo>
                      <a:cubicBezTo>
                        <a:pt x="2225" y="798"/>
                        <a:pt x="2234" y="800"/>
                        <a:pt x="2238" y="806"/>
                      </a:cubicBezTo>
                      <a:cubicBezTo>
                        <a:pt x="2242" y="813"/>
                        <a:pt x="2240" y="822"/>
                        <a:pt x="2234" y="826"/>
                      </a:cubicBezTo>
                      <a:cubicBezTo>
                        <a:pt x="2224" y="832"/>
                        <a:pt x="2213" y="826"/>
                        <a:pt x="2207" y="818"/>
                      </a:cubicBezTo>
                      <a:cubicBezTo>
                        <a:pt x="2202" y="810"/>
                        <a:pt x="2200" y="801"/>
                        <a:pt x="2202" y="792"/>
                      </a:cubicBezTo>
                      <a:cubicBezTo>
                        <a:pt x="2204" y="781"/>
                        <a:pt x="2211" y="773"/>
                        <a:pt x="2220" y="769"/>
                      </a:cubicBezTo>
                      <a:cubicBezTo>
                        <a:pt x="2211" y="772"/>
                        <a:pt x="2202" y="777"/>
                        <a:pt x="2196" y="782"/>
                      </a:cubicBezTo>
                      <a:cubicBezTo>
                        <a:pt x="2196" y="782"/>
                        <a:pt x="2194" y="780"/>
                        <a:pt x="2192" y="780"/>
                      </a:cubicBezTo>
                      <a:cubicBezTo>
                        <a:pt x="2203" y="770"/>
                        <a:pt x="2216" y="765"/>
                        <a:pt x="2226" y="764"/>
                      </a:cubicBezTo>
                      <a:cubicBezTo>
                        <a:pt x="2206" y="765"/>
                        <a:pt x="2189" y="772"/>
                        <a:pt x="2177" y="786"/>
                      </a:cubicBezTo>
                      <a:cubicBezTo>
                        <a:pt x="2170" y="794"/>
                        <a:pt x="2165" y="805"/>
                        <a:pt x="2162" y="818"/>
                      </a:cubicBezTo>
                      <a:cubicBezTo>
                        <a:pt x="2161" y="824"/>
                        <a:pt x="2160" y="831"/>
                        <a:pt x="2159" y="838"/>
                      </a:cubicBezTo>
                      <a:cubicBezTo>
                        <a:pt x="2158" y="845"/>
                        <a:pt x="2156" y="850"/>
                        <a:pt x="2150" y="854"/>
                      </a:cubicBezTo>
                      <a:cubicBezTo>
                        <a:pt x="2146" y="857"/>
                        <a:pt x="2140" y="858"/>
                        <a:pt x="2135" y="855"/>
                      </a:cubicBezTo>
                      <a:cubicBezTo>
                        <a:pt x="2131" y="853"/>
                        <a:pt x="2128" y="849"/>
                        <a:pt x="2128" y="844"/>
                      </a:cubicBezTo>
                      <a:cubicBezTo>
                        <a:pt x="2128" y="841"/>
                        <a:pt x="2130" y="839"/>
                        <a:pt x="2132" y="837"/>
                      </a:cubicBezTo>
                      <a:cubicBezTo>
                        <a:pt x="2135" y="834"/>
                        <a:pt x="2141" y="834"/>
                        <a:pt x="2143" y="838"/>
                      </a:cubicBezTo>
                      <a:cubicBezTo>
                        <a:pt x="2144" y="840"/>
                        <a:pt x="2144" y="843"/>
                        <a:pt x="2142" y="845"/>
                      </a:cubicBezTo>
                      <a:cubicBezTo>
                        <a:pt x="2140" y="847"/>
                        <a:pt x="2136" y="847"/>
                        <a:pt x="2134" y="844"/>
                      </a:cubicBezTo>
                      <a:cubicBezTo>
                        <a:pt x="2132" y="842"/>
                        <a:pt x="2132" y="839"/>
                        <a:pt x="2134" y="837"/>
                      </a:cubicBezTo>
                      <a:cubicBezTo>
                        <a:pt x="2135" y="836"/>
                        <a:pt x="2135" y="836"/>
                        <a:pt x="2136" y="835"/>
                      </a:cubicBezTo>
                      <a:cubicBezTo>
                        <a:pt x="2135" y="836"/>
                        <a:pt x="2134" y="836"/>
                        <a:pt x="2133" y="837"/>
                      </a:cubicBezTo>
                      <a:cubicBezTo>
                        <a:pt x="2131" y="839"/>
                        <a:pt x="2130" y="841"/>
                        <a:pt x="2130" y="844"/>
                      </a:cubicBezTo>
                      <a:cubicBezTo>
                        <a:pt x="2130" y="848"/>
                        <a:pt x="2132" y="852"/>
                        <a:pt x="2136" y="854"/>
                      </a:cubicBezTo>
                      <a:cubicBezTo>
                        <a:pt x="2140" y="856"/>
                        <a:pt x="2145" y="855"/>
                        <a:pt x="2149" y="852"/>
                      </a:cubicBezTo>
                      <a:cubicBezTo>
                        <a:pt x="2153" y="848"/>
                        <a:pt x="2155" y="843"/>
                        <a:pt x="2156" y="838"/>
                      </a:cubicBezTo>
                      <a:cubicBezTo>
                        <a:pt x="2157" y="830"/>
                        <a:pt x="2158" y="825"/>
                        <a:pt x="2159" y="818"/>
                      </a:cubicBezTo>
                      <a:cubicBezTo>
                        <a:pt x="2161" y="805"/>
                        <a:pt x="2167" y="793"/>
                        <a:pt x="2175" y="784"/>
                      </a:cubicBezTo>
                      <a:cubicBezTo>
                        <a:pt x="2183" y="775"/>
                        <a:pt x="2193" y="769"/>
                        <a:pt x="2204" y="765"/>
                      </a:cubicBezTo>
                      <a:cubicBezTo>
                        <a:pt x="2221" y="759"/>
                        <a:pt x="2240" y="761"/>
                        <a:pt x="2257" y="769"/>
                      </a:cubicBezTo>
                      <a:cubicBezTo>
                        <a:pt x="2256" y="768"/>
                        <a:pt x="2255" y="767"/>
                        <a:pt x="2255" y="766"/>
                      </a:cubicBezTo>
                      <a:cubicBezTo>
                        <a:pt x="2252" y="762"/>
                        <a:pt x="2249" y="758"/>
                        <a:pt x="2247" y="754"/>
                      </a:cubicBezTo>
                      <a:cubicBezTo>
                        <a:pt x="2244" y="746"/>
                        <a:pt x="2242" y="740"/>
                        <a:pt x="2241" y="732"/>
                      </a:cubicBezTo>
                      <a:cubicBezTo>
                        <a:pt x="2240" y="705"/>
                        <a:pt x="2266" y="689"/>
                        <a:pt x="2289" y="692"/>
                      </a:cubicBezTo>
                      <a:cubicBezTo>
                        <a:pt x="2299" y="693"/>
                        <a:pt x="2307" y="698"/>
                        <a:pt x="2314" y="704"/>
                      </a:cubicBezTo>
                      <a:cubicBezTo>
                        <a:pt x="2311" y="705"/>
                        <a:pt x="2311" y="705"/>
                        <a:pt x="2311" y="705"/>
                      </a:cubicBezTo>
                      <a:cubicBezTo>
                        <a:pt x="2305" y="700"/>
                        <a:pt x="2297" y="697"/>
                        <a:pt x="2289" y="696"/>
                      </a:cubicBezTo>
                      <a:cubicBezTo>
                        <a:pt x="2268" y="694"/>
                        <a:pt x="2244" y="708"/>
                        <a:pt x="2245" y="732"/>
                      </a:cubicBezTo>
                      <a:cubicBezTo>
                        <a:pt x="2246" y="739"/>
                        <a:pt x="2248" y="745"/>
                        <a:pt x="2251" y="752"/>
                      </a:cubicBezTo>
                      <a:cubicBezTo>
                        <a:pt x="2253" y="756"/>
                        <a:pt x="2256" y="760"/>
                        <a:pt x="2258" y="764"/>
                      </a:cubicBezTo>
                      <a:cubicBezTo>
                        <a:pt x="2270" y="781"/>
                        <a:pt x="2284" y="790"/>
                        <a:pt x="2290" y="811"/>
                      </a:cubicBezTo>
                      <a:cubicBezTo>
                        <a:pt x="2293" y="824"/>
                        <a:pt x="2292" y="838"/>
                        <a:pt x="2286" y="852"/>
                      </a:cubicBezTo>
                      <a:cubicBezTo>
                        <a:pt x="2283" y="860"/>
                        <a:pt x="2278" y="866"/>
                        <a:pt x="2272" y="872"/>
                      </a:cubicBezTo>
                      <a:cubicBezTo>
                        <a:pt x="2265" y="879"/>
                        <a:pt x="2259" y="883"/>
                        <a:pt x="2250" y="886"/>
                      </a:cubicBezTo>
                      <a:cubicBezTo>
                        <a:pt x="2237" y="890"/>
                        <a:pt x="2226" y="891"/>
                        <a:pt x="2213" y="889"/>
                      </a:cubicBezTo>
                      <a:cubicBezTo>
                        <a:pt x="2220" y="891"/>
                        <a:pt x="2226" y="893"/>
                        <a:pt x="2228" y="893"/>
                      </a:cubicBezTo>
                      <a:cubicBezTo>
                        <a:pt x="2256" y="900"/>
                        <a:pt x="2283" y="904"/>
                        <a:pt x="2311" y="905"/>
                      </a:cubicBezTo>
                      <a:cubicBezTo>
                        <a:pt x="2318" y="905"/>
                        <a:pt x="2324" y="904"/>
                        <a:pt x="2329" y="900"/>
                      </a:cubicBezTo>
                      <a:cubicBezTo>
                        <a:pt x="2332" y="897"/>
                        <a:pt x="2334" y="894"/>
                        <a:pt x="2335" y="891"/>
                      </a:cubicBezTo>
                      <a:cubicBezTo>
                        <a:pt x="2336" y="885"/>
                        <a:pt x="2334" y="878"/>
                        <a:pt x="2329" y="876"/>
                      </a:cubicBezTo>
                      <a:cubicBezTo>
                        <a:pt x="2326" y="875"/>
                        <a:pt x="2322" y="876"/>
                        <a:pt x="2320" y="878"/>
                      </a:cubicBezTo>
                      <a:cubicBezTo>
                        <a:pt x="2317" y="881"/>
                        <a:pt x="2317" y="886"/>
                        <a:pt x="2320" y="888"/>
                      </a:cubicBezTo>
                      <a:cubicBezTo>
                        <a:pt x="2322" y="889"/>
                        <a:pt x="2326" y="889"/>
                        <a:pt x="2328" y="887"/>
                      </a:cubicBezTo>
                      <a:cubicBezTo>
                        <a:pt x="2327" y="890"/>
                        <a:pt x="2323" y="892"/>
                        <a:pt x="2320" y="891"/>
                      </a:cubicBezTo>
                      <a:cubicBezTo>
                        <a:pt x="2310" y="889"/>
                        <a:pt x="2309" y="875"/>
                        <a:pt x="2320" y="871"/>
                      </a:cubicBezTo>
                      <a:cubicBezTo>
                        <a:pt x="2328" y="867"/>
                        <a:pt x="2336" y="871"/>
                        <a:pt x="2339" y="879"/>
                      </a:cubicBezTo>
                      <a:cubicBezTo>
                        <a:pt x="2344" y="889"/>
                        <a:pt x="2336" y="902"/>
                        <a:pt x="2323" y="905"/>
                      </a:cubicBezTo>
                      <a:cubicBezTo>
                        <a:pt x="2346" y="904"/>
                        <a:pt x="2368" y="901"/>
                        <a:pt x="2389" y="896"/>
                      </a:cubicBezTo>
                      <a:cubicBezTo>
                        <a:pt x="2380" y="896"/>
                        <a:pt x="2372" y="894"/>
                        <a:pt x="2365" y="891"/>
                      </a:cubicBezTo>
                      <a:cubicBezTo>
                        <a:pt x="2339" y="881"/>
                        <a:pt x="2325" y="850"/>
                        <a:pt x="2349" y="829"/>
                      </a:cubicBezTo>
                      <a:cubicBezTo>
                        <a:pt x="2355" y="823"/>
                        <a:pt x="2364" y="820"/>
                        <a:pt x="2372" y="819"/>
                      </a:cubicBezTo>
                      <a:cubicBezTo>
                        <a:pt x="2386" y="816"/>
                        <a:pt x="2402" y="821"/>
                        <a:pt x="2415" y="815"/>
                      </a:cubicBezTo>
                      <a:cubicBezTo>
                        <a:pt x="2420" y="812"/>
                        <a:pt x="2425" y="806"/>
                        <a:pt x="2426" y="800"/>
                      </a:cubicBezTo>
                      <a:cubicBezTo>
                        <a:pt x="2428" y="786"/>
                        <a:pt x="2414" y="773"/>
                        <a:pt x="2400" y="775"/>
                      </a:cubicBezTo>
                      <a:cubicBezTo>
                        <a:pt x="2395" y="776"/>
                        <a:pt x="2390" y="783"/>
                        <a:pt x="2390" y="788"/>
                      </a:cubicBezTo>
                      <a:cubicBezTo>
                        <a:pt x="2390" y="796"/>
                        <a:pt x="2397" y="802"/>
                        <a:pt x="2403" y="800"/>
                      </a:cubicBezTo>
                      <a:cubicBezTo>
                        <a:pt x="2400" y="802"/>
                        <a:pt x="2395" y="804"/>
                        <a:pt x="2390" y="801"/>
                      </a:cubicBezTo>
                      <a:cubicBezTo>
                        <a:pt x="2382" y="795"/>
                        <a:pt x="2383" y="783"/>
                        <a:pt x="2389" y="777"/>
                      </a:cubicBezTo>
                      <a:cubicBezTo>
                        <a:pt x="2395" y="769"/>
                        <a:pt x="2405" y="768"/>
                        <a:pt x="2413" y="770"/>
                      </a:cubicBezTo>
                      <a:cubicBezTo>
                        <a:pt x="2427" y="774"/>
                        <a:pt x="2436" y="789"/>
                        <a:pt x="2430" y="804"/>
                      </a:cubicBezTo>
                      <a:cubicBezTo>
                        <a:pt x="2427" y="812"/>
                        <a:pt x="2422" y="816"/>
                        <a:pt x="2416" y="819"/>
                      </a:cubicBezTo>
                      <a:cubicBezTo>
                        <a:pt x="2406" y="824"/>
                        <a:pt x="2394" y="822"/>
                        <a:pt x="2385" y="828"/>
                      </a:cubicBezTo>
                      <a:cubicBezTo>
                        <a:pt x="2369" y="837"/>
                        <a:pt x="2361" y="854"/>
                        <a:pt x="2370" y="869"/>
                      </a:cubicBezTo>
                      <a:cubicBezTo>
                        <a:pt x="2381" y="885"/>
                        <a:pt x="2410" y="889"/>
                        <a:pt x="2429" y="881"/>
                      </a:cubicBezTo>
                      <a:cubicBezTo>
                        <a:pt x="2439" y="876"/>
                        <a:pt x="2448" y="864"/>
                        <a:pt x="2449" y="853"/>
                      </a:cubicBezTo>
                      <a:cubicBezTo>
                        <a:pt x="2449" y="838"/>
                        <a:pt x="2433" y="823"/>
                        <a:pt x="2418" y="833"/>
                      </a:cubicBezTo>
                      <a:cubicBezTo>
                        <a:pt x="2413" y="836"/>
                        <a:pt x="2410" y="840"/>
                        <a:pt x="2410" y="845"/>
                      </a:cubicBezTo>
                      <a:cubicBezTo>
                        <a:pt x="2409" y="854"/>
                        <a:pt x="2420" y="864"/>
                        <a:pt x="2429" y="858"/>
                      </a:cubicBezTo>
                      <a:cubicBezTo>
                        <a:pt x="2434" y="855"/>
                        <a:pt x="2434" y="847"/>
                        <a:pt x="2429" y="846"/>
                      </a:cubicBezTo>
                      <a:cubicBezTo>
                        <a:pt x="2436" y="844"/>
                        <a:pt x="2439" y="853"/>
                        <a:pt x="2433" y="860"/>
                      </a:cubicBezTo>
                      <a:cubicBezTo>
                        <a:pt x="2422" y="871"/>
                        <a:pt x="2403" y="860"/>
                        <a:pt x="2406" y="844"/>
                      </a:cubicBezTo>
                      <a:cubicBezTo>
                        <a:pt x="2408" y="834"/>
                        <a:pt x="2418" y="825"/>
                        <a:pt x="2429" y="826"/>
                      </a:cubicBezTo>
                      <a:cubicBezTo>
                        <a:pt x="2445" y="827"/>
                        <a:pt x="2458" y="847"/>
                        <a:pt x="2450" y="864"/>
                      </a:cubicBezTo>
                      <a:cubicBezTo>
                        <a:pt x="2450" y="866"/>
                        <a:pt x="2449" y="868"/>
                        <a:pt x="2448" y="869"/>
                      </a:cubicBezTo>
                      <a:cubicBezTo>
                        <a:pt x="2452" y="864"/>
                        <a:pt x="2456" y="860"/>
                        <a:pt x="2460" y="853"/>
                      </a:cubicBezTo>
                      <a:cubicBezTo>
                        <a:pt x="2460" y="853"/>
                        <a:pt x="2460" y="853"/>
                        <a:pt x="2460" y="853"/>
                      </a:cubicBezTo>
                      <a:cubicBezTo>
                        <a:pt x="2465" y="844"/>
                        <a:pt x="2468" y="837"/>
                        <a:pt x="2469" y="826"/>
                      </a:cubicBezTo>
                      <a:cubicBezTo>
                        <a:pt x="2471" y="836"/>
                        <a:pt x="2468" y="846"/>
                        <a:pt x="2463" y="855"/>
                      </a:cubicBezTo>
                      <a:cubicBezTo>
                        <a:pt x="2463" y="855"/>
                        <a:pt x="2463" y="855"/>
                        <a:pt x="2463" y="855"/>
                      </a:cubicBezTo>
                      <a:cubicBezTo>
                        <a:pt x="2461" y="859"/>
                        <a:pt x="2458" y="863"/>
                        <a:pt x="2454" y="866"/>
                      </a:cubicBezTo>
                      <a:cubicBezTo>
                        <a:pt x="2467" y="858"/>
                        <a:pt x="2478" y="848"/>
                        <a:pt x="2489" y="836"/>
                      </a:cubicBezTo>
                      <a:cubicBezTo>
                        <a:pt x="2507" y="815"/>
                        <a:pt x="2518" y="797"/>
                        <a:pt x="2524" y="770"/>
                      </a:cubicBezTo>
                      <a:cubicBezTo>
                        <a:pt x="2529" y="744"/>
                        <a:pt x="2527" y="719"/>
                        <a:pt x="2518" y="696"/>
                      </a:cubicBezTo>
                      <a:cubicBezTo>
                        <a:pt x="2513" y="684"/>
                        <a:pt x="2510" y="678"/>
                        <a:pt x="2500" y="670"/>
                      </a:cubicBezTo>
                      <a:cubicBezTo>
                        <a:pt x="2480" y="654"/>
                        <a:pt x="2449" y="650"/>
                        <a:pt x="2432" y="659"/>
                      </a:cubicBezTo>
                      <a:cubicBezTo>
                        <a:pt x="2422" y="665"/>
                        <a:pt x="2415" y="677"/>
                        <a:pt x="2423" y="686"/>
                      </a:cubicBezTo>
                      <a:cubicBezTo>
                        <a:pt x="2427" y="692"/>
                        <a:pt x="2434" y="693"/>
                        <a:pt x="2441" y="688"/>
                      </a:cubicBezTo>
                      <a:cubicBezTo>
                        <a:pt x="2439" y="700"/>
                        <a:pt x="2420" y="702"/>
                        <a:pt x="2409" y="692"/>
                      </a:cubicBezTo>
                      <a:cubicBezTo>
                        <a:pt x="2398" y="681"/>
                        <a:pt x="2397" y="669"/>
                        <a:pt x="2401" y="659"/>
                      </a:cubicBezTo>
                      <a:cubicBezTo>
                        <a:pt x="2406" y="644"/>
                        <a:pt x="2424" y="634"/>
                        <a:pt x="2444" y="635"/>
                      </a:cubicBezTo>
                      <a:cubicBezTo>
                        <a:pt x="2464" y="637"/>
                        <a:pt x="2483" y="647"/>
                        <a:pt x="2497" y="661"/>
                      </a:cubicBezTo>
                      <a:cubicBezTo>
                        <a:pt x="2495" y="658"/>
                        <a:pt x="2492" y="654"/>
                        <a:pt x="2488" y="651"/>
                      </a:cubicBezTo>
                      <a:cubicBezTo>
                        <a:pt x="2466" y="631"/>
                        <a:pt x="2438" y="618"/>
                        <a:pt x="2407" y="618"/>
                      </a:cubicBezTo>
                      <a:cubicBezTo>
                        <a:pt x="2390" y="618"/>
                        <a:pt x="2379" y="625"/>
                        <a:pt x="2370" y="639"/>
                      </a:cubicBezTo>
                      <a:cubicBezTo>
                        <a:pt x="2364" y="647"/>
                        <a:pt x="2362" y="663"/>
                        <a:pt x="2367" y="672"/>
                      </a:cubicBezTo>
                      <a:cubicBezTo>
                        <a:pt x="2371" y="681"/>
                        <a:pt x="2382" y="684"/>
                        <a:pt x="2387" y="675"/>
                      </a:cubicBezTo>
                      <a:cubicBezTo>
                        <a:pt x="2391" y="680"/>
                        <a:pt x="2388" y="688"/>
                        <a:pt x="2381" y="690"/>
                      </a:cubicBezTo>
                      <a:cubicBezTo>
                        <a:pt x="2376" y="692"/>
                        <a:pt x="2367" y="689"/>
                        <a:pt x="2362" y="682"/>
                      </a:cubicBezTo>
                      <a:cubicBezTo>
                        <a:pt x="2359" y="678"/>
                        <a:pt x="2357" y="673"/>
                        <a:pt x="2356" y="667"/>
                      </a:cubicBezTo>
                      <a:cubicBezTo>
                        <a:pt x="2356" y="657"/>
                        <a:pt x="2359" y="646"/>
                        <a:pt x="2365" y="637"/>
                      </a:cubicBezTo>
                      <a:cubicBezTo>
                        <a:pt x="2370" y="630"/>
                        <a:pt x="2376" y="625"/>
                        <a:pt x="2382" y="622"/>
                      </a:cubicBezTo>
                      <a:cubicBezTo>
                        <a:pt x="2361" y="629"/>
                        <a:pt x="2344" y="646"/>
                        <a:pt x="2339" y="670"/>
                      </a:cubicBezTo>
                      <a:cubicBezTo>
                        <a:pt x="2337" y="682"/>
                        <a:pt x="2338" y="693"/>
                        <a:pt x="2341" y="704"/>
                      </a:cubicBezTo>
                      <a:cubicBezTo>
                        <a:pt x="2358" y="755"/>
                        <a:pt x="2388" y="719"/>
                        <a:pt x="2413" y="711"/>
                      </a:cubicBezTo>
                      <a:cubicBezTo>
                        <a:pt x="2445" y="701"/>
                        <a:pt x="2451" y="744"/>
                        <a:pt x="2420" y="755"/>
                      </a:cubicBezTo>
                      <a:cubicBezTo>
                        <a:pt x="2392" y="765"/>
                        <a:pt x="2368" y="748"/>
                        <a:pt x="2352" y="727"/>
                      </a:cubicBezTo>
                      <a:cubicBezTo>
                        <a:pt x="2354" y="731"/>
                        <a:pt x="2356" y="736"/>
                        <a:pt x="2357" y="741"/>
                      </a:cubicBezTo>
                      <a:cubicBezTo>
                        <a:pt x="2358" y="752"/>
                        <a:pt x="2352" y="765"/>
                        <a:pt x="2340" y="767"/>
                      </a:cubicBezTo>
                      <a:cubicBezTo>
                        <a:pt x="2335" y="768"/>
                        <a:pt x="2330" y="765"/>
                        <a:pt x="2327" y="760"/>
                      </a:cubicBezTo>
                      <a:cubicBezTo>
                        <a:pt x="2325" y="757"/>
                        <a:pt x="2324" y="753"/>
                        <a:pt x="2325" y="749"/>
                      </a:cubicBezTo>
                      <a:cubicBezTo>
                        <a:pt x="2327" y="746"/>
                        <a:pt x="2330" y="742"/>
                        <a:pt x="2334" y="741"/>
                      </a:cubicBezTo>
                      <a:cubicBezTo>
                        <a:pt x="2339" y="740"/>
                        <a:pt x="2345" y="742"/>
                        <a:pt x="2347" y="748"/>
                      </a:cubicBezTo>
                      <a:cubicBezTo>
                        <a:pt x="2348" y="751"/>
                        <a:pt x="2347" y="754"/>
                        <a:pt x="2344" y="756"/>
                      </a:cubicBezTo>
                      <a:cubicBezTo>
                        <a:pt x="2342" y="757"/>
                        <a:pt x="2340" y="757"/>
                        <a:pt x="2339" y="755"/>
                      </a:cubicBezTo>
                      <a:cubicBezTo>
                        <a:pt x="2340" y="755"/>
                        <a:pt x="2342" y="755"/>
                        <a:pt x="2343" y="754"/>
                      </a:cubicBezTo>
                      <a:cubicBezTo>
                        <a:pt x="2345" y="751"/>
                        <a:pt x="2343" y="748"/>
                        <a:pt x="2341" y="747"/>
                      </a:cubicBezTo>
                      <a:cubicBezTo>
                        <a:pt x="2339" y="747"/>
                        <a:pt x="2337" y="747"/>
                        <a:pt x="2335" y="748"/>
                      </a:cubicBezTo>
                      <a:cubicBezTo>
                        <a:pt x="2333" y="750"/>
                        <a:pt x="2332" y="753"/>
                        <a:pt x="2333" y="756"/>
                      </a:cubicBezTo>
                      <a:cubicBezTo>
                        <a:pt x="2334" y="759"/>
                        <a:pt x="2338" y="761"/>
                        <a:pt x="2341" y="760"/>
                      </a:cubicBezTo>
                      <a:cubicBezTo>
                        <a:pt x="2351" y="759"/>
                        <a:pt x="2355" y="746"/>
                        <a:pt x="2354" y="737"/>
                      </a:cubicBezTo>
                      <a:cubicBezTo>
                        <a:pt x="2354" y="735"/>
                        <a:pt x="2353" y="733"/>
                        <a:pt x="2352" y="731"/>
                      </a:cubicBezTo>
                      <a:cubicBezTo>
                        <a:pt x="2350" y="723"/>
                        <a:pt x="2344" y="716"/>
                        <a:pt x="2341" y="708"/>
                      </a:cubicBezTo>
                      <a:cubicBezTo>
                        <a:pt x="2338" y="700"/>
                        <a:pt x="2336" y="692"/>
                        <a:pt x="2336" y="684"/>
                      </a:cubicBezTo>
                      <a:cubicBezTo>
                        <a:pt x="2335" y="687"/>
                        <a:pt x="2334" y="690"/>
                        <a:pt x="2333" y="693"/>
                      </a:cubicBezTo>
                      <a:cubicBezTo>
                        <a:pt x="2323" y="709"/>
                        <a:pt x="2302" y="715"/>
                        <a:pt x="2285" y="708"/>
                      </a:cubicBezTo>
                      <a:cubicBezTo>
                        <a:pt x="2280" y="706"/>
                        <a:pt x="2276" y="703"/>
                        <a:pt x="2272" y="699"/>
                      </a:cubicBezTo>
                      <a:cubicBezTo>
                        <a:pt x="2275" y="698"/>
                        <a:pt x="2275" y="698"/>
                        <a:pt x="2275" y="698"/>
                      </a:cubicBezTo>
                      <a:cubicBezTo>
                        <a:pt x="2278" y="701"/>
                        <a:pt x="2282" y="703"/>
                        <a:pt x="2286" y="705"/>
                      </a:cubicBezTo>
                      <a:cubicBezTo>
                        <a:pt x="2302" y="711"/>
                        <a:pt x="2322" y="707"/>
                        <a:pt x="2331" y="691"/>
                      </a:cubicBezTo>
                      <a:cubicBezTo>
                        <a:pt x="2336" y="682"/>
                        <a:pt x="2336" y="676"/>
                        <a:pt x="2338" y="667"/>
                      </a:cubicBezTo>
                      <a:cubicBezTo>
                        <a:pt x="2346" y="635"/>
                        <a:pt x="2374" y="616"/>
                        <a:pt x="2407" y="615"/>
                      </a:cubicBezTo>
                      <a:cubicBezTo>
                        <a:pt x="2416" y="615"/>
                        <a:pt x="2425" y="616"/>
                        <a:pt x="2433" y="618"/>
                      </a:cubicBezTo>
                      <a:cubicBezTo>
                        <a:pt x="2416" y="611"/>
                        <a:pt x="2398" y="606"/>
                        <a:pt x="2383" y="607"/>
                      </a:cubicBezTo>
                      <a:cubicBezTo>
                        <a:pt x="2350" y="610"/>
                        <a:pt x="2306" y="610"/>
                        <a:pt x="2284" y="615"/>
                      </a:cubicBezTo>
                      <a:cubicBezTo>
                        <a:pt x="2274" y="617"/>
                        <a:pt x="2264" y="624"/>
                        <a:pt x="2260" y="634"/>
                      </a:cubicBezTo>
                      <a:cubicBezTo>
                        <a:pt x="2261" y="628"/>
                        <a:pt x="2266" y="623"/>
                        <a:pt x="2271" y="619"/>
                      </a:cubicBezTo>
                      <a:cubicBezTo>
                        <a:pt x="2271" y="619"/>
                        <a:pt x="2271" y="619"/>
                        <a:pt x="2271" y="619"/>
                      </a:cubicBezTo>
                      <a:cubicBezTo>
                        <a:pt x="2273" y="617"/>
                        <a:pt x="2276" y="616"/>
                        <a:pt x="2279" y="615"/>
                      </a:cubicBezTo>
                      <a:cubicBezTo>
                        <a:pt x="2267" y="616"/>
                        <a:pt x="2257" y="619"/>
                        <a:pt x="2248" y="627"/>
                      </a:cubicBezTo>
                      <a:cubicBezTo>
                        <a:pt x="2239" y="635"/>
                        <a:pt x="2235" y="645"/>
                        <a:pt x="2235" y="657"/>
                      </a:cubicBezTo>
                      <a:cubicBezTo>
                        <a:pt x="2234" y="656"/>
                        <a:pt x="2233" y="657"/>
                        <a:pt x="2232" y="657"/>
                      </a:cubicBezTo>
                      <a:cubicBezTo>
                        <a:pt x="2232" y="648"/>
                        <a:pt x="2235" y="639"/>
                        <a:pt x="2241" y="631"/>
                      </a:cubicBezTo>
                      <a:cubicBezTo>
                        <a:pt x="2246" y="624"/>
                        <a:pt x="2254" y="619"/>
                        <a:pt x="2260" y="617"/>
                      </a:cubicBezTo>
                      <a:cubicBezTo>
                        <a:pt x="2256" y="618"/>
                        <a:pt x="2250" y="615"/>
                        <a:pt x="2248" y="611"/>
                      </a:cubicBezTo>
                      <a:cubicBezTo>
                        <a:pt x="2246" y="607"/>
                        <a:pt x="2246" y="604"/>
                        <a:pt x="2247" y="601"/>
                      </a:cubicBezTo>
                      <a:cubicBezTo>
                        <a:pt x="2250" y="597"/>
                        <a:pt x="2255" y="594"/>
                        <a:pt x="2260" y="596"/>
                      </a:cubicBezTo>
                      <a:cubicBezTo>
                        <a:pt x="2263" y="598"/>
                        <a:pt x="2264" y="601"/>
                        <a:pt x="2264" y="604"/>
                      </a:cubicBezTo>
                      <a:cubicBezTo>
                        <a:pt x="2262" y="610"/>
                        <a:pt x="2255" y="610"/>
                        <a:pt x="2254" y="606"/>
                      </a:cubicBezTo>
                      <a:cubicBezTo>
                        <a:pt x="2256" y="607"/>
                        <a:pt x="2258" y="607"/>
                        <a:pt x="2259" y="606"/>
                      </a:cubicBezTo>
                      <a:cubicBezTo>
                        <a:pt x="2262" y="605"/>
                        <a:pt x="2262" y="602"/>
                        <a:pt x="2260" y="600"/>
                      </a:cubicBezTo>
                      <a:cubicBezTo>
                        <a:pt x="2258" y="598"/>
                        <a:pt x="2256" y="598"/>
                        <a:pt x="2254" y="598"/>
                      </a:cubicBezTo>
                      <a:cubicBezTo>
                        <a:pt x="2249" y="600"/>
                        <a:pt x="2246" y="608"/>
                        <a:pt x="2252" y="613"/>
                      </a:cubicBezTo>
                      <a:cubicBezTo>
                        <a:pt x="2258" y="618"/>
                        <a:pt x="2267" y="615"/>
                        <a:pt x="2273" y="614"/>
                      </a:cubicBezTo>
                      <a:cubicBezTo>
                        <a:pt x="2281" y="612"/>
                        <a:pt x="2290" y="610"/>
                        <a:pt x="2295" y="610"/>
                      </a:cubicBezTo>
                      <a:cubicBezTo>
                        <a:pt x="2301" y="609"/>
                        <a:pt x="2317" y="607"/>
                        <a:pt x="2336" y="607"/>
                      </a:cubicBezTo>
                      <a:cubicBezTo>
                        <a:pt x="2332" y="606"/>
                        <a:pt x="2329" y="605"/>
                        <a:pt x="2325" y="604"/>
                      </a:cubicBezTo>
                      <a:cubicBezTo>
                        <a:pt x="2324" y="603"/>
                        <a:pt x="2312" y="597"/>
                        <a:pt x="2313" y="595"/>
                      </a:cubicBezTo>
                      <a:cubicBezTo>
                        <a:pt x="2314" y="594"/>
                        <a:pt x="2321" y="597"/>
                        <a:pt x="2322" y="598"/>
                      </a:cubicBezTo>
                      <a:cubicBezTo>
                        <a:pt x="2328" y="600"/>
                        <a:pt x="2333" y="601"/>
                        <a:pt x="2338" y="602"/>
                      </a:cubicBezTo>
                      <a:cubicBezTo>
                        <a:pt x="2341" y="603"/>
                        <a:pt x="2343" y="603"/>
                        <a:pt x="2345" y="603"/>
                      </a:cubicBezTo>
                      <a:cubicBezTo>
                        <a:pt x="2354" y="604"/>
                        <a:pt x="2362" y="604"/>
                        <a:pt x="2371" y="603"/>
                      </a:cubicBezTo>
                      <a:cubicBezTo>
                        <a:pt x="2371" y="603"/>
                        <a:pt x="2373" y="603"/>
                        <a:pt x="2374" y="603"/>
                      </a:cubicBezTo>
                      <a:cubicBezTo>
                        <a:pt x="2371" y="602"/>
                        <a:pt x="2369" y="602"/>
                        <a:pt x="2366" y="602"/>
                      </a:cubicBezTo>
                      <a:cubicBezTo>
                        <a:pt x="2358" y="600"/>
                        <a:pt x="2352" y="598"/>
                        <a:pt x="2345" y="594"/>
                      </a:cubicBezTo>
                      <a:cubicBezTo>
                        <a:pt x="2326" y="582"/>
                        <a:pt x="2326" y="562"/>
                        <a:pt x="2336" y="546"/>
                      </a:cubicBezTo>
                      <a:cubicBezTo>
                        <a:pt x="2343" y="532"/>
                        <a:pt x="2357" y="521"/>
                        <a:pt x="2373" y="521"/>
                      </a:cubicBezTo>
                      <a:cubicBezTo>
                        <a:pt x="2387" y="521"/>
                        <a:pt x="2398" y="529"/>
                        <a:pt x="2402" y="542"/>
                      </a:cubicBezTo>
                      <a:cubicBezTo>
                        <a:pt x="2404" y="548"/>
                        <a:pt x="2404" y="554"/>
                        <a:pt x="2402" y="560"/>
                      </a:cubicBezTo>
                      <a:cubicBezTo>
                        <a:pt x="2400" y="565"/>
                        <a:pt x="2398" y="568"/>
                        <a:pt x="2393" y="571"/>
                      </a:cubicBezTo>
                      <a:cubicBezTo>
                        <a:pt x="2388" y="574"/>
                        <a:pt x="2382" y="575"/>
                        <a:pt x="2376" y="572"/>
                      </a:cubicBezTo>
                      <a:cubicBezTo>
                        <a:pt x="2373" y="570"/>
                        <a:pt x="2370" y="568"/>
                        <a:pt x="2369" y="564"/>
                      </a:cubicBezTo>
                      <a:cubicBezTo>
                        <a:pt x="2368" y="560"/>
                        <a:pt x="2369" y="556"/>
                        <a:pt x="2371" y="552"/>
                      </a:cubicBezTo>
                      <a:cubicBezTo>
                        <a:pt x="2374" y="548"/>
                        <a:pt x="2379" y="546"/>
                        <a:pt x="2384" y="547"/>
                      </a:cubicBezTo>
                      <a:cubicBezTo>
                        <a:pt x="2389" y="549"/>
                        <a:pt x="2392" y="553"/>
                        <a:pt x="2392" y="558"/>
                      </a:cubicBezTo>
                      <a:cubicBezTo>
                        <a:pt x="2392" y="564"/>
                        <a:pt x="2387" y="568"/>
                        <a:pt x="2381" y="568"/>
                      </a:cubicBezTo>
                      <a:cubicBezTo>
                        <a:pt x="2375" y="568"/>
                        <a:pt x="2370" y="563"/>
                        <a:pt x="2371" y="557"/>
                      </a:cubicBezTo>
                      <a:cubicBezTo>
                        <a:pt x="2371" y="555"/>
                        <a:pt x="2371" y="553"/>
                        <a:pt x="2373" y="551"/>
                      </a:cubicBezTo>
                      <a:cubicBezTo>
                        <a:pt x="2372" y="552"/>
                        <a:pt x="2372" y="552"/>
                        <a:pt x="2372" y="552"/>
                      </a:cubicBezTo>
                      <a:cubicBezTo>
                        <a:pt x="2369" y="556"/>
                        <a:pt x="2368" y="560"/>
                        <a:pt x="2370" y="564"/>
                      </a:cubicBezTo>
                      <a:cubicBezTo>
                        <a:pt x="2371" y="567"/>
                        <a:pt x="2373" y="570"/>
                        <a:pt x="2376" y="571"/>
                      </a:cubicBezTo>
                      <a:cubicBezTo>
                        <a:pt x="2382" y="574"/>
                        <a:pt x="2388" y="573"/>
                        <a:pt x="2393" y="570"/>
                      </a:cubicBezTo>
                      <a:cubicBezTo>
                        <a:pt x="2397" y="568"/>
                        <a:pt x="2399" y="564"/>
                        <a:pt x="2401" y="559"/>
                      </a:cubicBezTo>
                      <a:cubicBezTo>
                        <a:pt x="2402" y="553"/>
                        <a:pt x="2402" y="549"/>
                        <a:pt x="2400" y="543"/>
                      </a:cubicBezTo>
                      <a:cubicBezTo>
                        <a:pt x="2396" y="530"/>
                        <a:pt x="2386" y="523"/>
                        <a:pt x="2373" y="523"/>
                      </a:cubicBezTo>
                      <a:cubicBezTo>
                        <a:pt x="2358" y="524"/>
                        <a:pt x="2345" y="536"/>
                        <a:pt x="2338" y="549"/>
                      </a:cubicBezTo>
                      <a:cubicBezTo>
                        <a:pt x="2330" y="563"/>
                        <a:pt x="2331" y="580"/>
                        <a:pt x="2347" y="591"/>
                      </a:cubicBezTo>
                      <a:cubicBezTo>
                        <a:pt x="2353" y="594"/>
                        <a:pt x="2359" y="596"/>
                        <a:pt x="2366" y="597"/>
                      </a:cubicBezTo>
                      <a:cubicBezTo>
                        <a:pt x="2393" y="601"/>
                        <a:pt x="2416" y="607"/>
                        <a:pt x="2441" y="619"/>
                      </a:cubicBezTo>
                      <a:cubicBezTo>
                        <a:pt x="2440" y="618"/>
                        <a:pt x="2439" y="616"/>
                        <a:pt x="2438" y="615"/>
                      </a:cubicBezTo>
                      <a:cubicBezTo>
                        <a:pt x="2432" y="608"/>
                        <a:pt x="2429" y="597"/>
                        <a:pt x="2438" y="590"/>
                      </a:cubicBezTo>
                      <a:cubicBezTo>
                        <a:pt x="2444" y="585"/>
                        <a:pt x="2452" y="585"/>
                        <a:pt x="2458" y="590"/>
                      </a:cubicBezTo>
                      <a:cubicBezTo>
                        <a:pt x="2463" y="594"/>
                        <a:pt x="2465" y="600"/>
                        <a:pt x="2463" y="606"/>
                      </a:cubicBezTo>
                      <a:cubicBezTo>
                        <a:pt x="2461" y="610"/>
                        <a:pt x="2455" y="612"/>
                        <a:pt x="2452" y="608"/>
                      </a:cubicBezTo>
                      <a:cubicBezTo>
                        <a:pt x="2450" y="603"/>
                        <a:pt x="2453" y="601"/>
                        <a:pt x="2451" y="596"/>
                      </a:cubicBezTo>
                      <a:cubicBezTo>
                        <a:pt x="2449" y="593"/>
                        <a:pt x="2446" y="591"/>
                        <a:pt x="2442" y="593"/>
                      </a:cubicBezTo>
                      <a:cubicBezTo>
                        <a:pt x="2435" y="596"/>
                        <a:pt x="2436" y="605"/>
                        <a:pt x="2440" y="611"/>
                      </a:cubicBezTo>
                      <a:cubicBezTo>
                        <a:pt x="2448" y="623"/>
                        <a:pt x="2455" y="625"/>
                        <a:pt x="2467" y="632"/>
                      </a:cubicBezTo>
                      <a:cubicBezTo>
                        <a:pt x="2475" y="636"/>
                        <a:pt x="2483" y="642"/>
                        <a:pt x="2491" y="649"/>
                      </a:cubicBezTo>
                      <a:cubicBezTo>
                        <a:pt x="2513" y="670"/>
                        <a:pt x="2526" y="697"/>
                        <a:pt x="2530" y="726"/>
                      </a:cubicBezTo>
                      <a:cubicBezTo>
                        <a:pt x="2530" y="720"/>
                        <a:pt x="2533" y="715"/>
                        <a:pt x="2538" y="713"/>
                      </a:cubicBezTo>
                      <a:cubicBezTo>
                        <a:pt x="2542" y="711"/>
                        <a:pt x="2547" y="712"/>
                        <a:pt x="2552" y="717"/>
                      </a:cubicBezTo>
                      <a:cubicBezTo>
                        <a:pt x="2551" y="717"/>
                        <a:pt x="2549" y="718"/>
                        <a:pt x="2548" y="719"/>
                      </a:cubicBezTo>
                      <a:cubicBezTo>
                        <a:pt x="2542" y="709"/>
                        <a:pt x="2531" y="720"/>
                        <a:pt x="2530" y="732"/>
                      </a:cubicBezTo>
                      <a:cubicBezTo>
                        <a:pt x="2530" y="731"/>
                        <a:pt x="2530" y="731"/>
                        <a:pt x="2530" y="731"/>
                      </a:cubicBezTo>
                      <a:cubicBezTo>
                        <a:pt x="2531" y="741"/>
                        <a:pt x="2531" y="751"/>
                        <a:pt x="2530" y="762"/>
                      </a:cubicBezTo>
                      <a:cubicBezTo>
                        <a:pt x="2538" y="750"/>
                        <a:pt x="2551" y="742"/>
                        <a:pt x="2566" y="747"/>
                      </a:cubicBezTo>
                      <a:cubicBezTo>
                        <a:pt x="2574" y="749"/>
                        <a:pt x="2580" y="754"/>
                        <a:pt x="2584" y="760"/>
                      </a:cubicBezTo>
                      <a:cubicBezTo>
                        <a:pt x="2588" y="767"/>
                        <a:pt x="2589" y="774"/>
                        <a:pt x="2588" y="782"/>
                      </a:cubicBezTo>
                      <a:cubicBezTo>
                        <a:pt x="2586" y="790"/>
                        <a:pt x="2583" y="796"/>
                        <a:pt x="2577" y="801"/>
                      </a:cubicBezTo>
                      <a:cubicBezTo>
                        <a:pt x="2571" y="806"/>
                        <a:pt x="2565" y="808"/>
                        <a:pt x="2557" y="808"/>
                      </a:cubicBezTo>
                      <a:cubicBezTo>
                        <a:pt x="2549" y="807"/>
                        <a:pt x="2543" y="804"/>
                        <a:pt x="2539" y="798"/>
                      </a:cubicBezTo>
                      <a:cubicBezTo>
                        <a:pt x="2536" y="793"/>
                        <a:pt x="2535" y="789"/>
                        <a:pt x="2537" y="784"/>
                      </a:cubicBezTo>
                      <a:cubicBezTo>
                        <a:pt x="2538" y="777"/>
                        <a:pt x="2544" y="772"/>
                        <a:pt x="2551" y="771"/>
                      </a:cubicBezTo>
                      <a:cubicBezTo>
                        <a:pt x="2557" y="770"/>
                        <a:pt x="2563" y="773"/>
                        <a:pt x="2566" y="778"/>
                      </a:cubicBezTo>
                      <a:cubicBezTo>
                        <a:pt x="2571" y="785"/>
                        <a:pt x="2569" y="794"/>
                        <a:pt x="2562" y="798"/>
                      </a:cubicBezTo>
                      <a:cubicBezTo>
                        <a:pt x="2555" y="803"/>
                        <a:pt x="2546" y="801"/>
                        <a:pt x="2542" y="794"/>
                      </a:cubicBezTo>
                      <a:cubicBezTo>
                        <a:pt x="2539" y="791"/>
                        <a:pt x="2539" y="787"/>
                        <a:pt x="2539" y="784"/>
                      </a:cubicBezTo>
                      <a:cubicBezTo>
                        <a:pt x="2539" y="785"/>
                        <a:pt x="2539" y="785"/>
                        <a:pt x="2539" y="785"/>
                      </a:cubicBezTo>
                      <a:cubicBezTo>
                        <a:pt x="2538" y="789"/>
                        <a:pt x="2539" y="792"/>
                        <a:pt x="2541" y="796"/>
                      </a:cubicBezTo>
                      <a:cubicBezTo>
                        <a:pt x="2545" y="802"/>
                        <a:pt x="2550" y="804"/>
                        <a:pt x="2557" y="804"/>
                      </a:cubicBezTo>
                      <a:cubicBezTo>
                        <a:pt x="2564" y="805"/>
                        <a:pt x="2570" y="802"/>
                        <a:pt x="2575" y="798"/>
                      </a:cubicBezTo>
                      <a:cubicBezTo>
                        <a:pt x="2580" y="794"/>
                        <a:pt x="2583" y="788"/>
                        <a:pt x="2585" y="782"/>
                      </a:cubicBezTo>
                      <a:cubicBezTo>
                        <a:pt x="2586" y="775"/>
                        <a:pt x="2585" y="768"/>
                        <a:pt x="2581" y="762"/>
                      </a:cubicBezTo>
                      <a:cubicBezTo>
                        <a:pt x="2578" y="756"/>
                        <a:pt x="2572" y="752"/>
                        <a:pt x="2566" y="749"/>
                      </a:cubicBezTo>
                      <a:cubicBezTo>
                        <a:pt x="2548" y="744"/>
                        <a:pt x="2532" y="757"/>
                        <a:pt x="2529" y="771"/>
                      </a:cubicBezTo>
                      <a:cubicBezTo>
                        <a:pt x="2522" y="799"/>
                        <a:pt x="2512" y="818"/>
                        <a:pt x="2493" y="840"/>
                      </a:cubicBezTo>
                      <a:cubicBezTo>
                        <a:pt x="2492" y="842"/>
                        <a:pt x="2490" y="844"/>
                        <a:pt x="2488" y="846"/>
                      </a:cubicBezTo>
                      <a:cubicBezTo>
                        <a:pt x="2490" y="845"/>
                        <a:pt x="2491" y="844"/>
                        <a:pt x="2493" y="843"/>
                      </a:cubicBezTo>
                      <a:cubicBezTo>
                        <a:pt x="2503" y="838"/>
                        <a:pt x="2511" y="835"/>
                        <a:pt x="2522" y="835"/>
                      </a:cubicBezTo>
                      <a:cubicBezTo>
                        <a:pt x="2512" y="838"/>
                        <a:pt x="2505" y="841"/>
                        <a:pt x="2495" y="846"/>
                      </a:cubicBezTo>
                      <a:cubicBezTo>
                        <a:pt x="2494" y="846"/>
                        <a:pt x="2494" y="846"/>
                        <a:pt x="2493" y="847"/>
                      </a:cubicBezTo>
                      <a:cubicBezTo>
                        <a:pt x="2501" y="844"/>
                        <a:pt x="2512" y="852"/>
                        <a:pt x="2517" y="859"/>
                      </a:cubicBezTo>
                      <a:cubicBezTo>
                        <a:pt x="2519" y="863"/>
                        <a:pt x="2521" y="868"/>
                        <a:pt x="2522" y="872"/>
                      </a:cubicBezTo>
                      <a:cubicBezTo>
                        <a:pt x="2524" y="880"/>
                        <a:pt x="2523" y="891"/>
                        <a:pt x="2516" y="896"/>
                      </a:cubicBezTo>
                      <a:cubicBezTo>
                        <a:pt x="2521" y="903"/>
                        <a:pt x="2520" y="911"/>
                        <a:pt x="2519" y="918"/>
                      </a:cubicBezTo>
                      <a:cubicBezTo>
                        <a:pt x="2518" y="928"/>
                        <a:pt x="2520" y="939"/>
                        <a:pt x="2528" y="941"/>
                      </a:cubicBezTo>
                      <a:cubicBezTo>
                        <a:pt x="2518" y="946"/>
                        <a:pt x="2507" y="932"/>
                        <a:pt x="2505" y="923"/>
                      </a:cubicBezTo>
                      <a:cubicBezTo>
                        <a:pt x="2501" y="910"/>
                        <a:pt x="2508" y="898"/>
                        <a:pt x="2513" y="884"/>
                      </a:cubicBezTo>
                      <a:cubicBezTo>
                        <a:pt x="2517" y="875"/>
                        <a:pt x="2517" y="868"/>
                        <a:pt x="2513" y="860"/>
                      </a:cubicBezTo>
                      <a:cubicBezTo>
                        <a:pt x="2509" y="854"/>
                        <a:pt x="2501" y="846"/>
                        <a:pt x="2493" y="847"/>
                      </a:cubicBezTo>
                      <a:cubicBezTo>
                        <a:pt x="2494" y="847"/>
                        <a:pt x="2496" y="847"/>
                        <a:pt x="2498" y="847"/>
                      </a:cubicBezTo>
                      <a:cubicBezTo>
                        <a:pt x="2502" y="849"/>
                        <a:pt x="2505" y="853"/>
                        <a:pt x="2505" y="860"/>
                      </a:cubicBezTo>
                      <a:cubicBezTo>
                        <a:pt x="2504" y="859"/>
                        <a:pt x="2502" y="859"/>
                        <a:pt x="2501" y="859"/>
                      </a:cubicBezTo>
                      <a:cubicBezTo>
                        <a:pt x="2501" y="851"/>
                        <a:pt x="2495" y="848"/>
                        <a:pt x="2488" y="850"/>
                      </a:cubicBezTo>
                      <a:cubicBezTo>
                        <a:pt x="2485" y="851"/>
                        <a:pt x="2482" y="852"/>
                        <a:pt x="2479" y="854"/>
                      </a:cubicBezTo>
                      <a:cubicBezTo>
                        <a:pt x="2455" y="876"/>
                        <a:pt x="2427" y="891"/>
                        <a:pt x="2397" y="900"/>
                      </a:cubicBezTo>
                      <a:cubicBezTo>
                        <a:pt x="2422" y="894"/>
                        <a:pt x="2453" y="890"/>
                        <a:pt x="2475" y="905"/>
                      </a:cubicBezTo>
                      <a:cubicBezTo>
                        <a:pt x="2486" y="912"/>
                        <a:pt x="2493" y="921"/>
                        <a:pt x="2495" y="934"/>
                      </a:cubicBezTo>
                      <a:cubicBezTo>
                        <a:pt x="2497" y="945"/>
                        <a:pt x="2496" y="956"/>
                        <a:pt x="2491" y="965"/>
                      </a:cubicBezTo>
                      <a:cubicBezTo>
                        <a:pt x="2478" y="988"/>
                        <a:pt x="2450" y="996"/>
                        <a:pt x="2428" y="984"/>
                      </a:cubicBezTo>
                      <a:cubicBezTo>
                        <a:pt x="2409" y="974"/>
                        <a:pt x="2396" y="949"/>
                        <a:pt x="2411" y="929"/>
                      </a:cubicBezTo>
                      <a:cubicBezTo>
                        <a:pt x="2418" y="921"/>
                        <a:pt x="2428" y="917"/>
                        <a:pt x="2438" y="921"/>
                      </a:cubicBezTo>
                      <a:cubicBezTo>
                        <a:pt x="2441" y="922"/>
                        <a:pt x="2444" y="924"/>
                        <a:pt x="2446" y="927"/>
                      </a:cubicBezTo>
                      <a:cubicBezTo>
                        <a:pt x="2446" y="927"/>
                        <a:pt x="2446" y="927"/>
                        <a:pt x="2446" y="927"/>
                      </a:cubicBezTo>
                      <a:cubicBezTo>
                        <a:pt x="2450" y="934"/>
                        <a:pt x="2449" y="944"/>
                        <a:pt x="2441" y="950"/>
                      </a:cubicBezTo>
                      <a:cubicBezTo>
                        <a:pt x="2433" y="955"/>
                        <a:pt x="2423" y="952"/>
                        <a:pt x="2418" y="945"/>
                      </a:cubicBezTo>
                      <a:cubicBezTo>
                        <a:pt x="2414" y="937"/>
                        <a:pt x="2416" y="927"/>
                        <a:pt x="2423" y="922"/>
                      </a:cubicBezTo>
                      <a:cubicBezTo>
                        <a:pt x="2426" y="920"/>
                        <a:pt x="2430" y="919"/>
                        <a:pt x="2434" y="920"/>
                      </a:cubicBezTo>
                      <a:cubicBezTo>
                        <a:pt x="2434" y="920"/>
                        <a:pt x="2434" y="920"/>
                        <a:pt x="2434" y="920"/>
                      </a:cubicBezTo>
                      <a:cubicBezTo>
                        <a:pt x="2425" y="919"/>
                        <a:pt x="2417" y="923"/>
                        <a:pt x="2412" y="930"/>
                      </a:cubicBezTo>
                      <a:cubicBezTo>
                        <a:pt x="2399" y="950"/>
                        <a:pt x="2412" y="972"/>
                        <a:pt x="2430" y="982"/>
                      </a:cubicBezTo>
                      <a:cubicBezTo>
                        <a:pt x="2451" y="993"/>
                        <a:pt x="2477" y="985"/>
                        <a:pt x="2488" y="964"/>
                      </a:cubicBezTo>
                      <a:cubicBezTo>
                        <a:pt x="2490" y="961"/>
                        <a:pt x="2492" y="957"/>
                        <a:pt x="2492" y="953"/>
                      </a:cubicBezTo>
                      <a:cubicBezTo>
                        <a:pt x="2491" y="955"/>
                        <a:pt x="2490" y="958"/>
                        <a:pt x="2488" y="959"/>
                      </a:cubicBezTo>
                      <a:cubicBezTo>
                        <a:pt x="2482" y="966"/>
                        <a:pt x="2473" y="968"/>
                        <a:pt x="2465" y="965"/>
                      </a:cubicBezTo>
                      <a:cubicBezTo>
                        <a:pt x="2458" y="962"/>
                        <a:pt x="2454" y="953"/>
                        <a:pt x="2458" y="945"/>
                      </a:cubicBezTo>
                      <a:cubicBezTo>
                        <a:pt x="2461" y="940"/>
                        <a:pt x="2466" y="938"/>
                        <a:pt x="2471" y="939"/>
                      </a:cubicBezTo>
                      <a:cubicBezTo>
                        <a:pt x="2480" y="942"/>
                        <a:pt x="2479" y="953"/>
                        <a:pt x="2474" y="954"/>
                      </a:cubicBezTo>
                      <a:cubicBezTo>
                        <a:pt x="2476" y="952"/>
                        <a:pt x="2476" y="948"/>
                        <a:pt x="2474" y="946"/>
                      </a:cubicBezTo>
                      <a:cubicBezTo>
                        <a:pt x="2472" y="942"/>
                        <a:pt x="2467" y="942"/>
                        <a:pt x="2464" y="945"/>
                      </a:cubicBezTo>
                      <a:cubicBezTo>
                        <a:pt x="2461" y="948"/>
                        <a:pt x="2460" y="951"/>
                        <a:pt x="2461" y="955"/>
                      </a:cubicBezTo>
                      <a:cubicBezTo>
                        <a:pt x="2464" y="961"/>
                        <a:pt x="2471" y="963"/>
                        <a:pt x="2477" y="962"/>
                      </a:cubicBezTo>
                      <a:cubicBezTo>
                        <a:pt x="2489" y="960"/>
                        <a:pt x="2494" y="946"/>
                        <a:pt x="2492" y="935"/>
                      </a:cubicBezTo>
                      <a:cubicBezTo>
                        <a:pt x="2490" y="923"/>
                        <a:pt x="2484" y="914"/>
                        <a:pt x="2473" y="907"/>
                      </a:cubicBezTo>
                      <a:cubicBezTo>
                        <a:pt x="2442" y="888"/>
                        <a:pt x="2390" y="907"/>
                        <a:pt x="2350" y="911"/>
                      </a:cubicBezTo>
                      <a:cubicBezTo>
                        <a:pt x="2358" y="913"/>
                        <a:pt x="2364" y="917"/>
                        <a:pt x="2371" y="924"/>
                      </a:cubicBezTo>
                      <a:cubicBezTo>
                        <a:pt x="2374" y="927"/>
                        <a:pt x="2377" y="930"/>
                        <a:pt x="2379" y="933"/>
                      </a:cubicBezTo>
                      <a:cubicBezTo>
                        <a:pt x="2378" y="933"/>
                        <a:pt x="2377" y="934"/>
                        <a:pt x="2376" y="934"/>
                      </a:cubicBezTo>
                      <a:cubicBezTo>
                        <a:pt x="2370" y="927"/>
                        <a:pt x="2363" y="920"/>
                        <a:pt x="2354" y="916"/>
                      </a:cubicBezTo>
                      <a:cubicBezTo>
                        <a:pt x="2348" y="914"/>
                        <a:pt x="2342" y="912"/>
                        <a:pt x="2336" y="912"/>
                      </a:cubicBezTo>
                      <a:cubicBezTo>
                        <a:pt x="2343" y="914"/>
                        <a:pt x="2349" y="920"/>
                        <a:pt x="2351" y="924"/>
                      </a:cubicBezTo>
                      <a:cubicBezTo>
                        <a:pt x="2353" y="929"/>
                        <a:pt x="2353" y="934"/>
                        <a:pt x="2351" y="939"/>
                      </a:cubicBezTo>
                      <a:cubicBezTo>
                        <a:pt x="2348" y="946"/>
                        <a:pt x="2340" y="951"/>
                        <a:pt x="2331" y="946"/>
                      </a:cubicBezTo>
                      <a:cubicBezTo>
                        <a:pt x="2327" y="944"/>
                        <a:pt x="2324" y="939"/>
                        <a:pt x="2326" y="934"/>
                      </a:cubicBezTo>
                      <a:cubicBezTo>
                        <a:pt x="2328" y="925"/>
                        <a:pt x="2339" y="925"/>
                        <a:pt x="2340" y="931"/>
                      </a:cubicBezTo>
                      <a:cubicBezTo>
                        <a:pt x="2338" y="929"/>
                        <a:pt x="2334" y="929"/>
                        <a:pt x="2332" y="931"/>
                      </a:cubicBezTo>
                      <a:cubicBezTo>
                        <a:pt x="2329" y="933"/>
                        <a:pt x="2329" y="938"/>
                        <a:pt x="2332" y="941"/>
                      </a:cubicBezTo>
                      <a:cubicBezTo>
                        <a:pt x="2334" y="944"/>
                        <a:pt x="2338" y="944"/>
                        <a:pt x="2341" y="943"/>
                      </a:cubicBezTo>
                      <a:cubicBezTo>
                        <a:pt x="2347" y="941"/>
                        <a:pt x="2349" y="933"/>
                        <a:pt x="2348" y="927"/>
                      </a:cubicBezTo>
                      <a:cubicBezTo>
                        <a:pt x="2347" y="923"/>
                        <a:pt x="2343" y="919"/>
                        <a:pt x="2339" y="916"/>
                      </a:cubicBezTo>
                      <a:cubicBezTo>
                        <a:pt x="2333" y="912"/>
                        <a:pt x="2327" y="912"/>
                        <a:pt x="2319" y="912"/>
                      </a:cubicBezTo>
                      <a:cubicBezTo>
                        <a:pt x="2295" y="912"/>
                        <a:pt x="2271" y="910"/>
                        <a:pt x="2247" y="905"/>
                      </a:cubicBezTo>
                      <a:cubicBezTo>
                        <a:pt x="2242" y="904"/>
                        <a:pt x="2220" y="897"/>
                        <a:pt x="2203" y="891"/>
                      </a:cubicBezTo>
                      <a:cubicBezTo>
                        <a:pt x="2219" y="905"/>
                        <a:pt x="2231" y="923"/>
                        <a:pt x="2239" y="944"/>
                      </a:cubicBezTo>
                      <a:cubicBezTo>
                        <a:pt x="2241" y="950"/>
                        <a:pt x="2242" y="956"/>
                        <a:pt x="2243" y="962"/>
                      </a:cubicBezTo>
                      <a:cubicBezTo>
                        <a:pt x="2245" y="971"/>
                        <a:pt x="2247" y="988"/>
                        <a:pt x="2260" y="989"/>
                      </a:cubicBezTo>
                      <a:cubicBezTo>
                        <a:pt x="2265" y="989"/>
                        <a:pt x="2270" y="986"/>
                        <a:pt x="2271" y="981"/>
                      </a:cubicBezTo>
                      <a:cubicBezTo>
                        <a:pt x="2271" y="978"/>
                        <a:pt x="2270" y="975"/>
                        <a:pt x="2268" y="973"/>
                      </a:cubicBezTo>
                      <a:cubicBezTo>
                        <a:pt x="2265" y="971"/>
                        <a:pt x="2261" y="972"/>
                        <a:pt x="2260" y="975"/>
                      </a:cubicBezTo>
                      <a:cubicBezTo>
                        <a:pt x="2259" y="978"/>
                        <a:pt x="2259" y="980"/>
                        <a:pt x="2261" y="982"/>
                      </a:cubicBezTo>
                      <a:cubicBezTo>
                        <a:pt x="2257" y="982"/>
                        <a:pt x="2254" y="973"/>
                        <a:pt x="2261" y="970"/>
                      </a:cubicBezTo>
                      <a:cubicBezTo>
                        <a:pt x="2265" y="968"/>
                        <a:pt x="2269" y="969"/>
                        <a:pt x="2272" y="972"/>
                      </a:cubicBezTo>
                      <a:cubicBezTo>
                        <a:pt x="2277" y="978"/>
                        <a:pt x="2275" y="985"/>
                        <a:pt x="2269" y="989"/>
                      </a:cubicBezTo>
                      <a:cubicBezTo>
                        <a:pt x="2264" y="993"/>
                        <a:pt x="2256" y="992"/>
                        <a:pt x="2251" y="988"/>
                      </a:cubicBezTo>
                      <a:cubicBezTo>
                        <a:pt x="2248" y="986"/>
                        <a:pt x="2246" y="984"/>
                        <a:pt x="2245" y="981"/>
                      </a:cubicBezTo>
                      <a:cubicBezTo>
                        <a:pt x="2246" y="993"/>
                        <a:pt x="2246" y="1004"/>
                        <a:pt x="2245" y="1013"/>
                      </a:cubicBezTo>
                      <a:cubicBezTo>
                        <a:pt x="2243" y="1031"/>
                        <a:pt x="2231" y="1057"/>
                        <a:pt x="2234" y="1071"/>
                      </a:cubicBezTo>
                      <a:cubicBezTo>
                        <a:pt x="2235" y="1074"/>
                        <a:pt x="2236" y="1077"/>
                        <a:pt x="2238" y="1079"/>
                      </a:cubicBezTo>
                      <a:cubicBezTo>
                        <a:pt x="2242" y="1084"/>
                        <a:pt x="2247" y="1088"/>
                        <a:pt x="2253" y="1089"/>
                      </a:cubicBezTo>
                      <a:cubicBezTo>
                        <a:pt x="2260" y="1091"/>
                        <a:pt x="2266" y="1089"/>
                        <a:pt x="2272" y="1086"/>
                      </a:cubicBezTo>
                      <a:cubicBezTo>
                        <a:pt x="2278" y="1082"/>
                        <a:pt x="2283" y="1075"/>
                        <a:pt x="2286" y="1067"/>
                      </a:cubicBezTo>
                      <a:cubicBezTo>
                        <a:pt x="2288" y="1060"/>
                        <a:pt x="2287" y="1053"/>
                        <a:pt x="2283" y="1046"/>
                      </a:cubicBezTo>
                      <a:cubicBezTo>
                        <a:pt x="2279" y="1039"/>
                        <a:pt x="2273" y="1034"/>
                        <a:pt x="2265" y="1034"/>
                      </a:cubicBezTo>
                      <a:cubicBezTo>
                        <a:pt x="2259" y="1035"/>
                        <a:pt x="2254" y="1037"/>
                        <a:pt x="2251" y="1041"/>
                      </a:cubicBezTo>
                      <a:cubicBezTo>
                        <a:pt x="2252" y="1041"/>
                        <a:pt x="2252" y="1041"/>
                        <a:pt x="2252" y="1041"/>
                      </a:cubicBezTo>
                      <a:cubicBezTo>
                        <a:pt x="2259" y="1034"/>
                        <a:pt x="2269" y="1041"/>
                        <a:pt x="2263" y="1048"/>
                      </a:cubicBezTo>
                      <a:cubicBezTo>
                        <a:pt x="2260" y="1051"/>
                        <a:pt x="2251" y="1051"/>
                        <a:pt x="2252" y="1062"/>
                      </a:cubicBezTo>
                      <a:cubicBezTo>
                        <a:pt x="2250" y="1059"/>
                        <a:pt x="2248" y="1055"/>
                        <a:pt x="2248" y="1051"/>
                      </a:cubicBezTo>
                      <a:cubicBezTo>
                        <a:pt x="2248" y="1050"/>
                        <a:pt x="2248" y="1048"/>
                        <a:pt x="2248" y="1047"/>
                      </a:cubicBezTo>
                      <a:cubicBezTo>
                        <a:pt x="2250" y="1039"/>
                        <a:pt x="2257" y="1034"/>
                        <a:pt x="2265" y="1033"/>
                      </a:cubicBezTo>
                      <a:cubicBezTo>
                        <a:pt x="2274" y="1033"/>
                        <a:pt x="2280" y="1038"/>
                        <a:pt x="2284" y="1045"/>
                      </a:cubicBezTo>
                      <a:cubicBezTo>
                        <a:pt x="2288" y="1052"/>
                        <a:pt x="2289" y="1060"/>
                        <a:pt x="2287" y="1068"/>
                      </a:cubicBezTo>
                      <a:cubicBezTo>
                        <a:pt x="2285" y="1076"/>
                        <a:pt x="2280" y="1083"/>
                        <a:pt x="2273" y="1088"/>
                      </a:cubicBezTo>
                      <a:cubicBezTo>
                        <a:pt x="2266" y="1092"/>
                        <a:pt x="2259" y="1093"/>
                        <a:pt x="2251" y="1091"/>
                      </a:cubicBezTo>
                      <a:cubicBezTo>
                        <a:pt x="2245" y="1090"/>
                        <a:pt x="2240" y="1086"/>
                        <a:pt x="2236" y="1081"/>
                      </a:cubicBezTo>
                      <a:cubicBezTo>
                        <a:pt x="2233" y="1078"/>
                        <a:pt x="2232" y="1076"/>
                        <a:pt x="2231" y="1072"/>
                      </a:cubicBezTo>
                      <a:cubicBezTo>
                        <a:pt x="2231" y="1071"/>
                        <a:pt x="2231" y="1071"/>
                        <a:pt x="2231" y="1071"/>
                      </a:cubicBezTo>
                      <a:cubicBezTo>
                        <a:pt x="2231" y="1071"/>
                        <a:pt x="2230" y="1071"/>
                        <a:pt x="2230" y="1072"/>
                      </a:cubicBezTo>
                      <a:cubicBezTo>
                        <a:pt x="2230" y="1073"/>
                        <a:pt x="2230" y="1073"/>
                        <a:pt x="2230" y="1073"/>
                      </a:cubicBezTo>
                      <a:cubicBezTo>
                        <a:pt x="2228" y="1078"/>
                        <a:pt x="2226" y="1083"/>
                        <a:pt x="2223" y="1088"/>
                      </a:cubicBezTo>
                      <a:cubicBezTo>
                        <a:pt x="2216" y="1100"/>
                        <a:pt x="2204" y="1113"/>
                        <a:pt x="2189" y="1114"/>
                      </a:cubicBezTo>
                      <a:cubicBezTo>
                        <a:pt x="2183" y="1114"/>
                        <a:pt x="2177" y="1112"/>
                        <a:pt x="2172" y="1108"/>
                      </a:cubicBezTo>
                      <a:cubicBezTo>
                        <a:pt x="2171" y="1107"/>
                        <a:pt x="2171" y="1107"/>
                        <a:pt x="2171" y="1107"/>
                      </a:cubicBezTo>
                      <a:cubicBezTo>
                        <a:pt x="2166" y="1102"/>
                        <a:pt x="2163" y="1096"/>
                        <a:pt x="2162" y="1088"/>
                      </a:cubicBezTo>
                      <a:cubicBezTo>
                        <a:pt x="2161" y="1081"/>
                        <a:pt x="2163" y="1075"/>
                        <a:pt x="2167" y="1069"/>
                      </a:cubicBezTo>
                      <a:cubicBezTo>
                        <a:pt x="2172" y="1064"/>
                        <a:pt x="2178" y="1060"/>
                        <a:pt x="2186" y="1061"/>
                      </a:cubicBezTo>
                      <a:cubicBezTo>
                        <a:pt x="2191" y="1061"/>
                        <a:pt x="2195" y="1063"/>
                        <a:pt x="2197" y="1068"/>
                      </a:cubicBezTo>
                      <a:cubicBezTo>
                        <a:pt x="2200" y="1072"/>
                        <a:pt x="2201" y="1078"/>
                        <a:pt x="2199" y="1083"/>
                      </a:cubicBezTo>
                      <a:cubicBezTo>
                        <a:pt x="2198" y="1086"/>
                        <a:pt x="2197" y="1088"/>
                        <a:pt x="2194" y="1089"/>
                      </a:cubicBezTo>
                      <a:cubicBezTo>
                        <a:pt x="2196" y="1088"/>
                        <a:pt x="2198" y="1086"/>
                        <a:pt x="2199" y="1083"/>
                      </a:cubicBezTo>
                      <a:cubicBezTo>
                        <a:pt x="2201" y="1078"/>
                        <a:pt x="2200" y="1073"/>
                        <a:pt x="2197" y="1068"/>
                      </a:cubicBezTo>
                      <a:cubicBezTo>
                        <a:pt x="2194" y="1064"/>
                        <a:pt x="2191" y="1062"/>
                        <a:pt x="2186" y="1062"/>
                      </a:cubicBezTo>
                      <a:cubicBezTo>
                        <a:pt x="2179" y="1061"/>
                        <a:pt x="2173" y="1065"/>
                        <a:pt x="2168" y="1070"/>
                      </a:cubicBezTo>
                      <a:cubicBezTo>
                        <a:pt x="2165" y="1076"/>
                        <a:pt x="2163" y="1082"/>
                        <a:pt x="2164" y="1088"/>
                      </a:cubicBezTo>
                      <a:cubicBezTo>
                        <a:pt x="2165" y="1096"/>
                        <a:pt x="2168" y="1101"/>
                        <a:pt x="2174" y="1106"/>
                      </a:cubicBezTo>
                      <a:cubicBezTo>
                        <a:pt x="2179" y="1110"/>
                        <a:pt x="2183" y="1111"/>
                        <a:pt x="2189" y="1111"/>
                      </a:cubicBezTo>
                      <a:cubicBezTo>
                        <a:pt x="2203" y="1110"/>
                        <a:pt x="2215" y="1095"/>
                        <a:pt x="2221" y="1083"/>
                      </a:cubicBezTo>
                      <a:cubicBezTo>
                        <a:pt x="2224" y="1077"/>
                        <a:pt x="2226" y="1070"/>
                        <a:pt x="2229" y="1062"/>
                      </a:cubicBezTo>
                      <a:cubicBezTo>
                        <a:pt x="2228" y="1063"/>
                        <a:pt x="2227" y="1064"/>
                        <a:pt x="2226" y="1065"/>
                      </a:cubicBezTo>
                      <a:cubicBezTo>
                        <a:pt x="2221" y="1069"/>
                        <a:pt x="2213" y="1070"/>
                        <a:pt x="2208" y="1067"/>
                      </a:cubicBezTo>
                      <a:cubicBezTo>
                        <a:pt x="2202" y="1063"/>
                        <a:pt x="2199" y="1056"/>
                        <a:pt x="2204" y="1050"/>
                      </a:cubicBezTo>
                      <a:cubicBezTo>
                        <a:pt x="2207" y="1047"/>
                        <a:pt x="2211" y="1046"/>
                        <a:pt x="2215" y="1047"/>
                      </a:cubicBezTo>
                      <a:cubicBezTo>
                        <a:pt x="2222" y="1050"/>
                        <a:pt x="2220" y="1059"/>
                        <a:pt x="2215" y="1059"/>
                      </a:cubicBezTo>
                      <a:cubicBezTo>
                        <a:pt x="2217" y="1058"/>
                        <a:pt x="2218" y="1055"/>
                        <a:pt x="2217" y="1053"/>
                      </a:cubicBezTo>
                      <a:cubicBezTo>
                        <a:pt x="2215" y="1050"/>
                        <a:pt x="2211" y="1049"/>
                        <a:pt x="2208" y="1051"/>
                      </a:cubicBezTo>
                      <a:cubicBezTo>
                        <a:pt x="2206" y="1053"/>
                        <a:pt x="2205" y="1056"/>
                        <a:pt x="2205" y="1058"/>
                      </a:cubicBezTo>
                      <a:cubicBezTo>
                        <a:pt x="2206" y="1064"/>
                        <a:pt x="2212" y="1066"/>
                        <a:pt x="2217" y="1066"/>
                      </a:cubicBezTo>
                      <a:cubicBezTo>
                        <a:pt x="2221" y="1065"/>
                        <a:pt x="2224" y="1063"/>
                        <a:pt x="2227" y="1060"/>
                      </a:cubicBezTo>
                      <a:cubicBezTo>
                        <a:pt x="2237" y="1050"/>
                        <a:pt x="2244" y="1009"/>
                        <a:pt x="2242" y="995"/>
                      </a:cubicBezTo>
                      <a:cubicBezTo>
                        <a:pt x="2239" y="1009"/>
                        <a:pt x="2232" y="1022"/>
                        <a:pt x="2220" y="1033"/>
                      </a:cubicBezTo>
                      <a:cubicBezTo>
                        <a:pt x="2194" y="1057"/>
                        <a:pt x="2146" y="1066"/>
                        <a:pt x="2122" y="1035"/>
                      </a:cubicBezTo>
                      <a:cubicBezTo>
                        <a:pt x="2115" y="1025"/>
                        <a:pt x="2113" y="1010"/>
                        <a:pt x="2121" y="1000"/>
                      </a:cubicBezTo>
                      <a:cubicBezTo>
                        <a:pt x="2128" y="992"/>
                        <a:pt x="2138" y="989"/>
                        <a:pt x="2148" y="994"/>
                      </a:cubicBezTo>
                      <a:cubicBezTo>
                        <a:pt x="2156" y="999"/>
                        <a:pt x="2160" y="1008"/>
                        <a:pt x="2158" y="1018"/>
                      </a:cubicBezTo>
                      <a:cubicBezTo>
                        <a:pt x="2156" y="1024"/>
                        <a:pt x="2152" y="1028"/>
                        <a:pt x="2147" y="1030"/>
                      </a:cubicBezTo>
                      <a:cubicBezTo>
                        <a:pt x="2144" y="1031"/>
                        <a:pt x="2143" y="1031"/>
                        <a:pt x="2140" y="1031"/>
                      </a:cubicBezTo>
                      <a:cubicBezTo>
                        <a:pt x="2135" y="1031"/>
                        <a:pt x="2130" y="1029"/>
                        <a:pt x="2127" y="1024"/>
                      </a:cubicBezTo>
                      <a:cubicBezTo>
                        <a:pt x="2122" y="1017"/>
                        <a:pt x="2124" y="1007"/>
                        <a:pt x="2132" y="1002"/>
                      </a:cubicBezTo>
                      <a:cubicBezTo>
                        <a:pt x="2139" y="998"/>
                        <a:pt x="2149" y="1000"/>
                        <a:pt x="2154" y="1007"/>
                      </a:cubicBezTo>
                      <a:cubicBezTo>
                        <a:pt x="2156" y="1011"/>
                        <a:pt x="2157" y="1016"/>
                        <a:pt x="2155" y="1020"/>
                      </a:cubicBezTo>
                      <a:cubicBezTo>
                        <a:pt x="2156" y="1019"/>
                        <a:pt x="2156" y="1018"/>
                        <a:pt x="2156" y="1018"/>
                      </a:cubicBezTo>
                      <a:cubicBezTo>
                        <a:pt x="2158" y="1009"/>
                        <a:pt x="2154" y="1001"/>
                        <a:pt x="2146" y="996"/>
                      </a:cubicBezTo>
                      <a:cubicBezTo>
                        <a:pt x="2138" y="992"/>
                        <a:pt x="2129" y="995"/>
                        <a:pt x="2124" y="1002"/>
                      </a:cubicBezTo>
                      <a:cubicBezTo>
                        <a:pt x="2117" y="1011"/>
                        <a:pt x="2119" y="1024"/>
                        <a:pt x="2126" y="1033"/>
                      </a:cubicBezTo>
                      <a:cubicBezTo>
                        <a:pt x="2148" y="1061"/>
                        <a:pt x="2193" y="1051"/>
                        <a:pt x="2217" y="1029"/>
                      </a:cubicBezTo>
                      <a:cubicBezTo>
                        <a:pt x="2239" y="1006"/>
                        <a:pt x="2243" y="976"/>
                        <a:pt x="2233" y="945"/>
                      </a:cubicBezTo>
                      <a:cubicBezTo>
                        <a:pt x="2212" y="884"/>
                        <a:pt x="2150" y="861"/>
                        <a:pt x="2090" y="859"/>
                      </a:cubicBezTo>
                      <a:cubicBezTo>
                        <a:pt x="2069" y="858"/>
                        <a:pt x="2051" y="860"/>
                        <a:pt x="2031" y="867"/>
                      </a:cubicBezTo>
                      <a:cubicBezTo>
                        <a:pt x="2010" y="874"/>
                        <a:pt x="1990" y="887"/>
                        <a:pt x="1981" y="903"/>
                      </a:cubicBezTo>
                      <a:cubicBezTo>
                        <a:pt x="1980" y="904"/>
                        <a:pt x="1980" y="904"/>
                        <a:pt x="1980" y="904"/>
                      </a:cubicBezTo>
                      <a:cubicBezTo>
                        <a:pt x="1988" y="893"/>
                        <a:pt x="2001" y="885"/>
                        <a:pt x="2012" y="881"/>
                      </a:cubicBezTo>
                      <a:cubicBezTo>
                        <a:pt x="2035" y="874"/>
                        <a:pt x="2070" y="879"/>
                        <a:pt x="2090" y="894"/>
                      </a:cubicBezTo>
                      <a:cubicBezTo>
                        <a:pt x="2088" y="895"/>
                        <a:pt x="2087" y="897"/>
                        <a:pt x="2087" y="898"/>
                      </a:cubicBezTo>
                      <a:cubicBezTo>
                        <a:pt x="2068" y="883"/>
                        <a:pt x="2036" y="879"/>
                        <a:pt x="2013" y="885"/>
                      </a:cubicBezTo>
                      <a:cubicBezTo>
                        <a:pt x="1998" y="889"/>
                        <a:pt x="1980" y="901"/>
                        <a:pt x="1977" y="918"/>
                      </a:cubicBezTo>
                      <a:cubicBezTo>
                        <a:pt x="1977" y="923"/>
                        <a:pt x="1978" y="927"/>
                        <a:pt x="1980" y="932"/>
                      </a:cubicBezTo>
                      <a:cubicBezTo>
                        <a:pt x="1982" y="936"/>
                        <a:pt x="1986" y="939"/>
                        <a:pt x="1991" y="941"/>
                      </a:cubicBezTo>
                      <a:cubicBezTo>
                        <a:pt x="1995" y="942"/>
                        <a:pt x="1999" y="942"/>
                        <a:pt x="2003" y="940"/>
                      </a:cubicBezTo>
                      <a:cubicBezTo>
                        <a:pt x="2007" y="937"/>
                        <a:pt x="2009" y="934"/>
                        <a:pt x="2010" y="930"/>
                      </a:cubicBezTo>
                      <a:cubicBezTo>
                        <a:pt x="2011" y="926"/>
                        <a:pt x="2010" y="922"/>
                        <a:pt x="2007" y="920"/>
                      </a:cubicBezTo>
                      <a:cubicBezTo>
                        <a:pt x="2006" y="919"/>
                        <a:pt x="2004" y="918"/>
                        <a:pt x="2003" y="918"/>
                      </a:cubicBezTo>
                      <a:cubicBezTo>
                        <a:pt x="2001" y="918"/>
                        <a:pt x="1999" y="918"/>
                        <a:pt x="1998" y="919"/>
                      </a:cubicBezTo>
                      <a:cubicBezTo>
                        <a:pt x="1997" y="920"/>
                        <a:pt x="1996" y="921"/>
                        <a:pt x="1996" y="922"/>
                      </a:cubicBezTo>
                      <a:cubicBezTo>
                        <a:pt x="1995" y="924"/>
                        <a:pt x="1996" y="925"/>
                        <a:pt x="1996" y="925"/>
                      </a:cubicBezTo>
                      <a:cubicBezTo>
                        <a:pt x="1995" y="925"/>
                        <a:pt x="1995" y="924"/>
                        <a:pt x="1995" y="922"/>
                      </a:cubicBezTo>
                      <a:cubicBezTo>
                        <a:pt x="1996" y="921"/>
                        <a:pt x="1997" y="920"/>
                        <a:pt x="1998" y="919"/>
                      </a:cubicBezTo>
                      <a:cubicBezTo>
                        <a:pt x="1999" y="918"/>
                        <a:pt x="2001" y="917"/>
                        <a:pt x="2003" y="917"/>
                      </a:cubicBezTo>
                      <a:cubicBezTo>
                        <a:pt x="2004" y="918"/>
                        <a:pt x="2006" y="918"/>
                        <a:pt x="2007" y="919"/>
                      </a:cubicBezTo>
                      <a:cubicBezTo>
                        <a:pt x="2011" y="922"/>
                        <a:pt x="2012" y="926"/>
                        <a:pt x="2011" y="930"/>
                      </a:cubicBezTo>
                      <a:cubicBezTo>
                        <a:pt x="2010" y="935"/>
                        <a:pt x="2008" y="938"/>
                        <a:pt x="2003" y="940"/>
                      </a:cubicBezTo>
                      <a:cubicBezTo>
                        <a:pt x="1999" y="943"/>
                        <a:pt x="1995" y="943"/>
                        <a:pt x="1990" y="942"/>
                      </a:cubicBezTo>
                      <a:cubicBezTo>
                        <a:pt x="1985" y="940"/>
                        <a:pt x="1981" y="937"/>
                        <a:pt x="1978" y="932"/>
                      </a:cubicBezTo>
                      <a:cubicBezTo>
                        <a:pt x="1977" y="929"/>
                        <a:pt x="1976" y="927"/>
                        <a:pt x="1975" y="924"/>
                      </a:cubicBezTo>
                      <a:cubicBezTo>
                        <a:pt x="1975" y="926"/>
                        <a:pt x="1975" y="928"/>
                        <a:pt x="1976" y="931"/>
                      </a:cubicBezTo>
                      <a:cubicBezTo>
                        <a:pt x="1978" y="944"/>
                        <a:pt x="1984" y="954"/>
                        <a:pt x="1993" y="964"/>
                      </a:cubicBezTo>
                      <a:cubicBezTo>
                        <a:pt x="2005" y="977"/>
                        <a:pt x="2015" y="982"/>
                        <a:pt x="2030" y="989"/>
                      </a:cubicBezTo>
                      <a:cubicBezTo>
                        <a:pt x="2058" y="1000"/>
                        <a:pt x="2092" y="1007"/>
                        <a:pt x="2108" y="1035"/>
                      </a:cubicBezTo>
                      <a:cubicBezTo>
                        <a:pt x="2111" y="1039"/>
                        <a:pt x="2112" y="1043"/>
                        <a:pt x="2114" y="1048"/>
                      </a:cubicBezTo>
                      <a:cubicBezTo>
                        <a:pt x="2115" y="1052"/>
                        <a:pt x="2115" y="1059"/>
                        <a:pt x="2117" y="1064"/>
                      </a:cubicBezTo>
                      <a:cubicBezTo>
                        <a:pt x="2120" y="1077"/>
                        <a:pt x="2131" y="1080"/>
                        <a:pt x="2138" y="1076"/>
                      </a:cubicBezTo>
                      <a:cubicBezTo>
                        <a:pt x="2141" y="1074"/>
                        <a:pt x="2143" y="1071"/>
                        <a:pt x="2143" y="1068"/>
                      </a:cubicBezTo>
                      <a:cubicBezTo>
                        <a:pt x="2143" y="1065"/>
                        <a:pt x="2142" y="1063"/>
                        <a:pt x="2139" y="1061"/>
                      </a:cubicBezTo>
                      <a:cubicBezTo>
                        <a:pt x="2136" y="1060"/>
                        <a:pt x="2132" y="1061"/>
                        <a:pt x="2131" y="1064"/>
                      </a:cubicBezTo>
                      <a:cubicBezTo>
                        <a:pt x="2130" y="1066"/>
                        <a:pt x="2131" y="1069"/>
                        <a:pt x="2133" y="1070"/>
                      </a:cubicBezTo>
                      <a:cubicBezTo>
                        <a:pt x="2131" y="1070"/>
                        <a:pt x="2129" y="1066"/>
                        <a:pt x="2129" y="1064"/>
                      </a:cubicBezTo>
                      <a:cubicBezTo>
                        <a:pt x="2130" y="1062"/>
                        <a:pt x="2132" y="1059"/>
                        <a:pt x="2134" y="1059"/>
                      </a:cubicBezTo>
                      <a:cubicBezTo>
                        <a:pt x="2142" y="1056"/>
                        <a:pt x="2148" y="1065"/>
                        <a:pt x="2145" y="1071"/>
                      </a:cubicBezTo>
                      <a:cubicBezTo>
                        <a:pt x="2144" y="1076"/>
                        <a:pt x="2140" y="1079"/>
                        <a:pt x="2135" y="1080"/>
                      </a:cubicBezTo>
                      <a:cubicBezTo>
                        <a:pt x="2128" y="1082"/>
                        <a:pt x="2120" y="1077"/>
                        <a:pt x="2116" y="1069"/>
                      </a:cubicBezTo>
                      <a:cubicBezTo>
                        <a:pt x="2117" y="1072"/>
                        <a:pt x="2117" y="1075"/>
                        <a:pt x="2117" y="1078"/>
                      </a:cubicBezTo>
                      <a:cubicBezTo>
                        <a:pt x="2118" y="1082"/>
                        <a:pt x="2122" y="1088"/>
                        <a:pt x="2128" y="1090"/>
                      </a:cubicBezTo>
                      <a:cubicBezTo>
                        <a:pt x="2137" y="1093"/>
                        <a:pt x="2147" y="1087"/>
                        <a:pt x="2151" y="1078"/>
                      </a:cubicBezTo>
                      <a:cubicBezTo>
                        <a:pt x="2153" y="1072"/>
                        <a:pt x="2154" y="1066"/>
                        <a:pt x="2161" y="1062"/>
                      </a:cubicBezTo>
                      <a:cubicBezTo>
                        <a:pt x="2166" y="1058"/>
                        <a:pt x="2173" y="1057"/>
                        <a:pt x="2179" y="1060"/>
                      </a:cubicBezTo>
                      <a:cubicBezTo>
                        <a:pt x="2160" y="1062"/>
                        <a:pt x="2163" y="1076"/>
                        <a:pt x="2156" y="1087"/>
                      </a:cubicBezTo>
                      <a:cubicBezTo>
                        <a:pt x="2151" y="1094"/>
                        <a:pt x="2144" y="1099"/>
                        <a:pt x="2136" y="1098"/>
                      </a:cubicBezTo>
                      <a:cubicBezTo>
                        <a:pt x="2129" y="1098"/>
                        <a:pt x="2119" y="1092"/>
                        <a:pt x="2117" y="1081"/>
                      </a:cubicBezTo>
                      <a:cubicBezTo>
                        <a:pt x="2117" y="1082"/>
                        <a:pt x="2117" y="1083"/>
                        <a:pt x="2117" y="1084"/>
                      </a:cubicBezTo>
                      <a:cubicBezTo>
                        <a:pt x="2115" y="1100"/>
                        <a:pt x="2107" y="1112"/>
                        <a:pt x="2092" y="1119"/>
                      </a:cubicBezTo>
                      <a:cubicBezTo>
                        <a:pt x="2089" y="1121"/>
                        <a:pt x="2086" y="1122"/>
                        <a:pt x="2084" y="1122"/>
                      </a:cubicBezTo>
                      <a:cubicBezTo>
                        <a:pt x="2084" y="1122"/>
                        <a:pt x="2083" y="1120"/>
                        <a:pt x="2083" y="1120"/>
                      </a:cubicBezTo>
                      <a:cubicBezTo>
                        <a:pt x="2086" y="1119"/>
                        <a:pt x="2088" y="1118"/>
                        <a:pt x="2091" y="1117"/>
                      </a:cubicBezTo>
                      <a:cubicBezTo>
                        <a:pt x="2106" y="1109"/>
                        <a:pt x="2112" y="1098"/>
                        <a:pt x="2113" y="1083"/>
                      </a:cubicBezTo>
                      <a:cubicBezTo>
                        <a:pt x="2113" y="1081"/>
                        <a:pt x="2113" y="1079"/>
                        <a:pt x="2114" y="1078"/>
                      </a:cubicBezTo>
                      <a:cubicBezTo>
                        <a:pt x="2112" y="1083"/>
                        <a:pt x="2109" y="1088"/>
                        <a:pt x="2104" y="1092"/>
                      </a:cubicBezTo>
                      <a:cubicBezTo>
                        <a:pt x="2101" y="1094"/>
                        <a:pt x="2099" y="1096"/>
                        <a:pt x="2095" y="1097"/>
                      </a:cubicBezTo>
                      <a:cubicBezTo>
                        <a:pt x="2091" y="1098"/>
                        <a:pt x="2088" y="1098"/>
                        <a:pt x="2085" y="1098"/>
                      </a:cubicBezTo>
                      <a:cubicBezTo>
                        <a:pt x="2076" y="1096"/>
                        <a:pt x="2069" y="1089"/>
                        <a:pt x="2071" y="1079"/>
                      </a:cubicBezTo>
                      <a:cubicBezTo>
                        <a:pt x="2072" y="1076"/>
                        <a:pt x="2075" y="1073"/>
                        <a:pt x="2078" y="1071"/>
                      </a:cubicBezTo>
                      <a:cubicBezTo>
                        <a:pt x="2080" y="1070"/>
                        <a:pt x="2081" y="1069"/>
                        <a:pt x="2083" y="1069"/>
                      </a:cubicBezTo>
                      <a:cubicBezTo>
                        <a:pt x="2086" y="1069"/>
                        <a:pt x="2089" y="1070"/>
                        <a:pt x="2092" y="1072"/>
                      </a:cubicBezTo>
                      <a:cubicBezTo>
                        <a:pt x="2093" y="1074"/>
                        <a:pt x="2094" y="1075"/>
                        <a:pt x="2094" y="1076"/>
                      </a:cubicBezTo>
                      <a:cubicBezTo>
                        <a:pt x="2095" y="1077"/>
                        <a:pt x="2095" y="1078"/>
                        <a:pt x="2095" y="1079"/>
                      </a:cubicBezTo>
                      <a:cubicBezTo>
                        <a:pt x="2095" y="1082"/>
                        <a:pt x="2094" y="1084"/>
                        <a:pt x="2091" y="1086"/>
                      </a:cubicBezTo>
                      <a:cubicBezTo>
                        <a:pt x="2090" y="1086"/>
                        <a:pt x="2088" y="1087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7" y="1085"/>
                        <a:pt x="2087" y="1085"/>
                        <a:pt x="2087" y="1085"/>
                      </a:cubicBezTo>
                      <a:cubicBezTo>
                        <a:pt x="2088" y="1086"/>
                        <a:pt x="2089" y="1086"/>
                        <a:pt x="2091" y="1085"/>
                      </a:cubicBezTo>
                      <a:cubicBezTo>
                        <a:pt x="2093" y="1084"/>
                        <a:pt x="2094" y="1082"/>
                        <a:pt x="2094" y="1080"/>
                      </a:cubicBezTo>
                      <a:cubicBezTo>
                        <a:pt x="2094" y="1079"/>
                        <a:pt x="2094" y="1078"/>
                        <a:pt x="2093" y="1077"/>
                      </a:cubicBezTo>
                      <a:cubicBezTo>
                        <a:pt x="2093" y="1075"/>
                        <a:pt x="2092" y="1074"/>
                        <a:pt x="2091" y="1073"/>
                      </a:cubicBezTo>
                      <a:cubicBezTo>
                        <a:pt x="2089" y="1072"/>
                        <a:pt x="2086" y="1071"/>
                        <a:pt x="2083" y="1071"/>
                      </a:cubicBezTo>
                      <a:cubicBezTo>
                        <a:pt x="2082" y="1071"/>
                        <a:pt x="2080" y="1072"/>
                        <a:pt x="2079" y="1073"/>
                      </a:cubicBezTo>
                      <a:cubicBezTo>
                        <a:pt x="2076" y="1074"/>
                        <a:pt x="2075" y="1077"/>
                        <a:pt x="2074" y="1080"/>
                      </a:cubicBezTo>
                      <a:cubicBezTo>
                        <a:pt x="2072" y="1088"/>
                        <a:pt x="2078" y="1094"/>
                        <a:pt x="2085" y="1095"/>
                      </a:cubicBezTo>
                      <a:cubicBezTo>
                        <a:pt x="2088" y="1095"/>
                        <a:pt x="2091" y="1095"/>
                        <a:pt x="2094" y="1094"/>
                      </a:cubicBezTo>
                      <a:cubicBezTo>
                        <a:pt x="2097" y="1093"/>
                        <a:pt x="2099" y="1091"/>
                        <a:pt x="2102" y="1089"/>
                      </a:cubicBezTo>
                      <a:cubicBezTo>
                        <a:pt x="2104" y="1087"/>
                        <a:pt x="2106" y="1084"/>
                        <a:pt x="2108" y="1081"/>
                      </a:cubicBezTo>
                      <a:cubicBezTo>
                        <a:pt x="2110" y="1077"/>
                        <a:pt x="2111" y="1071"/>
                        <a:pt x="2111" y="1066"/>
                      </a:cubicBezTo>
                      <a:cubicBezTo>
                        <a:pt x="2112" y="1056"/>
                        <a:pt x="2109" y="1045"/>
                        <a:pt x="2104" y="1037"/>
                      </a:cubicBezTo>
                      <a:cubicBezTo>
                        <a:pt x="2091" y="1014"/>
                        <a:pt x="2062" y="1006"/>
                        <a:pt x="2038" y="997"/>
                      </a:cubicBezTo>
                      <a:cubicBezTo>
                        <a:pt x="2042" y="999"/>
                        <a:pt x="2046" y="1001"/>
                        <a:pt x="2050" y="1003"/>
                      </a:cubicBezTo>
                      <a:cubicBezTo>
                        <a:pt x="2062" y="1011"/>
                        <a:pt x="2070" y="1029"/>
                        <a:pt x="2063" y="1042"/>
                      </a:cubicBezTo>
                      <a:cubicBezTo>
                        <a:pt x="2059" y="1051"/>
                        <a:pt x="2051" y="1057"/>
                        <a:pt x="2053" y="1067"/>
                      </a:cubicBezTo>
                      <a:cubicBezTo>
                        <a:pt x="2045" y="1067"/>
                        <a:pt x="2038" y="1056"/>
                        <a:pt x="2040" y="1045"/>
                      </a:cubicBezTo>
                      <a:cubicBezTo>
                        <a:pt x="2043" y="1032"/>
                        <a:pt x="2055" y="1019"/>
                        <a:pt x="2045" y="1007"/>
                      </a:cubicBezTo>
                      <a:cubicBezTo>
                        <a:pt x="2040" y="1000"/>
                        <a:pt x="2031" y="997"/>
                        <a:pt x="2029" y="993"/>
                      </a:cubicBezTo>
                      <a:cubicBezTo>
                        <a:pt x="2030" y="994"/>
                        <a:pt x="2030" y="994"/>
                        <a:pt x="2030" y="994"/>
                      </a:cubicBezTo>
                      <a:cubicBezTo>
                        <a:pt x="2030" y="994"/>
                        <a:pt x="2029" y="993"/>
                        <a:pt x="2028" y="993"/>
                      </a:cubicBezTo>
                      <a:cubicBezTo>
                        <a:pt x="2013" y="986"/>
                        <a:pt x="2002" y="980"/>
                        <a:pt x="1991" y="967"/>
                      </a:cubicBezTo>
                      <a:cubicBezTo>
                        <a:pt x="1982" y="956"/>
                        <a:pt x="1975" y="946"/>
                        <a:pt x="1973" y="931"/>
                      </a:cubicBezTo>
                      <a:cubicBezTo>
                        <a:pt x="1973" y="921"/>
                        <a:pt x="1975" y="911"/>
                        <a:pt x="1979" y="902"/>
                      </a:cubicBezTo>
                      <a:cubicBezTo>
                        <a:pt x="1989" y="885"/>
                        <a:pt x="2009" y="872"/>
                        <a:pt x="2030" y="864"/>
                      </a:cubicBezTo>
                      <a:cubicBezTo>
                        <a:pt x="2038" y="861"/>
                        <a:pt x="2046" y="859"/>
                        <a:pt x="2055" y="857"/>
                      </a:cubicBezTo>
                      <a:cubicBezTo>
                        <a:pt x="2070" y="854"/>
                        <a:pt x="2085" y="856"/>
                        <a:pt x="2100" y="850"/>
                      </a:cubicBezTo>
                      <a:cubicBezTo>
                        <a:pt x="2106" y="847"/>
                        <a:pt x="2114" y="842"/>
                        <a:pt x="2116" y="835"/>
                      </a:cubicBezTo>
                      <a:cubicBezTo>
                        <a:pt x="2118" y="831"/>
                        <a:pt x="2118" y="825"/>
                        <a:pt x="2113" y="823"/>
                      </a:cubicBezTo>
                      <a:cubicBezTo>
                        <a:pt x="2111" y="822"/>
                        <a:pt x="2110" y="823"/>
                        <a:pt x="2109" y="824"/>
                      </a:cubicBezTo>
                      <a:cubicBezTo>
                        <a:pt x="2108" y="825"/>
                        <a:pt x="2108" y="827"/>
                        <a:pt x="2109" y="828"/>
                      </a:cubicBezTo>
                      <a:cubicBezTo>
                        <a:pt x="2109" y="829"/>
                        <a:pt x="2110" y="829"/>
                        <a:pt x="2111" y="829"/>
                      </a:cubicBezTo>
                      <a:cubicBezTo>
                        <a:pt x="2113" y="829"/>
                        <a:pt x="2114" y="828"/>
                        <a:pt x="2113" y="826"/>
                      </a:cubicBezTo>
                      <a:cubicBezTo>
                        <a:pt x="2113" y="826"/>
                        <a:pt x="2112" y="825"/>
                        <a:pt x="2111" y="825"/>
                      </a:cubicBezTo>
                      <a:cubicBezTo>
                        <a:pt x="2112" y="824"/>
                        <a:pt x="2113" y="825"/>
                        <a:pt x="2114" y="825"/>
                      </a:cubicBezTo>
                      <a:cubicBezTo>
                        <a:pt x="2115" y="827"/>
                        <a:pt x="2115" y="828"/>
                        <a:pt x="2114" y="830"/>
                      </a:cubicBezTo>
                      <a:cubicBezTo>
                        <a:pt x="2113" y="832"/>
                        <a:pt x="2110" y="833"/>
                        <a:pt x="2107" y="831"/>
                      </a:cubicBezTo>
                      <a:cubicBezTo>
                        <a:pt x="2106" y="830"/>
                        <a:pt x="2104" y="828"/>
                        <a:pt x="2104" y="826"/>
                      </a:cubicBezTo>
                      <a:cubicBezTo>
                        <a:pt x="2104" y="824"/>
                        <a:pt x="2105" y="822"/>
                        <a:pt x="2106" y="821"/>
                      </a:cubicBezTo>
                      <a:cubicBezTo>
                        <a:pt x="2108" y="819"/>
                        <a:pt x="2111" y="819"/>
                        <a:pt x="2113" y="820"/>
                      </a:cubicBezTo>
                      <a:cubicBezTo>
                        <a:pt x="2118" y="822"/>
                        <a:pt x="2119" y="827"/>
                        <a:pt x="2119" y="832"/>
                      </a:cubicBezTo>
                      <a:cubicBezTo>
                        <a:pt x="2118" y="835"/>
                        <a:pt x="2117" y="837"/>
                        <a:pt x="2116" y="839"/>
                      </a:cubicBezTo>
                      <a:cubicBezTo>
                        <a:pt x="2123" y="831"/>
                        <a:pt x="2125" y="822"/>
                        <a:pt x="2123" y="813"/>
                      </a:cubicBezTo>
                      <a:cubicBezTo>
                        <a:pt x="2121" y="807"/>
                        <a:pt x="2118" y="802"/>
                        <a:pt x="2113" y="799"/>
                      </a:cubicBezTo>
                      <a:cubicBezTo>
                        <a:pt x="2113" y="799"/>
                        <a:pt x="2113" y="799"/>
                        <a:pt x="2113" y="799"/>
                      </a:cubicBezTo>
                      <a:cubicBezTo>
                        <a:pt x="2117" y="803"/>
                        <a:pt x="2118" y="810"/>
                        <a:pt x="2110" y="812"/>
                      </a:cubicBezTo>
                      <a:cubicBezTo>
                        <a:pt x="2105" y="815"/>
                        <a:pt x="2094" y="810"/>
                        <a:pt x="2088" y="824"/>
                      </a:cubicBezTo>
                      <a:close/>
                      <a:moveTo>
                        <a:pt x="2385" y="615"/>
                      </a:moveTo>
                      <a:cubicBezTo>
                        <a:pt x="2357" y="620"/>
                        <a:pt x="2345" y="641"/>
                        <a:pt x="2333" y="647"/>
                      </a:cubicBezTo>
                      <a:cubicBezTo>
                        <a:pt x="2320" y="654"/>
                        <a:pt x="2312" y="639"/>
                        <a:pt x="2324" y="628"/>
                      </a:cubicBezTo>
                      <a:cubicBezTo>
                        <a:pt x="2337" y="616"/>
                        <a:pt x="2363" y="612"/>
                        <a:pt x="2385" y="615"/>
                      </a:cubicBezTo>
                      <a:close/>
                      <a:moveTo>
                        <a:pt x="2254" y="552"/>
                      </a:moveTo>
                      <a:cubicBezTo>
                        <a:pt x="2246" y="543"/>
                        <a:pt x="2240" y="516"/>
                        <a:pt x="2246" y="501"/>
                      </a:cubicBezTo>
                      <a:cubicBezTo>
                        <a:pt x="2253" y="486"/>
                        <a:pt x="2266" y="488"/>
                        <a:pt x="2262" y="506"/>
                      </a:cubicBezTo>
                      <a:cubicBezTo>
                        <a:pt x="2259" y="519"/>
                        <a:pt x="2248" y="539"/>
                        <a:pt x="2254" y="552"/>
                      </a:cubicBezTo>
                      <a:close/>
                      <a:moveTo>
                        <a:pt x="2246" y="689"/>
                      </a:moveTo>
                      <a:cubicBezTo>
                        <a:pt x="2248" y="690"/>
                        <a:pt x="2250" y="689"/>
                        <a:pt x="2250" y="687"/>
                      </a:cubicBezTo>
                      <a:cubicBezTo>
                        <a:pt x="2251" y="685"/>
                        <a:pt x="2250" y="682"/>
                        <a:pt x="2248" y="682"/>
                      </a:cubicBezTo>
                      <a:cubicBezTo>
                        <a:pt x="2246" y="681"/>
                        <a:pt x="2244" y="682"/>
                        <a:pt x="2243" y="684"/>
                      </a:cubicBezTo>
                      <a:cubicBezTo>
                        <a:pt x="2243" y="686"/>
                        <a:pt x="2244" y="688"/>
                        <a:pt x="2246" y="689"/>
                      </a:cubicBezTo>
                      <a:close/>
                      <a:moveTo>
                        <a:pt x="2266" y="627"/>
                      </a:moveTo>
                      <a:cubicBezTo>
                        <a:pt x="2274" y="633"/>
                        <a:pt x="2265" y="642"/>
                        <a:pt x="2263" y="646"/>
                      </a:cubicBezTo>
                      <a:cubicBezTo>
                        <a:pt x="2261" y="649"/>
                        <a:pt x="2260" y="651"/>
                        <a:pt x="2261" y="654"/>
                      </a:cubicBezTo>
                      <a:cubicBezTo>
                        <a:pt x="2258" y="651"/>
                        <a:pt x="2254" y="643"/>
                        <a:pt x="2253" y="639"/>
                      </a:cubicBezTo>
                      <a:cubicBezTo>
                        <a:pt x="2252" y="632"/>
                        <a:pt x="2256" y="626"/>
                        <a:pt x="2263" y="626"/>
                      </a:cubicBezTo>
                      <a:cubicBezTo>
                        <a:pt x="2261" y="628"/>
                        <a:pt x="2259" y="633"/>
                        <a:pt x="2260" y="637"/>
                      </a:cubicBezTo>
                      <a:cubicBezTo>
                        <a:pt x="2260" y="635"/>
                        <a:pt x="2263" y="630"/>
                        <a:pt x="2266" y="627"/>
                      </a:cubicBezTo>
                      <a:close/>
                      <a:moveTo>
                        <a:pt x="2232" y="673"/>
                      </a:moveTo>
                      <a:cubicBezTo>
                        <a:pt x="2236" y="674"/>
                        <a:pt x="2240" y="672"/>
                        <a:pt x="2241" y="668"/>
                      </a:cubicBezTo>
                      <a:cubicBezTo>
                        <a:pt x="2243" y="664"/>
                        <a:pt x="2241" y="660"/>
                        <a:pt x="2237" y="659"/>
                      </a:cubicBezTo>
                      <a:cubicBezTo>
                        <a:pt x="2233" y="657"/>
                        <a:pt x="2228" y="659"/>
                        <a:pt x="2227" y="663"/>
                      </a:cubicBezTo>
                      <a:cubicBezTo>
                        <a:pt x="2226" y="667"/>
                        <a:pt x="2228" y="672"/>
                        <a:pt x="2232" y="673"/>
                      </a:cubicBezTo>
                      <a:close/>
                      <a:moveTo>
                        <a:pt x="2238" y="684"/>
                      </a:moveTo>
                      <a:cubicBezTo>
                        <a:pt x="2240" y="685"/>
                        <a:pt x="2243" y="683"/>
                        <a:pt x="2244" y="681"/>
                      </a:cubicBezTo>
                      <a:cubicBezTo>
                        <a:pt x="2245" y="678"/>
                        <a:pt x="2243" y="675"/>
                        <a:pt x="2241" y="674"/>
                      </a:cubicBezTo>
                      <a:cubicBezTo>
                        <a:pt x="2238" y="673"/>
                        <a:pt x="2235" y="675"/>
                        <a:pt x="2235" y="677"/>
                      </a:cubicBezTo>
                      <a:cubicBezTo>
                        <a:pt x="2234" y="680"/>
                        <a:pt x="2235" y="683"/>
                        <a:pt x="2238" y="684"/>
                      </a:cubicBezTo>
                      <a:close/>
                      <a:moveTo>
                        <a:pt x="2262" y="570"/>
                      </a:moveTo>
                      <a:cubicBezTo>
                        <a:pt x="2263" y="573"/>
                        <a:pt x="2266" y="575"/>
                        <a:pt x="2268" y="576"/>
                      </a:cubicBezTo>
                      <a:cubicBezTo>
                        <a:pt x="2272" y="577"/>
                        <a:pt x="2276" y="577"/>
                        <a:pt x="2279" y="573"/>
                      </a:cubicBezTo>
                      <a:cubicBezTo>
                        <a:pt x="2283" y="569"/>
                        <a:pt x="2282" y="563"/>
                        <a:pt x="2280" y="560"/>
                      </a:cubicBezTo>
                      <a:cubicBezTo>
                        <a:pt x="2275" y="554"/>
                        <a:pt x="2269" y="558"/>
                        <a:pt x="2265" y="557"/>
                      </a:cubicBezTo>
                      <a:cubicBezTo>
                        <a:pt x="2259" y="556"/>
                        <a:pt x="2255" y="550"/>
                        <a:pt x="2255" y="543"/>
                      </a:cubicBezTo>
                      <a:cubicBezTo>
                        <a:pt x="2255" y="535"/>
                        <a:pt x="2259" y="528"/>
                        <a:pt x="2266" y="525"/>
                      </a:cubicBezTo>
                      <a:cubicBezTo>
                        <a:pt x="2271" y="523"/>
                        <a:pt x="2276" y="524"/>
                        <a:pt x="2278" y="529"/>
                      </a:cubicBezTo>
                      <a:cubicBezTo>
                        <a:pt x="2274" y="527"/>
                        <a:pt x="2268" y="532"/>
                        <a:pt x="2270" y="538"/>
                      </a:cubicBezTo>
                      <a:cubicBezTo>
                        <a:pt x="2272" y="542"/>
                        <a:pt x="2278" y="546"/>
                        <a:pt x="2284" y="551"/>
                      </a:cubicBezTo>
                      <a:cubicBezTo>
                        <a:pt x="2290" y="556"/>
                        <a:pt x="2295" y="562"/>
                        <a:pt x="2297" y="568"/>
                      </a:cubicBezTo>
                      <a:cubicBezTo>
                        <a:pt x="2300" y="582"/>
                        <a:pt x="2290" y="595"/>
                        <a:pt x="2277" y="596"/>
                      </a:cubicBezTo>
                      <a:cubicBezTo>
                        <a:pt x="2269" y="596"/>
                        <a:pt x="2264" y="592"/>
                        <a:pt x="2258" y="588"/>
                      </a:cubicBezTo>
                      <a:cubicBezTo>
                        <a:pt x="2253" y="583"/>
                        <a:pt x="2242" y="567"/>
                        <a:pt x="2233" y="566"/>
                      </a:cubicBezTo>
                      <a:cubicBezTo>
                        <a:pt x="2226" y="566"/>
                        <a:pt x="2223" y="570"/>
                        <a:pt x="2223" y="575"/>
                      </a:cubicBezTo>
                      <a:cubicBezTo>
                        <a:pt x="2218" y="574"/>
                        <a:pt x="2216" y="566"/>
                        <a:pt x="2219" y="560"/>
                      </a:cubicBezTo>
                      <a:cubicBezTo>
                        <a:pt x="2225" y="550"/>
                        <a:pt x="2241" y="546"/>
                        <a:pt x="2252" y="555"/>
                      </a:cubicBezTo>
                      <a:cubicBezTo>
                        <a:pt x="2257" y="558"/>
                        <a:pt x="2259" y="563"/>
                        <a:pt x="2262" y="570"/>
                      </a:cubicBezTo>
                      <a:close/>
                      <a:moveTo>
                        <a:pt x="2301" y="445"/>
                      </a:moveTo>
                      <a:cubicBezTo>
                        <a:pt x="2303" y="445"/>
                        <a:pt x="2304" y="448"/>
                        <a:pt x="2304" y="450"/>
                      </a:cubicBezTo>
                      <a:cubicBezTo>
                        <a:pt x="2304" y="452"/>
                        <a:pt x="2301" y="454"/>
                        <a:pt x="2299" y="453"/>
                      </a:cubicBezTo>
                      <a:cubicBezTo>
                        <a:pt x="2297" y="453"/>
                        <a:pt x="2295" y="451"/>
                        <a:pt x="2296" y="448"/>
                      </a:cubicBezTo>
                      <a:cubicBezTo>
                        <a:pt x="2296" y="446"/>
                        <a:pt x="2298" y="445"/>
                        <a:pt x="2301" y="445"/>
                      </a:cubicBezTo>
                      <a:close/>
                      <a:moveTo>
                        <a:pt x="2309" y="445"/>
                      </a:moveTo>
                      <a:cubicBezTo>
                        <a:pt x="2311" y="445"/>
                        <a:pt x="2312" y="447"/>
                        <a:pt x="2311" y="448"/>
                      </a:cubicBezTo>
                      <a:cubicBezTo>
                        <a:pt x="2311" y="450"/>
                        <a:pt x="2309" y="451"/>
                        <a:pt x="2308" y="451"/>
                      </a:cubicBezTo>
                      <a:cubicBezTo>
                        <a:pt x="2306" y="451"/>
                        <a:pt x="2305" y="449"/>
                        <a:pt x="2305" y="447"/>
                      </a:cubicBezTo>
                      <a:cubicBezTo>
                        <a:pt x="2305" y="445"/>
                        <a:pt x="2307" y="444"/>
                        <a:pt x="2309" y="445"/>
                      </a:cubicBezTo>
                      <a:close/>
                      <a:moveTo>
                        <a:pt x="2292" y="450"/>
                      </a:moveTo>
                      <a:cubicBezTo>
                        <a:pt x="2295" y="451"/>
                        <a:pt x="2298" y="454"/>
                        <a:pt x="2297" y="458"/>
                      </a:cubicBezTo>
                      <a:cubicBezTo>
                        <a:pt x="2296" y="461"/>
                        <a:pt x="2293" y="464"/>
                        <a:pt x="2289" y="463"/>
                      </a:cubicBezTo>
                      <a:cubicBezTo>
                        <a:pt x="2286" y="462"/>
                        <a:pt x="2284" y="459"/>
                        <a:pt x="2284" y="455"/>
                      </a:cubicBezTo>
                      <a:cubicBezTo>
                        <a:pt x="2285" y="452"/>
                        <a:pt x="2288" y="450"/>
                        <a:pt x="2292" y="450"/>
                      </a:cubicBezTo>
                      <a:close/>
                      <a:moveTo>
                        <a:pt x="2264" y="570"/>
                      </a:moveTo>
                      <a:cubicBezTo>
                        <a:pt x="2267" y="574"/>
                        <a:pt x="2271" y="576"/>
                        <a:pt x="2275" y="574"/>
                      </a:cubicBezTo>
                      <a:cubicBezTo>
                        <a:pt x="2283" y="570"/>
                        <a:pt x="2280" y="560"/>
                        <a:pt x="2273" y="559"/>
                      </a:cubicBezTo>
                      <a:cubicBezTo>
                        <a:pt x="2268" y="557"/>
                        <a:pt x="2264" y="560"/>
                        <a:pt x="2258" y="556"/>
                      </a:cubicBezTo>
                      <a:cubicBezTo>
                        <a:pt x="2263" y="562"/>
                        <a:pt x="2261" y="565"/>
                        <a:pt x="2264" y="570"/>
                      </a:cubicBezTo>
                      <a:close/>
                      <a:moveTo>
                        <a:pt x="2290" y="593"/>
                      </a:moveTo>
                      <a:cubicBezTo>
                        <a:pt x="2297" y="590"/>
                        <a:pt x="2301" y="581"/>
                        <a:pt x="2300" y="575"/>
                      </a:cubicBezTo>
                      <a:cubicBezTo>
                        <a:pt x="2308" y="573"/>
                        <a:pt x="2318" y="586"/>
                        <a:pt x="2310" y="596"/>
                      </a:cubicBezTo>
                      <a:cubicBezTo>
                        <a:pt x="2304" y="601"/>
                        <a:pt x="2294" y="601"/>
                        <a:pt x="2290" y="593"/>
                      </a:cubicBezTo>
                      <a:close/>
                      <a:moveTo>
                        <a:pt x="2235" y="484"/>
                      </a:moveTo>
                      <a:cubicBezTo>
                        <a:pt x="2239" y="497"/>
                        <a:pt x="2220" y="502"/>
                        <a:pt x="2214" y="504"/>
                      </a:cubicBezTo>
                      <a:cubicBezTo>
                        <a:pt x="2209" y="506"/>
                        <a:pt x="2207" y="509"/>
                        <a:pt x="2205" y="513"/>
                      </a:cubicBezTo>
                      <a:cubicBezTo>
                        <a:pt x="2204" y="507"/>
                        <a:pt x="2205" y="493"/>
                        <a:pt x="2209" y="487"/>
                      </a:cubicBezTo>
                      <a:cubicBezTo>
                        <a:pt x="2213" y="478"/>
                        <a:pt x="2222" y="474"/>
                        <a:pt x="2233" y="480"/>
                      </a:cubicBezTo>
                      <a:cubicBezTo>
                        <a:pt x="2227" y="481"/>
                        <a:pt x="2220" y="485"/>
                        <a:pt x="2219" y="491"/>
                      </a:cubicBezTo>
                      <a:cubicBezTo>
                        <a:pt x="2221" y="488"/>
                        <a:pt x="2228" y="484"/>
                        <a:pt x="2235" y="484"/>
                      </a:cubicBezTo>
                      <a:close/>
                      <a:moveTo>
                        <a:pt x="2328" y="584"/>
                      </a:moveTo>
                      <a:cubicBezTo>
                        <a:pt x="2317" y="552"/>
                        <a:pt x="2333" y="530"/>
                        <a:pt x="2333" y="514"/>
                      </a:cubicBezTo>
                      <a:cubicBezTo>
                        <a:pt x="2333" y="497"/>
                        <a:pt x="2313" y="496"/>
                        <a:pt x="2309" y="515"/>
                      </a:cubicBezTo>
                      <a:cubicBezTo>
                        <a:pt x="2303" y="535"/>
                        <a:pt x="2313" y="563"/>
                        <a:pt x="2328" y="584"/>
                      </a:cubicBezTo>
                      <a:close/>
                      <a:moveTo>
                        <a:pt x="2267" y="694"/>
                      </a:moveTo>
                      <a:cubicBezTo>
                        <a:pt x="2265" y="691"/>
                        <a:pt x="2263" y="688"/>
                        <a:pt x="2262" y="685"/>
                      </a:cubicBezTo>
                      <a:cubicBezTo>
                        <a:pt x="2258" y="674"/>
                        <a:pt x="2258" y="661"/>
                        <a:pt x="2264" y="650"/>
                      </a:cubicBezTo>
                      <a:cubicBezTo>
                        <a:pt x="2271" y="638"/>
                        <a:pt x="2287" y="630"/>
                        <a:pt x="2301" y="635"/>
                      </a:cubicBezTo>
                      <a:cubicBezTo>
                        <a:pt x="2306" y="637"/>
                        <a:pt x="2311" y="641"/>
                        <a:pt x="2314" y="646"/>
                      </a:cubicBezTo>
                      <a:cubicBezTo>
                        <a:pt x="2316" y="650"/>
                        <a:pt x="2317" y="654"/>
                        <a:pt x="2315" y="658"/>
                      </a:cubicBezTo>
                      <a:cubicBezTo>
                        <a:pt x="2314" y="663"/>
                        <a:pt x="2310" y="667"/>
                        <a:pt x="2305" y="668"/>
                      </a:cubicBezTo>
                      <a:cubicBezTo>
                        <a:pt x="2301" y="669"/>
                        <a:pt x="2297" y="668"/>
                        <a:pt x="2294" y="666"/>
                      </a:cubicBezTo>
                      <a:cubicBezTo>
                        <a:pt x="2289" y="662"/>
                        <a:pt x="2288" y="654"/>
                        <a:pt x="2292" y="648"/>
                      </a:cubicBezTo>
                      <a:cubicBezTo>
                        <a:pt x="2296" y="642"/>
                        <a:pt x="2304" y="641"/>
                        <a:pt x="2310" y="645"/>
                      </a:cubicBezTo>
                      <a:cubicBezTo>
                        <a:pt x="2314" y="649"/>
                        <a:pt x="2316" y="654"/>
                        <a:pt x="2314" y="659"/>
                      </a:cubicBezTo>
                      <a:cubicBezTo>
                        <a:pt x="2315" y="659"/>
                        <a:pt x="2315" y="658"/>
                        <a:pt x="2315" y="658"/>
                      </a:cubicBezTo>
                      <a:cubicBezTo>
                        <a:pt x="2316" y="654"/>
                        <a:pt x="2315" y="650"/>
                        <a:pt x="2313" y="646"/>
                      </a:cubicBezTo>
                      <a:cubicBezTo>
                        <a:pt x="2311" y="641"/>
                        <a:pt x="2306" y="637"/>
                        <a:pt x="2300" y="636"/>
                      </a:cubicBezTo>
                      <a:cubicBezTo>
                        <a:pt x="2287" y="631"/>
                        <a:pt x="2272" y="639"/>
                        <a:pt x="2265" y="651"/>
                      </a:cubicBezTo>
                      <a:cubicBezTo>
                        <a:pt x="2259" y="662"/>
                        <a:pt x="2260" y="675"/>
                        <a:pt x="2265" y="686"/>
                      </a:cubicBezTo>
                      <a:cubicBezTo>
                        <a:pt x="2267" y="688"/>
                        <a:pt x="2268" y="691"/>
                        <a:pt x="2270" y="693"/>
                      </a:cubicBezTo>
                      <a:lnTo>
                        <a:pt x="2267" y="694"/>
                      </a:lnTo>
                      <a:close/>
                      <a:moveTo>
                        <a:pt x="2317" y="708"/>
                      </a:moveTo>
                      <a:cubicBezTo>
                        <a:pt x="2326" y="720"/>
                        <a:pt x="2329" y="735"/>
                        <a:pt x="2318" y="749"/>
                      </a:cubicBezTo>
                      <a:cubicBezTo>
                        <a:pt x="2314" y="754"/>
                        <a:pt x="2309" y="757"/>
                        <a:pt x="2303" y="759"/>
                      </a:cubicBezTo>
                      <a:cubicBezTo>
                        <a:pt x="2298" y="761"/>
                        <a:pt x="2294" y="761"/>
                        <a:pt x="2289" y="759"/>
                      </a:cubicBezTo>
                      <a:cubicBezTo>
                        <a:pt x="2283" y="756"/>
                        <a:pt x="2279" y="751"/>
                        <a:pt x="2278" y="745"/>
                      </a:cubicBezTo>
                      <a:cubicBezTo>
                        <a:pt x="2277" y="741"/>
                        <a:pt x="2278" y="738"/>
                        <a:pt x="2280" y="735"/>
                      </a:cubicBezTo>
                      <a:cubicBezTo>
                        <a:pt x="2284" y="730"/>
                        <a:pt x="2290" y="729"/>
                        <a:pt x="2296" y="730"/>
                      </a:cubicBezTo>
                      <a:cubicBezTo>
                        <a:pt x="2298" y="731"/>
                        <a:pt x="2300" y="733"/>
                        <a:pt x="2302" y="735"/>
                      </a:cubicBezTo>
                      <a:cubicBezTo>
                        <a:pt x="2305" y="740"/>
                        <a:pt x="2304" y="747"/>
                        <a:pt x="2299" y="750"/>
                      </a:cubicBezTo>
                      <a:cubicBezTo>
                        <a:pt x="2294" y="753"/>
                        <a:pt x="2287" y="752"/>
                        <a:pt x="2284" y="747"/>
                      </a:cubicBezTo>
                      <a:cubicBezTo>
                        <a:pt x="2281" y="742"/>
                        <a:pt x="2282" y="735"/>
                        <a:pt x="2287" y="732"/>
                      </a:cubicBezTo>
                      <a:cubicBezTo>
                        <a:pt x="2289" y="731"/>
                        <a:pt x="2290" y="730"/>
                        <a:pt x="2292" y="730"/>
                      </a:cubicBezTo>
                      <a:cubicBezTo>
                        <a:pt x="2292" y="730"/>
                        <a:pt x="2292" y="730"/>
                        <a:pt x="2292" y="730"/>
                      </a:cubicBezTo>
                      <a:cubicBezTo>
                        <a:pt x="2287" y="730"/>
                        <a:pt x="2284" y="732"/>
                        <a:pt x="2281" y="735"/>
                      </a:cubicBezTo>
                      <a:cubicBezTo>
                        <a:pt x="2279" y="738"/>
                        <a:pt x="2278" y="741"/>
                        <a:pt x="2279" y="745"/>
                      </a:cubicBezTo>
                      <a:cubicBezTo>
                        <a:pt x="2280" y="751"/>
                        <a:pt x="2284" y="755"/>
                        <a:pt x="2289" y="758"/>
                      </a:cubicBezTo>
                      <a:cubicBezTo>
                        <a:pt x="2294" y="760"/>
                        <a:pt x="2298" y="760"/>
                        <a:pt x="2303" y="758"/>
                      </a:cubicBezTo>
                      <a:cubicBezTo>
                        <a:pt x="2309" y="756"/>
                        <a:pt x="2313" y="753"/>
                        <a:pt x="2316" y="748"/>
                      </a:cubicBezTo>
                      <a:cubicBezTo>
                        <a:pt x="2327" y="734"/>
                        <a:pt x="2324" y="719"/>
                        <a:pt x="2315" y="709"/>
                      </a:cubicBezTo>
                      <a:lnTo>
                        <a:pt x="2317" y="708"/>
                      </a:lnTo>
                      <a:close/>
                      <a:moveTo>
                        <a:pt x="2394" y="965"/>
                      </a:moveTo>
                      <a:cubicBezTo>
                        <a:pt x="2392" y="968"/>
                        <a:pt x="2388" y="968"/>
                        <a:pt x="2385" y="966"/>
                      </a:cubicBezTo>
                      <a:cubicBezTo>
                        <a:pt x="2382" y="964"/>
                        <a:pt x="2381" y="960"/>
                        <a:pt x="2383" y="957"/>
                      </a:cubicBezTo>
                      <a:cubicBezTo>
                        <a:pt x="2385" y="955"/>
                        <a:pt x="2389" y="954"/>
                        <a:pt x="2392" y="956"/>
                      </a:cubicBezTo>
                      <a:cubicBezTo>
                        <a:pt x="2395" y="958"/>
                        <a:pt x="2396" y="962"/>
                        <a:pt x="2394" y="965"/>
                      </a:cubicBezTo>
                      <a:close/>
                      <a:moveTo>
                        <a:pt x="2389" y="976"/>
                      </a:moveTo>
                      <a:cubicBezTo>
                        <a:pt x="2388" y="979"/>
                        <a:pt x="2385" y="979"/>
                        <a:pt x="2382" y="978"/>
                      </a:cubicBezTo>
                      <a:cubicBezTo>
                        <a:pt x="2380" y="976"/>
                        <a:pt x="2380" y="973"/>
                        <a:pt x="2381" y="971"/>
                      </a:cubicBezTo>
                      <a:cubicBezTo>
                        <a:pt x="2383" y="968"/>
                        <a:pt x="2386" y="968"/>
                        <a:pt x="2388" y="970"/>
                      </a:cubicBezTo>
                      <a:cubicBezTo>
                        <a:pt x="2390" y="971"/>
                        <a:pt x="2391" y="974"/>
                        <a:pt x="2389" y="976"/>
                      </a:cubicBezTo>
                      <a:close/>
                      <a:moveTo>
                        <a:pt x="2392" y="949"/>
                      </a:moveTo>
                      <a:cubicBezTo>
                        <a:pt x="2389" y="953"/>
                        <a:pt x="2383" y="955"/>
                        <a:pt x="2378" y="951"/>
                      </a:cubicBezTo>
                      <a:cubicBezTo>
                        <a:pt x="2374" y="948"/>
                        <a:pt x="2373" y="942"/>
                        <a:pt x="2376" y="938"/>
                      </a:cubicBezTo>
                      <a:cubicBezTo>
                        <a:pt x="2379" y="933"/>
                        <a:pt x="2385" y="932"/>
                        <a:pt x="2389" y="935"/>
                      </a:cubicBezTo>
                      <a:cubicBezTo>
                        <a:pt x="2394" y="939"/>
                        <a:pt x="2395" y="945"/>
                        <a:pt x="2392" y="949"/>
                      </a:cubicBezTo>
                      <a:close/>
                      <a:moveTo>
                        <a:pt x="2146" y="946"/>
                      </a:moveTo>
                      <a:cubicBezTo>
                        <a:pt x="2151" y="961"/>
                        <a:pt x="2171" y="975"/>
                        <a:pt x="2187" y="976"/>
                      </a:cubicBezTo>
                      <a:cubicBezTo>
                        <a:pt x="2203" y="977"/>
                        <a:pt x="2209" y="962"/>
                        <a:pt x="2191" y="958"/>
                      </a:cubicBezTo>
                      <a:cubicBezTo>
                        <a:pt x="2177" y="954"/>
                        <a:pt x="2155" y="957"/>
                        <a:pt x="2146" y="946"/>
                      </a:cubicBezTo>
                      <a:close/>
                      <a:moveTo>
                        <a:pt x="2250" y="764"/>
                      </a:moveTo>
                      <a:cubicBezTo>
                        <a:pt x="2232" y="747"/>
                        <a:pt x="2196" y="738"/>
                        <a:pt x="2180" y="750"/>
                      </a:cubicBezTo>
                      <a:cubicBezTo>
                        <a:pt x="2164" y="764"/>
                        <a:pt x="2178" y="779"/>
                        <a:pt x="2192" y="768"/>
                      </a:cubicBezTo>
                      <a:cubicBezTo>
                        <a:pt x="2199" y="762"/>
                        <a:pt x="2225" y="752"/>
                        <a:pt x="2250" y="764"/>
                      </a:cubicBezTo>
                      <a:close/>
                      <a:moveTo>
                        <a:pt x="2244" y="753"/>
                      </a:moveTo>
                      <a:cubicBezTo>
                        <a:pt x="2235" y="748"/>
                        <a:pt x="2231" y="739"/>
                        <a:pt x="2229" y="731"/>
                      </a:cubicBezTo>
                      <a:cubicBezTo>
                        <a:pt x="2224" y="711"/>
                        <a:pt x="2233" y="686"/>
                        <a:pt x="2220" y="673"/>
                      </a:cubicBezTo>
                      <a:cubicBezTo>
                        <a:pt x="2215" y="667"/>
                        <a:pt x="2206" y="664"/>
                        <a:pt x="2198" y="667"/>
                      </a:cubicBezTo>
                      <a:cubicBezTo>
                        <a:pt x="2194" y="669"/>
                        <a:pt x="2191" y="673"/>
                        <a:pt x="2192" y="678"/>
                      </a:cubicBezTo>
                      <a:cubicBezTo>
                        <a:pt x="2193" y="674"/>
                        <a:pt x="2200" y="671"/>
                        <a:pt x="2205" y="674"/>
                      </a:cubicBezTo>
                      <a:cubicBezTo>
                        <a:pt x="2210" y="676"/>
                        <a:pt x="2212" y="682"/>
                        <a:pt x="2211" y="688"/>
                      </a:cubicBezTo>
                      <a:cubicBezTo>
                        <a:pt x="2209" y="707"/>
                        <a:pt x="2204" y="725"/>
                        <a:pt x="2218" y="741"/>
                      </a:cubicBezTo>
                      <a:cubicBezTo>
                        <a:pt x="2224" y="747"/>
                        <a:pt x="2232" y="751"/>
                        <a:pt x="2244" y="753"/>
                      </a:cubicBezTo>
                      <a:close/>
                      <a:moveTo>
                        <a:pt x="2465" y="840"/>
                      </a:moveTo>
                      <a:cubicBezTo>
                        <a:pt x="2451" y="837"/>
                        <a:pt x="2457" y="818"/>
                        <a:pt x="2458" y="811"/>
                      </a:cubicBezTo>
                      <a:cubicBezTo>
                        <a:pt x="2459" y="806"/>
                        <a:pt x="2458" y="802"/>
                        <a:pt x="2455" y="799"/>
                      </a:cubicBezTo>
                      <a:cubicBezTo>
                        <a:pt x="2461" y="800"/>
                        <a:pt x="2472" y="809"/>
                        <a:pt x="2476" y="815"/>
                      </a:cubicBezTo>
                      <a:cubicBezTo>
                        <a:pt x="2481" y="824"/>
                        <a:pt x="2480" y="834"/>
                        <a:pt x="2470" y="840"/>
                      </a:cubicBezTo>
                      <a:cubicBezTo>
                        <a:pt x="2472" y="835"/>
                        <a:pt x="2471" y="826"/>
                        <a:pt x="2468" y="822"/>
                      </a:cubicBezTo>
                      <a:cubicBezTo>
                        <a:pt x="2468" y="825"/>
                        <a:pt x="2468" y="834"/>
                        <a:pt x="2465" y="840"/>
                      </a:cubicBezTo>
                      <a:close/>
                      <a:moveTo>
                        <a:pt x="2271" y="1060"/>
                      </a:moveTo>
                      <a:cubicBezTo>
                        <a:pt x="2268" y="1062"/>
                        <a:pt x="2266" y="1066"/>
                        <a:pt x="2269" y="1069"/>
                      </a:cubicBezTo>
                      <a:cubicBezTo>
                        <a:pt x="2270" y="1070"/>
                        <a:pt x="2272" y="1070"/>
                        <a:pt x="2273" y="1069"/>
                      </a:cubicBezTo>
                      <a:cubicBezTo>
                        <a:pt x="2274" y="1068"/>
                        <a:pt x="2273" y="1066"/>
                        <a:pt x="2273" y="1066"/>
                      </a:cubicBezTo>
                      <a:cubicBezTo>
                        <a:pt x="2274" y="1066"/>
                        <a:pt x="2275" y="1066"/>
                        <a:pt x="2275" y="1067"/>
                      </a:cubicBezTo>
                      <a:cubicBezTo>
                        <a:pt x="2277" y="1068"/>
                        <a:pt x="2278" y="1072"/>
                        <a:pt x="2276" y="1074"/>
                      </a:cubicBezTo>
                      <a:cubicBezTo>
                        <a:pt x="2275" y="1077"/>
                        <a:pt x="2271" y="1079"/>
                        <a:pt x="2268" y="1077"/>
                      </a:cubicBezTo>
                      <a:cubicBezTo>
                        <a:pt x="2265" y="1076"/>
                        <a:pt x="2262" y="1072"/>
                        <a:pt x="2260" y="1072"/>
                      </a:cubicBezTo>
                      <a:cubicBezTo>
                        <a:pt x="2256" y="1070"/>
                        <a:pt x="2253" y="1073"/>
                        <a:pt x="2252" y="1075"/>
                      </a:cubicBezTo>
                      <a:cubicBezTo>
                        <a:pt x="2253" y="1070"/>
                        <a:pt x="2253" y="1070"/>
                        <a:pt x="2249" y="1067"/>
                      </a:cubicBezTo>
                      <a:cubicBezTo>
                        <a:pt x="2247" y="1065"/>
                        <a:pt x="2235" y="1059"/>
                        <a:pt x="2240" y="1048"/>
                      </a:cubicBezTo>
                      <a:cubicBezTo>
                        <a:pt x="2235" y="1054"/>
                        <a:pt x="2235" y="1062"/>
                        <a:pt x="2237" y="1069"/>
                      </a:cubicBezTo>
                      <a:cubicBezTo>
                        <a:pt x="2240" y="1076"/>
                        <a:pt x="2246" y="1083"/>
                        <a:pt x="2253" y="1085"/>
                      </a:cubicBezTo>
                      <a:cubicBezTo>
                        <a:pt x="2262" y="1088"/>
                        <a:pt x="2275" y="1083"/>
                        <a:pt x="2280" y="1074"/>
                      </a:cubicBezTo>
                      <a:cubicBezTo>
                        <a:pt x="2282" y="1070"/>
                        <a:pt x="2283" y="1063"/>
                        <a:pt x="2279" y="1060"/>
                      </a:cubicBezTo>
                      <a:cubicBezTo>
                        <a:pt x="2277" y="1059"/>
                        <a:pt x="2274" y="1058"/>
                        <a:pt x="2271" y="1060"/>
                      </a:cubicBezTo>
                      <a:close/>
                      <a:moveTo>
                        <a:pt x="2226" y="1067"/>
                      </a:moveTo>
                      <a:cubicBezTo>
                        <a:pt x="2215" y="1085"/>
                        <a:pt x="2197" y="1091"/>
                        <a:pt x="2188" y="1097"/>
                      </a:cubicBezTo>
                      <a:cubicBezTo>
                        <a:pt x="2179" y="1103"/>
                        <a:pt x="2183" y="1112"/>
                        <a:pt x="2195" y="1108"/>
                      </a:cubicBezTo>
                      <a:cubicBezTo>
                        <a:pt x="2208" y="1103"/>
                        <a:pt x="2224" y="1078"/>
                        <a:pt x="2226" y="1067"/>
                      </a:cubicBezTo>
                      <a:close/>
                      <a:moveTo>
                        <a:pt x="2482" y="881"/>
                      </a:moveTo>
                      <a:cubicBezTo>
                        <a:pt x="2483" y="879"/>
                        <a:pt x="2481" y="877"/>
                        <a:pt x="2479" y="876"/>
                      </a:cubicBezTo>
                      <a:cubicBezTo>
                        <a:pt x="2477" y="876"/>
                        <a:pt x="2475" y="877"/>
                        <a:pt x="2475" y="879"/>
                      </a:cubicBezTo>
                      <a:cubicBezTo>
                        <a:pt x="2474" y="881"/>
                        <a:pt x="2475" y="883"/>
                        <a:pt x="2478" y="884"/>
                      </a:cubicBezTo>
                      <a:cubicBezTo>
                        <a:pt x="2480" y="884"/>
                        <a:pt x="2482" y="883"/>
                        <a:pt x="2482" y="881"/>
                      </a:cubicBezTo>
                      <a:close/>
                      <a:moveTo>
                        <a:pt x="2508" y="869"/>
                      </a:moveTo>
                      <a:cubicBezTo>
                        <a:pt x="2508" y="865"/>
                        <a:pt x="2506" y="861"/>
                        <a:pt x="2502" y="860"/>
                      </a:cubicBezTo>
                      <a:cubicBezTo>
                        <a:pt x="2498" y="859"/>
                        <a:pt x="2494" y="862"/>
                        <a:pt x="2493" y="866"/>
                      </a:cubicBezTo>
                      <a:cubicBezTo>
                        <a:pt x="2492" y="870"/>
                        <a:pt x="2495" y="874"/>
                        <a:pt x="2499" y="875"/>
                      </a:cubicBezTo>
                      <a:cubicBezTo>
                        <a:pt x="2503" y="876"/>
                        <a:pt x="2507" y="873"/>
                        <a:pt x="2508" y="869"/>
                      </a:cubicBezTo>
                      <a:close/>
                      <a:moveTo>
                        <a:pt x="2494" y="878"/>
                      </a:moveTo>
                      <a:cubicBezTo>
                        <a:pt x="2495" y="875"/>
                        <a:pt x="2493" y="872"/>
                        <a:pt x="2490" y="871"/>
                      </a:cubicBezTo>
                      <a:cubicBezTo>
                        <a:pt x="2487" y="871"/>
                        <a:pt x="2484" y="873"/>
                        <a:pt x="2484" y="875"/>
                      </a:cubicBezTo>
                      <a:cubicBezTo>
                        <a:pt x="2483" y="878"/>
                        <a:pt x="2485" y="881"/>
                        <a:pt x="2488" y="882"/>
                      </a:cubicBezTo>
                      <a:cubicBezTo>
                        <a:pt x="2491" y="882"/>
                        <a:pt x="2494" y="881"/>
                        <a:pt x="2494" y="878"/>
                      </a:cubicBezTo>
                      <a:close/>
                      <a:moveTo>
                        <a:pt x="2504" y="844"/>
                      </a:moveTo>
                      <a:cubicBezTo>
                        <a:pt x="2512" y="861"/>
                        <a:pt x="2534" y="848"/>
                        <a:pt x="2542" y="845"/>
                      </a:cubicBezTo>
                      <a:cubicBezTo>
                        <a:pt x="2549" y="843"/>
                        <a:pt x="2554" y="843"/>
                        <a:pt x="2559" y="846"/>
                      </a:cubicBezTo>
                      <a:cubicBezTo>
                        <a:pt x="2555" y="839"/>
                        <a:pt x="2541" y="827"/>
                        <a:pt x="2532" y="824"/>
                      </a:cubicBezTo>
                      <a:cubicBezTo>
                        <a:pt x="2520" y="819"/>
                        <a:pt x="2507" y="823"/>
                        <a:pt x="2503" y="838"/>
                      </a:cubicBezTo>
                      <a:cubicBezTo>
                        <a:pt x="2509" y="834"/>
                        <a:pt x="2519" y="833"/>
                        <a:pt x="2526" y="836"/>
                      </a:cubicBezTo>
                      <a:cubicBezTo>
                        <a:pt x="2522" y="836"/>
                        <a:pt x="2511" y="838"/>
                        <a:pt x="2504" y="844"/>
                      </a:cubicBezTo>
                      <a:close/>
                      <a:moveTo>
                        <a:pt x="2497" y="825"/>
                      </a:moveTo>
                      <a:cubicBezTo>
                        <a:pt x="2521" y="797"/>
                        <a:pt x="2516" y="746"/>
                        <a:pt x="2489" y="731"/>
                      </a:cubicBezTo>
                      <a:cubicBezTo>
                        <a:pt x="2467" y="719"/>
                        <a:pt x="2457" y="739"/>
                        <a:pt x="2475" y="754"/>
                      </a:cubicBezTo>
                      <a:cubicBezTo>
                        <a:pt x="2487" y="764"/>
                        <a:pt x="2515" y="790"/>
                        <a:pt x="2497" y="825"/>
                      </a:cubicBezTo>
                      <a:close/>
                      <a:moveTo>
                        <a:pt x="2181" y="812"/>
                      </a:moveTo>
                      <a:cubicBezTo>
                        <a:pt x="2179" y="811"/>
                        <a:pt x="2176" y="811"/>
                        <a:pt x="2175" y="813"/>
                      </a:cubicBezTo>
                      <a:cubicBezTo>
                        <a:pt x="2173" y="815"/>
                        <a:pt x="2174" y="818"/>
                        <a:pt x="2176" y="819"/>
                      </a:cubicBezTo>
                      <a:cubicBezTo>
                        <a:pt x="2178" y="821"/>
                        <a:pt x="2180" y="821"/>
                        <a:pt x="2182" y="819"/>
                      </a:cubicBezTo>
                      <a:cubicBezTo>
                        <a:pt x="2184" y="817"/>
                        <a:pt x="2183" y="814"/>
                        <a:pt x="2181" y="812"/>
                      </a:cubicBezTo>
                      <a:close/>
                      <a:moveTo>
                        <a:pt x="2185" y="799"/>
                      </a:moveTo>
                      <a:cubicBezTo>
                        <a:pt x="2183" y="797"/>
                        <a:pt x="2179" y="798"/>
                        <a:pt x="2177" y="800"/>
                      </a:cubicBezTo>
                      <a:cubicBezTo>
                        <a:pt x="2175" y="803"/>
                        <a:pt x="2176" y="806"/>
                        <a:pt x="2178" y="808"/>
                      </a:cubicBezTo>
                      <a:cubicBezTo>
                        <a:pt x="2181" y="810"/>
                        <a:pt x="2185" y="809"/>
                        <a:pt x="2186" y="807"/>
                      </a:cubicBezTo>
                      <a:cubicBezTo>
                        <a:pt x="2188" y="804"/>
                        <a:pt x="2188" y="801"/>
                        <a:pt x="2185" y="799"/>
                      </a:cubicBezTo>
                      <a:close/>
                      <a:moveTo>
                        <a:pt x="2194" y="784"/>
                      </a:moveTo>
                      <a:cubicBezTo>
                        <a:pt x="2191" y="781"/>
                        <a:pt x="2186" y="782"/>
                        <a:pt x="2183" y="785"/>
                      </a:cubicBezTo>
                      <a:cubicBezTo>
                        <a:pt x="2181" y="788"/>
                        <a:pt x="2181" y="793"/>
                        <a:pt x="2185" y="796"/>
                      </a:cubicBezTo>
                      <a:cubicBezTo>
                        <a:pt x="2188" y="798"/>
                        <a:pt x="2193" y="798"/>
                        <a:pt x="2195" y="794"/>
                      </a:cubicBezTo>
                      <a:cubicBezTo>
                        <a:pt x="2198" y="791"/>
                        <a:pt x="2197" y="786"/>
                        <a:pt x="2194" y="784"/>
                      </a:cubicBezTo>
                      <a:close/>
                      <a:moveTo>
                        <a:pt x="2245" y="821"/>
                      </a:moveTo>
                      <a:cubicBezTo>
                        <a:pt x="2245" y="828"/>
                        <a:pt x="2242" y="838"/>
                        <a:pt x="2234" y="844"/>
                      </a:cubicBezTo>
                      <a:cubicBezTo>
                        <a:pt x="2221" y="853"/>
                        <a:pt x="2206" y="850"/>
                        <a:pt x="2197" y="838"/>
                      </a:cubicBezTo>
                      <a:cubicBezTo>
                        <a:pt x="2178" y="815"/>
                        <a:pt x="2151" y="837"/>
                        <a:pt x="2171" y="861"/>
                      </a:cubicBezTo>
                      <a:cubicBezTo>
                        <a:pt x="2181" y="874"/>
                        <a:pt x="2198" y="877"/>
                        <a:pt x="2211" y="874"/>
                      </a:cubicBezTo>
                      <a:cubicBezTo>
                        <a:pt x="2235" y="870"/>
                        <a:pt x="2257" y="843"/>
                        <a:pt x="2245" y="821"/>
                      </a:cubicBezTo>
                      <a:close/>
                      <a:moveTo>
                        <a:pt x="2196" y="897"/>
                      </a:moveTo>
                      <a:cubicBezTo>
                        <a:pt x="2237" y="927"/>
                        <a:pt x="2246" y="997"/>
                        <a:pt x="2215" y="1025"/>
                      </a:cubicBezTo>
                      <a:cubicBezTo>
                        <a:pt x="2189" y="1047"/>
                        <a:pt x="2170" y="1023"/>
                        <a:pt x="2188" y="999"/>
                      </a:cubicBezTo>
                      <a:cubicBezTo>
                        <a:pt x="2201" y="982"/>
                        <a:pt x="2231" y="938"/>
                        <a:pt x="2196" y="897"/>
                      </a:cubicBezTo>
                      <a:close/>
                      <a:moveTo>
                        <a:pt x="2214" y="898"/>
                      </a:moveTo>
                      <a:cubicBezTo>
                        <a:pt x="2261" y="910"/>
                        <a:pt x="2273" y="924"/>
                        <a:pt x="2299" y="949"/>
                      </a:cubicBezTo>
                      <a:cubicBezTo>
                        <a:pt x="2307" y="957"/>
                        <a:pt x="2317" y="961"/>
                        <a:pt x="2325" y="961"/>
                      </a:cubicBezTo>
                      <a:cubicBezTo>
                        <a:pt x="2337" y="961"/>
                        <a:pt x="2349" y="955"/>
                        <a:pt x="2354" y="949"/>
                      </a:cubicBezTo>
                      <a:cubicBezTo>
                        <a:pt x="2355" y="968"/>
                        <a:pt x="2331" y="978"/>
                        <a:pt x="2320" y="980"/>
                      </a:cubicBezTo>
                      <a:cubicBezTo>
                        <a:pt x="2300" y="983"/>
                        <a:pt x="2278" y="974"/>
                        <a:pt x="2263" y="958"/>
                      </a:cubicBezTo>
                      <a:cubicBezTo>
                        <a:pt x="2247" y="941"/>
                        <a:pt x="2233" y="914"/>
                        <a:pt x="2214" y="898"/>
                      </a:cubicBezTo>
                      <a:close/>
                      <a:moveTo>
                        <a:pt x="2263" y="881"/>
                      </a:moveTo>
                      <a:cubicBezTo>
                        <a:pt x="2274" y="880"/>
                        <a:pt x="2285" y="873"/>
                        <a:pt x="2293" y="867"/>
                      </a:cubicBezTo>
                      <a:cubicBezTo>
                        <a:pt x="2303" y="859"/>
                        <a:pt x="2312" y="842"/>
                        <a:pt x="2307" y="830"/>
                      </a:cubicBezTo>
                      <a:cubicBezTo>
                        <a:pt x="2319" y="824"/>
                        <a:pt x="2326" y="814"/>
                        <a:pt x="2331" y="803"/>
                      </a:cubicBezTo>
                      <a:cubicBezTo>
                        <a:pt x="2338" y="789"/>
                        <a:pt x="2351" y="777"/>
                        <a:pt x="2364" y="782"/>
                      </a:cubicBezTo>
                      <a:cubicBezTo>
                        <a:pt x="2355" y="767"/>
                        <a:pt x="2327" y="775"/>
                        <a:pt x="2316" y="785"/>
                      </a:cubicBezTo>
                      <a:cubicBezTo>
                        <a:pt x="2300" y="798"/>
                        <a:pt x="2298" y="820"/>
                        <a:pt x="2292" y="842"/>
                      </a:cubicBezTo>
                      <a:cubicBezTo>
                        <a:pt x="2289" y="855"/>
                        <a:pt x="2281" y="870"/>
                        <a:pt x="2263" y="881"/>
                      </a:cubicBezTo>
                      <a:close/>
                      <a:moveTo>
                        <a:pt x="2526" y="743"/>
                      </a:moveTo>
                      <a:cubicBezTo>
                        <a:pt x="2521" y="729"/>
                        <a:pt x="2506" y="702"/>
                        <a:pt x="2487" y="701"/>
                      </a:cubicBezTo>
                      <a:cubicBezTo>
                        <a:pt x="2486" y="699"/>
                        <a:pt x="2484" y="697"/>
                        <a:pt x="2482" y="696"/>
                      </a:cubicBezTo>
                      <a:cubicBezTo>
                        <a:pt x="2493" y="694"/>
                        <a:pt x="2505" y="701"/>
                        <a:pt x="2514" y="713"/>
                      </a:cubicBezTo>
                      <a:cubicBezTo>
                        <a:pt x="2521" y="723"/>
                        <a:pt x="2526" y="734"/>
                        <a:pt x="2526" y="743"/>
                      </a:cubicBezTo>
                      <a:close/>
                      <a:moveTo>
                        <a:pt x="2456" y="730"/>
                      </a:moveTo>
                      <a:cubicBezTo>
                        <a:pt x="2454" y="727"/>
                        <a:pt x="2450" y="726"/>
                        <a:pt x="2447" y="728"/>
                      </a:cubicBezTo>
                      <a:cubicBezTo>
                        <a:pt x="2444" y="730"/>
                        <a:pt x="2443" y="734"/>
                        <a:pt x="2445" y="737"/>
                      </a:cubicBezTo>
                      <a:cubicBezTo>
                        <a:pt x="2447" y="740"/>
                        <a:pt x="2451" y="741"/>
                        <a:pt x="2454" y="739"/>
                      </a:cubicBezTo>
                      <a:cubicBezTo>
                        <a:pt x="2457" y="737"/>
                        <a:pt x="2458" y="733"/>
                        <a:pt x="2456" y="730"/>
                      </a:cubicBezTo>
                      <a:close/>
                      <a:moveTo>
                        <a:pt x="2467" y="715"/>
                      </a:moveTo>
                      <a:cubicBezTo>
                        <a:pt x="2465" y="712"/>
                        <a:pt x="2460" y="711"/>
                        <a:pt x="2456" y="713"/>
                      </a:cubicBezTo>
                      <a:cubicBezTo>
                        <a:pt x="2453" y="716"/>
                        <a:pt x="2452" y="720"/>
                        <a:pt x="2454" y="724"/>
                      </a:cubicBezTo>
                      <a:cubicBezTo>
                        <a:pt x="2456" y="727"/>
                        <a:pt x="2461" y="728"/>
                        <a:pt x="2465" y="726"/>
                      </a:cubicBezTo>
                      <a:cubicBezTo>
                        <a:pt x="2468" y="724"/>
                        <a:pt x="2469" y="719"/>
                        <a:pt x="2467" y="715"/>
                      </a:cubicBezTo>
                      <a:close/>
                      <a:moveTo>
                        <a:pt x="2485" y="700"/>
                      </a:moveTo>
                      <a:cubicBezTo>
                        <a:pt x="2482" y="695"/>
                        <a:pt x="2476" y="694"/>
                        <a:pt x="2471" y="697"/>
                      </a:cubicBezTo>
                      <a:cubicBezTo>
                        <a:pt x="2466" y="700"/>
                        <a:pt x="2465" y="706"/>
                        <a:pt x="2468" y="711"/>
                      </a:cubicBezTo>
                      <a:cubicBezTo>
                        <a:pt x="2471" y="716"/>
                        <a:pt x="2477" y="717"/>
                        <a:pt x="2482" y="714"/>
                      </a:cubicBezTo>
                      <a:cubicBezTo>
                        <a:pt x="2487" y="711"/>
                        <a:pt x="2488" y="705"/>
                        <a:pt x="2485" y="700"/>
                      </a:cubicBezTo>
                      <a:close/>
                      <a:moveTo>
                        <a:pt x="2560" y="721"/>
                      </a:moveTo>
                      <a:cubicBezTo>
                        <a:pt x="2558" y="718"/>
                        <a:pt x="2553" y="717"/>
                        <a:pt x="2550" y="719"/>
                      </a:cubicBezTo>
                      <a:cubicBezTo>
                        <a:pt x="2546" y="721"/>
                        <a:pt x="2545" y="726"/>
                        <a:pt x="2548" y="729"/>
                      </a:cubicBezTo>
                      <a:cubicBezTo>
                        <a:pt x="2550" y="732"/>
                        <a:pt x="2554" y="733"/>
                        <a:pt x="2558" y="731"/>
                      </a:cubicBezTo>
                      <a:cubicBezTo>
                        <a:pt x="2561" y="729"/>
                        <a:pt x="2562" y="724"/>
                        <a:pt x="2560" y="721"/>
                      </a:cubicBezTo>
                      <a:close/>
                      <a:moveTo>
                        <a:pt x="2029" y="946"/>
                      </a:moveTo>
                      <a:cubicBezTo>
                        <a:pt x="2031" y="954"/>
                        <a:pt x="2042" y="962"/>
                        <a:pt x="2048" y="956"/>
                      </a:cubicBezTo>
                      <a:cubicBezTo>
                        <a:pt x="2054" y="958"/>
                        <a:pt x="2057" y="965"/>
                        <a:pt x="2056" y="971"/>
                      </a:cubicBezTo>
                      <a:cubicBezTo>
                        <a:pt x="2053" y="982"/>
                        <a:pt x="2041" y="990"/>
                        <a:pt x="2030" y="988"/>
                      </a:cubicBezTo>
                      <a:cubicBezTo>
                        <a:pt x="2053" y="1002"/>
                        <a:pt x="2083" y="973"/>
                        <a:pt x="2073" y="947"/>
                      </a:cubicBezTo>
                      <a:cubicBezTo>
                        <a:pt x="2068" y="933"/>
                        <a:pt x="2056" y="927"/>
                        <a:pt x="2046" y="928"/>
                      </a:cubicBezTo>
                      <a:cubicBezTo>
                        <a:pt x="2036" y="929"/>
                        <a:pt x="2028" y="936"/>
                        <a:pt x="2029" y="946"/>
                      </a:cubicBezTo>
                      <a:close/>
                      <a:moveTo>
                        <a:pt x="2023" y="884"/>
                      </a:moveTo>
                      <a:cubicBezTo>
                        <a:pt x="2045" y="894"/>
                        <a:pt x="2050" y="913"/>
                        <a:pt x="2058" y="921"/>
                      </a:cubicBezTo>
                      <a:cubicBezTo>
                        <a:pt x="2067" y="930"/>
                        <a:pt x="2077" y="920"/>
                        <a:pt x="2070" y="908"/>
                      </a:cubicBezTo>
                      <a:cubicBezTo>
                        <a:pt x="2061" y="895"/>
                        <a:pt x="2042" y="887"/>
                        <a:pt x="2023" y="884"/>
                      </a:cubicBezTo>
                      <a:close/>
                      <a:moveTo>
                        <a:pt x="2111" y="899"/>
                      </a:moveTo>
                      <a:cubicBezTo>
                        <a:pt x="2104" y="902"/>
                        <a:pt x="2100" y="911"/>
                        <a:pt x="2100" y="916"/>
                      </a:cubicBezTo>
                      <a:cubicBezTo>
                        <a:pt x="2092" y="919"/>
                        <a:pt x="2082" y="904"/>
                        <a:pt x="2092" y="895"/>
                      </a:cubicBezTo>
                      <a:cubicBezTo>
                        <a:pt x="2098" y="890"/>
                        <a:pt x="2108" y="891"/>
                        <a:pt x="2111" y="899"/>
                      </a:cubicBezTo>
                      <a:close/>
                      <a:moveTo>
                        <a:pt x="2136" y="925"/>
                      </a:moveTo>
                      <a:cubicBezTo>
                        <a:pt x="2134" y="920"/>
                        <a:pt x="2129" y="917"/>
                        <a:pt x="2125" y="919"/>
                      </a:cubicBezTo>
                      <a:cubicBezTo>
                        <a:pt x="2117" y="923"/>
                        <a:pt x="2119" y="933"/>
                        <a:pt x="2126" y="935"/>
                      </a:cubicBezTo>
                      <a:cubicBezTo>
                        <a:pt x="2131" y="937"/>
                        <a:pt x="2135" y="934"/>
                        <a:pt x="2141" y="939"/>
                      </a:cubicBezTo>
                      <a:cubicBezTo>
                        <a:pt x="2136" y="933"/>
                        <a:pt x="2138" y="930"/>
                        <a:pt x="2136" y="925"/>
                      </a:cubicBezTo>
                      <a:close/>
                      <a:moveTo>
                        <a:pt x="2106" y="850"/>
                      </a:moveTo>
                      <a:cubicBezTo>
                        <a:pt x="2124" y="841"/>
                        <a:pt x="2142" y="807"/>
                        <a:pt x="2125" y="794"/>
                      </a:cubicBezTo>
                      <a:cubicBezTo>
                        <a:pt x="2128" y="791"/>
                        <a:pt x="2135" y="791"/>
                        <a:pt x="2139" y="796"/>
                      </a:cubicBezTo>
                      <a:cubicBezTo>
                        <a:pt x="2143" y="800"/>
                        <a:pt x="2144" y="810"/>
                        <a:pt x="2138" y="816"/>
                      </a:cubicBezTo>
                      <a:cubicBezTo>
                        <a:pt x="2144" y="822"/>
                        <a:pt x="2132" y="844"/>
                        <a:pt x="2106" y="850"/>
                      </a:cubicBezTo>
                      <a:close/>
                      <a:moveTo>
                        <a:pt x="1910" y="1066"/>
                      </a:moveTo>
                      <a:cubicBezTo>
                        <a:pt x="1921" y="1068"/>
                        <a:pt x="1932" y="1066"/>
                        <a:pt x="1941" y="1058"/>
                      </a:cubicBezTo>
                      <a:cubicBezTo>
                        <a:pt x="1947" y="1051"/>
                        <a:pt x="1950" y="1043"/>
                        <a:pt x="1950" y="1034"/>
                      </a:cubicBezTo>
                      <a:cubicBezTo>
                        <a:pt x="1950" y="1030"/>
                        <a:pt x="1949" y="1026"/>
                        <a:pt x="1948" y="1023"/>
                      </a:cubicBezTo>
                      <a:cubicBezTo>
                        <a:pt x="1948" y="1024"/>
                        <a:pt x="1948" y="1025"/>
                        <a:pt x="1948" y="1026"/>
                      </a:cubicBezTo>
                      <a:cubicBezTo>
                        <a:pt x="1948" y="1034"/>
                        <a:pt x="1942" y="1041"/>
                        <a:pt x="1934" y="1041"/>
                      </a:cubicBezTo>
                      <a:cubicBezTo>
                        <a:pt x="1926" y="1041"/>
                        <a:pt x="1919" y="1035"/>
                        <a:pt x="1919" y="1027"/>
                      </a:cubicBezTo>
                      <a:cubicBezTo>
                        <a:pt x="1918" y="1015"/>
                        <a:pt x="1931" y="1008"/>
                        <a:pt x="1941" y="1014"/>
                      </a:cubicBezTo>
                      <a:cubicBezTo>
                        <a:pt x="1948" y="1017"/>
                        <a:pt x="1952" y="1026"/>
                        <a:pt x="1952" y="1034"/>
                      </a:cubicBezTo>
                      <a:cubicBezTo>
                        <a:pt x="1953" y="1043"/>
                        <a:pt x="1950" y="1053"/>
                        <a:pt x="1943" y="1060"/>
                      </a:cubicBezTo>
                      <a:cubicBezTo>
                        <a:pt x="1934" y="1070"/>
                        <a:pt x="1922" y="1072"/>
                        <a:pt x="1909" y="1070"/>
                      </a:cubicBezTo>
                      <a:cubicBezTo>
                        <a:pt x="1899" y="1067"/>
                        <a:pt x="1891" y="1062"/>
                        <a:pt x="1885" y="1055"/>
                      </a:cubicBezTo>
                      <a:cubicBezTo>
                        <a:pt x="1885" y="1057"/>
                        <a:pt x="1886" y="1059"/>
                        <a:pt x="1887" y="1062"/>
                      </a:cubicBezTo>
                      <a:cubicBezTo>
                        <a:pt x="1889" y="1072"/>
                        <a:pt x="1890" y="1080"/>
                        <a:pt x="1889" y="1090"/>
                      </a:cubicBezTo>
                      <a:cubicBezTo>
                        <a:pt x="1889" y="1093"/>
                        <a:pt x="1889" y="1096"/>
                        <a:pt x="1889" y="1098"/>
                      </a:cubicBezTo>
                      <a:cubicBezTo>
                        <a:pt x="1888" y="1103"/>
                        <a:pt x="1887" y="1107"/>
                        <a:pt x="1886" y="1111"/>
                      </a:cubicBezTo>
                      <a:cubicBezTo>
                        <a:pt x="1885" y="1113"/>
                        <a:pt x="1880" y="1126"/>
                        <a:pt x="1878" y="1125"/>
                      </a:cubicBezTo>
                      <a:cubicBezTo>
                        <a:pt x="1877" y="1124"/>
                        <a:pt x="1880" y="1117"/>
                        <a:pt x="1880" y="1115"/>
                      </a:cubicBezTo>
                      <a:cubicBezTo>
                        <a:pt x="1882" y="1109"/>
                        <a:pt x="1883" y="1104"/>
                        <a:pt x="1884" y="1098"/>
                      </a:cubicBezTo>
                      <a:cubicBezTo>
                        <a:pt x="1884" y="1095"/>
                        <a:pt x="1884" y="1093"/>
                        <a:pt x="1884" y="1090"/>
                      </a:cubicBezTo>
                      <a:cubicBezTo>
                        <a:pt x="1885" y="1081"/>
                        <a:pt x="1885" y="1073"/>
                        <a:pt x="1883" y="1063"/>
                      </a:cubicBezTo>
                      <a:cubicBezTo>
                        <a:pt x="1883" y="1063"/>
                        <a:pt x="1882" y="1061"/>
                        <a:pt x="1882" y="1060"/>
                      </a:cubicBezTo>
                      <a:cubicBezTo>
                        <a:pt x="1882" y="1063"/>
                        <a:pt x="1882" y="1066"/>
                        <a:pt x="1881" y="1069"/>
                      </a:cubicBezTo>
                      <a:cubicBezTo>
                        <a:pt x="1880" y="1077"/>
                        <a:pt x="1879" y="1084"/>
                        <a:pt x="1875" y="1091"/>
                      </a:cubicBezTo>
                      <a:cubicBezTo>
                        <a:pt x="1863" y="1112"/>
                        <a:pt x="1842" y="1113"/>
                        <a:pt x="1824" y="1104"/>
                      </a:cubicBezTo>
                      <a:cubicBezTo>
                        <a:pt x="1809" y="1097"/>
                        <a:pt x="1797" y="1083"/>
                        <a:pt x="1795" y="1065"/>
                      </a:cubicBezTo>
                      <a:cubicBezTo>
                        <a:pt x="1795" y="1051"/>
                        <a:pt x="1802" y="1039"/>
                        <a:pt x="1816" y="1034"/>
                      </a:cubicBezTo>
                      <a:cubicBezTo>
                        <a:pt x="1823" y="1032"/>
                        <a:pt x="1828" y="1031"/>
                        <a:pt x="1835" y="1033"/>
                      </a:cubicBezTo>
                      <a:cubicBezTo>
                        <a:pt x="1840" y="1034"/>
                        <a:pt x="1844" y="1037"/>
                        <a:pt x="1847" y="1041"/>
                      </a:cubicBezTo>
                      <a:cubicBezTo>
                        <a:pt x="1851" y="1047"/>
                        <a:pt x="1852" y="1053"/>
                        <a:pt x="1849" y="1060"/>
                      </a:cubicBezTo>
                      <a:cubicBezTo>
                        <a:pt x="1848" y="1063"/>
                        <a:pt x="1845" y="1066"/>
                        <a:pt x="1841" y="1067"/>
                      </a:cubicBezTo>
                      <a:cubicBezTo>
                        <a:pt x="1837" y="1069"/>
                        <a:pt x="1832" y="1068"/>
                        <a:pt x="1829" y="1066"/>
                      </a:cubicBezTo>
                      <a:cubicBezTo>
                        <a:pt x="1824" y="1063"/>
                        <a:pt x="1822" y="1058"/>
                        <a:pt x="1823" y="1053"/>
                      </a:cubicBezTo>
                      <a:cubicBezTo>
                        <a:pt x="1824" y="1048"/>
                        <a:pt x="1828" y="1044"/>
                        <a:pt x="1833" y="1044"/>
                      </a:cubicBezTo>
                      <a:cubicBezTo>
                        <a:pt x="1840" y="1044"/>
                        <a:pt x="1845" y="1049"/>
                        <a:pt x="1845" y="1055"/>
                      </a:cubicBezTo>
                      <a:cubicBezTo>
                        <a:pt x="1845" y="1061"/>
                        <a:pt x="1840" y="1066"/>
                        <a:pt x="1834" y="1066"/>
                      </a:cubicBezTo>
                      <a:cubicBezTo>
                        <a:pt x="1832" y="1066"/>
                        <a:pt x="1829" y="1066"/>
                        <a:pt x="1828" y="1064"/>
                      </a:cubicBezTo>
                      <a:cubicBezTo>
                        <a:pt x="1828" y="1065"/>
                        <a:pt x="1828" y="1065"/>
                        <a:pt x="1829" y="1065"/>
                      </a:cubicBezTo>
                      <a:cubicBezTo>
                        <a:pt x="1833" y="1068"/>
                        <a:pt x="1837" y="1068"/>
                        <a:pt x="1841" y="1067"/>
                      </a:cubicBezTo>
                      <a:cubicBezTo>
                        <a:pt x="1845" y="1065"/>
                        <a:pt x="1847" y="1063"/>
                        <a:pt x="1849" y="1059"/>
                      </a:cubicBezTo>
                      <a:cubicBezTo>
                        <a:pt x="1851" y="1053"/>
                        <a:pt x="1850" y="1047"/>
                        <a:pt x="1846" y="1042"/>
                      </a:cubicBezTo>
                      <a:cubicBezTo>
                        <a:pt x="1843" y="1038"/>
                        <a:pt x="1839" y="1035"/>
                        <a:pt x="1834" y="1034"/>
                      </a:cubicBezTo>
                      <a:cubicBezTo>
                        <a:pt x="1828" y="1033"/>
                        <a:pt x="1823" y="1033"/>
                        <a:pt x="1817" y="1036"/>
                      </a:cubicBezTo>
                      <a:cubicBezTo>
                        <a:pt x="1804" y="1041"/>
                        <a:pt x="1797" y="1051"/>
                        <a:pt x="1798" y="1065"/>
                      </a:cubicBezTo>
                      <a:cubicBezTo>
                        <a:pt x="1799" y="1082"/>
                        <a:pt x="1813" y="1095"/>
                        <a:pt x="1827" y="1102"/>
                      </a:cubicBezTo>
                      <a:cubicBezTo>
                        <a:pt x="1843" y="1108"/>
                        <a:pt x="1861" y="1107"/>
                        <a:pt x="1871" y="1089"/>
                      </a:cubicBezTo>
                      <a:cubicBezTo>
                        <a:pt x="1874" y="1082"/>
                        <a:pt x="1876" y="1076"/>
                        <a:pt x="1877" y="1068"/>
                      </a:cubicBezTo>
                      <a:cubicBezTo>
                        <a:pt x="1877" y="1063"/>
                        <a:pt x="1877" y="1059"/>
                        <a:pt x="1877" y="1054"/>
                      </a:cubicBezTo>
                      <a:cubicBezTo>
                        <a:pt x="1876" y="1036"/>
                        <a:pt x="1870" y="1021"/>
                        <a:pt x="1873" y="1003"/>
                      </a:cubicBezTo>
                      <a:cubicBezTo>
                        <a:pt x="1875" y="986"/>
                        <a:pt x="1884" y="971"/>
                        <a:pt x="1901" y="960"/>
                      </a:cubicBezTo>
                      <a:cubicBezTo>
                        <a:pt x="1909" y="955"/>
                        <a:pt x="1915" y="952"/>
                        <a:pt x="1925" y="950"/>
                      </a:cubicBezTo>
                      <a:cubicBezTo>
                        <a:pt x="1929" y="949"/>
                        <a:pt x="1932" y="948"/>
                        <a:pt x="1936" y="948"/>
                      </a:cubicBezTo>
                      <a:cubicBezTo>
                        <a:pt x="1933" y="947"/>
                        <a:pt x="1931" y="945"/>
                        <a:pt x="1929" y="942"/>
                      </a:cubicBezTo>
                      <a:cubicBezTo>
                        <a:pt x="1922" y="934"/>
                        <a:pt x="1920" y="922"/>
                        <a:pt x="1924" y="912"/>
                      </a:cubicBezTo>
                      <a:cubicBezTo>
                        <a:pt x="1929" y="903"/>
                        <a:pt x="1938" y="895"/>
                        <a:pt x="1949" y="895"/>
                      </a:cubicBezTo>
                      <a:cubicBezTo>
                        <a:pt x="1958" y="896"/>
                        <a:pt x="1966" y="901"/>
                        <a:pt x="1969" y="909"/>
                      </a:cubicBezTo>
                      <a:cubicBezTo>
                        <a:pt x="1970" y="914"/>
                        <a:pt x="1970" y="920"/>
                        <a:pt x="1967" y="924"/>
                      </a:cubicBezTo>
                      <a:cubicBezTo>
                        <a:pt x="1966" y="927"/>
                        <a:pt x="1963" y="929"/>
                        <a:pt x="1961" y="930"/>
                      </a:cubicBezTo>
                      <a:cubicBezTo>
                        <a:pt x="1956" y="933"/>
                        <a:pt x="1950" y="931"/>
                        <a:pt x="1947" y="927"/>
                      </a:cubicBezTo>
                      <a:cubicBezTo>
                        <a:pt x="1944" y="922"/>
                        <a:pt x="1945" y="915"/>
                        <a:pt x="1950" y="912"/>
                      </a:cubicBezTo>
                      <a:cubicBezTo>
                        <a:pt x="1954" y="908"/>
                        <a:pt x="1961" y="909"/>
                        <a:pt x="1965" y="914"/>
                      </a:cubicBezTo>
                      <a:cubicBezTo>
                        <a:pt x="1968" y="918"/>
                        <a:pt x="1967" y="924"/>
                        <a:pt x="1964" y="928"/>
                      </a:cubicBezTo>
                      <a:cubicBezTo>
                        <a:pt x="1969" y="923"/>
                        <a:pt x="1970" y="916"/>
                        <a:pt x="1968" y="909"/>
                      </a:cubicBezTo>
                      <a:cubicBezTo>
                        <a:pt x="1965" y="902"/>
                        <a:pt x="1958" y="897"/>
                        <a:pt x="1949" y="897"/>
                      </a:cubicBezTo>
                      <a:cubicBezTo>
                        <a:pt x="1939" y="897"/>
                        <a:pt x="1930" y="904"/>
                        <a:pt x="1926" y="913"/>
                      </a:cubicBezTo>
                      <a:cubicBezTo>
                        <a:pt x="1924" y="918"/>
                        <a:pt x="1923" y="925"/>
                        <a:pt x="1925" y="930"/>
                      </a:cubicBezTo>
                      <a:cubicBezTo>
                        <a:pt x="1930" y="949"/>
                        <a:pt x="1952" y="947"/>
                        <a:pt x="1972" y="957"/>
                      </a:cubicBezTo>
                      <a:cubicBezTo>
                        <a:pt x="1991" y="968"/>
                        <a:pt x="2008" y="987"/>
                        <a:pt x="2016" y="1007"/>
                      </a:cubicBezTo>
                      <a:cubicBezTo>
                        <a:pt x="2001" y="982"/>
                        <a:pt x="1981" y="959"/>
                        <a:pt x="1951" y="953"/>
                      </a:cubicBezTo>
                      <a:cubicBezTo>
                        <a:pt x="1942" y="952"/>
                        <a:pt x="1935" y="952"/>
                        <a:pt x="1926" y="954"/>
                      </a:cubicBezTo>
                      <a:cubicBezTo>
                        <a:pt x="1917" y="956"/>
                        <a:pt x="1911" y="959"/>
                        <a:pt x="1903" y="964"/>
                      </a:cubicBezTo>
                      <a:cubicBezTo>
                        <a:pt x="1881" y="980"/>
                        <a:pt x="1874" y="1002"/>
                        <a:pt x="1878" y="1026"/>
                      </a:cubicBezTo>
                      <a:cubicBezTo>
                        <a:pt x="1882" y="1045"/>
                        <a:pt x="1890" y="1061"/>
                        <a:pt x="1910" y="1066"/>
                      </a:cubicBezTo>
                      <a:close/>
                      <a:moveTo>
                        <a:pt x="1831" y="1258"/>
                      </a:moveTo>
                      <a:cubicBezTo>
                        <a:pt x="1830" y="1255"/>
                        <a:pt x="1830" y="1252"/>
                        <a:pt x="1833" y="1250"/>
                      </a:cubicBezTo>
                      <a:cubicBezTo>
                        <a:pt x="1835" y="1249"/>
                        <a:pt x="1838" y="1249"/>
                        <a:pt x="1840" y="1252"/>
                      </a:cubicBezTo>
                      <a:cubicBezTo>
                        <a:pt x="1842" y="1254"/>
                        <a:pt x="1841" y="1257"/>
                        <a:pt x="1839" y="1259"/>
                      </a:cubicBezTo>
                      <a:cubicBezTo>
                        <a:pt x="1836" y="1260"/>
                        <a:pt x="1833" y="1260"/>
                        <a:pt x="1831" y="1258"/>
                      </a:cubicBezTo>
                      <a:close/>
                      <a:moveTo>
                        <a:pt x="1927" y="1159"/>
                      </a:moveTo>
                      <a:cubicBezTo>
                        <a:pt x="1932" y="1158"/>
                        <a:pt x="1938" y="1155"/>
                        <a:pt x="1938" y="1150"/>
                      </a:cubicBezTo>
                      <a:cubicBezTo>
                        <a:pt x="1938" y="1147"/>
                        <a:pt x="1937" y="1144"/>
                        <a:pt x="1934" y="1142"/>
                      </a:cubicBezTo>
                      <a:cubicBezTo>
                        <a:pt x="1931" y="1140"/>
                        <a:pt x="1927" y="1142"/>
                        <a:pt x="1926" y="1145"/>
                      </a:cubicBezTo>
                      <a:cubicBezTo>
                        <a:pt x="1925" y="1147"/>
                        <a:pt x="1926" y="1150"/>
                        <a:pt x="1928" y="1152"/>
                      </a:cubicBezTo>
                      <a:cubicBezTo>
                        <a:pt x="1923" y="1152"/>
                        <a:pt x="1920" y="1143"/>
                        <a:pt x="1927" y="1139"/>
                      </a:cubicBezTo>
                      <a:cubicBezTo>
                        <a:pt x="1931" y="1137"/>
                        <a:pt x="1936" y="1138"/>
                        <a:pt x="1939" y="1141"/>
                      </a:cubicBezTo>
                      <a:cubicBezTo>
                        <a:pt x="1944" y="1147"/>
                        <a:pt x="1942" y="1155"/>
                        <a:pt x="1937" y="1159"/>
                      </a:cubicBezTo>
                      <a:cubicBezTo>
                        <a:pt x="1932" y="1163"/>
                        <a:pt x="1925" y="1163"/>
                        <a:pt x="1919" y="1160"/>
                      </a:cubicBezTo>
                      <a:cubicBezTo>
                        <a:pt x="1935" y="1170"/>
                        <a:pt x="1965" y="1167"/>
                        <a:pt x="1977" y="1161"/>
                      </a:cubicBezTo>
                      <a:cubicBezTo>
                        <a:pt x="1977" y="1162"/>
                        <a:pt x="1977" y="1163"/>
                        <a:pt x="1978" y="1164"/>
                      </a:cubicBezTo>
                      <a:cubicBezTo>
                        <a:pt x="1957" y="1173"/>
                        <a:pt x="1927" y="1172"/>
                        <a:pt x="1914" y="1160"/>
                      </a:cubicBezTo>
                      <a:cubicBezTo>
                        <a:pt x="1922" y="1185"/>
                        <a:pt x="1921" y="1202"/>
                        <a:pt x="1929" y="1218"/>
                      </a:cubicBezTo>
                      <a:cubicBezTo>
                        <a:pt x="1932" y="1225"/>
                        <a:pt x="1938" y="1232"/>
                        <a:pt x="1945" y="1235"/>
                      </a:cubicBezTo>
                      <a:cubicBezTo>
                        <a:pt x="1945" y="1236"/>
                        <a:pt x="1946" y="1238"/>
                        <a:pt x="1948" y="1240"/>
                      </a:cubicBezTo>
                      <a:cubicBezTo>
                        <a:pt x="1938" y="1239"/>
                        <a:pt x="1929" y="1229"/>
                        <a:pt x="1924" y="1217"/>
                      </a:cubicBezTo>
                      <a:cubicBezTo>
                        <a:pt x="1924" y="1216"/>
                        <a:pt x="1924" y="1216"/>
                        <a:pt x="1923" y="1215"/>
                      </a:cubicBezTo>
                      <a:cubicBezTo>
                        <a:pt x="1923" y="1230"/>
                        <a:pt x="1931" y="1249"/>
                        <a:pt x="1944" y="1261"/>
                      </a:cubicBezTo>
                      <a:cubicBezTo>
                        <a:pt x="1948" y="1266"/>
                        <a:pt x="1956" y="1272"/>
                        <a:pt x="1963" y="1272"/>
                      </a:cubicBezTo>
                      <a:cubicBezTo>
                        <a:pt x="1967" y="1272"/>
                        <a:pt x="1973" y="1269"/>
                        <a:pt x="1973" y="1265"/>
                      </a:cubicBezTo>
                      <a:cubicBezTo>
                        <a:pt x="1973" y="1263"/>
                        <a:pt x="1972" y="1261"/>
                        <a:pt x="1971" y="1261"/>
                      </a:cubicBezTo>
                      <a:cubicBezTo>
                        <a:pt x="1969" y="1260"/>
                        <a:pt x="1968" y="1261"/>
                        <a:pt x="1967" y="1262"/>
                      </a:cubicBezTo>
                      <a:cubicBezTo>
                        <a:pt x="1966" y="1263"/>
                        <a:pt x="1966" y="1264"/>
                        <a:pt x="1967" y="1265"/>
                      </a:cubicBezTo>
                      <a:cubicBezTo>
                        <a:pt x="1967" y="1266"/>
                        <a:pt x="1969" y="1267"/>
                        <a:pt x="1970" y="1266"/>
                      </a:cubicBezTo>
                      <a:cubicBezTo>
                        <a:pt x="1971" y="1265"/>
                        <a:pt x="1971" y="1264"/>
                        <a:pt x="1971" y="1264"/>
                      </a:cubicBezTo>
                      <a:cubicBezTo>
                        <a:pt x="1972" y="1264"/>
                        <a:pt x="1972" y="1265"/>
                        <a:pt x="1971" y="1266"/>
                      </a:cubicBezTo>
                      <a:cubicBezTo>
                        <a:pt x="1971" y="1268"/>
                        <a:pt x="1969" y="1268"/>
                        <a:pt x="1967" y="1268"/>
                      </a:cubicBezTo>
                      <a:cubicBezTo>
                        <a:pt x="1965" y="1268"/>
                        <a:pt x="1963" y="1265"/>
                        <a:pt x="1964" y="1262"/>
                      </a:cubicBezTo>
                      <a:cubicBezTo>
                        <a:pt x="1964" y="1260"/>
                        <a:pt x="1965" y="1258"/>
                        <a:pt x="1967" y="1257"/>
                      </a:cubicBezTo>
                      <a:cubicBezTo>
                        <a:pt x="1969" y="1257"/>
                        <a:pt x="1971" y="1257"/>
                        <a:pt x="1972" y="1258"/>
                      </a:cubicBezTo>
                      <a:cubicBezTo>
                        <a:pt x="1975" y="1259"/>
                        <a:pt x="1976" y="1261"/>
                        <a:pt x="1976" y="1264"/>
                      </a:cubicBezTo>
                      <a:cubicBezTo>
                        <a:pt x="1976" y="1269"/>
                        <a:pt x="1971" y="1272"/>
                        <a:pt x="1966" y="1273"/>
                      </a:cubicBezTo>
                      <a:cubicBezTo>
                        <a:pt x="1964" y="1274"/>
                        <a:pt x="1961" y="1274"/>
                        <a:pt x="1959" y="1273"/>
                      </a:cubicBezTo>
                      <a:cubicBezTo>
                        <a:pt x="1969" y="1277"/>
                        <a:pt x="1978" y="1275"/>
                        <a:pt x="1986" y="1270"/>
                      </a:cubicBezTo>
                      <a:cubicBezTo>
                        <a:pt x="1991" y="1267"/>
                        <a:pt x="1995" y="1262"/>
                        <a:pt x="1996" y="1256"/>
                      </a:cubicBezTo>
                      <a:cubicBezTo>
                        <a:pt x="1996" y="1256"/>
                        <a:pt x="1996" y="1256"/>
                        <a:pt x="1996" y="1256"/>
                      </a:cubicBezTo>
                      <a:cubicBezTo>
                        <a:pt x="1994" y="1261"/>
                        <a:pt x="1987" y="1264"/>
                        <a:pt x="1982" y="1258"/>
                      </a:cubicBezTo>
                      <a:cubicBezTo>
                        <a:pt x="1978" y="1254"/>
                        <a:pt x="1978" y="1242"/>
                        <a:pt x="1964" y="1241"/>
                      </a:cubicBezTo>
                      <a:cubicBezTo>
                        <a:pt x="1970" y="1238"/>
                        <a:pt x="1977" y="1237"/>
                        <a:pt x="1983" y="1238"/>
                      </a:cubicBezTo>
                      <a:cubicBezTo>
                        <a:pt x="1990" y="1240"/>
                        <a:pt x="1996" y="1245"/>
                        <a:pt x="1997" y="1252"/>
                      </a:cubicBezTo>
                      <a:cubicBezTo>
                        <a:pt x="1998" y="1260"/>
                        <a:pt x="1993" y="1267"/>
                        <a:pt x="1987" y="1272"/>
                      </a:cubicBezTo>
                      <a:cubicBezTo>
                        <a:pt x="1977" y="1278"/>
                        <a:pt x="1966" y="1278"/>
                        <a:pt x="1955" y="1273"/>
                      </a:cubicBezTo>
                      <a:cubicBezTo>
                        <a:pt x="1946" y="1268"/>
                        <a:pt x="1936" y="1256"/>
                        <a:pt x="1930" y="1247"/>
                      </a:cubicBezTo>
                      <a:cubicBezTo>
                        <a:pt x="1925" y="1239"/>
                        <a:pt x="1922" y="1227"/>
                        <a:pt x="1921" y="1218"/>
                      </a:cubicBezTo>
                      <a:cubicBezTo>
                        <a:pt x="1920" y="1224"/>
                        <a:pt x="1918" y="1229"/>
                        <a:pt x="1916" y="1235"/>
                      </a:cubicBezTo>
                      <a:cubicBezTo>
                        <a:pt x="1909" y="1246"/>
                        <a:pt x="1902" y="1253"/>
                        <a:pt x="1890" y="1259"/>
                      </a:cubicBezTo>
                      <a:cubicBezTo>
                        <a:pt x="1886" y="1261"/>
                        <a:pt x="1882" y="1262"/>
                        <a:pt x="1878" y="1263"/>
                      </a:cubicBezTo>
                      <a:cubicBezTo>
                        <a:pt x="1878" y="1262"/>
                        <a:pt x="1878" y="1261"/>
                        <a:pt x="1877" y="1260"/>
                      </a:cubicBezTo>
                      <a:cubicBezTo>
                        <a:pt x="1881" y="1259"/>
                        <a:pt x="1884" y="1258"/>
                        <a:pt x="1888" y="1256"/>
                      </a:cubicBezTo>
                      <a:cubicBezTo>
                        <a:pt x="1899" y="1250"/>
                        <a:pt x="1906" y="1243"/>
                        <a:pt x="1911" y="1232"/>
                      </a:cubicBezTo>
                      <a:cubicBezTo>
                        <a:pt x="1918" y="1218"/>
                        <a:pt x="1919" y="1203"/>
                        <a:pt x="1917" y="1188"/>
                      </a:cubicBezTo>
                      <a:cubicBezTo>
                        <a:pt x="1916" y="1192"/>
                        <a:pt x="1915" y="1196"/>
                        <a:pt x="1914" y="1200"/>
                      </a:cubicBezTo>
                      <a:cubicBezTo>
                        <a:pt x="1914" y="1200"/>
                        <a:pt x="1914" y="1200"/>
                        <a:pt x="1914" y="1200"/>
                      </a:cubicBezTo>
                      <a:cubicBezTo>
                        <a:pt x="1910" y="1208"/>
                        <a:pt x="1906" y="1215"/>
                        <a:pt x="1898" y="1219"/>
                      </a:cubicBezTo>
                      <a:cubicBezTo>
                        <a:pt x="1904" y="1213"/>
                        <a:pt x="1907" y="1207"/>
                        <a:pt x="1911" y="1199"/>
                      </a:cubicBezTo>
                      <a:cubicBezTo>
                        <a:pt x="1911" y="1199"/>
                        <a:pt x="1911" y="1199"/>
                        <a:pt x="1911" y="1199"/>
                      </a:cubicBezTo>
                      <a:cubicBezTo>
                        <a:pt x="1917" y="1182"/>
                        <a:pt x="1915" y="1178"/>
                        <a:pt x="1910" y="1161"/>
                      </a:cubicBezTo>
                      <a:cubicBezTo>
                        <a:pt x="1902" y="1135"/>
                        <a:pt x="1892" y="1109"/>
                        <a:pt x="1895" y="1084"/>
                      </a:cubicBezTo>
                      <a:cubicBezTo>
                        <a:pt x="1895" y="1101"/>
                        <a:pt x="1905" y="1159"/>
                        <a:pt x="1927" y="1159"/>
                      </a:cubicBezTo>
                      <a:close/>
                      <a:moveTo>
                        <a:pt x="1905" y="1209"/>
                      </a:moveTo>
                      <a:cubicBezTo>
                        <a:pt x="1895" y="1201"/>
                        <a:pt x="1886" y="1216"/>
                        <a:pt x="1882" y="1220"/>
                      </a:cubicBezTo>
                      <a:cubicBezTo>
                        <a:pt x="1879" y="1223"/>
                        <a:pt x="1876" y="1225"/>
                        <a:pt x="1872" y="1225"/>
                      </a:cubicBezTo>
                      <a:cubicBezTo>
                        <a:pt x="1876" y="1228"/>
                        <a:pt x="1888" y="1230"/>
                        <a:pt x="1894" y="1230"/>
                      </a:cubicBezTo>
                      <a:cubicBezTo>
                        <a:pt x="1903" y="1228"/>
                        <a:pt x="1909" y="1222"/>
                        <a:pt x="1907" y="1212"/>
                      </a:cubicBezTo>
                      <a:cubicBezTo>
                        <a:pt x="1905" y="1216"/>
                        <a:pt x="1899" y="1220"/>
                        <a:pt x="1894" y="1220"/>
                      </a:cubicBezTo>
                      <a:cubicBezTo>
                        <a:pt x="1897" y="1219"/>
                        <a:pt x="1902" y="1215"/>
                        <a:pt x="1905" y="1209"/>
                      </a:cubicBezTo>
                      <a:close/>
                      <a:moveTo>
                        <a:pt x="1980" y="1217"/>
                      </a:moveTo>
                      <a:cubicBezTo>
                        <a:pt x="1981" y="1220"/>
                        <a:pt x="1984" y="1221"/>
                        <a:pt x="1987" y="1220"/>
                      </a:cubicBezTo>
                      <a:cubicBezTo>
                        <a:pt x="1990" y="1219"/>
                        <a:pt x="1991" y="1216"/>
                        <a:pt x="1991" y="1213"/>
                      </a:cubicBezTo>
                      <a:cubicBezTo>
                        <a:pt x="1990" y="1210"/>
                        <a:pt x="1986" y="1209"/>
                        <a:pt x="1983" y="1209"/>
                      </a:cubicBezTo>
                      <a:cubicBezTo>
                        <a:pt x="1980" y="1210"/>
                        <a:pt x="1979" y="1214"/>
                        <a:pt x="1980" y="1217"/>
                      </a:cubicBezTo>
                      <a:close/>
                      <a:moveTo>
                        <a:pt x="1966" y="1227"/>
                      </a:moveTo>
                      <a:cubicBezTo>
                        <a:pt x="1967" y="1230"/>
                        <a:pt x="1971" y="1232"/>
                        <a:pt x="1975" y="1231"/>
                      </a:cubicBezTo>
                      <a:cubicBezTo>
                        <a:pt x="1978" y="1230"/>
                        <a:pt x="1980" y="1226"/>
                        <a:pt x="1979" y="1222"/>
                      </a:cubicBezTo>
                      <a:cubicBezTo>
                        <a:pt x="1978" y="1219"/>
                        <a:pt x="1974" y="1217"/>
                        <a:pt x="1971" y="1218"/>
                      </a:cubicBezTo>
                      <a:cubicBezTo>
                        <a:pt x="1967" y="1219"/>
                        <a:pt x="1965" y="1223"/>
                        <a:pt x="1966" y="1227"/>
                      </a:cubicBezTo>
                      <a:close/>
                      <a:moveTo>
                        <a:pt x="1946" y="1236"/>
                      </a:moveTo>
                      <a:cubicBezTo>
                        <a:pt x="1948" y="1241"/>
                        <a:pt x="1953" y="1243"/>
                        <a:pt x="1958" y="1242"/>
                      </a:cubicBezTo>
                      <a:cubicBezTo>
                        <a:pt x="1963" y="1240"/>
                        <a:pt x="1966" y="1235"/>
                        <a:pt x="1964" y="1230"/>
                      </a:cubicBezTo>
                      <a:cubicBezTo>
                        <a:pt x="1963" y="1225"/>
                        <a:pt x="1957" y="1222"/>
                        <a:pt x="1952" y="1224"/>
                      </a:cubicBezTo>
                      <a:cubicBezTo>
                        <a:pt x="1948" y="1225"/>
                        <a:pt x="1945" y="1231"/>
                        <a:pt x="1946" y="1236"/>
                      </a:cubicBezTo>
                      <a:close/>
                      <a:moveTo>
                        <a:pt x="1857" y="1270"/>
                      </a:moveTo>
                      <a:cubicBezTo>
                        <a:pt x="1854" y="1265"/>
                        <a:pt x="1855" y="1259"/>
                        <a:pt x="1860" y="1256"/>
                      </a:cubicBezTo>
                      <a:cubicBezTo>
                        <a:pt x="1865" y="1253"/>
                        <a:pt x="1871" y="1254"/>
                        <a:pt x="1874" y="1258"/>
                      </a:cubicBezTo>
                      <a:cubicBezTo>
                        <a:pt x="1877" y="1263"/>
                        <a:pt x="1876" y="1269"/>
                        <a:pt x="1872" y="1273"/>
                      </a:cubicBezTo>
                      <a:cubicBezTo>
                        <a:pt x="1867" y="1276"/>
                        <a:pt x="1861" y="1275"/>
                        <a:pt x="1857" y="1270"/>
                      </a:cubicBezTo>
                      <a:close/>
                      <a:moveTo>
                        <a:pt x="1841" y="1266"/>
                      </a:moveTo>
                      <a:cubicBezTo>
                        <a:pt x="1839" y="1263"/>
                        <a:pt x="1840" y="1259"/>
                        <a:pt x="1843" y="1257"/>
                      </a:cubicBezTo>
                      <a:cubicBezTo>
                        <a:pt x="1846" y="1255"/>
                        <a:pt x="1850" y="1256"/>
                        <a:pt x="1852" y="1259"/>
                      </a:cubicBezTo>
                      <a:cubicBezTo>
                        <a:pt x="1854" y="1262"/>
                        <a:pt x="1854" y="1266"/>
                        <a:pt x="1851" y="1268"/>
                      </a:cubicBezTo>
                      <a:cubicBezTo>
                        <a:pt x="1847" y="1270"/>
                        <a:pt x="1843" y="1269"/>
                        <a:pt x="1841" y="1266"/>
                      </a:cubicBezTo>
                      <a:close/>
                      <a:moveTo>
                        <a:pt x="1798" y="1096"/>
                      </a:moveTo>
                      <a:cubicBezTo>
                        <a:pt x="1797" y="1082"/>
                        <a:pt x="1792" y="1067"/>
                        <a:pt x="1782" y="1058"/>
                      </a:cubicBezTo>
                      <a:cubicBezTo>
                        <a:pt x="1772" y="1048"/>
                        <a:pt x="1757" y="1044"/>
                        <a:pt x="1744" y="1049"/>
                      </a:cubicBezTo>
                      <a:cubicBezTo>
                        <a:pt x="1737" y="1052"/>
                        <a:pt x="1731" y="1058"/>
                        <a:pt x="1726" y="1065"/>
                      </a:cubicBezTo>
                      <a:cubicBezTo>
                        <a:pt x="1722" y="1073"/>
                        <a:pt x="1720" y="1079"/>
                        <a:pt x="1719" y="1088"/>
                      </a:cubicBezTo>
                      <a:cubicBezTo>
                        <a:pt x="1719" y="1097"/>
                        <a:pt x="1720" y="1104"/>
                        <a:pt x="1724" y="1112"/>
                      </a:cubicBezTo>
                      <a:cubicBezTo>
                        <a:pt x="1725" y="1116"/>
                        <a:pt x="1727" y="1119"/>
                        <a:pt x="1729" y="1122"/>
                      </a:cubicBezTo>
                      <a:cubicBezTo>
                        <a:pt x="1734" y="1131"/>
                        <a:pt x="1740" y="1137"/>
                        <a:pt x="1748" y="1143"/>
                      </a:cubicBezTo>
                      <a:cubicBezTo>
                        <a:pt x="1760" y="1152"/>
                        <a:pt x="1771" y="1157"/>
                        <a:pt x="1785" y="1158"/>
                      </a:cubicBezTo>
                      <a:cubicBezTo>
                        <a:pt x="1786" y="1158"/>
                        <a:pt x="1787" y="1158"/>
                        <a:pt x="1788" y="1158"/>
                      </a:cubicBezTo>
                      <a:cubicBezTo>
                        <a:pt x="1779" y="1163"/>
                        <a:pt x="1772" y="1171"/>
                        <a:pt x="1766" y="1180"/>
                      </a:cubicBezTo>
                      <a:cubicBezTo>
                        <a:pt x="1760" y="1191"/>
                        <a:pt x="1758" y="1204"/>
                        <a:pt x="1761" y="1216"/>
                      </a:cubicBezTo>
                      <a:cubicBezTo>
                        <a:pt x="1763" y="1221"/>
                        <a:pt x="1766" y="1226"/>
                        <a:pt x="1770" y="1230"/>
                      </a:cubicBezTo>
                      <a:cubicBezTo>
                        <a:pt x="1767" y="1225"/>
                        <a:pt x="1764" y="1220"/>
                        <a:pt x="1763" y="1216"/>
                      </a:cubicBezTo>
                      <a:cubicBezTo>
                        <a:pt x="1760" y="1204"/>
                        <a:pt x="1763" y="1192"/>
                        <a:pt x="1770" y="1182"/>
                      </a:cubicBezTo>
                      <a:cubicBezTo>
                        <a:pt x="1774" y="1174"/>
                        <a:pt x="1780" y="1169"/>
                        <a:pt x="1786" y="1165"/>
                      </a:cubicBezTo>
                      <a:cubicBezTo>
                        <a:pt x="1799" y="1157"/>
                        <a:pt x="1811" y="1156"/>
                        <a:pt x="1824" y="1149"/>
                      </a:cubicBezTo>
                      <a:cubicBezTo>
                        <a:pt x="1825" y="1149"/>
                        <a:pt x="1825" y="1149"/>
                        <a:pt x="1825" y="1149"/>
                      </a:cubicBezTo>
                      <a:cubicBezTo>
                        <a:pt x="1832" y="1145"/>
                        <a:pt x="1838" y="1141"/>
                        <a:pt x="1844" y="1135"/>
                      </a:cubicBezTo>
                      <a:cubicBezTo>
                        <a:pt x="1846" y="1134"/>
                        <a:pt x="1860" y="1120"/>
                        <a:pt x="1859" y="1118"/>
                      </a:cubicBezTo>
                      <a:cubicBezTo>
                        <a:pt x="1857" y="1118"/>
                        <a:pt x="1848" y="1126"/>
                        <a:pt x="1847" y="1127"/>
                      </a:cubicBezTo>
                      <a:cubicBezTo>
                        <a:pt x="1839" y="1134"/>
                        <a:pt x="1832" y="1139"/>
                        <a:pt x="1823" y="1144"/>
                      </a:cubicBezTo>
                      <a:cubicBezTo>
                        <a:pt x="1822" y="1145"/>
                        <a:pt x="1822" y="1145"/>
                        <a:pt x="1822" y="1145"/>
                      </a:cubicBezTo>
                      <a:cubicBezTo>
                        <a:pt x="1810" y="1151"/>
                        <a:pt x="1799" y="1154"/>
                        <a:pt x="1786" y="1154"/>
                      </a:cubicBezTo>
                      <a:cubicBezTo>
                        <a:pt x="1770" y="1153"/>
                        <a:pt x="1753" y="1146"/>
                        <a:pt x="1744" y="1133"/>
                      </a:cubicBezTo>
                      <a:cubicBezTo>
                        <a:pt x="1739" y="1125"/>
                        <a:pt x="1738" y="1111"/>
                        <a:pt x="1746" y="1105"/>
                      </a:cubicBezTo>
                      <a:cubicBezTo>
                        <a:pt x="1749" y="1103"/>
                        <a:pt x="1753" y="1103"/>
                        <a:pt x="1756" y="1106"/>
                      </a:cubicBezTo>
                      <a:cubicBezTo>
                        <a:pt x="1758" y="1108"/>
                        <a:pt x="1759" y="1111"/>
                        <a:pt x="1757" y="1114"/>
                      </a:cubicBezTo>
                      <a:cubicBezTo>
                        <a:pt x="1756" y="1116"/>
                        <a:pt x="1754" y="1117"/>
                        <a:pt x="1752" y="1117"/>
                      </a:cubicBezTo>
                      <a:cubicBezTo>
                        <a:pt x="1749" y="1118"/>
                        <a:pt x="1747" y="1115"/>
                        <a:pt x="1748" y="1112"/>
                      </a:cubicBezTo>
                      <a:cubicBezTo>
                        <a:pt x="1748" y="1111"/>
                        <a:pt x="1749" y="1109"/>
                        <a:pt x="1751" y="1109"/>
                      </a:cubicBezTo>
                      <a:cubicBezTo>
                        <a:pt x="1749" y="1108"/>
                        <a:pt x="1747" y="1109"/>
                        <a:pt x="1745" y="1111"/>
                      </a:cubicBezTo>
                      <a:cubicBezTo>
                        <a:pt x="1744" y="1114"/>
                        <a:pt x="1744" y="1117"/>
                        <a:pt x="1746" y="1120"/>
                      </a:cubicBezTo>
                      <a:cubicBezTo>
                        <a:pt x="1750" y="1124"/>
                        <a:pt x="1757" y="1124"/>
                        <a:pt x="1761" y="1120"/>
                      </a:cubicBezTo>
                      <a:cubicBezTo>
                        <a:pt x="1764" y="1117"/>
                        <a:pt x="1766" y="1113"/>
                        <a:pt x="1766" y="1108"/>
                      </a:cubicBezTo>
                      <a:cubicBezTo>
                        <a:pt x="1765" y="1104"/>
                        <a:pt x="1763" y="1101"/>
                        <a:pt x="1760" y="1099"/>
                      </a:cubicBezTo>
                      <a:cubicBezTo>
                        <a:pt x="1755" y="1096"/>
                        <a:pt x="1749" y="1096"/>
                        <a:pt x="1744" y="1099"/>
                      </a:cubicBezTo>
                      <a:cubicBezTo>
                        <a:pt x="1734" y="1106"/>
                        <a:pt x="1734" y="1121"/>
                        <a:pt x="1740" y="1131"/>
                      </a:cubicBezTo>
                      <a:cubicBezTo>
                        <a:pt x="1742" y="1134"/>
                        <a:pt x="1745" y="1137"/>
                        <a:pt x="1748" y="1139"/>
                      </a:cubicBezTo>
                      <a:cubicBezTo>
                        <a:pt x="1738" y="1131"/>
                        <a:pt x="1731" y="1123"/>
                        <a:pt x="1726" y="1111"/>
                      </a:cubicBezTo>
                      <a:cubicBezTo>
                        <a:pt x="1723" y="1103"/>
                        <a:pt x="1721" y="1097"/>
                        <a:pt x="1721" y="1088"/>
                      </a:cubicBezTo>
                      <a:cubicBezTo>
                        <a:pt x="1722" y="1080"/>
                        <a:pt x="1724" y="1073"/>
                        <a:pt x="1728" y="1065"/>
                      </a:cubicBezTo>
                      <a:cubicBezTo>
                        <a:pt x="1730" y="1061"/>
                        <a:pt x="1733" y="1059"/>
                        <a:pt x="1736" y="1056"/>
                      </a:cubicBezTo>
                      <a:cubicBezTo>
                        <a:pt x="1736" y="1055"/>
                        <a:pt x="1736" y="1055"/>
                        <a:pt x="1736" y="1055"/>
                      </a:cubicBezTo>
                      <a:cubicBezTo>
                        <a:pt x="1729" y="1065"/>
                        <a:pt x="1730" y="1080"/>
                        <a:pt x="1747" y="1082"/>
                      </a:cubicBezTo>
                      <a:cubicBezTo>
                        <a:pt x="1760" y="1084"/>
                        <a:pt x="1781" y="1070"/>
                        <a:pt x="1798" y="1096"/>
                      </a:cubicBezTo>
                      <a:close/>
                      <a:moveTo>
                        <a:pt x="1764" y="1214"/>
                      </a:moveTo>
                      <a:cubicBezTo>
                        <a:pt x="1779" y="1209"/>
                        <a:pt x="1784" y="1229"/>
                        <a:pt x="1787" y="1235"/>
                      </a:cubicBezTo>
                      <a:cubicBezTo>
                        <a:pt x="1790" y="1240"/>
                        <a:pt x="1793" y="1243"/>
                        <a:pt x="1797" y="1244"/>
                      </a:cubicBezTo>
                      <a:cubicBezTo>
                        <a:pt x="1791" y="1246"/>
                        <a:pt x="1776" y="1245"/>
                        <a:pt x="1769" y="1242"/>
                      </a:cubicBezTo>
                      <a:cubicBezTo>
                        <a:pt x="1760" y="1238"/>
                        <a:pt x="1754" y="1228"/>
                        <a:pt x="1760" y="1217"/>
                      </a:cubicBezTo>
                      <a:cubicBezTo>
                        <a:pt x="1762" y="1223"/>
                        <a:pt x="1767" y="1230"/>
                        <a:pt x="1773" y="1231"/>
                      </a:cubicBezTo>
                      <a:cubicBezTo>
                        <a:pt x="1770" y="1229"/>
                        <a:pt x="1765" y="1222"/>
                        <a:pt x="1764" y="1214"/>
                      </a:cubicBezTo>
                      <a:close/>
                      <a:moveTo>
                        <a:pt x="2005" y="1028"/>
                      </a:moveTo>
                      <a:cubicBezTo>
                        <a:pt x="2008" y="1048"/>
                        <a:pt x="2005" y="1062"/>
                        <a:pt x="2004" y="1082"/>
                      </a:cubicBezTo>
                      <a:cubicBezTo>
                        <a:pt x="2004" y="1092"/>
                        <a:pt x="2006" y="1100"/>
                        <a:pt x="2013" y="1108"/>
                      </a:cubicBezTo>
                      <a:cubicBezTo>
                        <a:pt x="2018" y="1114"/>
                        <a:pt x="2026" y="1117"/>
                        <a:pt x="2035" y="1115"/>
                      </a:cubicBezTo>
                      <a:cubicBezTo>
                        <a:pt x="2042" y="1113"/>
                        <a:pt x="2047" y="1108"/>
                        <a:pt x="2048" y="1101"/>
                      </a:cubicBezTo>
                      <a:cubicBezTo>
                        <a:pt x="2049" y="1096"/>
                        <a:pt x="2048" y="1092"/>
                        <a:pt x="2045" y="1088"/>
                      </a:cubicBezTo>
                      <a:cubicBezTo>
                        <a:pt x="2041" y="1083"/>
                        <a:pt x="2033" y="1081"/>
                        <a:pt x="2029" y="1086"/>
                      </a:cubicBezTo>
                      <a:cubicBezTo>
                        <a:pt x="2026" y="1089"/>
                        <a:pt x="2025" y="1093"/>
                        <a:pt x="2028" y="1097"/>
                      </a:cubicBezTo>
                      <a:cubicBezTo>
                        <a:pt x="2030" y="1101"/>
                        <a:pt x="2036" y="1102"/>
                        <a:pt x="2040" y="1099"/>
                      </a:cubicBezTo>
                      <a:cubicBezTo>
                        <a:pt x="2044" y="1096"/>
                        <a:pt x="2045" y="1091"/>
                        <a:pt x="2042" y="1087"/>
                      </a:cubicBezTo>
                      <a:cubicBezTo>
                        <a:pt x="2041" y="1086"/>
                        <a:pt x="2041" y="1086"/>
                        <a:pt x="2040" y="1085"/>
                      </a:cubicBezTo>
                      <a:cubicBezTo>
                        <a:pt x="2041" y="1086"/>
                        <a:pt x="2043" y="1087"/>
                        <a:pt x="2044" y="1089"/>
                      </a:cubicBezTo>
                      <a:cubicBezTo>
                        <a:pt x="2047" y="1092"/>
                        <a:pt x="2047" y="1096"/>
                        <a:pt x="2046" y="1100"/>
                      </a:cubicBezTo>
                      <a:cubicBezTo>
                        <a:pt x="2045" y="1106"/>
                        <a:pt x="2040" y="1111"/>
                        <a:pt x="2034" y="1112"/>
                      </a:cubicBezTo>
                      <a:cubicBezTo>
                        <a:pt x="2027" y="1114"/>
                        <a:pt x="2020" y="1111"/>
                        <a:pt x="2015" y="1105"/>
                      </a:cubicBezTo>
                      <a:cubicBezTo>
                        <a:pt x="2010" y="1099"/>
                        <a:pt x="2009" y="1091"/>
                        <a:pt x="2009" y="1082"/>
                      </a:cubicBezTo>
                      <a:cubicBezTo>
                        <a:pt x="2010" y="1062"/>
                        <a:pt x="2013" y="1048"/>
                        <a:pt x="2010" y="1027"/>
                      </a:cubicBezTo>
                      <a:cubicBezTo>
                        <a:pt x="2007" y="1007"/>
                        <a:pt x="1998" y="990"/>
                        <a:pt x="1983" y="976"/>
                      </a:cubicBezTo>
                      <a:cubicBezTo>
                        <a:pt x="1969" y="964"/>
                        <a:pt x="1953" y="960"/>
                        <a:pt x="1935" y="967"/>
                      </a:cubicBezTo>
                      <a:cubicBezTo>
                        <a:pt x="1920" y="974"/>
                        <a:pt x="1908" y="990"/>
                        <a:pt x="1909" y="1007"/>
                      </a:cubicBezTo>
                      <a:cubicBezTo>
                        <a:pt x="1909" y="1007"/>
                        <a:pt x="1909" y="1007"/>
                        <a:pt x="1909" y="1007"/>
                      </a:cubicBezTo>
                      <a:cubicBezTo>
                        <a:pt x="1913" y="1000"/>
                        <a:pt x="1921" y="993"/>
                        <a:pt x="1932" y="993"/>
                      </a:cubicBezTo>
                      <a:cubicBezTo>
                        <a:pt x="1949" y="991"/>
                        <a:pt x="1960" y="1002"/>
                        <a:pt x="1962" y="1019"/>
                      </a:cubicBezTo>
                      <a:cubicBezTo>
                        <a:pt x="1965" y="1049"/>
                        <a:pt x="2001" y="1044"/>
                        <a:pt x="1997" y="1012"/>
                      </a:cubicBezTo>
                      <a:cubicBezTo>
                        <a:pt x="1995" y="995"/>
                        <a:pt x="1982" y="983"/>
                        <a:pt x="1969" y="978"/>
                      </a:cubicBezTo>
                      <a:cubicBezTo>
                        <a:pt x="1945" y="969"/>
                        <a:pt x="1911" y="981"/>
                        <a:pt x="1909" y="1007"/>
                      </a:cubicBezTo>
                      <a:cubicBezTo>
                        <a:pt x="1910" y="990"/>
                        <a:pt x="1921" y="976"/>
                        <a:pt x="1937" y="970"/>
                      </a:cubicBezTo>
                      <a:cubicBezTo>
                        <a:pt x="1953" y="964"/>
                        <a:pt x="1968" y="968"/>
                        <a:pt x="1980" y="979"/>
                      </a:cubicBezTo>
                      <a:cubicBezTo>
                        <a:pt x="1994" y="992"/>
                        <a:pt x="2002" y="1009"/>
                        <a:pt x="2005" y="1028"/>
                      </a:cubicBezTo>
                      <a:close/>
                      <a:moveTo>
                        <a:pt x="1864" y="1110"/>
                      </a:moveTo>
                      <a:cubicBezTo>
                        <a:pt x="1832" y="1123"/>
                        <a:pt x="1807" y="1108"/>
                        <a:pt x="1791" y="1109"/>
                      </a:cubicBezTo>
                      <a:cubicBezTo>
                        <a:pt x="1772" y="1110"/>
                        <a:pt x="1773" y="1131"/>
                        <a:pt x="1793" y="1135"/>
                      </a:cubicBezTo>
                      <a:cubicBezTo>
                        <a:pt x="1814" y="1139"/>
                        <a:pt x="1843" y="1127"/>
                        <a:pt x="1864" y="1110"/>
                      </a:cubicBezTo>
                      <a:close/>
                      <a:moveTo>
                        <a:pt x="1895" y="1080"/>
                      </a:moveTo>
                      <a:cubicBezTo>
                        <a:pt x="1901" y="1095"/>
                        <a:pt x="1913" y="1106"/>
                        <a:pt x="1927" y="1111"/>
                      </a:cubicBezTo>
                      <a:cubicBezTo>
                        <a:pt x="1939" y="1116"/>
                        <a:pt x="1955" y="1114"/>
                        <a:pt x="1962" y="1104"/>
                      </a:cubicBezTo>
                      <a:cubicBezTo>
                        <a:pt x="1967" y="1107"/>
                        <a:pt x="1966" y="1116"/>
                        <a:pt x="1960" y="1122"/>
                      </a:cubicBezTo>
                      <a:cubicBezTo>
                        <a:pt x="1953" y="1127"/>
                        <a:pt x="1940" y="1128"/>
                        <a:pt x="1931" y="1120"/>
                      </a:cubicBezTo>
                      <a:cubicBezTo>
                        <a:pt x="1924" y="1128"/>
                        <a:pt x="1897" y="1110"/>
                        <a:pt x="1895" y="1080"/>
                      </a:cubicBezTo>
                      <a:close/>
                      <a:moveTo>
                        <a:pt x="1924" y="945"/>
                      </a:moveTo>
                      <a:cubicBezTo>
                        <a:pt x="1913" y="943"/>
                        <a:pt x="1897" y="945"/>
                        <a:pt x="1888" y="950"/>
                      </a:cubicBezTo>
                      <a:cubicBezTo>
                        <a:pt x="1877" y="955"/>
                        <a:pt x="1864" y="969"/>
                        <a:pt x="1866" y="982"/>
                      </a:cubicBezTo>
                      <a:cubicBezTo>
                        <a:pt x="1852" y="984"/>
                        <a:pt x="1843" y="993"/>
                        <a:pt x="1836" y="1002"/>
                      </a:cubicBezTo>
                      <a:cubicBezTo>
                        <a:pt x="1825" y="1015"/>
                        <a:pt x="1811" y="1027"/>
                        <a:pt x="1799" y="1021"/>
                      </a:cubicBezTo>
                      <a:cubicBezTo>
                        <a:pt x="1810" y="1034"/>
                        <a:pt x="1832" y="1032"/>
                        <a:pt x="1846" y="1024"/>
                      </a:cubicBezTo>
                      <a:cubicBezTo>
                        <a:pt x="1864" y="1013"/>
                        <a:pt x="1868" y="999"/>
                        <a:pt x="1879" y="979"/>
                      </a:cubicBezTo>
                      <a:cubicBezTo>
                        <a:pt x="1885" y="967"/>
                        <a:pt x="1907" y="948"/>
                        <a:pt x="1924" y="945"/>
                      </a:cubicBezTo>
                      <a:close/>
                      <a:moveTo>
                        <a:pt x="1896" y="1069"/>
                      </a:moveTo>
                      <a:cubicBezTo>
                        <a:pt x="1898" y="1083"/>
                        <a:pt x="1920" y="1085"/>
                        <a:pt x="1934" y="1081"/>
                      </a:cubicBezTo>
                      <a:cubicBezTo>
                        <a:pt x="1948" y="1077"/>
                        <a:pt x="1965" y="1067"/>
                        <a:pt x="1980" y="1076"/>
                      </a:cubicBezTo>
                      <a:cubicBezTo>
                        <a:pt x="1989" y="1080"/>
                        <a:pt x="1995" y="1089"/>
                        <a:pt x="1994" y="1098"/>
                      </a:cubicBezTo>
                      <a:cubicBezTo>
                        <a:pt x="1993" y="1104"/>
                        <a:pt x="1990" y="1109"/>
                        <a:pt x="1984" y="1109"/>
                      </a:cubicBezTo>
                      <a:cubicBezTo>
                        <a:pt x="1987" y="1106"/>
                        <a:pt x="1988" y="1098"/>
                        <a:pt x="1984" y="1093"/>
                      </a:cubicBezTo>
                      <a:cubicBezTo>
                        <a:pt x="1980" y="1089"/>
                        <a:pt x="1972" y="1088"/>
                        <a:pt x="1966" y="1091"/>
                      </a:cubicBezTo>
                      <a:cubicBezTo>
                        <a:pt x="1953" y="1096"/>
                        <a:pt x="1942" y="1104"/>
                        <a:pt x="1928" y="1104"/>
                      </a:cubicBezTo>
                      <a:cubicBezTo>
                        <a:pt x="1911" y="1104"/>
                        <a:pt x="1894" y="1090"/>
                        <a:pt x="1896" y="1069"/>
                      </a:cubicBezTo>
                      <a:close/>
                      <a:moveTo>
                        <a:pt x="1833" y="1191"/>
                      </a:moveTo>
                      <a:cubicBezTo>
                        <a:pt x="1818" y="1199"/>
                        <a:pt x="1806" y="1221"/>
                        <a:pt x="1808" y="1238"/>
                      </a:cubicBezTo>
                      <a:cubicBezTo>
                        <a:pt x="1809" y="1255"/>
                        <a:pt x="1825" y="1259"/>
                        <a:pt x="1827" y="1240"/>
                      </a:cubicBezTo>
                      <a:cubicBezTo>
                        <a:pt x="1829" y="1225"/>
                        <a:pt x="1823" y="1203"/>
                        <a:pt x="1833" y="1191"/>
                      </a:cubicBezTo>
                      <a:close/>
                      <a:moveTo>
                        <a:pt x="1854" y="1180"/>
                      </a:moveTo>
                      <a:cubicBezTo>
                        <a:pt x="1857" y="1179"/>
                        <a:pt x="1860" y="1176"/>
                        <a:pt x="1860" y="1173"/>
                      </a:cubicBezTo>
                      <a:cubicBezTo>
                        <a:pt x="1861" y="1170"/>
                        <a:pt x="1860" y="1165"/>
                        <a:pt x="1856" y="1162"/>
                      </a:cubicBezTo>
                      <a:cubicBezTo>
                        <a:pt x="1852" y="1158"/>
                        <a:pt x="1846" y="1159"/>
                        <a:pt x="1843" y="1162"/>
                      </a:cubicBezTo>
                      <a:cubicBezTo>
                        <a:pt x="1836" y="1168"/>
                        <a:pt x="1840" y="1173"/>
                        <a:pt x="1840" y="1179"/>
                      </a:cubicBezTo>
                      <a:cubicBezTo>
                        <a:pt x="1840" y="1184"/>
                        <a:pt x="1834" y="1189"/>
                        <a:pt x="1826" y="1190"/>
                      </a:cubicBezTo>
                      <a:cubicBezTo>
                        <a:pt x="1818" y="1191"/>
                        <a:pt x="1809" y="1187"/>
                        <a:pt x="1806" y="1179"/>
                      </a:cubicBezTo>
                      <a:cubicBezTo>
                        <a:pt x="1804" y="1174"/>
                        <a:pt x="1804" y="1168"/>
                        <a:pt x="1810" y="1166"/>
                      </a:cubicBezTo>
                      <a:cubicBezTo>
                        <a:pt x="1808" y="1171"/>
                        <a:pt x="1813" y="1177"/>
                        <a:pt x="1820" y="1173"/>
                      </a:cubicBezTo>
                      <a:cubicBezTo>
                        <a:pt x="1823" y="1172"/>
                        <a:pt x="1828" y="1165"/>
                        <a:pt x="1833" y="1158"/>
                      </a:cubicBezTo>
                      <a:cubicBezTo>
                        <a:pt x="1838" y="1151"/>
                        <a:pt x="1843" y="1146"/>
                        <a:pt x="1850" y="1143"/>
                      </a:cubicBezTo>
                      <a:cubicBezTo>
                        <a:pt x="1864" y="1139"/>
                        <a:pt x="1879" y="1149"/>
                        <a:pt x="1880" y="1163"/>
                      </a:cubicBezTo>
                      <a:cubicBezTo>
                        <a:pt x="1881" y="1171"/>
                        <a:pt x="1878" y="1178"/>
                        <a:pt x="1873" y="1183"/>
                      </a:cubicBezTo>
                      <a:cubicBezTo>
                        <a:pt x="1869" y="1189"/>
                        <a:pt x="1853" y="1202"/>
                        <a:pt x="1852" y="1212"/>
                      </a:cubicBezTo>
                      <a:cubicBezTo>
                        <a:pt x="1852" y="1219"/>
                        <a:pt x="1857" y="1222"/>
                        <a:pt x="1862" y="1221"/>
                      </a:cubicBezTo>
                      <a:cubicBezTo>
                        <a:pt x="1861" y="1227"/>
                        <a:pt x="1852" y="1229"/>
                        <a:pt x="1846" y="1226"/>
                      </a:cubicBezTo>
                      <a:cubicBezTo>
                        <a:pt x="1836" y="1221"/>
                        <a:pt x="1830" y="1205"/>
                        <a:pt x="1839" y="1192"/>
                      </a:cubicBezTo>
                      <a:cubicBezTo>
                        <a:pt x="1842" y="1187"/>
                        <a:pt x="1847" y="1184"/>
                        <a:pt x="1854" y="1180"/>
                      </a:cubicBezTo>
                      <a:close/>
                      <a:moveTo>
                        <a:pt x="1854" y="1178"/>
                      </a:moveTo>
                      <a:cubicBezTo>
                        <a:pt x="1858" y="1175"/>
                        <a:pt x="1860" y="1170"/>
                        <a:pt x="1858" y="1166"/>
                      </a:cubicBezTo>
                      <a:cubicBezTo>
                        <a:pt x="1853" y="1158"/>
                        <a:pt x="1843" y="1162"/>
                        <a:pt x="1841" y="1169"/>
                      </a:cubicBezTo>
                      <a:cubicBezTo>
                        <a:pt x="1841" y="1175"/>
                        <a:pt x="1844" y="1179"/>
                        <a:pt x="1839" y="1185"/>
                      </a:cubicBezTo>
                      <a:cubicBezTo>
                        <a:pt x="1845" y="1180"/>
                        <a:pt x="1849" y="1181"/>
                        <a:pt x="1854" y="1178"/>
                      </a:cubicBezTo>
                      <a:close/>
                      <a:moveTo>
                        <a:pt x="1877" y="1149"/>
                      </a:moveTo>
                      <a:cubicBezTo>
                        <a:pt x="1873" y="1142"/>
                        <a:pt x="1863" y="1139"/>
                        <a:pt x="1857" y="1140"/>
                      </a:cubicBezTo>
                      <a:cubicBezTo>
                        <a:pt x="1854" y="1131"/>
                        <a:pt x="1868" y="1120"/>
                        <a:pt x="1878" y="1128"/>
                      </a:cubicBezTo>
                      <a:cubicBezTo>
                        <a:pt x="1885" y="1134"/>
                        <a:pt x="1885" y="1145"/>
                        <a:pt x="1877" y="1149"/>
                      </a:cubicBezTo>
                      <a:close/>
                      <a:moveTo>
                        <a:pt x="1746" y="918"/>
                      </a:moveTo>
                      <a:cubicBezTo>
                        <a:pt x="1766" y="932"/>
                        <a:pt x="1786" y="917"/>
                        <a:pt x="1795" y="908"/>
                      </a:cubicBezTo>
                      <a:cubicBezTo>
                        <a:pt x="1805" y="898"/>
                        <a:pt x="1814" y="884"/>
                        <a:pt x="1830" y="884"/>
                      </a:cubicBezTo>
                      <a:cubicBezTo>
                        <a:pt x="1838" y="884"/>
                        <a:pt x="1847" y="888"/>
                        <a:pt x="1850" y="896"/>
                      </a:cubicBezTo>
                      <a:cubicBezTo>
                        <a:pt x="1852" y="901"/>
                        <a:pt x="1851" y="906"/>
                        <a:pt x="1847" y="909"/>
                      </a:cubicBezTo>
                      <a:cubicBezTo>
                        <a:pt x="1848" y="905"/>
                        <a:pt x="1846" y="898"/>
                        <a:pt x="1840" y="896"/>
                      </a:cubicBezTo>
                      <a:cubicBezTo>
                        <a:pt x="1835" y="894"/>
                        <a:pt x="1829" y="897"/>
                        <a:pt x="1825" y="902"/>
                      </a:cubicBezTo>
                      <a:cubicBezTo>
                        <a:pt x="1815" y="915"/>
                        <a:pt x="1804" y="926"/>
                        <a:pt x="1791" y="931"/>
                      </a:cubicBezTo>
                      <a:cubicBezTo>
                        <a:pt x="1777" y="936"/>
                        <a:pt x="1756" y="933"/>
                        <a:pt x="1746" y="918"/>
                      </a:cubicBezTo>
                      <a:close/>
                      <a:moveTo>
                        <a:pt x="1938" y="763"/>
                      </a:moveTo>
                      <a:cubicBezTo>
                        <a:pt x="1940" y="761"/>
                        <a:pt x="1942" y="760"/>
                        <a:pt x="1944" y="760"/>
                      </a:cubicBezTo>
                      <a:cubicBezTo>
                        <a:pt x="1947" y="760"/>
                        <a:pt x="1950" y="762"/>
                        <a:pt x="1952" y="766"/>
                      </a:cubicBezTo>
                      <a:cubicBezTo>
                        <a:pt x="1953" y="770"/>
                        <a:pt x="1951" y="774"/>
                        <a:pt x="1948" y="775"/>
                      </a:cubicBezTo>
                      <a:cubicBezTo>
                        <a:pt x="1943" y="779"/>
                        <a:pt x="1940" y="774"/>
                        <a:pt x="1936" y="774"/>
                      </a:cubicBezTo>
                      <a:cubicBezTo>
                        <a:pt x="1932" y="773"/>
                        <a:pt x="1928" y="776"/>
                        <a:pt x="1925" y="781"/>
                      </a:cubicBezTo>
                      <a:cubicBezTo>
                        <a:pt x="1923" y="787"/>
                        <a:pt x="1923" y="793"/>
                        <a:pt x="1928" y="798"/>
                      </a:cubicBezTo>
                      <a:cubicBezTo>
                        <a:pt x="1931" y="800"/>
                        <a:pt x="1936" y="801"/>
                        <a:pt x="1938" y="798"/>
                      </a:cubicBezTo>
                      <a:cubicBezTo>
                        <a:pt x="1934" y="798"/>
                        <a:pt x="1931" y="793"/>
                        <a:pt x="1935" y="789"/>
                      </a:cubicBezTo>
                      <a:cubicBezTo>
                        <a:pt x="1937" y="787"/>
                        <a:pt x="1943" y="785"/>
                        <a:pt x="1949" y="783"/>
                      </a:cubicBezTo>
                      <a:cubicBezTo>
                        <a:pt x="1955" y="781"/>
                        <a:pt x="1960" y="779"/>
                        <a:pt x="1963" y="774"/>
                      </a:cubicBezTo>
                      <a:cubicBezTo>
                        <a:pt x="1970" y="765"/>
                        <a:pt x="1966" y="752"/>
                        <a:pt x="1956" y="748"/>
                      </a:cubicBezTo>
                      <a:cubicBezTo>
                        <a:pt x="1951" y="746"/>
                        <a:pt x="1945" y="747"/>
                        <a:pt x="1940" y="749"/>
                      </a:cubicBezTo>
                      <a:cubicBezTo>
                        <a:pt x="1935" y="751"/>
                        <a:pt x="1923" y="759"/>
                        <a:pt x="1915" y="757"/>
                      </a:cubicBezTo>
                      <a:cubicBezTo>
                        <a:pt x="1910" y="756"/>
                        <a:pt x="1909" y="752"/>
                        <a:pt x="1911" y="749"/>
                      </a:cubicBezTo>
                      <a:cubicBezTo>
                        <a:pt x="1907" y="748"/>
                        <a:pt x="1903" y="753"/>
                        <a:pt x="1904" y="758"/>
                      </a:cubicBezTo>
                      <a:cubicBezTo>
                        <a:pt x="1905" y="767"/>
                        <a:pt x="1915" y="775"/>
                        <a:pt x="1927" y="772"/>
                      </a:cubicBezTo>
                      <a:cubicBezTo>
                        <a:pt x="1931" y="771"/>
                        <a:pt x="1934" y="767"/>
                        <a:pt x="1938" y="763"/>
                      </a:cubicBezTo>
                      <a:close/>
                      <a:moveTo>
                        <a:pt x="2093" y="789"/>
                      </a:moveTo>
                      <a:cubicBezTo>
                        <a:pt x="2078" y="797"/>
                        <a:pt x="2078" y="812"/>
                        <a:pt x="2075" y="817"/>
                      </a:cubicBezTo>
                      <a:cubicBezTo>
                        <a:pt x="2071" y="823"/>
                        <a:pt x="2064" y="819"/>
                        <a:pt x="2066" y="812"/>
                      </a:cubicBezTo>
                      <a:cubicBezTo>
                        <a:pt x="2069" y="804"/>
                        <a:pt x="2079" y="792"/>
                        <a:pt x="2093" y="789"/>
                      </a:cubicBezTo>
                      <a:close/>
                      <a:moveTo>
                        <a:pt x="2048" y="837"/>
                      </a:moveTo>
                      <a:cubicBezTo>
                        <a:pt x="2048" y="836"/>
                        <a:pt x="2048" y="834"/>
                        <a:pt x="2048" y="833"/>
                      </a:cubicBezTo>
                      <a:cubicBezTo>
                        <a:pt x="2049" y="832"/>
                        <a:pt x="2051" y="830"/>
                        <a:pt x="2053" y="831"/>
                      </a:cubicBezTo>
                      <a:cubicBezTo>
                        <a:pt x="2056" y="831"/>
                        <a:pt x="2057" y="833"/>
                        <a:pt x="2057" y="835"/>
                      </a:cubicBezTo>
                      <a:cubicBezTo>
                        <a:pt x="2057" y="839"/>
                        <a:pt x="2054" y="839"/>
                        <a:pt x="2053" y="841"/>
                      </a:cubicBezTo>
                      <a:cubicBezTo>
                        <a:pt x="2051" y="843"/>
                        <a:pt x="2052" y="846"/>
                        <a:pt x="2054" y="849"/>
                      </a:cubicBezTo>
                      <a:cubicBezTo>
                        <a:pt x="2056" y="852"/>
                        <a:pt x="2060" y="853"/>
                        <a:pt x="2063" y="852"/>
                      </a:cubicBezTo>
                      <a:cubicBezTo>
                        <a:pt x="2065" y="851"/>
                        <a:pt x="2067" y="849"/>
                        <a:pt x="2066" y="847"/>
                      </a:cubicBezTo>
                      <a:cubicBezTo>
                        <a:pt x="2065" y="849"/>
                        <a:pt x="2061" y="849"/>
                        <a:pt x="2061" y="846"/>
                      </a:cubicBezTo>
                      <a:cubicBezTo>
                        <a:pt x="2060" y="844"/>
                        <a:pt x="2061" y="841"/>
                        <a:pt x="2062" y="837"/>
                      </a:cubicBezTo>
                      <a:cubicBezTo>
                        <a:pt x="2062" y="833"/>
                        <a:pt x="2062" y="830"/>
                        <a:pt x="2061" y="827"/>
                      </a:cubicBezTo>
                      <a:cubicBezTo>
                        <a:pt x="2058" y="821"/>
                        <a:pt x="2050" y="820"/>
                        <a:pt x="2046" y="824"/>
                      </a:cubicBezTo>
                      <a:cubicBezTo>
                        <a:pt x="2043" y="826"/>
                        <a:pt x="2042" y="829"/>
                        <a:pt x="2041" y="832"/>
                      </a:cubicBezTo>
                      <a:cubicBezTo>
                        <a:pt x="2041" y="835"/>
                        <a:pt x="2042" y="844"/>
                        <a:pt x="2039" y="847"/>
                      </a:cubicBezTo>
                      <a:cubicBezTo>
                        <a:pt x="2037" y="849"/>
                        <a:pt x="2034" y="849"/>
                        <a:pt x="2033" y="847"/>
                      </a:cubicBezTo>
                      <a:cubicBezTo>
                        <a:pt x="2031" y="849"/>
                        <a:pt x="2033" y="852"/>
                        <a:pt x="2036" y="853"/>
                      </a:cubicBezTo>
                      <a:cubicBezTo>
                        <a:pt x="2041" y="855"/>
                        <a:pt x="2048" y="852"/>
                        <a:pt x="2049" y="845"/>
                      </a:cubicBezTo>
                      <a:cubicBezTo>
                        <a:pt x="2050" y="843"/>
                        <a:pt x="2049" y="840"/>
                        <a:pt x="2048" y="837"/>
                      </a:cubicBezTo>
                      <a:close/>
                      <a:moveTo>
                        <a:pt x="2049" y="836"/>
                      </a:moveTo>
                      <a:cubicBezTo>
                        <a:pt x="2048" y="834"/>
                        <a:pt x="2049" y="832"/>
                        <a:pt x="2052" y="832"/>
                      </a:cubicBezTo>
                      <a:cubicBezTo>
                        <a:pt x="2055" y="831"/>
                        <a:pt x="2057" y="835"/>
                        <a:pt x="2055" y="838"/>
                      </a:cubicBezTo>
                      <a:cubicBezTo>
                        <a:pt x="2054" y="840"/>
                        <a:pt x="2052" y="840"/>
                        <a:pt x="2051" y="843"/>
                      </a:cubicBezTo>
                      <a:cubicBezTo>
                        <a:pt x="2051" y="840"/>
                        <a:pt x="2049" y="839"/>
                        <a:pt x="2049" y="836"/>
                      </a:cubicBezTo>
                      <a:close/>
                      <a:moveTo>
                        <a:pt x="2051" y="820"/>
                      </a:moveTo>
                      <a:cubicBezTo>
                        <a:pt x="2055" y="819"/>
                        <a:pt x="2059" y="822"/>
                        <a:pt x="2060" y="824"/>
                      </a:cubicBezTo>
                      <a:cubicBezTo>
                        <a:pt x="2064" y="822"/>
                        <a:pt x="2063" y="814"/>
                        <a:pt x="2057" y="814"/>
                      </a:cubicBezTo>
                      <a:cubicBezTo>
                        <a:pt x="2054" y="813"/>
                        <a:pt x="2050" y="817"/>
                        <a:pt x="2051" y="820"/>
                      </a:cubicBezTo>
                      <a:close/>
                      <a:moveTo>
                        <a:pt x="2058" y="813"/>
                      </a:moveTo>
                      <a:cubicBezTo>
                        <a:pt x="2059" y="813"/>
                        <a:pt x="2060" y="813"/>
                        <a:pt x="2060" y="813"/>
                      </a:cubicBezTo>
                      <a:cubicBezTo>
                        <a:pt x="2062" y="806"/>
                        <a:pt x="2068" y="799"/>
                        <a:pt x="2074" y="794"/>
                      </a:cubicBezTo>
                      <a:cubicBezTo>
                        <a:pt x="2086" y="785"/>
                        <a:pt x="2100" y="788"/>
                        <a:pt x="2119" y="778"/>
                      </a:cubicBezTo>
                      <a:cubicBezTo>
                        <a:pt x="2128" y="773"/>
                        <a:pt x="2135" y="767"/>
                        <a:pt x="2138" y="762"/>
                      </a:cubicBezTo>
                      <a:cubicBezTo>
                        <a:pt x="2148" y="749"/>
                        <a:pt x="2152" y="732"/>
                        <a:pt x="2166" y="721"/>
                      </a:cubicBezTo>
                      <a:cubicBezTo>
                        <a:pt x="2161" y="727"/>
                        <a:pt x="2163" y="736"/>
                        <a:pt x="2173" y="736"/>
                      </a:cubicBezTo>
                      <a:cubicBezTo>
                        <a:pt x="2180" y="736"/>
                        <a:pt x="2190" y="726"/>
                        <a:pt x="2202" y="739"/>
                      </a:cubicBezTo>
                      <a:cubicBezTo>
                        <a:pt x="2200" y="730"/>
                        <a:pt x="2195" y="722"/>
                        <a:pt x="2188" y="718"/>
                      </a:cubicBezTo>
                      <a:cubicBezTo>
                        <a:pt x="2183" y="715"/>
                        <a:pt x="2178" y="715"/>
                        <a:pt x="2173" y="716"/>
                      </a:cubicBezTo>
                      <a:cubicBezTo>
                        <a:pt x="2149" y="722"/>
                        <a:pt x="2146" y="757"/>
                        <a:pt x="2129" y="767"/>
                      </a:cubicBezTo>
                      <a:cubicBezTo>
                        <a:pt x="2130" y="767"/>
                        <a:pt x="2131" y="766"/>
                        <a:pt x="2131" y="766"/>
                      </a:cubicBezTo>
                      <a:cubicBezTo>
                        <a:pt x="2147" y="753"/>
                        <a:pt x="2145" y="729"/>
                        <a:pt x="2131" y="716"/>
                      </a:cubicBezTo>
                      <a:cubicBezTo>
                        <a:pt x="2124" y="710"/>
                        <a:pt x="2114" y="707"/>
                        <a:pt x="2103" y="709"/>
                      </a:cubicBezTo>
                      <a:cubicBezTo>
                        <a:pt x="2092" y="711"/>
                        <a:pt x="2082" y="718"/>
                        <a:pt x="2078" y="729"/>
                      </a:cubicBezTo>
                      <a:cubicBezTo>
                        <a:pt x="2074" y="741"/>
                        <a:pt x="2076" y="753"/>
                        <a:pt x="2087" y="760"/>
                      </a:cubicBezTo>
                      <a:cubicBezTo>
                        <a:pt x="2093" y="764"/>
                        <a:pt x="2101" y="764"/>
                        <a:pt x="2108" y="760"/>
                      </a:cubicBezTo>
                      <a:cubicBezTo>
                        <a:pt x="2116" y="754"/>
                        <a:pt x="2117" y="744"/>
                        <a:pt x="2113" y="737"/>
                      </a:cubicBezTo>
                      <a:cubicBezTo>
                        <a:pt x="2109" y="730"/>
                        <a:pt x="2099" y="727"/>
                        <a:pt x="2091" y="733"/>
                      </a:cubicBezTo>
                      <a:cubicBezTo>
                        <a:pt x="2101" y="727"/>
                        <a:pt x="2109" y="731"/>
                        <a:pt x="2112" y="739"/>
                      </a:cubicBezTo>
                      <a:cubicBezTo>
                        <a:pt x="2115" y="745"/>
                        <a:pt x="2113" y="753"/>
                        <a:pt x="2106" y="757"/>
                      </a:cubicBezTo>
                      <a:cubicBezTo>
                        <a:pt x="2101" y="761"/>
                        <a:pt x="2094" y="761"/>
                        <a:pt x="2089" y="757"/>
                      </a:cubicBezTo>
                      <a:cubicBezTo>
                        <a:pt x="2080" y="751"/>
                        <a:pt x="2078" y="741"/>
                        <a:pt x="2082" y="731"/>
                      </a:cubicBezTo>
                      <a:cubicBezTo>
                        <a:pt x="2085" y="721"/>
                        <a:pt x="2094" y="714"/>
                        <a:pt x="2104" y="712"/>
                      </a:cubicBezTo>
                      <a:cubicBezTo>
                        <a:pt x="2115" y="710"/>
                        <a:pt x="2124" y="714"/>
                        <a:pt x="2130" y="720"/>
                      </a:cubicBezTo>
                      <a:cubicBezTo>
                        <a:pt x="2142" y="732"/>
                        <a:pt x="2143" y="753"/>
                        <a:pt x="2130" y="764"/>
                      </a:cubicBezTo>
                      <a:cubicBezTo>
                        <a:pt x="2120" y="774"/>
                        <a:pt x="2108" y="775"/>
                        <a:pt x="2095" y="771"/>
                      </a:cubicBezTo>
                      <a:cubicBezTo>
                        <a:pt x="2074" y="763"/>
                        <a:pt x="2058" y="743"/>
                        <a:pt x="2056" y="726"/>
                      </a:cubicBezTo>
                      <a:cubicBezTo>
                        <a:pt x="2056" y="716"/>
                        <a:pt x="2061" y="706"/>
                        <a:pt x="2072" y="707"/>
                      </a:cubicBezTo>
                      <a:cubicBezTo>
                        <a:pt x="2078" y="708"/>
                        <a:pt x="2081" y="712"/>
                        <a:pt x="2081" y="719"/>
                      </a:cubicBezTo>
                      <a:cubicBezTo>
                        <a:pt x="2089" y="713"/>
                        <a:pt x="2082" y="698"/>
                        <a:pt x="2069" y="694"/>
                      </a:cubicBezTo>
                      <a:cubicBezTo>
                        <a:pt x="2057" y="691"/>
                        <a:pt x="2047" y="696"/>
                        <a:pt x="2042" y="704"/>
                      </a:cubicBezTo>
                      <a:cubicBezTo>
                        <a:pt x="2034" y="715"/>
                        <a:pt x="2034" y="732"/>
                        <a:pt x="2045" y="746"/>
                      </a:cubicBezTo>
                      <a:cubicBezTo>
                        <a:pt x="2055" y="760"/>
                        <a:pt x="2072" y="770"/>
                        <a:pt x="2090" y="773"/>
                      </a:cubicBezTo>
                      <a:cubicBezTo>
                        <a:pt x="2087" y="773"/>
                        <a:pt x="2085" y="772"/>
                        <a:pt x="2083" y="772"/>
                      </a:cubicBezTo>
                      <a:cubicBezTo>
                        <a:pt x="2053" y="765"/>
                        <a:pt x="2031" y="746"/>
                        <a:pt x="2024" y="716"/>
                      </a:cubicBezTo>
                      <a:cubicBezTo>
                        <a:pt x="2018" y="694"/>
                        <a:pt x="2024" y="674"/>
                        <a:pt x="2041" y="659"/>
                      </a:cubicBezTo>
                      <a:cubicBezTo>
                        <a:pt x="2052" y="650"/>
                        <a:pt x="2064" y="645"/>
                        <a:pt x="2077" y="643"/>
                      </a:cubicBezTo>
                      <a:cubicBezTo>
                        <a:pt x="2091" y="641"/>
                        <a:pt x="2105" y="642"/>
                        <a:pt x="2118" y="647"/>
                      </a:cubicBezTo>
                      <a:cubicBezTo>
                        <a:pt x="2124" y="649"/>
                        <a:pt x="2129" y="652"/>
                        <a:pt x="2134" y="657"/>
                      </a:cubicBezTo>
                      <a:cubicBezTo>
                        <a:pt x="2143" y="665"/>
                        <a:pt x="2149" y="676"/>
                        <a:pt x="2149" y="689"/>
                      </a:cubicBezTo>
                      <a:cubicBezTo>
                        <a:pt x="2149" y="699"/>
                        <a:pt x="2145" y="707"/>
                        <a:pt x="2137" y="712"/>
                      </a:cubicBezTo>
                      <a:cubicBezTo>
                        <a:pt x="2149" y="718"/>
                        <a:pt x="2170" y="700"/>
                        <a:pt x="2157" y="681"/>
                      </a:cubicBezTo>
                      <a:cubicBezTo>
                        <a:pt x="2164" y="669"/>
                        <a:pt x="2145" y="655"/>
                        <a:pt x="2131" y="649"/>
                      </a:cubicBezTo>
                      <a:cubicBezTo>
                        <a:pt x="2149" y="655"/>
                        <a:pt x="2170" y="674"/>
                        <a:pt x="2180" y="683"/>
                      </a:cubicBezTo>
                      <a:cubicBezTo>
                        <a:pt x="2180" y="683"/>
                        <a:pt x="2181" y="682"/>
                        <a:pt x="2182" y="682"/>
                      </a:cubicBezTo>
                      <a:cubicBezTo>
                        <a:pt x="2178" y="678"/>
                        <a:pt x="2173" y="673"/>
                        <a:pt x="2167" y="667"/>
                      </a:cubicBezTo>
                      <a:cubicBezTo>
                        <a:pt x="2177" y="670"/>
                        <a:pt x="2189" y="669"/>
                        <a:pt x="2197" y="661"/>
                      </a:cubicBezTo>
                      <a:cubicBezTo>
                        <a:pt x="2212" y="647"/>
                        <a:pt x="2214" y="622"/>
                        <a:pt x="2235" y="608"/>
                      </a:cubicBezTo>
                      <a:cubicBezTo>
                        <a:pt x="2213" y="612"/>
                        <a:pt x="2201" y="634"/>
                        <a:pt x="2191" y="644"/>
                      </a:cubicBezTo>
                      <a:cubicBezTo>
                        <a:pt x="2172" y="664"/>
                        <a:pt x="2160" y="659"/>
                        <a:pt x="2141" y="650"/>
                      </a:cubicBezTo>
                      <a:cubicBezTo>
                        <a:pt x="2145" y="651"/>
                        <a:pt x="2148" y="651"/>
                        <a:pt x="2152" y="651"/>
                      </a:cubicBezTo>
                      <a:cubicBezTo>
                        <a:pt x="2173" y="650"/>
                        <a:pt x="2193" y="637"/>
                        <a:pt x="2201" y="618"/>
                      </a:cubicBezTo>
                      <a:cubicBezTo>
                        <a:pt x="2207" y="602"/>
                        <a:pt x="2204" y="586"/>
                        <a:pt x="2194" y="573"/>
                      </a:cubicBezTo>
                      <a:cubicBezTo>
                        <a:pt x="2179" y="556"/>
                        <a:pt x="2158" y="551"/>
                        <a:pt x="2137" y="559"/>
                      </a:cubicBezTo>
                      <a:cubicBezTo>
                        <a:pt x="2129" y="563"/>
                        <a:pt x="2122" y="570"/>
                        <a:pt x="2118" y="578"/>
                      </a:cubicBezTo>
                      <a:cubicBezTo>
                        <a:pt x="2111" y="593"/>
                        <a:pt x="2116" y="606"/>
                        <a:pt x="2129" y="616"/>
                      </a:cubicBezTo>
                      <a:cubicBezTo>
                        <a:pt x="2122" y="601"/>
                        <a:pt x="2134" y="595"/>
                        <a:pt x="2137" y="589"/>
                      </a:cubicBezTo>
                      <a:cubicBezTo>
                        <a:pt x="2143" y="575"/>
                        <a:pt x="2124" y="570"/>
                        <a:pt x="2117" y="584"/>
                      </a:cubicBezTo>
                      <a:cubicBezTo>
                        <a:pt x="2117" y="585"/>
                        <a:pt x="2116" y="587"/>
                        <a:pt x="2116" y="588"/>
                      </a:cubicBezTo>
                      <a:cubicBezTo>
                        <a:pt x="2117" y="576"/>
                        <a:pt x="2126" y="566"/>
                        <a:pt x="2138" y="561"/>
                      </a:cubicBezTo>
                      <a:cubicBezTo>
                        <a:pt x="2157" y="553"/>
                        <a:pt x="2178" y="559"/>
                        <a:pt x="2191" y="574"/>
                      </a:cubicBezTo>
                      <a:cubicBezTo>
                        <a:pt x="2201" y="586"/>
                        <a:pt x="2203" y="602"/>
                        <a:pt x="2197" y="616"/>
                      </a:cubicBezTo>
                      <a:cubicBezTo>
                        <a:pt x="2190" y="633"/>
                        <a:pt x="2172" y="645"/>
                        <a:pt x="2153" y="645"/>
                      </a:cubicBezTo>
                      <a:cubicBezTo>
                        <a:pt x="2145" y="646"/>
                        <a:pt x="2138" y="645"/>
                        <a:pt x="2131" y="643"/>
                      </a:cubicBezTo>
                      <a:cubicBezTo>
                        <a:pt x="2136" y="644"/>
                        <a:pt x="2140" y="644"/>
                        <a:pt x="2145" y="643"/>
                      </a:cubicBezTo>
                      <a:cubicBezTo>
                        <a:pt x="2157" y="640"/>
                        <a:pt x="2169" y="629"/>
                        <a:pt x="2167" y="616"/>
                      </a:cubicBezTo>
                      <a:cubicBezTo>
                        <a:pt x="2166" y="610"/>
                        <a:pt x="2161" y="606"/>
                        <a:pt x="2155" y="604"/>
                      </a:cubicBezTo>
                      <a:cubicBezTo>
                        <a:pt x="2151" y="603"/>
                        <a:pt x="2147" y="604"/>
                        <a:pt x="2143" y="607"/>
                      </a:cubicBezTo>
                      <a:cubicBezTo>
                        <a:pt x="2139" y="609"/>
                        <a:pt x="2137" y="614"/>
                        <a:pt x="2138" y="619"/>
                      </a:cubicBezTo>
                      <a:cubicBezTo>
                        <a:pt x="2138" y="625"/>
                        <a:pt x="2142" y="630"/>
                        <a:pt x="2149" y="630"/>
                      </a:cubicBezTo>
                      <a:cubicBezTo>
                        <a:pt x="2152" y="630"/>
                        <a:pt x="2156" y="628"/>
                        <a:pt x="2156" y="624"/>
                      </a:cubicBezTo>
                      <a:cubicBezTo>
                        <a:pt x="2157" y="622"/>
                        <a:pt x="2156" y="619"/>
                        <a:pt x="2154" y="619"/>
                      </a:cubicBezTo>
                      <a:cubicBezTo>
                        <a:pt x="2155" y="620"/>
                        <a:pt x="2154" y="622"/>
                        <a:pt x="2154" y="624"/>
                      </a:cubicBezTo>
                      <a:cubicBezTo>
                        <a:pt x="2152" y="626"/>
                        <a:pt x="2148" y="626"/>
                        <a:pt x="2146" y="624"/>
                      </a:cubicBezTo>
                      <a:cubicBezTo>
                        <a:pt x="2145" y="622"/>
                        <a:pt x="2145" y="620"/>
                        <a:pt x="2145" y="617"/>
                      </a:cubicBezTo>
                      <a:cubicBezTo>
                        <a:pt x="2146" y="614"/>
                        <a:pt x="2149" y="612"/>
                        <a:pt x="2153" y="612"/>
                      </a:cubicBezTo>
                      <a:cubicBezTo>
                        <a:pt x="2157" y="613"/>
                        <a:pt x="2160" y="616"/>
                        <a:pt x="2160" y="620"/>
                      </a:cubicBezTo>
                      <a:cubicBezTo>
                        <a:pt x="2162" y="630"/>
                        <a:pt x="2150" y="640"/>
                        <a:pt x="2140" y="641"/>
                      </a:cubicBezTo>
                      <a:cubicBezTo>
                        <a:pt x="2129" y="643"/>
                        <a:pt x="2116" y="639"/>
                        <a:pt x="2105" y="637"/>
                      </a:cubicBezTo>
                      <a:cubicBezTo>
                        <a:pt x="2092" y="636"/>
                        <a:pt x="2079" y="636"/>
                        <a:pt x="2063" y="643"/>
                      </a:cubicBezTo>
                      <a:cubicBezTo>
                        <a:pt x="2066" y="641"/>
                        <a:pt x="2069" y="639"/>
                        <a:pt x="2072" y="637"/>
                      </a:cubicBezTo>
                      <a:cubicBezTo>
                        <a:pt x="2088" y="622"/>
                        <a:pt x="2095" y="602"/>
                        <a:pt x="2088" y="581"/>
                      </a:cubicBezTo>
                      <a:cubicBezTo>
                        <a:pt x="2080" y="561"/>
                        <a:pt x="2063" y="547"/>
                        <a:pt x="2042" y="546"/>
                      </a:cubicBezTo>
                      <a:cubicBezTo>
                        <a:pt x="2022" y="544"/>
                        <a:pt x="2002" y="553"/>
                        <a:pt x="1992" y="571"/>
                      </a:cubicBezTo>
                      <a:cubicBezTo>
                        <a:pt x="1984" y="587"/>
                        <a:pt x="1986" y="605"/>
                        <a:pt x="1997" y="616"/>
                      </a:cubicBezTo>
                      <a:cubicBezTo>
                        <a:pt x="2004" y="624"/>
                        <a:pt x="2013" y="628"/>
                        <a:pt x="2023" y="627"/>
                      </a:cubicBezTo>
                      <a:cubicBezTo>
                        <a:pt x="2028" y="627"/>
                        <a:pt x="2034" y="625"/>
                        <a:pt x="2038" y="622"/>
                      </a:cubicBezTo>
                      <a:cubicBezTo>
                        <a:pt x="2047" y="616"/>
                        <a:pt x="2049" y="605"/>
                        <a:pt x="2045" y="596"/>
                      </a:cubicBezTo>
                      <a:cubicBezTo>
                        <a:pt x="2040" y="586"/>
                        <a:pt x="2028" y="582"/>
                        <a:pt x="2018" y="587"/>
                      </a:cubicBezTo>
                      <a:cubicBezTo>
                        <a:pt x="2008" y="592"/>
                        <a:pt x="2004" y="604"/>
                        <a:pt x="2009" y="614"/>
                      </a:cubicBezTo>
                      <a:cubicBezTo>
                        <a:pt x="2013" y="623"/>
                        <a:pt x="2023" y="627"/>
                        <a:pt x="2032" y="625"/>
                      </a:cubicBezTo>
                      <a:cubicBezTo>
                        <a:pt x="2019" y="629"/>
                        <a:pt x="2006" y="625"/>
                        <a:pt x="1997" y="615"/>
                      </a:cubicBezTo>
                      <a:cubicBezTo>
                        <a:pt x="1988" y="604"/>
                        <a:pt x="1986" y="587"/>
                        <a:pt x="1994" y="572"/>
                      </a:cubicBezTo>
                      <a:cubicBezTo>
                        <a:pt x="2004" y="556"/>
                        <a:pt x="2023" y="548"/>
                        <a:pt x="2041" y="549"/>
                      </a:cubicBezTo>
                      <a:cubicBezTo>
                        <a:pt x="2061" y="551"/>
                        <a:pt x="2076" y="564"/>
                        <a:pt x="2083" y="582"/>
                      </a:cubicBezTo>
                      <a:cubicBezTo>
                        <a:pt x="2089" y="601"/>
                        <a:pt x="2084" y="619"/>
                        <a:pt x="2069" y="632"/>
                      </a:cubicBezTo>
                      <a:cubicBezTo>
                        <a:pt x="2058" y="641"/>
                        <a:pt x="2045" y="646"/>
                        <a:pt x="2034" y="658"/>
                      </a:cubicBezTo>
                      <a:cubicBezTo>
                        <a:pt x="2019" y="674"/>
                        <a:pt x="2014" y="694"/>
                        <a:pt x="2019" y="717"/>
                      </a:cubicBezTo>
                      <a:cubicBezTo>
                        <a:pt x="2026" y="749"/>
                        <a:pt x="2050" y="772"/>
                        <a:pt x="2082" y="778"/>
                      </a:cubicBezTo>
                      <a:cubicBezTo>
                        <a:pt x="2096" y="780"/>
                        <a:pt x="2109" y="780"/>
                        <a:pt x="2121" y="775"/>
                      </a:cubicBezTo>
                      <a:cubicBezTo>
                        <a:pt x="2110" y="781"/>
                        <a:pt x="2097" y="784"/>
                        <a:pt x="2083" y="784"/>
                      </a:cubicBezTo>
                      <a:cubicBezTo>
                        <a:pt x="2065" y="783"/>
                        <a:pt x="2045" y="776"/>
                        <a:pt x="2029" y="767"/>
                      </a:cubicBezTo>
                      <a:cubicBezTo>
                        <a:pt x="2023" y="763"/>
                        <a:pt x="2017" y="761"/>
                        <a:pt x="2010" y="759"/>
                      </a:cubicBezTo>
                      <a:cubicBezTo>
                        <a:pt x="2008" y="758"/>
                        <a:pt x="2006" y="758"/>
                        <a:pt x="2004" y="757"/>
                      </a:cubicBezTo>
                      <a:cubicBezTo>
                        <a:pt x="2001" y="757"/>
                        <a:pt x="1998" y="756"/>
                        <a:pt x="1994" y="756"/>
                      </a:cubicBezTo>
                      <a:cubicBezTo>
                        <a:pt x="1993" y="756"/>
                        <a:pt x="1982" y="757"/>
                        <a:pt x="1983" y="759"/>
                      </a:cubicBezTo>
                      <a:cubicBezTo>
                        <a:pt x="1983" y="760"/>
                        <a:pt x="1989" y="759"/>
                        <a:pt x="1990" y="759"/>
                      </a:cubicBezTo>
                      <a:cubicBezTo>
                        <a:pt x="1995" y="760"/>
                        <a:pt x="1999" y="760"/>
                        <a:pt x="2004" y="761"/>
                      </a:cubicBezTo>
                      <a:cubicBezTo>
                        <a:pt x="2005" y="761"/>
                        <a:pt x="2007" y="762"/>
                        <a:pt x="2009" y="762"/>
                      </a:cubicBezTo>
                      <a:cubicBezTo>
                        <a:pt x="2016" y="764"/>
                        <a:pt x="2022" y="766"/>
                        <a:pt x="2028" y="769"/>
                      </a:cubicBezTo>
                      <a:cubicBezTo>
                        <a:pt x="2028" y="770"/>
                        <a:pt x="2029" y="770"/>
                        <a:pt x="2030" y="771"/>
                      </a:cubicBezTo>
                      <a:cubicBezTo>
                        <a:pt x="2028" y="770"/>
                        <a:pt x="2026" y="770"/>
                        <a:pt x="2024" y="769"/>
                      </a:cubicBezTo>
                      <a:cubicBezTo>
                        <a:pt x="2017" y="768"/>
                        <a:pt x="2012" y="768"/>
                        <a:pt x="2006" y="769"/>
                      </a:cubicBezTo>
                      <a:cubicBezTo>
                        <a:pt x="1989" y="772"/>
                        <a:pt x="1983" y="787"/>
                        <a:pt x="1986" y="802"/>
                      </a:cubicBezTo>
                      <a:cubicBezTo>
                        <a:pt x="1987" y="814"/>
                        <a:pt x="1995" y="826"/>
                        <a:pt x="2006" y="831"/>
                      </a:cubicBezTo>
                      <a:cubicBezTo>
                        <a:pt x="2017" y="835"/>
                        <a:pt x="2027" y="832"/>
                        <a:pt x="2034" y="823"/>
                      </a:cubicBezTo>
                      <a:cubicBezTo>
                        <a:pt x="2038" y="817"/>
                        <a:pt x="2041" y="807"/>
                        <a:pt x="2035" y="800"/>
                      </a:cubicBezTo>
                      <a:cubicBezTo>
                        <a:pt x="2032" y="796"/>
                        <a:pt x="2028" y="794"/>
                        <a:pt x="2023" y="794"/>
                      </a:cubicBezTo>
                      <a:cubicBezTo>
                        <a:pt x="2020" y="794"/>
                        <a:pt x="2017" y="795"/>
                        <a:pt x="2015" y="798"/>
                      </a:cubicBezTo>
                      <a:cubicBezTo>
                        <a:pt x="2013" y="801"/>
                        <a:pt x="2013" y="804"/>
                        <a:pt x="2014" y="807"/>
                      </a:cubicBezTo>
                      <a:cubicBezTo>
                        <a:pt x="2015" y="811"/>
                        <a:pt x="2018" y="814"/>
                        <a:pt x="2022" y="814"/>
                      </a:cubicBezTo>
                      <a:cubicBezTo>
                        <a:pt x="2025" y="815"/>
                        <a:pt x="2029" y="813"/>
                        <a:pt x="2030" y="809"/>
                      </a:cubicBezTo>
                      <a:cubicBezTo>
                        <a:pt x="2032" y="804"/>
                        <a:pt x="2030" y="800"/>
                        <a:pt x="2025" y="798"/>
                      </a:cubicBezTo>
                      <a:cubicBezTo>
                        <a:pt x="2021" y="797"/>
                        <a:pt x="2016" y="799"/>
                        <a:pt x="2015" y="803"/>
                      </a:cubicBezTo>
                      <a:cubicBezTo>
                        <a:pt x="2014" y="805"/>
                        <a:pt x="2014" y="807"/>
                        <a:pt x="2014" y="808"/>
                      </a:cubicBezTo>
                      <a:cubicBezTo>
                        <a:pt x="2014" y="807"/>
                        <a:pt x="2014" y="807"/>
                        <a:pt x="2014" y="807"/>
                      </a:cubicBezTo>
                      <a:cubicBezTo>
                        <a:pt x="2013" y="804"/>
                        <a:pt x="2014" y="801"/>
                        <a:pt x="2016" y="798"/>
                      </a:cubicBezTo>
                      <a:cubicBezTo>
                        <a:pt x="2018" y="796"/>
                        <a:pt x="2020" y="795"/>
                        <a:pt x="2023" y="794"/>
                      </a:cubicBezTo>
                      <a:cubicBezTo>
                        <a:pt x="2028" y="794"/>
                        <a:pt x="2032" y="796"/>
                        <a:pt x="2035" y="800"/>
                      </a:cubicBezTo>
                      <a:cubicBezTo>
                        <a:pt x="2039" y="806"/>
                        <a:pt x="2037" y="817"/>
                        <a:pt x="2032" y="822"/>
                      </a:cubicBezTo>
                      <a:cubicBezTo>
                        <a:pt x="2026" y="830"/>
                        <a:pt x="2017" y="833"/>
                        <a:pt x="2007" y="829"/>
                      </a:cubicBezTo>
                      <a:cubicBezTo>
                        <a:pt x="1996" y="824"/>
                        <a:pt x="1989" y="812"/>
                        <a:pt x="1988" y="800"/>
                      </a:cubicBezTo>
                      <a:cubicBezTo>
                        <a:pt x="1987" y="787"/>
                        <a:pt x="1992" y="775"/>
                        <a:pt x="2007" y="772"/>
                      </a:cubicBezTo>
                      <a:cubicBezTo>
                        <a:pt x="2012" y="771"/>
                        <a:pt x="2017" y="771"/>
                        <a:pt x="2023" y="773"/>
                      </a:cubicBezTo>
                      <a:cubicBezTo>
                        <a:pt x="2026" y="773"/>
                        <a:pt x="2030" y="774"/>
                        <a:pt x="2033" y="776"/>
                      </a:cubicBezTo>
                      <a:cubicBezTo>
                        <a:pt x="2041" y="779"/>
                        <a:pt x="2051" y="783"/>
                        <a:pt x="2061" y="785"/>
                      </a:cubicBezTo>
                      <a:cubicBezTo>
                        <a:pt x="2067" y="787"/>
                        <a:pt x="2073" y="788"/>
                        <a:pt x="2079" y="788"/>
                      </a:cubicBezTo>
                      <a:cubicBezTo>
                        <a:pt x="2076" y="789"/>
                        <a:pt x="2074" y="791"/>
                        <a:pt x="2071" y="793"/>
                      </a:cubicBezTo>
                      <a:cubicBezTo>
                        <a:pt x="2065" y="799"/>
                        <a:pt x="2060" y="806"/>
                        <a:pt x="2058" y="813"/>
                      </a:cubicBezTo>
                      <a:close/>
                      <a:moveTo>
                        <a:pt x="1940" y="764"/>
                      </a:moveTo>
                      <a:cubicBezTo>
                        <a:pt x="1943" y="761"/>
                        <a:pt x="1947" y="761"/>
                        <a:pt x="1949" y="764"/>
                      </a:cubicBezTo>
                      <a:cubicBezTo>
                        <a:pt x="1953" y="769"/>
                        <a:pt x="1948" y="775"/>
                        <a:pt x="1943" y="775"/>
                      </a:cubicBezTo>
                      <a:cubicBezTo>
                        <a:pt x="1939" y="774"/>
                        <a:pt x="1937" y="771"/>
                        <a:pt x="1931" y="773"/>
                      </a:cubicBezTo>
                      <a:cubicBezTo>
                        <a:pt x="1937" y="769"/>
                        <a:pt x="1936" y="767"/>
                        <a:pt x="1940" y="764"/>
                      </a:cubicBezTo>
                      <a:close/>
                      <a:moveTo>
                        <a:pt x="2025" y="762"/>
                      </a:moveTo>
                      <a:cubicBezTo>
                        <a:pt x="2013" y="756"/>
                        <a:pt x="2008" y="740"/>
                        <a:pt x="2010" y="731"/>
                      </a:cubicBezTo>
                      <a:cubicBezTo>
                        <a:pt x="2012" y="722"/>
                        <a:pt x="2015" y="715"/>
                        <a:pt x="2012" y="708"/>
                      </a:cubicBezTo>
                      <a:cubicBezTo>
                        <a:pt x="2010" y="702"/>
                        <a:pt x="2002" y="696"/>
                        <a:pt x="1997" y="699"/>
                      </a:cubicBezTo>
                      <a:cubicBezTo>
                        <a:pt x="2002" y="699"/>
                        <a:pt x="2004" y="705"/>
                        <a:pt x="2004" y="711"/>
                      </a:cubicBezTo>
                      <a:cubicBezTo>
                        <a:pt x="2004" y="716"/>
                        <a:pt x="2004" y="720"/>
                        <a:pt x="2008" y="724"/>
                      </a:cubicBezTo>
                      <a:cubicBezTo>
                        <a:pt x="2000" y="731"/>
                        <a:pt x="2001" y="740"/>
                        <a:pt x="2005" y="746"/>
                      </a:cubicBezTo>
                      <a:cubicBezTo>
                        <a:pt x="2009" y="753"/>
                        <a:pt x="2016" y="760"/>
                        <a:pt x="2025" y="762"/>
                      </a:cubicBezTo>
                      <a:close/>
                      <a:moveTo>
                        <a:pt x="1935" y="835"/>
                      </a:moveTo>
                      <a:cubicBezTo>
                        <a:pt x="1927" y="854"/>
                        <a:pt x="1907" y="854"/>
                        <a:pt x="1899" y="857"/>
                      </a:cubicBezTo>
                      <a:cubicBezTo>
                        <a:pt x="1887" y="861"/>
                        <a:pt x="1892" y="872"/>
                        <a:pt x="1905" y="870"/>
                      </a:cubicBezTo>
                      <a:cubicBezTo>
                        <a:pt x="1916" y="868"/>
                        <a:pt x="1932" y="855"/>
                        <a:pt x="1935" y="835"/>
                      </a:cubicBezTo>
                      <a:close/>
                      <a:moveTo>
                        <a:pt x="1966" y="754"/>
                      </a:moveTo>
                      <a:cubicBezTo>
                        <a:pt x="1970" y="758"/>
                        <a:pt x="1970" y="766"/>
                        <a:pt x="1968" y="770"/>
                      </a:cubicBezTo>
                      <a:cubicBezTo>
                        <a:pt x="1973" y="774"/>
                        <a:pt x="1984" y="767"/>
                        <a:pt x="1981" y="758"/>
                      </a:cubicBezTo>
                      <a:cubicBezTo>
                        <a:pt x="1978" y="752"/>
                        <a:pt x="1970" y="749"/>
                        <a:pt x="1966" y="754"/>
                      </a:cubicBezTo>
                      <a:close/>
                      <a:moveTo>
                        <a:pt x="2014" y="759"/>
                      </a:moveTo>
                      <a:cubicBezTo>
                        <a:pt x="1993" y="745"/>
                        <a:pt x="1995" y="719"/>
                        <a:pt x="1992" y="711"/>
                      </a:cubicBezTo>
                      <a:cubicBezTo>
                        <a:pt x="1987" y="696"/>
                        <a:pt x="1971" y="702"/>
                        <a:pt x="1975" y="719"/>
                      </a:cubicBezTo>
                      <a:cubicBezTo>
                        <a:pt x="1978" y="729"/>
                        <a:pt x="1988" y="749"/>
                        <a:pt x="2014" y="759"/>
                      </a:cubicBezTo>
                      <a:close/>
                      <a:moveTo>
                        <a:pt x="1985" y="822"/>
                      </a:moveTo>
                      <a:cubicBezTo>
                        <a:pt x="1995" y="826"/>
                        <a:pt x="2004" y="833"/>
                        <a:pt x="2009" y="842"/>
                      </a:cubicBezTo>
                      <a:cubicBezTo>
                        <a:pt x="2013" y="851"/>
                        <a:pt x="2013" y="863"/>
                        <a:pt x="2006" y="871"/>
                      </a:cubicBezTo>
                      <a:cubicBezTo>
                        <a:pt x="2002" y="875"/>
                        <a:pt x="1997" y="879"/>
                        <a:pt x="1991" y="880"/>
                      </a:cubicBezTo>
                      <a:cubicBezTo>
                        <a:pt x="1985" y="881"/>
                        <a:pt x="1980" y="881"/>
                        <a:pt x="1973" y="880"/>
                      </a:cubicBezTo>
                      <a:cubicBezTo>
                        <a:pt x="1967" y="878"/>
                        <a:pt x="1962" y="875"/>
                        <a:pt x="1957" y="871"/>
                      </a:cubicBezTo>
                      <a:cubicBezTo>
                        <a:pt x="1955" y="869"/>
                        <a:pt x="1953" y="868"/>
                        <a:pt x="1951" y="866"/>
                      </a:cubicBezTo>
                      <a:cubicBezTo>
                        <a:pt x="1946" y="860"/>
                        <a:pt x="1943" y="854"/>
                        <a:pt x="1940" y="847"/>
                      </a:cubicBezTo>
                      <a:cubicBezTo>
                        <a:pt x="1937" y="836"/>
                        <a:pt x="1936" y="828"/>
                        <a:pt x="1938" y="817"/>
                      </a:cubicBezTo>
                      <a:cubicBezTo>
                        <a:pt x="1938" y="816"/>
                        <a:pt x="1939" y="815"/>
                        <a:pt x="1939" y="815"/>
                      </a:cubicBezTo>
                      <a:cubicBezTo>
                        <a:pt x="1933" y="820"/>
                        <a:pt x="1926" y="824"/>
                        <a:pt x="1918" y="825"/>
                      </a:cubicBezTo>
                      <a:cubicBezTo>
                        <a:pt x="1909" y="827"/>
                        <a:pt x="1900" y="826"/>
                        <a:pt x="1892" y="821"/>
                      </a:cubicBezTo>
                      <a:cubicBezTo>
                        <a:pt x="1889" y="819"/>
                        <a:pt x="1886" y="816"/>
                        <a:pt x="1884" y="811"/>
                      </a:cubicBezTo>
                      <a:cubicBezTo>
                        <a:pt x="1887" y="815"/>
                        <a:pt x="1890" y="818"/>
                        <a:pt x="1893" y="820"/>
                      </a:cubicBezTo>
                      <a:cubicBezTo>
                        <a:pt x="1900" y="824"/>
                        <a:pt x="1909" y="825"/>
                        <a:pt x="1918" y="823"/>
                      </a:cubicBezTo>
                      <a:cubicBezTo>
                        <a:pt x="1924" y="821"/>
                        <a:pt x="1929" y="818"/>
                        <a:pt x="1933" y="815"/>
                      </a:cubicBezTo>
                      <a:cubicBezTo>
                        <a:pt x="1942" y="808"/>
                        <a:pt x="1946" y="799"/>
                        <a:pt x="1953" y="792"/>
                      </a:cubicBezTo>
                      <a:cubicBezTo>
                        <a:pt x="1954" y="791"/>
                        <a:pt x="1954" y="791"/>
                        <a:pt x="1954" y="791"/>
                      </a:cubicBezTo>
                      <a:cubicBezTo>
                        <a:pt x="1958" y="787"/>
                        <a:pt x="1963" y="783"/>
                        <a:pt x="1968" y="780"/>
                      </a:cubicBezTo>
                      <a:cubicBezTo>
                        <a:pt x="1969" y="780"/>
                        <a:pt x="1982" y="773"/>
                        <a:pt x="1984" y="774"/>
                      </a:cubicBezTo>
                      <a:cubicBezTo>
                        <a:pt x="1983" y="775"/>
                        <a:pt x="1975" y="780"/>
                        <a:pt x="1974" y="781"/>
                      </a:cubicBezTo>
                      <a:cubicBezTo>
                        <a:pt x="1968" y="785"/>
                        <a:pt x="1962" y="788"/>
                        <a:pt x="1957" y="794"/>
                      </a:cubicBezTo>
                      <a:cubicBezTo>
                        <a:pt x="1956" y="794"/>
                        <a:pt x="1956" y="794"/>
                        <a:pt x="1956" y="794"/>
                      </a:cubicBezTo>
                      <a:cubicBezTo>
                        <a:pt x="1949" y="801"/>
                        <a:pt x="1944" y="808"/>
                        <a:pt x="1941" y="818"/>
                      </a:cubicBezTo>
                      <a:cubicBezTo>
                        <a:pt x="1939" y="829"/>
                        <a:pt x="1939" y="842"/>
                        <a:pt x="1947" y="852"/>
                      </a:cubicBezTo>
                      <a:cubicBezTo>
                        <a:pt x="1951" y="857"/>
                        <a:pt x="1961" y="862"/>
                        <a:pt x="1967" y="857"/>
                      </a:cubicBezTo>
                      <a:cubicBezTo>
                        <a:pt x="1969" y="855"/>
                        <a:pt x="1970" y="853"/>
                        <a:pt x="1969" y="850"/>
                      </a:cubicBezTo>
                      <a:cubicBezTo>
                        <a:pt x="1968" y="848"/>
                        <a:pt x="1966" y="847"/>
                        <a:pt x="1964" y="847"/>
                      </a:cubicBezTo>
                      <a:cubicBezTo>
                        <a:pt x="1962" y="847"/>
                        <a:pt x="1960" y="848"/>
                        <a:pt x="1960" y="850"/>
                      </a:cubicBezTo>
                      <a:cubicBezTo>
                        <a:pt x="1959" y="852"/>
                        <a:pt x="1960" y="854"/>
                        <a:pt x="1962" y="854"/>
                      </a:cubicBezTo>
                      <a:cubicBezTo>
                        <a:pt x="1963" y="854"/>
                        <a:pt x="1965" y="854"/>
                        <a:pt x="1965" y="853"/>
                      </a:cubicBezTo>
                      <a:cubicBezTo>
                        <a:pt x="1966" y="854"/>
                        <a:pt x="1965" y="856"/>
                        <a:pt x="1963" y="856"/>
                      </a:cubicBezTo>
                      <a:cubicBezTo>
                        <a:pt x="1960" y="857"/>
                        <a:pt x="1958" y="856"/>
                        <a:pt x="1957" y="853"/>
                      </a:cubicBezTo>
                      <a:cubicBezTo>
                        <a:pt x="1955" y="850"/>
                        <a:pt x="1956" y="845"/>
                        <a:pt x="1960" y="843"/>
                      </a:cubicBezTo>
                      <a:cubicBezTo>
                        <a:pt x="1963" y="841"/>
                        <a:pt x="1966" y="841"/>
                        <a:pt x="1969" y="842"/>
                      </a:cubicBezTo>
                      <a:cubicBezTo>
                        <a:pt x="1972" y="843"/>
                        <a:pt x="1974" y="846"/>
                        <a:pt x="1975" y="849"/>
                      </a:cubicBezTo>
                      <a:cubicBezTo>
                        <a:pt x="1976" y="853"/>
                        <a:pt x="1974" y="857"/>
                        <a:pt x="1971" y="860"/>
                      </a:cubicBezTo>
                      <a:cubicBezTo>
                        <a:pt x="1964" y="865"/>
                        <a:pt x="1953" y="862"/>
                        <a:pt x="1948" y="855"/>
                      </a:cubicBezTo>
                      <a:cubicBezTo>
                        <a:pt x="1946" y="853"/>
                        <a:pt x="1944" y="851"/>
                        <a:pt x="1943" y="848"/>
                      </a:cubicBezTo>
                      <a:cubicBezTo>
                        <a:pt x="1947" y="857"/>
                        <a:pt x="1951" y="863"/>
                        <a:pt x="1958" y="870"/>
                      </a:cubicBezTo>
                      <a:cubicBezTo>
                        <a:pt x="1963" y="874"/>
                        <a:pt x="1967" y="876"/>
                        <a:pt x="1973" y="878"/>
                      </a:cubicBezTo>
                      <a:cubicBezTo>
                        <a:pt x="1980" y="880"/>
                        <a:pt x="1985" y="880"/>
                        <a:pt x="1991" y="879"/>
                      </a:cubicBezTo>
                      <a:cubicBezTo>
                        <a:pt x="1995" y="878"/>
                        <a:pt x="1997" y="877"/>
                        <a:pt x="2000" y="875"/>
                      </a:cubicBezTo>
                      <a:cubicBezTo>
                        <a:pt x="2000" y="875"/>
                        <a:pt x="2000" y="875"/>
                        <a:pt x="2000" y="875"/>
                      </a:cubicBezTo>
                      <a:cubicBezTo>
                        <a:pt x="1992" y="878"/>
                        <a:pt x="1982" y="874"/>
                        <a:pt x="1984" y="861"/>
                      </a:cubicBezTo>
                      <a:cubicBezTo>
                        <a:pt x="1985" y="852"/>
                        <a:pt x="2000" y="840"/>
                        <a:pt x="1985" y="822"/>
                      </a:cubicBezTo>
                      <a:close/>
                      <a:moveTo>
                        <a:pt x="1894" y="819"/>
                      </a:moveTo>
                      <a:cubicBezTo>
                        <a:pt x="1901" y="810"/>
                        <a:pt x="1888" y="802"/>
                        <a:pt x="1884" y="798"/>
                      </a:cubicBezTo>
                      <a:cubicBezTo>
                        <a:pt x="1881" y="795"/>
                        <a:pt x="1880" y="793"/>
                        <a:pt x="1880" y="789"/>
                      </a:cubicBezTo>
                      <a:cubicBezTo>
                        <a:pt x="1877" y="793"/>
                        <a:pt x="1874" y="804"/>
                        <a:pt x="1875" y="809"/>
                      </a:cubicBezTo>
                      <a:cubicBezTo>
                        <a:pt x="1876" y="817"/>
                        <a:pt x="1881" y="823"/>
                        <a:pt x="1891" y="822"/>
                      </a:cubicBezTo>
                      <a:cubicBezTo>
                        <a:pt x="1887" y="819"/>
                        <a:pt x="1883" y="814"/>
                        <a:pt x="1883" y="809"/>
                      </a:cubicBezTo>
                      <a:cubicBezTo>
                        <a:pt x="1884" y="812"/>
                        <a:pt x="1889" y="817"/>
                        <a:pt x="1894" y="819"/>
                      </a:cubicBezTo>
                      <a:close/>
                      <a:moveTo>
                        <a:pt x="1990" y="772"/>
                      </a:moveTo>
                      <a:cubicBezTo>
                        <a:pt x="1974" y="792"/>
                        <a:pt x="1979" y="813"/>
                        <a:pt x="1974" y="824"/>
                      </a:cubicBezTo>
                      <a:cubicBezTo>
                        <a:pt x="1970" y="837"/>
                        <a:pt x="1955" y="832"/>
                        <a:pt x="1957" y="817"/>
                      </a:cubicBezTo>
                      <a:cubicBezTo>
                        <a:pt x="1959" y="801"/>
                        <a:pt x="1974" y="783"/>
                        <a:pt x="1990" y="772"/>
                      </a:cubicBezTo>
                      <a:close/>
                      <a:moveTo>
                        <a:pt x="1936" y="841"/>
                      </a:moveTo>
                      <a:cubicBezTo>
                        <a:pt x="1936" y="862"/>
                        <a:pt x="1960" y="893"/>
                        <a:pt x="1979" y="883"/>
                      </a:cubicBezTo>
                      <a:cubicBezTo>
                        <a:pt x="1982" y="886"/>
                        <a:pt x="1978" y="892"/>
                        <a:pt x="1973" y="894"/>
                      </a:cubicBezTo>
                      <a:cubicBezTo>
                        <a:pt x="1966" y="896"/>
                        <a:pt x="1957" y="893"/>
                        <a:pt x="1953" y="885"/>
                      </a:cubicBezTo>
                      <a:cubicBezTo>
                        <a:pt x="1948" y="888"/>
                        <a:pt x="1939" y="878"/>
                        <a:pt x="1936" y="863"/>
                      </a:cubicBezTo>
                      <a:cubicBezTo>
                        <a:pt x="1934" y="872"/>
                        <a:pt x="1930" y="881"/>
                        <a:pt x="1924" y="887"/>
                      </a:cubicBezTo>
                      <a:cubicBezTo>
                        <a:pt x="1917" y="894"/>
                        <a:pt x="1908" y="901"/>
                        <a:pt x="1899" y="904"/>
                      </a:cubicBezTo>
                      <a:cubicBezTo>
                        <a:pt x="1888" y="906"/>
                        <a:pt x="1878" y="904"/>
                        <a:pt x="1870" y="897"/>
                      </a:cubicBezTo>
                      <a:cubicBezTo>
                        <a:pt x="1865" y="891"/>
                        <a:pt x="1862" y="883"/>
                        <a:pt x="1865" y="876"/>
                      </a:cubicBezTo>
                      <a:cubicBezTo>
                        <a:pt x="1867" y="871"/>
                        <a:pt x="1874" y="867"/>
                        <a:pt x="1880" y="867"/>
                      </a:cubicBezTo>
                      <a:cubicBezTo>
                        <a:pt x="1886" y="866"/>
                        <a:pt x="1892" y="869"/>
                        <a:pt x="1897" y="873"/>
                      </a:cubicBezTo>
                      <a:cubicBezTo>
                        <a:pt x="1884" y="871"/>
                        <a:pt x="1882" y="882"/>
                        <a:pt x="1877" y="885"/>
                      </a:cubicBezTo>
                      <a:cubicBezTo>
                        <a:pt x="1871" y="890"/>
                        <a:pt x="1866" y="886"/>
                        <a:pt x="1865" y="880"/>
                      </a:cubicBezTo>
                      <a:cubicBezTo>
                        <a:pt x="1865" y="880"/>
                        <a:pt x="1865" y="880"/>
                        <a:pt x="1865" y="880"/>
                      </a:cubicBezTo>
                      <a:cubicBezTo>
                        <a:pt x="1865" y="886"/>
                        <a:pt x="1867" y="891"/>
                        <a:pt x="1871" y="895"/>
                      </a:cubicBezTo>
                      <a:cubicBezTo>
                        <a:pt x="1877" y="902"/>
                        <a:pt x="1885" y="905"/>
                        <a:pt x="1895" y="903"/>
                      </a:cubicBezTo>
                      <a:cubicBezTo>
                        <a:pt x="1893" y="903"/>
                        <a:pt x="1891" y="903"/>
                        <a:pt x="1888" y="902"/>
                      </a:cubicBezTo>
                      <a:cubicBezTo>
                        <a:pt x="1884" y="900"/>
                        <a:pt x="1880" y="896"/>
                        <a:pt x="1881" y="891"/>
                      </a:cubicBezTo>
                      <a:cubicBezTo>
                        <a:pt x="1882" y="889"/>
                        <a:pt x="1884" y="887"/>
                        <a:pt x="1886" y="886"/>
                      </a:cubicBezTo>
                      <a:cubicBezTo>
                        <a:pt x="1888" y="886"/>
                        <a:pt x="1890" y="886"/>
                        <a:pt x="1891" y="887"/>
                      </a:cubicBezTo>
                      <a:cubicBezTo>
                        <a:pt x="1892" y="888"/>
                        <a:pt x="1893" y="890"/>
                        <a:pt x="1893" y="892"/>
                      </a:cubicBezTo>
                      <a:cubicBezTo>
                        <a:pt x="1893" y="895"/>
                        <a:pt x="1891" y="897"/>
                        <a:pt x="1889" y="897"/>
                      </a:cubicBezTo>
                      <a:cubicBezTo>
                        <a:pt x="1887" y="897"/>
                        <a:pt x="1886" y="896"/>
                        <a:pt x="1885" y="894"/>
                      </a:cubicBezTo>
                      <a:cubicBezTo>
                        <a:pt x="1885" y="894"/>
                        <a:pt x="1886" y="893"/>
                        <a:pt x="1887" y="892"/>
                      </a:cubicBezTo>
                      <a:cubicBezTo>
                        <a:pt x="1886" y="893"/>
                        <a:pt x="1886" y="894"/>
                        <a:pt x="1887" y="894"/>
                      </a:cubicBezTo>
                      <a:cubicBezTo>
                        <a:pt x="1887" y="896"/>
                        <a:pt x="1889" y="895"/>
                        <a:pt x="1890" y="894"/>
                      </a:cubicBezTo>
                      <a:cubicBezTo>
                        <a:pt x="1890" y="894"/>
                        <a:pt x="1890" y="893"/>
                        <a:pt x="1890" y="892"/>
                      </a:cubicBezTo>
                      <a:cubicBezTo>
                        <a:pt x="1890" y="890"/>
                        <a:pt x="1888" y="890"/>
                        <a:pt x="1887" y="890"/>
                      </a:cubicBezTo>
                      <a:cubicBezTo>
                        <a:pt x="1885" y="890"/>
                        <a:pt x="1884" y="891"/>
                        <a:pt x="1884" y="893"/>
                      </a:cubicBezTo>
                      <a:cubicBezTo>
                        <a:pt x="1883" y="897"/>
                        <a:pt x="1888" y="901"/>
                        <a:pt x="1892" y="902"/>
                      </a:cubicBezTo>
                      <a:cubicBezTo>
                        <a:pt x="1899" y="903"/>
                        <a:pt x="1906" y="899"/>
                        <a:pt x="1912" y="895"/>
                      </a:cubicBezTo>
                      <a:cubicBezTo>
                        <a:pt x="1926" y="886"/>
                        <a:pt x="1934" y="872"/>
                        <a:pt x="1935" y="857"/>
                      </a:cubicBezTo>
                      <a:cubicBezTo>
                        <a:pt x="1934" y="852"/>
                        <a:pt x="1934" y="847"/>
                        <a:pt x="1936" y="841"/>
                      </a:cubicBezTo>
                      <a:close/>
                      <a:moveTo>
                        <a:pt x="1933" y="822"/>
                      </a:moveTo>
                      <a:cubicBezTo>
                        <a:pt x="1933" y="832"/>
                        <a:pt x="1917" y="836"/>
                        <a:pt x="1907" y="834"/>
                      </a:cubicBezTo>
                      <a:cubicBezTo>
                        <a:pt x="1895" y="832"/>
                        <a:pt x="1882" y="827"/>
                        <a:pt x="1871" y="834"/>
                      </a:cubicBezTo>
                      <a:cubicBezTo>
                        <a:pt x="1866" y="839"/>
                        <a:pt x="1862" y="846"/>
                        <a:pt x="1864" y="853"/>
                      </a:cubicBezTo>
                      <a:cubicBezTo>
                        <a:pt x="1865" y="857"/>
                        <a:pt x="1868" y="860"/>
                        <a:pt x="1872" y="860"/>
                      </a:cubicBezTo>
                      <a:cubicBezTo>
                        <a:pt x="1869" y="858"/>
                        <a:pt x="1868" y="852"/>
                        <a:pt x="1870" y="848"/>
                      </a:cubicBezTo>
                      <a:cubicBezTo>
                        <a:pt x="1873" y="844"/>
                        <a:pt x="1879" y="843"/>
                        <a:pt x="1884" y="844"/>
                      </a:cubicBezTo>
                      <a:cubicBezTo>
                        <a:pt x="1894" y="847"/>
                        <a:pt x="1903" y="852"/>
                        <a:pt x="1913" y="850"/>
                      </a:cubicBezTo>
                      <a:cubicBezTo>
                        <a:pt x="1925" y="849"/>
                        <a:pt x="1936" y="837"/>
                        <a:pt x="1933" y="822"/>
                      </a:cubicBezTo>
                      <a:close/>
                      <a:moveTo>
                        <a:pt x="1927" y="775"/>
                      </a:moveTo>
                      <a:cubicBezTo>
                        <a:pt x="1916" y="775"/>
                        <a:pt x="1903" y="786"/>
                        <a:pt x="1899" y="796"/>
                      </a:cubicBezTo>
                      <a:cubicBezTo>
                        <a:pt x="1895" y="807"/>
                        <a:pt x="1904" y="813"/>
                        <a:pt x="1910" y="802"/>
                      </a:cubicBezTo>
                      <a:cubicBezTo>
                        <a:pt x="1915" y="794"/>
                        <a:pt x="1918" y="779"/>
                        <a:pt x="1927" y="775"/>
                      </a:cubicBezTo>
                      <a:close/>
                      <a:moveTo>
                        <a:pt x="2077" y="635"/>
                      </a:moveTo>
                      <a:cubicBezTo>
                        <a:pt x="2101" y="614"/>
                        <a:pt x="2103" y="563"/>
                        <a:pt x="2073" y="555"/>
                      </a:cubicBezTo>
                      <a:cubicBezTo>
                        <a:pt x="2074" y="549"/>
                        <a:pt x="2085" y="546"/>
                        <a:pt x="2093" y="551"/>
                      </a:cubicBezTo>
                      <a:cubicBezTo>
                        <a:pt x="2101" y="556"/>
                        <a:pt x="2105" y="569"/>
                        <a:pt x="2099" y="582"/>
                      </a:cubicBezTo>
                      <a:cubicBezTo>
                        <a:pt x="2110" y="586"/>
                        <a:pt x="2105" y="621"/>
                        <a:pt x="2077" y="635"/>
                      </a:cubicBezTo>
                      <a:close/>
                      <a:moveTo>
                        <a:pt x="2197" y="705"/>
                      </a:moveTo>
                      <a:cubicBezTo>
                        <a:pt x="2195" y="708"/>
                        <a:pt x="2192" y="709"/>
                        <a:pt x="2190" y="707"/>
                      </a:cubicBezTo>
                      <a:cubicBezTo>
                        <a:pt x="2187" y="706"/>
                        <a:pt x="2186" y="703"/>
                        <a:pt x="2188" y="701"/>
                      </a:cubicBezTo>
                      <a:cubicBezTo>
                        <a:pt x="2189" y="698"/>
                        <a:pt x="2192" y="697"/>
                        <a:pt x="2194" y="698"/>
                      </a:cubicBezTo>
                      <a:cubicBezTo>
                        <a:pt x="2197" y="700"/>
                        <a:pt x="2198" y="703"/>
                        <a:pt x="2197" y="705"/>
                      </a:cubicBezTo>
                      <a:close/>
                      <a:moveTo>
                        <a:pt x="2194" y="715"/>
                      </a:moveTo>
                      <a:cubicBezTo>
                        <a:pt x="2193" y="717"/>
                        <a:pt x="2191" y="717"/>
                        <a:pt x="2189" y="716"/>
                      </a:cubicBezTo>
                      <a:cubicBezTo>
                        <a:pt x="2187" y="715"/>
                        <a:pt x="2187" y="713"/>
                        <a:pt x="2187" y="711"/>
                      </a:cubicBezTo>
                      <a:cubicBezTo>
                        <a:pt x="2188" y="709"/>
                        <a:pt x="2191" y="708"/>
                        <a:pt x="2193" y="709"/>
                      </a:cubicBezTo>
                      <a:cubicBezTo>
                        <a:pt x="2195" y="710"/>
                        <a:pt x="2195" y="713"/>
                        <a:pt x="2194" y="715"/>
                      </a:cubicBezTo>
                      <a:close/>
                      <a:moveTo>
                        <a:pt x="2193" y="693"/>
                      </a:moveTo>
                      <a:cubicBezTo>
                        <a:pt x="2192" y="697"/>
                        <a:pt x="2187" y="698"/>
                        <a:pt x="2183" y="696"/>
                      </a:cubicBezTo>
                      <a:cubicBezTo>
                        <a:pt x="2179" y="694"/>
                        <a:pt x="2178" y="690"/>
                        <a:pt x="2180" y="686"/>
                      </a:cubicBezTo>
                      <a:cubicBezTo>
                        <a:pt x="2182" y="682"/>
                        <a:pt x="2186" y="681"/>
                        <a:pt x="2190" y="683"/>
                      </a:cubicBezTo>
                      <a:cubicBezTo>
                        <a:pt x="2194" y="685"/>
                        <a:pt x="2195" y="689"/>
                        <a:pt x="2193" y="693"/>
                      </a:cubicBezTo>
                      <a:close/>
                      <a:moveTo>
                        <a:pt x="2033" y="731"/>
                      </a:moveTo>
                      <a:cubicBezTo>
                        <a:pt x="2025" y="723"/>
                        <a:pt x="2021" y="707"/>
                        <a:pt x="2025" y="692"/>
                      </a:cubicBezTo>
                      <a:cubicBezTo>
                        <a:pt x="2028" y="681"/>
                        <a:pt x="2034" y="671"/>
                        <a:pt x="2043" y="665"/>
                      </a:cubicBezTo>
                      <a:cubicBezTo>
                        <a:pt x="2047" y="661"/>
                        <a:pt x="2052" y="659"/>
                        <a:pt x="2058" y="659"/>
                      </a:cubicBezTo>
                      <a:cubicBezTo>
                        <a:pt x="2067" y="659"/>
                        <a:pt x="2074" y="663"/>
                        <a:pt x="2077" y="669"/>
                      </a:cubicBezTo>
                      <a:cubicBezTo>
                        <a:pt x="2080" y="676"/>
                        <a:pt x="2076" y="683"/>
                        <a:pt x="2069" y="684"/>
                      </a:cubicBezTo>
                      <a:cubicBezTo>
                        <a:pt x="2073" y="674"/>
                        <a:pt x="2063" y="667"/>
                        <a:pt x="2053" y="669"/>
                      </a:cubicBezTo>
                      <a:cubicBezTo>
                        <a:pt x="2043" y="672"/>
                        <a:pt x="2033" y="684"/>
                        <a:pt x="2030" y="694"/>
                      </a:cubicBezTo>
                      <a:cubicBezTo>
                        <a:pt x="2024" y="712"/>
                        <a:pt x="2030" y="724"/>
                        <a:pt x="2033" y="731"/>
                      </a:cubicBezTo>
                      <a:close/>
                      <a:moveTo>
                        <a:pt x="2058" y="652"/>
                      </a:moveTo>
                      <a:cubicBezTo>
                        <a:pt x="2088" y="637"/>
                        <a:pt x="2128" y="648"/>
                        <a:pt x="2139" y="670"/>
                      </a:cubicBezTo>
                      <a:cubicBezTo>
                        <a:pt x="2152" y="694"/>
                        <a:pt x="2130" y="704"/>
                        <a:pt x="2119" y="683"/>
                      </a:cubicBezTo>
                      <a:cubicBezTo>
                        <a:pt x="2114" y="672"/>
                        <a:pt x="2090" y="642"/>
                        <a:pt x="2058" y="652"/>
                      </a:cubicBezTo>
                      <a:close/>
                      <a:moveTo>
                        <a:pt x="1758" y="906"/>
                      </a:moveTo>
                      <a:cubicBezTo>
                        <a:pt x="1774" y="886"/>
                        <a:pt x="1769" y="866"/>
                        <a:pt x="1773" y="855"/>
                      </a:cubicBezTo>
                      <a:cubicBezTo>
                        <a:pt x="1778" y="842"/>
                        <a:pt x="1793" y="847"/>
                        <a:pt x="1791" y="862"/>
                      </a:cubicBezTo>
                      <a:cubicBezTo>
                        <a:pt x="1789" y="878"/>
                        <a:pt x="1774" y="895"/>
                        <a:pt x="1758" y="906"/>
                      </a:cubicBezTo>
                      <a:close/>
                      <a:moveTo>
                        <a:pt x="1827" y="856"/>
                      </a:moveTo>
                      <a:cubicBezTo>
                        <a:pt x="1826" y="858"/>
                        <a:pt x="1825" y="860"/>
                        <a:pt x="1823" y="861"/>
                      </a:cubicBezTo>
                      <a:cubicBezTo>
                        <a:pt x="1821" y="863"/>
                        <a:pt x="1818" y="863"/>
                        <a:pt x="1815" y="861"/>
                      </a:cubicBezTo>
                      <a:cubicBezTo>
                        <a:pt x="1811" y="859"/>
                        <a:pt x="1811" y="854"/>
                        <a:pt x="1812" y="852"/>
                      </a:cubicBezTo>
                      <a:cubicBezTo>
                        <a:pt x="1815" y="846"/>
                        <a:pt x="1819" y="848"/>
                        <a:pt x="1823" y="847"/>
                      </a:cubicBezTo>
                      <a:cubicBezTo>
                        <a:pt x="1826" y="845"/>
                        <a:pt x="1828" y="840"/>
                        <a:pt x="1827" y="835"/>
                      </a:cubicBezTo>
                      <a:cubicBezTo>
                        <a:pt x="1826" y="829"/>
                        <a:pt x="1822" y="824"/>
                        <a:pt x="1816" y="824"/>
                      </a:cubicBezTo>
                      <a:cubicBezTo>
                        <a:pt x="1812" y="823"/>
                        <a:pt x="1808" y="825"/>
                        <a:pt x="1808" y="829"/>
                      </a:cubicBezTo>
                      <a:cubicBezTo>
                        <a:pt x="1811" y="827"/>
                        <a:pt x="1816" y="829"/>
                        <a:pt x="1815" y="834"/>
                      </a:cubicBezTo>
                      <a:cubicBezTo>
                        <a:pt x="1815" y="837"/>
                        <a:pt x="1811" y="841"/>
                        <a:pt x="1807" y="846"/>
                      </a:cubicBezTo>
                      <a:cubicBezTo>
                        <a:pt x="1804" y="851"/>
                        <a:pt x="1801" y="856"/>
                        <a:pt x="1801" y="861"/>
                      </a:cubicBezTo>
                      <a:cubicBezTo>
                        <a:pt x="1801" y="871"/>
                        <a:pt x="1811" y="879"/>
                        <a:pt x="1821" y="877"/>
                      </a:cubicBezTo>
                      <a:cubicBezTo>
                        <a:pt x="1826" y="876"/>
                        <a:pt x="1830" y="872"/>
                        <a:pt x="1833" y="868"/>
                      </a:cubicBezTo>
                      <a:cubicBezTo>
                        <a:pt x="1836" y="864"/>
                        <a:pt x="1841" y="850"/>
                        <a:pt x="1847" y="848"/>
                      </a:cubicBezTo>
                      <a:cubicBezTo>
                        <a:pt x="1852" y="846"/>
                        <a:pt x="1855" y="849"/>
                        <a:pt x="1856" y="852"/>
                      </a:cubicBezTo>
                      <a:cubicBezTo>
                        <a:pt x="1859" y="851"/>
                        <a:pt x="1859" y="844"/>
                        <a:pt x="1856" y="841"/>
                      </a:cubicBezTo>
                      <a:cubicBezTo>
                        <a:pt x="1850" y="835"/>
                        <a:pt x="1838" y="835"/>
                        <a:pt x="1831" y="843"/>
                      </a:cubicBezTo>
                      <a:cubicBezTo>
                        <a:pt x="1828" y="846"/>
                        <a:pt x="1828" y="850"/>
                        <a:pt x="1827" y="856"/>
                      </a:cubicBezTo>
                      <a:close/>
                      <a:moveTo>
                        <a:pt x="1830" y="839"/>
                      </a:moveTo>
                      <a:cubicBezTo>
                        <a:pt x="1832" y="828"/>
                        <a:pt x="1844" y="815"/>
                        <a:pt x="1856" y="813"/>
                      </a:cubicBezTo>
                      <a:cubicBezTo>
                        <a:pt x="1868" y="810"/>
                        <a:pt x="1874" y="820"/>
                        <a:pt x="1861" y="825"/>
                      </a:cubicBezTo>
                      <a:cubicBezTo>
                        <a:pt x="1852" y="830"/>
                        <a:pt x="1835" y="830"/>
                        <a:pt x="1830" y="839"/>
                      </a:cubicBezTo>
                      <a:close/>
                      <a:moveTo>
                        <a:pt x="1810" y="878"/>
                      </a:moveTo>
                      <a:cubicBezTo>
                        <a:pt x="1805" y="876"/>
                        <a:pt x="1801" y="870"/>
                        <a:pt x="1800" y="866"/>
                      </a:cubicBezTo>
                      <a:cubicBezTo>
                        <a:pt x="1794" y="866"/>
                        <a:pt x="1789" y="877"/>
                        <a:pt x="1797" y="883"/>
                      </a:cubicBezTo>
                      <a:cubicBezTo>
                        <a:pt x="1802" y="886"/>
                        <a:pt x="1809" y="883"/>
                        <a:pt x="1810" y="878"/>
                      </a:cubicBezTo>
                      <a:close/>
                      <a:moveTo>
                        <a:pt x="2018" y="1154"/>
                      </a:moveTo>
                      <a:cubicBezTo>
                        <a:pt x="2016" y="1157"/>
                        <a:pt x="2012" y="1157"/>
                        <a:pt x="2009" y="1155"/>
                      </a:cubicBezTo>
                      <a:cubicBezTo>
                        <a:pt x="2005" y="1150"/>
                        <a:pt x="2009" y="1144"/>
                        <a:pt x="2014" y="1144"/>
                      </a:cubicBezTo>
                      <a:cubicBezTo>
                        <a:pt x="2019" y="1144"/>
                        <a:pt x="2020" y="1147"/>
                        <a:pt x="2026" y="1145"/>
                      </a:cubicBezTo>
                      <a:cubicBezTo>
                        <a:pt x="2021" y="1148"/>
                        <a:pt x="2021" y="1151"/>
                        <a:pt x="2018" y="1154"/>
                      </a:cubicBezTo>
                      <a:close/>
                      <a:moveTo>
                        <a:pt x="1801" y="1345"/>
                      </a:moveTo>
                      <a:cubicBezTo>
                        <a:pt x="1781" y="1329"/>
                        <a:pt x="1777" y="1307"/>
                        <a:pt x="1781" y="1289"/>
                      </a:cubicBezTo>
                      <a:cubicBezTo>
                        <a:pt x="1786" y="1273"/>
                        <a:pt x="1798" y="1268"/>
                        <a:pt x="1801" y="1258"/>
                      </a:cubicBezTo>
                      <a:cubicBezTo>
                        <a:pt x="1803" y="1254"/>
                        <a:pt x="1802" y="1250"/>
                        <a:pt x="1800" y="1246"/>
                      </a:cubicBezTo>
                      <a:cubicBezTo>
                        <a:pt x="1811" y="1248"/>
                        <a:pt x="1817" y="1260"/>
                        <a:pt x="1812" y="1271"/>
                      </a:cubicBezTo>
                      <a:cubicBezTo>
                        <a:pt x="1807" y="1284"/>
                        <a:pt x="1797" y="1288"/>
                        <a:pt x="1793" y="1303"/>
                      </a:cubicBezTo>
                      <a:cubicBezTo>
                        <a:pt x="1790" y="1318"/>
                        <a:pt x="1793" y="1334"/>
                        <a:pt x="1801" y="1345"/>
                      </a:cubicBezTo>
                      <a:close/>
                      <a:moveTo>
                        <a:pt x="1828" y="1396"/>
                      </a:moveTo>
                      <a:cubicBezTo>
                        <a:pt x="1806" y="1384"/>
                        <a:pt x="1804" y="1359"/>
                        <a:pt x="1799" y="1349"/>
                      </a:cubicBezTo>
                      <a:cubicBezTo>
                        <a:pt x="1792" y="1334"/>
                        <a:pt x="1780" y="1338"/>
                        <a:pt x="1783" y="1356"/>
                      </a:cubicBezTo>
                      <a:cubicBezTo>
                        <a:pt x="1787" y="1374"/>
                        <a:pt x="1807" y="1393"/>
                        <a:pt x="1828" y="1396"/>
                      </a:cubicBezTo>
                      <a:close/>
                      <a:moveTo>
                        <a:pt x="2406" y="1133"/>
                      </a:moveTo>
                      <a:cubicBezTo>
                        <a:pt x="2426" y="1145"/>
                        <a:pt x="2452" y="1138"/>
                        <a:pt x="2464" y="1125"/>
                      </a:cubicBezTo>
                      <a:cubicBezTo>
                        <a:pt x="2475" y="1114"/>
                        <a:pt x="2468" y="1100"/>
                        <a:pt x="2455" y="1114"/>
                      </a:cubicBezTo>
                      <a:cubicBezTo>
                        <a:pt x="2444" y="1125"/>
                        <a:pt x="2430" y="1138"/>
                        <a:pt x="2406" y="1133"/>
                      </a:cubicBezTo>
                      <a:close/>
                      <a:moveTo>
                        <a:pt x="2520" y="856"/>
                      </a:moveTo>
                      <a:cubicBezTo>
                        <a:pt x="2535" y="865"/>
                        <a:pt x="2549" y="889"/>
                        <a:pt x="2548" y="907"/>
                      </a:cubicBezTo>
                      <a:cubicBezTo>
                        <a:pt x="2548" y="925"/>
                        <a:pt x="2533" y="928"/>
                        <a:pt x="2529" y="908"/>
                      </a:cubicBezTo>
                      <a:cubicBezTo>
                        <a:pt x="2526" y="892"/>
                        <a:pt x="2534" y="872"/>
                        <a:pt x="2520" y="856"/>
                      </a:cubicBezTo>
                      <a:close/>
                      <a:moveTo>
                        <a:pt x="2458" y="1141"/>
                      </a:moveTo>
                      <a:cubicBezTo>
                        <a:pt x="2482" y="1139"/>
                        <a:pt x="2492" y="1120"/>
                        <a:pt x="2496" y="1101"/>
                      </a:cubicBezTo>
                      <a:cubicBezTo>
                        <a:pt x="2498" y="1091"/>
                        <a:pt x="2496" y="1076"/>
                        <a:pt x="2505" y="1069"/>
                      </a:cubicBezTo>
                      <a:cubicBezTo>
                        <a:pt x="2489" y="1065"/>
                        <a:pt x="2486" y="1097"/>
                        <a:pt x="2484" y="1107"/>
                      </a:cubicBezTo>
                      <a:cubicBezTo>
                        <a:pt x="2480" y="1124"/>
                        <a:pt x="2471" y="1136"/>
                        <a:pt x="2458" y="1141"/>
                      </a:cubicBezTo>
                      <a:close/>
                      <a:moveTo>
                        <a:pt x="2474" y="987"/>
                      </a:moveTo>
                      <a:cubicBezTo>
                        <a:pt x="2456" y="1006"/>
                        <a:pt x="2428" y="1020"/>
                        <a:pt x="2410" y="1016"/>
                      </a:cubicBezTo>
                      <a:cubicBezTo>
                        <a:pt x="2392" y="1012"/>
                        <a:pt x="2391" y="994"/>
                        <a:pt x="2411" y="995"/>
                      </a:cubicBezTo>
                      <a:cubicBezTo>
                        <a:pt x="2427" y="996"/>
                        <a:pt x="2453" y="1000"/>
                        <a:pt x="2474" y="987"/>
                      </a:cubicBezTo>
                      <a:close/>
                      <a:moveTo>
                        <a:pt x="2605" y="916"/>
                      </a:moveTo>
                      <a:cubicBezTo>
                        <a:pt x="2610" y="916"/>
                        <a:pt x="2612" y="920"/>
                        <a:pt x="2612" y="924"/>
                      </a:cubicBezTo>
                      <a:cubicBezTo>
                        <a:pt x="2611" y="930"/>
                        <a:pt x="2602" y="930"/>
                        <a:pt x="2599" y="926"/>
                      </a:cubicBezTo>
                      <a:cubicBezTo>
                        <a:pt x="2597" y="922"/>
                        <a:pt x="2598" y="918"/>
                        <a:pt x="2593" y="915"/>
                      </a:cubicBezTo>
                      <a:cubicBezTo>
                        <a:pt x="2599" y="917"/>
                        <a:pt x="2601" y="915"/>
                        <a:pt x="2605" y="916"/>
                      </a:cubicBezTo>
                      <a:close/>
                      <a:moveTo>
                        <a:pt x="2605" y="914"/>
                      </a:moveTo>
                      <a:cubicBezTo>
                        <a:pt x="2608" y="914"/>
                        <a:pt x="2610" y="915"/>
                        <a:pt x="2612" y="917"/>
                      </a:cubicBezTo>
                      <a:cubicBezTo>
                        <a:pt x="2613" y="920"/>
                        <a:pt x="2614" y="923"/>
                        <a:pt x="2612" y="927"/>
                      </a:cubicBezTo>
                      <a:cubicBezTo>
                        <a:pt x="2610" y="931"/>
                        <a:pt x="2605" y="932"/>
                        <a:pt x="2602" y="930"/>
                      </a:cubicBezTo>
                      <a:cubicBezTo>
                        <a:pt x="2596" y="928"/>
                        <a:pt x="2597" y="923"/>
                        <a:pt x="2595" y="919"/>
                      </a:cubicBezTo>
                      <a:cubicBezTo>
                        <a:pt x="2593" y="915"/>
                        <a:pt x="2588" y="914"/>
                        <a:pt x="2582" y="915"/>
                      </a:cubicBezTo>
                      <a:cubicBezTo>
                        <a:pt x="2575" y="917"/>
                        <a:pt x="2571" y="922"/>
                        <a:pt x="2570" y="929"/>
                      </a:cubicBezTo>
                      <a:cubicBezTo>
                        <a:pt x="2570" y="933"/>
                        <a:pt x="2572" y="937"/>
                        <a:pt x="2577" y="937"/>
                      </a:cubicBezTo>
                      <a:cubicBezTo>
                        <a:pt x="2574" y="934"/>
                        <a:pt x="2576" y="928"/>
                        <a:pt x="2582" y="929"/>
                      </a:cubicBezTo>
                      <a:cubicBezTo>
                        <a:pt x="2585" y="929"/>
                        <a:pt x="2590" y="933"/>
                        <a:pt x="2596" y="936"/>
                      </a:cubicBezTo>
                      <a:cubicBezTo>
                        <a:pt x="2601" y="940"/>
                        <a:pt x="2607" y="942"/>
                        <a:pt x="2613" y="942"/>
                      </a:cubicBezTo>
                      <a:cubicBezTo>
                        <a:pt x="2624" y="941"/>
                        <a:pt x="2632" y="930"/>
                        <a:pt x="2629" y="919"/>
                      </a:cubicBezTo>
                      <a:cubicBezTo>
                        <a:pt x="2627" y="913"/>
                        <a:pt x="2623" y="909"/>
                        <a:pt x="2618" y="906"/>
                      </a:cubicBezTo>
                      <a:cubicBezTo>
                        <a:pt x="2613" y="903"/>
                        <a:pt x="2598" y="899"/>
                        <a:pt x="2595" y="892"/>
                      </a:cubicBezTo>
                      <a:cubicBezTo>
                        <a:pt x="2592" y="887"/>
                        <a:pt x="2595" y="883"/>
                        <a:pt x="2599" y="882"/>
                      </a:cubicBezTo>
                      <a:cubicBezTo>
                        <a:pt x="2597" y="878"/>
                        <a:pt x="2590" y="879"/>
                        <a:pt x="2586" y="883"/>
                      </a:cubicBezTo>
                      <a:cubicBezTo>
                        <a:pt x="2580" y="890"/>
                        <a:pt x="2581" y="903"/>
                        <a:pt x="2591" y="910"/>
                      </a:cubicBezTo>
                      <a:cubicBezTo>
                        <a:pt x="2594" y="913"/>
                        <a:pt x="2599" y="913"/>
                        <a:pt x="2605" y="914"/>
                      </a:cubicBezTo>
                      <a:close/>
                      <a:moveTo>
                        <a:pt x="2586" y="912"/>
                      </a:moveTo>
                      <a:cubicBezTo>
                        <a:pt x="2573" y="911"/>
                        <a:pt x="2558" y="898"/>
                        <a:pt x="2555" y="885"/>
                      </a:cubicBezTo>
                      <a:cubicBezTo>
                        <a:pt x="2551" y="872"/>
                        <a:pt x="2562" y="865"/>
                        <a:pt x="2569" y="878"/>
                      </a:cubicBezTo>
                      <a:cubicBezTo>
                        <a:pt x="2574" y="888"/>
                        <a:pt x="2576" y="907"/>
                        <a:pt x="2586" y="912"/>
                      </a:cubicBezTo>
                      <a:close/>
                      <a:moveTo>
                        <a:pt x="2641" y="947"/>
                      </a:moveTo>
                      <a:cubicBezTo>
                        <a:pt x="2640" y="948"/>
                        <a:pt x="2639" y="949"/>
                        <a:pt x="2638" y="949"/>
                      </a:cubicBezTo>
                      <a:cubicBezTo>
                        <a:pt x="2647" y="955"/>
                        <a:pt x="2659" y="968"/>
                        <a:pt x="2667" y="983"/>
                      </a:cubicBezTo>
                      <a:cubicBezTo>
                        <a:pt x="2664" y="980"/>
                        <a:pt x="2660" y="977"/>
                        <a:pt x="2656" y="975"/>
                      </a:cubicBezTo>
                      <a:cubicBezTo>
                        <a:pt x="2627" y="959"/>
                        <a:pt x="2611" y="976"/>
                        <a:pt x="2585" y="975"/>
                      </a:cubicBezTo>
                      <a:cubicBezTo>
                        <a:pt x="2575" y="975"/>
                        <a:pt x="2565" y="969"/>
                        <a:pt x="2567" y="957"/>
                      </a:cubicBezTo>
                      <a:cubicBezTo>
                        <a:pt x="2569" y="951"/>
                        <a:pt x="2573" y="947"/>
                        <a:pt x="2578" y="945"/>
                      </a:cubicBezTo>
                      <a:cubicBezTo>
                        <a:pt x="2582" y="944"/>
                        <a:pt x="2585" y="945"/>
                        <a:pt x="2589" y="947"/>
                      </a:cubicBezTo>
                      <a:cubicBezTo>
                        <a:pt x="2590" y="948"/>
                        <a:pt x="2591" y="950"/>
                        <a:pt x="2592" y="951"/>
                      </a:cubicBezTo>
                      <a:cubicBezTo>
                        <a:pt x="2592" y="950"/>
                        <a:pt x="2592" y="951"/>
                        <a:pt x="2590" y="949"/>
                      </a:cubicBezTo>
                      <a:cubicBezTo>
                        <a:pt x="2588" y="948"/>
                        <a:pt x="2582" y="948"/>
                        <a:pt x="2579" y="951"/>
                      </a:cubicBezTo>
                      <a:cubicBezTo>
                        <a:pt x="2577" y="955"/>
                        <a:pt x="2578" y="960"/>
                        <a:pt x="2581" y="962"/>
                      </a:cubicBezTo>
                      <a:cubicBezTo>
                        <a:pt x="2585" y="965"/>
                        <a:pt x="2589" y="964"/>
                        <a:pt x="2591" y="961"/>
                      </a:cubicBezTo>
                      <a:cubicBezTo>
                        <a:pt x="2596" y="957"/>
                        <a:pt x="2594" y="950"/>
                        <a:pt x="2589" y="946"/>
                      </a:cubicBezTo>
                      <a:cubicBezTo>
                        <a:pt x="2586" y="944"/>
                        <a:pt x="2582" y="943"/>
                        <a:pt x="2578" y="943"/>
                      </a:cubicBezTo>
                      <a:cubicBezTo>
                        <a:pt x="2571" y="945"/>
                        <a:pt x="2566" y="950"/>
                        <a:pt x="2565" y="956"/>
                      </a:cubicBezTo>
                      <a:cubicBezTo>
                        <a:pt x="2561" y="971"/>
                        <a:pt x="2572" y="978"/>
                        <a:pt x="2584" y="978"/>
                      </a:cubicBezTo>
                      <a:cubicBezTo>
                        <a:pt x="2612" y="979"/>
                        <a:pt x="2628" y="961"/>
                        <a:pt x="2656" y="980"/>
                      </a:cubicBezTo>
                      <a:cubicBezTo>
                        <a:pt x="2668" y="987"/>
                        <a:pt x="2677" y="1000"/>
                        <a:pt x="2676" y="1016"/>
                      </a:cubicBezTo>
                      <a:cubicBezTo>
                        <a:pt x="2675" y="1037"/>
                        <a:pt x="2661" y="1055"/>
                        <a:pt x="2639" y="1056"/>
                      </a:cubicBezTo>
                      <a:cubicBezTo>
                        <a:pt x="2663" y="1055"/>
                        <a:pt x="2674" y="1024"/>
                        <a:pt x="2665" y="1002"/>
                      </a:cubicBezTo>
                      <a:cubicBezTo>
                        <a:pt x="2661" y="990"/>
                        <a:pt x="2649" y="978"/>
                        <a:pt x="2634" y="976"/>
                      </a:cubicBezTo>
                      <a:cubicBezTo>
                        <a:pt x="2604" y="972"/>
                        <a:pt x="2601" y="1005"/>
                        <a:pt x="2628" y="1009"/>
                      </a:cubicBezTo>
                      <a:cubicBezTo>
                        <a:pt x="2643" y="1011"/>
                        <a:pt x="2653" y="1021"/>
                        <a:pt x="2652" y="1036"/>
                      </a:cubicBezTo>
                      <a:cubicBezTo>
                        <a:pt x="2652" y="1045"/>
                        <a:pt x="2645" y="1053"/>
                        <a:pt x="2639" y="1056"/>
                      </a:cubicBezTo>
                      <a:cubicBezTo>
                        <a:pt x="2640" y="1056"/>
                        <a:pt x="2641" y="1056"/>
                        <a:pt x="2641" y="1056"/>
                      </a:cubicBezTo>
                      <a:cubicBezTo>
                        <a:pt x="2635" y="1057"/>
                        <a:pt x="2630" y="1058"/>
                        <a:pt x="2624" y="1060"/>
                      </a:cubicBezTo>
                      <a:cubicBezTo>
                        <a:pt x="2611" y="1065"/>
                        <a:pt x="2602" y="1071"/>
                        <a:pt x="2593" y="1082"/>
                      </a:cubicBezTo>
                      <a:cubicBezTo>
                        <a:pt x="2592" y="1083"/>
                        <a:pt x="2592" y="1083"/>
                        <a:pt x="2592" y="1083"/>
                      </a:cubicBezTo>
                      <a:cubicBezTo>
                        <a:pt x="2594" y="1070"/>
                        <a:pt x="2605" y="1051"/>
                        <a:pt x="2615" y="1045"/>
                      </a:cubicBezTo>
                      <a:cubicBezTo>
                        <a:pt x="2614" y="1045"/>
                        <a:pt x="2614" y="1044"/>
                        <a:pt x="2614" y="1043"/>
                      </a:cubicBezTo>
                      <a:cubicBezTo>
                        <a:pt x="2604" y="1048"/>
                        <a:pt x="2595" y="1063"/>
                        <a:pt x="2591" y="1075"/>
                      </a:cubicBezTo>
                      <a:cubicBezTo>
                        <a:pt x="2591" y="1074"/>
                        <a:pt x="2591" y="1072"/>
                        <a:pt x="2590" y="1070"/>
                      </a:cubicBezTo>
                      <a:cubicBezTo>
                        <a:pt x="2590" y="1070"/>
                        <a:pt x="2590" y="1070"/>
                        <a:pt x="2590" y="1070"/>
                      </a:cubicBezTo>
                      <a:cubicBezTo>
                        <a:pt x="2589" y="1061"/>
                        <a:pt x="2587" y="1053"/>
                        <a:pt x="2584" y="1045"/>
                      </a:cubicBezTo>
                      <a:cubicBezTo>
                        <a:pt x="2580" y="1036"/>
                        <a:pt x="2572" y="1025"/>
                        <a:pt x="2574" y="1015"/>
                      </a:cubicBezTo>
                      <a:cubicBezTo>
                        <a:pt x="2577" y="1007"/>
                        <a:pt x="2583" y="1001"/>
                        <a:pt x="2592" y="999"/>
                      </a:cubicBezTo>
                      <a:cubicBezTo>
                        <a:pt x="2600" y="998"/>
                        <a:pt x="2609" y="1001"/>
                        <a:pt x="2613" y="1008"/>
                      </a:cubicBezTo>
                      <a:cubicBezTo>
                        <a:pt x="2618" y="1014"/>
                        <a:pt x="2618" y="1022"/>
                        <a:pt x="2614" y="1027"/>
                      </a:cubicBezTo>
                      <a:cubicBezTo>
                        <a:pt x="2610" y="1032"/>
                        <a:pt x="2604" y="1034"/>
                        <a:pt x="2599" y="1033"/>
                      </a:cubicBezTo>
                      <a:cubicBezTo>
                        <a:pt x="2603" y="1033"/>
                        <a:pt x="2607" y="1031"/>
                        <a:pt x="2609" y="1027"/>
                      </a:cubicBezTo>
                      <a:cubicBezTo>
                        <a:pt x="2610" y="1022"/>
                        <a:pt x="2608" y="1017"/>
                        <a:pt x="2603" y="1015"/>
                      </a:cubicBezTo>
                      <a:cubicBezTo>
                        <a:pt x="2599" y="1014"/>
                        <a:pt x="2594" y="1016"/>
                        <a:pt x="2592" y="1021"/>
                      </a:cubicBezTo>
                      <a:cubicBezTo>
                        <a:pt x="2590" y="1024"/>
                        <a:pt x="2592" y="1029"/>
                        <a:pt x="2596" y="1032"/>
                      </a:cubicBezTo>
                      <a:cubicBezTo>
                        <a:pt x="2598" y="1033"/>
                        <a:pt x="2601" y="1033"/>
                        <a:pt x="2603" y="1033"/>
                      </a:cubicBezTo>
                      <a:cubicBezTo>
                        <a:pt x="2607" y="1033"/>
                        <a:pt x="2611" y="1031"/>
                        <a:pt x="2614" y="1028"/>
                      </a:cubicBezTo>
                      <a:cubicBezTo>
                        <a:pt x="2618" y="1022"/>
                        <a:pt x="2618" y="1014"/>
                        <a:pt x="2614" y="1007"/>
                      </a:cubicBezTo>
                      <a:cubicBezTo>
                        <a:pt x="2609" y="1000"/>
                        <a:pt x="2600" y="997"/>
                        <a:pt x="2592" y="998"/>
                      </a:cubicBezTo>
                      <a:cubicBezTo>
                        <a:pt x="2582" y="999"/>
                        <a:pt x="2575" y="1006"/>
                        <a:pt x="2573" y="1015"/>
                      </a:cubicBezTo>
                      <a:cubicBezTo>
                        <a:pt x="2572" y="1018"/>
                        <a:pt x="2572" y="1020"/>
                        <a:pt x="2572" y="1023"/>
                      </a:cubicBezTo>
                      <a:cubicBezTo>
                        <a:pt x="2571" y="1022"/>
                        <a:pt x="2570" y="1020"/>
                        <a:pt x="2570" y="1019"/>
                      </a:cubicBezTo>
                      <a:cubicBezTo>
                        <a:pt x="2557" y="1002"/>
                        <a:pt x="2538" y="991"/>
                        <a:pt x="2535" y="969"/>
                      </a:cubicBezTo>
                      <a:cubicBezTo>
                        <a:pt x="2534" y="969"/>
                        <a:pt x="2533" y="969"/>
                        <a:pt x="2532" y="969"/>
                      </a:cubicBezTo>
                      <a:cubicBezTo>
                        <a:pt x="2532" y="972"/>
                        <a:pt x="2533" y="975"/>
                        <a:pt x="2534" y="979"/>
                      </a:cubicBezTo>
                      <a:cubicBezTo>
                        <a:pt x="2536" y="983"/>
                        <a:pt x="2537" y="987"/>
                        <a:pt x="2540" y="991"/>
                      </a:cubicBezTo>
                      <a:cubicBezTo>
                        <a:pt x="2536" y="989"/>
                        <a:pt x="2532" y="987"/>
                        <a:pt x="2527" y="986"/>
                      </a:cubicBezTo>
                      <a:cubicBezTo>
                        <a:pt x="2517" y="984"/>
                        <a:pt x="2510" y="983"/>
                        <a:pt x="2500" y="984"/>
                      </a:cubicBezTo>
                      <a:cubicBezTo>
                        <a:pt x="2496" y="984"/>
                        <a:pt x="2493" y="985"/>
                        <a:pt x="2490" y="986"/>
                      </a:cubicBezTo>
                      <a:cubicBezTo>
                        <a:pt x="2482" y="988"/>
                        <a:pt x="2476" y="991"/>
                        <a:pt x="2470" y="996"/>
                      </a:cubicBezTo>
                      <a:cubicBezTo>
                        <a:pt x="2463" y="1002"/>
                        <a:pt x="2459" y="1007"/>
                        <a:pt x="2456" y="1015"/>
                      </a:cubicBezTo>
                      <a:cubicBezTo>
                        <a:pt x="2453" y="1022"/>
                        <a:pt x="2453" y="1030"/>
                        <a:pt x="2455" y="1037"/>
                      </a:cubicBezTo>
                      <a:cubicBezTo>
                        <a:pt x="2458" y="1050"/>
                        <a:pt x="2470" y="1058"/>
                        <a:pt x="2482" y="1060"/>
                      </a:cubicBezTo>
                      <a:cubicBezTo>
                        <a:pt x="2495" y="1062"/>
                        <a:pt x="2509" y="1057"/>
                        <a:pt x="2521" y="1050"/>
                      </a:cubicBezTo>
                      <a:cubicBezTo>
                        <a:pt x="2491" y="1052"/>
                        <a:pt x="2490" y="1029"/>
                        <a:pt x="2481" y="1020"/>
                      </a:cubicBezTo>
                      <a:cubicBezTo>
                        <a:pt x="2469" y="1009"/>
                        <a:pt x="2457" y="1016"/>
                        <a:pt x="2455" y="1028"/>
                      </a:cubicBezTo>
                      <a:cubicBezTo>
                        <a:pt x="2455" y="1027"/>
                        <a:pt x="2455" y="1027"/>
                        <a:pt x="2455" y="1027"/>
                      </a:cubicBezTo>
                      <a:cubicBezTo>
                        <a:pt x="2455" y="1023"/>
                        <a:pt x="2456" y="1020"/>
                        <a:pt x="2457" y="1015"/>
                      </a:cubicBezTo>
                      <a:cubicBezTo>
                        <a:pt x="2461" y="1008"/>
                        <a:pt x="2464" y="1003"/>
                        <a:pt x="2471" y="998"/>
                      </a:cubicBezTo>
                      <a:cubicBezTo>
                        <a:pt x="2477" y="993"/>
                        <a:pt x="2483" y="990"/>
                        <a:pt x="2490" y="988"/>
                      </a:cubicBezTo>
                      <a:cubicBezTo>
                        <a:pt x="2502" y="985"/>
                        <a:pt x="2512" y="985"/>
                        <a:pt x="2524" y="988"/>
                      </a:cubicBezTo>
                      <a:cubicBezTo>
                        <a:pt x="2520" y="988"/>
                        <a:pt x="2516" y="987"/>
                        <a:pt x="2513" y="988"/>
                      </a:cubicBezTo>
                      <a:cubicBezTo>
                        <a:pt x="2502" y="989"/>
                        <a:pt x="2491" y="997"/>
                        <a:pt x="2491" y="1009"/>
                      </a:cubicBezTo>
                      <a:cubicBezTo>
                        <a:pt x="2492" y="1014"/>
                        <a:pt x="2495" y="1018"/>
                        <a:pt x="2500" y="1020"/>
                      </a:cubicBezTo>
                      <a:cubicBezTo>
                        <a:pt x="2504" y="1022"/>
                        <a:pt x="2508" y="1021"/>
                        <a:pt x="2511" y="1019"/>
                      </a:cubicBezTo>
                      <a:cubicBezTo>
                        <a:pt x="2514" y="1017"/>
                        <a:pt x="2517" y="1013"/>
                        <a:pt x="2517" y="1009"/>
                      </a:cubicBezTo>
                      <a:cubicBezTo>
                        <a:pt x="2517" y="1004"/>
                        <a:pt x="2514" y="999"/>
                        <a:pt x="2508" y="998"/>
                      </a:cubicBezTo>
                      <a:cubicBezTo>
                        <a:pt x="2505" y="998"/>
                        <a:pt x="2502" y="1000"/>
                        <a:pt x="2501" y="1003"/>
                      </a:cubicBezTo>
                      <a:cubicBezTo>
                        <a:pt x="2500" y="1005"/>
                        <a:pt x="2501" y="1007"/>
                        <a:pt x="2503" y="1008"/>
                      </a:cubicBezTo>
                      <a:cubicBezTo>
                        <a:pt x="2502" y="1006"/>
                        <a:pt x="2503" y="1005"/>
                        <a:pt x="2503" y="1004"/>
                      </a:cubicBezTo>
                      <a:cubicBezTo>
                        <a:pt x="2505" y="1001"/>
                        <a:pt x="2509" y="1002"/>
                        <a:pt x="2510" y="1004"/>
                      </a:cubicBezTo>
                      <a:cubicBezTo>
                        <a:pt x="2511" y="1006"/>
                        <a:pt x="2511" y="1008"/>
                        <a:pt x="2510" y="1010"/>
                      </a:cubicBezTo>
                      <a:cubicBezTo>
                        <a:pt x="2509" y="1013"/>
                        <a:pt x="2506" y="1014"/>
                        <a:pt x="2503" y="1013"/>
                      </a:cubicBezTo>
                      <a:cubicBezTo>
                        <a:pt x="2500" y="1013"/>
                        <a:pt x="2497" y="1010"/>
                        <a:pt x="2497" y="1006"/>
                      </a:cubicBezTo>
                      <a:cubicBezTo>
                        <a:pt x="2497" y="997"/>
                        <a:pt x="2508" y="990"/>
                        <a:pt x="2517" y="989"/>
                      </a:cubicBezTo>
                      <a:cubicBezTo>
                        <a:pt x="2546" y="987"/>
                        <a:pt x="2572" y="1023"/>
                        <a:pt x="2582" y="1050"/>
                      </a:cubicBezTo>
                      <a:cubicBezTo>
                        <a:pt x="2576" y="1042"/>
                        <a:pt x="2569" y="1036"/>
                        <a:pt x="2560" y="1033"/>
                      </a:cubicBezTo>
                      <a:cubicBezTo>
                        <a:pt x="2555" y="1032"/>
                        <a:pt x="2550" y="1032"/>
                        <a:pt x="2544" y="1033"/>
                      </a:cubicBezTo>
                      <a:cubicBezTo>
                        <a:pt x="2550" y="1033"/>
                        <a:pt x="2555" y="1034"/>
                        <a:pt x="2559" y="1035"/>
                      </a:cubicBezTo>
                      <a:cubicBezTo>
                        <a:pt x="2570" y="1039"/>
                        <a:pt x="2578" y="1047"/>
                        <a:pt x="2582" y="1057"/>
                      </a:cubicBezTo>
                      <a:cubicBezTo>
                        <a:pt x="2586" y="1065"/>
                        <a:pt x="2587" y="1072"/>
                        <a:pt x="2587" y="1079"/>
                      </a:cubicBezTo>
                      <a:cubicBezTo>
                        <a:pt x="2587" y="1093"/>
                        <a:pt x="2582" y="1104"/>
                        <a:pt x="2580" y="1117"/>
                      </a:cubicBezTo>
                      <a:cubicBezTo>
                        <a:pt x="2580" y="1118"/>
                        <a:pt x="2580" y="1118"/>
                        <a:pt x="2580" y="1118"/>
                      </a:cubicBezTo>
                      <a:cubicBezTo>
                        <a:pt x="2579" y="1126"/>
                        <a:pt x="2579" y="1133"/>
                        <a:pt x="2580" y="1140"/>
                      </a:cubicBezTo>
                      <a:cubicBezTo>
                        <a:pt x="2581" y="1143"/>
                        <a:pt x="2584" y="1160"/>
                        <a:pt x="2587" y="1161"/>
                      </a:cubicBezTo>
                      <a:cubicBezTo>
                        <a:pt x="2588" y="1159"/>
                        <a:pt x="2586" y="1148"/>
                        <a:pt x="2585" y="1146"/>
                      </a:cubicBezTo>
                      <a:cubicBezTo>
                        <a:pt x="2584" y="1137"/>
                        <a:pt x="2584" y="1128"/>
                        <a:pt x="2584" y="1119"/>
                      </a:cubicBezTo>
                      <a:cubicBezTo>
                        <a:pt x="2584" y="1118"/>
                        <a:pt x="2584" y="1118"/>
                        <a:pt x="2584" y="1118"/>
                      </a:cubicBezTo>
                      <a:cubicBezTo>
                        <a:pt x="2586" y="1105"/>
                        <a:pt x="2588" y="1095"/>
                        <a:pt x="2596" y="1084"/>
                      </a:cubicBezTo>
                      <a:cubicBezTo>
                        <a:pt x="2605" y="1073"/>
                        <a:pt x="2619" y="1063"/>
                        <a:pt x="2634" y="1063"/>
                      </a:cubicBezTo>
                      <a:cubicBezTo>
                        <a:pt x="2643" y="1063"/>
                        <a:pt x="2655" y="1069"/>
                        <a:pt x="2655" y="1079"/>
                      </a:cubicBezTo>
                      <a:cubicBezTo>
                        <a:pt x="2655" y="1082"/>
                        <a:pt x="2653" y="1085"/>
                        <a:pt x="2650" y="1086"/>
                      </a:cubicBezTo>
                      <a:cubicBezTo>
                        <a:pt x="2647" y="1087"/>
                        <a:pt x="2644" y="1086"/>
                        <a:pt x="2642" y="1083"/>
                      </a:cubicBezTo>
                      <a:cubicBezTo>
                        <a:pt x="2641" y="1081"/>
                        <a:pt x="2641" y="1079"/>
                        <a:pt x="2642" y="1077"/>
                      </a:cubicBezTo>
                      <a:cubicBezTo>
                        <a:pt x="2643" y="1075"/>
                        <a:pt x="2647" y="1074"/>
                        <a:pt x="2649" y="1076"/>
                      </a:cubicBezTo>
                      <a:cubicBezTo>
                        <a:pt x="2649" y="1077"/>
                        <a:pt x="2650" y="1079"/>
                        <a:pt x="2649" y="1080"/>
                      </a:cubicBezTo>
                      <a:cubicBezTo>
                        <a:pt x="2651" y="1079"/>
                        <a:pt x="2652" y="1077"/>
                        <a:pt x="2651" y="1075"/>
                      </a:cubicBezTo>
                      <a:cubicBezTo>
                        <a:pt x="2650" y="1072"/>
                        <a:pt x="2646" y="1071"/>
                        <a:pt x="2643" y="1071"/>
                      </a:cubicBezTo>
                      <a:cubicBezTo>
                        <a:pt x="2638" y="1072"/>
                        <a:pt x="2635" y="1078"/>
                        <a:pt x="2635" y="1083"/>
                      </a:cubicBezTo>
                      <a:cubicBezTo>
                        <a:pt x="2636" y="1087"/>
                        <a:pt x="2639" y="1091"/>
                        <a:pt x="2642" y="1092"/>
                      </a:cubicBezTo>
                      <a:cubicBezTo>
                        <a:pt x="2646" y="1094"/>
                        <a:pt x="2650" y="1094"/>
                        <a:pt x="2653" y="1093"/>
                      </a:cubicBezTo>
                      <a:cubicBezTo>
                        <a:pt x="2658" y="1090"/>
                        <a:pt x="2661" y="1086"/>
                        <a:pt x="2661" y="1080"/>
                      </a:cubicBezTo>
                      <a:cubicBezTo>
                        <a:pt x="2661" y="1069"/>
                        <a:pt x="2649" y="1061"/>
                        <a:pt x="2638" y="1061"/>
                      </a:cubicBezTo>
                      <a:cubicBezTo>
                        <a:pt x="2634" y="1061"/>
                        <a:pt x="2631" y="1061"/>
                        <a:pt x="2627" y="1062"/>
                      </a:cubicBezTo>
                      <a:cubicBezTo>
                        <a:pt x="2638" y="1059"/>
                        <a:pt x="2648" y="1058"/>
                        <a:pt x="2661" y="1060"/>
                      </a:cubicBezTo>
                      <a:cubicBezTo>
                        <a:pt x="2668" y="1061"/>
                        <a:pt x="2674" y="1063"/>
                        <a:pt x="2681" y="1068"/>
                      </a:cubicBezTo>
                      <a:cubicBezTo>
                        <a:pt x="2688" y="1073"/>
                        <a:pt x="2692" y="1077"/>
                        <a:pt x="2696" y="1085"/>
                      </a:cubicBezTo>
                      <a:cubicBezTo>
                        <a:pt x="2698" y="1089"/>
                        <a:pt x="2698" y="1092"/>
                        <a:pt x="2699" y="1097"/>
                      </a:cubicBezTo>
                      <a:cubicBezTo>
                        <a:pt x="2699" y="1097"/>
                        <a:pt x="2699" y="1097"/>
                        <a:pt x="2699" y="1097"/>
                      </a:cubicBezTo>
                      <a:cubicBezTo>
                        <a:pt x="2695" y="1086"/>
                        <a:pt x="2683" y="1079"/>
                        <a:pt x="2672" y="1092"/>
                      </a:cubicBezTo>
                      <a:cubicBezTo>
                        <a:pt x="2664" y="1100"/>
                        <a:pt x="2664" y="1124"/>
                        <a:pt x="2635" y="1124"/>
                      </a:cubicBezTo>
                      <a:cubicBezTo>
                        <a:pt x="2647" y="1131"/>
                        <a:pt x="2661" y="1134"/>
                        <a:pt x="2674" y="1131"/>
                      </a:cubicBezTo>
                      <a:cubicBezTo>
                        <a:pt x="2686" y="1128"/>
                        <a:pt x="2697" y="1119"/>
                        <a:pt x="2700" y="1106"/>
                      </a:cubicBezTo>
                      <a:cubicBezTo>
                        <a:pt x="2701" y="1099"/>
                        <a:pt x="2700" y="1091"/>
                        <a:pt x="2697" y="1084"/>
                      </a:cubicBezTo>
                      <a:cubicBezTo>
                        <a:pt x="2693" y="1076"/>
                        <a:pt x="2689" y="1071"/>
                        <a:pt x="2682" y="1066"/>
                      </a:cubicBezTo>
                      <a:cubicBezTo>
                        <a:pt x="2675" y="1061"/>
                        <a:pt x="2669" y="1059"/>
                        <a:pt x="2661" y="1057"/>
                      </a:cubicBezTo>
                      <a:cubicBezTo>
                        <a:pt x="2658" y="1057"/>
                        <a:pt x="2654" y="1056"/>
                        <a:pt x="2651" y="1056"/>
                      </a:cubicBezTo>
                      <a:cubicBezTo>
                        <a:pt x="2649" y="1056"/>
                        <a:pt x="2647" y="1056"/>
                        <a:pt x="2646" y="1056"/>
                      </a:cubicBezTo>
                      <a:cubicBezTo>
                        <a:pt x="2667" y="1054"/>
                        <a:pt x="2679" y="1034"/>
                        <a:pt x="2679" y="1013"/>
                      </a:cubicBezTo>
                      <a:cubicBezTo>
                        <a:pt x="2679" y="1011"/>
                        <a:pt x="2679" y="1009"/>
                        <a:pt x="2679" y="1007"/>
                      </a:cubicBezTo>
                      <a:cubicBezTo>
                        <a:pt x="2677" y="984"/>
                        <a:pt x="2662" y="960"/>
                        <a:pt x="2641" y="947"/>
                      </a:cubicBezTo>
                      <a:close/>
                      <a:moveTo>
                        <a:pt x="2631" y="930"/>
                      </a:moveTo>
                      <a:cubicBezTo>
                        <a:pt x="2630" y="937"/>
                        <a:pt x="2623" y="942"/>
                        <a:pt x="2619" y="943"/>
                      </a:cubicBezTo>
                      <a:cubicBezTo>
                        <a:pt x="2619" y="950"/>
                        <a:pt x="2632" y="954"/>
                        <a:pt x="2638" y="945"/>
                      </a:cubicBezTo>
                      <a:cubicBezTo>
                        <a:pt x="2641" y="939"/>
                        <a:pt x="2637" y="931"/>
                        <a:pt x="2631" y="930"/>
                      </a:cubicBezTo>
                      <a:close/>
                      <a:moveTo>
                        <a:pt x="2643" y="935"/>
                      </a:moveTo>
                      <a:cubicBezTo>
                        <a:pt x="2644" y="924"/>
                        <a:pt x="2641" y="912"/>
                        <a:pt x="2636" y="904"/>
                      </a:cubicBezTo>
                      <a:cubicBezTo>
                        <a:pt x="2631" y="895"/>
                        <a:pt x="2623" y="888"/>
                        <a:pt x="2614" y="882"/>
                      </a:cubicBezTo>
                      <a:cubicBezTo>
                        <a:pt x="2599" y="872"/>
                        <a:pt x="2580" y="866"/>
                        <a:pt x="2571" y="849"/>
                      </a:cubicBezTo>
                      <a:cubicBezTo>
                        <a:pt x="2563" y="835"/>
                        <a:pt x="2568" y="820"/>
                        <a:pt x="2577" y="813"/>
                      </a:cubicBezTo>
                      <a:cubicBezTo>
                        <a:pt x="2585" y="808"/>
                        <a:pt x="2597" y="808"/>
                        <a:pt x="2605" y="814"/>
                      </a:cubicBezTo>
                      <a:cubicBezTo>
                        <a:pt x="2610" y="819"/>
                        <a:pt x="2615" y="830"/>
                        <a:pt x="2609" y="836"/>
                      </a:cubicBezTo>
                      <a:cubicBezTo>
                        <a:pt x="2606" y="839"/>
                        <a:pt x="2601" y="840"/>
                        <a:pt x="2599" y="837"/>
                      </a:cubicBezTo>
                      <a:cubicBezTo>
                        <a:pt x="2603" y="836"/>
                        <a:pt x="2604" y="831"/>
                        <a:pt x="2600" y="827"/>
                      </a:cubicBezTo>
                      <a:cubicBezTo>
                        <a:pt x="2598" y="825"/>
                        <a:pt x="2594" y="823"/>
                        <a:pt x="2591" y="824"/>
                      </a:cubicBezTo>
                      <a:cubicBezTo>
                        <a:pt x="2586" y="824"/>
                        <a:pt x="2581" y="828"/>
                        <a:pt x="2581" y="834"/>
                      </a:cubicBezTo>
                      <a:cubicBezTo>
                        <a:pt x="2579" y="847"/>
                        <a:pt x="2597" y="859"/>
                        <a:pt x="2608" y="864"/>
                      </a:cubicBezTo>
                      <a:cubicBezTo>
                        <a:pt x="2626" y="873"/>
                        <a:pt x="2639" y="886"/>
                        <a:pt x="2645" y="904"/>
                      </a:cubicBezTo>
                      <a:cubicBezTo>
                        <a:pt x="2649" y="915"/>
                        <a:pt x="2649" y="925"/>
                        <a:pt x="2643" y="935"/>
                      </a:cubicBezTo>
                      <a:close/>
                      <a:moveTo>
                        <a:pt x="2667" y="1137"/>
                      </a:moveTo>
                      <a:cubicBezTo>
                        <a:pt x="2682" y="1136"/>
                        <a:pt x="2684" y="1150"/>
                        <a:pt x="2688" y="1159"/>
                      </a:cubicBezTo>
                      <a:cubicBezTo>
                        <a:pt x="2691" y="1169"/>
                        <a:pt x="2700" y="1178"/>
                        <a:pt x="2711" y="1173"/>
                      </a:cubicBezTo>
                      <a:cubicBezTo>
                        <a:pt x="2703" y="1163"/>
                        <a:pt x="2710" y="1159"/>
                        <a:pt x="2707" y="1147"/>
                      </a:cubicBezTo>
                      <a:cubicBezTo>
                        <a:pt x="2703" y="1135"/>
                        <a:pt x="2686" y="1127"/>
                        <a:pt x="2667" y="1137"/>
                      </a:cubicBezTo>
                      <a:close/>
                      <a:moveTo>
                        <a:pt x="2681" y="1225"/>
                      </a:moveTo>
                      <a:cubicBezTo>
                        <a:pt x="2707" y="1207"/>
                        <a:pt x="2726" y="1239"/>
                        <a:pt x="2720" y="1257"/>
                      </a:cubicBezTo>
                      <a:cubicBezTo>
                        <a:pt x="2719" y="1241"/>
                        <a:pt x="2696" y="1222"/>
                        <a:pt x="2681" y="1225"/>
                      </a:cubicBezTo>
                      <a:close/>
                      <a:moveTo>
                        <a:pt x="2664" y="1232"/>
                      </a:moveTo>
                      <a:cubicBezTo>
                        <a:pt x="2660" y="1214"/>
                        <a:pt x="2670" y="1193"/>
                        <a:pt x="2683" y="1185"/>
                      </a:cubicBezTo>
                      <a:cubicBezTo>
                        <a:pt x="2713" y="1168"/>
                        <a:pt x="2731" y="1201"/>
                        <a:pt x="2700" y="1209"/>
                      </a:cubicBezTo>
                      <a:cubicBezTo>
                        <a:pt x="2684" y="1214"/>
                        <a:pt x="2674" y="1217"/>
                        <a:pt x="2664" y="1232"/>
                      </a:cubicBezTo>
                      <a:close/>
                      <a:moveTo>
                        <a:pt x="2704" y="1382"/>
                      </a:moveTo>
                      <a:cubicBezTo>
                        <a:pt x="2732" y="1361"/>
                        <a:pt x="2729" y="1330"/>
                        <a:pt x="2720" y="1304"/>
                      </a:cubicBezTo>
                      <a:cubicBezTo>
                        <a:pt x="2715" y="1290"/>
                        <a:pt x="2702" y="1273"/>
                        <a:pt x="2707" y="1258"/>
                      </a:cubicBezTo>
                      <a:cubicBezTo>
                        <a:pt x="2684" y="1264"/>
                        <a:pt x="2705" y="1306"/>
                        <a:pt x="2710" y="1321"/>
                      </a:cubicBezTo>
                      <a:cubicBezTo>
                        <a:pt x="2718" y="1344"/>
                        <a:pt x="2717" y="1366"/>
                        <a:pt x="2704" y="1382"/>
                      </a:cubicBezTo>
                      <a:close/>
                      <a:moveTo>
                        <a:pt x="2062" y="1281"/>
                      </a:moveTo>
                      <a:cubicBezTo>
                        <a:pt x="2055" y="1257"/>
                        <a:pt x="2019" y="1251"/>
                        <a:pt x="2007" y="1243"/>
                      </a:cubicBezTo>
                      <a:cubicBezTo>
                        <a:pt x="1989" y="1230"/>
                        <a:pt x="1998" y="1212"/>
                        <a:pt x="2019" y="1221"/>
                      </a:cubicBezTo>
                      <a:cubicBezTo>
                        <a:pt x="2039" y="1229"/>
                        <a:pt x="2061" y="1257"/>
                        <a:pt x="2062" y="1281"/>
                      </a:cubicBezTo>
                      <a:close/>
                      <a:moveTo>
                        <a:pt x="1921" y="1226"/>
                      </a:moveTo>
                      <a:cubicBezTo>
                        <a:pt x="1920" y="1258"/>
                        <a:pt x="1891" y="1270"/>
                        <a:pt x="1882" y="1283"/>
                      </a:cubicBezTo>
                      <a:cubicBezTo>
                        <a:pt x="1873" y="1297"/>
                        <a:pt x="1885" y="1308"/>
                        <a:pt x="1899" y="1296"/>
                      </a:cubicBezTo>
                      <a:cubicBezTo>
                        <a:pt x="1916" y="1280"/>
                        <a:pt x="1926" y="1251"/>
                        <a:pt x="1921" y="1226"/>
                      </a:cubicBezTo>
                      <a:close/>
                      <a:moveTo>
                        <a:pt x="2391" y="1237"/>
                      </a:moveTo>
                      <a:cubicBezTo>
                        <a:pt x="2379" y="1223"/>
                        <a:pt x="2365" y="1226"/>
                        <a:pt x="2349" y="1238"/>
                      </a:cubicBezTo>
                      <a:cubicBezTo>
                        <a:pt x="2336" y="1248"/>
                        <a:pt x="2322" y="1249"/>
                        <a:pt x="2314" y="1240"/>
                      </a:cubicBezTo>
                      <a:cubicBezTo>
                        <a:pt x="2313" y="1250"/>
                        <a:pt x="2323" y="1260"/>
                        <a:pt x="2334" y="1260"/>
                      </a:cubicBezTo>
                      <a:cubicBezTo>
                        <a:pt x="2350" y="1259"/>
                        <a:pt x="2357" y="1243"/>
                        <a:pt x="2371" y="1236"/>
                      </a:cubicBezTo>
                      <a:cubicBezTo>
                        <a:pt x="2376" y="1234"/>
                        <a:pt x="2384" y="1233"/>
                        <a:pt x="2391" y="1237"/>
                      </a:cubicBezTo>
                      <a:close/>
                      <a:moveTo>
                        <a:pt x="2049" y="1118"/>
                      </a:moveTo>
                      <a:cubicBezTo>
                        <a:pt x="2048" y="1116"/>
                        <a:pt x="2048" y="1113"/>
                        <a:pt x="2050" y="1112"/>
                      </a:cubicBezTo>
                      <a:cubicBezTo>
                        <a:pt x="2052" y="1111"/>
                        <a:pt x="2054" y="1112"/>
                        <a:pt x="2056" y="1113"/>
                      </a:cubicBezTo>
                      <a:cubicBezTo>
                        <a:pt x="2057" y="1115"/>
                        <a:pt x="2056" y="1117"/>
                        <a:pt x="2054" y="1119"/>
                      </a:cubicBezTo>
                      <a:cubicBezTo>
                        <a:pt x="2053" y="1120"/>
                        <a:pt x="2050" y="1119"/>
                        <a:pt x="2049" y="1118"/>
                      </a:cubicBezTo>
                      <a:close/>
                      <a:moveTo>
                        <a:pt x="2068" y="1127"/>
                      </a:moveTo>
                      <a:cubicBezTo>
                        <a:pt x="2066" y="1124"/>
                        <a:pt x="2067" y="1119"/>
                        <a:pt x="2070" y="1117"/>
                      </a:cubicBezTo>
                      <a:cubicBezTo>
                        <a:pt x="2074" y="1114"/>
                        <a:pt x="2079" y="1115"/>
                        <a:pt x="2081" y="1119"/>
                      </a:cubicBezTo>
                      <a:cubicBezTo>
                        <a:pt x="2083" y="1122"/>
                        <a:pt x="2082" y="1127"/>
                        <a:pt x="2079" y="1129"/>
                      </a:cubicBezTo>
                      <a:cubicBezTo>
                        <a:pt x="2075" y="1131"/>
                        <a:pt x="2071" y="1131"/>
                        <a:pt x="2068" y="1127"/>
                      </a:cubicBezTo>
                      <a:close/>
                      <a:moveTo>
                        <a:pt x="2056" y="1124"/>
                      </a:moveTo>
                      <a:cubicBezTo>
                        <a:pt x="2055" y="1122"/>
                        <a:pt x="2055" y="1119"/>
                        <a:pt x="2058" y="1117"/>
                      </a:cubicBezTo>
                      <a:cubicBezTo>
                        <a:pt x="2060" y="1116"/>
                        <a:pt x="2063" y="1116"/>
                        <a:pt x="2065" y="1119"/>
                      </a:cubicBezTo>
                      <a:cubicBezTo>
                        <a:pt x="2066" y="1121"/>
                        <a:pt x="2065" y="1124"/>
                        <a:pt x="2063" y="1125"/>
                      </a:cubicBezTo>
                      <a:cubicBezTo>
                        <a:pt x="2061" y="1127"/>
                        <a:pt x="2058" y="1126"/>
                        <a:pt x="2056" y="1124"/>
                      </a:cubicBezTo>
                      <a:close/>
                      <a:moveTo>
                        <a:pt x="2255" y="1370"/>
                      </a:moveTo>
                      <a:cubicBezTo>
                        <a:pt x="2256" y="1366"/>
                        <a:pt x="2255" y="1363"/>
                        <a:pt x="2253" y="1361"/>
                      </a:cubicBezTo>
                      <a:cubicBezTo>
                        <a:pt x="2251" y="1358"/>
                        <a:pt x="2247" y="1356"/>
                        <a:pt x="2242" y="1357"/>
                      </a:cubicBezTo>
                      <a:cubicBezTo>
                        <a:pt x="2237" y="1359"/>
                        <a:pt x="2234" y="1364"/>
                        <a:pt x="2235" y="1368"/>
                      </a:cubicBezTo>
                      <a:cubicBezTo>
                        <a:pt x="2235" y="1376"/>
                        <a:pt x="2242" y="1376"/>
                        <a:pt x="2245" y="1379"/>
                      </a:cubicBezTo>
                      <a:cubicBezTo>
                        <a:pt x="2249" y="1383"/>
                        <a:pt x="2249" y="1390"/>
                        <a:pt x="2246" y="1396"/>
                      </a:cubicBezTo>
                      <a:cubicBezTo>
                        <a:pt x="2241" y="1403"/>
                        <a:pt x="2234" y="1407"/>
                        <a:pt x="2225" y="1405"/>
                      </a:cubicBezTo>
                      <a:cubicBezTo>
                        <a:pt x="2221" y="1404"/>
                        <a:pt x="2217" y="1400"/>
                        <a:pt x="2218" y="1395"/>
                      </a:cubicBezTo>
                      <a:cubicBezTo>
                        <a:pt x="2221" y="1399"/>
                        <a:pt x="2228" y="1399"/>
                        <a:pt x="2230" y="1392"/>
                      </a:cubicBezTo>
                      <a:cubicBezTo>
                        <a:pt x="2230" y="1388"/>
                        <a:pt x="2228" y="1381"/>
                        <a:pt x="2226" y="1373"/>
                      </a:cubicBezTo>
                      <a:cubicBezTo>
                        <a:pt x="2223" y="1365"/>
                        <a:pt x="2222" y="1358"/>
                        <a:pt x="2225" y="1351"/>
                      </a:cubicBezTo>
                      <a:cubicBezTo>
                        <a:pt x="2230" y="1338"/>
                        <a:pt x="2246" y="1333"/>
                        <a:pt x="2257" y="1340"/>
                      </a:cubicBezTo>
                      <a:cubicBezTo>
                        <a:pt x="2264" y="1344"/>
                        <a:pt x="2267" y="1350"/>
                        <a:pt x="2268" y="1357"/>
                      </a:cubicBezTo>
                      <a:cubicBezTo>
                        <a:pt x="2270" y="1364"/>
                        <a:pt x="2270" y="1383"/>
                        <a:pt x="2277" y="1390"/>
                      </a:cubicBezTo>
                      <a:cubicBezTo>
                        <a:pt x="2282" y="1394"/>
                        <a:pt x="2288" y="1392"/>
                        <a:pt x="2290" y="1388"/>
                      </a:cubicBezTo>
                      <a:cubicBezTo>
                        <a:pt x="2294" y="1392"/>
                        <a:pt x="2291" y="1400"/>
                        <a:pt x="2285" y="1403"/>
                      </a:cubicBezTo>
                      <a:cubicBezTo>
                        <a:pt x="2275" y="1408"/>
                        <a:pt x="2259" y="1402"/>
                        <a:pt x="2254" y="1388"/>
                      </a:cubicBezTo>
                      <a:cubicBezTo>
                        <a:pt x="2252" y="1383"/>
                        <a:pt x="2253" y="1377"/>
                        <a:pt x="2255" y="1370"/>
                      </a:cubicBezTo>
                      <a:close/>
                      <a:moveTo>
                        <a:pt x="2534" y="939"/>
                      </a:moveTo>
                      <a:cubicBezTo>
                        <a:pt x="2537" y="938"/>
                        <a:pt x="2540" y="939"/>
                        <a:pt x="2542" y="941"/>
                      </a:cubicBezTo>
                      <a:cubicBezTo>
                        <a:pt x="2543" y="944"/>
                        <a:pt x="2542" y="947"/>
                        <a:pt x="2539" y="949"/>
                      </a:cubicBezTo>
                      <a:cubicBezTo>
                        <a:pt x="2536" y="950"/>
                        <a:pt x="2533" y="949"/>
                        <a:pt x="2532" y="946"/>
                      </a:cubicBezTo>
                      <a:cubicBezTo>
                        <a:pt x="2531" y="943"/>
                        <a:pt x="2532" y="940"/>
                        <a:pt x="2534" y="939"/>
                      </a:cubicBezTo>
                      <a:close/>
                      <a:moveTo>
                        <a:pt x="2542" y="932"/>
                      </a:moveTo>
                      <a:cubicBezTo>
                        <a:pt x="2545" y="931"/>
                        <a:pt x="2547" y="932"/>
                        <a:pt x="2548" y="934"/>
                      </a:cubicBezTo>
                      <a:cubicBezTo>
                        <a:pt x="2549" y="936"/>
                        <a:pt x="2548" y="939"/>
                        <a:pt x="2546" y="940"/>
                      </a:cubicBezTo>
                      <a:cubicBezTo>
                        <a:pt x="2544" y="941"/>
                        <a:pt x="2541" y="940"/>
                        <a:pt x="2540" y="938"/>
                      </a:cubicBezTo>
                      <a:cubicBezTo>
                        <a:pt x="2539" y="936"/>
                        <a:pt x="2540" y="933"/>
                        <a:pt x="2542" y="932"/>
                      </a:cubicBezTo>
                      <a:close/>
                      <a:moveTo>
                        <a:pt x="2529" y="951"/>
                      </a:moveTo>
                      <a:cubicBezTo>
                        <a:pt x="2533" y="949"/>
                        <a:pt x="2538" y="951"/>
                        <a:pt x="2540" y="955"/>
                      </a:cubicBezTo>
                      <a:cubicBezTo>
                        <a:pt x="2542" y="959"/>
                        <a:pt x="2541" y="964"/>
                        <a:pt x="2537" y="966"/>
                      </a:cubicBezTo>
                      <a:cubicBezTo>
                        <a:pt x="2532" y="968"/>
                        <a:pt x="2527" y="967"/>
                        <a:pt x="2525" y="963"/>
                      </a:cubicBezTo>
                      <a:cubicBezTo>
                        <a:pt x="2523" y="958"/>
                        <a:pt x="2525" y="953"/>
                        <a:pt x="2529" y="951"/>
                      </a:cubicBezTo>
                      <a:close/>
                      <a:moveTo>
                        <a:pt x="2262" y="1258"/>
                      </a:moveTo>
                      <a:cubicBezTo>
                        <a:pt x="2265" y="1251"/>
                        <a:pt x="2269" y="1245"/>
                        <a:pt x="2275" y="1243"/>
                      </a:cubicBezTo>
                      <a:cubicBezTo>
                        <a:pt x="2281" y="1240"/>
                        <a:pt x="2289" y="1240"/>
                        <a:pt x="2294" y="1244"/>
                      </a:cubicBezTo>
                      <a:cubicBezTo>
                        <a:pt x="2300" y="1250"/>
                        <a:pt x="2301" y="1259"/>
                        <a:pt x="2299" y="1266"/>
                      </a:cubicBezTo>
                      <a:cubicBezTo>
                        <a:pt x="2296" y="1277"/>
                        <a:pt x="2287" y="1284"/>
                        <a:pt x="2276" y="1287"/>
                      </a:cubicBezTo>
                      <a:cubicBezTo>
                        <a:pt x="2268" y="1289"/>
                        <a:pt x="2258" y="1288"/>
                        <a:pt x="2249" y="1285"/>
                      </a:cubicBezTo>
                      <a:cubicBezTo>
                        <a:pt x="2250" y="1286"/>
                        <a:pt x="2251" y="1287"/>
                        <a:pt x="2253" y="1288"/>
                      </a:cubicBezTo>
                      <a:cubicBezTo>
                        <a:pt x="2273" y="1300"/>
                        <a:pt x="2290" y="1315"/>
                        <a:pt x="2305" y="1333"/>
                      </a:cubicBezTo>
                      <a:cubicBezTo>
                        <a:pt x="2321" y="1354"/>
                        <a:pt x="2329" y="1372"/>
                        <a:pt x="2355" y="1384"/>
                      </a:cubicBezTo>
                      <a:cubicBezTo>
                        <a:pt x="2360" y="1386"/>
                        <a:pt x="2366" y="1388"/>
                        <a:pt x="2372" y="1389"/>
                      </a:cubicBezTo>
                      <a:cubicBezTo>
                        <a:pt x="2381" y="1390"/>
                        <a:pt x="2387" y="1390"/>
                        <a:pt x="2396" y="1387"/>
                      </a:cubicBezTo>
                      <a:cubicBezTo>
                        <a:pt x="2404" y="1385"/>
                        <a:pt x="2410" y="1382"/>
                        <a:pt x="2417" y="1377"/>
                      </a:cubicBezTo>
                      <a:cubicBezTo>
                        <a:pt x="2442" y="1358"/>
                        <a:pt x="2446" y="1331"/>
                        <a:pt x="2435" y="1303"/>
                      </a:cubicBezTo>
                      <a:cubicBezTo>
                        <a:pt x="2430" y="1291"/>
                        <a:pt x="2421" y="1283"/>
                        <a:pt x="2408" y="1280"/>
                      </a:cubicBezTo>
                      <a:cubicBezTo>
                        <a:pt x="2397" y="1278"/>
                        <a:pt x="2387" y="1280"/>
                        <a:pt x="2379" y="1289"/>
                      </a:cubicBezTo>
                      <a:cubicBezTo>
                        <a:pt x="2373" y="1295"/>
                        <a:pt x="2370" y="1303"/>
                        <a:pt x="2370" y="1312"/>
                      </a:cubicBezTo>
                      <a:cubicBezTo>
                        <a:pt x="2371" y="1316"/>
                        <a:pt x="2371" y="1319"/>
                        <a:pt x="2373" y="1322"/>
                      </a:cubicBezTo>
                      <a:cubicBezTo>
                        <a:pt x="2373" y="1321"/>
                        <a:pt x="2372" y="1320"/>
                        <a:pt x="2372" y="1319"/>
                      </a:cubicBezTo>
                      <a:cubicBezTo>
                        <a:pt x="2372" y="1311"/>
                        <a:pt x="2378" y="1305"/>
                        <a:pt x="2386" y="1304"/>
                      </a:cubicBezTo>
                      <a:cubicBezTo>
                        <a:pt x="2394" y="1304"/>
                        <a:pt x="2400" y="1310"/>
                        <a:pt x="2401" y="1317"/>
                      </a:cubicBezTo>
                      <a:cubicBezTo>
                        <a:pt x="2401" y="1325"/>
                        <a:pt x="2395" y="1332"/>
                        <a:pt x="2387" y="1332"/>
                      </a:cubicBezTo>
                      <a:cubicBezTo>
                        <a:pt x="2376" y="1333"/>
                        <a:pt x="2369" y="1322"/>
                        <a:pt x="2368" y="1312"/>
                      </a:cubicBezTo>
                      <a:cubicBezTo>
                        <a:pt x="2368" y="1303"/>
                        <a:pt x="2370" y="1294"/>
                        <a:pt x="2376" y="1286"/>
                      </a:cubicBezTo>
                      <a:cubicBezTo>
                        <a:pt x="2384" y="1278"/>
                        <a:pt x="2394" y="1275"/>
                        <a:pt x="2404" y="1276"/>
                      </a:cubicBezTo>
                      <a:cubicBezTo>
                        <a:pt x="2394" y="1274"/>
                        <a:pt x="2384" y="1274"/>
                        <a:pt x="2376" y="1276"/>
                      </a:cubicBezTo>
                      <a:cubicBezTo>
                        <a:pt x="2376" y="1275"/>
                        <a:pt x="2376" y="1273"/>
                        <a:pt x="2374" y="1272"/>
                      </a:cubicBezTo>
                      <a:cubicBezTo>
                        <a:pt x="2389" y="1268"/>
                        <a:pt x="2402" y="1271"/>
                        <a:pt x="2411" y="1275"/>
                      </a:cubicBezTo>
                      <a:cubicBezTo>
                        <a:pt x="2394" y="1265"/>
                        <a:pt x="2375" y="1263"/>
                        <a:pt x="2358" y="1269"/>
                      </a:cubicBezTo>
                      <a:cubicBezTo>
                        <a:pt x="2348" y="1273"/>
                        <a:pt x="2338" y="1279"/>
                        <a:pt x="2329" y="1289"/>
                      </a:cubicBezTo>
                      <a:cubicBezTo>
                        <a:pt x="2325" y="1294"/>
                        <a:pt x="2321" y="1300"/>
                        <a:pt x="2316" y="1305"/>
                      </a:cubicBezTo>
                      <a:cubicBezTo>
                        <a:pt x="2312" y="1310"/>
                        <a:pt x="2308" y="1314"/>
                        <a:pt x="2301" y="1315"/>
                      </a:cubicBezTo>
                      <a:cubicBezTo>
                        <a:pt x="2295" y="1315"/>
                        <a:pt x="2290" y="1313"/>
                        <a:pt x="2287" y="1308"/>
                      </a:cubicBezTo>
                      <a:cubicBezTo>
                        <a:pt x="2285" y="1304"/>
                        <a:pt x="2284" y="1299"/>
                        <a:pt x="2287" y="1295"/>
                      </a:cubicBezTo>
                      <a:cubicBezTo>
                        <a:pt x="2288" y="1293"/>
                        <a:pt x="2291" y="1291"/>
                        <a:pt x="2294" y="1291"/>
                      </a:cubicBezTo>
                      <a:cubicBezTo>
                        <a:pt x="2298" y="1290"/>
                        <a:pt x="2303" y="1292"/>
                        <a:pt x="2303" y="1297"/>
                      </a:cubicBezTo>
                      <a:cubicBezTo>
                        <a:pt x="2303" y="1299"/>
                        <a:pt x="2301" y="1302"/>
                        <a:pt x="2298" y="1303"/>
                      </a:cubicBezTo>
                      <a:cubicBezTo>
                        <a:pt x="2295" y="1303"/>
                        <a:pt x="2292" y="1301"/>
                        <a:pt x="2292" y="1298"/>
                      </a:cubicBezTo>
                      <a:cubicBezTo>
                        <a:pt x="2291" y="1295"/>
                        <a:pt x="2293" y="1292"/>
                        <a:pt x="2296" y="1292"/>
                      </a:cubicBezTo>
                      <a:cubicBezTo>
                        <a:pt x="2296" y="1292"/>
                        <a:pt x="2297" y="1292"/>
                        <a:pt x="2298" y="1292"/>
                      </a:cubicBezTo>
                      <a:cubicBezTo>
                        <a:pt x="2297" y="1291"/>
                        <a:pt x="2295" y="1291"/>
                        <a:pt x="2294" y="1292"/>
                      </a:cubicBezTo>
                      <a:cubicBezTo>
                        <a:pt x="2291" y="1292"/>
                        <a:pt x="2289" y="1294"/>
                        <a:pt x="2288" y="1296"/>
                      </a:cubicBezTo>
                      <a:cubicBezTo>
                        <a:pt x="2286" y="1300"/>
                        <a:pt x="2287" y="1304"/>
                        <a:pt x="2289" y="1307"/>
                      </a:cubicBezTo>
                      <a:cubicBezTo>
                        <a:pt x="2292" y="1311"/>
                        <a:pt x="2296" y="1313"/>
                        <a:pt x="2301" y="1312"/>
                      </a:cubicBezTo>
                      <a:cubicBezTo>
                        <a:pt x="2307" y="1311"/>
                        <a:pt x="2311" y="1308"/>
                        <a:pt x="2314" y="1304"/>
                      </a:cubicBezTo>
                      <a:cubicBezTo>
                        <a:pt x="2319" y="1298"/>
                        <a:pt x="2322" y="1293"/>
                        <a:pt x="2326" y="1288"/>
                      </a:cubicBezTo>
                      <a:cubicBezTo>
                        <a:pt x="2335" y="1278"/>
                        <a:pt x="2346" y="1270"/>
                        <a:pt x="2357" y="1266"/>
                      </a:cubicBezTo>
                      <a:cubicBezTo>
                        <a:pt x="2369" y="1263"/>
                        <a:pt x="2380" y="1262"/>
                        <a:pt x="2392" y="1265"/>
                      </a:cubicBezTo>
                      <a:cubicBezTo>
                        <a:pt x="2409" y="1268"/>
                        <a:pt x="2425" y="1279"/>
                        <a:pt x="2435" y="1294"/>
                      </a:cubicBezTo>
                      <a:cubicBezTo>
                        <a:pt x="2435" y="1293"/>
                        <a:pt x="2435" y="1292"/>
                        <a:pt x="2435" y="1291"/>
                      </a:cubicBezTo>
                      <a:cubicBezTo>
                        <a:pt x="2435" y="1286"/>
                        <a:pt x="2435" y="1281"/>
                        <a:pt x="2435" y="1276"/>
                      </a:cubicBezTo>
                      <a:cubicBezTo>
                        <a:pt x="2436" y="1268"/>
                        <a:pt x="2437" y="1262"/>
                        <a:pt x="2441" y="1255"/>
                      </a:cubicBezTo>
                      <a:cubicBezTo>
                        <a:pt x="2453" y="1231"/>
                        <a:pt x="2484" y="1230"/>
                        <a:pt x="2502" y="1244"/>
                      </a:cubicBezTo>
                      <a:cubicBezTo>
                        <a:pt x="2510" y="1250"/>
                        <a:pt x="2515" y="1258"/>
                        <a:pt x="2517" y="1267"/>
                      </a:cubicBezTo>
                      <a:cubicBezTo>
                        <a:pt x="2514" y="1266"/>
                        <a:pt x="2514" y="1266"/>
                        <a:pt x="2514" y="1266"/>
                      </a:cubicBezTo>
                      <a:cubicBezTo>
                        <a:pt x="2511" y="1259"/>
                        <a:pt x="2506" y="1252"/>
                        <a:pt x="2500" y="1247"/>
                      </a:cubicBezTo>
                      <a:cubicBezTo>
                        <a:pt x="2483" y="1235"/>
                        <a:pt x="2455" y="1235"/>
                        <a:pt x="2444" y="1256"/>
                      </a:cubicBezTo>
                      <a:cubicBezTo>
                        <a:pt x="2441" y="1263"/>
                        <a:pt x="2440" y="1269"/>
                        <a:pt x="2440" y="1277"/>
                      </a:cubicBezTo>
                      <a:cubicBezTo>
                        <a:pt x="2439" y="1281"/>
                        <a:pt x="2439" y="1286"/>
                        <a:pt x="2440" y="1291"/>
                      </a:cubicBezTo>
                      <a:cubicBezTo>
                        <a:pt x="2441" y="1312"/>
                        <a:pt x="2449" y="1326"/>
                        <a:pt x="2443" y="1348"/>
                      </a:cubicBezTo>
                      <a:cubicBezTo>
                        <a:pt x="2440" y="1360"/>
                        <a:pt x="2432" y="1372"/>
                        <a:pt x="2420" y="1381"/>
                      </a:cubicBezTo>
                      <a:cubicBezTo>
                        <a:pt x="2412" y="1386"/>
                        <a:pt x="2406" y="1389"/>
                        <a:pt x="2397" y="1391"/>
                      </a:cubicBezTo>
                      <a:cubicBezTo>
                        <a:pt x="2388" y="1394"/>
                        <a:pt x="2381" y="1394"/>
                        <a:pt x="2371" y="1392"/>
                      </a:cubicBezTo>
                      <a:cubicBezTo>
                        <a:pt x="2358" y="1390"/>
                        <a:pt x="2348" y="1385"/>
                        <a:pt x="2338" y="1376"/>
                      </a:cubicBezTo>
                      <a:cubicBezTo>
                        <a:pt x="2343" y="1382"/>
                        <a:pt x="2347" y="1386"/>
                        <a:pt x="2348" y="1387"/>
                      </a:cubicBezTo>
                      <a:cubicBezTo>
                        <a:pt x="2369" y="1407"/>
                        <a:pt x="2391" y="1425"/>
                        <a:pt x="2414" y="1439"/>
                      </a:cubicBezTo>
                      <a:cubicBezTo>
                        <a:pt x="2421" y="1443"/>
                        <a:pt x="2427" y="1445"/>
                        <a:pt x="2433" y="1444"/>
                      </a:cubicBezTo>
                      <a:cubicBezTo>
                        <a:pt x="2437" y="1443"/>
                        <a:pt x="2440" y="1441"/>
                        <a:pt x="2443" y="1439"/>
                      </a:cubicBezTo>
                      <a:cubicBezTo>
                        <a:pt x="2446" y="1435"/>
                        <a:pt x="2448" y="1428"/>
                        <a:pt x="2444" y="1423"/>
                      </a:cubicBezTo>
                      <a:cubicBezTo>
                        <a:pt x="2442" y="1421"/>
                        <a:pt x="2439" y="1419"/>
                        <a:pt x="2436" y="1420"/>
                      </a:cubicBezTo>
                      <a:cubicBezTo>
                        <a:pt x="2432" y="1421"/>
                        <a:pt x="2430" y="1426"/>
                        <a:pt x="2431" y="1429"/>
                      </a:cubicBezTo>
                      <a:cubicBezTo>
                        <a:pt x="2432" y="1431"/>
                        <a:pt x="2435" y="1433"/>
                        <a:pt x="2438" y="1432"/>
                      </a:cubicBezTo>
                      <a:cubicBezTo>
                        <a:pt x="2436" y="1435"/>
                        <a:pt x="2432" y="1435"/>
                        <a:pt x="2429" y="1432"/>
                      </a:cubicBezTo>
                      <a:cubicBezTo>
                        <a:pt x="2422" y="1425"/>
                        <a:pt x="2428" y="1412"/>
                        <a:pt x="2439" y="1414"/>
                      </a:cubicBezTo>
                      <a:cubicBezTo>
                        <a:pt x="2448" y="1415"/>
                        <a:pt x="2453" y="1422"/>
                        <a:pt x="2452" y="1431"/>
                      </a:cubicBezTo>
                      <a:cubicBezTo>
                        <a:pt x="2451" y="1442"/>
                        <a:pt x="2438" y="1450"/>
                        <a:pt x="2425" y="1445"/>
                      </a:cubicBezTo>
                      <a:cubicBezTo>
                        <a:pt x="2445" y="1456"/>
                        <a:pt x="2466" y="1465"/>
                        <a:pt x="2487" y="1470"/>
                      </a:cubicBezTo>
                      <a:cubicBezTo>
                        <a:pt x="2479" y="1466"/>
                        <a:pt x="2473" y="1460"/>
                        <a:pt x="2468" y="1454"/>
                      </a:cubicBezTo>
                      <a:cubicBezTo>
                        <a:pt x="2451" y="1433"/>
                        <a:pt x="2454" y="1399"/>
                        <a:pt x="2486" y="1392"/>
                      </a:cubicBezTo>
                      <a:cubicBezTo>
                        <a:pt x="2494" y="1391"/>
                        <a:pt x="2503" y="1392"/>
                        <a:pt x="2511" y="1395"/>
                      </a:cubicBezTo>
                      <a:cubicBezTo>
                        <a:pt x="2524" y="1400"/>
                        <a:pt x="2536" y="1412"/>
                        <a:pt x="2549" y="1413"/>
                      </a:cubicBezTo>
                      <a:cubicBezTo>
                        <a:pt x="2556" y="1414"/>
                        <a:pt x="2562" y="1411"/>
                        <a:pt x="2567" y="1406"/>
                      </a:cubicBezTo>
                      <a:cubicBezTo>
                        <a:pt x="2576" y="1395"/>
                        <a:pt x="2570" y="1376"/>
                        <a:pt x="2557" y="1372"/>
                      </a:cubicBezTo>
                      <a:cubicBezTo>
                        <a:pt x="2551" y="1370"/>
                        <a:pt x="2544" y="1373"/>
                        <a:pt x="2541" y="1378"/>
                      </a:cubicBezTo>
                      <a:cubicBezTo>
                        <a:pt x="2537" y="1385"/>
                        <a:pt x="2540" y="1393"/>
                        <a:pt x="2547" y="1394"/>
                      </a:cubicBezTo>
                      <a:cubicBezTo>
                        <a:pt x="2543" y="1395"/>
                        <a:pt x="2538" y="1393"/>
                        <a:pt x="2535" y="1388"/>
                      </a:cubicBezTo>
                      <a:cubicBezTo>
                        <a:pt x="2532" y="1380"/>
                        <a:pt x="2538" y="1370"/>
                        <a:pt x="2546" y="1367"/>
                      </a:cubicBezTo>
                      <a:cubicBezTo>
                        <a:pt x="2556" y="1364"/>
                        <a:pt x="2565" y="1368"/>
                        <a:pt x="2570" y="1373"/>
                      </a:cubicBezTo>
                      <a:cubicBezTo>
                        <a:pt x="2580" y="1384"/>
                        <a:pt x="2581" y="1402"/>
                        <a:pt x="2568" y="1411"/>
                      </a:cubicBezTo>
                      <a:cubicBezTo>
                        <a:pt x="2561" y="1416"/>
                        <a:pt x="2555" y="1418"/>
                        <a:pt x="2549" y="1417"/>
                      </a:cubicBezTo>
                      <a:cubicBezTo>
                        <a:pt x="2538" y="1416"/>
                        <a:pt x="2528" y="1409"/>
                        <a:pt x="2517" y="1409"/>
                      </a:cubicBezTo>
                      <a:cubicBezTo>
                        <a:pt x="2499" y="1409"/>
                        <a:pt x="2483" y="1420"/>
                        <a:pt x="2484" y="1437"/>
                      </a:cubicBezTo>
                      <a:cubicBezTo>
                        <a:pt x="2485" y="1456"/>
                        <a:pt x="2509" y="1475"/>
                        <a:pt x="2529" y="1477"/>
                      </a:cubicBezTo>
                      <a:cubicBezTo>
                        <a:pt x="2540" y="1478"/>
                        <a:pt x="2554" y="1473"/>
                        <a:pt x="2560" y="1463"/>
                      </a:cubicBezTo>
                      <a:cubicBezTo>
                        <a:pt x="2568" y="1450"/>
                        <a:pt x="2561" y="1429"/>
                        <a:pt x="2543" y="1430"/>
                      </a:cubicBezTo>
                      <a:cubicBezTo>
                        <a:pt x="2538" y="1430"/>
                        <a:pt x="2533" y="1433"/>
                        <a:pt x="2530" y="1437"/>
                      </a:cubicBezTo>
                      <a:cubicBezTo>
                        <a:pt x="2525" y="1444"/>
                        <a:pt x="2529" y="1458"/>
                        <a:pt x="2540" y="1457"/>
                      </a:cubicBezTo>
                      <a:cubicBezTo>
                        <a:pt x="2546" y="1457"/>
                        <a:pt x="2550" y="1451"/>
                        <a:pt x="2546" y="1447"/>
                      </a:cubicBezTo>
                      <a:cubicBezTo>
                        <a:pt x="2553" y="1449"/>
                        <a:pt x="2552" y="1459"/>
                        <a:pt x="2543" y="1461"/>
                      </a:cubicBezTo>
                      <a:cubicBezTo>
                        <a:pt x="2528" y="1465"/>
                        <a:pt x="2517" y="1446"/>
                        <a:pt x="2528" y="1434"/>
                      </a:cubicBezTo>
                      <a:cubicBezTo>
                        <a:pt x="2534" y="1427"/>
                        <a:pt x="2547" y="1423"/>
                        <a:pt x="2557" y="1430"/>
                      </a:cubicBezTo>
                      <a:cubicBezTo>
                        <a:pt x="2570" y="1439"/>
                        <a:pt x="2571" y="1462"/>
                        <a:pt x="2556" y="1474"/>
                      </a:cubicBezTo>
                      <a:cubicBezTo>
                        <a:pt x="2554" y="1475"/>
                        <a:pt x="2553" y="1476"/>
                        <a:pt x="2551" y="1477"/>
                      </a:cubicBezTo>
                      <a:cubicBezTo>
                        <a:pt x="2557" y="1475"/>
                        <a:pt x="2563" y="1473"/>
                        <a:pt x="2570" y="1469"/>
                      </a:cubicBezTo>
                      <a:cubicBezTo>
                        <a:pt x="2570" y="1469"/>
                        <a:pt x="2570" y="1469"/>
                        <a:pt x="2570" y="1469"/>
                      </a:cubicBezTo>
                      <a:cubicBezTo>
                        <a:pt x="2579" y="1463"/>
                        <a:pt x="2584" y="1459"/>
                        <a:pt x="2591" y="1450"/>
                      </a:cubicBezTo>
                      <a:cubicBezTo>
                        <a:pt x="2588" y="1460"/>
                        <a:pt x="2580" y="1466"/>
                        <a:pt x="2572" y="1472"/>
                      </a:cubicBezTo>
                      <a:cubicBezTo>
                        <a:pt x="2572" y="1472"/>
                        <a:pt x="2572" y="1472"/>
                        <a:pt x="2572" y="1472"/>
                      </a:cubicBezTo>
                      <a:cubicBezTo>
                        <a:pt x="2567" y="1474"/>
                        <a:pt x="2563" y="1476"/>
                        <a:pt x="2558" y="1477"/>
                      </a:cubicBezTo>
                      <a:cubicBezTo>
                        <a:pt x="2573" y="1476"/>
                        <a:pt x="2588" y="1474"/>
                        <a:pt x="2603" y="1469"/>
                      </a:cubicBezTo>
                      <a:cubicBezTo>
                        <a:pt x="2630" y="1460"/>
                        <a:pt x="2648" y="1449"/>
                        <a:pt x="2667" y="1429"/>
                      </a:cubicBezTo>
                      <a:cubicBezTo>
                        <a:pt x="2683" y="1409"/>
                        <a:pt x="2694" y="1386"/>
                        <a:pt x="2698" y="1361"/>
                      </a:cubicBezTo>
                      <a:cubicBezTo>
                        <a:pt x="2700" y="1349"/>
                        <a:pt x="2701" y="1342"/>
                        <a:pt x="2696" y="1330"/>
                      </a:cubicBezTo>
                      <a:cubicBezTo>
                        <a:pt x="2686" y="1306"/>
                        <a:pt x="2662" y="1288"/>
                        <a:pt x="2642" y="1287"/>
                      </a:cubicBezTo>
                      <a:cubicBezTo>
                        <a:pt x="2631" y="1287"/>
                        <a:pt x="2619" y="1293"/>
                        <a:pt x="2621" y="1306"/>
                      </a:cubicBezTo>
                      <a:cubicBezTo>
                        <a:pt x="2622" y="1313"/>
                        <a:pt x="2627" y="1317"/>
                        <a:pt x="2635" y="1316"/>
                      </a:cubicBezTo>
                      <a:cubicBezTo>
                        <a:pt x="2628" y="1325"/>
                        <a:pt x="2610" y="1318"/>
                        <a:pt x="2606" y="1304"/>
                      </a:cubicBezTo>
                      <a:cubicBezTo>
                        <a:pt x="2601" y="1289"/>
                        <a:pt x="2607" y="1277"/>
                        <a:pt x="2615" y="1271"/>
                      </a:cubicBezTo>
                      <a:cubicBezTo>
                        <a:pt x="2628" y="1261"/>
                        <a:pt x="2648" y="1261"/>
                        <a:pt x="2665" y="1272"/>
                      </a:cubicBezTo>
                      <a:cubicBezTo>
                        <a:pt x="2681" y="1284"/>
                        <a:pt x="2693" y="1302"/>
                        <a:pt x="2698" y="1321"/>
                      </a:cubicBezTo>
                      <a:cubicBezTo>
                        <a:pt x="2697" y="1317"/>
                        <a:pt x="2696" y="1313"/>
                        <a:pt x="2695" y="1308"/>
                      </a:cubicBezTo>
                      <a:cubicBezTo>
                        <a:pt x="2686" y="1279"/>
                        <a:pt x="2668" y="1254"/>
                        <a:pt x="2641" y="1238"/>
                      </a:cubicBezTo>
                      <a:cubicBezTo>
                        <a:pt x="2627" y="1231"/>
                        <a:pt x="2614" y="1230"/>
                        <a:pt x="2599" y="1238"/>
                      </a:cubicBezTo>
                      <a:cubicBezTo>
                        <a:pt x="2590" y="1243"/>
                        <a:pt x="2579" y="1255"/>
                        <a:pt x="2579" y="1266"/>
                      </a:cubicBezTo>
                      <a:cubicBezTo>
                        <a:pt x="2579" y="1275"/>
                        <a:pt x="2587" y="1283"/>
                        <a:pt x="2596" y="1278"/>
                      </a:cubicBezTo>
                      <a:cubicBezTo>
                        <a:pt x="2597" y="1284"/>
                        <a:pt x="2590" y="1290"/>
                        <a:pt x="2583" y="1288"/>
                      </a:cubicBezTo>
                      <a:cubicBezTo>
                        <a:pt x="2577" y="1287"/>
                        <a:pt x="2571" y="1280"/>
                        <a:pt x="2570" y="1272"/>
                      </a:cubicBezTo>
                      <a:cubicBezTo>
                        <a:pt x="2569" y="1267"/>
                        <a:pt x="2570" y="1261"/>
                        <a:pt x="2573" y="1256"/>
                      </a:cubicBezTo>
                      <a:cubicBezTo>
                        <a:pt x="2577" y="1247"/>
                        <a:pt x="2586" y="1239"/>
                        <a:pt x="2596" y="1234"/>
                      </a:cubicBezTo>
                      <a:cubicBezTo>
                        <a:pt x="2603" y="1231"/>
                        <a:pt x="2611" y="1229"/>
                        <a:pt x="2618" y="1230"/>
                      </a:cubicBezTo>
                      <a:cubicBezTo>
                        <a:pt x="2596" y="1226"/>
                        <a:pt x="2573" y="1232"/>
                        <a:pt x="2556" y="1250"/>
                      </a:cubicBezTo>
                      <a:cubicBezTo>
                        <a:pt x="2548" y="1259"/>
                        <a:pt x="2543" y="1269"/>
                        <a:pt x="2541" y="1281"/>
                      </a:cubicBezTo>
                      <a:cubicBezTo>
                        <a:pt x="2531" y="1333"/>
                        <a:pt x="2575" y="1317"/>
                        <a:pt x="2600" y="1322"/>
                      </a:cubicBezTo>
                      <a:cubicBezTo>
                        <a:pt x="2633" y="1329"/>
                        <a:pt x="2617" y="1370"/>
                        <a:pt x="2584" y="1364"/>
                      </a:cubicBezTo>
                      <a:cubicBezTo>
                        <a:pt x="2555" y="1359"/>
                        <a:pt x="2542" y="1332"/>
                        <a:pt x="2539" y="1306"/>
                      </a:cubicBezTo>
                      <a:cubicBezTo>
                        <a:pt x="2539" y="1311"/>
                        <a:pt x="2538" y="1316"/>
                        <a:pt x="2536" y="1320"/>
                      </a:cubicBezTo>
                      <a:cubicBezTo>
                        <a:pt x="2532" y="1330"/>
                        <a:pt x="2520" y="1338"/>
                        <a:pt x="2509" y="1334"/>
                      </a:cubicBezTo>
                      <a:cubicBezTo>
                        <a:pt x="2504" y="1332"/>
                        <a:pt x="2501" y="1327"/>
                        <a:pt x="2501" y="1322"/>
                      </a:cubicBezTo>
                      <a:cubicBezTo>
                        <a:pt x="2500" y="1318"/>
                        <a:pt x="2502" y="1314"/>
                        <a:pt x="2505" y="1312"/>
                      </a:cubicBezTo>
                      <a:cubicBezTo>
                        <a:pt x="2508" y="1309"/>
                        <a:pt x="2513" y="1308"/>
                        <a:pt x="2516" y="1309"/>
                      </a:cubicBezTo>
                      <a:cubicBezTo>
                        <a:pt x="2522" y="1310"/>
                        <a:pt x="2525" y="1316"/>
                        <a:pt x="2524" y="1321"/>
                      </a:cubicBezTo>
                      <a:cubicBezTo>
                        <a:pt x="2524" y="1324"/>
                        <a:pt x="2521" y="1327"/>
                        <a:pt x="2518" y="1327"/>
                      </a:cubicBezTo>
                      <a:cubicBezTo>
                        <a:pt x="2516" y="1327"/>
                        <a:pt x="2514" y="1326"/>
                        <a:pt x="2513" y="1323"/>
                      </a:cubicBezTo>
                      <a:cubicBezTo>
                        <a:pt x="2515" y="1324"/>
                        <a:pt x="2516" y="1325"/>
                        <a:pt x="2518" y="1324"/>
                      </a:cubicBezTo>
                      <a:cubicBezTo>
                        <a:pt x="2521" y="1323"/>
                        <a:pt x="2521" y="1320"/>
                        <a:pt x="2519" y="1317"/>
                      </a:cubicBezTo>
                      <a:cubicBezTo>
                        <a:pt x="2518" y="1316"/>
                        <a:pt x="2516" y="1315"/>
                        <a:pt x="2514" y="1316"/>
                      </a:cubicBezTo>
                      <a:cubicBezTo>
                        <a:pt x="2511" y="1316"/>
                        <a:pt x="2509" y="1318"/>
                        <a:pt x="2508" y="1321"/>
                      </a:cubicBezTo>
                      <a:cubicBezTo>
                        <a:pt x="2508" y="1325"/>
                        <a:pt x="2510" y="1328"/>
                        <a:pt x="2513" y="1329"/>
                      </a:cubicBezTo>
                      <a:cubicBezTo>
                        <a:pt x="2522" y="1333"/>
                        <a:pt x="2532" y="1324"/>
                        <a:pt x="2536" y="1316"/>
                      </a:cubicBezTo>
                      <a:cubicBezTo>
                        <a:pt x="2537" y="1314"/>
                        <a:pt x="2537" y="1311"/>
                        <a:pt x="2538" y="1309"/>
                      </a:cubicBezTo>
                      <a:cubicBezTo>
                        <a:pt x="2539" y="1301"/>
                        <a:pt x="2538" y="1292"/>
                        <a:pt x="2539" y="1284"/>
                      </a:cubicBezTo>
                      <a:cubicBezTo>
                        <a:pt x="2541" y="1275"/>
                        <a:pt x="2543" y="1268"/>
                        <a:pt x="2547" y="1260"/>
                      </a:cubicBezTo>
                      <a:cubicBezTo>
                        <a:pt x="2545" y="1263"/>
                        <a:pt x="2542" y="1265"/>
                        <a:pt x="2540" y="1266"/>
                      </a:cubicBezTo>
                      <a:cubicBezTo>
                        <a:pt x="2523" y="1276"/>
                        <a:pt x="2502" y="1270"/>
                        <a:pt x="2490" y="1256"/>
                      </a:cubicBezTo>
                      <a:cubicBezTo>
                        <a:pt x="2487" y="1251"/>
                        <a:pt x="2485" y="1247"/>
                        <a:pt x="2484" y="1242"/>
                      </a:cubicBezTo>
                      <a:cubicBezTo>
                        <a:pt x="2487" y="1242"/>
                        <a:pt x="2487" y="1242"/>
                        <a:pt x="2487" y="1242"/>
                      </a:cubicBezTo>
                      <a:cubicBezTo>
                        <a:pt x="2488" y="1246"/>
                        <a:pt x="2490" y="1250"/>
                        <a:pt x="2493" y="1254"/>
                      </a:cubicBezTo>
                      <a:cubicBezTo>
                        <a:pt x="2504" y="1267"/>
                        <a:pt x="2523" y="1273"/>
                        <a:pt x="2539" y="1264"/>
                      </a:cubicBezTo>
                      <a:cubicBezTo>
                        <a:pt x="2548" y="1259"/>
                        <a:pt x="2550" y="1254"/>
                        <a:pt x="2557" y="1247"/>
                      </a:cubicBezTo>
                      <a:cubicBezTo>
                        <a:pt x="2580" y="1223"/>
                        <a:pt x="2614" y="1221"/>
                        <a:pt x="2642" y="1236"/>
                      </a:cubicBezTo>
                      <a:cubicBezTo>
                        <a:pt x="2651" y="1241"/>
                        <a:pt x="2658" y="1246"/>
                        <a:pt x="2664" y="1252"/>
                      </a:cubicBezTo>
                      <a:cubicBezTo>
                        <a:pt x="2653" y="1237"/>
                        <a:pt x="2640" y="1224"/>
                        <a:pt x="2626" y="1217"/>
                      </a:cubicBezTo>
                      <a:cubicBezTo>
                        <a:pt x="2596" y="1203"/>
                        <a:pt x="2558" y="1181"/>
                        <a:pt x="2537" y="1175"/>
                      </a:cubicBezTo>
                      <a:cubicBezTo>
                        <a:pt x="2527" y="1172"/>
                        <a:pt x="2515" y="1173"/>
                        <a:pt x="2506" y="1179"/>
                      </a:cubicBezTo>
                      <a:cubicBezTo>
                        <a:pt x="2510" y="1174"/>
                        <a:pt x="2516" y="1172"/>
                        <a:pt x="2523" y="1172"/>
                      </a:cubicBezTo>
                      <a:cubicBezTo>
                        <a:pt x="2523" y="1172"/>
                        <a:pt x="2523" y="1172"/>
                        <a:pt x="2523" y="1172"/>
                      </a:cubicBezTo>
                      <a:cubicBezTo>
                        <a:pt x="2526" y="1171"/>
                        <a:pt x="2529" y="1171"/>
                        <a:pt x="2532" y="1172"/>
                      </a:cubicBezTo>
                      <a:cubicBezTo>
                        <a:pt x="2522" y="1167"/>
                        <a:pt x="2511" y="1165"/>
                        <a:pt x="2499" y="1167"/>
                      </a:cubicBezTo>
                      <a:cubicBezTo>
                        <a:pt x="2488" y="1170"/>
                        <a:pt x="2479" y="1176"/>
                        <a:pt x="2473" y="1186"/>
                      </a:cubicBezTo>
                      <a:cubicBezTo>
                        <a:pt x="2472" y="1186"/>
                        <a:pt x="2471" y="1185"/>
                        <a:pt x="2471" y="1185"/>
                      </a:cubicBezTo>
                      <a:cubicBezTo>
                        <a:pt x="2475" y="1178"/>
                        <a:pt x="2481" y="1171"/>
                        <a:pt x="2491" y="1167"/>
                      </a:cubicBezTo>
                      <a:cubicBezTo>
                        <a:pt x="2499" y="1164"/>
                        <a:pt x="2508" y="1163"/>
                        <a:pt x="2515" y="1165"/>
                      </a:cubicBezTo>
                      <a:cubicBezTo>
                        <a:pt x="2510" y="1163"/>
                        <a:pt x="2507" y="1157"/>
                        <a:pt x="2507" y="1153"/>
                      </a:cubicBezTo>
                      <a:cubicBezTo>
                        <a:pt x="2507" y="1149"/>
                        <a:pt x="2509" y="1146"/>
                        <a:pt x="2512" y="1144"/>
                      </a:cubicBezTo>
                      <a:cubicBezTo>
                        <a:pt x="2516" y="1141"/>
                        <a:pt x="2521" y="1141"/>
                        <a:pt x="2525" y="1147"/>
                      </a:cubicBezTo>
                      <a:cubicBezTo>
                        <a:pt x="2526" y="1149"/>
                        <a:pt x="2526" y="1153"/>
                        <a:pt x="2524" y="1155"/>
                      </a:cubicBezTo>
                      <a:cubicBezTo>
                        <a:pt x="2520" y="1159"/>
                        <a:pt x="2514" y="1156"/>
                        <a:pt x="2515" y="1152"/>
                      </a:cubicBezTo>
                      <a:cubicBezTo>
                        <a:pt x="2516" y="1154"/>
                        <a:pt x="2517" y="1155"/>
                        <a:pt x="2519" y="1155"/>
                      </a:cubicBezTo>
                      <a:cubicBezTo>
                        <a:pt x="2522" y="1155"/>
                        <a:pt x="2524" y="1152"/>
                        <a:pt x="2523" y="1149"/>
                      </a:cubicBezTo>
                      <a:cubicBezTo>
                        <a:pt x="2522" y="1147"/>
                        <a:pt x="2520" y="1146"/>
                        <a:pt x="2518" y="1145"/>
                      </a:cubicBezTo>
                      <a:cubicBezTo>
                        <a:pt x="2513" y="1144"/>
                        <a:pt x="2507" y="1150"/>
                        <a:pt x="2510" y="1157"/>
                      </a:cubicBezTo>
                      <a:cubicBezTo>
                        <a:pt x="2512" y="1164"/>
                        <a:pt x="2522" y="1166"/>
                        <a:pt x="2528" y="1168"/>
                      </a:cubicBezTo>
                      <a:cubicBezTo>
                        <a:pt x="2535" y="1171"/>
                        <a:pt x="2544" y="1174"/>
                        <a:pt x="2548" y="1175"/>
                      </a:cubicBezTo>
                      <a:cubicBezTo>
                        <a:pt x="2554" y="1178"/>
                        <a:pt x="2569" y="1184"/>
                        <a:pt x="2585" y="1193"/>
                      </a:cubicBezTo>
                      <a:cubicBezTo>
                        <a:pt x="2583" y="1191"/>
                        <a:pt x="2580" y="1188"/>
                        <a:pt x="2578" y="1185"/>
                      </a:cubicBezTo>
                      <a:cubicBezTo>
                        <a:pt x="2577" y="1184"/>
                        <a:pt x="2569" y="1173"/>
                        <a:pt x="2571" y="1172"/>
                      </a:cubicBezTo>
                      <a:cubicBezTo>
                        <a:pt x="2572" y="1172"/>
                        <a:pt x="2577" y="1178"/>
                        <a:pt x="2578" y="1179"/>
                      </a:cubicBezTo>
                      <a:cubicBezTo>
                        <a:pt x="2581" y="1183"/>
                        <a:pt x="2585" y="1187"/>
                        <a:pt x="2590" y="1191"/>
                      </a:cubicBezTo>
                      <a:cubicBezTo>
                        <a:pt x="2591" y="1192"/>
                        <a:pt x="2593" y="1194"/>
                        <a:pt x="2595" y="1195"/>
                      </a:cubicBezTo>
                      <a:cubicBezTo>
                        <a:pt x="2602" y="1201"/>
                        <a:pt x="2609" y="1204"/>
                        <a:pt x="2617" y="1208"/>
                      </a:cubicBezTo>
                      <a:cubicBezTo>
                        <a:pt x="2618" y="1208"/>
                        <a:pt x="2619" y="1208"/>
                        <a:pt x="2620" y="1209"/>
                      </a:cubicBezTo>
                      <a:cubicBezTo>
                        <a:pt x="2618" y="1207"/>
                        <a:pt x="2616" y="1206"/>
                        <a:pt x="2614" y="1204"/>
                      </a:cubicBezTo>
                      <a:cubicBezTo>
                        <a:pt x="2607" y="1199"/>
                        <a:pt x="2603" y="1194"/>
                        <a:pt x="2599" y="1187"/>
                      </a:cubicBezTo>
                      <a:cubicBezTo>
                        <a:pt x="2589" y="1167"/>
                        <a:pt x="2599" y="1150"/>
                        <a:pt x="2615" y="1141"/>
                      </a:cubicBezTo>
                      <a:cubicBezTo>
                        <a:pt x="2629" y="1133"/>
                        <a:pt x="2646" y="1130"/>
                        <a:pt x="2661" y="1138"/>
                      </a:cubicBezTo>
                      <a:cubicBezTo>
                        <a:pt x="2673" y="1145"/>
                        <a:pt x="2678" y="1157"/>
                        <a:pt x="2675" y="1171"/>
                      </a:cubicBezTo>
                      <a:cubicBezTo>
                        <a:pt x="2673" y="1177"/>
                        <a:pt x="2671" y="1181"/>
                        <a:pt x="2666" y="1186"/>
                      </a:cubicBezTo>
                      <a:cubicBezTo>
                        <a:pt x="2662" y="1189"/>
                        <a:pt x="2658" y="1191"/>
                        <a:pt x="2653" y="1191"/>
                      </a:cubicBezTo>
                      <a:cubicBezTo>
                        <a:pt x="2647" y="1191"/>
                        <a:pt x="2641" y="1189"/>
                        <a:pt x="2637" y="1184"/>
                      </a:cubicBezTo>
                      <a:cubicBezTo>
                        <a:pt x="2635" y="1180"/>
                        <a:pt x="2634" y="1177"/>
                        <a:pt x="2635" y="1173"/>
                      </a:cubicBezTo>
                      <a:cubicBezTo>
                        <a:pt x="2637" y="1169"/>
                        <a:pt x="2639" y="1166"/>
                        <a:pt x="2643" y="1164"/>
                      </a:cubicBezTo>
                      <a:cubicBezTo>
                        <a:pt x="2648" y="1162"/>
                        <a:pt x="2653" y="1162"/>
                        <a:pt x="2657" y="1166"/>
                      </a:cubicBezTo>
                      <a:cubicBezTo>
                        <a:pt x="2660" y="1169"/>
                        <a:pt x="2661" y="1175"/>
                        <a:pt x="2658" y="1179"/>
                      </a:cubicBezTo>
                      <a:cubicBezTo>
                        <a:pt x="2655" y="1184"/>
                        <a:pt x="2648" y="1186"/>
                        <a:pt x="2643" y="1182"/>
                      </a:cubicBezTo>
                      <a:cubicBezTo>
                        <a:pt x="2638" y="1179"/>
                        <a:pt x="2637" y="1173"/>
                        <a:pt x="2640" y="1168"/>
                      </a:cubicBezTo>
                      <a:cubicBezTo>
                        <a:pt x="2641" y="1166"/>
                        <a:pt x="2643" y="1165"/>
                        <a:pt x="2645" y="1164"/>
                      </a:cubicBezTo>
                      <a:cubicBezTo>
                        <a:pt x="2644" y="1164"/>
                        <a:pt x="2644" y="1164"/>
                        <a:pt x="2644" y="1164"/>
                      </a:cubicBezTo>
                      <a:cubicBezTo>
                        <a:pt x="2640" y="1166"/>
                        <a:pt x="2637" y="1169"/>
                        <a:pt x="2636" y="1173"/>
                      </a:cubicBezTo>
                      <a:cubicBezTo>
                        <a:pt x="2635" y="1177"/>
                        <a:pt x="2636" y="1180"/>
                        <a:pt x="2638" y="1183"/>
                      </a:cubicBezTo>
                      <a:cubicBezTo>
                        <a:pt x="2642" y="1188"/>
                        <a:pt x="2647" y="1190"/>
                        <a:pt x="2653" y="1190"/>
                      </a:cubicBezTo>
                      <a:cubicBezTo>
                        <a:pt x="2658" y="1190"/>
                        <a:pt x="2661" y="1188"/>
                        <a:pt x="2665" y="1185"/>
                      </a:cubicBezTo>
                      <a:cubicBezTo>
                        <a:pt x="2669" y="1181"/>
                        <a:pt x="2672" y="1176"/>
                        <a:pt x="2673" y="1170"/>
                      </a:cubicBezTo>
                      <a:cubicBezTo>
                        <a:pt x="2676" y="1157"/>
                        <a:pt x="2671" y="1147"/>
                        <a:pt x="2660" y="1140"/>
                      </a:cubicBezTo>
                      <a:cubicBezTo>
                        <a:pt x="2646" y="1133"/>
                        <a:pt x="2628" y="1136"/>
                        <a:pt x="2616" y="1144"/>
                      </a:cubicBezTo>
                      <a:cubicBezTo>
                        <a:pt x="2602" y="1153"/>
                        <a:pt x="2594" y="1168"/>
                        <a:pt x="2603" y="1185"/>
                      </a:cubicBezTo>
                      <a:cubicBezTo>
                        <a:pt x="2607" y="1191"/>
                        <a:pt x="2611" y="1196"/>
                        <a:pt x="2616" y="1200"/>
                      </a:cubicBezTo>
                      <a:cubicBezTo>
                        <a:pt x="2637" y="1217"/>
                        <a:pt x="2655" y="1233"/>
                        <a:pt x="2670" y="1256"/>
                      </a:cubicBezTo>
                      <a:cubicBezTo>
                        <a:pt x="2670" y="1255"/>
                        <a:pt x="2669" y="1253"/>
                        <a:pt x="2669" y="1252"/>
                      </a:cubicBezTo>
                      <a:cubicBezTo>
                        <a:pt x="2668" y="1242"/>
                        <a:pt x="2671" y="1231"/>
                        <a:pt x="2682" y="1229"/>
                      </a:cubicBezTo>
                      <a:cubicBezTo>
                        <a:pt x="2690" y="1228"/>
                        <a:pt x="2697" y="1233"/>
                        <a:pt x="2699" y="1240"/>
                      </a:cubicBezTo>
                      <a:cubicBezTo>
                        <a:pt x="2701" y="1246"/>
                        <a:pt x="2701" y="1252"/>
                        <a:pt x="2695" y="1256"/>
                      </a:cubicBezTo>
                      <a:cubicBezTo>
                        <a:pt x="2692" y="1259"/>
                        <a:pt x="2686" y="1258"/>
                        <a:pt x="2686" y="1253"/>
                      </a:cubicBezTo>
                      <a:cubicBezTo>
                        <a:pt x="2685" y="1247"/>
                        <a:pt x="2690" y="1247"/>
                        <a:pt x="2690" y="1242"/>
                      </a:cubicBezTo>
                      <a:cubicBezTo>
                        <a:pt x="2690" y="1238"/>
                        <a:pt x="2688" y="1234"/>
                        <a:pt x="2684" y="1234"/>
                      </a:cubicBezTo>
                      <a:cubicBezTo>
                        <a:pt x="2676" y="1234"/>
                        <a:pt x="2673" y="1242"/>
                        <a:pt x="2673" y="1249"/>
                      </a:cubicBezTo>
                      <a:cubicBezTo>
                        <a:pt x="2674" y="1263"/>
                        <a:pt x="2680" y="1269"/>
                        <a:pt x="2686" y="1281"/>
                      </a:cubicBezTo>
                      <a:cubicBezTo>
                        <a:pt x="2691" y="1289"/>
                        <a:pt x="2695" y="1297"/>
                        <a:pt x="2698" y="1307"/>
                      </a:cubicBezTo>
                      <a:cubicBezTo>
                        <a:pt x="2707" y="1336"/>
                        <a:pt x="2705" y="1366"/>
                        <a:pt x="2693" y="1394"/>
                      </a:cubicBezTo>
                      <a:cubicBezTo>
                        <a:pt x="2697" y="1389"/>
                        <a:pt x="2702" y="1386"/>
                        <a:pt x="2707" y="1386"/>
                      </a:cubicBezTo>
                      <a:cubicBezTo>
                        <a:pt x="2712" y="1387"/>
                        <a:pt x="2716" y="1390"/>
                        <a:pt x="2717" y="1397"/>
                      </a:cubicBezTo>
                      <a:cubicBezTo>
                        <a:pt x="2716" y="1396"/>
                        <a:pt x="2714" y="1396"/>
                        <a:pt x="2713" y="1397"/>
                      </a:cubicBezTo>
                      <a:cubicBezTo>
                        <a:pt x="2712" y="1385"/>
                        <a:pt x="2698" y="1389"/>
                        <a:pt x="2691" y="1399"/>
                      </a:cubicBezTo>
                      <a:cubicBezTo>
                        <a:pt x="2691" y="1398"/>
                        <a:pt x="2691" y="1398"/>
                        <a:pt x="2691" y="1398"/>
                      </a:cubicBezTo>
                      <a:cubicBezTo>
                        <a:pt x="2687" y="1408"/>
                        <a:pt x="2682" y="1416"/>
                        <a:pt x="2676" y="1425"/>
                      </a:cubicBezTo>
                      <a:cubicBezTo>
                        <a:pt x="2688" y="1418"/>
                        <a:pt x="2704" y="1419"/>
                        <a:pt x="2715" y="1430"/>
                      </a:cubicBezTo>
                      <a:cubicBezTo>
                        <a:pt x="2720" y="1436"/>
                        <a:pt x="2723" y="1443"/>
                        <a:pt x="2723" y="1451"/>
                      </a:cubicBezTo>
                      <a:cubicBezTo>
                        <a:pt x="2723" y="1459"/>
                        <a:pt x="2721" y="1465"/>
                        <a:pt x="2716" y="1472"/>
                      </a:cubicBezTo>
                      <a:cubicBezTo>
                        <a:pt x="2710" y="1477"/>
                        <a:pt x="2704" y="1481"/>
                        <a:pt x="2697" y="1482"/>
                      </a:cubicBezTo>
                      <a:cubicBezTo>
                        <a:pt x="2690" y="1483"/>
                        <a:pt x="2683" y="1482"/>
                        <a:pt x="2676" y="1478"/>
                      </a:cubicBezTo>
                      <a:cubicBezTo>
                        <a:pt x="2670" y="1474"/>
                        <a:pt x="2666" y="1468"/>
                        <a:pt x="2666" y="1460"/>
                      </a:cubicBezTo>
                      <a:cubicBezTo>
                        <a:pt x="2665" y="1455"/>
                        <a:pt x="2667" y="1451"/>
                        <a:pt x="2670" y="1447"/>
                      </a:cubicBezTo>
                      <a:cubicBezTo>
                        <a:pt x="2675" y="1442"/>
                        <a:pt x="2683" y="1441"/>
                        <a:pt x="2689" y="1443"/>
                      </a:cubicBezTo>
                      <a:cubicBezTo>
                        <a:pt x="2695" y="1445"/>
                        <a:pt x="2699" y="1451"/>
                        <a:pt x="2699" y="1457"/>
                      </a:cubicBezTo>
                      <a:cubicBezTo>
                        <a:pt x="2700" y="1465"/>
                        <a:pt x="2693" y="1472"/>
                        <a:pt x="2685" y="1473"/>
                      </a:cubicBezTo>
                      <a:cubicBezTo>
                        <a:pt x="2677" y="1473"/>
                        <a:pt x="2670" y="1467"/>
                        <a:pt x="2670" y="1459"/>
                      </a:cubicBezTo>
                      <a:cubicBezTo>
                        <a:pt x="2670" y="1455"/>
                        <a:pt x="2671" y="1451"/>
                        <a:pt x="2673" y="1449"/>
                      </a:cubicBezTo>
                      <a:cubicBezTo>
                        <a:pt x="2672" y="1449"/>
                        <a:pt x="2672" y="1449"/>
                        <a:pt x="2672" y="1449"/>
                      </a:cubicBezTo>
                      <a:cubicBezTo>
                        <a:pt x="2670" y="1452"/>
                        <a:pt x="2668" y="1456"/>
                        <a:pt x="2669" y="1460"/>
                      </a:cubicBezTo>
                      <a:cubicBezTo>
                        <a:pt x="2669" y="1467"/>
                        <a:pt x="2672" y="1472"/>
                        <a:pt x="2678" y="1475"/>
                      </a:cubicBezTo>
                      <a:cubicBezTo>
                        <a:pt x="2684" y="1479"/>
                        <a:pt x="2690" y="1480"/>
                        <a:pt x="2696" y="1479"/>
                      </a:cubicBezTo>
                      <a:cubicBezTo>
                        <a:pt x="2703" y="1477"/>
                        <a:pt x="2708" y="1474"/>
                        <a:pt x="2713" y="1469"/>
                      </a:cubicBezTo>
                      <a:cubicBezTo>
                        <a:pt x="2718" y="1464"/>
                        <a:pt x="2720" y="1458"/>
                        <a:pt x="2720" y="1451"/>
                      </a:cubicBezTo>
                      <a:cubicBezTo>
                        <a:pt x="2720" y="1443"/>
                        <a:pt x="2717" y="1437"/>
                        <a:pt x="2713" y="1432"/>
                      </a:cubicBezTo>
                      <a:cubicBezTo>
                        <a:pt x="2701" y="1418"/>
                        <a:pt x="2680" y="1421"/>
                        <a:pt x="2670" y="1432"/>
                      </a:cubicBezTo>
                      <a:cubicBezTo>
                        <a:pt x="2651" y="1453"/>
                        <a:pt x="2632" y="1464"/>
                        <a:pt x="2605" y="1474"/>
                      </a:cubicBezTo>
                      <a:cubicBezTo>
                        <a:pt x="2602" y="1475"/>
                        <a:pt x="2600" y="1476"/>
                        <a:pt x="2597" y="1476"/>
                      </a:cubicBezTo>
                      <a:cubicBezTo>
                        <a:pt x="2599" y="1476"/>
                        <a:pt x="2602" y="1476"/>
                        <a:pt x="2604" y="1476"/>
                      </a:cubicBezTo>
                      <a:cubicBezTo>
                        <a:pt x="2614" y="1477"/>
                        <a:pt x="2623" y="1479"/>
                        <a:pt x="2632" y="1484"/>
                      </a:cubicBezTo>
                      <a:cubicBezTo>
                        <a:pt x="2622" y="1482"/>
                        <a:pt x="2614" y="1480"/>
                        <a:pt x="2604" y="1480"/>
                      </a:cubicBezTo>
                      <a:cubicBezTo>
                        <a:pt x="2603" y="1480"/>
                        <a:pt x="2602" y="1480"/>
                        <a:pt x="2601" y="1480"/>
                      </a:cubicBezTo>
                      <a:cubicBezTo>
                        <a:pt x="2610" y="1481"/>
                        <a:pt x="2615" y="1494"/>
                        <a:pt x="2616" y="1502"/>
                      </a:cubicBezTo>
                      <a:cubicBezTo>
                        <a:pt x="2616" y="1507"/>
                        <a:pt x="2615" y="1512"/>
                        <a:pt x="2614" y="1516"/>
                      </a:cubicBezTo>
                      <a:cubicBezTo>
                        <a:pt x="2612" y="1524"/>
                        <a:pt x="2605" y="1534"/>
                        <a:pt x="2597" y="1534"/>
                      </a:cubicBezTo>
                      <a:cubicBezTo>
                        <a:pt x="2597" y="1543"/>
                        <a:pt x="2593" y="1549"/>
                        <a:pt x="2588" y="1555"/>
                      </a:cubicBezTo>
                      <a:cubicBezTo>
                        <a:pt x="2582" y="1563"/>
                        <a:pt x="2578" y="1573"/>
                        <a:pt x="2585" y="1580"/>
                      </a:cubicBezTo>
                      <a:cubicBezTo>
                        <a:pt x="2574" y="1578"/>
                        <a:pt x="2571" y="1560"/>
                        <a:pt x="2573" y="1551"/>
                      </a:cubicBezTo>
                      <a:cubicBezTo>
                        <a:pt x="2577" y="1539"/>
                        <a:pt x="2589" y="1531"/>
                        <a:pt x="2600" y="1522"/>
                      </a:cubicBezTo>
                      <a:cubicBezTo>
                        <a:pt x="2608" y="1516"/>
                        <a:pt x="2611" y="1510"/>
                        <a:pt x="2612" y="1501"/>
                      </a:cubicBezTo>
                      <a:cubicBezTo>
                        <a:pt x="2612" y="1494"/>
                        <a:pt x="2609" y="1483"/>
                        <a:pt x="2601" y="1480"/>
                      </a:cubicBezTo>
                      <a:cubicBezTo>
                        <a:pt x="2603" y="1481"/>
                        <a:pt x="2604" y="1482"/>
                        <a:pt x="2605" y="1483"/>
                      </a:cubicBezTo>
                      <a:cubicBezTo>
                        <a:pt x="2608" y="1486"/>
                        <a:pt x="2609" y="1492"/>
                        <a:pt x="2605" y="1497"/>
                      </a:cubicBezTo>
                      <a:cubicBezTo>
                        <a:pt x="2605" y="1496"/>
                        <a:pt x="2603" y="1495"/>
                        <a:pt x="2602" y="1495"/>
                      </a:cubicBezTo>
                      <a:cubicBezTo>
                        <a:pt x="2606" y="1488"/>
                        <a:pt x="2603" y="1482"/>
                        <a:pt x="2596" y="1480"/>
                      </a:cubicBezTo>
                      <a:cubicBezTo>
                        <a:pt x="2592" y="1479"/>
                        <a:pt x="2589" y="1479"/>
                        <a:pt x="2586" y="1479"/>
                      </a:cubicBezTo>
                      <a:cubicBezTo>
                        <a:pt x="2554" y="1486"/>
                        <a:pt x="2522" y="1485"/>
                        <a:pt x="2492" y="1478"/>
                      </a:cubicBezTo>
                      <a:cubicBezTo>
                        <a:pt x="2516" y="1486"/>
                        <a:pt x="2545" y="1498"/>
                        <a:pt x="2557" y="1521"/>
                      </a:cubicBezTo>
                      <a:cubicBezTo>
                        <a:pt x="2563" y="1533"/>
                        <a:pt x="2564" y="1544"/>
                        <a:pt x="2560" y="1557"/>
                      </a:cubicBezTo>
                      <a:cubicBezTo>
                        <a:pt x="2556" y="1567"/>
                        <a:pt x="2549" y="1576"/>
                        <a:pt x="2540" y="1581"/>
                      </a:cubicBezTo>
                      <a:cubicBezTo>
                        <a:pt x="2518" y="1595"/>
                        <a:pt x="2490" y="1588"/>
                        <a:pt x="2477" y="1567"/>
                      </a:cubicBezTo>
                      <a:cubicBezTo>
                        <a:pt x="2465" y="1548"/>
                        <a:pt x="2466" y="1520"/>
                        <a:pt x="2490" y="1511"/>
                      </a:cubicBezTo>
                      <a:cubicBezTo>
                        <a:pt x="2499" y="1507"/>
                        <a:pt x="2511" y="1508"/>
                        <a:pt x="2517" y="1517"/>
                      </a:cubicBezTo>
                      <a:cubicBezTo>
                        <a:pt x="2519" y="1519"/>
                        <a:pt x="2520" y="1523"/>
                        <a:pt x="2520" y="1526"/>
                      </a:cubicBezTo>
                      <a:cubicBezTo>
                        <a:pt x="2520" y="1526"/>
                        <a:pt x="2520" y="1526"/>
                        <a:pt x="2520" y="1526"/>
                      </a:cubicBezTo>
                      <a:cubicBezTo>
                        <a:pt x="2521" y="1534"/>
                        <a:pt x="2515" y="1543"/>
                        <a:pt x="2505" y="1543"/>
                      </a:cubicBezTo>
                      <a:cubicBezTo>
                        <a:pt x="2496" y="1544"/>
                        <a:pt x="2488" y="1537"/>
                        <a:pt x="2488" y="1528"/>
                      </a:cubicBezTo>
                      <a:cubicBezTo>
                        <a:pt x="2487" y="1519"/>
                        <a:pt x="2494" y="1511"/>
                        <a:pt x="2503" y="1510"/>
                      </a:cubicBezTo>
                      <a:cubicBezTo>
                        <a:pt x="2507" y="1510"/>
                        <a:pt x="2511" y="1511"/>
                        <a:pt x="2514" y="1513"/>
                      </a:cubicBezTo>
                      <a:cubicBezTo>
                        <a:pt x="2514" y="1513"/>
                        <a:pt x="2514" y="1513"/>
                        <a:pt x="2514" y="1513"/>
                      </a:cubicBezTo>
                      <a:cubicBezTo>
                        <a:pt x="2506" y="1508"/>
                        <a:pt x="2497" y="1508"/>
                        <a:pt x="2489" y="1511"/>
                      </a:cubicBezTo>
                      <a:cubicBezTo>
                        <a:pt x="2468" y="1522"/>
                        <a:pt x="2468" y="1548"/>
                        <a:pt x="2479" y="1566"/>
                      </a:cubicBezTo>
                      <a:cubicBezTo>
                        <a:pt x="2492" y="1585"/>
                        <a:pt x="2518" y="1592"/>
                        <a:pt x="2539" y="1579"/>
                      </a:cubicBezTo>
                      <a:cubicBezTo>
                        <a:pt x="2542" y="1577"/>
                        <a:pt x="2545" y="1575"/>
                        <a:pt x="2548" y="1572"/>
                      </a:cubicBezTo>
                      <a:cubicBezTo>
                        <a:pt x="2546" y="1573"/>
                        <a:pt x="2543" y="1574"/>
                        <a:pt x="2541" y="1575"/>
                      </a:cubicBezTo>
                      <a:cubicBezTo>
                        <a:pt x="2533" y="1578"/>
                        <a:pt x="2523" y="1575"/>
                        <a:pt x="2518" y="1569"/>
                      </a:cubicBezTo>
                      <a:cubicBezTo>
                        <a:pt x="2514" y="1562"/>
                        <a:pt x="2514" y="1553"/>
                        <a:pt x="2522" y="1547"/>
                      </a:cubicBezTo>
                      <a:cubicBezTo>
                        <a:pt x="2527" y="1545"/>
                        <a:pt x="2533" y="1546"/>
                        <a:pt x="2536" y="1549"/>
                      </a:cubicBezTo>
                      <a:cubicBezTo>
                        <a:pt x="2543" y="1556"/>
                        <a:pt x="2536" y="1565"/>
                        <a:pt x="2531" y="1563"/>
                      </a:cubicBezTo>
                      <a:cubicBezTo>
                        <a:pt x="2534" y="1562"/>
                        <a:pt x="2536" y="1559"/>
                        <a:pt x="2536" y="1557"/>
                      </a:cubicBezTo>
                      <a:cubicBezTo>
                        <a:pt x="2535" y="1552"/>
                        <a:pt x="2531" y="1549"/>
                        <a:pt x="2527" y="1550"/>
                      </a:cubicBezTo>
                      <a:cubicBezTo>
                        <a:pt x="2523" y="1551"/>
                        <a:pt x="2521" y="1554"/>
                        <a:pt x="2520" y="1558"/>
                      </a:cubicBezTo>
                      <a:cubicBezTo>
                        <a:pt x="2519" y="1564"/>
                        <a:pt x="2524" y="1570"/>
                        <a:pt x="2530" y="1572"/>
                      </a:cubicBezTo>
                      <a:cubicBezTo>
                        <a:pt x="2542" y="1576"/>
                        <a:pt x="2553" y="1567"/>
                        <a:pt x="2557" y="1556"/>
                      </a:cubicBezTo>
                      <a:cubicBezTo>
                        <a:pt x="2561" y="1544"/>
                        <a:pt x="2559" y="1534"/>
                        <a:pt x="2554" y="1523"/>
                      </a:cubicBezTo>
                      <a:cubicBezTo>
                        <a:pt x="2536" y="1490"/>
                        <a:pt x="2482" y="1481"/>
                        <a:pt x="2445" y="1464"/>
                      </a:cubicBezTo>
                      <a:cubicBezTo>
                        <a:pt x="2451" y="1470"/>
                        <a:pt x="2455" y="1477"/>
                        <a:pt x="2457" y="1486"/>
                      </a:cubicBezTo>
                      <a:cubicBezTo>
                        <a:pt x="2458" y="1490"/>
                        <a:pt x="2459" y="1494"/>
                        <a:pt x="2459" y="1497"/>
                      </a:cubicBezTo>
                      <a:cubicBezTo>
                        <a:pt x="2458" y="1497"/>
                        <a:pt x="2457" y="1497"/>
                        <a:pt x="2456" y="1497"/>
                      </a:cubicBezTo>
                      <a:cubicBezTo>
                        <a:pt x="2455" y="1488"/>
                        <a:pt x="2452" y="1478"/>
                        <a:pt x="2446" y="1471"/>
                      </a:cubicBezTo>
                      <a:cubicBezTo>
                        <a:pt x="2442" y="1465"/>
                        <a:pt x="2438" y="1461"/>
                        <a:pt x="2433" y="1458"/>
                      </a:cubicBezTo>
                      <a:cubicBezTo>
                        <a:pt x="2438" y="1463"/>
                        <a:pt x="2440" y="1471"/>
                        <a:pt x="2440" y="1476"/>
                      </a:cubicBezTo>
                      <a:cubicBezTo>
                        <a:pt x="2439" y="1481"/>
                        <a:pt x="2437" y="1486"/>
                        <a:pt x="2433" y="1489"/>
                      </a:cubicBezTo>
                      <a:cubicBezTo>
                        <a:pt x="2426" y="1493"/>
                        <a:pt x="2417" y="1494"/>
                        <a:pt x="2412" y="1485"/>
                      </a:cubicBezTo>
                      <a:cubicBezTo>
                        <a:pt x="2409" y="1481"/>
                        <a:pt x="2409" y="1475"/>
                        <a:pt x="2413" y="1472"/>
                      </a:cubicBezTo>
                      <a:cubicBezTo>
                        <a:pt x="2419" y="1465"/>
                        <a:pt x="2429" y="1471"/>
                        <a:pt x="2427" y="1477"/>
                      </a:cubicBezTo>
                      <a:cubicBezTo>
                        <a:pt x="2426" y="1474"/>
                        <a:pt x="2423" y="1472"/>
                        <a:pt x="2420" y="1472"/>
                      </a:cubicBezTo>
                      <a:cubicBezTo>
                        <a:pt x="2416" y="1472"/>
                        <a:pt x="2413" y="1477"/>
                        <a:pt x="2414" y="1481"/>
                      </a:cubicBezTo>
                      <a:cubicBezTo>
                        <a:pt x="2415" y="1484"/>
                        <a:pt x="2418" y="1487"/>
                        <a:pt x="2422" y="1488"/>
                      </a:cubicBezTo>
                      <a:cubicBezTo>
                        <a:pt x="2428" y="1488"/>
                        <a:pt x="2434" y="1483"/>
                        <a:pt x="2436" y="1477"/>
                      </a:cubicBezTo>
                      <a:cubicBezTo>
                        <a:pt x="2437" y="1473"/>
                        <a:pt x="2436" y="1467"/>
                        <a:pt x="2434" y="1463"/>
                      </a:cubicBezTo>
                      <a:cubicBezTo>
                        <a:pt x="2430" y="1456"/>
                        <a:pt x="2425" y="1453"/>
                        <a:pt x="2418" y="1449"/>
                      </a:cubicBezTo>
                      <a:cubicBezTo>
                        <a:pt x="2397" y="1438"/>
                        <a:pt x="2378" y="1423"/>
                        <a:pt x="2359" y="1407"/>
                      </a:cubicBezTo>
                      <a:cubicBezTo>
                        <a:pt x="2356" y="1404"/>
                        <a:pt x="2339" y="1387"/>
                        <a:pt x="2328" y="1373"/>
                      </a:cubicBezTo>
                      <a:cubicBezTo>
                        <a:pt x="2335" y="1393"/>
                        <a:pt x="2337" y="1415"/>
                        <a:pt x="2333" y="1437"/>
                      </a:cubicBezTo>
                      <a:cubicBezTo>
                        <a:pt x="2331" y="1444"/>
                        <a:pt x="2329" y="1449"/>
                        <a:pt x="2327" y="1454"/>
                      </a:cubicBezTo>
                      <a:cubicBezTo>
                        <a:pt x="2324" y="1464"/>
                        <a:pt x="2318" y="1479"/>
                        <a:pt x="2329" y="1486"/>
                      </a:cubicBezTo>
                      <a:cubicBezTo>
                        <a:pt x="2333" y="1489"/>
                        <a:pt x="2339" y="1489"/>
                        <a:pt x="2342" y="1485"/>
                      </a:cubicBezTo>
                      <a:cubicBezTo>
                        <a:pt x="2344" y="1482"/>
                        <a:pt x="2344" y="1479"/>
                        <a:pt x="2343" y="1477"/>
                      </a:cubicBezTo>
                      <a:cubicBezTo>
                        <a:pt x="2342" y="1474"/>
                        <a:pt x="2338" y="1473"/>
                        <a:pt x="2335" y="1475"/>
                      </a:cubicBezTo>
                      <a:cubicBezTo>
                        <a:pt x="2333" y="1476"/>
                        <a:pt x="2332" y="1479"/>
                        <a:pt x="2333" y="1481"/>
                      </a:cubicBezTo>
                      <a:cubicBezTo>
                        <a:pt x="2329" y="1479"/>
                        <a:pt x="2332" y="1470"/>
                        <a:pt x="2339" y="1470"/>
                      </a:cubicBezTo>
                      <a:cubicBezTo>
                        <a:pt x="2343" y="1471"/>
                        <a:pt x="2347" y="1474"/>
                        <a:pt x="2347" y="1478"/>
                      </a:cubicBezTo>
                      <a:cubicBezTo>
                        <a:pt x="2348" y="1486"/>
                        <a:pt x="2343" y="1491"/>
                        <a:pt x="2336" y="1491"/>
                      </a:cubicBezTo>
                      <a:cubicBezTo>
                        <a:pt x="2330" y="1492"/>
                        <a:pt x="2324" y="1487"/>
                        <a:pt x="2321" y="1481"/>
                      </a:cubicBezTo>
                      <a:cubicBezTo>
                        <a:pt x="2320" y="1478"/>
                        <a:pt x="2319" y="1475"/>
                        <a:pt x="2319" y="1472"/>
                      </a:cubicBezTo>
                      <a:cubicBezTo>
                        <a:pt x="2314" y="1484"/>
                        <a:pt x="2309" y="1492"/>
                        <a:pt x="2304" y="1500"/>
                      </a:cubicBezTo>
                      <a:cubicBezTo>
                        <a:pt x="2293" y="1514"/>
                        <a:pt x="2270" y="1531"/>
                        <a:pt x="2265" y="1545"/>
                      </a:cubicBezTo>
                      <a:cubicBezTo>
                        <a:pt x="2264" y="1548"/>
                        <a:pt x="2264" y="1551"/>
                        <a:pt x="2264" y="1554"/>
                      </a:cubicBezTo>
                      <a:cubicBezTo>
                        <a:pt x="2265" y="1560"/>
                        <a:pt x="2268" y="1565"/>
                        <a:pt x="2272" y="1570"/>
                      </a:cubicBezTo>
                      <a:cubicBezTo>
                        <a:pt x="2277" y="1574"/>
                        <a:pt x="2283" y="1576"/>
                        <a:pt x="2290" y="1576"/>
                      </a:cubicBezTo>
                      <a:cubicBezTo>
                        <a:pt x="2298" y="1576"/>
                        <a:pt x="2306" y="1573"/>
                        <a:pt x="2311" y="1567"/>
                      </a:cubicBezTo>
                      <a:cubicBezTo>
                        <a:pt x="2317" y="1562"/>
                        <a:pt x="2320" y="1555"/>
                        <a:pt x="2320" y="1547"/>
                      </a:cubicBezTo>
                      <a:cubicBezTo>
                        <a:pt x="2320" y="1539"/>
                        <a:pt x="2317" y="1532"/>
                        <a:pt x="2310" y="1528"/>
                      </a:cubicBezTo>
                      <a:cubicBezTo>
                        <a:pt x="2305" y="1526"/>
                        <a:pt x="2299" y="1525"/>
                        <a:pt x="2295" y="1528"/>
                      </a:cubicBezTo>
                      <a:cubicBezTo>
                        <a:pt x="2295" y="1527"/>
                        <a:pt x="2295" y="1527"/>
                        <a:pt x="2296" y="1527"/>
                      </a:cubicBezTo>
                      <a:cubicBezTo>
                        <a:pt x="2305" y="1525"/>
                        <a:pt x="2311" y="1536"/>
                        <a:pt x="2301" y="1539"/>
                      </a:cubicBezTo>
                      <a:cubicBezTo>
                        <a:pt x="2297" y="1540"/>
                        <a:pt x="2289" y="1536"/>
                        <a:pt x="2285" y="1546"/>
                      </a:cubicBezTo>
                      <a:cubicBezTo>
                        <a:pt x="2285" y="1542"/>
                        <a:pt x="2285" y="1538"/>
                        <a:pt x="2287" y="1535"/>
                      </a:cubicBezTo>
                      <a:cubicBezTo>
                        <a:pt x="2287" y="1533"/>
                        <a:pt x="2288" y="1532"/>
                        <a:pt x="2289" y="1531"/>
                      </a:cubicBezTo>
                      <a:cubicBezTo>
                        <a:pt x="2295" y="1525"/>
                        <a:pt x="2303" y="1524"/>
                        <a:pt x="2311" y="1528"/>
                      </a:cubicBezTo>
                      <a:cubicBezTo>
                        <a:pt x="2318" y="1532"/>
                        <a:pt x="2321" y="1539"/>
                        <a:pt x="2321" y="1547"/>
                      </a:cubicBezTo>
                      <a:cubicBezTo>
                        <a:pt x="2321" y="1556"/>
                        <a:pt x="2318" y="1563"/>
                        <a:pt x="2313" y="1568"/>
                      </a:cubicBezTo>
                      <a:cubicBezTo>
                        <a:pt x="2307" y="1574"/>
                        <a:pt x="2299" y="1578"/>
                        <a:pt x="2290" y="1579"/>
                      </a:cubicBezTo>
                      <a:cubicBezTo>
                        <a:pt x="2282" y="1579"/>
                        <a:pt x="2275" y="1576"/>
                        <a:pt x="2270" y="1571"/>
                      </a:cubicBezTo>
                      <a:cubicBezTo>
                        <a:pt x="2265" y="1567"/>
                        <a:pt x="2262" y="1561"/>
                        <a:pt x="2261" y="1554"/>
                      </a:cubicBezTo>
                      <a:cubicBezTo>
                        <a:pt x="2261" y="1551"/>
                        <a:pt x="2261" y="1548"/>
                        <a:pt x="2262" y="1544"/>
                      </a:cubicBezTo>
                      <a:cubicBezTo>
                        <a:pt x="2262" y="1543"/>
                        <a:pt x="2262" y="1543"/>
                        <a:pt x="2262" y="1543"/>
                      </a:cubicBezTo>
                      <a:cubicBezTo>
                        <a:pt x="2261" y="1543"/>
                        <a:pt x="2261" y="1543"/>
                        <a:pt x="2261" y="1543"/>
                      </a:cubicBezTo>
                      <a:cubicBezTo>
                        <a:pt x="2261" y="1544"/>
                        <a:pt x="2261" y="1544"/>
                        <a:pt x="2261" y="1544"/>
                      </a:cubicBezTo>
                      <a:cubicBezTo>
                        <a:pt x="2257" y="1547"/>
                        <a:pt x="2252" y="1551"/>
                        <a:pt x="2247" y="1554"/>
                      </a:cubicBezTo>
                      <a:cubicBezTo>
                        <a:pt x="2235" y="1560"/>
                        <a:pt x="2218" y="1566"/>
                        <a:pt x="2205" y="1560"/>
                      </a:cubicBezTo>
                      <a:cubicBezTo>
                        <a:pt x="2199" y="1557"/>
                        <a:pt x="2195" y="1552"/>
                        <a:pt x="2193" y="1546"/>
                      </a:cubicBezTo>
                      <a:cubicBezTo>
                        <a:pt x="2192" y="1544"/>
                        <a:pt x="2192" y="1544"/>
                        <a:pt x="2192" y="1544"/>
                      </a:cubicBezTo>
                      <a:cubicBezTo>
                        <a:pt x="2190" y="1537"/>
                        <a:pt x="2191" y="1530"/>
                        <a:pt x="2194" y="1524"/>
                      </a:cubicBezTo>
                      <a:cubicBezTo>
                        <a:pt x="2197" y="1517"/>
                        <a:pt x="2201" y="1512"/>
                        <a:pt x="2208" y="1510"/>
                      </a:cubicBezTo>
                      <a:cubicBezTo>
                        <a:pt x="2215" y="1507"/>
                        <a:pt x="2222" y="1507"/>
                        <a:pt x="2228" y="1512"/>
                      </a:cubicBezTo>
                      <a:cubicBezTo>
                        <a:pt x="2232" y="1515"/>
                        <a:pt x="2235" y="1518"/>
                        <a:pt x="2235" y="1524"/>
                      </a:cubicBezTo>
                      <a:cubicBezTo>
                        <a:pt x="2235" y="1529"/>
                        <a:pt x="2233" y="1534"/>
                        <a:pt x="2229" y="1538"/>
                      </a:cubicBezTo>
                      <a:cubicBezTo>
                        <a:pt x="2226" y="1540"/>
                        <a:pt x="2224" y="1540"/>
                        <a:pt x="2221" y="1541"/>
                      </a:cubicBezTo>
                      <a:cubicBezTo>
                        <a:pt x="2224" y="1540"/>
                        <a:pt x="2226" y="1539"/>
                        <a:pt x="2229" y="1538"/>
                      </a:cubicBezTo>
                      <a:cubicBezTo>
                        <a:pt x="2233" y="1534"/>
                        <a:pt x="2235" y="1529"/>
                        <a:pt x="2234" y="1524"/>
                      </a:cubicBezTo>
                      <a:cubicBezTo>
                        <a:pt x="2234" y="1519"/>
                        <a:pt x="2232" y="1515"/>
                        <a:pt x="2228" y="1512"/>
                      </a:cubicBezTo>
                      <a:cubicBezTo>
                        <a:pt x="2222" y="1509"/>
                        <a:pt x="2215" y="1508"/>
                        <a:pt x="2208" y="1511"/>
                      </a:cubicBezTo>
                      <a:cubicBezTo>
                        <a:pt x="2202" y="1514"/>
                        <a:pt x="2198" y="1518"/>
                        <a:pt x="2196" y="1524"/>
                      </a:cubicBezTo>
                      <a:cubicBezTo>
                        <a:pt x="2193" y="1531"/>
                        <a:pt x="2193" y="1538"/>
                        <a:pt x="2195" y="1545"/>
                      </a:cubicBezTo>
                      <a:cubicBezTo>
                        <a:pt x="2198" y="1550"/>
                        <a:pt x="2201" y="1554"/>
                        <a:pt x="2206" y="1557"/>
                      </a:cubicBezTo>
                      <a:cubicBezTo>
                        <a:pt x="2219" y="1563"/>
                        <a:pt x="2237" y="1556"/>
                        <a:pt x="2247" y="1549"/>
                      </a:cubicBezTo>
                      <a:cubicBezTo>
                        <a:pt x="2253" y="1545"/>
                        <a:pt x="2259" y="1540"/>
                        <a:pt x="2265" y="1534"/>
                      </a:cubicBezTo>
                      <a:cubicBezTo>
                        <a:pt x="2264" y="1535"/>
                        <a:pt x="2262" y="1535"/>
                        <a:pt x="2261" y="1535"/>
                      </a:cubicBezTo>
                      <a:cubicBezTo>
                        <a:pt x="2254" y="1537"/>
                        <a:pt x="2247" y="1534"/>
                        <a:pt x="2244" y="1528"/>
                      </a:cubicBezTo>
                      <a:cubicBezTo>
                        <a:pt x="2241" y="1522"/>
                        <a:pt x="2242" y="1515"/>
                        <a:pt x="2249" y="1512"/>
                      </a:cubicBezTo>
                      <a:cubicBezTo>
                        <a:pt x="2253" y="1510"/>
                        <a:pt x="2258" y="1511"/>
                        <a:pt x="2260" y="1514"/>
                      </a:cubicBezTo>
                      <a:cubicBezTo>
                        <a:pt x="2265" y="1520"/>
                        <a:pt x="2259" y="1527"/>
                        <a:pt x="2254" y="1525"/>
                      </a:cubicBezTo>
                      <a:cubicBezTo>
                        <a:pt x="2257" y="1525"/>
                        <a:pt x="2259" y="1522"/>
                        <a:pt x="2259" y="1520"/>
                      </a:cubicBezTo>
                      <a:cubicBezTo>
                        <a:pt x="2259" y="1517"/>
                        <a:pt x="2256" y="1514"/>
                        <a:pt x="2253" y="1514"/>
                      </a:cubicBezTo>
                      <a:cubicBezTo>
                        <a:pt x="2250" y="1515"/>
                        <a:pt x="2247" y="1517"/>
                        <a:pt x="2246" y="1519"/>
                      </a:cubicBezTo>
                      <a:cubicBezTo>
                        <a:pt x="2245" y="1524"/>
                        <a:pt x="2248" y="1529"/>
                        <a:pt x="2253" y="1532"/>
                      </a:cubicBezTo>
                      <a:cubicBezTo>
                        <a:pt x="2256" y="1533"/>
                        <a:pt x="2260" y="1532"/>
                        <a:pt x="2264" y="1531"/>
                      </a:cubicBezTo>
                      <a:cubicBezTo>
                        <a:pt x="2278" y="1527"/>
                        <a:pt x="2305" y="1495"/>
                        <a:pt x="2310" y="1483"/>
                      </a:cubicBezTo>
                      <a:cubicBezTo>
                        <a:pt x="2300" y="1493"/>
                        <a:pt x="2288" y="1501"/>
                        <a:pt x="2272" y="1505"/>
                      </a:cubicBezTo>
                      <a:cubicBezTo>
                        <a:pt x="2238" y="1513"/>
                        <a:pt x="2192" y="1496"/>
                        <a:pt x="2186" y="1458"/>
                      </a:cubicBezTo>
                      <a:cubicBezTo>
                        <a:pt x="2185" y="1445"/>
                        <a:pt x="2191" y="1431"/>
                        <a:pt x="2203" y="1426"/>
                      </a:cubicBezTo>
                      <a:cubicBezTo>
                        <a:pt x="2213" y="1423"/>
                        <a:pt x="2223" y="1426"/>
                        <a:pt x="2229" y="1435"/>
                      </a:cubicBezTo>
                      <a:cubicBezTo>
                        <a:pt x="2234" y="1443"/>
                        <a:pt x="2232" y="1453"/>
                        <a:pt x="2225" y="1461"/>
                      </a:cubicBezTo>
                      <a:cubicBezTo>
                        <a:pt x="2221" y="1465"/>
                        <a:pt x="2215" y="1466"/>
                        <a:pt x="2210" y="1466"/>
                      </a:cubicBezTo>
                      <a:cubicBezTo>
                        <a:pt x="2207" y="1465"/>
                        <a:pt x="2205" y="1465"/>
                        <a:pt x="2204" y="1464"/>
                      </a:cubicBezTo>
                      <a:cubicBezTo>
                        <a:pt x="2199" y="1461"/>
                        <a:pt x="2196" y="1456"/>
                        <a:pt x="2196" y="1451"/>
                      </a:cubicBezTo>
                      <a:cubicBezTo>
                        <a:pt x="2195" y="1442"/>
                        <a:pt x="2202" y="1435"/>
                        <a:pt x="2211" y="1434"/>
                      </a:cubicBezTo>
                      <a:cubicBezTo>
                        <a:pt x="2219" y="1434"/>
                        <a:pt x="2227" y="1440"/>
                        <a:pt x="2227" y="1449"/>
                      </a:cubicBezTo>
                      <a:cubicBezTo>
                        <a:pt x="2227" y="1454"/>
                        <a:pt x="2226" y="1458"/>
                        <a:pt x="2222" y="1461"/>
                      </a:cubicBezTo>
                      <a:cubicBezTo>
                        <a:pt x="2223" y="1461"/>
                        <a:pt x="2224" y="1460"/>
                        <a:pt x="2224" y="1460"/>
                      </a:cubicBezTo>
                      <a:cubicBezTo>
                        <a:pt x="2230" y="1453"/>
                        <a:pt x="2231" y="1444"/>
                        <a:pt x="2226" y="1436"/>
                      </a:cubicBezTo>
                      <a:cubicBezTo>
                        <a:pt x="2221" y="1429"/>
                        <a:pt x="2212" y="1427"/>
                        <a:pt x="2204" y="1430"/>
                      </a:cubicBezTo>
                      <a:cubicBezTo>
                        <a:pt x="2194" y="1434"/>
                        <a:pt x="2189" y="1446"/>
                        <a:pt x="2190" y="1457"/>
                      </a:cubicBezTo>
                      <a:cubicBezTo>
                        <a:pt x="2196" y="1493"/>
                        <a:pt x="2239" y="1507"/>
                        <a:pt x="2271" y="1500"/>
                      </a:cubicBezTo>
                      <a:cubicBezTo>
                        <a:pt x="2302" y="1491"/>
                        <a:pt x="2320" y="1466"/>
                        <a:pt x="2327" y="1435"/>
                      </a:cubicBezTo>
                      <a:cubicBezTo>
                        <a:pt x="2339" y="1372"/>
                        <a:pt x="2297" y="1321"/>
                        <a:pt x="2246" y="1289"/>
                      </a:cubicBezTo>
                      <a:cubicBezTo>
                        <a:pt x="2228" y="1278"/>
                        <a:pt x="2212" y="1270"/>
                        <a:pt x="2191" y="1266"/>
                      </a:cubicBezTo>
                      <a:cubicBezTo>
                        <a:pt x="2169" y="1262"/>
                        <a:pt x="2145" y="1263"/>
                        <a:pt x="2129" y="1273"/>
                      </a:cubicBezTo>
                      <a:cubicBezTo>
                        <a:pt x="2129" y="1273"/>
                        <a:pt x="2129" y="1273"/>
                        <a:pt x="2129" y="1273"/>
                      </a:cubicBezTo>
                      <a:cubicBezTo>
                        <a:pt x="2141" y="1267"/>
                        <a:pt x="2156" y="1267"/>
                        <a:pt x="2168" y="1269"/>
                      </a:cubicBezTo>
                      <a:cubicBezTo>
                        <a:pt x="2192" y="1274"/>
                        <a:pt x="2219" y="1296"/>
                        <a:pt x="2228" y="1319"/>
                      </a:cubicBezTo>
                      <a:cubicBezTo>
                        <a:pt x="2227" y="1319"/>
                        <a:pt x="2225" y="1320"/>
                        <a:pt x="2224" y="1321"/>
                      </a:cubicBezTo>
                      <a:cubicBezTo>
                        <a:pt x="2215" y="1299"/>
                        <a:pt x="2190" y="1279"/>
                        <a:pt x="2167" y="1273"/>
                      </a:cubicBezTo>
                      <a:cubicBezTo>
                        <a:pt x="2152" y="1269"/>
                        <a:pt x="2129" y="1270"/>
                        <a:pt x="2119" y="1284"/>
                      </a:cubicBezTo>
                      <a:cubicBezTo>
                        <a:pt x="2116" y="1288"/>
                        <a:pt x="2115" y="1292"/>
                        <a:pt x="2115" y="1297"/>
                      </a:cubicBezTo>
                      <a:cubicBezTo>
                        <a:pt x="2114" y="1302"/>
                        <a:pt x="2116" y="1306"/>
                        <a:pt x="2119" y="1310"/>
                      </a:cubicBezTo>
                      <a:cubicBezTo>
                        <a:pt x="2122" y="1313"/>
                        <a:pt x="2126" y="1315"/>
                        <a:pt x="2131" y="1315"/>
                      </a:cubicBezTo>
                      <a:cubicBezTo>
                        <a:pt x="2135" y="1315"/>
                        <a:pt x="2139" y="1314"/>
                        <a:pt x="2142" y="1311"/>
                      </a:cubicBezTo>
                      <a:cubicBezTo>
                        <a:pt x="2144" y="1308"/>
                        <a:pt x="2145" y="1304"/>
                        <a:pt x="2144" y="1300"/>
                      </a:cubicBezTo>
                      <a:cubicBezTo>
                        <a:pt x="2143" y="1298"/>
                        <a:pt x="2143" y="1297"/>
                        <a:pt x="2141" y="1296"/>
                      </a:cubicBezTo>
                      <a:cubicBezTo>
                        <a:pt x="2140" y="1295"/>
                        <a:pt x="2138" y="1295"/>
                        <a:pt x="2136" y="1295"/>
                      </a:cubicBezTo>
                      <a:cubicBezTo>
                        <a:pt x="2135" y="1295"/>
                        <a:pt x="2134" y="1296"/>
                        <a:pt x="2133" y="1297"/>
                      </a:cubicBezTo>
                      <a:cubicBezTo>
                        <a:pt x="2132" y="1297"/>
                        <a:pt x="2132" y="1299"/>
                        <a:pt x="2132" y="1300"/>
                      </a:cubicBezTo>
                      <a:cubicBezTo>
                        <a:pt x="2132" y="1298"/>
                        <a:pt x="2132" y="1297"/>
                        <a:pt x="2133" y="1296"/>
                      </a:cubicBezTo>
                      <a:cubicBezTo>
                        <a:pt x="2134" y="1296"/>
                        <a:pt x="2135" y="1295"/>
                        <a:pt x="2136" y="1295"/>
                      </a:cubicBezTo>
                      <a:cubicBezTo>
                        <a:pt x="2138" y="1295"/>
                        <a:pt x="2140" y="1295"/>
                        <a:pt x="2141" y="1296"/>
                      </a:cubicBezTo>
                      <a:cubicBezTo>
                        <a:pt x="2143" y="1297"/>
                        <a:pt x="2144" y="1298"/>
                        <a:pt x="2144" y="1300"/>
                      </a:cubicBezTo>
                      <a:cubicBezTo>
                        <a:pt x="2146" y="1304"/>
                        <a:pt x="2145" y="1308"/>
                        <a:pt x="2142" y="1311"/>
                      </a:cubicBezTo>
                      <a:cubicBezTo>
                        <a:pt x="2139" y="1315"/>
                        <a:pt x="2135" y="1316"/>
                        <a:pt x="2130" y="1316"/>
                      </a:cubicBezTo>
                      <a:cubicBezTo>
                        <a:pt x="2126" y="1316"/>
                        <a:pt x="2122" y="1314"/>
                        <a:pt x="2118" y="1311"/>
                      </a:cubicBezTo>
                      <a:cubicBezTo>
                        <a:pt x="2114" y="1307"/>
                        <a:pt x="2113" y="1302"/>
                        <a:pt x="2113" y="1297"/>
                      </a:cubicBezTo>
                      <a:cubicBezTo>
                        <a:pt x="2113" y="1293"/>
                        <a:pt x="2113" y="1290"/>
                        <a:pt x="2115" y="1288"/>
                      </a:cubicBezTo>
                      <a:cubicBezTo>
                        <a:pt x="2113" y="1290"/>
                        <a:pt x="2112" y="1292"/>
                        <a:pt x="2111" y="1294"/>
                      </a:cubicBezTo>
                      <a:cubicBezTo>
                        <a:pt x="2107" y="1307"/>
                        <a:pt x="2107" y="1319"/>
                        <a:pt x="2110" y="1332"/>
                      </a:cubicBezTo>
                      <a:cubicBezTo>
                        <a:pt x="2113" y="1348"/>
                        <a:pt x="2120" y="1358"/>
                        <a:pt x="2129" y="1372"/>
                      </a:cubicBezTo>
                      <a:cubicBezTo>
                        <a:pt x="2147" y="1395"/>
                        <a:pt x="2174" y="1418"/>
                        <a:pt x="2174" y="1450"/>
                      </a:cubicBezTo>
                      <a:cubicBezTo>
                        <a:pt x="2174" y="1455"/>
                        <a:pt x="2174" y="1460"/>
                        <a:pt x="2172" y="1464"/>
                      </a:cubicBezTo>
                      <a:cubicBezTo>
                        <a:pt x="2171" y="1469"/>
                        <a:pt x="2168" y="1474"/>
                        <a:pt x="2167" y="1480"/>
                      </a:cubicBezTo>
                      <a:cubicBezTo>
                        <a:pt x="2164" y="1493"/>
                        <a:pt x="2172" y="1501"/>
                        <a:pt x="2179" y="1501"/>
                      </a:cubicBezTo>
                      <a:cubicBezTo>
                        <a:pt x="2182" y="1501"/>
                        <a:pt x="2186" y="1499"/>
                        <a:pt x="2187" y="1497"/>
                      </a:cubicBezTo>
                      <a:cubicBezTo>
                        <a:pt x="2189" y="1494"/>
                        <a:pt x="2189" y="1491"/>
                        <a:pt x="2188" y="1489"/>
                      </a:cubicBezTo>
                      <a:cubicBezTo>
                        <a:pt x="2186" y="1486"/>
                        <a:pt x="2182" y="1485"/>
                        <a:pt x="2179" y="1487"/>
                      </a:cubicBezTo>
                      <a:cubicBezTo>
                        <a:pt x="2178" y="1489"/>
                        <a:pt x="2177" y="1491"/>
                        <a:pt x="2178" y="1494"/>
                      </a:cubicBezTo>
                      <a:cubicBezTo>
                        <a:pt x="2176" y="1492"/>
                        <a:pt x="2176" y="1488"/>
                        <a:pt x="2178" y="1486"/>
                      </a:cubicBezTo>
                      <a:cubicBezTo>
                        <a:pt x="2179" y="1484"/>
                        <a:pt x="2182" y="1483"/>
                        <a:pt x="2185" y="1484"/>
                      </a:cubicBezTo>
                      <a:cubicBezTo>
                        <a:pt x="2192" y="1486"/>
                        <a:pt x="2193" y="1496"/>
                        <a:pt x="2188" y="1501"/>
                      </a:cubicBezTo>
                      <a:cubicBezTo>
                        <a:pt x="2184" y="1503"/>
                        <a:pt x="2179" y="1504"/>
                        <a:pt x="2175" y="1503"/>
                      </a:cubicBezTo>
                      <a:cubicBezTo>
                        <a:pt x="2168" y="1501"/>
                        <a:pt x="2163" y="1493"/>
                        <a:pt x="2164" y="1484"/>
                      </a:cubicBezTo>
                      <a:cubicBezTo>
                        <a:pt x="2163" y="1487"/>
                        <a:pt x="2162" y="1489"/>
                        <a:pt x="2160" y="1492"/>
                      </a:cubicBezTo>
                      <a:cubicBezTo>
                        <a:pt x="2159" y="1497"/>
                        <a:pt x="2160" y="1503"/>
                        <a:pt x="2164" y="1508"/>
                      </a:cubicBezTo>
                      <a:cubicBezTo>
                        <a:pt x="2170" y="1515"/>
                        <a:pt x="2181" y="1515"/>
                        <a:pt x="2189" y="1509"/>
                      </a:cubicBezTo>
                      <a:cubicBezTo>
                        <a:pt x="2194" y="1505"/>
                        <a:pt x="2198" y="1501"/>
                        <a:pt x="2206" y="1500"/>
                      </a:cubicBezTo>
                      <a:cubicBezTo>
                        <a:pt x="2213" y="1500"/>
                        <a:pt x="2219" y="1502"/>
                        <a:pt x="2223" y="1508"/>
                      </a:cubicBezTo>
                      <a:cubicBezTo>
                        <a:pt x="2205" y="1499"/>
                        <a:pt x="2201" y="1514"/>
                        <a:pt x="2189" y="1520"/>
                      </a:cubicBezTo>
                      <a:cubicBezTo>
                        <a:pt x="2181" y="1523"/>
                        <a:pt x="2173" y="1524"/>
                        <a:pt x="2167" y="1519"/>
                      </a:cubicBezTo>
                      <a:cubicBezTo>
                        <a:pt x="2160" y="1515"/>
                        <a:pt x="2155" y="1505"/>
                        <a:pt x="2158" y="1495"/>
                      </a:cubicBezTo>
                      <a:cubicBezTo>
                        <a:pt x="2158" y="1496"/>
                        <a:pt x="2157" y="1496"/>
                        <a:pt x="2157" y="1497"/>
                      </a:cubicBezTo>
                      <a:cubicBezTo>
                        <a:pt x="2148" y="1510"/>
                        <a:pt x="2135" y="1517"/>
                        <a:pt x="2118" y="1516"/>
                      </a:cubicBezTo>
                      <a:cubicBezTo>
                        <a:pt x="2115" y="1515"/>
                        <a:pt x="2112" y="1515"/>
                        <a:pt x="2109" y="1514"/>
                      </a:cubicBezTo>
                      <a:cubicBezTo>
                        <a:pt x="2109" y="1513"/>
                        <a:pt x="2110" y="1512"/>
                        <a:pt x="2110" y="1512"/>
                      </a:cubicBezTo>
                      <a:cubicBezTo>
                        <a:pt x="2112" y="1512"/>
                        <a:pt x="2115" y="1513"/>
                        <a:pt x="2118" y="1513"/>
                      </a:cubicBezTo>
                      <a:cubicBezTo>
                        <a:pt x="2135" y="1513"/>
                        <a:pt x="2145" y="1507"/>
                        <a:pt x="2155" y="1494"/>
                      </a:cubicBezTo>
                      <a:cubicBezTo>
                        <a:pt x="2155" y="1493"/>
                        <a:pt x="2156" y="1491"/>
                        <a:pt x="2157" y="1490"/>
                      </a:cubicBezTo>
                      <a:cubicBezTo>
                        <a:pt x="2153" y="1494"/>
                        <a:pt x="2148" y="1497"/>
                        <a:pt x="2142" y="1498"/>
                      </a:cubicBezTo>
                      <a:cubicBezTo>
                        <a:pt x="2138" y="1499"/>
                        <a:pt x="2135" y="1499"/>
                        <a:pt x="2131" y="1498"/>
                      </a:cubicBezTo>
                      <a:cubicBezTo>
                        <a:pt x="2128" y="1497"/>
                        <a:pt x="2125" y="1496"/>
                        <a:pt x="2122" y="1493"/>
                      </a:cubicBezTo>
                      <a:cubicBezTo>
                        <a:pt x="2115" y="1488"/>
                        <a:pt x="2113" y="1477"/>
                        <a:pt x="2120" y="1471"/>
                      </a:cubicBezTo>
                      <a:cubicBezTo>
                        <a:pt x="2123" y="1468"/>
                        <a:pt x="2126" y="1466"/>
                        <a:pt x="2130" y="1466"/>
                      </a:cubicBezTo>
                      <a:cubicBezTo>
                        <a:pt x="2132" y="1466"/>
                        <a:pt x="2133" y="1467"/>
                        <a:pt x="2135" y="1468"/>
                      </a:cubicBezTo>
                      <a:cubicBezTo>
                        <a:pt x="2138" y="1469"/>
                        <a:pt x="2140" y="1472"/>
                        <a:pt x="2141" y="1475"/>
                      </a:cubicBezTo>
                      <a:cubicBezTo>
                        <a:pt x="2142" y="1476"/>
                        <a:pt x="2142" y="1478"/>
                        <a:pt x="2141" y="1479"/>
                      </a:cubicBezTo>
                      <a:cubicBezTo>
                        <a:pt x="2141" y="1480"/>
                        <a:pt x="2141" y="1481"/>
                        <a:pt x="2141" y="1482"/>
                      </a:cubicBezTo>
                      <a:cubicBezTo>
                        <a:pt x="2139" y="1484"/>
                        <a:pt x="2137" y="1486"/>
                        <a:pt x="2134" y="1486"/>
                      </a:cubicBezTo>
                      <a:cubicBezTo>
                        <a:pt x="2132" y="1486"/>
                        <a:pt x="2131" y="1485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1" y="1485"/>
                        <a:pt x="2132" y="1485"/>
                        <a:pt x="2134" y="1485"/>
                      </a:cubicBezTo>
                      <a:cubicBezTo>
                        <a:pt x="2136" y="1485"/>
                        <a:pt x="2138" y="1484"/>
                        <a:pt x="2139" y="1482"/>
                      </a:cubicBezTo>
                      <a:cubicBezTo>
                        <a:pt x="2140" y="1481"/>
                        <a:pt x="2140" y="1480"/>
                        <a:pt x="2140" y="1479"/>
                      </a:cubicBezTo>
                      <a:cubicBezTo>
                        <a:pt x="2141" y="1478"/>
                        <a:pt x="2140" y="1477"/>
                        <a:pt x="2140" y="1475"/>
                      </a:cubicBezTo>
                      <a:cubicBezTo>
                        <a:pt x="2139" y="1473"/>
                        <a:pt x="2137" y="1471"/>
                        <a:pt x="2134" y="1469"/>
                      </a:cubicBezTo>
                      <a:cubicBezTo>
                        <a:pt x="2133" y="1469"/>
                        <a:pt x="2132" y="1468"/>
                        <a:pt x="2130" y="1468"/>
                      </a:cubicBezTo>
                      <a:cubicBezTo>
                        <a:pt x="2127" y="1469"/>
                        <a:pt x="2124" y="1470"/>
                        <a:pt x="2122" y="1472"/>
                      </a:cubicBezTo>
                      <a:cubicBezTo>
                        <a:pt x="2117" y="1478"/>
                        <a:pt x="2118" y="1486"/>
                        <a:pt x="2124" y="1491"/>
                      </a:cubicBezTo>
                      <a:cubicBezTo>
                        <a:pt x="2127" y="1493"/>
                        <a:pt x="2129" y="1494"/>
                        <a:pt x="2132" y="1494"/>
                      </a:cubicBezTo>
                      <a:cubicBezTo>
                        <a:pt x="2136" y="1495"/>
                        <a:pt x="2138" y="1495"/>
                        <a:pt x="2142" y="1494"/>
                      </a:cubicBezTo>
                      <a:cubicBezTo>
                        <a:pt x="2145" y="1493"/>
                        <a:pt x="2148" y="1492"/>
                        <a:pt x="2151" y="1490"/>
                      </a:cubicBezTo>
                      <a:cubicBezTo>
                        <a:pt x="2155" y="1487"/>
                        <a:pt x="2158" y="1484"/>
                        <a:pt x="2161" y="1479"/>
                      </a:cubicBezTo>
                      <a:cubicBezTo>
                        <a:pt x="2167" y="1470"/>
                        <a:pt x="2170" y="1460"/>
                        <a:pt x="2170" y="1450"/>
                      </a:cubicBezTo>
                      <a:cubicBezTo>
                        <a:pt x="2170" y="1424"/>
                        <a:pt x="2149" y="1403"/>
                        <a:pt x="2132" y="1382"/>
                      </a:cubicBezTo>
                      <a:cubicBezTo>
                        <a:pt x="2135" y="1386"/>
                        <a:pt x="2138" y="1390"/>
                        <a:pt x="2139" y="1394"/>
                      </a:cubicBezTo>
                      <a:cubicBezTo>
                        <a:pt x="2146" y="1407"/>
                        <a:pt x="2144" y="1426"/>
                        <a:pt x="2131" y="1434"/>
                      </a:cubicBezTo>
                      <a:cubicBezTo>
                        <a:pt x="2123" y="1440"/>
                        <a:pt x="2113" y="1441"/>
                        <a:pt x="2110" y="1451"/>
                      </a:cubicBezTo>
                      <a:cubicBezTo>
                        <a:pt x="2103" y="1447"/>
                        <a:pt x="2103" y="1434"/>
                        <a:pt x="2110" y="1425"/>
                      </a:cubicBezTo>
                      <a:cubicBezTo>
                        <a:pt x="2119" y="1416"/>
                        <a:pt x="2136" y="1410"/>
                        <a:pt x="2134" y="1395"/>
                      </a:cubicBezTo>
                      <a:cubicBezTo>
                        <a:pt x="2132" y="1386"/>
                        <a:pt x="2126" y="1379"/>
                        <a:pt x="2126" y="1375"/>
                      </a:cubicBezTo>
                      <a:cubicBezTo>
                        <a:pt x="2127" y="1376"/>
                        <a:pt x="2127" y="1376"/>
                        <a:pt x="2127" y="1376"/>
                      </a:cubicBezTo>
                      <a:cubicBezTo>
                        <a:pt x="2127" y="1375"/>
                        <a:pt x="2126" y="1375"/>
                        <a:pt x="2126" y="1374"/>
                      </a:cubicBezTo>
                      <a:cubicBezTo>
                        <a:pt x="2116" y="1360"/>
                        <a:pt x="2110" y="1350"/>
                        <a:pt x="2106" y="1333"/>
                      </a:cubicBezTo>
                      <a:cubicBezTo>
                        <a:pt x="2104" y="1319"/>
                        <a:pt x="2104" y="1307"/>
                        <a:pt x="2109" y="1293"/>
                      </a:cubicBezTo>
                      <a:cubicBezTo>
                        <a:pt x="2114" y="1284"/>
                        <a:pt x="2120" y="1276"/>
                        <a:pt x="2129" y="1271"/>
                      </a:cubicBezTo>
                      <a:cubicBezTo>
                        <a:pt x="2145" y="1261"/>
                        <a:pt x="2170" y="1259"/>
                        <a:pt x="2192" y="1263"/>
                      </a:cubicBezTo>
                      <a:cubicBezTo>
                        <a:pt x="2200" y="1265"/>
                        <a:pt x="2209" y="1267"/>
                        <a:pt x="2217" y="1270"/>
                      </a:cubicBezTo>
                      <a:cubicBezTo>
                        <a:pt x="2231" y="1275"/>
                        <a:pt x="2244" y="1284"/>
                        <a:pt x="2259" y="1286"/>
                      </a:cubicBezTo>
                      <a:cubicBezTo>
                        <a:pt x="2266" y="1286"/>
                        <a:pt x="2275" y="1286"/>
                        <a:pt x="2281" y="1282"/>
                      </a:cubicBezTo>
                      <a:cubicBezTo>
                        <a:pt x="2284" y="1279"/>
                        <a:pt x="2287" y="1273"/>
                        <a:pt x="2284" y="1269"/>
                      </a:cubicBezTo>
                      <a:cubicBezTo>
                        <a:pt x="2283" y="1268"/>
                        <a:pt x="2281" y="1267"/>
                        <a:pt x="2280" y="1268"/>
                      </a:cubicBezTo>
                      <a:cubicBezTo>
                        <a:pt x="2278" y="1269"/>
                        <a:pt x="2278" y="1270"/>
                        <a:pt x="2278" y="1271"/>
                      </a:cubicBezTo>
                      <a:cubicBezTo>
                        <a:pt x="2278" y="1273"/>
                        <a:pt x="2279" y="1273"/>
                        <a:pt x="2280" y="1274"/>
                      </a:cubicBezTo>
                      <a:cubicBezTo>
                        <a:pt x="2281" y="1274"/>
                        <a:pt x="2282" y="1274"/>
                        <a:pt x="2282" y="1272"/>
                      </a:cubicBezTo>
                      <a:cubicBezTo>
                        <a:pt x="2282" y="1271"/>
                        <a:pt x="2282" y="1271"/>
                        <a:pt x="2282" y="1270"/>
                      </a:cubicBezTo>
                      <a:cubicBezTo>
                        <a:pt x="2283" y="1270"/>
                        <a:pt x="2283" y="1271"/>
                        <a:pt x="2284" y="1272"/>
                      </a:cubicBezTo>
                      <a:cubicBezTo>
                        <a:pt x="2284" y="1273"/>
                        <a:pt x="2283" y="1275"/>
                        <a:pt x="2282" y="1276"/>
                      </a:cubicBezTo>
                      <a:cubicBezTo>
                        <a:pt x="2279" y="1277"/>
                        <a:pt x="2276" y="1276"/>
                        <a:pt x="2275" y="1274"/>
                      </a:cubicBezTo>
                      <a:cubicBezTo>
                        <a:pt x="2274" y="1272"/>
                        <a:pt x="2274" y="1270"/>
                        <a:pt x="2275" y="1268"/>
                      </a:cubicBezTo>
                      <a:cubicBezTo>
                        <a:pt x="2276" y="1266"/>
                        <a:pt x="2277" y="1265"/>
                        <a:pt x="2279" y="1264"/>
                      </a:cubicBezTo>
                      <a:cubicBezTo>
                        <a:pt x="2282" y="1264"/>
                        <a:pt x="2284" y="1264"/>
                        <a:pt x="2286" y="1267"/>
                      </a:cubicBezTo>
                      <a:cubicBezTo>
                        <a:pt x="2289" y="1271"/>
                        <a:pt x="2288" y="1276"/>
                        <a:pt x="2284" y="1280"/>
                      </a:cubicBezTo>
                      <a:cubicBezTo>
                        <a:pt x="2283" y="1282"/>
                        <a:pt x="2281" y="1284"/>
                        <a:pt x="2279" y="1285"/>
                      </a:cubicBezTo>
                      <a:cubicBezTo>
                        <a:pt x="2289" y="1282"/>
                        <a:pt x="2295" y="1275"/>
                        <a:pt x="2298" y="1265"/>
                      </a:cubicBezTo>
                      <a:cubicBezTo>
                        <a:pt x="2299" y="1259"/>
                        <a:pt x="2299" y="1254"/>
                        <a:pt x="2296" y="1248"/>
                      </a:cubicBezTo>
                      <a:cubicBezTo>
                        <a:pt x="2296" y="1248"/>
                        <a:pt x="2296" y="1248"/>
                        <a:pt x="2296" y="1248"/>
                      </a:cubicBezTo>
                      <a:cubicBezTo>
                        <a:pt x="2298" y="1254"/>
                        <a:pt x="2295" y="1260"/>
                        <a:pt x="2287" y="1259"/>
                      </a:cubicBezTo>
                      <a:cubicBezTo>
                        <a:pt x="2281" y="1258"/>
                        <a:pt x="2274" y="1248"/>
                        <a:pt x="2262" y="1258"/>
                      </a:cubicBezTo>
                      <a:close/>
                      <a:moveTo>
                        <a:pt x="2623" y="1225"/>
                      </a:moveTo>
                      <a:cubicBezTo>
                        <a:pt x="2597" y="1215"/>
                        <a:pt x="2576" y="1227"/>
                        <a:pt x="2563" y="1227"/>
                      </a:cubicBezTo>
                      <a:cubicBezTo>
                        <a:pt x="2548" y="1227"/>
                        <a:pt x="2548" y="1209"/>
                        <a:pt x="2564" y="1206"/>
                      </a:cubicBezTo>
                      <a:cubicBezTo>
                        <a:pt x="2582" y="1202"/>
                        <a:pt x="2606" y="1212"/>
                        <a:pt x="2623" y="1225"/>
                      </a:cubicBezTo>
                      <a:close/>
                      <a:moveTo>
                        <a:pt x="2542" y="1105"/>
                      </a:moveTo>
                      <a:cubicBezTo>
                        <a:pt x="2539" y="1093"/>
                        <a:pt x="2548" y="1067"/>
                        <a:pt x="2560" y="1057"/>
                      </a:cubicBezTo>
                      <a:cubicBezTo>
                        <a:pt x="2573" y="1048"/>
                        <a:pt x="2584" y="1056"/>
                        <a:pt x="2572" y="1069"/>
                      </a:cubicBezTo>
                      <a:cubicBezTo>
                        <a:pt x="2562" y="1079"/>
                        <a:pt x="2543" y="1091"/>
                        <a:pt x="2542" y="1105"/>
                      </a:cubicBezTo>
                      <a:close/>
                      <a:moveTo>
                        <a:pt x="2466" y="1220"/>
                      </a:moveTo>
                      <a:cubicBezTo>
                        <a:pt x="2467" y="1221"/>
                        <a:pt x="2470" y="1221"/>
                        <a:pt x="2471" y="1220"/>
                      </a:cubicBezTo>
                      <a:cubicBezTo>
                        <a:pt x="2473" y="1219"/>
                        <a:pt x="2473" y="1216"/>
                        <a:pt x="2472" y="1215"/>
                      </a:cubicBezTo>
                      <a:cubicBezTo>
                        <a:pt x="2470" y="1213"/>
                        <a:pt x="2468" y="1213"/>
                        <a:pt x="2466" y="1214"/>
                      </a:cubicBezTo>
                      <a:cubicBezTo>
                        <a:pt x="2465" y="1216"/>
                        <a:pt x="2465" y="1218"/>
                        <a:pt x="2466" y="1220"/>
                      </a:cubicBezTo>
                      <a:close/>
                      <a:moveTo>
                        <a:pt x="2515" y="1176"/>
                      </a:moveTo>
                      <a:cubicBezTo>
                        <a:pt x="2518" y="1185"/>
                        <a:pt x="2506" y="1189"/>
                        <a:pt x="2502" y="1191"/>
                      </a:cubicBezTo>
                      <a:cubicBezTo>
                        <a:pt x="2499" y="1192"/>
                        <a:pt x="2498" y="1194"/>
                        <a:pt x="2497" y="1197"/>
                      </a:cubicBezTo>
                      <a:cubicBezTo>
                        <a:pt x="2496" y="1193"/>
                        <a:pt x="2496" y="1184"/>
                        <a:pt x="2498" y="1180"/>
                      </a:cubicBezTo>
                      <a:cubicBezTo>
                        <a:pt x="2500" y="1174"/>
                        <a:pt x="2506" y="1170"/>
                        <a:pt x="2513" y="1174"/>
                      </a:cubicBezTo>
                      <a:cubicBezTo>
                        <a:pt x="2509" y="1175"/>
                        <a:pt x="2505" y="1178"/>
                        <a:pt x="2504" y="1182"/>
                      </a:cubicBezTo>
                      <a:cubicBezTo>
                        <a:pt x="2506" y="1180"/>
                        <a:pt x="2510" y="1177"/>
                        <a:pt x="2515" y="1176"/>
                      </a:cubicBezTo>
                      <a:close/>
                      <a:moveTo>
                        <a:pt x="2462" y="1199"/>
                      </a:moveTo>
                      <a:cubicBezTo>
                        <a:pt x="2465" y="1202"/>
                        <a:pt x="2469" y="1202"/>
                        <a:pt x="2473" y="1199"/>
                      </a:cubicBezTo>
                      <a:cubicBezTo>
                        <a:pt x="2476" y="1197"/>
                        <a:pt x="2476" y="1192"/>
                        <a:pt x="2473" y="1189"/>
                      </a:cubicBezTo>
                      <a:cubicBezTo>
                        <a:pt x="2471" y="1186"/>
                        <a:pt x="2466" y="1185"/>
                        <a:pt x="2463" y="1188"/>
                      </a:cubicBezTo>
                      <a:cubicBezTo>
                        <a:pt x="2460" y="1191"/>
                        <a:pt x="2459" y="1195"/>
                        <a:pt x="2462" y="1199"/>
                      </a:cubicBezTo>
                      <a:close/>
                      <a:moveTo>
                        <a:pt x="2462" y="1211"/>
                      </a:moveTo>
                      <a:cubicBezTo>
                        <a:pt x="2463" y="1213"/>
                        <a:pt x="2467" y="1213"/>
                        <a:pt x="2469" y="1211"/>
                      </a:cubicBezTo>
                      <a:cubicBezTo>
                        <a:pt x="2471" y="1210"/>
                        <a:pt x="2471" y="1207"/>
                        <a:pt x="2469" y="1204"/>
                      </a:cubicBezTo>
                      <a:cubicBezTo>
                        <a:pt x="2467" y="1202"/>
                        <a:pt x="2464" y="1202"/>
                        <a:pt x="2462" y="1204"/>
                      </a:cubicBezTo>
                      <a:cubicBezTo>
                        <a:pt x="2460" y="1206"/>
                        <a:pt x="2460" y="1209"/>
                        <a:pt x="2462" y="1211"/>
                      </a:cubicBezTo>
                      <a:close/>
                      <a:moveTo>
                        <a:pt x="2540" y="1125"/>
                      </a:moveTo>
                      <a:cubicBezTo>
                        <a:pt x="2539" y="1128"/>
                        <a:pt x="2540" y="1131"/>
                        <a:pt x="2542" y="1133"/>
                      </a:cubicBezTo>
                      <a:cubicBezTo>
                        <a:pt x="2544" y="1136"/>
                        <a:pt x="2549" y="1138"/>
                        <a:pt x="2553" y="1136"/>
                      </a:cubicBezTo>
                      <a:cubicBezTo>
                        <a:pt x="2558" y="1134"/>
                        <a:pt x="2561" y="1129"/>
                        <a:pt x="2560" y="1125"/>
                      </a:cubicBezTo>
                      <a:cubicBezTo>
                        <a:pt x="2559" y="1117"/>
                        <a:pt x="2552" y="1118"/>
                        <a:pt x="2548" y="1115"/>
                      </a:cubicBezTo>
                      <a:cubicBezTo>
                        <a:pt x="2544" y="1111"/>
                        <a:pt x="2544" y="1104"/>
                        <a:pt x="2547" y="1098"/>
                      </a:cubicBezTo>
                      <a:cubicBezTo>
                        <a:pt x="2551" y="1091"/>
                        <a:pt x="2558" y="1086"/>
                        <a:pt x="2566" y="1088"/>
                      </a:cubicBezTo>
                      <a:cubicBezTo>
                        <a:pt x="2571" y="1089"/>
                        <a:pt x="2575" y="1092"/>
                        <a:pt x="2574" y="1097"/>
                      </a:cubicBezTo>
                      <a:cubicBezTo>
                        <a:pt x="2571" y="1094"/>
                        <a:pt x="2564" y="1095"/>
                        <a:pt x="2563" y="1101"/>
                      </a:cubicBezTo>
                      <a:cubicBezTo>
                        <a:pt x="2562" y="1105"/>
                        <a:pt x="2566" y="1112"/>
                        <a:pt x="2568" y="1119"/>
                      </a:cubicBezTo>
                      <a:cubicBezTo>
                        <a:pt x="2571" y="1127"/>
                        <a:pt x="2573" y="1134"/>
                        <a:pt x="2571" y="1141"/>
                      </a:cubicBezTo>
                      <a:cubicBezTo>
                        <a:pt x="2567" y="1154"/>
                        <a:pt x="2551" y="1160"/>
                        <a:pt x="2540" y="1154"/>
                      </a:cubicBezTo>
                      <a:cubicBezTo>
                        <a:pt x="2533" y="1151"/>
                        <a:pt x="2530" y="1145"/>
                        <a:pt x="2528" y="1139"/>
                      </a:cubicBezTo>
                      <a:cubicBezTo>
                        <a:pt x="2525" y="1132"/>
                        <a:pt x="2524" y="1113"/>
                        <a:pt x="2516" y="1107"/>
                      </a:cubicBezTo>
                      <a:cubicBezTo>
                        <a:pt x="2511" y="1103"/>
                        <a:pt x="2505" y="1105"/>
                        <a:pt x="2504" y="1109"/>
                      </a:cubicBezTo>
                      <a:cubicBezTo>
                        <a:pt x="2500" y="1106"/>
                        <a:pt x="2502" y="1098"/>
                        <a:pt x="2508" y="1095"/>
                      </a:cubicBezTo>
                      <a:cubicBezTo>
                        <a:pt x="2517" y="1089"/>
                        <a:pt x="2533" y="1093"/>
                        <a:pt x="2539" y="1107"/>
                      </a:cubicBezTo>
                      <a:cubicBezTo>
                        <a:pt x="2541" y="1112"/>
                        <a:pt x="2541" y="1117"/>
                        <a:pt x="2540" y="1125"/>
                      </a:cubicBezTo>
                      <a:close/>
                      <a:moveTo>
                        <a:pt x="2636" y="1036"/>
                      </a:moveTo>
                      <a:cubicBezTo>
                        <a:pt x="2637" y="1037"/>
                        <a:pt x="2638" y="1040"/>
                        <a:pt x="2636" y="1042"/>
                      </a:cubicBezTo>
                      <a:cubicBezTo>
                        <a:pt x="2635" y="1043"/>
                        <a:pt x="2632" y="1044"/>
                        <a:pt x="2630" y="1042"/>
                      </a:cubicBezTo>
                      <a:cubicBezTo>
                        <a:pt x="2628" y="1041"/>
                        <a:pt x="2628" y="1038"/>
                        <a:pt x="2630" y="1036"/>
                      </a:cubicBezTo>
                      <a:cubicBezTo>
                        <a:pt x="2631" y="1034"/>
                        <a:pt x="2634" y="1034"/>
                        <a:pt x="2636" y="1036"/>
                      </a:cubicBezTo>
                      <a:close/>
                      <a:moveTo>
                        <a:pt x="2643" y="1040"/>
                      </a:moveTo>
                      <a:cubicBezTo>
                        <a:pt x="2644" y="1041"/>
                        <a:pt x="2645" y="1043"/>
                        <a:pt x="2643" y="1044"/>
                      </a:cubicBezTo>
                      <a:cubicBezTo>
                        <a:pt x="2642" y="1045"/>
                        <a:pt x="2640" y="1046"/>
                        <a:pt x="2639" y="1044"/>
                      </a:cubicBezTo>
                      <a:cubicBezTo>
                        <a:pt x="2637" y="1043"/>
                        <a:pt x="2637" y="1041"/>
                        <a:pt x="2638" y="1040"/>
                      </a:cubicBezTo>
                      <a:cubicBezTo>
                        <a:pt x="2640" y="1038"/>
                        <a:pt x="2642" y="1038"/>
                        <a:pt x="2643" y="1040"/>
                      </a:cubicBezTo>
                      <a:close/>
                      <a:moveTo>
                        <a:pt x="2625" y="1036"/>
                      </a:moveTo>
                      <a:cubicBezTo>
                        <a:pt x="2628" y="1038"/>
                        <a:pt x="2628" y="1042"/>
                        <a:pt x="2626" y="1045"/>
                      </a:cubicBezTo>
                      <a:cubicBezTo>
                        <a:pt x="2624" y="1048"/>
                        <a:pt x="2619" y="1048"/>
                        <a:pt x="2617" y="1046"/>
                      </a:cubicBezTo>
                      <a:cubicBezTo>
                        <a:pt x="2614" y="1043"/>
                        <a:pt x="2614" y="1039"/>
                        <a:pt x="2616" y="1037"/>
                      </a:cubicBezTo>
                      <a:cubicBezTo>
                        <a:pt x="2619" y="1034"/>
                        <a:pt x="2623" y="1034"/>
                        <a:pt x="2625" y="1036"/>
                      </a:cubicBezTo>
                      <a:close/>
                      <a:moveTo>
                        <a:pt x="2542" y="1126"/>
                      </a:moveTo>
                      <a:cubicBezTo>
                        <a:pt x="2542" y="1131"/>
                        <a:pt x="2544" y="1135"/>
                        <a:pt x="2549" y="1135"/>
                      </a:cubicBezTo>
                      <a:cubicBezTo>
                        <a:pt x="2558" y="1135"/>
                        <a:pt x="2560" y="1125"/>
                        <a:pt x="2555" y="1120"/>
                      </a:cubicBezTo>
                      <a:cubicBezTo>
                        <a:pt x="2551" y="1117"/>
                        <a:pt x="2547" y="1117"/>
                        <a:pt x="2544" y="1111"/>
                      </a:cubicBezTo>
                      <a:cubicBezTo>
                        <a:pt x="2545" y="1118"/>
                        <a:pt x="2542" y="1120"/>
                        <a:pt x="2542" y="1126"/>
                      </a:cubicBezTo>
                      <a:close/>
                      <a:moveTo>
                        <a:pt x="2553" y="1159"/>
                      </a:moveTo>
                      <a:cubicBezTo>
                        <a:pt x="2560" y="1160"/>
                        <a:pt x="2568" y="1153"/>
                        <a:pt x="2570" y="1148"/>
                      </a:cubicBezTo>
                      <a:cubicBezTo>
                        <a:pt x="2578" y="1150"/>
                        <a:pt x="2580" y="1167"/>
                        <a:pt x="2568" y="1171"/>
                      </a:cubicBezTo>
                      <a:cubicBezTo>
                        <a:pt x="2561" y="1173"/>
                        <a:pt x="2552" y="1167"/>
                        <a:pt x="2553" y="1159"/>
                      </a:cubicBezTo>
                      <a:close/>
                      <a:moveTo>
                        <a:pt x="2559" y="1036"/>
                      </a:moveTo>
                      <a:cubicBezTo>
                        <a:pt x="2556" y="1051"/>
                        <a:pt x="2538" y="1045"/>
                        <a:pt x="2531" y="1044"/>
                      </a:cubicBezTo>
                      <a:cubicBezTo>
                        <a:pt x="2526" y="1043"/>
                        <a:pt x="2522" y="1044"/>
                        <a:pt x="2519" y="1047"/>
                      </a:cubicBezTo>
                      <a:cubicBezTo>
                        <a:pt x="2520" y="1041"/>
                        <a:pt x="2529" y="1030"/>
                        <a:pt x="2535" y="1026"/>
                      </a:cubicBezTo>
                      <a:cubicBezTo>
                        <a:pt x="2543" y="1021"/>
                        <a:pt x="2553" y="1021"/>
                        <a:pt x="2559" y="1032"/>
                      </a:cubicBezTo>
                      <a:cubicBezTo>
                        <a:pt x="2554" y="1030"/>
                        <a:pt x="2546" y="1031"/>
                        <a:pt x="2542" y="1034"/>
                      </a:cubicBezTo>
                      <a:cubicBezTo>
                        <a:pt x="2545" y="1033"/>
                        <a:pt x="2553" y="1033"/>
                        <a:pt x="2559" y="1036"/>
                      </a:cubicBezTo>
                      <a:close/>
                      <a:moveTo>
                        <a:pt x="2590" y="1169"/>
                      </a:moveTo>
                      <a:cubicBezTo>
                        <a:pt x="2596" y="1137"/>
                        <a:pt x="2621" y="1125"/>
                        <a:pt x="2629" y="1112"/>
                      </a:cubicBezTo>
                      <a:cubicBezTo>
                        <a:pt x="2638" y="1097"/>
                        <a:pt x="2621" y="1086"/>
                        <a:pt x="2608" y="1100"/>
                      </a:cubicBezTo>
                      <a:cubicBezTo>
                        <a:pt x="2593" y="1115"/>
                        <a:pt x="2588" y="1144"/>
                        <a:pt x="2590" y="1169"/>
                      </a:cubicBezTo>
                      <a:close/>
                      <a:moveTo>
                        <a:pt x="2482" y="1235"/>
                      </a:moveTo>
                      <a:cubicBezTo>
                        <a:pt x="2482" y="1231"/>
                        <a:pt x="2482" y="1228"/>
                        <a:pt x="2482" y="1224"/>
                      </a:cubicBezTo>
                      <a:cubicBezTo>
                        <a:pt x="2484" y="1212"/>
                        <a:pt x="2490" y="1201"/>
                        <a:pt x="2501" y="1195"/>
                      </a:cubicBezTo>
                      <a:cubicBezTo>
                        <a:pt x="2513" y="1188"/>
                        <a:pt x="2531" y="1189"/>
                        <a:pt x="2541" y="1200"/>
                      </a:cubicBezTo>
                      <a:cubicBezTo>
                        <a:pt x="2545" y="1205"/>
                        <a:pt x="2547" y="1211"/>
                        <a:pt x="2547" y="1217"/>
                      </a:cubicBezTo>
                      <a:cubicBezTo>
                        <a:pt x="2547" y="1221"/>
                        <a:pt x="2545" y="1224"/>
                        <a:pt x="2542" y="1227"/>
                      </a:cubicBezTo>
                      <a:cubicBezTo>
                        <a:pt x="2538" y="1231"/>
                        <a:pt x="2533" y="1233"/>
                        <a:pt x="2528" y="1231"/>
                      </a:cubicBezTo>
                      <a:cubicBezTo>
                        <a:pt x="2524" y="1230"/>
                        <a:pt x="2521" y="1227"/>
                        <a:pt x="2520" y="1224"/>
                      </a:cubicBezTo>
                      <a:cubicBezTo>
                        <a:pt x="2517" y="1217"/>
                        <a:pt x="2520" y="1210"/>
                        <a:pt x="2527" y="1207"/>
                      </a:cubicBezTo>
                      <a:cubicBezTo>
                        <a:pt x="2533" y="1204"/>
                        <a:pt x="2541" y="1207"/>
                        <a:pt x="2543" y="1214"/>
                      </a:cubicBezTo>
                      <a:cubicBezTo>
                        <a:pt x="2546" y="1219"/>
                        <a:pt x="2544" y="1225"/>
                        <a:pt x="2540" y="1228"/>
                      </a:cubicBezTo>
                      <a:cubicBezTo>
                        <a:pt x="2541" y="1228"/>
                        <a:pt x="2541" y="1228"/>
                        <a:pt x="2542" y="1227"/>
                      </a:cubicBezTo>
                      <a:cubicBezTo>
                        <a:pt x="2545" y="1224"/>
                        <a:pt x="2546" y="1221"/>
                        <a:pt x="2546" y="1217"/>
                      </a:cubicBezTo>
                      <a:cubicBezTo>
                        <a:pt x="2546" y="1211"/>
                        <a:pt x="2544" y="1205"/>
                        <a:pt x="2540" y="1201"/>
                      </a:cubicBezTo>
                      <a:cubicBezTo>
                        <a:pt x="2531" y="1190"/>
                        <a:pt x="2514" y="1190"/>
                        <a:pt x="2502" y="1197"/>
                      </a:cubicBezTo>
                      <a:cubicBezTo>
                        <a:pt x="2491" y="1203"/>
                        <a:pt x="2486" y="1215"/>
                        <a:pt x="2485" y="1227"/>
                      </a:cubicBezTo>
                      <a:cubicBezTo>
                        <a:pt x="2485" y="1230"/>
                        <a:pt x="2485" y="1232"/>
                        <a:pt x="2485" y="1235"/>
                      </a:cubicBezTo>
                      <a:lnTo>
                        <a:pt x="2482" y="1235"/>
                      </a:lnTo>
                      <a:close/>
                      <a:moveTo>
                        <a:pt x="2518" y="1272"/>
                      </a:moveTo>
                      <a:cubicBezTo>
                        <a:pt x="2520" y="1286"/>
                        <a:pt x="2515" y="1301"/>
                        <a:pt x="2498" y="1308"/>
                      </a:cubicBezTo>
                      <a:cubicBezTo>
                        <a:pt x="2492" y="1310"/>
                        <a:pt x="2487" y="1311"/>
                        <a:pt x="2481" y="1309"/>
                      </a:cubicBezTo>
                      <a:cubicBezTo>
                        <a:pt x="2476" y="1308"/>
                        <a:pt x="2472" y="1306"/>
                        <a:pt x="2468" y="1302"/>
                      </a:cubicBezTo>
                      <a:cubicBezTo>
                        <a:pt x="2465" y="1297"/>
                        <a:pt x="2464" y="1290"/>
                        <a:pt x="2466" y="1284"/>
                      </a:cubicBezTo>
                      <a:cubicBezTo>
                        <a:pt x="2467" y="1281"/>
                        <a:pt x="2470" y="1278"/>
                        <a:pt x="2473" y="1276"/>
                      </a:cubicBezTo>
                      <a:cubicBezTo>
                        <a:pt x="2479" y="1275"/>
                        <a:pt x="2485" y="1276"/>
                        <a:pt x="2489" y="1280"/>
                      </a:cubicBezTo>
                      <a:cubicBezTo>
                        <a:pt x="2490" y="1282"/>
                        <a:pt x="2492" y="1285"/>
                        <a:pt x="2492" y="1288"/>
                      </a:cubicBezTo>
                      <a:cubicBezTo>
                        <a:pt x="2492" y="1293"/>
                        <a:pt x="2487" y="1299"/>
                        <a:pt x="2482" y="1299"/>
                      </a:cubicBezTo>
                      <a:cubicBezTo>
                        <a:pt x="2476" y="1299"/>
                        <a:pt x="2471" y="1295"/>
                        <a:pt x="2470" y="1289"/>
                      </a:cubicBezTo>
                      <a:cubicBezTo>
                        <a:pt x="2470" y="1283"/>
                        <a:pt x="2475" y="1278"/>
                        <a:pt x="2480" y="1277"/>
                      </a:cubicBezTo>
                      <a:cubicBezTo>
                        <a:pt x="2482" y="1277"/>
                        <a:pt x="2484" y="1278"/>
                        <a:pt x="2486" y="1278"/>
                      </a:cubicBezTo>
                      <a:cubicBezTo>
                        <a:pt x="2485" y="1278"/>
                        <a:pt x="2485" y="1278"/>
                        <a:pt x="2485" y="1278"/>
                      </a:cubicBezTo>
                      <a:cubicBezTo>
                        <a:pt x="2482" y="1276"/>
                        <a:pt x="2478" y="1276"/>
                        <a:pt x="2474" y="1277"/>
                      </a:cubicBezTo>
                      <a:cubicBezTo>
                        <a:pt x="2470" y="1278"/>
                        <a:pt x="2468" y="1281"/>
                        <a:pt x="2467" y="1285"/>
                      </a:cubicBezTo>
                      <a:cubicBezTo>
                        <a:pt x="2465" y="1290"/>
                        <a:pt x="2466" y="1296"/>
                        <a:pt x="2469" y="1301"/>
                      </a:cubicBezTo>
                      <a:cubicBezTo>
                        <a:pt x="2472" y="1305"/>
                        <a:pt x="2476" y="1307"/>
                        <a:pt x="2481" y="1308"/>
                      </a:cubicBezTo>
                      <a:cubicBezTo>
                        <a:pt x="2487" y="1309"/>
                        <a:pt x="2492" y="1308"/>
                        <a:pt x="2498" y="1306"/>
                      </a:cubicBezTo>
                      <a:cubicBezTo>
                        <a:pt x="2514" y="1299"/>
                        <a:pt x="2519" y="1285"/>
                        <a:pt x="2516" y="1272"/>
                      </a:cubicBezTo>
                      <a:lnTo>
                        <a:pt x="2518" y="1272"/>
                      </a:lnTo>
                      <a:close/>
                      <a:moveTo>
                        <a:pt x="2456" y="1532"/>
                      </a:moveTo>
                      <a:cubicBezTo>
                        <a:pt x="2453" y="1534"/>
                        <a:pt x="2449" y="1533"/>
                        <a:pt x="2448" y="1529"/>
                      </a:cubicBezTo>
                      <a:cubicBezTo>
                        <a:pt x="2446" y="1526"/>
                        <a:pt x="2448" y="1522"/>
                        <a:pt x="2451" y="1521"/>
                      </a:cubicBezTo>
                      <a:cubicBezTo>
                        <a:pt x="2454" y="1519"/>
                        <a:pt x="2458" y="1521"/>
                        <a:pt x="2459" y="1524"/>
                      </a:cubicBezTo>
                      <a:cubicBezTo>
                        <a:pt x="2461" y="1527"/>
                        <a:pt x="2460" y="1531"/>
                        <a:pt x="2456" y="1532"/>
                      </a:cubicBezTo>
                      <a:close/>
                      <a:moveTo>
                        <a:pt x="2447" y="1540"/>
                      </a:moveTo>
                      <a:cubicBezTo>
                        <a:pt x="2444" y="1541"/>
                        <a:pt x="2441" y="1540"/>
                        <a:pt x="2440" y="1538"/>
                      </a:cubicBezTo>
                      <a:cubicBezTo>
                        <a:pt x="2439" y="1535"/>
                        <a:pt x="2440" y="1533"/>
                        <a:pt x="2443" y="1531"/>
                      </a:cubicBezTo>
                      <a:cubicBezTo>
                        <a:pt x="2445" y="1530"/>
                        <a:pt x="2448" y="1531"/>
                        <a:pt x="2449" y="1534"/>
                      </a:cubicBezTo>
                      <a:cubicBezTo>
                        <a:pt x="2450" y="1536"/>
                        <a:pt x="2449" y="1539"/>
                        <a:pt x="2447" y="1540"/>
                      </a:cubicBezTo>
                      <a:close/>
                      <a:moveTo>
                        <a:pt x="2463" y="1518"/>
                      </a:moveTo>
                      <a:cubicBezTo>
                        <a:pt x="2458" y="1520"/>
                        <a:pt x="2452" y="1518"/>
                        <a:pt x="2450" y="1513"/>
                      </a:cubicBezTo>
                      <a:cubicBezTo>
                        <a:pt x="2447" y="1508"/>
                        <a:pt x="2449" y="1502"/>
                        <a:pt x="2454" y="1500"/>
                      </a:cubicBezTo>
                      <a:cubicBezTo>
                        <a:pt x="2459" y="1498"/>
                        <a:pt x="2465" y="1500"/>
                        <a:pt x="2467" y="1505"/>
                      </a:cubicBezTo>
                      <a:cubicBezTo>
                        <a:pt x="2470" y="1510"/>
                        <a:pt x="2467" y="1516"/>
                        <a:pt x="2463" y="1518"/>
                      </a:cubicBezTo>
                      <a:close/>
                      <a:moveTo>
                        <a:pt x="2251" y="1392"/>
                      </a:moveTo>
                      <a:cubicBezTo>
                        <a:pt x="2248" y="1408"/>
                        <a:pt x="2258" y="1430"/>
                        <a:pt x="2271" y="1439"/>
                      </a:cubicBezTo>
                      <a:cubicBezTo>
                        <a:pt x="2285" y="1448"/>
                        <a:pt x="2297" y="1438"/>
                        <a:pt x="2284" y="1425"/>
                      </a:cubicBezTo>
                      <a:cubicBezTo>
                        <a:pt x="2274" y="1415"/>
                        <a:pt x="2253" y="1407"/>
                        <a:pt x="2251" y="1392"/>
                      </a:cubicBezTo>
                      <a:close/>
                      <a:moveTo>
                        <a:pt x="2432" y="1287"/>
                      </a:moveTo>
                      <a:cubicBezTo>
                        <a:pt x="2425" y="1263"/>
                        <a:pt x="2398" y="1237"/>
                        <a:pt x="2379" y="1240"/>
                      </a:cubicBezTo>
                      <a:cubicBezTo>
                        <a:pt x="2358" y="1243"/>
                        <a:pt x="2362" y="1264"/>
                        <a:pt x="2380" y="1261"/>
                      </a:cubicBezTo>
                      <a:cubicBezTo>
                        <a:pt x="2389" y="1260"/>
                        <a:pt x="2417" y="1264"/>
                        <a:pt x="2432" y="1287"/>
                      </a:cubicBezTo>
                      <a:close/>
                      <a:moveTo>
                        <a:pt x="2433" y="1274"/>
                      </a:moveTo>
                      <a:cubicBezTo>
                        <a:pt x="2427" y="1266"/>
                        <a:pt x="2428" y="1256"/>
                        <a:pt x="2430" y="1247"/>
                      </a:cubicBezTo>
                      <a:cubicBezTo>
                        <a:pt x="2436" y="1228"/>
                        <a:pt x="2457" y="1211"/>
                        <a:pt x="2452" y="1193"/>
                      </a:cubicBezTo>
                      <a:cubicBezTo>
                        <a:pt x="2450" y="1185"/>
                        <a:pt x="2444" y="1178"/>
                        <a:pt x="2436" y="1177"/>
                      </a:cubicBezTo>
                      <a:cubicBezTo>
                        <a:pt x="2431" y="1176"/>
                        <a:pt x="2427" y="1178"/>
                        <a:pt x="2425" y="1183"/>
                      </a:cubicBezTo>
                      <a:cubicBezTo>
                        <a:pt x="2428" y="1181"/>
                        <a:pt x="2435" y="1181"/>
                        <a:pt x="2438" y="1186"/>
                      </a:cubicBezTo>
                      <a:cubicBezTo>
                        <a:pt x="2441" y="1190"/>
                        <a:pt x="2440" y="1197"/>
                        <a:pt x="2436" y="1202"/>
                      </a:cubicBezTo>
                      <a:cubicBezTo>
                        <a:pt x="2425" y="1217"/>
                        <a:pt x="2412" y="1230"/>
                        <a:pt x="2416" y="1251"/>
                      </a:cubicBezTo>
                      <a:cubicBezTo>
                        <a:pt x="2418" y="1259"/>
                        <a:pt x="2423" y="1266"/>
                        <a:pt x="2433" y="1274"/>
                      </a:cubicBezTo>
                      <a:close/>
                      <a:moveTo>
                        <a:pt x="2580" y="1460"/>
                      </a:moveTo>
                      <a:cubicBezTo>
                        <a:pt x="2570" y="1450"/>
                        <a:pt x="2585" y="1437"/>
                        <a:pt x="2589" y="1431"/>
                      </a:cubicBezTo>
                      <a:cubicBezTo>
                        <a:pt x="2592" y="1427"/>
                        <a:pt x="2594" y="1424"/>
                        <a:pt x="2593" y="1419"/>
                      </a:cubicBezTo>
                      <a:cubicBezTo>
                        <a:pt x="2597" y="1423"/>
                        <a:pt x="2602" y="1437"/>
                        <a:pt x="2602" y="1444"/>
                      </a:cubicBezTo>
                      <a:cubicBezTo>
                        <a:pt x="2602" y="1454"/>
                        <a:pt x="2597" y="1463"/>
                        <a:pt x="2585" y="1462"/>
                      </a:cubicBezTo>
                      <a:cubicBezTo>
                        <a:pt x="2589" y="1459"/>
                        <a:pt x="2593" y="1451"/>
                        <a:pt x="2592" y="1446"/>
                      </a:cubicBezTo>
                      <a:cubicBezTo>
                        <a:pt x="2591" y="1449"/>
                        <a:pt x="2586" y="1456"/>
                        <a:pt x="2580" y="1460"/>
                      </a:cubicBezTo>
                      <a:close/>
                      <a:moveTo>
                        <a:pt x="2303" y="1554"/>
                      </a:moveTo>
                      <a:cubicBezTo>
                        <a:pt x="2299" y="1554"/>
                        <a:pt x="2296" y="1556"/>
                        <a:pt x="2297" y="1560"/>
                      </a:cubicBezTo>
                      <a:cubicBezTo>
                        <a:pt x="2297" y="1562"/>
                        <a:pt x="2299" y="1563"/>
                        <a:pt x="2300" y="1562"/>
                      </a:cubicBezTo>
                      <a:cubicBezTo>
                        <a:pt x="2301" y="1562"/>
                        <a:pt x="2301" y="1560"/>
                        <a:pt x="2301" y="1560"/>
                      </a:cubicBezTo>
                      <a:cubicBezTo>
                        <a:pt x="2302" y="1560"/>
                        <a:pt x="2303" y="1561"/>
                        <a:pt x="2303" y="1562"/>
                      </a:cubicBezTo>
                      <a:cubicBezTo>
                        <a:pt x="2304" y="1564"/>
                        <a:pt x="2303" y="1567"/>
                        <a:pt x="2300" y="1569"/>
                      </a:cubicBezTo>
                      <a:cubicBezTo>
                        <a:pt x="2297" y="1570"/>
                        <a:pt x="2293" y="1570"/>
                        <a:pt x="2291" y="1567"/>
                      </a:cubicBezTo>
                      <a:cubicBezTo>
                        <a:pt x="2289" y="1564"/>
                        <a:pt x="2288" y="1560"/>
                        <a:pt x="2287" y="1558"/>
                      </a:cubicBezTo>
                      <a:cubicBezTo>
                        <a:pt x="2285" y="1555"/>
                        <a:pt x="2281" y="1556"/>
                        <a:pt x="2279" y="1557"/>
                      </a:cubicBezTo>
                      <a:cubicBezTo>
                        <a:pt x="2281" y="1553"/>
                        <a:pt x="2282" y="1553"/>
                        <a:pt x="2280" y="1549"/>
                      </a:cubicBezTo>
                      <a:cubicBezTo>
                        <a:pt x="2279" y="1545"/>
                        <a:pt x="2272" y="1535"/>
                        <a:pt x="2282" y="1527"/>
                      </a:cubicBezTo>
                      <a:cubicBezTo>
                        <a:pt x="2274" y="1530"/>
                        <a:pt x="2270" y="1537"/>
                        <a:pt x="2269" y="1544"/>
                      </a:cubicBezTo>
                      <a:cubicBezTo>
                        <a:pt x="2267" y="1552"/>
                        <a:pt x="2270" y="1561"/>
                        <a:pt x="2274" y="1566"/>
                      </a:cubicBezTo>
                      <a:cubicBezTo>
                        <a:pt x="2281" y="1573"/>
                        <a:pt x="2295" y="1576"/>
                        <a:pt x="2303" y="1570"/>
                      </a:cubicBezTo>
                      <a:cubicBezTo>
                        <a:pt x="2307" y="1568"/>
                        <a:pt x="2311" y="1562"/>
                        <a:pt x="2309" y="1557"/>
                      </a:cubicBezTo>
                      <a:cubicBezTo>
                        <a:pt x="2308" y="1555"/>
                        <a:pt x="2306" y="1554"/>
                        <a:pt x="2303" y="1554"/>
                      </a:cubicBezTo>
                      <a:close/>
                      <a:moveTo>
                        <a:pt x="2260" y="1537"/>
                      </a:moveTo>
                      <a:cubicBezTo>
                        <a:pt x="2241" y="1547"/>
                        <a:pt x="2223" y="1543"/>
                        <a:pt x="2213" y="1544"/>
                      </a:cubicBezTo>
                      <a:cubicBezTo>
                        <a:pt x="2201" y="1545"/>
                        <a:pt x="2200" y="1555"/>
                        <a:pt x="2213" y="1557"/>
                      </a:cubicBezTo>
                      <a:cubicBezTo>
                        <a:pt x="2226" y="1559"/>
                        <a:pt x="2253" y="1546"/>
                        <a:pt x="2260" y="1537"/>
                      </a:cubicBezTo>
                      <a:close/>
                      <a:moveTo>
                        <a:pt x="2575" y="1504"/>
                      </a:moveTo>
                      <a:cubicBezTo>
                        <a:pt x="2576" y="1502"/>
                        <a:pt x="2576" y="1500"/>
                        <a:pt x="2575" y="1498"/>
                      </a:cubicBezTo>
                      <a:cubicBezTo>
                        <a:pt x="2573" y="1497"/>
                        <a:pt x="2571" y="1497"/>
                        <a:pt x="2569" y="1499"/>
                      </a:cubicBezTo>
                      <a:cubicBezTo>
                        <a:pt x="2568" y="1500"/>
                        <a:pt x="2568" y="1503"/>
                        <a:pt x="2569" y="1504"/>
                      </a:cubicBezTo>
                      <a:cubicBezTo>
                        <a:pt x="2571" y="1506"/>
                        <a:pt x="2574" y="1506"/>
                        <a:pt x="2575" y="1504"/>
                      </a:cubicBezTo>
                      <a:close/>
                      <a:moveTo>
                        <a:pt x="2603" y="1506"/>
                      </a:moveTo>
                      <a:cubicBezTo>
                        <a:pt x="2606" y="1503"/>
                        <a:pt x="2605" y="1499"/>
                        <a:pt x="2602" y="1496"/>
                      </a:cubicBezTo>
                      <a:cubicBezTo>
                        <a:pt x="2599" y="1493"/>
                        <a:pt x="2595" y="1493"/>
                        <a:pt x="2592" y="1496"/>
                      </a:cubicBezTo>
                      <a:cubicBezTo>
                        <a:pt x="2589" y="1499"/>
                        <a:pt x="2589" y="1504"/>
                        <a:pt x="2592" y="1507"/>
                      </a:cubicBezTo>
                      <a:cubicBezTo>
                        <a:pt x="2595" y="1510"/>
                        <a:pt x="2600" y="1509"/>
                        <a:pt x="2603" y="1506"/>
                      </a:cubicBezTo>
                      <a:close/>
                      <a:moveTo>
                        <a:pt x="2587" y="1507"/>
                      </a:moveTo>
                      <a:cubicBezTo>
                        <a:pt x="2589" y="1505"/>
                        <a:pt x="2589" y="1502"/>
                        <a:pt x="2587" y="1500"/>
                      </a:cubicBezTo>
                      <a:cubicBezTo>
                        <a:pt x="2584" y="1498"/>
                        <a:pt x="2581" y="1498"/>
                        <a:pt x="2579" y="1500"/>
                      </a:cubicBezTo>
                      <a:cubicBezTo>
                        <a:pt x="2577" y="1502"/>
                        <a:pt x="2577" y="1506"/>
                        <a:pt x="2579" y="1508"/>
                      </a:cubicBezTo>
                      <a:cubicBezTo>
                        <a:pt x="2582" y="1510"/>
                        <a:pt x="2585" y="1510"/>
                        <a:pt x="2587" y="1507"/>
                      </a:cubicBezTo>
                      <a:close/>
                      <a:moveTo>
                        <a:pt x="2612" y="1483"/>
                      </a:moveTo>
                      <a:cubicBezTo>
                        <a:pt x="2611" y="1502"/>
                        <a:pt x="2636" y="1502"/>
                        <a:pt x="2645" y="1503"/>
                      </a:cubicBezTo>
                      <a:cubicBezTo>
                        <a:pt x="2652" y="1505"/>
                        <a:pt x="2656" y="1507"/>
                        <a:pt x="2659" y="1512"/>
                      </a:cubicBezTo>
                      <a:cubicBezTo>
                        <a:pt x="2659" y="1504"/>
                        <a:pt x="2653" y="1486"/>
                        <a:pt x="2647" y="1479"/>
                      </a:cubicBezTo>
                      <a:cubicBezTo>
                        <a:pt x="2639" y="1470"/>
                        <a:pt x="2625" y="1467"/>
                        <a:pt x="2614" y="1477"/>
                      </a:cubicBezTo>
                      <a:cubicBezTo>
                        <a:pt x="2621" y="1477"/>
                        <a:pt x="2631" y="1481"/>
                        <a:pt x="2635" y="1487"/>
                      </a:cubicBezTo>
                      <a:cubicBezTo>
                        <a:pt x="2632" y="1485"/>
                        <a:pt x="2621" y="1482"/>
                        <a:pt x="2612" y="1483"/>
                      </a:cubicBezTo>
                      <a:close/>
                      <a:moveTo>
                        <a:pt x="2615" y="1463"/>
                      </a:moveTo>
                      <a:cubicBezTo>
                        <a:pt x="2651" y="1451"/>
                        <a:pt x="2672" y="1404"/>
                        <a:pt x="2656" y="1378"/>
                      </a:cubicBezTo>
                      <a:cubicBezTo>
                        <a:pt x="2643" y="1356"/>
                        <a:pt x="2624" y="1369"/>
                        <a:pt x="2632" y="1390"/>
                      </a:cubicBezTo>
                      <a:cubicBezTo>
                        <a:pt x="2637" y="1405"/>
                        <a:pt x="2649" y="1442"/>
                        <a:pt x="2615" y="1463"/>
                      </a:cubicBezTo>
                      <a:close/>
                      <a:moveTo>
                        <a:pt x="2349" y="1294"/>
                      </a:moveTo>
                      <a:cubicBezTo>
                        <a:pt x="2348" y="1292"/>
                        <a:pt x="2345" y="1290"/>
                        <a:pt x="2343" y="1291"/>
                      </a:cubicBezTo>
                      <a:cubicBezTo>
                        <a:pt x="2340" y="1292"/>
                        <a:pt x="2339" y="1295"/>
                        <a:pt x="2340" y="1298"/>
                      </a:cubicBezTo>
                      <a:cubicBezTo>
                        <a:pt x="2341" y="1300"/>
                        <a:pt x="2344" y="1301"/>
                        <a:pt x="2346" y="1300"/>
                      </a:cubicBezTo>
                      <a:cubicBezTo>
                        <a:pt x="2348" y="1299"/>
                        <a:pt x="2350" y="1296"/>
                        <a:pt x="2349" y="1294"/>
                      </a:cubicBezTo>
                      <a:close/>
                      <a:moveTo>
                        <a:pt x="2359" y="1285"/>
                      </a:moveTo>
                      <a:cubicBezTo>
                        <a:pt x="2358" y="1282"/>
                        <a:pt x="2354" y="1280"/>
                        <a:pt x="2351" y="1282"/>
                      </a:cubicBezTo>
                      <a:cubicBezTo>
                        <a:pt x="2348" y="1283"/>
                        <a:pt x="2347" y="1286"/>
                        <a:pt x="2348" y="1289"/>
                      </a:cubicBezTo>
                      <a:cubicBezTo>
                        <a:pt x="2350" y="1292"/>
                        <a:pt x="2353" y="1293"/>
                        <a:pt x="2356" y="1292"/>
                      </a:cubicBezTo>
                      <a:cubicBezTo>
                        <a:pt x="2359" y="1291"/>
                        <a:pt x="2360" y="1288"/>
                        <a:pt x="2359" y="1285"/>
                      </a:cubicBezTo>
                      <a:close/>
                      <a:moveTo>
                        <a:pt x="2374" y="1276"/>
                      </a:moveTo>
                      <a:cubicBezTo>
                        <a:pt x="2372" y="1272"/>
                        <a:pt x="2368" y="1270"/>
                        <a:pt x="2364" y="1272"/>
                      </a:cubicBezTo>
                      <a:cubicBezTo>
                        <a:pt x="2360" y="1273"/>
                        <a:pt x="2358" y="1278"/>
                        <a:pt x="2360" y="1282"/>
                      </a:cubicBezTo>
                      <a:cubicBezTo>
                        <a:pt x="2362" y="1285"/>
                        <a:pt x="2366" y="1287"/>
                        <a:pt x="2370" y="1286"/>
                      </a:cubicBezTo>
                      <a:cubicBezTo>
                        <a:pt x="2374" y="1284"/>
                        <a:pt x="2376" y="1280"/>
                        <a:pt x="2374" y="1276"/>
                      </a:cubicBezTo>
                      <a:close/>
                      <a:moveTo>
                        <a:pt x="2399" y="1333"/>
                      </a:moveTo>
                      <a:cubicBezTo>
                        <a:pt x="2396" y="1340"/>
                        <a:pt x="2388" y="1347"/>
                        <a:pt x="2378" y="1348"/>
                      </a:cubicBezTo>
                      <a:cubicBezTo>
                        <a:pt x="2362" y="1349"/>
                        <a:pt x="2352" y="1339"/>
                        <a:pt x="2349" y="1324"/>
                      </a:cubicBezTo>
                      <a:cubicBezTo>
                        <a:pt x="2345" y="1295"/>
                        <a:pt x="2310" y="1300"/>
                        <a:pt x="2315" y="1332"/>
                      </a:cubicBezTo>
                      <a:cubicBezTo>
                        <a:pt x="2317" y="1347"/>
                        <a:pt x="2331" y="1359"/>
                        <a:pt x="2343" y="1363"/>
                      </a:cubicBezTo>
                      <a:cubicBezTo>
                        <a:pt x="2367" y="1371"/>
                        <a:pt x="2399" y="1358"/>
                        <a:pt x="2399" y="1333"/>
                      </a:cubicBezTo>
                      <a:close/>
                      <a:moveTo>
                        <a:pt x="2319" y="1375"/>
                      </a:moveTo>
                      <a:cubicBezTo>
                        <a:pt x="2340" y="1422"/>
                        <a:pt x="2312" y="1487"/>
                        <a:pt x="2271" y="1495"/>
                      </a:cubicBezTo>
                      <a:cubicBezTo>
                        <a:pt x="2238" y="1502"/>
                        <a:pt x="2233" y="1471"/>
                        <a:pt x="2262" y="1459"/>
                      </a:cubicBezTo>
                      <a:cubicBezTo>
                        <a:pt x="2281" y="1451"/>
                        <a:pt x="2329" y="1428"/>
                        <a:pt x="2319" y="1375"/>
                      </a:cubicBezTo>
                      <a:close/>
                      <a:moveTo>
                        <a:pt x="2334" y="1385"/>
                      </a:moveTo>
                      <a:cubicBezTo>
                        <a:pt x="2369" y="1419"/>
                        <a:pt x="2372" y="1437"/>
                        <a:pt x="2382" y="1472"/>
                      </a:cubicBezTo>
                      <a:cubicBezTo>
                        <a:pt x="2385" y="1482"/>
                        <a:pt x="2392" y="1491"/>
                        <a:pt x="2399" y="1495"/>
                      </a:cubicBezTo>
                      <a:cubicBezTo>
                        <a:pt x="2410" y="1501"/>
                        <a:pt x="2422" y="1501"/>
                        <a:pt x="2430" y="1498"/>
                      </a:cubicBezTo>
                      <a:cubicBezTo>
                        <a:pt x="2422" y="1516"/>
                        <a:pt x="2395" y="1512"/>
                        <a:pt x="2385" y="1509"/>
                      </a:cubicBezTo>
                      <a:cubicBezTo>
                        <a:pt x="2366" y="1501"/>
                        <a:pt x="2351" y="1482"/>
                        <a:pt x="2347" y="1461"/>
                      </a:cubicBezTo>
                      <a:cubicBezTo>
                        <a:pt x="2341" y="1439"/>
                        <a:pt x="2343" y="1408"/>
                        <a:pt x="2334" y="1385"/>
                      </a:cubicBezTo>
                      <a:close/>
                      <a:moveTo>
                        <a:pt x="2385" y="1394"/>
                      </a:moveTo>
                      <a:cubicBezTo>
                        <a:pt x="2395" y="1399"/>
                        <a:pt x="2409" y="1399"/>
                        <a:pt x="2418" y="1397"/>
                      </a:cubicBezTo>
                      <a:cubicBezTo>
                        <a:pt x="2430" y="1395"/>
                        <a:pt x="2447" y="1385"/>
                        <a:pt x="2448" y="1372"/>
                      </a:cubicBezTo>
                      <a:cubicBezTo>
                        <a:pt x="2462" y="1374"/>
                        <a:pt x="2473" y="1368"/>
                        <a:pt x="2483" y="1361"/>
                      </a:cubicBezTo>
                      <a:cubicBezTo>
                        <a:pt x="2496" y="1352"/>
                        <a:pt x="2513" y="1348"/>
                        <a:pt x="2522" y="1359"/>
                      </a:cubicBezTo>
                      <a:cubicBezTo>
                        <a:pt x="2522" y="1342"/>
                        <a:pt x="2494" y="1335"/>
                        <a:pt x="2479" y="1338"/>
                      </a:cubicBezTo>
                      <a:cubicBezTo>
                        <a:pt x="2459" y="1342"/>
                        <a:pt x="2446" y="1359"/>
                        <a:pt x="2430" y="1376"/>
                      </a:cubicBezTo>
                      <a:cubicBezTo>
                        <a:pt x="2421" y="1385"/>
                        <a:pt x="2407" y="1394"/>
                        <a:pt x="2385" y="1394"/>
                      </a:cubicBezTo>
                      <a:close/>
                      <a:moveTo>
                        <a:pt x="2682" y="1406"/>
                      </a:moveTo>
                      <a:cubicBezTo>
                        <a:pt x="2685" y="1392"/>
                        <a:pt x="2685" y="1361"/>
                        <a:pt x="2669" y="1350"/>
                      </a:cubicBezTo>
                      <a:cubicBezTo>
                        <a:pt x="2669" y="1349"/>
                        <a:pt x="2669" y="1346"/>
                        <a:pt x="2667" y="1344"/>
                      </a:cubicBezTo>
                      <a:cubicBezTo>
                        <a:pt x="2678" y="1347"/>
                        <a:pt x="2685" y="1360"/>
                        <a:pt x="2686" y="1374"/>
                      </a:cubicBezTo>
                      <a:cubicBezTo>
                        <a:pt x="2688" y="1386"/>
                        <a:pt x="2686" y="1399"/>
                        <a:pt x="2682" y="1406"/>
                      </a:cubicBezTo>
                      <a:close/>
                      <a:moveTo>
                        <a:pt x="2627" y="1360"/>
                      </a:moveTo>
                      <a:cubicBezTo>
                        <a:pt x="2627" y="1357"/>
                        <a:pt x="2624" y="1354"/>
                        <a:pt x="2621" y="1354"/>
                      </a:cubicBezTo>
                      <a:cubicBezTo>
                        <a:pt x="2617" y="1355"/>
                        <a:pt x="2615" y="1357"/>
                        <a:pt x="2615" y="1361"/>
                      </a:cubicBezTo>
                      <a:cubicBezTo>
                        <a:pt x="2615" y="1364"/>
                        <a:pt x="2618" y="1367"/>
                        <a:pt x="2621" y="1367"/>
                      </a:cubicBezTo>
                      <a:cubicBezTo>
                        <a:pt x="2625" y="1367"/>
                        <a:pt x="2627" y="1364"/>
                        <a:pt x="2627" y="1360"/>
                      </a:cubicBezTo>
                      <a:close/>
                      <a:moveTo>
                        <a:pt x="2645" y="1353"/>
                      </a:moveTo>
                      <a:cubicBezTo>
                        <a:pt x="2644" y="1349"/>
                        <a:pt x="2641" y="1346"/>
                        <a:pt x="2636" y="1346"/>
                      </a:cubicBezTo>
                      <a:cubicBezTo>
                        <a:pt x="2632" y="1346"/>
                        <a:pt x="2629" y="1350"/>
                        <a:pt x="2629" y="1354"/>
                      </a:cubicBezTo>
                      <a:cubicBezTo>
                        <a:pt x="2629" y="1358"/>
                        <a:pt x="2633" y="1362"/>
                        <a:pt x="2637" y="1361"/>
                      </a:cubicBezTo>
                      <a:cubicBezTo>
                        <a:pt x="2642" y="1361"/>
                        <a:pt x="2645" y="1357"/>
                        <a:pt x="2645" y="1353"/>
                      </a:cubicBezTo>
                      <a:close/>
                      <a:moveTo>
                        <a:pt x="2668" y="1349"/>
                      </a:moveTo>
                      <a:cubicBezTo>
                        <a:pt x="2667" y="1343"/>
                        <a:pt x="2663" y="1339"/>
                        <a:pt x="2657" y="1339"/>
                      </a:cubicBezTo>
                      <a:cubicBezTo>
                        <a:pt x="2651" y="1339"/>
                        <a:pt x="2647" y="1344"/>
                        <a:pt x="2647" y="1350"/>
                      </a:cubicBezTo>
                      <a:cubicBezTo>
                        <a:pt x="2648" y="1355"/>
                        <a:pt x="2652" y="1360"/>
                        <a:pt x="2658" y="1360"/>
                      </a:cubicBezTo>
                      <a:cubicBezTo>
                        <a:pt x="2664" y="1359"/>
                        <a:pt x="2668" y="1354"/>
                        <a:pt x="2668" y="1349"/>
                      </a:cubicBezTo>
                      <a:close/>
                      <a:moveTo>
                        <a:pt x="2722" y="1405"/>
                      </a:moveTo>
                      <a:cubicBezTo>
                        <a:pt x="2722" y="1400"/>
                        <a:pt x="2719" y="1397"/>
                        <a:pt x="2715" y="1398"/>
                      </a:cubicBezTo>
                      <a:cubicBezTo>
                        <a:pt x="2710" y="1398"/>
                        <a:pt x="2707" y="1401"/>
                        <a:pt x="2708" y="1405"/>
                      </a:cubicBezTo>
                      <a:cubicBezTo>
                        <a:pt x="2708" y="1409"/>
                        <a:pt x="2711" y="1412"/>
                        <a:pt x="2715" y="1412"/>
                      </a:cubicBezTo>
                      <a:cubicBezTo>
                        <a:pt x="2719" y="1412"/>
                        <a:pt x="2722" y="1409"/>
                        <a:pt x="2722" y="1405"/>
                      </a:cubicBezTo>
                      <a:close/>
                      <a:moveTo>
                        <a:pt x="2150" y="1334"/>
                      </a:moveTo>
                      <a:cubicBezTo>
                        <a:pt x="2147" y="1341"/>
                        <a:pt x="2153" y="1354"/>
                        <a:pt x="2162" y="1352"/>
                      </a:cubicBezTo>
                      <a:cubicBezTo>
                        <a:pt x="2165" y="1357"/>
                        <a:pt x="2165" y="1364"/>
                        <a:pt x="2160" y="1369"/>
                      </a:cubicBezTo>
                      <a:cubicBezTo>
                        <a:pt x="2153" y="1377"/>
                        <a:pt x="2138" y="1378"/>
                        <a:pt x="2130" y="1371"/>
                      </a:cubicBezTo>
                      <a:cubicBezTo>
                        <a:pt x="2143" y="1394"/>
                        <a:pt x="2183" y="1384"/>
                        <a:pt x="2187" y="1357"/>
                      </a:cubicBezTo>
                      <a:cubicBezTo>
                        <a:pt x="2190" y="1342"/>
                        <a:pt x="2183" y="1331"/>
                        <a:pt x="2173" y="1327"/>
                      </a:cubicBezTo>
                      <a:cubicBezTo>
                        <a:pt x="2165" y="1323"/>
                        <a:pt x="2154" y="1325"/>
                        <a:pt x="2150" y="1334"/>
                      </a:cubicBezTo>
                      <a:close/>
                      <a:moveTo>
                        <a:pt x="2176" y="1277"/>
                      </a:moveTo>
                      <a:cubicBezTo>
                        <a:pt x="2190" y="1297"/>
                        <a:pt x="2184" y="1316"/>
                        <a:pt x="2187" y="1327"/>
                      </a:cubicBezTo>
                      <a:cubicBezTo>
                        <a:pt x="2191" y="1339"/>
                        <a:pt x="2205" y="1335"/>
                        <a:pt x="2204" y="1321"/>
                      </a:cubicBezTo>
                      <a:cubicBezTo>
                        <a:pt x="2203" y="1306"/>
                        <a:pt x="2191" y="1289"/>
                        <a:pt x="2176" y="1277"/>
                      </a:cubicBezTo>
                      <a:close/>
                      <a:moveTo>
                        <a:pt x="2245" y="1334"/>
                      </a:moveTo>
                      <a:cubicBezTo>
                        <a:pt x="2237" y="1333"/>
                        <a:pt x="2229" y="1339"/>
                        <a:pt x="2226" y="1344"/>
                      </a:cubicBezTo>
                      <a:cubicBezTo>
                        <a:pt x="2218" y="1341"/>
                        <a:pt x="2217" y="1324"/>
                        <a:pt x="2230" y="1321"/>
                      </a:cubicBezTo>
                      <a:cubicBezTo>
                        <a:pt x="2238" y="1319"/>
                        <a:pt x="2246" y="1326"/>
                        <a:pt x="2245" y="1334"/>
                      </a:cubicBezTo>
                      <a:close/>
                      <a:moveTo>
                        <a:pt x="2253" y="1369"/>
                      </a:moveTo>
                      <a:cubicBezTo>
                        <a:pt x="2254" y="1364"/>
                        <a:pt x="2251" y="1359"/>
                        <a:pt x="2246" y="1359"/>
                      </a:cubicBezTo>
                      <a:cubicBezTo>
                        <a:pt x="2238" y="1358"/>
                        <a:pt x="2235" y="1368"/>
                        <a:pt x="2239" y="1373"/>
                      </a:cubicBezTo>
                      <a:cubicBezTo>
                        <a:pt x="2243" y="1377"/>
                        <a:pt x="2247" y="1377"/>
                        <a:pt x="2250" y="1384"/>
                      </a:cubicBezTo>
                      <a:cubicBezTo>
                        <a:pt x="2249" y="1376"/>
                        <a:pt x="2252" y="1375"/>
                        <a:pt x="2253" y="1369"/>
                      </a:cubicBezTo>
                      <a:close/>
                      <a:moveTo>
                        <a:pt x="2264" y="1289"/>
                      </a:moveTo>
                      <a:cubicBezTo>
                        <a:pt x="2285" y="1291"/>
                        <a:pt x="2317" y="1270"/>
                        <a:pt x="2309" y="1251"/>
                      </a:cubicBezTo>
                      <a:cubicBezTo>
                        <a:pt x="2313" y="1249"/>
                        <a:pt x="2319" y="1253"/>
                        <a:pt x="2320" y="1258"/>
                      </a:cubicBezTo>
                      <a:cubicBezTo>
                        <a:pt x="2321" y="1265"/>
                        <a:pt x="2317" y="1274"/>
                        <a:pt x="2309" y="1276"/>
                      </a:cubicBezTo>
                      <a:cubicBezTo>
                        <a:pt x="2312" y="1284"/>
                        <a:pt x="2289" y="1297"/>
                        <a:pt x="2264" y="1289"/>
                      </a:cubicBezTo>
                      <a:close/>
                      <a:moveTo>
                        <a:pt x="1987" y="1378"/>
                      </a:moveTo>
                      <a:cubicBezTo>
                        <a:pt x="1995" y="1386"/>
                        <a:pt x="2006" y="1389"/>
                        <a:pt x="2017" y="1386"/>
                      </a:cubicBezTo>
                      <a:cubicBezTo>
                        <a:pt x="2026" y="1384"/>
                        <a:pt x="2033" y="1378"/>
                        <a:pt x="2038" y="1370"/>
                      </a:cubicBezTo>
                      <a:cubicBezTo>
                        <a:pt x="2040" y="1367"/>
                        <a:pt x="2041" y="1364"/>
                        <a:pt x="2041" y="1360"/>
                      </a:cubicBezTo>
                      <a:cubicBezTo>
                        <a:pt x="2041" y="1361"/>
                        <a:pt x="2040" y="1362"/>
                        <a:pt x="2040" y="1363"/>
                      </a:cubicBezTo>
                      <a:cubicBezTo>
                        <a:pt x="2036" y="1370"/>
                        <a:pt x="2027" y="1373"/>
                        <a:pt x="2020" y="1369"/>
                      </a:cubicBezTo>
                      <a:cubicBezTo>
                        <a:pt x="2013" y="1365"/>
                        <a:pt x="2010" y="1356"/>
                        <a:pt x="2014" y="1349"/>
                      </a:cubicBezTo>
                      <a:cubicBezTo>
                        <a:pt x="2020" y="1338"/>
                        <a:pt x="2034" y="1339"/>
                        <a:pt x="2040" y="1348"/>
                      </a:cubicBezTo>
                      <a:cubicBezTo>
                        <a:pt x="2044" y="1355"/>
                        <a:pt x="2043" y="1364"/>
                        <a:pt x="2040" y="1371"/>
                      </a:cubicBezTo>
                      <a:cubicBezTo>
                        <a:pt x="2035" y="1380"/>
                        <a:pt x="2028" y="1387"/>
                        <a:pt x="2018" y="1390"/>
                      </a:cubicBezTo>
                      <a:cubicBezTo>
                        <a:pt x="2006" y="1393"/>
                        <a:pt x="1994" y="1390"/>
                        <a:pt x="1984" y="1381"/>
                      </a:cubicBezTo>
                      <a:cubicBezTo>
                        <a:pt x="1976" y="1374"/>
                        <a:pt x="1972" y="1365"/>
                        <a:pt x="1971" y="1356"/>
                      </a:cubicBezTo>
                      <a:cubicBezTo>
                        <a:pt x="1970" y="1358"/>
                        <a:pt x="1969" y="1361"/>
                        <a:pt x="1969" y="1363"/>
                      </a:cubicBezTo>
                      <a:cubicBezTo>
                        <a:pt x="1966" y="1373"/>
                        <a:pt x="1962" y="1381"/>
                        <a:pt x="1957" y="1389"/>
                      </a:cubicBezTo>
                      <a:cubicBezTo>
                        <a:pt x="1955" y="1391"/>
                        <a:pt x="1954" y="1393"/>
                        <a:pt x="1952" y="1396"/>
                      </a:cubicBezTo>
                      <a:cubicBezTo>
                        <a:pt x="1949" y="1399"/>
                        <a:pt x="1947" y="1402"/>
                        <a:pt x="1943" y="1405"/>
                      </a:cubicBezTo>
                      <a:cubicBezTo>
                        <a:pt x="1942" y="1406"/>
                        <a:pt x="1931" y="1416"/>
                        <a:pt x="1929" y="1413"/>
                      </a:cubicBezTo>
                      <a:cubicBezTo>
                        <a:pt x="1929" y="1412"/>
                        <a:pt x="1935" y="1407"/>
                        <a:pt x="1936" y="1406"/>
                      </a:cubicBezTo>
                      <a:cubicBezTo>
                        <a:pt x="1941" y="1402"/>
                        <a:pt x="1945" y="1397"/>
                        <a:pt x="1948" y="1393"/>
                      </a:cubicBezTo>
                      <a:cubicBezTo>
                        <a:pt x="1950" y="1391"/>
                        <a:pt x="1951" y="1388"/>
                        <a:pt x="1953" y="1386"/>
                      </a:cubicBezTo>
                      <a:cubicBezTo>
                        <a:pt x="1958" y="1378"/>
                        <a:pt x="1962" y="1371"/>
                        <a:pt x="1965" y="1362"/>
                      </a:cubicBezTo>
                      <a:cubicBezTo>
                        <a:pt x="1965" y="1362"/>
                        <a:pt x="1965" y="1360"/>
                        <a:pt x="1966" y="1359"/>
                      </a:cubicBezTo>
                      <a:cubicBezTo>
                        <a:pt x="1964" y="1361"/>
                        <a:pt x="1963" y="1364"/>
                        <a:pt x="1961" y="1366"/>
                      </a:cubicBezTo>
                      <a:cubicBezTo>
                        <a:pt x="1956" y="1373"/>
                        <a:pt x="1951" y="1378"/>
                        <a:pt x="1944" y="1383"/>
                      </a:cubicBezTo>
                      <a:cubicBezTo>
                        <a:pt x="1923" y="1394"/>
                        <a:pt x="1905" y="1385"/>
                        <a:pt x="1894" y="1368"/>
                      </a:cubicBezTo>
                      <a:cubicBezTo>
                        <a:pt x="1884" y="1354"/>
                        <a:pt x="1881" y="1336"/>
                        <a:pt x="1888" y="1320"/>
                      </a:cubicBezTo>
                      <a:cubicBezTo>
                        <a:pt x="1895" y="1307"/>
                        <a:pt x="1907" y="1301"/>
                        <a:pt x="1922" y="1304"/>
                      </a:cubicBezTo>
                      <a:cubicBezTo>
                        <a:pt x="1928" y="1305"/>
                        <a:pt x="1933" y="1307"/>
                        <a:pt x="1938" y="1312"/>
                      </a:cubicBezTo>
                      <a:cubicBezTo>
                        <a:pt x="1942" y="1316"/>
                        <a:pt x="1944" y="1320"/>
                        <a:pt x="1945" y="1325"/>
                      </a:cubicBezTo>
                      <a:cubicBezTo>
                        <a:pt x="1945" y="1332"/>
                        <a:pt x="1943" y="1338"/>
                        <a:pt x="1938" y="1342"/>
                      </a:cubicBezTo>
                      <a:cubicBezTo>
                        <a:pt x="1934" y="1345"/>
                        <a:pt x="1931" y="1346"/>
                        <a:pt x="1927" y="1345"/>
                      </a:cubicBezTo>
                      <a:cubicBezTo>
                        <a:pt x="1922" y="1344"/>
                        <a:pt x="1919" y="1341"/>
                        <a:pt x="1916" y="1337"/>
                      </a:cubicBezTo>
                      <a:cubicBezTo>
                        <a:pt x="1914" y="1332"/>
                        <a:pt x="1914" y="1327"/>
                        <a:pt x="1918" y="1323"/>
                      </a:cubicBezTo>
                      <a:cubicBezTo>
                        <a:pt x="1921" y="1319"/>
                        <a:pt x="1927" y="1318"/>
                        <a:pt x="1932" y="1321"/>
                      </a:cubicBezTo>
                      <a:cubicBezTo>
                        <a:pt x="1937" y="1324"/>
                        <a:pt x="1939" y="1331"/>
                        <a:pt x="1936" y="1336"/>
                      </a:cubicBezTo>
                      <a:cubicBezTo>
                        <a:pt x="1933" y="1341"/>
                        <a:pt x="1926" y="1343"/>
                        <a:pt x="1921" y="1340"/>
                      </a:cubicBezTo>
                      <a:cubicBezTo>
                        <a:pt x="1919" y="1339"/>
                        <a:pt x="1917" y="1338"/>
                        <a:pt x="1916" y="1336"/>
                      </a:cubicBezTo>
                      <a:cubicBezTo>
                        <a:pt x="1916" y="1336"/>
                        <a:pt x="1917" y="1337"/>
                        <a:pt x="1917" y="1337"/>
                      </a:cubicBezTo>
                      <a:cubicBezTo>
                        <a:pt x="1919" y="1341"/>
                        <a:pt x="1922" y="1344"/>
                        <a:pt x="1927" y="1345"/>
                      </a:cubicBezTo>
                      <a:cubicBezTo>
                        <a:pt x="1931" y="1345"/>
                        <a:pt x="1934" y="1344"/>
                        <a:pt x="1937" y="1342"/>
                      </a:cubicBezTo>
                      <a:cubicBezTo>
                        <a:pt x="1942" y="1338"/>
                        <a:pt x="1944" y="1332"/>
                        <a:pt x="1944" y="1326"/>
                      </a:cubicBezTo>
                      <a:cubicBezTo>
                        <a:pt x="1943" y="1320"/>
                        <a:pt x="1941" y="1316"/>
                        <a:pt x="1937" y="1313"/>
                      </a:cubicBezTo>
                      <a:cubicBezTo>
                        <a:pt x="1932" y="1309"/>
                        <a:pt x="1928" y="1306"/>
                        <a:pt x="1921" y="1305"/>
                      </a:cubicBezTo>
                      <a:cubicBezTo>
                        <a:pt x="1908" y="1303"/>
                        <a:pt x="1896" y="1309"/>
                        <a:pt x="1890" y="1322"/>
                      </a:cubicBezTo>
                      <a:cubicBezTo>
                        <a:pt x="1883" y="1337"/>
                        <a:pt x="1888" y="1355"/>
                        <a:pt x="1897" y="1368"/>
                      </a:cubicBezTo>
                      <a:cubicBezTo>
                        <a:pt x="1908" y="1381"/>
                        <a:pt x="1924" y="1389"/>
                        <a:pt x="1941" y="1379"/>
                      </a:cubicBezTo>
                      <a:cubicBezTo>
                        <a:pt x="1948" y="1375"/>
                        <a:pt x="1952" y="1370"/>
                        <a:pt x="1957" y="1363"/>
                      </a:cubicBezTo>
                      <a:cubicBezTo>
                        <a:pt x="1960" y="1359"/>
                        <a:pt x="1962" y="1355"/>
                        <a:pt x="1964" y="1351"/>
                      </a:cubicBezTo>
                      <a:cubicBezTo>
                        <a:pt x="1972" y="1335"/>
                        <a:pt x="1975" y="1319"/>
                        <a:pt x="1986" y="1305"/>
                      </a:cubicBezTo>
                      <a:cubicBezTo>
                        <a:pt x="1997" y="1292"/>
                        <a:pt x="2012" y="1283"/>
                        <a:pt x="2032" y="1282"/>
                      </a:cubicBezTo>
                      <a:cubicBezTo>
                        <a:pt x="2041" y="1281"/>
                        <a:pt x="2049" y="1282"/>
                        <a:pt x="2058" y="1285"/>
                      </a:cubicBezTo>
                      <a:cubicBezTo>
                        <a:pt x="2062" y="1286"/>
                        <a:pt x="2065" y="1287"/>
                        <a:pt x="2068" y="1289"/>
                      </a:cubicBezTo>
                      <a:cubicBezTo>
                        <a:pt x="2067" y="1287"/>
                        <a:pt x="2066" y="1284"/>
                        <a:pt x="2065" y="1281"/>
                      </a:cubicBezTo>
                      <a:cubicBezTo>
                        <a:pt x="2063" y="1270"/>
                        <a:pt x="2067" y="1259"/>
                        <a:pt x="2076" y="1252"/>
                      </a:cubicBezTo>
                      <a:cubicBezTo>
                        <a:pt x="2085" y="1246"/>
                        <a:pt x="2096" y="1245"/>
                        <a:pt x="2106" y="1250"/>
                      </a:cubicBezTo>
                      <a:cubicBezTo>
                        <a:pt x="2114" y="1255"/>
                        <a:pt x="2118" y="1264"/>
                        <a:pt x="2116" y="1272"/>
                      </a:cubicBezTo>
                      <a:cubicBezTo>
                        <a:pt x="2115" y="1277"/>
                        <a:pt x="2112" y="1282"/>
                        <a:pt x="2107" y="1284"/>
                      </a:cubicBezTo>
                      <a:cubicBezTo>
                        <a:pt x="2105" y="1285"/>
                        <a:pt x="2102" y="1286"/>
                        <a:pt x="2099" y="1286"/>
                      </a:cubicBezTo>
                      <a:cubicBezTo>
                        <a:pt x="2093" y="1285"/>
                        <a:pt x="2089" y="1281"/>
                        <a:pt x="2089" y="1276"/>
                      </a:cubicBezTo>
                      <a:cubicBezTo>
                        <a:pt x="2088" y="1270"/>
                        <a:pt x="2092" y="1265"/>
                        <a:pt x="2098" y="1264"/>
                      </a:cubicBezTo>
                      <a:cubicBezTo>
                        <a:pt x="2104" y="1264"/>
                        <a:pt x="2109" y="1268"/>
                        <a:pt x="2110" y="1274"/>
                      </a:cubicBezTo>
                      <a:cubicBezTo>
                        <a:pt x="2110" y="1279"/>
                        <a:pt x="2107" y="1284"/>
                        <a:pt x="2103" y="1285"/>
                      </a:cubicBezTo>
                      <a:cubicBezTo>
                        <a:pt x="2109" y="1284"/>
                        <a:pt x="2114" y="1278"/>
                        <a:pt x="2115" y="1271"/>
                      </a:cubicBezTo>
                      <a:cubicBezTo>
                        <a:pt x="2117" y="1264"/>
                        <a:pt x="2113" y="1256"/>
                        <a:pt x="2105" y="1251"/>
                      </a:cubicBezTo>
                      <a:cubicBezTo>
                        <a:pt x="2096" y="1246"/>
                        <a:pt x="2085" y="1248"/>
                        <a:pt x="2078" y="1253"/>
                      </a:cubicBezTo>
                      <a:cubicBezTo>
                        <a:pt x="2072" y="1257"/>
                        <a:pt x="2069" y="1262"/>
                        <a:pt x="2067" y="1268"/>
                      </a:cubicBezTo>
                      <a:cubicBezTo>
                        <a:pt x="2062" y="1287"/>
                        <a:pt x="2083" y="1296"/>
                        <a:pt x="2095" y="1315"/>
                      </a:cubicBezTo>
                      <a:cubicBezTo>
                        <a:pt x="2106" y="1334"/>
                        <a:pt x="2111" y="1358"/>
                        <a:pt x="2108" y="1380"/>
                      </a:cubicBezTo>
                      <a:cubicBezTo>
                        <a:pt x="2108" y="1350"/>
                        <a:pt x="2101" y="1321"/>
                        <a:pt x="2079" y="1301"/>
                      </a:cubicBezTo>
                      <a:cubicBezTo>
                        <a:pt x="2071" y="1295"/>
                        <a:pt x="2065" y="1292"/>
                        <a:pt x="2056" y="1289"/>
                      </a:cubicBezTo>
                      <a:cubicBezTo>
                        <a:pt x="2048" y="1286"/>
                        <a:pt x="2041" y="1286"/>
                        <a:pt x="2032" y="1286"/>
                      </a:cubicBezTo>
                      <a:cubicBezTo>
                        <a:pt x="2005" y="1289"/>
                        <a:pt x="1987" y="1305"/>
                        <a:pt x="1979" y="1328"/>
                      </a:cubicBezTo>
                      <a:cubicBezTo>
                        <a:pt x="1973" y="1346"/>
                        <a:pt x="1972" y="1364"/>
                        <a:pt x="1987" y="1378"/>
                      </a:cubicBezTo>
                      <a:close/>
                      <a:moveTo>
                        <a:pt x="1823" y="1505"/>
                      </a:moveTo>
                      <a:cubicBezTo>
                        <a:pt x="1823" y="1502"/>
                        <a:pt x="1825" y="1500"/>
                        <a:pt x="1828" y="1499"/>
                      </a:cubicBezTo>
                      <a:cubicBezTo>
                        <a:pt x="1831" y="1499"/>
                        <a:pt x="1833" y="1501"/>
                        <a:pt x="1833" y="1504"/>
                      </a:cubicBezTo>
                      <a:cubicBezTo>
                        <a:pt x="1834" y="1507"/>
                        <a:pt x="1831" y="1509"/>
                        <a:pt x="1829" y="1510"/>
                      </a:cubicBezTo>
                      <a:cubicBezTo>
                        <a:pt x="1826" y="1510"/>
                        <a:pt x="1823" y="1508"/>
                        <a:pt x="1823" y="1505"/>
                      </a:cubicBezTo>
                      <a:close/>
                      <a:moveTo>
                        <a:pt x="1955" y="1467"/>
                      </a:moveTo>
                      <a:cubicBezTo>
                        <a:pt x="1960" y="1469"/>
                        <a:pt x="1966" y="1469"/>
                        <a:pt x="1969" y="1465"/>
                      </a:cubicBezTo>
                      <a:cubicBezTo>
                        <a:pt x="1971" y="1462"/>
                        <a:pt x="1971" y="1459"/>
                        <a:pt x="1970" y="1456"/>
                      </a:cubicBezTo>
                      <a:cubicBezTo>
                        <a:pt x="1968" y="1453"/>
                        <a:pt x="1964" y="1452"/>
                        <a:pt x="1961" y="1455"/>
                      </a:cubicBezTo>
                      <a:cubicBezTo>
                        <a:pt x="1959" y="1456"/>
                        <a:pt x="1959" y="1459"/>
                        <a:pt x="1960" y="1462"/>
                      </a:cubicBezTo>
                      <a:cubicBezTo>
                        <a:pt x="1955" y="1459"/>
                        <a:pt x="1957" y="1450"/>
                        <a:pt x="1965" y="1450"/>
                      </a:cubicBezTo>
                      <a:cubicBezTo>
                        <a:pt x="1969" y="1450"/>
                        <a:pt x="1973" y="1453"/>
                        <a:pt x="1974" y="1457"/>
                      </a:cubicBezTo>
                      <a:cubicBezTo>
                        <a:pt x="1976" y="1465"/>
                        <a:pt x="1970" y="1471"/>
                        <a:pt x="1964" y="1472"/>
                      </a:cubicBezTo>
                      <a:cubicBezTo>
                        <a:pt x="1957" y="1473"/>
                        <a:pt x="1951" y="1469"/>
                        <a:pt x="1948" y="1464"/>
                      </a:cubicBezTo>
                      <a:cubicBezTo>
                        <a:pt x="1956" y="1480"/>
                        <a:pt x="1984" y="1493"/>
                        <a:pt x="1998" y="1494"/>
                      </a:cubicBezTo>
                      <a:cubicBezTo>
                        <a:pt x="1997" y="1495"/>
                        <a:pt x="1996" y="1496"/>
                        <a:pt x="1996" y="1497"/>
                      </a:cubicBezTo>
                      <a:cubicBezTo>
                        <a:pt x="1974" y="1495"/>
                        <a:pt x="1949" y="1479"/>
                        <a:pt x="1944" y="1462"/>
                      </a:cubicBezTo>
                      <a:cubicBezTo>
                        <a:pt x="1937" y="1487"/>
                        <a:pt x="1928" y="1502"/>
                        <a:pt x="1927" y="1519"/>
                      </a:cubicBezTo>
                      <a:cubicBezTo>
                        <a:pt x="1927" y="1527"/>
                        <a:pt x="1928" y="1536"/>
                        <a:pt x="1933" y="1542"/>
                      </a:cubicBezTo>
                      <a:cubicBezTo>
                        <a:pt x="1932" y="1543"/>
                        <a:pt x="1932" y="1546"/>
                        <a:pt x="1933" y="1548"/>
                      </a:cubicBezTo>
                      <a:cubicBezTo>
                        <a:pt x="1924" y="1542"/>
                        <a:pt x="1921" y="1529"/>
                        <a:pt x="1924" y="1516"/>
                      </a:cubicBezTo>
                      <a:cubicBezTo>
                        <a:pt x="1924" y="1515"/>
                        <a:pt x="1924" y="1515"/>
                        <a:pt x="1924" y="1514"/>
                      </a:cubicBezTo>
                      <a:cubicBezTo>
                        <a:pt x="1916" y="1527"/>
                        <a:pt x="1914" y="1547"/>
                        <a:pt x="1918" y="1564"/>
                      </a:cubicBezTo>
                      <a:cubicBezTo>
                        <a:pt x="1920" y="1571"/>
                        <a:pt x="1923" y="1579"/>
                        <a:pt x="1929" y="1583"/>
                      </a:cubicBezTo>
                      <a:cubicBezTo>
                        <a:pt x="1933" y="1585"/>
                        <a:pt x="1940" y="1586"/>
                        <a:pt x="1942" y="1582"/>
                      </a:cubicBezTo>
                      <a:cubicBezTo>
                        <a:pt x="1943" y="1580"/>
                        <a:pt x="1943" y="1579"/>
                        <a:pt x="1942" y="1577"/>
                      </a:cubicBezTo>
                      <a:cubicBezTo>
                        <a:pt x="1941" y="1576"/>
                        <a:pt x="1939" y="1576"/>
                        <a:pt x="1938" y="1577"/>
                      </a:cubicBezTo>
                      <a:cubicBezTo>
                        <a:pt x="1937" y="1577"/>
                        <a:pt x="1937" y="1578"/>
                        <a:pt x="1936" y="1579"/>
                      </a:cubicBezTo>
                      <a:cubicBezTo>
                        <a:pt x="1936" y="1581"/>
                        <a:pt x="1938" y="1582"/>
                        <a:pt x="1939" y="1581"/>
                      </a:cubicBezTo>
                      <a:cubicBezTo>
                        <a:pt x="1940" y="1581"/>
                        <a:pt x="1940" y="1580"/>
                        <a:pt x="1940" y="1580"/>
                      </a:cubicBezTo>
                      <a:cubicBezTo>
                        <a:pt x="1941" y="1581"/>
                        <a:pt x="1941" y="1582"/>
                        <a:pt x="1940" y="1582"/>
                      </a:cubicBezTo>
                      <a:cubicBezTo>
                        <a:pt x="1938" y="1583"/>
                        <a:pt x="1937" y="1583"/>
                        <a:pt x="1935" y="1582"/>
                      </a:cubicBezTo>
                      <a:cubicBezTo>
                        <a:pt x="1933" y="1580"/>
                        <a:pt x="1933" y="1577"/>
                        <a:pt x="1935" y="1575"/>
                      </a:cubicBezTo>
                      <a:cubicBezTo>
                        <a:pt x="1936" y="1573"/>
                        <a:pt x="1938" y="1572"/>
                        <a:pt x="1940" y="1573"/>
                      </a:cubicBezTo>
                      <a:cubicBezTo>
                        <a:pt x="1942" y="1573"/>
                        <a:pt x="1944" y="1574"/>
                        <a:pt x="1945" y="1575"/>
                      </a:cubicBezTo>
                      <a:cubicBezTo>
                        <a:pt x="1947" y="1578"/>
                        <a:pt x="1947" y="1580"/>
                        <a:pt x="1945" y="1583"/>
                      </a:cubicBezTo>
                      <a:cubicBezTo>
                        <a:pt x="1942" y="1587"/>
                        <a:pt x="1937" y="1587"/>
                        <a:pt x="1932" y="1586"/>
                      </a:cubicBezTo>
                      <a:cubicBezTo>
                        <a:pt x="1930" y="1585"/>
                        <a:pt x="1928" y="1584"/>
                        <a:pt x="1926" y="1582"/>
                      </a:cubicBezTo>
                      <a:cubicBezTo>
                        <a:pt x="1932" y="1591"/>
                        <a:pt x="1941" y="1594"/>
                        <a:pt x="1951" y="1593"/>
                      </a:cubicBezTo>
                      <a:cubicBezTo>
                        <a:pt x="1957" y="1593"/>
                        <a:pt x="1962" y="1590"/>
                        <a:pt x="1966" y="1586"/>
                      </a:cubicBezTo>
                      <a:cubicBezTo>
                        <a:pt x="1966" y="1586"/>
                        <a:pt x="1966" y="1586"/>
                        <a:pt x="1966" y="1586"/>
                      </a:cubicBezTo>
                      <a:cubicBezTo>
                        <a:pt x="1962" y="1589"/>
                        <a:pt x="1955" y="1589"/>
                        <a:pt x="1953" y="1581"/>
                      </a:cubicBezTo>
                      <a:cubicBezTo>
                        <a:pt x="1952" y="1575"/>
                        <a:pt x="1958" y="1565"/>
                        <a:pt x="1946" y="1557"/>
                      </a:cubicBezTo>
                      <a:cubicBezTo>
                        <a:pt x="1953" y="1558"/>
                        <a:pt x="1960" y="1560"/>
                        <a:pt x="1964" y="1564"/>
                      </a:cubicBezTo>
                      <a:cubicBezTo>
                        <a:pt x="1969" y="1569"/>
                        <a:pt x="1971" y="1576"/>
                        <a:pt x="1969" y="1582"/>
                      </a:cubicBezTo>
                      <a:cubicBezTo>
                        <a:pt x="1966" y="1590"/>
                        <a:pt x="1958" y="1594"/>
                        <a:pt x="1950" y="1595"/>
                      </a:cubicBezTo>
                      <a:cubicBezTo>
                        <a:pt x="1939" y="1596"/>
                        <a:pt x="1929" y="1590"/>
                        <a:pt x="1923" y="1580"/>
                      </a:cubicBezTo>
                      <a:cubicBezTo>
                        <a:pt x="1917" y="1572"/>
                        <a:pt x="1914" y="1556"/>
                        <a:pt x="1914" y="1545"/>
                      </a:cubicBezTo>
                      <a:cubicBezTo>
                        <a:pt x="1914" y="1536"/>
                        <a:pt x="1917" y="1524"/>
                        <a:pt x="1921" y="1516"/>
                      </a:cubicBezTo>
                      <a:cubicBezTo>
                        <a:pt x="1917" y="1520"/>
                        <a:pt x="1912" y="1524"/>
                        <a:pt x="1907" y="1527"/>
                      </a:cubicBezTo>
                      <a:cubicBezTo>
                        <a:pt x="1896" y="1534"/>
                        <a:pt x="1886" y="1536"/>
                        <a:pt x="1873" y="1535"/>
                      </a:cubicBezTo>
                      <a:cubicBezTo>
                        <a:pt x="1868" y="1535"/>
                        <a:pt x="1864" y="1534"/>
                        <a:pt x="1860" y="1533"/>
                      </a:cubicBezTo>
                      <a:cubicBezTo>
                        <a:pt x="1861" y="1532"/>
                        <a:pt x="1862" y="1531"/>
                        <a:pt x="1861" y="1530"/>
                      </a:cubicBezTo>
                      <a:cubicBezTo>
                        <a:pt x="1865" y="1531"/>
                        <a:pt x="1869" y="1531"/>
                        <a:pt x="1873" y="1532"/>
                      </a:cubicBezTo>
                      <a:cubicBezTo>
                        <a:pt x="1885" y="1532"/>
                        <a:pt x="1894" y="1530"/>
                        <a:pt x="1905" y="1523"/>
                      </a:cubicBezTo>
                      <a:cubicBezTo>
                        <a:pt x="1918" y="1514"/>
                        <a:pt x="1926" y="1501"/>
                        <a:pt x="1932" y="1487"/>
                      </a:cubicBezTo>
                      <a:cubicBezTo>
                        <a:pt x="1929" y="1490"/>
                        <a:pt x="1926" y="1493"/>
                        <a:pt x="1923" y="1496"/>
                      </a:cubicBezTo>
                      <a:cubicBezTo>
                        <a:pt x="1923" y="1496"/>
                        <a:pt x="1923" y="1496"/>
                        <a:pt x="1923" y="1496"/>
                      </a:cubicBezTo>
                      <a:cubicBezTo>
                        <a:pt x="1916" y="1501"/>
                        <a:pt x="1909" y="1505"/>
                        <a:pt x="1900" y="1505"/>
                      </a:cubicBezTo>
                      <a:cubicBezTo>
                        <a:pt x="1908" y="1502"/>
                        <a:pt x="1914" y="1499"/>
                        <a:pt x="1921" y="1494"/>
                      </a:cubicBezTo>
                      <a:cubicBezTo>
                        <a:pt x="1921" y="1494"/>
                        <a:pt x="1921" y="1494"/>
                        <a:pt x="1921" y="1494"/>
                      </a:cubicBezTo>
                      <a:cubicBezTo>
                        <a:pt x="1935" y="1482"/>
                        <a:pt x="1935" y="1478"/>
                        <a:pt x="1939" y="1461"/>
                      </a:cubicBezTo>
                      <a:cubicBezTo>
                        <a:pt x="1945" y="1434"/>
                        <a:pt x="1949" y="1406"/>
                        <a:pt x="1965" y="1387"/>
                      </a:cubicBezTo>
                      <a:cubicBezTo>
                        <a:pt x="1957" y="1401"/>
                        <a:pt x="1936" y="1456"/>
                        <a:pt x="1955" y="1467"/>
                      </a:cubicBezTo>
                      <a:close/>
                      <a:moveTo>
                        <a:pt x="1911" y="1500"/>
                      </a:moveTo>
                      <a:cubicBezTo>
                        <a:pt x="1906" y="1488"/>
                        <a:pt x="1891" y="1496"/>
                        <a:pt x="1885" y="1497"/>
                      </a:cubicBezTo>
                      <a:cubicBezTo>
                        <a:pt x="1881" y="1499"/>
                        <a:pt x="1878" y="1499"/>
                        <a:pt x="1874" y="1497"/>
                      </a:cubicBezTo>
                      <a:cubicBezTo>
                        <a:pt x="1877" y="1501"/>
                        <a:pt x="1886" y="1510"/>
                        <a:pt x="1892" y="1512"/>
                      </a:cubicBezTo>
                      <a:cubicBezTo>
                        <a:pt x="1899" y="1515"/>
                        <a:pt x="1908" y="1513"/>
                        <a:pt x="1911" y="1503"/>
                      </a:cubicBezTo>
                      <a:cubicBezTo>
                        <a:pt x="1907" y="1506"/>
                        <a:pt x="1900" y="1507"/>
                        <a:pt x="1896" y="1504"/>
                      </a:cubicBezTo>
                      <a:cubicBezTo>
                        <a:pt x="1899" y="1504"/>
                        <a:pt x="1906" y="1503"/>
                        <a:pt x="1911" y="1500"/>
                      </a:cubicBezTo>
                      <a:close/>
                      <a:moveTo>
                        <a:pt x="1972" y="1543"/>
                      </a:moveTo>
                      <a:cubicBezTo>
                        <a:pt x="1971" y="1546"/>
                        <a:pt x="1973" y="1550"/>
                        <a:pt x="1976" y="1550"/>
                      </a:cubicBezTo>
                      <a:cubicBezTo>
                        <a:pt x="1979" y="1551"/>
                        <a:pt x="1982" y="1549"/>
                        <a:pt x="1983" y="1546"/>
                      </a:cubicBezTo>
                      <a:cubicBezTo>
                        <a:pt x="1984" y="1543"/>
                        <a:pt x="1982" y="1540"/>
                        <a:pt x="1979" y="1539"/>
                      </a:cubicBezTo>
                      <a:cubicBezTo>
                        <a:pt x="1976" y="1538"/>
                        <a:pt x="1973" y="1540"/>
                        <a:pt x="1972" y="1543"/>
                      </a:cubicBezTo>
                      <a:close/>
                      <a:moveTo>
                        <a:pt x="1955" y="1545"/>
                      </a:moveTo>
                      <a:cubicBezTo>
                        <a:pt x="1954" y="1549"/>
                        <a:pt x="1956" y="1553"/>
                        <a:pt x="1960" y="1554"/>
                      </a:cubicBezTo>
                      <a:cubicBezTo>
                        <a:pt x="1964" y="1555"/>
                        <a:pt x="1968" y="1552"/>
                        <a:pt x="1969" y="1548"/>
                      </a:cubicBezTo>
                      <a:cubicBezTo>
                        <a:pt x="1970" y="1545"/>
                        <a:pt x="1967" y="1541"/>
                        <a:pt x="1963" y="1540"/>
                      </a:cubicBezTo>
                      <a:cubicBezTo>
                        <a:pt x="1960" y="1539"/>
                        <a:pt x="1956" y="1541"/>
                        <a:pt x="1955" y="1545"/>
                      </a:cubicBezTo>
                      <a:close/>
                      <a:moveTo>
                        <a:pt x="1933" y="1543"/>
                      </a:moveTo>
                      <a:cubicBezTo>
                        <a:pt x="1932" y="1548"/>
                        <a:pt x="1935" y="1553"/>
                        <a:pt x="1940" y="1554"/>
                      </a:cubicBezTo>
                      <a:cubicBezTo>
                        <a:pt x="1945" y="1556"/>
                        <a:pt x="1950" y="1553"/>
                        <a:pt x="1952" y="1547"/>
                      </a:cubicBezTo>
                      <a:cubicBezTo>
                        <a:pt x="1953" y="1542"/>
                        <a:pt x="1950" y="1537"/>
                        <a:pt x="1945" y="1536"/>
                      </a:cubicBezTo>
                      <a:cubicBezTo>
                        <a:pt x="1940" y="1535"/>
                        <a:pt x="1935" y="1538"/>
                        <a:pt x="1933" y="1543"/>
                      </a:cubicBezTo>
                      <a:close/>
                      <a:moveTo>
                        <a:pt x="1839" y="1529"/>
                      </a:moveTo>
                      <a:cubicBezTo>
                        <a:pt x="1839" y="1523"/>
                        <a:pt x="1843" y="1518"/>
                        <a:pt x="1849" y="1518"/>
                      </a:cubicBezTo>
                      <a:cubicBezTo>
                        <a:pt x="1854" y="1517"/>
                        <a:pt x="1859" y="1521"/>
                        <a:pt x="1860" y="1527"/>
                      </a:cubicBezTo>
                      <a:cubicBezTo>
                        <a:pt x="1860" y="1533"/>
                        <a:pt x="1856" y="1537"/>
                        <a:pt x="1850" y="1538"/>
                      </a:cubicBezTo>
                      <a:cubicBezTo>
                        <a:pt x="1845" y="1538"/>
                        <a:pt x="1840" y="1534"/>
                        <a:pt x="1839" y="1529"/>
                      </a:cubicBezTo>
                      <a:close/>
                      <a:moveTo>
                        <a:pt x="1827" y="1517"/>
                      </a:moveTo>
                      <a:cubicBezTo>
                        <a:pt x="1827" y="1513"/>
                        <a:pt x="1830" y="1510"/>
                        <a:pt x="1833" y="1510"/>
                      </a:cubicBezTo>
                      <a:cubicBezTo>
                        <a:pt x="1837" y="1510"/>
                        <a:pt x="1840" y="1512"/>
                        <a:pt x="1841" y="1516"/>
                      </a:cubicBezTo>
                      <a:cubicBezTo>
                        <a:pt x="1841" y="1520"/>
                        <a:pt x="1838" y="1523"/>
                        <a:pt x="1834" y="1523"/>
                      </a:cubicBezTo>
                      <a:cubicBezTo>
                        <a:pt x="1831" y="1524"/>
                        <a:pt x="1828" y="1521"/>
                        <a:pt x="1827" y="1517"/>
                      </a:cubicBezTo>
                      <a:close/>
                      <a:moveTo>
                        <a:pt x="1875" y="1349"/>
                      </a:moveTo>
                      <a:cubicBezTo>
                        <a:pt x="1881" y="1335"/>
                        <a:pt x="1884" y="1320"/>
                        <a:pt x="1880" y="1307"/>
                      </a:cubicBezTo>
                      <a:cubicBezTo>
                        <a:pt x="1876" y="1294"/>
                        <a:pt x="1865" y="1283"/>
                        <a:pt x="1852" y="1281"/>
                      </a:cubicBezTo>
                      <a:cubicBezTo>
                        <a:pt x="1844" y="1280"/>
                        <a:pt x="1835" y="1282"/>
                        <a:pt x="1829" y="1285"/>
                      </a:cubicBezTo>
                      <a:cubicBezTo>
                        <a:pt x="1821" y="1290"/>
                        <a:pt x="1816" y="1295"/>
                        <a:pt x="1811" y="1302"/>
                      </a:cubicBezTo>
                      <a:cubicBezTo>
                        <a:pt x="1806" y="1310"/>
                        <a:pt x="1804" y="1316"/>
                        <a:pt x="1802" y="1325"/>
                      </a:cubicBezTo>
                      <a:cubicBezTo>
                        <a:pt x="1802" y="1329"/>
                        <a:pt x="1802" y="1332"/>
                        <a:pt x="1802" y="1336"/>
                      </a:cubicBezTo>
                      <a:cubicBezTo>
                        <a:pt x="1802" y="1346"/>
                        <a:pt x="1804" y="1355"/>
                        <a:pt x="1808" y="1364"/>
                      </a:cubicBezTo>
                      <a:cubicBezTo>
                        <a:pt x="1814" y="1378"/>
                        <a:pt x="1821" y="1387"/>
                        <a:pt x="1833" y="1396"/>
                      </a:cubicBezTo>
                      <a:cubicBezTo>
                        <a:pt x="1834" y="1396"/>
                        <a:pt x="1835" y="1397"/>
                        <a:pt x="1835" y="1397"/>
                      </a:cubicBezTo>
                      <a:cubicBezTo>
                        <a:pt x="1825" y="1397"/>
                        <a:pt x="1814" y="1400"/>
                        <a:pt x="1805" y="1405"/>
                      </a:cubicBezTo>
                      <a:cubicBezTo>
                        <a:pt x="1795" y="1412"/>
                        <a:pt x="1786" y="1421"/>
                        <a:pt x="1783" y="1434"/>
                      </a:cubicBezTo>
                      <a:cubicBezTo>
                        <a:pt x="1782" y="1439"/>
                        <a:pt x="1782" y="1444"/>
                        <a:pt x="1784" y="1450"/>
                      </a:cubicBezTo>
                      <a:cubicBezTo>
                        <a:pt x="1783" y="1444"/>
                        <a:pt x="1784" y="1439"/>
                        <a:pt x="1785" y="1434"/>
                      </a:cubicBezTo>
                      <a:cubicBezTo>
                        <a:pt x="1788" y="1423"/>
                        <a:pt x="1797" y="1414"/>
                        <a:pt x="1807" y="1408"/>
                      </a:cubicBezTo>
                      <a:cubicBezTo>
                        <a:pt x="1815" y="1404"/>
                        <a:pt x="1822" y="1403"/>
                        <a:pt x="1830" y="1402"/>
                      </a:cubicBezTo>
                      <a:cubicBezTo>
                        <a:pt x="1845" y="1402"/>
                        <a:pt x="1856" y="1406"/>
                        <a:pt x="1871" y="1407"/>
                      </a:cubicBezTo>
                      <a:cubicBezTo>
                        <a:pt x="1872" y="1407"/>
                        <a:pt x="1872" y="1407"/>
                        <a:pt x="1872" y="1407"/>
                      </a:cubicBezTo>
                      <a:cubicBezTo>
                        <a:pt x="1880" y="1408"/>
                        <a:pt x="1887" y="1407"/>
                        <a:pt x="1895" y="1405"/>
                      </a:cubicBezTo>
                      <a:cubicBezTo>
                        <a:pt x="1898" y="1405"/>
                        <a:pt x="1916" y="1400"/>
                        <a:pt x="1916" y="1397"/>
                      </a:cubicBezTo>
                      <a:cubicBezTo>
                        <a:pt x="1915" y="1396"/>
                        <a:pt x="1903" y="1399"/>
                        <a:pt x="1901" y="1400"/>
                      </a:cubicBezTo>
                      <a:cubicBezTo>
                        <a:pt x="1891" y="1401"/>
                        <a:pt x="1882" y="1403"/>
                        <a:pt x="1872" y="1402"/>
                      </a:cubicBezTo>
                      <a:cubicBezTo>
                        <a:pt x="1872" y="1402"/>
                        <a:pt x="1871" y="1402"/>
                        <a:pt x="1871" y="1402"/>
                      </a:cubicBezTo>
                      <a:cubicBezTo>
                        <a:pt x="1857" y="1402"/>
                        <a:pt x="1847" y="1400"/>
                        <a:pt x="1835" y="1392"/>
                      </a:cubicBezTo>
                      <a:cubicBezTo>
                        <a:pt x="1822" y="1383"/>
                        <a:pt x="1811" y="1369"/>
                        <a:pt x="1810" y="1353"/>
                      </a:cubicBezTo>
                      <a:cubicBezTo>
                        <a:pt x="1809" y="1344"/>
                        <a:pt x="1815" y="1331"/>
                        <a:pt x="1825" y="1330"/>
                      </a:cubicBezTo>
                      <a:cubicBezTo>
                        <a:pt x="1829" y="1330"/>
                        <a:pt x="1832" y="1332"/>
                        <a:pt x="1833" y="1335"/>
                      </a:cubicBezTo>
                      <a:cubicBezTo>
                        <a:pt x="1834" y="1338"/>
                        <a:pt x="1833" y="1341"/>
                        <a:pt x="1831" y="1343"/>
                      </a:cubicBezTo>
                      <a:cubicBezTo>
                        <a:pt x="1828" y="1345"/>
                        <a:pt x="1826" y="1345"/>
                        <a:pt x="1825" y="1344"/>
                      </a:cubicBezTo>
                      <a:cubicBezTo>
                        <a:pt x="1822" y="1343"/>
                        <a:pt x="1821" y="1339"/>
                        <a:pt x="1823" y="1337"/>
                      </a:cubicBezTo>
                      <a:cubicBezTo>
                        <a:pt x="1824" y="1336"/>
                        <a:pt x="1826" y="1335"/>
                        <a:pt x="1827" y="1336"/>
                      </a:cubicBezTo>
                      <a:cubicBezTo>
                        <a:pt x="1826" y="1334"/>
                        <a:pt x="1824" y="1333"/>
                        <a:pt x="1822" y="1335"/>
                      </a:cubicBezTo>
                      <a:cubicBezTo>
                        <a:pt x="1819" y="1336"/>
                        <a:pt x="1817" y="1340"/>
                        <a:pt x="1818" y="1343"/>
                      </a:cubicBezTo>
                      <a:cubicBezTo>
                        <a:pt x="1820" y="1349"/>
                        <a:pt x="1826" y="1352"/>
                        <a:pt x="1831" y="1351"/>
                      </a:cubicBezTo>
                      <a:cubicBezTo>
                        <a:pt x="1835" y="1350"/>
                        <a:pt x="1839" y="1347"/>
                        <a:pt x="1841" y="1343"/>
                      </a:cubicBezTo>
                      <a:cubicBezTo>
                        <a:pt x="1842" y="1339"/>
                        <a:pt x="1842" y="1335"/>
                        <a:pt x="1840" y="1331"/>
                      </a:cubicBezTo>
                      <a:cubicBezTo>
                        <a:pt x="1838" y="1326"/>
                        <a:pt x="1832" y="1323"/>
                        <a:pt x="1827" y="1324"/>
                      </a:cubicBezTo>
                      <a:cubicBezTo>
                        <a:pt x="1814" y="1325"/>
                        <a:pt x="1807" y="1338"/>
                        <a:pt x="1808" y="1349"/>
                      </a:cubicBezTo>
                      <a:cubicBezTo>
                        <a:pt x="1808" y="1353"/>
                        <a:pt x="1809" y="1357"/>
                        <a:pt x="1810" y="1361"/>
                      </a:cubicBezTo>
                      <a:cubicBezTo>
                        <a:pt x="1805" y="1349"/>
                        <a:pt x="1804" y="1338"/>
                        <a:pt x="1805" y="1325"/>
                      </a:cubicBezTo>
                      <a:cubicBezTo>
                        <a:pt x="1806" y="1317"/>
                        <a:pt x="1808" y="1311"/>
                        <a:pt x="1812" y="1303"/>
                      </a:cubicBezTo>
                      <a:cubicBezTo>
                        <a:pt x="1817" y="1296"/>
                        <a:pt x="1822" y="1291"/>
                        <a:pt x="1829" y="1287"/>
                      </a:cubicBezTo>
                      <a:cubicBezTo>
                        <a:pt x="1833" y="1284"/>
                        <a:pt x="1837" y="1283"/>
                        <a:pt x="1842" y="1282"/>
                      </a:cubicBezTo>
                      <a:cubicBezTo>
                        <a:pt x="1842" y="1282"/>
                        <a:pt x="1842" y="1282"/>
                        <a:pt x="1842" y="1282"/>
                      </a:cubicBezTo>
                      <a:cubicBezTo>
                        <a:pt x="1830" y="1287"/>
                        <a:pt x="1825" y="1300"/>
                        <a:pt x="1838" y="1311"/>
                      </a:cubicBezTo>
                      <a:cubicBezTo>
                        <a:pt x="1848" y="1319"/>
                        <a:pt x="1873" y="1318"/>
                        <a:pt x="1875" y="1349"/>
                      </a:cubicBezTo>
                      <a:close/>
                      <a:moveTo>
                        <a:pt x="1786" y="1434"/>
                      </a:moveTo>
                      <a:cubicBezTo>
                        <a:pt x="1802" y="1436"/>
                        <a:pt x="1796" y="1457"/>
                        <a:pt x="1796" y="1463"/>
                      </a:cubicBezTo>
                      <a:cubicBezTo>
                        <a:pt x="1796" y="1469"/>
                        <a:pt x="1797" y="1473"/>
                        <a:pt x="1800" y="1476"/>
                      </a:cubicBezTo>
                      <a:cubicBezTo>
                        <a:pt x="1794" y="1475"/>
                        <a:pt x="1781" y="1466"/>
                        <a:pt x="1777" y="1460"/>
                      </a:cubicBezTo>
                      <a:cubicBezTo>
                        <a:pt x="1771" y="1452"/>
                        <a:pt x="1771" y="1441"/>
                        <a:pt x="1781" y="1434"/>
                      </a:cubicBezTo>
                      <a:cubicBezTo>
                        <a:pt x="1780" y="1440"/>
                        <a:pt x="1781" y="1448"/>
                        <a:pt x="1785" y="1453"/>
                      </a:cubicBezTo>
                      <a:cubicBezTo>
                        <a:pt x="1784" y="1450"/>
                        <a:pt x="1783" y="1441"/>
                        <a:pt x="1786" y="1434"/>
                      </a:cubicBezTo>
                      <a:close/>
                      <a:moveTo>
                        <a:pt x="2088" y="1392"/>
                      </a:moveTo>
                      <a:cubicBezTo>
                        <a:pt x="2081" y="1412"/>
                        <a:pt x="2071" y="1422"/>
                        <a:pt x="2061" y="1439"/>
                      </a:cubicBezTo>
                      <a:cubicBezTo>
                        <a:pt x="2056" y="1448"/>
                        <a:pt x="2053" y="1456"/>
                        <a:pt x="2055" y="1466"/>
                      </a:cubicBezTo>
                      <a:cubicBezTo>
                        <a:pt x="2057" y="1474"/>
                        <a:pt x="2062" y="1481"/>
                        <a:pt x="2070" y="1483"/>
                      </a:cubicBezTo>
                      <a:cubicBezTo>
                        <a:pt x="2077" y="1485"/>
                        <a:pt x="2085" y="1483"/>
                        <a:pt x="2089" y="1478"/>
                      </a:cubicBezTo>
                      <a:cubicBezTo>
                        <a:pt x="2093" y="1474"/>
                        <a:pt x="2094" y="1470"/>
                        <a:pt x="2093" y="1465"/>
                      </a:cubicBezTo>
                      <a:cubicBezTo>
                        <a:pt x="2092" y="1459"/>
                        <a:pt x="2086" y="1453"/>
                        <a:pt x="2080" y="1455"/>
                      </a:cubicBezTo>
                      <a:cubicBezTo>
                        <a:pt x="2076" y="1456"/>
                        <a:pt x="2073" y="1460"/>
                        <a:pt x="2073" y="1464"/>
                      </a:cubicBezTo>
                      <a:cubicBezTo>
                        <a:pt x="2074" y="1469"/>
                        <a:pt x="2078" y="1472"/>
                        <a:pt x="2083" y="1472"/>
                      </a:cubicBezTo>
                      <a:cubicBezTo>
                        <a:pt x="2087" y="1471"/>
                        <a:pt x="2091" y="1467"/>
                        <a:pt x="2090" y="1463"/>
                      </a:cubicBezTo>
                      <a:cubicBezTo>
                        <a:pt x="2090" y="1462"/>
                        <a:pt x="2090" y="1461"/>
                        <a:pt x="2090" y="1460"/>
                      </a:cubicBezTo>
                      <a:cubicBezTo>
                        <a:pt x="2091" y="1461"/>
                        <a:pt x="2091" y="1463"/>
                        <a:pt x="2092" y="1465"/>
                      </a:cubicBezTo>
                      <a:cubicBezTo>
                        <a:pt x="2092" y="1469"/>
                        <a:pt x="2091" y="1473"/>
                        <a:pt x="2088" y="1476"/>
                      </a:cubicBezTo>
                      <a:cubicBezTo>
                        <a:pt x="2083" y="1480"/>
                        <a:pt x="2077" y="1482"/>
                        <a:pt x="2071" y="1480"/>
                      </a:cubicBezTo>
                      <a:cubicBezTo>
                        <a:pt x="2064" y="1478"/>
                        <a:pt x="2060" y="1472"/>
                        <a:pt x="2058" y="1465"/>
                      </a:cubicBezTo>
                      <a:cubicBezTo>
                        <a:pt x="2057" y="1456"/>
                        <a:pt x="2060" y="1449"/>
                        <a:pt x="2064" y="1441"/>
                      </a:cubicBezTo>
                      <a:cubicBezTo>
                        <a:pt x="2075" y="1424"/>
                        <a:pt x="2085" y="1414"/>
                        <a:pt x="2093" y="1394"/>
                      </a:cubicBezTo>
                      <a:cubicBezTo>
                        <a:pt x="2100" y="1376"/>
                        <a:pt x="2102" y="1356"/>
                        <a:pt x="2095" y="1337"/>
                      </a:cubicBezTo>
                      <a:cubicBezTo>
                        <a:pt x="2089" y="1320"/>
                        <a:pt x="2077" y="1308"/>
                        <a:pt x="2058" y="1305"/>
                      </a:cubicBezTo>
                      <a:cubicBezTo>
                        <a:pt x="2041" y="1304"/>
                        <a:pt x="2024" y="1311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23" y="1323"/>
                        <a:pt x="2033" y="1321"/>
                        <a:pt x="2042" y="1325"/>
                      </a:cubicBezTo>
                      <a:cubicBezTo>
                        <a:pt x="2057" y="1333"/>
                        <a:pt x="2061" y="1348"/>
                        <a:pt x="2055" y="1363"/>
                      </a:cubicBezTo>
                      <a:cubicBezTo>
                        <a:pt x="2044" y="1391"/>
                        <a:pt x="2077" y="1405"/>
                        <a:pt x="2090" y="1375"/>
                      </a:cubicBezTo>
                      <a:cubicBezTo>
                        <a:pt x="2096" y="1360"/>
                        <a:pt x="2090" y="1342"/>
                        <a:pt x="2082" y="1332"/>
                      </a:cubicBezTo>
                      <a:cubicBezTo>
                        <a:pt x="2065" y="1312"/>
                        <a:pt x="2030" y="1305"/>
                        <a:pt x="2016" y="1327"/>
                      </a:cubicBezTo>
                      <a:cubicBezTo>
                        <a:pt x="2025" y="1313"/>
                        <a:pt x="2041" y="1306"/>
                        <a:pt x="2058" y="1308"/>
                      </a:cubicBezTo>
                      <a:cubicBezTo>
                        <a:pt x="2075" y="1311"/>
                        <a:pt x="2086" y="1322"/>
                        <a:pt x="2091" y="1338"/>
                      </a:cubicBezTo>
                      <a:cubicBezTo>
                        <a:pt x="2097" y="1357"/>
                        <a:pt x="2095" y="1375"/>
                        <a:pt x="2088" y="1392"/>
                      </a:cubicBezTo>
                      <a:close/>
                      <a:moveTo>
                        <a:pt x="1925" y="1394"/>
                      </a:moveTo>
                      <a:cubicBezTo>
                        <a:pt x="1891" y="1389"/>
                        <a:pt x="1877" y="1363"/>
                        <a:pt x="1862" y="1356"/>
                      </a:cubicBezTo>
                      <a:cubicBezTo>
                        <a:pt x="1846" y="1347"/>
                        <a:pt x="1836" y="1366"/>
                        <a:pt x="1851" y="1379"/>
                      </a:cubicBezTo>
                      <a:cubicBezTo>
                        <a:pt x="1868" y="1393"/>
                        <a:pt x="1899" y="1398"/>
                        <a:pt x="1925" y="1394"/>
                      </a:cubicBezTo>
                      <a:close/>
                      <a:moveTo>
                        <a:pt x="1967" y="1383"/>
                      </a:moveTo>
                      <a:cubicBezTo>
                        <a:pt x="1964" y="1399"/>
                        <a:pt x="1969" y="1415"/>
                        <a:pt x="1979" y="1426"/>
                      </a:cubicBezTo>
                      <a:cubicBezTo>
                        <a:pt x="1988" y="1436"/>
                        <a:pt x="2002" y="1443"/>
                        <a:pt x="2013" y="1437"/>
                      </a:cubicBezTo>
                      <a:cubicBezTo>
                        <a:pt x="2016" y="1442"/>
                        <a:pt x="2010" y="1450"/>
                        <a:pt x="2002" y="1451"/>
                      </a:cubicBezTo>
                      <a:cubicBezTo>
                        <a:pt x="1994" y="1453"/>
                        <a:pt x="1982" y="1447"/>
                        <a:pt x="1979" y="1435"/>
                      </a:cubicBezTo>
                      <a:cubicBezTo>
                        <a:pt x="1968" y="1439"/>
                        <a:pt x="1954" y="1410"/>
                        <a:pt x="1967" y="1383"/>
                      </a:cubicBezTo>
                      <a:close/>
                      <a:moveTo>
                        <a:pt x="2060" y="1281"/>
                      </a:moveTo>
                      <a:cubicBezTo>
                        <a:pt x="2051" y="1273"/>
                        <a:pt x="2036" y="1267"/>
                        <a:pt x="2026" y="1267"/>
                      </a:cubicBezTo>
                      <a:cubicBezTo>
                        <a:pt x="2013" y="1266"/>
                        <a:pt x="1995" y="1271"/>
                        <a:pt x="1990" y="1284"/>
                      </a:cubicBezTo>
                      <a:cubicBezTo>
                        <a:pt x="1977" y="1279"/>
                        <a:pt x="1965" y="1282"/>
                        <a:pt x="1955" y="1286"/>
                      </a:cubicBezTo>
                      <a:cubicBezTo>
                        <a:pt x="1939" y="1291"/>
                        <a:pt x="1921" y="1295"/>
                        <a:pt x="1913" y="1284"/>
                      </a:cubicBezTo>
                      <a:cubicBezTo>
                        <a:pt x="1916" y="1301"/>
                        <a:pt x="1936" y="1310"/>
                        <a:pt x="1952" y="1310"/>
                      </a:cubicBezTo>
                      <a:cubicBezTo>
                        <a:pt x="1973" y="1310"/>
                        <a:pt x="1984" y="1299"/>
                        <a:pt x="2004" y="1287"/>
                      </a:cubicBezTo>
                      <a:cubicBezTo>
                        <a:pt x="2014" y="1280"/>
                        <a:pt x="2043" y="1275"/>
                        <a:pt x="2060" y="1281"/>
                      </a:cubicBezTo>
                      <a:close/>
                      <a:moveTo>
                        <a:pt x="1973" y="1374"/>
                      </a:moveTo>
                      <a:cubicBezTo>
                        <a:pt x="1968" y="1387"/>
                        <a:pt x="1986" y="1400"/>
                        <a:pt x="2000" y="1403"/>
                      </a:cubicBezTo>
                      <a:cubicBezTo>
                        <a:pt x="2015" y="1407"/>
                        <a:pt x="2034" y="1406"/>
                        <a:pt x="2043" y="1422"/>
                      </a:cubicBezTo>
                      <a:cubicBezTo>
                        <a:pt x="2048" y="1430"/>
                        <a:pt x="2049" y="1440"/>
                        <a:pt x="2043" y="1448"/>
                      </a:cubicBezTo>
                      <a:cubicBezTo>
                        <a:pt x="2040" y="1453"/>
                        <a:pt x="2035" y="1455"/>
                        <a:pt x="2029" y="1452"/>
                      </a:cubicBezTo>
                      <a:cubicBezTo>
                        <a:pt x="2033" y="1452"/>
                        <a:pt x="2039" y="1445"/>
                        <a:pt x="2037" y="1439"/>
                      </a:cubicBezTo>
                      <a:cubicBezTo>
                        <a:pt x="2036" y="1433"/>
                        <a:pt x="2030" y="1429"/>
                        <a:pt x="2023" y="1428"/>
                      </a:cubicBezTo>
                      <a:cubicBezTo>
                        <a:pt x="2009" y="1426"/>
                        <a:pt x="1996" y="1427"/>
                        <a:pt x="1984" y="1420"/>
                      </a:cubicBezTo>
                      <a:cubicBezTo>
                        <a:pt x="1969" y="1412"/>
                        <a:pt x="1961" y="1391"/>
                        <a:pt x="1973" y="1374"/>
                      </a:cubicBezTo>
                      <a:close/>
                      <a:moveTo>
                        <a:pt x="1857" y="1448"/>
                      </a:moveTo>
                      <a:cubicBezTo>
                        <a:pt x="1841" y="1448"/>
                        <a:pt x="1819" y="1461"/>
                        <a:pt x="1812" y="1476"/>
                      </a:cubicBezTo>
                      <a:cubicBezTo>
                        <a:pt x="1805" y="1492"/>
                        <a:pt x="1817" y="1503"/>
                        <a:pt x="1828" y="1487"/>
                      </a:cubicBezTo>
                      <a:cubicBezTo>
                        <a:pt x="1837" y="1476"/>
                        <a:pt x="1843" y="1453"/>
                        <a:pt x="1857" y="1448"/>
                      </a:cubicBezTo>
                      <a:close/>
                      <a:moveTo>
                        <a:pt x="1881" y="1449"/>
                      </a:moveTo>
                      <a:cubicBezTo>
                        <a:pt x="1885" y="1450"/>
                        <a:pt x="1888" y="1449"/>
                        <a:pt x="1890" y="1447"/>
                      </a:cubicBezTo>
                      <a:cubicBezTo>
                        <a:pt x="1893" y="1444"/>
                        <a:pt x="1894" y="1439"/>
                        <a:pt x="1893" y="1434"/>
                      </a:cubicBezTo>
                      <a:cubicBezTo>
                        <a:pt x="1890" y="1429"/>
                        <a:pt x="1885" y="1427"/>
                        <a:pt x="1880" y="1428"/>
                      </a:cubicBezTo>
                      <a:cubicBezTo>
                        <a:pt x="1872" y="1430"/>
                        <a:pt x="1873" y="1437"/>
                        <a:pt x="1870" y="1441"/>
                      </a:cubicBezTo>
                      <a:cubicBezTo>
                        <a:pt x="1867" y="1445"/>
                        <a:pt x="1859" y="1446"/>
                        <a:pt x="1852" y="1443"/>
                      </a:cubicBezTo>
                      <a:cubicBezTo>
                        <a:pt x="1844" y="1440"/>
                        <a:pt x="1839" y="1433"/>
                        <a:pt x="1840" y="1424"/>
                      </a:cubicBezTo>
                      <a:cubicBezTo>
                        <a:pt x="1841" y="1419"/>
                        <a:pt x="1844" y="1414"/>
                        <a:pt x="1850" y="1414"/>
                      </a:cubicBezTo>
                      <a:cubicBezTo>
                        <a:pt x="1846" y="1418"/>
                        <a:pt x="1848" y="1426"/>
                        <a:pt x="1855" y="1426"/>
                      </a:cubicBezTo>
                      <a:cubicBezTo>
                        <a:pt x="1859" y="1427"/>
                        <a:pt x="1866" y="1423"/>
                        <a:pt x="1874" y="1419"/>
                      </a:cubicBezTo>
                      <a:cubicBezTo>
                        <a:pt x="1882" y="1416"/>
                        <a:pt x="1889" y="1414"/>
                        <a:pt x="1896" y="1416"/>
                      </a:cubicBezTo>
                      <a:cubicBezTo>
                        <a:pt x="1911" y="1419"/>
                        <a:pt x="1918" y="1435"/>
                        <a:pt x="1913" y="1448"/>
                      </a:cubicBezTo>
                      <a:cubicBezTo>
                        <a:pt x="1909" y="1455"/>
                        <a:pt x="1903" y="1459"/>
                        <a:pt x="1897" y="1461"/>
                      </a:cubicBezTo>
                      <a:cubicBezTo>
                        <a:pt x="1889" y="1465"/>
                        <a:pt x="1869" y="1467"/>
                        <a:pt x="1864" y="1475"/>
                      </a:cubicBezTo>
                      <a:cubicBezTo>
                        <a:pt x="1860" y="1481"/>
                        <a:pt x="1863" y="1487"/>
                        <a:pt x="1867" y="1488"/>
                      </a:cubicBezTo>
                      <a:cubicBezTo>
                        <a:pt x="1864" y="1493"/>
                        <a:pt x="1855" y="1491"/>
                        <a:pt x="1852" y="1485"/>
                      </a:cubicBezTo>
                      <a:cubicBezTo>
                        <a:pt x="1845" y="1475"/>
                        <a:pt x="1848" y="1458"/>
                        <a:pt x="1862" y="1451"/>
                      </a:cubicBezTo>
                      <a:cubicBezTo>
                        <a:pt x="1867" y="1449"/>
                        <a:pt x="1873" y="1449"/>
                        <a:pt x="1881" y="1449"/>
                      </a:cubicBezTo>
                      <a:close/>
                      <a:moveTo>
                        <a:pt x="1882" y="1447"/>
                      </a:moveTo>
                      <a:cubicBezTo>
                        <a:pt x="1887" y="1447"/>
                        <a:pt x="1892" y="1444"/>
                        <a:pt x="1892" y="1439"/>
                      </a:cubicBezTo>
                      <a:cubicBezTo>
                        <a:pt x="1891" y="1430"/>
                        <a:pt x="1880" y="1428"/>
                        <a:pt x="1876" y="1434"/>
                      </a:cubicBezTo>
                      <a:cubicBezTo>
                        <a:pt x="1872" y="1438"/>
                        <a:pt x="1873" y="1443"/>
                        <a:pt x="1866" y="1446"/>
                      </a:cubicBezTo>
                      <a:cubicBezTo>
                        <a:pt x="1874" y="1444"/>
                        <a:pt x="1876" y="1448"/>
                        <a:pt x="1882" y="1447"/>
                      </a:cubicBezTo>
                      <a:close/>
                      <a:moveTo>
                        <a:pt x="1917" y="1434"/>
                      </a:moveTo>
                      <a:cubicBezTo>
                        <a:pt x="1917" y="1426"/>
                        <a:pt x="1910" y="1418"/>
                        <a:pt x="1904" y="1416"/>
                      </a:cubicBezTo>
                      <a:cubicBezTo>
                        <a:pt x="1906" y="1407"/>
                        <a:pt x="1924" y="1404"/>
                        <a:pt x="1928" y="1416"/>
                      </a:cubicBezTo>
                      <a:cubicBezTo>
                        <a:pt x="1931" y="1424"/>
                        <a:pt x="1925" y="1434"/>
                        <a:pt x="1917" y="1434"/>
                      </a:cubicBezTo>
                      <a:close/>
                      <a:moveTo>
                        <a:pt x="1919" y="1168"/>
                      </a:moveTo>
                      <a:cubicBezTo>
                        <a:pt x="1929" y="1190"/>
                        <a:pt x="1954" y="1187"/>
                        <a:pt x="1966" y="1184"/>
                      </a:cubicBezTo>
                      <a:cubicBezTo>
                        <a:pt x="1980" y="1181"/>
                        <a:pt x="1994" y="1172"/>
                        <a:pt x="2008" y="1180"/>
                      </a:cubicBezTo>
                      <a:cubicBezTo>
                        <a:pt x="2016" y="1184"/>
                        <a:pt x="2021" y="1192"/>
                        <a:pt x="2020" y="1201"/>
                      </a:cubicBezTo>
                      <a:cubicBezTo>
                        <a:pt x="2019" y="1206"/>
                        <a:pt x="2016" y="1210"/>
                        <a:pt x="2011" y="1211"/>
                      </a:cubicBezTo>
                      <a:cubicBezTo>
                        <a:pt x="2014" y="1208"/>
                        <a:pt x="2015" y="1201"/>
                        <a:pt x="2012" y="1196"/>
                      </a:cubicBezTo>
                      <a:cubicBezTo>
                        <a:pt x="2008" y="1192"/>
                        <a:pt x="2001" y="1192"/>
                        <a:pt x="1995" y="1194"/>
                      </a:cubicBezTo>
                      <a:cubicBezTo>
                        <a:pt x="1980" y="1200"/>
                        <a:pt x="1965" y="1204"/>
                        <a:pt x="1951" y="1202"/>
                      </a:cubicBezTo>
                      <a:cubicBezTo>
                        <a:pt x="1936" y="1199"/>
                        <a:pt x="1920" y="1186"/>
                        <a:pt x="1919" y="1168"/>
                      </a:cubicBezTo>
                      <a:close/>
                      <a:moveTo>
                        <a:pt x="2163" y="1130"/>
                      </a:moveTo>
                      <a:cubicBezTo>
                        <a:pt x="2165" y="1129"/>
                        <a:pt x="2168" y="1129"/>
                        <a:pt x="2170" y="1131"/>
                      </a:cubicBezTo>
                      <a:cubicBezTo>
                        <a:pt x="2172" y="1132"/>
                        <a:pt x="2174" y="1135"/>
                        <a:pt x="2173" y="1139"/>
                      </a:cubicBezTo>
                      <a:cubicBezTo>
                        <a:pt x="2172" y="1143"/>
                        <a:pt x="2169" y="1146"/>
                        <a:pt x="2165" y="1146"/>
                      </a:cubicBezTo>
                      <a:cubicBezTo>
                        <a:pt x="2159" y="1146"/>
                        <a:pt x="2159" y="1141"/>
                        <a:pt x="2156" y="1138"/>
                      </a:cubicBezTo>
                      <a:cubicBezTo>
                        <a:pt x="2153" y="1135"/>
                        <a:pt x="2147" y="1136"/>
                        <a:pt x="2143" y="1139"/>
                      </a:cubicBezTo>
                      <a:cubicBezTo>
                        <a:pt x="2137" y="1143"/>
                        <a:pt x="2135" y="1149"/>
                        <a:pt x="2137" y="1155"/>
                      </a:cubicBezTo>
                      <a:cubicBezTo>
                        <a:pt x="2138" y="1159"/>
                        <a:pt x="2141" y="1162"/>
                        <a:pt x="2145" y="1160"/>
                      </a:cubicBezTo>
                      <a:cubicBezTo>
                        <a:pt x="2142" y="1158"/>
                        <a:pt x="2142" y="1152"/>
                        <a:pt x="2147" y="1151"/>
                      </a:cubicBezTo>
                      <a:cubicBezTo>
                        <a:pt x="2150" y="1150"/>
                        <a:pt x="2156" y="1152"/>
                        <a:pt x="2162" y="1153"/>
                      </a:cubicBezTo>
                      <a:cubicBezTo>
                        <a:pt x="2168" y="1154"/>
                        <a:pt x="2174" y="1154"/>
                        <a:pt x="2179" y="1152"/>
                      </a:cubicBezTo>
                      <a:cubicBezTo>
                        <a:pt x="2189" y="1148"/>
                        <a:pt x="2192" y="1135"/>
                        <a:pt x="2186" y="1126"/>
                      </a:cubicBezTo>
                      <a:cubicBezTo>
                        <a:pt x="2182" y="1122"/>
                        <a:pt x="2177" y="1120"/>
                        <a:pt x="2172" y="1119"/>
                      </a:cubicBezTo>
                      <a:cubicBezTo>
                        <a:pt x="2166" y="1118"/>
                        <a:pt x="2151" y="1119"/>
                        <a:pt x="2146" y="1114"/>
                      </a:cubicBezTo>
                      <a:cubicBezTo>
                        <a:pt x="2142" y="1110"/>
                        <a:pt x="2143" y="1105"/>
                        <a:pt x="2146" y="1104"/>
                      </a:cubicBezTo>
                      <a:cubicBezTo>
                        <a:pt x="2143" y="1101"/>
                        <a:pt x="2137" y="1104"/>
                        <a:pt x="2135" y="1108"/>
                      </a:cubicBezTo>
                      <a:cubicBezTo>
                        <a:pt x="2132" y="1117"/>
                        <a:pt x="2137" y="1129"/>
                        <a:pt x="2148" y="1132"/>
                      </a:cubicBezTo>
                      <a:cubicBezTo>
                        <a:pt x="2153" y="1133"/>
                        <a:pt x="2157" y="1132"/>
                        <a:pt x="2163" y="1130"/>
                      </a:cubicBezTo>
                      <a:close/>
                      <a:moveTo>
                        <a:pt x="2284" y="1230"/>
                      </a:moveTo>
                      <a:cubicBezTo>
                        <a:pt x="2267" y="1230"/>
                        <a:pt x="2259" y="1242"/>
                        <a:pt x="2254" y="1245"/>
                      </a:cubicBezTo>
                      <a:cubicBezTo>
                        <a:pt x="2248" y="1249"/>
                        <a:pt x="2244" y="1242"/>
                        <a:pt x="2249" y="1236"/>
                      </a:cubicBezTo>
                      <a:cubicBezTo>
                        <a:pt x="2255" y="1231"/>
                        <a:pt x="2271" y="1225"/>
                        <a:pt x="2284" y="1230"/>
                      </a:cubicBezTo>
                      <a:close/>
                      <a:moveTo>
                        <a:pt x="2221" y="1249"/>
                      </a:moveTo>
                      <a:cubicBezTo>
                        <a:pt x="2221" y="1247"/>
                        <a:pt x="2222" y="1246"/>
                        <a:pt x="2223" y="1246"/>
                      </a:cubicBezTo>
                      <a:cubicBezTo>
                        <a:pt x="2225" y="1245"/>
                        <a:pt x="2227" y="1245"/>
                        <a:pt x="2229" y="1246"/>
                      </a:cubicBezTo>
                      <a:cubicBezTo>
                        <a:pt x="2231" y="1248"/>
                        <a:pt x="2231" y="1250"/>
                        <a:pt x="2230" y="1252"/>
                      </a:cubicBezTo>
                      <a:cubicBezTo>
                        <a:pt x="2228" y="1255"/>
                        <a:pt x="2225" y="1254"/>
                        <a:pt x="2223" y="1255"/>
                      </a:cubicBezTo>
                      <a:cubicBezTo>
                        <a:pt x="2221" y="1256"/>
                        <a:pt x="2219" y="1259"/>
                        <a:pt x="2220" y="1262"/>
                      </a:cubicBezTo>
                      <a:cubicBezTo>
                        <a:pt x="2220" y="1266"/>
                        <a:pt x="2223" y="1269"/>
                        <a:pt x="2227" y="1269"/>
                      </a:cubicBezTo>
                      <a:cubicBezTo>
                        <a:pt x="2229" y="1270"/>
                        <a:pt x="2231" y="1269"/>
                        <a:pt x="2232" y="1266"/>
                      </a:cubicBezTo>
                      <a:cubicBezTo>
                        <a:pt x="2230" y="1267"/>
                        <a:pt x="2227" y="1266"/>
                        <a:pt x="2227" y="1263"/>
                      </a:cubicBezTo>
                      <a:cubicBezTo>
                        <a:pt x="2228" y="1261"/>
                        <a:pt x="2230" y="1259"/>
                        <a:pt x="2233" y="1256"/>
                      </a:cubicBezTo>
                      <a:cubicBezTo>
                        <a:pt x="2235" y="1253"/>
                        <a:pt x="2237" y="1250"/>
                        <a:pt x="2237" y="1247"/>
                      </a:cubicBezTo>
                      <a:cubicBezTo>
                        <a:pt x="2237" y="1241"/>
                        <a:pt x="2232" y="1235"/>
                        <a:pt x="2225" y="1236"/>
                      </a:cubicBezTo>
                      <a:cubicBezTo>
                        <a:pt x="2222" y="1237"/>
                        <a:pt x="2220" y="1239"/>
                        <a:pt x="2218" y="1241"/>
                      </a:cubicBezTo>
                      <a:cubicBezTo>
                        <a:pt x="2216" y="1244"/>
                        <a:pt x="2212" y="1252"/>
                        <a:pt x="2208" y="1253"/>
                      </a:cubicBezTo>
                      <a:cubicBezTo>
                        <a:pt x="2205" y="1254"/>
                        <a:pt x="2203" y="1252"/>
                        <a:pt x="2203" y="1250"/>
                      </a:cubicBezTo>
                      <a:cubicBezTo>
                        <a:pt x="2201" y="1251"/>
                        <a:pt x="2200" y="1255"/>
                        <a:pt x="2202" y="1257"/>
                      </a:cubicBezTo>
                      <a:cubicBezTo>
                        <a:pt x="2205" y="1261"/>
                        <a:pt x="2213" y="1262"/>
                        <a:pt x="2218" y="1257"/>
                      </a:cubicBezTo>
                      <a:cubicBezTo>
                        <a:pt x="2220" y="1255"/>
                        <a:pt x="2220" y="1252"/>
                        <a:pt x="2221" y="1249"/>
                      </a:cubicBezTo>
                      <a:close/>
                      <a:moveTo>
                        <a:pt x="2222" y="1249"/>
                      </a:moveTo>
                      <a:cubicBezTo>
                        <a:pt x="2223" y="1247"/>
                        <a:pt x="2225" y="1245"/>
                        <a:pt x="2227" y="1246"/>
                      </a:cubicBezTo>
                      <a:cubicBezTo>
                        <a:pt x="2230" y="1247"/>
                        <a:pt x="2230" y="1252"/>
                        <a:pt x="2227" y="1253"/>
                      </a:cubicBezTo>
                      <a:cubicBezTo>
                        <a:pt x="2224" y="1254"/>
                        <a:pt x="2223" y="1253"/>
                        <a:pt x="2220" y="1256"/>
                      </a:cubicBezTo>
                      <a:cubicBezTo>
                        <a:pt x="2222" y="1253"/>
                        <a:pt x="2221" y="1251"/>
                        <a:pt x="2222" y="1249"/>
                      </a:cubicBezTo>
                      <a:close/>
                      <a:moveTo>
                        <a:pt x="2232" y="1236"/>
                      </a:moveTo>
                      <a:cubicBezTo>
                        <a:pt x="2235" y="1237"/>
                        <a:pt x="2238" y="1241"/>
                        <a:pt x="2238" y="1244"/>
                      </a:cubicBezTo>
                      <a:cubicBezTo>
                        <a:pt x="2242" y="1244"/>
                        <a:pt x="2245" y="1237"/>
                        <a:pt x="2241" y="1233"/>
                      </a:cubicBezTo>
                      <a:cubicBezTo>
                        <a:pt x="2238" y="1231"/>
                        <a:pt x="2233" y="1232"/>
                        <a:pt x="2232" y="1236"/>
                      </a:cubicBezTo>
                      <a:close/>
                      <a:moveTo>
                        <a:pt x="2241" y="1233"/>
                      </a:moveTo>
                      <a:cubicBezTo>
                        <a:pt x="2242" y="1233"/>
                        <a:pt x="2243" y="1234"/>
                        <a:pt x="2243" y="1235"/>
                      </a:cubicBezTo>
                      <a:cubicBezTo>
                        <a:pt x="2249" y="1229"/>
                        <a:pt x="2257" y="1226"/>
                        <a:pt x="2265" y="1225"/>
                      </a:cubicBezTo>
                      <a:cubicBezTo>
                        <a:pt x="2280" y="1223"/>
                        <a:pt x="2290" y="1233"/>
                        <a:pt x="2312" y="1234"/>
                      </a:cubicBezTo>
                      <a:cubicBezTo>
                        <a:pt x="2322" y="1234"/>
                        <a:pt x="2331" y="1232"/>
                        <a:pt x="2337" y="1229"/>
                      </a:cubicBezTo>
                      <a:cubicBezTo>
                        <a:pt x="2351" y="1223"/>
                        <a:pt x="2364" y="1210"/>
                        <a:pt x="2381" y="1207"/>
                      </a:cubicBezTo>
                      <a:cubicBezTo>
                        <a:pt x="2374" y="1210"/>
                        <a:pt x="2371" y="1219"/>
                        <a:pt x="2380" y="1224"/>
                      </a:cubicBezTo>
                      <a:cubicBezTo>
                        <a:pt x="2386" y="1227"/>
                        <a:pt x="2399" y="1224"/>
                        <a:pt x="2404" y="1241"/>
                      </a:cubicBezTo>
                      <a:cubicBezTo>
                        <a:pt x="2406" y="1232"/>
                        <a:pt x="2406" y="1223"/>
                        <a:pt x="2401" y="1216"/>
                      </a:cubicBezTo>
                      <a:cubicBezTo>
                        <a:pt x="2398" y="1211"/>
                        <a:pt x="2394" y="1208"/>
                        <a:pt x="2389" y="1207"/>
                      </a:cubicBezTo>
                      <a:cubicBezTo>
                        <a:pt x="2366" y="1200"/>
                        <a:pt x="2346" y="1229"/>
                        <a:pt x="2326" y="1229"/>
                      </a:cubicBezTo>
                      <a:cubicBezTo>
                        <a:pt x="2327" y="1229"/>
                        <a:pt x="2328" y="1229"/>
                        <a:pt x="2329" y="1229"/>
                      </a:cubicBezTo>
                      <a:cubicBezTo>
                        <a:pt x="2348" y="1225"/>
                        <a:pt x="2359" y="1204"/>
                        <a:pt x="2353" y="1186"/>
                      </a:cubicBezTo>
                      <a:cubicBezTo>
                        <a:pt x="2350" y="1177"/>
                        <a:pt x="2343" y="1169"/>
                        <a:pt x="2333" y="1165"/>
                      </a:cubicBezTo>
                      <a:cubicBezTo>
                        <a:pt x="2322" y="1162"/>
                        <a:pt x="2310" y="1163"/>
                        <a:pt x="2301" y="1171"/>
                      </a:cubicBezTo>
                      <a:cubicBezTo>
                        <a:pt x="2292" y="1179"/>
                        <a:pt x="2288" y="1190"/>
                        <a:pt x="2293" y="1202"/>
                      </a:cubicBezTo>
                      <a:cubicBezTo>
                        <a:pt x="2296" y="1209"/>
                        <a:pt x="2304" y="1212"/>
                        <a:pt x="2311" y="1212"/>
                      </a:cubicBezTo>
                      <a:cubicBezTo>
                        <a:pt x="2321" y="1211"/>
                        <a:pt x="2327" y="1203"/>
                        <a:pt x="2327" y="1195"/>
                      </a:cubicBezTo>
                      <a:cubicBezTo>
                        <a:pt x="2328" y="1187"/>
                        <a:pt x="2320" y="1179"/>
                        <a:pt x="2310" y="1181"/>
                      </a:cubicBezTo>
                      <a:cubicBezTo>
                        <a:pt x="2322" y="1180"/>
                        <a:pt x="2327" y="1188"/>
                        <a:pt x="2325" y="1196"/>
                      </a:cubicBezTo>
                      <a:cubicBezTo>
                        <a:pt x="2325" y="1203"/>
                        <a:pt x="2320" y="1209"/>
                        <a:pt x="2311" y="1209"/>
                      </a:cubicBezTo>
                      <a:cubicBezTo>
                        <a:pt x="2305" y="1210"/>
                        <a:pt x="2298" y="1206"/>
                        <a:pt x="2296" y="1200"/>
                      </a:cubicBezTo>
                      <a:cubicBezTo>
                        <a:pt x="2291" y="1190"/>
                        <a:pt x="2295" y="1180"/>
                        <a:pt x="2303" y="1174"/>
                      </a:cubicBezTo>
                      <a:cubicBezTo>
                        <a:pt x="2311" y="1167"/>
                        <a:pt x="2322" y="1166"/>
                        <a:pt x="2332" y="1169"/>
                      </a:cubicBezTo>
                      <a:cubicBezTo>
                        <a:pt x="2342" y="1172"/>
                        <a:pt x="2348" y="1180"/>
                        <a:pt x="2351" y="1189"/>
                      </a:cubicBezTo>
                      <a:cubicBezTo>
                        <a:pt x="2355" y="1205"/>
                        <a:pt x="2345" y="1223"/>
                        <a:pt x="2329" y="1227"/>
                      </a:cubicBezTo>
                      <a:cubicBezTo>
                        <a:pt x="2314" y="1230"/>
                        <a:pt x="2304" y="1225"/>
                        <a:pt x="2295" y="1215"/>
                      </a:cubicBezTo>
                      <a:cubicBezTo>
                        <a:pt x="2280" y="1198"/>
                        <a:pt x="2276" y="1172"/>
                        <a:pt x="2284" y="1157"/>
                      </a:cubicBezTo>
                      <a:cubicBezTo>
                        <a:pt x="2288" y="1148"/>
                        <a:pt x="2298" y="1142"/>
                        <a:pt x="2306" y="1148"/>
                      </a:cubicBezTo>
                      <a:cubicBezTo>
                        <a:pt x="2312" y="1152"/>
                        <a:pt x="2312" y="1157"/>
                        <a:pt x="2308" y="1163"/>
                      </a:cubicBezTo>
                      <a:cubicBezTo>
                        <a:pt x="2318" y="1162"/>
                        <a:pt x="2320" y="1145"/>
                        <a:pt x="2311" y="1136"/>
                      </a:cubicBezTo>
                      <a:cubicBezTo>
                        <a:pt x="2301" y="1127"/>
                        <a:pt x="2290" y="1127"/>
                        <a:pt x="2282" y="1130"/>
                      </a:cubicBezTo>
                      <a:cubicBezTo>
                        <a:pt x="2270" y="1136"/>
                        <a:pt x="2261" y="1151"/>
                        <a:pt x="2264" y="1168"/>
                      </a:cubicBezTo>
                      <a:cubicBezTo>
                        <a:pt x="2266" y="1185"/>
                        <a:pt x="2275" y="1202"/>
                        <a:pt x="2289" y="1214"/>
                      </a:cubicBezTo>
                      <a:cubicBezTo>
                        <a:pt x="2287" y="1213"/>
                        <a:pt x="2285" y="1211"/>
                        <a:pt x="2283" y="1210"/>
                      </a:cubicBezTo>
                      <a:cubicBezTo>
                        <a:pt x="2261" y="1189"/>
                        <a:pt x="2252" y="1162"/>
                        <a:pt x="2260" y="1132"/>
                      </a:cubicBezTo>
                      <a:cubicBezTo>
                        <a:pt x="2267" y="1110"/>
                        <a:pt x="2282" y="1096"/>
                        <a:pt x="2304" y="1092"/>
                      </a:cubicBezTo>
                      <a:cubicBezTo>
                        <a:pt x="2318" y="1089"/>
                        <a:pt x="2331" y="1091"/>
                        <a:pt x="2343" y="1096"/>
                      </a:cubicBezTo>
                      <a:cubicBezTo>
                        <a:pt x="2356" y="1101"/>
                        <a:pt x="2368" y="1109"/>
                        <a:pt x="2377" y="1119"/>
                      </a:cubicBezTo>
                      <a:cubicBezTo>
                        <a:pt x="2381" y="1125"/>
                        <a:pt x="2383" y="1129"/>
                        <a:pt x="2386" y="1136"/>
                      </a:cubicBezTo>
                      <a:cubicBezTo>
                        <a:pt x="2389" y="1148"/>
                        <a:pt x="2389" y="1160"/>
                        <a:pt x="2383" y="1171"/>
                      </a:cubicBezTo>
                      <a:cubicBezTo>
                        <a:pt x="2378" y="1180"/>
                        <a:pt x="2370" y="1185"/>
                        <a:pt x="2360" y="1185"/>
                      </a:cubicBezTo>
                      <a:cubicBezTo>
                        <a:pt x="2368" y="1196"/>
                        <a:pt x="2395" y="1191"/>
                        <a:pt x="2393" y="1168"/>
                      </a:cubicBezTo>
                      <a:cubicBezTo>
                        <a:pt x="2405" y="1161"/>
                        <a:pt x="2396" y="1140"/>
                        <a:pt x="2386" y="1127"/>
                      </a:cubicBezTo>
                      <a:cubicBezTo>
                        <a:pt x="2400" y="1142"/>
                        <a:pt x="2408" y="1169"/>
                        <a:pt x="2412" y="1182"/>
                      </a:cubicBezTo>
                      <a:cubicBezTo>
                        <a:pt x="2412" y="1182"/>
                        <a:pt x="2413" y="1181"/>
                        <a:pt x="2414" y="1182"/>
                      </a:cubicBezTo>
                      <a:cubicBezTo>
                        <a:pt x="2413" y="1176"/>
                        <a:pt x="2411" y="1169"/>
                        <a:pt x="2409" y="1162"/>
                      </a:cubicBezTo>
                      <a:cubicBezTo>
                        <a:pt x="2416" y="1169"/>
                        <a:pt x="2427" y="1174"/>
                        <a:pt x="2438" y="1171"/>
                      </a:cubicBezTo>
                      <a:cubicBezTo>
                        <a:pt x="2458" y="1167"/>
                        <a:pt x="2472" y="1145"/>
                        <a:pt x="2497" y="1144"/>
                      </a:cubicBezTo>
                      <a:cubicBezTo>
                        <a:pt x="2476" y="1137"/>
                        <a:pt x="2455" y="1150"/>
                        <a:pt x="2441" y="1154"/>
                      </a:cubicBezTo>
                      <a:cubicBezTo>
                        <a:pt x="2415" y="1161"/>
                        <a:pt x="2407" y="1150"/>
                        <a:pt x="2395" y="1134"/>
                      </a:cubicBezTo>
                      <a:cubicBezTo>
                        <a:pt x="2398" y="1136"/>
                        <a:pt x="2401" y="1138"/>
                        <a:pt x="2404" y="1140"/>
                      </a:cubicBezTo>
                      <a:cubicBezTo>
                        <a:pt x="2423" y="1150"/>
                        <a:pt x="2446" y="1148"/>
                        <a:pt x="2463" y="1136"/>
                      </a:cubicBezTo>
                      <a:cubicBezTo>
                        <a:pt x="2476" y="1125"/>
                        <a:pt x="2482" y="1109"/>
                        <a:pt x="2479" y="1093"/>
                      </a:cubicBezTo>
                      <a:cubicBezTo>
                        <a:pt x="2475" y="1071"/>
                        <a:pt x="2459" y="1056"/>
                        <a:pt x="2437" y="1053"/>
                      </a:cubicBezTo>
                      <a:cubicBezTo>
                        <a:pt x="2428" y="1052"/>
                        <a:pt x="2418" y="1054"/>
                        <a:pt x="2411" y="1059"/>
                      </a:cubicBezTo>
                      <a:cubicBezTo>
                        <a:pt x="2397" y="1069"/>
                        <a:pt x="2396" y="1083"/>
                        <a:pt x="2401" y="1098"/>
                      </a:cubicBezTo>
                      <a:cubicBezTo>
                        <a:pt x="2403" y="1081"/>
                        <a:pt x="2416" y="1082"/>
                        <a:pt x="2422" y="1078"/>
                      </a:cubicBezTo>
                      <a:cubicBezTo>
                        <a:pt x="2434" y="1069"/>
                        <a:pt x="2420" y="1056"/>
                        <a:pt x="2407" y="1064"/>
                      </a:cubicBezTo>
                      <a:cubicBezTo>
                        <a:pt x="2406" y="1065"/>
                        <a:pt x="2405" y="1066"/>
                        <a:pt x="2404" y="1068"/>
                      </a:cubicBezTo>
                      <a:cubicBezTo>
                        <a:pt x="2411" y="1058"/>
                        <a:pt x="2424" y="1053"/>
                        <a:pt x="2437" y="1054"/>
                      </a:cubicBezTo>
                      <a:cubicBezTo>
                        <a:pt x="2457" y="1058"/>
                        <a:pt x="2473" y="1073"/>
                        <a:pt x="2476" y="1093"/>
                      </a:cubicBezTo>
                      <a:cubicBezTo>
                        <a:pt x="2479" y="1108"/>
                        <a:pt x="2473" y="1123"/>
                        <a:pt x="2461" y="1132"/>
                      </a:cubicBezTo>
                      <a:cubicBezTo>
                        <a:pt x="2446" y="1143"/>
                        <a:pt x="2424" y="1144"/>
                        <a:pt x="2407" y="1135"/>
                      </a:cubicBezTo>
                      <a:cubicBezTo>
                        <a:pt x="2401" y="1132"/>
                        <a:pt x="2395" y="1127"/>
                        <a:pt x="2390" y="1123"/>
                      </a:cubicBezTo>
                      <a:cubicBezTo>
                        <a:pt x="2393" y="1125"/>
                        <a:pt x="2398" y="1128"/>
                        <a:pt x="2402" y="1129"/>
                      </a:cubicBezTo>
                      <a:cubicBezTo>
                        <a:pt x="2414" y="1133"/>
                        <a:pt x="2429" y="1129"/>
                        <a:pt x="2434" y="1117"/>
                      </a:cubicBezTo>
                      <a:cubicBezTo>
                        <a:pt x="2436" y="1111"/>
                        <a:pt x="2434" y="1105"/>
                        <a:pt x="2430" y="1101"/>
                      </a:cubicBezTo>
                      <a:cubicBezTo>
                        <a:pt x="2427" y="1098"/>
                        <a:pt x="2423" y="1096"/>
                        <a:pt x="2418" y="1097"/>
                      </a:cubicBezTo>
                      <a:cubicBezTo>
                        <a:pt x="2414" y="1098"/>
                        <a:pt x="2410" y="1101"/>
                        <a:pt x="2408" y="1105"/>
                      </a:cubicBezTo>
                      <a:cubicBezTo>
                        <a:pt x="2405" y="1110"/>
                        <a:pt x="2406" y="1117"/>
                        <a:pt x="2412" y="1120"/>
                      </a:cubicBezTo>
                      <a:cubicBezTo>
                        <a:pt x="2415" y="1122"/>
                        <a:pt x="2419" y="1121"/>
                        <a:pt x="2421" y="1119"/>
                      </a:cubicBezTo>
                      <a:cubicBezTo>
                        <a:pt x="2423" y="1117"/>
                        <a:pt x="2423" y="1114"/>
                        <a:pt x="2422" y="1113"/>
                      </a:cubicBezTo>
                      <a:cubicBezTo>
                        <a:pt x="2422" y="1114"/>
                        <a:pt x="2420" y="1116"/>
                        <a:pt x="2419" y="1117"/>
                      </a:cubicBezTo>
                      <a:cubicBezTo>
                        <a:pt x="2416" y="1119"/>
                        <a:pt x="2413" y="1116"/>
                        <a:pt x="2412" y="1113"/>
                      </a:cubicBezTo>
                      <a:cubicBezTo>
                        <a:pt x="2412" y="1111"/>
                        <a:pt x="2413" y="1109"/>
                        <a:pt x="2415" y="1107"/>
                      </a:cubicBezTo>
                      <a:cubicBezTo>
                        <a:pt x="2418" y="1105"/>
                        <a:pt x="2421" y="1105"/>
                        <a:pt x="2424" y="1107"/>
                      </a:cubicBezTo>
                      <a:cubicBezTo>
                        <a:pt x="2427" y="1109"/>
                        <a:pt x="2428" y="1113"/>
                        <a:pt x="2427" y="1117"/>
                      </a:cubicBezTo>
                      <a:cubicBezTo>
                        <a:pt x="2423" y="1127"/>
                        <a:pt x="2408" y="1129"/>
                        <a:pt x="2399" y="1126"/>
                      </a:cubicBezTo>
                      <a:cubicBezTo>
                        <a:pt x="2387" y="1121"/>
                        <a:pt x="2379" y="1111"/>
                        <a:pt x="2370" y="1105"/>
                      </a:cubicBezTo>
                      <a:cubicBezTo>
                        <a:pt x="2360" y="1097"/>
                        <a:pt x="2348" y="1090"/>
                        <a:pt x="2331" y="1089"/>
                      </a:cubicBezTo>
                      <a:cubicBezTo>
                        <a:pt x="2335" y="1088"/>
                        <a:pt x="2338" y="1088"/>
                        <a:pt x="2342" y="1087"/>
                      </a:cubicBezTo>
                      <a:cubicBezTo>
                        <a:pt x="2363" y="1083"/>
                        <a:pt x="2379" y="1069"/>
                        <a:pt x="2383" y="1047"/>
                      </a:cubicBezTo>
                      <a:cubicBezTo>
                        <a:pt x="2386" y="1026"/>
                        <a:pt x="2379" y="1006"/>
                        <a:pt x="2361" y="994"/>
                      </a:cubicBezTo>
                      <a:cubicBezTo>
                        <a:pt x="2345" y="983"/>
                        <a:pt x="2323" y="980"/>
                        <a:pt x="2306" y="991"/>
                      </a:cubicBezTo>
                      <a:cubicBezTo>
                        <a:pt x="2291" y="1001"/>
                        <a:pt x="2283" y="1017"/>
                        <a:pt x="2287" y="1032"/>
                      </a:cubicBezTo>
                      <a:cubicBezTo>
                        <a:pt x="2289" y="1042"/>
                        <a:pt x="2295" y="1051"/>
                        <a:pt x="2304" y="1055"/>
                      </a:cubicBezTo>
                      <a:cubicBezTo>
                        <a:pt x="2309" y="1057"/>
                        <a:pt x="2314" y="1058"/>
                        <a:pt x="2320" y="1058"/>
                      </a:cubicBezTo>
                      <a:cubicBezTo>
                        <a:pt x="2331" y="1057"/>
                        <a:pt x="2338" y="1049"/>
                        <a:pt x="2339" y="1039"/>
                      </a:cubicBezTo>
                      <a:cubicBezTo>
                        <a:pt x="2339" y="1028"/>
                        <a:pt x="2331" y="1018"/>
                        <a:pt x="2320" y="1018"/>
                      </a:cubicBezTo>
                      <a:cubicBezTo>
                        <a:pt x="2309" y="1017"/>
                        <a:pt x="2299" y="1025"/>
                        <a:pt x="2298" y="1036"/>
                      </a:cubicBezTo>
                      <a:cubicBezTo>
                        <a:pt x="2298" y="1046"/>
                        <a:pt x="2304" y="1054"/>
                        <a:pt x="2313" y="1057"/>
                      </a:cubicBezTo>
                      <a:cubicBezTo>
                        <a:pt x="2300" y="1055"/>
                        <a:pt x="2291" y="1044"/>
                        <a:pt x="2288" y="1031"/>
                      </a:cubicBezTo>
                      <a:cubicBezTo>
                        <a:pt x="2285" y="1017"/>
                        <a:pt x="2293" y="1002"/>
                        <a:pt x="2307" y="992"/>
                      </a:cubicBezTo>
                      <a:cubicBezTo>
                        <a:pt x="2323" y="983"/>
                        <a:pt x="2343" y="986"/>
                        <a:pt x="2358" y="996"/>
                      </a:cubicBezTo>
                      <a:cubicBezTo>
                        <a:pt x="2375" y="1007"/>
                        <a:pt x="2382" y="1026"/>
                        <a:pt x="2379" y="1046"/>
                      </a:cubicBezTo>
                      <a:cubicBezTo>
                        <a:pt x="2375" y="1065"/>
                        <a:pt x="2361" y="1078"/>
                        <a:pt x="2342" y="1082"/>
                      </a:cubicBezTo>
                      <a:cubicBezTo>
                        <a:pt x="2328" y="1084"/>
                        <a:pt x="2313" y="1082"/>
                        <a:pt x="2298" y="1087"/>
                      </a:cubicBezTo>
                      <a:cubicBezTo>
                        <a:pt x="2278" y="1093"/>
                        <a:pt x="2262" y="1108"/>
                        <a:pt x="2255" y="1131"/>
                      </a:cubicBezTo>
                      <a:cubicBezTo>
                        <a:pt x="2246" y="1162"/>
                        <a:pt x="2255" y="1193"/>
                        <a:pt x="2280" y="1214"/>
                      </a:cubicBezTo>
                      <a:cubicBezTo>
                        <a:pt x="2291" y="1224"/>
                        <a:pt x="2302" y="1230"/>
                        <a:pt x="2315" y="1231"/>
                      </a:cubicBezTo>
                      <a:cubicBezTo>
                        <a:pt x="2302" y="1231"/>
                        <a:pt x="2289" y="1227"/>
                        <a:pt x="2278" y="1221"/>
                      </a:cubicBezTo>
                      <a:cubicBezTo>
                        <a:pt x="2263" y="1211"/>
                        <a:pt x="2248" y="1195"/>
                        <a:pt x="2240" y="1179"/>
                      </a:cubicBezTo>
                      <a:cubicBezTo>
                        <a:pt x="2236" y="1172"/>
                        <a:pt x="2232" y="1167"/>
                        <a:pt x="2227" y="1162"/>
                      </a:cubicBezTo>
                      <a:cubicBezTo>
                        <a:pt x="2226" y="1161"/>
                        <a:pt x="2224" y="1159"/>
                        <a:pt x="2223" y="1158"/>
                      </a:cubicBezTo>
                      <a:cubicBezTo>
                        <a:pt x="2220" y="1156"/>
                        <a:pt x="2218" y="1154"/>
                        <a:pt x="2215" y="1152"/>
                      </a:cubicBezTo>
                      <a:cubicBezTo>
                        <a:pt x="2214" y="1152"/>
                        <a:pt x="2204" y="1147"/>
                        <a:pt x="2203" y="1149"/>
                      </a:cubicBezTo>
                      <a:cubicBezTo>
                        <a:pt x="2203" y="1150"/>
                        <a:pt x="2209" y="1152"/>
                        <a:pt x="2210" y="1153"/>
                      </a:cubicBezTo>
                      <a:cubicBezTo>
                        <a:pt x="2214" y="1155"/>
                        <a:pt x="2217" y="1158"/>
                        <a:pt x="2220" y="1161"/>
                      </a:cubicBezTo>
                      <a:cubicBezTo>
                        <a:pt x="2222" y="1162"/>
                        <a:pt x="2223" y="1163"/>
                        <a:pt x="2225" y="1165"/>
                      </a:cubicBezTo>
                      <a:cubicBezTo>
                        <a:pt x="2230" y="1170"/>
                        <a:pt x="2233" y="1174"/>
                        <a:pt x="2237" y="1180"/>
                      </a:cubicBezTo>
                      <a:cubicBezTo>
                        <a:pt x="2237" y="1181"/>
                        <a:pt x="2238" y="1182"/>
                        <a:pt x="2239" y="1183"/>
                      </a:cubicBezTo>
                      <a:cubicBezTo>
                        <a:pt x="2237" y="1181"/>
                        <a:pt x="2235" y="1179"/>
                        <a:pt x="2234" y="1178"/>
                      </a:cubicBezTo>
                      <a:cubicBezTo>
                        <a:pt x="2229" y="1174"/>
                        <a:pt x="2225" y="1171"/>
                        <a:pt x="2219" y="1169"/>
                      </a:cubicBezTo>
                      <a:cubicBezTo>
                        <a:pt x="2202" y="1163"/>
                        <a:pt x="2190" y="1173"/>
                        <a:pt x="2184" y="1187"/>
                      </a:cubicBezTo>
                      <a:cubicBezTo>
                        <a:pt x="2180" y="1199"/>
                        <a:pt x="2180" y="1213"/>
                        <a:pt x="2188" y="1223"/>
                      </a:cubicBezTo>
                      <a:cubicBezTo>
                        <a:pt x="2195" y="1231"/>
                        <a:pt x="2205" y="1234"/>
                        <a:pt x="2215" y="1230"/>
                      </a:cubicBezTo>
                      <a:cubicBezTo>
                        <a:pt x="2223" y="1226"/>
                        <a:pt x="2230" y="1219"/>
                        <a:pt x="2229" y="1210"/>
                      </a:cubicBezTo>
                      <a:cubicBezTo>
                        <a:pt x="2228" y="1205"/>
                        <a:pt x="2225" y="1201"/>
                        <a:pt x="2221" y="1199"/>
                      </a:cubicBezTo>
                      <a:cubicBezTo>
                        <a:pt x="2218" y="1198"/>
                        <a:pt x="2215" y="1198"/>
                        <a:pt x="2212" y="1199"/>
                      </a:cubicBezTo>
                      <a:cubicBezTo>
                        <a:pt x="2209" y="1200"/>
                        <a:pt x="2207" y="1203"/>
                        <a:pt x="2206" y="1206"/>
                      </a:cubicBezTo>
                      <a:cubicBezTo>
                        <a:pt x="2205" y="1210"/>
                        <a:pt x="2206" y="1214"/>
                        <a:pt x="2209" y="1216"/>
                      </a:cubicBezTo>
                      <a:cubicBezTo>
                        <a:pt x="2212" y="1218"/>
                        <a:pt x="2217" y="1218"/>
                        <a:pt x="2220" y="1216"/>
                      </a:cubicBezTo>
                      <a:cubicBezTo>
                        <a:pt x="2223" y="1213"/>
                        <a:pt x="2224" y="1207"/>
                        <a:pt x="2221" y="1204"/>
                      </a:cubicBezTo>
                      <a:cubicBezTo>
                        <a:pt x="2218" y="1200"/>
                        <a:pt x="2212" y="1200"/>
                        <a:pt x="2209" y="1203"/>
                      </a:cubicBezTo>
                      <a:cubicBezTo>
                        <a:pt x="2207" y="1204"/>
                        <a:pt x="2207" y="1206"/>
                        <a:pt x="2206" y="1207"/>
                      </a:cubicBezTo>
                      <a:cubicBezTo>
                        <a:pt x="2206" y="1206"/>
                        <a:pt x="2206" y="1206"/>
                        <a:pt x="2206" y="1206"/>
                      </a:cubicBezTo>
                      <a:cubicBezTo>
                        <a:pt x="2207" y="1203"/>
                        <a:pt x="2209" y="1200"/>
                        <a:pt x="2212" y="1199"/>
                      </a:cubicBezTo>
                      <a:cubicBezTo>
                        <a:pt x="2215" y="1198"/>
                        <a:pt x="2218" y="1198"/>
                        <a:pt x="2220" y="1200"/>
                      </a:cubicBezTo>
                      <a:cubicBezTo>
                        <a:pt x="2225" y="1202"/>
                        <a:pt x="2227" y="1206"/>
                        <a:pt x="2228" y="1210"/>
                      </a:cubicBezTo>
                      <a:cubicBezTo>
                        <a:pt x="2229" y="1218"/>
                        <a:pt x="2221" y="1226"/>
                        <a:pt x="2215" y="1229"/>
                      </a:cubicBezTo>
                      <a:cubicBezTo>
                        <a:pt x="2205" y="1232"/>
                        <a:pt x="2196" y="1230"/>
                        <a:pt x="2189" y="1222"/>
                      </a:cubicBezTo>
                      <a:cubicBezTo>
                        <a:pt x="2182" y="1212"/>
                        <a:pt x="2182" y="1198"/>
                        <a:pt x="2187" y="1187"/>
                      </a:cubicBezTo>
                      <a:cubicBezTo>
                        <a:pt x="2193" y="1175"/>
                        <a:pt x="2203" y="1167"/>
                        <a:pt x="2218" y="1172"/>
                      </a:cubicBezTo>
                      <a:cubicBezTo>
                        <a:pt x="2223" y="1174"/>
                        <a:pt x="2227" y="1177"/>
                        <a:pt x="2231" y="1181"/>
                      </a:cubicBezTo>
                      <a:cubicBezTo>
                        <a:pt x="2234" y="1183"/>
                        <a:pt x="2236" y="1186"/>
                        <a:pt x="2239" y="1188"/>
                      </a:cubicBezTo>
                      <a:cubicBezTo>
                        <a:pt x="2244" y="1195"/>
                        <a:pt x="2251" y="1203"/>
                        <a:pt x="2258" y="1210"/>
                      </a:cubicBezTo>
                      <a:cubicBezTo>
                        <a:pt x="2262" y="1215"/>
                        <a:pt x="2267" y="1219"/>
                        <a:pt x="2273" y="1222"/>
                      </a:cubicBezTo>
                      <a:cubicBezTo>
                        <a:pt x="2269" y="1222"/>
                        <a:pt x="2266" y="1222"/>
                        <a:pt x="2263" y="1222"/>
                      </a:cubicBezTo>
                      <a:cubicBezTo>
                        <a:pt x="2255" y="1224"/>
                        <a:pt x="2247" y="1228"/>
                        <a:pt x="2241" y="1233"/>
                      </a:cubicBezTo>
                      <a:close/>
                      <a:moveTo>
                        <a:pt x="2164" y="1131"/>
                      </a:moveTo>
                      <a:cubicBezTo>
                        <a:pt x="2167" y="1131"/>
                        <a:pt x="2171" y="1132"/>
                        <a:pt x="2172" y="1136"/>
                      </a:cubicBezTo>
                      <a:cubicBezTo>
                        <a:pt x="2173" y="1143"/>
                        <a:pt x="2165" y="1146"/>
                        <a:pt x="2161" y="1142"/>
                      </a:cubicBezTo>
                      <a:cubicBezTo>
                        <a:pt x="2158" y="1140"/>
                        <a:pt x="2158" y="1136"/>
                        <a:pt x="2152" y="1135"/>
                      </a:cubicBezTo>
                      <a:cubicBezTo>
                        <a:pt x="2158" y="1135"/>
                        <a:pt x="2159" y="1132"/>
                        <a:pt x="2164" y="1131"/>
                      </a:cubicBezTo>
                      <a:close/>
                      <a:moveTo>
                        <a:pt x="2238" y="1173"/>
                      </a:moveTo>
                      <a:cubicBezTo>
                        <a:pt x="2231" y="1161"/>
                        <a:pt x="2235" y="1145"/>
                        <a:pt x="2241" y="1138"/>
                      </a:cubicBezTo>
                      <a:cubicBezTo>
                        <a:pt x="2247" y="1132"/>
                        <a:pt x="2253" y="1127"/>
                        <a:pt x="2254" y="1119"/>
                      </a:cubicBezTo>
                      <a:cubicBezTo>
                        <a:pt x="2255" y="1113"/>
                        <a:pt x="2252" y="1104"/>
                        <a:pt x="2246" y="1104"/>
                      </a:cubicBezTo>
                      <a:cubicBezTo>
                        <a:pt x="2250" y="1107"/>
                        <a:pt x="2249" y="1113"/>
                        <a:pt x="2246" y="1118"/>
                      </a:cubicBezTo>
                      <a:cubicBezTo>
                        <a:pt x="2244" y="1122"/>
                        <a:pt x="2241" y="1126"/>
                        <a:pt x="2242" y="1131"/>
                      </a:cubicBezTo>
                      <a:cubicBezTo>
                        <a:pt x="2232" y="1133"/>
                        <a:pt x="2229" y="1141"/>
                        <a:pt x="2229" y="1148"/>
                      </a:cubicBezTo>
                      <a:cubicBezTo>
                        <a:pt x="2229" y="1156"/>
                        <a:pt x="2232" y="1167"/>
                        <a:pt x="2238" y="1173"/>
                      </a:cubicBezTo>
                      <a:close/>
                      <a:moveTo>
                        <a:pt x="2124" y="1191"/>
                      </a:moveTo>
                      <a:cubicBezTo>
                        <a:pt x="2107" y="1203"/>
                        <a:pt x="2091" y="1193"/>
                        <a:pt x="2082" y="1192"/>
                      </a:cubicBezTo>
                      <a:cubicBezTo>
                        <a:pt x="2070" y="1189"/>
                        <a:pt x="2068" y="1201"/>
                        <a:pt x="2080" y="1206"/>
                      </a:cubicBezTo>
                      <a:cubicBezTo>
                        <a:pt x="2091" y="1210"/>
                        <a:pt x="2111" y="1206"/>
                        <a:pt x="2124" y="1191"/>
                      </a:cubicBezTo>
                      <a:close/>
                      <a:moveTo>
                        <a:pt x="2191" y="1136"/>
                      </a:moveTo>
                      <a:cubicBezTo>
                        <a:pt x="2193" y="1142"/>
                        <a:pt x="2188" y="1149"/>
                        <a:pt x="2185" y="1151"/>
                      </a:cubicBezTo>
                      <a:cubicBezTo>
                        <a:pt x="2187" y="1157"/>
                        <a:pt x="2201" y="1156"/>
                        <a:pt x="2202" y="1147"/>
                      </a:cubicBezTo>
                      <a:cubicBezTo>
                        <a:pt x="2203" y="1140"/>
                        <a:pt x="2197" y="1134"/>
                        <a:pt x="2191" y="1136"/>
                      </a:cubicBezTo>
                      <a:close/>
                      <a:moveTo>
                        <a:pt x="2230" y="1164"/>
                      </a:moveTo>
                      <a:cubicBezTo>
                        <a:pt x="2219" y="1142"/>
                        <a:pt x="2234" y="1120"/>
                        <a:pt x="2235" y="1112"/>
                      </a:cubicBezTo>
                      <a:cubicBezTo>
                        <a:pt x="2239" y="1097"/>
                        <a:pt x="2221" y="1093"/>
                        <a:pt x="2217" y="1110"/>
                      </a:cubicBezTo>
                      <a:cubicBezTo>
                        <a:pt x="2214" y="1120"/>
                        <a:pt x="2213" y="1143"/>
                        <a:pt x="2230" y="1164"/>
                      </a:cubicBezTo>
                      <a:close/>
                      <a:moveTo>
                        <a:pt x="2174" y="1204"/>
                      </a:moveTo>
                      <a:cubicBezTo>
                        <a:pt x="2180" y="1213"/>
                        <a:pt x="2185" y="1224"/>
                        <a:pt x="2184" y="1234"/>
                      </a:cubicBezTo>
                      <a:cubicBezTo>
                        <a:pt x="2184" y="1244"/>
                        <a:pt x="2178" y="1254"/>
                        <a:pt x="2168" y="1257"/>
                      </a:cubicBezTo>
                      <a:cubicBezTo>
                        <a:pt x="2162" y="1259"/>
                        <a:pt x="2156" y="1259"/>
                        <a:pt x="2150" y="1258"/>
                      </a:cubicBezTo>
                      <a:cubicBezTo>
                        <a:pt x="2144" y="1256"/>
                        <a:pt x="2139" y="1253"/>
                        <a:pt x="2134" y="1248"/>
                      </a:cubicBezTo>
                      <a:cubicBezTo>
                        <a:pt x="2130" y="1244"/>
                        <a:pt x="2127" y="1239"/>
                        <a:pt x="2125" y="1233"/>
                      </a:cubicBezTo>
                      <a:cubicBezTo>
                        <a:pt x="2124" y="1230"/>
                        <a:pt x="2123" y="1228"/>
                        <a:pt x="2123" y="1225"/>
                      </a:cubicBezTo>
                      <a:cubicBezTo>
                        <a:pt x="2121" y="1218"/>
                        <a:pt x="2121" y="1211"/>
                        <a:pt x="2123" y="1204"/>
                      </a:cubicBezTo>
                      <a:cubicBezTo>
                        <a:pt x="2125" y="1193"/>
                        <a:pt x="2128" y="1185"/>
                        <a:pt x="2136" y="1177"/>
                      </a:cubicBezTo>
                      <a:cubicBezTo>
                        <a:pt x="2136" y="1176"/>
                        <a:pt x="2137" y="1176"/>
                        <a:pt x="2137" y="1175"/>
                      </a:cubicBezTo>
                      <a:cubicBezTo>
                        <a:pt x="2130" y="1177"/>
                        <a:pt x="2122" y="1176"/>
                        <a:pt x="2114" y="1174"/>
                      </a:cubicBezTo>
                      <a:cubicBezTo>
                        <a:pt x="2106" y="1171"/>
                        <a:pt x="2098" y="1165"/>
                        <a:pt x="2094" y="1157"/>
                      </a:cubicBezTo>
                      <a:cubicBezTo>
                        <a:pt x="2092" y="1154"/>
                        <a:pt x="2091" y="1149"/>
                        <a:pt x="2092" y="1145"/>
                      </a:cubicBezTo>
                      <a:cubicBezTo>
                        <a:pt x="2092" y="1149"/>
                        <a:pt x="2093" y="1153"/>
                        <a:pt x="2095" y="1156"/>
                      </a:cubicBezTo>
                      <a:cubicBezTo>
                        <a:pt x="2099" y="1164"/>
                        <a:pt x="2106" y="1169"/>
                        <a:pt x="2115" y="1172"/>
                      </a:cubicBezTo>
                      <a:cubicBezTo>
                        <a:pt x="2122" y="1173"/>
                        <a:pt x="2127" y="1173"/>
                        <a:pt x="2133" y="1172"/>
                      </a:cubicBezTo>
                      <a:cubicBezTo>
                        <a:pt x="2144" y="1170"/>
                        <a:pt x="2151" y="1165"/>
                        <a:pt x="2162" y="1162"/>
                      </a:cubicBezTo>
                      <a:cubicBezTo>
                        <a:pt x="2163" y="1162"/>
                        <a:pt x="2163" y="1162"/>
                        <a:pt x="2163" y="1162"/>
                      </a:cubicBezTo>
                      <a:cubicBezTo>
                        <a:pt x="2168" y="1161"/>
                        <a:pt x="2174" y="1160"/>
                        <a:pt x="2180" y="1160"/>
                      </a:cubicBezTo>
                      <a:cubicBezTo>
                        <a:pt x="2182" y="1160"/>
                        <a:pt x="2196" y="1160"/>
                        <a:pt x="2196" y="1162"/>
                      </a:cubicBezTo>
                      <a:cubicBezTo>
                        <a:pt x="2196" y="1163"/>
                        <a:pt x="2187" y="1163"/>
                        <a:pt x="2185" y="1163"/>
                      </a:cubicBezTo>
                      <a:cubicBezTo>
                        <a:pt x="2177" y="1163"/>
                        <a:pt x="2171" y="1164"/>
                        <a:pt x="2163" y="1166"/>
                      </a:cubicBezTo>
                      <a:cubicBezTo>
                        <a:pt x="2163" y="1166"/>
                        <a:pt x="2163" y="1166"/>
                        <a:pt x="2163" y="1166"/>
                      </a:cubicBezTo>
                      <a:cubicBezTo>
                        <a:pt x="2153" y="1168"/>
                        <a:pt x="2145" y="1172"/>
                        <a:pt x="2138" y="1179"/>
                      </a:cubicBezTo>
                      <a:cubicBezTo>
                        <a:pt x="2130" y="1187"/>
                        <a:pt x="2124" y="1199"/>
                        <a:pt x="2126" y="1211"/>
                      </a:cubicBezTo>
                      <a:cubicBezTo>
                        <a:pt x="2127" y="1218"/>
                        <a:pt x="2133" y="1227"/>
                        <a:pt x="2141" y="1226"/>
                      </a:cubicBezTo>
                      <a:cubicBezTo>
                        <a:pt x="2143" y="1225"/>
                        <a:pt x="2145" y="1223"/>
                        <a:pt x="2146" y="1221"/>
                      </a:cubicBezTo>
                      <a:cubicBezTo>
                        <a:pt x="2146" y="1218"/>
                        <a:pt x="2145" y="1216"/>
                        <a:pt x="2143" y="1215"/>
                      </a:cubicBezTo>
                      <a:cubicBezTo>
                        <a:pt x="2141" y="1215"/>
                        <a:pt x="2139" y="1215"/>
                        <a:pt x="2138" y="1216"/>
                      </a:cubicBezTo>
                      <a:cubicBezTo>
                        <a:pt x="2136" y="1217"/>
                        <a:pt x="2136" y="1220"/>
                        <a:pt x="2138" y="1221"/>
                      </a:cubicBezTo>
                      <a:cubicBezTo>
                        <a:pt x="2139" y="1222"/>
                        <a:pt x="2140" y="1222"/>
                        <a:pt x="2141" y="1221"/>
                      </a:cubicBezTo>
                      <a:cubicBezTo>
                        <a:pt x="2141" y="1223"/>
                        <a:pt x="2139" y="1223"/>
                        <a:pt x="2138" y="1223"/>
                      </a:cubicBezTo>
                      <a:cubicBezTo>
                        <a:pt x="2135" y="1222"/>
                        <a:pt x="2134" y="1220"/>
                        <a:pt x="2134" y="1217"/>
                      </a:cubicBezTo>
                      <a:cubicBezTo>
                        <a:pt x="2134" y="1213"/>
                        <a:pt x="2138" y="1210"/>
                        <a:pt x="2142" y="1210"/>
                      </a:cubicBezTo>
                      <a:cubicBezTo>
                        <a:pt x="2145" y="1210"/>
                        <a:pt x="2148" y="1211"/>
                        <a:pt x="2150" y="1214"/>
                      </a:cubicBezTo>
                      <a:cubicBezTo>
                        <a:pt x="2152" y="1216"/>
                        <a:pt x="2152" y="1220"/>
                        <a:pt x="2152" y="1222"/>
                      </a:cubicBezTo>
                      <a:cubicBezTo>
                        <a:pt x="2150" y="1226"/>
                        <a:pt x="2147" y="1230"/>
                        <a:pt x="2143" y="1230"/>
                      </a:cubicBezTo>
                      <a:cubicBezTo>
                        <a:pt x="2134" y="1231"/>
                        <a:pt x="2126" y="1223"/>
                        <a:pt x="2125" y="1215"/>
                      </a:cubicBezTo>
                      <a:cubicBezTo>
                        <a:pt x="2124" y="1212"/>
                        <a:pt x="2124" y="1209"/>
                        <a:pt x="2125" y="1206"/>
                      </a:cubicBezTo>
                      <a:cubicBezTo>
                        <a:pt x="2123" y="1215"/>
                        <a:pt x="2124" y="1223"/>
                        <a:pt x="2127" y="1232"/>
                      </a:cubicBezTo>
                      <a:cubicBezTo>
                        <a:pt x="2129" y="1238"/>
                        <a:pt x="2131" y="1243"/>
                        <a:pt x="2136" y="1247"/>
                      </a:cubicBezTo>
                      <a:cubicBezTo>
                        <a:pt x="2140" y="1252"/>
                        <a:pt x="2144" y="1255"/>
                        <a:pt x="2151" y="1257"/>
                      </a:cubicBezTo>
                      <a:cubicBezTo>
                        <a:pt x="2154" y="1258"/>
                        <a:pt x="2157" y="1258"/>
                        <a:pt x="2160" y="1258"/>
                      </a:cubicBezTo>
                      <a:cubicBezTo>
                        <a:pt x="2160" y="1258"/>
                        <a:pt x="2160" y="1258"/>
                        <a:pt x="2160" y="1258"/>
                      </a:cubicBezTo>
                      <a:cubicBezTo>
                        <a:pt x="2151" y="1257"/>
                        <a:pt x="2145" y="1248"/>
                        <a:pt x="2153" y="1238"/>
                      </a:cubicBezTo>
                      <a:cubicBezTo>
                        <a:pt x="2159" y="1230"/>
                        <a:pt x="2177" y="1227"/>
                        <a:pt x="2174" y="1204"/>
                      </a:cubicBezTo>
                      <a:close/>
                      <a:moveTo>
                        <a:pt x="2096" y="1156"/>
                      </a:moveTo>
                      <a:cubicBezTo>
                        <a:pt x="2107" y="1152"/>
                        <a:pt x="2100" y="1138"/>
                        <a:pt x="2098" y="1133"/>
                      </a:cubicBezTo>
                      <a:cubicBezTo>
                        <a:pt x="2097" y="1129"/>
                        <a:pt x="2097" y="1126"/>
                        <a:pt x="2099" y="1123"/>
                      </a:cubicBezTo>
                      <a:cubicBezTo>
                        <a:pt x="2095" y="1125"/>
                        <a:pt x="2087" y="1133"/>
                        <a:pt x="2085" y="1139"/>
                      </a:cubicBezTo>
                      <a:cubicBezTo>
                        <a:pt x="2082" y="1145"/>
                        <a:pt x="2084" y="1153"/>
                        <a:pt x="2092" y="1157"/>
                      </a:cubicBezTo>
                      <a:cubicBezTo>
                        <a:pt x="2090" y="1153"/>
                        <a:pt x="2090" y="1147"/>
                        <a:pt x="2092" y="1143"/>
                      </a:cubicBezTo>
                      <a:cubicBezTo>
                        <a:pt x="2092" y="1145"/>
                        <a:pt x="2093" y="1152"/>
                        <a:pt x="2096" y="1156"/>
                      </a:cubicBezTo>
                      <a:close/>
                      <a:moveTo>
                        <a:pt x="2204" y="1164"/>
                      </a:moveTo>
                      <a:cubicBezTo>
                        <a:pt x="2179" y="1173"/>
                        <a:pt x="2173" y="1193"/>
                        <a:pt x="2163" y="1201"/>
                      </a:cubicBezTo>
                      <a:cubicBezTo>
                        <a:pt x="2153" y="1210"/>
                        <a:pt x="2143" y="1198"/>
                        <a:pt x="2152" y="1186"/>
                      </a:cubicBezTo>
                      <a:cubicBezTo>
                        <a:pt x="2162" y="1173"/>
                        <a:pt x="2184" y="1165"/>
                        <a:pt x="2204" y="1164"/>
                      </a:cubicBezTo>
                      <a:close/>
                      <a:moveTo>
                        <a:pt x="2121" y="1196"/>
                      </a:moveTo>
                      <a:cubicBezTo>
                        <a:pt x="2111" y="1215"/>
                        <a:pt x="2117" y="1253"/>
                        <a:pt x="2139" y="1254"/>
                      </a:cubicBezTo>
                      <a:cubicBezTo>
                        <a:pt x="2139" y="1258"/>
                        <a:pt x="2133" y="1262"/>
                        <a:pt x="2127" y="1261"/>
                      </a:cubicBezTo>
                      <a:cubicBezTo>
                        <a:pt x="2121" y="1259"/>
                        <a:pt x="2114" y="1252"/>
                        <a:pt x="2115" y="1243"/>
                      </a:cubicBezTo>
                      <a:cubicBezTo>
                        <a:pt x="2109" y="1243"/>
                        <a:pt x="2106" y="1230"/>
                        <a:pt x="2110" y="1216"/>
                      </a:cubicBezTo>
                      <a:cubicBezTo>
                        <a:pt x="2104" y="1222"/>
                        <a:pt x="2096" y="1227"/>
                        <a:pt x="2088" y="1230"/>
                      </a:cubicBezTo>
                      <a:cubicBezTo>
                        <a:pt x="2079" y="1233"/>
                        <a:pt x="2067" y="1235"/>
                        <a:pt x="2058" y="1232"/>
                      </a:cubicBezTo>
                      <a:cubicBezTo>
                        <a:pt x="2048" y="1229"/>
                        <a:pt x="2040" y="1222"/>
                        <a:pt x="2037" y="1212"/>
                      </a:cubicBezTo>
                      <a:cubicBezTo>
                        <a:pt x="2035" y="1205"/>
                        <a:pt x="2037" y="1196"/>
                        <a:pt x="2043" y="1191"/>
                      </a:cubicBezTo>
                      <a:cubicBezTo>
                        <a:pt x="2047" y="1188"/>
                        <a:pt x="2055" y="1188"/>
                        <a:pt x="2060" y="1190"/>
                      </a:cubicBezTo>
                      <a:cubicBezTo>
                        <a:pt x="2066" y="1193"/>
                        <a:pt x="2070" y="1199"/>
                        <a:pt x="2072" y="1205"/>
                      </a:cubicBezTo>
                      <a:cubicBezTo>
                        <a:pt x="2061" y="1196"/>
                        <a:pt x="2054" y="1204"/>
                        <a:pt x="2049" y="1205"/>
                      </a:cubicBezTo>
                      <a:cubicBezTo>
                        <a:pt x="2041" y="1206"/>
                        <a:pt x="2039" y="1200"/>
                        <a:pt x="2041" y="1195"/>
                      </a:cubicBezTo>
                      <a:cubicBezTo>
                        <a:pt x="2041" y="1195"/>
                        <a:pt x="2041" y="1195"/>
                        <a:pt x="2041" y="1195"/>
                      </a:cubicBezTo>
                      <a:cubicBezTo>
                        <a:pt x="2038" y="1200"/>
                        <a:pt x="2037" y="1205"/>
                        <a:pt x="2038" y="1211"/>
                      </a:cubicBezTo>
                      <a:cubicBezTo>
                        <a:pt x="2041" y="1220"/>
                        <a:pt x="2046" y="1227"/>
                        <a:pt x="2055" y="1230"/>
                      </a:cubicBezTo>
                      <a:cubicBezTo>
                        <a:pt x="2053" y="1229"/>
                        <a:pt x="2052" y="1227"/>
                        <a:pt x="2050" y="1225"/>
                      </a:cubicBezTo>
                      <a:cubicBezTo>
                        <a:pt x="2048" y="1222"/>
                        <a:pt x="2046" y="1216"/>
                        <a:pt x="2049" y="1213"/>
                      </a:cubicBezTo>
                      <a:cubicBezTo>
                        <a:pt x="2051" y="1211"/>
                        <a:pt x="2054" y="1210"/>
                        <a:pt x="2056" y="1211"/>
                      </a:cubicBezTo>
                      <a:cubicBezTo>
                        <a:pt x="2058" y="1211"/>
                        <a:pt x="2059" y="1212"/>
                        <a:pt x="2060" y="1214"/>
                      </a:cubicBezTo>
                      <a:cubicBezTo>
                        <a:pt x="2060" y="1216"/>
                        <a:pt x="2060" y="1218"/>
                        <a:pt x="2059" y="1219"/>
                      </a:cubicBezTo>
                      <a:cubicBezTo>
                        <a:pt x="2058" y="1222"/>
                        <a:pt x="2055" y="1222"/>
                        <a:pt x="2053" y="1221"/>
                      </a:cubicBezTo>
                      <a:cubicBezTo>
                        <a:pt x="2051" y="1220"/>
                        <a:pt x="2051" y="1219"/>
                        <a:pt x="2051" y="1217"/>
                      </a:cubicBezTo>
                      <a:cubicBezTo>
                        <a:pt x="2052" y="1216"/>
                        <a:pt x="2052" y="1216"/>
                        <a:pt x="2053" y="1216"/>
                      </a:cubicBezTo>
                      <a:cubicBezTo>
                        <a:pt x="2053" y="1216"/>
                        <a:pt x="2052" y="1217"/>
                        <a:pt x="2052" y="1218"/>
                      </a:cubicBezTo>
                      <a:cubicBezTo>
                        <a:pt x="2052" y="1219"/>
                        <a:pt x="2054" y="1220"/>
                        <a:pt x="2055" y="1219"/>
                      </a:cubicBezTo>
                      <a:cubicBezTo>
                        <a:pt x="2056" y="1219"/>
                        <a:pt x="2056" y="1218"/>
                        <a:pt x="2057" y="1217"/>
                      </a:cubicBezTo>
                      <a:cubicBezTo>
                        <a:pt x="2057" y="1216"/>
                        <a:pt x="2056" y="1215"/>
                        <a:pt x="2055" y="1214"/>
                      </a:cubicBezTo>
                      <a:cubicBezTo>
                        <a:pt x="2054" y="1213"/>
                        <a:pt x="2052" y="1214"/>
                        <a:pt x="2051" y="1215"/>
                      </a:cubicBezTo>
                      <a:cubicBezTo>
                        <a:pt x="2048" y="1219"/>
                        <a:pt x="2050" y="1224"/>
                        <a:pt x="2053" y="1227"/>
                      </a:cubicBezTo>
                      <a:cubicBezTo>
                        <a:pt x="2059" y="1231"/>
                        <a:pt x="2067" y="1232"/>
                        <a:pt x="2074" y="1231"/>
                      </a:cubicBezTo>
                      <a:cubicBezTo>
                        <a:pt x="2090" y="1230"/>
                        <a:pt x="2104" y="1222"/>
                        <a:pt x="2113" y="1210"/>
                      </a:cubicBezTo>
                      <a:cubicBezTo>
                        <a:pt x="2115" y="1205"/>
                        <a:pt x="2118" y="1201"/>
                        <a:pt x="2121" y="1196"/>
                      </a:cubicBezTo>
                      <a:close/>
                      <a:moveTo>
                        <a:pt x="2129" y="1178"/>
                      </a:moveTo>
                      <a:cubicBezTo>
                        <a:pt x="2124" y="1187"/>
                        <a:pt x="2108" y="1182"/>
                        <a:pt x="2100" y="1176"/>
                      </a:cubicBezTo>
                      <a:cubicBezTo>
                        <a:pt x="2091" y="1168"/>
                        <a:pt x="2082" y="1157"/>
                        <a:pt x="2069" y="1158"/>
                      </a:cubicBezTo>
                      <a:cubicBezTo>
                        <a:pt x="2062" y="1159"/>
                        <a:pt x="2056" y="1163"/>
                        <a:pt x="2053" y="1170"/>
                      </a:cubicBezTo>
                      <a:cubicBezTo>
                        <a:pt x="2052" y="1174"/>
                        <a:pt x="2053" y="1179"/>
                        <a:pt x="2057" y="1181"/>
                      </a:cubicBezTo>
                      <a:cubicBezTo>
                        <a:pt x="2056" y="1178"/>
                        <a:pt x="2057" y="1172"/>
                        <a:pt x="2061" y="1170"/>
                      </a:cubicBezTo>
                      <a:cubicBezTo>
                        <a:pt x="2065" y="1168"/>
                        <a:pt x="2071" y="1169"/>
                        <a:pt x="2075" y="1173"/>
                      </a:cubicBezTo>
                      <a:cubicBezTo>
                        <a:pt x="2082" y="1181"/>
                        <a:pt x="2088" y="1189"/>
                        <a:pt x="2097" y="1193"/>
                      </a:cubicBezTo>
                      <a:cubicBezTo>
                        <a:pt x="2109" y="1198"/>
                        <a:pt x="2124" y="1193"/>
                        <a:pt x="2129" y="1178"/>
                      </a:cubicBezTo>
                      <a:close/>
                      <a:moveTo>
                        <a:pt x="2147" y="1134"/>
                      </a:moveTo>
                      <a:cubicBezTo>
                        <a:pt x="2137" y="1130"/>
                        <a:pt x="2121" y="1132"/>
                        <a:pt x="2112" y="1139"/>
                      </a:cubicBezTo>
                      <a:cubicBezTo>
                        <a:pt x="2104" y="1146"/>
                        <a:pt x="2108" y="1156"/>
                        <a:pt x="2119" y="1150"/>
                      </a:cubicBezTo>
                      <a:cubicBezTo>
                        <a:pt x="2127" y="1145"/>
                        <a:pt x="2137" y="1133"/>
                        <a:pt x="2147" y="1134"/>
                      </a:cubicBezTo>
                      <a:close/>
                      <a:moveTo>
                        <a:pt x="2347" y="1088"/>
                      </a:moveTo>
                      <a:cubicBezTo>
                        <a:pt x="2379" y="1082"/>
                        <a:pt x="2405" y="1039"/>
                        <a:pt x="2383" y="1017"/>
                      </a:cubicBezTo>
                      <a:cubicBezTo>
                        <a:pt x="2388" y="1013"/>
                        <a:pt x="2398" y="1016"/>
                        <a:pt x="2402" y="1024"/>
                      </a:cubicBezTo>
                      <a:cubicBezTo>
                        <a:pt x="2407" y="1032"/>
                        <a:pt x="2404" y="1046"/>
                        <a:pt x="2393" y="1053"/>
                      </a:cubicBezTo>
                      <a:cubicBezTo>
                        <a:pt x="2400" y="1063"/>
                        <a:pt x="2378" y="1091"/>
                        <a:pt x="2347" y="1088"/>
                      </a:cubicBezTo>
                      <a:close/>
                      <a:moveTo>
                        <a:pt x="2415" y="1209"/>
                      </a:moveTo>
                      <a:cubicBezTo>
                        <a:pt x="2413" y="1211"/>
                        <a:pt x="2410" y="1210"/>
                        <a:pt x="2409" y="1208"/>
                      </a:cubicBezTo>
                      <a:cubicBezTo>
                        <a:pt x="2407" y="1205"/>
                        <a:pt x="2408" y="1202"/>
                        <a:pt x="2410" y="1201"/>
                      </a:cubicBezTo>
                      <a:cubicBezTo>
                        <a:pt x="2412" y="1199"/>
                        <a:pt x="2415" y="1200"/>
                        <a:pt x="2417" y="1202"/>
                      </a:cubicBezTo>
                      <a:cubicBezTo>
                        <a:pt x="2418" y="1204"/>
                        <a:pt x="2418" y="1208"/>
                        <a:pt x="2415" y="1209"/>
                      </a:cubicBezTo>
                      <a:close/>
                      <a:moveTo>
                        <a:pt x="2409" y="1216"/>
                      </a:moveTo>
                      <a:cubicBezTo>
                        <a:pt x="2407" y="1217"/>
                        <a:pt x="2405" y="1217"/>
                        <a:pt x="2403" y="1215"/>
                      </a:cubicBezTo>
                      <a:cubicBezTo>
                        <a:pt x="2402" y="1213"/>
                        <a:pt x="2403" y="1211"/>
                        <a:pt x="2405" y="1210"/>
                      </a:cubicBezTo>
                      <a:cubicBezTo>
                        <a:pt x="2406" y="1209"/>
                        <a:pt x="2409" y="1209"/>
                        <a:pt x="2410" y="1211"/>
                      </a:cubicBezTo>
                      <a:cubicBezTo>
                        <a:pt x="2411" y="1213"/>
                        <a:pt x="2411" y="1215"/>
                        <a:pt x="2409" y="1216"/>
                      </a:cubicBezTo>
                      <a:close/>
                      <a:moveTo>
                        <a:pt x="2419" y="1197"/>
                      </a:moveTo>
                      <a:cubicBezTo>
                        <a:pt x="2415" y="1199"/>
                        <a:pt x="2410" y="1198"/>
                        <a:pt x="2408" y="1195"/>
                      </a:cubicBezTo>
                      <a:cubicBezTo>
                        <a:pt x="2406" y="1191"/>
                        <a:pt x="2407" y="1186"/>
                        <a:pt x="2410" y="1184"/>
                      </a:cubicBezTo>
                      <a:cubicBezTo>
                        <a:pt x="2414" y="1182"/>
                        <a:pt x="2419" y="1183"/>
                        <a:pt x="2421" y="1186"/>
                      </a:cubicBezTo>
                      <a:cubicBezTo>
                        <a:pt x="2423" y="1190"/>
                        <a:pt x="2422" y="1195"/>
                        <a:pt x="2419" y="1197"/>
                      </a:cubicBezTo>
                      <a:close/>
                      <a:moveTo>
                        <a:pt x="2261" y="1149"/>
                      </a:moveTo>
                      <a:cubicBezTo>
                        <a:pt x="2259" y="1138"/>
                        <a:pt x="2263" y="1123"/>
                        <a:pt x="2273" y="1112"/>
                      </a:cubicBezTo>
                      <a:cubicBezTo>
                        <a:pt x="2281" y="1104"/>
                        <a:pt x="2292" y="1098"/>
                        <a:pt x="2302" y="1097"/>
                      </a:cubicBezTo>
                      <a:cubicBezTo>
                        <a:pt x="2308" y="1096"/>
                        <a:pt x="2314" y="1097"/>
                        <a:pt x="2318" y="1100"/>
                      </a:cubicBezTo>
                      <a:cubicBezTo>
                        <a:pt x="2326" y="1104"/>
                        <a:pt x="2331" y="1112"/>
                        <a:pt x="2330" y="1118"/>
                      </a:cubicBezTo>
                      <a:cubicBezTo>
                        <a:pt x="2329" y="1125"/>
                        <a:pt x="2322" y="1130"/>
                        <a:pt x="2316" y="1127"/>
                      </a:cubicBezTo>
                      <a:cubicBezTo>
                        <a:pt x="2324" y="1120"/>
                        <a:pt x="2319" y="1110"/>
                        <a:pt x="2309" y="1106"/>
                      </a:cubicBezTo>
                      <a:cubicBezTo>
                        <a:pt x="2299" y="1103"/>
                        <a:pt x="2284" y="1109"/>
                        <a:pt x="2276" y="1116"/>
                      </a:cubicBezTo>
                      <a:cubicBezTo>
                        <a:pt x="2263" y="1129"/>
                        <a:pt x="2261" y="1142"/>
                        <a:pt x="2261" y="1149"/>
                      </a:cubicBezTo>
                      <a:close/>
                      <a:moveTo>
                        <a:pt x="2322" y="1094"/>
                      </a:moveTo>
                      <a:cubicBezTo>
                        <a:pt x="2356" y="1096"/>
                        <a:pt x="2384" y="1125"/>
                        <a:pt x="2383" y="1150"/>
                      </a:cubicBezTo>
                      <a:cubicBezTo>
                        <a:pt x="2382" y="1177"/>
                        <a:pt x="2359" y="1175"/>
                        <a:pt x="2360" y="1151"/>
                      </a:cubicBezTo>
                      <a:cubicBezTo>
                        <a:pt x="2360" y="1139"/>
                        <a:pt x="2355" y="1101"/>
                        <a:pt x="2322" y="1094"/>
                      </a:cubicBezTo>
                      <a:close/>
                      <a:moveTo>
                        <a:pt x="1935" y="1164"/>
                      </a:moveTo>
                      <a:cubicBezTo>
                        <a:pt x="1959" y="1155"/>
                        <a:pt x="1965" y="1134"/>
                        <a:pt x="1974" y="1127"/>
                      </a:cubicBezTo>
                      <a:cubicBezTo>
                        <a:pt x="1985" y="1118"/>
                        <a:pt x="1995" y="1130"/>
                        <a:pt x="1986" y="1142"/>
                      </a:cubicBezTo>
                      <a:cubicBezTo>
                        <a:pt x="1976" y="1155"/>
                        <a:pt x="1955" y="1162"/>
                        <a:pt x="1935" y="1164"/>
                      </a:cubicBezTo>
                      <a:close/>
                      <a:moveTo>
                        <a:pt x="2020" y="1155"/>
                      </a:moveTo>
                      <a:cubicBezTo>
                        <a:pt x="2018" y="1157"/>
                        <a:pt x="2016" y="1158"/>
                        <a:pt x="2014" y="1158"/>
                      </a:cubicBezTo>
                      <a:cubicBezTo>
                        <a:pt x="2012" y="1158"/>
                        <a:pt x="2008" y="1156"/>
                        <a:pt x="2007" y="1153"/>
                      </a:cubicBezTo>
                      <a:cubicBezTo>
                        <a:pt x="2005" y="1149"/>
                        <a:pt x="2007" y="1146"/>
                        <a:pt x="2009" y="1144"/>
                      </a:cubicBezTo>
                      <a:cubicBezTo>
                        <a:pt x="2014" y="1140"/>
                        <a:pt x="2017" y="1144"/>
                        <a:pt x="2021" y="1145"/>
                      </a:cubicBezTo>
                      <a:cubicBezTo>
                        <a:pt x="2025" y="1145"/>
                        <a:pt x="2029" y="1142"/>
                        <a:pt x="2031" y="1137"/>
                      </a:cubicBezTo>
                      <a:cubicBezTo>
                        <a:pt x="2033" y="1131"/>
                        <a:pt x="2031" y="1125"/>
                        <a:pt x="2026" y="1121"/>
                      </a:cubicBezTo>
                      <a:cubicBezTo>
                        <a:pt x="2023" y="1119"/>
                        <a:pt x="2019" y="1119"/>
                        <a:pt x="2017" y="1122"/>
                      </a:cubicBezTo>
                      <a:cubicBezTo>
                        <a:pt x="2021" y="1122"/>
                        <a:pt x="2024" y="1126"/>
                        <a:pt x="2021" y="1130"/>
                      </a:cubicBezTo>
                      <a:cubicBezTo>
                        <a:pt x="2019" y="1132"/>
                        <a:pt x="2013" y="1134"/>
                        <a:pt x="2008" y="1136"/>
                      </a:cubicBezTo>
                      <a:cubicBezTo>
                        <a:pt x="2003" y="1139"/>
                        <a:pt x="1998" y="1142"/>
                        <a:pt x="1995" y="1146"/>
                      </a:cubicBezTo>
                      <a:cubicBezTo>
                        <a:pt x="1990" y="1155"/>
                        <a:pt x="1995" y="1167"/>
                        <a:pt x="2004" y="1170"/>
                      </a:cubicBezTo>
                      <a:cubicBezTo>
                        <a:pt x="2009" y="1171"/>
                        <a:pt x="2014" y="1170"/>
                        <a:pt x="2019" y="1168"/>
                      </a:cubicBezTo>
                      <a:cubicBezTo>
                        <a:pt x="2024" y="1166"/>
                        <a:pt x="2035" y="1157"/>
                        <a:pt x="2042" y="1158"/>
                      </a:cubicBezTo>
                      <a:cubicBezTo>
                        <a:pt x="2046" y="1159"/>
                        <a:pt x="2048" y="1163"/>
                        <a:pt x="2047" y="1166"/>
                      </a:cubicBezTo>
                      <a:cubicBezTo>
                        <a:pt x="2051" y="1166"/>
                        <a:pt x="2054" y="1161"/>
                        <a:pt x="2053" y="1156"/>
                      </a:cubicBezTo>
                      <a:cubicBezTo>
                        <a:pt x="2051" y="1148"/>
                        <a:pt x="2040" y="1142"/>
                        <a:pt x="2030" y="1146"/>
                      </a:cubicBezTo>
                      <a:cubicBezTo>
                        <a:pt x="2026" y="1147"/>
                        <a:pt x="2023" y="1150"/>
                        <a:pt x="2020" y="1155"/>
                      </a:cubicBezTo>
                      <a:close/>
                      <a:moveTo>
                        <a:pt x="2031" y="1142"/>
                      </a:moveTo>
                      <a:cubicBezTo>
                        <a:pt x="2038" y="1133"/>
                        <a:pt x="2055" y="1128"/>
                        <a:pt x="2067" y="1132"/>
                      </a:cubicBezTo>
                      <a:cubicBezTo>
                        <a:pt x="2078" y="1136"/>
                        <a:pt x="2078" y="1147"/>
                        <a:pt x="2065" y="1146"/>
                      </a:cubicBezTo>
                      <a:cubicBezTo>
                        <a:pt x="2055" y="1144"/>
                        <a:pt x="2040" y="1136"/>
                        <a:pt x="2031" y="1142"/>
                      </a:cubicBezTo>
                      <a:close/>
                      <a:moveTo>
                        <a:pt x="1995" y="1165"/>
                      </a:moveTo>
                      <a:cubicBezTo>
                        <a:pt x="1991" y="1162"/>
                        <a:pt x="1990" y="1154"/>
                        <a:pt x="1992" y="1150"/>
                      </a:cubicBezTo>
                      <a:cubicBezTo>
                        <a:pt x="1987" y="1147"/>
                        <a:pt x="1976" y="1155"/>
                        <a:pt x="1981" y="1163"/>
                      </a:cubicBezTo>
                      <a:cubicBezTo>
                        <a:pt x="1983" y="1168"/>
                        <a:pt x="1991" y="1170"/>
                        <a:pt x="1995" y="1165"/>
                      </a:cubicBezTo>
                      <a:close/>
                      <a:moveTo>
                        <a:pt x="2037" y="1509"/>
                      </a:moveTo>
                      <a:cubicBezTo>
                        <a:pt x="2033" y="1510"/>
                        <a:pt x="2030" y="1508"/>
                        <a:pt x="2029" y="1505"/>
                      </a:cubicBezTo>
                      <a:cubicBezTo>
                        <a:pt x="2027" y="1499"/>
                        <a:pt x="2034" y="1495"/>
                        <a:pt x="2038" y="1498"/>
                      </a:cubicBezTo>
                      <a:cubicBezTo>
                        <a:pt x="2042" y="1500"/>
                        <a:pt x="2042" y="1504"/>
                        <a:pt x="2047" y="1505"/>
                      </a:cubicBezTo>
                      <a:cubicBezTo>
                        <a:pt x="2042" y="1505"/>
                        <a:pt x="2041" y="1508"/>
                        <a:pt x="2037" y="1509"/>
                      </a:cubicBezTo>
                      <a:close/>
                      <a:moveTo>
                        <a:pt x="1753" y="1566"/>
                      </a:moveTo>
                      <a:cubicBezTo>
                        <a:pt x="1743" y="1542"/>
                        <a:pt x="1751" y="1521"/>
                        <a:pt x="1764" y="1507"/>
                      </a:cubicBezTo>
                      <a:cubicBezTo>
                        <a:pt x="1776" y="1496"/>
                        <a:pt x="1789" y="1497"/>
                        <a:pt x="1797" y="1490"/>
                      </a:cubicBezTo>
                      <a:cubicBezTo>
                        <a:pt x="1800" y="1487"/>
                        <a:pt x="1802" y="1484"/>
                        <a:pt x="1802" y="1479"/>
                      </a:cubicBezTo>
                      <a:cubicBezTo>
                        <a:pt x="1810" y="1487"/>
                        <a:pt x="1809" y="1500"/>
                        <a:pt x="1800" y="1507"/>
                      </a:cubicBezTo>
                      <a:cubicBezTo>
                        <a:pt x="1789" y="1516"/>
                        <a:pt x="1778" y="1514"/>
                        <a:pt x="1767" y="1525"/>
                      </a:cubicBezTo>
                      <a:cubicBezTo>
                        <a:pt x="1756" y="1537"/>
                        <a:pt x="1751" y="1552"/>
                        <a:pt x="1753" y="1566"/>
                      </a:cubicBezTo>
                      <a:close/>
                      <a:moveTo>
                        <a:pt x="1751" y="1623"/>
                      </a:moveTo>
                      <a:cubicBezTo>
                        <a:pt x="1738" y="1602"/>
                        <a:pt x="1749" y="1580"/>
                        <a:pt x="1750" y="1568"/>
                      </a:cubicBezTo>
                      <a:cubicBezTo>
                        <a:pt x="1751" y="1551"/>
                        <a:pt x="1738" y="1549"/>
                        <a:pt x="1732" y="1566"/>
                      </a:cubicBezTo>
                      <a:cubicBezTo>
                        <a:pt x="1727" y="1583"/>
                        <a:pt x="1734" y="1610"/>
                        <a:pt x="1751" y="1623"/>
                      </a:cubicBezTo>
                      <a:close/>
                      <a:moveTo>
                        <a:pt x="2383" y="1684"/>
                      </a:moveTo>
                      <a:cubicBezTo>
                        <a:pt x="2394" y="1705"/>
                        <a:pt x="2420" y="1712"/>
                        <a:pt x="2437" y="1707"/>
                      </a:cubicBezTo>
                      <a:cubicBezTo>
                        <a:pt x="2452" y="1702"/>
                        <a:pt x="2453" y="1687"/>
                        <a:pt x="2435" y="1692"/>
                      </a:cubicBezTo>
                      <a:cubicBezTo>
                        <a:pt x="2419" y="1696"/>
                        <a:pt x="2401" y="1701"/>
                        <a:pt x="2383" y="1684"/>
                      </a:cubicBezTo>
                      <a:close/>
                      <a:moveTo>
                        <a:pt x="2620" y="1502"/>
                      </a:moveTo>
                      <a:cubicBezTo>
                        <a:pt x="2629" y="1517"/>
                        <a:pt x="2629" y="1544"/>
                        <a:pt x="2619" y="1560"/>
                      </a:cubicBezTo>
                      <a:cubicBezTo>
                        <a:pt x="2610" y="1575"/>
                        <a:pt x="2595" y="1570"/>
                        <a:pt x="2602" y="1551"/>
                      </a:cubicBezTo>
                      <a:cubicBezTo>
                        <a:pt x="2607" y="1536"/>
                        <a:pt x="2624" y="1522"/>
                        <a:pt x="2620" y="1502"/>
                      </a:cubicBezTo>
                      <a:close/>
                      <a:moveTo>
                        <a:pt x="2424" y="1717"/>
                      </a:moveTo>
                      <a:cubicBezTo>
                        <a:pt x="2446" y="1727"/>
                        <a:pt x="2464" y="1716"/>
                        <a:pt x="2476" y="1702"/>
                      </a:cubicBezTo>
                      <a:cubicBezTo>
                        <a:pt x="2483" y="1694"/>
                        <a:pt x="2489" y="1680"/>
                        <a:pt x="2500" y="1678"/>
                      </a:cubicBezTo>
                      <a:cubicBezTo>
                        <a:pt x="2489" y="1666"/>
                        <a:pt x="2470" y="1693"/>
                        <a:pt x="2463" y="1701"/>
                      </a:cubicBezTo>
                      <a:cubicBezTo>
                        <a:pt x="2452" y="1713"/>
                        <a:pt x="2438" y="1720"/>
                        <a:pt x="2424" y="1717"/>
                      </a:cubicBezTo>
                      <a:close/>
                      <a:moveTo>
                        <a:pt x="2515" y="1592"/>
                      </a:moveTo>
                      <a:cubicBezTo>
                        <a:pt x="2490" y="1599"/>
                        <a:pt x="2458" y="1597"/>
                        <a:pt x="2445" y="1585"/>
                      </a:cubicBezTo>
                      <a:cubicBezTo>
                        <a:pt x="2432" y="1573"/>
                        <a:pt x="2439" y="1557"/>
                        <a:pt x="2456" y="1568"/>
                      </a:cubicBezTo>
                      <a:cubicBezTo>
                        <a:pt x="2470" y="1576"/>
                        <a:pt x="2490" y="1593"/>
                        <a:pt x="2515" y="1592"/>
                      </a:cubicBezTo>
                      <a:close/>
                      <a:moveTo>
                        <a:pt x="2664" y="1596"/>
                      </a:moveTo>
                      <a:cubicBezTo>
                        <a:pt x="2667" y="1599"/>
                        <a:pt x="2668" y="1603"/>
                        <a:pt x="2666" y="1606"/>
                      </a:cubicBezTo>
                      <a:cubicBezTo>
                        <a:pt x="2661" y="1611"/>
                        <a:pt x="2654" y="1607"/>
                        <a:pt x="2654" y="1601"/>
                      </a:cubicBezTo>
                      <a:cubicBezTo>
                        <a:pt x="2654" y="1597"/>
                        <a:pt x="2656" y="1594"/>
                        <a:pt x="2654" y="1589"/>
                      </a:cubicBezTo>
                      <a:cubicBezTo>
                        <a:pt x="2658" y="1594"/>
                        <a:pt x="2661" y="1593"/>
                        <a:pt x="2664" y="1596"/>
                      </a:cubicBezTo>
                      <a:close/>
                      <a:moveTo>
                        <a:pt x="2665" y="1594"/>
                      </a:moveTo>
                      <a:cubicBezTo>
                        <a:pt x="2667" y="1596"/>
                        <a:pt x="2668" y="1598"/>
                        <a:pt x="2669" y="1600"/>
                      </a:cubicBezTo>
                      <a:cubicBezTo>
                        <a:pt x="2669" y="1603"/>
                        <a:pt x="2668" y="1607"/>
                        <a:pt x="2664" y="1609"/>
                      </a:cubicBezTo>
                      <a:cubicBezTo>
                        <a:pt x="2660" y="1611"/>
                        <a:pt x="2656" y="1609"/>
                        <a:pt x="2654" y="1607"/>
                      </a:cubicBezTo>
                      <a:cubicBezTo>
                        <a:pt x="2650" y="1602"/>
                        <a:pt x="2653" y="1598"/>
                        <a:pt x="2654" y="1594"/>
                      </a:cubicBezTo>
                      <a:cubicBezTo>
                        <a:pt x="2654" y="1590"/>
                        <a:pt x="2650" y="1585"/>
                        <a:pt x="2644" y="1584"/>
                      </a:cubicBezTo>
                      <a:cubicBezTo>
                        <a:pt x="2638" y="1582"/>
                        <a:pt x="2631" y="1584"/>
                        <a:pt x="2627" y="1590"/>
                      </a:cubicBezTo>
                      <a:cubicBezTo>
                        <a:pt x="2625" y="1593"/>
                        <a:pt x="2625" y="1598"/>
                        <a:pt x="2629" y="1600"/>
                      </a:cubicBezTo>
                      <a:cubicBezTo>
                        <a:pt x="2628" y="1596"/>
                        <a:pt x="2633" y="1592"/>
                        <a:pt x="2637" y="1595"/>
                      </a:cubicBezTo>
                      <a:cubicBezTo>
                        <a:pt x="2640" y="1597"/>
                        <a:pt x="2643" y="1603"/>
                        <a:pt x="2646" y="1609"/>
                      </a:cubicBezTo>
                      <a:cubicBezTo>
                        <a:pt x="2649" y="1615"/>
                        <a:pt x="2652" y="1620"/>
                        <a:pt x="2657" y="1622"/>
                      </a:cubicBezTo>
                      <a:cubicBezTo>
                        <a:pt x="2668" y="1627"/>
                        <a:pt x="2680" y="1621"/>
                        <a:pt x="2683" y="1611"/>
                      </a:cubicBezTo>
                      <a:cubicBezTo>
                        <a:pt x="2684" y="1605"/>
                        <a:pt x="2683" y="1599"/>
                        <a:pt x="2680" y="1594"/>
                      </a:cubicBezTo>
                      <a:cubicBezTo>
                        <a:pt x="2677" y="1589"/>
                        <a:pt x="2666" y="1577"/>
                        <a:pt x="2667" y="1570"/>
                      </a:cubicBezTo>
                      <a:cubicBezTo>
                        <a:pt x="2667" y="1564"/>
                        <a:pt x="2672" y="1562"/>
                        <a:pt x="2675" y="1564"/>
                      </a:cubicBezTo>
                      <a:cubicBezTo>
                        <a:pt x="2675" y="1559"/>
                        <a:pt x="2669" y="1556"/>
                        <a:pt x="2664" y="1558"/>
                      </a:cubicBezTo>
                      <a:cubicBezTo>
                        <a:pt x="2655" y="1560"/>
                        <a:pt x="2649" y="1573"/>
                        <a:pt x="2654" y="1584"/>
                      </a:cubicBezTo>
                      <a:cubicBezTo>
                        <a:pt x="2656" y="1588"/>
                        <a:pt x="2660" y="1591"/>
                        <a:pt x="2665" y="1594"/>
                      </a:cubicBezTo>
                      <a:close/>
                      <a:moveTo>
                        <a:pt x="2649" y="1583"/>
                      </a:moveTo>
                      <a:cubicBezTo>
                        <a:pt x="2639" y="1575"/>
                        <a:pt x="2633" y="1557"/>
                        <a:pt x="2636" y="1544"/>
                      </a:cubicBezTo>
                      <a:cubicBezTo>
                        <a:pt x="2639" y="1531"/>
                        <a:pt x="2652" y="1530"/>
                        <a:pt x="2651" y="1545"/>
                      </a:cubicBezTo>
                      <a:cubicBezTo>
                        <a:pt x="2651" y="1556"/>
                        <a:pt x="2643" y="1573"/>
                        <a:pt x="2649" y="1583"/>
                      </a:cubicBezTo>
                      <a:close/>
                      <a:moveTo>
                        <a:pt x="2679" y="1640"/>
                      </a:moveTo>
                      <a:cubicBezTo>
                        <a:pt x="2678" y="1641"/>
                        <a:pt x="2676" y="1641"/>
                        <a:pt x="2675" y="1641"/>
                      </a:cubicBezTo>
                      <a:cubicBezTo>
                        <a:pt x="2680" y="1650"/>
                        <a:pt x="2684" y="1668"/>
                        <a:pt x="2684" y="1685"/>
                      </a:cubicBezTo>
                      <a:cubicBezTo>
                        <a:pt x="2683" y="1681"/>
                        <a:pt x="2681" y="1676"/>
                        <a:pt x="2678" y="1672"/>
                      </a:cubicBezTo>
                      <a:cubicBezTo>
                        <a:pt x="2662" y="1644"/>
                        <a:pt x="2639" y="1651"/>
                        <a:pt x="2616" y="1637"/>
                      </a:cubicBezTo>
                      <a:cubicBezTo>
                        <a:pt x="2608" y="1632"/>
                        <a:pt x="2603" y="1621"/>
                        <a:pt x="2611" y="1612"/>
                      </a:cubicBezTo>
                      <a:cubicBezTo>
                        <a:pt x="2615" y="1608"/>
                        <a:pt x="2620" y="1606"/>
                        <a:pt x="2626" y="1608"/>
                      </a:cubicBezTo>
                      <a:cubicBezTo>
                        <a:pt x="2630" y="1609"/>
                        <a:pt x="2632" y="1611"/>
                        <a:pt x="2634" y="1615"/>
                      </a:cubicBezTo>
                      <a:cubicBezTo>
                        <a:pt x="2635" y="1616"/>
                        <a:pt x="2635" y="1618"/>
                        <a:pt x="2635" y="1620"/>
                      </a:cubicBezTo>
                      <a:cubicBezTo>
                        <a:pt x="2635" y="1619"/>
                        <a:pt x="2635" y="1620"/>
                        <a:pt x="2634" y="1617"/>
                      </a:cubicBezTo>
                      <a:cubicBezTo>
                        <a:pt x="2633" y="1615"/>
                        <a:pt x="2628" y="1612"/>
                        <a:pt x="2624" y="1614"/>
                      </a:cubicBezTo>
                      <a:cubicBezTo>
                        <a:pt x="2620" y="1616"/>
                        <a:pt x="2618" y="1620"/>
                        <a:pt x="2620" y="1624"/>
                      </a:cubicBezTo>
                      <a:cubicBezTo>
                        <a:pt x="2622" y="1628"/>
                        <a:pt x="2626" y="1629"/>
                        <a:pt x="2629" y="1628"/>
                      </a:cubicBezTo>
                      <a:cubicBezTo>
                        <a:pt x="2635" y="1627"/>
                        <a:pt x="2637" y="1620"/>
                        <a:pt x="2635" y="1614"/>
                      </a:cubicBezTo>
                      <a:cubicBezTo>
                        <a:pt x="2633" y="1610"/>
                        <a:pt x="2631" y="1607"/>
                        <a:pt x="2626" y="1606"/>
                      </a:cubicBezTo>
                      <a:cubicBezTo>
                        <a:pt x="2620" y="1604"/>
                        <a:pt x="2613" y="1606"/>
                        <a:pt x="2609" y="1610"/>
                      </a:cubicBezTo>
                      <a:cubicBezTo>
                        <a:pt x="2598" y="1622"/>
                        <a:pt x="2604" y="1633"/>
                        <a:pt x="2614" y="1639"/>
                      </a:cubicBezTo>
                      <a:cubicBezTo>
                        <a:pt x="2638" y="1653"/>
                        <a:pt x="2661" y="1646"/>
                        <a:pt x="2676" y="1677"/>
                      </a:cubicBezTo>
                      <a:cubicBezTo>
                        <a:pt x="2682" y="1689"/>
                        <a:pt x="2684" y="1704"/>
                        <a:pt x="2675" y="1718"/>
                      </a:cubicBezTo>
                      <a:cubicBezTo>
                        <a:pt x="2664" y="1736"/>
                        <a:pt x="2642" y="1744"/>
                        <a:pt x="2623" y="1734"/>
                      </a:cubicBezTo>
                      <a:cubicBezTo>
                        <a:pt x="2644" y="1745"/>
                        <a:pt x="2669" y="1724"/>
                        <a:pt x="2673" y="1700"/>
                      </a:cubicBezTo>
                      <a:cubicBezTo>
                        <a:pt x="2675" y="1688"/>
                        <a:pt x="2671" y="1671"/>
                        <a:pt x="2659" y="1662"/>
                      </a:cubicBezTo>
                      <a:cubicBezTo>
                        <a:pt x="2635" y="1644"/>
                        <a:pt x="2615" y="1671"/>
                        <a:pt x="2637" y="1688"/>
                      </a:cubicBezTo>
                      <a:cubicBezTo>
                        <a:pt x="2649" y="1697"/>
                        <a:pt x="2653" y="1710"/>
                        <a:pt x="2645" y="1723"/>
                      </a:cubicBezTo>
                      <a:cubicBezTo>
                        <a:pt x="2639" y="1731"/>
                        <a:pt x="2630" y="1734"/>
                        <a:pt x="2623" y="1734"/>
                      </a:cubicBezTo>
                      <a:cubicBezTo>
                        <a:pt x="2624" y="1735"/>
                        <a:pt x="2624" y="1735"/>
                        <a:pt x="2625" y="1736"/>
                      </a:cubicBezTo>
                      <a:cubicBezTo>
                        <a:pt x="2620" y="1733"/>
                        <a:pt x="2614" y="1732"/>
                        <a:pt x="2608" y="1730"/>
                      </a:cubicBezTo>
                      <a:cubicBezTo>
                        <a:pt x="2594" y="1728"/>
                        <a:pt x="2583" y="1729"/>
                        <a:pt x="2570" y="1734"/>
                      </a:cubicBezTo>
                      <a:cubicBezTo>
                        <a:pt x="2569" y="1734"/>
                        <a:pt x="2569" y="1734"/>
                        <a:pt x="2569" y="1734"/>
                      </a:cubicBezTo>
                      <a:cubicBezTo>
                        <a:pt x="2577" y="1724"/>
                        <a:pt x="2596" y="1713"/>
                        <a:pt x="2608" y="1712"/>
                      </a:cubicBezTo>
                      <a:cubicBezTo>
                        <a:pt x="2607" y="1712"/>
                        <a:pt x="2607" y="1711"/>
                        <a:pt x="2608" y="1710"/>
                      </a:cubicBezTo>
                      <a:cubicBezTo>
                        <a:pt x="2597" y="1710"/>
                        <a:pt x="2582" y="1718"/>
                        <a:pt x="2572" y="1727"/>
                      </a:cubicBezTo>
                      <a:cubicBezTo>
                        <a:pt x="2573" y="1725"/>
                        <a:pt x="2573" y="1724"/>
                        <a:pt x="2574" y="1722"/>
                      </a:cubicBezTo>
                      <a:cubicBezTo>
                        <a:pt x="2574" y="1722"/>
                        <a:pt x="2574" y="1722"/>
                        <a:pt x="2574" y="1722"/>
                      </a:cubicBezTo>
                      <a:cubicBezTo>
                        <a:pt x="2577" y="1713"/>
                        <a:pt x="2579" y="1705"/>
                        <a:pt x="2581" y="1697"/>
                      </a:cubicBezTo>
                      <a:cubicBezTo>
                        <a:pt x="2582" y="1687"/>
                        <a:pt x="2581" y="1674"/>
                        <a:pt x="2588" y="1667"/>
                      </a:cubicBezTo>
                      <a:cubicBezTo>
                        <a:pt x="2594" y="1661"/>
                        <a:pt x="2603" y="1658"/>
                        <a:pt x="2611" y="1662"/>
                      </a:cubicBezTo>
                      <a:cubicBezTo>
                        <a:pt x="2618" y="1665"/>
                        <a:pt x="2625" y="1671"/>
                        <a:pt x="2625" y="1680"/>
                      </a:cubicBezTo>
                      <a:cubicBezTo>
                        <a:pt x="2625" y="1687"/>
                        <a:pt x="2622" y="1694"/>
                        <a:pt x="2616" y="1696"/>
                      </a:cubicBezTo>
                      <a:cubicBezTo>
                        <a:pt x="2610" y="1699"/>
                        <a:pt x="2604" y="1698"/>
                        <a:pt x="2600" y="1694"/>
                      </a:cubicBezTo>
                      <a:cubicBezTo>
                        <a:pt x="2603" y="1696"/>
                        <a:pt x="2608" y="1696"/>
                        <a:pt x="2611" y="1694"/>
                      </a:cubicBezTo>
                      <a:cubicBezTo>
                        <a:pt x="2615" y="1691"/>
                        <a:pt x="2616" y="1685"/>
                        <a:pt x="2613" y="1681"/>
                      </a:cubicBezTo>
                      <a:cubicBezTo>
                        <a:pt x="2610" y="1677"/>
                        <a:pt x="2604" y="1677"/>
                        <a:pt x="2600" y="1680"/>
                      </a:cubicBezTo>
                      <a:cubicBezTo>
                        <a:pt x="2597" y="1682"/>
                        <a:pt x="2596" y="1687"/>
                        <a:pt x="2598" y="1691"/>
                      </a:cubicBezTo>
                      <a:cubicBezTo>
                        <a:pt x="2599" y="1693"/>
                        <a:pt x="2601" y="1695"/>
                        <a:pt x="2603" y="1696"/>
                      </a:cubicBezTo>
                      <a:cubicBezTo>
                        <a:pt x="2607" y="1698"/>
                        <a:pt x="2611" y="1699"/>
                        <a:pt x="2616" y="1697"/>
                      </a:cubicBezTo>
                      <a:cubicBezTo>
                        <a:pt x="2622" y="1694"/>
                        <a:pt x="2626" y="1688"/>
                        <a:pt x="2626" y="1680"/>
                      </a:cubicBezTo>
                      <a:cubicBezTo>
                        <a:pt x="2626" y="1671"/>
                        <a:pt x="2619" y="1663"/>
                        <a:pt x="2611" y="1660"/>
                      </a:cubicBezTo>
                      <a:cubicBezTo>
                        <a:pt x="2602" y="1657"/>
                        <a:pt x="2593" y="1659"/>
                        <a:pt x="2586" y="1665"/>
                      </a:cubicBezTo>
                      <a:cubicBezTo>
                        <a:pt x="2584" y="1667"/>
                        <a:pt x="2583" y="1669"/>
                        <a:pt x="2582" y="1672"/>
                      </a:cubicBezTo>
                      <a:cubicBezTo>
                        <a:pt x="2582" y="1670"/>
                        <a:pt x="2581" y="1669"/>
                        <a:pt x="2581" y="1668"/>
                      </a:cubicBezTo>
                      <a:cubicBezTo>
                        <a:pt x="2579" y="1647"/>
                        <a:pt x="2568" y="1627"/>
                        <a:pt x="2577" y="1606"/>
                      </a:cubicBezTo>
                      <a:cubicBezTo>
                        <a:pt x="2576" y="1606"/>
                        <a:pt x="2575" y="1606"/>
                        <a:pt x="2574" y="1605"/>
                      </a:cubicBezTo>
                      <a:cubicBezTo>
                        <a:pt x="2573" y="1608"/>
                        <a:pt x="2572" y="1611"/>
                        <a:pt x="2571" y="1615"/>
                      </a:cubicBezTo>
                      <a:cubicBezTo>
                        <a:pt x="2570" y="1620"/>
                        <a:pt x="2570" y="1624"/>
                        <a:pt x="2570" y="1628"/>
                      </a:cubicBezTo>
                      <a:cubicBezTo>
                        <a:pt x="2567" y="1624"/>
                        <a:pt x="2565" y="1621"/>
                        <a:pt x="2561" y="1617"/>
                      </a:cubicBezTo>
                      <a:cubicBezTo>
                        <a:pt x="2554" y="1610"/>
                        <a:pt x="2548" y="1606"/>
                        <a:pt x="2539" y="1602"/>
                      </a:cubicBezTo>
                      <a:cubicBezTo>
                        <a:pt x="2535" y="1601"/>
                        <a:pt x="2532" y="1599"/>
                        <a:pt x="2529" y="1599"/>
                      </a:cubicBezTo>
                      <a:cubicBezTo>
                        <a:pt x="2521" y="1597"/>
                        <a:pt x="2515" y="1596"/>
                        <a:pt x="2506" y="1597"/>
                      </a:cubicBezTo>
                      <a:cubicBezTo>
                        <a:pt x="2498" y="1599"/>
                        <a:pt x="2492" y="1602"/>
                        <a:pt x="2485" y="1607"/>
                      </a:cubicBezTo>
                      <a:cubicBezTo>
                        <a:pt x="2480" y="1612"/>
                        <a:pt x="2475" y="1618"/>
                        <a:pt x="2473" y="1626"/>
                      </a:cubicBezTo>
                      <a:cubicBezTo>
                        <a:pt x="2470" y="1638"/>
                        <a:pt x="2475" y="1651"/>
                        <a:pt x="2485" y="1659"/>
                      </a:cubicBezTo>
                      <a:cubicBezTo>
                        <a:pt x="2495" y="1667"/>
                        <a:pt x="2510" y="1670"/>
                        <a:pt x="2523" y="1670"/>
                      </a:cubicBezTo>
                      <a:cubicBezTo>
                        <a:pt x="2497" y="1657"/>
                        <a:pt x="2508" y="1636"/>
                        <a:pt x="2504" y="1624"/>
                      </a:cubicBezTo>
                      <a:cubicBezTo>
                        <a:pt x="2500" y="1609"/>
                        <a:pt x="2486" y="1609"/>
                        <a:pt x="2478" y="1617"/>
                      </a:cubicBezTo>
                      <a:cubicBezTo>
                        <a:pt x="2478" y="1617"/>
                        <a:pt x="2478" y="1617"/>
                        <a:pt x="2478" y="1617"/>
                      </a:cubicBezTo>
                      <a:cubicBezTo>
                        <a:pt x="2480" y="1614"/>
                        <a:pt x="2483" y="1611"/>
                        <a:pt x="2486" y="1608"/>
                      </a:cubicBezTo>
                      <a:cubicBezTo>
                        <a:pt x="2493" y="1603"/>
                        <a:pt x="2499" y="1601"/>
                        <a:pt x="2507" y="1599"/>
                      </a:cubicBezTo>
                      <a:cubicBezTo>
                        <a:pt x="2515" y="1598"/>
                        <a:pt x="2521" y="1599"/>
                        <a:pt x="2528" y="1601"/>
                      </a:cubicBezTo>
                      <a:cubicBezTo>
                        <a:pt x="2540" y="1604"/>
                        <a:pt x="2549" y="1610"/>
                        <a:pt x="2557" y="1618"/>
                      </a:cubicBezTo>
                      <a:cubicBezTo>
                        <a:pt x="2554" y="1615"/>
                        <a:pt x="2551" y="1613"/>
                        <a:pt x="2548" y="1612"/>
                      </a:cubicBezTo>
                      <a:cubicBezTo>
                        <a:pt x="2538" y="1607"/>
                        <a:pt x="2524" y="1609"/>
                        <a:pt x="2519" y="1619"/>
                      </a:cubicBezTo>
                      <a:cubicBezTo>
                        <a:pt x="2517" y="1624"/>
                        <a:pt x="2518" y="1630"/>
                        <a:pt x="2521" y="1634"/>
                      </a:cubicBezTo>
                      <a:cubicBezTo>
                        <a:pt x="2523" y="1637"/>
                        <a:pt x="2527" y="1638"/>
                        <a:pt x="2531" y="1638"/>
                      </a:cubicBezTo>
                      <a:cubicBezTo>
                        <a:pt x="2535" y="1638"/>
                        <a:pt x="2539" y="1636"/>
                        <a:pt x="2541" y="1633"/>
                      </a:cubicBezTo>
                      <a:cubicBezTo>
                        <a:pt x="2544" y="1628"/>
                        <a:pt x="2543" y="1622"/>
                        <a:pt x="2539" y="1619"/>
                      </a:cubicBezTo>
                      <a:cubicBezTo>
                        <a:pt x="2536" y="1617"/>
                        <a:pt x="2533" y="1617"/>
                        <a:pt x="2530" y="1619"/>
                      </a:cubicBezTo>
                      <a:cubicBezTo>
                        <a:pt x="2529" y="1620"/>
                        <a:pt x="2528" y="1622"/>
                        <a:pt x="2529" y="1624"/>
                      </a:cubicBezTo>
                      <a:cubicBezTo>
                        <a:pt x="2529" y="1623"/>
                        <a:pt x="2531" y="1621"/>
                        <a:pt x="2532" y="1621"/>
                      </a:cubicBezTo>
                      <a:cubicBezTo>
                        <a:pt x="2535" y="1620"/>
                        <a:pt x="2537" y="1622"/>
                        <a:pt x="2537" y="1625"/>
                      </a:cubicBezTo>
                      <a:cubicBezTo>
                        <a:pt x="2537" y="1626"/>
                        <a:pt x="2537" y="1628"/>
                        <a:pt x="2534" y="1630"/>
                      </a:cubicBezTo>
                      <a:cubicBezTo>
                        <a:pt x="2532" y="1631"/>
                        <a:pt x="2529" y="1631"/>
                        <a:pt x="2527" y="1629"/>
                      </a:cubicBezTo>
                      <a:cubicBezTo>
                        <a:pt x="2524" y="1627"/>
                        <a:pt x="2524" y="1623"/>
                        <a:pt x="2525" y="1620"/>
                      </a:cubicBezTo>
                      <a:cubicBezTo>
                        <a:pt x="2530" y="1612"/>
                        <a:pt x="2543" y="1611"/>
                        <a:pt x="2551" y="1615"/>
                      </a:cubicBezTo>
                      <a:cubicBezTo>
                        <a:pt x="2577" y="1628"/>
                        <a:pt x="2581" y="1672"/>
                        <a:pt x="2577" y="1700"/>
                      </a:cubicBezTo>
                      <a:cubicBezTo>
                        <a:pt x="2576" y="1691"/>
                        <a:pt x="2573" y="1682"/>
                        <a:pt x="2566" y="1675"/>
                      </a:cubicBezTo>
                      <a:cubicBezTo>
                        <a:pt x="2563" y="1671"/>
                        <a:pt x="2558" y="1668"/>
                        <a:pt x="2552" y="1667"/>
                      </a:cubicBezTo>
                      <a:cubicBezTo>
                        <a:pt x="2558" y="1669"/>
                        <a:pt x="2562" y="1673"/>
                        <a:pt x="2564" y="1676"/>
                      </a:cubicBezTo>
                      <a:cubicBezTo>
                        <a:pt x="2572" y="1685"/>
                        <a:pt x="2574" y="1696"/>
                        <a:pt x="2573" y="1707"/>
                      </a:cubicBezTo>
                      <a:cubicBezTo>
                        <a:pt x="2572" y="1715"/>
                        <a:pt x="2570" y="1722"/>
                        <a:pt x="2566" y="1728"/>
                      </a:cubicBezTo>
                      <a:cubicBezTo>
                        <a:pt x="2559" y="1740"/>
                        <a:pt x="2550" y="1747"/>
                        <a:pt x="2541" y="1758"/>
                      </a:cubicBezTo>
                      <a:cubicBezTo>
                        <a:pt x="2541" y="1758"/>
                        <a:pt x="2541" y="1758"/>
                        <a:pt x="2541" y="1758"/>
                      </a:cubicBezTo>
                      <a:cubicBezTo>
                        <a:pt x="2536" y="1765"/>
                        <a:pt x="2533" y="1771"/>
                        <a:pt x="2530" y="1778"/>
                      </a:cubicBezTo>
                      <a:cubicBezTo>
                        <a:pt x="2530" y="1780"/>
                        <a:pt x="2524" y="1797"/>
                        <a:pt x="2526" y="1799"/>
                      </a:cubicBezTo>
                      <a:cubicBezTo>
                        <a:pt x="2527" y="1798"/>
                        <a:pt x="2531" y="1787"/>
                        <a:pt x="2532" y="1785"/>
                      </a:cubicBezTo>
                      <a:cubicBezTo>
                        <a:pt x="2535" y="1777"/>
                        <a:pt x="2539" y="1769"/>
                        <a:pt x="2544" y="1761"/>
                      </a:cubicBezTo>
                      <a:cubicBezTo>
                        <a:pt x="2545" y="1760"/>
                        <a:pt x="2545" y="1760"/>
                        <a:pt x="2545" y="1760"/>
                      </a:cubicBezTo>
                      <a:cubicBezTo>
                        <a:pt x="2553" y="1750"/>
                        <a:pt x="2560" y="1743"/>
                        <a:pt x="2572" y="1737"/>
                      </a:cubicBezTo>
                      <a:cubicBezTo>
                        <a:pt x="2585" y="1731"/>
                        <a:pt x="2602" y="1730"/>
                        <a:pt x="2616" y="1738"/>
                      </a:cubicBezTo>
                      <a:cubicBezTo>
                        <a:pt x="2623" y="1742"/>
                        <a:pt x="2630" y="1753"/>
                        <a:pt x="2626" y="1762"/>
                      </a:cubicBezTo>
                      <a:cubicBezTo>
                        <a:pt x="2624" y="1765"/>
                        <a:pt x="2621" y="1766"/>
                        <a:pt x="2617" y="1765"/>
                      </a:cubicBezTo>
                      <a:cubicBezTo>
                        <a:pt x="2615" y="1765"/>
                        <a:pt x="2613" y="1762"/>
                        <a:pt x="2613" y="1759"/>
                      </a:cubicBezTo>
                      <a:cubicBezTo>
                        <a:pt x="2613" y="1757"/>
                        <a:pt x="2614" y="1755"/>
                        <a:pt x="2615" y="1754"/>
                      </a:cubicBezTo>
                      <a:cubicBezTo>
                        <a:pt x="2617" y="1752"/>
                        <a:pt x="2621" y="1753"/>
                        <a:pt x="2621" y="1756"/>
                      </a:cubicBezTo>
                      <a:cubicBezTo>
                        <a:pt x="2622" y="1758"/>
                        <a:pt x="2621" y="1759"/>
                        <a:pt x="2620" y="1760"/>
                      </a:cubicBezTo>
                      <a:cubicBezTo>
                        <a:pt x="2622" y="1761"/>
                        <a:pt x="2624" y="1759"/>
                        <a:pt x="2624" y="1757"/>
                      </a:cubicBezTo>
                      <a:cubicBezTo>
                        <a:pt x="2624" y="1753"/>
                        <a:pt x="2622" y="1750"/>
                        <a:pt x="2619" y="1749"/>
                      </a:cubicBezTo>
                      <a:cubicBezTo>
                        <a:pt x="2614" y="1748"/>
                        <a:pt x="2608" y="1751"/>
                        <a:pt x="2607" y="1756"/>
                      </a:cubicBezTo>
                      <a:cubicBezTo>
                        <a:pt x="2605" y="1759"/>
                        <a:pt x="2605" y="1764"/>
                        <a:pt x="2608" y="1767"/>
                      </a:cubicBezTo>
                      <a:cubicBezTo>
                        <a:pt x="2610" y="1771"/>
                        <a:pt x="2613" y="1772"/>
                        <a:pt x="2617" y="1773"/>
                      </a:cubicBezTo>
                      <a:cubicBezTo>
                        <a:pt x="2622" y="1773"/>
                        <a:pt x="2627" y="1771"/>
                        <a:pt x="2630" y="1766"/>
                      </a:cubicBezTo>
                      <a:cubicBezTo>
                        <a:pt x="2636" y="1756"/>
                        <a:pt x="2629" y="1744"/>
                        <a:pt x="2620" y="1738"/>
                      </a:cubicBezTo>
                      <a:cubicBezTo>
                        <a:pt x="2617" y="1736"/>
                        <a:pt x="2613" y="1735"/>
                        <a:pt x="2610" y="1734"/>
                      </a:cubicBezTo>
                      <a:cubicBezTo>
                        <a:pt x="2621" y="1736"/>
                        <a:pt x="2630" y="1740"/>
                        <a:pt x="2640" y="1748"/>
                      </a:cubicBezTo>
                      <a:cubicBezTo>
                        <a:pt x="2646" y="1753"/>
                        <a:pt x="2650" y="1758"/>
                        <a:pt x="2653" y="1765"/>
                      </a:cubicBezTo>
                      <a:cubicBezTo>
                        <a:pt x="2657" y="1773"/>
                        <a:pt x="2658" y="1779"/>
                        <a:pt x="2658" y="1787"/>
                      </a:cubicBezTo>
                      <a:cubicBezTo>
                        <a:pt x="2657" y="1792"/>
                        <a:pt x="2657" y="1795"/>
                        <a:pt x="2655" y="1799"/>
                      </a:cubicBezTo>
                      <a:cubicBezTo>
                        <a:pt x="2655" y="1799"/>
                        <a:pt x="2655" y="1799"/>
                        <a:pt x="2655" y="1799"/>
                      </a:cubicBezTo>
                      <a:cubicBezTo>
                        <a:pt x="2657" y="1788"/>
                        <a:pt x="2650" y="1776"/>
                        <a:pt x="2634" y="1781"/>
                      </a:cubicBezTo>
                      <a:cubicBezTo>
                        <a:pt x="2623" y="1785"/>
                        <a:pt x="2611" y="1805"/>
                        <a:pt x="2585" y="1791"/>
                      </a:cubicBezTo>
                      <a:cubicBezTo>
                        <a:pt x="2593" y="1803"/>
                        <a:pt x="2603" y="1813"/>
                        <a:pt x="2616" y="1817"/>
                      </a:cubicBezTo>
                      <a:cubicBezTo>
                        <a:pt x="2628" y="1820"/>
                        <a:pt x="2642" y="1818"/>
                        <a:pt x="2651" y="1808"/>
                      </a:cubicBezTo>
                      <a:cubicBezTo>
                        <a:pt x="2656" y="1802"/>
                        <a:pt x="2659" y="1795"/>
                        <a:pt x="2659" y="1787"/>
                      </a:cubicBezTo>
                      <a:cubicBezTo>
                        <a:pt x="2660" y="1779"/>
                        <a:pt x="2659" y="1772"/>
                        <a:pt x="2655" y="1764"/>
                      </a:cubicBezTo>
                      <a:cubicBezTo>
                        <a:pt x="2652" y="1757"/>
                        <a:pt x="2648" y="1752"/>
                        <a:pt x="2642" y="1746"/>
                      </a:cubicBezTo>
                      <a:cubicBezTo>
                        <a:pt x="2639" y="1744"/>
                        <a:pt x="2636" y="1742"/>
                        <a:pt x="2633" y="1740"/>
                      </a:cubicBezTo>
                      <a:cubicBezTo>
                        <a:pt x="2632" y="1739"/>
                        <a:pt x="2630" y="1738"/>
                        <a:pt x="2629" y="1738"/>
                      </a:cubicBezTo>
                      <a:cubicBezTo>
                        <a:pt x="2648" y="1746"/>
                        <a:pt x="2669" y="1735"/>
                        <a:pt x="2680" y="1717"/>
                      </a:cubicBezTo>
                      <a:cubicBezTo>
                        <a:pt x="2681" y="1715"/>
                        <a:pt x="2681" y="1714"/>
                        <a:pt x="2682" y="1712"/>
                      </a:cubicBezTo>
                      <a:cubicBezTo>
                        <a:pt x="2692" y="1691"/>
                        <a:pt x="2691" y="1663"/>
                        <a:pt x="2679" y="1640"/>
                      </a:cubicBezTo>
                      <a:close/>
                      <a:moveTo>
                        <a:pt x="2679" y="1621"/>
                      </a:moveTo>
                      <a:cubicBezTo>
                        <a:pt x="2675" y="1626"/>
                        <a:pt x="2667" y="1627"/>
                        <a:pt x="2662" y="1626"/>
                      </a:cubicBezTo>
                      <a:cubicBezTo>
                        <a:pt x="2659" y="1632"/>
                        <a:pt x="2668" y="1643"/>
                        <a:pt x="2677" y="1637"/>
                      </a:cubicBezTo>
                      <a:cubicBezTo>
                        <a:pt x="2683" y="1634"/>
                        <a:pt x="2684" y="1625"/>
                        <a:pt x="2679" y="1621"/>
                      </a:cubicBezTo>
                      <a:close/>
                      <a:moveTo>
                        <a:pt x="2688" y="1631"/>
                      </a:moveTo>
                      <a:cubicBezTo>
                        <a:pt x="2694" y="1623"/>
                        <a:pt x="2697" y="1610"/>
                        <a:pt x="2697" y="1601"/>
                      </a:cubicBezTo>
                      <a:cubicBezTo>
                        <a:pt x="2697" y="1591"/>
                        <a:pt x="2693" y="1580"/>
                        <a:pt x="2689" y="1571"/>
                      </a:cubicBezTo>
                      <a:cubicBezTo>
                        <a:pt x="2681" y="1555"/>
                        <a:pt x="2668" y="1540"/>
                        <a:pt x="2668" y="1521"/>
                      </a:cubicBezTo>
                      <a:cubicBezTo>
                        <a:pt x="2668" y="1505"/>
                        <a:pt x="2680" y="1494"/>
                        <a:pt x="2691" y="1493"/>
                      </a:cubicBezTo>
                      <a:cubicBezTo>
                        <a:pt x="2700" y="1492"/>
                        <a:pt x="2711" y="1498"/>
                        <a:pt x="2714" y="1508"/>
                      </a:cubicBezTo>
                      <a:cubicBezTo>
                        <a:pt x="2717" y="1515"/>
                        <a:pt x="2715" y="1526"/>
                        <a:pt x="2707" y="1529"/>
                      </a:cubicBezTo>
                      <a:cubicBezTo>
                        <a:pt x="2703" y="1530"/>
                        <a:pt x="2698" y="1528"/>
                        <a:pt x="2698" y="1525"/>
                      </a:cubicBezTo>
                      <a:cubicBezTo>
                        <a:pt x="2702" y="1525"/>
                        <a:pt x="2705" y="1521"/>
                        <a:pt x="2704" y="1516"/>
                      </a:cubicBezTo>
                      <a:cubicBezTo>
                        <a:pt x="2704" y="1514"/>
                        <a:pt x="2701" y="1510"/>
                        <a:pt x="2698" y="1509"/>
                      </a:cubicBezTo>
                      <a:cubicBezTo>
                        <a:pt x="2693" y="1507"/>
                        <a:pt x="2687" y="1508"/>
                        <a:pt x="2684" y="1512"/>
                      </a:cubicBezTo>
                      <a:cubicBezTo>
                        <a:pt x="2676" y="1523"/>
                        <a:pt x="2686" y="1542"/>
                        <a:pt x="2693" y="1553"/>
                      </a:cubicBezTo>
                      <a:cubicBezTo>
                        <a:pt x="2703" y="1569"/>
                        <a:pt x="2708" y="1587"/>
                        <a:pt x="2704" y="1606"/>
                      </a:cubicBezTo>
                      <a:cubicBezTo>
                        <a:pt x="2702" y="1617"/>
                        <a:pt x="2697" y="1626"/>
                        <a:pt x="2688" y="1631"/>
                      </a:cubicBezTo>
                      <a:close/>
                      <a:moveTo>
                        <a:pt x="2607" y="1818"/>
                      </a:moveTo>
                      <a:cubicBezTo>
                        <a:pt x="2620" y="1825"/>
                        <a:pt x="2616" y="1838"/>
                        <a:pt x="2614" y="1848"/>
                      </a:cubicBezTo>
                      <a:cubicBezTo>
                        <a:pt x="2612" y="1858"/>
                        <a:pt x="2615" y="1870"/>
                        <a:pt x="2627" y="1871"/>
                      </a:cubicBezTo>
                      <a:cubicBezTo>
                        <a:pt x="2625" y="1858"/>
                        <a:pt x="2633" y="1859"/>
                        <a:pt x="2636" y="1846"/>
                      </a:cubicBezTo>
                      <a:cubicBezTo>
                        <a:pt x="2639" y="1835"/>
                        <a:pt x="2629" y="1819"/>
                        <a:pt x="2607" y="1818"/>
                      </a:cubicBezTo>
                      <a:close/>
                      <a:moveTo>
                        <a:pt x="2575" y="1901"/>
                      </a:moveTo>
                      <a:cubicBezTo>
                        <a:pt x="2607" y="1899"/>
                        <a:pt x="2607" y="1936"/>
                        <a:pt x="2593" y="1949"/>
                      </a:cubicBezTo>
                      <a:cubicBezTo>
                        <a:pt x="2600" y="1935"/>
                        <a:pt x="2590" y="1907"/>
                        <a:pt x="2575" y="1901"/>
                      </a:cubicBezTo>
                      <a:close/>
                      <a:moveTo>
                        <a:pt x="2557" y="1900"/>
                      </a:moveTo>
                      <a:cubicBezTo>
                        <a:pt x="2563" y="1881"/>
                        <a:pt x="2581" y="1868"/>
                        <a:pt x="2597" y="1868"/>
                      </a:cubicBezTo>
                      <a:cubicBezTo>
                        <a:pt x="2631" y="1868"/>
                        <a:pt x="2630" y="1905"/>
                        <a:pt x="2599" y="1897"/>
                      </a:cubicBezTo>
                      <a:cubicBezTo>
                        <a:pt x="2583" y="1893"/>
                        <a:pt x="2573" y="1891"/>
                        <a:pt x="2557" y="1900"/>
                      </a:cubicBezTo>
                      <a:close/>
                      <a:moveTo>
                        <a:pt x="2516" y="2049"/>
                      </a:moveTo>
                      <a:cubicBezTo>
                        <a:pt x="2551" y="2044"/>
                        <a:pt x="2564" y="2017"/>
                        <a:pt x="2569" y="1990"/>
                      </a:cubicBezTo>
                      <a:cubicBezTo>
                        <a:pt x="2572" y="1975"/>
                        <a:pt x="2569" y="1954"/>
                        <a:pt x="2581" y="1943"/>
                      </a:cubicBezTo>
                      <a:cubicBezTo>
                        <a:pt x="2558" y="1937"/>
                        <a:pt x="2555" y="1984"/>
                        <a:pt x="2552" y="1999"/>
                      </a:cubicBezTo>
                      <a:cubicBezTo>
                        <a:pt x="2548" y="2023"/>
                        <a:pt x="2536" y="2042"/>
                        <a:pt x="2516" y="2049"/>
                      </a:cubicBezTo>
                      <a:close/>
                      <a:moveTo>
                        <a:pt x="2011" y="1641"/>
                      </a:moveTo>
                      <a:cubicBezTo>
                        <a:pt x="2017" y="1616"/>
                        <a:pt x="1989" y="1593"/>
                        <a:pt x="1983" y="1580"/>
                      </a:cubicBezTo>
                      <a:cubicBezTo>
                        <a:pt x="1973" y="1560"/>
                        <a:pt x="1990" y="1548"/>
                        <a:pt x="2004" y="1566"/>
                      </a:cubicBezTo>
                      <a:cubicBezTo>
                        <a:pt x="2017" y="1584"/>
                        <a:pt x="2022" y="1619"/>
                        <a:pt x="2011" y="1641"/>
                      </a:cubicBezTo>
                      <a:close/>
                      <a:moveTo>
                        <a:pt x="1917" y="1522"/>
                      </a:moveTo>
                      <a:cubicBezTo>
                        <a:pt x="1899" y="1550"/>
                        <a:pt x="1869" y="1545"/>
                        <a:pt x="1854" y="1552"/>
                      </a:cubicBezTo>
                      <a:cubicBezTo>
                        <a:pt x="1839" y="1559"/>
                        <a:pt x="1844" y="1575"/>
                        <a:pt x="1862" y="1572"/>
                      </a:cubicBezTo>
                      <a:cubicBezTo>
                        <a:pt x="1885" y="1567"/>
                        <a:pt x="1908" y="1546"/>
                        <a:pt x="1917" y="1522"/>
                      </a:cubicBezTo>
                      <a:close/>
                      <a:moveTo>
                        <a:pt x="2318" y="1767"/>
                      </a:moveTo>
                      <a:cubicBezTo>
                        <a:pt x="2314" y="1748"/>
                        <a:pt x="2301" y="1744"/>
                        <a:pt x="2281" y="1747"/>
                      </a:cubicBezTo>
                      <a:cubicBezTo>
                        <a:pt x="2265" y="1749"/>
                        <a:pt x="2252" y="1743"/>
                        <a:pt x="2250" y="1731"/>
                      </a:cubicBezTo>
                      <a:cubicBezTo>
                        <a:pt x="2244" y="1739"/>
                        <a:pt x="2247" y="1753"/>
                        <a:pt x="2257" y="1758"/>
                      </a:cubicBezTo>
                      <a:cubicBezTo>
                        <a:pt x="2271" y="1765"/>
                        <a:pt x="2285" y="1755"/>
                        <a:pt x="2301" y="1757"/>
                      </a:cubicBezTo>
                      <a:cubicBezTo>
                        <a:pt x="2306" y="1757"/>
                        <a:pt x="2313" y="1760"/>
                        <a:pt x="2318" y="1767"/>
                      </a:cubicBezTo>
                      <a:close/>
                      <a:moveTo>
                        <a:pt x="2082" y="1492"/>
                      </a:moveTo>
                      <a:cubicBezTo>
                        <a:pt x="2081" y="1490"/>
                        <a:pt x="2083" y="1489"/>
                        <a:pt x="2085" y="1488"/>
                      </a:cubicBezTo>
                      <a:cubicBezTo>
                        <a:pt x="2087" y="1488"/>
                        <a:pt x="2089" y="1490"/>
                        <a:pt x="2089" y="1492"/>
                      </a:cubicBezTo>
                      <a:cubicBezTo>
                        <a:pt x="2089" y="1494"/>
                        <a:pt x="2088" y="1496"/>
                        <a:pt x="2086" y="1496"/>
                      </a:cubicBezTo>
                      <a:cubicBezTo>
                        <a:pt x="2084" y="1496"/>
                        <a:pt x="2082" y="1495"/>
                        <a:pt x="2082" y="1492"/>
                      </a:cubicBezTo>
                      <a:close/>
                      <a:moveTo>
                        <a:pt x="2093" y="1510"/>
                      </a:moveTo>
                      <a:cubicBezTo>
                        <a:pt x="2093" y="1506"/>
                        <a:pt x="2096" y="1502"/>
                        <a:pt x="2100" y="1502"/>
                      </a:cubicBezTo>
                      <a:cubicBezTo>
                        <a:pt x="2105" y="1502"/>
                        <a:pt x="2108" y="1505"/>
                        <a:pt x="2108" y="1509"/>
                      </a:cubicBezTo>
                      <a:cubicBezTo>
                        <a:pt x="2109" y="1513"/>
                        <a:pt x="2106" y="1517"/>
                        <a:pt x="2101" y="1517"/>
                      </a:cubicBezTo>
                      <a:cubicBezTo>
                        <a:pt x="2097" y="1518"/>
                        <a:pt x="2094" y="1514"/>
                        <a:pt x="2093" y="1510"/>
                      </a:cubicBezTo>
                      <a:close/>
                      <a:moveTo>
                        <a:pt x="2085" y="1502"/>
                      </a:moveTo>
                      <a:cubicBezTo>
                        <a:pt x="2084" y="1499"/>
                        <a:pt x="2086" y="1497"/>
                        <a:pt x="2089" y="1496"/>
                      </a:cubicBezTo>
                      <a:cubicBezTo>
                        <a:pt x="2092" y="1496"/>
                        <a:pt x="2094" y="1498"/>
                        <a:pt x="2094" y="1501"/>
                      </a:cubicBezTo>
                      <a:cubicBezTo>
                        <a:pt x="2095" y="1504"/>
                        <a:pt x="2093" y="1506"/>
                        <a:pt x="2090" y="1506"/>
                      </a:cubicBezTo>
                      <a:cubicBezTo>
                        <a:pt x="2087" y="1506"/>
                        <a:pt x="2085" y="1504"/>
                        <a:pt x="2085" y="1502"/>
                      </a:cubicBezTo>
                      <a:close/>
                      <a:moveTo>
                        <a:pt x="2134" y="1814"/>
                      </a:moveTo>
                      <a:cubicBezTo>
                        <a:pt x="2136" y="1811"/>
                        <a:pt x="2137" y="1808"/>
                        <a:pt x="2137" y="1805"/>
                      </a:cubicBezTo>
                      <a:cubicBezTo>
                        <a:pt x="2136" y="1802"/>
                        <a:pt x="2134" y="1798"/>
                        <a:pt x="2129" y="1797"/>
                      </a:cubicBezTo>
                      <a:cubicBezTo>
                        <a:pt x="2124" y="1795"/>
                        <a:pt x="2119" y="1798"/>
                        <a:pt x="2117" y="1802"/>
                      </a:cubicBezTo>
                      <a:cubicBezTo>
                        <a:pt x="2113" y="1809"/>
                        <a:pt x="2119" y="1813"/>
                        <a:pt x="2121" y="1817"/>
                      </a:cubicBezTo>
                      <a:cubicBezTo>
                        <a:pt x="2122" y="1822"/>
                        <a:pt x="2118" y="1829"/>
                        <a:pt x="2112" y="1832"/>
                      </a:cubicBezTo>
                      <a:cubicBezTo>
                        <a:pt x="2105" y="1836"/>
                        <a:pt x="2096" y="1836"/>
                        <a:pt x="2090" y="1830"/>
                      </a:cubicBezTo>
                      <a:cubicBezTo>
                        <a:pt x="2087" y="1826"/>
                        <a:pt x="2085" y="1821"/>
                        <a:pt x="2089" y="1817"/>
                      </a:cubicBezTo>
                      <a:cubicBezTo>
                        <a:pt x="2090" y="1822"/>
                        <a:pt x="2096" y="1825"/>
                        <a:pt x="2101" y="1820"/>
                      </a:cubicBezTo>
                      <a:cubicBezTo>
                        <a:pt x="2103" y="1817"/>
                        <a:pt x="2105" y="1810"/>
                        <a:pt x="2107" y="1802"/>
                      </a:cubicBezTo>
                      <a:cubicBezTo>
                        <a:pt x="2109" y="1794"/>
                        <a:pt x="2112" y="1787"/>
                        <a:pt x="2117" y="1783"/>
                      </a:cubicBezTo>
                      <a:cubicBezTo>
                        <a:pt x="2128" y="1774"/>
                        <a:pt x="2144" y="1777"/>
                        <a:pt x="2151" y="1789"/>
                      </a:cubicBezTo>
                      <a:cubicBezTo>
                        <a:pt x="2154" y="1796"/>
                        <a:pt x="2154" y="1803"/>
                        <a:pt x="2152" y="1809"/>
                      </a:cubicBezTo>
                      <a:cubicBezTo>
                        <a:pt x="2150" y="1817"/>
                        <a:pt x="2140" y="1833"/>
                        <a:pt x="2143" y="1842"/>
                      </a:cubicBezTo>
                      <a:cubicBezTo>
                        <a:pt x="2145" y="1849"/>
                        <a:pt x="2151" y="1850"/>
                        <a:pt x="2155" y="1847"/>
                      </a:cubicBezTo>
                      <a:cubicBezTo>
                        <a:pt x="2156" y="1852"/>
                        <a:pt x="2150" y="1858"/>
                        <a:pt x="2143" y="1857"/>
                      </a:cubicBezTo>
                      <a:cubicBezTo>
                        <a:pt x="2132" y="1857"/>
                        <a:pt x="2121" y="1844"/>
                        <a:pt x="2124" y="1829"/>
                      </a:cubicBezTo>
                      <a:cubicBezTo>
                        <a:pt x="2125" y="1824"/>
                        <a:pt x="2129" y="1820"/>
                        <a:pt x="2134" y="1814"/>
                      </a:cubicBezTo>
                      <a:close/>
                      <a:moveTo>
                        <a:pt x="2591" y="1580"/>
                      </a:moveTo>
                      <a:cubicBezTo>
                        <a:pt x="2594" y="1581"/>
                        <a:pt x="2596" y="1583"/>
                        <a:pt x="2596" y="1586"/>
                      </a:cubicBezTo>
                      <a:cubicBezTo>
                        <a:pt x="2596" y="1589"/>
                        <a:pt x="2593" y="1591"/>
                        <a:pt x="2590" y="1591"/>
                      </a:cubicBezTo>
                      <a:cubicBezTo>
                        <a:pt x="2587" y="1591"/>
                        <a:pt x="2585" y="1588"/>
                        <a:pt x="2585" y="1585"/>
                      </a:cubicBezTo>
                      <a:cubicBezTo>
                        <a:pt x="2585" y="1582"/>
                        <a:pt x="2588" y="1580"/>
                        <a:pt x="2591" y="1580"/>
                      </a:cubicBezTo>
                      <a:close/>
                      <a:moveTo>
                        <a:pt x="2601" y="1578"/>
                      </a:moveTo>
                      <a:cubicBezTo>
                        <a:pt x="2604" y="1579"/>
                        <a:pt x="2606" y="1581"/>
                        <a:pt x="2605" y="1583"/>
                      </a:cubicBezTo>
                      <a:cubicBezTo>
                        <a:pt x="2605" y="1585"/>
                        <a:pt x="2603" y="1587"/>
                        <a:pt x="2601" y="1587"/>
                      </a:cubicBezTo>
                      <a:cubicBezTo>
                        <a:pt x="2599" y="1587"/>
                        <a:pt x="2597" y="1585"/>
                        <a:pt x="2597" y="1582"/>
                      </a:cubicBezTo>
                      <a:cubicBezTo>
                        <a:pt x="2597" y="1580"/>
                        <a:pt x="2599" y="1578"/>
                        <a:pt x="2601" y="1578"/>
                      </a:cubicBezTo>
                      <a:close/>
                      <a:moveTo>
                        <a:pt x="2580" y="1589"/>
                      </a:moveTo>
                      <a:cubicBezTo>
                        <a:pt x="2585" y="1589"/>
                        <a:pt x="2588" y="1593"/>
                        <a:pt x="2588" y="1598"/>
                      </a:cubicBezTo>
                      <a:cubicBezTo>
                        <a:pt x="2588" y="1602"/>
                        <a:pt x="2584" y="1606"/>
                        <a:pt x="2579" y="1605"/>
                      </a:cubicBezTo>
                      <a:cubicBezTo>
                        <a:pt x="2575" y="1605"/>
                        <a:pt x="2571" y="1601"/>
                        <a:pt x="2572" y="1596"/>
                      </a:cubicBezTo>
                      <a:cubicBezTo>
                        <a:pt x="2572" y="1592"/>
                        <a:pt x="2576" y="1588"/>
                        <a:pt x="2580" y="1589"/>
                      </a:cubicBezTo>
                      <a:close/>
                      <a:moveTo>
                        <a:pt x="2196" y="1720"/>
                      </a:moveTo>
                      <a:cubicBezTo>
                        <a:pt x="2202" y="1716"/>
                        <a:pt x="2208" y="1713"/>
                        <a:pt x="2215" y="1714"/>
                      </a:cubicBezTo>
                      <a:cubicBezTo>
                        <a:pt x="2221" y="1714"/>
                        <a:pt x="2228" y="1719"/>
                        <a:pt x="2230" y="1725"/>
                      </a:cubicBezTo>
                      <a:cubicBezTo>
                        <a:pt x="2233" y="1732"/>
                        <a:pt x="2229" y="1741"/>
                        <a:pt x="2224" y="1746"/>
                      </a:cubicBezTo>
                      <a:cubicBezTo>
                        <a:pt x="2215" y="1754"/>
                        <a:pt x="2204" y="1756"/>
                        <a:pt x="2193" y="1753"/>
                      </a:cubicBezTo>
                      <a:cubicBezTo>
                        <a:pt x="2185" y="1750"/>
                        <a:pt x="2177" y="1744"/>
                        <a:pt x="2171" y="1738"/>
                      </a:cubicBezTo>
                      <a:cubicBezTo>
                        <a:pt x="2171" y="1739"/>
                        <a:pt x="2172" y="1740"/>
                        <a:pt x="2173" y="1741"/>
                      </a:cubicBezTo>
                      <a:cubicBezTo>
                        <a:pt x="2184" y="1762"/>
                        <a:pt x="2191" y="1784"/>
                        <a:pt x="2195" y="1807"/>
                      </a:cubicBezTo>
                      <a:cubicBezTo>
                        <a:pt x="2199" y="1834"/>
                        <a:pt x="2196" y="1853"/>
                        <a:pt x="2213" y="1876"/>
                      </a:cubicBezTo>
                      <a:cubicBezTo>
                        <a:pt x="2217" y="1881"/>
                        <a:pt x="2221" y="1885"/>
                        <a:pt x="2226" y="1889"/>
                      </a:cubicBezTo>
                      <a:cubicBezTo>
                        <a:pt x="2233" y="1894"/>
                        <a:pt x="2239" y="1897"/>
                        <a:pt x="2247" y="1900"/>
                      </a:cubicBezTo>
                      <a:cubicBezTo>
                        <a:pt x="2255" y="1902"/>
                        <a:pt x="2262" y="1902"/>
                        <a:pt x="2270" y="1901"/>
                      </a:cubicBezTo>
                      <a:cubicBezTo>
                        <a:pt x="2301" y="1897"/>
                        <a:pt x="2318" y="1876"/>
                        <a:pt x="2323" y="1846"/>
                      </a:cubicBezTo>
                      <a:cubicBezTo>
                        <a:pt x="2324" y="1833"/>
                        <a:pt x="2321" y="1822"/>
                        <a:pt x="2311" y="1813"/>
                      </a:cubicBezTo>
                      <a:cubicBezTo>
                        <a:pt x="2303" y="1805"/>
                        <a:pt x="2292" y="1802"/>
                        <a:pt x="2282" y="1805"/>
                      </a:cubicBezTo>
                      <a:cubicBezTo>
                        <a:pt x="2273" y="1808"/>
                        <a:pt x="2267" y="1814"/>
                        <a:pt x="2263" y="1821"/>
                      </a:cubicBezTo>
                      <a:cubicBezTo>
                        <a:pt x="2261" y="1825"/>
                        <a:pt x="2260" y="1828"/>
                        <a:pt x="2260" y="1832"/>
                      </a:cubicBezTo>
                      <a:cubicBezTo>
                        <a:pt x="2260" y="1831"/>
                        <a:pt x="2260" y="1829"/>
                        <a:pt x="2261" y="1828"/>
                      </a:cubicBezTo>
                      <a:cubicBezTo>
                        <a:pt x="2264" y="1822"/>
                        <a:pt x="2273" y="1819"/>
                        <a:pt x="2280" y="1822"/>
                      </a:cubicBezTo>
                      <a:cubicBezTo>
                        <a:pt x="2287" y="1826"/>
                        <a:pt x="2289" y="1834"/>
                        <a:pt x="2286" y="1841"/>
                      </a:cubicBezTo>
                      <a:cubicBezTo>
                        <a:pt x="2282" y="1848"/>
                        <a:pt x="2274" y="1851"/>
                        <a:pt x="2267" y="1847"/>
                      </a:cubicBezTo>
                      <a:cubicBezTo>
                        <a:pt x="2257" y="1842"/>
                        <a:pt x="2257" y="1829"/>
                        <a:pt x="2261" y="1820"/>
                      </a:cubicBezTo>
                      <a:cubicBezTo>
                        <a:pt x="2265" y="1812"/>
                        <a:pt x="2272" y="1806"/>
                        <a:pt x="2281" y="1802"/>
                      </a:cubicBezTo>
                      <a:cubicBezTo>
                        <a:pt x="2291" y="1799"/>
                        <a:pt x="2301" y="1801"/>
                        <a:pt x="2310" y="1807"/>
                      </a:cubicBezTo>
                      <a:cubicBezTo>
                        <a:pt x="2302" y="1800"/>
                        <a:pt x="2294" y="1796"/>
                        <a:pt x="2286" y="1793"/>
                      </a:cubicBezTo>
                      <a:cubicBezTo>
                        <a:pt x="2286" y="1792"/>
                        <a:pt x="2287" y="1790"/>
                        <a:pt x="2286" y="1788"/>
                      </a:cubicBezTo>
                      <a:cubicBezTo>
                        <a:pt x="2300" y="1793"/>
                        <a:pt x="2310" y="1801"/>
                        <a:pt x="2317" y="1810"/>
                      </a:cubicBezTo>
                      <a:cubicBezTo>
                        <a:pt x="2306" y="1793"/>
                        <a:pt x="2291" y="1782"/>
                        <a:pt x="2273" y="1778"/>
                      </a:cubicBezTo>
                      <a:cubicBezTo>
                        <a:pt x="2263" y="1776"/>
                        <a:pt x="2251" y="1777"/>
                        <a:pt x="2238" y="1781"/>
                      </a:cubicBezTo>
                      <a:cubicBezTo>
                        <a:pt x="2232" y="1784"/>
                        <a:pt x="2226" y="1786"/>
                        <a:pt x="2219" y="1789"/>
                      </a:cubicBezTo>
                      <a:cubicBezTo>
                        <a:pt x="2213" y="1791"/>
                        <a:pt x="2207" y="1792"/>
                        <a:pt x="2201" y="1789"/>
                      </a:cubicBezTo>
                      <a:cubicBezTo>
                        <a:pt x="2196" y="1787"/>
                        <a:pt x="2193" y="1782"/>
                        <a:pt x="2192" y="1777"/>
                      </a:cubicBezTo>
                      <a:cubicBezTo>
                        <a:pt x="2192" y="1772"/>
                        <a:pt x="2194" y="1768"/>
                        <a:pt x="2198" y="1765"/>
                      </a:cubicBezTo>
                      <a:cubicBezTo>
                        <a:pt x="2201" y="1764"/>
                        <a:pt x="2204" y="1764"/>
                        <a:pt x="2207" y="1765"/>
                      </a:cubicBezTo>
                      <a:cubicBezTo>
                        <a:pt x="2211" y="1766"/>
                        <a:pt x="2214" y="1771"/>
                        <a:pt x="2212" y="1775"/>
                      </a:cubicBezTo>
                      <a:cubicBezTo>
                        <a:pt x="2210" y="1777"/>
                        <a:pt x="2208" y="1778"/>
                        <a:pt x="2205" y="1777"/>
                      </a:cubicBezTo>
                      <a:cubicBezTo>
                        <a:pt x="2202" y="1776"/>
                        <a:pt x="2200" y="1773"/>
                        <a:pt x="2201" y="1770"/>
                      </a:cubicBezTo>
                      <a:cubicBezTo>
                        <a:pt x="2202" y="1767"/>
                        <a:pt x="2205" y="1766"/>
                        <a:pt x="2208" y="1767"/>
                      </a:cubicBezTo>
                      <a:cubicBezTo>
                        <a:pt x="2209" y="1767"/>
                        <a:pt x="2209" y="1767"/>
                        <a:pt x="2210" y="1768"/>
                      </a:cubicBezTo>
                      <a:cubicBezTo>
                        <a:pt x="2209" y="1767"/>
                        <a:pt x="2208" y="1766"/>
                        <a:pt x="2207" y="1766"/>
                      </a:cubicBezTo>
                      <a:cubicBezTo>
                        <a:pt x="2204" y="1765"/>
                        <a:pt x="2202" y="1765"/>
                        <a:pt x="2199" y="1767"/>
                      </a:cubicBezTo>
                      <a:cubicBezTo>
                        <a:pt x="2196" y="1769"/>
                        <a:pt x="2194" y="1773"/>
                        <a:pt x="2194" y="1777"/>
                      </a:cubicBezTo>
                      <a:cubicBezTo>
                        <a:pt x="2195" y="1781"/>
                        <a:pt x="2198" y="1785"/>
                        <a:pt x="2202" y="1787"/>
                      </a:cubicBezTo>
                      <a:cubicBezTo>
                        <a:pt x="2208" y="1789"/>
                        <a:pt x="2213" y="1788"/>
                        <a:pt x="2218" y="1786"/>
                      </a:cubicBezTo>
                      <a:cubicBezTo>
                        <a:pt x="2225" y="1784"/>
                        <a:pt x="2230" y="1781"/>
                        <a:pt x="2236" y="1779"/>
                      </a:cubicBezTo>
                      <a:cubicBezTo>
                        <a:pt x="2249" y="1774"/>
                        <a:pt x="2262" y="1773"/>
                        <a:pt x="2274" y="1776"/>
                      </a:cubicBezTo>
                      <a:cubicBezTo>
                        <a:pt x="2286" y="1778"/>
                        <a:pt x="2296" y="1783"/>
                        <a:pt x="2305" y="1791"/>
                      </a:cubicBezTo>
                      <a:cubicBezTo>
                        <a:pt x="2318" y="1803"/>
                        <a:pt x="2327" y="1821"/>
                        <a:pt x="2328" y="1839"/>
                      </a:cubicBezTo>
                      <a:cubicBezTo>
                        <a:pt x="2328" y="1838"/>
                        <a:pt x="2329" y="1837"/>
                        <a:pt x="2329" y="1836"/>
                      </a:cubicBezTo>
                      <a:cubicBezTo>
                        <a:pt x="2331" y="1831"/>
                        <a:pt x="2333" y="1827"/>
                        <a:pt x="2336" y="1823"/>
                      </a:cubicBezTo>
                      <a:cubicBezTo>
                        <a:pt x="2341" y="1816"/>
                        <a:pt x="2345" y="1811"/>
                        <a:pt x="2352" y="1807"/>
                      </a:cubicBezTo>
                      <a:cubicBezTo>
                        <a:pt x="2375" y="1793"/>
                        <a:pt x="2402" y="1807"/>
                        <a:pt x="2411" y="1829"/>
                      </a:cubicBezTo>
                      <a:cubicBezTo>
                        <a:pt x="2414" y="1837"/>
                        <a:pt x="2415" y="1847"/>
                        <a:pt x="2412" y="1856"/>
                      </a:cubicBezTo>
                      <a:cubicBezTo>
                        <a:pt x="2410" y="1854"/>
                        <a:pt x="2410" y="1854"/>
                        <a:pt x="2410" y="1854"/>
                      </a:cubicBezTo>
                      <a:cubicBezTo>
                        <a:pt x="2411" y="1846"/>
                        <a:pt x="2410" y="1838"/>
                        <a:pt x="2407" y="1830"/>
                      </a:cubicBezTo>
                      <a:cubicBezTo>
                        <a:pt x="2398" y="1811"/>
                        <a:pt x="2374" y="1798"/>
                        <a:pt x="2354" y="1810"/>
                      </a:cubicBezTo>
                      <a:cubicBezTo>
                        <a:pt x="2348" y="1815"/>
                        <a:pt x="2344" y="1819"/>
                        <a:pt x="2340" y="1826"/>
                      </a:cubicBezTo>
                      <a:cubicBezTo>
                        <a:pt x="2338" y="1829"/>
                        <a:pt x="2335" y="1833"/>
                        <a:pt x="2333" y="1838"/>
                      </a:cubicBezTo>
                      <a:cubicBezTo>
                        <a:pt x="2324" y="1857"/>
                        <a:pt x="2324" y="1873"/>
                        <a:pt x="2308" y="1889"/>
                      </a:cubicBezTo>
                      <a:cubicBezTo>
                        <a:pt x="2299" y="1898"/>
                        <a:pt x="2286" y="1904"/>
                        <a:pt x="2271" y="1906"/>
                      </a:cubicBezTo>
                      <a:cubicBezTo>
                        <a:pt x="2262" y="1907"/>
                        <a:pt x="2255" y="1906"/>
                        <a:pt x="2246" y="1904"/>
                      </a:cubicBezTo>
                      <a:cubicBezTo>
                        <a:pt x="2237" y="1901"/>
                        <a:pt x="2231" y="1898"/>
                        <a:pt x="2223" y="1892"/>
                      </a:cubicBezTo>
                      <a:cubicBezTo>
                        <a:pt x="2213" y="1882"/>
                        <a:pt x="2207" y="1873"/>
                        <a:pt x="2202" y="1861"/>
                      </a:cubicBezTo>
                      <a:cubicBezTo>
                        <a:pt x="2204" y="1868"/>
                        <a:pt x="2205" y="1874"/>
                        <a:pt x="2206" y="1876"/>
                      </a:cubicBezTo>
                      <a:cubicBezTo>
                        <a:pt x="2214" y="1903"/>
                        <a:pt x="2224" y="1929"/>
                        <a:pt x="2237" y="1953"/>
                      </a:cubicBezTo>
                      <a:cubicBezTo>
                        <a:pt x="2241" y="1960"/>
                        <a:pt x="2245" y="1964"/>
                        <a:pt x="2251" y="1967"/>
                      </a:cubicBezTo>
                      <a:cubicBezTo>
                        <a:pt x="2254" y="1968"/>
                        <a:pt x="2258" y="1968"/>
                        <a:pt x="2262" y="1967"/>
                      </a:cubicBezTo>
                      <a:cubicBezTo>
                        <a:pt x="2267" y="1966"/>
                        <a:pt x="2272" y="1961"/>
                        <a:pt x="2271" y="1955"/>
                      </a:cubicBezTo>
                      <a:cubicBezTo>
                        <a:pt x="2270" y="1952"/>
                        <a:pt x="2268" y="1949"/>
                        <a:pt x="2265" y="1948"/>
                      </a:cubicBezTo>
                      <a:cubicBezTo>
                        <a:pt x="2261" y="1947"/>
                        <a:pt x="2257" y="1949"/>
                        <a:pt x="2257" y="1953"/>
                      </a:cubicBezTo>
                      <a:cubicBezTo>
                        <a:pt x="2256" y="1956"/>
                        <a:pt x="2258" y="1959"/>
                        <a:pt x="2261" y="1960"/>
                      </a:cubicBezTo>
                      <a:cubicBezTo>
                        <a:pt x="2258" y="1961"/>
                        <a:pt x="2254" y="1958"/>
                        <a:pt x="2253" y="1955"/>
                      </a:cubicBezTo>
                      <a:cubicBezTo>
                        <a:pt x="2250" y="1945"/>
                        <a:pt x="2262" y="1937"/>
                        <a:pt x="2271" y="1944"/>
                      </a:cubicBezTo>
                      <a:cubicBezTo>
                        <a:pt x="2278" y="1950"/>
                        <a:pt x="2279" y="1958"/>
                        <a:pt x="2274" y="1965"/>
                      </a:cubicBezTo>
                      <a:cubicBezTo>
                        <a:pt x="2268" y="1974"/>
                        <a:pt x="2252" y="1975"/>
                        <a:pt x="2243" y="1964"/>
                      </a:cubicBezTo>
                      <a:cubicBezTo>
                        <a:pt x="2255" y="1984"/>
                        <a:pt x="2269" y="2002"/>
                        <a:pt x="2284" y="2017"/>
                      </a:cubicBezTo>
                      <a:cubicBezTo>
                        <a:pt x="2280" y="2009"/>
                        <a:pt x="2277" y="2001"/>
                        <a:pt x="2276" y="1993"/>
                      </a:cubicBezTo>
                      <a:cubicBezTo>
                        <a:pt x="2272" y="1966"/>
                        <a:pt x="2292" y="1939"/>
                        <a:pt x="2322" y="1949"/>
                      </a:cubicBezTo>
                      <a:cubicBezTo>
                        <a:pt x="2330" y="1951"/>
                        <a:pt x="2337" y="1957"/>
                        <a:pt x="2343" y="1964"/>
                      </a:cubicBezTo>
                      <a:cubicBezTo>
                        <a:pt x="2352" y="1975"/>
                        <a:pt x="2356" y="1991"/>
                        <a:pt x="2367" y="1998"/>
                      </a:cubicBezTo>
                      <a:cubicBezTo>
                        <a:pt x="2372" y="2002"/>
                        <a:pt x="2379" y="2003"/>
                        <a:pt x="2386" y="2001"/>
                      </a:cubicBezTo>
                      <a:cubicBezTo>
                        <a:pt x="2399" y="1996"/>
                        <a:pt x="2403" y="1977"/>
                        <a:pt x="2394" y="1966"/>
                      </a:cubicBezTo>
                      <a:cubicBezTo>
                        <a:pt x="2390" y="1962"/>
                        <a:pt x="2383" y="1961"/>
                        <a:pt x="2378" y="1964"/>
                      </a:cubicBezTo>
                      <a:cubicBezTo>
                        <a:pt x="2371" y="1968"/>
                        <a:pt x="2369" y="1977"/>
                        <a:pt x="2374" y="1981"/>
                      </a:cubicBezTo>
                      <a:cubicBezTo>
                        <a:pt x="2371" y="1980"/>
                        <a:pt x="2367" y="1976"/>
                        <a:pt x="2367" y="1970"/>
                      </a:cubicBezTo>
                      <a:cubicBezTo>
                        <a:pt x="2368" y="1961"/>
                        <a:pt x="2379" y="1956"/>
                        <a:pt x="2387" y="1957"/>
                      </a:cubicBezTo>
                      <a:cubicBezTo>
                        <a:pt x="2397" y="1959"/>
                        <a:pt x="2403" y="1967"/>
                        <a:pt x="2405" y="1974"/>
                      </a:cubicBezTo>
                      <a:cubicBezTo>
                        <a:pt x="2408" y="1989"/>
                        <a:pt x="2400" y="2005"/>
                        <a:pt x="2384" y="2006"/>
                      </a:cubicBezTo>
                      <a:cubicBezTo>
                        <a:pt x="2376" y="2007"/>
                        <a:pt x="2370" y="2006"/>
                        <a:pt x="2365" y="2002"/>
                      </a:cubicBezTo>
                      <a:cubicBezTo>
                        <a:pt x="2355" y="1996"/>
                        <a:pt x="2350" y="1985"/>
                        <a:pt x="2341" y="1979"/>
                      </a:cubicBezTo>
                      <a:cubicBezTo>
                        <a:pt x="2325" y="1970"/>
                        <a:pt x="2306" y="1972"/>
                        <a:pt x="2298" y="1987"/>
                      </a:cubicBezTo>
                      <a:cubicBezTo>
                        <a:pt x="2290" y="2004"/>
                        <a:pt x="2301" y="2032"/>
                        <a:pt x="2317" y="2044"/>
                      </a:cubicBezTo>
                      <a:cubicBezTo>
                        <a:pt x="2326" y="2050"/>
                        <a:pt x="2341" y="2052"/>
                        <a:pt x="2351" y="2047"/>
                      </a:cubicBezTo>
                      <a:cubicBezTo>
                        <a:pt x="2365" y="2040"/>
                        <a:pt x="2369" y="2018"/>
                        <a:pt x="2353" y="2010"/>
                      </a:cubicBezTo>
                      <a:cubicBezTo>
                        <a:pt x="2348" y="2008"/>
                        <a:pt x="2343" y="2007"/>
                        <a:pt x="2338" y="2010"/>
                      </a:cubicBezTo>
                      <a:cubicBezTo>
                        <a:pt x="2330" y="2013"/>
                        <a:pt x="2327" y="2027"/>
                        <a:pt x="2337" y="2032"/>
                      </a:cubicBezTo>
                      <a:cubicBezTo>
                        <a:pt x="2342" y="2035"/>
                        <a:pt x="2348" y="2032"/>
                        <a:pt x="2347" y="2026"/>
                      </a:cubicBezTo>
                      <a:cubicBezTo>
                        <a:pt x="2352" y="2032"/>
                        <a:pt x="2346" y="2039"/>
                        <a:pt x="2338" y="2037"/>
                      </a:cubicBezTo>
                      <a:cubicBezTo>
                        <a:pt x="2323" y="2033"/>
                        <a:pt x="2322" y="2011"/>
                        <a:pt x="2338" y="2006"/>
                      </a:cubicBezTo>
                      <a:cubicBezTo>
                        <a:pt x="2347" y="2003"/>
                        <a:pt x="2360" y="2006"/>
                        <a:pt x="2365" y="2017"/>
                      </a:cubicBezTo>
                      <a:cubicBezTo>
                        <a:pt x="2372" y="2031"/>
                        <a:pt x="2361" y="2052"/>
                        <a:pt x="2342" y="2054"/>
                      </a:cubicBezTo>
                      <a:cubicBezTo>
                        <a:pt x="2340" y="2054"/>
                        <a:pt x="2339" y="2054"/>
                        <a:pt x="2337" y="2054"/>
                      </a:cubicBezTo>
                      <a:cubicBezTo>
                        <a:pt x="2343" y="2056"/>
                        <a:pt x="2349" y="2057"/>
                        <a:pt x="2357" y="2057"/>
                      </a:cubicBezTo>
                      <a:cubicBezTo>
                        <a:pt x="2357" y="2057"/>
                        <a:pt x="2357" y="2057"/>
                        <a:pt x="2357" y="2057"/>
                      </a:cubicBezTo>
                      <a:cubicBezTo>
                        <a:pt x="2368" y="2057"/>
                        <a:pt x="2375" y="2055"/>
                        <a:pt x="2384" y="2051"/>
                      </a:cubicBezTo>
                      <a:cubicBezTo>
                        <a:pt x="2377" y="2058"/>
                        <a:pt x="2367" y="2060"/>
                        <a:pt x="2357" y="2060"/>
                      </a:cubicBezTo>
                      <a:cubicBezTo>
                        <a:pt x="2357" y="2060"/>
                        <a:pt x="2357" y="2060"/>
                        <a:pt x="2357" y="2060"/>
                      </a:cubicBezTo>
                      <a:cubicBezTo>
                        <a:pt x="2352" y="2060"/>
                        <a:pt x="2347" y="2060"/>
                        <a:pt x="2342" y="2058"/>
                      </a:cubicBezTo>
                      <a:cubicBezTo>
                        <a:pt x="2356" y="2065"/>
                        <a:pt x="2370" y="2070"/>
                        <a:pt x="2386" y="2074"/>
                      </a:cubicBezTo>
                      <a:cubicBezTo>
                        <a:pt x="2413" y="2079"/>
                        <a:pt x="2434" y="2079"/>
                        <a:pt x="2461" y="2071"/>
                      </a:cubicBezTo>
                      <a:cubicBezTo>
                        <a:pt x="2485" y="2062"/>
                        <a:pt x="2506" y="2047"/>
                        <a:pt x="2522" y="2028"/>
                      </a:cubicBezTo>
                      <a:cubicBezTo>
                        <a:pt x="2530" y="2019"/>
                        <a:pt x="2534" y="2012"/>
                        <a:pt x="2535" y="2000"/>
                      </a:cubicBezTo>
                      <a:cubicBezTo>
                        <a:pt x="2539" y="1974"/>
                        <a:pt x="2527" y="1946"/>
                        <a:pt x="2510" y="1936"/>
                      </a:cubicBezTo>
                      <a:cubicBezTo>
                        <a:pt x="2501" y="1930"/>
                        <a:pt x="2487" y="1930"/>
                        <a:pt x="2482" y="1941"/>
                      </a:cubicBezTo>
                      <a:cubicBezTo>
                        <a:pt x="2479" y="1948"/>
                        <a:pt x="2482" y="1954"/>
                        <a:pt x="2490" y="1957"/>
                      </a:cubicBezTo>
                      <a:cubicBezTo>
                        <a:pt x="2479" y="1962"/>
                        <a:pt x="2467" y="1947"/>
                        <a:pt x="2471" y="1932"/>
                      </a:cubicBezTo>
                      <a:cubicBezTo>
                        <a:pt x="2474" y="1917"/>
                        <a:pt x="2485" y="1910"/>
                        <a:pt x="2495" y="1908"/>
                      </a:cubicBezTo>
                      <a:cubicBezTo>
                        <a:pt x="2511" y="1906"/>
                        <a:pt x="2529" y="1916"/>
                        <a:pt x="2537" y="1934"/>
                      </a:cubicBezTo>
                      <a:cubicBezTo>
                        <a:pt x="2545" y="1952"/>
                        <a:pt x="2547" y="1974"/>
                        <a:pt x="2542" y="1993"/>
                      </a:cubicBezTo>
                      <a:cubicBezTo>
                        <a:pt x="2543" y="1989"/>
                        <a:pt x="2544" y="1985"/>
                        <a:pt x="2545" y="1980"/>
                      </a:cubicBezTo>
                      <a:cubicBezTo>
                        <a:pt x="2552" y="1951"/>
                        <a:pt x="2549" y="1920"/>
                        <a:pt x="2534" y="1893"/>
                      </a:cubicBezTo>
                      <a:cubicBezTo>
                        <a:pt x="2525" y="1879"/>
                        <a:pt x="2514" y="1872"/>
                        <a:pt x="2497" y="1872"/>
                      </a:cubicBezTo>
                      <a:cubicBezTo>
                        <a:pt x="2487" y="1871"/>
                        <a:pt x="2472" y="1877"/>
                        <a:pt x="2467" y="1886"/>
                      </a:cubicBezTo>
                      <a:cubicBezTo>
                        <a:pt x="2462" y="1894"/>
                        <a:pt x="2465" y="1905"/>
                        <a:pt x="2475" y="1905"/>
                      </a:cubicBezTo>
                      <a:cubicBezTo>
                        <a:pt x="2472" y="1911"/>
                        <a:pt x="2464" y="1912"/>
                        <a:pt x="2459" y="1907"/>
                      </a:cubicBezTo>
                      <a:cubicBezTo>
                        <a:pt x="2454" y="1903"/>
                        <a:pt x="2452" y="1895"/>
                        <a:pt x="2456" y="1887"/>
                      </a:cubicBezTo>
                      <a:cubicBezTo>
                        <a:pt x="2458" y="1882"/>
                        <a:pt x="2461" y="1878"/>
                        <a:pt x="2466" y="1874"/>
                      </a:cubicBezTo>
                      <a:cubicBezTo>
                        <a:pt x="2474" y="1868"/>
                        <a:pt x="2486" y="1866"/>
                        <a:pt x="2497" y="1867"/>
                      </a:cubicBezTo>
                      <a:cubicBezTo>
                        <a:pt x="2505" y="1867"/>
                        <a:pt x="2512" y="1870"/>
                        <a:pt x="2518" y="1874"/>
                      </a:cubicBezTo>
                      <a:cubicBezTo>
                        <a:pt x="2501" y="1859"/>
                        <a:pt x="2478" y="1853"/>
                        <a:pt x="2455" y="1861"/>
                      </a:cubicBezTo>
                      <a:cubicBezTo>
                        <a:pt x="2443" y="1865"/>
                        <a:pt x="2434" y="1871"/>
                        <a:pt x="2426" y="1880"/>
                      </a:cubicBezTo>
                      <a:cubicBezTo>
                        <a:pt x="2391" y="1920"/>
                        <a:pt x="2437" y="1928"/>
                        <a:pt x="2456" y="1945"/>
                      </a:cubicBezTo>
                      <a:cubicBezTo>
                        <a:pt x="2481" y="1967"/>
                        <a:pt x="2447" y="1995"/>
                        <a:pt x="2421" y="1973"/>
                      </a:cubicBezTo>
                      <a:cubicBezTo>
                        <a:pt x="2399" y="1954"/>
                        <a:pt x="2402" y="1925"/>
                        <a:pt x="2412" y="1901"/>
                      </a:cubicBezTo>
                      <a:cubicBezTo>
                        <a:pt x="2409" y="1905"/>
                        <a:pt x="2406" y="1908"/>
                        <a:pt x="2402" y="1911"/>
                      </a:cubicBezTo>
                      <a:cubicBezTo>
                        <a:pt x="2393" y="1918"/>
                        <a:pt x="2379" y="1919"/>
                        <a:pt x="2371" y="1910"/>
                      </a:cubicBezTo>
                      <a:cubicBezTo>
                        <a:pt x="2368" y="1906"/>
                        <a:pt x="2368" y="1900"/>
                        <a:pt x="2370" y="1895"/>
                      </a:cubicBezTo>
                      <a:cubicBezTo>
                        <a:pt x="2372" y="1892"/>
                        <a:pt x="2375" y="1889"/>
                        <a:pt x="2379" y="1889"/>
                      </a:cubicBezTo>
                      <a:cubicBezTo>
                        <a:pt x="2383" y="1888"/>
                        <a:pt x="2388" y="1889"/>
                        <a:pt x="2390" y="1892"/>
                      </a:cubicBezTo>
                      <a:cubicBezTo>
                        <a:pt x="2394" y="1896"/>
                        <a:pt x="2395" y="1902"/>
                        <a:pt x="2391" y="1906"/>
                      </a:cubicBezTo>
                      <a:cubicBezTo>
                        <a:pt x="2389" y="1909"/>
                        <a:pt x="2386" y="1909"/>
                        <a:pt x="2383" y="1908"/>
                      </a:cubicBezTo>
                      <a:cubicBezTo>
                        <a:pt x="2381" y="1907"/>
                        <a:pt x="2380" y="1905"/>
                        <a:pt x="2381" y="1903"/>
                      </a:cubicBezTo>
                      <a:cubicBezTo>
                        <a:pt x="2381" y="1904"/>
                        <a:pt x="2383" y="1905"/>
                        <a:pt x="2384" y="1906"/>
                      </a:cubicBezTo>
                      <a:cubicBezTo>
                        <a:pt x="2387" y="1906"/>
                        <a:pt x="2389" y="1904"/>
                        <a:pt x="2389" y="1901"/>
                      </a:cubicBezTo>
                      <a:cubicBezTo>
                        <a:pt x="2388" y="1899"/>
                        <a:pt x="2387" y="1897"/>
                        <a:pt x="2385" y="1896"/>
                      </a:cubicBezTo>
                      <a:cubicBezTo>
                        <a:pt x="2382" y="1895"/>
                        <a:pt x="2379" y="1896"/>
                        <a:pt x="2377" y="1898"/>
                      </a:cubicBezTo>
                      <a:cubicBezTo>
                        <a:pt x="2375" y="1901"/>
                        <a:pt x="2375" y="1905"/>
                        <a:pt x="2378" y="1908"/>
                      </a:cubicBezTo>
                      <a:cubicBezTo>
                        <a:pt x="2384" y="1915"/>
                        <a:pt x="2397" y="1913"/>
                        <a:pt x="2404" y="1907"/>
                      </a:cubicBezTo>
                      <a:cubicBezTo>
                        <a:pt x="2406" y="1906"/>
                        <a:pt x="2407" y="1904"/>
                        <a:pt x="2409" y="1903"/>
                      </a:cubicBezTo>
                      <a:cubicBezTo>
                        <a:pt x="2414" y="1896"/>
                        <a:pt x="2418" y="1888"/>
                        <a:pt x="2423" y="1882"/>
                      </a:cubicBezTo>
                      <a:cubicBezTo>
                        <a:pt x="2428" y="1875"/>
                        <a:pt x="2434" y="1869"/>
                        <a:pt x="2442" y="1865"/>
                      </a:cubicBezTo>
                      <a:cubicBezTo>
                        <a:pt x="2438" y="1866"/>
                        <a:pt x="2435" y="1867"/>
                        <a:pt x="2432" y="1867"/>
                      </a:cubicBezTo>
                      <a:cubicBezTo>
                        <a:pt x="2413" y="1866"/>
                        <a:pt x="2398" y="1851"/>
                        <a:pt x="2395" y="1833"/>
                      </a:cubicBezTo>
                      <a:cubicBezTo>
                        <a:pt x="2394" y="1827"/>
                        <a:pt x="2394" y="1822"/>
                        <a:pt x="2396" y="1817"/>
                      </a:cubicBezTo>
                      <a:cubicBezTo>
                        <a:pt x="2398" y="1819"/>
                        <a:pt x="2398" y="1819"/>
                        <a:pt x="2398" y="1819"/>
                      </a:cubicBezTo>
                      <a:cubicBezTo>
                        <a:pt x="2397" y="1823"/>
                        <a:pt x="2397" y="1828"/>
                        <a:pt x="2398" y="1832"/>
                      </a:cubicBezTo>
                      <a:cubicBezTo>
                        <a:pt x="2401" y="1849"/>
                        <a:pt x="2414" y="1864"/>
                        <a:pt x="2432" y="1864"/>
                      </a:cubicBezTo>
                      <a:cubicBezTo>
                        <a:pt x="2443" y="1864"/>
                        <a:pt x="2448" y="1861"/>
                        <a:pt x="2457" y="1858"/>
                      </a:cubicBezTo>
                      <a:cubicBezTo>
                        <a:pt x="2489" y="1849"/>
                        <a:pt x="2519" y="1864"/>
                        <a:pt x="2536" y="1892"/>
                      </a:cubicBezTo>
                      <a:cubicBezTo>
                        <a:pt x="2541" y="1900"/>
                        <a:pt x="2544" y="1908"/>
                        <a:pt x="2547" y="1916"/>
                      </a:cubicBezTo>
                      <a:cubicBezTo>
                        <a:pt x="2544" y="1898"/>
                        <a:pt x="2540" y="1880"/>
                        <a:pt x="2531" y="1867"/>
                      </a:cubicBezTo>
                      <a:cubicBezTo>
                        <a:pt x="2512" y="1840"/>
                        <a:pt x="2491" y="1802"/>
                        <a:pt x="2475" y="1786"/>
                      </a:cubicBezTo>
                      <a:cubicBezTo>
                        <a:pt x="2468" y="1778"/>
                        <a:pt x="2457" y="1773"/>
                        <a:pt x="2446" y="1774"/>
                      </a:cubicBezTo>
                      <a:cubicBezTo>
                        <a:pt x="2453" y="1772"/>
                        <a:pt x="2459" y="1774"/>
                        <a:pt x="2465" y="1776"/>
                      </a:cubicBezTo>
                      <a:cubicBezTo>
                        <a:pt x="2465" y="1776"/>
                        <a:pt x="2465" y="1776"/>
                        <a:pt x="2465" y="1776"/>
                      </a:cubicBezTo>
                      <a:cubicBezTo>
                        <a:pt x="2468" y="1777"/>
                        <a:pt x="2470" y="1779"/>
                        <a:pt x="2473" y="1781"/>
                      </a:cubicBezTo>
                      <a:cubicBezTo>
                        <a:pt x="2466" y="1772"/>
                        <a:pt x="2458" y="1764"/>
                        <a:pt x="2446" y="1760"/>
                      </a:cubicBezTo>
                      <a:cubicBezTo>
                        <a:pt x="2435" y="1757"/>
                        <a:pt x="2424" y="1758"/>
                        <a:pt x="2414" y="1764"/>
                      </a:cubicBezTo>
                      <a:cubicBezTo>
                        <a:pt x="2414" y="1763"/>
                        <a:pt x="2413" y="1762"/>
                        <a:pt x="2413" y="1762"/>
                      </a:cubicBezTo>
                      <a:cubicBezTo>
                        <a:pt x="2420" y="1757"/>
                        <a:pt x="2429" y="1755"/>
                        <a:pt x="2439" y="1756"/>
                      </a:cubicBezTo>
                      <a:cubicBezTo>
                        <a:pt x="2448" y="1758"/>
                        <a:pt x="2456" y="1761"/>
                        <a:pt x="2461" y="1766"/>
                      </a:cubicBezTo>
                      <a:cubicBezTo>
                        <a:pt x="2458" y="1762"/>
                        <a:pt x="2458" y="1756"/>
                        <a:pt x="2461" y="1752"/>
                      </a:cubicBezTo>
                      <a:cubicBezTo>
                        <a:pt x="2463" y="1749"/>
                        <a:pt x="2465" y="1747"/>
                        <a:pt x="2469" y="1747"/>
                      </a:cubicBezTo>
                      <a:cubicBezTo>
                        <a:pt x="2474" y="1746"/>
                        <a:pt x="2479" y="1749"/>
                        <a:pt x="2479" y="1755"/>
                      </a:cubicBezTo>
                      <a:cubicBezTo>
                        <a:pt x="2479" y="1759"/>
                        <a:pt x="2477" y="1761"/>
                        <a:pt x="2474" y="1762"/>
                      </a:cubicBezTo>
                      <a:cubicBezTo>
                        <a:pt x="2468" y="1764"/>
                        <a:pt x="2465" y="1758"/>
                        <a:pt x="2468" y="1755"/>
                      </a:cubicBezTo>
                      <a:cubicBezTo>
                        <a:pt x="2467" y="1757"/>
                        <a:pt x="2468" y="1759"/>
                        <a:pt x="2470" y="1760"/>
                      </a:cubicBezTo>
                      <a:cubicBezTo>
                        <a:pt x="2472" y="1761"/>
                        <a:pt x="2475" y="1759"/>
                        <a:pt x="2476" y="1757"/>
                      </a:cubicBezTo>
                      <a:cubicBezTo>
                        <a:pt x="2477" y="1755"/>
                        <a:pt x="2476" y="1752"/>
                        <a:pt x="2474" y="1751"/>
                      </a:cubicBezTo>
                      <a:cubicBezTo>
                        <a:pt x="2470" y="1748"/>
                        <a:pt x="2462" y="1749"/>
                        <a:pt x="2461" y="1757"/>
                      </a:cubicBezTo>
                      <a:cubicBezTo>
                        <a:pt x="2459" y="1764"/>
                        <a:pt x="2467" y="1771"/>
                        <a:pt x="2471" y="1775"/>
                      </a:cubicBezTo>
                      <a:cubicBezTo>
                        <a:pt x="2476" y="1782"/>
                        <a:pt x="2482" y="1789"/>
                        <a:pt x="2485" y="1792"/>
                      </a:cubicBezTo>
                      <a:cubicBezTo>
                        <a:pt x="2489" y="1797"/>
                        <a:pt x="2499" y="1810"/>
                        <a:pt x="2508" y="1826"/>
                      </a:cubicBezTo>
                      <a:cubicBezTo>
                        <a:pt x="2507" y="1823"/>
                        <a:pt x="2506" y="1819"/>
                        <a:pt x="2505" y="1816"/>
                      </a:cubicBezTo>
                      <a:cubicBezTo>
                        <a:pt x="2505" y="1814"/>
                        <a:pt x="2504" y="1801"/>
                        <a:pt x="2506" y="1800"/>
                      </a:cubicBezTo>
                      <a:cubicBezTo>
                        <a:pt x="2508" y="1801"/>
                        <a:pt x="2508" y="1808"/>
                        <a:pt x="2509" y="1810"/>
                      </a:cubicBezTo>
                      <a:cubicBezTo>
                        <a:pt x="2510" y="1816"/>
                        <a:pt x="2511" y="1821"/>
                        <a:pt x="2513" y="1826"/>
                      </a:cubicBezTo>
                      <a:cubicBezTo>
                        <a:pt x="2514" y="1828"/>
                        <a:pt x="2515" y="1831"/>
                        <a:pt x="2516" y="1833"/>
                      </a:cubicBezTo>
                      <a:cubicBezTo>
                        <a:pt x="2519" y="1841"/>
                        <a:pt x="2523" y="1848"/>
                        <a:pt x="2528" y="1855"/>
                      </a:cubicBezTo>
                      <a:cubicBezTo>
                        <a:pt x="2529" y="1855"/>
                        <a:pt x="2530" y="1856"/>
                        <a:pt x="2531" y="1857"/>
                      </a:cubicBezTo>
                      <a:cubicBezTo>
                        <a:pt x="2529" y="1855"/>
                        <a:pt x="2528" y="1852"/>
                        <a:pt x="2527" y="1849"/>
                      </a:cubicBezTo>
                      <a:cubicBezTo>
                        <a:pt x="2524" y="1842"/>
                        <a:pt x="2523" y="1836"/>
                        <a:pt x="2523" y="1828"/>
                      </a:cubicBezTo>
                      <a:cubicBezTo>
                        <a:pt x="2524" y="1806"/>
                        <a:pt x="2542" y="1796"/>
                        <a:pt x="2560" y="1796"/>
                      </a:cubicBezTo>
                      <a:cubicBezTo>
                        <a:pt x="2576" y="1796"/>
                        <a:pt x="2592" y="1802"/>
                        <a:pt x="2601" y="1816"/>
                      </a:cubicBezTo>
                      <a:cubicBezTo>
                        <a:pt x="2608" y="1828"/>
                        <a:pt x="2606" y="1841"/>
                        <a:pt x="2597" y="1851"/>
                      </a:cubicBezTo>
                      <a:cubicBezTo>
                        <a:pt x="2592" y="1856"/>
                        <a:pt x="2588" y="1858"/>
                        <a:pt x="2582" y="1860"/>
                      </a:cubicBezTo>
                      <a:cubicBezTo>
                        <a:pt x="2577" y="1861"/>
                        <a:pt x="2572" y="1861"/>
                        <a:pt x="2568" y="1858"/>
                      </a:cubicBezTo>
                      <a:cubicBezTo>
                        <a:pt x="2562" y="1855"/>
                        <a:pt x="2559" y="1850"/>
                        <a:pt x="2558" y="1844"/>
                      </a:cubicBezTo>
                      <a:cubicBezTo>
                        <a:pt x="2558" y="1840"/>
                        <a:pt x="2559" y="1836"/>
                        <a:pt x="2561" y="1834"/>
                      </a:cubicBezTo>
                      <a:cubicBezTo>
                        <a:pt x="2565" y="1831"/>
                        <a:pt x="2569" y="1829"/>
                        <a:pt x="2573" y="1830"/>
                      </a:cubicBezTo>
                      <a:cubicBezTo>
                        <a:pt x="2578" y="1831"/>
                        <a:pt x="2582" y="1833"/>
                        <a:pt x="2583" y="1838"/>
                      </a:cubicBezTo>
                      <a:cubicBezTo>
                        <a:pt x="2585" y="1843"/>
                        <a:pt x="2583" y="1848"/>
                        <a:pt x="2578" y="1850"/>
                      </a:cubicBezTo>
                      <a:cubicBezTo>
                        <a:pt x="2573" y="1853"/>
                        <a:pt x="2567" y="1851"/>
                        <a:pt x="2564" y="1846"/>
                      </a:cubicBezTo>
                      <a:cubicBezTo>
                        <a:pt x="2561" y="1841"/>
                        <a:pt x="2563" y="1834"/>
                        <a:pt x="2568" y="1832"/>
                      </a:cubicBezTo>
                      <a:cubicBezTo>
                        <a:pt x="2570" y="1830"/>
                        <a:pt x="2572" y="1830"/>
                        <a:pt x="2574" y="1830"/>
                      </a:cubicBezTo>
                      <a:cubicBezTo>
                        <a:pt x="2574" y="1830"/>
                        <a:pt x="2573" y="1830"/>
                        <a:pt x="2573" y="1830"/>
                      </a:cubicBezTo>
                      <a:cubicBezTo>
                        <a:pt x="2569" y="1830"/>
                        <a:pt x="2565" y="1831"/>
                        <a:pt x="2562" y="1834"/>
                      </a:cubicBezTo>
                      <a:cubicBezTo>
                        <a:pt x="2559" y="1837"/>
                        <a:pt x="2558" y="1840"/>
                        <a:pt x="2559" y="1844"/>
                      </a:cubicBezTo>
                      <a:cubicBezTo>
                        <a:pt x="2559" y="1850"/>
                        <a:pt x="2563" y="1854"/>
                        <a:pt x="2568" y="1857"/>
                      </a:cubicBezTo>
                      <a:cubicBezTo>
                        <a:pt x="2572" y="1859"/>
                        <a:pt x="2577" y="1860"/>
                        <a:pt x="2581" y="1859"/>
                      </a:cubicBezTo>
                      <a:cubicBezTo>
                        <a:pt x="2587" y="1857"/>
                        <a:pt x="2591" y="1854"/>
                        <a:pt x="2596" y="1850"/>
                      </a:cubicBezTo>
                      <a:cubicBezTo>
                        <a:pt x="2604" y="1840"/>
                        <a:pt x="2605" y="1828"/>
                        <a:pt x="2599" y="1817"/>
                      </a:cubicBezTo>
                      <a:cubicBezTo>
                        <a:pt x="2591" y="1804"/>
                        <a:pt x="2574" y="1798"/>
                        <a:pt x="2559" y="1799"/>
                      </a:cubicBezTo>
                      <a:cubicBezTo>
                        <a:pt x="2543" y="1800"/>
                        <a:pt x="2528" y="1809"/>
                        <a:pt x="2527" y="1828"/>
                      </a:cubicBezTo>
                      <a:cubicBezTo>
                        <a:pt x="2527" y="1835"/>
                        <a:pt x="2529" y="1841"/>
                        <a:pt x="2531" y="1848"/>
                      </a:cubicBezTo>
                      <a:cubicBezTo>
                        <a:pt x="2541" y="1873"/>
                        <a:pt x="2548" y="1896"/>
                        <a:pt x="2550" y="1923"/>
                      </a:cubicBezTo>
                      <a:cubicBezTo>
                        <a:pt x="2551" y="1922"/>
                        <a:pt x="2551" y="1920"/>
                        <a:pt x="2551" y="1919"/>
                      </a:cubicBezTo>
                      <a:cubicBezTo>
                        <a:pt x="2555" y="1910"/>
                        <a:pt x="2563" y="1902"/>
                        <a:pt x="2574" y="1906"/>
                      </a:cubicBezTo>
                      <a:cubicBezTo>
                        <a:pt x="2581" y="1909"/>
                        <a:pt x="2585" y="1916"/>
                        <a:pt x="2583" y="1924"/>
                      </a:cubicBezTo>
                      <a:cubicBezTo>
                        <a:pt x="2582" y="1930"/>
                        <a:pt x="2578" y="1935"/>
                        <a:pt x="2572" y="1936"/>
                      </a:cubicBezTo>
                      <a:cubicBezTo>
                        <a:pt x="2567" y="1936"/>
                        <a:pt x="2563" y="1933"/>
                        <a:pt x="2565" y="1928"/>
                      </a:cubicBezTo>
                      <a:cubicBezTo>
                        <a:pt x="2568" y="1923"/>
                        <a:pt x="2572" y="1925"/>
                        <a:pt x="2575" y="1920"/>
                      </a:cubicBezTo>
                      <a:cubicBezTo>
                        <a:pt x="2577" y="1917"/>
                        <a:pt x="2577" y="1913"/>
                        <a:pt x="2573" y="1911"/>
                      </a:cubicBezTo>
                      <a:cubicBezTo>
                        <a:pt x="2566" y="1906"/>
                        <a:pt x="2559" y="1912"/>
                        <a:pt x="2556" y="1918"/>
                      </a:cubicBezTo>
                      <a:cubicBezTo>
                        <a:pt x="2550" y="1931"/>
                        <a:pt x="2552" y="1939"/>
                        <a:pt x="2552" y="1952"/>
                      </a:cubicBezTo>
                      <a:cubicBezTo>
                        <a:pt x="2552" y="1962"/>
                        <a:pt x="2551" y="1971"/>
                        <a:pt x="2549" y="1981"/>
                      </a:cubicBezTo>
                      <a:cubicBezTo>
                        <a:pt x="2542" y="2011"/>
                        <a:pt x="2525" y="2036"/>
                        <a:pt x="2502" y="2054"/>
                      </a:cubicBezTo>
                      <a:cubicBezTo>
                        <a:pt x="2507" y="2051"/>
                        <a:pt x="2513" y="2051"/>
                        <a:pt x="2517" y="2054"/>
                      </a:cubicBezTo>
                      <a:cubicBezTo>
                        <a:pt x="2521" y="2057"/>
                        <a:pt x="2523" y="2062"/>
                        <a:pt x="2520" y="2068"/>
                      </a:cubicBezTo>
                      <a:cubicBezTo>
                        <a:pt x="2520" y="2067"/>
                        <a:pt x="2518" y="2066"/>
                        <a:pt x="2517" y="2066"/>
                      </a:cubicBezTo>
                      <a:cubicBezTo>
                        <a:pt x="2522" y="2056"/>
                        <a:pt x="2507" y="2052"/>
                        <a:pt x="2497" y="2057"/>
                      </a:cubicBezTo>
                      <a:cubicBezTo>
                        <a:pt x="2497" y="2057"/>
                        <a:pt x="2497" y="2057"/>
                        <a:pt x="2497" y="2057"/>
                      </a:cubicBezTo>
                      <a:cubicBezTo>
                        <a:pt x="2489" y="2063"/>
                        <a:pt x="2480" y="2068"/>
                        <a:pt x="2471" y="2072"/>
                      </a:cubicBezTo>
                      <a:cubicBezTo>
                        <a:pt x="2485" y="2073"/>
                        <a:pt x="2498" y="2081"/>
                        <a:pt x="2502" y="2096"/>
                      </a:cubicBezTo>
                      <a:cubicBezTo>
                        <a:pt x="2503" y="2104"/>
                        <a:pt x="2503" y="2111"/>
                        <a:pt x="2499" y="2118"/>
                      </a:cubicBezTo>
                      <a:cubicBezTo>
                        <a:pt x="2495" y="2125"/>
                        <a:pt x="2489" y="2130"/>
                        <a:pt x="2482" y="2132"/>
                      </a:cubicBezTo>
                      <a:cubicBezTo>
                        <a:pt x="2474" y="2135"/>
                        <a:pt x="2467" y="2135"/>
                        <a:pt x="2460" y="2132"/>
                      </a:cubicBezTo>
                      <a:cubicBezTo>
                        <a:pt x="2453" y="2130"/>
                        <a:pt x="2448" y="2125"/>
                        <a:pt x="2445" y="2118"/>
                      </a:cubicBezTo>
                      <a:cubicBezTo>
                        <a:pt x="2441" y="2111"/>
                        <a:pt x="2441" y="2105"/>
                        <a:pt x="2444" y="2097"/>
                      </a:cubicBezTo>
                      <a:cubicBezTo>
                        <a:pt x="2446" y="2093"/>
                        <a:pt x="2450" y="2090"/>
                        <a:pt x="2455" y="2089"/>
                      </a:cubicBezTo>
                      <a:cubicBezTo>
                        <a:pt x="2462" y="2087"/>
                        <a:pt x="2469" y="2089"/>
                        <a:pt x="2473" y="2094"/>
                      </a:cubicBezTo>
                      <a:cubicBezTo>
                        <a:pt x="2477" y="2099"/>
                        <a:pt x="2478" y="2106"/>
                        <a:pt x="2475" y="2112"/>
                      </a:cubicBezTo>
                      <a:cubicBezTo>
                        <a:pt x="2471" y="2119"/>
                        <a:pt x="2462" y="2122"/>
                        <a:pt x="2455" y="2118"/>
                      </a:cubicBezTo>
                      <a:cubicBezTo>
                        <a:pt x="2448" y="2114"/>
                        <a:pt x="2445" y="2105"/>
                        <a:pt x="2449" y="2098"/>
                      </a:cubicBezTo>
                      <a:cubicBezTo>
                        <a:pt x="2450" y="2095"/>
                        <a:pt x="2453" y="2092"/>
                        <a:pt x="2456" y="2091"/>
                      </a:cubicBezTo>
                      <a:cubicBezTo>
                        <a:pt x="2456" y="2091"/>
                        <a:pt x="2456" y="2091"/>
                        <a:pt x="2456" y="2091"/>
                      </a:cubicBezTo>
                      <a:cubicBezTo>
                        <a:pt x="2451" y="2093"/>
                        <a:pt x="2449" y="2095"/>
                        <a:pt x="2447" y="2099"/>
                      </a:cubicBezTo>
                      <a:cubicBezTo>
                        <a:pt x="2444" y="2105"/>
                        <a:pt x="2444" y="2111"/>
                        <a:pt x="2447" y="2117"/>
                      </a:cubicBezTo>
                      <a:cubicBezTo>
                        <a:pt x="2451" y="2123"/>
                        <a:pt x="2455" y="2127"/>
                        <a:pt x="2461" y="2129"/>
                      </a:cubicBezTo>
                      <a:cubicBezTo>
                        <a:pt x="2468" y="2131"/>
                        <a:pt x="2474" y="2131"/>
                        <a:pt x="2481" y="2129"/>
                      </a:cubicBezTo>
                      <a:cubicBezTo>
                        <a:pt x="2488" y="2127"/>
                        <a:pt x="2493" y="2123"/>
                        <a:pt x="2496" y="2116"/>
                      </a:cubicBezTo>
                      <a:cubicBezTo>
                        <a:pt x="2500" y="2110"/>
                        <a:pt x="2500" y="2103"/>
                        <a:pt x="2499" y="2096"/>
                      </a:cubicBezTo>
                      <a:cubicBezTo>
                        <a:pt x="2495" y="2079"/>
                        <a:pt x="2476" y="2071"/>
                        <a:pt x="2462" y="2075"/>
                      </a:cubicBezTo>
                      <a:cubicBezTo>
                        <a:pt x="2435" y="2084"/>
                        <a:pt x="2413" y="2084"/>
                        <a:pt x="2385" y="2079"/>
                      </a:cubicBezTo>
                      <a:cubicBezTo>
                        <a:pt x="2382" y="2079"/>
                        <a:pt x="2379" y="2078"/>
                        <a:pt x="2377" y="2077"/>
                      </a:cubicBezTo>
                      <a:cubicBezTo>
                        <a:pt x="2379" y="2078"/>
                        <a:pt x="2381" y="2079"/>
                        <a:pt x="2382" y="2081"/>
                      </a:cubicBezTo>
                      <a:cubicBezTo>
                        <a:pt x="2391" y="2086"/>
                        <a:pt x="2397" y="2093"/>
                        <a:pt x="2403" y="2102"/>
                      </a:cubicBezTo>
                      <a:cubicBezTo>
                        <a:pt x="2395" y="2094"/>
                        <a:pt x="2390" y="2089"/>
                        <a:pt x="2381" y="2083"/>
                      </a:cubicBezTo>
                      <a:cubicBezTo>
                        <a:pt x="2380" y="2083"/>
                        <a:pt x="2379" y="2083"/>
                        <a:pt x="2379" y="2082"/>
                      </a:cubicBezTo>
                      <a:cubicBezTo>
                        <a:pt x="2385" y="2088"/>
                        <a:pt x="2383" y="2101"/>
                        <a:pt x="2380" y="2109"/>
                      </a:cubicBezTo>
                      <a:cubicBezTo>
                        <a:pt x="2378" y="2113"/>
                        <a:pt x="2374" y="2117"/>
                        <a:pt x="2371" y="2120"/>
                      </a:cubicBezTo>
                      <a:cubicBezTo>
                        <a:pt x="2366" y="2126"/>
                        <a:pt x="2355" y="2131"/>
                        <a:pt x="2348" y="2127"/>
                      </a:cubicBezTo>
                      <a:cubicBezTo>
                        <a:pt x="2344" y="2135"/>
                        <a:pt x="2336" y="2138"/>
                        <a:pt x="2330" y="2141"/>
                      </a:cubicBezTo>
                      <a:cubicBezTo>
                        <a:pt x="2320" y="2144"/>
                        <a:pt x="2312" y="2152"/>
                        <a:pt x="2314" y="2160"/>
                      </a:cubicBezTo>
                      <a:cubicBezTo>
                        <a:pt x="2306" y="2154"/>
                        <a:pt x="2312" y="2137"/>
                        <a:pt x="2319" y="2130"/>
                      </a:cubicBezTo>
                      <a:cubicBezTo>
                        <a:pt x="2328" y="2121"/>
                        <a:pt x="2342" y="2121"/>
                        <a:pt x="2356" y="2118"/>
                      </a:cubicBezTo>
                      <a:cubicBezTo>
                        <a:pt x="2366" y="2117"/>
                        <a:pt x="2372" y="2113"/>
                        <a:pt x="2377" y="2106"/>
                      </a:cubicBezTo>
                      <a:cubicBezTo>
                        <a:pt x="2381" y="2100"/>
                        <a:pt x="2383" y="2089"/>
                        <a:pt x="2379" y="2082"/>
                      </a:cubicBezTo>
                      <a:cubicBezTo>
                        <a:pt x="2379" y="2084"/>
                        <a:pt x="2380" y="2085"/>
                        <a:pt x="2380" y="2087"/>
                      </a:cubicBezTo>
                      <a:cubicBezTo>
                        <a:pt x="2381" y="2091"/>
                        <a:pt x="2379" y="2096"/>
                        <a:pt x="2373" y="2099"/>
                      </a:cubicBezTo>
                      <a:cubicBezTo>
                        <a:pt x="2373" y="2098"/>
                        <a:pt x="2372" y="2096"/>
                        <a:pt x="2372" y="2095"/>
                      </a:cubicBezTo>
                      <a:cubicBezTo>
                        <a:pt x="2379" y="2092"/>
                        <a:pt x="2379" y="2085"/>
                        <a:pt x="2373" y="2080"/>
                      </a:cubicBezTo>
                      <a:cubicBezTo>
                        <a:pt x="2371" y="2077"/>
                        <a:pt x="2368" y="2076"/>
                        <a:pt x="2366" y="2074"/>
                      </a:cubicBezTo>
                      <a:cubicBezTo>
                        <a:pt x="2335" y="2064"/>
                        <a:pt x="2308" y="2048"/>
                        <a:pt x="2284" y="2026"/>
                      </a:cubicBezTo>
                      <a:cubicBezTo>
                        <a:pt x="2302" y="2045"/>
                        <a:pt x="2321" y="2069"/>
                        <a:pt x="2320" y="2096"/>
                      </a:cubicBezTo>
                      <a:cubicBezTo>
                        <a:pt x="2319" y="2109"/>
                        <a:pt x="2314" y="2119"/>
                        <a:pt x="2304" y="2128"/>
                      </a:cubicBezTo>
                      <a:cubicBezTo>
                        <a:pt x="2295" y="2135"/>
                        <a:pt x="2285" y="2139"/>
                        <a:pt x="2275" y="2140"/>
                      </a:cubicBezTo>
                      <a:cubicBezTo>
                        <a:pt x="2249" y="2140"/>
                        <a:pt x="2228" y="2120"/>
                        <a:pt x="2227" y="2095"/>
                      </a:cubicBezTo>
                      <a:cubicBezTo>
                        <a:pt x="2227" y="2073"/>
                        <a:pt x="2241" y="2050"/>
                        <a:pt x="2266" y="2053"/>
                      </a:cubicBezTo>
                      <a:cubicBezTo>
                        <a:pt x="2276" y="2054"/>
                        <a:pt x="2286" y="2061"/>
                        <a:pt x="2287" y="2072"/>
                      </a:cubicBezTo>
                      <a:cubicBezTo>
                        <a:pt x="2288" y="2075"/>
                        <a:pt x="2287" y="2079"/>
                        <a:pt x="2285" y="2082"/>
                      </a:cubicBezTo>
                      <a:cubicBezTo>
                        <a:pt x="2285" y="2082"/>
                        <a:pt x="2285" y="2082"/>
                        <a:pt x="2285" y="2082"/>
                      </a:cubicBezTo>
                      <a:cubicBezTo>
                        <a:pt x="2282" y="2089"/>
                        <a:pt x="2272" y="2093"/>
                        <a:pt x="2263" y="2089"/>
                      </a:cubicBezTo>
                      <a:cubicBezTo>
                        <a:pt x="2255" y="2085"/>
                        <a:pt x="2252" y="2075"/>
                        <a:pt x="2256" y="2067"/>
                      </a:cubicBezTo>
                      <a:cubicBezTo>
                        <a:pt x="2260" y="2059"/>
                        <a:pt x="2270" y="2056"/>
                        <a:pt x="2278" y="2060"/>
                      </a:cubicBezTo>
                      <a:cubicBezTo>
                        <a:pt x="2282" y="2061"/>
                        <a:pt x="2284" y="2064"/>
                        <a:pt x="2286" y="2068"/>
                      </a:cubicBezTo>
                      <a:cubicBezTo>
                        <a:pt x="2286" y="2068"/>
                        <a:pt x="2286" y="2068"/>
                        <a:pt x="2286" y="2068"/>
                      </a:cubicBezTo>
                      <a:cubicBezTo>
                        <a:pt x="2282" y="2059"/>
                        <a:pt x="2274" y="2055"/>
                        <a:pt x="2266" y="2054"/>
                      </a:cubicBezTo>
                      <a:cubicBezTo>
                        <a:pt x="2242" y="2053"/>
                        <a:pt x="2229" y="2075"/>
                        <a:pt x="2230" y="2096"/>
                      </a:cubicBezTo>
                      <a:cubicBezTo>
                        <a:pt x="2231" y="2119"/>
                        <a:pt x="2251" y="2138"/>
                        <a:pt x="2274" y="2137"/>
                      </a:cubicBezTo>
                      <a:cubicBezTo>
                        <a:pt x="2279" y="2137"/>
                        <a:pt x="2282" y="2136"/>
                        <a:pt x="2286" y="2135"/>
                      </a:cubicBezTo>
                      <a:cubicBezTo>
                        <a:pt x="2284" y="2135"/>
                        <a:pt x="2281" y="2135"/>
                        <a:pt x="2279" y="2134"/>
                      </a:cubicBezTo>
                      <a:cubicBezTo>
                        <a:pt x="2270" y="2133"/>
                        <a:pt x="2263" y="2126"/>
                        <a:pt x="2262" y="2118"/>
                      </a:cubicBezTo>
                      <a:cubicBezTo>
                        <a:pt x="2262" y="2110"/>
                        <a:pt x="2267" y="2102"/>
                        <a:pt x="2276" y="2101"/>
                      </a:cubicBezTo>
                      <a:cubicBezTo>
                        <a:pt x="2282" y="2101"/>
                        <a:pt x="2286" y="2105"/>
                        <a:pt x="2287" y="2109"/>
                      </a:cubicBezTo>
                      <a:cubicBezTo>
                        <a:pt x="2290" y="2119"/>
                        <a:pt x="2280" y="2124"/>
                        <a:pt x="2276" y="2119"/>
                      </a:cubicBezTo>
                      <a:cubicBezTo>
                        <a:pt x="2279" y="2120"/>
                        <a:pt x="2282" y="2118"/>
                        <a:pt x="2283" y="2116"/>
                      </a:cubicBezTo>
                      <a:cubicBezTo>
                        <a:pt x="2285" y="2112"/>
                        <a:pt x="2283" y="2107"/>
                        <a:pt x="2279" y="2106"/>
                      </a:cubicBezTo>
                      <a:cubicBezTo>
                        <a:pt x="2275" y="2105"/>
                        <a:pt x="2272" y="2106"/>
                        <a:pt x="2269" y="2109"/>
                      </a:cubicBezTo>
                      <a:cubicBezTo>
                        <a:pt x="2265" y="2114"/>
                        <a:pt x="2267" y="2121"/>
                        <a:pt x="2271" y="2126"/>
                      </a:cubicBezTo>
                      <a:cubicBezTo>
                        <a:pt x="2279" y="2136"/>
                        <a:pt x="2293" y="2133"/>
                        <a:pt x="2302" y="2126"/>
                      </a:cubicBezTo>
                      <a:cubicBezTo>
                        <a:pt x="2311" y="2117"/>
                        <a:pt x="2315" y="2108"/>
                        <a:pt x="2316" y="2096"/>
                      </a:cubicBezTo>
                      <a:cubicBezTo>
                        <a:pt x="2317" y="2059"/>
                        <a:pt x="2275" y="2023"/>
                        <a:pt x="2251" y="1991"/>
                      </a:cubicBezTo>
                      <a:cubicBezTo>
                        <a:pt x="2253" y="1999"/>
                        <a:pt x="2253" y="2006"/>
                        <a:pt x="2251" y="2015"/>
                      </a:cubicBezTo>
                      <a:cubicBezTo>
                        <a:pt x="2250" y="2019"/>
                        <a:pt x="2249" y="2023"/>
                        <a:pt x="2247" y="2027"/>
                      </a:cubicBezTo>
                      <a:cubicBezTo>
                        <a:pt x="2246" y="2026"/>
                        <a:pt x="2245" y="2025"/>
                        <a:pt x="2244" y="2025"/>
                      </a:cubicBezTo>
                      <a:cubicBezTo>
                        <a:pt x="2248" y="2016"/>
                        <a:pt x="2250" y="2006"/>
                        <a:pt x="2249" y="1997"/>
                      </a:cubicBezTo>
                      <a:cubicBezTo>
                        <a:pt x="2248" y="1990"/>
                        <a:pt x="2246" y="1984"/>
                        <a:pt x="2244" y="1979"/>
                      </a:cubicBezTo>
                      <a:cubicBezTo>
                        <a:pt x="2245" y="1986"/>
                        <a:pt x="2243" y="1994"/>
                        <a:pt x="2240" y="1998"/>
                      </a:cubicBezTo>
                      <a:cubicBezTo>
                        <a:pt x="2237" y="2002"/>
                        <a:pt x="2233" y="2005"/>
                        <a:pt x="2228" y="2006"/>
                      </a:cubicBezTo>
                      <a:cubicBezTo>
                        <a:pt x="2220" y="2007"/>
                        <a:pt x="2212" y="2002"/>
                        <a:pt x="2211" y="1992"/>
                      </a:cubicBezTo>
                      <a:cubicBezTo>
                        <a:pt x="2211" y="1987"/>
                        <a:pt x="2214" y="1982"/>
                        <a:pt x="2219" y="1981"/>
                      </a:cubicBezTo>
                      <a:cubicBezTo>
                        <a:pt x="2228" y="1978"/>
                        <a:pt x="2234" y="1988"/>
                        <a:pt x="2229" y="1992"/>
                      </a:cubicBezTo>
                      <a:cubicBezTo>
                        <a:pt x="2230" y="1989"/>
                        <a:pt x="2228" y="1986"/>
                        <a:pt x="2226" y="1985"/>
                      </a:cubicBezTo>
                      <a:cubicBezTo>
                        <a:pt x="2222" y="1983"/>
                        <a:pt x="2217" y="1986"/>
                        <a:pt x="2216" y="1990"/>
                      </a:cubicBezTo>
                      <a:cubicBezTo>
                        <a:pt x="2215" y="1993"/>
                        <a:pt x="2217" y="1997"/>
                        <a:pt x="2219" y="1999"/>
                      </a:cubicBezTo>
                      <a:cubicBezTo>
                        <a:pt x="2224" y="2003"/>
                        <a:pt x="2232" y="2001"/>
                        <a:pt x="2236" y="1997"/>
                      </a:cubicBezTo>
                      <a:cubicBezTo>
                        <a:pt x="2240" y="1994"/>
                        <a:pt x="2241" y="1989"/>
                        <a:pt x="2242" y="1984"/>
                      </a:cubicBezTo>
                      <a:cubicBezTo>
                        <a:pt x="2242" y="1976"/>
                        <a:pt x="2239" y="1971"/>
                        <a:pt x="2235" y="1964"/>
                      </a:cubicBezTo>
                      <a:cubicBezTo>
                        <a:pt x="2223" y="1943"/>
                        <a:pt x="2213" y="1922"/>
                        <a:pt x="2205" y="1898"/>
                      </a:cubicBezTo>
                      <a:cubicBezTo>
                        <a:pt x="2204" y="1894"/>
                        <a:pt x="2198" y="1871"/>
                        <a:pt x="2195" y="1853"/>
                      </a:cubicBezTo>
                      <a:cubicBezTo>
                        <a:pt x="2191" y="1874"/>
                        <a:pt x="2182" y="1894"/>
                        <a:pt x="2168" y="1910"/>
                      </a:cubicBezTo>
                      <a:cubicBezTo>
                        <a:pt x="2163" y="1916"/>
                        <a:pt x="2158" y="1920"/>
                        <a:pt x="2154" y="1923"/>
                      </a:cubicBezTo>
                      <a:cubicBezTo>
                        <a:pt x="2147" y="1930"/>
                        <a:pt x="2133" y="1940"/>
                        <a:pt x="2139" y="1951"/>
                      </a:cubicBezTo>
                      <a:cubicBezTo>
                        <a:pt x="2142" y="1956"/>
                        <a:pt x="2147" y="1959"/>
                        <a:pt x="2152" y="1957"/>
                      </a:cubicBezTo>
                      <a:cubicBezTo>
                        <a:pt x="2154" y="1956"/>
                        <a:pt x="2156" y="1953"/>
                        <a:pt x="2157" y="1951"/>
                      </a:cubicBezTo>
                      <a:cubicBezTo>
                        <a:pt x="2157" y="1947"/>
                        <a:pt x="2154" y="1944"/>
                        <a:pt x="2150" y="1945"/>
                      </a:cubicBezTo>
                      <a:cubicBezTo>
                        <a:pt x="2148" y="1945"/>
                        <a:pt x="2146" y="1947"/>
                        <a:pt x="2146" y="1949"/>
                      </a:cubicBezTo>
                      <a:cubicBezTo>
                        <a:pt x="2144" y="1945"/>
                        <a:pt x="2150" y="1939"/>
                        <a:pt x="2156" y="1943"/>
                      </a:cubicBezTo>
                      <a:cubicBezTo>
                        <a:pt x="2160" y="1945"/>
                        <a:pt x="2161" y="1950"/>
                        <a:pt x="2159" y="1954"/>
                      </a:cubicBezTo>
                      <a:cubicBezTo>
                        <a:pt x="2157" y="1961"/>
                        <a:pt x="2149" y="1962"/>
                        <a:pt x="2143" y="1960"/>
                      </a:cubicBezTo>
                      <a:cubicBezTo>
                        <a:pt x="2138" y="1957"/>
                        <a:pt x="2134" y="1950"/>
                        <a:pt x="2135" y="1943"/>
                      </a:cubicBezTo>
                      <a:cubicBezTo>
                        <a:pt x="2136" y="1940"/>
                        <a:pt x="2137" y="1937"/>
                        <a:pt x="2138" y="1935"/>
                      </a:cubicBezTo>
                      <a:cubicBezTo>
                        <a:pt x="2128" y="1942"/>
                        <a:pt x="2119" y="1947"/>
                        <a:pt x="2111" y="1951"/>
                      </a:cubicBezTo>
                      <a:cubicBezTo>
                        <a:pt x="2094" y="1958"/>
                        <a:pt x="2066" y="1961"/>
                        <a:pt x="2055" y="1970"/>
                      </a:cubicBezTo>
                      <a:cubicBezTo>
                        <a:pt x="2053" y="1973"/>
                        <a:pt x="2051" y="1975"/>
                        <a:pt x="2050" y="1978"/>
                      </a:cubicBezTo>
                      <a:cubicBezTo>
                        <a:pt x="2047" y="1984"/>
                        <a:pt x="2047" y="1990"/>
                        <a:pt x="2049" y="1995"/>
                      </a:cubicBezTo>
                      <a:cubicBezTo>
                        <a:pt x="2051" y="2002"/>
                        <a:pt x="2055" y="2007"/>
                        <a:pt x="2061" y="2010"/>
                      </a:cubicBezTo>
                      <a:cubicBezTo>
                        <a:pt x="2068" y="2014"/>
                        <a:pt x="2076" y="2015"/>
                        <a:pt x="2084" y="2013"/>
                      </a:cubicBezTo>
                      <a:cubicBezTo>
                        <a:pt x="2091" y="2011"/>
                        <a:pt x="2097" y="2007"/>
                        <a:pt x="2101" y="2000"/>
                      </a:cubicBezTo>
                      <a:cubicBezTo>
                        <a:pt x="2105" y="1993"/>
                        <a:pt x="2106" y="1986"/>
                        <a:pt x="2102" y="1979"/>
                      </a:cubicBezTo>
                      <a:cubicBezTo>
                        <a:pt x="2099" y="1974"/>
                        <a:pt x="2094" y="1971"/>
                        <a:pt x="2089" y="1970"/>
                      </a:cubicBezTo>
                      <a:cubicBezTo>
                        <a:pt x="2089" y="1970"/>
                        <a:pt x="2090" y="1970"/>
                        <a:pt x="2090" y="1971"/>
                      </a:cubicBezTo>
                      <a:cubicBezTo>
                        <a:pt x="2100" y="1973"/>
                        <a:pt x="2099" y="1986"/>
                        <a:pt x="2090" y="1983"/>
                      </a:cubicBezTo>
                      <a:cubicBezTo>
                        <a:pt x="2085" y="1982"/>
                        <a:pt x="2080" y="1975"/>
                        <a:pt x="2071" y="1981"/>
                      </a:cubicBezTo>
                      <a:cubicBezTo>
                        <a:pt x="2073" y="1978"/>
                        <a:pt x="2076" y="1975"/>
                        <a:pt x="2079" y="1972"/>
                      </a:cubicBezTo>
                      <a:cubicBezTo>
                        <a:pt x="2080" y="1972"/>
                        <a:pt x="2081" y="1971"/>
                        <a:pt x="2083" y="1970"/>
                      </a:cubicBezTo>
                      <a:cubicBezTo>
                        <a:pt x="2091" y="1968"/>
                        <a:pt x="2098" y="1972"/>
                        <a:pt x="2103" y="1978"/>
                      </a:cubicBezTo>
                      <a:cubicBezTo>
                        <a:pt x="2107" y="1986"/>
                        <a:pt x="2106" y="1993"/>
                        <a:pt x="2102" y="2001"/>
                      </a:cubicBezTo>
                      <a:cubicBezTo>
                        <a:pt x="2098" y="2008"/>
                        <a:pt x="2092" y="2012"/>
                        <a:pt x="2084" y="2015"/>
                      </a:cubicBezTo>
                      <a:cubicBezTo>
                        <a:pt x="2076" y="2017"/>
                        <a:pt x="2067" y="2016"/>
                        <a:pt x="2060" y="2012"/>
                      </a:cubicBezTo>
                      <a:cubicBezTo>
                        <a:pt x="2053" y="2009"/>
                        <a:pt x="2048" y="2003"/>
                        <a:pt x="2046" y="1995"/>
                      </a:cubicBezTo>
                      <a:cubicBezTo>
                        <a:pt x="2044" y="1989"/>
                        <a:pt x="2044" y="1983"/>
                        <a:pt x="2047" y="1977"/>
                      </a:cubicBezTo>
                      <a:cubicBezTo>
                        <a:pt x="2048" y="1973"/>
                        <a:pt x="2050" y="1971"/>
                        <a:pt x="2053" y="1968"/>
                      </a:cubicBezTo>
                      <a:cubicBezTo>
                        <a:pt x="2054" y="1967"/>
                        <a:pt x="2054" y="1967"/>
                        <a:pt x="2054" y="1967"/>
                      </a:cubicBezTo>
                      <a:cubicBezTo>
                        <a:pt x="2053" y="1967"/>
                        <a:pt x="2053" y="1967"/>
                        <a:pt x="2053" y="1967"/>
                      </a:cubicBezTo>
                      <a:cubicBezTo>
                        <a:pt x="2052" y="1968"/>
                        <a:pt x="2052" y="1968"/>
                        <a:pt x="2052" y="1968"/>
                      </a:cubicBezTo>
                      <a:cubicBezTo>
                        <a:pt x="2046" y="1968"/>
                        <a:pt x="2041" y="1969"/>
                        <a:pt x="2035" y="1969"/>
                      </a:cubicBezTo>
                      <a:cubicBezTo>
                        <a:pt x="2021" y="1969"/>
                        <a:pt x="2003" y="1965"/>
                        <a:pt x="1995" y="1953"/>
                      </a:cubicBezTo>
                      <a:cubicBezTo>
                        <a:pt x="1992" y="1947"/>
                        <a:pt x="1991" y="1942"/>
                        <a:pt x="1992" y="1935"/>
                      </a:cubicBezTo>
                      <a:cubicBezTo>
                        <a:pt x="1992" y="1933"/>
                        <a:pt x="1992" y="1933"/>
                        <a:pt x="1992" y="1933"/>
                      </a:cubicBezTo>
                      <a:cubicBezTo>
                        <a:pt x="1994" y="1926"/>
                        <a:pt x="1998" y="1921"/>
                        <a:pt x="2004" y="1916"/>
                      </a:cubicBezTo>
                      <a:cubicBezTo>
                        <a:pt x="2010" y="1912"/>
                        <a:pt x="2016" y="1911"/>
                        <a:pt x="2023" y="1911"/>
                      </a:cubicBezTo>
                      <a:cubicBezTo>
                        <a:pt x="2030" y="1913"/>
                        <a:pt x="2036" y="1916"/>
                        <a:pt x="2040" y="1923"/>
                      </a:cubicBezTo>
                      <a:cubicBezTo>
                        <a:pt x="2042" y="1928"/>
                        <a:pt x="2042" y="1932"/>
                        <a:pt x="2039" y="1937"/>
                      </a:cubicBezTo>
                      <a:cubicBezTo>
                        <a:pt x="2037" y="1942"/>
                        <a:pt x="2033" y="1945"/>
                        <a:pt x="2027" y="1946"/>
                      </a:cubicBezTo>
                      <a:cubicBezTo>
                        <a:pt x="2024" y="1946"/>
                        <a:pt x="2022" y="1946"/>
                        <a:pt x="2019" y="1945"/>
                      </a:cubicBezTo>
                      <a:cubicBezTo>
                        <a:pt x="2022" y="1946"/>
                        <a:pt x="2024" y="1946"/>
                        <a:pt x="2027" y="1946"/>
                      </a:cubicBezTo>
                      <a:cubicBezTo>
                        <a:pt x="2032" y="1945"/>
                        <a:pt x="2036" y="1942"/>
                        <a:pt x="2039" y="1937"/>
                      </a:cubicBezTo>
                      <a:cubicBezTo>
                        <a:pt x="2041" y="1932"/>
                        <a:pt x="2041" y="1928"/>
                        <a:pt x="2039" y="1924"/>
                      </a:cubicBezTo>
                      <a:cubicBezTo>
                        <a:pt x="2036" y="1917"/>
                        <a:pt x="2030" y="1914"/>
                        <a:pt x="2023" y="1913"/>
                      </a:cubicBezTo>
                      <a:cubicBezTo>
                        <a:pt x="2016" y="1912"/>
                        <a:pt x="2010" y="1914"/>
                        <a:pt x="2005" y="1918"/>
                      </a:cubicBezTo>
                      <a:cubicBezTo>
                        <a:pt x="1999" y="1923"/>
                        <a:pt x="1996" y="1928"/>
                        <a:pt x="1995" y="1936"/>
                      </a:cubicBezTo>
                      <a:cubicBezTo>
                        <a:pt x="1994" y="1941"/>
                        <a:pt x="1995" y="1946"/>
                        <a:pt x="1998" y="1951"/>
                      </a:cubicBezTo>
                      <a:cubicBezTo>
                        <a:pt x="2006" y="1963"/>
                        <a:pt x="2025" y="1966"/>
                        <a:pt x="2038" y="1965"/>
                      </a:cubicBezTo>
                      <a:cubicBezTo>
                        <a:pt x="2044" y="1964"/>
                        <a:pt x="2052" y="1963"/>
                        <a:pt x="2060" y="1961"/>
                      </a:cubicBezTo>
                      <a:cubicBezTo>
                        <a:pt x="2059" y="1961"/>
                        <a:pt x="2057" y="1961"/>
                        <a:pt x="2056" y="1960"/>
                      </a:cubicBezTo>
                      <a:cubicBezTo>
                        <a:pt x="2050" y="1958"/>
                        <a:pt x="2045" y="1952"/>
                        <a:pt x="2045" y="1945"/>
                      </a:cubicBezTo>
                      <a:cubicBezTo>
                        <a:pt x="2046" y="1939"/>
                        <a:pt x="2050" y="1933"/>
                        <a:pt x="2058" y="1934"/>
                      </a:cubicBezTo>
                      <a:cubicBezTo>
                        <a:pt x="2062" y="1934"/>
                        <a:pt x="2065" y="1938"/>
                        <a:pt x="2066" y="1941"/>
                      </a:cubicBezTo>
                      <a:cubicBezTo>
                        <a:pt x="2067" y="1949"/>
                        <a:pt x="2058" y="1952"/>
                        <a:pt x="2056" y="1948"/>
                      </a:cubicBezTo>
                      <a:cubicBezTo>
                        <a:pt x="2058" y="1949"/>
                        <a:pt x="2061" y="1948"/>
                        <a:pt x="2062" y="1946"/>
                      </a:cubicBezTo>
                      <a:cubicBezTo>
                        <a:pt x="2064" y="1943"/>
                        <a:pt x="2063" y="1939"/>
                        <a:pt x="2060" y="1938"/>
                      </a:cubicBezTo>
                      <a:cubicBezTo>
                        <a:pt x="2057" y="1937"/>
                        <a:pt x="2054" y="1937"/>
                        <a:pt x="2052" y="1939"/>
                      </a:cubicBezTo>
                      <a:cubicBezTo>
                        <a:pt x="2048" y="1943"/>
                        <a:pt x="2048" y="1949"/>
                        <a:pt x="2051" y="1953"/>
                      </a:cubicBezTo>
                      <a:cubicBezTo>
                        <a:pt x="2053" y="1956"/>
                        <a:pt x="2057" y="1957"/>
                        <a:pt x="2061" y="1958"/>
                      </a:cubicBezTo>
                      <a:cubicBezTo>
                        <a:pt x="2075" y="1962"/>
                        <a:pt x="2114" y="1947"/>
                        <a:pt x="2125" y="1939"/>
                      </a:cubicBezTo>
                      <a:cubicBezTo>
                        <a:pt x="2111" y="1943"/>
                        <a:pt x="2096" y="1944"/>
                        <a:pt x="2081" y="1940"/>
                      </a:cubicBezTo>
                      <a:cubicBezTo>
                        <a:pt x="2047" y="1929"/>
                        <a:pt x="2015" y="1892"/>
                        <a:pt x="2030" y="1855"/>
                      </a:cubicBezTo>
                      <a:cubicBezTo>
                        <a:pt x="2035" y="1844"/>
                        <a:pt x="2047" y="1835"/>
                        <a:pt x="2060" y="1837"/>
                      </a:cubicBezTo>
                      <a:cubicBezTo>
                        <a:pt x="2070" y="1839"/>
                        <a:pt x="2078" y="1846"/>
                        <a:pt x="2078" y="1857"/>
                      </a:cubicBezTo>
                      <a:cubicBezTo>
                        <a:pt x="2078" y="1867"/>
                        <a:pt x="2072" y="1875"/>
                        <a:pt x="2063" y="1878"/>
                      </a:cubicBezTo>
                      <a:cubicBezTo>
                        <a:pt x="2057" y="1879"/>
                        <a:pt x="2051" y="1878"/>
                        <a:pt x="2046" y="1874"/>
                      </a:cubicBezTo>
                      <a:cubicBezTo>
                        <a:pt x="2045" y="1873"/>
                        <a:pt x="2043" y="1871"/>
                        <a:pt x="2042" y="1869"/>
                      </a:cubicBezTo>
                      <a:cubicBezTo>
                        <a:pt x="2040" y="1865"/>
                        <a:pt x="2039" y="1859"/>
                        <a:pt x="2042" y="1854"/>
                      </a:cubicBezTo>
                      <a:cubicBezTo>
                        <a:pt x="2046" y="1846"/>
                        <a:pt x="2055" y="1843"/>
                        <a:pt x="2063" y="1847"/>
                      </a:cubicBezTo>
                      <a:cubicBezTo>
                        <a:pt x="2071" y="1851"/>
                        <a:pt x="2074" y="1861"/>
                        <a:pt x="2070" y="1869"/>
                      </a:cubicBezTo>
                      <a:cubicBezTo>
                        <a:pt x="2068" y="1873"/>
                        <a:pt x="2064" y="1876"/>
                        <a:pt x="2060" y="1877"/>
                      </a:cubicBezTo>
                      <a:cubicBezTo>
                        <a:pt x="2061" y="1877"/>
                        <a:pt x="2061" y="1876"/>
                        <a:pt x="2062" y="1876"/>
                      </a:cubicBezTo>
                      <a:cubicBezTo>
                        <a:pt x="2071" y="1873"/>
                        <a:pt x="2076" y="1866"/>
                        <a:pt x="2076" y="1857"/>
                      </a:cubicBezTo>
                      <a:cubicBezTo>
                        <a:pt x="2075" y="1848"/>
                        <a:pt x="2068" y="1842"/>
                        <a:pt x="2060" y="1840"/>
                      </a:cubicBezTo>
                      <a:cubicBezTo>
                        <a:pt x="2048" y="1839"/>
                        <a:pt x="2038" y="1847"/>
                        <a:pt x="2034" y="1857"/>
                      </a:cubicBezTo>
                      <a:cubicBezTo>
                        <a:pt x="2021" y="1891"/>
                        <a:pt x="2052" y="1925"/>
                        <a:pt x="2082" y="1934"/>
                      </a:cubicBezTo>
                      <a:cubicBezTo>
                        <a:pt x="2114" y="1942"/>
                        <a:pt x="2142" y="1930"/>
                        <a:pt x="2163" y="1907"/>
                      </a:cubicBezTo>
                      <a:cubicBezTo>
                        <a:pt x="2205" y="1857"/>
                        <a:pt x="2195" y="1793"/>
                        <a:pt x="2167" y="1740"/>
                      </a:cubicBezTo>
                      <a:cubicBezTo>
                        <a:pt x="2156" y="1721"/>
                        <a:pt x="2146" y="1706"/>
                        <a:pt x="2130" y="1692"/>
                      </a:cubicBezTo>
                      <a:cubicBezTo>
                        <a:pt x="2113" y="1678"/>
                        <a:pt x="2092" y="1666"/>
                        <a:pt x="2073" y="1667"/>
                      </a:cubicBezTo>
                      <a:cubicBezTo>
                        <a:pt x="2073" y="1667"/>
                        <a:pt x="2073" y="1667"/>
                        <a:pt x="2073" y="1667"/>
                      </a:cubicBezTo>
                      <a:cubicBezTo>
                        <a:pt x="2086" y="1668"/>
                        <a:pt x="2100" y="1675"/>
                        <a:pt x="2109" y="1683"/>
                      </a:cubicBezTo>
                      <a:cubicBezTo>
                        <a:pt x="2127" y="1699"/>
                        <a:pt x="2140" y="1732"/>
                        <a:pt x="2136" y="1757"/>
                      </a:cubicBezTo>
                      <a:cubicBezTo>
                        <a:pt x="2135" y="1755"/>
                        <a:pt x="2132" y="1755"/>
                        <a:pt x="2131" y="1756"/>
                      </a:cubicBezTo>
                      <a:cubicBezTo>
                        <a:pt x="2135" y="1732"/>
                        <a:pt x="2123" y="1703"/>
                        <a:pt x="2106" y="1686"/>
                      </a:cubicBezTo>
                      <a:cubicBezTo>
                        <a:pt x="2095" y="1675"/>
                        <a:pt x="2075" y="1665"/>
                        <a:pt x="2059" y="1671"/>
                      </a:cubicBezTo>
                      <a:cubicBezTo>
                        <a:pt x="2054" y="1674"/>
                        <a:pt x="2051" y="1676"/>
                        <a:pt x="2049" y="1680"/>
                      </a:cubicBezTo>
                      <a:cubicBezTo>
                        <a:pt x="2046" y="1685"/>
                        <a:pt x="2045" y="1689"/>
                        <a:pt x="2046" y="1694"/>
                      </a:cubicBezTo>
                      <a:cubicBezTo>
                        <a:pt x="2047" y="1698"/>
                        <a:pt x="2050" y="1702"/>
                        <a:pt x="2053" y="1704"/>
                      </a:cubicBezTo>
                      <a:cubicBezTo>
                        <a:pt x="2057" y="1707"/>
                        <a:pt x="2061" y="1707"/>
                        <a:pt x="2065" y="1706"/>
                      </a:cubicBezTo>
                      <a:cubicBezTo>
                        <a:pt x="2069" y="1705"/>
                        <a:pt x="2072" y="1702"/>
                        <a:pt x="2072" y="1698"/>
                      </a:cubicBezTo>
                      <a:cubicBezTo>
                        <a:pt x="2073" y="1696"/>
                        <a:pt x="2073" y="1695"/>
                        <a:pt x="2072" y="1693"/>
                      </a:cubicBezTo>
                      <a:cubicBezTo>
                        <a:pt x="2071" y="1692"/>
                        <a:pt x="2070" y="1690"/>
                        <a:pt x="2068" y="1690"/>
                      </a:cubicBezTo>
                      <a:cubicBezTo>
                        <a:pt x="2067" y="1689"/>
                        <a:pt x="2066" y="1689"/>
                        <a:pt x="2064" y="1689"/>
                      </a:cubicBezTo>
                      <a:cubicBezTo>
                        <a:pt x="2063" y="1690"/>
                        <a:pt x="2063" y="1690"/>
                        <a:pt x="2062" y="1692"/>
                      </a:cubicBezTo>
                      <a:cubicBezTo>
                        <a:pt x="2062" y="1690"/>
                        <a:pt x="2063" y="1690"/>
                        <a:pt x="2064" y="1689"/>
                      </a:cubicBezTo>
                      <a:cubicBezTo>
                        <a:pt x="2066" y="1689"/>
                        <a:pt x="2067" y="1689"/>
                        <a:pt x="2068" y="1690"/>
                      </a:cubicBezTo>
                      <a:cubicBezTo>
                        <a:pt x="2070" y="1690"/>
                        <a:pt x="2071" y="1691"/>
                        <a:pt x="2072" y="1693"/>
                      </a:cubicBezTo>
                      <a:cubicBezTo>
                        <a:pt x="2073" y="1695"/>
                        <a:pt x="2073" y="1696"/>
                        <a:pt x="2073" y="1698"/>
                      </a:cubicBezTo>
                      <a:cubicBezTo>
                        <a:pt x="2072" y="1702"/>
                        <a:pt x="2069" y="1705"/>
                        <a:pt x="2065" y="1707"/>
                      </a:cubicBezTo>
                      <a:cubicBezTo>
                        <a:pt x="2061" y="1708"/>
                        <a:pt x="2057" y="1708"/>
                        <a:pt x="2053" y="1705"/>
                      </a:cubicBezTo>
                      <a:cubicBezTo>
                        <a:pt x="2049" y="1703"/>
                        <a:pt x="2046" y="1699"/>
                        <a:pt x="2045" y="1694"/>
                      </a:cubicBezTo>
                      <a:cubicBezTo>
                        <a:pt x="2043" y="1689"/>
                        <a:pt x="2044" y="1684"/>
                        <a:pt x="2047" y="1679"/>
                      </a:cubicBezTo>
                      <a:cubicBezTo>
                        <a:pt x="2049" y="1677"/>
                        <a:pt x="2051" y="1674"/>
                        <a:pt x="2053" y="1672"/>
                      </a:cubicBezTo>
                      <a:cubicBezTo>
                        <a:pt x="2051" y="1674"/>
                        <a:pt x="2049" y="1675"/>
                        <a:pt x="2047" y="1677"/>
                      </a:cubicBezTo>
                      <a:cubicBezTo>
                        <a:pt x="2037" y="1685"/>
                        <a:pt x="2031" y="1696"/>
                        <a:pt x="2027" y="1708"/>
                      </a:cubicBezTo>
                      <a:cubicBezTo>
                        <a:pt x="2022" y="1724"/>
                        <a:pt x="2022" y="1736"/>
                        <a:pt x="2024" y="1753"/>
                      </a:cubicBezTo>
                      <a:cubicBezTo>
                        <a:pt x="2028" y="1782"/>
                        <a:pt x="2039" y="1816"/>
                        <a:pt x="2024" y="1843"/>
                      </a:cubicBezTo>
                      <a:cubicBezTo>
                        <a:pt x="2021" y="1847"/>
                        <a:pt x="2018" y="1851"/>
                        <a:pt x="2015" y="1854"/>
                      </a:cubicBezTo>
                      <a:cubicBezTo>
                        <a:pt x="2012" y="1858"/>
                        <a:pt x="2006" y="1861"/>
                        <a:pt x="2002" y="1865"/>
                      </a:cubicBezTo>
                      <a:cubicBezTo>
                        <a:pt x="1993" y="1875"/>
                        <a:pt x="1996" y="1886"/>
                        <a:pt x="2002" y="1889"/>
                      </a:cubicBezTo>
                      <a:cubicBezTo>
                        <a:pt x="2005" y="1891"/>
                        <a:pt x="2009" y="1891"/>
                        <a:pt x="2012" y="1890"/>
                      </a:cubicBezTo>
                      <a:cubicBezTo>
                        <a:pt x="2014" y="1889"/>
                        <a:pt x="2016" y="1886"/>
                        <a:pt x="2016" y="1883"/>
                      </a:cubicBezTo>
                      <a:cubicBezTo>
                        <a:pt x="2016" y="1880"/>
                        <a:pt x="2013" y="1877"/>
                        <a:pt x="2010" y="1878"/>
                      </a:cubicBezTo>
                      <a:cubicBezTo>
                        <a:pt x="2007" y="1878"/>
                        <a:pt x="2005" y="1880"/>
                        <a:pt x="2005" y="1883"/>
                      </a:cubicBezTo>
                      <a:cubicBezTo>
                        <a:pt x="2004" y="1880"/>
                        <a:pt x="2006" y="1877"/>
                        <a:pt x="2009" y="1876"/>
                      </a:cubicBezTo>
                      <a:cubicBezTo>
                        <a:pt x="2011" y="1875"/>
                        <a:pt x="2014" y="1876"/>
                        <a:pt x="2016" y="1877"/>
                      </a:cubicBezTo>
                      <a:cubicBezTo>
                        <a:pt x="2022" y="1883"/>
                        <a:pt x="2017" y="1892"/>
                        <a:pt x="2010" y="1894"/>
                      </a:cubicBezTo>
                      <a:cubicBezTo>
                        <a:pt x="2006" y="1894"/>
                        <a:pt x="2001" y="1893"/>
                        <a:pt x="1998" y="1889"/>
                      </a:cubicBezTo>
                      <a:cubicBezTo>
                        <a:pt x="1993" y="1884"/>
                        <a:pt x="1992" y="1875"/>
                        <a:pt x="1998" y="1867"/>
                      </a:cubicBezTo>
                      <a:cubicBezTo>
                        <a:pt x="1996" y="1869"/>
                        <a:pt x="1993" y="1871"/>
                        <a:pt x="1990" y="1872"/>
                      </a:cubicBezTo>
                      <a:cubicBezTo>
                        <a:pt x="1987" y="1876"/>
                        <a:pt x="1985" y="1882"/>
                        <a:pt x="1986" y="1888"/>
                      </a:cubicBezTo>
                      <a:cubicBezTo>
                        <a:pt x="1987" y="1898"/>
                        <a:pt x="1997" y="1902"/>
                        <a:pt x="2007" y="1901"/>
                      </a:cubicBezTo>
                      <a:cubicBezTo>
                        <a:pt x="2014" y="1901"/>
                        <a:pt x="2019" y="1899"/>
                        <a:pt x="2027" y="1902"/>
                      </a:cubicBezTo>
                      <a:cubicBezTo>
                        <a:pt x="2032" y="1905"/>
                        <a:pt x="2036" y="1910"/>
                        <a:pt x="2037" y="1917"/>
                      </a:cubicBezTo>
                      <a:cubicBezTo>
                        <a:pt x="2026" y="1901"/>
                        <a:pt x="2015" y="1912"/>
                        <a:pt x="2002" y="1911"/>
                      </a:cubicBezTo>
                      <a:cubicBezTo>
                        <a:pt x="1993" y="1910"/>
                        <a:pt x="1986" y="1906"/>
                        <a:pt x="1982" y="1899"/>
                      </a:cubicBezTo>
                      <a:cubicBezTo>
                        <a:pt x="1979" y="1892"/>
                        <a:pt x="1979" y="1880"/>
                        <a:pt x="1987" y="1874"/>
                      </a:cubicBezTo>
                      <a:cubicBezTo>
                        <a:pt x="1987" y="1874"/>
                        <a:pt x="1986" y="1875"/>
                        <a:pt x="1985" y="1875"/>
                      </a:cubicBezTo>
                      <a:cubicBezTo>
                        <a:pt x="1970" y="1882"/>
                        <a:pt x="1956" y="1881"/>
                        <a:pt x="1942" y="1872"/>
                      </a:cubicBezTo>
                      <a:cubicBezTo>
                        <a:pt x="1940" y="1870"/>
                        <a:pt x="1937" y="1868"/>
                        <a:pt x="1935" y="1866"/>
                      </a:cubicBezTo>
                      <a:cubicBezTo>
                        <a:pt x="1936" y="1865"/>
                        <a:pt x="1937" y="1865"/>
                        <a:pt x="1937" y="1864"/>
                      </a:cubicBezTo>
                      <a:cubicBezTo>
                        <a:pt x="1939" y="1866"/>
                        <a:pt x="1941" y="1868"/>
                        <a:pt x="1944" y="1869"/>
                      </a:cubicBezTo>
                      <a:cubicBezTo>
                        <a:pt x="1958" y="1878"/>
                        <a:pt x="1970" y="1878"/>
                        <a:pt x="1984" y="1871"/>
                      </a:cubicBezTo>
                      <a:cubicBezTo>
                        <a:pt x="1986" y="1871"/>
                        <a:pt x="1987" y="1870"/>
                        <a:pt x="1989" y="1869"/>
                      </a:cubicBezTo>
                      <a:cubicBezTo>
                        <a:pt x="1983" y="1870"/>
                        <a:pt x="1978" y="1870"/>
                        <a:pt x="1972" y="1868"/>
                      </a:cubicBezTo>
                      <a:cubicBezTo>
                        <a:pt x="1968" y="1867"/>
                        <a:pt x="1966" y="1865"/>
                        <a:pt x="1963" y="1863"/>
                      </a:cubicBezTo>
                      <a:cubicBezTo>
                        <a:pt x="1960" y="1860"/>
                        <a:pt x="1958" y="1858"/>
                        <a:pt x="1957" y="1854"/>
                      </a:cubicBezTo>
                      <a:cubicBezTo>
                        <a:pt x="1954" y="1846"/>
                        <a:pt x="1957" y="1836"/>
                        <a:pt x="1966" y="1834"/>
                      </a:cubicBezTo>
                      <a:cubicBezTo>
                        <a:pt x="1970" y="1833"/>
                        <a:pt x="1974" y="1833"/>
                        <a:pt x="1977" y="1835"/>
                      </a:cubicBezTo>
                      <a:cubicBezTo>
                        <a:pt x="1979" y="1836"/>
                        <a:pt x="1980" y="1837"/>
                        <a:pt x="1981" y="1839"/>
                      </a:cubicBezTo>
                      <a:cubicBezTo>
                        <a:pt x="1983" y="1842"/>
                        <a:pt x="1983" y="1845"/>
                        <a:pt x="1983" y="1848"/>
                      </a:cubicBezTo>
                      <a:cubicBezTo>
                        <a:pt x="1982" y="1849"/>
                        <a:pt x="1982" y="1851"/>
                        <a:pt x="1981" y="1852"/>
                      </a:cubicBezTo>
                      <a:cubicBezTo>
                        <a:pt x="1980" y="1853"/>
                        <a:pt x="1979" y="1853"/>
                        <a:pt x="1979" y="1854"/>
                      </a:cubicBezTo>
                      <a:cubicBezTo>
                        <a:pt x="1976" y="1855"/>
                        <a:pt x="1973" y="1855"/>
                        <a:pt x="1971" y="1854"/>
                      </a:cubicBezTo>
                      <a:cubicBezTo>
                        <a:pt x="1969" y="1853"/>
                        <a:pt x="1968" y="1851"/>
                        <a:pt x="1969" y="1850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50"/>
                        <a:pt x="1969" y="1850"/>
                        <a:pt x="1969" y="1850"/>
                      </a:cubicBezTo>
                      <a:cubicBezTo>
                        <a:pt x="1969" y="1851"/>
                        <a:pt x="1970" y="1853"/>
                        <a:pt x="1971" y="1853"/>
                      </a:cubicBezTo>
                      <a:cubicBezTo>
                        <a:pt x="1973" y="1855"/>
                        <a:pt x="1976" y="1854"/>
                        <a:pt x="1978" y="1853"/>
                      </a:cubicBezTo>
                      <a:cubicBezTo>
                        <a:pt x="1978" y="1853"/>
                        <a:pt x="1979" y="1852"/>
                        <a:pt x="1980" y="1851"/>
                      </a:cubicBezTo>
                      <a:cubicBezTo>
                        <a:pt x="1981" y="1850"/>
                        <a:pt x="1981" y="1849"/>
                        <a:pt x="1981" y="1848"/>
                      </a:cubicBezTo>
                      <a:cubicBezTo>
                        <a:pt x="1982" y="1845"/>
                        <a:pt x="1981" y="1842"/>
                        <a:pt x="1980" y="1840"/>
                      </a:cubicBezTo>
                      <a:cubicBezTo>
                        <a:pt x="1979" y="1838"/>
                        <a:pt x="1978" y="1837"/>
                        <a:pt x="1976" y="1837"/>
                      </a:cubicBezTo>
                      <a:cubicBezTo>
                        <a:pt x="1973" y="1835"/>
                        <a:pt x="1970" y="1835"/>
                        <a:pt x="1967" y="1836"/>
                      </a:cubicBezTo>
                      <a:cubicBezTo>
                        <a:pt x="1960" y="1838"/>
                        <a:pt x="1957" y="1846"/>
                        <a:pt x="1960" y="1853"/>
                      </a:cubicBezTo>
                      <a:cubicBezTo>
                        <a:pt x="1961" y="1856"/>
                        <a:pt x="1963" y="1858"/>
                        <a:pt x="1965" y="1860"/>
                      </a:cubicBezTo>
                      <a:cubicBezTo>
                        <a:pt x="1968" y="1862"/>
                        <a:pt x="1970" y="1864"/>
                        <a:pt x="1973" y="1865"/>
                      </a:cubicBezTo>
                      <a:cubicBezTo>
                        <a:pt x="1976" y="1866"/>
                        <a:pt x="1980" y="1866"/>
                        <a:pt x="1983" y="1866"/>
                      </a:cubicBezTo>
                      <a:cubicBezTo>
                        <a:pt x="1988" y="1866"/>
                        <a:pt x="1993" y="1864"/>
                        <a:pt x="1998" y="1862"/>
                      </a:cubicBezTo>
                      <a:cubicBezTo>
                        <a:pt x="2007" y="1857"/>
                        <a:pt x="2015" y="1849"/>
                        <a:pt x="2020" y="1841"/>
                      </a:cubicBezTo>
                      <a:cubicBezTo>
                        <a:pt x="2033" y="1818"/>
                        <a:pt x="2025" y="1789"/>
                        <a:pt x="2021" y="1763"/>
                      </a:cubicBezTo>
                      <a:cubicBezTo>
                        <a:pt x="2022" y="1768"/>
                        <a:pt x="2022" y="1773"/>
                        <a:pt x="2022" y="1777"/>
                      </a:cubicBezTo>
                      <a:cubicBezTo>
                        <a:pt x="2021" y="1791"/>
                        <a:pt x="2010" y="1807"/>
                        <a:pt x="1994" y="1808"/>
                      </a:cubicBezTo>
                      <a:cubicBezTo>
                        <a:pt x="1984" y="1809"/>
                        <a:pt x="1975" y="1804"/>
                        <a:pt x="1968" y="1812"/>
                      </a:cubicBezTo>
                      <a:cubicBezTo>
                        <a:pt x="1964" y="1805"/>
                        <a:pt x="1970" y="1793"/>
                        <a:pt x="1981" y="1789"/>
                      </a:cubicBezTo>
                      <a:cubicBezTo>
                        <a:pt x="1993" y="1785"/>
                        <a:pt x="2011" y="1789"/>
                        <a:pt x="2016" y="1775"/>
                      </a:cubicBezTo>
                      <a:cubicBezTo>
                        <a:pt x="2019" y="1767"/>
                        <a:pt x="2017" y="1757"/>
                        <a:pt x="2020" y="1754"/>
                      </a:cubicBezTo>
                      <a:cubicBezTo>
                        <a:pt x="2020" y="1754"/>
                        <a:pt x="2020" y="1755"/>
                        <a:pt x="2020" y="1755"/>
                      </a:cubicBezTo>
                      <a:cubicBezTo>
                        <a:pt x="2020" y="1755"/>
                        <a:pt x="2020" y="1754"/>
                        <a:pt x="2020" y="1753"/>
                      </a:cubicBezTo>
                      <a:cubicBezTo>
                        <a:pt x="2018" y="1736"/>
                        <a:pt x="2018" y="1724"/>
                        <a:pt x="2023" y="1707"/>
                      </a:cubicBezTo>
                      <a:cubicBezTo>
                        <a:pt x="2028" y="1694"/>
                        <a:pt x="2034" y="1684"/>
                        <a:pt x="2046" y="1675"/>
                      </a:cubicBezTo>
                      <a:cubicBezTo>
                        <a:pt x="2055" y="1668"/>
                        <a:pt x="2064" y="1666"/>
                        <a:pt x="2074" y="1665"/>
                      </a:cubicBezTo>
                      <a:cubicBezTo>
                        <a:pt x="2093" y="1664"/>
                        <a:pt x="2115" y="1676"/>
                        <a:pt x="2132" y="1690"/>
                      </a:cubicBezTo>
                      <a:cubicBezTo>
                        <a:pt x="2139" y="1695"/>
                        <a:pt x="2145" y="1701"/>
                        <a:pt x="2150" y="1708"/>
                      </a:cubicBezTo>
                      <a:cubicBezTo>
                        <a:pt x="2161" y="1720"/>
                        <a:pt x="2167" y="1734"/>
                        <a:pt x="2179" y="1743"/>
                      </a:cubicBezTo>
                      <a:cubicBezTo>
                        <a:pt x="2185" y="1747"/>
                        <a:pt x="2193" y="1752"/>
                        <a:pt x="2200" y="1751"/>
                      </a:cubicBezTo>
                      <a:cubicBezTo>
                        <a:pt x="2204" y="1750"/>
                        <a:pt x="2210" y="1746"/>
                        <a:pt x="2209" y="1741"/>
                      </a:cubicBezTo>
                      <a:cubicBezTo>
                        <a:pt x="2209" y="1740"/>
                        <a:pt x="2208" y="1738"/>
                        <a:pt x="2206" y="1738"/>
                      </a:cubicBezTo>
                      <a:cubicBezTo>
                        <a:pt x="2205" y="1738"/>
                        <a:pt x="2203" y="1739"/>
                        <a:pt x="2203" y="1740"/>
                      </a:cubicBezTo>
                      <a:cubicBezTo>
                        <a:pt x="2202" y="1741"/>
                        <a:pt x="2203" y="1742"/>
                        <a:pt x="2203" y="1743"/>
                      </a:cubicBezTo>
                      <a:cubicBezTo>
                        <a:pt x="2204" y="1744"/>
                        <a:pt x="2205" y="1744"/>
                        <a:pt x="2206" y="1743"/>
                      </a:cubicBezTo>
                      <a:cubicBezTo>
                        <a:pt x="2207" y="1742"/>
                        <a:pt x="2207" y="1742"/>
                        <a:pt x="2206" y="1741"/>
                      </a:cubicBezTo>
                      <a:cubicBezTo>
                        <a:pt x="2208" y="1741"/>
                        <a:pt x="2208" y="1742"/>
                        <a:pt x="2208" y="1743"/>
                      </a:cubicBezTo>
                      <a:cubicBezTo>
                        <a:pt x="2207" y="1745"/>
                        <a:pt x="2206" y="1746"/>
                        <a:pt x="2204" y="1746"/>
                      </a:cubicBezTo>
                      <a:cubicBezTo>
                        <a:pt x="2201" y="1746"/>
                        <a:pt x="2199" y="1743"/>
                        <a:pt x="2199" y="1741"/>
                      </a:cubicBezTo>
                      <a:cubicBezTo>
                        <a:pt x="2199" y="1739"/>
                        <a:pt x="2200" y="1737"/>
                        <a:pt x="2202" y="1735"/>
                      </a:cubicBezTo>
                      <a:cubicBezTo>
                        <a:pt x="2203" y="1734"/>
                        <a:pt x="2205" y="1734"/>
                        <a:pt x="2207" y="1734"/>
                      </a:cubicBezTo>
                      <a:cubicBezTo>
                        <a:pt x="2210" y="1735"/>
                        <a:pt x="2212" y="1737"/>
                        <a:pt x="2212" y="1740"/>
                      </a:cubicBezTo>
                      <a:cubicBezTo>
                        <a:pt x="2213" y="1745"/>
                        <a:pt x="2209" y="1749"/>
                        <a:pt x="2204" y="1751"/>
                      </a:cubicBezTo>
                      <a:cubicBezTo>
                        <a:pt x="2202" y="1752"/>
                        <a:pt x="2199" y="1752"/>
                        <a:pt x="2197" y="1752"/>
                      </a:cubicBezTo>
                      <a:cubicBezTo>
                        <a:pt x="2207" y="1755"/>
                        <a:pt x="2216" y="1751"/>
                        <a:pt x="2223" y="1745"/>
                      </a:cubicBezTo>
                      <a:cubicBezTo>
                        <a:pt x="2227" y="1741"/>
                        <a:pt x="2230" y="1735"/>
                        <a:pt x="2230" y="1729"/>
                      </a:cubicBezTo>
                      <a:cubicBezTo>
                        <a:pt x="2230" y="1729"/>
                        <a:pt x="2230" y="1729"/>
                        <a:pt x="2230" y="1729"/>
                      </a:cubicBezTo>
                      <a:cubicBezTo>
                        <a:pt x="2229" y="1735"/>
                        <a:pt x="2223" y="1739"/>
                        <a:pt x="2217" y="1734"/>
                      </a:cubicBezTo>
                      <a:cubicBezTo>
                        <a:pt x="2212" y="1730"/>
                        <a:pt x="2211" y="1718"/>
                        <a:pt x="2196" y="1720"/>
                      </a:cubicBezTo>
                      <a:close/>
                      <a:moveTo>
                        <a:pt x="2525" y="1873"/>
                      </a:moveTo>
                      <a:cubicBezTo>
                        <a:pt x="2507" y="1851"/>
                        <a:pt x="2483" y="1851"/>
                        <a:pt x="2472" y="1844"/>
                      </a:cubicBezTo>
                      <a:cubicBezTo>
                        <a:pt x="2459" y="1836"/>
                        <a:pt x="2468" y="1821"/>
                        <a:pt x="2483" y="1827"/>
                      </a:cubicBezTo>
                      <a:cubicBezTo>
                        <a:pt x="2501" y="1832"/>
                        <a:pt x="2517" y="1852"/>
                        <a:pt x="2525" y="1873"/>
                      </a:cubicBezTo>
                      <a:close/>
                      <a:moveTo>
                        <a:pt x="2514" y="1728"/>
                      </a:moveTo>
                      <a:cubicBezTo>
                        <a:pt x="2518" y="1716"/>
                        <a:pt x="2539" y="1698"/>
                        <a:pt x="2554" y="1696"/>
                      </a:cubicBezTo>
                      <a:cubicBezTo>
                        <a:pt x="2570" y="1694"/>
                        <a:pt x="2576" y="1706"/>
                        <a:pt x="2558" y="1712"/>
                      </a:cubicBezTo>
                      <a:cubicBezTo>
                        <a:pt x="2545" y="1716"/>
                        <a:pt x="2523" y="1716"/>
                        <a:pt x="2514" y="1728"/>
                      </a:cubicBezTo>
                      <a:close/>
                      <a:moveTo>
                        <a:pt x="2392" y="1789"/>
                      </a:moveTo>
                      <a:cubicBezTo>
                        <a:pt x="2392" y="1791"/>
                        <a:pt x="2394" y="1793"/>
                        <a:pt x="2396" y="1792"/>
                      </a:cubicBezTo>
                      <a:cubicBezTo>
                        <a:pt x="2398" y="1792"/>
                        <a:pt x="2399" y="1790"/>
                        <a:pt x="2399" y="1788"/>
                      </a:cubicBezTo>
                      <a:cubicBezTo>
                        <a:pt x="2399" y="1786"/>
                        <a:pt x="2397" y="1784"/>
                        <a:pt x="2395" y="1785"/>
                      </a:cubicBezTo>
                      <a:cubicBezTo>
                        <a:pt x="2392" y="1785"/>
                        <a:pt x="2391" y="1787"/>
                        <a:pt x="2392" y="1789"/>
                      </a:cubicBezTo>
                      <a:close/>
                      <a:moveTo>
                        <a:pt x="2455" y="1776"/>
                      </a:moveTo>
                      <a:cubicBezTo>
                        <a:pt x="2454" y="1785"/>
                        <a:pt x="2442" y="1782"/>
                        <a:pt x="2438" y="1782"/>
                      </a:cubicBezTo>
                      <a:cubicBezTo>
                        <a:pt x="2434" y="1782"/>
                        <a:pt x="2432" y="1783"/>
                        <a:pt x="2430" y="1785"/>
                      </a:cubicBezTo>
                      <a:cubicBezTo>
                        <a:pt x="2431" y="1781"/>
                        <a:pt x="2436" y="1773"/>
                        <a:pt x="2439" y="1771"/>
                      </a:cubicBezTo>
                      <a:cubicBezTo>
                        <a:pt x="2444" y="1767"/>
                        <a:pt x="2451" y="1767"/>
                        <a:pt x="2455" y="1773"/>
                      </a:cubicBezTo>
                      <a:cubicBezTo>
                        <a:pt x="2452" y="1772"/>
                        <a:pt x="2446" y="1773"/>
                        <a:pt x="2444" y="1775"/>
                      </a:cubicBezTo>
                      <a:cubicBezTo>
                        <a:pt x="2446" y="1775"/>
                        <a:pt x="2451" y="1774"/>
                        <a:pt x="2455" y="1776"/>
                      </a:cubicBezTo>
                      <a:close/>
                      <a:moveTo>
                        <a:pt x="2399" y="1769"/>
                      </a:moveTo>
                      <a:cubicBezTo>
                        <a:pt x="2399" y="1773"/>
                        <a:pt x="2403" y="1776"/>
                        <a:pt x="2407" y="1775"/>
                      </a:cubicBezTo>
                      <a:cubicBezTo>
                        <a:pt x="2411" y="1774"/>
                        <a:pt x="2414" y="1770"/>
                        <a:pt x="2413" y="1766"/>
                      </a:cubicBezTo>
                      <a:cubicBezTo>
                        <a:pt x="2413" y="1762"/>
                        <a:pt x="2409" y="1759"/>
                        <a:pt x="2405" y="1760"/>
                      </a:cubicBezTo>
                      <a:cubicBezTo>
                        <a:pt x="2400" y="1761"/>
                        <a:pt x="2398" y="1765"/>
                        <a:pt x="2399" y="1769"/>
                      </a:cubicBezTo>
                      <a:close/>
                      <a:moveTo>
                        <a:pt x="2392" y="1780"/>
                      </a:moveTo>
                      <a:cubicBezTo>
                        <a:pt x="2393" y="1782"/>
                        <a:pt x="2395" y="1784"/>
                        <a:pt x="2398" y="1784"/>
                      </a:cubicBezTo>
                      <a:cubicBezTo>
                        <a:pt x="2401" y="1783"/>
                        <a:pt x="2402" y="1780"/>
                        <a:pt x="2402" y="1778"/>
                      </a:cubicBezTo>
                      <a:cubicBezTo>
                        <a:pt x="2401" y="1775"/>
                        <a:pt x="2399" y="1773"/>
                        <a:pt x="2396" y="1774"/>
                      </a:cubicBezTo>
                      <a:cubicBezTo>
                        <a:pt x="2393" y="1774"/>
                        <a:pt x="2392" y="1777"/>
                        <a:pt x="2392" y="1780"/>
                      </a:cubicBezTo>
                      <a:close/>
                      <a:moveTo>
                        <a:pt x="2503" y="1744"/>
                      </a:moveTo>
                      <a:cubicBezTo>
                        <a:pt x="2501" y="1747"/>
                        <a:pt x="2500" y="1750"/>
                        <a:pt x="2501" y="1752"/>
                      </a:cubicBezTo>
                      <a:cubicBezTo>
                        <a:pt x="2501" y="1756"/>
                        <a:pt x="2504" y="1760"/>
                        <a:pt x="2509" y="1761"/>
                      </a:cubicBezTo>
                      <a:cubicBezTo>
                        <a:pt x="2514" y="1762"/>
                        <a:pt x="2519" y="1758"/>
                        <a:pt x="2520" y="1754"/>
                      </a:cubicBezTo>
                      <a:cubicBezTo>
                        <a:pt x="2523" y="1747"/>
                        <a:pt x="2517" y="1744"/>
                        <a:pt x="2515" y="1740"/>
                      </a:cubicBezTo>
                      <a:cubicBezTo>
                        <a:pt x="2513" y="1735"/>
                        <a:pt x="2517" y="1728"/>
                        <a:pt x="2523" y="1724"/>
                      </a:cubicBezTo>
                      <a:cubicBezTo>
                        <a:pt x="2529" y="1720"/>
                        <a:pt x="2538" y="1720"/>
                        <a:pt x="2544" y="1725"/>
                      </a:cubicBezTo>
                      <a:cubicBezTo>
                        <a:pt x="2548" y="1728"/>
                        <a:pt x="2550" y="1733"/>
                        <a:pt x="2546" y="1738"/>
                      </a:cubicBezTo>
                      <a:cubicBezTo>
                        <a:pt x="2545" y="1733"/>
                        <a:pt x="2539" y="1730"/>
                        <a:pt x="2535" y="1735"/>
                      </a:cubicBezTo>
                      <a:cubicBezTo>
                        <a:pt x="2532" y="1738"/>
                        <a:pt x="2532" y="1746"/>
                        <a:pt x="2530" y="1754"/>
                      </a:cubicBezTo>
                      <a:cubicBezTo>
                        <a:pt x="2529" y="1762"/>
                        <a:pt x="2527" y="1769"/>
                        <a:pt x="2522" y="1773"/>
                      </a:cubicBezTo>
                      <a:cubicBezTo>
                        <a:pt x="2512" y="1783"/>
                        <a:pt x="2495" y="1781"/>
                        <a:pt x="2488" y="1770"/>
                      </a:cubicBezTo>
                      <a:cubicBezTo>
                        <a:pt x="2484" y="1763"/>
                        <a:pt x="2484" y="1756"/>
                        <a:pt x="2485" y="1750"/>
                      </a:cubicBezTo>
                      <a:cubicBezTo>
                        <a:pt x="2487" y="1743"/>
                        <a:pt x="2495" y="1725"/>
                        <a:pt x="2491" y="1717"/>
                      </a:cubicBezTo>
                      <a:cubicBezTo>
                        <a:pt x="2489" y="1711"/>
                        <a:pt x="2483" y="1710"/>
                        <a:pt x="2479" y="1713"/>
                      </a:cubicBezTo>
                      <a:cubicBezTo>
                        <a:pt x="2478" y="1708"/>
                        <a:pt x="2484" y="1702"/>
                        <a:pt x="2490" y="1702"/>
                      </a:cubicBezTo>
                      <a:cubicBezTo>
                        <a:pt x="2501" y="1702"/>
                        <a:pt x="2513" y="1713"/>
                        <a:pt x="2511" y="1728"/>
                      </a:cubicBezTo>
                      <a:cubicBezTo>
                        <a:pt x="2511" y="1734"/>
                        <a:pt x="2507" y="1738"/>
                        <a:pt x="2503" y="1744"/>
                      </a:cubicBezTo>
                      <a:close/>
                      <a:moveTo>
                        <a:pt x="2630" y="1715"/>
                      </a:moveTo>
                      <a:cubicBezTo>
                        <a:pt x="2631" y="1717"/>
                        <a:pt x="2630" y="1720"/>
                        <a:pt x="2628" y="1720"/>
                      </a:cubicBezTo>
                      <a:cubicBezTo>
                        <a:pt x="2626" y="1721"/>
                        <a:pt x="2623" y="1720"/>
                        <a:pt x="2622" y="1718"/>
                      </a:cubicBezTo>
                      <a:cubicBezTo>
                        <a:pt x="2622" y="1715"/>
                        <a:pt x="2623" y="1713"/>
                        <a:pt x="2625" y="1712"/>
                      </a:cubicBezTo>
                      <a:cubicBezTo>
                        <a:pt x="2627" y="1712"/>
                        <a:pt x="2630" y="1713"/>
                        <a:pt x="2630" y="1715"/>
                      </a:cubicBezTo>
                      <a:close/>
                      <a:moveTo>
                        <a:pt x="2635" y="1722"/>
                      </a:moveTo>
                      <a:cubicBezTo>
                        <a:pt x="2635" y="1724"/>
                        <a:pt x="2635" y="1725"/>
                        <a:pt x="2633" y="1726"/>
                      </a:cubicBezTo>
                      <a:cubicBezTo>
                        <a:pt x="2631" y="1727"/>
                        <a:pt x="2629" y="1726"/>
                        <a:pt x="2629" y="1724"/>
                      </a:cubicBezTo>
                      <a:cubicBezTo>
                        <a:pt x="2628" y="1722"/>
                        <a:pt x="2629" y="1720"/>
                        <a:pt x="2631" y="1720"/>
                      </a:cubicBezTo>
                      <a:cubicBezTo>
                        <a:pt x="2632" y="1719"/>
                        <a:pt x="2634" y="1720"/>
                        <a:pt x="2635" y="1722"/>
                      </a:cubicBezTo>
                      <a:close/>
                      <a:moveTo>
                        <a:pt x="2621" y="1710"/>
                      </a:moveTo>
                      <a:cubicBezTo>
                        <a:pt x="2622" y="1713"/>
                        <a:pt x="2621" y="1717"/>
                        <a:pt x="2617" y="1718"/>
                      </a:cubicBezTo>
                      <a:cubicBezTo>
                        <a:pt x="2614" y="1719"/>
                        <a:pt x="2610" y="1717"/>
                        <a:pt x="2609" y="1714"/>
                      </a:cubicBezTo>
                      <a:cubicBezTo>
                        <a:pt x="2608" y="1711"/>
                        <a:pt x="2610" y="1707"/>
                        <a:pt x="2613" y="1706"/>
                      </a:cubicBezTo>
                      <a:cubicBezTo>
                        <a:pt x="2617" y="1705"/>
                        <a:pt x="2620" y="1707"/>
                        <a:pt x="2621" y="1710"/>
                      </a:cubicBezTo>
                      <a:close/>
                      <a:moveTo>
                        <a:pt x="2504" y="1746"/>
                      </a:moveTo>
                      <a:cubicBezTo>
                        <a:pt x="2501" y="1750"/>
                        <a:pt x="2502" y="1755"/>
                        <a:pt x="2506" y="1758"/>
                      </a:cubicBezTo>
                      <a:cubicBezTo>
                        <a:pt x="2513" y="1762"/>
                        <a:pt x="2520" y="1754"/>
                        <a:pt x="2518" y="1748"/>
                      </a:cubicBezTo>
                      <a:cubicBezTo>
                        <a:pt x="2516" y="1743"/>
                        <a:pt x="2512" y="1741"/>
                        <a:pt x="2513" y="1734"/>
                      </a:cubicBezTo>
                      <a:cubicBezTo>
                        <a:pt x="2510" y="1741"/>
                        <a:pt x="2507" y="1741"/>
                        <a:pt x="2504" y="1746"/>
                      </a:cubicBezTo>
                      <a:close/>
                      <a:moveTo>
                        <a:pt x="2497" y="1780"/>
                      </a:moveTo>
                      <a:cubicBezTo>
                        <a:pt x="2503" y="1785"/>
                        <a:pt x="2513" y="1783"/>
                        <a:pt x="2517" y="1780"/>
                      </a:cubicBezTo>
                      <a:cubicBezTo>
                        <a:pt x="2524" y="1785"/>
                        <a:pt x="2517" y="1801"/>
                        <a:pt x="2504" y="1798"/>
                      </a:cubicBezTo>
                      <a:cubicBezTo>
                        <a:pt x="2497" y="1796"/>
                        <a:pt x="2492" y="1787"/>
                        <a:pt x="2497" y="1780"/>
                      </a:cubicBezTo>
                      <a:close/>
                      <a:moveTo>
                        <a:pt x="2564" y="1677"/>
                      </a:moveTo>
                      <a:cubicBezTo>
                        <a:pt x="2554" y="1688"/>
                        <a:pt x="2541" y="1674"/>
                        <a:pt x="2536" y="1670"/>
                      </a:cubicBezTo>
                      <a:cubicBezTo>
                        <a:pt x="2532" y="1666"/>
                        <a:pt x="2528" y="1665"/>
                        <a:pt x="2524" y="1666"/>
                      </a:cubicBezTo>
                      <a:cubicBezTo>
                        <a:pt x="2528" y="1662"/>
                        <a:pt x="2541" y="1656"/>
                        <a:pt x="2548" y="1656"/>
                      </a:cubicBezTo>
                      <a:cubicBezTo>
                        <a:pt x="2558" y="1656"/>
                        <a:pt x="2566" y="1661"/>
                        <a:pt x="2566" y="1673"/>
                      </a:cubicBezTo>
                      <a:cubicBezTo>
                        <a:pt x="2563" y="1669"/>
                        <a:pt x="2555" y="1666"/>
                        <a:pt x="2550" y="1667"/>
                      </a:cubicBezTo>
                      <a:cubicBezTo>
                        <a:pt x="2553" y="1667"/>
                        <a:pt x="2560" y="1672"/>
                        <a:pt x="2564" y="1677"/>
                      </a:cubicBezTo>
                      <a:close/>
                      <a:moveTo>
                        <a:pt x="2524" y="1808"/>
                      </a:moveTo>
                      <a:cubicBezTo>
                        <a:pt x="2546" y="1783"/>
                        <a:pt x="2573" y="1785"/>
                        <a:pt x="2586" y="1777"/>
                      </a:cubicBezTo>
                      <a:cubicBezTo>
                        <a:pt x="2602" y="1769"/>
                        <a:pt x="2592" y="1751"/>
                        <a:pt x="2574" y="1757"/>
                      </a:cubicBezTo>
                      <a:cubicBezTo>
                        <a:pt x="2554" y="1762"/>
                        <a:pt x="2535" y="1785"/>
                        <a:pt x="2524" y="1808"/>
                      </a:cubicBezTo>
                      <a:close/>
                      <a:moveTo>
                        <a:pt x="2398" y="1810"/>
                      </a:moveTo>
                      <a:cubicBezTo>
                        <a:pt x="2400" y="1807"/>
                        <a:pt x="2401" y="1804"/>
                        <a:pt x="2403" y="1801"/>
                      </a:cubicBezTo>
                      <a:cubicBezTo>
                        <a:pt x="2411" y="1792"/>
                        <a:pt x="2422" y="1786"/>
                        <a:pt x="2434" y="1785"/>
                      </a:cubicBezTo>
                      <a:cubicBezTo>
                        <a:pt x="2449" y="1786"/>
                        <a:pt x="2463" y="1795"/>
                        <a:pt x="2466" y="1810"/>
                      </a:cubicBezTo>
                      <a:cubicBezTo>
                        <a:pt x="2467" y="1816"/>
                        <a:pt x="2466" y="1822"/>
                        <a:pt x="2463" y="1827"/>
                      </a:cubicBezTo>
                      <a:cubicBezTo>
                        <a:pt x="2461" y="1831"/>
                        <a:pt x="2458" y="1833"/>
                        <a:pt x="2454" y="1834"/>
                      </a:cubicBezTo>
                      <a:cubicBezTo>
                        <a:pt x="2448" y="1835"/>
                        <a:pt x="2443" y="1834"/>
                        <a:pt x="2439" y="1830"/>
                      </a:cubicBezTo>
                      <a:cubicBezTo>
                        <a:pt x="2437" y="1828"/>
                        <a:pt x="2436" y="1824"/>
                        <a:pt x="2436" y="1820"/>
                      </a:cubicBezTo>
                      <a:cubicBezTo>
                        <a:pt x="2437" y="1813"/>
                        <a:pt x="2443" y="1808"/>
                        <a:pt x="2450" y="1809"/>
                      </a:cubicBezTo>
                      <a:cubicBezTo>
                        <a:pt x="2457" y="1809"/>
                        <a:pt x="2462" y="1816"/>
                        <a:pt x="2462" y="1823"/>
                      </a:cubicBezTo>
                      <a:cubicBezTo>
                        <a:pt x="2461" y="1829"/>
                        <a:pt x="2457" y="1833"/>
                        <a:pt x="2451" y="1834"/>
                      </a:cubicBezTo>
                      <a:cubicBezTo>
                        <a:pt x="2452" y="1834"/>
                        <a:pt x="2453" y="1834"/>
                        <a:pt x="2453" y="1834"/>
                      </a:cubicBezTo>
                      <a:cubicBezTo>
                        <a:pt x="2457" y="1832"/>
                        <a:pt x="2460" y="1830"/>
                        <a:pt x="2462" y="1827"/>
                      </a:cubicBezTo>
                      <a:cubicBezTo>
                        <a:pt x="2465" y="1822"/>
                        <a:pt x="2466" y="1816"/>
                        <a:pt x="2465" y="1810"/>
                      </a:cubicBezTo>
                      <a:cubicBezTo>
                        <a:pt x="2462" y="1796"/>
                        <a:pt x="2448" y="1787"/>
                        <a:pt x="2434" y="1787"/>
                      </a:cubicBezTo>
                      <a:cubicBezTo>
                        <a:pt x="2422" y="1788"/>
                        <a:pt x="2411" y="1795"/>
                        <a:pt x="2404" y="1805"/>
                      </a:cubicBezTo>
                      <a:cubicBezTo>
                        <a:pt x="2403" y="1807"/>
                        <a:pt x="2401" y="1810"/>
                        <a:pt x="2400" y="1812"/>
                      </a:cubicBezTo>
                      <a:lnTo>
                        <a:pt x="2398" y="1810"/>
                      </a:lnTo>
                      <a:close/>
                      <a:moveTo>
                        <a:pt x="2411" y="1861"/>
                      </a:moveTo>
                      <a:cubicBezTo>
                        <a:pt x="2405" y="1874"/>
                        <a:pt x="2393" y="1884"/>
                        <a:pt x="2375" y="1882"/>
                      </a:cubicBezTo>
                      <a:cubicBezTo>
                        <a:pt x="2369" y="1881"/>
                        <a:pt x="2364" y="1879"/>
                        <a:pt x="2359" y="1874"/>
                      </a:cubicBezTo>
                      <a:cubicBezTo>
                        <a:pt x="2355" y="1871"/>
                        <a:pt x="2353" y="1867"/>
                        <a:pt x="2353" y="1862"/>
                      </a:cubicBezTo>
                      <a:cubicBezTo>
                        <a:pt x="2352" y="1855"/>
                        <a:pt x="2354" y="1849"/>
                        <a:pt x="2359" y="1845"/>
                      </a:cubicBezTo>
                      <a:cubicBezTo>
                        <a:pt x="2362" y="1843"/>
                        <a:pt x="2365" y="1842"/>
                        <a:pt x="2369" y="1842"/>
                      </a:cubicBezTo>
                      <a:cubicBezTo>
                        <a:pt x="2375" y="1843"/>
                        <a:pt x="2379" y="1848"/>
                        <a:pt x="2381" y="1853"/>
                      </a:cubicBezTo>
                      <a:cubicBezTo>
                        <a:pt x="2381" y="1856"/>
                        <a:pt x="2381" y="1858"/>
                        <a:pt x="2380" y="1861"/>
                      </a:cubicBezTo>
                      <a:cubicBezTo>
                        <a:pt x="2377" y="1866"/>
                        <a:pt x="2371" y="1868"/>
                        <a:pt x="2365" y="1866"/>
                      </a:cubicBezTo>
                      <a:cubicBezTo>
                        <a:pt x="2360" y="1863"/>
                        <a:pt x="2358" y="1856"/>
                        <a:pt x="2361" y="1851"/>
                      </a:cubicBezTo>
                      <a:cubicBezTo>
                        <a:pt x="2363" y="1846"/>
                        <a:pt x="2370" y="1844"/>
                        <a:pt x="2375" y="1846"/>
                      </a:cubicBezTo>
                      <a:cubicBezTo>
                        <a:pt x="2377" y="1847"/>
                        <a:pt x="2378" y="1849"/>
                        <a:pt x="2379" y="1850"/>
                      </a:cubicBezTo>
                      <a:cubicBezTo>
                        <a:pt x="2379" y="1850"/>
                        <a:pt x="2379" y="1850"/>
                        <a:pt x="2379" y="1850"/>
                      </a:cubicBezTo>
                      <a:cubicBezTo>
                        <a:pt x="2377" y="1846"/>
                        <a:pt x="2374" y="1844"/>
                        <a:pt x="2369" y="1843"/>
                      </a:cubicBezTo>
                      <a:cubicBezTo>
                        <a:pt x="2366" y="1842"/>
                        <a:pt x="2362" y="1843"/>
                        <a:pt x="2360" y="1846"/>
                      </a:cubicBezTo>
                      <a:cubicBezTo>
                        <a:pt x="2355" y="1850"/>
                        <a:pt x="2353" y="1855"/>
                        <a:pt x="2354" y="1861"/>
                      </a:cubicBezTo>
                      <a:cubicBezTo>
                        <a:pt x="2354" y="1866"/>
                        <a:pt x="2357" y="1870"/>
                        <a:pt x="2360" y="1873"/>
                      </a:cubicBezTo>
                      <a:cubicBezTo>
                        <a:pt x="2365" y="1877"/>
                        <a:pt x="2370" y="1879"/>
                        <a:pt x="2376" y="1880"/>
                      </a:cubicBezTo>
                      <a:cubicBezTo>
                        <a:pt x="2393" y="1882"/>
                        <a:pt x="2404" y="1872"/>
                        <a:pt x="2409" y="1859"/>
                      </a:cubicBezTo>
                      <a:lnTo>
                        <a:pt x="2411" y="1861"/>
                      </a:lnTo>
                      <a:close/>
                      <a:moveTo>
                        <a:pt x="2227" y="2055"/>
                      </a:moveTo>
                      <a:cubicBezTo>
                        <a:pt x="2223" y="2055"/>
                        <a:pt x="2221" y="2052"/>
                        <a:pt x="2221" y="2048"/>
                      </a:cubicBezTo>
                      <a:cubicBezTo>
                        <a:pt x="2221" y="2045"/>
                        <a:pt x="2224" y="2042"/>
                        <a:pt x="2228" y="2043"/>
                      </a:cubicBezTo>
                      <a:cubicBezTo>
                        <a:pt x="2231" y="2043"/>
                        <a:pt x="2234" y="2046"/>
                        <a:pt x="2234" y="2050"/>
                      </a:cubicBezTo>
                      <a:cubicBezTo>
                        <a:pt x="2233" y="2053"/>
                        <a:pt x="2230" y="2056"/>
                        <a:pt x="2227" y="2055"/>
                      </a:cubicBezTo>
                      <a:close/>
                      <a:moveTo>
                        <a:pt x="2215" y="2057"/>
                      </a:moveTo>
                      <a:cubicBezTo>
                        <a:pt x="2212" y="2057"/>
                        <a:pt x="2210" y="2055"/>
                        <a:pt x="2210" y="2052"/>
                      </a:cubicBezTo>
                      <a:cubicBezTo>
                        <a:pt x="2210" y="2049"/>
                        <a:pt x="2213" y="2047"/>
                        <a:pt x="2215" y="2048"/>
                      </a:cubicBezTo>
                      <a:cubicBezTo>
                        <a:pt x="2218" y="2048"/>
                        <a:pt x="2220" y="2050"/>
                        <a:pt x="2220" y="2053"/>
                      </a:cubicBezTo>
                      <a:cubicBezTo>
                        <a:pt x="2220" y="2056"/>
                        <a:pt x="2217" y="2058"/>
                        <a:pt x="2215" y="2057"/>
                      </a:cubicBezTo>
                      <a:close/>
                      <a:moveTo>
                        <a:pt x="2239" y="2046"/>
                      </a:moveTo>
                      <a:cubicBezTo>
                        <a:pt x="2234" y="2045"/>
                        <a:pt x="2230" y="2041"/>
                        <a:pt x="2230" y="2035"/>
                      </a:cubicBezTo>
                      <a:cubicBezTo>
                        <a:pt x="2231" y="2030"/>
                        <a:pt x="2236" y="2026"/>
                        <a:pt x="2241" y="2026"/>
                      </a:cubicBezTo>
                      <a:cubicBezTo>
                        <a:pt x="2246" y="2027"/>
                        <a:pt x="2250" y="2032"/>
                        <a:pt x="2250" y="2037"/>
                      </a:cubicBezTo>
                      <a:cubicBezTo>
                        <a:pt x="2250" y="2042"/>
                        <a:pt x="2245" y="2046"/>
                        <a:pt x="2239" y="2046"/>
                      </a:cubicBezTo>
                      <a:close/>
                      <a:moveTo>
                        <a:pt x="2119" y="1831"/>
                      </a:moveTo>
                      <a:cubicBezTo>
                        <a:pt x="2108" y="1844"/>
                        <a:pt x="2106" y="1867"/>
                        <a:pt x="2114" y="1882"/>
                      </a:cubicBezTo>
                      <a:cubicBezTo>
                        <a:pt x="2121" y="1896"/>
                        <a:pt x="2136" y="1894"/>
                        <a:pt x="2131" y="1876"/>
                      </a:cubicBezTo>
                      <a:cubicBezTo>
                        <a:pt x="2128" y="1863"/>
                        <a:pt x="2114" y="1845"/>
                        <a:pt x="2119" y="1831"/>
                      </a:cubicBezTo>
                      <a:close/>
                      <a:moveTo>
                        <a:pt x="2328" y="1830"/>
                      </a:moveTo>
                      <a:cubicBezTo>
                        <a:pt x="2334" y="1806"/>
                        <a:pt x="2324" y="1770"/>
                        <a:pt x="2306" y="1763"/>
                      </a:cubicBezTo>
                      <a:cubicBezTo>
                        <a:pt x="2286" y="1756"/>
                        <a:pt x="2279" y="1776"/>
                        <a:pt x="2296" y="1782"/>
                      </a:cubicBezTo>
                      <a:cubicBezTo>
                        <a:pt x="2305" y="1786"/>
                        <a:pt x="2327" y="1803"/>
                        <a:pt x="2328" y="1830"/>
                      </a:cubicBezTo>
                      <a:close/>
                      <a:moveTo>
                        <a:pt x="2336" y="1819"/>
                      </a:moveTo>
                      <a:cubicBezTo>
                        <a:pt x="2335" y="1810"/>
                        <a:pt x="2340" y="1802"/>
                        <a:pt x="2347" y="1795"/>
                      </a:cubicBezTo>
                      <a:cubicBezTo>
                        <a:pt x="2361" y="1782"/>
                        <a:pt x="2388" y="1777"/>
                        <a:pt x="2393" y="1759"/>
                      </a:cubicBezTo>
                      <a:cubicBezTo>
                        <a:pt x="2395" y="1752"/>
                        <a:pt x="2393" y="1743"/>
                        <a:pt x="2387" y="1737"/>
                      </a:cubicBezTo>
                      <a:cubicBezTo>
                        <a:pt x="2383" y="1734"/>
                        <a:pt x="2378" y="1734"/>
                        <a:pt x="2374" y="1737"/>
                      </a:cubicBezTo>
                      <a:cubicBezTo>
                        <a:pt x="2378" y="1737"/>
                        <a:pt x="2384" y="1741"/>
                        <a:pt x="2384" y="1746"/>
                      </a:cubicBezTo>
                      <a:cubicBezTo>
                        <a:pt x="2385" y="1751"/>
                        <a:pt x="2380" y="1757"/>
                        <a:pt x="2375" y="1759"/>
                      </a:cubicBezTo>
                      <a:cubicBezTo>
                        <a:pt x="2357" y="1766"/>
                        <a:pt x="2339" y="1771"/>
                        <a:pt x="2333" y="1791"/>
                      </a:cubicBezTo>
                      <a:cubicBezTo>
                        <a:pt x="2331" y="1799"/>
                        <a:pt x="2331" y="1808"/>
                        <a:pt x="2336" y="1819"/>
                      </a:cubicBezTo>
                      <a:close/>
                      <a:moveTo>
                        <a:pt x="2370" y="2055"/>
                      </a:moveTo>
                      <a:cubicBezTo>
                        <a:pt x="2366" y="2040"/>
                        <a:pt x="2386" y="2037"/>
                        <a:pt x="2392" y="2034"/>
                      </a:cubicBezTo>
                      <a:cubicBezTo>
                        <a:pt x="2397" y="2032"/>
                        <a:pt x="2400" y="2030"/>
                        <a:pt x="2401" y="2026"/>
                      </a:cubicBezTo>
                      <a:cubicBezTo>
                        <a:pt x="2403" y="2031"/>
                        <a:pt x="2401" y="2046"/>
                        <a:pt x="2397" y="2052"/>
                      </a:cubicBezTo>
                      <a:cubicBezTo>
                        <a:pt x="2393" y="2060"/>
                        <a:pt x="2383" y="2065"/>
                        <a:pt x="2373" y="2059"/>
                      </a:cubicBezTo>
                      <a:cubicBezTo>
                        <a:pt x="2378" y="2058"/>
                        <a:pt x="2385" y="2053"/>
                        <a:pt x="2387" y="2048"/>
                      </a:cubicBezTo>
                      <a:cubicBezTo>
                        <a:pt x="2385" y="2050"/>
                        <a:pt x="2378" y="2054"/>
                        <a:pt x="2370" y="2055"/>
                      </a:cubicBezTo>
                      <a:close/>
                      <a:moveTo>
                        <a:pt x="2083" y="1997"/>
                      </a:moveTo>
                      <a:cubicBezTo>
                        <a:pt x="2080" y="1995"/>
                        <a:pt x="2076" y="1996"/>
                        <a:pt x="2075" y="1999"/>
                      </a:cubicBezTo>
                      <a:cubicBezTo>
                        <a:pt x="2074" y="2001"/>
                        <a:pt x="2075" y="2003"/>
                        <a:pt x="2076" y="2003"/>
                      </a:cubicBezTo>
                      <a:cubicBezTo>
                        <a:pt x="2078" y="2003"/>
                        <a:pt x="2079" y="2002"/>
                        <a:pt x="2078" y="2001"/>
                      </a:cubicBezTo>
                      <a:cubicBezTo>
                        <a:pt x="2079" y="2002"/>
                        <a:pt x="2079" y="2003"/>
                        <a:pt x="2079" y="2004"/>
                      </a:cubicBezTo>
                      <a:cubicBezTo>
                        <a:pt x="2079" y="2006"/>
                        <a:pt x="2076" y="2009"/>
                        <a:pt x="2073" y="2008"/>
                      </a:cubicBezTo>
                      <a:cubicBezTo>
                        <a:pt x="2070" y="2008"/>
                        <a:pt x="2066" y="2006"/>
                        <a:pt x="2066" y="2003"/>
                      </a:cubicBezTo>
                      <a:cubicBezTo>
                        <a:pt x="2066" y="1999"/>
                        <a:pt x="2068" y="1995"/>
                        <a:pt x="2067" y="1993"/>
                      </a:cubicBezTo>
                      <a:cubicBezTo>
                        <a:pt x="2067" y="1989"/>
                        <a:pt x="2063" y="1988"/>
                        <a:pt x="2060" y="1988"/>
                      </a:cubicBezTo>
                      <a:cubicBezTo>
                        <a:pt x="2065" y="1986"/>
                        <a:pt x="2065" y="1986"/>
                        <a:pt x="2066" y="1982"/>
                      </a:cubicBezTo>
                      <a:cubicBezTo>
                        <a:pt x="2067" y="1978"/>
                        <a:pt x="2065" y="1965"/>
                        <a:pt x="2078" y="1964"/>
                      </a:cubicBezTo>
                      <a:cubicBezTo>
                        <a:pt x="2070" y="1962"/>
                        <a:pt x="2063" y="1966"/>
                        <a:pt x="2058" y="1972"/>
                      </a:cubicBezTo>
                      <a:cubicBezTo>
                        <a:pt x="2053" y="1978"/>
                        <a:pt x="2051" y="1986"/>
                        <a:pt x="2052" y="1993"/>
                      </a:cubicBezTo>
                      <a:cubicBezTo>
                        <a:pt x="2054" y="2003"/>
                        <a:pt x="2065" y="2012"/>
                        <a:pt x="2075" y="2012"/>
                      </a:cubicBezTo>
                      <a:cubicBezTo>
                        <a:pt x="2080" y="2012"/>
                        <a:pt x="2086" y="2009"/>
                        <a:pt x="2087" y="2003"/>
                      </a:cubicBezTo>
                      <a:cubicBezTo>
                        <a:pt x="2087" y="2001"/>
                        <a:pt x="2086" y="1998"/>
                        <a:pt x="2083" y="1997"/>
                      </a:cubicBezTo>
                      <a:close/>
                      <a:moveTo>
                        <a:pt x="2054" y="1961"/>
                      </a:moveTo>
                      <a:cubicBezTo>
                        <a:pt x="2033" y="1960"/>
                        <a:pt x="2019" y="1948"/>
                        <a:pt x="2010" y="1944"/>
                      </a:cubicBezTo>
                      <a:cubicBezTo>
                        <a:pt x="2000" y="1938"/>
                        <a:pt x="1994" y="1947"/>
                        <a:pt x="2003" y="1955"/>
                      </a:cubicBezTo>
                      <a:cubicBezTo>
                        <a:pt x="2014" y="1964"/>
                        <a:pt x="2044" y="1965"/>
                        <a:pt x="2054" y="1961"/>
                      </a:cubicBezTo>
                      <a:close/>
                      <a:moveTo>
                        <a:pt x="2344" y="2090"/>
                      </a:moveTo>
                      <a:cubicBezTo>
                        <a:pt x="2346" y="2089"/>
                        <a:pt x="2347" y="2087"/>
                        <a:pt x="2346" y="2085"/>
                      </a:cubicBezTo>
                      <a:cubicBezTo>
                        <a:pt x="2346" y="2083"/>
                        <a:pt x="2343" y="2082"/>
                        <a:pt x="2341" y="2083"/>
                      </a:cubicBezTo>
                      <a:cubicBezTo>
                        <a:pt x="2339" y="2083"/>
                        <a:pt x="2338" y="2085"/>
                        <a:pt x="2339" y="2087"/>
                      </a:cubicBezTo>
                      <a:cubicBezTo>
                        <a:pt x="2339" y="2090"/>
                        <a:pt x="2342" y="2091"/>
                        <a:pt x="2344" y="2090"/>
                      </a:cubicBezTo>
                      <a:close/>
                      <a:moveTo>
                        <a:pt x="2367" y="2106"/>
                      </a:moveTo>
                      <a:cubicBezTo>
                        <a:pt x="2370" y="2105"/>
                        <a:pt x="2373" y="2101"/>
                        <a:pt x="2371" y="2097"/>
                      </a:cubicBezTo>
                      <a:cubicBezTo>
                        <a:pt x="2370" y="2093"/>
                        <a:pt x="2366" y="2091"/>
                        <a:pt x="2362" y="2092"/>
                      </a:cubicBezTo>
                      <a:cubicBezTo>
                        <a:pt x="2358" y="2093"/>
                        <a:pt x="2356" y="2097"/>
                        <a:pt x="2357" y="2101"/>
                      </a:cubicBezTo>
                      <a:cubicBezTo>
                        <a:pt x="2359" y="2105"/>
                        <a:pt x="2363" y="2107"/>
                        <a:pt x="2367" y="2106"/>
                      </a:cubicBezTo>
                      <a:close/>
                      <a:moveTo>
                        <a:pt x="2352" y="2099"/>
                      </a:moveTo>
                      <a:cubicBezTo>
                        <a:pt x="2355" y="2098"/>
                        <a:pt x="2357" y="2095"/>
                        <a:pt x="2356" y="2092"/>
                      </a:cubicBezTo>
                      <a:cubicBezTo>
                        <a:pt x="2355" y="2089"/>
                        <a:pt x="2352" y="2088"/>
                        <a:pt x="2349" y="2089"/>
                      </a:cubicBezTo>
                      <a:cubicBezTo>
                        <a:pt x="2346" y="2090"/>
                        <a:pt x="2345" y="2093"/>
                        <a:pt x="2346" y="2095"/>
                      </a:cubicBezTo>
                      <a:cubicBezTo>
                        <a:pt x="2347" y="2098"/>
                        <a:pt x="2350" y="2100"/>
                        <a:pt x="2352" y="2099"/>
                      </a:cubicBezTo>
                      <a:close/>
                      <a:moveTo>
                        <a:pt x="2386" y="2090"/>
                      </a:moveTo>
                      <a:cubicBezTo>
                        <a:pt x="2375" y="2106"/>
                        <a:pt x="2398" y="2119"/>
                        <a:pt x="2405" y="2124"/>
                      </a:cubicBezTo>
                      <a:cubicBezTo>
                        <a:pt x="2410" y="2129"/>
                        <a:pt x="2413" y="2133"/>
                        <a:pt x="2413" y="2139"/>
                      </a:cubicBezTo>
                      <a:cubicBezTo>
                        <a:pt x="2417" y="2132"/>
                        <a:pt x="2420" y="2114"/>
                        <a:pt x="2418" y="2105"/>
                      </a:cubicBezTo>
                      <a:cubicBezTo>
                        <a:pt x="2416" y="2092"/>
                        <a:pt x="2406" y="2083"/>
                        <a:pt x="2391" y="2086"/>
                      </a:cubicBezTo>
                      <a:cubicBezTo>
                        <a:pt x="2397" y="2090"/>
                        <a:pt x="2404" y="2098"/>
                        <a:pt x="2404" y="2106"/>
                      </a:cubicBezTo>
                      <a:cubicBezTo>
                        <a:pt x="2403" y="2102"/>
                        <a:pt x="2395" y="2094"/>
                        <a:pt x="2386" y="2090"/>
                      </a:cubicBezTo>
                      <a:close/>
                      <a:moveTo>
                        <a:pt x="2399" y="2075"/>
                      </a:moveTo>
                      <a:cubicBezTo>
                        <a:pt x="2436" y="2082"/>
                        <a:pt x="2478" y="2052"/>
                        <a:pt x="2477" y="2021"/>
                      </a:cubicBezTo>
                      <a:cubicBezTo>
                        <a:pt x="2476" y="1996"/>
                        <a:pt x="2454" y="1998"/>
                        <a:pt x="2450" y="2020"/>
                      </a:cubicBezTo>
                      <a:cubicBezTo>
                        <a:pt x="2447" y="2035"/>
                        <a:pt x="2438" y="2073"/>
                        <a:pt x="2399" y="2075"/>
                      </a:cubicBezTo>
                      <a:close/>
                      <a:moveTo>
                        <a:pt x="2253" y="1795"/>
                      </a:moveTo>
                      <a:cubicBezTo>
                        <a:pt x="2253" y="1792"/>
                        <a:pt x="2251" y="1790"/>
                        <a:pt x="2249" y="1790"/>
                      </a:cubicBezTo>
                      <a:cubicBezTo>
                        <a:pt x="2246" y="1789"/>
                        <a:pt x="2244" y="1791"/>
                        <a:pt x="2244" y="1794"/>
                      </a:cubicBezTo>
                      <a:cubicBezTo>
                        <a:pt x="2243" y="1796"/>
                        <a:pt x="2245" y="1799"/>
                        <a:pt x="2248" y="1799"/>
                      </a:cubicBezTo>
                      <a:cubicBezTo>
                        <a:pt x="2250" y="1799"/>
                        <a:pt x="2252" y="1797"/>
                        <a:pt x="2253" y="1795"/>
                      </a:cubicBezTo>
                      <a:close/>
                      <a:moveTo>
                        <a:pt x="2266" y="1792"/>
                      </a:moveTo>
                      <a:cubicBezTo>
                        <a:pt x="2267" y="1789"/>
                        <a:pt x="2264" y="1786"/>
                        <a:pt x="2261" y="1786"/>
                      </a:cubicBezTo>
                      <a:cubicBezTo>
                        <a:pt x="2258" y="1785"/>
                        <a:pt x="2255" y="1787"/>
                        <a:pt x="2255" y="1791"/>
                      </a:cubicBezTo>
                      <a:cubicBezTo>
                        <a:pt x="2254" y="1794"/>
                        <a:pt x="2257" y="1797"/>
                        <a:pt x="2260" y="1797"/>
                      </a:cubicBezTo>
                      <a:cubicBezTo>
                        <a:pt x="2263" y="1797"/>
                        <a:pt x="2266" y="1795"/>
                        <a:pt x="2266" y="1792"/>
                      </a:cubicBezTo>
                      <a:close/>
                      <a:moveTo>
                        <a:pt x="2284" y="1792"/>
                      </a:moveTo>
                      <a:cubicBezTo>
                        <a:pt x="2284" y="1788"/>
                        <a:pt x="2281" y="1784"/>
                        <a:pt x="2277" y="1783"/>
                      </a:cubicBezTo>
                      <a:cubicBezTo>
                        <a:pt x="2273" y="1783"/>
                        <a:pt x="2269" y="1786"/>
                        <a:pt x="2269" y="1790"/>
                      </a:cubicBezTo>
                      <a:cubicBezTo>
                        <a:pt x="2268" y="1794"/>
                        <a:pt x="2271" y="1798"/>
                        <a:pt x="2275" y="1798"/>
                      </a:cubicBezTo>
                      <a:cubicBezTo>
                        <a:pt x="2279" y="1799"/>
                        <a:pt x="2283" y="1796"/>
                        <a:pt x="2284" y="1792"/>
                      </a:cubicBezTo>
                      <a:close/>
                      <a:moveTo>
                        <a:pt x="2277" y="1854"/>
                      </a:moveTo>
                      <a:cubicBezTo>
                        <a:pt x="2270" y="1858"/>
                        <a:pt x="2261" y="1861"/>
                        <a:pt x="2252" y="1857"/>
                      </a:cubicBezTo>
                      <a:cubicBezTo>
                        <a:pt x="2237" y="1850"/>
                        <a:pt x="2233" y="1836"/>
                        <a:pt x="2238" y="1821"/>
                      </a:cubicBezTo>
                      <a:cubicBezTo>
                        <a:pt x="2249" y="1794"/>
                        <a:pt x="2216" y="1781"/>
                        <a:pt x="2205" y="1811"/>
                      </a:cubicBezTo>
                      <a:cubicBezTo>
                        <a:pt x="2199" y="1825"/>
                        <a:pt x="2205" y="1842"/>
                        <a:pt x="2214" y="1852"/>
                      </a:cubicBezTo>
                      <a:cubicBezTo>
                        <a:pt x="2230" y="1871"/>
                        <a:pt x="2264" y="1875"/>
                        <a:pt x="2277" y="1854"/>
                      </a:cubicBezTo>
                      <a:close/>
                      <a:moveTo>
                        <a:pt x="2187" y="1850"/>
                      </a:moveTo>
                      <a:cubicBezTo>
                        <a:pt x="2181" y="1901"/>
                        <a:pt x="2125" y="1944"/>
                        <a:pt x="2085" y="1930"/>
                      </a:cubicBezTo>
                      <a:cubicBezTo>
                        <a:pt x="2053" y="1919"/>
                        <a:pt x="2064" y="1891"/>
                        <a:pt x="2095" y="1895"/>
                      </a:cubicBezTo>
                      <a:cubicBezTo>
                        <a:pt x="2116" y="1897"/>
                        <a:pt x="2169" y="1901"/>
                        <a:pt x="2187" y="1850"/>
                      </a:cubicBezTo>
                      <a:close/>
                      <a:moveTo>
                        <a:pt x="2195" y="1866"/>
                      </a:moveTo>
                      <a:cubicBezTo>
                        <a:pt x="2208" y="1913"/>
                        <a:pt x="2202" y="1930"/>
                        <a:pt x="2193" y="1966"/>
                      </a:cubicBezTo>
                      <a:cubicBezTo>
                        <a:pt x="2190" y="1976"/>
                        <a:pt x="2192" y="1987"/>
                        <a:pt x="2196" y="1994"/>
                      </a:cubicBezTo>
                      <a:cubicBezTo>
                        <a:pt x="2202" y="2005"/>
                        <a:pt x="2213" y="2011"/>
                        <a:pt x="2221" y="2013"/>
                      </a:cubicBezTo>
                      <a:cubicBezTo>
                        <a:pt x="2205" y="2024"/>
                        <a:pt x="2184" y="2007"/>
                        <a:pt x="2177" y="1999"/>
                      </a:cubicBezTo>
                      <a:cubicBezTo>
                        <a:pt x="2164" y="1983"/>
                        <a:pt x="2161" y="1959"/>
                        <a:pt x="2167" y="1939"/>
                      </a:cubicBezTo>
                      <a:cubicBezTo>
                        <a:pt x="2174" y="1917"/>
                        <a:pt x="2190" y="1891"/>
                        <a:pt x="2195" y="1866"/>
                      </a:cubicBezTo>
                      <a:close/>
                      <a:moveTo>
                        <a:pt x="2234" y="1900"/>
                      </a:moveTo>
                      <a:cubicBezTo>
                        <a:pt x="2240" y="1909"/>
                        <a:pt x="2252" y="1916"/>
                        <a:pt x="2261" y="1919"/>
                      </a:cubicBezTo>
                      <a:cubicBezTo>
                        <a:pt x="2273" y="1923"/>
                        <a:pt x="2292" y="1923"/>
                        <a:pt x="2300" y="1913"/>
                      </a:cubicBezTo>
                      <a:cubicBezTo>
                        <a:pt x="2311" y="1921"/>
                        <a:pt x="2324" y="1921"/>
                        <a:pt x="2335" y="1920"/>
                      </a:cubicBezTo>
                      <a:cubicBezTo>
                        <a:pt x="2352" y="1919"/>
                        <a:pt x="2368" y="1924"/>
                        <a:pt x="2371" y="1938"/>
                      </a:cubicBezTo>
                      <a:cubicBezTo>
                        <a:pt x="2379" y="1923"/>
                        <a:pt x="2358" y="1903"/>
                        <a:pt x="2344" y="1898"/>
                      </a:cubicBezTo>
                      <a:cubicBezTo>
                        <a:pt x="2324" y="1891"/>
                        <a:pt x="2304" y="1900"/>
                        <a:pt x="2282" y="1906"/>
                      </a:cubicBezTo>
                      <a:cubicBezTo>
                        <a:pt x="2270" y="1910"/>
                        <a:pt x="2253" y="1910"/>
                        <a:pt x="2234" y="1900"/>
                      </a:cubicBezTo>
                      <a:close/>
                      <a:moveTo>
                        <a:pt x="2485" y="2059"/>
                      </a:moveTo>
                      <a:cubicBezTo>
                        <a:pt x="2495" y="2048"/>
                        <a:pt x="2511" y="2021"/>
                        <a:pt x="2502" y="2004"/>
                      </a:cubicBezTo>
                      <a:cubicBezTo>
                        <a:pt x="2503" y="2003"/>
                        <a:pt x="2504" y="2000"/>
                        <a:pt x="2503" y="1997"/>
                      </a:cubicBezTo>
                      <a:cubicBezTo>
                        <a:pt x="2511" y="2006"/>
                        <a:pt x="2511" y="2020"/>
                        <a:pt x="2505" y="2033"/>
                      </a:cubicBezTo>
                      <a:cubicBezTo>
                        <a:pt x="2500" y="2045"/>
                        <a:pt x="2492" y="2054"/>
                        <a:pt x="2485" y="2059"/>
                      </a:cubicBezTo>
                      <a:close/>
                      <a:moveTo>
                        <a:pt x="2461" y="1992"/>
                      </a:moveTo>
                      <a:cubicBezTo>
                        <a:pt x="2462" y="1989"/>
                        <a:pt x="2461" y="1985"/>
                        <a:pt x="2458" y="1983"/>
                      </a:cubicBezTo>
                      <a:cubicBezTo>
                        <a:pt x="2455" y="1982"/>
                        <a:pt x="2451" y="1983"/>
                        <a:pt x="2450" y="1986"/>
                      </a:cubicBezTo>
                      <a:cubicBezTo>
                        <a:pt x="2448" y="1989"/>
                        <a:pt x="2450" y="1993"/>
                        <a:pt x="2453" y="1994"/>
                      </a:cubicBezTo>
                      <a:cubicBezTo>
                        <a:pt x="2456" y="1996"/>
                        <a:pt x="2459" y="1995"/>
                        <a:pt x="2461" y="1992"/>
                      </a:cubicBezTo>
                      <a:close/>
                      <a:moveTo>
                        <a:pt x="2479" y="1994"/>
                      </a:moveTo>
                      <a:cubicBezTo>
                        <a:pt x="2481" y="1990"/>
                        <a:pt x="2480" y="1986"/>
                        <a:pt x="2476" y="1984"/>
                      </a:cubicBezTo>
                      <a:cubicBezTo>
                        <a:pt x="2472" y="1982"/>
                        <a:pt x="2468" y="1983"/>
                        <a:pt x="2466" y="1987"/>
                      </a:cubicBezTo>
                      <a:cubicBezTo>
                        <a:pt x="2464" y="1991"/>
                        <a:pt x="2465" y="1996"/>
                        <a:pt x="2469" y="1998"/>
                      </a:cubicBezTo>
                      <a:cubicBezTo>
                        <a:pt x="2473" y="2000"/>
                        <a:pt x="2477" y="1998"/>
                        <a:pt x="2479" y="1994"/>
                      </a:cubicBezTo>
                      <a:close/>
                      <a:moveTo>
                        <a:pt x="2502" y="2002"/>
                      </a:moveTo>
                      <a:cubicBezTo>
                        <a:pt x="2504" y="1997"/>
                        <a:pt x="2502" y="1991"/>
                        <a:pt x="2497" y="1988"/>
                      </a:cubicBezTo>
                      <a:cubicBezTo>
                        <a:pt x="2492" y="1986"/>
                        <a:pt x="2486" y="1988"/>
                        <a:pt x="2483" y="1993"/>
                      </a:cubicBezTo>
                      <a:cubicBezTo>
                        <a:pt x="2481" y="1998"/>
                        <a:pt x="2483" y="2004"/>
                        <a:pt x="2488" y="2006"/>
                      </a:cubicBezTo>
                      <a:cubicBezTo>
                        <a:pt x="2493" y="2009"/>
                        <a:pt x="2499" y="2007"/>
                        <a:pt x="2502" y="2002"/>
                      </a:cubicBezTo>
                      <a:close/>
                      <a:moveTo>
                        <a:pt x="2521" y="2078"/>
                      </a:moveTo>
                      <a:cubicBezTo>
                        <a:pt x="2523" y="2074"/>
                        <a:pt x="2521" y="2070"/>
                        <a:pt x="2518" y="2068"/>
                      </a:cubicBezTo>
                      <a:cubicBezTo>
                        <a:pt x="2514" y="2066"/>
                        <a:pt x="2510" y="2067"/>
                        <a:pt x="2508" y="2071"/>
                      </a:cubicBezTo>
                      <a:cubicBezTo>
                        <a:pt x="2506" y="2074"/>
                        <a:pt x="2507" y="2079"/>
                        <a:pt x="2511" y="2081"/>
                      </a:cubicBezTo>
                      <a:cubicBezTo>
                        <a:pt x="2515" y="2083"/>
                        <a:pt x="2519" y="2081"/>
                        <a:pt x="2521" y="2078"/>
                      </a:cubicBezTo>
                      <a:close/>
                      <a:moveTo>
                        <a:pt x="2061" y="1730"/>
                      </a:moveTo>
                      <a:cubicBezTo>
                        <a:pt x="2055" y="1736"/>
                        <a:pt x="2054" y="1749"/>
                        <a:pt x="2062" y="1752"/>
                      </a:cubicBezTo>
                      <a:cubicBezTo>
                        <a:pt x="2063" y="1758"/>
                        <a:pt x="2059" y="1764"/>
                        <a:pt x="2052" y="1766"/>
                      </a:cubicBezTo>
                      <a:cubicBezTo>
                        <a:pt x="2042" y="1769"/>
                        <a:pt x="2029" y="1762"/>
                        <a:pt x="2025" y="1752"/>
                      </a:cubicBezTo>
                      <a:cubicBezTo>
                        <a:pt x="2024" y="1779"/>
                        <a:pt x="2064" y="1790"/>
                        <a:pt x="2081" y="1769"/>
                      </a:cubicBezTo>
                      <a:cubicBezTo>
                        <a:pt x="2091" y="1757"/>
                        <a:pt x="2091" y="1744"/>
                        <a:pt x="2084" y="1736"/>
                      </a:cubicBezTo>
                      <a:cubicBezTo>
                        <a:pt x="2079" y="1728"/>
                        <a:pt x="2068" y="1724"/>
                        <a:pt x="2061" y="1730"/>
                      </a:cubicBezTo>
                      <a:close/>
                      <a:moveTo>
                        <a:pt x="2111" y="1694"/>
                      </a:moveTo>
                      <a:cubicBezTo>
                        <a:pt x="2114" y="1718"/>
                        <a:pt x="2099" y="1732"/>
                        <a:pt x="2097" y="1743"/>
                      </a:cubicBezTo>
                      <a:cubicBezTo>
                        <a:pt x="2094" y="1755"/>
                        <a:pt x="2108" y="1759"/>
                        <a:pt x="2114" y="1746"/>
                      </a:cubicBezTo>
                      <a:cubicBezTo>
                        <a:pt x="2121" y="1733"/>
                        <a:pt x="2119" y="1711"/>
                        <a:pt x="2111" y="1694"/>
                      </a:cubicBezTo>
                      <a:close/>
                      <a:moveTo>
                        <a:pt x="2143" y="1778"/>
                      </a:moveTo>
                      <a:cubicBezTo>
                        <a:pt x="2137" y="1773"/>
                        <a:pt x="2126" y="1774"/>
                        <a:pt x="2122" y="1777"/>
                      </a:cubicBezTo>
                      <a:cubicBezTo>
                        <a:pt x="2116" y="1771"/>
                        <a:pt x="2124" y="1755"/>
                        <a:pt x="2136" y="1759"/>
                      </a:cubicBezTo>
                      <a:cubicBezTo>
                        <a:pt x="2144" y="1761"/>
                        <a:pt x="2148" y="1772"/>
                        <a:pt x="2143" y="1778"/>
                      </a:cubicBezTo>
                      <a:close/>
                      <a:moveTo>
                        <a:pt x="2133" y="1812"/>
                      </a:moveTo>
                      <a:cubicBezTo>
                        <a:pt x="2136" y="1808"/>
                        <a:pt x="2136" y="1803"/>
                        <a:pt x="2132" y="1800"/>
                      </a:cubicBezTo>
                      <a:cubicBezTo>
                        <a:pt x="2125" y="1795"/>
                        <a:pt x="2117" y="1802"/>
                        <a:pt x="2118" y="1809"/>
                      </a:cubicBezTo>
                      <a:cubicBezTo>
                        <a:pt x="2120" y="1814"/>
                        <a:pt x="2124" y="1816"/>
                        <a:pt x="2122" y="1824"/>
                      </a:cubicBezTo>
                      <a:cubicBezTo>
                        <a:pt x="2126" y="1816"/>
                        <a:pt x="2129" y="1817"/>
                        <a:pt x="2133" y="1812"/>
                      </a:cubicBezTo>
                      <a:close/>
                      <a:moveTo>
                        <a:pt x="2182" y="1748"/>
                      </a:moveTo>
                      <a:cubicBezTo>
                        <a:pt x="2199" y="1760"/>
                        <a:pt x="2237" y="1759"/>
                        <a:pt x="2240" y="1738"/>
                      </a:cubicBezTo>
                      <a:cubicBezTo>
                        <a:pt x="2245" y="1738"/>
                        <a:pt x="2248" y="1744"/>
                        <a:pt x="2246" y="1750"/>
                      </a:cubicBezTo>
                      <a:cubicBezTo>
                        <a:pt x="2244" y="1756"/>
                        <a:pt x="2236" y="1762"/>
                        <a:pt x="2227" y="1760"/>
                      </a:cubicBezTo>
                      <a:cubicBezTo>
                        <a:pt x="2226" y="1768"/>
                        <a:pt x="2200" y="1768"/>
                        <a:pt x="2182" y="1748"/>
                      </a:cubicBezTo>
                      <a:close/>
                      <a:moveTo>
                        <a:pt x="1897" y="1687"/>
                      </a:moveTo>
                      <a:cubicBezTo>
                        <a:pt x="1901" y="1698"/>
                        <a:pt x="1908" y="1706"/>
                        <a:pt x="1920" y="1709"/>
                      </a:cubicBezTo>
                      <a:cubicBezTo>
                        <a:pt x="1928" y="1712"/>
                        <a:pt x="1937" y="1710"/>
                        <a:pt x="1945" y="1706"/>
                      </a:cubicBezTo>
                      <a:cubicBezTo>
                        <a:pt x="1949" y="1704"/>
                        <a:pt x="1951" y="1701"/>
                        <a:pt x="1954" y="1698"/>
                      </a:cubicBezTo>
                      <a:cubicBezTo>
                        <a:pt x="1953" y="1699"/>
                        <a:pt x="1952" y="1700"/>
                        <a:pt x="1951" y="1700"/>
                      </a:cubicBezTo>
                      <a:cubicBezTo>
                        <a:pt x="1944" y="1705"/>
                        <a:pt x="1935" y="1702"/>
                        <a:pt x="1931" y="1695"/>
                      </a:cubicBezTo>
                      <a:cubicBezTo>
                        <a:pt x="1926" y="1688"/>
                        <a:pt x="1929" y="1679"/>
                        <a:pt x="1935" y="1675"/>
                      </a:cubicBezTo>
                      <a:cubicBezTo>
                        <a:pt x="1946" y="1669"/>
                        <a:pt x="1958" y="1676"/>
                        <a:pt x="1958" y="1688"/>
                      </a:cubicBezTo>
                      <a:cubicBezTo>
                        <a:pt x="1958" y="1696"/>
                        <a:pt x="1953" y="1703"/>
                        <a:pt x="1947" y="1708"/>
                      </a:cubicBezTo>
                      <a:cubicBezTo>
                        <a:pt x="1938" y="1713"/>
                        <a:pt x="1928" y="1715"/>
                        <a:pt x="1919" y="1713"/>
                      </a:cubicBezTo>
                      <a:cubicBezTo>
                        <a:pt x="1906" y="1709"/>
                        <a:pt x="1898" y="1700"/>
                        <a:pt x="1893" y="1688"/>
                      </a:cubicBezTo>
                      <a:cubicBezTo>
                        <a:pt x="1890" y="1678"/>
                        <a:pt x="1891" y="1668"/>
                        <a:pt x="1894" y="1660"/>
                      </a:cubicBezTo>
                      <a:cubicBezTo>
                        <a:pt x="1893" y="1661"/>
                        <a:pt x="1891" y="1663"/>
                        <a:pt x="1889" y="1665"/>
                      </a:cubicBezTo>
                      <a:cubicBezTo>
                        <a:pt x="1882" y="1672"/>
                        <a:pt x="1875" y="1677"/>
                        <a:pt x="1866" y="1681"/>
                      </a:cubicBezTo>
                      <a:cubicBezTo>
                        <a:pt x="1863" y="1683"/>
                        <a:pt x="1861" y="1684"/>
                        <a:pt x="1859" y="1685"/>
                      </a:cubicBezTo>
                      <a:cubicBezTo>
                        <a:pt x="1854" y="1686"/>
                        <a:pt x="1850" y="1688"/>
                        <a:pt x="1846" y="1689"/>
                      </a:cubicBezTo>
                      <a:cubicBezTo>
                        <a:pt x="1844" y="1689"/>
                        <a:pt x="1830" y="1691"/>
                        <a:pt x="1830" y="1689"/>
                      </a:cubicBezTo>
                      <a:cubicBezTo>
                        <a:pt x="1830" y="1687"/>
                        <a:pt x="1838" y="1686"/>
                        <a:pt x="1840" y="1686"/>
                      </a:cubicBezTo>
                      <a:cubicBezTo>
                        <a:pt x="1846" y="1684"/>
                        <a:pt x="1851" y="1683"/>
                        <a:pt x="1857" y="1680"/>
                      </a:cubicBezTo>
                      <a:cubicBezTo>
                        <a:pt x="1859" y="1679"/>
                        <a:pt x="1861" y="1678"/>
                        <a:pt x="1864" y="1677"/>
                      </a:cubicBezTo>
                      <a:cubicBezTo>
                        <a:pt x="1872" y="1673"/>
                        <a:pt x="1879" y="1668"/>
                        <a:pt x="1886" y="1662"/>
                      </a:cubicBezTo>
                      <a:cubicBezTo>
                        <a:pt x="1887" y="1662"/>
                        <a:pt x="1887" y="1661"/>
                        <a:pt x="1889" y="1660"/>
                      </a:cubicBezTo>
                      <a:cubicBezTo>
                        <a:pt x="1886" y="1661"/>
                        <a:pt x="1883" y="1662"/>
                        <a:pt x="1881" y="1664"/>
                      </a:cubicBezTo>
                      <a:cubicBezTo>
                        <a:pt x="1873" y="1667"/>
                        <a:pt x="1866" y="1669"/>
                        <a:pt x="1858" y="1669"/>
                      </a:cubicBezTo>
                      <a:cubicBezTo>
                        <a:pt x="1834" y="1669"/>
                        <a:pt x="1823" y="1651"/>
                        <a:pt x="1822" y="1632"/>
                      </a:cubicBezTo>
                      <a:cubicBezTo>
                        <a:pt x="1820" y="1615"/>
                        <a:pt x="1826" y="1597"/>
                        <a:pt x="1840" y="1588"/>
                      </a:cubicBezTo>
                      <a:cubicBezTo>
                        <a:pt x="1853" y="1580"/>
                        <a:pt x="1867" y="1580"/>
                        <a:pt x="1878" y="1590"/>
                      </a:cubicBezTo>
                      <a:cubicBezTo>
                        <a:pt x="1883" y="1594"/>
                        <a:pt x="1886" y="1599"/>
                        <a:pt x="1888" y="1605"/>
                      </a:cubicBezTo>
                      <a:cubicBezTo>
                        <a:pt x="1890" y="1611"/>
                        <a:pt x="1890" y="1615"/>
                        <a:pt x="1887" y="1620"/>
                      </a:cubicBezTo>
                      <a:cubicBezTo>
                        <a:pt x="1884" y="1626"/>
                        <a:pt x="1879" y="1630"/>
                        <a:pt x="1873" y="1631"/>
                      </a:cubicBezTo>
                      <a:cubicBezTo>
                        <a:pt x="1868" y="1632"/>
                        <a:pt x="1865" y="1631"/>
                        <a:pt x="1862" y="1628"/>
                      </a:cubicBezTo>
                      <a:cubicBezTo>
                        <a:pt x="1858" y="1625"/>
                        <a:pt x="1857" y="1621"/>
                        <a:pt x="1857" y="1616"/>
                      </a:cubicBezTo>
                      <a:cubicBezTo>
                        <a:pt x="1857" y="1611"/>
                        <a:pt x="1860" y="1606"/>
                        <a:pt x="1865" y="1605"/>
                      </a:cubicBezTo>
                      <a:cubicBezTo>
                        <a:pt x="1870" y="1603"/>
                        <a:pt x="1875" y="1605"/>
                        <a:pt x="1878" y="1610"/>
                      </a:cubicBezTo>
                      <a:cubicBezTo>
                        <a:pt x="1881" y="1615"/>
                        <a:pt x="1880" y="1622"/>
                        <a:pt x="1874" y="1625"/>
                      </a:cubicBezTo>
                      <a:cubicBezTo>
                        <a:pt x="1869" y="1628"/>
                        <a:pt x="1862" y="1627"/>
                        <a:pt x="1859" y="1621"/>
                      </a:cubicBezTo>
                      <a:cubicBezTo>
                        <a:pt x="1858" y="1619"/>
                        <a:pt x="1857" y="1617"/>
                        <a:pt x="1857" y="1615"/>
                      </a:cubicBezTo>
                      <a:cubicBezTo>
                        <a:pt x="1857" y="1615"/>
                        <a:pt x="1857" y="1616"/>
                        <a:pt x="1857" y="1616"/>
                      </a:cubicBezTo>
                      <a:cubicBezTo>
                        <a:pt x="1857" y="1621"/>
                        <a:pt x="1859" y="1625"/>
                        <a:pt x="1862" y="1628"/>
                      </a:cubicBezTo>
                      <a:cubicBezTo>
                        <a:pt x="1865" y="1630"/>
                        <a:pt x="1869" y="1631"/>
                        <a:pt x="1872" y="1631"/>
                      </a:cubicBezTo>
                      <a:cubicBezTo>
                        <a:pt x="1879" y="1630"/>
                        <a:pt x="1884" y="1626"/>
                        <a:pt x="1886" y="1620"/>
                      </a:cubicBezTo>
                      <a:cubicBezTo>
                        <a:pt x="1888" y="1615"/>
                        <a:pt x="1888" y="1611"/>
                        <a:pt x="1887" y="1606"/>
                      </a:cubicBezTo>
                      <a:cubicBezTo>
                        <a:pt x="1885" y="1600"/>
                        <a:pt x="1882" y="1595"/>
                        <a:pt x="1877" y="1591"/>
                      </a:cubicBezTo>
                      <a:cubicBezTo>
                        <a:pt x="1866" y="1583"/>
                        <a:pt x="1853" y="1582"/>
                        <a:pt x="1842" y="1590"/>
                      </a:cubicBezTo>
                      <a:cubicBezTo>
                        <a:pt x="1828" y="1599"/>
                        <a:pt x="1823" y="1617"/>
                        <a:pt x="1825" y="1633"/>
                      </a:cubicBezTo>
                      <a:cubicBezTo>
                        <a:pt x="1827" y="1650"/>
                        <a:pt x="1837" y="1665"/>
                        <a:pt x="1857" y="1665"/>
                      </a:cubicBezTo>
                      <a:cubicBezTo>
                        <a:pt x="1865" y="1664"/>
                        <a:pt x="1871" y="1662"/>
                        <a:pt x="1879" y="1659"/>
                      </a:cubicBezTo>
                      <a:cubicBezTo>
                        <a:pt x="1883" y="1657"/>
                        <a:pt x="1887" y="1655"/>
                        <a:pt x="1891" y="1652"/>
                      </a:cubicBezTo>
                      <a:cubicBezTo>
                        <a:pt x="1906" y="1643"/>
                        <a:pt x="1917" y="1630"/>
                        <a:pt x="1933" y="1623"/>
                      </a:cubicBezTo>
                      <a:cubicBezTo>
                        <a:pt x="1949" y="1617"/>
                        <a:pt x="1966" y="1618"/>
                        <a:pt x="1984" y="1626"/>
                      </a:cubicBezTo>
                      <a:cubicBezTo>
                        <a:pt x="1993" y="1630"/>
                        <a:pt x="1999" y="1635"/>
                        <a:pt x="2005" y="1642"/>
                      </a:cubicBezTo>
                      <a:cubicBezTo>
                        <a:pt x="2008" y="1645"/>
                        <a:pt x="2010" y="1648"/>
                        <a:pt x="2012" y="1651"/>
                      </a:cubicBezTo>
                      <a:cubicBezTo>
                        <a:pt x="2012" y="1648"/>
                        <a:pt x="2013" y="1645"/>
                        <a:pt x="2014" y="1642"/>
                      </a:cubicBezTo>
                      <a:cubicBezTo>
                        <a:pt x="2017" y="1631"/>
                        <a:pt x="2026" y="1624"/>
                        <a:pt x="2038" y="1623"/>
                      </a:cubicBezTo>
                      <a:cubicBezTo>
                        <a:pt x="2048" y="1622"/>
                        <a:pt x="2059" y="1626"/>
                        <a:pt x="2064" y="1635"/>
                      </a:cubicBezTo>
                      <a:cubicBezTo>
                        <a:pt x="2069" y="1644"/>
                        <a:pt x="2068" y="1653"/>
                        <a:pt x="2062" y="1660"/>
                      </a:cubicBezTo>
                      <a:cubicBezTo>
                        <a:pt x="2059" y="1664"/>
                        <a:pt x="2054" y="1666"/>
                        <a:pt x="2049" y="1666"/>
                      </a:cubicBezTo>
                      <a:cubicBezTo>
                        <a:pt x="2046" y="1666"/>
                        <a:pt x="2043" y="1665"/>
                        <a:pt x="2040" y="1663"/>
                      </a:cubicBezTo>
                      <a:cubicBezTo>
                        <a:pt x="2036" y="1660"/>
                        <a:pt x="2034" y="1654"/>
                        <a:pt x="2036" y="1650"/>
                      </a:cubicBezTo>
                      <a:cubicBezTo>
                        <a:pt x="2039" y="1644"/>
                        <a:pt x="2045" y="1642"/>
                        <a:pt x="2051" y="1644"/>
                      </a:cubicBezTo>
                      <a:cubicBezTo>
                        <a:pt x="2056" y="1647"/>
                        <a:pt x="2058" y="1653"/>
                        <a:pt x="2056" y="1659"/>
                      </a:cubicBezTo>
                      <a:cubicBezTo>
                        <a:pt x="2054" y="1663"/>
                        <a:pt x="2049" y="1666"/>
                        <a:pt x="2044" y="1665"/>
                      </a:cubicBezTo>
                      <a:cubicBezTo>
                        <a:pt x="2051" y="1667"/>
                        <a:pt x="2058" y="1664"/>
                        <a:pt x="2062" y="1659"/>
                      </a:cubicBezTo>
                      <a:cubicBezTo>
                        <a:pt x="2067" y="1653"/>
                        <a:pt x="2068" y="1644"/>
                        <a:pt x="2063" y="1636"/>
                      </a:cubicBezTo>
                      <a:cubicBezTo>
                        <a:pt x="2058" y="1627"/>
                        <a:pt x="2048" y="1623"/>
                        <a:pt x="2038" y="1624"/>
                      </a:cubicBezTo>
                      <a:cubicBezTo>
                        <a:pt x="2032" y="1625"/>
                        <a:pt x="2026" y="1628"/>
                        <a:pt x="2022" y="1632"/>
                      </a:cubicBezTo>
                      <a:cubicBezTo>
                        <a:pt x="2008" y="1646"/>
                        <a:pt x="2022" y="1664"/>
                        <a:pt x="2022" y="1686"/>
                      </a:cubicBezTo>
                      <a:cubicBezTo>
                        <a:pt x="2023" y="1709"/>
                        <a:pt x="2015" y="1732"/>
                        <a:pt x="2001" y="1749"/>
                      </a:cubicBezTo>
                      <a:cubicBezTo>
                        <a:pt x="2016" y="1723"/>
                        <a:pt x="2025" y="1695"/>
                        <a:pt x="2015" y="1666"/>
                      </a:cubicBezTo>
                      <a:cubicBezTo>
                        <a:pt x="2012" y="1657"/>
                        <a:pt x="2008" y="1651"/>
                        <a:pt x="2002" y="1645"/>
                      </a:cubicBezTo>
                      <a:cubicBezTo>
                        <a:pt x="1996" y="1638"/>
                        <a:pt x="1990" y="1634"/>
                        <a:pt x="1982" y="1630"/>
                      </a:cubicBezTo>
                      <a:cubicBezTo>
                        <a:pt x="1958" y="1619"/>
                        <a:pt x="1935" y="1624"/>
                        <a:pt x="1916" y="1640"/>
                      </a:cubicBezTo>
                      <a:cubicBezTo>
                        <a:pt x="1901" y="1652"/>
                        <a:pt x="1892" y="1667"/>
                        <a:pt x="1897" y="1687"/>
                      </a:cubicBezTo>
                      <a:close/>
                      <a:moveTo>
                        <a:pt x="1692" y="1715"/>
                      </a:moveTo>
                      <a:cubicBezTo>
                        <a:pt x="1693" y="1712"/>
                        <a:pt x="1696" y="1711"/>
                        <a:pt x="1699" y="1712"/>
                      </a:cubicBezTo>
                      <a:cubicBezTo>
                        <a:pt x="1702" y="1714"/>
                        <a:pt x="1703" y="1717"/>
                        <a:pt x="1701" y="1719"/>
                      </a:cubicBezTo>
                      <a:cubicBezTo>
                        <a:pt x="1700" y="1722"/>
                        <a:pt x="1697" y="1723"/>
                        <a:pt x="1695" y="1722"/>
                      </a:cubicBezTo>
                      <a:cubicBezTo>
                        <a:pt x="1692" y="1720"/>
                        <a:pt x="1691" y="1717"/>
                        <a:pt x="1692" y="1715"/>
                      </a:cubicBezTo>
                      <a:close/>
                      <a:moveTo>
                        <a:pt x="1825" y="1748"/>
                      </a:moveTo>
                      <a:cubicBezTo>
                        <a:pt x="1828" y="1752"/>
                        <a:pt x="1834" y="1756"/>
                        <a:pt x="1839" y="1753"/>
                      </a:cubicBezTo>
                      <a:cubicBezTo>
                        <a:pt x="1842" y="1752"/>
                        <a:pt x="1843" y="1749"/>
                        <a:pt x="1843" y="1746"/>
                      </a:cubicBezTo>
                      <a:cubicBezTo>
                        <a:pt x="1843" y="1743"/>
                        <a:pt x="1840" y="1740"/>
                        <a:pt x="1837" y="1740"/>
                      </a:cubicBezTo>
                      <a:cubicBezTo>
                        <a:pt x="1834" y="1741"/>
                        <a:pt x="1832" y="1743"/>
                        <a:pt x="1832" y="1746"/>
                      </a:cubicBezTo>
                      <a:cubicBezTo>
                        <a:pt x="1829" y="1741"/>
                        <a:pt x="1836" y="1734"/>
                        <a:pt x="1843" y="1739"/>
                      </a:cubicBezTo>
                      <a:cubicBezTo>
                        <a:pt x="1846" y="1741"/>
                        <a:pt x="1848" y="1745"/>
                        <a:pt x="1847" y="1749"/>
                      </a:cubicBezTo>
                      <a:cubicBezTo>
                        <a:pt x="1844" y="1757"/>
                        <a:pt x="1837" y="1759"/>
                        <a:pt x="1830" y="1757"/>
                      </a:cubicBezTo>
                      <a:cubicBezTo>
                        <a:pt x="1824" y="1755"/>
                        <a:pt x="1821" y="1748"/>
                        <a:pt x="1821" y="1741"/>
                      </a:cubicBezTo>
                      <a:cubicBezTo>
                        <a:pt x="1820" y="1760"/>
                        <a:pt x="1838" y="1785"/>
                        <a:pt x="1849" y="1793"/>
                      </a:cubicBezTo>
                      <a:cubicBezTo>
                        <a:pt x="1848" y="1793"/>
                        <a:pt x="1846" y="1794"/>
                        <a:pt x="1846" y="1795"/>
                      </a:cubicBezTo>
                      <a:cubicBezTo>
                        <a:pt x="1828" y="1782"/>
                        <a:pt x="1814" y="1755"/>
                        <a:pt x="1818" y="1738"/>
                      </a:cubicBezTo>
                      <a:cubicBezTo>
                        <a:pt x="1800" y="1756"/>
                        <a:pt x="1785" y="1765"/>
                        <a:pt x="1775" y="1779"/>
                      </a:cubicBezTo>
                      <a:cubicBezTo>
                        <a:pt x="1770" y="1786"/>
                        <a:pt x="1767" y="1794"/>
                        <a:pt x="1769" y="1802"/>
                      </a:cubicBezTo>
                      <a:cubicBezTo>
                        <a:pt x="1768" y="1802"/>
                        <a:pt x="1766" y="1805"/>
                        <a:pt x="1766" y="1807"/>
                      </a:cubicBezTo>
                      <a:cubicBezTo>
                        <a:pt x="1761" y="1798"/>
                        <a:pt x="1765" y="1785"/>
                        <a:pt x="1773" y="1775"/>
                      </a:cubicBezTo>
                      <a:cubicBezTo>
                        <a:pt x="1774" y="1774"/>
                        <a:pt x="1775" y="1774"/>
                        <a:pt x="1775" y="1773"/>
                      </a:cubicBezTo>
                      <a:cubicBezTo>
                        <a:pt x="1761" y="1780"/>
                        <a:pt x="1749" y="1797"/>
                        <a:pt x="1745" y="1814"/>
                      </a:cubicBezTo>
                      <a:cubicBezTo>
                        <a:pt x="1743" y="1821"/>
                        <a:pt x="1742" y="1830"/>
                        <a:pt x="1745" y="1836"/>
                      </a:cubicBezTo>
                      <a:cubicBezTo>
                        <a:pt x="1747" y="1840"/>
                        <a:pt x="1753" y="1843"/>
                        <a:pt x="1757" y="1841"/>
                      </a:cubicBezTo>
                      <a:cubicBezTo>
                        <a:pt x="1758" y="1840"/>
                        <a:pt x="1759" y="1839"/>
                        <a:pt x="1759" y="1837"/>
                      </a:cubicBezTo>
                      <a:cubicBezTo>
                        <a:pt x="1758" y="1836"/>
                        <a:pt x="1757" y="1835"/>
                        <a:pt x="1756" y="1835"/>
                      </a:cubicBezTo>
                      <a:cubicBezTo>
                        <a:pt x="1755" y="1835"/>
                        <a:pt x="1754" y="1835"/>
                        <a:pt x="1753" y="1836"/>
                      </a:cubicBezTo>
                      <a:cubicBezTo>
                        <a:pt x="1752" y="1837"/>
                        <a:pt x="1753" y="1839"/>
                        <a:pt x="1754" y="1839"/>
                      </a:cubicBezTo>
                      <a:cubicBezTo>
                        <a:pt x="1755" y="1839"/>
                        <a:pt x="1756" y="1839"/>
                        <a:pt x="1756" y="1838"/>
                      </a:cubicBezTo>
                      <a:cubicBezTo>
                        <a:pt x="1756" y="1839"/>
                        <a:pt x="1756" y="1840"/>
                        <a:pt x="1754" y="1840"/>
                      </a:cubicBezTo>
                      <a:cubicBezTo>
                        <a:pt x="1753" y="1840"/>
                        <a:pt x="1751" y="1839"/>
                        <a:pt x="1751" y="1838"/>
                      </a:cubicBezTo>
                      <a:cubicBezTo>
                        <a:pt x="1750" y="1835"/>
                        <a:pt x="1752" y="1832"/>
                        <a:pt x="1754" y="1832"/>
                      </a:cubicBezTo>
                      <a:cubicBezTo>
                        <a:pt x="1756" y="1831"/>
                        <a:pt x="1758" y="1831"/>
                        <a:pt x="1760" y="1832"/>
                      </a:cubicBezTo>
                      <a:cubicBezTo>
                        <a:pt x="1762" y="1833"/>
                        <a:pt x="1762" y="1835"/>
                        <a:pt x="1763" y="1837"/>
                      </a:cubicBezTo>
                      <a:cubicBezTo>
                        <a:pt x="1763" y="1840"/>
                        <a:pt x="1762" y="1842"/>
                        <a:pt x="1759" y="1843"/>
                      </a:cubicBezTo>
                      <a:cubicBezTo>
                        <a:pt x="1754" y="1846"/>
                        <a:pt x="1749" y="1843"/>
                        <a:pt x="1746" y="1840"/>
                      </a:cubicBezTo>
                      <a:cubicBezTo>
                        <a:pt x="1745" y="1838"/>
                        <a:pt x="1743" y="1835"/>
                        <a:pt x="1743" y="1833"/>
                      </a:cubicBezTo>
                      <a:cubicBezTo>
                        <a:pt x="1744" y="1844"/>
                        <a:pt x="1750" y="1851"/>
                        <a:pt x="1758" y="1855"/>
                      </a:cubicBezTo>
                      <a:cubicBezTo>
                        <a:pt x="1764" y="1858"/>
                        <a:pt x="1770" y="1859"/>
                        <a:pt x="1775" y="1856"/>
                      </a:cubicBezTo>
                      <a:cubicBezTo>
                        <a:pt x="1776" y="1856"/>
                        <a:pt x="1776" y="1856"/>
                        <a:pt x="1776" y="1856"/>
                      </a:cubicBezTo>
                      <a:cubicBezTo>
                        <a:pt x="1770" y="1857"/>
                        <a:pt x="1764" y="1853"/>
                        <a:pt x="1767" y="1846"/>
                      </a:cubicBezTo>
                      <a:cubicBezTo>
                        <a:pt x="1769" y="1840"/>
                        <a:pt x="1779" y="1834"/>
                        <a:pt x="1772" y="1821"/>
                      </a:cubicBezTo>
                      <a:cubicBezTo>
                        <a:pt x="1778" y="1825"/>
                        <a:pt x="1783" y="1831"/>
                        <a:pt x="1785" y="1837"/>
                      </a:cubicBezTo>
                      <a:cubicBezTo>
                        <a:pt x="1786" y="1843"/>
                        <a:pt x="1785" y="1851"/>
                        <a:pt x="1780" y="1855"/>
                      </a:cubicBezTo>
                      <a:cubicBezTo>
                        <a:pt x="1774" y="1860"/>
                        <a:pt x="1764" y="1860"/>
                        <a:pt x="1757" y="1857"/>
                      </a:cubicBezTo>
                      <a:cubicBezTo>
                        <a:pt x="1747" y="1851"/>
                        <a:pt x="1741" y="1841"/>
                        <a:pt x="1741" y="1830"/>
                      </a:cubicBezTo>
                      <a:cubicBezTo>
                        <a:pt x="1740" y="1820"/>
                        <a:pt x="1745" y="1804"/>
                        <a:pt x="1751" y="1795"/>
                      </a:cubicBezTo>
                      <a:cubicBezTo>
                        <a:pt x="1755" y="1787"/>
                        <a:pt x="1764" y="1778"/>
                        <a:pt x="1771" y="1773"/>
                      </a:cubicBezTo>
                      <a:cubicBezTo>
                        <a:pt x="1766" y="1775"/>
                        <a:pt x="1760" y="1776"/>
                        <a:pt x="1754" y="1776"/>
                      </a:cubicBezTo>
                      <a:cubicBezTo>
                        <a:pt x="1741" y="1776"/>
                        <a:pt x="1731" y="1773"/>
                        <a:pt x="1720" y="1766"/>
                      </a:cubicBezTo>
                      <a:cubicBezTo>
                        <a:pt x="1716" y="1763"/>
                        <a:pt x="1713" y="1761"/>
                        <a:pt x="1710" y="1758"/>
                      </a:cubicBezTo>
                      <a:cubicBezTo>
                        <a:pt x="1711" y="1757"/>
                        <a:pt x="1712" y="1757"/>
                        <a:pt x="1713" y="1756"/>
                      </a:cubicBezTo>
                      <a:cubicBezTo>
                        <a:pt x="1716" y="1758"/>
                        <a:pt x="1719" y="1761"/>
                        <a:pt x="1722" y="1763"/>
                      </a:cubicBezTo>
                      <a:cubicBezTo>
                        <a:pt x="1732" y="1769"/>
                        <a:pt x="1741" y="1772"/>
                        <a:pt x="1754" y="1772"/>
                      </a:cubicBezTo>
                      <a:cubicBezTo>
                        <a:pt x="1770" y="1770"/>
                        <a:pt x="1783" y="1763"/>
                        <a:pt x="1795" y="1754"/>
                      </a:cubicBezTo>
                      <a:cubicBezTo>
                        <a:pt x="1791" y="1755"/>
                        <a:pt x="1787" y="1756"/>
                        <a:pt x="1783" y="1757"/>
                      </a:cubicBezTo>
                      <a:cubicBezTo>
                        <a:pt x="1783" y="1757"/>
                        <a:pt x="1783" y="1757"/>
                        <a:pt x="1783" y="1757"/>
                      </a:cubicBezTo>
                      <a:cubicBezTo>
                        <a:pt x="1775" y="1758"/>
                        <a:pt x="1766" y="1758"/>
                        <a:pt x="1759" y="1753"/>
                      </a:cubicBezTo>
                      <a:cubicBezTo>
                        <a:pt x="1767" y="1755"/>
                        <a:pt x="1774" y="1756"/>
                        <a:pt x="1783" y="1754"/>
                      </a:cubicBezTo>
                      <a:cubicBezTo>
                        <a:pt x="1783" y="1754"/>
                        <a:pt x="1783" y="1754"/>
                        <a:pt x="1783" y="1754"/>
                      </a:cubicBezTo>
                      <a:cubicBezTo>
                        <a:pt x="1800" y="1751"/>
                        <a:pt x="1803" y="1747"/>
                        <a:pt x="1815" y="1735"/>
                      </a:cubicBezTo>
                      <a:cubicBezTo>
                        <a:pt x="1833" y="1715"/>
                        <a:pt x="1851" y="1693"/>
                        <a:pt x="1874" y="1684"/>
                      </a:cubicBezTo>
                      <a:cubicBezTo>
                        <a:pt x="1860" y="1692"/>
                        <a:pt x="1814" y="1729"/>
                        <a:pt x="1825" y="1748"/>
                      </a:cubicBezTo>
                      <a:close/>
                      <a:moveTo>
                        <a:pt x="1771" y="1754"/>
                      </a:moveTo>
                      <a:cubicBezTo>
                        <a:pt x="1773" y="1742"/>
                        <a:pt x="1755" y="1741"/>
                        <a:pt x="1750" y="1740"/>
                      </a:cubicBezTo>
                      <a:cubicBezTo>
                        <a:pt x="1745" y="1739"/>
                        <a:pt x="1743" y="1737"/>
                        <a:pt x="1741" y="1733"/>
                      </a:cubicBezTo>
                      <a:cubicBezTo>
                        <a:pt x="1740" y="1739"/>
                        <a:pt x="1744" y="1751"/>
                        <a:pt x="1748" y="1755"/>
                      </a:cubicBezTo>
                      <a:cubicBezTo>
                        <a:pt x="1753" y="1762"/>
                        <a:pt x="1761" y="1765"/>
                        <a:pt x="1769" y="1758"/>
                      </a:cubicBezTo>
                      <a:cubicBezTo>
                        <a:pt x="1765" y="1758"/>
                        <a:pt x="1758" y="1755"/>
                        <a:pt x="1756" y="1751"/>
                      </a:cubicBezTo>
                      <a:cubicBezTo>
                        <a:pt x="1758" y="1752"/>
                        <a:pt x="1765" y="1755"/>
                        <a:pt x="1771" y="1754"/>
                      </a:cubicBezTo>
                      <a:close/>
                      <a:moveTo>
                        <a:pt x="1802" y="1823"/>
                      </a:moveTo>
                      <a:cubicBezTo>
                        <a:pt x="1800" y="1825"/>
                        <a:pt x="1800" y="1829"/>
                        <a:pt x="1802" y="1831"/>
                      </a:cubicBezTo>
                      <a:cubicBezTo>
                        <a:pt x="1804" y="1833"/>
                        <a:pt x="1808" y="1833"/>
                        <a:pt x="1810" y="1830"/>
                      </a:cubicBezTo>
                      <a:cubicBezTo>
                        <a:pt x="1812" y="1828"/>
                        <a:pt x="1812" y="1825"/>
                        <a:pt x="1810" y="1822"/>
                      </a:cubicBezTo>
                      <a:cubicBezTo>
                        <a:pt x="1807" y="1820"/>
                        <a:pt x="1804" y="1820"/>
                        <a:pt x="1802" y="1823"/>
                      </a:cubicBezTo>
                      <a:close/>
                      <a:moveTo>
                        <a:pt x="1786" y="1816"/>
                      </a:moveTo>
                      <a:cubicBezTo>
                        <a:pt x="1783" y="1819"/>
                        <a:pt x="1784" y="1823"/>
                        <a:pt x="1786" y="1826"/>
                      </a:cubicBezTo>
                      <a:cubicBezTo>
                        <a:pt x="1789" y="1828"/>
                        <a:pt x="1794" y="1828"/>
                        <a:pt x="1796" y="1825"/>
                      </a:cubicBezTo>
                      <a:cubicBezTo>
                        <a:pt x="1799" y="1823"/>
                        <a:pt x="1799" y="1818"/>
                        <a:pt x="1796" y="1815"/>
                      </a:cubicBezTo>
                      <a:cubicBezTo>
                        <a:pt x="1793" y="1813"/>
                        <a:pt x="1789" y="1813"/>
                        <a:pt x="1786" y="1816"/>
                      </a:cubicBezTo>
                      <a:close/>
                      <a:moveTo>
                        <a:pt x="1768" y="1803"/>
                      </a:moveTo>
                      <a:cubicBezTo>
                        <a:pt x="1765" y="1807"/>
                        <a:pt x="1765" y="1813"/>
                        <a:pt x="1769" y="1816"/>
                      </a:cubicBezTo>
                      <a:cubicBezTo>
                        <a:pt x="1773" y="1820"/>
                        <a:pt x="1779" y="1820"/>
                        <a:pt x="1782" y="1816"/>
                      </a:cubicBezTo>
                      <a:cubicBezTo>
                        <a:pt x="1786" y="1812"/>
                        <a:pt x="1786" y="1806"/>
                        <a:pt x="1782" y="1803"/>
                      </a:cubicBezTo>
                      <a:cubicBezTo>
                        <a:pt x="1778" y="1799"/>
                        <a:pt x="1772" y="1799"/>
                        <a:pt x="1768" y="1803"/>
                      </a:cubicBezTo>
                      <a:close/>
                      <a:moveTo>
                        <a:pt x="1694" y="1743"/>
                      </a:moveTo>
                      <a:cubicBezTo>
                        <a:pt x="1697" y="1738"/>
                        <a:pt x="1703" y="1736"/>
                        <a:pt x="1708" y="1739"/>
                      </a:cubicBezTo>
                      <a:cubicBezTo>
                        <a:pt x="1713" y="1741"/>
                        <a:pt x="1715" y="1747"/>
                        <a:pt x="1713" y="1752"/>
                      </a:cubicBezTo>
                      <a:cubicBezTo>
                        <a:pt x="1710" y="1757"/>
                        <a:pt x="1704" y="1760"/>
                        <a:pt x="1699" y="1757"/>
                      </a:cubicBezTo>
                      <a:cubicBezTo>
                        <a:pt x="1694" y="1755"/>
                        <a:pt x="1692" y="1749"/>
                        <a:pt x="1694" y="1743"/>
                      </a:cubicBezTo>
                      <a:close/>
                      <a:moveTo>
                        <a:pt x="1690" y="1728"/>
                      </a:moveTo>
                      <a:cubicBezTo>
                        <a:pt x="1691" y="1724"/>
                        <a:pt x="1695" y="1723"/>
                        <a:pt x="1698" y="1724"/>
                      </a:cubicBezTo>
                      <a:cubicBezTo>
                        <a:pt x="1702" y="1726"/>
                        <a:pt x="1703" y="1730"/>
                        <a:pt x="1702" y="1733"/>
                      </a:cubicBezTo>
                      <a:cubicBezTo>
                        <a:pt x="1700" y="1737"/>
                        <a:pt x="1696" y="1738"/>
                        <a:pt x="1693" y="1736"/>
                      </a:cubicBezTo>
                      <a:cubicBezTo>
                        <a:pt x="1689" y="1735"/>
                        <a:pt x="1688" y="1731"/>
                        <a:pt x="1690" y="1728"/>
                      </a:cubicBezTo>
                      <a:close/>
                      <a:moveTo>
                        <a:pt x="1815" y="1606"/>
                      </a:moveTo>
                      <a:cubicBezTo>
                        <a:pt x="1827" y="1597"/>
                        <a:pt x="1837" y="1585"/>
                        <a:pt x="1840" y="1572"/>
                      </a:cubicBezTo>
                      <a:cubicBezTo>
                        <a:pt x="1844" y="1559"/>
                        <a:pt x="1840" y="1544"/>
                        <a:pt x="1829" y="1535"/>
                      </a:cubicBezTo>
                      <a:cubicBezTo>
                        <a:pt x="1823" y="1530"/>
                        <a:pt x="1814" y="1528"/>
                        <a:pt x="1807" y="1527"/>
                      </a:cubicBezTo>
                      <a:cubicBezTo>
                        <a:pt x="1797" y="1528"/>
                        <a:pt x="1791" y="1529"/>
                        <a:pt x="1783" y="1533"/>
                      </a:cubicBezTo>
                      <a:cubicBezTo>
                        <a:pt x="1775" y="1537"/>
                        <a:pt x="1770" y="1542"/>
                        <a:pt x="1764" y="1549"/>
                      </a:cubicBezTo>
                      <a:cubicBezTo>
                        <a:pt x="1762" y="1552"/>
                        <a:pt x="1760" y="1555"/>
                        <a:pt x="1758" y="1558"/>
                      </a:cubicBezTo>
                      <a:cubicBezTo>
                        <a:pt x="1753" y="1567"/>
                        <a:pt x="1751" y="1575"/>
                        <a:pt x="1749" y="1586"/>
                      </a:cubicBezTo>
                      <a:cubicBezTo>
                        <a:pt x="1748" y="1600"/>
                        <a:pt x="1749" y="1612"/>
                        <a:pt x="1755" y="1625"/>
                      </a:cubicBezTo>
                      <a:cubicBezTo>
                        <a:pt x="1756" y="1626"/>
                        <a:pt x="1756" y="1627"/>
                        <a:pt x="1757" y="1628"/>
                      </a:cubicBezTo>
                      <a:cubicBezTo>
                        <a:pt x="1748" y="1623"/>
                        <a:pt x="1737" y="1620"/>
                        <a:pt x="1727" y="1620"/>
                      </a:cubicBezTo>
                      <a:cubicBezTo>
                        <a:pt x="1714" y="1620"/>
                        <a:pt x="1702" y="1624"/>
                        <a:pt x="1693" y="1633"/>
                      </a:cubicBezTo>
                      <a:cubicBezTo>
                        <a:pt x="1690" y="1637"/>
                        <a:pt x="1687" y="1642"/>
                        <a:pt x="1685" y="1648"/>
                      </a:cubicBezTo>
                      <a:cubicBezTo>
                        <a:pt x="1688" y="1642"/>
                        <a:pt x="1691" y="1638"/>
                        <a:pt x="1694" y="1635"/>
                      </a:cubicBezTo>
                      <a:cubicBezTo>
                        <a:pt x="1703" y="1626"/>
                        <a:pt x="1714" y="1623"/>
                        <a:pt x="1727" y="1623"/>
                      </a:cubicBezTo>
                      <a:cubicBezTo>
                        <a:pt x="1736" y="1624"/>
                        <a:pt x="1743" y="1626"/>
                        <a:pt x="1749" y="1630"/>
                      </a:cubicBezTo>
                      <a:cubicBezTo>
                        <a:pt x="1763" y="1636"/>
                        <a:pt x="1770" y="1646"/>
                        <a:pt x="1782" y="1654"/>
                      </a:cubicBezTo>
                      <a:cubicBezTo>
                        <a:pt x="1783" y="1655"/>
                        <a:pt x="1783" y="1655"/>
                        <a:pt x="1783" y="1655"/>
                      </a:cubicBezTo>
                      <a:cubicBezTo>
                        <a:pt x="1790" y="1659"/>
                        <a:pt x="1797" y="1662"/>
                        <a:pt x="1805" y="1665"/>
                      </a:cubicBezTo>
                      <a:cubicBezTo>
                        <a:pt x="1807" y="1665"/>
                        <a:pt x="1825" y="1671"/>
                        <a:pt x="1827" y="1668"/>
                      </a:cubicBezTo>
                      <a:cubicBezTo>
                        <a:pt x="1826" y="1667"/>
                        <a:pt x="1814" y="1663"/>
                        <a:pt x="1812" y="1663"/>
                      </a:cubicBezTo>
                      <a:cubicBezTo>
                        <a:pt x="1803" y="1659"/>
                        <a:pt x="1795" y="1656"/>
                        <a:pt x="1786" y="1651"/>
                      </a:cubicBezTo>
                      <a:cubicBezTo>
                        <a:pt x="1785" y="1650"/>
                        <a:pt x="1785" y="1650"/>
                        <a:pt x="1785" y="1650"/>
                      </a:cubicBezTo>
                      <a:cubicBezTo>
                        <a:pt x="1773" y="1643"/>
                        <a:pt x="1765" y="1636"/>
                        <a:pt x="1759" y="1623"/>
                      </a:cubicBezTo>
                      <a:cubicBezTo>
                        <a:pt x="1752" y="1609"/>
                        <a:pt x="1749" y="1592"/>
                        <a:pt x="1757" y="1577"/>
                      </a:cubicBezTo>
                      <a:cubicBezTo>
                        <a:pt x="1761" y="1569"/>
                        <a:pt x="1772" y="1560"/>
                        <a:pt x="1781" y="1565"/>
                      </a:cubicBezTo>
                      <a:cubicBezTo>
                        <a:pt x="1785" y="1566"/>
                        <a:pt x="1786" y="1570"/>
                        <a:pt x="1786" y="1573"/>
                      </a:cubicBezTo>
                      <a:cubicBezTo>
                        <a:pt x="1785" y="1576"/>
                        <a:pt x="1783" y="1578"/>
                        <a:pt x="1780" y="1579"/>
                      </a:cubicBezTo>
                      <a:cubicBezTo>
                        <a:pt x="1777" y="1579"/>
                        <a:pt x="1775" y="1578"/>
                        <a:pt x="1774" y="1576"/>
                      </a:cubicBezTo>
                      <a:cubicBezTo>
                        <a:pt x="1772" y="1574"/>
                        <a:pt x="1773" y="1570"/>
                        <a:pt x="1776" y="1570"/>
                      </a:cubicBezTo>
                      <a:cubicBezTo>
                        <a:pt x="1777" y="1569"/>
                        <a:pt x="1779" y="1569"/>
                        <a:pt x="1780" y="1571"/>
                      </a:cubicBezTo>
                      <a:cubicBezTo>
                        <a:pt x="1780" y="1568"/>
                        <a:pt x="1779" y="1567"/>
                        <a:pt x="1776" y="1567"/>
                      </a:cubicBezTo>
                      <a:cubicBezTo>
                        <a:pt x="1773" y="1567"/>
                        <a:pt x="1770" y="1569"/>
                        <a:pt x="1769" y="1572"/>
                      </a:cubicBezTo>
                      <a:cubicBezTo>
                        <a:pt x="1767" y="1578"/>
                        <a:pt x="1771" y="1584"/>
                        <a:pt x="1776" y="1585"/>
                      </a:cubicBezTo>
                      <a:cubicBezTo>
                        <a:pt x="1780" y="1587"/>
                        <a:pt x="1785" y="1586"/>
                        <a:pt x="1788" y="1583"/>
                      </a:cubicBezTo>
                      <a:cubicBezTo>
                        <a:pt x="1792" y="1581"/>
                        <a:pt x="1794" y="1577"/>
                        <a:pt x="1794" y="1573"/>
                      </a:cubicBezTo>
                      <a:cubicBezTo>
                        <a:pt x="1794" y="1568"/>
                        <a:pt x="1791" y="1562"/>
                        <a:pt x="1786" y="1560"/>
                      </a:cubicBezTo>
                      <a:cubicBezTo>
                        <a:pt x="1775" y="1554"/>
                        <a:pt x="1762" y="1562"/>
                        <a:pt x="1757" y="1572"/>
                      </a:cubicBezTo>
                      <a:cubicBezTo>
                        <a:pt x="1755" y="1576"/>
                        <a:pt x="1754" y="1580"/>
                        <a:pt x="1753" y="1583"/>
                      </a:cubicBezTo>
                      <a:cubicBezTo>
                        <a:pt x="1755" y="1571"/>
                        <a:pt x="1759" y="1561"/>
                        <a:pt x="1766" y="1550"/>
                      </a:cubicBezTo>
                      <a:cubicBezTo>
                        <a:pt x="1771" y="1544"/>
                        <a:pt x="1776" y="1539"/>
                        <a:pt x="1783" y="1535"/>
                      </a:cubicBezTo>
                      <a:cubicBezTo>
                        <a:pt x="1791" y="1531"/>
                        <a:pt x="1798" y="1529"/>
                        <a:pt x="1807" y="1529"/>
                      </a:cubicBezTo>
                      <a:cubicBezTo>
                        <a:pt x="1811" y="1529"/>
                        <a:pt x="1815" y="1530"/>
                        <a:pt x="1819" y="1531"/>
                      </a:cubicBezTo>
                      <a:cubicBezTo>
                        <a:pt x="1820" y="1532"/>
                        <a:pt x="1820" y="1532"/>
                        <a:pt x="1820" y="1532"/>
                      </a:cubicBezTo>
                      <a:cubicBezTo>
                        <a:pt x="1807" y="1529"/>
                        <a:pt x="1796" y="1538"/>
                        <a:pt x="1802" y="1554"/>
                      </a:cubicBezTo>
                      <a:cubicBezTo>
                        <a:pt x="1806" y="1566"/>
                        <a:pt x="1829" y="1577"/>
                        <a:pt x="1815" y="1606"/>
                      </a:cubicBezTo>
                      <a:close/>
                      <a:moveTo>
                        <a:pt x="1696" y="1635"/>
                      </a:moveTo>
                      <a:cubicBezTo>
                        <a:pt x="1708" y="1645"/>
                        <a:pt x="1693" y="1660"/>
                        <a:pt x="1689" y="1665"/>
                      </a:cubicBezTo>
                      <a:cubicBezTo>
                        <a:pt x="1686" y="1670"/>
                        <a:pt x="1685" y="1674"/>
                        <a:pt x="1686" y="1679"/>
                      </a:cubicBezTo>
                      <a:cubicBezTo>
                        <a:pt x="1682" y="1674"/>
                        <a:pt x="1675" y="1661"/>
                        <a:pt x="1674" y="1653"/>
                      </a:cubicBezTo>
                      <a:cubicBezTo>
                        <a:pt x="1673" y="1643"/>
                        <a:pt x="1679" y="1634"/>
                        <a:pt x="1691" y="1633"/>
                      </a:cubicBezTo>
                      <a:cubicBezTo>
                        <a:pt x="1687" y="1637"/>
                        <a:pt x="1684" y="1645"/>
                        <a:pt x="1685" y="1651"/>
                      </a:cubicBezTo>
                      <a:cubicBezTo>
                        <a:pt x="1686" y="1648"/>
                        <a:pt x="1690" y="1639"/>
                        <a:pt x="1696" y="1635"/>
                      </a:cubicBezTo>
                      <a:close/>
                      <a:moveTo>
                        <a:pt x="1978" y="1750"/>
                      </a:moveTo>
                      <a:cubicBezTo>
                        <a:pt x="1961" y="1763"/>
                        <a:pt x="1948" y="1767"/>
                        <a:pt x="1931" y="1777"/>
                      </a:cubicBezTo>
                      <a:cubicBezTo>
                        <a:pt x="1922" y="1782"/>
                        <a:pt x="1915" y="1787"/>
                        <a:pt x="1912" y="1797"/>
                      </a:cubicBezTo>
                      <a:cubicBezTo>
                        <a:pt x="1910" y="1805"/>
                        <a:pt x="1911" y="1813"/>
                        <a:pt x="1917" y="1820"/>
                      </a:cubicBezTo>
                      <a:cubicBezTo>
                        <a:pt x="1922" y="1825"/>
                        <a:pt x="1930" y="1827"/>
                        <a:pt x="1936" y="1824"/>
                      </a:cubicBezTo>
                      <a:cubicBezTo>
                        <a:pt x="1941" y="1823"/>
                        <a:pt x="1944" y="1820"/>
                        <a:pt x="1946" y="1815"/>
                      </a:cubicBezTo>
                      <a:cubicBezTo>
                        <a:pt x="1948" y="1809"/>
                        <a:pt x="1946" y="1801"/>
                        <a:pt x="1939" y="1800"/>
                      </a:cubicBezTo>
                      <a:cubicBezTo>
                        <a:pt x="1935" y="1799"/>
                        <a:pt x="1931" y="1801"/>
                        <a:pt x="1929" y="1805"/>
                      </a:cubicBezTo>
                      <a:cubicBezTo>
                        <a:pt x="1927" y="1809"/>
                        <a:pt x="1929" y="1814"/>
                        <a:pt x="1933" y="1816"/>
                      </a:cubicBezTo>
                      <a:cubicBezTo>
                        <a:pt x="1938" y="1818"/>
                        <a:pt x="1943" y="1816"/>
                        <a:pt x="1945" y="1812"/>
                      </a:cubicBezTo>
                      <a:cubicBezTo>
                        <a:pt x="1945" y="1811"/>
                        <a:pt x="1946" y="1810"/>
                        <a:pt x="1946" y="1809"/>
                      </a:cubicBezTo>
                      <a:cubicBezTo>
                        <a:pt x="1946" y="1811"/>
                        <a:pt x="1945" y="1813"/>
                        <a:pt x="1945" y="1815"/>
                      </a:cubicBezTo>
                      <a:cubicBezTo>
                        <a:pt x="1943" y="1819"/>
                        <a:pt x="1940" y="1821"/>
                        <a:pt x="1936" y="1822"/>
                      </a:cubicBezTo>
                      <a:cubicBezTo>
                        <a:pt x="1930" y="1824"/>
                        <a:pt x="1923" y="1822"/>
                        <a:pt x="1919" y="1818"/>
                      </a:cubicBezTo>
                      <a:cubicBezTo>
                        <a:pt x="1914" y="1812"/>
                        <a:pt x="1913" y="1805"/>
                        <a:pt x="1916" y="1798"/>
                      </a:cubicBezTo>
                      <a:cubicBezTo>
                        <a:pt x="1919" y="1790"/>
                        <a:pt x="1925" y="1785"/>
                        <a:pt x="1933" y="1781"/>
                      </a:cubicBezTo>
                      <a:cubicBezTo>
                        <a:pt x="1951" y="1771"/>
                        <a:pt x="1964" y="1767"/>
                        <a:pt x="1981" y="1754"/>
                      </a:cubicBezTo>
                      <a:cubicBezTo>
                        <a:pt x="1997" y="1741"/>
                        <a:pt x="2008" y="1725"/>
                        <a:pt x="2012" y="1706"/>
                      </a:cubicBezTo>
                      <a:cubicBezTo>
                        <a:pt x="2015" y="1687"/>
                        <a:pt x="2011" y="1671"/>
                        <a:pt x="1996" y="1660"/>
                      </a:cubicBezTo>
                      <a:cubicBezTo>
                        <a:pt x="1982" y="1650"/>
                        <a:pt x="1962" y="1648"/>
                        <a:pt x="1948" y="1657"/>
                      </a:cubicBezTo>
                      <a:cubicBezTo>
                        <a:pt x="1948" y="1657"/>
                        <a:pt x="1948" y="1657"/>
                        <a:pt x="1948" y="1657"/>
                      </a:cubicBezTo>
                      <a:cubicBezTo>
                        <a:pt x="1956" y="1657"/>
                        <a:pt x="1966" y="1660"/>
                        <a:pt x="1972" y="1669"/>
                      </a:cubicBezTo>
                      <a:cubicBezTo>
                        <a:pt x="1981" y="1683"/>
                        <a:pt x="1977" y="1698"/>
                        <a:pt x="1964" y="1708"/>
                      </a:cubicBezTo>
                      <a:cubicBezTo>
                        <a:pt x="1940" y="1726"/>
                        <a:pt x="1962" y="1756"/>
                        <a:pt x="1988" y="1736"/>
                      </a:cubicBezTo>
                      <a:cubicBezTo>
                        <a:pt x="2001" y="1726"/>
                        <a:pt x="2005" y="1707"/>
                        <a:pt x="2003" y="1694"/>
                      </a:cubicBezTo>
                      <a:cubicBezTo>
                        <a:pt x="1999" y="1669"/>
                        <a:pt x="1971" y="1646"/>
                        <a:pt x="1948" y="1657"/>
                      </a:cubicBezTo>
                      <a:cubicBezTo>
                        <a:pt x="1963" y="1649"/>
                        <a:pt x="1981" y="1652"/>
                        <a:pt x="1994" y="1662"/>
                      </a:cubicBezTo>
                      <a:cubicBezTo>
                        <a:pt x="2007" y="1673"/>
                        <a:pt x="2011" y="1688"/>
                        <a:pt x="2008" y="1705"/>
                      </a:cubicBezTo>
                      <a:cubicBezTo>
                        <a:pt x="2003" y="1723"/>
                        <a:pt x="1993" y="1738"/>
                        <a:pt x="1978" y="1750"/>
                      </a:cubicBezTo>
                      <a:close/>
                      <a:moveTo>
                        <a:pt x="1836" y="1670"/>
                      </a:moveTo>
                      <a:cubicBezTo>
                        <a:pt x="1809" y="1648"/>
                        <a:pt x="1809" y="1619"/>
                        <a:pt x="1800" y="1605"/>
                      </a:cubicBezTo>
                      <a:cubicBezTo>
                        <a:pt x="1791" y="1590"/>
                        <a:pt x="1773" y="1601"/>
                        <a:pt x="1779" y="1620"/>
                      </a:cubicBezTo>
                      <a:cubicBezTo>
                        <a:pt x="1787" y="1641"/>
                        <a:pt x="1811" y="1660"/>
                        <a:pt x="1836" y="1670"/>
                      </a:cubicBezTo>
                      <a:close/>
                      <a:moveTo>
                        <a:pt x="1877" y="1681"/>
                      </a:moveTo>
                      <a:cubicBezTo>
                        <a:pt x="1867" y="1694"/>
                        <a:pt x="1864" y="1710"/>
                        <a:pt x="1866" y="1724"/>
                      </a:cubicBezTo>
                      <a:cubicBezTo>
                        <a:pt x="1869" y="1737"/>
                        <a:pt x="1878" y="1750"/>
                        <a:pt x="1891" y="1751"/>
                      </a:cubicBezTo>
                      <a:cubicBezTo>
                        <a:pt x="1890" y="1757"/>
                        <a:pt x="1882" y="1761"/>
                        <a:pt x="1874" y="1758"/>
                      </a:cubicBezTo>
                      <a:cubicBezTo>
                        <a:pt x="1866" y="1755"/>
                        <a:pt x="1858" y="1744"/>
                        <a:pt x="1862" y="1732"/>
                      </a:cubicBezTo>
                      <a:cubicBezTo>
                        <a:pt x="1851" y="1730"/>
                        <a:pt x="1853" y="1698"/>
                        <a:pt x="1877" y="1681"/>
                      </a:cubicBezTo>
                      <a:close/>
                      <a:moveTo>
                        <a:pt x="2009" y="1639"/>
                      </a:moveTo>
                      <a:cubicBezTo>
                        <a:pt x="2006" y="1628"/>
                        <a:pt x="1995" y="1615"/>
                        <a:pt x="1987" y="1610"/>
                      </a:cubicBezTo>
                      <a:cubicBezTo>
                        <a:pt x="1977" y="1603"/>
                        <a:pt x="1958" y="1599"/>
                        <a:pt x="1948" y="1607"/>
                      </a:cubicBezTo>
                      <a:cubicBezTo>
                        <a:pt x="1939" y="1596"/>
                        <a:pt x="1927" y="1593"/>
                        <a:pt x="1915" y="1591"/>
                      </a:cubicBezTo>
                      <a:cubicBezTo>
                        <a:pt x="1899" y="1588"/>
                        <a:pt x="1882" y="1582"/>
                        <a:pt x="1881" y="1568"/>
                      </a:cubicBezTo>
                      <a:cubicBezTo>
                        <a:pt x="1875" y="1584"/>
                        <a:pt x="1888" y="1603"/>
                        <a:pt x="1901" y="1610"/>
                      </a:cubicBezTo>
                      <a:cubicBezTo>
                        <a:pt x="1920" y="1621"/>
                        <a:pt x="1934" y="1617"/>
                        <a:pt x="1957" y="1617"/>
                      </a:cubicBezTo>
                      <a:cubicBezTo>
                        <a:pt x="1970" y="1616"/>
                        <a:pt x="1997" y="1625"/>
                        <a:pt x="2009" y="1639"/>
                      </a:cubicBezTo>
                      <a:close/>
                      <a:moveTo>
                        <a:pt x="1887" y="1676"/>
                      </a:moveTo>
                      <a:cubicBezTo>
                        <a:pt x="1877" y="1685"/>
                        <a:pt x="1886" y="1705"/>
                        <a:pt x="1896" y="1715"/>
                      </a:cubicBezTo>
                      <a:cubicBezTo>
                        <a:pt x="1907" y="1726"/>
                        <a:pt x="1924" y="1735"/>
                        <a:pt x="1924" y="1753"/>
                      </a:cubicBezTo>
                      <a:cubicBezTo>
                        <a:pt x="1924" y="1762"/>
                        <a:pt x="1920" y="1772"/>
                        <a:pt x="1911" y="1776"/>
                      </a:cubicBezTo>
                      <a:cubicBezTo>
                        <a:pt x="1906" y="1778"/>
                        <a:pt x="1900" y="1777"/>
                        <a:pt x="1897" y="1772"/>
                      </a:cubicBezTo>
                      <a:cubicBezTo>
                        <a:pt x="1901" y="1774"/>
                        <a:pt x="1908" y="1771"/>
                        <a:pt x="1911" y="1765"/>
                      </a:cubicBezTo>
                      <a:cubicBezTo>
                        <a:pt x="1913" y="1759"/>
                        <a:pt x="1909" y="1752"/>
                        <a:pt x="1904" y="1748"/>
                      </a:cubicBezTo>
                      <a:cubicBezTo>
                        <a:pt x="1892" y="1739"/>
                        <a:pt x="1880" y="1734"/>
                        <a:pt x="1874" y="1722"/>
                      </a:cubicBezTo>
                      <a:cubicBezTo>
                        <a:pt x="1865" y="1707"/>
                        <a:pt x="1868" y="1686"/>
                        <a:pt x="1887" y="1676"/>
                      </a:cubicBezTo>
                      <a:close/>
                      <a:moveTo>
                        <a:pt x="1750" y="1683"/>
                      </a:moveTo>
                      <a:cubicBezTo>
                        <a:pt x="1736" y="1674"/>
                        <a:pt x="1711" y="1675"/>
                        <a:pt x="1697" y="1685"/>
                      </a:cubicBezTo>
                      <a:cubicBezTo>
                        <a:pt x="1683" y="1694"/>
                        <a:pt x="1688" y="1710"/>
                        <a:pt x="1705" y="1702"/>
                      </a:cubicBezTo>
                      <a:cubicBezTo>
                        <a:pt x="1719" y="1696"/>
                        <a:pt x="1735" y="1680"/>
                        <a:pt x="1750" y="1683"/>
                      </a:cubicBezTo>
                      <a:close/>
                      <a:moveTo>
                        <a:pt x="1770" y="1696"/>
                      </a:moveTo>
                      <a:cubicBezTo>
                        <a:pt x="1773" y="1698"/>
                        <a:pt x="1776" y="1699"/>
                        <a:pt x="1779" y="1698"/>
                      </a:cubicBezTo>
                      <a:cubicBezTo>
                        <a:pt x="1783" y="1697"/>
                        <a:pt x="1787" y="1694"/>
                        <a:pt x="1787" y="1689"/>
                      </a:cubicBezTo>
                      <a:cubicBezTo>
                        <a:pt x="1788" y="1683"/>
                        <a:pt x="1784" y="1678"/>
                        <a:pt x="1780" y="1677"/>
                      </a:cubicBezTo>
                      <a:cubicBezTo>
                        <a:pt x="1772" y="1674"/>
                        <a:pt x="1769" y="1681"/>
                        <a:pt x="1765" y="1683"/>
                      </a:cubicBezTo>
                      <a:cubicBezTo>
                        <a:pt x="1760" y="1685"/>
                        <a:pt x="1753" y="1682"/>
                        <a:pt x="1748" y="1676"/>
                      </a:cubicBezTo>
                      <a:cubicBezTo>
                        <a:pt x="1743" y="1669"/>
                        <a:pt x="1742" y="1660"/>
                        <a:pt x="1748" y="1653"/>
                      </a:cubicBezTo>
                      <a:cubicBezTo>
                        <a:pt x="1751" y="1649"/>
                        <a:pt x="1756" y="1647"/>
                        <a:pt x="1761" y="1650"/>
                      </a:cubicBezTo>
                      <a:cubicBezTo>
                        <a:pt x="1756" y="1652"/>
                        <a:pt x="1753" y="1659"/>
                        <a:pt x="1759" y="1663"/>
                      </a:cubicBezTo>
                      <a:cubicBezTo>
                        <a:pt x="1762" y="1665"/>
                        <a:pt x="1771" y="1665"/>
                        <a:pt x="1779" y="1666"/>
                      </a:cubicBezTo>
                      <a:cubicBezTo>
                        <a:pt x="1787" y="1667"/>
                        <a:pt x="1795" y="1669"/>
                        <a:pt x="1800" y="1674"/>
                      </a:cubicBezTo>
                      <a:cubicBezTo>
                        <a:pt x="1811" y="1684"/>
                        <a:pt x="1810" y="1702"/>
                        <a:pt x="1798" y="1710"/>
                      </a:cubicBezTo>
                      <a:cubicBezTo>
                        <a:pt x="1792" y="1715"/>
                        <a:pt x="1785" y="1715"/>
                        <a:pt x="1777" y="1714"/>
                      </a:cubicBezTo>
                      <a:cubicBezTo>
                        <a:pt x="1770" y="1713"/>
                        <a:pt x="1751" y="1705"/>
                        <a:pt x="1742" y="1710"/>
                      </a:cubicBezTo>
                      <a:cubicBezTo>
                        <a:pt x="1736" y="1713"/>
                        <a:pt x="1735" y="1719"/>
                        <a:pt x="1739" y="1723"/>
                      </a:cubicBezTo>
                      <a:cubicBezTo>
                        <a:pt x="1733" y="1725"/>
                        <a:pt x="1727" y="1719"/>
                        <a:pt x="1727" y="1712"/>
                      </a:cubicBezTo>
                      <a:cubicBezTo>
                        <a:pt x="1726" y="1700"/>
                        <a:pt x="1737" y="1687"/>
                        <a:pt x="1753" y="1688"/>
                      </a:cubicBezTo>
                      <a:cubicBezTo>
                        <a:pt x="1759" y="1688"/>
                        <a:pt x="1764" y="1692"/>
                        <a:pt x="1770" y="1696"/>
                      </a:cubicBezTo>
                      <a:close/>
                      <a:moveTo>
                        <a:pt x="1772" y="1695"/>
                      </a:moveTo>
                      <a:cubicBezTo>
                        <a:pt x="1777" y="1697"/>
                        <a:pt x="1782" y="1696"/>
                        <a:pt x="1785" y="1692"/>
                      </a:cubicBezTo>
                      <a:cubicBezTo>
                        <a:pt x="1789" y="1684"/>
                        <a:pt x="1780" y="1677"/>
                        <a:pt x="1773" y="1679"/>
                      </a:cubicBezTo>
                      <a:cubicBezTo>
                        <a:pt x="1768" y="1682"/>
                        <a:pt x="1767" y="1686"/>
                        <a:pt x="1759" y="1686"/>
                      </a:cubicBezTo>
                      <a:cubicBezTo>
                        <a:pt x="1766" y="1688"/>
                        <a:pt x="1767" y="1692"/>
                        <a:pt x="1772" y="1695"/>
                      </a:cubicBezTo>
                      <a:close/>
                      <a:moveTo>
                        <a:pt x="1809" y="1700"/>
                      </a:moveTo>
                      <a:cubicBezTo>
                        <a:pt x="1813" y="1693"/>
                        <a:pt x="1811" y="1683"/>
                        <a:pt x="1807" y="1678"/>
                      </a:cubicBezTo>
                      <a:cubicBezTo>
                        <a:pt x="1813" y="1671"/>
                        <a:pt x="1830" y="1678"/>
                        <a:pt x="1827" y="1691"/>
                      </a:cubicBezTo>
                      <a:cubicBezTo>
                        <a:pt x="1826" y="1699"/>
                        <a:pt x="1816" y="1705"/>
                        <a:pt x="1809" y="1700"/>
                      </a:cubicBezTo>
                      <a:close/>
                      <a:moveTo>
                        <a:pt x="1944" y="1471"/>
                      </a:moveTo>
                      <a:cubicBezTo>
                        <a:pt x="1942" y="1495"/>
                        <a:pt x="1964" y="1505"/>
                        <a:pt x="1976" y="1509"/>
                      </a:cubicBezTo>
                      <a:cubicBezTo>
                        <a:pt x="1990" y="1512"/>
                        <a:pt x="2007" y="1513"/>
                        <a:pt x="2015" y="1526"/>
                      </a:cubicBezTo>
                      <a:cubicBezTo>
                        <a:pt x="2019" y="1534"/>
                        <a:pt x="2020" y="1543"/>
                        <a:pt x="2014" y="1550"/>
                      </a:cubicBezTo>
                      <a:cubicBezTo>
                        <a:pt x="2011" y="1554"/>
                        <a:pt x="2007" y="1556"/>
                        <a:pt x="2002" y="1554"/>
                      </a:cubicBezTo>
                      <a:cubicBezTo>
                        <a:pt x="2006" y="1553"/>
                        <a:pt x="2010" y="1548"/>
                        <a:pt x="2010" y="1542"/>
                      </a:cubicBezTo>
                      <a:cubicBezTo>
                        <a:pt x="2009" y="1536"/>
                        <a:pt x="2003" y="1532"/>
                        <a:pt x="1997" y="1532"/>
                      </a:cubicBezTo>
                      <a:cubicBezTo>
                        <a:pt x="1981" y="1529"/>
                        <a:pt x="1965" y="1525"/>
                        <a:pt x="1955" y="1516"/>
                      </a:cubicBezTo>
                      <a:cubicBezTo>
                        <a:pt x="1943" y="1507"/>
                        <a:pt x="1936" y="1487"/>
                        <a:pt x="1944" y="1471"/>
                      </a:cubicBezTo>
                      <a:close/>
                      <a:moveTo>
                        <a:pt x="2174" y="1560"/>
                      </a:moveTo>
                      <a:cubicBezTo>
                        <a:pt x="2176" y="1561"/>
                        <a:pt x="2178" y="1562"/>
                        <a:pt x="2179" y="1564"/>
                      </a:cubicBezTo>
                      <a:cubicBezTo>
                        <a:pt x="2181" y="1567"/>
                        <a:pt x="2181" y="1570"/>
                        <a:pt x="2178" y="1573"/>
                      </a:cubicBezTo>
                      <a:cubicBezTo>
                        <a:pt x="2175" y="1576"/>
                        <a:pt x="2171" y="1577"/>
                        <a:pt x="2168" y="1575"/>
                      </a:cubicBezTo>
                      <a:cubicBezTo>
                        <a:pt x="2163" y="1572"/>
                        <a:pt x="2165" y="1567"/>
                        <a:pt x="2164" y="1564"/>
                      </a:cubicBezTo>
                      <a:cubicBezTo>
                        <a:pt x="2162" y="1559"/>
                        <a:pt x="2157" y="1557"/>
                        <a:pt x="2152" y="1558"/>
                      </a:cubicBezTo>
                      <a:cubicBezTo>
                        <a:pt x="2145" y="1558"/>
                        <a:pt x="2140" y="1562"/>
                        <a:pt x="2139" y="1569"/>
                      </a:cubicBezTo>
                      <a:cubicBezTo>
                        <a:pt x="2138" y="1573"/>
                        <a:pt x="2139" y="1577"/>
                        <a:pt x="2144" y="1578"/>
                      </a:cubicBezTo>
                      <a:cubicBezTo>
                        <a:pt x="2142" y="1574"/>
                        <a:pt x="2144" y="1569"/>
                        <a:pt x="2150" y="1570"/>
                      </a:cubicBezTo>
                      <a:cubicBezTo>
                        <a:pt x="2153" y="1571"/>
                        <a:pt x="2157" y="1575"/>
                        <a:pt x="2162" y="1580"/>
                      </a:cubicBezTo>
                      <a:cubicBezTo>
                        <a:pt x="2166" y="1584"/>
                        <a:pt x="2171" y="1587"/>
                        <a:pt x="2177" y="1587"/>
                      </a:cubicBezTo>
                      <a:cubicBezTo>
                        <a:pt x="2187" y="1588"/>
                        <a:pt x="2197" y="1579"/>
                        <a:pt x="2195" y="1568"/>
                      </a:cubicBezTo>
                      <a:cubicBezTo>
                        <a:pt x="2195" y="1562"/>
                        <a:pt x="2191" y="1558"/>
                        <a:pt x="2187" y="1555"/>
                      </a:cubicBezTo>
                      <a:cubicBezTo>
                        <a:pt x="2183" y="1551"/>
                        <a:pt x="2169" y="1545"/>
                        <a:pt x="2167" y="1538"/>
                      </a:cubicBezTo>
                      <a:cubicBezTo>
                        <a:pt x="2166" y="1532"/>
                        <a:pt x="2169" y="1529"/>
                        <a:pt x="2172" y="1529"/>
                      </a:cubicBezTo>
                      <a:cubicBezTo>
                        <a:pt x="2171" y="1525"/>
                        <a:pt x="2164" y="1525"/>
                        <a:pt x="2161" y="1528"/>
                      </a:cubicBezTo>
                      <a:cubicBezTo>
                        <a:pt x="2154" y="1533"/>
                        <a:pt x="2152" y="1546"/>
                        <a:pt x="2160" y="1554"/>
                      </a:cubicBezTo>
                      <a:cubicBezTo>
                        <a:pt x="2164" y="1557"/>
                        <a:pt x="2168" y="1558"/>
                        <a:pt x="2174" y="1560"/>
                      </a:cubicBezTo>
                      <a:close/>
                      <a:moveTo>
                        <a:pt x="2229" y="1707"/>
                      </a:moveTo>
                      <a:cubicBezTo>
                        <a:pt x="2214" y="1698"/>
                        <a:pt x="2201" y="1705"/>
                        <a:pt x="2195" y="1705"/>
                      </a:cubicBezTo>
                      <a:cubicBezTo>
                        <a:pt x="2188" y="1705"/>
                        <a:pt x="2188" y="1697"/>
                        <a:pt x="2195" y="1695"/>
                      </a:cubicBezTo>
                      <a:cubicBezTo>
                        <a:pt x="2204" y="1693"/>
                        <a:pt x="2219" y="1697"/>
                        <a:pt x="2229" y="1707"/>
                      </a:cubicBezTo>
                      <a:close/>
                      <a:moveTo>
                        <a:pt x="2165" y="1692"/>
                      </a:moveTo>
                      <a:cubicBezTo>
                        <a:pt x="2166" y="1691"/>
                        <a:pt x="2167" y="1690"/>
                        <a:pt x="2168" y="1690"/>
                      </a:cubicBezTo>
                      <a:cubicBezTo>
                        <a:pt x="2170" y="1690"/>
                        <a:pt x="2172" y="1691"/>
                        <a:pt x="2173" y="1694"/>
                      </a:cubicBezTo>
                      <a:cubicBezTo>
                        <a:pt x="2174" y="1696"/>
                        <a:pt x="2172" y="1698"/>
                        <a:pt x="2171" y="1699"/>
                      </a:cubicBezTo>
                      <a:cubicBezTo>
                        <a:pt x="2168" y="1701"/>
                        <a:pt x="2166" y="1699"/>
                        <a:pt x="2164" y="1698"/>
                      </a:cubicBezTo>
                      <a:cubicBezTo>
                        <a:pt x="2161" y="1698"/>
                        <a:pt x="2159" y="1700"/>
                        <a:pt x="2157" y="1703"/>
                      </a:cubicBezTo>
                      <a:cubicBezTo>
                        <a:pt x="2156" y="1706"/>
                        <a:pt x="2156" y="1710"/>
                        <a:pt x="2159" y="1713"/>
                      </a:cubicBezTo>
                      <a:cubicBezTo>
                        <a:pt x="2161" y="1714"/>
                        <a:pt x="2164" y="1715"/>
                        <a:pt x="2165" y="1713"/>
                      </a:cubicBezTo>
                      <a:cubicBezTo>
                        <a:pt x="2163" y="1713"/>
                        <a:pt x="2161" y="1710"/>
                        <a:pt x="2163" y="1707"/>
                      </a:cubicBezTo>
                      <a:cubicBezTo>
                        <a:pt x="2164" y="1706"/>
                        <a:pt x="2168" y="1705"/>
                        <a:pt x="2171" y="1704"/>
                      </a:cubicBezTo>
                      <a:cubicBezTo>
                        <a:pt x="2175" y="1703"/>
                        <a:pt x="2178" y="1701"/>
                        <a:pt x="2180" y="1698"/>
                      </a:cubicBezTo>
                      <a:cubicBezTo>
                        <a:pt x="2183" y="1693"/>
                        <a:pt x="2181" y="1686"/>
                        <a:pt x="2175" y="1683"/>
                      </a:cubicBezTo>
                      <a:cubicBezTo>
                        <a:pt x="2172" y="1682"/>
                        <a:pt x="2169" y="1683"/>
                        <a:pt x="2166" y="1684"/>
                      </a:cubicBezTo>
                      <a:cubicBezTo>
                        <a:pt x="2163" y="1685"/>
                        <a:pt x="2155" y="1690"/>
                        <a:pt x="2151" y="1689"/>
                      </a:cubicBezTo>
                      <a:cubicBezTo>
                        <a:pt x="2148" y="1688"/>
                        <a:pt x="2147" y="1686"/>
                        <a:pt x="2148" y="1684"/>
                      </a:cubicBezTo>
                      <a:cubicBezTo>
                        <a:pt x="2146" y="1684"/>
                        <a:pt x="2144" y="1687"/>
                        <a:pt x="2144" y="1690"/>
                      </a:cubicBezTo>
                      <a:cubicBezTo>
                        <a:pt x="2145" y="1695"/>
                        <a:pt x="2151" y="1699"/>
                        <a:pt x="2158" y="1697"/>
                      </a:cubicBezTo>
                      <a:cubicBezTo>
                        <a:pt x="2160" y="1697"/>
                        <a:pt x="2162" y="1695"/>
                        <a:pt x="2165" y="1692"/>
                      </a:cubicBezTo>
                      <a:close/>
                      <a:moveTo>
                        <a:pt x="2165" y="1693"/>
                      </a:moveTo>
                      <a:cubicBezTo>
                        <a:pt x="2167" y="1691"/>
                        <a:pt x="2170" y="1691"/>
                        <a:pt x="2171" y="1692"/>
                      </a:cubicBezTo>
                      <a:cubicBezTo>
                        <a:pt x="2174" y="1695"/>
                        <a:pt x="2171" y="1699"/>
                        <a:pt x="2168" y="1699"/>
                      </a:cubicBezTo>
                      <a:cubicBezTo>
                        <a:pt x="2165" y="1699"/>
                        <a:pt x="2164" y="1697"/>
                        <a:pt x="2161" y="1698"/>
                      </a:cubicBezTo>
                      <a:cubicBezTo>
                        <a:pt x="2164" y="1696"/>
                        <a:pt x="2163" y="1694"/>
                        <a:pt x="2165" y="1693"/>
                      </a:cubicBezTo>
                      <a:close/>
                      <a:moveTo>
                        <a:pt x="2181" y="1686"/>
                      </a:moveTo>
                      <a:cubicBezTo>
                        <a:pt x="2183" y="1689"/>
                        <a:pt x="2183" y="1694"/>
                        <a:pt x="2182" y="1696"/>
                      </a:cubicBezTo>
                      <a:cubicBezTo>
                        <a:pt x="2185" y="1698"/>
                        <a:pt x="2192" y="1694"/>
                        <a:pt x="2189" y="1688"/>
                      </a:cubicBezTo>
                      <a:cubicBezTo>
                        <a:pt x="2188" y="1685"/>
                        <a:pt x="2183" y="1684"/>
                        <a:pt x="2181" y="1686"/>
                      </a:cubicBezTo>
                      <a:close/>
                      <a:moveTo>
                        <a:pt x="2190" y="1688"/>
                      </a:moveTo>
                      <a:cubicBezTo>
                        <a:pt x="2191" y="1689"/>
                        <a:pt x="2191" y="1690"/>
                        <a:pt x="2191" y="1691"/>
                      </a:cubicBezTo>
                      <a:cubicBezTo>
                        <a:pt x="2198" y="1689"/>
                        <a:pt x="2207" y="1690"/>
                        <a:pt x="2215" y="1693"/>
                      </a:cubicBezTo>
                      <a:cubicBezTo>
                        <a:pt x="2229" y="1699"/>
                        <a:pt x="2233" y="1713"/>
                        <a:pt x="2251" y="1724"/>
                      </a:cubicBezTo>
                      <a:cubicBezTo>
                        <a:pt x="2260" y="1730"/>
                        <a:pt x="2268" y="1732"/>
                        <a:pt x="2275" y="1733"/>
                      </a:cubicBezTo>
                      <a:cubicBezTo>
                        <a:pt x="2291" y="1735"/>
                        <a:pt x="2308" y="1729"/>
                        <a:pt x="2324" y="1736"/>
                      </a:cubicBezTo>
                      <a:cubicBezTo>
                        <a:pt x="2316" y="1735"/>
                        <a:pt x="2309" y="1741"/>
                        <a:pt x="2315" y="1750"/>
                      </a:cubicBezTo>
                      <a:cubicBezTo>
                        <a:pt x="2318" y="1756"/>
                        <a:pt x="2331" y="1760"/>
                        <a:pt x="2327" y="1777"/>
                      </a:cubicBezTo>
                      <a:cubicBezTo>
                        <a:pt x="2333" y="1770"/>
                        <a:pt x="2338" y="1762"/>
                        <a:pt x="2337" y="1754"/>
                      </a:cubicBezTo>
                      <a:cubicBezTo>
                        <a:pt x="2337" y="1748"/>
                        <a:pt x="2335" y="1743"/>
                        <a:pt x="2331" y="1740"/>
                      </a:cubicBezTo>
                      <a:cubicBezTo>
                        <a:pt x="2315" y="1722"/>
                        <a:pt x="2283" y="1737"/>
                        <a:pt x="2266" y="1727"/>
                      </a:cubicBezTo>
                      <a:cubicBezTo>
                        <a:pt x="2266" y="1728"/>
                        <a:pt x="2267" y="1728"/>
                        <a:pt x="2268" y="1729"/>
                      </a:cubicBezTo>
                      <a:cubicBezTo>
                        <a:pt x="2287" y="1735"/>
                        <a:pt x="2307" y="1722"/>
                        <a:pt x="2311" y="1704"/>
                      </a:cubicBezTo>
                      <a:cubicBezTo>
                        <a:pt x="2313" y="1694"/>
                        <a:pt x="2311" y="1684"/>
                        <a:pt x="2303" y="1676"/>
                      </a:cubicBezTo>
                      <a:cubicBezTo>
                        <a:pt x="2296" y="1667"/>
                        <a:pt x="2284" y="1662"/>
                        <a:pt x="2273" y="1665"/>
                      </a:cubicBezTo>
                      <a:cubicBezTo>
                        <a:pt x="2261" y="1667"/>
                        <a:pt x="2252" y="1675"/>
                        <a:pt x="2251" y="1687"/>
                      </a:cubicBezTo>
                      <a:cubicBezTo>
                        <a:pt x="2250" y="1695"/>
                        <a:pt x="2255" y="1702"/>
                        <a:pt x="2261" y="1705"/>
                      </a:cubicBezTo>
                      <a:cubicBezTo>
                        <a:pt x="2271" y="1709"/>
                        <a:pt x="2279" y="1705"/>
                        <a:pt x="2284" y="1699"/>
                      </a:cubicBezTo>
                      <a:cubicBezTo>
                        <a:pt x="2288" y="1691"/>
                        <a:pt x="2286" y="1681"/>
                        <a:pt x="2276" y="1678"/>
                      </a:cubicBezTo>
                      <a:cubicBezTo>
                        <a:pt x="2286" y="1683"/>
                        <a:pt x="2287" y="1692"/>
                        <a:pt x="2281" y="1699"/>
                      </a:cubicBezTo>
                      <a:cubicBezTo>
                        <a:pt x="2277" y="1704"/>
                        <a:pt x="2270" y="1706"/>
                        <a:pt x="2263" y="1703"/>
                      </a:cubicBezTo>
                      <a:cubicBezTo>
                        <a:pt x="2257" y="1700"/>
                        <a:pt x="2253" y="1694"/>
                        <a:pt x="2254" y="1687"/>
                      </a:cubicBezTo>
                      <a:cubicBezTo>
                        <a:pt x="2255" y="1677"/>
                        <a:pt x="2263" y="1670"/>
                        <a:pt x="2273" y="1668"/>
                      </a:cubicBezTo>
                      <a:cubicBezTo>
                        <a:pt x="2284" y="1666"/>
                        <a:pt x="2294" y="1670"/>
                        <a:pt x="2301" y="1678"/>
                      </a:cubicBezTo>
                      <a:cubicBezTo>
                        <a:pt x="2308" y="1686"/>
                        <a:pt x="2309" y="1696"/>
                        <a:pt x="2307" y="1705"/>
                      </a:cubicBezTo>
                      <a:cubicBezTo>
                        <a:pt x="2302" y="1721"/>
                        <a:pt x="2285" y="1732"/>
                        <a:pt x="2269" y="1727"/>
                      </a:cubicBezTo>
                      <a:cubicBezTo>
                        <a:pt x="2255" y="1722"/>
                        <a:pt x="2248" y="1713"/>
                        <a:pt x="2246" y="1700"/>
                      </a:cubicBezTo>
                      <a:cubicBezTo>
                        <a:pt x="2241" y="1678"/>
                        <a:pt x="2251" y="1653"/>
                        <a:pt x="2265" y="1644"/>
                      </a:cubicBezTo>
                      <a:cubicBezTo>
                        <a:pt x="2273" y="1638"/>
                        <a:pt x="2285" y="1638"/>
                        <a:pt x="2289" y="1648"/>
                      </a:cubicBezTo>
                      <a:cubicBezTo>
                        <a:pt x="2292" y="1653"/>
                        <a:pt x="2289" y="1658"/>
                        <a:pt x="2283" y="1662"/>
                      </a:cubicBezTo>
                      <a:cubicBezTo>
                        <a:pt x="2292" y="1665"/>
                        <a:pt x="2302" y="1652"/>
                        <a:pt x="2299" y="1639"/>
                      </a:cubicBezTo>
                      <a:cubicBezTo>
                        <a:pt x="2295" y="1627"/>
                        <a:pt x="2286" y="1621"/>
                        <a:pt x="2277" y="1620"/>
                      </a:cubicBezTo>
                      <a:cubicBezTo>
                        <a:pt x="2263" y="1619"/>
                        <a:pt x="2248" y="1628"/>
                        <a:pt x="2242" y="1643"/>
                      </a:cubicBezTo>
                      <a:cubicBezTo>
                        <a:pt x="2235" y="1660"/>
                        <a:pt x="2235" y="1679"/>
                        <a:pt x="2241" y="1696"/>
                      </a:cubicBezTo>
                      <a:cubicBezTo>
                        <a:pt x="2240" y="1694"/>
                        <a:pt x="2239" y="1692"/>
                        <a:pt x="2238" y="1689"/>
                      </a:cubicBezTo>
                      <a:cubicBezTo>
                        <a:pt x="2229" y="1661"/>
                        <a:pt x="2235" y="1632"/>
                        <a:pt x="2257" y="1610"/>
                      </a:cubicBezTo>
                      <a:cubicBezTo>
                        <a:pt x="2274" y="1595"/>
                        <a:pt x="2294" y="1590"/>
                        <a:pt x="2315" y="1597"/>
                      </a:cubicBezTo>
                      <a:cubicBezTo>
                        <a:pt x="2329" y="1603"/>
                        <a:pt x="2339" y="1610"/>
                        <a:pt x="2347" y="1621"/>
                      </a:cubicBezTo>
                      <a:cubicBezTo>
                        <a:pt x="2356" y="1631"/>
                        <a:pt x="2362" y="1644"/>
                        <a:pt x="2364" y="1658"/>
                      </a:cubicBezTo>
                      <a:cubicBezTo>
                        <a:pt x="2365" y="1664"/>
                        <a:pt x="2365" y="1670"/>
                        <a:pt x="2364" y="1676"/>
                      </a:cubicBezTo>
                      <a:cubicBezTo>
                        <a:pt x="2361" y="1689"/>
                        <a:pt x="2354" y="1700"/>
                        <a:pt x="2344" y="1706"/>
                      </a:cubicBezTo>
                      <a:cubicBezTo>
                        <a:pt x="2335" y="1711"/>
                        <a:pt x="2326" y="1711"/>
                        <a:pt x="2317" y="1707"/>
                      </a:cubicBezTo>
                      <a:cubicBezTo>
                        <a:pt x="2318" y="1720"/>
                        <a:pt x="2344" y="1729"/>
                        <a:pt x="2354" y="1708"/>
                      </a:cubicBezTo>
                      <a:cubicBezTo>
                        <a:pt x="2368" y="1708"/>
                        <a:pt x="2371" y="1685"/>
                        <a:pt x="2369" y="1670"/>
                      </a:cubicBezTo>
                      <a:cubicBezTo>
                        <a:pt x="2373" y="1689"/>
                        <a:pt x="2367" y="1717"/>
                        <a:pt x="2364" y="1730"/>
                      </a:cubicBezTo>
                      <a:cubicBezTo>
                        <a:pt x="2364" y="1729"/>
                        <a:pt x="2365" y="1730"/>
                        <a:pt x="2366" y="1730"/>
                      </a:cubicBezTo>
                      <a:cubicBezTo>
                        <a:pt x="2367" y="1725"/>
                        <a:pt x="2370" y="1718"/>
                        <a:pt x="2371" y="1711"/>
                      </a:cubicBezTo>
                      <a:cubicBezTo>
                        <a:pt x="2374" y="1721"/>
                        <a:pt x="2381" y="1730"/>
                        <a:pt x="2392" y="1733"/>
                      </a:cubicBezTo>
                      <a:cubicBezTo>
                        <a:pt x="2411" y="1739"/>
                        <a:pt x="2434" y="1728"/>
                        <a:pt x="2456" y="1740"/>
                      </a:cubicBezTo>
                      <a:cubicBezTo>
                        <a:pt x="2441" y="1723"/>
                        <a:pt x="2417" y="1723"/>
                        <a:pt x="2403" y="1720"/>
                      </a:cubicBezTo>
                      <a:cubicBezTo>
                        <a:pt x="2376" y="1713"/>
                        <a:pt x="2375" y="1700"/>
                        <a:pt x="2373" y="1680"/>
                      </a:cubicBezTo>
                      <a:cubicBezTo>
                        <a:pt x="2374" y="1683"/>
                        <a:pt x="2376" y="1686"/>
                        <a:pt x="2378" y="1689"/>
                      </a:cubicBezTo>
                      <a:cubicBezTo>
                        <a:pt x="2389" y="1707"/>
                        <a:pt x="2410" y="1718"/>
                        <a:pt x="2431" y="1715"/>
                      </a:cubicBezTo>
                      <a:cubicBezTo>
                        <a:pt x="2447" y="1712"/>
                        <a:pt x="2460" y="1702"/>
                        <a:pt x="2466" y="1686"/>
                      </a:cubicBezTo>
                      <a:cubicBezTo>
                        <a:pt x="2473" y="1665"/>
                        <a:pt x="2467" y="1644"/>
                        <a:pt x="2450" y="1630"/>
                      </a:cubicBezTo>
                      <a:cubicBezTo>
                        <a:pt x="2442" y="1625"/>
                        <a:pt x="2433" y="1622"/>
                        <a:pt x="2424" y="1623"/>
                      </a:cubicBezTo>
                      <a:cubicBezTo>
                        <a:pt x="2407" y="1624"/>
                        <a:pt x="2399" y="1636"/>
                        <a:pt x="2396" y="1651"/>
                      </a:cubicBezTo>
                      <a:cubicBezTo>
                        <a:pt x="2406" y="1638"/>
                        <a:pt x="2417" y="1646"/>
                        <a:pt x="2424" y="1645"/>
                      </a:cubicBezTo>
                      <a:cubicBezTo>
                        <a:pt x="2439" y="1643"/>
                        <a:pt x="2433" y="1624"/>
                        <a:pt x="2418" y="1626"/>
                      </a:cubicBezTo>
                      <a:cubicBezTo>
                        <a:pt x="2417" y="1626"/>
                        <a:pt x="2415" y="1626"/>
                        <a:pt x="2414" y="1626"/>
                      </a:cubicBezTo>
                      <a:cubicBezTo>
                        <a:pt x="2425" y="1621"/>
                        <a:pt x="2438" y="1624"/>
                        <a:pt x="2449" y="1632"/>
                      </a:cubicBezTo>
                      <a:cubicBezTo>
                        <a:pt x="2465" y="1645"/>
                        <a:pt x="2471" y="1665"/>
                        <a:pt x="2464" y="1685"/>
                      </a:cubicBezTo>
                      <a:cubicBezTo>
                        <a:pt x="2458" y="1699"/>
                        <a:pt x="2446" y="1709"/>
                        <a:pt x="2431" y="1711"/>
                      </a:cubicBezTo>
                      <a:cubicBezTo>
                        <a:pt x="2412" y="1713"/>
                        <a:pt x="2393" y="1703"/>
                        <a:pt x="2383" y="1687"/>
                      </a:cubicBezTo>
                      <a:cubicBezTo>
                        <a:pt x="2379" y="1681"/>
                        <a:pt x="2376" y="1674"/>
                        <a:pt x="2374" y="1667"/>
                      </a:cubicBezTo>
                      <a:cubicBezTo>
                        <a:pt x="2376" y="1671"/>
                        <a:pt x="2378" y="1675"/>
                        <a:pt x="2381" y="1679"/>
                      </a:cubicBezTo>
                      <a:cubicBezTo>
                        <a:pt x="2390" y="1688"/>
                        <a:pt x="2405" y="1693"/>
                        <a:pt x="2415" y="1684"/>
                      </a:cubicBezTo>
                      <a:cubicBezTo>
                        <a:pt x="2420" y="1681"/>
                        <a:pt x="2421" y="1674"/>
                        <a:pt x="2420" y="1669"/>
                      </a:cubicBezTo>
                      <a:cubicBezTo>
                        <a:pt x="2419" y="1664"/>
                        <a:pt x="2416" y="1661"/>
                        <a:pt x="2411" y="1659"/>
                      </a:cubicBezTo>
                      <a:cubicBezTo>
                        <a:pt x="2407" y="1658"/>
                        <a:pt x="2402" y="1658"/>
                        <a:pt x="2398" y="1660"/>
                      </a:cubicBezTo>
                      <a:cubicBezTo>
                        <a:pt x="2393" y="1664"/>
                        <a:pt x="2391" y="1670"/>
                        <a:pt x="2394" y="1676"/>
                      </a:cubicBezTo>
                      <a:cubicBezTo>
                        <a:pt x="2396" y="1679"/>
                        <a:pt x="2400" y="1681"/>
                        <a:pt x="2403" y="1680"/>
                      </a:cubicBezTo>
                      <a:cubicBezTo>
                        <a:pt x="2405" y="1679"/>
                        <a:pt x="2407" y="1677"/>
                        <a:pt x="2406" y="1675"/>
                      </a:cubicBezTo>
                      <a:cubicBezTo>
                        <a:pt x="2406" y="1676"/>
                        <a:pt x="2404" y="1677"/>
                        <a:pt x="2402" y="1677"/>
                      </a:cubicBezTo>
                      <a:cubicBezTo>
                        <a:pt x="2399" y="1677"/>
                        <a:pt x="2397" y="1673"/>
                        <a:pt x="2398" y="1670"/>
                      </a:cubicBezTo>
                      <a:cubicBezTo>
                        <a:pt x="2399" y="1669"/>
                        <a:pt x="2401" y="1667"/>
                        <a:pt x="2404" y="1667"/>
                      </a:cubicBezTo>
                      <a:cubicBezTo>
                        <a:pt x="2407" y="1666"/>
                        <a:pt x="2410" y="1668"/>
                        <a:pt x="2411" y="1671"/>
                      </a:cubicBezTo>
                      <a:cubicBezTo>
                        <a:pt x="2413" y="1674"/>
                        <a:pt x="2412" y="1678"/>
                        <a:pt x="2409" y="1681"/>
                      </a:cubicBezTo>
                      <a:cubicBezTo>
                        <a:pt x="2400" y="1687"/>
                        <a:pt x="2386" y="1681"/>
                        <a:pt x="2380" y="1674"/>
                      </a:cubicBezTo>
                      <a:cubicBezTo>
                        <a:pt x="2373" y="1665"/>
                        <a:pt x="2370" y="1652"/>
                        <a:pt x="2366" y="1642"/>
                      </a:cubicBezTo>
                      <a:cubicBezTo>
                        <a:pt x="2361" y="1630"/>
                        <a:pt x="2354" y="1618"/>
                        <a:pt x="2340" y="1609"/>
                      </a:cubicBezTo>
                      <a:cubicBezTo>
                        <a:pt x="2343" y="1610"/>
                        <a:pt x="2346" y="1611"/>
                        <a:pt x="2350" y="1613"/>
                      </a:cubicBezTo>
                      <a:cubicBezTo>
                        <a:pt x="2371" y="1620"/>
                        <a:pt x="2391" y="1615"/>
                        <a:pt x="2406" y="1598"/>
                      </a:cubicBezTo>
                      <a:cubicBezTo>
                        <a:pt x="2420" y="1582"/>
                        <a:pt x="2423" y="1560"/>
                        <a:pt x="2414" y="1541"/>
                      </a:cubicBezTo>
                      <a:cubicBezTo>
                        <a:pt x="2405" y="1524"/>
                        <a:pt x="2387" y="1510"/>
                        <a:pt x="2367" y="1511"/>
                      </a:cubicBezTo>
                      <a:cubicBezTo>
                        <a:pt x="2349" y="1512"/>
                        <a:pt x="2335" y="1522"/>
                        <a:pt x="2330" y="1538"/>
                      </a:cubicBezTo>
                      <a:cubicBezTo>
                        <a:pt x="2327" y="1547"/>
                        <a:pt x="2328" y="1557"/>
                        <a:pt x="2333" y="1565"/>
                      </a:cubicBezTo>
                      <a:cubicBezTo>
                        <a:pt x="2336" y="1570"/>
                        <a:pt x="2341" y="1574"/>
                        <a:pt x="2346" y="1576"/>
                      </a:cubicBezTo>
                      <a:cubicBezTo>
                        <a:pt x="2356" y="1581"/>
                        <a:pt x="2366" y="1577"/>
                        <a:pt x="2371" y="1569"/>
                      </a:cubicBezTo>
                      <a:cubicBezTo>
                        <a:pt x="2378" y="1560"/>
                        <a:pt x="2375" y="1548"/>
                        <a:pt x="2366" y="1541"/>
                      </a:cubicBezTo>
                      <a:cubicBezTo>
                        <a:pt x="2357" y="1535"/>
                        <a:pt x="2344" y="1538"/>
                        <a:pt x="2338" y="1547"/>
                      </a:cubicBezTo>
                      <a:cubicBezTo>
                        <a:pt x="2333" y="1555"/>
                        <a:pt x="2334" y="1565"/>
                        <a:pt x="2340" y="1572"/>
                      </a:cubicBezTo>
                      <a:cubicBezTo>
                        <a:pt x="2330" y="1563"/>
                        <a:pt x="2327" y="1550"/>
                        <a:pt x="2332" y="1537"/>
                      </a:cubicBezTo>
                      <a:cubicBezTo>
                        <a:pt x="2336" y="1523"/>
                        <a:pt x="2350" y="1514"/>
                        <a:pt x="2367" y="1513"/>
                      </a:cubicBezTo>
                      <a:cubicBezTo>
                        <a:pt x="2386" y="1513"/>
                        <a:pt x="2402" y="1525"/>
                        <a:pt x="2410" y="1542"/>
                      </a:cubicBezTo>
                      <a:cubicBezTo>
                        <a:pt x="2419" y="1560"/>
                        <a:pt x="2416" y="1580"/>
                        <a:pt x="2403" y="1595"/>
                      </a:cubicBezTo>
                      <a:cubicBezTo>
                        <a:pt x="2390" y="1610"/>
                        <a:pt x="2371" y="1614"/>
                        <a:pt x="2353" y="1608"/>
                      </a:cubicBezTo>
                      <a:cubicBezTo>
                        <a:pt x="2339" y="1603"/>
                        <a:pt x="2328" y="1594"/>
                        <a:pt x="2313" y="1590"/>
                      </a:cubicBezTo>
                      <a:cubicBezTo>
                        <a:pt x="2292" y="1586"/>
                        <a:pt x="2271" y="1591"/>
                        <a:pt x="2254" y="1607"/>
                      </a:cubicBezTo>
                      <a:cubicBezTo>
                        <a:pt x="2230" y="1629"/>
                        <a:pt x="2222" y="1661"/>
                        <a:pt x="2233" y="1692"/>
                      </a:cubicBezTo>
                      <a:cubicBezTo>
                        <a:pt x="2238" y="1705"/>
                        <a:pt x="2244" y="1716"/>
                        <a:pt x="2255" y="1724"/>
                      </a:cubicBezTo>
                      <a:cubicBezTo>
                        <a:pt x="2244" y="1718"/>
                        <a:pt x="2235" y="1708"/>
                        <a:pt x="2228" y="1696"/>
                      </a:cubicBezTo>
                      <a:cubicBezTo>
                        <a:pt x="2220" y="1680"/>
                        <a:pt x="2215" y="1659"/>
                        <a:pt x="2216" y="1641"/>
                      </a:cubicBezTo>
                      <a:cubicBezTo>
                        <a:pt x="2216" y="1633"/>
                        <a:pt x="2215" y="1627"/>
                        <a:pt x="2214" y="1620"/>
                      </a:cubicBezTo>
                      <a:cubicBezTo>
                        <a:pt x="2213" y="1618"/>
                        <a:pt x="2212" y="1616"/>
                        <a:pt x="2212" y="1614"/>
                      </a:cubicBezTo>
                      <a:cubicBezTo>
                        <a:pt x="2211" y="1611"/>
                        <a:pt x="2209" y="1608"/>
                        <a:pt x="2208" y="1605"/>
                      </a:cubicBezTo>
                      <a:cubicBezTo>
                        <a:pt x="2207" y="1604"/>
                        <a:pt x="2201" y="1595"/>
                        <a:pt x="2199" y="1596"/>
                      </a:cubicBezTo>
                      <a:cubicBezTo>
                        <a:pt x="2199" y="1597"/>
                        <a:pt x="2202" y="1602"/>
                        <a:pt x="2203" y="1603"/>
                      </a:cubicBezTo>
                      <a:cubicBezTo>
                        <a:pt x="2205" y="1607"/>
                        <a:pt x="2207" y="1611"/>
                        <a:pt x="2208" y="1616"/>
                      </a:cubicBezTo>
                      <a:cubicBezTo>
                        <a:pt x="2209" y="1617"/>
                        <a:pt x="2209" y="1619"/>
                        <a:pt x="2210" y="1621"/>
                      </a:cubicBezTo>
                      <a:cubicBezTo>
                        <a:pt x="2212" y="1628"/>
                        <a:pt x="2213" y="1634"/>
                        <a:pt x="2213" y="1641"/>
                      </a:cubicBezTo>
                      <a:cubicBezTo>
                        <a:pt x="2213" y="1641"/>
                        <a:pt x="2213" y="1642"/>
                        <a:pt x="2213" y="1644"/>
                      </a:cubicBezTo>
                      <a:cubicBezTo>
                        <a:pt x="2212" y="1641"/>
                        <a:pt x="2212" y="1639"/>
                        <a:pt x="2211" y="1637"/>
                      </a:cubicBezTo>
                      <a:cubicBezTo>
                        <a:pt x="2209" y="1631"/>
                        <a:pt x="2207" y="1626"/>
                        <a:pt x="2203" y="1621"/>
                      </a:cubicBezTo>
                      <a:cubicBezTo>
                        <a:pt x="2191" y="1609"/>
                        <a:pt x="2175" y="1611"/>
                        <a:pt x="2164" y="1620"/>
                      </a:cubicBezTo>
                      <a:cubicBezTo>
                        <a:pt x="2154" y="1628"/>
                        <a:pt x="2147" y="1640"/>
                        <a:pt x="2149" y="1653"/>
                      </a:cubicBezTo>
                      <a:cubicBezTo>
                        <a:pt x="2151" y="1664"/>
                        <a:pt x="2158" y="1671"/>
                        <a:pt x="2169" y="1673"/>
                      </a:cubicBezTo>
                      <a:cubicBezTo>
                        <a:pt x="2177" y="1674"/>
                        <a:pt x="2187" y="1671"/>
                        <a:pt x="2191" y="1662"/>
                      </a:cubicBezTo>
                      <a:cubicBezTo>
                        <a:pt x="2192" y="1658"/>
                        <a:pt x="2192" y="1653"/>
                        <a:pt x="2189" y="1649"/>
                      </a:cubicBezTo>
                      <a:cubicBezTo>
                        <a:pt x="2188" y="1646"/>
                        <a:pt x="2185" y="1645"/>
                        <a:pt x="2182" y="1644"/>
                      </a:cubicBezTo>
                      <a:cubicBezTo>
                        <a:pt x="2179" y="1644"/>
                        <a:pt x="2176" y="1645"/>
                        <a:pt x="2173" y="1648"/>
                      </a:cubicBezTo>
                      <a:cubicBezTo>
                        <a:pt x="2171" y="1651"/>
                        <a:pt x="2169" y="1654"/>
                        <a:pt x="2171" y="1658"/>
                      </a:cubicBezTo>
                      <a:cubicBezTo>
                        <a:pt x="2173" y="1661"/>
                        <a:pt x="2176" y="1664"/>
                        <a:pt x="2180" y="1663"/>
                      </a:cubicBezTo>
                      <a:cubicBezTo>
                        <a:pt x="2185" y="1662"/>
                        <a:pt x="2188" y="1657"/>
                        <a:pt x="2187" y="1653"/>
                      </a:cubicBezTo>
                      <a:cubicBezTo>
                        <a:pt x="2186" y="1648"/>
                        <a:pt x="2182" y="1645"/>
                        <a:pt x="2177" y="1646"/>
                      </a:cubicBezTo>
                      <a:cubicBezTo>
                        <a:pt x="2175" y="1647"/>
                        <a:pt x="2174" y="1647"/>
                        <a:pt x="2173" y="1649"/>
                      </a:cubicBezTo>
                      <a:cubicBezTo>
                        <a:pt x="2173" y="1648"/>
                        <a:pt x="2173" y="1648"/>
                        <a:pt x="2173" y="1648"/>
                      </a:cubicBezTo>
                      <a:cubicBezTo>
                        <a:pt x="2176" y="1645"/>
                        <a:pt x="2179" y="1644"/>
                        <a:pt x="2182" y="1645"/>
                      </a:cubicBezTo>
                      <a:cubicBezTo>
                        <a:pt x="2185" y="1645"/>
                        <a:pt x="2187" y="1647"/>
                        <a:pt x="2189" y="1649"/>
                      </a:cubicBezTo>
                      <a:cubicBezTo>
                        <a:pt x="2191" y="1653"/>
                        <a:pt x="2192" y="1658"/>
                        <a:pt x="2190" y="1662"/>
                      </a:cubicBezTo>
                      <a:cubicBezTo>
                        <a:pt x="2187" y="1669"/>
                        <a:pt x="2177" y="1672"/>
                        <a:pt x="2169" y="1671"/>
                      </a:cubicBezTo>
                      <a:cubicBezTo>
                        <a:pt x="2159" y="1670"/>
                        <a:pt x="2152" y="1663"/>
                        <a:pt x="2151" y="1653"/>
                      </a:cubicBezTo>
                      <a:cubicBezTo>
                        <a:pt x="2149" y="1641"/>
                        <a:pt x="2157" y="1629"/>
                        <a:pt x="2167" y="1622"/>
                      </a:cubicBezTo>
                      <a:cubicBezTo>
                        <a:pt x="2177" y="1614"/>
                        <a:pt x="2190" y="1612"/>
                        <a:pt x="2200" y="1624"/>
                      </a:cubicBezTo>
                      <a:cubicBezTo>
                        <a:pt x="2204" y="1628"/>
                        <a:pt x="2206" y="1633"/>
                        <a:pt x="2208" y="1638"/>
                      </a:cubicBezTo>
                      <a:cubicBezTo>
                        <a:pt x="2209" y="1642"/>
                        <a:pt x="2210" y="1645"/>
                        <a:pt x="2210" y="1649"/>
                      </a:cubicBezTo>
                      <a:cubicBezTo>
                        <a:pt x="2212" y="1657"/>
                        <a:pt x="2213" y="1668"/>
                        <a:pt x="2216" y="1677"/>
                      </a:cubicBezTo>
                      <a:cubicBezTo>
                        <a:pt x="2218" y="1683"/>
                        <a:pt x="2220" y="1689"/>
                        <a:pt x="2223" y="1695"/>
                      </a:cubicBezTo>
                      <a:cubicBezTo>
                        <a:pt x="2220" y="1693"/>
                        <a:pt x="2217" y="1691"/>
                        <a:pt x="2214" y="1690"/>
                      </a:cubicBezTo>
                      <a:cubicBezTo>
                        <a:pt x="2206" y="1687"/>
                        <a:pt x="2197" y="1687"/>
                        <a:pt x="2190" y="1688"/>
                      </a:cubicBezTo>
                      <a:close/>
                      <a:moveTo>
                        <a:pt x="2174" y="1562"/>
                      </a:moveTo>
                      <a:cubicBezTo>
                        <a:pt x="2177" y="1563"/>
                        <a:pt x="2180" y="1566"/>
                        <a:pt x="2179" y="1570"/>
                      </a:cubicBezTo>
                      <a:cubicBezTo>
                        <a:pt x="2176" y="1576"/>
                        <a:pt x="2168" y="1575"/>
                        <a:pt x="2166" y="1570"/>
                      </a:cubicBezTo>
                      <a:cubicBezTo>
                        <a:pt x="2164" y="1566"/>
                        <a:pt x="2166" y="1563"/>
                        <a:pt x="2162" y="1559"/>
                      </a:cubicBezTo>
                      <a:cubicBezTo>
                        <a:pt x="2167" y="1562"/>
                        <a:pt x="2169" y="1560"/>
                        <a:pt x="2174" y="1562"/>
                      </a:cubicBezTo>
                      <a:close/>
                      <a:moveTo>
                        <a:pt x="2218" y="1635"/>
                      </a:moveTo>
                      <a:cubicBezTo>
                        <a:pt x="2217" y="1622"/>
                        <a:pt x="2228" y="1609"/>
                        <a:pt x="2238" y="1606"/>
                      </a:cubicBezTo>
                      <a:cubicBezTo>
                        <a:pt x="2246" y="1604"/>
                        <a:pt x="2254" y="1602"/>
                        <a:pt x="2259" y="1596"/>
                      </a:cubicBezTo>
                      <a:cubicBezTo>
                        <a:pt x="2263" y="1591"/>
                        <a:pt x="2264" y="1582"/>
                        <a:pt x="2259" y="1579"/>
                      </a:cubicBezTo>
                      <a:cubicBezTo>
                        <a:pt x="2261" y="1584"/>
                        <a:pt x="2257" y="1588"/>
                        <a:pt x="2251" y="1591"/>
                      </a:cubicBezTo>
                      <a:cubicBezTo>
                        <a:pt x="2248" y="1593"/>
                        <a:pt x="2244" y="1596"/>
                        <a:pt x="2242" y="1601"/>
                      </a:cubicBezTo>
                      <a:cubicBezTo>
                        <a:pt x="2233" y="1597"/>
                        <a:pt x="2225" y="1603"/>
                        <a:pt x="2222" y="1609"/>
                      </a:cubicBezTo>
                      <a:cubicBezTo>
                        <a:pt x="2218" y="1616"/>
                        <a:pt x="2215" y="1626"/>
                        <a:pt x="2218" y="1635"/>
                      </a:cubicBezTo>
                      <a:close/>
                      <a:moveTo>
                        <a:pt x="2110" y="1593"/>
                      </a:moveTo>
                      <a:cubicBezTo>
                        <a:pt x="2089" y="1596"/>
                        <a:pt x="2080" y="1579"/>
                        <a:pt x="2073" y="1573"/>
                      </a:cubicBezTo>
                      <a:cubicBezTo>
                        <a:pt x="2064" y="1565"/>
                        <a:pt x="2056" y="1574"/>
                        <a:pt x="2064" y="1584"/>
                      </a:cubicBezTo>
                      <a:cubicBezTo>
                        <a:pt x="2072" y="1593"/>
                        <a:pt x="2091" y="1600"/>
                        <a:pt x="2110" y="1593"/>
                      </a:cubicBezTo>
                      <a:close/>
                      <a:moveTo>
                        <a:pt x="2195" y="1579"/>
                      </a:moveTo>
                      <a:cubicBezTo>
                        <a:pt x="2194" y="1585"/>
                        <a:pt x="2187" y="1589"/>
                        <a:pt x="2182" y="1589"/>
                      </a:cubicBezTo>
                      <a:cubicBezTo>
                        <a:pt x="2181" y="1596"/>
                        <a:pt x="2193" y="1602"/>
                        <a:pt x="2200" y="1594"/>
                      </a:cubicBezTo>
                      <a:cubicBezTo>
                        <a:pt x="2203" y="1589"/>
                        <a:pt x="2201" y="1581"/>
                        <a:pt x="2195" y="1579"/>
                      </a:cubicBezTo>
                      <a:close/>
                      <a:moveTo>
                        <a:pt x="2215" y="1623"/>
                      </a:moveTo>
                      <a:cubicBezTo>
                        <a:pt x="2217" y="1598"/>
                        <a:pt x="2240" y="1587"/>
                        <a:pt x="2246" y="1581"/>
                      </a:cubicBezTo>
                      <a:cubicBezTo>
                        <a:pt x="2256" y="1569"/>
                        <a:pt x="2243" y="1557"/>
                        <a:pt x="2230" y="1570"/>
                      </a:cubicBezTo>
                      <a:cubicBezTo>
                        <a:pt x="2223" y="1577"/>
                        <a:pt x="2211" y="1597"/>
                        <a:pt x="2215" y="1623"/>
                      </a:cubicBezTo>
                      <a:close/>
                      <a:moveTo>
                        <a:pt x="2146" y="1630"/>
                      </a:moveTo>
                      <a:cubicBezTo>
                        <a:pt x="2147" y="1641"/>
                        <a:pt x="2146" y="1652"/>
                        <a:pt x="2140" y="1661"/>
                      </a:cubicBezTo>
                      <a:cubicBezTo>
                        <a:pt x="2135" y="1669"/>
                        <a:pt x="2125" y="1675"/>
                        <a:pt x="2114" y="1673"/>
                      </a:cubicBezTo>
                      <a:cubicBezTo>
                        <a:pt x="2109" y="1672"/>
                        <a:pt x="2103" y="1669"/>
                        <a:pt x="2099" y="1665"/>
                      </a:cubicBezTo>
                      <a:cubicBezTo>
                        <a:pt x="2094" y="1659"/>
                        <a:pt x="2092" y="1655"/>
                        <a:pt x="2090" y="1648"/>
                      </a:cubicBezTo>
                      <a:cubicBezTo>
                        <a:pt x="2088" y="1642"/>
                        <a:pt x="2088" y="1637"/>
                        <a:pt x="2089" y="1630"/>
                      </a:cubicBezTo>
                      <a:cubicBezTo>
                        <a:pt x="2090" y="1628"/>
                        <a:pt x="2091" y="1625"/>
                        <a:pt x="2091" y="1623"/>
                      </a:cubicBezTo>
                      <a:cubicBezTo>
                        <a:pt x="2094" y="1615"/>
                        <a:pt x="2097" y="1610"/>
                        <a:pt x="2102" y="1604"/>
                      </a:cubicBezTo>
                      <a:cubicBezTo>
                        <a:pt x="2109" y="1595"/>
                        <a:pt x="2117" y="1590"/>
                        <a:pt x="2127" y="1587"/>
                      </a:cubicBezTo>
                      <a:cubicBezTo>
                        <a:pt x="2128" y="1587"/>
                        <a:pt x="2129" y="1587"/>
                        <a:pt x="2129" y="1586"/>
                      </a:cubicBezTo>
                      <a:cubicBezTo>
                        <a:pt x="2122" y="1584"/>
                        <a:pt x="2115" y="1580"/>
                        <a:pt x="2110" y="1574"/>
                      </a:cubicBezTo>
                      <a:cubicBezTo>
                        <a:pt x="2104" y="1567"/>
                        <a:pt x="2100" y="1558"/>
                        <a:pt x="2100" y="1549"/>
                      </a:cubicBezTo>
                      <a:cubicBezTo>
                        <a:pt x="2101" y="1545"/>
                        <a:pt x="2102" y="1541"/>
                        <a:pt x="2105" y="1537"/>
                      </a:cubicBezTo>
                      <a:cubicBezTo>
                        <a:pt x="2103" y="1541"/>
                        <a:pt x="2102" y="1545"/>
                        <a:pt x="2102" y="1549"/>
                      </a:cubicBezTo>
                      <a:cubicBezTo>
                        <a:pt x="2102" y="1558"/>
                        <a:pt x="2105" y="1566"/>
                        <a:pt x="2112" y="1572"/>
                      </a:cubicBezTo>
                      <a:cubicBezTo>
                        <a:pt x="2116" y="1577"/>
                        <a:pt x="2121" y="1580"/>
                        <a:pt x="2127" y="1582"/>
                      </a:cubicBezTo>
                      <a:cubicBezTo>
                        <a:pt x="2137" y="1586"/>
                        <a:pt x="2146" y="1585"/>
                        <a:pt x="2157" y="1587"/>
                      </a:cubicBezTo>
                      <a:cubicBezTo>
                        <a:pt x="2158" y="1588"/>
                        <a:pt x="2158" y="1588"/>
                        <a:pt x="2158" y="1588"/>
                      </a:cubicBezTo>
                      <a:cubicBezTo>
                        <a:pt x="2163" y="1589"/>
                        <a:pt x="2168" y="1592"/>
                        <a:pt x="2174" y="1594"/>
                      </a:cubicBezTo>
                      <a:cubicBezTo>
                        <a:pt x="2175" y="1595"/>
                        <a:pt x="2187" y="1603"/>
                        <a:pt x="2187" y="1605"/>
                      </a:cubicBezTo>
                      <a:cubicBezTo>
                        <a:pt x="2186" y="1605"/>
                        <a:pt x="2178" y="1601"/>
                        <a:pt x="2177" y="1600"/>
                      </a:cubicBezTo>
                      <a:cubicBezTo>
                        <a:pt x="2170" y="1596"/>
                        <a:pt x="2164" y="1593"/>
                        <a:pt x="2156" y="1591"/>
                      </a:cubicBezTo>
                      <a:cubicBezTo>
                        <a:pt x="2156" y="1591"/>
                        <a:pt x="2156" y="1591"/>
                        <a:pt x="2156" y="1591"/>
                      </a:cubicBezTo>
                      <a:cubicBezTo>
                        <a:pt x="2146" y="1588"/>
                        <a:pt x="2138" y="1588"/>
                        <a:pt x="2128" y="1590"/>
                      </a:cubicBezTo>
                      <a:cubicBezTo>
                        <a:pt x="2117" y="1593"/>
                        <a:pt x="2106" y="1601"/>
                        <a:pt x="2101" y="1612"/>
                      </a:cubicBezTo>
                      <a:cubicBezTo>
                        <a:pt x="2099" y="1618"/>
                        <a:pt x="2100" y="1629"/>
                        <a:pt x="2107" y="1632"/>
                      </a:cubicBezTo>
                      <a:cubicBezTo>
                        <a:pt x="2109" y="1633"/>
                        <a:pt x="2112" y="1632"/>
                        <a:pt x="2114" y="1630"/>
                      </a:cubicBezTo>
                      <a:cubicBezTo>
                        <a:pt x="2115" y="1628"/>
                        <a:pt x="2115" y="1626"/>
                        <a:pt x="2114" y="1624"/>
                      </a:cubicBezTo>
                      <a:cubicBezTo>
                        <a:pt x="2112" y="1622"/>
                        <a:pt x="2111" y="1622"/>
                        <a:pt x="2110" y="1622"/>
                      </a:cubicBezTo>
                      <a:cubicBezTo>
                        <a:pt x="2107" y="1622"/>
                        <a:pt x="2106" y="1624"/>
                        <a:pt x="2107" y="1627"/>
                      </a:cubicBezTo>
                      <a:cubicBezTo>
                        <a:pt x="2107" y="1628"/>
                        <a:pt x="2108" y="1628"/>
                        <a:pt x="2110" y="1628"/>
                      </a:cubicBezTo>
                      <a:cubicBezTo>
                        <a:pt x="2108" y="1630"/>
                        <a:pt x="2107" y="1629"/>
                        <a:pt x="2105" y="1628"/>
                      </a:cubicBezTo>
                      <a:cubicBezTo>
                        <a:pt x="2104" y="1626"/>
                        <a:pt x="2103" y="1623"/>
                        <a:pt x="2105" y="1621"/>
                      </a:cubicBezTo>
                      <a:cubicBezTo>
                        <a:pt x="2107" y="1618"/>
                        <a:pt x="2112" y="1617"/>
                        <a:pt x="2116" y="1619"/>
                      </a:cubicBezTo>
                      <a:cubicBezTo>
                        <a:pt x="2118" y="1620"/>
                        <a:pt x="2120" y="1623"/>
                        <a:pt x="2121" y="1626"/>
                      </a:cubicBezTo>
                      <a:cubicBezTo>
                        <a:pt x="2121" y="1629"/>
                        <a:pt x="2120" y="1632"/>
                        <a:pt x="2118" y="1635"/>
                      </a:cubicBezTo>
                      <a:cubicBezTo>
                        <a:pt x="2115" y="1637"/>
                        <a:pt x="2110" y="1639"/>
                        <a:pt x="2106" y="1637"/>
                      </a:cubicBezTo>
                      <a:cubicBezTo>
                        <a:pt x="2098" y="1633"/>
                        <a:pt x="2096" y="1623"/>
                        <a:pt x="2099" y="1614"/>
                      </a:cubicBezTo>
                      <a:cubicBezTo>
                        <a:pt x="2100" y="1612"/>
                        <a:pt x="2101" y="1609"/>
                        <a:pt x="2103" y="1607"/>
                      </a:cubicBezTo>
                      <a:cubicBezTo>
                        <a:pt x="2097" y="1614"/>
                        <a:pt x="2093" y="1621"/>
                        <a:pt x="2091" y="1631"/>
                      </a:cubicBezTo>
                      <a:cubicBezTo>
                        <a:pt x="2090" y="1637"/>
                        <a:pt x="2090" y="1642"/>
                        <a:pt x="2091" y="1648"/>
                      </a:cubicBezTo>
                      <a:cubicBezTo>
                        <a:pt x="2093" y="1654"/>
                        <a:pt x="2095" y="1659"/>
                        <a:pt x="2100" y="1664"/>
                      </a:cubicBezTo>
                      <a:cubicBezTo>
                        <a:pt x="2102" y="1666"/>
                        <a:pt x="2105" y="1668"/>
                        <a:pt x="2108" y="1670"/>
                      </a:cubicBezTo>
                      <a:cubicBezTo>
                        <a:pt x="2108" y="1670"/>
                        <a:pt x="2108" y="1670"/>
                        <a:pt x="2108" y="1670"/>
                      </a:cubicBezTo>
                      <a:cubicBezTo>
                        <a:pt x="2100" y="1664"/>
                        <a:pt x="2099" y="1653"/>
                        <a:pt x="2111" y="1648"/>
                      </a:cubicBezTo>
                      <a:cubicBezTo>
                        <a:pt x="2120" y="1645"/>
                        <a:pt x="2138" y="1652"/>
                        <a:pt x="2146" y="1630"/>
                      </a:cubicBezTo>
                      <a:close/>
                      <a:moveTo>
                        <a:pt x="2103" y="1549"/>
                      </a:moveTo>
                      <a:cubicBezTo>
                        <a:pt x="2114" y="1551"/>
                        <a:pt x="2115" y="1536"/>
                        <a:pt x="2116" y="1531"/>
                      </a:cubicBezTo>
                      <a:cubicBezTo>
                        <a:pt x="2117" y="1527"/>
                        <a:pt x="2119" y="1524"/>
                        <a:pt x="2122" y="1523"/>
                      </a:cubicBezTo>
                      <a:cubicBezTo>
                        <a:pt x="2117" y="1522"/>
                        <a:pt x="2106" y="1525"/>
                        <a:pt x="2102" y="1528"/>
                      </a:cubicBezTo>
                      <a:cubicBezTo>
                        <a:pt x="2096" y="1533"/>
                        <a:pt x="2093" y="1541"/>
                        <a:pt x="2099" y="1548"/>
                      </a:cubicBezTo>
                      <a:cubicBezTo>
                        <a:pt x="2099" y="1544"/>
                        <a:pt x="2102" y="1538"/>
                        <a:pt x="2106" y="1536"/>
                      </a:cubicBezTo>
                      <a:cubicBezTo>
                        <a:pt x="2105" y="1538"/>
                        <a:pt x="2102" y="1544"/>
                        <a:pt x="2103" y="1549"/>
                      </a:cubicBezTo>
                      <a:close/>
                      <a:moveTo>
                        <a:pt x="2192" y="1610"/>
                      </a:moveTo>
                      <a:cubicBezTo>
                        <a:pt x="2167" y="1605"/>
                        <a:pt x="2151" y="1620"/>
                        <a:pt x="2139" y="1622"/>
                      </a:cubicBezTo>
                      <a:cubicBezTo>
                        <a:pt x="2125" y="1624"/>
                        <a:pt x="2122" y="1609"/>
                        <a:pt x="2136" y="1603"/>
                      </a:cubicBezTo>
                      <a:cubicBezTo>
                        <a:pt x="2151" y="1597"/>
                        <a:pt x="2174" y="1601"/>
                        <a:pt x="2192" y="1610"/>
                      </a:cubicBezTo>
                      <a:close/>
                      <a:moveTo>
                        <a:pt x="2105" y="1597"/>
                      </a:moveTo>
                      <a:cubicBezTo>
                        <a:pt x="2087" y="1607"/>
                        <a:pt x="2072" y="1644"/>
                        <a:pt x="2091" y="1655"/>
                      </a:cubicBezTo>
                      <a:cubicBezTo>
                        <a:pt x="2089" y="1659"/>
                        <a:pt x="2082" y="1660"/>
                        <a:pt x="2077" y="1655"/>
                      </a:cubicBezTo>
                      <a:cubicBezTo>
                        <a:pt x="2073" y="1651"/>
                        <a:pt x="2070" y="1641"/>
                        <a:pt x="2076" y="1634"/>
                      </a:cubicBezTo>
                      <a:cubicBezTo>
                        <a:pt x="2071" y="1631"/>
                        <a:pt x="2074" y="1618"/>
                        <a:pt x="2086" y="1608"/>
                      </a:cubicBezTo>
                      <a:cubicBezTo>
                        <a:pt x="2077" y="1611"/>
                        <a:pt x="2068" y="1611"/>
                        <a:pt x="2059" y="1609"/>
                      </a:cubicBezTo>
                      <a:cubicBezTo>
                        <a:pt x="2049" y="1607"/>
                        <a:pt x="2039" y="1603"/>
                        <a:pt x="2032" y="1596"/>
                      </a:cubicBezTo>
                      <a:cubicBezTo>
                        <a:pt x="2025" y="1589"/>
                        <a:pt x="2021" y="1578"/>
                        <a:pt x="2024" y="1568"/>
                      </a:cubicBezTo>
                      <a:cubicBezTo>
                        <a:pt x="2026" y="1561"/>
                        <a:pt x="2031" y="1554"/>
                        <a:pt x="2039" y="1553"/>
                      </a:cubicBezTo>
                      <a:cubicBezTo>
                        <a:pt x="2045" y="1552"/>
                        <a:pt x="2052" y="1556"/>
                        <a:pt x="2055" y="1561"/>
                      </a:cubicBezTo>
                      <a:cubicBezTo>
                        <a:pt x="2058" y="1566"/>
                        <a:pt x="2059" y="1573"/>
                        <a:pt x="2058" y="1580"/>
                      </a:cubicBezTo>
                      <a:cubicBezTo>
                        <a:pt x="2053" y="1567"/>
                        <a:pt x="2043" y="1570"/>
                        <a:pt x="2037" y="1568"/>
                      </a:cubicBezTo>
                      <a:cubicBezTo>
                        <a:pt x="2030" y="1565"/>
                        <a:pt x="2031" y="1559"/>
                        <a:pt x="2036" y="1555"/>
                      </a:cubicBezTo>
                      <a:cubicBezTo>
                        <a:pt x="2036" y="1555"/>
                        <a:pt x="2036" y="1555"/>
                        <a:pt x="2036" y="1555"/>
                      </a:cubicBezTo>
                      <a:cubicBezTo>
                        <a:pt x="2030" y="1558"/>
                        <a:pt x="2027" y="1562"/>
                        <a:pt x="2026" y="1568"/>
                      </a:cubicBezTo>
                      <a:cubicBezTo>
                        <a:pt x="2023" y="1577"/>
                        <a:pt x="2024" y="1585"/>
                        <a:pt x="2031" y="1593"/>
                      </a:cubicBezTo>
                      <a:cubicBezTo>
                        <a:pt x="2030" y="1591"/>
                        <a:pt x="2029" y="1588"/>
                        <a:pt x="2029" y="1586"/>
                      </a:cubicBezTo>
                      <a:cubicBezTo>
                        <a:pt x="2028" y="1582"/>
                        <a:pt x="2029" y="1577"/>
                        <a:pt x="2034" y="1575"/>
                      </a:cubicBezTo>
                      <a:cubicBezTo>
                        <a:pt x="2037" y="1574"/>
                        <a:pt x="2039" y="1575"/>
                        <a:pt x="2041" y="1576"/>
                      </a:cubicBezTo>
                      <a:cubicBezTo>
                        <a:pt x="2042" y="1578"/>
                        <a:pt x="2043" y="1579"/>
                        <a:pt x="2042" y="1581"/>
                      </a:cubicBezTo>
                      <a:cubicBezTo>
                        <a:pt x="2042" y="1583"/>
                        <a:pt x="2041" y="1585"/>
                        <a:pt x="2039" y="1586"/>
                      </a:cubicBezTo>
                      <a:cubicBezTo>
                        <a:pt x="2037" y="1587"/>
                        <a:pt x="2034" y="1586"/>
                        <a:pt x="2033" y="1584"/>
                      </a:cubicBezTo>
                      <a:cubicBezTo>
                        <a:pt x="2032" y="1583"/>
                        <a:pt x="2032" y="1581"/>
                        <a:pt x="2033" y="1580"/>
                      </a:cubicBezTo>
                      <a:cubicBezTo>
                        <a:pt x="2034" y="1579"/>
                        <a:pt x="2035" y="1579"/>
                        <a:pt x="2036" y="1580"/>
                      </a:cubicBezTo>
                      <a:cubicBezTo>
                        <a:pt x="2035" y="1580"/>
                        <a:pt x="2035" y="1580"/>
                        <a:pt x="2034" y="1581"/>
                      </a:cubicBezTo>
                      <a:cubicBezTo>
                        <a:pt x="2034" y="1582"/>
                        <a:pt x="2034" y="1584"/>
                        <a:pt x="2036" y="1584"/>
                      </a:cubicBezTo>
                      <a:cubicBezTo>
                        <a:pt x="2037" y="1584"/>
                        <a:pt x="2037" y="1583"/>
                        <a:pt x="2038" y="1583"/>
                      </a:cubicBezTo>
                      <a:cubicBezTo>
                        <a:pt x="2039" y="1582"/>
                        <a:pt x="2039" y="1580"/>
                        <a:pt x="2038" y="1579"/>
                      </a:cubicBezTo>
                      <a:cubicBezTo>
                        <a:pt x="2037" y="1578"/>
                        <a:pt x="2036" y="1577"/>
                        <a:pt x="2034" y="1578"/>
                      </a:cubicBezTo>
                      <a:cubicBezTo>
                        <a:pt x="2030" y="1579"/>
                        <a:pt x="2029" y="1586"/>
                        <a:pt x="2031" y="1589"/>
                      </a:cubicBezTo>
                      <a:cubicBezTo>
                        <a:pt x="2033" y="1596"/>
                        <a:pt x="2040" y="1600"/>
                        <a:pt x="2046" y="1603"/>
                      </a:cubicBezTo>
                      <a:cubicBezTo>
                        <a:pt x="2061" y="1611"/>
                        <a:pt x="2077" y="1610"/>
                        <a:pt x="2091" y="1604"/>
                      </a:cubicBezTo>
                      <a:cubicBezTo>
                        <a:pt x="2095" y="1601"/>
                        <a:pt x="2099" y="1599"/>
                        <a:pt x="2105" y="1597"/>
                      </a:cubicBezTo>
                      <a:close/>
                      <a:moveTo>
                        <a:pt x="2120" y="1585"/>
                      </a:moveTo>
                      <a:cubicBezTo>
                        <a:pt x="2111" y="1590"/>
                        <a:pt x="2100" y="1578"/>
                        <a:pt x="2096" y="1568"/>
                      </a:cubicBezTo>
                      <a:cubicBezTo>
                        <a:pt x="2092" y="1557"/>
                        <a:pt x="2091" y="1543"/>
                        <a:pt x="2078" y="1538"/>
                      </a:cubicBezTo>
                      <a:cubicBezTo>
                        <a:pt x="2072" y="1535"/>
                        <a:pt x="2064" y="1535"/>
                        <a:pt x="2059" y="1540"/>
                      </a:cubicBezTo>
                      <a:cubicBezTo>
                        <a:pt x="2056" y="1543"/>
                        <a:pt x="2055" y="1547"/>
                        <a:pt x="2057" y="1551"/>
                      </a:cubicBezTo>
                      <a:cubicBezTo>
                        <a:pt x="2057" y="1548"/>
                        <a:pt x="2061" y="1543"/>
                        <a:pt x="2066" y="1544"/>
                      </a:cubicBezTo>
                      <a:cubicBezTo>
                        <a:pt x="2071" y="1544"/>
                        <a:pt x="2075" y="1548"/>
                        <a:pt x="2076" y="1553"/>
                      </a:cubicBezTo>
                      <a:cubicBezTo>
                        <a:pt x="2078" y="1564"/>
                        <a:pt x="2079" y="1573"/>
                        <a:pt x="2085" y="1582"/>
                      </a:cubicBezTo>
                      <a:cubicBezTo>
                        <a:pt x="2093" y="1592"/>
                        <a:pt x="2109" y="1596"/>
                        <a:pt x="2120" y="1585"/>
                      </a:cubicBezTo>
                      <a:close/>
                      <a:moveTo>
                        <a:pt x="2158" y="1556"/>
                      </a:moveTo>
                      <a:cubicBezTo>
                        <a:pt x="2152" y="1547"/>
                        <a:pt x="2136" y="1541"/>
                        <a:pt x="2126" y="1543"/>
                      </a:cubicBezTo>
                      <a:cubicBezTo>
                        <a:pt x="2114" y="1545"/>
                        <a:pt x="2113" y="1555"/>
                        <a:pt x="2126" y="1555"/>
                      </a:cubicBezTo>
                      <a:cubicBezTo>
                        <a:pt x="2135" y="1556"/>
                        <a:pt x="2150" y="1550"/>
                        <a:pt x="2158" y="1556"/>
                      </a:cubicBezTo>
                      <a:close/>
                      <a:moveTo>
                        <a:pt x="2354" y="1616"/>
                      </a:moveTo>
                      <a:cubicBezTo>
                        <a:pt x="2385" y="1627"/>
                        <a:pt x="2429" y="1603"/>
                        <a:pt x="2421" y="1572"/>
                      </a:cubicBezTo>
                      <a:cubicBezTo>
                        <a:pt x="2427" y="1571"/>
                        <a:pt x="2435" y="1579"/>
                        <a:pt x="2434" y="1588"/>
                      </a:cubicBezTo>
                      <a:cubicBezTo>
                        <a:pt x="2434" y="1598"/>
                        <a:pt x="2425" y="1607"/>
                        <a:pt x="2411" y="1608"/>
                      </a:cubicBezTo>
                      <a:cubicBezTo>
                        <a:pt x="2413" y="1621"/>
                        <a:pt x="2380" y="1634"/>
                        <a:pt x="2354" y="1616"/>
                      </a:cubicBezTo>
                      <a:close/>
                      <a:moveTo>
                        <a:pt x="2353" y="1755"/>
                      </a:moveTo>
                      <a:cubicBezTo>
                        <a:pt x="2350" y="1755"/>
                        <a:pt x="2348" y="1753"/>
                        <a:pt x="2348" y="1750"/>
                      </a:cubicBezTo>
                      <a:cubicBezTo>
                        <a:pt x="2348" y="1747"/>
                        <a:pt x="2350" y="1745"/>
                        <a:pt x="2353" y="1745"/>
                      </a:cubicBezTo>
                      <a:cubicBezTo>
                        <a:pt x="2355" y="1745"/>
                        <a:pt x="2358" y="1747"/>
                        <a:pt x="2358" y="1750"/>
                      </a:cubicBezTo>
                      <a:cubicBezTo>
                        <a:pt x="2358" y="1752"/>
                        <a:pt x="2356" y="1755"/>
                        <a:pt x="2353" y="1755"/>
                      </a:cubicBezTo>
                      <a:close/>
                      <a:moveTo>
                        <a:pt x="2344" y="1758"/>
                      </a:moveTo>
                      <a:cubicBezTo>
                        <a:pt x="2342" y="1758"/>
                        <a:pt x="2340" y="1756"/>
                        <a:pt x="2340" y="1754"/>
                      </a:cubicBezTo>
                      <a:cubicBezTo>
                        <a:pt x="2340" y="1752"/>
                        <a:pt x="2341" y="1750"/>
                        <a:pt x="2343" y="1750"/>
                      </a:cubicBezTo>
                      <a:cubicBezTo>
                        <a:pt x="2345" y="1750"/>
                        <a:pt x="2347" y="1752"/>
                        <a:pt x="2347" y="1754"/>
                      </a:cubicBezTo>
                      <a:cubicBezTo>
                        <a:pt x="2347" y="1756"/>
                        <a:pt x="2346" y="1758"/>
                        <a:pt x="2344" y="1758"/>
                      </a:cubicBezTo>
                      <a:close/>
                      <a:moveTo>
                        <a:pt x="2362" y="1746"/>
                      </a:moveTo>
                      <a:cubicBezTo>
                        <a:pt x="2358" y="1746"/>
                        <a:pt x="2354" y="1743"/>
                        <a:pt x="2354" y="1739"/>
                      </a:cubicBezTo>
                      <a:cubicBezTo>
                        <a:pt x="2354" y="1735"/>
                        <a:pt x="2357" y="1731"/>
                        <a:pt x="2361" y="1731"/>
                      </a:cubicBezTo>
                      <a:cubicBezTo>
                        <a:pt x="2365" y="1731"/>
                        <a:pt x="2369" y="1734"/>
                        <a:pt x="2369" y="1738"/>
                      </a:cubicBezTo>
                      <a:cubicBezTo>
                        <a:pt x="2369" y="1742"/>
                        <a:pt x="2366" y="1746"/>
                        <a:pt x="2362" y="1746"/>
                      </a:cubicBezTo>
                      <a:close/>
                      <a:moveTo>
                        <a:pt x="2249" y="1626"/>
                      </a:moveTo>
                      <a:cubicBezTo>
                        <a:pt x="2252" y="1615"/>
                        <a:pt x="2264" y="1604"/>
                        <a:pt x="2278" y="1600"/>
                      </a:cubicBezTo>
                      <a:cubicBezTo>
                        <a:pt x="2289" y="1597"/>
                        <a:pt x="2301" y="1597"/>
                        <a:pt x="2311" y="1601"/>
                      </a:cubicBezTo>
                      <a:cubicBezTo>
                        <a:pt x="2316" y="1604"/>
                        <a:pt x="2321" y="1607"/>
                        <a:pt x="2324" y="1612"/>
                      </a:cubicBezTo>
                      <a:cubicBezTo>
                        <a:pt x="2328" y="1619"/>
                        <a:pt x="2328" y="1628"/>
                        <a:pt x="2325" y="1633"/>
                      </a:cubicBezTo>
                      <a:cubicBezTo>
                        <a:pt x="2320" y="1639"/>
                        <a:pt x="2312" y="1639"/>
                        <a:pt x="2308" y="1634"/>
                      </a:cubicBezTo>
                      <a:cubicBezTo>
                        <a:pt x="2318" y="1632"/>
                        <a:pt x="2319" y="1620"/>
                        <a:pt x="2312" y="1613"/>
                      </a:cubicBezTo>
                      <a:cubicBezTo>
                        <a:pt x="2305" y="1605"/>
                        <a:pt x="2289" y="1602"/>
                        <a:pt x="2279" y="1605"/>
                      </a:cubicBezTo>
                      <a:cubicBezTo>
                        <a:pt x="2261" y="1609"/>
                        <a:pt x="2253" y="1620"/>
                        <a:pt x="2249" y="1626"/>
                      </a:cubicBezTo>
                      <a:close/>
                      <a:moveTo>
                        <a:pt x="2330" y="1608"/>
                      </a:moveTo>
                      <a:cubicBezTo>
                        <a:pt x="2358" y="1627"/>
                        <a:pt x="2368" y="1666"/>
                        <a:pt x="2355" y="1688"/>
                      </a:cubicBezTo>
                      <a:cubicBezTo>
                        <a:pt x="2340" y="1710"/>
                        <a:pt x="2321" y="1697"/>
                        <a:pt x="2334" y="1677"/>
                      </a:cubicBezTo>
                      <a:cubicBezTo>
                        <a:pt x="2340" y="1667"/>
                        <a:pt x="2354" y="1631"/>
                        <a:pt x="2330" y="1608"/>
                      </a:cubicBezTo>
                      <a:close/>
                      <a:moveTo>
                        <a:pt x="1960" y="1475"/>
                      </a:moveTo>
                      <a:cubicBezTo>
                        <a:pt x="1985" y="1480"/>
                        <a:pt x="2000" y="1465"/>
                        <a:pt x="2012" y="1463"/>
                      </a:cubicBezTo>
                      <a:cubicBezTo>
                        <a:pt x="2025" y="1461"/>
                        <a:pt x="2028" y="1476"/>
                        <a:pt x="2015" y="1482"/>
                      </a:cubicBezTo>
                      <a:cubicBezTo>
                        <a:pt x="2000" y="1488"/>
                        <a:pt x="1977" y="1484"/>
                        <a:pt x="1960" y="1475"/>
                      </a:cubicBezTo>
                      <a:close/>
                      <a:moveTo>
                        <a:pt x="2038" y="1510"/>
                      </a:moveTo>
                      <a:cubicBezTo>
                        <a:pt x="2035" y="1511"/>
                        <a:pt x="2033" y="1511"/>
                        <a:pt x="2031" y="1510"/>
                      </a:cubicBezTo>
                      <a:cubicBezTo>
                        <a:pt x="2029" y="1509"/>
                        <a:pt x="2027" y="1506"/>
                        <a:pt x="2027" y="1502"/>
                      </a:cubicBezTo>
                      <a:cubicBezTo>
                        <a:pt x="2028" y="1498"/>
                        <a:pt x="2031" y="1496"/>
                        <a:pt x="2034" y="1495"/>
                      </a:cubicBezTo>
                      <a:cubicBezTo>
                        <a:pt x="2040" y="1495"/>
                        <a:pt x="2041" y="1500"/>
                        <a:pt x="2044" y="1502"/>
                      </a:cubicBezTo>
                      <a:cubicBezTo>
                        <a:pt x="2047" y="1504"/>
                        <a:pt x="2052" y="1503"/>
                        <a:pt x="2056" y="1500"/>
                      </a:cubicBezTo>
                      <a:cubicBezTo>
                        <a:pt x="2060" y="1496"/>
                        <a:pt x="2062" y="1490"/>
                        <a:pt x="2060" y="1484"/>
                      </a:cubicBezTo>
                      <a:cubicBezTo>
                        <a:pt x="2058" y="1481"/>
                        <a:pt x="2055" y="1478"/>
                        <a:pt x="2052" y="1480"/>
                      </a:cubicBezTo>
                      <a:cubicBezTo>
                        <a:pt x="2055" y="1482"/>
                        <a:pt x="2055" y="1487"/>
                        <a:pt x="2051" y="1489"/>
                      </a:cubicBezTo>
                      <a:cubicBezTo>
                        <a:pt x="2048" y="1490"/>
                        <a:pt x="2042" y="1489"/>
                        <a:pt x="2037" y="1488"/>
                      </a:cubicBezTo>
                      <a:cubicBezTo>
                        <a:pt x="2031" y="1488"/>
                        <a:pt x="2025" y="1488"/>
                        <a:pt x="2021" y="1490"/>
                      </a:cubicBezTo>
                      <a:cubicBezTo>
                        <a:pt x="2012" y="1495"/>
                        <a:pt x="2010" y="1508"/>
                        <a:pt x="2016" y="1515"/>
                      </a:cubicBezTo>
                      <a:cubicBezTo>
                        <a:pt x="2020" y="1519"/>
                        <a:pt x="2025" y="1521"/>
                        <a:pt x="2030" y="1521"/>
                      </a:cubicBezTo>
                      <a:cubicBezTo>
                        <a:pt x="2035" y="1522"/>
                        <a:pt x="2049" y="1519"/>
                        <a:pt x="2055" y="1524"/>
                      </a:cubicBezTo>
                      <a:cubicBezTo>
                        <a:pt x="2058" y="1527"/>
                        <a:pt x="2058" y="1531"/>
                        <a:pt x="2055" y="1533"/>
                      </a:cubicBezTo>
                      <a:cubicBezTo>
                        <a:pt x="2058" y="1535"/>
                        <a:pt x="2064" y="1532"/>
                        <a:pt x="2065" y="1528"/>
                      </a:cubicBezTo>
                      <a:cubicBezTo>
                        <a:pt x="2068" y="1520"/>
                        <a:pt x="2062" y="1509"/>
                        <a:pt x="2051" y="1507"/>
                      </a:cubicBezTo>
                      <a:cubicBezTo>
                        <a:pt x="2047" y="1506"/>
                        <a:pt x="2043" y="1508"/>
                        <a:pt x="2038" y="1510"/>
                      </a:cubicBezTo>
                      <a:close/>
                      <a:moveTo>
                        <a:pt x="2054" y="1504"/>
                      </a:moveTo>
                      <a:cubicBezTo>
                        <a:pt x="2065" y="1500"/>
                        <a:pt x="2082" y="1505"/>
                        <a:pt x="2090" y="1514"/>
                      </a:cubicBezTo>
                      <a:cubicBezTo>
                        <a:pt x="2098" y="1523"/>
                        <a:pt x="2092" y="1533"/>
                        <a:pt x="2081" y="1525"/>
                      </a:cubicBezTo>
                      <a:cubicBezTo>
                        <a:pt x="2073" y="1518"/>
                        <a:pt x="2064" y="1504"/>
                        <a:pt x="2054" y="1504"/>
                      </a:cubicBezTo>
                      <a:close/>
                      <a:moveTo>
                        <a:pt x="2011" y="1507"/>
                      </a:moveTo>
                      <a:cubicBezTo>
                        <a:pt x="2009" y="1501"/>
                        <a:pt x="2012" y="1495"/>
                        <a:pt x="2015" y="1492"/>
                      </a:cubicBezTo>
                      <a:cubicBezTo>
                        <a:pt x="2013" y="1486"/>
                        <a:pt x="2000" y="1488"/>
                        <a:pt x="1999" y="1497"/>
                      </a:cubicBezTo>
                      <a:cubicBezTo>
                        <a:pt x="1999" y="1503"/>
                        <a:pt x="2005" y="1509"/>
                        <a:pt x="2011" y="1507"/>
                      </a:cubicBezTo>
                      <a:close/>
                      <a:moveTo>
                        <a:pt x="1875" y="1825"/>
                      </a:moveTo>
                      <a:cubicBezTo>
                        <a:pt x="1872" y="1824"/>
                        <a:pt x="1869" y="1821"/>
                        <a:pt x="1870" y="1818"/>
                      </a:cubicBezTo>
                      <a:cubicBezTo>
                        <a:pt x="1872" y="1812"/>
                        <a:pt x="1880" y="1812"/>
                        <a:pt x="1882" y="1817"/>
                      </a:cubicBezTo>
                      <a:cubicBezTo>
                        <a:pt x="1884" y="1820"/>
                        <a:pt x="1882" y="1823"/>
                        <a:pt x="1886" y="1827"/>
                      </a:cubicBezTo>
                      <a:cubicBezTo>
                        <a:pt x="1881" y="1824"/>
                        <a:pt x="1879" y="1826"/>
                        <a:pt x="1875" y="1825"/>
                      </a:cubicBezTo>
                      <a:close/>
                      <a:moveTo>
                        <a:pt x="1601" y="1733"/>
                      </a:moveTo>
                      <a:cubicBezTo>
                        <a:pt x="1604" y="1707"/>
                        <a:pt x="1621" y="1692"/>
                        <a:pt x="1639" y="1687"/>
                      </a:cubicBezTo>
                      <a:cubicBezTo>
                        <a:pt x="1656" y="1683"/>
                        <a:pt x="1667" y="1691"/>
                        <a:pt x="1677" y="1689"/>
                      </a:cubicBezTo>
                      <a:cubicBezTo>
                        <a:pt x="1681" y="1688"/>
                        <a:pt x="1684" y="1686"/>
                        <a:pt x="1687" y="1682"/>
                      </a:cubicBezTo>
                      <a:cubicBezTo>
                        <a:pt x="1690" y="1693"/>
                        <a:pt x="1682" y="1703"/>
                        <a:pt x="1671" y="1705"/>
                      </a:cubicBezTo>
                      <a:cubicBezTo>
                        <a:pt x="1657" y="1707"/>
                        <a:pt x="1648" y="1700"/>
                        <a:pt x="1634" y="1705"/>
                      </a:cubicBezTo>
                      <a:cubicBezTo>
                        <a:pt x="1619" y="1709"/>
                        <a:pt x="1606" y="1720"/>
                        <a:pt x="1601" y="1733"/>
                      </a:cubicBezTo>
                      <a:close/>
                      <a:moveTo>
                        <a:pt x="1570" y="1781"/>
                      </a:moveTo>
                      <a:cubicBezTo>
                        <a:pt x="1570" y="1756"/>
                        <a:pt x="1590" y="1742"/>
                        <a:pt x="1597" y="1732"/>
                      </a:cubicBezTo>
                      <a:cubicBezTo>
                        <a:pt x="1606" y="1719"/>
                        <a:pt x="1596" y="1710"/>
                        <a:pt x="1583" y="1722"/>
                      </a:cubicBezTo>
                      <a:cubicBezTo>
                        <a:pt x="1569" y="1734"/>
                        <a:pt x="1562" y="1762"/>
                        <a:pt x="1570" y="1781"/>
                      </a:cubicBezTo>
                      <a:close/>
                      <a:moveTo>
                        <a:pt x="2088" y="2150"/>
                      </a:moveTo>
                      <a:cubicBezTo>
                        <a:pt x="2087" y="2174"/>
                        <a:pt x="2106" y="2193"/>
                        <a:pt x="2123" y="2197"/>
                      </a:cubicBezTo>
                      <a:cubicBezTo>
                        <a:pt x="2138" y="2201"/>
                        <a:pt x="2147" y="2188"/>
                        <a:pt x="2128" y="2183"/>
                      </a:cubicBezTo>
                      <a:cubicBezTo>
                        <a:pt x="2113" y="2179"/>
                        <a:pt x="2095" y="2174"/>
                        <a:pt x="2088" y="2150"/>
                      </a:cubicBezTo>
                      <a:close/>
                      <a:moveTo>
                        <a:pt x="2384" y="2110"/>
                      </a:moveTo>
                      <a:cubicBezTo>
                        <a:pt x="2384" y="2128"/>
                        <a:pt x="2370" y="2152"/>
                        <a:pt x="2354" y="2160"/>
                      </a:cubicBezTo>
                      <a:cubicBezTo>
                        <a:pt x="2338" y="2169"/>
                        <a:pt x="2328" y="2157"/>
                        <a:pt x="2344" y="2144"/>
                      </a:cubicBezTo>
                      <a:cubicBezTo>
                        <a:pt x="2356" y="2134"/>
                        <a:pt x="2378" y="2130"/>
                        <a:pt x="2384" y="2110"/>
                      </a:cubicBezTo>
                      <a:close/>
                      <a:moveTo>
                        <a:pt x="2106" y="2199"/>
                      </a:moveTo>
                      <a:cubicBezTo>
                        <a:pt x="2120" y="2219"/>
                        <a:pt x="2142" y="2218"/>
                        <a:pt x="2160" y="2212"/>
                      </a:cubicBezTo>
                      <a:cubicBezTo>
                        <a:pt x="2170" y="2209"/>
                        <a:pt x="2181" y="2200"/>
                        <a:pt x="2192" y="2204"/>
                      </a:cubicBezTo>
                      <a:cubicBezTo>
                        <a:pt x="2188" y="2188"/>
                        <a:pt x="2158" y="2201"/>
                        <a:pt x="2148" y="2205"/>
                      </a:cubicBezTo>
                      <a:cubicBezTo>
                        <a:pt x="2132" y="2210"/>
                        <a:pt x="2117" y="2208"/>
                        <a:pt x="2106" y="2199"/>
                      </a:cubicBezTo>
                      <a:close/>
                      <a:moveTo>
                        <a:pt x="2248" y="2136"/>
                      </a:moveTo>
                      <a:cubicBezTo>
                        <a:pt x="2222" y="2130"/>
                        <a:pt x="2196" y="2112"/>
                        <a:pt x="2191" y="2095"/>
                      </a:cubicBezTo>
                      <a:cubicBezTo>
                        <a:pt x="2185" y="2078"/>
                        <a:pt x="2200" y="2068"/>
                        <a:pt x="2209" y="2086"/>
                      </a:cubicBezTo>
                      <a:cubicBezTo>
                        <a:pt x="2217" y="2100"/>
                        <a:pt x="2225" y="2124"/>
                        <a:pt x="2248" y="2136"/>
                      </a:cubicBezTo>
                      <a:close/>
                      <a:moveTo>
                        <a:pt x="2375" y="2214"/>
                      </a:moveTo>
                      <a:cubicBezTo>
                        <a:pt x="2377" y="2218"/>
                        <a:pt x="2375" y="2222"/>
                        <a:pt x="2372" y="2224"/>
                      </a:cubicBezTo>
                      <a:cubicBezTo>
                        <a:pt x="2365" y="2226"/>
                        <a:pt x="2360" y="2218"/>
                        <a:pt x="2363" y="2213"/>
                      </a:cubicBezTo>
                      <a:cubicBezTo>
                        <a:pt x="2366" y="2209"/>
                        <a:pt x="2369" y="2209"/>
                        <a:pt x="2370" y="2203"/>
                      </a:cubicBezTo>
                      <a:cubicBezTo>
                        <a:pt x="2371" y="2209"/>
                        <a:pt x="2374" y="2210"/>
                        <a:pt x="2375" y="2214"/>
                      </a:cubicBezTo>
                      <a:close/>
                      <a:moveTo>
                        <a:pt x="2376" y="2213"/>
                      </a:moveTo>
                      <a:cubicBezTo>
                        <a:pt x="2378" y="2216"/>
                        <a:pt x="2378" y="2218"/>
                        <a:pt x="2377" y="2220"/>
                      </a:cubicBezTo>
                      <a:cubicBezTo>
                        <a:pt x="2376" y="2223"/>
                        <a:pt x="2373" y="2226"/>
                        <a:pt x="2369" y="2225"/>
                      </a:cubicBezTo>
                      <a:cubicBezTo>
                        <a:pt x="2364" y="2225"/>
                        <a:pt x="2361" y="2222"/>
                        <a:pt x="2360" y="2218"/>
                      </a:cubicBezTo>
                      <a:cubicBezTo>
                        <a:pt x="2359" y="2212"/>
                        <a:pt x="2365" y="2211"/>
                        <a:pt x="2367" y="2207"/>
                      </a:cubicBezTo>
                      <a:cubicBezTo>
                        <a:pt x="2369" y="2204"/>
                        <a:pt x="2368" y="2198"/>
                        <a:pt x="2364" y="2194"/>
                      </a:cubicBezTo>
                      <a:cubicBezTo>
                        <a:pt x="2359" y="2189"/>
                        <a:pt x="2352" y="2187"/>
                        <a:pt x="2346" y="2191"/>
                      </a:cubicBezTo>
                      <a:cubicBezTo>
                        <a:pt x="2343" y="2192"/>
                        <a:pt x="2340" y="2196"/>
                        <a:pt x="2342" y="2200"/>
                      </a:cubicBezTo>
                      <a:cubicBezTo>
                        <a:pt x="2344" y="2196"/>
                        <a:pt x="2350" y="2195"/>
                        <a:pt x="2352" y="2201"/>
                      </a:cubicBezTo>
                      <a:cubicBezTo>
                        <a:pt x="2353" y="2203"/>
                        <a:pt x="2353" y="2210"/>
                        <a:pt x="2352" y="2216"/>
                      </a:cubicBezTo>
                      <a:cubicBezTo>
                        <a:pt x="2352" y="2223"/>
                        <a:pt x="2353" y="2229"/>
                        <a:pt x="2356" y="2234"/>
                      </a:cubicBezTo>
                      <a:cubicBezTo>
                        <a:pt x="2362" y="2243"/>
                        <a:pt x="2376" y="2244"/>
                        <a:pt x="2384" y="2236"/>
                      </a:cubicBezTo>
                      <a:cubicBezTo>
                        <a:pt x="2388" y="2232"/>
                        <a:pt x="2389" y="2226"/>
                        <a:pt x="2390" y="2221"/>
                      </a:cubicBezTo>
                      <a:cubicBezTo>
                        <a:pt x="2390" y="2215"/>
                        <a:pt x="2386" y="2199"/>
                        <a:pt x="2390" y="2193"/>
                      </a:cubicBezTo>
                      <a:cubicBezTo>
                        <a:pt x="2394" y="2189"/>
                        <a:pt x="2399" y="2189"/>
                        <a:pt x="2401" y="2192"/>
                      </a:cubicBezTo>
                      <a:cubicBezTo>
                        <a:pt x="2403" y="2188"/>
                        <a:pt x="2399" y="2182"/>
                        <a:pt x="2394" y="2181"/>
                      </a:cubicBezTo>
                      <a:cubicBezTo>
                        <a:pt x="2385" y="2179"/>
                        <a:pt x="2374" y="2187"/>
                        <a:pt x="2372" y="2199"/>
                      </a:cubicBezTo>
                      <a:cubicBezTo>
                        <a:pt x="2372" y="2203"/>
                        <a:pt x="2374" y="2207"/>
                        <a:pt x="2376" y="2213"/>
                      </a:cubicBezTo>
                      <a:close/>
                      <a:moveTo>
                        <a:pt x="2369" y="2196"/>
                      </a:moveTo>
                      <a:cubicBezTo>
                        <a:pt x="2364" y="2184"/>
                        <a:pt x="2367" y="2165"/>
                        <a:pt x="2376" y="2155"/>
                      </a:cubicBezTo>
                      <a:cubicBezTo>
                        <a:pt x="2386" y="2145"/>
                        <a:pt x="2397" y="2151"/>
                        <a:pt x="2389" y="2164"/>
                      </a:cubicBezTo>
                      <a:cubicBezTo>
                        <a:pt x="2383" y="2173"/>
                        <a:pt x="2368" y="2184"/>
                        <a:pt x="2369" y="2196"/>
                      </a:cubicBezTo>
                      <a:close/>
                      <a:moveTo>
                        <a:pt x="2366" y="2260"/>
                      </a:moveTo>
                      <a:cubicBezTo>
                        <a:pt x="2365" y="2260"/>
                        <a:pt x="2363" y="2260"/>
                        <a:pt x="2362" y="2259"/>
                      </a:cubicBezTo>
                      <a:cubicBezTo>
                        <a:pt x="2362" y="2269"/>
                        <a:pt x="2357" y="2287"/>
                        <a:pt x="2347" y="2302"/>
                      </a:cubicBezTo>
                      <a:cubicBezTo>
                        <a:pt x="2349" y="2297"/>
                        <a:pt x="2349" y="2292"/>
                        <a:pt x="2349" y="2288"/>
                      </a:cubicBezTo>
                      <a:cubicBezTo>
                        <a:pt x="2349" y="2255"/>
                        <a:pt x="2326" y="2249"/>
                        <a:pt x="2313" y="2226"/>
                      </a:cubicBezTo>
                      <a:cubicBezTo>
                        <a:pt x="2308" y="2217"/>
                        <a:pt x="2309" y="2206"/>
                        <a:pt x="2321" y="2202"/>
                      </a:cubicBezTo>
                      <a:cubicBezTo>
                        <a:pt x="2326" y="2200"/>
                        <a:pt x="2332" y="2201"/>
                        <a:pt x="2336" y="2205"/>
                      </a:cubicBezTo>
                      <a:cubicBezTo>
                        <a:pt x="2339" y="2208"/>
                        <a:pt x="2340" y="2212"/>
                        <a:pt x="2339" y="2215"/>
                      </a:cubicBezTo>
                      <a:cubicBezTo>
                        <a:pt x="2339" y="2217"/>
                        <a:pt x="2339" y="2219"/>
                        <a:pt x="2338" y="2220"/>
                      </a:cubicBezTo>
                      <a:cubicBezTo>
                        <a:pt x="2338" y="2220"/>
                        <a:pt x="2338" y="2220"/>
                        <a:pt x="2338" y="2218"/>
                      </a:cubicBezTo>
                      <a:cubicBezTo>
                        <a:pt x="2339" y="2215"/>
                        <a:pt x="2335" y="2210"/>
                        <a:pt x="2331" y="2209"/>
                      </a:cubicBezTo>
                      <a:cubicBezTo>
                        <a:pt x="2327" y="2209"/>
                        <a:pt x="2323" y="2213"/>
                        <a:pt x="2323" y="2217"/>
                      </a:cubicBezTo>
                      <a:cubicBezTo>
                        <a:pt x="2322" y="2221"/>
                        <a:pt x="2325" y="2224"/>
                        <a:pt x="2329" y="2225"/>
                      </a:cubicBezTo>
                      <a:cubicBezTo>
                        <a:pt x="2335" y="2227"/>
                        <a:pt x="2340" y="2221"/>
                        <a:pt x="2341" y="2216"/>
                      </a:cubicBezTo>
                      <a:cubicBezTo>
                        <a:pt x="2341" y="2211"/>
                        <a:pt x="2340" y="2207"/>
                        <a:pt x="2337" y="2204"/>
                      </a:cubicBezTo>
                      <a:cubicBezTo>
                        <a:pt x="2333" y="2199"/>
                        <a:pt x="2326" y="2197"/>
                        <a:pt x="2320" y="2199"/>
                      </a:cubicBezTo>
                      <a:cubicBezTo>
                        <a:pt x="2305" y="2203"/>
                        <a:pt x="2304" y="2216"/>
                        <a:pt x="2310" y="2227"/>
                      </a:cubicBezTo>
                      <a:cubicBezTo>
                        <a:pt x="2324" y="2251"/>
                        <a:pt x="2347" y="2256"/>
                        <a:pt x="2345" y="2290"/>
                      </a:cubicBezTo>
                      <a:cubicBezTo>
                        <a:pt x="2344" y="2304"/>
                        <a:pt x="2338" y="2318"/>
                        <a:pt x="2323" y="2326"/>
                      </a:cubicBezTo>
                      <a:cubicBezTo>
                        <a:pt x="2305" y="2335"/>
                        <a:pt x="2282" y="2332"/>
                        <a:pt x="2270" y="2313"/>
                      </a:cubicBezTo>
                      <a:cubicBezTo>
                        <a:pt x="2283" y="2333"/>
                        <a:pt x="2316" y="2327"/>
                        <a:pt x="2331" y="2309"/>
                      </a:cubicBezTo>
                      <a:cubicBezTo>
                        <a:pt x="2338" y="2300"/>
                        <a:pt x="2343" y="2283"/>
                        <a:pt x="2337" y="2269"/>
                      </a:cubicBezTo>
                      <a:cubicBezTo>
                        <a:pt x="2325" y="2242"/>
                        <a:pt x="2295" y="2255"/>
                        <a:pt x="2306" y="2280"/>
                      </a:cubicBezTo>
                      <a:cubicBezTo>
                        <a:pt x="2312" y="2294"/>
                        <a:pt x="2308" y="2308"/>
                        <a:pt x="2294" y="2315"/>
                      </a:cubicBezTo>
                      <a:cubicBezTo>
                        <a:pt x="2286" y="2319"/>
                        <a:pt x="2276" y="2317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4"/>
                        <a:pt x="2271" y="2315"/>
                        <a:pt x="2271" y="2316"/>
                      </a:cubicBezTo>
                      <a:cubicBezTo>
                        <a:pt x="2268" y="2311"/>
                        <a:pt x="2264" y="2307"/>
                        <a:pt x="2259" y="2302"/>
                      </a:cubicBezTo>
                      <a:cubicBezTo>
                        <a:pt x="2248" y="2293"/>
                        <a:pt x="2238" y="2289"/>
                        <a:pt x="2225" y="2286"/>
                      </a:cubicBezTo>
                      <a:cubicBezTo>
                        <a:pt x="2224" y="2286"/>
                        <a:pt x="2224" y="2286"/>
                        <a:pt x="2224" y="2286"/>
                      </a:cubicBezTo>
                      <a:cubicBezTo>
                        <a:pt x="2236" y="2282"/>
                        <a:pt x="2258" y="2281"/>
                        <a:pt x="2268" y="2287"/>
                      </a:cubicBezTo>
                      <a:cubicBezTo>
                        <a:pt x="2268" y="2286"/>
                        <a:pt x="2268" y="2286"/>
                        <a:pt x="2269" y="2285"/>
                      </a:cubicBezTo>
                      <a:cubicBezTo>
                        <a:pt x="2260" y="2280"/>
                        <a:pt x="2242" y="2279"/>
                        <a:pt x="2230" y="2282"/>
                      </a:cubicBezTo>
                      <a:cubicBezTo>
                        <a:pt x="2231" y="2281"/>
                        <a:pt x="2232" y="2279"/>
                        <a:pt x="2234" y="2278"/>
                      </a:cubicBezTo>
                      <a:cubicBezTo>
                        <a:pt x="2234" y="2278"/>
                        <a:pt x="2234" y="2278"/>
                        <a:pt x="2234" y="2278"/>
                      </a:cubicBezTo>
                      <a:cubicBezTo>
                        <a:pt x="2241" y="2272"/>
                        <a:pt x="2247" y="2266"/>
                        <a:pt x="2252" y="2260"/>
                      </a:cubicBezTo>
                      <a:cubicBezTo>
                        <a:pt x="2258" y="2252"/>
                        <a:pt x="2264" y="2240"/>
                        <a:pt x="2273" y="2237"/>
                      </a:cubicBezTo>
                      <a:cubicBezTo>
                        <a:pt x="2282" y="2235"/>
                        <a:pt x="2290" y="2238"/>
                        <a:pt x="2296" y="2245"/>
                      </a:cubicBezTo>
                      <a:cubicBezTo>
                        <a:pt x="2301" y="2251"/>
                        <a:pt x="2303" y="2260"/>
                        <a:pt x="2299" y="2267"/>
                      </a:cubicBezTo>
                      <a:cubicBezTo>
                        <a:pt x="2296" y="2274"/>
                        <a:pt x="2289" y="2278"/>
                        <a:pt x="2283" y="2277"/>
                      </a:cubicBezTo>
                      <a:cubicBezTo>
                        <a:pt x="2277" y="2276"/>
                        <a:pt x="2272" y="2273"/>
                        <a:pt x="2271" y="2267"/>
                      </a:cubicBezTo>
                      <a:cubicBezTo>
                        <a:pt x="2272" y="2271"/>
                        <a:pt x="2276" y="2273"/>
                        <a:pt x="2280" y="2273"/>
                      </a:cubicBezTo>
                      <a:cubicBezTo>
                        <a:pt x="2285" y="2272"/>
                        <a:pt x="2289" y="2267"/>
                        <a:pt x="2288" y="2262"/>
                      </a:cubicBezTo>
                      <a:cubicBezTo>
                        <a:pt x="2287" y="2257"/>
                        <a:pt x="2282" y="2254"/>
                        <a:pt x="2278" y="2255"/>
                      </a:cubicBezTo>
                      <a:cubicBezTo>
                        <a:pt x="2273" y="2255"/>
                        <a:pt x="2270" y="2259"/>
                        <a:pt x="2270" y="2264"/>
                      </a:cubicBezTo>
                      <a:cubicBezTo>
                        <a:pt x="2270" y="2266"/>
                        <a:pt x="2271" y="2269"/>
                        <a:pt x="2272" y="2271"/>
                      </a:cubicBezTo>
                      <a:cubicBezTo>
                        <a:pt x="2274" y="2274"/>
                        <a:pt x="2278" y="2277"/>
                        <a:pt x="2282" y="2278"/>
                      </a:cubicBezTo>
                      <a:cubicBezTo>
                        <a:pt x="2289" y="2279"/>
                        <a:pt x="2296" y="2275"/>
                        <a:pt x="2300" y="2268"/>
                      </a:cubicBezTo>
                      <a:cubicBezTo>
                        <a:pt x="2304" y="2260"/>
                        <a:pt x="2302" y="2250"/>
                        <a:pt x="2297" y="2243"/>
                      </a:cubicBezTo>
                      <a:cubicBezTo>
                        <a:pt x="2291" y="2236"/>
                        <a:pt x="2282" y="2233"/>
                        <a:pt x="2273" y="2235"/>
                      </a:cubicBezTo>
                      <a:cubicBezTo>
                        <a:pt x="2270" y="2236"/>
                        <a:pt x="2268" y="2237"/>
                        <a:pt x="2266" y="2239"/>
                      </a:cubicBezTo>
                      <a:cubicBezTo>
                        <a:pt x="2266" y="2237"/>
                        <a:pt x="2267" y="2236"/>
                        <a:pt x="2267" y="2235"/>
                      </a:cubicBezTo>
                      <a:cubicBezTo>
                        <a:pt x="2276" y="2216"/>
                        <a:pt x="2276" y="2193"/>
                        <a:pt x="2294" y="2179"/>
                      </a:cubicBezTo>
                      <a:cubicBezTo>
                        <a:pt x="2293" y="2179"/>
                        <a:pt x="2293" y="2178"/>
                        <a:pt x="2293" y="2177"/>
                      </a:cubicBezTo>
                      <a:cubicBezTo>
                        <a:pt x="2290" y="2179"/>
                        <a:pt x="2287" y="2181"/>
                        <a:pt x="2285" y="2184"/>
                      </a:cubicBezTo>
                      <a:cubicBezTo>
                        <a:pt x="2281" y="2188"/>
                        <a:pt x="2279" y="2191"/>
                        <a:pt x="2277" y="2195"/>
                      </a:cubicBezTo>
                      <a:cubicBezTo>
                        <a:pt x="2277" y="2191"/>
                        <a:pt x="2276" y="2186"/>
                        <a:pt x="2275" y="2181"/>
                      </a:cubicBezTo>
                      <a:cubicBezTo>
                        <a:pt x="2272" y="2172"/>
                        <a:pt x="2269" y="2165"/>
                        <a:pt x="2263" y="2157"/>
                      </a:cubicBezTo>
                      <a:cubicBezTo>
                        <a:pt x="2261" y="2154"/>
                        <a:pt x="2259" y="2151"/>
                        <a:pt x="2257" y="2149"/>
                      </a:cubicBezTo>
                      <a:cubicBezTo>
                        <a:pt x="2251" y="2143"/>
                        <a:pt x="2245" y="2140"/>
                        <a:pt x="2238" y="2137"/>
                      </a:cubicBezTo>
                      <a:cubicBezTo>
                        <a:pt x="2229" y="2134"/>
                        <a:pt x="2223" y="2133"/>
                        <a:pt x="2214" y="2134"/>
                      </a:cubicBezTo>
                      <a:cubicBezTo>
                        <a:pt x="2207" y="2136"/>
                        <a:pt x="2200" y="2139"/>
                        <a:pt x="2195" y="2144"/>
                      </a:cubicBezTo>
                      <a:cubicBezTo>
                        <a:pt x="2186" y="2154"/>
                        <a:pt x="2184" y="2168"/>
                        <a:pt x="2189" y="2180"/>
                      </a:cubicBezTo>
                      <a:cubicBezTo>
                        <a:pt x="2193" y="2192"/>
                        <a:pt x="2204" y="2201"/>
                        <a:pt x="2216" y="2208"/>
                      </a:cubicBezTo>
                      <a:cubicBezTo>
                        <a:pt x="2200" y="2184"/>
                        <a:pt x="2219" y="2170"/>
                        <a:pt x="2222" y="2159"/>
                      </a:cubicBezTo>
                      <a:cubicBezTo>
                        <a:pt x="2226" y="2143"/>
                        <a:pt x="2214" y="2136"/>
                        <a:pt x="2203" y="2140"/>
                      </a:cubicBezTo>
                      <a:cubicBezTo>
                        <a:pt x="2203" y="2140"/>
                        <a:pt x="2203" y="2140"/>
                        <a:pt x="2203" y="2140"/>
                      </a:cubicBezTo>
                      <a:cubicBezTo>
                        <a:pt x="2207" y="2138"/>
                        <a:pt x="2210" y="2136"/>
                        <a:pt x="2215" y="2136"/>
                      </a:cubicBezTo>
                      <a:cubicBezTo>
                        <a:pt x="2223" y="2135"/>
                        <a:pt x="2229" y="2136"/>
                        <a:pt x="2237" y="2138"/>
                      </a:cubicBezTo>
                      <a:cubicBezTo>
                        <a:pt x="2244" y="2141"/>
                        <a:pt x="2249" y="2145"/>
                        <a:pt x="2255" y="2151"/>
                      </a:cubicBezTo>
                      <a:cubicBezTo>
                        <a:pt x="2263" y="2160"/>
                        <a:pt x="2268" y="2168"/>
                        <a:pt x="2271" y="2180"/>
                      </a:cubicBezTo>
                      <a:cubicBezTo>
                        <a:pt x="2270" y="2176"/>
                        <a:pt x="2269" y="2173"/>
                        <a:pt x="2267" y="2170"/>
                      </a:cubicBezTo>
                      <a:cubicBezTo>
                        <a:pt x="2260" y="2161"/>
                        <a:pt x="2247" y="2156"/>
                        <a:pt x="2238" y="2162"/>
                      </a:cubicBezTo>
                      <a:cubicBezTo>
                        <a:pt x="2233" y="2165"/>
                        <a:pt x="2231" y="2170"/>
                        <a:pt x="2232" y="2175"/>
                      </a:cubicBezTo>
                      <a:cubicBezTo>
                        <a:pt x="2233" y="2179"/>
                        <a:pt x="2235" y="2182"/>
                        <a:pt x="2238" y="2184"/>
                      </a:cubicBezTo>
                      <a:cubicBezTo>
                        <a:pt x="2242" y="2186"/>
                        <a:pt x="2246" y="2186"/>
                        <a:pt x="2250" y="2184"/>
                      </a:cubicBezTo>
                      <a:cubicBezTo>
                        <a:pt x="2255" y="2182"/>
                        <a:pt x="2257" y="2176"/>
                        <a:pt x="2255" y="2171"/>
                      </a:cubicBezTo>
                      <a:cubicBezTo>
                        <a:pt x="2254" y="2168"/>
                        <a:pt x="2251" y="2167"/>
                        <a:pt x="2248" y="2167"/>
                      </a:cubicBezTo>
                      <a:cubicBezTo>
                        <a:pt x="2245" y="2168"/>
                        <a:pt x="2244" y="2169"/>
                        <a:pt x="2244" y="2171"/>
                      </a:cubicBezTo>
                      <a:cubicBezTo>
                        <a:pt x="2245" y="2170"/>
                        <a:pt x="2247" y="2170"/>
                        <a:pt x="2248" y="2170"/>
                      </a:cubicBezTo>
                      <a:cubicBezTo>
                        <a:pt x="2251" y="2170"/>
                        <a:pt x="2252" y="2173"/>
                        <a:pt x="2251" y="2176"/>
                      </a:cubicBezTo>
                      <a:cubicBezTo>
                        <a:pt x="2250" y="2177"/>
                        <a:pt x="2248" y="2178"/>
                        <a:pt x="2246" y="2179"/>
                      </a:cubicBezTo>
                      <a:cubicBezTo>
                        <a:pt x="2243" y="2179"/>
                        <a:pt x="2240" y="2177"/>
                        <a:pt x="2239" y="2174"/>
                      </a:cubicBezTo>
                      <a:cubicBezTo>
                        <a:pt x="2238" y="2171"/>
                        <a:pt x="2240" y="2168"/>
                        <a:pt x="2243" y="2166"/>
                      </a:cubicBezTo>
                      <a:cubicBezTo>
                        <a:pt x="2251" y="2161"/>
                        <a:pt x="2262" y="2167"/>
                        <a:pt x="2267" y="2174"/>
                      </a:cubicBezTo>
                      <a:cubicBezTo>
                        <a:pt x="2283" y="2198"/>
                        <a:pt x="2265" y="2239"/>
                        <a:pt x="2247" y="2261"/>
                      </a:cubicBezTo>
                      <a:cubicBezTo>
                        <a:pt x="2251" y="2252"/>
                        <a:pt x="2253" y="2243"/>
                        <a:pt x="2250" y="2233"/>
                      </a:cubicBezTo>
                      <a:cubicBezTo>
                        <a:pt x="2249" y="2229"/>
                        <a:pt x="2247" y="2224"/>
                        <a:pt x="2243" y="2220"/>
                      </a:cubicBezTo>
                      <a:cubicBezTo>
                        <a:pt x="2246" y="2225"/>
                        <a:pt x="2248" y="2230"/>
                        <a:pt x="2249" y="2234"/>
                      </a:cubicBezTo>
                      <a:cubicBezTo>
                        <a:pt x="2251" y="2245"/>
                        <a:pt x="2247" y="2256"/>
                        <a:pt x="2241" y="2265"/>
                      </a:cubicBezTo>
                      <a:cubicBezTo>
                        <a:pt x="2236" y="2272"/>
                        <a:pt x="2230" y="2276"/>
                        <a:pt x="2224" y="2280"/>
                      </a:cubicBezTo>
                      <a:cubicBezTo>
                        <a:pt x="2212" y="2287"/>
                        <a:pt x="2200" y="2287"/>
                        <a:pt x="2188" y="2293"/>
                      </a:cubicBezTo>
                      <a:cubicBezTo>
                        <a:pt x="2187" y="2293"/>
                        <a:pt x="2187" y="2293"/>
                        <a:pt x="2187" y="2293"/>
                      </a:cubicBezTo>
                      <a:cubicBezTo>
                        <a:pt x="2180" y="2297"/>
                        <a:pt x="2174" y="2300"/>
                        <a:pt x="2168" y="2305"/>
                      </a:cubicBezTo>
                      <a:cubicBezTo>
                        <a:pt x="2166" y="2306"/>
                        <a:pt x="2153" y="2318"/>
                        <a:pt x="2154" y="2320"/>
                      </a:cubicBezTo>
                      <a:cubicBezTo>
                        <a:pt x="2155" y="2321"/>
                        <a:pt x="2164" y="2313"/>
                        <a:pt x="2165" y="2312"/>
                      </a:cubicBezTo>
                      <a:cubicBezTo>
                        <a:pt x="2173" y="2306"/>
                        <a:pt x="2180" y="2302"/>
                        <a:pt x="2189" y="2297"/>
                      </a:cubicBezTo>
                      <a:cubicBezTo>
                        <a:pt x="2190" y="2297"/>
                        <a:pt x="2190" y="2297"/>
                        <a:pt x="2190" y="2297"/>
                      </a:cubicBezTo>
                      <a:cubicBezTo>
                        <a:pt x="2201" y="2292"/>
                        <a:pt x="2211" y="2289"/>
                        <a:pt x="2224" y="2290"/>
                      </a:cubicBezTo>
                      <a:cubicBezTo>
                        <a:pt x="2239" y="2292"/>
                        <a:pt x="2254" y="2299"/>
                        <a:pt x="2262" y="2313"/>
                      </a:cubicBezTo>
                      <a:cubicBezTo>
                        <a:pt x="2266" y="2320"/>
                        <a:pt x="2267" y="2333"/>
                        <a:pt x="2259" y="2338"/>
                      </a:cubicBezTo>
                      <a:cubicBezTo>
                        <a:pt x="2256" y="2340"/>
                        <a:pt x="2252" y="2340"/>
                        <a:pt x="2250" y="2338"/>
                      </a:cubicBezTo>
                      <a:cubicBezTo>
                        <a:pt x="2248" y="2335"/>
                        <a:pt x="2247" y="2333"/>
                        <a:pt x="2249" y="2330"/>
                      </a:cubicBezTo>
                      <a:cubicBezTo>
                        <a:pt x="2250" y="2328"/>
                        <a:pt x="2252" y="2327"/>
                        <a:pt x="2253" y="2327"/>
                      </a:cubicBezTo>
                      <a:cubicBezTo>
                        <a:pt x="2256" y="2326"/>
                        <a:pt x="2259" y="2329"/>
                        <a:pt x="2258" y="2332"/>
                      </a:cubicBezTo>
                      <a:cubicBezTo>
                        <a:pt x="2257" y="2333"/>
                        <a:pt x="2256" y="2334"/>
                        <a:pt x="2255" y="2335"/>
                      </a:cubicBezTo>
                      <a:cubicBezTo>
                        <a:pt x="2256" y="2336"/>
                        <a:pt x="2259" y="2335"/>
                        <a:pt x="2260" y="2333"/>
                      </a:cubicBezTo>
                      <a:cubicBezTo>
                        <a:pt x="2262" y="2331"/>
                        <a:pt x="2261" y="2327"/>
                        <a:pt x="2259" y="2325"/>
                      </a:cubicBezTo>
                      <a:cubicBezTo>
                        <a:pt x="2256" y="2321"/>
                        <a:pt x="2249" y="2320"/>
                        <a:pt x="2245" y="2324"/>
                      </a:cubicBezTo>
                      <a:cubicBezTo>
                        <a:pt x="2242" y="2326"/>
                        <a:pt x="2240" y="2330"/>
                        <a:pt x="2240" y="2334"/>
                      </a:cubicBezTo>
                      <a:cubicBezTo>
                        <a:pt x="2241" y="2338"/>
                        <a:pt x="2243" y="2342"/>
                        <a:pt x="2246" y="2344"/>
                      </a:cubicBezTo>
                      <a:cubicBezTo>
                        <a:pt x="2250" y="2347"/>
                        <a:pt x="2256" y="2347"/>
                        <a:pt x="2260" y="2345"/>
                      </a:cubicBezTo>
                      <a:cubicBezTo>
                        <a:pt x="2270" y="2339"/>
                        <a:pt x="2271" y="2325"/>
                        <a:pt x="2265" y="2315"/>
                      </a:cubicBezTo>
                      <a:cubicBezTo>
                        <a:pt x="2264" y="2312"/>
                        <a:pt x="2261" y="2309"/>
                        <a:pt x="2259" y="2306"/>
                      </a:cubicBezTo>
                      <a:cubicBezTo>
                        <a:pt x="2268" y="2314"/>
                        <a:pt x="2274" y="2322"/>
                        <a:pt x="2278" y="2334"/>
                      </a:cubicBezTo>
                      <a:cubicBezTo>
                        <a:pt x="2281" y="2341"/>
                        <a:pt x="2282" y="2348"/>
                        <a:pt x="2281" y="2356"/>
                      </a:cubicBezTo>
                      <a:cubicBezTo>
                        <a:pt x="2280" y="2364"/>
                        <a:pt x="2278" y="2370"/>
                        <a:pt x="2274" y="2377"/>
                      </a:cubicBezTo>
                      <a:cubicBezTo>
                        <a:pt x="2271" y="2380"/>
                        <a:pt x="2269" y="2383"/>
                        <a:pt x="2265" y="2386"/>
                      </a:cubicBezTo>
                      <a:cubicBezTo>
                        <a:pt x="2265" y="2386"/>
                        <a:pt x="2265" y="2386"/>
                        <a:pt x="2265" y="2386"/>
                      </a:cubicBezTo>
                      <a:cubicBezTo>
                        <a:pt x="2273" y="2377"/>
                        <a:pt x="2272" y="2363"/>
                        <a:pt x="2256" y="2360"/>
                      </a:cubicBezTo>
                      <a:cubicBezTo>
                        <a:pt x="2245" y="2357"/>
                        <a:pt x="2224" y="2369"/>
                        <a:pt x="2209" y="2344"/>
                      </a:cubicBezTo>
                      <a:cubicBezTo>
                        <a:pt x="2210" y="2358"/>
                        <a:pt x="2214" y="2372"/>
                        <a:pt x="2223" y="2381"/>
                      </a:cubicBezTo>
                      <a:cubicBezTo>
                        <a:pt x="2231" y="2391"/>
                        <a:pt x="2245" y="2395"/>
                        <a:pt x="2257" y="2391"/>
                      </a:cubicBezTo>
                      <a:cubicBezTo>
                        <a:pt x="2264" y="2389"/>
                        <a:pt x="2271" y="2384"/>
                        <a:pt x="2275" y="2378"/>
                      </a:cubicBezTo>
                      <a:cubicBezTo>
                        <a:pt x="2280" y="2370"/>
                        <a:pt x="2282" y="2364"/>
                        <a:pt x="2283" y="2356"/>
                      </a:cubicBezTo>
                      <a:cubicBezTo>
                        <a:pt x="2284" y="2347"/>
                        <a:pt x="2283" y="2341"/>
                        <a:pt x="2280" y="2333"/>
                      </a:cubicBezTo>
                      <a:cubicBezTo>
                        <a:pt x="2279" y="2330"/>
                        <a:pt x="2278" y="2327"/>
                        <a:pt x="2276" y="2324"/>
                      </a:cubicBezTo>
                      <a:cubicBezTo>
                        <a:pt x="2275" y="2322"/>
                        <a:pt x="2274" y="2321"/>
                        <a:pt x="2274" y="2319"/>
                      </a:cubicBezTo>
                      <a:cubicBezTo>
                        <a:pt x="2286" y="2336"/>
                        <a:pt x="2310" y="2337"/>
                        <a:pt x="2328" y="2327"/>
                      </a:cubicBezTo>
                      <a:cubicBezTo>
                        <a:pt x="2329" y="2326"/>
                        <a:pt x="2331" y="2325"/>
                        <a:pt x="2332" y="2324"/>
                      </a:cubicBezTo>
                      <a:cubicBezTo>
                        <a:pt x="2352" y="2310"/>
                        <a:pt x="2365" y="2285"/>
                        <a:pt x="2366" y="2260"/>
                      </a:cubicBezTo>
                      <a:close/>
                      <a:moveTo>
                        <a:pt x="2375" y="2243"/>
                      </a:moveTo>
                      <a:cubicBezTo>
                        <a:pt x="2369" y="2246"/>
                        <a:pt x="2361" y="2243"/>
                        <a:pt x="2358" y="2239"/>
                      </a:cubicBezTo>
                      <a:cubicBezTo>
                        <a:pt x="2352" y="2243"/>
                        <a:pt x="2355" y="2257"/>
                        <a:pt x="2366" y="2257"/>
                      </a:cubicBezTo>
                      <a:cubicBezTo>
                        <a:pt x="2372" y="2257"/>
                        <a:pt x="2378" y="2250"/>
                        <a:pt x="2375" y="2243"/>
                      </a:cubicBezTo>
                      <a:close/>
                      <a:moveTo>
                        <a:pt x="2378" y="2257"/>
                      </a:moveTo>
                      <a:cubicBezTo>
                        <a:pt x="2387" y="2252"/>
                        <a:pt x="2396" y="2243"/>
                        <a:pt x="2401" y="2235"/>
                      </a:cubicBezTo>
                      <a:cubicBezTo>
                        <a:pt x="2406" y="2226"/>
                        <a:pt x="2408" y="2215"/>
                        <a:pt x="2409" y="2205"/>
                      </a:cubicBezTo>
                      <a:cubicBezTo>
                        <a:pt x="2410" y="2187"/>
                        <a:pt x="2406" y="2167"/>
                        <a:pt x="2416" y="2151"/>
                      </a:cubicBezTo>
                      <a:cubicBezTo>
                        <a:pt x="2424" y="2138"/>
                        <a:pt x="2440" y="2134"/>
                        <a:pt x="2450" y="2139"/>
                      </a:cubicBezTo>
                      <a:cubicBezTo>
                        <a:pt x="2458" y="2143"/>
                        <a:pt x="2464" y="2153"/>
                        <a:pt x="2462" y="2163"/>
                      </a:cubicBezTo>
                      <a:cubicBezTo>
                        <a:pt x="2461" y="2170"/>
                        <a:pt x="2454" y="2179"/>
                        <a:pt x="2446" y="2177"/>
                      </a:cubicBezTo>
                      <a:cubicBezTo>
                        <a:pt x="2441" y="2176"/>
                        <a:pt x="2438" y="2172"/>
                        <a:pt x="2440" y="2170"/>
                      </a:cubicBezTo>
                      <a:cubicBezTo>
                        <a:pt x="2443" y="2172"/>
                        <a:pt x="2448" y="2170"/>
                        <a:pt x="2449" y="2165"/>
                      </a:cubicBezTo>
                      <a:cubicBezTo>
                        <a:pt x="2450" y="2163"/>
                        <a:pt x="2450" y="2159"/>
                        <a:pt x="2448" y="2156"/>
                      </a:cubicBezTo>
                      <a:cubicBezTo>
                        <a:pt x="2445" y="2151"/>
                        <a:pt x="2439" y="2149"/>
                        <a:pt x="2434" y="2152"/>
                      </a:cubicBezTo>
                      <a:cubicBezTo>
                        <a:pt x="2422" y="2157"/>
                        <a:pt x="2420" y="2178"/>
                        <a:pt x="2421" y="2191"/>
                      </a:cubicBezTo>
                      <a:cubicBezTo>
                        <a:pt x="2422" y="2210"/>
                        <a:pt x="2418" y="2228"/>
                        <a:pt x="2405" y="2243"/>
                      </a:cubicBezTo>
                      <a:cubicBezTo>
                        <a:pt x="2398" y="2251"/>
                        <a:pt x="2389" y="2257"/>
                        <a:pt x="2378" y="2257"/>
                      </a:cubicBezTo>
                      <a:close/>
                      <a:moveTo>
                        <a:pt x="2215" y="2378"/>
                      </a:moveTo>
                      <a:cubicBezTo>
                        <a:pt x="2222" y="2391"/>
                        <a:pt x="2212" y="2400"/>
                        <a:pt x="2205" y="2407"/>
                      </a:cubicBezTo>
                      <a:cubicBezTo>
                        <a:pt x="2199" y="2415"/>
                        <a:pt x="2195" y="2427"/>
                        <a:pt x="2205" y="2434"/>
                      </a:cubicBezTo>
                      <a:cubicBezTo>
                        <a:pt x="2210" y="2422"/>
                        <a:pt x="2217" y="2426"/>
                        <a:pt x="2226" y="2417"/>
                      </a:cubicBezTo>
                      <a:cubicBezTo>
                        <a:pt x="2234" y="2409"/>
                        <a:pt x="2233" y="2390"/>
                        <a:pt x="2215" y="2378"/>
                      </a:cubicBezTo>
                      <a:close/>
                      <a:moveTo>
                        <a:pt x="2145" y="2434"/>
                      </a:moveTo>
                      <a:cubicBezTo>
                        <a:pt x="2174" y="2448"/>
                        <a:pt x="2155" y="2480"/>
                        <a:pt x="2137" y="2484"/>
                      </a:cubicBezTo>
                      <a:cubicBezTo>
                        <a:pt x="2150" y="2475"/>
                        <a:pt x="2155" y="2446"/>
                        <a:pt x="2145" y="2434"/>
                      </a:cubicBezTo>
                      <a:close/>
                      <a:moveTo>
                        <a:pt x="2130" y="2424"/>
                      </a:moveTo>
                      <a:cubicBezTo>
                        <a:pt x="2144" y="2411"/>
                        <a:pt x="2167" y="2408"/>
                        <a:pt x="2181" y="2416"/>
                      </a:cubicBezTo>
                      <a:cubicBezTo>
                        <a:pt x="2211" y="2433"/>
                        <a:pt x="2191" y="2465"/>
                        <a:pt x="2168" y="2443"/>
                      </a:cubicBezTo>
                      <a:cubicBezTo>
                        <a:pt x="2156" y="2431"/>
                        <a:pt x="2148" y="2424"/>
                        <a:pt x="2130" y="2424"/>
                      </a:cubicBezTo>
                      <a:close/>
                      <a:moveTo>
                        <a:pt x="2020" y="2532"/>
                      </a:moveTo>
                      <a:cubicBezTo>
                        <a:pt x="2053" y="2546"/>
                        <a:pt x="2078" y="2529"/>
                        <a:pt x="2096" y="2508"/>
                      </a:cubicBezTo>
                      <a:cubicBezTo>
                        <a:pt x="2106" y="2496"/>
                        <a:pt x="2114" y="2476"/>
                        <a:pt x="2130" y="2473"/>
                      </a:cubicBezTo>
                      <a:cubicBezTo>
                        <a:pt x="2113" y="2456"/>
                        <a:pt x="2087" y="2496"/>
                        <a:pt x="2077" y="2507"/>
                      </a:cubicBezTo>
                      <a:cubicBezTo>
                        <a:pt x="2061" y="2526"/>
                        <a:pt x="2041" y="2536"/>
                        <a:pt x="2020" y="2532"/>
                      </a:cubicBezTo>
                      <a:close/>
                      <a:moveTo>
                        <a:pt x="1787" y="1927"/>
                      </a:moveTo>
                      <a:cubicBezTo>
                        <a:pt x="1805" y="1908"/>
                        <a:pt x="1792" y="1874"/>
                        <a:pt x="1793" y="1860"/>
                      </a:cubicBezTo>
                      <a:cubicBezTo>
                        <a:pt x="1794" y="1837"/>
                        <a:pt x="1815" y="1836"/>
                        <a:pt x="1818" y="1858"/>
                      </a:cubicBezTo>
                      <a:cubicBezTo>
                        <a:pt x="1820" y="1880"/>
                        <a:pt x="1807" y="1913"/>
                        <a:pt x="1787" y="1927"/>
                      </a:cubicBezTo>
                      <a:close/>
                      <a:moveTo>
                        <a:pt x="1765" y="1777"/>
                      </a:moveTo>
                      <a:cubicBezTo>
                        <a:pt x="1736" y="1792"/>
                        <a:pt x="1712" y="1772"/>
                        <a:pt x="1696" y="1771"/>
                      </a:cubicBezTo>
                      <a:cubicBezTo>
                        <a:pt x="1679" y="1770"/>
                        <a:pt x="1675" y="1786"/>
                        <a:pt x="1693" y="1792"/>
                      </a:cubicBezTo>
                      <a:cubicBezTo>
                        <a:pt x="1715" y="1800"/>
                        <a:pt x="1745" y="1793"/>
                        <a:pt x="1765" y="1777"/>
                      </a:cubicBezTo>
                      <a:close/>
                      <a:moveTo>
                        <a:pt x="1990" y="2189"/>
                      </a:moveTo>
                      <a:cubicBezTo>
                        <a:pt x="1996" y="2171"/>
                        <a:pt x="1987" y="2161"/>
                        <a:pt x="1968" y="2153"/>
                      </a:cubicBezTo>
                      <a:cubicBezTo>
                        <a:pt x="1953" y="2147"/>
                        <a:pt x="1944" y="2135"/>
                        <a:pt x="1948" y="2124"/>
                      </a:cubicBezTo>
                      <a:cubicBezTo>
                        <a:pt x="1940" y="2128"/>
                        <a:pt x="1936" y="2142"/>
                        <a:pt x="1942" y="2151"/>
                      </a:cubicBezTo>
                      <a:cubicBezTo>
                        <a:pt x="1950" y="2165"/>
                        <a:pt x="1967" y="2163"/>
                        <a:pt x="1980" y="2172"/>
                      </a:cubicBezTo>
                      <a:cubicBezTo>
                        <a:pt x="1984" y="2175"/>
                        <a:pt x="1989" y="2181"/>
                        <a:pt x="1990" y="2189"/>
                      </a:cubicBezTo>
                      <a:close/>
                      <a:moveTo>
                        <a:pt x="1922" y="1833"/>
                      </a:moveTo>
                      <a:cubicBezTo>
                        <a:pt x="1923" y="1831"/>
                        <a:pt x="1925" y="1831"/>
                        <a:pt x="1927" y="1832"/>
                      </a:cubicBezTo>
                      <a:cubicBezTo>
                        <a:pt x="1929" y="1833"/>
                        <a:pt x="1930" y="1835"/>
                        <a:pt x="1929" y="1837"/>
                      </a:cubicBezTo>
                      <a:cubicBezTo>
                        <a:pt x="1928" y="1839"/>
                        <a:pt x="1926" y="1839"/>
                        <a:pt x="1924" y="1839"/>
                      </a:cubicBezTo>
                      <a:cubicBezTo>
                        <a:pt x="1922" y="1838"/>
                        <a:pt x="1921" y="1835"/>
                        <a:pt x="1922" y="1833"/>
                      </a:cubicBezTo>
                      <a:close/>
                      <a:moveTo>
                        <a:pt x="1923" y="1855"/>
                      </a:moveTo>
                      <a:cubicBezTo>
                        <a:pt x="1925" y="1851"/>
                        <a:pt x="1930" y="1849"/>
                        <a:pt x="1934" y="1851"/>
                      </a:cubicBezTo>
                      <a:cubicBezTo>
                        <a:pt x="1937" y="1853"/>
                        <a:pt x="1939" y="1858"/>
                        <a:pt x="1937" y="1861"/>
                      </a:cubicBezTo>
                      <a:cubicBezTo>
                        <a:pt x="1935" y="1865"/>
                        <a:pt x="1931" y="1867"/>
                        <a:pt x="1927" y="1865"/>
                      </a:cubicBezTo>
                      <a:cubicBezTo>
                        <a:pt x="1923" y="1863"/>
                        <a:pt x="1922" y="1858"/>
                        <a:pt x="1923" y="1855"/>
                      </a:cubicBezTo>
                      <a:close/>
                      <a:moveTo>
                        <a:pt x="1920" y="1843"/>
                      </a:moveTo>
                      <a:cubicBezTo>
                        <a:pt x="1921" y="1840"/>
                        <a:pt x="1924" y="1839"/>
                        <a:pt x="1927" y="1841"/>
                      </a:cubicBezTo>
                      <a:cubicBezTo>
                        <a:pt x="1929" y="1842"/>
                        <a:pt x="1930" y="1845"/>
                        <a:pt x="1929" y="1847"/>
                      </a:cubicBezTo>
                      <a:cubicBezTo>
                        <a:pt x="1928" y="1850"/>
                        <a:pt x="1925" y="1851"/>
                        <a:pt x="1922" y="1849"/>
                      </a:cubicBezTo>
                      <a:cubicBezTo>
                        <a:pt x="1920" y="1848"/>
                        <a:pt x="1919" y="1845"/>
                        <a:pt x="1920" y="1843"/>
                      </a:cubicBezTo>
                      <a:close/>
                      <a:moveTo>
                        <a:pt x="1807" y="2138"/>
                      </a:moveTo>
                      <a:cubicBezTo>
                        <a:pt x="1810" y="2137"/>
                        <a:pt x="1812" y="2135"/>
                        <a:pt x="1813" y="2132"/>
                      </a:cubicBezTo>
                      <a:cubicBezTo>
                        <a:pt x="1815" y="2129"/>
                        <a:pt x="1815" y="2124"/>
                        <a:pt x="1811" y="2120"/>
                      </a:cubicBezTo>
                      <a:cubicBezTo>
                        <a:pt x="1807" y="2116"/>
                        <a:pt x="1801" y="2117"/>
                        <a:pt x="1798" y="2119"/>
                      </a:cubicBezTo>
                      <a:cubicBezTo>
                        <a:pt x="1791" y="2124"/>
                        <a:pt x="1795" y="2129"/>
                        <a:pt x="1794" y="2134"/>
                      </a:cubicBezTo>
                      <a:cubicBezTo>
                        <a:pt x="1792" y="2139"/>
                        <a:pt x="1786" y="2143"/>
                        <a:pt x="1779" y="2143"/>
                      </a:cubicBezTo>
                      <a:cubicBezTo>
                        <a:pt x="1771" y="2143"/>
                        <a:pt x="1763" y="2138"/>
                        <a:pt x="1761" y="2130"/>
                      </a:cubicBezTo>
                      <a:cubicBezTo>
                        <a:pt x="1760" y="2125"/>
                        <a:pt x="1761" y="2120"/>
                        <a:pt x="1766" y="2118"/>
                      </a:cubicBezTo>
                      <a:cubicBezTo>
                        <a:pt x="1764" y="2123"/>
                        <a:pt x="1768" y="2129"/>
                        <a:pt x="1775" y="2127"/>
                      </a:cubicBezTo>
                      <a:cubicBezTo>
                        <a:pt x="1779" y="2126"/>
                        <a:pt x="1784" y="2120"/>
                        <a:pt x="1789" y="2114"/>
                      </a:cubicBezTo>
                      <a:cubicBezTo>
                        <a:pt x="1795" y="2108"/>
                        <a:pt x="1801" y="2103"/>
                        <a:pt x="1808" y="2102"/>
                      </a:cubicBezTo>
                      <a:cubicBezTo>
                        <a:pt x="1821" y="2100"/>
                        <a:pt x="1834" y="2111"/>
                        <a:pt x="1834" y="2125"/>
                      </a:cubicBezTo>
                      <a:cubicBezTo>
                        <a:pt x="1833" y="2132"/>
                        <a:pt x="1829" y="2138"/>
                        <a:pt x="1825" y="2143"/>
                      </a:cubicBezTo>
                      <a:cubicBezTo>
                        <a:pt x="1819" y="2148"/>
                        <a:pt x="1802" y="2158"/>
                        <a:pt x="1801" y="2167"/>
                      </a:cubicBezTo>
                      <a:cubicBezTo>
                        <a:pt x="1799" y="2174"/>
                        <a:pt x="1804" y="2178"/>
                        <a:pt x="1808" y="2177"/>
                      </a:cubicBezTo>
                      <a:cubicBezTo>
                        <a:pt x="1807" y="2182"/>
                        <a:pt x="1799" y="2184"/>
                        <a:pt x="1793" y="2180"/>
                      </a:cubicBezTo>
                      <a:cubicBezTo>
                        <a:pt x="1784" y="2174"/>
                        <a:pt x="1781" y="2158"/>
                        <a:pt x="1790" y="2146"/>
                      </a:cubicBezTo>
                      <a:cubicBezTo>
                        <a:pt x="1794" y="2142"/>
                        <a:pt x="1799" y="2140"/>
                        <a:pt x="1807" y="2138"/>
                      </a:cubicBezTo>
                      <a:close/>
                      <a:moveTo>
                        <a:pt x="2319" y="2164"/>
                      </a:moveTo>
                      <a:cubicBezTo>
                        <a:pt x="2322" y="2166"/>
                        <a:pt x="2323" y="2169"/>
                        <a:pt x="2321" y="2172"/>
                      </a:cubicBezTo>
                      <a:cubicBezTo>
                        <a:pt x="2319" y="2174"/>
                        <a:pt x="2316" y="2175"/>
                        <a:pt x="2313" y="2173"/>
                      </a:cubicBezTo>
                      <a:cubicBezTo>
                        <a:pt x="2311" y="2172"/>
                        <a:pt x="2310" y="2168"/>
                        <a:pt x="2312" y="2166"/>
                      </a:cubicBezTo>
                      <a:cubicBezTo>
                        <a:pt x="2314" y="2163"/>
                        <a:pt x="2317" y="2163"/>
                        <a:pt x="2319" y="2164"/>
                      </a:cubicBezTo>
                      <a:close/>
                      <a:moveTo>
                        <a:pt x="2329" y="2168"/>
                      </a:moveTo>
                      <a:cubicBezTo>
                        <a:pt x="2331" y="2169"/>
                        <a:pt x="2332" y="2172"/>
                        <a:pt x="2331" y="2174"/>
                      </a:cubicBezTo>
                      <a:cubicBezTo>
                        <a:pt x="2329" y="2176"/>
                        <a:pt x="2327" y="2176"/>
                        <a:pt x="2325" y="2175"/>
                      </a:cubicBezTo>
                      <a:cubicBezTo>
                        <a:pt x="2323" y="2173"/>
                        <a:pt x="2322" y="2171"/>
                        <a:pt x="2324" y="2169"/>
                      </a:cubicBezTo>
                      <a:cubicBezTo>
                        <a:pt x="2325" y="2167"/>
                        <a:pt x="2327" y="2167"/>
                        <a:pt x="2329" y="2168"/>
                      </a:cubicBezTo>
                      <a:close/>
                      <a:moveTo>
                        <a:pt x="2306" y="2166"/>
                      </a:moveTo>
                      <a:cubicBezTo>
                        <a:pt x="2310" y="2169"/>
                        <a:pt x="2311" y="2174"/>
                        <a:pt x="2308" y="2178"/>
                      </a:cubicBezTo>
                      <a:cubicBezTo>
                        <a:pt x="2306" y="2181"/>
                        <a:pt x="2301" y="2182"/>
                        <a:pt x="2297" y="2180"/>
                      </a:cubicBezTo>
                      <a:cubicBezTo>
                        <a:pt x="2293" y="2177"/>
                        <a:pt x="2292" y="2172"/>
                        <a:pt x="2295" y="2168"/>
                      </a:cubicBezTo>
                      <a:cubicBezTo>
                        <a:pt x="2297" y="2165"/>
                        <a:pt x="2302" y="2164"/>
                        <a:pt x="2306" y="2166"/>
                      </a:cubicBezTo>
                      <a:close/>
                      <a:moveTo>
                        <a:pt x="1907" y="2088"/>
                      </a:moveTo>
                      <a:cubicBezTo>
                        <a:pt x="1914" y="2087"/>
                        <a:pt x="1922" y="2088"/>
                        <a:pt x="1927" y="2092"/>
                      </a:cubicBezTo>
                      <a:cubicBezTo>
                        <a:pt x="1932" y="2095"/>
                        <a:pt x="1936" y="2102"/>
                        <a:pt x="1935" y="2109"/>
                      </a:cubicBezTo>
                      <a:cubicBezTo>
                        <a:pt x="1933" y="2117"/>
                        <a:pt x="1926" y="2122"/>
                        <a:pt x="1918" y="2124"/>
                      </a:cubicBezTo>
                      <a:cubicBezTo>
                        <a:pt x="1907" y="2127"/>
                        <a:pt x="1896" y="2123"/>
                        <a:pt x="1889" y="2114"/>
                      </a:cubicBezTo>
                      <a:cubicBezTo>
                        <a:pt x="1883" y="2108"/>
                        <a:pt x="1879" y="2099"/>
                        <a:pt x="1877" y="2090"/>
                      </a:cubicBezTo>
                      <a:cubicBezTo>
                        <a:pt x="1877" y="2092"/>
                        <a:pt x="1877" y="2093"/>
                        <a:pt x="1877" y="2095"/>
                      </a:cubicBezTo>
                      <a:cubicBezTo>
                        <a:pt x="1876" y="2118"/>
                        <a:pt x="1871" y="2141"/>
                        <a:pt x="1863" y="2163"/>
                      </a:cubicBezTo>
                      <a:cubicBezTo>
                        <a:pt x="1853" y="2187"/>
                        <a:pt x="1841" y="2203"/>
                        <a:pt x="1845" y="2232"/>
                      </a:cubicBezTo>
                      <a:cubicBezTo>
                        <a:pt x="1845" y="2237"/>
                        <a:pt x="1847" y="2243"/>
                        <a:pt x="1849" y="2249"/>
                      </a:cubicBezTo>
                      <a:cubicBezTo>
                        <a:pt x="1852" y="2257"/>
                        <a:pt x="1856" y="2262"/>
                        <a:pt x="1862" y="2269"/>
                      </a:cubicBezTo>
                      <a:cubicBezTo>
                        <a:pt x="1868" y="2275"/>
                        <a:pt x="1873" y="2278"/>
                        <a:pt x="1881" y="2282"/>
                      </a:cubicBezTo>
                      <a:cubicBezTo>
                        <a:pt x="1910" y="2294"/>
                        <a:pt x="1936" y="2284"/>
                        <a:pt x="1954" y="2261"/>
                      </a:cubicBezTo>
                      <a:cubicBezTo>
                        <a:pt x="1962" y="2250"/>
                        <a:pt x="1965" y="2238"/>
                        <a:pt x="1961" y="2225"/>
                      </a:cubicBezTo>
                      <a:cubicBezTo>
                        <a:pt x="1957" y="2215"/>
                        <a:pt x="1950" y="2207"/>
                        <a:pt x="1939" y="2204"/>
                      </a:cubicBezTo>
                      <a:cubicBezTo>
                        <a:pt x="1930" y="2202"/>
                        <a:pt x="1922" y="2204"/>
                        <a:pt x="1914" y="2209"/>
                      </a:cubicBezTo>
                      <a:cubicBezTo>
                        <a:pt x="1911" y="2211"/>
                        <a:pt x="1909" y="2213"/>
                        <a:pt x="1907" y="2216"/>
                      </a:cubicBezTo>
                      <a:cubicBezTo>
                        <a:pt x="1908" y="2215"/>
                        <a:pt x="1908" y="2215"/>
                        <a:pt x="1909" y="2214"/>
                      </a:cubicBezTo>
                      <a:cubicBezTo>
                        <a:pt x="1916" y="2210"/>
                        <a:pt x="1925" y="2212"/>
                        <a:pt x="1929" y="2218"/>
                      </a:cubicBezTo>
                      <a:cubicBezTo>
                        <a:pt x="1933" y="2225"/>
                        <a:pt x="1931" y="2233"/>
                        <a:pt x="1925" y="2238"/>
                      </a:cubicBezTo>
                      <a:cubicBezTo>
                        <a:pt x="1918" y="2242"/>
                        <a:pt x="1909" y="2240"/>
                        <a:pt x="1905" y="2233"/>
                      </a:cubicBezTo>
                      <a:cubicBezTo>
                        <a:pt x="1899" y="2224"/>
                        <a:pt x="1905" y="2213"/>
                        <a:pt x="1913" y="2207"/>
                      </a:cubicBezTo>
                      <a:cubicBezTo>
                        <a:pt x="1921" y="2202"/>
                        <a:pt x="1930" y="2200"/>
                        <a:pt x="1940" y="2201"/>
                      </a:cubicBezTo>
                      <a:cubicBezTo>
                        <a:pt x="1950" y="2204"/>
                        <a:pt x="1958" y="2210"/>
                        <a:pt x="1963" y="2220"/>
                      </a:cubicBezTo>
                      <a:cubicBezTo>
                        <a:pt x="1959" y="2211"/>
                        <a:pt x="1954" y="2202"/>
                        <a:pt x="1949" y="2196"/>
                      </a:cubicBezTo>
                      <a:cubicBezTo>
                        <a:pt x="1950" y="2195"/>
                        <a:pt x="1951" y="2194"/>
                        <a:pt x="1951" y="2192"/>
                      </a:cubicBezTo>
                      <a:cubicBezTo>
                        <a:pt x="1961" y="2203"/>
                        <a:pt x="1966" y="2215"/>
                        <a:pt x="1967" y="2225"/>
                      </a:cubicBezTo>
                      <a:cubicBezTo>
                        <a:pt x="1967" y="2206"/>
                        <a:pt x="1959" y="2189"/>
                        <a:pt x="1945" y="2177"/>
                      </a:cubicBezTo>
                      <a:cubicBezTo>
                        <a:pt x="1937" y="2169"/>
                        <a:pt x="1927" y="2164"/>
                        <a:pt x="1914" y="2162"/>
                      </a:cubicBezTo>
                      <a:cubicBezTo>
                        <a:pt x="1907" y="2161"/>
                        <a:pt x="1901" y="2160"/>
                        <a:pt x="1893" y="2159"/>
                      </a:cubicBezTo>
                      <a:cubicBezTo>
                        <a:pt x="1887" y="2157"/>
                        <a:pt x="1881" y="2155"/>
                        <a:pt x="1877" y="2150"/>
                      </a:cubicBezTo>
                      <a:cubicBezTo>
                        <a:pt x="1874" y="2145"/>
                        <a:pt x="1873" y="2140"/>
                        <a:pt x="1876" y="2135"/>
                      </a:cubicBezTo>
                      <a:cubicBezTo>
                        <a:pt x="1878" y="2131"/>
                        <a:pt x="1882" y="2128"/>
                        <a:pt x="1887" y="2128"/>
                      </a:cubicBezTo>
                      <a:cubicBezTo>
                        <a:pt x="1890" y="2128"/>
                        <a:pt x="1893" y="2129"/>
                        <a:pt x="1895" y="2132"/>
                      </a:cubicBezTo>
                      <a:cubicBezTo>
                        <a:pt x="1897" y="2135"/>
                        <a:pt x="1898" y="2140"/>
                        <a:pt x="1894" y="2143"/>
                      </a:cubicBezTo>
                      <a:cubicBezTo>
                        <a:pt x="1891" y="2144"/>
                        <a:pt x="1888" y="2144"/>
                        <a:pt x="1887" y="2142"/>
                      </a:cubicBezTo>
                      <a:cubicBezTo>
                        <a:pt x="1884" y="2140"/>
                        <a:pt x="1885" y="2136"/>
                        <a:pt x="1887" y="2134"/>
                      </a:cubicBezTo>
                      <a:cubicBezTo>
                        <a:pt x="1889" y="2132"/>
                        <a:pt x="1893" y="2132"/>
                        <a:pt x="1895" y="2134"/>
                      </a:cubicBezTo>
                      <a:cubicBezTo>
                        <a:pt x="1895" y="2135"/>
                        <a:pt x="1895" y="2135"/>
                        <a:pt x="1896" y="2136"/>
                      </a:cubicBezTo>
                      <a:cubicBezTo>
                        <a:pt x="1895" y="2135"/>
                        <a:pt x="1895" y="2133"/>
                        <a:pt x="1894" y="2132"/>
                      </a:cubicBezTo>
                      <a:cubicBezTo>
                        <a:pt x="1892" y="2130"/>
                        <a:pt x="1890" y="2129"/>
                        <a:pt x="1887" y="2129"/>
                      </a:cubicBezTo>
                      <a:cubicBezTo>
                        <a:pt x="1883" y="2130"/>
                        <a:pt x="1879" y="2132"/>
                        <a:pt x="1878" y="2136"/>
                      </a:cubicBezTo>
                      <a:cubicBezTo>
                        <a:pt x="1876" y="2140"/>
                        <a:pt x="1877" y="2145"/>
                        <a:pt x="1879" y="2149"/>
                      </a:cubicBezTo>
                      <a:cubicBezTo>
                        <a:pt x="1883" y="2153"/>
                        <a:pt x="1888" y="2155"/>
                        <a:pt x="1894" y="2156"/>
                      </a:cubicBezTo>
                      <a:cubicBezTo>
                        <a:pt x="1901" y="2157"/>
                        <a:pt x="1907" y="2158"/>
                        <a:pt x="1913" y="2159"/>
                      </a:cubicBezTo>
                      <a:cubicBezTo>
                        <a:pt x="1926" y="2161"/>
                        <a:pt x="1938" y="2167"/>
                        <a:pt x="1947" y="2175"/>
                      </a:cubicBezTo>
                      <a:cubicBezTo>
                        <a:pt x="1956" y="2183"/>
                        <a:pt x="1963" y="2193"/>
                        <a:pt x="1966" y="2204"/>
                      </a:cubicBezTo>
                      <a:cubicBezTo>
                        <a:pt x="1972" y="2221"/>
                        <a:pt x="1970" y="2240"/>
                        <a:pt x="1962" y="2256"/>
                      </a:cubicBezTo>
                      <a:cubicBezTo>
                        <a:pt x="1963" y="2256"/>
                        <a:pt x="1964" y="2255"/>
                        <a:pt x="1965" y="2254"/>
                      </a:cubicBezTo>
                      <a:cubicBezTo>
                        <a:pt x="1969" y="2251"/>
                        <a:pt x="1973" y="2249"/>
                        <a:pt x="1978" y="2247"/>
                      </a:cubicBezTo>
                      <a:cubicBezTo>
                        <a:pt x="1985" y="2244"/>
                        <a:pt x="1991" y="2241"/>
                        <a:pt x="1999" y="2241"/>
                      </a:cubicBezTo>
                      <a:cubicBezTo>
                        <a:pt x="2026" y="2240"/>
                        <a:pt x="2042" y="2266"/>
                        <a:pt x="2039" y="2289"/>
                      </a:cubicBezTo>
                      <a:cubicBezTo>
                        <a:pt x="2038" y="2298"/>
                        <a:pt x="2033" y="2307"/>
                        <a:pt x="2027" y="2313"/>
                      </a:cubicBezTo>
                      <a:cubicBezTo>
                        <a:pt x="2026" y="2310"/>
                        <a:pt x="2026" y="2310"/>
                        <a:pt x="2026" y="2310"/>
                      </a:cubicBezTo>
                      <a:cubicBezTo>
                        <a:pt x="2031" y="2304"/>
                        <a:pt x="2034" y="2297"/>
                        <a:pt x="2035" y="2288"/>
                      </a:cubicBezTo>
                      <a:cubicBezTo>
                        <a:pt x="2037" y="2268"/>
                        <a:pt x="2023" y="2244"/>
                        <a:pt x="2000" y="2245"/>
                      </a:cubicBezTo>
                      <a:cubicBezTo>
                        <a:pt x="1992" y="2246"/>
                        <a:pt x="1986" y="2248"/>
                        <a:pt x="1980" y="2251"/>
                      </a:cubicBezTo>
                      <a:cubicBezTo>
                        <a:pt x="1975" y="2253"/>
                        <a:pt x="1971" y="2256"/>
                        <a:pt x="1968" y="2258"/>
                      </a:cubicBezTo>
                      <a:cubicBezTo>
                        <a:pt x="1950" y="2270"/>
                        <a:pt x="1942" y="2284"/>
                        <a:pt x="1920" y="2290"/>
                      </a:cubicBezTo>
                      <a:cubicBezTo>
                        <a:pt x="1907" y="2293"/>
                        <a:pt x="1894" y="2292"/>
                        <a:pt x="1879" y="2286"/>
                      </a:cubicBezTo>
                      <a:cubicBezTo>
                        <a:pt x="1871" y="2282"/>
                        <a:pt x="1865" y="2278"/>
                        <a:pt x="1859" y="2272"/>
                      </a:cubicBezTo>
                      <a:cubicBezTo>
                        <a:pt x="1853" y="2265"/>
                        <a:pt x="1849" y="2259"/>
                        <a:pt x="1845" y="2250"/>
                      </a:cubicBezTo>
                      <a:cubicBezTo>
                        <a:pt x="1841" y="2237"/>
                        <a:pt x="1840" y="2226"/>
                        <a:pt x="1842" y="2212"/>
                      </a:cubicBezTo>
                      <a:cubicBezTo>
                        <a:pt x="1840" y="2220"/>
                        <a:pt x="1838" y="2226"/>
                        <a:pt x="1838" y="2227"/>
                      </a:cubicBezTo>
                      <a:cubicBezTo>
                        <a:pt x="1831" y="2255"/>
                        <a:pt x="1827" y="2283"/>
                        <a:pt x="1826" y="2310"/>
                      </a:cubicBezTo>
                      <a:cubicBezTo>
                        <a:pt x="1826" y="2318"/>
                        <a:pt x="1828" y="2324"/>
                        <a:pt x="1832" y="2329"/>
                      </a:cubicBezTo>
                      <a:cubicBezTo>
                        <a:pt x="1834" y="2332"/>
                        <a:pt x="1837" y="2334"/>
                        <a:pt x="1841" y="2335"/>
                      </a:cubicBezTo>
                      <a:cubicBezTo>
                        <a:pt x="1846" y="2336"/>
                        <a:pt x="1853" y="2334"/>
                        <a:pt x="1855" y="2328"/>
                      </a:cubicBezTo>
                      <a:cubicBezTo>
                        <a:pt x="1856" y="2325"/>
                        <a:pt x="1856" y="2322"/>
                        <a:pt x="1853" y="2319"/>
                      </a:cubicBezTo>
                      <a:cubicBezTo>
                        <a:pt x="1850" y="2317"/>
                        <a:pt x="1846" y="2317"/>
                        <a:pt x="1843" y="2320"/>
                      </a:cubicBezTo>
                      <a:cubicBezTo>
                        <a:pt x="1842" y="2322"/>
                        <a:pt x="1842" y="2325"/>
                        <a:pt x="1844" y="2328"/>
                      </a:cubicBezTo>
                      <a:cubicBezTo>
                        <a:pt x="1841" y="2327"/>
                        <a:pt x="1839" y="2323"/>
                        <a:pt x="1840" y="2319"/>
                      </a:cubicBezTo>
                      <a:cubicBezTo>
                        <a:pt x="1842" y="2310"/>
                        <a:pt x="1856" y="2309"/>
                        <a:pt x="1861" y="2319"/>
                      </a:cubicBezTo>
                      <a:cubicBezTo>
                        <a:pt x="1864" y="2328"/>
                        <a:pt x="1860" y="2336"/>
                        <a:pt x="1853" y="2339"/>
                      </a:cubicBezTo>
                      <a:cubicBezTo>
                        <a:pt x="1842" y="2344"/>
                        <a:pt x="1829" y="2336"/>
                        <a:pt x="1826" y="2323"/>
                      </a:cubicBezTo>
                      <a:cubicBezTo>
                        <a:pt x="1827" y="2346"/>
                        <a:pt x="1830" y="2368"/>
                        <a:pt x="1836" y="2389"/>
                      </a:cubicBezTo>
                      <a:cubicBezTo>
                        <a:pt x="1836" y="2380"/>
                        <a:pt x="1837" y="2372"/>
                        <a:pt x="1840" y="2364"/>
                      </a:cubicBezTo>
                      <a:cubicBezTo>
                        <a:pt x="1850" y="2339"/>
                        <a:pt x="1881" y="2325"/>
                        <a:pt x="1903" y="2349"/>
                      </a:cubicBezTo>
                      <a:cubicBezTo>
                        <a:pt x="1908" y="2355"/>
                        <a:pt x="1911" y="2363"/>
                        <a:pt x="1913" y="2372"/>
                      </a:cubicBezTo>
                      <a:cubicBezTo>
                        <a:pt x="1915" y="2386"/>
                        <a:pt x="1911" y="2402"/>
                        <a:pt x="1916" y="2414"/>
                      </a:cubicBezTo>
                      <a:cubicBezTo>
                        <a:pt x="1919" y="2420"/>
                        <a:pt x="1925" y="2425"/>
                        <a:pt x="1931" y="2426"/>
                      </a:cubicBezTo>
                      <a:cubicBezTo>
                        <a:pt x="1945" y="2428"/>
                        <a:pt x="1959" y="2414"/>
                        <a:pt x="1956" y="2400"/>
                      </a:cubicBezTo>
                      <a:cubicBezTo>
                        <a:pt x="1955" y="2394"/>
                        <a:pt x="1949" y="2390"/>
                        <a:pt x="1943" y="2390"/>
                      </a:cubicBezTo>
                      <a:cubicBezTo>
                        <a:pt x="1935" y="2389"/>
                        <a:pt x="1929" y="2397"/>
                        <a:pt x="1932" y="2402"/>
                      </a:cubicBezTo>
                      <a:cubicBezTo>
                        <a:pt x="1929" y="2400"/>
                        <a:pt x="1927" y="2394"/>
                        <a:pt x="1931" y="2390"/>
                      </a:cubicBezTo>
                      <a:cubicBezTo>
                        <a:pt x="1936" y="2382"/>
                        <a:pt x="1948" y="2383"/>
                        <a:pt x="1954" y="2388"/>
                      </a:cubicBezTo>
                      <a:cubicBezTo>
                        <a:pt x="1963" y="2395"/>
                        <a:pt x="1963" y="2405"/>
                        <a:pt x="1961" y="2412"/>
                      </a:cubicBezTo>
                      <a:cubicBezTo>
                        <a:pt x="1957" y="2426"/>
                        <a:pt x="1942" y="2436"/>
                        <a:pt x="1927" y="2430"/>
                      </a:cubicBezTo>
                      <a:cubicBezTo>
                        <a:pt x="1920" y="2426"/>
                        <a:pt x="1915" y="2422"/>
                        <a:pt x="1913" y="2416"/>
                      </a:cubicBezTo>
                      <a:cubicBezTo>
                        <a:pt x="1907" y="2406"/>
                        <a:pt x="1909" y="2394"/>
                        <a:pt x="1903" y="2384"/>
                      </a:cubicBezTo>
                      <a:cubicBezTo>
                        <a:pt x="1894" y="2369"/>
                        <a:pt x="1877" y="2361"/>
                        <a:pt x="1863" y="2370"/>
                      </a:cubicBezTo>
                      <a:cubicBezTo>
                        <a:pt x="1847" y="2380"/>
                        <a:pt x="1842" y="2410"/>
                        <a:pt x="1851" y="2429"/>
                      </a:cubicBezTo>
                      <a:cubicBezTo>
                        <a:pt x="1855" y="2439"/>
                        <a:pt x="1867" y="2448"/>
                        <a:pt x="1878" y="2448"/>
                      </a:cubicBezTo>
                      <a:cubicBezTo>
                        <a:pt x="1894" y="2449"/>
                        <a:pt x="1908" y="2433"/>
                        <a:pt x="1899" y="2418"/>
                      </a:cubicBezTo>
                      <a:cubicBezTo>
                        <a:pt x="1895" y="2413"/>
                        <a:pt x="1891" y="2410"/>
                        <a:pt x="1886" y="2409"/>
                      </a:cubicBezTo>
                      <a:cubicBezTo>
                        <a:pt x="1877" y="2409"/>
                        <a:pt x="1867" y="2419"/>
                        <a:pt x="1873" y="2428"/>
                      </a:cubicBezTo>
                      <a:cubicBezTo>
                        <a:pt x="1877" y="2434"/>
                        <a:pt x="1884" y="2434"/>
                        <a:pt x="1885" y="2428"/>
                      </a:cubicBezTo>
                      <a:cubicBezTo>
                        <a:pt x="1887" y="2435"/>
                        <a:pt x="1878" y="2439"/>
                        <a:pt x="1872" y="2433"/>
                      </a:cubicBezTo>
                      <a:cubicBezTo>
                        <a:pt x="1861" y="2422"/>
                        <a:pt x="1872" y="2403"/>
                        <a:pt x="1887" y="2406"/>
                      </a:cubicBezTo>
                      <a:cubicBezTo>
                        <a:pt x="1897" y="2408"/>
                        <a:pt x="1906" y="2417"/>
                        <a:pt x="1906" y="2429"/>
                      </a:cubicBezTo>
                      <a:cubicBezTo>
                        <a:pt x="1905" y="2445"/>
                        <a:pt x="1885" y="2458"/>
                        <a:pt x="1867" y="2450"/>
                      </a:cubicBezTo>
                      <a:cubicBezTo>
                        <a:pt x="1865" y="2449"/>
                        <a:pt x="1864" y="2449"/>
                        <a:pt x="1862" y="2448"/>
                      </a:cubicBezTo>
                      <a:cubicBezTo>
                        <a:pt x="1867" y="2452"/>
                        <a:pt x="1872" y="2456"/>
                        <a:pt x="1878" y="2460"/>
                      </a:cubicBezTo>
                      <a:cubicBezTo>
                        <a:pt x="1878" y="2460"/>
                        <a:pt x="1878" y="2460"/>
                        <a:pt x="1878" y="2460"/>
                      </a:cubicBezTo>
                      <a:cubicBezTo>
                        <a:pt x="1888" y="2465"/>
                        <a:pt x="1895" y="2467"/>
                        <a:pt x="1905" y="2468"/>
                      </a:cubicBezTo>
                      <a:cubicBezTo>
                        <a:pt x="1895" y="2471"/>
                        <a:pt x="1885" y="2468"/>
                        <a:pt x="1877" y="2463"/>
                      </a:cubicBezTo>
                      <a:cubicBezTo>
                        <a:pt x="1877" y="2463"/>
                        <a:pt x="1877" y="2463"/>
                        <a:pt x="1877" y="2463"/>
                      </a:cubicBezTo>
                      <a:cubicBezTo>
                        <a:pt x="1872" y="2460"/>
                        <a:pt x="1868" y="2457"/>
                        <a:pt x="1865" y="2454"/>
                      </a:cubicBezTo>
                      <a:cubicBezTo>
                        <a:pt x="1873" y="2466"/>
                        <a:pt x="1883" y="2478"/>
                        <a:pt x="1895" y="2489"/>
                      </a:cubicBezTo>
                      <a:cubicBezTo>
                        <a:pt x="1916" y="2507"/>
                        <a:pt x="1935" y="2517"/>
                        <a:pt x="1962" y="2524"/>
                      </a:cubicBezTo>
                      <a:cubicBezTo>
                        <a:pt x="1987" y="2528"/>
                        <a:pt x="2013" y="2526"/>
                        <a:pt x="2036" y="2518"/>
                      </a:cubicBezTo>
                      <a:cubicBezTo>
                        <a:pt x="2047" y="2513"/>
                        <a:pt x="2054" y="2510"/>
                        <a:pt x="2062" y="2500"/>
                      </a:cubicBezTo>
                      <a:cubicBezTo>
                        <a:pt x="2078" y="2479"/>
                        <a:pt x="2081" y="2449"/>
                        <a:pt x="2072" y="2432"/>
                      </a:cubicBezTo>
                      <a:cubicBezTo>
                        <a:pt x="2067" y="2422"/>
                        <a:pt x="2055" y="2415"/>
                        <a:pt x="2045" y="2422"/>
                      </a:cubicBezTo>
                      <a:cubicBezTo>
                        <a:pt x="2039" y="2427"/>
                        <a:pt x="2038" y="2433"/>
                        <a:pt x="2044" y="2440"/>
                      </a:cubicBezTo>
                      <a:cubicBezTo>
                        <a:pt x="2032" y="2439"/>
                        <a:pt x="2029" y="2420"/>
                        <a:pt x="2039" y="2409"/>
                      </a:cubicBezTo>
                      <a:cubicBezTo>
                        <a:pt x="2050" y="2397"/>
                        <a:pt x="2063" y="2396"/>
                        <a:pt x="2073" y="2400"/>
                      </a:cubicBezTo>
                      <a:cubicBezTo>
                        <a:pt x="2087" y="2406"/>
                        <a:pt x="2098" y="2424"/>
                        <a:pt x="2096" y="2444"/>
                      </a:cubicBezTo>
                      <a:cubicBezTo>
                        <a:pt x="2094" y="2463"/>
                        <a:pt x="2084" y="2483"/>
                        <a:pt x="2070" y="2497"/>
                      </a:cubicBezTo>
                      <a:cubicBezTo>
                        <a:pt x="2073" y="2494"/>
                        <a:pt x="2077" y="2491"/>
                        <a:pt x="2080" y="2488"/>
                      </a:cubicBezTo>
                      <a:cubicBezTo>
                        <a:pt x="2100" y="2465"/>
                        <a:pt x="2113" y="2437"/>
                        <a:pt x="2114" y="2406"/>
                      </a:cubicBezTo>
                      <a:cubicBezTo>
                        <a:pt x="2113" y="2390"/>
                        <a:pt x="2107" y="2379"/>
                        <a:pt x="2092" y="2369"/>
                      </a:cubicBezTo>
                      <a:cubicBezTo>
                        <a:pt x="2084" y="2364"/>
                        <a:pt x="2068" y="2361"/>
                        <a:pt x="2059" y="2366"/>
                      </a:cubicBezTo>
                      <a:cubicBezTo>
                        <a:pt x="2050" y="2371"/>
                        <a:pt x="2048" y="2382"/>
                        <a:pt x="2057" y="2387"/>
                      </a:cubicBezTo>
                      <a:cubicBezTo>
                        <a:pt x="2051" y="2391"/>
                        <a:pt x="2044" y="2388"/>
                        <a:pt x="2041" y="2381"/>
                      </a:cubicBezTo>
                      <a:cubicBezTo>
                        <a:pt x="2040" y="2375"/>
                        <a:pt x="2042" y="2367"/>
                        <a:pt x="2049" y="2362"/>
                      </a:cubicBezTo>
                      <a:cubicBezTo>
                        <a:pt x="2053" y="2358"/>
                        <a:pt x="2058" y="2357"/>
                        <a:pt x="2064" y="2356"/>
                      </a:cubicBezTo>
                      <a:cubicBezTo>
                        <a:pt x="2074" y="2355"/>
                        <a:pt x="2086" y="2359"/>
                        <a:pt x="2095" y="2365"/>
                      </a:cubicBezTo>
                      <a:cubicBezTo>
                        <a:pt x="2101" y="2369"/>
                        <a:pt x="2106" y="2376"/>
                        <a:pt x="2109" y="2382"/>
                      </a:cubicBezTo>
                      <a:cubicBezTo>
                        <a:pt x="2102" y="2361"/>
                        <a:pt x="2085" y="2344"/>
                        <a:pt x="2061" y="2339"/>
                      </a:cubicBezTo>
                      <a:cubicBezTo>
                        <a:pt x="2049" y="2336"/>
                        <a:pt x="2038" y="2337"/>
                        <a:pt x="2027" y="2341"/>
                      </a:cubicBezTo>
                      <a:cubicBezTo>
                        <a:pt x="1976" y="2358"/>
                        <a:pt x="2012" y="2388"/>
                        <a:pt x="2020" y="2413"/>
                      </a:cubicBezTo>
                      <a:cubicBezTo>
                        <a:pt x="2031" y="2444"/>
                        <a:pt x="1988" y="2451"/>
                        <a:pt x="1976" y="2419"/>
                      </a:cubicBezTo>
                      <a:cubicBezTo>
                        <a:pt x="1966" y="2392"/>
                        <a:pt x="1983" y="2368"/>
                        <a:pt x="2004" y="2352"/>
                      </a:cubicBezTo>
                      <a:cubicBezTo>
                        <a:pt x="2000" y="2354"/>
                        <a:pt x="1995" y="2356"/>
                        <a:pt x="1990" y="2356"/>
                      </a:cubicBezTo>
                      <a:cubicBezTo>
                        <a:pt x="1979" y="2358"/>
                        <a:pt x="1966" y="2352"/>
                        <a:pt x="1965" y="2340"/>
                      </a:cubicBezTo>
                      <a:cubicBezTo>
                        <a:pt x="1964" y="2335"/>
                        <a:pt x="1966" y="2329"/>
                        <a:pt x="1971" y="2326"/>
                      </a:cubicBezTo>
                      <a:cubicBezTo>
                        <a:pt x="1974" y="2324"/>
                        <a:pt x="1978" y="2324"/>
                        <a:pt x="1982" y="2325"/>
                      </a:cubicBezTo>
                      <a:cubicBezTo>
                        <a:pt x="1986" y="2327"/>
                        <a:pt x="1989" y="2330"/>
                        <a:pt x="1990" y="2334"/>
                      </a:cubicBezTo>
                      <a:cubicBezTo>
                        <a:pt x="1991" y="2339"/>
                        <a:pt x="1989" y="2345"/>
                        <a:pt x="1984" y="2347"/>
                      </a:cubicBezTo>
                      <a:cubicBezTo>
                        <a:pt x="1980" y="2348"/>
                        <a:pt x="1977" y="2347"/>
                        <a:pt x="1975" y="2344"/>
                      </a:cubicBezTo>
                      <a:cubicBezTo>
                        <a:pt x="1974" y="2342"/>
                        <a:pt x="1974" y="2340"/>
                        <a:pt x="1976" y="2338"/>
                      </a:cubicBezTo>
                      <a:cubicBezTo>
                        <a:pt x="1976" y="2340"/>
                        <a:pt x="1977" y="2341"/>
                        <a:pt x="1978" y="2342"/>
                      </a:cubicBezTo>
                      <a:cubicBezTo>
                        <a:pt x="1980" y="2344"/>
                        <a:pt x="1983" y="2343"/>
                        <a:pt x="1984" y="2340"/>
                      </a:cubicBezTo>
                      <a:cubicBezTo>
                        <a:pt x="1985" y="2339"/>
                        <a:pt x="1984" y="2337"/>
                        <a:pt x="1983" y="2335"/>
                      </a:cubicBezTo>
                      <a:cubicBezTo>
                        <a:pt x="1981" y="2332"/>
                        <a:pt x="1978" y="2332"/>
                        <a:pt x="1975" y="2333"/>
                      </a:cubicBezTo>
                      <a:cubicBezTo>
                        <a:pt x="1972" y="2334"/>
                        <a:pt x="1970" y="2337"/>
                        <a:pt x="1971" y="2341"/>
                      </a:cubicBezTo>
                      <a:cubicBezTo>
                        <a:pt x="1972" y="2351"/>
                        <a:pt x="1985" y="2355"/>
                        <a:pt x="1994" y="2354"/>
                      </a:cubicBezTo>
                      <a:cubicBezTo>
                        <a:pt x="1996" y="2354"/>
                        <a:pt x="1998" y="2353"/>
                        <a:pt x="2001" y="2352"/>
                      </a:cubicBezTo>
                      <a:cubicBezTo>
                        <a:pt x="2008" y="2349"/>
                        <a:pt x="2016" y="2344"/>
                        <a:pt x="2023" y="2341"/>
                      </a:cubicBezTo>
                      <a:cubicBezTo>
                        <a:pt x="2031" y="2338"/>
                        <a:pt x="2039" y="2336"/>
                        <a:pt x="2048" y="2336"/>
                      </a:cubicBezTo>
                      <a:cubicBezTo>
                        <a:pt x="2044" y="2335"/>
                        <a:pt x="2041" y="2334"/>
                        <a:pt x="2039" y="2333"/>
                      </a:cubicBezTo>
                      <a:cubicBezTo>
                        <a:pt x="2022" y="2323"/>
                        <a:pt x="2017" y="2302"/>
                        <a:pt x="2023" y="2285"/>
                      </a:cubicBezTo>
                      <a:cubicBezTo>
                        <a:pt x="2025" y="2280"/>
                        <a:pt x="2028" y="2275"/>
                        <a:pt x="2032" y="2272"/>
                      </a:cubicBezTo>
                      <a:cubicBezTo>
                        <a:pt x="2033" y="2275"/>
                        <a:pt x="2033" y="2275"/>
                        <a:pt x="2033" y="2275"/>
                      </a:cubicBezTo>
                      <a:cubicBezTo>
                        <a:pt x="2030" y="2278"/>
                        <a:pt x="2028" y="2282"/>
                        <a:pt x="2026" y="2286"/>
                      </a:cubicBezTo>
                      <a:cubicBezTo>
                        <a:pt x="2020" y="2302"/>
                        <a:pt x="2025" y="2322"/>
                        <a:pt x="2040" y="2331"/>
                      </a:cubicBezTo>
                      <a:cubicBezTo>
                        <a:pt x="2050" y="2336"/>
                        <a:pt x="2055" y="2335"/>
                        <a:pt x="2065" y="2338"/>
                      </a:cubicBezTo>
                      <a:cubicBezTo>
                        <a:pt x="2097" y="2346"/>
                        <a:pt x="2115" y="2374"/>
                        <a:pt x="2116" y="2406"/>
                      </a:cubicBezTo>
                      <a:cubicBezTo>
                        <a:pt x="2116" y="2416"/>
                        <a:pt x="2115" y="2425"/>
                        <a:pt x="2113" y="2433"/>
                      </a:cubicBezTo>
                      <a:cubicBezTo>
                        <a:pt x="2120" y="2416"/>
                        <a:pt x="2125" y="2398"/>
                        <a:pt x="2124" y="2383"/>
                      </a:cubicBezTo>
                      <a:cubicBezTo>
                        <a:pt x="2122" y="2350"/>
                        <a:pt x="2122" y="2306"/>
                        <a:pt x="2116" y="2284"/>
                      </a:cubicBezTo>
                      <a:cubicBezTo>
                        <a:pt x="2114" y="2274"/>
                        <a:pt x="2107" y="2264"/>
                        <a:pt x="2097" y="2260"/>
                      </a:cubicBezTo>
                      <a:cubicBezTo>
                        <a:pt x="2104" y="2261"/>
                        <a:pt x="2108" y="2265"/>
                        <a:pt x="2112" y="2271"/>
                      </a:cubicBezTo>
                      <a:cubicBezTo>
                        <a:pt x="2112" y="2271"/>
                        <a:pt x="2112" y="2271"/>
                        <a:pt x="2112" y="2271"/>
                      </a:cubicBezTo>
                      <a:cubicBezTo>
                        <a:pt x="2114" y="2273"/>
                        <a:pt x="2116" y="2276"/>
                        <a:pt x="2117" y="2279"/>
                      </a:cubicBezTo>
                      <a:cubicBezTo>
                        <a:pt x="2115" y="2267"/>
                        <a:pt x="2112" y="2257"/>
                        <a:pt x="2104" y="2248"/>
                      </a:cubicBezTo>
                      <a:cubicBezTo>
                        <a:pt x="2096" y="2239"/>
                        <a:pt x="2086" y="2235"/>
                        <a:pt x="2075" y="2235"/>
                      </a:cubicBezTo>
                      <a:cubicBezTo>
                        <a:pt x="2075" y="2234"/>
                        <a:pt x="2075" y="2233"/>
                        <a:pt x="2074" y="2232"/>
                      </a:cubicBezTo>
                      <a:cubicBezTo>
                        <a:pt x="2083" y="2232"/>
                        <a:pt x="2092" y="2235"/>
                        <a:pt x="2100" y="2241"/>
                      </a:cubicBezTo>
                      <a:cubicBezTo>
                        <a:pt x="2107" y="2246"/>
                        <a:pt x="2113" y="2253"/>
                        <a:pt x="2114" y="2260"/>
                      </a:cubicBezTo>
                      <a:cubicBezTo>
                        <a:pt x="2114" y="2255"/>
                        <a:pt x="2117" y="2249"/>
                        <a:pt x="2121" y="2248"/>
                      </a:cubicBezTo>
                      <a:cubicBezTo>
                        <a:pt x="2124" y="2246"/>
                        <a:pt x="2127" y="2246"/>
                        <a:pt x="2130" y="2247"/>
                      </a:cubicBezTo>
                      <a:cubicBezTo>
                        <a:pt x="2135" y="2249"/>
                        <a:pt x="2138" y="2254"/>
                        <a:pt x="2135" y="2260"/>
                      </a:cubicBezTo>
                      <a:cubicBezTo>
                        <a:pt x="2133" y="2263"/>
                        <a:pt x="2130" y="2264"/>
                        <a:pt x="2127" y="2263"/>
                      </a:cubicBezTo>
                      <a:cubicBezTo>
                        <a:pt x="2121" y="2262"/>
                        <a:pt x="2122" y="2255"/>
                        <a:pt x="2125" y="2254"/>
                      </a:cubicBezTo>
                      <a:cubicBezTo>
                        <a:pt x="2124" y="2255"/>
                        <a:pt x="2124" y="2258"/>
                        <a:pt x="2125" y="2259"/>
                      </a:cubicBezTo>
                      <a:cubicBezTo>
                        <a:pt x="2126" y="2261"/>
                        <a:pt x="2130" y="2261"/>
                        <a:pt x="2131" y="2260"/>
                      </a:cubicBezTo>
                      <a:cubicBezTo>
                        <a:pt x="2133" y="2258"/>
                        <a:pt x="2134" y="2256"/>
                        <a:pt x="2133" y="2253"/>
                      </a:cubicBezTo>
                      <a:cubicBezTo>
                        <a:pt x="2131" y="2248"/>
                        <a:pt x="2123" y="2246"/>
                        <a:pt x="2118" y="2252"/>
                      </a:cubicBezTo>
                      <a:cubicBezTo>
                        <a:pt x="2114" y="2257"/>
                        <a:pt x="2117" y="2267"/>
                        <a:pt x="2118" y="2273"/>
                      </a:cubicBezTo>
                      <a:cubicBezTo>
                        <a:pt x="2119" y="2281"/>
                        <a:pt x="2121" y="2290"/>
                        <a:pt x="2122" y="2294"/>
                      </a:cubicBezTo>
                      <a:cubicBezTo>
                        <a:pt x="2122" y="2301"/>
                        <a:pt x="2125" y="2317"/>
                        <a:pt x="2125" y="2336"/>
                      </a:cubicBezTo>
                      <a:cubicBezTo>
                        <a:pt x="2125" y="2332"/>
                        <a:pt x="2126" y="2329"/>
                        <a:pt x="2128" y="2325"/>
                      </a:cubicBezTo>
                      <a:cubicBezTo>
                        <a:pt x="2128" y="2324"/>
                        <a:pt x="2134" y="2311"/>
                        <a:pt x="2136" y="2312"/>
                      </a:cubicBezTo>
                      <a:cubicBezTo>
                        <a:pt x="2137" y="2314"/>
                        <a:pt x="2134" y="2320"/>
                        <a:pt x="2133" y="2322"/>
                      </a:cubicBezTo>
                      <a:cubicBezTo>
                        <a:pt x="2131" y="2327"/>
                        <a:pt x="2130" y="2332"/>
                        <a:pt x="2129" y="2338"/>
                      </a:cubicBezTo>
                      <a:cubicBezTo>
                        <a:pt x="2129" y="2340"/>
                        <a:pt x="2128" y="2343"/>
                        <a:pt x="2128" y="2345"/>
                      </a:cubicBezTo>
                      <a:cubicBezTo>
                        <a:pt x="2127" y="2354"/>
                        <a:pt x="2127" y="2362"/>
                        <a:pt x="2128" y="2371"/>
                      </a:cubicBezTo>
                      <a:cubicBezTo>
                        <a:pt x="2128" y="2371"/>
                        <a:pt x="2128" y="2372"/>
                        <a:pt x="2129" y="2374"/>
                      </a:cubicBezTo>
                      <a:cubicBezTo>
                        <a:pt x="2129" y="2371"/>
                        <a:pt x="2129" y="2368"/>
                        <a:pt x="2130" y="2365"/>
                      </a:cubicBezTo>
                      <a:cubicBezTo>
                        <a:pt x="2131" y="2357"/>
                        <a:pt x="2133" y="2351"/>
                        <a:pt x="2137" y="2344"/>
                      </a:cubicBezTo>
                      <a:cubicBezTo>
                        <a:pt x="2149" y="2326"/>
                        <a:pt x="2169" y="2326"/>
                        <a:pt x="2185" y="2335"/>
                      </a:cubicBezTo>
                      <a:cubicBezTo>
                        <a:pt x="2199" y="2343"/>
                        <a:pt x="2210" y="2357"/>
                        <a:pt x="2210" y="2373"/>
                      </a:cubicBezTo>
                      <a:cubicBezTo>
                        <a:pt x="2210" y="2387"/>
                        <a:pt x="2202" y="2398"/>
                        <a:pt x="2189" y="2402"/>
                      </a:cubicBezTo>
                      <a:cubicBezTo>
                        <a:pt x="2183" y="2403"/>
                        <a:pt x="2178" y="2403"/>
                        <a:pt x="2171" y="2402"/>
                      </a:cubicBezTo>
                      <a:cubicBezTo>
                        <a:pt x="2167" y="2400"/>
                        <a:pt x="2163" y="2397"/>
                        <a:pt x="2160" y="2393"/>
                      </a:cubicBezTo>
                      <a:cubicBezTo>
                        <a:pt x="2157" y="2388"/>
                        <a:pt x="2156" y="2381"/>
                        <a:pt x="2159" y="2376"/>
                      </a:cubicBezTo>
                      <a:cubicBezTo>
                        <a:pt x="2161" y="2372"/>
                        <a:pt x="2163" y="2370"/>
                        <a:pt x="2167" y="2369"/>
                      </a:cubicBezTo>
                      <a:cubicBezTo>
                        <a:pt x="2171" y="2368"/>
                        <a:pt x="2176" y="2369"/>
                        <a:pt x="2179" y="2371"/>
                      </a:cubicBezTo>
                      <a:cubicBezTo>
                        <a:pt x="2183" y="2374"/>
                        <a:pt x="2185" y="2379"/>
                        <a:pt x="2184" y="2384"/>
                      </a:cubicBezTo>
                      <a:cubicBezTo>
                        <a:pt x="2183" y="2388"/>
                        <a:pt x="2178" y="2392"/>
                        <a:pt x="2173" y="2391"/>
                      </a:cubicBezTo>
                      <a:cubicBezTo>
                        <a:pt x="2167" y="2391"/>
                        <a:pt x="2163" y="2386"/>
                        <a:pt x="2163" y="2380"/>
                      </a:cubicBezTo>
                      <a:cubicBezTo>
                        <a:pt x="2163" y="2375"/>
                        <a:pt x="2168" y="2370"/>
                        <a:pt x="2174" y="2370"/>
                      </a:cubicBezTo>
                      <a:cubicBezTo>
                        <a:pt x="2176" y="2370"/>
                        <a:pt x="2178" y="2371"/>
                        <a:pt x="2180" y="2372"/>
                      </a:cubicBezTo>
                      <a:cubicBezTo>
                        <a:pt x="2179" y="2371"/>
                        <a:pt x="2179" y="2371"/>
                        <a:pt x="2179" y="2371"/>
                      </a:cubicBezTo>
                      <a:cubicBezTo>
                        <a:pt x="2175" y="2369"/>
                        <a:pt x="2171" y="2368"/>
                        <a:pt x="2167" y="2369"/>
                      </a:cubicBezTo>
                      <a:cubicBezTo>
                        <a:pt x="2164" y="2370"/>
                        <a:pt x="2161" y="2373"/>
                        <a:pt x="2160" y="2376"/>
                      </a:cubicBezTo>
                      <a:cubicBezTo>
                        <a:pt x="2157" y="2382"/>
                        <a:pt x="2158" y="2387"/>
                        <a:pt x="2161" y="2393"/>
                      </a:cubicBezTo>
                      <a:cubicBezTo>
                        <a:pt x="2164" y="2397"/>
                        <a:pt x="2167" y="2399"/>
                        <a:pt x="2172" y="2400"/>
                      </a:cubicBezTo>
                      <a:cubicBezTo>
                        <a:pt x="2178" y="2402"/>
                        <a:pt x="2183" y="2402"/>
                        <a:pt x="2189" y="2400"/>
                      </a:cubicBezTo>
                      <a:cubicBezTo>
                        <a:pt x="2201" y="2396"/>
                        <a:pt x="2208" y="2386"/>
                        <a:pt x="2208" y="2373"/>
                      </a:cubicBezTo>
                      <a:cubicBezTo>
                        <a:pt x="2207" y="2358"/>
                        <a:pt x="2196" y="2344"/>
                        <a:pt x="2182" y="2337"/>
                      </a:cubicBezTo>
                      <a:cubicBezTo>
                        <a:pt x="2168" y="2330"/>
                        <a:pt x="2151" y="2331"/>
                        <a:pt x="2141" y="2347"/>
                      </a:cubicBezTo>
                      <a:cubicBezTo>
                        <a:pt x="2137" y="2353"/>
                        <a:pt x="2135" y="2359"/>
                        <a:pt x="2134" y="2366"/>
                      </a:cubicBezTo>
                      <a:cubicBezTo>
                        <a:pt x="2130" y="2392"/>
                        <a:pt x="2125" y="2416"/>
                        <a:pt x="2113" y="2441"/>
                      </a:cubicBezTo>
                      <a:cubicBezTo>
                        <a:pt x="2114" y="2440"/>
                        <a:pt x="2115" y="2438"/>
                        <a:pt x="2116" y="2437"/>
                      </a:cubicBezTo>
                      <a:cubicBezTo>
                        <a:pt x="2123" y="2431"/>
                        <a:pt x="2135" y="2428"/>
                        <a:pt x="2142" y="2437"/>
                      </a:cubicBezTo>
                      <a:cubicBezTo>
                        <a:pt x="2146" y="2443"/>
                        <a:pt x="2146" y="2452"/>
                        <a:pt x="2141" y="2458"/>
                      </a:cubicBezTo>
                      <a:cubicBezTo>
                        <a:pt x="2137" y="2462"/>
                        <a:pt x="2131" y="2465"/>
                        <a:pt x="2125" y="2462"/>
                      </a:cubicBezTo>
                      <a:cubicBezTo>
                        <a:pt x="2121" y="2461"/>
                        <a:pt x="2119" y="2455"/>
                        <a:pt x="2123" y="2452"/>
                      </a:cubicBezTo>
                      <a:cubicBezTo>
                        <a:pt x="2128" y="2449"/>
                        <a:pt x="2130" y="2453"/>
                        <a:pt x="2135" y="2450"/>
                      </a:cubicBezTo>
                      <a:cubicBezTo>
                        <a:pt x="2139" y="2448"/>
                        <a:pt x="2141" y="2445"/>
                        <a:pt x="2139" y="2441"/>
                      </a:cubicBezTo>
                      <a:cubicBezTo>
                        <a:pt x="2135" y="2434"/>
                        <a:pt x="2126" y="2436"/>
                        <a:pt x="2120" y="2440"/>
                      </a:cubicBezTo>
                      <a:cubicBezTo>
                        <a:pt x="2108" y="2448"/>
                        <a:pt x="2106" y="2455"/>
                        <a:pt x="2099" y="2467"/>
                      </a:cubicBezTo>
                      <a:cubicBezTo>
                        <a:pt x="2095" y="2475"/>
                        <a:pt x="2089" y="2482"/>
                        <a:pt x="2082" y="2490"/>
                      </a:cubicBezTo>
                      <a:cubicBezTo>
                        <a:pt x="2062" y="2512"/>
                        <a:pt x="2034" y="2525"/>
                        <a:pt x="2005" y="2529"/>
                      </a:cubicBezTo>
                      <a:cubicBezTo>
                        <a:pt x="2011" y="2530"/>
                        <a:pt x="2016" y="2533"/>
                        <a:pt x="2018" y="2537"/>
                      </a:cubicBezTo>
                      <a:cubicBezTo>
                        <a:pt x="2020" y="2542"/>
                        <a:pt x="2020" y="2547"/>
                        <a:pt x="2014" y="2552"/>
                      </a:cubicBezTo>
                      <a:cubicBezTo>
                        <a:pt x="2015" y="2550"/>
                        <a:pt x="2013" y="2549"/>
                        <a:pt x="2012" y="2548"/>
                      </a:cubicBezTo>
                      <a:cubicBezTo>
                        <a:pt x="2022" y="2541"/>
                        <a:pt x="2011" y="2531"/>
                        <a:pt x="2000" y="2530"/>
                      </a:cubicBezTo>
                      <a:cubicBezTo>
                        <a:pt x="2000" y="2530"/>
                        <a:pt x="2000" y="2530"/>
                        <a:pt x="2000" y="2530"/>
                      </a:cubicBezTo>
                      <a:cubicBezTo>
                        <a:pt x="1990" y="2531"/>
                        <a:pt x="1980" y="2531"/>
                        <a:pt x="1970" y="2530"/>
                      </a:cubicBezTo>
                      <a:cubicBezTo>
                        <a:pt x="1981" y="2537"/>
                        <a:pt x="1989" y="2551"/>
                        <a:pt x="1984" y="2566"/>
                      </a:cubicBezTo>
                      <a:cubicBezTo>
                        <a:pt x="1982" y="2574"/>
                        <a:pt x="1978" y="2580"/>
                        <a:pt x="1971" y="2584"/>
                      </a:cubicBezTo>
                      <a:cubicBezTo>
                        <a:pt x="1964" y="2588"/>
                        <a:pt x="1957" y="2589"/>
                        <a:pt x="1949" y="2588"/>
                      </a:cubicBezTo>
                      <a:cubicBezTo>
                        <a:pt x="1941" y="2586"/>
                        <a:pt x="1935" y="2582"/>
                        <a:pt x="1930" y="2577"/>
                      </a:cubicBezTo>
                      <a:cubicBezTo>
                        <a:pt x="1926" y="2571"/>
                        <a:pt x="1923" y="2564"/>
                        <a:pt x="1924" y="2557"/>
                      </a:cubicBezTo>
                      <a:cubicBezTo>
                        <a:pt x="1924" y="2549"/>
                        <a:pt x="1927" y="2543"/>
                        <a:pt x="1934" y="2539"/>
                      </a:cubicBezTo>
                      <a:cubicBezTo>
                        <a:pt x="1938" y="2536"/>
                        <a:pt x="1942" y="2535"/>
                        <a:pt x="1947" y="2536"/>
                      </a:cubicBezTo>
                      <a:cubicBezTo>
                        <a:pt x="1954" y="2538"/>
                        <a:pt x="1959" y="2543"/>
                        <a:pt x="1960" y="2550"/>
                      </a:cubicBezTo>
                      <a:cubicBezTo>
                        <a:pt x="1961" y="2557"/>
                        <a:pt x="1958" y="2563"/>
                        <a:pt x="1953" y="2566"/>
                      </a:cubicBezTo>
                      <a:cubicBezTo>
                        <a:pt x="1946" y="2571"/>
                        <a:pt x="1937" y="2569"/>
                        <a:pt x="1933" y="2562"/>
                      </a:cubicBezTo>
                      <a:cubicBezTo>
                        <a:pt x="1928" y="2555"/>
                        <a:pt x="1930" y="2546"/>
                        <a:pt x="1937" y="2541"/>
                      </a:cubicBezTo>
                      <a:cubicBezTo>
                        <a:pt x="1940" y="2539"/>
                        <a:pt x="1944" y="2539"/>
                        <a:pt x="1947" y="2539"/>
                      </a:cubicBezTo>
                      <a:cubicBezTo>
                        <a:pt x="1947" y="2539"/>
                        <a:pt x="1947" y="2539"/>
                        <a:pt x="1947" y="2539"/>
                      </a:cubicBezTo>
                      <a:cubicBezTo>
                        <a:pt x="1943" y="2538"/>
                        <a:pt x="1939" y="2539"/>
                        <a:pt x="1935" y="2541"/>
                      </a:cubicBezTo>
                      <a:cubicBezTo>
                        <a:pt x="1930" y="2545"/>
                        <a:pt x="1927" y="2550"/>
                        <a:pt x="1927" y="2557"/>
                      </a:cubicBezTo>
                      <a:cubicBezTo>
                        <a:pt x="1927" y="2564"/>
                        <a:pt x="1929" y="2569"/>
                        <a:pt x="1933" y="2574"/>
                      </a:cubicBezTo>
                      <a:cubicBezTo>
                        <a:pt x="1937" y="2580"/>
                        <a:pt x="1943" y="2583"/>
                        <a:pt x="1949" y="2584"/>
                      </a:cubicBezTo>
                      <a:cubicBezTo>
                        <a:pt x="1957" y="2586"/>
                        <a:pt x="1963" y="2585"/>
                        <a:pt x="1969" y="2581"/>
                      </a:cubicBezTo>
                      <a:cubicBezTo>
                        <a:pt x="1975" y="2577"/>
                        <a:pt x="1979" y="2572"/>
                        <a:pt x="1982" y="2565"/>
                      </a:cubicBezTo>
                      <a:cubicBezTo>
                        <a:pt x="1988" y="2548"/>
                        <a:pt x="1975" y="2531"/>
                        <a:pt x="1961" y="2528"/>
                      </a:cubicBezTo>
                      <a:cubicBezTo>
                        <a:pt x="1933" y="2522"/>
                        <a:pt x="1913" y="2512"/>
                        <a:pt x="1891" y="2493"/>
                      </a:cubicBezTo>
                      <a:cubicBezTo>
                        <a:pt x="1889" y="2491"/>
                        <a:pt x="1887" y="2489"/>
                        <a:pt x="1885" y="2487"/>
                      </a:cubicBezTo>
                      <a:cubicBezTo>
                        <a:pt x="1887" y="2489"/>
                        <a:pt x="1888" y="2491"/>
                        <a:pt x="1889" y="2493"/>
                      </a:cubicBezTo>
                      <a:cubicBezTo>
                        <a:pt x="1893" y="2502"/>
                        <a:pt x="1896" y="2511"/>
                        <a:pt x="1896" y="2521"/>
                      </a:cubicBezTo>
                      <a:cubicBezTo>
                        <a:pt x="1893" y="2511"/>
                        <a:pt x="1891" y="2504"/>
                        <a:pt x="1886" y="2495"/>
                      </a:cubicBezTo>
                      <a:cubicBezTo>
                        <a:pt x="1885" y="2494"/>
                        <a:pt x="1885" y="2493"/>
                        <a:pt x="1885" y="2493"/>
                      </a:cubicBezTo>
                      <a:cubicBezTo>
                        <a:pt x="1887" y="2501"/>
                        <a:pt x="1879" y="2512"/>
                        <a:pt x="1872" y="2516"/>
                      </a:cubicBezTo>
                      <a:cubicBezTo>
                        <a:pt x="1868" y="2519"/>
                        <a:pt x="1863" y="2521"/>
                        <a:pt x="1859" y="2522"/>
                      </a:cubicBezTo>
                      <a:cubicBezTo>
                        <a:pt x="1852" y="2524"/>
                        <a:pt x="1840" y="2523"/>
                        <a:pt x="1835" y="2516"/>
                      </a:cubicBezTo>
                      <a:cubicBezTo>
                        <a:pt x="1828" y="2520"/>
                        <a:pt x="1820" y="2520"/>
                        <a:pt x="1813" y="2519"/>
                      </a:cubicBezTo>
                      <a:cubicBezTo>
                        <a:pt x="1803" y="2517"/>
                        <a:pt x="1792" y="2519"/>
                        <a:pt x="1790" y="2528"/>
                      </a:cubicBezTo>
                      <a:cubicBezTo>
                        <a:pt x="1786" y="2518"/>
                        <a:pt x="1800" y="2507"/>
                        <a:pt x="1809" y="2504"/>
                      </a:cubicBezTo>
                      <a:cubicBezTo>
                        <a:pt x="1821" y="2501"/>
                        <a:pt x="1834" y="2507"/>
                        <a:pt x="1847" y="2513"/>
                      </a:cubicBezTo>
                      <a:cubicBezTo>
                        <a:pt x="1856" y="2516"/>
                        <a:pt x="1863" y="2517"/>
                        <a:pt x="1871" y="2512"/>
                      </a:cubicBezTo>
                      <a:cubicBezTo>
                        <a:pt x="1878" y="2509"/>
                        <a:pt x="1885" y="2501"/>
                        <a:pt x="1885" y="2493"/>
                      </a:cubicBezTo>
                      <a:cubicBezTo>
                        <a:pt x="1885" y="2494"/>
                        <a:pt x="1884" y="2496"/>
                        <a:pt x="1884" y="2497"/>
                      </a:cubicBezTo>
                      <a:cubicBezTo>
                        <a:pt x="1882" y="2502"/>
                        <a:pt x="1878" y="2505"/>
                        <a:pt x="1871" y="2504"/>
                      </a:cubicBezTo>
                      <a:cubicBezTo>
                        <a:pt x="1872" y="2504"/>
                        <a:pt x="1872" y="2502"/>
                        <a:pt x="1872" y="2501"/>
                      </a:cubicBezTo>
                      <a:cubicBezTo>
                        <a:pt x="1880" y="2501"/>
                        <a:pt x="1884" y="2495"/>
                        <a:pt x="1881" y="2488"/>
                      </a:cubicBezTo>
                      <a:cubicBezTo>
                        <a:pt x="1880" y="2484"/>
                        <a:pt x="1879" y="2482"/>
                        <a:pt x="1877" y="2479"/>
                      </a:cubicBezTo>
                      <a:cubicBezTo>
                        <a:pt x="1855" y="2455"/>
                        <a:pt x="1840" y="2427"/>
                        <a:pt x="1831" y="2397"/>
                      </a:cubicBezTo>
                      <a:cubicBezTo>
                        <a:pt x="1837" y="2422"/>
                        <a:pt x="1841" y="2452"/>
                        <a:pt x="1827" y="2475"/>
                      </a:cubicBezTo>
                      <a:cubicBezTo>
                        <a:pt x="1819" y="2486"/>
                        <a:pt x="1810" y="2492"/>
                        <a:pt x="1797" y="2495"/>
                      </a:cubicBezTo>
                      <a:cubicBezTo>
                        <a:pt x="1786" y="2497"/>
                        <a:pt x="1775" y="2495"/>
                        <a:pt x="1766" y="2490"/>
                      </a:cubicBezTo>
                      <a:cubicBezTo>
                        <a:pt x="1743" y="2478"/>
                        <a:pt x="1735" y="2450"/>
                        <a:pt x="1747" y="2428"/>
                      </a:cubicBezTo>
                      <a:cubicBezTo>
                        <a:pt x="1758" y="2408"/>
                        <a:pt x="1782" y="2396"/>
                        <a:pt x="1802" y="2411"/>
                      </a:cubicBezTo>
                      <a:cubicBezTo>
                        <a:pt x="1810" y="2417"/>
                        <a:pt x="1815" y="2428"/>
                        <a:pt x="1811" y="2438"/>
                      </a:cubicBezTo>
                      <a:cubicBezTo>
                        <a:pt x="1809" y="2441"/>
                        <a:pt x="1807" y="2444"/>
                        <a:pt x="1804" y="2446"/>
                      </a:cubicBezTo>
                      <a:cubicBezTo>
                        <a:pt x="1804" y="2446"/>
                        <a:pt x="1804" y="2446"/>
                        <a:pt x="1804" y="2446"/>
                      </a:cubicBezTo>
                      <a:cubicBezTo>
                        <a:pt x="1797" y="2450"/>
                        <a:pt x="1787" y="2449"/>
                        <a:pt x="1782" y="2441"/>
                      </a:cubicBezTo>
                      <a:cubicBezTo>
                        <a:pt x="1777" y="2433"/>
                        <a:pt x="1779" y="2423"/>
                        <a:pt x="1786" y="2418"/>
                      </a:cubicBezTo>
                      <a:cubicBezTo>
                        <a:pt x="1794" y="2413"/>
                        <a:pt x="1804" y="2415"/>
                        <a:pt x="1809" y="2423"/>
                      </a:cubicBezTo>
                      <a:cubicBezTo>
                        <a:pt x="1811" y="2426"/>
                        <a:pt x="1812" y="2430"/>
                        <a:pt x="1812" y="2433"/>
                      </a:cubicBezTo>
                      <a:cubicBezTo>
                        <a:pt x="1812" y="2433"/>
                        <a:pt x="1812" y="2433"/>
                        <a:pt x="1812" y="2433"/>
                      </a:cubicBezTo>
                      <a:cubicBezTo>
                        <a:pt x="1813" y="2425"/>
                        <a:pt x="1808" y="2416"/>
                        <a:pt x="1801" y="2411"/>
                      </a:cubicBezTo>
                      <a:cubicBezTo>
                        <a:pt x="1781" y="2399"/>
                        <a:pt x="1759" y="2412"/>
                        <a:pt x="1749" y="2430"/>
                      </a:cubicBezTo>
                      <a:cubicBezTo>
                        <a:pt x="1738" y="2451"/>
                        <a:pt x="1746" y="2477"/>
                        <a:pt x="1767" y="2488"/>
                      </a:cubicBezTo>
                      <a:cubicBezTo>
                        <a:pt x="1771" y="2490"/>
                        <a:pt x="1774" y="2491"/>
                        <a:pt x="1778" y="2492"/>
                      </a:cubicBezTo>
                      <a:cubicBezTo>
                        <a:pt x="1776" y="2491"/>
                        <a:pt x="1774" y="2489"/>
                        <a:pt x="1772" y="2488"/>
                      </a:cubicBezTo>
                      <a:cubicBezTo>
                        <a:pt x="1765" y="2482"/>
                        <a:pt x="1763" y="2472"/>
                        <a:pt x="1766" y="2465"/>
                      </a:cubicBezTo>
                      <a:cubicBezTo>
                        <a:pt x="1770" y="2458"/>
                        <a:pt x="1778" y="2454"/>
                        <a:pt x="1786" y="2458"/>
                      </a:cubicBezTo>
                      <a:cubicBezTo>
                        <a:pt x="1791" y="2461"/>
                        <a:pt x="1793" y="2466"/>
                        <a:pt x="1792" y="2471"/>
                      </a:cubicBezTo>
                      <a:cubicBezTo>
                        <a:pt x="1789" y="2480"/>
                        <a:pt x="1778" y="2479"/>
                        <a:pt x="1777" y="2473"/>
                      </a:cubicBezTo>
                      <a:cubicBezTo>
                        <a:pt x="1779" y="2475"/>
                        <a:pt x="1783" y="2476"/>
                        <a:pt x="1785" y="2474"/>
                      </a:cubicBezTo>
                      <a:cubicBezTo>
                        <a:pt x="1789" y="2472"/>
                        <a:pt x="1789" y="2467"/>
                        <a:pt x="1786" y="2464"/>
                      </a:cubicBezTo>
                      <a:cubicBezTo>
                        <a:pt x="1784" y="2461"/>
                        <a:pt x="1780" y="2460"/>
                        <a:pt x="1776" y="2461"/>
                      </a:cubicBezTo>
                      <a:cubicBezTo>
                        <a:pt x="1770" y="2463"/>
                        <a:pt x="1768" y="2471"/>
                        <a:pt x="1769" y="2477"/>
                      </a:cubicBezTo>
                      <a:cubicBezTo>
                        <a:pt x="1771" y="2489"/>
                        <a:pt x="1785" y="2494"/>
                        <a:pt x="1797" y="2492"/>
                      </a:cubicBezTo>
                      <a:cubicBezTo>
                        <a:pt x="1809" y="2490"/>
                        <a:pt x="1817" y="2483"/>
                        <a:pt x="1824" y="2473"/>
                      </a:cubicBezTo>
                      <a:cubicBezTo>
                        <a:pt x="1843" y="2441"/>
                        <a:pt x="1824" y="2390"/>
                        <a:pt x="1820" y="2350"/>
                      </a:cubicBezTo>
                      <a:cubicBezTo>
                        <a:pt x="1818" y="2358"/>
                        <a:pt x="1814" y="2364"/>
                        <a:pt x="1808" y="2371"/>
                      </a:cubicBezTo>
                      <a:cubicBezTo>
                        <a:pt x="1805" y="2374"/>
                        <a:pt x="1801" y="2376"/>
                        <a:pt x="1798" y="2379"/>
                      </a:cubicBezTo>
                      <a:cubicBezTo>
                        <a:pt x="1798" y="2378"/>
                        <a:pt x="1797" y="2376"/>
                        <a:pt x="1797" y="2376"/>
                      </a:cubicBezTo>
                      <a:cubicBezTo>
                        <a:pt x="1804" y="2370"/>
                        <a:pt x="1811" y="2362"/>
                        <a:pt x="1815" y="2353"/>
                      </a:cubicBezTo>
                      <a:cubicBezTo>
                        <a:pt x="1818" y="2348"/>
                        <a:pt x="1819" y="2342"/>
                        <a:pt x="1820" y="2336"/>
                      </a:cubicBezTo>
                      <a:cubicBezTo>
                        <a:pt x="1817" y="2343"/>
                        <a:pt x="1812" y="2349"/>
                        <a:pt x="1807" y="2351"/>
                      </a:cubicBezTo>
                      <a:cubicBezTo>
                        <a:pt x="1802" y="2353"/>
                        <a:pt x="1797" y="2353"/>
                        <a:pt x="1793" y="2351"/>
                      </a:cubicBezTo>
                      <a:cubicBezTo>
                        <a:pt x="1785" y="2348"/>
                        <a:pt x="1780" y="2340"/>
                        <a:pt x="1785" y="2331"/>
                      </a:cubicBezTo>
                      <a:cubicBezTo>
                        <a:pt x="1787" y="2327"/>
                        <a:pt x="1792" y="2324"/>
                        <a:pt x="1797" y="2325"/>
                      </a:cubicBezTo>
                      <a:cubicBezTo>
                        <a:pt x="1806" y="2327"/>
                        <a:pt x="1806" y="2339"/>
                        <a:pt x="1800" y="2340"/>
                      </a:cubicBezTo>
                      <a:cubicBezTo>
                        <a:pt x="1802" y="2338"/>
                        <a:pt x="1802" y="2334"/>
                        <a:pt x="1801" y="2332"/>
                      </a:cubicBezTo>
                      <a:cubicBezTo>
                        <a:pt x="1798" y="2328"/>
                        <a:pt x="1793" y="2328"/>
                        <a:pt x="1790" y="2331"/>
                      </a:cubicBezTo>
                      <a:cubicBezTo>
                        <a:pt x="1787" y="2334"/>
                        <a:pt x="1787" y="2338"/>
                        <a:pt x="1788" y="2341"/>
                      </a:cubicBezTo>
                      <a:cubicBezTo>
                        <a:pt x="1791" y="2347"/>
                        <a:pt x="1798" y="2349"/>
                        <a:pt x="1804" y="2348"/>
                      </a:cubicBezTo>
                      <a:cubicBezTo>
                        <a:pt x="1808" y="2347"/>
                        <a:pt x="1812" y="2343"/>
                        <a:pt x="1815" y="2339"/>
                      </a:cubicBezTo>
                      <a:cubicBezTo>
                        <a:pt x="1820" y="2333"/>
                        <a:pt x="1819" y="2326"/>
                        <a:pt x="1819" y="2318"/>
                      </a:cubicBezTo>
                      <a:cubicBezTo>
                        <a:pt x="1819" y="2294"/>
                        <a:pt x="1821" y="2271"/>
                        <a:pt x="1827" y="2246"/>
                      </a:cubicBezTo>
                      <a:cubicBezTo>
                        <a:pt x="1828" y="2242"/>
                        <a:pt x="1834" y="2219"/>
                        <a:pt x="1840" y="2202"/>
                      </a:cubicBezTo>
                      <a:cubicBezTo>
                        <a:pt x="1826" y="2219"/>
                        <a:pt x="1809" y="2231"/>
                        <a:pt x="1788" y="2238"/>
                      </a:cubicBezTo>
                      <a:cubicBezTo>
                        <a:pt x="1781" y="2241"/>
                        <a:pt x="1775" y="2242"/>
                        <a:pt x="1770" y="2243"/>
                      </a:cubicBezTo>
                      <a:cubicBezTo>
                        <a:pt x="1760" y="2245"/>
                        <a:pt x="1743" y="2247"/>
                        <a:pt x="1743" y="2260"/>
                      </a:cubicBezTo>
                      <a:cubicBezTo>
                        <a:pt x="1743" y="2265"/>
                        <a:pt x="1746" y="2270"/>
                        <a:pt x="1751" y="2271"/>
                      </a:cubicBezTo>
                      <a:cubicBezTo>
                        <a:pt x="1754" y="2271"/>
                        <a:pt x="1757" y="2270"/>
                        <a:pt x="1758" y="2268"/>
                      </a:cubicBezTo>
                      <a:cubicBezTo>
                        <a:pt x="1760" y="2265"/>
                        <a:pt x="1759" y="2261"/>
                        <a:pt x="1756" y="2259"/>
                      </a:cubicBezTo>
                      <a:cubicBezTo>
                        <a:pt x="1754" y="2258"/>
                        <a:pt x="1751" y="2259"/>
                        <a:pt x="1749" y="2261"/>
                      </a:cubicBezTo>
                      <a:cubicBezTo>
                        <a:pt x="1749" y="2256"/>
                        <a:pt x="1758" y="2254"/>
                        <a:pt x="1762" y="2261"/>
                      </a:cubicBezTo>
                      <a:cubicBezTo>
                        <a:pt x="1763" y="2265"/>
                        <a:pt x="1762" y="2269"/>
                        <a:pt x="1759" y="2272"/>
                      </a:cubicBezTo>
                      <a:cubicBezTo>
                        <a:pt x="1753" y="2277"/>
                        <a:pt x="1746" y="2274"/>
                        <a:pt x="1742" y="2269"/>
                      </a:cubicBezTo>
                      <a:cubicBezTo>
                        <a:pt x="1738" y="2264"/>
                        <a:pt x="1739" y="2256"/>
                        <a:pt x="1743" y="2250"/>
                      </a:cubicBezTo>
                      <a:cubicBezTo>
                        <a:pt x="1745" y="2248"/>
                        <a:pt x="1747" y="2246"/>
                        <a:pt x="1750" y="2245"/>
                      </a:cubicBezTo>
                      <a:cubicBezTo>
                        <a:pt x="1738" y="2246"/>
                        <a:pt x="1728" y="2246"/>
                        <a:pt x="1718" y="2245"/>
                      </a:cubicBezTo>
                      <a:cubicBezTo>
                        <a:pt x="1700" y="2243"/>
                        <a:pt x="1675" y="2231"/>
                        <a:pt x="1660" y="2234"/>
                      </a:cubicBezTo>
                      <a:cubicBezTo>
                        <a:pt x="1657" y="2235"/>
                        <a:pt x="1655" y="2236"/>
                        <a:pt x="1652" y="2238"/>
                      </a:cubicBezTo>
                      <a:cubicBezTo>
                        <a:pt x="1647" y="2242"/>
                        <a:pt x="1644" y="2247"/>
                        <a:pt x="1642" y="2252"/>
                      </a:cubicBezTo>
                      <a:cubicBezTo>
                        <a:pt x="1641" y="2259"/>
                        <a:pt x="1642" y="2266"/>
                        <a:pt x="1645" y="2271"/>
                      </a:cubicBezTo>
                      <a:cubicBezTo>
                        <a:pt x="1650" y="2278"/>
                        <a:pt x="1656" y="2283"/>
                        <a:pt x="1664" y="2285"/>
                      </a:cubicBezTo>
                      <a:cubicBezTo>
                        <a:pt x="1671" y="2287"/>
                        <a:pt x="1679" y="2286"/>
                        <a:pt x="1685" y="2283"/>
                      </a:cubicBezTo>
                      <a:cubicBezTo>
                        <a:pt x="1692" y="2279"/>
                        <a:pt x="1697" y="2273"/>
                        <a:pt x="1697" y="2265"/>
                      </a:cubicBezTo>
                      <a:cubicBezTo>
                        <a:pt x="1697" y="2259"/>
                        <a:pt x="1694" y="2254"/>
                        <a:pt x="1690" y="2251"/>
                      </a:cubicBezTo>
                      <a:cubicBezTo>
                        <a:pt x="1691" y="2252"/>
                        <a:pt x="1691" y="2252"/>
                        <a:pt x="1691" y="2252"/>
                      </a:cubicBezTo>
                      <a:cubicBezTo>
                        <a:pt x="1698" y="2259"/>
                        <a:pt x="1691" y="2269"/>
                        <a:pt x="1684" y="2262"/>
                      </a:cubicBezTo>
                      <a:cubicBezTo>
                        <a:pt x="1680" y="2259"/>
                        <a:pt x="1680" y="2251"/>
                        <a:pt x="1669" y="2252"/>
                      </a:cubicBezTo>
                      <a:cubicBezTo>
                        <a:pt x="1672" y="2249"/>
                        <a:pt x="1676" y="2248"/>
                        <a:pt x="1680" y="2248"/>
                      </a:cubicBezTo>
                      <a:cubicBezTo>
                        <a:pt x="1681" y="2248"/>
                        <a:pt x="1683" y="2248"/>
                        <a:pt x="1684" y="2248"/>
                      </a:cubicBezTo>
                      <a:cubicBezTo>
                        <a:pt x="1692" y="2250"/>
                        <a:pt x="1697" y="2257"/>
                        <a:pt x="1698" y="2265"/>
                      </a:cubicBezTo>
                      <a:cubicBezTo>
                        <a:pt x="1698" y="2273"/>
                        <a:pt x="1693" y="2280"/>
                        <a:pt x="1686" y="2284"/>
                      </a:cubicBezTo>
                      <a:cubicBezTo>
                        <a:pt x="1679" y="2288"/>
                        <a:pt x="1671" y="2289"/>
                        <a:pt x="1663" y="2287"/>
                      </a:cubicBezTo>
                      <a:cubicBezTo>
                        <a:pt x="1655" y="2285"/>
                        <a:pt x="1648" y="2280"/>
                        <a:pt x="1643" y="2273"/>
                      </a:cubicBezTo>
                      <a:cubicBezTo>
                        <a:pt x="1639" y="2266"/>
                        <a:pt x="1638" y="2259"/>
                        <a:pt x="1640" y="2251"/>
                      </a:cubicBezTo>
                      <a:cubicBezTo>
                        <a:pt x="1641" y="2245"/>
                        <a:pt x="1645" y="2240"/>
                        <a:pt x="1650" y="2236"/>
                      </a:cubicBezTo>
                      <a:cubicBezTo>
                        <a:pt x="1653" y="2233"/>
                        <a:pt x="1656" y="2232"/>
                        <a:pt x="1660" y="2231"/>
                      </a:cubicBezTo>
                      <a:cubicBezTo>
                        <a:pt x="1660" y="2231"/>
                        <a:pt x="1660" y="2231"/>
                        <a:pt x="1661" y="2230"/>
                      </a:cubicBezTo>
                      <a:cubicBezTo>
                        <a:pt x="1660" y="2230"/>
                        <a:pt x="1660" y="2230"/>
                        <a:pt x="1660" y="2230"/>
                      </a:cubicBezTo>
                      <a:cubicBezTo>
                        <a:pt x="1659" y="2230"/>
                        <a:pt x="1659" y="2230"/>
                        <a:pt x="1659" y="2230"/>
                      </a:cubicBezTo>
                      <a:cubicBezTo>
                        <a:pt x="1654" y="2228"/>
                        <a:pt x="1648" y="2226"/>
                        <a:pt x="1643" y="2223"/>
                      </a:cubicBezTo>
                      <a:cubicBezTo>
                        <a:pt x="1632" y="2216"/>
                        <a:pt x="1618" y="2204"/>
                        <a:pt x="1617" y="2189"/>
                      </a:cubicBezTo>
                      <a:cubicBezTo>
                        <a:pt x="1617" y="2182"/>
                        <a:pt x="1619" y="2177"/>
                        <a:pt x="1623" y="2172"/>
                      </a:cubicBezTo>
                      <a:cubicBezTo>
                        <a:pt x="1624" y="2171"/>
                        <a:pt x="1624" y="2171"/>
                        <a:pt x="1624" y="2171"/>
                      </a:cubicBezTo>
                      <a:cubicBezTo>
                        <a:pt x="1630" y="2165"/>
                        <a:pt x="1636" y="2162"/>
                        <a:pt x="1643" y="2162"/>
                      </a:cubicBezTo>
                      <a:cubicBezTo>
                        <a:pt x="1650" y="2161"/>
                        <a:pt x="1656" y="2163"/>
                        <a:pt x="1662" y="2167"/>
                      </a:cubicBezTo>
                      <a:cubicBezTo>
                        <a:pt x="1668" y="2172"/>
                        <a:pt x="1671" y="2178"/>
                        <a:pt x="1671" y="2185"/>
                      </a:cubicBezTo>
                      <a:cubicBezTo>
                        <a:pt x="1670" y="2191"/>
                        <a:pt x="1668" y="2194"/>
                        <a:pt x="1663" y="2197"/>
                      </a:cubicBezTo>
                      <a:cubicBezTo>
                        <a:pt x="1659" y="2200"/>
                        <a:pt x="1653" y="2201"/>
                        <a:pt x="1648" y="2199"/>
                      </a:cubicBezTo>
                      <a:cubicBezTo>
                        <a:pt x="1645" y="2198"/>
                        <a:pt x="1644" y="2196"/>
                        <a:pt x="1642" y="2194"/>
                      </a:cubicBezTo>
                      <a:cubicBezTo>
                        <a:pt x="1644" y="2196"/>
                        <a:pt x="1645" y="2198"/>
                        <a:pt x="1648" y="2199"/>
                      </a:cubicBezTo>
                      <a:cubicBezTo>
                        <a:pt x="1653" y="2201"/>
                        <a:pt x="1659" y="2200"/>
                        <a:pt x="1663" y="2197"/>
                      </a:cubicBezTo>
                      <a:cubicBezTo>
                        <a:pt x="1667" y="2194"/>
                        <a:pt x="1669" y="2190"/>
                        <a:pt x="1670" y="2185"/>
                      </a:cubicBezTo>
                      <a:cubicBezTo>
                        <a:pt x="1670" y="2178"/>
                        <a:pt x="1667" y="2172"/>
                        <a:pt x="1661" y="2168"/>
                      </a:cubicBezTo>
                      <a:cubicBezTo>
                        <a:pt x="1656" y="2164"/>
                        <a:pt x="1650" y="2163"/>
                        <a:pt x="1643" y="2164"/>
                      </a:cubicBezTo>
                      <a:cubicBezTo>
                        <a:pt x="1636" y="2165"/>
                        <a:pt x="1630" y="2168"/>
                        <a:pt x="1625" y="2174"/>
                      </a:cubicBezTo>
                      <a:cubicBezTo>
                        <a:pt x="1622" y="2178"/>
                        <a:pt x="1620" y="2183"/>
                        <a:pt x="1620" y="2189"/>
                      </a:cubicBezTo>
                      <a:cubicBezTo>
                        <a:pt x="1622" y="2203"/>
                        <a:pt x="1637" y="2215"/>
                        <a:pt x="1648" y="2221"/>
                      </a:cubicBezTo>
                      <a:cubicBezTo>
                        <a:pt x="1654" y="2223"/>
                        <a:pt x="1662" y="2226"/>
                        <a:pt x="1669" y="2228"/>
                      </a:cubicBezTo>
                      <a:cubicBezTo>
                        <a:pt x="1668" y="2228"/>
                        <a:pt x="1667" y="2227"/>
                        <a:pt x="1666" y="2226"/>
                      </a:cubicBezTo>
                      <a:cubicBezTo>
                        <a:pt x="1662" y="2221"/>
                        <a:pt x="1661" y="2213"/>
                        <a:pt x="1664" y="2207"/>
                      </a:cubicBezTo>
                      <a:cubicBezTo>
                        <a:pt x="1668" y="2202"/>
                        <a:pt x="1675" y="2199"/>
                        <a:pt x="1681" y="2204"/>
                      </a:cubicBezTo>
                      <a:cubicBezTo>
                        <a:pt x="1685" y="2206"/>
                        <a:pt x="1686" y="2211"/>
                        <a:pt x="1684" y="2214"/>
                      </a:cubicBezTo>
                      <a:cubicBezTo>
                        <a:pt x="1681" y="2221"/>
                        <a:pt x="1672" y="2220"/>
                        <a:pt x="1672" y="2215"/>
                      </a:cubicBezTo>
                      <a:cubicBezTo>
                        <a:pt x="1674" y="2217"/>
                        <a:pt x="1676" y="2217"/>
                        <a:pt x="1678" y="2216"/>
                      </a:cubicBezTo>
                      <a:cubicBezTo>
                        <a:pt x="1682" y="2215"/>
                        <a:pt x="1682" y="2211"/>
                        <a:pt x="1680" y="2208"/>
                      </a:cubicBezTo>
                      <a:cubicBezTo>
                        <a:pt x="1679" y="2206"/>
                        <a:pt x="1676" y="2205"/>
                        <a:pt x="1673" y="2205"/>
                      </a:cubicBezTo>
                      <a:cubicBezTo>
                        <a:pt x="1668" y="2206"/>
                        <a:pt x="1665" y="2212"/>
                        <a:pt x="1665" y="2217"/>
                      </a:cubicBezTo>
                      <a:cubicBezTo>
                        <a:pt x="1666" y="2220"/>
                        <a:pt x="1669" y="2224"/>
                        <a:pt x="1671" y="2226"/>
                      </a:cubicBezTo>
                      <a:cubicBezTo>
                        <a:pt x="1682" y="2236"/>
                        <a:pt x="1723" y="2244"/>
                        <a:pt x="1736" y="2242"/>
                      </a:cubicBezTo>
                      <a:cubicBezTo>
                        <a:pt x="1722" y="2239"/>
                        <a:pt x="1709" y="2232"/>
                        <a:pt x="1698" y="2220"/>
                      </a:cubicBezTo>
                      <a:cubicBezTo>
                        <a:pt x="1674" y="2194"/>
                        <a:pt x="1665" y="2146"/>
                        <a:pt x="1696" y="2122"/>
                      </a:cubicBezTo>
                      <a:cubicBezTo>
                        <a:pt x="1706" y="2115"/>
                        <a:pt x="1721" y="2113"/>
                        <a:pt x="1732" y="2121"/>
                      </a:cubicBezTo>
                      <a:cubicBezTo>
                        <a:pt x="1739" y="2128"/>
                        <a:pt x="1742" y="2138"/>
                        <a:pt x="1737" y="2147"/>
                      </a:cubicBezTo>
                      <a:cubicBezTo>
                        <a:pt x="1732" y="2156"/>
                        <a:pt x="1723" y="2160"/>
                        <a:pt x="1713" y="2158"/>
                      </a:cubicBezTo>
                      <a:cubicBezTo>
                        <a:pt x="1707" y="2156"/>
                        <a:pt x="1703" y="2152"/>
                        <a:pt x="1701" y="2146"/>
                      </a:cubicBezTo>
                      <a:cubicBezTo>
                        <a:pt x="1700" y="2144"/>
                        <a:pt x="1700" y="2142"/>
                        <a:pt x="1700" y="2140"/>
                      </a:cubicBezTo>
                      <a:cubicBezTo>
                        <a:pt x="1700" y="2135"/>
                        <a:pt x="1702" y="2130"/>
                        <a:pt x="1707" y="2127"/>
                      </a:cubicBezTo>
                      <a:cubicBezTo>
                        <a:pt x="1714" y="2122"/>
                        <a:pt x="1724" y="2124"/>
                        <a:pt x="1729" y="2131"/>
                      </a:cubicBezTo>
                      <a:cubicBezTo>
                        <a:pt x="1734" y="2139"/>
                        <a:pt x="1731" y="2149"/>
                        <a:pt x="1724" y="2153"/>
                      </a:cubicBezTo>
                      <a:cubicBezTo>
                        <a:pt x="1720" y="2156"/>
                        <a:pt x="1716" y="2156"/>
                        <a:pt x="1711" y="2155"/>
                      </a:cubicBezTo>
                      <a:cubicBezTo>
                        <a:pt x="1712" y="2156"/>
                        <a:pt x="1713" y="2156"/>
                        <a:pt x="1714" y="2156"/>
                      </a:cubicBezTo>
                      <a:cubicBezTo>
                        <a:pt x="1722" y="2158"/>
                        <a:pt x="1731" y="2154"/>
                        <a:pt x="1735" y="2146"/>
                      </a:cubicBezTo>
                      <a:cubicBezTo>
                        <a:pt x="1739" y="2138"/>
                        <a:pt x="1736" y="2129"/>
                        <a:pt x="1729" y="2124"/>
                      </a:cubicBezTo>
                      <a:cubicBezTo>
                        <a:pt x="1720" y="2117"/>
                        <a:pt x="1707" y="2119"/>
                        <a:pt x="1699" y="2125"/>
                      </a:cubicBezTo>
                      <a:cubicBezTo>
                        <a:pt x="1671" y="2148"/>
                        <a:pt x="1680" y="2193"/>
                        <a:pt x="1702" y="2216"/>
                      </a:cubicBezTo>
                      <a:cubicBezTo>
                        <a:pt x="1726" y="2239"/>
                        <a:pt x="1756" y="2243"/>
                        <a:pt x="1786" y="2233"/>
                      </a:cubicBezTo>
                      <a:cubicBezTo>
                        <a:pt x="1847" y="2211"/>
                        <a:pt x="1870" y="2150"/>
                        <a:pt x="1872" y="2090"/>
                      </a:cubicBezTo>
                      <a:cubicBezTo>
                        <a:pt x="1873" y="2068"/>
                        <a:pt x="1871" y="2051"/>
                        <a:pt x="1864" y="2030"/>
                      </a:cubicBezTo>
                      <a:cubicBezTo>
                        <a:pt x="1857" y="2010"/>
                        <a:pt x="1845" y="1989"/>
                        <a:pt x="1828" y="1980"/>
                      </a:cubicBezTo>
                      <a:cubicBezTo>
                        <a:pt x="1827" y="1980"/>
                        <a:pt x="1827" y="1980"/>
                        <a:pt x="1827" y="1980"/>
                      </a:cubicBezTo>
                      <a:cubicBezTo>
                        <a:pt x="1838" y="1987"/>
                        <a:pt x="1847" y="2000"/>
                        <a:pt x="1850" y="2012"/>
                      </a:cubicBezTo>
                      <a:cubicBezTo>
                        <a:pt x="1858" y="2035"/>
                        <a:pt x="1853" y="2070"/>
                        <a:pt x="1837" y="2089"/>
                      </a:cubicBezTo>
                      <a:cubicBezTo>
                        <a:pt x="1837" y="2088"/>
                        <a:pt x="1835" y="2086"/>
                        <a:pt x="1833" y="2086"/>
                      </a:cubicBezTo>
                      <a:cubicBezTo>
                        <a:pt x="1848" y="2067"/>
                        <a:pt x="1853" y="2036"/>
                        <a:pt x="1846" y="2013"/>
                      </a:cubicBezTo>
                      <a:cubicBezTo>
                        <a:pt x="1842" y="1998"/>
                        <a:pt x="1830" y="1979"/>
                        <a:pt x="1813" y="1977"/>
                      </a:cubicBezTo>
                      <a:cubicBezTo>
                        <a:pt x="1808" y="1977"/>
                        <a:pt x="1804" y="1977"/>
                        <a:pt x="1800" y="1980"/>
                      </a:cubicBezTo>
                      <a:cubicBezTo>
                        <a:pt x="1795" y="1982"/>
                        <a:pt x="1792" y="1985"/>
                        <a:pt x="1791" y="1990"/>
                      </a:cubicBezTo>
                      <a:cubicBezTo>
                        <a:pt x="1789" y="1995"/>
                        <a:pt x="1790" y="1999"/>
                        <a:pt x="1792" y="2003"/>
                      </a:cubicBezTo>
                      <a:cubicBezTo>
                        <a:pt x="1794" y="2007"/>
                        <a:pt x="1797" y="2009"/>
                        <a:pt x="1801" y="2010"/>
                      </a:cubicBezTo>
                      <a:cubicBezTo>
                        <a:pt x="1805" y="2011"/>
                        <a:pt x="1809" y="2010"/>
                        <a:pt x="1812" y="2007"/>
                      </a:cubicBezTo>
                      <a:cubicBezTo>
                        <a:pt x="1813" y="2005"/>
                        <a:pt x="1813" y="2004"/>
                        <a:pt x="1813" y="2002"/>
                      </a:cubicBezTo>
                      <a:cubicBezTo>
                        <a:pt x="1814" y="2000"/>
                        <a:pt x="1813" y="1999"/>
                        <a:pt x="1812" y="1997"/>
                      </a:cubicBezTo>
                      <a:cubicBezTo>
                        <a:pt x="1811" y="1996"/>
                        <a:pt x="1810" y="1996"/>
                        <a:pt x="1809" y="1995"/>
                      </a:cubicBezTo>
                      <a:cubicBezTo>
                        <a:pt x="1808" y="1995"/>
                        <a:pt x="1807" y="1995"/>
                        <a:pt x="1806" y="1996"/>
                      </a:cubicBezTo>
                      <a:cubicBezTo>
                        <a:pt x="1807" y="1995"/>
                        <a:pt x="1808" y="1995"/>
                        <a:pt x="1809" y="1995"/>
                      </a:cubicBezTo>
                      <a:cubicBezTo>
                        <a:pt x="1810" y="1996"/>
                        <a:pt x="1811" y="1996"/>
                        <a:pt x="1812" y="1997"/>
                      </a:cubicBezTo>
                      <a:cubicBezTo>
                        <a:pt x="1813" y="1999"/>
                        <a:pt x="1814" y="2000"/>
                        <a:pt x="1814" y="2002"/>
                      </a:cubicBezTo>
                      <a:cubicBezTo>
                        <a:pt x="1814" y="2004"/>
                        <a:pt x="1813" y="2006"/>
                        <a:pt x="1812" y="2007"/>
                      </a:cubicBezTo>
                      <a:cubicBezTo>
                        <a:pt x="1809" y="2010"/>
                        <a:pt x="1805" y="2011"/>
                        <a:pt x="1801" y="2011"/>
                      </a:cubicBezTo>
                      <a:cubicBezTo>
                        <a:pt x="1796" y="2010"/>
                        <a:pt x="1793" y="2007"/>
                        <a:pt x="1791" y="2003"/>
                      </a:cubicBezTo>
                      <a:cubicBezTo>
                        <a:pt x="1789" y="1999"/>
                        <a:pt x="1788" y="1994"/>
                        <a:pt x="1789" y="1990"/>
                      </a:cubicBezTo>
                      <a:cubicBezTo>
                        <a:pt x="1791" y="1985"/>
                        <a:pt x="1794" y="1981"/>
                        <a:pt x="1799" y="1978"/>
                      </a:cubicBezTo>
                      <a:cubicBezTo>
                        <a:pt x="1802" y="1976"/>
                        <a:pt x="1805" y="1975"/>
                        <a:pt x="1808" y="1975"/>
                      </a:cubicBezTo>
                      <a:cubicBezTo>
                        <a:pt x="1805" y="1975"/>
                        <a:pt x="1803" y="1975"/>
                        <a:pt x="1800" y="1975"/>
                      </a:cubicBezTo>
                      <a:cubicBezTo>
                        <a:pt x="1787" y="1978"/>
                        <a:pt x="1777" y="1984"/>
                        <a:pt x="1767" y="1993"/>
                      </a:cubicBezTo>
                      <a:cubicBezTo>
                        <a:pt x="1755" y="2004"/>
                        <a:pt x="1749" y="2015"/>
                        <a:pt x="1742" y="2030"/>
                      </a:cubicBezTo>
                      <a:cubicBezTo>
                        <a:pt x="1731" y="2057"/>
                        <a:pt x="1724" y="2092"/>
                        <a:pt x="1697" y="2108"/>
                      </a:cubicBezTo>
                      <a:cubicBezTo>
                        <a:pt x="1693" y="2110"/>
                        <a:pt x="1688" y="2112"/>
                        <a:pt x="1683" y="2113"/>
                      </a:cubicBezTo>
                      <a:cubicBezTo>
                        <a:pt x="1679" y="2115"/>
                        <a:pt x="1673" y="2115"/>
                        <a:pt x="1667" y="2116"/>
                      </a:cubicBezTo>
                      <a:cubicBezTo>
                        <a:pt x="1654" y="2120"/>
                        <a:pt x="1651" y="2131"/>
                        <a:pt x="1655" y="2138"/>
                      </a:cubicBezTo>
                      <a:cubicBezTo>
                        <a:pt x="1657" y="2140"/>
                        <a:pt x="1660" y="2142"/>
                        <a:pt x="1663" y="2143"/>
                      </a:cubicBezTo>
                      <a:cubicBezTo>
                        <a:pt x="1666" y="2143"/>
                        <a:pt x="1669" y="2142"/>
                        <a:pt x="1670" y="2139"/>
                      </a:cubicBezTo>
                      <a:cubicBezTo>
                        <a:pt x="1672" y="2136"/>
                        <a:pt x="1670" y="2132"/>
                        <a:pt x="1667" y="2131"/>
                      </a:cubicBezTo>
                      <a:cubicBezTo>
                        <a:pt x="1665" y="2130"/>
                        <a:pt x="1662" y="2131"/>
                        <a:pt x="1661" y="2133"/>
                      </a:cubicBezTo>
                      <a:cubicBezTo>
                        <a:pt x="1661" y="2131"/>
                        <a:pt x="1665" y="2129"/>
                        <a:pt x="1668" y="2129"/>
                      </a:cubicBezTo>
                      <a:cubicBezTo>
                        <a:pt x="1670" y="2129"/>
                        <a:pt x="1672" y="2131"/>
                        <a:pt x="1673" y="2134"/>
                      </a:cubicBezTo>
                      <a:cubicBezTo>
                        <a:pt x="1675" y="2142"/>
                        <a:pt x="1666" y="2147"/>
                        <a:pt x="1660" y="2145"/>
                      </a:cubicBezTo>
                      <a:cubicBezTo>
                        <a:pt x="1656" y="2144"/>
                        <a:pt x="1652" y="2140"/>
                        <a:pt x="1651" y="2135"/>
                      </a:cubicBezTo>
                      <a:cubicBezTo>
                        <a:pt x="1650" y="2128"/>
                        <a:pt x="1654" y="2120"/>
                        <a:pt x="1662" y="2116"/>
                      </a:cubicBezTo>
                      <a:cubicBezTo>
                        <a:pt x="1659" y="2117"/>
                        <a:pt x="1656" y="2117"/>
                        <a:pt x="1653" y="2117"/>
                      </a:cubicBezTo>
                      <a:cubicBezTo>
                        <a:pt x="1649" y="2118"/>
                        <a:pt x="1643" y="2122"/>
                        <a:pt x="1641" y="2128"/>
                      </a:cubicBezTo>
                      <a:cubicBezTo>
                        <a:pt x="1638" y="2137"/>
                        <a:pt x="1644" y="2146"/>
                        <a:pt x="1654" y="2150"/>
                      </a:cubicBezTo>
                      <a:cubicBezTo>
                        <a:pt x="1659" y="2153"/>
                        <a:pt x="1665" y="2154"/>
                        <a:pt x="1670" y="2161"/>
                      </a:cubicBezTo>
                      <a:cubicBezTo>
                        <a:pt x="1673" y="2166"/>
                        <a:pt x="1674" y="2173"/>
                        <a:pt x="1671" y="2179"/>
                      </a:cubicBezTo>
                      <a:cubicBezTo>
                        <a:pt x="1670" y="2159"/>
                        <a:pt x="1655" y="2163"/>
                        <a:pt x="1644" y="2155"/>
                      </a:cubicBezTo>
                      <a:cubicBezTo>
                        <a:pt x="1637" y="2151"/>
                        <a:pt x="1632" y="2143"/>
                        <a:pt x="1633" y="2136"/>
                      </a:cubicBezTo>
                      <a:cubicBezTo>
                        <a:pt x="1633" y="2128"/>
                        <a:pt x="1640" y="2118"/>
                        <a:pt x="1650" y="2117"/>
                      </a:cubicBezTo>
                      <a:cubicBezTo>
                        <a:pt x="1649" y="2117"/>
                        <a:pt x="1648" y="2117"/>
                        <a:pt x="1648" y="2116"/>
                      </a:cubicBezTo>
                      <a:cubicBezTo>
                        <a:pt x="1631" y="2115"/>
                        <a:pt x="1619" y="2107"/>
                        <a:pt x="1612" y="2092"/>
                      </a:cubicBezTo>
                      <a:cubicBezTo>
                        <a:pt x="1611" y="2089"/>
                        <a:pt x="1610" y="2086"/>
                        <a:pt x="1609" y="2083"/>
                      </a:cubicBezTo>
                      <a:cubicBezTo>
                        <a:pt x="1610" y="2083"/>
                        <a:pt x="1611" y="2083"/>
                        <a:pt x="1611" y="2083"/>
                      </a:cubicBezTo>
                      <a:cubicBezTo>
                        <a:pt x="1612" y="2086"/>
                        <a:pt x="1613" y="2088"/>
                        <a:pt x="1614" y="2091"/>
                      </a:cubicBezTo>
                      <a:cubicBezTo>
                        <a:pt x="1622" y="2105"/>
                        <a:pt x="1633" y="2111"/>
                        <a:pt x="1649" y="2113"/>
                      </a:cubicBezTo>
                      <a:cubicBezTo>
                        <a:pt x="1650" y="2113"/>
                        <a:pt x="1652" y="2113"/>
                        <a:pt x="1654" y="2113"/>
                      </a:cubicBezTo>
                      <a:cubicBezTo>
                        <a:pt x="1648" y="2112"/>
                        <a:pt x="1643" y="2109"/>
                        <a:pt x="1639" y="2104"/>
                      </a:cubicBezTo>
                      <a:cubicBezTo>
                        <a:pt x="1637" y="2101"/>
                        <a:pt x="1635" y="2098"/>
                        <a:pt x="1634" y="2095"/>
                      </a:cubicBezTo>
                      <a:cubicBezTo>
                        <a:pt x="1633" y="2091"/>
                        <a:pt x="1633" y="2088"/>
                        <a:pt x="1633" y="2084"/>
                      </a:cubicBezTo>
                      <a:cubicBezTo>
                        <a:pt x="1635" y="2076"/>
                        <a:pt x="1643" y="2069"/>
                        <a:pt x="1652" y="2071"/>
                      </a:cubicBezTo>
                      <a:cubicBezTo>
                        <a:pt x="1655" y="2072"/>
                        <a:pt x="1658" y="2074"/>
                        <a:pt x="1660" y="2078"/>
                      </a:cubicBezTo>
                      <a:cubicBezTo>
                        <a:pt x="1661" y="2079"/>
                        <a:pt x="1662" y="2081"/>
                        <a:pt x="1662" y="2083"/>
                      </a:cubicBezTo>
                      <a:cubicBezTo>
                        <a:pt x="1662" y="2086"/>
                        <a:pt x="1661" y="2089"/>
                        <a:pt x="1659" y="2092"/>
                      </a:cubicBezTo>
                      <a:cubicBezTo>
                        <a:pt x="1658" y="2093"/>
                        <a:pt x="1657" y="2094"/>
                        <a:pt x="1655" y="2094"/>
                      </a:cubicBezTo>
                      <a:cubicBezTo>
                        <a:pt x="1654" y="2094"/>
                        <a:pt x="1653" y="2095"/>
                        <a:pt x="1652" y="2095"/>
                      </a:cubicBezTo>
                      <a:cubicBezTo>
                        <a:pt x="1650" y="2095"/>
                        <a:pt x="1647" y="2094"/>
                        <a:pt x="1646" y="2091"/>
                      </a:cubicBezTo>
                      <a:cubicBezTo>
                        <a:pt x="1645" y="2089"/>
                        <a:pt x="1645" y="2088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5" y="2088"/>
                        <a:pt x="1645" y="2089"/>
                        <a:pt x="1646" y="2091"/>
                      </a:cubicBezTo>
                      <a:cubicBezTo>
                        <a:pt x="1647" y="2093"/>
                        <a:pt x="1649" y="2094"/>
                        <a:pt x="1652" y="2094"/>
                      </a:cubicBezTo>
                      <a:cubicBezTo>
                        <a:pt x="1653" y="2094"/>
                        <a:pt x="1654" y="2094"/>
                        <a:pt x="1655" y="2093"/>
                      </a:cubicBezTo>
                      <a:cubicBezTo>
                        <a:pt x="1656" y="2093"/>
                        <a:pt x="1657" y="2092"/>
                        <a:pt x="1658" y="2091"/>
                      </a:cubicBezTo>
                      <a:cubicBezTo>
                        <a:pt x="1660" y="2089"/>
                        <a:pt x="1660" y="2086"/>
                        <a:pt x="1660" y="2083"/>
                      </a:cubicBezTo>
                      <a:cubicBezTo>
                        <a:pt x="1660" y="2081"/>
                        <a:pt x="1660" y="2080"/>
                        <a:pt x="1659" y="2079"/>
                      </a:cubicBezTo>
                      <a:cubicBezTo>
                        <a:pt x="1657" y="2076"/>
                        <a:pt x="1654" y="2074"/>
                        <a:pt x="1651" y="2074"/>
                      </a:cubicBezTo>
                      <a:cubicBezTo>
                        <a:pt x="1644" y="2072"/>
                        <a:pt x="1638" y="2078"/>
                        <a:pt x="1636" y="2085"/>
                      </a:cubicBezTo>
                      <a:cubicBezTo>
                        <a:pt x="1636" y="2088"/>
                        <a:pt x="1636" y="2091"/>
                        <a:pt x="1637" y="2094"/>
                      </a:cubicBezTo>
                      <a:cubicBezTo>
                        <a:pt x="1639" y="2097"/>
                        <a:pt x="1640" y="2099"/>
                        <a:pt x="1642" y="2102"/>
                      </a:cubicBezTo>
                      <a:cubicBezTo>
                        <a:pt x="1644" y="2104"/>
                        <a:pt x="1647" y="2106"/>
                        <a:pt x="1650" y="2108"/>
                      </a:cubicBezTo>
                      <a:cubicBezTo>
                        <a:pt x="1655" y="2110"/>
                        <a:pt x="1660" y="2111"/>
                        <a:pt x="1665" y="2111"/>
                      </a:cubicBezTo>
                      <a:cubicBezTo>
                        <a:pt x="1675" y="2112"/>
                        <a:pt x="1686" y="2109"/>
                        <a:pt x="1694" y="2104"/>
                      </a:cubicBezTo>
                      <a:cubicBezTo>
                        <a:pt x="1717" y="2091"/>
                        <a:pt x="1725" y="2062"/>
                        <a:pt x="1734" y="2038"/>
                      </a:cubicBezTo>
                      <a:cubicBezTo>
                        <a:pt x="1732" y="2042"/>
                        <a:pt x="1730" y="2046"/>
                        <a:pt x="1728" y="2049"/>
                      </a:cubicBezTo>
                      <a:cubicBezTo>
                        <a:pt x="1720" y="2061"/>
                        <a:pt x="1703" y="2070"/>
                        <a:pt x="1689" y="2063"/>
                      </a:cubicBezTo>
                      <a:cubicBezTo>
                        <a:pt x="1680" y="2059"/>
                        <a:pt x="1674" y="2050"/>
                        <a:pt x="1664" y="2053"/>
                      </a:cubicBezTo>
                      <a:cubicBezTo>
                        <a:pt x="1664" y="2045"/>
                        <a:pt x="1675" y="2038"/>
                        <a:pt x="1687" y="2040"/>
                      </a:cubicBezTo>
                      <a:cubicBezTo>
                        <a:pt x="1699" y="2043"/>
                        <a:pt x="1713" y="2055"/>
                        <a:pt x="1725" y="2045"/>
                      </a:cubicBezTo>
                      <a:cubicBezTo>
                        <a:pt x="1731" y="2040"/>
                        <a:pt x="1734" y="2030"/>
                        <a:pt x="1738" y="2029"/>
                      </a:cubicBezTo>
                      <a:cubicBezTo>
                        <a:pt x="1738" y="2029"/>
                        <a:pt x="1737" y="2030"/>
                        <a:pt x="1737" y="2030"/>
                      </a:cubicBezTo>
                      <a:cubicBezTo>
                        <a:pt x="1738" y="2029"/>
                        <a:pt x="1738" y="2029"/>
                        <a:pt x="1738" y="2028"/>
                      </a:cubicBezTo>
                      <a:cubicBezTo>
                        <a:pt x="1745" y="2012"/>
                        <a:pt x="1751" y="2002"/>
                        <a:pt x="1764" y="1990"/>
                      </a:cubicBezTo>
                      <a:cubicBezTo>
                        <a:pt x="1775" y="1981"/>
                        <a:pt x="1786" y="1975"/>
                        <a:pt x="1800" y="1973"/>
                      </a:cubicBezTo>
                      <a:cubicBezTo>
                        <a:pt x="1811" y="1972"/>
                        <a:pt x="1820" y="1974"/>
                        <a:pt x="1829" y="1979"/>
                      </a:cubicBezTo>
                      <a:cubicBezTo>
                        <a:pt x="1846" y="1988"/>
                        <a:pt x="1860" y="2009"/>
                        <a:pt x="1867" y="2030"/>
                      </a:cubicBezTo>
                      <a:cubicBezTo>
                        <a:pt x="1870" y="2038"/>
                        <a:pt x="1873" y="2046"/>
                        <a:pt x="1874" y="2054"/>
                      </a:cubicBezTo>
                      <a:cubicBezTo>
                        <a:pt x="1877" y="2070"/>
                        <a:pt x="1875" y="2085"/>
                        <a:pt x="1882" y="2099"/>
                      </a:cubicBezTo>
                      <a:cubicBezTo>
                        <a:pt x="1884" y="2106"/>
                        <a:pt x="1889" y="2114"/>
                        <a:pt x="1896" y="2116"/>
                      </a:cubicBezTo>
                      <a:cubicBezTo>
                        <a:pt x="1900" y="2118"/>
                        <a:pt x="1906" y="2117"/>
                        <a:pt x="1908" y="2113"/>
                      </a:cubicBezTo>
                      <a:cubicBezTo>
                        <a:pt x="1909" y="2111"/>
                        <a:pt x="1909" y="2109"/>
                        <a:pt x="1907" y="2108"/>
                      </a:cubicBezTo>
                      <a:cubicBezTo>
                        <a:pt x="1906" y="2107"/>
                        <a:pt x="1905" y="2107"/>
                        <a:pt x="1903" y="2108"/>
                      </a:cubicBezTo>
                      <a:cubicBezTo>
                        <a:pt x="1902" y="2109"/>
                        <a:pt x="1902" y="2110"/>
                        <a:pt x="1902" y="2111"/>
                      </a:cubicBezTo>
                      <a:cubicBezTo>
                        <a:pt x="1902" y="2112"/>
                        <a:pt x="1904" y="2113"/>
                        <a:pt x="1905" y="2113"/>
                      </a:cubicBezTo>
                      <a:cubicBezTo>
                        <a:pt x="1906" y="2112"/>
                        <a:pt x="1906" y="2112"/>
                        <a:pt x="1906" y="2111"/>
                      </a:cubicBezTo>
                      <a:cubicBezTo>
                        <a:pt x="1907" y="2112"/>
                        <a:pt x="1907" y="2113"/>
                        <a:pt x="1906" y="2114"/>
                      </a:cubicBezTo>
                      <a:cubicBezTo>
                        <a:pt x="1905" y="2115"/>
                        <a:pt x="1903" y="2115"/>
                        <a:pt x="1902" y="2114"/>
                      </a:cubicBezTo>
                      <a:cubicBezTo>
                        <a:pt x="1899" y="2113"/>
                        <a:pt x="1899" y="2109"/>
                        <a:pt x="1900" y="2107"/>
                      </a:cubicBezTo>
                      <a:cubicBezTo>
                        <a:pt x="1901" y="2105"/>
                        <a:pt x="1903" y="2104"/>
                        <a:pt x="1905" y="2104"/>
                      </a:cubicBezTo>
                      <a:cubicBezTo>
                        <a:pt x="1907" y="2104"/>
                        <a:pt x="1909" y="2104"/>
                        <a:pt x="1910" y="2106"/>
                      </a:cubicBezTo>
                      <a:cubicBezTo>
                        <a:pt x="1912" y="2108"/>
                        <a:pt x="1913" y="2111"/>
                        <a:pt x="1912" y="2113"/>
                      </a:cubicBezTo>
                      <a:cubicBezTo>
                        <a:pt x="1909" y="2118"/>
                        <a:pt x="1904" y="2119"/>
                        <a:pt x="1899" y="2118"/>
                      </a:cubicBezTo>
                      <a:cubicBezTo>
                        <a:pt x="1897" y="2118"/>
                        <a:pt x="1894" y="2117"/>
                        <a:pt x="1892" y="2116"/>
                      </a:cubicBezTo>
                      <a:cubicBezTo>
                        <a:pt x="1900" y="2123"/>
                        <a:pt x="1909" y="2125"/>
                        <a:pt x="1918" y="2123"/>
                      </a:cubicBezTo>
                      <a:cubicBezTo>
                        <a:pt x="1924" y="2121"/>
                        <a:pt x="1929" y="2118"/>
                        <a:pt x="1932" y="2112"/>
                      </a:cubicBezTo>
                      <a:cubicBezTo>
                        <a:pt x="1932" y="2112"/>
                        <a:pt x="1932" y="2112"/>
                        <a:pt x="1932" y="2112"/>
                      </a:cubicBezTo>
                      <a:cubicBezTo>
                        <a:pt x="1929" y="2117"/>
                        <a:pt x="1922" y="2118"/>
                        <a:pt x="1919" y="2110"/>
                      </a:cubicBezTo>
                      <a:cubicBezTo>
                        <a:pt x="1917" y="2104"/>
                        <a:pt x="1921" y="2093"/>
                        <a:pt x="1907" y="2088"/>
                      </a:cubicBezTo>
                      <a:close/>
                      <a:moveTo>
                        <a:pt x="2116" y="2384"/>
                      </a:moveTo>
                      <a:cubicBezTo>
                        <a:pt x="2112" y="2356"/>
                        <a:pt x="2091" y="2345"/>
                        <a:pt x="2084" y="2333"/>
                      </a:cubicBezTo>
                      <a:cubicBezTo>
                        <a:pt x="2077" y="2320"/>
                        <a:pt x="2092" y="2311"/>
                        <a:pt x="2103" y="2324"/>
                      </a:cubicBezTo>
                      <a:cubicBezTo>
                        <a:pt x="2115" y="2337"/>
                        <a:pt x="2119" y="2363"/>
                        <a:pt x="2116" y="2384"/>
                      </a:cubicBezTo>
                      <a:close/>
                      <a:moveTo>
                        <a:pt x="2179" y="2254"/>
                      </a:moveTo>
                      <a:cubicBezTo>
                        <a:pt x="2189" y="2245"/>
                        <a:pt x="2215" y="2240"/>
                        <a:pt x="2230" y="2246"/>
                      </a:cubicBezTo>
                      <a:cubicBezTo>
                        <a:pt x="2245" y="2252"/>
                        <a:pt x="2243" y="2266"/>
                        <a:pt x="2225" y="2262"/>
                      </a:cubicBezTo>
                      <a:cubicBezTo>
                        <a:pt x="2212" y="2259"/>
                        <a:pt x="2192" y="2248"/>
                        <a:pt x="2179" y="2254"/>
                      </a:cubicBezTo>
                      <a:close/>
                      <a:moveTo>
                        <a:pt x="2042" y="2245"/>
                      </a:moveTo>
                      <a:cubicBezTo>
                        <a:pt x="2042" y="2247"/>
                        <a:pt x="2043" y="2250"/>
                        <a:pt x="2045" y="2250"/>
                      </a:cubicBezTo>
                      <a:cubicBezTo>
                        <a:pt x="2047" y="2251"/>
                        <a:pt x="2049" y="2250"/>
                        <a:pt x="2049" y="2248"/>
                      </a:cubicBezTo>
                      <a:cubicBezTo>
                        <a:pt x="2050" y="2246"/>
                        <a:pt x="2049" y="2244"/>
                        <a:pt x="2047" y="2243"/>
                      </a:cubicBezTo>
                      <a:cubicBezTo>
                        <a:pt x="2045" y="2242"/>
                        <a:pt x="2043" y="2243"/>
                        <a:pt x="2042" y="2245"/>
                      </a:cubicBezTo>
                      <a:close/>
                      <a:moveTo>
                        <a:pt x="2104" y="2266"/>
                      </a:moveTo>
                      <a:cubicBezTo>
                        <a:pt x="2099" y="2273"/>
                        <a:pt x="2089" y="2265"/>
                        <a:pt x="2086" y="2262"/>
                      </a:cubicBezTo>
                      <a:cubicBezTo>
                        <a:pt x="2083" y="2261"/>
                        <a:pt x="2080" y="2260"/>
                        <a:pt x="2078" y="2261"/>
                      </a:cubicBezTo>
                      <a:cubicBezTo>
                        <a:pt x="2080" y="2258"/>
                        <a:pt x="2088" y="2254"/>
                        <a:pt x="2093" y="2253"/>
                      </a:cubicBezTo>
                      <a:cubicBezTo>
                        <a:pt x="2099" y="2252"/>
                        <a:pt x="2105" y="2255"/>
                        <a:pt x="2105" y="2263"/>
                      </a:cubicBezTo>
                      <a:cubicBezTo>
                        <a:pt x="2103" y="2261"/>
                        <a:pt x="2098" y="2259"/>
                        <a:pt x="2094" y="2260"/>
                      </a:cubicBezTo>
                      <a:cubicBezTo>
                        <a:pt x="2096" y="2260"/>
                        <a:pt x="2101" y="2262"/>
                        <a:pt x="2104" y="2266"/>
                      </a:cubicBezTo>
                      <a:close/>
                      <a:moveTo>
                        <a:pt x="2058" y="2231"/>
                      </a:moveTo>
                      <a:cubicBezTo>
                        <a:pt x="2057" y="2235"/>
                        <a:pt x="2059" y="2240"/>
                        <a:pt x="2063" y="2241"/>
                      </a:cubicBezTo>
                      <a:cubicBezTo>
                        <a:pt x="2067" y="2242"/>
                        <a:pt x="2071" y="2240"/>
                        <a:pt x="2073" y="2236"/>
                      </a:cubicBezTo>
                      <a:cubicBezTo>
                        <a:pt x="2074" y="2232"/>
                        <a:pt x="2072" y="2228"/>
                        <a:pt x="2068" y="2227"/>
                      </a:cubicBezTo>
                      <a:cubicBezTo>
                        <a:pt x="2064" y="2225"/>
                        <a:pt x="2060" y="2227"/>
                        <a:pt x="2058" y="2231"/>
                      </a:cubicBezTo>
                      <a:close/>
                      <a:moveTo>
                        <a:pt x="2048" y="2237"/>
                      </a:moveTo>
                      <a:cubicBezTo>
                        <a:pt x="2047" y="2240"/>
                        <a:pt x="2048" y="2243"/>
                        <a:pt x="2051" y="2244"/>
                      </a:cubicBezTo>
                      <a:cubicBezTo>
                        <a:pt x="2053" y="2244"/>
                        <a:pt x="2056" y="2243"/>
                        <a:pt x="2057" y="2241"/>
                      </a:cubicBezTo>
                      <a:cubicBezTo>
                        <a:pt x="2058" y="2238"/>
                        <a:pt x="2056" y="2235"/>
                        <a:pt x="2054" y="2234"/>
                      </a:cubicBezTo>
                      <a:cubicBezTo>
                        <a:pt x="2051" y="2233"/>
                        <a:pt x="2048" y="2235"/>
                        <a:pt x="2048" y="2237"/>
                      </a:cubicBezTo>
                      <a:close/>
                      <a:moveTo>
                        <a:pt x="2161" y="2262"/>
                      </a:moveTo>
                      <a:cubicBezTo>
                        <a:pt x="2158" y="2263"/>
                        <a:pt x="2156" y="2265"/>
                        <a:pt x="2155" y="2268"/>
                      </a:cubicBezTo>
                      <a:cubicBezTo>
                        <a:pt x="2154" y="2271"/>
                        <a:pt x="2154" y="2276"/>
                        <a:pt x="2158" y="2279"/>
                      </a:cubicBezTo>
                      <a:cubicBezTo>
                        <a:pt x="2162" y="2283"/>
                        <a:pt x="2168" y="2282"/>
                        <a:pt x="2171" y="2279"/>
                      </a:cubicBezTo>
                      <a:cubicBezTo>
                        <a:pt x="2177" y="2275"/>
                        <a:pt x="2174" y="2269"/>
                        <a:pt x="2174" y="2264"/>
                      </a:cubicBezTo>
                      <a:cubicBezTo>
                        <a:pt x="2175" y="2259"/>
                        <a:pt x="2181" y="2255"/>
                        <a:pt x="2188" y="2255"/>
                      </a:cubicBezTo>
                      <a:cubicBezTo>
                        <a:pt x="2196" y="2254"/>
                        <a:pt x="2204" y="2258"/>
                        <a:pt x="2206" y="2266"/>
                      </a:cubicBezTo>
                      <a:cubicBezTo>
                        <a:pt x="2208" y="2271"/>
                        <a:pt x="2207" y="2276"/>
                        <a:pt x="2202" y="2278"/>
                      </a:cubicBezTo>
                      <a:cubicBezTo>
                        <a:pt x="2204" y="2273"/>
                        <a:pt x="2199" y="2267"/>
                        <a:pt x="2193" y="2270"/>
                      </a:cubicBezTo>
                      <a:cubicBezTo>
                        <a:pt x="2190" y="2272"/>
                        <a:pt x="2185" y="2278"/>
                        <a:pt x="2180" y="2284"/>
                      </a:cubicBezTo>
                      <a:cubicBezTo>
                        <a:pt x="2175" y="2290"/>
                        <a:pt x="2169" y="2295"/>
                        <a:pt x="2163" y="2297"/>
                      </a:cubicBezTo>
                      <a:cubicBezTo>
                        <a:pt x="2150" y="2300"/>
                        <a:pt x="2136" y="2290"/>
                        <a:pt x="2136" y="2277"/>
                      </a:cubicBezTo>
                      <a:cubicBezTo>
                        <a:pt x="2135" y="2269"/>
                        <a:pt x="2139" y="2263"/>
                        <a:pt x="2143" y="2258"/>
                      </a:cubicBezTo>
                      <a:cubicBezTo>
                        <a:pt x="2148" y="2253"/>
                        <a:pt x="2164" y="2242"/>
                        <a:pt x="2165" y="2233"/>
                      </a:cubicBezTo>
                      <a:cubicBezTo>
                        <a:pt x="2166" y="2226"/>
                        <a:pt x="2161" y="2222"/>
                        <a:pt x="2157" y="2223"/>
                      </a:cubicBezTo>
                      <a:cubicBezTo>
                        <a:pt x="2158" y="2218"/>
                        <a:pt x="2166" y="2216"/>
                        <a:pt x="2171" y="2219"/>
                      </a:cubicBezTo>
                      <a:cubicBezTo>
                        <a:pt x="2181" y="2224"/>
                        <a:pt x="2185" y="2240"/>
                        <a:pt x="2176" y="2252"/>
                      </a:cubicBezTo>
                      <a:cubicBezTo>
                        <a:pt x="2173" y="2257"/>
                        <a:pt x="2168" y="2259"/>
                        <a:pt x="2161" y="2262"/>
                      </a:cubicBezTo>
                      <a:close/>
                      <a:moveTo>
                        <a:pt x="2286" y="2300"/>
                      </a:moveTo>
                      <a:cubicBezTo>
                        <a:pt x="2286" y="2303"/>
                        <a:pt x="2284" y="2304"/>
                        <a:pt x="2281" y="2304"/>
                      </a:cubicBezTo>
                      <a:cubicBezTo>
                        <a:pt x="2279" y="2303"/>
                        <a:pt x="2278" y="2301"/>
                        <a:pt x="2278" y="2299"/>
                      </a:cubicBezTo>
                      <a:cubicBezTo>
                        <a:pt x="2278" y="2297"/>
                        <a:pt x="2281" y="2295"/>
                        <a:pt x="2283" y="2296"/>
                      </a:cubicBezTo>
                      <a:cubicBezTo>
                        <a:pt x="2285" y="2296"/>
                        <a:pt x="2287" y="2298"/>
                        <a:pt x="2286" y="2300"/>
                      </a:cubicBezTo>
                      <a:close/>
                      <a:moveTo>
                        <a:pt x="2287" y="2309"/>
                      </a:moveTo>
                      <a:cubicBezTo>
                        <a:pt x="2286" y="2310"/>
                        <a:pt x="2285" y="2312"/>
                        <a:pt x="2283" y="2311"/>
                      </a:cubicBezTo>
                      <a:cubicBezTo>
                        <a:pt x="2281" y="2311"/>
                        <a:pt x="2280" y="2309"/>
                        <a:pt x="2280" y="2307"/>
                      </a:cubicBezTo>
                      <a:cubicBezTo>
                        <a:pt x="2281" y="2306"/>
                        <a:pt x="2282" y="2304"/>
                        <a:pt x="2284" y="2305"/>
                      </a:cubicBezTo>
                      <a:cubicBezTo>
                        <a:pt x="2286" y="2305"/>
                        <a:pt x="2287" y="2307"/>
                        <a:pt x="2287" y="2309"/>
                      </a:cubicBezTo>
                      <a:close/>
                      <a:moveTo>
                        <a:pt x="2281" y="2292"/>
                      </a:moveTo>
                      <a:cubicBezTo>
                        <a:pt x="2280" y="2295"/>
                        <a:pt x="2277" y="2297"/>
                        <a:pt x="2273" y="2297"/>
                      </a:cubicBezTo>
                      <a:cubicBezTo>
                        <a:pt x="2270" y="2296"/>
                        <a:pt x="2268" y="2292"/>
                        <a:pt x="2268" y="2289"/>
                      </a:cubicBezTo>
                      <a:cubicBezTo>
                        <a:pt x="2269" y="2286"/>
                        <a:pt x="2272" y="2283"/>
                        <a:pt x="2276" y="2284"/>
                      </a:cubicBezTo>
                      <a:cubicBezTo>
                        <a:pt x="2279" y="2285"/>
                        <a:pt x="2282" y="2288"/>
                        <a:pt x="2281" y="2292"/>
                      </a:cubicBezTo>
                      <a:close/>
                      <a:moveTo>
                        <a:pt x="2161" y="2264"/>
                      </a:moveTo>
                      <a:cubicBezTo>
                        <a:pt x="2157" y="2266"/>
                        <a:pt x="2155" y="2271"/>
                        <a:pt x="2157" y="2275"/>
                      </a:cubicBezTo>
                      <a:cubicBezTo>
                        <a:pt x="2161" y="2283"/>
                        <a:pt x="2171" y="2279"/>
                        <a:pt x="2173" y="2273"/>
                      </a:cubicBezTo>
                      <a:cubicBezTo>
                        <a:pt x="2174" y="2267"/>
                        <a:pt x="2171" y="2264"/>
                        <a:pt x="2175" y="2258"/>
                      </a:cubicBezTo>
                      <a:cubicBezTo>
                        <a:pt x="2169" y="2263"/>
                        <a:pt x="2166" y="2261"/>
                        <a:pt x="2161" y="2264"/>
                      </a:cubicBezTo>
                      <a:close/>
                      <a:moveTo>
                        <a:pt x="2138" y="2290"/>
                      </a:moveTo>
                      <a:cubicBezTo>
                        <a:pt x="2141" y="2297"/>
                        <a:pt x="2151" y="2301"/>
                        <a:pt x="2156" y="2300"/>
                      </a:cubicBezTo>
                      <a:cubicBezTo>
                        <a:pt x="2159" y="2308"/>
                        <a:pt x="2145" y="2318"/>
                        <a:pt x="2136" y="2310"/>
                      </a:cubicBezTo>
                      <a:cubicBezTo>
                        <a:pt x="2130" y="2304"/>
                        <a:pt x="2131" y="2293"/>
                        <a:pt x="2138" y="2290"/>
                      </a:cubicBezTo>
                      <a:close/>
                      <a:moveTo>
                        <a:pt x="2248" y="2235"/>
                      </a:moveTo>
                      <a:cubicBezTo>
                        <a:pt x="2234" y="2239"/>
                        <a:pt x="2230" y="2220"/>
                        <a:pt x="2227" y="2214"/>
                      </a:cubicBezTo>
                      <a:cubicBezTo>
                        <a:pt x="2225" y="2209"/>
                        <a:pt x="2223" y="2206"/>
                        <a:pt x="2218" y="2205"/>
                      </a:cubicBezTo>
                      <a:cubicBezTo>
                        <a:pt x="2224" y="2203"/>
                        <a:pt x="2238" y="2205"/>
                        <a:pt x="2244" y="2208"/>
                      </a:cubicBezTo>
                      <a:cubicBezTo>
                        <a:pt x="2253" y="2213"/>
                        <a:pt x="2258" y="2222"/>
                        <a:pt x="2252" y="2232"/>
                      </a:cubicBezTo>
                      <a:cubicBezTo>
                        <a:pt x="2251" y="2227"/>
                        <a:pt x="2246" y="2220"/>
                        <a:pt x="2241" y="2218"/>
                      </a:cubicBezTo>
                      <a:cubicBezTo>
                        <a:pt x="2243" y="2220"/>
                        <a:pt x="2247" y="2228"/>
                        <a:pt x="2248" y="2235"/>
                      </a:cubicBezTo>
                      <a:close/>
                      <a:moveTo>
                        <a:pt x="2148" y="2328"/>
                      </a:moveTo>
                      <a:cubicBezTo>
                        <a:pt x="2179" y="2317"/>
                        <a:pt x="2202" y="2332"/>
                        <a:pt x="2217" y="2332"/>
                      </a:cubicBezTo>
                      <a:cubicBezTo>
                        <a:pt x="2234" y="2333"/>
                        <a:pt x="2235" y="2313"/>
                        <a:pt x="2217" y="2308"/>
                      </a:cubicBezTo>
                      <a:cubicBezTo>
                        <a:pt x="2196" y="2303"/>
                        <a:pt x="2168" y="2313"/>
                        <a:pt x="2148" y="2328"/>
                      </a:cubicBezTo>
                      <a:close/>
                      <a:moveTo>
                        <a:pt x="2037" y="2267"/>
                      </a:moveTo>
                      <a:cubicBezTo>
                        <a:pt x="2040" y="2265"/>
                        <a:pt x="2043" y="2263"/>
                        <a:pt x="2046" y="2262"/>
                      </a:cubicBezTo>
                      <a:cubicBezTo>
                        <a:pt x="2057" y="2257"/>
                        <a:pt x="2070" y="2257"/>
                        <a:pt x="2081" y="2263"/>
                      </a:cubicBezTo>
                      <a:cubicBezTo>
                        <a:pt x="2093" y="2271"/>
                        <a:pt x="2102" y="2286"/>
                        <a:pt x="2097" y="2300"/>
                      </a:cubicBezTo>
                      <a:cubicBezTo>
                        <a:pt x="2095" y="2306"/>
                        <a:pt x="2091" y="2311"/>
                        <a:pt x="2085" y="2314"/>
                      </a:cubicBezTo>
                      <a:cubicBezTo>
                        <a:pt x="2081" y="2316"/>
                        <a:pt x="2078" y="2316"/>
                        <a:pt x="2073" y="2315"/>
                      </a:cubicBezTo>
                      <a:cubicBezTo>
                        <a:pt x="2068" y="2314"/>
                        <a:pt x="2064" y="2310"/>
                        <a:pt x="2063" y="2305"/>
                      </a:cubicBezTo>
                      <a:cubicBezTo>
                        <a:pt x="2062" y="2301"/>
                        <a:pt x="2063" y="2297"/>
                        <a:pt x="2065" y="2294"/>
                      </a:cubicBezTo>
                      <a:cubicBezTo>
                        <a:pt x="2070" y="2289"/>
                        <a:pt x="2078" y="2287"/>
                        <a:pt x="2083" y="2292"/>
                      </a:cubicBezTo>
                      <a:cubicBezTo>
                        <a:pt x="2089" y="2296"/>
                        <a:pt x="2090" y="2304"/>
                        <a:pt x="2086" y="2310"/>
                      </a:cubicBezTo>
                      <a:cubicBezTo>
                        <a:pt x="2083" y="2314"/>
                        <a:pt x="2077" y="2316"/>
                        <a:pt x="2072" y="2314"/>
                      </a:cubicBezTo>
                      <a:cubicBezTo>
                        <a:pt x="2072" y="2314"/>
                        <a:pt x="2073" y="2315"/>
                        <a:pt x="2074" y="2315"/>
                      </a:cubicBezTo>
                      <a:cubicBezTo>
                        <a:pt x="2078" y="2316"/>
                        <a:pt x="2081" y="2315"/>
                        <a:pt x="2085" y="2313"/>
                      </a:cubicBezTo>
                      <a:cubicBezTo>
                        <a:pt x="2090" y="2310"/>
                        <a:pt x="2094" y="2306"/>
                        <a:pt x="2096" y="2300"/>
                      </a:cubicBezTo>
                      <a:cubicBezTo>
                        <a:pt x="2100" y="2287"/>
                        <a:pt x="2092" y="2272"/>
                        <a:pt x="2080" y="2265"/>
                      </a:cubicBezTo>
                      <a:cubicBezTo>
                        <a:pt x="2069" y="2259"/>
                        <a:pt x="2056" y="2260"/>
                        <a:pt x="2045" y="2265"/>
                      </a:cubicBezTo>
                      <a:cubicBezTo>
                        <a:pt x="2043" y="2266"/>
                        <a:pt x="2041" y="2268"/>
                        <a:pt x="2038" y="2270"/>
                      </a:cubicBezTo>
                      <a:lnTo>
                        <a:pt x="2037" y="2267"/>
                      </a:lnTo>
                      <a:close/>
                      <a:moveTo>
                        <a:pt x="2023" y="2317"/>
                      </a:moveTo>
                      <a:cubicBezTo>
                        <a:pt x="2012" y="2326"/>
                        <a:pt x="1996" y="2328"/>
                        <a:pt x="1982" y="2317"/>
                      </a:cubicBezTo>
                      <a:cubicBezTo>
                        <a:pt x="1977" y="2313"/>
                        <a:pt x="1974" y="2309"/>
                        <a:pt x="1972" y="2303"/>
                      </a:cubicBezTo>
                      <a:cubicBezTo>
                        <a:pt x="1970" y="2298"/>
                        <a:pt x="1970" y="2293"/>
                        <a:pt x="1972" y="2288"/>
                      </a:cubicBezTo>
                      <a:cubicBezTo>
                        <a:pt x="1975" y="2283"/>
                        <a:pt x="1980" y="2279"/>
                        <a:pt x="1986" y="2278"/>
                      </a:cubicBezTo>
                      <a:cubicBezTo>
                        <a:pt x="1990" y="2277"/>
                        <a:pt x="1993" y="2278"/>
                        <a:pt x="1997" y="2280"/>
                      </a:cubicBezTo>
                      <a:cubicBezTo>
                        <a:pt x="2001" y="2284"/>
                        <a:pt x="2003" y="2290"/>
                        <a:pt x="2001" y="2295"/>
                      </a:cubicBezTo>
                      <a:cubicBezTo>
                        <a:pt x="2000" y="2298"/>
                        <a:pt x="1999" y="2300"/>
                        <a:pt x="1996" y="2302"/>
                      </a:cubicBezTo>
                      <a:cubicBezTo>
                        <a:pt x="1991" y="2305"/>
                        <a:pt x="1985" y="2303"/>
                        <a:pt x="1981" y="2298"/>
                      </a:cubicBezTo>
                      <a:cubicBezTo>
                        <a:pt x="1978" y="2293"/>
                        <a:pt x="1980" y="2287"/>
                        <a:pt x="1985" y="2284"/>
                      </a:cubicBezTo>
                      <a:cubicBezTo>
                        <a:pt x="1990" y="2280"/>
                        <a:pt x="1996" y="2282"/>
                        <a:pt x="1999" y="2287"/>
                      </a:cubicBezTo>
                      <a:cubicBezTo>
                        <a:pt x="2000" y="2288"/>
                        <a:pt x="2001" y="2290"/>
                        <a:pt x="2001" y="2292"/>
                      </a:cubicBezTo>
                      <a:cubicBezTo>
                        <a:pt x="2001" y="2291"/>
                        <a:pt x="2001" y="2291"/>
                        <a:pt x="2001" y="2291"/>
                      </a:cubicBezTo>
                      <a:cubicBezTo>
                        <a:pt x="2001" y="2287"/>
                        <a:pt x="2000" y="2283"/>
                        <a:pt x="1996" y="2281"/>
                      </a:cubicBezTo>
                      <a:cubicBezTo>
                        <a:pt x="1993" y="2278"/>
                        <a:pt x="1990" y="2278"/>
                        <a:pt x="1986" y="2278"/>
                      </a:cubicBezTo>
                      <a:cubicBezTo>
                        <a:pt x="1980" y="2280"/>
                        <a:pt x="1976" y="2283"/>
                        <a:pt x="1973" y="2289"/>
                      </a:cubicBezTo>
                      <a:cubicBezTo>
                        <a:pt x="1971" y="2294"/>
                        <a:pt x="1972" y="2298"/>
                        <a:pt x="1973" y="2302"/>
                      </a:cubicBezTo>
                      <a:cubicBezTo>
                        <a:pt x="1975" y="2308"/>
                        <a:pt x="1978" y="2312"/>
                        <a:pt x="1983" y="2316"/>
                      </a:cubicBezTo>
                      <a:cubicBezTo>
                        <a:pt x="1997" y="2326"/>
                        <a:pt x="2012" y="2324"/>
                        <a:pt x="2022" y="2314"/>
                      </a:cubicBezTo>
                      <a:lnTo>
                        <a:pt x="2023" y="2317"/>
                      </a:lnTo>
                      <a:close/>
                      <a:moveTo>
                        <a:pt x="1767" y="2393"/>
                      </a:moveTo>
                      <a:cubicBezTo>
                        <a:pt x="1764" y="2391"/>
                        <a:pt x="1763" y="2387"/>
                        <a:pt x="1765" y="2385"/>
                      </a:cubicBezTo>
                      <a:cubicBezTo>
                        <a:pt x="1767" y="2382"/>
                        <a:pt x="1771" y="2381"/>
                        <a:pt x="1774" y="2383"/>
                      </a:cubicBezTo>
                      <a:cubicBezTo>
                        <a:pt x="1777" y="2385"/>
                        <a:pt x="1777" y="2389"/>
                        <a:pt x="1775" y="2392"/>
                      </a:cubicBezTo>
                      <a:cubicBezTo>
                        <a:pt x="1773" y="2395"/>
                        <a:pt x="1769" y="2395"/>
                        <a:pt x="1767" y="2393"/>
                      </a:cubicBezTo>
                      <a:close/>
                      <a:moveTo>
                        <a:pt x="1755" y="2389"/>
                      </a:moveTo>
                      <a:cubicBezTo>
                        <a:pt x="1753" y="2388"/>
                        <a:pt x="1752" y="2384"/>
                        <a:pt x="1754" y="2382"/>
                      </a:cubicBezTo>
                      <a:cubicBezTo>
                        <a:pt x="1755" y="2380"/>
                        <a:pt x="1758" y="2379"/>
                        <a:pt x="1761" y="2381"/>
                      </a:cubicBezTo>
                      <a:cubicBezTo>
                        <a:pt x="1763" y="2383"/>
                        <a:pt x="1763" y="2386"/>
                        <a:pt x="1762" y="2388"/>
                      </a:cubicBezTo>
                      <a:cubicBezTo>
                        <a:pt x="1760" y="2390"/>
                        <a:pt x="1757" y="2391"/>
                        <a:pt x="1755" y="2389"/>
                      </a:cubicBezTo>
                      <a:close/>
                      <a:moveTo>
                        <a:pt x="1782" y="2391"/>
                      </a:moveTo>
                      <a:cubicBezTo>
                        <a:pt x="1778" y="2388"/>
                        <a:pt x="1777" y="2382"/>
                        <a:pt x="1780" y="2378"/>
                      </a:cubicBezTo>
                      <a:cubicBezTo>
                        <a:pt x="1783" y="2373"/>
                        <a:pt x="1789" y="2372"/>
                        <a:pt x="1793" y="2375"/>
                      </a:cubicBezTo>
                      <a:cubicBezTo>
                        <a:pt x="1798" y="2379"/>
                        <a:pt x="1799" y="2385"/>
                        <a:pt x="1796" y="2389"/>
                      </a:cubicBezTo>
                      <a:cubicBezTo>
                        <a:pt x="1793" y="2393"/>
                        <a:pt x="1787" y="2395"/>
                        <a:pt x="1782" y="2391"/>
                      </a:cubicBezTo>
                      <a:close/>
                      <a:moveTo>
                        <a:pt x="1785" y="2145"/>
                      </a:moveTo>
                      <a:cubicBezTo>
                        <a:pt x="1770" y="2151"/>
                        <a:pt x="1756" y="2170"/>
                        <a:pt x="1755" y="2186"/>
                      </a:cubicBezTo>
                      <a:cubicBezTo>
                        <a:pt x="1754" y="2203"/>
                        <a:pt x="1769" y="2208"/>
                        <a:pt x="1773" y="2191"/>
                      </a:cubicBezTo>
                      <a:cubicBezTo>
                        <a:pt x="1777" y="2177"/>
                        <a:pt x="1774" y="2155"/>
                        <a:pt x="1785" y="2145"/>
                      </a:cubicBezTo>
                      <a:close/>
                      <a:moveTo>
                        <a:pt x="1967" y="2249"/>
                      </a:moveTo>
                      <a:cubicBezTo>
                        <a:pt x="1984" y="2231"/>
                        <a:pt x="1993" y="2195"/>
                        <a:pt x="1981" y="2180"/>
                      </a:cubicBezTo>
                      <a:cubicBezTo>
                        <a:pt x="1968" y="2164"/>
                        <a:pt x="1952" y="2177"/>
                        <a:pt x="1963" y="2192"/>
                      </a:cubicBezTo>
                      <a:cubicBezTo>
                        <a:pt x="1969" y="2199"/>
                        <a:pt x="1980" y="2225"/>
                        <a:pt x="1967" y="2249"/>
                      </a:cubicBezTo>
                      <a:close/>
                      <a:moveTo>
                        <a:pt x="1979" y="2243"/>
                      </a:moveTo>
                      <a:cubicBezTo>
                        <a:pt x="1983" y="2235"/>
                        <a:pt x="1992" y="2231"/>
                        <a:pt x="2001" y="2228"/>
                      </a:cubicBezTo>
                      <a:cubicBezTo>
                        <a:pt x="2020" y="2224"/>
                        <a:pt x="2045" y="2233"/>
                        <a:pt x="2058" y="2220"/>
                      </a:cubicBezTo>
                      <a:cubicBezTo>
                        <a:pt x="2064" y="2215"/>
                        <a:pt x="2067" y="2206"/>
                        <a:pt x="2064" y="2198"/>
                      </a:cubicBezTo>
                      <a:cubicBezTo>
                        <a:pt x="2062" y="2194"/>
                        <a:pt x="2059" y="2191"/>
                        <a:pt x="2053" y="2192"/>
                      </a:cubicBezTo>
                      <a:cubicBezTo>
                        <a:pt x="2057" y="2193"/>
                        <a:pt x="2060" y="2199"/>
                        <a:pt x="2058" y="2205"/>
                      </a:cubicBezTo>
                      <a:cubicBezTo>
                        <a:pt x="2055" y="2209"/>
                        <a:pt x="2049" y="2212"/>
                        <a:pt x="2043" y="2211"/>
                      </a:cubicBezTo>
                      <a:cubicBezTo>
                        <a:pt x="2024" y="2208"/>
                        <a:pt x="2006" y="2203"/>
                        <a:pt x="1990" y="2218"/>
                      </a:cubicBezTo>
                      <a:cubicBezTo>
                        <a:pt x="1984" y="2224"/>
                        <a:pt x="1981" y="2232"/>
                        <a:pt x="1979" y="2243"/>
                      </a:cubicBezTo>
                      <a:close/>
                      <a:moveTo>
                        <a:pt x="1891" y="2465"/>
                      </a:moveTo>
                      <a:cubicBezTo>
                        <a:pt x="1895" y="2450"/>
                        <a:pt x="1914" y="2457"/>
                        <a:pt x="1920" y="2458"/>
                      </a:cubicBezTo>
                      <a:cubicBezTo>
                        <a:pt x="1926" y="2459"/>
                        <a:pt x="1929" y="2458"/>
                        <a:pt x="1933" y="2455"/>
                      </a:cubicBezTo>
                      <a:cubicBezTo>
                        <a:pt x="1931" y="2461"/>
                        <a:pt x="1922" y="2472"/>
                        <a:pt x="1916" y="2476"/>
                      </a:cubicBezTo>
                      <a:cubicBezTo>
                        <a:pt x="1908" y="2481"/>
                        <a:pt x="1897" y="2480"/>
                        <a:pt x="1891" y="2469"/>
                      </a:cubicBezTo>
                      <a:cubicBezTo>
                        <a:pt x="1896" y="2471"/>
                        <a:pt x="1905" y="2471"/>
                        <a:pt x="1909" y="2467"/>
                      </a:cubicBezTo>
                      <a:cubicBezTo>
                        <a:pt x="1906" y="2468"/>
                        <a:pt x="1898" y="2468"/>
                        <a:pt x="1891" y="2465"/>
                      </a:cubicBezTo>
                      <a:close/>
                      <a:moveTo>
                        <a:pt x="1671" y="2271"/>
                      </a:moveTo>
                      <a:cubicBezTo>
                        <a:pt x="1670" y="2268"/>
                        <a:pt x="1666" y="2266"/>
                        <a:pt x="1663" y="2269"/>
                      </a:cubicBezTo>
                      <a:cubicBezTo>
                        <a:pt x="1661" y="2270"/>
                        <a:pt x="1662" y="2272"/>
                        <a:pt x="1662" y="2273"/>
                      </a:cubicBezTo>
                      <a:cubicBezTo>
                        <a:pt x="1664" y="2274"/>
                        <a:pt x="1665" y="2273"/>
                        <a:pt x="1665" y="2272"/>
                      </a:cubicBezTo>
                      <a:cubicBezTo>
                        <a:pt x="1665" y="2274"/>
                        <a:pt x="1665" y="2274"/>
                        <a:pt x="1665" y="2275"/>
                      </a:cubicBezTo>
                      <a:cubicBezTo>
                        <a:pt x="1663" y="2277"/>
                        <a:pt x="1660" y="2278"/>
                        <a:pt x="1657" y="2276"/>
                      </a:cubicBezTo>
                      <a:cubicBezTo>
                        <a:pt x="1654" y="2274"/>
                        <a:pt x="1652" y="2271"/>
                        <a:pt x="1654" y="2267"/>
                      </a:cubicBezTo>
                      <a:cubicBezTo>
                        <a:pt x="1655" y="2264"/>
                        <a:pt x="1659" y="2262"/>
                        <a:pt x="1660" y="2259"/>
                      </a:cubicBezTo>
                      <a:cubicBezTo>
                        <a:pt x="1661" y="2256"/>
                        <a:pt x="1658" y="2253"/>
                        <a:pt x="1656" y="2252"/>
                      </a:cubicBezTo>
                      <a:cubicBezTo>
                        <a:pt x="1661" y="2252"/>
                        <a:pt x="1662" y="2252"/>
                        <a:pt x="1664" y="2249"/>
                      </a:cubicBezTo>
                      <a:cubicBezTo>
                        <a:pt x="1667" y="2246"/>
                        <a:pt x="1672" y="2235"/>
                        <a:pt x="1684" y="2240"/>
                      </a:cubicBezTo>
                      <a:cubicBezTo>
                        <a:pt x="1677" y="2235"/>
                        <a:pt x="1669" y="2235"/>
                        <a:pt x="1663" y="2237"/>
                      </a:cubicBezTo>
                      <a:cubicBezTo>
                        <a:pt x="1655" y="2239"/>
                        <a:pt x="1649" y="2246"/>
                        <a:pt x="1646" y="2253"/>
                      </a:cubicBezTo>
                      <a:cubicBezTo>
                        <a:pt x="1643" y="2262"/>
                        <a:pt x="1648" y="2275"/>
                        <a:pt x="1657" y="2280"/>
                      </a:cubicBezTo>
                      <a:cubicBezTo>
                        <a:pt x="1661" y="2282"/>
                        <a:pt x="1668" y="2283"/>
                        <a:pt x="1671" y="2278"/>
                      </a:cubicBezTo>
                      <a:cubicBezTo>
                        <a:pt x="1673" y="2276"/>
                        <a:pt x="1673" y="2274"/>
                        <a:pt x="1671" y="2271"/>
                      </a:cubicBezTo>
                      <a:close/>
                      <a:moveTo>
                        <a:pt x="1664" y="2226"/>
                      </a:moveTo>
                      <a:cubicBezTo>
                        <a:pt x="1646" y="2214"/>
                        <a:pt x="1640" y="2197"/>
                        <a:pt x="1635" y="2188"/>
                      </a:cubicBezTo>
                      <a:cubicBezTo>
                        <a:pt x="1628" y="2179"/>
                        <a:pt x="1619" y="2183"/>
                        <a:pt x="1623" y="2194"/>
                      </a:cubicBezTo>
                      <a:cubicBezTo>
                        <a:pt x="1628" y="2208"/>
                        <a:pt x="1653" y="2224"/>
                        <a:pt x="1664" y="2226"/>
                      </a:cubicBezTo>
                      <a:close/>
                      <a:moveTo>
                        <a:pt x="1850" y="2482"/>
                      </a:moveTo>
                      <a:cubicBezTo>
                        <a:pt x="1853" y="2482"/>
                        <a:pt x="1855" y="2481"/>
                        <a:pt x="1855" y="2479"/>
                      </a:cubicBezTo>
                      <a:cubicBezTo>
                        <a:pt x="1856" y="2477"/>
                        <a:pt x="1854" y="2475"/>
                        <a:pt x="1852" y="2474"/>
                      </a:cubicBezTo>
                      <a:cubicBezTo>
                        <a:pt x="1850" y="2474"/>
                        <a:pt x="1848" y="2475"/>
                        <a:pt x="1847" y="2477"/>
                      </a:cubicBezTo>
                      <a:cubicBezTo>
                        <a:pt x="1847" y="2479"/>
                        <a:pt x="1848" y="2481"/>
                        <a:pt x="1850" y="2482"/>
                      </a:cubicBezTo>
                      <a:close/>
                      <a:moveTo>
                        <a:pt x="1862" y="2507"/>
                      </a:moveTo>
                      <a:cubicBezTo>
                        <a:pt x="1866" y="2508"/>
                        <a:pt x="1870" y="2506"/>
                        <a:pt x="1871" y="2502"/>
                      </a:cubicBezTo>
                      <a:cubicBezTo>
                        <a:pt x="1872" y="2498"/>
                        <a:pt x="1869" y="2494"/>
                        <a:pt x="1865" y="2493"/>
                      </a:cubicBezTo>
                      <a:cubicBezTo>
                        <a:pt x="1861" y="2492"/>
                        <a:pt x="1857" y="2494"/>
                        <a:pt x="1857" y="2498"/>
                      </a:cubicBezTo>
                      <a:cubicBezTo>
                        <a:pt x="1856" y="2502"/>
                        <a:pt x="1858" y="2506"/>
                        <a:pt x="1862" y="2507"/>
                      </a:cubicBezTo>
                      <a:close/>
                      <a:moveTo>
                        <a:pt x="1853" y="2494"/>
                      </a:moveTo>
                      <a:cubicBezTo>
                        <a:pt x="1856" y="2495"/>
                        <a:pt x="1859" y="2493"/>
                        <a:pt x="1860" y="2490"/>
                      </a:cubicBezTo>
                      <a:cubicBezTo>
                        <a:pt x="1861" y="2487"/>
                        <a:pt x="1859" y="2484"/>
                        <a:pt x="1856" y="2484"/>
                      </a:cubicBezTo>
                      <a:cubicBezTo>
                        <a:pt x="1853" y="2483"/>
                        <a:pt x="1850" y="2485"/>
                        <a:pt x="1849" y="2488"/>
                      </a:cubicBezTo>
                      <a:cubicBezTo>
                        <a:pt x="1849" y="2491"/>
                        <a:pt x="1851" y="2493"/>
                        <a:pt x="1853" y="2494"/>
                      </a:cubicBezTo>
                      <a:close/>
                      <a:moveTo>
                        <a:pt x="1887" y="2504"/>
                      </a:moveTo>
                      <a:cubicBezTo>
                        <a:pt x="1870" y="2512"/>
                        <a:pt x="1883" y="2534"/>
                        <a:pt x="1886" y="2542"/>
                      </a:cubicBezTo>
                      <a:cubicBezTo>
                        <a:pt x="1888" y="2549"/>
                        <a:pt x="1889" y="2554"/>
                        <a:pt x="1886" y="2559"/>
                      </a:cubicBezTo>
                      <a:cubicBezTo>
                        <a:pt x="1892" y="2555"/>
                        <a:pt x="1905" y="2541"/>
                        <a:pt x="1908" y="2532"/>
                      </a:cubicBezTo>
                      <a:cubicBezTo>
                        <a:pt x="1912" y="2520"/>
                        <a:pt x="1908" y="2507"/>
                        <a:pt x="1893" y="2502"/>
                      </a:cubicBezTo>
                      <a:cubicBezTo>
                        <a:pt x="1897" y="2508"/>
                        <a:pt x="1899" y="2519"/>
                        <a:pt x="1895" y="2526"/>
                      </a:cubicBezTo>
                      <a:cubicBezTo>
                        <a:pt x="1896" y="2522"/>
                        <a:pt x="1893" y="2511"/>
                        <a:pt x="1887" y="2504"/>
                      </a:cubicBezTo>
                      <a:close/>
                      <a:moveTo>
                        <a:pt x="1906" y="2496"/>
                      </a:moveTo>
                      <a:cubicBezTo>
                        <a:pt x="1934" y="2521"/>
                        <a:pt x="1986" y="2516"/>
                        <a:pt x="2000" y="2489"/>
                      </a:cubicBezTo>
                      <a:cubicBezTo>
                        <a:pt x="2012" y="2467"/>
                        <a:pt x="1992" y="2457"/>
                        <a:pt x="1977" y="2474"/>
                      </a:cubicBezTo>
                      <a:cubicBezTo>
                        <a:pt x="1967" y="2486"/>
                        <a:pt x="1941" y="2515"/>
                        <a:pt x="1906" y="2496"/>
                      </a:cubicBezTo>
                      <a:close/>
                      <a:moveTo>
                        <a:pt x="1919" y="2181"/>
                      </a:moveTo>
                      <a:cubicBezTo>
                        <a:pt x="1921" y="2179"/>
                        <a:pt x="1920" y="2176"/>
                        <a:pt x="1918" y="2174"/>
                      </a:cubicBezTo>
                      <a:cubicBezTo>
                        <a:pt x="1916" y="2173"/>
                        <a:pt x="1913" y="2173"/>
                        <a:pt x="1912" y="2175"/>
                      </a:cubicBezTo>
                      <a:cubicBezTo>
                        <a:pt x="1910" y="2177"/>
                        <a:pt x="1911" y="2180"/>
                        <a:pt x="1913" y="2182"/>
                      </a:cubicBezTo>
                      <a:cubicBezTo>
                        <a:pt x="1915" y="2183"/>
                        <a:pt x="1918" y="2183"/>
                        <a:pt x="1919" y="2181"/>
                      </a:cubicBezTo>
                      <a:close/>
                      <a:moveTo>
                        <a:pt x="1932" y="2185"/>
                      </a:moveTo>
                      <a:cubicBezTo>
                        <a:pt x="1934" y="2183"/>
                        <a:pt x="1934" y="2179"/>
                        <a:pt x="1931" y="2177"/>
                      </a:cubicBezTo>
                      <a:cubicBezTo>
                        <a:pt x="1929" y="2175"/>
                        <a:pt x="1925" y="2176"/>
                        <a:pt x="1923" y="2178"/>
                      </a:cubicBezTo>
                      <a:cubicBezTo>
                        <a:pt x="1921" y="2181"/>
                        <a:pt x="1922" y="2184"/>
                        <a:pt x="1924" y="2186"/>
                      </a:cubicBezTo>
                      <a:cubicBezTo>
                        <a:pt x="1927" y="2188"/>
                        <a:pt x="1930" y="2188"/>
                        <a:pt x="1932" y="2185"/>
                      </a:cubicBezTo>
                      <a:close/>
                      <a:moveTo>
                        <a:pt x="1948" y="2194"/>
                      </a:moveTo>
                      <a:cubicBezTo>
                        <a:pt x="1950" y="2190"/>
                        <a:pt x="1950" y="2186"/>
                        <a:pt x="1946" y="2183"/>
                      </a:cubicBezTo>
                      <a:cubicBezTo>
                        <a:pt x="1943" y="2180"/>
                        <a:pt x="1938" y="2181"/>
                        <a:pt x="1935" y="2184"/>
                      </a:cubicBezTo>
                      <a:cubicBezTo>
                        <a:pt x="1933" y="2188"/>
                        <a:pt x="1934" y="2193"/>
                        <a:pt x="1937" y="2195"/>
                      </a:cubicBezTo>
                      <a:cubicBezTo>
                        <a:pt x="1940" y="2198"/>
                        <a:pt x="1945" y="2197"/>
                        <a:pt x="1948" y="2194"/>
                      </a:cubicBezTo>
                      <a:close/>
                      <a:moveTo>
                        <a:pt x="1910" y="2244"/>
                      </a:moveTo>
                      <a:cubicBezTo>
                        <a:pt x="1903" y="2245"/>
                        <a:pt x="1893" y="2242"/>
                        <a:pt x="1887" y="2234"/>
                      </a:cubicBezTo>
                      <a:cubicBezTo>
                        <a:pt x="1878" y="2221"/>
                        <a:pt x="1881" y="2206"/>
                        <a:pt x="1894" y="2196"/>
                      </a:cubicBezTo>
                      <a:cubicBezTo>
                        <a:pt x="1916" y="2178"/>
                        <a:pt x="1894" y="2151"/>
                        <a:pt x="1870" y="2171"/>
                      </a:cubicBezTo>
                      <a:cubicBezTo>
                        <a:pt x="1858" y="2180"/>
                        <a:pt x="1854" y="2198"/>
                        <a:pt x="1857" y="2211"/>
                      </a:cubicBezTo>
                      <a:cubicBezTo>
                        <a:pt x="1862" y="2235"/>
                        <a:pt x="1889" y="2256"/>
                        <a:pt x="1910" y="2244"/>
                      </a:cubicBezTo>
                      <a:close/>
                      <a:moveTo>
                        <a:pt x="1834" y="2196"/>
                      </a:moveTo>
                      <a:cubicBezTo>
                        <a:pt x="1804" y="2237"/>
                        <a:pt x="1734" y="2246"/>
                        <a:pt x="1706" y="2214"/>
                      </a:cubicBezTo>
                      <a:cubicBezTo>
                        <a:pt x="1684" y="2189"/>
                        <a:pt x="1708" y="2170"/>
                        <a:pt x="1733" y="2188"/>
                      </a:cubicBezTo>
                      <a:cubicBezTo>
                        <a:pt x="1750" y="2201"/>
                        <a:pt x="1793" y="2231"/>
                        <a:pt x="1834" y="2196"/>
                      </a:cubicBezTo>
                      <a:close/>
                      <a:moveTo>
                        <a:pt x="1833" y="2214"/>
                      </a:moveTo>
                      <a:cubicBezTo>
                        <a:pt x="1821" y="2261"/>
                        <a:pt x="1807" y="2273"/>
                        <a:pt x="1782" y="2299"/>
                      </a:cubicBezTo>
                      <a:cubicBezTo>
                        <a:pt x="1775" y="2307"/>
                        <a:pt x="1770" y="2317"/>
                        <a:pt x="1770" y="2325"/>
                      </a:cubicBezTo>
                      <a:cubicBezTo>
                        <a:pt x="1771" y="2337"/>
                        <a:pt x="1777" y="2348"/>
                        <a:pt x="1783" y="2353"/>
                      </a:cubicBezTo>
                      <a:cubicBezTo>
                        <a:pt x="1763" y="2355"/>
                        <a:pt x="1753" y="2330"/>
                        <a:pt x="1751" y="2320"/>
                      </a:cubicBezTo>
                      <a:cubicBezTo>
                        <a:pt x="1748" y="2300"/>
                        <a:pt x="1757" y="2277"/>
                        <a:pt x="1773" y="2263"/>
                      </a:cubicBezTo>
                      <a:cubicBezTo>
                        <a:pt x="1790" y="2247"/>
                        <a:pt x="1817" y="2233"/>
                        <a:pt x="1833" y="2214"/>
                      </a:cubicBezTo>
                      <a:close/>
                      <a:moveTo>
                        <a:pt x="1851" y="2263"/>
                      </a:moveTo>
                      <a:cubicBezTo>
                        <a:pt x="1851" y="2274"/>
                        <a:pt x="1858" y="2285"/>
                        <a:pt x="1865" y="2293"/>
                      </a:cubicBezTo>
                      <a:cubicBezTo>
                        <a:pt x="1873" y="2302"/>
                        <a:pt x="1889" y="2311"/>
                        <a:pt x="1901" y="2306"/>
                      </a:cubicBezTo>
                      <a:cubicBezTo>
                        <a:pt x="1907" y="2319"/>
                        <a:pt x="1918" y="2325"/>
                        <a:pt x="1928" y="2331"/>
                      </a:cubicBezTo>
                      <a:cubicBezTo>
                        <a:pt x="1942" y="2338"/>
                        <a:pt x="1954" y="2351"/>
                        <a:pt x="1950" y="2364"/>
                      </a:cubicBezTo>
                      <a:cubicBezTo>
                        <a:pt x="1964" y="2355"/>
                        <a:pt x="1956" y="2327"/>
                        <a:pt x="1947" y="2316"/>
                      </a:cubicBezTo>
                      <a:cubicBezTo>
                        <a:pt x="1933" y="2300"/>
                        <a:pt x="1911" y="2297"/>
                        <a:pt x="1889" y="2292"/>
                      </a:cubicBezTo>
                      <a:cubicBezTo>
                        <a:pt x="1877" y="2289"/>
                        <a:pt x="1862" y="2281"/>
                        <a:pt x="1851" y="2263"/>
                      </a:cubicBezTo>
                      <a:close/>
                      <a:moveTo>
                        <a:pt x="1989" y="2526"/>
                      </a:moveTo>
                      <a:cubicBezTo>
                        <a:pt x="2002" y="2521"/>
                        <a:pt x="2029" y="2506"/>
                        <a:pt x="2031" y="2486"/>
                      </a:cubicBezTo>
                      <a:cubicBezTo>
                        <a:pt x="2032" y="2486"/>
                        <a:pt x="2034" y="2484"/>
                        <a:pt x="2035" y="2481"/>
                      </a:cubicBezTo>
                      <a:cubicBezTo>
                        <a:pt x="2037" y="2493"/>
                        <a:pt x="2030" y="2505"/>
                        <a:pt x="2019" y="2513"/>
                      </a:cubicBezTo>
                      <a:cubicBezTo>
                        <a:pt x="2009" y="2521"/>
                        <a:pt x="1997" y="2525"/>
                        <a:pt x="1989" y="2526"/>
                      </a:cubicBezTo>
                      <a:close/>
                      <a:moveTo>
                        <a:pt x="2001" y="2455"/>
                      </a:moveTo>
                      <a:cubicBezTo>
                        <a:pt x="2004" y="2454"/>
                        <a:pt x="2005" y="2450"/>
                        <a:pt x="2003" y="2447"/>
                      </a:cubicBezTo>
                      <a:cubicBezTo>
                        <a:pt x="2001" y="2444"/>
                        <a:pt x="1997" y="2443"/>
                        <a:pt x="1994" y="2445"/>
                      </a:cubicBezTo>
                      <a:cubicBezTo>
                        <a:pt x="1991" y="2447"/>
                        <a:pt x="1991" y="2451"/>
                        <a:pt x="1992" y="2454"/>
                      </a:cubicBezTo>
                      <a:cubicBezTo>
                        <a:pt x="1994" y="2456"/>
                        <a:pt x="1998" y="2457"/>
                        <a:pt x="2001" y="2455"/>
                      </a:cubicBezTo>
                      <a:close/>
                      <a:moveTo>
                        <a:pt x="2016" y="2467"/>
                      </a:moveTo>
                      <a:cubicBezTo>
                        <a:pt x="2019" y="2465"/>
                        <a:pt x="2020" y="2460"/>
                        <a:pt x="2018" y="2456"/>
                      </a:cubicBezTo>
                      <a:cubicBezTo>
                        <a:pt x="2016" y="2453"/>
                        <a:pt x="2011" y="2452"/>
                        <a:pt x="2007" y="2454"/>
                      </a:cubicBezTo>
                      <a:cubicBezTo>
                        <a:pt x="2004" y="2456"/>
                        <a:pt x="2003" y="2461"/>
                        <a:pt x="2005" y="2465"/>
                      </a:cubicBezTo>
                      <a:cubicBezTo>
                        <a:pt x="2007" y="2468"/>
                        <a:pt x="2012" y="2469"/>
                        <a:pt x="2016" y="2467"/>
                      </a:cubicBezTo>
                      <a:close/>
                      <a:moveTo>
                        <a:pt x="2031" y="2485"/>
                      </a:moveTo>
                      <a:cubicBezTo>
                        <a:pt x="2036" y="2482"/>
                        <a:pt x="2037" y="2475"/>
                        <a:pt x="2034" y="2471"/>
                      </a:cubicBezTo>
                      <a:cubicBezTo>
                        <a:pt x="2031" y="2466"/>
                        <a:pt x="2025" y="2464"/>
                        <a:pt x="2020" y="2467"/>
                      </a:cubicBezTo>
                      <a:cubicBezTo>
                        <a:pt x="2015" y="2471"/>
                        <a:pt x="2014" y="2477"/>
                        <a:pt x="2017" y="2482"/>
                      </a:cubicBezTo>
                      <a:cubicBezTo>
                        <a:pt x="2020" y="2486"/>
                        <a:pt x="2026" y="2488"/>
                        <a:pt x="2031" y="2485"/>
                      </a:cubicBezTo>
                      <a:close/>
                      <a:moveTo>
                        <a:pt x="2010" y="2560"/>
                      </a:moveTo>
                      <a:cubicBezTo>
                        <a:pt x="2014" y="2558"/>
                        <a:pt x="2015" y="2553"/>
                        <a:pt x="2012" y="2550"/>
                      </a:cubicBezTo>
                      <a:cubicBezTo>
                        <a:pt x="2010" y="2546"/>
                        <a:pt x="2006" y="2545"/>
                        <a:pt x="2002" y="2547"/>
                      </a:cubicBezTo>
                      <a:cubicBezTo>
                        <a:pt x="1999" y="2550"/>
                        <a:pt x="1998" y="2554"/>
                        <a:pt x="2000" y="2558"/>
                      </a:cubicBezTo>
                      <a:cubicBezTo>
                        <a:pt x="2002" y="2561"/>
                        <a:pt x="2007" y="2562"/>
                        <a:pt x="2010" y="2560"/>
                      </a:cubicBezTo>
                      <a:close/>
                      <a:moveTo>
                        <a:pt x="1785" y="2029"/>
                      </a:moveTo>
                      <a:cubicBezTo>
                        <a:pt x="1777" y="2030"/>
                        <a:pt x="1770" y="2041"/>
                        <a:pt x="1775" y="2048"/>
                      </a:cubicBezTo>
                      <a:cubicBezTo>
                        <a:pt x="1773" y="2053"/>
                        <a:pt x="1767" y="2057"/>
                        <a:pt x="1760" y="2055"/>
                      </a:cubicBezTo>
                      <a:cubicBezTo>
                        <a:pt x="1750" y="2053"/>
                        <a:pt x="1741" y="2040"/>
                        <a:pt x="1744" y="2030"/>
                      </a:cubicBezTo>
                      <a:cubicBezTo>
                        <a:pt x="1729" y="2053"/>
                        <a:pt x="1758" y="2082"/>
                        <a:pt x="1784" y="2073"/>
                      </a:cubicBezTo>
                      <a:cubicBezTo>
                        <a:pt x="1798" y="2067"/>
                        <a:pt x="1804" y="2055"/>
                        <a:pt x="1803" y="2045"/>
                      </a:cubicBezTo>
                      <a:cubicBezTo>
                        <a:pt x="1802" y="2036"/>
                        <a:pt x="1795" y="2028"/>
                        <a:pt x="1785" y="2029"/>
                      </a:cubicBezTo>
                      <a:close/>
                      <a:moveTo>
                        <a:pt x="1847" y="2023"/>
                      </a:moveTo>
                      <a:cubicBezTo>
                        <a:pt x="1837" y="2045"/>
                        <a:pt x="1818" y="2050"/>
                        <a:pt x="1810" y="2058"/>
                      </a:cubicBezTo>
                      <a:cubicBezTo>
                        <a:pt x="1801" y="2067"/>
                        <a:pt x="1812" y="2077"/>
                        <a:pt x="1823" y="2069"/>
                      </a:cubicBezTo>
                      <a:cubicBezTo>
                        <a:pt x="1836" y="2061"/>
                        <a:pt x="1845" y="2041"/>
                        <a:pt x="1847" y="2023"/>
                      </a:cubicBezTo>
                      <a:close/>
                      <a:moveTo>
                        <a:pt x="1832" y="2111"/>
                      </a:moveTo>
                      <a:cubicBezTo>
                        <a:pt x="1830" y="2104"/>
                        <a:pt x="1820" y="2099"/>
                        <a:pt x="1815" y="2100"/>
                      </a:cubicBezTo>
                      <a:cubicBezTo>
                        <a:pt x="1813" y="2091"/>
                        <a:pt x="1828" y="2082"/>
                        <a:pt x="1836" y="2092"/>
                      </a:cubicBezTo>
                      <a:cubicBezTo>
                        <a:pt x="1842" y="2097"/>
                        <a:pt x="1840" y="2108"/>
                        <a:pt x="1832" y="2111"/>
                      </a:cubicBezTo>
                      <a:close/>
                      <a:moveTo>
                        <a:pt x="1807" y="2136"/>
                      </a:moveTo>
                      <a:cubicBezTo>
                        <a:pt x="1811" y="2134"/>
                        <a:pt x="1814" y="2129"/>
                        <a:pt x="1812" y="2125"/>
                      </a:cubicBezTo>
                      <a:cubicBezTo>
                        <a:pt x="1808" y="2117"/>
                        <a:pt x="1798" y="2119"/>
                        <a:pt x="1796" y="2126"/>
                      </a:cubicBezTo>
                      <a:cubicBezTo>
                        <a:pt x="1794" y="2131"/>
                        <a:pt x="1797" y="2135"/>
                        <a:pt x="1792" y="2140"/>
                      </a:cubicBezTo>
                      <a:cubicBezTo>
                        <a:pt x="1798" y="2136"/>
                        <a:pt x="1801" y="2138"/>
                        <a:pt x="1807" y="2136"/>
                      </a:cubicBezTo>
                      <a:close/>
                      <a:moveTo>
                        <a:pt x="1882" y="2105"/>
                      </a:moveTo>
                      <a:cubicBezTo>
                        <a:pt x="1890" y="2124"/>
                        <a:pt x="1924" y="2142"/>
                        <a:pt x="1937" y="2125"/>
                      </a:cubicBezTo>
                      <a:cubicBezTo>
                        <a:pt x="1941" y="2128"/>
                        <a:pt x="1940" y="2134"/>
                        <a:pt x="1936" y="2138"/>
                      </a:cubicBezTo>
                      <a:cubicBezTo>
                        <a:pt x="1931" y="2143"/>
                        <a:pt x="1921" y="2144"/>
                        <a:pt x="1915" y="2138"/>
                      </a:cubicBezTo>
                      <a:cubicBezTo>
                        <a:pt x="1910" y="2144"/>
                        <a:pt x="1887" y="2131"/>
                        <a:pt x="1882" y="2105"/>
                      </a:cubicBezTo>
                      <a:close/>
                      <a:moveTo>
                        <a:pt x="1666" y="1909"/>
                      </a:moveTo>
                      <a:cubicBezTo>
                        <a:pt x="1663" y="1921"/>
                        <a:pt x="1665" y="1932"/>
                        <a:pt x="1673" y="1940"/>
                      </a:cubicBezTo>
                      <a:cubicBezTo>
                        <a:pt x="1680" y="1947"/>
                        <a:pt x="1689" y="1950"/>
                        <a:pt x="1698" y="1950"/>
                      </a:cubicBezTo>
                      <a:cubicBezTo>
                        <a:pt x="1702" y="1950"/>
                        <a:pt x="1705" y="1949"/>
                        <a:pt x="1708" y="1947"/>
                      </a:cubicBezTo>
                      <a:cubicBezTo>
                        <a:pt x="1707" y="1948"/>
                        <a:pt x="1706" y="1948"/>
                        <a:pt x="1705" y="1948"/>
                      </a:cubicBezTo>
                      <a:cubicBezTo>
                        <a:pt x="1697" y="1948"/>
                        <a:pt x="1690" y="1942"/>
                        <a:pt x="1690" y="1934"/>
                      </a:cubicBezTo>
                      <a:cubicBezTo>
                        <a:pt x="1690" y="1925"/>
                        <a:pt x="1696" y="1919"/>
                        <a:pt x="1704" y="1918"/>
                      </a:cubicBezTo>
                      <a:cubicBezTo>
                        <a:pt x="1716" y="1918"/>
                        <a:pt x="1723" y="1931"/>
                        <a:pt x="1718" y="1941"/>
                      </a:cubicBezTo>
                      <a:cubicBezTo>
                        <a:pt x="1714" y="1948"/>
                        <a:pt x="1705" y="1952"/>
                        <a:pt x="1698" y="1952"/>
                      </a:cubicBezTo>
                      <a:cubicBezTo>
                        <a:pt x="1688" y="1953"/>
                        <a:pt x="1678" y="1949"/>
                        <a:pt x="1671" y="1943"/>
                      </a:cubicBezTo>
                      <a:cubicBezTo>
                        <a:pt x="1662" y="1933"/>
                        <a:pt x="1659" y="1921"/>
                        <a:pt x="1661" y="1908"/>
                      </a:cubicBezTo>
                      <a:cubicBezTo>
                        <a:pt x="1664" y="1898"/>
                        <a:pt x="1669" y="1890"/>
                        <a:pt x="1676" y="1885"/>
                      </a:cubicBezTo>
                      <a:cubicBezTo>
                        <a:pt x="1674" y="1885"/>
                        <a:pt x="1672" y="1886"/>
                        <a:pt x="1669" y="1887"/>
                      </a:cubicBezTo>
                      <a:cubicBezTo>
                        <a:pt x="1659" y="1889"/>
                        <a:pt x="1651" y="1889"/>
                        <a:pt x="1641" y="1889"/>
                      </a:cubicBezTo>
                      <a:cubicBezTo>
                        <a:pt x="1638" y="1889"/>
                        <a:pt x="1636" y="1889"/>
                        <a:pt x="1633" y="1888"/>
                      </a:cubicBezTo>
                      <a:cubicBezTo>
                        <a:pt x="1628" y="1888"/>
                        <a:pt x="1624" y="1887"/>
                        <a:pt x="1620" y="1886"/>
                      </a:cubicBezTo>
                      <a:cubicBezTo>
                        <a:pt x="1618" y="1885"/>
                        <a:pt x="1605" y="1880"/>
                        <a:pt x="1606" y="1877"/>
                      </a:cubicBezTo>
                      <a:cubicBezTo>
                        <a:pt x="1607" y="1877"/>
                        <a:pt x="1614" y="1879"/>
                        <a:pt x="1616" y="1880"/>
                      </a:cubicBezTo>
                      <a:cubicBezTo>
                        <a:pt x="1622" y="1882"/>
                        <a:pt x="1627" y="1883"/>
                        <a:pt x="1634" y="1883"/>
                      </a:cubicBezTo>
                      <a:cubicBezTo>
                        <a:pt x="1636" y="1884"/>
                        <a:pt x="1639" y="1884"/>
                        <a:pt x="1641" y="1884"/>
                      </a:cubicBezTo>
                      <a:cubicBezTo>
                        <a:pt x="1651" y="1885"/>
                        <a:pt x="1659" y="1884"/>
                        <a:pt x="1668" y="1882"/>
                      </a:cubicBezTo>
                      <a:cubicBezTo>
                        <a:pt x="1669" y="1882"/>
                        <a:pt x="1670" y="1882"/>
                        <a:pt x="1672" y="1882"/>
                      </a:cubicBezTo>
                      <a:cubicBezTo>
                        <a:pt x="1669" y="1882"/>
                        <a:pt x="1666" y="1881"/>
                        <a:pt x="1662" y="1881"/>
                      </a:cubicBezTo>
                      <a:cubicBezTo>
                        <a:pt x="1654" y="1880"/>
                        <a:pt x="1647" y="1878"/>
                        <a:pt x="1640" y="1875"/>
                      </a:cubicBezTo>
                      <a:cubicBezTo>
                        <a:pt x="1620" y="1863"/>
                        <a:pt x="1619" y="1842"/>
                        <a:pt x="1627" y="1824"/>
                      </a:cubicBezTo>
                      <a:cubicBezTo>
                        <a:pt x="1635" y="1809"/>
                        <a:pt x="1649" y="1797"/>
                        <a:pt x="1666" y="1795"/>
                      </a:cubicBezTo>
                      <a:cubicBezTo>
                        <a:pt x="1681" y="1794"/>
                        <a:pt x="1692" y="1802"/>
                        <a:pt x="1697" y="1816"/>
                      </a:cubicBezTo>
                      <a:cubicBezTo>
                        <a:pt x="1699" y="1822"/>
                        <a:pt x="1700" y="1828"/>
                        <a:pt x="1698" y="1834"/>
                      </a:cubicBezTo>
                      <a:cubicBezTo>
                        <a:pt x="1697" y="1840"/>
                        <a:pt x="1695" y="1844"/>
                        <a:pt x="1690" y="1847"/>
                      </a:cubicBezTo>
                      <a:cubicBezTo>
                        <a:pt x="1684" y="1851"/>
                        <a:pt x="1678" y="1852"/>
                        <a:pt x="1672" y="1849"/>
                      </a:cubicBezTo>
                      <a:cubicBezTo>
                        <a:pt x="1668" y="1847"/>
                        <a:pt x="1665" y="1845"/>
                        <a:pt x="1664" y="1841"/>
                      </a:cubicBezTo>
                      <a:cubicBezTo>
                        <a:pt x="1662" y="1837"/>
                        <a:pt x="1663" y="1832"/>
                        <a:pt x="1666" y="1828"/>
                      </a:cubicBezTo>
                      <a:cubicBezTo>
                        <a:pt x="1669" y="1824"/>
                        <a:pt x="1673" y="1821"/>
                        <a:pt x="1679" y="1822"/>
                      </a:cubicBezTo>
                      <a:cubicBezTo>
                        <a:pt x="1684" y="1823"/>
                        <a:pt x="1687" y="1828"/>
                        <a:pt x="1688" y="1833"/>
                      </a:cubicBezTo>
                      <a:cubicBezTo>
                        <a:pt x="1688" y="1839"/>
                        <a:pt x="1683" y="1845"/>
                        <a:pt x="1677" y="1845"/>
                      </a:cubicBezTo>
                      <a:cubicBezTo>
                        <a:pt x="1670" y="1845"/>
                        <a:pt x="1665" y="1840"/>
                        <a:pt x="1665" y="1834"/>
                      </a:cubicBezTo>
                      <a:cubicBezTo>
                        <a:pt x="1665" y="1831"/>
                        <a:pt x="1666" y="1829"/>
                        <a:pt x="1667" y="1827"/>
                      </a:cubicBezTo>
                      <a:cubicBezTo>
                        <a:pt x="1667" y="1828"/>
                        <a:pt x="1666" y="1828"/>
                        <a:pt x="1666" y="1828"/>
                      </a:cubicBezTo>
                      <a:cubicBezTo>
                        <a:pt x="1664" y="1832"/>
                        <a:pt x="1663" y="1837"/>
                        <a:pt x="1664" y="1841"/>
                      </a:cubicBezTo>
                      <a:cubicBezTo>
                        <a:pt x="1666" y="1845"/>
                        <a:pt x="1668" y="1847"/>
                        <a:pt x="1672" y="1848"/>
                      </a:cubicBezTo>
                      <a:cubicBezTo>
                        <a:pt x="1678" y="1851"/>
                        <a:pt x="1684" y="1850"/>
                        <a:pt x="1689" y="1846"/>
                      </a:cubicBezTo>
                      <a:cubicBezTo>
                        <a:pt x="1694" y="1843"/>
                        <a:pt x="1696" y="1839"/>
                        <a:pt x="1697" y="1834"/>
                      </a:cubicBezTo>
                      <a:cubicBezTo>
                        <a:pt x="1698" y="1828"/>
                        <a:pt x="1698" y="1823"/>
                        <a:pt x="1696" y="1817"/>
                      </a:cubicBezTo>
                      <a:cubicBezTo>
                        <a:pt x="1691" y="1804"/>
                        <a:pt x="1680" y="1797"/>
                        <a:pt x="1666" y="1798"/>
                      </a:cubicBezTo>
                      <a:cubicBezTo>
                        <a:pt x="1649" y="1799"/>
                        <a:pt x="1636" y="1812"/>
                        <a:pt x="1630" y="1827"/>
                      </a:cubicBezTo>
                      <a:cubicBezTo>
                        <a:pt x="1623" y="1843"/>
                        <a:pt x="1624" y="1861"/>
                        <a:pt x="1642" y="1871"/>
                      </a:cubicBezTo>
                      <a:cubicBezTo>
                        <a:pt x="1649" y="1874"/>
                        <a:pt x="1655" y="1875"/>
                        <a:pt x="1663" y="1876"/>
                      </a:cubicBezTo>
                      <a:cubicBezTo>
                        <a:pt x="1668" y="1877"/>
                        <a:pt x="1673" y="1877"/>
                        <a:pt x="1678" y="1877"/>
                      </a:cubicBezTo>
                      <a:cubicBezTo>
                        <a:pt x="1695" y="1876"/>
                        <a:pt x="1711" y="1870"/>
                        <a:pt x="1728" y="1873"/>
                      </a:cubicBezTo>
                      <a:cubicBezTo>
                        <a:pt x="1745" y="1875"/>
                        <a:pt x="1760" y="1884"/>
                        <a:pt x="1771" y="1900"/>
                      </a:cubicBezTo>
                      <a:cubicBezTo>
                        <a:pt x="1777" y="1908"/>
                        <a:pt x="1780" y="1915"/>
                        <a:pt x="1782" y="1924"/>
                      </a:cubicBezTo>
                      <a:cubicBezTo>
                        <a:pt x="1782" y="1928"/>
                        <a:pt x="1783" y="1932"/>
                        <a:pt x="1783" y="1936"/>
                      </a:cubicBezTo>
                      <a:cubicBezTo>
                        <a:pt x="1785" y="1933"/>
                        <a:pt x="1786" y="1931"/>
                        <a:pt x="1789" y="1929"/>
                      </a:cubicBezTo>
                      <a:cubicBezTo>
                        <a:pt x="1797" y="1921"/>
                        <a:pt x="1809" y="1919"/>
                        <a:pt x="1819" y="1924"/>
                      </a:cubicBezTo>
                      <a:cubicBezTo>
                        <a:pt x="1828" y="1928"/>
                        <a:pt x="1836" y="1938"/>
                        <a:pt x="1836" y="1948"/>
                      </a:cubicBezTo>
                      <a:cubicBezTo>
                        <a:pt x="1835" y="1958"/>
                        <a:pt x="1830" y="1966"/>
                        <a:pt x="1822" y="1969"/>
                      </a:cubicBezTo>
                      <a:cubicBezTo>
                        <a:pt x="1817" y="1970"/>
                        <a:pt x="1811" y="1970"/>
                        <a:pt x="1807" y="1967"/>
                      </a:cubicBezTo>
                      <a:cubicBezTo>
                        <a:pt x="1805" y="1966"/>
                        <a:pt x="1802" y="1963"/>
                        <a:pt x="1801" y="1961"/>
                      </a:cubicBezTo>
                      <a:cubicBezTo>
                        <a:pt x="1799" y="1955"/>
                        <a:pt x="1800" y="1950"/>
                        <a:pt x="1805" y="1947"/>
                      </a:cubicBezTo>
                      <a:cubicBezTo>
                        <a:pt x="1809" y="1943"/>
                        <a:pt x="1816" y="1945"/>
                        <a:pt x="1819" y="1949"/>
                      </a:cubicBezTo>
                      <a:cubicBezTo>
                        <a:pt x="1823" y="1954"/>
                        <a:pt x="1822" y="1961"/>
                        <a:pt x="1817" y="1964"/>
                      </a:cubicBezTo>
                      <a:cubicBezTo>
                        <a:pt x="1813" y="1967"/>
                        <a:pt x="1807" y="1967"/>
                        <a:pt x="1804" y="1964"/>
                      </a:cubicBezTo>
                      <a:cubicBezTo>
                        <a:pt x="1808" y="1969"/>
                        <a:pt x="1815" y="1970"/>
                        <a:pt x="1822" y="1968"/>
                      </a:cubicBezTo>
                      <a:cubicBezTo>
                        <a:pt x="1830" y="1965"/>
                        <a:pt x="1834" y="1957"/>
                        <a:pt x="1835" y="1948"/>
                      </a:cubicBezTo>
                      <a:cubicBezTo>
                        <a:pt x="1834" y="1938"/>
                        <a:pt x="1828" y="1930"/>
                        <a:pt x="1819" y="1926"/>
                      </a:cubicBezTo>
                      <a:cubicBezTo>
                        <a:pt x="1813" y="1923"/>
                        <a:pt x="1807" y="1923"/>
                        <a:pt x="1801" y="1924"/>
                      </a:cubicBezTo>
                      <a:cubicBezTo>
                        <a:pt x="1782" y="1929"/>
                        <a:pt x="1785" y="1952"/>
                        <a:pt x="1774" y="1972"/>
                      </a:cubicBezTo>
                      <a:cubicBezTo>
                        <a:pt x="1763" y="1991"/>
                        <a:pt x="1745" y="2007"/>
                        <a:pt x="1724" y="2016"/>
                      </a:cubicBezTo>
                      <a:cubicBezTo>
                        <a:pt x="1750" y="2000"/>
                        <a:pt x="1772" y="1981"/>
                        <a:pt x="1778" y="1950"/>
                      </a:cubicBezTo>
                      <a:cubicBezTo>
                        <a:pt x="1780" y="1941"/>
                        <a:pt x="1779" y="1934"/>
                        <a:pt x="1777" y="1925"/>
                      </a:cubicBezTo>
                      <a:cubicBezTo>
                        <a:pt x="1775" y="1917"/>
                        <a:pt x="1773" y="1910"/>
                        <a:pt x="1768" y="1903"/>
                      </a:cubicBezTo>
                      <a:cubicBezTo>
                        <a:pt x="1752" y="1881"/>
                        <a:pt x="1729" y="1874"/>
                        <a:pt x="1705" y="1878"/>
                      </a:cubicBezTo>
                      <a:cubicBezTo>
                        <a:pt x="1686" y="1881"/>
                        <a:pt x="1671" y="1890"/>
                        <a:pt x="1666" y="1909"/>
                      </a:cubicBezTo>
                      <a:close/>
                      <a:moveTo>
                        <a:pt x="1474" y="1831"/>
                      </a:moveTo>
                      <a:cubicBezTo>
                        <a:pt x="1476" y="1830"/>
                        <a:pt x="1479" y="1830"/>
                        <a:pt x="1481" y="1833"/>
                      </a:cubicBezTo>
                      <a:cubicBezTo>
                        <a:pt x="1483" y="1835"/>
                        <a:pt x="1482" y="1838"/>
                        <a:pt x="1480" y="1840"/>
                      </a:cubicBezTo>
                      <a:cubicBezTo>
                        <a:pt x="1477" y="1841"/>
                        <a:pt x="1474" y="1841"/>
                        <a:pt x="1472" y="1838"/>
                      </a:cubicBezTo>
                      <a:cubicBezTo>
                        <a:pt x="1471" y="1836"/>
                        <a:pt x="1471" y="1833"/>
                        <a:pt x="1474" y="1831"/>
                      </a:cubicBezTo>
                      <a:close/>
                      <a:moveTo>
                        <a:pt x="1573" y="1927"/>
                      </a:moveTo>
                      <a:cubicBezTo>
                        <a:pt x="1573" y="1932"/>
                        <a:pt x="1576" y="1937"/>
                        <a:pt x="1581" y="1938"/>
                      </a:cubicBezTo>
                      <a:cubicBezTo>
                        <a:pt x="1585" y="1938"/>
                        <a:pt x="1588" y="1937"/>
                        <a:pt x="1589" y="1934"/>
                      </a:cubicBezTo>
                      <a:cubicBezTo>
                        <a:pt x="1591" y="1931"/>
                        <a:pt x="1590" y="1927"/>
                        <a:pt x="1586" y="1926"/>
                      </a:cubicBezTo>
                      <a:cubicBezTo>
                        <a:pt x="1584" y="1925"/>
                        <a:pt x="1581" y="1926"/>
                        <a:pt x="1580" y="1928"/>
                      </a:cubicBezTo>
                      <a:cubicBezTo>
                        <a:pt x="1579" y="1923"/>
                        <a:pt x="1588" y="1920"/>
                        <a:pt x="1592" y="1927"/>
                      </a:cubicBezTo>
                      <a:cubicBezTo>
                        <a:pt x="1594" y="1931"/>
                        <a:pt x="1594" y="1935"/>
                        <a:pt x="1590" y="1938"/>
                      </a:cubicBezTo>
                      <a:cubicBezTo>
                        <a:pt x="1584" y="1944"/>
                        <a:pt x="1577" y="1942"/>
                        <a:pt x="1572" y="1937"/>
                      </a:cubicBezTo>
                      <a:cubicBezTo>
                        <a:pt x="1568" y="1932"/>
                        <a:pt x="1568" y="1924"/>
                        <a:pt x="1572" y="1918"/>
                      </a:cubicBezTo>
                      <a:cubicBezTo>
                        <a:pt x="1561" y="1934"/>
                        <a:pt x="1565" y="1965"/>
                        <a:pt x="1570" y="1977"/>
                      </a:cubicBezTo>
                      <a:cubicBezTo>
                        <a:pt x="1570" y="1977"/>
                        <a:pt x="1568" y="1977"/>
                        <a:pt x="1567" y="1978"/>
                      </a:cubicBezTo>
                      <a:cubicBezTo>
                        <a:pt x="1558" y="1957"/>
                        <a:pt x="1559" y="1927"/>
                        <a:pt x="1571" y="1914"/>
                      </a:cubicBezTo>
                      <a:cubicBezTo>
                        <a:pt x="1546" y="1921"/>
                        <a:pt x="1529" y="1921"/>
                        <a:pt x="1514" y="1928"/>
                      </a:cubicBezTo>
                      <a:cubicBezTo>
                        <a:pt x="1506" y="1932"/>
                        <a:pt x="1499" y="1937"/>
                        <a:pt x="1497" y="1945"/>
                      </a:cubicBezTo>
                      <a:cubicBezTo>
                        <a:pt x="1495" y="1945"/>
                        <a:pt x="1493" y="1946"/>
                        <a:pt x="1491" y="1948"/>
                      </a:cubicBezTo>
                      <a:cubicBezTo>
                        <a:pt x="1492" y="1937"/>
                        <a:pt x="1502" y="1928"/>
                        <a:pt x="1514" y="1924"/>
                      </a:cubicBezTo>
                      <a:cubicBezTo>
                        <a:pt x="1515" y="1924"/>
                        <a:pt x="1516" y="1923"/>
                        <a:pt x="1516" y="1923"/>
                      </a:cubicBezTo>
                      <a:cubicBezTo>
                        <a:pt x="1501" y="1922"/>
                        <a:pt x="1482" y="1931"/>
                        <a:pt x="1470" y="1943"/>
                      </a:cubicBezTo>
                      <a:cubicBezTo>
                        <a:pt x="1465" y="1948"/>
                        <a:pt x="1459" y="1955"/>
                        <a:pt x="1459" y="1962"/>
                      </a:cubicBezTo>
                      <a:cubicBezTo>
                        <a:pt x="1459" y="1967"/>
                        <a:pt x="1462" y="1973"/>
                        <a:pt x="1467" y="1973"/>
                      </a:cubicBezTo>
                      <a:cubicBezTo>
                        <a:pt x="1468" y="1973"/>
                        <a:pt x="1470" y="1972"/>
                        <a:pt x="1470" y="1970"/>
                      </a:cubicBezTo>
                      <a:cubicBezTo>
                        <a:pt x="1471" y="1969"/>
                        <a:pt x="1470" y="1968"/>
                        <a:pt x="1469" y="1967"/>
                      </a:cubicBezTo>
                      <a:cubicBezTo>
                        <a:pt x="1468" y="1966"/>
                        <a:pt x="1467" y="1966"/>
                        <a:pt x="1466" y="1967"/>
                      </a:cubicBezTo>
                      <a:cubicBezTo>
                        <a:pt x="1465" y="1967"/>
                        <a:pt x="1464" y="1969"/>
                        <a:pt x="1465" y="1970"/>
                      </a:cubicBezTo>
                      <a:cubicBezTo>
                        <a:pt x="1466" y="1970"/>
                        <a:pt x="1467" y="1971"/>
                        <a:pt x="1468" y="1970"/>
                      </a:cubicBezTo>
                      <a:cubicBezTo>
                        <a:pt x="1467" y="1971"/>
                        <a:pt x="1466" y="1971"/>
                        <a:pt x="1465" y="1971"/>
                      </a:cubicBezTo>
                      <a:cubicBezTo>
                        <a:pt x="1463" y="1970"/>
                        <a:pt x="1463" y="1969"/>
                        <a:pt x="1463" y="1967"/>
                      </a:cubicBezTo>
                      <a:cubicBezTo>
                        <a:pt x="1464" y="1964"/>
                        <a:pt x="1466" y="1963"/>
                        <a:pt x="1469" y="1963"/>
                      </a:cubicBezTo>
                      <a:cubicBezTo>
                        <a:pt x="1471" y="1964"/>
                        <a:pt x="1473" y="1965"/>
                        <a:pt x="1474" y="1967"/>
                      </a:cubicBezTo>
                      <a:cubicBezTo>
                        <a:pt x="1475" y="1968"/>
                        <a:pt x="1475" y="1970"/>
                        <a:pt x="1474" y="1972"/>
                      </a:cubicBezTo>
                      <a:cubicBezTo>
                        <a:pt x="1473" y="1975"/>
                        <a:pt x="1470" y="1976"/>
                        <a:pt x="1468" y="1976"/>
                      </a:cubicBezTo>
                      <a:cubicBezTo>
                        <a:pt x="1462" y="1976"/>
                        <a:pt x="1459" y="1971"/>
                        <a:pt x="1458" y="1966"/>
                      </a:cubicBezTo>
                      <a:cubicBezTo>
                        <a:pt x="1458" y="1964"/>
                        <a:pt x="1458" y="1961"/>
                        <a:pt x="1458" y="1959"/>
                      </a:cubicBezTo>
                      <a:cubicBezTo>
                        <a:pt x="1454" y="1969"/>
                        <a:pt x="1456" y="1978"/>
                        <a:pt x="1461" y="1986"/>
                      </a:cubicBezTo>
                      <a:cubicBezTo>
                        <a:pt x="1464" y="1991"/>
                        <a:pt x="1469" y="1995"/>
                        <a:pt x="1475" y="1995"/>
                      </a:cubicBezTo>
                      <a:cubicBezTo>
                        <a:pt x="1475" y="1995"/>
                        <a:pt x="1475" y="1995"/>
                        <a:pt x="1475" y="1995"/>
                      </a:cubicBezTo>
                      <a:cubicBezTo>
                        <a:pt x="1470" y="1993"/>
                        <a:pt x="1467" y="1987"/>
                        <a:pt x="1473" y="1982"/>
                      </a:cubicBezTo>
                      <a:cubicBezTo>
                        <a:pt x="1477" y="1978"/>
                        <a:pt x="1489" y="1978"/>
                        <a:pt x="1490" y="1963"/>
                      </a:cubicBezTo>
                      <a:cubicBezTo>
                        <a:pt x="1493" y="1970"/>
                        <a:pt x="1494" y="1977"/>
                        <a:pt x="1493" y="1983"/>
                      </a:cubicBezTo>
                      <a:cubicBezTo>
                        <a:pt x="1491" y="1989"/>
                        <a:pt x="1486" y="1995"/>
                        <a:pt x="1480" y="1997"/>
                      </a:cubicBezTo>
                      <a:cubicBezTo>
                        <a:pt x="1471" y="1998"/>
                        <a:pt x="1464" y="1993"/>
                        <a:pt x="1459" y="1987"/>
                      </a:cubicBezTo>
                      <a:cubicBezTo>
                        <a:pt x="1453" y="1977"/>
                        <a:pt x="1453" y="1965"/>
                        <a:pt x="1458" y="1955"/>
                      </a:cubicBezTo>
                      <a:cubicBezTo>
                        <a:pt x="1463" y="1946"/>
                        <a:pt x="1475" y="1935"/>
                        <a:pt x="1485" y="1930"/>
                      </a:cubicBezTo>
                      <a:cubicBezTo>
                        <a:pt x="1493" y="1925"/>
                        <a:pt x="1504" y="1922"/>
                        <a:pt x="1513" y="1921"/>
                      </a:cubicBezTo>
                      <a:cubicBezTo>
                        <a:pt x="1507" y="1920"/>
                        <a:pt x="1502" y="1918"/>
                        <a:pt x="1497" y="1915"/>
                      </a:cubicBezTo>
                      <a:cubicBezTo>
                        <a:pt x="1485" y="1909"/>
                        <a:pt x="1478" y="1901"/>
                        <a:pt x="1472" y="1890"/>
                      </a:cubicBezTo>
                      <a:cubicBezTo>
                        <a:pt x="1470" y="1885"/>
                        <a:pt x="1469" y="1882"/>
                        <a:pt x="1468" y="1878"/>
                      </a:cubicBezTo>
                      <a:cubicBezTo>
                        <a:pt x="1469" y="1878"/>
                        <a:pt x="1471" y="1878"/>
                        <a:pt x="1471" y="1877"/>
                      </a:cubicBezTo>
                      <a:cubicBezTo>
                        <a:pt x="1472" y="1881"/>
                        <a:pt x="1474" y="1884"/>
                        <a:pt x="1475" y="1888"/>
                      </a:cubicBezTo>
                      <a:cubicBezTo>
                        <a:pt x="1481" y="1899"/>
                        <a:pt x="1488" y="1905"/>
                        <a:pt x="1499" y="1911"/>
                      </a:cubicBezTo>
                      <a:cubicBezTo>
                        <a:pt x="1513" y="1918"/>
                        <a:pt x="1528" y="1919"/>
                        <a:pt x="1543" y="1916"/>
                      </a:cubicBezTo>
                      <a:cubicBezTo>
                        <a:pt x="1539" y="1916"/>
                        <a:pt x="1535" y="1915"/>
                        <a:pt x="1531" y="1913"/>
                      </a:cubicBezTo>
                      <a:cubicBezTo>
                        <a:pt x="1531" y="1913"/>
                        <a:pt x="1531" y="1913"/>
                        <a:pt x="1531" y="1913"/>
                      </a:cubicBezTo>
                      <a:cubicBezTo>
                        <a:pt x="1523" y="1910"/>
                        <a:pt x="1516" y="1905"/>
                        <a:pt x="1512" y="1897"/>
                      </a:cubicBezTo>
                      <a:cubicBezTo>
                        <a:pt x="1519" y="1904"/>
                        <a:pt x="1524" y="1907"/>
                        <a:pt x="1532" y="1911"/>
                      </a:cubicBezTo>
                      <a:cubicBezTo>
                        <a:pt x="1532" y="1911"/>
                        <a:pt x="1532" y="1911"/>
                        <a:pt x="1532" y="1911"/>
                      </a:cubicBezTo>
                      <a:cubicBezTo>
                        <a:pt x="1549" y="1917"/>
                        <a:pt x="1553" y="1915"/>
                        <a:pt x="1570" y="1910"/>
                      </a:cubicBezTo>
                      <a:cubicBezTo>
                        <a:pt x="1596" y="1902"/>
                        <a:pt x="1622" y="1891"/>
                        <a:pt x="1647" y="1895"/>
                      </a:cubicBezTo>
                      <a:cubicBezTo>
                        <a:pt x="1631" y="1895"/>
                        <a:pt x="1572" y="1905"/>
                        <a:pt x="1573" y="1927"/>
                      </a:cubicBezTo>
                      <a:close/>
                      <a:moveTo>
                        <a:pt x="1522" y="1905"/>
                      </a:moveTo>
                      <a:cubicBezTo>
                        <a:pt x="1530" y="1895"/>
                        <a:pt x="1515" y="1885"/>
                        <a:pt x="1511" y="1881"/>
                      </a:cubicBezTo>
                      <a:cubicBezTo>
                        <a:pt x="1508" y="1878"/>
                        <a:pt x="1506" y="1876"/>
                        <a:pt x="1506" y="1872"/>
                      </a:cubicBezTo>
                      <a:cubicBezTo>
                        <a:pt x="1504" y="1876"/>
                        <a:pt x="1501" y="1888"/>
                        <a:pt x="1502" y="1894"/>
                      </a:cubicBezTo>
                      <a:cubicBezTo>
                        <a:pt x="1503" y="1902"/>
                        <a:pt x="1509" y="1909"/>
                        <a:pt x="1519" y="1907"/>
                      </a:cubicBezTo>
                      <a:cubicBezTo>
                        <a:pt x="1515" y="1905"/>
                        <a:pt x="1511" y="1899"/>
                        <a:pt x="1511" y="1894"/>
                      </a:cubicBezTo>
                      <a:cubicBezTo>
                        <a:pt x="1512" y="1896"/>
                        <a:pt x="1517" y="1902"/>
                        <a:pt x="1522" y="1905"/>
                      </a:cubicBezTo>
                      <a:close/>
                      <a:moveTo>
                        <a:pt x="1515" y="1979"/>
                      </a:moveTo>
                      <a:cubicBezTo>
                        <a:pt x="1512" y="1980"/>
                        <a:pt x="1510" y="1983"/>
                        <a:pt x="1511" y="1986"/>
                      </a:cubicBezTo>
                      <a:cubicBezTo>
                        <a:pt x="1512" y="1989"/>
                        <a:pt x="1515" y="1991"/>
                        <a:pt x="1518" y="1990"/>
                      </a:cubicBezTo>
                      <a:cubicBezTo>
                        <a:pt x="1521" y="1989"/>
                        <a:pt x="1523" y="1986"/>
                        <a:pt x="1522" y="1983"/>
                      </a:cubicBezTo>
                      <a:cubicBezTo>
                        <a:pt x="1521" y="1980"/>
                        <a:pt x="1518" y="1979"/>
                        <a:pt x="1515" y="1979"/>
                      </a:cubicBezTo>
                      <a:close/>
                      <a:moveTo>
                        <a:pt x="1505" y="1966"/>
                      </a:moveTo>
                      <a:cubicBezTo>
                        <a:pt x="1501" y="1967"/>
                        <a:pt x="1499" y="1971"/>
                        <a:pt x="1500" y="1974"/>
                      </a:cubicBezTo>
                      <a:cubicBezTo>
                        <a:pt x="1501" y="1978"/>
                        <a:pt x="1505" y="1980"/>
                        <a:pt x="1509" y="1979"/>
                      </a:cubicBezTo>
                      <a:cubicBezTo>
                        <a:pt x="1513" y="1978"/>
                        <a:pt x="1515" y="1974"/>
                        <a:pt x="1513" y="1970"/>
                      </a:cubicBezTo>
                      <a:cubicBezTo>
                        <a:pt x="1512" y="1967"/>
                        <a:pt x="1508" y="1964"/>
                        <a:pt x="1505" y="1966"/>
                      </a:cubicBezTo>
                      <a:close/>
                      <a:moveTo>
                        <a:pt x="1496" y="1946"/>
                      </a:moveTo>
                      <a:cubicBezTo>
                        <a:pt x="1491" y="1947"/>
                        <a:pt x="1488" y="1953"/>
                        <a:pt x="1489" y="1958"/>
                      </a:cubicBezTo>
                      <a:cubicBezTo>
                        <a:pt x="1491" y="1963"/>
                        <a:pt x="1496" y="1965"/>
                        <a:pt x="1501" y="1964"/>
                      </a:cubicBezTo>
                      <a:cubicBezTo>
                        <a:pt x="1506" y="1962"/>
                        <a:pt x="1509" y="1957"/>
                        <a:pt x="1507" y="1952"/>
                      </a:cubicBezTo>
                      <a:cubicBezTo>
                        <a:pt x="1506" y="1947"/>
                        <a:pt x="1501" y="1944"/>
                        <a:pt x="1496" y="1946"/>
                      </a:cubicBezTo>
                      <a:close/>
                      <a:moveTo>
                        <a:pt x="1461" y="1857"/>
                      </a:moveTo>
                      <a:cubicBezTo>
                        <a:pt x="1466" y="1854"/>
                        <a:pt x="1472" y="1855"/>
                        <a:pt x="1476" y="1860"/>
                      </a:cubicBezTo>
                      <a:cubicBezTo>
                        <a:pt x="1479" y="1864"/>
                        <a:pt x="1478" y="1871"/>
                        <a:pt x="1473" y="1874"/>
                      </a:cubicBezTo>
                      <a:cubicBezTo>
                        <a:pt x="1468" y="1877"/>
                        <a:pt x="1462" y="1876"/>
                        <a:pt x="1459" y="1871"/>
                      </a:cubicBezTo>
                      <a:cubicBezTo>
                        <a:pt x="1455" y="1867"/>
                        <a:pt x="1457" y="1860"/>
                        <a:pt x="1461" y="1857"/>
                      </a:cubicBezTo>
                      <a:close/>
                      <a:moveTo>
                        <a:pt x="1465" y="1841"/>
                      </a:moveTo>
                      <a:cubicBezTo>
                        <a:pt x="1468" y="1839"/>
                        <a:pt x="1472" y="1840"/>
                        <a:pt x="1474" y="1843"/>
                      </a:cubicBezTo>
                      <a:cubicBezTo>
                        <a:pt x="1476" y="1846"/>
                        <a:pt x="1476" y="1850"/>
                        <a:pt x="1473" y="1852"/>
                      </a:cubicBezTo>
                      <a:cubicBezTo>
                        <a:pt x="1470" y="1854"/>
                        <a:pt x="1466" y="1853"/>
                        <a:pt x="1463" y="1850"/>
                      </a:cubicBezTo>
                      <a:cubicBezTo>
                        <a:pt x="1461" y="1847"/>
                        <a:pt x="1462" y="1843"/>
                        <a:pt x="1465" y="1841"/>
                      </a:cubicBezTo>
                      <a:close/>
                      <a:moveTo>
                        <a:pt x="1635" y="1798"/>
                      </a:moveTo>
                      <a:cubicBezTo>
                        <a:pt x="1650" y="1796"/>
                        <a:pt x="1664" y="1791"/>
                        <a:pt x="1674" y="1781"/>
                      </a:cubicBezTo>
                      <a:cubicBezTo>
                        <a:pt x="1683" y="1772"/>
                        <a:pt x="1687" y="1757"/>
                        <a:pt x="1682" y="1744"/>
                      </a:cubicBezTo>
                      <a:cubicBezTo>
                        <a:pt x="1679" y="1737"/>
                        <a:pt x="1673" y="1730"/>
                        <a:pt x="1667" y="1726"/>
                      </a:cubicBezTo>
                      <a:cubicBezTo>
                        <a:pt x="1659" y="1722"/>
                        <a:pt x="1652" y="1720"/>
                        <a:pt x="1643" y="1719"/>
                      </a:cubicBezTo>
                      <a:cubicBezTo>
                        <a:pt x="1634" y="1719"/>
                        <a:pt x="1627" y="1720"/>
                        <a:pt x="1619" y="1723"/>
                      </a:cubicBezTo>
                      <a:cubicBezTo>
                        <a:pt x="1616" y="1725"/>
                        <a:pt x="1613" y="1726"/>
                        <a:pt x="1609" y="1728"/>
                      </a:cubicBezTo>
                      <a:cubicBezTo>
                        <a:pt x="1600" y="1734"/>
                        <a:pt x="1594" y="1739"/>
                        <a:pt x="1588" y="1748"/>
                      </a:cubicBezTo>
                      <a:cubicBezTo>
                        <a:pt x="1579" y="1760"/>
                        <a:pt x="1574" y="1770"/>
                        <a:pt x="1573" y="1785"/>
                      </a:cubicBezTo>
                      <a:cubicBezTo>
                        <a:pt x="1573" y="1786"/>
                        <a:pt x="1573" y="1787"/>
                        <a:pt x="1573" y="1788"/>
                      </a:cubicBezTo>
                      <a:cubicBezTo>
                        <a:pt x="1568" y="1779"/>
                        <a:pt x="1560" y="1771"/>
                        <a:pt x="1551" y="1766"/>
                      </a:cubicBezTo>
                      <a:cubicBezTo>
                        <a:pt x="1540" y="1760"/>
                        <a:pt x="1527" y="1757"/>
                        <a:pt x="1515" y="1761"/>
                      </a:cubicBezTo>
                      <a:cubicBezTo>
                        <a:pt x="1511" y="1763"/>
                        <a:pt x="1506" y="1765"/>
                        <a:pt x="1501" y="1770"/>
                      </a:cubicBezTo>
                      <a:cubicBezTo>
                        <a:pt x="1506" y="1766"/>
                        <a:pt x="1511" y="1764"/>
                        <a:pt x="1516" y="1763"/>
                      </a:cubicBezTo>
                      <a:cubicBezTo>
                        <a:pt x="1528" y="1760"/>
                        <a:pt x="1539" y="1763"/>
                        <a:pt x="1549" y="1769"/>
                      </a:cubicBezTo>
                      <a:cubicBezTo>
                        <a:pt x="1557" y="1774"/>
                        <a:pt x="1562" y="1780"/>
                        <a:pt x="1566" y="1786"/>
                      </a:cubicBezTo>
                      <a:cubicBezTo>
                        <a:pt x="1574" y="1799"/>
                        <a:pt x="1576" y="1811"/>
                        <a:pt x="1582" y="1824"/>
                      </a:cubicBezTo>
                      <a:cubicBezTo>
                        <a:pt x="1583" y="1825"/>
                        <a:pt x="1583" y="1825"/>
                        <a:pt x="1583" y="1825"/>
                      </a:cubicBezTo>
                      <a:cubicBezTo>
                        <a:pt x="1587" y="1832"/>
                        <a:pt x="1591" y="1838"/>
                        <a:pt x="1596" y="1844"/>
                      </a:cubicBezTo>
                      <a:cubicBezTo>
                        <a:pt x="1598" y="1846"/>
                        <a:pt x="1611" y="1859"/>
                        <a:pt x="1613" y="1858"/>
                      </a:cubicBezTo>
                      <a:cubicBezTo>
                        <a:pt x="1614" y="1857"/>
                        <a:pt x="1605" y="1848"/>
                        <a:pt x="1604" y="1846"/>
                      </a:cubicBezTo>
                      <a:cubicBezTo>
                        <a:pt x="1597" y="1839"/>
                        <a:pt x="1592" y="1831"/>
                        <a:pt x="1587" y="1823"/>
                      </a:cubicBezTo>
                      <a:cubicBezTo>
                        <a:pt x="1586" y="1821"/>
                        <a:pt x="1586" y="1821"/>
                        <a:pt x="1586" y="1821"/>
                      </a:cubicBezTo>
                      <a:cubicBezTo>
                        <a:pt x="1580" y="1809"/>
                        <a:pt x="1577" y="1799"/>
                        <a:pt x="1577" y="1785"/>
                      </a:cubicBezTo>
                      <a:cubicBezTo>
                        <a:pt x="1578" y="1770"/>
                        <a:pt x="1585" y="1753"/>
                        <a:pt x="1599" y="1744"/>
                      </a:cubicBezTo>
                      <a:cubicBezTo>
                        <a:pt x="1606" y="1739"/>
                        <a:pt x="1620" y="1737"/>
                        <a:pt x="1626" y="1746"/>
                      </a:cubicBezTo>
                      <a:cubicBezTo>
                        <a:pt x="1628" y="1749"/>
                        <a:pt x="1628" y="1753"/>
                        <a:pt x="1626" y="1755"/>
                      </a:cubicBezTo>
                      <a:cubicBezTo>
                        <a:pt x="1624" y="1758"/>
                        <a:pt x="1621" y="1758"/>
                        <a:pt x="1618" y="1757"/>
                      </a:cubicBezTo>
                      <a:cubicBezTo>
                        <a:pt x="1615" y="1756"/>
                        <a:pt x="1614" y="1754"/>
                        <a:pt x="1614" y="1752"/>
                      </a:cubicBezTo>
                      <a:cubicBezTo>
                        <a:pt x="1613" y="1749"/>
                        <a:pt x="1616" y="1746"/>
                        <a:pt x="1619" y="1747"/>
                      </a:cubicBezTo>
                      <a:cubicBezTo>
                        <a:pt x="1620" y="1748"/>
                        <a:pt x="1622" y="1749"/>
                        <a:pt x="1622" y="1750"/>
                      </a:cubicBezTo>
                      <a:cubicBezTo>
                        <a:pt x="1623" y="1749"/>
                        <a:pt x="1623" y="1746"/>
                        <a:pt x="1621" y="1745"/>
                      </a:cubicBezTo>
                      <a:cubicBezTo>
                        <a:pt x="1618" y="1743"/>
                        <a:pt x="1614" y="1744"/>
                        <a:pt x="1611" y="1746"/>
                      </a:cubicBezTo>
                      <a:cubicBezTo>
                        <a:pt x="1607" y="1750"/>
                        <a:pt x="1608" y="1757"/>
                        <a:pt x="1611" y="1761"/>
                      </a:cubicBezTo>
                      <a:cubicBezTo>
                        <a:pt x="1614" y="1764"/>
                        <a:pt x="1619" y="1766"/>
                        <a:pt x="1623" y="1766"/>
                      </a:cubicBezTo>
                      <a:cubicBezTo>
                        <a:pt x="1627" y="1765"/>
                        <a:pt x="1630" y="1763"/>
                        <a:pt x="1633" y="1759"/>
                      </a:cubicBezTo>
                      <a:cubicBezTo>
                        <a:pt x="1635" y="1755"/>
                        <a:pt x="1636" y="1749"/>
                        <a:pt x="1633" y="1744"/>
                      </a:cubicBezTo>
                      <a:cubicBezTo>
                        <a:pt x="1625" y="1734"/>
                        <a:pt x="1611" y="1734"/>
                        <a:pt x="1601" y="1740"/>
                      </a:cubicBezTo>
                      <a:cubicBezTo>
                        <a:pt x="1597" y="1742"/>
                        <a:pt x="1595" y="1745"/>
                        <a:pt x="1592" y="1748"/>
                      </a:cubicBezTo>
                      <a:cubicBezTo>
                        <a:pt x="1600" y="1738"/>
                        <a:pt x="1608" y="1731"/>
                        <a:pt x="1620" y="1726"/>
                      </a:cubicBezTo>
                      <a:cubicBezTo>
                        <a:pt x="1628" y="1722"/>
                        <a:pt x="1634" y="1721"/>
                        <a:pt x="1643" y="1721"/>
                      </a:cubicBezTo>
                      <a:cubicBezTo>
                        <a:pt x="1652" y="1721"/>
                        <a:pt x="1658" y="1723"/>
                        <a:pt x="1666" y="1728"/>
                      </a:cubicBezTo>
                      <a:cubicBezTo>
                        <a:pt x="1670" y="1730"/>
                        <a:pt x="1673" y="1732"/>
                        <a:pt x="1676" y="1736"/>
                      </a:cubicBezTo>
                      <a:cubicBezTo>
                        <a:pt x="1676" y="1736"/>
                        <a:pt x="1676" y="1736"/>
                        <a:pt x="1676" y="1736"/>
                      </a:cubicBezTo>
                      <a:cubicBezTo>
                        <a:pt x="1666" y="1728"/>
                        <a:pt x="1652" y="1730"/>
                        <a:pt x="1649" y="1747"/>
                      </a:cubicBezTo>
                      <a:cubicBezTo>
                        <a:pt x="1647" y="1760"/>
                        <a:pt x="1661" y="1781"/>
                        <a:pt x="1635" y="1798"/>
                      </a:cubicBezTo>
                      <a:close/>
                      <a:moveTo>
                        <a:pt x="1517" y="1764"/>
                      </a:moveTo>
                      <a:cubicBezTo>
                        <a:pt x="1522" y="1778"/>
                        <a:pt x="1502" y="1784"/>
                        <a:pt x="1496" y="1787"/>
                      </a:cubicBezTo>
                      <a:cubicBezTo>
                        <a:pt x="1491" y="1790"/>
                        <a:pt x="1488" y="1792"/>
                        <a:pt x="1487" y="1797"/>
                      </a:cubicBezTo>
                      <a:cubicBezTo>
                        <a:pt x="1485" y="1791"/>
                        <a:pt x="1486" y="1776"/>
                        <a:pt x="1489" y="1769"/>
                      </a:cubicBezTo>
                      <a:cubicBezTo>
                        <a:pt x="1493" y="1760"/>
                        <a:pt x="1503" y="1754"/>
                        <a:pt x="1514" y="1760"/>
                      </a:cubicBezTo>
                      <a:cubicBezTo>
                        <a:pt x="1508" y="1761"/>
                        <a:pt x="1501" y="1767"/>
                        <a:pt x="1500" y="1772"/>
                      </a:cubicBezTo>
                      <a:cubicBezTo>
                        <a:pt x="1502" y="1770"/>
                        <a:pt x="1509" y="1765"/>
                        <a:pt x="1517" y="1764"/>
                      </a:cubicBezTo>
                      <a:close/>
                      <a:moveTo>
                        <a:pt x="1704" y="2005"/>
                      </a:moveTo>
                      <a:cubicBezTo>
                        <a:pt x="1683" y="2008"/>
                        <a:pt x="1669" y="2005"/>
                        <a:pt x="1649" y="2004"/>
                      </a:cubicBezTo>
                      <a:cubicBezTo>
                        <a:pt x="1640" y="2004"/>
                        <a:pt x="1631" y="2005"/>
                        <a:pt x="1623" y="2012"/>
                      </a:cubicBezTo>
                      <a:cubicBezTo>
                        <a:pt x="1617" y="2018"/>
                        <a:pt x="1614" y="2026"/>
                        <a:pt x="1616" y="2034"/>
                      </a:cubicBezTo>
                      <a:cubicBezTo>
                        <a:pt x="1618" y="2041"/>
                        <a:pt x="1623" y="2047"/>
                        <a:pt x="1631" y="2048"/>
                      </a:cubicBezTo>
                      <a:cubicBezTo>
                        <a:pt x="1635" y="2049"/>
                        <a:pt x="1639" y="2048"/>
                        <a:pt x="1643" y="2045"/>
                      </a:cubicBezTo>
                      <a:cubicBezTo>
                        <a:pt x="1648" y="2041"/>
                        <a:pt x="1650" y="2033"/>
                        <a:pt x="1645" y="2029"/>
                      </a:cubicBezTo>
                      <a:cubicBezTo>
                        <a:pt x="1642" y="2026"/>
                        <a:pt x="1638" y="2025"/>
                        <a:pt x="1634" y="2028"/>
                      </a:cubicBezTo>
                      <a:cubicBezTo>
                        <a:pt x="1630" y="2030"/>
                        <a:pt x="1629" y="2036"/>
                        <a:pt x="1632" y="2039"/>
                      </a:cubicBezTo>
                      <a:cubicBezTo>
                        <a:pt x="1635" y="2043"/>
                        <a:pt x="1640" y="2044"/>
                        <a:pt x="1644" y="2042"/>
                      </a:cubicBezTo>
                      <a:cubicBezTo>
                        <a:pt x="1645" y="2041"/>
                        <a:pt x="1646" y="2040"/>
                        <a:pt x="1646" y="2040"/>
                      </a:cubicBezTo>
                      <a:cubicBezTo>
                        <a:pt x="1645" y="2041"/>
                        <a:pt x="1644" y="2043"/>
                        <a:pt x="1642" y="2044"/>
                      </a:cubicBezTo>
                      <a:cubicBezTo>
                        <a:pt x="1639" y="2046"/>
                        <a:pt x="1635" y="2047"/>
                        <a:pt x="1631" y="2046"/>
                      </a:cubicBezTo>
                      <a:cubicBezTo>
                        <a:pt x="1625" y="2045"/>
                        <a:pt x="1620" y="2040"/>
                        <a:pt x="1619" y="2034"/>
                      </a:cubicBezTo>
                      <a:cubicBezTo>
                        <a:pt x="1617" y="2026"/>
                        <a:pt x="1620" y="2020"/>
                        <a:pt x="1626" y="2015"/>
                      </a:cubicBezTo>
                      <a:cubicBezTo>
                        <a:pt x="1633" y="2009"/>
                        <a:pt x="1641" y="2008"/>
                        <a:pt x="1649" y="2009"/>
                      </a:cubicBezTo>
                      <a:cubicBezTo>
                        <a:pt x="1670" y="2009"/>
                        <a:pt x="1683" y="2013"/>
                        <a:pt x="1704" y="2010"/>
                      </a:cubicBezTo>
                      <a:cubicBezTo>
                        <a:pt x="1724" y="2006"/>
                        <a:pt x="1742" y="1998"/>
                        <a:pt x="1755" y="1983"/>
                      </a:cubicBezTo>
                      <a:cubicBezTo>
                        <a:pt x="1767" y="1969"/>
                        <a:pt x="1771" y="1953"/>
                        <a:pt x="1764" y="1935"/>
                      </a:cubicBezTo>
                      <a:cubicBezTo>
                        <a:pt x="1757" y="1919"/>
                        <a:pt x="1741" y="1908"/>
                        <a:pt x="1724" y="1909"/>
                      </a:cubicBezTo>
                      <a:cubicBezTo>
                        <a:pt x="1724" y="1909"/>
                        <a:pt x="1724" y="1909"/>
                        <a:pt x="1724" y="1909"/>
                      </a:cubicBezTo>
                      <a:cubicBezTo>
                        <a:pt x="1731" y="1913"/>
                        <a:pt x="1738" y="1921"/>
                        <a:pt x="1739" y="1931"/>
                      </a:cubicBezTo>
                      <a:cubicBezTo>
                        <a:pt x="1740" y="1948"/>
                        <a:pt x="1729" y="1959"/>
                        <a:pt x="1713" y="1961"/>
                      </a:cubicBezTo>
                      <a:cubicBezTo>
                        <a:pt x="1683" y="1965"/>
                        <a:pt x="1687" y="2001"/>
                        <a:pt x="1720" y="1997"/>
                      </a:cubicBezTo>
                      <a:cubicBezTo>
                        <a:pt x="1736" y="1995"/>
                        <a:pt x="1749" y="1981"/>
                        <a:pt x="1753" y="1969"/>
                      </a:cubicBezTo>
                      <a:cubicBezTo>
                        <a:pt x="1762" y="1944"/>
                        <a:pt x="1750" y="1911"/>
                        <a:pt x="1724" y="1909"/>
                      </a:cubicBezTo>
                      <a:cubicBezTo>
                        <a:pt x="1741" y="1910"/>
                        <a:pt x="1755" y="1921"/>
                        <a:pt x="1761" y="1936"/>
                      </a:cubicBezTo>
                      <a:cubicBezTo>
                        <a:pt x="1767" y="1953"/>
                        <a:pt x="1763" y="1967"/>
                        <a:pt x="1752" y="1980"/>
                      </a:cubicBezTo>
                      <a:cubicBezTo>
                        <a:pt x="1739" y="1994"/>
                        <a:pt x="1722" y="2002"/>
                        <a:pt x="1704" y="2005"/>
                      </a:cubicBezTo>
                      <a:close/>
                      <a:moveTo>
                        <a:pt x="1621" y="1864"/>
                      </a:moveTo>
                      <a:cubicBezTo>
                        <a:pt x="1608" y="1832"/>
                        <a:pt x="1623" y="1807"/>
                        <a:pt x="1622" y="1790"/>
                      </a:cubicBezTo>
                      <a:cubicBezTo>
                        <a:pt x="1622" y="1772"/>
                        <a:pt x="1600" y="1773"/>
                        <a:pt x="1597" y="1792"/>
                      </a:cubicBezTo>
                      <a:cubicBezTo>
                        <a:pt x="1593" y="1814"/>
                        <a:pt x="1605" y="1843"/>
                        <a:pt x="1621" y="1864"/>
                      </a:cubicBezTo>
                      <a:close/>
                      <a:moveTo>
                        <a:pt x="1651" y="1895"/>
                      </a:moveTo>
                      <a:cubicBezTo>
                        <a:pt x="1636" y="1901"/>
                        <a:pt x="1625" y="1912"/>
                        <a:pt x="1620" y="1927"/>
                      </a:cubicBezTo>
                      <a:cubicBezTo>
                        <a:pt x="1616" y="1939"/>
                        <a:pt x="1617" y="1955"/>
                        <a:pt x="1628" y="1962"/>
                      </a:cubicBezTo>
                      <a:cubicBezTo>
                        <a:pt x="1624" y="1967"/>
                        <a:pt x="1615" y="1966"/>
                        <a:pt x="1610" y="1960"/>
                      </a:cubicBezTo>
                      <a:cubicBezTo>
                        <a:pt x="1604" y="1953"/>
                        <a:pt x="1603" y="1940"/>
                        <a:pt x="1612" y="1931"/>
                      </a:cubicBezTo>
                      <a:cubicBezTo>
                        <a:pt x="1603" y="1924"/>
                        <a:pt x="1622" y="1897"/>
                        <a:pt x="1651" y="1895"/>
                      </a:cubicBezTo>
                      <a:close/>
                      <a:moveTo>
                        <a:pt x="1786" y="1924"/>
                      </a:moveTo>
                      <a:cubicBezTo>
                        <a:pt x="1788" y="1913"/>
                        <a:pt x="1786" y="1897"/>
                        <a:pt x="1782" y="1888"/>
                      </a:cubicBezTo>
                      <a:cubicBezTo>
                        <a:pt x="1776" y="1877"/>
                        <a:pt x="1762" y="1864"/>
                        <a:pt x="1749" y="1866"/>
                      </a:cubicBezTo>
                      <a:cubicBezTo>
                        <a:pt x="1747" y="1852"/>
                        <a:pt x="1738" y="1843"/>
                        <a:pt x="1729" y="1836"/>
                      </a:cubicBezTo>
                      <a:cubicBezTo>
                        <a:pt x="1717" y="1825"/>
                        <a:pt x="1705" y="1811"/>
                        <a:pt x="1710" y="1798"/>
                      </a:cubicBezTo>
                      <a:cubicBezTo>
                        <a:pt x="1697" y="1809"/>
                        <a:pt x="1699" y="1832"/>
                        <a:pt x="1707" y="1845"/>
                      </a:cubicBezTo>
                      <a:cubicBezTo>
                        <a:pt x="1718" y="1864"/>
                        <a:pt x="1732" y="1868"/>
                        <a:pt x="1753" y="1879"/>
                      </a:cubicBezTo>
                      <a:cubicBezTo>
                        <a:pt x="1764" y="1885"/>
                        <a:pt x="1783" y="1906"/>
                        <a:pt x="1786" y="1924"/>
                      </a:cubicBezTo>
                      <a:close/>
                      <a:moveTo>
                        <a:pt x="1662" y="1895"/>
                      </a:moveTo>
                      <a:cubicBezTo>
                        <a:pt x="1648" y="1898"/>
                        <a:pt x="1647" y="1920"/>
                        <a:pt x="1650" y="1933"/>
                      </a:cubicBezTo>
                      <a:cubicBezTo>
                        <a:pt x="1655" y="1948"/>
                        <a:pt x="1664" y="1964"/>
                        <a:pt x="1656" y="1980"/>
                      </a:cubicBezTo>
                      <a:cubicBezTo>
                        <a:pt x="1651" y="1988"/>
                        <a:pt x="1642" y="1994"/>
                        <a:pt x="1633" y="1993"/>
                      </a:cubicBezTo>
                      <a:cubicBezTo>
                        <a:pt x="1627" y="1993"/>
                        <a:pt x="1623" y="1989"/>
                        <a:pt x="1622" y="1983"/>
                      </a:cubicBezTo>
                      <a:cubicBezTo>
                        <a:pt x="1625" y="1987"/>
                        <a:pt x="1633" y="1988"/>
                        <a:pt x="1638" y="1984"/>
                      </a:cubicBezTo>
                      <a:cubicBezTo>
                        <a:pt x="1643" y="1980"/>
                        <a:pt x="1643" y="1972"/>
                        <a:pt x="1640" y="1966"/>
                      </a:cubicBezTo>
                      <a:cubicBezTo>
                        <a:pt x="1635" y="1953"/>
                        <a:pt x="1627" y="1942"/>
                        <a:pt x="1627" y="1928"/>
                      </a:cubicBezTo>
                      <a:cubicBezTo>
                        <a:pt x="1627" y="1911"/>
                        <a:pt x="1641" y="1894"/>
                        <a:pt x="1662" y="1895"/>
                      </a:cubicBezTo>
                      <a:close/>
                      <a:moveTo>
                        <a:pt x="1540" y="1832"/>
                      </a:moveTo>
                      <a:cubicBezTo>
                        <a:pt x="1532" y="1818"/>
                        <a:pt x="1510" y="1806"/>
                        <a:pt x="1493" y="1807"/>
                      </a:cubicBezTo>
                      <a:cubicBezTo>
                        <a:pt x="1476" y="1809"/>
                        <a:pt x="1472" y="1825"/>
                        <a:pt x="1491" y="1827"/>
                      </a:cubicBezTo>
                      <a:cubicBezTo>
                        <a:pt x="1506" y="1829"/>
                        <a:pt x="1529" y="1822"/>
                        <a:pt x="1540" y="1832"/>
                      </a:cubicBezTo>
                      <a:close/>
                      <a:moveTo>
                        <a:pt x="1551" y="1854"/>
                      </a:moveTo>
                      <a:cubicBezTo>
                        <a:pt x="1552" y="1857"/>
                        <a:pt x="1555" y="1859"/>
                        <a:pt x="1558" y="1860"/>
                      </a:cubicBezTo>
                      <a:cubicBezTo>
                        <a:pt x="1561" y="1861"/>
                        <a:pt x="1566" y="1860"/>
                        <a:pt x="1569" y="1856"/>
                      </a:cubicBezTo>
                      <a:cubicBezTo>
                        <a:pt x="1573" y="1852"/>
                        <a:pt x="1572" y="1846"/>
                        <a:pt x="1569" y="1842"/>
                      </a:cubicBezTo>
                      <a:cubicBezTo>
                        <a:pt x="1563" y="1836"/>
                        <a:pt x="1558" y="1840"/>
                        <a:pt x="1553" y="1840"/>
                      </a:cubicBezTo>
                      <a:cubicBezTo>
                        <a:pt x="1547" y="1839"/>
                        <a:pt x="1543" y="1833"/>
                        <a:pt x="1542" y="1826"/>
                      </a:cubicBezTo>
                      <a:cubicBezTo>
                        <a:pt x="1541" y="1817"/>
                        <a:pt x="1544" y="1809"/>
                        <a:pt x="1553" y="1806"/>
                      </a:cubicBezTo>
                      <a:cubicBezTo>
                        <a:pt x="1557" y="1804"/>
                        <a:pt x="1563" y="1804"/>
                        <a:pt x="1565" y="1809"/>
                      </a:cubicBezTo>
                      <a:cubicBezTo>
                        <a:pt x="1560" y="1808"/>
                        <a:pt x="1554" y="1813"/>
                        <a:pt x="1558" y="1820"/>
                      </a:cubicBezTo>
                      <a:cubicBezTo>
                        <a:pt x="1559" y="1823"/>
                        <a:pt x="1566" y="1828"/>
                        <a:pt x="1573" y="1833"/>
                      </a:cubicBezTo>
                      <a:cubicBezTo>
                        <a:pt x="1580" y="1838"/>
                        <a:pt x="1586" y="1843"/>
                        <a:pt x="1588" y="1850"/>
                      </a:cubicBezTo>
                      <a:cubicBezTo>
                        <a:pt x="1592" y="1864"/>
                        <a:pt x="1582" y="1879"/>
                        <a:pt x="1568" y="1880"/>
                      </a:cubicBezTo>
                      <a:cubicBezTo>
                        <a:pt x="1560" y="1881"/>
                        <a:pt x="1554" y="1878"/>
                        <a:pt x="1548" y="1873"/>
                      </a:cubicBezTo>
                      <a:cubicBezTo>
                        <a:pt x="1542" y="1868"/>
                        <a:pt x="1529" y="1852"/>
                        <a:pt x="1520" y="1852"/>
                      </a:cubicBezTo>
                      <a:cubicBezTo>
                        <a:pt x="1513" y="1852"/>
                        <a:pt x="1509" y="1857"/>
                        <a:pt x="1510" y="1861"/>
                      </a:cubicBezTo>
                      <a:cubicBezTo>
                        <a:pt x="1505" y="1860"/>
                        <a:pt x="1502" y="1852"/>
                        <a:pt x="1505" y="1846"/>
                      </a:cubicBezTo>
                      <a:cubicBezTo>
                        <a:pt x="1510" y="1835"/>
                        <a:pt x="1527" y="1830"/>
                        <a:pt x="1540" y="1838"/>
                      </a:cubicBezTo>
                      <a:cubicBezTo>
                        <a:pt x="1545" y="1841"/>
                        <a:pt x="1547" y="1847"/>
                        <a:pt x="1551" y="1854"/>
                      </a:cubicBezTo>
                      <a:close/>
                      <a:moveTo>
                        <a:pt x="1553" y="1854"/>
                      </a:moveTo>
                      <a:cubicBezTo>
                        <a:pt x="1556" y="1858"/>
                        <a:pt x="1561" y="1860"/>
                        <a:pt x="1565" y="1857"/>
                      </a:cubicBezTo>
                      <a:cubicBezTo>
                        <a:pt x="1573" y="1853"/>
                        <a:pt x="1569" y="1842"/>
                        <a:pt x="1562" y="1841"/>
                      </a:cubicBezTo>
                      <a:cubicBezTo>
                        <a:pt x="1556" y="1840"/>
                        <a:pt x="1553" y="1843"/>
                        <a:pt x="1546" y="1839"/>
                      </a:cubicBezTo>
                      <a:cubicBezTo>
                        <a:pt x="1551" y="1845"/>
                        <a:pt x="1550" y="1848"/>
                        <a:pt x="1553" y="1854"/>
                      </a:cubicBezTo>
                      <a:close/>
                      <a:moveTo>
                        <a:pt x="1582" y="1877"/>
                      </a:moveTo>
                      <a:cubicBezTo>
                        <a:pt x="1589" y="1873"/>
                        <a:pt x="1593" y="1863"/>
                        <a:pt x="1592" y="1857"/>
                      </a:cubicBezTo>
                      <a:cubicBezTo>
                        <a:pt x="1600" y="1854"/>
                        <a:pt x="1611" y="1868"/>
                        <a:pt x="1603" y="1878"/>
                      </a:cubicBezTo>
                      <a:cubicBezTo>
                        <a:pt x="1598" y="1885"/>
                        <a:pt x="1586" y="1884"/>
                        <a:pt x="1582" y="1877"/>
                      </a:cubicBezTo>
                      <a:close/>
                      <a:moveTo>
                        <a:pt x="1814" y="1746"/>
                      </a:moveTo>
                      <a:cubicBezTo>
                        <a:pt x="1799" y="1766"/>
                        <a:pt x="1814" y="1786"/>
                        <a:pt x="1823" y="1795"/>
                      </a:cubicBezTo>
                      <a:cubicBezTo>
                        <a:pt x="1833" y="1805"/>
                        <a:pt x="1847" y="1813"/>
                        <a:pt x="1847" y="1829"/>
                      </a:cubicBezTo>
                      <a:cubicBezTo>
                        <a:pt x="1847" y="1838"/>
                        <a:pt x="1843" y="1846"/>
                        <a:pt x="1835" y="1850"/>
                      </a:cubicBezTo>
                      <a:cubicBezTo>
                        <a:pt x="1831" y="1852"/>
                        <a:pt x="1825" y="1851"/>
                        <a:pt x="1822" y="1847"/>
                      </a:cubicBezTo>
                      <a:cubicBezTo>
                        <a:pt x="1826" y="1848"/>
                        <a:pt x="1833" y="1846"/>
                        <a:pt x="1835" y="1840"/>
                      </a:cubicBezTo>
                      <a:cubicBezTo>
                        <a:pt x="1837" y="1835"/>
                        <a:pt x="1834" y="1829"/>
                        <a:pt x="1829" y="1825"/>
                      </a:cubicBezTo>
                      <a:cubicBezTo>
                        <a:pt x="1816" y="1815"/>
                        <a:pt x="1805" y="1803"/>
                        <a:pt x="1800" y="1791"/>
                      </a:cubicBezTo>
                      <a:cubicBezTo>
                        <a:pt x="1795" y="1777"/>
                        <a:pt x="1798" y="1756"/>
                        <a:pt x="1814" y="1746"/>
                      </a:cubicBezTo>
                      <a:close/>
                      <a:moveTo>
                        <a:pt x="1968" y="1938"/>
                      </a:moveTo>
                      <a:cubicBezTo>
                        <a:pt x="1970" y="1940"/>
                        <a:pt x="1971" y="1942"/>
                        <a:pt x="1971" y="1944"/>
                      </a:cubicBezTo>
                      <a:cubicBezTo>
                        <a:pt x="1971" y="1947"/>
                        <a:pt x="1969" y="1950"/>
                        <a:pt x="1966" y="1952"/>
                      </a:cubicBezTo>
                      <a:cubicBezTo>
                        <a:pt x="1961" y="1953"/>
                        <a:pt x="1958" y="1951"/>
                        <a:pt x="1956" y="1948"/>
                      </a:cubicBezTo>
                      <a:cubicBezTo>
                        <a:pt x="1953" y="1943"/>
                        <a:pt x="1957" y="1940"/>
                        <a:pt x="1958" y="1936"/>
                      </a:cubicBezTo>
                      <a:cubicBezTo>
                        <a:pt x="1959" y="1932"/>
                        <a:pt x="1955" y="1927"/>
                        <a:pt x="1950" y="1925"/>
                      </a:cubicBezTo>
                      <a:cubicBezTo>
                        <a:pt x="1944" y="1922"/>
                        <a:pt x="1938" y="1923"/>
                        <a:pt x="1933" y="1928"/>
                      </a:cubicBezTo>
                      <a:cubicBezTo>
                        <a:pt x="1931" y="1931"/>
                        <a:pt x="1930" y="1935"/>
                        <a:pt x="1933" y="1938"/>
                      </a:cubicBezTo>
                      <a:cubicBezTo>
                        <a:pt x="1933" y="1934"/>
                        <a:pt x="1938" y="1931"/>
                        <a:pt x="1942" y="1935"/>
                      </a:cubicBezTo>
                      <a:cubicBezTo>
                        <a:pt x="1944" y="1937"/>
                        <a:pt x="1946" y="1943"/>
                        <a:pt x="1948" y="1949"/>
                      </a:cubicBezTo>
                      <a:cubicBezTo>
                        <a:pt x="1950" y="1955"/>
                        <a:pt x="1953" y="1960"/>
                        <a:pt x="1957" y="1963"/>
                      </a:cubicBezTo>
                      <a:cubicBezTo>
                        <a:pt x="1966" y="1969"/>
                        <a:pt x="1979" y="1966"/>
                        <a:pt x="1983" y="1956"/>
                      </a:cubicBezTo>
                      <a:cubicBezTo>
                        <a:pt x="1985" y="1951"/>
                        <a:pt x="1984" y="1945"/>
                        <a:pt x="1982" y="1940"/>
                      </a:cubicBezTo>
                      <a:cubicBezTo>
                        <a:pt x="1981" y="1935"/>
                        <a:pt x="1972" y="1922"/>
                        <a:pt x="1974" y="1915"/>
                      </a:cubicBezTo>
                      <a:cubicBezTo>
                        <a:pt x="1975" y="1910"/>
                        <a:pt x="1980" y="1909"/>
                        <a:pt x="1983" y="1911"/>
                      </a:cubicBezTo>
                      <a:cubicBezTo>
                        <a:pt x="1983" y="1906"/>
                        <a:pt x="1978" y="1903"/>
                        <a:pt x="1973" y="1903"/>
                      </a:cubicBezTo>
                      <a:cubicBezTo>
                        <a:pt x="1964" y="1905"/>
                        <a:pt x="1957" y="1915"/>
                        <a:pt x="1960" y="1926"/>
                      </a:cubicBezTo>
                      <a:cubicBezTo>
                        <a:pt x="1961" y="1931"/>
                        <a:pt x="1964" y="1934"/>
                        <a:pt x="1968" y="1938"/>
                      </a:cubicBezTo>
                      <a:close/>
                      <a:moveTo>
                        <a:pt x="1943" y="2093"/>
                      </a:moveTo>
                      <a:cubicBezTo>
                        <a:pt x="1934" y="2078"/>
                        <a:pt x="1919" y="2077"/>
                        <a:pt x="1914" y="2074"/>
                      </a:cubicBezTo>
                      <a:cubicBezTo>
                        <a:pt x="1908" y="2071"/>
                        <a:pt x="1912" y="2064"/>
                        <a:pt x="1919" y="2066"/>
                      </a:cubicBezTo>
                      <a:cubicBezTo>
                        <a:pt x="1927" y="2068"/>
                        <a:pt x="1939" y="2079"/>
                        <a:pt x="1943" y="2093"/>
                      </a:cubicBezTo>
                      <a:close/>
                      <a:moveTo>
                        <a:pt x="1894" y="2048"/>
                      </a:moveTo>
                      <a:cubicBezTo>
                        <a:pt x="1896" y="2047"/>
                        <a:pt x="1897" y="2047"/>
                        <a:pt x="1898" y="2048"/>
                      </a:cubicBezTo>
                      <a:cubicBezTo>
                        <a:pt x="1900" y="2049"/>
                        <a:pt x="1901" y="2051"/>
                        <a:pt x="1900" y="2053"/>
                      </a:cubicBezTo>
                      <a:cubicBezTo>
                        <a:pt x="1900" y="2056"/>
                        <a:pt x="1898" y="2057"/>
                        <a:pt x="1896" y="2057"/>
                      </a:cubicBezTo>
                      <a:cubicBezTo>
                        <a:pt x="1892" y="2057"/>
                        <a:pt x="1892" y="2054"/>
                        <a:pt x="1890" y="2053"/>
                      </a:cubicBezTo>
                      <a:cubicBezTo>
                        <a:pt x="1888" y="2051"/>
                        <a:pt x="1885" y="2051"/>
                        <a:pt x="1883" y="2053"/>
                      </a:cubicBezTo>
                      <a:cubicBezTo>
                        <a:pt x="1880" y="2056"/>
                        <a:pt x="1878" y="2059"/>
                        <a:pt x="1879" y="2063"/>
                      </a:cubicBezTo>
                      <a:cubicBezTo>
                        <a:pt x="1880" y="2065"/>
                        <a:pt x="1882" y="2067"/>
                        <a:pt x="1885" y="2066"/>
                      </a:cubicBezTo>
                      <a:cubicBezTo>
                        <a:pt x="1883" y="2065"/>
                        <a:pt x="1882" y="2061"/>
                        <a:pt x="1885" y="2060"/>
                      </a:cubicBezTo>
                      <a:cubicBezTo>
                        <a:pt x="1887" y="2060"/>
                        <a:pt x="1891" y="2061"/>
                        <a:pt x="1894" y="2061"/>
                      </a:cubicBezTo>
                      <a:cubicBezTo>
                        <a:pt x="1898" y="2062"/>
                        <a:pt x="1901" y="2062"/>
                        <a:pt x="1904" y="2061"/>
                      </a:cubicBezTo>
                      <a:cubicBezTo>
                        <a:pt x="1910" y="2058"/>
                        <a:pt x="1911" y="2050"/>
                        <a:pt x="1908" y="2045"/>
                      </a:cubicBezTo>
                      <a:cubicBezTo>
                        <a:pt x="1905" y="2043"/>
                        <a:pt x="1903" y="2042"/>
                        <a:pt x="1899" y="2041"/>
                      </a:cubicBezTo>
                      <a:cubicBezTo>
                        <a:pt x="1896" y="2041"/>
                        <a:pt x="1887" y="2042"/>
                        <a:pt x="1884" y="2039"/>
                      </a:cubicBezTo>
                      <a:cubicBezTo>
                        <a:pt x="1882" y="2036"/>
                        <a:pt x="1882" y="2034"/>
                        <a:pt x="1884" y="2033"/>
                      </a:cubicBezTo>
                      <a:cubicBezTo>
                        <a:pt x="1882" y="2031"/>
                        <a:pt x="1879" y="2033"/>
                        <a:pt x="1878" y="2036"/>
                      </a:cubicBezTo>
                      <a:cubicBezTo>
                        <a:pt x="1876" y="2041"/>
                        <a:pt x="1879" y="2047"/>
                        <a:pt x="1886" y="2049"/>
                      </a:cubicBezTo>
                      <a:cubicBezTo>
                        <a:pt x="1888" y="2050"/>
                        <a:pt x="1891" y="2049"/>
                        <a:pt x="1894" y="2048"/>
                      </a:cubicBezTo>
                      <a:close/>
                      <a:moveTo>
                        <a:pt x="1895" y="2049"/>
                      </a:moveTo>
                      <a:cubicBezTo>
                        <a:pt x="1897" y="2048"/>
                        <a:pt x="1899" y="2049"/>
                        <a:pt x="1900" y="2051"/>
                      </a:cubicBezTo>
                      <a:cubicBezTo>
                        <a:pt x="1900" y="2055"/>
                        <a:pt x="1896" y="2057"/>
                        <a:pt x="1893" y="2055"/>
                      </a:cubicBezTo>
                      <a:cubicBezTo>
                        <a:pt x="1891" y="2054"/>
                        <a:pt x="1891" y="2052"/>
                        <a:pt x="1888" y="2051"/>
                      </a:cubicBezTo>
                      <a:cubicBezTo>
                        <a:pt x="1892" y="2051"/>
                        <a:pt x="1892" y="2049"/>
                        <a:pt x="1895" y="2049"/>
                      </a:cubicBezTo>
                      <a:close/>
                      <a:moveTo>
                        <a:pt x="1911" y="2051"/>
                      </a:moveTo>
                      <a:cubicBezTo>
                        <a:pt x="1912" y="2054"/>
                        <a:pt x="1910" y="2058"/>
                        <a:pt x="1907" y="2060"/>
                      </a:cubicBezTo>
                      <a:cubicBezTo>
                        <a:pt x="1909" y="2063"/>
                        <a:pt x="1917" y="2063"/>
                        <a:pt x="1918" y="2057"/>
                      </a:cubicBezTo>
                      <a:cubicBezTo>
                        <a:pt x="1918" y="2053"/>
                        <a:pt x="1914" y="2050"/>
                        <a:pt x="1911" y="2051"/>
                      </a:cubicBezTo>
                      <a:close/>
                      <a:moveTo>
                        <a:pt x="1919" y="2058"/>
                      </a:moveTo>
                      <a:cubicBezTo>
                        <a:pt x="1919" y="2058"/>
                        <a:pt x="1918" y="2059"/>
                        <a:pt x="1918" y="2060"/>
                      </a:cubicBezTo>
                      <a:cubicBezTo>
                        <a:pt x="1925" y="2062"/>
                        <a:pt x="1932" y="2067"/>
                        <a:pt x="1937" y="2074"/>
                      </a:cubicBezTo>
                      <a:cubicBezTo>
                        <a:pt x="1946" y="2086"/>
                        <a:pt x="1943" y="2100"/>
                        <a:pt x="1953" y="2119"/>
                      </a:cubicBezTo>
                      <a:cubicBezTo>
                        <a:pt x="1958" y="2128"/>
                        <a:pt x="1964" y="2134"/>
                        <a:pt x="1970" y="2138"/>
                      </a:cubicBezTo>
                      <a:cubicBezTo>
                        <a:pt x="1982" y="2148"/>
                        <a:pt x="2000" y="2152"/>
                        <a:pt x="2010" y="2165"/>
                      </a:cubicBezTo>
                      <a:cubicBezTo>
                        <a:pt x="2004" y="2161"/>
                        <a:pt x="1995" y="2163"/>
                        <a:pt x="1995" y="2173"/>
                      </a:cubicBezTo>
                      <a:cubicBezTo>
                        <a:pt x="1995" y="2180"/>
                        <a:pt x="2005" y="2190"/>
                        <a:pt x="1992" y="2202"/>
                      </a:cubicBezTo>
                      <a:cubicBezTo>
                        <a:pt x="2001" y="2199"/>
                        <a:pt x="2009" y="2195"/>
                        <a:pt x="2013" y="2187"/>
                      </a:cubicBezTo>
                      <a:cubicBezTo>
                        <a:pt x="2016" y="2182"/>
                        <a:pt x="2016" y="2177"/>
                        <a:pt x="2015" y="2172"/>
                      </a:cubicBezTo>
                      <a:cubicBezTo>
                        <a:pt x="2009" y="2149"/>
                        <a:pt x="1974" y="2146"/>
                        <a:pt x="1964" y="2129"/>
                      </a:cubicBezTo>
                      <a:cubicBezTo>
                        <a:pt x="1965" y="2130"/>
                        <a:pt x="1965" y="2131"/>
                        <a:pt x="1966" y="2131"/>
                      </a:cubicBezTo>
                      <a:cubicBezTo>
                        <a:pt x="1978" y="2146"/>
                        <a:pt x="2002" y="2145"/>
                        <a:pt x="2015" y="2131"/>
                      </a:cubicBezTo>
                      <a:cubicBezTo>
                        <a:pt x="2021" y="2124"/>
                        <a:pt x="2025" y="2114"/>
                        <a:pt x="2023" y="2103"/>
                      </a:cubicBezTo>
                      <a:cubicBezTo>
                        <a:pt x="2020" y="2092"/>
                        <a:pt x="2013" y="2082"/>
                        <a:pt x="2002" y="2078"/>
                      </a:cubicBezTo>
                      <a:cubicBezTo>
                        <a:pt x="1990" y="2074"/>
                        <a:pt x="1978" y="2076"/>
                        <a:pt x="1971" y="2087"/>
                      </a:cubicBezTo>
                      <a:cubicBezTo>
                        <a:pt x="1967" y="2093"/>
                        <a:pt x="1967" y="2101"/>
                        <a:pt x="1972" y="2107"/>
                      </a:cubicBezTo>
                      <a:cubicBezTo>
                        <a:pt x="1978" y="2116"/>
                        <a:pt x="1987" y="2117"/>
                        <a:pt x="1994" y="2113"/>
                      </a:cubicBezTo>
                      <a:cubicBezTo>
                        <a:pt x="2002" y="2109"/>
                        <a:pt x="2005" y="2099"/>
                        <a:pt x="1998" y="2091"/>
                      </a:cubicBezTo>
                      <a:cubicBezTo>
                        <a:pt x="2004" y="2101"/>
                        <a:pt x="2000" y="2109"/>
                        <a:pt x="1992" y="2112"/>
                      </a:cubicBezTo>
                      <a:cubicBezTo>
                        <a:pt x="1986" y="2114"/>
                        <a:pt x="1979" y="2113"/>
                        <a:pt x="1974" y="2106"/>
                      </a:cubicBezTo>
                      <a:cubicBezTo>
                        <a:pt x="1970" y="2101"/>
                        <a:pt x="1970" y="2094"/>
                        <a:pt x="1974" y="2088"/>
                      </a:cubicBezTo>
                      <a:cubicBezTo>
                        <a:pt x="1980" y="2079"/>
                        <a:pt x="1991" y="2078"/>
                        <a:pt x="2001" y="2081"/>
                      </a:cubicBezTo>
                      <a:cubicBezTo>
                        <a:pt x="2010" y="2085"/>
                        <a:pt x="2017" y="2094"/>
                        <a:pt x="2019" y="2104"/>
                      </a:cubicBezTo>
                      <a:cubicBezTo>
                        <a:pt x="2021" y="2114"/>
                        <a:pt x="2018" y="2124"/>
                        <a:pt x="2011" y="2130"/>
                      </a:cubicBezTo>
                      <a:cubicBezTo>
                        <a:pt x="1999" y="2142"/>
                        <a:pt x="1979" y="2143"/>
                        <a:pt x="1967" y="2130"/>
                      </a:cubicBezTo>
                      <a:cubicBezTo>
                        <a:pt x="1958" y="2119"/>
                        <a:pt x="1956" y="2108"/>
                        <a:pt x="1961" y="2095"/>
                      </a:cubicBezTo>
                      <a:cubicBezTo>
                        <a:pt x="1968" y="2074"/>
                        <a:pt x="1988" y="2057"/>
                        <a:pt x="2005" y="2056"/>
                      </a:cubicBezTo>
                      <a:cubicBezTo>
                        <a:pt x="2015" y="2055"/>
                        <a:pt x="2025" y="2061"/>
                        <a:pt x="2024" y="2071"/>
                      </a:cubicBezTo>
                      <a:cubicBezTo>
                        <a:pt x="2024" y="2078"/>
                        <a:pt x="2019" y="2081"/>
                        <a:pt x="2012" y="2080"/>
                      </a:cubicBezTo>
                      <a:cubicBezTo>
                        <a:pt x="2018" y="2088"/>
                        <a:pt x="2034" y="2082"/>
                        <a:pt x="2037" y="2069"/>
                      </a:cubicBezTo>
                      <a:cubicBezTo>
                        <a:pt x="2040" y="2056"/>
                        <a:pt x="2035" y="2047"/>
                        <a:pt x="2027" y="2041"/>
                      </a:cubicBezTo>
                      <a:cubicBezTo>
                        <a:pt x="2017" y="2033"/>
                        <a:pt x="1999" y="2034"/>
                        <a:pt x="1986" y="2044"/>
                      </a:cubicBezTo>
                      <a:cubicBezTo>
                        <a:pt x="1972" y="2055"/>
                        <a:pt x="1962" y="2072"/>
                        <a:pt x="1958" y="2089"/>
                      </a:cubicBezTo>
                      <a:cubicBezTo>
                        <a:pt x="1959" y="2087"/>
                        <a:pt x="1959" y="2085"/>
                        <a:pt x="1959" y="2082"/>
                      </a:cubicBezTo>
                      <a:cubicBezTo>
                        <a:pt x="1966" y="2053"/>
                        <a:pt x="1985" y="2031"/>
                        <a:pt x="2015" y="2023"/>
                      </a:cubicBezTo>
                      <a:cubicBezTo>
                        <a:pt x="2037" y="2018"/>
                        <a:pt x="2057" y="2024"/>
                        <a:pt x="2072" y="2041"/>
                      </a:cubicBezTo>
                      <a:cubicBezTo>
                        <a:pt x="2081" y="2052"/>
                        <a:pt x="2086" y="2064"/>
                        <a:pt x="2088" y="2077"/>
                      </a:cubicBezTo>
                      <a:cubicBezTo>
                        <a:pt x="2090" y="2091"/>
                        <a:pt x="2089" y="2105"/>
                        <a:pt x="2084" y="2118"/>
                      </a:cubicBezTo>
                      <a:cubicBezTo>
                        <a:pt x="2082" y="2124"/>
                        <a:pt x="2079" y="2129"/>
                        <a:pt x="2075" y="2134"/>
                      </a:cubicBezTo>
                      <a:cubicBezTo>
                        <a:pt x="2066" y="2143"/>
                        <a:pt x="2055" y="2149"/>
                        <a:pt x="2042" y="2149"/>
                      </a:cubicBezTo>
                      <a:cubicBezTo>
                        <a:pt x="2032" y="2149"/>
                        <a:pt x="2025" y="2145"/>
                        <a:pt x="2019" y="2137"/>
                      </a:cubicBezTo>
                      <a:cubicBezTo>
                        <a:pt x="2013" y="2149"/>
                        <a:pt x="2031" y="2170"/>
                        <a:pt x="2051" y="2156"/>
                      </a:cubicBezTo>
                      <a:cubicBezTo>
                        <a:pt x="2063" y="2164"/>
                        <a:pt x="2076" y="2145"/>
                        <a:pt x="2082" y="2130"/>
                      </a:cubicBezTo>
                      <a:cubicBezTo>
                        <a:pt x="2076" y="2149"/>
                        <a:pt x="2057" y="2170"/>
                        <a:pt x="2048" y="2180"/>
                      </a:cubicBezTo>
                      <a:cubicBezTo>
                        <a:pt x="2048" y="2180"/>
                        <a:pt x="2049" y="2181"/>
                        <a:pt x="2049" y="2182"/>
                      </a:cubicBezTo>
                      <a:cubicBezTo>
                        <a:pt x="2053" y="2178"/>
                        <a:pt x="2059" y="2173"/>
                        <a:pt x="2064" y="2167"/>
                      </a:cubicBezTo>
                      <a:cubicBezTo>
                        <a:pt x="2061" y="2177"/>
                        <a:pt x="2063" y="2189"/>
                        <a:pt x="2070" y="2197"/>
                      </a:cubicBezTo>
                      <a:cubicBezTo>
                        <a:pt x="2084" y="2212"/>
                        <a:pt x="2110" y="2214"/>
                        <a:pt x="2123" y="2235"/>
                      </a:cubicBezTo>
                      <a:cubicBezTo>
                        <a:pt x="2119" y="2213"/>
                        <a:pt x="2097" y="2201"/>
                        <a:pt x="2087" y="2191"/>
                      </a:cubicBezTo>
                      <a:cubicBezTo>
                        <a:pt x="2067" y="2172"/>
                        <a:pt x="2073" y="2160"/>
                        <a:pt x="2081" y="2141"/>
                      </a:cubicBezTo>
                      <a:cubicBezTo>
                        <a:pt x="2080" y="2145"/>
                        <a:pt x="2080" y="2148"/>
                        <a:pt x="2080" y="2152"/>
                      </a:cubicBezTo>
                      <a:cubicBezTo>
                        <a:pt x="2081" y="2173"/>
                        <a:pt x="2094" y="2193"/>
                        <a:pt x="2113" y="2200"/>
                      </a:cubicBezTo>
                      <a:cubicBezTo>
                        <a:pt x="2129" y="2207"/>
                        <a:pt x="2146" y="2204"/>
                        <a:pt x="2159" y="2193"/>
                      </a:cubicBezTo>
                      <a:cubicBezTo>
                        <a:pt x="2175" y="2179"/>
                        <a:pt x="2180" y="2157"/>
                        <a:pt x="2172" y="2137"/>
                      </a:cubicBezTo>
                      <a:cubicBezTo>
                        <a:pt x="2168" y="2128"/>
                        <a:pt x="2162" y="2121"/>
                        <a:pt x="2154" y="2118"/>
                      </a:cubicBezTo>
                      <a:cubicBezTo>
                        <a:pt x="2139" y="2111"/>
                        <a:pt x="2125" y="2116"/>
                        <a:pt x="2115" y="2128"/>
                      </a:cubicBezTo>
                      <a:cubicBezTo>
                        <a:pt x="2131" y="2122"/>
                        <a:pt x="2136" y="2134"/>
                        <a:pt x="2143" y="2137"/>
                      </a:cubicBezTo>
                      <a:cubicBezTo>
                        <a:pt x="2156" y="2142"/>
                        <a:pt x="2161" y="2123"/>
                        <a:pt x="2147" y="2117"/>
                      </a:cubicBezTo>
                      <a:cubicBezTo>
                        <a:pt x="2146" y="2116"/>
                        <a:pt x="2144" y="2116"/>
                        <a:pt x="2143" y="2115"/>
                      </a:cubicBezTo>
                      <a:cubicBezTo>
                        <a:pt x="2155" y="2117"/>
                        <a:pt x="2166" y="2125"/>
                        <a:pt x="2171" y="2138"/>
                      </a:cubicBezTo>
                      <a:cubicBezTo>
                        <a:pt x="2178" y="2157"/>
                        <a:pt x="2173" y="2178"/>
                        <a:pt x="2157" y="2191"/>
                      </a:cubicBezTo>
                      <a:cubicBezTo>
                        <a:pt x="2145" y="2201"/>
                        <a:pt x="2129" y="2203"/>
                        <a:pt x="2115" y="2197"/>
                      </a:cubicBezTo>
                      <a:cubicBezTo>
                        <a:pt x="2098" y="2190"/>
                        <a:pt x="2086" y="2172"/>
                        <a:pt x="2086" y="2152"/>
                      </a:cubicBezTo>
                      <a:cubicBezTo>
                        <a:pt x="2086" y="2145"/>
                        <a:pt x="2087" y="2138"/>
                        <a:pt x="2088" y="2131"/>
                      </a:cubicBezTo>
                      <a:cubicBezTo>
                        <a:pt x="2088" y="2135"/>
                        <a:pt x="2088" y="2140"/>
                        <a:pt x="2089" y="2145"/>
                      </a:cubicBezTo>
                      <a:cubicBezTo>
                        <a:pt x="2091" y="2157"/>
                        <a:pt x="2102" y="2168"/>
                        <a:pt x="2115" y="2166"/>
                      </a:cubicBezTo>
                      <a:cubicBezTo>
                        <a:pt x="2121" y="2165"/>
                        <a:pt x="2125" y="2161"/>
                        <a:pt x="2127" y="2155"/>
                      </a:cubicBezTo>
                      <a:cubicBezTo>
                        <a:pt x="2128" y="2151"/>
                        <a:pt x="2127" y="2146"/>
                        <a:pt x="2125" y="2143"/>
                      </a:cubicBezTo>
                      <a:cubicBezTo>
                        <a:pt x="2122" y="2139"/>
                        <a:pt x="2117" y="2137"/>
                        <a:pt x="2113" y="2137"/>
                      </a:cubicBezTo>
                      <a:cubicBezTo>
                        <a:pt x="2107" y="2137"/>
                        <a:pt x="2101" y="2142"/>
                        <a:pt x="2101" y="2148"/>
                      </a:cubicBezTo>
                      <a:cubicBezTo>
                        <a:pt x="2101" y="2152"/>
                        <a:pt x="2104" y="2155"/>
                        <a:pt x="2107" y="2156"/>
                      </a:cubicBezTo>
                      <a:cubicBezTo>
                        <a:pt x="2109" y="2157"/>
                        <a:pt x="2112" y="2156"/>
                        <a:pt x="2113" y="2154"/>
                      </a:cubicBezTo>
                      <a:cubicBezTo>
                        <a:pt x="2111" y="2154"/>
                        <a:pt x="2109" y="2154"/>
                        <a:pt x="2108" y="2153"/>
                      </a:cubicBezTo>
                      <a:cubicBezTo>
                        <a:pt x="2105" y="2152"/>
                        <a:pt x="2105" y="2148"/>
                        <a:pt x="2108" y="2146"/>
                      </a:cubicBezTo>
                      <a:cubicBezTo>
                        <a:pt x="2109" y="2145"/>
                        <a:pt x="2111" y="2144"/>
                        <a:pt x="2114" y="2145"/>
                      </a:cubicBezTo>
                      <a:cubicBezTo>
                        <a:pt x="2117" y="2146"/>
                        <a:pt x="2119" y="2149"/>
                        <a:pt x="2119" y="2152"/>
                      </a:cubicBezTo>
                      <a:cubicBezTo>
                        <a:pt x="2118" y="2156"/>
                        <a:pt x="2115" y="2159"/>
                        <a:pt x="2112" y="2160"/>
                      </a:cubicBezTo>
                      <a:cubicBezTo>
                        <a:pt x="2101" y="2162"/>
                        <a:pt x="2092" y="2149"/>
                        <a:pt x="2090" y="2140"/>
                      </a:cubicBezTo>
                      <a:cubicBezTo>
                        <a:pt x="2088" y="2128"/>
                        <a:pt x="2092" y="2116"/>
                        <a:pt x="2094" y="2105"/>
                      </a:cubicBezTo>
                      <a:cubicBezTo>
                        <a:pt x="2096" y="2092"/>
                        <a:pt x="2095" y="2079"/>
                        <a:pt x="2088" y="2063"/>
                      </a:cubicBezTo>
                      <a:cubicBezTo>
                        <a:pt x="2090" y="2066"/>
                        <a:pt x="2092" y="2069"/>
                        <a:pt x="2095" y="2072"/>
                      </a:cubicBezTo>
                      <a:cubicBezTo>
                        <a:pt x="2109" y="2088"/>
                        <a:pt x="2129" y="2095"/>
                        <a:pt x="2151" y="2087"/>
                      </a:cubicBezTo>
                      <a:cubicBezTo>
                        <a:pt x="2170" y="2080"/>
                        <a:pt x="2184" y="2063"/>
                        <a:pt x="2185" y="2041"/>
                      </a:cubicBezTo>
                      <a:cubicBezTo>
                        <a:pt x="2187" y="2022"/>
                        <a:pt x="2178" y="2002"/>
                        <a:pt x="2161" y="1992"/>
                      </a:cubicBezTo>
                      <a:cubicBezTo>
                        <a:pt x="2144" y="1984"/>
                        <a:pt x="2126" y="1986"/>
                        <a:pt x="2115" y="1997"/>
                      </a:cubicBezTo>
                      <a:cubicBezTo>
                        <a:pt x="2107" y="2004"/>
                        <a:pt x="2103" y="2013"/>
                        <a:pt x="2104" y="2022"/>
                      </a:cubicBezTo>
                      <a:cubicBezTo>
                        <a:pt x="2104" y="2028"/>
                        <a:pt x="2106" y="2034"/>
                        <a:pt x="2109" y="2038"/>
                      </a:cubicBezTo>
                      <a:cubicBezTo>
                        <a:pt x="2116" y="2047"/>
                        <a:pt x="2126" y="2049"/>
                        <a:pt x="2135" y="2045"/>
                      </a:cubicBezTo>
                      <a:cubicBezTo>
                        <a:pt x="2145" y="2040"/>
                        <a:pt x="2149" y="2028"/>
                        <a:pt x="2144" y="2018"/>
                      </a:cubicBezTo>
                      <a:cubicBezTo>
                        <a:pt x="2139" y="2008"/>
                        <a:pt x="2127" y="2004"/>
                        <a:pt x="2117" y="2009"/>
                      </a:cubicBezTo>
                      <a:cubicBezTo>
                        <a:pt x="2109" y="2013"/>
                        <a:pt x="2104" y="2022"/>
                        <a:pt x="2106" y="2031"/>
                      </a:cubicBezTo>
                      <a:cubicBezTo>
                        <a:pt x="2102" y="2019"/>
                        <a:pt x="2106" y="2006"/>
                        <a:pt x="2116" y="1997"/>
                      </a:cubicBezTo>
                      <a:cubicBezTo>
                        <a:pt x="2128" y="1987"/>
                        <a:pt x="2144" y="1986"/>
                        <a:pt x="2159" y="1994"/>
                      </a:cubicBezTo>
                      <a:cubicBezTo>
                        <a:pt x="2176" y="2003"/>
                        <a:pt x="2183" y="2022"/>
                        <a:pt x="2182" y="2040"/>
                      </a:cubicBezTo>
                      <a:cubicBezTo>
                        <a:pt x="2181" y="2060"/>
                        <a:pt x="2168" y="2076"/>
                        <a:pt x="2149" y="2083"/>
                      </a:cubicBezTo>
                      <a:cubicBezTo>
                        <a:pt x="2130" y="2089"/>
                        <a:pt x="2112" y="2083"/>
                        <a:pt x="2100" y="2069"/>
                      </a:cubicBezTo>
                      <a:cubicBezTo>
                        <a:pt x="2090" y="2058"/>
                        <a:pt x="2085" y="2044"/>
                        <a:pt x="2073" y="2034"/>
                      </a:cubicBezTo>
                      <a:cubicBezTo>
                        <a:pt x="2058" y="2019"/>
                        <a:pt x="2037" y="2013"/>
                        <a:pt x="2014" y="2018"/>
                      </a:cubicBezTo>
                      <a:cubicBezTo>
                        <a:pt x="1982" y="2026"/>
                        <a:pt x="1960" y="2049"/>
                        <a:pt x="1954" y="2081"/>
                      </a:cubicBezTo>
                      <a:cubicBezTo>
                        <a:pt x="1951" y="2096"/>
                        <a:pt x="1951" y="2108"/>
                        <a:pt x="1957" y="2121"/>
                      </a:cubicBezTo>
                      <a:cubicBezTo>
                        <a:pt x="1950" y="2109"/>
                        <a:pt x="1947" y="2096"/>
                        <a:pt x="1948" y="2083"/>
                      </a:cubicBezTo>
                      <a:cubicBezTo>
                        <a:pt x="1948" y="2065"/>
                        <a:pt x="1955" y="2044"/>
                        <a:pt x="1965" y="2029"/>
                      </a:cubicBezTo>
                      <a:cubicBezTo>
                        <a:pt x="1968" y="2023"/>
                        <a:pt x="1971" y="2017"/>
                        <a:pt x="1973" y="2010"/>
                      </a:cubicBezTo>
                      <a:cubicBezTo>
                        <a:pt x="1973" y="2008"/>
                        <a:pt x="1974" y="2006"/>
                        <a:pt x="1974" y="2004"/>
                      </a:cubicBezTo>
                      <a:cubicBezTo>
                        <a:pt x="1975" y="2001"/>
                        <a:pt x="1975" y="1998"/>
                        <a:pt x="1975" y="1994"/>
                      </a:cubicBezTo>
                      <a:cubicBezTo>
                        <a:pt x="1975" y="1993"/>
                        <a:pt x="1974" y="1982"/>
                        <a:pt x="1972" y="1982"/>
                      </a:cubicBezTo>
                      <a:cubicBezTo>
                        <a:pt x="1971" y="1983"/>
                        <a:pt x="1972" y="1989"/>
                        <a:pt x="1972" y="1990"/>
                      </a:cubicBezTo>
                      <a:cubicBezTo>
                        <a:pt x="1972" y="1995"/>
                        <a:pt x="1971" y="1999"/>
                        <a:pt x="1970" y="2003"/>
                      </a:cubicBezTo>
                      <a:cubicBezTo>
                        <a:pt x="1970" y="2005"/>
                        <a:pt x="1970" y="2007"/>
                        <a:pt x="1969" y="2009"/>
                      </a:cubicBezTo>
                      <a:cubicBezTo>
                        <a:pt x="1967" y="2016"/>
                        <a:pt x="1965" y="2021"/>
                        <a:pt x="1962" y="2028"/>
                      </a:cubicBezTo>
                      <a:cubicBezTo>
                        <a:pt x="1962" y="2028"/>
                        <a:pt x="1961" y="2029"/>
                        <a:pt x="1960" y="2030"/>
                      </a:cubicBezTo>
                      <a:cubicBezTo>
                        <a:pt x="1961" y="2028"/>
                        <a:pt x="1962" y="2026"/>
                        <a:pt x="1962" y="2023"/>
                      </a:cubicBezTo>
                      <a:cubicBezTo>
                        <a:pt x="1963" y="2017"/>
                        <a:pt x="1964" y="2012"/>
                        <a:pt x="1963" y="2006"/>
                      </a:cubicBezTo>
                      <a:cubicBezTo>
                        <a:pt x="1959" y="1989"/>
                        <a:pt x="1944" y="1983"/>
                        <a:pt x="1930" y="1985"/>
                      </a:cubicBezTo>
                      <a:cubicBezTo>
                        <a:pt x="1917" y="1987"/>
                        <a:pt x="1905" y="1994"/>
                        <a:pt x="1900" y="2006"/>
                      </a:cubicBezTo>
                      <a:cubicBezTo>
                        <a:pt x="1897" y="2017"/>
                        <a:pt x="1899" y="2026"/>
                        <a:pt x="1908" y="2033"/>
                      </a:cubicBezTo>
                      <a:cubicBezTo>
                        <a:pt x="1915" y="2038"/>
                        <a:pt x="1925" y="2041"/>
                        <a:pt x="1932" y="2035"/>
                      </a:cubicBezTo>
                      <a:cubicBezTo>
                        <a:pt x="1936" y="2032"/>
                        <a:pt x="1938" y="2028"/>
                        <a:pt x="1937" y="2023"/>
                      </a:cubicBezTo>
                      <a:cubicBezTo>
                        <a:pt x="1937" y="2020"/>
                        <a:pt x="1936" y="2017"/>
                        <a:pt x="1933" y="2015"/>
                      </a:cubicBezTo>
                      <a:cubicBezTo>
                        <a:pt x="1931" y="2013"/>
                        <a:pt x="1927" y="2013"/>
                        <a:pt x="1924" y="2014"/>
                      </a:cubicBezTo>
                      <a:cubicBezTo>
                        <a:pt x="1920" y="2015"/>
                        <a:pt x="1917" y="2017"/>
                        <a:pt x="1917" y="2021"/>
                      </a:cubicBezTo>
                      <a:cubicBezTo>
                        <a:pt x="1916" y="2025"/>
                        <a:pt x="1919" y="2029"/>
                        <a:pt x="1922" y="2030"/>
                      </a:cubicBezTo>
                      <a:cubicBezTo>
                        <a:pt x="1927" y="2032"/>
                        <a:pt x="1932" y="2029"/>
                        <a:pt x="1933" y="2025"/>
                      </a:cubicBezTo>
                      <a:cubicBezTo>
                        <a:pt x="1935" y="2021"/>
                        <a:pt x="1932" y="2016"/>
                        <a:pt x="1928" y="2014"/>
                      </a:cubicBezTo>
                      <a:cubicBezTo>
                        <a:pt x="1926" y="2014"/>
                        <a:pt x="1925" y="2014"/>
                        <a:pt x="1923" y="2014"/>
                      </a:cubicBezTo>
                      <a:cubicBezTo>
                        <a:pt x="1924" y="2014"/>
                        <a:pt x="1924" y="2014"/>
                        <a:pt x="1924" y="2014"/>
                      </a:cubicBezTo>
                      <a:cubicBezTo>
                        <a:pt x="1927" y="2013"/>
                        <a:pt x="1930" y="2013"/>
                        <a:pt x="1933" y="2016"/>
                      </a:cubicBezTo>
                      <a:cubicBezTo>
                        <a:pt x="1935" y="2017"/>
                        <a:pt x="1937" y="2020"/>
                        <a:pt x="1937" y="2023"/>
                      </a:cubicBezTo>
                      <a:cubicBezTo>
                        <a:pt x="1937" y="2027"/>
                        <a:pt x="1935" y="2032"/>
                        <a:pt x="1931" y="2034"/>
                      </a:cubicBezTo>
                      <a:cubicBezTo>
                        <a:pt x="1925" y="2039"/>
                        <a:pt x="1915" y="2037"/>
                        <a:pt x="1909" y="2032"/>
                      </a:cubicBezTo>
                      <a:cubicBezTo>
                        <a:pt x="1901" y="2026"/>
                        <a:pt x="1898" y="2017"/>
                        <a:pt x="1902" y="2007"/>
                      </a:cubicBezTo>
                      <a:cubicBezTo>
                        <a:pt x="1907" y="1995"/>
                        <a:pt x="1919" y="1989"/>
                        <a:pt x="1931" y="1988"/>
                      </a:cubicBezTo>
                      <a:cubicBezTo>
                        <a:pt x="1944" y="1986"/>
                        <a:pt x="1956" y="1992"/>
                        <a:pt x="1959" y="2006"/>
                      </a:cubicBezTo>
                      <a:cubicBezTo>
                        <a:pt x="1960" y="2012"/>
                        <a:pt x="1960" y="2017"/>
                        <a:pt x="1959" y="2023"/>
                      </a:cubicBezTo>
                      <a:cubicBezTo>
                        <a:pt x="1958" y="2026"/>
                        <a:pt x="1957" y="2030"/>
                        <a:pt x="1956" y="2033"/>
                      </a:cubicBezTo>
                      <a:cubicBezTo>
                        <a:pt x="1953" y="2041"/>
                        <a:pt x="1949" y="2051"/>
                        <a:pt x="1946" y="2061"/>
                      </a:cubicBezTo>
                      <a:cubicBezTo>
                        <a:pt x="1944" y="2067"/>
                        <a:pt x="1944" y="2073"/>
                        <a:pt x="1943" y="2079"/>
                      </a:cubicBezTo>
                      <a:cubicBezTo>
                        <a:pt x="1942" y="2076"/>
                        <a:pt x="1940" y="2073"/>
                        <a:pt x="1938" y="2071"/>
                      </a:cubicBezTo>
                      <a:cubicBezTo>
                        <a:pt x="1933" y="2065"/>
                        <a:pt x="1925" y="2059"/>
                        <a:pt x="1919" y="2058"/>
                      </a:cubicBezTo>
                      <a:close/>
                      <a:moveTo>
                        <a:pt x="1967" y="1939"/>
                      </a:moveTo>
                      <a:cubicBezTo>
                        <a:pt x="1970" y="1942"/>
                        <a:pt x="1970" y="1946"/>
                        <a:pt x="1967" y="1949"/>
                      </a:cubicBezTo>
                      <a:cubicBezTo>
                        <a:pt x="1962" y="1953"/>
                        <a:pt x="1956" y="1948"/>
                        <a:pt x="1957" y="1943"/>
                      </a:cubicBezTo>
                      <a:cubicBezTo>
                        <a:pt x="1957" y="1938"/>
                        <a:pt x="1960" y="1937"/>
                        <a:pt x="1959" y="1931"/>
                      </a:cubicBezTo>
                      <a:cubicBezTo>
                        <a:pt x="1962" y="1936"/>
                        <a:pt x="1964" y="1936"/>
                        <a:pt x="1967" y="1939"/>
                      </a:cubicBezTo>
                      <a:close/>
                      <a:moveTo>
                        <a:pt x="1969" y="2025"/>
                      </a:moveTo>
                      <a:cubicBezTo>
                        <a:pt x="1975" y="2013"/>
                        <a:pt x="1991" y="2008"/>
                        <a:pt x="2001" y="2010"/>
                      </a:cubicBezTo>
                      <a:cubicBezTo>
                        <a:pt x="2009" y="2012"/>
                        <a:pt x="2016" y="2015"/>
                        <a:pt x="2024" y="2012"/>
                      </a:cubicBezTo>
                      <a:cubicBezTo>
                        <a:pt x="2030" y="2009"/>
                        <a:pt x="2036" y="2002"/>
                        <a:pt x="2033" y="1997"/>
                      </a:cubicBezTo>
                      <a:cubicBezTo>
                        <a:pt x="2032" y="2002"/>
                        <a:pt x="2026" y="2004"/>
                        <a:pt x="2020" y="2004"/>
                      </a:cubicBezTo>
                      <a:cubicBezTo>
                        <a:pt x="2016" y="2004"/>
                        <a:pt x="2011" y="2004"/>
                        <a:pt x="2007" y="2007"/>
                      </a:cubicBezTo>
                      <a:cubicBezTo>
                        <a:pt x="2001" y="2000"/>
                        <a:pt x="1991" y="2001"/>
                        <a:pt x="1985" y="2005"/>
                      </a:cubicBezTo>
                      <a:cubicBezTo>
                        <a:pt x="1979" y="2008"/>
                        <a:pt x="1971" y="2016"/>
                        <a:pt x="1969" y="2025"/>
                      </a:cubicBezTo>
                      <a:close/>
                      <a:moveTo>
                        <a:pt x="1896" y="1935"/>
                      </a:moveTo>
                      <a:cubicBezTo>
                        <a:pt x="1877" y="1927"/>
                        <a:pt x="1877" y="1907"/>
                        <a:pt x="1875" y="1899"/>
                      </a:cubicBezTo>
                      <a:cubicBezTo>
                        <a:pt x="1870" y="1887"/>
                        <a:pt x="1859" y="1891"/>
                        <a:pt x="1861" y="1904"/>
                      </a:cubicBezTo>
                      <a:cubicBezTo>
                        <a:pt x="1863" y="1916"/>
                        <a:pt x="1877" y="1932"/>
                        <a:pt x="1896" y="1935"/>
                      </a:cubicBezTo>
                      <a:close/>
                      <a:moveTo>
                        <a:pt x="1977" y="1965"/>
                      </a:moveTo>
                      <a:cubicBezTo>
                        <a:pt x="1973" y="1970"/>
                        <a:pt x="1965" y="1969"/>
                        <a:pt x="1961" y="1968"/>
                      </a:cubicBezTo>
                      <a:cubicBezTo>
                        <a:pt x="1957" y="1973"/>
                        <a:pt x="1964" y="1984"/>
                        <a:pt x="1974" y="1980"/>
                      </a:cubicBezTo>
                      <a:cubicBezTo>
                        <a:pt x="1979" y="1978"/>
                        <a:pt x="1982" y="1970"/>
                        <a:pt x="1977" y="1965"/>
                      </a:cubicBezTo>
                      <a:close/>
                      <a:moveTo>
                        <a:pt x="1973" y="2013"/>
                      </a:moveTo>
                      <a:cubicBezTo>
                        <a:pt x="1986" y="1993"/>
                        <a:pt x="2013" y="1994"/>
                        <a:pt x="2020" y="1992"/>
                      </a:cubicBezTo>
                      <a:cubicBezTo>
                        <a:pt x="2035" y="1987"/>
                        <a:pt x="2029" y="1970"/>
                        <a:pt x="2013" y="1975"/>
                      </a:cubicBezTo>
                      <a:cubicBezTo>
                        <a:pt x="2002" y="1977"/>
                        <a:pt x="1982" y="1988"/>
                        <a:pt x="1973" y="2013"/>
                      </a:cubicBezTo>
                      <a:close/>
                      <a:moveTo>
                        <a:pt x="1909" y="1985"/>
                      </a:moveTo>
                      <a:cubicBezTo>
                        <a:pt x="1905" y="1995"/>
                        <a:pt x="1898" y="2004"/>
                        <a:pt x="1889" y="2009"/>
                      </a:cubicBezTo>
                      <a:cubicBezTo>
                        <a:pt x="1880" y="2013"/>
                        <a:pt x="1868" y="2013"/>
                        <a:pt x="1860" y="2006"/>
                      </a:cubicBezTo>
                      <a:cubicBezTo>
                        <a:pt x="1856" y="2002"/>
                        <a:pt x="1853" y="1997"/>
                        <a:pt x="1851" y="1991"/>
                      </a:cubicBezTo>
                      <a:cubicBezTo>
                        <a:pt x="1850" y="1984"/>
                        <a:pt x="1850" y="1979"/>
                        <a:pt x="1852" y="1973"/>
                      </a:cubicBezTo>
                      <a:cubicBezTo>
                        <a:pt x="1853" y="1966"/>
                        <a:pt x="1856" y="1962"/>
                        <a:pt x="1860" y="1957"/>
                      </a:cubicBezTo>
                      <a:cubicBezTo>
                        <a:pt x="1862" y="1955"/>
                        <a:pt x="1864" y="1953"/>
                        <a:pt x="1866" y="1951"/>
                      </a:cubicBezTo>
                      <a:cubicBezTo>
                        <a:pt x="1872" y="1946"/>
                        <a:pt x="1877" y="1943"/>
                        <a:pt x="1884" y="1940"/>
                      </a:cubicBezTo>
                      <a:cubicBezTo>
                        <a:pt x="1895" y="1937"/>
                        <a:pt x="1903" y="1936"/>
                        <a:pt x="1914" y="1938"/>
                      </a:cubicBezTo>
                      <a:cubicBezTo>
                        <a:pt x="1915" y="1938"/>
                        <a:pt x="1916" y="1938"/>
                        <a:pt x="1916" y="1939"/>
                      </a:cubicBezTo>
                      <a:cubicBezTo>
                        <a:pt x="1911" y="1933"/>
                        <a:pt x="1908" y="1926"/>
                        <a:pt x="1906" y="1918"/>
                      </a:cubicBezTo>
                      <a:cubicBezTo>
                        <a:pt x="1904" y="1909"/>
                        <a:pt x="1905" y="1899"/>
                        <a:pt x="1910" y="1891"/>
                      </a:cubicBezTo>
                      <a:cubicBezTo>
                        <a:pt x="1912" y="1889"/>
                        <a:pt x="1915" y="1886"/>
                        <a:pt x="1920" y="1884"/>
                      </a:cubicBezTo>
                      <a:cubicBezTo>
                        <a:pt x="1916" y="1886"/>
                        <a:pt x="1913" y="1889"/>
                        <a:pt x="1912" y="1892"/>
                      </a:cubicBezTo>
                      <a:cubicBezTo>
                        <a:pt x="1907" y="1900"/>
                        <a:pt x="1906" y="1909"/>
                        <a:pt x="1908" y="1918"/>
                      </a:cubicBezTo>
                      <a:cubicBezTo>
                        <a:pt x="1910" y="1924"/>
                        <a:pt x="1913" y="1929"/>
                        <a:pt x="1917" y="1933"/>
                      </a:cubicBezTo>
                      <a:cubicBezTo>
                        <a:pt x="1924" y="1942"/>
                        <a:pt x="1932" y="1946"/>
                        <a:pt x="1940" y="1953"/>
                      </a:cubicBezTo>
                      <a:cubicBezTo>
                        <a:pt x="1940" y="1954"/>
                        <a:pt x="1940" y="1954"/>
                        <a:pt x="1940" y="1954"/>
                      </a:cubicBezTo>
                      <a:cubicBezTo>
                        <a:pt x="1945" y="1958"/>
                        <a:pt x="1948" y="1963"/>
                        <a:pt x="1951" y="1968"/>
                      </a:cubicBezTo>
                      <a:cubicBezTo>
                        <a:pt x="1952" y="1969"/>
                        <a:pt x="1958" y="1982"/>
                        <a:pt x="1957" y="1983"/>
                      </a:cubicBezTo>
                      <a:cubicBezTo>
                        <a:pt x="1956" y="1983"/>
                        <a:pt x="1952" y="1975"/>
                        <a:pt x="1951" y="1974"/>
                      </a:cubicBezTo>
                      <a:cubicBezTo>
                        <a:pt x="1947" y="1967"/>
                        <a:pt x="1943" y="1962"/>
                        <a:pt x="1938" y="1956"/>
                      </a:cubicBezTo>
                      <a:cubicBezTo>
                        <a:pt x="1937" y="1956"/>
                        <a:pt x="1937" y="1956"/>
                        <a:pt x="1937" y="1956"/>
                      </a:cubicBezTo>
                      <a:cubicBezTo>
                        <a:pt x="1930" y="1949"/>
                        <a:pt x="1923" y="1944"/>
                        <a:pt x="1914" y="1941"/>
                      </a:cubicBezTo>
                      <a:cubicBezTo>
                        <a:pt x="1902" y="1938"/>
                        <a:pt x="1889" y="1939"/>
                        <a:pt x="1879" y="1947"/>
                      </a:cubicBezTo>
                      <a:cubicBezTo>
                        <a:pt x="1874" y="1951"/>
                        <a:pt x="1870" y="1961"/>
                        <a:pt x="1874" y="1967"/>
                      </a:cubicBezTo>
                      <a:cubicBezTo>
                        <a:pt x="1876" y="1969"/>
                        <a:pt x="1879" y="1970"/>
                        <a:pt x="1881" y="1969"/>
                      </a:cubicBezTo>
                      <a:cubicBezTo>
                        <a:pt x="1883" y="1968"/>
                        <a:pt x="1885" y="1966"/>
                        <a:pt x="1884" y="1963"/>
                      </a:cubicBezTo>
                      <a:cubicBezTo>
                        <a:pt x="1884" y="1961"/>
                        <a:pt x="1883" y="1960"/>
                        <a:pt x="1882" y="1960"/>
                      </a:cubicBezTo>
                      <a:cubicBezTo>
                        <a:pt x="1880" y="1959"/>
                        <a:pt x="1877" y="1960"/>
                        <a:pt x="1877" y="1962"/>
                      </a:cubicBezTo>
                      <a:cubicBezTo>
                        <a:pt x="1877" y="1963"/>
                        <a:pt x="1878" y="1965"/>
                        <a:pt x="1879" y="1965"/>
                      </a:cubicBezTo>
                      <a:cubicBezTo>
                        <a:pt x="1877" y="1966"/>
                        <a:pt x="1875" y="1964"/>
                        <a:pt x="1875" y="1963"/>
                      </a:cubicBezTo>
                      <a:cubicBezTo>
                        <a:pt x="1874" y="1960"/>
                        <a:pt x="1876" y="1958"/>
                        <a:pt x="1878" y="1956"/>
                      </a:cubicBezTo>
                      <a:cubicBezTo>
                        <a:pt x="1882" y="1954"/>
                        <a:pt x="1886" y="1956"/>
                        <a:pt x="1889" y="1960"/>
                      </a:cubicBezTo>
                      <a:cubicBezTo>
                        <a:pt x="1890" y="1962"/>
                        <a:pt x="1890" y="1966"/>
                        <a:pt x="1889" y="1969"/>
                      </a:cubicBezTo>
                      <a:cubicBezTo>
                        <a:pt x="1888" y="1972"/>
                        <a:pt x="1885" y="1974"/>
                        <a:pt x="1882" y="1974"/>
                      </a:cubicBezTo>
                      <a:cubicBezTo>
                        <a:pt x="1878" y="1975"/>
                        <a:pt x="1874" y="1974"/>
                        <a:pt x="1872" y="1971"/>
                      </a:cubicBezTo>
                      <a:cubicBezTo>
                        <a:pt x="1866" y="1964"/>
                        <a:pt x="1869" y="1953"/>
                        <a:pt x="1876" y="1947"/>
                      </a:cubicBezTo>
                      <a:cubicBezTo>
                        <a:pt x="1878" y="1946"/>
                        <a:pt x="1881" y="1944"/>
                        <a:pt x="1883" y="1943"/>
                      </a:cubicBezTo>
                      <a:cubicBezTo>
                        <a:pt x="1875" y="1946"/>
                        <a:pt x="1868" y="1951"/>
                        <a:pt x="1861" y="1958"/>
                      </a:cubicBezTo>
                      <a:cubicBezTo>
                        <a:pt x="1857" y="1963"/>
                        <a:pt x="1855" y="1967"/>
                        <a:pt x="1853" y="1973"/>
                      </a:cubicBezTo>
                      <a:cubicBezTo>
                        <a:pt x="1851" y="1979"/>
                        <a:pt x="1851" y="1984"/>
                        <a:pt x="1852" y="1991"/>
                      </a:cubicBezTo>
                      <a:cubicBezTo>
                        <a:pt x="1853" y="1994"/>
                        <a:pt x="1854" y="1997"/>
                        <a:pt x="1856" y="2000"/>
                      </a:cubicBezTo>
                      <a:cubicBezTo>
                        <a:pt x="1856" y="2000"/>
                        <a:pt x="1856" y="2000"/>
                        <a:pt x="1856" y="2000"/>
                      </a:cubicBezTo>
                      <a:cubicBezTo>
                        <a:pt x="1853" y="1991"/>
                        <a:pt x="1857" y="1981"/>
                        <a:pt x="1870" y="1983"/>
                      </a:cubicBezTo>
                      <a:cubicBezTo>
                        <a:pt x="1879" y="1985"/>
                        <a:pt x="1891" y="1999"/>
                        <a:pt x="1909" y="1985"/>
                      </a:cubicBezTo>
                      <a:close/>
                      <a:moveTo>
                        <a:pt x="1912" y="1893"/>
                      </a:moveTo>
                      <a:cubicBezTo>
                        <a:pt x="1921" y="1901"/>
                        <a:pt x="1930" y="1887"/>
                        <a:pt x="1933" y="1884"/>
                      </a:cubicBezTo>
                      <a:cubicBezTo>
                        <a:pt x="1936" y="1881"/>
                        <a:pt x="1939" y="1879"/>
                        <a:pt x="1942" y="1880"/>
                      </a:cubicBezTo>
                      <a:cubicBezTo>
                        <a:pt x="1938" y="1877"/>
                        <a:pt x="1927" y="1874"/>
                        <a:pt x="1922" y="1875"/>
                      </a:cubicBezTo>
                      <a:cubicBezTo>
                        <a:pt x="1914" y="1876"/>
                        <a:pt x="1908" y="1881"/>
                        <a:pt x="1910" y="1890"/>
                      </a:cubicBezTo>
                      <a:cubicBezTo>
                        <a:pt x="1912" y="1887"/>
                        <a:pt x="1917" y="1883"/>
                        <a:pt x="1922" y="1883"/>
                      </a:cubicBezTo>
                      <a:cubicBezTo>
                        <a:pt x="1920" y="1884"/>
                        <a:pt x="1914" y="1888"/>
                        <a:pt x="1912" y="1893"/>
                      </a:cubicBezTo>
                      <a:close/>
                      <a:moveTo>
                        <a:pt x="1959" y="1990"/>
                      </a:moveTo>
                      <a:cubicBezTo>
                        <a:pt x="1939" y="1974"/>
                        <a:pt x="1918" y="1978"/>
                        <a:pt x="1907" y="1974"/>
                      </a:cubicBezTo>
                      <a:cubicBezTo>
                        <a:pt x="1894" y="1969"/>
                        <a:pt x="1899" y="1955"/>
                        <a:pt x="1914" y="1956"/>
                      </a:cubicBezTo>
                      <a:cubicBezTo>
                        <a:pt x="1931" y="1958"/>
                        <a:pt x="1948" y="1974"/>
                        <a:pt x="1959" y="1990"/>
                      </a:cubicBezTo>
                      <a:close/>
                      <a:moveTo>
                        <a:pt x="1890" y="1935"/>
                      </a:moveTo>
                      <a:cubicBezTo>
                        <a:pt x="1869" y="1936"/>
                        <a:pt x="1839" y="1960"/>
                        <a:pt x="1849" y="1979"/>
                      </a:cubicBezTo>
                      <a:cubicBezTo>
                        <a:pt x="1845" y="1981"/>
                        <a:pt x="1839" y="1978"/>
                        <a:pt x="1837" y="1972"/>
                      </a:cubicBezTo>
                      <a:cubicBezTo>
                        <a:pt x="1835" y="1966"/>
                        <a:pt x="1838" y="1957"/>
                        <a:pt x="1846" y="1953"/>
                      </a:cubicBezTo>
                      <a:cubicBezTo>
                        <a:pt x="1843" y="1948"/>
                        <a:pt x="1853" y="1939"/>
                        <a:pt x="1868" y="1935"/>
                      </a:cubicBezTo>
                      <a:cubicBezTo>
                        <a:pt x="1859" y="1934"/>
                        <a:pt x="1851" y="1929"/>
                        <a:pt x="1844" y="1923"/>
                      </a:cubicBezTo>
                      <a:cubicBezTo>
                        <a:pt x="1837" y="1917"/>
                        <a:pt x="1830" y="1908"/>
                        <a:pt x="1828" y="1898"/>
                      </a:cubicBezTo>
                      <a:cubicBezTo>
                        <a:pt x="1825" y="1888"/>
                        <a:pt x="1827" y="1877"/>
                        <a:pt x="1834" y="1870"/>
                      </a:cubicBezTo>
                      <a:cubicBezTo>
                        <a:pt x="1840" y="1865"/>
                        <a:pt x="1848" y="1862"/>
                        <a:pt x="1855" y="1865"/>
                      </a:cubicBezTo>
                      <a:cubicBezTo>
                        <a:pt x="1861" y="1867"/>
                        <a:pt x="1864" y="1873"/>
                        <a:pt x="1865" y="1879"/>
                      </a:cubicBezTo>
                      <a:cubicBezTo>
                        <a:pt x="1865" y="1886"/>
                        <a:pt x="1862" y="1892"/>
                        <a:pt x="1858" y="1897"/>
                      </a:cubicBezTo>
                      <a:cubicBezTo>
                        <a:pt x="1860" y="1883"/>
                        <a:pt x="1849" y="1881"/>
                        <a:pt x="1846" y="1877"/>
                      </a:cubicBezTo>
                      <a:cubicBezTo>
                        <a:pt x="1842" y="1871"/>
                        <a:pt x="1845" y="1866"/>
                        <a:pt x="1851" y="1865"/>
                      </a:cubicBezTo>
                      <a:cubicBezTo>
                        <a:pt x="1851" y="1865"/>
                        <a:pt x="1851" y="1865"/>
                        <a:pt x="1851" y="1865"/>
                      </a:cubicBezTo>
                      <a:cubicBezTo>
                        <a:pt x="1845" y="1864"/>
                        <a:pt x="1840" y="1867"/>
                        <a:pt x="1836" y="1871"/>
                      </a:cubicBezTo>
                      <a:cubicBezTo>
                        <a:pt x="1830" y="1877"/>
                        <a:pt x="1826" y="1885"/>
                        <a:pt x="1828" y="1895"/>
                      </a:cubicBezTo>
                      <a:cubicBezTo>
                        <a:pt x="1828" y="1893"/>
                        <a:pt x="1829" y="1890"/>
                        <a:pt x="1830" y="1888"/>
                      </a:cubicBezTo>
                      <a:cubicBezTo>
                        <a:pt x="1831" y="1884"/>
                        <a:pt x="1835" y="1880"/>
                        <a:pt x="1840" y="1881"/>
                      </a:cubicBezTo>
                      <a:cubicBezTo>
                        <a:pt x="1842" y="1881"/>
                        <a:pt x="1844" y="1883"/>
                        <a:pt x="1845" y="1886"/>
                      </a:cubicBezTo>
                      <a:cubicBezTo>
                        <a:pt x="1845" y="1887"/>
                        <a:pt x="1845" y="1889"/>
                        <a:pt x="1844" y="1891"/>
                      </a:cubicBezTo>
                      <a:cubicBezTo>
                        <a:pt x="1843" y="1892"/>
                        <a:pt x="1841" y="1893"/>
                        <a:pt x="1839" y="1893"/>
                      </a:cubicBezTo>
                      <a:cubicBezTo>
                        <a:pt x="1836" y="1893"/>
                        <a:pt x="1834" y="1891"/>
                        <a:pt x="1834" y="1888"/>
                      </a:cubicBezTo>
                      <a:cubicBezTo>
                        <a:pt x="1834" y="1887"/>
                        <a:pt x="1835" y="1886"/>
                        <a:pt x="1837" y="1885"/>
                      </a:cubicBezTo>
                      <a:cubicBezTo>
                        <a:pt x="1838" y="1885"/>
                        <a:pt x="1839" y="1885"/>
                        <a:pt x="1839" y="1886"/>
                      </a:cubicBezTo>
                      <a:cubicBezTo>
                        <a:pt x="1838" y="1886"/>
                        <a:pt x="1838" y="1886"/>
                        <a:pt x="1837" y="1886"/>
                      </a:cubicBezTo>
                      <a:cubicBezTo>
                        <a:pt x="1836" y="1887"/>
                        <a:pt x="1836" y="1889"/>
                        <a:pt x="1837" y="1889"/>
                      </a:cubicBezTo>
                      <a:cubicBezTo>
                        <a:pt x="1838" y="1890"/>
                        <a:pt x="1838" y="1890"/>
                        <a:pt x="1840" y="1890"/>
                      </a:cubicBezTo>
                      <a:cubicBezTo>
                        <a:pt x="1841" y="1889"/>
                        <a:pt x="1842" y="1888"/>
                        <a:pt x="1842" y="1887"/>
                      </a:cubicBezTo>
                      <a:cubicBezTo>
                        <a:pt x="1841" y="1885"/>
                        <a:pt x="1840" y="1884"/>
                        <a:pt x="1839" y="1884"/>
                      </a:cubicBezTo>
                      <a:cubicBezTo>
                        <a:pt x="1834" y="1883"/>
                        <a:pt x="1830" y="1888"/>
                        <a:pt x="1830" y="1892"/>
                      </a:cubicBezTo>
                      <a:cubicBezTo>
                        <a:pt x="1828" y="1898"/>
                        <a:pt x="1832" y="1906"/>
                        <a:pt x="1836" y="1911"/>
                      </a:cubicBezTo>
                      <a:cubicBezTo>
                        <a:pt x="1845" y="1926"/>
                        <a:pt x="1860" y="1933"/>
                        <a:pt x="1874" y="1934"/>
                      </a:cubicBezTo>
                      <a:cubicBezTo>
                        <a:pt x="1879" y="1934"/>
                        <a:pt x="1884" y="1934"/>
                        <a:pt x="1890" y="1935"/>
                      </a:cubicBezTo>
                      <a:close/>
                      <a:moveTo>
                        <a:pt x="1909" y="1933"/>
                      </a:moveTo>
                      <a:cubicBezTo>
                        <a:pt x="1899" y="1933"/>
                        <a:pt x="1896" y="1916"/>
                        <a:pt x="1897" y="1906"/>
                      </a:cubicBezTo>
                      <a:cubicBezTo>
                        <a:pt x="1899" y="1895"/>
                        <a:pt x="1905" y="1882"/>
                        <a:pt x="1897" y="1871"/>
                      </a:cubicBezTo>
                      <a:cubicBezTo>
                        <a:pt x="1893" y="1865"/>
                        <a:pt x="1886" y="1862"/>
                        <a:pt x="1879" y="1863"/>
                      </a:cubicBezTo>
                      <a:cubicBezTo>
                        <a:pt x="1875" y="1864"/>
                        <a:pt x="1871" y="1867"/>
                        <a:pt x="1871" y="1872"/>
                      </a:cubicBezTo>
                      <a:cubicBezTo>
                        <a:pt x="1873" y="1869"/>
                        <a:pt x="1879" y="1867"/>
                        <a:pt x="1883" y="1870"/>
                      </a:cubicBezTo>
                      <a:cubicBezTo>
                        <a:pt x="1887" y="1872"/>
                        <a:pt x="1888" y="1878"/>
                        <a:pt x="1887" y="1883"/>
                      </a:cubicBezTo>
                      <a:cubicBezTo>
                        <a:pt x="1884" y="1893"/>
                        <a:pt x="1880" y="1902"/>
                        <a:pt x="1881" y="1912"/>
                      </a:cubicBezTo>
                      <a:cubicBezTo>
                        <a:pt x="1882" y="1925"/>
                        <a:pt x="1894" y="1936"/>
                        <a:pt x="1909" y="1933"/>
                      </a:cubicBezTo>
                      <a:close/>
                      <a:moveTo>
                        <a:pt x="1957" y="1927"/>
                      </a:moveTo>
                      <a:cubicBezTo>
                        <a:pt x="1956" y="1916"/>
                        <a:pt x="1946" y="1902"/>
                        <a:pt x="1935" y="1899"/>
                      </a:cubicBezTo>
                      <a:cubicBezTo>
                        <a:pt x="1925" y="1895"/>
                        <a:pt x="1918" y="1903"/>
                        <a:pt x="1929" y="1910"/>
                      </a:cubicBezTo>
                      <a:cubicBezTo>
                        <a:pt x="1937" y="1915"/>
                        <a:pt x="1953" y="1917"/>
                        <a:pt x="1957" y="1927"/>
                      </a:cubicBezTo>
                      <a:close/>
                      <a:moveTo>
                        <a:pt x="2097" y="2076"/>
                      </a:moveTo>
                      <a:cubicBezTo>
                        <a:pt x="2118" y="2101"/>
                        <a:pt x="2168" y="2103"/>
                        <a:pt x="2176" y="2072"/>
                      </a:cubicBezTo>
                      <a:cubicBezTo>
                        <a:pt x="2182" y="2074"/>
                        <a:pt x="2185" y="2084"/>
                        <a:pt x="2180" y="2092"/>
                      </a:cubicBezTo>
                      <a:cubicBezTo>
                        <a:pt x="2175" y="2101"/>
                        <a:pt x="2162" y="2105"/>
                        <a:pt x="2150" y="2099"/>
                      </a:cubicBezTo>
                      <a:cubicBezTo>
                        <a:pt x="2145" y="2110"/>
                        <a:pt x="2110" y="2105"/>
                        <a:pt x="2097" y="2076"/>
                      </a:cubicBezTo>
                      <a:close/>
                      <a:moveTo>
                        <a:pt x="2026" y="2196"/>
                      </a:moveTo>
                      <a:cubicBezTo>
                        <a:pt x="2024" y="2195"/>
                        <a:pt x="2023" y="2192"/>
                        <a:pt x="2024" y="2190"/>
                      </a:cubicBezTo>
                      <a:cubicBezTo>
                        <a:pt x="2025" y="2187"/>
                        <a:pt x="2028" y="2186"/>
                        <a:pt x="2031" y="2187"/>
                      </a:cubicBezTo>
                      <a:cubicBezTo>
                        <a:pt x="2033" y="2189"/>
                        <a:pt x="2034" y="2192"/>
                        <a:pt x="2033" y="2194"/>
                      </a:cubicBezTo>
                      <a:cubicBezTo>
                        <a:pt x="2032" y="2197"/>
                        <a:pt x="2029" y="2198"/>
                        <a:pt x="2026" y="2196"/>
                      </a:cubicBezTo>
                      <a:close/>
                      <a:moveTo>
                        <a:pt x="2017" y="2194"/>
                      </a:moveTo>
                      <a:cubicBezTo>
                        <a:pt x="2015" y="2193"/>
                        <a:pt x="2014" y="2191"/>
                        <a:pt x="2015" y="2189"/>
                      </a:cubicBezTo>
                      <a:cubicBezTo>
                        <a:pt x="2016" y="2187"/>
                        <a:pt x="2018" y="2186"/>
                        <a:pt x="2020" y="2187"/>
                      </a:cubicBezTo>
                      <a:cubicBezTo>
                        <a:pt x="2022" y="2188"/>
                        <a:pt x="2023" y="2191"/>
                        <a:pt x="2022" y="2192"/>
                      </a:cubicBezTo>
                      <a:cubicBezTo>
                        <a:pt x="2021" y="2194"/>
                        <a:pt x="2018" y="2195"/>
                        <a:pt x="2017" y="2194"/>
                      </a:cubicBezTo>
                      <a:close/>
                      <a:moveTo>
                        <a:pt x="2038" y="2193"/>
                      </a:moveTo>
                      <a:cubicBezTo>
                        <a:pt x="2034" y="2191"/>
                        <a:pt x="2033" y="2187"/>
                        <a:pt x="2035" y="2183"/>
                      </a:cubicBezTo>
                      <a:cubicBezTo>
                        <a:pt x="2037" y="2179"/>
                        <a:pt x="2041" y="2178"/>
                        <a:pt x="2045" y="2180"/>
                      </a:cubicBezTo>
                      <a:cubicBezTo>
                        <a:pt x="2049" y="2182"/>
                        <a:pt x="2050" y="2186"/>
                        <a:pt x="2048" y="2190"/>
                      </a:cubicBezTo>
                      <a:cubicBezTo>
                        <a:pt x="2046" y="2194"/>
                        <a:pt x="2042" y="2195"/>
                        <a:pt x="2038" y="2193"/>
                      </a:cubicBezTo>
                      <a:close/>
                      <a:moveTo>
                        <a:pt x="2001" y="2033"/>
                      </a:moveTo>
                      <a:cubicBezTo>
                        <a:pt x="2009" y="2025"/>
                        <a:pt x="2024" y="2021"/>
                        <a:pt x="2039" y="2025"/>
                      </a:cubicBezTo>
                      <a:cubicBezTo>
                        <a:pt x="2050" y="2027"/>
                        <a:pt x="2060" y="2034"/>
                        <a:pt x="2066" y="2042"/>
                      </a:cubicBezTo>
                      <a:cubicBezTo>
                        <a:pt x="2070" y="2047"/>
                        <a:pt x="2072" y="2052"/>
                        <a:pt x="2072" y="2058"/>
                      </a:cubicBezTo>
                      <a:cubicBezTo>
                        <a:pt x="2073" y="2066"/>
                        <a:pt x="2068" y="2074"/>
                        <a:pt x="2062" y="2077"/>
                      </a:cubicBezTo>
                      <a:cubicBezTo>
                        <a:pt x="2055" y="2080"/>
                        <a:pt x="2048" y="2076"/>
                        <a:pt x="2048" y="2069"/>
                      </a:cubicBezTo>
                      <a:cubicBezTo>
                        <a:pt x="2057" y="2072"/>
                        <a:pt x="2064" y="2063"/>
                        <a:pt x="2062" y="2053"/>
                      </a:cubicBezTo>
                      <a:cubicBezTo>
                        <a:pt x="2060" y="2043"/>
                        <a:pt x="2047" y="2032"/>
                        <a:pt x="2037" y="2029"/>
                      </a:cubicBezTo>
                      <a:cubicBezTo>
                        <a:pt x="2019" y="2024"/>
                        <a:pt x="2007" y="2029"/>
                        <a:pt x="2001" y="2033"/>
                      </a:cubicBezTo>
                      <a:close/>
                      <a:moveTo>
                        <a:pt x="2079" y="2058"/>
                      </a:moveTo>
                      <a:cubicBezTo>
                        <a:pt x="2095" y="2088"/>
                        <a:pt x="2084" y="2127"/>
                        <a:pt x="2061" y="2139"/>
                      </a:cubicBezTo>
                      <a:cubicBezTo>
                        <a:pt x="2037" y="2151"/>
                        <a:pt x="2028" y="2130"/>
                        <a:pt x="2048" y="2119"/>
                      </a:cubicBezTo>
                      <a:cubicBezTo>
                        <a:pt x="2059" y="2113"/>
                        <a:pt x="2089" y="2090"/>
                        <a:pt x="2079" y="2058"/>
                      </a:cubicBezTo>
                      <a:close/>
                      <a:moveTo>
                        <a:pt x="1825" y="1758"/>
                      </a:moveTo>
                      <a:cubicBezTo>
                        <a:pt x="1845" y="1774"/>
                        <a:pt x="1866" y="1769"/>
                        <a:pt x="1877" y="1773"/>
                      </a:cubicBezTo>
                      <a:cubicBezTo>
                        <a:pt x="1889" y="1778"/>
                        <a:pt x="1884" y="1792"/>
                        <a:pt x="1870" y="1791"/>
                      </a:cubicBezTo>
                      <a:cubicBezTo>
                        <a:pt x="1854" y="1789"/>
                        <a:pt x="1836" y="1774"/>
                        <a:pt x="1825" y="1758"/>
                      </a:cubicBezTo>
                      <a:close/>
                      <a:moveTo>
                        <a:pt x="1876" y="1827"/>
                      </a:moveTo>
                      <a:cubicBezTo>
                        <a:pt x="1873" y="1826"/>
                        <a:pt x="1871" y="1825"/>
                        <a:pt x="1870" y="1823"/>
                      </a:cubicBezTo>
                      <a:cubicBezTo>
                        <a:pt x="1868" y="1821"/>
                        <a:pt x="1868" y="1817"/>
                        <a:pt x="1870" y="1815"/>
                      </a:cubicBezTo>
                      <a:cubicBezTo>
                        <a:pt x="1873" y="1811"/>
                        <a:pt x="1877" y="1811"/>
                        <a:pt x="1880" y="1812"/>
                      </a:cubicBezTo>
                      <a:cubicBezTo>
                        <a:pt x="1885" y="1815"/>
                        <a:pt x="1883" y="1819"/>
                        <a:pt x="1885" y="1822"/>
                      </a:cubicBezTo>
                      <a:cubicBezTo>
                        <a:pt x="1886" y="1826"/>
                        <a:pt x="1891" y="1828"/>
                        <a:pt x="1896" y="1827"/>
                      </a:cubicBezTo>
                      <a:cubicBezTo>
                        <a:pt x="1902" y="1826"/>
                        <a:pt x="1907" y="1822"/>
                        <a:pt x="1907" y="1815"/>
                      </a:cubicBezTo>
                      <a:cubicBezTo>
                        <a:pt x="1908" y="1812"/>
                        <a:pt x="1906" y="1808"/>
                        <a:pt x="1902" y="1808"/>
                      </a:cubicBezTo>
                      <a:cubicBezTo>
                        <a:pt x="1904" y="1811"/>
                        <a:pt x="1902" y="1816"/>
                        <a:pt x="1897" y="1815"/>
                      </a:cubicBezTo>
                      <a:cubicBezTo>
                        <a:pt x="1894" y="1814"/>
                        <a:pt x="1890" y="1811"/>
                        <a:pt x="1885" y="1807"/>
                      </a:cubicBezTo>
                      <a:cubicBezTo>
                        <a:pt x="1881" y="1804"/>
                        <a:pt x="1876" y="1801"/>
                        <a:pt x="1871" y="1801"/>
                      </a:cubicBezTo>
                      <a:cubicBezTo>
                        <a:pt x="1860" y="1801"/>
                        <a:pt x="1852" y="1811"/>
                        <a:pt x="1854" y="1820"/>
                      </a:cubicBezTo>
                      <a:cubicBezTo>
                        <a:pt x="1856" y="1826"/>
                        <a:pt x="1859" y="1829"/>
                        <a:pt x="1863" y="1832"/>
                      </a:cubicBezTo>
                      <a:cubicBezTo>
                        <a:pt x="1868" y="1836"/>
                        <a:pt x="1881" y="1841"/>
                        <a:pt x="1883" y="1847"/>
                      </a:cubicBezTo>
                      <a:cubicBezTo>
                        <a:pt x="1885" y="1852"/>
                        <a:pt x="1882" y="1855"/>
                        <a:pt x="1879" y="1855"/>
                      </a:cubicBezTo>
                      <a:cubicBezTo>
                        <a:pt x="1881" y="1859"/>
                        <a:pt x="1887" y="1859"/>
                        <a:pt x="1890" y="1856"/>
                      </a:cubicBezTo>
                      <a:cubicBezTo>
                        <a:pt x="1896" y="1850"/>
                        <a:pt x="1897" y="1838"/>
                        <a:pt x="1888" y="1831"/>
                      </a:cubicBezTo>
                      <a:cubicBezTo>
                        <a:pt x="1885" y="1828"/>
                        <a:pt x="1881" y="1827"/>
                        <a:pt x="1876" y="1827"/>
                      </a:cubicBezTo>
                      <a:close/>
                      <a:moveTo>
                        <a:pt x="1892" y="1829"/>
                      </a:moveTo>
                      <a:cubicBezTo>
                        <a:pt x="1904" y="1832"/>
                        <a:pt x="1916" y="1844"/>
                        <a:pt x="1918" y="1856"/>
                      </a:cubicBezTo>
                      <a:cubicBezTo>
                        <a:pt x="1921" y="1867"/>
                        <a:pt x="1911" y="1873"/>
                        <a:pt x="1906" y="1861"/>
                      </a:cubicBezTo>
                      <a:cubicBezTo>
                        <a:pt x="1902" y="1851"/>
                        <a:pt x="1901" y="1835"/>
                        <a:pt x="1892" y="1829"/>
                      </a:cubicBezTo>
                      <a:close/>
                      <a:moveTo>
                        <a:pt x="1854" y="1810"/>
                      </a:moveTo>
                      <a:cubicBezTo>
                        <a:pt x="1855" y="1805"/>
                        <a:pt x="1861" y="1800"/>
                        <a:pt x="1865" y="1800"/>
                      </a:cubicBezTo>
                      <a:cubicBezTo>
                        <a:pt x="1866" y="1794"/>
                        <a:pt x="1854" y="1789"/>
                        <a:pt x="1849" y="1797"/>
                      </a:cubicBezTo>
                      <a:cubicBezTo>
                        <a:pt x="1845" y="1801"/>
                        <a:pt x="1848" y="1809"/>
                        <a:pt x="1854" y="1810"/>
                      </a:cubicBezTo>
                      <a:close/>
                      <a:moveTo>
                        <a:pt x="1577" y="2018"/>
                      </a:moveTo>
                      <a:cubicBezTo>
                        <a:pt x="1575" y="2016"/>
                        <a:pt x="1574" y="2012"/>
                        <a:pt x="1577" y="2009"/>
                      </a:cubicBezTo>
                      <a:cubicBezTo>
                        <a:pt x="1581" y="2005"/>
                        <a:pt x="1587" y="2009"/>
                        <a:pt x="1587" y="2014"/>
                      </a:cubicBezTo>
                      <a:cubicBezTo>
                        <a:pt x="1587" y="2018"/>
                        <a:pt x="1584" y="2020"/>
                        <a:pt x="1586" y="2025"/>
                      </a:cubicBezTo>
                      <a:cubicBezTo>
                        <a:pt x="1583" y="2021"/>
                        <a:pt x="1580" y="2021"/>
                        <a:pt x="1577" y="2018"/>
                      </a:cubicBezTo>
                      <a:close/>
                      <a:moveTo>
                        <a:pt x="1386" y="1801"/>
                      </a:moveTo>
                      <a:cubicBezTo>
                        <a:pt x="1402" y="1780"/>
                        <a:pt x="1424" y="1776"/>
                        <a:pt x="1442" y="1781"/>
                      </a:cubicBezTo>
                      <a:cubicBezTo>
                        <a:pt x="1458" y="1785"/>
                        <a:pt x="1464" y="1798"/>
                        <a:pt x="1474" y="1801"/>
                      </a:cubicBezTo>
                      <a:cubicBezTo>
                        <a:pt x="1477" y="1802"/>
                        <a:pt x="1481" y="1802"/>
                        <a:pt x="1486" y="1800"/>
                      </a:cubicBezTo>
                      <a:cubicBezTo>
                        <a:pt x="1483" y="1811"/>
                        <a:pt x="1471" y="1816"/>
                        <a:pt x="1460" y="1812"/>
                      </a:cubicBezTo>
                      <a:cubicBezTo>
                        <a:pt x="1447" y="1807"/>
                        <a:pt x="1443" y="1797"/>
                        <a:pt x="1428" y="1793"/>
                      </a:cubicBezTo>
                      <a:cubicBezTo>
                        <a:pt x="1413" y="1789"/>
                        <a:pt x="1397" y="1792"/>
                        <a:pt x="1386" y="1801"/>
                      </a:cubicBezTo>
                      <a:close/>
                      <a:moveTo>
                        <a:pt x="1335" y="1828"/>
                      </a:moveTo>
                      <a:cubicBezTo>
                        <a:pt x="1348" y="1806"/>
                        <a:pt x="1372" y="1804"/>
                        <a:pt x="1383" y="1799"/>
                      </a:cubicBezTo>
                      <a:cubicBezTo>
                        <a:pt x="1397" y="1792"/>
                        <a:pt x="1393" y="1779"/>
                        <a:pt x="1375" y="1783"/>
                      </a:cubicBezTo>
                      <a:cubicBezTo>
                        <a:pt x="1358" y="1787"/>
                        <a:pt x="1338" y="1807"/>
                        <a:pt x="1335" y="1828"/>
                      </a:cubicBezTo>
                      <a:close/>
                      <a:moveTo>
                        <a:pt x="1598" y="2406"/>
                      </a:moveTo>
                      <a:cubicBezTo>
                        <a:pt x="1586" y="2426"/>
                        <a:pt x="1593" y="2452"/>
                        <a:pt x="1606" y="2464"/>
                      </a:cubicBezTo>
                      <a:cubicBezTo>
                        <a:pt x="1617" y="2475"/>
                        <a:pt x="1631" y="2468"/>
                        <a:pt x="1617" y="2454"/>
                      </a:cubicBezTo>
                      <a:cubicBezTo>
                        <a:pt x="1606" y="2443"/>
                        <a:pt x="1593" y="2430"/>
                        <a:pt x="1598" y="2406"/>
                      </a:cubicBezTo>
                      <a:close/>
                      <a:moveTo>
                        <a:pt x="1875" y="2520"/>
                      </a:moveTo>
                      <a:cubicBezTo>
                        <a:pt x="1866" y="2535"/>
                        <a:pt x="1842" y="2549"/>
                        <a:pt x="1824" y="2548"/>
                      </a:cubicBezTo>
                      <a:cubicBezTo>
                        <a:pt x="1806" y="2548"/>
                        <a:pt x="1803" y="2532"/>
                        <a:pt x="1824" y="2529"/>
                      </a:cubicBezTo>
                      <a:cubicBezTo>
                        <a:pt x="1839" y="2526"/>
                        <a:pt x="1860" y="2534"/>
                        <a:pt x="1875" y="2520"/>
                      </a:cubicBezTo>
                      <a:close/>
                      <a:moveTo>
                        <a:pt x="1590" y="2457"/>
                      </a:moveTo>
                      <a:cubicBezTo>
                        <a:pt x="1593" y="2482"/>
                        <a:pt x="1612" y="2491"/>
                        <a:pt x="1630" y="2495"/>
                      </a:cubicBezTo>
                      <a:cubicBezTo>
                        <a:pt x="1640" y="2498"/>
                        <a:pt x="1655" y="2496"/>
                        <a:pt x="1662" y="2504"/>
                      </a:cubicBezTo>
                      <a:cubicBezTo>
                        <a:pt x="1667" y="2489"/>
                        <a:pt x="1634" y="2486"/>
                        <a:pt x="1624" y="2483"/>
                      </a:cubicBezTo>
                      <a:cubicBezTo>
                        <a:pt x="1607" y="2480"/>
                        <a:pt x="1595" y="2471"/>
                        <a:pt x="1590" y="2457"/>
                      </a:cubicBezTo>
                      <a:close/>
                      <a:moveTo>
                        <a:pt x="1744" y="2474"/>
                      </a:moveTo>
                      <a:cubicBezTo>
                        <a:pt x="1725" y="2456"/>
                        <a:pt x="1711" y="2427"/>
                        <a:pt x="1715" y="2410"/>
                      </a:cubicBezTo>
                      <a:cubicBezTo>
                        <a:pt x="1719" y="2392"/>
                        <a:pt x="1737" y="2391"/>
                        <a:pt x="1736" y="2411"/>
                      </a:cubicBezTo>
                      <a:cubicBezTo>
                        <a:pt x="1736" y="2427"/>
                        <a:pt x="1731" y="2452"/>
                        <a:pt x="1744" y="2474"/>
                      </a:cubicBezTo>
                      <a:close/>
                      <a:moveTo>
                        <a:pt x="1816" y="2605"/>
                      </a:moveTo>
                      <a:cubicBezTo>
                        <a:pt x="1815" y="2609"/>
                        <a:pt x="1812" y="2612"/>
                        <a:pt x="1808" y="2612"/>
                      </a:cubicBezTo>
                      <a:cubicBezTo>
                        <a:pt x="1801" y="2610"/>
                        <a:pt x="1801" y="2601"/>
                        <a:pt x="1806" y="2599"/>
                      </a:cubicBezTo>
                      <a:cubicBezTo>
                        <a:pt x="1810" y="2596"/>
                        <a:pt x="1813" y="2598"/>
                        <a:pt x="1817" y="2593"/>
                      </a:cubicBezTo>
                      <a:cubicBezTo>
                        <a:pt x="1814" y="2599"/>
                        <a:pt x="1816" y="2600"/>
                        <a:pt x="1816" y="2605"/>
                      </a:cubicBezTo>
                      <a:close/>
                      <a:moveTo>
                        <a:pt x="1817" y="2605"/>
                      </a:moveTo>
                      <a:cubicBezTo>
                        <a:pt x="1817" y="2608"/>
                        <a:pt x="1816" y="2610"/>
                        <a:pt x="1814" y="2611"/>
                      </a:cubicBezTo>
                      <a:cubicBezTo>
                        <a:pt x="1812" y="2613"/>
                        <a:pt x="1808" y="2614"/>
                        <a:pt x="1804" y="2612"/>
                      </a:cubicBezTo>
                      <a:cubicBezTo>
                        <a:pt x="1800" y="2609"/>
                        <a:pt x="1800" y="2605"/>
                        <a:pt x="1801" y="2601"/>
                      </a:cubicBezTo>
                      <a:cubicBezTo>
                        <a:pt x="1803" y="2595"/>
                        <a:pt x="1808" y="2597"/>
                        <a:pt x="1812" y="2595"/>
                      </a:cubicBezTo>
                      <a:cubicBezTo>
                        <a:pt x="1816" y="2593"/>
                        <a:pt x="1817" y="2587"/>
                        <a:pt x="1816" y="2582"/>
                      </a:cubicBezTo>
                      <a:cubicBezTo>
                        <a:pt x="1814" y="2575"/>
                        <a:pt x="1809" y="2570"/>
                        <a:pt x="1802" y="2570"/>
                      </a:cubicBezTo>
                      <a:cubicBezTo>
                        <a:pt x="1798" y="2570"/>
                        <a:pt x="1794" y="2572"/>
                        <a:pt x="1794" y="2577"/>
                      </a:cubicBezTo>
                      <a:cubicBezTo>
                        <a:pt x="1797" y="2574"/>
                        <a:pt x="1803" y="2576"/>
                        <a:pt x="1802" y="2582"/>
                      </a:cubicBezTo>
                      <a:cubicBezTo>
                        <a:pt x="1802" y="2585"/>
                        <a:pt x="1798" y="2590"/>
                        <a:pt x="1795" y="2596"/>
                      </a:cubicBezTo>
                      <a:cubicBezTo>
                        <a:pt x="1791" y="2601"/>
                        <a:pt x="1789" y="2607"/>
                        <a:pt x="1789" y="2613"/>
                      </a:cubicBezTo>
                      <a:cubicBezTo>
                        <a:pt x="1790" y="2624"/>
                        <a:pt x="1802" y="2632"/>
                        <a:pt x="1812" y="2629"/>
                      </a:cubicBezTo>
                      <a:cubicBezTo>
                        <a:pt x="1818" y="2627"/>
                        <a:pt x="1822" y="2623"/>
                        <a:pt x="1825" y="2618"/>
                      </a:cubicBezTo>
                      <a:cubicBezTo>
                        <a:pt x="1828" y="2613"/>
                        <a:pt x="1832" y="2598"/>
                        <a:pt x="1839" y="2594"/>
                      </a:cubicBezTo>
                      <a:cubicBezTo>
                        <a:pt x="1844" y="2592"/>
                        <a:pt x="1849" y="2595"/>
                        <a:pt x="1849" y="2599"/>
                      </a:cubicBezTo>
                      <a:cubicBezTo>
                        <a:pt x="1853" y="2596"/>
                        <a:pt x="1852" y="2590"/>
                        <a:pt x="1849" y="2586"/>
                      </a:cubicBezTo>
                      <a:cubicBezTo>
                        <a:pt x="1842" y="2580"/>
                        <a:pt x="1828" y="2580"/>
                        <a:pt x="1821" y="2590"/>
                      </a:cubicBezTo>
                      <a:cubicBezTo>
                        <a:pt x="1818" y="2594"/>
                        <a:pt x="1818" y="2599"/>
                        <a:pt x="1817" y="2605"/>
                      </a:cubicBezTo>
                      <a:close/>
                      <a:moveTo>
                        <a:pt x="1819" y="2586"/>
                      </a:moveTo>
                      <a:cubicBezTo>
                        <a:pt x="1821" y="2573"/>
                        <a:pt x="1834" y="2558"/>
                        <a:pt x="1846" y="2555"/>
                      </a:cubicBezTo>
                      <a:cubicBezTo>
                        <a:pt x="1859" y="2551"/>
                        <a:pt x="1866" y="2561"/>
                        <a:pt x="1853" y="2568"/>
                      </a:cubicBezTo>
                      <a:cubicBezTo>
                        <a:pt x="1843" y="2574"/>
                        <a:pt x="1824" y="2575"/>
                        <a:pt x="1819" y="2586"/>
                      </a:cubicBezTo>
                      <a:close/>
                      <a:moveTo>
                        <a:pt x="1785" y="2640"/>
                      </a:moveTo>
                      <a:cubicBezTo>
                        <a:pt x="1783" y="2640"/>
                        <a:pt x="1782" y="2638"/>
                        <a:pt x="1782" y="2637"/>
                      </a:cubicBezTo>
                      <a:cubicBezTo>
                        <a:pt x="1777" y="2646"/>
                        <a:pt x="1763" y="2659"/>
                        <a:pt x="1748" y="2667"/>
                      </a:cubicBezTo>
                      <a:cubicBezTo>
                        <a:pt x="1751" y="2664"/>
                        <a:pt x="1754" y="2660"/>
                        <a:pt x="1756" y="2656"/>
                      </a:cubicBezTo>
                      <a:cubicBezTo>
                        <a:pt x="1773" y="2627"/>
                        <a:pt x="1755" y="2611"/>
                        <a:pt x="1756" y="2584"/>
                      </a:cubicBezTo>
                      <a:cubicBezTo>
                        <a:pt x="1756" y="2575"/>
                        <a:pt x="1762" y="2565"/>
                        <a:pt x="1775" y="2567"/>
                      </a:cubicBezTo>
                      <a:cubicBezTo>
                        <a:pt x="1780" y="2568"/>
                        <a:pt x="1784" y="2572"/>
                        <a:pt x="1786" y="2578"/>
                      </a:cubicBezTo>
                      <a:cubicBezTo>
                        <a:pt x="1787" y="2582"/>
                        <a:pt x="1786" y="2585"/>
                        <a:pt x="1784" y="2588"/>
                      </a:cubicBezTo>
                      <a:cubicBezTo>
                        <a:pt x="1783" y="2590"/>
                        <a:pt x="1782" y="2591"/>
                        <a:pt x="1780" y="2592"/>
                      </a:cubicBezTo>
                      <a:cubicBezTo>
                        <a:pt x="1781" y="2591"/>
                        <a:pt x="1780" y="2592"/>
                        <a:pt x="1782" y="2590"/>
                      </a:cubicBezTo>
                      <a:cubicBezTo>
                        <a:pt x="1783" y="2588"/>
                        <a:pt x="1783" y="2581"/>
                        <a:pt x="1780" y="2579"/>
                      </a:cubicBezTo>
                      <a:cubicBezTo>
                        <a:pt x="1776" y="2577"/>
                        <a:pt x="1771" y="2578"/>
                        <a:pt x="1769" y="2581"/>
                      </a:cubicBezTo>
                      <a:cubicBezTo>
                        <a:pt x="1767" y="2584"/>
                        <a:pt x="1767" y="2588"/>
                        <a:pt x="1770" y="2591"/>
                      </a:cubicBezTo>
                      <a:cubicBezTo>
                        <a:pt x="1774" y="2596"/>
                        <a:pt x="1781" y="2594"/>
                        <a:pt x="1785" y="2589"/>
                      </a:cubicBezTo>
                      <a:cubicBezTo>
                        <a:pt x="1788" y="2586"/>
                        <a:pt x="1789" y="2582"/>
                        <a:pt x="1788" y="2578"/>
                      </a:cubicBezTo>
                      <a:cubicBezTo>
                        <a:pt x="1787" y="2571"/>
                        <a:pt x="1782" y="2566"/>
                        <a:pt x="1775" y="2564"/>
                      </a:cubicBezTo>
                      <a:cubicBezTo>
                        <a:pt x="1760" y="2561"/>
                        <a:pt x="1753" y="2572"/>
                        <a:pt x="1753" y="2584"/>
                      </a:cubicBezTo>
                      <a:cubicBezTo>
                        <a:pt x="1753" y="2611"/>
                        <a:pt x="1770" y="2628"/>
                        <a:pt x="1751" y="2656"/>
                      </a:cubicBezTo>
                      <a:cubicBezTo>
                        <a:pt x="1744" y="2668"/>
                        <a:pt x="1732" y="2676"/>
                        <a:pt x="1715" y="2676"/>
                      </a:cubicBezTo>
                      <a:cubicBezTo>
                        <a:pt x="1694" y="2675"/>
                        <a:pt x="1676" y="2660"/>
                        <a:pt x="1675" y="2639"/>
                      </a:cubicBezTo>
                      <a:cubicBezTo>
                        <a:pt x="1676" y="2662"/>
                        <a:pt x="1707" y="2674"/>
                        <a:pt x="1730" y="2665"/>
                      </a:cubicBezTo>
                      <a:cubicBezTo>
                        <a:pt x="1741" y="2661"/>
                        <a:pt x="1754" y="2649"/>
                        <a:pt x="1755" y="2634"/>
                      </a:cubicBezTo>
                      <a:cubicBezTo>
                        <a:pt x="1759" y="2604"/>
                        <a:pt x="1726" y="2600"/>
                        <a:pt x="1722" y="2628"/>
                      </a:cubicBezTo>
                      <a:cubicBezTo>
                        <a:pt x="1721" y="2643"/>
                        <a:pt x="1711" y="2653"/>
                        <a:pt x="1695" y="2652"/>
                      </a:cubicBezTo>
                      <a:cubicBezTo>
                        <a:pt x="1686" y="2651"/>
                        <a:pt x="1678" y="2645"/>
                        <a:pt x="1675" y="2639"/>
                      </a:cubicBezTo>
                      <a:cubicBezTo>
                        <a:pt x="1675" y="2639"/>
                        <a:pt x="1675" y="2640"/>
                        <a:pt x="1675" y="2641"/>
                      </a:cubicBezTo>
                      <a:cubicBezTo>
                        <a:pt x="1674" y="2635"/>
                        <a:pt x="1673" y="2630"/>
                        <a:pt x="1671" y="2623"/>
                      </a:cubicBezTo>
                      <a:cubicBezTo>
                        <a:pt x="1666" y="2610"/>
                        <a:pt x="1660" y="2601"/>
                        <a:pt x="1649" y="2593"/>
                      </a:cubicBezTo>
                      <a:cubicBezTo>
                        <a:pt x="1649" y="2592"/>
                        <a:pt x="1649" y="2592"/>
                        <a:pt x="1649" y="2592"/>
                      </a:cubicBezTo>
                      <a:cubicBezTo>
                        <a:pt x="1661" y="2594"/>
                        <a:pt x="1680" y="2604"/>
                        <a:pt x="1686" y="2614"/>
                      </a:cubicBezTo>
                      <a:cubicBezTo>
                        <a:pt x="1687" y="2614"/>
                        <a:pt x="1687" y="2614"/>
                        <a:pt x="1688" y="2614"/>
                      </a:cubicBezTo>
                      <a:cubicBezTo>
                        <a:pt x="1683" y="2604"/>
                        <a:pt x="1668" y="2595"/>
                        <a:pt x="1656" y="2591"/>
                      </a:cubicBezTo>
                      <a:cubicBezTo>
                        <a:pt x="1658" y="2591"/>
                        <a:pt x="1659" y="2590"/>
                        <a:pt x="1661" y="2590"/>
                      </a:cubicBezTo>
                      <a:cubicBezTo>
                        <a:pt x="1661" y="2590"/>
                        <a:pt x="1661" y="2590"/>
                        <a:pt x="1661" y="2590"/>
                      </a:cubicBezTo>
                      <a:cubicBezTo>
                        <a:pt x="1670" y="2589"/>
                        <a:pt x="1679" y="2586"/>
                        <a:pt x="1686" y="2583"/>
                      </a:cubicBezTo>
                      <a:cubicBezTo>
                        <a:pt x="1696" y="2580"/>
                        <a:pt x="1706" y="2572"/>
                        <a:pt x="1716" y="2574"/>
                      </a:cubicBezTo>
                      <a:cubicBezTo>
                        <a:pt x="1724" y="2577"/>
                        <a:pt x="1730" y="2583"/>
                        <a:pt x="1732" y="2592"/>
                      </a:cubicBezTo>
                      <a:cubicBezTo>
                        <a:pt x="1733" y="2600"/>
                        <a:pt x="1730" y="2609"/>
                        <a:pt x="1723" y="2613"/>
                      </a:cubicBezTo>
                      <a:cubicBezTo>
                        <a:pt x="1717" y="2617"/>
                        <a:pt x="1710" y="2617"/>
                        <a:pt x="1704" y="2613"/>
                      </a:cubicBezTo>
                      <a:cubicBezTo>
                        <a:pt x="1699" y="2610"/>
                        <a:pt x="1697" y="2604"/>
                        <a:pt x="1699" y="2599"/>
                      </a:cubicBezTo>
                      <a:cubicBezTo>
                        <a:pt x="1698" y="2603"/>
                        <a:pt x="1700" y="2607"/>
                        <a:pt x="1704" y="2608"/>
                      </a:cubicBezTo>
                      <a:cubicBezTo>
                        <a:pt x="1709" y="2610"/>
                        <a:pt x="1714" y="2608"/>
                        <a:pt x="1716" y="2603"/>
                      </a:cubicBezTo>
                      <a:cubicBezTo>
                        <a:pt x="1718" y="2599"/>
                        <a:pt x="1715" y="2593"/>
                        <a:pt x="1711" y="2592"/>
                      </a:cubicBezTo>
                      <a:cubicBezTo>
                        <a:pt x="1707" y="2590"/>
                        <a:pt x="1702" y="2591"/>
                        <a:pt x="1700" y="2596"/>
                      </a:cubicBezTo>
                      <a:cubicBezTo>
                        <a:pt x="1698" y="2598"/>
                        <a:pt x="1698" y="2600"/>
                        <a:pt x="1698" y="2603"/>
                      </a:cubicBezTo>
                      <a:cubicBezTo>
                        <a:pt x="1698" y="2607"/>
                        <a:pt x="1700" y="2611"/>
                        <a:pt x="1704" y="2614"/>
                      </a:cubicBezTo>
                      <a:cubicBezTo>
                        <a:pt x="1709" y="2618"/>
                        <a:pt x="1717" y="2618"/>
                        <a:pt x="1724" y="2614"/>
                      </a:cubicBezTo>
                      <a:cubicBezTo>
                        <a:pt x="1731" y="2609"/>
                        <a:pt x="1735" y="2600"/>
                        <a:pt x="1733" y="2591"/>
                      </a:cubicBezTo>
                      <a:cubicBezTo>
                        <a:pt x="1732" y="2582"/>
                        <a:pt x="1725" y="2575"/>
                        <a:pt x="1716" y="2572"/>
                      </a:cubicBezTo>
                      <a:cubicBezTo>
                        <a:pt x="1714" y="2572"/>
                        <a:pt x="1711" y="2571"/>
                        <a:pt x="1709" y="2572"/>
                      </a:cubicBezTo>
                      <a:cubicBezTo>
                        <a:pt x="1710" y="2571"/>
                        <a:pt x="1711" y="2570"/>
                        <a:pt x="1712" y="2569"/>
                      </a:cubicBezTo>
                      <a:cubicBezTo>
                        <a:pt x="1729" y="2557"/>
                        <a:pt x="1740" y="2538"/>
                        <a:pt x="1763" y="2534"/>
                      </a:cubicBezTo>
                      <a:cubicBezTo>
                        <a:pt x="1762" y="2534"/>
                        <a:pt x="1762" y="2533"/>
                        <a:pt x="1762" y="2532"/>
                      </a:cubicBezTo>
                      <a:cubicBezTo>
                        <a:pt x="1759" y="2532"/>
                        <a:pt x="1756" y="2533"/>
                        <a:pt x="1752" y="2534"/>
                      </a:cubicBezTo>
                      <a:cubicBezTo>
                        <a:pt x="1748" y="2535"/>
                        <a:pt x="1744" y="2537"/>
                        <a:pt x="1740" y="2540"/>
                      </a:cubicBezTo>
                      <a:cubicBezTo>
                        <a:pt x="1742" y="2536"/>
                        <a:pt x="1744" y="2531"/>
                        <a:pt x="1745" y="2527"/>
                      </a:cubicBezTo>
                      <a:cubicBezTo>
                        <a:pt x="1748" y="2517"/>
                        <a:pt x="1748" y="2509"/>
                        <a:pt x="1747" y="2499"/>
                      </a:cubicBezTo>
                      <a:cubicBezTo>
                        <a:pt x="1747" y="2496"/>
                        <a:pt x="1746" y="2493"/>
                        <a:pt x="1745" y="2489"/>
                      </a:cubicBezTo>
                      <a:cubicBezTo>
                        <a:pt x="1743" y="2481"/>
                        <a:pt x="1740" y="2476"/>
                        <a:pt x="1735" y="2469"/>
                      </a:cubicBezTo>
                      <a:cubicBezTo>
                        <a:pt x="1730" y="2463"/>
                        <a:pt x="1724" y="2459"/>
                        <a:pt x="1716" y="2456"/>
                      </a:cubicBezTo>
                      <a:cubicBezTo>
                        <a:pt x="1709" y="2453"/>
                        <a:pt x="1701" y="2453"/>
                        <a:pt x="1694" y="2455"/>
                      </a:cubicBezTo>
                      <a:cubicBezTo>
                        <a:pt x="1682" y="2458"/>
                        <a:pt x="1673" y="2469"/>
                        <a:pt x="1671" y="2482"/>
                      </a:cubicBezTo>
                      <a:cubicBezTo>
                        <a:pt x="1669" y="2495"/>
                        <a:pt x="1674" y="2508"/>
                        <a:pt x="1681" y="2520"/>
                      </a:cubicBezTo>
                      <a:cubicBezTo>
                        <a:pt x="1679" y="2491"/>
                        <a:pt x="1703" y="2489"/>
                        <a:pt x="1711" y="2481"/>
                      </a:cubicBezTo>
                      <a:cubicBezTo>
                        <a:pt x="1722" y="2469"/>
                        <a:pt x="1715" y="2457"/>
                        <a:pt x="1704" y="2455"/>
                      </a:cubicBezTo>
                      <a:cubicBezTo>
                        <a:pt x="1704" y="2455"/>
                        <a:pt x="1704" y="2455"/>
                        <a:pt x="1704" y="2455"/>
                      </a:cubicBezTo>
                      <a:cubicBezTo>
                        <a:pt x="1708" y="2455"/>
                        <a:pt x="1712" y="2455"/>
                        <a:pt x="1716" y="2457"/>
                      </a:cubicBezTo>
                      <a:cubicBezTo>
                        <a:pt x="1723" y="2460"/>
                        <a:pt x="1728" y="2464"/>
                        <a:pt x="1734" y="2470"/>
                      </a:cubicBezTo>
                      <a:cubicBezTo>
                        <a:pt x="1739" y="2477"/>
                        <a:pt x="1741" y="2482"/>
                        <a:pt x="1743" y="2490"/>
                      </a:cubicBezTo>
                      <a:cubicBezTo>
                        <a:pt x="1746" y="2502"/>
                        <a:pt x="1746" y="2512"/>
                        <a:pt x="1743" y="2523"/>
                      </a:cubicBezTo>
                      <a:cubicBezTo>
                        <a:pt x="1744" y="2520"/>
                        <a:pt x="1744" y="2516"/>
                        <a:pt x="1744" y="2513"/>
                      </a:cubicBezTo>
                      <a:cubicBezTo>
                        <a:pt x="1743" y="2502"/>
                        <a:pt x="1734" y="2491"/>
                        <a:pt x="1723" y="2491"/>
                      </a:cubicBezTo>
                      <a:cubicBezTo>
                        <a:pt x="1717" y="2491"/>
                        <a:pt x="1713" y="2495"/>
                        <a:pt x="1711" y="2500"/>
                      </a:cubicBezTo>
                      <a:cubicBezTo>
                        <a:pt x="1710" y="2504"/>
                        <a:pt x="1710" y="2507"/>
                        <a:pt x="1712" y="2511"/>
                      </a:cubicBezTo>
                      <a:cubicBezTo>
                        <a:pt x="1714" y="2514"/>
                        <a:pt x="1718" y="2516"/>
                        <a:pt x="1722" y="2517"/>
                      </a:cubicBezTo>
                      <a:cubicBezTo>
                        <a:pt x="1727" y="2517"/>
                        <a:pt x="1732" y="2513"/>
                        <a:pt x="1733" y="2508"/>
                      </a:cubicBezTo>
                      <a:cubicBezTo>
                        <a:pt x="1733" y="2505"/>
                        <a:pt x="1732" y="2502"/>
                        <a:pt x="1729" y="2501"/>
                      </a:cubicBezTo>
                      <a:cubicBezTo>
                        <a:pt x="1727" y="2500"/>
                        <a:pt x="1724" y="2501"/>
                        <a:pt x="1724" y="2503"/>
                      </a:cubicBezTo>
                      <a:cubicBezTo>
                        <a:pt x="1725" y="2502"/>
                        <a:pt x="1727" y="2502"/>
                        <a:pt x="1728" y="2503"/>
                      </a:cubicBezTo>
                      <a:cubicBezTo>
                        <a:pt x="1730" y="2505"/>
                        <a:pt x="1730" y="2508"/>
                        <a:pt x="1727" y="2510"/>
                      </a:cubicBezTo>
                      <a:cubicBezTo>
                        <a:pt x="1726" y="2511"/>
                        <a:pt x="1724" y="2511"/>
                        <a:pt x="1721" y="2510"/>
                      </a:cubicBezTo>
                      <a:cubicBezTo>
                        <a:pt x="1719" y="2508"/>
                        <a:pt x="1717" y="2506"/>
                        <a:pt x="1718" y="2503"/>
                      </a:cubicBezTo>
                      <a:cubicBezTo>
                        <a:pt x="1719" y="2500"/>
                        <a:pt x="1722" y="2497"/>
                        <a:pt x="1725" y="2497"/>
                      </a:cubicBezTo>
                      <a:cubicBezTo>
                        <a:pt x="1735" y="2496"/>
                        <a:pt x="1741" y="2508"/>
                        <a:pt x="1742" y="2516"/>
                      </a:cubicBezTo>
                      <a:cubicBezTo>
                        <a:pt x="1744" y="2545"/>
                        <a:pt x="1708" y="2572"/>
                        <a:pt x="1681" y="2582"/>
                      </a:cubicBezTo>
                      <a:cubicBezTo>
                        <a:pt x="1689" y="2576"/>
                        <a:pt x="1695" y="2569"/>
                        <a:pt x="1698" y="2559"/>
                      </a:cubicBezTo>
                      <a:cubicBezTo>
                        <a:pt x="1699" y="2555"/>
                        <a:pt x="1700" y="2550"/>
                        <a:pt x="1698" y="2544"/>
                      </a:cubicBezTo>
                      <a:cubicBezTo>
                        <a:pt x="1698" y="2550"/>
                        <a:pt x="1698" y="2555"/>
                        <a:pt x="1696" y="2559"/>
                      </a:cubicBezTo>
                      <a:cubicBezTo>
                        <a:pt x="1692" y="2570"/>
                        <a:pt x="1684" y="2577"/>
                        <a:pt x="1674" y="2582"/>
                      </a:cubicBezTo>
                      <a:cubicBezTo>
                        <a:pt x="1666" y="2585"/>
                        <a:pt x="1659" y="2587"/>
                        <a:pt x="1652" y="2586"/>
                      </a:cubicBezTo>
                      <a:cubicBezTo>
                        <a:pt x="1638" y="2586"/>
                        <a:pt x="1628" y="2581"/>
                        <a:pt x="1614" y="2580"/>
                      </a:cubicBezTo>
                      <a:cubicBezTo>
                        <a:pt x="1613" y="2580"/>
                        <a:pt x="1613" y="2580"/>
                        <a:pt x="1613" y="2580"/>
                      </a:cubicBezTo>
                      <a:cubicBezTo>
                        <a:pt x="1605" y="2579"/>
                        <a:pt x="1598" y="2579"/>
                        <a:pt x="1591" y="2580"/>
                      </a:cubicBezTo>
                      <a:cubicBezTo>
                        <a:pt x="1589" y="2581"/>
                        <a:pt x="1571" y="2584"/>
                        <a:pt x="1571" y="2587"/>
                      </a:cubicBezTo>
                      <a:cubicBezTo>
                        <a:pt x="1572" y="2587"/>
                        <a:pt x="1583" y="2585"/>
                        <a:pt x="1585" y="2585"/>
                      </a:cubicBezTo>
                      <a:cubicBezTo>
                        <a:pt x="1594" y="2584"/>
                        <a:pt x="1603" y="2583"/>
                        <a:pt x="1612" y="2584"/>
                      </a:cubicBezTo>
                      <a:cubicBezTo>
                        <a:pt x="1613" y="2584"/>
                        <a:pt x="1613" y="2584"/>
                        <a:pt x="1614" y="2584"/>
                      </a:cubicBezTo>
                      <a:cubicBezTo>
                        <a:pt x="1626" y="2586"/>
                        <a:pt x="1636" y="2588"/>
                        <a:pt x="1647" y="2596"/>
                      </a:cubicBezTo>
                      <a:cubicBezTo>
                        <a:pt x="1659" y="2605"/>
                        <a:pt x="1668" y="2618"/>
                        <a:pt x="1668" y="2634"/>
                      </a:cubicBezTo>
                      <a:cubicBezTo>
                        <a:pt x="1668" y="2642"/>
                        <a:pt x="1662" y="2654"/>
                        <a:pt x="1653" y="2655"/>
                      </a:cubicBezTo>
                      <a:cubicBezTo>
                        <a:pt x="1649" y="2655"/>
                        <a:pt x="1646" y="2653"/>
                        <a:pt x="1645" y="2649"/>
                      </a:cubicBezTo>
                      <a:cubicBezTo>
                        <a:pt x="1645" y="2646"/>
                        <a:pt x="1646" y="2644"/>
                        <a:pt x="1648" y="2642"/>
                      </a:cubicBezTo>
                      <a:cubicBezTo>
                        <a:pt x="1650" y="2641"/>
                        <a:pt x="1652" y="2641"/>
                        <a:pt x="1654" y="2642"/>
                      </a:cubicBezTo>
                      <a:cubicBezTo>
                        <a:pt x="1657" y="2643"/>
                        <a:pt x="1657" y="2646"/>
                        <a:pt x="1655" y="2648"/>
                      </a:cubicBezTo>
                      <a:cubicBezTo>
                        <a:pt x="1654" y="2649"/>
                        <a:pt x="1652" y="2650"/>
                        <a:pt x="1651" y="2649"/>
                      </a:cubicBezTo>
                      <a:cubicBezTo>
                        <a:pt x="1652" y="2651"/>
                        <a:pt x="1654" y="2652"/>
                        <a:pt x="1656" y="2651"/>
                      </a:cubicBezTo>
                      <a:cubicBezTo>
                        <a:pt x="1659" y="2649"/>
                        <a:pt x="1661" y="2646"/>
                        <a:pt x="1660" y="2643"/>
                      </a:cubicBezTo>
                      <a:cubicBezTo>
                        <a:pt x="1659" y="2638"/>
                        <a:pt x="1654" y="2634"/>
                        <a:pt x="1648" y="2635"/>
                      </a:cubicBezTo>
                      <a:cubicBezTo>
                        <a:pt x="1644" y="2636"/>
                        <a:pt x="1641" y="2638"/>
                        <a:pt x="1639" y="2642"/>
                      </a:cubicBezTo>
                      <a:cubicBezTo>
                        <a:pt x="1637" y="2645"/>
                        <a:pt x="1637" y="2649"/>
                        <a:pt x="1639" y="2653"/>
                      </a:cubicBezTo>
                      <a:cubicBezTo>
                        <a:pt x="1641" y="2657"/>
                        <a:pt x="1646" y="2661"/>
                        <a:pt x="1651" y="2661"/>
                      </a:cubicBezTo>
                      <a:cubicBezTo>
                        <a:pt x="1663" y="2660"/>
                        <a:pt x="1670" y="2649"/>
                        <a:pt x="1670" y="2638"/>
                      </a:cubicBezTo>
                      <a:cubicBezTo>
                        <a:pt x="1670" y="2634"/>
                        <a:pt x="1670" y="2630"/>
                        <a:pt x="1669" y="2627"/>
                      </a:cubicBezTo>
                      <a:cubicBezTo>
                        <a:pt x="1673" y="2638"/>
                        <a:pt x="1673" y="2648"/>
                        <a:pt x="1672" y="2660"/>
                      </a:cubicBezTo>
                      <a:cubicBezTo>
                        <a:pt x="1670" y="2668"/>
                        <a:pt x="1668" y="2674"/>
                        <a:pt x="1663" y="2681"/>
                      </a:cubicBezTo>
                      <a:cubicBezTo>
                        <a:pt x="1659" y="2687"/>
                        <a:pt x="1654" y="2691"/>
                        <a:pt x="1647" y="2695"/>
                      </a:cubicBezTo>
                      <a:cubicBezTo>
                        <a:pt x="1643" y="2697"/>
                        <a:pt x="1639" y="2698"/>
                        <a:pt x="1635" y="2699"/>
                      </a:cubicBezTo>
                      <a:cubicBezTo>
                        <a:pt x="1635" y="2699"/>
                        <a:pt x="1635" y="2699"/>
                        <a:pt x="1635" y="2699"/>
                      </a:cubicBezTo>
                      <a:cubicBezTo>
                        <a:pt x="1646" y="2695"/>
                        <a:pt x="1652" y="2683"/>
                        <a:pt x="1640" y="2672"/>
                      </a:cubicBezTo>
                      <a:cubicBezTo>
                        <a:pt x="1631" y="2664"/>
                        <a:pt x="1607" y="2664"/>
                        <a:pt x="1607" y="2635"/>
                      </a:cubicBezTo>
                      <a:cubicBezTo>
                        <a:pt x="1601" y="2647"/>
                        <a:pt x="1597" y="2661"/>
                        <a:pt x="1600" y="2674"/>
                      </a:cubicBezTo>
                      <a:cubicBezTo>
                        <a:pt x="1603" y="2686"/>
                        <a:pt x="1612" y="2697"/>
                        <a:pt x="1625" y="2699"/>
                      </a:cubicBezTo>
                      <a:cubicBezTo>
                        <a:pt x="1632" y="2701"/>
                        <a:pt x="1640" y="2700"/>
                        <a:pt x="1647" y="2697"/>
                      </a:cubicBezTo>
                      <a:cubicBezTo>
                        <a:pt x="1655" y="2693"/>
                        <a:pt x="1660" y="2689"/>
                        <a:pt x="1665" y="2682"/>
                      </a:cubicBezTo>
                      <a:cubicBezTo>
                        <a:pt x="1670" y="2675"/>
                        <a:pt x="1672" y="2669"/>
                        <a:pt x="1674" y="2661"/>
                      </a:cubicBezTo>
                      <a:cubicBezTo>
                        <a:pt x="1675" y="2657"/>
                        <a:pt x="1675" y="2654"/>
                        <a:pt x="1675" y="2650"/>
                      </a:cubicBezTo>
                      <a:cubicBezTo>
                        <a:pt x="1675" y="2649"/>
                        <a:pt x="1675" y="2647"/>
                        <a:pt x="1675" y="2645"/>
                      </a:cubicBezTo>
                      <a:cubicBezTo>
                        <a:pt x="1678" y="2666"/>
                        <a:pt x="1697" y="2679"/>
                        <a:pt x="1718" y="2679"/>
                      </a:cubicBezTo>
                      <a:cubicBezTo>
                        <a:pt x="1720" y="2679"/>
                        <a:pt x="1722" y="2679"/>
                        <a:pt x="1724" y="2679"/>
                      </a:cubicBezTo>
                      <a:cubicBezTo>
                        <a:pt x="1747" y="2677"/>
                        <a:pt x="1771" y="2661"/>
                        <a:pt x="1785" y="2640"/>
                      </a:cubicBezTo>
                      <a:close/>
                      <a:moveTo>
                        <a:pt x="1801" y="2631"/>
                      </a:moveTo>
                      <a:cubicBezTo>
                        <a:pt x="1795" y="2630"/>
                        <a:pt x="1789" y="2623"/>
                        <a:pt x="1788" y="2619"/>
                      </a:cubicBezTo>
                      <a:cubicBezTo>
                        <a:pt x="1782" y="2619"/>
                        <a:pt x="1777" y="2632"/>
                        <a:pt x="1786" y="2637"/>
                      </a:cubicBezTo>
                      <a:cubicBezTo>
                        <a:pt x="1792" y="2640"/>
                        <a:pt x="1800" y="2637"/>
                        <a:pt x="1801" y="2631"/>
                      </a:cubicBezTo>
                      <a:close/>
                      <a:moveTo>
                        <a:pt x="1797" y="2643"/>
                      </a:moveTo>
                      <a:cubicBezTo>
                        <a:pt x="1807" y="2644"/>
                        <a:pt x="1819" y="2641"/>
                        <a:pt x="1828" y="2636"/>
                      </a:cubicBezTo>
                      <a:cubicBezTo>
                        <a:pt x="1836" y="2631"/>
                        <a:pt x="1843" y="2623"/>
                        <a:pt x="1849" y="2614"/>
                      </a:cubicBezTo>
                      <a:cubicBezTo>
                        <a:pt x="1859" y="2599"/>
                        <a:pt x="1866" y="2580"/>
                        <a:pt x="1882" y="2571"/>
                      </a:cubicBezTo>
                      <a:cubicBezTo>
                        <a:pt x="1896" y="2563"/>
                        <a:pt x="1912" y="2568"/>
                        <a:pt x="1918" y="2577"/>
                      </a:cubicBezTo>
                      <a:cubicBezTo>
                        <a:pt x="1923" y="2585"/>
                        <a:pt x="1923" y="2597"/>
                        <a:pt x="1917" y="2604"/>
                      </a:cubicBezTo>
                      <a:cubicBezTo>
                        <a:pt x="1912" y="2610"/>
                        <a:pt x="1901" y="2614"/>
                        <a:pt x="1895" y="2609"/>
                      </a:cubicBezTo>
                      <a:cubicBezTo>
                        <a:pt x="1892" y="2605"/>
                        <a:pt x="1891" y="2600"/>
                        <a:pt x="1894" y="2599"/>
                      </a:cubicBezTo>
                      <a:cubicBezTo>
                        <a:pt x="1896" y="2603"/>
                        <a:pt x="1900" y="2603"/>
                        <a:pt x="1904" y="2600"/>
                      </a:cubicBezTo>
                      <a:cubicBezTo>
                        <a:pt x="1907" y="2598"/>
                        <a:pt x="1908" y="2594"/>
                        <a:pt x="1908" y="2591"/>
                      </a:cubicBezTo>
                      <a:cubicBezTo>
                        <a:pt x="1907" y="2586"/>
                        <a:pt x="1903" y="2581"/>
                        <a:pt x="1898" y="2580"/>
                      </a:cubicBezTo>
                      <a:cubicBezTo>
                        <a:pt x="1884" y="2579"/>
                        <a:pt x="1873" y="2597"/>
                        <a:pt x="1867" y="2608"/>
                      </a:cubicBezTo>
                      <a:cubicBezTo>
                        <a:pt x="1858" y="2626"/>
                        <a:pt x="1845" y="2639"/>
                        <a:pt x="1827" y="2645"/>
                      </a:cubicBezTo>
                      <a:cubicBezTo>
                        <a:pt x="1817" y="2649"/>
                        <a:pt x="1806" y="2649"/>
                        <a:pt x="1797" y="2643"/>
                      </a:cubicBezTo>
                      <a:close/>
                      <a:moveTo>
                        <a:pt x="1595" y="2667"/>
                      </a:moveTo>
                      <a:cubicBezTo>
                        <a:pt x="1595" y="2682"/>
                        <a:pt x="1581" y="2684"/>
                        <a:pt x="1572" y="2688"/>
                      </a:cubicBezTo>
                      <a:cubicBezTo>
                        <a:pt x="1562" y="2691"/>
                        <a:pt x="1554" y="2699"/>
                        <a:pt x="1558" y="2710"/>
                      </a:cubicBezTo>
                      <a:cubicBezTo>
                        <a:pt x="1569" y="2703"/>
                        <a:pt x="1573" y="2710"/>
                        <a:pt x="1585" y="2706"/>
                      </a:cubicBezTo>
                      <a:cubicBezTo>
                        <a:pt x="1596" y="2703"/>
                        <a:pt x="1604" y="2686"/>
                        <a:pt x="1595" y="2667"/>
                      </a:cubicBezTo>
                      <a:close/>
                      <a:moveTo>
                        <a:pt x="1506" y="2681"/>
                      </a:moveTo>
                      <a:cubicBezTo>
                        <a:pt x="1525" y="2707"/>
                        <a:pt x="1492" y="2725"/>
                        <a:pt x="1474" y="2720"/>
                      </a:cubicBezTo>
                      <a:cubicBezTo>
                        <a:pt x="1490" y="2719"/>
                        <a:pt x="1509" y="2696"/>
                        <a:pt x="1506" y="2681"/>
                      </a:cubicBezTo>
                      <a:close/>
                      <a:moveTo>
                        <a:pt x="1499" y="2664"/>
                      </a:moveTo>
                      <a:cubicBezTo>
                        <a:pt x="1518" y="2660"/>
                        <a:pt x="1538" y="2669"/>
                        <a:pt x="1546" y="2683"/>
                      </a:cubicBezTo>
                      <a:cubicBezTo>
                        <a:pt x="1564" y="2712"/>
                        <a:pt x="1531" y="2730"/>
                        <a:pt x="1522" y="2700"/>
                      </a:cubicBezTo>
                      <a:cubicBezTo>
                        <a:pt x="1517" y="2684"/>
                        <a:pt x="1514" y="2674"/>
                        <a:pt x="1499" y="2664"/>
                      </a:cubicBezTo>
                      <a:close/>
                      <a:moveTo>
                        <a:pt x="1349" y="2703"/>
                      </a:moveTo>
                      <a:cubicBezTo>
                        <a:pt x="1370" y="2731"/>
                        <a:pt x="1401" y="2729"/>
                        <a:pt x="1427" y="2720"/>
                      </a:cubicBezTo>
                      <a:cubicBezTo>
                        <a:pt x="1441" y="2715"/>
                        <a:pt x="1458" y="2702"/>
                        <a:pt x="1473" y="2707"/>
                      </a:cubicBezTo>
                      <a:cubicBezTo>
                        <a:pt x="1467" y="2684"/>
                        <a:pt x="1425" y="2705"/>
                        <a:pt x="1410" y="2710"/>
                      </a:cubicBezTo>
                      <a:cubicBezTo>
                        <a:pt x="1387" y="2718"/>
                        <a:pt x="1365" y="2717"/>
                        <a:pt x="1349" y="2703"/>
                      </a:cubicBezTo>
                      <a:close/>
                      <a:moveTo>
                        <a:pt x="1450" y="2062"/>
                      </a:moveTo>
                      <a:cubicBezTo>
                        <a:pt x="1475" y="2055"/>
                        <a:pt x="1481" y="2019"/>
                        <a:pt x="1489" y="2007"/>
                      </a:cubicBezTo>
                      <a:cubicBezTo>
                        <a:pt x="1501" y="1988"/>
                        <a:pt x="1520" y="1997"/>
                        <a:pt x="1511" y="2018"/>
                      </a:cubicBezTo>
                      <a:cubicBezTo>
                        <a:pt x="1502" y="2038"/>
                        <a:pt x="1474" y="2061"/>
                        <a:pt x="1450" y="2062"/>
                      </a:cubicBezTo>
                      <a:close/>
                      <a:moveTo>
                        <a:pt x="1506" y="1921"/>
                      </a:moveTo>
                      <a:cubicBezTo>
                        <a:pt x="1473" y="1919"/>
                        <a:pt x="1462" y="1891"/>
                        <a:pt x="1449" y="1882"/>
                      </a:cubicBezTo>
                      <a:cubicBezTo>
                        <a:pt x="1435" y="1872"/>
                        <a:pt x="1423" y="1885"/>
                        <a:pt x="1435" y="1898"/>
                      </a:cubicBezTo>
                      <a:cubicBezTo>
                        <a:pt x="1451" y="1916"/>
                        <a:pt x="1480" y="1926"/>
                        <a:pt x="1506" y="1921"/>
                      </a:cubicBezTo>
                      <a:close/>
                      <a:moveTo>
                        <a:pt x="1494" y="2391"/>
                      </a:moveTo>
                      <a:cubicBezTo>
                        <a:pt x="1509" y="2379"/>
                        <a:pt x="1506" y="2365"/>
                        <a:pt x="1493" y="2349"/>
                      </a:cubicBezTo>
                      <a:cubicBezTo>
                        <a:pt x="1484" y="2336"/>
                        <a:pt x="1482" y="2322"/>
                        <a:pt x="1491" y="2314"/>
                      </a:cubicBezTo>
                      <a:cubicBezTo>
                        <a:pt x="1482" y="2313"/>
                        <a:pt x="1471" y="2323"/>
                        <a:pt x="1472" y="2334"/>
                      </a:cubicBezTo>
                      <a:cubicBezTo>
                        <a:pt x="1472" y="2350"/>
                        <a:pt x="1488" y="2357"/>
                        <a:pt x="1495" y="2371"/>
                      </a:cubicBezTo>
                      <a:cubicBezTo>
                        <a:pt x="1497" y="2375"/>
                        <a:pt x="1498" y="2383"/>
                        <a:pt x="1494" y="2391"/>
                      </a:cubicBezTo>
                      <a:close/>
                      <a:moveTo>
                        <a:pt x="1614" y="2049"/>
                      </a:moveTo>
                      <a:cubicBezTo>
                        <a:pt x="1615" y="2048"/>
                        <a:pt x="1618" y="2048"/>
                        <a:pt x="1619" y="2050"/>
                      </a:cubicBezTo>
                      <a:cubicBezTo>
                        <a:pt x="1620" y="2052"/>
                        <a:pt x="1620" y="2054"/>
                        <a:pt x="1618" y="2055"/>
                      </a:cubicBezTo>
                      <a:cubicBezTo>
                        <a:pt x="1616" y="2056"/>
                        <a:pt x="1614" y="2056"/>
                        <a:pt x="1613" y="2054"/>
                      </a:cubicBezTo>
                      <a:cubicBezTo>
                        <a:pt x="1611" y="2052"/>
                        <a:pt x="1612" y="2050"/>
                        <a:pt x="1614" y="2049"/>
                      </a:cubicBezTo>
                      <a:close/>
                      <a:moveTo>
                        <a:pt x="1604" y="2068"/>
                      </a:moveTo>
                      <a:cubicBezTo>
                        <a:pt x="1608" y="2066"/>
                        <a:pt x="1612" y="2067"/>
                        <a:pt x="1615" y="2070"/>
                      </a:cubicBezTo>
                      <a:cubicBezTo>
                        <a:pt x="1617" y="2074"/>
                        <a:pt x="1616" y="2078"/>
                        <a:pt x="1613" y="2081"/>
                      </a:cubicBezTo>
                      <a:cubicBezTo>
                        <a:pt x="1609" y="2083"/>
                        <a:pt x="1604" y="2082"/>
                        <a:pt x="1602" y="2079"/>
                      </a:cubicBezTo>
                      <a:cubicBezTo>
                        <a:pt x="1600" y="2075"/>
                        <a:pt x="1601" y="2070"/>
                        <a:pt x="1604" y="2068"/>
                      </a:cubicBezTo>
                      <a:close/>
                      <a:moveTo>
                        <a:pt x="1607" y="2056"/>
                      </a:moveTo>
                      <a:cubicBezTo>
                        <a:pt x="1609" y="2055"/>
                        <a:pt x="1613" y="2055"/>
                        <a:pt x="1614" y="2057"/>
                      </a:cubicBezTo>
                      <a:cubicBezTo>
                        <a:pt x="1616" y="2060"/>
                        <a:pt x="1615" y="2063"/>
                        <a:pt x="1613" y="2064"/>
                      </a:cubicBezTo>
                      <a:cubicBezTo>
                        <a:pt x="1610" y="2066"/>
                        <a:pt x="1607" y="2065"/>
                        <a:pt x="1606" y="2063"/>
                      </a:cubicBezTo>
                      <a:cubicBezTo>
                        <a:pt x="1604" y="2061"/>
                        <a:pt x="1605" y="2058"/>
                        <a:pt x="1607" y="2056"/>
                      </a:cubicBezTo>
                      <a:close/>
                      <a:moveTo>
                        <a:pt x="1361" y="2255"/>
                      </a:moveTo>
                      <a:cubicBezTo>
                        <a:pt x="1365" y="2255"/>
                        <a:pt x="1368" y="2255"/>
                        <a:pt x="1370" y="2253"/>
                      </a:cubicBezTo>
                      <a:cubicBezTo>
                        <a:pt x="1373" y="2251"/>
                        <a:pt x="1375" y="2247"/>
                        <a:pt x="1374" y="2242"/>
                      </a:cubicBezTo>
                      <a:cubicBezTo>
                        <a:pt x="1373" y="2237"/>
                        <a:pt x="1367" y="2234"/>
                        <a:pt x="1363" y="2234"/>
                      </a:cubicBezTo>
                      <a:cubicBezTo>
                        <a:pt x="1355" y="2235"/>
                        <a:pt x="1355" y="2241"/>
                        <a:pt x="1352" y="2245"/>
                      </a:cubicBezTo>
                      <a:cubicBezTo>
                        <a:pt x="1348" y="2249"/>
                        <a:pt x="1341" y="2249"/>
                        <a:pt x="1335" y="2245"/>
                      </a:cubicBezTo>
                      <a:cubicBezTo>
                        <a:pt x="1328" y="2241"/>
                        <a:pt x="1324" y="2233"/>
                        <a:pt x="1326" y="2225"/>
                      </a:cubicBezTo>
                      <a:cubicBezTo>
                        <a:pt x="1327" y="2220"/>
                        <a:pt x="1331" y="2216"/>
                        <a:pt x="1336" y="2218"/>
                      </a:cubicBezTo>
                      <a:cubicBezTo>
                        <a:pt x="1332" y="2221"/>
                        <a:pt x="1333" y="2228"/>
                        <a:pt x="1340" y="2229"/>
                      </a:cubicBezTo>
                      <a:cubicBezTo>
                        <a:pt x="1343" y="2230"/>
                        <a:pt x="1351" y="2228"/>
                        <a:pt x="1358" y="2225"/>
                      </a:cubicBezTo>
                      <a:cubicBezTo>
                        <a:pt x="1366" y="2223"/>
                        <a:pt x="1374" y="2222"/>
                        <a:pt x="1380" y="2225"/>
                      </a:cubicBezTo>
                      <a:cubicBezTo>
                        <a:pt x="1393" y="2229"/>
                        <a:pt x="1398" y="2246"/>
                        <a:pt x="1391" y="2257"/>
                      </a:cubicBezTo>
                      <a:cubicBezTo>
                        <a:pt x="1387" y="2263"/>
                        <a:pt x="1381" y="2266"/>
                        <a:pt x="1374" y="2268"/>
                      </a:cubicBezTo>
                      <a:cubicBezTo>
                        <a:pt x="1367" y="2270"/>
                        <a:pt x="1348" y="2270"/>
                        <a:pt x="1342" y="2277"/>
                      </a:cubicBezTo>
                      <a:cubicBezTo>
                        <a:pt x="1337" y="2282"/>
                        <a:pt x="1339" y="2288"/>
                        <a:pt x="1343" y="2290"/>
                      </a:cubicBezTo>
                      <a:cubicBezTo>
                        <a:pt x="1339" y="2294"/>
                        <a:pt x="1331" y="2290"/>
                        <a:pt x="1329" y="2285"/>
                      </a:cubicBezTo>
                      <a:cubicBezTo>
                        <a:pt x="1323" y="2275"/>
                        <a:pt x="1329" y="2259"/>
                        <a:pt x="1343" y="2254"/>
                      </a:cubicBezTo>
                      <a:cubicBezTo>
                        <a:pt x="1348" y="2252"/>
                        <a:pt x="1354" y="2253"/>
                        <a:pt x="1361" y="2255"/>
                      </a:cubicBezTo>
                      <a:close/>
                      <a:moveTo>
                        <a:pt x="1792" y="2534"/>
                      </a:moveTo>
                      <a:cubicBezTo>
                        <a:pt x="1794" y="2537"/>
                        <a:pt x="1792" y="2540"/>
                        <a:pt x="1790" y="2541"/>
                      </a:cubicBezTo>
                      <a:cubicBezTo>
                        <a:pt x="1787" y="2543"/>
                        <a:pt x="1784" y="2542"/>
                        <a:pt x="1783" y="2539"/>
                      </a:cubicBezTo>
                      <a:cubicBezTo>
                        <a:pt x="1781" y="2536"/>
                        <a:pt x="1782" y="2533"/>
                        <a:pt x="1785" y="2532"/>
                      </a:cubicBezTo>
                      <a:cubicBezTo>
                        <a:pt x="1788" y="2530"/>
                        <a:pt x="1791" y="2531"/>
                        <a:pt x="1792" y="2534"/>
                      </a:cubicBezTo>
                      <a:close/>
                      <a:moveTo>
                        <a:pt x="1799" y="2542"/>
                      </a:moveTo>
                      <a:cubicBezTo>
                        <a:pt x="1800" y="2544"/>
                        <a:pt x="1799" y="2547"/>
                        <a:pt x="1797" y="2548"/>
                      </a:cubicBezTo>
                      <a:cubicBezTo>
                        <a:pt x="1795" y="2549"/>
                        <a:pt x="1793" y="2548"/>
                        <a:pt x="1792" y="2546"/>
                      </a:cubicBezTo>
                      <a:cubicBezTo>
                        <a:pt x="1791" y="2544"/>
                        <a:pt x="1791" y="2541"/>
                        <a:pt x="1794" y="2540"/>
                      </a:cubicBezTo>
                      <a:cubicBezTo>
                        <a:pt x="1796" y="2539"/>
                        <a:pt x="1798" y="2540"/>
                        <a:pt x="1799" y="2542"/>
                      </a:cubicBezTo>
                      <a:close/>
                      <a:moveTo>
                        <a:pt x="1780" y="2529"/>
                      </a:moveTo>
                      <a:cubicBezTo>
                        <a:pt x="1782" y="2533"/>
                        <a:pt x="1780" y="2538"/>
                        <a:pt x="1776" y="2540"/>
                      </a:cubicBezTo>
                      <a:cubicBezTo>
                        <a:pt x="1772" y="2542"/>
                        <a:pt x="1767" y="2540"/>
                        <a:pt x="1765" y="2536"/>
                      </a:cubicBezTo>
                      <a:cubicBezTo>
                        <a:pt x="1763" y="2532"/>
                        <a:pt x="1765" y="2527"/>
                        <a:pt x="1769" y="2525"/>
                      </a:cubicBezTo>
                      <a:cubicBezTo>
                        <a:pt x="1773" y="2523"/>
                        <a:pt x="1778" y="2525"/>
                        <a:pt x="1780" y="2529"/>
                      </a:cubicBezTo>
                      <a:close/>
                      <a:moveTo>
                        <a:pt x="1474" y="2262"/>
                      </a:moveTo>
                      <a:cubicBezTo>
                        <a:pt x="1480" y="2265"/>
                        <a:pt x="1486" y="2269"/>
                        <a:pt x="1489" y="2275"/>
                      </a:cubicBezTo>
                      <a:cubicBezTo>
                        <a:pt x="1491" y="2281"/>
                        <a:pt x="1491" y="2289"/>
                        <a:pt x="1487" y="2294"/>
                      </a:cubicBezTo>
                      <a:cubicBezTo>
                        <a:pt x="1482" y="2300"/>
                        <a:pt x="1473" y="2301"/>
                        <a:pt x="1465" y="2299"/>
                      </a:cubicBezTo>
                      <a:cubicBezTo>
                        <a:pt x="1454" y="2296"/>
                        <a:pt x="1447" y="2287"/>
                        <a:pt x="1444" y="2276"/>
                      </a:cubicBezTo>
                      <a:cubicBezTo>
                        <a:pt x="1442" y="2267"/>
                        <a:pt x="1443" y="2258"/>
                        <a:pt x="1446" y="2249"/>
                      </a:cubicBezTo>
                      <a:cubicBezTo>
                        <a:pt x="1445" y="2250"/>
                        <a:pt x="1444" y="2251"/>
                        <a:pt x="1444" y="2252"/>
                      </a:cubicBezTo>
                      <a:cubicBezTo>
                        <a:pt x="1431" y="2272"/>
                        <a:pt x="1416" y="2290"/>
                        <a:pt x="1398" y="2304"/>
                      </a:cubicBezTo>
                      <a:cubicBezTo>
                        <a:pt x="1377" y="2321"/>
                        <a:pt x="1359" y="2328"/>
                        <a:pt x="1347" y="2355"/>
                      </a:cubicBezTo>
                      <a:cubicBezTo>
                        <a:pt x="1345" y="2360"/>
                        <a:pt x="1344" y="2366"/>
                        <a:pt x="1343" y="2372"/>
                      </a:cubicBezTo>
                      <a:cubicBezTo>
                        <a:pt x="1341" y="2380"/>
                        <a:pt x="1342" y="2387"/>
                        <a:pt x="1344" y="2396"/>
                      </a:cubicBezTo>
                      <a:cubicBezTo>
                        <a:pt x="1346" y="2404"/>
                        <a:pt x="1349" y="2410"/>
                        <a:pt x="1354" y="2417"/>
                      </a:cubicBezTo>
                      <a:cubicBezTo>
                        <a:pt x="1373" y="2441"/>
                        <a:pt x="1400" y="2446"/>
                        <a:pt x="1428" y="2435"/>
                      </a:cubicBezTo>
                      <a:cubicBezTo>
                        <a:pt x="1440" y="2430"/>
                        <a:pt x="1448" y="2421"/>
                        <a:pt x="1451" y="2408"/>
                      </a:cubicBezTo>
                      <a:cubicBezTo>
                        <a:pt x="1453" y="2397"/>
                        <a:pt x="1451" y="2386"/>
                        <a:pt x="1443" y="2379"/>
                      </a:cubicBezTo>
                      <a:cubicBezTo>
                        <a:pt x="1436" y="2373"/>
                        <a:pt x="1428" y="2370"/>
                        <a:pt x="1419" y="2370"/>
                      </a:cubicBezTo>
                      <a:cubicBezTo>
                        <a:pt x="1415" y="2370"/>
                        <a:pt x="1412" y="2371"/>
                        <a:pt x="1409" y="2373"/>
                      </a:cubicBezTo>
                      <a:cubicBezTo>
                        <a:pt x="1410" y="2372"/>
                        <a:pt x="1411" y="2372"/>
                        <a:pt x="1412" y="2372"/>
                      </a:cubicBezTo>
                      <a:cubicBezTo>
                        <a:pt x="1420" y="2372"/>
                        <a:pt x="1427" y="2378"/>
                        <a:pt x="1427" y="2385"/>
                      </a:cubicBezTo>
                      <a:cubicBezTo>
                        <a:pt x="1428" y="2393"/>
                        <a:pt x="1422" y="2400"/>
                        <a:pt x="1414" y="2400"/>
                      </a:cubicBezTo>
                      <a:cubicBezTo>
                        <a:pt x="1406" y="2401"/>
                        <a:pt x="1399" y="2395"/>
                        <a:pt x="1399" y="2387"/>
                      </a:cubicBezTo>
                      <a:cubicBezTo>
                        <a:pt x="1398" y="2376"/>
                        <a:pt x="1409" y="2369"/>
                        <a:pt x="1419" y="2368"/>
                      </a:cubicBezTo>
                      <a:cubicBezTo>
                        <a:pt x="1429" y="2367"/>
                        <a:pt x="1438" y="2370"/>
                        <a:pt x="1445" y="2376"/>
                      </a:cubicBezTo>
                      <a:cubicBezTo>
                        <a:pt x="1453" y="2384"/>
                        <a:pt x="1456" y="2393"/>
                        <a:pt x="1456" y="2404"/>
                      </a:cubicBezTo>
                      <a:cubicBezTo>
                        <a:pt x="1457" y="2394"/>
                        <a:pt x="1457" y="2384"/>
                        <a:pt x="1455" y="2376"/>
                      </a:cubicBezTo>
                      <a:cubicBezTo>
                        <a:pt x="1456" y="2376"/>
                        <a:pt x="1459" y="2375"/>
                        <a:pt x="1459" y="2374"/>
                      </a:cubicBezTo>
                      <a:cubicBezTo>
                        <a:pt x="1463" y="2389"/>
                        <a:pt x="1460" y="2401"/>
                        <a:pt x="1457" y="2411"/>
                      </a:cubicBezTo>
                      <a:cubicBezTo>
                        <a:pt x="1466" y="2393"/>
                        <a:pt x="1468" y="2375"/>
                        <a:pt x="1462" y="2358"/>
                      </a:cubicBezTo>
                      <a:cubicBezTo>
                        <a:pt x="1459" y="2347"/>
                        <a:pt x="1452" y="2338"/>
                        <a:pt x="1442" y="2329"/>
                      </a:cubicBezTo>
                      <a:cubicBezTo>
                        <a:pt x="1437" y="2325"/>
                        <a:pt x="1432" y="2321"/>
                        <a:pt x="1426" y="2316"/>
                      </a:cubicBezTo>
                      <a:cubicBezTo>
                        <a:pt x="1421" y="2312"/>
                        <a:pt x="1417" y="2307"/>
                        <a:pt x="1417" y="2301"/>
                      </a:cubicBezTo>
                      <a:cubicBezTo>
                        <a:pt x="1416" y="2295"/>
                        <a:pt x="1418" y="2290"/>
                        <a:pt x="1423" y="2287"/>
                      </a:cubicBezTo>
                      <a:cubicBezTo>
                        <a:pt x="1427" y="2284"/>
                        <a:pt x="1432" y="2284"/>
                        <a:pt x="1436" y="2287"/>
                      </a:cubicBezTo>
                      <a:cubicBezTo>
                        <a:pt x="1439" y="2288"/>
                        <a:pt x="1440" y="2291"/>
                        <a:pt x="1441" y="2294"/>
                      </a:cubicBezTo>
                      <a:cubicBezTo>
                        <a:pt x="1441" y="2298"/>
                        <a:pt x="1439" y="2302"/>
                        <a:pt x="1434" y="2302"/>
                      </a:cubicBezTo>
                      <a:cubicBezTo>
                        <a:pt x="1432" y="2303"/>
                        <a:pt x="1429" y="2301"/>
                        <a:pt x="1429" y="2298"/>
                      </a:cubicBezTo>
                      <a:cubicBezTo>
                        <a:pt x="1428" y="2295"/>
                        <a:pt x="1430" y="2292"/>
                        <a:pt x="1433" y="2291"/>
                      </a:cubicBezTo>
                      <a:cubicBezTo>
                        <a:pt x="1436" y="2291"/>
                        <a:pt x="1439" y="2293"/>
                        <a:pt x="1439" y="2296"/>
                      </a:cubicBezTo>
                      <a:cubicBezTo>
                        <a:pt x="1440" y="2296"/>
                        <a:pt x="1440" y="2297"/>
                        <a:pt x="1440" y="2298"/>
                      </a:cubicBezTo>
                      <a:cubicBezTo>
                        <a:pt x="1440" y="2296"/>
                        <a:pt x="1440" y="2295"/>
                        <a:pt x="1440" y="2294"/>
                      </a:cubicBezTo>
                      <a:cubicBezTo>
                        <a:pt x="1439" y="2291"/>
                        <a:pt x="1438" y="2289"/>
                        <a:pt x="1435" y="2288"/>
                      </a:cubicBezTo>
                      <a:cubicBezTo>
                        <a:pt x="1432" y="2286"/>
                        <a:pt x="1427" y="2286"/>
                        <a:pt x="1424" y="2289"/>
                      </a:cubicBezTo>
                      <a:cubicBezTo>
                        <a:pt x="1420" y="2291"/>
                        <a:pt x="1419" y="2296"/>
                        <a:pt x="1419" y="2300"/>
                      </a:cubicBezTo>
                      <a:cubicBezTo>
                        <a:pt x="1420" y="2306"/>
                        <a:pt x="1423" y="2310"/>
                        <a:pt x="1428" y="2314"/>
                      </a:cubicBezTo>
                      <a:cubicBezTo>
                        <a:pt x="1433" y="2319"/>
                        <a:pt x="1438" y="2322"/>
                        <a:pt x="1443" y="2326"/>
                      </a:cubicBezTo>
                      <a:cubicBezTo>
                        <a:pt x="1454" y="2334"/>
                        <a:pt x="1461" y="2345"/>
                        <a:pt x="1465" y="2357"/>
                      </a:cubicBezTo>
                      <a:cubicBezTo>
                        <a:pt x="1468" y="2368"/>
                        <a:pt x="1469" y="2380"/>
                        <a:pt x="1467" y="2392"/>
                      </a:cubicBezTo>
                      <a:cubicBezTo>
                        <a:pt x="1463" y="2409"/>
                        <a:pt x="1452" y="2425"/>
                        <a:pt x="1437" y="2435"/>
                      </a:cubicBezTo>
                      <a:cubicBezTo>
                        <a:pt x="1438" y="2435"/>
                        <a:pt x="1439" y="2435"/>
                        <a:pt x="1440" y="2435"/>
                      </a:cubicBezTo>
                      <a:cubicBezTo>
                        <a:pt x="1445" y="2434"/>
                        <a:pt x="1450" y="2434"/>
                        <a:pt x="1455" y="2435"/>
                      </a:cubicBezTo>
                      <a:cubicBezTo>
                        <a:pt x="1463" y="2435"/>
                        <a:pt x="1469" y="2437"/>
                        <a:pt x="1477" y="2440"/>
                      </a:cubicBezTo>
                      <a:cubicBezTo>
                        <a:pt x="1500" y="2453"/>
                        <a:pt x="1501" y="2483"/>
                        <a:pt x="1487" y="2502"/>
                      </a:cubicBezTo>
                      <a:cubicBezTo>
                        <a:pt x="1481" y="2509"/>
                        <a:pt x="1473" y="2515"/>
                        <a:pt x="1464" y="2517"/>
                      </a:cubicBezTo>
                      <a:cubicBezTo>
                        <a:pt x="1465" y="2514"/>
                        <a:pt x="1465" y="2514"/>
                        <a:pt x="1465" y="2514"/>
                      </a:cubicBezTo>
                      <a:cubicBezTo>
                        <a:pt x="1472" y="2511"/>
                        <a:pt x="1479" y="2506"/>
                        <a:pt x="1484" y="2499"/>
                      </a:cubicBezTo>
                      <a:cubicBezTo>
                        <a:pt x="1496" y="2482"/>
                        <a:pt x="1496" y="2455"/>
                        <a:pt x="1475" y="2444"/>
                      </a:cubicBezTo>
                      <a:cubicBezTo>
                        <a:pt x="1468" y="2441"/>
                        <a:pt x="1462" y="2440"/>
                        <a:pt x="1455" y="2439"/>
                      </a:cubicBezTo>
                      <a:cubicBezTo>
                        <a:pt x="1450" y="2439"/>
                        <a:pt x="1445" y="2439"/>
                        <a:pt x="1441" y="2440"/>
                      </a:cubicBezTo>
                      <a:cubicBezTo>
                        <a:pt x="1420" y="2441"/>
                        <a:pt x="1405" y="2449"/>
                        <a:pt x="1383" y="2443"/>
                      </a:cubicBezTo>
                      <a:cubicBezTo>
                        <a:pt x="1371" y="2440"/>
                        <a:pt x="1360" y="2432"/>
                        <a:pt x="1350" y="2420"/>
                      </a:cubicBezTo>
                      <a:cubicBezTo>
                        <a:pt x="1345" y="2412"/>
                        <a:pt x="1342" y="2406"/>
                        <a:pt x="1340" y="2397"/>
                      </a:cubicBezTo>
                      <a:cubicBezTo>
                        <a:pt x="1338" y="2388"/>
                        <a:pt x="1337" y="2380"/>
                        <a:pt x="1339" y="2371"/>
                      </a:cubicBezTo>
                      <a:cubicBezTo>
                        <a:pt x="1342" y="2357"/>
                        <a:pt x="1347" y="2348"/>
                        <a:pt x="1355" y="2337"/>
                      </a:cubicBezTo>
                      <a:cubicBezTo>
                        <a:pt x="1350" y="2342"/>
                        <a:pt x="1345" y="2347"/>
                        <a:pt x="1344" y="2348"/>
                      </a:cubicBezTo>
                      <a:cubicBezTo>
                        <a:pt x="1324" y="2369"/>
                        <a:pt x="1307" y="2391"/>
                        <a:pt x="1292" y="2414"/>
                      </a:cubicBezTo>
                      <a:cubicBezTo>
                        <a:pt x="1288" y="2421"/>
                        <a:pt x="1287" y="2426"/>
                        <a:pt x="1288" y="2432"/>
                      </a:cubicBezTo>
                      <a:cubicBezTo>
                        <a:pt x="1288" y="2436"/>
                        <a:pt x="1290" y="2440"/>
                        <a:pt x="1292" y="2442"/>
                      </a:cubicBezTo>
                      <a:cubicBezTo>
                        <a:pt x="1297" y="2446"/>
                        <a:pt x="1303" y="2448"/>
                        <a:pt x="1308" y="2444"/>
                      </a:cubicBezTo>
                      <a:cubicBezTo>
                        <a:pt x="1310" y="2442"/>
                        <a:pt x="1312" y="2439"/>
                        <a:pt x="1311" y="2435"/>
                      </a:cubicBezTo>
                      <a:cubicBezTo>
                        <a:pt x="1310" y="2432"/>
                        <a:pt x="1306" y="2429"/>
                        <a:pt x="1302" y="2431"/>
                      </a:cubicBezTo>
                      <a:cubicBezTo>
                        <a:pt x="1300" y="2432"/>
                        <a:pt x="1298" y="2435"/>
                        <a:pt x="1299" y="2438"/>
                      </a:cubicBezTo>
                      <a:cubicBezTo>
                        <a:pt x="1297" y="2436"/>
                        <a:pt x="1297" y="2432"/>
                        <a:pt x="1299" y="2429"/>
                      </a:cubicBezTo>
                      <a:cubicBezTo>
                        <a:pt x="1306" y="2422"/>
                        <a:pt x="1319" y="2428"/>
                        <a:pt x="1317" y="2439"/>
                      </a:cubicBezTo>
                      <a:cubicBezTo>
                        <a:pt x="1316" y="2448"/>
                        <a:pt x="1309" y="2453"/>
                        <a:pt x="1301" y="2452"/>
                      </a:cubicBezTo>
                      <a:cubicBezTo>
                        <a:pt x="1289" y="2451"/>
                        <a:pt x="1282" y="2438"/>
                        <a:pt x="1286" y="2425"/>
                      </a:cubicBezTo>
                      <a:cubicBezTo>
                        <a:pt x="1275" y="2445"/>
                        <a:pt x="1266" y="2466"/>
                        <a:pt x="1261" y="2487"/>
                      </a:cubicBezTo>
                      <a:cubicBezTo>
                        <a:pt x="1265" y="2479"/>
                        <a:pt x="1271" y="2472"/>
                        <a:pt x="1277" y="2468"/>
                      </a:cubicBezTo>
                      <a:cubicBezTo>
                        <a:pt x="1298" y="2451"/>
                        <a:pt x="1332" y="2454"/>
                        <a:pt x="1339" y="2485"/>
                      </a:cubicBezTo>
                      <a:cubicBezTo>
                        <a:pt x="1341" y="2494"/>
                        <a:pt x="1339" y="2502"/>
                        <a:pt x="1336" y="2511"/>
                      </a:cubicBezTo>
                      <a:cubicBezTo>
                        <a:pt x="1331" y="2524"/>
                        <a:pt x="1319" y="2535"/>
                        <a:pt x="1318" y="2549"/>
                      </a:cubicBezTo>
                      <a:cubicBezTo>
                        <a:pt x="1318" y="2556"/>
                        <a:pt x="1320" y="2562"/>
                        <a:pt x="1325" y="2566"/>
                      </a:cubicBezTo>
                      <a:cubicBezTo>
                        <a:pt x="1336" y="2575"/>
                        <a:pt x="1355" y="2570"/>
                        <a:pt x="1360" y="2557"/>
                      </a:cubicBezTo>
                      <a:cubicBezTo>
                        <a:pt x="1362" y="2551"/>
                        <a:pt x="1358" y="2544"/>
                        <a:pt x="1354" y="2541"/>
                      </a:cubicBezTo>
                      <a:cubicBezTo>
                        <a:pt x="1347" y="2537"/>
                        <a:pt x="1338" y="2540"/>
                        <a:pt x="1337" y="2546"/>
                      </a:cubicBezTo>
                      <a:cubicBezTo>
                        <a:pt x="1336" y="2543"/>
                        <a:pt x="1338" y="2537"/>
                        <a:pt x="1343" y="2535"/>
                      </a:cubicBezTo>
                      <a:cubicBezTo>
                        <a:pt x="1352" y="2531"/>
                        <a:pt x="1361" y="2538"/>
                        <a:pt x="1364" y="2546"/>
                      </a:cubicBezTo>
                      <a:cubicBezTo>
                        <a:pt x="1368" y="2556"/>
                        <a:pt x="1363" y="2564"/>
                        <a:pt x="1358" y="2570"/>
                      </a:cubicBezTo>
                      <a:cubicBezTo>
                        <a:pt x="1347" y="2580"/>
                        <a:pt x="1329" y="2581"/>
                        <a:pt x="1320" y="2568"/>
                      </a:cubicBezTo>
                      <a:cubicBezTo>
                        <a:pt x="1315" y="2561"/>
                        <a:pt x="1313" y="2555"/>
                        <a:pt x="1314" y="2549"/>
                      </a:cubicBezTo>
                      <a:cubicBezTo>
                        <a:pt x="1315" y="2537"/>
                        <a:pt x="1322" y="2528"/>
                        <a:pt x="1322" y="2517"/>
                      </a:cubicBezTo>
                      <a:cubicBezTo>
                        <a:pt x="1322" y="2498"/>
                        <a:pt x="1311" y="2483"/>
                        <a:pt x="1294" y="2484"/>
                      </a:cubicBezTo>
                      <a:cubicBezTo>
                        <a:pt x="1275" y="2485"/>
                        <a:pt x="1256" y="2508"/>
                        <a:pt x="1254" y="2528"/>
                      </a:cubicBezTo>
                      <a:cubicBezTo>
                        <a:pt x="1253" y="2540"/>
                        <a:pt x="1258" y="2553"/>
                        <a:pt x="1268" y="2560"/>
                      </a:cubicBezTo>
                      <a:cubicBezTo>
                        <a:pt x="1281" y="2568"/>
                        <a:pt x="1302" y="2561"/>
                        <a:pt x="1301" y="2543"/>
                      </a:cubicBezTo>
                      <a:cubicBezTo>
                        <a:pt x="1301" y="2537"/>
                        <a:pt x="1298" y="2533"/>
                        <a:pt x="1294" y="2530"/>
                      </a:cubicBezTo>
                      <a:cubicBezTo>
                        <a:pt x="1287" y="2525"/>
                        <a:pt x="1273" y="2529"/>
                        <a:pt x="1274" y="2540"/>
                      </a:cubicBezTo>
                      <a:cubicBezTo>
                        <a:pt x="1274" y="2546"/>
                        <a:pt x="1280" y="2550"/>
                        <a:pt x="1284" y="2546"/>
                      </a:cubicBezTo>
                      <a:cubicBezTo>
                        <a:pt x="1282" y="2553"/>
                        <a:pt x="1272" y="2551"/>
                        <a:pt x="1270" y="2543"/>
                      </a:cubicBezTo>
                      <a:cubicBezTo>
                        <a:pt x="1266" y="2528"/>
                        <a:pt x="1285" y="2517"/>
                        <a:pt x="1297" y="2527"/>
                      </a:cubicBezTo>
                      <a:cubicBezTo>
                        <a:pt x="1304" y="2534"/>
                        <a:pt x="1308" y="2547"/>
                        <a:pt x="1301" y="2557"/>
                      </a:cubicBezTo>
                      <a:cubicBezTo>
                        <a:pt x="1293" y="2570"/>
                        <a:pt x="1269" y="2571"/>
                        <a:pt x="1258" y="2555"/>
                      </a:cubicBezTo>
                      <a:cubicBezTo>
                        <a:pt x="1256" y="2554"/>
                        <a:pt x="1255" y="2552"/>
                        <a:pt x="1255" y="2551"/>
                      </a:cubicBezTo>
                      <a:cubicBezTo>
                        <a:pt x="1256" y="2557"/>
                        <a:pt x="1259" y="2563"/>
                        <a:pt x="1262" y="2570"/>
                      </a:cubicBezTo>
                      <a:cubicBezTo>
                        <a:pt x="1262" y="2570"/>
                        <a:pt x="1262" y="2570"/>
                        <a:pt x="1262" y="2570"/>
                      </a:cubicBezTo>
                      <a:cubicBezTo>
                        <a:pt x="1268" y="2579"/>
                        <a:pt x="1273" y="2584"/>
                        <a:pt x="1281" y="2590"/>
                      </a:cubicBezTo>
                      <a:cubicBezTo>
                        <a:pt x="1271" y="2587"/>
                        <a:pt x="1265" y="2580"/>
                        <a:pt x="1260" y="2571"/>
                      </a:cubicBezTo>
                      <a:cubicBezTo>
                        <a:pt x="1259" y="2571"/>
                        <a:pt x="1259" y="2571"/>
                        <a:pt x="1259" y="2571"/>
                      </a:cubicBezTo>
                      <a:cubicBezTo>
                        <a:pt x="1257" y="2567"/>
                        <a:pt x="1255" y="2562"/>
                        <a:pt x="1254" y="2558"/>
                      </a:cubicBezTo>
                      <a:cubicBezTo>
                        <a:pt x="1255" y="2573"/>
                        <a:pt x="1258" y="2588"/>
                        <a:pt x="1262" y="2603"/>
                      </a:cubicBezTo>
                      <a:cubicBezTo>
                        <a:pt x="1271" y="2629"/>
                        <a:pt x="1282" y="2648"/>
                        <a:pt x="1303" y="2666"/>
                      </a:cubicBezTo>
                      <a:cubicBezTo>
                        <a:pt x="1322" y="2683"/>
                        <a:pt x="1345" y="2694"/>
                        <a:pt x="1370" y="2698"/>
                      </a:cubicBezTo>
                      <a:cubicBezTo>
                        <a:pt x="1382" y="2700"/>
                        <a:pt x="1389" y="2700"/>
                        <a:pt x="1401" y="2696"/>
                      </a:cubicBezTo>
                      <a:cubicBezTo>
                        <a:pt x="1425" y="2686"/>
                        <a:pt x="1444" y="2662"/>
                        <a:pt x="1444" y="2642"/>
                      </a:cubicBezTo>
                      <a:cubicBezTo>
                        <a:pt x="1445" y="2630"/>
                        <a:pt x="1438" y="2619"/>
                        <a:pt x="1425" y="2620"/>
                      </a:cubicBezTo>
                      <a:cubicBezTo>
                        <a:pt x="1418" y="2621"/>
                        <a:pt x="1414" y="2627"/>
                        <a:pt x="1415" y="2635"/>
                      </a:cubicBezTo>
                      <a:cubicBezTo>
                        <a:pt x="1406" y="2628"/>
                        <a:pt x="1413" y="2610"/>
                        <a:pt x="1427" y="2606"/>
                      </a:cubicBezTo>
                      <a:cubicBezTo>
                        <a:pt x="1442" y="2601"/>
                        <a:pt x="1454" y="2607"/>
                        <a:pt x="1460" y="2615"/>
                      </a:cubicBezTo>
                      <a:cubicBezTo>
                        <a:pt x="1470" y="2627"/>
                        <a:pt x="1470" y="2648"/>
                        <a:pt x="1459" y="2664"/>
                      </a:cubicBezTo>
                      <a:cubicBezTo>
                        <a:pt x="1448" y="2680"/>
                        <a:pt x="1429" y="2693"/>
                        <a:pt x="1410" y="2698"/>
                      </a:cubicBezTo>
                      <a:cubicBezTo>
                        <a:pt x="1414" y="2697"/>
                        <a:pt x="1419" y="2696"/>
                        <a:pt x="1423" y="2695"/>
                      </a:cubicBezTo>
                      <a:cubicBezTo>
                        <a:pt x="1452" y="2685"/>
                        <a:pt x="1477" y="2668"/>
                        <a:pt x="1493" y="2641"/>
                      </a:cubicBezTo>
                      <a:cubicBezTo>
                        <a:pt x="1501" y="2626"/>
                        <a:pt x="1501" y="2613"/>
                        <a:pt x="1493" y="2598"/>
                      </a:cubicBezTo>
                      <a:cubicBezTo>
                        <a:pt x="1488" y="2589"/>
                        <a:pt x="1476" y="2579"/>
                        <a:pt x="1466" y="2579"/>
                      </a:cubicBezTo>
                      <a:cubicBezTo>
                        <a:pt x="1456" y="2579"/>
                        <a:pt x="1448" y="2587"/>
                        <a:pt x="1453" y="2596"/>
                      </a:cubicBezTo>
                      <a:cubicBezTo>
                        <a:pt x="1447" y="2596"/>
                        <a:pt x="1442" y="2590"/>
                        <a:pt x="1443" y="2583"/>
                      </a:cubicBezTo>
                      <a:cubicBezTo>
                        <a:pt x="1444" y="2577"/>
                        <a:pt x="1451" y="2571"/>
                        <a:pt x="1459" y="2570"/>
                      </a:cubicBezTo>
                      <a:cubicBezTo>
                        <a:pt x="1465" y="2569"/>
                        <a:pt x="1470" y="2570"/>
                        <a:pt x="1475" y="2573"/>
                      </a:cubicBezTo>
                      <a:cubicBezTo>
                        <a:pt x="1484" y="2577"/>
                        <a:pt x="1493" y="2586"/>
                        <a:pt x="1497" y="2595"/>
                      </a:cubicBezTo>
                      <a:cubicBezTo>
                        <a:pt x="1501" y="2603"/>
                        <a:pt x="1502" y="2611"/>
                        <a:pt x="1501" y="2618"/>
                      </a:cubicBezTo>
                      <a:cubicBezTo>
                        <a:pt x="1506" y="2595"/>
                        <a:pt x="1500" y="2573"/>
                        <a:pt x="1481" y="2556"/>
                      </a:cubicBezTo>
                      <a:cubicBezTo>
                        <a:pt x="1472" y="2548"/>
                        <a:pt x="1462" y="2543"/>
                        <a:pt x="1451" y="2541"/>
                      </a:cubicBezTo>
                      <a:cubicBezTo>
                        <a:pt x="1398" y="2530"/>
                        <a:pt x="1415" y="2574"/>
                        <a:pt x="1409" y="2600"/>
                      </a:cubicBezTo>
                      <a:cubicBezTo>
                        <a:pt x="1402" y="2632"/>
                        <a:pt x="1362" y="2616"/>
                        <a:pt x="1367" y="2583"/>
                      </a:cubicBezTo>
                      <a:cubicBezTo>
                        <a:pt x="1372" y="2555"/>
                        <a:pt x="1399" y="2542"/>
                        <a:pt x="1425" y="2539"/>
                      </a:cubicBezTo>
                      <a:cubicBezTo>
                        <a:pt x="1420" y="2539"/>
                        <a:pt x="1416" y="2538"/>
                        <a:pt x="1411" y="2536"/>
                      </a:cubicBezTo>
                      <a:cubicBezTo>
                        <a:pt x="1401" y="2531"/>
                        <a:pt x="1393" y="2520"/>
                        <a:pt x="1397" y="2509"/>
                      </a:cubicBezTo>
                      <a:cubicBezTo>
                        <a:pt x="1399" y="2504"/>
                        <a:pt x="1404" y="2501"/>
                        <a:pt x="1409" y="2500"/>
                      </a:cubicBezTo>
                      <a:cubicBezTo>
                        <a:pt x="1413" y="2500"/>
                        <a:pt x="1417" y="2502"/>
                        <a:pt x="1420" y="2505"/>
                      </a:cubicBezTo>
                      <a:cubicBezTo>
                        <a:pt x="1422" y="2508"/>
                        <a:pt x="1423" y="2512"/>
                        <a:pt x="1422" y="2516"/>
                      </a:cubicBezTo>
                      <a:cubicBezTo>
                        <a:pt x="1421" y="2521"/>
                        <a:pt x="1416" y="2525"/>
                        <a:pt x="1410" y="2524"/>
                      </a:cubicBezTo>
                      <a:cubicBezTo>
                        <a:pt x="1407" y="2523"/>
                        <a:pt x="1405" y="2521"/>
                        <a:pt x="1405" y="2517"/>
                      </a:cubicBezTo>
                      <a:cubicBezTo>
                        <a:pt x="1404" y="2515"/>
                        <a:pt x="1406" y="2513"/>
                        <a:pt x="1408" y="2513"/>
                      </a:cubicBezTo>
                      <a:cubicBezTo>
                        <a:pt x="1407" y="2514"/>
                        <a:pt x="1407" y="2516"/>
                        <a:pt x="1407" y="2517"/>
                      </a:cubicBezTo>
                      <a:cubicBezTo>
                        <a:pt x="1408" y="2520"/>
                        <a:pt x="1412" y="2521"/>
                        <a:pt x="1414" y="2519"/>
                      </a:cubicBezTo>
                      <a:cubicBezTo>
                        <a:pt x="1415" y="2518"/>
                        <a:pt x="1416" y="2516"/>
                        <a:pt x="1415" y="2513"/>
                      </a:cubicBezTo>
                      <a:cubicBezTo>
                        <a:pt x="1415" y="2510"/>
                        <a:pt x="1413" y="2508"/>
                        <a:pt x="1410" y="2508"/>
                      </a:cubicBezTo>
                      <a:cubicBezTo>
                        <a:pt x="1407" y="2508"/>
                        <a:pt x="1403" y="2510"/>
                        <a:pt x="1402" y="2513"/>
                      </a:cubicBezTo>
                      <a:cubicBezTo>
                        <a:pt x="1399" y="2522"/>
                        <a:pt x="1408" y="2532"/>
                        <a:pt x="1415" y="2535"/>
                      </a:cubicBezTo>
                      <a:cubicBezTo>
                        <a:pt x="1418" y="2536"/>
                        <a:pt x="1420" y="2537"/>
                        <a:pt x="1422" y="2537"/>
                      </a:cubicBezTo>
                      <a:cubicBezTo>
                        <a:pt x="1430" y="2539"/>
                        <a:pt x="1439" y="2538"/>
                        <a:pt x="1447" y="2539"/>
                      </a:cubicBezTo>
                      <a:cubicBezTo>
                        <a:pt x="1456" y="2540"/>
                        <a:pt x="1464" y="2543"/>
                        <a:pt x="1471" y="2547"/>
                      </a:cubicBezTo>
                      <a:cubicBezTo>
                        <a:pt x="1469" y="2545"/>
                        <a:pt x="1466" y="2542"/>
                        <a:pt x="1465" y="2540"/>
                      </a:cubicBezTo>
                      <a:cubicBezTo>
                        <a:pt x="1456" y="2523"/>
                        <a:pt x="1461" y="2502"/>
                        <a:pt x="1476" y="2490"/>
                      </a:cubicBezTo>
                      <a:cubicBezTo>
                        <a:pt x="1480" y="2487"/>
                        <a:pt x="1485" y="2485"/>
                        <a:pt x="1490" y="2483"/>
                      </a:cubicBezTo>
                      <a:cubicBezTo>
                        <a:pt x="1489" y="2487"/>
                        <a:pt x="1489" y="2487"/>
                        <a:pt x="1489" y="2487"/>
                      </a:cubicBezTo>
                      <a:cubicBezTo>
                        <a:pt x="1485" y="2488"/>
                        <a:pt x="1481" y="2490"/>
                        <a:pt x="1478" y="2493"/>
                      </a:cubicBezTo>
                      <a:cubicBezTo>
                        <a:pt x="1464" y="2504"/>
                        <a:pt x="1458" y="2523"/>
                        <a:pt x="1467" y="2538"/>
                      </a:cubicBezTo>
                      <a:cubicBezTo>
                        <a:pt x="1473" y="2548"/>
                        <a:pt x="1478" y="2550"/>
                        <a:pt x="1485" y="2557"/>
                      </a:cubicBezTo>
                      <a:cubicBezTo>
                        <a:pt x="1508" y="2580"/>
                        <a:pt x="1510" y="2613"/>
                        <a:pt x="1495" y="2642"/>
                      </a:cubicBezTo>
                      <a:cubicBezTo>
                        <a:pt x="1490" y="2651"/>
                        <a:pt x="1485" y="2657"/>
                        <a:pt x="1479" y="2664"/>
                      </a:cubicBezTo>
                      <a:cubicBezTo>
                        <a:pt x="1494" y="2652"/>
                        <a:pt x="1507" y="2639"/>
                        <a:pt x="1514" y="2626"/>
                      </a:cubicBezTo>
                      <a:cubicBezTo>
                        <a:pt x="1528" y="2596"/>
                        <a:pt x="1550" y="2558"/>
                        <a:pt x="1557" y="2536"/>
                      </a:cubicBezTo>
                      <a:cubicBezTo>
                        <a:pt x="1560" y="2526"/>
                        <a:pt x="1558" y="2514"/>
                        <a:pt x="1552" y="2506"/>
                      </a:cubicBezTo>
                      <a:cubicBezTo>
                        <a:pt x="1557" y="2510"/>
                        <a:pt x="1559" y="2516"/>
                        <a:pt x="1560" y="2523"/>
                      </a:cubicBezTo>
                      <a:cubicBezTo>
                        <a:pt x="1560" y="2523"/>
                        <a:pt x="1560" y="2523"/>
                        <a:pt x="1560" y="2523"/>
                      </a:cubicBezTo>
                      <a:cubicBezTo>
                        <a:pt x="1560" y="2526"/>
                        <a:pt x="1560" y="2529"/>
                        <a:pt x="1560" y="2532"/>
                      </a:cubicBezTo>
                      <a:cubicBezTo>
                        <a:pt x="1564" y="2521"/>
                        <a:pt x="1567" y="2510"/>
                        <a:pt x="1564" y="2499"/>
                      </a:cubicBezTo>
                      <a:cubicBezTo>
                        <a:pt x="1561" y="2487"/>
                        <a:pt x="1555" y="2479"/>
                        <a:pt x="1545" y="2473"/>
                      </a:cubicBezTo>
                      <a:cubicBezTo>
                        <a:pt x="1545" y="2472"/>
                        <a:pt x="1546" y="2471"/>
                        <a:pt x="1546" y="2470"/>
                      </a:cubicBezTo>
                      <a:cubicBezTo>
                        <a:pt x="1554" y="2475"/>
                        <a:pt x="1560" y="2481"/>
                        <a:pt x="1564" y="2491"/>
                      </a:cubicBezTo>
                      <a:cubicBezTo>
                        <a:pt x="1567" y="2499"/>
                        <a:pt x="1569" y="2508"/>
                        <a:pt x="1567" y="2514"/>
                      </a:cubicBezTo>
                      <a:cubicBezTo>
                        <a:pt x="1569" y="2510"/>
                        <a:pt x="1574" y="2507"/>
                        <a:pt x="1579" y="2507"/>
                      </a:cubicBezTo>
                      <a:cubicBezTo>
                        <a:pt x="1582" y="2507"/>
                        <a:pt x="1585" y="2509"/>
                        <a:pt x="1587" y="2511"/>
                      </a:cubicBezTo>
                      <a:cubicBezTo>
                        <a:pt x="1590" y="2515"/>
                        <a:pt x="1590" y="2521"/>
                        <a:pt x="1585" y="2524"/>
                      </a:cubicBezTo>
                      <a:cubicBezTo>
                        <a:pt x="1582" y="2526"/>
                        <a:pt x="1578" y="2526"/>
                        <a:pt x="1576" y="2524"/>
                      </a:cubicBezTo>
                      <a:cubicBezTo>
                        <a:pt x="1572" y="2520"/>
                        <a:pt x="1576" y="2514"/>
                        <a:pt x="1579" y="2515"/>
                      </a:cubicBezTo>
                      <a:cubicBezTo>
                        <a:pt x="1577" y="2515"/>
                        <a:pt x="1576" y="2517"/>
                        <a:pt x="1576" y="2519"/>
                      </a:cubicBezTo>
                      <a:cubicBezTo>
                        <a:pt x="1576" y="2522"/>
                        <a:pt x="1579" y="2523"/>
                        <a:pt x="1582" y="2523"/>
                      </a:cubicBezTo>
                      <a:cubicBezTo>
                        <a:pt x="1584" y="2522"/>
                        <a:pt x="1586" y="2520"/>
                        <a:pt x="1586" y="2518"/>
                      </a:cubicBezTo>
                      <a:cubicBezTo>
                        <a:pt x="1587" y="2513"/>
                        <a:pt x="1582" y="2507"/>
                        <a:pt x="1574" y="2509"/>
                      </a:cubicBezTo>
                      <a:cubicBezTo>
                        <a:pt x="1568" y="2512"/>
                        <a:pt x="1565" y="2522"/>
                        <a:pt x="1563" y="2527"/>
                      </a:cubicBezTo>
                      <a:cubicBezTo>
                        <a:pt x="1560" y="2535"/>
                        <a:pt x="1557" y="2544"/>
                        <a:pt x="1556" y="2548"/>
                      </a:cubicBezTo>
                      <a:cubicBezTo>
                        <a:pt x="1553" y="2554"/>
                        <a:pt x="1548" y="2569"/>
                        <a:pt x="1538" y="2585"/>
                      </a:cubicBezTo>
                      <a:cubicBezTo>
                        <a:pt x="1540" y="2582"/>
                        <a:pt x="1543" y="2580"/>
                        <a:pt x="1546" y="2577"/>
                      </a:cubicBezTo>
                      <a:cubicBezTo>
                        <a:pt x="1547" y="2577"/>
                        <a:pt x="1558" y="2569"/>
                        <a:pt x="1560" y="2571"/>
                      </a:cubicBezTo>
                      <a:cubicBezTo>
                        <a:pt x="1559" y="2572"/>
                        <a:pt x="1554" y="2576"/>
                        <a:pt x="1552" y="2577"/>
                      </a:cubicBezTo>
                      <a:cubicBezTo>
                        <a:pt x="1548" y="2581"/>
                        <a:pt x="1544" y="2585"/>
                        <a:pt x="1540" y="2589"/>
                      </a:cubicBezTo>
                      <a:cubicBezTo>
                        <a:pt x="1539" y="2591"/>
                        <a:pt x="1537" y="2593"/>
                        <a:pt x="1536" y="2595"/>
                      </a:cubicBezTo>
                      <a:cubicBezTo>
                        <a:pt x="1531" y="2602"/>
                        <a:pt x="1527" y="2609"/>
                        <a:pt x="1523" y="2617"/>
                      </a:cubicBezTo>
                      <a:cubicBezTo>
                        <a:pt x="1523" y="2618"/>
                        <a:pt x="1523" y="2619"/>
                        <a:pt x="1522" y="2620"/>
                      </a:cubicBezTo>
                      <a:cubicBezTo>
                        <a:pt x="1524" y="2618"/>
                        <a:pt x="1525" y="2616"/>
                        <a:pt x="1527" y="2613"/>
                      </a:cubicBezTo>
                      <a:cubicBezTo>
                        <a:pt x="1532" y="2607"/>
                        <a:pt x="1537" y="2603"/>
                        <a:pt x="1544" y="2599"/>
                      </a:cubicBezTo>
                      <a:cubicBezTo>
                        <a:pt x="1564" y="2589"/>
                        <a:pt x="1581" y="2599"/>
                        <a:pt x="1590" y="2615"/>
                      </a:cubicBezTo>
                      <a:cubicBezTo>
                        <a:pt x="1598" y="2629"/>
                        <a:pt x="1601" y="2646"/>
                        <a:pt x="1593" y="2660"/>
                      </a:cubicBezTo>
                      <a:cubicBezTo>
                        <a:pt x="1586" y="2672"/>
                        <a:pt x="1574" y="2678"/>
                        <a:pt x="1561" y="2674"/>
                      </a:cubicBezTo>
                      <a:cubicBezTo>
                        <a:pt x="1554" y="2673"/>
                        <a:pt x="1550" y="2670"/>
                        <a:pt x="1545" y="2666"/>
                      </a:cubicBezTo>
                      <a:cubicBezTo>
                        <a:pt x="1542" y="2662"/>
                        <a:pt x="1540" y="2658"/>
                        <a:pt x="1540" y="2653"/>
                      </a:cubicBezTo>
                      <a:cubicBezTo>
                        <a:pt x="1540" y="2646"/>
                        <a:pt x="1543" y="2641"/>
                        <a:pt x="1548" y="2637"/>
                      </a:cubicBezTo>
                      <a:cubicBezTo>
                        <a:pt x="1551" y="2635"/>
                        <a:pt x="1554" y="2634"/>
                        <a:pt x="1558" y="2635"/>
                      </a:cubicBezTo>
                      <a:cubicBezTo>
                        <a:pt x="1562" y="2636"/>
                        <a:pt x="1566" y="2639"/>
                        <a:pt x="1567" y="2643"/>
                      </a:cubicBezTo>
                      <a:cubicBezTo>
                        <a:pt x="1569" y="2648"/>
                        <a:pt x="1569" y="2653"/>
                        <a:pt x="1565" y="2656"/>
                      </a:cubicBezTo>
                      <a:cubicBezTo>
                        <a:pt x="1562" y="2660"/>
                        <a:pt x="1556" y="2660"/>
                        <a:pt x="1552" y="2658"/>
                      </a:cubicBezTo>
                      <a:cubicBezTo>
                        <a:pt x="1547" y="2655"/>
                        <a:pt x="1546" y="2648"/>
                        <a:pt x="1549" y="2643"/>
                      </a:cubicBezTo>
                      <a:cubicBezTo>
                        <a:pt x="1552" y="2638"/>
                        <a:pt x="1558" y="2637"/>
                        <a:pt x="1563" y="2640"/>
                      </a:cubicBezTo>
                      <a:cubicBezTo>
                        <a:pt x="1565" y="2641"/>
                        <a:pt x="1567" y="2643"/>
                        <a:pt x="1567" y="2644"/>
                      </a:cubicBezTo>
                      <a:cubicBezTo>
                        <a:pt x="1567" y="2644"/>
                        <a:pt x="1567" y="2644"/>
                        <a:pt x="1567" y="2643"/>
                      </a:cubicBezTo>
                      <a:cubicBezTo>
                        <a:pt x="1565" y="2639"/>
                        <a:pt x="1562" y="2637"/>
                        <a:pt x="1558" y="2636"/>
                      </a:cubicBezTo>
                      <a:cubicBezTo>
                        <a:pt x="1554" y="2635"/>
                        <a:pt x="1551" y="2636"/>
                        <a:pt x="1548" y="2638"/>
                      </a:cubicBezTo>
                      <a:cubicBezTo>
                        <a:pt x="1543" y="2641"/>
                        <a:pt x="1541" y="2647"/>
                        <a:pt x="1541" y="2653"/>
                      </a:cubicBezTo>
                      <a:cubicBezTo>
                        <a:pt x="1541" y="2657"/>
                        <a:pt x="1543" y="2661"/>
                        <a:pt x="1546" y="2665"/>
                      </a:cubicBezTo>
                      <a:cubicBezTo>
                        <a:pt x="1551" y="2669"/>
                        <a:pt x="1555" y="2671"/>
                        <a:pt x="1561" y="2673"/>
                      </a:cubicBezTo>
                      <a:cubicBezTo>
                        <a:pt x="1574" y="2675"/>
                        <a:pt x="1585" y="2671"/>
                        <a:pt x="1591" y="2659"/>
                      </a:cubicBezTo>
                      <a:cubicBezTo>
                        <a:pt x="1599" y="2645"/>
                        <a:pt x="1595" y="2628"/>
                        <a:pt x="1587" y="2616"/>
                      </a:cubicBezTo>
                      <a:cubicBezTo>
                        <a:pt x="1578" y="2602"/>
                        <a:pt x="1563" y="2594"/>
                        <a:pt x="1546" y="2603"/>
                      </a:cubicBezTo>
                      <a:cubicBezTo>
                        <a:pt x="1540" y="2606"/>
                        <a:pt x="1536" y="2610"/>
                        <a:pt x="1531" y="2616"/>
                      </a:cubicBezTo>
                      <a:cubicBezTo>
                        <a:pt x="1514" y="2637"/>
                        <a:pt x="1498" y="2655"/>
                        <a:pt x="1475" y="2670"/>
                      </a:cubicBezTo>
                      <a:cubicBezTo>
                        <a:pt x="1476" y="2670"/>
                        <a:pt x="1478" y="2669"/>
                        <a:pt x="1479" y="2669"/>
                      </a:cubicBezTo>
                      <a:cubicBezTo>
                        <a:pt x="1489" y="2667"/>
                        <a:pt x="1500" y="2670"/>
                        <a:pt x="1502" y="2682"/>
                      </a:cubicBezTo>
                      <a:cubicBezTo>
                        <a:pt x="1503" y="2689"/>
                        <a:pt x="1498" y="2696"/>
                        <a:pt x="1491" y="2699"/>
                      </a:cubicBezTo>
                      <a:cubicBezTo>
                        <a:pt x="1486" y="2701"/>
                        <a:pt x="1479" y="2700"/>
                        <a:pt x="1475" y="2695"/>
                      </a:cubicBezTo>
                      <a:cubicBezTo>
                        <a:pt x="1472" y="2691"/>
                        <a:pt x="1473" y="2686"/>
                        <a:pt x="1478" y="2685"/>
                      </a:cubicBezTo>
                      <a:cubicBezTo>
                        <a:pt x="1484" y="2685"/>
                        <a:pt x="1484" y="2690"/>
                        <a:pt x="1490" y="2690"/>
                      </a:cubicBezTo>
                      <a:cubicBezTo>
                        <a:pt x="1494" y="2690"/>
                        <a:pt x="1497" y="2688"/>
                        <a:pt x="1497" y="2684"/>
                      </a:cubicBezTo>
                      <a:cubicBezTo>
                        <a:pt x="1498" y="2676"/>
                        <a:pt x="1489" y="2673"/>
                        <a:pt x="1482" y="2673"/>
                      </a:cubicBezTo>
                      <a:cubicBezTo>
                        <a:pt x="1468" y="2674"/>
                        <a:pt x="1462" y="2679"/>
                        <a:pt x="1451" y="2686"/>
                      </a:cubicBezTo>
                      <a:cubicBezTo>
                        <a:pt x="1442" y="2691"/>
                        <a:pt x="1434" y="2695"/>
                        <a:pt x="1424" y="2698"/>
                      </a:cubicBezTo>
                      <a:cubicBezTo>
                        <a:pt x="1395" y="2707"/>
                        <a:pt x="1365" y="2704"/>
                        <a:pt x="1338" y="2693"/>
                      </a:cubicBezTo>
                      <a:cubicBezTo>
                        <a:pt x="1343" y="2696"/>
                        <a:pt x="1345" y="2702"/>
                        <a:pt x="1345" y="2707"/>
                      </a:cubicBezTo>
                      <a:cubicBezTo>
                        <a:pt x="1345" y="2711"/>
                        <a:pt x="1341" y="2716"/>
                        <a:pt x="1334" y="2717"/>
                      </a:cubicBezTo>
                      <a:cubicBezTo>
                        <a:pt x="1335" y="2716"/>
                        <a:pt x="1335" y="2714"/>
                        <a:pt x="1334" y="2713"/>
                      </a:cubicBezTo>
                      <a:cubicBezTo>
                        <a:pt x="1346" y="2712"/>
                        <a:pt x="1342" y="2697"/>
                        <a:pt x="1332" y="2691"/>
                      </a:cubicBezTo>
                      <a:cubicBezTo>
                        <a:pt x="1333" y="2691"/>
                        <a:pt x="1333" y="2691"/>
                        <a:pt x="1333" y="2691"/>
                      </a:cubicBezTo>
                      <a:cubicBezTo>
                        <a:pt x="1324" y="2687"/>
                        <a:pt x="1315" y="2682"/>
                        <a:pt x="1307" y="2676"/>
                      </a:cubicBezTo>
                      <a:cubicBezTo>
                        <a:pt x="1313" y="2688"/>
                        <a:pt x="1313" y="2704"/>
                        <a:pt x="1301" y="2715"/>
                      </a:cubicBezTo>
                      <a:cubicBezTo>
                        <a:pt x="1295" y="2720"/>
                        <a:pt x="1289" y="2723"/>
                        <a:pt x="1281" y="2723"/>
                      </a:cubicBezTo>
                      <a:cubicBezTo>
                        <a:pt x="1273" y="2723"/>
                        <a:pt x="1266" y="2721"/>
                        <a:pt x="1260" y="2715"/>
                      </a:cubicBezTo>
                      <a:cubicBezTo>
                        <a:pt x="1254" y="2710"/>
                        <a:pt x="1251" y="2704"/>
                        <a:pt x="1249" y="2697"/>
                      </a:cubicBezTo>
                      <a:cubicBezTo>
                        <a:pt x="1248" y="2689"/>
                        <a:pt x="1249" y="2682"/>
                        <a:pt x="1253" y="2676"/>
                      </a:cubicBezTo>
                      <a:cubicBezTo>
                        <a:pt x="1257" y="2670"/>
                        <a:pt x="1263" y="2666"/>
                        <a:pt x="1271" y="2665"/>
                      </a:cubicBezTo>
                      <a:cubicBezTo>
                        <a:pt x="1276" y="2665"/>
                        <a:pt x="1280" y="2667"/>
                        <a:pt x="1284" y="2670"/>
                      </a:cubicBezTo>
                      <a:cubicBezTo>
                        <a:pt x="1289" y="2675"/>
                        <a:pt x="1291" y="2682"/>
                        <a:pt x="1288" y="2689"/>
                      </a:cubicBezTo>
                      <a:cubicBezTo>
                        <a:pt x="1286" y="2695"/>
                        <a:pt x="1280" y="2699"/>
                        <a:pt x="1274" y="2699"/>
                      </a:cubicBezTo>
                      <a:cubicBezTo>
                        <a:pt x="1266" y="2699"/>
                        <a:pt x="1259" y="2693"/>
                        <a:pt x="1259" y="2685"/>
                      </a:cubicBezTo>
                      <a:cubicBezTo>
                        <a:pt x="1258" y="2677"/>
                        <a:pt x="1265" y="2670"/>
                        <a:pt x="1273" y="2669"/>
                      </a:cubicBezTo>
                      <a:cubicBezTo>
                        <a:pt x="1276" y="2669"/>
                        <a:pt x="1280" y="2670"/>
                        <a:pt x="1283" y="2673"/>
                      </a:cubicBezTo>
                      <a:cubicBezTo>
                        <a:pt x="1282" y="2672"/>
                        <a:pt x="1282" y="2672"/>
                        <a:pt x="1282" y="2672"/>
                      </a:cubicBezTo>
                      <a:cubicBezTo>
                        <a:pt x="1279" y="2669"/>
                        <a:pt x="1275" y="2668"/>
                        <a:pt x="1271" y="2668"/>
                      </a:cubicBezTo>
                      <a:cubicBezTo>
                        <a:pt x="1264" y="2669"/>
                        <a:pt x="1259" y="2672"/>
                        <a:pt x="1256" y="2678"/>
                      </a:cubicBezTo>
                      <a:cubicBezTo>
                        <a:pt x="1253" y="2683"/>
                        <a:pt x="1251" y="2690"/>
                        <a:pt x="1252" y="2696"/>
                      </a:cubicBezTo>
                      <a:cubicBezTo>
                        <a:pt x="1254" y="2703"/>
                        <a:pt x="1257" y="2708"/>
                        <a:pt x="1262" y="2713"/>
                      </a:cubicBezTo>
                      <a:cubicBezTo>
                        <a:pt x="1267" y="2718"/>
                        <a:pt x="1273" y="2720"/>
                        <a:pt x="1281" y="2720"/>
                      </a:cubicBezTo>
                      <a:cubicBezTo>
                        <a:pt x="1288" y="2720"/>
                        <a:pt x="1294" y="2717"/>
                        <a:pt x="1299" y="2713"/>
                      </a:cubicBezTo>
                      <a:cubicBezTo>
                        <a:pt x="1313" y="2700"/>
                        <a:pt x="1310" y="2679"/>
                        <a:pt x="1300" y="2670"/>
                      </a:cubicBezTo>
                      <a:cubicBezTo>
                        <a:pt x="1278" y="2651"/>
                        <a:pt x="1267" y="2632"/>
                        <a:pt x="1257" y="2605"/>
                      </a:cubicBezTo>
                      <a:cubicBezTo>
                        <a:pt x="1256" y="2602"/>
                        <a:pt x="1255" y="2600"/>
                        <a:pt x="1255" y="2597"/>
                      </a:cubicBezTo>
                      <a:cubicBezTo>
                        <a:pt x="1255" y="2599"/>
                        <a:pt x="1255" y="2601"/>
                        <a:pt x="1255" y="2604"/>
                      </a:cubicBezTo>
                      <a:cubicBezTo>
                        <a:pt x="1254" y="2614"/>
                        <a:pt x="1252" y="2623"/>
                        <a:pt x="1247" y="2632"/>
                      </a:cubicBezTo>
                      <a:cubicBezTo>
                        <a:pt x="1249" y="2621"/>
                        <a:pt x="1251" y="2614"/>
                        <a:pt x="1251" y="2603"/>
                      </a:cubicBezTo>
                      <a:cubicBezTo>
                        <a:pt x="1251" y="2603"/>
                        <a:pt x="1251" y="2602"/>
                        <a:pt x="1252" y="2601"/>
                      </a:cubicBezTo>
                      <a:cubicBezTo>
                        <a:pt x="1250" y="2609"/>
                        <a:pt x="1237" y="2615"/>
                        <a:pt x="1229" y="2615"/>
                      </a:cubicBezTo>
                      <a:cubicBezTo>
                        <a:pt x="1224" y="2616"/>
                        <a:pt x="1219" y="2615"/>
                        <a:pt x="1215" y="2614"/>
                      </a:cubicBezTo>
                      <a:cubicBezTo>
                        <a:pt x="1207" y="2612"/>
                        <a:pt x="1198" y="2605"/>
                        <a:pt x="1197" y="2596"/>
                      </a:cubicBezTo>
                      <a:cubicBezTo>
                        <a:pt x="1189" y="2597"/>
                        <a:pt x="1182" y="2592"/>
                        <a:pt x="1176" y="2588"/>
                      </a:cubicBezTo>
                      <a:cubicBezTo>
                        <a:pt x="1168" y="2581"/>
                        <a:pt x="1158" y="2578"/>
                        <a:pt x="1152" y="2584"/>
                      </a:cubicBezTo>
                      <a:cubicBezTo>
                        <a:pt x="1153" y="2574"/>
                        <a:pt x="1171" y="2571"/>
                        <a:pt x="1180" y="2573"/>
                      </a:cubicBezTo>
                      <a:cubicBezTo>
                        <a:pt x="1193" y="2577"/>
                        <a:pt x="1200" y="2588"/>
                        <a:pt x="1209" y="2600"/>
                      </a:cubicBezTo>
                      <a:cubicBezTo>
                        <a:pt x="1215" y="2607"/>
                        <a:pt x="1221" y="2611"/>
                        <a:pt x="1230" y="2611"/>
                      </a:cubicBezTo>
                      <a:cubicBezTo>
                        <a:pt x="1237" y="2611"/>
                        <a:pt x="1248" y="2608"/>
                        <a:pt x="1252" y="2601"/>
                      </a:cubicBezTo>
                      <a:cubicBezTo>
                        <a:pt x="1251" y="2602"/>
                        <a:pt x="1250" y="2604"/>
                        <a:pt x="1248" y="2605"/>
                      </a:cubicBezTo>
                      <a:cubicBezTo>
                        <a:pt x="1245" y="2608"/>
                        <a:pt x="1239" y="2609"/>
                        <a:pt x="1234" y="2604"/>
                      </a:cubicBezTo>
                      <a:cubicBezTo>
                        <a:pt x="1235" y="2604"/>
                        <a:pt x="1236" y="2603"/>
                        <a:pt x="1237" y="2602"/>
                      </a:cubicBezTo>
                      <a:cubicBezTo>
                        <a:pt x="1243" y="2606"/>
                        <a:pt x="1249" y="2603"/>
                        <a:pt x="1251" y="2595"/>
                      </a:cubicBezTo>
                      <a:cubicBezTo>
                        <a:pt x="1252" y="2592"/>
                        <a:pt x="1252" y="2589"/>
                        <a:pt x="1252" y="2586"/>
                      </a:cubicBezTo>
                      <a:cubicBezTo>
                        <a:pt x="1245" y="2554"/>
                        <a:pt x="1246" y="2522"/>
                        <a:pt x="1253" y="2491"/>
                      </a:cubicBezTo>
                      <a:cubicBezTo>
                        <a:pt x="1245" y="2516"/>
                        <a:pt x="1234" y="2544"/>
                        <a:pt x="1210" y="2557"/>
                      </a:cubicBezTo>
                      <a:cubicBezTo>
                        <a:pt x="1198" y="2563"/>
                        <a:pt x="1187" y="2564"/>
                        <a:pt x="1175" y="2559"/>
                      </a:cubicBezTo>
                      <a:cubicBezTo>
                        <a:pt x="1164" y="2555"/>
                        <a:pt x="1155" y="2549"/>
                        <a:pt x="1150" y="2540"/>
                      </a:cubicBezTo>
                      <a:cubicBezTo>
                        <a:pt x="1136" y="2518"/>
                        <a:pt x="1143" y="2490"/>
                        <a:pt x="1165" y="2476"/>
                      </a:cubicBezTo>
                      <a:cubicBezTo>
                        <a:pt x="1184" y="2465"/>
                        <a:pt x="1211" y="2466"/>
                        <a:pt x="1221" y="2489"/>
                      </a:cubicBezTo>
                      <a:cubicBezTo>
                        <a:pt x="1224" y="2499"/>
                        <a:pt x="1223" y="2510"/>
                        <a:pt x="1215" y="2517"/>
                      </a:cubicBezTo>
                      <a:cubicBezTo>
                        <a:pt x="1212" y="2519"/>
                        <a:pt x="1209" y="2520"/>
                        <a:pt x="1205" y="2520"/>
                      </a:cubicBezTo>
                      <a:cubicBezTo>
                        <a:pt x="1205" y="2520"/>
                        <a:pt x="1205" y="2520"/>
                        <a:pt x="1205" y="2520"/>
                      </a:cubicBezTo>
                      <a:cubicBezTo>
                        <a:pt x="1197" y="2521"/>
                        <a:pt x="1189" y="2514"/>
                        <a:pt x="1188" y="2505"/>
                      </a:cubicBezTo>
                      <a:cubicBezTo>
                        <a:pt x="1188" y="2496"/>
                        <a:pt x="1195" y="2488"/>
                        <a:pt x="1204" y="2487"/>
                      </a:cubicBezTo>
                      <a:cubicBezTo>
                        <a:pt x="1213" y="2487"/>
                        <a:pt x="1220" y="2494"/>
                        <a:pt x="1221" y="2503"/>
                      </a:cubicBezTo>
                      <a:cubicBezTo>
                        <a:pt x="1221" y="2507"/>
                        <a:pt x="1220" y="2510"/>
                        <a:pt x="1218" y="2513"/>
                      </a:cubicBezTo>
                      <a:cubicBezTo>
                        <a:pt x="1218" y="2513"/>
                        <a:pt x="1218" y="2513"/>
                        <a:pt x="1218" y="2513"/>
                      </a:cubicBezTo>
                      <a:cubicBezTo>
                        <a:pt x="1223" y="2506"/>
                        <a:pt x="1223" y="2497"/>
                        <a:pt x="1220" y="2489"/>
                      </a:cubicBezTo>
                      <a:cubicBezTo>
                        <a:pt x="1209" y="2468"/>
                        <a:pt x="1183" y="2468"/>
                        <a:pt x="1166" y="2479"/>
                      </a:cubicBezTo>
                      <a:cubicBezTo>
                        <a:pt x="1146" y="2491"/>
                        <a:pt x="1139" y="2518"/>
                        <a:pt x="1152" y="2538"/>
                      </a:cubicBezTo>
                      <a:cubicBezTo>
                        <a:pt x="1154" y="2542"/>
                        <a:pt x="1157" y="2545"/>
                        <a:pt x="1160" y="2547"/>
                      </a:cubicBezTo>
                      <a:cubicBezTo>
                        <a:pt x="1158" y="2545"/>
                        <a:pt x="1157" y="2543"/>
                        <a:pt x="1156" y="2540"/>
                      </a:cubicBezTo>
                      <a:cubicBezTo>
                        <a:pt x="1154" y="2532"/>
                        <a:pt x="1156" y="2523"/>
                        <a:pt x="1163" y="2518"/>
                      </a:cubicBezTo>
                      <a:cubicBezTo>
                        <a:pt x="1169" y="2514"/>
                        <a:pt x="1179" y="2514"/>
                        <a:pt x="1184" y="2522"/>
                      </a:cubicBezTo>
                      <a:cubicBezTo>
                        <a:pt x="1186" y="2527"/>
                        <a:pt x="1186" y="2532"/>
                        <a:pt x="1182" y="2536"/>
                      </a:cubicBezTo>
                      <a:cubicBezTo>
                        <a:pt x="1175" y="2543"/>
                        <a:pt x="1166" y="2536"/>
                        <a:pt x="1168" y="2530"/>
                      </a:cubicBezTo>
                      <a:cubicBezTo>
                        <a:pt x="1169" y="2533"/>
                        <a:pt x="1172" y="2536"/>
                        <a:pt x="1175" y="2535"/>
                      </a:cubicBezTo>
                      <a:cubicBezTo>
                        <a:pt x="1179" y="2535"/>
                        <a:pt x="1182" y="2531"/>
                        <a:pt x="1181" y="2527"/>
                      </a:cubicBezTo>
                      <a:cubicBezTo>
                        <a:pt x="1180" y="2523"/>
                        <a:pt x="1177" y="2520"/>
                        <a:pt x="1174" y="2520"/>
                      </a:cubicBezTo>
                      <a:cubicBezTo>
                        <a:pt x="1167" y="2519"/>
                        <a:pt x="1162" y="2524"/>
                        <a:pt x="1160" y="2529"/>
                      </a:cubicBezTo>
                      <a:cubicBezTo>
                        <a:pt x="1155" y="2541"/>
                        <a:pt x="1165" y="2553"/>
                        <a:pt x="1176" y="2557"/>
                      </a:cubicBezTo>
                      <a:cubicBezTo>
                        <a:pt x="1187" y="2560"/>
                        <a:pt x="1198" y="2559"/>
                        <a:pt x="1209" y="2554"/>
                      </a:cubicBezTo>
                      <a:cubicBezTo>
                        <a:pt x="1241" y="2536"/>
                        <a:pt x="1250" y="2482"/>
                        <a:pt x="1267" y="2445"/>
                      </a:cubicBezTo>
                      <a:cubicBezTo>
                        <a:pt x="1261" y="2451"/>
                        <a:pt x="1255" y="2454"/>
                        <a:pt x="1246" y="2457"/>
                      </a:cubicBezTo>
                      <a:cubicBezTo>
                        <a:pt x="1242" y="2458"/>
                        <a:pt x="1238" y="2459"/>
                        <a:pt x="1234" y="2459"/>
                      </a:cubicBezTo>
                      <a:cubicBezTo>
                        <a:pt x="1234" y="2458"/>
                        <a:pt x="1234" y="2457"/>
                        <a:pt x="1234" y="2456"/>
                      </a:cubicBezTo>
                      <a:cubicBezTo>
                        <a:pt x="1243" y="2455"/>
                        <a:pt x="1253" y="2451"/>
                        <a:pt x="1261" y="2446"/>
                      </a:cubicBezTo>
                      <a:cubicBezTo>
                        <a:pt x="1266" y="2442"/>
                        <a:pt x="1270" y="2438"/>
                        <a:pt x="1274" y="2433"/>
                      </a:cubicBezTo>
                      <a:cubicBezTo>
                        <a:pt x="1268" y="2438"/>
                        <a:pt x="1260" y="2440"/>
                        <a:pt x="1255" y="2439"/>
                      </a:cubicBezTo>
                      <a:cubicBezTo>
                        <a:pt x="1250" y="2439"/>
                        <a:pt x="1245" y="2436"/>
                        <a:pt x="1243" y="2433"/>
                      </a:cubicBezTo>
                      <a:cubicBezTo>
                        <a:pt x="1238" y="2426"/>
                        <a:pt x="1238" y="2417"/>
                        <a:pt x="1246" y="2411"/>
                      </a:cubicBezTo>
                      <a:cubicBezTo>
                        <a:pt x="1250" y="2408"/>
                        <a:pt x="1256" y="2409"/>
                        <a:pt x="1259" y="2412"/>
                      </a:cubicBezTo>
                      <a:cubicBezTo>
                        <a:pt x="1266" y="2419"/>
                        <a:pt x="1260" y="2428"/>
                        <a:pt x="1255" y="2427"/>
                      </a:cubicBezTo>
                      <a:cubicBezTo>
                        <a:pt x="1258" y="2426"/>
                        <a:pt x="1260" y="2423"/>
                        <a:pt x="1259" y="2420"/>
                      </a:cubicBezTo>
                      <a:cubicBezTo>
                        <a:pt x="1259" y="2416"/>
                        <a:pt x="1254" y="2413"/>
                        <a:pt x="1250" y="2414"/>
                      </a:cubicBezTo>
                      <a:cubicBezTo>
                        <a:pt x="1247" y="2415"/>
                        <a:pt x="1244" y="2418"/>
                        <a:pt x="1244" y="2422"/>
                      </a:cubicBezTo>
                      <a:cubicBezTo>
                        <a:pt x="1243" y="2428"/>
                        <a:pt x="1248" y="2433"/>
                        <a:pt x="1254" y="2435"/>
                      </a:cubicBezTo>
                      <a:cubicBezTo>
                        <a:pt x="1258" y="2437"/>
                        <a:pt x="1264" y="2436"/>
                        <a:pt x="1268" y="2433"/>
                      </a:cubicBezTo>
                      <a:cubicBezTo>
                        <a:pt x="1275" y="2430"/>
                        <a:pt x="1278" y="2424"/>
                        <a:pt x="1282" y="2417"/>
                      </a:cubicBezTo>
                      <a:cubicBezTo>
                        <a:pt x="1294" y="2397"/>
                        <a:pt x="1308" y="2377"/>
                        <a:pt x="1325" y="2359"/>
                      </a:cubicBezTo>
                      <a:cubicBezTo>
                        <a:pt x="1327" y="2356"/>
                        <a:pt x="1344" y="2339"/>
                        <a:pt x="1358" y="2328"/>
                      </a:cubicBezTo>
                      <a:cubicBezTo>
                        <a:pt x="1338" y="2335"/>
                        <a:pt x="1316" y="2337"/>
                        <a:pt x="1295" y="2332"/>
                      </a:cubicBezTo>
                      <a:cubicBezTo>
                        <a:pt x="1288" y="2331"/>
                        <a:pt x="1282" y="2329"/>
                        <a:pt x="1277" y="2327"/>
                      </a:cubicBezTo>
                      <a:cubicBezTo>
                        <a:pt x="1268" y="2324"/>
                        <a:pt x="1252" y="2318"/>
                        <a:pt x="1245" y="2328"/>
                      </a:cubicBezTo>
                      <a:cubicBezTo>
                        <a:pt x="1243" y="2333"/>
                        <a:pt x="1242" y="2339"/>
                        <a:pt x="1246" y="2342"/>
                      </a:cubicBezTo>
                      <a:cubicBezTo>
                        <a:pt x="1249" y="2344"/>
                        <a:pt x="1252" y="2344"/>
                        <a:pt x="1255" y="2343"/>
                      </a:cubicBezTo>
                      <a:cubicBezTo>
                        <a:pt x="1258" y="2341"/>
                        <a:pt x="1259" y="2337"/>
                        <a:pt x="1257" y="2335"/>
                      </a:cubicBezTo>
                      <a:cubicBezTo>
                        <a:pt x="1255" y="2333"/>
                        <a:pt x="1252" y="2332"/>
                        <a:pt x="1250" y="2333"/>
                      </a:cubicBezTo>
                      <a:cubicBezTo>
                        <a:pt x="1253" y="2329"/>
                        <a:pt x="1261" y="2331"/>
                        <a:pt x="1261" y="2339"/>
                      </a:cubicBezTo>
                      <a:cubicBezTo>
                        <a:pt x="1260" y="2343"/>
                        <a:pt x="1257" y="2346"/>
                        <a:pt x="1253" y="2347"/>
                      </a:cubicBezTo>
                      <a:cubicBezTo>
                        <a:pt x="1246" y="2348"/>
                        <a:pt x="1241" y="2343"/>
                        <a:pt x="1240" y="2336"/>
                      </a:cubicBezTo>
                      <a:cubicBezTo>
                        <a:pt x="1239" y="2330"/>
                        <a:pt x="1244" y="2323"/>
                        <a:pt x="1250" y="2321"/>
                      </a:cubicBezTo>
                      <a:cubicBezTo>
                        <a:pt x="1253" y="2320"/>
                        <a:pt x="1256" y="2319"/>
                        <a:pt x="1259" y="2319"/>
                      </a:cubicBezTo>
                      <a:cubicBezTo>
                        <a:pt x="1248" y="2314"/>
                        <a:pt x="1239" y="2309"/>
                        <a:pt x="1231" y="2303"/>
                      </a:cubicBezTo>
                      <a:cubicBezTo>
                        <a:pt x="1217" y="2293"/>
                        <a:pt x="1200" y="2269"/>
                        <a:pt x="1187" y="2265"/>
                      </a:cubicBezTo>
                      <a:cubicBezTo>
                        <a:pt x="1183" y="2264"/>
                        <a:pt x="1181" y="2264"/>
                        <a:pt x="1177" y="2264"/>
                      </a:cubicBezTo>
                      <a:cubicBezTo>
                        <a:pt x="1171" y="2265"/>
                        <a:pt x="1166" y="2268"/>
                        <a:pt x="1162" y="2272"/>
                      </a:cubicBezTo>
                      <a:cubicBezTo>
                        <a:pt x="1157" y="2277"/>
                        <a:pt x="1155" y="2283"/>
                        <a:pt x="1155" y="2290"/>
                      </a:cubicBezTo>
                      <a:cubicBezTo>
                        <a:pt x="1155" y="2298"/>
                        <a:pt x="1159" y="2305"/>
                        <a:pt x="1164" y="2311"/>
                      </a:cubicBezTo>
                      <a:cubicBezTo>
                        <a:pt x="1170" y="2317"/>
                        <a:pt x="1176" y="2319"/>
                        <a:pt x="1184" y="2320"/>
                      </a:cubicBezTo>
                      <a:cubicBezTo>
                        <a:pt x="1192" y="2320"/>
                        <a:pt x="1199" y="2317"/>
                        <a:pt x="1203" y="2310"/>
                      </a:cubicBezTo>
                      <a:cubicBezTo>
                        <a:pt x="1206" y="2305"/>
                        <a:pt x="1206" y="2299"/>
                        <a:pt x="1204" y="2294"/>
                      </a:cubicBezTo>
                      <a:cubicBezTo>
                        <a:pt x="1204" y="2295"/>
                        <a:pt x="1204" y="2295"/>
                        <a:pt x="1204" y="2295"/>
                      </a:cubicBezTo>
                      <a:cubicBezTo>
                        <a:pt x="1207" y="2305"/>
                        <a:pt x="1195" y="2310"/>
                        <a:pt x="1193" y="2301"/>
                      </a:cubicBezTo>
                      <a:cubicBezTo>
                        <a:pt x="1191" y="2297"/>
                        <a:pt x="1195" y="2289"/>
                        <a:pt x="1185" y="2284"/>
                      </a:cubicBezTo>
                      <a:cubicBezTo>
                        <a:pt x="1189" y="2284"/>
                        <a:pt x="1193" y="2285"/>
                        <a:pt x="1197" y="2287"/>
                      </a:cubicBezTo>
                      <a:cubicBezTo>
                        <a:pt x="1198" y="2287"/>
                        <a:pt x="1199" y="2288"/>
                        <a:pt x="1200" y="2289"/>
                      </a:cubicBezTo>
                      <a:cubicBezTo>
                        <a:pt x="1206" y="2295"/>
                        <a:pt x="1207" y="2303"/>
                        <a:pt x="1204" y="2310"/>
                      </a:cubicBezTo>
                      <a:cubicBezTo>
                        <a:pt x="1200" y="2318"/>
                        <a:pt x="1192" y="2321"/>
                        <a:pt x="1184" y="2321"/>
                      </a:cubicBezTo>
                      <a:cubicBezTo>
                        <a:pt x="1176" y="2321"/>
                        <a:pt x="1169" y="2318"/>
                        <a:pt x="1163" y="2312"/>
                      </a:cubicBezTo>
                      <a:cubicBezTo>
                        <a:pt x="1157" y="2306"/>
                        <a:pt x="1153" y="2298"/>
                        <a:pt x="1153" y="2290"/>
                      </a:cubicBezTo>
                      <a:cubicBezTo>
                        <a:pt x="1152" y="2282"/>
                        <a:pt x="1155" y="2275"/>
                        <a:pt x="1160" y="2269"/>
                      </a:cubicBezTo>
                      <a:cubicBezTo>
                        <a:pt x="1165" y="2265"/>
                        <a:pt x="1170" y="2262"/>
                        <a:pt x="1177" y="2261"/>
                      </a:cubicBezTo>
                      <a:cubicBezTo>
                        <a:pt x="1181" y="2261"/>
                        <a:pt x="1184" y="2261"/>
                        <a:pt x="1188" y="2262"/>
                      </a:cubicBezTo>
                      <a:cubicBezTo>
                        <a:pt x="1188" y="2262"/>
                        <a:pt x="1188" y="2262"/>
                        <a:pt x="1189" y="2262"/>
                      </a:cubicBezTo>
                      <a:cubicBezTo>
                        <a:pt x="1188" y="2261"/>
                        <a:pt x="1188" y="2261"/>
                        <a:pt x="1188" y="2261"/>
                      </a:cubicBezTo>
                      <a:cubicBezTo>
                        <a:pt x="1187" y="2260"/>
                        <a:pt x="1187" y="2260"/>
                        <a:pt x="1187" y="2260"/>
                      </a:cubicBezTo>
                      <a:cubicBezTo>
                        <a:pt x="1184" y="2256"/>
                        <a:pt x="1180" y="2252"/>
                        <a:pt x="1178" y="2247"/>
                      </a:cubicBezTo>
                      <a:cubicBezTo>
                        <a:pt x="1171" y="2235"/>
                        <a:pt x="1165" y="2218"/>
                        <a:pt x="1172" y="2204"/>
                      </a:cubicBezTo>
                      <a:cubicBezTo>
                        <a:pt x="1175" y="2199"/>
                        <a:pt x="1179" y="2195"/>
                        <a:pt x="1185" y="2193"/>
                      </a:cubicBezTo>
                      <a:cubicBezTo>
                        <a:pt x="1187" y="2192"/>
                        <a:pt x="1187" y="2192"/>
                        <a:pt x="1187" y="2192"/>
                      </a:cubicBezTo>
                      <a:cubicBezTo>
                        <a:pt x="1194" y="2190"/>
                        <a:pt x="1201" y="2191"/>
                        <a:pt x="1208" y="2194"/>
                      </a:cubicBezTo>
                      <a:cubicBezTo>
                        <a:pt x="1214" y="2197"/>
                        <a:pt x="1219" y="2201"/>
                        <a:pt x="1222" y="2208"/>
                      </a:cubicBezTo>
                      <a:cubicBezTo>
                        <a:pt x="1224" y="2214"/>
                        <a:pt x="1224" y="2222"/>
                        <a:pt x="1220" y="2228"/>
                      </a:cubicBezTo>
                      <a:cubicBezTo>
                        <a:pt x="1217" y="2232"/>
                        <a:pt x="1213" y="2234"/>
                        <a:pt x="1208" y="2235"/>
                      </a:cubicBezTo>
                      <a:cubicBezTo>
                        <a:pt x="1202" y="2235"/>
                        <a:pt x="1197" y="2233"/>
                        <a:pt x="1194" y="2228"/>
                      </a:cubicBezTo>
                      <a:cubicBezTo>
                        <a:pt x="1192" y="2226"/>
                        <a:pt x="1191" y="2224"/>
                        <a:pt x="1191" y="2221"/>
                      </a:cubicBezTo>
                      <a:cubicBezTo>
                        <a:pt x="1191" y="2224"/>
                        <a:pt x="1192" y="2226"/>
                        <a:pt x="1194" y="2228"/>
                      </a:cubicBezTo>
                      <a:cubicBezTo>
                        <a:pt x="1197" y="2232"/>
                        <a:pt x="1202" y="2234"/>
                        <a:pt x="1208" y="2234"/>
                      </a:cubicBezTo>
                      <a:cubicBezTo>
                        <a:pt x="1213" y="2234"/>
                        <a:pt x="1216" y="2231"/>
                        <a:pt x="1219" y="2227"/>
                      </a:cubicBezTo>
                      <a:cubicBezTo>
                        <a:pt x="1223" y="2221"/>
                        <a:pt x="1223" y="2215"/>
                        <a:pt x="1220" y="2208"/>
                      </a:cubicBezTo>
                      <a:cubicBezTo>
                        <a:pt x="1217" y="2202"/>
                        <a:pt x="1213" y="2198"/>
                        <a:pt x="1207" y="2195"/>
                      </a:cubicBezTo>
                      <a:cubicBezTo>
                        <a:pt x="1200" y="2193"/>
                        <a:pt x="1193" y="2193"/>
                        <a:pt x="1186" y="2195"/>
                      </a:cubicBezTo>
                      <a:cubicBezTo>
                        <a:pt x="1181" y="2197"/>
                        <a:pt x="1177" y="2201"/>
                        <a:pt x="1174" y="2206"/>
                      </a:cubicBezTo>
                      <a:cubicBezTo>
                        <a:pt x="1169" y="2218"/>
                        <a:pt x="1176" y="2236"/>
                        <a:pt x="1183" y="2247"/>
                      </a:cubicBezTo>
                      <a:cubicBezTo>
                        <a:pt x="1186" y="2253"/>
                        <a:pt x="1192" y="2259"/>
                        <a:pt x="1197" y="2264"/>
                      </a:cubicBezTo>
                      <a:cubicBezTo>
                        <a:pt x="1196" y="2263"/>
                        <a:pt x="1196" y="2262"/>
                        <a:pt x="1196" y="2261"/>
                      </a:cubicBezTo>
                      <a:cubicBezTo>
                        <a:pt x="1195" y="2254"/>
                        <a:pt x="1198" y="2247"/>
                        <a:pt x="1203" y="2244"/>
                      </a:cubicBezTo>
                      <a:cubicBezTo>
                        <a:pt x="1209" y="2241"/>
                        <a:pt x="1217" y="2242"/>
                        <a:pt x="1220" y="2249"/>
                      </a:cubicBezTo>
                      <a:cubicBezTo>
                        <a:pt x="1221" y="2253"/>
                        <a:pt x="1220" y="2257"/>
                        <a:pt x="1217" y="2260"/>
                      </a:cubicBezTo>
                      <a:cubicBezTo>
                        <a:pt x="1211" y="2265"/>
                        <a:pt x="1204" y="2258"/>
                        <a:pt x="1206" y="2254"/>
                      </a:cubicBezTo>
                      <a:cubicBezTo>
                        <a:pt x="1207" y="2257"/>
                        <a:pt x="1209" y="2259"/>
                        <a:pt x="1211" y="2259"/>
                      </a:cubicBezTo>
                      <a:cubicBezTo>
                        <a:pt x="1215" y="2259"/>
                        <a:pt x="1217" y="2256"/>
                        <a:pt x="1217" y="2252"/>
                      </a:cubicBezTo>
                      <a:cubicBezTo>
                        <a:pt x="1217" y="2250"/>
                        <a:pt x="1215" y="2247"/>
                        <a:pt x="1212" y="2246"/>
                      </a:cubicBezTo>
                      <a:cubicBezTo>
                        <a:pt x="1207" y="2245"/>
                        <a:pt x="1202" y="2248"/>
                        <a:pt x="1200" y="2252"/>
                      </a:cubicBezTo>
                      <a:cubicBezTo>
                        <a:pt x="1198" y="2256"/>
                        <a:pt x="1199" y="2260"/>
                        <a:pt x="1200" y="2264"/>
                      </a:cubicBezTo>
                      <a:cubicBezTo>
                        <a:pt x="1204" y="2278"/>
                        <a:pt x="1236" y="2304"/>
                        <a:pt x="1248" y="2310"/>
                      </a:cubicBezTo>
                      <a:cubicBezTo>
                        <a:pt x="1238" y="2300"/>
                        <a:pt x="1230" y="2287"/>
                        <a:pt x="1226" y="2272"/>
                      </a:cubicBezTo>
                      <a:cubicBezTo>
                        <a:pt x="1219" y="2237"/>
                        <a:pt x="1235" y="2191"/>
                        <a:pt x="1274" y="2186"/>
                      </a:cubicBezTo>
                      <a:cubicBezTo>
                        <a:pt x="1286" y="2185"/>
                        <a:pt x="1300" y="2190"/>
                        <a:pt x="1305" y="2203"/>
                      </a:cubicBezTo>
                      <a:cubicBezTo>
                        <a:pt x="1308" y="2212"/>
                        <a:pt x="1305" y="2223"/>
                        <a:pt x="1297" y="2228"/>
                      </a:cubicBezTo>
                      <a:cubicBezTo>
                        <a:pt x="1288" y="2233"/>
                        <a:pt x="1278" y="2232"/>
                        <a:pt x="1271" y="2225"/>
                      </a:cubicBezTo>
                      <a:cubicBezTo>
                        <a:pt x="1267" y="2221"/>
                        <a:pt x="1265" y="2215"/>
                        <a:pt x="1266" y="2209"/>
                      </a:cubicBezTo>
                      <a:cubicBezTo>
                        <a:pt x="1266" y="2207"/>
                        <a:pt x="1267" y="2205"/>
                        <a:pt x="1268" y="2203"/>
                      </a:cubicBezTo>
                      <a:cubicBezTo>
                        <a:pt x="1270" y="2199"/>
                        <a:pt x="1275" y="2196"/>
                        <a:pt x="1281" y="2195"/>
                      </a:cubicBezTo>
                      <a:cubicBezTo>
                        <a:pt x="1289" y="2195"/>
                        <a:pt x="1297" y="2202"/>
                        <a:pt x="1297" y="2210"/>
                      </a:cubicBezTo>
                      <a:cubicBezTo>
                        <a:pt x="1298" y="2219"/>
                        <a:pt x="1291" y="2226"/>
                        <a:pt x="1282" y="2227"/>
                      </a:cubicBezTo>
                      <a:cubicBezTo>
                        <a:pt x="1278" y="2227"/>
                        <a:pt x="1273" y="2225"/>
                        <a:pt x="1270" y="2222"/>
                      </a:cubicBezTo>
                      <a:cubicBezTo>
                        <a:pt x="1271" y="2223"/>
                        <a:pt x="1271" y="2223"/>
                        <a:pt x="1272" y="2224"/>
                      </a:cubicBezTo>
                      <a:cubicBezTo>
                        <a:pt x="1278" y="2230"/>
                        <a:pt x="1287" y="2231"/>
                        <a:pt x="1295" y="2226"/>
                      </a:cubicBezTo>
                      <a:cubicBezTo>
                        <a:pt x="1303" y="2221"/>
                        <a:pt x="1305" y="2212"/>
                        <a:pt x="1302" y="2204"/>
                      </a:cubicBezTo>
                      <a:cubicBezTo>
                        <a:pt x="1297" y="2193"/>
                        <a:pt x="1285" y="2189"/>
                        <a:pt x="1274" y="2190"/>
                      </a:cubicBezTo>
                      <a:cubicBezTo>
                        <a:pt x="1238" y="2196"/>
                        <a:pt x="1225" y="2239"/>
                        <a:pt x="1232" y="2270"/>
                      </a:cubicBezTo>
                      <a:cubicBezTo>
                        <a:pt x="1240" y="2302"/>
                        <a:pt x="1265" y="2320"/>
                        <a:pt x="1296" y="2327"/>
                      </a:cubicBezTo>
                      <a:cubicBezTo>
                        <a:pt x="1359" y="2339"/>
                        <a:pt x="1410" y="2297"/>
                        <a:pt x="1442" y="2246"/>
                      </a:cubicBezTo>
                      <a:cubicBezTo>
                        <a:pt x="1453" y="2228"/>
                        <a:pt x="1461" y="2212"/>
                        <a:pt x="1465" y="2190"/>
                      </a:cubicBezTo>
                      <a:cubicBezTo>
                        <a:pt x="1469" y="2169"/>
                        <a:pt x="1469" y="2145"/>
                        <a:pt x="1459" y="2129"/>
                      </a:cubicBezTo>
                      <a:cubicBezTo>
                        <a:pt x="1458" y="2129"/>
                        <a:pt x="1458" y="2129"/>
                        <a:pt x="1458" y="2129"/>
                      </a:cubicBezTo>
                      <a:cubicBezTo>
                        <a:pt x="1464" y="2140"/>
                        <a:pt x="1465" y="2156"/>
                        <a:pt x="1462" y="2168"/>
                      </a:cubicBezTo>
                      <a:cubicBezTo>
                        <a:pt x="1457" y="2191"/>
                        <a:pt x="1435" y="2219"/>
                        <a:pt x="1412" y="2228"/>
                      </a:cubicBezTo>
                      <a:cubicBezTo>
                        <a:pt x="1412" y="2226"/>
                        <a:pt x="1411" y="2224"/>
                        <a:pt x="1410" y="2224"/>
                      </a:cubicBezTo>
                      <a:cubicBezTo>
                        <a:pt x="1433" y="2215"/>
                        <a:pt x="1452" y="2190"/>
                        <a:pt x="1458" y="2167"/>
                      </a:cubicBezTo>
                      <a:cubicBezTo>
                        <a:pt x="1462" y="2151"/>
                        <a:pt x="1461" y="2129"/>
                        <a:pt x="1447" y="2119"/>
                      </a:cubicBezTo>
                      <a:cubicBezTo>
                        <a:pt x="1443" y="2116"/>
                        <a:pt x="1439" y="2115"/>
                        <a:pt x="1434" y="2114"/>
                      </a:cubicBezTo>
                      <a:cubicBezTo>
                        <a:pt x="1429" y="2114"/>
                        <a:pt x="1425" y="2116"/>
                        <a:pt x="1421" y="2119"/>
                      </a:cubicBezTo>
                      <a:cubicBezTo>
                        <a:pt x="1418" y="2122"/>
                        <a:pt x="1416" y="2126"/>
                        <a:pt x="1416" y="2130"/>
                      </a:cubicBezTo>
                      <a:cubicBezTo>
                        <a:pt x="1416" y="2135"/>
                        <a:pt x="1417" y="2138"/>
                        <a:pt x="1421" y="2141"/>
                      </a:cubicBezTo>
                      <a:cubicBezTo>
                        <a:pt x="1424" y="2144"/>
                        <a:pt x="1427" y="2145"/>
                        <a:pt x="1431" y="2144"/>
                      </a:cubicBezTo>
                      <a:cubicBezTo>
                        <a:pt x="1433" y="2143"/>
                        <a:pt x="1434" y="2142"/>
                        <a:pt x="1435" y="2141"/>
                      </a:cubicBezTo>
                      <a:cubicBezTo>
                        <a:pt x="1436" y="2139"/>
                        <a:pt x="1436" y="2138"/>
                        <a:pt x="1436" y="2136"/>
                      </a:cubicBezTo>
                      <a:cubicBezTo>
                        <a:pt x="1436" y="2135"/>
                        <a:pt x="1436" y="2133"/>
                        <a:pt x="1435" y="2133"/>
                      </a:cubicBezTo>
                      <a:cubicBezTo>
                        <a:pt x="1434" y="2132"/>
                        <a:pt x="1433" y="2131"/>
                        <a:pt x="1431" y="2132"/>
                      </a:cubicBezTo>
                      <a:cubicBezTo>
                        <a:pt x="1433" y="2131"/>
                        <a:pt x="1434" y="2132"/>
                        <a:pt x="1435" y="2132"/>
                      </a:cubicBezTo>
                      <a:cubicBezTo>
                        <a:pt x="1436" y="2133"/>
                        <a:pt x="1436" y="2135"/>
                        <a:pt x="1436" y="2136"/>
                      </a:cubicBezTo>
                      <a:cubicBezTo>
                        <a:pt x="1437" y="2138"/>
                        <a:pt x="1436" y="2139"/>
                        <a:pt x="1435" y="2141"/>
                      </a:cubicBezTo>
                      <a:cubicBezTo>
                        <a:pt x="1434" y="2143"/>
                        <a:pt x="1433" y="2143"/>
                        <a:pt x="1431" y="2144"/>
                      </a:cubicBezTo>
                      <a:cubicBezTo>
                        <a:pt x="1427" y="2146"/>
                        <a:pt x="1423" y="2145"/>
                        <a:pt x="1420" y="2142"/>
                      </a:cubicBezTo>
                      <a:cubicBezTo>
                        <a:pt x="1416" y="2139"/>
                        <a:pt x="1415" y="2135"/>
                        <a:pt x="1415" y="2130"/>
                      </a:cubicBezTo>
                      <a:cubicBezTo>
                        <a:pt x="1415" y="2125"/>
                        <a:pt x="1417" y="2121"/>
                        <a:pt x="1420" y="2118"/>
                      </a:cubicBezTo>
                      <a:cubicBezTo>
                        <a:pt x="1424" y="2114"/>
                        <a:pt x="1429" y="2113"/>
                        <a:pt x="1435" y="2113"/>
                      </a:cubicBezTo>
                      <a:cubicBezTo>
                        <a:pt x="1438" y="2113"/>
                        <a:pt x="1441" y="2113"/>
                        <a:pt x="1444" y="2114"/>
                      </a:cubicBezTo>
                      <a:cubicBezTo>
                        <a:pt x="1442" y="2113"/>
                        <a:pt x="1439" y="2112"/>
                        <a:pt x="1437" y="2111"/>
                      </a:cubicBezTo>
                      <a:cubicBezTo>
                        <a:pt x="1424" y="2106"/>
                        <a:pt x="1413" y="2107"/>
                        <a:pt x="1399" y="2109"/>
                      </a:cubicBezTo>
                      <a:cubicBezTo>
                        <a:pt x="1383" y="2113"/>
                        <a:pt x="1373" y="2119"/>
                        <a:pt x="1360" y="2129"/>
                      </a:cubicBezTo>
                      <a:cubicBezTo>
                        <a:pt x="1336" y="2147"/>
                        <a:pt x="1313" y="2174"/>
                        <a:pt x="1281" y="2174"/>
                      </a:cubicBezTo>
                      <a:cubicBezTo>
                        <a:pt x="1276" y="2174"/>
                        <a:pt x="1272" y="2173"/>
                        <a:pt x="1267" y="2172"/>
                      </a:cubicBezTo>
                      <a:cubicBezTo>
                        <a:pt x="1263" y="2171"/>
                        <a:pt x="1257" y="2168"/>
                        <a:pt x="1251" y="2166"/>
                      </a:cubicBezTo>
                      <a:cubicBezTo>
                        <a:pt x="1238" y="2163"/>
                        <a:pt x="1230" y="2171"/>
                        <a:pt x="1230" y="2179"/>
                      </a:cubicBezTo>
                      <a:cubicBezTo>
                        <a:pt x="1230" y="2182"/>
                        <a:pt x="1232" y="2185"/>
                        <a:pt x="1234" y="2187"/>
                      </a:cubicBezTo>
                      <a:cubicBezTo>
                        <a:pt x="1237" y="2189"/>
                        <a:pt x="1240" y="2189"/>
                        <a:pt x="1243" y="2187"/>
                      </a:cubicBezTo>
                      <a:cubicBezTo>
                        <a:pt x="1245" y="2186"/>
                        <a:pt x="1246" y="2182"/>
                        <a:pt x="1244" y="2179"/>
                      </a:cubicBezTo>
                      <a:cubicBezTo>
                        <a:pt x="1243" y="2177"/>
                        <a:pt x="1240" y="2177"/>
                        <a:pt x="1238" y="2178"/>
                      </a:cubicBezTo>
                      <a:cubicBezTo>
                        <a:pt x="1239" y="2176"/>
                        <a:pt x="1243" y="2176"/>
                        <a:pt x="1245" y="2178"/>
                      </a:cubicBezTo>
                      <a:cubicBezTo>
                        <a:pt x="1247" y="2179"/>
                        <a:pt x="1248" y="2182"/>
                        <a:pt x="1247" y="2184"/>
                      </a:cubicBezTo>
                      <a:cubicBezTo>
                        <a:pt x="1246" y="2192"/>
                        <a:pt x="1235" y="2193"/>
                        <a:pt x="1231" y="2188"/>
                      </a:cubicBezTo>
                      <a:cubicBezTo>
                        <a:pt x="1228" y="2184"/>
                        <a:pt x="1227" y="2179"/>
                        <a:pt x="1228" y="2174"/>
                      </a:cubicBezTo>
                      <a:cubicBezTo>
                        <a:pt x="1230" y="2167"/>
                        <a:pt x="1238" y="2163"/>
                        <a:pt x="1247" y="2164"/>
                      </a:cubicBezTo>
                      <a:cubicBezTo>
                        <a:pt x="1244" y="2163"/>
                        <a:pt x="1242" y="2161"/>
                        <a:pt x="1239" y="2160"/>
                      </a:cubicBezTo>
                      <a:cubicBezTo>
                        <a:pt x="1235" y="2159"/>
                        <a:pt x="1228" y="2160"/>
                        <a:pt x="1223" y="2164"/>
                      </a:cubicBezTo>
                      <a:cubicBezTo>
                        <a:pt x="1216" y="2170"/>
                        <a:pt x="1217" y="2181"/>
                        <a:pt x="1223" y="2189"/>
                      </a:cubicBezTo>
                      <a:cubicBezTo>
                        <a:pt x="1226" y="2194"/>
                        <a:pt x="1231" y="2198"/>
                        <a:pt x="1231" y="2206"/>
                      </a:cubicBezTo>
                      <a:cubicBezTo>
                        <a:pt x="1232" y="2213"/>
                        <a:pt x="1229" y="2219"/>
                        <a:pt x="1224" y="2223"/>
                      </a:cubicBezTo>
                      <a:cubicBezTo>
                        <a:pt x="1232" y="2205"/>
                        <a:pt x="1217" y="2201"/>
                        <a:pt x="1212" y="2189"/>
                      </a:cubicBezTo>
                      <a:cubicBezTo>
                        <a:pt x="1208" y="2181"/>
                        <a:pt x="1208" y="2173"/>
                        <a:pt x="1212" y="2166"/>
                      </a:cubicBezTo>
                      <a:cubicBezTo>
                        <a:pt x="1216" y="2160"/>
                        <a:pt x="1227" y="2154"/>
                        <a:pt x="1236" y="2158"/>
                      </a:cubicBezTo>
                      <a:cubicBezTo>
                        <a:pt x="1236" y="2158"/>
                        <a:pt x="1235" y="2157"/>
                        <a:pt x="1234" y="2157"/>
                      </a:cubicBezTo>
                      <a:cubicBezTo>
                        <a:pt x="1221" y="2147"/>
                        <a:pt x="1214" y="2135"/>
                        <a:pt x="1216" y="2118"/>
                      </a:cubicBezTo>
                      <a:cubicBezTo>
                        <a:pt x="1216" y="2115"/>
                        <a:pt x="1217" y="2112"/>
                        <a:pt x="1217" y="2109"/>
                      </a:cubicBezTo>
                      <a:cubicBezTo>
                        <a:pt x="1218" y="2109"/>
                        <a:pt x="1219" y="2110"/>
                        <a:pt x="1220" y="2110"/>
                      </a:cubicBezTo>
                      <a:cubicBezTo>
                        <a:pt x="1219" y="2112"/>
                        <a:pt x="1219" y="2115"/>
                        <a:pt x="1218" y="2118"/>
                      </a:cubicBezTo>
                      <a:cubicBezTo>
                        <a:pt x="1218" y="2134"/>
                        <a:pt x="1224" y="2145"/>
                        <a:pt x="1237" y="2154"/>
                      </a:cubicBezTo>
                      <a:cubicBezTo>
                        <a:pt x="1238" y="2155"/>
                        <a:pt x="1240" y="2156"/>
                        <a:pt x="1241" y="2157"/>
                      </a:cubicBezTo>
                      <a:cubicBezTo>
                        <a:pt x="1237" y="2153"/>
                        <a:pt x="1235" y="2148"/>
                        <a:pt x="1233" y="2142"/>
                      </a:cubicBezTo>
                      <a:cubicBezTo>
                        <a:pt x="1233" y="2138"/>
                        <a:pt x="1233" y="2135"/>
                        <a:pt x="1234" y="2131"/>
                      </a:cubicBezTo>
                      <a:cubicBezTo>
                        <a:pt x="1234" y="2128"/>
                        <a:pt x="1236" y="2125"/>
                        <a:pt x="1238" y="2122"/>
                      </a:cubicBezTo>
                      <a:cubicBezTo>
                        <a:pt x="1244" y="2115"/>
                        <a:pt x="1254" y="2113"/>
                        <a:pt x="1261" y="2120"/>
                      </a:cubicBezTo>
                      <a:cubicBezTo>
                        <a:pt x="1263" y="2122"/>
                        <a:pt x="1265" y="2126"/>
                        <a:pt x="1265" y="2130"/>
                      </a:cubicBezTo>
                      <a:cubicBezTo>
                        <a:pt x="1265" y="2132"/>
                        <a:pt x="1265" y="2133"/>
                        <a:pt x="1264" y="2135"/>
                      </a:cubicBezTo>
                      <a:cubicBezTo>
                        <a:pt x="1262" y="2138"/>
                        <a:pt x="1260" y="2140"/>
                        <a:pt x="1256" y="2141"/>
                      </a:cubicBezTo>
                      <a:cubicBezTo>
                        <a:pt x="1255" y="2141"/>
                        <a:pt x="1254" y="2141"/>
                        <a:pt x="1252" y="2141"/>
                      </a:cubicBezTo>
                      <a:cubicBezTo>
                        <a:pt x="1251" y="2141"/>
                        <a:pt x="1250" y="2141"/>
                        <a:pt x="1249" y="2140"/>
                      </a:cubicBezTo>
                      <a:cubicBezTo>
                        <a:pt x="1247" y="2139"/>
                        <a:pt x="1245" y="2137"/>
                        <a:pt x="1245" y="2134"/>
                      </a:cubicBezTo>
                      <a:cubicBezTo>
                        <a:pt x="1246" y="2132"/>
                        <a:pt x="1246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6" y="2130"/>
                        <a:pt x="1246" y="2132"/>
                        <a:pt x="1246" y="2134"/>
                      </a:cubicBezTo>
                      <a:cubicBezTo>
                        <a:pt x="1246" y="2136"/>
                        <a:pt x="1247" y="2138"/>
                        <a:pt x="1249" y="2139"/>
                      </a:cubicBezTo>
                      <a:cubicBezTo>
                        <a:pt x="1250" y="2140"/>
                        <a:pt x="1251" y="2140"/>
                        <a:pt x="1252" y="2140"/>
                      </a:cubicBezTo>
                      <a:cubicBezTo>
                        <a:pt x="1254" y="2140"/>
                        <a:pt x="1255" y="2140"/>
                        <a:pt x="1256" y="2140"/>
                      </a:cubicBezTo>
                      <a:cubicBezTo>
                        <a:pt x="1259" y="2139"/>
                        <a:pt x="1261" y="2137"/>
                        <a:pt x="1262" y="2134"/>
                      </a:cubicBezTo>
                      <a:cubicBezTo>
                        <a:pt x="1263" y="2133"/>
                        <a:pt x="1263" y="2131"/>
                        <a:pt x="1263" y="2130"/>
                      </a:cubicBezTo>
                      <a:cubicBezTo>
                        <a:pt x="1263" y="2126"/>
                        <a:pt x="1261" y="2124"/>
                        <a:pt x="1259" y="2121"/>
                      </a:cubicBezTo>
                      <a:cubicBezTo>
                        <a:pt x="1253" y="2116"/>
                        <a:pt x="1245" y="2118"/>
                        <a:pt x="1240" y="2124"/>
                      </a:cubicBezTo>
                      <a:cubicBezTo>
                        <a:pt x="1239" y="2126"/>
                        <a:pt x="1238" y="2129"/>
                        <a:pt x="1237" y="2132"/>
                      </a:cubicBezTo>
                      <a:cubicBezTo>
                        <a:pt x="1236" y="2135"/>
                        <a:pt x="1236" y="2138"/>
                        <a:pt x="1237" y="2141"/>
                      </a:cubicBezTo>
                      <a:cubicBezTo>
                        <a:pt x="1238" y="2145"/>
                        <a:pt x="1239" y="2148"/>
                        <a:pt x="1241" y="2150"/>
                      </a:cubicBezTo>
                      <a:cubicBezTo>
                        <a:pt x="1244" y="2155"/>
                        <a:pt x="1248" y="2158"/>
                        <a:pt x="1252" y="2161"/>
                      </a:cubicBezTo>
                      <a:cubicBezTo>
                        <a:pt x="1261" y="2166"/>
                        <a:pt x="1272" y="2169"/>
                        <a:pt x="1281" y="2170"/>
                      </a:cubicBezTo>
                      <a:cubicBezTo>
                        <a:pt x="1307" y="2169"/>
                        <a:pt x="1329" y="2148"/>
                        <a:pt x="1349" y="2132"/>
                      </a:cubicBezTo>
                      <a:cubicBezTo>
                        <a:pt x="1345" y="2135"/>
                        <a:pt x="1341" y="2137"/>
                        <a:pt x="1338" y="2139"/>
                      </a:cubicBezTo>
                      <a:cubicBezTo>
                        <a:pt x="1325" y="2145"/>
                        <a:pt x="1305" y="2144"/>
                        <a:pt x="1297" y="2131"/>
                      </a:cubicBezTo>
                      <a:cubicBezTo>
                        <a:pt x="1291" y="2123"/>
                        <a:pt x="1291" y="2113"/>
                        <a:pt x="1280" y="2110"/>
                      </a:cubicBezTo>
                      <a:cubicBezTo>
                        <a:pt x="1284" y="2103"/>
                        <a:pt x="1297" y="2102"/>
                        <a:pt x="1306" y="2110"/>
                      </a:cubicBezTo>
                      <a:cubicBezTo>
                        <a:pt x="1316" y="2118"/>
                        <a:pt x="1321" y="2136"/>
                        <a:pt x="1337" y="2133"/>
                      </a:cubicBezTo>
                      <a:cubicBezTo>
                        <a:pt x="1345" y="2132"/>
                        <a:pt x="1352" y="2126"/>
                        <a:pt x="1356" y="2126"/>
                      </a:cubicBezTo>
                      <a:cubicBezTo>
                        <a:pt x="1355" y="2127"/>
                        <a:pt x="1355" y="2127"/>
                        <a:pt x="1355" y="2127"/>
                      </a:cubicBezTo>
                      <a:cubicBezTo>
                        <a:pt x="1356" y="2126"/>
                        <a:pt x="1356" y="2126"/>
                        <a:pt x="1357" y="2126"/>
                      </a:cubicBezTo>
                      <a:cubicBezTo>
                        <a:pt x="1371" y="2116"/>
                        <a:pt x="1382" y="2109"/>
                        <a:pt x="1399" y="2106"/>
                      </a:cubicBezTo>
                      <a:cubicBezTo>
                        <a:pt x="1413" y="2104"/>
                        <a:pt x="1425" y="2103"/>
                        <a:pt x="1438" y="2109"/>
                      </a:cubicBezTo>
                      <a:cubicBezTo>
                        <a:pt x="1448" y="2113"/>
                        <a:pt x="1455" y="2120"/>
                        <a:pt x="1460" y="2128"/>
                      </a:cubicBezTo>
                      <a:cubicBezTo>
                        <a:pt x="1471" y="2145"/>
                        <a:pt x="1472" y="2169"/>
                        <a:pt x="1468" y="2192"/>
                      </a:cubicBezTo>
                      <a:cubicBezTo>
                        <a:pt x="1467" y="2200"/>
                        <a:pt x="1464" y="2208"/>
                        <a:pt x="1462" y="2216"/>
                      </a:cubicBezTo>
                      <a:cubicBezTo>
                        <a:pt x="1456" y="2231"/>
                        <a:pt x="1447" y="2243"/>
                        <a:pt x="1446" y="2259"/>
                      </a:cubicBezTo>
                      <a:cubicBezTo>
                        <a:pt x="1445" y="2266"/>
                        <a:pt x="1445" y="2275"/>
                        <a:pt x="1449" y="2281"/>
                      </a:cubicBezTo>
                      <a:cubicBezTo>
                        <a:pt x="1452" y="2284"/>
                        <a:pt x="1458" y="2287"/>
                        <a:pt x="1462" y="2284"/>
                      </a:cubicBezTo>
                      <a:cubicBezTo>
                        <a:pt x="1463" y="2283"/>
                        <a:pt x="1464" y="2281"/>
                        <a:pt x="1463" y="2280"/>
                      </a:cubicBezTo>
                      <a:cubicBezTo>
                        <a:pt x="1463" y="2278"/>
                        <a:pt x="1461" y="2277"/>
                        <a:pt x="1460" y="2278"/>
                      </a:cubicBezTo>
                      <a:cubicBezTo>
                        <a:pt x="1459" y="2278"/>
                        <a:pt x="1458" y="2279"/>
                        <a:pt x="1457" y="2279"/>
                      </a:cubicBezTo>
                      <a:cubicBezTo>
                        <a:pt x="1457" y="2281"/>
                        <a:pt x="1458" y="2282"/>
                        <a:pt x="1459" y="2282"/>
                      </a:cubicBezTo>
                      <a:cubicBezTo>
                        <a:pt x="1460" y="2282"/>
                        <a:pt x="1461" y="2282"/>
                        <a:pt x="1461" y="2281"/>
                      </a:cubicBezTo>
                      <a:cubicBezTo>
                        <a:pt x="1461" y="2282"/>
                        <a:pt x="1461" y="2283"/>
                        <a:pt x="1459" y="2283"/>
                      </a:cubicBezTo>
                      <a:cubicBezTo>
                        <a:pt x="1458" y="2284"/>
                        <a:pt x="1456" y="2283"/>
                        <a:pt x="1456" y="2282"/>
                      </a:cubicBezTo>
                      <a:cubicBezTo>
                        <a:pt x="1454" y="2279"/>
                        <a:pt x="1455" y="2276"/>
                        <a:pt x="1458" y="2275"/>
                      </a:cubicBezTo>
                      <a:cubicBezTo>
                        <a:pt x="1459" y="2274"/>
                        <a:pt x="1462" y="2274"/>
                        <a:pt x="1463" y="2275"/>
                      </a:cubicBezTo>
                      <a:cubicBezTo>
                        <a:pt x="1465" y="2275"/>
                        <a:pt x="1467" y="2277"/>
                        <a:pt x="1467" y="2279"/>
                      </a:cubicBezTo>
                      <a:cubicBezTo>
                        <a:pt x="1468" y="2281"/>
                        <a:pt x="1467" y="2284"/>
                        <a:pt x="1465" y="2286"/>
                      </a:cubicBezTo>
                      <a:cubicBezTo>
                        <a:pt x="1460" y="2289"/>
                        <a:pt x="1455" y="2287"/>
                        <a:pt x="1451" y="2284"/>
                      </a:cubicBezTo>
                      <a:cubicBezTo>
                        <a:pt x="1449" y="2283"/>
                        <a:pt x="1448" y="2281"/>
                        <a:pt x="1447" y="2278"/>
                      </a:cubicBezTo>
                      <a:cubicBezTo>
                        <a:pt x="1449" y="2289"/>
                        <a:pt x="1457" y="2295"/>
                        <a:pt x="1466" y="2298"/>
                      </a:cubicBezTo>
                      <a:cubicBezTo>
                        <a:pt x="1472" y="2299"/>
                        <a:pt x="1478" y="2299"/>
                        <a:pt x="1483" y="2296"/>
                      </a:cubicBezTo>
                      <a:cubicBezTo>
                        <a:pt x="1483" y="2296"/>
                        <a:pt x="1483" y="2296"/>
                        <a:pt x="1483" y="2296"/>
                      </a:cubicBezTo>
                      <a:cubicBezTo>
                        <a:pt x="1477" y="2298"/>
                        <a:pt x="1471" y="2295"/>
                        <a:pt x="1473" y="2287"/>
                      </a:cubicBezTo>
                      <a:cubicBezTo>
                        <a:pt x="1473" y="2281"/>
                        <a:pt x="1483" y="2273"/>
                        <a:pt x="1474" y="2262"/>
                      </a:cubicBezTo>
                      <a:close/>
                      <a:moveTo>
                        <a:pt x="1506" y="2623"/>
                      </a:moveTo>
                      <a:cubicBezTo>
                        <a:pt x="1516" y="2596"/>
                        <a:pt x="1504" y="2576"/>
                        <a:pt x="1504" y="2563"/>
                      </a:cubicBezTo>
                      <a:cubicBezTo>
                        <a:pt x="1505" y="2548"/>
                        <a:pt x="1522" y="2548"/>
                        <a:pt x="1525" y="2564"/>
                      </a:cubicBezTo>
                      <a:cubicBezTo>
                        <a:pt x="1529" y="2582"/>
                        <a:pt x="1520" y="2606"/>
                        <a:pt x="1506" y="2623"/>
                      </a:cubicBezTo>
                      <a:close/>
                      <a:moveTo>
                        <a:pt x="1626" y="2541"/>
                      </a:moveTo>
                      <a:cubicBezTo>
                        <a:pt x="1638" y="2539"/>
                        <a:pt x="1665" y="2547"/>
                        <a:pt x="1674" y="2560"/>
                      </a:cubicBezTo>
                      <a:cubicBezTo>
                        <a:pt x="1683" y="2573"/>
                        <a:pt x="1676" y="2584"/>
                        <a:pt x="1662" y="2571"/>
                      </a:cubicBezTo>
                      <a:cubicBezTo>
                        <a:pt x="1652" y="2562"/>
                        <a:pt x="1640" y="2543"/>
                        <a:pt x="1626" y="2541"/>
                      </a:cubicBezTo>
                      <a:close/>
                      <a:moveTo>
                        <a:pt x="1512" y="2466"/>
                      </a:moveTo>
                      <a:cubicBezTo>
                        <a:pt x="1510" y="2467"/>
                        <a:pt x="1510" y="2470"/>
                        <a:pt x="1511" y="2471"/>
                      </a:cubicBezTo>
                      <a:cubicBezTo>
                        <a:pt x="1513" y="2473"/>
                        <a:pt x="1515" y="2473"/>
                        <a:pt x="1517" y="2472"/>
                      </a:cubicBezTo>
                      <a:cubicBezTo>
                        <a:pt x="1518" y="2470"/>
                        <a:pt x="1518" y="2468"/>
                        <a:pt x="1517" y="2466"/>
                      </a:cubicBezTo>
                      <a:cubicBezTo>
                        <a:pt x="1516" y="2465"/>
                        <a:pt x="1513" y="2464"/>
                        <a:pt x="1512" y="2466"/>
                      </a:cubicBezTo>
                      <a:close/>
                      <a:moveTo>
                        <a:pt x="1555" y="2514"/>
                      </a:moveTo>
                      <a:cubicBezTo>
                        <a:pt x="1546" y="2518"/>
                        <a:pt x="1543" y="2506"/>
                        <a:pt x="1541" y="2502"/>
                      </a:cubicBezTo>
                      <a:cubicBezTo>
                        <a:pt x="1539" y="2499"/>
                        <a:pt x="1537" y="2497"/>
                        <a:pt x="1535" y="2497"/>
                      </a:cubicBezTo>
                      <a:cubicBezTo>
                        <a:pt x="1538" y="2496"/>
                        <a:pt x="1547" y="2496"/>
                        <a:pt x="1552" y="2498"/>
                      </a:cubicBezTo>
                      <a:cubicBezTo>
                        <a:pt x="1557" y="2500"/>
                        <a:pt x="1561" y="2506"/>
                        <a:pt x="1558" y="2513"/>
                      </a:cubicBezTo>
                      <a:cubicBezTo>
                        <a:pt x="1557" y="2509"/>
                        <a:pt x="1553" y="2505"/>
                        <a:pt x="1550" y="2504"/>
                      </a:cubicBezTo>
                      <a:cubicBezTo>
                        <a:pt x="1551" y="2505"/>
                        <a:pt x="1554" y="2510"/>
                        <a:pt x="1555" y="2514"/>
                      </a:cubicBezTo>
                      <a:close/>
                      <a:moveTo>
                        <a:pt x="1533" y="2462"/>
                      </a:moveTo>
                      <a:cubicBezTo>
                        <a:pt x="1529" y="2464"/>
                        <a:pt x="1529" y="2469"/>
                        <a:pt x="1532" y="2472"/>
                      </a:cubicBezTo>
                      <a:cubicBezTo>
                        <a:pt x="1535" y="2476"/>
                        <a:pt x="1539" y="2476"/>
                        <a:pt x="1542" y="2473"/>
                      </a:cubicBezTo>
                      <a:cubicBezTo>
                        <a:pt x="1546" y="2470"/>
                        <a:pt x="1546" y="2466"/>
                        <a:pt x="1543" y="2462"/>
                      </a:cubicBezTo>
                      <a:cubicBezTo>
                        <a:pt x="1541" y="2459"/>
                        <a:pt x="1536" y="2459"/>
                        <a:pt x="1533" y="2462"/>
                      </a:cubicBezTo>
                      <a:close/>
                      <a:moveTo>
                        <a:pt x="1520" y="2461"/>
                      </a:moveTo>
                      <a:cubicBezTo>
                        <a:pt x="1518" y="2463"/>
                        <a:pt x="1518" y="2466"/>
                        <a:pt x="1520" y="2468"/>
                      </a:cubicBezTo>
                      <a:cubicBezTo>
                        <a:pt x="1522" y="2470"/>
                        <a:pt x="1525" y="2471"/>
                        <a:pt x="1527" y="2469"/>
                      </a:cubicBezTo>
                      <a:cubicBezTo>
                        <a:pt x="1529" y="2467"/>
                        <a:pt x="1529" y="2464"/>
                        <a:pt x="1527" y="2462"/>
                      </a:cubicBezTo>
                      <a:cubicBezTo>
                        <a:pt x="1525" y="2460"/>
                        <a:pt x="1522" y="2460"/>
                        <a:pt x="1520" y="2461"/>
                      </a:cubicBezTo>
                      <a:close/>
                      <a:moveTo>
                        <a:pt x="1606" y="2539"/>
                      </a:moveTo>
                      <a:cubicBezTo>
                        <a:pt x="1603" y="2539"/>
                        <a:pt x="1600" y="2540"/>
                        <a:pt x="1598" y="2542"/>
                      </a:cubicBezTo>
                      <a:cubicBezTo>
                        <a:pt x="1595" y="2544"/>
                        <a:pt x="1594" y="2548"/>
                        <a:pt x="1595" y="2553"/>
                      </a:cubicBezTo>
                      <a:cubicBezTo>
                        <a:pt x="1597" y="2558"/>
                        <a:pt x="1602" y="2560"/>
                        <a:pt x="1606" y="2560"/>
                      </a:cubicBezTo>
                      <a:cubicBezTo>
                        <a:pt x="1614" y="2559"/>
                        <a:pt x="1614" y="2552"/>
                        <a:pt x="1617" y="2548"/>
                      </a:cubicBezTo>
                      <a:cubicBezTo>
                        <a:pt x="1620" y="2544"/>
                        <a:pt x="1627" y="2544"/>
                        <a:pt x="1633" y="2547"/>
                      </a:cubicBezTo>
                      <a:cubicBezTo>
                        <a:pt x="1641" y="2550"/>
                        <a:pt x="1645" y="2558"/>
                        <a:pt x="1643" y="2566"/>
                      </a:cubicBezTo>
                      <a:cubicBezTo>
                        <a:pt x="1643" y="2571"/>
                        <a:pt x="1639" y="2575"/>
                        <a:pt x="1634" y="2574"/>
                      </a:cubicBezTo>
                      <a:cubicBezTo>
                        <a:pt x="1638" y="2571"/>
                        <a:pt x="1637" y="2563"/>
                        <a:pt x="1630" y="2563"/>
                      </a:cubicBezTo>
                      <a:cubicBezTo>
                        <a:pt x="1626" y="2562"/>
                        <a:pt x="1619" y="2565"/>
                        <a:pt x="1612" y="2568"/>
                      </a:cubicBezTo>
                      <a:cubicBezTo>
                        <a:pt x="1604" y="2571"/>
                        <a:pt x="1597" y="2572"/>
                        <a:pt x="1590" y="2571"/>
                      </a:cubicBezTo>
                      <a:cubicBezTo>
                        <a:pt x="1577" y="2567"/>
                        <a:pt x="1571" y="2551"/>
                        <a:pt x="1577" y="2539"/>
                      </a:cubicBezTo>
                      <a:cubicBezTo>
                        <a:pt x="1580" y="2533"/>
                        <a:pt x="1586" y="2530"/>
                        <a:pt x="1593" y="2527"/>
                      </a:cubicBezTo>
                      <a:cubicBezTo>
                        <a:pt x="1600" y="2525"/>
                        <a:pt x="1619" y="2523"/>
                        <a:pt x="1624" y="2516"/>
                      </a:cubicBezTo>
                      <a:cubicBezTo>
                        <a:pt x="1628" y="2511"/>
                        <a:pt x="1626" y="2505"/>
                        <a:pt x="1622" y="2504"/>
                      </a:cubicBezTo>
                      <a:cubicBezTo>
                        <a:pt x="1625" y="2500"/>
                        <a:pt x="1633" y="2502"/>
                        <a:pt x="1636" y="2507"/>
                      </a:cubicBezTo>
                      <a:cubicBezTo>
                        <a:pt x="1642" y="2517"/>
                        <a:pt x="1638" y="2533"/>
                        <a:pt x="1625" y="2539"/>
                      </a:cubicBezTo>
                      <a:cubicBezTo>
                        <a:pt x="1619" y="2541"/>
                        <a:pt x="1614" y="2540"/>
                        <a:pt x="1606" y="2539"/>
                      </a:cubicBezTo>
                      <a:close/>
                      <a:moveTo>
                        <a:pt x="1695" y="2635"/>
                      </a:moveTo>
                      <a:cubicBezTo>
                        <a:pt x="1694" y="2637"/>
                        <a:pt x="1691" y="2637"/>
                        <a:pt x="1690" y="2636"/>
                      </a:cubicBezTo>
                      <a:cubicBezTo>
                        <a:pt x="1688" y="2634"/>
                        <a:pt x="1688" y="2632"/>
                        <a:pt x="1689" y="2630"/>
                      </a:cubicBezTo>
                      <a:cubicBezTo>
                        <a:pt x="1691" y="2628"/>
                        <a:pt x="1693" y="2628"/>
                        <a:pt x="1695" y="2630"/>
                      </a:cubicBezTo>
                      <a:cubicBezTo>
                        <a:pt x="1697" y="2631"/>
                        <a:pt x="1697" y="2634"/>
                        <a:pt x="1695" y="2635"/>
                      </a:cubicBezTo>
                      <a:close/>
                      <a:moveTo>
                        <a:pt x="1692" y="2643"/>
                      </a:moveTo>
                      <a:cubicBezTo>
                        <a:pt x="1691" y="2644"/>
                        <a:pt x="1688" y="2644"/>
                        <a:pt x="1687" y="2643"/>
                      </a:cubicBezTo>
                      <a:cubicBezTo>
                        <a:pt x="1686" y="2642"/>
                        <a:pt x="1686" y="2640"/>
                        <a:pt x="1687" y="2638"/>
                      </a:cubicBezTo>
                      <a:cubicBezTo>
                        <a:pt x="1688" y="2637"/>
                        <a:pt x="1690" y="2637"/>
                        <a:pt x="1691" y="2638"/>
                      </a:cubicBezTo>
                      <a:cubicBezTo>
                        <a:pt x="1693" y="2639"/>
                        <a:pt x="1693" y="2641"/>
                        <a:pt x="1692" y="2643"/>
                      </a:cubicBezTo>
                      <a:close/>
                      <a:moveTo>
                        <a:pt x="1695" y="2625"/>
                      </a:moveTo>
                      <a:cubicBezTo>
                        <a:pt x="1693" y="2628"/>
                        <a:pt x="1689" y="2628"/>
                        <a:pt x="1686" y="2626"/>
                      </a:cubicBezTo>
                      <a:cubicBezTo>
                        <a:pt x="1684" y="2623"/>
                        <a:pt x="1683" y="2619"/>
                        <a:pt x="1686" y="2617"/>
                      </a:cubicBezTo>
                      <a:cubicBezTo>
                        <a:pt x="1688" y="2614"/>
                        <a:pt x="1692" y="2614"/>
                        <a:pt x="1695" y="2616"/>
                      </a:cubicBezTo>
                      <a:cubicBezTo>
                        <a:pt x="1697" y="2618"/>
                        <a:pt x="1698" y="2622"/>
                        <a:pt x="1695" y="2625"/>
                      </a:cubicBezTo>
                      <a:close/>
                      <a:moveTo>
                        <a:pt x="1606" y="2541"/>
                      </a:moveTo>
                      <a:cubicBezTo>
                        <a:pt x="1601" y="2541"/>
                        <a:pt x="1596" y="2544"/>
                        <a:pt x="1596" y="2549"/>
                      </a:cubicBezTo>
                      <a:cubicBezTo>
                        <a:pt x="1596" y="2557"/>
                        <a:pt x="1606" y="2560"/>
                        <a:pt x="1611" y="2555"/>
                      </a:cubicBezTo>
                      <a:cubicBezTo>
                        <a:pt x="1615" y="2551"/>
                        <a:pt x="1614" y="2546"/>
                        <a:pt x="1621" y="2543"/>
                      </a:cubicBezTo>
                      <a:cubicBezTo>
                        <a:pt x="1613" y="2545"/>
                        <a:pt x="1611" y="2542"/>
                        <a:pt x="1606" y="2541"/>
                      </a:cubicBezTo>
                      <a:close/>
                      <a:moveTo>
                        <a:pt x="1572" y="2552"/>
                      </a:moveTo>
                      <a:cubicBezTo>
                        <a:pt x="1571" y="2560"/>
                        <a:pt x="1578" y="2568"/>
                        <a:pt x="1583" y="2570"/>
                      </a:cubicBezTo>
                      <a:cubicBezTo>
                        <a:pt x="1581" y="2578"/>
                        <a:pt x="1564" y="2580"/>
                        <a:pt x="1560" y="2568"/>
                      </a:cubicBezTo>
                      <a:cubicBezTo>
                        <a:pt x="1558" y="2560"/>
                        <a:pt x="1564" y="2551"/>
                        <a:pt x="1572" y="2552"/>
                      </a:cubicBezTo>
                      <a:close/>
                      <a:moveTo>
                        <a:pt x="1695" y="2559"/>
                      </a:moveTo>
                      <a:cubicBezTo>
                        <a:pt x="1681" y="2556"/>
                        <a:pt x="1687" y="2537"/>
                        <a:pt x="1687" y="2531"/>
                      </a:cubicBezTo>
                      <a:cubicBezTo>
                        <a:pt x="1688" y="2526"/>
                        <a:pt x="1687" y="2522"/>
                        <a:pt x="1684" y="2519"/>
                      </a:cubicBezTo>
                      <a:cubicBezTo>
                        <a:pt x="1690" y="2520"/>
                        <a:pt x="1701" y="2529"/>
                        <a:pt x="1705" y="2535"/>
                      </a:cubicBezTo>
                      <a:cubicBezTo>
                        <a:pt x="1710" y="2543"/>
                        <a:pt x="1710" y="2553"/>
                        <a:pt x="1700" y="2559"/>
                      </a:cubicBezTo>
                      <a:cubicBezTo>
                        <a:pt x="1701" y="2554"/>
                        <a:pt x="1701" y="2546"/>
                        <a:pt x="1697" y="2541"/>
                      </a:cubicBezTo>
                      <a:cubicBezTo>
                        <a:pt x="1698" y="2544"/>
                        <a:pt x="1698" y="2553"/>
                        <a:pt x="1695" y="2559"/>
                      </a:cubicBezTo>
                      <a:close/>
                      <a:moveTo>
                        <a:pt x="1562" y="2590"/>
                      </a:moveTo>
                      <a:cubicBezTo>
                        <a:pt x="1594" y="2596"/>
                        <a:pt x="1606" y="2621"/>
                        <a:pt x="1619" y="2629"/>
                      </a:cubicBezTo>
                      <a:cubicBezTo>
                        <a:pt x="1634" y="2637"/>
                        <a:pt x="1645" y="2620"/>
                        <a:pt x="1631" y="2607"/>
                      </a:cubicBezTo>
                      <a:cubicBezTo>
                        <a:pt x="1616" y="2593"/>
                        <a:pt x="1587" y="2587"/>
                        <a:pt x="1562" y="2590"/>
                      </a:cubicBezTo>
                      <a:close/>
                      <a:moveTo>
                        <a:pt x="1497" y="2482"/>
                      </a:moveTo>
                      <a:cubicBezTo>
                        <a:pt x="1500" y="2482"/>
                        <a:pt x="1504" y="2482"/>
                        <a:pt x="1507" y="2482"/>
                      </a:cubicBezTo>
                      <a:cubicBezTo>
                        <a:pt x="1519" y="2484"/>
                        <a:pt x="1530" y="2490"/>
                        <a:pt x="1536" y="2501"/>
                      </a:cubicBezTo>
                      <a:cubicBezTo>
                        <a:pt x="1543" y="2513"/>
                        <a:pt x="1543" y="2531"/>
                        <a:pt x="1531" y="2541"/>
                      </a:cubicBezTo>
                      <a:cubicBezTo>
                        <a:pt x="1527" y="2545"/>
                        <a:pt x="1521" y="2547"/>
                        <a:pt x="1515" y="2546"/>
                      </a:cubicBezTo>
                      <a:cubicBezTo>
                        <a:pt x="1510" y="2546"/>
                        <a:pt x="1507" y="2545"/>
                        <a:pt x="1504" y="2542"/>
                      </a:cubicBezTo>
                      <a:cubicBezTo>
                        <a:pt x="1500" y="2538"/>
                        <a:pt x="1499" y="2533"/>
                        <a:pt x="1500" y="2528"/>
                      </a:cubicBezTo>
                      <a:cubicBezTo>
                        <a:pt x="1501" y="2524"/>
                        <a:pt x="1504" y="2521"/>
                        <a:pt x="1507" y="2520"/>
                      </a:cubicBezTo>
                      <a:cubicBezTo>
                        <a:pt x="1514" y="2517"/>
                        <a:pt x="1521" y="2520"/>
                        <a:pt x="1524" y="2526"/>
                      </a:cubicBezTo>
                      <a:cubicBezTo>
                        <a:pt x="1527" y="2533"/>
                        <a:pt x="1524" y="2540"/>
                        <a:pt x="1518" y="2543"/>
                      </a:cubicBezTo>
                      <a:cubicBezTo>
                        <a:pt x="1512" y="2545"/>
                        <a:pt x="1506" y="2544"/>
                        <a:pt x="1503" y="2540"/>
                      </a:cubicBezTo>
                      <a:cubicBezTo>
                        <a:pt x="1503" y="2541"/>
                        <a:pt x="1504" y="2541"/>
                        <a:pt x="1504" y="2541"/>
                      </a:cubicBezTo>
                      <a:cubicBezTo>
                        <a:pt x="1507" y="2544"/>
                        <a:pt x="1511" y="2546"/>
                        <a:pt x="1515" y="2546"/>
                      </a:cubicBezTo>
                      <a:cubicBezTo>
                        <a:pt x="1521" y="2546"/>
                        <a:pt x="1526" y="2544"/>
                        <a:pt x="1531" y="2540"/>
                      </a:cubicBezTo>
                      <a:cubicBezTo>
                        <a:pt x="1541" y="2530"/>
                        <a:pt x="1542" y="2513"/>
                        <a:pt x="1535" y="2502"/>
                      </a:cubicBezTo>
                      <a:cubicBezTo>
                        <a:pt x="1528" y="2491"/>
                        <a:pt x="1516" y="2485"/>
                        <a:pt x="1505" y="2485"/>
                      </a:cubicBezTo>
                      <a:cubicBezTo>
                        <a:pt x="1502" y="2484"/>
                        <a:pt x="1499" y="2484"/>
                        <a:pt x="1496" y="2485"/>
                      </a:cubicBezTo>
                      <a:lnTo>
                        <a:pt x="1497" y="2482"/>
                      </a:lnTo>
                      <a:close/>
                      <a:moveTo>
                        <a:pt x="1459" y="2518"/>
                      </a:moveTo>
                      <a:cubicBezTo>
                        <a:pt x="1445" y="2520"/>
                        <a:pt x="1430" y="2514"/>
                        <a:pt x="1423" y="2498"/>
                      </a:cubicBezTo>
                      <a:cubicBezTo>
                        <a:pt x="1421" y="2492"/>
                        <a:pt x="1421" y="2487"/>
                        <a:pt x="1422" y="2480"/>
                      </a:cubicBezTo>
                      <a:cubicBezTo>
                        <a:pt x="1423" y="2475"/>
                        <a:pt x="1425" y="2471"/>
                        <a:pt x="1430" y="2468"/>
                      </a:cubicBezTo>
                      <a:cubicBezTo>
                        <a:pt x="1435" y="2464"/>
                        <a:pt x="1441" y="2463"/>
                        <a:pt x="1447" y="2466"/>
                      </a:cubicBezTo>
                      <a:cubicBezTo>
                        <a:pt x="1451" y="2467"/>
                        <a:pt x="1453" y="2469"/>
                        <a:pt x="1455" y="2473"/>
                      </a:cubicBezTo>
                      <a:cubicBezTo>
                        <a:pt x="1457" y="2479"/>
                        <a:pt x="1455" y="2484"/>
                        <a:pt x="1451" y="2488"/>
                      </a:cubicBezTo>
                      <a:cubicBezTo>
                        <a:pt x="1449" y="2490"/>
                        <a:pt x="1447" y="2491"/>
                        <a:pt x="1444" y="2491"/>
                      </a:cubicBezTo>
                      <a:cubicBezTo>
                        <a:pt x="1438" y="2492"/>
                        <a:pt x="1433" y="2487"/>
                        <a:pt x="1432" y="2481"/>
                      </a:cubicBezTo>
                      <a:cubicBezTo>
                        <a:pt x="1432" y="2475"/>
                        <a:pt x="1437" y="2470"/>
                        <a:pt x="1443" y="2470"/>
                      </a:cubicBezTo>
                      <a:cubicBezTo>
                        <a:pt x="1449" y="2470"/>
                        <a:pt x="1454" y="2474"/>
                        <a:pt x="1454" y="2480"/>
                      </a:cubicBezTo>
                      <a:cubicBezTo>
                        <a:pt x="1454" y="2482"/>
                        <a:pt x="1454" y="2484"/>
                        <a:pt x="1453" y="2485"/>
                      </a:cubicBezTo>
                      <a:cubicBezTo>
                        <a:pt x="1453" y="2485"/>
                        <a:pt x="1453" y="2485"/>
                        <a:pt x="1453" y="2485"/>
                      </a:cubicBezTo>
                      <a:cubicBezTo>
                        <a:pt x="1455" y="2481"/>
                        <a:pt x="1456" y="2477"/>
                        <a:pt x="1454" y="2473"/>
                      </a:cubicBezTo>
                      <a:cubicBezTo>
                        <a:pt x="1453" y="2470"/>
                        <a:pt x="1450" y="2468"/>
                        <a:pt x="1447" y="2466"/>
                      </a:cubicBezTo>
                      <a:cubicBezTo>
                        <a:pt x="1441" y="2464"/>
                        <a:pt x="1435" y="2465"/>
                        <a:pt x="1430" y="2469"/>
                      </a:cubicBezTo>
                      <a:cubicBezTo>
                        <a:pt x="1426" y="2472"/>
                        <a:pt x="1424" y="2476"/>
                        <a:pt x="1423" y="2481"/>
                      </a:cubicBezTo>
                      <a:cubicBezTo>
                        <a:pt x="1422" y="2487"/>
                        <a:pt x="1423" y="2492"/>
                        <a:pt x="1425" y="2497"/>
                      </a:cubicBezTo>
                      <a:cubicBezTo>
                        <a:pt x="1432" y="2513"/>
                        <a:pt x="1446" y="2518"/>
                        <a:pt x="1460" y="2515"/>
                      </a:cubicBezTo>
                      <a:lnTo>
                        <a:pt x="1459" y="2518"/>
                      </a:lnTo>
                      <a:close/>
                      <a:moveTo>
                        <a:pt x="1199" y="2456"/>
                      </a:moveTo>
                      <a:cubicBezTo>
                        <a:pt x="1197" y="2453"/>
                        <a:pt x="1199" y="2449"/>
                        <a:pt x="1202" y="2448"/>
                      </a:cubicBezTo>
                      <a:cubicBezTo>
                        <a:pt x="1205" y="2446"/>
                        <a:pt x="1209" y="2448"/>
                        <a:pt x="1210" y="2451"/>
                      </a:cubicBezTo>
                      <a:cubicBezTo>
                        <a:pt x="1212" y="2454"/>
                        <a:pt x="1210" y="2458"/>
                        <a:pt x="1207" y="2459"/>
                      </a:cubicBezTo>
                      <a:cubicBezTo>
                        <a:pt x="1204" y="2461"/>
                        <a:pt x="1200" y="2459"/>
                        <a:pt x="1199" y="2456"/>
                      </a:cubicBezTo>
                      <a:close/>
                      <a:moveTo>
                        <a:pt x="1191" y="2447"/>
                      </a:moveTo>
                      <a:cubicBezTo>
                        <a:pt x="1190" y="2444"/>
                        <a:pt x="1191" y="2441"/>
                        <a:pt x="1193" y="2440"/>
                      </a:cubicBezTo>
                      <a:cubicBezTo>
                        <a:pt x="1196" y="2439"/>
                        <a:pt x="1199" y="2440"/>
                        <a:pt x="1200" y="2442"/>
                      </a:cubicBezTo>
                      <a:cubicBezTo>
                        <a:pt x="1201" y="2445"/>
                        <a:pt x="1200" y="2448"/>
                        <a:pt x="1197" y="2449"/>
                      </a:cubicBezTo>
                      <a:cubicBezTo>
                        <a:pt x="1195" y="2450"/>
                        <a:pt x="1192" y="2449"/>
                        <a:pt x="1191" y="2447"/>
                      </a:cubicBezTo>
                      <a:close/>
                      <a:moveTo>
                        <a:pt x="1213" y="2462"/>
                      </a:moveTo>
                      <a:cubicBezTo>
                        <a:pt x="1211" y="2457"/>
                        <a:pt x="1213" y="2452"/>
                        <a:pt x="1218" y="2449"/>
                      </a:cubicBezTo>
                      <a:cubicBezTo>
                        <a:pt x="1223" y="2447"/>
                        <a:pt x="1229" y="2449"/>
                        <a:pt x="1231" y="2454"/>
                      </a:cubicBezTo>
                      <a:cubicBezTo>
                        <a:pt x="1233" y="2459"/>
                        <a:pt x="1231" y="2465"/>
                        <a:pt x="1226" y="2467"/>
                      </a:cubicBezTo>
                      <a:cubicBezTo>
                        <a:pt x="1222" y="2469"/>
                        <a:pt x="1216" y="2467"/>
                        <a:pt x="1213" y="2462"/>
                      </a:cubicBezTo>
                      <a:close/>
                      <a:moveTo>
                        <a:pt x="1339" y="2250"/>
                      </a:moveTo>
                      <a:cubicBezTo>
                        <a:pt x="1323" y="2248"/>
                        <a:pt x="1301" y="2258"/>
                        <a:pt x="1293" y="2271"/>
                      </a:cubicBezTo>
                      <a:cubicBezTo>
                        <a:pt x="1284" y="2285"/>
                        <a:pt x="1294" y="2297"/>
                        <a:pt x="1306" y="2284"/>
                      </a:cubicBezTo>
                      <a:cubicBezTo>
                        <a:pt x="1316" y="2274"/>
                        <a:pt x="1325" y="2253"/>
                        <a:pt x="1339" y="2250"/>
                      </a:cubicBezTo>
                      <a:close/>
                      <a:moveTo>
                        <a:pt x="1444" y="2431"/>
                      </a:moveTo>
                      <a:cubicBezTo>
                        <a:pt x="1469" y="2425"/>
                        <a:pt x="1494" y="2398"/>
                        <a:pt x="1491" y="2379"/>
                      </a:cubicBezTo>
                      <a:cubicBezTo>
                        <a:pt x="1488" y="2358"/>
                        <a:pt x="1467" y="2362"/>
                        <a:pt x="1470" y="2380"/>
                      </a:cubicBezTo>
                      <a:cubicBezTo>
                        <a:pt x="1472" y="2389"/>
                        <a:pt x="1468" y="2417"/>
                        <a:pt x="1444" y="2431"/>
                      </a:cubicBezTo>
                      <a:close/>
                      <a:moveTo>
                        <a:pt x="1458" y="2432"/>
                      </a:moveTo>
                      <a:cubicBezTo>
                        <a:pt x="1466" y="2427"/>
                        <a:pt x="1475" y="2428"/>
                        <a:pt x="1484" y="2430"/>
                      </a:cubicBezTo>
                      <a:cubicBezTo>
                        <a:pt x="1503" y="2436"/>
                        <a:pt x="1520" y="2456"/>
                        <a:pt x="1538" y="2452"/>
                      </a:cubicBezTo>
                      <a:cubicBezTo>
                        <a:pt x="1546" y="2450"/>
                        <a:pt x="1553" y="2444"/>
                        <a:pt x="1554" y="2436"/>
                      </a:cubicBezTo>
                      <a:cubicBezTo>
                        <a:pt x="1555" y="2431"/>
                        <a:pt x="1553" y="2427"/>
                        <a:pt x="1548" y="2425"/>
                      </a:cubicBezTo>
                      <a:cubicBezTo>
                        <a:pt x="1550" y="2428"/>
                        <a:pt x="1550" y="2435"/>
                        <a:pt x="1545" y="2438"/>
                      </a:cubicBezTo>
                      <a:cubicBezTo>
                        <a:pt x="1541" y="2441"/>
                        <a:pt x="1534" y="2440"/>
                        <a:pt x="1530" y="2436"/>
                      </a:cubicBezTo>
                      <a:cubicBezTo>
                        <a:pt x="1515" y="2425"/>
                        <a:pt x="1501" y="2411"/>
                        <a:pt x="1481" y="2416"/>
                      </a:cubicBezTo>
                      <a:cubicBezTo>
                        <a:pt x="1472" y="2418"/>
                        <a:pt x="1465" y="2423"/>
                        <a:pt x="1458" y="2432"/>
                      </a:cubicBezTo>
                      <a:close/>
                      <a:moveTo>
                        <a:pt x="1271" y="2580"/>
                      </a:moveTo>
                      <a:cubicBezTo>
                        <a:pt x="1281" y="2569"/>
                        <a:pt x="1295" y="2585"/>
                        <a:pt x="1300" y="2589"/>
                      </a:cubicBezTo>
                      <a:cubicBezTo>
                        <a:pt x="1304" y="2592"/>
                        <a:pt x="1307" y="2593"/>
                        <a:pt x="1312" y="2592"/>
                      </a:cubicBezTo>
                      <a:cubicBezTo>
                        <a:pt x="1308" y="2597"/>
                        <a:pt x="1294" y="2602"/>
                        <a:pt x="1287" y="2602"/>
                      </a:cubicBezTo>
                      <a:cubicBezTo>
                        <a:pt x="1277" y="2602"/>
                        <a:pt x="1269" y="2596"/>
                        <a:pt x="1269" y="2584"/>
                      </a:cubicBezTo>
                      <a:cubicBezTo>
                        <a:pt x="1272" y="2588"/>
                        <a:pt x="1280" y="2592"/>
                        <a:pt x="1285" y="2591"/>
                      </a:cubicBezTo>
                      <a:cubicBezTo>
                        <a:pt x="1282" y="2591"/>
                        <a:pt x="1275" y="2586"/>
                        <a:pt x="1271" y="2580"/>
                      </a:cubicBezTo>
                      <a:close/>
                      <a:moveTo>
                        <a:pt x="1178" y="2303"/>
                      </a:moveTo>
                      <a:cubicBezTo>
                        <a:pt x="1178" y="2299"/>
                        <a:pt x="1175" y="2295"/>
                        <a:pt x="1171" y="2296"/>
                      </a:cubicBezTo>
                      <a:cubicBezTo>
                        <a:pt x="1169" y="2297"/>
                        <a:pt x="1169" y="2298"/>
                        <a:pt x="1169" y="2300"/>
                      </a:cubicBezTo>
                      <a:cubicBezTo>
                        <a:pt x="1169" y="2301"/>
                        <a:pt x="1171" y="2301"/>
                        <a:pt x="1171" y="2301"/>
                      </a:cubicBezTo>
                      <a:cubicBezTo>
                        <a:pt x="1171" y="2302"/>
                        <a:pt x="1171" y="2302"/>
                        <a:pt x="1170" y="2303"/>
                      </a:cubicBezTo>
                      <a:cubicBezTo>
                        <a:pt x="1167" y="2304"/>
                        <a:pt x="1164" y="2302"/>
                        <a:pt x="1163" y="2299"/>
                      </a:cubicBezTo>
                      <a:cubicBezTo>
                        <a:pt x="1161" y="2297"/>
                        <a:pt x="1161" y="2293"/>
                        <a:pt x="1164" y="2291"/>
                      </a:cubicBezTo>
                      <a:cubicBezTo>
                        <a:pt x="1167" y="2289"/>
                        <a:pt x="1171" y="2288"/>
                        <a:pt x="1173" y="2287"/>
                      </a:cubicBezTo>
                      <a:cubicBezTo>
                        <a:pt x="1176" y="2284"/>
                        <a:pt x="1175" y="2281"/>
                        <a:pt x="1174" y="2278"/>
                      </a:cubicBezTo>
                      <a:cubicBezTo>
                        <a:pt x="1178" y="2281"/>
                        <a:pt x="1178" y="2281"/>
                        <a:pt x="1182" y="2280"/>
                      </a:cubicBezTo>
                      <a:cubicBezTo>
                        <a:pt x="1186" y="2279"/>
                        <a:pt x="1196" y="2271"/>
                        <a:pt x="1204" y="2281"/>
                      </a:cubicBezTo>
                      <a:cubicBezTo>
                        <a:pt x="1201" y="2274"/>
                        <a:pt x="1194" y="2270"/>
                        <a:pt x="1187" y="2268"/>
                      </a:cubicBezTo>
                      <a:cubicBezTo>
                        <a:pt x="1179" y="2267"/>
                        <a:pt x="1171" y="2269"/>
                        <a:pt x="1165" y="2274"/>
                      </a:cubicBezTo>
                      <a:cubicBezTo>
                        <a:pt x="1158" y="2281"/>
                        <a:pt x="1156" y="2294"/>
                        <a:pt x="1161" y="2303"/>
                      </a:cubicBezTo>
                      <a:cubicBezTo>
                        <a:pt x="1163" y="2307"/>
                        <a:pt x="1169" y="2311"/>
                        <a:pt x="1174" y="2309"/>
                      </a:cubicBezTo>
                      <a:cubicBezTo>
                        <a:pt x="1176" y="2308"/>
                        <a:pt x="1178" y="2306"/>
                        <a:pt x="1178" y="2303"/>
                      </a:cubicBezTo>
                      <a:close/>
                      <a:moveTo>
                        <a:pt x="1194" y="2259"/>
                      </a:moveTo>
                      <a:cubicBezTo>
                        <a:pt x="1184" y="2241"/>
                        <a:pt x="1188" y="2223"/>
                        <a:pt x="1187" y="2212"/>
                      </a:cubicBezTo>
                      <a:cubicBezTo>
                        <a:pt x="1187" y="2201"/>
                        <a:pt x="1177" y="2200"/>
                        <a:pt x="1174" y="2212"/>
                      </a:cubicBezTo>
                      <a:cubicBezTo>
                        <a:pt x="1172" y="2226"/>
                        <a:pt x="1186" y="2252"/>
                        <a:pt x="1194" y="2259"/>
                      </a:cubicBezTo>
                      <a:close/>
                      <a:moveTo>
                        <a:pt x="1227" y="2575"/>
                      </a:moveTo>
                      <a:cubicBezTo>
                        <a:pt x="1229" y="2576"/>
                        <a:pt x="1231" y="2576"/>
                        <a:pt x="1233" y="2574"/>
                      </a:cubicBezTo>
                      <a:cubicBezTo>
                        <a:pt x="1234" y="2573"/>
                        <a:pt x="1234" y="2570"/>
                        <a:pt x="1233" y="2569"/>
                      </a:cubicBezTo>
                      <a:cubicBezTo>
                        <a:pt x="1231" y="2568"/>
                        <a:pt x="1229" y="2568"/>
                        <a:pt x="1227" y="2569"/>
                      </a:cubicBezTo>
                      <a:cubicBezTo>
                        <a:pt x="1226" y="2571"/>
                        <a:pt x="1226" y="2573"/>
                        <a:pt x="1227" y="2575"/>
                      </a:cubicBezTo>
                      <a:close/>
                      <a:moveTo>
                        <a:pt x="1225" y="2603"/>
                      </a:moveTo>
                      <a:cubicBezTo>
                        <a:pt x="1228" y="2605"/>
                        <a:pt x="1232" y="2605"/>
                        <a:pt x="1235" y="2602"/>
                      </a:cubicBezTo>
                      <a:cubicBezTo>
                        <a:pt x="1238" y="2599"/>
                        <a:pt x="1238" y="2594"/>
                        <a:pt x="1235" y="2592"/>
                      </a:cubicBezTo>
                      <a:cubicBezTo>
                        <a:pt x="1232" y="2589"/>
                        <a:pt x="1227" y="2589"/>
                        <a:pt x="1224" y="2592"/>
                      </a:cubicBezTo>
                      <a:cubicBezTo>
                        <a:pt x="1222" y="2595"/>
                        <a:pt x="1222" y="2600"/>
                        <a:pt x="1225" y="2603"/>
                      </a:cubicBezTo>
                      <a:close/>
                      <a:moveTo>
                        <a:pt x="1224" y="2587"/>
                      </a:moveTo>
                      <a:cubicBezTo>
                        <a:pt x="1226" y="2589"/>
                        <a:pt x="1229" y="2589"/>
                        <a:pt x="1231" y="2586"/>
                      </a:cubicBezTo>
                      <a:cubicBezTo>
                        <a:pt x="1233" y="2584"/>
                        <a:pt x="1233" y="2581"/>
                        <a:pt x="1231" y="2579"/>
                      </a:cubicBezTo>
                      <a:cubicBezTo>
                        <a:pt x="1229" y="2577"/>
                        <a:pt x="1226" y="2577"/>
                        <a:pt x="1224" y="2579"/>
                      </a:cubicBezTo>
                      <a:cubicBezTo>
                        <a:pt x="1222" y="2581"/>
                        <a:pt x="1222" y="2585"/>
                        <a:pt x="1224" y="2587"/>
                      </a:cubicBezTo>
                      <a:close/>
                      <a:moveTo>
                        <a:pt x="1248" y="2612"/>
                      </a:moveTo>
                      <a:cubicBezTo>
                        <a:pt x="1229" y="2610"/>
                        <a:pt x="1229" y="2636"/>
                        <a:pt x="1228" y="2645"/>
                      </a:cubicBezTo>
                      <a:cubicBezTo>
                        <a:pt x="1227" y="2652"/>
                        <a:pt x="1224" y="2656"/>
                        <a:pt x="1219" y="2659"/>
                      </a:cubicBezTo>
                      <a:cubicBezTo>
                        <a:pt x="1227" y="2659"/>
                        <a:pt x="1245" y="2653"/>
                        <a:pt x="1252" y="2647"/>
                      </a:cubicBezTo>
                      <a:cubicBezTo>
                        <a:pt x="1261" y="2638"/>
                        <a:pt x="1265" y="2625"/>
                        <a:pt x="1254" y="2614"/>
                      </a:cubicBezTo>
                      <a:cubicBezTo>
                        <a:pt x="1254" y="2621"/>
                        <a:pt x="1250" y="2631"/>
                        <a:pt x="1244" y="2635"/>
                      </a:cubicBezTo>
                      <a:cubicBezTo>
                        <a:pt x="1246" y="2632"/>
                        <a:pt x="1250" y="2621"/>
                        <a:pt x="1248" y="2612"/>
                      </a:cubicBezTo>
                      <a:close/>
                      <a:moveTo>
                        <a:pt x="1268" y="2615"/>
                      </a:moveTo>
                      <a:cubicBezTo>
                        <a:pt x="1280" y="2651"/>
                        <a:pt x="1327" y="2672"/>
                        <a:pt x="1354" y="2656"/>
                      </a:cubicBezTo>
                      <a:cubicBezTo>
                        <a:pt x="1375" y="2643"/>
                        <a:pt x="1362" y="2624"/>
                        <a:pt x="1341" y="2632"/>
                      </a:cubicBezTo>
                      <a:cubicBezTo>
                        <a:pt x="1326" y="2637"/>
                        <a:pt x="1289" y="2648"/>
                        <a:pt x="1268" y="2615"/>
                      </a:cubicBezTo>
                      <a:close/>
                      <a:moveTo>
                        <a:pt x="1437" y="2348"/>
                      </a:moveTo>
                      <a:cubicBezTo>
                        <a:pt x="1440" y="2347"/>
                        <a:pt x="1441" y="2345"/>
                        <a:pt x="1440" y="2342"/>
                      </a:cubicBezTo>
                      <a:cubicBezTo>
                        <a:pt x="1439" y="2340"/>
                        <a:pt x="1436" y="2339"/>
                        <a:pt x="1434" y="2340"/>
                      </a:cubicBezTo>
                      <a:cubicBezTo>
                        <a:pt x="1431" y="2341"/>
                        <a:pt x="1430" y="2343"/>
                        <a:pt x="1431" y="2346"/>
                      </a:cubicBezTo>
                      <a:cubicBezTo>
                        <a:pt x="1432" y="2348"/>
                        <a:pt x="1435" y="2349"/>
                        <a:pt x="1437" y="2348"/>
                      </a:cubicBezTo>
                      <a:close/>
                      <a:moveTo>
                        <a:pt x="1447" y="2359"/>
                      </a:moveTo>
                      <a:cubicBezTo>
                        <a:pt x="1450" y="2357"/>
                        <a:pt x="1451" y="2354"/>
                        <a:pt x="1450" y="2351"/>
                      </a:cubicBezTo>
                      <a:cubicBezTo>
                        <a:pt x="1448" y="2348"/>
                        <a:pt x="1445" y="2347"/>
                        <a:pt x="1442" y="2348"/>
                      </a:cubicBezTo>
                      <a:cubicBezTo>
                        <a:pt x="1439" y="2349"/>
                        <a:pt x="1438" y="2353"/>
                        <a:pt x="1439" y="2356"/>
                      </a:cubicBezTo>
                      <a:cubicBezTo>
                        <a:pt x="1440" y="2358"/>
                        <a:pt x="1444" y="2360"/>
                        <a:pt x="1447" y="2359"/>
                      </a:cubicBezTo>
                      <a:close/>
                      <a:moveTo>
                        <a:pt x="1456" y="2374"/>
                      </a:moveTo>
                      <a:cubicBezTo>
                        <a:pt x="1459" y="2372"/>
                        <a:pt x="1461" y="2368"/>
                        <a:pt x="1460" y="2364"/>
                      </a:cubicBezTo>
                      <a:cubicBezTo>
                        <a:pt x="1458" y="2360"/>
                        <a:pt x="1454" y="2358"/>
                        <a:pt x="1450" y="2360"/>
                      </a:cubicBezTo>
                      <a:cubicBezTo>
                        <a:pt x="1446" y="2361"/>
                        <a:pt x="1444" y="2366"/>
                        <a:pt x="1446" y="2370"/>
                      </a:cubicBezTo>
                      <a:cubicBezTo>
                        <a:pt x="1447" y="2374"/>
                        <a:pt x="1452" y="2375"/>
                        <a:pt x="1456" y="2374"/>
                      </a:cubicBezTo>
                      <a:close/>
                      <a:moveTo>
                        <a:pt x="1398" y="2399"/>
                      </a:moveTo>
                      <a:cubicBezTo>
                        <a:pt x="1391" y="2395"/>
                        <a:pt x="1384" y="2388"/>
                        <a:pt x="1383" y="2378"/>
                      </a:cubicBezTo>
                      <a:cubicBezTo>
                        <a:pt x="1382" y="2362"/>
                        <a:pt x="1392" y="2351"/>
                        <a:pt x="1407" y="2349"/>
                      </a:cubicBezTo>
                      <a:cubicBezTo>
                        <a:pt x="1436" y="2344"/>
                        <a:pt x="1431" y="2310"/>
                        <a:pt x="1400" y="2315"/>
                      </a:cubicBezTo>
                      <a:cubicBezTo>
                        <a:pt x="1384" y="2317"/>
                        <a:pt x="1373" y="2331"/>
                        <a:pt x="1368" y="2343"/>
                      </a:cubicBezTo>
                      <a:cubicBezTo>
                        <a:pt x="1360" y="2366"/>
                        <a:pt x="1373" y="2398"/>
                        <a:pt x="1398" y="2399"/>
                      </a:cubicBezTo>
                      <a:close/>
                      <a:moveTo>
                        <a:pt x="1356" y="2319"/>
                      </a:moveTo>
                      <a:cubicBezTo>
                        <a:pt x="1310" y="2340"/>
                        <a:pt x="1245" y="2312"/>
                        <a:pt x="1236" y="2271"/>
                      </a:cubicBezTo>
                      <a:cubicBezTo>
                        <a:pt x="1230" y="2238"/>
                        <a:pt x="1260" y="2233"/>
                        <a:pt x="1272" y="2261"/>
                      </a:cubicBezTo>
                      <a:cubicBezTo>
                        <a:pt x="1280" y="2281"/>
                        <a:pt x="1303" y="2329"/>
                        <a:pt x="1356" y="2319"/>
                      </a:cubicBezTo>
                      <a:close/>
                      <a:moveTo>
                        <a:pt x="1346" y="2334"/>
                      </a:moveTo>
                      <a:cubicBezTo>
                        <a:pt x="1313" y="2368"/>
                        <a:pt x="1295" y="2372"/>
                        <a:pt x="1259" y="2382"/>
                      </a:cubicBezTo>
                      <a:cubicBezTo>
                        <a:pt x="1249" y="2385"/>
                        <a:pt x="1241" y="2392"/>
                        <a:pt x="1236" y="2399"/>
                      </a:cubicBezTo>
                      <a:cubicBezTo>
                        <a:pt x="1231" y="2409"/>
                        <a:pt x="1230" y="2422"/>
                        <a:pt x="1233" y="2430"/>
                      </a:cubicBezTo>
                      <a:cubicBezTo>
                        <a:pt x="1215" y="2421"/>
                        <a:pt x="1219" y="2395"/>
                        <a:pt x="1223" y="2385"/>
                      </a:cubicBezTo>
                      <a:cubicBezTo>
                        <a:pt x="1230" y="2366"/>
                        <a:pt x="1249" y="2351"/>
                        <a:pt x="1270" y="2346"/>
                      </a:cubicBezTo>
                      <a:cubicBezTo>
                        <a:pt x="1293" y="2341"/>
                        <a:pt x="1323" y="2342"/>
                        <a:pt x="1346" y="2334"/>
                      </a:cubicBezTo>
                      <a:close/>
                      <a:moveTo>
                        <a:pt x="1337" y="2385"/>
                      </a:moveTo>
                      <a:cubicBezTo>
                        <a:pt x="1332" y="2395"/>
                        <a:pt x="1332" y="2408"/>
                        <a:pt x="1334" y="2418"/>
                      </a:cubicBezTo>
                      <a:cubicBezTo>
                        <a:pt x="1336" y="2430"/>
                        <a:pt x="1346" y="2446"/>
                        <a:pt x="1359" y="2448"/>
                      </a:cubicBezTo>
                      <a:cubicBezTo>
                        <a:pt x="1357" y="2462"/>
                        <a:pt x="1364" y="2473"/>
                        <a:pt x="1370" y="2482"/>
                      </a:cubicBezTo>
                      <a:cubicBezTo>
                        <a:pt x="1379" y="2496"/>
                        <a:pt x="1383" y="2513"/>
                        <a:pt x="1372" y="2522"/>
                      </a:cubicBezTo>
                      <a:cubicBezTo>
                        <a:pt x="1389" y="2521"/>
                        <a:pt x="1396" y="2494"/>
                        <a:pt x="1394" y="2479"/>
                      </a:cubicBezTo>
                      <a:cubicBezTo>
                        <a:pt x="1390" y="2458"/>
                        <a:pt x="1372" y="2445"/>
                        <a:pt x="1356" y="2429"/>
                      </a:cubicBezTo>
                      <a:cubicBezTo>
                        <a:pt x="1346" y="2420"/>
                        <a:pt x="1337" y="2406"/>
                        <a:pt x="1337" y="2385"/>
                      </a:cubicBezTo>
                      <a:close/>
                      <a:moveTo>
                        <a:pt x="1325" y="2682"/>
                      </a:moveTo>
                      <a:cubicBezTo>
                        <a:pt x="1339" y="2684"/>
                        <a:pt x="1370" y="2685"/>
                        <a:pt x="1381" y="2669"/>
                      </a:cubicBezTo>
                      <a:cubicBezTo>
                        <a:pt x="1382" y="2669"/>
                        <a:pt x="1386" y="2668"/>
                        <a:pt x="1387" y="2666"/>
                      </a:cubicBezTo>
                      <a:cubicBezTo>
                        <a:pt x="1384" y="2677"/>
                        <a:pt x="1371" y="2684"/>
                        <a:pt x="1357" y="2686"/>
                      </a:cubicBezTo>
                      <a:cubicBezTo>
                        <a:pt x="1345" y="2687"/>
                        <a:pt x="1333" y="2686"/>
                        <a:pt x="1325" y="2682"/>
                      </a:cubicBezTo>
                      <a:close/>
                      <a:moveTo>
                        <a:pt x="1371" y="2627"/>
                      </a:moveTo>
                      <a:cubicBezTo>
                        <a:pt x="1374" y="2627"/>
                        <a:pt x="1377" y="2624"/>
                        <a:pt x="1377" y="2621"/>
                      </a:cubicBezTo>
                      <a:cubicBezTo>
                        <a:pt x="1377" y="2617"/>
                        <a:pt x="1374" y="2615"/>
                        <a:pt x="1370" y="2615"/>
                      </a:cubicBezTo>
                      <a:cubicBezTo>
                        <a:pt x="1367" y="2615"/>
                        <a:pt x="1364" y="2618"/>
                        <a:pt x="1364" y="2621"/>
                      </a:cubicBezTo>
                      <a:cubicBezTo>
                        <a:pt x="1365" y="2625"/>
                        <a:pt x="1368" y="2627"/>
                        <a:pt x="1371" y="2627"/>
                      </a:cubicBezTo>
                      <a:close/>
                      <a:moveTo>
                        <a:pt x="1378" y="2644"/>
                      </a:moveTo>
                      <a:cubicBezTo>
                        <a:pt x="1382" y="2644"/>
                        <a:pt x="1386" y="2640"/>
                        <a:pt x="1385" y="2636"/>
                      </a:cubicBezTo>
                      <a:cubicBezTo>
                        <a:pt x="1385" y="2632"/>
                        <a:pt x="1381" y="2629"/>
                        <a:pt x="1377" y="2629"/>
                      </a:cubicBezTo>
                      <a:cubicBezTo>
                        <a:pt x="1373" y="2629"/>
                        <a:pt x="1370" y="2633"/>
                        <a:pt x="1370" y="2637"/>
                      </a:cubicBezTo>
                      <a:cubicBezTo>
                        <a:pt x="1370" y="2641"/>
                        <a:pt x="1374" y="2645"/>
                        <a:pt x="1378" y="2644"/>
                      </a:cubicBezTo>
                      <a:close/>
                      <a:moveTo>
                        <a:pt x="1382" y="2667"/>
                      </a:moveTo>
                      <a:cubicBezTo>
                        <a:pt x="1388" y="2667"/>
                        <a:pt x="1392" y="2662"/>
                        <a:pt x="1392" y="2657"/>
                      </a:cubicBezTo>
                      <a:cubicBezTo>
                        <a:pt x="1392" y="2651"/>
                        <a:pt x="1387" y="2647"/>
                        <a:pt x="1381" y="2647"/>
                      </a:cubicBezTo>
                      <a:cubicBezTo>
                        <a:pt x="1376" y="2647"/>
                        <a:pt x="1371" y="2652"/>
                        <a:pt x="1372" y="2658"/>
                      </a:cubicBezTo>
                      <a:cubicBezTo>
                        <a:pt x="1372" y="2663"/>
                        <a:pt x="1377" y="2668"/>
                        <a:pt x="1382" y="2667"/>
                      </a:cubicBezTo>
                      <a:close/>
                      <a:moveTo>
                        <a:pt x="1327" y="2722"/>
                      </a:moveTo>
                      <a:cubicBezTo>
                        <a:pt x="1331" y="2722"/>
                        <a:pt x="1334" y="2718"/>
                        <a:pt x="1334" y="2714"/>
                      </a:cubicBezTo>
                      <a:cubicBezTo>
                        <a:pt x="1333" y="2710"/>
                        <a:pt x="1330" y="2707"/>
                        <a:pt x="1326" y="2707"/>
                      </a:cubicBezTo>
                      <a:cubicBezTo>
                        <a:pt x="1322" y="2708"/>
                        <a:pt x="1319" y="2711"/>
                        <a:pt x="1319" y="2715"/>
                      </a:cubicBezTo>
                      <a:cubicBezTo>
                        <a:pt x="1319" y="2719"/>
                        <a:pt x="1323" y="2722"/>
                        <a:pt x="1327" y="2722"/>
                      </a:cubicBezTo>
                      <a:close/>
                      <a:moveTo>
                        <a:pt x="1397" y="2150"/>
                      </a:moveTo>
                      <a:cubicBezTo>
                        <a:pt x="1390" y="2147"/>
                        <a:pt x="1378" y="2153"/>
                        <a:pt x="1379" y="2161"/>
                      </a:cubicBezTo>
                      <a:cubicBezTo>
                        <a:pt x="1374" y="2165"/>
                        <a:pt x="1367" y="2165"/>
                        <a:pt x="1362" y="2160"/>
                      </a:cubicBezTo>
                      <a:cubicBezTo>
                        <a:pt x="1354" y="2153"/>
                        <a:pt x="1354" y="2138"/>
                        <a:pt x="1361" y="2130"/>
                      </a:cubicBezTo>
                      <a:cubicBezTo>
                        <a:pt x="1337" y="2142"/>
                        <a:pt x="1347" y="2183"/>
                        <a:pt x="1374" y="2187"/>
                      </a:cubicBezTo>
                      <a:cubicBezTo>
                        <a:pt x="1389" y="2190"/>
                        <a:pt x="1401" y="2182"/>
                        <a:pt x="1405" y="2173"/>
                      </a:cubicBezTo>
                      <a:cubicBezTo>
                        <a:pt x="1408" y="2164"/>
                        <a:pt x="1406" y="2154"/>
                        <a:pt x="1397" y="2150"/>
                      </a:cubicBezTo>
                      <a:close/>
                      <a:moveTo>
                        <a:pt x="1454" y="2176"/>
                      </a:moveTo>
                      <a:cubicBezTo>
                        <a:pt x="1434" y="2190"/>
                        <a:pt x="1415" y="2184"/>
                        <a:pt x="1404" y="2187"/>
                      </a:cubicBezTo>
                      <a:cubicBezTo>
                        <a:pt x="1392" y="2191"/>
                        <a:pt x="1396" y="2205"/>
                        <a:pt x="1410" y="2204"/>
                      </a:cubicBezTo>
                      <a:cubicBezTo>
                        <a:pt x="1425" y="2203"/>
                        <a:pt x="1443" y="2190"/>
                        <a:pt x="1454" y="2176"/>
                      </a:cubicBezTo>
                      <a:close/>
                      <a:moveTo>
                        <a:pt x="1397" y="2244"/>
                      </a:moveTo>
                      <a:cubicBezTo>
                        <a:pt x="1398" y="2237"/>
                        <a:pt x="1392" y="2228"/>
                        <a:pt x="1388" y="2226"/>
                      </a:cubicBezTo>
                      <a:cubicBezTo>
                        <a:pt x="1390" y="2218"/>
                        <a:pt x="1407" y="2217"/>
                        <a:pt x="1410" y="2229"/>
                      </a:cubicBezTo>
                      <a:cubicBezTo>
                        <a:pt x="1412" y="2237"/>
                        <a:pt x="1405" y="2246"/>
                        <a:pt x="1397" y="2244"/>
                      </a:cubicBezTo>
                      <a:close/>
                      <a:moveTo>
                        <a:pt x="1362" y="2253"/>
                      </a:moveTo>
                      <a:cubicBezTo>
                        <a:pt x="1368" y="2253"/>
                        <a:pt x="1372" y="2251"/>
                        <a:pt x="1373" y="2246"/>
                      </a:cubicBezTo>
                      <a:cubicBezTo>
                        <a:pt x="1374" y="2237"/>
                        <a:pt x="1363" y="2234"/>
                        <a:pt x="1358" y="2239"/>
                      </a:cubicBezTo>
                      <a:cubicBezTo>
                        <a:pt x="1354" y="2243"/>
                        <a:pt x="1355" y="2247"/>
                        <a:pt x="1347" y="2250"/>
                      </a:cubicBezTo>
                      <a:cubicBezTo>
                        <a:pt x="1355" y="2249"/>
                        <a:pt x="1357" y="2252"/>
                        <a:pt x="1362" y="2253"/>
                      </a:cubicBezTo>
                      <a:close/>
                      <a:moveTo>
                        <a:pt x="1443" y="2264"/>
                      </a:moveTo>
                      <a:cubicBezTo>
                        <a:pt x="1440" y="2284"/>
                        <a:pt x="1461" y="2317"/>
                        <a:pt x="1481" y="2309"/>
                      </a:cubicBezTo>
                      <a:cubicBezTo>
                        <a:pt x="1483" y="2313"/>
                        <a:pt x="1479" y="2319"/>
                        <a:pt x="1473" y="2320"/>
                      </a:cubicBezTo>
                      <a:cubicBezTo>
                        <a:pt x="1467" y="2321"/>
                        <a:pt x="1458" y="2317"/>
                        <a:pt x="1455" y="2309"/>
                      </a:cubicBezTo>
                      <a:cubicBezTo>
                        <a:pt x="1448" y="2312"/>
                        <a:pt x="1434" y="2289"/>
                        <a:pt x="1443" y="2264"/>
                      </a:cubicBezTo>
                      <a:close/>
                      <a:moveTo>
                        <a:pt x="1353" y="1986"/>
                      </a:moveTo>
                      <a:cubicBezTo>
                        <a:pt x="1345" y="1995"/>
                        <a:pt x="1342" y="2006"/>
                        <a:pt x="1345" y="2017"/>
                      </a:cubicBezTo>
                      <a:cubicBezTo>
                        <a:pt x="1347" y="2026"/>
                        <a:pt x="1353" y="2033"/>
                        <a:pt x="1361" y="2038"/>
                      </a:cubicBezTo>
                      <a:cubicBezTo>
                        <a:pt x="1364" y="2039"/>
                        <a:pt x="1368" y="2041"/>
                        <a:pt x="1372" y="2041"/>
                      </a:cubicBezTo>
                      <a:cubicBezTo>
                        <a:pt x="1370" y="2041"/>
                        <a:pt x="1369" y="2040"/>
                        <a:pt x="1368" y="2040"/>
                      </a:cubicBezTo>
                      <a:cubicBezTo>
                        <a:pt x="1361" y="2036"/>
                        <a:pt x="1359" y="2027"/>
                        <a:pt x="1362" y="2020"/>
                      </a:cubicBezTo>
                      <a:cubicBezTo>
                        <a:pt x="1366" y="2012"/>
                        <a:pt x="1375" y="2010"/>
                        <a:pt x="1383" y="2014"/>
                      </a:cubicBezTo>
                      <a:cubicBezTo>
                        <a:pt x="1393" y="2019"/>
                        <a:pt x="1392" y="2034"/>
                        <a:pt x="1383" y="2040"/>
                      </a:cubicBezTo>
                      <a:cubicBezTo>
                        <a:pt x="1376" y="2044"/>
                        <a:pt x="1367" y="2043"/>
                        <a:pt x="1360" y="2040"/>
                      </a:cubicBezTo>
                      <a:cubicBezTo>
                        <a:pt x="1351" y="2035"/>
                        <a:pt x="1345" y="2027"/>
                        <a:pt x="1342" y="2018"/>
                      </a:cubicBezTo>
                      <a:cubicBezTo>
                        <a:pt x="1338" y="2005"/>
                        <a:pt x="1342" y="1993"/>
                        <a:pt x="1350" y="1984"/>
                      </a:cubicBezTo>
                      <a:cubicBezTo>
                        <a:pt x="1357" y="1976"/>
                        <a:pt x="1366" y="1972"/>
                        <a:pt x="1375" y="1970"/>
                      </a:cubicBezTo>
                      <a:cubicBezTo>
                        <a:pt x="1373" y="1970"/>
                        <a:pt x="1371" y="1969"/>
                        <a:pt x="1368" y="1968"/>
                      </a:cubicBezTo>
                      <a:cubicBezTo>
                        <a:pt x="1358" y="1965"/>
                        <a:pt x="1351" y="1962"/>
                        <a:pt x="1342" y="1956"/>
                      </a:cubicBezTo>
                      <a:cubicBezTo>
                        <a:pt x="1340" y="1955"/>
                        <a:pt x="1338" y="1954"/>
                        <a:pt x="1336" y="1952"/>
                      </a:cubicBezTo>
                      <a:cubicBezTo>
                        <a:pt x="1332" y="1949"/>
                        <a:pt x="1329" y="1946"/>
                        <a:pt x="1326" y="1943"/>
                      </a:cubicBezTo>
                      <a:cubicBezTo>
                        <a:pt x="1325" y="1942"/>
                        <a:pt x="1316" y="1931"/>
                        <a:pt x="1318" y="1929"/>
                      </a:cubicBezTo>
                      <a:cubicBezTo>
                        <a:pt x="1319" y="1929"/>
                        <a:pt x="1324" y="1935"/>
                        <a:pt x="1325" y="1936"/>
                      </a:cubicBezTo>
                      <a:cubicBezTo>
                        <a:pt x="1330" y="1941"/>
                        <a:pt x="1334" y="1944"/>
                        <a:pt x="1339" y="1948"/>
                      </a:cubicBezTo>
                      <a:cubicBezTo>
                        <a:pt x="1341" y="1950"/>
                        <a:pt x="1343" y="1951"/>
                        <a:pt x="1345" y="1952"/>
                      </a:cubicBezTo>
                      <a:cubicBezTo>
                        <a:pt x="1353" y="1958"/>
                        <a:pt x="1360" y="1961"/>
                        <a:pt x="1369" y="1964"/>
                      </a:cubicBezTo>
                      <a:cubicBezTo>
                        <a:pt x="1370" y="1965"/>
                        <a:pt x="1371" y="1965"/>
                        <a:pt x="1373" y="1965"/>
                      </a:cubicBezTo>
                      <a:cubicBezTo>
                        <a:pt x="1370" y="1964"/>
                        <a:pt x="1367" y="1962"/>
                        <a:pt x="1365" y="1960"/>
                      </a:cubicBezTo>
                      <a:cubicBezTo>
                        <a:pt x="1358" y="1955"/>
                        <a:pt x="1353" y="1951"/>
                        <a:pt x="1349" y="1943"/>
                      </a:cubicBezTo>
                      <a:cubicBezTo>
                        <a:pt x="1337" y="1923"/>
                        <a:pt x="1347" y="1904"/>
                        <a:pt x="1363" y="1893"/>
                      </a:cubicBezTo>
                      <a:cubicBezTo>
                        <a:pt x="1377" y="1884"/>
                        <a:pt x="1395" y="1880"/>
                        <a:pt x="1411" y="1888"/>
                      </a:cubicBezTo>
                      <a:cubicBezTo>
                        <a:pt x="1424" y="1894"/>
                        <a:pt x="1430" y="1907"/>
                        <a:pt x="1428" y="1921"/>
                      </a:cubicBezTo>
                      <a:cubicBezTo>
                        <a:pt x="1426" y="1928"/>
                        <a:pt x="1424" y="1933"/>
                        <a:pt x="1419" y="1938"/>
                      </a:cubicBezTo>
                      <a:cubicBezTo>
                        <a:pt x="1416" y="1942"/>
                        <a:pt x="1411" y="1944"/>
                        <a:pt x="1406" y="1945"/>
                      </a:cubicBezTo>
                      <a:cubicBezTo>
                        <a:pt x="1399" y="1945"/>
                        <a:pt x="1393" y="1943"/>
                        <a:pt x="1389" y="1937"/>
                      </a:cubicBezTo>
                      <a:cubicBezTo>
                        <a:pt x="1386" y="1934"/>
                        <a:pt x="1385" y="1930"/>
                        <a:pt x="1386" y="1926"/>
                      </a:cubicBezTo>
                      <a:cubicBezTo>
                        <a:pt x="1387" y="1922"/>
                        <a:pt x="1390" y="1918"/>
                        <a:pt x="1394" y="1916"/>
                      </a:cubicBezTo>
                      <a:cubicBezTo>
                        <a:pt x="1399" y="1914"/>
                        <a:pt x="1404" y="1914"/>
                        <a:pt x="1408" y="1918"/>
                      </a:cubicBezTo>
                      <a:cubicBezTo>
                        <a:pt x="1412" y="1921"/>
                        <a:pt x="1413" y="1927"/>
                        <a:pt x="1411" y="1931"/>
                      </a:cubicBezTo>
                      <a:cubicBezTo>
                        <a:pt x="1408" y="1937"/>
                        <a:pt x="1401" y="1939"/>
                        <a:pt x="1395" y="1936"/>
                      </a:cubicBezTo>
                      <a:cubicBezTo>
                        <a:pt x="1390" y="1933"/>
                        <a:pt x="1388" y="1926"/>
                        <a:pt x="1391" y="1921"/>
                      </a:cubicBezTo>
                      <a:cubicBezTo>
                        <a:pt x="1392" y="1919"/>
                        <a:pt x="1394" y="1917"/>
                        <a:pt x="1396" y="1916"/>
                      </a:cubicBezTo>
                      <a:cubicBezTo>
                        <a:pt x="1395" y="1916"/>
                        <a:pt x="1395" y="1916"/>
                        <a:pt x="1394" y="1917"/>
                      </a:cubicBezTo>
                      <a:cubicBezTo>
                        <a:pt x="1390" y="1919"/>
                        <a:pt x="1388" y="1922"/>
                        <a:pt x="1387" y="1926"/>
                      </a:cubicBezTo>
                      <a:cubicBezTo>
                        <a:pt x="1386" y="1930"/>
                        <a:pt x="1387" y="1934"/>
                        <a:pt x="1390" y="1937"/>
                      </a:cubicBezTo>
                      <a:cubicBezTo>
                        <a:pt x="1394" y="1942"/>
                        <a:pt x="1399" y="1944"/>
                        <a:pt x="1406" y="1943"/>
                      </a:cubicBezTo>
                      <a:cubicBezTo>
                        <a:pt x="1411" y="1943"/>
                        <a:pt x="1415" y="1941"/>
                        <a:pt x="1418" y="1937"/>
                      </a:cubicBezTo>
                      <a:cubicBezTo>
                        <a:pt x="1423" y="1932"/>
                        <a:pt x="1425" y="1927"/>
                        <a:pt x="1426" y="1921"/>
                      </a:cubicBezTo>
                      <a:cubicBezTo>
                        <a:pt x="1428" y="1907"/>
                        <a:pt x="1422" y="1896"/>
                        <a:pt x="1410" y="1890"/>
                      </a:cubicBezTo>
                      <a:cubicBezTo>
                        <a:pt x="1395" y="1883"/>
                        <a:pt x="1376" y="1888"/>
                        <a:pt x="1364" y="1897"/>
                      </a:cubicBezTo>
                      <a:cubicBezTo>
                        <a:pt x="1350" y="1907"/>
                        <a:pt x="1342" y="1924"/>
                        <a:pt x="1352" y="1941"/>
                      </a:cubicBezTo>
                      <a:cubicBezTo>
                        <a:pt x="1357" y="1948"/>
                        <a:pt x="1361" y="1952"/>
                        <a:pt x="1368" y="1956"/>
                      </a:cubicBezTo>
                      <a:cubicBezTo>
                        <a:pt x="1372" y="1959"/>
                        <a:pt x="1376" y="1962"/>
                        <a:pt x="1380" y="1964"/>
                      </a:cubicBezTo>
                      <a:cubicBezTo>
                        <a:pt x="1396" y="1972"/>
                        <a:pt x="1412" y="1975"/>
                        <a:pt x="1426" y="1986"/>
                      </a:cubicBezTo>
                      <a:cubicBezTo>
                        <a:pt x="1439" y="1996"/>
                        <a:pt x="1448" y="2012"/>
                        <a:pt x="1450" y="2031"/>
                      </a:cubicBezTo>
                      <a:cubicBezTo>
                        <a:pt x="1450" y="2041"/>
                        <a:pt x="1449" y="2048"/>
                        <a:pt x="1446" y="2058"/>
                      </a:cubicBezTo>
                      <a:cubicBezTo>
                        <a:pt x="1445" y="2061"/>
                        <a:pt x="1444" y="2065"/>
                        <a:pt x="1442" y="2068"/>
                      </a:cubicBezTo>
                      <a:cubicBezTo>
                        <a:pt x="1445" y="2066"/>
                        <a:pt x="1447" y="2065"/>
                        <a:pt x="1451" y="2065"/>
                      </a:cubicBezTo>
                      <a:cubicBezTo>
                        <a:pt x="1462" y="2063"/>
                        <a:pt x="1472" y="2067"/>
                        <a:pt x="1479" y="2076"/>
                      </a:cubicBezTo>
                      <a:cubicBezTo>
                        <a:pt x="1485" y="2084"/>
                        <a:pt x="1487" y="2096"/>
                        <a:pt x="1481" y="2105"/>
                      </a:cubicBezTo>
                      <a:cubicBezTo>
                        <a:pt x="1476" y="2113"/>
                        <a:pt x="1468" y="2118"/>
                        <a:pt x="1459" y="2116"/>
                      </a:cubicBezTo>
                      <a:cubicBezTo>
                        <a:pt x="1454" y="2115"/>
                        <a:pt x="1450" y="2112"/>
                        <a:pt x="1447" y="2107"/>
                      </a:cubicBezTo>
                      <a:cubicBezTo>
                        <a:pt x="1446" y="2105"/>
                        <a:pt x="1445" y="2102"/>
                        <a:pt x="1445" y="2099"/>
                      </a:cubicBezTo>
                      <a:cubicBezTo>
                        <a:pt x="1446" y="2093"/>
                        <a:pt x="1450" y="2089"/>
                        <a:pt x="1455" y="2088"/>
                      </a:cubicBezTo>
                      <a:cubicBezTo>
                        <a:pt x="1461" y="2088"/>
                        <a:pt x="1466" y="2092"/>
                        <a:pt x="1467" y="2098"/>
                      </a:cubicBezTo>
                      <a:cubicBezTo>
                        <a:pt x="1467" y="2104"/>
                        <a:pt x="1463" y="2109"/>
                        <a:pt x="1457" y="2110"/>
                      </a:cubicBezTo>
                      <a:cubicBezTo>
                        <a:pt x="1452" y="2110"/>
                        <a:pt x="1447" y="2107"/>
                        <a:pt x="1446" y="2102"/>
                      </a:cubicBezTo>
                      <a:cubicBezTo>
                        <a:pt x="1447" y="2109"/>
                        <a:pt x="1453" y="2114"/>
                        <a:pt x="1460" y="2115"/>
                      </a:cubicBezTo>
                      <a:cubicBezTo>
                        <a:pt x="1468" y="2117"/>
                        <a:pt x="1476" y="2112"/>
                        <a:pt x="1480" y="2105"/>
                      </a:cubicBezTo>
                      <a:cubicBezTo>
                        <a:pt x="1485" y="2096"/>
                        <a:pt x="1483" y="2085"/>
                        <a:pt x="1478" y="2077"/>
                      </a:cubicBezTo>
                      <a:cubicBezTo>
                        <a:pt x="1474" y="2072"/>
                        <a:pt x="1469" y="2069"/>
                        <a:pt x="1463" y="2067"/>
                      </a:cubicBezTo>
                      <a:cubicBezTo>
                        <a:pt x="1444" y="2062"/>
                        <a:pt x="1435" y="2083"/>
                        <a:pt x="1416" y="2094"/>
                      </a:cubicBezTo>
                      <a:cubicBezTo>
                        <a:pt x="1397" y="2106"/>
                        <a:pt x="1373" y="2111"/>
                        <a:pt x="1351" y="2108"/>
                      </a:cubicBezTo>
                      <a:cubicBezTo>
                        <a:pt x="1381" y="2107"/>
                        <a:pt x="1410" y="2101"/>
                        <a:pt x="1430" y="2078"/>
                      </a:cubicBezTo>
                      <a:cubicBezTo>
                        <a:pt x="1436" y="2071"/>
                        <a:pt x="1439" y="2065"/>
                        <a:pt x="1442" y="2056"/>
                      </a:cubicBezTo>
                      <a:cubicBezTo>
                        <a:pt x="1445" y="2048"/>
                        <a:pt x="1446" y="2041"/>
                        <a:pt x="1445" y="2032"/>
                      </a:cubicBezTo>
                      <a:cubicBezTo>
                        <a:pt x="1442" y="2005"/>
                        <a:pt x="1427" y="1987"/>
                        <a:pt x="1403" y="1979"/>
                      </a:cubicBezTo>
                      <a:cubicBezTo>
                        <a:pt x="1386" y="1973"/>
                        <a:pt x="1368" y="1972"/>
                        <a:pt x="1353" y="1986"/>
                      </a:cubicBezTo>
                      <a:close/>
                      <a:moveTo>
                        <a:pt x="1226" y="1823"/>
                      </a:moveTo>
                      <a:cubicBezTo>
                        <a:pt x="1229" y="1823"/>
                        <a:pt x="1232" y="1825"/>
                        <a:pt x="1232" y="1828"/>
                      </a:cubicBezTo>
                      <a:cubicBezTo>
                        <a:pt x="1232" y="1830"/>
                        <a:pt x="1230" y="1833"/>
                        <a:pt x="1227" y="1833"/>
                      </a:cubicBezTo>
                      <a:cubicBezTo>
                        <a:pt x="1224" y="1833"/>
                        <a:pt x="1222" y="1831"/>
                        <a:pt x="1222" y="1828"/>
                      </a:cubicBezTo>
                      <a:cubicBezTo>
                        <a:pt x="1221" y="1825"/>
                        <a:pt x="1224" y="1823"/>
                        <a:pt x="1226" y="1823"/>
                      </a:cubicBezTo>
                      <a:close/>
                      <a:moveTo>
                        <a:pt x="1264" y="1955"/>
                      </a:moveTo>
                      <a:cubicBezTo>
                        <a:pt x="1262" y="1959"/>
                        <a:pt x="1262" y="1966"/>
                        <a:pt x="1266" y="1969"/>
                      </a:cubicBezTo>
                      <a:cubicBezTo>
                        <a:pt x="1269" y="1971"/>
                        <a:pt x="1272" y="1971"/>
                        <a:pt x="1275" y="1970"/>
                      </a:cubicBezTo>
                      <a:cubicBezTo>
                        <a:pt x="1278" y="1968"/>
                        <a:pt x="1279" y="1963"/>
                        <a:pt x="1277" y="1961"/>
                      </a:cubicBezTo>
                      <a:cubicBezTo>
                        <a:pt x="1275" y="1959"/>
                        <a:pt x="1272" y="1958"/>
                        <a:pt x="1270" y="1959"/>
                      </a:cubicBezTo>
                      <a:cubicBezTo>
                        <a:pt x="1272" y="1955"/>
                        <a:pt x="1281" y="1957"/>
                        <a:pt x="1281" y="1965"/>
                      </a:cubicBezTo>
                      <a:cubicBezTo>
                        <a:pt x="1281" y="1969"/>
                        <a:pt x="1278" y="1973"/>
                        <a:pt x="1274" y="1974"/>
                      </a:cubicBezTo>
                      <a:cubicBezTo>
                        <a:pt x="1266" y="1976"/>
                        <a:pt x="1260" y="1970"/>
                        <a:pt x="1259" y="1963"/>
                      </a:cubicBezTo>
                      <a:cubicBezTo>
                        <a:pt x="1258" y="1957"/>
                        <a:pt x="1262" y="1951"/>
                        <a:pt x="1268" y="1947"/>
                      </a:cubicBezTo>
                      <a:cubicBezTo>
                        <a:pt x="1251" y="1956"/>
                        <a:pt x="1238" y="1984"/>
                        <a:pt x="1237" y="1997"/>
                      </a:cubicBezTo>
                      <a:cubicBezTo>
                        <a:pt x="1237" y="1997"/>
                        <a:pt x="1235" y="1996"/>
                        <a:pt x="1234" y="1996"/>
                      </a:cubicBezTo>
                      <a:cubicBezTo>
                        <a:pt x="1237" y="1974"/>
                        <a:pt x="1253" y="1949"/>
                        <a:pt x="1269" y="1943"/>
                      </a:cubicBezTo>
                      <a:cubicBezTo>
                        <a:pt x="1244" y="1937"/>
                        <a:pt x="1229" y="1928"/>
                        <a:pt x="1212" y="1927"/>
                      </a:cubicBezTo>
                      <a:cubicBezTo>
                        <a:pt x="1204" y="1926"/>
                        <a:pt x="1195" y="1928"/>
                        <a:pt x="1190" y="1933"/>
                      </a:cubicBezTo>
                      <a:cubicBezTo>
                        <a:pt x="1188" y="1932"/>
                        <a:pt x="1186" y="1932"/>
                        <a:pt x="1183" y="1933"/>
                      </a:cubicBezTo>
                      <a:cubicBezTo>
                        <a:pt x="1189" y="1924"/>
                        <a:pt x="1202" y="1921"/>
                        <a:pt x="1215" y="1923"/>
                      </a:cubicBezTo>
                      <a:cubicBezTo>
                        <a:pt x="1216" y="1923"/>
                        <a:pt x="1217" y="1924"/>
                        <a:pt x="1217" y="1924"/>
                      </a:cubicBezTo>
                      <a:cubicBezTo>
                        <a:pt x="1204" y="1915"/>
                        <a:pt x="1184" y="1913"/>
                        <a:pt x="1167" y="1918"/>
                      </a:cubicBezTo>
                      <a:cubicBezTo>
                        <a:pt x="1160" y="1920"/>
                        <a:pt x="1152" y="1923"/>
                        <a:pt x="1148" y="1929"/>
                      </a:cubicBezTo>
                      <a:cubicBezTo>
                        <a:pt x="1146" y="1933"/>
                        <a:pt x="1145" y="1939"/>
                        <a:pt x="1149" y="1942"/>
                      </a:cubicBezTo>
                      <a:cubicBezTo>
                        <a:pt x="1151" y="1943"/>
                        <a:pt x="1153" y="1943"/>
                        <a:pt x="1154" y="1942"/>
                      </a:cubicBezTo>
                      <a:cubicBezTo>
                        <a:pt x="1155" y="1941"/>
                        <a:pt x="1155" y="1939"/>
                        <a:pt x="1155" y="1938"/>
                      </a:cubicBezTo>
                      <a:cubicBezTo>
                        <a:pt x="1154" y="1937"/>
                        <a:pt x="1153" y="1936"/>
                        <a:pt x="1152" y="1936"/>
                      </a:cubicBezTo>
                      <a:cubicBezTo>
                        <a:pt x="1151" y="1936"/>
                        <a:pt x="1150" y="1937"/>
                        <a:pt x="1150" y="1939"/>
                      </a:cubicBezTo>
                      <a:cubicBezTo>
                        <a:pt x="1150" y="1939"/>
                        <a:pt x="1151" y="1940"/>
                        <a:pt x="1152" y="1940"/>
                      </a:cubicBezTo>
                      <a:cubicBezTo>
                        <a:pt x="1151" y="1941"/>
                        <a:pt x="1150" y="1940"/>
                        <a:pt x="1149" y="1940"/>
                      </a:cubicBezTo>
                      <a:cubicBezTo>
                        <a:pt x="1148" y="1938"/>
                        <a:pt x="1148" y="1936"/>
                        <a:pt x="1149" y="1935"/>
                      </a:cubicBezTo>
                      <a:cubicBezTo>
                        <a:pt x="1151" y="1933"/>
                        <a:pt x="1154" y="1933"/>
                        <a:pt x="1156" y="1935"/>
                      </a:cubicBezTo>
                      <a:cubicBezTo>
                        <a:pt x="1158" y="1936"/>
                        <a:pt x="1159" y="1938"/>
                        <a:pt x="1159" y="1940"/>
                      </a:cubicBezTo>
                      <a:cubicBezTo>
                        <a:pt x="1159" y="1942"/>
                        <a:pt x="1158" y="1944"/>
                        <a:pt x="1156" y="1945"/>
                      </a:cubicBezTo>
                      <a:cubicBezTo>
                        <a:pt x="1154" y="1946"/>
                        <a:pt x="1151" y="1947"/>
                        <a:pt x="1149" y="1945"/>
                      </a:cubicBezTo>
                      <a:cubicBezTo>
                        <a:pt x="1144" y="1942"/>
                        <a:pt x="1144" y="1937"/>
                        <a:pt x="1145" y="1932"/>
                      </a:cubicBezTo>
                      <a:cubicBezTo>
                        <a:pt x="1146" y="1930"/>
                        <a:pt x="1147" y="1927"/>
                        <a:pt x="1149" y="1926"/>
                      </a:cubicBezTo>
                      <a:cubicBezTo>
                        <a:pt x="1141" y="1932"/>
                        <a:pt x="1138" y="1941"/>
                        <a:pt x="1138" y="1950"/>
                      </a:cubicBezTo>
                      <a:cubicBezTo>
                        <a:pt x="1138" y="1956"/>
                        <a:pt x="1141" y="1962"/>
                        <a:pt x="1146" y="1966"/>
                      </a:cubicBezTo>
                      <a:cubicBezTo>
                        <a:pt x="1146" y="1966"/>
                        <a:pt x="1146" y="1966"/>
                        <a:pt x="1146" y="1966"/>
                      </a:cubicBezTo>
                      <a:cubicBezTo>
                        <a:pt x="1142" y="1961"/>
                        <a:pt x="1142" y="1954"/>
                        <a:pt x="1150" y="1953"/>
                      </a:cubicBezTo>
                      <a:cubicBezTo>
                        <a:pt x="1156" y="1952"/>
                        <a:pt x="1166" y="1958"/>
                        <a:pt x="1174" y="1945"/>
                      </a:cubicBezTo>
                      <a:cubicBezTo>
                        <a:pt x="1174" y="1952"/>
                        <a:pt x="1172" y="1959"/>
                        <a:pt x="1167" y="1964"/>
                      </a:cubicBezTo>
                      <a:cubicBezTo>
                        <a:pt x="1163" y="1969"/>
                        <a:pt x="1155" y="1971"/>
                        <a:pt x="1149" y="1969"/>
                      </a:cubicBezTo>
                      <a:cubicBezTo>
                        <a:pt x="1141" y="1966"/>
                        <a:pt x="1137" y="1958"/>
                        <a:pt x="1136" y="1950"/>
                      </a:cubicBezTo>
                      <a:cubicBezTo>
                        <a:pt x="1135" y="1939"/>
                        <a:pt x="1142" y="1929"/>
                        <a:pt x="1151" y="1922"/>
                      </a:cubicBezTo>
                      <a:cubicBezTo>
                        <a:pt x="1160" y="1917"/>
                        <a:pt x="1176" y="1914"/>
                        <a:pt x="1186" y="1914"/>
                      </a:cubicBezTo>
                      <a:cubicBezTo>
                        <a:pt x="1196" y="1914"/>
                        <a:pt x="1207" y="1916"/>
                        <a:pt x="1215" y="1920"/>
                      </a:cubicBezTo>
                      <a:cubicBezTo>
                        <a:pt x="1211" y="1917"/>
                        <a:pt x="1207" y="1912"/>
                        <a:pt x="1204" y="1907"/>
                      </a:cubicBezTo>
                      <a:cubicBezTo>
                        <a:pt x="1197" y="1896"/>
                        <a:pt x="1195" y="1886"/>
                        <a:pt x="1196" y="1873"/>
                      </a:cubicBezTo>
                      <a:cubicBezTo>
                        <a:pt x="1196" y="1868"/>
                        <a:pt x="1197" y="1864"/>
                        <a:pt x="1198" y="1860"/>
                      </a:cubicBezTo>
                      <a:cubicBezTo>
                        <a:pt x="1199" y="1861"/>
                        <a:pt x="1200" y="1861"/>
                        <a:pt x="1201" y="1861"/>
                      </a:cubicBezTo>
                      <a:cubicBezTo>
                        <a:pt x="1200" y="1865"/>
                        <a:pt x="1200" y="1869"/>
                        <a:pt x="1200" y="1873"/>
                      </a:cubicBezTo>
                      <a:cubicBezTo>
                        <a:pt x="1199" y="1885"/>
                        <a:pt x="1202" y="1894"/>
                        <a:pt x="1208" y="1905"/>
                      </a:cubicBezTo>
                      <a:cubicBezTo>
                        <a:pt x="1217" y="1918"/>
                        <a:pt x="1230" y="1926"/>
                        <a:pt x="1244" y="1931"/>
                      </a:cubicBezTo>
                      <a:cubicBezTo>
                        <a:pt x="1241" y="1929"/>
                        <a:pt x="1238" y="1926"/>
                        <a:pt x="1235" y="1923"/>
                      </a:cubicBezTo>
                      <a:cubicBezTo>
                        <a:pt x="1235" y="1923"/>
                        <a:pt x="1235" y="1923"/>
                        <a:pt x="1235" y="1923"/>
                      </a:cubicBezTo>
                      <a:cubicBezTo>
                        <a:pt x="1230" y="1916"/>
                        <a:pt x="1226" y="1908"/>
                        <a:pt x="1227" y="1899"/>
                      </a:cubicBezTo>
                      <a:cubicBezTo>
                        <a:pt x="1229" y="1908"/>
                        <a:pt x="1232" y="1914"/>
                        <a:pt x="1237" y="1921"/>
                      </a:cubicBezTo>
                      <a:cubicBezTo>
                        <a:pt x="1238" y="1921"/>
                        <a:pt x="1238" y="1921"/>
                        <a:pt x="1238" y="1921"/>
                      </a:cubicBezTo>
                      <a:cubicBezTo>
                        <a:pt x="1249" y="1935"/>
                        <a:pt x="1254" y="1935"/>
                        <a:pt x="1271" y="1939"/>
                      </a:cubicBezTo>
                      <a:cubicBezTo>
                        <a:pt x="1297" y="1945"/>
                        <a:pt x="1325" y="1949"/>
                        <a:pt x="1344" y="1965"/>
                      </a:cubicBezTo>
                      <a:cubicBezTo>
                        <a:pt x="1330" y="1956"/>
                        <a:pt x="1275" y="1936"/>
                        <a:pt x="1264" y="1955"/>
                      </a:cubicBezTo>
                      <a:close/>
                      <a:moveTo>
                        <a:pt x="1232" y="1911"/>
                      </a:moveTo>
                      <a:cubicBezTo>
                        <a:pt x="1244" y="1906"/>
                        <a:pt x="1235" y="1891"/>
                        <a:pt x="1234" y="1885"/>
                      </a:cubicBezTo>
                      <a:cubicBezTo>
                        <a:pt x="1232" y="1881"/>
                        <a:pt x="1232" y="1878"/>
                        <a:pt x="1235" y="1874"/>
                      </a:cubicBezTo>
                      <a:cubicBezTo>
                        <a:pt x="1230" y="1876"/>
                        <a:pt x="1221" y="1886"/>
                        <a:pt x="1219" y="1891"/>
                      </a:cubicBezTo>
                      <a:cubicBezTo>
                        <a:pt x="1216" y="1899"/>
                        <a:pt x="1218" y="1908"/>
                        <a:pt x="1228" y="1911"/>
                      </a:cubicBezTo>
                      <a:cubicBezTo>
                        <a:pt x="1225" y="1907"/>
                        <a:pt x="1225" y="1900"/>
                        <a:pt x="1227" y="1896"/>
                      </a:cubicBezTo>
                      <a:cubicBezTo>
                        <a:pt x="1227" y="1898"/>
                        <a:pt x="1228" y="1906"/>
                        <a:pt x="1232" y="1911"/>
                      </a:cubicBezTo>
                      <a:close/>
                      <a:moveTo>
                        <a:pt x="1188" y="1972"/>
                      </a:moveTo>
                      <a:cubicBezTo>
                        <a:pt x="1185" y="1971"/>
                        <a:pt x="1182" y="1973"/>
                        <a:pt x="1181" y="1976"/>
                      </a:cubicBezTo>
                      <a:cubicBezTo>
                        <a:pt x="1180" y="1979"/>
                        <a:pt x="1182" y="1982"/>
                        <a:pt x="1185" y="1983"/>
                      </a:cubicBezTo>
                      <a:cubicBezTo>
                        <a:pt x="1188" y="1983"/>
                        <a:pt x="1191" y="1982"/>
                        <a:pt x="1192" y="1978"/>
                      </a:cubicBezTo>
                      <a:cubicBezTo>
                        <a:pt x="1193" y="1975"/>
                        <a:pt x="1191" y="1972"/>
                        <a:pt x="1188" y="1972"/>
                      </a:cubicBezTo>
                      <a:close/>
                      <a:moveTo>
                        <a:pt x="1186" y="1955"/>
                      </a:moveTo>
                      <a:cubicBezTo>
                        <a:pt x="1182" y="1954"/>
                        <a:pt x="1178" y="1956"/>
                        <a:pt x="1178" y="1960"/>
                      </a:cubicBezTo>
                      <a:cubicBezTo>
                        <a:pt x="1177" y="1964"/>
                        <a:pt x="1179" y="1968"/>
                        <a:pt x="1183" y="1968"/>
                      </a:cubicBezTo>
                      <a:cubicBezTo>
                        <a:pt x="1187" y="1969"/>
                        <a:pt x="1190" y="1967"/>
                        <a:pt x="1191" y="1963"/>
                      </a:cubicBezTo>
                      <a:cubicBezTo>
                        <a:pt x="1192" y="1959"/>
                        <a:pt x="1190" y="1956"/>
                        <a:pt x="1186" y="1955"/>
                      </a:cubicBezTo>
                      <a:close/>
                      <a:moveTo>
                        <a:pt x="1188" y="1933"/>
                      </a:moveTo>
                      <a:cubicBezTo>
                        <a:pt x="1183" y="1932"/>
                        <a:pt x="1178" y="1935"/>
                        <a:pt x="1177" y="1940"/>
                      </a:cubicBezTo>
                      <a:cubicBezTo>
                        <a:pt x="1176" y="1945"/>
                        <a:pt x="1179" y="1950"/>
                        <a:pt x="1184" y="1951"/>
                      </a:cubicBezTo>
                      <a:cubicBezTo>
                        <a:pt x="1189" y="1953"/>
                        <a:pt x="1194" y="1949"/>
                        <a:pt x="1195" y="1944"/>
                      </a:cubicBezTo>
                      <a:cubicBezTo>
                        <a:pt x="1196" y="1939"/>
                        <a:pt x="1193" y="1934"/>
                        <a:pt x="1188" y="1933"/>
                      </a:cubicBezTo>
                      <a:close/>
                      <a:moveTo>
                        <a:pt x="1203" y="1839"/>
                      </a:moveTo>
                      <a:cubicBezTo>
                        <a:pt x="1208" y="1839"/>
                        <a:pt x="1213" y="1843"/>
                        <a:pt x="1214" y="1848"/>
                      </a:cubicBezTo>
                      <a:cubicBezTo>
                        <a:pt x="1214" y="1854"/>
                        <a:pt x="1210" y="1859"/>
                        <a:pt x="1204" y="1859"/>
                      </a:cubicBezTo>
                      <a:cubicBezTo>
                        <a:pt x="1199" y="1860"/>
                        <a:pt x="1194" y="1856"/>
                        <a:pt x="1193" y="1850"/>
                      </a:cubicBezTo>
                      <a:cubicBezTo>
                        <a:pt x="1193" y="1844"/>
                        <a:pt x="1197" y="1839"/>
                        <a:pt x="1203" y="1839"/>
                      </a:cubicBezTo>
                      <a:close/>
                      <a:moveTo>
                        <a:pt x="1214" y="1827"/>
                      </a:moveTo>
                      <a:cubicBezTo>
                        <a:pt x="1218" y="1827"/>
                        <a:pt x="1221" y="1829"/>
                        <a:pt x="1221" y="1833"/>
                      </a:cubicBezTo>
                      <a:cubicBezTo>
                        <a:pt x="1222" y="1837"/>
                        <a:pt x="1219" y="1840"/>
                        <a:pt x="1215" y="1840"/>
                      </a:cubicBezTo>
                      <a:cubicBezTo>
                        <a:pt x="1211" y="1841"/>
                        <a:pt x="1208" y="1838"/>
                        <a:pt x="1208" y="1834"/>
                      </a:cubicBezTo>
                      <a:cubicBezTo>
                        <a:pt x="1208" y="1831"/>
                        <a:pt x="1210" y="1827"/>
                        <a:pt x="1214" y="1827"/>
                      </a:cubicBezTo>
                      <a:close/>
                      <a:moveTo>
                        <a:pt x="1383" y="1875"/>
                      </a:moveTo>
                      <a:cubicBezTo>
                        <a:pt x="1396" y="1881"/>
                        <a:pt x="1411" y="1884"/>
                        <a:pt x="1424" y="1880"/>
                      </a:cubicBezTo>
                      <a:cubicBezTo>
                        <a:pt x="1438" y="1876"/>
                        <a:pt x="1448" y="1865"/>
                        <a:pt x="1450" y="1851"/>
                      </a:cubicBezTo>
                      <a:cubicBezTo>
                        <a:pt x="1451" y="1844"/>
                        <a:pt x="1450" y="1835"/>
                        <a:pt x="1446" y="1828"/>
                      </a:cubicBezTo>
                      <a:cubicBezTo>
                        <a:pt x="1441" y="1820"/>
                        <a:pt x="1437" y="1815"/>
                        <a:pt x="1429" y="1810"/>
                      </a:cubicBezTo>
                      <a:cubicBezTo>
                        <a:pt x="1421" y="1806"/>
                        <a:pt x="1415" y="1803"/>
                        <a:pt x="1406" y="1802"/>
                      </a:cubicBezTo>
                      <a:cubicBezTo>
                        <a:pt x="1402" y="1802"/>
                        <a:pt x="1399" y="1801"/>
                        <a:pt x="1395" y="1802"/>
                      </a:cubicBezTo>
                      <a:cubicBezTo>
                        <a:pt x="1385" y="1802"/>
                        <a:pt x="1377" y="1804"/>
                        <a:pt x="1367" y="1808"/>
                      </a:cubicBezTo>
                      <a:cubicBezTo>
                        <a:pt x="1353" y="1814"/>
                        <a:pt x="1344" y="1821"/>
                        <a:pt x="1335" y="1833"/>
                      </a:cubicBezTo>
                      <a:cubicBezTo>
                        <a:pt x="1335" y="1833"/>
                        <a:pt x="1334" y="1834"/>
                        <a:pt x="1334" y="1835"/>
                      </a:cubicBezTo>
                      <a:cubicBezTo>
                        <a:pt x="1334" y="1825"/>
                        <a:pt x="1331" y="1814"/>
                        <a:pt x="1326" y="1805"/>
                      </a:cubicBezTo>
                      <a:cubicBezTo>
                        <a:pt x="1320" y="1794"/>
                        <a:pt x="1310" y="1786"/>
                        <a:pt x="1297" y="1783"/>
                      </a:cubicBezTo>
                      <a:cubicBezTo>
                        <a:pt x="1293" y="1782"/>
                        <a:pt x="1287" y="1782"/>
                        <a:pt x="1281" y="1784"/>
                      </a:cubicBezTo>
                      <a:cubicBezTo>
                        <a:pt x="1287" y="1783"/>
                        <a:pt x="1292" y="1784"/>
                        <a:pt x="1297" y="1785"/>
                      </a:cubicBezTo>
                      <a:cubicBezTo>
                        <a:pt x="1309" y="1788"/>
                        <a:pt x="1317" y="1796"/>
                        <a:pt x="1323" y="1807"/>
                      </a:cubicBezTo>
                      <a:cubicBezTo>
                        <a:pt x="1327" y="1815"/>
                        <a:pt x="1329" y="1822"/>
                        <a:pt x="1329" y="1830"/>
                      </a:cubicBezTo>
                      <a:cubicBezTo>
                        <a:pt x="1329" y="1845"/>
                        <a:pt x="1325" y="1856"/>
                        <a:pt x="1324" y="1871"/>
                      </a:cubicBezTo>
                      <a:cubicBezTo>
                        <a:pt x="1324" y="1872"/>
                        <a:pt x="1324" y="1872"/>
                        <a:pt x="1324" y="1872"/>
                      </a:cubicBezTo>
                      <a:cubicBezTo>
                        <a:pt x="1324" y="1880"/>
                        <a:pt x="1324" y="1887"/>
                        <a:pt x="1326" y="1895"/>
                      </a:cubicBezTo>
                      <a:cubicBezTo>
                        <a:pt x="1326" y="1897"/>
                        <a:pt x="1331" y="1916"/>
                        <a:pt x="1334" y="1916"/>
                      </a:cubicBezTo>
                      <a:cubicBezTo>
                        <a:pt x="1335" y="1915"/>
                        <a:pt x="1332" y="1903"/>
                        <a:pt x="1332" y="1901"/>
                      </a:cubicBezTo>
                      <a:cubicBezTo>
                        <a:pt x="1330" y="1891"/>
                        <a:pt x="1329" y="1882"/>
                        <a:pt x="1329" y="1872"/>
                      </a:cubicBezTo>
                      <a:cubicBezTo>
                        <a:pt x="1329" y="1872"/>
                        <a:pt x="1329" y="1871"/>
                        <a:pt x="1329" y="1871"/>
                      </a:cubicBezTo>
                      <a:cubicBezTo>
                        <a:pt x="1329" y="1857"/>
                        <a:pt x="1332" y="1847"/>
                        <a:pt x="1339" y="1835"/>
                      </a:cubicBezTo>
                      <a:cubicBezTo>
                        <a:pt x="1348" y="1822"/>
                        <a:pt x="1362" y="1811"/>
                        <a:pt x="1378" y="1810"/>
                      </a:cubicBezTo>
                      <a:cubicBezTo>
                        <a:pt x="1387" y="1809"/>
                        <a:pt x="1400" y="1815"/>
                        <a:pt x="1401" y="1825"/>
                      </a:cubicBezTo>
                      <a:cubicBezTo>
                        <a:pt x="1401" y="1829"/>
                        <a:pt x="1399" y="1832"/>
                        <a:pt x="1396" y="1833"/>
                      </a:cubicBezTo>
                      <a:cubicBezTo>
                        <a:pt x="1393" y="1834"/>
                        <a:pt x="1390" y="1833"/>
                        <a:pt x="1388" y="1831"/>
                      </a:cubicBezTo>
                      <a:cubicBezTo>
                        <a:pt x="1387" y="1828"/>
                        <a:pt x="1387" y="1826"/>
                        <a:pt x="1387" y="1824"/>
                      </a:cubicBezTo>
                      <a:cubicBezTo>
                        <a:pt x="1388" y="1822"/>
                        <a:pt x="1392" y="1821"/>
                        <a:pt x="1394" y="1823"/>
                      </a:cubicBezTo>
                      <a:cubicBezTo>
                        <a:pt x="1395" y="1824"/>
                        <a:pt x="1396" y="1826"/>
                        <a:pt x="1395" y="1827"/>
                      </a:cubicBezTo>
                      <a:cubicBezTo>
                        <a:pt x="1397" y="1826"/>
                        <a:pt x="1398" y="1824"/>
                        <a:pt x="1397" y="1822"/>
                      </a:cubicBezTo>
                      <a:cubicBezTo>
                        <a:pt x="1395" y="1819"/>
                        <a:pt x="1392" y="1817"/>
                        <a:pt x="1388" y="1818"/>
                      </a:cubicBezTo>
                      <a:cubicBezTo>
                        <a:pt x="1383" y="1819"/>
                        <a:pt x="1379" y="1825"/>
                        <a:pt x="1381" y="1831"/>
                      </a:cubicBezTo>
                      <a:cubicBezTo>
                        <a:pt x="1382" y="1835"/>
                        <a:pt x="1384" y="1839"/>
                        <a:pt x="1388" y="1841"/>
                      </a:cubicBezTo>
                      <a:cubicBezTo>
                        <a:pt x="1392" y="1842"/>
                        <a:pt x="1396" y="1842"/>
                        <a:pt x="1400" y="1840"/>
                      </a:cubicBezTo>
                      <a:cubicBezTo>
                        <a:pt x="1405" y="1837"/>
                        <a:pt x="1408" y="1832"/>
                        <a:pt x="1408" y="1827"/>
                      </a:cubicBezTo>
                      <a:cubicBezTo>
                        <a:pt x="1407" y="1814"/>
                        <a:pt x="1394" y="1807"/>
                        <a:pt x="1382" y="1807"/>
                      </a:cubicBezTo>
                      <a:cubicBezTo>
                        <a:pt x="1378" y="1808"/>
                        <a:pt x="1374" y="1808"/>
                        <a:pt x="1371" y="1810"/>
                      </a:cubicBezTo>
                      <a:cubicBezTo>
                        <a:pt x="1382" y="1805"/>
                        <a:pt x="1393" y="1803"/>
                        <a:pt x="1406" y="1805"/>
                      </a:cubicBezTo>
                      <a:cubicBezTo>
                        <a:pt x="1414" y="1806"/>
                        <a:pt x="1421" y="1808"/>
                        <a:pt x="1428" y="1812"/>
                      </a:cubicBezTo>
                      <a:cubicBezTo>
                        <a:pt x="1435" y="1817"/>
                        <a:pt x="1440" y="1821"/>
                        <a:pt x="1445" y="1829"/>
                      </a:cubicBezTo>
                      <a:cubicBezTo>
                        <a:pt x="1447" y="1833"/>
                        <a:pt x="1448" y="1837"/>
                        <a:pt x="1449" y="1841"/>
                      </a:cubicBezTo>
                      <a:cubicBezTo>
                        <a:pt x="1449" y="1842"/>
                        <a:pt x="1449" y="1842"/>
                        <a:pt x="1449" y="1842"/>
                      </a:cubicBezTo>
                      <a:cubicBezTo>
                        <a:pt x="1445" y="1830"/>
                        <a:pt x="1431" y="1824"/>
                        <a:pt x="1420" y="1838"/>
                      </a:cubicBezTo>
                      <a:cubicBezTo>
                        <a:pt x="1412" y="1847"/>
                        <a:pt x="1414" y="1872"/>
                        <a:pt x="1383" y="1875"/>
                      </a:cubicBezTo>
                      <a:close/>
                      <a:moveTo>
                        <a:pt x="1297" y="1786"/>
                      </a:moveTo>
                      <a:cubicBezTo>
                        <a:pt x="1295" y="1801"/>
                        <a:pt x="1275" y="1796"/>
                        <a:pt x="1268" y="1796"/>
                      </a:cubicBezTo>
                      <a:cubicBezTo>
                        <a:pt x="1262" y="1795"/>
                        <a:pt x="1258" y="1796"/>
                        <a:pt x="1255" y="1800"/>
                      </a:cubicBezTo>
                      <a:cubicBezTo>
                        <a:pt x="1256" y="1794"/>
                        <a:pt x="1265" y="1781"/>
                        <a:pt x="1271" y="1777"/>
                      </a:cubicBezTo>
                      <a:cubicBezTo>
                        <a:pt x="1279" y="1771"/>
                        <a:pt x="1290" y="1771"/>
                        <a:pt x="1297" y="1781"/>
                      </a:cubicBezTo>
                      <a:cubicBezTo>
                        <a:pt x="1291" y="1780"/>
                        <a:pt x="1283" y="1781"/>
                        <a:pt x="1278" y="1785"/>
                      </a:cubicBezTo>
                      <a:cubicBezTo>
                        <a:pt x="1281" y="1784"/>
                        <a:pt x="1291" y="1783"/>
                        <a:pt x="1297" y="1786"/>
                      </a:cubicBezTo>
                      <a:close/>
                      <a:moveTo>
                        <a:pt x="1339" y="2088"/>
                      </a:moveTo>
                      <a:cubicBezTo>
                        <a:pt x="1319" y="2080"/>
                        <a:pt x="1309" y="2071"/>
                        <a:pt x="1292" y="2060"/>
                      </a:cubicBezTo>
                      <a:cubicBezTo>
                        <a:pt x="1284" y="2055"/>
                        <a:pt x="1275" y="2052"/>
                        <a:pt x="1265" y="2054"/>
                      </a:cubicBezTo>
                      <a:cubicBezTo>
                        <a:pt x="1257" y="2056"/>
                        <a:pt x="1250" y="2062"/>
                        <a:pt x="1248" y="2070"/>
                      </a:cubicBezTo>
                      <a:cubicBezTo>
                        <a:pt x="1246" y="2077"/>
                        <a:pt x="1248" y="2084"/>
                        <a:pt x="1254" y="2089"/>
                      </a:cubicBezTo>
                      <a:cubicBezTo>
                        <a:pt x="1257" y="2092"/>
                        <a:pt x="1262" y="2093"/>
                        <a:pt x="1266" y="2093"/>
                      </a:cubicBezTo>
                      <a:cubicBezTo>
                        <a:pt x="1272" y="2092"/>
                        <a:pt x="1278" y="2086"/>
                        <a:pt x="1276" y="2080"/>
                      </a:cubicBezTo>
                      <a:cubicBezTo>
                        <a:pt x="1275" y="2076"/>
                        <a:pt x="1272" y="2073"/>
                        <a:pt x="1267" y="2073"/>
                      </a:cubicBezTo>
                      <a:cubicBezTo>
                        <a:pt x="1263" y="2073"/>
                        <a:pt x="1259" y="2078"/>
                        <a:pt x="1259" y="2082"/>
                      </a:cubicBezTo>
                      <a:cubicBezTo>
                        <a:pt x="1260" y="2087"/>
                        <a:pt x="1264" y="2091"/>
                        <a:pt x="1269" y="2090"/>
                      </a:cubicBezTo>
                      <a:cubicBezTo>
                        <a:pt x="1270" y="2090"/>
                        <a:pt x="1271" y="2090"/>
                        <a:pt x="1272" y="2089"/>
                      </a:cubicBezTo>
                      <a:cubicBezTo>
                        <a:pt x="1270" y="2090"/>
                        <a:pt x="1268" y="2091"/>
                        <a:pt x="1266" y="2091"/>
                      </a:cubicBezTo>
                      <a:cubicBezTo>
                        <a:pt x="1262" y="2092"/>
                        <a:pt x="1258" y="2091"/>
                        <a:pt x="1255" y="2088"/>
                      </a:cubicBezTo>
                      <a:cubicBezTo>
                        <a:pt x="1251" y="2083"/>
                        <a:pt x="1249" y="2077"/>
                        <a:pt x="1251" y="2071"/>
                      </a:cubicBezTo>
                      <a:cubicBezTo>
                        <a:pt x="1253" y="2064"/>
                        <a:pt x="1259" y="2060"/>
                        <a:pt x="1266" y="2058"/>
                      </a:cubicBezTo>
                      <a:cubicBezTo>
                        <a:pt x="1275" y="2057"/>
                        <a:pt x="1282" y="2060"/>
                        <a:pt x="1290" y="2064"/>
                      </a:cubicBezTo>
                      <a:cubicBezTo>
                        <a:pt x="1307" y="2075"/>
                        <a:pt x="1317" y="2085"/>
                        <a:pt x="1337" y="2093"/>
                      </a:cubicBezTo>
                      <a:cubicBezTo>
                        <a:pt x="1356" y="2100"/>
                        <a:pt x="1375" y="2101"/>
                        <a:pt x="1394" y="2095"/>
                      </a:cubicBezTo>
                      <a:cubicBezTo>
                        <a:pt x="1412" y="2089"/>
                        <a:pt x="1424" y="2077"/>
                        <a:pt x="1426" y="2058"/>
                      </a:cubicBezTo>
                      <a:cubicBezTo>
                        <a:pt x="1428" y="2041"/>
                        <a:pt x="1420" y="2023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8" y="2022"/>
                        <a:pt x="1410" y="2033"/>
                        <a:pt x="1406" y="2042"/>
                      </a:cubicBezTo>
                      <a:cubicBezTo>
                        <a:pt x="1398" y="2057"/>
                        <a:pt x="1383" y="2061"/>
                        <a:pt x="1368" y="2055"/>
                      </a:cubicBezTo>
                      <a:cubicBezTo>
                        <a:pt x="1340" y="2043"/>
                        <a:pt x="1326" y="2077"/>
                        <a:pt x="1356" y="2090"/>
                      </a:cubicBezTo>
                      <a:cubicBezTo>
                        <a:pt x="1371" y="2096"/>
                        <a:pt x="1389" y="2090"/>
                        <a:pt x="1400" y="2082"/>
                      </a:cubicBezTo>
                      <a:cubicBezTo>
                        <a:pt x="1420" y="2065"/>
                        <a:pt x="1426" y="2030"/>
                        <a:pt x="1404" y="2015"/>
                      </a:cubicBezTo>
                      <a:cubicBezTo>
                        <a:pt x="1418" y="2024"/>
                        <a:pt x="1425" y="2041"/>
                        <a:pt x="1423" y="2058"/>
                      </a:cubicBezTo>
                      <a:cubicBezTo>
                        <a:pt x="1420" y="2075"/>
                        <a:pt x="1409" y="2085"/>
                        <a:pt x="1393" y="2091"/>
                      </a:cubicBezTo>
                      <a:cubicBezTo>
                        <a:pt x="1375" y="2096"/>
                        <a:pt x="1356" y="2095"/>
                        <a:pt x="1339" y="2088"/>
                      </a:cubicBezTo>
                      <a:close/>
                      <a:moveTo>
                        <a:pt x="1338" y="1925"/>
                      </a:moveTo>
                      <a:cubicBezTo>
                        <a:pt x="1343" y="1891"/>
                        <a:pt x="1368" y="1876"/>
                        <a:pt x="1375" y="1862"/>
                      </a:cubicBezTo>
                      <a:cubicBezTo>
                        <a:pt x="1384" y="1845"/>
                        <a:pt x="1365" y="1836"/>
                        <a:pt x="1352" y="1851"/>
                      </a:cubicBezTo>
                      <a:cubicBezTo>
                        <a:pt x="1338" y="1867"/>
                        <a:pt x="1334" y="1899"/>
                        <a:pt x="1338" y="1925"/>
                      </a:cubicBezTo>
                      <a:close/>
                      <a:moveTo>
                        <a:pt x="1348" y="1966"/>
                      </a:moveTo>
                      <a:cubicBezTo>
                        <a:pt x="1332" y="1964"/>
                        <a:pt x="1317" y="1969"/>
                        <a:pt x="1305" y="1979"/>
                      </a:cubicBezTo>
                      <a:cubicBezTo>
                        <a:pt x="1295" y="1987"/>
                        <a:pt x="1289" y="2001"/>
                        <a:pt x="1294" y="2013"/>
                      </a:cubicBezTo>
                      <a:cubicBezTo>
                        <a:pt x="1289" y="2016"/>
                        <a:pt x="1281" y="2010"/>
                        <a:pt x="1280" y="2002"/>
                      </a:cubicBezTo>
                      <a:cubicBezTo>
                        <a:pt x="1279" y="1993"/>
                        <a:pt x="1284" y="1981"/>
                        <a:pt x="1296" y="1978"/>
                      </a:cubicBezTo>
                      <a:cubicBezTo>
                        <a:pt x="1292" y="1968"/>
                        <a:pt x="1322" y="1953"/>
                        <a:pt x="1348" y="1966"/>
                      </a:cubicBezTo>
                      <a:close/>
                      <a:moveTo>
                        <a:pt x="1451" y="2060"/>
                      </a:moveTo>
                      <a:cubicBezTo>
                        <a:pt x="1458" y="2051"/>
                        <a:pt x="1464" y="2036"/>
                        <a:pt x="1465" y="2026"/>
                      </a:cubicBezTo>
                      <a:cubicBezTo>
                        <a:pt x="1466" y="2013"/>
                        <a:pt x="1460" y="1995"/>
                        <a:pt x="1448" y="1990"/>
                      </a:cubicBezTo>
                      <a:cubicBezTo>
                        <a:pt x="1453" y="1977"/>
                        <a:pt x="1449" y="1965"/>
                        <a:pt x="1445" y="1954"/>
                      </a:cubicBezTo>
                      <a:cubicBezTo>
                        <a:pt x="1440" y="1939"/>
                        <a:pt x="1436" y="1921"/>
                        <a:pt x="1448" y="1913"/>
                      </a:cubicBezTo>
                      <a:cubicBezTo>
                        <a:pt x="1431" y="1916"/>
                        <a:pt x="1422" y="1936"/>
                        <a:pt x="1422" y="1952"/>
                      </a:cubicBezTo>
                      <a:cubicBezTo>
                        <a:pt x="1422" y="1973"/>
                        <a:pt x="1432" y="1984"/>
                        <a:pt x="1444" y="2003"/>
                      </a:cubicBezTo>
                      <a:cubicBezTo>
                        <a:pt x="1451" y="2014"/>
                        <a:pt x="1457" y="2042"/>
                        <a:pt x="1451" y="2060"/>
                      </a:cubicBezTo>
                      <a:close/>
                      <a:moveTo>
                        <a:pt x="1357" y="1973"/>
                      </a:moveTo>
                      <a:cubicBezTo>
                        <a:pt x="1344" y="1968"/>
                        <a:pt x="1332" y="1986"/>
                        <a:pt x="1328" y="2000"/>
                      </a:cubicBezTo>
                      <a:cubicBezTo>
                        <a:pt x="1325" y="2015"/>
                        <a:pt x="1325" y="2033"/>
                        <a:pt x="1310" y="2043"/>
                      </a:cubicBezTo>
                      <a:cubicBezTo>
                        <a:pt x="1302" y="2048"/>
                        <a:pt x="1291" y="2048"/>
                        <a:pt x="1283" y="2043"/>
                      </a:cubicBezTo>
                      <a:cubicBezTo>
                        <a:pt x="1279" y="2040"/>
                        <a:pt x="1276" y="2034"/>
                        <a:pt x="1279" y="2029"/>
                      </a:cubicBezTo>
                      <a:cubicBezTo>
                        <a:pt x="1280" y="2033"/>
                        <a:pt x="1286" y="2038"/>
                        <a:pt x="1292" y="2037"/>
                      </a:cubicBezTo>
                      <a:cubicBezTo>
                        <a:pt x="1298" y="2036"/>
                        <a:pt x="1303" y="2029"/>
                        <a:pt x="1303" y="2023"/>
                      </a:cubicBezTo>
                      <a:cubicBezTo>
                        <a:pt x="1305" y="2009"/>
                        <a:pt x="1304" y="1995"/>
                        <a:pt x="1311" y="1983"/>
                      </a:cubicBezTo>
                      <a:cubicBezTo>
                        <a:pt x="1319" y="1969"/>
                        <a:pt x="1340" y="1961"/>
                        <a:pt x="1357" y="1973"/>
                      </a:cubicBezTo>
                      <a:close/>
                      <a:moveTo>
                        <a:pt x="1283" y="1857"/>
                      </a:moveTo>
                      <a:cubicBezTo>
                        <a:pt x="1284" y="1840"/>
                        <a:pt x="1270" y="1819"/>
                        <a:pt x="1255" y="1812"/>
                      </a:cubicBezTo>
                      <a:cubicBezTo>
                        <a:pt x="1239" y="1805"/>
                        <a:pt x="1228" y="1817"/>
                        <a:pt x="1244" y="1828"/>
                      </a:cubicBezTo>
                      <a:cubicBezTo>
                        <a:pt x="1256" y="1837"/>
                        <a:pt x="1278" y="1843"/>
                        <a:pt x="1283" y="1857"/>
                      </a:cubicBezTo>
                      <a:close/>
                      <a:moveTo>
                        <a:pt x="1282" y="1881"/>
                      </a:moveTo>
                      <a:cubicBezTo>
                        <a:pt x="1282" y="1885"/>
                        <a:pt x="1283" y="1888"/>
                        <a:pt x="1285" y="1890"/>
                      </a:cubicBezTo>
                      <a:cubicBezTo>
                        <a:pt x="1287" y="1893"/>
                        <a:pt x="1292" y="1894"/>
                        <a:pt x="1297" y="1892"/>
                      </a:cubicBezTo>
                      <a:cubicBezTo>
                        <a:pt x="1302" y="1890"/>
                        <a:pt x="1304" y="1884"/>
                        <a:pt x="1303" y="1880"/>
                      </a:cubicBezTo>
                      <a:cubicBezTo>
                        <a:pt x="1302" y="1872"/>
                        <a:pt x="1295" y="1873"/>
                        <a:pt x="1290" y="1870"/>
                      </a:cubicBezTo>
                      <a:cubicBezTo>
                        <a:pt x="1286" y="1867"/>
                        <a:pt x="1285" y="1859"/>
                        <a:pt x="1288" y="1852"/>
                      </a:cubicBezTo>
                      <a:cubicBezTo>
                        <a:pt x="1291" y="1844"/>
                        <a:pt x="1299" y="1839"/>
                        <a:pt x="1308" y="1840"/>
                      </a:cubicBezTo>
                      <a:cubicBezTo>
                        <a:pt x="1313" y="1841"/>
                        <a:pt x="1317" y="1844"/>
                        <a:pt x="1317" y="1850"/>
                      </a:cubicBezTo>
                      <a:cubicBezTo>
                        <a:pt x="1313" y="1846"/>
                        <a:pt x="1305" y="1848"/>
                        <a:pt x="1305" y="1855"/>
                      </a:cubicBezTo>
                      <a:cubicBezTo>
                        <a:pt x="1305" y="1859"/>
                        <a:pt x="1308" y="1866"/>
                        <a:pt x="1312" y="1874"/>
                      </a:cubicBezTo>
                      <a:cubicBezTo>
                        <a:pt x="1315" y="1881"/>
                        <a:pt x="1317" y="1889"/>
                        <a:pt x="1316" y="1896"/>
                      </a:cubicBezTo>
                      <a:cubicBezTo>
                        <a:pt x="1313" y="1910"/>
                        <a:pt x="1296" y="1918"/>
                        <a:pt x="1284" y="1912"/>
                      </a:cubicBezTo>
                      <a:cubicBezTo>
                        <a:pt x="1276" y="1909"/>
                        <a:pt x="1272" y="1903"/>
                        <a:pt x="1270" y="1896"/>
                      </a:cubicBezTo>
                      <a:cubicBezTo>
                        <a:pt x="1267" y="1889"/>
                        <a:pt x="1264" y="1869"/>
                        <a:pt x="1256" y="1864"/>
                      </a:cubicBezTo>
                      <a:cubicBezTo>
                        <a:pt x="1250" y="1860"/>
                        <a:pt x="1244" y="1863"/>
                        <a:pt x="1243" y="1867"/>
                      </a:cubicBezTo>
                      <a:cubicBezTo>
                        <a:pt x="1238" y="1864"/>
                        <a:pt x="1241" y="1855"/>
                        <a:pt x="1246" y="1851"/>
                      </a:cubicBezTo>
                      <a:cubicBezTo>
                        <a:pt x="1256" y="1844"/>
                        <a:pt x="1273" y="1848"/>
                        <a:pt x="1280" y="1862"/>
                      </a:cubicBezTo>
                      <a:cubicBezTo>
                        <a:pt x="1283" y="1867"/>
                        <a:pt x="1282" y="1873"/>
                        <a:pt x="1282" y="1881"/>
                      </a:cubicBezTo>
                      <a:close/>
                      <a:moveTo>
                        <a:pt x="1284" y="1882"/>
                      </a:moveTo>
                      <a:cubicBezTo>
                        <a:pt x="1284" y="1887"/>
                        <a:pt x="1287" y="1891"/>
                        <a:pt x="1293" y="1891"/>
                      </a:cubicBezTo>
                      <a:cubicBezTo>
                        <a:pt x="1301" y="1891"/>
                        <a:pt x="1303" y="1880"/>
                        <a:pt x="1298" y="1875"/>
                      </a:cubicBezTo>
                      <a:cubicBezTo>
                        <a:pt x="1293" y="1872"/>
                        <a:pt x="1289" y="1873"/>
                        <a:pt x="1285" y="1866"/>
                      </a:cubicBezTo>
                      <a:cubicBezTo>
                        <a:pt x="1287" y="1874"/>
                        <a:pt x="1284" y="1876"/>
                        <a:pt x="1284" y="1882"/>
                      </a:cubicBezTo>
                      <a:close/>
                      <a:moveTo>
                        <a:pt x="1298" y="1917"/>
                      </a:moveTo>
                      <a:cubicBezTo>
                        <a:pt x="1306" y="1917"/>
                        <a:pt x="1313" y="1910"/>
                        <a:pt x="1316" y="1904"/>
                      </a:cubicBezTo>
                      <a:cubicBezTo>
                        <a:pt x="1324" y="1905"/>
                        <a:pt x="1327" y="1923"/>
                        <a:pt x="1315" y="1928"/>
                      </a:cubicBezTo>
                      <a:cubicBezTo>
                        <a:pt x="1307" y="1931"/>
                        <a:pt x="1297" y="1925"/>
                        <a:pt x="1298" y="1917"/>
                      </a:cubicBezTo>
                      <a:close/>
                      <a:moveTo>
                        <a:pt x="1564" y="1919"/>
                      </a:moveTo>
                      <a:cubicBezTo>
                        <a:pt x="1541" y="1929"/>
                        <a:pt x="1544" y="1954"/>
                        <a:pt x="1547" y="1966"/>
                      </a:cubicBezTo>
                      <a:cubicBezTo>
                        <a:pt x="1551" y="1979"/>
                        <a:pt x="1559" y="1994"/>
                        <a:pt x="1551" y="2008"/>
                      </a:cubicBezTo>
                      <a:cubicBezTo>
                        <a:pt x="1547" y="2015"/>
                        <a:pt x="1539" y="2021"/>
                        <a:pt x="1530" y="2020"/>
                      </a:cubicBezTo>
                      <a:cubicBezTo>
                        <a:pt x="1525" y="2019"/>
                        <a:pt x="1521" y="2016"/>
                        <a:pt x="1521" y="2010"/>
                      </a:cubicBezTo>
                      <a:cubicBezTo>
                        <a:pt x="1523" y="2014"/>
                        <a:pt x="1530" y="2015"/>
                        <a:pt x="1535" y="2011"/>
                      </a:cubicBezTo>
                      <a:cubicBezTo>
                        <a:pt x="1539" y="2008"/>
                        <a:pt x="1540" y="2001"/>
                        <a:pt x="1537" y="1995"/>
                      </a:cubicBezTo>
                      <a:cubicBezTo>
                        <a:pt x="1531" y="1980"/>
                        <a:pt x="1527" y="1964"/>
                        <a:pt x="1530" y="1951"/>
                      </a:cubicBezTo>
                      <a:cubicBezTo>
                        <a:pt x="1532" y="1936"/>
                        <a:pt x="1545" y="1920"/>
                        <a:pt x="1564" y="1919"/>
                      </a:cubicBezTo>
                      <a:close/>
                      <a:moveTo>
                        <a:pt x="1601" y="2162"/>
                      </a:moveTo>
                      <a:cubicBezTo>
                        <a:pt x="1602" y="2165"/>
                        <a:pt x="1602" y="2167"/>
                        <a:pt x="1601" y="2169"/>
                      </a:cubicBezTo>
                      <a:cubicBezTo>
                        <a:pt x="1599" y="2172"/>
                        <a:pt x="1596" y="2174"/>
                        <a:pt x="1592" y="2173"/>
                      </a:cubicBezTo>
                      <a:cubicBezTo>
                        <a:pt x="1588" y="2172"/>
                        <a:pt x="1586" y="2168"/>
                        <a:pt x="1586" y="2165"/>
                      </a:cubicBezTo>
                      <a:cubicBezTo>
                        <a:pt x="1585" y="2159"/>
                        <a:pt x="1591" y="2158"/>
                        <a:pt x="1593" y="2156"/>
                      </a:cubicBezTo>
                      <a:cubicBezTo>
                        <a:pt x="1596" y="2152"/>
                        <a:pt x="1596" y="2147"/>
                        <a:pt x="1592" y="2142"/>
                      </a:cubicBezTo>
                      <a:cubicBezTo>
                        <a:pt x="1588" y="2137"/>
                        <a:pt x="1582" y="2134"/>
                        <a:pt x="1576" y="2137"/>
                      </a:cubicBezTo>
                      <a:cubicBezTo>
                        <a:pt x="1573" y="2138"/>
                        <a:pt x="1569" y="2141"/>
                        <a:pt x="1571" y="2145"/>
                      </a:cubicBezTo>
                      <a:cubicBezTo>
                        <a:pt x="1573" y="2142"/>
                        <a:pt x="1579" y="2142"/>
                        <a:pt x="1580" y="2147"/>
                      </a:cubicBezTo>
                      <a:cubicBezTo>
                        <a:pt x="1581" y="2150"/>
                        <a:pt x="1579" y="2156"/>
                        <a:pt x="1578" y="2162"/>
                      </a:cubicBezTo>
                      <a:cubicBezTo>
                        <a:pt x="1577" y="2168"/>
                        <a:pt x="1577" y="2174"/>
                        <a:pt x="1579" y="2179"/>
                      </a:cubicBezTo>
                      <a:cubicBezTo>
                        <a:pt x="1584" y="2189"/>
                        <a:pt x="1597" y="2192"/>
                        <a:pt x="1605" y="2185"/>
                      </a:cubicBezTo>
                      <a:cubicBezTo>
                        <a:pt x="1610" y="2182"/>
                        <a:pt x="1612" y="2177"/>
                        <a:pt x="1612" y="2172"/>
                      </a:cubicBezTo>
                      <a:cubicBezTo>
                        <a:pt x="1614" y="2166"/>
                        <a:pt x="1612" y="2151"/>
                        <a:pt x="1617" y="2146"/>
                      </a:cubicBezTo>
                      <a:cubicBezTo>
                        <a:pt x="1621" y="2142"/>
                        <a:pt x="1626" y="2143"/>
                        <a:pt x="1627" y="2146"/>
                      </a:cubicBezTo>
                      <a:cubicBezTo>
                        <a:pt x="1630" y="2143"/>
                        <a:pt x="1627" y="2137"/>
                        <a:pt x="1623" y="2135"/>
                      </a:cubicBezTo>
                      <a:cubicBezTo>
                        <a:pt x="1614" y="2132"/>
                        <a:pt x="1603" y="2137"/>
                        <a:pt x="1600" y="2148"/>
                      </a:cubicBezTo>
                      <a:cubicBezTo>
                        <a:pt x="1598" y="2152"/>
                        <a:pt x="1600" y="2157"/>
                        <a:pt x="1601" y="2162"/>
                      </a:cubicBezTo>
                      <a:close/>
                      <a:moveTo>
                        <a:pt x="1502" y="2284"/>
                      </a:moveTo>
                      <a:cubicBezTo>
                        <a:pt x="1501" y="2267"/>
                        <a:pt x="1489" y="2259"/>
                        <a:pt x="1486" y="2254"/>
                      </a:cubicBezTo>
                      <a:cubicBezTo>
                        <a:pt x="1483" y="2247"/>
                        <a:pt x="1490" y="2243"/>
                        <a:pt x="1495" y="2249"/>
                      </a:cubicBezTo>
                      <a:cubicBezTo>
                        <a:pt x="1501" y="2255"/>
                        <a:pt x="1506" y="2270"/>
                        <a:pt x="1502" y="2284"/>
                      </a:cubicBezTo>
                      <a:close/>
                      <a:moveTo>
                        <a:pt x="1482" y="2221"/>
                      </a:moveTo>
                      <a:cubicBezTo>
                        <a:pt x="1484" y="2221"/>
                        <a:pt x="1485" y="2222"/>
                        <a:pt x="1486" y="2223"/>
                      </a:cubicBezTo>
                      <a:cubicBezTo>
                        <a:pt x="1486" y="2224"/>
                        <a:pt x="1486" y="2227"/>
                        <a:pt x="1485" y="2228"/>
                      </a:cubicBezTo>
                      <a:cubicBezTo>
                        <a:pt x="1483" y="2230"/>
                        <a:pt x="1481" y="2230"/>
                        <a:pt x="1479" y="2229"/>
                      </a:cubicBezTo>
                      <a:cubicBezTo>
                        <a:pt x="1476" y="2228"/>
                        <a:pt x="1477" y="2225"/>
                        <a:pt x="1476" y="2223"/>
                      </a:cubicBezTo>
                      <a:cubicBezTo>
                        <a:pt x="1476" y="2220"/>
                        <a:pt x="1473" y="2219"/>
                        <a:pt x="1469" y="2220"/>
                      </a:cubicBezTo>
                      <a:cubicBezTo>
                        <a:pt x="1466" y="2220"/>
                        <a:pt x="1463" y="2222"/>
                        <a:pt x="1462" y="2226"/>
                      </a:cubicBezTo>
                      <a:cubicBezTo>
                        <a:pt x="1462" y="2229"/>
                        <a:pt x="1462" y="2231"/>
                        <a:pt x="1465" y="2231"/>
                      </a:cubicBezTo>
                      <a:cubicBezTo>
                        <a:pt x="1464" y="2229"/>
                        <a:pt x="1465" y="2226"/>
                        <a:pt x="1468" y="2227"/>
                      </a:cubicBezTo>
                      <a:cubicBezTo>
                        <a:pt x="1470" y="2227"/>
                        <a:pt x="1473" y="2230"/>
                        <a:pt x="1475" y="2232"/>
                      </a:cubicBezTo>
                      <a:cubicBezTo>
                        <a:pt x="1478" y="2235"/>
                        <a:pt x="1481" y="2236"/>
                        <a:pt x="1484" y="2237"/>
                      </a:cubicBezTo>
                      <a:cubicBezTo>
                        <a:pt x="1491" y="2237"/>
                        <a:pt x="1496" y="2231"/>
                        <a:pt x="1495" y="2225"/>
                      </a:cubicBezTo>
                      <a:cubicBezTo>
                        <a:pt x="1495" y="2222"/>
                        <a:pt x="1493" y="2219"/>
                        <a:pt x="1490" y="2217"/>
                      </a:cubicBezTo>
                      <a:cubicBezTo>
                        <a:pt x="1487" y="2215"/>
                        <a:pt x="1479" y="2212"/>
                        <a:pt x="1478" y="2208"/>
                      </a:cubicBezTo>
                      <a:cubicBezTo>
                        <a:pt x="1477" y="2205"/>
                        <a:pt x="1479" y="2203"/>
                        <a:pt x="1481" y="2203"/>
                      </a:cubicBezTo>
                      <a:cubicBezTo>
                        <a:pt x="1480" y="2200"/>
                        <a:pt x="1476" y="2200"/>
                        <a:pt x="1474" y="2202"/>
                      </a:cubicBezTo>
                      <a:cubicBezTo>
                        <a:pt x="1470" y="2205"/>
                        <a:pt x="1470" y="2213"/>
                        <a:pt x="1474" y="2217"/>
                      </a:cubicBezTo>
                      <a:cubicBezTo>
                        <a:pt x="1476" y="2219"/>
                        <a:pt x="1479" y="2220"/>
                        <a:pt x="1482" y="2221"/>
                      </a:cubicBezTo>
                      <a:close/>
                      <a:moveTo>
                        <a:pt x="1482" y="2222"/>
                      </a:moveTo>
                      <a:cubicBezTo>
                        <a:pt x="1485" y="2222"/>
                        <a:pt x="1486" y="2224"/>
                        <a:pt x="1485" y="2226"/>
                      </a:cubicBezTo>
                      <a:cubicBezTo>
                        <a:pt x="1484" y="2230"/>
                        <a:pt x="1479" y="2229"/>
                        <a:pt x="1478" y="2227"/>
                      </a:cubicBezTo>
                      <a:cubicBezTo>
                        <a:pt x="1477" y="2224"/>
                        <a:pt x="1478" y="2222"/>
                        <a:pt x="1475" y="2220"/>
                      </a:cubicBezTo>
                      <a:cubicBezTo>
                        <a:pt x="1479" y="2222"/>
                        <a:pt x="1480" y="2221"/>
                        <a:pt x="1482" y="2222"/>
                      </a:cubicBezTo>
                      <a:close/>
                      <a:moveTo>
                        <a:pt x="1495" y="2232"/>
                      </a:moveTo>
                      <a:cubicBezTo>
                        <a:pt x="1494" y="2235"/>
                        <a:pt x="1490" y="2237"/>
                        <a:pt x="1488" y="2238"/>
                      </a:cubicBezTo>
                      <a:cubicBezTo>
                        <a:pt x="1487" y="2241"/>
                        <a:pt x="1494" y="2245"/>
                        <a:pt x="1498" y="2240"/>
                      </a:cubicBezTo>
                      <a:cubicBezTo>
                        <a:pt x="1500" y="2237"/>
                        <a:pt x="1499" y="2232"/>
                        <a:pt x="1495" y="2232"/>
                      </a:cubicBezTo>
                      <a:close/>
                      <a:moveTo>
                        <a:pt x="1498" y="2241"/>
                      </a:moveTo>
                      <a:cubicBezTo>
                        <a:pt x="1498" y="2242"/>
                        <a:pt x="1497" y="2243"/>
                        <a:pt x="1497" y="2243"/>
                      </a:cubicBezTo>
                      <a:cubicBezTo>
                        <a:pt x="1502" y="2248"/>
                        <a:pt x="1506" y="2257"/>
                        <a:pt x="1507" y="2265"/>
                      </a:cubicBezTo>
                      <a:cubicBezTo>
                        <a:pt x="1508" y="2280"/>
                        <a:pt x="1498" y="2290"/>
                        <a:pt x="1498" y="2312"/>
                      </a:cubicBezTo>
                      <a:cubicBezTo>
                        <a:pt x="1497" y="2322"/>
                        <a:pt x="1500" y="2331"/>
                        <a:pt x="1502" y="2336"/>
                      </a:cubicBezTo>
                      <a:cubicBezTo>
                        <a:pt x="1509" y="2351"/>
                        <a:pt x="1522" y="2363"/>
                        <a:pt x="1524" y="2380"/>
                      </a:cubicBezTo>
                      <a:cubicBezTo>
                        <a:pt x="1521" y="2373"/>
                        <a:pt x="1512" y="2371"/>
                        <a:pt x="1507" y="2380"/>
                      </a:cubicBezTo>
                      <a:cubicBezTo>
                        <a:pt x="1504" y="2386"/>
                        <a:pt x="1507" y="2399"/>
                        <a:pt x="1490" y="2403"/>
                      </a:cubicBezTo>
                      <a:cubicBezTo>
                        <a:pt x="1499" y="2405"/>
                        <a:pt x="1508" y="2405"/>
                        <a:pt x="1515" y="2401"/>
                      </a:cubicBezTo>
                      <a:cubicBezTo>
                        <a:pt x="1520" y="2398"/>
                        <a:pt x="1523" y="2394"/>
                        <a:pt x="1525" y="2389"/>
                      </a:cubicBezTo>
                      <a:cubicBezTo>
                        <a:pt x="1531" y="2366"/>
                        <a:pt x="1502" y="2346"/>
                        <a:pt x="1502" y="2326"/>
                      </a:cubicBezTo>
                      <a:cubicBezTo>
                        <a:pt x="1502" y="2327"/>
                        <a:pt x="1502" y="2328"/>
                        <a:pt x="1502" y="2329"/>
                      </a:cubicBezTo>
                      <a:cubicBezTo>
                        <a:pt x="1506" y="2348"/>
                        <a:pt x="1527" y="2359"/>
                        <a:pt x="1545" y="2353"/>
                      </a:cubicBezTo>
                      <a:cubicBezTo>
                        <a:pt x="1554" y="2350"/>
                        <a:pt x="1562" y="2343"/>
                        <a:pt x="1566" y="2333"/>
                      </a:cubicBezTo>
                      <a:cubicBezTo>
                        <a:pt x="1569" y="2322"/>
                        <a:pt x="1568" y="2310"/>
                        <a:pt x="1560" y="2301"/>
                      </a:cubicBezTo>
                      <a:cubicBezTo>
                        <a:pt x="1552" y="2291"/>
                        <a:pt x="1541" y="2287"/>
                        <a:pt x="1530" y="2293"/>
                      </a:cubicBezTo>
                      <a:cubicBezTo>
                        <a:pt x="1523" y="2296"/>
                        <a:pt x="1519" y="2303"/>
                        <a:pt x="1520" y="2311"/>
                      </a:cubicBezTo>
                      <a:cubicBezTo>
                        <a:pt x="1521" y="2321"/>
                        <a:pt x="1528" y="2327"/>
                        <a:pt x="1536" y="2327"/>
                      </a:cubicBezTo>
                      <a:cubicBezTo>
                        <a:pt x="1545" y="2327"/>
                        <a:pt x="1552" y="2320"/>
                        <a:pt x="1550" y="2310"/>
                      </a:cubicBezTo>
                      <a:cubicBezTo>
                        <a:pt x="1551" y="2321"/>
                        <a:pt x="1543" y="2327"/>
                        <a:pt x="1535" y="2325"/>
                      </a:cubicBezTo>
                      <a:cubicBezTo>
                        <a:pt x="1528" y="2324"/>
                        <a:pt x="1523" y="2319"/>
                        <a:pt x="1522" y="2311"/>
                      </a:cubicBezTo>
                      <a:cubicBezTo>
                        <a:pt x="1522" y="2304"/>
                        <a:pt x="1525" y="2298"/>
                        <a:pt x="1531" y="2295"/>
                      </a:cubicBezTo>
                      <a:cubicBezTo>
                        <a:pt x="1541" y="2291"/>
                        <a:pt x="1551" y="2295"/>
                        <a:pt x="1558" y="2303"/>
                      </a:cubicBezTo>
                      <a:cubicBezTo>
                        <a:pt x="1564" y="2311"/>
                        <a:pt x="1566" y="2322"/>
                        <a:pt x="1562" y="2332"/>
                      </a:cubicBezTo>
                      <a:cubicBezTo>
                        <a:pt x="1559" y="2342"/>
                        <a:pt x="1551" y="2348"/>
                        <a:pt x="1542" y="2350"/>
                      </a:cubicBezTo>
                      <a:cubicBezTo>
                        <a:pt x="1526" y="2355"/>
                        <a:pt x="1508" y="2345"/>
                        <a:pt x="1504" y="2328"/>
                      </a:cubicBezTo>
                      <a:cubicBezTo>
                        <a:pt x="1501" y="2314"/>
                        <a:pt x="1506" y="2304"/>
                        <a:pt x="1516" y="2295"/>
                      </a:cubicBezTo>
                      <a:cubicBezTo>
                        <a:pt x="1533" y="2280"/>
                        <a:pt x="1559" y="2276"/>
                        <a:pt x="1574" y="2283"/>
                      </a:cubicBezTo>
                      <a:cubicBezTo>
                        <a:pt x="1583" y="2287"/>
                        <a:pt x="1589" y="2297"/>
                        <a:pt x="1583" y="2306"/>
                      </a:cubicBezTo>
                      <a:cubicBezTo>
                        <a:pt x="1579" y="2311"/>
                        <a:pt x="1574" y="2312"/>
                        <a:pt x="1568" y="2308"/>
                      </a:cubicBezTo>
                      <a:cubicBezTo>
                        <a:pt x="1570" y="2318"/>
                        <a:pt x="1586" y="2320"/>
                        <a:pt x="1595" y="2310"/>
                      </a:cubicBezTo>
                      <a:cubicBezTo>
                        <a:pt x="1604" y="2301"/>
                        <a:pt x="1605" y="2290"/>
                        <a:pt x="1601" y="2282"/>
                      </a:cubicBezTo>
                      <a:cubicBezTo>
                        <a:pt x="1595" y="2269"/>
                        <a:pt x="1580" y="2261"/>
                        <a:pt x="1563" y="2263"/>
                      </a:cubicBezTo>
                      <a:cubicBezTo>
                        <a:pt x="1546" y="2265"/>
                        <a:pt x="1529" y="2275"/>
                        <a:pt x="1517" y="2289"/>
                      </a:cubicBezTo>
                      <a:cubicBezTo>
                        <a:pt x="1518" y="2287"/>
                        <a:pt x="1520" y="2285"/>
                        <a:pt x="1521" y="2283"/>
                      </a:cubicBezTo>
                      <a:cubicBezTo>
                        <a:pt x="1542" y="2261"/>
                        <a:pt x="1569" y="2252"/>
                        <a:pt x="1599" y="2260"/>
                      </a:cubicBezTo>
                      <a:cubicBezTo>
                        <a:pt x="1621" y="2266"/>
                        <a:pt x="1635" y="2282"/>
                        <a:pt x="1640" y="2304"/>
                      </a:cubicBezTo>
                      <a:cubicBezTo>
                        <a:pt x="1642" y="2318"/>
                        <a:pt x="1640" y="2331"/>
                        <a:pt x="1635" y="2343"/>
                      </a:cubicBezTo>
                      <a:cubicBezTo>
                        <a:pt x="1631" y="2356"/>
                        <a:pt x="1622" y="2368"/>
                        <a:pt x="1612" y="2376"/>
                      </a:cubicBezTo>
                      <a:cubicBezTo>
                        <a:pt x="1607" y="2381"/>
                        <a:pt x="1602" y="2383"/>
                        <a:pt x="1595" y="2385"/>
                      </a:cubicBezTo>
                      <a:cubicBezTo>
                        <a:pt x="1584" y="2389"/>
                        <a:pt x="1571" y="2389"/>
                        <a:pt x="1560" y="2383"/>
                      </a:cubicBezTo>
                      <a:cubicBezTo>
                        <a:pt x="1551" y="2377"/>
                        <a:pt x="1547" y="2370"/>
                        <a:pt x="1546" y="2360"/>
                      </a:cubicBezTo>
                      <a:cubicBezTo>
                        <a:pt x="1535" y="2368"/>
                        <a:pt x="1540" y="2395"/>
                        <a:pt x="1563" y="2393"/>
                      </a:cubicBezTo>
                      <a:cubicBezTo>
                        <a:pt x="1570" y="2405"/>
                        <a:pt x="1592" y="2396"/>
                        <a:pt x="1604" y="2386"/>
                      </a:cubicBezTo>
                      <a:cubicBezTo>
                        <a:pt x="1589" y="2399"/>
                        <a:pt x="1562" y="2408"/>
                        <a:pt x="1549" y="2412"/>
                      </a:cubicBezTo>
                      <a:cubicBezTo>
                        <a:pt x="1550" y="2412"/>
                        <a:pt x="1550" y="2413"/>
                        <a:pt x="1550" y="2414"/>
                      </a:cubicBezTo>
                      <a:cubicBezTo>
                        <a:pt x="1555" y="2413"/>
                        <a:pt x="1562" y="2411"/>
                        <a:pt x="1570" y="2409"/>
                      </a:cubicBezTo>
                      <a:cubicBezTo>
                        <a:pt x="1562" y="2416"/>
                        <a:pt x="1558" y="2427"/>
                        <a:pt x="1560" y="2438"/>
                      </a:cubicBezTo>
                      <a:cubicBezTo>
                        <a:pt x="1565" y="2457"/>
                        <a:pt x="1586" y="2472"/>
                        <a:pt x="1587" y="2497"/>
                      </a:cubicBezTo>
                      <a:cubicBezTo>
                        <a:pt x="1594" y="2476"/>
                        <a:pt x="1581" y="2455"/>
                        <a:pt x="1578" y="2441"/>
                      </a:cubicBezTo>
                      <a:cubicBezTo>
                        <a:pt x="1570" y="2414"/>
                        <a:pt x="1581" y="2407"/>
                        <a:pt x="1597" y="2395"/>
                      </a:cubicBezTo>
                      <a:cubicBezTo>
                        <a:pt x="1595" y="2398"/>
                        <a:pt x="1593" y="2400"/>
                        <a:pt x="1592" y="2404"/>
                      </a:cubicBezTo>
                      <a:cubicBezTo>
                        <a:pt x="1582" y="2423"/>
                        <a:pt x="1583" y="2446"/>
                        <a:pt x="1596" y="2462"/>
                      </a:cubicBezTo>
                      <a:cubicBezTo>
                        <a:pt x="1606" y="2476"/>
                        <a:pt x="1622" y="2482"/>
                        <a:pt x="1638" y="2479"/>
                      </a:cubicBezTo>
                      <a:cubicBezTo>
                        <a:pt x="1660" y="2475"/>
                        <a:pt x="1675" y="2458"/>
                        <a:pt x="1678" y="2437"/>
                      </a:cubicBezTo>
                      <a:cubicBezTo>
                        <a:pt x="1679" y="2427"/>
                        <a:pt x="1677" y="2418"/>
                        <a:pt x="1672" y="2411"/>
                      </a:cubicBezTo>
                      <a:cubicBezTo>
                        <a:pt x="1662" y="2397"/>
                        <a:pt x="1648" y="2395"/>
                        <a:pt x="1633" y="2401"/>
                      </a:cubicBezTo>
                      <a:cubicBezTo>
                        <a:pt x="1650" y="2403"/>
                        <a:pt x="1649" y="2416"/>
                        <a:pt x="1653" y="2422"/>
                      </a:cubicBezTo>
                      <a:cubicBezTo>
                        <a:pt x="1662" y="2434"/>
                        <a:pt x="1675" y="2419"/>
                        <a:pt x="1667" y="2407"/>
                      </a:cubicBezTo>
                      <a:cubicBezTo>
                        <a:pt x="1666" y="2406"/>
                        <a:pt x="1665" y="2405"/>
                        <a:pt x="1664" y="2403"/>
                      </a:cubicBezTo>
                      <a:cubicBezTo>
                        <a:pt x="1674" y="2411"/>
                        <a:pt x="1679" y="2424"/>
                        <a:pt x="1677" y="2437"/>
                      </a:cubicBezTo>
                      <a:cubicBezTo>
                        <a:pt x="1673" y="2457"/>
                        <a:pt x="1658" y="2472"/>
                        <a:pt x="1638" y="2476"/>
                      </a:cubicBezTo>
                      <a:cubicBezTo>
                        <a:pt x="1623" y="2478"/>
                        <a:pt x="1608" y="2472"/>
                        <a:pt x="1599" y="2460"/>
                      </a:cubicBezTo>
                      <a:cubicBezTo>
                        <a:pt x="1588" y="2445"/>
                        <a:pt x="1587" y="2424"/>
                        <a:pt x="1596" y="2407"/>
                      </a:cubicBezTo>
                      <a:cubicBezTo>
                        <a:pt x="1599" y="2400"/>
                        <a:pt x="1604" y="2395"/>
                        <a:pt x="1609" y="2390"/>
                      </a:cubicBezTo>
                      <a:cubicBezTo>
                        <a:pt x="1606" y="2393"/>
                        <a:pt x="1604" y="2397"/>
                        <a:pt x="1602" y="2402"/>
                      </a:cubicBezTo>
                      <a:cubicBezTo>
                        <a:pt x="1598" y="2413"/>
                        <a:pt x="1602" y="2429"/>
                        <a:pt x="1614" y="2434"/>
                      </a:cubicBezTo>
                      <a:cubicBezTo>
                        <a:pt x="1620" y="2436"/>
                        <a:pt x="1626" y="2434"/>
                        <a:pt x="1630" y="2430"/>
                      </a:cubicBezTo>
                      <a:cubicBezTo>
                        <a:pt x="1633" y="2427"/>
                        <a:pt x="1635" y="2422"/>
                        <a:pt x="1634" y="2418"/>
                      </a:cubicBezTo>
                      <a:cubicBezTo>
                        <a:pt x="1634" y="2414"/>
                        <a:pt x="1631" y="2409"/>
                        <a:pt x="1627" y="2407"/>
                      </a:cubicBezTo>
                      <a:cubicBezTo>
                        <a:pt x="1621" y="2404"/>
                        <a:pt x="1614" y="2406"/>
                        <a:pt x="1611" y="2411"/>
                      </a:cubicBezTo>
                      <a:cubicBezTo>
                        <a:pt x="1609" y="2414"/>
                        <a:pt x="1610" y="2418"/>
                        <a:pt x="1612" y="2421"/>
                      </a:cubicBezTo>
                      <a:cubicBezTo>
                        <a:pt x="1614" y="2423"/>
                        <a:pt x="1617" y="2423"/>
                        <a:pt x="1618" y="2421"/>
                      </a:cubicBezTo>
                      <a:cubicBezTo>
                        <a:pt x="1617" y="2421"/>
                        <a:pt x="1615" y="2420"/>
                        <a:pt x="1614" y="2419"/>
                      </a:cubicBezTo>
                      <a:cubicBezTo>
                        <a:pt x="1613" y="2416"/>
                        <a:pt x="1615" y="2413"/>
                        <a:pt x="1618" y="2412"/>
                      </a:cubicBezTo>
                      <a:cubicBezTo>
                        <a:pt x="1620" y="2412"/>
                        <a:pt x="1622" y="2413"/>
                        <a:pt x="1624" y="2415"/>
                      </a:cubicBezTo>
                      <a:cubicBezTo>
                        <a:pt x="1626" y="2417"/>
                        <a:pt x="1626" y="2421"/>
                        <a:pt x="1624" y="2424"/>
                      </a:cubicBezTo>
                      <a:cubicBezTo>
                        <a:pt x="1622" y="2427"/>
                        <a:pt x="1618" y="2428"/>
                        <a:pt x="1615" y="2426"/>
                      </a:cubicBezTo>
                      <a:cubicBezTo>
                        <a:pt x="1604" y="2423"/>
                        <a:pt x="1602" y="2407"/>
                        <a:pt x="1606" y="2398"/>
                      </a:cubicBezTo>
                      <a:cubicBezTo>
                        <a:pt x="1610" y="2387"/>
                        <a:pt x="1620" y="2378"/>
                        <a:pt x="1627" y="2370"/>
                      </a:cubicBezTo>
                      <a:cubicBezTo>
                        <a:pt x="1634" y="2360"/>
                        <a:pt x="1641" y="2348"/>
                        <a:pt x="1643" y="2331"/>
                      </a:cubicBezTo>
                      <a:cubicBezTo>
                        <a:pt x="1643" y="2334"/>
                        <a:pt x="1643" y="2338"/>
                        <a:pt x="1644" y="2341"/>
                      </a:cubicBezTo>
                      <a:cubicBezTo>
                        <a:pt x="1648" y="2363"/>
                        <a:pt x="1662" y="2379"/>
                        <a:pt x="1685" y="2383"/>
                      </a:cubicBezTo>
                      <a:cubicBezTo>
                        <a:pt x="1705" y="2386"/>
                        <a:pt x="1726" y="2378"/>
                        <a:pt x="1738" y="2361"/>
                      </a:cubicBezTo>
                      <a:cubicBezTo>
                        <a:pt x="1749" y="2345"/>
                        <a:pt x="1751" y="2323"/>
                        <a:pt x="1741" y="2306"/>
                      </a:cubicBezTo>
                      <a:cubicBezTo>
                        <a:pt x="1731" y="2290"/>
                        <a:pt x="1714" y="2283"/>
                        <a:pt x="1699" y="2287"/>
                      </a:cubicBezTo>
                      <a:cubicBezTo>
                        <a:pt x="1689" y="2289"/>
                        <a:pt x="1681" y="2295"/>
                        <a:pt x="1676" y="2303"/>
                      </a:cubicBezTo>
                      <a:cubicBezTo>
                        <a:pt x="1674" y="2308"/>
                        <a:pt x="1673" y="2314"/>
                        <a:pt x="1673" y="2320"/>
                      </a:cubicBezTo>
                      <a:cubicBezTo>
                        <a:pt x="1675" y="2331"/>
                        <a:pt x="1682" y="2338"/>
                        <a:pt x="1692" y="2338"/>
                      </a:cubicBezTo>
                      <a:cubicBezTo>
                        <a:pt x="1703" y="2339"/>
                        <a:pt x="1713" y="2331"/>
                        <a:pt x="1714" y="2320"/>
                      </a:cubicBezTo>
                      <a:cubicBezTo>
                        <a:pt x="1714" y="2309"/>
                        <a:pt x="1706" y="2299"/>
                        <a:pt x="1695" y="2298"/>
                      </a:cubicBezTo>
                      <a:cubicBezTo>
                        <a:pt x="1685" y="2298"/>
                        <a:pt x="1677" y="2304"/>
                        <a:pt x="1674" y="2312"/>
                      </a:cubicBezTo>
                      <a:cubicBezTo>
                        <a:pt x="1676" y="2300"/>
                        <a:pt x="1687" y="2290"/>
                        <a:pt x="1700" y="2288"/>
                      </a:cubicBezTo>
                      <a:cubicBezTo>
                        <a:pt x="1715" y="2285"/>
                        <a:pt x="1730" y="2292"/>
                        <a:pt x="1739" y="2307"/>
                      </a:cubicBezTo>
                      <a:cubicBezTo>
                        <a:pt x="1748" y="2323"/>
                        <a:pt x="1745" y="2343"/>
                        <a:pt x="1735" y="2358"/>
                      </a:cubicBezTo>
                      <a:cubicBezTo>
                        <a:pt x="1724" y="2375"/>
                        <a:pt x="1705" y="2382"/>
                        <a:pt x="1685" y="2379"/>
                      </a:cubicBezTo>
                      <a:cubicBezTo>
                        <a:pt x="1666" y="2374"/>
                        <a:pt x="1653" y="2361"/>
                        <a:pt x="1650" y="2341"/>
                      </a:cubicBezTo>
                      <a:cubicBezTo>
                        <a:pt x="1647" y="2327"/>
                        <a:pt x="1649" y="2313"/>
                        <a:pt x="1644" y="2298"/>
                      </a:cubicBezTo>
                      <a:cubicBezTo>
                        <a:pt x="1638" y="2277"/>
                        <a:pt x="1623" y="2262"/>
                        <a:pt x="1601" y="2255"/>
                      </a:cubicBezTo>
                      <a:cubicBezTo>
                        <a:pt x="1569" y="2246"/>
                        <a:pt x="1538" y="2255"/>
                        <a:pt x="1517" y="2279"/>
                      </a:cubicBezTo>
                      <a:cubicBezTo>
                        <a:pt x="1507" y="2291"/>
                        <a:pt x="1501" y="2302"/>
                        <a:pt x="1500" y="2315"/>
                      </a:cubicBezTo>
                      <a:cubicBezTo>
                        <a:pt x="1500" y="2302"/>
                        <a:pt x="1504" y="2289"/>
                        <a:pt x="1511" y="2278"/>
                      </a:cubicBezTo>
                      <a:cubicBezTo>
                        <a:pt x="1520" y="2262"/>
                        <a:pt x="1537" y="2248"/>
                        <a:pt x="1552" y="2240"/>
                      </a:cubicBezTo>
                      <a:cubicBezTo>
                        <a:pt x="1559" y="2236"/>
                        <a:pt x="1564" y="2232"/>
                        <a:pt x="1569" y="2227"/>
                      </a:cubicBezTo>
                      <a:cubicBezTo>
                        <a:pt x="1571" y="2225"/>
                        <a:pt x="1572" y="2224"/>
                        <a:pt x="1573" y="2223"/>
                      </a:cubicBezTo>
                      <a:cubicBezTo>
                        <a:pt x="1575" y="2220"/>
                        <a:pt x="1577" y="2217"/>
                        <a:pt x="1579" y="2215"/>
                      </a:cubicBezTo>
                      <a:cubicBezTo>
                        <a:pt x="1580" y="2213"/>
                        <a:pt x="1584" y="2204"/>
                        <a:pt x="1583" y="2203"/>
                      </a:cubicBezTo>
                      <a:cubicBezTo>
                        <a:pt x="1582" y="2203"/>
                        <a:pt x="1579" y="2208"/>
                        <a:pt x="1578" y="2209"/>
                      </a:cubicBezTo>
                      <a:cubicBezTo>
                        <a:pt x="1576" y="2213"/>
                        <a:pt x="1573" y="2217"/>
                        <a:pt x="1570" y="2220"/>
                      </a:cubicBezTo>
                      <a:cubicBezTo>
                        <a:pt x="1569" y="2222"/>
                        <a:pt x="1568" y="2223"/>
                        <a:pt x="1567" y="2224"/>
                      </a:cubicBezTo>
                      <a:cubicBezTo>
                        <a:pt x="1562" y="2229"/>
                        <a:pt x="1557" y="2233"/>
                        <a:pt x="1551" y="2237"/>
                      </a:cubicBezTo>
                      <a:cubicBezTo>
                        <a:pt x="1551" y="2237"/>
                        <a:pt x="1550" y="2238"/>
                        <a:pt x="1549" y="2238"/>
                      </a:cubicBezTo>
                      <a:cubicBezTo>
                        <a:pt x="1550" y="2237"/>
                        <a:pt x="1552" y="2235"/>
                        <a:pt x="1553" y="2233"/>
                      </a:cubicBezTo>
                      <a:cubicBezTo>
                        <a:pt x="1557" y="2229"/>
                        <a:pt x="1560" y="2224"/>
                        <a:pt x="1563" y="2218"/>
                      </a:cubicBezTo>
                      <a:cubicBezTo>
                        <a:pt x="1568" y="2202"/>
                        <a:pt x="1558" y="2190"/>
                        <a:pt x="1544" y="2184"/>
                      </a:cubicBezTo>
                      <a:cubicBezTo>
                        <a:pt x="1532" y="2180"/>
                        <a:pt x="1519" y="2180"/>
                        <a:pt x="1508" y="2188"/>
                      </a:cubicBezTo>
                      <a:cubicBezTo>
                        <a:pt x="1500" y="2195"/>
                        <a:pt x="1497" y="2205"/>
                        <a:pt x="1501" y="2215"/>
                      </a:cubicBezTo>
                      <a:cubicBezTo>
                        <a:pt x="1505" y="2222"/>
                        <a:pt x="1512" y="2229"/>
                        <a:pt x="1521" y="2228"/>
                      </a:cubicBezTo>
                      <a:cubicBezTo>
                        <a:pt x="1526" y="2228"/>
                        <a:pt x="1530" y="2225"/>
                        <a:pt x="1532" y="2220"/>
                      </a:cubicBezTo>
                      <a:cubicBezTo>
                        <a:pt x="1533" y="2218"/>
                        <a:pt x="1534" y="2215"/>
                        <a:pt x="1533" y="2212"/>
                      </a:cubicBezTo>
                      <a:cubicBezTo>
                        <a:pt x="1531" y="2209"/>
                        <a:pt x="1528" y="2207"/>
                        <a:pt x="1525" y="2206"/>
                      </a:cubicBezTo>
                      <a:cubicBezTo>
                        <a:pt x="1521" y="2205"/>
                        <a:pt x="1517" y="2206"/>
                        <a:pt x="1515" y="2209"/>
                      </a:cubicBezTo>
                      <a:cubicBezTo>
                        <a:pt x="1513" y="2212"/>
                        <a:pt x="1513" y="2216"/>
                        <a:pt x="1516" y="2219"/>
                      </a:cubicBezTo>
                      <a:cubicBezTo>
                        <a:pt x="1519" y="2223"/>
                        <a:pt x="1524" y="2223"/>
                        <a:pt x="1527" y="2220"/>
                      </a:cubicBezTo>
                      <a:cubicBezTo>
                        <a:pt x="1531" y="2217"/>
                        <a:pt x="1531" y="2212"/>
                        <a:pt x="1528" y="2208"/>
                      </a:cubicBezTo>
                      <a:cubicBezTo>
                        <a:pt x="1527" y="2207"/>
                        <a:pt x="1526" y="2206"/>
                        <a:pt x="1524" y="2206"/>
                      </a:cubicBezTo>
                      <a:cubicBezTo>
                        <a:pt x="1525" y="2206"/>
                        <a:pt x="1525" y="2206"/>
                        <a:pt x="1525" y="2206"/>
                      </a:cubicBezTo>
                      <a:cubicBezTo>
                        <a:pt x="1528" y="2207"/>
                        <a:pt x="1531" y="2209"/>
                        <a:pt x="1532" y="2212"/>
                      </a:cubicBezTo>
                      <a:cubicBezTo>
                        <a:pt x="1533" y="2215"/>
                        <a:pt x="1533" y="2217"/>
                        <a:pt x="1532" y="2220"/>
                      </a:cubicBezTo>
                      <a:cubicBezTo>
                        <a:pt x="1530" y="2224"/>
                        <a:pt x="1526" y="2227"/>
                        <a:pt x="1521" y="2228"/>
                      </a:cubicBezTo>
                      <a:cubicBezTo>
                        <a:pt x="1513" y="2228"/>
                        <a:pt x="1506" y="2221"/>
                        <a:pt x="1503" y="2214"/>
                      </a:cubicBezTo>
                      <a:cubicBezTo>
                        <a:pt x="1499" y="2205"/>
                        <a:pt x="1501" y="2196"/>
                        <a:pt x="1510" y="2189"/>
                      </a:cubicBezTo>
                      <a:cubicBezTo>
                        <a:pt x="1519" y="2182"/>
                        <a:pt x="1533" y="2182"/>
                        <a:pt x="1544" y="2187"/>
                      </a:cubicBezTo>
                      <a:cubicBezTo>
                        <a:pt x="1556" y="2192"/>
                        <a:pt x="1564" y="2203"/>
                        <a:pt x="1559" y="2217"/>
                      </a:cubicBezTo>
                      <a:cubicBezTo>
                        <a:pt x="1557" y="2223"/>
                        <a:pt x="1555" y="2227"/>
                        <a:pt x="1551" y="2231"/>
                      </a:cubicBezTo>
                      <a:cubicBezTo>
                        <a:pt x="1548" y="2234"/>
                        <a:pt x="1546" y="2236"/>
                        <a:pt x="1543" y="2238"/>
                      </a:cubicBezTo>
                      <a:cubicBezTo>
                        <a:pt x="1536" y="2244"/>
                        <a:pt x="1528" y="2250"/>
                        <a:pt x="1521" y="2258"/>
                      </a:cubicBezTo>
                      <a:cubicBezTo>
                        <a:pt x="1516" y="2262"/>
                        <a:pt x="1513" y="2267"/>
                        <a:pt x="1509" y="2272"/>
                      </a:cubicBezTo>
                      <a:cubicBezTo>
                        <a:pt x="1510" y="2269"/>
                        <a:pt x="1509" y="2266"/>
                        <a:pt x="1509" y="2263"/>
                      </a:cubicBezTo>
                      <a:cubicBezTo>
                        <a:pt x="1507" y="2254"/>
                        <a:pt x="1503" y="2246"/>
                        <a:pt x="1498" y="2241"/>
                      </a:cubicBezTo>
                      <a:close/>
                      <a:moveTo>
                        <a:pt x="1600" y="2163"/>
                      </a:moveTo>
                      <a:cubicBezTo>
                        <a:pt x="1601" y="2167"/>
                        <a:pt x="1599" y="2171"/>
                        <a:pt x="1595" y="2172"/>
                      </a:cubicBezTo>
                      <a:cubicBezTo>
                        <a:pt x="1589" y="2173"/>
                        <a:pt x="1586" y="2165"/>
                        <a:pt x="1589" y="2161"/>
                      </a:cubicBezTo>
                      <a:cubicBezTo>
                        <a:pt x="1592" y="2157"/>
                        <a:pt x="1595" y="2157"/>
                        <a:pt x="1597" y="2152"/>
                      </a:cubicBezTo>
                      <a:cubicBezTo>
                        <a:pt x="1597" y="2158"/>
                        <a:pt x="1599" y="2159"/>
                        <a:pt x="1600" y="2163"/>
                      </a:cubicBezTo>
                      <a:close/>
                      <a:moveTo>
                        <a:pt x="1559" y="2238"/>
                      </a:moveTo>
                      <a:cubicBezTo>
                        <a:pt x="1570" y="2231"/>
                        <a:pt x="1586" y="2234"/>
                        <a:pt x="1593" y="2241"/>
                      </a:cubicBezTo>
                      <a:cubicBezTo>
                        <a:pt x="1600" y="2247"/>
                        <a:pt x="1605" y="2253"/>
                        <a:pt x="1612" y="2254"/>
                      </a:cubicBezTo>
                      <a:cubicBezTo>
                        <a:pt x="1619" y="2255"/>
                        <a:pt x="1628" y="2252"/>
                        <a:pt x="1628" y="2246"/>
                      </a:cubicBezTo>
                      <a:cubicBezTo>
                        <a:pt x="1624" y="2250"/>
                        <a:pt x="1618" y="2248"/>
                        <a:pt x="1613" y="2245"/>
                      </a:cubicBezTo>
                      <a:cubicBezTo>
                        <a:pt x="1609" y="2243"/>
                        <a:pt x="1605" y="2241"/>
                        <a:pt x="1600" y="2242"/>
                      </a:cubicBezTo>
                      <a:cubicBezTo>
                        <a:pt x="1599" y="2232"/>
                        <a:pt x="1590" y="2229"/>
                        <a:pt x="1583" y="2229"/>
                      </a:cubicBezTo>
                      <a:cubicBezTo>
                        <a:pt x="1575" y="2229"/>
                        <a:pt x="1565" y="2232"/>
                        <a:pt x="1559" y="2238"/>
                      </a:cubicBezTo>
                      <a:close/>
                      <a:moveTo>
                        <a:pt x="1540" y="2124"/>
                      </a:moveTo>
                      <a:cubicBezTo>
                        <a:pt x="1528" y="2107"/>
                        <a:pt x="1538" y="2090"/>
                        <a:pt x="1540" y="2082"/>
                      </a:cubicBezTo>
                      <a:cubicBezTo>
                        <a:pt x="1542" y="2070"/>
                        <a:pt x="1530" y="2068"/>
                        <a:pt x="1526" y="2080"/>
                      </a:cubicBezTo>
                      <a:cubicBezTo>
                        <a:pt x="1522" y="2091"/>
                        <a:pt x="1525" y="2111"/>
                        <a:pt x="1540" y="2124"/>
                      </a:cubicBezTo>
                      <a:close/>
                      <a:moveTo>
                        <a:pt x="1596" y="2191"/>
                      </a:moveTo>
                      <a:cubicBezTo>
                        <a:pt x="1590" y="2192"/>
                        <a:pt x="1583" y="2188"/>
                        <a:pt x="1580" y="2185"/>
                      </a:cubicBezTo>
                      <a:cubicBezTo>
                        <a:pt x="1574" y="2187"/>
                        <a:pt x="1575" y="2200"/>
                        <a:pt x="1585" y="2202"/>
                      </a:cubicBezTo>
                      <a:cubicBezTo>
                        <a:pt x="1591" y="2203"/>
                        <a:pt x="1597" y="2197"/>
                        <a:pt x="1596" y="2191"/>
                      </a:cubicBezTo>
                      <a:close/>
                      <a:moveTo>
                        <a:pt x="1567" y="2230"/>
                      </a:moveTo>
                      <a:cubicBezTo>
                        <a:pt x="1590" y="2219"/>
                        <a:pt x="1611" y="2233"/>
                        <a:pt x="1619" y="2235"/>
                      </a:cubicBezTo>
                      <a:cubicBezTo>
                        <a:pt x="1635" y="2238"/>
                        <a:pt x="1638" y="2221"/>
                        <a:pt x="1621" y="2216"/>
                      </a:cubicBezTo>
                      <a:cubicBezTo>
                        <a:pt x="1611" y="2213"/>
                        <a:pt x="1588" y="2213"/>
                        <a:pt x="1567" y="2230"/>
                      </a:cubicBezTo>
                      <a:close/>
                      <a:moveTo>
                        <a:pt x="1527" y="2174"/>
                      </a:moveTo>
                      <a:cubicBezTo>
                        <a:pt x="1518" y="2180"/>
                        <a:pt x="1507" y="2185"/>
                        <a:pt x="1497" y="2184"/>
                      </a:cubicBezTo>
                      <a:cubicBezTo>
                        <a:pt x="1487" y="2183"/>
                        <a:pt x="1477" y="2177"/>
                        <a:pt x="1474" y="2168"/>
                      </a:cubicBezTo>
                      <a:cubicBezTo>
                        <a:pt x="1472" y="2162"/>
                        <a:pt x="1472" y="2156"/>
                        <a:pt x="1473" y="2150"/>
                      </a:cubicBezTo>
                      <a:cubicBezTo>
                        <a:pt x="1476" y="2143"/>
                        <a:pt x="1478" y="2139"/>
                        <a:pt x="1483" y="2134"/>
                      </a:cubicBezTo>
                      <a:cubicBezTo>
                        <a:pt x="1488" y="2130"/>
                        <a:pt x="1492" y="2127"/>
                        <a:pt x="1498" y="2125"/>
                      </a:cubicBezTo>
                      <a:cubicBezTo>
                        <a:pt x="1501" y="2124"/>
                        <a:pt x="1503" y="2123"/>
                        <a:pt x="1506" y="2122"/>
                      </a:cubicBezTo>
                      <a:cubicBezTo>
                        <a:pt x="1514" y="2121"/>
                        <a:pt x="1520" y="2121"/>
                        <a:pt x="1528" y="2122"/>
                      </a:cubicBezTo>
                      <a:cubicBezTo>
                        <a:pt x="1538" y="2125"/>
                        <a:pt x="1546" y="2128"/>
                        <a:pt x="1555" y="2136"/>
                      </a:cubicBezTo>
                      <a:cubicBezTo>
                        <a:pt x="1555" y="2136"/>
                        <a:pt x="1556" y="2137"/>
                        <a:pt x="1556" y="2137"/>
                      </a:cubicBezTo>
                      <a:cubicBezTo>
                        <a:pt x="1554" y="2130"/>
                        <a:pt x="1555" y="2121"/>
                        <a:pt x="1557" y="2114"/>
                      </a:cubicBezTo>
                      <a:cubicBezTo>
                        <a:pt x="1560" y="2105"/>
                        <a:pt x="1566" y="2097"/>
                        <a:pt x="1574" y="2093"/>
                      </a:cubicBezTo>
                      <a:cubicBezTo>
                        <a:pt x="1578" y="2092"/>
                        <a:pt x="1582" y="2091"/>
                        <a:pt x="1587" y="2091"/>
                      </a:cubicBezTo>
                      <a:cubicBezTo>
                        <a:pt x="1582" y="2092"/>
                        <a:pt x="1578" y="2093"/>
                        <a:pt x="1575" y="2095"/>
                      </a:cubicBezTo>
                      <a:cubicBezTo>
                        <a:pt x="1567" y="2099"/>
                        <a:pt x="1562" y="2106"/>
                        <a:pt x="1560" y="2115"/>
                      </a:cubicBezTo>
                      <a:cubicBezTo>
                        <a:pt x="1558" y="2121"/>
                        <a:pt x="1558" y="2127"/>
                        <a:pt x="1559" y="2133"/>
                      </a:cubicBezTo>
                      <a:cubicBezTo>
                        <a:pt x="1561" y="2143"/>
                        <a:pt x="1566" y="2151"/>
                        <a:pt x="1569" y="2161"/>
                      </a:cubicBezTo>
                      <a:cubicBezTo>
                        <a:pt x="1569" y="2162"/>
                        <a:pt x="1569" y="2162"/>
                        <a:pt x="1569" y="2162"/>
                      </a:cubicBezTo>
                      <a:cubicBezTo>
                        <a:pt x="1571" y="2168"/>
                        <a:pt x="1571" y="2174"/>
                        <a:pt x="1571" y="2180"/>
                      </a:cubicBezTo>
                      <a:cubicBezTo>
                        <a:pt x="1571" y="2181"/>
                        <a:pt x="1571" y="2196"/>
                        <a:pt x="1569" y="2196"/>
                      </a:cubicBezTo>
                      <a:cubicBezTo>
                        <a:pt x="1568" y="2195"/>
                        <a:pt x="1568" y="2186"/>
                        <a:pt x="1568" y="2185"/>
                      </a:cubicBezTo>
                      <a:cubicBezTo>
                        <a:pt x="1568" y="2177"/>
                        <a:pt x="1567" y="2171"/>
                        <a:pt x="1566" y="2163"/>
                      </a:cubicBezTo>
                      <a:cubicBezTo>
                        <a:pt x="1565" y="2162"/>
                        <a:pt x="1565" y="2162"/>
                        <a:pt x="1565" y="2162"/>
                      </a:cubicBezTo>
                      <a:cubicBezTo>
                        <a:pt x="1563" y="2152"/>
                        <a:pt x="1559" y="2145"/>
                        <a:pt x="1552" y="2138"/>
                      </a:cubicBezTo>
                      <a:cubicBezTo>
                        <a:pt x="1544" y="2130"/>
                        <a:pt x="1532" y="2124"/>
                        <a:pt x="1520" y="2126"/>
                      </a:cubicBezTo>
                      <a:cubicBezTo>
                        <a:pt x="1513" y="2127"/>
                        <a:pt x="1504" y="2133"/>
                        <a:pt x="1506" y="2140"/>
                      </a:cubicBezTo>
                      <a:cubicBezTo>
                        <a:pt x="1506" y="2143"/>
                        <a:pt x="1508" y="2145"/>
                        <a:pt x="1511" y="2146"/>
                      </a:cubicBezTo>
                      <a:cubicBezTo>
                        <a:pt x="1513" y="2146"/>
                        <a:pt x="1515" y="2145"/>
                        <a:pt x="1516" y="2142"/>
                      </a:cubicBezTo>
                      <a:cubicBezTo>
                        <a:pt x="1516" y="2141"/>
                        <a:pt x="1516" y="2139"/>
                        <a:pt x="1515" y="2138"/>
                      </a:cubicBezTo>
                      <a:cubicBezTo>
                        <a:pt x="1514" y="2136"/>
                        <a:pt x="1511" y="2136"/>
                        <a:pt x="1510" y="2138"/>
                      </a:cubicBezTo>
                      <a:cubicBezTo>
                        <a:pt x="1510" y="2139"/>
                        <a:pt x="1509" y="2140"/>
                        <a:pt x="1510" y="2141"/>
                      </a:cubicBezTo>
                      <a:cubicBezTo>
                        <a:pt x="1508" y="2141"/>
                        <a:pt x="1508" y="2139"/>
                        <a:pt x="1508" y="2137"/>
                      </a:cubicBezTo>
                      <a:cubicBezTo>
                        <a:pt x="1509" y="2135"/>
                        <a:pt x="1511" y="2133"/>
                        <a:pt x="1514" y="2133"/>
                      </a:cubicBezTo>
                      <a:cubicBezTo>
                        <a:pt x="1518" y="2134"/>
                        <a:pt x="1521" y="2137"/>
                        <a:pt x="1521" y="2142"/>
                      </a:cubicBezTo>
                      <a:cubicBezTo>
                        <a:pt x="1521" y="2145"/>
                        <a:pt x="1520" y="2148"/>
                        <a:pt x="1517" y="2150"/>
                      </a:cubicBezTo>
                      <a:cubicBezTo>
                        <a:pt x="1515" y="2152"/>
                        <a:pt x="1512" y="2152"/>
                        <a:pt x="1509" y="2151"/>
                      </a:cubicBezTo>
                      <a:cubicBezTo>
                        <a:pt x="1505" y="2150"/>
                        <a:pt x="1502" y="2147"/>
                        <a:pt x="1501" y="2143"/>
                      </a:cubicBezTo>
                      <a:cubicBezTo>
                        <a:pt x="1500" y="2133"/>
                        <a:pt x="1508" y="2126"/>
                        <a:pt x="1517" y="2125"/>
                      </a:cubicBezTo>
                      <a:cubicBezTo>
                        <a:pt x="1519" y="2124"/>
                        <a:pt x="1522" y="2124"/>
                        <a:pt x="1525" y="2124"/>
                      </a:cubicBezTo>
                      <a:cubicBezTo>
                        <a:pt x="1516" y="2123"/>
                        <a:pt x="1508" y="2123"/>
                        <a:pt x="1499" y="2126"/>
                      </a:cubicBezTo>
                      <a:cubicBezTo>
                        <a:pt x="1493" y="2129"/>
                        <a:pt x="1489" y="2131"/>
                        <a:pt x="1484" y="2135"/>
                      </a:cubicBezTo>
                      <a:cubicBezTo>
                        <a:pt x="1479" y="2140"/>
                        <a:pt x="1477" y="2144"/>
                        <a:pt x="1474" y="2150"/>
                      </a:cubicBezTo>
                      <a:cubicBezTo>
                        <a:pt x="1473" y="2154"/>
                        <a:pt x="1473" y="2157"/>
                        <a:pt x="1473" y="2160"/>
                      </a:cubicBezTo>
                      <a:cubicBezTo>
                        <a:pt x="1473" y="2160"/>
                        <a:pt x="1473" y="2160"/>
                        <a:pt x="1473" y="2160"/>
                      </a:cubicBezTo>
                      <a:cubicBezTo>
                        <a:pt x="1475" y="2151"/>
                        <a:pt x="1484" y="2145"/>
                        <a:pt x="1494" y="2153"/>
                      </a:cubicBezTo>
                      <a:cubicBezTo>
                        <a:pt x="1501" y="2159"/>
                        <a:pt x="1504" y="2177"/>
                        <a:pt x="1527" y="2174"/>
                      </a:cubicBezTo>
                      <a:close/>
                      <a:moveTo>
                        <a:pt x="1575" y="2096"/>
                      </a:moveTo>
                      <a:cubicBezTo>
                        <a:pt x="1579" y="2106"/>
                        <a:pt x="1593" y="2099"/>
                        <a:pt x="1598" y="2098"/>
                      </a:cubicBezTo>
                      <a:cubicBezTo>
                        <a:pt x="1602" y="2097"/>
                        <a:pt x="1605" y="2097"/>
                        <a:pt x="1608" y="2099"/>
                      </a:cubicBezTo>
                      <a:cubicBezTo>
                        <a:pt x="1606" y="2095"/>
                        <a:pt x="1598" y="2087"/>
                        <a:pt x="1593" y="2085"/>
                      </a:cubicBezTo>
                      <a:cubicBezTo>
                        <a:pt x="1586" y="2082"/>
                        <a:pt x="1578" y="2083"/>
                        <a:pt x="1574" y="2092"/>
                      </a:cubicBezTo>
                      <a:cubicBezTo>
                        <a:pt x="1578" y="2090"/>
                        <a:pt x="1585" y="2089"/>
                        <a:pt x="1588" y="2092"/>
                      </a:cubicBezTo>
                      <a:cubicBezTo>
                        <a:pt x="1586" y="2091"/>
                        <a:pt x="1579" y="2093"/>
                        <a:pt x="1575" y="2096"/>
                      </a:cubicBezTo>
                      <a:close/>
                      <a:moveTo>
                        <a:pt x="1568" y="2203"/>
                      </a:moveTo>
                      <a:cubicBezTo>
                        <a:pt x="1559" y="2179"/>
                        <a:pt x="1538" y="2173"/>
                        <a:pt x="1530" y="2163"/>
                      </a:cubicBezTo>
                      <a:cubicBezTo>
                        <a:pt x="1521" y="2153"/>
                        <a:pt x="1533" y="2142"/>
                        <a:pt x="1545" y="2151"/>
                      </a:cubicBezTo>
                      <a:cubicBezTo>
                        <a:pt x="1558" y="2161"/>
                        <a:pt x="1566" y="2183"/>
                        <a:pt x="1568" y="2203"/>
                      </a:cubicBezTo>
                      <a:close/>
                      <a:moveTo>
                        <a:pt x="1535" y="2121"/>
                      </a:moveTo>
                      <a:cubicBezTo>
                        <a:pt x="1517" y="2111"/>
                        <a:pt x="1478" y="2117"/>
                        <a:pt x="1477" y="2138"/>
                      </a:cubicBezTo>
                      <a:cubicBezTo>
                        <a:pt x="1473" y="2139"/>
                        <a:pt x="1469" y="2133"/>
                        <a:pt x="1470" y="2127"/>
                      </a:cubicBezTo>
                      <a:cubicBezTo>
                        <a:pt x="1472" y="2120"/>
                        <a:pt x="1479" y="2114"/>
                        <a:pt x="1488" y="2115"/>
                      </a:cubicBezTo>
                      <a:cubicBezTo>
                        <a:pt x="1488" y="2109"/>
                        <a:pt x="1501" y="2106"/>
                        <a:pt x="1516" y="2110"/>
                      </a:cubicBezTo>
                      <a:cubicBezTo>
                        <a:pt x="1509" y="2104"/>
                        <a:pt x="1504" y="2096"/>
                        <a:pt x="1501" y="2088"/>
                      </a:cubicBezTo>
                      <a:cubicBezTo>
                        <a:pt x="1498" y="2078"/>
                        <a:pt x="1497" y="2067"/>
                        <a:pt x="1499" y="2058"/>
                      </a:cubicBezTo>
                      <a:cubicBezTo>
                        <a:pt x="1502" y="2048"/>
                        <a:pt x="1509" y="2039"/>
                        <a:pt x="1520" y="2037"/>
                      </a:cubicBezTo>
                      <a:cubicBezTo>
                        <a:pt x="1527" y="2035"/>
                        <a:pt x="1535" y="2036"/>
                        <a:pt x="1540" y="2042"/>
                      </a:cubicBezTo>
                      <a:cubicBezTo>
                        <a:pt x="1544" y="2047"/>
                        <a:pt x="1544" y="2055"/>
                        <a:pt x="1541" y="2060"/>
                      </a:cubicBezTo>
                      <a:cubicBezTo>
                        <a:pt x="1538" y="2065"/>
                        <a:pt x="1532" y="2069"/>
                        <a:pt x="1526" y="2072"/>
                      </a:cubicBezTo>
                      <a:cubicBezTo>
                        <a:pt x="1535" y="2061"/>
                        <a:pt x="1527" y="2054"/>
                        <a:pt x="1526" y="2048"/>
                      </a:cubicBezTo>
                      <a:cubicBezTo>
                        <a:pt x="1525" y="2041"/>
                        <a:pt x="1531" y="2038"/>
                        <a:pt x="1536" y="2041"/>
                      </a:cubicBezTo>
                      <a:cubicBezTo>
                        <a:pt x="1536" y="2041"/>
                        <a:pt x="1536" y="2041"/>
                        <a:pt x="1536" y="2041"/>
                      </a:cubicBezTo>
                      <a:cubicBezTo>
                        <a:pt x="1531" y="2037"/>
                        <a:pt x="1526" y="2037"/>
                        <a:pt x="1520" y="2038"/>
                      </a:cubicBezTo>
                      <a:cubicBezTo>
                        <a:pt x="1512" y="2041"/>
                        <a:pt x="1505" y="2046"/>
                        <a:pt x="1502" y="2055"/>
                      </a:cubicBezTo>
                      <a:cubicBezTo>
                        <a:pt x="1503" y="2053"/>
                        <a:pt x="1504" y="2051"/>
                        <a:pt x="1506" y="2050"/>
                      </a:cubicBezTo>
                      <a:cubicBezTo>
                        <a:pt x="1510" y="2047"/>
                        <a:pt x="1515" y="2046"/>
                        <a:pt x="1519" y="2049"/>
                      </a:cubicBezTo>
                      <a:cubicBezTo>
                        <a:pt x="1521" y="2051"/>
                        <a:pt x="1521" y="2053"/>
                        <a:pt x="1521" y="2056"/>
                      </a:cubicBezTo>
                      <a:cubicBezTo>
                        <a:pt x="1520" y="2057"/>
                        <a:pt x="1519" y="2059"/>
                        <a:pt x="1517" y="2059"/>
                      </a:cubicBezTo>
                      <a:cubicBezTo>
                        <a:pt x="1515" y="2060"/>
                        <a:pt x="1513" y="2060"/>
                        <a:pt x="1512" y="2059"/>
                      </a:cubicBezTo>
                      <a:cubicBezTo>
                        <a:pt x="1510" y="2058"/>
                        <a:pt x="1509" y="2055"/>
                        <a:pt x="1510" y="2053"/>
                      </a:cubicBezTo>
                      <a:cubicBezTo>
                        <a:pt x="1511" y="2051"/>
                        <a:pt x="1512" y="2051"/>
                        <a:pt x="1514" y="2051"/>
                      </a:cubicBezTo>
                      <a:cubicBezTo>
                        <a:pt x="1515" y="2051"/>
                        <a:pt x="1515" y="2052"/>
                        <a:pt x="1515" y="2053"/>
                      </a:cubicBezTo>
                      <a:cubicBezTo>
                        <a:pt x="1515" y="2053"/>
                        <a:pt x="1514" y="2052"/>
                        <a:pt x="1513" y="2052"/>
                      </a:cubicBezTo>
                      <a:cubicBezTo>
                        <a:pt x="1512" y="2052"/>
                        <a:pt x="1511" y="2054"/>
                        <a:pt x="1512" y="2055"/>
                      </a:cubicBezTo>
                      <a:cubicBezTo>
                        <a:pt x="1512" y="2056"/>
                        <a:pt x="1513" y="2056"/>
                        <a:pt x="1514" y="2056"/>
                      </a:cubicBezTo>
                      <a:cubicBezTo>
                        <a:pt x="1515" y="2057"/>
                        <a:pt x="1517" y="2056"/>
                        <a:pt x="1517" y="2055"/>
                      </a:cubicBezTo>
                      <a:cubicBezTo>
                        <a:pt x="1518" y="2053"/>
                        <a:pt x="1517" y="2052"/>
                        <a:pt x="1516" y="2051"/>
                      </a:cubicBezTo>
                      <a:cubicBezTo>
                        <a:pt x="1513" y="2048"/>
                        <a:pt x="1507" y="2050"/>
                        <a:pt x="1504" y="2053"/>
                      </a:cubicBezTo>
                      <a:cubicBezTo>
                        <a:pt x="1500" y="2058"/>
                        <a:pt x="1499" y="2067"/>
                        <a:pt x="1500" y="2073"/>
                      </a:cubicBezTo>
                      <a:cubicBezTo>
                        <a:pt x="1501" y="2090"/>
                        <a:pt x="1510" y="2104"/>
                        <a:pt x="1522" y="2112"/>
                      </a:cubicBezTo>
                      <a:cubicBezTo>
                        <a:pt x="1526" y="2114"/>
                        <a:pt x="1531" y="2117"/>
                        <a:pt x="1535" y="2121"/>
                      </a:cubicBezTo>
                      <a:close/>
                      <a:moveTo>
                        <a:pt x="1553" y="2129"/>
                      </a:moveTo>
                      <a:cubicBezTo>
                        <a:pt x="1544" y="2124"/>
                        <a:pt x="1549" y="2108"/>
                        <a:pt x="1556" y="2100"/>
                      </a:cubicBezTo>
                      <a:cubicBezTo>
                        <a:pt x="1563" y="2091"/>
                        <a:pt x="1574" y="2082"/>
                        <a:pt x="1573" y="2069"/>
                      </a:cubicBezTo>
                      <a:cubicBezTo>
                        <a:pt x="1572" y="2062"/>
                        <a:pt x="1568" y="2055"/>
                        <a:pt x="1561" y="2053"/>
                      </a:cubicBezTo>
                      <a:cubicBezTo>
                        <a:pt x="1557" y="2052"/>
                        <a:pt x="1553" y="2053"/>
                        <a:pt x="1550" y="2057"/>
                      </a:cubicBezTo>
                      <a:cubicBezTo>
                        <a:pt x="1554" y="2055"/>
                        <a:pt x="1559" y="2057"/>
                        <a:pt x="1562" y="2061"/>
                      </a:cubicBezTo>
                      <a:cubicBezTo>
                        <a:pt x="1564" y="2065"/>
                        <a:pt x="1562" y="2071"/>
                        <a:pt x="1558" y="2074"/>
                      </a:cubicBezTo>
                      <a:cubicBezTo>
                        <a:pt x="1551" y="2082"/>
                        <a:pt x="1542" y="2087"/>
                        <a:pt x="1538" y="2097"/>
                      </a:cubicBezTo>
                      <a:cubicBezTo>
                        <a:pt x="1533" y="2108"/>
                        <a:pt x="1538" y="2124"/>
                        <a:pt x="1553" y="2129"/>
                      </a:cubicBezTo>
                      <a:close/>
                      <a:moveTo>
                        <a:pt x="1597" y="2147"/>
                      </a:moveTo>
                      <a:cubicBezTo>
                        <a:pt x="1602" y="2137"/>
                        <a:pt x="1600" y="2120"/>
                        <a:pt x="1592" y="2112"/>
                      </a:cubicBezTo>
                      <a:cubicBezTo>
                        <a:pt x="1585" y="2103"/>
                        <a:pt x="1575" y="2107"/>
                        <a:pt x="1581" y="2119"/>
                      </a:cubicBezTo>
                      <a:cubicBezTo>
                        <a:pt x="1586" y="2127"/>
                        <a:pt x="1598" y="2137"/>
                        <a:pt x="1597" y="2147"/>
                      </a:cubicBezTo>
                      <a:close/>
                      <a:moveTo>
                        <a:pt x="1643" y="2347"/>
                      </a:moveTo>
                      <a:cubicBezTo>
                        <a:pt x="1649" y="2379"/>
                        <a:pt x="1692" y="2405"/>
                        <a:pt x="1714" y="2383"/>
                      </a:cubicBezTo>
                      <a:cubicBezTo>
                        <a:pt x="1719" y="2387"/>
                        <a:pt x="1716" y="2398"/>
                        <a:pt x="1707" y="2402"/>
                      </a:cubicBezTo>
                      <a:cubicBezTo>
                        <a:pt x="1699" y="2407"/>
                        <a:pt x="1686" y="2404"/>
                        <a:pt x="1678" y="2392"/>
                      </a:cubicBezTo>
                      <a:cubicBezTo>
                        <a:pt x="1668" y="2400"/>
                        <a:pt x="1640" y="2378"/>
                        <a:pt x="1643" y="2347"/>
                      </a:cubicBezTo>
                      <a:close/>
                      <a:moveTo>
                        <a:pt x="1522" y="2415"/>
                      </a:moveTo>
                      <a:cubicBezTo>
                        <a:pt x="1521" y="2413"/>
                        <a:pt x="1521" y="2410"/>
                        <a:pt x="1524" y="2408"/>
                      </a:cubicBezTo>
                      <a:cubicBezTo>
                        <a:pt x="1526" y="2407"/>
                        <a:pt x="1529" y="2407"/>
                        <a:pt x="1531" y="2410"/>
                      </a:cubicBezTo>
                      <a:cubicBezTo>
                        <a:pt x="1532" y="2412"/>
                        <a:pt x="1531" y="2415"/>
                        <a:pt x="1529" y="2417"/>
                      </a:cubicBezTo>
                      <a:cubicBezTo>
                        <a:pt x="1527" y="2418"/>
                        <a:pt x="1524" y="2417"/>
                        <a:pt x="1522" y="2415"/>
                      </a:cubicBezTo>
                      <a:close/>
                      <a:moveTo>
                        <a:pt x="1515" y="2409"/>
                      </a:moveTo>
                      <a:cubicBezTo>
                        <a:pt x="1514" y="2407"/>
                        <a:pt x="1514" y="2404"/>
                        <a:pt x="1516" y="2403"/>
                      </a:cubicBezTo>
                      <a:cubicBezTo>
                        <a:pt x="1518" y="2402"/>
                        <a:pt x="1520" y="2403"/>
                        <a:pt x="1522" y="2404"/>
                      </a:cubicBezTo>
                      <a:cubicBezTo>
                        <a:pt x="1523" y="2406"/>
                        <a:pt x="1522" y="2409"/>
                        <a:pt x="1520" y="2410"/>
                      </a:cubicBezTo>
                      <a:cubicBezTo>
                        <a:pt x="1519" y="2411"/>
                        <a:pt x="1516" y="2410"/>
                        <a:pt x="1515" y="2409"/>
                      </a:cubicBezTo>
                      <a:close/>
                      <a:moveTo>
                        <a:pt x="1534" y="2418"/>
                      </a:moveTo>
                      <a:cubicBezTo>
                        <a:pt x="1532" y="2415"/>
                        <a:pt x="1533" y="2410"/>
                        <a:pt x="1536" y="2408"/>
                      </a:cubicBezTo>
                      <a:cubicBezTo>
                        <a:pt x="1540" y="2406"/>
                        <a:pt x="1545" y="2407"/>
                        <a:pt x="1547" y="2410"/>
                      </a:cubicBezTo>
                      <a:cubicBezTo>
                        <a:pt x="1549" y="2414"/>
                        <a:pt x="1548" y="2419"/>
                        <a:pt x="1545" y="2421"/>
                      </a:cubicBezTo>
                      <a:cubicBezTo>
                        <a:pt x="1541" y="2423"/>
                        <a:pt x="1536" y="2422"/>
                        <a:pt x="1534" y="2418"/>
                      </a:cubicBezTo>
                      <a:close/>
                      <a:moveTo>
                        <a:pt x="1582" y="2261"/>
                      </a:moveTo>
                      <a:cubicBezTo>
                        <a:pt x="1593" y="2258"/>
                        <a:pt x="1608" y="2262"/>
                        <a:pt x="1619" y="2273"/>
                      </a:cubicBezTo>
                      <a:cubicBezTo>
                        <a:pt x="1627" y="2281"/>
                        <a:pt x="1633" y="2292"/>
                        <a:pt x="1634" y="2302"/>
                      </a:cubicBezTo>
                      <a:cubicBezTo>
                        <a:pt x="1635" y="2308"/>
                        <a:pt x="1634" y="2313"/>
                        <a:pt x="1632" y="2318"/>
                      </a:cubicBezTo>
                      <a:cubicBezTo>
                        <a:pt x="1627" y="2326"/>
                        <a:pt x="1620" y="2330"/>
                        <a:pt x="1613" y="2330"/>
                      </a:cubicBezTo>
                      <a:cubicBezTo>
                        <a:pt x="1606" y="2329"/>
                        <a:pt x="1601" y="2322"/>
                        <a:pt x="1604" y="2316"/>
                      </a:cubicBezTo>
                      <a:cubicBezTo>
                        <a:pt x="1611" y="2324"/>
                        <a:pt x="1622" y="2319"/>
                        <a:pt x="1625" y="2309"/>
                      </a:cubicBezTo>
                      <a:cubicBezTo>
                        <a:pt x="1628" y="2299"/>
                        <a:pt x="1622" y="2284"/>
                        <a:pt x="1615" y="2276"/>
                      </a:cubicBezTo>
                      <a:cubicBezTo>
                        <a:pt x="1602" y="2262"/>
                        <a:pt x="1589" y="2261"/>
                        <a:pt x="1582" y="2261"/>
                      </a:cubicBezTo>
                      <a:close/>
                      <a:moveTo>
                        <a:pt x="1638" y="2321"/>
                      </a:moveTo>
                      <a:cubicBezTo>
                        <a:pt x="1636" y="2356"/>
                        <a:pt x="1607" y="2384"/>
                        <a:pt x="1581" y="2383"/>
                      </a:cubicBezTo>
                      <a:cubicBezTo>
                        <a:pt x="1554" y="2382"/>
                        <a:pt x="1557" y="2359"/>
                        <a:pt x="1580" y="2359"/>
                      </a:cubicBezTo>
                      <a:cubicBezTo>
                        <a:pt x="1592" y="2360"/>
                        <a:pt x="1630" y="2355"/>
                        <a:pt x="1638" y="2321"/>
                      </a:cubicBezTo>
                      <a:close/>
                      <a:moveTo>
                        <a:pt x="1568" y="1935"/>
                      </a:moveTo>
                      <a:cubicBezTo>
                        <a:pt x="1576" y="1959"/>
                        <a:pt x="1597" y="1965"/>
                        <a:pt x="1604" y="1974"/>
                      </a:cubicBezTo>
                      <a:cubicBezTo>
                        <a:pt x="1613" y="1984"/>
                        <a:pt x="1601" y="1994"/>
                        <a:pt x="1590" y="1986"/>
                      </a:cubicBezTo>
                      <a:cubicBezTo>
                        <a:pt x="1577" y="1976"/>
                        <a:pt x="1569" y="1954"/>
                        <a:pt x="1568" y="1935"/>
                      </a:cubicBezTo>
                      <a:close/>
                      <a:moveTo>
                        <a:pt x="1577" y="2020"/>
                      </a:moveTo>
                      <a:cubicBezTo>
                        <a:pt x="1575" y="2018"/>
                        <a:pt x="1574" y="2016"/>
                        <a:pt x="1574" y="2014"/>
                      </a:cubicBezTo>
                      <a:cubicBezTo>
                        <a:pt x="1573" y="2011"/>
                        <a:pt x="1575" y="2008"/>
                        <a:pt x="1578" y="2007"/>
                      </a:cubicBezTo>
                      <a:cubicBezTo>
                        <a:pt x="1582" y="2005"/>
                        <a:pt x="1586" y="2007"/>
                        <a:pt x="1587" y="2009"/>
                      </a:cubicBezTo>
                      <a:cubicBezTo>
                        <a:pt x="1591" y="2014"/>
                        <a:pt x="1587" y="2017"/>
                        <a:pt x="1587" y="2021"/>
                      </a:cubicBezTo>
                      <a:cubicBezTo>
                        <a:pt x="1586" y="2025"/>
                        <a:pt x="1589" y="2029"/>
                        <a:pt x="1594" y="2030"/>
                      </a:cubicBezTo>
                      <a:cubicBezTo>
                        <a:pt x="1600" y="2032"/>
                        <a:pt x="1606" y="2031"/>
                        <a:pt x="1610" y="2026"/>
                      </a:cubicBezTo>
                      <a:cubicBezTo>
                        <a:pt x="1612" y="2023"/>
                        <a:pt x="1613" y="2019"/>
                        <a:pt x="1609" y="2017"/>
                      </a:cubicBezTo>
                      <a:cubicBezTo>
                        <a:pt x="1609" y="2020"/>
                        <a:pt x="1605" y="2024"/>
                        <a:pt x="1601" y="2020"/>
                      </a:cubicBezTo>
                      <a:cubicBezTo>
                        <a:pt x="1599" y="2019"/>
                        <a:pt x="1597" y="2013"/>
                        <a:pt x="1595" y="2008"/>
                      </a:cubicBezTo>
                      <a:cubicBezTo>
                        <a:pt x="1592" y="2002"/>
                        <a:pt x="1589" y="1998"/>
                        <a:pt x="1585" y="1995"/>
                      </a:cubicBezTo>
                      <a:cubicBezTo>
                        <a:pt x="1576" y="1990"/>
                        <a:pt x="1565" y="1994"/>
                        <a:pt x="1562" y="2004"/>
                      </a:cubicBezTo>
                      <a:cubicBezTo>
                        <a:pt x="1560" y="2009"/>
                        <a:pt x="1561" y="2014"/>
                        <a:pt x="1563" y="2019"/>
                      </a:cubicBezTo>
                      <a:cubicBezTo>
                        <a:pt x="1565" y="2024"/>
                        <a:pt x="1574" y="2035"/>
                        <a:pt x="1573" y="2041"/>
                      </a:cubicBezTo>
                      <a:cubicBezTo>
                        <a:pt x="1572" y="2046"/>
                        <a:pt x="1568" y="2048"/>
                        <a:pt x="1565" y="2046"/>
                      </a:cubicBezTo>
                      <a:cubicBezTo>
                        <a:pt x="1565" y="2050"/>
                        <a:pt x="1570" y="2053"/>
                        <a:pt x="1575" y="2052"/>
                      </a:cubicBezTo>
                      <a:cubicBezTo>
                        <a:pt x="1583" y="2051"/>
                        <a:pt x="1589" y="2040"/>
                        <a:pt x="1586" y="2030"/>
                      </a:cubicBezTo>
                      <a:cubicBezTo>
                        <a:pt x="1584" y="2026"/>
                        <a:pt x="1581" y="2023"/>
                        <a:pt x="1577" y="2020"/>
                      </a:cubicBezTo>
                      <a:close/>
                      <a:moveTo>
                        <a:pt x="1590" y="2030"/>
                      </a:moveTo>
                      <a:cubicBezTo>
                        <a:pt x="1598" y="2038"/>
                        <a:pt x="1603" y="2055"/>
                        <a:pt x="1599" y="2066"/>
                      </a:cubicBezTo>
                      <a:cubicBezTo>
                        <a:pt x="1596" y="2078"/>
                        <a:pt x="1584" y="2078"/>
                        <a:pt x="1586" y="2065"/>
                      </a:cubicBezTo>
                      <a:cubicBezTo>
                        <a:pt x="1587" y="2054"/>
                        <a:pt x="1595" y="2040"/>
                        <a:pt x="1590" y="2030"/>
                      </a:cubicBezTo>
                      <a:close/>
                      <a:moveTo>
                        <a:pt x="1566" y="1995"/>
                      </a:moveTo>
                      <a:cubicBezTo>
                        <a:pt x="1570" y="1990"/>
                        <a:pt x="1577" y="1990"/>
                        <a:pt x="1581" y="1991"/>
                      </a:cubicBezTo>
                      <a:cubicBezTo>
                        <a:pt x="1585" y="1986"/>
                        <a:pt x="1577" y="1976"/>
                        <a:pt x="1568" y="1980"/>
                      </a:cubicBezTo>
                      <a:cubicBezTo>
                        <a:pt x="1563" y="1983"/>
                        <a:pt x="1561" y="1991"/>
                        <a:pt x="1566" y="1995"/>
                      </a:cubicBezTo>
                      <a:close/>
                      <a:moveTo>
                        <a:pt x="1223" y="2037"/>
                      </a:moveTo>
                      <a:cubicBezTo>
                        <a:pt x="1222" y="2033"/>
                        <a:pt x="1223" y="2029"/>
                        <a:pt x="1226" y="2028"/>
                      </a:cubicBezTo>
                      <a:cubicBezTo>
                        <a:pt x="1232" y="2027"/>
                        <a:pt x="1236" y="2034"/>
                        <a:pt x="1233" y="2038"/>
                      </a:cubicBezTo>
                      <a:cubicBezTo>
                        <a:pt x="1231" y="2041"/>
                        <a:pt x="1228" y="2042"/>
                        <a:pt x="1227" y="2047"/>
                      </a:cubicBezTo>
                      <a:cubicBezTo>
                        <a:pt x="1226" y="2041"/>
                        <a:pt x="1224" y="2041"/>
                        <a:pt x="1223" y="2037"/>
                      </a:cubicBezTo>
                      <a:close/>
                      <a:moveTo>
                        <a:pt x="1165" y="1753"/>
                      </a:moveTo>
                      <a:cubicBezTo>
                        <a:pt x="1190" y="1743"/>
                        <a:pt x="1211" y="1750"/>
                        <a:pt x="1224" y="1763"/>
                      </a:cubicBezTo>
                      <a:cubicBezTo>
                        <a:pt x="1236" y="1775"/>
                        <a:pt x="1234" y="1789"/>
                        <a:pt x="1241" y="1797"/>
                      </a:cubicBezTo>
                      <a:cubicBezTo>
                        <a:pt x="1244" y="1799"/>
                        <a:pt x="1247" y="1801"/>
                        <a:pt x="1253" y="1801"/>
                      </a:cubicBezTo>
                      <a:cubicBezTo>
                        <a:pt x="1245" y="1810"/>
                        <a:pt x="1231" y="1808"/>
                        <a:pt x="1224" y="1800"/>
                      </a:cubicBezTo>
                      <a:cubicBezTo>
                        <a:pt x="1216" y="1789"/>
                        <a:pt x="1217" y="1777"/>
                        <a:pt x="1206" y="1767"/>
                      </a:cubicBezTo>
                      <a:cubicBezTo>
                        <a:pt x="1195" y="1756"/>
                        <a:pt x="1179" y="1751"/>
                        <a:pt x="1165" y="1753"/>
                      </a:cubicBezTo>
                      <a:close/>
                      <a:moveTo>
                        <a:pt x="1108" y="1750"/>
                      </a:moveTo>
                      <a:cubicBezTo>
                        <a:pt x="1130" y="1738"/>
                        <a:pt x="1152" y="1748"/>
                        <a:pt x="1164" y="1749"/>
                      </a:cubicBezTo>
                      <a:cubicBezTo>
                        <a:pt x="1180" y="1751"/>
                        <a:pt x="1182" y="1737"/>
                        <a:pt x="1165" y="1732"/>
                      </a:cubicBezTo>
                      <a:cubicBezTo>
                        <a:pt x="1148" y="1726"/>
                        <a:pt x="1121" y="1734"/>
                        <a:pt x="1108" y="1750"/>
                      </a:cubicBezTo>
                      <a:close/>
                      <a:moveTo>
                        <a:pt x="1047" y="2383"/>
                      </a:moveTo>
                      <a:cubicBezTo>
                        <a:pt x="1026" y="2394"/>
                        <a:pt x="1019" y="2420"/>
                        <a:pt x="1024" y="2437"/>
                      </a:cubicBezTo>
                      <a:cubicBezTo>
                        <a:pt x="1029" y="2452"/>
                        <a:pt x="1044" y="2453"/>
                        <a:pt x="1039" y="2434"/>
                      </a:cubicBezTo>
                      <a:cubicBezTo>
                        <a:pt x="1035" y="2419"/>
                        <a:pt x="1030" y="2401"/>
                        <a:pt x="1047" y="2383"/>
                      </a:cubicBezTo>
                      <a:close/>
                      <a:moveTo>
                        <a:pt x="1230" y="2620"/>
                      </a:moveTo>
                      <a:cubicBezTo>
                        <a:pt x="1215" y="2629"/>
                        <a:pt x="1187" y="2628"/>
                        <a:pt x="1171" y="2619"/>
                      </a:cubicBezTo>
                      <a:cubicBezTo>
                        <a:pt x="1156" y="2610"/>
                        <a:pt x="1161" y="2595"/>
                        <a:pt x="1181" y="2602"/>
                      </a:cubicBezTo>
                      <a:cubicBezTo>
                        <a:pt x="1195" y="2607"/>
                        <a:pt x="1209" y="2624"/>
                        <a:pt x="1230" y="2620"/>
                      </a:cubicBezTo>
                      <a:close/>
                      <a:moveTo>
                        <a:pt x="1014" y="2423"/>
                      </a:moveTo>
                      <a:cubicBezTo>
                        <a:pt x="1004" y="2446"/>
                        <a:pt x="1016" y="2463"/>
                        <a:pt x="1030" y="2476"/>
                      </a:cubicBezTo>
                      <a:cubicBezTo>
                        <a:pt x="1037" y="2483"/>
                        <a:pt x="1051" y="2489"/>
                        <a:pt x="1053" y="2500"/>
                      </a:cubicBezTo>
                      <a:cubicBezTo>
                        <a:pt x="1065" y="2489"/>
                        <a:pt x="1038" y="2470"/>
                        <a:pt x="1030" y="2463"/>
                      </a:cubicBezTo>
                      <a:cubicBezTo>
                        <a:pt x="1018" y="2451"/>
                        <a:pt x="1011" y="2437"/>
                        <a:pt x="1014" y="2423"/>
                      </a:cubicBezTo>
                      <a:close/>
                      <a:moveTo>
                        <a:pt x="1139" y="2514"/>
                      </a:moveTo>
                      <a:cubicBezTo>
                        <a:pt x="1132" y="2489"/>
                        <a:pt x="1134" y="2458"/>
                        <a:pt x="1146" y="2445"/>
                      </a:cubicBezTo>
                      <a:cubicBezTo>
                        <a:pt x="1159" y="2431"/>
                        <a:pt x="1174" y="2439"/>
                        <a:pt x="1164" y="2456"/>
                      </a:cubicBezTo>
                      <a:cubicBezTo>
                        <a:pt x="1155" y="2469"/>
                        <a:pt x="1139" y="2489"/>
                        <a:pt x="1139" y="2514"/>
                      </a:cubicBezTo>
                      <a:close/>
                      <a:moveTo>
                        <a:pt x="1135" y="2664"/>
                      </a:moveTo>
                      <a:cubicBezTo>
                        <a:pt x="1133" y="2667"/>
                        <a:pt x="1129" y="2668"/>
                        <a:pt x="1125" y="2666"/>
                      </a:cubicBezTo>
                      <a:cubicBezTo>
                        <a:pt x="1120" y="2661"/>
                        <a:pt x="1125" y="2653"/>
                        <a:pt x="1130" y="2653"/>
                      </a:cubicBezTo>
                      <a:cubicBezTo>
                        <a:pt x="1135" y="2653"/>
                        <a:pt x="1137" y="2656"/>
                        <a:pt x="1143" y="2654"/>
                      </a:cubicBezTo>
                      <a:cubicBezTo>
                        <a:pt x="1138" y="2658"/>
                        <a:pt x="1139" y="2660"/>
                        <a:pt x="1135" y="2664"/>
                      </a:cubicBezTo>
                      <a:close/>
                      <a:moveTo>
                        <a:pt x="1137" y="2665"/>
                      </a:moveTo>
                      <a:cubicBezTo>
                        <a:pt x="1135" y="2667"/>
                        <a:pt x="1133" y="2668"/>
                        <a:pt x="1131" y="2669"/>
                      </a:cubicBezTo>
                      <a:cubicBezTo>
                        <a:pt x="1128" y="2669"/>
                        <a:pt x="1124" y="2668"/>
                        <a:pt x="1122" y="2664"/>
                      </a:cubicBezTo>
                      <a:cubicBezTo>
                        <a:pt x="1120" y="2660"/>
                        <a:pt x="1122" y="2656"/>
                        <a:pt x="1125" y="2653"/>
                      </a:cubicBezTo>
                      <a:cubicBezTo>
                        <a:pt x="1130" y="2649"/>
                        <a:pt x="1133" y="2653"/>
                        <a:pt x="1137" y="2653"/>
                      </a:cubicBezTo>
                      <a:cubicBezTo>
                        <a:pt x="1142" y="2654"/>
                        <a:pt x="1146" y="2650"/>
                        <a:pt x="1147" y="2644"/>
                      </a:cubicBezTo>
                      <a:cubicBezTo>
                        <a:pt x="1149" y="2637"/>
                        <a:pt x="1147" y="2631"/>
                        <a:pt x="1141" y="2627"/>
                      </a:cubicBezTo>
                      <a:cubicBezTo>
                        <a:pt x="1138" y="2625"/>
                        <a:pt x="1133" y="2625"/>
                        <a:pt x="1131" y="2628"/>
                      </a:cubicBezTo>
                      <a:cubicBezTo>
                        <a:pt x="1135" y="2628"/>
                        <a:pt x="1139" y="2633"/>
                        <a:pt x="1136" y="2637"/>
                      </a:cubicBezTo>
                      <a:cubicBezTo>
                        <a:pt x="1134" y="2640"/>
                        <a:pt x="1128" y="2642"/>
                        <a:pt x="1122" y="2645"/>
                      </a:cubicBezTo>
                      <a:cubicBezTo>
                        <a:pt x="1116" y="2648"/>
                        <a:pt x="1111" y="2652"/>
                        <a:pt x="1109" y="2657"/>
                      </a:cubicBezTo>
                      <a:cubicBezTo>
                        <a:pt x="1104" y="2667"/>
                        <a:pt x="1110" y="2680"/>
                        <a:pt x="1121" y="2683"/>
                      </a:cubicBezTo>
                      <a:cubicBezTo>
                        <a:pt x="1127" y="2684"/>
                        <a:pt x="1132" y="2682"/>
                        <a:pt x="1137" y="2680"/>
                      </a:cubicBezTo>
                      <a:cubicBezTo>
                        <a:pt x="1142" y="2677"/>
                        <a:pt x="1154" y="2666"/>
                        <a:pt x="1161" y="2667"/>
                      </a:cubicBezTo>
                      <a:cubicBezTo>
                        <a:pt x="1167" y="2667"/>
                        <a:pt x="1169" y="2672"/>
                        <a:pt x="1168" y="2675"/>
                      </a:cubicBezTo>
                      <a:cubicBezTo>
                        <a:pt x="1172" y="2675"/>
                        <a:pt x="1175" y="2669"/>
                        <a:pt x="1174" y="2664"/>
                      </a:cubicBezTo>
                      <a:cubicBezTo>
                        <a:pt x="1171" y="2655"/>
                        <a:pt x="1159" y="2649"/>
                        <a:pt x="1148" y="2654"/>
                      </a:cubicBezTo>
                      <a:cubicBezTo>
                        <a:pt x="1143" y="2656"/>
                        <a:pt x="1141" y="2659"/>
                        <a:pt x="1137" y="2665"/>
                      </a:cubicBezTo>
                      <a:close/>
                      <a:moveTo>
                        <a:pt x="1148" y="2649"/>
                      </a:moveTo>
                      <a:cubicBezTo>
                        <a:pt x="1156" y="2639"/>
                        <a:pt x="1174" y="2632"/>
                        <a:pt x="1187" y="2635"/>
                      </a:cubicBezTo>
                      <a:cubicBezTo>
                        <a:pt x="1200" y="2639"/>
                        <a:pt x="1201" y="2651"/>
                        <a:pt x="1186" y="2651"/>
                      </a:cubicBezTo>
                      <a:cubicBezTo>
                        <a:pt x="1175" y="2650"/>
                        <a:pt x="1158" y="2643"/>
                        <a:pt x="1148" y="2649"/>
                      </a:cubicBezTo>
                      <a:close/>
                      <a:moveTo>
                        <a:pt x="1091" y="2679"/>
                      </a:moveTo>
                      <a:cubicBezTo>
                        <a:pt x="1090" y="2678"/>
                        <a:pt x="1090" y="2676"/>
                        <a:pt x="1090" y="2675"/>
                      </a:cubicBezTo>
                      <a:cubicBezTo>
                        <a:pt x="1081" y="2680"/>
                        <a:pt x="1063" y="2684"/>
                        <a:pt x="1046" y="2684"/>
                      </a:cubicBezTo>
                      <a:cubicBezTo>
                        <a:pt x="1051" y="2683"/>
                        <a:pt x="1055" y="2681"/>
                        <a:pt x="1059" y="2678"/>
                      </a:cubicBezTo>
                      <a:cubicBezTo>
                        <a:pt x="1087" y="2662"/>
                        <a:pt x="1080" y="2639"/>
                        <a:pt x="1094" y="2616"/>
                      </a:cubicBezTo>
                      <a:cubicBezTo>
                        <a:pt x="1099" y="2608"/>
                        <a:pt x="1110" y="2602"/>
                        <a:pt x="1119" y="2610"/>
                      </a:cubicBezTo>
                      <a:cubicBezTo>
                        <a:pt x="1123" y="2614"/>
                        <a:pt x="1125" y="2620"/>
                        <a:pt x="1123" y="2626"/>
                      </a:cubicBezTo>
                      <a:cubicBezTo>
                        <a:pt x="1122" y="2629"/>
                        <a:pt x="1120" y="2632"/>
                        <a:pt x="1116" y="2634"/>
                      </a:cubicBezTo>
                      <a:cubicBezTo>
                        <a:pt x="1115" y="2634"/>
                        <a:pt x="1113" y="2635"/>
                        <a:pt x="1111" y="2635"/>
                      </a:cubicBezTo>
                      <a:cubicBezTo>
                        <a:pt x="1112" y="2635"/>
                        <a:pt x="1112" y="2635"/>
                        <a:pt x="1114" y="2634"/>
                      </a:cubicBezTo>
                      <a:cubicBezTo>
                        <a:pt x="1116" y="2633"/>
                        <a:pt x="1119" y="2627"/>
                        <a:pt x="1118" y="2623"/>
                      </a:cubicBezTo>
                      <a:cubicBezTo>
                        <a:pt x="1116" y="2620"/>
                        <a:pt x="1111" y="2618"/>
                        <a:pt x="1107" y="2620"/>
                      </a:cubicBezTo>
                      <a:cubicBezTo>
                        <a:pt x="1103" y="2622"/>
                        <a:pt x="1102" y="2625"/>
                        <a:pt x="1103" y="2629"/>
                      </a:cubicBezTo>
                      <a:cubicBezTo>
                        <a:pt x="1104" y="2635"/>
                        <a:pt x="1112" y="2637"/>
                        <a:pt x="1117" y="2635"/>
                      </a:cubicBezTo>
                      <a:cubicBezTo>
                        <a:pt x="1121" y="2633"/>
                        <a:pt x="1124" y="2630"/>
                        <a:pt x="1125" y="2626"/>
                      </a:cubicBezTo>
                      <a:cubicBezTo>
                        <a:pt x="1127" y="2620"/>
                        <a:pt x="1125" y="2613"/>
                        <a:pt x="1121" y="2608"/>
                      </a:cubicBezTo>
                      <a:cubicBezTo>
                        <a:pt x="1110" y="2598"/>
                        <a:pt x="1098" y="2604"/>
                        <a:pt x="1092" y="2614"/>
                      </a:cubicBezTo>
                      <a:cubicBezTo>
                        <a:pt x="1078" y="2638"/>
                        <a:pt x="1085" y="2661"/>
                        <a:pt x="1054" y="2676"/>
                      </a:cubicBezTo>
                      <a:cubicBezTo>
                        <a:pt x="1042" y="2682"/>
                        <a:pt x="1027" y="2684"/>
                        <a:pt x="1013" y="2675"/>
                      </a:cubicBezTo>
                      <a:cubicBezTo>
                        <a:pt x="996" y="2664"/>
                        <a:pt x="987" y="2642"/>
                        <a:pt x="997" y="2623"/>
                      </a:cubicBezTo>
                      <a:cubicBezTo>
                        <a:pt x="986" y="2644"/>
                        <a:pt x="1008" y="2669"/>
                        <a:pt x="1031" y="2673"/>
                      </a:cubicBezTo>
                      <a:cubicBezTo>
                        <a:pt x="1043" y="2675"/>
                        <a:pt x="1060" y="2671"/>
                        <a:pt x="1069" y="2659"/>
                      </a:cubicBezTo>
                      <a:cubicBezTo>
                        <a:pt x="1087" y="2635"/>
                        <a:pt x="1060" y="2615"/>
                        <a:pt x="1044" y="2637"/>
                      </a:cubicBezTo>
                      <a:cubicBezTo>
                        <a:pt x="1035" y="2649"/>
                        <a:pt x="1021" y="2653"/>
                        <a:pt x="1008" y="2644"/>
                      </a:cubicBezTo>
                      <a:cubicBezTo>
                        <a:pt x="1000" y="2639"/>
                        <a:pt x="997" y="2630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6" y="2623"/>
                        <a:pt x="996" y="2624"/>
                        <a:pt x="996" y="2625"/>
                      </a:cubicBezTo>
                      <a:cubicBezTo>
                        <a:pt x="998" y="2619"/>
                        <a:pt x="1000" y="2614"/>
                        <a:pt x="1001" y="2608"/>
                      </a:cubicBezTo>
                      <a:cubicBezTo>
                        <a:pt x="1003" y="2594"/>
                        <a:pt x="1003" y="2583"/>
                        <a:pt x="998" y="2570"/>
                      </a:cubicBezTo>
                      <a:cubicBezTo>
                        <a:pt x="997" y="2569"/>
                        <a:pt x="997" y="2569"/>
                        <a:pt x="997" y="2569"/>
                      </a:cubicBezTo>
                      <a:cubicBezTo>
                        <a:pt x="1007" y="2577"/>
                        <a:pt x="1019" y="2596"/>
                        <a:pt x="1019" y="2607"/>
                      </a:cubicBezTo>
                      <a:cubicBezTo>
                        <a:pt x="1019" y="2607"/>
                        <a:pt x="1020" y="2607"/>
                        <a:pt x="1021" y="2607"/>
                      </a:cubicBezTo>
                      <a:cubicBezTo>
                        <a:pt x="1021" y="2597"/>
                        <a:pt x="1013" y="2581"/>
                        <a:pt x="1004" y="2572"/>
                      </a:cubicBezTo>
                      <a:cubicBezTo>
                        <a:pt x="1006" y="2572"/>
                        <a:pt x="1008" y="2573"/>
                        <a:pt x="1009" y="2574"/>
                      </a:cubicBezTo>
                      <a:cubicBezTo>
                        <a:pt x="1009" y="2574"/>
                        <a:pt x="1009" y="2574"/>
                        <a:pt x="1009" y="2574"/>
                      </a:cubicBezTo>
                      <a:cubicBezTo>
                        <a:pt x="1018" y="2577"/>
                        <a:pt x="1026" y="2579"/>
                        <a:pt x="1034" y="2580"/>
                      </a:cubicBezTo>
                      <a:cubicBezTo>
                        <a:pt x="1044" y="2582"/>
                        <a:pt x="1057" y="2581"/>
                        <a:pt x="1065" y="2587"/>
                      </a:cubicBezTo>
                      <a:cubicBezTo>
                        <a:pt x="1071" y="2594"/>
                        <a:pt x="1073" y="2602"/>
                        <a:pt x="1070" y="2611"/>
                      </a:cubicBezTo>
                      <a:cubicBezTo>
                        <a:pt x="1067" y="2618"/>
                        <a:pt x="1060" y="2624"/>
                        <a:pt x="1052" y="2625"/>
                      </a:cubicBezTo>
                      <a:cubicBezTo>
                        <a:pt x="1044" y="2625"/>
                        <a:pt x="1038" y="2622"/>
                        <a:pt x="1035" y="2615"/>
                      </a:cubicBezTo>
                      <a:cubicBezTo>
                        <a:pt x="1033" y="2610"/>
                        <a:pt x="1033" y="2604"/>
                        <a:pt x="1037" y="2600"/>
                      </a:cubicBezTo>
                      <a:cubicBezTo>
                        <a:pt x="1035" y="2603"/>
                        <a:pt x="1035" y="2608"/>
                        <a:pt x="1037" y="2611"/>
                      </a:cubicBezTo>
                      <a:cubicBezTo>
                        <a:pt x="1041" y="2615"/>
                        <a:pt x="1046" y="2615"/>
                        <a:pt x="1050" y="2612"/>
                      </a:cubicBezTo>
                      <a:cubicBezTo>
                        <a:pt x="1054" y="2609"/>
                        <a:pt x="1055" y="2604"/>
                        <a:pt x="1051" y="2600"/>
                      </a:cubicBezTo>
                      <a:cubicBezTo>
                        <a:pt x="1049" y="2596"/>
                        <a:pt x="1044" y="2595"/>
                        <a:pt x="1040" y="2598"/>
                      </a:cubicBezTo>
                      <a:cubicBezTo>
                        <a:pt x="1038" y="2599"/>
                        <a:pt x="1036" y="2601"/>
                        <a:pt x="1035" y="2603"/>
                      </a:cubicBezTo>
                      <a:cubicBezTo>
                        <a:pt x="1033" y="2607"/>
                        <a:pt x="1033" y="2611"/>
                        <a:pt x="1034" y="2615"/>
                      </a:cubicBezTo>
                      <a:cubicBezTo>
                        <a:pt x="1037" y="2622"/>
                        <a:pt x="1044" y="2626"/>
                        <a:pt x="1052" y="2626"/>
                      </a:cubicBezTo>
                      <a:cubicBezTo>
                        <a:pt x="1060" y="2625"/>
                        <a:pt x="1068" y="2619"/>
                        <a:pt x="1071" y="2611"/>
                      </a:cubicBezTo>
                      <a:cubicBezTo>
                        <a:pt x="1075" y="2602"/>
                        <a:pt x="1072" y="2593"/>
                        <a:pt x="1066" y="2586"/>
                      </a:cubicBezTo>
                      <a:cubicBezTo>
                        <a:pt x="1064" y="2584"/>
                        <a:pt x="1062" y="2582"/>
                        <a:pt x="1060" y="2581"/>
                      </a:cubicBezTo>
                      <a:cubicBezTo>
                        <a:pt x="1061" y="2581"/>
                        <a:pt x="1062" y="2581"/>
                        <a:pt x="1064" y="2581"/>
                      </a:cubicBezTo>
                      <a:cubicBezTo>
                        <a:pt x="1085" y="2579"/>
                        <a:pt x="1104" y="2568"/>
                        <a:pt x="1125" y="2576"/>
                      </a:cubicBezTo>
                      <a:cubicBezTo>
                        <a:pt x="1125" y="2576"/>
                        <a:pt x="1125" y="2575"/>
                        <a:pt x="1126" y="2574"/>
                      </a:cubicBezTo>
                      <a:cubicBezTo>
                        <a:pt x="1123" y="2573"/>
                        <a:pt x="1120" y="2572"/>
                        <a:pt x="1116" y="2571"/>
                      </a:cubicBezTo>
                      <a:cubicBezTo>
                        <a:pt x="1112" y="2570"/>
                        <a:pt x="1107" y="2569"/>
                        <a:pt x="1103" y="2570"/>
                      </a:cubicBezTo>
                      <a:cubicBezTo>
                        <a:pt x="1107" y="2567"/>
                        <a:pt x="1110" y="2564"/>
                        <a:pt x="1114" y="2561"/>
                      </a:cubicBezTo>
                      <a:cubicBezTo>
                        <a:pt x="1121" y="2554"/>
                        <a:pt x="1125" y="2547"/>
                        <a:pt x="1129" y="2538"/>
                      </a:cubicBezTo>
                      <a:cubicBezTo>
                        <a:pt x="1131" y="2535"/>
                        <a:pt x="1132" y="2532"/>
                        <a:pt x="1133" y="2529"/>
                      </a:cubicBezTo>
                      <a:cubicBezTo>
                        <a:pt x="1135" y="2521"/>
                        <a:pt x="1135" y="2514"/>
                        <a:pt x="1134" y="2506"/>
                      </a:cubicBezTo>
                      <a:cubicBezTo>
                        <a:pt x="1132" y="2498"/>
                        <a:pt x="1129" y="2492"/>
                        <a:pt x="1124" y="2485"/>
                      </a:cubicBezTo>
                      <a:cubicBezTo>
                        <a:pt x="1120" y="2479"/>
                        <a:pt x="1113" y="2475"/>
                        <a:pt x="1106" y="2473"/>
                      </a:cubicBezTo>
                      <a:cubicBezTo>
                        <a:pt x="1093" y="2470"/>
                        <a:pt x="1080" y="2475"/>
                        <a:pt x="1072" y="2485"/>
                      </a:cubicBezTo>
                      <a:cubicBezTo>
                        <a:pt x="1064" y="2495"/>
                        <a:pt x="1061" y="2509"/>
                        <a:pt x="1061" y="2523"/>
                      </a:cubicBezTo>
                      <a:cubicBezTo>
                        <a:pt x="1074" y="2497"/>
                        <a:pt x="1096" y="2507"/>
                        <a:pt x="1107" y="2504"/>
                      </a:cubicBezTo>
                      <a:cubicBezTo>
                        <a:pt x="1122" y="2499"/>
                        <a:pt x="1122" y="2486"/>
                        <a:pt x="1114" y="2478"/>
                      </a:cubicBezTo>
                      <a:cubicBezTo>
                        <a:pt x="1114" y="2478"/>
                        <a:pt x="1114" y="2478"/>
                        <a:pt x="1114" y="2478"/>
                      </a:cubicBezTo>
                      <a:cubicBezTo>
                        <a:pt x="1118" y="2480"/>
                        <a:pt x="1120" y="2482"/>
                        <a:pt x="1123" y="2486"/>
                      </a:cubicBezTo>
                      <a:cubicBezTo>
                        <a:pt x="1128" y="2493"/>
                        <a:pt x="1131" y="2498"/>
                        <a:pt x="1132" y="2506"/>
                      </a:cubicBezTo>
                      <a:cubicBezTo>
                        <a:pt x="1133" y="2514"/>
                        <a:pt x="1132" y="2520"/>
                        <a:pt x="1130" y="2528"/>
                      </a:cubicBezTo>
                      <a:cubicBezTo>
                        <a:pt x="1127" y="2540"/>
                        <a:pt x="1122" y="2548"/>
                        <a:pt x="1113" y="2557"/>
                      </a:cubicBezTo>
                      <a:cubicBezTo>
                        <a:pt x="1116" y="2554"/>
                        <a:pt x="1118" y="2551"/>
                        <a:pt x="1119" y="2548"/>
                      </a:cubicBezTo>
                      <a:cubicBezTo>
                        <a:pt x="1124" y="2538"/>
                        <a:pt x="1122" y="2524"/>
                        <a:pt x="1112" y="2519"/>
                      </a:cubicBezTo>
                      <a:cubicBezTo>
                        <a:pt x="1107" y="2516"/>
                        <a:pt x="1102" y="2517"/>
                        <a:pt x="1098" y="2521"/>
                      </a:cubicBezTo>
                      <a:cubicBezTo>
                        <a:pt x="1095" y="2523"/>
                        <a:pt x="1093" y="2527"/>
                        <a:pt x="1093" y="2530"/>
                      </a:cubicBezTo>
                      <a:cubicBezTo>
                        <a:pt x="1093" y="2534"/>
                        <a:pt x="1095" y="2538"/>
                        <a:pt x="1099" y="2541"/>
                      </a:cubicBezTo>
                      <a:cubicBezTo>
                        <a:pt x="1103" y="2544"/>
                        <a:pt x="1109" y="2543"/>
                        <a:pt x="1112" y="2539"/>
                      </a:cubicBezTo>
                      <a:cubicBezTo>
                        <a:pt x="1114" y="2536"/>
                        <a:pt x="1114" y="2533"/>
                        <a:pt x="1112" y="2530"/>
                      </a:cubicBezTo>
                      <a:cubicBezTo>
                        <a:pt x="1111" y="2528"/>
                        <a:pt x="1109" y="2528"/>
                        <a:pt x="1107" y="2529"/>
                      </a:cubicBezTo>
                      <a:cubicBezTo>
                        <a:pt x="1109" y="2529"/>
                        <a:pt x="1110" y="2530"/>
                        <a:pt x="1110" y="2532"/>
                      </a:cubicBezTo>
                      <a:cubicBezTo>
                        <a:pt x="1112" y="2535"/>
                        <a:pt x="1109" y="2537"/>
                        <a:pt x="1107" y="2537"/>
                      </a:cubicBezTo>
                      <a:cubicBezTo>
                        <a:pt x="1105" y="2537"/>
                        <a:pt x="1103" y="2536"/>
                        <a:pt x="1102" y="2534"/>
                      </a:cubicBezTo>
                      <a:cubicBezTo>
                        <a:pt x="1100" y="2532"/>
                        <a:pt x="1100" y="2529"/>
                        <a:pt x="1102" y="2527"/>
                      </a:cubicBezTo>
                      <a:cubicBezTo>
                        <a:pt x="1104" y="2524"/>
                        <a:pt x="1108" y="2524"/>
                        <a:pt x="1111" y="2525"/>
                      </a:cubicBezTo>
                      <a:cubicBezTo>
                        <a:pt x="1120" y="2529"/>
                        <a:pt x="1120" y="2543"/>
                        <a:pt x="1116" y="2550"/>
                      </a:cubicBezTo>
                      <a:cubicBezTo>
                        <a:pt x="1103" y="2576"/>
                        <a:pt x="1059" y="2581"/>
                        <a:pt x="1031" y="2576"/>
                      </a:cubicBezTo>
                      <a:cubicBezTo>
                        <a:pt x="1040" y="2576"/>
                        <a:pt x="1050" y="2572"/>
                        <a:pt x="1056" y="2566"/>
                      </a:cubicBezTo>
                      <a:cubicBezTo>
                        <a:pt x="1060" y="2562"/>
                        <a:pt x="1063" y="2558"/>
                        <a:pt x="1064" y="2552"/>
                      </a:cubicBezTo>
                      <a:cubicBezTo>
                        <a:pt x="1062" y="2557"/>
                        <a:pt x="1058" y="2561"/>
                        <a:pt x="1055" y="2564"/>
                      </a:cubicBezTo>
                      <a:cubicBezTo>
                        <a:pt x="1046" y="2572"/>
                        <a:pt x="1036" y="2574"/>
                        <a:pt x="1024" y="2573"/>
                      </a:cubicBezTo>
                      <a:cubicBezTo>
                        <a:pt x="1016" y="2572"/>
                        <a:pt x="1009" y="2570"/>
                        <a:pt x="1003" y="2566"/>
                      </a:cubicBezTo>
                      <a:cubicBezTo>
                        <a:pt x="991" y="2559"/>
                        <a:pt x="985" y="2549"/>
                        <a:pt x="974" y="2541"/>
                      </a:cubicBezTo>
                      <a:cubicBezTo>
                        <a:pt x="973" y="2540"/>
                        <a:pt x="973" y="2540"/>
                        <a:pt x="973" y="2540"/>
                      </a:cubicBezTo>
                      <a:cubicBezTo>
                        <a:pt x="966" y="2536"/>
                        <a:pt x="960" y="2533"/>
                        <a:pt x="953" y="2530"/>
                      </a:cubicBezTo>
                      <a:cubicBezTo>
                        <a:pt x="951" y="2529"/>
                        <a:pt x="934" y="2523"/>
                        <a:pt x="933" y="2525"/>
                      </a:cubicBezTo>
                      <a:cubicBezTo>
                        <a:pt x="933" y="2527"/>
                        <a:pt x="944" y="2531"/>
                        <a:pt x="946" y="2531"/>
                      </a:cubicBezTo>
                      <a:cubicBezTo>
                        <a:pt x="955" y="2535"/>
                        <a:pt x="962" y="2539"/>
                        <a:pt x="970" y="2544"/>
                      </a:cubicBezTo>
                      <a:cubicBezTo>
                        <a:pt x="971" y="2545"/>
                        <a:pt x="971" y="2545"/>
                        <a:pt x="971" y="2545"/>
                      </a:cubicBezTo>
                      <a:cubicBezTo>
                        <a:pt x="981" y="2552"/>
                        <a:pt x="989" y="2560"/>
                        <a:pt x="994" y="2571"/>
                      </a:cubicBezTo>
                      <a:cubicBezTo>
                        <a:pt x="1000" y="2585"/>
                        <a:pt x="1001" y="2602"/>
                        <a:pt x="994" y="2615"/>
                      </a:cubicBezTo>
                      <a:cubicBezTo>
                        <a:pt x="989" y="2623"/>
                        <a:pt x="978" y="2630"/>
                        <a:pt x="970" y="2625"/>
                      </a:cubicBezTo>
                      <a:cubicBezTo>
                        <a:pt x="967" y="2624"/>
                        <a:pt x="965" y="2620"/>
                        <a:pt x="966" y="2617"/>
                      </a:cubicBezTo>
                      <a:cubicBezTo>
                        <a:pt x="967" y="2614"/>
                        <a:pt x="969" y="2612"/>
                        <a:pt x="972" y="2612"/>
                      </a:cubicBezTo>
                      <a:cubicBezTo>
                        <a:pt x="975" y="2612"/>
                        <a:pt x="976" y="2613"/>
                        <a:pt x="977" y="2615"/>
                      </a:cubicBezTo>
                      <a:cubicBezTo>
                        <a:pt x="979" y="2617"/>
                        <a:pt x="978" y="2620"/>
                        <a:pt x="975" y="2621"/>
                      </a:cubicBezTo>
                      <a:cubicBezTo>
                        <a:pt x="974" y="2621"/>
                        <a:pt x="972" y="2621"/>
                        <a:pt x="971" y="2620"/>
                      </a:cubicBezTo>
                      <a:cubicBezTo>
                        <a:pt x="971" y="2622"/>
                        <a:pt x="972" y="2623"/>
                        <a:pt x="975" y="2624"/>
                      </a:cubicBezTo>
                      <a:cubicBezTo>
                        <a:pt x="978" y="2624"/>
                        <a:pt x="981" y="2622"/>
                        <a:pt x="982" y="2619"/>
                      </a:cubicBezTo>
                      <a:cubicBezTo>
                        <a:pt x="984" y="2614"/>
                        <a:pt x="981" y="2608"/>
                        <a:pt x="976" y="2606"/>
                      </a:cubicBezTo>
                      <a:cubicBezTo>
                        <a:pt x="972" y="2605"/>
                        <a:pt x="967" y="2605"/>
                        <a:pt x="964" y="2607"/>
                      </a:cubicBezTo>
                      <a:cubicBezTo>
                        <a:pt x="961" y="2609"/>
                        <a:pt x="959" y="2613"/>
                        <a:pt x="958" y="2617"/>
                      </a:cubicBezTo>
                      <a:cubicBezTo>
                        <a:pt x="958" y="2622"/>
                        <a:pt x="960" y="2627"/>
                        <a:pt x="965" y="2630"/>
                      </a:cubicBezTo>
                      <a:cubicBezTo>
                        <a:pt x="975" y="2635"/>
                        <a:pt x="988" y="2629"/>
                        <a:pt x="993" y="2619"/>
                      </a:cubicBezTo>
                      <a:cubicBezTo>
                        <a:pt x="995" y="2616"/>
                        <a:pt x="997" y="2613"/>
                        <a:pt x="997" y="2609"/>
                      </a:cubicBezTo>
                      <a:cubicBezTo>
                        <a:pt x="995" y="2621"/>
                        <a:pt x="991" y="2630"/>
                        <a:pt x="983" y="2640"/>
                      </a:cubicBezTo>
                      <a:cubicBezTo>
                        <a:pt x="978" y="2646"/>
                        <a:pt x="973" y="2650"/>
                        <a:pt x="966" y="2653"/>
                      </a:cubicBezTo>
                      <a:cubicBezTo>
                        <a:pt x="958" y="2657"/>
                        <a:pt x="952" y="2658"/>
                        <a:pt x="944" y="2658"/>
                      </a:cubicBezTo>
                      <a:cubicBezTo>
                        <a:pt x="940" y="2657"/>
                        <a:pt x="936" y="2656"/>
                        <a:pt x="932" y="2655"/>
                      </a:cubicBezTo>
                      <a:cubicBezTo>
                        <a:pt x="932" y="2654"/>
                        <a:pt x="932" y="2654"/>
                        <a:pt x="932" y="2654"/>
                      </a:cubicBezTo>
                      <a:cubicBezTo>
                        <a:pt x="943" y="2657"/>
                        <a:pt x="955" y="2649"/>
                        <a:pt x="950" y="2634"/>
                      </a:cubicBezTo>
                      <a:cubicBezTo>
                        <a:pt x="946" y="2623"/>
                        <a:pt x="926" y="2611"/>
                        <a:pt x="940" y="2585"/>
                      </a:cubicBezTo>
                      <a:cubicBezTo>
                        <a:pt x="928" y="2593"/>
                        <a:pt x="918" y="2603"/>
                        <a:pt x="915" y="2616"/>
                      </a:cubicBezTo>
                      <a:cubicBezTo>
                        <a:pt x="911" y="2628"/>
                        <a:pt x="913" y="2642"/>
                        <a:pt x="923" y="2650"/>
                      </a:cubicBezTo>
                      <a:cubicBezTo>
                        <a:pt x="929" y="2655"/>
                        <a:pt x="937" y="2658"/>
                        <a:pt x="944" y="2659"/>
                      </a:cubicBezTo>
                      <a:cubicBezTo>
                        <a:pt x="953" y="2659"/>
                        <a:pt x="959" y="2658"/>
                        <a:pt x="967" y="2655"/>
                      </a:cubicBezTo>
                      <a:cubicBezTo>
                        <a:pt x="974" y="2651"/>
                        <a:pt x="979" y="2647"/>
                        <a:pt x="985" y="2641"/>
                      </a:cubicBezTo>
                      <a:cubicBezTo>
                        <a:pt x="987" y="2639"/>
                        <a:pt x="989" y="2636"/>
                        <a:pt x="991" y="2633"/>
                      </a:cubicBezTo>
                      <a:cubicBezTo>
                        <a:pt x="992" y="2632"/>
                        <a:pt x="993" y="2630"/>
                        <a:pt x="994" y="2629"/>
                      </a:cubicBezTo>
                      <a:cubicBezTo>
                        <a:pt x="985" y="2648"/>
                        <a:pt x="996" y="2669"/>
                        <a:pt x="1014" y="2679"/>
                      </a:cubicBezTo>
                      <a:cubicBezTo>
                        <a:pt x="1016" y="2680"/>
                        <a:pt x="1017" y="2681"/>
                        <a:pt x="1019" y="2682"/>
                      </a:cubicBezTo>
                      <a:cubicBezTo>
                        <a:pt x="1041" y="2692"/>
                        <a:pt x="1069" y="2690"/>
                        <a:pt x="1091" y="2679"/>
                      </a:cubicBezTo>
                      <a:close/>
                      <a:moveTo>
                        <a:pt x="1110" y="2679"/>
                      </a:moveTo>
                      <a:cubicBezTo>
                        <a:pt x="1105" y="2675"/>
                        <a:pt x="1104" y="2666"/>
                        <a:pt x="1105" y="2662"/>
                      </a:cubicBezTo>
                      <a:cubicBezTo>
                        <a:pt x="1099" y="2659"/>
                        <a:pt x="1089" y="2668"/>
                        <a:pt x="1094" y="2677"/>
                      </a:cubicBezTo>
                      <a:cubicBezTo>
                        <a:pt x="1097" y="2683"/>
                        <a:pt x="1106" y="2684"/>
                        <a:pt x="1110" y="2679"/>
                      </a:cubicBezTo>
                      <a:close/>
                      <a:moveTo>
                        <a:pt x="1100" y="2688"/>
                      </a:moveTo>
                      <a:cubicBezTo>
                        <a:pt x="1108" y="2693"/>
                        <a:pt x="1121" y="2697"/>
                        <a:pt x="1131" y="2697"/>
                      </a:cubicBezTo>
                      <a:cubicBezTo>
                        <a:pt x="1141" y="2697"/>
                        <a:pt x="1151" y="2693"/>
                        <a:pt x="1160" y="2689"/>
                      </a:cubicBezTo>
                      <a:cubicBezTo>
                        <a:pt x="1176" y="2680"/>
                        <a:pt x="1191" y="2667"/>
                        <a:pt x="1211" y="2668"/>
                      </a:cubicBezTo>
                      <a:cubicBezTo>
                        <a:pt x="1226" y="2668"/>
                        <a:pt x="1237" y="2680"/>
                        <a:pt x="1238" y="2691"/>
                      </a:cubicBezTo>
                      <a:cubicBezTo>
                        <a:pt x="1239" y="2700"/>
                        <a:pt x="1233" y="2711"/>
                        <a:pt x="1223" y="2714"/>
                      </a:cubicBezTo>
                      <a:cubicBezTo>
                        <a:pt x="1217" y="2716"/>
                        <a:pt x="1205" y="2715"/>
                        <a:pt x="1203" y="2707"/>
                      </a:cubicBezTo>
                      <a:cubicBezTo>
                        <a:pt x="1201" y="2702"/>
                        <a:pt x="1203" y="2698"/>
                        <a:pt x="1207" y="2698"/>
                      </a:cubicBezTo>
                      <a:cubicBezTo>
                        <a:pt x="1206" y="2702"/>
                        <a:pt x="1210" y="2705"/>
                        <a:pt x="1215" y="2704"/>
                      </a:cubicBezTo>
                      <a:cubicBezTo>
                        <a:pt x="1218" y="2703"/>
                        <a:pt x="1221" y="2701"/>
                        <a:pt x="1222" y="2698"/>
                      </a:cubicBezTo>
                      <a:cubicBezTo>
                        <a:pt x="1225" y="2693"/>
                        <a:pt x="1224" y="2687"/>
                        <a:pt x="1219" y="2683"/>
                      </a:cubicBezTo>
                      <a:cubicBezTo>
                        <a:pt x="1208" y="2676"/>
                        <a:pt x="1189" y="2685"/>
                        <a:pt x="1178" y="2692"/>
                      </a:cubicBezTo>
                      <a:cubicBezTo>
                        <a:pt x="1162" y="2703"/>
                        <a:pt x="1145" y="2708"/>
                        <a:pt x="1125" y="2704"/>
                      </a:cubicBezTo>
                      <a:cubicBezTo>
                        <a:pt x="1115" y="2702"/>
                        <a:pt x="1105" y="2697"/>
                        <a:pt x="1100" y="2688"/>
                      </a:cubicBezTo>
                      <a:close/>
                      <a:moveTo>
                        <a:pt x="913" y="2607"/>
                      </a:moveTo>
                      <a:cubicBezTo>
                        <a:pt x="906" y="2620"/>
                        <a:pt x="893" y="2615"/>
                        <a:pt x="883" y="2613"/>
                      </a:cubicBezTo>
                      <a:cubicBezTo>
                        <a:pt x="873" y="2612"/>
                        <a:pt x="862" y="2615"/>
                        <a:pt x="860" y="2626"/>
                      </a:cubicBezTo>
                      <a:cubicBezTo>
                        <a:pt x="873" y="2625"/>
                        <a:pt x="873" y="2633"/>
                        <a:pt x="885" y="2636"/>
                      </a:cubicBezTo>
                      <a:cubicBezTo>
                        <a:pt x="896" y="2639"/>
                        <a:pt x="912" y="2628"/>
                        <a:pt x="913" y="2607"/>
                      </a:cubicBezTo>
                      <a:close/>
                      <a:moveTo>
                        <a:pt x="830" y="2575"/>
                      </a:moveTo>
                      <a:cubicBezTo>
                        <a:pt x="833" y="2606"/>
                        <a:pt x="795" y="2606"/>
                        <a:pt x="782" y="2593"/>
                      </a:cubicBezTo>
                      <a:cubicBezTo>
                        <a:pt x="797" y="2599"/>
                        <a:pt x="825" y="2589"/>
                        <a:pt x="830" y="2575"/>
                      </a:cubicBezTo>
                      <a:close/>
                      <a:moveTo>
                        <a:pt x="832" y="2557"/>
                      </a:moveTo>
                      <a:cubicBezTo>
                        <a:pt x="850" y="2562"/>
                        <a:pt x="863" y="2581"/>
                        <a:pt x="863" y="2596"/>
                      </a:cubicBezTo>
                      <a:cubicBezTo>
                        <a:pt x="864" y="2631"/>
                        <a:pt x="826" y="2630"/>
                        <a:pt x="834" y="2599"/>
                      </a:cubicBezTo>
                      <a:cubicBezTo>
                        <a:pt x="838" y="2583"/>
                        <a:pt x="840" y="2572"/>
                        <a:pt x="832" y="2557"/>
                      </a:cubicBezTo>
                      <a:close/>
                      <a:moveTo>
                        <a:pt x="682" y="2516"/>
                      </a:moveTo>
                      <a:cubicBezTo>
                        <a:pt x="687" y="2551"/>
                        <a:pt x="715" y="2564"/>
                        <a:pt x="742" y="2569"/>
                      </a:cubicBezTo>
                      <a:cubicBezTo>
                        <a:pt x="757" y="2572"/>
                        <a:pt x="778" y="2569"/>
                        <a:pt x="788" y="2581"/>
                      </a:cubicBezTo>
                      <a:cubicBezTo>
                        <a:pt x="795" y="2558"/>
                        <a:pt x="747" y="2555"/>
                        <a:pt x="732" y="2552"/>
                      </a:cubicBezTo>
                      <a:cubicBezTo>
                        <a:pt x="708" y="2548"/>
                        <a:pt x="690" y="2535"/>
                        <a:pt x="682" y="2516"/>
                      </a:cubicBezTo>
                      <a:close/>
                      <a:moveTo>
                        <a:pt x="1090" y="2011"/>
                      </a:moveTo>
                      <a:cubicBezTo>
                        <a:pt x="1115" y="2017"/>
                        <a:pt x="1138" y="1989"/>
                        <a:pt x="1151" y="1982"/>
                      </a:cubicBezTo>
                      <a:cubicBezTo>
                        <a:pt x="1171" y="1972"/>
                        <a:pt x="1183" y="1990"/>
                        <a:pt x="1165" y="2003"/>
                      </a:cubicBezTo>
                      <a:cubicBezTo>
                        <a:pt x="1147" y="2016"/>
                        <a:pt x="1112" y="2022"/>
                        <a:pt x="1090" y="2011"/>
                      </a:cubicBezTo>
                      <a:close/>
                      <a:moveTo>
                        <a:pt x="1209" y="1917"/>
                      </a:moveTo>
                      <a:cubicBezTo>
                        <a:pt x="1182" y="1899"/>
                        <a:pt x="1186" y="1868"/>
                        <a:pt x="1179" y="1854"/>
                      </a:cubicBezTo>
                      <a:cubicBezTo>
                        <a:pt x="1172" y="1839"/>
                        <a:pt x="1156" y="1844"/>
                        <a:pt x="1160" y="1862"/>
                      </a:cubicBezTo>
                      <a:cubicBezTo>
                        <a:pt x="1164" y="1885"/>
                        <a:pt x="1185" y="1908"/>
                        <a:pt x="1209" y="1917"/>
                      </a:cubicBezTo>
                      <a:close/>
                      <a:moveTo>
                        <a:pt x="964" y="2318"/>
                      </a:moveTo>
                      <a:cubicBezTo>
                        <a:pt x="983" y="2314"/>
                        <a:pt x="987" y="2301"/>
                        <a:pt x="985" y="2281"/>
                      </a:cubicBezTo>
                      <a:cubicBezTo>
                        <a:pt x="983" y="2265"/>
                        <a:pt x="988" y="2252"/>
                        <a:pt x="1000" y="2249"/>
                      </a:cubicBezTo>
                      <a:cubicBezTo>
                        <a:pt x="992" y="2244"/>
                        <a:pt x="979" y="2247"/>
                        <a:pt x="973" y="2257"/>
                      </a:cubicBezTo>
                      <a:cubicBezTo>
                        <a:pt x="966" y="2271"/>
                        <a:pt x="976" y="2285"/>
                        <a:pt x="975" y="2301"/>
                      </a:cubicBezTo>
                      <a:cubicBezTo>
                        <a:pt x="974" y="2306"/>
                        <a:pt x="972" y="2313"/>
                        <a:pt x="964" y="2318"/>
                      </a:cubicBezTo>
                      <a:close/>
                      <a:moveTo>
                        <a:pt x="1239" y="2081"/>
                      </a:moveTo>
                      <a:cubicBezTo>
                        <a:pt x="1241" y="2081"/>
                        <a:pt x="1243" y="2083"/>
                        <a:pt x="1243" y="2085"/>
                      </a:cubicBezTo>
                      <a:cubicBezTo>
                        <a:pt x="1243" y="2087"/>
                        <a:pt x="1241" y="2089"/>
                        <a:pt x="1239" y="2089"/>
                      </a:cubicBezTo>
                      <a:cubicBezTo>
                        <a:pt x="1237" y="2089"/>
                        <a:pt x="1235" y="2087"/>
                        <a:pt x="1235" y="2085"/>
                      </a:cubicBezTo>
                      <a:cubicBezTo>
                        <a:pt x="1235" y="2083"/>
                        <a:pt x="1237" y="2081"/>
                        <a:pt x="1239" y="2081"/>
                      </a:cubicBezTo>
                      <a:close/>
                      <a:moveTo>
                        <a:pt x="1221" y="2093"/>
                      </a:moveTo>
                      <a:cubicBezTo>
                        <a:pt x="1225" y="2093"/>
                        <a:pt x="1229" y="2096"/>
                        <a:pt x="1229" y="2100"/>
                      </a:cubicBezTo>
                      <a:cubicBezTo>
                        <a:pt x="1229" y="2104"/>
                        <a:pt x="1226" y="2108"/>
                        <a:pt x="1222" y="2108"/>
                      </a:cubicBezTo>
                      <a:cubicBezTo>
                        <a:pt x="1218" y="2108"/>
                        <a:pt x="1214" y="2105"/>
                        <a:pt x="1214" y="2101"/>
                      </a:cubicBezTo>
                      <a:cubicBezTo>
                        <a:pt x="1214" y="2097"/>
                        <a:pt x="1217" y="2093"/>
                        <a:pt x="1221" y="2093"/>
                      </a:cubicBezTo>
                      <a:close/>
                      <a:moveTo>
                        <a:pt x="1230" y="2084"/>
                      </a:moveTo>
                      <a:cubicBezTo>
                        <a:pt x="1232" y="2084"/>
                        <a:pt x="1235" y="2086"/>
                        <a:pt x="1235" y="2089"/>
                      </a:cubicBezTo>
                      <a:cubicBezTo>
                        <a:pt x="1235" y="2092"/>
                        <a:pt x="1233" y="2094"/>
                        <a:pt x="1230" y="2094"/>
                      </a:cubicBezTo>
                      <a:cubicBezTo>
                        <a:pt x="1227" y="2094"/>
                        <a:pt x="1225" y="2092"/>
                        <a:pt x="1225" y="2090"/>
                      </a:cubicBezTo>
                      <a:cubicBezTo>
                        <a:pt x="1225" y="2087"/>
                        <a:pt x="1227" y="2084"/>
                        <a:pt x="1230" y="2084"/>
                      </a:cubicBezTo>
                      <a:close/>
                      <a:moveTo>
                        <a:pt x="917" y="2133"/>
                      </a:moveTo>
                      <a:cubicBezTo>
                        <a:pt x="920" y="2136"/>
                        <a:pt x="923" y="2137"/>
                        <a:pt x="926" y="2136"/>
                      </a:cubicBezTo>
                      <a:cubicBezTo>
                        <a:pt x="929" y="2136"/>
                        <a:pt x="933" y="2133"/>
                        <a:pt x="935" y="2129"/>
                      </a:cubicBezTo>
                      <a:cubicBezTo>
                        <a:pt x="936" y="2123"/>
                        <a:pt x="933" y="2118"/>
                        <a:pt x="929" y="2117"/>
                      </a:cubicBezTo>
                      <a:cubicBezTo>
                        <a:pt x="922" y="2113"/>
                        <a:pt x="919" y="2119"/>
                        <a:pt x="914" y="2120"/>
                      </a:cubicBezTo>
                      <a:cubicBezTo>
                        <a:pt x="909" y="2122"/>
                        <a:pt x="903" y="2118"/>
                        <a:pt x="899" y="2112"/>
                      </a:cubicBezTo>
                      <a:cubicBezTo>
                        <a:pt x="895" y="2105"/>
                        <a:pt x="896" y="2096"/>
                        <a:pt x="902" y="2090"/>
                      </a:cubicBezTo>
                      <a:cubicBezTo>
                        <a:pt x="905" y="2087"/>
                        <a:pt x="910" y="2085"/>
                        <a:pt x="914" y="2089"/>
                      </a:cubicBezTo>
                      <a:cubicBezTo>
                        <a:pt x="909" y="2089"/>
                        <a:pt x="906" y="2096"/>
                        <a:pt x="911" y="2101"/>
                      </a:cubicBezTo>
                      <a:cubicBezTo>
                        <a:pt x="914" y="2103"/>
                        <a:pt x="922" y="2105"/>
                        <a:pt x="929" y="2106"/>
                      </a:cubicBezTo>
                      <a:cubicBezTo>
                        <a:pt x="937" y="2108"/>
                        <a:pt x="944" y="2111"/>
                        <a:pt x="949" y="2117"/>
                      </a:cubicBezTo>
                      <a:cubicBezTo>
                        <a:pt x="958" y="2127"/>
                        <a:pt x="954" y="2144"/>
                        <a:pt x="942" y="2150"/>
                      </a:cubicBezTo>
                      <a:cubicBezTo>
                        <a:pt x="935" y="2154"/>
                        <a:pt x="928" y="2153"/>
                        <a:pt x="922" y="2151"/>
                      </a:cubicBezTo>
                      <a:cubicBezTo>
                        <a:pt x="915" y="2150"/>
                        <a:pt x="898" y="2140"/>
                        <a:pt x="889" y="2143"/>
                      </a:cubicBezTo>
                      <a:cubicBezTo>
                        <a:pt x="883" y="2145"/>
                        <a:pt x="881" y="2151"/>
                        <a:pt x="884" y="2155"/>
                      </a:cubicBezTo>
                      <a:cubicBezTo>
                        <a:pt x="879" y="2156"/>
                        <a:pt x="874" y="2149"/>
                        <a:pt x="874" y="2143"/>
                      </a:cubicBezTo>
                      <a:cubicBezTo>
                        <a:pt x="875" y="2132"/>
                        <a:pt x="887" y="2121"/>
                        <a:pt x="902" y="2124"/>
                      </a:cubicBezTo>
                      <a:cubicBezTo>
                        <a:pt x="907" y="2125"/>
                        <a:pt x="912" y="2128"/>
                        <a:pt x="917" y="2133"/>
                      </a:cubicBezTo>
                      <a:close/>
                      <a:moveTo>
                        <a:pt x="1151" y="2591"/>
                      </a:moveTo>
                      <a:cubicBezTo>
                        <a:pt x="1151" y="2594"/>
                        <a:pt x="1148" y="2596"/>
                        <a:pt x="1145" y="2596"/>
                      </a:cubicBezTo>
                      <a:cubicBezTo>
                        <a:pt x="1142" y="2596"/>
                        <a:pt x="1140" y="2593"/>
                        <a:pt x="1140" y="2590"/>
                      </a:cubicBezTo>
                      <a:cubicBezTo>
                        <a:pt x="1140" y="2587"/>
                        <a:pt x="1143" y="2585"/>
                        <a:pt x="1146" y="2585"/>
                      </a:cubicBezTo>
                      <a:cubicBezTo>
                        <a:pt x="1149" y="2585"/>
                        <a:pt x="1151" y="2588"/>
                        <a:pt x="1151" y="2591"/>
                      </a:cubicBezTo>
                      <a:close/>
                      <a:moveTo>
                        <a:pt x="1153" y="2601"/>
                      </a:moveTo>
                      <a:cubicBezTo>
                        <a:pt x="1153" y="2604"/>
                        <a:pt x="1151" y="2605"/>
                        <a:pt x="1148" y="2605"/>
                      </a:cubicBezTo>
                      <a:cubicBezTo>
                        <a:pt x="1146" y="2605"/>
                        <a:pt x="1144" y="2603"/>
                        <a:pt x="1144" y="2601"/>
                      </a:cubicBezTo>
                      <a:cubicBezTo>
                        <a:pt x="1145" y="2598"/>
                        <a:pt x="1147" y="2597"/>
                        <a:pt x="1149" y="2597"/>
                      </a:cubicBezTo>
                      <a:cubicBezTo>
                        <a:pt x="1151" y="2597"/>
                        <a:pt x="1153" y="2599"/>
                        <a:pt x="1153" y="2601"/>
                      </a:cubicBezTo>
                      <a:close/>
                      <a:moveTo>
                        <a:pt x="1143" y="2580"/>
                      </a:moveTo>
                      <a:cubicBezTo>
                        <a:pt x="1142" y="2585"/>
                        <a:pt x="1138" y="2588"/>
                        <a:pt x="1134" y="2588"/>
                      </a:cubicBezTo>
                      <a:cubicBezTo>
                        <a:pt x="1129" y="2588"/>
                        <a:pt x="1126" y="2584"/>
                        <a:pt x="1126" y="2579"/>
                      </a:cubicBezTo>
                      <a:cubicBezTo>
                        <a:pt x="1126" y="2574"/>
                        <a:pt x="1130" y="2571"/>
                        <a:pt x="1135" y="2571"/>
                      </a:cubicBezTo>
                      <a:cubicBezTo>
                        <a:pt x="1139" y="2572"/>
                        <a:pt x="1143" y="2576"/>
                        <a:pt x="1143" y="2580"/>
                      </a:cubicBezTo>
                      <a:close/>
                      <a:moveTo>
                        <a:pt x="1011" y="2196"/>
                      </a:moveTo>
                      <a:cubicBezTo>
                        <a:pt x="1015" y="2201"/>
                        <a:pt x="1018" y="2208"/>
                        <a:pt x="1017" y="2215"/>
                      </a:cubicBezTo>
                      <a:cubicBezTo>
                        <a:pt x="1017" y="2221"/>
                        <a:pt x="1013" y="2228"/>
                        <a:pt x="1007" y="2230"/>
                      </a:cubicBezTo>
                      <a:cubicBezTo>
                        <a:pt x="999" y="2233"/>
                        <a:pt x="990" y="2229"/>
                        <a:pt x="985" y="2224"/>
                      </a:cubicBezTo>
                      <a:cubicBezTo>
                        <a:pt x="977" y="2215"/>
                        <a:pt x="975" y="2204"/>
                        <a:pt x="979" y="2193"/>
                      </a:cubicBezTo>
                      <a:cubicBezTo>
                        <a:pt x="981" y="2185"/>
                        <a:pt x="987" y="2177"/>
                        <a:pt x="994" y="2170"/>
                      </a:cubicBezTo>
                      <a:cubicBezTo>
                        <a:pt x="992" y="2171"/>
                        <a:pt x="991" y="2172"/>
                        <a:pt x="990" y="2172"/>
                      </a:cubicBezTo>
                      <a:cubicBezTo>
                        <a:pt x="969" y="2184"/>
                        <a:pt x="947" y="2191"/>
                        <a:pt x="924" y="2195"/>
                      </a:cubicBezTo>
                      <a:cubicBezTo>
                        <a:pt x="898" y="2199"/>
                        <a:pt x="879" y="2196"/>
                        <a:pt x="855" y="2213"/>
                      </a:cubicBezTo>
                      <a:cubicBezTo>
                        <a:pt x="851" y="2217"/>
                        <a:pt x="847" y="2220"/>
                        <a:pt x="842" y="2225"/>
                      </a:cubicBezTo>
                      <a:cubicBezTo>
                        <a:pt x="837" y="2232"/>
                        <a:pt x="834" y="2238"/>
                        <a:pt x="832" y="2247"/>
                      </a:cubicBezTo>
                      <a:cubicBezTo>
                        <a:pt x="829" y="2255"/>
                        <a:pt x="829" y="2262"/>
                        <a:pt x="830" y="2270"/>
                      </a:cubicBezTo>
                      <a:cubicBezTo>
                        <a:pt x="834" y="2301"/>
                        <a:pt x="855" y="2318"/>
                        <a:pt x="885" y="2323"/>
                      </a:cubicBezTo>
                      <a:cubicBezTo>
                        <a:pt x="898" y="2324"/>
                        <a:pt x="909" y="2321"/>
                        <a:pt x="919" y="2311"/>
                      </a:cubicBezTo>
                      <a:cubicBezTo>
                        <a:pt x="926" y="2302"/>
                        <a:pt x="929" y="2292"/>
                        <a:pt x="926" y="2281"/>
                      </a:cubicBezTo>
                      <a:cubicBezTo>
                        <a:pt x="923" y="2273"/>
                        <a:pt x="917" y="2266"/>
                        <a:pt x="910" y="2262"/>
                      </a:cubicBezTo>
                      <a:cubicBezTo>
                        <a:pt x="906" y="2261"/>
                        <a:pt x="903" y="2260"/>
                        <a:pt x="900" y="2259"/>
                      </a:cubicBezTo>
                      <a:cubicBezTo>
                        <a:pt x="901" y="2260"/>
                        <a:pt x="902" y="2260"/>
                        <a:pt x="903" y="2261"/>
                      </a:cubicBezTo>
                      <a:cubicBezTo>
                        <a:pt x="910" y="2264"/>
                        <a:pt x="912" y="2273"/>
                        <a:pt x="909" y="2280"/>
                      </a:cubicBezTo>
                      <a:cubicBezTo>
                        <a:pt x="905" y="2286"/>
                        <a:pt x="897" y="2289"/>
                        <a:pt x="890" y="2286"/>
                      </a:cubicBezTo>
                      <a:cubicBezTo>
                        <a:pt x="883" y="2282"/>
                        <a:pt x="880" y="2274"/>
                        <a:pt x="884" y="2267"/>
                      </a:cubicBezTo>
                      <a:cubicBezTo>
                        <a:pt x="889" y="2257"/>
                        <a:pt x="902" y="2256"/>
                        <a:pt x="911" y="2260"/>
                      </a:cubicBezTo>
                      <a:cubicBezTo>
                        <a:pt x="919" y="2264"/>
                        <a:pt x="926" y="2271"/>
                        <a:pt x="929" y="2280"/>
                      </a:cubicBezTo>
                      <a:cubicBezTo>
                        <a:pt x="932" y="2291"/>
                        <a:pt x="930" y="2301"/>
                        <a:pt x="924" y="2310"/>
                      </a:cubicBezTo>
                      <a:cubicBezTo>
                        <a:pt x="931" y="2302"/>
                        <a:pt x="936" y="2293"/>
                        <a:pt x="938" y="2286"/>
                      </a:cubicBezTo>
                      <a:cubicBezTo>
                        <a:pt x="939" y="2286"/>
                        <a:pt x="941" y="2286"/>
                        <a:pt x="943" y="2285"/>
                      </a:cubicBezTo>
                      <a:cubicBezTo>
                        <a:pt x="938" y="2300"/>
                        <a:pt x="930" y="2310"/>
                        <a:pt x="922" y="2316"/>
                      </a:cubicBezTo>
                      <a:cubicBezTo>
                        <a:pt x="939" y="2306"/>
                        <a:pt x="950" y="2291"/>
                        <a:pt x="953" y="2273"/>
                      </a:cubicBezTo>
                      <a:cubicBezTo>
                        <a:pt x="955" y="2262"/>
                        <a:pt x="954" y="2251"/>
                        <a:pt x="950" y="2238"/>
                      </a:cubicBezTo>
                      <a:cubicBezTo>
                        <a:pt x="948" y="2232"/>
                        <a:pt x="945" y="2226"/>
                        <a:pt x="942" y="2219"/>
                      </a:cubicBezTo>
                      <a:cubicBezTo>
                        <a:pt x="940" y="2213"/>
                        <a:pt x="939" y="2207"/>
                        <a:pt x="942" y="2201"/>
                      </a:cubicBezTo>
                      <a:cubicBezTo>
                        <a:pt x="945" y="2196"/>
                        <a:pt x="949" y="2192"/>
                        <a:pt x="954" y="2192"/>
                      </a:cubicBezTo>
                      <a:cubicBezTo>
                        <a:pt x="959" y="2192"/>
                        <a:pt x="964" y="2194"/>
                        <a:pt x="966" y="2198"/>
                      </a:cubicBezTo>
                      <a:cubicBezTo>
                        <a:pt x="967" y="2201"/>
                        <a:pt x="968" y="2204"/>
                        <a:pt x="967" y="2207"/>
                      </a:cubicBezTo>
                      <a:cubicBezTo>
                        <a:pt x="965" y="2210"/>
                        <a:pt x="961" y="2213"/>
                        <a:pt x="957" y="2211"/>
                      </a:cubicBezTo>
                      <a:cubicBezTo>
                        <a:pt x="954" y="2210"/>
                        <a:pt x="953" y="2207"/>
                        <a:pt x="954" y="2205"/>
                      </a:cubicBezTo>
                      <a:cubicBezTo>
                        <a:pt x="955" y="2202"/>
                        <a:pt x="958" y="2200"/>
                        <a:pt x="961" y="2201"/>
                      </a:cubicBezTo>
                      <a:cubicBezTo>
                        <a:pt x="964" y="2202"/>
                        <a:pt x="965" y="2205"/>
                        <a:pt x="965" y="2208"/>
                      </a:cubicBezTo>
                      <a:cubicBezTo>
                        <a:pt x="964" y="2208"/>
                        <a:pt x="964" y="2209"/>
                        <a:pt x="964" y="2210"/>
                      </a:cubicBezTo>
                      <a:cubicBezTo>
                        <a:pt x="965" y="2209"/>
                        <a:pt x="965" y="2208"/>
                        <a:pt x="966" y="2206"/>
                      </a:cubicBezTo>
                      <a:cubicBezTo>
                        <a:pt x="966" y="2204"/>
                        <a:pt x="966" y="2201"/>
                        <a:pt x="965" y="2199"/>
                      </a:cubicBezTo>
                      <a:cubicBezTo>
                        <a:pt x="963" y="2195"/>
                        <a:pt x="959" y="2194"/>
                        <a:pt x="955" y="2194"/>
                      </a:cubicBezTo>
                      <a:cubicBezTo>
                        <a:pt x="950" y="2194"/>
                        <a:pt x="946" y="2198"/>
                        <a:pt x="944" y="2202"/>
                      </a:cubicBezTo>
                      <a:cubicBezTo>
                        <a:pt x="942" y="2207"/>
                        <a:pt x="943" y="2212"/>
                        <a:pt x="945" y="2218"/>
                      </a:cubicBezTo>
                      <a:cubicBezTo>
                        <a:pt x="948" y="2225"/>
                        <a:pt x="950" y="2230"/>
                        <a:pt x="952" y="2236"/>
                      </a:cubicBezTo>
                      <a:cubicBezTo>
                        <a:pt x="957" y="2249"/>
                        <a:pt x="958" y="2262"/>
                        <a:pt x="956" y="2274"/>
                      </a:cubicBezTo>
                      <a:cubicBezTo>
                        <a:pt x="953" y="2285"/>
                        <a:pt x="948" y="2296"/>
                        <a:pt x="940" y="2305"/>
                      </a:cubicBezTo>
                      <a:cubicBezTo>
                        <a:pt x="928" y="2318"/>
                        <a:pt x="910" y="2326"/>
                        <a:pt x="892" y="2327"/>
                      </a:cubicBezTo>
                      <a:cubicBezTo>
                        <a:pt x="894" y="2328"/>
                        <a:pt x="895" y="2328"/>
                        <a:pt x="896" y="2329"/>
                      </a:cubicBezTo>
                      <a:cubicBezTo>
                        <a:pt x="900" y="2331"/>
                        <a:pt x="904" y="2333"/>
                        <a:pt x="908" y="2336"/>
                      </a:cubicBezTo>
                      <a:cubicBezTo>
                        <a:pt x="915" y="2341"/>
                        <a:pt x="920" y="2345"/>
                        <a:pt x="924" y="2352"/>
                      </a:cubicBezTo>
                      <a:cubicBezTo>
                        <a:pt x="938" y="2375"/>
                        <a:pt x="924" y="2401"/>
                        <a:pt x="903" y="2410"/>
                      </a:cubicBezTo>
                      <a:cubicBezTo>
                        <a:pt x="894" y="2414"/>
                        <a:pt x="884" y="2414"/>
                        <a:pt x="875" y="2412"/>
                      </a:cubicBezTo>
                      <a:cubicBezTo>
                        <a:pt x="878" y="2410"/>
                        <a:pt x="878" y="2410"/>
                        <a:pt x="878" y="2410"/>
                      </a:cubicBezTo>
                      <a:cubicBezTo>
                        <a:pt x="885" y="2411"/>
                        <a:pt x="894" y="2410"/>
                        <a:pt x="901" y="2407"/>
                      </a:cubicBezTo>
                      <a:cubicBezTo>
                        <a:pt x="920" y="2398"/>
                        <a:pt x="934" y="2374"/>
                        <a:pt x="921" y="2354"/>
                      </a:cubicBezTo>
                      <a:cubicBezTo>
                        <a:pt x="917" y="2348"/>
                        <a:pt x="912" y="2344"/>
                        <a:pt x="906" y="2340"/>
                      </a:cubicBezTo>
                      <a:cubicBezTo>
                        <a:pt x="902" y="2337"/>
                        <a:pt x="898" y="2335"/>
                        <a:pt x="894" y="2333"/>
                      </a:cubicBezTo>
                      <a:cubicBezTo>
                        <a:pt x="875" y="2324"/>
                        <a:pt x="858" y="2324"/>
                        <a:pt x="842" y="2308"/>
                      </a:cubicBezTo>
                      <a:cubicBezTo>
                        <a:pt x="833" y="2298"/>
                        <a:pt x="827" y="2286"/>
                        <a:pt x="825" y="2271"/>
                      </a:cubicBezTo>
                      <a:cubicBezTo>
                        <a:pt x="824" y="2261"/>
                        <a:pt x="825" y="2254"/>
                        <a:pt x="828" y="2246"/>
                      </a:cubicBezTo>
                      <a:cubicBezTo>
                        <a:pt x="830" y="2237"/>
                        <a:pt x="834" y="2230"/>
                        <a:pt x="840" y="2223"/>
                      </a:cubicBezTo>
                      <a:cubicBezTo>
                        <a:pt x="849" y="2213"/>
                        <a:pt x="858" y="2206"/>
                        <a:pt x="871" y="2202"/>
                      </a:cubicBezTo>
                      <a:cubicBezTo>
                        <a:pt x="863" y="2203"/>
                        <a:pt x="857" y="2205"/>
                        <a:pt x="856" y="2205"/>
                      </a:cubicBezTo>
                      <a:cubicBezTo>
                        <a:pt x="828" y="2213"/>
                        <a:pt x="802" y="2224"/>
                        <a:pt x="778" y="2237"/>
                      </a:cubicBezTo>
                      <a:cubicBezTo>
                        <a:pt x="771" y="2241"/>
                        <a:pt x="767" y="2245"/>
                        <a:pt x="765" y="2250"/>
                      </a:cubicBezTo>
                      <a:cubicBezTo>
                        <a:pt x="763" y="2254"/>
                        <a:pt x="763" y="2258"/>
                        <a:pt x="764" y="2261"/>
                      </a:cubicBezTo>
                      <a:cubicBezTo>
                        <a:pt x="766" y="2267"/>
                        <a:pt x="770" y="2272"/>
                        <a:pt x="776" y="2271"/>
                      </a:cubicBezTo>
                      <a:cubicBezTo>
                        <a:pt x="780" y="2270"/>
                        <a:pt x="782" y="2268"/>
                        <a:pt x="783" y="2265"/>
                      </a:cubicBezTo>
                      <a:cubicBezTo>
                        <a:pt x="784" y="2261"/>
                        <a:pt x="782" y="2257"/>
                        <a:pt x="778" y="2256"/>
                      </a:cubicBezTo>
                      <a:cubicBezTo>
                        <a:pt x="775" y="2256"/>
                        <a:pt x="773" y="2258"/>
                        <a:pt x="772" y="2261"/>
                      </a:cubicBezTo>
                      <a:cubicBezTo>
                        <a:pt x="771" y="2258"/>
                        <a:pt x="773" y="2254"/>
                        <a:pt x="777" y="2253"/>
                      </a:cubicBezTo>
                      <a:cubicBezTo>
                        <a:pt x="786" y="2250"/>
                        <a:pt x="794" y="2262"/>
                        <a:pt x="787" y="2271"/>
                      </a:cubicBezTo>
                      <a:cubicBezTo>
                        <a:pt x="782" y="2278"/>
                        <a:pt x="773" y="2279"/>
                        <a:pt x="766" y="2274"/>
                      </a:cubicBezTo>
                      <a:cubicBezTo>
                        <a:pt x="757" y="2267"/>
                        <a:pt x="757" y="2252"/>
                        <a:pt x="767" y="2243"/>
                      </a:cubicBezTo>
                      <a:cubicBezTo>
                        <a:pt x="747" y="2255"/>
                        <a:pt x="730" y="2269"/>
                        <a:pt x="714" y="2284"/>
                      </a:cubicBezTo>
                      <a:cubicBezTo>
                        <a:pt x="722" y="2280"/>
                        <a:pt x="730" y="2277"/>
                        <a:pt x="738" y="2276"/>
                      </a:cubicBezTo>
                      <a:cubicBezTo>
                        <a:pt x="765" y="2271"/>
                        <a:pt x="793" y="2292"/>
                        <a:pt x="783" y="2322"/>
                      </a:cubicBezTo>
                      <a:cubicBezTo>
                        <a:pt x="780" y="2330"/>
                        <a:pt x="774" y="2337"/>
                        <a:pt x="767" y="2343"/>
                      </a:cubicBezTo>
                      <a:cubicBezTo>
                        <a:pt x="756" y="2352"/>
                        <a:pt x="741" y="2355"/>
                        <a:pt x="733" y="2367"/>
                      </a:cubicBezTo>
                      <a:cubicBezTo>
                        <a:pt x="729" y="2372"/>
                        <a:pt x="728" y="2379"/>
                        <a:pt x="730" y="2385"/>
                      </a:cubicBezTo>
                      <a:cubicBezTo>
                        <a:pt x="735" y="2399"/>
                        <a:pt x="754" y="2403"/>
                        <a:pt x="765" y="2394"/>
                      </a:cubicBezTo>
                      <a:cubicBezTo>
                        <a:pt x="769" y="2390"/>
                        <a:pt x="770" y="2382"/>
                        <a:pt x="768" y="2378"/>
                      </a:cubicBezTo>
                      <a:cubicBezTo>
                        <a:pt x="763" y="2370"/>
                        <a:pt x="754" y="2369"/>
                        <a:pt x="751" y="2374"/>
                      </a:cubicBezTo>
                      <a:cubicBezTo>
                        <a:pt x="751" y="2370"/>
                        <a:pt x="756" y="2366"/>
                        <a:pt x="761" y="2367"/>
                      </a:cubicBezTo>
                      <a:cubicBezTo>
                        <a:pt x="771" y="2368"/>
                        <a:pt x="775" y="2378"/>
                        <a:pt x="774" y="2387"/>
                      </a:cubicBezTo>
                      <a:cubicBezTo>
                        <a:pt x="772" y="2397"/>
                        <a:pt x="764" y="2403"/>
                        <a:pt x="757" y="2404"/>
                      </a:cubicBezTo>
                      <a:cubicBezTo>
                        <a:pt x="743" y="2408"/>
                        <a:pt x="727" y="2400"/>
                        <a:pt x="725" y="2384"/>
                      </a:cubicBezTo>
                      <a:cubicBezTo>
                        <a:pt x="724" y="2376"/>
                        <a:pt x="726" y="2370"/>
                        <a:pt x="729" y="2364"/>
                      </a:cubicBezTo>
                      <a:cubicBezTo>
                        <a:pt x="736" y="2355"/>
                        <a:pt x="747" y="2350"/>
                        <a:pt x="752" y="2340"/>
                      </a:cubicBezTo>
                      <a:cubicBezTo>
                        <a:pt x="761" y="2325"/>
                        <a:pt x="760" y="2306"/>
                        <a:pt x="744" y="2298"/>
                      </a:cubicBezTo>
                      <a:cubicBezTo>
                        <a:pt x="727" y="2289"/>
                        <a:pt x="700" y="2300"/>
                        <a:pt x="688" y="2317"/>
                      </a:cubicBezTo>
                      <a:cubicBezTo>
                        <a:pt x="681" y="2326"/>
                        <a:pt x="679" y="2341"/>
                        <a:pt x="684" y="2351"/>
                      </a:cubicBezTo>
                      <a:cubicBezTo>
                        <a:pt x="691" y="2364"/>
                        <a:pt x="713" y="2369"/>
                        <a:pt x="721" y="2353"/>
                      </a:cubicBezTo>
                      <a:cubicBezTo>
                        <a:pt x="724" y="2348"/>
                        <a:pt x="724" y="2342"/>
                        <a:pt x="722" y="2338"/>
                      </a:cubicBezTo>
                      <a:cubicBezTo>
                        <a:pt x="718" y="2330"/>
                        <a:pt x="704" y="2327"/>
                        <a:pt x="699" y="2336"/>
                      </a:cubicBezTo>
                      <a:cubicBezTo>
                        <a:pt x="696" y="2342"/>
                        <a:pt x="700" y="2348"/>
                        <a:pt x="705" y="2347"/>
                      </a:cubicBezTo>
                      <a:cubicBezTo>
                        <a:pt x="700" y="2352"/>
                        <a:pt x="692" y="2346"/>
                        <a:pt x="694" y="2337"/>
                      </a:cubicBezTo>
                      <a:cubicBezTo>
                        <a:pt x="698" y="2322"/>
                        <a:pt x="720" y="2322"/>
                        <a:pt x="726" y="2337"/>
                      </a:cubicBezTo>
                      <a:cubicBezTo>
                        <a:pt x="729" y="2347"/>
                        <a:pt x="725" y="2360"/>
                        <a:pt x="715" y="2365"/>
                      </a:cubicBezTo>
                      <a:cubicBezTo>
                        <a:pt x="700" y="2372"/>
                        <a:pt x="679" y="2361"/>
                        <a:pt x="677" y="2342"/>
                      </a:cubicBezTo>
                      <a:cubicBezTo>
                        <a:pt x="677" y="2340"/>
                        <a:pt x="677" y="2338"/>
                        <a:pt x="677" y="2336"/>
                      </a:cubicBezTo>
                      <a:cubicBezTo>
                        <a:pt x="675" y="2343"/>
                        <a:pt x="674" y="2349"/>
                        <a:pt x="674" y="2357"/>
                      </a:cubicBezTo>
                      <a:cubicBezTo>
                        <a:pt x="674" y="2357"/>
                        <a:pt x="674" y="2357"/>
                        <a:pt x="674" y="2357"/>
                      </a:cubicBezTo>
                      <a:cubicBezTo>
                        <a:pt x="674" y="2367"/>
                        <a:pt x="676" y="2374"/>
                        <a:pt x="680" y="2384"/>
                      </a:cubicBezTo>
                      <a:cubicBezTo>
                        <a:pt x="673" y="2377"/>
                        <a:pt x="671" y="2367"/>
                        <a:pt x="671" y="2357"/>
                      </a:cubicBezTo>
                      <a:cubicBezTo>
                        <a:pt x="671" y="2357"/>
                        <a:pt x="671" y="2357"/>
                        <a:pt x="671" y="2357"/>
                      </a:cubicBezTo>
                      <a:cubicBezTo>
                        <a:pt x="671" y="2352"/>
                        <a:pt x="672" y="2347"/>
                        <a:pt x="673" y="2342"/>
                      </a:cubicBezTo>
                      <a:cubicBezTo>
                        <a:pt x="666" y="2356"/>
                        <a:pt x="661" y="2370"/>
                        <a:pt x="657" y="2386"/>
                      </a:cubicBezTo>
                      <a:cubicBezTo>
                        <a:pt x="652" y="2413"/>
                        <a:pt x="652" y="2434"/>
                        <a:pt x="661" y="2461"/>
                      </a:cubicBezTo>
                      <a:cubicBezTo>
                        <a:pt x="669" y="2485"/>
                        <a:pt x="684" y="2506"/>
                        <a:pt x="703" y="2522"/>
                      </a:cubicBezTo>
                      <a:cubicBezTo>
                        <a:pt x="713" y="2529"/>
                        <a:pt x="719" y="2533"/>
                        <a:pt x="731" y="2535"/>
                      </a:cubicBezTo>
                      <a:cubicBezTo>
                        <a:pt x="757" y="2539"/>
                        <a:pt x="785" y="2527"/>
                        <a:pt x="796" y="2510"/>
                      </a:cubicBezTo>
                      <a:cubicBezTo>
                        <a:pt x="802" y="2500"/>
                        <a:pt x="802" y="2487"/>
                        <a:pt x="790" y="2482"/>
                      </a:cubicBezTo>
                      <a:cubicBezTo>
                        <a:pt x="783" y="2479"/>
                        <a:pt x="777" y="2482"/>
                        <a:pt x="774" y="2490"/>
                      </a:cubicBezTo>
                      <a:cubicBezTo>
                        <a:pt x="769" y="2479"/>
                        <a:pt x="784" y="2467"/>
                        <a:pt x="799" y="2470"/>
                      </a:cubicBezTo>
                      <a:cubicBezTo>
                        <a:pt x="814" y="2474"/>
                        <a:pt x="821" y="2484"/>
                        <a:pt x="823" y="2495"/>
                      </a:cubicBezTo>
                      <a:cubicBezTo>
                        <a:pt x="825" y="2511"/>
                        <a:pt x="815" y="2529"/>
                        <a:pt x="797" y="2537"/>
                      </a:cubicBezTo>
                      <a:cubicBezTo>
                        <a:pt x="779" y="2545"/>
                        <a:pt x="757" y="2547"/>
                        <a:pt x="738" y="2541"/>
                      </a:cubicBezTo>
                      <a:cubicBezTo>
                        <a:pt x="742" y="2543"/>
                        <a:pt x="746" y="2544"/>
                        <a:pt x="751" y="2545"/>
                      </a:cubicBezTo>
                      <a:cubicBezTo>
                        <a:pt x="781" y="2552"/>
                        <a:pt x="811" y="2549"/>
                        <a:pt x="838" y="2534"/>
                      </a:cubicBezTo>
                      <a:cubicBezTo>
                        <a:pt x="852" y="2525"/>
                        <a:pt x="859" y="2514"/>
                        <a:pt x="860" y="2497"/>
                      </a:cubicBezTo>
                      <a:cubicBezTo>
                        <a:pt x="860" y="2487"/>
                        <a:pt x="855" y="2472"/>
                        <a:pt x="846" y="2466"/>
                      </a:cubicBezTo>
                      <a:cubicBezTo>
                        <a:pt x="837" y="2461"/>
                        <a:pt x="826" y="2464"/>
                        <a:pt x="827" y="2475"/>
                      </a:cubicBezTo>
                      <a:cubicBezTo>
                        <a:pt x="820" y="2472"/>
                        <a:pt x="819" y="2464"/>
                        <a:pt x="824" y="2458"/>
                      </a:cubicBezTo>
                      <a:cubicBezTo>
                        <a:pt x="828" y="2454"/>
                        <a:pt x="837" y="2452"/>
                        <a:pt x="845" y="2455"/>
                      </a:cubicBezTo>
                      <a:cubicBezTo>
                        <a:pt x="850" y="2457"/>
                        <a:pt x="854" y="2461"/>
                        <a:pt x="857" y="2465"/>
                      </a:cubicBezTo>
                      <a:cubicBezTo>
                        <a:pt x="863" y="2474"/>
                        <a:pt x="866" y="2486"/>
                        <a:pt x="865" y="2496"/>
                      </a:cubicBezTo>
                      <a:cubicBezTo>
                        <a:pt x="864" y="2504"/>
                        <a:pt x="861" y="2512"/>
                        <a:pt x="857" y="2518"/>
                      </a:cubicBezTo>
                      <a:cubicBezTo>
                        <a:pt x="872" y="2501"/>
                        <a:pt x="878" y="2478"/>
                        <a:pt x="871" y="2454"/>
                      </a:cubicBezTo>
                      <a:cubicBezTo>
                        <a:pt x="867" y="2443"/>
                        <a:pt x="860" y="2433"/>
                        <a:pt x="852" y="2426"/>
                      </a:cubicBezTo>
                      <a:cubicBezTo>
                        <a:pt x="811" y="2390"/>
                        <a:pt x="804" y="2437"/>
                        <a:pt x="786" y="2456"/>
                      </a:cubicBezTo>
                      <a:cubicBezTo>
                        <a:pt x="764" y="2481"/>
                        <a:pt x="737" y="2447"/>
                        <a:pt x="758" y="2421"/>
                      </a:cubicBezTo>
                      <a:cubicBezTo>
                        <a:pt x="777" y="2399"/>
                        <a:pt x="807" y="2401"/>
                        <a:pt x="831" y="2412"/>
                      </a:cubicBezTo>
                      <a:cubicBezTo>
                        <a:pt x="827" y="2409"/>
                        <a:pt x="823" y="2406"/>
                        <a:pt x="820" y="2402"/>
                      </a:cubicBezTo>
                      <a:cubicBezTo>
                        <a:pt x="813" y="2393"/>
                        <a:pt x="812" y="2379"/>
                        <a:pt x="821" y="2371"/>
                      </a:cubicBezTo>
                      <a:cubicBezTo>
                        <a:pt x="826" y="2368"/>
                        <a:pt x="831" y="2368"/>
                        <a:pt x="836" y="2370"/>
                      </a:cubicBezTo>
                      <a:cubicBezTo>
                        <a:pt x="840" y="2372"/>
                        <a:pt x="842" y="2375"/>
                        <a:pt x="843" y="2379"/>
                      </a:cubicBezTo>
                      <a:cubicBezTo>
                        <a:pt x="843" y="2383"/>
                        <a:pt x="842" y="2387"/>
                        <a:pt x="839" y="2390"/>
                      </a:cubicBezTo>
                      <a:cubicBezTo>
                        <a:pt x="835" y="2394"/>
                        <a:pt x="829" y="2395"/>
                        <a:pt x="825" y="2391"/>
                      </a:cubicBezTo>
                      <a:cubicBezTo>
                        <a:pt x="822" y="2389"/>
                        <a:pt x="822" y="2385"/>
                        <a:pt x="823" y="2383"/>
                      </a:cubicBezTo>
                      <a:cubicBezTo>
                        <a:pt x="824" y="2381"/>
                        <a:pt x="826" y="2380"/>
                        <a:pt x="828" y="2381"/>
                      </a:cubicBezTo>
                      <a:cubicBezTo>
                        <a:pt x="827" y="2381"/>
                        <a:pt x="826" y="2382"/>
                        <a:pt x="826" y="2384"/>
                      </a:cubicBezTo>
                      <a:cubicBezTo>
                        <a:pt x="825" y="2387"/>
                        <a:pt x="828" y="2389"/>
                        <a:pt x="831" y="2388"/>
                      </a:cubicBezTo>
                      <a:cubicBezTo>
                        <a:pt x="832" y="2388"/>
                        <a:pt x="834" y="2387"/>
                        <a:pt x="835" y="2384"/>
                      </a:cubicBezTo>
                      <a:cubicBezTo>
                        <a:pt x="836" y="2382"/>
                        <a:pt x="835" y="2379"/>
                        <a:pt x="833" y="2377"/>
                      </a:cubicBezTo>
                      <a:cubicBezTo>
                        <a:pt x="830" y="2375"/>
                        <a:pt x="826" y="2375"/>
                        <a:pt x="824" y="2377"/>
                      </a:cubicBezTo>
                      <a:cubicBezTo>
                        <a:pt x="816" y="2383"/>
                        <a:pt x="819" y="2397"/>
                        <a:pt x="824" y="2404"/>
                      </a:cubicBezTo>
                      <a:cubicBezTo>
                        <a:pt x="825" y="2405"/>
                        <a:pt x="827" y="2407"/>
                        <a:pt x="829" y="2409"/>
                      </a:cubicBezTo>
                      <a:cubicBezTo>
                        <a:pt x="835" y="2414"/>
                        <a:pt x="843" y="2418"/>
                        <a:pt x="850" y="2423"/>
                      </a:cubicBezTo>
                      <a:cubicBezTo>
                        <a:pt x="856" y="2428"/>
                        <a:pt x="862" y="2434"/>
                        <a:pt x="866" y="2441"/>
                      </a:cubicBezTo>
                      <a:cubicBezTo>
                        <a:pt x="865" y="2438"/>
                        <a:pt x="865" y="2435"/>
                        <a:pt x="865" y="2432"/>
                      </a:cubicBezTo>
                      <a:cubicBezTo>
                        <a:pt x="865" y="2413"/>
                        <a:pt x="880" y="2397"/>
                        <a:pt x="899" y="2394"/>
                      </a:cubicBezTo>
                      <a:cubicBezTo>
                        <a:pt x="904" y="2394"/>
                        <a:pt x="909" y="2394"/>
                        <a:pt x="914" y="2396"/>
                      </a:cubicBezTo>
                      <a:cubicBezTo>
                        <a:pt x="912" y="2398"/>
                        <a:pt x="912" y="2398"/>
                        <a:pt x="912" y="2398"/>
                      </a:cubicBezTo>
                      <a:cubicBezTo>
                        <a:pt x="908" y="2397"/>
                        <a:pt x="903" y="2397"/>
                        <a:pt x="899" y="2398"/>
                      </a:cubicBezTo>
                      <a:cubicBezTo>
                        <a:pt x="882" y="2401"/>
                        <a:pt x="867" y="2414"/>
                        <a:pt x="867" y="2432"/>
                      </a:cubicBezTo>
                      <a:cubicBezTo>
                        <a:pt x="867" y="2443"/>
                        <a:pt x="870" y="2447"/>
                        <a:pt x="873" y="2457"/>
                      </a:cubicBezTo>
                      <a:cubicBezTo>
                        <a:pt x="882" y="2489"/>
                        <a:pt x="867" y="2518"/>
                        <a:pt x="839" y="2536"/>
                      </a:cubicBezTo>
                      <a:cubicBezTo>
                        <a:pt x="831" y="2541"/>
                        <a:pt x="823" y="2544"/>
                        <a:pt x="815" y="2547"/>
                      </a:cubicBezTo>
                      <a:cubicBezTo>
                        <a:pt x="833" y="2544"/>
                        <a:pt x="851" y="2539"/>
                        <a:pt x="864" y="2531"/>
                      </a:cubicBezTo>
                      <a:cubicBezTo>
                        <a:pt x="891" y="2512"/>
                        <a:pt x="929" y="2490"/>
                        <a:pt x="946" y="2475"/>
                      </a:cubicBezTo>
                      <a:cubicBezTo>
                        <a:pt x="953" y="2468"/>
                        <a:pt x="958" y="2457"/>
                        <a:pt x="957" y="2446"/>
                      </a:cubicBezTo>
                      <a:cubicBezTo>
                        <a:pt x="959" y="2452"/>
                        <a:pt x="958" y="2459"/>
                        <a:pt x="955" y="2465"/>
                      </a:cubicBezTo>
                      <a:cubicBezTo>
                        <a:pt x="955" y="2465"/>
                        <a:pt x="955" y="2465"/>
                        <a:pt x="955" y="2465"/>
                      </a:cubicBezTo>
                      <a:cubicBezTo>
                        <a:pt x="954" y="2467"/>
                        <a:pt x="952" y="2470"/>
                        <a:pt x="950" y="2472"/>
                      </a:cubicBezTo>
                      <a:cubicBezTo>
                        <a:pt x="960" y="2466"/>
                        <a:pt x="967" y="2457"/>
                        <a:pt x="971" y="2446"/>
                      </a:cubicBezTo>
                      <a:cubicBezTo>
                        <a:pt x="974" y="2435"/>
                        <a:pt x="973" y="2424"/>
                        <a:pt x="968" y="2414"/>
                      </a:cubicBezTo>
                      <a:cubicBezTo>
                        <a:pt x="968" y="2414"/>
                        <a:pt x="969" y="2413"/>
                        <a:pt x="969" y="2412"/>
                      </a:cubicBezTo>
                      <a:cubicBezTo>
                        <a:pt x="974" y="2420"/>
                        <a:pt x="976" y="2429"/>
                        <a:pt x="975" y="2439"/>
                      </a:cubicBezTo>
                      <a:cubicBezTo>
                        <a:pt x="974" y="2448"/>
                        <a:pt x="970" y="2456"/>
                        <a:pt x="965" y="2461"/>
                      </a:cubicBezTo>
                      <a:cubicBezTo>
                        <a:pt x="969" y="2458"/>
                        <a:pt x="976" y="2458"/>
                        <a:pt x="979" y="2460"/>
                      </a:cubicBezTo>
                      <a:cubicBezTo>
                        <a:pt x="982" y="2462"/>
                        <a:pt x="984" y="2465"/>
                        <a:pt x="984" y="2468"/>
                      </a:cubicBezTo>
                      <a:cubicBezTo>
                        <a:pt x="985" y="2473"/>
                        <a:pt x="982" y="2478"/>
                        <a:pt x="976" y="2479"/>
                      </a:cubicBezTo>
                      <a:cubicBezTo>
                        <a:pt x="973" y="2479"/>
                        <a:pt x="970" y="2477"/>
                        <a:pt x="969" y="2474"/>
                      </a:cubicBezTo>
                      <a:cubicBezTo>
                        <a:pt x="967" y="2468"/>
                        <a:pt x="974" y="2465"/>
                        <a:pt x="976" y="2468"/>
                      </a:cubicBezTo>
                      <a:cubicBezTo>
                        <a:pt x="974" y="2467"/>
                        <a:pt x="972" y="2468"/>
                        <a:pt x="971" y="2470"/>
                      </a:cubicBezTo>
                      <a:cubicBezTo>
                        <a:pt x="970" y="2472"/>
                        <a:pt x="972" y="2475"/>
                        <a:pt x="974" y="2476"/>
                      </a:cubicBezTo>
                      <a:cubicBezTo>
                        <a:pt x="976" y="2476"/>
                        <a:pt x="979" y="2475"/>
                        <a:pt x="980" y="2474"/>
                      </a:cubicBezTo>
                      <a:cubicBezTo>
                        <a:pt x="984" y="2469"/>
                        <a:pt x="982" y="2462"/>
                        <a:pt x="975" y="2460"/>
                      </a:cubicBezTo>
                      <a:cubicBezTo>
                        <a:pt x="967" y="2459"/>
                        <a:pt x="961" y="2467"/>
                        <a:pt x="956" y="2470"/>
                      </a:cubicBezTo>
                      <a:cubicBezTo>
                        <a:pt x="949" y="2476"/>
                        <a:pt x="942" y="2482"/>
                        <a:pt x="939" y="2484"/>
                      </a:cubicBezTo>
                      <a:cubicBezTo>
                        <a:pt x="934" y="2488"/>
                        <a:pt x="922" y="2498"/>
                        <a:pt x="905" y="2508"/>
                      </a:cubicBezTo>
                      <a:cubicBezTo>
                        <a:pt x="909" y="2507"/>
                        <a:pt x="912" y="2506"/>
                        <a:pt x="916" y="2505"/>
                      </a:cubicBezTo>
                      <a:cubicBezTo>
                        <a:pt x="917" y="2505"/>
                        <a:pt x="931" y="2504"/>
                        <a:pt x="931" y="2506"/>
                      </a:cubicBezTo>
                      <a:cubicBezTo>
                        <a:pt x="930" y="2507"/>
                        <a:pt x="923" y="2508"/>
                        <a:pt x="921" y="2508"/>
                      </a:cubicBezTo>
                      <a:cubicBezTo>
                        <a:pt x="916" y="2509"/>
                        <a:pt x="911" y="2511"/>
                        <a:pt x="905" y="2513"/>
                      </a:cubicBezTo>
                      <a:cubicBezTo>
                        <a:pt x="903" y="2513"/>
                        <a:pt x="901" y="2514"/>
                        <a:pt x="898" y="2515"/>
                      </a:cubicBezTo>
                      <a:cubicBezTo>
                        <a:pt x="890" y="2519"/>
                        <a:pt x="884" y="2523"/>
                        <a:pt x="876" y="2528"/>
                      </a:cubicBezTo>
                      <a:cubicBezTo>
                        <a:pt x="876" y="2529"/>
                        <a:pt x="875" y="2529"/>
                        <a:pt x="874" y="2530"/>
                      </a:cubicBezTo>
                      <a:cubicBezTo>
                        <a:pt x="876" y="2529"/>
                        <a:pt x="879" y="2528"/>
                        <a:pt x="882" y="2527"/>
                      </a:cubicBezTo>
                      <a:cubicBezTo>
                        <a:pt x="889" y="2524"/>
                        <a:pt x="896" y="2523"/>
                        <a:pt x="904" y="2523"/>
                      </a:cubicBezTo>
                      <a:cubicBezTo>
                        <a:pt x="925" y="2524"/>
                        <a:pt x="935" y="2542"/>
                        <a:pt x="936" y="2560"/>
                      </a:cubicBezTo>
                      <a:cubicBezTo>
                        <a:pt x="936" y="2576"/>
                        <a:pt x="929" y="2592"/>
                        <a:pt x="915" y="2601"/>
                      </a:cubicBezTo>
                      <a:cubicBezTo>
                        <a:pt x="903" y="2607"/>
                        <a:pt x="890" y="2606"/>
                        <a:pt x="880" y="2597"/>
                      </a:cubicBezTo>
                      <a:cubicBezTo>
                        <a:pt x="876" y="2592"/>
                        <a:pt x="873" y="2588"/>
                        <a:pt x="871" y="2581"/>
                      </a:cubicBezTo>
                      <a:cubicBezTo>
                        <a:pt x="870" y="2576"/>
                        <a:pt x="871" y="2572"/>
                        <a:pt x="873" y="2567"/>
                      </a:cubicBezTo>
                      <a:cubicBezTo>
                        <a:pt x="876" y="2562"/>
                        <a:pt x="881" y="2558"/>
                        <a:pt x="888" y="2558"/>
                      </a:cubicBezTo>
                      <a:cubicBezTo>
                        <a:pt x="891" y="2558"/>
                        <a:pt x="895" y="2558"/>
                        <a:pt x="898" y="2561"/>
                      </a:cubicBezTo>
                      <a:cubicBezTo>
                        <a:pt x="901" y="2564"/>
                        <a:pt x="902" y="2568"/>
                        <a:pt x="901" y="2573"/>
                      </a:cubicBezTo>
                      <a:cubicBezTo>
                        <a:pt x="901" y="2578"/>
                        <a:pt x="898" y="2582"/>
                        <a:pt x="893" y="2583"/>
                      </a:cubicBezTo>
                      <a:cubicBezTo>
                        <a:pt x="888" y="2584"/>
                        <a:pt x="883" y="2582"/>
                        <a:pt x="881" y="2578"/>
                      </a:cubicBezTo>
                      <a:cubicBezTo>
                        <a:pt x="878" y="2573"/>
                        <a:pt x="880" y="2566"/>
                        <a:pt x="885" y="2564"/>
                      </a:cubicBezTo>
                      <a:cubicBezTo>
                        <a:pt x="891" y="2561"/>
                        <a:pt x="897" y="2563"/>
                        <a:pt x="900" y="2568"/>
                      </a:cubicBezTo>
                      <a:cubicBezTo>
                        <a:pt x="901" y="2570"/>
                        <a:pt x="901" y="2572"/>
                        <a:pt x="901" y="2574"/>
                      </a:cubicBezTo>
                      <a:cubicBezTo>
                        <a:pt x="901" y="2574"/>
                        <a:pt x="901" y="2573"/>
                        <a:pt x="901" y="2573"/>
                      </a:cubicBezTo>
                      <a:cubicBezTo>
                        <a:pt x="902" y="2568"/>
                        <a:pt x="900" y="2565"/>
                        <a:pt x="897" y="2562"/>
                      </a:cubicBezTo>
                      <a:cubicBezTo>
                        <a:pt x="894" y="2559"/>
                        <a:pt x="891" y="2558"/>
                        <a:pt x="888" y="2559"/>
                      </a:cubicBezTo>
                      <a:cubicBezTo>
                        <a:pt x="882" y="2559"/>
                        <a:pt x="877" y="2563"/>
                        <a:pt x="874" y="2568"/>
                      </a:cubicBezTo>
                      <a:cubicBezTo>
                        <a:pt x="872" y="2572"/>
                        <a:pt x="872" y="2576"/>
                        <a:pt x="873" y="2581"/>
                      </a:cubicBezTo>
                      <a:cubicBezTo>
                        <a:pt x="874" y="2587"/>
                        <a:pt x="877" y="2591"/>
                        <a:pt x="881" y="2595"/>
                      </a:cubicBezTo>
                      <a:cubicBezTo>
                        <a:pt x="891" y="2604"/>
                        <a:pt x="903" y="2605"/>
                        <a:pt x="914" y="2599"/>
                      </a:cubicBezTo>
                      <a:cubicBezTo>
                        <a:pt x="927" y="2590"/>
                        <a:pt x="933" y="2574"/>
                        <a:pt x="932" y="2559"/>
                      </a:cubicBezTo>
                      <a:cubicBezTo>
                        <a:pt x="931" y="2542"/>
                        <a:pt x="923" y="2528"/>
                        <a:pt x="904" y="2527"/>
                      </a:cubicBezTo>
                      <a:cubicBezTo>
                        <a:pt x="896" y="2527"/>
                        <a:pt x="890" y="2529"/>
                        <a:pt x="883" y="2531"/>
                      </a:cubicBezTo>
                      <a:cubicBezTo>
                        <a:pt x="858" y="2541"/>
                        <a:pt x="836" y="2548"/>
                        <a:pt x="808" y="2550"/>
                      </a:cubicBezTo>
                      <a:cubicBezTo>
                        <a:pt x="810" y="2550"/>
                        <a:pt x="811" y="2551"/>
                        <a:pt x="812" y="2551"/>
                      </a:cubicBezTo>
                      <a:cubicBezTo>
                        <a:pt x="822" y="2555"/>
                        <a:pt x="830" y="2563"/>
                        <a:pt x="825" y="2573"/>
                      </a:cubicBezTo>
                      <a:cubicBezTo>
                        <a:pt x="823" y="2581"/>
                        <a:pt x="815" y="2584"/>
                        <a:pt x="807" y="2583"/>
                      </a:cubicBezTo>
                      <a:cubicBezTo>
                        <a:pt x="802" y="2582"/>
                        <a:pt x="797" y="2578"/>
                        <a:pt x="796" y="2572"/>
                      </a:cubicBezTo>
                      <a:cubicBezTo>
                        <a:pt x="795" y="2567"/>
                        <a:pt x="799" y="2562"/>
                        <a:pt x="803" y="2565"/>
                      </a:cubicBezTo>
                      <a:cubicBezTo>
                        <a:pt x="808" y="2567"/>
                        <a:pt x="806" y="2572"/>
                        <a:pt x="811" y="2574"/>
                      </a:cubicBezTo>
                      <a:cubicBezTo>
                        <a:pt x="814" y="2576"/>
                        <a:pt x="818" y="2577"/>
                        <a:pt x="821" y="2573"/>
                      </a:cubicBezTo>
                      <a:cubicBezTo>
                        <a:pt x="825" y="2566"/>
                        <a:pt x="819" y="2559"/>
                        <a:pt x="813" y="2556"/>
                      </a:cubicBezTo>
                      <a:cubicBezTo>
                        <a:pt x="800" y="2550"/>
                        <a:pt x="792" y="2552"/>
                        <a:pt x="779" y="2552"/>
                      </a:cubicBezTo>
                      <a:cubicBezTo>
                        <a:pt x="769" y="2552"/>
                        <a:pt x="760" y="2551"/>
                        <a:pt x="750" y="2549"/>
                      </a:cubicBezTo>
                      <a:cubicBezTo>
                        <a:pt x="720" y="2542"/>
                        <a:pt x="696" y="2525"/>
                        <a:pt x="678" y="2501"/>
                      </a:cubicBezTo>
                      <a:cubicBezTo>
                        <a:pt x="680" y="2506"/>
                        <a:pt x="680" y="2513"/>
                        <a:pt x="677" y="2517"/>
                      </a:cubicBezTo>
                      <a:cubicBezTo>
                        <a:pt x="674" y="2521"/>
                        <a:pt x="669" y="2523"/>
                        <a:pt x="663" y="2520"/>
                      </a:cubicBezTo>
                      <a:cubicBezTo>
                        <a:pt x="664" y="2520"/>
                        <a:pt x="665" y="2518"/>
                        <a:pt x="665" y="2517"/>
                      </a:cubicBezTo>
                      <a:cubicBezTo>
                        <a:pt x="676" y="2522"/>
                        <a:pt x="679" y="2507"/>
                        <a:pt x="674" y="2497"/>
                      </a:cubicBezTo>
                      <a:cubicBezTo>
                        <a:pt x="674" y="2497"/>
                        <a:pt x="674" y="2497"/>
                        <a:pt x="674" y="2497"/>
                      </a:cubicBezTo>
                      <a:cubicBezTo>
                        <a:pt x="669" y="2489"/>
                        <a:pt x="664" y="2480"/>
                        <a:pt x="660" y="2471"/>
                      </a:cubicBezTo>
                      <a:cubicBezTo>
                        <a:pt x="659" y="2484"/>
                        <a:pt x="650" y="2498"/>
                        <a:pt x="635" y="2502"/>
                      </a:cubicBezTo>
                      <a:cubicBezTo>
                        <a:pt x="628" y="2503"/>
                        <a:pt x="620" y="2502"/>
                        <a:pt x="613" y="2499"/>
                      </a:cubicBezTo>
                      <a:cubicBezTo>
                        <a:pt x="606" y="2495"/>
                        <a:pt x="602" y="2489"/>
                        <a:pt x="599" y="2481"/>
                      </a:cubicBezTo>
                      <a:cubicBezTo>
                        <a:pt x="597" y="2474"/>
                        <a:pt x="597" y="2467"/>
                        <a:pt x="599" y="2460"/>
                      </a:cubicBezTo>
                      <a:cubicBezTo>
                        <a:pt x="602" y="2453"/>
                        <a:pt x="606" y="2448"/>
                        <a:pt x="613" y="2444"/>
                      </a:cubicBezTo>
                      <a:cubicBezTo>
                        <a:pt x="620" y="2441"/>
                        <a:pt x="627" y="2440"/>
                        <a:pt x="634" y="2444"/>
                      </a:cubicBezTo>
                      <a:cubicBezTo>
                        <a:pt x="638" y="2446"/>
                        <a:pt x="641" y="2450"/>
                        <a:pt x="643" y="2455"/>
                      </a:cubicBezTo>
                      <a:cubicBezTo>
                        <a:pt x="644" y="2461"/>
                        <a:pt x="642" y="2468"/>
                        <a:pt x="637" y="2473"/>
                      </a:cubicBezTo>
                      <a:cubicBezTo>
                        <a:pt x="632" y="2477"/>
                        <a:pt x="625" y="2477"/>
                        <a:pt x="620" y="2475"/>
                      </a:cubicBezTo>
                      <a:cubicBezTo>
                        <a:pt x="612" y="2471"/>
                        <a:pt x="610" y="2462"/>
                        <a:pt x="613" y="2455"/>
                      </a:cubicBezTo>
                      <a:cubicBezTo>
                        <a:pt x="617" y="2447"/>
                        <a:pt x="626" y="2445"/>
                        <a:pt x="633" y="2448"/>
                      </a:cubicBezTo>
                      <a:cubicBezTo>
                        <a:pt x="637" y="2450"/>
                        <a:pt x="639" y="2453"/>
                        <a:pt x="640" y="2456"/>
                      </a:cubicBezTo>
                      <a:cubicBezTo>
                        <a:pt x="640" y="2455"/>
                        <a:pt x="640" y="2455"/>
                        <a:pt x="640" y="2455"/>
                      </a:cubicBezTo>
                      <a:cubicBezTo>
                        <a:pt x="639" y="2451"/>
                        <a:pt x="636" y="2448"/>
                        <a:pt x="633" y="2446"/>
                      </a:cubicBezTo>
                      <a:cubicBezTo>
                        <a:pt x="626" y="2444"/>
                        <a:pt x="620" y="2444"/>
                        <a:pt x="614" y="2447"/>
                      </a:cubicBezTo>
                      <a:cubicBezTo>
                        <a:pt x="609" y="2450"/>
                        <a:pt x="605" y="2455"/>
                        <a:pt x="602" y="2461"/>
                      </a:cubicBezTo>
                      <a:cubicBezTo>
                        <a:pt x="600" y="2468"/>
                        <a:pt x="600" y="2474"/>
                        <a:pt x="602" y="2480"/>
                      </a:cubicBezTo>
                      <a:cubicBezTo>
                        <a:pt x="604" y="2487"/>
                        <a:pt x="609" y="2492"/>
                        <a:pt x="615" y="2496"/>
                      </a:cubicBezTo>
                      <a:cubicBezTo>
                        <a:pt x="621" y="2499"/>
                        <a:pt x="628" y="2500"/>
                        <a:pt x="635" y="2499"/>
                      </a:cubicBezTo>
                      <a:cubicBezTo>
                        <a:pt x="653" y="2495"/>
                        <a:pt x="661" y="2476"/>
                        <a:pt x="656" y="2462"/>
                      </a:cubicBezTo>
                      <a:cubicBezTo>
                        <a:pt x="647" y="2435"/>
                        <a:pt x="647" y="2413"/>
                        <a:pt x="652" y="2385"/>
                      </a:cubicBezTo>
                      <a:cubicBezTo>
                        <a:pt x="653" y="2382"/>
                        <a:pt x="653" y="2379"/>
                        <a:pt x="654" y="2376"/>
                      </a:cubicBezTo>
                      <a:cubicBezTo>
                        <a:pt x="653" y="2378"/>
                        <a:pt x="652" y="2380"/>
                        <a:pt x="651" y="2382"/>
                      </a:cubicBezTo>
                      <a:cubicBezTo>
                        <a:pt x="645" y="2391"/>
                        <a:pt x="639" y="2397"/>
                        <a:pt x="630" y="2402"/>
                      </a:cubicBezTo>
                      <a:cubicBezTo>
                        <a:pt x="637" y="2395"/>
                        <a:pt x="642" y="2389"/>
                        <a:pt x="648" y="2380"/>
                      </a:cubicBezTo>
                      <a:cubicBezTo>
                        <a:pt x="648" y="2380"/>
                        <a:pt x="649" y="2379"/>
                        <a:pt x="649" y="2378"/>
                      </a:cubicBezTo>
                      <a:cubicBezTo>
                        <a:pt x="643" y="2385"/>
                        <a:pt x="630" y="2383"/>
                        <a:pt x="622" y="2379"/>
                      </a:cubicBezTo>
                      <a:cubicBezTo>
                        <a:pt x="618" y="2377"/>
                        <a:pt x="614" y="2374"/>
                        <a:pt x="611" y="2371"/>
                      </a:cubicBezTo>
                      <a:cubicBezTo>
                        <a:pt x="605" y="2366"/>
                        <a:pt x="601" y="2355"/>
                        <a:pt x="604" y="2347"/>
                      </a:cubicBezTo>
                      <a:cubicBezTo>
                        <a:pt x="597" y="2343"/>
                        <a:pt x="593" y="2336"/>
                        <a:pt x="591" y="2329"/>
                      </a:cubicBezTo>
                      <a:cubicBezTo>
                        <a:pt x="587" y="2320"/>
                        <a:pt x="580" y="2312"/>
                        <a:pt x="571" y="2314"/>
                      </a:cubicBezTo>
                      <a:cubicBezTo>
                        <a:pt x="578" y="2305"/>
                        <a:pt x="594" y="2312"/>
                        <a:pt x="601" y="2318"/>
                      </a:cubicBezTo>
                      <a:cubicBezTo>
                        <a:pt x="610" y="2328"/>
                        <a:pt x="611" y="2342"/>
                        <a:pt x="613" y="2356"/>
                      </a:cubicBezTo>
                      <a:cubicBezTo>
                        <a:pt x="614" y="2366"/>
                        <a:pt x="618" y="2372"/>
                        <a:pt x="625" y="2376"/>
                      </a:cubicBezTo>
                      <a:cubicBezTo>
                        <a:pt x="632" y="2380"/>
                        <a:pt x="642" y="2383"/>
                        <a:pt x="649" y="2378"/>
                      </a:cubicBezTo>
                      <a:cubicBezTo>
                        <a:pt x="648" y="2379"/>
                        <a:pt x="646" y="2380"/>
                        <a:pt x="645" y="2380"/>
                      </a:cubicBezTo>
                      <a:cubicBezTo>
                        <a:pt x="640" y="2381"/>
                        <a:pt x="635" y="2379"/>
                        <a:pt x="632" y="2372"/>
                      </a:cubicBezTo>
                      <a:cubicBezTo>
                        <a:pt x="633" y="2373"/>
                        <a:pt x="635" y="2372"/>
                        <a:pt x="636" y="2372"/>
                      </a:cubicBezTo>
                      <a:cubicBezTo>
                        <a:pt x="640" y="2378"/>
                        <a:pt x="646" y="2379"/>
                        <a:pt x="651" y="2373"/>
                      </a:cubicBezTo>
                      <a:cubicBezTo>
                        <a:pt x="654" y="2371"/>
                        <a:pt x="656" y="2368"/>
                        <a:pt x="657" y="2365"/>
                      </a:cubicBezTo>
                      <a:cubicBezTo>
                        <a:pt x="667" y="2334"/>
                        <a:pt x="684" y="2307"/>
                        <a:pt x="705" y="2284"/>
                      </a:cubicBezTo>
                      <a:cubicBezTo>
                        <a:pt x="686" y="2302"/>
                        <a:pt x="662" y="2320"/>
                        <a:pt x="635" y="2319"/>
                      </a:cubicBezTo>
                      <a:cubicBezTo>
                        <a:pt x="622" y="2319"/>
                        <a:pt x="612" y="2314"/>
                        <a:pt x="603" y="2304"/>
                      </a:cubicBezTo>
                      <a:cubicBezTo>
                        <a:pt x="596" y="2295"/>
                        <a:pt x="592" y="2285"/>
                        <a:pt x="592" y="2274"/>
                      </a:cubicBezTo>
                      <a:cubicBezTo>
                        <a:pt x="591" y="2249"/>
                        <a:pt x="611" y="2228"/>
                        <a:pt x="636" y="2227"/>
                      </a:cubicBezTo>
                      <a:cubicBezTo>
                        <a:pt x="658" y="2226"/>
                        <a:pt x="682" y="2241"/>
                        <a:pt x="678" y="2266"/>
                      </a:cubicBezTo>
                      <a:cubicBezTo>
                        <a:pt x="677" y="2276"/>
                        <a:pt x="670" y="2286"/>
                        <a:pt x="659" y="2287"/>
                      </a:cubicBezTo>
                      <a:cubicBezTo>
                        <a:pt x="656" y="2287"/>
                        <a:pt x="653" y="2287"/>
                        <a:pt x="650" y="2285"/>
                      </a:cubicBezTo>
                      <a:cubicBezTo>
                        <a:pt x="650" y="2285"/>
                        <a:pt x="650" y="2285"/>
                        <a:pt x="650" y="2285"/>
                      </a:cubicBezTo>
                      <a:cubicBezTo>
                        <a:pt x="642" y="2281"/>
                        <a:pt x="638" y="2272"/>
                        <a:pt x="642" y="2263"/>
                      </a:cubicBezTo>
                      <a:cubicBezTo>
                        <a:pt x="647" y="2255"/>
                        <a:pt x="656" y="2252"/>
                        <a:pt x="664" y="2256"/>
                      </a:cubicBezTo>
                      <a:cubicBezTo>
                        <a:pt x="672" y="2260"/>
                        <a:pt x="676" y="2270"/>
                        <a:pt x="672" y="2278"/>
                      </a:cubicBezTo>
                      <a:cubicBezTo>
                        <a:pt x="670" y="2282"/>
                        <a:pt x="667" y="2284"/>
                        <a:pt x="664" y="2286"/>
                      </a:cubicBezTo>
                      <a:cubicBezTo>
                        <a:pt x="664" y="2286"/>
                        <a:pt x="664" y="2286"/>
                        <a:pt x="664" y="2286"/>
                      </a:cubicBezTo>
                      <a:cubicBezTo>
                        <a:pt x="672" y="2282"/>
                        <a:pt x="677" y="2274"/>
                        <a:pt x="678" y="2265"/>
                      </a:cubicBezTo>
                      <a:cubicBezTo>
                        <a:pt x="679" y="2242"/>
                        <a:pt x="656" y="2229"/>
                        <a:pt x="636" y="2230"/>
                      </a:cubicBezTo>
                      <a:cubicBezTo>
                        <a:pt x="612" y="2231"/>
                        <a:pt x="593" y="2251"/>
                        <a:pt x="594" y="2274"/>
                      </a:cubicBezTo>
                      <a:cubicBezTo>
                        <a:pt x="594" y="2278"/>
                        <a:pt x="595" y="2282"/>
                        <a:pt x="596" y="2286"/>
                      </a:cubicBezTo>
                      <a:cubicBezTo>
                        <a:pt x="596" y="2283"/>
                        <a:pt x="596" y="2281"/>
                        <a:pt x="597" y="2278"/>
                      </a:cubicBezTo>
                      <a:cubicBezTo>
                        <a:pt x="599" y="2270"/>
                        <a:pt x="606" y="2263"/>
                        <a:pt x="614" y="2262"/>
                      </a:cubicBezTo>
                      <a:cubicBezTo>
                        <a:pt x="622" y="2262"/>
                        <a:pt x="630" y="2266"/>
                        <a:pt x="630" y="2276"/>
                      </a:cubicBezTo>
                      <a:cubicBezTo>
                        <a:pt x="630" y="2282"/>
                        <a:pt x="626" y="2286"/>
                        <a:pt x="622" y="2287"/>
                      </a:cubicBezTo>
                      <a:cubicBezTo>
                        <a:pt x="612" y="2290"/>
                        <a:pt x="608" y="2279"/>
                        <a:pt x="612" y="2275"/>
                      </a:cubicBezTo>
                      <a:cubicBezTo>
                        <a:pt x="611" y="2279"/>
                        <a:pt x="613" y="2282"/>
                        <a:pt x="615" y="2283"/>
                      </a:cubicBezTo>
                      <a:cubicBezTo>
                        <a:pt x="619" y="2285"/>
                        <a:pt x="624" y="2283"/>
                        <a:pt x="625" y="2279"/>
                      </a:cubicBezTo>
                      <a:cubicBezTo>
                        <a:pt x="626" y="2275"/>
                        <a:pt x="625" y="2271"/>
                        <a:pt x="622" y="2269"/>
                      </a:cubicBezTo>
                      <a:cubicBezTo>
                        <a:pt x="617" y="2265"/>
                        <a:pt x="610" y="2266"/>
                        <a:pt x="605" y="2270"/>
                      </a:cubicBezTo>
                      <a:cubicBezTo>
                        <a:pt x="595" y="2279"/>
                        <a:pt x="598" y="2293"/>
                        <a:pt x="606" y="2302"/>
                      </a:cubicBezTo>
                      <a:cubicBezTo>
                        <a:pt x="614" y="2311"/>
                        <a:pt x="623" y="2315"/>
                        <a:pt x="636" y="2316"/>
                      </a:cubicBezTo>
                      <a:cubicBezTo>
                        <a:pt x="673" y="2317"/>
                        <a:pt x="708" y="2274"/>
                        <a:pt x="741" y="2251"/>
                      </a:cubicBezTo>
                      <a:cubicBezTo>
                        <a:pt x="733" y="2253"/>
                        <a:pt x="725" y="2253"/>
                        <a:pt x="716" y="2251"/>
                      </a:cubicBezTo>
                      <a:cubicBezTo>
                        <a:pt x="712" y="2250"/>
                        <a:pt x="708" y="2248"/>
                        <a:pt x="705" y="2247"/>
                      </a:cubicBezTo>
                      <a:cubicBezTo>
                        <a:pt x="705" y="2246"/>
                        <a:pt x="706" y="2245"/>
                        <a:pt x="706" y="2244"/>
                      </a:cubicBezTo>
                      <a:cubicBezTo>
                        <a:pt x="715" y="2248"/>
                        <a:pt x="725" y="2249"/>
                        <a:pt x="735" y="2248"/>
                      </a:cubicBezTo>
                      <a:cubicBezTo>
                        <a:pt x="741" y="2248"/>
                        <a:pt x="747" y="2246"/>
                        <a:pt x="752" y="2244"/>
                      </a:cubicBezTo>
                      <a:cubicBezTo>
                        <a:pt x="745" y="2245"/>
                        <a:pt x="737" y="2243"/>
                        <a:pt x="733" y="2240"/>
                      </a:cubicBezTo>
                      <a:cubicBezTo>
                        <a:pt x="729" y="2237"/>
                        <a:pt x="726" y="2233"/>
                        <a:pt x="726" y="2228"/>
                      </a:cubicBezTo>
                      <a:cubicBezTo>
                        <a:pt x="725" y="2220"/>
                        <a:pt x="729" y="2212"/>
                        <a:pt x="739" y="2211"/>
                      </a:cubicBezTo>
                      <a:cubicBezTo>
                        <a:pt x="744" y="2211"/>
                        <a:pt x="749" y="2214"/>
                        <a:pt x="750" y="2219"/>
                      </a:cubicBezTo>
                      <a:cubicBezTo>
                        <a:pt x="753" y="2228"/>
                        <a:pt x="743" y="2233"/>
                        <a:pt x="739" y="2229"/>
                      </a:cubicBezTo>
                      <a:cubicBezTo>
                        <a:pt x="742" y="2230"/>
                        <a:pt x="745" y="2228"/>
                        <a:pt x="746" y="2225"/>
                      </a:cubicBezTo>
                      <a:cubicBezTo>
                        <a:pt x="748" y="2222"/>
                        <a:pt x="746" y="2217"/>
                        <a:pt x="742" y="2216"/>
                      </a:cubicBezTo>
                      <a:cubicBezTo>
                        <a:pt x="738" y="2215"/>
                        <a:pt x="734" y="2216"/>
                        <a:pt x="732" y="2219"/>
                      </a:cubicBezTo>
                      <a:cubicBezTo>
                        <a:pt x="728" y="2224"/>
                        <a:pt x="730" y="2232"/>
                        <a:pt x="734" y="2236"/>
                      </a:cubicBezTo>
                      <a:cubicBezTo>
                        <a:pt x="737" y="2239"/>
                        <a:pt x="742" y="2241"/>
                        <a:pt x="748" y="2242"/>
                      </a:cubicBezTo>
                      <a:cubicBezTo>
                        <a:pt x="755" y="2242"/>
                        <a:pt x="760" y="2239"/>
                        <a:pt x="767" y="2234"/>
                      </a:cubicBezTo>
                      <a:cubicBezTo>
                        <a:pt x="788" y="2222"/>
                        <a:pt x="810" y="2213"/>
                        <a:pt x="833" y="2205"/>
                      </a:cubicBezTo>
                      <a:cubicBezTo>
                        <a:pt x="837" y="2204"/>
                        <a:pt x="860" y="2198"/>
                        <a:pt x="878" y="2195"/>
                      </a:cubicBezTo>
                      <a:cubicBezTo>
                        <a:pt x="857" y="2191"/>
                        <a:pt x="837" y="2182"/>
                        <a:pt x="821" y="2167"/>
                      </a:cubicBezTo>
                      <a:cubicBezTo>
                        <a:pt x="815" y="2163"/>
                        <a:pt x="812" y="2158"/>
                        <a:pt x="808" y="2154"/>
                      </a:cubicBezTo>
                      <a:cubicBezTo>
                        <a:pt x="801" y="2146"/>
                        <a:pt x="791" y="2133"/>
                        <a:pt x="780" y="2139"/>
                      </a:cubicBezTo>
                      <a:cubicBezTo>
                        <a:pt x="776" y="2141"/>
                        <a:pt x="772" y="2147"/>
                        <a:pt x="774" y="2151"/>
                      </a:cubicBezTo>
                      <a:cubicBezTo>
                        <a:pt x="775" y="2154"/>
                        <a:pt x="778" y="2156"/>
                        <a:pt x="781" y="2156"/>
                      </a:cubicBezTo>
                      <a:cubicBezTo>
                        <a:pt x="784" y="2157"/>
                        <a:pt x="787" y="2154"/>
                        <a:pt x="787" y="2150"/>
                      </a:cubicBezTo>
                      <a:cubicBezTo>
                        <a:pt x="786" y="2148"/>
                        <a:pt x="784" y="2146"/>
                        <a:pt x="782" y="2146"/>
                      </a:cubicBezTo>
                      <a:cubicBezTo>
                        <a:pt x="786" y="2143"/>
                        <a:pt x="792" y="2150"/>
                        <a:pt x="788" y="2156"/>
                      </a:cubicBezTo>
                      <a:cubicBezTo>
                        <a:pt x="786" y="2159"/>
                        <a:pt x="782" y="2161"/>
                        <a:pt x="778" y="2159"/>
                      </a:cubicBezTo>
                      <a:cubicBezTo>
                        <a:pt x="770" y="2156"/>
                        <a:pt x="769" y="2149"/>
                        <a:pt x="771" y="2143"/>
                      </a:cubicBezTo>
                      <a:cubicBezTo>
                        <a:pt x="774" y="2137"/>
                        <a:pt x="781" y="2134"/>
                        <a:pt x="788" y="2135"/>
                      </a:cubicBezTo>
                      <a:cubicBezTo>
                        <a:pt x="791" y="2135"/>
                        <a:pt x="794" y="2136"/>
                        <a:pt x="796" y="2138"/>
                      </a:cubicBezTo>
                      <a:cubicBezTo>
                        <a:pt x="789" y="2128"/>
                        <a:pt x="784" y="2119"/>
                        <a:pt x="780" y="2110"/>
                      </a:cubicBezTo>
                      <a:cubicBezTo>
                        <a:pt x="773" y="2094"/>
                        <a:pt x="771" y="2066"/>
                        <a:pt x="761" y="2055"/>
                      </a:cubicBezTo>
                      <a:cubicBezTo>
                        <a:pt x="758" y="2052"/>
                        <a:pt x="756" y="2051"/>
                        <a:pt x="753" y="2049"/>
                      </a:cubicBezTo>
                      <a:cubicBezTo>
                        <a:pt x="747" y="2047"/>
                        <a:pt x="741" y="2047"/>
                        <a:pt x="736" y="2048"/>
                      </a:cubicBezTo>
                      <a:cubicBezTo>
                        <a:pt x="729" y="2050"/>
                        <a:pt x="724" y="2055"/>
                        <a:pt x="721" y="2061"/>
                      </a:cubicBezTo>
                      <a:cubicBezTo>
                        <a:pt x="717" y="2068"/>
                        <a:pt x="716" y="2076"/>
                        <a:pt x="718" y="2084"/>
                      </a:cubicBezTo>
                      <a:cubicBezTo>
                        <a:pt x="720" y="2091"/>
                        <a:pt x="725" y="2097"/>
                        <a:pt x="731" y="2101"/>
                      </a:cubicBezTo>
                      <a:cubicBezTo>
                        <a:pt x="738" y="2105"/>
                        <a:pt x="746" y="2106"/>
                        <a:pt x="753" y="2102"/>
                      </a:cubicBezTo>
                      <a:cubicBezTo>
                        <a:pt x="757" y="2099"/>
                        <a:pt x="760" y="2094"/>
                        <a:pt x="761" y="2089"/>
                      </a:cubicBezTo>
                      <a:cubicBezTo>
                        <a:pt x="761" y="2089"/>
                        <a:pt x="761" y="2090"/>
                        <a:pt x="761" y="2090"/>
                      </a:cubicBezTo>
                      <a:cubicBezTo>
                        <a:pt x="758" y="2099"/>
                        <a:pt x="746" y="2099"/>
                        <a:pt x="748" y="2089"/>
                      </a:cubicBezTo>
                      <a:cubicBezTo>
                        <a:pt x="749" y="2085"/>
                        <a:pt x="756" y="2080"/>
                        <a:pt x="750" y="2071"/>
                      </a:cubicBezTo>
                      <a:cubicBezTo>
                        <a:pt x="754" y="2073"/>
                        <a:pt x="757" y="2076"/>
                        <a:pt x="759" y="2079"/>
                      </a:cubicBezTo>
                      <a:cubicBezTo>
                        <a:pt x="760" y="2080"/>
                        <a:pt x="760" y="2081"/>
                        <a:pt x="761" y="2083"/>
                      </a:cubicBezTo>
                      <a:cubicBezTo>
                        <a:pt x="763" y="2090"/>
                        <a:pt x="760" y="2098"/>
                        <a:pt x="753" y="2103"/>
                      </a:cubicBezTo>
                      <a:cubicBezTo>
                        <a:pt x="746" y="2107"/>
                        <a:pt x="738" y="2106"/>
                        <a:pt x="731" y="2102"/>
                      </a:cubicBezTo>
                      <a:cubicBezTo>
                        <a:pt x="723" y="2098"/>
                        <a:pt x="719" y="2092"/>
                        <a:pt x="717" y="2084"/>
                      </a:cubicBezTo>
                      <a:cubicBezTo>
                        <a:pt x="714" y="2076"/>
                        <a:pt x="715" y="2067"/>
                        <a:pt x="719" y="2060"/>
                      </a:cubicBezTo>
                      <a:cubicBezTo>
                        <a:pt x="723" y="2053"/>
                        <a:pt x="728" y="2048"/>
                        <a:pt x="736" y="2046"/>
                      </a:cubicBezTo>
                      <a:cubicBezTo>
                        <a:pt x="742" y="2044"/>
                        <a:pt x="748" y="2044"/>
                        <a:pt x="754" y="2047"/>
                      </a:cubicBezTo>
                      <a:cubicBezTo>
                        <a:pt x="758" y="2048"/>
                        <a:pt x="760" y="2050"/>
                        <a:pt x="763" y="2053"/>
                      </a:cubicBezTo>
                      <a:cubicBezTo>
                        <a:pt x="764" y="2053"/>
                        <a:pt x="764" y="2053"/>
                        <a:pt x="764" y="2053"/>
                      </a:cubicBezTo>
                      <a:cubicBezTo>
                        <a:pt x="764" y="2053"/>
                        <a:pt x="764" y="2053"/>
                        <a:pt x="764" y="2052"/>
                      </a:cubicBezTo>
                      <a:cubicBezTo>
                        <a:pt x="764" y="2051"/>
                        <a:pt x="764" y="2051"/>
                        <a:pt x="764" y="2051"/>
                      </a:cubicBezTo>
                      <a:cubicBezTo>
                        <a:pt x="763" y="2046"/>
                        <a:pt x="762" y="2040"/>
                        <a:pt x="762" y="2035"/>
                      </a:cubicBezTo>
                      <a:cubicBezTo>
                        <a:pt x="762" y="2021"/>
                        <a:pt x="766" y="2003"/>
                        <a:pt x="778" y="1995"/>
                      </a:cubicBezTo>
                      <a:cubicBezTo>
                        <a:pt x="784" y="1991"/>
                        <a:pt x="789" y="1991"/>
                        <a:pt x="796" y="1992"/>
                      </a:cubicBezTo>
                      <a:cubicBezTo>
                        <a:pt x="798" y="1992"/>
                        <a:pt x="798" y="1992"/>
                        <a:pt x="798" y="1992"/>
                      </a:cubicBezTo>
                      <a:cubicBezTo>
                        <a:pt x="805" y="1994"/>
                        <a:pt x="811" y="1998"/>
                        <a:pt x="815" y="2004"/>
                      </a:cubicBezTo>
                      <a:cubicBezTo>
                        <a:pt x="819" y="2009"/>
                        <a:pt x="821" y="2016"/>
                        <a:pt x="820" y="2023"/>
                      </a:cubicBezTo>
                      <a:cubicBezTo>
                        <a:pt x="819" y="2030"/>
                        <a:pt x="815" y="2036"/>
                        <a:pt x="808" y="2039"/>
                      </a:cubicBezTo>
                      <a:cubicBezTo>
                        <a:pt x="803" y="2042"/>
                        <a:pt x="799" y="2041"/>
                        <a:pt x="794" y="2039"/>
                      </a:cubicBezTo>
                      <a:cubicBezTo>
                        <a:pt x="789" y="2037"/>
                        <a:pt x="786" y="2032"/>
                        <a:pt x="785" y="2027"/>
                      </a:cubicBezTo>
                      <a:cubicBezTo>
                        <a:pt x="785" y="2024"/>
                        <a:pt x="785" y="2021"/>
                        <a:pt x="786" y="2019"/>
                      </a:cubicBezTo>
                      <a:cubicBezTo>
                        <a:pt x="785" y="2021"/>
                        <a:pt x="785" y="2024"/>
                        <a:pt x="785" y="2027"/>
                      </a:cubicBezTo>
                      <a:cubicBezTo>
                        <a:pt x="786" y="2032"/>
                        <a:pt x="790" y="2036"/>
                        <a:pt x="795" y="2039"/>
                      </a:cubicBezTo>
                      <a:cubicBezTo>
                        <a:pt x="799" y="2041"/>
                        <a:pt x="803" y="2041"/>
                        <a:pt x="808" y="2039"/>
                      </a:cubicBezTo>
                      <a:cubicBezTo>
                        <a:pt x="814" y="2035"/>
                        <a:pt x="817" y="2029"/>
                        <a:pt x="818" y="2022"/>
                      </a:cubicBezTo>
                      <a:cubicBezTo>
                        <a:pt x="819" y="2016"/>
                        <a:pt x="817" y="2010"/>
                        <a:pt x="813" y="2005"/>
                      </a:cubicBezTo>
                      <a:cubicBezTo>
                        <a:pt x="809" y="1999"/>
                        <a:pt x="803" y="1996"/>
                        <a:pt x="795" y="1994"/>
                      </a:cubicBezTo>
                      <a:cubicBezTo>
                        <a:pt x="790" y="1993"/>
                        <a:pt x="785" y="1994"/>
                        <a:pt x="780" y="1998"/>
                      </a:cubicBezTo>
                      <a:cubicBezTo>
                        <a:pt x="769" y="2006"/>
                        <a:pt x="766" y="2025"/>
                        <a:pt x="766" y="2038"/>
                      </a:cubicBezTo>
                      <a:cubicBezTo>
                        <a:pt x="767" y="2044"/>
                        <a:pt x="768" y="2052"/>
                        <a:pt x="770" y="2060"/>
                      </a:cubicBezTo>
                      <a:cubicBezTo>
                        <a:pt x="770" y="2058"/>
                        <a:pt x="771" y="2057"/>
                        <a:pt x="771" y="2056"/>
                      </a:cubicBezTo>
                      <a:cubicBezTo>
                        <a:pt x="773" y="2049"/>
                        <a:pt x="780" y="2045"/>
                        <a:pt x="786" y="2045"/>
                      </a:cubicBezTo>
                      <a:cubicBezTo>
                        <a:pt x="792" y="2045"/>
                        <a:pt x="798" y="2050"/>
                        <a:pt x="797" y="2058"/>
                      </a:cubicBezTo>
                      <a:cubicBezTo>
                        <a:pt x="797" y="2062"/>
                        <a:pt x="794" y="2065"/>
                        <a:pt x="790" y="2066"/>
                      </a:cubicBezTo>
                      <a:cubicBezTo>
                        <a:pt x="782" y="2067"/>
                        <a:pt x="779" y="2058"/>
                        <a:pt x="783" y="2055"/>
                      </a:cubicBezTo>
                      <a:cubicBezTo>
                        <a:pt x="782" y="2058"/>
                        <a:pt x="783" y="2060"/>
                        <a:pt x="785" y="2062"/>
                      </a:cubicBezTo>
                      <a:cubicBezTo>
                        <a:pt x="788" y="2064"/>
                        <a:pt x="792" y="2062"/>
                        <a:pt x="793" y="2059"/>
                      </a:cubicBezTo>
                      <a:cubicBezTo>
                        <a:pt x="795" y="2057"/>
                        <a:pt x="794" y="2053"/>
                        <a:pt x="792" y="2051"/>
                      </a:cubicBezTo>
                      <a:cubicBezTo>
                        <a:pt x="789" y="2047"/>
                        <a:pt x="783" y="2048"/>
                        <a:pt x="778" y="2051"/>
                      </a:cubicBezTo>
                      <a:cubicBezTo>
                        <a:pt x="776" y="2053"/>
                        <a:pt x="774" y="2057"/>
                        <a:pt x="773" y="2061"/>
                      </a:cubicBezTo>
                      <a:cubicBezTo>
                        <a:pt x="769" y="2075"/>
                        <a:pt x="784" y="2114"/>
                        <a:pt x="792" y="2124"/>
                      </a:cubicBezTo>
                      <a:cubicBezTo>
                        <a:pt x="788" y="2111"/>
                        <a:pt x="788" y="2096"/>
                        <a:pt x="792" y="2081"/>
                      </a:cubicBezTo>
                      <a:cubicBezTo>
                        <a:pt x="802" y="2047"/>
                        <a:pt x="840" y="2015"/>
                        <a:pt x="876" y="2030"/>
                      </a:cubicBezTo>
                      <a:cubicBezTo>
                        <a:pt x="887" y="2035"/>
                        <a:pt x="896" y="2047"/>
                        <a:pt x="894" y="2060"/>
                      </a:cubicBezTo>
                      <a:cubicBezTo>
                        <a:pt x="892" y="2070"/>
                        <a:pt x="885" y="2078"/>
                        <a:pt x="874" y="2078"/>
                      </a:cubicBezTo>
                      <a:cubicBezTo>
                        <a:pt x="864" y="2078"/>
                        <a:pt x="856" y="2072"/>
                        <a:pt x="853" y="2062"/>
                      </a:cubicBezTo>
                      <a:cubicBezTo>
                        <a:pt x="852" y="2057"/>
                        <a:pt x="854" y="2051"/>
                        <a:pt x="857" y="2046"/>
                      </a:cubicBezTo>
                      <a:cubicBezTo>
                        <a:pt x="859" y="2044"/>
                        <a:pt x="860" y="2043"/>
                        <a:pt x="862" y="2042"/>
                      </a:cubicBezTo>
                      <a:cubicBezTo>
                        <a:pt x="866" y="2040"/>
                        <a:pt x="872" y="2039"/>
                        <a:pt x="877" y="2042"/>
                      </a:cubicBezTo>
                      <a:cubicBezTo>
                        <a:pt x="885" y="2046"/>
                        <a:pt x="888" y="2055"/>
                        <a:pt x="884" y="2063"/>
                      </a:cubicBezTo>
                      <a:cubicBezTo>
                        <a:pt x="880" y="2071"/>
                        <a:pt x="870" y="2074"/>
                        <a:pt x="863" y="2070"/>
                      </a:cubicBezTo>
                      <a:cubicBezTo>
                        <a:pt x="859" y="2068"/>
                        <a:pt x="856" y="2064"/>
                        <a:pt x="855" y="2060"/>
                      </a:cubicBezTo>
                      <a:cubicBezTo>
                        <a:pt x="855" y="2060"/>
                        <a:pt x="855" y="2061"/>
                        <a:pt x="855" y="2062"/>
                      </a:cubicBezTo>
                      <a:cubicBezTo>
                        <a:pt x="858" y="2071"/>
                        <a:pt x="865" y="2076"/>
                        <a:pt x="874" y="2076"/>
                      </a:cubicBezTo>
                      <a:cubicBezTo>
                        <a:pt x="883" y="2075"/>
                        <a:pt x="890" y="2068"/>
                        <a:pt x="891" y="2059"/>
                      </a:cubicBezTo>
                      <a:cubicBezTo>
                        <a:pt x="892" y="2048"/>
                        <a:pt x="884" y="2038"/>
                        <a:pt x="874" y="2034"/>
                      </a:cubicBezTo>
                      <a:cubicBezTo>
                        <a:pt x="840" y="2021"/>
                        <a:pt x="807" y="2052"/>
                        <a:pt x="797" y="2082"/>
                      </a:cubicBezTo>
                      <a:cubicBezTo>
                        <a:pt x="789" y="2114"/>
                        <a:pt x="801" y="2142"/>
                        <a:pt x="825" y="2163"/>
                      </a:cubicBezTo>
                      <a:cubicBezTo>
                        <a:pt x="874" y="2205"/>
                        <a:pt x="938" y="2194"/>
                        <a:pt x="991" y="2166"/>
                      </a:cubicBezTo>
                      <a:cubicBezTo>
                        <a:pt x="1011" y="2156"/>
                        <a:pt x="1025" y="2146"/>
                        <a:pt x="1039" y="2130"/>
                      </a:cubicBezTo>
                      <a:cubicBezTo>
                        <a:pt x="1054" y="2113"/>
                        <a:pt x="1065" y="2092"/>
                        <a:pt x="1064" y="2073"/>
                      </a:cubicBezTo>
                      <a:cubicBezTo>
                        <a:pt x="1064" y="2073"/>
                        <a:pt x="1064" y="2073"/>
                        <a:pt x="1064" y="2073"/>
                      </a:cubicBezTo>
                      <a:cubicBezTo>
                        <a:pt x="1064" y="2086"/>
                        <a:pt x="1056" y="2099"/>
                        <a:pt x="1048" y="2108"/>
                      </a:cubicBezTo>
                      <a:cubicBezTo>
                        <a:pt x="1032" y="2126"/>
                        <a:pt x="999" y="2140"/>
                        <a:pt x="975" y="2136"/>
                      </a:cubicBezTo>
                      <a:cubicBezTo>
                        <a:pt x="976" y="2134"/>
                        <a:pt x="976" y="2132"/>
                        <a:pt x="975" y="2131"/>
                      </a:cubicBezTo>
                      <a:cubicBezTo>
                        <a:pt x="999" y="2134"/>
                        <a:pt x="1028" y="2123"/>
                        <a:pt x="1045" y="2106"/>
                      </a:cubicBezTo>
                      <a:cubicBezTo>
                        <a:pt x="1056" y="2094"/>
                        <a:pt x="1066" y="2075"/>
                        <a:pt x="1060" y="2059"/>
                      </a:cubicBezTo>
                      <a:cubicBezTo>
                        <a:pt x="1058" y="2054"/>
                        <a:pt x="1055" y="2051"/>
                        <a:pt x="1051" y="2048"/>
                      </a:cubicBezTo>
                      <a:cubicBezTo>
                        <a:pt x="1047" y="2046"/>
                        <a:pt x="1042" y="2045"/>
                        <a:pt x="1037" y="2046"/>
                      </a:cubicBezTo>
                      <a:cubicBezTo>
                        <a:pt x="1033" y="2047"/>
                        <a:pt x="1029" y="2049"/>
                        <a:pt x="1027" y="2053"/>
                      </a:cubicBezTo>
                      <a:cubicBezTo>
                        <a:pt x="1025" y="2057"/>
                        <a:pt x="1024" y="2061"/>
                        <a:pt x="1025" y="2065"/>
                      </a:cubicBezTo>
                      <a:cubicBezTo>
                        <a:pt x="1027" y="2069"/>
                        <a:pt x="1029" y="2071"/>
                        <a:pt x="1033" y="2072"/>
                      </a:cubicBezTo>
                      <a:cubicBezTo>
                        <a:pt x="1035" y="2073"/>
                        <a:pt x="1036" y="2072"/>
                        <a:pt x="1038" y="2072"/>
                      </a:cubicBezTo>
                      <a:cubicBezTo>
                        <a:pt x="1040" y="2071"/>
                        <a:pt x="1041" y="2070"/>
                        <a:pt x="1042" y="2068"/>
                      </a:cubicBezTo>
                      <a:cubicBezTo>
                        <a:pt x="1042" y="2067"/>
                        <a:pt x="1042" y="2065"/>
                        <a:pt x="1042" y="2064"/>
                      </a:cubicBezTo>
                      <a:cubicBezTo>
                        <a:pt x="1042" y="2063"/>
                        <a:pt x="1041" y="2062"/>
                        <a:pt x="1040" y="2062"/>
                      </a:cubicBezTo>
                      <a:cubicBezTo>
                        <a:pt x="1041" y="2062"/>
                        <a:pt x="1042" y="2063"/>
                        <a:pt x="1042" y="2064"/>
                      </a:cubicBezTo>
                      <a:cubicBezTo>
                        <a:pt x="1042" y="2065"/>
                        <a:pt x="1042" y="2067"/>
                        <a:pt x="1042" y="2068"/>
                      </a:cubicBezTo>
                      <a:cubicBezTo>
                        <a:pt x="1041" y="2070"/>
                        <a:pt x="1040" y="2071"/>
                        <a:pt x="1038" y="2072"/>
                      </a:cubicBezTo>
                      <a:cubicBezTo>
                        <a:pt x="1037" y="2073"/>
                        <a:pt x="1035" y="2073"/>
                        <a:pt x="1033" y="2073"/>
                      </a:cubicBezTo>
                      <a:cubicBezTo>
                        <a:pt x="1029" y="2072"/>
                        <a:pt x="1026" y="2069"/>
                        <a:pt x="1025" y="2065"/>
                      </a:cubicBezTo>
                      <a:cubicBezTo>
                        <a:pt x="1023" y="2061"/>
                        <a:pt x="1024" y="2056"/>
                        <a:pt x="1026" y="2052"/>
                      </a:cubicBezTo>
                      <a:cubicBezTo>
                        <a:pt x="1029" y="2048"/>
                        <a:pt x="1032" y="2046"/>
                        <a:pt x="1037" y="2044"/>
                      </a:cubicBezTo>
                      <a:cubicBezTo>
                        <a:pt x="1042" y="2043"/>
                        <a:pt x="1047" y="2044"/>
                        <a:pt x="1052" y="2047"/>
                      </a:cubicBezTo>
                      <a:cubicBezTo>
                        <a:pt x="1055" y="2049"/>
                        <a:pt x="1057" y="2051"/>
                        <a:pt x="1059" y="2053"/>
                      </a:cubicBezTo>
                      <a:cubicBezTo>
                        <a:pt x="1058" y="2051"/>
                        <a:pt x="1056" y="2049"/>
                        <a:pt x="1055" y="2047"/>
                      </a:cubicBezTo>
                      <a:cubicBezTo>
                        <a:pt x="1046" y="2036"/>
                        <a:pt x="1036" y="2031"/>
                        <a:pt x="1023" y="2027"/>
                      </a:cubicBezTo>
                      <a:cubicBezTo>
                        <a:pt x="1007" y="2022"/>
                        <a:pt x="995" y="2022"/>
                        <a:pt x="979" y="2024"/>
                      </a:cubicBezTo>
                      <a:cubicBezTo>
                        <a:pt x="949" y="2028"/>
                        <a:pt x="916" y="2039"/>
                        <a:pt x="888" y="2023"/>
                      </a:cubicBezTo>
                      <a:cubicBezTo>
                        <a:pt x="884" y="2021"/>
                        <a:pt x="880" y="2018"/>
                        <a:pt x="877" y="2014"/>
                      </a:cubicBezTo>
                      <a:cubicBezTo>
                        <a:pt x="874" y="2011"/>
                        <a:pt x="870" y="2006"/>
                        <a:pt x="866" y="2002"/>
                      </a:cubicBezTo>
                      <a:cubicBezTo>
                        <a:pt x="857" y="1993"/>
                        <a:pt x="846" y="1996"/>
                        <a:pt x="842" y="2002"/>
                      </a:cubicBezTo>
                      <a:cubicBezTo>
                        <a:pt x="840" y="2005"/>
                        <a:pt x="840" y="2009"/>
                        <a:pt x="841" y="2011"/>
                      </a:cubicBezTo>
                      <a:cubicBezTo>
                        <a:pt x="843" y="2014"/>
                        <a:pt x="845" y="2016"/>
                        <a:pt x="848" y="2016"/>
                      </a:cubicBezTo>
                      <a:cubicBezTo>
                        <a:pt x="851" y="2016"/>
                        <a:pt x="854" y="2013"/>
                        <a:pt x="854" y="2009"/>
                      </a:cubicBezTo>
                      <a:cubicBezTo>
                        <a:pt x="853" y="2007"/>
                        <a:pt x="851" y="2005"/>
                        <a:pt x="848" y="2005"/>
                      </a:cubicBezTo>
                      <a:cubicBezTo>
                        <a:pt x="851" y="2004"/>
                        <a:pt x="854" y="2006"/>
                        <a:pt x="855" y="2009"/>
                      </a:cubicBezTo>
                      <a:cubicBezTo>
                        <a:pt x="856" y="2011"/>
                        <a:pt x="856" y="2013"/>
                        <a:pt x="854" y="2015"/>
                      </a:cubicBezTo>
                      <a:cubicBezTo>
                        <a:pt x="848" y="2021"/>
                        <a:pt x="839" y="2017"/>
                        <a:pt x="838" y="2010"/>
                      </a:cubicBezTo>
                      <a:cubicBezTo>
                        <a:pt x="837" y="2006"/>
                        <a:pt x="839" y="2001"/>
                        <a:pt x="842" y="1997"/>
                      </a:cubicBezTo>
                      <a:cubicBezTo>
                        <a:pt x="848" y="1992"/>
                        <a:pt x="856" y="1992"/>
                        <a:pt x="864" y="1998"/>
                      </a:cubicBezTo>
                      <a:cubicBezTo>
                        <a:pt x="862" y="1995"/>
                        <a:pt x="860" y="1993"/>
                        <a:pt x="859" y="1990"/>
                      </a:cubicBezTo>
                      <a:cubicBezTo>
                        <a:pt x="856" y="1987"/>
                        <a:pt x="849" y="1984"/>
                        <a:pt x="843" y="1985"/>
                      </a:cubicBezTo>
                      <a:cubicBezTo>
                        <a:pt x="834" y="1987"/>
                        <a:pt x="829" y="1997"/>
                        <a:pt x="830" y="2007"/>
                      </a:cubicBezTo>
                      <a:cubicBezTo>
                        <a:pt x="831" y="2013"/>
                        <a:pt x="832" y="2019"/>
                        <a:pt x="829" y="2026"/>
                      </a:cubicBezTo>
                      <a:cubicBezTo>
                        <a:pt x="826" y="2032"/>
                        <a:pt x="821" y="2036"/>
                        <a:pt x="814" y="2037"/>
                      </a:cubicBezTo>
                      <a:cubicBezTo>
                        <a:pt x="830" y="2026"/>
                        <a:pt x="820" y="2015"/>
                        <a:pt x="821" y="2001"/>
                      </a:cubicBezTo>
                      <a:cubicBezTo>
                        <a:pt x="821" y="1993"/>
                        <a:pt x="825" y="1985"/>
                        <a:pt x="832" y="1982"/>
                      </a:cubicBezTo>
                      <a:cubicBezTo>
                        <a:pt x="839" y="1979"/>
                        <a:pt x="851" y="1979"/>
                        <a:pt x="857" y="1987"/>
                      </a:cubicBezTo>
                      <a:cubicBezTo>
                        <a:pt x="857" y="1986"/>
                        <a:pt x="857" y="1986"/>
                        <a:pt x="856" y="1985"/>
                      </a:cubicBezTo>
                      <a:cubicBezTo>
                        <a:pt x="849" y="1970"/>
                        <a:pt x="850" y="1956"/>
                        <a:pt x="860" y="1942"/>
                      </a:cubicBezTo>
                      <a:cubicBezTo>
                        <a:pt x="862" y="1939"/>
                        <a:pt x="864" y="1937"/>
                        <a:pt x="866" y="1935"/>
                      </a:cubicBezTo>
                      <a:cubicBezTo>
                        <a:pt x="866" y="1936"/>
                        <a:pt x="867" y="1937"/>
                        <a:pt x="867" y="1937"/>
                      </a:cubicBezTo>
                      <a:cubicBezTo>
                        <a:pt x="865" y="1939"/>
                        <a:pt x="864" y="1941"/>
                        <a:pt x="862" y="1944"/>
                      </a:cubicBezTo>
                      <a:cubicBezTo>
                        <a:pt x="853" y="1957"/>
                        <a:pt x="853" y="1970"/>
                        <a:pt x="860" y="1984"/>
                      </a:cubicBezTo>
                      <a:cubicBezTo>
                        <a:pt x="861" y="1986"/>
                        <a:pt x="861" y="1987"/>
                        <a:pt x="862" y="1989"/>
                      </a:cubicBezTo>
                      <a:cubicBezTo>
                        <a:pt x="861" y="1983"/>
                        <a:pt x="861" y="1977"/>
                        <a:pt x="863" y="1972"/>
                      </a:cubicBezTo>
                      <a:cubicBezTo>
                        <a:pt x="864" y="1968"/>
                        <a:pt x="866" y="1965"/>
                        <a:pt x="868" y="1962"/>
                      </a:cubicBezTo>
                      <a:cubicBezTo>
                        <a:pt x="871" y="1960"/>
                        <a:pt x="873" y="1958"/>
                        <a:pt x="877" y="1957"/>
                      </a:cubicBezTo>
                      <a:cubicBezTo>
                        <a:pt x="885" y="1954"/>
                        <a:pt x="895" y="1957"/>
                        <a:pt x="898" y="1966"/>
                      </a:cubicBezTo>
                      <a:cubicBezTo>
                        <a:pt x="899" y="1970"/>
                        <a:pt x="898" y="1973"/>
                        <a:pt x="896" y="1977"/>
                      </a:cubicBezTo>
                      <a:cubicBezTo>
                        <a:pt x="895" y="1979"/>
                        <a:pt x="894" y="1980"/>
                        <a:pt x="893" y="1981"/>
                      </a:cubicBezTo>
                      <a:cubicBezTo>
                        <a:pt x="890" y="1982"/>
                        <a:pt x="887" y="1983"/>
                        <a:pt x="883" y="1982"/>
                      </a:cubicBezTo>
                      <a:cubicBezTo>
                        <a:pt x="882" y="1982"/>
                        <a:pt x="881" y="1981"/>
                        <a:pt x="879" y="1980"/>
                      </a:cubicBezTo>
                      <a:cubicBezTo>
                        <a:pt x="879" y="1980"/>
                        <a:pt x="878" y="1979"/>
                        <a:pt x="878" y="1978"/>
                      </a:cubicBezTo>
                      <a:cubicBezTo>
                        <a:pt x="876" y="1976"/>
                        <a:pt x="876" y="1973"/>
                        <a:pt x="877" y="1971"/>
                      </a:cubicBezTo>
                      <a:cubicBezTo>
                        <a:pt x="878" y="1969"/>
                        <a:pt x="880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0" y="1968"/>
                        <a:pt x="879" y="1969"/>
                        <a:pt x="878" y="1971"/>
                      </a:cubicBezTo>
                      <a:cubicBezTo>
                        <a:pt x="877" y="1973"/>
                        <a:pt x="877" y="1975"/>
                        <a:pt x="878" y="1977"/>
                      </a:cubicBezTo>
                      <a:cubicBezTo>
                        <a:pt x="878" y="1978"/>
                        <a:pt x="879" y="1979"/>
                        <a:pt x="880" y="1980"/>
                      </a:cubicBezTo>
                      <a:cubicBezTo>
                        <a:pt x="881" y="1980"/>
                        <a:pt x="882" y="1981"/>
                        <a:pt x="884" y="1981"/>
                      </a:cubicBezTo>
                      <a:cubicBezTo>
                        <a:pt x="886" y="1981"/>
                        <a:pt x="889" y="1981"/>
                        <a:pt x="892" y="1979"/>
                      </a:cubicBezTo>
                      <a:cubicBezTo>
                        <a:pt x="893" y="1978"/>
                        <a:pt x="894" y="1977"/>
                        <a:pt x="895" y="1976"/>
                      </a:cubicBezTo>
                      <a:cubicBezTo>
                        <a:pt x="896" y="1973"/>
                        <a:pt x="896" y="1970"/>
                        <a:pt x="895" y="1967"/>
                      </a:cubicBezTo>
                      <a:cubicBezTo>
                        <a:pt x="893" y="1959"/>
                        <a:pt x="885" y="1957"/>
                        <a:pt x="878" y="1960"/>
                      </a:cubicBezTo>
                      <a:cubicBezTo>
                        <a:pt x="875" y="1961"/>
                        <a:pt x="873" y="1962"/>
                        <a:pt x="871" y="1965"/>
                      </a:cubicBezTo>
                      <a:cubicBezTo>
                        <a:pt x="869" y="1967"/>
                        <a:pt x="867" y="1970"/>
                        <a:pt x="866" y="1973"/>
                      </a:cubicBezTo>
                      <a:cubicBezTo>
                        <a:pt x="865" y="1976"/>
                        <a:pt x="865" y="1980"/>
                        <a:pt x="865" y="1983"/>
                      </a:cubicBezTo>
                      <a:cubicBezTo>
                        <a:pt x="866" y="1988"/>
                        <a:pt x="867" y="1993"/>
                        <a:pt x="870" y="1998"/>
                      </a:cubicBezTo>
                      <a:cubicBezTo>
                        <a:pt x="874" y="2007"/>
                        <a:pt x="882" y="2015"/>
                        <a:pt x="890" y="2019"/>
                      </a:cubicBezTo>
                      <a:cubicBezTo>
                        <a:pt x="913" y="2032"/>
                        <a:pt x="942" y="2025"/>
                        <a:pt x="968" y="2021"/>
                      </a:cubicBezTo>
                      <a:cubicBezTo>
                        <a:pt x="963" y="2021"/>
                        <a:pt x="958" y="2022"/>
                        <a:pt x="955" y="2021"/>
                      </a:cubicBezTo>
                      <a:cubicBezTo>
                        <a:pt x="940" y="2020"/>
                        <a:pt x="924" y="2009"/>
                        <a:pt x="923" y="1994"/>
                      </a:cubicBezTo>
                      <a:cubicBezTo>
                        <a:pt x="923" y="1984"/>
                        <a:pt x="927" y="1975"/>
                        <a:pt x="919" y="1967"/>
                      </a:cubicBezTo>
                      <a:cubicBezTo>
                        <a:pt x="926" y="1964"/>
                        <a:pt x="938" y="1969"/>
                        <a:pt x="942" y="1981"/>
                      </a:cubicBezTo>
                      <a:cubicBezTo>
                        <a:pt x="946" y="1992"/>
                        <a:pt x="942" y="2011"/>
                        <a:pt x="957" y="2016"/>
                      </a:cubicBezTo>
                      <a:cubicBezTo>
                        <a:pt x="964" y="2019"/>
                        <a:pt x="974" y="2017"/>
                        <a:pt x="977" y="2019"/>
                      </a:cubicBezTo>
                      <a:cubicBezTo>
                        <a:pt x="977" y="2019"/>
                        <a:pt x="976" y="2020"/>
                        <a:pt x="976" y="2020"/>
                      </a:cubicBezTo>
                      <a:cubicBezTo>
                        <a:pt x="977" y="2020"/>
                        <a:pt x="977" y="2019"/>
                        <a:pt x="978" y="2019"/>
                      </a:cubicBezTo>
                      <a:cubicBezTo>
                        <a:pt x="995" y="2018"/>
                        <a:pt x="1008" y="2018"/>
                        <a:pt x="1024" y="2023"/>
                      </a:cubicBezTo>
                      <a:cubicBezTo>
                        <a:pt x="1037" y="2028"/>
                        <a:pt x="1048" y="2034"/>
                        <a:pt x="1056" y="2045"/>
                      </a:cubicBezTo>
                      <a:cubicBezTo>
                        <a:pt x="1063" y="2054"/>
                        <a:pt x="1066" y="2064"/>
                        <a:pt x="1066" y="2073"/>
                      </a:cubicBezTo>
                      <a:cubicBezTo>
                        <a:pt x="1067" y="2093"/>
                        <a:pt x="1056" y="2115"/>
                        <a:pt x="1041" y="2132"/>
                      </a:cubicBezTo>
                      <a:cubicBezTo>
                        <a:pt x="1036" y="2139"/>
                        <a:pt x="1030" y="2145"/>
                        <a:pt x="1023" y="2150"/>
                      </a:cubicBezTo>
                      <a:cubicBezTo>
                        <a:pt x="1011" y="2160"/>
                        <a:pt x="997" y="2166"/>
                        <a:pt x="988" y="2179"/>
                      </a:cubicBezTo>
                      <a:cubicBezTo>
                        <a:pt x="984" y="2185"/>
                        <a:pt x="980" y="2193"/>
                        <a:pt x="981" y="2200"/>
                      </a:cubicBezTo>
                      <a:cubicBezTo>
                        <a:pt x="981" y="2204"/>
                        <a:pt x="985" y="2210"/>
                        <a:pt x="990" y="2209"/>
                      </a:cubicBezTo>
                      <a:cubicBezTo>
                        <a:pt x="992" y="2209"/>
                        <a:pt x="993" y="2208"/>
                        <a:pt x="993" y="2206"/>
                      </a:cubicBezTo>
                      <a:cubicBezTo>
                        <a:pt x="993" y="2204"/>
                        <a:pt x="993" y="2203"/>
                        <a:pt x="991" y="2203"/>
                      </a:cubicBezTo>
                      <a:cubicBezTo>
                        <a:pt x="990" y="2202"/>
                        <a:pt x="989" y="2202"/>
                        <a:pt x="988" y="2203"/>
                      </a:cubicBezTo>
                      <a:cubicBezTo>
                        <a:pt x="987" y="2204"/>
                        <a:pt x="987" y="2205"/>
                        <a:pt x="988" y="2206"/>
                      </a:cubicBezTo>
                      <a:cubicBezTo>
                        <a:pt x="989" y="2206"/>
                        <a:pt x="990" y="2207"/>
                        <a:pt x="990" y="2206"/>
                      </a:cubicBezTo>
                      <a:cubicBezTo>
                        <a:pt x="990" y="2207"/>
                        <a:pt x="989" y="2208"/>
                        <a:pt x="988" y="2207"/>
                      </a:cubicBezTo>
                      <a:cubicBezTo>
                        <a:pt x="986" y="2207"/>
                        <a:pt x="985" y="2205"/>
                        <a:pt x="985" y="2204"/>
                      </a:cubicBezTo>
                      <a:cubicBezTo>
                        <a:pt x="986" y="2201"/>
                        <a:pt x="988" y="2199"/>
                        <a:pt x="991" y="2199"/>
                      </a:cubicBezTo>
                      <a:cubicBezTo>
                        <a:pt x="993" y="2199"/>
                        <a:pt x="995" y="2200"/>
                        <a:pt x="996" y="2202"/>
                      </a:cubicBezTo>
                      <a:cubicBezTo>
                        <a:pt x="997" y="2203"/>
                        <a:pt x="997" y="2205"/>
                        <a:pt x="997" y="2207"/>
                      </a:cubicBezTo>
                      <a:cubicBezTo>
                        <a:pt x="996" y="2210"/>
                        <a:pt x="994" y="2212"/>
                        <a:pt x="991" y="2212"/>
                      </a:cubicBezTo>
                      <a:cubicBezTo>
                        <a:pt x="986" y="2213"/>
                        <a:pt x="982" y="2208"/>
                        <a:pt x="980" y="2204"/>
                      </a:cubicBezTo>
                      <a:cubicBezTo>
                        <a:pt x="980" y="2202"/>
                        <a:pt x="979" y="2199"/>
                        <a:pt x="979" y="2197"/>
                      </a:cubicBezTo>
                      <a:cubicBezTo>
                        <a:pt x="977" y="2207"/>
                        <a:pt x="980" y="2216"/>
                        <a:pt x="986" y="2223"/>
                      </a:cubicBezTo>
                      <a:cubicBezTo>
                        <a:pt x="991" y="2227"/>
                        <a:pt x="996" y="2230"/>
                        <a:pt x="1002" y="2230"/>
                      </a:cubicBezTo>
                      <a:cubicBezTo>
                        <a:pt x="1002" y="2230"/>
                        <a:pt x="1002" y="2230"/>
                        <a:pt x="1002" y="2230"/>
                      </a:cubicBezTo>
                      <a:cubicBezTo>
                        <a:pt x="996" y="2229"/>
                        <a:pt x="992" y="2223"/>
                        <a:pt x="998" y="2217"/>
                      </a:cubicBezTo>
                      <a:cubicBezTo>
                        <a:pt x="1001" y="2212"/>
                        <a:pt x="1013" y="2210"/>
                        <a:pt x="1011" y="2196"/>
                      </a:cubicBezTo>
                      <a:close/>
                      <a:moveTo>
                        <a:pt x="858" y="2525"/>
                      </a:moveTo>
                      <a:cubicBezTo>
                        <a:pt x="881" y="2507"/>
                        <a:pt x="880" y="2483"/>
                        <a:pt x="887" y="2472"/>
                      </a:cubicBezTo>
                      <a:cubicBezTo>
                        <a:pt x="895" y="2459"/>
                        <a:pt x="910" y="2468"/>
                        <a:pt x="905" y="2483"/>
                      </a:cubicBezTo>
                      <a:cubicBezTo>
                        <a:pt x="899" y="2500"/>
                        <a:pt x="879" y="2516"/>
                        <a:pt x="858" y="2525"/>
                      </a:cubicBezTo>
                      <a:close/>
                      <a:moveTo>
                        <a:pt x="1003" y="2514"/>
                      </a:moveTo>
                      <a:cubicBezTo>
                        <a:pt x="1015" y="2518"/>
                        <a:pt x="1034" y="2538"/>
                        <a:pt x="1035" y="2554"/>
                      </a:cubicBezTo>
                      <a:cubicBezTo>
                        <a:pt x="1037" y="2570"/>
                        <a:pt x="1025" y="2575"/>
                        <a:pt x="1019" y="2558"/>
                      </a:cubicBezTo>
                      <a:cubicBezTo>
                        <a:pt x="1015" y="2545"/>
                        <a:pt x="1015" y="2523"/>
                        <a:pt x="1003" y="2514"/>
                      </a:cubicBezTo>
                      <a:close/>
                      <a:moveTo>
                        <a:pt x="942" y="2391"/>
                      </a:moveTo>
                      <a:cubicBezTo>
                        <a:pt x="940" y="2392"/>
                        <a:pt x="939" y="2394"/>
                        <a:pt x="939" y="2396"/>
                      </a:cubicBezTo>
                      <a:cubicBezTo>
                        <a:pt x="939" y="2398"/>
                        <a:pt x="941" y="2399"/>
                        <a:pt x="943" y="2399"/>
                      </a:cubicBezTo>
                      <a:cubicBezTo>
                        <a:pt x="946" y="2398"/>
                        <a:pt x="947" y="2396"/>
                        <a:pt x="946" y="2394"/>
                      </a:cubicBezTo>
                      <a:cubicBezTo>
                        <a:pt x="946" y="2392"/>
                        <a:pt x="944" y="2391"/>
                        <a:pt x="942" y="2391"/>
                      </a:cubicBezTo>
                      <a:close/>
                      <a:moveTo>
                        <a:pt x="955" y="2455"/>
                      </a:moveTo>
                      <a:cubicBezTo>
                        <a:pt x="946" y="2454"/>
                        <a:pt x="949" y="2442"/>
                        <a:pt x="949" y="2437"/>
                      </a:cubicBezTo>
                      <a:cubicBezTo>
                        <a:pt x="949" y="2434"/>
                        <a:pt x="948" y="2432"/>
                        <a:pt x="946" y="2430"/>
                      </a:cubicBezTo>
                      <a:cubicBezTo>
                        <a:pt x="950" y="2430"/>
                        <a:pt x="958" y="2435"/>
                        <a:pt x="961" y="2439"/>
                      </a:cubicBezTo>
                      <a:cubicBezTo>
                        <a:pt x="964" y="2444"/>
                        <a:pt x="965" y="2450"/>
                        <a:pt x="958" y="2455"/>
                      </a:cubicBezTo>
                      <a:cubicBezTo>
                        <a:pt x="959" y="2451"/>
                        <a:pt x="958" y="2446"/>
                        <a:pt x="956" y="2444"/>
                      </a:cubicBezTo>
                      <a:cubicBezTo>
                        <a:pt x="956" y="2445"/>
                        <a:pt x="957" y="2451"/>
                        <a:pt x="955" y="2455"/>
                      </a:cubicBezTo>
                      <a:close/>
                      <a:moveTo>
                        <a:pt x="962" y="2398"/>
                      </a:moveTo>
                      <a:cubicBezTo>
                        <a:pt x="958" y="2399"/>
                        <a:pt x="955" y="2403"/>
                        <a:pt x="956" y="2407"/>
                      </a:cubicBezTo>
                      <a:cubicBezTo>
                        <a:pt x="957" y="2411"/>
                        <a:pt x="961" y="2414"/>
                        <a:pt x="965" y="2413"/>
                      </a:cubicBezTo>
                      <a:cubicBezTo>
                        <a:pt x="969" y="2412"/>
                        <a:pt x="972" y="2408"/>
                        <a:pt x="971" y="2404"/>
                      </a:cubicBezTo>
                      <a:cubicBezTo>
                        <a:pt x="970" y="2400"/>
                        <a:pt x="966" y="2397"/>
                        <a:pt x="962" y="2398"/>
                      </a:cubicBezTo>
                      <a:close/>
                      <a:moveTo>
                        <a:pt x="952" y="2392"/>
                      </a:moveTo>
                      <a:cubicBezTo>
                        <a:pt x="949" y="2392"/>
                        <a:pt x="947" y="2395"/>
                        <a:pt x="948" y="2398"/>
                      </a:cubicBezTo>
                      <a:cubicBezTo>
                        <a:pt x="948" y="2400"/>
                        <a:pt x="951" y="2402"/>
                        <a:pt x="953" y="2402"/>
                      </a:cubicBezTo>
                      <a:cubicBezTo>
                        <a:pt x="956" y="2401"/>
                        <a:pt x="958" y="2398"/>
                        <a:pt x="957" y="2396"/>
                      </a:cubicBezTo>
                      <a:cubicBezTo>
                        <a:pt x="957" y="2393"/>
                        <a:pt x="954" y="2391"/>
                        <a:pt x="952" y="2392"/>
                      </a:cubicBezTo>
                      <a:close/>
                      <a:moveTo>
                        <a:pt x="987" y="2503"/>
                      </a:moveTo>
                      <a:cubicBezTo>
                        <a:pt x="984" y="2500"/>
                        <a:pt x="982" y="2500"/>
                        <a:pt x="979" y="2500"/>
                      </a:cubicBezTo>
                      <a:cubicBezTo>
                        <a:pt x="975" y="2501"/>
                        <a:pt x="972" y="2504"/>
                        <a:pt x="971" y="2508"/>
                      </a:cubicBezTo>
                      <a:cubicBezTo>
                        <a:pt x="970" y="2514"/>
                        <a:pt x="973" y="2518"/>
                        <a:pt x="977" y="2520"/>
                      </a:cubicBezTo>
                      <a:cubicBezTo>
                        <a:pt x="984" y="2523"/>
                        <a:pt x="987" y="2517"/>
                        <a:pt x="992" y="2515"/>
                      </a:cubicBezTo>
                      <a:cubicBezTo>
                        <a:pt x="997" y="2513"/>
                        <a:pt x="1003" y="2516"/>
                        <a:pt x="1007" y="2522"/>
                      </a:cubicBezTo>
                      <a:cubicBezTo>
                        <a:pt x="1011" y="2529"/>
                        <a:pt x="1012" y="2538"/>
                        <a:pt x="1006" y="2544"/>
                      </a:cubicBezTo>
                      <a:cubicBezTo>
                        <a:pt x="1003" y="2548"/>
                        <a:pt x="998" y="2550"/>
                        <a:pt x="994" y="2546"/>
                      </a:cubicBezTo>
                      <a:cubicBezTo>
                        <a:pt x="999" y="2545"/>
                        <a:pt x="1001" y="2538"/>
                        <a:pt x="996" y="2534"/>
                      </a:cubicBezTo>
                      <a:cubicBezTo>
                        <a:pt x="993" y="2532"/>
                        <a:pt x="985" y="2531"/>
                        <a:pt x="978" y="2530"/>
                      </a:cubicBezTo>
                      <a:cubicBezTo>
                        <a:pt x="970" y="2529"/>
                        <a:pt x="963" y="2526"/>
                        <a:pt x="958" y="2521"/>
                      </a:cubicBezTo>
                      <a:cubicBezTo>
                        <a:pt x="948" y="2512"/>
                        <a:pt x="950" y="2495"/>
                        <a:pt x="962" y="2488"/>
                      </a:cubicBezTo>
                      <a:cubicBezTo>
                        <a:pt x="968" y="2484"/>
                        <a:pt x="975" y="2484"/>
                        <a:pt x="981" y="2485"/>
                      </a:cubicBezTo>
                      <a:cubicBezTo>
                        <a:pt x="989" y="2487"/>
                        <a:pt x="1006" y="2495"/>
                        <a:pt x="1014" y="2491"/>
                      </a:cubicBezTo>
                      <a:cubicBezTo>
                        <a:pt x="1020" y="2488"/>
                        <a:pt x="1021" y="2482"/>
                        <a:pt x="1018" y="2479"/>
                      </a:cubicBezTo>
                      <a:cubicBezTo>
                        <a:pt x="1023" y="2477"/>
                        <a:pt x="1029" y="2484"/>
                        <a:pt x="1029" y="2490"/>
                      </a:cubicBezTo>
                      <a:cubicBezTo>
                        <a:pt x="1029" y="2501"/>
                        <a:pt x="1018" y="2512"/>
                        <a:pt x="1003" y="2511"/>
                      </a:cubicBezTo>
                      <a:cubicBezTo>
                        <a:pt x="998" y="2510"/>
                        <a:pt x="993" y="2507"/>
                        <a:pt x="987" y="2503"/>
                      </a:cubicBezTo>
                      <a:close/>
                      <a:moveTo>
                        <a:pt x="1016" y="2630"/>
                      </a:moveTo>
                      <a:cubicBezTo>
                        <a:pt x="1014" y="2631"/>
                        <a:pt x="1012" y="2630"/>
                        <a:pt x="1011" y="2628"/>
                      </a:cubicBezTo>
                      <a:cubicBezTo>
                        <a:pt x="1010" y="2625"/>
                        <a:pt x="1011" y="2623"/>
                        <a:pt x="1014" y="2622"/>
                      </a:cubicBezTo>
                      <a:cubicBezTo>
                        <a:pt x="1016" y="2621"/>
                        <a:pt x="1018" y="2623"/>
                        <a:pt x="1019" y="2625"/>
                      </a:cubicBezTo>
                      <a:cubicBezTo>
                        <a:pt x="1020" y="2627"/>
                        <a:pt x="1018" y="2629"/>
                        <a:pt x="1016" y="2630"/>
                      </a:cubicBezTo>
                      <a:close/>
                      <a:moveTo>
                        <a:pt x="1009" y="2635"/>
                      </a:moveTo>
                      <a:cubicBezTo>
                        <a:pt x="1008" y="2635"/>
                        <a:pt x="1006" y="2634"/>
                        <a:pt x="1005" y="2633"/>
                      </a:cubicBezTo>
                      <a:cubicBezTo>
                        <a:pt x="1005" y="2631"/>
                        <a:pt x="1006" y="2629"/>
                        <a:pt x="1007" y="2628"/>
                      </a:cubicBezTo>
                      <a:cubicBezTo>
                        <a:pt x="1009" y="2628"/>
                        <a:pt x="1011" y="2629"/>
                        <a:pt x="1011" y="2631"/>
                      </a:cubicBezTo>
                      <a:cubicBezTo>
                        <a:pt x="1012" y="2632"/>
                        <a:pt x="1011" y="2634"/>
                        <a:pt x="1009" y="2635"/>
                      </a:cubicBezTo>
                      <a:close/>
                      <a:moveTo>
                        <a:pt x="1021" y="2621"/>
                      </a:moveTo>
                      <a:cubicBezTo>
                        <a:pt x="1018" y="2622"/>
                        <a:pt x="1014" y="2620"/>
                        <a:pt x="1013" y="2617"/>
                      </a:cubicBezTo>
                      <a:cubicBezTo>
                        <a:pt x="1012" y="2614"/>
                        <a:pt x="1014" y="2610"/>
                        <a:pt x="1017" y="2609"/>
                      </a:cubicBezTo>
                      <a:cubicBezTo>
                        <a:pt x="1021" y="2608"/>
                        <a:pt x="1024" y="2610"/>
                        <a:pt x="1025" y="2613"/>
                      </a:cubicBezTo>
                      <a:cubicBezTo>
                        <a:pt x="1027" y="2616"/>
                        <a:pt x="1025" y="2620"/>
                        <a:pt x="1021" y="2621"/>
                      </a:cubicBezTo>
                      <a:close/>
                      <a:moveTo>
                        <a:pt x="986" y="2504"/>
                      </a:moveTo>
                      <a:cubicBezTo>
                        <a:pt x="981" y="2501"/>
                        <a:pt x="976" y="2502"/>
                        <a:pt x="974" y="2506"/>
                      </a:cubicBezTo>
                      <a:cubicBezTo>
                        <a:pt x="969" y="2513"/>
                        <a:pt x="977" y="2520"/>
                        <a:pt x="983" y="2518"/>
                      </a:cubicBezTo>
                      <a:cubicBezTo>
                        <a:pt x="989" y="2516"/>
                        <a:pt x="990" y="2512"/>
                        <a:pt x="998" y="2513"/>
                      </a:cubicBezTo>
                      <a:cubicBezTo>
                        <a:pt x="990" y="2510"/>
                        <a:pt x="990" y="2507"/>
                        <a:pt x="986" y="2504"/>
                      </a:cubicBezTo>
                      <a:close/>
                      <a:moveTo>
                        <a:pt x="951" y="2496"/>
                      </a:moveTo>
                      <a:cubicBezTo>
                        <a:pt x="947" y="2503"/>
                        <a:pt x="948" y="2513"/>
                        <a:pt x="952" y="2517"/>
                      </a:cubicBezTo>
                      <a:cubicBezTo>
                        <a:pt x="946" y="2523"/>
                        <a:pt x="930" y="2516"/>
                        <a:pt x="933" y="2504"/>
                      </a:cubicBezTo>
                      <a:cubicBezTo>
                        <a:pt x="935" y="2497"/>
                        <a:pt x="945" y="2492"/>
                        <a:pt x="951" y="2496"/>
                      </a:cubicBezTo>
                      <a:close/>
                      <a:moveTo>
                        <a:pt x="1054" y="2564"/>
                      </a:moveTo>
                      <a:cubicBezTo>
                        <a:pt x="1043" y="2554"/>
                        <a:pt x="1058" y="2541"/>
                        <a:pt x="1062" y="2536"/>
                      </a:cubicBezTo>
                      <a:cubicBezTo>
                        <a:pt x="1065" y="2531"/>
                        <a:pt x="1066" y="2528"/>
                        <a:pt x="1065" y="2523"/>
                      </a:cubicBezTo>
                      <a:cubicBezTo>
                        <a:pt x="1069" y="2528"/>
                        <a:pt x="1075" y="2541"/>
                        <a:pt x="1075" y="2548"/>
                      </a:cubicBezTo>
                      <a:cubicBezTo>
                        <a:pt x="1075" y="2557"/>
                        <a:pt x="1070" y="2566"/>
                        <a:pt x="1058" y="2566"/>
                      </a:cubicBezTo>
                      <a:cubicBezTo>
                        <a:pt x="1062" y="2563"/>
                        <a:pt x="1066" y="2555"/>
                        <a:pt x="1065" y="2550"/>
                      </a:cubicBezTo>
                      <a:cubicBezTo>
                        <a:pt x="1064" y="2553"/>
                        <a:pt x="1060" y="2560"/>
                        <a:pt x="1054" y="2564"/>
                      </a:cubicBezTo>
                      <a:close/>
                      <a:moveTo>
                        <a:pt x="924" y="2524"/>
                      </a:moveTo>
                      <a:cubicBezTo>
                        <a:pt x="948" y="2545"/>
                        <a:pt x="946" y="2573"/>
                        <a:pt x="954" y="2586"/>
                      </a:cubicBezTo>
                      <a:cubicBezTo>
                        <a:pt x="962" y="2601"/>
                        <a:pt x="980" y="2592"/>
                        <a:pt x="975" y="2574"/>
                      </a:cubicBezTo>
                      <a:cubicBezTo>
                        <a:pt x="969" y="2554"/>
                        <a:pt x="947" y="2534"/>
                        <a:pt x="924" y="2524"/>
                      </a:cubicBezTo>
                      <a:close/>
                      <a:moveTo>
                        <a:pt x="921" y="2398"/>
                      </a:moveTo>
                      <a:cubicBezTo>
                        <a:pt x="924" y="2399"/>
                        <a:pt x="927" y="2401"/>
                        <a:pt x="930" y="2403"/>
                      </a:cubicBezTo>
                      <a:cubicBezTo>
                        <a:pt x="939" y="2410"/>
                        <a:pt x="946" y="2421"/>
                        <a:pt x="946" y="2434"/>
                      </a:cubicBezTo>
                      <a:cubicBezTo>
                        <a:pt x="946" y="2448"/>
                        <a:pt x="936" y="2463"/>
                        <a:pt x="922" y="2466"/>
                      </a:cubicBezTo>
                      <a:cubicBezTo>
                        <a:pt x="916" y="2467"/>
                        <a:pt x="909" y="2466"/>
                        <a:pt x="904" y="2463"/>
                      </a:cubicBezTo>
                      <a:cubicBezTo>
                        <a:pt x="901" y="2460"/>
                        <a:pt x="898" y="2457"/>
                        <a:pt x="897" y="2453"/>
                      </a:cubicBezTo>
                      <a:cubicBezTo>
                        <a:pt x="896" y="2448"/>
                        <a:pt x="897" y="2443"/>
                        <a:pt x="901" y="2439"/>
                      </a:cubicBezTo>
                      <a:cubicBezTo>
                        <a:pt x="904" y="2437"/>
                        <a:pt x="908" y="2435"/>
                        <a:pt x="911" y="2436"/>
                      </a:cubicBezTo>
                      <a:cubicBezTo>
                        <a:pt x="918" y="2437"/>
                        <a:pt x="923" y="2443"/>
                        <a:pt x="923" y="2450"/>
                      </a:cubicBezTo>
                      <a:cubicBezTo>
                        <a:pt x="922" y="2457"/>
                        <a:pt x="915" y="2462"/>
                        <a:pt x="908" y="2461"/>
                      </a:cubicBezTo>
                      <a:cubicBezTo>
                        <a:pt x="903" y="2461"/>
                        <a:pt x="898" y="2456"/>
                        <a:pt x="897" y="2451"/>
                      </a:cubicBezTo>
                      <a:cubicBezTo>
                        <a:pt x="897" y="2452"/>
                        <a:pt x="897" y="2452"/>
                        <a:pt x="898" y="2453"/>
                      </a:cubicBezTo>
                      <a:cubicBezTo>
                        <a:pt x="899" y="2457"/>
                        <a:pt x="901" y="2460"/>
                        <a:pt x="905" y="2462"/>
                      </a:cubicBezTo>
                      <a:cubicBezTo>
                        <a:pt x="910" y="2465"/>
                        <a:pt x="916" y="2466"/>
                        <a:pt x="921" y="2465"/>
                      </a:cubicBezTo>
                      <a:cubicBezTo>
                        <a:pt x="935" y="2462"/>
                        <a:pt x="944" y="2448"/>
                        <a:pt x="944" y="2434"/>
                      </a:cubicBezTo>
                      <a:cubicBezTo>
                        <a:pt x="943" y="2421"/>
                        <a:pt x="936" y="2411"/>
                        <a:pt x="926" y="2404"/>
                      </a:cubicBezTo>
                      <a:cubicBezTo>
                        <a:pt x="924" y="2402"/>
                        <a:pt x="922" y="2401"/>
                        <a:pt x="919" y="2400"/>
                      </a:cubicBezTo>
                      <a:lnTo>
                        <a:pt x="921" y="2398"/>
                      </a:lnTo>
                      <a:close/>
                      <a:moveTo>
                        <a:pt x="870" y="2410"/>
                      </a:moveTo>
                      <a:cubicBezTo>
                        <a:pt x="857" y="2405"/>
                        <a:pt x="847" y="2393"/>
                        <a:pt x="849" y="2375"/>
                      </a:cubicBezTo>
                      <a:cubicBezTo>
                        <a:pt x="851" y="2369"/>
                        <a:pt x="853" y="2364"/>
                        <a:pt x="857" y="2359"/>
                      </a:cubicBezTo>
                      <a:cubicBezTo>
                        <a:pt x="860" y="2355"/>
                        <a:pt x="864" y="2353"/>
                        <a:pt x="870" y="2352"/>
                      </a:cubicBezTo>
                      <a:cubicBezTo>
                        <a:pt x="876" y="2352"/>
                        <a:pt x="882" y="2354"/>
                        <a:pt x="886" y="2359"/>
                      </a:cubicBezTo>
                      <a:cubicBezTo>
                        <a:pt x="888" y="2362"/>
                        <a:pt x="890" y="2365"/>
                        <a:pt x="889" y="2369"/>
                      </a:cubicBezTo>
                      <a:cubicBezTo>
                        <a:pt x="888" y="2375"/>
                        <a:pt x="884" y="2379"/>
                        <a:pt x="878" y="2380"/>
                      </a:cubicBezTo>
                      <a:cubicBezTo>
                        <a:pt x="876" y="2381"/>
                        <a:pt x="873" y="2381"/>
                        <a:pt x="870" y="2380"/>
                      </a:cubicBezTo>
                      <a:cubicBezTo>
                        <a:pt x="865" y="2377"/>
                        <a:pt x="863" y="2370"/>
                        <a:pt x="866" y="2365"/>
                      </a:cubicBezTo>
                      <a:cubicBezTo>
                        <a:pt x="868" y="2360"/>
                        <a:pt x="875" y="2358"/>
                        <a:pt x="880" y="2360"/>
                      </a:cubicBezTo>
                      <a:cubicBezTo>
                        <a:pt x="885" y="2363"/>
                        <a:pt x="887" y="2370"/>
                        <a:pt x="885" y="2375"/>
                      </a:cubicBezTo>
                      <a:cubicBezTo>
                        <a:pt x="884" y="2377"/>
                        <a:pt x="883" y="2378"/>
                        <a:pt x="881" y="2379"/>
                      </a:cubicBezTo>
                      <a:cubicBezTo>
                        <a:pt x="882" y="2379"/>
                        <a:pt x="882" y="2379"/>
                        <a:pt x="882" y="2379"/>
                      </a:cubicBezTo>
                      <a:cubicBezTo>
                        <a:pt x="885" y="2377"/>
                        <a:pt x="888" y="2373"/>
                        <a:pt x="888" y="2369"/>
                      </a:cubicBezTo>
                      <a:cubicBezTo>
                        <a:pt x="889" y="2365"/>
                        <a:pt x="888" y="2362"/>
                        <a:pt x="885" y="2359"/>
                      </a:cubicBezTo>
                      <a:cubicBezTo>
                        <a:pt x="881" y="2355"/>
                        <a:pt x="876" y="2353"/>
                        <a:pt x="870" y="2353"/>
                      </a:cubicBezTo>
                      <a:cubicBezTo>
                        <a:pt x="865" y="2354"/>
                        <a:pt x="861" y="2356"/>
                        <a:pt x="858" y="2360"/>
                      </a:cubicBezTo>
                      <a:cubicBezTo>
                        <a:pt x="854" y="2365"/>
                        <a:pt x="852" y="2369"/>
                        <a:pt x="851" y="2375"/>
                      </a:cubicBezTo>
                      <a:cubicBezTo>
                        <a:pt x="849" y="2393"/>
                        <a:pt x="859" y="2404"/>
                        <a:pt x="872" y="2408"/>
                      </a:cubicBezTo>
                      <a:lnTo>
                        <a:pt x="870" y="2410"/>
                      </a:lnTo>
                      <a:close/>
                      <a:moveTo>
                        <a:pt x="676" y="2227"/>
                      </a:moveTo>
                      <a:cubicBezTo>
                        <a:pt x="676" y="2223"/>
                        <a:pt x="679" y="2220"/>
                        <a:pt x="683" y="2221"/>
                      </a:cubicBezTo>
                      <a:cubicBezTo>
                        <a:pt x="686" y="2221"/>
                        <a:pt x="689" y="2224"/>
                        <a:pt x="689" y="2228"/>
                      </a:cubicBezTo>
                      <a:cubicBezTo>
                        <a:pt x="688" y="2231"/>
                        <a:pt x="685" y="2234"/>
                        <a:pt x="682" y="2233"/>
                      </a:cubicBezTo>
                      <a:cubicBezTo>
                        <a:pt x="678" y="2233"/>
                        <a:pt x="676" y="2230"/>
                        <a:pt x="676" y="2227"/>
                      </a:cubicBezTo>
                      <a:close/>
                      <a:moveTo>
                        <a:pt x="674" y="2214"/>
                      </a:moveTo>
                      <a:cubicBezTo>
                        <a:pt x="674" y="2212"/>
                        <a:pt x="676" y="2210"/>
                        <a:pt x="679" y="2210"/>
                      </a:cubicBezTo>
                      <a:cubicBezTo>
                        <a:pt x="682" y="2210"/>
                        <a:pt x="684" y="2212"/>
                        <a:pt x="684" y="2215"/>
                      </a:cubicBezTo>
                      <a:cubicBezTo>
                        <a:pt x="683" y="2218"/>
                        <a:pt x="681" y="2220"/>
                        <a:pt x="678" y="2220"/>
                      </a:cubicBezTo>
                      <a:cubicBezTo>
                        <a:pt x="676" y="2219"/>
                        <a:pt x="674" y="2217"/>
                        <a:pt x="674" y="2214"/>
                      </a:cubicBezTo>
                      <a:close/>
                      <a:moveTo>
                        <a:pt x="685" y="2239"/>
                      </a:moveTo>
                      <a:cubicBezTo>
                        <a:pt x="686" y="2234"/>
                        <a:pt x="691" y="2230"/>
                        <a:pt x="696" y="2230"/>
                      </a:cubicBezTo>
                      <a:cubicBezTo>
                        <a:pt x="701" y="2231"/>
                        <a:pt x="705" y="2235"/>
                        <a:pt x="705" y="2241"/>
                      </a:cubicBezTo>
                      <a:cubicBezTo>
                        <a:pt x="704" y="2246"/>
                        <a:pt x="700" y="2250"/>
                        <a:pt x="694" y="2250"/>
                      </a:cubicBezTo>
                      <a:cubicBezTo>
                        <a:pt x="689" y="2249"/>
                        <a:pt x="685" y="2245"/>
                        <a:pt x="685" y="2239"/>
                      </a:cubicBezTo>
                      <a:close/>
                      <a:moveTo>
                        <a:pt x="900" y="2118"/>
                      </a:moveTo>
                      <a:cubicBezTo>
                        <a:pt x="888" y="2108"/>
                        <a:pt x="864" y="2106"/>
                        <a:pt x="849" y="2113"/>
                      </a:cubicBezTo>
                      <a:cubicBezTo>
                        <a:pt x="835" y="2121"/>
                        <a:pt x="837" y="2136"/>
                        <a:pt x="855" y="2131"/>
                      </a:cubicBezTo>
                      <a:cubicBezTo>
                        <a:pt x="869" y="2127"/>
                        <a:pt x="886" y="2114"/>
                        <a:pt x="900" y="2118"/>
                      </a:cubicBezTo>
                      <a:close/>
                      <a:moveTo>
                        <a:pt x="901" y="2328"/>
                      </a:moveTo>
                      <a:cubicBezTo>
                        <a:pt x="925" y="2334"/>
                        <a:pt x="961" y="2324"/>
                        <a:pt x="968" y="2306"/>
                      </a:cubicBezTo>
                      <a:cubicBezTo>
                        <a:pt x="975" y="2286"/>
                        <a:pt x="956" y="2279"/>
                        <a:pt x="949" y="2296"/>
                      </a:cubicBezTo>
                      <a:cubicBezTo>
                        <a:pt x="946" y="2305"/>
                        <a:pt x="928" y="2327"/>
                        <a:pt x="901" y="2328"/>
                      </a:cubicBezTo>
                      <a:close/>
                      <a:moveTo>
                        <a:pt x="912" y="2335"/>
                      </a:moveTo>
                      <a:cubicBezTo>
                        <a:pt x="921" y="2335"/>
                        <a:pt x="930" y="2340"/>
                        <a:pt x="936" y="2347"/>
                      </a:cubicBezTo>
                      <a:cubicBezTo>
                        <a:pt x="950" y="2361"/>
                        <a:pt x="954" y="2388"/>
                        <a:pt x="972" y="2393"/>
                      </a:cubicBezTo>
                      <a:cubicBezTo>
                        <a:pt x="980" y="2395"/>
                        <a:pt x="989" y="2393"/>
                        <a:pt x="994" y="2387"/>
                      </a:cubicBezTo>
                      <a:cubicBezTo>
                        <a:pt x="997" y="2383"/>
                        <a:pt x="998" y="2378"/>
                        <a:pt x="994" y="2374"/>
                      </a:cubicBezTo>
                      <a:cubicBezTo>
                        <a:pt x="994" y="2378"/>
                        <a:pt x="991" y="2384"/>
                        <a:pt x="985" y="2384"/>
                      </a:cubicBezTo>
                      <a:cubicBezTo>
                        <a:pt x="980" y="2385"/>
                        <a:pt x="975" y="2380"/>
                        <a:pt x="972" y="2375"/>
                      </a:cubicBezTo>
                      <a:cubicBezTo>
                        <a:pt x="965" y="2357"/>
                        <a:pt x="960" y="2339"/>
                        <a:pt x="940" y="2333"/>
                      </a:cubicBezTo>
                      <a:cubicBezTo>
                        <a:pt x="932" y="2330"/>
                        <a:pt x="923" y="2331"/>
                        <a:pt x="912" y="2335"/>
                      </a:cubicBezTo>
                      <a:close/>
                      <a:moveTo>
                        <a:pt x="677" y="2370"/>
                      </a:moveTo>
                      <a:cubicBezTo>
                        <a:pt x="691" y="2366"/>
                        <a:pt x="695" y="2386"/>
                        <a:pt x="697" y="2392"/>
                      </a:cubicBezTo>
                      <a:cubicBezTo>
                        <a:pt x="699" y="2397"/>
                        <a:pt x="701" y="2400"/>
                        <a:pt x="706" y="2401"/>
                      </a:cubicBezTo>
                      <a:cubicBezTo>
                        <a:pt x="700" y="2403"/>
                        <a:pt x="686" y="2400"/>
                        <a:pt x="679" y="2397"/>
                      </a:cubicBezTo>
                      <a:cubicBezTo>
                        <a:pt x="671" y="2392"/>
                        <a:pt x="666" y="2383"/>
                        <a:pt x="672" y="2373"/>
                      </a:cubicBezTo>
                      <a:cubicBezTo>
                        <a:pt x="673" y="2378"/>
                        <a:pt x="678" y="2385"/>
                        <a:pt x="683" y="2387"/>
                      </a:cubicBezTo>
                      <a:cubicBezTo>
                        <a:pt x="681" y="2385"/>
                        <a:pt x="677" y="2377"/>
                        <a:pt x="677" y="2370"/>
                      </a:cubicBezTo>
                      <a:close/>
                      <a:moveTo>
                        <a:pt x="734" y="2083"/>
                      </a:moveTo>
                      <a:cubicBezTo>
                        <a:pt x="736" y="2080"/>
                        <a:pt x="736" y="2075"/>
                        <a:pt x="732" y="2074"/>
                      </a:cubicBezTo>
                      <a:cubicBezTo>
                        <a:pt x="730" y="2074"/>
                        <a:pt x="729" y="2075"/>
                        <a:pt x="728" y="2076"/>
                      </a:cubicBezTo>
                      <a:cubicBezTo>
                        <a:pt x="728" y="2078"/>
                        <a:pt x="729" y="2078"/>
                        <a:pt x="730" y="2078"/>
                      </a:cubicBezTo>
                      <a:cubicBezTo>
                        <a:pt x="729" y="2079"/>
                        <a:pt x="728" y="2079"/>
                        <a:pt x="727" y="2079"/>
                      </a:cubicBezTo>
                      <a:cubicBezTo>
                        <a:pt x="725" y="2079"/>
                        <a:pt x="723" y="2076"/>
                        <a:pt x="723" y="2073"/>
                      </a:cubicBezTo>
                      <a:cubicBezTo>
                        <a:pt x="723" y="2070"/>
                        <a:pt x="725" y="2066"/>
                        <a:pt x="729" y="2066"/>
                      </a:cubicBezTo>
                      <a:cubicBezTo>
                        <a:pt x="732" y="2066"/>
                        <a:pt x="736" y="2067"/>
                        <a:pt x="739" y="2067"/>
                      </a:cubicBezTo>
                      <a:cubicBezTo>
                        <a:pt x="742" y="2066"/>
                        <a:pt x="743" y="2063"/>
                        <a:pt x="743" y="2060"/>
                      </a:cubicBezTo>
                      <a:cubicBezTo>
                        <a:pt x="745" y="2065"/>
                        <a:pt x="746" y="2065"/>
                        <a:pt x="750" y="2066"/>
                      </a:cubicBezTo>
                      <a:cubicBezTo>
                        <a:pt x="753" y="2066"/>
                        <a:pt x="766" y="2065"/>
                        <a:pt x="768" y="2078"/>
                      </a:cubicBezTo>
                      <a:cubicBezTo>
                        <a:pt x="769" y="2070"/>
                        <a:pt x="765" y="2063"/>
                        <a:pt x="760" y="2058"/>
                      </a:cubicBezTo>
                      <a:cubicBezTo>
                        <a:pt x="754" y="2053"/>
                        <a:pt x="745" y="2051"/>
                        <a:pt x="738" y="2052"/>
                      </a:cubicBezTo>
                      <a:cubicBezTo>
                        <a:pt x="728" y="2054"/>
                        <a:pt x="719" y="2065"/>
                        <a:pt x="719" y="2075"/>
                      </a:cubicBezTo>
                      <a:cubicBezTo>
                        <a:pt x="720" y="2080"/>
                        <a:pt x="723" y="2086"/>
                        <a:pt x="728" y="2086"/>
                      </a:cubicBezTo>
                      <a:cubicBezTo>
                        <a:pt x="730" y="2087"/>
                        <a:pt x="733" y="2086"/>
                        <a:pt x="734" y="2083"/>
                      </a:cubicBezTo>
                      <a:close/>
                      <a:moveTo>
                        <a:pt x="770" y="2054"/>
                      </a:moveTo>
                      <a:cubicBezTo>
                        <a:pt x="771" y="2033"/>
                        <a:pt x="783" y="2019"/>
                        <a:pt x="788" y="2010"/>
                      </a:cubicBezTo>
                      <a:cubicBezTo>
                        <a:pt x="793" y="1999"/>
                        <a:pt x="785" y="1994"/>
                        <a:pt x="777" y="2003"/>
                      </a:cubicBezTo>
                      <a:cubicBezTo>
                        <a:pt x="768" y="2014"/>
                        <a:pt x="766" y="2043"/>
                        <a:pt x="770" y="2054"/>
                      </a:cubicBezTo>
                      <a:close/>
                      <a:moveTo>
                        <a:pt x="641" y="2343"/>
                      </a:moveTo>
                      <a:cubicBezTo>
                        <a:pt x="642" y="2346"/>
                        <a:pt x="644" y="2347"/>
                        <a:pt x="646" y="2346"/>
                      </a:cubicBezTo>
                      <a:cubicBezTo>
                        <a:pt x="648" y="2345"/>
                        <a:pt x="649" y="2343"/>
                        <a:pt x="649" y="2341"/>
                      </a:cubicBezTo>
                      <a:cubicBezTo>
                        <a:pt x="648" y="2339"/>
                        <a:pt x="646" y="2338"/>
                        <a:pt x="644" y="2339"/>
                      </a:cubicBezTo>
                      <a:cubicBezTo>
                        <a:pt x="642" y="2339"/>
                        <a:pt x="641" y="2341"/>
                        <a:pt x="641" y="2343"/>
                      </a:cubicBezTo>
                      <a:close/>
                      <a:moveTo>
                        <a:pt x="625" y="2366"/>
                      </a:moveTo>
                      <a:cubicBezTo>
                        <a:pt x="626" y="2370"/>
                        <a:pt x="631" y="2372"/>
                        <a:pt x="634" y="2371"/>
                      </a:cubicBezTo>
                      <a:cubicBezTo>
                        <a:pt x="638" y="2370"/>
                        <a:pt x="640" y="2366"/>
                        <a:pt x="639" y="2362"/>
                      </a:cubicBezTo>
                      <a:cubicBezTo>
                        <a:pt x="638" y="2358"/>
                        <a:pt x="634" y="2356"/>
                        <a:pt x="630" y="2357"/>
                      </a:cubicBezTo>
                      <a:cubicBezTo>
                        <a:pt x="626" y="2358"/>
                        <a:pt x="624" y="2362"/>
                        <a:pt x="625" y="2366"/>
                      </a:cubicBezTo>
                      <a:close/>
                      <a:moveTo>
                        <a:pt x="632" y="2352"/>
                      </a:moveTo>
                      <a:cubicBezTo>
                        <a:pt x="633" y="2355"/>
                        <a:pt x="636" y="2357"/>
                        <a:pt x="639" y="2356"/>
                      </a:cubicBezTo>
                      <a:cubicBezTo>
                        <a:pt x="642" y="2355"/>
                        <a:pt x="643" y="2352"/>
                        <a:pt x="642" y="2349"/>
                      </a:cubicBezTo>
                      <a:cubicBezTo>
                        <a:pt x="642" y="2346"/>
                        <a:pt x="639" y="2345"/>
                        <a:pt x="636" y="2345"/>
                      </a:cubicBezTo>
                      <a:cubicBezTo>
                        <a:pt x="633" y="2346"/>
                        <a:pt x="631" y="2349"/>
                        <a:pt x="632" y="2352"/>
                      </a:cubicBezTo>
                      <a:close/>
                      <a:moveTo>
                        <a:pt x="641" y="2386"/>
                      </a:moveTo>
                      <a:cubicBezTo>
                        <a:pt x="625" y="2375"/>
                        <a:pt x="612" y="2398"/>
                        <a:pt x="607" y="2404"/>
                      </a:cubicBezTo>
                      <a:cubicBezTo>
                        <a:pt x="602" y="2410"/>
                        <a:pt x="598" y="2412"/>
                        <a:pt x="592" y="2412"/>
                      </a:cubicBezTo>
                      <a:cubicBezTo>
                        <a:pt x="599" y="2417"/>
                        <a:pt x="617" y="2420"/>
                        <a:pt x="627" y="2418"/>
                      </a:cubicBezTo>
                      <a:cubicBezTo>
                        <a:pt x="639" y="2416"/>
                        <a:pt x="648" y="2406"/>
                        <a:pt x="645" y="2391"/>
                      </a:cubicBezTo>
                      <a:cubicBezTo>
                        <a:pt x="641" y="2397"/>
                        <a:pt x="633" y="2404"/>
                        <a:pt x="626" y="2404"/>
                      </a:cubicBezTo>
                      <a:cubicBezTo>
                        <a:pt x="629" y="2402"/>
                        <a:pt x="637" y="2395"/>
                        <a:pt x="641" y="2386"/>
                      </a:cubicBezTo>
                      <a:close/>
                      <a:moveTo>
                        <a:pt x="656" y="2399"/>
                      </a:moveTo>
                      <a:cubicBezTo>
                        <a:pt x="649" y="2436"/>
                        <a:pt x="679" y="2478"/>
                        <a:pt x="710" y="2477"/>
                      </a:cubicBezTo>
                      <a:cubicBezTo>
                        <a:pt x="735" y="2476"/>
                        <a:pt x="733" y="2454"/>
                        <a:pt x="711" y="2450"/>
                      </a:cubicBezTo>
                      <a:cubicBezTo>
                        <a:pt x="696" y="2447"/>
                        <a:pt x="658" y="2438"/>
                        <a:pt x="656" y="2399"/>
                      </a:cubicBezTo>
                      <a:close/>
                      <a:moveTo>
                        <a:pt x="936" y="2252"/>
                      </a:moveTo>
                      <a:cubicBezTo>
                        <a:pt x="939" y="2253"/>
                        <a:pt x="941" y="2251"/>
                        <a:pt x="941" y="2248"/>
                      </a:cubicBezTo>
                      <a:cubicBezTo>
                        <a:pt x="942" y="2246"/>
                        <a:pt x="940" y="2244"/>
                        <a:pt x="937" y="2243"/>
                      </a:cubicBezTo>
                      <a:cubicBezTo>
                        <a:pt x="935" y="2243"/>
                        <a:pt x="933" y="2245"/>
                        <a:pt x="932" y="2247"/>
                      </a:cubicBezTo>
                      <a:cubicBezTo>
                        <a:pt x="932" y="2250"/>
                        <a:pt x="934" y="2252"/>
                        <a:pt x="936" y="2252"/>
                      </a:cubicBezTo>
                      <a:close/>
                      <a:moveTo>
                        <a:pt x="939" y="2266"/>
                      </a:moveTo>
                      <a:cubicBezTo>
                        <a:pt x="942" y="2266"/>
                        <a:pt x="945" y="2264"/>
                        <a:pt x="946" y="2261"/>
                      </a:cubicBezTo>
                      <a:cubicBezTo>
                        <a:pt x="946" y="2258"/>
                        <a:pt x="944" y="2255"/>
                        <a:pt x="941" y="2255"/>
                      </a:cubicBezTo>
                      <a:cubicBezTo>
                        <a:pt x="937" y="2254"/>
                        <a:pt x="935" y="2256"/>
                        <a:pt x="934" y="2260"/>
                      </a:cubicBezTo>
                      <a:cubicBezTo>
                        <a:pt x="934" y="2263"/>
                        <a:pt x="936" y="2266"/>
                        <a:pt x="939" y="2266"/>
                      </a:cubicBezTo>
                      <a:close/>
                      <a:moveTo>
                        <a:pt x="939" y="2284"/>
                      </a:moveTo>
                      <a:cubicBezTo>
                        <a:pt x="944" y="2284"/>
                        <a:pt x="947" y="2281"/>
                        <a:pt x="948" y="2277"/>
                      </a:cubicBezTo>
                      <a:cubicBezTo>
                        <a:pt x="948" y="2273"/>
                        <a:pt x="946" y="2269"/>
                        <a:pt x="941" y="2268"/>
                      </a:cubicBezTo>
                      <a:cubicBezTo>
                        <a:pt x="937" y="2268"/>
                        <a:pt x="933" y="2271"/>
                        <a:pt x="933" y="2275"/>
                      </a:cubicBezTo>
                      <a:cubicBezTo>
                        <a:pt x="932" y="2279"/>
                        <a:pt x="935" y="2283"/>
                        <a:pt x="939" y="2284"/>
                      </a:cubicBezTo>
                      <a:close/>
                      <a:moveTo>
                        <a:pt x="877" y="2277"/>
                      </a:moveTo>
                      <a:cubicBezTo>
                        <a:pt x="873" y="2270"/>
                        <a:pt x="870" y="2260"/>
                        <a:pt x="875" y="2251"/>
                      </a:cubicBezTo>
                      <a:cubicBezTo>
                        <a:pt x="881" y="2237"/>
                        <a:pt x="896" y="2232"/>
                        <a:pt x="910" y="2238"/>
                      </a:cubicBezTo>
                      <a:cubicBezTo>
                        <a:pt x="937" y="2248"/>
                        <a:pt x="950" y="2216"/>
                        <a:pt x="920" y="2205"/>
                      </a:cubicBezTo>
                      <a:cubicBezTo>
                        <a:pt x="906" y="2199"/>
                        <a:pt x="889" y="2205"/>
                        <a:pt x="879" y="2213"/>
                      </a:cubicBezTo>
                      <a:cubicBezTo>
                        <a:pt x="861" y="2230"/>
                        <a:pt x="856" y="2264"/>
                        <a:pt x="877" y="2277"/>
                      </a:cubicBezTo>
                      <a:close/>
                      <a:moveTo>
                        <a:pt x="881" y="2186"/>
                      </a:moveTo>
                      <a:cubicBezTo>
                        <a:pt x="830" y="2181"/>
                        <a:pt x="787" y="2125"/>
                        <a:pt x="801" y="2085"/>
                      </a:cubicBezTo>
                      <a:cubicBezTo>
                        <a:pt x="812" y="2053"/>
                        <a:pt x="841" y="2064"/>
                        <a:pt x="837" y="2095"/>
                      </a:cubicBezTo>
                      <a:cubicBezTo>
                        <a:pt x="834" y="2116"/>
                        <a:pt x="830" y="2169"/>
                        <a:pt x="881" y="2186"/>
                      </a:cubicBezTo>
                      <a:close/>
                      <a:moveTo>
                        <a:pt x="865" y="2194"/>
                      </a:moveTo>
                      <a:cubicBezTo>
                        <a:pt x="818" y="2207"/>
                        <a:pt x="801" y="2201"/>
                        <a:pt x="765" y="2193"/>
                      </a:cubicBezTo>
                      <a:cubicBezTo>
                        <a:pt x="755" y="2190"/>
                        <a:pt x="744" y="2192"/>
                        <a:pt x="737" y="2196"/>
                      </a:cubicBezTo>
                      <a:cubicBezTo>
                        <a:pt x="727" y="2202"/>
                        <a:pt x="720" y="2213"/>
                        <a:pt x="719" y="2221"/>
                      </a:cubicBezTo>
                      <a:cubicBezTo>
                        <a:pt x="708" y="2205"/>
                        <a:pt x="724" y="2183"/>
                        <a:pt x="732" y="2177"/>
                      </a:cubicBezTo>
                      <a:cubicBezTo>
                        <a:pt x="748" y="2164"/>
                        <a:pt x="772" y="2161"/>
                        <a:pt x="792" y="2167"/>
                      </a:cubicBezTo>
                      <a:cubicBezTo>
                        <a:pt x="815" y="2174"/>
                        <a:pt x="840" y="2190"/>
                        <a:pt x="865" y="2194"/>
                      </a:cubicBezTo>
                      <a:close/>
                      <a:moveTo>
                        <a:pt x="831" y="2234"/>
                      </a:moveTo>
                      <a:cubicBezTo>
                        <a:pt x="822" y="2240"/>
                        <a:pt x="816" y="2252"/>
                        <a:pt x="812" y="2261"/>
                      </a:cubicBezTo>
                      <a:cubicBezTo>
                        <a:pt x="808" y="2273"/>
                        <a:pt x="808" y="2292"/>
                        <a:pt x="819" y="2300"/>
                      </a:cubicBezTo>
                      <a:cubicBezTo>
                        <a:pt x="810" y="2311"/>
                        <a:pt x="810" y="2323"/>
                        <a:pt x="811" y="2335"/>
                      </a:cubicBezTo>
                      <a:cubicBezTo>
                        <a:pt x="812" y="2351"/>
                        <a:pt x="807" y="2368"/>
                        <a:pt x="793" y="2370"/>
                      </a:cubicBezTo>
                      <a:cubicBezTo>
                        <a:pt x="808" y="2378"/>
                        <a:pt x="828" y="2358"/>
                        <a:pt x="833" y="2344"/>
                      </a:cubicBezTo>
                      <a:cubicBezTo>
                        <a:pt x="840" y="2324"/>
                        <a:pt x="832" y="2304"/>
                        <a:pt x="825" y="2282"/>
                      </a:cubicBezTo>
                      <a:cubicBezTo>
                        <a:pt x="822" y="2269"/>
                        <a:pt x="821" y="2253"/>
                        <a:pt x="831" y="2234"/>
                      </a:cubicBezTo>
                      <a:close/>
                      <a:moveTo>
                        <a:pt x="672" y="2485"/>
                      </a:moveTo>
                      <a:cubicBezTo>
                        <a:pt x="683" y="2494"/>
                        <a:pt x="710" y="2510"/>
                        <a:pt x="727" y="2502"/>
                      </a:cubicBezTo>
                      <a:cubicBezTo>
                        <a:pt x="728" y="2503"/>
                        <a:pt x="732" y="2504"/>
                        <a:pt x="734" y="2503"/>
                      </a:cubicBezTo>
                      <a:cubicBezTo>
                        <a:pt x="725" y="2511"/>
                        <a:pt x="711" y="2510"/>
                        <a:pt x="698" y="2505"/>
                      </a:cubicBezTo>
                      <a:cubicBezTo>
                        <a:pt x="687" y="2500"/>
                        <a:pt x="677" y="2492"/>
                        <a:pt x="672" y="2485"/>
                      </a:cubicBezTo>
                      <a:close/>
                      <a:moveTo>
                        <a:pt x="739" y="2461"/>
                      </a:moveTo>
                      <a:cubicBezTo>
                        <a:pt x="743" y="2462"/>
                        <a:pt x="746" y="2461"/>
                        <a:pt x="748" y="2458"/>
                      </a:cubicBezTo>
                      <a:cubicBezTo>
                        <a:pt x="749" y="2455"/>
                        <a:pt x="748" y="2451"/>
                        <a:pt x="745" y="2450"/>
                      </a:cubicBezTo>
                      <a:cubicBezTo>
                        <a:pt x="742" y="2448"/>
                        <a:pt x="738" y="2449"/>
                        <a:pt x="737" y="2452"/>
                      </a:cubicBezTo>
                      <a:cubicBezTo>
                        <a:pt x="735" y="2455"/>
                        <a:pt x="736" y="2459"/>
                        <a:pt x="739" y="2461"/>
                      </a:cubicBezTo>
                      <a:close/>
                      <a:moveTo>
                        <a:pt x="737" y="2479"/>
                      </a:moveTo>
                      <a:cubicBezTo>
                        <a:pt x="741" y="2481"/>
                        <a:pt x="745" y="2480"/>
                        <a:pt x="747" y="2476"/>
                      </a:cubicBezTo>
                      <a:cubicBezTo>
                        <a:pt x="749" y="2472"/>
                        <a:pt x="748" y="2467"/>
                        <a:pt x="744" y="2465"/>
                      </a:cubicBezTo>
                      <a:cubicBezTo>
                        <a:pt x="740" y="2463"/>
                        <a:pt x="736" y="2465"/>
                        <a:pt x="734" y="2469"/>
                      </a:cubicBezTo>
                      <a:cubicBezTo>
                        <a:pt x="732" y="2473"/>
                        <a:pt x="733" y="2477"/>
                        <a:pt x="737" y="2479"/>
                      </a:cubicBezTo>
                      <a:close/>
                      <a:moveTo>
                        <a:pt x="729" y="2501"/>
                      </a:moveTo>
                      <a:cubicBezTo>
                        <a:pt x="734" y="2504"/>
                        <a:pt x="740" y="2502"/>
                        <a:pt x="743" y="2497"/>
                      </a:cubicBezTo>
                      <a:cubicBezTo>
                        <a:pt x="746" y="2492"/>
                        <a:pt x="744" y="2486"/>
                        <a:pt x="739" y="2483"/>
                      </a:cubicBezTo>
                      <a:cubicBezTo>
                        <a:pt x="733" y="2481"/>
                        <a:pt x="727" y="2483"/>
                        <a:pt x="725" y="2488"/>
                      </a:cubicBezTo>
                      <a:cubicBezTo>
                        <a:pt x="722" y="2493"/>
                        <a:pt x="724" y="2499"/>
                        <a:pt x="729" y="2501"/>
                      </a:cubicBezTo>
                      <a:close/>
                      <a:moveTo>
                        <a:pt x="654" y="2521"/>
                      </a:moveTo>
                      <a:cubicBezTo>
                        <a:pt x="657" y="2523"/>
                        <a:pt x="662" y="2521"/>
                        <a:pt x="664" y="2518"/>
                      </a:cubicBezTo>
                      <a:cubicBezTo>
                        <a:pt x="665" y="2514"/>
                        <a:pt x="664" y="2510"/>
                        <a:pt x="660" y="2508"/>
                      </a:cubicBezTo>
                      <a:cubicBezTo>
                        <a:pt x="657" y="2506"/>
                        <a:pt x="652" y="2507"/>
                        <a:pt x="650" y="2511"/>
                      </a:cubicBezTo>
                      <a:cubicBezTo>
                        <a:pt x="649" y="2514"/>
                        <a:pt x="650" y="2519"/>
                        <a:pt x="654" y="2521"/>
                      </a:cubicBezTo>
                      <a:close/>
                      <a:moveTo>
                        <a:pt x="1001" y="2061"/>
                      </a:moveTo>
                      <a:cubicBezTo>
                        <a:pt x="996" y="2055"/>
                        <a:pt x="982" y="2053"/>
                        <a:pt x="980" y="2062"/>
                      </a:cubicBezTo>
                      <a:cubicBezTo>
                        <a:pt x="974" y="2062"/>
                        <a:pt x="968" y="2058"/>
                        <a:pt x="965" y="2052"/>
                      </a:cubicBezTo>
                      <a:cubicBezTo>
                        <a:pt x="962" y="2042"/>
                        <a:pt x="969" y="2028"/>
                        <a:pt x="979" y="2025"/>
                      </a:cubicBezTo>
                      <a:cubicBezTo>
                        <a:pt x="952" y="2024"/>
                        <a:pt x="941" y="2064"/>
                        <a:pt x="962" y="2081"/>
                      </a:cubicBezTo>
                      <a:cubicBezTo>
                        <a:pt x="974" y="2091"/>
                        <a:pt x="988" y="2090"/>
                        <a:pt x="996" y="2084"/>
                      </a:cubicBezTo>
                      <a:cubicBezTo>
                        <a:pt x="1003" y="2079"/>
                        <a:pt x="1007" y="2068"/>
                        <a:pt x="1001" y="2061"/>
                      </a:cubicBezTo>
                      <a:close/>
                      <a:moveTo>
                        <a:pt x="1037" y="2111"/>
                      </a:moveTo>
                      <a:cubicBezTo>
                        <a:pt x="1013" y="2114"/>
                        <a:pt x="999" y="2099"/>
                        <a:pt x="988" y="2096"/>
                      </a:cubicBezTo>
                      <a:cubicBezTo>
                        <a:pt x="976" y="2093"/>
                        <a:pt x="973" y="2107"/>
                        <a:pt x="985" y="2114"/>
                      </a:cubicBezTo>
                      <a:cubicBezTo>
                        <a:pt x="998" y="2121"/>
                        <a:pt x="1020" y="2118"/>
                        <a:pt x="1037" y="2111"/>
                      </a:cubicBezTo>
                      <a:close/>
                      <a:moveTo>
                        <a:pt x="954" y="2142"/>
                      </a:moveTo>
                      <a:cubicBezTo>
                        <a:pt x="958" y="2136"/>
                        <a:pt x="957" y="2126"/>
                        <a:pt x="955" y="2121"/>
                      </a:cubicBezTo>
                      <a:cubicBezTo>
                        <a:pt x="961" y="2116"/>
                        <a:pt x="976" y="2124"/>
                        <a:pt x="972" y="2136"/>
                      </a:cubicBezTo>
                      <a:cubicBezTo>
                        <a:pt x="970" y="2144"/>
                        <a:pt x="960" y="2148"/>
                        <a:pt x="954" y="2142"/>
                      </a:cubicBezTo>
                      <a:close/>
                      <a:moveTo>
                        <a:pt x="919" y="2132"/>
                      </a:moveTo>
                      <a:cubicBezTo>
                        <a:pt x="923" y="2135"/>
                        <a:pt x="929" y="2135"/>
                        <a:pt x="931" y="2131"/>
                      </a:cubicBezTo>
                      <a:cubicBezTo>
                        <a:pt x="936" y="2125"/>
                        <a:pt x="929" y="2117"/>
                        <a:pt x="922" y="2118"/>
                      </a:cubicBezTo>
                      <a:cubicBezTo>
                        <a:pt x="917" y="2119"/>
                        <a:pt x="915" y="2123"/>
                        <a:pt x="908" y="2122"/>
                      </a:cubicBezTo>
                      <a:cubicBezTo>
                        <a:pt x="915" y="2125"/>
                        <a:pt x="914" y="2129"/>
                        <a:pt x="919" y="2132"/>
                      </a:cubicBezTo>
                      <a:close/>
                      <a:moveTo>
                        <a:pt x="983" y="2182"/>
                      </a:moveTo>
                      <a:cubicBezTo>
                        <a:pt x="971" y="2199"/>
                        <a:pt x="973" y="2237"/>
                        <a:pt x="993" y="2240"/>
                      </a:cubicBezTo>
                      <a:cubicBezTo>
                        <a:pt x="993" y="2244"/>
                        <a:pt x="987" y="2247"/>
                        <a:pt x="981" y="2245"/>
                      </a:cubicBezTo>
                      <a:cubicBezTo>
                        <a:pt x="975" y="2243"/>
                        <a:pt x="969" y="2236"/>
                        <a:pt x="972" y="2227"/>
                      </a:cubicBezTo>
                      <a:cubicBezTo>
                        <a:pt x="963" y="2226"/>
                        <a:pt x="963" y="2200"/>
                        <a:pt x="983" y="2182"/>
                      </a:cubicBezTo>
                      <a:close/>
                      <a:moveTo>
                        <a:pt x="1045" y="1897"/>
                      </a:moveTo>
                      <a:cubicBezTo>
                        <a:pt x="1033" y="1901"/>
                        <a:pt x="1025" y="1908"/>
                        <a:pt x="1022" y="1919"/>
                      </a:cubicBezTo>
                      <a:cubicBezTo>
                        <a:pt x="1020" y="1928"/>
                        <a:pt x="1021" y="1937"/>
                        <a:pt x="1026" y="1945"/>
                      </a:cubicBezTo>
                      <a:cubicBezTo>
                        <a:pt x="1028" y="1949"/>
                        <a:pt x="1030" y="1951"/>
                        <a:pt x="1033" y="1953"/>
                      </a:cubicBezTo>
                      <a:cubicBezTo>
                        <a:pt x="1032" y="1952"/>
                        <a:pt x="1032" y="1952"/>
                        <a:pt x="1031" y="1951"/>
                      </a:cubicBezTo>
                      <a:cubicBezTo>
                        <a:pt x="1027" y="1944"/>
                        <a:pt x="1029" y="1934"/>
                        <a:pt x="1036" y="1930"/>
                      </a:cubicBezTo>
                      <a:cubicBezTo>
                        <a:pt x="1043" y="1926"/>
                        <a:pt x="1052" y="1928"/>
                        <a:pt x="1056" y="1935"/>
                      </a:cubicBezTo>
                      <a:cubicBezTo>
                        <a:pt x="1062" y="1945"/>
                        <a:pt x="1055" y="1958"/>
                        <a:pt x="1043" y="1958"/>
                      </a:cubicBezTo>
                      <a:cubicBezTo>
                        <a:pt x="1036" y="1958"/>
                        <a:pt x="1028" y="1953"/>
                        <a:pt x="1024" y="1946"/>
                      </a:cubicBezTo>
                      <a:cubicBezTo>
                        <a:pt x="1018" y="1938"/>
                        <a:pt x="1017" y="1928"/>
                        <a:pt x="1019" y="1919"/>
                      </a:cubicBezTo>
                      <a:cubicBezTo>
                        <a:pt x="1022" y="1906"/>
                        <a:pt x="1031" y="1897"/>
                        <a:pt x="1043" y="1893"/>
                      </a:cubicBezTo>
                      <a:cubicBezTo>
                        <a:pt x="1053" y="1890"/>
                        <a:pt x="1063" y="1891"/>
                        <a:pt x="1072" y="1894"/>
                      </a:cubicBezTo>
                      <a:cubicBezTo>
                        <a:pt x="1070" y="1892"/>
                        <a:pt x="1068" y="1891"/>
                        <a:pt x="1066" y="1889"/>
                      </a:cubicBezTo>
                      <a:cubicBezTo>
                        <a:pt x="1059" y="1881"/>
                        <a:pt x="1055" y="1874"/>
                        <a:pt x="1050" y="1866"/>
                      </a:cubicBezTo>
                      <a:cubicBezTo>
                        <a:pt x="1049" y="1863"/>
                        <a:pt x="1048" y="1861"/>
                        <a:pt x="1046" y="1858"/>
                      </a:cubicBezTo>
                      <a:cubicBezTo>
                        <a:pt x="1045" y="1854"/>
                        <a:pt x="1043" y="1850"/>
                        <a:pt x="1042" y="1846"/>
                      </a:cubicBezTo>
                      <a:cubicBezTo>
                        <a:pt x="1042" y="1844"/>
                        <a:pt x="1040" y="1830"/>
                        <a:pt x="1043" y="1829"/>
                      </a:cubicBezTo>
                      <a:cubicBezTo>
                        <a:pt x="1044" y="1830"/>
                        <a:pt x="1045" y="1838"/>
                        <a:pt x="1045" y="1839"/>
                      </a:cubicBezTo>
                      <a:cubicBezTo>
                        <a:pt x="1047" y="1845"/>
                        <a:pt x="1049" y="1851"/>
                        <a:pt x="1051" y="1856"/>
                      </a:cubicBezTo>
                      <a:cubicBezTo>
                        <a:pt x="1052" y="1859"/>
                        <a:pt x="1053" y="1861"/>
                        <a:pt x="1054" y="1863"/>
                      </a:cubicBezTo>
                      <a:cubicBezTo>
                        <a:pt x="1059" y="1872"/>
                        <a:pt x="1063" y="1879"/>
                        <a:pt x="1069" y="1886"/>
                      </a:cubicBezTo>
                      <a:cubicBezTo>
                        <a:pt x="1070" y="1886"/>
                        <a:pt x="1071" y="1887"/>
                        <a:pt x="1072" y="1888"/>
                      </a:cubicBezTo>
                      <a:cubicBezTo>
                        <a:pt x="1070" y="1886"/>
                        <a:pt x="1069" y="1883"/>
                        <a:pt x="1068" y="1880"/>
                      </a:cubicBezTo>
                      <a:cubicBezTo>
                        <a:pt x="1064" y="1872"/>
                        <a:pt x="1062" y="1866"/>
                        <a:pt x="1062" y="1857"/>
                      </a:cubicBezTo>
                      <a:cubicBezTo>
                        <a:pt x="1062" y="1834"/>
                        <a:pt x="1080" y="1823"/>
                        <a:pt x="1099" y="1821"/>
                      </a:cubicBezTo>
                      <a:cubicBezTo>
                        <a:pt x="1116" y="1820"/>
                        <a:pt x="1134" y="1826"/>
                        <a:pt x="1144" y="1840"/>
                      </a:cubicBezTo>
                      <a:cubicBezTo>
                        <a:pt x="1152" y="1853"/>
                        <a:pt x="1151" y="1866"/>
                        <a:pt x="1141" y="1878"/>
                      </a:cubicBezTo>
                      <a:cubicBezTo>
                        <a:pt x="1137" y="1883"/>
                        <a:pt x="1132" y="1886"/>
                        <a:pt x="1126" y="1888"/>
                      </a:cubicBezTo>
                      <a:cubicBezTo>
                        <a:pt x="1121" y="1889"/>
                        <a:pt x="1116" y="1889"/>
                        <a:pt x="1111" y="1887"/>
                      </a:cubicBezTo>
                      <a:cubicBezTo>
                        <a:pt x="1105" y="1884"/>
                        <a:pt x="1101" y="1879"/>
                        <a:pt x="1100" y="1872"/>
                      </a:cubicBezTo>
                      <a:cubicBezTo>
                        <a:pt x="1099" y="1868"/>
                        <a:pt x="1100" y="1865"/>
                        <a:pt x="1103" y="1861"/>
                      </a:cubicBezTo>
                      <a:cubicBezTo>
                        <a:pt x="1106" y="1858"/>
                        <a:pt x="1110" y="1856"/>
                        <a:pt x="1115" y="1857"/>
                      </a:cubicBezTo>
                      <a:cubicBezTo>
                        <a:pt x="1120" y="1857"/>
                        <a:pt x="1125" y="1860"/>
                        <a:pt x="1126" y="1865"/>
                      </a:cubicBezTo>
                      <a:cubicBezTo>
                        <a:pt x="1128" y="1870"/>
                        <a:pt x="1126" y="1875"/>
                        <a:pt x="1122" y="1878"/>
                      </a:cubicBezTo>
                      <a:cubicBezTo>
                        <a:pt x="1116" y="1881"/>
                        <a:pt x="1109" y="1880"/>
                        <a:pt x="1106" y="1874"/>
                      </a:cubicBezTo>
                      <a:cubicBezTo>
                        <a:pt x="1103" y="1869"/>
                        <a:pt x="1105" y="1862"/>
                        <a:pt x="1110" y="1859"/>
                      </a:cubicBezTo>
                      <a:cubicBezTo>
                        <a:pt x="1112" y="1858"/>
                        <a:pt x="1114" y="1857"/>
                        <a:pt x="1116" y="1857"/>
                      </a:cubicBezTo>
                      <a:cubicBezTo>
                        <a:pt x="1116" y="1857"/>
                        <a:pt x="1115" y="1857"/>
                        <a:pt x="1115" y="1857"/>
                      </a:cubicBezTo>
                      <a:cubicBezTo>
                        <a:pt x="1110" y="1857"/>
                        <a:pt x="1106" y="1858"/>
                        <a:pt x="1103" y="1862"/>
                      </a:cubicBezTo>
                      <a:cubicBezTo>
                        <a:pt x="1101" y="1865"/>
                        <a:pt x="1100" y="1868"/>
                        <a:pt x="1101" y="1872"/>
                      </a:cubicBezTo>
                      <a:cubicBezTo>
                        <a:pt x="1102" y="1878"/>
                        <a:pt x="1106" y="1883"/>
                        <a:pt x="1111" y="1886"/>
                      </a:cubicBezTo>
                      <a:cubicBezTo>
                        <a:pt x="1116" y="1888"/>
                        <a:pt x="1121" y="1888"/>
                        <a:pt x="1126" y="1887"/>
                      </a:cubicBezTo>
                      <a:cubicBezTo>
                        <a:pt x="1132" y="1885"/>
                        <a:pt x="1136" y="1882"/>
                        <a:pt x="1140" y="1877"/>
                      </a:cubicBezTo>
                      <a:cubicBezTo>
                        <a:pt x="1149" y="1866"/>
                        <a:pt x="1149" y="1853"/>
                        <a:pt x="1142" y="1842"/>
                      </a:cubicBezTo>
                      <a:cubicBezTo>
                        <a:pt x="1132" y="1828"/>
                        <a:pt x="1114" y="1823"/>
                        <a:pt x="1098" y="1825"/>
                      </a:cubicBezTo>
                      <a:cubicBezTo>
                        <a:pt x="1081" y="1827"/>
                        <a:pt x="1066" y="1837"/>
                        <a:pt x="1066" y="1857"/>
                      </a:cubicBezTo>
                      <a:cubicBezTo>
                        <a:pt x="1067" y="1865"/>
                        <a:pt x="1069" y="1871"/>
                        <a:pt x="1072" y="1878"/>
                      </a:cubicBezTo>
                      <a:cubicBezTo>
                        <a:pt x="1074" y="1883"/>
                        <a:pt x="1076" y="1887"/>
                        <a:pt x="1079" y="1891"/>
                      </a:cubicBezTo>
                      <a:cubicBezTo>
                        <a:pt x="1089" y="1906"/>
                        <a:pt x="1101" y="1916"/>
                        <a:pt x="1108" y="1933"/>
                      </a:cubicBezTo>
                      <a:cubicBezTo>
                        <a:pt x="1114" y="1949"/>
                        <a:pt x="1114" y="1966"/>
                        <a:pt x="1105" y="1984"/>
                      </a:cubicBezTo>
                      <a:cubicBezTo>
                        <a:pt x="1101" y="1993"/>
                        <a:pt x="1097" y="1999"/>
                        <a:pt x="1090" y="2005"/>
                      </a:cubicBezTo>
                      <a:cubicBezTo>
                        <a:pt x="1087" y="2008"/>
                        <a:pt x="1084" y="2010"/>
                        <a:pt x="1081" y="2012"/>
                      </a:cubicBezTo>
                      <a:cubicBezTo>
                        <a:pt x="1084" y="2012"/>
                        <a:pt x="1087" y="2012"/>
                        <a:pt x="1090" y="2013"/>
                      </a:cubicBezTo>
                      <a:cubicBezTo>
                        <a:pt x="1100" y="2017"/>
                        <a:pt x="1108" y="2026"/>
                        <a:pt x="1109" y="2037"/>
                      </a:cubicBezTo>
                      <a:cubicBezTo>
                        <a:pt x="1110" y="2048"/>
                        <a:pt x="1105" y="2059"/>
                        <a:pt x="1096" y="2064"/>
                      </a:cubicBezTo>
                      <a:cubicBezTo>
                        <a:pt x="1087" y="2068"/>
                        <a:pt x="1078" y="2068"/>
                        <a:pt x="1072" y="2062"/>
                      </a:cubicBezTo>
                      <a:cubicBezTo>
                        <a:pt x="1068" y="2058"/>
                        <a:pt x="1065" y="2054"/>
                        <a:pt x="1065" y="2049"/>
                      </a:cubicBezTo>
                      <a:cubicBezTo>
                        <a:pt x="1066" y="2046"/>
                        <a:pt x="1066" y="2043"/>
                        <a:pt x="1068" y="2040"/>
                      </a:cubicBezTo>
                      <a:cubicBezTo>
                        <a:pt x="1071" y="2035"/>
                        <a:pt x="1077" y="2034"/>
                        <a:pt x="1082" y="2036"/>
                      </a:cubicBezTo>
                      <a:cubicBezTo>
                        <a:pt x="1087" y="2039"/>
                        <a:pt x="1089" y="2045"/>
                        <a:pt x="1087" y="2050"/>
                      </a:cubicBezTo>
                      <a:cubicBezTo>
                        <a:pt x="1084" y="2056"/>
                        <a:pt x="1078" y="2058"/>
                        <a:pt x="1073" y="2056"/>
                      </a:cubicBezTo>
                      <a:cubicBezTo>
                        <a:pt x="1068" y="2054"/>
                        <a:pt x="1066" y="2049"/>
                        <a:pt x="1067" y="2044"/>
                      </a:cubicBezTo>
                      <a:cubicBezTo>
                        <a:pt x="1064" y="2050"/>
                        <a:pt x="1067" y="2057"/>
                        <a:pt x="1072" y="2062"/>
                      </a:cubicBezTo>
                      <a:cubicBezTo>
                        <a:pt x="1078" y="2067"/>
                        <a:pt x="1087" y="2067"/>
                        <a:pt x="1095" y="2063"/>
                      </a:cubicBezTo>
                      <a:cubicBezTo>
                        <a:pt x="1104" y="2058"/>
                        <a:pt x="1108" y="2048"/>
                        <a:pt x="1107" y="2038"/>
                      </a:cubicBezTo>
                      <a:cubicBezTo>
                        <a:pt x="1106" y="2032"/>
                        <a:pt x="1104" y="2026"/>
                        <a:pt x="1099" y="2022"/>
                      </a:cubicBezTo>
                      <a:cubicBezTo>
                        <a:pt x="1085" y="2008"/>
                        <a:pt x="1067" y="2022"/>
                        <a:pt x="1045" y="2022"/>
                      </a:cubicBezTo>
                      <a:cubicBezTo>
                        <a:pt x="1023" y="2023"/>
                        <a:pt x="999" y="2014"/>
                        <a:pt x="982" y="2001"/>
                      </a:cubicBezTo>
                      <a:cubicBezTo>
                        <a:pt x="1008" y="2015"/>
                        <a:pt x="1036" y="2025"/>
                        <a:pt x="1065" y="2015"/>
                      </a:cubicBezTo>
                      <a:cubicBezTo>
                        <a:pt x="1074" y="2012"/>
                        <a:pt x="1080" y="2008"/>
                        <a:pt x="1087" y="2002"/>
                      </a:cubicBezTo>
                      <a:cubicBezTo>
                        <a:pt x="1093" y="1996"/>
                        <a:pt x="1097" y="1990"/>
                        <a:pt x="1101" y="1982"/>
                      </a:cubicBezTo>
                      <a:cubicBezTo>
                        <a:pt x="1112" y="1957"/>
                        <a:pt x="1108" y="1934"/>
                        <a:pt x="1092" y="1916"/>
                      </a:cubicBezTo>
                      <a:cubicBezTo>
                        <a:pt x="1079" y="1901"/>
                        <a:pt x="1064" y="1892"/>
                        <a:pt x="1045" y="1897"/>
                      </a:cubicBezTo>
                      <a:close/>
                      <a:moveTo>
                        <a:pt x="1016" y="1692"/>
                      </a:moveTo>
                      <a:cubicBezTo>
                        <a:pt x="1019" y="1693"/>
                        <a:pt x="1020" y="1696"/>
                        <a:pt x="1019" y="1699"/>
                      </a:cubicBezTo>
                      <a:cubicBezTo>
                        <a:pt x="1018" y="1701"/>
                        <a:pt x="1015" y="1702"/>
                        <a:pt x="1012" y="1701"/>
                      </a:cubicBezTo>
                      <a:cubicBezTo>
                        <a:pt x="1009" y="1700"/>
                        <a:pt x="1008" y="1697"/>
                        <a:pt x="1010" y="1694"/>
                      </a:cubicBezTo>
                      <a:cubicBezTo>
                        <a:pt x="1011" y="1692"/>
                        <a:pt x="1014" y="1691"/>
                        <a:pt x="1016" y="1692"/>
                      </a:cubicBezTo>
                      <a:close/>
                      <a:moveTo>
                        <a:pt x="983" y="1825"/>
                      </a:moveTo>
                      <a:cubicBezTo>
                        <a:pt x="979" y="1828"/>
                        <a:pt x="976" y="1834"/>
                        <a:pt x="978" y="1838"/>
                      </a:cubicBezTo>
                      <a:cubicBezTo>
                        <a:pt x="979" y="1841"/>
                        <a:pt x="982" y="1843"/>
                        <a:pt x="985" y="1843"/>
                      </a:cubicBezTo>
                      <a:cubicBezTo>
                        <a:pt x="989" y="1843"/>
                        <a:pt x="992" y="1840"/>
                        <a:pt x="991" y="1836"/>
                      </a:cubicBezTo>
                      <a:cubicBezTo>
                        <a:pt x="991" y="1834"/>
                        <a:pt x="988" y="1832"/>
                        <a:pt x="986" y="1832"/>
                      </a:cubicBezTo>
                      <a:cubicBezTo>
                        <a:pt x="990" y="1829"/>
                        <a:pt x="997" y="1836"/>
                        <a:pt x="993" y="1843"/>
                      </a:cubicBezTo>
                      <a:cubicBezTo>
                        <a:pt x="991" y="1846"/>
                        <a:pt x="986" y="1848"/>
                        <a:pt x="982" y="1846"/>
                      </a:cubicBezTo>
                      <a:cubicBezTo>
                        <a:pt x="974" y="1844"/>
                        <a:pt x="972" y="1836"/>
                        <a:pt x="975" y="1830"/>
                      </a:cubicBezTo>
                      <a:cubicBezTo>
                        <a:pt x="977" y="1824"/>
                        <a:pt x="983" y="1820"/>
                        <a:pt x="990" y="1820"/>
                      </a:cubicBezTo>
                      <a:cubicBezTo>
                        <a:pt x="971" y="1819"/>
                        <a:pt x="946" y="1837"/>
                        <a:pt x="938" y="1849"/>
                      </a:cubicBezTo>
                      <a:cubicBezTo>
                        <a:pt x="938" y="1848"/>
                        <a:pt x="937" y="1846"/>
                        <a:pt x="936" y="1846"/>
                      </a:cubicBezTo>
                      <a:cubicBezTo>
                        <a:pt x="950" y="1828"/>
                        <a:pt x="976" y="1814"/>
                        <a:pt x="993" y="1818"/>
                      </a:cubicBezTo>
                      <a:cubicBezTo>
                        <a:pt x="975" y="1800"/>
                        <a:pt x="966" y="1784"/>
                        <a:pt x="952" y="1775"/>
                      </a:cubicBezTo>
                      <a:cubicBezTo>
                        <a:pt x="945" y="1770"/>
                        <a:pt x="937" y="1767"/>
                        <a:pt x="930" y="1768"/>
                      </a:cubicBezTo>
                      <a:cubicBezTo>
                        <a:pt x="929" y="1767"/>
                        <a:pt x="927" y="1766"/>
                        <a:pt x="924" y="1766"/>
                      </a:cubicBezTo>
                      <a:cubicBezTo>
                        <a:pt x="934" y="1761"/>
                        <a:pt x="946" y="1765"/>
                        <a:pt x="956" y="1773"/>
                      </a:cubicBezTo>
                      <a:cubicBezTo>
                        <a:pt x="957" y="1774"/>
                        <a:pt x="958" y="1774"/>
                        <a:pt x="958" y="1775"/>
                      </a:cubicBezTo>
                      <a:cubicBezTo>
                        <a:pt x="951" y="1761"/>
                        <a:pt x="934" y="1749"/>
                        <a:pt x="917" y="1745"/>
                      </a:cubicBezTo>
                      <a:cubicBezTo>
                        <a:pt x="911" y="1743"/>
                        <a:pt x="902" y="1741"/>
                        <a:pt x="895" y="1745"/>
                      </a:cubicBezTo>
                      <a:cubicBezTo>
                        <a:pt x="892" y="1747"/>
                        <a:pt x="888" y="1752"/>
                        <a:pt x="890" y="1757"/>
                      </a:cubicBezTo>
                      <a:cubicBezTo>
                        <a:pt x="891" y="1758"/>
                        <a:pt x="892" y="1759"/>
                        <a:pt x="894" y="1759"/>
                      </a:cubicBezTo>
                      <a:cubicBezTo>
                        <a:pt x="896" y="1758"/>
                        <a:pt x="897" y="1757"/>
                        <a:pt x="897" y="1756"/>
                      </a:cubicBezTo>
                      <a:cubicBezTo>
                        <a:pt x="897" y="1754"/>
                        <a:pt x="896" y="1753"/>
                        <a:pt x="895" y="1753"/>
                      </a:cubicBezTo>
                      <a:cubicBezTo>
                        <a:pt x="894" y="1752"/>
                        <a:pt x="893" y="1753"/>
                        <a:pt x="892" y="1754"/>
                      </a:cubicBezTo>
                      <a:cubicBezTo>
                        <a:pt x="892" y="1755"/>
                        <a:pt x="892" y="1756"/>
                        <a:pt x="893" y="1756"/>
                      </a:cubicBezTo>
                      <a:cubicBezTo>
                        <a:pt x="892" y="1756"/>
                        <a:pt x="891" y="1755"/>
                        <a:pt x="891" y="1754"/>
                      </a:cubicBezTo>
                      <a:cubicBezTo>
                        <a:pt x="891" y="1753"/>
                        <a:pt x="892" y="1751"/>
                        <a:pt x="893" y="1751"/>
                      </a:cubicBezTo>
                      <a:cubicBezTo>
                        <a:pt x="896" y="1750"/>
                        <a:pt x="899" y="1751"/>
                        <a:pt x="900" y="1754"/>
                      </a:cubicBezTo>
                      <a:cubicBezTo>
                        <a:pt x="900" y="1756"/>
                        <a:pt x="900" y="1758"/>
                        <a:pt x="899" y="1760"/>
                      </a:cubicBezTo>
                      <a:cubicBezTo>
                        <a:pt x="898" y="1761"/>
                        <a:pt x="896" y="1762"/>
                        <a:pt x="894" y="1762"/>
                      </a:cubicBezTo>
                      <a:cubicBezTo>
                        <a:pt x="892" y="1763"/>
                        <a:pt x="889" y="1761"/>
                        <a:pt x="888" y="1759"/>
                      </a:cubicBezTo>
                      <a:cubicBezTo>
                        <a:pt x="885" y="1754"/>
                        <a:pt x="888" y="1749"/>
                        <a:pt x="892" y="1746"/>
                      </a:cubicBezTo>
                      <a:cubicBezTo>
                        <a:pt x="893" y="1744"/>
                        <a:pt x="896" y="1743"/>
                        <a:pt x="898" y="1742"/>
                      </a:cubicBezTo>
                      <a:cubicBezTo>
                        <a:pt x="888" y="1743"/>
                        <a:pt x="881" y="1750"/>
                        <a:pt x="876" y="1758"/>
                      </a:cubicBezTo>
                      <a:cubicBezTo>
                        <a:pt x="873" y="1764"/>
                        <a:pt x="873" y="1770"/>
                        <a:pt x="875" y="1775"/>
                      </a:cubicBezTo>
                      <a:cubicBezTo>
                        <a:pt x="875" y="1775"/>
                        <a:pt x="875" y="1775"/>
                        <a:pt x="875" y="1775"/>
                      </a:cubicBezTo>
                      <a:cubicBezTo>
                        <a:pt x="874" y="1770"/>
                        <a:pt x="878" y="1764"/>
                        <a:pt x="886" y="1767"/>
                      </a:cubicBezTo>
                      <a:cubicBezTo>
                        <a:pt x="891" y="1768"/>
                        <a:pt x="897" y="1779"/>
                        <a:pt x="910" y="1772"/>
                      </a:cubicBezTo>
                      <a:cubicBezTo>
                        <a:pt x="906" y="1778"/>
                        <a:pt x="901" y="1783"/>
                        <a:pt x="894" y="1784"/>
                      </a:cubicBezTo>
                      <a:cubicBezTo>
                        <a:pt x="888" y="1786"/>
                        <a:pt x="880" y="1785"/>
                        <a:pt x="876" y="1780"/>
                      </a:cubicBezTo>
                      <a:cubicBezTo>
                        <a:pt x="871" y="1773"/>
                        <a:pt x="871" y="1764"/>
                        <a:pt x="875" y="1757"/>
                      </a:cubicBezTo>
                      <a:cubicBezTo>
                        <a:pt x="880" y="1747"/>
                        <a:pt x="890" y="1741"/>
                        <a:pt x="901" y="1740"/>
                      </a:cubicBezTo>
                      <a:cubicBezTo>
                        <a:pt x="911" y="1740"/>
                        <a:pt x="927" y="1745"/>
                        <a:pt x="936" y="1751"/>
                      </a:cubicBezTo>
                      <a:cubicBezTo>
                        <a:pt x="944" y="1755"/>
                        <a:pt x="953" y="1763"/>
                        <a:pt x="958" y="1771"/>
                      </a:cubicBezTo>
                      <a:cubicBezTo>
                        <a:pt x="956" y="1765"/>
                        <a:pt x="955" y="1760"/>
                        <a:pt x="955" y="1754"/>
                      </a:cubicBezTo>
                      <a:cubicBezTo>
                        <a:pt x="955" y="1740"/>
                        <a:pt x="958" y="1731"/>
                        <a:pt x="965" y="1720"/>
                      </a:cubicBezTo>
                      <a:cubicBezTo>
                        <a:pt x="968" y="1716"/>
                        <a:pt x="970" y="1713"/>
                        <a:pt x="973" y="1710"/>
                      </a:cubicBezTo>
                      <a:cubicBezTo>
                        <a:pt x="974" y="1711"/>
                        <a:pt x="975" y="1712"/>
                        <a:pt x="975" y="1713"/>
                      </a:cubicBezTo>
                      <a:cubicBezTo>
                        <a:pt x="973" y="1715"/>
                        <a:pt x="971" y="1718"/>
                        <a:pt x="968" y="1722"/>
                      </a:cubicBezTo>
                      <a:cubicBezTo>
                        <a:pt x="962" y="1732"/>
                        <a:pt x="959" y="1741"/>
                        <a:pt x="960" y="1754"/>
                      </a:cubicBezTo>
                      <a:cubicBezTo>
                        <a:pt x="961" y="1770"/>
                        <a:pt x="968" y="1783"/>
                        <a:pt x="978" y="1795"/>
                      </a:cubicBezTo>
                      <a:cubicBezTo>
                        <a:pt x="976" y="1791"/>
                        <a:pt x="975" y="1787"/>
                        <a:pt x="974" y="1783"/>
                      </a:cubicBezTo>
                      <a:cubicBezTo>
                        <a:pt x="974" y="1783"/>
                        <a:pt x="974" y="1783"/>
                        <a:pt x="974" y="1783"/>
                      </a:cubicBezTo>
                      <a:cubicBezTo>
                        <a:pt x="973" y="1774"/>
                        <a:pt x="973" y="1766"/>
                        <a:pt x="978" y="1758"/>
                      </a:cubicBezTo>
                      <a:cubicBezTo>
                        <a:pt x="976" y="1767"/>
                        <a:pt x="976" y="1773"/>
                        <a:pt x="977" y="1782"/>
                      </a:cubicBezTo>
                      <a:cubicBezTo>
                        <a:pt x="977" y="1782"/>
                        <a:pt x="977" y="1782"/>
                        <a:pt x="977" y="1782"/>
                      </a:cubicBezTo>
                      <a:cubicBezTo>
                        <a:pt x="980" y="1800"/>
                        <a:pt x="984" y="1803"/>
                        <a:pt x="997" y="1815"/>
                      </a:cubicBezTo>
                      <a:cubicBezTo>
                        <a:pt x="1017" y="1833"/>
                        <a:pt x="1039" y="1851"/>
                        <a:pt x="1048" y="1874"/>
                      </a:cubicBezTo>
                      <a:cubicBezTo>
                        <a:pt x="1040" y="1860"/>
                        <a:pt x="1002" y="1814"/>
                        <a:pt x="983" y="1825"/>
                      </a:cubicBezTo>
                      <a:close/>
                      <a:moveTo>
                        <a:pt x="977" y="1771"/>
                      </a:moveTo>
                      <a:cubicBezTo>
                        <a:pt x="990" y="1772"/>
                        <a:pt x="990" y="1755"/>
                        <a:pt x="992" y="1750"/>
                      </a:cubicBezTo>
                      <a:cubicBezTo>
                        <a:pt x="993" y="1745"/>
                        <a:pt x="994" y="1742"/>
                        <a:pt x="998" y="1740"/>
                      </a:cubicBezTo>
                      <a:cubicBezTo>
                        <a:pt x="993" y="1740"/>
                        <a:pt x="981" y="1744"/>
                        <a:pt x="976" y="1748"/>
                      </a:cubicBezTo>
                      <a:cubicBezTo>
                        <a:pt x="969" y="1753"/>
                        <a:pt x="967" y="1761"/>
                        <a:pt x="973" y="1769"/>
                      </a:cubicBezTo>
                      <a:cubicBezTo>
                        <a:pt x="973" y="1764"/>
                        <a:pt x="976" y="1758"/>
                        <a:pt x="981" y="1755"/>
                      </a:cubicBezTo>
                      <a:cubicBezTo>
                        <a:pt x="979" y="1758"/>
                        <a:pt x="976" y="1765"/>
                        <a:pt x="977" y="1771"/>
                      </a:cubicBezTo>
                      <a:close/>
                      <a:moveTo>
                        <a:pt x="909" y="1801"/>
                      </a:moveTo>
                      <a:cubicBezTo>
                        <a:pt x="906" y="1799"/>
                        <a:pt x="903" y="1799"/>
                        <a:pt x="901" y="1802"/>
                      </a:cubicBezTo>
                      <a:cubicBezTo>
                        <a:pt x="898" y="1804"/>
                        <a:pt x="898" y="1808"/>
                        <a:pt x="901" y="1810"/>
                      </a:cubicBezTo>
                      <a:cubicBezTo>
                        <a:pt x="903" y="1812"/>
                        <a:pt x="907" y="1812"/>
                        <a:pt x="909" y="1809"/>
                      </a:cubicBezTo>
                      <a:cubicBezTo>
                        <a:pt x="911" y="1807"/>
                        <a:pt x="911" y="1804"/>
                        <a:pt x="909" y="1801"/>
                      </a:cubicBezTo>
                      <a:close/>
                      <a:moveTo>
                        <a:pt x="916" y="1786"/>
                      </a:moveTo>
                      <a:cubicBezTo>
                        <a:pt x="913" y="1783"/>
                        <a:pt x="908" y="1783"/>
                        <a:pt x="906" y="1786"/>
                      </a:cubicBezTo>
                      <a:cubicBezTo>
                        <a:pt x="903" y="1789"/>
                        <a:pt x="903" y="1793"/>
                        <a:pt x="906" y="1796"/>
                      </a:cubicBezTo>
                      <a:cubicBezTo>
                        <a:pt x="909" y="1799"/>
                        <a:pt x="913" y="1799"/>
                        <a:pt x="916" y="1796"/>
                      </a:cubicBezTo>
                      <a:cubicBezTo>
                        <a:pt x="918" y="1793"/>
                        <a:pt x="918" y="1789"/>
                        <a:pt x="916" y="1786"/>
                      </a:cubicBezTo>
                      <a:close/>
                      <a:moveTo>
                        <a:pt x="928" y="1768"/>
                      </a:moveTo>
                      <a:cubicBezTo>
                        <a:pt x="924" y="1765"/>
                        <a:pt x="918" y="1765"/>
                        <a:pt x="915" y="1769"/>
                      </a:cubicBezTo>
                      <a:cubicBezTo>
                        <a:pt x="911" y="1772"/>
                        <a:pt x="911" y="1778"/>
                        <a:pt x="915" y="1782"/>
                      </a:cubicBezTo>
                      <a:cubicBezTo>
                        <a:pt x="919" y="1785"/>
                        <a:pt x="925" y="1785"/>
                        <a:pt x="928" y="1782"/>
                      </a:cubicBezTo>
                      <a:cubicBezTo>
                        <a:pt x="932" y="1778"/>
                        <a:pt x="932" y="1772"/>
                        <a:pt x="928" y="1768"/>
                      </a:cubicBezTo>
                      <a:close/>
                      <a:moveTo>
                        <a:pt x="988" y="1694"/>
                      </a:moveTo>
                      <a:cubicBezTo>
                        <a:pt x="993" y="1696"/>
                        <a:pt x="995" y="1703"/>
                        <a:pt x="993" y="1708"/>
                      </a:cubicBezTo>
                      <a:cubicBezTo>
                        <a:pt x="990" y="1713"/>
                        <a:pt x="984" y="1715"/>
                        <a:pt x="979" y="1713"/>
                      </a:cubicBezTo>
                      <a:cubicBezTo>
                        <a:pt x="974" y="1710"/>
                        <a:pt x="972" y="1704"/>
                        <a:pt x="974" y="1699"/>
                      </a:cubicBezTo>
                      <a:cubicBezTo>
                        <a:pt x="977" y="1694"/>
                        <a:pt x="983" y="1692"/>
                        <a:pt x="988" y="1694"/>
                      </a:cubicBezTo>
                      <a:close/>
                      <a:moveTo>
                        <a:pt x="1004" y="1689"/>
                      </a:moveTo>
                      <a:cubicBezTo>
                        <a:pt x="1007" y="1691"/>
                        <a:pt x="1008" y="1695"/>
                        <a:pt x="1007" y="1698"/>
                      </a:cubicBezTo>
                      <a:cubicBezTo>
                        <a:pt x="1005" y="1702"/>
                        <a:pt x="1001" y="1703"/>
                        <a:pt x="998" y="1701"/>
                      </a:cubicBezTo>
                      <a:cubicBezTo>
                        <a:pt x="995" y="1700"/>
                        <a:pt x="993" y="1696"/>
                        <a:pt x="995" y="1692"/>
                      </a:cubicBezTo>
                      <a:cubicBezTo>
                        <a:pt x="996" y="1689"/>
                        <a:pt x="1000" y="1688"/>
                        <a:pt x="1004" y="1689"/>
                      </a:cubicBezTo>
                      <a:close/>
                      <a:moveTo>
                        <a:pt x="1126" y="1815"/>
                      </a:moveTo>
                      <a:cubicBezTo>
                        <a:pt x="1135" y="1827"/>
                        <a:pt x="1146" y="1837"/>
                        <a:pt x="1159" y="1840"/>
                      </a:cubicBezTo>
                      <a:cubicBezTo>
                        <a:pt x="1173" y="1843"/>
                        <a:pt x="1188" y="1840"/>
                        <a:pt x="1196" y="1829"/>
                      </a:cubicBezTo>
                      <a:cubicBezTo>
                        <a:pt x="1201" y="1822"/>
                        <a:pt x="1203" y="1814"/>
                        <a:pt x="1204" y="1806"/>
                      </a:cubicBezTo>
                      <a:cubicBezTo>
                        <a:pt x="1204" y="1797"/>
                        <a:pt x="1202" y="1790"/>
                        <a:pt x="1198" y="1782"/>
                      </a:cubicBezTo>
                      <a:cubicBezTo>
                        <a:pt x="1194" y="1775"/>
                        <a:pt x="1189" y="1769"/>
                        <a:pt x="1183" y="1764"/>
                      </a:cubicBezTo>
                      <a:cubicBezTo>
                        <a:pt x="1179" y="1762"/>
                        <a:pt x="1177" y="1760"/>
                        <a:pt x="1173" y="1758"/>
                      </a:cubicBezTo>
                      <a:cubicBezTo>
                        <a:pt x="1164" y="1753"/>
                        <a:pt x="1156" y="1750"/>
                        <a:pt x="1146" y="1749"/>
                      </a:cubicBezTo>
                      <a:cubicBezTo>
                        <a:pt x="1131" y="1747"/>
                        <a:pt x="1119" y="1749"/>
                        <a:pt x="1106" y="1755"/>
                      </a:cubicBezTo>
                      <a:cubicBezTo>
                        <a:pt x="1105" y="1755"/>
                        <a:pt x="1104" y="1756"/>
                        <a:pt x="1103" y="1756"/>
                      </a:cubicBezTo>
                      <a:cubicBezTo>
                        <a:pt x="1109" y="1747"/>
                        <a:pt x="1111" y="1737"/>
                        <a:pt x="1111" y="1726"/>
                      </a:cubicBezTo>
                      <a:cubicBezTo>
                        <a:pt x="1111" y="1714"/>
                        <a:pt x="1107" y="1701"/>
                        <a:pt x="1098" y="1693"/>
                      </a:cubicBezTo>
                      <a:cubicBezTo>
                        <a:pt x="1094" y="1689"/>
                        <a:pt x="1089" y="1687"/>
                        <a:pt x="1083" y="1685"/>
                      </a:cubicBezTo>
                      <a:cubicBezTo>
                        <a:pt x="1089" y="1688"/>
                        <a:pt x="1093" y="1691"/>
                        <a:pt x="1096" y="1694"/>
                      </a:cubicBezTo>
                      <a:cubicBezTo>
                        <a:pt x="1105" y="1703"/>
                        <a:pt x="1108" y="1714"/>
                        <a:pt x="1108" y="1726"/>
                      </a:cubicBezTo>
                      <a:cubicBezTo>
                        <a:pt x="1107" y="1735"/>
                        <a:pt x="1105" y="1742"/>
                        <a:pt x="1102" y="1749"/>
                      </a:cubicBezTo>
                      <a:cubicBezTo>
                        <a:pt x="1095" y="1762"/>
                        <a:pt x="1085" y="1770"/>
                        <a:pt x="1077" y="1782"/>
                      </a:cubicBezTo>
                      <a:cubicBezTo>
                        <a:pt x="1076" y="1783"/>
                        <a:pt x="1076" y="1783"/>
                        <a:pt x="1076" y="1783"/>
                      </a:cubicBezTo>
                      <a:cubicBezTo>
                        <a:pt x="1072" y="1790"/>
                        <a:pt x="1069" y="1797"/>
                        <a:pt x="1066" y="1804"/>
                      </a:cubicBezTo>
                      <a:cubicBezTo>
                        <a:pt x="1066" y="1806"/>
                        <a:pt x="1061" y="1825"/>
                        <a:pt x="1063" y="1826"/>
                      </a:cubicBezTo>
                      <a:cubicBezTo>
                        <a:pt x="1064" y="1826"/>
                        <a:pt x="1068" y="1814"/>
                        <a:pt x="1068" y="1812"/>
                      </a:cubicBezTo>
                      <a:cubicBezTo>
                        <a:pt x="1072" y="1803"/>
                        <a:pt x="1075" y="1794"/>
                        <a:pt x="1081" y="1786"/>
                      </a:cubicBezTo>
                      <a:cubicBezTo>
                        <a:pt x="1081" y="1785"/>
                        <a:pt x="1081" y="1785"/>
                        <a:pt x="1081" y="1785"/>
                      </a:cubicBezTo>
                      <a:cubicBezTo>
                        <a:pt x="1088" y="1773"/>
                        <a:pt x="1096" y="1765"/>
                        <a:pt x="1108" y="1759"/>
                      </a:cubicBezTo>
                      <a:cubicBezTo>
                        <a:pt x="1122" y="1752"/>
                        <a:pt x="1140" y="1749"/>
                        <a:pt x="1154" y="1756"/>
                      </a:cubicBezTo>
                      <a:cubicBezTo>
                        <a:pt x="1162" y="1760"/>
                        <a:pt x="1171" y="1772"/>
                        <a:pt x="1167" y="1781"/>
                      </a:cubicBezTo>
                      <a:cubicBezTo>
                        <a:pt x="1165" y="1784"/>
                        <a:pt x="1162" y="1786"/>
                        <a:pt x="1158" y="1786"/>
                      </a:cubicBezTo>
                      <a:cubicBezTo>
                        <a:pt x="1155" y="1785"/>
                        <a:pt x="1153" y="1783"/>
                        <a:pt x="1153" y="1779"/>
                      </a:cubicBezTo>
                      <a:cubicBezTo>
                        <a:pt x="1153" y="1777"/>
                        <a:pt x="1154" y="1775"/>
                        <a:pt x="1155" y="1774"/>
                      </a:cubicBezTo>
                      <a:cubicBezTo>
                        <a:pt x="1157" y="1772"/>
                        <a:pt x="1161" y="1773"/>
                        <a:pt x="1162" y="1776"/>
                      </a:cubicBezTo>
                      <a:cubicBezTo>
                        <a:pt x="1162" y="1777"/>
                        <a:pt x="1162" y="1779"/>
                        <a:pt x="1161" y="1780"/>
                      </a:cubicBezTo>
                      <a:cubicBezTo>
                        <a:pt x="1163" y="1780"/>
                        <a:pt x="1164" y="1778"/>
                        <a:pt x="1164" y="1776"/>
                      </a:cubicBezTo>
                      <a:cubicBezTo>
                        <a:pt x="1165" y="1773"/>
                        <a:pt x="1162" y="1770"/>
                        <a:pt x="1159" y="1769"/>
                      </a:cubicBezTo>
                      <a:cubicBezTo>
                        <a:pt x="1153" y="1767"/>
                        <a:pt x="1148" y="1771"/>
                        <a:pt x="1146" y="1776"/>
                      </a:cubicBezTo>
                      <a:cubicBezTo>
                        <a:pt x="1145" y="1780"/>
                        <a:pt x="1145" y="1785"/>
                        <a:pt x="1148" y="1788"/>
                      </a:cubicBezTo>
                      <a:cubicBezTo>
                        <a:pt x="1150" y="1792"/>
                        <a:pt x="1154" y="1793"/>
                        <a:pt x="1158" y="1794"/>
                      </a:cubicBezTo>
                      <a:cubicBezTo>
                        <a:pt x="1164" y="1794"/>
                        <a:pt x="1169" y="1791"/>
                        <a:pt x="1171" y="1786"/>
                      </a:cubicBezTo>
                      <a:cubicBezTo>
                        <a:pt x="1177" y="1774"/>
                        <a:pt x="1169" y="1762"/>
                        <a:pt x="1159" y="1756"/>
                      </a:cubicBezTo>
                      <a:cubicBezTo>
                        <a:pt x="1155" y="1755"/>
                        <a:pt x="1152" y="1753"/>
                        <a:pt x="1148" y="1753"/>
                      </a:cubicBezTo>
                      <a:cubicBezTo>
                        <a:pt x="1160" y="1754"/>
                        <a:pt x="1170" y="1758"/>
                        <a:pt x="1181" y="1766"/>
                      </a:cubicBezTo>
                      <a:cubicBezTo>
                        <a:pt x="1188" y="1771"/>
                        <a:pt x="1192" y="1776"/>
                        <a:pt x="1196" y="1783"/>
                      </a:cubicBezTo>
                      <a:cubicBezTo>
                        <a:pt x="1200" y="1791"/>
                        <a:pt x="1202" y="1797"/>
                        <a:pt x="1202" y="1806"/>
                      </a:cubicBezTo>
                      <a:cubicBezTo>
                        <a:pt x="1202" y="1811"/>
                        <a:pt x="1201" y="1815"/>
                        <a:pt x="1200" y="1819"/>
                      </a:cubicBezTo>
                      <a:cubicBezTo>
                        <a:pt x="1200" y="1819"/>
                        <a:pt x="1200" y="1819"/>
                        <a:pt x="1200" y="1819"/>
                      </a:cubicBezTo>
                      <a:cubicBezTo>
                        <a:pt x="1202" y="1807"/>
                        <a:pt x="1193" y="1795"/>
                        <a:pt x="1177" y="1802"/>
                      </a:cubicBezTo>
                      <a:cubicBezTo>
                        <a:pt x="1165" y="1806"/>
                        <a:pt x="1154" y="1829"/>
                        <a:pt x="1126" y="1815"/>
                      </a:cubicBezTo>
                      <a:close/>
                      <a:moveTo>
                        <a:pt x="1096" y="1696"/>
                      </a:moveTo>
                      <a:cubicBezTo>
                        <a:pt x="1087" y="1708"/>
                        <a:pt x="1072" y="1693"/>
                        <a:pt x="1066" y="1689"/>
                      </a:cubicBezTo>
                      <a:cubicBezTo>
                        <a:pt x="1061" y="1686"/>
                        <a:pt x="1057" y="1685"/>
                        <a:pt x="1053" y="1686"/>
                      </a:cubicBezTo>
                      <a:cubicBezTo>
                        <a:pt x="1057" y="1682"/>
                        <a:pt x="1071" y="1675"/>
                        <a:pt x="1078" y="1674"/>
                      </a:cubicBezTo>
                      <a:cubicBezTo>
                        <a:pt x="1088" y="1673"/>
                        <a:pt x="1098" y="1679"/>
                        <a:pt x="1098" y="1691"/>
                      </a:cubicBezTo>
                      <a:cubicBezTo>
                        <a:pt x="1094" y="1687"/>
                        <a:pt x="1086" y="1684"/>
                        <a:pt x="1080" y="1685"/>
                      </a:cubicBezTo>
                      <a:cubicBezTo>
                        <a:pt x="1084" y="1686"/>
                        <a:pt x="1092" y="1690"/>
                        <a:pt x="1096" y="1696"/>
                      </a:cubicBezTo>
                      <a:close/>
                      <a:moveTo>
                        <a:pt x="981" y="1978"/>
                      </a:moveTo>
                      <a:cubicBezTo>
                        <a:pt x="968" y="1961"/>
                        <a:pt x="964" y="1948"/>
                        <a:pt x="955" y="1930"/>
                      </a:cubicBezTo>
                      <a:cubicBezTo>
                        <a:pt x="950" y="1922"/>
                        <a:pt x="944" y="1915"/>
                        <a:pt x="934" y="1912"/>
                      </a:cubicBezTo>
                      <a:cubicBezTo>
                        <a:pt x="926" y="1909"/>
                        <a:pt x="918" y="1911"/>
                        <a:pt x="912" y="1917"/>
                      </a:cubicBezTo>
                      <a:cubicBezTo>
                        <a:pt x="907" y="1922"/>
                        <a:pt x="905" y="1929"/>
                        <a:pt x="907" y="1936"/>
                      </a:cubicBezTo>
                      <a:cubicBezTo>
                        <a:pt x="909" y="1941"/>
                        <a:pt x="912" y="1944"/>
                        <a:pt x="916" y="1946"/>
                      </a:cubicBezTo>
                      <a:cubicBezTo>
                        <a:pt x="922" y="1948"/>
                        <a:pt x="930" y="1946"/>
                        <a:pt x="931" y="1939"/>
                      </a:cubicBezTo>
                      <a:cubicBezTo>
                        <a:pt x="932" y="1935"/>
                        <a:pt x="930" y="1931"/>
                        <a:pt x="927" y="1929"/>
                      </a:cubicBezTo>
                      <a:cubicBezTo>
                        <a:pt x="922" y="1927"/>
                        <a:pt x="917" y="1929"/>
                        <a:pt x="915" y="1933"/>
                      </a:cubicBezTo>
                      <a:cubicBezTo>
                        <a:pt x="913" y="1937"/>
                        <a:pt x="915" y="1943"/>
                        <a:pt x="919" y="1945"/>
                      </a:cubicBezTo>
                      <a:cubicBezTo>
                        <a:pt x="920" y="1945"/>
                        <a:pt x="921" y="1945"/>
                        <a:pt x="922" y="1945"/>
                      </a:cubicBezTo>
                      <a:cubicBezTo>
                        <a:pt x="920" y="1945"/>
                        <a:pt x="918" y="1945"/>
                        <a:pt x="917" y="1944"/>
                      </a:cubicBezTo>
                      <a:cubicBezTo>
                        <a:pt x="913" y="1942"/>
                        <a:pt x="910" y="1940"/>
                        <a:pt x="909" y="1936"/>
                      </a:cubicBezTo>
                      <a:cubicBezTo>
                        <a:pt x="907" y="1930"/>
                        <a:pt x="909" y="1923"/>
                        <a:pt x="914" y="1919"/>
                      </a:cubicBezTo>
                      <a:cubicBezTo>
                        <a:pt x="919" y="1914"/>
                        <a:pt x="926" y="1913"/>
                        <a:pt x="933" y="1915"/>
                      </a:cubicBezTo>
                      <a:cubicBezTo>
                        <a:pt x="942" y="1919"/>
                        <a:pt x="946" y="1925"/>
                        <a:pt x="951" y="1933"/>
                      </a:cubicBezTo>
                      <a:cubicBezTo>
                        <a:pt x="960" y="1951"/>
                        <a:pt x="964" y="1964"/>
                        <a:pt x="977" y="1981"/>
                      </a:cubicBezTo>
                      <a:cubicBezTo>
                        <a:pt x="990" y="1996"/>
                        <a:pt x="1006" y="2007"/>
                        <a:pt x="1026" y="2012"/>
                      </a:cubicBezTo>
                      <a:cubicBezTo>
                        <a:pt x="1044" y="2015"/>
                        <a:pt x="1060" y="2010"/>
                        <a:pt x="1072" y="1995"/>
                      </a:cubicBezTo>
                      <a:cubicBezTo>
                        <a:pt x="1082" y="1981"/>
                        <a:pt x="1084" y="1962"/>
                        <a:pt x="1074" y="1948"/>
                      </a:cubicBezTo>
                      <a:cubicBezTo>
                        <a:pt x="1074" y="1948"/>
                        <a:pt x="1074" y="1948"/>
                        <a:pt x="1074" y="1948"/>
                      </a:cubicBezTo>
                      <a:cubicBezTo>
                        <a:pt x="1074" y="1956"/>
                        <a:pt x="1071" y="1966"/>
                        <a:pt x="1062" y="1971"/>
                      </a:cubicBezTo>
                      <a:cubicBezTo>
                        <a:pt x="1048" y="1981"/>
                        <a:pt x="1033" y="1977"/>
                        <a:pt x="1023" y="1964"/>
                      </a:cubicBezTo>
                      <a:cubicBezTo>
                        <a:pt x="1005" y="1940"/>
                        <a:pt x="976" y="1961"/>
                        <a:pt x="996" y="1988"/>
                      </a:cubicBezTo>
                      <a:cubicBezTo>
                        <a:pt x="1005" y="2001"/>
                        <a:pt x="1024" y="2005"/>
                        <a:pt x="1037" y="2003"/>
                      </a:cubicBezTo>
                      <a:cubicBezTo>
                        <a:pt x="1063" y="1998"/>
                        <a:pt x="1086" y="1971"/>
                        <a:pt x="1074" y="1948"/>
                      </a:cubicBezTo>
                      <a:cubicBezTo>
                        <a:pt x="1082" y="1962"/>
                        <a:pt x="1079" y="1980"/>
                        <a:pt x="1069" y="1994"/>
                      </a:cubicBezTo>
                      <a:cubicBezTo>
                        <a:pt x="1058" y="2007"/>
                        <a:pt x="1043" y="2011"/>
                        <a:pt x="1027" y="2007"/>
                      </a:cubicBezTo>
                      <a:cubicBezTo>
                        <a:pt x="1008" y="2003"/>
                        <a:pt x="993" y="1992"/>
                        <a:pt x="981" y="1978"/>
                      </a:cubicBezTo>
                      <a:close/>
                      <a:moveTo>
                        <a:pt x="1062" y="1836"/>
                      </a:moveTo>
                      <a:cubicBezTo>
                        <a:pt x="1083" y="1809"/>
                        <a:pt x="1112" y="1809"/>
                        <a:pt x="1126" y="1800"/>
                      </a:cubicBezTo>
                      <a:cubicBezTo>
                        <a:pt x="1142" y="1790"/>
                        <a:pt x="1130" y="1772"/>
                        <a:pt x="1112" y="1779"/>
                      </a:cubicBezTo>
                      <a:cubicBezTo>
                        <a:pt x="1091" y="1786"/>
                        <a:pt x="1071" y="1811"/>
                        <a:pt x="1062" y="1836"/>
                      </a:cubicBezTo>
                      <a:close/>
                      <a:moveTo>
                        <a:pt x="1050" y="1877"/>
                      </a:moveTo>
                      <a:cubicBezTo>
                        <a:pt x="1037" y="1867"/>
                        <a:pt x="1022" y="1863"/>
                        <a:pt x="1007" y="1866"/>
                      </a:cubicBezTo>
                      <a:cubicBezTo>
                        <a:pt x="994" y="1869"/>
                        <a:pt x="981" y="1877"/>
                        <a:pt x="980" y="1891"/>
                      </a:cubicBezTo>
                      <a:cubicBezTo>
                        <a:pt x="974" y="1890"/>
                        <a:pt x="970" y="1882"/>
                        <a:pt x="973" y="1874"/>
                      </a:cubicBezTo>
                      <a:cubicBezTo>
                        <a:pt x="976" y="1866"/>
                        <a:pt x="987" y="1858"/>
                        <a:pt x="999" y="1861"/>
                      </a:cubicBezTo>
                      <a:cubicBezTo>
                        <a:pt x="1001" y="1850"/>
                        <a:pt x="1034" y="1853"/>
                        <a:pt x="1050" y="1877"/>
                      </a:cubicBezTo>
                      <a:close/>
                      <a:moveTo>
                        <a:pt x="1092" y="2009"/>
                      </a:moveTo>
                      <a:cubicBezTo>
                        <a:pt x="1103" y="2005"/>
                        <a:pt x="1116" y="1995"/>
                        <a:pt x="1121" y="1987"/>
                      </a:cubicBezTo>
                      <a:cubicBezTo>
                        <a:pt x="1128" y="1976"/>
                        <a:pt x="1133" y="1958"/>
                        <a:pt x="1124" y="1947"/>
                      </a:cubicBezTo>
                      <a:cubicBezTo>
                        <a:pt x="1135" y="1939"/>
                        <a:pt x="1138" y="1927"/>
                        <a:pt x="1140" y="1915"/>
                      </a:cubicBezTo>
                      <a:cubicBezTo>
                        <a:pt x="1143" y="1899"/>
                        <a:pt x="1149" y="1882"/>
                        <a:pt x="1163" y="1880"/>
                      </a:cubicBezTo>
                      <a:cubicBezTo>
                        <a:pt x="1147" y="1874"/>
                        <a:pt x="1129" y="1888"/>
                        <a:pt x="1121" y="1901"/>
                      </a:cubicBezTo>
                      <a:cubicBezTo>
                        <a:pt x="1110" y="1920"/>
                        <a:pt x="1114" y="1934"/>
                        <a:pt x="1115" y="1957"/>
                      </a:cubicBezTo>
                      <a:cubicBezTo>
                        <a:pt x="1115" y="1970"/>
                        <a:pt x="1106" y="1997"/>
                        <a:pt x="1092" y="2009"/>
                      </a:cubicBezTo>
                      <a:close/>
                      <a:moveTo>
                        <a:pt x="1055" y="1887"/>
                      </a:moveTo>
                      <a:cubicBezTo>
                        <a:pt x="1046" y="1876"/>
                        <a:pt x="1026" y="1886"/>
                        <a:pt x="1016" y="1896"/>
                      </a:cubicBezTo>
                      <a:cubicBezTo>
                        <a:pt x="1006" y="1907"/>
                        <a:pt x="996" y="1923"/>
                        <a:pt x="979" y="1924"/>
                      </a:cubicBezTo>
                      <a:cubicBezTo>
                        <a:pt x="969" y="1924"/>
                        <a:pt x="960" y="1920"/>
                        <a:pt x="956" y="1911"/>
                      </a:cubicBezTo>
                      <a:cubicBezTo>
                        <a:pt x="953" y="1906"/>
                        <a:pt x="954" y="1900"/>
                        <a:pt x="959" y="1896"/>
                      </a:cubicBezTo>
                      <a:cubicBezTo>
                        <a:pt x="957" y="1901"/>
                        <a:pt x="960" y="1908"/>
                        <a:pt x="966" y="1910"/>
                      </a:cubicBezTo>
                      <a:cubicBezTo>
                        <a:pt x="972" y="1913"/>
                        <a:pt x="979" y="1909"/>
                        <a:pt x="983" y="1903"/>
                      </a:cubicBezTo>
                      <a:cubicBezTo>
                        <a:pt x="992" y="1892"/>
                        <a:pt x="998" y="1880"/>
                        <a:pt x="1010" y="1873"/>
                      </a:cubicBezTo>
                      <a:cubicBezTo>
                        <a:pt x="1024" y="1865"/>
                        <a:pt x="1046" y="1868"/>
                        <a:pt x="1055" y="1887"/>
                      </a:cubicBezTo>
                      <a:close/>
                      <a:moveTo>
                        <a:pt x="1048" y="1750"/>
                      </a:moveTo>
                      <a:cubicBezTo>
                        <a:pt x="1057" y="1736"/>
                        <a:pt x="1056" y="1711"/>
                        <a:pt x="1047" y="1697"/>
                      </a:cubicBezTo>
                      <a:cubicBezTo>
                        <a:pt x="1037" y="1683"/>
                        <a:pt x="1021" y="1687"/>
                        <a:pt x="1029" y="1705"/>
                      </a:cubicBezTo>
                      <a:cubicBezTo>
                        <a:pt x="1035" y="1718"/>
                        <a:pt x="1052" y="1735"/>
                        <a:pt x="1048" y="1750"/>
                      </a:cubicBezTo>
                      <a:close/>
                      <a:moveTo>
                        <a:pt x="1035" y="1770"/>
                      </a:moveTo>
                      <a:cubicBezTo>
                        <a:pt x="1033" y="1773"/>
                        <a:pt x="1033" y="1776"/>
                        <a:pt x="1033" y="1779"/>
                      </a:cubicBezTo>
                      <a:cubicBezTo>
                        <a:pt x="1034" y="1783"/>
                        <a:pt x="1038" y="1787"/>
                        <a:pt x="1043" y="1787"/>
                      </a:cubicBezTo>
                      <a:cubicBezTo>
                        <a:pt x="1048" y="1788"/>
                        <a:pt x="1053" y="1784"/>
                        <a:pt x="1054" y="1780"/>
                      </a:cubicBezTo>
                      <a:cubicBezTo>
                        <a:pt x="1057" y="1772"/>
                        <a:pt x="1051" y="1769"/>
                        <a:pt x="1048" y="1765"/>
                      </a:cubicBezTo>
                      <a:cubicBezTo>
                        <a:pt x="1046" y="1759"/>
                        <a:pt x="1049" y="1753"/>
                        <a:pt x="1055" y="1748"/>
                      </a:cubicBezTo>
                      <a:cubicBezTo>
                        <a:pt x="1062" y="1743"/>
                        <a:pt x="1071" y="1742"/>
                        <a:pt x="1078" y="1748"/>
                      </a:cubicBezTo>
                      <a:cubicBezTo>
                        <a:pt x="1082" y="1751"/>
                        <a:pt x="1085" y="1756"/>
                        <a:pt x="1081" y="1760"/>
                      </a:cubicBezTo>
                      <a:cubicBezTo>
                        <a:pt x="1080" y="1755"/>
                        <a:pt x="1072" y="1753"/>
                        <a:pt x="1068" y="1759"/>
                      </a:cubicBezTo>
                      <a:cubicBezTo>
                        <a:pt x="1066" y="1762"/>
                        <a:pt x="1066" y="1770"/>
                        <a:pt x="1065" y="1779"/>
                      </a:cubicBezTo>
                      <a:cubicBezTo>
                        <a:pt x="1064" y="1787"/>
                        <a:pt x="1062" y="1795"/>
                        <a:pt x="1057" y="1800"/>
                      </a:cubicBezTo>
                      <a:cubicBezTo>
                        <a:pt x="1047" y="1811"/>
                        <a:pt x="1029" y="1809"/>
                        <a:pt x="1021" y="1798"/>
                      </a:cubicBezTo>
                      <a:cubicBezTo>
                        <a:pt x="1017" y="1791"/>
                        <a:pt x="1016" y="1784"/>
                        <a:pt x="1017" y="1777"/>
                      </a:cubicBezTo>
                      <a:cubicBezTo>
                        <a:pt x="1018" y="1769"/>
                        <a:pt x="1026" y="1751"/>
                        <a:pt x="1021" y="1742"/>
                      </a:cubicBezTo>
                      <a:cubicBezTo>
                        <a:pt x="1018" y="1736"/>
                        <a:pt x="1012" y="1735"/>
                        <a:pt x="1009" y="1738"/>
                      </a:cubicBezTo>
                      <a:cubicBezTo>
                        <a:pt x="1007" y="1733"/>
                        <a:pt x="1013" y="1727"/>
                        <a:pt x="1019" y="1726"/>
                      </a:cubicBezTo>
                      <a:cubicBezTo>
                        <a:pt x="1031" y="1725"/>
                        <a:pt x="1044" y="1737"/>
                        <a:pt x="1043" y="1753"/>
                      </a:cubicBezTo>
                      <a:cubicBezTo>
                        <a:pt x="1043" y="1758"/>
                        <a:pt x="1040" y="1763"/>
                        <a:pt x="1035" y="1770"/>
                      </a:cubicBezTo>
                      <a:close/>
                      <a:moveTo>
                        <a:pt x="1037" y="1772"/>
                      </a:moveTo>
                      <a:cubicBezTo>
                        <a:pt x="1034" y="1776"/>
                        <a:pt x="1035" y="1782"/>
                        <a:pt x="1039" y="1784"/>
                      </a:cubicBezTo>
                      <a:cubicBezTo>
                        <a:pt x="1047" y="1789"/>
                        <a:pt x="1054" y="1780"/>
                        <a:pt x="1052" y="1773"/>
                      </a:cubicBezTo>
                      <a:cubicBezTo>
                        <a:pt x="1050" y="1768"/>
                        <a:pt x="1045" y="1766"/>
                        <a:pt x="1046" y="1758"/>
                      </a:cubicBezTo>
                      <a:cubicBezTo>
                        <a:pt x="1043" y="1766"/>
                        <a:pt x="1040" y="1766"/>
                        <a:pt x="1037" y="1772"/>
                      </a:cubicBezTo>
                      <a:close/>
                      <a:moveTo>
                        <a:pt x="1031" y="1809"/>
                      </a:moveTo>
                      <a:cubicBezTo>
                        <a:pt x="1038" y="1813"/>
                        <a:pt x="1048" y="1811"/>
                        <a:pt x="1053" y="1807"/>
                      </a:cubicBezTo>
                      <a:cubicBezTo>
                        <a:pt x="1060" y="1812"/>
                        <a:pt x="1053" y="1829"/>
                        <a:pt x="1040" y="1827"/>
                      </a:cubicBezTo>
                      <a:cubicBezTo>
                        <a:pt x="1032" y="1826"/>
                        <a:pt x="1027" y="1816"/>
                        <a:pt x="1031" y="1809"/>
                      </a:cubicBezTo>
                      <a:close/>
                      <a:moveTo>
                        <a:pt x="1260" y="1944"/>
                      </a:moveTo>
                      <a:cubicBezTo>
                        <a:pt x="1236" y="1941"/>
                        <a:pt x="1226" y="1964"/>
                        <a:pt x="1223" y="1976"/>
                      </a:cubicBezTo>
                      <a:cubicBezTo>
                        <a:pt x="1219" y="1990"/>
                        <a:pt x="1219" y="2006"/>
                        <a:pt x="1205" y="2015"/>
                      </a:cubicBezTo>
                      <a:cubicBezTo>
                        <a:pt x="1197" y="2019"/>
                        <a:pt x="1188" y="2019"/>
                        <a:pt x="1181" y="2014"/>
                      </a:cubicBezTo>
                      <a:cubicBezTo>
                        <a:pt x="1177" y="2011"/>
                        <a:pt x="1175" y="2006"/>
                        <a:pt x="1177" y="2001"/>
                      </a:cubicBezTo>
                      <a:cubicBezTo>
                        <a:pt x="1178" y="2005"/>
                        <a:pt x="1184" y="2010"/>
                        <a:pt x="1189" y="2009"/>
                      </a:cubicBezTo>
                      <a:cubicBezTo>
                        <a:pt x="1195" y="2008"/>
                        <a:pt x="1199" y="2003"/>
                        <a:pt x="1200" y="1996"/>
                      </a:cubicBezTo>
                      <a:cubicBezTo>
                        <a:pt x="1202" y="1981"/>
                        <a:pt x="1206" y="1965"/>
                        <a:pt x="1215" y="1954"/>
                      </a:cubicBezTo>
                      <a:cubicBezTo>
                        <a:pt x="1224" y="1943"/>
                        <a:pt x="1244" y="1935"/>
                        <a:pt x="1260" y="1944"/>
                      </a:cubicBezTo>
                      <a:close/>
                      <a:moveTo>
                        <a:pt x="1171" y="2173"/>
                      </a:moveTo>
                      <a:cubicBezTo>
                        <a:pt x="1171" y="2176"/>
                        <a:pt x="1169" y="2178"/>
                        <a:pt x="1167" y="2179"/>
                      </a:cubicBezTo>
                      <a:cubicBezTo>
                        <a:pt x="1165" y="2180"/>
                        <a:pt x="1161" y="2180"/>
                        <a:pt x="1158" y="2178"/>
                      </a:cubicBezTo>
                      <a:cubicBezTo>
                        <a:pt x="1155" y="2175"/>
                        <a:pt x="1155" y="2171"/>
                        <a:pt x="1156" y="2168"/>
                      </a:cubicBezTo>
                      <a:cubicBezTo>
                        <a:pt x="1159" y="2162"/>
                        <a:pt x="1164" y="2164"/>
                        <a:pt x="1168" y="2163"/>
                      </a:cubicBezTo>
                      <a:cubicBezTo>
                        <a:pt x="1172" y="2162"/>
                        <a:pt x="1174" y="2157"/>
                        <a:pt x="1174" y="2151"/>
                      </a:cubicBezTo>
                      <a:cubicBezTo>
                        <a:pt x="1173" y="2145"/>
                        <a:pt x="1169" y="2140"/>
                        <a:pt x="1162" y="2139"/>
                      </a:cubicBezTo>
                      <a:cubicBezTo>
                        <a:pt x="1159" y="2138"/>
                        <a:pt x="1154" y="2139"/>
                        <a:pt x="1154" y="2143"/>
                      </a:cubicBezTo>
                      <a:cubicBezTo>
                        <a:pt x="1157" y="2142"/>
                        <a:pt x="1162" y="2144"/>
                        <a:pt x="1161" y="2150"/>
                      </a:cubicBezTo>
                      <a:cubicBezTo>
                        <a:pt x="1160" y="2152"/>
                        <a:pt x="1156" y="2157"/>
                        <a:pt x="1152" y="2161"/>
                      </a:cubicBezTo>
                      <a:cubicBezTo>
                        <a:pt x="1147" y="2166"/>
                        <a:pt x="1144" y="2171"/>
                        <a:pt x="1144" y="2176"/>
                      </a:cubicBezTo>
                      <a:cubicBezTo>
                        <a:pt x="1143" y="2187"/>
                        <a:pt x="1153" y="2196"/>
                        <a:pt x="1163" y="2195"/>
                      </a:cubicBezTo>
                      <a:cubicBezTo>
                        <a:pt x="1169" y="2194"/>
                        <a:pt x="1173" y="2191"/>
                        <a:pt x="1176" y="2187"/>
                      </a:cubicBezTo>
                      <a:cubicBezTo>
                        <a:pt x="1180" y="2182"/>
                        <a:pt x="1187" y="2169"/>
                        <a:pt x="1194" y="2167"/>
                      </a:cubicBezTo>
                      <a:cubicBezTo>
                        <a:pt x="1199" y="2166"/>
                        <a:pt x="1202" y="2169"/>
                        <a:pt x="1202" y="2172"/>
                      </a:cubicBezTo>
                      <a:cubicBezTo>
                        <a:pt x="1206" y="2171"/>
                        <a:pt x="1207" y="2164"/>
                        <a:pt x="1204" y="2160"/>
                      </a:cubicBezTo>
                      <a:cubicBezTo>
                        <a:pt x="1198" y="2153"/>
                        <a:pt x="1185" y="2152"/>
                        <a:pt x="1177" y="2160"/>
                      </a:cubicBezTo>
                      <a:cubicBezTo>
                        <a:pt x="1174" y="2163"/>
                        <a:pt x="1173" y="2168"/>
                        <a:pt x="1171" y="2173"/>
                      </a:cubicBezTo>
                      <a:close/>
                      <a:moveTo>
                        <a:pt x="1024" y="2229"/>
                      </a:moveTo>
                      <a:cubicBezTo>
                        <a:pt x="1033" y="2214"/>
                        <a:pt x="1026" y="2201"/>
                        <a:pt x="1026" y="2195"/>
                      </a:cubicBezTo>
                      <a:cubicBezTo>
                        <a:pt x="1026" y="2188"/>
                        <a:pt x="1034" y="2188"/>
                        <a:pt x="1036" y="2195"/>
                      </a:cubicBezTo>
                      <a:cubicBezTo>
                        <a:pt x="1038" y="2203"/>
                        <a:pt x="1035" y="2219"/>
                        <a:pt x="1024" y="2229"/>
                      </a:cubicBezTo>
                      <a:close/>
                      <a:moveTo>
                        <a:pt x="1039" y="2164"/>
                      </a:moveTo>
                      <a:cubicBezTo>
                        <a:pt x="1040" y="2165"/>
                        <a:pt x="1041" y="2167"/>
                        <a:pt x="1041" y="2168"/>
                      </a:cubicBezTo>
                      <a:cubicBezTo>
                        <a:pt x="1041" y="2170"/>
                        <a:pt x="1040" y="2172"/>
                        <a:pt x="1038" y="2172"/>
                      </a:cubicBezTo>
                      <a:cubicBezTo>
                        <a:pt x="1035" y="2173"/>
                        <a:pt x="1033" y="2172"/>
                        <a:pt x="1032" y="2170"/>
                      </a:cubicBezTo>
                      <a:cubicBezTo>
                        <a:pt x="1030" y="2167"/>
                        <a:pt x="1032" y="2166"/>
                        <a:pt x="1033" y="2163"/>
                      </a:cubicBezTo>
                      <a:cubicBezTo>
                        <a:pt x="1033" y="2161"/>
                        <a:pt x="1031" y="2158"/>
                        <a:pt x="1028" y="2157"/>
                      </a:cubicBezTo>
                      <a:cubicBezTo>
                        <a:pt x="1025" y="2156"/>
                        <a:pt x="1021" y="2156"/>
                        <a:pt x="1019" y="2159"/>
                      </a:cubicBezTo>
                      <a:cubicBezTo>
                        <a:pt x="1017" y="2161"/>
                        <a:pt x="1017" y="2163"/>
                        <a:pt x="1019" y="2165"/>
                      </a:cubicBezTo>
                      <a:cubicBezTo>
                        <a:pt x="1019" y="2163"/>
                        <a:pt x="1022" y="2161"/>
                        <a:pt x="1024" y="2163"/>
                      </a:cubicBezTo>
                      <a:cubicBezTo>
                        <a:pt x="1025" y="2164"/>
                        <a:pt x="1026" y="2168"/>
                        <a:pt x="1027" y="2171"/>
                      </a:cubicBezTo>
                      <a:cubicBezTo>
                        <a:pt x="1029" y="2175"/>
                        <a:pt x="1030" y="2178"/>
                        <a:pt x="1033" y="2179"/>
                      </a:cubicBezTo>
                      <a:cubicBezTo>
                        <a:pt x="1038" y="2183"/>
                        <a:pt x="1046" y="2180"/>
                        <a:pt x="1048" y="2175"/>
                      </a:cubicBezTo>
                      <a:cubicBezTo>
                        <a:pt x="1049" y="2172"/>
                        <a:pt x="1049" y="2168"/>
                        <a:pt x="1047" y="2166"/>
                      </a:cubicBezTo>
                      <a:cubicBezTo>
                        <a:pt x="1046" y="2162"/>
                        <a:pt x="1041" y="2155"/>
                        <a:pt x="1042" y="2151"/>
                      </a:cubicBezTo>
                      <a:cubicBezTo>
                        <a:pt x="1043" y="2148"/>
                        <a:pt x="1045" y="2147"/>
                        <a:pt x="1047" y="2148"/>
                      </a:cubicBezTo>
                      <a:cubicBezTo>
                        <a:pt x="1048" y="2146"/>
                        <a:pt x="1044" y="2144"/>
                        <a:pt x="1041" y="2144"/>
                      </a:cubicBezTo>
                      <a:cubicBezTo>
                        <a:pt x="1036" y="2145"/>
                        <a:pt x="1032" y="2151"/>
                        <a:pt x="1034" y="2158"/>
                      </a:cubicBezTo>
                      <a:cubicBezTo>
                        <a:pt x="1035" y="2160"/>
                        <a:pt x="1036" y="2162"/>
                        <a:pt x="1039" y="2164"/>
                      </a:cubicBezTo>
                      <a:close/>
                      <a:moveTo>
                        <a:pt x="1039" y="2165"/>
                      </a:moveTo>
                      <a:cubicBezTo>
                        <a:pt x="1040" y="2167"/>
                        <a:pt x="1040" y="2169"/>
                        <a:pt x="1039" y="2171"/>
                      </a:cubicBezTo>
                      <a:cubicBezTo>
                        <a:pt x="1036" y="2173"/>
                        <a:pt x="1032" y="2170"/>
                        <a:pt x="1032" y="2167"/>
                      </a:cubicBezTo>
                      <a:cubicBezTo>
                        <a:pt x="1033" y="2165"/>
                        <a:pt x="1034" y="2164"/>
                        <a:pt x="1033" y="2160"/>
                      </a:cubicBezTo>
                      <a:cubicBezTo>
                        <a:pt x="1035" y="2163"/>
                        <a:pt x="1037" y="2163"/>
                        <a:pt x="1039" y="2165"/>
                      </a:cubicBezTo>
                      <a:close/>
                      <a:moveTo>
                        <a:pt x="1045" y="2180"/>
                      </a:moveTo>
                      <a:cubicBezTo>
                        <a:pt x="1042" y="2183"/>
                        <a:pt x="1038" y="2183"/>
                        <a:pt x="1035" y="2182"/>
                      </a:cubicBezTo>
                      <a:cubicBezTo>
                        <a:pt x="1033" y="2185"/>
                        <a:pt x="1037" y="2191"/>
                        <a:pt x="1043" y="2189"/>
                      </a:cubicBezTo>
                      <a:cubicBezTo>
                        <a:pt x="1046" y="2188"/>
                        <a:pt x="1047" y="2183"/>
                        <a:pt x="1045" y="2180"/>
                      </a:cubicBezTo>
                      <a:close/>
                      <a:moveTo>
                        <a:pt x="1043" y="2190"/>
                      </a:moveTo>
                      <a:cubicBezTo>
                        <a:pt x="1042" y="2191"/>
                        <a:pt x="1041" y="2191"/>
                        <a:pt x="1041" y="2191"/>
                      </a:cubicBezTo>
                      <a:cubicBezTo>
                        <a:pt x="1042" y="2198"/>
                        <a:pt x="1041" y="2207"/>
                        <a:pt x="1038" y="2215"/>
                      </a:cubicBezTo>
                      <a:cubicBezTo>
                        <a:pt x="1032" y="2229"/>
                        <a:pt x="1018" y="2232"/>
                        <a:pt x="1007" y="2251"/>
                      </a:cubicBezTo>
                      <a:cubicBezTo>
                        <a:pt x="1001" y="2260"/>
                        <a:pt x="999" y="2268"/>
                        <a:pt x="999" y="2275"/>
                      </a:cubicBezTo>
                      <a:cubicBezTo>
                        <a:pt x="997" y="2290"/>
                        <a:pt x="1002" y="2308"/>
                        <a:pt x="995" y="2323"/>
                      </a:cubicBezTo>
                      <a:cubicBezTo>
                        <a:pt x="996" y="2316"/>
                        <a:pt x="990" y="2309"/>
                        <a:pt x="981" y="2314"/>
                      </a:cubicBezTo>
                      <a:cubicBezTo>
                        <a:pt x="975" y="2318"/>
                        <a:pt x="971" y="2331"/>
                        <a:pt x="955" y="2326"/>
                      </a:cubicBezTo>
                      <a:cubicBezTo>
                        <a:pt x="961" y="2333"/>
                        <a:pt x="969" y="2337"/>
                        <a:pt x="978" y="2337"/>
                      </a:cubicBezTo>
                      <a:cubicBezTo>
                        <a:pt x="983" y="2337"/>
                        <a:pt x="988" y="2335"/>
                        <a:pt x="992" y="2331"/>
                      </a:cubicBezTo>
                      <a:cubicBezTo>
                        <a:pt x="1009" y="2314"/>
                        <a:pt x="994" y="2283"/>
                        <a:pt x="1004" y="2265"/>
                      </a:cubicBezTo>
                      <a:cubicBezTo>
                        <a:pt x="1003" y="2266"/>
                        <a:pt x="1003" y="2267"/>
                        <a:pt x="1003" y="2268"/>
                      </a:cubicBezTo>
                      <a:cubicBezTo>
                        <a:pt x="996" y="2286"/>
                        <a:pt x="1009" y="2306"/>
                        <a:pt x="1028" y="2310"/>
                      </a:cubicBezTo>
                      <a:cubicBezTo>
                        <a:pt x="1037" y="2312"/>
                        <a:pt x="1047" y="2310"/>
                        <a:pt x="1055" y="2303"/>
                      </a:cubicBezTo>
                      <a:cubicBezTo>
                        <a:pt x="1064" y="2295"/>
                        <a:pt x="1069" y="2284"/>
                        <a:pt x="1067" y="2273"/>
                      </a:cubicBezTo>
                      <a:cubicBezTo>
                        <a:pt x="1065" y="2261"/>
                        <a:pt x="1056" y="2251"/>
                        <a:pt x="1044" y="2250"/>
                      </a:cubicBezTo>
                      <a:cubicBezTo>
                        <a:pt x="1036" y="2250"/>
                        <a:pt x="1029" y="2254"/>
                        <a:pt x="1026" y="2261"/>
                      </a:cubicBezTo>
                      <a:cubicBezTo>
                        <a:pt x="1022" y="2271"/>
                        <a:pt x="1026" y="2279"/>
                        <a:pt x="1032" y="2283"/>
                      </a:cubicBezTo>
                      <a:cubicBezTo>
                        <a:pt x="1040" y="2288"/>
                        <a:pt x="1050" y="2286"/>
                        <a:pt x="1053" y="2276"/>
                      </a:cubicBezTo>
                      <a:cubicBezTo>
                        <a:pt x="1049" y="2286"/>
                        <a:pt x="1039" y="2287"/>
                        <a:pt x="1032" y="2281"/>
                      </a:cubicBezTo>
                      <a:cubicBezTo>
                        <a:pt x="1027" y="2277"/>
                        <a:pt x="1025" y="2270"/>
                        <a:pt x="1029" y="2262"/>
                      </a:cubicBezTo>
                      <a:cubicBezTo>
                        <a:pt x="1031" y="2256"/>
                        <a:pt x="1037" y="2253"/>
                        <a:pt x="1044" y="2253"/>
                      </a:cubicBezTo>
                      <a:cubicBezTo>
                        <a:pt x="1055" y="2254"/>
                        <a:pt x="1061" y="2263"/>
                        <a:pt x="1063" y="2273"/>
                      </a:cubicBezTo>
                      <a:cubicBezTo>
                        <a:pt x="1065" y="2284"/>
                        <a:pt x="1061" y="2293"/>
                        <a:pt x="1053" y="2300"/>
                      </a:cubicBezTo>
                      <a:cubicBezTo>
                        <a:pt x="1045" y="2308"/>
                        <a:pt x="1035" y="2309"/>
                        <a:pt x="1026" y="2307"/>
                      </a:cubicBezTo>
                      <a:cubicBezTo>
                        <a:pt x="1010" y="2302"/>
                        <a:pt x="999" y="2285"/>
                        <a:pt x="1004" y="2268"/>
                      </a:cubicBezTo>
                      <a:cubicBezTo>
                        <a:pt x="1009" y="2255"/>
                        <a:pt x="1018" y="2248"/>
                        <a:pt x="1032" y="2245"/>
                      </a:cubicBezTo>
                      <a:cubicBezTo>
                        <a:pt x="1054" y="2241"/>
                        <a:pt x="1078" y="2250"/>
                        <a:pt x="1087" y="2265"/>
                      </a:cubicBezTo>
                      <a:cubicBezTo>
                        <a:pt x="1093" y="2273"/>
                        <a:pt x="1093" y="2284"/>
                        <a:pt x="1084" y="2289"/>
                      </a:cubicBezTo>
                      <a:cubicBezTo>
                        <a:pt x="1078" y="2291"/>
                        <a:pt x="1073" y="2289"/>
                        <a:pt x="1070" y="2283"/>
                      </a:cubicBezTo>
                      <a:cubicBezTo>
                        <a:pt x="1066" y="2292"/>
                        <a:pt x="1079" y="2302"/>
                        <a:pt x="1092" y="2298"/>
                      </a:cubicBezTo>
                      <a:cubicBezTo>
                        <a:pt x="1105" y="2295"/>
                        <a:pt x="1110" y="2286"/>
                        <a:pt x="1111" y="2277"/>
                      </a:cubicBezTo>
                      <a:cubicBezTo>
                        <a:pt x="1113" y="2263"/>
                        <a:pt x="1103" y="2248"/>
                        <a:pt x="1088" y="2242"/>
                      </a:cubicBezTo>
                      <a:cubicBezTo>
                        <a:pt x="1072" y="2235"/>
                        <a:pt x="1052" y="2235"/>
                        <a:pt x="1035" y="2241"/>
                      </a:cubicBezTo>
                      <a:cubicBezTo>
                        <a:pt x="1037" y="2240"/>
                        <a:pt x="1040" y="2239"/>
                        <a:pt x="1042" y="2238"/>
                      </a:cubicBezTo>
                      <a:cubicBezTo>
                        <a:pt x="1071" y="2229"/>
                        <a:pt x="1099" y="2235"/>
                        <a:pt x="1121" y="2257"/>
                      </a:cubicBezTo>
                      <a:cubicBezTo>
                        <a:pt x="1136" y="2273"/>
                        <a:pt x="1141" y="2294"/>
                        <a:pt x="1134" y="2315"/>
                      </a:cubicBezTo>
                      <a:cubicBezTo>
                        <a:pt x="1129" y="2328"/>
                        <a:pt x="1121" y="2339"/>
                        <a:pt x="1111" y="2347"/>
                      </a:cubicBezTo>
                      <a:cubicBezTo>
                        <a:pt x="1100" y="2355"/>
                        <a:pt x="1087" y="2362"/>
                        <a:pt x="1074" y="2364"/>
                      </a:cubicBezTo>
                      <a:cubicBezTo>
                        <a:pt x="1067" y="2365"/>
                        <a:pt x="1061" y="2365"/>
                        <a:pt x="1055" y="2364"/>
                      </a:cubicBezTo>
                      <a:cubicBezTo>
                        <a:pt x="1043" y="2361"/>
                        <a:pt x="1032" y="2354"/>
                        <a:pt x="1025" y="2343"/>
                      </a:cubicBezTo>
                      <a:cubicBezTo>
                        <a:pt x="1021" y="2335"/>
                        <a:pt x="1020" y="2326"/>
                        <a:pt x="1025" y="2317"/>
                      </a:cubicBezTo>
                      <a:cubicBezTo>
                        <a:pt x="1011" y="2318"/>
                        <a:pt x="1002" y="2344"/>
                        <a:pt x="1023" y="2354"/>
                      </a:cubicBezTo>
                      <a:cubicBezTo>
                        <a:pt x="1023" y="2368"/>
                        <a:pt x="1046" y="2371"/>
                        <a:pt x="1062" y="2368"/>
                      </a:cubicBezTo>
                      <a:cubicBezTo>
                        <a:pt x="1043" y="2373"/>
                        <a:pt x="1015" y="2367"/>
                        <a:pt x="1002" y="2363"/>
                      </a:cubicBezTo>
                      <a:cubicBezTo>
                        <a:pt x="1002" y="2364"/>
                        <a:pt x="1001" y="2365"/>
                        <a:pt x="1001" y="2366"/>
                      </a:cubicBezTo>
                      <a:cubicBezTo>
                        <a:pt x="1006" y="2367"/>
                        <a:pt x="1013" y="2369"/>
                        <a:pt x="1021" y="2371"/>
                      </a:cubicBezTo>
                      <a:cubicBezTo>
                        <a:pt x="1010" y="2373"/>
                        <a:pt x="1001" y="2381"/>
                        <a:pt x="998" y="2392"/>
                      </a:cubicBezTo>
                      <a:cubicBezTo>
                        <a:pt x="992" y="2411"/>
                        <a:pt x="1003" y="2434"/>
                        <a:pt x="992" y="2456"/>
                      </a:cubicBezTo>
                      <a:cubicBezTo>
                        <a:pt x="1009" y="2441"/>
                        <a:pt x="1008" y="2416"/>
                        <a:pt x="1011" y="2403"/>
                      </a:cubicBezTo>
                      <a:cubicBezTo>
                        <a:pt x="1018" y="2376"/>
                        <a:pt x="1031" y="2375"/>
                        <a:pt x="1052" y="2373"/>
                      </a:cubicBezTo>
                      <a:cubicBezTo>
                        <a:pt x="1048" y="2374"/>
                        <a:pt x="1045" y="2376"/>
                        <a:pt x="1042" y="2377"/>
                      </a:cubicBezTo>
                      <a:cubicBezTo>
                        <a:pt x="1024" y="2389"/>
                        <a:pt x="1014" y="2410"/>
                        <a:pt x="1016" y="2430"/>
                      </a:cubicBezTo>
                      <a:cubicBezTo>
                        <a:pt x="1019" y="2447"/>
                        <a:pt x="1029" y="2460"/>
                        <a:pt x="1045" y="2466"/>
                      </a:cubicBezTo>
                      <a:cubicBezTo>
                        <a:pt x="1066" y="2473"/>
                        <a:pt x="1087" y="2467"/>
                        <a:pt x="1101" y="2450"/>
                      </a:cubicBezTo>
                      <a:cubicBezTo>
                        <a:pt x="1106" y="2442"/>
                        <a:pt x="1109" y="2433"/>
                        <a:pt x="1108" y="2424"/>
                      </a:cubicBezTo>
                      <a:cubicBezTo>
                        <a:pt x="1107" y="2407"/>
                        <a:pt x="1095" y="2398"/>
                        <a:pt x="1080" y="2396"/>
                      </a:cubicBezTo>
                      <a:cubicBezTo>
                        <a:pt x="1093" y="2406"/>
                        <a:pt x="1086" y="2417"/>
                        <a:pt x="1086" y="2424"/>
                      </a:cubicBezTo>
                      <a:cubicBezTo>
                        <a:pt x="1088" y="2439"/>
                        <a:pt x="1107" y="2433"/>
                        <a:pt x="1106" y="2418"/>
                      </a:cubicBezTo>
                      <a:cubicBezTo>
                        <a:pt x="1106" y="2416"/>
                        <a:pt x="1105" y="2415"/>
                        <a:pt x="1105" y="2413"/>
                      </a:cubicBezTo>
                      <a:cubicBezTo>
                        <a:pt x="1110" y="2425"/>
                        <a:pt x="1108" y="2438"/>
                        <a:pt x="1100" y="2449"/>
                      </a:cubicBezTo>
                      <a:cubicBezTo>
                        <a:pt x="1086" y="2464"/>
                        <a:pt x="1066" y="2470"/>
                        <a:pt x="1046" y="2463"/>
                      </a:cubicBezTo>
                      <a:cubicBezTo>
                        <a:pt x="1032" y="2458"/>
                        <a:pt x="1022" y="2445"/>
                        <a:pt x="1020" y="2430"/>
                      </a:cubicBezTo>
                      <a:cubicBezTo>
                        <a:pt x="1018" y="2412"/>
                        <a:pt x="1028" y="2393"/>
                        <a:pt x="1044" y="2383"/>
                      </a:cubicBezTo>
                      <a:cubicBezTo>
                        <a:pt x="1051" y="2379"/>
                        <a:pt x="1057" y="2376"/>
                        <a:pt x="1064" y="2374"/>
                      </a:cubicBezTo>
                      <a:cubicBezTo>
                        <a:pt x="1060" y="2376"/>
                        <a:pt x="1056" y="2378"/>
                        <a:pt x="1052" y="2381"/>
                      </a:cubicBezTo>
                      <a:cubicBezTo>
                        <a:pt x="1043" y="2389"/>
                        <a:pt x="1038" y="2404"/>
                        <a:pt x="1047" y="2415"/>
                      </a:cubicBezTo>
                      <a:cubicBezTo>
                        <a:pt x="1051" y="2419"/>
                        <a:pt x="1057" y="2421"/>
                        <a:pt x="1063" y="2419"/>
                      </a:cubicBezTo>
                      <a:cubicBezTo>
                        <a:pt x="1067" y="2418"/>
                        <a:pt x="1070" y="2415"/>
                        <a:pt x="1072" y="2411"/>
                      </a:cubicBezTo>
                      <a:cubicBezTo>
                        <a:pt x="1074" y="2407"/>
                        <a:pt x="1073" y="2402"/>
                        <a:pt x="1071" y="2398"/>
                      </a:cubicBezTo>
                      <a:cubicBezTo>
                        <a:pt x="1068" y="2393"/>
                        <a:pt x="1061" y="2391"/>
                        <a:pt x="1055" y="2394"/>
                      </a:cubicBezTo>
                      <a:cubicBezTo>
                        <a:pt x="1052" y="2396"/>
                        <a:pt x="1051" y="2399"/>
                        <a:pt x="1052" y="2403"/>
                      </a:cubicBezTo>
                      <a:cubicBezTo>
                        <a:pt x="1052" y="2405"/>
                        <a:pt x="1054" y="2407"/>
                        <a:pt x="1057" y="2406"/>
                      </a:cubicBezTo>
                      <a:cubicBezTo>
                        <a:pt x="1055" y="2405"/>
                        <a:pt x="1054" y="2404"/>
                        <a:pt x="1054" y="2402"/>
                      </a:cubicBezTo>
                      <a:cubicBezTo>
                        <a:pt x="1054" y="2399"/>
                        <a:pt x="1058" y="2397"/>
                        <a:pt x="1061" y="2398"/>
                      </a:cubicBezTo>
                      <a:cubicBezTo>
                        <a:pt x="1063" y="2399"/>
                        <a:pt x="1064" y="2401"/>
                        <a:pt x="1065" y="2403"/>
                      </a:cubicBezTo>
                      <a:cubicBezTo>
                        <a:pt x="1065" y="2407"/>
                        <a:pt x="1064" y="2410"/>
                        <a:pt x="1061" y="2411"/>
                      </a:cubicBezTo>
                      <a:cubicBezTo>
                        <a:pt x="1057" y="2413"/>
                        <a:pt x="1053" y="2412"/>
                        <a:pt x="1051" y="2409"/>
                      </a:cubicBezTo>
                      <a:cubicBezTo>
                        <a:pt x="1044" y="2400"/>
                        <a:pt x="1050" y="2386"/>
                        <a:pt x="1057" y="2380"/>
                      </a:cubicBezTo>
                      <a:cubicBezTo>
                        <a:pt x="1066" y="2372"/>
                        <a:pt x="1079" y="2370"/>
                        <a:pt x="1090" y="2366"/>
                      </a:cubicBezTo>
                      <a:cubicBezTo>
                        <a:pt x="1101" y="2361"/>
                        <a:pt x="1113" y="2354"/>
                        <a:pt x="1123" y="2340"/>
                      </a:cubicBezTo>
                      <a:cubicBezTo>
                        <a:pt x="1121" y="2343"/>
                        <a:pt x="1120" y="2346"/>
                        <a:pt x="1119" y="2350"/>
                      </a:cubicBezTo>
                      <a:cubicBezTo>
                        <a:pt x="1112" y="2371"/>
                        <a:pt x="1116" y="2391"/>
                        <a:pt x="1133" y="2406"/>
                      </a:cubicBezTo>
                      <a:cubicBezTo>
                        <a:pt x="1150" y="2419"/>
                        <a:pt x="1171" y="2423"/>
                        <a:pt x="1190" y="2413"/>
                      </a:cubicBezTo>
                      <a:cubicBezTo>
                        <a:pt x="1208" y="2405"/>
                        <a:pt x="1221" y="2387"/>
                        <a:pt x="1220" y="2367"/>
                      </a:cubicBezTo>
                      <a:cubicBezTo>
                        <a:pt x="1219" y="2349"/>
                        <a:pt x="1209" y="2334"/>
                        <a:pt x="1194" y="2330"/>
                      </a:cubicBezTo>
                      <a:cubicBezTo>
                        <a:pt x="1184" y="2327"/>
                        <a:pt x="1174" y="2328"/>
                        <a:pt x="1166" y="2333"/>
                      </a:cubicBezTo>
                      <a:cubicBezTo>
                        <a:pt x="1161" y="2336"/>
                        <a:pt x="1157" y="2341"/>
                        <a:pt x="1155" y="2346"/>
                      </a:cubicBezTo>
                      <a:cubicBezTo>
                        <a:pt x="1151" y="2356"/>
                        <a:pt x="1154" y="2366"/>
                        <a:pt x="1162" y="2371"/>
                      </a:cubicBezTo>
                      <a:cubicBezTo>
                        <a:pt x="1171" y="2377"/>
                        <a:pt x="1184" y="2375"/>
                        <a:pt x="1190" y="2366"/>
                      </a:cubicBezTo>
                      <a:cubicBezTo>
                        <a:pt x="1196" y="2357"/>
                        <a:pt x="1194" y="2344"/>
                        <a:pt x="1184" y="2338"/>
                      </a:cubicBezTo>
                      <a:cubicBezTo>
                        <a:pt x="1177" y="2332"/>
                        <a:pt x="1166" y="2334"/>
                        <a:pt x="1159" y="2340"/>
                      </a:cubicBezTo>
                      <a:cubicBezTo>
                        <a:pt x="1168" y="2330"/>
                        <a:pt x="1181" y="2327"/>
                        <a:pt x="1194" y="2331"/>
                      </a:cubicBezTo>
                      <a:cubicBezTo>
                        <a:pt x="1208" y="2336"/>
                        <a:pt x="1217" y="2350"/>
                        <a:pt x="1218" y="2367"/>
                      </a:cubicBezTo>
                      <a:cubicBezTo>
                        <a:pt x="1218" y="2386"/>
                        <a:pt x="1206" y="2402"/>
                        <a:pt x="1189" y="2410"/>
                      </a:cubicBezTo>
                      <a:cubicBezTo>
                        <a:pt x="1171" y="2419"/>
                        <a:pt x="1151" y="2415"/>
                        <a:pt x="1136" y="2403"/>
                      </a:cubicBezTo>
                      <a:cubicBezTo>
                        <a:pt x="1121" y="2389"/>
                        <a:pt x="1117" y="2371"/>
                        <a:pt x="1124" y="2352"/>
                      </a:cubicBezTo>
                      <a:cubicBezTo>
                        <a:pt x="1128" y="2339"/>
                        <a:pt x="1137" y="2328"/>
                        <a:pt x="1141" y="2312"/>
                      </a:cubicBezTo>
                      <a:cubicBezTo>
                        <a:pt x="1146" y="2291"/>
                        <a:pt x="1140" y="2271"/>
                        <a:pt x="1124" y="2253"/>
                      </a:cubicBezTo>
                      <a:cubicBezTo>
                        <a:pt x="1102" y="2229"/>
                        <a:pt x="1070" y="2222"/>
                        <a:pt x="1040" y="2233"/>
                      </a:cubicBezTo>
                      <a:cubicBezTo>
                        <a:pt x="1026" y="2238"/>
                        <a:pt x="1015" y="2244"/>
                        <a:pt x="1007" y="2255"/>
                      </a:cubicBezTo>
                      <a:cubicBezTo>
                        <a:pt x="1014" y="2244"/>
                        <a:pt x="1024" y="2235"/>
                        <a:pt x="1035" y="2228"/>
                      </a:cubicBezTo>
                      <a:cubicBezTo>
                        <a:pt x="1051" y="2219"/>
                        <a:pt x="1072" y="2215"/>
                        <a:pt x="1090" y="2216"/>
                      </a:cubicBezTo>
                      <a:cubicBezTo>
                        <a:pt x="1098" y="2216"/>
                        <a:pt x="1104" y="2215"/>
                        <a:pt x="1111" y="2213"/>
                      </a:cubicBezTo>
                      <a:cubicBezTo>
                        <a:pt x="1113" y="2213"/>
                        <a:pt x="1115" y="2212"/>
                        <a:pt x="1117" y="2212"/>
                      </a:cubicBezTo>
                      <a:cubicBezTo>
                        <a:pt x="1120" y="2210"/>
                        <a:pt x="1123" y="2209"/>
                        <a:pt x="1126" y="2207"/>
                      </a:cubicBezTo>
                      <a:cubicBezTo>
                        <a:pt x="1127" y="2207"/>
                        <a:pt x="1136" y="2201"/>
                        <a:pt x="1135" y="2199"/>
                      </a:cubicBezTo>
                      <a:cubicBezTo>
                        <a:pt x="1134" y="2199"/>
                        <a:pt x="1129" y="2202"/>
                        <a:pt x="1128" y="2203"/>
                      </a:cubicBezTo>
                      <a:cubicBezTo>
                        <a:pt x="1124" y="2205"/>
                        <a:pt x="1120" y="2206"/>
                        <a:pt x="1116" y="2208"/>
                      </a:cubicBezTo>
                      <a:cubicBezTo>
                        <a:pt x="1114" y="2209"/>
                        <a:pt x="1112" y="2209"/>
                        <a:pt x="1110" y="2210"/>
                      </a:cubicBezTo>
                      <a:cubicBezTo>
                        <a:pt x="1103" y="2212"/>
                        <a:pt x="1098" y="2213"/>
                        <a:pt x="1090" y="2213"/>
                      </a:cubicBezTo>
                      <a:cubicBezTo>
                        <a:pt x="1090" y="2213"/>
                        <a:pt x="1089" y="2213"/>
                        <a:pt x="1088" y="2213"/>
                      </a:cubicBezTo>
                      <a:cubicBezTo>
                        <a:pt x="1090" y="2212"/>
                        <a:pt x="1092" y="2212"/>
                        <a:pt x="1094" y="2211"/>
                      </a:cubicBezTo>
                      <a:cubicBezTo>
                        <a:pt x="1100" y="2209"/>
                        <a:pt x="1105" y="2207"/>
                        <a:pt x="1110" y="2202"/>
                      </a:cubicBezTo>
                      <a:cubicBezTo>
                        <a:pt x="1123" y="2191"/>
                        <a:pt x="1120" y="2175"/>
                        <a:pt x="1111" y="2164"/>
                      </a:cubicBezTo>
                      <a:cubicBezTo>
                        <a:pt x="1103" y="2154"/>
                        <a:pt x="1091" y="2147"/>
                        <a:pt x="1078" y="2149"/>
                      </a:cubicBezTo>
                      <a:cubicBezTo>
                        <a:pt x="1067" y="2151"/>
                        <a:pt x="1060" y="2158"/>
                        <a:pt x="1059" y="2169"/>
                      </a:cubicBezTo>
                      <a:cubicBezTo>
                        <a:pt x="1058" y="2177"/>
                        <a:pt x="1061" y="2187"/>
                        <a:pt x="1069" y="2190"/>
                      </a:cubicBezTo>
                      <a:cubicBezTo>
                        <a:pt x="1073" y="2192"/>
                        <a:pt x="1078" y="2192"/>
                        <a:pt x="1082" y="2189"/>
                      </a:cubicBezTo>
                      <a:cubicBezTo>
                        <a:pt x="1085" y="2187"/>
                        <a:pt x="1087" y="2185"/>
                        <a:pt x="1087" y="2182"/>
                      </a:cubicBezTo>
                      <a:cubicBezTo>
                        <a:pt x="1087" y="2178"/>
                        <a:pt x="1086" y="2175"/>
                        <a:pt x="1084" y="2173"/>
                      </a:cubicBezTo>
                      <a:cubicBezTo>
                        <a:pt x="1081" y="2170"/>
                        <a:pt x="1077" y="2169"/>
                        <a:pt x="1073" y="2171"/>
                      </a:cubicBezTo>
                      <a:cubicBezTo>
                        <a:pt x="1070" y="2172"/>
                        <a:pt x="1068" y="2176"/>
                        <a:pt x="1068" y="2180"/>
                      </a:cubicBezTo>
                      <a:cubicBezTo>
                        <a:pt x="1069" y="2185"/>
                        <a:pt x="1074" y="2187"/>
                        <a:pt x="1078" y="2187"/>
                      </a:cubicBezTo>
                      <a:cubicBezTo>
                        <a:pt x="1083" y="2186"/>
                        <a:pt x="1086" y="2181"/>
                        <a:pt x="1085" y="2177"/>
                      </a:cubicBezTo>
                      <a:cubicBezTo>
                        <a:pt x="1085" y="2175"/>
                        <a:pt x="1084" y="2174"/>
                        <a:pt x="1083" y="2172"/>
                      </a:cubicBezTo>
                      <a:cubicBezTo>
                        <a:pt x="1083" y="2173"/>
                        <a:pt x="1083" y="2173"/>
                        <a:pt x="1083" y="2173"/>
                      </a:cubicBezTo>
                      <a:cubicBezTo>
                        <a:pt x="1086" y="2175"/>
                        <a:pt x="1087" y="2178"/>
                        <a:pt x="1086" y="2182"/>
                      </a:cubicBezTo>
                      <a:cubicBezTo>
                        <a:pt x="1086" y="2185"/>
                        <a:pt x="1085" y="2187"/>
                        <a:pt x="1082" y="2189"/>
                      </a:cubicBezTo>
                      <a:cubicBezTo>
                        <a:pt x="1078" y="2191"/>
                        <a:pt x="1074" y="2191"/>
                        <a:pt x="1069" y="2190"/>
                      </a:cubicBezTo>
                      <a:cubicBezTo>
                        <a:pt x="1062" y="2186"/>
                        <a:pt x="1059" y="2176"/>
                        <a:pt x="1060" y="2169"/>
                      </a:cubicBezTo>
                      <a:cubicBezTo>
                        <a:pt x="1062" y="2159"/>
                        <a:pt x="1068" y="2152"/>
                        <a:pt x="1078" y="2151"/>
                      </a:cubicBezTo>
                      <a:cubicBezTo>
                        <a:pt x="1091" y="2149"/>
                        <a:pt x="1103" y="2157"/>
                        <a:pt x="1110" y="2166"/>
                      </a:cubicBezTo>
                      <a:cubicBezTo>
                        <a:pt x="1117" y="2177"/>
                        <a:pt x="1119" y="2190"/>
                        <a:pt x="1108" y="2200"/>
                      </a:cubicBezTo>
                      <a:cubicBezTo>
                        <a:pt x="1103" y="2204"/>
                        <a:pt x="1099" y="2206"/>
                        <a:pt x="1093" y="2207"/>
                      </a:cubicBezTo>
                      <a:cubicBezTo>
                        <a:pt x="1090" y="2209"/>
                        <a:pt x="1086" y="2209"/>
                        <a:pt x="1083" y="2210"/>
                      </a:cubicBezTo>
                      <a:cubicBezTo>
                        <a:pt x="1074" y="2211"/>
                        <a:pt x="1064" y="2213"/>
                        <a:pt x="1054" y="2216"/>
                      </a:cubicBezTo>
                      <a:cubicBezTo>
                        <a:pt x="1048" y="2217"/>
                        <a:pt x="1042" y="2220"/>
                        <a:pt x="1037" y="2223"/>
                      </a:cubicBezTo>
                      <a:cubicBezTo>
                        <a:pt x="1038" y="2220"/>
                        <a:pt x="1040" y="2217"/>
                        <a:pt x="1041" y="2214"/>
                      </a:cubicBezTo>
                      <a:cubicBezTo>
                        <a:pt x="1044" y="2206"/>
                        <a:pt x="1045" y="2197"/>
                        <a:pt x="1043" y="2190"/>
                      </a:cubicBezTo>
                      <a:close/>
                      <a:moveTo>
                        <a:pt x="1170" y="2173"/>
                      </a:moveTo>
                      <a:cubicBezTo>
                        <a:pt x="1168" y="2177"/>
                        <a:pt x="1165" y="2179"/>
                        <a:pt x="1161" y="2178"/>
                      </a:cubicBezTo>
                      <a:cubicBezTo>
                        <a:pt x="1155" y="2176"/>
                        <a:pt x="1156" y="2168"/>
                        <a:pt x="1161" y="2166"/>
                      </a:cubicBezTo>
                      <a:cubicBezTo>
                        <a:pt x="1165" y="2164"/>
                        <a:pt x="1168" y="2166"/>
                        <a:pt x="1173" y="2162"/>
                      </a:cubicBezTo>
                      <a:cubicBezTo>
                        <a:pt x="1169" y="2167"/>
                        <a:pt x="1171" y="2169"/>
                        <a:pt x="1170" y="2173"/>
                      </a:cubicBezTo>
                      <a:close/>
                      <a:moveTo>
                        <a:pt x="1097" y="2217"/>
                      </a:moveTo>
                      <a:cubicBezTo>
                        <a:pt x="1110" y="2217"/>
                        <a:pt x="1122" y="2228"/>
                        <a:pt x="1125" y="2238"/>
                      </a:cubicBezTo>
                      <a:cubicBezTo>
                        <a:pt x="1127" y="2246"/>
                        <a:pt x="1129" y="2253"/>
                        <a:pt x="1135" y="2258"/>
                      </a:cubicBezTo>
                      <a:cubicBezTo>
                        <a:pt x="1140" y="2262"/>
                        <a:pt x="1149" y="2264"/>
                        <a:pt x="1152" y="2259"/>
                      </a:cubicBezTo>
                      <a:cubicBezTo>
                        <a:pt x="1148" y="2261"/>
                        <a:pt x="1143" y="2256"/>
                        <a:pt x="1140" y="2251"/>
                      </a:cubicBezTo>
                      <a:cubicBezTo>
                        <a:pt x="1138" y="2248"/>
                        <a:pt x="1135" y="2244"/>
                        <a:pt x="1131" y="2242"/>
                      </a:cubicBezTo>
                      <a:cubicBezTo>
                        <a:pt x="1134" y="2232"/>
                        <a:pt x="1128" y="2225"/>
                        <a:pt x="1122" y="2222"/>
                      </a:cubicBezTo>
                      <a:cubicBezTo>
                        <a:pt x="1115" y="2218"/>
                        <a:pt x="1105" y="2215"/>
                        <a:pt x="1097" y="2217"/>
                      </a:cubicBezTo>
                      <a:close/>
                      <a:moveTo>
                        <a:pt x="1138" y="2109"/>
                      </a:moveTo>
                      <a:cubicBezTo>
                        <a:pt x="1135" y="2089"/>
                        <a:pt x="1152" y="2079"/>
                        <a:pt x="1158" y="2073"/>
                      </a:cubicBezTo>
                      <a:cubicBezTo>
                        <a:pt x="1166" y="2063"/>
                        <a:pt x="1157" y="2056"/>
                        <a:pt x="1147" y="2064"/>
                      </a:cubicBezTo>
                      <a:cubicBezTo>
                        <a:pt x="1138" y="2071"/>
                        <a:pt x="1131" y="2091"/>
                        <a:pt x="1138" y="2109"/>
                      </a:cubicBezTo>
                      <a:close/>
                      <a:moveTo>
                        <a:pt x="1152" y="2195"/>
                      </a:moveTo>
                      <a:cubicBezTo>
                        <a:pt x="1146" y="2193"/>
                        <a:pt x="1142" y="2186"/>
                        <a:pt x="1142" y="2182"/>
                      </a:cubicBezTo>
                      <a:cubicBezTo>
                        <a:pt x="1136" y="2181"/>
                        <a:pt x="1129" y="2193"/>
                        <a:pt x="1137" y="2199"/>
                      </a:cubicBezTo>
                      <a:cubicBezTo>
                        <a:pt x="1142" y="2203"/>
                        <a:pt x="1150" y="2201"/>
                        <a:pt x="1152" y="2195"/>
                      </a:cubicBezTo>
                      <a:close/>
                      <a:moveTo>
                        <a:pt x="1108" y="2215"/>
                      </a:moveTo>
                      <a:cubicBezTo>
                        <a:pt x="1133" y="2217"/>
                        <a:pt x="1145" y="2240"/>
                        <a:pt x="1151" y="2245"/>
                      </a:cubicBezTo>
                      <a:cubicBezTo>
                        <a:pt x="1162" y="2256"/>
                        <a:pt x="1174" y="2243"/>
                        <a:pt x="1162" y="2230"/>
                      </a:cubicBezTo>
                      <a:cubicBezTo>
                        <a:pt x="1154" y="2222"/>
                        <a:pt x="1135" y="2211"/>
                        <a:pt x="1108" y="2215"/>
                      </a:cubicBezTo>
                      <a:close/>
                      <a:moveTo>
                        <a:pt x="1101" y="2146"/>
                      </a:moveTo>
                      <a:cubicBezTo>
                        <a:pt x="1090" y="2147"/>
                        <a:pt x="1079" y="2146"/>
                        <a:pt x="1070" y="2140"/>
                      </a:cubicBezTo>
                      <a:cubicBezTo>
                        <a:pt x="1062" y="2134"/>
                        <a:pt x="1057" y="2124"/>
                        <a:pt x="1058" y="2114"/>
                      </a:cubicBezTo>
                      <a:cubicBezTo>
                        <a:pt x="1059" y="2108"/>
                        <a:pt x="1063" y="2103"/>
                        <a:pt x="1067" y="2099"/>
                      </a:cubicBezTo>
                      <a:cubicBezTo>
                        <a:pt x="1072" y="2094"/>
                        <a:pt x="1076" y="2092"/>
                        <a:pt x="1083" y="2090"/>
                      </a:cubicBezTo>
                      <a:cubicBezTo>
                        <a:pt x="1089" y="2088"/>
                        <a:pt x="1094" y="2088"/>
                        <a:pt x="1101" y="2089"/>
                      </a:cubicBezTo>
                      <a:cubicBezTo>
                        <a:pt x="1104" y="2090"/>
                        <a:pt x="1106" y="2090"/>
                        <a:pt x="1109" y="2091"/>
                      </a:cubicBezTo>
                      <a:cubicBezTo>
                        <a:pt x="1116" y="2094"/>
                        <a:pt x="1121" y="2097"/>
                        <a:pt x="1128" y="2102"/>
                      </a:cubicBezTo>
                      <a:cubicBezTo>
                        <a:pt x="1136" y="2109"/>
                        <a:pt x="1141" y="2116"/>
                        <a:pt x="1144" y="2127"/>
                      </a:cubicBezTo>
                      <a:cubicBezTo>
                        <a:pt x="1144" y="2128"/>
                        <a:pt x="1145" y="2128"/>
                        <a:pt x="1145" y="2129"/>
                      </a:cubicBezTo>
                      <a:cubicBezTo>
                        <a:pt x="1147" y="2122"/>
                        <a:pt x="1152" y="2115"/>
                        <a:pt x="1157" y="2110"/>
                      </a:cubicBezTo>
                      <a:cubicBezTo>
                        <a:pt x="1164" y="2103"/>
                        <a:pt x="1173" y="2099"/>
                        <a:pt x="1183" y="2100"/>
                      </a:cubicBezTo>
                      <a:cubicBezTo>
                        <a:pt x="1186" y="2100"/>
                        <a:pt x="1190" y="2102"/>
                        <a:pt x="1194" y="2105"/>
                      </a:cubicBezTo>
                      <a:cubicBezTo>
                        <a:pt x="1190" y="2102"/>
                        <a:pt x="1186" y="2102"/>
                        <a:pt x="1182" y="2102"/>
                      </a:cubicBezTo>
                      <a:cubicBezTo>
                        <a:pt x="1173" y="2101"/>
                        <a:pt x="1165" y="2105"/>
                        <a:pt x="1159" y="2111"/>
                      </a:cubicBezTo>
                      <a:cubicBezTo>
                        <a:pt x="1154" y="2116"/>
                        <a:pt x="1151" y="2121"/>
                        <a:pt x="1149" y="2126"/>
                      </a:cubicBezTo>
                      <a:cubicBezTo>
                        <a:pt x="1146" y="2137"/>
                        <a:pt x="1146" y="2146"/>
                        <a:pt x="1144" y="2156"/>
                      </a:cubicBezTo>
                      <a:cubicBezTo>
                        <a:pt x="1144" y="2157"/>
                        <a:pt x="1144" y="2157"/>
                        <a:pt x="1144" y="2157"/>
                      </a:cubicBezTo>
                      <a:cubicBezTo>
                        <a:pt x="1142" y="2163"/>
                        <a:pt x="1140" y="2168"/>
                        <a:pt x="1137" y="2173"/>
                      </a:cubicBezTo>
                      <a:cubicBezTo>
                        <a:pt x="1136" y="2175"/>
                        <a:pt x="1128" y="2187"/>
                        <a:pt x="1126" y="2187"/>
                      </a:cubicBezTo>
                      <a:cubicBezTo>
                        <a:pt x="1126" y="2185"/>
                        <a:pt x="1131" y="2178"/>
                        <a:pt x="1131" y="2176"/>
                      </a:cubicBezTo>
                      <a:cubicBezTo>
                        <a:pt x="1135" y="2170"/>
                        <a:pt x="1138" y="2163"/>
                        <a:pt x="1140" y="2156"/>
                      </a:cubicBezTo>
                      <a:cubicBezTo>
                        <a:pt x="1140" y="2155"/>
                        <a:pt x="1140" y="2155"/>
                        <a:pt x="1140" y="2155"/>
                      </a:cubicBezTo>
                      <a:cubicBezTo>
                        <a:pt x="1143" y="2146"/>
                        <a:pt x="1144" y="2138"/>
                        <a:pt x="1141" y="2128"/>
                      </a:cubicBezTo>
                      <a:cubicBezTo>
                        <a:pt x="1138" y="2116"/>
                        <a:pt x="1130" y="2105"/>
                        <a:pt x="1119" y="2101"/>
                      </a:cubicBezTo>
                      <a:cubicBezTo>
                        <a:pt x="1113" y="2098"/>
                        <a:pt x="1102" y="2099"/>
                        <a:pt x="1099" y="2107"/>
                      </a:cubicBezTo>
                      <a:cubicBezTo>
                        <a:pt x="1098" y="2109"/>
                        <a:pt x="1099" y="2112"/>
                        <a:pt x="1101" y="2113"/>
                      </a:cubicBezTo>
                      <a:cubicBezTo>
                        <a:pt x="1103" y="2115"/>
                        <a:pt x="1105" y="2115"/>
                        <a:pt x="1107" y="2113"/>
                      </a:cubicBezTo>
                      <a:cubicBezTo>
                        <a:pt x="1109" y="2112"/>
                        <a:pt x="1109" y="2111"/>
                        <a:pt x="1109" y="2109"/>
                      </a:cubicBezTo>
                      <a:cubicBezTo>
                        <a:pt x="1109" y="2107"/>
                        <a:pt x="1107" y="2105"/>
                        <a:pt x="1105" y="2107"/>
                      </a:cubicBezTo>
                      <a:cubicBezTo>
                        <a:pt x="1104" y="2107"/>
                        <a:pt x="1103" y="2108"/>
                        <a:pt x="1103" y="2109"/>
                      </a:cubicBezTo>
                      <a:cubicBezTo>
                        <a:pt x="1102" y="2108"/>
                        <a:pt x="1102" y="2106"/>
                        <a:pt x="1103" y="2105"/>
                      </a:cubicBezTo>
                      <a:cubicBezTo>
                        <a:pt x="1105" y="2103"/>
                        <a:pt x="1108" y="2103"/>
                        <a:pt x="1110" y="2104"/>
                      </a:cubicBezTo>
                      <a:cubicBezTo>
                        <a:pt x="1114" y="2107"/>
                        <a:pt x="1115" y="2112"/>
                        <a:pt x="1112" y="2115"/>
                      </a:cubicBezTo>
                      <a:cubicBezTo>
                        <a:pt x="1111" y="2118"/>
                        <a:pt x="1108" y="2120"/>
                        <a:pt x="1105" y="2120"/>
                      </a:cubicBezTo>
                      <a:cubicBezTo>
                        <a:pt x="1102" y="2121"/>
                        <a:pt x="1099" y="2120"/>
                        <a:pt x="1097" y="2117"/>
                      </a:cubicBezTo>
                      <a:cubicBezTo>
                        <a:pt x="1094" y="2115"/>
                        <a:pt x="1093" y="2110"/>
                        <a:pt x="1094" y="2106"/>
                      </a:cubicBezTo>
                      <a:cubicBezTo>
                        <a:pt x="1098" y="2098"/>
                        <a:pt x="1109" y="2095"/>
                        <a:pt x="1117" y="2098"/>
                      </a:cubicBezTo>
                      <a:cubicBezTo>
                        <a:pt x="1120" y="2099"/>
                        <a:pt x="1122" y="2101"/>
                        <a:pt x="1124" y="2103"/>
                      </a:cubicBezTo>
                      <a:cubicBezTo>
                        <a:pt x="1117" y="2097"/>
                        <a:pt x="1110" y="2093"/>
                        <a:pt x="1100" y="2091"/>
                      </a:cubicBezTo>
                      <a:cubicBezTo>
                        <a:pt x="1094" y="2090"/>
                        <a:pt x="1089" y="2090"/>
                        <a:pt x="1083" y="2091"/>
                      </a:cubicBezTo>
                      <a:cubicBezTo>
                        <a:pt x="1077" y="2093"/>
                        <a:pt x="1072" y="2095"/>
                        <a:pt x="1067" y="2100"/>
                      </a:cubicBezTo>
                      <a:cubicBezTo>
                        <a:pt x="1065" y="2102"/>
                        <a:pt x="1063" y="2104"/>
                        <a:pt x="1062" y="2107"/>
                      </a:cubicBezTo>
                      <a:cubicBezTo>
                        <a:pt x="1062" y="2107"/>
                        <a:pt x="1062" y="2107"/>
                        <a:pt x="1062" y="2107"/>
                      </a:cubicBezTo>
                      <a:cubicBezTo>
                        <a:pt x="1067" y="2100"/>
                        <a:pt x="1078" y="2099"/>
                        <a:pt x="1083" y="2111"/>
                      </a:cubicBezTo>
                      <a:cubicBezTo>
                        <a:pt x="1086" y="2120"/>
                        <a:pt x="1080" y="2137"/>
                        <a:pt x="1101" y="2146"/>
                      </a:cubicBezTo>
                      <a:close/>
                      <a:moveTo>
                        <a:pt x="1182" y="2102"/>
                      </a:moveTo>
                      <a:cubicBezTo>
                        <a:pt x="1180" y="2114"/>
                        <a:pt x="1196" y="2115"/>
                        <a:pt x="1201" y="2116"/>
                      </a:cubicBezTo>
                      <a:cubicBezTo>
                        <a:pt x="1205" y="2117"/>
                        <a:pt x="1207" y="2119"/>
                        <a:pt x="1209" y="2122"/>
                      </a:cubicBezTo>
                      <a:cubicBezTo>
                        <a:pt x="1209" y="2117"/>
                        <a:pt x="1206" y="2106"/>
                        <a:pt x="1203" y="2102"/>
                      </a:cubicBezTo>
                      <a:cubicBezTo>
                        <a:pt x="1198" y="2096"/>
                        <a:pt x="1190" y="2093"/>
                        <a:pt x="1183" y="2099"/>
                      </a:cubicBezTo>
                      <a:cubicBezTo>
                        <a:pt x="1187" y="2099"/>
                        <a:pt x="1193" y="2102"/>
                        <a:pt x="1196" y="2106"/>
                      </a:cubicBezTo>
                      <a:cubicBezTo>
                        <a:pt x="1194" y="2104"/>
                        <a:pt x="1187" y="2102"/>
                        <a:pt x="1182" y="2102"/>
                      </a:cubicBezTo>
                      <a:close/>
                      <a:moveTo>
                        <a:pt x="1122" y="2192"/>
                      </a:moveTo>
                      <a:cubicBezTo>
                        <a:pt x="1126" y="2166"/>
                        <a:pt x="1111" y="2150"/>
                        <a:pt x="1109" y="2139"/>
                      </a:cubicBezTo>
                      <a:cubicBezTo>
                        <a:pt x="1107" y="2125"/>
                        <a:pt x="1122" y="2122"/>
                        <a:pt x="1128" y="2136"/>
                      </a:cubicBezTo>
                      <a:cubicBezTo>
                        <a:pt x="1135" y="2151"/>
                        <a:pt x="1130" y="2174"/>
                        <a:pt x="1122" y="2192"/>
                      </a:cubicBezTo>
                      <a:close/>
                      <a:moveTo>
                        <a:pt x="1134" y="2104"/>
                      </a:moveTo>
                      <a:cubicBezTo>
                        <a:pt x="1124" y="2087"/>
                        <a:pt x="1087" y="2072"/>
                        <a:pt x="1076" y="2091"/>
                      </a:cubicBezTo>
                      <a:cubicBezTo>
                        <a:pt x="1072" y="2089"/>
                        <a:pt x="1072" y="2082"/>
                        <a:pt x="1076" y="2077"/>
                      </a:cubicBezTo>
                      <a:cubicBezTo>
                        <a:pt x="1080" y="2072"/>
                        <a:pt x="1090" y="2070"/>
                        <a:pt x="1097" y="2075"/>
                      </a:cubicBezTo>
                      <a:cubicBezTo>
                        <a:pt x="1100" y="2071"/>
                        <a:pt x="1113" y="2074"/>
                        <a:pt x="1123" y="2085"/>
                      </a:cubicBezTo>
                      <a:cubicBezTo>
                        <a:pt x="1121" y="2077"/>
                        <a:pt x="1120" y="2067"/>
                        <a:pt x="1122" y="2059"/>
                      </a:cubicBezTo>
                      <a:cubicBezTo>
                        <a:pt x="1124" y="2049"/>
                        <a:pt x="1128" y="2039"/>
                        <a:pt x="1135" y="2032"/>
                      </a:cubicBezTo>
                      <a:cubicBezTo>
                        <a:pt x="1143" y="2024"/>
                        <a:pt x="1153" y="2021"/>
                        <a:pt x="1163" y="2024"/>
                      </a:cubicBezTo>
                      <a:cubicBezTo>
                        <a:pt x="1170" y="2026"/>
                        <a:pt x="1177" y="2031"/>
                        <a:pt x="1178" y="2039"/>
                      </a:cubicBezTo>
                      <a:cubicBezTo>
                        <a:pt x="1179" y="2045"/>
                        <a:pt x="1175" y="2051"/>
                        <a:pt x="1170" y="2055"/>
                      </a:cubicBezTo>
                      <a:cubicBezTo>
                        <a:pt x="1165" y="2058"/>
                        <a:pt x="1158" y="2058"/>
                        <a:pt x="1152" y="2057"/>
                      </a:cubicBezTo>
                      <a:cubicBezTo>
                        <a:pt x="1165" y="2053"/>
                        <a:pt x="1161" y="2042"/>
                        <a:pt x="1163" y="2037"/>
                      </a:cubicBezTo>
                      <a:cubicBezTo>
                        <a:pt x="1166" y="2030"/>
                        <a:pt x="1173" y="2031"/>
                        <a:pt x="1176" y="2035"/>
                      </a:cubicBezTo>
                      <a:cubicBezTo>
                        <a:pt x="1176" y="2035"/>
                        <a:pt x="1176" y="2035"/>
                        <a:pt x="1176" y="2035"/>
                      </a:cubicBezTo>
                      <a:cubicBezTo>
                        <a:pt x="1173" y="2030"/>
                        <a:pt x="1169" y="2027"/>
                        <a:pt x="1163" y="2025"/>
                      </a:cubicBezTo>
                      <a:cubicBezTo>
                        <a:pt x="1155" y="2023"/>
                        <a:pt x="1146" y="2024"/>
                        <a:pt x="1139" y="2031"/>
                      </a:cubicBezTo>
                      <a:cubicBezTo>
                        <a:pt x="1140" y="2029"/>
                        <a:pt x="1143" y="2029"/>
                        <a:pt x="1145" y="2028"/>
                      </a:cubicBezTo>
                      <a:cubicBezTo>
                        <a:pt x="1150" y="2028"/>
                        <a:pt x="1155" y="2029"/>
                        <a:pt x="1156" y="2034"/>
                      </a:cubicBezTo>
                      <a:cubicBezTo>
                        <a:pt x="1157" y="2036"/>
                        <a:pt x="1157" y="2039"/>
                        <a:pt x="1155" y="2041"/>
                      </a:cubicBezTo>
                      <a:cubicBezTo>
                        <a:pt x="1154" y="2042"/>
                        <a:pt x="1152" y="2043"/>
                        <a:pt x="1150" y="2042"/>
                      </a:cubicBezTo>
                      <a:cubicBezTo>
                        <a:pt x="1148" y="2042"/>
                        <a:pt x="1146" y="2041"/>
                        <a:pt x="1146" y="2039"/>
                      </a:cubicBezTo>
                      <a:cubicBezTo>
                        <a:pt x="1144" y="2037"/>
                        <a:pt x="1145" y="2034"/>
                        <a:pt x="1147" y="2033"/>
                      </a:cubicBezTo>
                      <a:cubicBezTo>
                        <a:pt x="1149" y="2032"/>
                        <a:pt x="1150" y="2032"/>
                        <a:pt x="1151" y="2033"/>
                      </a:cubicBezTo>
                      <a:cubicBezTo>
                        <a:pt x="1152" y="2034"/>
                        <a:pt x="1152" y="2035"/>
                        <a:pt x="1151" y="2036"/>
                      </a:cubicBezTo>
                      <a:cubicBezTo>
                        <a:pt x="1151" y="2035"/>
                        <a:pt x="1151" y="2034"/>
                        <a:pt x="1150" y="2034"/>
                      </a:cubicBezTo>
                      <a:cubicBezTo>
                        <a:pt x="1149" y="2033"/>
                        <a:pt x="1148" y="2034"/>
                        <a:pt x="1148" y="2036"/>
                      </a:cubicBezTo>
                      <a:cubicBezTo>
                        <a:pt x="1147" y="2036"/>
                        <a:pt x="1148" y="2037"/>
                        <a:pt x="1149" y="2038"/>
                      </a:cubicBezTo>
                      <a:cubicBezTo>
                        <a:pt x="1150" y="2039"/>
                        <a:pt x="1151" y="2039"/>
                        <a:pt x="1152" y="2038"/>
                      </a:cubicBezTo>
                      <a:cubicBezTo>
                        <a:pt x="1154" y="2037"/>
                        <a:pt x="1154" y="2036"/>
                        <a:pt x="1153" y="2034"/>
                      </a:cubicBezTo>
                      <a:cubicBezTo>
                        <a:pt x="1152" y="2030"/>
                        <a:pt x="1146" y="2029"/>
                        <a:pt x="1142" y="2030"/>
                      </a:cubicBezTo>
                      <a:cubicBezTo>
                        <a:pt x="1136" y="2033"/>
                        <a:pt x="1131" y="2040"/>
                        <a:pt x="1128" y="2046"/>
                      </a:cubicBezTo>
                      <a:cubicBezTo>
                        <a:pt x="1120" y="2061"/>
                        <a:pt x="1121" y="2077"/>
                        <a:pt x="1127" y="2090"/>
                      </a:cubicBezTo>
                      <a:cubicBezTo>
                        <a:pt x="1130" y="2094"/>
                        <a:pt x="1133" y="2099"/>
                        <a:pt x="1134" y="2104"/>
                      </a:cubicBezTo>
                      <a:close/>
                      <a:moveTo>
                        <a:pt x="1146" y="2120"/>
                      </a:moveTo>
                      <a:cubicBezTo>
                        <a:pt x="1141" y="2111"/>
                        <a:pt x="1154" y="2100"/>
                        <a:pt x="1163" y="2096"/>
                      </a:cubicBezTo>
                      <a:cubicBezTo>
                        <a:pt x="1174" y="2092"/>
                        <a:pt x="1188" y="2090"/>
                        <a:pt x="1193" y="2078"/>
                      </a:cubicBezTo>
                      <a:cubicBezTo>
                        <a:pt x="1196" y="2072"/>
                        <a:pt x="1196" y="2064"/>
                        <a:pt x="1191" y="2059"/>
                      </a:cubicBezTo>
                      <a:cubicBezTo>
                        <a:pt x="1188" y="2056"/>
                        <a:pt x="1184" y="2054"/>
                        <a:pt x="1180" y="2057"/>
                      </a:cubicBezTo>
                      <a:cubicBezTo>
                        <a:pt x="1183" y="2057"/>
                        <a:pt x="1188" y="2061"/>
                        <a:pt x="1188" y="2066"/>
                      </a:cubicBezTo>
                      <a:cubicBezTo>
                        <a:pt x="1187" y="2070"/>
                        <a:pt x="1183" y="2074"/>
                        <a:pt x="1178" y="2076"/>
                      </a:cubicBezTo>
                      <a:cubicBezTo>
                        <a:pt x="1168" y="2078"/>
                        <a:pt x="1158" y="2079"/>
                        <a:pt x="1150" y="2085"/>
                      </a:cubicBezTo>
                      <a:cubicBezTo>
                        <a:pt x="1140" y="2093"/>
                        <a:pt x="1136" y="2108"/>
                        <a:pt x="1146" y="2120"/>
                      </a:cubicBezTo>
                      <a:close/>
                      <a:moveTo>
                        <a:pt x="1175" y="2158"/>
                      </a:moveTo>
                      <a:cubicBezTo>
                        <a:pt x="1184" y="2152"/>
                        <a:pt x="1191" y="2136"/>
                        <a:pt x="1189" y="2125"/>
                      </a:cubicBezTo>
                      <a:cubicBezTo>
                        <a:pt x="1187" y="2114"/>
                        <a:pt x="1176" y="2113"/>
                        <a:pt x="1176" y="2125"/>
                      </a:cubicBezTo>
                      <a:cubicBezTo>
                        <a:pt x="1176" y="2135"/>
                        <a:pt x="1181" y="2150"/>
                        <a:pt x="1175" y="2158"/>
                      </a:cubicBezTo>
                      <a:close/>
                      <a:moveTo>
                        <a:pt x="1115" y="2354"/>
                      </a:moveTo>
                      <a:cubicBezTo>
                        <a:pt x="1105" y="2384"/>
                        <a:pt x="1129" y="2429"/>
                        <a:pt x="1159" y="2421"/>
                      </a:cubicBezTo>
                      <a:cubicBezTo>
                        <a:pt x="1160" y="2427"/>
                        <a:pt x="1153" y="2434"/>
                        <a:pt x="1143" y="2434"/>
                      </a:cubicBezTo>
                      <a:cubicBezTo>
                        <a:pt x="1134" y="2434"/>
                        <a:pt x="1124" y="2424"/>
                        <a:pt x="1123" y="2411"/>
                      </a:cubicBezTo>
                      <a:cubicBezTo>
                        <a:pt x="1110" y="2413"/>
                        <a:pt x="1097" y="2380"/>
                        <a:pt x="1115" y="2354"/>
                      </a:cubicBezTo>
                      <a:close/>
                      <a:moveTo>
                        <a:pt x="976" y="2353"/>
                      </a:moveTo>
                      <a:cubicBezTo>
                        <a:pt x="976" y="2350"/>
                        <a:pt x="978" y="2348"/>
                        <a:pt x="981" y="2348"/>
                      </a:cubicBezTo>
                      <a:cubicBezTo>
                        <a:pt x="984" y="2347"/>
                        <a:pt x="986" y="2350"/>
                        <a:pt x="986" y="2352"/>
                      </a:cubicBezTo>
                      <a:cubicBezTo>
                        <a:pt x="986" y="2355"/>
                        <a:pt x="984" y="2357"/>
                        <a:pt x="982" y="2358"/>
                      </a:cubicBezTo>
                      <a:cubicBezTo>
                        <a:pt x="979" y="2358"/>
                        <a:pt x="976" y="2356"/>
                        <a:pt x="976" y="2353"/>
                      </a:cubicBezTo>
                      <a:close/>
                      <a:moveTo>
                        <a:pt x="974" y="2343"/>
                      </a:moveTo>
                      <a:cubicBezTo>
                        <a:pt x="973" y="2341"/>
                        <a:pt x="975" y="2339"/>
                        <a:pt x="977" y="2339"/>
                      </a:cubicBezTo>
                      <a:cubicBezTo>
                        <a:pt x="979" y="2339"/>
                        <a:pt x="981" y="2341"/>
                        <a:pt x="981" y="2343"/>
                      </a:cubicBezTo>
                      <a:cubicBezTo>
                        <a:pt x="981" y="2345"/>
                        <a:pt x="980" y="2347"/>
                        <a:pt x="978" y="2347"/>
                      </a:cubicBezTo>
                      <a:cubicBezTo>
                        <a:pt x="975" y="2347"/>
                        <a:pt x="974" y="2346"/>
                        <a:pt x="974" y="2343"/>
                      </a:cubicBezTo>
                      <a:close/>
                      <a:moveTo>
                        <a:pt x="985" y="2362"/>
                      </a:moveTo>
                      <a:cubicBezTo>
                        <a:pt x="985" y="2357"/>
                        <a:pt x="988" y="2354"/>
                        <a:pt x="992" y="2354"/>
                      </a:cubicBezTo>
                      <a:cubicBezTo>
                        <a:pt x="997" y="2353"/>
                        <a:pt x="1000" y="2357"/>
                        <a:pt x="1000" y="2361"/>
                      </a:cubicBezTo>
                      <a:cubicBezTo>
                        <a:pt x="1001" y="2365"/>
                        <a:pt x="997" y="2369"/>
                        <a:pt x="993" y="2369"/>
                      </a:cubicBezTo>
                      <a:cubicBezTo>
                        <a:pt x="989" y="2369"/>
                        <a:pt x="985" y="2366"/>
                        <a:pt x="985" y="2362"/>
                      </a:cubicBezTo>
                      <a:close/>
                      <a:moveTo>
                        <a:pt x="1105" y="2249"/>
                      </a:moveTo>
                      <a:cubicBezTo>
                        <a:pt x="1116" y="2252"/>
                        <a:pt x="1127" y="2263"/>
                        <a:pt x="1132" y="2278"/>
                      </a:cubicBezTo>
                      <a:cubicBezTo>
                        <a:pt x="1135" y="2289"/>
                        <a:pt x="1134" y="2301"/>
                        <a:pt x="1130" y="2311"/>
                      </a:cubicBezTo>
                      <a:cubicBezTo>
                        <a:pt x="1128" y="2316"/>
                        <a:pt x="1124" y="2320"/>
                        <a:pt x="1120" y="2323"/>
                      </a:cubicBezTo>
                      <a:cubicBezTo>
                        <a:pt x="1112" y="2328"/>
                        <a:pt x="1103" y="2328"/>
                        <a:pt x="1098" y="2324"/>
                      </a:cubicBezTo>
                      <a:cubicBezTo>
                        <a:pt x="1092" y="2320"/>
                        <a:pt x="1092" y="2311"/>
                        <a:pt x="1097" y="2308"/>
                      </a:cubicBezTo>
                      <a:cubicBezTo>
                        <a:pt x="1099" y="2318"/>
                        <a:pt x="1111" y="2319"/>
                        <a:pt x="1118" y="2312"/>
                      </a:cubicBezTo>
                      <a:cubicBezTo>
                        <a:pt x="1126" y="2305"/>
                        <a:pt x="1129" y="2289"/>
                        <a:pt x="1126" y="2279"/>
                      </a:cubicBezTo>
                      <a:cubicBezTo>
                        <a:pt x="1122" y="2260"/>
                        <a:pt x="1111" y="2253"/>
                        <a:pt x="1105" y="2249"/>
                      </a:cubicBezTo>
                      <a:close/>
                      <a:moveTo>
                        <a:pt x="1123" y="2329"/>
                      </a:moveTo>
                      <a:cubicBezTo>
                        <a:pt x="1104" y="2358"/>
                        <a:pt x="1065" y="2368"/>
                        <a:pt x="1044" y="2355"/>
                      </a:cubicBezTo>
                      <a:cubicBezTo>
                        <a:pt x="1021" y="2340"/>
                        <a:pt x="1034" y="2321"/>
                        <a:pt x="1054" y="2333"/>
                      </a:cubicBezTo>
                      <a:cubicBezTo>
                        <a:pt x="1065" y="2340"/>
                        <a:pt x="1100" y="2354"/>
                        <a:pt x="1123" y="2329"/>
                      </a:cubicBezTo>
                      <a:close/>
                      <a:moveTo>
                        <a:pt x="1256" y="1959"/>
                      </a:moveTo>
                      <a:cubicBezTo>
                        <a:pt x="1252" y="1984"/>
                        <a:pt x="1266" y="2000"/>
                        <a:pt x="1268" y="2012"/>
                      </a:cubicBezTo>
                      <a:cubicBezTo>
                        <a:pt x="1270" y="2025"/>
                        <a:pt x="1255" y="2028"/>
                        <a:pt x="1250" y="2014"/>
                      </a:cubicBezTo>
                      <a:cubicBezTo>
                        <a:pt x="1243" y="2000"/>
                        <a:pt x="1247" y="1977"/>
                        <a:pt x="1256" y="1959"/>
                      </a:cubicBezTo>
                      <a:close/>
                      <a:moveTo>
                        <a:pt x="1221" y="2038"/>
                      </a:moveTo>
                      <a:cubicBezTo>
                        <a:pt x="1220" y="2035"/>
                        <a:pt x="1220" y="2033"/>
                        <a:pt x="1221" y="2031"/>
                      </a:cubicBezTo>
                      <a:cubicBezTo>
                        <a:pt x="1223" y="2029"/>
                        <a:pt x="1225" y="2027"/>
                        <a:pt x="1229" y="2027"/>
                      </a:cubicBezTo>
                      <a:cubicBezTo>
                        <a:pt x="1233" y="2027"/>
                        <a:pt x="1236" y="2031"/>
                        <a:pt x="1236" y="2034"/>
                      </a:cubicBezTo>
                      <a:cubicBezTo>
                        <a:pt x="1236" y="2040"/>
                        <a:pt x="1232" y="2040"/>
                        <a:pt x="1229" y="2043"/>
                      </a:cubicBezTo>
                      <a:cubicBezTo>
                        <a:pt x="1227" y="2046"/>
                        <a:pt x="1228" y="2052"/>
                        <a:pt x="1231" y="2056"/>
                      </a:cubicBezTo>
                      <a:cubicBezTo>
                        <a:pt x="1235" y="2060"/>
                        <a:pt x="1241" y="2062"/>
                        <a:pt x="1247" y="2060"/>
                      </a:cubicBezTo>
                      <a:cubicBezTo>
                        <a:pt x="1250" y="2058"/>
                        <a:pt x="1253" y="2055"/>
                        <a:pt x="1251" y="2051"/>
                      </a:cubicBezTo>
                      <a:cubicBezTo>
                        <a:pt x="1249" y="2055"/>
                        <a:pt x="1244" y="2055"/>
                        <a:pt x="1242" y="2050"/>
                      </a:cubicBezTo>
                      <a:cubicBezTo>
                        <a:pt x="1241" y="2048"/>
                        <a:pt x="1242" y="2042"/>
                        <a:pt x="1243" y="2036"/>
                      </a:cubicBezTo>
                      <a:cubicBezTo>
                        <a:pt x="1244" y="2030"/>
                        <a:pt x="1243" y="2025"/>
                        <a:pt x="1241" y="2020"/>
                      </a:cubicBezTo>
                      <a:cubicBezTo>
                        <a:pt x="1236" y="2012"/>
                        <a:pt x="1223" y="2010"/>
                        <a:pt x="1216" y="2016"/>
                      </a:cubicBezTo>
                      <a:cubicBezTo>
                        <a:pt x="1212" y="2020"/>
                        <a:pt x="1211" y="2025"/>
                        <a:pt x="1210" y="2030"/>
                      </a:cubicBezTo>
                      <a:cubicBezTo>
                        <a:pt x="1210" y="2035"/>
                        <a:pt x="1212" y="2049"/>
                        <a:pt x="1207" y="2054"/>
                      </a:cubicBezTo>
                      <a:cubicBezTo>
                        <a:pt x="1204" y="2058"/>
                        <a:pt x="1200" y="2058"/>
                        <a:pt x="1198" y="2055"/>
                      </a:cubicBezTo>
                      <a:cubicBezTo>
                        <a:pt x="1196" y="2058"/>
                        <a:pt x="1199" y="2063"/>
                        <a:pt x="1203" y="2065"/>
                      </a:cubicBezTo>
                      <a:cubicBezTo>
                        <a:pt x="1211" y="2067"/>
                        <a:pt x="1222" y="2061"/>
                        <a:pt x="1224" y="2051"/>
                      </a:cubicBezTo>
                      <a:cubicBezTo>
                        <a:pt x="1225" y="2047"/>
                        <a:pt x="1223" y="2043"/>
                        <a:pt x="1221" y="2038"/>
                      </a:cubicBezTo>
                      <a:close/>
                      <a:moveTo>
                        <a:pt x="1227" y="2053"/>
                      </a:moveTo>
                      <a:cubicBezTo>
                        <a:pt x="1231" y="2064"/>
                        <a:pt x="1226" y="2081"/>
                        <a:pt x="1218" y="2089"/>
                      </a:cubicBezTo>
                      <a:cubicBezTo>
                        <a:pt x="1209" y="2097"/>
                        <a:pt x="1199" y="2092"/>
                        <a:pt x="1207" y="2081"/>
                      </a:cubicBezTo>
                      <a:cubicBezTo>
                        <a:pt x="1213" y="2073"/>
                        <a:pt x="1227" y="2064"/>
                        <a:pt x="1227" y="2053"/>
                      </a:cubicBezTo>
                      <a:close/>
                      <a:moveTo>
                        <a:pt x="1225" y="2010"/>
                      </a:moveTo>
                      <a:cubicBezTo>
                        <a:pt x="1230" y="2009"/>
                        <a:pt x="1237" y="2012"/>
                        <a:pt x="1239" y="2015"/>
                      </a:cubicBezTo>
                      <a:cubicBezTo>
                        <a:pt x="1245" y="2013"/>
                        <a:pt x="1243" y="2000"/>
                        <a:pt x="1234" y="1999"/>
                      </a:cubicBezTo>
                      <a:cubicBezTo>
                        <a:pt x="1228" y="1999"/>
                        <a:pt x="1223" y="2005"/>
                        <a:pt x="1225" y="2010"/>
                      </a:cubicBezTo>
                      <a:close/>
                      <a:moveTo>
                        <a:pt x="906" y="1875"/>
                      </a:moveTo>
                      <a:cubicBezTo>
                        <a:pt x="907" y="1871"/>
                        <a:pt x="910" y="1869"/>
                        <a:pt x="914" y="1870"/>
                      </a:cubicBezTo>
                      <a:cubicBezTo>
                        <a:pt x="920" y="1871"/>
                        <a:pt x="919" y="1879"/>
                        <a:pt x="915" y="1882"/>
                      </a:cubicBezTo>
                      <a:cubicBezTo>
                        <a:pt x="911" y="1883"/>
                        <a:pt x="908" y="1882"/>
                        <a:pt x="904" y="1886"/>
                      </a:cubicBezTo>
                      <a:cubicBezTo>
                        <a:pt x="907" y="1881"/>
                        <a:pt x="905" y="1879"/>
                        <a:pt x="906" y="1875"/>
                      </a:cubicBezTo>
                      <a:close/>
                      <a:moveTo>
                        <a:pt x="999" y="1601"/>
                      </a:moveTo>
                      <a:cubicBezTo>
                        <a:pt x="1025" y="1604"/>
                        <a:pt x="1039" y="1621"/>
                        <a:pt x="1044" y="1639"/>
                      </a:cubicBezTo>
                      <a:cubicBezTo>
                        <a:pt x="1048" y="1655"/>
                        <a:pt x="1040" y="1666"/>
                        <a:pt x="1042" y="1677"/>
                      </a:cubicBezTo>
                      <a:cubicBezTo>
                        <a:pt x="1043" y="1680"/>
                        <a:pt x="1045" y="1684"/>
                        <a:pt x="1050" y="1686"/>
                      </a:cubicBezTo>
                      <a:cubicBezTo>
                        <a:pt x="1039" y="1690"/>
                        <a:pt x="1028" y="1682"/>
                        <a:pt x="1026" y="1671"/>
                      </a:cubicBezTo>
                      <a:cubicBezTo>
                        <a:pt x="1024" y="1657"/>
                        <a:pt x="1031" y="1648"/>
                        <a:pt x="1027" y="1633"/>
                      </a:cubicBezTo>
                      <a:cubicBezTo>
                        <a:pt x="1022" y="1618"/>
                        <a:pt x="1012" y="1606"/>
                        <a:pt x="999" y="1601"/>
                      </a:cubicBezTo>
                      <a:close/>
                      <a:moveTo>
                        <a:pt x="950" y="1570"/>
                      </a:moveTo>
                      <a:cubicBezTo>
                        <a:pt x="975" y="1570"/>
                        <a:pt x="989" y="1590"/>
                        <a:pt x="999" y="1597"/>
                      </a:cubicBezTo>
                      <a:cubicBezTo>
                        <a:pt x="1012" y="1606"/>
                        <a:pt x="1021" y="1596"/>
                        <a:pt x="1009" y="1583"/>
                      </a:cubicBezTo>
                      <a:cubicBezTo>
                        <a:pt x="997" y="1569"/>
                        <a:pt x="970" y="1562"/>
                        <a:pt x="950" y="1570"/>
                      </a:cubicBezTo>
                      <a:close/>
                      <a:moveTo>
                        <a:pt x="581" y="2087"/>
                      </a:moveTo>
                      <a:cubicBezTo>
                        <a:pt x="558" y="2087"/>
                        <a:pt x="539" y="2105"/>
                        <a:pt x="534" y="2123"/>
                      </a:cubicBezTo>
                      <a:cubicBezTo>
                        <a:pt x="531" y="2138"/>
                        <a:pt x="543" y="2146"/>
                        <a:pt x="548" y="2128"/>
                      </a:cubicBezTo>
                      <a:cubicBezTo>
                        <a:pt x="552" y="2113"/>
                        <a:pt x="557" y="2094"/>
                        <a:pt x="581" y="2087"/>
                      </a:cubicBezTo>
                      <a:close/>
                      <a:moveTo>
                        <a:pt x="621" y="2384"/>
                      </a:moveTo>
                      <a:cubicBezTo>
                        <a:pt x="603" y="2384"/>
                        <a:pt x="579" y="2370"/>
                        <a:pt x="571" y="2354"/>
                      </a:cubicBezTo>
                      <a:cubicBezTo>
                        <a:pt x="562" y="2338"/>
                        <a:pt x="574" y="2328"/>
                        <a:pt x="587" y="2344"/>
                      </a:cubicBezTo>
                      <a:cubicBezTo>
                        <a:pt x="597" y="2356"/>
                        <a:pt x="601" y="2377"/>
                        <a:pt x="621" y="2384"/>
                      </a:cubicBezTo>
                      <a:close/>
                      <a:moveTo>
                        <a:pt x="532" y="2106"/>
                      </a:moveTo>
                      <a:cubicBezTo>
                        <a:pt x="513" y="2120"/>
                        <a:pt x="514" y="2141"/>
                        <a:pt x="519" y="2159"/>
                      </a:cubicBezTo>
                      <a:cubicBezTo>
                        <a:pt x="523" y="2169"/>
                        <a:pt x="531" y="2181"/>
                        <a:pt x="528" y="2191"/>
                      </a:cubicBezTo>
                      <a:cubicBezTo>
                        <a:pt x="544" y="2188"/>
                        <a:pt x="530" y="2158"/>
                        <a:pt x="527" y="2148"/>
                      </a:cubicBezTo>
                      <a:cubicBezTo>
                        <a:pt x="522" y="2132"/>
                        <a:pt x="523" y="2117"/>
                        <a:pt x="532" y="2106"/>
                      </a:cubicBezTo>
                      <a:close/>
                      <a:moveTo>
                        <a:pt x="595" y="2247"/>
                      </a:moveTo>
                      <a:cubicBezTo>
                        <a:pt x="601" y="2222"/>
                        <a:pt x="619" y="2195"/>
                        <a:pt x="636" y="2190"/>
                      </a:cubicBezTo>
                      <a:cubicBezTo>
                        <a:pt x="653" y="2185"/>
                        <a:pt x="663" y="2199"/>
                        <a:pt x="645" y="2209"/>
                      </a:cubicBezTo>
                      <a:cubicBezTo>
                        <a:pt x="632" y="2216"/>
                        <a:pt x="607" y="2225"/>
                        <a:pt x="595" y="2247"/>
                      </a:cubicBezTo>
                      <a:close/>
                      <a:moveTo>
                        <a:pt x="517" y="2375"/>
                      </a:moveTo>
                      <a:cubicBezTo>
                        <a:pt x="513" y="2376"/>
                        <a:pt x="509" y="2375"/>
                        <a:pt x="508" y="2371"/>
                      </a:cubicBezTo>
                      <a:cubicBezTo>
                        <a:pt x="505" y="2365"/>
                        <a:pt x="513" y="2360"/>
                        <a:pt x="518" y="2363"/>
                      </a:cubicBezTo>
                      <a:cubicBezTo>
                        <a:pt x="522" y="2365"/>
                        <a:pt x="522" y="2369"/>
                        <a:pt x="528" y="2369"/>
                      </a:cubicBezTo>
                      <a:cubicBezTo>
                        <a:pt x="522" y="2370"/>
                        <a:pt x="522" y="2373"/>
                        <a:pt x="517" y="2375"/>
                      </a:cubicBezTo>
                      <a:close/>
                      <a:moveTo>
                        <a:pt x="518" y="2376"/>
                      </a:moveTo>
                      <a:cubicBezTo>
                        <a:pt x="516" y="2377"/>
                        <a:pt x="513" y="2378"/>
                        <a:pt x="511" y="2377"/>
                      </a:cubicBezTo>
                      <a:cubicBezTo>
                        <a:pt x="508" y="2375"/>
                        <a:pt x="506" y="2372"/>
                        <a:pt x="506" y="2368"/>
                      </a:cubicBezTo>
                      <a:cubicBezTo>
                        <a:pt x="506" y="2364"/>
                        <a:pt x="509" y="2361"/>
                        <a:pt x="513" y="2360"/>
                      </a:cubicBezTo>
                      <a:cubicBezTo>
                        <a:pt x="519" y="2359"/>
                        <a:pt x="521" y="2364"/>
                        <a:pt x="524" y="2367"/>
                      </a:cubicBezTo>
                      <a:cubicBezTo>
                        <a:pt x="528" y="2369"/>
                        <a:pt x="533" y="2368"/>
                        <a:pt x="538" y="2364"/>
                      </a:cubicBezTo>
                      <a:cubicBezTo>
                        <a:pt x="542" y="2359"/>
                        <a:pt x="544" y="2352"/>
                        <a:pt x="541" y="2346"/>
                      </a:cubicBezTo>
                      <a:cubicBezTo>
                        <a:pt x="539" y="2342"/>
                        <a:pt x="535" y="2340"/>
                        <a:pt x="531" y="2342"/>
                      </a:cubicBezTo>
                      <a:cubicBezTo>
                        <a:pt x="535" y="2344"/>
                        <a:pt x="536" y="2349"/>
                        <a:pt x="531" y="2352"/>
                      </a:cubicBezTo>
                      <a:cubicBezTo>
                        <a:pt x="528" y="2353"/>
                        <a:pt x="522" y="2352"/>
                        <a:pt x="515" y="2352"/>
                      </a:cubicBezTo>
                      <a:cubicBezTo>
                        <a:pt x="508" y="2352"/>
                        <a:pt x="502" y="2353"/>
                        <a:pt x="498" y="2356"/>
                      </a:cubicBezTo>
                      <a:cubicBezTo>
                        <a:pt x="488" y="2362"/>
                        <a:pt x="487" y="2376"/>
                        <a:pt x="495" y="2384"/>
                      </a:cubicBezTo>
                      <a:cubicBezTo>
                        <a:pt x="499" y="2388"/>
                        <a:pt x="505" y="2389"/>
                        <a:pt x="510" y="2389"/>
                      </a:cubicBezTo>
                      <a:cubicBezTo>
                        <a:pt x="517" y="2389"/>
                        <a:pt x="532" y="2386"/>
                        <a:pt x="538" y="2390"/>
                      </a:cubicBezTo>
                      <a:cubicBezTo>
                        <a:pt x="543" y="2393"/>
                        <a:pt x="542" y="2398"/>
                        <a:pt x="539" y="2401"/>
                      </a:cubicBezTo>
                      <a:cubicBezTo>
                        <a:pt x="543" y="2403"/>
                        <a:pt x="549" y="2399"/>
                        <a:pt x="550" y="2394"/>
                      </a:cubicBezTo>
                      <a:cubicBezTo>
                        <a:pt x="552" y="2385"/>
                        <a:pt x="545" y="2373"/>
                        <a:pt x="533" y="2372"/>
                      </a:cubicBezTo>
                      <a:cubicBezTo>
                        <a:pt x="528" y="2372"/>
                        <a:pt x="524" y="2374"/>
                        <a:pt x="518" y="2376"/>
                      </a:cubicBezTo>
                      <a:close/>
                      <a:moveTo>
                        <a:pt x="535" y="2368"/>
                      </a:moveTo>
                      <a:cubicBezTo>
                        <a:pt x="547" y="2363"/>
                        <a:pt x="567" y="2367"/>
                        <a:pt x="576" y="2376"/>
                      </a:cubicBezTo>
                      <a:cubicBezTo>
                        <a:pt x="586" y="2385"/>
                        <a:pt x="580" y="2397"/>
                        <a:pt x="568" y="2389"/>
                      </a:cubicBezTo>
                      <a:cubicBezTo>
                        <a:pt x="558" y="2383"/>
                        <a:pt x="547" y="2368"/>
                        <a:pt x="535" y="2368"/>
                      </a:cubicBezTo>
                      <a:close/>
                      <a:moveTo>
                        <a:pt x="471" y="2366"/>
                      </a:moveTo>
                      <a:cubicBezTo>
                        <a:pt x="471" y="2364"/>
                        <a:pt x="471" y="2362"/>
                        <a:pt x="472" y="2362"/>
                      </a:cubicBezTo>
                      <a:cubicBezTo>
                        <a:pt x="462" y="2362"/>
                        <a:pt x="445" y="2356"/>
                        <a:pt x="430" y="2347"/>
                      </a:cubicBezTo>
                      <a:cubicBezTo>
                        <a:pt x="434" y="2348"/>
                        <a:pt x="439" y="2349"/>
                        <a:pt x="444" y="2349"/>
                      </a:cubicBezTo>
                      <a:cubicBezTo>
                        <a:pt x="477" y="2349"/>
                        <a:pt x="482" y="2326"/>
                        <a:pt x="505" y="2313"/>
                      </a:cubicBezTo>
                      <a:cubicBezTo>
                        <a:pt x="514" y="2308"/>
                        <a:pt x="526" y="2309"/>
                        <a:pt x="530" y="2320"/>
                      </a:cubicBezTo>
                      <a:cubicBezTo>
                        <a:pt x="531" y="2326"/>
                        <a:pt x="530" y="2332"/>
                        <a:pt x="526" y="2336"/>
                      </a:cubicBezTo>
                      <a:cubicBezTo>
                        <a:pt x="523" y="2338"/>
                        <a:pt x="520" y="2339"/>
                        <a:pt x="516" y="2339"/>
                      </a:cubicBezTo>
                      <a:cubicBezTo>
                        <a:pt x="514" y="2339"/>
                        <a:pt x="512" y="2338"/>
                        <a:pt x="511" y="2337"/>
                      </a:cubicBezTo>
                      <a:cubicBezTo>
                        <a:pt x="512" y="2338"/>
                        <a:pt x="511" y="2338"/>
                        <a:pt x="513" y="2338"/>
                      </a:cubicBezTo>
                      <a:cubicBezTo>
                        <a:pt x="516" y="2338"/>
                        <a:pt x="522" y="2335"/>
                        <a:pt x="522" y="2331"/>
                      </a:cubicBezTo>
                      <a:cubicBezTo>
                        <a:pt x="522" y="2327"/>
                        <a:pt x="519" y="2323"/>
                        <a:pt x="515" y="2323"/>
                      </a:cubicBezTo>
                      <a:cubicBezTo>
                        <a:pt x="511" y="2322"/>
                        <a:pt x="507" y="2325"/>
                        <a:pt x="506" y="2328"/>
                      </a:cubicBezTo>
                      <a:cubicBezTo>
                        <a:pt x="505" y="2334"/>
                        <a:pt x="510" y="2339"/>
                        <a:pt x="516" y="2340"/>
                      </a:cubicBezTo>
                      <a:cubicBezTo>
                        <a:pt x="520" y="2341"/>
                        <a:pt x="524" y="2340"/>
                        <a:pt x="527" y="2337"/>
                      </a:cubicBezTo>
                      <a:cubicBezTo>
                        <a:pt x="532" y="2333"/>
                        <a:pt x="534" y="2326"/>
                        <a:pt x="532" y="2320"/>
                      </a:cubicBezTo>
                      <a:cubicBezTo>
                        <a:pt x="528" y="2305"/>
                        <a:pt x="515" y="2304"/>
                        <a:pt x="504" y="2310"/>
                      </a:cubicBezTo>
                      <a:cubicBezTo>
                        <a:pt x="480" y="2324"/>
                        <a:pt x="475" y="2347"/>
                        <a:pt x="441" y="2345"/>
                      </a:cubicBezTo>
                      <a:cubicBezTo>
                        <a:pt x="427" y="2344"/>
                        <a:pt x="413" y="2338"/>
                        <a:pt x="406" y="2323"/>
                      </a:cubicBezTo>
                      <a:cubicBezTo>
                        <a:pt x="396" y="2305"/>
                        <a:pt x="399" y="2281"/>
                        <a:pt x="418" y="2270"/>
                      </a:cubicBezTo>
                      <a:cubicBezTo>
                        <a:pt x="398" y="2283"/>
                        <a:pt x="404" y="2315"/>
                        <a:pt x="422" y="2330"/>
                      </a:cubicBezTo>
                      <a:cubicBezTo>
                        <a:pt x="432" y="2338"/>
                        <a:pt x="448" y="2343"/>
                        <a:pt x="462" y="2337"/>
                      </a:cubicBezTo>
                      <a:cubicBezTo>
                        <a:pt x="490" y="2325"/>
                        <a:pt x="476" y="2295"/>
                        <a:pt x="451" y="2306"/>
                      </a:cubicBezTo>
                      <a:cubicBezTo>
                        <a:pt x="437" y="2311"/>
                        <a:pt x="423" y="2308"/>
                        <a:pt x="416" y="2294"/>
                      </a:cubicBezTo>
                      <a:cubicBezTo>
                        <a:pt x="412" y="2286"/>
                        <a:pt x="414" y="2276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7" y="2270"/>
                        <a:pt x="416" y="2271"/>
                        <a:pt x="416" y="2271"/>
                      </a:cubicBezTo>
                      <a:cubicBezTo>
                        <a:pt x="420" y="2268"/>
                        <a:pt x="425" y="2264"/>
                        <a:pt x="429" y="2259"/>
                      </a:cubicBezTo>
                      <a:cubicBezTo>
                        <a:pt x="438" y="2248"/>
                        <a:pt x="443" y="2238"/>
                        <a:pt x="445" y="2224"/>
                      </a:cubicBezTo>
                      <a:cubicBezTo>
                        <a:pt x="445" y="2224"/>
                        <a:pt x="445" y="2224"/>
                        <a:pt x="445" y="2224"/>
                      </a:cubicBezTo>
                      <a:cubicBezTo>
                        <a:pt x="450" y="2235"/>
                        <a:pt x="450" y="2257"/>
                        <a:pt x="444" y="2267"/>
                      </a:cubicBezTo>
                      <a:cubicBezTo>
                        <a:pt x="445" y="2268"/>
                        <a:pt x="446" y="2268"/>
                        <a:pt x="446" y="2269"/>
                      </a:cubicBezTo>
                      <a:cubicBezTo>
                        <a:pt x="452" y="2260"/>
                        <a:pt x="453" y="2242"/>
                        <a:pt x="450" y="2229"/>
                      </a:cubicBezTo>
                      <a:cubicBezTo>
                        <a:pt x="451" y="2231"/>
                        <a:pt x="452" y="2232"/>
                        <a:pt x="453" y="2233"/>
                      </a:cubicBezTo>
                      <a:cubicBezTo>
                        <a:pt x="453" y="2234"/>
                        <a:pt x="453" y="2234"/>
                        <a:pt x="453" y="2234"/>
                      </a:cubicBezTo>
                      <a:cubicBezTo>
                        <a:pt x="459" y="2241"/>
                        <a:pt x="465" y="2247"/>
                        <a:pt x="471" y="2252"/>
                      </a:cubicBezTo>
                      <a:cubicBezTo>
                        <a:pt x="479" y="2258"/>
                        <a:pt x="491" y="2264"/>
                        <a:pt x="494" y="2273"/>
                      </a:cubicBezTo>
                      <a:cubicBezTo>
                        <a:pt x="496" y="2282"/>
                        <a:pt x="494" y="2290"/>
                        <a:pt x="487" y="2296"/>
                      </a:cubicBezTo>
                      <a:cubicBezTo>
                        <a:pt x="480" y="2301"/>
                        <a:pt x="471" y="2303"/>
                        <a:pt x="464" y="2299"/>
                      </a:cubicBezTo>
                      <a:cubicBezTo>
                        <a:pt x="457" y="2296"/>
                        <a:pt x="454" y="2289"/>
                        <a:pt x="454" y="2283"/>
                      </a:cubicBezTo>
                      <a:cubicBezTo>
                        <a:pt x="455" y="2277"/>
                        <a:pt x="459" y="2272"/>
                        <a:pt x="464" y="2270"/>
                      </a:cubicBezTo>
                      <a:cubicBezTo>
                        <a:pt x="460" y="2272"/>
                        <a:pt x="458" y="2276"/>
                        <a:pt x="459" y="2280"/>
                      </a:cubicBezTo>
                      <a:cubicBezTo>
                        <a:pt x="459" y="2285"/>
                        <a:pt x="464" y="2288"/>
                        <a:pt x="469" y="2288"/>
                      </a:cubicBezTo>
                      <a:cubicBezTo>
                        <a:pt x="474" y="2287"/>
                        <a:pt x="477" y="2282"/>
                        <a:pt x="476" y="2277"/>
                      </a:cubicBezTo>
                      <a:cubicBezTo>
                        <a:pt x="476" y="2273"/>
                        <a:pt x="472" y="2270"/>
                        <a:pt x="467" y="2270"/>
                      </a:cubicBezTo>
                      <a:cubicBezTo>
                        <a:pt x="465" y="2270"/>
                        <a:pt x="462" y="2270"/>
                        <a:pt x="460" y="2272"/>
                      </a:cubicBezTo>
                      <a:cubicBezTo>
                        <a:pt x="457" y="2274"/>
                        <a:pt x="454" y="2278"/>
                        <a:pt x="454" y="2282"/>
                      </a:cubicBezTo>
                      <a:cubicBezTo>
                        <a:pt x="453" y="2289"/>
                        <a:pt x="457" y="2296"/>
                        <a:pt x="464" y="2300"/>
                      </a:cubicBezTo>
                      <a:cubicBezTo>
                        <a:pt x="471" y="2304"/>
                        <a:pt x="481" y="2302"/>
                        <a:pt x="488" y="2297"/>
                      </a:cubicBezTo>
                      <a:cubicBezTo>
                        <a:pt x="495" y="2291"/>
                        <a:pt x="498" y="2282"/>
                        <a:pt x="496" y="2272"/>
                      </a:cubicBezTo>
                      <a:cubicBezTo>
                        <a:pt x="495" y="2270"/>
                        <a:pt x="494" y="2267"/>
                        <a:pt x="493" y="2265"/>
                      </a:cubicBezTo>
                      <a:cubicBezTo>
                        <a:pt x="494" y="2266"/>
                        <a:pt x="495" y="2267"/>
                        <a:pt x="496" y="2267"/>
                      </a:cubicBezTo>
                      <a:cubicBezTo>
                        <a:pt x="516" y="2276"/>
                        <a:pt x="538" y="2276"/>
                        <a:pt x="552" y="2294"/>
                      </a:cubicBezTo>
                      <a:cubicBezTo>
                        <a:pt x="552" y="2293"/>
                        <a:pt x="553" y="2292"/>
                        <a:pt x="554" y="2292"/>
                      </a:cubicBezTo>
                      <a:cubicBezTo>
                        <a:pt x="552" y="2290"/>
                        <a:pt x="550" y="2287"/>
                        <a:pt x="547" y="2285"/>
                      </a:cubicBezTo>
                      <a:cubicBezTo>
                        <a:pt x="544" y="2281"/>
                        <a:pt x="540" y="2279"/>
                        <a:pt x="536" y="2277"/>
                      </a:cubicBezTo>
                      <a:cubicBezTo>
                        <a:pt x="541" y="2277"/>
                        <a:pt x="545" y="2276"/>
                        <a:pt x="550" y="2275"/>
                      </a:cubicBezTo>
                      <a:cubicBezTo>
                        <a:pt x="559" y="2272"/>
                        <a:pt x="566" y="2269"/>
                        <a:pt x="575" y="2263"/>
                      </a:cubicBezTo>
                      <a:cubicBezTo>
                        <a:pt x="577" y="2261"/>
                        <a:pt x="580" y="2259"/>
                        <a:pt x="582" y="2256"/>
                      </a:cubicBezTo>
                      <a:cubicBezTo>
                        <a:pt x="588" y="2250"/>
                        <a:pt x="592" y="2245"/>
                        <a:pt x="595" y="2237"/>
                      </a:cubicBezTo>
                      <a:cubicBezTo>
                        <a:pt x="597" y="2229"/>
                        <a:pt x="598" y="2223"/>
                        <a:pt x="597" y="2214"/>
                      </a:cubicBezTo>
                      <a:cubicBezTo>
                        <a:pt x="596" y="2207"/>
                        <a:pt x="592" y="2200"/>
                        <a:pt x="587" y="2195"/>
                      </a:cubicBezTo>
                      <a:cubicBezTo>
                        <a:pt x="578" y="2185"/>
                        <a:pt x="563" y="2184"/>
                        <a:pt x="552" y="2188"/>
                      </a:cubicBezTo>
                      <a:cubicBezTo>
                        <a:pt x="540" y="2193"/>
                        <a:pt x="530" y="2204"/>
                        <a:pt x="523" y="2216"/>
                      </a:cubicBezTo>
                      <a:cubicBezTo>
                        <a:pt x="548" y="2200"/>
                        <a:pt x="561" y="2219"/>
                        <a:pt x="572" y="2222"/>
                      </a:cubicBezTo>
                      <a:cubicBezTo>
                        <a:pt x="588" y="2226"/>
                        <a:pt x="595" y="2214"/>
                        <a:pt x="592" y="2203"/>
                      </a:cubicBezTo>
                      <a:cubicBezTo>
                        <a:pt x="592" y="2203"/>
                        <a:pt x="592" y="2203"/>
                        <a:pt x="592" y="2203"/>
                      </a:cubicBezTo>
                      <a:cubicBezTo>
                        <a:pt x="594" y="2207"/>
                        <a:pt x="595" y="2210"/>
                        <a:pt x="595" y="2214"/>
                      </a:cubicBezTo>
                      <a:cubicBezTo>
                        <a:pt x="596" y="2223"/>
                        <a:pt x="596" y="2229"/>
                        <a:pt x="593" y="2237"/>
                      </a:cubicBezTo>
                      <a:cubicBezTo>
                        <a:pt x="590" y="2244"/>
                        <a:pt x="586" y="2249"/>
                        <a:pt x="581" y="2255"/>
                      </a:cubicBezTo>
                      <a:cubicBezTo>
                        <a:pt x="572" y="2263"/>
                        <a:pt x="563" y="2268"/>
                        <a:pt x="552" y="2271"/>
                      </a:cubicBezTo>
                      <a:cubicBezTo>
                        <a:pt x="555" y="2270"/>
                        <a:pt x="558" y="2268"/>
                        <a:pt x="561" y="2266"/>
                      </a:cubicBezTo>
                      <a:cubicBezTo>
                        <a:pt x="570" y="2260"/>
                        <a:pt x="576" y="2247"/>
                        <a:pt x="569" y="2237"/>
                      </a:cubicBezTo>
                      <a:cubicBezTo>
                        <a:pt x="566" y="2233"/>
                        <a:pt x="561" y="2231"/>
                        <a:pt x="556" y="2232"/>
                      </a:cubicBezTo>
                      <a:cubicBezTo>
                        <a:pt x="552" y="2232"/>
                        <a:pt x="549" y="2235"/>
                        <a:pt x="547" y="2238"/>
                      </a:cubicBezTo>
                      <a:cubicBezTo>
                        <a:pt x="545" y="2241"/>
                        <a:pt x="545" y="2246"/>
                        <a:pt x="547" y="2250"/>
                      </a:cubicBezTo>
                      <a:cubicBezTo>
                        <a:pt x="549" y="2254"/>
                        <a:pt x="555" y="2257"/>
                        <a:pt x="560" y="2255"/>
                      </a:cubicBezTo>
                      <a:cubicBezTo>
                        <a:pt x="563" y="2254"/>
                        <a:pt x="565" y="2251"/>
                        <a:pt x="564" y="2247"/>
                      </a:cubicBezTo>
                      <a:cubicBezTo>
                        <a:pt x="564" y="2245"/>
                        <a:pt x="562" y="2244"/>
                        <a:pt x="560" y="2244"/>
                      </a:cubicBezTo>
                      <a:cubicBezTo>
                        <a:pt x="561" y="2245"/>
                        <a:pt x="562" y="2246"/>
                        <a:pt x="561" y="2248"/>
                      </a:cubicBezTo>
                      <a:cubicBezTo>
                        <a:pt x="561" y="2251"/>
                        <a:pt x="558" y="2252"/>
                        <a:pt x="555" y="2251"/>
                      </a:cubicBezTo>
                      <a:cubicBezTo>
                        <a:pt x="554" y="2250"/>
                        <a:pt x="553" y="2248"/>
                        <a:pt x="553" y="2246"/>
                      </a:cubicBezTo>
                      <a:cubicBezTo>
                        <a:pt x="552" y="2243"/>
                        <a:pt x="554" y="2240"/>
                        <a:pt x="557" y="2239"/>
                      </a:cubicBezTo>
                      <a:cubicBezTo>
                        <a:pt x="560" y="2238"/>
                        <a:pt x="564" y="2239"/>
                        <a:pt x="565" y="2242"/>
                      </a:cubicBezTo>
                      <a:cubicBezTo>
                        <a:pt x="571" y="2250"/>
                        <a:pt x="564" y="2262"/>
                        <a:pt x="557" y="2267"/>
                      </a:cubicBezTo>
                      <a:cubicBezTo>
                        <a:pt x="533" y="2283"/>
                        <a:pt x="492" y="2265"/>
                        <a:pt x="470" y="2247"/>
                      </a:cubicBezTo>
                      <a:cubicBezTo>
                        <a:pt x="479" y="2251"/>
                        <a:pt x="488" y="2252"/>
                        <a:pt x="498" y="2250"/>
                      </a:cubicBezTo>
                      <a:cubicBezTo>
                        <a:pt x="502" y="2249"/>
                        <a:pt x="507" y="2247"/>
                        <a:pt x="511" y="2242"/>
                      </a:cubicBezTo>
                      <a:cubicBezTo>
                        <a:pt x="507" y="2246"/>
                        <a:pt x="502" y="2247"/>
                        <a:pt x="497" y="2248"/>
                      </a:cubicBezTo>
                      <a:cubicBezTo>
                        <a:pt x="486" y="2250"/>
                        <a:pt x="476" y="2247"/>
                        <a:pt x="466" y="2241"/>
                      </a:cubicBezTo>
                      <a:cubicBezTo>
                        <a:pt x="460" y="2236"/>
                        <a:pt x="455" y="2230"/>
                        <a:pt x="451" y="2224"/>
                      </a:cubicBezTo>
                      <a:cubicBezTo>
                        <a:pt x="445" y="2212"/>
                        <a:pt x="444" y="2200"/>
                        <a:pt x="438" y="2188"/>
                      </a:cubicBezTo>
                      <a:cubicBezTo>
                        <a:pt x="438" y="2187"/>
                        <a:pt x="438" y="2187"/>
                        <a:pt x="438" y="2187"/>
                      </a:cubicBezTo>
                      <a:cubicBezTo>
                        <a:pt x="435" y="2180"/>
                        <a:pt x="431" y="2174"/>
                        <a:pt x="426" y="2168"/>
                      </a:cubicBezTo>
                      <a:cubicBezTo>
                        <a:pt x="425" y="2166"/>
                        <a:pt x="413" y="2152"/>
                        <a:pt x="411" y="2153"/>
                      </a:cubicBezTo>
                      <a:cubicBezTo>
                        <a:pt x="411" y="2155"/>
                        <a:pt x="418" y="2164"/>
                        <a:pt x="419" y="2165"/>
                      </a:cubicBezTo>
                      <a:cubicBezTo>
                        <a:pt x="425" y="2173"/>
                        <a:pt x="430" y="2180"/>
                        <a:pt x="434" y="2189"/>
                      </a:cubicBezTo>
                      <a:cubicBezTo>
                        <a:pt x="434" y="2190"/>
                        <a:pt x="434" y="2190"/>
                        <a:pt x="434" y="2190"/>
                      </a:cubicBezTo>
                      <a:cubicBezTo>
                        <a:pt x="439" y="2201"/>
                        <a:pt x="442" y="2211"/>
                        <a:pt x="441" y="2224"/>
                      </a:cubicBezTo>
                      <a:cubicBezTo>
                        <a:pt x="439" y="2239"/>
                        <a:pt x="432" y="2254"/>
                        <a:pt x="419" y="2262"/>
                      </a:cubicBezTo>
                      <a:cubicBezTo>
                        <a:pt x="411" y="2266"/>
                        <a:pt x="398" y="2267"/>
                        <a:pt x="393" y="2259"/>
                      </a:cubicBezTo>
                      <a:cubicBezTo>
                        <a:pt x="391" y="2256"/>
                        <a:pt x="391" y="2252"/>
                        <a:pt x="394" y="2250"/>
                      </a:cubicBezTo>
                      <a:cubicBezTo>
                        <a:pt x="396" y="2247"/>
                        <a:pt x="399" y="2247"/>
                        <a:pt x="401" y="2248"/>
                      </a:cubicBezTo>
                      <a:cubicBezTo>
                        <a:pt x="404" y="2250"/>
                        <a:pt x="404" y="2252"/>
                        <a:pt x="405" y="2253"/>
                      </a:cubicBezTo>
                      <a:cubicBezTo>
                        <a:pt x="405" y="2256"/>
                        <a:pt x="402" y="2258"/>
                        <a:pt x="399" y="2257"/>
                      </a:cubicBezTo>
                      <a:cubicBezTo>
                        <a:pt x="398" y="2257"/>
                        <a:pt x="397" y="2256"/>
                        <a:pt x="397" y="2254"/>
                      </a:cubicBezTo>
                      <a:cubicBezTo>
                        <a:pt x="395" y="2256"/>
                        <a:pt x="396" y="2258"/>
                        <a:pt x="398" y="2259"/>
                      </a:cubicBezTo>
                      <a:cubicBezTo>
                        <a:pt x="401" y="2261"/>
                        <a:pt x="404" y="2261"/>
                        <a:pt x="407" y="2259"/>
                      </a:cubicBezTo>
                      <a:cubicBezTo>
                        <a:pt x="411" y="2255"/>
                        <a:pt x="411" y="2249"/>
                        <a:pt x="407" y="2245"/>
                      </a:cubicBezTo>
                      <a:cubicBezTo>
                        <a:pt x="405" y="2242"/>
                        <a:pt x="401" y="2240"/>
                        <a:pt x="397" y="2240"/>
                      </a:cubicBezTo>
                      <a:cubicBezTo>
                        <a:pt x="393" y="2240"/>
                        <a:pt x="390" y="2242"/>
                        <a:pt x="387" y="2245"/>
                      </a:cubicBezTo>
                      <a:cubicBezTo>
                        <a:pt x="384" y="2250"/>
                        <a:pt x="384" y="2255"/>
                        <a:pt x="387" y="2260"/>
                      </a:cubicBezTo>
                      <a:cubicBezTo>
                        <a:pt x="393" y="2270"/>
                        <a:pt x="407" y="2271"/>
                        <a:pt x="416" y="2265"/>
                      </a:cubicBezTo>
                      <a:cubicBezTo>
                        <a:pt x="419" y="2263"/>
                        <a:pt x="422" y="2261"/>
                        <a:pt x="425" y="2259"/>
                      </a:cubicBezTo>
                      <a:cubicBezTo>
                        <a:pt x="417" y="2268"/>
                        <a:pt x="409" y="2273"/>
                        <a:pt x="397" y="2278"/>
                      </a:cubicBezTo>
                      <a:cubicBezTo>
                        <a:pt x="390" y="2280"/>
                        <a:pt x="384" y="2281"/>
                        <a:pt x="376" y="2281"/>
                      </a:cubicBezTo>
                      <a:cubicBezTo>
                        <a:pt x="367" y="2280"/>
                        <a:pt x="362" y="2278"/>
                        <a:pt x="354" y="2274"/>
                      </a:cubicBezTo>
                      <a:cubicBezTo>
                        <a:pt x="351" y="2271"/>
                        <a:pt x="348" y="2269"/>
                        <a:pt x="346" y="2265"/>
                      </a:cubicBezTo>
                      <a:cubicBezTo>
                        <a:pt x="346" y="2265"/>
                        <a:pt x="346" y="2265"/>
                        <a:pt x="346" y="2265"/>
                      </a:cubicBezTo>
                      <a:cubicBezTo>
                        <a:pt x="354" y="2273"/>
                        <a:pt x="368" y="2272"/>
                        <a:pt x="371" y="2256"/>
                      </a:cubicBezTo>
                      <a:cubicBezTo>
                        <a:pt x="374" y="2244"/>
                        <a:pt x="362" y="2224"/>
                        <a:pt x="387" y="2209"/>
                      </a:cubicBezTo>
                      <a:cubicBezTo>
                        <a:pt x="373" y="2210"/>
                        <a:pt x="359" y="2214"/>
                        <a:pt x="350" y="2222"/>
                      </a:cubicBezTo>
                      <a:cubicBezTo>
                        <a:pt x="341" y="2231"/>
                        <a:pt x="336" y="2245"/>
                        <a:pt x="340" y="2257"/>
                      </a:cubicBezTo>
                      <a:cubicBezTo>
                        <a:pt x="343" y="2264"/>
                        <a:pt x="348" y="2270"/>
                        <a:pt x="354" y="2275"/>
                      </a:cubicBezTo>
                      <a:cubicBezTo>
                        <a:pt x="361" y="2279"/>
                        <a:pt x="367" y="2282"/>
                        <a:pt x="376" y="2283"/>
                      </a:cubicBezTo>
                      <a:cubicBezTo>
                        <a:pt x="384" y="2283"/>
                        <a:pt x="390" y="2283"/>
                        <a:pt x="398" y="2280"/>
                      </a:cubicBezTo>
                      <a:cubicBezTo>
                        <a:pt x="401" y="2279"/>
                        <a:pt x="404" y="2278"/>
                        <a:pt x="408" y="2276"/>
                      </a:cubicBezTo>
                      <a:cubicBezTo>
                        <a:pt x="409" y="2275"/>
                        <a:pt x="411" y="2274"/>
                        <a:pt x="412" y="2273"/>
                      </a:cubicBezTo>
                      <a:cubicBezTo>
                        <a:pt x="395" y="2286"/>
                        <a:pt x="394" y="2309"/>
                        <a:pt x="404" y="2328"/>
                      </a:cubicBezTo>
                      <a:cubicBezTo>
                        <a:pt x="405" y="2329"/>
                        <a:pt x="406" y="2331"/>
                        <a:pt x="407" y="2332"/>
                      </a:cubicBezTo>
                      <a:cubicBezTo>
                        <a:pt x="421" y="2352"/>
                        <a:pt x="446" y="2364"/>
                        <a:pt x="471" y="2366"/>
                      </a:cubicBezTo>
                      <a:close/>
                      <a:moveTo>
                        <a:pt x="488" y="2375"/>
                      </a:moveTo>
                      <a:cubicBezTo>
                        <a:pt x="485" y="2369"/>
                        <a:pt x="488" y="2361"/>
                        <a:pt x="492" y="2358"/>
                      </a:cubicBezTo>
                      <a:cubicBezTo>
                        <a:pt x="488" y="2352"/>
                        <a:pt x="474" y="2355"/>
                        <a:pt x="475" y="2365"/>
                      </a:cubicBezTo>
                      <a:cubicBezTo>
                        <a:pt x="475" y="2372"/>
                        <a:pt x="482" y="2378"/>
                        <a:pt x="488" y="2375"/>
                      </a:cubicBezTo>
                      <a:close/>
                      <a:moveTo>
                        <a:pt x="475" y="2378"/>
                      </a:moveTo>
                      <a:cubicBezTo>
                        <a:pt x="479" y="2387"/>
                        <a:pt x="488" y="2396"/>
                        <a:pt x="497" y="2401"/>
                      </a:cubicBezTo>
                      <a:cubicBezTo>
                        <a:pt x="505" y="2406"/>
                        <a:pt x="516" y="2408"/>
                        <a:pt x="526" y="2408"/>
                      </a:cubicBezTo>
                      <a:cubicBezTo>
                        <a:pt x="544" y="2410"/>
                        <a:pt x="564" y="2406"/>
                        <a:pt x="580" y="2416"/>
                      </a:cubicBezTo>
                      <a:cubicBezTo>
                        <a:pt x="594" y="2424"/>
                        <a:pt x="597" y="2440"/>
                        <a:pt x="593" y="2449"/>
                      </a:cubicBezTo>
                      <a:cubicBezTo>
                        <a:pt x="589" y="2458"/>
                        <a:pt x="578" y="2464"/>
                        <a:pt x="568" y="2462"/>
                      </a:cubicBezTo>
                      <a:cubicBezTo>
                        <a:pt x="561" y="2461"/>
                        <a:pt x="552" y="2454"/>
                        <a:pt x="554" y="2445"/>
                      </a:cubicBezTo>
                      <a:cubicBezTo>
                        <a:pt x="555" y="2441"/>
                        <a:pt x="559" y="2438"/>
                        <a:pt x="562" y="2440"/>
                      </a:cubicBezTo>
                      <a:cubicBezTo>
                        <a:pt x="559" y="2443"/>
                        <a:pt x="561" y="2447"/>
                        <a:pt x="566" y="2449"/>
                      </a:cubicBezTo>
                      <a:cubicBezTo>
                        <a:pt x="569" y="2450"/>
                        <a:pt x="573" y="2449"/>
                        <a:pt x="575" y="2448"/>
                      </a:cubicBezTo>
                      <a:cubicBezTo>
                        <a:pt x="580" y="2445"/>
                        <a:pt x="582" y="2439"/>
                        <a:pt x="580" y="2433"/>
                      </a:cubicBezTo>
                      <a:cubicBezTo>
                        <a:pt x="574" y="2421"/>
                        <a:pt x="553" y="2420"/>
                        <a:pt x="540" y="2421"/>
                      </a:cubicBezTo>
                      <a:cubicBezTo>
                        <a:pt x="521" y="2422"/>
                        <a:pt x="503" y="2417"/>
                        <a:pt x="488" y="2405"/>
                      </a:cubicBezTo>
                      <a:cubicBezTo>
                        <a:pt x="480" y="2398"/>
                        <a:pt x="474" y="2388"/>
                        <a:pt x="475" y="2378"/>
                      </a:cubicBezTo>
                      <a:close/>
                      <a:moveTo>
                        <a:pt x="353" y="2214"/>
                      </a:moveTo>
                      <a:cubicBezTo>
                        <a:pt x="341" y="2222"/>
                        <a:pt x="332" y="2212"/>
                        <a:pt x="324" y="2205"/>
                      </a:cubicBezTo>
                      <a:cubicBezTo>
                        <a:pt x="316" y="2198"/>
                        <a:pt x="305" y="2195"/>
                        <a:pt x="297" y="2204"/>
                      </a:cubicBezTo>
                      <a:cubicBezTo>
                        <a:pt x="309" y="2210"/>
                        <a:pt x="305" y="2217"/>
                        <a:pt x="314" y="2225"/>
                      </a:cubicBezTo>
                      <a:cubicBezTo>
                        <a:pt x="323" y="2234"/>
                        <a:pt x="341" y="2233"/>
                        <a:pt x="353" y="2214"/>
                      </a:cubicBezTo>
                      <a:close/>
                      <a:moveTo>
                        <a:pt x="297" y="2145"/>
                      </a:moveTo>
                      <a:cubicBezTo>
                        <a:pt x="284" y="2174"/>
                        <a:pt x="251" y="2155"/>
                        <a:pt x="247" y="2137"/>
                      </a:cubicBezTo>
                      <a:cubicBezTo>
                        <a:pt x="256" y="2150"/>
                        <a:pt x="285" y="2155"/>
                        <a:pt x="297" y="2145"/>
                      </a:cubicBezTo>
                      <a:close/>
                      <a:moveTo>
                        <a:pt x="308" y="2130"/>
                      </a:moveTo>
                      <a:cubicBezTo>
                        <a:pt x="321" y="2144"/>
                        <a:pt x="323" y="2167"/>
                        <a:pt x="315" y="2180"/>
                      </a:cubicBezTo>
                      <a:cubicBezTo>
                        <a:pt x="298" y="2210"/>
                        <a:pt x="266" y="2191"/>
                        <a:pt x="288" y="2168"/>
                      </a:cubicBezTo>
                      <a:cubicBezTo>
                        <a:pt x="300" y="2156"/>
                        <a:pt x="307" y="2148"/>
                        <a:pt x="308" y="2130"/>
                      </a:cubicBezTo>
                      <a:close/>
                      <a:moveTo>
                        <a:pt x="199" y="2020"/>
                      </a:moveTo>
                      <a:cubicBezTo>
                        <a:pt x="185" y="2052"/>
                        <a:pt x="203" y="2078"/>
                        <a:pt x="223" y="2096"/>
                      </a:cubicBezTo>
                      <a:cubicBezTo>
                        <a:pt x="235" y="2106"/>
                        <a:pt x="255" y="2113"/>
                        <a:pt x="258" y="2129"/>
                      </a:cubicBezTo>
                      <a:cubicBezTo>
                        <a:pt x="275" y="2112"/>
                        <a:pt x="235" y="2086"/>
                        <a:pt x="224" y="2076"/>
                      </a:cubicBezTo>
                      <a:cubicBezTo>
                        <a:pt x="205" y="2060"/>
                        <a:pt x="195" y="2041"/>
                        <a:pt x="199" y="2020"/>
                      </a:cubicBezTo>
                      <a:close/>
                      <a:moveTo>
                        <a:pt x="805" y="1787"/>
                      </a:moveTo>
                      <a:cubicBezTo>
                        <a:pt x="823" y="1804"/>
                        <a:pt x="857" y="1792"/>
                        <a:pt x="872" y="1793"/>
                      </a:cubicBezTo>
                      <a:cubicBezTo>
                        <a:pt x="894" y="1794"/>
                        <a:pt x="895" y="1815"/>
                        <a:pt x="873" y="1817"/>
                      </a:cubicBezTo>
                      <a:cubicBezTo>
                        <a:pt x="851" y="1820"/>
                        <a:pt x="818" y="1807"/>
                        <a:pt x="805" y="1787"/>
                      </a:cubicBezTo>
                      <a:close/>
                      <a:moveTo>
                        <a:pt x="954" y="1764"/>
                      </a:moveTo>
                      <a:cubicBezTo>
                        <a:pt x="940" y="1735"/>
                        <a:pt x="959" y="1711"/>
                        <a:pt x="960" y="1695"/>
                      </a:cubicBezTo>
                      <a:cubicBezTo>
                        <a:pt x="961" y="1678"/>
                        <a:pt x="945" y="1675"/>
                        <a:pt x="939" y="1692"/>
                      </a:cubicBezTo>
                      <a:cubicBezTo>
                        <a:pt x="932" y="1715"/>
                        <a:pt x="938" y="1745"/>
                        <a:pt x="954" y="1764"/>
                      </a:cubicBezTo>
                      <a:close/>
                      <a:moveTo>
                        <a:pt x="542" y="1990"/>
                      </a:moveTo>
                      <a:cubicBezTo>
                        <a:pt x="560" y="1996"/>
                        <a:pt x="570" y="1986"/>
                        <a:pt x="578" y="1968"/>
                      </a:cubicBezTo>
                      <a:cubicBezTo>
                        <a:pt x="584" y="1953"/>
                        <a:pt x="596" y="1944"/>
                        <a:pt x="607" y="1948"/>
                      </a:cubicBezTo>
                      <a:cubicBezTo>
                        <a:pt x="603" y="1940"/>
                        <a:pt x="590" y="1935"/>
                        <a:pt x="580" y="1941"/>
                      </a:cubicBezTo>
                      <a:cubicBezTo>
                        <a:pt x="567" y="1950"/>
                        <a:pt x="568" y="1967"/>
                        <a:pt x="559" y="1980"/>
                      </a:cubicBezTo>
                      <a:cubicBezTo>
                        <a:pt x="557" y="1984"/>
                        <a:pt x="551" y="1989"/>
                        <a:pt x="542" y="1990"/>
                      </a:cubicBezTo>
                      <a:close/>
                      <a:moveTo>
                        <a:pt x="898" y="1922"/>
                      </a:moveTo>
                      <a:cubicBezTo>
                        <a:pt x="900" y="1923"/>
                        <a:pt x="901" y="1925"/>
                        <a:pt x="900" y="1927"/>
                      </a:cubicBezTo>
                      <a:cubicBezTo>
                        <a:pt x="899" y="1929"/>
                        <a:pt x="896" y="1930"/>
                        <a:pt x="894" y="1929"/>
                      </a:cubicBezTo>
                      <a:cubicBezTo>
                        <a:pt x="893" y="1928"/>
                        <a:pt x="892" y="1926"/>
                        <a:pt x="893" y="1924"/>
                      </a:cubicBezTo>
                      <a:cubicBezTo>
                        <a:pt x="894" y="1922"/>
                        <a:pt x="896" y="1921"/>
                        <a:pt x="898" y="1922"/>
                      </a:cubicBezTo>
                      <a:close/>
                      <a:moveTo>
                        <a:pt x="877" y="1923"/>
                      </a:moveTo>
                      <a:cubicBezTo>
                        <a:pt x="880" y="1925"/>
                        <a:pt x="882" y="1930"/>
                        <a:pt x="880" y="1933"/>
                      </a:cubicBezTo>
                      <a:cubicBezTo>
                        <a:pt x="878" y="1937"/>
                        <a:pt x="874" y="1939"/>
                        <a:pt x="870" y="1937"/>
                      </a:cubicBezTo>
                      <a:cubicBezTo>
                        <a:pt x="866" y="1935"/>
                        <a:pt x="865" y="1930"/>
                        <a:pt x="866" y="1927"/>
                      </a:cubicBezTo>
                      <a:cubicBezTo>
                        <a:pt x="868" y="1923"/>
                        <a:pt x="873" y="1921"/>
                        <a:pt x="877" y="1923"/>
                      </a:cubicBezTo>
                      <a:close/>
                      <a:moveTo>
                        <a:pt x="888" y="1920"/>
                      </a:moveTo>
                      <a:cubicBezTo>
                        <a:pt x="891" y="1921"/>
                        <a:pt x="892" y="1924"/>
                        <a:pt x="891" y="1927"/>
                      </a:cubicBezTo>
                      <a:cubicBezTo>
                        <a:pt x="889" y="1929"/>
                        <a:pt x="886" y="1930"/>
                        <a:pt x="884" y="1929"/>
                      </a:cubicBezTo>
                      <a:cubicBezTo>
                        <a:pt x="882" y="1928"/>
                        <a:pt x="881" y="1925"/>
                        <a:pt x="882" y="1922"/>
                      </a:cubicBezTo>
                      <a:cubicBezTo>
                        <a:pt x="883" y="1920"/>
                        <a:pt x="886" y="1919"/>
                        <a:pt x="888" y="1920"/>
                      </a:cubicBezTo>
                      <a:close/>
                      <a:moveTo>
                        <a:pt x="593" y="1806"/>
                      </a:moveTo>
                      <a:cubicBezTo>
                        <a:pt x="595" y="1810"/>
                        <a:pt x="597" y="1812"/>
                        <a:pt x="599" y="1813"/>
                      </a:cubicBezTo>
                      <a:cubicBezTo>
                        <a:pt x="603" y="1815"/>
                        <a:pt x="607" y="1814"/>
                        <a:pt x="611" y="1811"/>
                      </a:cubicBezTo>
                      <a:cubicBezTo>
                        <a:pt x="615" y="1807"/>
                        <a:pt x="614" y="1801"/>
                        <a:pt x="612" y="1798"/>
                      </a:cubicBezTo>
                      <a:cubicBezTo>
                        <a:pt x="608" y="1791"/>
                        <a:pt x="602" y="1794"/>
                        <a:pt x="597" y="1793"/>
                      </a:cubicBezTo>
                      <a:cubicBezTo>
                        <a:pt x="592" y="1792"/>
                        <a:pt x="588" y="1786"/>
                        <a:pt x="588" y="1779"/>
                      </a:cubicBezTo>
                      <a:cubicBezTo>
                        <a:pt x="589" y="1770"/>
                        <a:pt x="593" y="1763"/>
                        <a:pt x="601" y="1761"/>
                      </a:cubicBezTo>
                      <a:cubicBezTo>
                        <a:pt x="606" y="1760"/>
                        <a:pt x="612" y="1761"/>
                        <a:pt x="613" y="1766"/>
                      </a:cubicBezTo>
                      <a:cubicBezTo>
                        <a:pt x="608" y="1764"/>
                        <a:pt x="602" y="1768"/>
                        <a:pt x="604" y="1775"/>
                      </a:cubicBezTo>
                      <a:cubicBezTo>
                        <a:pt x="606" y="1778"/>
                        <a:pt x="612" y="1783"/>
                        <a:pt x="617" y="1789"/>
                      </a:cubicBezTo>
                      <a:cubicBezTo>
                        <a:pt x="623" y="1795"/>
                        <a:pt x="628" y="1801"/>
                        <a:pt x="629" y="1807"/>
                      </a:cubicBezTo>
                      <a:cubicBezTo>
                        <a:pt x="631" y="1821"/>
                        <a:pt x="620" y="1834"/>
                        <a:pt x="606" y="1833"/>
                      </a:cubicBezTo>
                      <a:cubicBezTo>
                        <a:pt x="599" y="1833"/>
                        <a:pt x="593" y="1829"/>
                        <a:pt x="588" y="1824"/>
                      </a:cubicBezTo>
                      <a:cubicBezTo>
                        <a:pt x="583" y="1819"/>
                        <a:pt x="573" y="1802"/>
                        <a:pt x="564" y="1800"/>
                      </a:cubicBezTo>
                      <a:cubicBezTo>
                        <a:pt x="558" y="1799"/>
                        <a:pt x="554" y="1804"/>
                        <a:pt x="554" y="1808"/>
                      </a:cubicBezTo>
                      <a:cubicBezTo>
                        <a:pt x="549" y="1807"/>
                        <a:pt x="548" y="1798"/>
                        <a:pt x="551" y="1793"/>
                      </a:cubicBezTo>
                      <a:cubicBezTo>
                        <a:pt x="557" y="1783"/>
                        <a:pt x="574" y="1781"/>
                        <a:pt x="585" y="1790"/>
                      </a:cubicBezTo>
                      <a:cubicBezTo>
                        <a:pt x="589" y="1794"/>
                        <a:pt x="591" y="1799"/>
                        <a:pt x="593" y="1806"/>
                      </a:cubicBezTo>
                      <a:close/>
                      <a:moveTo>
                        <a:pt x="567" y="2319"/>
                      </a:moveTo>
                      <a:cubicBezTo>
                        <a:pt x="565" y="2322"/>
                        <a:pt x="562" y="2322"/>
                        <a:pt x="559" y="2321"/>
                      </a:cubicBezTo>
                      <a:cubicBezTo>
                        <a:pt x="557" y="2319"/>
                        <a:pt x="556" y="2316"/>
                        <a:pt x="558" y="2313"/>
                      </a:cubicBezTo>
                      <a:cubicBezTo>
                        <a:pt x="560" y="2311"/>
                        <a:pt x="563" y="2310"/>
                        <a:pt x="566" y="2312"/>
                      </a:cubicBezTo>
                      <a:cubicBezTo>
                        <a:pt x="568" y="2313"/>
                        <a:pt x="569" y="2317"/>
                        <a:pt x="567" y="2319"/>
                      </a:cubicBezTo>
                      <a:close/>
                      <a:moveTo>
                        <a:pt x="563" y="2329"/>
                      </a:moveTo>
                      <a:cubicBezTo>
                        <a:pt x="562" y="2331"/>
                        <a:pt x="559" y="2332"/>
                        <a:pt x="558" y="2330"/>
                      </a:cubicBezTo>
                      <a:cubicBezTo>
                        <a:pt x="556" y="2329"/>
                        <a:pt x="555" y="2326"/>
                        <a:pt x="556" y="2324"/>
                      </a:cubicBezTo>
                      <a:cubicBezTo>
                        <a:pt x="558" y="2323"/>
                        <a:pt x="560" y="2322"/>
                        <a:pt x="562" y="2323"/>
                      </a:cubicBezTo>
                      <a:cubicBezTo>
                        <a:pt x="564" y="2325"/>
                        <a:pt x="565" y="2327"/>
                        <a:pt x="563" y="2329"/>
                      </a:cubicBezTo>
                      <a:close/>
                      <a:moveTo>
                        <a:pt x="565" y="2306"/>
                      </a:moveTo>
                      <a:cubicBezTo>
                        <a:pt x="563" y="2310"/>
                        <a:pt x="557" y="2311"/>
                        <a:pt x="554" y="2308"/>
                      </a:cubicBezTo>
                      <a:cubicBezTo>
                        <a:pt x="550" y="2305"/>
                        <a:pt x="549" y="2300"/>
                        <a:pt x="551" y="2297"/>
                      </a:cubicBezTo>
                      <a:cubicBezTo>
                        <a:pt x="554" y="2293"/>
                        <a:pt x="559" y="2292"/>
                        <a:pt x="563" y="2294"/>
                      </a:cubicBezTo>
                      <a:cubicBezTo>
                        <a:pt x="567" y="2297"/>
                        <a:pt x="568" y="2302"/>
                        <a:pt x="565" y="2306"/>
                      </a:cubicBezTo>
                      <a:close/>
                      <a:moveTo>
                        <a:pt x="644" y="1907"/>
                      </a:moveTo>
                      <a:cubicBezTo>
                        <a:pt x="644" y="1914"/>
                        <a:pt x="643" y="1921"/>
                        <a:pt x="640" y="1927"/>
                      </a:cubicBezTo>
                      <a:cubicBezTo>
                        <a:pt x="636" y="1932"/>
                        <a:pt x="629" y="1936"/>
                        <a:pt x="622" y="1935"/>
                      </a:cubicBezTo>
                      <a:cubicBezTo>
                        <a:pt x="614" y="1933"/>
                        <a:pt x="609" y="1926"/>
                        <a:pt x="607" y="1918"/>
                      </a:cubicBezTo>
                      <a:cubicBezTo>
                        <a:pt x="604" y="1907"/>
                        <a:pt x="609" y="1896"/>
                        <a:pt x="617" y="1889"/>
                      </a:cubicBezTo>
                      <a:cubicBezTo>
                        <a:pt x="623" y="1883"/>
                        <a:pt x="632" y="1879"/>
                        <a:pt x="641" y="1876"/>
                      </a:cubicBezTo>
                      <a:cubicBezTo>
                        <a:pt x="640" y="1876"/>
                        <a:pt x="638" y="1876"/>
                        <a:pt x="637" y="1876"/>
                      </a:cubicBezTo>
                      <a:cubicBezTo>
                        <a:pt x="613" y="1876"/>
                        <a:pt x="591" y="1871"/>
                        <a:pt x="569" y="1863"/>
                      </a:cubicBezTo>
                      <a:cubicBezTo>
                        <a:pt x="544" y="1853"/>
                        <a:pt x="529" y="1841"/>
                        <a:pt x="500" y="1844"/>
                      </a:cubicBezTo>
                      <a:cubicBezTo>
                        <a:pt x="494" y="1845"/>
                        <a:pt x="489" y="1846"/>
                        <a:pt x="483" y="1849"/>
                      </a:cubicBezTo>
                      <a:cubicBezTo>
                        <a:pt x="475" y="1852"/>
                        <a:pt x="469" y="1856"/>
                        <a:pt x="463" y="1862"/>
                      </a:cubicBezTo>
                      <a:cubicBezTo>
                        <a:pt x="457" y="1868"/>
                        <a:pt x="453" y="1873"/>
                        <a:pt x="449" y="1881"/>
                      </a:cubicBezTo>
                      <a:cubicBezTo>
                        <a:pt x="438" y="1910"/>
                        <a:pt x="447" y="1935"/>
                        <a:pt x="471" y="1954"/>
                      </a:cubicBezTo>
                      <a:cubicBezTo>
                        <a:pt x="481" y="1962"/>
                        <a:pt x="493" y="1965"/>
                        <a:pt x="506" y="1961"/>
                      </a:cubicBezTo>
                      <a:cubicBezTo>
                        <a:pt x="516" y="1957"/>
                        <a:pt x="524" y="1950"/>
                        <a:pt x="527" y="1939"/>
                      </a:cubicBezTo>
                      <a:cubicBezTo>
                        <a:pt x="529" y="1930"/>
                        <a:pt x="527" y="1922"/>
                        <a:pt x="523" y="1914"/>
                      </a:cubicBezTo>
                      <a:cubicBezTo>
                        <a:pt x="520" y="1911"/>
                        <a:pt x="518" y="1909"/>
                        <a:pt x="515" y="1907"/>
                      </a:cubicBezTo>
                      <a:cubicBezTo>
                        <a:pt x="516" y="1907"/>
                        <a:pt x="517" y="1908"/>
                        <a:pt x="517" y="1909"/>
                      </a:cubicBezTo>
                      <a:cubicBezTo>
                        <a:pt x="522" y="1916"/>
                        <a:pt x="520" y="1924"/>
                        <a:pt x="513" y="1929"/>
                      </a:cubicBezTo>
                      <a:cubicBezTo>
                        <a:pt x="507" y="1933"/>
                        <a:pt x="498" y="1931"/>
                        <a:pt x="494" y="1924"/>
                      </a:cubicBezTo>
                      <a:cubicBezTo>
                        <a:pt x="489" y="1918"/>
                        <a:pt x="491" y="1909"/>
                        <a:pt x="498" y="1905"/>
                      </a:cubicBezTo>
                      <a:cubicBezTo>
                        <a:pt x="507" y="1899"/>
                        <a:pt x="519" y="1905"/>
                        <a:pt x="524" y="1913"/>
                      </a:cubicBezTo>
                      <a:cubicBezTo>
                        <a:pt x="530" y="1921"/>
                        <a:pt x="532" y="1930"/>
                        <a:pt x="530" y="1939"/>
                      </a:cubicBezTo>
                      <a:cubicBezTo>
                        <a:pt x="528" y="1950"/>
                        <a:pt x="521" y="1958"/>
                        <a:pt x="511" y="1962"/>
                      </a:cubicBezTo>
                      <a:cubicBezTo>
                        <a:pt x="521" y="1959"/>
                        <a:pt x="529" y="1954"/>
                        <a:pt x="535" y="1948"/>
                      </a:cubicBezTo>
                      <a:cubicBezTo>
                        <a:pt x="536" y="1949"/>
                        <a:pt x="538" y="1951"/>
                        <a:pt x="539" y="1951"/>
                      </a:cubicBezTo>
                      <a:cubicBezTo>
                        <a:pt x="528" y="1961"/>
                        <a:pt x="516" y="1966"/>
                        <a:pt x="506" y="1967"/>
                      </a:cubicBezTo>
                      <a:cubicBezTo>
                        <a:pt x="526" y="1966"/>
                        <a:pt x="543" y="1959"/>
                        <a:pt x="555" y="1945"/>
                      </a:cubicBezTo>
                      <a:cubicBezTo>
                        <a:pt x="562" y="1937"/>
                        <a:pt x="567" y="1926"/>
                        <a:pt x="569" y="1913"/>
                      </a:cubicBezTo>
                      <a:cubicBezTo>
                        <a:pt x="571" y="1907"/>
                        <a:pt x="571" y="1900"/>
                        <a:pt x="572" y="1893"/>
                      </a:cubicBezTo>
                      <a:cubicBezTo>
                        <a:pt x="574" y="1886"/>
                        <a:pt x="576" y="1881"/>
                        <a:pt x="581" y="1877"/>
                      </a:cubicBezTo>
                      <a:cubicBezTo>
                        <a:pt x="586" y="1874"/>
                        <a:pt x="591" y="1873"/>
                        <a:pt x="596" y="1876"/>
                      </a:cubicBezTo>
                      <a:cubicBezTo>
                        <a:pt x="600" y="1878"/>
                        <a:pt x="603" y="1882"/>
                        <a:pt x="603" y="1887"/>
                      </a:cubicBezTo>
                      <a:cubicBezTo>
                        <a:pt x="603" y="1890"/>
                        <a:pt x="602" y="1892"/>
                        <a:pt x="599" y="1894"/>
                      </a:cubicBezTo>
                      <a:cubicBezTo>
                        <a:pt x="596" y="1897"/>
                        <a:pt x="591" y="1897"/>
                        <a:pt x="589" y="1893"/>
                      </a:cubicBezTo>
                      <a:cubicBezTo>
                        <a:pt x="587" y="1891"/>
                        <a:pt x="587" y="1888"/>
                        <a:pt x="589" y="1886"/>
                      </a:cubicBezTo>
                      <a:cubicBezTo>
                        <a:pt x="592" y="1884"/>
                        <a:pt x="595" y="1884"/>
                        <a:pt x="597" y="1887"/>
                      </a:cubicBezTo>
                      <a:cubicBezTo>
                        <a:pt x="599" y="1889"/>
                        <a:pt x="599" y="1892"/>
                        <a:pt x="597" y="1894"/>
                      </a:cubicBezTo>
                      <a:cubicBezTo>
                        <a:pt x="597" y="1895"/>
                        <a:pt x="596" y="1895"/>
                        <a:pt x="595" y="1895"/>
                      </a:cubicBezTo>
                      <a:cubicBezTo>
                        <a:pt x="597" y="1895"/>
                        <a:pt x="598" y="1895"/>
                        <a:pt x="599" y="1894"/>
                      </a:cubicBezTo>
                      <a:cubicBezTo>
                        <a:pt x="601" y="1892"/>
                        <a:pt x="602" y="1890"/>
                        <a:pt x="602" y="1887"/>
                      </a:cubicBezTo>
                      <a:cubicBezTo>
                        <a:pt x="602" y="1883"/>
                        <a:pt x="599" y="1879"/>
                        <a:pt x="595" y="1877"/>
                      </a:cubicBezTo>
                      <a:cubicBezTo>
                        <a:pt x="591" y="1875"/>
                        <a:pt x="587" y="1876"/>
                        <a:pt x="583" y="1879"/>
                      </a:cubicBezTo>
                      <a:cubicBezTo>
                        <a:pt x="578" y="1883"/>
                        <a:pt x="576" y="1888"/>
                        <a:pt x="575" y="1893"/>
                      </a:cubicBezTo>
                      <a:cubicBezTo>
                        <a:pt x="574" y="1900"/>
                        <a:pt x="574" y="1906"/>
                        <a:pt x="573" y="1912"/>
                      </a:cubicBezTo>
                      <a:cubicBezTo>
                        <a:pt x="571" y="1926"/>
                        <a:pt x="565" y="1938"/>
                        <a:pt x="556" y="1947"/>
                      </a:cubicBezTo>
                      <a:cubicBezTo>
                        <a:pt x="549" y="1956"/>
                        <a:pt x="539" y="1962"/>
                        <a:pt x="528" y="1966"/>
                      </a:cubicBezTo>
                      <a:cubicBezTo>
                        <a:pt x="510" y="1972"/>
                        <a:pt x="491" y="1970"/>
                        <a:pt x="475" y="1962"/>
                      </a:cubicBezTo>
                      <a:cubicBezTo>
                        <a:pt x="476" y="1963"/>
                        <a:pt x="476" y="1964"/>
                        <a:pt x="477" y="1965"/>
                      </a:cubicBezTo>
                      <a:cubicBezTo>
                        <a:pt x="480" y="1969"/>
                        <a:pt x="482" y="1973"/>
                        <a:pt x="484" y="1977"/>
                      </a:cubicBezTo>
                      <a:cubicBezTo>
                        <a:pt x="488" y="1985"/>
                        <a:pt x="490" y="1991"/>
                        <a:pt x="490" y="1999"/>
                      </a:cubicBezTo>
                      <a:cubicBezTo>
                        <a:pt x="491" y="2026"/>
                        <a:pt x="465" y="2042"/>
                        <a:pt x="442" y="2039"/>
                      </a:cubicBezTo>
                      <a:cubicBezTo>
                        <a:pt x="433" y="2038"/>
                        <a:pt x="424" y="2033"/>
                        <a:pt x="418" y="2027"/>
                      </a:cubicBezTo>
                      <a:cubicBezTo>
                        <a:pt x="421" y="2026"/>
                        <a:pt x="421" y="2026"/>
                        <a:pt x="421" y="2026"/>
                      </a:cubicBezTo>
                      <a:cubicBezTo>
                        <a:pt x="427" y="2031"/>
                        <a:pt x="435" y="2034"/>
                        <a:pt x="443" y="2035"/>
                      </a:cubicBezTo>
                      <a:cubicBezTo>
                        <a:pt x="464" y="2037"/>
                        <a:pt x="487" y="2023"/>
                        <a:pt x="486" y="1999"/>
                      </a:cubicBezTo>
                      <a:cubicBezTo>
                        <a:pt x="485" y="1992"/>
                        <a:pt x="483" y="1986"/>
                        <a:pt x="480" y="1979"/>
                      </a:cubicBezTo>
                      <a:cubicBezTo>
                        <a:pt x="478" y="1975"/>
                        <a:pt x="476" y="1971"/>
                        <a:pt x="473" y="1967"/>
                      </a:cubicBezTo>
                      <a:cubicBezTo>
                        <a:pt x="461" y="1950"/>
                        <a:pt x="447" y="1941"/>
                        <a:pt x="441" y="1920"/>
                      </a:cubicBezTo>
                      <a:cubicBezTo>
                        <a:pt x="438" y="1907"/>
                        <a:pt x="439" y="1893"/>
                        <a:pt x="445" y="1879"/>
                      </a:cubicBezTo>
                      <a:cubicBezTo>
                        <a:pt x="449" y="1871"/>
                        <a:pt x="453" y="1865"/>
                        <a:pt x="460" y="1859"/>
                      </a:cubicBezTo>
                      <a:cubicBezTo>
                        <a:pt x="466" y="1852"/>
                        <a:pt x="473" y="1848"/>
                        <a:pt x="481" y="1845"/>
                      </a:cubicBezTo>
                      <a:cubicBezTo>
                        <a:pt x="495" y="1841"/>
                        <a:pt x="506" y="1840"/>
                        <a:pt x="519" y="1842"/>
                      </a:cubicBezTo>
                      <a:cubicBezTo>
                        <a:pt x="512" y="1840"/>
                        <a:pt x="506" y="1838"/>
                        <a:pt x="504" y="1838"/>
                      </a:cubicBezTo>
                      <a:cubicBezTo>
                        <a:pt x="476" y="1831"/>
                        <a:pt x="448" y="1827"/>
                        <a:pt x="421" y="1826"/>
                      </a:cubicBezTo>
                      <a:cubicBezTo>
                        <a:pt x="413" y="1826"/>
                        <a:pt x="407" y="1827"/>
                        <a:pt x="403" y="1831"/>
                      </a:cubicBezTo>
                      <a:cubicBezTo>
                        <a:pt x="400" y="1834"/>
                        <a:pt x="397" y="1837"/>
                        <a:pt x="397" y="1840"/>
                      </a:cubicBezTo>
                      <a:cubicBezTo>
                        <a:pt x="395" y="1846"/>
                        <a:pt x="397" y="1853"/>
                        <a:pt x="403" y="1855"/>
                      </a:cubicBezTo>
                      <a:cubicBezTo>
                        <a:pt x="406" y="1856"/>
                        <a:pt x="409" y="1855"/>
                        <a:pt x="412" y="1853"/>
                      </a:cubicBezTo>
                      <a:cubicBezTo>
                        <a:pt x="415" y="1850"/>
                        <a:pt x="414" y="1845"/>
                        <a:pt x="411" y="1843"/>
                      </a:cubicBezTo>
                      <a:cubicBezTo>
                        <a:pt x="409" y="1842"/>
                        <a:pt x="406" y="1842"/>
                        <a:pt x="404" y="1844"/>
                      </a:cubicBezTo>
                      <a:cubicBezTo>
                        <a:pt x="404" y="1841"/>
                        <a:pt x="408" y="1839"/>
                        <a:pt x="412" y="1840"/>
                      </a:cubicBezTo>
                      <a:cubicBezTo>
                        <a:pt x="421" y="1842"/>
                        <a:pt x="422" y="1856"/>
                        <a:pt x="412" y="1860"/>
                      </a:cubicBezTo>
                      <a:cubicBezTo>
                        <a:pt x="404" y="1864"/>
                        <a:pt x="396" y="1860"/>
                        <a:pt x="392" y="1852"/>
                      </a:cubicBezTo>
                      <a:cubicBezTo>
                        <a:pt x="388" y="1842"/>
                        <a:pt x="395" y="1829"/>
                        <a:pt x="408" y="1826"/>
                      </a:cubicBezTo>
                      <a:cubicBezTo>
                        <a:pt x="385" y="1827"/>
                        <a:pt x="363" y="1830"/>
                        <a:pt x="342" y="1835"/>
                      </a:cubicBezTo>
                      <a:cubicBezTo>
                        <a:pt x="351" y="1835"/>
                        <a:pt x="360" y="1837"/>
                        <a:pt x="367" y="1840"/>
                      </a:cubicBezTo>
                      <a:cubicBezTo>
                        <a:pt x="392" y="1850"/>
                        <a:pt x="406" y="1881"/>
                        <a:pt x="382" y="1902"/>
                      </a:cubicBezTo>
                      <a:cubicBezTo>
                        <a:pt x="376" y="1908"/>
                        <a:pt x="368" y="1911"/>
                        <a:pt x="359" y="1912"/>
                      </a:cubicBezTo>
                      <a:cubicBezTo>
                        <a:pt x="345" y="1915"/>
                        <a:pt x="329" y="1910"/>
                        <a:pt x="317" y="1916"/>
                      </a:cubicBezTo>
                      <a:cubicBezTo>
                        <a:pt x="311" y="1919"/>
                        <a:pt x="307" y="1925"/>
                        <a:pt x="306" y="1931"/>
                      </a:cubicBezTo>
                      <a:cubicBezTo>
                        <a:pt x="303" y="1945"/>
                        <a:pt x="317" y="1958"/>
                        <a:pt x="331" y="1956"/>
                      </a:cubicBezTo>
                      <a:cubicBezTo>
                        <a:pt x="337" y="1955"/>
                        <a:pt x="342" y="1948"/>
                        <a:pt x="342" y="1943"/>
                      </a:cubicBezTo>
                      <a:cubicBezTo>
                        <a:pt x="342" y="1935"/>
                        <a:pt x="335" y="1929"/>
                        <a:pt x="329" y="1931"/>
                      </a:cubicBezTo>
                      <a:cubicBezTo>
                        <a:pt x="331" y="1929"/>
                        <a:pt x="337" y="1927"/>
                        <a:pt x="341" y="1930"/>
                      </a:cubicBezTo>
                      <a:cubicBezTo>
                        <a:pt x="349" y="1936"/>
                        <a:pt x="348" y="1948"/>
                        <a:pt x="343" y="1954"/>
                      </a:cubicBezTo>
                      <a:cubicBezTo>
                        <a:pt x="336" y="1962"/>
                        <a:pt x="326" y="1963"/>
                        <a:pt x="319" y="1961"/>
                      </a:cubicBezTo>
                      <a:cubicBezTo>
                        <a:pt x="305" y="1957"/>
                        <a:pt x="295" y="1942"/>
                        <a:pt x="301" y="1927"/>
                      </a:cubicBezTo>
                      <a:cubicBezTo>
                        <a:pt x="305" y="1919"/>
                        <a:pt x="309" y="1915"/>
                        <a:pt x="315" y="1912"/>
                      </a:cubicBezTo>
                      <a:cubicBezTo>
                        <a:pt x="325" y="1907"/>
                        <a:pt x="337" y="1909"/>
                        <a:pt x="347" y="1903"/>
                      </a:cubicBezTo>
                      <a:cubicBezTo>
                        <a:pt x="363" y="1894"/>
                        <a:pt x="371" y="1877"/>
                        <a:pt x="361" y="1862"/>
                      </a:cubicBezTo>
                      <a:cubicBezTo>
                        <a:pt x="351" y="1846"/>
                        <a:pt x="321" y="1842"/>
                        <a:pt x="303" y="1850"/>
                      </a:cubicBezTo>
                      <a:cubicBezTo>
                        <a:pt x="292" y="1855"/>
                        <a:pt x="283" y="1867"/>
                        <a:pt x="283" y="1878"/>
                      </a:cubicBezTo>
                      <a:cubicBezTo>
                        <a:pt x="282" y="1893"/>
                        <a:pt x="299" y="1908"/>
                        <a:pt x="314" y="1898"/>
                      </a:cubicBezTo>
                      <a:cubicBezTo>
                        <a:pt x="318" y="1895"/>
                        <a:pt x="321" y="1891"/>
                        <a:pt x="322" y="1886"/>
                      </a:cubicBezTo>
                      <a:cubicBezTo>
                        <a:pt x="323" y="1877"/>
                        <a:pt x="312" y="1867"/>
                        <a:pt x="303" y="1873"/>
                      </a:cubicBezTo>
                      <a:cubicBezTo>
                        <a:pt x="298" y="1876"/>
                        <a:pt x="298" y="1884"/>
                        <a:pt x="303" y="1885"/>
                      </a:cubicBezTo>
                      <a:cubicBezTo>
                        <a:pt x="296" y="1887"/>
                        <a:pt x="292" y="1877"/>
                        <a:pt x="298" y="1871"/>
                      </a:cubicBezTo>
                      <a:cubicBezTo>
                        <a:pt x="309" y="1860"/>
                        <a:pt x="329" y="1871"/>
                        <a:pt x="325" y="1887"/>
                      </a:cubicBezTo>
                      <a:cubicBezTo>
                        <a:pt x="323" y="1897"/>
                        <a:pt x="314" y="1906"/>
                        <a:pt x="302" y="1905"/>
                      </a:cubicBezTo>
                      <a:cubicBezTo>
                        <a:pt x="286" y="1904"/>
                        <a:pt x="274" y="1884"/>
                        <a:pt x="281" y="1867"/>
                      </a:cubicBezTo>
                      <a:cubicBezTo>
                        <a:pt x="282" y="1865"/>
                        <a:pt x="283" y="1863"/>
                        <a:pt x="284" y="1862"/>
                      </a:cubicBezTo>
                      <a:cubicBezTo>
                        <a:pt x="279" y="1867"/>
                        <a:pt x="275" y="1871"/>
                        <a:pt x="271" y="1878"/>
                      </a:cubicBezTo>
                      <a:cubicBezTo>
                        <a:pt x="271" y="1878"/>
                        <a:pt x="271" y="1878"/>
                        <a:pt x="271" y="1878"/>
                      </a:cubicBezTo>
                      <a:cubicBezTo>
                        <a:pt x="266" y="1887"/>
                        <a:pt x="264" y="1894"/>
                        <a:pt x="263" y="1905"/>
                      </a:cubicBezTo>
                      <a:cubicBezTo>
                        <a:pt x="260" y="1895"/>
                        <a:pt x="264" y="1885"/>
                        <a:pt x="268" y="1876"/>
                      </a:cubicBezTo>
                      <a:cubicBezTo>
                        <a:pt x="268" y="1876"/>
                        <a:pt x="268" y="1876"/>
                        <a:pt x="268" y="1876"/>
                      </a:cubicBezTo>
                      <a:cubicBezTo>
                        <a:pt x="271" y="1872"/>
                        <a:pt x="274" y="1868"/>
                        <a:pt x="277" y="1865"/>
                      </a:cubicBezTo>
                      <a:cubicBezTo>
                        <a:pt x="265" y="1873"/>
                        <a:pt x="253" y="1883"/>
                        <a:pt x="242" y="1895"/>
                      </a:cubicBezTo>
                      <a:cubicBezTo>
                        <a:pt x="224" y="1916"/>
                        <a:pt x="214" y="1934"/>
                        <a:pt x="208" y="1961"/>
                      </a:cubicBezTo>
                      <a:cubicBezTo>
                        <a:pt x="203" y="1987"/>
                        <a:pt x="205" y="2012"/>
                        <a:pt x="214" y="2035"/>
                      </a:cubicBezTo>
                      <a:cubicBezTo>
                        <a:pt x="218" y="2047"/>
                        <a:pt x="222" y="2053"/>
                        <a:pt x="232" y="2061"/>
                      </a:cubicBezTo>
                      <a:cubicBezTo>
                        <a:pt x="252" y="2077"/>
                        <a:pt x="282" y="2081"/>
                        <a:pt x="300" y="2072"/>
                      </a:cubicBezTo>
                      <a:cubicBezTo>
                        <a:pt x="310" y="2066"/>
                        <a:pt x="317" y="2054"/>
                        <a:pt x="309" y="2045"/>
                      </a:cubicBezTo>
                      <a:cubicBezTo>
                        <a:pt x="304" y="2039"/>
                        <a:pt x="298" y="2038"/>
                        <a:pt x="291" y="2043"/>
                      </a:cubicBezTo>
                      <a:cubicBezTo>
                        <a:pt x="292" y="2031"/>
                        <a:pt x="312" y="2029"/>
                        <a:pt x="323" y="2039"/>
                      </a:cubicBezTo>
                      <a:cubicBezTo>
                        <a:pt x="334" y="2049"/>
                        <a:pt x="335" y="2062"/>
                        <a:pt x="331" y="2072"/>
                      </a:cubicBezTo>
                      <a:cubicBezTo>
                        <a:pt x="325" y="2087"/>
                        <a:pt x="307" y="2097"/>
                        <a:pt x="288" y="2096"/>
                      </a:cubicBezTo>
                      <a:cubicBezTo>
                        <a:pt x="268" y="2094"/>
                        <a:pt x="248" y="2084"/>
                        <a:pt x="234" y="2070"/>
                      </a:cubicBezTo>
                      <a:cubicBezTo>
                        <a:pt x="237" y="2073"/>
                        <a:pt x="240" y="2076"/>
                        <a:pt x="243" y="2080"/>
                      </a:cubicBezTo>
                      <a:cubicBezTo>
                        <a:pt x="266" y="2100"/>
                        <a:pt x="294" y="2113"/>
                        <a:pt x="325" y="2113"/>
                      </a:cubicBezTo>
                      <a:cubicBezTo>
                        <a:pt x="341" y="2113"/>
                        <a:pt x="353" y="2106"/>
                        <a:pt x="362" y="2092"/>
                      </a:cubicBezTo>
                      <a:cubicBezTo>
                        <a:pt x="367" y="2084"/>
                        <a:pt x="370" y="2068"/>
                        <a:pt x="365" y="2059"/>
                      </a:cubicBezTo>
                      <a:cubicBezTo>
                        <a:pt x="360" y="2050"/>
                        <a:pt x="349" y="2047"/>
                        <a:pt x="344" y="2056"/>
                      </a:cubicBezTo>
                      <a:cubicBezTo>
                        <a:pt x="340" y="2051"/>
                        <a:pt x="343" y="2043"/>
                        <a:pt x="350" y="2041"/>
                      </a:cubicBezTo>
                      <a:cubicBezTo>
                        <a:pt x="356" y="2039"/>
                        <a:pt x="364" y="2042"/>
                        <a:pt x="370" y="2049"/>
                      </a:cubicBezTo>
                      <a:cubicBezTo>
                        <a:pt x="373" y="2053"/>
                        <a:pt x="375" y="2058"/>
                        <a:pt x="375" y="2064"/>
                      </a:cubicBezTo>
                      <a:cubicBezTo>
                        <a:pt x="376" y="2074"/>
                        <a:pt x="373" y="2085"/>
                        <a:pt x="366" y="2094"/>
                      </a:cubicBezTo>
                      <a:cubicBezTo>
                        <a:pt x="362" y="2101"/>
                        <a:pt x="356" y="2106"/>
                        <a:pt x="349" y="2109"/>
                      </a:cubicBezTo>
                      <a:cubicBezTo>
                        <a:pt x="371" y="2102"/>
                        <a:pt x="387" y="2085"/>
                        <a:pt x="392" y="2061"/>
                      </a:cubicBezTo>
                      <a:cubicBezTo>
                        <a:pt x="395" y="2049"/>
                        <a:pt x="394" y="2038"/>
                        <a:pt x="390" y="2027"/>
                      </a:cubicBezTo>
                      <a:cubicBezTo>
                        <a:pt x="373" y="1976"/>
                        <a:pt x="343" y="2012"/>
                        <a:pt x="318" y="2020"/>
                      </a:cubicBezTo>
                      <a:cubicBezTo>
                        <a:pt x="287" y="2030"/>
                        <a:pt x="280" y="1987"/>
                        <a:pt x="312" y="1976"/>
                      </a:cubicBezTo>
                      <a:cubicBezTo>
                        <a:pt x="339" y="1966"/>
                        <a:pt x="364" y="1983"/>
                        <a:pt x="379" y="2004"/>
                      </a:cubicBezTo>
                      <a:cubicBezTo>
                        <a:pt x="377" y="1999"/>
                        <a:pt x="376" y="1995"/>
                        <a:pt x="375" y="1990"/>
                      </a:cubicBezTo>
                      <a:cubicBezTo>
                        <a:pt x="374" y="1979"/>
                        <a:pt x="380" y="1966"/>
                        <a:pt x="391" y="1964"/>
                      </a:cubicBezTo>
                      <a:cubicBezTo>
                        <a:pt x="397" y="1963"/>
                        <a:pt x="402" y="1966"/>
                        <a:pt x="405" y="1971"/>
                      </a:cubicBezTo>
                      <a:cubicBezTo>
                        <a:pt x="407" y="1974"/>
                        <a:pt x="407" y="1978"/>
                        <a:pt x="406" y="1982"/>
                      </a:cubicBezTo>
                      <a:cubicBezTo>
                        <a:pt x="405" y="1985"/>
                        <a:pt x="401" y="1989"/>
                        <a:pt x="397" y="1990"/>
                      </a:cubicBezTo>
                      <a:cubicBezTo>
                        <a:pt x="392" y="1991"/>
                        <a:pt x="386" y="1989"/>
                        <a:pt x="385" y="1983"/>
                      </a:cubicBezTo>
                      <a:cubicBezTo>
                        <a:pt x="384" y="1980"/>
                        <a:pt x="385" y="1977"/>
                        <a:pt x="388" y="1975"/>
                      </a:cubicBezTo>
                      <a:cubicBezTo>
                        <a:pt x="389" y="1974"/>
                        <a:pt x="392" y="1974"/>
                        <a:pt x="393" y="1976"/>
                      </a:cubicBezTo>
                      <a:cubicBezTo>
                        <a:pt x="391" y="1976"/>
                        <a:pt x="390" y="1976"/>
                        <a:pt x="389" y="1977"/>
                      </a:cubicBezTo>
                      <a:cubicBezTo>
                        <a:pt x="387" y="1980"/>
                        <a:pt x="388" y="1983"/>
                        <a:pt x="391" y="1984"/>
                      </a:cubicBezTo>
                      <a:cubicBezTo>
                        <a:pt x="392" y="1984"/>
                        <a:pt x="394" y="1984"/>
                        <a:pt x="397" y="1982"/>
                      </a:cubicBezTo>
                      <a:cubicBezTo>
                        <a:pt x="399" y="1981"/>
                        <a:pt x="400" y="1978"/>
                        <a:pt x="398" y="1975"/>
                      </a:cubicBezTo>
                      <a:cubicBezTo>
                        <a:pt x="397" y="1972"/>
                        <a:pt x="394" y="1970"/>
                        <a:pt x="390" y="1971"/>
                      </a:cubicBezTo>
                      <a:cubicBezTo>
                        <a:pt x="381" y="1972"/>
                        <a:pt x="376" y="1985"/>
                        <a:pt x="377" y="1994"/>
                      </a:cubicBezTo>
                      <a:cubicBezTo>
                        <a:pt x="378" y="1996"/>
                        <a:pt x="378" y="1998"/>
                        <a:pt x="379" y="2000"/>
                      </a:cubicBezTo>
                      <a:cubicBezTo>
                        <a:pt x="382" y="2008"/>
                        <a:pt x="387" y="2015"/>
                        <a:pt x="390" y="2023"/>
                      </a:cubicBezTo>
                      <a:cubicBezTo>
                        <a:pt x="393" y="2031"/>
                        <a:pt x="395" y="2039"/>
                        <a:pt x="395" y="2047"/>
                      </a:cubicBezTo>
                      <a:cubicBezTo>
                        <a:pt x="396" y="2044"/>
                        <a:pt x="397" y="2041"/>
                        <a:pt x="399" y="2038"/>
                      </a:cubicBezTo>
                      <a:cubicBezTo>
                        <a:pt x="408" y="2022"/>
                        <a:pt x="429" y="2016"/>
                        <a:pt x="447" y="2023"/>
                      </a:cubicBezTo>
                      <a:cubicBezTo>
                        <a:pt x="452" y="2025"/>
                        <a:pt x="456" y="2028"/>
                        <a:pt x="460" y="2032"/>
                      </a:cubicBezTo>
                      <a:cubicBezTo>
                        <a:pt x="456" y="2033"/>
                        <a:pt x="456" y="2033"/>
                        <a:pt x="456" y="2033"/>
                      </a:cubicBezTo>
                      <a:cubicBezTo>
                        <a:pt x="453" y="2030"/>
                        <a:pt x="450" y="2028"/>
                        <a:pt x="446" y="2026"/>
                      </a:cubicBezTo>
                      <a:cubicBezTo>
                        <a:pt x="429" y="2020"/>
                        <a:pt x="410" y="2024"/>
                        <a:pt x="401" y="2040"/>
                      </a:cubicBezTo>
                      <a:cubicBezTo>
                        <a:pt x="395" y="2049"/>
                        <a:pt x="396" y="2055"/>
                        <a:pt x="393" y="2064"/>
                      </a:cubicBezTo>
                      <a:cubicBezTo>
                        <a:pt x="385" y="2096"/>
                        <a:pt x="357" y="2115"/>
                        <a:pt x="325" y="2116"/>
                      </a:cubicBezTo>
                      <a:cubicBezTo>
                        <a:pt x="315" y="2116"/>
                        <a:pt x="307" y="2115"/>
                        <a:pt x="298" y="2113"/>
                      </a:cubicBezTo>
                      <a:cubicBezTo>
                        <a:pt x="315" y="2120"/>
                        <a:pt x="333" y="2125"/>
                        <a:pt x="349" y="2124"/>
                      </a:cubicBezTo>
                      <a:cubicBezTo>
                        <a:pt x="382" y="2121"/>
                        <a:pt x="425" y="2121"/>
                        <a:pt x="447" y="2116"/>
                      </a:cubicBezTo>
                      <a:cubicBezTo>
                        <a:pt x="457" y="2114"/>
                        <a:pt x="467" y="2107"/>
                        <a:pt x="471" y="2097"/>
                      </a:cubicBezTo>
                      <a:cubicBezTo>
                        <a:pt x="470" y="2103"/>
                        <a:pt x="466" y="2108"/>
                        <a:pt x="461" y="2112"/>
                      </a:cubicBezTo>
                      <a:cubicBezTo>
                        <a:pt x="461" y="2112"/>
                        <a:pt x="461" y="2112"/>
                        <a:pt x="461" y="2112"/>
                      </a:cubicBezTo>
                      <a:cubicBezTo>
                        <a:pt x="458" y="2114"/>
                        <a:pt x="455" y="2115"/>
                        <a:pt x="453" y="2116"/>
                      </a:cubicBezTo>
                      <a:cubicBezTo>
                        <a:pt x="464" y="2115"/>
                        <a:pt x="475" y="2112"/>
                        <a:pt x="484" y="2104"/>
                      </a:cubicBezTo>
                      <a:cubicBezTo>
                        <a:pt x="492" y="2096"/>
                        <a:pt x="496" y="2086"/>
                        <a:pt x="497" y="2074"/>
                      </a:cubicBezTo>
                      <a:cubicBezTo>
                        <a:pt x="497" y="2074"/>
                        <a:pt x="498" y="2074"/>
                        <a:pt x="499" y="2074"/>
                      </a:cubicBezTo>
                      <a:cubicBezTo>
                        <a:pt x="499" y="2083"/>
                        <a:pt x="497" y="2092"/>
                        <a:pt x="490" y="2100"/>
                      </a:cubicBezTo>
                      <a:cubicBezTo>
                        <a:pt x="485" y="2107"/>
                        <a:pt x="478" y="2112"/>
                        <a:pt x="471" y="2114"/>
                      </a:cubicBezTo>
                      <a:cubicBezTo>
                        <a:pt x="476" y="2113"/>
                        <a:pt x="482" y="2116"/>
                        <a:pt x="484" y="2120"/>
                      </a:cubicBezTo>
                      <a:cubicBezTo>
                        <a:pt x="485" y="2123"/>
                        <a:pt x="485" y="2127"/>
                        <a:pt x="484" y="2130"/>
                      </a:cubicBezTo>
                      <a:cubicBezTo>
                        <a:pt x="482" y="2134"/>
                        <a:pt x="477" y="2137"/>
                        <a:pt x="472" y="2135"/>
                      </a:cubicBezTo>
                      <a:cubicBezTo>
                        <a:pt x="469" y="2133"/>
                        <a:pt x="467" y="2130"/>
                        <a:pt x="468" y="2127"/>
                      </a:cubicBezTo>
                      <a:cubicBezTo>
                        <a:pt x="469" y="2121"/>
                        <a:pt x="476" y="2121"/>
                        <a:pt x="477" y="2125"/>
                      </a:cubicBezTo>
                      <a:cubicBezTo>
                        <a:pt x="476" y="2124"/>
                        <a:pt x="474" y="2124"/>
                        <a:pt x="472" y="2125"/>
                      </a:cubicBezTo>
                      <a:cubicBezTo>
                        <a:pt x="470" y="2126"/>
                        <a:pt x="470" y="2129"/>
                        <a:pt x="472" y="2131"/>
                      </a:cubicBezTo>
                      <a:cubicBezTo>
                        <a:pt x="473" y="2133"/>
                        <a:pt x="476" y="2133"/>
                        <a:pt x="478" y="2132"/>
                      </a:cubicBezTo>
                      <a:cubicBezTo>
                        <a:pt x="483" y="2131"/>
                        <a:pt x="485" y="2123"/>
                        <a:pt x="479" y="2118"/>
                      </a:cubicBezTo>
                      <a:cubicBezTo>
                        <a:pt x="474" y="2113"/>
                        <a:pt x="464" y="2116"/>
                        <a:pt x="458" y="2117"/>
                      </a:cubicBezTo>
                      <a:cubicBezTo>
                        <a:pt x="450" y="2119"/>
                        <a:pt x="441" y="2121"/>
                        <a:pt x="437" y="2121"/>
                      </a:cubicBezTo>
                      <a:cubicBezTo>
                        <a:pt x="430" y="2122"/>
                        <a:pt x="415" y="2124"/>
                        <a:pt x="396" y="2124"/>
                      </a:cubicBezTo>
                      <a:cubicBezTo>
                        <a:pt x="399" y="2125"/>
                        <a:pt x="403" y="2126"/>
                        <a:pt x="406" y="2127"/>
                      </a:cubicBezTo>
                      <a:cubicBezTo>
                        <a:pt x="408" y="2128"/>
                        <a:pt x="420" y="2134"/>
                        <a:pt x="419" y="2136"/>
                      </a:cubicBezTo>
                      <a:cubicBezTo>
                        <a:pt x="418" y="2137"/>
                        <a:pt x="411" y="2134"/>
                        <a:pt x="409" y="2133"/>
                      </a:cubicBezTo>
                      <a:cubicBezTo>
                        <a:pt x="404" y="2131"/>
                        <a:pt x="399" y="2130"/>
                        <a:pt x="393" y="2129"/>
                      </a:cubicBezTo>
                      <a:cubicBezTo>
                        <a:pt x="391" y="2128"/>
                        <a:pt x="389" y="2128"/>
                        <a:pt x="386" y="2128"/>
                      </a:cubicBezTo>
                      <a:cubicBezTo>
                        <a:pt x="377" y="2127"/>
                        <a:pt x="370" y="2127"/>
                        <a:pt x="361" y="2128"/>
                      </a:cubicBezTo>
                      <a:cubicBezTo>
                        <a:pt x="360" y="2128"/>
                        <a:pt x="359" y="2128"/>
                        <a:pt x="357" y="2128"/>
                      </a:cubicBezTo>
                      <a:cubicBezTo>
                        <a:pt x="360" y="2129"/>
                        <a:pt x="363" y="2129"/>
                        <a:pt x="366" y="2129"/>
                      </a:cubicBezTo>
                      <a:cubicBezTo>
                        <a:pt x="374" y="2131"/>
                        <a:pt x="380" y="2133"/>
                        <a:pt x="387" y="2137"/>
                      </a:cubicBezTo>
                      <a:cubicBezTo>
                        <a:pt x="405" y="2149"/>
                        <a:pt x="405" y="2169"/>
                        <a:pt x="396" y="2185"/>
                      </a:cubicBezTo>
                      <a:cubicBezTo>
                        <a:pt x="388" y="2199"/>
                        <a:pt x="374" y="2210"/>
                        <a:pt x="358" y="2210"/>
                      </a:cubicBezTo>
                      <a:cubicBezTo>
                        <a:pt x="344" y="2210"/>
                        <a:pt x="334" y="2202"/>
                        <a:pt x="330" y="2189"/>
                      </a:cubicBezTo>
                      <a:cubicBezTo>
                        <a:pt x="328" y="2183"/>
                        <a:pt x="328" y="2177"/>
                        <a:pt x="330" y="2171"/>
                      </a:cubicBezTo>
                      <a:cubicBezTo>
                        <a:pt x="331" y="2166"/>
                        <a:pt x="334" y="2163"/>
                        <a:pt x="338" y="2160"/>
                      </a:cubicBezTo>
                      <a:cubicBezTo>
                        <a:pt x="344" y="2157"/>
                        <a:pt x="350" y="2156"/>
                        <a:pt x="355" y="2159"/>
                      </a:cubicBezTo>
                      <a:cubicBezTo>
                        <a:pt x="359" y="2161"/>
                        <a:pt x="361" y="2163"/>
                        <a:pt x="362" y="2167"/>
                      </a:cubicBezTo>
                      <a:cubicBezTo>
                        <a:pt x="364" y="2171"/>
                        <a:pt x="363" y="2175"/>
                        <a:pt x="360" y="2179"/>
                      </a:cubicBezTo>
                      <a:cubicBezTo>
                        <a:pt x="357" y="2183"/>
                        <a:pt x="353" y="2185"/>
                        <a:pt x="348" y="2184"/>
                      </a:cubicBezTo>
                      <a:cubicBezTo>
                        <a:pt x="343" y="2182"/>
                        <a:pt x="340" y="2178"/>
                        <a:pt x="340" y="2173"/>
                      </a:cubicBezTo>
                      <a:cubicBezTo>
                        <a:pt x="340" y="2167"/>
                        <a:pt x="345" y="2163"/>
                        <a:pt x="351" y="2163"/>
                      </a:cubicBezTo>
                      <a:cubicBezTo>
                        <a:pt x="357" y="2163"/>
                        <a:pt x="361" y="2168"/>
                        <a:pt x="361" y="2174"/>
                      </a:cubicBezTo>
                      <a:cubicBezTo>
                        <a:pt x="361" y="2176"/>
                        <a:pt x="360" y="2178"/>
                        <a:pt x="359" y="2180"/>
                      </a:cubicBezTo>
                      <a:cubicBezTo>
                        <a:pt x="360" y="2179"/>
                        <a:pt x="360" y="2179"/>
                        <a:pt x="360" y="2179"/>
                      </a:cubicBezTo>
                      <a:cubicBezTo>
                        <a:pt x="362" y="2175"/>
                        <a:pt x="363" y="2171"/>
                        <a:pt x="362" y="2167"/>
                      </a:cubicBezTo>
                      <a:cubicBezTo>
                        <a:pt x="361" y="2164"/>
                        <a:pt x="358" y="2161"/>
                        <a:pt x="355" y="2160"/>
                      </a:cubicBezTo>
                      <a:cubicBezTo>
                        <a:pt x="350" y="2157"/>
                        <a:pt x="344" y="2158"/>
                        <a:pt x="339" y="2161"/>
                      </a:cubicBezTo>
                      <a:cubicBezTo>
                        <a:pt x="335" y="2163"/>
                        <a:pt x="332" y="2167"/>
                        <a:pt x="331" y="2172"/>
                      </a:cubicBezTo>
                      <a:cubicBezTo>
                        <a:pt x="329" y="2177"/>
                        <a:pt x="330" y="2182"/>
                        <a:pt x="331" y="2188"/>
                      </a:cubicBezTo>
                      <a:cubicBezTo>
                        <a:pt x="335" y="2201"/>
                        <a:pt x="345" y="2208"/>
                        <a:pt x="358" y="2208"/>
                      </a:cubicBezTo>
                      <a:cubicBezTo>
                        <a:pt x="374" y="2207"/>
                        <a:pt x="387" y="2195"/>
                        <a:pt x="394" y="2182"/>
                      </a:cubicBezTo>
                      <a:cubicBezTo>
                        <a:pt x="401" y="2168"/>
                        <a:pt x="401" y="2151"/>
                        <a:pt x="385" y="2140"/>
                      </a:cubicBezTo>
                      <a:cubicBezTo>
                        <a:pt x="378" y="2137"/>
                        <a:pt x="372" y="2135"/>
                        <a:pt x="365" y="2134"/>
                      </a:cubicBezTo>
                      <a:cubicBezTo>
                        <a:pt x="339" y="2130"/>
                        <a:pt x="315" y="2124"/>
                        <a:pt x="291" y="2112"/>
                      </a:cubicBezTo>
                      <a:cubicBezTo>
                        <a:pt x="292" y="2113"/>
                        <a:pt x="293" y="2115"/>
                        <a:pt x="294" y="2116"/>
                      </a:cubicBezTo>
                      <a:cubicBezTo>
                        <a:pt x="300" y="2123"/>
                        <a:pt x="303" y="2134"/>
                        <a:pt x="294" y="2141"/>
                      </a:cubicBezTo>
                      <a:cubicBezTo>
                        <a:pt x="288" y="2146"/>
                        <a:pt x="279" y="2146"/>
                        <a:pt x="273" y="2141"/>
                      </a:cubicBezTo>
                      <a:cubicBezTo>
                        <a:pt x="269" y="2137"/>
                        <a:pt x="266" y="2131"/>
                        <a:pt x="269" y="2125"/>
                      </a:cubicBezTo>
                      <a:cubicBezTo>
                        <a:pt x="271" y="2121"/>
                        <a:pt x="276" y="2118"/>
                        <a:pt x="279" y="2123"/>
                      </a:cubicBezTo>
                      <a:cubicBezTo>
                        <a:pt x="282" y="2128"/>
                        <a:pt x="278" y="2130"/>
                        <a:pt x="281" y="2135"/>
                      </a:cubicBezTo>
                      <a:cubicBezTo>
                        <a:pt x="283" y="2138"/>
                        <a:pt x="286" y="2140"/>
                        <a:pt x="290" y="2138"/>
                      </a:cubicBezTo>
                      <a:cubicBezTo>
                        <a:pt x="297" y="2135"/>
                        <a:pt x="295" y="2126"/>
                        <a:pt x="292" y="2120"/>
                      </a:cubicBezTo>
                      <a:cubicBezTo>
                        <a:pt x="284" y="2108"/>
                        <a:pt x="276" y="2106"/>
                        <a:pt x="264" y="2099"/>
                      </a:cubicBezTo>
                      <a:cubicBezTo>
                        <a:pt x="256" y="2095"/>
                        <a:pt x="249" y="2089"/>
                        <a:pt x="241" y="2082"/>
                      </a:cubicBezTo>
                      <a:cubicBezTo>
                        <a:pt x="219" y="2061"/>
                        <a:pt x="206" y="2034"/>
                        <a:pt x="202" y="2005"/>
                      </a:cubicBezTo>
                      <a:cubicBezTo>
                        <a:pt x="202" y="2011"/>
                        <a:pt x="198" y="2016"/>
                        <a:pt x="194" y="2018"/>
                      </a:cubicBezTo>
                      <a:cubicBezTo>
                        <a:pt x="189" y="2020"/>
                        <a:pt x="184" y="2019"/>
                        <a:pt x="180" y="2014"/>
                      </a:cubicBezTo>
                      <a:cubicBezTo>
                        <a:pt x="181" y="2014"/>
                        <a:pt x="183" y="2013"/>
                        <a:pt x="183" y="2012"/>
                      </a:cubicBezTo>
                      <a:cubicBezTo>
                        <a:pt x="190" y="2022"/>
                        <a:pt x="200" y="2011"/>
                        <a:pt x="201" y="1999"/>
                      </a:cubicBezTo>
                      <a:cubicBezTo>
                        <a:pt x="201" y="2000"/>
                        <a:pt x="201" y="2000"/>
                        <a:pt x="201" y="2000"/>
                      </a:cubicBezTo>
                      <a:cubicBezTo>
                        <a:pt x="200" y="1990"/>
                        <a:pt x="200" y="1980"/>
                        <a:pt x="202" y="1969"/>
                      </a:cubicBezTo>
                      <a:cubicBezTo>
                        <a:pt x="194" y="1981"/>
                        <a:pt x="180" y="1989"/>
                        <a:pt x="165" y="1984"/>
                      </a:cubicBezTo>
                      <a:cubicBezTo>
                        <a:pt x="158" y="1982"/>
                        <a:pt x="152" y="1977"/>
                        <a:pt x="147" y="1971"/>
                      </a:cubicBezTo>
                      <a:cubicBezTo>
                        <a:pt x="143" y="1964"/>
                        <a:pt x="142" y="1956"/>
                        <a:pt x="144" y="1948"/>
                      </a:cubicBezTo>
                      <a:cubicBezTo>
                        <a:pt x="145" y="1941"/>
                        <a:pt x="149" y="1935"/>
                        <a:pt x="155" y="1930"/>
                      </a:cubicBezTo>
                      <a:cubicBezTo>
                        <a:pt x="160" y="1925"/>
                        <a:pt x="167" y="1923"/>
                        <a:pt x="174" y="1923"/>
                      </a:cubicBezTo>
                      <a:cubicBezTo>
                        <a:pt x="182" y="1924"/>
                        <a:pt x="188" y="1927"/>
                        <a:pt x="193" y="1933"/>
                      </a:cubicBezTo>
                      <a:cubicBezTo>
                        <a:pt x="195" y="1938"/>
                        <a:pt x="196" y="1942"/>
                        <a:pt x="195" y="1947"/>
                      </a:cubicBezTo>
                      <a:cubicBezTo>
                        <a:pt x="193" y="1954"/>
                        <a:pt x="188" y="1959"/>
                        <a:pt x="181" y="1960"/>
                      </a:cubicBezTo>
                      <a:cubicBezTo>
                        <a:pt x="175" y="1961"/>
                        <a:pt x="168" y="1958"/>
                        <a:pt x="165" y="1953"/>
                      </a:cubicBezTo>
                      <a:cubicBezTo>
                        <a:pt x="161" y="1946"/>
                        <a:pt x="163" y="1937"/>
                        <a:pt x="169" y="1933"/>
                      </a:cubicBezTo>
                      <a:cubicBezTo>
                        <a:pt x="176" y="1928"/>
                        <a:pt x="186" y="1930"/>
                        <a:pt x="190" y="1937"/>
                      </a:cubicBezTo>
                      <a:cubicBezTo>
                        <a:pt x="192" y="1940"/>
                        <a:pt x="193" y="1944"/>
                        <a:pt x="192" y="1947"/>
                      </a:cubicBezTo>
                      <a:cubicBezTo>
                        <a:pt x="192" y="1946"/>
                        <a:pt x="192" y="1946"/>
                        <a:pt x="192" y="1946"/>
                      </a:cubicBezTo>
                      <a:cubicBezTo>
                        <a:pt x="193" y="1942"/>
                        <a:pt x="193" y="1939"/>
                        <a:pt x="190" y="1935"/>
                      </a:cubicBezTo>
                      <a:cubicBezTo>
                        <a:pt x="186" y="1929"/>
                        <a:pt x="181" y="1927"/>
                        <a:pt x="174" y="1927"/>
                      </a:cubicBezTo>
                      <a:cubicBezTo>
                        <a:pt x="168" y="1926"/>
                        <a:pt x="162" y="1929"/>
                        <a:pt x="157" y="1933"/>
                      </a:cubicBezTo>
                      <a:cubicBezTo>
                        <a:pt x="152" y="1937"/>
                        <a:pt x="148" y="1943"/>
                        <a:pt x="147" y="1949"/>
                      </a:cubicBezTo>
                      <a:cubicBezTo>
                        <a:pt x="146" y="1956"/>
                        <a:pt x="147" y="1963"/>
                        <a:pt x="150" y="1969"/>
                      </a:cubicBezTo>
                      <a:cubicBezTo>
                        <a:pt x="154" y="1975"/>
                        <a:pt x="159" y="1979"/>
                        <a:pt x="166" y="1982"/>
                      </a:cubicBezTo>
                      <a:cubicBezTo>
                        <a:pt x="183" y="1987"/>
                        <a:pt x="200" y="1974"/>
                        <a:pt x="203" y="1960"/>
                      </a:cubicBezTo>
                      <a:cubicBezTo>
                        <a:pt x="209" y="1932"/>
                        <a:pt x="220" y="1913"/>
                        <a:pt x="238" y="1891"/>
                      </a:cubicBezTo>
                      <a:cubicBezTo>
                        <a:pt x="240" y="1889"/>
                        <a:pt x="242" y="1887"/>
                        <a:pt x="244" y="1885"/>
                      </a:cubicBezTo>
                      <a:cubicBezTo>
                        <a:pt x="242" y="1886"/>
                        <a:pt x="240" y="1887"/>
                        <a:pt x="238" y="1888"/>
                      </a:cubicBezTo>
                      <a:cubicBezTo>
                        <a:pt x="229" y="1893"/>
                        <a:pt x="220" y="1895"/>
                        <a:pt x="210" y="1895"/>
                      </a:cubicBezTo>
                      <a:cubicBezTo>
                        <a:pt x="220" y="1892"/>
                        <a:pt x="227" y="1890"/>
                        <a:pt x="237" y="1885"/>
                      </a:cubicBezTo>
                      <a:cubicBezTo>
                        <a:pt x="237" y="1885"/>
                        <a:pt x="238" y="1885"/>
                        <a:pt x="239" y="1884"/>
                      </a:cubicBezTo>
                      <a:cubicBezTo>
                        <a:pt x="231" y="1887"/>
                        <a:pt x="220" y="1879"/>
                        <a:pt x="215" y="1872"/>
                      </a:cubicBezTo>
                      <a:cubicBezTo>
                        <a:pt x="212" y="1868"/>
                        <a:pt x="210" y="1863"/>
                        <a:pt x="209" y="1859"/>
                      </a:cubicBezTo>
                      <a:cubicBezTo>
                        <a:pt x="207" y="1851"/>
                        <a:pt x="208" y="1840"/>
                        <a:pt x="215" y="1835"/>
                      </a:cubicBezTo>
                      <a:cubicBezTo>
                        <a:pt x="211" y="1828"/>
                        <a:pt x="212" y="1820"/>
                        <a:pt x="213" y="1813"/>
                      </a:cubicBezTo>
                      <a:cubicBezTo>
                        <a:pt x="214" y="1802"/>
                        <a:pt x="212" y="1792"/>
                        <a:pt x="203" y="1790"/>
                      </a:cubicBezTo>
                      <a:cubicBezTo>
                        <a:pt x="213" y="1785"/>
                        <a:pt x="225" y="1799"/>
                        <a:pt x="227" y="1808"/>
                      </a:cubicBezTo>
                      <a:cubicBezTo>
                        <a:pt x="230" y="1821"/>
                        <a:pt x="224" y="1833"/>
                        <a:pt x="218" y="1847"/>
                      </a:cubicBezTo>
                      <a:cubicBezTo>
                        <a:pt x="215" y="1856"/>
                        <a:pt x="215" y="1863"/>
                        <a:pt x="219" y="1871"/>
                      </a:cubicBezTo>
                      <a:cubicBezTo>
                        <a:pt x="223" y="1877"/>
                        <a:pt x="231" y="1885"/>
                        <a:pt x="239" y="1884"/>
                      </a:cubicBezTo>
                      <a:cubicBezTo>
                        <a:pt x="237" y="1884"/>
                        <a:pt x="235" y="1884"/>
                        <a:pt x="234" y="1884"/>
                      </a:cubicBezTo>
                      <a:cubicBezTo>
                        <a:pt x="229" y="1882"/>
                        <a:pt x="226" y="1878"/>
                        <a:pt x="227" y="1871"/>
                      </a:cubicBezTo>
                      <a:cubicBezTo>
                        <a:pt x="227" y="1872"/>
                        <a:pt x="230" y="1872"/>
                        <a:pt x="231" y="1872"/>
                      </a:cubicBezTo>
                      <a:cubicBezTo>
                        <a:pt x="230" y="1880"/>
                        <a:pt x="236" y="1883"/>
                        <a:pt x="243" y="1881"/>
                      </a:cubicBezTo>
                      <a:cubicBezTo>
                        <a:pt x="247" y="1880"/>
                        <a:pt x="250" y="1879"/>
                        <a:pt x="252" y="1877"/>
                      </a:cubicBezTo>
                      <a:cubicBezTo>
                        <a:pt x="276" y="1855"/>
                        <a:pt x="304" y="1840"/>
                        <a:pt x="334" y="1831"/>
                      </a:cubicBezTo>
                      <a:cubicBezTo>
                        <a:pt x="309" y="1837"/>
                        <a:pt x="279" y="1841"/>
                        <a:pt x="256" y="1826"/>
                      </a:cubicBezTo>
                      <a:cubicBezTo>
                        <a:pt x="245" y="1819"/>
                        <a:pt x="239" y="1810"/>
                        <a:pt x="236" y="1797"/>
                      </a:cubicBezTo>
                      <a:cubicBezTo>
                        <a:pt x="234" y="1786"/>
                        <a:pt x="236" y="1775"/>
                        <a:pt x="241" y="1766"/>
                      </a:cubicBezTo>
                      <a:cubicBezTo>
                        <a:pt x="253" y="1743"/>
                        <a:pt x="281" y="1735"/>
                        <a:pt x="303" y="1747"/>
                      </a:cubicBezTo>
                      <a:cubicBezTo>
                        <a:pt x="323" y="1757"/>
                        <a:pt x="335" y="1782"/>
                        <a:pt x="320" y="1802"/>
                      </a:cubicBezTo>
                      <a:cubicBezTo>
                        <a:pt x="314" y="1810"/>
                        <a:pt x="303" y="1814"/>
                        <a:pt x="293" y="1810"/>
                      </a:cubicBezTo>
                      <a:cubicBezTo>
                        <a:pt x="290" y="1809"/>
                        <a:pt x="287" y="1807"/>
                        <a:pt x="286" y="1804"/>
                      </a:cubicBezTo>
                      <a:cubicBezTo>
                        <a:pt x="286" y="1804"/>
                        <a:pt x="286" y="1804"/>
                        <a:pt x="286" y="1804"/>
                      </a:cubicBezTo>
                      <a:cubicBezTo>
                        <a:pt x="281" y="1797"/>
                        <a:pt x="282" y="1787"/>
                        <a:pt x="290" y="1781"/>
                      </a:cubicBezTo>
                      <a:cubicBezTo>
                        <a:pt x="298" y="1776"/>
                        <a:pt x="308" y="1779"/>
                        <a:pt x="313" y="1786"/>
                      </a:cubicBezTo>
                      <a:cubicBezTo>
                        <a:pt x="318" y="1794"/>
                        <a:pt x="316" y="1804"/>
                        <a:pt x="308" y="1809"/>
                      </a:cubicBezTo>
                      <a:cubicBezTo>
                        <a:pt x="305" y="1811"/>
                        <a:pt x="301" y="1812"/>
                        <a:pt x="298" y="1811"/>
                      </a:cubicBezTo>
                      <a:cubicBezTo>
                        <a:pt x="298" y="1811"/>
                        <a:pt x="298" y="1811"/>
                        <a:pt x="298" y="1811"/>
                      </a:cubicBezTo>
                      <a:cubicBezTo>
                        <a:pt x="307" y="1812"/>
                        <a:pt x="315" y="1808"/>
                        <a:pt x="320" y="1801"/>
                      </a:cubicBezTo>
                      <a:cubicBezTo>
                        <a:pt x="333" y="1781"/>
                        <a:pt x="320" y="1759"/>
                        <a:pt x="301" y="1749"/>
                      </a:cubicBezTo>
                      <a:cubicBezTo>
                        <a:pt x="281" y="1738"/>
                        <a:pt x="254" y="1746"/>
                        <a:pt x="243" y="1767"/>
                      </a:cubicBezTo>
                      <a:cubicBezTo>
                        <a:pt x="241" y="1770"/>
                        <a:pt x="240" y="1774"/>
                        <a:pt x="239" y="1778"/>
                      </a:cubicBezTo>
                      <a:cubicBezTo>
                        <a:pt x="240" y="1776"/>
                        <a:pt x="242" y="1773"/>
                        <a:pt x="243" y="1772"/>
                      </a:cubicBezTo>
                      <a:cubicBezTo>
                        <a:pt x="249" y="1765"/>
                        <a:pt x="259" y="1762"/>
                        <a:pt x="266" y="1766"/>
                      </a:cubicBezTo>
                      <a:cubicBezTo>
                        <a:pt x="273" y="1769"/>
                        <a:pt x="278" y="1778"/>
                        <a:pt x="273" y="1786"/>
                      </a:cubicBezTo>
                      <a:cubicBezTo>
                        <a:pt x="270" y="1791"/>
                        <a:pt x="265" y="1793"/>
                        <a:pt x="261" y="1792"/>
                      </a:cubicBezTo>
                      <a:cubicBezTo>
                        <a:pt x="251" y="1789"/>
                        <a:pt x="252" y="1778"/>
                        <a:pt x="258" y="1777"/>
                      </a:cubicBezTo>
                      <a:cubicBezTo>
                        <a:pt x="256" y="1779"/>
                        <a:pt x="255" y="1783"/>
                        <a:pt x="257" y="1785"/>
                      </a:cubicBezTo>
                      <a:cubicBezTo>
                        <a:pt x="259" y="1789"/>
                        <a:pt x="265" y="1789"/>
                        <a:pt x="268" y="1786"/>
                      </a:cubicBezTo>
                      <a:cubicBezTo>
                        <a:pt x="270" y="1783"/>
                        <a:pt x="271" y="1780"/>
                        <a:pt x="270" y="1776"/>
                      </a:cubicBezTo>
                      <a:cubicBezTo>
                        <a:pt x="268" y="1770"/>
                        <a:pt x="261" y="1768"/>
                        <a:pt x="255" y="1769"/>
                      </a:cubicBezTo>
                      <a:cubicBezTo>
                        <a:pt x="242" y="1771"/>
                        <a:pt x="237" y="1785"/>
                        <a:pt x="239" y="1796"/>
                      </a:cubicBezTo>
                      <a:cubicBezTo>
                        <a:pt x="242" y="1808"/>
                        <a:pt x="248" y="1817"/>
                        <a:pt x="258" y="1824"/>
                      </a:cubicBezTo>
                      <a:cubicBezTo>
                        <a:pt x="290" y="1843"/>
                        <a:pt x="342" y="1824"/>
                        <a:pt x="382" y="1820"/>
                      </a:cubicBezTo>
                      <a:cubicBezTo>
                        <a:pt x="374" y="1818"/>
                        <a:pt x="367" y="1814"/>
                        <a:pt x="360" y="1807"/>
                      </a:cubicBezTo>
                      <a:cubicBezTo>
                        <a:pt x="357" y="1804"/>
                        <a:pt x="355" y="1801"/>
                        <a:pt x="353" y="1798"/>
                      </a:cubicBezTo>
                      <a:cubicBezTo>
                        <a:pt x="354" y="1798"/>
                        <a:pt x="355" y="1797"/>
                        <a:pt x="355" y="1797"/>
                      </a:cubicBezTo>
                      <a:cubicBezTo>
                        <a:pt x="361" y="1804"/>
                        <a:pt x="369" y="1811"/>
                        <a:pt x="378" y="1815"/>
                      </a:cubicBezTo>
                      <a:cubicBezTo>
                        <a:pt x="384" y="1817"/>
                        <a:pt x="390" y="1819"/>
                        <a:pt x="395" y="1819"/>
                      </a:cubicBezTo>
                      <a:cubicBezTo>
                        <a:pt x="389" y="1817"/>
                        <a:pt x="383" y="1811"/>
                        <a:pt x="381" y="1807"/>
                      </a:cubicBezTo>
                      <a:cubicBezTo>
                        <a:pt x="379" y="1802"/>
                        <a:pt x="378" y="1797"/>
                        <a:pt x="380" y="1792"/>
                      </a:cubicBezTo>
                      <a:cubicBezTo>
                        <a:pt x="383" y="1785"/>
                        <a:pt x="391" y="1780"/>
                        <a:pt x="400" y="1784"/>
                      </a:cubicBezTo>
                      <a:cubicBezTo>
                        <a:pt x="405" y="1787"/>
                        <a:pt x="407" y="1792"/>
                        <a:pt x="406" y="1797"/>
                      </a:cubicBezTo>
                      <a:cubicBezTo>
                        <a:pt x="404" y="1806"/>
                        <a:pt x="392" y="1806"/>
                        <a:pt x="391" y="1800"/>
                      </a:cubicBezTo>
                      <a:cubicBezTo>
                        <a:pt x="393" y="1802"/>
                        <a:pt x="397" y="1802"/>
                        <a:pt x="399" y="1800"/>
                      </a:cubicBezTo>
                      <a:cubicBezTo>
                        <a:pt x="403" y="1798"/>
                        <a:pt x="403" y="1793"/>
                        <a:pt x="400" y="1790"/>
                      </a:cubicBezTo>
                      <a:cubicBezTo>
                        <a:pt x="397" y="1787"/>
                        <a:pt x="393" y="1787"/>
                        <a:pt x="390" y="1788"/>
                      </a:cubicBezTo>
                      <a:cubicBezTo>
                        <a:pt x="384" y="1790"/>
                        <a:pt x="382" y="1798"/>
                        <a:pt x="383" y="1804"/>
                      </a:cubicBezTo>
                      <a:cubicBezTo>
                        <a:pt x="384" y="1808"/>
                        <a:pt x="388" y="1812"/>
                        <a:pt x="392" y="1815"/>
                      </a:cubicBezTo>
                      <a:cubicBezTo>
                        <a:pt x="399" y="1819"/>
                        <a:pt x="405" y="1819"/>
                        <a:pt x="413" y="1819"/>
                      </a:cubicBezTo>
                      <a:cubicBezTo>
                        <a:pt x="437" y="1819"/>
                        <a:pt x="461" y="1821"/>
                        <a:pt x="485" y="1826"/>
                      </a:cubicBezTo>
                      <a:cubicBezTo>
                        <a:pt x="489" y="1827"/>
                        <a:pt x="512" y="1834"/>
                        <a:pt x="529" y="1840"/>
                      </a:cubicBezTo>
                      <a:cubicBezTo>
                        <a:pt x="512" y="1826"/>
                        <a:pt x="500" y="1808"/>
                        <a:pt x="493" y="1787"/>
                      </a:cubicBezTo>
                      <a:cubicBezTo>
                        <a:pt x="491" y="1781"/>
                        <a:pt x="489" y="1775"/>
                        <a:pt x="488" y="1769"/>
                      </a:cubicBezTo>
                      <a:cubicBezTo>
                        <a:pt x="487" y="1760"/>
                        <a:pt x="484" y="1743"/>
                        <a:pt x="472" y="1742"/>
                      </a:cubicBezTo>
                      <a:cubicBezTo>
                        <a:pt x="467" y="1742"/>
                        <a:pt x="461" y="1745"/>
                        <a:pt x="460" y="1750"/>
                      </a:cubicBezTo>
                      <a:cubicBezTo>
                        <a:pt x="460" y="1753"/>
                        <a:pt x="461" y="1756"/>
                        <a:pt x="464" y="1758"/>
                      </a:cubicBezTo>
                      <a:cubicBezTo>
                        <a:pt x="466" y="1760"/>
                        <a:pt x="471" y="1759"/>
                        <a:pt x="472" y="1756"/>
                      </a:cubicBezTo>
                      <a:cubicBezTo>
                        <a:pt x="473" y="1753"/>
                        <a:pt x="472" y="1751"/>
                        <a:pt x="470" y="1749"/>
                      </a:cubicBezTo>
                      <a:cubicBezTo>
                        <a:pt x="475" y="1749"/>
                        <a:pt x="477" y="1758"/>
                        <a:pt x="470" y="1761"/>
                      </a:cubicBezTo>
                      <a:cubicBezTo>
                        <a:pt x="467" y="1763"/>
                        <a:pt x="462" y="1762"/>
                        <a:pt x="460" y="1759"/>
                      </a:cubicBezTo>
                      <a:cubicBezTo>
                        <a:pt x="455" y="1753"/>
                        <a:pt x="457" y="1746"/>
                        <a:pt x="462" y="1742"/>
                      </a:cubicBezTo>
                      <a:cubicBezTo>
                        <a:pt x="467" y="1738"/>
                        <a:pt x="475" y="1739"/>
                        <a:pt x="481" y="1743"/>
                      </a:cubicBezTo>
                      <a:cubicBezTo>
                        <a:pt x="483" y="1745"/>
                        <a:pt x="485" y="1747"/>
                        <a:pt x="486" y="1750"/>
                      </a:cubicBezTo>
                      <a:cubicBezTo>
                        <a:pt x="485" y="1738"/>
                        <a:pt x="485" y="1727"/>
                        <a:pt x="486" y="1718"/>
                      </a:cubicBezTo>
                      <a:cubicBezTo>
                        <a:pt x="488" y="1700"/>
                        <a:pt x="500" y="1674"/>
                        <a:pt x="497" y="1660"/>
                      </a:cubicBezTo>
                      <a:cubicBezTo>
                        <a:pt x="496" y="1657"/>
                        <a:pt x="495" y="1654"/>
                        <a:pt x="493" y="1652"/>
                      </a:cubicBezTo>
                      <a:cubicBezTo>
                        <a:pt x="489" y="1647"/>
                        <a:pt x="484" y="1643"/>
                        <a:pt x="479" y="1642"/>
                      </a:cubicBezTo>
                      <a:cubicBezTo>
                        <a:pt x="472" y="1640"/>
                        <a:pt x="466" y="1641"/>
                        <a:pt x="460" y="1645"/>
                      </a:cubicBezTo>
                      <a:cubicBezTo>
                        <a:pt x="453" y="1649"/>
                        <a:pt x="448" y="1656"/>
                        <a:pt x="446" y="1664"/>
                      </a:cubicBezTo>
                      <a:cubicBezTo>
                        <a:pt x="444" y="1671"/>
                        <a:pt x="445" y="1678"/>
                        <a:pt x="448" y="1685"/>
                      </a:cubicBezTo>
                      <a:cubicBezTo>
                        <a:pt x="452" y="1692"/>
                        <a:pt x="458" y="1697"/>
                        <a:pt x="467" y="1697"/>
                      </a:cubicBezTo>
                      <a:cubicBezTo>
                        <a:pt x="472" y="1696"/>
                        <a:pt x="477" y="1694"/>
                        <a:pt x="480" y="1690"/>
                      </a:cubicBezTo>
                      <a:cubicBezTo>
                        <a:pt x="480" y="1690"/>
                        <a:pt x="480" y="1690"/>
                        <a:pt x="480" y="1690"/>
                      </a:cubicBezTo>
                      <a:cubicBezTo>
                        <a:pt x="473" y="1697"/>
                        <a:pt x="462" y="1690"/>
                        <a:pt x="469" y="1683"/>
                      </a:cubicBezTo>
                      <a:cubicBezTo>
                        <a:pt x="472" y="1680"/>
                        <a:pt x="480" y="1679"/>
                        <a:pt x="480" y="1669"/>
                      </a:cubicBezTo>
                      <a:cubicBezTo>
                        <a:pt x="482" y="1672"/>
                        <a:pt x="483" y="1676"/>
                        <a:pt x="484" y="1680"/>
                      </a:cubicBezTo>
                      <a:cubicBezTo>
                        <a:pt x="484" y="1681"/>
                        <a:pt x="484" y="1683"/>
                        <a:pt x="483" y="1684"/>
                      </a:cubicBezTo>
                      <a:cubicBezTo>
                        <a:pt x="481" y="1692"/>
                        <a:pt x="475" y="1697"/>
                        <a:pt x="467" y="1698"/>
                      </a:cubicBezTo>
                      <a:cubicBezTo>
                        <a:pt x="458" y="1698"/>
                        <a:pt x="452" y="1693"/>
                        <a:pt x="447" y="1686"/>
                      </a:cubicBezTo>
                      <a:cubicBezTo>
                        <a:pt x="443" y="1679"/>
                        <a:pt x="442" y="1671"/>
                        <a:pt x="444" y="1663"/>
                      </a:cubicBezTo>
                      <a:cubicBezTo>
                        <a:pt x="446" y="1655"/>
                        <a:pt x="451" y="1648"/>
                        <a:pt x="459" y="1643"/>
                      </a:cubicBezTo>
                      <a:cubicBezTo>
                        <a:pt x="465" y="1639"/>
                        <a:pt x="473" y="1638"/>
                        <a:pt x="480" y="1640"/>
                      </a:cubicBezTo>
                      <a:cubicBezTo>
                        <a:pt x="486" y="1641"/>
                        <a:pt x="492" y="1645"/>
                        <a:pt x="496" y="1650"/>
                      </a:cubicBezTo>
                      <a:cubicBezTo>
                        <a:pt x="498" y="1653"/>
                        <a:pt x="499" y="1655"/>
                        <a:pt x="500" y="1659"/>
                      </a:cubicBezTo>
                      <a:cubicBezTo>
                        <a:pt x="501" y="1660"/>
                        <a:pt x="501" y="1660"/>
                        <a:pt x="501" y="1660"/>
                      </a:cubicBezTo>
                      <a:cubicBezTo>
                        <a:pt x="501" y="1660"/>
                        <a:pt x="501" y="1660"/>
                        <a:pt x="501" y="1659"/>
                      </a:cubicBezTo>
                      <a:cubicBezTo>
                        <a:pt x="501" y="1658"/>
                        <a:pt x="501" y="1658"/>
                        <a:pt x="501" y="1658"/>
                      </a:cubicBezTo>
                      <a:cubicBezTo>
                        <a:pt x="503" y="1653"/>
                        <a:pt x="506" y="1648"/>
                        <a:pt x="508" y="1643"/>
                      </a:cubicBezTo>
                      <a:cubicBezTo>
                        <a:pt x="515" y="1631"/>
                        <a:pt x="527" y="1618"/>
                        <a:pt x="542" y="1617"/>
                      </a:cubicBezTo>
                      <a:cubicBezTo>
                        <a:pt x="549" y="1617"/>
                        <a:pt x="554" y="1619"/>
                        <a:pt x="559" y="1623"/>
                      </a:cubicBezTo>
                      <a:cubicBezTo>
                        <a:pt x="561" y="1624"/>
                        <a:pt x="561" y="1624"/>
                        <a:pt x="561" y="1624"/>
                      </a:cubicBezTo>
                      <a:cubicBezTo>
                        <a:pt x="566" y="1629"/>
                        <a:pt x="569" y="1635"/>
                        <a:pt x="570" y="1643"/>
                      </a:cubicBezTo>
                      <a:cubicBezTo>
                        <a:pt x="570" y="1650"/>
                        <a:pt x="569" y="1656"/>
                        <a:pt x="564" y="1662"/>
                      </a:cubicBezTo>
                      <a:cubicBezTo>
                        <a:pt x="560" y="1667"/>
                        <a:pt x="553" y="1671"/>
                        <a:pt x="546" y="1670"/>
                      </a:cubicBezTo>
                      <a:cubicBezTo>
                        <a:pt x="541" y="1670"/>
                        <a:pt x="537" y="1667"/>
                        <a:pt x="534" y="1663"/>
                      </a:cubicBezTo>
                      <a:cubicBezTo>
                        <a:pt x="531" y="1658"/>
                        <a:pt x="530" y="1653"/>
                        <a:pt x="532" y="1648"/>
                      </a:cubicBezTo>
                      <a:cubicBezTo>
                        <a:pt x="534" y="1645"/>
                        <a:pt x="535" y="1643"/>
                        <a:pt x="537" y="1641"/>
                      </a:cubicBezTo>
                      <a:cubicBezTo>
                        <a:pt x="535" y="1643"/>
                        <a:pt x="534" y="1645"/>
                        <a:pt x="532" y="1648"/>
                      </a:cubicBezTo>
                      <a:cubicBezTo>
                        <a:pt x="531" y="1653"/>
                        <a:pt x="532" y="1658"/>
                        <a:pt x="535" y="1663"/>
                      </a:cubicBezTo>
                      <a:cubicBezTo>
                        <a:pt x="537" y="1667"/>
                        <a:pt x="541" y="1669"/>
                        <a:pt x="546" y="1669"/>
                      </a:cubicBezTo>
                      <a:cubicBezTo>
                        <a:pt x="553" y="1670"/>
                        <a:pt x="559" y="1666"/>
                        <a:pt x="563" y="1661"/>
                      </a:cubicBezTo>
                      <a:cubicBezTo>
                        <a:pt x="567" y="1655"/>
                        <a:pt x="568" y="1649"/>
                        <a:pt x="568" y="1643"/>
                      </a:cubicBezTo>
                      <a:cubicBezTo>
                        <a:pt x="567" y="1635"/>
                        <a:pt x="563" y="1630"/>
                        <a:pt x="558" y="1625"/>
                      </a:cubicBezTo>
                      <a:cubicBezTo>
                        <a:pt x="553" y="1621"/>
                        <a:pt x="548" y="1620"/>
                        <a:pt x="542" y="1620"/>
                      </a:cubicBezTo>
                      <a:cubicBezTo>
                        <a:pt x="529" y="1621"/>
                        <a:pt x="516" y="1636"/>
                        <a:pt x="511" y="1648"/>
                      </a:cubicBezTo>
                      <a:cubicBezTo>
                        <a:pt x="508" y="1654"/>
                        <a:pt x="505" y="1661"/>
                        <a:pt x="503" y="1669"/>
                      </a:cubicBezTo>
                      <a:cubicBezTo>
                        <a:pt x="504" y="1668"/>
                        <a:pt x="504" y="1667"/>
                        <a:pt x="505" y="1666"/>
                      </a:cubicBezTo>
                      <a:cubicBezTo>
                        <a:pt x="511" y="1662"/>
                        <a:pt x="519" y="1660"/>
                        <a:pt x="524" y="1664"/>
                      </a:cubicBezTo>
                      <a:cubicBezTo>
                        <a:pt x="529" y="1668"/>
                        <a:pt x="532" y="1675"/>
                        <a:pt x="527" y="1681"/>
                      </a:cubicBezTo>
                      <a:cubicBezTo>
                        <a:pt x="525" y="1684"/>
                        <a:pt x="520" y="1685"/>
                        <a:pt x="517" y="1684"/>
                      </a:cubicBezTo>
                      <a:cubicBezTo>
                        <a:pt x="510" y="1681"/>
                        <a:pt x="512" y="1672"/>
                        <a:pt x="516" y="1672"/>
                      </a:cubicBezTo>
                      <a:cubicBezTo>
                        <a:pt x="515" y="1673"/>
                        <a:pt x="514" y="1676"/>
                        <a:pt x="515" y="1678"/>
                      </a:cubicBezTo>
                      <a:cubicBezTo>
                        <a:pt x="516" y="1681"/>
                        <a:pt x="520" y="1682"/>
                        <a:pt x="523" y="1680"/>
                      </a:cubicBezTo>
                      <a:cubicBezTo>
                        <a:pt x="526" y="1678"/>
                        <a:pt x="527" y="1675"/>
                        <a:pt x="526" y="1673"/>
                      </a:cubicBezTo>
                      <a:cubicBezTo>
                        <a:pt x="525" y="1667"/>
                        <a:pt x="519" y="1665"/>
                        <a:pt x="515" y="1665"/>
                      </a:cubicBezTo>
                      <a:cubicBezTo>
                        <a:pt x="511" y="1666"/>
                        <a:pt x="508" y="1668"/>
                        <a:pt x="505" y="1671"/>
                      </a:cubicBezTo>
                      <a:cubicBezTo>
                        <a:pt x="495" y="1681"/>
                        <a:pt x="488" y="1722"/>
                        <a:pt x="489" y="1736"/>
                      </a:cubicBezTo>
                      <a:cubicBezTo>
                        <a:pt x="493" y="1722"/>
                        <a:pt x="500" y="1709"/>
                        <a:pt x="511" y="1698"/>
                      </a:cubicBezTo>
                      <a:cubicBezTo>
                        <a:pt x="537" y="1674"/>
                        <a:pt x="585" y="1665"/>
                        <a:pt x="609" y="1696"/>
                      </a:cubicBezTo>
                      <a:cubicBezTo>
                        <a:pt x="617" y="1706"/>
                        <a:pt x="619" y="1721"/>
                        <a:pt x="610" y="1731"/>
                      </a:cubicBezTo>
                      <a:cubicBezTo>
                        <a:pt x="604" y="1739"/>
                        <a:pt x="593" y="1742"/>
                        <a:pt x="584" y="1737"/>
                      </a:cubicBezTo>
                      <a:cubicBezTo>
                        <a:pt x="575" y="1732"/>
                        <a:pt x="571" y="1723"/>
                        <a:pt x="574" y="1713"/>
                      </a:cubicBezTo>
                      <a:cubicBezTo>
                        <a:pt x="575" y="1707"/>
                        <a:pt x="579" y="1703"/>
                        <a:pt x="585" y="1701"/>
                      </a:cubicBezTo>
                      <a:cubicBezTo>
                        <a:pt x="587" y="1700"/>
                        <a:pt x="589" y="1700"/>
                        <a:pt x="591" y="1700"/>
                      </a:cubicBezTo>
                      <a:cubicBezTo>
                        <a:pt x="596" y="1700"/>
                        <a:pt x="601" y="1702"/>
                        <a:pt x="604" y="1707"/>
                      </a:cubicBezTo>
                      <a:cubicBezTo>
                        <a:pt x="609" y="1714"/>
                        <a:pt x="607" y="1724"/>
                        <a:pt x="600" y="1729"/>
                      </a:cubicBezTo>
                      <a:cubicBezTo>
                        <a:pt x="592" y="1733"/>
                        <a:pt x="583" y="1731"/>
                        <a:pt x="578" y="1724"/>
                      </a:cubicBezTo>
                      <a:cubicBezTo>
                        <a:pt x="575" y="1720"/>
                        <a:pt x="575" y="1715"/>
                        <a:pt x="576" y="1711"/>
                      </a:cubicBezTo>
                      <a:cubicBezTo>
                        <a:pt x="576" y="1712"/>
                        <a:pt x="575" y="1713"/>
                        <a:pt x="575" y="1713"/>
                      </a:cubicBezTo>
                      <a:cubicBezTo>
                        <a:pt x="573" y="1722"/>
                        <a:pt x="577" y="1730"/>
                        <a:pt x="585" y="1735"/>
                      </a:cubicBezTo>
                      <a:cubicBezTo>
                        <a:pt x="593" y="1739"/>
                        <a:pt x="602" y="1736"/>
                        <a:pt x="608" y="1729"/>
                      </a:cubicBezTo>
                      <a:cubicBezTo>
                        <a:pt x="615" y="1720"/>
                        <a:pt x="612" y="1707"/>
                        <a:pt x="606" y="1698"/>
                      </a:cubicBezTo>
                      <a:cubicBezTo>
                        <a:pt x="583" y="1670"/>
                        <a:pt x="539" y="1680"/>
                        <a:pt x="515" y="1702"/>
                      </a:cubicBezTo>
                      <a:cubicBezTo>
                        <a:pt x="492" y="1725"/>
                        <a:pt x="489" y="1755"/>
                        <a:pt x="499" y="1786"/>
                      </a:cubicBezTo>
                      <a:cubicBezTo>
                        <a:pt x="520" y="1847"/>
                        <a:pt x="581" y="1870"/>
                        <a:pt x="641" y="1872"/>
                      </a:cubicBezTo>
                      <a:cubicBezTo>
                        <a:pt x="663" y="1873"/>
                        <a:pt x="680" y="1871"/>
                        <a:pt x="701" y="1864"/>
                      </a:cubicBezTo>
                      <a:cubicBezTo>
                        <a:pt x="722" y="1857"/>
                        <a:pt x="742" y="1844"/>
                        <a:pt x="751" y="1828"/>
                      </a:cubicBezTo>
                      <a:cubicBezTo>
                        <a:pt x="751" y="1827"/>
                        <a:pt x="751" y="1827"/>
                        <a:pt x="751" y="1827"/>
                      </a:cubicBezTo>
                      <a:cubicBezTo>
                        <a:pt x="744" y="1838"/>
                        <a:pt x="731" y="1846"/>
                        <a:pt x="719" y="1850"/>
                      </a:cubicBezTo>
                      <a:cubicBezTo>
                        <a:pt x="696" y="1857"/>
                        <a:pt x="661" y="1852"/>
                        <a:pt x="642" y="1837"/>
                      </a:cubicBezTo>
                      <a:cubicBezTo>
                        <a:pt x="644" y="1836"/>
                        <a:pt x="645" y="1834"/>
                        <a:pt x="645" y="1833"/>
                      </a:cubicBezTo>
                      <a:cubicBezTo>
                        <a:pt x="664" y="1848"/>
                        <a:pt x="695" y="1852"/>
                        <a:pt x="718" y="1846"/>
                      </a:cubicBezTo>
                      <a:cubicBezTo>
                        <a:pt x="733" y="1842"/>
                        <a:pt x="752" y="1830"/>
                        <a:pt x="754" y="1813"/>
                      </a:cubicBezTo>
                      <a:cubicBezTo>
                        <a:pt x="755" y="1808"/>
                        <a:pt x="754" y="1804"/>
                        <a:pt x="752" y="1799"/>
                      </a:cubicBezTo>
                      <a:cubicBezTo>
                        <a:pt x="749" y="1795"/>
                        <a:pt x="746" y="1792"/>
                        <a:pt x="741" y="1790"/>
                      </a:cubicBezTo>
                      <a:cubicBezTo>
                        <a:pt x="737" y="1789"/>
                        <a:pt x="733" y="1789"/>
                        <a:pt x="729" y="1791"/>
                      </a:cubicBezTo>
                      <a:cubicBezTo>
                        <a:pt x="725" y="1794"/>
                        <a:pt x="722" y="1797"/>
                        <a:pt x="721" y="1801"/>
                      </a:cubicBezTo>
                      <a:cubicBezTo>
                        <a:pt x="721" y="1805"/>
                        <a:pt x="721" y="1809"/>
                        <a:pt x="724" y="1811"/>
                      </a:cubicBezTo>
                      <a:cubicBezTo>
                        <a:pt x="726" y="1812"/>
                        <a:pt x="727" y="1813"/>
                        <a:pt x="729" y="1813"/>
                      </a:cubicBezTo>
                      <a:cubicBezTo>
                        <a:pt x="731" y="1813"/>
                        <a:pt x="732" y="1813"/>
                        <a:pt x="734" y="1812"/>
                      </a:cubicBezTo>
                      <a:cubicBezTo>
                        <a:pt x="735" y="1811"/>
                        <a:pt x="736" y="1810"/>
                        <a:pt x="736" y="1809"/>
                      </a:cubicBezTo>
                      <a:cubicBezTo>
                        <a:pt x="736" y="1807"/>
                        <a:pt x="736" y="1806"/>
                        <a:pt x="735" y="1806"/>
                      </a:cubicBezTo>
                      <a:cubicBezTo>
                        <a:pt x="736" y="1806"/>
                        <a:pt x="736" y="1807"/>
                        <a:pt x="736" y="1809"/>
                      </a:cubicBezTo>
                      <a:cubicBezTo>
                        <a:pt x="736" y="1810"/>
                        <a:pt x="735" y="1811"/>
                        <a:pt x="734" y="1812"/>
                      </a:cubicBezTo>
                      <a:cubicBezTo>
                        <a:pt x="732" y="1813"/>
                        <a:pt x="731" y="1814"/>
                        <a:pt x="729" y="1814"/>
                      </a:cubicBezTo>
                      <a:cubicBezTo>
                        <a:pt x="727" y="1813"/>
                        <a:pt x="726" y="1813"/>
                        <a:pt x="724" y="1812"/>
                      </a:cubicBezTo>
                      <a:cubicBezTo>
                        <a:pt x="721" y="1809"/>
                        <a:pt x="720" y="1805"/>
                        <a:pt x="720" y="1801"/>
                      </a:cubicBezTo>
                      <a:cubicBezTo>
                        <a:pt x="721" y="1796"/>
                        <a:pt x="724" y="1793"/>
                        <a:pt x="728" y="1790"/>
                      </a:cubicBezTo>
                      <a:cubicBezTo>
                        <a:pt x="732" y="1788"/>
                        <a:pt x="737" y="1788"/>
                        <a:pt x="741" y="1789"/>
                      </a:cubicBezTo>
                      <a:cubicBezTo>
                        <a:pt x="747" y="1791"/>
                        <a:pt x="750" y="1794"/>
                        <a:pt x="753" y="1799"/>
                      </a:cubicBezTo>
                      <a:cubicBezTo>
                        <a:pt x="755" y="1802"/>
                        <a:pt x="756" y="1804"/>
                        <a:pt x="756" y="1807"/>
                      </a:cubicBezTo>
                      <a:cubicBezTo>
                        <a:pt x="756" y="1805"/>
                        <a:pt x="756" y="1802"/>
                        <a:pt x="756" y="1800"/>
                      </a:cubicBezTo>
                      <a:cubicBezTo>
                        <a:pt x="753" y="1786"/>
                        <a:pt x="747" y="1777"/>
                        <a:pt x="738" y="1767"/>
                      </a:cubicBezTo>
                      <a:cubicBezTo>
                        <a:pt x="727" y="1754"/>
                        <a:pt x="716" y="1749"/>
                        <a:pt x="701" y="1742"/>
                      </a:cubicBezTo>
                      <a:cubicBezTo>
                        <a:pt x="674" y="1731"/>
                        <a:pt x="639" y="1724"/>
                        <a:pt x="623" y="1696"/>
                      </a:cubicBezTo>
                      <a:cubicBezTo>
                        <a:pt x="621" y="1692"/>
                        <a:pt x="619" y="1688"/>
                        <a:pt x="618" y="1683"/>
                      </a:cubicBezTo>
                      <a:cubicBezTo>
                        <a:pt x="617" y="1679"/>
                        <a:pt x="616" y="1672"/>
                        <a:pt x="615" y="1667"/>
                      </a:cubicBezTo>
                      <a:cubicBezTo>
                        <a:pt x="611" y="1654"/>
                        <a:pt x="600" y="1651"/>
                        <a:pt x="594" y="1655"/>
                      </a:cubicBezTo>
                      <a:cubicBezTo>
                        <a:pt x="591" y="1657"/>
                        <a:pt x="589" y="1660"/>
                        <a:pt x="589" y="1663"/>
                      </a:cubicBezTo>
                      <a:cubicBezTo>
                        <a:pt x="588" y="1666"/>
                        <a:pt x="590" y="1668"/>
                        <a:pt x="592" y="1670"/>
                      </a:cubicBezTo>
                      <a:cubicBezTo>
                        <a:pt x="595" y="1671"/>
                        <a:pt x="599" y="1670"/>
                        <a:pt x="600" y="1667"/>
                      </a:cubicBezTo>
                      <a:cubicBezTo>
                        <a:pt x="601" y="1665"/>
                        <a:pt x="600" y="1662"/>
                        <a:pt x="598" y="1661"/>
                      </a:cubicBezTo>
                      <a:cubicBezTo>
                        <a:pt x="601" y="1661"/>
                        <a:pt x="603" y="1665"/>
                        <a:pt x="602" y="1667"/>
                      </a:cubicBezTo>
                      <a:cubicBezTo>
                        <a:pt x="602" y="1669"/>
                        <a:pt x="600" y="1672"/>
                        <a:pt x="598" y="1672"/>
                      </a:cubicBezTo>
                      <a:cubicBezTo>
                        <a:pt x="590" y="1675"/>
                        <a:pt x="584" y="1666"/>
                        <a:pt x="586" y="1660"/>
                      </a:cubicBezTo>
                      <a:cubicBezTo>
                        <a:pt x="588" y="1655"/>
                        <a:pt x="592" y="1652"/>
                        <a:pt x="597" y="1651"/>
                      </a:cubicBezTo>
                      <a:cubicBezTo>
                        <a:pt x="604" y="1649"/>
                        <a:pt x="611" y="1654"/>
                        <a:pt x="615" y="1662"/>
                      </a:cubicBezTo>
                      <a:cubicBezTo>
                        <a:pt x="615" y="1659"/>
                        <a:pt x="615" y="1656"/>
                        <a:pt x="615" y="1653"/>
                      </a:cubicBezTo>
                      <a:cubicBezTo>
                        <a:pt x="613" y="1649"/>
                        <a:pt x="609" y="1643"/>
                        <a:pt x="603" y="1641"/>
                      </a:cubicBezTo>
                      <a:cubicBezTo>
                        <a:pt x="594" y="1638"/>
                        <a:pt x="585" y="1644"/>
                        <a:pt x="581" y="1653"/>
                      </a:cubicBezTo>
                      <a:cubicBezTo>
                        <a:pt x="578" y="1659"/>
                        <a:pt x="577" y="1665"/>
                        <a:pt x="570" y="1669"/>
                      </a:cubicBezTo>
                      <a:cubicBezTo>
                        <a:pt x="565" y="1673"/>
                        <a:pt x="559" y="1674"/>
                        <a:pt x="552" y="1671"/>
                      </a:cubicBezTo>
                      <a:cubicBezTo>
                        <a:pt x="572" y="1669"/>
                        <a:pt x="568" y="1655"/>
                        <a:pt x="576" y="1644"/>
                      </a:cubicBezTo>
                      <a:cubicBezTo>
                        <a:pt x="581" y="1637"/>
                        <a:pt x="588" y="1632"/>
                        <a:pt x="595" y="1633"/>
                      </a:cubicBezTo>
                      <a:cubicBezTo>
                        <a:pt x="603" y="1633"/>
                        <a:pt x="613" y="1639"/>
                        <a:pt x="615" y="1650"/>
                      </a:cubicBezTo>
                      <a:cubicBezTo>
                        <a:pt x="615" y="1649"/>
                        <a:pt x="615" y="1648"/>
                        <a:pt x="615" y="1647"/>
                      </a:cubicBezTo>
                      <a:cubicBezTo>
                        <a:pt x="616" y="1631"/>
                        <a:pt x="624" y="1619"/>
                        <a:pt x="639" y="1612"/>
                      </a:cubicBezTo>
                      <a:cubicBezTo>
                        <a:pt x="642" y="1610"/>
                        <a:pt x="645" y="1609"/>
                        <a:pt x="648" y="1609"/>
                      </a:cubicBezTo>
                      <a:cubicBezTo>
                        <a:pt x="648" y="1609"/>
                        <a:pt x="648" y="1611"/>
                        <a:pt x="648" y="1611"/>
                      </a:cubicBezTo>
                      <a:cubicBezTo>
                        <a:pt x="646" y="1612"/>
                        <a:pt x="643" y="1613"/>
                        <a:pt x="640" y="1614"/>
                      </a:cubicBezTo>
                      <a:cubicBezTo>
                        <a:pt x="626" y="1622"/>
                        <a:pt x="620" y="1633"/>
                        <a:pt x="618" y="1648"/>
                      </a:cubicBezTo>
                      <a:cubicBezTo>
                        <a:pt x="618" y="1650"/>
                        <a:pt x="618" y="1652"/>
                        <a:pt x="618" y="1653"/>
                      </a:cubicBezTo>
                      <a:cubicBezTo>
                        <a:pt x="620" y="1648"/>
                        <a:pt x="623" y="1643"/>
                        <a:pt x="627" y="1639"/>
                      </a:cubicBezTo>
                      <a:cubicBezTo>
                        <a:pt x="630" y="1637"/>
                        <a:pt x="633" y="1635"/>
                        <a:pt x="637" y="1634"/>
                      </a:cubicBezTo>
                      <a:cubicBezTo>
                        <a:pt x="640" y="1633"/>
                        <a:pt x="643" y="1633"/>
                        <a:pt x="647" y="1633"/>
                      </a:cubicBezTo>
                      <a:cubicBezTo>
                        <a:pt x="656" y="1635"/>
                        <a:pt x="662" y="1642"/>
                        <a:pt x="660" y="1652"/>
                      </a:cubicBezTo>
                      <a:cubicBezTo>
                        <a:pt x="659" y="1655"/>
                        <a:pt x="657" y="1658"/>
                        <a:pt x="654" y="1660"/>
                      </a:cubicBezTo>
                      <a:cubicBezTo>
                        <a:pt x="652" y="1661"/>
                        <a:pt x="650" y="1662"/>
                        <a:pt x="648" y="1662"/>
                      </a:cubicBezTo>
                      <a:cubicBezTo>
                        <a:pt x="645" y="1662"/>
                        <a:pt x="642" y="1661"/>
                        <a:pt x="640" y="1658"/>
                      </a:cubicBezTo>
                      <a:cubicBezTo>
                        <a:pt x="638" y="1657"/>
                        <a:pt x="638" y="1656"/>
                        <a:pt x="637" y="1655"/>
                      </a:cubicBezTo>
                      <a:cubicBezTo>
                        <a:pt x="637" y="1654"/>
                        <a:pt x="637" y="1653"/>
                        <a:pt x="637" y="1652"/>
                      </a:cubicBezTo>
                      <a:cubicBezTo>
                        <a:pt x="636" y="1649"/>
                        <a:pt x="638" y="1647"/>
                        <a:pt x="640" y="1645"/>
                      </a:cubicBezTo>
                      <a:cubicBezTo>
                        <a:pt x="642" y="1645"/>
                        <a:pt x="644" y="1644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4" y="1645"/>
                        <a:pt x="642" y="1645"/>
                        <a:pt x="641" y="1646"/>
                      </a:cubicBezTo>
                      <a:cubicBezTo>
                        <a:pt x="638" y="1647"/>
                        <a:pt x="637" y="1649"/>
                        <a:pt x="637" y="1651"/>
                      </a:cubicBezTo>
                      <a:cubicBezTo>
                        <a:pt x="637" y="1652"/>
                        <a:pt x="638" y="1653"/>
                        <a:pt x="638" y="1654"/>
                      </a:cubicBezTo>
                      <a:cubicBezTo>
                        <a:pt x="639" y="1656"/>
                        <a:pt x="639" y="1657"/>
                        <a:pt x="640" y="1658"/>
                      </a:cubicBezTo>
                      <a:cubicBezTo>
                        <a:pt x="643" y="1659"/>
                        <a:pt x="645" y="1660"/>
                        <a:pt x="648" y="1660"/>
                      </a:cubicBezTo>
                      <a:cubicBezTo>
                        <a:pt x="650" y="1660"/>
                        <a:pt x="651" y="1659"/>
                        <a:pt x="653" y="1658"/>
                      </a:cubicBezTo>
                      <a:cubicBezTo>
                        <a:pt x="655" y="1657"/>
                        <a:pt x="657" y="1654"/>
                        <a:pt x="658" y="1651"/>
                      </a:cubicBezTo>
                      <a:cubicBezTo>
                        <a:pt x="659" y="1643"/>
                        <a:pt x="654" y="1637"/>
                        <a:pt x="646" y="1636"/>
                      </a:cubicBezTo>
                      <a:cubicBezTo>
                        <a:pt x="643" y="1636"/>
                        <a:pt x="641" y="1636"/>
                        <a:pt x="638" y="1637"/>
                      </a:cubicBezTo>
                      <a:cubicBezTo>
                        <a:pt x="634" y="1638"/>
                        <a:pt x="632" y="1640"/>
                        <a:pt x="630" y="1642"/>
                      </a:cubicBezTo>
                      <a:cubicBezTo>
                        <a:pt x="627" y="1644"/>
                        <a:pt x="625" y="1647"/>
                        <a:pt x="624" y="1650"/>
                      </a:cubicBezTo>
                      <a:cubicBezTo>
                        <a:pt x="621" y="1654"/>
                        <a:pt x="620" y="1660"/>
                        <a:pt x="620" y="1665"/>
                      </a:cubicBezTo>
                      <a:cubicBezTo>
                        <a:pt x="620" y="1675"/>
                        <a:pt x="623" y="1686"/>
                        <a:pt x="627" y="1694"/>
                      </a:cubicBezTo>
                      <a:cubicBezTo>
                        <a:pt x="640" y="1717"/>
                        <a:pt x="669" y="1725"/>
                        <a:pt x="693" y="1734"/>
                      </a:cubicBezTo>
                      <a:cubicBezTo>
                        <a:pt x="689" y="1732"/>
                        <a:pt x="685" y="1730"/>
                        <a:pt x="682" y="1728"/>
                      </a:cubicBezTo>
                      <a:cubicBezTo>
                        <a:pt x="670" y="1720"/>
                        <a:pt x="662" y="1702"/>
                        <a:pt x="668" y="1689"/>
                      </a:cubicBezTo>
                      <a:cubicBezTo>
                        <a:pt x="673" y="1680"/>
                        <a:pt x="681" y="1674"/>
                        <a:pt x="678" y="1663"/>
                      </a:cubicBezTo>
                      <a:cubicBezTo>
                        <a:pt x="686" y="1664"/>
                        <a:pt x="693" y="1675"/>
                        <a:pt x="691" y="1686"/>
                      </a:cubicBezTo>
                      <a:cubicBezTo>
                        <a:pt x="689" y="1699"/>
                        <a:pt x="676" y="1712"/>
                        <a:pt x="686" y="1724"/>
                      </a:cubicBezTo>
                      <a:cubicBezTo>
                        <a:pt x="692" y="1731"/>
                        <a:pt x="701" y="1734"/>
                        <a:pt x="702" y="1737"/>
                      </a:cubicBezTo>
                      <a:cubicBezTo>
                        <a:pt x="702" y="1737"/>
                        <a:pt x="701" y="1737"/>
                        <a:pt x="701" y="1737"/>
                      </a:cubicBezTo>
                      <a:cubicBezTo>
                        <a:pt x="702" y="1737"/>
                        <a:pt x="702" y="1738"/>
                        <a:pt x="703" y="1738"/>
                      </a:cubicBezTo>
                      <a:cubicBezTo>
                        <a:pt x="719" y="1745"/>
                        <a:pt x="729" y="1751"/>
                        <a:pt x="741" y="1764"/>
                      </a:cubicBezTo>
                      <a:cubicBezTo>
                        <a:pt x="750" y="1775"/>
                        <a:pt x="756" y="1785"/>
                        <a:pt x="758" y="1800"/>
                      </a:cubicBezTo>
                      <a:cubicBezTo>
                        <a:pt x="759" y="1810"/>
                        <a:pt x="757" y="1820"/>
                        <a:pt x="752" y="1829"/>
                      </a:cubicBezTo>
                      <a:cubicBezTo>
                        <a:pt x="743" y="1846"/>
                        <a:pt x="723" y="1859"/>
                        <a:pt x="701" y="1867"/>
                      </a:cubicBezTo>
                      <a:cubicBezTo>
                        <a:pt x="693" y="1870"/>
                        <a:pt x="685" y="1872"/>
                        <a:pt x="677" y="1874"/>
                      </a:cubicBezTo>
                      <a:cubicBezTo>
                        <a:pt x="661" y="1877"/>
                        <a:pt x="646" y="1875"/>
                        <a:pt x="632" y="1881"/>
                      </a:cubicBezTo>
                      <a:cubicBezTo>
                        <a:pt x="625" y="1884"/>
                        <a:pt x="618" y="1889"/>
                        <a:pt x="615" y="1896"/>
                      </a:cubicBezTo>
                      <a:cubicBezTo>
                        <a:pt x="613" y="1899"/>
                        <a:pt x="614" y="1906"/>
                        <a:pt x="618" y="1908"/>
                      </a:cubicBezTo>
                      <a:cubicBezTo>
                        <a:pt x="620" y="1909"/>
                        <a:pt x="622" y="1908"/>
                        <a:pt x="623" y="1907"/>
                      </a:cubicBezTo>
                      <a:cubicBezTo>
                        <a:pt x="624" y="1906"/>
                        <a:pt x="624" y="1904"/>
                        <a:pt x="623" y="1903"/>
                      </a:cubicBezTo>
                      <a:cubicBezTo>
                        <a:pt x="622" y="1902"/>
                        <a:pt x="621" y="1902"/>
                        <a:pt x="620" y="1902"/>
                      </a:cubicBezTo>
                      <a:cubicBezTo>
                        <a:pt x="619" y="1902"/>
                        <a:pt x="618" y="1903"/>
                        <a:pt x="619" y="1905"/>
                      </a:cubicBezTo>
                      <a:cubicBezTo>
                        <a:pt x="619" y="1905"/>
                        <a:pt x="620" y="1906"/>
                        <a:pt x="620" y="1906"/>
                      </a:cubicBezTo>
                      <a:cubicBezTo>
                        <a:pt x="619" y="1907"/>
                        <a:pt x="618" y="1906"/>
                        <a:pt x="618" y="1906"/>
                      </a:cubicBezTo>
                      <a:cubicBezTo>
                        <a:pt x="616" y="1904"/>
                        <a:pt x="616" y="1903"/>
                        <a:pt x="617" y="1901"/>
                      </a:cubicBezTo>
                      <a:cubicBezTo>
                        <a:pt x="619" y="1899"/>
                        <a:pt x="622" y="1898"/>
                        <a:pt x="624" y="1900"/>
                      </a:cubicBezTo>
                      <a:cubicBezTo>
                        <a:pt x="626" y="1901"/>
                        <a:pt x="627" y="1903"/>
                        <a:pt x="627" y="1905"/>
                      </a:cubicBezTo>
                      <a:cubicBezTo>
                        <a:pt x="628" y="1907"/>
                        <a:pt x="627" y="1908"/>
                        <a:pt x="625" y="1910"/>
                      </a:cubicBezTo>
                      <a:cubicBezTo>
                        <a:pt x="624" y="1912"/>
                        <a:pt x="621" y="1912"/>
                        <a:pt x="618" y="1911"/>
                      </a:cubicBezTo>
                      <a:cubicBezTo>
                        <a:pt x="613" y="1909"/>
                        <a:pt x="612" y="1904"/>
                        <a:pt x="613" y="1899"/>
                      </a:cubicBezTo>
                      <a:cubicBezTo>
                        <a:pt x="613" y="1896"/>
                        <a:pt x="614" y="1894"/>
                        <a:pt x="616" y="1892"/>
                      </a:cubicBezTo>
                      <a:cubicBezTo>
                        <a:pt x="608" y="1900"/>
                        <a:pt x="607" y="1909"/>
                        <a:pt x="609" y="1918"/>
                      </a:cubicBezTo>
                      <a:cubicBezTo>
                        <a:pt x="610" y="1924"/>
                        <a:pt x="613" y="1929"/>
                        <a:pt x="619" y="1932"/>
                      </a:cubicBezTo>
                      <a:cubicBezTo>
                        <a:pt x="619" y="1932"/>
                        <a:pt x="619" y="1932"/>
                        <a:pt x="619" y="1932"/>
                      </a:cubicBezTo>
                      <a:cubicBezTo>
                        <a:pt x="614" y="1928"/>
                        <a:pt x="614" y="1921"/>
                        <a:pt x="621" y="1919"/>
                      </a:cubicBezTo>
                      <a:cubicBezTo>
                        <a:pt x="627" y="1916"/>
                        <a:pt x="638" y="1921"/>
                        <a:pt x="644" y="1907"/>
                      </a:cubicBezTo>
                      <a:close/>
                      <a:moveTo>
                        <a:pt x="347" y="2116"/>
                      </a:moveTo>
                      <a:cubicBezTo>
                        <a:pt x="375" y="2111"/>
                        <a:pt x="386" y="2090"/>
                        <a:pt x="398" y="2084"/>
                      </a:cubicBezTo>
                      <a:cubicBezTo>
                        <a:pt x="411" y="2077"/>
                        <a:pt x="420" y="2092"/>
                        <a:pt x="408" y="2103"/>
                      </a:cubicBezTo>
                      <a:cubicBezTo>
                        <a:pt x="394" y="2115"/>
                        <a:pt x="369" y="2119"/>
                        <a:pt x="347" y="2116"/>
                      </a:cubicBezTo>
                      <a:close/>
                      <a:moveTo>
                        <a:pt x="478" y="2179"/>
                      </a:moveTo>
                      <a:cubicBezTo>
                        <a:pt x="486" y="2188"/>
                        <a:pt x="492" y="2215"/>
                        <a:pt x="485" y="2230"/>
                      </a:cubicBezTo>
                      <a:cubicBezTo>
                        <a:pt x="479" y="2244"/>
                        <a:pt x="466" y="2243"/>
                        <a:pt x="470" y="2225"/>
                      </a:cubicBezTo>
                      <a:cubicBezTo>
                        <a:pt x="473" y="2212"/>
                        <a:pt x="483" y="2192"/>
                        <a:pt x="478" y="2179"/>
                      </a:cubicBezTo>
                      <a:close/>
                      <a:moveTo>
                        <a:pt x="486" y="2042"/>
                      </a:moveTo>
                      <a:cubicBezTo>
                        <a:pt x="484" y="2041"/>
                        <a:pt x="482" y="2042"/>
                        <a:pt x="481" y="2044"/>
                      </a:cubicBezTo>
                      <a:cubicBezTo>
                        <a:pt x="480" y="2046"/>
                        <a:pt x="481" y="2049"/>
                        <a:pt x="483" y="2049"/>
                      </a:cubicBezTo>
                      <a:cubicBezTo>
                        <a:pt x="485" y="2050"/>
                        <a:pt x="488" y="2049"/>
                        <a:pt x="488" y="2047"/>
                      </a:cubicBezTo>
                      <a:cubicBezTo>
                        <a:pt x="489" y="2045"/>
                        <a:pt x="488" y="2043"/>
                        <a:pt x="486" y="2042"/>
                      </a:cubicBezTo>
                      <a:close/>
                      <a:moveTo>
                        <a:pt x="465" y="2104"/>
                      </a:moveTo>
                      <a:cubicBezTo>
                        <a:pt x="458" y="2098"/>
                        <a:pt x="467" y="2089"/>
                        <a:pt x="469" y="2085"/>
                      </a:cubicBezTo>
                      <a:cubicBezTo>
                        <a:pt x="471" y="2082"/>
                        <a:pt x="471" y="2080"/>
                        <a:pt x="470" y="2077"/>
                      </a:cubicBezTo>
                      <a:cubicBezTo>
                        <a:pt x="473" y="2080"/>
                        <a:pt x="478" y="2088"/>
                        <a:pt x="478" y="2092"/>
                      </a:cubicBezTo>
                      <a:cubicBezTo>
                        <a:pt x="479" y="2099"/>
                        <a:pt x="476" y="2104"/>
                        <a:pt x="468" y="2105"/>
                      </a:cubicBezTo>
                      <a:cubicBezTo>
                        <a:pt x="471" y="2103"/>
                        <a:pt x="473" y="2098"/>
                        <a:pt x="472" y="2094"/>
                      </a:cubicBezTo>
                      <a:cubicBezTo>
                        <a:pt x="471" y="2096"/>
                        <a:pt x="469" y="2101"/>
                        <a:pt x="465" y="2104"/>
                      </a:cubicBezTo>
                      <a:close/>
                      <a:moveTo>
                        <a:pt x="500" y="2058"/>
                      </a:moveTo>
                      <a:cubicBezTo>
                        <a:pt x="496" y="2057"/>
                        <a:pt x="492" y="2059"/>
                        <a:pt x="490" y="2063"/>
                      </a:cubicBezTo>
                      <a:cubicBezTo>
                        <a:pt x="489" y="2067"/>
                        <a:pt x="491" y="2071"/>
                        <a:pt x="495" y="2072"/>
                      </a:cubicBezTo>
                      <a:cubicBezTo>
                        <a:pt x="499" y="2074"/>
                        <a:pt x="503" y="2072"/>
                        <a:pt x="504" y="2068"/>
                      </a:cubicBezTo>
                      <a:cubicBezTo>
                        <a:pt x="506" y="2064"/>
                        <a:pt x="504" y="2059"/>
                        <a:pt x="500" y="2058"/>
                      </a:cubicBezTo>
                      <a:close/>
                      <a:moveTo>
                        <a:pt x="494" y="2047"/>
                      </a:moveTo>
                      <a:cubicBezTo>
                        <a:pt x="491" y="2046"/>
                        <a:pt x="489" y="2048"/>
                        <a:pt x="488" y="2050"/>
                      </a:cubicBezTo>
                      <a:cubicBezTo>
                        <a:pt x="487" y="2053"/>
                        <a:pt x="488" y="2056"/>
                        <a:pt x="491" y="2057"/>
                      </a:cubicBezTo>
                      <a:cubicBezTo>
                        <a:pt x="493" y="2058"/>
                        <a:pt x="496" y="2056"/>
                        <a:pt x="497" y="2054"/>
                      </a:cubicBezTo>
                      <a:cubicBezTo>
                        <a:pt x="498" y="2051"/>
                        <a:pt x="496" y="2048"/>
                        <a:pt x="494" y="2047"/>
                      </a:cubicBezTo>
                      <a:close/>
                      <a:moveTo>
                        <a:pt x="469" y="2161"/>
                      </a:moveTo>
                      <a:cubicBezTo>
                        <a:pt x="468" y="2158"/>
                        <a:pt x="466" y="2156"/>
                        <a:pt x="463" y="2155"/>
                      </a:cubicBezTo>
                      <a:cubicBezTo>
                        <a:pt x="460" y="2154"/>
                        <a:pt x="455" y="2154"/>
                        <a:pt x="452" y="2158"/>
                      </a:cubicBezTo>
                      <a:cubicBezTo>
                        <a:pt x="448" y="2162"/>
                        <a:pt x="449" y="2168"/>
                        <a:pt x="452" y="2171"/>
                      </a:cubicBezTo>
                      <a:cubicBezTo>
                        <a:pt x="457" y="2177"/>
                        <a:pt x="462" y="2173"/>
                        <a:pt x="467" y="2174"/>
                      </a:cubicBezTo>
                      <a:cubicBezTo>
                        <a:pt x="472" y="2175"/>
                        <a:pt x="476" y="2181"/>
                        <a:pt x="476" y="2188"/>
                      </a:cubicBezTo>
                      <a:cubicBezTo>
                        <a:pt x="477" y="2196"/>
                        <a:pt x="473" y="2203"/>
                        <a:pt x="465" y="2206"/>
                      </a:cubicBezTo>
                      <a:cubicBezTo>
                        <a:pt x="461" y="2208"/>
                        <a:pt x="455" y="2207"/>
                        <a:pt x="453" y="2202"/>
                      </a:cubicBezTo>
                      <a:cubicBezTo>
                        <a:pt x="458" y="2204"/>
                        <a:pt x="464" y="2199"/>
                        <a:pt x="461" y="2193"/>
                      </a:cubicBezTo>
                      <a:cubicBezTo>
                        <a:pt x="460" y="2189"/>
                        <a:pt x="453" y="2185"/>
                        <a:pt x="447" y="2180"/>
                      </a:cubicBezTo>
                      <a:cubicBezTo>
                        <a:pt x="441" y="2175"/>
                        <a:pt x="436" y="2169"/>
                        <a:pt x="434" y="2163"/>
                      </a:cubicBezTo>
                      <a:cubicBezTo>
                        <a:pt x="431" y="2149"/>
                        <a:pt x="441" y="2136"/>
                        <a:pt x="455" y="2135"/>
                      </a:cubicBezTo>
                      <a:cubicBezTo>
                        <a:pt x="462" y="2135"/>
                        <a:pt x="468" y="2139"/>
                        <a:pt x="473" y="2143"/>
                      </a:cubicBezTo>
                      <a:cubicBezTo>
                        <a:pt x="479" y="2148"/>
                        <a:pt x="489" y="2164"/>
                        <a:pt x="499" y="2165"/>
                      </a:cubicBezTo>
                      <a:cubicBezTo>
                        <a:pt x="505" y="2165"/>
                        <a:pt x="509" y="2161"/>
                        <a:pt x="508" y="2156"/>
                      </a:cubicBezTo>
                      <a:cubicBezTo>
                        <a:pt x="513" y="2157"/>
                        <a:pt x="515" y="2165"/>
                        <a:pt x="512" y="2171"/>
                      </a:cubicBezTo>
                      <a:cubicBezTo>
                        <a:pt x="507" y="2181"/>
                        <a:pt x="491" y="2185"/>
                        <a:pt x="479" y="2176"/>
                      </a:cubicBezTo>
                      <a:cubicBezTo>
                        <a:pt x="475" y="2173"/>
                        <a:pt x="472" y="2168"/>
                        <a:pt x="469" y="2161"/>
                      </a:cubicBezTo>
                      <a:close/>
                      <a:moveTo>
                        <a:pt x="431" y="2286"/>
                      </a:moveTo>
                      <a:cubicBezTo>
                        <a:pt x="428" y="2286"/>
                        <a:pt x="427" y="2283"/>
                        <a:pt x="427" y="2281"/>
                      </a:cubicBezTo>
                      <a:cubicBezTo>
                        <a:pt x="428" y="2279"/>
                        <a:pt x="430" y="2277"/>
                        <a:pt x="432" y="2278"/>
                      </a:cubicBezTo>
                      <a:cubicBezTo>
                        <a:pt x="435" y="2278"/>
                        <a:pt x="436" y="2280"/>
                        <a:pt x="436" y="2283"/>
                      </a:cubicBezTo>
                      <a:cubicBezTo>
                        <a:pt x="435" y="2285"/>
                        <a:pt x="433" y="2286"/>
                        <a:pt x="431" y="2286"/>
                      </a:cubicBezTo>
                      <a:close/>
                      <a:moveTo>
                        <a:pt x="423" y="2286"/>
                      </a:moveTo>
                      <a:cubicBezTo>
                        <a:pt x="421" y="2286"/>
                        <a:pt x="420" y="2284"/>
                        <a:pt x="420" y="2283"/>
                      </a:cubicBezTo>
                      <a:cubicBezTo>
                        <a:pt x="420" y="2281"/>
                        <a:pt x="422" y="2280"/>
                        <a:pt x="424" y="2280"/>
                      </a:cubicBezTo>
                      <a:cubicBezTo>
                        <a:pt x="426" y="2280"/>
                        <a:pt x="427" y="2282"/>
                        <a:pt x="426" y="2284"/>
                      </a:cubicBezTo>
                      <a:cubicBezTo>
                        <a:pt x="426" y="2286"/>
                        <a:pt x="424" y="2287"/>
                        <a:pt x="423" y="2286"/>
                      </a:cubicBezTo>
                      <a:close/>
                      <a:moveTo>
                        <a:pt x="440" y="2281"/>
                      </a:moveTo>
                      <a:cubicBezTo>
                        <a:pt x="436" y="2280"/>
                        <a:pt x="434" y="2277"/>
                        <a:pt x="435" y="2273"/>
                      </a:cubicBezTo>
                      <a:cubicBezTo>
                        <a:pt x="435" y="2270"/>
                        <a:pt x="439" y="2267"/>
                        <a:pt x="442" y="2268"/>
                      </a:cubicBezTo>
                      <a:cubicBezTo>
                        <a:pt x="446" y="2269"/>
                        <a:pt x="448" y="2272"/>
                        <a:pt x="447" y="2276"/>
                      </a:cubicBezTo>
                      <a:cubicBezTo>
                        <a:pt x="447" y="2279"/>
                        <a:pt x="443" y="2281"/>
                        <a:pt x="440" y="2281"/>
                      </a:cubicBezTo>
                      <a:close/>
                      <a:moveTo>
                        <a:pt x="467" y="2161"/>
                      </a:moveTo>
                      <a:cubicBezTo>
                        <a:pt x="465" y="2157"/>
                        <a:pt x="460" y="2155"/>
                        <a:pt x="456" y="2157"/>
                      </a:cubicBezTo>
                      <a:cubicBezTo>
                        <a:pt x="449" y="2161"/>
                        <a:pt x="452" y="2171"/>
                        <a:pt x="458" y="2172"/>
                      </a:cubicBezTo>
                      <a:cubicBezTo>
                        <a:pt x="464" y="2174"/>
                        <a:pt x="467" y="2171"/>
                        <a:pt x="473" y="2175"/>
                      </a:cubicBezTo>
                      <a:cubicBezTo>
                        <a:pt x="468" y="2169"/>
                        <a:pt x="470" y="2166"/>
                        <a:pt x="467" y="2161"/>
                      </a:cubicBezTo>
                      <a:close/>
                      <a:moveTo>
                        <a:pt x="441" y="2138"/>
                      </a:moveTo>
                      <a:cubicBezTo>
                        <a:pt x="434" y="2141"/>
                        <a:pt x="431" y="2150"/>
                        <a:pt x="431" y="2156"/>
                      </a:cubicBezTo>
                      <a:cubicBezTo>
                        <a:pt x="423" y="2158"/>
                        <a:pt x="413" y="2145"/>
                        <a:pt x="422" y="2135"/>
                      </a:cubicBezTo>
                      <a:cubicBezTo>
                        <a:pt x="427" y="2130"/>
                        <a:pt x="438" y="2130"/>
                        <a:pt x="441" y="2138"/>
                      </a:cubicBezTo>
                      <a:close/>
                      <a:moveTo>
                        <a:pt x="497" y="2247"/>
                      </a:moveTo>
                      <a:cubicBezTo>
                        <a:pt x="492" y="2234"/>
                        <a:pt x="511" y="2229"/>
                        <a:pt x="517" y="2227"/>
                      </a:cubicBezTo>
                      <a:cubicBezTo>
                        <a:pt x="522" y="2225"/>
                        <a:pt x="525" y="2222"/>
                        <a:pt x="526" y="2218"/>
                      </a:cubicBezTo>
                      <a:cubicBezTo>
                        <a:pt x="528" y="2224"/>
                        <a:pt x="526" y="2238"/>
                        <a:pt x="523" y="2244"/>
                      </a:cubicBezTo>
                      <a:cubicBezTo>
                        <a:pt x="518" y="2253"/>
                        <a:pt x="509" y="2257"/>
                        <a:pt x="499" y="2251"/>
                      </a:cubicBezTo>
                      <a:cubicBezTo>
                        <a:pt x="504" y="2250"/>
                        <a:pt x="511" y="2246"/>
                        <a:pt x="513" y="2240"/>
                      </a:cubicBezTo>
                      <a:cubicBezTo>
                        <a:pt x="511" y="2243"/>
                        <a:pt x="503" y="2247"/>
                        <a:pt x="497" y="2247"/>
                      </a:cubicBezTo>
                      <a:close/>
                      <a:moveTo>
                        <a:pt x="404" y="2147"/>
                      </a:moveTo>
                      <a:cubicBezTo>
                        <a:pt x="414" y="2179"/>
                        <a:pt x="399" y="2201"/>
                        <a:pt x="399" y="2217"/>
                      </a:cubicBezTo>
                      <a:cubicBezTo>
                        <a:pt x="399" y="2234"/>
                        <a:pt x="418" y="2235"/>
                        <a:pt x="423" y="2216"/>
                      </a:cubicBezTo>
                      <a:cubicBezTo>
                        <a:pt x="428" y="2196"/>
                        <a:pt x="418" y="2168"/>
                        <a:pt x="404" y="2147"/>
                      </a:cubicBezTo>
                      <a:close/>
                      <a:moveTo>
                        <a:pt x="464" y="2037"/>
                      </a:moveTo>
                      <a:cubicBezTo>
                        <a:pt x="466" y="2040"/>
                        <a:pt x="468" y="2043"/>
                        <a:pt x="469" y="2046"/>
                      </a:cubicBezTo>
                      <a:cubicBezTo>
                        <a:pt x="474" y="2057"/>
                        <a:pt x="474" y="2070"/>
                        <a:pt x="468" y="2081"/>
                      </a:cubicBezTo>
                      <a:cubicBezTo>
                        <a:pt x="461" y="2093"/>
                        <a:pt x="445" y="2101"/>
                        <a:pt x="431" y="2096"/>
                      </a:cubicBezTo>
                      <a:cubicBezTo>
                        <a:pt x="425" y="2094"/>
                        <a:pt x="420" y="2090"/>
                        <a:pt x="417" y="2085"/>
                      </a:cubicBezTo>
                      <a:cubicBezTo>
                        <a:pt x="415" y="2081"/>
                        <a:pt x="415" y="2077"/>
                        <a:pt x="416" y="2073"/>
                      </a:cubicBezTo>
                      <a:cubicBezTo>
                        <a:pt x="418" y="2068"/>
                        <a:pt x="421" y="2064"/>
                        <a:pt x="426" y="2063"/>
                      </a:cubicBezTo>
                      <a:cubicBezTo>
                        <a:pt x="430" y="2062"/>
                        <a:pt x="434" y="2063"/>
                        <a:pt x="437" y="2065"/>
                      </a:cubicBezTo>
                      <a:cubicBezTo>
                        <a:pt x="443" y="2069"/>
                        <a:pt x="444" y="2077"/>
                        <a:pt x="440" y="2083"/>
                      </a:cubicBezTo>
                      <a:cubicBezTo>
                        <a:pt x="435" y="2089"/>
                        <a:pt x="427" y="2090"/>
                        <a:pt x="422" y="2086"/>
                      </a:cubicBezTo>
                      <a:cubicBezTo>
                        <a:pt x="417" y="2082"/>
                        <a:pt x="415" y="2077"/>
                        <a:pt x="417" y="2071"/>
                      </a:cubicBezTo>
                      <a:cubicBezTo>
                        <a:pt x="417" y="2072"/>
                        <a:pt x="417" y="2073"/>
                        <a:pt x="416" y="2073"/>
                      </a:cubicBezTo>
                      <a:cubicBezTo>
                        <a:pt x="415" y="2077"/>
                        <a:pt x="416" y="2081"/>
                        <a:pt x="418" y="2085"/>
                      </a:cubicBezTo>
                      <a:cubicBezTo>
                        <a:pt x="421" y="2090"/>
                        <a:pt x="426" y="2094"/>
                        <a:pt x="431" y="2095"/>
                      </a:cubicBezTo>
                      <a:cubicBezTo>
                        <a:pt x="445" y="2100"/>
                        <a:pt x="460" y="2092"/>
                        <a:pt x="466" y="2080"/>
                      </a:cubicBezTo>
                      <a:cubicBezTo>
                        <a:pt x="472" y="2069"/>
                        <a:pt x="471" y="2056"/>
                        <a:pt x="466" y="2045"/>
                      </a:cubicBezTo>
                      <a:cubicBezTo>
                        <a:pt x="465" y="2043"/>
                        <a:pt x="463" y="2040"/>
                        <a:pt x="462" y="2038"/>
                      </a:cubicBezTo>
                      <a:lnTo>
                        <a:pt x="464" y="2037"/>
                      </a:lnTo>
                      <a:close/>
                      <a:moveTo>
                        <a:pt x="414" y="2023"/>
                      </a:moveTo>
                      <a:cubicBezTo>
                        <a:pt x="405" y="2011"/>
                        <a:pt x="403" y="1996"/>
                        <a:pt x="414" y="1982"/>
                      </a:cubicBezTo>
                      <a:cubicBezTo>
                        <a:pt x="418" y="1977"/>
                        <a:pt x="422" y="1974"/>
                        <a:pt x="428" y="1971"/>
                      </a:cubicBezTo>
                      <a:cubicBezTo>
                        <a:pt x="433" y="1970"/>
                        <a:pt x="438" y="1970"/>
                        <a:pt x="443" y="1972"/>
                      </a:cubicBezTo>
                      <a:cubicBezTo>
                        <a:pt x="448" y="1975"/>
                        <a:pt x="453" y="1980"/>
                        <a:pt x="454" y="1986"/>
                      </a:cubicBezTo>
                      <a:cubicBezTo>
                        <a:pt x="454" y="1990"/>
                        <a:pt x="454" y="1993"/>
                        <a:pt x="451" y="1996"/>
                      </a:cubicBezTo>
                      <a:cubicBezTo>
                        <a:pt x="447" y="2001"/>
                        <a:pt x="441" y="2002"/>
                        <a:pt x="436" y="2001"/>
                      </a:cubicBezTo>
                      <a:cubicBezTo>
                        <a:pt x="433" y="2000"/>
                        <a:pt x="431" y="1998"/>
                        <a:pt x="430" y="1996"/>
                      </a:cubicBezTo>
                      <a:cubicBezTo>
                        <a:pt x="426" y="1991"/>
                        <a:pt x="428" y="1984"/>
                        <a:pt x="433" y="1981"/>
                      </a:cubicBezTo>
                      <a:cubicBezTo>
                        <a:pt x="438" y="1978"/>
                        <a:pt x="444" y="1979"/>
                        <a:pt x="448" y="1984"/>
                      </a:cubicBezTo>
                      <a:cubicBezTo>
                        <a:pt x="451" y="1989"/>
                        <a:pt x="449" y="1996"/>
                        <a:pt x="444" y="1999"/>
                      </a:cubicBezTo>
                      <a:cubicBezTo>
                        <a:pt x="443" y="2000"/>
                        <a:pt x="441" y="2001"/>
                        <a:pt x="439" y="2001"/>
                      </a:cubicBezTo>
                      <a:cubicBezTo>
                        <a:pt x="440" y="2001"/>
                        <a:pt x="440" y="2001"/>
                        <a:pt x="440" y="2001"/>
                      </a:cubicBezTo>
                      <a:cubicBezTo>
                        <a:pt x="444" y="2001"/>
                        <a:pt x="448" y="1999"/>
                        <a:pt x="451" y="1996"/>
                      </a:cubicBezTo>
                      <a:cubicBezTo>
                        <a:pt x="453" y="1993"/>
                        <a:pt x="453" y="1990"/>
                        <a:pt x="453" y="1986"/>
                      </a:cubicBezTo>
                      <a:cubicBezTo>
                        <a:pt x="452" y="1980"/>
                        <a:pt x="448" y="1976"/>
                        <a:pt x="442" y="1973"/>
                      </a:cubicBezTo>
                      <a:cubicBezTo>
                        <a:pt x="438" y="1971"/>
                        <a:pt x="433" y="1971"/>
                        <a:pt x="429" y="1973"/>
                      </a:cubicBezTo>
                      <a:cubicBezTo>
                        <a:pt x="423" y="1975"/>
                        <a:pt x="419" y="1978"/>
                        <a:pt x="415" y="1983"/>
                      </a:cubicBezTo>
                      <a:cubicBezTo>
                        <a:pt x="405" y="1997"/>
                        <a:pt x="408" y="2012"/>
                        <a:pt x="417" y="2022"/>
                      </a:cubicBezTo>
                      <a:lnTo>
                        <a:pt x="414" y="2023"/>
                      </a:lnTo>
                      <a:close/>
                      <a:moveTo>
                        <a:pt x="338" y="1766"/>
                      </a:moveTo>
                      <a:cubicBezTo>
                        <a:pt x="340" y="1763"/>
                        <a:pt x="344" y="1763"/>
                        <a:pt x="347" y="1765"/>
                      </a:cubicBezTo>
                      <a:cubicBezTo>
                        <a:pt x="350" y="1767"/>
                        <a:pt x="350" y="1771"/>
                        <a:pt x="348" y="1774"/>
                      </a:cubicBezTo>
                      <a:cubicBezTo>
                        <a:pt x="346" y="1776"/>
                        <a:pt x="342" y="1777"/>
                        <a:pt x="339" y="1775"/>
                      </a:cubicBezTo>
                      <a:cubicBezTo>
                        <a:pt x="336" y="1773"/>
                        <a:pt x="336" y="1769"/>
                        <a:pt x="338" y="1766"/>
                      </a:cubicBezTo>
                      <a:close/>
                      <a:moveTo>
                        <a:pt x="342" y="1755"/>
                      </a:moveTo>
                      <a:cubicBezTo>
                        <a:pt x="344" y="1752"/>
                        <a:pt x="347" y="1752"/>
                        <a:pt x="349" y="1753"/>
                      </a:cubicBezTo>
                      <a:cubicBezTo>
                        <a:pt x="351" y="1755"/>
                        <a:pt x="352" y="1758"/>
                        <a:pt x="350" y="1760"/>
                      </a:cubicBezTo>
                      <a:cubicBezTo>
                        <a:pt x="349" y="1762"/>
                        <a:pt x="346" y="1763"/>
                        <a:pt x="343" y="1761"/>
                      </a:cubicBezTo>
                      <a:cubicBezTo>
                        <a:pt x="341" y="1760"/>
                        <a:pt x="341" y="1757"/>
                        <a:pt x="342" y="1755"/>
                      </a:cubicBezTo>
                      <a:close/>
                      <a:moveTo>
                        <a:pt x="340" y="1782"/>
                      </a:moveTo>
                      <a:cubicBezTo>
                        <a:pt x="343" y="1778"/>
                        <a:pt x="349" y="1776"/>
                        <a:pt x="353" y="1780"/>
                      </a:cubicBezTo>
                      <a:cubicBezTo>
                        <a:pt x="358" y="1783"/>
                        <a:pt x="359" y="1789"/>
                        <a:pt x="356" y="1793"/>
                      </a:cubicBezTo>
                      <a:cubicBezTo>
                        <a:pt x="353" y="1798"/>
                        <a:pt x="347" y="1799"/>
                        <a:pt x="342" y="1796"/>
                      </a:cubicBezTo>
                      <a:cubicBezTo>
                        <a:pt x="338" y="1792"/>
                        <a:pt x="337" y="1786"/>
                        <a:pt x="340" y="1782"/>
                      </a:cubicBezTo>
                      <a:close/>
                      <a:moveTo>
                        <a:pt x="586" y="1785"/>
                      </a:moveTo>
                      <a:cubicBezTo>
                        <a:pt x="580" y="1770"/>
                        <a:pt x="561" y="1756"/>
                        <a:pt x="545" y="1755"/>
                      </a:cubicBezTo>
                      <a:cubicBezTo>
                        <a:pt x="528" y="1754"/>
                        <a:pt x="523" y="1769"/>
                        <a:pt x="541" y="1773"/>
                      </a:cubicBezTo>
                      <a:cubicBezTo>
                        <a:pt x="554" y="1777"/>
                        <a:pt x="577" y="1774"/>
                        <a:pt x="586" y="1785"/>
                      </a:cubicBezTo>
                      <a:close/>
                      <a:moveTo>
                        <a:pt x="482" y="1967"/>
                      </a:moveTo>
                      <a:cubicBezTo>
                        <a:pt x="500" y="1984"/>
                        <a:pt x="536" y="1993"/>
                        <a:pt x="551" y="1981"/>
                      </a:cubicBezTo>
                      <a:cubicBezTo>
                        <a:pt x="568" y="1967"/>
                        <a:pt x="554" y="1952"/>
                        <a:pt x="540" y="1963"/>
                      </a:cubicBezTo>
                      <a:cubicBezTo>
                        <a:pt x="532" y="1969"/>
                        <a:pt x="506" y="1979"/>
                        <a:pt x="482" y="1967"/>
                      </a:cubicBezTo>
                      <a:close/>
                      <a:moveTo>
                        <a:pt x="488" y="1978"/>
                      </a:moveTo>
                      <a:cubicBezTo>
                        <a:pt x="496" y="1983"/>
                        <a:pt x="501" y="1992"/>
                        <a:pt x="503" y="2000"/>
                      </a:cubicBezTo>
                      <a:cubicBezTo>
                        <a:pt x="508" y="2020"/>
                        <a:pt x="498" y="2045"/>
                        <a:pt x="511" y="2058"/>
                      </a:cubicBezTo>
                      <a:cubicBezTo>
                        <a:pt x="517" y="2064"/>
                        <a:pt x="525" y="2067"/>
                        <a:pt x="533" y="2064"/>
                      </a:cubicBezTo>
                      <a:cubicBezTo>
                        <a:pt x="537" y="2062"/>
                        <a:pt x="541" y="2058"/>
                        <a:pt x="540" y="2053"/>
                      </a:cubicBezTo>
                      <a:cubicBezTo>
                        <a:pt x="538" y="2057"/>
                        <a:pt x="532" y="2060"/>
                        <a:pt x="527" y="2057"/>
                      </a:cubicBezTo>
                      <a:cubicBezTo>
                        <a:pt x="522" y="2055"/>
                        <a:pt x="520" y="2049"/>
                        <a:pt x="520" y="2043"/>
                      </a:cubicBezTo>
                      <a:cubicBezTo>
                        <a:pt x="523" y="2024"/>
                        <a:pt x="528" y="2006"/>
                        <a:pt x="513" y="1990"/>
                      </a:cubicBezTo>
                      <a:cubicBezTo>
                        <a:pt x="508" y="1984"/>
                        <a:pt x="500" y="1980"/>
                        <a:pt x="488" y="1978"/>
                      </a:cubicBezTo>
                      <a:close/>
                      <a:moveTo>
                        <a:pt x="267" y="1891"/>
                      </a:moveTo>
                      <a:cubicBezTo>
                        <a:pt x="281" y="1894"/>
                        <a:pt x="274" y="1913"/>
                        <a:pt x="273" y="1920"/>
                      </a:cubicBezTo>
                      <a:cubicBezTo>
                        <a:pt x="273" y="1925"/>
                        <a:pt x="273" y="1929"/>
                        <a:pt x="276" y="1932"/>
                      </a:cubicBezTo>
                      <a:cubicBezTo>
                        <a:pt x="271" y="1931"/>
                        <a:pt x="259" y="1922"/>
                        <a:pt x="256" y="1916"/>
                      </a:cubicBezTo>
                      <a:cubicBezTo>
                        <a:pt x="250" y="1907"/>
                        <a:pt x="251" y="1897"/>
                        <a:pt x="262" y="1891"/>
                      </a:cubicBezTo>
                      <a:cubicBezTo>
                        <a:pt x="260" y="1896"/>
                        <a:pt x="260" y="1905"/>
                        <a:pt x="264" y="1909"/>
                      </a:cubicBezTo>
                      <a:cubicBezTo>
                        <a:pt x="263" y="1906"/>
                        <a:pt x="263" y="1897"/>
                        <a:pt x="267" y="1891"/>
                      </a:cubicBezTo>
                      <a:close/>
                      <a:moveTo>
                        <a:pt x="460" y="1671"/>
                      </a:moveTo>
                      <a:cubicBezTo>
                        <a:pt x="463" y="1669"/>
                        <a:pt x="465" y="1665"/>
                        <a:pt x="462" y="1662"/>
                      </a:cubicBezTo>
                      <a:cubicBezTo>
                        <a:pt x="461" y="1661"/>
                        <a:pt x="459" y="1661"/>
                        <a:pt x="458" y="1662"/>
                      </a:cubicBezTo>
                      <a:cubicBezTo>
                        <a:pt x="457" y="1663"/>
                        <a:pt x="458" y="1665"/>
                        <a:pt x="459" y="1665"/>
                      </a:cubicBezTo>
                      <a:cubicBezTo>
                        <a:pt x="458" y="1665"/>
                        <a:pt x="457" y="1665"/>
                        <a:pt x="456" y="1664"/>
                      </a:cubicBezTo>
                      <a:cubicBezTo>
                        <a:pt x="454" y="1663"/>
                        <a:pt x="454" y="1659"/>
                        <a:pt x="455" y="1656"/>
                      </a:cubicBezTo>
                      <a:cubicBezTo>
                        <a:pt x="457" y="1654"/>
                        <a:pt x="461" y="1652"/>
                        <a:pt x="464" y="1654"/>
                      </a:cubicBezTo>
                      <a:cubicBezTo>
                        <a:pt x="467" y="1655"/>
                        <a:pt x="469" y="1659"/>
                        <a:pt x="472" y="1659"/>
                      </a:cubicBezTo>
                      <a:cubicBezTo>
                        <a:pt x="475" y="1661"/>
                        <a:pt x="478" y="1658"/>
                        <a:pt x="479" y="1656"/>
                      </a:cubicBezTo>
                      <a:cubicBezTo>
                        <a:pt x="479" y="1661"/>
                        <a:pt x="479" y="1661"/>
                        <a:pt x="482" y="1664"/>
                      </a:cubicBezTo>
                      <a:cubicBezTo>
                        <a:pt x="485" y="1666"/>
                        <a:pt x="496" y="1672"/>
                        <a:pt x="492" y="1683"/>
                      </a:cubicBezTo>
                      <a:cubicBezTo>
                        <a:pt x="497" y="1677"/>
                        <a:pt x="497" y="1669"/>
                        <a:pt x="494" y="1662"/>
                      </a:cubicBezTo>
                      <a:cubicBezTo>
                        <a:pt x="492" y="1655"/>
                        <a:pt x="485" y="1648"/>
                        <a:pt x="479" y="1646"/>
                      </a:cubicBezTo>
                      <a:cubicBezTo>
                        <a:pt x="469" y="1643"/>
                        <a:pt x="456" y="1648"/>
                        <a:pt x="451" y="1657"/>
                      </a:cubicBezTo>
                      <a:cubicBezTo>
                        <a:pt x="449" y="1661"/>
                        <a:pt x="448" y="1668"/>
                        <a:pt x="453" y="1671"/>
                      </a:cubicBezTo>
                      <a:cubicBezTo>
                        <a:pt x="455" y="1672"/>
                        <a:pt x="458" y="1673"/>
                        <a:pt x="460" y="1671"/>
                      </a:cubicBezTo>
                      <a:close/>
                      <a:moveTo>
                        <a:pt x="506" y="1664"/>
                      </a:moveTo>
                      <a:cubicBezTo>
                        <a:pt x="517" y="1646"/>
                        <a:pt x="535" y="1640"/>
                        <a:pt x="543" y="1634"/>
                      </a:cubicBezTo>
                      <a:cubicBezTo>
                        <a:pt x="553" y="1628"/>
                        <a:pt x="548" y="1619"/>
                        <a:pt x="537" y="1623"/>
                      </a:cubicBezTo>
                      <a:cubicBezTo>
                        <a:pt x="524" y="1628"/>
                        <a:pt x="508" y="1653"/>
                        <a:pt x="506" y="1664"/>
                      </a:cubicBezTo>
                      <a:close/>
                      <a:moveTo>
                        <a:pt x="249" y="1850"/>
                      </a:moveTo>
                      <a:cubicBezTo>
                        <a:pt x="249" y="1852"/>
                        <a:pt x="250" y="1854"/>
                        <a:pt x="252" y="1855"/>
                      </a:cubicBezTo>
                      <a:cubicBezTo>
                        <a:pt x="254" y="1855"/>
                        <a:pt x="256" y="1854"/>
                        <a:pt x="257" y="1852"/>
                      </a:cubicBezTo>
                      <a:cubicBezTo>
                        <a:pt x="257" y="1850"/>
                        <a:pt x="256" y="1848"/>
                        <a:pt x="254" y="1847"/>
                      </a:cubicBezTo>
                      <a:cubicBezTo>
                        <a:pt x="252" y="1847"/>
                        <a:pt x="250" y="1848"/>
                        <a:pt x="249" y="1850"/>
                      </a:cubicBezTo>
                      <a:close/>
                      <a:moveTo>
                        <a:pt x="224" y="1862"/>
                      </a:moveTo>
                      <a:cubicBezTo>
                        <a:pt x="223" y="1866"/>
                        <a:pt x="226" y="1870"/>
                        <a:pt x="230" y="1871"/>
                      </a:cubicBezTo>
                      <a:cubicBezTo>
                        <a:pt x="234" y="1872"/>
                        <a:pt x="237" y="1869"/>
                        <a:pt x="238" y="1865"/>
                      </a:cubicBezTo>
                      <a:cubicBezTo>
                        <a:pt x="239" y="1861"/>
                        <a:pt x="237" y="1857"/>
                        <a:pt x="233" y="1856"/>
                      </a:cubicBezTo>
                      <a:cubicBezTo>
                        <a:pt x="229" y="1855"/>
                        <a:pt x="225" y="1858"/>
                        <a:pt x="224" y="1862"/>
                      </a:cubicBezTo>
                      <a:close/>
                      <a:moveTo>
                        <a:pt x="237" y="1853"/>
                      </a:moveTo>
                      <a:cubicBezTo>
                        <a:pt x="237" y="1856"/>
                        <a:pt x="238" y="1859"/>
                        <a:pt x="241" y="1860"/>
                      </a:cubicBezTo>
                      <a:cubicBezTo>
                        <a:pt x="244" y="1860"/>
                        <a:pt x="247" y="1858"/>
                        <a:pt x="248" y="1856"/>
                      </a:cubicBezTo>
                      <a:cubicBezTo>
                        <a:pt x="248" y="1853"/>
                        <a:pt x="246" y="1850"/>
                        <a:pt x="244" y="1849"/>
                      </a:cubicBezTo>
                      <a:cubicBezTo>
                        <a:pt x="241" y="1849"/>
                        <a:pt x="238" y="1850"/>
                        <a:pt x="237" y="1853"/>
                      </a:cubicBezTo>
                      <a:close/>
                      <a:moveTo>
                        <a:pt x="228" y="1887"/>
                      </a:moveTo>
                      <a:cubicBezTo>
                        <a:pt x="219" y="1869"/>
                        <a:pt x="197" y="1883"/>
                        <a:pt x="189" y="1886"/>
                      </a:cubicBezTo>
                      <a:cubicBezTo>
                        <a:pt x="182" y="1888"/>
                        <a:pt x="178" y="1888"/>
                        <a:pt x="173" y="1885"/>
                      </a:cubicBezTo>
                      <a:cubicBezTo>
                        <a:pt x="176" y="1892"/>
                        <a:pt x="191" y="1904"/>
                        <a:pt x="199" y="1907"/>
                      </a:cubicBezTo>
                      <a:cubicBezTo>
                        <a:pt x="211" y="1912"/>
                        <a:pt x="224" y="1908"/>
                        <a:pt x="229" y="1893"/>
                      </a:cubicBezTo>
                      <a:cubicBezTo>
                        <a:pt x="223" y="1897"/>
                        <a:pt x="212" y="1898"/>
                        <a:pt x="205" y="1895"/>
                      </a:cubicBezTo>
                      <a:cubicBezTo>
                        <a:pt x="209" y="1895"/>
                        <a:pt x="220" y="1893"/>
                        <a:pt x="228" y="1887"/>
                      </a:cubicBezTo>
                      <a:close/>
                      <a:moveTo>
                        <a:pt x="235" y="1906"/>
                      </a:moveTo>
                      <a:cubicBezTo>
                        <a:pt x="210" y="1934"/>
                        <a:pt x="215" y="1985"/>
                        <a:pt x="242" y="2000"/>
                      </a:cubicBezTo>
                      <a:cubicBezTo>
                        <a:pt x="264" y="2012"/>
                        <a:pt x="274" y="1992"/>
                        <a:pt x="257" y="1977"/>
                      </a:cubicBezTo>
                      <a:cubicBezTo>
                        <a:pt x="245" y="1967"/>
                        <a:pt x="216" y="1941"/>
                        <a:pt x="235" y="1906"/>
                      </a:cubicBezTo>
                      <a:close/>
                      <a:moveTo>
                        <a:pt x="550" y="1919"/>
                      </a:moveTo>
                      <a:cubicBezTo>
                        <a:pt x="552" y="1920"/>
                        <a:pt x="555" y="1920"/>
                        <a:pt x="557" y="1918"/>
                      </a:cubicBezTo>
                      <a:cubicBezTo>
                        <a:pt x="558" y="1916"/>
                        <a:pt x="558" y="1913"/>
                        <a:pt x="556" y="1912"/>
                      </a:cubicBezTo>
                      <a:cubicBezTo>
                        <a:pt x="554" y="1910"/>
                        <a:pt x="551" y="1910"/>
                        <a:pt x="549" y="1912"/>
                      </a:cubicBezTo>
                      <a:cubicBezTo>
                        <a:pt x="548" y="1914"/>
                        <a:pt x="548" y="1917"/>
                        <a:pt x="550" y="1919"/>
                      </a:cubicBezTo>
                      <a:close/>
                      <a:moveTo>
                        <a:pt x="546" y="1932"/>
                      </a:moveTo>
                      <a:cubicBezTo>
                        <a:pt x="549" y="1934"/>
                        <a:pt x="552" y="1933"/>
                        <a:pt x="554" y="1931"/>
                      </a:cubicBezTo>
                      <a:cubicBezTo>
                        <a:pt x="556" y="1928"/>
                        <a:pt x="556" y="1925"/>
                        <a:pt x="553" y="1923"/>
                      </a:cubicBezTo>
                      <a:cubicBezTo>
                        <a:pt x="551" y="1921"/>
                        <a:pt x="547" y="1921"/>
                        <a:pt x="545" y="1924"/>
                      </a:cubicBezTo>
                      <a:cubicBezTo>
                        <a:pt x="543" y="1927"/>
                        <a:pt x="544" y="1930"/>
                        <a:pt x="546" y="1932"/>
                      </a:cubicBezTo>
                      <a:close/>
                      <a:moveTo>
                        <a:pt x="538" y="1947"/>
                      </a:moveTo>
                      <a:cubicBezTo>
                        <a:pt x="541" y="1950"/>
                        <a:pt x="546" y="1949"/>
                        <a:pt x="548" y="1946"/>
                      </a:cubicBezTo>
                      <a:cubicBezTo>
                        <a:pt x="551" y="1943"/>
                        <a:pt x="550" y="1938"/>
                        <a:pt x="547" y="1935"/>
                      </a:cubicBezTo>
                      <a:cubicBezTo>
                        <a:pt x="543" y="1933"/>
                        <a:pt x="539" y="1933"/>
                        <a:pt x="536" y="1937"/>
                      </a:cubicBezTo>
                      <a:cubicBezTo>
                        <a:pt x="534" y="1940"/>
                        <a:pt x="534" y="1945"/>
                        <a:pt x="538" y="1947"/>
                      </a:cubicBezTo>
                      <a:close/>
                      <a:moveTo>
                        <a:pt x="487" y="1910"/>
                      </a:moveTo>
                      <a:cubicBezTo>
                        <a:pt x="486" y="1902"/>
                        <a:pt x="489" y="1893"/>
                        <a:pt x="497" y="1887"/>
                      </a:cubicBezTo>
                      <a:cubicBezTo>
                        <a:pt x="511" y="1878"/>
                        <a:pt x="525" y="1881"/>
                        <a:pt x="535" y="1893"/>
                      </a:cubicBezTo>
                      <a:cubicBezTo>
                        <a:pt x="553" y="1916"/>
                        <a:pt x="580" y="1894"/>
                        <a:pt x="561" y="1870"/>
                      </a:cubicBezTo>
                      <a:cubicBezTo>
                        <a:pt x="551" y="1857"/>
                        <a:pt x="533" y="1854"/>
                        <a:pt x="521" y="1856"/>
                      </a:cubicBezTo>
                      <a:cubicBezTo>
                        <a:pt x="496" y="1861"/>
                        <a:pt x="475" y="1888"/>
                        <a:pt x="487" y="1910"/>
                      </a:cubicBezTo>
                      <a:close/>
                      <a:moveTo>
                        <a:pt x="535" y="1834"/>
                      </a:moveTo>
                      <a:cubicBezTo>
                        <a:pt x="494" y="1804"/>
                        <a:pt x="485" y="1734"/>
                        <a:pt x="517" y="1706"/>
                      </a:cubicBezTo>
                      <a:cubicBezTo>
                        <a:pt x="542" y="1684"/>
                        <a:pt x="562" y="1708"/>
                        <a:pt x="543" y="1732"/>
                      </a:cubicBezTo>
                      <a:cubicBezTo>
                        <a:pt x="530" y="1749"/>
                        <a:pt x="500" y="1793"/>
                        <a:pt x="535" y="1834"/>
                      </a:cubicBezTo>
                      <a:close/>
                      <a:moveTo>
                        <a:pt x="517" y="1833"/>
                      </a:moveTo>
                      <a:cubicBezTo>
                        <a:pt x="471" y="1821"/>
                        <a:pt x="459" y="1807"/>
                        <a:pt x="432" y="1782"/>
                      </a:cubicBezTo>
                      <a:cubicBezTo>
                        <a:pt x="425" y="1774"/>
                        <a:pt x="414" y="1770"/>
                        <a:pt x="406" y="1770"/>
                      </a:cubicBezTo>
                      <a:cubicBezTo>
                        <a:pt x="394" y="1770"/>
                        <a:pt x="383" y="1776"/>
                        <a:pt x="378" y="1782"/>
                      </a:cubicBezTo>
                      <a:cubicBezTo>
                        <a:pt x="376" y="1763"/>
                        <a:pt x="401" y="1753"/>
                        <a:pt x="411" y="1751"/>
                      </a:cubicBezTo>
                      <a:cubicBezTo>
                        <a:pt x="432" y="1748"/>
                        <a:pt x="454" y="1757"/>
                        <a:pt x="468" y="1773"/>
                      </a:cubicBezTo>
                      <a:cubicBezTo>
                        <a:pt x="484" y="1790"/>
                        <a:pt x="498" y="1817"/>
                        <a:pt x="517" y="1833"/>
                      </a:cubicBezTo>
                      <a:close/>
                      <a:moveTo>
                        <a:pt x="469" y="1850"/>
                      </a:moveTo>
                      <a:cubicBezTo>
                        <a:pt x="458" y="1851"/>
                        <a:pt x="446" y="1858"/>
                        <a:pt x="439" y="1864"/>
                      </a:cubicBezTo>
                      <a:cubicBezTo>
                        <a:pt x="429" y="1872"/>
                        <a:pt x="420" y="1889"/>
                        <a:pt x="425" y="1901"/>
                      </a:cubicBezTo>
                      <a:cubicBezTo>
                        <a:pt x="412" y="1906"/>
                        <a:pt x="406" y="1917"/>
                        <a:pt x="401" y="1928"/>
                      </a:cubicBezTo>
                      <a:cubicBezTo>
                        <a:pt x="393" y="1942"/>
                        <a:pt x="381" y="1954"/>
                        <a:pt x="367" y="1949"/>
                      </a:cubicBezTo>
                      <a:cubicBezTo>
                        <a:pt x="376" y="1964"/>
                        <a:pt x="404" y="1956"/>
                        <a:pt x="415" y="1946"/>
                      </a:cubicBezTo>
                      <a:cubicBezTo>
                        <a:pt x="431" y="1933"/>
                        <a:pt x="434" y="1911"/>
                        <a:pt x="439" y="1889"/>
                      </a:cubicBezTo>
                      <a:cubicBezTo>
                        <a:pt x="443" y="1876"/>
                        <a:pt x="450" y="1861"/>
                        <a:pt x="469" y="1850"/>
                      </a:cubicBezTo>
                      <a:close/>
                      <a:moveTo>
                        <a:pt x="205" y="1988"/>
                      </a:moveTo>
                      <a:cubicBezTo>
                        <a:pt x="210" y="2002"/>
                        <a:pt x="225" y="2029"/>
                        <a:pt x="245" y="2030"/>
                      </a:cubicBezTo>
                      <a:cubicBezTo>
                        <a:pt x="245" y="2032"/>
                        <a:pt x="247" y="2034"/>
                        <a:pt x="250" y="2035"/>
                      </a:cubicBezTo>
                      <a:cubicBezTo>
                        <a:pt x="239" y="2037"/>
                        <a:pt x="226" y="2030"/>
                        <a:pt x="218" y="2018"/>
                      </a:cubicBezTo>
                      <a:cubicBezTo>
                        <a:pt x="210" y="2008"/>
                        <a:pt x="206" y="1997"/>
                        <a:pt x="205" y="1988"/>
                      </a:cubicBezTo>
                      <a:close/>
                      <a:moveTo>
                        <a:pt x="276" y="2001"/>
                      </a:moveTo>
                      <a:cubicBezTo>
                        <a:pt x="278" y="2004"/>
                        <a:pt x="282" y="2004"/>
                        <a:pt x="284" y="2003"/>
                      </a:cubicBezTo>
                      <a:cubicBezTo>
                        <a:pt x="287" y="2001"/>
                        <a:pt x="288" y="1997"/>
                        <a:pt x="286" y="1994"/>
                      </a:cubicBezTo>
                      <a:cubicBezTo>
                        <a:pt x="284" y="1991"/>
                        <a:pt x="281" y="1990"/>
                        <a:pt x="278" y="1992"/>
                      </a:cubicBezTo>
                      <a:cubicBezTo>
                        <a:pt x="275" y="1994"/>
                        <a:pt x="274" y="1998"/>
                        <a:pt x="276" y="2001"/>
                      </a:cubicBezTo>
                      <a:close/>
                      <a:moveTo>
                        <a:pt x="264" y="2016"/>
                      </a:moveTo>
                      <a:cubicBezTo>
                        <a:pt x="267" y="2019"/>
                        <a:pt x="271" y="2020"/>
                        <a:pt x="275" y="2018"/>
                      </a:cubicBezTo>
                      <a:cubicBezTo>
                        <a:pt x="279" y="2015"/>
                        <a:pt x="280" y="2011"/>
                        <a:pt x="277" y="2007"/>
                      </a:cubicBezTo>
                      <a:cubicBezTo>
                        <a:pt x="275" y="2004"/>
                        <a:pt x="270" y="2003"/>
                        <a:pt x="267" y="2005"/>
                      </a:cubicBezTo>
                      <a:cubicBezTo>
                        <a:pt x="263" y="2007"/>
                        <a:pt x="262" y="2012"/>
                        <a:pt x="264" y="2016"/>
                      </a:cubicBezTo>
                      <a:close/>
                      <a:moveTo>
                        <a:pt x="247" y="2031"/>
                      </a:moveTo>
                      <a:cubicBezTo>
                        <a:pt x="250" y="2036"/>
                        <a:pt x="256" y="2037"/>
                        <a:pt x="261" y="2034"/>
                      </a:cubicBezTo>
                      <a:cubicBezTo>
                        <a:pt x="265" y="2031"/>
                        <a:pt x="267" y="2025"/>
                        <a:pt x="264" y="2020"/>
                      </a:cubicBezTo>
                      <a:cubicBezTo>
                        <a:pt x="261" y="2015"/>
                        <a:pt x="254" y="2014"/>
                        <a:pt x="250" y="2017"/>
                      </a:cubicBezTo>
                      <a:cubicBezTo>
                        <a:pt x="245" y="2020"/>
                        <a:pt x="243" y="2026"/>
                        <a:pt x="247" y="2031"/>
                      </a:cubicBezTo>
                      <a:close/>
                      <a:moveTo>
                        <a:pt x="171" y="2010"/>
                      </a:moveTo>
                      <a:cubicBezTo>
                        <a:pt x="174" y="2013"/>
                        <a:pt x="178" y="2014"/>
                        <a:pt x="182" y="2012"/>
                      </a:cubicBezTo>
                      <a:cubicBezTo>
                        <a:pt x="185" y="2010"/>
                        <a:pt x="186" y="2005"/>
                        <a:pt x="184" y="2002"/>
                      </a:cubicBezTo>
                      <a:cubicBezTo>
                        <a:pt x="182" y="1999"/>
                        <a:pt x="177" y="1998"/>
                        <a:pt x="174" y="2000"/>
                      </a:cubicBezTo>
                      <a:cubicBezTo>
                        <a:pt x="170" y="2002"/>
                        <a:pt x="169" y="2007"/>
                        <a:pt x="171" y="2010"/>
                      </a:cubicBezTo>
                      <a:close/>
                      <a:moveTo>
                        <a:pt x="702" y="1785"/>
                      </a:moveTo>
                      <a:cubicBezTo>
                        <a:pt x="701" y="1777"/>
                        <a:pt x="690" y="1769"/>
                        <a:pt x="683" y="1775"/>
                      </a:cubicBezTo>
                      <a:cubicBezTo>
                        <a:pt x="678" y="1773"/>
                        <a:pt x="675" y="1766"/>
                        <a:pt x="676" y="1760"/>
                      </a:cubicBezTo>
                      <a:cubicBezTo>
                        <a:pt x="678" y="1749"/>
                        <a:pt x="691" y="1741"/>
                        <a:pt x="701" y="1743"/>
                      </a:cubicBezTo>
                      <a:cubicBezTo>
                        <a:pt x="679" y="1729"/>
                        <a:pt x="649" y="1758"/>
                        <a:pt x="658" y="1784"/>
                      </a:cubicBezTo>
                      <a:cubicBezTo>
                        <a:pt x="664" y="1798"/>
                        <a:pt x="676" y="1804"/>
                        <a:pt x="686" y="1803"/>
                      </a:cubicBezTo>
                      <a:cubicBezTo>
                        <a:pt x="695" y="1802"/>
                        <a:pt x="704" y="1795"/>
                        <a:pt x="702" y="1785"/>
                      </a:cubicBezTo>
                      <a:close/>
                      <a:moveTo>
                        <a:pt x="708" y="1847"/>
                      </a:moveTo>
                      <a:cubicBezTo>
                        <a:pt x="686" y="1837"/>
                        <a:pt x="682" y="1818"/>
                        <a:pt x="674" y="1810"/>
                      </a:cubicBezTo>
                      <a:cubicBezTo>
                        <a:pt x="664" y="1801"/>
                        <a:pt x="654" y="1811"/>
                        <a:pt x="662" y="1823"/>
                      </a:cubicBezTo>
                      <a:cubicBezTo>
                        <a:pt x="670" y="1836"/>
                        <a:pt x="690" y="1844"/>
                        <a:pt x="708" y="1847"/>
                      </a:cubicBezTo>
                      <a:close/>
                      <a:moveTo>
                        <a:pt x="620" y="1832"/>
                      </a:moveTo>
                      <a:cubicBezTo>
                        <a:pt x="628" y="1829"/>
                        <a:pt x="632" y="1820"/>
                        <a:pt x="632" y="1815"/>
                      </a:cubicBezTo>
                      <a:cubicBezTo>
                        <a:pt x="640" y="1812"/>
                        <a:pt x="649" y="1827"/>
                        <a:pt x="640" y="1836"/>
                      </a:cubicBezTo>
                      <a:cubicBezTo>
                        <a:pt x="634" y="1841"/>
                        <a:pt x="623" y="1840"/>
                        <a:pt x="620" y="1832"/>
                      </a:cubicBezTo>
                      <a:close/>
                      <a:moveTo>
                        <a:pt x="596" y="1806"/>
                      </a:moveTo>
                      <a:cubicBezTo>
                        <a:pt x="598" y="1811"/>
                        <a:pt x="602" y="1814"/>
                        <a:pt x="607" y="1812"/>
                      </a:cubicBezTo>
                      <a:cubicBezTo>
                        <a:pt x="614" y="1808"/>
                        <a:pt x="612" y="1798"/>
                        <a:pt x="605" y="1796"/>
                      </a:cubicBezTo>
                      <a:cubicBezTo>
                        <a:pt x="600" y="1794"/>
                        <a:pt x="597" y="1797"/>
                        <a:pt x="591" y="1792"/>
                      </a:cubicBezTo>
                      <a:cubicBezTo>
                        <a:pt x="595" y="1798"/>
                        <a:pt x="593" y="1801"/>
                        <a:pt x="596" y="1806"/>
                      </a:cubicBezTo>
                      <a:close/>
                      <a:moveTo>
                        <a:pt x="626" y="1881"/>
                      </a:moveTo>
                      <a:cubicBezTo>
                        <a:pt x="607" y="1890"/>
                        <a:pt x="589" y="1924"/>
                        <a:pt x="606" y="1937"/>
                      </a:cubicBezTo>
                      <a:cubicBezTo>
                        <a:pt x="604" y="1940"/>
                        <a:pt x="597" y="1940"/>
                        <a:pt x="593" y="1935"/>
                      </a:cubicBezTo>
                      <a:cubicBezTo>
                        <a:pt x="589" y="1931"/>
                        <a:pt x="587" y="1921"/>
                        <a:pt x="594" y="1915"/>
                      </a:cubicBezTo>
                      <a:cubicBezTo>
                        <a:pt x="587" y="1909"/>
                        <a:pt x="600" y="1887"/>
                        <a:pt x="626" y="1881"/>
                      </a:cubicBezTo>
                      <a:close/>
                      <a:moveTo>
                        <a:pt x="822" y="1665"/>
                      </a:moveTo>
                      <a:cubicBezTo>
                        <a:pt x="810" y="1663"/>
                        <a:pt x="799" y="1665"/>
                        <a:pt x="791" y="1673"/>
                      </a:cubicBezTo>
                      <a:cubicBezTo>
                        <a:pt x="785" y="1680"/>
                        <a:pt x="781" y="1688"/>
                        <a:pt x="781" y="1697"/>
                      </a:cubicBezTo>
                      <a:cubicBezTo>
                        <a:pt x="781" y="1701"/>
                        <a:pt x="782" y="1705"/>
                        <a:pt x="784" y="1708"/>
                      </a:cubicBezTo>
                      <a:cubicBezTo>
                        <a:pt x="783" y="1707"/>
                        <a:pt x="783" y="1706"/>
                        <a:pt x="783" y="1705"/>
                      </a:cubicBezTo>
                      <a:cubicBezTo>
                        <a:pt x="783" y="1697"/>
                        <a:pt x="790" y="1690"/>
                        <a:pt x="798" y="1690"/>
                      </a:cubicBezTo>
                      <a:cubicBezTo>
                        <a:pt x="806" y="1690"/>
                        <a:pt x="813" y="1696"/>
                        <a:pt x="813" y="1704"/>
                      </a:cubicBezTo>
                      <a:cubicBezTo>
                        <a:pt x="813" y="1716"/>
                        <a:pt x="800" y="1723"/>
                        <a:pt x="790" y="1717"/>
                      </a:cubicBezTo>
                      <a:cubicBezTo>
                        <a:pt x="784" y="1714"/>
                        <a:pt x="780" y="1705"/>
                        <a:pt x="779" y="1697"/>
                      </a:cubicBezTo>
                      <a:cubicBezTo>
                        <a:pt x="779" y="1688"/>
                        <a:pt x="782" y="1678"/>
                        <a:pt x="789" y="1671"/>
                      </a:cubicBezTo>
                      <a:cubicBezTo>
                        <a:pt x="798" y="1661"/>
                        <a:pt x="810" y="1659"/>
                        <a:pt x="823" y="1661"/>
                      </a:cubicBezTo>
                      <a:cubicBezTo>
                        <a:pt x="833" y="1664"/>
                        <a:pt x="841" y="1669"/>
                        <a:pt x="847" y="1676"/>
                      </a:cubicBezTo>
                      <a:cubicBezTo>
                        <a:pt x="846" y="1674"/>
                        <a:pt x="845" y="1672"/>
                        <a:pt x="845" y="1669"/>
                      </a:cubicBezTo>
                      <a:cubicBezTo>
                        <a:pt x="842" y="1659"/>
                        <a:pt x="842" y="1651"/>
                        <a:pt x="842" y="1641"/>
                      </a:cubicBezTo>
                      <a:cubicBezTo>
                        <a:pt x="842" y="1638"/>
                        <a:pt x="843" y="1635"/>
                        <a:pt x="843" y="1633"/>
                      </a:cubicBezTo>
                      <a:cubicBezTo>
                        <a:pt x="843" y="1628"/>
                        <a:pt x="844" y="1624"/>
                        <a:pt x="846" y="1620"/>
                      </a:cubicBezTo>
                      <a:cubicBezTo>
                        <a:pt x="846" y="1618"/>
                        <a:pt x="851" y="1605"/>
                        <a:pt x="854" y="1606"/>
                      </a:cubicBezTo>
                      <a:cubicBezTo>
                        <a:pt x="855" y="1607"/>
                        <a:pt x="852" y="1614"/>
                        <a:pt x="851" y="1616"/>
                      </a:cubicBezTo>
                      <a:cubicBezTo>
                        <a:pt x="850" y="1622"/>
                        <a:pt x="849" y="1627"/>
                        <a:pt x="848" y="1633"/>
                      </a:cubicBezTo>
                      <a:cubicBezTo>
                        <a:pt x="847" y="1636"/>
                        <a:pt x="847" y="1638"/>
                        <a:pt x="847" y="1641"/>
                      </a:cubicBezTo>
                      <a:cubicBezTo>
                        <a:pt x="846" y="1650"/>
                        <a:pt x="847" y="1658"/>
                        <a:pt x="849" y="1668"/>
                      </a:cubicBezTo>
                      <a:cubicBezTo>
                        <a:pt x="849" y="1668"/>
                        <a:pt x="849" y="1670"/>
                        <a:pt x="850" y="1671"/>
                      </a:cubicBezTo>
                      <a:cubicBezTo>
                        <a:pt x="850" y="1668"/>
                        <a:pt x="850" y="1665"/>
                        <a:pt x="850" y="1662"/>
                      </a:cubicBezTo>
                      <a:cubicBezTo>
                        <a:pt x="851" y="1654"/>
                        <a:pt x="853" y="1647"/>
                        <a:pt x="857" y="1640"/>
                      </a:cubicBezTo>
                      <a:cubicBezTo>
                        <a:pt x="868" y="1619"/>
                        <a:pt x="890" y="1618"/>
                        <a:pt x="907" y="1627"/>
                      </a:cubicBezTo>
                      <a:cubicBezTo>
                        <a:pt x="922" y="1634"/>
                        <a:pt x="935" y="1648"/>
                        <a:pt x="936" y="1666"/>
                      </a:cubicBezTo>
                      <a:cubicBezTo>
                        <a:pt x="937" y="1680"/>
                        <a:pt x="929" y="1692"/>
                        <a:pt x="915" y="1697"/>
                      </a:cubicBezTo>
                      <a:cubicBezTo>
                        <a:pt x="909" y="1699"/>
                        <a:pt x="903" y="1700"/>
                        <a:pt x="897" y="1698"/>
                      </a:cubicBezTo>
                      <a:cubicBezTo>
                        <a:pt x="892" y="1697"/>
                        <a:pt x="887" y="1694"/>
                        <a:pt x="884" y="1690"/>
                      </a:cubicBezTo>
                      <a:cubicBezTo>
                        <a:pt x="881" y="1684"/>
                        <a:pt x="880" y="1678"/>
                        <a:pt x="882" y="1671"/>
                      </a:cubicBezTo>
                      <a:cubicBezTo>
                        <a:pt x="884" y="1668"/>
                        <a:pt x="886" y="1665"/>
                        <a:pt x="890" y="1664"/>
                      </a:cubicBezTo>
                      <a:cubicBezTo>
                        <a:pt x="895" y="1662"/>
                        <a:pt x="899" y="1663"/>
                        <a:pt x="903" y="1665"/>
                      </a:cubicBezTo>
                      <a:cubicBezTo>
                        <a:pt x="907" y="1668"/>
                        <a:pt x="910" y="1673"/>
                        <a:pt x="909" y="1678"/>
                      </a:cubicBezTo>
                      <a:cubicBezTo>
                        <a:pt x="908" y="1683"/>
                        <a:pt x="903" y="1687"/>
                        <a:pt x="898" y="1687"/>
                      </a:cubicBezTo>
                      <a:cubicBezTo>
                        <a:pt x="892" y="1687"/>
                        <a:pt x="887" y="1682"/>
                        <a:pt x="887" y="1676"/>
                      </a:cubicBezTo>
                      <a:cubicBezTo>
                        <a:pt x="886" y="1670"/>
                        <a:pt x="891" y="1665"/>
                        <a:pt x="898" y="1665"/>
                      </a:cubicBezTo>
                      <a:cubicBezTo>
                        <a:pt x="900" y="1665"/>
                        <a:pt x="902" y="1665"/>
                        <a:pt x="904" y="1667"/>
                      </a:cubicBezTo>
                      <a:cubicBezTo>
                        <a:pt x="904" y="1666"/>
                        <a:pt x="903" y="1666"/>
                        <a:pt x="903" y="1666"/>
                      </a:cubicBezTo>
                      <a:cubicBezTo>
                        <a:pt x="899" y="1663"/>
                        <a:pt x="895" y="1663"/>
                        <a:pt x="890" y="1664"/>
                      </a:cubicBezTo>
                      <a:cubicBezTo>
                        <a:pt x="887" y="1666"/>
                        <a:pt x="884" y="1668"/>
                        <a:pt x="883" y="1672"/>
                      </a:cubicBezTo>
                      <a:cubicBezTo>
                        <a:pt x="881" y="1678"/>
                        <a:pt x="882" y="1684"/>
                        <a:pt x="885" y="1689"/>
                      </a:cubicBezTo>
                      <a:cubicBezTo>
                        <a:pt x="888" y="1693"/>
                        <a:pt x="892" y="1696"/>
                        <a:pt x="897" y="1697"/>
                      </a:cubicBezTo>
                      <a:cubicBezTo>
                        <a:pt x="903" y="1698"/>
                        <a:pt x="909" y="1698"/>
                        <a:pt x="915" y="1695"/>
                      </a:cubicBezTo>
                      <a:cubicBezTo>
                        <a:pt x="928" y="1690"/>
                        <a:pt x="934" y="1680"/>
                        <a:pt x="934" y="1666"/>
                      </a:cubicBezTo>
                      <a:cubicBezTo>
                        <a:pt x="932" y="1649"/>
                        <a:pt x="919" y="1636"/>
                        <a:pt x="904" y="1629"/>
                      </a:cubicBezTo>
                      <a:cubicBezTo>
                        <a:pt x="889" y="1623"/>
                        <a:pt x="870" y="1624"/>
                        <a:pt x="861" y="1642"/>
                      </a:cubicBezTo>
                      <a:cubicBezTo>
                        <a:pt x="857" y="1649"/>
                        <a:pt x="856" y="1655"/>
                        <a:pt x="855" y="1663"/>
                      </a:cubicBezTo>
                      <a:cubicBezTo>
                        <a:pt x="854" y="1668"/>
                        <a:pt x="854" y="1672"/>
                        <a:pt x="855" y="1677"/>
                      </a:cubicBezTo>
                      <a:cubicBezTo>
                        <a:pt x="855" y="1695"/>
                        <a:pt x="861" y="1710"/>
                        <a:pt x="859" y="1728"/>
                      </a:cubicBezTo>
                      <a:cubicBezTo>
                        <a:pt x="856" y="1745"/>
                        <a:pt x="847" y="1760"/>
                        <a:pt x="831" y="1771"/>
                      </a:cubicBezTo>
                      <a:cubicBezTo>
                        <a:pt x="823" y="1776"/>
                        <a:pt x="816" y="1779"/>
                        <a:pt x="807" y="1781"/>
                      </a:cubicBezTo>
                      <a:cubicBezTo>
                        <a:pt x="803" y="1782"/>
                        <a:pt x="799" y="1783"/>
                        <a:pt x="796" y="1783"/>
                      </a:cubicBezTo>
                      <a:cubicBezTo>
                        <a:pt x="798" y="1784"/>
                        <a:pt x="800" y="1786"/>
                        <a:pt x="803" y="1789"/>
                      </a:cubicBezTo>
                      <a:cubicBezTo>
                        <a:pt x="810" y="1797"/>
                        <a:pt x="812" y="1809"/>
                        <a:pt x="807" y="1819"/>
                      </a:cubicBezTo>
                      <a:cubicBezTo>
                        <a:pt x="803" y="1828"/>
                        <a:pt x="793" y="1836"/>
                        <a:pt x="783" y="1835"/>
                      </a:cubicBezTo>
                      <a:cubicBezTo>
                        <a:pt x="773" y="1835"/>
                        <a:pt x="765" y="1830"/>
                        <a:pt x="763" y="1822"/>
                      </a:cubicBezTo>
                      <a:cubicBezTo>
                        <a:pt x="761" y="1817"/>
                        <a:pt x="761" y="1811"/>
                        <a:pt x="764" y="1807"/>
                      </a:cubicBezTo>
                      <a:cubicBezTo>
                        <a:pt x="766" y="1804"/>
                        <a:pt x="768" y="1802"/>
                        <a:pt x="771" y="1801"/>
                      </a:cubicBezTo>
                      <a:cubicBezTo>
                        <a:pt x="776" y="1798"/>
                        <a:pt x="781" y="1800"/>
                        <a:pt x="784" y="1804"/>
                      </a:cubicBezTo>
                      <a:cubicBezTo>
                        <a:pt x="788" y="1809"/>
                        <a:pt x="787" y="1816"/>
                        <a:pt x="782" y="1819"/>
                      </a:cubicBezTo>
                      <a:cubicBezTo>
                        <a:pt x="777" y="1823"/>
                        <a:pt x="770" y="1822"/>
                        <a:pt x="767" y="1817"/>
                      </a:cubicBezTo>
                      <a:cubicBezTo>
                        <a:pt x="764" y="1813"/>
                        <a:pt x="764" y="1807"/>
                        <a:pt x="768" y="1803"/>
                      </a:cubicBezTo>
                      <a:cubicBezTo>
                        <a:pt x="762" y="1808"/>
                        <a:pt x="761" y="1815"/>
                        <a:pt x="763" y="1822"/>
                      </a:cubicBezTo>
                      <a:cubicBezTo>
                        <a:pt x="766" y="1829"/>
                        <a:pt x="774" y="1834"/>
                        <a:pt x="783" y="1834"/>
                      </a:cubicBezTo>
                      <a:cubicBezTo>
                        <a:pt x="793" y="1834"/>
                        <a:pt x="801" y="1827"/>
                        <a:pt x="805" y="1818"/>
                      </a:cubicBezTo>
                      <a:cubicBezTo>
                        <a:pt x="808" y="1813"/>
                        <a:pt x="808" y="1806"/>
                        <a:pt x="807" y="1801"/>
                      </a:cubicBezTo>
                      <a:cubicBezTo>
                        <a:pt x="802" y="1782"/>
                        <a:pt x="779" y="1784"/>
                        <a:pt x="760" y="1774"/>
                      </a:cubicBezTo>
                      <a:cubicBezTo>
                        <a:pt x="740" y="1763"/>
                        <a:pt x="724" y="1744"/>
                        <a:pt x="716" y="1724"/>
                      </a:cubicBezTo>
                      <a:cubicBezTo>
                        <a:pt x="731" y="1749"/>
                        <a:pt x="751" y="1772"/>
                        <a:pt x="781" y="1778"/>
                      </a:cubicBezTo>
                      <a:cubicBezTo>
                        <a:pt x="790" y="1779"/>
                        <a:pt x="797" y="1779"/>
                        <a:pt x="806" y="1777"/>
                      </a:cubicBezTo>
                      <a:cubicBezTo>
                        <a:pt x="815" y="1775"/>
                        <a:pt x="821" y="1772"/>
                        <a:pt x="828" y="1767"/>
                      </a:cubicBezTo>
                      <a:cubicBezTo>
                        <a:pt x="850" y="1751"/>
                        <a:pt x="858" y="1729"/>
                        <a:pt x="853" y="1705"/>
                      </a:cubicBezTo>
                      <a:cubicBezTo>
                        <a:pt x="850" y="1686"/>
                        <a:pt x="842" y="1670"/>
                        <a:pt x="822" y="1665"/>
                      </a:cubicBezTo>
                      <a:close/>
                      <a:moveTo>
                        <a:pt x="900" y="1473"/>
                      </a:moveTo>
                      <a:cubicBezTo>
                        <a:pt x="902" y="1476"/>
                        <a:pt x="901" y="1479"/>
                        <a:pt x="899" y="1481"/>
                      </a:cubicBezTo>
                      <a:cubicBezTo>
                        <a:pt x="896" y="1482"/>
                        <a:pt x="893" y="1482"/>
                        <a:pt x="892" y="1479"/>
                      </a:cubicBezTo>
                      <a:cubicBezTo>
                        <a:pt x="890" y="1477"/>
                        <a:pt x="890" y="1474"/>
                        <a:pt x="893" y="1472"/>
                      </a:cubicBezTo>
                      <a:cubicBezTo>
                        <a:pt x="895" y="1471"/>
                        <a:pt x="898" y="1471"/>
                        <a:pt x="900" y="1473"/>
                      </a:cubicBezTo>
                      <a:close/>
                      <a:moveTo>
                        <a:pt x="805" y="1572"/>
                      </a:moveTo>
                      <a:cubicBezTo>
                        <a:pt x="799" y="1573"/>
                        <a:pt x="794" y="1576"/>
                        <a:pt x="793" y="1581"/>
                      </a:cubicBezTo>
                      <a:cubicBezTo>
                        <a:pt x="793" y="1584"/>
                        <a:pt x="795" y="1587"/>
                        <a:pt x="797" y="1589"/>
                      </a:cubicBezTo>
                      <a:cubicBezTo>
                        <a:pt x="800" y="1591"/>
                        <a:pt x="805" y="1589"/>
                        <a:pt x="806" y="1586"/>
                      </a:cubicBezTo>
                      <a:cubicBezTo>
                        <a:pt x="807" y="1584"/>
                        <a:pt x="806" y="1581"/>
                        <a:pt x="803" y="1579"/>
                      </a:cubicBezTo>
                      <a:cubicBezTo>
                        <a:pt x="808" y="1579"/>
                        <a:pt x="811" y="1588"/>
                        <a:pt x="804" y="1592"/>
                      </a:cubicBezTo>
                      <a:cubicBezTo>
                        <a:pt x="801" y="1594"/>
                        <a:pt x="796" y="1593"/>
                        <a:pt x="793" y="1590"/>
                      </a:cubicBezTo>
                      <a:cubicBezTo>
                        <a:pt x="787" y="1584"/>
                        <a:pt x="789" y="1576"/>
                        <a:pt x="795" y="1572"/>
                      </a:cubicBezTo>
                      <a:cubicBezTo>
                        <a:pt x="800" y="1568"/>
                        <a:pt x="807" y="1568"/>
                        <a:pt x="813" y="1571"/>
                      </a:cubicBezTo>
                      <a:cubicBezTo>
                        <a:pt x="797" y="1561"/>
                        <a:pt x="766" y="1564"/>
                        <a:pt x="754" y="1570"/>
                      </a:cubicBezTo>
                      <a:cubicBezTo>
                        <a:pt x="755" y="1569"/>
                        <a:pt x="754" y="1567"/>
                        <a:pt x="754" y="1567"/>
                      </a:cubicBezTo>
                      <a:cubicBezTo>
                        <a:pt x="774" y="1558"/>
                        <a:pt x="804" y="1559"/>
                        <a:pt x="817" y="1571"/>
                      </a:cubicBezTo>
                      <a:cubicBezTo>
                        <a:pt x="810" y="1546"/>
                        <a:pt x="810" y="1529"/>
                        <a:pt x="803" y="1513"/>
                      </a:cubicBezTo>
                      <a:cubicBezTo>
                        <a:pt x="799" y="1506"/>
                        <a:pt x="794" y="1499"/>
                        <a:pt x="787" y="1496"/>
                      </a:cubicBezTo>
                      <a:cubicBezTo>
                        <a:pt x="787" y="1495"/>
                        <a:pt x="785" y="1493"/>
                        <a:pt x="783" y="1491"/>
                      </a:cubicBezTo>
                      <a:cubicBezTo>
                        <a:pt x="794" y="1492"/>
                        <a:pt x="803" y="1502"/>
                        <a:pt x="807" y="1514"/>
                      </a:cubicBezTo>
                      <a:cubicBezTo>
                        <a:pt x="808" y="1515"/>
                        <a:pt x="808" y="1515"/>
                        <a:pt x="808" y="1516"/>
                      </a:cubicBezTo>
                      <a:cubicBezTo>
                        <a:pt x="809" y="1501"/>
                        <a:pt x="800" y="1482"/>
                        <a:pt x="788" y="1470"/>
                      </a:cubicBezTo>
                      <a:cubicBezTo>
                        <a:pt x="783" y="1465"/>
                        <a:pt x="776" y="1459"/>
                        <a:pt x="769" y="1459"/>
                      </a:cubicBezTo>
                      <a:cubicBezTo>
                        <a:pt x="765" y="1459"/>
                        <a:pt x="758" y="1462"/>
                        <a:pt x="758" y="1466"/>
                      </a:cubicBezTo>
                      <a:cubicBezTo>
                        <a:pt x="758" y="1468"/>
                        <a:pt x="759" y="1470"/>
                        <a:pt x="761" y="1470"/>
                      </a:cubicBezTo>
                      <a:cubicBezTo>
                        <a:pt x="762" y="1471"/>
                        <a:pt x="764" y="1470"/>
                        <a:pt x="764" y="1469"/>
                      </a:cubicBezTo>
                      <a:cubicBezTo>
                        <a:pt x="765" y="1468"/>
                        <a:pt x="765" y="1467"/>
                        <a:pt x="765" y="1466"/>
                      </a:cubicBezTo>
                      <a:cubicBezTo>
                        <a:pt x="764" y="1465"/>
                        <a:pt x="762" y="1464"/>
                        <a:pt x="761" y="1465"/>
                      </a:cubicBezTo>
                      <a:cubicBezTo>
                        <a:pt x="761" y="1466"/>
                        <a:pt x="761" y="1467"/>
                        <a:pt x="761" y="1467"/>
                      </a:cubicBezTo>
                      <a:cubicBezTo>
                        <a:pt x="760" y="1467"/>
                        <a:pt x="760" y="1466"/>
                        <a:pt x="760" y="1465"/>
                      </a:cubicBezTo>
                      <a:cubicBezTo>
                        <a:pt x="761" y="1463"/>
                        <a:pt x="763" y="1462"/>
                        <a:pt x="764" y="1463"/>
                      </a:cubicBezTo>
                      <a:cubicBezTo>
                        <a:pt x="767" y="1463"/>
                        <a:pt x="768" y="1466"/>
                        <a:pt x="768" y="1469"/>
                      </a:cubicBezTo>
                      <a:cubicBezTo>
                        <a:pt x="768" y="1471"/>
                        <a:pt x="766" y="1473"/>
                        <a:pt x="765" y="1473"/>
                      </a:cubicBezTo>
                      <a:cubicBezTo>
                        <a:pt x="763" y="1474"/>
                        <a:pt x="761" y="1474"/>
                        <a:pt x="759" y="1473"/>
                      </a:cubicBezTo>
                      <a:cubicBezTo>
                        <a:pt x="757" y="1472"/>
                        <a:pt x="755" y="1470"/>
                        <a:pt x="755" y="1467"/>
                      </a:cubicBezTo>
                      <a:cubicBezTo>
                        <a:pt x="755" y="1462"/>
                        <a:pt x="760" y="1459"/>
                        <a:pt x="765" y="1458"/>
                      </a:cubicBezTo>
                      <a:cubicBezTo>
                        <a:pt x="767" y="1457"/>
                        <a:pt x="770" y="1457"/>
                        <a:pt x="772" y="1458"/>
                      </a:cubicBezTo>
                      <a:cubicBezTo>
                        <a:pt x="763" y="1454"/>
                        <a:pt x="753" y="1455"/>
                        <a:pt x="745" y="1461"/>
                      </a:cubicBezTo>
                      <a:cubicBezTo>
                        <a:pt x="740" y="1464"/>
                        <a:pt x="737" y="1469"/>
                        <a:pt x="736" y="1475"/>
                      </a:cubicBezTo>
                      <a:cubicBezTo>
                        <a:pt x="736" y="1475"/>
                        <a:pt x="736" y="1475"/>
                        <a:pt x="736" y="1475"/>
                      </a:cubicBezTo>
                      <a:cubicBezTo>
                        <a:pt x="738" y="1469"/>
                        <a:pt x="744" y="1467"/>
                        <a:pt x="749" y="1473"/>
                      </a:cubicBezTo>
                      <a:cubicBezTo>
                        <a:pt x="753" y="1477"/>
                        <a:pt x="753" y="1489"/>
                        <a:pt x="768" y="1490"/>
                      </a:cubicBezTo>
                      <a:cubicBezTo>
                        <a:pt x="762" y="1493"/>
                        <a:pt x="754" y="1494"/>
                        <a:pt x="748" y="1493"/>
                      </a:cubicBezTo>
                      <a:cubicBezTo>
                        <a:pt x="742" y="1491"/>
                        <a:pt x="736" y="1486"/>
                        <a:pt x="735" y="1479"/>
                      </a:cubicBezTo>
                      <a:cubicBezTo>
                        <a:pt x="733" y="1471"/>
                        <a:pt x="738" y="1464"/>
                        <a:pt x="745" y="1459"/>
                      </a:cubicBezTo>
                      <a:cubicBezTo>
                        <a:pt x="754" y="1453"/>
                        <a:pt x="766" y="1453"/>
                        <a:pt x="776" y="1458"/>
                      </a:cubicBezTo>
                      <a:cubicBezTo>
                        <a:pt x="785" y="1463"/>
                        <a:pt x="796" y="1475"/>
                        <a:pt x="801" y="1484"/>
                      </a:cubicBezTo>
                      <a:cubicBezTo>
                        <a:pt x="806" y="1492"/>
                        <a:pt x="810" y="1504"/>
                        <a:pt x="810" y="1513"/>
                      </a:cubicBezTo>
                      <a:cubicBezTo>
                        <a:pt x="811" y="1507"/>
                        <a:pt x="813" y="1502"/>
                        <a:pt x="816" y="1496"/>
                      </a:cubicBezTo>
                      <a:cubicBezTo>
                        <a:pt x="823" y="1485"/>
                        <a:pt x="830" y="1478"/>
                        <a:pt x="842" y="1472"/>
                      </a:cubicBezTo>
                      <a:cubicBezTo>
                        <a:pt x="846" y="1470"/>
                        <a:pt x="850" y="1469"/>
                        <a:pt x="854" y="1468"/>
                      </a:cubicBezTo>
                      <a:cubicBezTo>
                        <a:pt x="853" y="1469"/>
                        <a:pt x="854" y="1470"/>
                        <a:pt x="854" y="1471"/>
                      </a:cubicBezTo>
                      <a:cubicBezTo>
                        <a:pt x="851" y="1472"/>
                        <a:pt x="847" y="1473"/>
                        <a:pt x="843" y="1475"/>
                      </a:cubicBezTo>
                      <a:cubicBezTo>
                        <a:pt x="833" y="1481"/>
                        <a:pt x="826" y="1488"/>
                        <a:pt x="820" y="1499"/>
                      </a:cubicBezTo>
                      <a:cubicBezTo>
                        <a:pt x="813" y="1513"/>
                        <a:pt x="813" y="1528"/>
                        <a:pt x="815" y="1543"/>
                      </a:cubicBezTo>
                      <a:cubicBezTo>
                        <a:pt x="815" y="1539"/>
                        <a:pt x="816" y="1535"/>
                        <a:pt x="818" y="1531"/>
                      </a:cubicBezTo>
                      <a:cubicBezTo>
                        <a:pt x="818" y="1531"/>
                        <a:pt x="818" y="1531"/>
                        <a:pt x="818" y="1531"/>
                      </a:cubicBezTo>
                      <a:cubicBezTo>
                        <a:pt x="821" y="1523"/>
                        <a:pt x="826" y="1516"/>
                        <a:pt x="834" y="1512"/>
                      </a:cubicBezTo>
                      <a:cubicBezTo>
                        <a:pt x="827" y="1518"/>
                        <a:pt x="824" y="1524"/>
                        <a:pt x="821" y="1532"/>
                      </a:cubicBezTo>
                      <a:cubicBezTo>
                        <a:pt x="821" y="1532"/>
                        <a:pt x="821" y="1532"/>
                        <a:pt x="821" y="1532"/>
                      </a:cubicBezTo>
                      <a:cubicBezTo>
                        <a:pt x="814" y="1549"/>
                        <a:pt x="816" y="1553"/>
                        <a:pt x="822" y="1570"/>
                      </a:cubicBezTo>
                      <a:cubicBezTo>
                        <a:pt x="830" y="1596"/>
                        <a:pt x="840" y="1622"/>
                        <a:pt x="836" y="1647"/>
                      </a:cubicBezTo>
                      <a:cubicBezTo>
                        <a:pt x="836" y="1630"/>
                        <a:pt x="826" y="1572"/>
                        <a:pt x="805" y="1572"/>
                      </a:cubicBezTo>
                      <a:close/>
                      <a:moveTo>
                        <a:pt x="827" y="1522"/>
                      </a:moveTo>
                      <a:cubicBezTo>
                        <a:pt x="837" y="1530"/>
                        <a:pt x="846" y="1515"/>
                        <a:pt x="850" y="1511"/>
                      </a:cubicBezTo>
                      <a:cubicBezTo>
                        <a:pt x="853" y="1508"/>
                        <a:pt x="856" y="1506"/>
                        <a:pt x="860" y="1506"/>
                      </a:cubicBezTo>
                      <a:cubicBezTo>
                        <a:pt x="855" y="1503"/>
                        <a:pt x="843" y="1501"/>
                        <a:pt x="837" y="1501"/>
                      </a:cubicBezTo>
                      <a:cubicBezTo>
                        <a:pt x="829" y="1502"/>
                        <a:pt x="822" y="1509"/>
                        <a:pt x="824" y="1519"/>
                      </a:cubicBezTo>
                      <a:cubicBezTo>
                        <a:pt x="827" y="1515"/>
                        <a:pt x="832" y="1511"/>
                        <a:pt x="837" y="1511"/>
                      </a:cubicBezTo>
                      <a:cubicBezTo>
                        <a:pt x="835" y="1512"/>
                        <a:pt x="829" y="1516"/>
                        <a:pt x="827" y="1522"/>
                      </a:cubicBezTo>
                      <a:close/>
                      <a:moveTo>
                        <a:pt x="752" y="1514"/>
                      </a:moveTo>
                      <a:cubicBezTo>
                        <a:pt x="751" y="1511"/>
                        <a:pt x="748" y="1510"/>
                        <a:pt x="745" y="1511"/>
                      </a:cubicBezTo>
                      <a:cubicBezTo>
                        <a:pt x="742" y="1512"/>
                        <a:pt x="740" y="1515"/>
                        <a:pt x="741" y="1518"/>
                      </a:cubicBezTo>
                      <a:cubicBezTo>
                        <a:pt x="742" y="1521"/>
                        <a:pt x="745" y="1522"/>
                        <a:pt x="748" y="1522"/>
                      </a:cubicBezTo>
                      <a:cubicBezTo>
                        <a:pt x="751" y="1521"/>
                        <a:pt x="753" y="1517"/>
                        <a:pt x="752" y="1514"/>
                      </a:cubicBezTo>
                      <a:close/>
                      <a:moveTo>
                        <a:pt x="766" y="1504"/>
                      </a:moveTo>
                      <a:cubicBezTo>
                        <a:pt x="765" y="1501"/>
                        <a:pt x="761" y="1499"/>
                        <a:pt x="757" y="1500"/>
                      </a:cubicBezTo>
                      <a:cubicBezTo>
                        <a:pt x="753" y="1501"/>
                        <a:pt x="751" y="1505"/>
                        <a:pt x="752" y="1509"/>
                      </a:cubicBezTo>
                      <a:cubicBezTo>
                        <a:pt x="753" y="1512"/>
                        <a:pt x="757" y="1514"/>
                        <a:pt x="761" y="1513"/>
                      </a:cubicBezTo>
                      <a:cubicBezTo>
                        <a:pt x="765" y="1512"/>
                        <a:pt x="767" y="1508"/>
                        <a:pt x="766" y="1504"/>
                      </a:cubicBezTo>
                      <a:close/>
                      <a:moveTo>
                        <a:pt x="785" y="1495"/>
                      </a:moveTo>
                      <a:cubicBezTo>
                        <a:pt x="784" y="1490"/>
                        <a:pt x="779" y="1488"/>
                        <a:pt x="774" y="1489"/>
                      </a:cubicBezTo>
                      <a:cubicBezTo>
                        <a:pt x="769" y="1491"/>
                        <a:pt x="766" y="1496"/>
                        <a:pt x="767" y="1501"/>
                      </a:cubicBezTo>
                      <a:cubicBezTo>
                        <a:pt x="769" y="1506"/>
                        <a:pt x="774" y="1509"/>
                        <a:pt x="779" y="1507"/>
                      </a:cubicBezTo>
                      <a:cubicBezTo>
                        <a:pt x="784" y="1506"/>
                        <a:pt x="787" y="1500"/>
                        <a:pt x="785" y="1495"/>
                      </a:cubicBezTo>
                      <a:close/>
                      <a:moveTo>
                        <a:pt x="874" y="1461"/>
                      </a:moveTo>
                      <a:cubicBezTo>
                        <a:pt x="877" y="1466"/>
                        <a:pt x="876" y="1472"/>
                        <a:pt x="871" y="1475"/>
                      </a:cubicBezTo>
                      <a:cubicBezTo>
                        <a:pt x="867" y="1478"/>
                        <a:pt x="860" y="1477"/>
                        <a:pt x="857" y="1473"/>
                      </a:cubicBezTo>
                      <a:cubicBezTo>
                        <a:pt x="854" y="1468"/>
                        <a:pt x="855" y="1462"/>
                        <a:pt x="860" y="1458"/>
                      </a:cubicBezTo>
                      <a:cubicBezTo>
                        <a:pt x="865" y="1455"/>
                        <a:pt x="871" y="1456"/>
                        <a:pt x="874" y="1461"/>
                      </a:cubicBezTo>
                      <a:close/>
                      <a:moveTo>
                        <a:pt x="890" y="1465"/>
                      </a:moveTo>
                      <a:cubicBezTo>
                        <a:pt x="892" y="1468"/>
                        <a:pt x="892" y="1472"/>
                        <a:pt x="889" y="1474"/>
                      </a:cubicBezTo>
                      <a:cubicBezTo>
                        <a:pt x="885" y="1476"/>
                        <a:pt x="881" y="1475"/>
                        <a:pt x="879" y="1472"/>
                      </a:cubicBezTo>
                      <a:cubicBezTo>
                        <a:pt x="877" y="1469"/>
                        <a:pt x="878" y="1465"/>
                        <a:pt x="881" y="1463"/>
                      </a:cubicBezTo>
                      <a:cubicBezTo>
                        <a:pt x="884" y="1461"/>
                        <a:pt x="888" y="1462"/>
                        <a:pt x="890" y="1465"/>
                      </a:cubicBezTo>
                      <a:close/>
                      <a:moveTo>
                        <a:pt x="933" y="1635"/>
                      </a:moveTo>
                      <a:cubicBezTo>
                        <a:pt x="935" y="1649"/>
                        <a:pt x="940" y="1664"/>
                        <a:pt x="950" y="1673"/>
                      </a:cubicBezTo>
                      <a:cubicBezTo>
                        <a:pt x="960" y="1683"/>
                        <a:pt x="974" y="1687"/>
                        <a:pt x="987" y="1682"/>
                      </a:cubicBezTo>
                      <a:cubicBezTo>
                        <a:pt x="994" y="1679"/>
                        <a:pt x="1001" y="1673"/>
                        <a:pt x="1005" y="1666"/>
                      </a:cubicBezTo>
                      <a:cubicBezTo>
                        <a:pt x="1010" y="1658"/>
                        <a:pt x="1012" y="1652"/>
                        <a:pt x="1012" y="1643"/>
                      </a:cubicBezTo>
                      <a:cubicBezTo>
                        <a:pt x="1012" y="1634"/>
                        <a:pt x="1011" y="1627"/>
                        <a:pt x="1008" y="1619"/>
                      </a:cubicBezTo>
                      <a:cubicBezTo>
                        <a:pt x="1006" y="1615"/>
                        <a:pt x="1005" y="1612"/>
                        <a:pt x="1003" y="1609"/>
                      </a:cubicBezTo>
                      <a:cubicBezTo>
                        <a:pt x="997" y="1600"/>
                        <a:pt x="992" y="1594"/>
                        <a:pt x="983" y="1588"/>
                      </a:cubicBezTo>
                      <a:cubicBezTo>
                        <a:pt x="972" y="1579"/>
                        <a:pt x="961" y="1574"/>
                        <a:pt x="946" y="1573"/>
                      </a:cubicBezTo>
                      <a:cubicBezTo>
                        <a:pt x="945" y="1573"/>
                        <a:pt x="944" y="1573"/>
                        <a:pt x="943" y="1573"/>
                      </a:cubicBezTo>
                      <a:cubicBezTo>
                        <a:pt x="952" y="1568"/>
                        <a:pt x="960" y="1560"/>
                        <a:pt x="965" y="1551"/>
                      </a:cubicBezTo>
                      <a:cubicBezTo>
                        <a:pt x="971" y="1540"/>
                        <a:pt x="974" y="1527"/>
                        <a:pt x="970" y="1515"/>
                      </a:cubicBezTo>
                      <a:cubicBezTo>
                        <a:pt x="969" y="1510"/>
                        <a:pt x="966" y="1505"/>
                        <a:pt x="961" y="1501"/>
                      </a:cubicBezTo>
                      <a:cubicBezTo>
                        <a:pt x="965" y="1506"/>
                        <a:pt x="967" y="1511"/>
                        <a:pt x="968" y="1515"/>
                      </a:cubicBezTo>
                      <a:cubicBezTo>
                        <a:pt x="971" y="1527"/>
                        <a:pt x="968" y="1539"/>
                        <a:pt x="962" y="1549"/>
                      </a:cubicBezTo>
                      <a:cubicBezTo>
                        <a:pt x="957" y="1557"/>
                        <a:pt x="952" y="1562"/>
                        <a:pt x="945" y="1566"/>
                      </a:cubicBezTo>
                      <a:cubicBezTo>
                        <a:pt x="933" y="1574"/>
                        <a:pt x="921" y="1575"/>
                        <a:pt x="907" y="1582"/>
                      </a:cubicBezTo>
                      <a:cubicBezTo>
                        <a:pt x="906" y="1582"/>
                        <a:pt x="906" y="1582"/>
                        <a:pt x="906" y="1582"/>
                      </a:cubicBezTo>
                      <a:cubicBezTo>
                        <a:pt x="899" y="1586"/>
                        <a:pt x="893" y="1590"/>
                        <a:pt x="887" y="1596"/>
                      </a:cubicBezTo>
                      <a:cubicBezTo>
                        <a:pt x="886" y="1597"/>
                        <a:pt x="872" y="1611"/>
                        <a:pt x="873" y="1613"/>
                      </a:cubicBezTo>
                      <a:cubicBezTo>
                        <a:pt x="875" y="1613"/>
                        <a:pt x="883" y="1605"/>
                        <a:pt x="885" y="1604"/>
                      </a:cubicBezTo>
                      <a:cubicBezTo>
                        <a:pt x="893" y="1597"/>
                        <a:pt x="900" y="1592"/>
                        <a:pt x="909" y="1587"/>
                      </a:cubicBezTo>
                      <a:cubicBezTo>
                        <a:pt x="910" y="1586"/>
                        <a:pt x="910" y="1586"/>
                        <a:pt x="910" y="1586"/>
                      </a:cubicBezTo>
                      <a:cubicBezTo>
                        <a:pt x="922" y="1580"/>
                        <a:pt x="932" y="1577"/>
                        <a:pt x="946" y="1577"/>
                      </a:cubicBezTo>
                      <a:cubicBezTo>
                        <a:pt x="962" y="1578"/>
                        <a:pt x="978" y="1585"/>
                        <a:pt x="987" y="1598"/>
                      </a:cubicBezTo>
                      <a:cubicBezTo>
                        <a:pt x="992" y="1606"/>
                        <a:pt x="994" y="1620"/>
                        <a:pt x="985" y="1626"/>
                      </a:cubicBezTo>
                      <a:cubicBezTo>
                        <a:pt x="982" y="1628"/>
                        <a:pt x="979" y="1628"/>
                        <a:pt x="976" y="1625"/>
                      </a:cubicBezTo>
                      <a:cubicBezTo>
                        <a:pt x="973" y="1623"/>
                        <a:pt x="973" y="1620"/>
                        <a:pt x="974" y="1617"/>
                      </a:cubicBezTo>
                      <a:cubicBezTo>
                        <a:pt x="976" y="1615"/>
                        <a:pt x="977" y="1614"/>
                        <a:pt x="979" y="1614"/>
                      </a:cubicBezTo>
                      <a:cubicBezTo>
                        <a:pt x="982" y="1613"/>
                        <a:pt x="985" y="1616"/>
                        <a:pt x="984" y="1619"/>
                      </a:cubicBezTo>
                      <a:cubicBezTo>
                        <a:pt x="983" y="1620"/>
                        <a:pt x="982" y="1622"/>
                        <a:pt x="981" y="1622"/>
                      </a:cubicBezTo>
                      <a:cubicBezTo>
                        <a:pt x="983" y="1623"/>
                        <a:pt x="985" y="1622"/>
                        <a:pt x="986" y="1620"/>
                      </a:cubicBezTo>
                      <a:cubicBezTo>
                        <a:pt x="988" y="1617"/>
                        <a:pt x="988" y="1614"/>
                        <a:pt x="985" y="1611"/>
                      </a:cubicBezTo>
                      <a:cubicBezTo>
                        <a:pt x="981" y="1607"/>
                        <a:pt x="974" y="1607"/>
                        <a:pt x="970" y="1611"/>
                      </a:cubicBezTo>
                      <a:cubicBezTo>
                        <a:pt x="967" y="1614"/>
                        <a:pt x="965" y="1618"/>
                        <a:pt x="966" y="1623"/>
                      </a:cubicBezTo>
                      <a:cubicBezTo>
                        <a:pt x="966" y="1627"/>
                        <a:pt x="968" y="1630"/>
                        <a:pt x="972" y="1632"/>
                      </a:cubicBezTo>
                      <a:cubicBezTo>
                        <a:pt x="977" y="1635"/>
                        <a:pt x="983" y="1635"/>
                        <a:pt x="987" y="1632"/>
                      </a:cubicBezTo>
                      <a:cubicBezTo>
                        <a:pt x="998" y="1625"/>
                        <a:pt x="997" y="1610"/>
                        <a:pt x="991" y="1600"/>
                      </a:cubicBezTo>
                      <a:cubicBezTo>
                        <a:pt x="989" y="1597"/>
                        <a:pt x="986" y="1594"/>
                        <a:pt x="984" y="1592"/>
                      </a:cubicBezTo>
                      <a:cubicBezTo>
                        <a:pt x="993" y="1600"/>
                        <a:pt x="1000" y="1608"/>
                        <a:pt x="1006" y="1620"/>
                      </a:cubicBezTo>
                      <a:cubicBezTo>
                        <a:pt x="1009" y="1628"/>
                        <a:pt x="1010" y="1634"/>
                        <a:pt x="1010" y="1643"/>
                      </a:cubicBezTo>
                      <a:cubicBezTo>
                        <a:pt x="1010" y="1651"/>
                        <a:pt x="1008" y="1658"/>
                        <a:pt x="1004" y="1666"/>
                      </a:cubicBezTo>
                      <a:cubicBezTo>
                        <a:pt x="1001" y="1670"/>
                        <a:pt x="999" y="1672"/>
                        <a:pt x="995" y="1675"/>
                      </a:cubicBezTo>
                      <a:cubicBezTo>
                        <a:pt x="995" y="1676"/>
                        <a:pt x="995" y="1676"/>
                        <a:pt x="995" y="1676"/>
                      </a:cubicBezTo>
                      <a:cubicBezTo>
                        <a:pt x="1003" y="1666"/>
                        <a:pt x="1001" y="1651"/>
                        <a:pt x="984" y="1649"/>
                      </a:cubicBezTo>
                      <a:cubicBezTo>
                        <a:pt x="972" y="1647"/>
                        <a:pt x="951" y="1661"/>
                        <a:pt x="933" y="1635"/>
                      </a:cubicBezTo>
                      <a:close/>
                      <a:moveTo>
                        <a:pt x="967" y="1517"/>
                      </a:moveTo>
                      <a:cubicBezTo>
                        <a:pt x="953" y="1522"/>
                        <a:pt x="947" y="1502"/>
                        <a:pt x="944" y="1496"/>
                      </a:cubicBezTo>
                      <a:cubicBezTo>
                        <a:pt x="942" y="1491"/>
                        <a:pt x="939" y="1488"/>
                        <a:pt x="934" y="1487"/>
                      </a:cubicBezTo>
                      <a:cubicBezTo>
                        <a:pt x="940" y="1485"/>
                        <a:pt x="955" y="1486"/>
                        <a:pt x="962" y="1489"/>
                      </a:cubicBezTo>
                      <a:cubicBezTo>
                        <a:pt x="971" y="1493"/>
                        <a:pt x="977" y="1503"/>
                        <a:pt x="971" y="1514"/>
                      </a:cubicBezTo>
                      <a:cubicBezTo>
                        <a:pt x="970" y="1508"/>
                        <a:pt x="965" y="1501"/>
                        <a:pt x="959" y="1500"/>
                      </a:cubicBezTo>
                      <a:cubicBezTo>
                        <a:pt x="961" y="1502"/>
                        <a:pt x="966" y="1509"/>
                        <a:pt x="967" y="1517"/>
                      </a:cubicBezTo>
                      <a:close/>
                      <a:moveTo>
                        <a:pt x="726" y="1703"/>
                      </a:moveTo>
                      <a:cubicBezTo>
                        <a:pt x="723" y="1683"/>
                        <a:pt x="727" y="1669"/>
                        <a:pt x="727" y="1649"/>
                      </a:cubicBezTo>
                      <a:cubicBezTo>
                        <a:pt x="727" y="1639"/>
                        <a:pt x="726" y="1631"/>
                        <a:pt x="719" y="1623"/>
                      </a:cubicBezTo>
                      <a:cubicBezTo>
                        <a:pt x="713" y="1617"/>
                        <a:pt x="705" y="1614"/>
                        <a:pt x="697" y="1616"/>
                      </a:cubicBezTo>
                      <a:cubicBezTo>
                        <a:pt x="690" y="1618"/>
                        <a:pt x="684" y="1623"/>
                        <a:pt x="683" y="1630"/>
                      </a:cubicBezTo>
                      <a:cubicBezTo>
                        <a:pt x="682" y="1635"/>
                        <a:pt x="683" y="1639"/>
                        <a:pt x="686" y="1643"/>
                      </a:cubicBezTo>
                      <a:cubicBezTo>
                        <a:pt x="690" y="1648"/>
                        <a:pt x="698" y="1650"/>
                        <a:pt x="703" y="1645"/>
                      </a:cubicBezTo>
                      <a:cubicBezTo>
                        <a:pt x="706" y="1642"/>
                        <a:pt x="706" y="1638"/>
                        <a:pt x="704" y="1634"/>
                      </a:cubicBezTo>
                      <a:cubicBezTo>
                        <a:pt x="701" y="1630"/>
                        <a:pt x="696" y="1629"/>
                        <a:pt x="692" y="1632"/>
                      </a:cubicBezTo>
                      <a:cubicBezTo>
                        <a:pt x="688" y="1635"/>
                        <a:pt x="687" y="1640"/>
                        <a:pt x="690" y="1644"/>
                      </a:cubicBezTo>
                      <a:cubicBezTo>
                        <a:pt x="690" y="1645"/>
                        <a:pt x="691" y="1645"/>
                        <a:pt x="692" y="1646"/>
                      </a:cubicBezTo>
                      <a:cubicBezTo>
                        <a:pt x="690" y="1645"/>
                        <a:pt x="689" y="1644"/>
                        <a:pt x="687" y="1642"/>
                      </a:cubicBezTo>
                      <a:cubicBezTo>
                        <a:pt x="685" y="1639"/>
                        <a:pt x="684" y="1635"/>
                        <a:pt x="685" y="1631"/>
                      </a:cubicBezTo>
                      <a:cubicBezTo>
                        <a:pt x="687" y="1625"/>
                        <a:pt x="692" y="1620"/>
                        <a:pt x="698" y="1619"/>
                      </a:cubicBezTo>
                      <a:cubicBezTo>
                        <a:pt x="705" y="1617"/>
                        <a:pt x="711" y="1620"/>
                        <a:pt x="716" y="1625"/>
                      </a:cubicBezTo>
                      <a:cubicBezTo>
                        <a:pt x="722" y="1632"/>
                        <a:pt x="723" y="1640"/>
                        <a:pt x="723" y="1649"/>
                      </a:cubicBezTo>
                      <a:cubicBezTo>
                        <a:pt x="722" y="1669"/>
                        <a:pt x="718" y="1683"/>
                        <a:pt x="722" y="1704"/>
                      </a:cubicBezTo>
                      <a:cubicBezTo>
                        <a:pt x="725" y="1724"/>
                        <a:pt x="733" y="1741"/>
                        <a:pt x="748" y="1755"/>
                      </a:cubicBezTo>
                      <a:cubicBezTo>
                        <a:pt x="762" y="1767"/>
                        <a:pt x="779" y="1771"/>
                        <a:pt x="796" y="1764"/>
                      </a:cubicBezTo>
                      <a:cubicBezTo>
                        <a:pt x="812" y="1757"/>
                        <a:pt x="823" y="1741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18" y="1731"/>
                        <a:pt x="810" y="1738"/>
                        <a:pt x="800" y="1738"/>
                      </a:cubicBezTo>
                      <a:cubicBezTo>
                        <a:pt x="783" y="1740"/>
                        <a:pt x="772" y="1729"/>
                        <a:pt x="770" y="1712"/>
                      </a:cubicBezTo>
                      <a:cubicBezTo>
                        <a:pt x="766" y="1682"/>
                        <a:pt x="730" y="1687"/>
                        <a:pt x="734" y="1719"/>
                      </a:cubicBezTo>
                      <a:cubicBezTo>
                        <a:pt x="736" y="1736"/>
                        <a:pt x="750" y="1748"/>
                        <a:pt x="762" y="1753"/>
                      </a:cubicBezTo>
                      <a:cubicBezTo>
                        <a:pt x="787" y="1762"/>
                        <a:pt x="821" y="1750"/>
                        <a:pt x="822" y="1724"/>
                      </a:cubicBezTo>
                      <a:cubicBezTo>
                        <a:pt x="821" y="1741"/>
                        <a:pt x="810" y="1755"/>
                        <a:pt x="795" y="1761"/>
                      </a:cubicBezTo>
                      <a:cubicBezTo>
                        <a:pt x="779" y="1767"/>
                        <a:pt x="764" y="1763"/>
                        <a:pt x="751" y="1752"/>
                      </a:cubicBezTo>
                      <a:cubicBezTo>
                        <a:pt x="737" y="1739"/>
                        <a:pt x="730" y="1722"/>
                        <a:pt x="726" y="1703"/>
                      </a:cubicBezTo>
                      <a:close/>
                      <a:moveTo>
                        <a:pt x="867" y="1621"/>
                      </a:moveTo>
                      <a:cubicBezTo>
                        <a:pt x="899" y="1608"/>
                        <a:pt x="924" y="1623"/>
                        <a:pt x="941" y="1622"/>
                      </a:cubicBezTo>
                      <a:cubicBezTo>
                        <a:pt x="959" y="1621"/>
                        <a:pt x="958" y="1600"/>
                        <a:pt x="939" y="1596"/>
                      </a:cubicBezTo>
                      <a:cubicBezTo>
                        <a:pt x="917" y="1592"/>
                        <a:pt x="888" y="1604"/>
                        <a:pt x="867" y="1621"/>
                      </a:cubicBezTo>
                      <a:close/>
                      <a:moveTo>
                        <a:pt x="836" y="1651"/>
                      </a:moveTo>
                      <a:cubicBezTo>
                        <a:pt x="831" y="1636"/>
                        <a:pt x="819" y="1625"/>
                        <a:pt x="805" y="1620"/>
                      </a:cubicBezTo>
                      <a:cubicBezTo>
                        <a:pt x="792" y="1615"/>
                        <a:pt x="777" y="1617"/>
                        <a:pt x="769" y="1627"/>
                      </a:cubicBezTo>
                      <a:cubicBezTo>
                        <a:pt x="764" y="1624"/>
                        <a:pt x="765" y="1615"/>
                        <a:pt x="772" y="1609"/>
                      </a:cubicBezTo>
                      <a:cubicBezTo>
                        <a:pt x="778" y="1604"/>
                        <a:pt x="792" y="1603"/>
                        <a:pt x="800" y="1611"/>
                      </a:cubicBezTo>
                      <a:cubicBezTo>
                        <a:pt x="807" y="1603"/>
                        <a:pt x="835" y="1621"/>
                        <a:pt x="836" y="1651"/>
                      </a:cubicBezTo>
                      <a:close/>
                      <a:moveTo>
                        <a:pt x="807" y="1786"/>
                      </a:moveTo>
                      <a:cubicBezTo>
                        <a:pt x="818" y="1788"/>
                        <a:pt x="835" y="1786"/>
                        <a:pt x="843" y="1781"/>
                      </a:cubicBezTo>
                      <a:cubicBezTo>
                        <a:pt x="855" y="1776"/>
                        <a:pt x="868" y="1762"/>
                        <a:pt x="866" y="1749"/>
                      </a:cubicBezTo>
                      <a:cubicBezTo>
                        <a:pt x="879" y="1747"/>
                        <a:pt x="888" y="1738"/>
                        <a:pt x="896" y="1729"/>
                      </a:cubicBezTo>
                      <a:cubicBezTo>
                        <a:pt x="907" y="1716"/>
                        <a:pt x="920" y="1704"/>
                        <a:pt x="933" y="1710"/>
                      </a:cubicBezTo>
                      <a:cubicBezTo>
                        <a:pt x="922" y="1697"/>
                        <a:pt x="899" y="1699"/>
                        <a:pt x="886" y="1707"/>
                      </a:cubicBezTo>
                      <a:cubicBezTo>
                        <a:pt x="868" y="1718"/>
                        <a:pt x="863" y="1732"/>
                        <a:pt x="853" y="1752"/>
                      </a:cubicBezTo>
                      <a:cubicBezTo>
                        <a:pt x="847" y="1764"/>
                        <a:pt x="825" y="1783"/>
                        <a:pt x="807" y="1786"/>
                      </a:cubicBezTo>
                      <a:close/>
                      <a:moveTo>
                        <a:pt x="836" y="1662"/>
                      </a:moveTo>
                      <a:cubicBezTo>
                        <a:pt x="834" y="1648"/>
                        <a:pt x="811" y="1646"/>
                        <a:pt x="798" y="1650"/>
                      </a:cubicBezTo>
                      <a:cubicBezTo>
                        <a:pt x="783" y="1654"/>
                        <a:pt x="767" y="1664"/>
                        <a:pt x="751" y="1655"/>
                      </a:cubicBezTo>
                      <a:cubicBezTo>
                        <a:pt x="743" y="1651"/>
                        <a:pt x="737" y="1642"/>
                        <a:pt x="738" y="1633"/>
                      </a:cubicBezTo>
                      <a:cubicBezTo>
                        <a:pt x="738" y="1627"/>
                        <a:pt x="742" y="1622"/>
                        <a:pt x="748" y="1622"/>
                      </a:cubicBezTo>
                      <a:cubicBezTo>
                        <a:pt x="744" y="1625"/>
                        <a:pt x="743" y="1633"/>
                        <a:pt x="747" y="1638"/>
                      </a:cubicBezTo>
                      <a:cubicBezTo>
                        <a:pt x="751" y="1642"/>
                        <a:pt x="759" y="1643"/>
                        <a:pt x="766" y="1640"/>
                      </a:cubicBezTo>
                      <a:cubicBezTo>
                        <a:pt x="779" y="1635"/>
                        <a:pt x="790" y="1627"/>
                        <a:pt x="803" y="1627"/>
                      </a:cubicBezTo>
                      <a:cubicBezTo>
                        <a:pt x="820" y="1627"/>
                        <a:pt x="837" y="1641"/>
                        <a:pt x="836" y="1662"/>
                      </a:cubicBezTo>
                      <a:close/>
                      <a:moveTo>
                        <a:pt x="899" y="1540"/>
                      </a:moveTo>
                      <a:cubicBezTo>
                        <a:pt x="914" y="1532"/>
                        <a:pt x="925" y="1510"/>
                        <a:pt x="924" y="1493"/>
                      </a:cubicBezTo>
                      <a:cubicBezTo>
                        <a:pt x="922" y="1476"/>
                        <a:pt x="906" y="1472"/>
                        <a:pt x="904" y="1491"/>
                      </a:cubicBezTo>
                      <a:cubicBezTo>
                        <a:pt x="903" y="1506"/>
                        <a:pt x="909" y="1528"/>
                        <a:pt x="899" y="1540"/>
                      </a:cubicBezTo>
                      <a:close/>
                      <a:moveTo>
                        <a:pt x="877" y="1551"/>
                      </a:moveTo>
                      <a:cubicBezTo>
                        <a:pt x="874" y="1552"/>
                        <a:pt x="872" y="1555"/>
                        <a:pt x="871" y="1558"/>
                      </a:cubicBezTo>
                      <a:cubicBezTo>
                        <a:pt x="870" y="1561"/>
                        <a:pt x="871" y="1566"/>
                        <a:pt x="875" y="1569"/>
                      </a:cubicBezTo>
                      <a:cubicBezTo>
                        <a:pt x="880" y="1573"/>
                        <a:pt x="886" y="1572"/>
                        <a:pt x="889" y="1569"/>
                      </a:cubicBezTo>
                      <a:cubicBezTo>
                        <a:pt x="895" y="1563"/>
                        <a:pt x="891" y="1558"/>
                        <a:pt x="891" y="1552"/>
                      </a:cubicBezTo>
                      <a:cubicBezTo>
                        <a:pt x="892" y="1547"/>
                        <a:pt x="898" y="1542"/>
                        <a:pt x="905" y="1541"/>
                      </a:cubicBezTo>
                      <a:cubicBezTo>
                        <a:pt x="914" y="1540"/>
                        <a:pt x="922" y="1544"/>
                        <a:pt x="926" y="1552"/>
                      </a:cubicBezTo>
                      <a:cubicBezTo>
                        <a:pt x="928" y="1557"/>
                        <a:pt x="927" y="1563"/>
                        <a:pt x="922" y="1565"/>
                      </a:cubicBezTo>
                      <a:cubicBezTo>
                        <a:pt x="923" y="1560"/>
                        <a:pt x="918" y="1554"/>
                        <a:pt x="912" y="1557"/>
                      </a:cubicBezTo>
                      <a:cubicBezTo>
                        <a:pt x="908" y="1559"/>
                        <a:pt x="904" y="1566"/>
                        <a:pt x="899" y="1573"/>
                      </a:cubicBezTo>
                      <a:cubicBezTo>
                        <a:pt x="894" y="1580"/>
                        <a:pt x="888" y="1585"/>
                        <a:pt x="881" y="1588"/>
                      </a:cubicBezTo>
                      <a:cubicBezTo>
                        <a:pt x="867" y="1592"/>
                        <a:pt x="852" y="1582"/>
                        <a:pt x="851" y="1568"/>
                      </a:cubicBezTo>
                      <a:cubicBezTo>
                        <a:pt x="850" y="1560"/>
                        <a:pt x="854" y="1553"/>
                        <a:pt x="858" y="1548"/>
                      </a:cubicBezTo>
                      <a:cubicBezTo>
                        <a:pt x="863" y="1542"/>
                        <a:pt x="879" y="1529"/>
                        <a:pt x="879" y="1519"/>
                      </a:cubicBezTo>
                      <a:cubicBezTo>
                        <a:pt x="880" y="1512"/>
                        <a:pt x="874" y="1509"/>
                        <a:pt x="870" y="1510"/>
                      </a:cubicBezTo>
                      <a:cubicBezTo>
                        <a:pt x="871" y="1504"/>
                        <a:pt x="879" y="1502"/>
                        <a:pt x="885" y="1505"/>
                      </a:cubicBezTo>
                      <a:cubicBezTo>
                        <a:pt x="896" y="1510"/>
                        <a:pt x="901" y="1526"/>
                        <a:pt x="893" y="1539"/>
                      </a:cubicBezTo>
                      <a:cubicBezTo>
                        <a:pt x="890" y="1544"/>
                        <a:pt x="884" y="1547"/>
                        <a:pt x="877" y="1551"/>
                      </a:cubicBezTo>
                      <a:close/>
                      <a:moveTo>
                        <a:pt x="878" y="1553"/>
                      </a:moveTo>
                      <a:cubicBezTo>
                        <a:pt x="873" y="1556"/>
                        <a:pt x="871" y="1561"/>
                        <a:pt x="874" y="1565"/>
                      </a:cubicBezTo>
                      <a:cubicBezTo>
                        <a:pt x="878" y="1573"/>
                        <a:pt x="889" y="1569"/>
                        <a:pt x="890" y="1561"/>
                      </a:cubicBezTo>
                      <a:cubicBezTo>
                        <a:pt x="891" y="1556"/>
                        <a:pt x="888" y="1552"/>
                        <a:pt x="892" y="1546"/>
                      </a:cubicBezTo>
                      <a:cubicBezTo>
                        <a:pt x="886" y="1551"/>
                        <a:pt x="883" y="1550"/>
                        <a:pt x="878" y="1553"/>
                      </a:cubicBezTo>
                      <a:close/>
                      <a:moveTo>
                        <a:pt x="854" y="1582"/>
                      </a:moveTo>
                      <a:cubicBezTo>
                        <a:pt x="858" y="1589"/>
                        <a:pt x="868" y="1592"/>
                        <a:pt x="874" y="1591"/>
                      </a:cubicBezTo>
                      <a:cubicBezTo>
                        <a:pt x="877" y="1599"/>
                        <a:pt x="863" y="1611"/>
                        <a:pt x="853" y="1603"/>
                      </a:cubicBezTo>
                      <a:cubicBezTo>
                        <a:pt x="847" y="1597"/>
                        <a:pt x="847" y="1586"/>
                        <a:pt x="854" y="1582"/>
                      </a:cubicBezTo>
                      <a:close/>
                      <a:moveTo>
                        <a:pt x="985" y="1813"/>
                      </a:moveTo>
                      <a:cubicBezTo>
                        <a:pt x="965" y="1799"/>
                        <a:pt x="945" y="1814"/>
                        <a:pt x="936" y="1823"/>
                      </a:cubicBezTo>
                      <a:cubicBezTo>
                        <a:pt x="926" y="1833"/>
                        <a:pt x="918" y="1847"/>
                        <a:pt x="902" y="1847"/>
                      </a:cubicBezTo>
                      <a:cubicBezTo>
                        <a:pt x="893" y="1847"/>
                        <a:pt x="885" y="1843"/>
                        <a:pt x="881" y="1835"/>
                      </a:cubicBezTo>
                      <a:cubicBezTo>
                        <a:pt x="879" y="1830"/>
                        <a:pt x="880" y="1825"/>
                        <a:pt x="885" y="1822"/>
                      </a:cubicBezTo>
                      <a:cubicBezTo>
                        <a:pt x="883" y="1826"/>
                        <a:pt x="886" y="1833"/>
                        <a:pt x="891" y="1835"/>
                      </a:cubicBezTo>
                      <a:cubicBezTo>
                        <a:pt x="896" y="1837"/>
                        <a:pt x="903" y="1834"/>
                        <a:pt x="907" y="1829"/>
                      </a:cubicBezTo>
                      <a:cubicBezTo>
                        <a:pt x="916" y="1816"/>
                        <a:pt x="928" y="1805"/>
                        <a:pt x="941" y="1800"/>
                      </a:cubicBezTo>
                      <a:cubicBezTo>
                        <a:pt x="955" y="1795"/>
                        <a:pt x="975" y="1798"/>
                        <a:pt x="985" y="1813"/>
                      </a:cubicBezTo>
                      <a:close/>
                      <a:moveTo>
                        <a:pt x="793" y="1968"/>
                      </a:moveTo>
                      <a:cubicBezTo>
                        <a:pt x="792" y="1970"/>
                        <a:pt x="789" y="1971"/>
                        <a:pt x="787" y="1971"/>
                      </a:cubicBezTo>
                      <a:cubicBezTo>
                        <a:pt x="784" y="1971"/>
                        <a:pt x="781" y="1969"/>
                        <a:pt x="780" y="1965"/>
                      </a:cubicBezTo>
                      <a:cubicBezTo>
                        <a:pt x="778" y="1961"/>
                        <a:pt x="780" y="1957"/>
                        <a:pt x="783" y="1956"/>
                      </a:cubicBezTo>
                      <a:cubicBezTo>
                        <a:pt x="789" y="1952"/>
                        <a:pt x="792" y="1957"/>
                        <a:pt x="795" y="1957"/>
                      </a:cubicBezTo>
                      <a:cubicBezTo>
                        <a:pt x="799" y="1958"/>
                        <a:pt x="804" y="1955"/>
                        <a:pt x="806" y="1950"/>
                      </a:cubicBezTo>
                      <a:cubicBezTo>
                        <a:pt x="809" y="1944"/>
                        <a:pt x="808" y="1938"/>
                        <a:pt x="803" y="1933"/>
                      </a:cubicBezTo>
                      <a:cubicBezTo>
                        <a:pt x="800" y="1931"/>
                        <a:pt x="796" y="1930"/>
                        <a:pt x="793" y="1933"/>
                      </a:cubicBezTo>
                      <a:cubicBezTo>
                        <a:pt x="797" y="1933"/>
                        <a:pt x="800" y="1938"/>
                        <a:pt x="796" y="1942"/>
                      </a:cubicBezTo>
                      <a:cubicBezTo>
                        <a:pt x="794" y="1944"/>
                        <a:pt x="788" y="1946"/>
                        <a:pt x="782" y="1948"/>
                      </a:cubicBezTo>
                      <a:cubicBezTo>
                        <a:pt x="776" y="1950"/>
                        <a:pt x="771" y="1952"/>
                        <a:pt x="768" y="1957"/>
                      </a:cubicBezTo>
                      <a:cubicBezTo>
                        <a:pt x="762" y="1966"/>
                        <a:pt x="766" y="1979"/>
                        <a:pt x="775" y="1983"/>
                      </a:cubicBezTo>
                      <a:cubicBezTo>
                        <a:pt x="781" y="1985"/>
                        <a:pt x="786" y="1984"/>
                        <a:pt x="791" y="1982"/>
                      </a:cubicBezTo>
                      <a:cubicBezTo>
                        <a:pt x="797" y="1980"/>
                        <a:pt x="809" y="1972"/>
                        <a:pt x="816" y="1974"/>
                      </a:cubicBezTo>
                      <a:cubicBezTo>
                        <a:pt x="821" y="1975"/>
                        <a:pt x="822" y="1979"/>
                        <a:pt x="821" y="1982"/>
                      </a:cubicBezTo>
                      <a:cubicBezTo>
                        <a:pt x="825" y="1983"/>
                        <a:pt x="828" y="1978"/>
                        <a:pt x="828" y="1973"/>
                      </a:cubicBezTo>
                      <a:cubicBezTo>
                        <a:pt x="827" y="1964"/>
                        <a:pt x="816" y="1956"/>
                        <a:pt x="805" y="1959"/>
                      </a:cubicBezTo>
                      <a:cubicBezTo>
                        <a:pt x="801" y="1960"/>
                        <a:pt x="798" y="1964"/>
                        <a:pt x="793" y="1968"/>
                      </a:cubicBezTo>
                      <a:close/>
                      <a:moveTo>
                        <a:pt x="638" y="1942"/>
                      </a:moveTo>
                      <a:cubicBezTo>
                        <a:pt x="653" y="1934"/>
                        <a:pt x="654" y="1919"/>
                        <a:pt x="657" y="1914"/>
                      </a:cubicBezTo>
                      <a:cubicBezTo>
                        <a:pt x="660" y="1908"/>
                        <a:pt x="667" y="1912"/>
                        <a:pt x="665" y="1919"/>
                      </a:cubicBezTo>
                      <a:cubicBezTo>
                        <a:pt x="663" y="1927"/>
                        <a:pt x="652" y="1939"/>
                        <a:pt x="638" y="1942"/>
                      </a:cubicBezTo>
                      <a:close/>
                      <a:moveTo>
                        <a:pt x="683" y="1894"/>
                      </a:moveTo>
                      <a:cubicBezTo>
                        <a:pt x="684" y="1895"/>
                        <a:pt x="684" y="1897"/>
                        <a:pt x="683" y="1898"/>
                      </a:cubicBezTo>
                      <a:cubicBezTo>
                        <a:pt x="682" y="1899"/>
                        <a:pt x="680" y="1901"/>
                        <a:pt x="678" y="1900"/>
                      </a:cubicBezTo>
                      <a:cubicBezTo>
                        <a:pt x="676" y="1900"/>
                        <a:pt x="674" y="1898"/>
                        <a:pt x="674" y="1896"/>
                      </a:cubicBezTo>
                      <a:cubicBezTo>
                        <a:pt x="674" y="1892"/>
                        <a:pt x="677" y="1892"/>
                        <a:pt x="679" y="1890"/>
                      </a:cubicBezTo>
                      <a:cubicBezTo>
                        <a:pt x="680" y="1888"/>
                        <a:pt x="680" y="1885"/>
                        <a:pt x="678" y="1882"/>
                      </a:cubicBezTo>
                      <a:cubicBezTo>
                        <a:pt x="676" y="1879"/>
                        <a:pt x="672" y="1878"/>
                        <a:pt x="668" y="1879"/>
                      </a:cubicBezTo>
                      <a:cubicBezTo>
                        <a:pt x="666" y="1880"/>
                        <a:pt x="665" y="1882"/>
                        <a:pt x="665" y="1884"/>
                      </a:cubicBezTo>
                      <a:cubicBezTo>
                        <a:pt x="667" y="1882"/>
                        <a:pt x="670" y="1882"/>
                        <a:pt x="671" y="1885"/>
                      </a:cubicBezTo>
                      <a:cubicBezTo>
                        <a:pt x="671" y="1887"/>
                        <a:pt x="671" y="1890"/>
                        <a:pt x="670" y="1894"/>
                      </a:cubicBezTo>
                      <a:cubicBezTo>
                        <a:pt x="669" y="1898"/>
                        <a:pt x="669" y="1901"/>
                        <a:pt x="671" y="1904"/>
                      </a:cubicBezTo>
                      <a:cubicBezTo>
                        <a:pt x="673" y="1910"/>
                        <a:pt x="681" y="1911"/>
                        <a:pt x="686" y="1907"/>
                      </a:cubicBezTo>
                      <a:cubicBezTo>
                        <a:pt x="689" y="1905"/>
                        <a:pt x="690" y="1902"/>
                        <a:pt x="690" y="1899"/>
                      </a:cubicBezTo>
                      <a:cubicBezTo>
                        <a:pt x="691" y="1896"/>
                        <a:pt x="690" y="1887"/>
                        <a:pt x="693" y="1884"/>
                      </a:cubicBezTo>
                      <a:cubicBezTo>
                        <a:pt x="695" y="1882"/>
                        <a:pt x="697" y="1882"/>
                        <a:pt x="699" y="1884"/>
                      </a:cubicBezTo>
                      <a:cubicBezTo>
                        <a:pt x="700" y="1882"/>
                        <a:pt x="698" y="1879"/>
                        <a:pt x="696" y="1878"/>
                      </a:cubicBezTo>
                      <a:cubicBezTo>
                        <a:pt x="691" y="1876"/>
                        <a:pt x="684" y="1879"/>
                        <a:pt x="682" y="1886"/>
                      </a:cubicBezTo>
                      <a:cubicBezTo>
                        <a:pt x="682" y="1888"/>
                        <a:pt x="682" y="1891"/>
                        <a:pt x="683" y="1894"/>
                      </a:cubicBezTo>
                      <a:close/>
                      <a:moveTo>
                        <a:pt x="683" y="1894"/>
                      </a:moveTo>
                      <a:cubicBezTo>
                        <a:pt x="683" y="1897"/>
                        <a:pt x="682" y="1899"/>
                        <a:pt x="680" y="1899"/>
                      </a:cubicBezTo>
                      <a:cubicBezTo>
                        <a:pt x="676" y="1900"/>
                        <a:pt x="674" y="1896"/>
                        <a:pt x="676" y="1893"/>
                      </a:cubicBezTo>
                      <a:cubicBezTo>
                        <a:pt x="678" y="1891"/>
                        <a:pt x="680" y="1891"/>
                        <a:pt x="681" y="1888"/>
                      </a:cubicBezTo>
                      <a:cubicBezTo>
                        <a:pt x="681" y="1891"/>
                        <a:pt x="682" y="1892"/>
                        <a:pt x="683" y="1894"/>
                      </a:cubicBezTo>
                      <a:close/>
                      <a:moveTo>
                        <a:pt x="680" y="1911"/>
                      </a:moveTo>
                      <a:cubicBezTo>
                        <a:pt x="677" y="1912"/>
                        <a:pt x="673" y="1909"/>
                        <a:pt x="671" y="1907"/>
                      </a:cubicBezTo>
                      <a:cubicBezTo>
                        <a:pt x="668" y="1909"/>
                        <a:pt x="668" y="1917"/>
                        <a:pt x="674" y="1917"/>
                      </a:cubicBezTo>
                      <a:cubicBezTo>
                        <a:pt x="678" y="1918"/>
                        <a:pt x="681" y="1914"/>
                        <a:pt x="680" y="1911"/>
                      </a:cubicBezTo>
                      <a:close/>
                      <a:moveTo>
                        <a:pt x="674" y="1918"/>
                      </a:moveTo>
                      <a:cubicBezTo>
                        <a:pt x="673" y="1918"/>
                        <a:pt x="672" y="1918"/>
                        <a:pt x="672" y="1917"/>
                      </a:cubicBezTo>
                      <a:cubicBezTo>
                        <a:pt x="669" y="1925"/>
                        <a:pt x="664" y="1932"/>
                        <a:pt x="657" y="1937"/>
                      </a:cubicBezTo>
                      <a:cubicBezTo>
                        <a:pt x="645" y="1946"/>
                        <a:pt x="631" y="1943"/>
                        <a:pt x="612" y="1953"/>
                      </a:cubicBezTo>
                      <a:cubicBezTo>
                        <a:pt x="603" y="1958"/>
                        <a:pt x="597" y="1964"/>
                        <a:pt x="593" y="1969"/>
                      </a:cubicBezTo>
                      <a:cubicBezTo>
                        <a:pt x="584" y="1982"/>
                        <a:pt x="580" y="1999"/>
                        <a:pt x="566" y="2010"/>
                      </a:cubicBezTo>
                      <a:cubicBezTo>
                        <a:pt x="571" y="2004"/>
                        <a:pt x="569" y="1995"/>
                        <a:pt x="558" y="1995"/>
                      </a:cubicBezTo>
                      <a:cubicBezTo>
                        <a:pt x="551" y="1995"/>
                        <a:pt x="541" y="2005"/>
                        <a:pt x="529" y="1992"/>
                      </a:cubicBezTo>
                      <a:cubicBezTo>
                        <a:pt x="532" y="2001"/>
                        <a:pt x="536" y="2009"/>
                        <a:pt x="544" y="2013"/>
                      </a:cubicBezTo>
                      <a:cubicBezTo>
                        <a:pt x="549" y="2016"/>
                        <a:pt x="554" y="2016"/>
                        <a:pt x="559" y="2015"/>
                      </a:cubicBezTo>
                      <a:cubicBezTo>
                        <a:pt x="583" y="2009"/>
                        <a:pt x="585" y="1974"/>
                        <a:pt x="602" y="1964"/>
                      </a:cubicBezTo>
                      <a:cubicBezTo>
                        <a:pt x="601" y="1964"/>
                        <a:pt x="601" y="1965"/>
                        <a:pt x="600" y="1965"/>
                      </a:cubicBezTo>
                      <a:cubicBezTo>
                        <a:pt x="585" y="1978"/>
                        <a:pt x="586" y="2002"/>
                        <a:pt x="600" y="2015"/>
                      </a:cubicBezTo>
                      <a:cubicBezTo>
                        <a:pt x="607" y="2021"/>
                        <a:pt x="617" y="2024"/>
                        <a:pt x="628" y="2022"/>
                      </a:cubicBezTo>
                      <a:cubicBezTo>
                        <a:pt x="640" y="2020"/>
                        <a:pt x="649" y="2013"/>
                        <a:pt x="653" y="2001"/>
                      </a:cubicBezTo>
                      <a:cubicBezTo>
                        <a:pt x="657" y="1990"/>
                        <a:pt x="655" y="1978"/>
                        <a:pt x="645" y="1971"/>
                      </a:cubicBezTo>
                      <a:cubicBezTo>
                        <a:pt x="638" y="1967"/>
                        <a:pt x="630" y="1967"/>
                        <a:pt x="624" y="1971"/>
                      </a:cubicBezTo>
                      <a:cubicBezTo>
                        <a:pt x="616" y="1977"/>
                        <a:pt x="614" y="1987"/>
                        <a:pt x="618" y="1994"/>
                      </a:cubicBezTo>
                      <a:cubicBezTo>
                        <a:pt x="622" y="2001"/>
                        <a:pt x="632" y="2004"/>
                        <a:pt x="640" y="1998"/>
                      </a:cubicBezTo>
                      <a:cubicBezTo>
                        <a:pt x="631" y="2004"/>
                        <a:pt x="622" y="2000"/>
                        <a:pt x="619" y="1992"/>
                      </a:cubicBezTo>
                      <a:cubicBezTo>
                        <a:pt x="617" y="1986"/>
                        <a:pt x="618" y="1978"/>
                        <a:pt x="625" y="1974"/>
                      </a:cubicBezTo>
                      <a:cubicBezTo>
                        <a:pt x="631" y="1970"/>
                        <a:pt x="638" y="1970"/>
                        <a:pt x="643" y="1974"/>
                      </a:cubicBezTo>
                      <a:cubicBezTo>
                        <a:pt x="652" y="1980"/>
                        <a:pt x="654" y="1990"/>
                        <a:pt x="650" y="2000"/>
                      </a:cubicBezTo>
                      <a:cubicBezTo>
                        <a:pt x="646" y="2010"/>
                        <a:pt x="638" y="2017"/>
                        <a:pt x="627" y="2019"/>
                      </a:cubicBezTo>
                      <a:cubicBezTo>
                        <a:pt x="617" y="2021"/>
                        <a:pt x="608" y="2017"/>
                        <a:pt x="601" y="2011"/>
                      </a:cubicBezTo>
                      <a:cubicBezTo>
                        <a:pt x="589" y="1999"/>
                        <a:pt x="588" y="1978"/>
                        <a:pt x="601" y="1967"/>
                      </a:cubicBezTo>
                      <a:cubicBezTo>
                        <a:pt x="612" y="1957"/>
                        <a:pt x="623" y="1956"/>
                        <a:pt x="636" y="1960"/>
                      </a:cubicBezTo>
                      <a:cubicBezTo>
                        <a:pt x="658" y="1968"/>
                        <a:pt x="674" y="1988"/>
                        <a:pt x="675" y="2005"/>
                      </a:cubicBezTo>
                      <a:cubicBezTo>
                        <a:pt x="676" y="2015"/>
                        <a:pt x="670" y="2025"/>
                        <a:pt x="660" y="2024"/>
                      </a:cubicBezTo>
                      <a:cubicBezTo>
                        <a:pt x="653" y="2023"/>
                        <a:pt x="650" y="2019"/>
                        <a:pt x="651" y="2012"/>
                      </a:cubicBezTo>
                      <a:cubicBezTo>
                        <a:pt x="643" y="2018"/>
                        <a:pt x="650" y="2033"/>
                        <a:pt x="662" y="2037"/>
                      </a:cubicBezTo>
                      <a:cubicBezTo>
                        <a:pt x="675" y="2040"/>
                        <a:pt x="684" y="2035"/>
                        <a:pt x="690" y="2027"/>
                      </a:cubicBezTo>
                      <a:cubicBezTo>
                        <a:pt x="698" y="2016"/>
                        <a:pt x="697" y="1999"/>
                        <a:pt x="687" y="1985"/>
                      </a:cubicBezTo>
                      <a:cubicBezTo>
                        <a:pt x="676" y="1971"/>
                        <a:pt x="660" y="1961"/>
                        <a:pt x="642" y="1958"/>
                      </a:cubicBezTo>
                      <a:cubicBezTo>
                        <a:pt x="644" y="1958"/>
                        <a:pt x="647" y="1959"/>
                        <a:pt x="649" y="1959"/>
                      </a:cubicBezTo>
                      <a:cubicBezTo>
                        <a:pt x="679" y="1966"/>
                        <a:pt x="700" y="1985"/>
                        <a:pt x="708" y="2015"/>
                      </a:cubicBezTo>
                      <a:cubicBezTo>
                        <a:pt x="713" y="2037"/>
                        <a:pt x="707" y="2057"/>
                        <a:pt x="690" y="2072"/>
                      </a:cubicBezTo>
                      <a:cubicBezTo>
                        <a:pt x="679" y="2081"/>
                        <a:pt x="667" y="2086"/>
                        <a:pt x="654" y="2088"/>
                      </a:cubicBezTo>
                      <a:cubicBezTo>
                        <a:pt x="641" y="2090"/>
                        <a:pt x="626" y="2089"/>
                        <a:pt x="613" y="2084"/>
                      </a:cubicBezTo>
                      <a:cubicBezTo>
                        <a:pt x="607" y="2082"/>
                        <a:pt x="603" y="2079"/>
                        <a:pt x="597" y="2074"/>
                      </a:cubicBezTo>
                      <a:cubicBezTo>
                        <a:pt x="588" y="2066"/>
                        <a:pt x="582" y="2055"/>
                        <a:pt x="582" y="2042"/>
                      </a:cubicBezTo>
                      <a:cubicBezTo>
                        <a:pt x="582" y="2032"/>
                        <a:pt x="586" y="2024"/>
                        <a:pt x="595" y="2019"/>
                      </a:cubicBezTo>
                      <a:cubicBezTo>
                        <a:pt x="582" y="2013"/>
                        <a:pt x="562" y="2031"/>
                        <a:pt x="575" y="2050"/>
                      </a:cubicBezTo>
                      <a:cubicBezTo>
                        <a:pt x="567" y="2062"/>
                        <a:pt x="586" y="2076"/>
                        <a:pt x="601" y="2082"/>
                      </a:cubicBezTo>
                      <a:cubicBezTo>
                        <a:pt x="582" y="2076"/>
                        <a:pt x="561" y="2057"/>
                        <a:pt x="552" y="2048"/>
                      </a:cubicBezTo>
                      <a:cubicBezTo>
                        <a:pt x="551" y="2048"/>
                        <a:pt x="550" y="2049"/>
                        <a:pt x="550" y="2049"/>
                      </a:cubicBezTo>
                      <a:cubicBezTo>
                        <a:pt x="553" y="2053"/>
                        <a:pt x="558" y="2058"/>
                        <a:pt x="564" y="2064"/>
                      </a:cubicBezTo>
                      <a:cubicBezTo>
                        <a:pt x="554" y="2061"/>
                        <a:pt x="542" y="2062"/>
                        <a:pt x="534" y="2070"/>
                      </a:cubicBezTo>
                      <a:cubicBezTo>
                        <a:pt x="520" y="2084"/>
                        <a:pt x="517" y="2109"/>
                        <a:pt x="497" y="2123"/>
                      </a:cubicBezTo>
                      <a:cubicBezTo>
                        <a:pt x="519" y="2119"/>
                        <a:pt x="530" y="2097"/>
                        <a:pt x="540" y="2087"/>
                      </a:cubicBezTo>
                      <a:cubicBezTo>
                        <a:pt x="560" y="2067"/>
                        <a:pt x="571" y="2072"/>
                        <a:pt x="590" y="2081"/>
                      </a:cubicBezTo>
                      <a:cubicBezTo>
                        <a:pt x="587" y="2080"/>
                        <a:pt x="583" y="2080"/>
                        <a:pt x="580" y="2080"/>
                      </a:cubicBezTo>
                      <a:cubicBezTo>
                        <a:pt x="558" y="2081"/>
                        <a:pt x="538" y="2094"/>
                        <a:pt x="531" y="2113"/>
                      </a:cubicBezTo>
                      <a:cubicBezTo>
                        <a:pt x="524" y="2129"/>
                        <a:pt x="527" y="2145"/>
                        <a:pt x="538" y="2158"/>
                      </a:cubicBezTo>
                      <a:cubicBezTo>
                        <a:pt x="552" y="2175"/>
                        <a:pt x="574" y="2180"/>
                        <a:pt x="594" y="2172"/>
                      </a:cubicBezTo>
                      <a:cubicBezTo>
                        <a:pt x="603" y="2168"/>
                        <a:pt x="610" y="2161"/>
                        <a:pt x="614" y="2153"/>
                      </a:cubicBezTo>
                      <a:cubicBezTo>
                        <a:pt x="621" y="2138"/>
                        <a:pt x="615" y="2125"/>
                        <a:pt x="603" y="2115"/>
                      </a:cubicBezTo>
                      <a:cubicBezTo>
                        <a:pt x="610" y="2130"/>
                        <a:pt x="597" y="2136"/>
                        <a:pt x="595" y="2142"/>
                      </a:cubicBezTo>
                      <a:cubicBezTo>
                        <a:pt x="589" y="2156"/>
                        <a:pt x="608" y="2161"/>
                        <a:pt x="614" y="2147"/>
                      </a:cubicBezTo>
                      <a:cubicBezTo>
                        <a:pt x="615" y="2146"/>
                        <a:pt x="615" y="2144"/>
                        <a:pt x="616" y="2142"/>
                      </a:cubicBezTo>
                      <a:cubicBezTo>
                        <a:pt x="615" y="2155"/>
                        <a:pt x="606" y="2165"/>
                        <a:pt x="594" y="2170"/>
                      </a:cubicBezTo>
                      <a:cubicBezTo>
                        <a:pt x="574" y="2178"/>
                        <a:pt x="554" y="2172"/>
                        <a:pt x="540" y="2157"/>
                      </a:cubicBezTo>
                      <a:cubicBezTo>
                        <a:pt x="531" y="2145"/>
                        <a:pt x="528" y="2129"/>
                        <a:pt x="534" y="2115"/>
                      </a:cubicBezTo>
                      <a:cubicBezTo>
                        <a:pt x="541" y="2098"/>
                        <a:pt x="560" y="2086"/>
                        <a:pt x="579" y="2086"/>
                      </a:cubicBezTo>
                      <a:cubicBezTo>
                        <a:pt x="586" y="2085"/>
                        <a:pt x="593" y="2086"/>
                        <a:pt x="600" y="2088"/>
                      </a:cubicBezTo>
                      <a:cubicBezTo>
                        <a:pt x="596" y="2087"/>
                        <a:pt x="591" y="2087"/>
                        <a:pt x="587" y="2088"/>
                      </a:cubicBezTo>
                      <a:cubicBezTo>
                        <a:pt x="575" y="2091"/>
                        <a:pt x="563" y="2102"/>
                        <a:pt x="565" y="2115"/>
                      </a:cubicBezTo>
                      <a:cubicBezTo>
                        <a:pt x="566" y="2121"/>
                        <a:pt x="571" y="2125"/>
                        <a:pt x="576" y="2127"/>
                      </a:cubicBezTo>
                      <a:cubicBezTo>
                        <a:pt x="581" y="2128"/>
                        <a:pt x="585" y="2127"/>
                        <a:pt x="588" y="2124"/>
                      </a:cubicBezTo>
                      <a:cubicBezTo>
                        <a:pt x="592" y="2121"/>
                        <a:pt x="594" y="2117"/>
                        <a:pt x="594" y="2112"/>
                      </a:cubicBezTo>
                      <a:cubicBezTo>
                        <a:pt x="594" y="2106"/>
                        <a:pt x="589" y="2101"/>
                        <a:pt x="583" y="2101"/>
                      </a:cubicBezTo>
                      <a:cubicBezTo>
                        <a:pt x="579" y="2101"/>
                        <a:pt x="576" y="2103"/>
                        <a:pt x="575" y="2107"/>
                      </a:cubicBezTo>
                      <a:cubicBezTo>
                        <a:pt x="574" y="2109"/>
                        <a:pt x="575" y="2112"/>
                        <a:pt x="578" y="2112"/>
                      </a:cubicBezTo>
                      <a:cubicBezTo>
                        <a:pt x="577" y="2111"/>
                        <a:pt x="577" y="2109"/>
                        <a:pt x="578" y="2107"/>
                      </a:cubicBezTo>
                      <a:cubicBezTo>
                        <a:pt x="580" y="2104"/>
                        <a:pt x="584" y="2105"/>
                        <a:pt x="585" y="2107"/>
                      </a:cubicBezTo>
                      <a:cubicBezTo>
                        <a:pt x="587" y="2109"/>
                        <a:pt x="587" y="2111"/>
                        <a:pt x="586" y="2114"/>
                      </a:cubicBezTo>
                      <a:cubicBezTo>
                        <a:pt x="585" y="2117"/>
                        <a:pt x="582" y="2119"/>
                        <a:pt x="579" y="2118"/>
                      </a:cubicBezTo>
                      <a:cubicBezTo>
                        <a:pt x="575" y="2118"/>
                        <a:pt x="572" y="2115"/>
                        <a:pt x="571" y="2111"/>
                      </a:cubicBezTo>
                      <a:cubicBezTo>
                        <a:pt x="570" y="2101"/>
                        <a:pt x="582" y="2091"/>
                        <a:pt x="591" y="2090"/>
                      </a:cubicBezTo>
                      <a:cubicBezTo>
                        <a:pt x="603" y="2088"/>
                        <a:pt x="616" y="2092"/>
                        <a:pt x="626" y="2093"/>
                      </a:cubicBezTo>
                      <a:cubicBezTo>
                        <a:pt x="639" y="2095"/>
                        <a:pt x="652" y="2095"/>
                        <a:pt x="668" y="2088"/>
                      </a:cubicBezTo>
                      <a:cubicBezTo>
                        <a:pt x="665" y="2090"/>
                        <a:pt x="662" y="2092"/>
                        <a:pt x="660" y="2094"/>
                      </a:cubicBezTo>
                      <a:cubicBezTo>
                        <a:pt x="643" y="2109"/>
                        <a:pt x="637" y="2129"/>
                        <a:pt x="644" y="2150"/>
                      </a:cubicBezTo>
                      <a:cubicBezTo>
                        <a:pt x="652" y="2170"/>
                        <a:pt x="669" y="2184"/>
                        <a:pt x="690" y="2185"/>
                      </a:cubicBezTo>
                      <a:cubicBezTo>
                        <a:pt x="709" y="2187"/>
                        <a:pt x="730" y="2178"/>
                        <a:pt x="739" y="2160"/>
                      </a:cubicBezTo>
                      <a:cubicBezTo>
                        <a:pt x="747" y="2144"/>
                        <a:pt x="746" y="2126"/>
                        <a:pt x="735" y="2115"/>
                      </a:cubicBezTo>
                      <a:cubicBezTo>
                        <a:pt x="728" y="2107"/>
                        <a:pt x="718" y="2103"/>
                        <a:pt x="709" y="2104"/>
                      </a:cubicBezTo>
                      <a:cubicBezTo>
                        <a:pt x="703" y="2104"/>
                        <a:pt x="698" y="2106"/>
                        <a:pt x="693" y="2109"/>
                      </a:cubicBezTo>
                      <a:cubicBezTo>
                        <a:pt x="684" y="2115"/>
                        <a:pt x="682" y="2126"/>
                        <a:pt x="686" y="2135"/>
                      </a:cubicBezTo>
                      <a:cubicBezTo>
                        <a:pt x="691" y="2145"/>
                        <a:pt x="703" y="2149"/>
                        <a:pt x="713" y="2144"/>
                      </a:cubicBezTo>
                      <a:cubicBezTo>
                        <a:pt x="723" y="2139"/>
                        <a:pt x="727" y="2127"/>
                        <a:pt x="723" y="2117"/>
                      </a:cubicBezTo>
                      <a:cubicBezTo>
                        <a:pt x="718" y="2108"/>
                        <a:pt x="709" y="2104"/>
                        <a:pt x="700" y="2106"/>
                      </a:cubicBezTo>
                      <a:cubicBezTo>
                        <a:pt x="712" y="2102"/>
                        <a:pt x="725" y="2106"/>
                        <a:pt x="734" y="2116"/>
                      </a:cubicBezTo>
                      <a:cubicBezTo>
                        <a:pt x="744" y="2127"/>
                        <a:pt x="745" y="2144"/>
                        <a:pt x="737" y="2159"/>
                      </a:cubicBezTo>
                      <a:cubicBezTo>
                        <a:pt x="728" y="2175"/>
                        <a:pt x="709" y="2183"/>
                        <a:pt x="691" y="2182"/>
                      </a:cubicBezTo>
                      <a:cubicBezTo>
                        <a:pt x="671" y="2180"/>
                        <a:pt x="655" y="2167"/>
                        <a:pt x="648" y="2149"/>
                      </a:cubicBezTo>
                      <a:cubicBezTo>
                        <a:pt x="642" y="2130"/>
                        <a:pt x="648" y="2112"/>
                        <a:pt x="663" y="2099"/>
                      </a:cubicBezTo>
                      <a:cubicBezTo>
                        <a:pt x="673" y="2090"/>
                        <a:pt x="687" y="2085"/>
                        <a:pt x="698" y="2073"/>
                      </a:cubicBezTo>
                      <a:cubicBezTo>
                        <a:pt x="712" y="2057"/>
                        <a:pt x="718" y="2037"/>
                        <a:pt x="713" y="2014"/>
                      </a:cubicBezTo>
                      <a:cubicBezTo>
                        <a:pt x="705" y="1982"/>
                        <a:pt x="682" y="1959"/>
                        <a:pt x="650" y="1953"/>
                      </a:cubicBezTo>
                      <a:cubicBezTo>
                        <a:pt x="635" y="1951"/>
                        <a:pt x="623" y="1951"/>
                        <a:pt x="611" y="1956"/>
                      </a:cubicBezTo>
                      <a:cubicBezTo>
                        <a:pt x="622" y="1950"/>
                        <a:pt x="635" y="1947"/>
                        <a:pt x="648" y="1947"/>
                      </a:cubicBezTo>
                      <a:cubicBezTo>
                        <a:pt x="666" y="1948"/>
                        <a:pt x="687" y="1955"/>
                        <a:pt x="702" y="1964"/>
                      </a:cubicBezTo>
                      <a:cubicBezTo>
                        <a:pt x="709" y="1968"/>
                        <a:pt x="714" y="1970"/>
                        <a:pt x="722" y="1972"/>
                      </a:cubicBezTo>
                      <a:cubicBezTo>
                        <a:pt x="723" y="1973"/>
                        <a:pt x="725" y="1973"/>
                        <a:pt x="727" y="1974"/>
                      </a:cubicBezTo>
                      <a:cubicBezTo>
                        <a:pt x="731" y="1974"/>
                        <a:pt x="734" y="1975"/>
                        <a:pt x="737" y="1975"/>
                      </a:cubicBezTo>
                      <a:cubicBezTo>
                        <a:pt x="738" y="1975"/>
                        <a:pt x="749" y="1974"/>
                        <a:pt x="749" y="1972"/>
                      </a:cubicBezTo>
                      <a:cubicBezTo>
                        <a:pt x="748" y="1971"/>
                        <a:pt x="742" y="1972"/>
                        <a:pt x="741" y="1972"/>
                      </a:cubicBezTo>
                      <a:cubicBezTo>
                        <a:pt x="737" y="1971"/>
                        <a:pt x="732" y="1971"/>
                        <a:pt x="728" y="1970"/>
                      </a:cubicBezTo>
                      <a:cubicBezTo>
                        <a:pt x="726" y="1970"/>
                        <a:pt x="724" y="1969"/>
                        <a:pt x="722" y="1969"/>
                      </a:cubicBezTo>
                      <a:cubicBezTo>
                        <a:pt x="716" y="1967"/>
                        <a:pt x="710" y="1965"/>
                        <a:pt x="704" y="1962"/>
                      </a:cubicBezTo>
                      <a:cubicBezTo>
                        <a:pt x="703" y="1961"/>
                        <a:pt x="702" y="1961"/>
                        <a:pt x="701" y="1960"/>
                      </a:cubicBezTo>
                      <a:cubicBezTo>
                        <a:pt x="703" y="1961"/>
                        <a:pt x="706" y="1961"/>
                        <a:pt x="708" y="1962"/>
                      </a:cubicBezTo>
                      <a:cubicBezTo>
                        <a:pt x="714" y="1963"/>
                        <a:pt x="719" y="1963"/>
                        <a:pt x="726" y="1962"/>
                      </a:cubicBezTo>
                      <a:cubicBezTo>
                        <a:pt x="742" y="1959"/>
                        <a:pt x="748" y="1944"/>
                        <a:pt x="746" y="1929"/>
                      </a:cubicBezTo>
                      <a:cubicBezTo>
                        <a:pt x="744" y="1917"/>
                        <a:pt x="737" y="1905"/>
                        <a:pt x="725" y="1900"/>
                      </a:cubicBezTo>
                      <a:cubicBezTo>
                        <a:pt x="715" y="1896"/>
                        <a:pt x="705" y="1899"/>
                        <a:pt x="698" y="1908"/>
                      </a:cubicBezTo>
                      <a:cubicBezTo>
                        <a:pt x="693" y="1914"/>
                        <a:pt x="691" y="1924"/>
                        <a:pt x="696" y="1931"/>
                      </a:cubicBezTo>
                      <a:cubicBezTo>
                        <a:pt x="699" y="1935"/>
                        <a:pt x="704" y="1937"/>
                        <a:pt x="709" y="1937"/>
                      </a:cubicBezTo>
                      <a:cubicBezTo>
                        <a:pt x="712" y="1937"/>
                        <a:pt x="714" y="1936"/>
                        <a:pt x="716" y="1933"/>
                      </a:cubicBezTo>
                      <a:cubicBezTo>
                        <a:pt x="718" y="1930"/>
                        <a:pt x="719" y="1927"/>
                        <a:pt x="718" y="1924"/>
                      </a:cubicBezTo>
                      <a:cubicBezTo>
                        <a:pt x="716" y="1920"/>
                        <a:pt x="714" y="1917"/>
                        <a:pt x="710" y="1917"/>
                      </a:cubicBezTo>
                      <a:cubicBezTo>
                        <a:pt x="706" y="1916"/>
                        <a:pt x="702" y="1918"/>
                        <a:pt x="701" y="1922"/>
                      </a:cubicBezTo>
                      <a:cubicBezTo>
                        <a:pt x="700" y="1927"/>
                        <a:pt x="702" y="1931"/>
                        <a:pt x="706" y="1933"/>
                      </a:cubicBezTo>
                      <a:cubicBezTo>
                        <a:pt x="711" y="1934"/>
                        <a:pt x="715" y="1932"/>
                        <a:pt x="717" y="1928"/>
                      </a:cubicBezTo>
                      <a:cubicBezTo>
                        <a:pt x="717" y="1926"/>
                        <a:pt x="717" y="1924"/>
                        <a:pt x="717" y="1923"/>
                      </a:cubicBezTo>
                      <a:cubicBezTo>
                        <a:pt x="717" y="1924"/>
                        <a:pt x="717" y="1924"/>
                        <a:pt x="717" y="1924"/>
                      </a:cubicBezTo>
                      <a:cubicBezTo>
                        <a:pt x="718" y="1927"/>
                        <a:pt x="718" y="1930"/>
                        <a:pt x="716" y="1933"/>
                      </a:cubicBezTo>
                      <a:cubicBezTo>
                        <a:pt x="714" y="1935"/>
                        <a:pt x="712" y="1936"/>
                        <a:pt x="709" y="1936"/>
                      </a:cubicBezTo>
                      <a:cubicBezTo>
                        <a:pt x="704" y="1937"/>
                        <a:pt x="700" y="1935"/>
                        <a:pt x="697" y="1931"/>
                      </a:cubicBezTo>
                      <a:cubicBezTo>
                        <a:pt x="692" y="1925"/>
                        <a:pt x="695" y="1914"/>
                        <a:pt x="699" y="1909"/>
                      </a:cubicBezTo>
                      <a:cubicBezTo>
                        <a:pt x="706" y="1901"/>
                        <a:pt x="715" y="1898"/>
                        <a:pt x="724" y="1902"/>
                      </a:cubicBezTo>
                      <a:cubicBezTo>
                        <a:pt x="736" y="1907"/>
                        <a:pt x="742" y="1919"/>
                        <a:pt x="743" y="1931"/>
                      </a:cubicBezTo>
                      <a:cubicBezTo>
                        <a:pt x="745" y="1944"/>
                        <a:pt x="740" y="1956"/>
                        <a:pt x="725" y="1959"/>
                      </a:cubicBezTo>
                      <a:cubicBezTo>
                        <a:pt x="719" y="1960"/>
                        <a:pt x="714" y="1960"/>
                        <a:pt x="709" y="1958"/>
                      </a:cubicBezTo>
                      <a:cubicBezTo>
                        <a:pt x="705" y="1958"/>
                        <a:pt x="702" y="1957"/>
                        <a:pt x="698" y="1955"/>
                      </a:cubicBezTo>
                      <a:cubicBezTo>
                        <a:pt x="690" y="1952"/>
                        <a:pt x="680" y="1948"/>
                        <a:pt x="671" y="1946"/>
                      </a:cubicBezTo>
                      <a:cubicBezTo>
                        <a:pt x="665" y="1944"/>
                        <a:pt x="658" y="1943"/>
                        <a:pt x="652" y="1943"/>
                      </a:cubicBezTo>
                      <a:cubicBezTo>
                        <a:pt x="655" y="1942"/>
                        <a:pt x="658" y="1940"/>
                        <a:pt x="660" y="1938"/>
                      </a:cubicBezTo>
                      <a:cubicBezTo>
                        <a:pt x="667" y="1932"/>
                        <a:pt x="672" y="1925"/>
                        <a:pt x="674" y="1918"/>
                      </a:cubicBezTo>
                      <a:close/>
                      <a:moveTo>
                        <a:pt x="792" y="1967"/>
                      </a:moveTo>
                      <a:cubicBezTo>
                        <a:pt x="789" y="1970"/>
                        <a:pt x="785" y="1970"/>
                        <a:pt x="782" y="1967"/>
                      </a:cubicBezTo>
                      <a:cubicBezTo>
                        <a:pt x="778" y="1962"/>
                        <a:pt x="783" y="1956"/>
                        <a:pt x="789" y="1956"/>
                      </a:cubicBezTo>
                      <a:cubicBezTo>
                        <a:pt x="793" y="1957"/>
                        <a:pt x="794" y="1960"/>
                        <a:pt x="800" y="1958"/>
                      </a:cubicBezTo>
                      <a:cubicBezTo>
                        <a:pt x="795" y="1962"/>
                        <a:pt x="795" y="1964"/>
                        <a:pt x="792" y="1967"/>
                      </a:cubicBezTo>
                      <a:close/>
                      <a:moveTo>
                        <a:pt x="707" y="1969"/>
                      </a:moveTo>
                      <a:cubicBezTo>
                        <a:pt x="718" y="1975"/>
                        <a:pt x="724" y="1991"/>
                        <a:pt x="721" y="2000"/>
                      </a:cubicBezTo>
                      <a:cubicBezTo>
                        <a:pt x="719" y="2009"/>
                        <a:pt x="717" y="2016"/>
                        <a:pt x="719" y="2023"/>
                      </a:cubicBezTo>
                      <a:cubicBezTo>
                        <a:pt x="722" y="2029"/>
                        <a:pt x="729" y="2035"/>
                        <a:pt x="734" y="2032"/>
                      </a:cubicBezTo>
                      <a:cubicBezTo>
                        <a:pt x="729" y="2032"/>
                        <a:pt x="727" y="2026"/>
                        <a:pt x="727" y="2020"/>
                      </a:cubicBezTo>
                      <a:cubicBezTo>
                        <a:pt x="727" y="2015"/>
                        <a:pt x="727" y="2011"/>
                        <a:pt x="724" y="2007"/>
                      </a:cubicBezTo>
                      <a:cubicBezTo>
                        <a:pt x="732" y="2000"/>
                        <a:pt x="730" y="1991"/>
                        <a:pt x="727" y="1985"/>
                      </a:cubicBezTo>
                      <a:cubicBezTo>
                        <a:pt x="723" y="1978"/>
                        <a:pt x="715" y="1971"/>
                        <a:pt x="707" y="1969"/>
                      </a:cubicBezTo>
                      <a:close/>
                      <a:moveTo>
                        <a:pt x="797" y="1896"/>
                      </a:moveTo>
                      <a:cubicBezTo>
                        <a:pt x="804" y="1877"/>
                        <a:pt x="824" y="1877"/>
                        <a:pt x="832" y="1874"/>
                      </a:cubicBezTo>
                      <a:cubicBezTo>
                        <a:pt x="844" y="1870"/>
                        <a:pt x="840" y="1859"/>
                        <a:pt x="827" y="1861"/>
                      </a:cubicBezTo>
                      <a:cubicBezTo>
                        <a:pt x="816" y="1863"/>
                        <a:pt x="800" y="1876"/>
                        <a:pt x="797" y="1896"/>
                      </a:cubicBezTo>
                      <a:close/>
                      <a:moveTo>
                        <a:pt x="766" y="1977"/>
                      </a:moveTo>
                      <a:cubicBezTo>
                        <a:pt x="762" y="1973"/>
                        <a:pt x="762" y="1965"/>
                        <a:pt x="764" y="1961"/>
                      </a:cubicBezTo>
                      <a:cubicBezTo>
                        <a:pt x="759" y="1957"/>
                        <a:pt x="747" y="1964"/>
                        <a:pt x="751" y="1973"/>
                      </a:cubicBezTo>
                      <a:cubicBezTo>
                        <a:pt x="753" y="1979"/>
                        <a:pt x="761" y="1982"/>
                        <a:pt x="766" y="1977"/>
                      </a:cubicBezTo>
                      <a:close/>
                      <a:moveTo>
                        <a:pt x="718" y="1972"/>
                      </a:moveTo>
                      <a:cubicBezTo>
                        <a:pt x="738" y="1986"/>
                        <a:pt x="737" y="2012"/>
                        <a:pt x="739" y="2020"/>
                      </a:cubicBezTo>
                      <a:cubicBezTo>
                        <a:pt x="744" y="2035"/>
                        <a:pt x="761" y="2029"/>
                        <a:pt x="757" y="2012"/>
                      </a:cubicBezTo>
                      <a:cubicBezTo>
                        <a:pt x="754" y="2002"/>
                        <a:pt x="743" y="1982"/>
                        <a:pt x="718" y="1972"/>
                      </a:cubicBezTo>
                      <a:close/>
                      <a:moveTo>
                        <a:pt x="746" y="1909"/>
                      </a:moveTo>
                      <a:cubicBezTo>
                        <a:pt x="736" y="1905"/>
                        <a:pt x="727" y="1898"/>
                        <a:pt x="723" y="1889"/>
                      </a:cubicBezTo>
                      <a:cubicBezTo>
                        <a:pt x="718" y="1879"/>
                        <a:pt x="719" y="1868"/>
                        <a:pt x="725" y="1860"/>
                      </a:cubicBezTo>
                      <a:cubicBezTo>
                        <a:pt x="729" y="1856"/>
                        <a:pt x="734" y="1852"/>
                        <a:pt x="740" y="1851"/>
                      </a:cubicBezTo>
                      <a:cubicBezTo>
                        <a:pt x="747" y="1850"/>
                        <a:pt x="752" y="1850"/>
                        <a:pt x="759" y="1851"/>
                      </a:cubicBezTo>
                      <a:cubicBezTo>
                        <a:pt x="765" y="1853"/>
                        <a:pt x="769" y="1856"/>
                        <a:pt x="774" y="1860"/>
                      </a:cubicBezTo>
                      <a:cubicBezTo>
                        <a:pt x="777" y="1862"/>
                        <a:pt x="778" y="1863"/>
                        <a:pt x="780" y="1865"/>
                      </a:cubicBezTo>
                      <a:cubicBezTo>
                        <a:pt x="785" y="1871"/>
                        <a:pt x="788" y="1877"/>
                        <a:pt x="791" y="1884"/>
                      </a:cubicBezTo>
                      <a:cubicBezTo>
                        <a:pt x="795" y="1895"/>
                        <a:pt x="796" y="1903"/>
                        <a:pt x="793" y="1914"/>
                      </a:cubicBezTo>
                      <a:cubicBezTo>
                        <a:pt x="793" y="1915"/>
                        <a:pt x="793" y="1916"/>
                        <a:pt x="793" y="1916"/>
                      </a:cubicBezTo>
                      <a:cubicBezTo>
                        <a:pt x="798" y="1911"/>
                        <a:pt x="806" y="1907"/>
                        <a:pt x="813" y="1905"/>
                      </a:cubicBezTo>
                      <a:cubicBezTo>
                        <a:pt x="822" y="1904"/>
                        <a:pt x="832" y="1905"/>
                        <a:pt x="840" y="1910"/>
                      </a:cubicBezTo>
                      <a:cubicBezTo>
                        <a:pt x="843" y="1912"/>
                        <a:pt x="846" y="1915"/>
                        <a:pt x="848" y="1920"/>
                      </a:cubicBezTo>
                      <a:cubicBezTo>
                        <a:pt x="845" y="1916"/>
                        <a:pt x="842" y="1913"/>
                        <a:pt x="839" y="1911"/>
                      </a:cubicBezTo>
                      <a:cubicBezTo>
                        <a:pt x="831" y="1907"/>
                        <a:pt x="822" y="1906"/>
                        <a:pt x="814" y="1908"/>
                      </a:cubicBezTo>
                      <a:cubicBezTo>
                        <a:pt x="807" y="1910"/>
                        <a:pt x="802" y="1913"/>
                        <a:pt x="798" y="1916"/>
                      </a:cubicBezTo>
                      <a:cubicBezTo>
                        <a:pt x="790" y="1923"/>
                        <a:pt x="786" y="1932"/>
                        <a:pt x="778" y="1939"/>
                      </a:cubicBezTo>
                      <a:cubicBezTo>
                        <a:pt x="777" y="1940"/>
                        <a:pt x="777" y="1940"/>
                        <a:pt x="777" y="1940"/>
                      </a:cubicBezTo>
                      <a:cubicBezTo>
                        <a:pt x="773" y="1944"/>
                        <a:pt x="769" y="1948"/>
                        <a:pt x="763" y="1951"/>
                      </a:cubicBezTo>
                      <a:cubicBezTo>
                        <a:pt x="762" y="1951"/>
                        <a:pt x="749" y="1958"/>
                        <a:pt x="748" y="1957"/>
                      </a:cubicBezTo>
                      <a:cubicBezTo>
                        <a:pt x="748" y="1956"/>
                        <a:pt x="756" y="1951"/>
                        <a:pt x="757" y="1950"/>
                      </a:cubicBezTo>
                      <a:cubicBezTo>
                        <a:pt x="764" y="1946"/>
                        <a:pt x="769" y="1943"/>
                        <a:pt x="775" y="1937"/>
                      </a:cubicBezTo>
                      <a:cubicBezTo>
                        <a:pt x="776" y="1937"/>
                        <a:pt x="776" y="1937"/>
                        <a:pt x="776" y="1937"/>
                      </a:cubicBezTo>
                      <a:cubicBezTo>
                        <a:pt x="783" y="1930"/>
                        <a:pt x="787" y="1923"/>
                        <a:pt x="790" y="1913"/>
                      </a:cubicBezTo>
                      <a:cubicBezTo>
                        <a:pt x="793" y="1902"/>
                        <a:pt x="792" y="1889"/>
                        <a:pt x="784" y="1879"/>
                      </a:cubicBezTo>
                      <a:cubicBezTo>
                        <a:pt x="780" y="1874"/>
                        <a:pt x="771" y="1869"/>
                        <a:pt x="765" y="1874"/>
                      </a:cubicBezTo>
                      <a:cubicBezTo>
                        <a:pt x="762" y="1876"/>
                        <a:pt x="762" y="1878"/>
                        <a:pt x="763" y="1881"/>
                      </a:cubicBezTo>
                      <a:cubicBezTo>
                        <a:pt x="764" y="1883"/>
                        <a:pt x="766" y="1884"/>
                        <a:pt x="768" y="1884"/>
                      </a:cubicBezTo>
                      <a:cubicBezTo>
                        <a:pt x="770" y="1884"/>
                        <a:pt x="771" y="1883"/>
                        <a:pt x="772" y="1881"/>
                      </a:cubicBezTo>
                      <a:cubicBezTo>
                        <a:pt x="773" y="1879"/>
                        <a:pt x="772" y="1877"/>
                        <a:pt x="769" y="1877"/>
                      </a:cubicBezTo>
                      <a:cubicBezTo>
                        <a:pt x="768" y="1877"/>
                        <a:pt x="767" y="1877"/>
                        <a:pt x="766" y="1878"/>
                      </a:cubicBezTo>
                      <a:cubicBezTo>
                        <a:pt x="766" y="1877"/>
                        <a:pt x="767" y="1875"/>
                        <a:pt x="768" y="1875"/>
                      </a:cubicBezTo>
                      <a:cubicBezTo>
                        <a:pt x="771" y="1874"/>
                        <a:pt x="774" y="1875"/>
                        <a:pt x="775" y="1878"/>
                      </a:cubicBezTo>
                      <a:cubicBezTo>
                        <a:pt x="777" y="1881"/>
                        <a:pt x="775" y="1886"/>
                        <a:pt x="771" y="1888"/>
                      </a:cubicBezTo>
                      <a:cubicBezTo>
                        <a:pt x="769" y="1890"/>
                        <a:pt x="765" y="1890"/>
                        <a:pt x="762" y="1889"/>
                      </a:cubicBezTo>
                      <a:cubicBezTo>
                        <a:pt x="759" y="1888"/>
                        <a:pt x="757" y="1885"/>
                        <a:pt x="757" y="1882"/>
                      </a:cubicBezTo>
                      <a:cubicBezTo>
                        <a:pt x="756" y="1878"/>
                        <a:pt x="757" y="1874"/>
                        <a:pt x="760" y="1871"/>
                      </a:cubicBezTo>
                      <a:cubicBezTo>
                        <a:pt x="768" y="1866"/>
                        <a:pt x="778" y="1869"/>
                        <a:pt x="784" y="1876"/>
                      </a:cubicBezTo>
                      <a:cubicBezTo>
                        <a:pt x="786" y="1878"/>
                        <a:pt x="787" y="1880"/>
                        <a:pt x="788" y="1883"/>
                      </a:cubicBezTo>
                      <a:cubicBezTo>
                        <a:pt x="785" y="1874"/>
                        <a:pt x="780" y="1868"/>
                        <a:pt x="773" y="1861"/>
                      </a:cubicBezTo>
                      <a:cubicBezTo>
                        <a:pt x="768" y="1857"/>
                        <a:pt x="764" y="1855"/>
                        <a:pt x="758" y="1853"/>
                      </a:cubicBezTo>
                      <a:cubicBezTo>
                        <a:pt x="752" y="1851"/>
                        <a:pt x="747" y="1851"/>
                        <a:pt x="740" y="1852"/>
                      </a:cubicBezTo>
                      <a:cubicBezTo>
                        <a:pt x="737" y="1853"/>
                        <a:pt x="734" y="1854"/>
                        <a:pt x="731" y="1856"/>
                      </a:cubicBezTo>
                      <a:cubicBezTo>
                        <a:pt x="731" y="1856"/>
                        <a:pt x="731" y="1856"/>
                        <a:pt x="731" y="1856"/>
                      </a:cubicBezTo>
                      <a:cubicBezTo>
                        <a:pt x="740" y="1853"/>
                        <a:pt x="750" y="1857"/>
                        <a:pt x="748" y="1870"/>
                      </a:cubicBezTo>
                      <a:cubicBezTo>
                        <a:pt x="746" y="1879"/>
                        <a:pt x="732" y="1891"/>
                        <a:pt x="746" y="1909"/>
                      </a:cubicBezTo>
                      <a:close/>
                      <a:moveTo>
                        <a:pt x="838" y="1912"/>
                      </a:moveTo>
                      <a:cubicBezTo>
                        <a:pt x="831" y="1921"/>
                        <a:pt x="844" y="1929"/>
                        <a:pt x="847" y="1933"/>
                      </a:cubicBezTo>
                      <a:cubicBezTo>
                        <a:pt x="850" y="1936"/>
                        <a:pt x="852" y="1938"/>
                        <a:pt x="852" y="1942"/>
                      </a:cubicBezTo>
                      <a:cubicBezTo>
                        <a:pt x="854" y="1938"/>
                        <a:pt x="857" y="1927"/>
                        <a:pt x="856" y="1922"/>
                      </a:cubicBezTo>
                      <a:cubicBezTo>
                        <a:pt x="856" y="1914"/>
                        <a:pt x="850" y="1908"/>
                        <a:pt x="841" y="1909"/>
                      </a:cubicBezTo>
                      <a:cubicBezTo>
                        <a:pt x="844" y="1912"/>
                        <a:pt x="848" y="1917"/>
                        <a:pt x="848" y="1922"/>
                      </a:cubicBezTo>
                      <a:cubicBezTo>
                        <a:pt x="847" y="1919"/>
                        <a:pt x="843" y="1914"/>
                        <a:pt x="838" y="1912"/>
                      </a:cubicBezTo>
                      <a:close/>
                      <a:moveTo>
                        <a:pt x="741" y="1959"/>
                      </a:moveTo>
                      <a:cubicBezTo>
                        <a:pt x="758" y="1939"/>
                        <a:pt x="753" y="1918"/>
                        <a:pt x="757" y="1907"/>
                      </a:cubicBezTo>
                      <a:cubicBezTo>
                        <a:pt x="762" y="1894"/>
                        <a:pt x="777" y="1899"/>
                        <a:pt x="775" y="1914"/>
                      </a:cubicBezTo>
                      <a:cubicBezTo>
                        <a:pt x="773" y="1930"/>
                        <a:pt x="758" y="1948"/>
                        <a:pt x="741" y="1959"/>
                      </a:cubicBezTo>
                      <a:close/>
                      <a:moveTo>
                        <a:pt x="796" y="1890"/>
                      </a:moveTo>
                      <a:cubicBezTo>
                        <a:pt x="796" y="1869"/>
                        <a:pt x="771" y="1838"/>
                        <a:pt x="752" y="1848"/>
                      </a:cubicBezTo>
                      <a:cubicBezTo>
                        <a:pt x="750" y="1845"/>
                        <a:pt x="753" y="1839"/>
                        <a:pt x="759" y="1837"/>
                      </a:cubicBezTo>
                      <a:cubicBezTo>
                        <a:pt x="765" y="1835"/>
                        <a:pt x="774" y="1838"/>
                        <a:pt x="778" y="1846"/>
                      </a:cubicBezTo>
                      <a:cubicBezTo>
                        <a:pt x="783" y="1843"/>
                        <a:pt x="793" y="1853"/>
                        <a:pt x="796" y="1868"/>
                      </a:cubicBezTo>
                      <a:cubicBezTo>
                        <a:pt x="798" y="1859"/>
                        <a:pt x="802" y="1850"/>
                        <a:pt x="808" y="1844"/>
                      </a:cubicBezTo>
                      <a:cubicBezTo>
                        <a:pt x="815" y="1837"/>
                        <a:pt x="824" y="1830"/>
                        <a:pt x="833" y="1827"/>
                      </a:cubicBezTo>
                      <a:cubicBezTo>
                        <a:pt x="843" y="1825"/>
                        <a:pt x="854" y="1827"/>
                        <a:pt x="861" y="1834"/>
                      </a:cubicBezTo>
                      <a:cubicBezTo>
                        <a:pt x="866" y="1840"/>
                        <a:pt x="869" y="1848"/>
                        <a:pt x="867" y="1855"/>
                      </a:cubicBezTo>
                      <a:cubicBezTo>
                        <a:pt x="864" y="1860"/>
                        <a:pt x="858" y="1864"/>
                        <a:pt x="852" y="1864"/>
                      </a:cubicBezTo>
                      <a:cubicBezTo>
                        <a:pt x="846" y="1865"/>
                        <a:pt x="840" y="1862"/>
                        <a:pt x="834" y="1858"/>
                      </a:cubicBezTo>
                      <a:cubicBezTo>
                        <a:pt x="848" y="1860"/>
                        <a:pt x="850" y="1849"/>
                        <a:pt x="854" y="1846"/>
                      </a:cubicBezTo>
                      <a:cubicBezTo>
                        <a:pt x="861" y="1841"/>
                        <a:pt x="866" y="1845"/>
                        <a:pt x="866" y="1851"/>
                      </a:cubicBezTo>
                      <a:cubicBezTo>
                        <a:pt x="866" y="1851"/>
                        <a:pt x="866" y="1851"/>
                        <a:pt x="866" y="1851"/>
                      </a:cubicBezTo>
                      <a:cubicBezTo>
                        <a:pt x="867" y="1845"/>
                        <a:pt x="864" y="1840"/>
                        <a:pt x="861" y="1836"/>
                      </a:cubicBezTo>
                      <a:cubicBezTo>
                        <a:pt x="854" y="1829"/>
                        <a:pt x="846" y="1826"/>
                        <a:pt x="836" y="1828"/>
                      </a:cubicBezTo>
                      <a:cubicBezTo>
                        <a:pt x="839" y="1828"/>
                        <a:pt x="841" y="1828"/>
                        <a:pt x="843" y="1829"/>
                      </a:cubicBezTo>
                      <a:cubicBezTo>
                        <a:pt x="847" y="1831"/>
                        <a:pt x="851" y="1835"/>
                        <a:pt x="850" y="1840"/>
                      </a:cubicBezTo>
                      <a:cubicBezTo>
                        <a:pt x="850" y="1842"/>
                        <a:pt x="848" y="1844"/>
                        <a:pt x="846" y="1845"/>
                      </a:cubicBezTo>
                      <a:cubicBezTo>
                        <a:pt x="844" y="1845"/>
                        <a:pt x="842" y="1845"/>
                        <a:pt x="840" y="1844"/>
                      </a:cubicBezTo>
                      <a:cubicBezTo>
                        <a:pt x="839" y="1843"/>
                        <a:pt x="838" y="1841"/>
                        <a:pt x="838" y="1839"/>
                      </a:cubicBezTo>
                      <a:cubicBezTo>
                        <a:pt x="838" y="1836"/>
                        <a:pt x="840" y="1834"/>
                        <a:pt x="843" y="1834"/>
                      </a:cubicBezTo>
                      <a:cubicBezTo>
                        <a:pt x="844" y="1834"/>
                        <a:pt x="846" y="1835"/>
                        <a:pt x="846" y="1836"/>
                      </a:cubicBezTo>
                      <a:cubicBezTo>
                        <a:pt x="846" y="1837"/>
                        <a:pt x="846" y="1838"/>
                        <a:pt x="845" y="1839"/>
                      </a:cubicBezTo>
                      <a:cubicBezTo>
                        <a:pt x="845" y="1838"/>
                        <a:pt x="845" y="1837"/>
                        <a:pt x="845" y="1837"/>
                      </a:cubicBezTo>
                      <a:cubicBezTo>
                        <a:pt x="844" y="1835"/>
                        <a:pt x="843" y="1836"/>
                        <a:pt x="842" y="1837"/>
                      </a:cubicBezTo>
                      <a:cubicBezTo>
                        <a:pt x="841" y="1837"/>
                        <a:pt x="841" y="1838"/>
                        <a:pt x="842" y="1839"/>
                      </a:cubicBezTo>
                      <a:cubicBezTo>
                        <a:pt x="842" y="1841"/>
                        <a:pt x="843" y="1841"/>
                        <a:pt x="845" y="1841"/>
                      </a:cubicBezTo>
                      <a:cubicBezTo>
                        <a:pt x="846" y="1841"/>
                        <a:pt x="847" y="1840"/>
                        <a:pt x="848" y="1838"/>
                      </a:cubicBezTo>
                      <a:cubicBezTo>
                        <a:pt x="848" y="1834"/>
                        <a:pt x="843" y="1830"/>
                        <a:pt x="839" y="1829"/>
                      </a:cubicBezTo>
                      <a:cubicBezTo>
                        <a:pt x="833" y="1828"/>
                        <a:pt x="825" y="1832"/>
                        <a:pt x="820" y="1836"/>
                      </a:cubicBezTo>
                      <a:cubicBezTo>
                        <a:pt x="806" y="1845"/>
                        <a:pt x="798" y="1859"/>
                        <a:pt x="797" y="1874"/>
                      </a:cubicBezTo>
                      <a:cubicBezTo>
                        <a:pt x="797" y="1879"/>
                        <a:pt x="797" y="1884"/>
                        <a:pt x="796" y="1890"/>
                      </a:cubicBezTo>
                      <a:close/>
                      <a:moveTo>
                        <a:pt x="798" y="1909"/>
                      </a:moveTo>
                      <a:cubicBezTo>
                        <a:pt x="798" y="1899"/>
                        <a:pt x="815" y="1895"/>
                        <a:pt x="825" y="1897"/>
                      </a:cubicBezTo>
                      <a:cubicBezTo>
                        <a:pt x="836" y="1899"/>
                        <a:pt x="849" y="1904"/>
                        <a:pt x="860" y="1896"/>
                      </a:cubicBezTo>
                      <a:cubicBezTo>
                        <a:pt x="866" y="1892"/>
                        <a:pt x="869" y="1885"/>
                        <a:pt x="868" y="1878"/>
                      </a:cubicBezTo>
                      <a:cubicBezTo>
                        <a:pt x="867" y="1874"/>
                        <a:pt x="864" y="1871"/>
                        <a:pt x="859" y="1871"/>
                      </a:cubicBezTo>
                      <a:cubicBezTo>
                        <a:pt x="862" y="1873"/>
                        <a:pt x="864" y="1879"/>
                        <a:pt x="861" y="1883"/>
                      </a:cubicBezTo>
                      <a:cubicBezTo>
                        <a:pt x="859" y="1887"/>
                        <a:pt x="853" y="1888"/>
                        <a:pt x="848" y="1887"/>
                      </a:cubicBezTo>
                      <a:cubicBezTo>
                        <a:pt x="838" y="1884"/>
                        <a:pt x="829" y="1879"/>
                        <a:pt x="819" y="1881"/>
                      </a:cubicBezTo>
                      <a:cubicBezTo>
                        <a:pt x="806" y="1882"/>
                        <a:pt x="795" y="1894"/>
                        <a:pt x="798" y="1909"/>
                      </a:cubicBezTo>
                      <a:close/>
                      <a:moveTo>
                        <a:pt x="805" y="1956"/>
                      </a:moveTo>
                      <a:cubicBezTo>
                        <a:pt x="816" y="1956"/>
                        <a:pt x="829" y="1945"/>
                        <a:pt x="833" y="1935"/>
                      </a:cubicBezTo>
                      <a:cubicBezTo>
                        <a:pt x="836" y="1924"/>
                        <a:pt x="828" y="1918"/>
                        <a:pt x="821" y="1929"/>
                      </a:cubicBezTo>
                      <a:cubicBezTo>
                        <a:pt x="816" y="1937"/>
                        <a:pt x="814" y="1952"/>
                        <a:pt x="805" y="1956"/>
                      </a:cubicBezTo>
                      <a:close/>
                      <a:moveTo>
                        <a:pt x="655" y="2096"/>
                      </a:moveTo>
                      <a:cubicBezTo>
                        <a:pt x="630" y="2117"/>
                        <a:pt x="629" y="2168"/>
                        <a:pt x="659" y="2176"/>
                      </a:cubicBezTo>
                      <a:cubicBezTo>
                        <a:pt x="657" y="2182"/>
                        <a:pt x="647" y="2185"/>
                        <a:pt x="639" y="2180"/>
                      </a:cubicBezTo>
                      <a:cubicBezTo>
                        <a:pt x="631" y="2175"/>
                        <a:pt x="627" y="2162"/>
                        <a:pt x="633" y="2149"/>
                      </a:cubicBezTo>
                      <a:cubicBezTo>
                        <a:pt x="621" y="2145"/>
                        <a:pt x="626" y="2110"/>
                        <a:pt x="655" y="2096"/>
                      </a:cubicBezTo>
                      <a:close/>
                      <a:moveTo>
                        <a:pt x="535" y="2026"/>
                      </a:moveTo>
                      <a:cubicBezTo>
                        <a:pt x="536" y="2023"/>
                        <a:pt x="539" y="2022"/>
                        <a:pt x="542" y="2024"/>
                      </a:cubicBezTo>
                      <a:cubicBezTo>
                        <a:pt x="544" y="2025"/>
                        <a:pt x="545" y="2028"/>
                        <a:pt x="544" y="2030"/>
                      </a:cubicBezTo>
                      <a:cubicBezTo>
                        <a:pt x="542" y="2033"/>
                        <a:pt x="539" y="2034"/>
                        <a:pt x="537" y="2033"/>
                      </a:cubicBezTo>
                      <a:cubicBezTo>
                        <a:pt x="535" y="2031"/>
                        <a:pt x="534" y="2028"/>
                        <a:pt x="535" y="2026"/>
                      </a:cubicBezTo>
                      <a:close/>
                      <a:moveTo>
                        <a:pt x="537" y="2016"/>
                      </a:moveTo>
                      <a:cubicBezTo>
                        <a:pt x="538" y="2014"/>
                        <a:pt x="540" y="2014"/>
                        <a:pt x="542" y="2015"/>
                      </a:cubicBezTo>
                      <a:cubicBezTo>
                        <a:pt x="544" y="2016"/>
                        <a:pt x="545" y="2018"/>
                        <a:pt x="544" y="2020"/>
                      </a:cubicBezTo>
                      <a:cubicBezTo>
                        <a:pt x="543" y="2022"/>
                        <a:pt x="541" y="2022"/>
                        <a:pt x="539" y="2022"/>
                      </a:cubicBezTo>
                      <a:cubicBezTo>
                        <a:pt x="537" y="2021"/>
                        <a:pt x="536" y="2018"/>
                        <a:pt x="537" y="2016"/>
                      </a:cubicBezTo>
                      <a:close/>
                      <a:moveTo>
                        <a:pt x="538" y="2038"/>
                      </a:moveTo>
                      <a:cubicBezTo>
                        <a:pt x="540" y="2034"/>
                        <a:pt x="545" y="2033"/>
                        <a:pt x="548" y="2035"/>
                      </a:cubicBezTo>
                      <a:cubicBezTo>
                        <a:pt x="552" y="2037"/>
                        <a:pt x="554" y="2041"/>
                        <a:pt x="552" y="2045"/>
                      </a:cubicBezTo>
                      <a:cubicBezTo>
                        <a:pt x="550" y="2049"/>
                        <a:pt x="545" y="2050"/>
                        <a:pt x="541" y="2048"/>
                      </a:cubicBezTo>
                      <a:cubicBezTo>
                        <a:pt x="538" y="2046"/>
                        <a:pt x="536" y="2042"/>
                        <a:pt x="538" y="2038"/>
                      </a:cubicBezTo>
                      <a:close/>
                      <a:moveTo>
                        <a:pt x="699" y="2000"/>
                      </a:moveTo>
                      <a:cubicBezTo>
                        <a:pt x="706" y="2008"/>
                        <a:pt x="710" y="2024"/>
                        <a:pt x="707" y="2039"/>
                      </a:cubicBezTo>
                      <a:cubicBezTo>
                        <a:pt x="704" y="2050"/>
                        <a:pt x="697" y="2060"/>
                        <a:pt x="689" y="2066"/>
                      </a:cubicBezTo>
                      <a:cubicBezTo>
                        <a:pt x="684" y="2070"/>
                        <a:pt x="679" y="2072"/>
                        <a:pt x="674" y="2072"/>
                      </a:cubicBezTo>
                      <a:cubicBezTo>
                        <a:pt x="665" y="2072"/>
                        <a:pt x="657" y="2068"/>
                        <a:pt x="655" y="2062"/>
                      </a:cubicBezTo>
                      <a:cubicBezTo>
                        <a:pt x="652" y="2055"/>
                        <a:pt x="656" y="2048"/>
                        <a:pt x="662" y="2047"/>
                      </a:cubicBezTo>
                      <a:cubicBezTo>
                        <a:pt x="659" y="2057"/>
                        <a:pt x="668" y="2064"/>
                        <a:pt x="678" y="2062"/>
                      </a:cubicBezTo>
                      <a:cubicBezTo>
                        <a:pt x="689" y="2059"/>
                        <a:pt x="699" y="2047"/>
                        <a:pt x="702" y="2037"/>
                      </a:cubicBezTo>
                      <a:cubicBezTo>
                        <a:pt x="707" y="2019"/>
                        <a:pt x="702" y="2007"/>
                        <a:pt x="699" y="2000"/>
                      </a:cubicBezTo>
                      <a:close/>
                      <a:moveTo>
                        <a:pt x="674" y="2079"/>
                      </a:moveTo>
                      <a:cubicBezTo>
                        <a:pt x="643" y="2094"/>
                        <a:pt x="604" y="2083"/>
                        <a:pt x="592" y="2061"/>
                      </a:cubicBezTo>
                      <a:cubicBezTo>
                        <a:pt x="580" y="2037"/>
                        <a:pt x="601" y="2027"/>
                        <a:pt x="612" y="2048"/>
                      </a:cubicBezTo>
                      <a:cubicBezTo>
                        <a:pt x="618" y="2059"/>
                        <a:pt x="641" y="2089"/>
                        <a:pt x="674" y="2079"/>
                      </a:cubicBezTo>
                      <a:close/>
                      <a:moveTo>
                        <a:pt x="974" y="1825"/>
                      </a:moveTo>
                      <a:cubicBezTo>
                        <a:pt x="957" y="1845"/>
                        <a:pt x="962" y="1865"/>
                        <a:pt x="958" y="1876"/>
                      </a:cubicBezTo>
                      <a:cubicBezTo>
                        <a:pt x="953" y="1889"/>
                        <a:pt x="939" y="1884"/>
                        <a:pt x="941" y="1869"/>
                      </a:cubicBezTo>
                      <a:cubicBezTo>
                        <a:pt x="943" y="1853"/>
                        <a:pt x="957" y="1836"/>
                        <a:pt x="974" y="1825"/>
                      </a:cubicBezTo>
                      <a:close/>
                      <a:moveTo>
                        <a:pt x="905" y="1875"/>
                      </a:moveTo>
                      <a:cubicBezTo>
                        <a:pt x="905" y="1873"/>
                        <a:pt x="906" y="1871"/>
                        <a:pt x="908" y="1870"/>
                      </a:cubicBezTo>
                      <a:cubicBezTo>
                        <a:pt x="910" y="1868"/>
                        <a:pt x="914" y="1868"/>
                        <a:pt x="917" y="1870"/>
                      </a:cubicBezTo>
                      <a:cubicBezTo>
                        <a:pt x="920" y="1872"/>
                        <a:pt x="920" y="1877"/>
                        <a:pt x="919" y="1879"/>
                      </a:cubicBezTo>
                      <a:cubicBezTo>
                        <a:pt x="917" y="1885"/>
                        <a:pt x="912" y="1883"/>
                        <a:pt x="909" y="1884"/>
                      </a:cubicBezTo>
                      <a:cubicBezTo>
                        <a:pt x="905" y="1886"/>
                        <a:pt x="903" y="1891"/>
                        <a:pt x="904" y="1896"/>
                      </a:cubicBezTo>
                      <a:cubicBezTo>
                        <a:pt x="905" y="1902"/>
                        <a:pt x="910" y="1907"/>
                        <a:pt x="916" y="1907"/>
                      </a:cubicBezTo>
                      <a:cubicBezTo>
                        <a:pt x="919" y="1908"/>
                        <a:pt x="923" y="1906"/>
                        <a:pt x="924" y="1902"/>
                      </a:cubicBezTo>
                      <a:cubicBezTo>
                        <a:pt x="920" y="1904"/>
                        <a:pt x="915" y="1902"/>
                        <a:pt x="916" y="1897"/>
                      </a:cubicBezTo>
                      <a:cubicBezTo>
                        <a:pt x="917" y="1894"/>
                        <a:pt x="921" y="1890"/>
                        <a:pt x="924" y="1885"/>
                      </a:cubicBezTo>
                      <a:cubicBezTo>
                        <a:pt x="928" y="1880"/>
                        <a:pt x="930" y="1875"/>
                        <a:pt x="930" y="1870"/>
                      </a:cubicBezTo>
                      <a:cubicBezTo>
                        <a:pt x="930" y="1860"/>
                        <a:pt x="920" y="1852"/>
                        <a:pt x="911" y="1854"/>
                      </a:cubicBezTo>
                      <a:cubicBezTo>
                        <a:pt x="905" y="1855"/>
                        <a:pt x="902" y="1859"/>
                        <a:pt x="899" y="1863"/>
                      </a:cubicBezTo>
                      <a:cubicBezTo>
                        <a:pt x="896" y="1867"/>
                        <a:pt x="891" y="1881"/>
                        <a:pt x="884" y="1883"/>
                      </a:cubicBezTo>
                      <a:cubicBezTo>
                        <a:pt x="880" y="1885"/>
                        <a:pt x="876" y="1882"/>
                        <a:pt x="876" y="1879"/>
                      </a:cubicBezTo>
                      <a:cubicBezTo>
                        <a:pt x="872" y="1880"/>
                        <a:pt x="872" y="1887"/>
                        <a:pt x="875" y="1890"/>
                      </a:cubicBezTo>
                      <a:cubicBezTo>
                        <a:pt x="881" y="1896"/>
                        <a:pt x="893" y="1896"/>
                        <a:pt x="900" y="1888"/>
                      </a:cubicBezTo>
                      <a:cubicBezTo>
                        <a:pt x="903" y="1885"/>
                        <a:pt x="904" y="1881"/>
                        <a:pt x="905" y="1875"/>
                      </a:cubicBezTo>
                      <a:close/>
                      <a:moveTo>
                        <a:pt x="902" y="1892"/>
                      </a:moveTo>
                      <a:cubicBezTo>
                        <a:pt x="899" y="1903"/>
                        <a:pt x="887" y="1916"/>
                        <a:pt x="875" y="1918"/>
                      </a:cubicBezTo>
                      <a:cubicBezTo>
                        <a:pt x="864" y="1921"/>
                        <a:pt x="858" y="1911"/>
                        <a:pt x="870" y="1906"/>
                      </a:cubicBezTo>
                      <a:cubicBezTo>
                        <a:pt x="880" y="1901"/>
                        <a:pt x="896" y="1901"/>
                        <a:pt x="902" y="1892"/>
                      </a:cubicBezTo>
                      <a:close/>
                      <a:moveTo>
                        <a:pt x="921" y="1853"/>
                      </a:moveTo>
                      <a:cubicBezTo>
                        <a:pt x="927" y="1855"/>
                        <a:pt x="931" y="1861"/>
                        <a:pt x="931" y="1865"/>
                      </a:cubicBezTo>
                      <a:cubicBezTo>
                        <a:pt x="937" y="1865"/>
                        <a:pt x="942" y="1854"/>
                        <a:pt x="935" y="1848"/>
                      </a:cubicBezTo>
                      <a:cubicBezTo>
                        <a:pt x="930" y="1845"/>
                        <a:pt x="922" y="1848"/>
                        <a:pt x="921" y="1853"/>
                      </a:cubicBezTo>
                      <a:close/>
                      <a:moveTo>
                        <a:pt x="713" y="1577"/>
                      </a:moveTo>
                      <a:cubicBezTo>
                        <a:pt x="716" y="1574"/>
                        <a:pt x="719" y="1574"/>
                        <a:pt x="722" y="1576"/>
                      </a:cubicBezTo>
                      <a:cubicBezTo>
                        <a:pt x="726" y="1581"/>
                        <a:pt x="722" y="1587"/>
                        <a:pt x="717" y="1587"/>
                      </a:cubicBezTo>
                      <a:cubicBezTo>
                        <a:pt x="713" y="1587"/>
                        <a:pt x="711" y="1584"/>
                        <a:pt x="706" y="1586"/>
                      </a:cubicBezTo>
                      <a:cubicBezTo>
                        <a:pt x="711" y="1583"/>
                        <a:pt x="710" y="1580"/>
                        <a:pt x="713" y="1577"/>
                      </a:cubicBezTo>
                      <a:close/>
                      <a:moveTo>
                        <a:pt x="930" y="1386"/>
                      </a:moveTo>
                      <a:cubicBezTo>
                        <a:pt x="951" y="1402"/>
                        <a:pt x="955" y="1424"/>
                        <a:pt x="950" y="1442"/>
                      </a:cubicBezTo>
                      <a:cubicBezTo>
                        <a:pt x="946" y="1458"/>
                        <a:pt x="933" y="1463"/>
                        <a:pt x="930" y="1473"/>
                      </a:cubicBezTo>
                      <a:cubicBezTo>
                        <a:pt x="929" y="1477"/>
                        <a:pt x="929" y="1481"/>
                        <a:pt x="932" y="1485"/>
                      </a:cubicBezTo>
                      <a:cubicBezTo>
                        <a:pt x="920" y="1483"/>
                        <a:pt x="915" y="1471"/>
                        <a:pt x="919" y="1460"/>
                      </a:cubicBezTo>
                      <a:cubicBezTo>
                        <a:pt x="924" y="1447"/>
                        <a:pt x="935" y="1443"/>
                        <a:pt x="938" y="1428"/>
                      </a:cubicBezTo>
                      <a:cubicBezTo>
                        <a:pt x="942" y="1413"/>
                        <a:pt x="939" y="1397"/>
                        <a:pt x="930" y="1386"/>
                      </a:cubicBezTo>
                      <a:close/>
                      <a:moveTo>
                        <a:pt x="904" y="1335"/>
                      </a:moveTo>
                      <a:cubicBezTo>
                        <a:pt x="925" y="1347"/>
                        <a:pt x="927" y="1372"/>
                        <a:pt x="932" y="1382"/>
                      </a:cubicBezTo>
                      <a:cubicBezTo>
                        <a:pt x="939" y="1397"/>
                        <a:pt x="952" y="1393"/>
                        <a:pt x="948" y="1375"/>
                      </a:cubicBezTo>
                      <a:cubicBezTo>
                        <a:pt x="944" y="1357"/>
                        <a:pt x="924" y="1338"/>
                        <a:pt x="904" y="1335"/>
                      </a:cubicBezTo>
                      <a:close/>
                      <a:moveTo>
                        <a:pt x="325" y="1598"/>
                      </a:moveTo>
                      <a:cubicBezTo>
                        <a:pt x="305" y="1586"/>
                        <a:pt x="280" y="1593"/>
                        <a:pt x="267" y="1606"/>
                      </a:cubicBezTo>
                      <a:cubicBezTo>
                        <a:pt x="256" y="1617"/>
                        <a:pt x="263" y="1631"/>
                        <a:pt x="277" y="1617"/>
                      </a:cubicBezTo>
                      <a:cubicBezTo>
                        <a:pt x="288" y="1606"/>
                        <a:pt x="301" y="1593"/>
                        <a:pt x="325" y="1598"/>
                      </a:cubicBezTo>
                      <a:close/>
                      <a:moveTo>
                        <a:pt x="212" y="1875"/>
                      </a:moveTo>
                      <a:cubicBezTo>
                        <a:pt x="196" y="1866"/>
                        <a:pt x="183" y="1842"/>
                        <a:pt x="183" y="1824"/>
                      </a:cubicBezTo>
                      <a:cubicBezTo>
                        <a:pt x="183" y="1806"/>
                        <a:pt x="199" y="1803"/>
                        <a:pt x="202" y="1823"/>
                      </a:cubicBezTo>
                      <a:cubicBezTo>
                        <a:pt x="205" y="1839"/>
                        <a:pt x="198" y="1859"/>
                        <a:pt x="212" y="1875"/>
                      </a:cubicBezTo>
                      <a:close/>
                      <a:moveTo>
                        <a:pt x="274" y="1590"/>
                      </a:moveTo>
                      <a:cubicBezTo>
                        <a:pt x="250" y="1592"/>
                        <a:pt x="240" y="1611"/>
                        <a:pt x="236" y="1630"/>
                      </a:cubicBezTo>
                      <a:cubicBezTo>
                        <a:pt x="234" y="1640"/>
                        <a:pt x="235" y="1655"/>
                        <a:pt x="227" y="1662"/>
                      </a:cubicBezTo>
                      <a:cubicBezTo>
                        <a:pt x="243" y="1666"/>
                        <a:pt x="246" y="1634"/>
                        <a:pt x="248" y="1624"/>
                      </a:cubicBezTo>
                      <a:cubicBezTo>
                        <a:pt x="251" y="1607"/>
                        <a:pt x="260" y="1595"/>
                        <a:pt x="274" y="1590"/>
                      </a:cubicBezTo>
                      <a:close/>
                      <a:moveTo>
                        <a:pt x="258" y="1744"/>
                      </a:moveTo>
                      <a:cubicBezTo>
                        <a:pt x="276" y="1725"/>
                        <a:pt x="304" y="1711"/>
                        <a:pt x="321" y="1715"/>
                      </a:cubicBezTo>
                      <a:cubicBezTo>
                        <a:pt x="339" y="1719"/>
                        <a:pt x="341" y="1737"/>
                        <a:pt x="320" y="1736"/>
                      </a:cubicBezTo>
                      <a:cubicBezTo>
                        <a:pt x="304" y="1735"/>
                        <a:pt x="279" y="1731"/>
                        <a:pt x="258" y="1744"/>
                      </a:cubicBezTo>
                      <a:close/>
                      <a:moveTo>
                        <a:pt x="126" y="1815"/>
                      </a:moveTo>
                      <a:cubicBezTo>
                        <a:pt x="122" y="1815"/>
                        <a:pt x="119" y="1811"/>
                        <a:pt x="120" y="1807"/>
                      </a:cubicBezTo>
                      <a:cubicBezTo>
                        <a:pt x="121" y="1801"/>
                        <a:pt x="130" y="1801"/>
                        <a:pt x="133" y="1805"/>
                      </a:cubicBezTo>
                      <a:cubicBezTo>
                        <a:pt x="135" y="1809"/>
                        <a:pt x="134" y="1813"/>
                        <a:pt x="139" y="1816"/>
                      </a:cubicBezTo>
                      <a:cubicBezTo>
                        <a:pt x="133" y="1814"/>
                        <a:pt x="131" y="1816"/>
                        <a:pt x="126" y="1815"/>
                      </a:cubicBezTo>
                      <a:close/>
                      <a:moveTo>
                        <a:pt x="126" y="1817"/>
                      </a:moveTo>
                      <a:cubicBezTo>
                        <a:pt x="124" y="1817"/>
                        <a:pt x="121" y="1816"/>
                        <a:pt x="120" y="1814"/>
                      </a:cubicBezTo>
                      <a:cubicBezTo>
                        <a:pt x="118" y="1811"/>
                        <a:pt x="117" y="1808"/>
                        <a:pt x="119" y="1804"/>
                      </a:cubicBezTo>
                      <a:cubicBezTo>
                        <a:pt x="122" y="1800"/>
                        <a:pt x="126" y="1799"/>
                        <a:pt x="130" y="1801"/>
                      </a:cubicBezTo>
                      <a:cubicBezTo>
                        <a:pt x="136" y="1803"/>
                        <a:pt x="134" y="1808"/>
                        <a:pt x="136" y="1812"/>
                      </a:cubicBezTo>
                      <a:cubicBezTo>
                        <a:pt x="138" y="1816"/>
                        <a:pt x="144" y="1817"/>
                        <a:pt x="149" y="1816"/>
                      </a:cubicBezTo>
                      <a:cubicBezTo>
                        <a:pt x="156" y="1814"/>
                        <a:pt x="161" y="1809"/>
                        <a:pt x="161" y="1802"/>
                      </a:cubicBezTo>
                      <a:cubicBezTo>
                        <a:pt x="161" y="1798"/>
                        <a:pt x="159" y="1794"/>
                        <a:pt x="155" y="1794"/>
                      </a:cubicBezTo>
                      <a:cubicBezTo>
                        <a:pt x="157" y="1797"/>
                        <a:pt x="155" y="1803"/>
                        <a:pt x="149" y="1802"/>
                      </a:cubicBezTo>
                      <a:cubicBezTo>
                        <a:pt x="146" y="1802"/>
                        <a:pt x="141" y="1798"/>
                        <a:pt x="136" y="1795"/>
                      </a:cubicBezTo>
                      <a:cubicBezTo>
                        <a:pt x="130" y="1791"/>
                        <a:pt x="124" y="1789"/>
                        <a:pt x="119" y="1789"/>
                      </a:cubicBezTo>
                      <a:cubicBezTo>
                        <a:pt x="107" y="1790"/>
                        <a:pt x="99" y="1801"/>
                        <a:pt x="102" y="1812"/>
                      </a:cubicBezTo>
                      <a:cubicBezTo>
                        <a:pt x="104" y="1818"/>
                        <a:pt x="108" y="1822"/>
                        <a:pt x="113" y="1825"/>
                      </a:cubicBezTo>
                      <a:cubicBezTo>
                        <a:pt x="118" y="1828"/>
                        <a:pt x="134" y="1832"/>
                        <a:pt x="137" y="1839"/>
                      </a:cubicBezTo>
                      <a:cubicBezTo>
                        <a:pt x="139" y="1844"/>
                        <a:pt x="136" y="1848"/>
                        <a:pt x="133" y="1849"/>
                      </a:cubicBezTo>
                      <a:cubicBezTo>
                        <a:pt x="135" y="1853"/>
                        <a:pt x="142" y="1852"/>
                        <a:pt x="145" y="1848"/>
                      </a:cubicBezTo>
                      <a:cubicBezTo>
                        <a:pt x="152" y="1841"/>
                        <a:pt x="151" y="1828"/>
                        <a:pt x="141" y="1821"/>
                      </a:cubicBezTo>
                      <a:cubicBezTo>
                        <a:pt x="137" y="1818"/>
                        <a:pt x="133" y="1818"/>
                        <a:pt x="126" y="1817"/>
                      </a:cubicBezTo>
                      <a:close/>
                      <a:moveTo>
                        <a:pt x="145" y="1819"/>
                      </a:moveTo>
                      <a:cubicBezTo>
                        <a:pt x="158" y="1820"/>
                        <a:pt x="173" y="1833"/>
                        <a:pt x="177" y="1846"/>
                      </a:cubicBezTo>
                      <a:cubicBezTo>
                        <a:pt x="180" y="1859"/>
                        <a:pt x="170" y="1866"/>
                        <a:pt x="163" y="1853"/>
                      </a:cubicBezTo>
                      <a:cubicBezTo>
                        <a:pt x="158" y="1843"/>
                        <a:pt x="156" y="1824"/>
                        <a:pt x="145" y="1819"/>
                      </a:cubicBezTo>
                      <a:close/>
                      <a:moveTo>
                        <a:pt x="91" y="1784"/>
                      </a:moveTo>
                      <a:cubicBezTo>
                        <a:pt x="91" y="1783"/>
                        <a:pt x="93" y="1782"/>
                        <a:pt x="94" y="1782"/>
                      </a:cubicBezTo>
                      <a:cubicBezTo>
                        <a:pt x="85" y="1776"/>
                        <a:pt x="73" y="1763"/>
                        <a:pt x="64" y="1748"/>
                      </a:cubicBezTo>
                      <a:cubicBezTo>
                        <a:pt x="68" y="1751"/>
                        <a:pt x="71" y="1754"/>
                        <a:pt x="75" y="1756"/>
                      </a:cubicBezTo>
                      <a:cubicBezTo>
                        <a:pt x="104" y="1772"/>
                        <a:pt x="120" y="1755"/>
                        <a:pt x="147" y="1756"/>
                      </a:cubicBezTo>
                      <a:cubicBezTo>
                        <a:pt x="157" y="1756"/>
                        <a:pt x="167" y="1762"/>
                        <a:pt x="164" y="1774"/>
                      </a:cubicBezTo>
                      <a:cubicBezTo>
                        <a:pt x="163" y="1780"/>
                        <a:pt x="159" y="1784"/>
                        <a:pt x="153" y="1786"/>
                      </a:cubicBezTo>
                      <a:cubicBezTo>
                        <a:pt x="149" y="1787"/>
                        <a:pt x="146" y="1786"/>
                        <a:pt x="143" y="1784"/>
                      </a:cubicBezTo>
                      <a:cubicBezTo>
                        <a:pt x="141" y="1783"/>
                        <a:pt x="140" y="1781"/>
                        <a:pt x="139" y="1780"/>
                      </a:cubicBezTo>
                      <a:cubicBezTo>
                        <a:pt x="140" y="1780"/>
                        <a:pt x="139" y="1780"/>
                        <a:pt x="141" y="1782"/>
                      </a:cubicBezTo>
                      <a:cubicBezTo>
                        <a:pt x="144" y="1783"/>
                        <a:pt x="150" y="1783"/>
                        <a:pt x="152" y="1780"/>
                      </a:cubicBezTo>
                      <a:cubicBezTo>
                        <a:pt x="155" y="1776"/>
                        <a:pt x="154" y="1771"/>
                        <a:pt x="150" y="1769"/>
                      </a:cubicBezTo>
                      <a:cubicBezTo>
                        <a:pt x="147" y="1766"/>
                        <a:pt x="143" y="1767"/>
                        <a:pt x="140" y="1770"/>
                      </a:cubicBezTo>
                      <a:cubicBezTo>
                        <a:pt x="135" y="1774"/>
                        <a:pt x="138" y="1781"/>
                        <a:pt x="142" y="1785"/>
                      </a:cubicBezTo>
                      <a:cubicBezTo>
                        <a:pt x="146" y="1787"/>
                        <a:pt x="149" y="1788"/>
                        <a:pt x="154" y="1788"/>
                      </a:cubicBezTo>
                      <a:cubicBezTo>
                        <a:pt x="160" y="1786"/>
                        <a:pt x="165" y="1781"/>
                        <a:pt x="167" y="1775"/>
                      </a:cubicBezTo>
                      <a:cubicBezTo>
                        <a:pt x="171" y="1760"/>
                        <a:pt x="159" y="1753"/>
                        <a:pt x="148" y="1753"/>
                      </a:cubicBezTo>
                      <a:cubicBezTo>
                        <a:pt x="120" y="1752"/>
                        <a:pt x="103" y="1770"/>
                        <a:pt x="75" y="1751"/>
                      </a:cubicBezTo>
                      <a:cubicBezTo>
                        <a:pt x="64" y="1744"/>
                        <a:pt x="55" y="1731"/>
                        <a:pt x="55" y="1715"/>
                      </a:cubicBezTo>
                      <a:cubicBezTo>
                        <a:pt x="56" y="1694"/>
                        <a:pt x="71" y="1676"/>
                        <a:pt x="93" y="1675"/>
                      </a:cubicBezTo>
                      <a:cubicBezTo>
                        <a:pt x="69" y="1676"/>
                        <a:pt x="58" y="1707"/>
                        <a:pt x="66" y="1729"/>
                      </a:cubicBezTo>
                      <a:cubicBezTo>
                        <a:pt x="71" y="1741"/>
                        <a:pt x="82" y="1753"/>
                        <a:pt x="97" y="1755"/>
                      </a:cubicBezTo>
                      <a:cubicBezTo>
                        <a:pt x="127" y="1759"/>
                        <a:pt x="131" y="1726"/>
                        <a:pt x="103" y="1722"/>
                      </a:cubicBezTo>
                      <a:cubicBezTo>
                        <a:pt x="89" y="1720"/>
                        <a:pt x="78" y="1710"/>
                        <a:pt x="79" y="1695"/>
                      </a:cubicBezTo>
                      <a:cubicBezTo>
                        <a:pt x="80" y="1686"/>
                        <a:pt x="86" y="1678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2" y="1675"/>
                        <a:pt x="91" y="1675"/>
                        <a:pt x="90" y="1675"/>
                      </a:cubicBezTo>
                      <a:cubicBezTo>
                        <a:pt x="96" y="1674"/>
                        <a:pt x="102" y="1673"/>
                        <a:pt x="108" y="1671"/>
                      </a:cubicBezTo>
                      <a:cubicBezTo>
                        <a:pt x="121" y="1666"/>
                        <a:pt x="130" y="1660"/>
                        <a:pt x="139" y="1649"/>
                      </a:cubicBezTo>
                      <a:cubicBezTo>
                        <a:pt x="139" y="1648"/>
                        <a:pt x="139" y="1648"/>
                        <a:pt x="139" y="1648"/>
                      </a:cubicBezTo>
                      <a:cubicBezTo>
                        <a:pt x="137" y="1661"/>
                        <a:pt x="127" y="1680"/>
                        <a:pt x="117" y="1686"/>
                      </a:cubicBezTo>
                      <a:cubicBezTo>
                        <a:pt x="117" y="1686"/>
                        <a:pt x="118" y="1687"/>
                        <a:pt x="118" y="1688"/>
                      </a:cubicBezTo>
                      <a:cubicBezTo>
                        <a:pt x="127" y="1683"/>
                        <a:pt x="137" y="1668"/>
                        <a:pt x="140" y="1656"/>
                      </a:cubicBezTo>
                      <a:cubicBezTo>
                        <a:pt x="141" y="1657"/>
                        <a:pt x="141" y="1659"/>
                        <a:pt x="141" y="1661"/>
                      </a:cubicBezTo>
                      <a:cubicBezTo>
                        <a:pt x="141" y="1661"/>
                        <a:pt x="141" y="1661"/>
                        <a:pt x="141" y="1661"/>
                      </a:cubicBezTo>
                      <a:cubicBezTo>
                        <a:pt x="143" y="1670"/>
                        <a:pt x="145" y="1678"/>
                        <a:pt x="148" y="1686"/>
                      </a:cubicBezTo>
                      <a:cubicBezTo>
                        <a:pt x="152" y="1695"/>
                        <a:pt x="159" y="1706"/>
                        <a:pt x="157" y="1716"/>
                      </a:cubicBezTo>
                      <a:cubicBezTo>
                        <a:pt x="155" y="1724"/>
                        <a:pt x="148" y="1730"/>
                        <a:pt x="139" y="1732"/>
                      </a:cubicBezTo>
                      <a:cubicBezTo>
                        <a:pt x="131" y="1733"/>
                        <a:pt x="123" y="1730"/>
                        <a:pt x="118" y="1723"/>
                      </a:cubicBezTo>
                      <a:cubicBezTo>
                        <a:pt x="114" y="1717"/>
                        <a:pt x="114" y="1709"/>
                        <a:pt x="118" y="1704"/>
                      </a:cubicBezTo>
                      <a:cubicBezTo>
                        <a:pt x="121" y="1699"/>
                        <a:pt x="127" y="1697"/>
                        <a:pt x="133" y="1698"/>
                      </a:cubicBezTo>
                      <a:cubicBezTo>
                        <a:pt x="129" y="1698"/>
                        <a:pt x="125" y="1700"/>
                        <a:pt x="123" y="1704"/>
                      </a:cubicBezTo>
                      <a:cubicBezTo>
                        <a:pt x="121" y="1709"/>
                        <a:pt x="123" y="1714"/>
                        <a:pt x="128" y="1716"/>
                      </a:cubicBezTo>
                      <a:cubicBezTo>
                        <a:pt x="133" y="1717"/>
                        <a:pt x="138" y="1715"/>
                        <a:pt x="140" y="1710"/>
                      </a:cubicBezTo>
                      <a:cubicBezTo>
                        <a:pt x="141" y="1706"/>
                        <a:pt x="140" y="1702"/>
                        <a:pt x="136" y="1699"/>
                      </a:cubicBezTo>
                      <a:cubicBezTo>
                        <a:pt x="134" y="1698"/>
                        <a:pt x="131" y="1698"/>
                        <a:pt x="129" y="1698"/>
                      </a:cubicBezTo>
                      <a:cubicBezTo>
                        <a:pt x="124" y="1698"/>
                        <a:pt x="120" y="1700"/>
                        <a:pt x="118" y="1703"/>
                      </a:cubicBezTo>
                      <a:cubicBezTo>
                        <a:pt x="113" y="1709"/>
                        <a:pt x="113" y="1717"/>
                        <a:pt x="117" y="1724"/>
                      </a:cubicBezTo>
                      <a:cubicBezTo>
                        <a:pt x="122" y="1731"/>
                        <a:pt x="131" y="1734"/>
                        <a:pt x="140" y="1733"/>
                      </a:cubicBezTo>
                      <a:cubicBezTo>
                        <a:pt x="149" y="1732"/>
                        <a:pt x="156" y="1725"/>
                        <a:pt x="159" y="1716"/>
                      </a:cubicBezTo>
                      <a:cubicBezTo>
                        <a:pt x="160" y="1713"/>
                        <a:pt x="160" y="1711"/>
                        <a:pt x="160" y="1708"/>
                      </a:cubicBezTo>
                      <a:cubicBezTo>
                        <a:pt x="160" y="1709"/>
                        <a:pt x="161" y="1711"/>
                        <a:pt x="162" y="1712"/>
                      </a:cubicBezTo>
                      <a:cubicBezTo>
                        <a:pt x="174" y="1729"/>
                        <a:pt x="194" y="1740"/>
                        <a:pt x="197" y="1762"/>
                      </a:cubicBezTo>
                      <a:cubicBezTo>
                        <a:pt x="197" y="1762"/>
                        <a:pt x="199" y="1762"/>
                        <a:pt x="199" y="1762"/>
                      </a:cubicBezTo>
                      <a:cubicBezTo>
                        <a:pt x="199" y="1759"/>
                        <a:pt x="198" y="1756"/>
                        <a:pt x="197" y="1752"/>
                      </a:cubicBezTo>
                      <a:cubicBezTo>
                        <a:pt x="196" y="1748"/>
                        <a:pt x="194" y="1744"/>
                        <a:pt x="192" y="1740"/>
                      </a:cubicBezTo>
                      <a:cubicBezTo>
                        <a:pt x="196" y="1742"/>
                        <a:pt x="200" y="1744"/>
                        <a:pt x="205" y="1745"/>
                      </a:cubicBezTo>
                      <a:cubicBezTo>
                        <a:pt x="214" y="1747"/>
                        <a:pt x="222" y="1748"/>
                        <a:pt x="232" y="1747"/>
                      </a:cubicBezTo>
                      <a:cubicBezTo>
                        <a:pt x="235" y="1747"/>
                        <a:pt x="238" y="1746"/>
                        <a:pt x="242" y="1745"/>
                      </a:cubicBezTo>
                      <a:cubicBezTo>
                        <a:pt x="250" y="1743"/>
                        <a:pt x="255" y="1740"/>
                        <a:pt x="262" y="1735"/>
                      </a:cubicBezTo>
                      <a:cubicBezTo>
                        <a:pt x="268" y="1729"/>
                        <a:pt x="272" y="1724"/>
                        <a:pt x="275" y="1716"/>
                      </a:cubicBezTo>
                      <a:cubicBezTo>
                        <a:pt x="278" y="1709"/>
                        <a:pt x="279" y="1701"/>
                        <a:pt x="277" y="1694"/>
                      </a:cubicBezTo>
                      <a:cubicBezTo>
                        <a:pt x="273" y="1681"/>
                        <a:pt x="262" y="1673"/>
                        <a:pt x="249" y="1671"/>
                      </a:cubicBezTo>
                      <a:cubicBezTo>
                        <a:pt x="237" y="1669"/>
                        <a:pt x="223" y="1674"/>
                        <a:pt x="211" y="1681"/>
                      </a:cubicBezTo>
                      <a:cubicBezTo>
                        <a:pt x="240" y="1679"/>
                        <a:pt x="242" y="1702"/>
                        <a:pt x="250" y="1711"/>
                      </a:cubicBezTo>
                      <a:cubicBezTo>
                        <a:pt x="262" y="1722"/>
                        <a:pt x="274" y="1715"/>
                        <a:pt x="277" y="1703"/>
                      </a:cubicBezTo>
                      <a:cubicBezTo>
                        <a:pt x="277" y="1704"/>
                        <a:pt x="277" y="1704"/>
                        <a:pt x="277" y="1704"/>
                      </a:cubicBezTo>
                      <a:cubicBezTo>
                        <a:pt x="276" y="1708"/>
                        <a:pt x="276" y="1711"/>
                        <a:pt x="274" y="1716"/>
                      </a:cubicBezTo>
                      <a:cubicBezTo>
                        <a:pt x="271" y="1723"/>
                        <a:pt x="267" y="1728"/>
                        <a:pt x="261" y="1733"/>
                      </a:cubicBezTo>
                      <a:cubicBezTo>
                        <a:pt x="254" y="1738"/>
                        <a:pt x="249" y="1741"/>
                        <a:pt x="241" y="1743"/>
                      </a:cubicBezTo>
                      <a:cubicBezTo>
                        <a:pt x="229" y="1746"/>
                        <a:pt x="219" y="1746"/>
                        <a:pt x="208" y="1743"/>
                      </a:cubicBezTo>
                      <a:cubicBezTo>
                        <a:pt x="211" y="1743"/>
                        <a:pt x="215" y="1744"/>
                        <a:pt x="219" y="1743"/>
                      </a:cubicBezTo>
                      <a:cubicBezTo>
                        <a:pt x="229" y="1742"/>
                        <a:pt x="241" y="1734"/>
                        <a:pt x="240" y="1722"/>
                      </a:cubicBezTo>
                      <a:cubicBezTo>
                        <a:pt x="240" y="1717"/>
                        <a:pt x="236" y="1713"/>
                        <a:pt x="231" y="1711"/>
                      </a:cubicBezTo>
                      <a:cubicBezTo>
                        <a:pt x="228" y="1709"/>
                        <a:pt x="224" y="1710"/>
                        <a:pt x="220" y="1712"/>
                      </a:cubicBezTo>
                      <a:cubicBezTo>
                        <a:pt x="217" y="1714"/>
                        <a:pt x="215" y="1718"/>
                        <a:pt x="215" y="1722"/>
                      </a:cubicBezTo>
                      <a:cubicBezTo>
                        <a:pt x="214" y="1727"/>
                        <a:pt x="218" y="1732"/>
                        <a:pt x="223" y="1733"/>
                      </a:cubicBezTo>
                      <a:cubicBezTo>
                        <a:pt x="226" y="1733"/>
                        <a:pt x="229" y="1731"/>
                        <a:pt x="231" y="1728"/>
                      </a:cubicBezTo>
                      <a:cubicBezTo>
                        <a:pt x="231" y="1726"/>
                        <a:pt x="231" y="1724"/>
                        <a:pt x="229" y="1723"/>
                      </a:cubicBezTo>
                      <a:cubicBezTo>
                        <a:pt x="229" y="1725"/>
                        <a:pt x="229" y="1726"/>
                        <a:pt x="228" y="1727"/>
                      </a:cubicBezTo>
                      <a:cubicBezTo>
                        <a:pt x="226" y="1730"/>
                        <a:pt x="223" y="1729"/>
                        <a:pt x="221" y="1727"/>
                      </a:cubicBezTo>
                      <a:cubicBezTo>
                        <a:pt x="221" y="1725"/>
                        <a:pt x="221" y="1723"/>
                        <a:pt x="222" y="1721"/>
                      </a:cubicBezTo>
                      <a:cubicBezTo>
                        <a:pt x="223" y="1718"/>
                        <a:pt x="226" y="1717"/>
                        <a:pt x="228" y="1718"/>
                      </a:cubicBezTo>
                      <a:cubicBezTo>
                        <a:pt x="232" y="1718"/>
                        <a:pt x="234" y="1721"/>
                        <a:pt x="234" y="1725"/>
                      </a:cubicBezTo>
                      <a:cubicBezTo>
                        <a:pt x="235" y="1734"/>
                        <a:pt x="223" y="1741"/>
                        <a:pt x="215" y="1742"/>
                      </a:cubicBezTo>
                      <a:cubicBezTo>
                        <a:pt x="186" y="1744"/>
                        <a:pt x="160" y="1708"/>
                        <a:pt x="150" y="1681"/>
                      </a:cubicBezTo>
                      <a:cubicBezTo>
                        <a:pt x="155" y="1689"/>
                        <a:pt x="163" y="1695"/>
                        <a:pt x="172" y="1698"/>
                      </a:cubicBezTo>
                      <a:cubicBezTo>
                        <a:pt x="176" y="1699"/>
                        <a:pt x="182" y="1699"/>
                        <a:pt x="187" y="1698"/>
                      </a:cubicBezTo>
                      <a:cubicBezTo>
                        <a:pt x="181" y="1698"/>
                        <a:pt x="176" y="1697"/>
                        <a:pt x="172" y="1696"/>
                      </a:cubicBezTo>
                      <a:cubicBezTo>
                        <a:pt x="162" y="1692"/>
                        <a:pt x="154" y="1684"/>
                        <a:pt x="149" y="1674"/>
                      </a:cubicBezTo>
                      <a:cubicBezTo>
                        <a:pt x="146" y="1666"/>
                        <a:pt x="145" y="1659"/>
                        <a:pt x="145" y="1652"/>
                      </a:cubicBezTo>
                      <a:cubicBezTo>
                        <a:pt x="145" y="1638"/>
                        <a:pt x="150" y="1627"/>
                        <a:pt x="152" y="1614"/>
                      </a:cubicBezTo>
                      <a:cubicBezTo>
                        <a:pt x="152" y="1613"/>
                        <a:pt x="152" y="1613"/>
                        <a:pt x="152" y="1613"/>
                      </a:cubicBezTo>
                      <a:cubicBezTo>
                        <a:pt x="152" y="1605"/>
                        <a:pt x="152" y="1598"/>
                        <a:pt x="151" y="1591"/>
                      </a:cubicBezTo>
                      <a:cubicBezTo>
                        <a:pt x="151" y="1588"/>
                        <a:pt x="147" y="1571"/>
                        <a:pt x="145" y="1570"/>
                      </a:cubicBezTo>
                      <a:cubicBezTo>
                        <a:pt x="144" y="1572"/>
                        <a:pt x="146" y="1583"/>
                        <a:pt x="146" y="1585"/>
                      </a:cubicBezTo>
                      <a:cubicBezTo>
                        <a:pt x="147" y="1594"/>
                        <a:pt x="148" y="1603"/>
                        <a:pt x="147" y="1612"/>
                      </a:cubicBezTo>
                      <a:cubicBezTo>
                        <a:pt x="147" y="1613"/>
                        <a:pt x="147" y="1613"/>
                        <a:pt x="147" y="1613"/>
                      </a:cubicBezTo>
                      <a:cubicBezTo>
                        <a:pt x="146" y="1626"/>
                        <a:pt x="143" y="1636"/>
                        <a:pt x="136" y="1647"/>
                      </a:cubicBezTo>
                      <a:cubicBezTo>
                        <a:pt x="126" y="1658"/>
                        <a:pt x="113" y="1668"/>
                        <a:pt x="97" y="1668"/>
                      </a:cubicBezTo>
                      <a:cubicBezTo>
                        <a:pt x="89" y="1668"/>
                        <a:pt x="77" y="1662"/>
                        <a:pt x="77" y="1652"/>
                      </a:cubicBezTo>
                      <a:cubicBezTo>
                        <a:pt x="77" y="1649"/>
                        <a:pt x="79" y="1646"/>
                        <a:pt x="82" y="1645"/>
                      </a:cubicBezTo>
                      <a:cubicBezTo>
                        <a:pt x="85" y="1644"/>
                        <a:pt x="88" y="1645"/>
                        <a:pt x="89" y="1648"/>
                      </a:cubicBezTo>
                      <a:cubicBezTo>
                        <a:pt x="90" y="1650"/>
                        <a:pt x="90" y="1652"/>
                        <a:pt x="90" y="1654"/>
                      </a:cubicBezTo>
                      <a:cubicBezTo>
                        <a:pt x="88" y="1656"/>
                        <a:pt x="85" y="1657"/>
                        <a:pt x="83" y="1655"/>
                      </a:cubicBezTo>
                      <a:cubicBezTo>
                        <a:pt x="82" y="1654"/>
                        <a:pt x="81" y="1652"/>
                        <a:pt x="82" y="1651"/>
                      </a:cubicBezTo>
                      <a:cubicBezTo>
                        <a:pt x="80" y="1652"/>
                        <a:pt x="80" y="1654"/>
                        <a:pt x="81" y="1656"/>
                      </a:cubicBezTo>
                      <a:cubicBezTo>
                        <a:pt x="82" y="1659"/>
                        <a:pt x="85" y="1660"/>
                        <a:pt x="88" y="1660"/>
                      </a:cubicBezTo>
                      <a:cubicBezTo>
                        <a:pt x="94" y="1659"/>
                        <a:pt x="97" y="1653"/>
                        <a:pt x="96" y="1648"/>
                      </a:cubicBezTo>
                      <a:cubicBezTo>
                        <a:pt x="96" y="1644"/>
                        <a:pt x="93" y="1640"/>
                        <a:pt x="89" y="1639"/>
                      </a:cubicBezTo>
                      <a:cubicBezTo>
                        <a:pt x="86" y="1637"/>
                        <a:pt x="82" y="1637"/>
                        <a:pt x="78" y="1638"/>
                      </a:cubicBezTo>
                      <a:cubicBezTo>
                        <a:pt x="74" y="1641"/>
                        <a:pt x="70" y="1645"/>
                        <a:pt x="71" y="1651"/>
                      </a:cubicBezTo>
                      <a:cubicBezTo>
                        <a:pt x="71" y="1662"/>
                        <a:pt x="83" y="1670"/>
                        <a:pt x="94" y="1670"/>
                      </a:cubicBezTo>
                      <a:cubicBezTo>
                        <a:pt x="97" y="1670"/>
                        <a:pt x="101" y="1669"/>
                        <a:pt x="104" y="1669"/>
                      </a:cubicBezTo>
                      <a:cubicBezTo>
                        <a:pt x="93" y="1672"/>
                        <a:pt x="83" y="1673"/>
                        <a:pt x="71" y="1671"/>
                      </a:cubicBezTo>
                      <a:cubicBezTo>
                        <a:pt x="63" y="1670"/>
                        <a:pt x="57" y="1668"/>
                        <a:pt x="51" y="1663"/>
                      </a:cubicBezTo>
                      <a:cubicBezTo>
                        <a:pt x="44" y="1658"/>
                        <a:pt x="40" y="1654"/>
                        <a:pt x="36" y="1646"/>
                      </a:cubicBezTo>
                      <a:cubicBezTo>
                        <a:pt x="34" y="1642"/>
                        <a:pt x="33" y="1639"/>
                        <a:pt x="33" y="1634"/>
                      </a:cubicBezTo>
                      <a:cubicBezTo>
                        <a:pt x="33" y="1634"/>
                        <a:pt x="33" y="1634"/>
                        <a:pt x="33" y="1634"/>
                      </a:cubicBezTo>
                      <a:cubicBezTo>
                        <a:pt x="36" y="1645"/>
                        <a:pt x="48" y="1652"/>
                        <a:pt x="59" y="1639"/>
                      </a:cubicBezTo>
                      <a:cubicBezTo>
                        <a:pt x="67" y="1631"/>
                        <a:pt x="67" y="1607"/>
                        <a:pt x="97" y="1607"/>
                      </a:cubicBezTo>
                      <a:cubicBezTo>
                        <a:pt x="84" y="1600"/>
                        <a:pt x="70" y="1597"/>
                        <a:pt x="58" y="1600"/>
                      </a:cubicBezTo>
                      <a:cubicBezTo>
                        <a:pt x="45" y="1603"/>
                        <a:pt x="34" y="1612"/>
                        <a:pt x="32" y="1625"/>
                      </a:cubicBezTo>
                      <a:cubicBezTo>
                        <a:pt x="30" y="1632"/>
                        <a:pt x="32" y="1640"/>
                        <a:pt x="35" y="1647"/>
                      </a:cubicBezTo>
                      <a:cubicBezTo>
                        <a:pt x="39" y="1655"/>
                        <a:pt x="43" y="1660"/>
                        <a:pt x="50" y="1665"/>
                      </a:cubicBezTo>
                      <a:cubicBezTo>
                        <a:pt x="56" y="1670"/>
                        <a:pt x="62" y="1672"/>
                        <a:pt x="70" y="1674"/>
                      </a:cubicBezTo>
                      <a:cubicBezTo>
                        <a:pt x="74" y="1674"/>
                        <a:pt x="77" y="1675"/>
                        <a:pt x="81" y="1675"/>
                      </a:cubicBezTo>
                      <a:cubicBezTo>
                        <a:pt x="82" y="1675"/>
                        <a:pt x="84" y="1675"/>
                        <a:pt x="86" y="1675"/>
                      </a:cubicBezTo>
                      <a:cubicBezTo>
                        <a:pt x="65" y="1677"/>
                        <a:pt x="52" y="1697"/>
                        <a:pt x="52" y="1718"/>
                      </a:cubicBezTo>
                      <a:cubicBezTo>
                        <a:pt x="52" y="1718"/>
                        <a:pt x="52" y="1718"/>
                        <a:pt x="52" y="1718"/>
                      </a:cubicBezTo>
                      <a:cubicBezTo>
                        <a:pt x="52" y="1720"/>
                        <a:pt x="52" y="1722"/>
                        <a:pt x="52" y="1724"/>
                      </a:cubicBezTo>
                      <a:cubicBezTo>
                        <a:pt x="55" y="1747"/>
                        <a:pt x="70" y="1771"/>
                        <a:pt x="91" y="1784"/>
                      </a:cubicBezTo>
                      <a:close/>
                      <a:moveTo>
                        <a:pt x="101" y="1801"/>
                      </a:moveTo>
                      <a:cubicBezTo>
                        <a:pt x="102" y="1794"/>
                        <a:pt x="108" y="1789"/>
                        <a:pt x="113" y="1788"/>
                      </a:cubicBezTo>
                      <a:cubicBezTo>
                        <a:pt x="113" y="1781"/>
                        <a:pt x="99" y="1777"/>
                        <a:pt x="94" y="1786"/>
                      </a:cubicBezTo>
                      <a:cubicBezTo>
                        <a:pt x="91" y="1792"/>
                        <a:pt x="94" y="1800"/>
                        <a:pt x="101" y="1801"/>
                      </a:cubicBezTo>
                      <a:close/>
                      <a:moveTo>
                        <a:pt x="88" y="1796"/>
                      </a:moveTo>
                      <a:cubicBezTo>
                        <a:pt x="87" y="1807"/>
                        <a:pt x="90" y="1819"/>
                        <a:pt x="95" y="1827"/>
                      </a:cubicBezTo>
                      <a:cubicBezTo>
                        <a:pt x="101" y="1836"/>
                        <a:pt x="108" y="1843"/>
                        <a:pt x="117" y="1849"/>
                      </a:cubicBezTo>
                      <a:cubicBezTo>
                        <a:pt x="132" y="1859"/>
                        <a:pt x="151" y="1865"/>
                        <a:pt x="160" y="1882"/>
                      </a:cubicBezTo>
                      <a:cubicBezTo>
                        <a:pt x="168" y="1896"/>
                        <a:pt x="163" y="1911"/>
                        <a:pt x="154" y="1918"/>
                      </a:cubicBezTo>
                      <a:cubicBezTo>
                        <a:pt x="147" y="1923"/>
                        <a:pt x="134" y="1923"/>
                        <a:pt x="127" y="1917"/>
                      </a:cubicBezTo>
                      <a:cubicBezTo>
                        <a:pt x="121" y="1912"/>
                        <a:pt x="117" y="1901"/>
                        <a:pt x="123" y="1895"/>
                      </a:cubicBezTo>
                      <a:cubicBezTo>
                        <a:pt x="126" y="1892"/>
                        <a:pt x="131" y="1891"/>
                        <a:pt x="132" y="1894"/>
                      </a:cubicBezTo>
                      <a:cubicBezTo>
                        <a:pt x="128" y="1895"/>
                        <a:pt x="128" y="1900"/>
                        <a:pt x="131" y="1904"/>
                      </a:cubicBezTo>
                      <a:cubicBezTo>
                        <a:pt x="133" y="1906"/>
                        <a:pt x="137" y="1908"/>
                        <a:pt x="140" y="1907"/>
                      </a:cubicBezTo>
                      <a:cubicBezTo>
                        <a:pt x="146" y="1907"/>
                        <a:pt x="150" y="1903"/>
                        <a:pt x="151" y="1897"/>
                      </a:cubicBezTo>
                      <a:cubicBezTo>
                        <a:pt x="152" y="1884"/>
                        <a:pt x="134" y="1872"/>
                        <a:pt x="123" y="1867"/>
                      </a:cubicBezTo>
                      <a:cubicBezTo>
                        <a:pt x="106" y="1858"/>
                        <a:pt x="93" y="1845"/>
                        <a:pt x="86" y="1827"/>
                      </a:cubicBezTo>
                      <a:cubicBezTo>
                        <a:pt x="83" y="1816"/>
                        <a:pt x="82" y="1806"/>
                        <a:pt x="88" y="1796"/>
                      </a:cubicBezTo>
                      <a:close/>
                      <a:moveTo>
                        <a:pt x="64" y="1594"/>
                      </a:moveTo>
                      <a:cubicBezTo>
                        <a:pt x="50" y="1595"/>
                        <a:pt x="47" y="1581"/>
                        <a:pt x="44" y="1572"/>
                      </a:cubicBezTo>
                      <a:cubicBezTo>
                        <a:pt x="40" y="1562"/>
                        <a:pt x="32" y="1553"/>
                        <a:pt x="21" y="1558"/>
                      </a:cubicBezTo>
                      <a:cubicBezTo>
                        <a:pt x="29" y="1568"/>
                        <a:pt x="21" y="1572"/>
                        <a:pt x="25" y="1584"/>
                      </a:cubicBezTo>
                      <a:cubicBezTo>
                        <a:pt x="28" y="1596"/>
                        <a:pt x="45" y="1604"/>
                        <a:pt x="64" y="1594"/>
                      </a:cubicBezTo>
                      <a:close/>
                      <a:moveTo>
                        <a:pt x="51" y="1506"/>
                      </a:moveTo>
                      <a:cubicBezTo>
                        <a:pt x="25" y="1524"/>
                        <a:pt x="6" y="1492"/>
                        <a:pt x="11" y="1474"/>
                      </a:cubicBezTo>
                      <a:cubicBezTo>
                        <a:pt x="13" y="1490"/>
                        <a:pt x="35" y="1509"/>
                        <a:pt x="51" y="1506"/>
                      </a:cubicBezTo>
                      <a:close/>
                      <a:moveTo>
                        <a:pt x="67" y="1499"/>
                      </a:moveTo>
                      <a:cubicBezTo>
                        <a:pt x="71" y="1517"/>
                        <a:pt x="62" y="1538"/>
                        <a:pt x="49" y="1546"/>
                      </a:cubicBezTo>
                      <a:cubicBezTo>
                        <a:pt x="19" y="1563"/>
                        <a:pt x="1" y="1530"/>
                        <a:pt x="31" y="1522"/>
                      </a:cubicBezTo>
                      <a:cubicBezTo>
                        <a:pt x="48" y="1517"/>
                        <a:pt x="58" y="1514"/>
                        <a:pt x="67" y="1499"/>
                      </a:cubicBezTo>
                      <a:close/>
                      <a:moveTo>
                        <a:pt x="28" y="1349"/>
                      </a:moveTo>
                      <a:cubicBezTo>
                        <a:pt x="0" y="1370"/>
                        <a:pt x="2" y="1401"/>
                        <a:pt x="11" y="1427"/>
                      </a:cubicBezTo>
                      <a:cubicBezTo>
                        <a:pt x="16" y="1441"/>
                        <a:pt x="30" y="1458"/>
                        <a:pt x="25" y="1473"/>
                      </a:cubicBezTo>
                      <a:cubicBezTo>
                        <a:pt x="48" y="1467"/>
                        <a:pt x="26" y="1425"/>
                        <a:pt x="21" y="1410"/>
                      </a:cubicBezTo>
                      <a:cubicBezTo>
                        <a:pt x="13" y="1387"/>
                        <a:pt x="15" y="1365"/>
                        <a:pt x="28" y="1349"/>
                      </a:cubicBezTo>
                      <a:close/>
                      <a:moveTo>
                        <a:pt x="669" y="1450"/>
                      </a:moveTo>
                      <a:cubicBezTo>
                        <a:pt x="677" y="1474"/>
                        <a:pt x="712" y="1480"/>
                        <a:pt x="724" y="1488"/>
                      </a:cubicBezTo>
                      <a:cubicBezTo>
                        <a:pt x="743" y="1501"/>
                        <a:pt x="734" y="1519"/>
                        <a:pt x="713" y="1510"/>
                      </a:cubicBezTo>
                      <a:cubicBezTo>
                        <a:pt x="693" y="1502"/>
                        <a:pt x="671" y="1474"/>
                        <a:pt x="669" y="1450"/>
                      </a:cubicBezTo>
                      <a:close/>
                      <a:moveTo>
                        <a:pt x="810" y="1505"/>
                      </a:moveTo>
                      <a:cubicBezTo>
                        <a:pt x="812" y="1473"/>
                        <a:pt x="840" y="1461"/>
                        <a:pt x="849" y="1448"/>
                      </a:cubicBezTo>
                      <a:cubicBezTo>
                        <a:pt x="859" y="1434"/>
                        <a:pt x="847" y="1423"/>
                        <a:pt x="833" y="1435"/>
                      </a:cubicBezTo>
                      <a:cubicBezTo>
                        <a:pt x="815" y="1451"/>
                        <a:pt x="806" y="1480"/>
                        <a:pt x="810" y="1505"/>
                      </a:cubicBezTo>
                      <a:close/>
                      <a:moveTo>
                        <a:pt x="340" y="1494"/>
                      </a:moveTo>
                      <a:cubicBezTo>
                        <a:pt x="353" y="1508"/>
                        <a:pt x="366" y="1505"/>
                        <a:pt x="383" y="1493"/>
                      </a:cubicBezTo>
                      <a:cubicBezTo>
                        <a:pt x="395" y="1483"/>
                        <a:pt x="410" y="1482"/>
                        <a:pt x="417" y="1491"/>
                      </a:cubicBezTo>
                      <a:cubicBezTo>
                        <a:pt x="418" y="1481"/>
                        <a:pt x="409" y="1471"/>
                        <a:pt x="397" y="1471"/>
                      </a:cubicBezTo>
                      <a:cubicBezTo>
                        <a:pt x="382" y="1472"/>
                        <a:pt x="374" y="1487"/>
                        <a:pt x="360" y="1494"/>
                      </a:cubicBezTo>
                      <a:cubicBezTo>
                        <a:pt x="356" y="1497"/>
                        <a:pt x="348" y="1498"/>
                        <a:pt x="340" y="1494"/>
                      </a:cubicBezTo>
                      <a:close/>
                      <a:moveTo>
                        <a:pt x="682" y="1613"/>
                      </a:moveTo>
                      <a:cubicBezTo>
                        <a:pt x="684" y="1615"/>
                        <a:pt x="683" y="1618"/>
                        <a:pt x="681" y="1619"/>
                      </a:cubicBezTo>
                      <a:cubicBezTo>
                        <a:pt x="680" y="1620"/>
                        <a:pt x="677" y="1619"/>
                        <a:pt x="676" y="1618"/>
                      </a:cubicBezTo>
                      <a:cubicBezTo>
                        <a:pt x="675" y="1616"/>
                        <a:pt x="675" y="1614"/>
                        <a:pt x="677" y="1612"/>
                      </a:cubicBezTo>
                      <a:cubicBezTo>
                        <a:pt x="679" y="1611"/>
                        <a:pt x="681" y="1612"/>
                        <a:pt x="682" y="1613"/>
                      </a:cubicBezTo>
                      <a:close/>
                      <a:moveTo>
                        <a:pt x="663" y="1604"/>
                      </a:moveTo>
                      <a:cubicBezTo>
                        <a:pt x="666" y="1607"/>
                        <a:pt x="665" y="1612"/>
                        <a:pt x="661" y="1614"/>
                      </a:cubicBezTo>
                      <a:cubicBezTo>
                        <a:pt x="658" y="1617"/>
                        <a:pt x="653" y="1616"/>
                        <a:pt x="651" y="1612"/>
                      </a:cubicBezTo>
                      <a:cubicBezTo>
                        <a:pt x="648" y="1609"/>
                        <a:pt x="649" y="1604"/>
                        <a:pt x="653" y="1602"/>
                      </a:cubicBezTo>
                      <a:cubicBezTo>
                        <a:pt x="656" y="1599"/>
                        <a:pt x="661" y="1600"/>
                        <a:pt x="663" y="1604"/>
                      </a:cubicBezTo>
                      <a:close/>
                      <a:moveTo>
                        <a:pt x="675" y="1607"/>
                      </a:moveTo>
                      <a:cubicBezTo>
                        <a:pt x="677" y="1609"/>
                        <a:pt x="676" y="1612"/>
                        <a:pt x="674" y="1614"/>
                      </a:cubicBezTo>
                      <a:cubicBezTo>
                        <a:pt x="672" y="1615"/>
                        <a:pt x="668" y="1615"/>
                        <a:pt x="667" y="1612"/>
                      </a:cubicBezTo>
                      <a:cubicBezTo>
                        <a:pt x="665" y="1610"/>
                        <a:pt x="666" y="1607"/>
                        <a:pt x="668" y="1606"/>
                      </a:cubicBezTo>
                      <a:cubicBezTo>
                        <a:pt x="671" y="1604"/>
                        <a:pt x="674" y="1605"/>
                        <a:pt x="675" y="1607"/>
                      </a:cubicBezTo>
                      <a:close/>
                      <a:moveTo>
                        <a:pt x="476" y="1361"/>
                      </a:moveTo>
                      <a:cubicBezTo>
                        <a:pt x="476" y="1365"/>
                        <a:pt x="476" y="1368"/>
                        <a:pt x="478" y="1370"/>
                      </a:cubicBezTo>
                      <a:cubicBezTo>
                        <a:pt x="480" y="1373"/>
                        <a:pt x="485" y="1375"/>
                        <a:pt x="489" y="1374"/>
                      </a:cubicBezTo>
                      <a:cubicBezTo>
                        <a:pt x="495" y="1372"/>
                        <a:pt x="497" y="1367"/>
                        <a:pt x="497" y="1363"/>
                      </a:cubicBezTo>
                      <a:cubicBezTo>
                        <a:pt x="496" y="1355"/>
                        <a:pt x="490" y="1355"/>
                        <a:pt x="486" y="1352"/>
                      </a:cubicBezTo>
                      <a:cubicBezTo>
                        <a:pt x="482" y="1348"/>
                        <a:pt x="482" y="1341"/>
                        <a:pt x="486" y="1335"/>
                      </a:cubicBezTo>
                      <a:cubicBezTo>
                        <a:pt x="490" y="1328"/>
                        <a:pt x="498" y="1324"/>
                        <a:pt x="506" y="1326"/>
                      </a:cubicBezTo>
                      <a:cubicBezTo>
                        <a:pt x="511" y="1327"/>
                        <a:pt x="515" y="1331"/>
                        <a:pt x="514" y="1336"/>
                      </a:cubicBezTo>
                      <a:cubicBezTo>
                        <a:pt x="510" y="1332"/>
                        <a:pt x="503" y="1332"/>
                        <a:pt x="502" y="1339"/>
                      </a:cubicBezTo>
                      <a:cubicBezTo>
                        <a:pt x="501" y="1343"/>
                        <a:pt x="504" y="1350"/>
                        <a:pt x="506" y="1358"/>
                      </a:cubicBezTo>
                      <a:cubicBezTo>
                        <a:pt x="508" y="1366"/>
                        <a:pt x="509" y="1373"/>
                        <a:pt x="507" y="1380"/>
                      </a:cubicBezTo>
                      <a:cubicBezTo>
                        <a:pt x="502" y="1393"/>
                        <a:pt x="486" y="1398"/>
                        <a:pt x="474" y="1391"/>
                      </a:cubicBezTo>
                      <a:cubicBezTo>
                        <a:pt x="468" y="1387"/>
                        <a:pt x="465" y="1381"/>
                        <a:pt x="463" y="1374"/>
                      </a:cubicBezTo>
                      <a:cubicBezTo>
                        <a:pt x="461" y="1367"/>
                        <a:pt x="461" y="1348"/>
                        <a:pt x="454" y="1341"/>
                      </a:cubicBezTo>
                      <a:cubicBezTo>
                        <a:pt x="449" y="1337"/>
                        <a:pt x="443" y="1339"/>
                        <a:pt x="441" y="1343"/>
                      </a:cubicBezTo>
                      <a:cubicBezTo>
                        <a:pt x="438" y="1339"/>
                        <a:pt x="441" y="1331"/>
                        <a:pt x="446" y="1328"/>
                      </a:cubicBezTo>
                      <a:cubicBezTo>
                        <a:pt x="457" y="1323"/>
                        <a:pt x="472" y="1329"/>
                        <a:pt x="477" y="1343"/>
                      </a:cubicBezTo>
                      <a:cubicBezTo>
                        <a:pt x="479" y="1348"/>
                        <a:pt x="478" y="1354"/>
                        <a:pt x="476" y="1361"/>
                      </a:cubicBezTo>
                      <a:close/>
                      <a:moveTo>
                        <a:pt x="197" y="1792"/>
                      </a:moveTo>
                      <a:cubicBezTo>
                        <a:pt x="194" y="1793"/>
                        <a:pt x="191" y="1792"/>
                        <a:pt x="190" y="1790"/>
                      </a:cubicBezTo>
                      <a:cubicBezTo>
                        <a:pt x="189" y="1787"/>
                        <a:pt x="190" y="1784"/>
                        <a:pt x="192" y="1782"/>
                      </a:cubicBezTo>
                      <a:cubicBezTo>
                        <a:pt x="195" y="1781"/>
                        <a:pt x="198" y="1782"/>
                        <a:pt x="200" y="1785"/>
                      </a:cubicBezTo>
                      <a:cubicBezTo>
                        <a:pt x="201" y="1787"/>
                        <a:pt x="200" y="1791"/>
                        <a:pt x="197" y="1792"/>
                      </a:cubicBezTo>
                      <a:close/>
                      <a:moveTo>
                        <a:pt x="189" y="1799"/>
                      </a:moveTo>
                      <a:cubicBezTo>
                        <a:pt x="187" y="1800"/>
                        <a:pt x="184" y="1799"/>
                        <a:pt x="183" y="1797"/>
                      </a:cubicBezTo>
                      <a:cubicBezTo>
                        <a:pt x="182" y="1795"/>
                        <a:pt x="183" y="1792"/>
                        <a:pt x="185" y="1791"/>
                      </a:cubicBezTo>
                      <a:cubicBezTo>
                        <a:pt x="187" y="1790"/>
                        <a:pt x="190" y="1791"/>
                        <a:pt x="191" y="1793"/>
                      </a:cubicBezTo>
                      <a:cubicBezTo>
                        <a:pt x="192" y="1795"/>
                        <a:pt x="191" y="1798"/>
                        <a:pt x="189" y="1799"/>
                      </a:cubicBezTo>
                      <a:close/>
                      <a:moveTo>
                        <a:pt x="202" y="1780"/>
                      </a:moveTo>
                      <a:cubicBezTo>
                        <a:pt x="198" y="1782"/>
                        <a:pt x="193" y="1780"/>
                        <a:pt x="191" y="1776"/>
                      </a:cubicBezTo>
                      <a:cubicBezTo>
                        <a:pt x="189" y="1772"/>
                        <a:pt x="191" y="1767"/>
                        <a:pt x="195" y="1765"/>
                      </a:cubicBezTo>
                      <a:cubicBezTo>
                        <a:pt x="199" y="1763"/>
                        <a:pt x="204" y="1764"/>
                        <a:pt x="206" y="1768"/>
                      </a:cubicBezTo>
                      <a:cubicBezTo>
                        <a:pt x="208" y="1773"/>
                        <a:pt x="206" y="1778"/>
                        <a:pt x="202" y="1780"/>
                      </a:cubicBezTo>
                      <a:close/>
                      <a:moveTo>
                        <a:pt x="469" y="1473"/>
                      </a:moveTo>
                      <a:cubicBezTo>
                        <a:pt x="467" y="1480"/>
                        <a:pt x="462" y="1486"/>
                        <a:pt x="456" y="1488"/>
                      </a:cubicBezTo>
                      <a:cubicBezTo>
                        <a:pt x="450" y="1491"/>
                        <a:pt x="442" y="1491"/>
                        <a:pt x="437" y="1487"/>
                      </a:cubicBezTo>
                      <a:cubicBezTo>
                        <a:pt x="431" y="1481"/>
                        <a:pt x="430" y="1472"/>
                        <a:pt x="432" y="1465"/>
                      </a:cubicBezTo>
                      <a:cubicBezTo>
                        <a:pt x="435" y="1454"/>
                        <a:pt x="445" y="1446"/>
                        <a:pt x="456" y="1444"/>
                      </a:cubicBezTo>
                      <a:cubicBezTo>
                        <a:pt x="464" y="1442"/>
                        <a:pt x="474" y="1443"/>
                        <a:pt x="483" y="1446"/>
                      </a:cubicBezTo>
                      <a:cubicBezTo>
                        <a:pt x="481" y="1445"/>
                        <a:pt x="480" y="1444"/>
                        <a:pt x="479" y="1443"/>
                      </a:cubicBezTo>
                      <a:cubicBezTo>
                        <a:pt x="459" y="1431"/>
                        <a:pt x="442" y="1416"/>
                        <a:pt x="427" y="1398"/>
                      </a:cubicBezTo>
                      <a:cubicBezTo>
                        <a:pt x="410" y="1377"/>
                        <a:pt x="403" y="1359"/>
                        <a:pt x="376" y="1347"/>
                      </a:cubicBezTo>
                      <a:cubicBezTo>
                        <a:pt x="371" y="1345"/>
                        <a:pt x="366" y="1343"/>
                        <a:pt x="359" y="1342"/>
                      </a:cubicBezTo>
                      <a:cubicBezTo>
                        <a:pt x="351" y="1341"/>
                        <a:pt x="344" y="1341"/>
                        <a:pt x="335" y="1344"/>
                      </a:cubicBezTo>
                      <a:cubicBezTo>
                        <a:pt x="327" y="1346"/>
                        <a:pt x="321" y="1349"/>
                        <a:pt x="314" y="1354"/>
                      </a:cubicBezTo>
                      <a:cubicBezTo>
                        <a:pt x="290" y="1373"/>
                        <a:pt x="285" y="1400"/>
                        <a:pt x="296" y="1428"/>
                      </a:cubicBezTo>
                      <a:cubicBezTo>
                        <a:pt x="302" y="1440"/>
                        <a:pt x="310" y="1448"/>
                        <a:pt x="323" y="1451"/>
                      </a:cubicBezTo>
                      <a:cubicBezTo>
                        <a:pt x="334" y="1453"/>
                        <a:pt x="345" y="1451"/>
                        <a:pt x="353" y="1442"/>
                      </a:cubicBezTo>
                      <a:cubicBezTo>
                        <a:pt x="359" y="1436"/>
                        <a:pt x="361" y="1428"/>
                        <a:pt x="361" y="1419"/>
                      </a:cubicBezTo>
                      <a:cubicBezTo>
                        <a:pt x="361" y="1415"/>
                        <a:pt x="360" y="1412"/>
                        <a:pt x="359" y="1409"/>
                      </a:cubicBezTo>
                      <a:cubicBezTo>
                        <a:pt x="359" y="1410"/>
                        <a:pt x="359" y="1411"/>
                        <a:pt x="359" y="1412"/>
                      </a:cubicBezTo>
                      <a:cubicBezTo>
                        <a:pt x="360" y="1420"/>
                        <a:pt x="354" y="1426"/>
                        <a:pt x="346" y="1427"/>
                      </a:cubicBezTo>
                      <a:cubicBezTo>
                        <a:pt x="338" y="1427"/>
                        <a:pt x="331" y="1421"/>
                        <a:pt x="331" y="1414"/>
                      </a:cubicBezTo>
                      <a:cubicBezTo>
                        <a:pt x="331" y="1406"/>
                        <a:pt x="337" y="1399"/>
                        <a:pt x="344" y="1399"/>
                      </a:cubicBezTo>
                      <a:cubicBezTo>
                        <a:pt x="355" y="1398"/>
                        <a:pt x="362" y="1409"/>
                        <a:pt x="363" y="1419"/>
                      </a:cubicBezTo>
                      <a:cubicBezTo>
                        <a:pt x="364" y="1428"/>
                        <a:pt x="361" y="1437"/>
                        <a:pt x="355" y="1445"/>
                      </a:cubicBezTo>
                      <a:cubicBezTo>
                        <a:pt x="348" y="1453"/>
                        <a:pt x="338" y="1456"/>
                        <a:pt x="327" y="1455"/>
                      </a:cubicBezTo>
                      <a:cubicBezTo>
                        <a:pt x="337" y="1457"/>
                        <a:pt x="347" y="1457"/>
                        <a:pt x="355" y="1455"/>
                      </a:cubicBezTo>
                      <a:cubicBezTo>
                        <a:pt x="355" y="1456"/>
                        <a:pt x="356" y="1458"/>
                        <a:pt x="358" y="1459"/>
                      </a:cubicBezTo>
                      <a:cubicBezTo>
                        <a:pt x="343" y="1463"/>
                        <a:pt x="330" y="1460"/>
                        <a:pt x="320" y="1456"/>
                      </a:cubicBezTo>
                      <a:cubicBezTo>
                        <a:pt x="338" y="1466"/>
                        <a:pt x="356" y="1468"/>
                        <a:pt x="374" y="1462"/>
                      </a:cubicBezTo>
                      <a:cubicBezTo>
                        <a:pt x="384" y="1458"/>
                        <a:pt x="394" y="1452"/>
                        <a:pt x="402" y="1442"/>
                      </a:cubicBezTo>
                      <a:cubicBezTo>
                        <a:pt x="406" y="1437"/>
                        <a:pt x="410" y="1431"/>
                        <a:pt x="415" y="1425"/>
                      </a:cubicBezTo>
                      <a:cubicBezTo>
                        <a:pt x="419" y="1421"/>
                        <a:pt x="424" y="1417"/>
                        <a:pt x="431" y="1416"/>
                      </a:cubicBezTo>
                      <a:cubicBezTo>
                        <a:pt x="436" y="1416"/>
                        <a:pt x="441" y="1418"/>
                        <a:pt x="444" y="1423"/>
                      </a:cubicBezTo>
                      <a:cubicBezTo>
                        <a:pt x="447" y="1427"/>
                        <a:pt x="447" y="1432"/>
                        <a:pt x="445" y="1436"/>
                      </a:cubicBezTo>
                      <a:cubicBezTo>
                        <a:pt x="443" y="1438"/>
                        <a:pt x="441" y="1440"/>
                        <a:pt x="438" y="1440"/>
                      </a:cubicBezTo>
                      <a:cubicBezTo>
                        <a:pt x="434" y="1441"/>
                        <a:pt x="429" y="1439"/>
                        <a:pt x="429" y="1434"/>
                      </a:cubicBezTo>
                      <a:cubicBezTo>
                        <a:pt x="429" y="1431"/>
                        <a:pt x="430" y="1429"/>
                        <a:pt x="433" y="1428"/>
                      </a:cubicBezTo>
                      <a:cubicBezTo>
                        <a:pt x="436" y="1428"/>
                        <a:pt x="439" y="1430"/>
                        <a:pt x="440" y="1433"/>
                      </a:cubicBezTo>
                      <a:cubicBezTo>
                        <a:pt x="440" y="1436"/>
                        <a:pt x="439" y="1439"/>
                        <a:pt x="436" y="1439"/>
                      </a:cubicBezTo>
                      <a:cubicBezTo>
                        <a:pt x="435" y="1439"/>
                        <a:pt x="434" y="1439"/>
                        <a:pt x="434" y="1439"/>
                      </a:cubicBezTo>
                      <a:cubicBezTo>
                        <a:pt x="435" y="1440"/>
                        <a:pt x="436" y="1440"/>
                        <a:pt x="437" y="1439"/>
                      </a:cubicBezTo>
                      <a:cubicBezTo>
                        <a:pt x="440" y="1439"/>
                        <a:pt x="442" y="1437"/>
                        <a:pt x="443" y="1435"/>
                      </a:cubicBezTo>
                      <a:cubicBezTo>
                        <a:pt x="445" y="1431"/>
                        <a:pt x="445" y="1427"/>
                        <a:pt x="443" y="1424"/>
                      </a:cubicBezTo>
                      <a:cubicBezTo>
                        <a:pt x="440" y="1420"/>
                        <a:pt x="435" y="1418"/>
                        <a:pt x="431" y="1419"/>
                      </a:cubicBezTo>
                      <a:cubicBezTo>
                        <a:pt x="425" y="1420"/>
                        <a:pt x="421" y="1423"/>
                        <a:pt x="417" y="1427"/>
                      </a:cubicBezTo>
                      <a:cubicBezTo>
                        <a:pt x="413" y="1433"/>
                        <a:pt x="409" y="1438"/>
                        <a:pt x="405" y="1443"/>
                      </a:cubicBezTo>
                      <a:cubicBezTo>
                        <a:pt x="397" y="1453"/>
                        <a:pt x="386" y="1461"/>
                        <a:pt x="374" y="1464"/>
                      </a:cubicBezTo>
                      <a:cubicBezTo>
                        <a:pt x="363" y="1468"/>
                        <a:pt x="351" y="1469"/>
                        <a:pt x="340" y="1466"/>
                      </a:cubicBezTo>
                      <a:cubicBezTo>
                        <a:pt x="322" y="1463"/>
                        <a:pt x="306" y="1452"/>
                        <a:pt x="296" y="1437"/>
                      </a:cubicBezTo>
                      <a:cubicBezTo>
                        <a:pt x="296" y="1438"/>
                        <a:pt x="296" y="1439"/>
                        <a:pt x="296" y="1440"/>
                      </a:cubicBezTo>
                      <a:cubicBezTo>
                        <a:pt x="297" y="1445"/>
                        <a:pt x="297" y="1450"/>
                        <a:pt x="296" y="1455"/>
                      </a:cubicBezTo>
                      <a:cubicBezTo>
                        <a:pt x="296" y="1463"/>
                        <a:pt x="294" y="1469"/>
                        <a:pt x="291" y="1476"/>
                      </a:cubicBezTo>
                      <a:cubicBezTo>
                        <a:pt x="278" y="1500"/>
                        <a:pt x="248" y="1501"/>
                        <a:pt x="229" y="1487"/>
                      </a:cubicBezTo>
                      <a:cubicBezTo>
                        <a:pt x="222" y="1481"/>
                        <a:pt x="217" y="1473"/>
                        <a:pt x="214" y="1464"/>
                      </a:cubicBezTo>
                      <a:cubicBezTo>
                        <a:pt x="217" y="1465"/>
                        <a:pt x="217" y="1465"/>
                        <a:pt x="217" y="1465"/>
                      </a:cubicBezTo>
                      <a:cubicBezTo>
                        <a:pt x="220" y="1472"/>
                        <a:pt x="225" y="1479"/>
                        <a:pt x="232" y="1484"/>
                      </a:cubicBezTo>
                      <a:cubicBezTo>
                        <a:pt x="249" y="1496"/>
                        <a:pt x="276" y="1496"/>
                        <a:pt x="287" y="1475"/>
                      </a:cubicBezTo>
                      <a:cubicBezTo>
                        <a:pt x="290" y="1468"/>
                        <a:pt x="291" y="1462"/>
                        <a:pt x="292" y="1454"/>
                      </a:cubicBezTo>
                      <a:cubicBezTo>
                        <a:pt x="292" y="1450"/>
                        <a:pt x="292" y="1445"/>
                        <a:pt x="292" y="1440"/>
                      </a:cubicBezTo>
                      <a:cubicBezTo>
                        <a:pt x="290" y="1419"/>
                        <a:pt x="282" y="1405"/>
                        <a:pt x="288" y="1383"/>
                      </a:cubicBezTo>
                      <a:cubicBezTo>
                        <a:pt x="292" y="1371"/>
                        <a:pt x="299" y="1359"/>
                        <a:pt x="312" y="1350"/>
                      </a:cubicBezTo>
                      <a:cubicBezTo>
                        <a:pt x="319" y="1345"/>
                        <a:pt x="326" y="1342"/>
                        <a:pt x="334" y="1339"/>
                      </a:cubicBezTo>
                      <a:cubicBezTo>
                        <a:pt x="344" y="1337"/>
                        <a:pt x="351" y="1337"/>
                        <a:pt x="360" y="1339"/>
                      </a:cubicBezTo>
                      <a:cubicBezTo>
                        <a:pt x="374" y="1341"/>
                        <a:pt x="384" y="1346"/>
                        <a:pt x="394" y="1355"/>
                      </a:cubicBezTo>
                      <a:cubicBezTo>
                        <a:pt x="389" y="1349"/>
                        <a:pt x="385" y="1345"/>
                        <a:pt x="383" y="1344"/>
                      </a:cubicBezTo>
                      <a:cubicBezTo>
                        <a:pt x="362" y="1324"/>
                        <a:pt x="341" y="1306"/>
                        <a:pt x="317" y="1292"/>
                      </a:cubicBezTo>
                      <a:cubicBezTo>
                        <a:pt x="311" y="1288"/>
                        <a:pt x="305" y="1286"/>
                        <a:pt x="299" y="1287"/>
                      </a:cubicBezTo>
                      <a:cubicBezTo>
                        <a:pt x="295" y="1288"/>
                        <a:pt x="291" y="1290"/>
                        <a:pt x="289" y="1292"/>
                      </a:cubicBezTo>
                      <a:cubicBezTo>
                        <a:pt x="285" y="1296"/>
                        <a:pt x="283" y="1303"/>
                        <a:pt x="287" y="1308"/>
                      </a:cubicBezTo>
                      <a:cubicBezTo>
                        <a:pt x="289" y="1310"/>
                        <a:pt x="293" y="1311"/>
                        <a:pt x="296" y="1311"/>
                      </a:cubicBezTo>
                      <a:cubicBezTo>
                        <a:pt x="300" y="1310"/>
                        <a:pt x="302" y="1305"/>
                        <a:pt x="300" y="1302"/>
                      </a:cubicBezTo>
                      <a:cubicBezTo>
                        <a:pt x="299" y="1299"/>
                        <a:pt x="296" y="1298"/>
                        <a:pt x="293" y="1299"/>
                      </a:cubicBezTo>
                      <a:cubicBezTo>
                        <a:pt x="295" y="1296"/>
                        <a:pt x="300" y="1296"/>
                        <a:pt x="303" y="1299"/>
                      </a:cubicBezTo>
                      <a:cubicBezTo>
                        <a:pt x="310" y="1306"/>
                        <a:pt x="303" y="1319"/>
                        <a:pt x="292" y="1317"/>
                      </a:cubicBezTo>
                      <a:cubicBezTo>
                        <a:pt x="283" y="1316"/>
                        <a:pt x="278" y="1309"/>
                        <a:pt x="279" y="1300"/>
                      </a:cubicBezTo>
                      <a:cubicBezTo>
                        <a:pt x="280" y="1289"/>
                        <a:pt x="294" y="1281"/>
                        <a:pt x="306" y="1286"/>
                      </a:cubicBezTo>
                      <a:cubicBezTo>
                        <a:pt x="286" y="1275"/>
                        <a:pt x="266" y="1266"/>
                        <a:pt x="245" y="1261"/>
                      </a:cubicBezTo>
                      <a:cubicBezTo>
                        <a:pt x="252" y="1265"/>
                        <a:pt x="259" y="1271"/>
                        <a:pt x="264" y="1277"/>
                      </a:cubicBezTo>
                      <a:cubicBezTo>
                        <a:pt x="281" y="1298"/>
                        <a:pt x="277" y="1332"/>
                        <a:pt x="246" y="1339"/>
                      </a:cubicBezTo>
                      <a:cubicBezTo>
                        <a:pt x="237" y="1340"/>
                        <a:pt x="229" y="1339"/>
                        <a:pt x="220" y="1336"/>
                      </a:cubicBezTo>
                      <a:cubicBezTo>
                        <a:pt x="207" y="1331"/>
                        <a:pt x="196" y="1319"/>
                        <a:pt x="182" y="1318"/>
                      </a:cubicBezTo>
                      <a:cubicBezTo>
                        <a:pt x="176" y="1317"/>
                        <a:pt x="169" y="1320"/>
                        <a:pt x="165" y="1325"/>
                      </a:cubicBezTo>
                      <a:cubicBezTo>
                        <a:pt x="156" y="1336"/>
                        <a:pt x="162" y="1355"/>
                        <a:pt x="175" y="1359"/>
                      </a:cubicBezTo>
                      <a:cubicBezTo>
                        <a:pt x="180" y="1361"/>
                        <a:pt x="187" y="1358"/>
                        <a:pt x="190" y="1353"/>
                      </a:cubicBezTo>
                      <a:cubicBezTo>
                        <a:pt x="194" y="1346"/>
                        <a:pt x="191" y="1338"/>
                        <a:pt x="185" y="1337"/>
                      </a:cubicBezTo>
                      <a:cubicBezTo>
                        <a:pt x="188" y="1336"/>
                        <a:pt x="194" y="1338"/>
                        <a:pt x="196" y="1343"/>
                      </a:cubicBezTo>
                      <a:cubicBezTo>
                        <a:pt x="200" y="1351"/>
                        <a:pt x="193" y="1361"/>
                        <a:pt x="186" y="1364"/>
                      </a:cubicBezTo>
                      <a:cubicBezTo>
                        <a:pt x="176" y="1367"/>
                        <a:pt x="167" y="1363"/>
                        <a:pt x="161" y="1358"/>
                      </a:cubicBezTo>
                      <a:cubicBezTo>
                        <a:pt x="151" y="1347"/>
                        <a:pt x="151" y="1329"/>
                        <a:pt x="163" y="1320"/>
                      </a:cubicBezTo>
                      <a:cubicBezTo>
                        <a:pt x="170" y="1315"/>
                        <a:pt x="176" y="1313"/>
                        <a:pt x="182" y="1314"/>
                      </a:cubicBezTo>
                      <a:cubicBezTo>
                        <a:pt x="194" y="1315"/>
                        <a:pt x="204" y="1322"/>
                        <a:pt x="215" y="1322"/>
                      </a:cubicBezTo>
                      <a:cubicBezTo>
                        <a:pt x="233" y="1322"/>
                        <a:pt x="248" y="1311"/>
                        <a:pt x="248" y="1294"/>
                      </a:cubicBezTo>
                      <a:cubicBezTo>
                        <a:pt x="247" y="1275"/>
                        <a:pt x="223" y="1256"/>
                        <a:pt x="203" y="1254"/>
                      </a:cubicBezTo>
                      <a:cubicBezTo>
                        <a:pt x="191" y="1253"/>
                        <a:pt x="178" y="1258"/>
                        <a:pt x="172" y="1268"/>
                      </a:cubicBezTo>
                      <a:cubicBezTo>
                        <a:pt x="163" y="1281"/>
                        <a:pt x="170" y="1302"/>
                        <a:pt x="188" y="1301"/>
                      </a:cubicBezTo>
                      <a:cubicBezTo>
                        <a:pt x="194" y="1301"/>
                        <a:pt x="199" y="1298"/>
                        <a:pt x="202" y="1294"/>
                      </a:cubicBezTo>
                      <a:cubicBezTo>
                        <a:pt x="207" y="1287"/>
                        <a:pt x="202" y="1273"/>
                        <a:pt x="192" y="1274"/>
                      </a:cubicBezTo>
                      <a:cubicBezTo>
                        <a:pt x="185" y="1274"/>
                        <a:pt x="182" y="1280"/>
                        <a:pt x="185" y="1284"/>
                      </a:cubicBezTo>
                      <a:cubicBezTo>
                        <a:pt x="179" y="1282"/>
                        <a:pt x="180" y="1272"/>
                        <a:pt x="188" y="1270"/>
                      </a:cubicBezTo>
                      <a:cubicBezTo>
                        <a:pt x="203" y="1266"/>
                        <a:pt x="215" y="1285"/>
                        <a:pt x="204" y="1297"/>
                      </a:cubicBezTo>
                      <a:cubicBezTo>
                        <a:pt x="198" y="1304"/>
                        <a:pt x="185" y="1308"/>
                        <a:pt x="175" y="1301"/>
                      </a:cubicBezTo>
                      <a:cubicBezTo>
                        <a:pt x="161" y="1292"/>
                        <a:pt x="160" y="1269"/>
                        <a:pt x="176" y="1257"/>
                      </a:cubicBezTo>
                      <a:cubicBezTo>
                        <a:pt x="177" y="1256"/>
                        <a:pt x="179" y="1255"/>
                        <a:pt x="180" y="1254"/>
                      </a:cubicBezTo>
                      <a:cubicBezTo>
                        <a:pt x="174" y="1256"/>
                        <a:pt x="169" y="1258"/>
                        <a:pt x="162" y="1262"/>
                      </a:cubicBezTo>
                      <a:cubicBezTo>
                        <a:pt x="162" y="1262"/>
                        <a:pt x="162" y="1262"/>
                        <a:pt x="162" y="1262"/>
                      </a:cubicBezTo>
                      <a:cubicBezTo>
                        <a:pt x="152" y="1268"/>
                        <a:pt x="147" y="1272"/>
                        <a:pt x="141" y="1281"/>
                      </a:cubicBezTo>
                      <a:cubicBezTo>
                        <a:pt x="144" y="1271"/>
                        <a:pt x="151" y="1264"/>
                        <a:pt x="160" y="1259"/>
                      </a:cubicBezTo>
                      <a:cubicBezTo>
                        <a:pt x="160" y="1259"/>
                        <a:pt x="160" y="1259"/>
                        <a:pt x="160" y="1259"/>
                      </a:cubicBezTo>
                      <a:cubicBezTo>
                        <a:pt x="164" y="1257"/>
                        <a:pt x="169" y="1255"/>
                        <a:pt x="173" y="1254"/>
                      </a:cubicBezTo>
                      <a:cubicBezTo>
                        <a:pt x="158" y="1255"/>
                        <a:pt x="143" y="1257"/>
                        <a:pt x="128" y="1262"/>
                      </a:cubicBezTo>
                      <a:cubicBezTo>
                        <a:pt x="102" y="1271"/>
                        <a:pt x="84" y="1282"/>
                        <a:pt x="65" y="1302"/>
                      </a:cubicBezTo>
                      <a:cubicBezTo>
                        <a:pt x="48" y="1322"/>
                        <a:pt x="37" y="1345"/>
                        <a:pt x="33" y="1370"/>
                      </a:cubicBezTo>
                      <a:cubicBezTo>
                        <a:pt x="31" y="1382"/>
                        <a:pt x="31" y="1389"/>
                        <a:pt x="36" y="1401"/>
                      </a:cubicBezTo>
                      <a:cubicBezTo>
                        <a:pt x="45" y="1425"/>
                        <a:pt x="69" y="1443"/>
                        <a:pt x="89" y="1444"/>
                      </a:cubicBezTo>
                      <a:cubicBezTo>
                        <a:pt x="101" y="1444"/>
                        <a:pt x="113" y="1438"/>
                        <a:pt x="111" y="1425"/>
                      </a:cubicBezTo>
                      <a:cubicBezTo>
                        <a:pt x="110" y="1418"/>
                        <a:pt x="105" y="1414"/>
                        <a:pt x="96" y="1415"/>
                      </a:cubicBezTo>
                      <a:cubicBezTo>
                        <a:pt x="103" y="1406"/>
                        <a:pt x="121" y="1413"/>
                        <a:pt x="126" y="1427"/>
                      </a:cubicBezTo>
                      <a:cubicBezTo>
                        <a:pt x="130" y="1442"/>
                        <a:pt x="125" y="1454"/>
                        <a:pt x="116" y="1460"/>
                      </a:cubicBezTo>
                      <a:cubicBezTo>
                        <a:pt x="104" y="1470"/>
                        <a:pt x="83" y="1470"/>
                        <a:pt x="67" y="1459"/>
                      </a:cubicBezTo>
                      <a:cubicBezTo>
                        <a:pt x="51" y="1447"/>
                        <a:pt x="39" y="1429"/>
                        <a:pt x="33" y="1410"/>
                      </a:cubicBezTo>
                      <a:cubicBezTo>
                        <a:pt x="34" y="1414"/>
                        <a:pt x="35" y="1418"/>
                        <a:pt x="37" y="1423"/>
                      </a:cubicBezTo>
                      <a:cubicBezTo>
                        <a:pt x="46" y="1452"/>
                        <a:pt x="64" y="1477"/>
                        <a:pt x="90" y="1493"/>
                      </a:cubicBezTo>
                      <a:cubicBezTo>
                        <a:pt x="105" y="1500"/>
                        <a:pt x="118" y="1501"/>
                        <a:pt x="133" y="1493"/>
                      </a:cubicBezTo>
                      <a:cubicBezTo>
                        <a:pt x="142" y="1488"/>
                        <a:pt x="152" y="1476"/>
                        <a:pt x="152" y="1465"/>
                      </a:cubicBezTo>
                      <a:cubicBezTo>
                        <a:pt x="152" y="1456"/>
                        <a:pt x="144" y="1448"/>
                        <a:pt x="136" y="1453"/>
                      </a:cubicBezTo>
                      <a:cubicBezTo>
                        <a:pt x="135" y="1447"/>
                        <a:pt x="141" y="1441"/>
                        <a:pt x="148" y="1443"/>
                      </a:cubicBezTo>
                      <a:cubicBezTo>
                        <a:pt x="154" y="1444"/>
                        <a:pt x="160" y="1451"/>
                        <a:pt x="161" y="1459"/>
                      </a:cubicBezTo>
                      <a:cubicBezTo>
                        <a:pt x="162" y="1464"/>
                        <a:pt x="161" y="1470"/>
                        <a:pt x="159" y="1475"/>
                      </a:cubicBezTo>
                      <a:cubicBezTo>
                        <a:pt x="154" y="1484"/>
                        <a:pt x="146" y="1492"/>
                        <a:pt x="136" y="1497"/>
                      </a:cubicBezTo>
                      <a:cubicBezTo>
                        <a:pt x="129" y="1500"/>
                        <a:pt x="121" y="1502"/>
                        <a:pt x="114" y="1501"/>
                      </a:cubicBezTo>
                      <a:cubicBezTo>
                        <a:pt x="136" y="1505"/>
                        <a:pt x="158" y="1499"/>
                        <a:pt x="175" y="1481"/>
                      </a:cubicBezTo>
                      <a:cubicBezTo>
                        <a:pt x="183" y="1472"/>
                        <a:pt x="188" y="1462"/>
                        <a:pt x="190" y="1450"/>
                      </a:cubicBezTo>
                      <a:cubicBezTo>
                        <a:pt x="201" y="1398"/>
                        <a:pt x="157" y="1414"/>
                        <a:pt x="131" y="1409"/>
                      </a:cubicBezTo>
                      <a:cubicBezTo>
                        <a:pt x="99" y="1402"/>
                        <a:pt x="115" y="1361"/>
                        <a:pt x="148" y="1367"/>
                      </a:cubicBezTo>
                      <a:cubicBezTo>
                        <a:pt x="176" y="1372"/>
                        <a:pt x="189" y="1399"/>
                        <a:pt x="192" y="1425"/>
                      </a:cubicBezTo>
                      <a:cubicBezTo>
                        <a:pt x="193" y="1420"/>
                        <a:pt x="193" y="1415"/>
                        <a:pt x="195" y="1411"/>
                      </a:cubicBezTo>
                      <a:cubicBezTo>
                        <a:pt x="200" y="1401"/>
                        <a:pt x="211" y="1393"/>
                        <a:pt x="223" y="1397"/>
                      </a:cubicBezTo>
                      <a:cubicBezTo>
                        <a:pt x="228" y="1399"/>
                        <a:pt x="231" y="1404"/>
                        <a:pt x="231" y="1409"/>
                      </a:cubicBezTo>
                      <a:cubicBezTo>
                        <a:pt x="231" y="1413"/>
                        <a:pt x="230" y="1417"/>
                        <a:pt x="227" y="1419"/>
                      </a:cubicBezTo>
                      <a:cubicBezTo>
                        <a:pt x="223" y="1422"/>
                        <a:pt x="219" y="1423"/>
                        <a:pt x="215" y="1422"/>
                      </a:cubicBezTo>
                      <a:cubicBezTo>
                        <a:pt x="210" y="1421"/>
                        <a:pt x="206" y="1415"/>
                        <a:pt x="207" y="1410"/>
                      </a:cubicBezTo>
                      <a:cubicBezTo>
                        <a:pt x="208" y="1407"/>
                        <a:pt x="210" y="1404"/>
                        <a:pt x="214" y="1404"/>
                      </a:cubicBezTo>
                      <a:cubicBezTo>
                        <a:pt x="216" y="1404"/>
                        <a:pt x="218" y="1405"/>
                        <a:pt x="218" y="1408"/>
                      </a:cubicBezTo>
                      <a:cubicBezTo>
                        <a:pt x="217" y="1407"/>
                        <a:pt x="215" y="1406"/>
                        <a:pt x="214" y="1407"/>
                      </a:cubicBezTo>
                      <a:cubicBezTo>
                        <a:pt x="211" y="1408"/>
                        <a:pt x="210" y="1411"/>
                        <a:pt x="212" y="1413"/>
                      </a:cubicBezTo>
                      <a:cubicBezTo>
                        <a:pt x="213" y="1415"/>
                        <a:pt x="215" y="1416"/>
                        <a:pt x="218" y="1415"/>
                      </a:cubicBezTo>
                      <a:cubicBezTo>
                        <a:pt x="221" y="1415"/>
                        <a:pt x="223" y="1413"/>
                        <a:pt x="223" y="1410"/>
                      </a:cubicBezTo>
                      <a:cubicBezTo>
                        <a:pt x="224" y="1406"/>
                        <a:pt x="222" y="1403"/>
                        <a:pt x="218" y="1402"/>
                      </a:cubicBezTo>
                      <a:cubicBezTo>
                        <a:pt x="209" y="1398"/>
                        <a:pt x="199" y="1407"/>
                        <a:pt x="196" y="1415"/>
                      </a:cubicBezTo>
                      <a:cubicBezTo>
                        <a:pt x="195" y="1417"/>
                        <a:pt x="194" y="1420"/>
                        <a:pt x="194" y="1422"/>
                      </a:cubicBezTo>
                      <a:cubicBezTo>
                        <a:pt x="192" y="1430"/>
                        <a:pt x="193" y="1439"/>
                        <a:pt x="192" y="1447"/>
                      </a:cubicBezTo>
                      <a:cubicBezTo>
                        <a:pt x="191" y="1456"/>
                        <a:pt x="188" y="1463"/>
                        <a:pt x="184" y="1471"/>
                      </a:cubicBezTo>
                      <a:cubicBezTo>
                        <a:pt x="187" y="1468"/>
                        <a:pt x="189" y="1466"/>
                        <a:pt x="192" y="1465"/>
                      </a:cubicBezTo>
                      <a:cubicBezTo>
                        <a:pt x="208" y="1455"/>
                        <a:pt x="229" y="1461"/>
                        <a:pt x="241" y="1475"/>
                      </a:cubicBezTo>
                      <a:cubicBezTo>
                        <a:pt x="244" y="1480"/>
                        <a:pt x="247" y="1484"/>
                        <a:pt x="248" y="1489"/>
                      </a:cubicBezTo>
                      <a:cubicBezTo>
                        <a:pt x="245" y="1489"/>
                        <a:pt x="245" y="1489"/>
                        <a:pt x="245" y="1489"/>
                      </a:cubicBezTo>
                      <a:cubicBezTo>
                        <a:pt x="243" y="1485"/>
                        <a:pt x="241" y="1481"/>
                        <a:pt x="239" y="1477"/>
                      </a:cubicBezTo>
                      <a:cubicBezTo>
                        <a:pt x="227" y="1464"/>
                        <a:pt x="208" y="1458"/>
                        <a:pt x="193" y="1467"/>
                      </a:cubicBezTo>
                      <a:cubicBezTo>
                        <a:pt x="183" y="1472"/>
                        <a:pt x="181" y="1477"/>
                        <a:pt x="174" y="1484"/>
                      </a:cubicBezTo>
                      <a:cubicBezTo>
                        <a:pt x="151" y="1508"/>
                        <a:pt x="118" y="1510"/>
                        <a:pt x="89" y="1495"/>
                      </a:cubicBezTo>
                      <a:cubicBezTo>
                        <a:pt x="81" y="1490"/>
                        <a:pt x="74" y="1485"/>
                        <a:pt x="67" y="1479"/>
                      </a:cubicBezTo>
                      <a:cubicBezTo>
                        <a:pt x="79" y="1494"/>
                        <a:pt x="92" y="1507"/>
                        <a:pt x="106" y="1514"/>
                      </a:cubicBezTo>
                      <a:cubicBezTo>
                        <a:pt x="136" y="1528"/>
                        <a:pt x="173" y="1550"/>
                        <a:pt x="195" y="1556"/>
                      </a:cubicBezTo>
                      <a:cubicBezTo>
                        <a:pt x="205" y="1559"/>
                        <a:pt x="217" y="1558"/>
                        <a:pt x="225" y="1552"/>
                      </a:cubicBezTo>
                      <a:cubicBezTo>
                        <a:pt x="221" y="1557"/>
                        <a:pt x="215" y="1559"/>
                        <a:pt x="209" y="1559"/>
                      </a:cubicBezTo>
                      <a:cubicBezTo>
                        <a:pt x="209" y="1559"/>
                        <a:pt x="209" y="1559"/>
                        <a:pt x="209" y="1559"/>
                      </a:cubicBezTo>
                      <a:cubicBezTo>
                        <a:pt x="206" y="1560"/>
                        <a:pt x="202" y="1560"/>
                        <a:pt x="199" y="1559"/>
                      </a:cubicBezTo>
                      <a:cubicBezTo>
                        <a:pt x="210" y="1564"/>
                        <a:pt x="221" y="1566"/>
                        <a:pt x="232" y="1564"/>
                      </a:cubicBezTo>
                      <a:cubicBezTo>
                        <a:pt x="244" y="1561"/>
                        <a:pt x="253" y="1555"/>
                        <a:pt x="259" y="1545"/>
                      </a:cubicBezTo>
                      <a:cubicBezTo>
                        <a:pt x="259" y="1545"/>
                        <a:pt x="260" y="1546"/>
                        <a:pt x="261" y="1546"/>
                      </a:cubicBezTo>
                      <a:cubicBezTo>
                        <a:pt x="257" y="1553"/>
                        <a:pt x="250" y="1560"/>
                        <a:pt x="241" y="1564"/>
                      </a:cubicBezTo>
                      <a:cubicBezTo>
                        <a:pt x="233" y="1567"/>
                        <a:pt x="223" y="1568"/>
                        <a:pt x="217" y="1566"/>
                      </a:cubicBezTo>
                      <a:cubicBezTo>
                        <a:pt x="221" y="1568"/>
                        <a:pt x="225" y="1574"/>
                        <a:pt x="224" y="1578"/>
                      </a:cubicBezTo>
                      <a:cubicBezTo>
                        <a:pt x="224" y="1582"/>
                        <a:pt x="223" y="1585"/>
                        <a:pt x="220" y="1587"/>
                      </a:cubicBezTo>
                      <a:cubicBezTo>
                        <a:pt x="216" y="1589"/>
                        <a:pt x="210" y="1589"/>
                        <a:pt x="207" y="1584"/>
                      </a:cubicBezTo>
                      <a:cubicBezTo>
                        <a:pt x="205" y="1582"/>
                        <a:pt x="205" y="1578"/>
                        <a:pt x="207" y="1576"/>
                      </a:cubicBezTo>
                      <a:cubicBezTo>
                        <a:pt x="212" y="1572"/>
                        <a:pt x="218" y="1575"/>
                        <a:pt x="217" y="1579"/>
                      </a:cubicBezTo>
                      <a:cubicBezTo>
                        <a:pt x="216" y="1577"/>
                        <a:pt x="214" y="1576"/>
                        <a:pt x="212" y="1576"/>
                      </a:cubicBezTo>
                      <a:cubicBezTo>
                        <a:pt x="210" y="1576"/>
                        <a:pt x="208" y="1579"/>
                        <a:pt x="209" y="1582"/>
                      </a:cubicBezTo>
                      <a:cubicBezTo>
                        <a:pt x="209" y="1584"/>
                        <a:pt x="211" y="1585"/>
                        <a:pt x="213" y="1586"/>
                      </a:cubicBezTo>
                      <a:cubicBezTo>
                        <a:pt x="219" y="1587"/>
                        <a:pt x="225" y="1581"/>
                        <a:pt x="222" y="1574"/>
                      </a:cubicBezTo>
                      <a:cubicBezTo>
                        <a:pt x="220" y="1567"/>
                        <a:pt x="210" y="1565"/>
                        <a:pt x="204" y="1563"/>
                      </a:cubicBezTo>
                      <a:cubicBezTo>
                        <a:pt x="196" y="1560"/>
                        <a:pt x="187" y="1557"/>
                        <a:pt x="183" y="1556"/>
                      </a:cubicBezTo>
                      <a:cubicBezTo>
                        <a:pt x="177" y="1553"/>
                        <a:pt x="163" y="1547"/>
                        <a:pt x="146" y="1538"/>
                      </a:cubicBezTo>
                      <a:cubicBezTo>
                        <a:pt x="149" y="1540"/>
                        <a:pt x="151" y="1543"/>
                        <a:pt x="154" y="1546"/>
                      </a:cubicBezTo>
                      <a:cubicBezTo>
                        <a:pt x="155" y="1547"/>
                        <a:pt x="163" y="1558"/>
                        <a:pt x="160" y="1559"/>
                      </a:cubicBezTo>
                      <a:cubicBezTo>
                        <a:pt x="159" y="1559"/>
                        <a:pt x="155" y="1553"/>
                        <a:pt x="154" y="1552"/>
                      </a:cubicBezTo>
                      <a:cubicBezTo>
                        <a:pt x="150" y="1548"/>
                        <a:pt x="146" y="1544"/>
                        <a:pt x="142" y="1540"/>
                      </a:cubicBezTo>
                      <a:cubicBezTo>
                        <a:pt x="140" y="1539"/>
                        <a:pt x="138" y="1537"/>
                        <a:pt x="136" y="1536"/>
                      </a:cubicBezTo>
                      <a:cubicBezTo>
                        <a:pt x="129" y="1530"/>
                        <a:pt x="123" y="1527"/>
                        <a:pt x="114" y="1523"/>
                      </a:cubicBezTo>
                      <a:cubicBezTo>
                        <a:pt x="114" y="1523"/>
                        <a:pt x="113" y="1523"/>
                        <a:pt x="111" y="1522"/>
                      </a:cubicBezTo>
                      <a:cubicBezTo>
                        <a:pt x="113" y="1524"/>
                        <a:pt x="116" y="1525"/>
                        <a:pt x="118" y="1527"/>
                      </a:cubicBezTo>
                      <a:cubicBezTo>
                        <a:pt x="124" y="1532"/>
                        <a:pt x="128" y="1537"/>
                        <a:pt x="132" y="1544"/>
                      </a:cubicBezTo>
                      <a:cubicBezTo>
                        <a:pt x="142" y="1564"/>
                        <a:pt x="132" y="1581"/>
                        <a:pt x="116" y="1590"/>
                      </a:cubicBezTo>
                      <a:cubicBezTo>
                        <a:pt x="102" y="1598"/>
                        <a:pt x="85" y="1601"/>
                        <a:pt x="71" y="1593"/>
                      </a:cubicBezTo>
                      <a:cubicBezTo>
                        <a:pt x="59" y="1586"/>
                        <a:pt x="54" y="1574"/>
                        <a:pt x="57" y="1560"/>
                      </a:cubicBezTo>
                      <a:cubicBezTo>
                        <a:pt x="58" y="1554"/>
                        <a:pt x="61" y="1550"/>
                        <a:pt x="66" y="1545"/>
                      </a:cubicBezTo>
                      <a:cubicBezTo>
                        <a:pt x="69" y="1542"/>
                        <a:pt x="73" y="1540"/>
                        <a:pt x="79" y="1540"/>
                      </a:cubicBezTo>
                      <a:cubicBezTo>
                        <a:pt x="85" y="1540"/>
                        <a:pt x="91" y="1542"/>
                        <a:pt x="94" y="1547"/>
                      </a:cubicBezTo>
                      <a:cubicBezTo>
                        <a:pt x="96" y="1551"/>
                        <a:pt x="97" y="1554"/>
                        <a:pt x="96" y="1558"/>
                      </a:cubicBezTo>
                      <a:cubicBezTo>
                        <a:pt x="95" y="1562"/>
                        <a:pt x="92" y="1565"/>
                        <a:pt x="88" y="1567"/>
                      </a:cubicBezTo>
                      <a:cubicBezTo>
                        <a:pt x="84" y="1569"/>
                        <a:pt x="79" y="1569"/>
                        <a:pt x="75" y="1565"/>
                      </a:cubicBezTo>
                      <a:cubicBezTo>
                        <a:pt x="72" y="1562"/>
                        <a:pt x="71" y="1556"/>
                        <a:pt x="73" y="1552"/>
                      </a:cubicBezTo>
                      <a:cubicBezTo>
                        <a:pt x="77" y="1547"/>
                        <a:pt x="83" y="1545"/>
                        <a:pt x="88" y="1549"/>
                      </a:cubicBezTo>
                      <a:cubicBezTo>
                        <a:pt x="93" y="1552"/>
                        <a:pt x="95" y="1558"/>
                        <a:pt x="91" y="1563"/>
                      </a:cubicBezTo>
                      <a:cubicBezTo>
                        <a:pt x="90" y="1565"/>
                        <a:pt x="89" y="1566"/>
                        <a:pt x="87" y="1567"/>
                      </a:cubicBezTo>
                      <a:cubicBezTo>
                        <a:pt x="87" y="1567"/>
                        <a:pt x="88" y="1567"/>
                        <a:pt x="88" y="1567"/>
                      </a:cubicBezTo>
                      <a:cubicBezTo>
                        <a:pt x="92" y="1565"/>
                        <a:pt x="95" y="1562"/>
                        <a:pt x="96" y="1558"/>
                      </a:cubicBezTo>
                      <a:cubicBezTo>
                        <a:pt x="96" y="1554"/>
                        <a:pt x="96" y="1551"/>
                        <a:pt x="93" y="1548"/>
                      </a:cubicBezTo>
                      <a:cubicBezTo>
                        <a:pt x="90" y="1543"/>
                        <a:pt x="85" y="1541"/>
                        <a:pt x="79" y="1541"/>
                      </a:cubicBezTo>
                      <a:cubicBezTo>
                        <a:pt x="74" y="1541"/>
                        <a:pt x="70" y="1543"/>
                        <a:pt x="66" y="1546"/>
                      </a:cubicBezTo>
                      <a:cubicBezTo>
                        <a:pt x="62" y="1550"/>
                        <a:pt x="60" y="1555"/>
                        <a:pt x="58" y="1561"/>
                      </a:cubicBezTo>
                      <a:cubicBezTo>
                        <a:pt x="56" y="1574"/>
                        <a:pt x="61" y="1584"/>
                        <a:pt x="72" y="1591"/>
                      </a:cubicBezTo>
                      <a:cubicBezTo>
                        <a:pt x="86" y="1598"/>
                        <a:pt x="103" y="1595"/>
                        <a:pt x="116" y="1587"/>
                      </a:cubicBezTo>
                      <a:cubicBezTo>
                        <a:pt x="129" y="1578"/>
                        <a:pt x="137" y="1563"/>
                        <a:pt x="129" y="1546"/>
                      </a:cubicBezTo>
                      <a:cubicBezTo>
                        <a:pt x="125" y="1540"/>
                        <a:pt x="121" y="1535"/>
                        <a:pt x="115" y="1531"/>
                      </a:cubicBezTo>
                      <a:cubicBezTo>
                        <a:pt x="94" y="1514"/>
                        <a:pt x="77" y="1498"/>
                        <a:pt x="61" y="1475"/>
                      </a:cubicBezTo>
                      <a:cubicBezTo>
                        <a:pt x="62" y="1476"/>
                        <a:pt x="62" y="1478"/>
                        <a:pt x="62" y="1479"/>
                      </a:cubicBezTo>
                      <a:cubicBezTo>
                        <a:pt x="64" y="1489"/>
                        <a:pt x="61" y="1500"/>
                        <a:pt x="50" y="1502"/>
                      </a:cubicBezTo>
                      <a:cubicBezTo>
                        <a:pt x="42" y="1503"/>
                        <a:pt x="35" y="1498"/>
                        <a:pt x="32" y="1491"/>
                      </a:cubicBezTo>
                      <a:cubicBezTo>
                        <a:pt x="30" y="1485"/>
                        <a:pt x="31" y="1479"/>
                        <a:pt x="36" y="1475"/>
                      </a:cubicBezTo>
                      <a:cubicBezTo>
                        <a:pt x="40" y="1472"/>
                        <a:pt x="46" y="1473"/>
                        <a:pt x="46" y="1478"/>
                      </a:cubicBezTo>
                      <a:cubicBezTo>
                        <a:pt x="46" y="1484"/>
                        <a:pt x="41" y="1484"/>
                        <a:pt x="41" y="1489"/>
                      </a:cubicBezTo>
                      <a:cubicBezTo>
                        <a:pt x="41" y="1493"/>
                        <a:pt x="43" y="1497"/>
                        <a:pt x="48" y="1497"/>
                      </a:cubicBezTo>
                      <a:cubicBezTo>
                        <a:pt x="55" y="1497"/>
                        <a:pt x="59" y="1489"/>
                        <a:pt x="58" y="1482"/>
                      </a:cubicBezTo>
                      <a:cubicBezTo>
                        <a:pt x="57" y="1468"/>
                        <a:pt x="52" y="1462"/>
                        <a:pt x="45" y="1450"/>
                      </a:cubicBezTo>
                      <a:cubicBezTo>
                        <a:pt x="40" y="1442"/>
                        <a:pt x="37" y="1434"/>
                        <a:pt x="33" y="1424"/>
                      </a:cubicBezTo>
                      <a:cubicBezTo>
                        <a:pt x="24" y="1395"/>
                        <a:pt x="27" y="1365"/>
                        <a:pt x="38" y="1337"/>
                      </a:cubicBezTo>
                      <a:cubicBezTo>
                        <a:pt x="35" y="1342"/>
                        <a:pt x="29" y="1345"/>
                        <a:pt x="25" y="1345"/>
                      </a:cubicBezTo>
                      <a:cubicBezTo>
                        <a:pt x="20" y="1344"/>
                        <a:pt x="15" y="1341"/>
                        <a:pt x="14" y="1334"/>
                      </a:cubicBezTo>
                      <a:cubicBezTo>
                        <a:pt x="15" y="1335"/>
                        <a:pt x="17" y="1335"/>
                        <a:pt x="18" y="1334"/>
                      </a:cubicBezTo>
                      <a:cubicBezTo>
                        <a:pt x="19" y="1346"/>
                        <a:pt x="34" y="1342"/>
                        <a:pt x="40" y="1332"/>
                      </a:cubicBezTo>
                      <a:cubicBezTo>
                        <a:pt x="40" y="1333"/>
                        <a:pt x="40" y="1333"/>
                        <a:pt x="40" y="1333"/>
                      </a:cubicBezTo>
                      <a:cubicBezTo>
                        <a:pt x="44" y="1323"/>
                        <a:pt x="50" y="1315"/>
                        <a:pt x="56" y="1306"/>
                      </a:cubicBezTo>
                      <a:cubicBezTo>
                        <a:pt x="43" y="1313"/>
                        <a:pt x="27" y="1312"/>
                        <a:pt x="17" y="1301"/>
                      </a:cubicBezTo>
                      <a:cubicBezTo>
                        <a:pt x="11" y="1295"/>
                        <a:pt x="8" y="1288"/>
                        <a:pt x="8" y="1280"/>
                      </a:cubicBezTo>
                      <a:cubicBezTo>
                        <a:pt x="8" y="1272"/>
                        <a:pt x="11" y="1266"/>
                        <a:pt x="16" y="1259"/>
                      </a:cubicBezTo>
                      <a:cubicBezTo>
                        <a:pt x="21" y="1254"/>
                        <a:pt x="27" y="1250"/>
                        <a:pt x="35" y="1249"/>
                      </a:cubicBezTo>
                      <a:cubicBezTo>
                        <a:pt x="42" y="1248"/>
                        <a:pt x="49" y="1249"/>
                        <a:pt x="55" y="1253"/>
                      </a:cubicBezTo>
                      <a:cubicBezTo>
                        <a:pt x="62" y="1257"/>
                        <a:pt x="65" y="1263"/>
                        <a:pt x="66" y="1271"/>
                      </a:cubicBezTo>
                      <a:cubicBezTo>
                        <a:pt x="66" y="1276"/>
                        <a:pt x="64" y="1280"/>
                        <a:pt x="61" y="1284"/>
                      </a:cubicBezTo>
                      <a:cubicBezTo>
                        <a:pt x="56" y="1289"/>
                        <a:pt x="49" y="1290"/>
                        <a:pt x="42" y="1288"/>
                      </a:cubicBezTo>
                      <a:cubicBezTo>
                        <a:pt x="36" y="1286"/>
                        <a:pt x="32" y="1280"/>
                        <a:pt x="32" y="1274"/>
                      </a:cubicBezTo>
                      <a:cubicBezTo>
                        <a:pt x="32" y="1266"/>
                        <a:pt x="38" y="1259"/>
                        <a:pt x="46" y="1258"/>
                      </a:cubicBezTo>
                      <a:cubicBezTo>
                        <a:pt x="54" y="1258"/>
                        <a:pt x="61" y="1264"/>
                        <a:pt x="62" y="1272"/>
                      </a:cubicBezTo>
                      <a:cubicBezTo>
                        <a:pt x="62" y="1276"/>
                        <a:pt x="61" y="1280"/>
                        <a:pt x="59" y="1282"/>
                      </a:cubicBezTo>
                      <a:cubicBezTo>
                        <a:pt x="59" y="1282"/>
                        <a:pt x="59" y="1282"/>
                        <a:pt x="59" y="1282"/>
                      </a:cubicBezTo>
                      <a:cubicBezTo>
                        <a:pt x="62" y="1279"/>
                        <a:pt x="63" y="1275"/>
                        <a:pt x="63" y="1271"/>
                      </a:cubicBezTo>
                      <a:cubicBezTo>
                        <a:pt x="62" y="1264"/>
                        <a:pt x="59" y="1259"/>
                        <a:pt x="53" y="1256"/>
                      </a:cubicBezTo>
                      <a:cubicBezTo>
                        <a:pt x="48" y="1252"/>
                        <a:pt x="42" y="1251"/>
                        <a:pt x="35" y="1252"/>
                      </a:cubicBezTo>
                      <a:cubicBezTo>
                        <a:pt x="29" y="1253"/>
                        <a:pt x="23" y="1257"/>
                        <a:pt x="18" y="1262"/>
                      </a:cubicBezTo>
                      <a:cubicBezTo>
                        <a:pt x="14" y="1267"/>
                        <a:pt x="11" y="1273"/>
                        <a:pt x="11" y="1280"/>
                      </a:cubicBezTo>
                      <a:cubicBezTo>
                        <a:pt x="11" y="1287"/>
                        <a:pt x="14" y="1294"/>
                        <a:pt x="19" y="1299"/>
                      </a:cubicBezTo>
                      <a:cubicBezTo>
                        <a:pt x="31" y="1313"/>
                        <a:pt x="52" y="1310"/>
                        <a:pt x="61" y="1299"/>
                      </a:cubicBezTo>
                      <a:cubicBezTo>
                        <a:pt x="81" y="1278"/>
                        <a:pt x="99" y="1267"/>
                        <a:pt x="126" y="1257"/>
                      </a:cubicBezTo>
                      <a:cubicBezTo>
                        <a:pt x="129" y="1256"/>
                        <a:pt x="132" y="1255"/>
                        <a:pt x="134" y="1255"/>
                      </a:cubicBezTo>
                      <a:cubicBezTo>
                        <a:pt x="132" y="1255"/>
                        <a:pt x="130" y="1255"/>
                        <a:pt x="128" y="1255"/>
                      </a:cubicBezTo>
                      <a:cubicBezTo>
                        <a:pt x="117" y="1254"/>
                        <a:pt x="109" y="1252"/>
                        <a:pt x="100" y="1247"/>
                      </a:cubicBezTo>
                      <a:cubicBezTo>
                        <a:pt x="110" y="1249"/>
                        <a:pt x="117" y="1251"/>
                        <a:pt x="128" y="1251"/>
                      </a:cubicBezTo>
                      <a:cubicBezTo>
                        <a:pt x="129" y="1251"/>
                        <a:pt x="129" y="1251"/>
                        <a:pt x="130" y="1251"/>
                      </a:cubicBezTo>
                      <a:cubicBezTo>
                        <a:pt x="122" y="1249"/>
                        <a:pt x="117" y="1237"/>
                        <a:pt x="116" y="1229"/>
                      </a:cubicBezTo>
                      <a:cubicBezTo>
                        <a:pt x="116" y="1224"/>
                        <a:pt x="116" y="1219"/>
                        <a:pt x="117" y="1215"/>
                      </a:cubicBezTo>
                      <a:cubicBezTo>
                        <a:pt x="119" y="1207"/>
                        <a:pt x="126" y="1197"/>
                        <a:pt x="135" y="1197"/>
                      </a:cubicBezTo>
                      <a:cubicBezTo>
                        <a:pt x="134" y="1188"/>
                        <a:pt x="139" y="1182"/>
                        <a:pt x="143" y="1176"/>
                      </a:cubicBezTo>
                      <a:cubicBezTo>
                        <a:pt x="150" y="1168"/>
                        <a:pt x="153" y="1158"/>
                        <a:pt x="147" y="1151"/>
                      </a:cubicBezTo>
                      <a:cubicBezTo>
                        <a:pt x="158" y="1153"/>
                        <a:pt x="160" y="1171"/>
                        <a:pt x="158" y="1180"/>
                      </a:cubicBezTo>
                      <a:cubicBezTo>
                        <a:pt x="154" y="1192"/>
                        <a:pt x="143" y="1200"/>
                        <a:pt x="132" y="1209"/>
                      </a:cubicBezTo>
                      <a:cubicBezTo>
                        <a:pt x="124" y="1215"/>
                        <a:pt x="120" y="1221"/>
                        <a:pt x="120" y="1230"/>
                      </a:cubicBezTo>
                      <a:cubicBezTo>
                        <a:pt x="120" y="1237"/>
                        <a:pt x="123" y="1248"/>
                        <a:pt x="130" y="1251"/>
                      </a:cubicBezTo>
                      <a:cubicBezTo>
                        <a:pt x="129" y="1250"/>
                        <a:pt x="128" y="1249"/>
                        <a:pt x="127" y="1248"/>
                      </a:cubicBezTo>
                      <a:cubicBezTo>
                        <a:pt x="123" y="1245"/>
                        <a:pt x="123" y="1239"/>
                        <a:pt x="127" y="1234"/>
                      </a:cubicBezTo>
                      <a:cubicBezTo>
                        <a:pt x="127" y="1235"/>
                        <a:pt x="129" y="1236"/>
                        <a:pt x="130" y="1236"/>
                      </a:cubicBezTo>
                      <a:cubicBezTo>
                        <a:pt x="125" y="1243"/>
                        <a:pt x="128" y="1249"/>
                        <a:pt x="136" y="1251"/>
                      </a:cubicBezTo>
                      <a:cubicBezTo>
                        <a:pt x="139" y="1252"/>
                        <a:pt x="142" y="1252"/>
                        <a:pt x="145" y="1252"/>
                      </a:cubicBezTo>
                      <a:cubicBezTo>
                        <a:pt x="177" y="1245"/>
                        <a:pt x="209" y="1246"/>
                        <a:pt x="240" y="1253"/>
                      </a:cubicBezTo>
                      <a:cubicBezTo>
                        <a:pt x="215" y="1245"/>
                        <a:pt x="187" y="1233"/>
                        <a:pt x="174" y="1210"/>
                      </a:cubicBezTo>
                      <a:cubicBezTo>
                        <a:pt x="169" y="1198"/>
                        <a:pt x="168" y="1187"/>
                        <a:pt x="172" y="1174"/>
                      </a:cubicBezTo>
                      <a:cubicBezTo>
                        <a:pt x="176" y="1164"/>
                        <a:pt x="183" y="1155"/>
                        <a:pt x="192" y="1150"/>
                      </a:cubicBezTo>
                      <a:cubicBezTo>
                        <a:pt x="213" y="1136"/>
                        <a:pt x="242" y="1143"/>
                        <a:pt x="255" y="1164"/>
                      </a:cubicBezTo>
                      <a:cubicBezTo>
                        <a:pt x="267" y="1183"/>
                        <a:pt x="265" y="1211"/>
                        <a:pt x="242" y="1220"/>
                      </a:cubicBezTo>
                      <a:cubicBezTo>
                        <a:pt x="233" y="1224"/>
                        <a:pt x="221" y="1223"/>
                        <a:pt x="215" y="1214"/>
                      </a:cubicBezTo>
                      <a:cubicBezTo>
                        <a:pt x="212" y="1212"/>
                        <a:pt x="211" y="1208"/>
                        <a:pt x="211" y="1205"/>
                      </a:cubicBezTo>
                      <a:cubicBezTo>
                        <a:pt x="211" y="1205"/>
                        <a:pt x="211" y="1205"/>
                        <a:pt x="211" y="1205"/>
                      </a:cubicBezTo>
                      <a:cubicBezTo>
                        <a:pt x="211" y="1197"/>
                        <a:pt x="217" y="1188"/>
                        <a:pt x="227" y="1188"/>
                      </a:cubicBezTo>
                      <a:cubicBezTo>
                        <a:pt x="236" y="1187"/>
                        <a:pt x="243" y="1194"/>
                        <a:pt x="244" y="1203"/>
                      </a:cubicBezTo>
                      <a:cubicBezTo>
                        <a:pt x="244" y="1212"/>
                        <a:pt x="237" y="1220"/>
                        <a:pt x="228" y="1221"/>
                      </a:cubicBezTo>
                      <a:cubicBezTo>
                        <a:pt x="224" y="1221"/>
                        <a:pt x="221" y="1220"/>
                        <a:pt x="218" y="1218"/>
                      </a:cubicBezTo>
                      <a:cubicBezTo>
                        <a:pt x="218" y="1218"/>
                        <a:pt x="218" y="1218"/>
                        <a:pt x="218" y="1218"/>
                      </a:cubicBezTo>
                      <a:cubicBezTo>
                        <a:pt x="225" y="1223"/>
                        <a:pt x="234" y="1223"/>
                        <a:pt x="242" y="1220"/>
                      </a:cubicBezTo>
                      <a:cubicBezTo>
                        <a:pt x="263" y="1209"/>
                        <a:pt x="263" y="1183"/>
                        <a:pt x="252" y="1165"/>
                      </a:cubicBezTo>
                      <a:cubicBezTo>
                        <a:pt x="240" y="1146"/>
                        <a:pt x="213" y="1139"/>
                        <a:pt x="193" y="1152"/>
                      </a:cubicBezTo>
                      <a:cubicBezTo>
                        <a:pt x="190" y="1154"/>
                        <a:pt x="187" y="1156"/>
                        <a:pt x="184" y="1159"/>
                      </a:cubicBezTo>
                      <a:cubicBezTo>
                        <a:pt x="186" y="1158"/>
                        <a:pt x="188" y="1157"/>
                        <a:pt x="191" y="1156"/>
                      </a:cubicBezTo>
                      <a:cubicBezTo>
                        <a:pt x="199" y="1153"/>
                        <a:pt x="209" y="1156"/>
                        <a:pt x="213" y="1162"/>
                      </a:cubicBezTo>
                      <a:cubicBezTo>
                        <a:pt x="218" y="1169"/>
                        <a:pt x="217" y="1178"/>
                        <a:pt x="209" y="1183"/>
                      </a:cubicBezTo>
                      <a:cubicBezTo>
                        <a:pt x="205" y="1186"/>
                        <a:pt x="199" y="1185"/>
                        <a:pt x="196" y="1182"/>
                      </a:cubicBezTo>
                      <a:cubicBezTo>
                        <a:pt x="189" y="1175"/>
                        <a:pt x="195" y="1166"/>
                        <a:pt x="201" y="1168"/>
                      </a:cubicBezTo>
                      <a:cubicBezTo>
                        <a:pt x="198" y="1169"/>
                        <a:pt x="196" y="1172"/>
                        <a:pt x="196" y="1174"/>
                      </a:cubicBezTo>
                      <a:cubicBezTo>
                        <a:pt x="196" y="1179"/>
                        <a:pt x="200" y="1182"/>
                        <a:pt x="205" y="1181"/>
                      </a:cubicBezTo>
                      <a:cubicBezTo>
                        <a:pt x="208" y="1180"/>
                        <a:pt x="211" y="1177"/>
                        <a:pt x="211" y="1173"/>
                      </a:cubicBezTo>
                      <a:cubicBezTo>
                        <a:pt x="213" y="1167"/>
                        <a:pt x="208" y="1161"/>
                        <a:pt x="202" y="1159"/>
                      </a:cubicBezTo>
                      <a:cubicBezTo>
                        <a:pt x="190" y="1155"/>
                        <a:pt x="179" y="1164"/>
                        <a:pt x="175" y="1175"/>
                      </a:cubicBezTo>
                      <a:cubicBezTo>
                        <a:pt x="171" y="1187"/>
                        <a:pt x="172" y="1197"/>
                        <a:pt x="177" y="1208"/>
                      </a:cubicBezTo>
                      <a:cubicBezTo>
                        <a:pt x="195" y="1241"/>
                        <a:pt x="250" y="1250"/>
                        <a:pt x="286" y="1267"/>
                      </a:cubicBezTo>
                      <a:cubicBezTo>
                        <a:pt x="281" y="1261"/>
                        <a:pt x="277" y="1254"/>
                        <a:pt x="274" y="1245"/>
                      </a:cubicBezTo>
                      <a:cubicBezTo>
                        <a:pt x="273" y="1241"/>
                        <a:pt x="272" y="1237"/>
                        <a:pt x="272" y="1234"/>
                      </a:cubicBezTo>
                      <a:cubicBezTo>
                        <a:pt x="273" y="1234"/>
                        <a:pt x="274" y="1234"/>
                        <a:pt x="275" y="1234"/>
                      </a:cubicBezTo>
                      <a:cubicBezTo>
                        <a:pt x="276" y="1243"/>
                        <a:pt x="280" y="1253"/>
                        <a:pt x="286" y="1260"/>
                      </a:cubicBezTo>
                      <a:cubicBezTo>
                        <a:pt x="289" y="1266"/>
                        <a:pt x="294" y="1270"/>
                        <a:pt x="298" y="1273"/>
                      </a:cubicBezTo>
                      <a:cubicBezTo>
                        <a:pt x="294" y="1268"/>
                        <a:pt x="291" y="1260"/>
                        <a:pt x="292" y="1255"/>
                      </a:cubicBezTo>
                      <a:cubicBezTo>
                        <a:pt x="292" y="1250"/>
                        <a:pt x="295" y="1245"/>
                        <a:pt x="299" y="1242"/>
                      </a:cubicBezTo>
                      <a:cubicBezTo>
                        <a:pt x="305" y="1237"/>
                        <a:pt x="315" y="1237"/>
                        <a:pt x="320" y="1245"/>
                      </a:cubicBezTo>
                      <a:cubicBezTo>
                        <a:pt x="323" y="1250"/>
                        <a:pt x="322" y="1256"/>
                        <a:pt x="319" y="1259"/>
                      </a:cubicBezTo>
                      <a:cubicBezTo>
                        <a:pt x="312" y="1266"/>
                        <a:pt x="303" y="1260"/>
                        <a:pt x="304" y="1254"/>
                      </a:cubicBezTo>
                      <a:cubicBezTo>
                        <a:pt x="306" y="1257"/>
                        <a:pt x="309" y="1259"/>
                        <a:pt x="311" y="1259"/>
                      </a:cubicBezTo>
                      <a:cubicBezTo>
                        <a:pt x="316" y="1259"/>
                        <a:pt x="318" y="1254"/>
                        <a:pt x="317" y="1250"/>
                      </a:cubicBezTo>
                      <a:cubicBezTo>
                        <a:pt x="316" y="1247"/>
                        <a:pt x="313" y="1244"/>
                        <a:pt x="310" y="1243"/>
                      </a:cubicBezTo>
                      <a:cubicBezTo>
                        <a:pt x="303" y="1242"/>
                        <a:pt x="298" y="1248"/>
                        <a:pt x="296" y="1254"/>
                      </a:cubicBezTo>
                      <a:cubicBezTo>
                        <a:pt x="295" y="1258"/>
                        <a:pt x="296" y="1264"/>
                        <a:pt x="298" y="1268"/>
                      </a:cubicBezTo>
                      <a:cubicBezTo>
                        <a:pt x="301" y="1275"/>
                        <a:pt x="307" y="1278"/>
                        <a:pt x="314" y="1282"/>
                      </a:cubicBezTo>
                      <a:cubicBezTo>
                        <a:pt x="335" y="1293"/>
                        <a:pt x="354" y="1308"/>
                        <a:pt x="373" y="1324"/>
                      </a:cubicBezTo>
                      <a:cubicBezTo>
                        <a:pt x="376" y="1327"/>
                        <a:pt x="392" y="1344"/>
                        <a:pt x="404" y="1358"/>
                      </a:cubicBezTo>
                      <a:cubicBezTo>
                        <a:pt x="396" y="1338"/>
                        <a:pt x="395" y="1316"/>
                        <a:pt x="399" y="1294"/>
                      </a:cubicBezTo>
                      <a:cubicBezTo>
                        <a:pt x="400" y="1287"/>
                        <a:pt x="402" y="1282"/>
                        <a:pt x="404" y="1277"/>
                      </a:cubicBezTo>
                      <a:cubicBezTo>
                        <a:pt x="407" y="1267"/>
                        <a:pt x="414" y="1252"/>
                        <a:pt x="403" y="1245"/>
                      </a:cubicBezTo>
                      <a:cubicBezTo>
                        <a:pt x="399" y="1242"/>
                        <a:pt x="393" y="1242"/>
                        <a:pt x="389" y="1246"/>
                      </a:cubicBezTo>
                      <a:cubicBezTo>
                        <a:pt x="387" y="1248"/>
                        <a:pt x="387" y="1252"/>
                        <a:pt x="388" y="1254"/>
                      </a:cubicBezTo>
                      <a:cubicBezTo>
                        <a:pt x="390" y="1257"/>
                        <a:pt x="394" y="1258"/>
                        <a:pt x="397" y="1256"/>
                      </a:cubicBezTo>
                      <a:cubicBezTo>
                        <a:pt x="399" y="1255"/>
                        <a:pt x="399" y="1252"/>
                        <a:pt x="398" y="1250"/>
                      </a:cubicBezTo>
                      <a:cubicBezTo>
                        <a:pt x="402" y="1252"/>
                        <a:pt x="400" y="1261"/>
                        <a:pt x="392" y="1261"/>
                      </a:cubicBezTo>
                      <a:cubicBezTo>
                        <a:pt x="388" y="1260"/>
                        <a:pt x="385" y="1257"/>
                        <a:pt x="384" y="1253"/>
                      </a:cubicBezTo>
                      <a:cubicBezTo>
                        <a:pt x="383" y="1245"/>
                        <a:pt x="389" y="1240"/>
                        <a:pt x="395" y="1240"/>
                      </a:cubicBezTo>
                      <a:cubicBezTo>
                        <a:pt x="401" y="1239"/>
                        <a:pt x="408" y="1244"/>
                        <a:pt x="411" y="1250"/>
                      </a:cubicBezTo>
                      <a:cubicBezTo>
                        <a:pt x="412" y="1253"/>
                        <a:pt x="412" y="1256"/>
                        <a:pt x="412" y="1259"/>
                      </a:cubicBezTo>
                      <a:cubicBezTo>
                        <a:pt x="417" y="1247"/>
                        <a:pt x="422" y="1239"/>
                        <a:pt x="428" y="1231"/>
                      </a:cubicBezTo>
                      <a:cubicBezTo>
                        <a:pt x="439" y="1217"/>
                        <a:pt x="462" y="1200"/>
                        <a:pt x="466" y="1186"/>
                      </a:cubicBezTo>
                      <a:cubicBezTo>
                        <a:pt x="467" y="1183"/>
                        <a:pt x="467" y="1180"/>
                        <a:pt x="467" y="1177"/>
                      </a:cubicBezTo>
                      <a:cubicBezTo>
                        <a:pt x="466" y="1171"/>
                        <a:pt x="464" y="1166"/>
                        <a:pt x="459" y="1161"/>
                      </a:cubicBezTo>
                      <a:cubicBezTo>
                        <a:pt x="454" y="1157"/>
                        <a:pt x="448" y="1154"/>
                        <a:pt x="441" y="1155"/>
                      </a:cubicBezTo>
                      <a:cubicBezTo>
                        <a:pt x="433" y="1155"/>
                        <a:pt x="426" y="1158"/>
                        <a:pt x="420" y="1164"/>
                      </a:cubicBezTo>
                      <a:cubicBezTo>
                        <a:pt x="415" y="1169"/>
                        <a:pt x="412" y="1176"/>
                        <a:pt x="412" y="1184"/>
                      </a:cubicBezTo>
                      <a:cubicBezTo>
                        <a:pt x="411" y="1192"/>
                        <a:pt x="414" y="1199"/>
                        <a:pt x="421" y="1203"/>
                      </a:cubicBezTo>
                      <a:cubicBezTo>
                        <a:pt x="426" y="1205"/>
                        <a:pt x="432" y="1206"/>
                        <a:pt x="437" y="1203"/>
                      </a:cubicBezTo>
                      <a:cubicBezTo>
                        <a:pt x="437" y="1204"/>
                        <a:pt x="436" y="1204"/>
                        <a:pt x="436" y="1204"/>
                      </a:cubicBezTo>
                      <a:cubicBezTo>
                        <a:pt x="426" y="1206"/>
                        <a:pt x="421" y="1195"/>
                        <a:pt x="430" y="1192"/>
                      </a:cubicBezTo>
                      <a:cubicBezTo>
                        <a:pt x="434" y="1191"/>
                        <a:pt x="442" y="1195"/>
                        <a:pt x="447" y="1185"/>
                      </a:cubicBezTo>
                      <a:cubicBezTo>
                        <a:pt x="447" y="1189"/>
                        <a:pt x="446" y="1193"/>
                        <a:pt x="445" y="1196"/>
                      </a:cubicBezTo>
                      <a:cubicBezTo>
                        <a:pt x="444" y="1198"/>
                        <a:pt x="443" y="1199"/>
                        <a:pt x="442" y="1200"/>
                      </a:cubicBezTo>
                      <a:cubicBezTo>
                        <a:pt x="437" y="1206"/>
                        <a:pt x="428" y="1207"/>
                        <a:pt x="421" y="1203"/>
                      </a:cubicBezTo>
                      <a:cubicBezTo>
                        <a:pt x="413" y="1199"/>
                        <a:pt x="410" y="1192"/>
                        <a:pt x="410" y="1184"/>
                      </a:cubicBezTo>
                      <a:cubicBezTo>
                        <a:pt x="410" y="1175"/>
                        <a:pt x="413" y="1168"/>
                        <a:pt x="419" y="1163"/>
                      </a:cubicBezTo>
                      <a:cubicBezTo>
                        <a:pt x="425" y="1157"/>
                        <a:pt x="433" y="1153"/>
                        <a:pt x="441" y="1152"/>
                      </a:cubicBezTo>
                      <a:cubicBezTo>
                        <a:pt x="449" y="1152"/>
                        <a:pt x="456" y="1155"/>
                        <a:pt x="462" y="1160"/>
                      </a:cubicBezTo>
                      <a:cubicBezTo>
                        <a:pt x="466" y="1164"/>
                        <a:pt x="469" y="1170"/>
                        <a:pt x="470" y="1177"/>
                      </a:cubicBezTo>
                      <a:cubicBezTo>
                        <a:pt x="471" y="1180"/>
                        <a:pt x="471" y="1183"/>
                        <a:pt x="470" y="1187"/>
                      </a:cubicBezTo>
                      <a:cubicBezTo>
                        <a:pt x="469" y="1188"/>
                        <a:pt x="469" y="1188"/>
                        <a:pt x="469" y="1188"/>
                      </a:cubicBezTo>
                      <a:cubicBezTo>
                        <a:pt x="470" y="1188"/>
                        <a:pt x="470" y="1188"/>
                        <a:pt x="470" y="1188"/>
                      </a:cubicBezTo>
                      <a:cubicBezTo>
                        <a:pt x="471" y="1187"/>
                        <a:pt x="471" y="1187"/>
                        <a:pt x="471" y="1187"/>
                      </a:cubicBezTo>
                      <a:cubicBezTo>
                        <a:pt x="475" y="1184"/>
                        <a:pt x="480" y="1180"/>
                        <a:pt x="484" y="1177"/>
                      </a:cubicBezTo>
                      <a:cubicBezTo>
                        <a:pt x="496" y="1171"/>
                        <a:pt x="514" y="1165"/>
                        <a:pt x="527" y="1171"/>
                      </a:cubicBezTo>
                      <a:cubicBezTo>
                        <a:pt x="533" y="1174"/>
                        <a:pt x="536" y="1179"/>
                        <a:pt x="539" y="1185"/>
                      </a:cubicBezTo>
                      <a:cubicBezTo>
                        <a:pt x="539" y="1187"/>
                        <a:pt x="539" y="1187"/>
                        <a:pt x="539" y="1187"/>
                      </a:cubicBezTo>
                      <a:cubicBezTo>
                        <a:pt x="541" y="1194"/>
                        <a:pt x="541" y="1201"/>
                        <a:pt x="538" y="1207"/>
                      </a:cubicBezTo>
                      <a:cubicBezTo>
                        <a:pt x="535" y="1214"/>
                        <a:pt x="530" y="1219"/>
                        <a:pt x="524" y="1221"/>
                      </a:cubicBezTo>
                      <a:cubicBezTo>
                        <a:pt x="517" y="1224"/>
                        <a:pt x="509" y="1224"/>
                        <a:pt x="503" y="1219"/>
                      </a:cubicBezTo>
                      <a:cubicBezTo>
                        <a:pt x="499" y="1216"/>
                        <a:pt x="497" y="1213"/>
                        <a:pt x="497" y="1207"/>
                      </a:cubicBezTo>
                      <a:cubicBezTo>
                        <a:pt x="496" y="1202"/>
                        <a:pt x="498" y="1197"/>
                        <a:pt x="503" y="1193"/>
                      </a:cubicBezTo>
                      <a:cubicBezTo>
                        <a:pt x="505" y="1191"/>
                        <a:pt x="507" y="1191"/>
                        <a:pt x="510" y="1190"/>
                      </a:cubicBezTo>
                      <a:cubicBezTo>
                        <a:pt x="507" y="1191"/>
                        <a:pt x="505" y="1192"/>
                        <a:pt x="503" y="1193"/>
                      </a:cubicBezTo>
                      <a:cubicBezTo>
                        <a:pt x="499" y="1197"/>
                        <a:pt x="497" y="1202"/>
                        <a:pt x="497" y="1207"/>
                      </a:cubicBezTo>
                      <a:cubicBezTo>
                        <a:pt x="498" y="1212"/>
                        <a:pt x="500" y="1216"/>
                        <a:pt x="504" y="1219"/>
                      </a:cubicBezTo>
                      <a:cubicBezTo>
                        <a:pt x="510" y="1222"/>
                        <a:pt x="517" y="1223"/>
                        <a:pt x="523" y="1220"/>
                      </a:cubicBezTo>
                      <a:cubicBezTo>
                        <a:pt x="529" y="1217"/>
                        <a:pt x="533" y="1213"/>
                        <a:pt x="536" y="1207"/>
                      </a:cubicBezTo>
                      <a:cubicBezTo>
                        <a:pt x="539" y="1200"/>
                        <a:pt x="539" y="1193"/>
                        <a:pt x="536" y="1186"/>
                      </a:cubicBezTo>
                      <a:cubicBezTo>
                        <a:pt x="534" y="1181"/>
                        <a:pt x="531" y="1177"/>
                        <a:pt x="525" y="1174"/>
                      </a:cubicBezTo>
                      <a:cubicBezTo>
                        <a:pt x="513" y="1168"/>
                        <a:pt x="495" y="1175"/>
                        <a:pt x="484" y="1182"/>
                      </a:cubicBezTo>
                      <a:cubicBezTo>
                        <a:pt x="479" y="1186"/>
                        <a:pt x="473" y="1191"/>
                        <a:pt x="467" y="1197"/>
                      </a:cubicBezTo>
                      <a:cubicBezTo>
                        <a:pt x="468" y="1196"/>
                        <a:pt x="469" y="1196"/>
                        <a:pt x="470" y="1196"/>
                      </a:cubicBezTo>
                      <a:cubicBezTo>
                        <a:pt x="477" y="1194"/>
                        <a:pt x="485" y="1197"/>
                        <a:pt x="487" y="1203"/>
                      </a:cubicBezTo>
                      <a:cubicBezTo>
                        <a:pt x="490" y="1209"/>
                        <a:pt x="489" y="1216"/>
                        <a:pt x="482" y="1219"/>
                      </a:cubicBezTo>
                      <a:cubicBezTo>
                        <a:pt x="478" y="1221"/>
                        <a:pt x="474" y="1220"/>
                        <a:pt x="471" y="1217"/>
                      </a:cubicBezTo>
                      <a:cubicBezTo>
                        <a:pt x="467" y="1211"/>
                        <a:pt x="473" y="1204"/>
                        <a:pt x="477" y="1206"/>
                      </a:cubicBezTo>
                      <a:cubicBezTo>
                        <a:pt x="475" y="1206"/>
                        <a:pt x="473" y="1209"/>
                        <a:pt x="472" y="1211"/>
                      </a:cubicBezTo>
                      <a:cubicBezTo>
                        <a:pt x="472" y="1214"/>
                        <a:pt x="475" y="1217"/>
                        <a:pt x="479" y="1217"/>
                      </a:cubicBezTo>
                      <a:cubicBezTo>
                        <a:pt x="482" y="1216"/>
                        <a:pt x="484" y="1214"/>
                        <a:pt x="485" y="1212"/>
                      </a:cubicBezTo>
                      <a:cubicBezTo>
                        <a:pt x="487" y="1207"/>
                        <a:pt x="483" y="1202"/>
                        <a:pt x="479" y="1199"/>
                      </a:cubicBezTo>
                      <a:cubicBezTo>
                        <a:pt x="475" y="1198"/>
                        <a:pt x="471" y="1199"/>
                        <a:pt x="467" y="1200"/>
                      </a:cubicBezTo>
                      <a:cubicBezTo>
                        <a:pt x="454" y="1204"/>
                        <a:pt x="427" y="1236"/>
                        <a:pt x="422" y="1248"/>
                      </a:cubicBezTo>
                      <a:cubicBezTo>
                        <a:pt x="431" y="1238"/>
                        <a:pt x="444" y="1230"/>
                        <a:pt x="459" y="1226"/>
                      </a:cubicBezTo>
                      <a:cubicBezTo>
                        <a:pt x="494" y="1218"/>
                        <a:pt x="540" y="1235"/>
                        <a:pt x="545" y="1273"/>
                      </a:cubicBezTo>
                      <a:cubicBezTo>
                        <a:pt x="547" y="1286"/>
                        <a:pt x="541" y="1300"/>
                        <a:pt x="529" y="1305"/>
                      </a:cubicBezTo>
                      <a:cubicBezTo>
                        <a:pt x="519" y="1308"/>
                        <a:pt x="508" y="1305"/>
                        <a:pt x="503" y="1296"/>
                      </a:cubicBezTo>
                      <a:cubicBezTo>
                        <a:pt x="498" y="1288"/>
                        <a:pt x="499" y="1277"/>
                        <a:pt x="506" y="1270"/>
                      </a:cubicBezTo>
                      <a:cubicBezTo>
                        <a:pt x="510" y="1266"/>
                        <a:pt x="516" y="1265"/>
                        <a:pt x="522" y="1265"/>
                      </a:cubicBezTo>
                      <a:cubicBezTo>
                        <a:pt x="524" y="1266"/>
                        <a:pt x="526" y="1266"/>
                        <a:pt x="528" y="1267"/>
                      </a:cubicBezTo>
                      <a:cubicBezTo>
                        <a:pt x="532" y="1270"/>
                        <a:pt x="535" y="1275"/>
                        <a:pt x="536" y="1280"/>
                      </a:cubicBezTo>
                      <a:cubicBezTo>
                        <a:pt x="536" y="1289"/>
                        <a:pt x="530" y="1296"/>
                        <a:pt x="521" y="1297"/>
                      </a:cubicBezTo>
                      <a:cubicBezTo>
                        <a:pt x="512" y="1297"/>
                        <a:pt x="505" y="1291"/>
                        <a:pt x="504" y="1282"/>
                      </a:cubicBezTo>
                      <a:cubicBezTo>
                        <a:pt x="504" y="1277"/>
                        <a:pt x="506" y="1273"/>
                        <a:pt x="509" y="1270"/>
                      </a:cubicBezTo>
                      <a:cubicBezTo>
                        <a:pt x="508" y="1270"/>
                        <a:pt x="508" y="1271"/>
                        <a:pt x="507" y="1271"/>
                      </a:cubicBezTo>
                      <a:cubicBezTo>
                        <a:pt x="501" y="1278"/>
                        <a:pt x="500" y="1287"/>
                        <a:pt x="505" y="1295"/>
                      </a:cubicBezTo>
                      <a:cubicBezTo>
                        <a:pt x="510" y="1302"/>
                        <a:pt x="519" y="1304"/>
                        <a:pt x="527" y="1301"/>
                      </a:cubicBezTo>
                      <a:cubicBezTo>
                        <a:pt x="538" y="1297"/>
                        <a:pt x="543" y="1285"/>
                        <a:pt x="541" y="1274"/>
                      </a:cubicBezTo>
                      <a:cubicBezTo>
                        <a:pt x="536" y="1238"/>
                        <a:pt x="492" y="1224"/>
                        <a:pt x="461" y="1231"/>
                      </a:cubicBezTo>
                      <a:cubicBezTo>
                        <a:pt x="429" y="1240"/>
                        <a:pt x="411" y="1265"/>
                        <a:pt x="405" y="1296"/>
                      </a:cubicBezTo>
                      <a:cubicBezTo>
                        <a:pt x="393" y="1359"/>
                        <a:pt x="434" y="1410"/>
                        <a:pt x="485" y="1442"/>
                      </a:cubicBezTo>
                      <a:cubicBezTo>
                        <a:pt x="504" y="1453"/>
                        <a:pt x="519" y="1461"/>
                        <a:pt x="541" y="1465"/>
                      </a:cubicBezTo>
                      <a:cubicBezTo>
                        <a:pt x="562" y="1469"/>
                        <a:pt x="586" y="1468"/>
                        <a:pt x="602" y="1458"/>
                      </a:cubicBezTo>
                      <a:cubicBezTo>
                        <a:pt x="603" y="1458"/>
                        <a:pt x="603" y="1458"/>
                        <a:pt x="603" y="1458"/>
                      </a:cubicBezTo>
                      <a:cubicBezTo>
                        <a:pt x="591" y="1464"/>
                        <a:pt x="575" y="1464"/>
                        <a:pt x="564" y="1462"/>
                      </a:cubicBezTo>
                      <a:cubicBezTo>
                        <a:pt x="540" y="1457"/>
                        <a:pt x="512" y="1435"/>
                        <a:pt x="503" y="1412"/>
                      </a:cubicBezTo>
                      <a:cubicBezTo>
                        <a:pt x="505" y="1412"/>
                        <a:pt x="507" y="1411"/>
                        <a:pt x="508" y="1410"/>
                      </a:cubicBezTo>
                      <a:cubicBezTo>
                        <a:pt x="517" y="1432"/>
                        <a:pt x="541" y="1452"/>
                        <a:pt x="565" y="1458"/>
                      </a:cubicBezTo>
                      <a:cubicBezTo>
                        <a:pt x="580" y="1462"/>
                        <a:pt x="602" y="1461"/>
                        <a:pt x="612" y="1447"/>
                      </a:cubicBezTo>
                      <a:cubicBezTo>
                        <a:pt x="615" y="1443"/>
                        <a:pt x="617" y="1439"/>
                        <a:pt x="617" y="1434"/>
                      </a:cubicBezTo>
                      <a:cubicBezTo>
                        <a:pt x="617" y="1429"/>
                        <a:pt x="616" y="1425"/>
                        <a:pt x="612" y="1421"/>
                      </a:cubicBezTo>
                      <a:cubicBezTo>
                        <a:pt x="609" y="1418"/>
                        <a:pt x="605" y="1416"/>
                        <a:pt x="601" y="1416"/>
                      </a:cubicBezTo>
                      <a:cubicBezTo>
                        <a:pt x="597" y="1416"/>
                        <a:pt x="593" y="1417"/>
                        <a:pt x="590" y="1420"/>
                      </a:cubicBezTo>
                      <a:cubicBezTo>
                        <a:pt x="587" y="1423"/>
                        <a:pt x="586" y="1427"/>
                        <a:pt x="587" y="1431"/>
                      </a:cubicBezTo>
                      <a:cubicBezTo>
                        <a:pt x="588" y="1433"/>
                        <a:pt x="589" y="1434"/>
                        <a:pt x="590" y="1435"/>
                      </a:cubicBezTo>
                      <a:cubicBezTo>
                        <a:pt x="592" y="1436"/>
                        <a:pt x="594" y="1436"/>
                        <a:pt x="595" y="1436"/>
                      </a:cubicBezTo>
                      <a:cubicBezTo>
                        <a:pt x="597" y="1436"/>
                        <a:pt x="598" y="1435"/>
                        <a:pt x="599" y="1434"/>
                      </a:cubicBezTo>
                      <a:cubicBezTo>
                        <a:pt x="600" y="1434"/>
                        <a:pt x="600" y="1432"/>
                        <a:pt x="600" y="1431"/>
                      </a:cubicBezTo>
                      <a:cubicBezTo>
                        <a:pt x="600" y="1432"/>
                        <a:pt x="600" y="1434"/>
                        <a:pt x="599" y="1434"/>
                      </a:cubicBezTo>
                      <a:cubicBezTo>
                        <a:pt x="598" y="1435"/>
                        <a:pt x="597" y="1436"/>
                        <a:pt x="595" y="1436"/>
                      </a:cubicBezTo>
                      <a:cubicBezTo>
                        <a:pt x="593" y="1436"/>
                        <a:pt x="592" y="1436"/>
                        <a:pt x="590" y="1435"/>
                      </a:cubicBezTo>
                      <a:cubicBezTo>
                        <a:pt x="589" y="1434"/>
                        <a:pt x="588" y="1433"/>
                        <a:pt x="587" y="1431"/>
                      </a:cubicBezTo>
                      <a:cubicBezTo>
                        <a:pt x="586" y="1427"/>
                        <a:pt x="587" y="1423"/>
                        <a:pt x="589" y="1420"/>
                      </a:cubicBezTo>
                      <a:cubicBezTo>
                        <a:pt x="592" y="1416"/>
                        <a:pt x="596" y="1415"/>
                        <a:pt x="601" y="1415"/>
                      </a:cubicBezTo>
                      <a:cubicBezTo>
                        <a:pt x="606" y="1415"/>
                        <a:pt x="610" y="1417"/>
                        <a:pt x="613" y="1420"/>
                      </a:cubicBezTo>
                      <a:cubicBezTo>
                        <a:pt x="617" y="1424"/>
                        <a:pt x="619" y="1429"/>
                        <a:pt x="619" y="1434"/>
                      </a:cubicBezTo>
                      <a:cubicBezTo>
                        <a:pt x="619" y="1438"/>
                        <a:pt x="618" y="1441"/>
                        <a:pt x="617" y="1443"/>
                      </a:cubicBezTo>
                      <a:cubicBezTo>
                        <a:pt x="618" y="1441"/>
                        <a:pt x="619" y="1439"/>
                        <a:pt x="620" y="1437"/>
                      </a:cubicBezTo>
                      <a:cubicBezTo>
                        <a:pt x="625" y="1424"/>
                        <a:pt x="624" y="1412"/>
                        <a:pt x="622" y="1399"/>
                      </a:cubicBezTo>
                      <a:cubicBezTo>
                        <a:pt x="618" y="1383"/>
                        <a:pt x="612" y="1373"/>
                        <a:pt x="602" y="1359"/>
                      </a:cubicBezTo>
                      <a:cubicBezTo>
                        <a:pt x="584" y="1336"/>
                        <a:pt x="557" y="1313"/>
                        <a:pt x="557" y="1281"/>
                      </a:cubicBezTo>
                      <a:cubicBezTo>
                        <a:pt x="557" y="1276"/>
                        <a:pt x="558" y="1271"/>
                        <a:pt x="559" y="1267"/>
                      </a:cubicBezTo>
                      <a:cubicBezTo>
                        <a:pt x="560" y="1262"/>
                        <a:pt x="563" y="1257"/>
                        <a:pt x="565" y="1251"/>
                      </a:cubicBezTo>
                      <a:cubicBezTo>
                        <a:pt x="568" y="1238"/>
                        <a:pt x="560" y="1230"/>
                        <a:pt x="552" y="1230"/>
                      </a:cubicBezTo>
                      <a:cubicBezTo>
                        <a:pt x="549" y="1230"/>
                        <a:pt x="546" y="1232"/>
                        <a:pt x="544" y="1234"/>
                      </a:cubicBezTo>
                      <a:cubicBezTo>
                        <a:pt x="542" y="1237"/>
                        <a:pt x="542" y="1240"/>
                        <a:pt x="544" y="1242"/>
                      </a:cubicBezTo>
                      <a:cubicBezTo>
                        <a:pt x="545" y="1245"/>
                        <a:pt x="550" y="1246"/>
                        <a:pt x="552" y="1244"/>
                      </a:cubicBezTo>
                      <a:cubicBezTo>
                        <a:pt x="554" y="1242"/>
                        <a:pt x="554" y="1240"/>
                        <a:pt x="553" y="1237"/>
                      </a:cubicBezTo>
                      <a:cubicBezTo>
                        <a:pt x="555" y="1239"/>
                        <a:pt x="555" y="1243"/>
                        <a:pt x="554" y="1245"/>
                      </a:cubicBezTo>
                      <a:cubicBezTo>
                        <a:pt x="552" y="1247"/>
                        <a:pt x="550" y="1248"/>
                        <a:pt x="547" y="1247"/>
                      </a:cubicBezTo>
                      <a:cubicBezTo>
                        <a:pt x="539" y="1245"/>
                        <a:pt x="538" y="1235"/>
                        <a:pt x="544" y="1230"/>
                      </a:cubicBezTo>
                      <a:cubicBezTo>
                        <a:pt x="547" y="1228"/>
                        <a:pt x="552" y="1227"/>
                        <a:pt x="557" y="1228"/>
                      </a:cubicBezTo>
                      <a:cubicBezTo>
                        <a:pt x="564" y="1230"/>
                        <a:pt x="568" y="1238"/>
                        <a:pt x="567" y="1247"/>
                      </a:cubicBezTo>
                      <a:cubicBezTo>
                        <a:pt x="569" y="1244"/>
                        <a:pt x="570" y="1242"/>
                        <a:pt x="571" y="1239"/>
                      </a:cubicBezTo>
                      <a:cubicBezTo>
                        <a:pt x="573" y="1234"/>
                        <a:pt x="572" y="1228"/>
                        <a:pt x="567" y="1223"/>
                      </a:cubicBezTo>
                      <a:cubicBezTo>
                        <a:pt x="561" y="1216"/>
                        <a:pt x="550" y="1216"/>
                        <a:pt x="542" y="1222"/>
                      </a:cubicBezTo>
                      <a:cubicBezTo>
                        <a:pt x="537" y="1226"/>
                        <a:pt x="533" y="1230"/>
                        <a:pt x="525" y="1231"/>
                      </a:cubicBezTo>
                      <a:cubicBezTo>
                        <a:pt x="519" y="1231"/>
                        <a:pt x="513" y="1229"/>
                        <a:pt x="509" y="1223"/>
                      </a:cubicBezTo>
                      <a:cubicBezTo>
                        <a:pt x="526" y="1232"/>
                        <a:pt x="530" y="1217"/>
                        <a:pt x="543" y="1211"/>
                      </a:cubicBezTo>
                      <a:cubicBezTo>
                        <a:pt x="550" y="1208"/>
                        <a:pt x="559" y="1207"/>
                        <a:pt x="565" y="1212"/>
                      </a:cubicBezTo>
                      <a:cubicBezTo>
                        <a:pt x="571" y="1216"/>
                        <a:pt x="577" y="1226"/>
                        <a:pt x="573" y="1236"/>
                      </a:cubicBezTo>
                      <a:cubicBezTo>
                        <a:pt x="574" y="1235"/>
                        <a:pt x="574" y="1235"/>
                        <a:pt x="574" y="1234"/>
                      </a:cubicBezTo>
                      <a:cubicBezTo>
                        <a:pt x="584" y="1221"/>
                        <a:pt x="597" y="1214"/>
                        <a:pt x="613" y="1215"/>
                      </a:cubicBezTo>
                      <a:cubicBezTo>
                        <a:pt x="617" y="1216"/>
                        <a:pt x="620" y="1216"/>
                        <a:pt x="623" y="1217"/>
                      </a:cubicBezTo>
                      <a:cubicBezTo>
                        <a:pt x="622" y="1218"/>
                        <a:pt x="622" y="1219"/>
                        <a:pt x="622" y="1219"/>
                      </a:cubicBezTo>
                      <a:cubicBezTo>
                        <a:pt x="619" y="1219"/>
                        <a:pt x="616" y="1218"/>
                        <a:pt x="613" y="1218"/>
                      </a:cubicBezTo>
                      <a:cubicBezTo>
                        <a:pt x="597" y="1218"/>
                        <a:pt x="586" y="1224"/>
                        <a:pt x="577" y="1237"/>
                      </a:cubicBezTo>
                      <a:cubicBezTo>
                        <a:pt x="576" y="1238"/>
                        <a:pt x="575" y="1239"/>
                        <a:pt x="574" y="1241"/>
                      </a:cubicBezTo>
                      <a:cubicBezTo>
                        <a:pt x="578" y="1237"/>
                        <a:pt x="583" y="1234"/>
                        <a:pt x="589" y="1233"/>
                      </a:cubicBezTo>
                      <a:cubicBezTo>
                        <a:pt x="593" y="1232"/>
                        <a:pt x="596" y="1232"/>
                        <a:pt x="600" y="1233"/>
                      </a:cubicBezTo>
                      <a:cubicBezTo>
                        <a:pt x="604" y="1234"/>
                        <a:pt x="606" y="1235"/>
                        <a:pt x="609" y="1238"/>
                      </a:cubicBezTo>
                      <a:cubicBezTo>
                        <a:pt x="616" y="1243"/>
                        <a:pt x="618" y="1254"/>
                        <a:pt x="612" y="1260"/>
                      </a:cubicBezTo>
                      <a:cubicBezTo>
                        <a:pt x="609" y="1263"/>
                        <a:pt x="605" y="1265"/>
                        <a:pt x="602" y="1265"/>
                      </a:cubicBezTo>
                      <a:cubicBezTo>
                        <a:pt x="600" y="1265"/>
                        <a:pt x="598" y="1264"/>
                        <a:pt x="596" y="1263"/>
                      </a:cubicBezTo>
                      <a:cubicBezTo>
                        <a:pt x="593" y="1262"/>
                        <a:pt x="591" y="1259"/>
                        <a:pt x="590" y="1256"/>
                      </a:cubicBezTo>
                      <a:cubicBezTo>
                        <a:pt x="590" y="1255"/>
                        <a:pt x="590" y="1253"/>
                        <a:pt x="590" y="1252"/>
                      </a:cubicBezTo>
                      <a:cubicBezTo>
                        <a:pt x="590" y="1251"/>
                        <a:pt x="591" y="1250"/>
                        <a:pt x="591" y="1249"/>
                      </a:cubicBezTo>
                      <a:cubicBezTo>
                        <a:pt x="592" y="1247"/>
                        <a:pt x="595" y="1245"/>
                        <a:pt x="598" y="1245"/>
                      </a:cubicBezTo>
                      <a:cubicBezTo>
                        <a:pt x="599" y="1245"/>
                        <a:pt x="601" y="1246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1" y="1246"/>
                        <a:pt x="599" y="1246"/>
                        <a:pt x="598" y="1246"/>
                      </a:cubicBezTo>
                      <a:cubicBezTo>
                        <a:pt x="595" y="1246"/>
                        <a:pt x="593" y="1247"/>
                        <a:pt x="592" y="1249"/>
                      </a:cubicBezTo>
                      <a:cubicBezTo>
                        <a:pt x="592" y="1250"/>
                        <a:pt x="591" y="1251"/>
                        <a:pt x="591" y="1252"/>
                      </a:cubicBezTo>
                      <a:cubicBezTo>
                        <a:pt x="591" y="1253"/>
                        <a:pt x="591" y="1254"/>
                        <a:pt x="592" y="1256"/>
                      </a:cubicBezTo>
                      <a:cubicBezTo>
                        <a:pt x="593" y="1258"/>
                        <a:pt x="595" y="1260"/>
                        <a:pt x="597" y="1262"/>
                      </a:cubicBezTo>
                      <a:cubicBezTo>
                        <a:pt x="599" y="1262"/>
                        <a:pt x="600" y="1263"/>
                        <a:pt x="602" y="1263"/>
                      </a:cubicBezTo>
                      <a:cubicBezTo>
                        <a:pt x="605" y="1262"/>
                        <a:pt x="608" y="1261"/>
                        <a:pt x="610" y="1259"/>
                      </a:cubicBezTo>
                      <a:cubicBezTo>
                        <a:pt x="615" y="1253"/>
                        <a:pt x="613" y="1245"/>
                        <a:pt x="607" y="1240"/>
                      </a:cubicBezTo>
                      <a:cubicBezTo>
                        <a:pt x="605" y="1238"/>
                        <a:pt x="602" y="1237"/>
                        <a:pt x="599" y="1237"/>
                      </a:cubicBezTo>
                      <a:cubicBezTo>
                        <a:pt x="596" y="1236"/>
                        <a:pt x="593" y="1236"/>
                        <a:pt x="590" y="1237"/>
                      </a:cubicBezTo>
                      <a:cubicBezTo>
                        <a:pt x="587" y="1238"/>
                        <a:pt x="584" y="1239"/>
                        <a:pt x="581" y="1241"/>
                      </a:cubicBezTo>
                      <a:cubicBezTo>
                        <a:pt x="577" y="1244"/>
                        <a:pt x="573" y="1247"/>
                        <a:pt x="570" y="1252"/>
                      </a:cubicBezTo>
                      <a:cubicBezTo>
                        <a:pt x="565" y="1261"/>
                        <a:pt x="562" y="1271"/>
                        <a:pt x="562" y="1281"/>
                      </a:cubicBezTo>
                      <a:cubicBezTo>
                        <a:pt x="562" y="1307"/>
                        <a:pt x="583" y="1328"/>
                        <a:pt x="599" y="1349"/>
                      </a:cubicBezTo>
                      <a:cubicBezTo>
                        <a:pt x="597" y="1345"/>
                        <a:pt x="594" y="1341"/>
                        <a:pt x="592" y="1337"/>
                      </a:cubicBezTo>
                      <a:cubicBezTo>
                        <a:pt x="586" y="1324"/>
                        <a:pt x="587" y="1305"/>
                        <a:pt x="600" y="1297"/>
                      </a:cubicBezTo>
                      <a:cubicBezTo>
                        <a:pt x="608" y="1291"/>
                        <a:pt x="618" y="1290"/>
                        <a:pt x="621" y="1280"/>
                      </a:cubicBezTo>
                      <a:cubicBezTo>
                        <a:pt x="628" y="1284"/>
                        <a:pt x="629" y="1297"/>
                        <a:pt x="621" y="1306"/>
                      </a:cubicBezTo>
                      <a:cubicBezTo>
                        <a:pt x="613" y="1315"/>
                        <a:pt x="595" y="1321"/>
                        <a:pt x="598" y="1336"/>
                      </a:cubicBezTo>
                      <a:cubicBezTo>
                        <a:pt x="599" y="1345"/>
                        <a:pt x="606" y="1352"/>
                        <a:pt x="605" y="1356"/>
                      </a:cubicBezTo>
                      <a:cubicBezTo>
                        <a:pt x="604" y="1355"/>
                        <a:pt x="604" y="1355"/>
                        <a:pt x="604" y="1355"/>
                      </a:cubicBezTo>
                      <a:cubicBezTo>
                        <a:pt x="605" y="1356"/>
                        <a:pt x="605" y="1356"/>
                        <a:pt x="606" y="1357"/>
                      </a:cubicBezTo>
                      <a:cubicBezTo>
                        <a:pt x="616" y="1371"/>
                        <a:pt x="622" y="1381"/>
                        <a:pt x="625" y="1398"/>
                      </a:cubicBezTo>
                      <a:cubicBezTo>
                        <a:pt x="628" y="1412"/>
                        <a:pt x="628" y="1424"/>
                        <a:pt x="622" y="1438"/>
                      </a:cubicBezTo>
                      <a:cubicBezTo>
                        <a:pt x="618" y="1447"/>
                        <a:pt x="611" y="1455"/>
                        <a:pt x="603" y="1460"/>
                      </a:cubicBezTo>
                      <a:cubicBezTo>
                        <a:pt x="586" y="1470"/>
                        <a:pt x="562" y="1472"/>
                        <a:pt x="540" y="1468"/>
                      </a:cubicBezTo>
                      <a:cubicBezTo>
                        <a:pt x="531" y="1466"/>
                        <a:pt x="523" y="1464"/>
                        <a:pt x="515" y="1461"/>
                      </a:cubicBezTo>
                      <a:cubicBezTo>
                        <a:pt x="500" y="1456"/>
                        <a:pt x="488" y="1447"/>
                        <a:pt x="472" y="1445"/>
                      </a:cubicBezTo>
                      <a:cubicBezTo>
                        <a:pt x="465" y="1445"/>
                        <a:pt x="456" y="1445"/>
                        <a:pt x="451" y="1449"/>
                      </a:cubicBezTo>
                      <a:cubicBezTo>
                        <a:pt x="447" y="1452"/>
                        <a:pt x="444" y="1458"/>
                        <a:pt x="447" y="1462"/>
                      </a:cubicBezTo>
                      <a:cubicBezTo>
                        <a:pt x="448" y="1463"/>
                        <a:pt x="450" y="1464"/>
                        <a:pt x="452" y="1463"/>
                      </a:cubicBezTo>
                      <a:cubicBezTo>
                        <a:pt x="453" y="1462"/>
                        <a:pt x="454" y="1461"/>
                        <a:pt x="454" y="1460"/>
                      </a:cubicBezTo>
                      <a:cubicBezTo>
                        <a:pt x="453" y="1458"/>
                        <a:pt x="453" y="1458"/>
                        <a:pt x="452" y="1457"/>
                      </a:cubicBezTo>
                      <a:cubicBezTo>
                        <a:pt x="451" y="1457"/>
                        <a:pt x="449" y="1457"/>
                        <a:pt x="449" y="1459"/>
                      </a:cubicBezTo>
                      <a:cubicBezTo>
                        <a:pt x="449" y="1460"/>
                        <a:pt x="449" y="1460"/>
                        <a:pt x="450" y="1461"/>
                      </a:cubicBezTo>
                      <a:cubicBezTo>
                        <a:pt x="449" y="1461"/>
                        <a:pt x="448" y="1460"/>
                        <a:pt x="448" y="1459"/>
                      </a:cubicBezTo>
                      <a:cubicBezTo>
                        <a:pt x="447" y="1458"/>
                        <a:pt x="448" y="1456"/>
                        <a:pt x="450" y="1455"/>
                      </a:cubicBezTo>
                      <a:cubicBezTo>
                        <a:pt x="452" y="1454"/>
                        <a:pt x="455" y="1455"/>
                        <a:pt x="456" y="1457"/>
                      </a:cubicBezTo>
                      <a:cubicBezTo>
                        <a:pt x="457" y="1459"/>
                        <a:pt x="457" y="1461"/>
                        <a:pt x="457" y="1463"/>
                      </a:cubicBezTo>
                      <a:cubicBezTo>
                        <a:pt x="456" y="1465"/>
                        <a:pt x="454" y="1466"/>
                        <a:pt x="452" y="1467"/>
                      </a:cubicBezTo>
                      <a:cubicBezTo>
                        <a:pt x="450" y="1467"/>
                        <a:pt x="447" y="1467"/>
                        <a:pt x="445" y="1464"/>
                      </a:cubicBezTo>
                      <a:cubicBezTo>
                        <a:pt x="442" y="1460"/>
                        <a:pt x="444" y="1455"/>
                        <a:pt x="447" y="1451"/>
                      </a:cubicBezTo>
                      <a:cubicBezTo>
                        <a:pt x="449" y="1449"/>
                        <a:pt x="451" y="1447"/>
                        <a:pt x="453" y="1446"/>
                      </a:cubicBezTo>
                      <a:cubicBezTo>
                        <a:pt x="443" y="1449"/>
                        <a:pt x="437" y="1456"/>
                        <a:pt x="434" y="1466"/>
                      </a:cubicBezTo>
                      <a:cubicBezTo>
                        <a:pt x="432" y="1471"/>
                        <a:pt x="432" y="1477"/>
                        <a:pt x="436" y="1483"/>
                      </a:cubicBezTo>
                      <a:cubicBezTo>
                        <a:pt x="436" y="1483"/>
                        <a:pt x="436" y="1483"/>
                        <a:pt x="436" y="1483"/>
                      </a:cubicBezTo>
                      <a:cubicBezTo>
                        <a:pt x="434" y="1477"/>
                        <a:pt x="436" y="1471"/>
                        <a:pt x="445" y="1472"/>
                      </a:cubicBezTo>
                      <a:cubicBezTo>
                        <a:pt x="450" y="1473"/>
                        <a:pt x="458" y="1483"/>
                        <a:pt x="469" y="1473"/>
                      </a:cubicBezTo>
                      <a:close/>
                      <a:moveTo>
                        <a:pt x="108" y="1506"/>
                      </a:moveTo>
                      <a:cubicBezTo>
                        <a:pt x="135" y="1516"/>
                        <a:pt x="155" y="1504"/>
                        <a:pt x="169" y="1504"/>
                      </a:cubicBezTo>
                      <a:cubicBezTo>
                        <a:pt x="184" y="1504"/>
                        <a:pt x="183" y="1522"/>
                        <a:pt x="167" y="1525"/>
                      </a:cubicBezTo>
                      <a:cubicBezTo>
                        <a:pt x="149" y="1529"/>
                        <a:pt x="126" y="1519"/>
                        <a:pt x="108" y="1506"/>
                      </a:cubicBezTo>
                      <a:close/>
                      <a:moveTo>
                        <a:pt x="190" y="1626"/>
                      </a:moveTo>
                      <a:cubicBezTo>
                        <a:pt x="192" y="1638"/>
                        <a:pt x="184" y="1664"/>
                        <a:pt x="171" y="1674"/>
                      </a:cubicBezTo>
                      <a:cubicBezTo>
                        <a:pt x="158" y="1683"/>
                        <a:pt x="148" y="1675"/>
                        <a:pt x="160" y="1662"/>
                      </a:cubicBezTo>
                      <a:cubicBezTo>
                        <a:pt x="169" y="1652"/>
                        <a:pt x="188" y="1640"/>
                        <a:pt x="190" y="1626"/>
                      </a:cubicBezTo>
                      <a:close/>
                      <a:moveTo>
                        <a:pt x="266" y="1511"/>
                      </a:moveTo>
                      <a:cubicBezTo>
                        <a:pt x="264" y="1510"/>
                        <a:pt x="262" y="1510"/>
                        <a:pt x="260" y="1511"/>
                      </a:cubicBezTo>
                      <a:cubicBezTo>
                        <a:pt x="259" y="1512"/>
                        <a:pt x="258" y="1515"/>
                        <a:pt x="260" y="1516"/>
                      </a:cubicBezTo>
                      <a:cubicBezTo>
                        <a:pt x="261" y="1518"/>
                        <a:pt x="264" y="1518"/>
                        <a:pt x="265" y="1517"/>
                      </a:cubicBezTo>
                      <a:cubicBezTo>
                        <a:pt x="267" y="1515"/>
                        <a:pt x="267" y="1513"/>
                        <a:pt x="266" y="1511"/>
                      </a:cubicBezTo>
                      <a:close/>
                      <a:moveTo>
                        <a:pt x="217" y="1555"/>
                      </a:moveTo>
                      <a:cubicBezTo>
                        <a:pt x="213" y="1546"/>
                        <a:pt x="225" y="1542"/>
                        <a:pt x="229" y="1540"/>
                      </a:cubicBezTo>
                      <a:cubicBezTo>
                        <a:pt x="232" y="1539"/>
                        <a:pt x="234" y="1537"/>
                        <a:pt x="234" y="1534"/>
                      </a:cubicBezTo>
                      <a:cubicBezTo>
                        <a:pt x="236" y="1538"/>
                        <a:pt x="235" y="1547"/>
                        <a:pt x="234" y="1551"/>
                      </a:cubicBezTo>
                      <a:cubicBezTo>
                        <a:pt x="231" y="1557"/>
                        <a:pt x="226" y="1561"/>
                        <a:pt x="219" y="1557"/>
                      </a:cubicBezTo>
                      <a:cubicBezTo>
                        <a:pt x="222" y="1556"/>
                        <a:pt x="226" y="1553"/>
                        <a:pt x="227" y="1549"/>
                      </a:cubicBezTo>
                      <a:cubicBezTo>
                        <a:pt x="226" y="1551"/>
                        <a:pt x="221" y="1554"/>
                        <a:pt x="217" y="1555"/>
                      </a:cubicBezTo>
                      <a:close/>
                      <a:moveTo>
                        <a:pt x="270" y="1532"/>
                      </a:moveTo>
                      <a:cubicBezTo>
                        <a:pt x="267" y="1529"/>
                        <a:pt x="262" y="1529"/>
                        <a:pt x="259" y="1532"/>
                      </a:cubicBezTo>
                      <a:cubicBezTo>
                        <a:pt x="256" y="1534"/>
                        <a:pt x="255" y="1539"/>
                        <a:pt x="258" y="1542"/>
                      </a:cubicBezTo>
                      <a:cubicBezTo>
                        <a:pt x="261" y="1545"/>
                        <a:pt x="266" y="1546"/>
                        <a:pt x="269" y="1543"/>
                      </a:cubicBezTo>
                      <a:cubicBezTo>
                        <a:pt x="272" y="1540"/>
                        <a:pt x="272" y="1536"/>
                        <a:pt x="270" y="1532"/>
                      </a:cubicBezTo>
                      <a:close/>
                      <a:moveTo>
                        <a:pt x="270" y="1520"/>
                      </a:moveTo>
                      <a:cubicBezTo>
                        <a:pt x="268" y="1518"/>
                        <a:pt x="265" y="1518"/>
                        <a:pt x="263" y="1520"/>
                      </a:cubicBezTo>
                      <a:cubicBezTo>
                        <a:pt x="261" y="1521"/>
                        <a:pt x="261" y="1524"/>
                        <a:pt x="262" y="1527"/>
                      </a:cubicBezTo>
                      <a:cubicBezTo>
                        <a:pt x="264" y="1529"/>
                        <a:pt x="267" y="1529"/>
                        <a:pt x="269" y="1527"/>
                      </a:cubicBezTo>
                      <a:cubicBezTo>
                        <a:pt x="271" y="1525"/>
                        <a:pt x="272" y="1522"/>
                        <a:pt x="270" y="1520"/>
                      </a:cubicBezTo>
                      <a:close/>
                      <a:moveTo>
                        <a:pt x="192" y="1606"/>
                      </a:moveTo>
                      <a:cubicBezTo>
                        <a:pt x="192" y="1603"/>
                        <a:pt x="191" y="1600"/>
                        <a:pt x="190" y="1598"/>
                      </a:cubicBezTo>
                      <a:cubicBezTo>
                        <a:pt x="187" y="1595"/>
                        <a:pt x="183" y="1593"/>
                        <a:pt x="178" y="1595"/>
                      </a:cubicBezTo>
                      <a:cubicBezTo>
                        <a:pt x="173" y="1597"/>
                        <a:pt x="171" y="1602"/>
                        <a:pt x="172" y="1606"/>
                      </a:cubicBezTo>
                      <a:cubicBezTo>
                        <a:pt x="173" y="1614"/>
                        <a:pt x="179" y="1613"/>
                        <a:pt x="183" y="1616"/>
                      </a:cubicBezTo>
                      <a:cubicBezTo>
                        <a:pt x="187" y="1620"/>
                        <a:pt x="188" y="1627"/>
                        <a:pt x="184" y="1633"/>
                      </a:cubicBezTo>
                      <a:cubicBezTo>
                        <a:pt x="181" y="1640"/>
                        <a:pt x="174" y="1645"/>
                        <a:pt x="165" y="1643"/>
                      </a:cubicBezTo>
                      <a:cubicBezTo>
                        <a:pt x="161" y="1642"/>
                        <a:pt x="156" y="1639"/>
                        <a:pt x="157" y="1634"/>
                      </a:cubicBezTo>
                      <a:cubicBezTo>
                        <a:pt x="161" y="1637"/>
                        <a:pt x="168" y="1636"/>
                        <a:pt x="169" y="1630"/>
                      </a:cubicBezTo>
                      <a:cubicBezTo>
                        <a:pt x="169" y="1626"/>
                        <a:pt x="166" y="1619"/>
                        <a:pt x="163" y="1612"/>
                      </a:cubicBezTo>
                      <a:cubicBezTo>
                        <a:pt x="160" y="1604"/>
                        <a:pt x="159" y="1597"/>
                        <a:pt x="161" y="1590"/>
                      </a:cubicBezTo>
                      <a:cubicBezTo>
                        <a:pt x="164" y="1577"/>
                        <a:pt x="180" y="1571"/>
                        <a:pt x="192" y="1577"/>
                      </a:cubicBezTo>
                      <a:cubicBezTo>
                        <a:pt x="198" y="1580"/>
                        <a:pt x="202" y="1586"/>
                        <a:pt x="204" y="1592"/>
                      </a:cubicBezTo>
                      <a:cubicBezTo>
                        <a:pt x="206" y="1599"/>
                        <a:pt x="208" y="1618"/>
                        <a:pt x="215" y="1624"/>
                      </a:cubicBezTo>
                      <a:cubicBezTo>
                        <a:pt x="221" y="1628"/>
                        <a:pt x="226" y="1626"/>
                        <a:pt x="228" y="1621"/>
                      </a:cubicBezTo>
                      <a:cubicBezTo>
                        <a:pt x="232" y="1625"/>
                        <a:pt x="229" y="1633"/>
                        <a:pt x="224" y="1636"/>
                      </a:cubicBezTo>
                      <a:cubicBezTo>
                        <a:pt x="214" y="1642"/>
                        <a:pt x="198" y="1638"/>
                        <a:pt x="192" y="1624"/>
                      </a:cubicBezTo>
                      <a:cubicBezTo>
                        <a:pt x="190" y="1619"/>
                        <a:pt x="191" y="1614"/>
                        <a:pt x="192" y="1606"/>
                      </a:cubicBezTo>
                      <a:close/>
                      <a:moveTo>
                        <a:pt x="96" y="1695"/>
                      </a:moveTo>
                      <a:cubicBezTo>
                        <a:pt x="94" y="1694"/>
                        <a:pt x="94" y="1691"/>
                        <a:pt x="95" y="1689"/>
                      </a:cubicBezTo>
                      <a:cubicBezTo>
                        <a:pt x="97" y="1688"/>
                        <a:pt x="100" y="1687"/>
                        <a:pt x="101" y="1689"/>
                      </a:cubicBezTo>
                      <a:cubicBezTo>
                        <a:pt x="103" y="1690"/>
                        <a:pt x="103" y="1693"/>
                        <a:pt x="102" y="1695"/>
                      </a:cubicBezTo>
                      <a:cubicBezTo>
                        <a:pt x="100" y="1697"/>
                        <a:pt x="98" y="1697"/>
                        <a:pt x="96" y="1695"/>
                      </a:cubicBezTo>
                      <a:close/>
                      <a:moveTo>
                        <a:pt x="88" y="1691"/>
                      </a:moveTo>
                      <a:cubicBezTo>
                        <a:pt x="87" y="1690"/>
                        <a:pt x="87" y="1688"/>
                        <a:pt x="88" y="1687"/>
                      </a:cubicBezTo>
                      <a:cubicBezTo>
                        <a:pt x="89" y="1686"/>
                        <a:pt x="91" y="1685"/>
                        <a:pt x="93" y="1687"/>
                      </a:cubicBezTo>
                      <a:cubicBezTo>
                        <a:pt x="94" y="1688"/>
                        <a:pt x="94" y="1690"/>
                        <a:pt x="93" y="1691"/>
                      </a:cubicBezTo>
                      <a:cubicBezTo>
                        <a:pt x="92" y="1693"/>
                        <a:pt x="90" y="1693"/>
                        <a:pt x="88" y="1691"/>
                      </a:cubicBezTo>
                      <a:close/>
                      <a:moveTo>
                        <a:pt x="106" y="1695"/>
                      </a:moveTo>
                      <a:cubicBezTo>
                        <a:pt x="104" y="1693"/>
                        <a:pt x="103" y="1689"/>
                        <a:pt x="106" y="1686"/>
                      </a:cubicBezTo>
                      <a:cubicBezTo>
                        <a:pt x="108" y="1683"/>
                        <a:pt x="112" y="1683"/>
                        <a:pt x="115" y="1685"/>
                      </a:cubicBezTo>
                      <a:cubicBezTo>
                        <a:pt x="117" y="1688"/>
                        <a:pt x="118" y="1692"/>
                        <a:pt x="115" y="1694"/>
                      </a:cubicBezTo>
                      <a:cubicBezTo>
                        <a:pt x="113" y="1697"/>
                        <a:pt x="109" y="1697"/>
                        <a:pt x="106" y="1695"/>
                      </a:cubicBezTo>
                      <a:close/>
                      <a:moveTo>
                        <a:pt x="190" y="1605"/>
                      </a:moveTo>
                      <a:cubicBezTo>
                        <a:pt x="190" y="1600"/>
                        <a:pt x="187" y="1596"/>
                        <a:pt x="182" y="1596"/>
                      </a:cubicBezTo>
                      <a:cubicBezTo>
                        <a:pt x="174" y="1596"/>
                        <a:pt x="172" y="1606"/>
                        <a:pt x="177" y="1611"/>
                      </a:cubicBezTo>
                      <a:cubicBezTo>
                        <a:pt x="181" y="1614"/>
                        <a:pt x="185" y="1614"/>
                        <a:pt x="188" y="1620"/>
                      </a:cubicBezTo>
                      <a:cubicBezTo>
                        <a:pt x="187" y="1613"/>
                        <a:pt x="190" y="1611"/>
                        <a:pt x="190" y="1605"/>
                      </a:cubicBezTo>
                      <a:close/>
                      <a:moveTo>
                        <a:pt x="179" y="1572"/>
                      </a:moveTo>
                      <a:cubicBezTo>
                        <a:pt x="171" y="1571"/>
                        <a:pt x="164" y="1578"/>
                        <a:pt x="161" y="1583"/>
                      </a:cubicBezTo>
                      <a:cubicBezTo>
                        <a:pt x="153" y="1581"/>
                        <a:pt x="151" y="1564"/>
                        <a:pt x="163" y="1560"/>
                      </a:cubicBezTo>
                      <a:cubicBezTo>
                        <a:pt x="171" y="1558"/>
                        <a:pt x="180" y="1564"/>
                        <a:pt x="179" y="1572"/>
                      </a:cubicBezTo>
                      <a:close/>
                      <a:moveTo>
                        <a:pt x="172" y="1695"/>
                      </a:moveTo>
                      <a:cubicBezTo>
                        <a:pt x="175" y="1680"/>
                        <a:pt x="194" y="1686"/>
                        <a:pt x="200" y="1687"/>
                      </a:cubicBezTo>
                      <a:cubicBezTo>
                        <a:pt x="206" y="1688"/>
                        <a:pt x="209" y="1687"/>
                        <a:pt x="213" y="1684"/>
                      </a:cubicBezTo>
                      <a:cubicBezTo>
                        <a:pt x="211" y="1690"/>
                        <a:pt x="202" y="1701"/>
                        <a:pt x="196" y="1705"/>
                      </a:cubicBezTo>
                      <a:cubicBezTo>
                        <a:pt x="188" y="1710"/>
                        <a:pt x="178" y="1710"/>
                        <a:pt x="172" y="1699"/>
                      </a:cubicBezTo>
                      <a:cubicBezTo>
                        <a:pt x="177" y="1701"/>
                        <a:pt x="185" y="1700"/>
                        <a:pt x="190" y="1697"/>
                      </a:cubicBezTo>
                      <a:cubicBezTo>
                        <a:pt x="187" y="1698"/>
                        <a:pt x="178" y="1698"/>
                        <a:pt x="172" y="1695"/>
                      </a:cubicBezTo>
                      <a:close/>
                      <a:moveTo>
                        <a:pt x="142" y="1562"/>
                      </a:moveTo>
                      <a:cubicBezTo>
                        <a:pt x="135" y="1594"/>
                        <a:pt x="111" y="1606"/>
                        <a:pt x="103" y="1619"/>
                      </a:cubicBezTo>
                      <a:cubicBezTo>
                        <a:pt x="94" y="1634"/>
                        <a:pt x="111" y="1644"/>
                        <a:pt x="124" y="1631"/>
                      </a:cubicBezTo>
                      <a:cubicBezTo>
                        <a:pt x="138" y="1616"/>
                        <a:pt x="144" y="1587"/>
                        <a:pt x="142" y="1562"/>
                      </a:cubicBezTo>
                      <a:close/>
                      <a:moveTo>
                        <a:pt x="249" y="1496"/>
                      </a:moveTo>
                      <a:cubicBezTo>
                        <a:pt x="250" y="1500"/>
                        <a:pt x="250" y="1503"/>
                        <a:pt x="249" y="1507"/>
                      </a:cubicBezTo>
                      <a:cubicBezTo>
                        <a:pt x="248" y="1519"/>
                        <a:pt x="241" y="1529"/>
                        <a:pt x="231" y="1536"/>
                      </a:cubicBezTo>
                      <a:cubicBezTo>
                        <a:pt x="218" y="1543"/>
                        <a:pt x="200" y="1542"/>
                        <a:pt x="191" y="1531"/>
                      </a:cubicBezTo>
                      <a:cubicBezTo>
                        <a:pt x="187" y="1526"/>
                        <a:pt x="185" y="1520"/>
                        <a:pt x="185" y="1514"/>
                      </a:cubicBezTo>
                      <a:cubicBezTo>
                        <a:pt x="185" y="1510"/>
                        <a:pt x="186" y="1507"/>
                        <a:pt x="189" y="1504"/>
                      </a:cubicBezTo>
                      <a:cubicBezTo>
                        <a:pt x="193" y="1500"/>
                        <a:pt x="199" y="1498"/>
                        <a:pt x="204" y="1500"/>
                      </a:cubicBezTo>
                      <a:cubicBezTo>
                        <a:pt x="207" y="1501"/>
                        <a:pt x="210" y="1504"/>
                        <a:pt x="212" y="1507"/>
                      </a:cubicBezTo>
                      <a:cubicBezTo>
                        <a:pt x="214" y="1514"/>
                        <a:pt x="211" y="1521"/>
                        <a:pt x="205" y="1524"/>
                      </a:cubicBezTo>
                      <a:cubicBezTo>
                        <a:pt x="198" y="1527"/>
                        <a:pt x="191" y="1524"/>
                        <a:pt x="188" y="1517"/>
                      </a:cubicBezTo>
                      <a:cubicBezTo>
                        <a:pt x="186" y="1512"/>
                        <a:pt x="187" y="1506"/>
                        <a:pt x="191" y="1503"/>
                      </a:cubicBezTo>
                      <a:cubicBezTo>
                        <a:pt x="191" y="1503"/>
                        <a:pt x="190" y="1503"/>
                        <a:pt x="190" y="1504"/>
                      </a:cubicBezTo>
                      <a:cubicBezTo>
                        <a:pt x="187" y="1507"/>
                        <a:pt x="186" y="1510"/>
                        <a:pt x="185" y="1514"/>
                      </a:cubicBezTo>
                      <a:cubicBezTo>
                        <a:pt x="185" y="1520"/>
                        <a:pt x="188" y="1526"/>
                        <a:pt x="191" y="1530"/>
                      </a:cubicBezTo>
                      <a:cubicBezTo>
                        <a:pt x="201" y="1541"/>
                        <a:pt x="218" y="1541"/>
                        <a:pt x="230" y="1534"/>
                      </a:cubicBezTo>
                      <a:cubicBezTo>
                        <a:pt x="240" y="1528"/>
                        <a:pt x="246" y="1516"/>
                        <a:pt x="247" y="1504"/>
                      </a:cubicBezTo>
                      <a:cubicBezTo>
                        <a:pt x="247" y="1501"/>
                        <a:pt x="247" y="1499"/>
                        <a:pt x="246" y="1496"/>
                      </a:cubicBezTo>
                      <a:lnTo>
                        <a:pt x="249" y="1496"/>
                      </a:lnTo>
                      <a:close/>
                      <a:moveTo>
                        <a:pt x="213" y="1459"/>
                      </a:moveTo>
                      <a:cubicBezTo>
                        <a:pt x="211" y="1445"/>
                        <a:pt x="217" y="1430"/>
                        <a:pt x="233" y="1423"/>
                      </a:cubicBezTo>
                      <a:cubicBezTo>
                        <a:pt x="239" y="1421"/>
                        <a:pt x="245" y="1420"/>
                        <a:pt x="251" y="1422"/>
                      </a:cubicBezTo>
                      <a:cubicBezTo>
                        <a:pt x="256" y="1423"/>
                        <a:pt x="260" y="1425"/>
                        <a:pt x="263" y="1429"/>
                      </a:cubicBezTo>
                      <a:cubicBezTo>
                        <a:pt x="267" y="1434"/>
                        <a:pt x="268" y="1441"/>
                        <a:pt x="266" y="1447"/>
                      </a:cubicBezTo>
                      <a:cubicBezTo>
                        <a:pt x="264" y="1450"/>
                        <a:pt x="262" y="1453"/>
                        <a:pt x="258" y="1454"/>
                      </a:cubicBezTo>
                      <a:cubicBezTo>
                        <a:pt x="253" y="1456"/>
                        <a:pt x="247" y="1455"/>
                        <a:pt x="243" y="1451"/>
                      </a:cubicBezTo>
                      <a:cubicBezTo>
                        <a:pt x="241" y="1449"/>
                        <a:pt x="240" y="1446"/>
                        <a:pt x="240" y="1443"/>
                      </a:cubicBezTo>
                      <a:cubicBezTo>
                        <a:pt x="239" y="1438"/>
                        <a:pt x="244" y="1432"/>
                        <a:pt x="250" y="1432"/>
                      </a:cubicBezTo>
                      <a:cubicBezTo>
                        <a:pt x="256" y="1432"/>
                        <a:pt x="261" y="1436"/>
                        <a:pt x="261" y="1442"/>
                      </a:cubicBezTo>
                      <a:cubicBezTo>
                        <a:pt x="262" y="1448"/>
                        <a:pt x="257" y="1453"/>
                        <a:pt x="251" y="1454"/>
                      </a:cubicBezTo>
                      <a:cubicBezTo>
                        <a:pt x="249" y="1454"/>
                        <a:pt x="247" y="1453"/>
                        <a:pt x="246" y="1453"/>
                      </a:cubicBezTo>
                      <a:cubicBezTo>
                        <a:pt x="246" y="1453"/>
                        <a:pt x="246" y="1453"/>
                        <a:pt x="246" y="1453"/>
                      </a:cubicBezTo>
                      <a:cubicBezTo>
                        <a:pt x="250" y="1455"/>
                        <a:pt x="254" y="1455"/>
                        <a:pt x="258" y="1454"/>
                      </a:cubicBezTo>
                      <a:cubicBezTo>
                        <a:pt x="261" y="1452"/>
                        <a:pt x="264" y="1450"/>
                        <a:pt x="265" y="1446"/>
                      </a:cubicBezTo>
                      <a:cubicBezTo>
                        <a:pt x="267" y="1441"/>
                        <a:pt x="266" y="1435"/>
                        <a:pt x="262" y="1430"/>
                      </a:cubicBezTo>
                      <a:cubicBezTo>
                        <a:pt x="259" y="1426"/>
                        <a:pt x="255" y="1424"/>
                        <a:pt x="251" y="1423"/>
                      </a:cubicBezTo>
                      <a:cubicBezTo>
                        <a:pt x="245" y="1422"/>
                        <a:pt x="240" y="1423"/>
                        <a:pt x="234" y="1425"/>
                      </a:cubicBezTo>
                      <a:cubicBezTo>
                        <a:pt x="218" y="1432"/>
                        <a:pt x="213" y="1446"/>
                        <a:pt x="216" y="1459"/>
                      </a:cubicBezTo>
                      <a:lnTo>
                        <a:pt x="213" y="1459"/>
                      </a:lnTo>
                      <a:close/>
                      <a:moveTo>
                        <a:pt x="275" y="1199"/>
                      </a:moveTo>
                      <a:cubicBezTo>
                        <a:pt x="278" y="1197"/>
                        <a:pt x="282" y="1198"/>
                        <a:pt x="284" y="1202"/>
                      </a:cubicBezTo>
                      <a:cubicBezTo>
                        <a:pt x="285" y="1205"/>
                        <a:pt x="284" y="1209"/>
                        <a:pt x="281" y="1210"/>
                      </a:cubicBezTo>
                      <a:cubicBezTo>
                        <a:pt x="277" y="1212"/>
                        <a:pt x="274" y="1210"/>
                        <a:pt x="272" y="1207"/>
                      </a:cubicBezTo>
                      <a:cubicBezTo>
                        <a:pt x="271" y="1204"/>
                        <a:pt x="272" y="1200"/>
                        <a:pt x="275" y="1199"/>
                      </a:cubicBezTo>
                      <a:close/>
                      <a:moveTo>
                        <a:pt x="285" y="1191"/>
                      </a:moveTo>
                      <a:cubicBezTo>
                        <a:pt x="287" y="1189"/>
                        <a:pt x="290" y="1191"/>
                        <a:pt x="291" y="1193"/>
                      </a:cubicBezTo>
                      <a:cubicBezTo>
                        <a:pt x="292" y="1196"/>
                        <a:pt x="291" y="1198"/>
                        <a:pt x="289" y="1200"/>
                      </a:cubicBezTo>
                      <a:cubicBezTo>
                        <a:pt x="286" y="1201"/>
                        <a:pt x="283" y="1200"/>
                        <a:pt x="282" y="1197"/>
                      </a:cubicBezTo>
                      <a:cubicBezTo>
                        <a:pt x="281" y="1195"/>
                        <a:pt x="282" y="1192"/>
                        <a:pt x="285" y="1191"/>
                      </a:cubicBezTo>
                      <a:close/>
                      <a:moveTo>
                        <a:pt x="269" y="1213"/>
                      </a:moveTo>
                      <a:cubicBezTo>
                        <a:pt x="274" y="1211"/>
                        <a:pt x="280" y="1213"/>
                        <a:pt x="282" y="1218"/>
                      </a:cubicBezTo>
                      <a:cubicBezTo>
                        <a:pt x="284" y="1223"/>
                        <a:pt x="282" y="1229"/>
                        <a:pt x="277" y="1231"/>
                      </a:cubicBezTo>
                      <a:cubicBezTo>
                        <a:pt x="272" y="1233"/>
                        <a:pt x="267" y="1231"/>
                        <a:pt x="264" y="1226"/>
                      </a:cubicBezTo>
                      <a:cubicBezTo>
                        <a:pt x="262" y="1221"/>
                        <a:pt x="264" y="1215"/>
                        <a:pt x="269" y="1213"/>
                      </a:cubicBezTo>
                      <a:close/>
                      <a:moveTo>
                        <a:pt x="481" y="1339"/>
                      </a:moveTo>
                      <a:cubicBezTo>
                        <a:pt x="483" y="1323"/>
                        <a:pt x="474" y="1301"/>
                        <a:pt x="460" y="1292"/>
                      </a:cubicBezTo>
                      <a:cubicBezTo>
                        <a:pt x="446" y="1283"/>
                        <a:pt x="434" y="1293"/>
                        <a:pt x="447" y="1306"/>
                      </a:cubicBezTo>
                      <a:cubicBezTo>
                        <a:pt x="457" y="1316"/>
                        <a:pt x="478" y="1324"/>
                        <a:pt x="481" y="1339"/>
                      </a:cubicBezTo>
                      <a:close/>
                      <a:moveTo>
                        <a:pt x="300" y="1444"/>
                      </a:moveTo>
                      <a:cubicBezTo>
                        <a:pt x="307" y="1468"/>
                        <a:pt x="333" y="1494"/>
                        <a:pt x="353" y="1491"/>
                      </a:cubicBezTo>
                      <a:cubicBezTo>
                        <a:pt x="374" y="1488"/>
                        <a:pt x="370" y="1467"/>
                        <a:pt x="352" y="1470"/>
                      </a:cubicBezTo>
                      <a:cubicBezTo>
                        <a:pt x="342" y="1471"/>
                        <a:pt x="314" y="1467"/>
                        <a:pt x="300" y="1444"/>
                      </a:cubicBezTo>
                      <a:close/>
                      <a:moveTo>
                        <a:pt x="299" y="1457"/>
                      </a:moveTo>
                      <a:cubicBezTo>
                        <a:pt x="304" y="1465"/>
                        <a:pt x="304" y="1475"/>
                        <a:pt x="301" y="1484"/>
                      </a:cubicBezTo>
                      <a:cubicBezTo>
                        <a:pt x="295" y="1503"/>
                        <a:pt x="275" y="1520"/>
                        <a:pt x="279" y="1538"/>
                      </a:cubicBezTo>
                      <a:cubicBezTo>
                        <a:pt x="281" y="1546"/>
                        <a:pt x="287" y="1553"/>
                        <a:pt x="295" y="1554"/>
                      </a:cubicBezTo>
                      <a:cubicBezTo>
                        <a:pt x="300" y="1555"/>
                        <a:pt x="305" y="1553"/>
                        <a:pt x="307" y="1548"/>
                      </a:cubicBezTo>
                      <a:cubicBezTo>
                        <a:pt x="303" y="1550"/>
                        <a:pt x="296" y="1550"/>
                        <a:pt x="293" y="1545"/>
                      </a:cubicBezTo>
                      <a:cubicBezTo>
                        <a:pt x="290" y="1541"/>
                        <a:pt x="291" y="1534"/>
                        <a:pt x="295" y="1529"/>
                      </a:cubicBezTo>
                      <a:cubicBezTo>
                        <a:pt x="307" y="1514"/>
                        <a:pt x="320" y="1501"/>
                        <a:pt x="315" y="1480"/>
                      </a:cubicBezTo>
                      <a:cubicBezTo>
                        <a:pt x="313" y="1472"/>
                        <a:pt x="308" y="1465"/>
                        <a:pt x="299" y="1457"/>
                      </a:cubicBezTo>
                      <a:close/>
                      <a:moveTo>
                        <a:pt x="151" y="1271"/>
                      </a:moveTo>
                      <a:cubicBezTo>
                        <a:pt x="162" y="1281"/>
                        <a:pt x="147" y="1294"/>
                        <a:pt x="143" y="1300"/>
                      </a:cubicBezTo>
                      <a:cubicBezTo>
                        <a:pt x="139" y="1304"/>
                        <a:pt x="138" y="1307"/>
                        <a:pt x="139" y="1312"/>
                      </a:cubicBezTo>
                      <a:cubicBezTo>
                        <a:pt x="135" y="1308"/>
                        <a:pt x="129" y="1294"/>
                        <a:pt x="129" y="1287"/>
                      </a:cubicBezTo>
                      <a:cubicBezTo>
                        <a:pt x="129" y="1277"/>
                        <a:pt x="135" y="1268"/>
                        <a:pt x="147" y="1269"/>
                      </a:cubicBezTo>
                      <a:cubicBezTo>
                        <a:pt x="143" y="1272"/>
                        <a:pt x="139" y="1280"/>
                        <a:pt x="140" y="1285"/>
                      </a:cubicBezTo>
                      <a:cubicBezTo>
                        <a:pt x="141" y="1282"/>
                        <a:pt x="145" y="1275"/>
                        <a:pt x="151" y="1271"/>
                      </a:cubicBezTo>
                      <a:close/>
                      <a:moveTo>
                        <a:pt x="429" y="1177"/>
                      </a:moveTo>
                      <a:cubicBezTo>
                        <a:pt x="432" y="1177"/>
                        <a:pt x="436" y="1175"/>
                        <a:pt x="435" y="1171"/>
                      </a:cubicBezTo>
                      <a:cubicBezTo>
                        <a:pt x="435" y="1169"/>
                        <a:pt x="433" y="1168"/>
                        <a:pt x="432" y="1169"/>
                      </a:cubicBezTo>
                      <a:cubicBezTo>
                        <a:pt x="430" y="1169"/>
                        <a:pt x="430" y="1171"/>
                        <a:pt x="431" y="1171"/>
                      </a:cubicBezTo>
                      <a:cubicBezTo>
                        <a:pt x="430" y="1171"/>
                        <a:pt x="429" y="1170"/>
                        <a:pt x="429" y="1169"/>
                      </a:cubicBezTo>
                      <a:cubicBezTo>
                        <a:pt x="428" y="1167"/>
                        <a:pt x="429" y="1164"/>
                        <a:pt x="432" y="1162"/>
                      </a:cubicBezTo>
                      <a:cubicBezTo>
                        <a:pt x="434" y="1161"/>
                        <a:pt x="439" y="1161"/>
                        <a:pt x="441" y="1164"/>
                      </a:cubicBezTo>
                      <a:cubicBezTo>
                        <a:pt x="443" y="1167"/>
                        <a:pt x="443" y="1171"/>
                        <a:pt x="445" y="1173"/>
                      </a:cubicBezTo>
                      <a:cubicBezTo>
                        <a:pt x="447" y="1176"/>
                        <a:pt x="451" y="1175"/>
                        <a:pt x="453" y="1174"/>
                      </a:cubicBezTo>
                      <a:cubicBezTo>
                        <a:pt x="450" y="1178"/>
                        <a:pt x="450" y="1178"/>
                        <a:pt x="451" y="1182"/>
                      </a:cubicBezTo>
                      <a:cubicBezTo>
                        <a:pt x="453" y="1186"/>
                        <a:pt x="460" y="1196"/>
                        <a:pt x="450" y="1204"/>
                      </a:cubicBezTo>
                      <a:cubicBezTo>
                        <a:pt x="457" y="1201"/>
                        <a:pt x="461" y="1194"/>
                        <a:pt x="463" y="1187"/>
                      </a:cubicBezTo>
                      <a:cubicBezTo>
                        <a:pt x="464" y="1179"/>
                        <a:pt x="462" y="1170"/>
                        <a:pt x="457" y="1165"/>
                      </a:cubicBezTo>
                      <a:cubicBezTo>
                        <a:pt x="451" y="1158"/>
                        <a:pt x="437" y="1155"/>
                        <a:pt x="428" y="1161"/>
                      </a:cubicBezTo>
                      <a:cubicBezTo>
                        <a:pt x="424" y="1163"/>
                        <a:pt x="420" y="1169"/>
                        <a:pt x="423" y="1174"/>
                      </a:cubicBezTo>
                      <a:cubicBezTo>
                        <a:pt x="424" y="1176"/>
                        <a:pt x="426" y="1177"/>
                        <a:pt x="429" y="1177"/>
                      </a:cubicBezTo>
                      <a:close/>
                      <a:moveTo>
                        <a:pt x="472" y="1194"/>
                      </a:moveTo>
                      <a:cubicBezTo>
                        <a:pt x="490" y="1184"/>
                        <a:pt x="509" y="1188"/>
                        <a:pt x="519" y="1187"/>
                      </a:cubicBezTo>
                      <a:cubicBezTo>
                        <a:pt x="530" y="1186"/>
                        <a:pt x="531" y="1176"/>
                        <a:pt x="519" y="1174"/>
                      </a:cubicBezTo>
                      <a:cubicBezTo>
                        <a:pt x="505" y="1172"/>
                        <a:pt x="479" y="1185"/>
                        <a:pt x="472" y="1194"/>
                      </a:cubicBezTo>
                      <a:close/>
                      <a:moveTo>
                        <a:pt x="157" y="1227"/>
                      </a:moveTo>
                      <a:cubicBezTo>
                        <a:pt x="155" y="1229"/>
                        <a:pt x="155" y="1231"/>
                        <a:pt x="157" y="1233"/>
                      </a:cubicBezTo>
                      <a:cubicBezTo>
                        <a:pt x="158" y="1234"/>
                        <a:pt x="161" y="1234"/>
                        <a:pt x="162" y="1232"/>
                      </a:cubicBezTo>
                      <a:cubicBezTo>
                        <a:pt x="164" y="1231"/>
                        <a:pt x="164" y="1228"/>
                        <a:pt x="162" y="1227"/>
                      </a:cubicBezTo>
                      <a:cubicBezTo>
                        <a:pt x="160" y="1225"/>
                        <a:pt x="158" y="1225"/>
                        <a:pt x="157" y="1227"/>
                      </a:cubicBezTo>
                      <a:close/>
                      <a:moveTo>
                        <a:pt x="129" y="1225"/>
                      </a:moveTo>
                      <a:cubicBezTo>
                        <a:pt x="126" y="1228"/>
                        <a:pt x="126" y="1232"/>
                        <a:pt x="129" y="1235"/>
                      </a:cubicBezTo>
                      <a:cubicBezTo>
                        <a:pt x="132" y="1238"/>
                        <a:pt x="137" y="1237"/>
                        <a:pt x="140" y="1235"/>
                      </a:cubicBezTo>
                      <a:cubicBezTo>
                        <a:pt x="142" y="1232"/>
                        <a:pt x="142" y="1227"/>
                        <a:pt x="139" y="1224"/>
                      </a:cubicBezTo>
                      <a:cubicBezTo>
                        <a:pt x="136" y="1221"/>
                        <a:pt x="131" y="1222"/>
                        <a:pt x="129" y="1225"/>
                      </a:cubicBezTo>
                      <a:close/>
                      <a:moveTo>
                        <a:pt x="145" y="1224"/>
                      </a:moveTo>
                      <a:cubicBezTo>
                        <a:pt x="143" y="1226"/>
                        <a:pt x="143" y="1229"/>
                        <a:pt x="145" y="1231"/>
                      </a:cubicBezTo>
                      <a:cubicBezTo>
                        <a:pt x="147" y="1233"/>
                        <a:pt x="150" y="1233"/>
                        <a:pt x="152" y="1231"/>
                      </a:cubicBezTo>
                      <a:cubicBezTo>
                        <a:pt x="154" y="1229"/>
                        <a:pt x="154" y="1225"/>
                        <a:pt x="152" y="1223"/>
                      </a:cubicBezTo>
                      <a:cubicBezTo>
                        <a:pt x="150" y="1221"/>
                        <a:pt x="147" y="1221"/>
                        <a:pt x="145" y="1224"/>
                      </a:cubicBezTo>
                      <a:close/>
                      <a:moveTo>
                        <a:pt x="119" y="1248"/>
                      </a:moveTo>
                      <a:cubicBezTo>
                        <a:pt x="121" y="1229"/>
                        <a:pt x="95" y="1229"/>
                        <a:pt x="87" y="1228"/>
                      </a:cubicBezTo>
                      <a:cubicBezTo>
                        <a:pt x="80" y="1226"/>
                        <a:pt x="75" y="1224"/>
                        <a:pt x="72" y="1219"/>
                      </a:cubicBezTo>
                      <a:cubicBezTo>
                        <a:pt x="72" y="1227"/>
                        <a:pt x="79" y="1245"/>
                        <a:pt x="85" y="1252"/>
                      </a:cubicBezTo>
                      <a:cubicBezTo>
                        <a:pt x="93" y="1261"/>
                        <a:pt x="106" y="1264"/>
                        <a:pt x="117" y="1254"/>
                      </a:cubicBezTo>
                      <a:cubicBezTo>
                        <a:pt x="110" y="1254"/>
                        <a:pt x="100" y="1250"/>
                        <a:pt x="96" y="1244"/>
                      </a:cubicBezTo>
                      <a:cubicBezTo>
                        <a:pt x="100" y="1246"/>
                        <a:pt x="110" y="1249"/>
                        <a:pt x="119" y="1248"/>
                      </a:cubicBezTo>
                      <a:close/>
                      <a:moveTo>
                        <a:pt x="116" y="1268"/>
                      </a:moveTo>
                      <a:cubicBezTo>
                        <a:pt x="81" y="1280"/>
                        <a:pt x="59" y="1327"/>
                        <a:pt x="75" y="1353"/>
                      </a:cubicBezTo>
                      <a:cubicBezTo>
                        <a:pt x="89" y="1375"/>
                        <a:pt x="107" y="1362"/>
                        <a:pt x="100" y="1341"/>
                      </a:cubicBezTo>
                      <a:cubicBezTo>
                        <a:pt x="94" y="1326"/>
                        <a:pt x="83" y="1289"/>
                        <a:pt x="116" y="1268"/>
                      </a:cubicBezTo>
                      <a:close/>
                      <a:moveTo>
                        <a:pt x="383" y="1437"/>
                      </a:moveTo>
                      <a:cubicBezTo>
                        <a:pt x="384" y="1439"/>
                        <a:pt x="387" y="1440"/>
                        <a:pt x="389" y="1440"/>
                      </a:cubicBezTo>
                      <a:cubicBezTo>
                        <a:pt x="391" y="1439"/>
                        <a:pt x="392" y="1436"/>
                        <a:pt x="391" y="1433"/>
                      </a:cubicBezTo>
                      <a:cubicBezTo>
                        <a:pt x="390" y="1431"/>
                        <a:pt x="388" y="1430"/>
                        <a:pt x="385" y="1431"/>
                      </a:cubicBezTo>
                      <a:cubicBezTo>
                        <a:pt x="383" y="1432"/>
                        <a:pt x="382" y="1435"/>
                        <a:pt x="383" y="1437"/>
                      </a:cubicBezTo>
                      <a:close/>
                      <a:moveTo>
                        <a:pt x="373" y="1446"/>
                      </a:moveTo>
                      <a:cubicBezTo>
                        <a:pt x="374" y="1449"/>
                        <a:pt x="377" y="1451"/>
                        <a:pt x="380" y="1449"/>
                      </a:cubicBezTo>
                      <a:cubicBezTo>
                        <a:pt x="383" y="1448"/>
                        <a:pt x="384" y="1445"/>
                        <a:pt x="383" y="1442"/>
                      </a:cubicBezTo>
                      <a:cubicBezTo>
                        <a:pt x="382" y="1439"/>
                        <a:pt x="379" y="1438"/>
                        <a:pt x="376" y="1439"/>
                      </a:cubicBezTo>
                      <a:cubicBezTo>
                        <a:pt x="373" y="1440"/>
                        <a:pt x="371" y="1443"/>
                        <a:pt x="373" y="1446"/>
                      </a:cubicBezTo>
                      <a:close/>
                      <a:moveTo>
                        <a:pt x="358" y="1455"/>
                      </a:moveTo>
                      <a:cubicBezTo>
                        <a:pt x="359" y="1459"/>
                        <a:pt x="364" y="1461"/>
                        <a:pt x="368" y="1459"/>
                      </a:cubicBezTo>
                      <a:cubicBezTo>
                        <a:pt x="371" y="1458"/>
                        <a:pt x="373" y="1453"/>
                        <a:pt x="372" y="1449"/>
                      </a:cubicBezTo>
                      <a:cubicBezTo>
                        <a:pt x="370" y="1446"/>
                        <a:pt x="365" y="1444"/>
                        <a:pt x="362" y="1445"/>
                      </a:cubicBezTo>
                      <a:cubicBezTo>
                        <a:pt x="358" y="1447"/>
                        <a:pt x="356" y="1451"/>
                        <a:pt x="358" y="1455"/>
                      </a:cubicBezTo>
                      <a:close/>
                      <a:moveTo>
                        <a:pt x="332" y="1398"/>
                      </a:moveTo>
                      <a:cubicBezTo>
                        <a:pt x="336" y="1391"/>
                        <a:pt x="343" y="1384"/>
                        <a:pt x="353" y="1383"/>
                      </a:cubicBezTo>
                      <a:cubicBezTo>
                        <a:pt x="369" y="1382"/>
                        <a:pt x="380" y="1392"/>
                        <a:pt x="382" y="1407"/>
                      </a:cubicBezTo>
                      <a:cubicBezTo>
                        <a:pt x="387" y="1436"/>
                        <a:pt x="421" y="1431"/>
                        <a:pt x="416" y="1399"/>
                      </a:cubicBezTo>
                      <a:cubicBezTo>
                        <a:pt x="414" y="1384"/>
                        <a:pt x="400" y="1372"/>
                        <a:pt x="388" y="1368"/>
                      </a:cubicBezTo>
                      <a:cubicBezTo>
                        <a:pt x="365" y="1360"/>
                        <a:pt x="333" y="1373"/>
                        <a:pt x="332" y="1398"/>
                      </a:cubicBezTo>
                      <a:close/>
                      <a:moveTo>
                        <a:pt x="412" y="1356"/>
                      </a:moveTo>
                      <a:cubicBezTo>
                        <a:pt x="392" y="1309"/>
                        <a:pt x="419" y="1244"/>
                        <a:pt x="460" y="1236"/>
                      </a:cubicBezTo>
                      <a:cubicBezTo>
                        <a:pt x="494" y="1229"/>
                        <a:pt x="498" y="1260"/>
                        <a:pt x="470" y="1272"/>
                      </a:cubicBezTo>
                      <a:cubicBezTo>
                        <a:pt x="450" y="1280"/>
                        <a:pt x="403" y="1303"/>
                        <a:pt x="412" y="1356"/>
                      </a:cubicBezTo>
                      <a:close/>
                      <a:moveTo>
                        <a:pt x="397" y="1346"/>
                      </a:moveTo>
                      <a:cubicBezTo>
                        <a:pt x="363" y="1312"/>
                        <a:pt x="359" y="1294"/>
                        <a:pt x="349" y="1259"/>
                      </a:cubicBezTo>
                      <a:cubicBezTo>
                        <a:pt x="346" y="1249"/>
                        <a:pt x="340" y="1240"/>
                        <a:pt x="332" y="1236"/>
                      </a:cubicBezTo>
                      <a:cubicBezTo>
                        <a:pt x="322" y="1230"/>
                        <a:pt x="309" y="1230"/>
                        <a:pt x="302" y="1233"/>
                      </a:cubicBezTo>
                      <a:cubicBezTo>
                        <a:pt x="310" y="1215"/>
                        <a:pt x="337" y="1218"/>
                        <a:pt x="346" y="1222"/>
                      </a:cubicBezTo>
                      <a:cubicBezTo>
                        <a:pt x="365" y="1230"/>
                        <a:pt x="380" y="1249"/>
                        <a:pt x="385" y="1270"/>
                      </a:cubicBezTo>
                      <a:cubicBezTo>
                        <a:pt x="390" y="1292"/>
                        <a:pt x="389" y="1323"/>
                        <a:pt x="397" y="1346"/>
                      </a:cubicBezTo>
                      <a:close/>
                      <a:moveTo>
                        <a:pt x="346" y="1337"/>
                      </a:moveTo>
                      <a:cubicBezTo>
                        <a:pt x="336" y="1332"/>
                        <a:pt x="323" y="1332"/>
                        <a:pt x="313" y="1334"/>
                      </a:cubicBezTo>
                      <a:cubicBezTo>
                        <a:pt x="301" y="1336"/>
                        <a:pt x="285" y="1346"/>
                        <a:pt x="283" y="1359"/>
                      </a:cubicBezTo>
                      <a:cubicBezTo>
                        <a:pt x="269" y="1357"/>
                        <a:pt x="258" y="1363"/>
                        <a:pt x="249" y="1370"/>
                      </a:cubicBezTo>
                      <a:cubicBezTo>
                        <a:pt x="235" y="1379"/>
                        <a:pt x="218" y="1383"/>
                        <a:pt x="209" y="1372"/>
                      </a:cubicBezTo>
                      <a:cubicBezTo>
                        <a:pt x="210" y="1389"/>
                        <a:pt x="238" y="1396"/>
                        <a:pt x="252" y="1393"/>
                      </a:cubicBezTo>
                      <a:cubicBezTo>
                        <a:pt x="273" y="1389"/>
                        <a:pt x="286" y="1372"/>
                        <a:pt x="302" y="1355"/>
                      </a:cubicBezTo>
                      <a:cubicBezTo>
                        <a:pt x="311" y="1346"/>
                        <a:pt x="325" y="1337"/>
                        <a:pt x="346" y="1337"/>
                      </a:cubicBezTo>
                      <a:close/>
                      <a:moveTo>
                        <a:pt x="49" y="1325"/>
                      </a:moveTo>
                      <a:cubicBezTo>
                        <a:pt x="47" y="1339"/>
                        <a:pt x="46" y="1370"/>
                        <a:pt x="63" y="1381"/>
                      </a:cubicBezTo>
                      <a:cubicBezTo>
                        <a:pt x="62" y="1382"/>
                        <a:pt x="63" y="1385"/>
                        <a:pt x="65" y="1387"/>
                      </a:cubicBezTo>
                      <a:cubicBezTo>
                        <a:pt x="54" y="1384"/>
                        <a:pt x="47" y="1371"/>
                        <a:pt x="45" y="1357"/>
                      </a:cubicBezTo>
                      <a:cubicBezTo>
                        <a:pt x="44" y="1345"/>
                        <a:pt x="46" y="1332"/>
                        <a:pt x="49" y="1325"/>
                      </a:cubicBezTo>
                      <a:close/>
                      <a:moveTo>
                        <a:pt x="104" y="1371"/>
                      </a:moveTo>
                      <a:cubicBezTo>
                        <a:pt x="104" y="1374"/>
                        <a:pt x="107" y="1377"/>
                        <a:pt x="111" y="1377"/>
                      </a:cubicBezTo>
                      <a:cubicBezTo>
                        <a:pt x="114" y="1376"/>
                        <a:pt x="117" y="1374"/>
                        <a:pt x="117" y="1370"/>
                      </a:cubicBezTo>
                      <a:cubicBezTo>
                        <a:pt x="116" y="1367"/>
                        <a:pt x="113" y="1364"/>
                        <a:pt x="110" y="1364"/>
                      </a:cubicBezTo>
                      <a:cubicBezTo>
                        <a:pt x="107" y="1364"/>
                        <a:pt x="104" y="1367"/>
                        <a:pt x="104" y="1371"/>
                      </a:cubicBezTo>
                      <a:close/>
                      <a:moveTo>
                        <a:pt x="87" y="1378"/>
                      </a:moveTo>
                      <a:cubicBezTo>
                        <a:pt x="87" y="1382"/>
                        <a:pt x="91" y="1385"/>
                        <a:pt x="95" y="1385"/>
                      </a:cubicBezTo>
                      <a:cubicBezTo>
                        <a:pt x="99" y="1385"/>
                        <a:pt x="103" y="1381"/>
                        <a:pt x="102" y="1377"/>
                      </a:cubicBezTo>
                      <a:cubicBezTo>
                        <a:pt x="102" y="1373"/>
                        <a:pt x="98" y="1369"/>
                        <a:pt x="94" y="1370"/>
                      </a:cubicBezTo>
                      <a:cubicBezTo>
                        <a:pt x="90" y="1370"/>
                        <a:pt x="87" y="1373"/>
                        <a:pt x="87" y="1378"/>
                      </a:cubicBezTo>
                      <a:close/>
                      <a:moveTo>
                        <a:pt x="64" y="1382"/>
                      </a:moveTo>
                      <a:cubicBezTo>
                        <a:pt x="64" y="1388"/>
                        <a:pt x="69" y="1392"/>
                        <a:pt x="74" y="1392"/>
                      </a:cubicBezTo>
                      <a:cubicBezTo>
                        <a:pt x="80" y="1392"/>
                        <a:pt x="85" y="1387"/>
                        <a:pt x="84" y="1381"/>
                      </a:cubicBezTo>
                      <a:cubicBezTo>
                        <a:pt x="84" y="1375"/>
                        <a:pt x="79" y="1371"/>
                        <a:pt x="73" y="1371"/>
                      </a:cubicBezTo>
                      <a:cubicBezTo>
                        <a:pt x="68" y="1372"/>
                        <a:pt x="63" y="1377"/>
                        <a:pt x="64" y="1382"/>
                      </a:cubicBezTo>
                      <a:close/>
                      <a:moveTo>
                        <a:pt x="9" y="1326"/>
                      </a:moveTo>
                      <a:cubicBezTo>
                        <a:pt x="9" y="1331"/>
                        <a:pt x="13" y="1334"/>
                        <a:pt x="17" y="1333"/>
                      </a:cubicBezTo>
                      <a:cubicBezTo>
                        <a:pt x="21" y="1333"/>
                        <a:pt x="24" y="1330"/>
                        <a:pt x="24" y="1326"/>
                      </a:cubicBezTo>
                      <a:cubicBezTo>
                        <a:pt x="24" y="1322"/>
                        <a:pt x="20" y="1319"/>
                        <a:pt x="16" y="1319"/>
                      </a:cubicBezTo>
                      <a:cubicBezTo>
                        <a:pt x="12" y="1319"/>
                        <a:pt x="9" y="1322"/>
                        <a:pt x="9" y="1326"/>
                      </a:cubicBezTo>
                      <a:close/>
                      <a:moveTo>
                        <a:pt x="581" y="1397"/>
                      </a:moveTo>
                      <a:cubicBezTo>
                        <a:pt x="584" y="1390"/>
                        <a:pt x="578" y="1377"/>
                        <a:pt x="570" y="1379"/>
                      </a:cubicBezTo>
                      <a:cubicBezTo>
                        <a:pt x="566" y="1374"/>
                        <a:pt x="567" y="1367"/>
                        <a:pt x="571" y="1362"/>
                      </a:cubicBezTo>
                      <a:cubicBezTo>
                        <a:pt x="578" y="1354"/>
                        <a:pt x="593" y="1353"/>
                        <a:pt x="601" y="1360"/>
                      </a:cubicBezTo>
                      <a:cubicBezTo>
                        <a:pt x="589" y="1337"/>
                        <a:pt x="549" y="1347"/>
                        <a:pt x="544" y="1374"/>
                      </a:cubicBezTo>
                      <a:cubicBezTo>
                        <a:pt x="542" y="1389"/>
                        <a:pt x="549" y="1400"/>
                        <a:pt x="558" y="1404"/>
                      </a:cubicBezTo>
                      <a:cubicBezTo>
                        <a:pt x="567" y="1408"/>
                        <a:pt x="578" y="1406"/>
                        <a:pt x="581" y="1397"/>
                      </a:cubicBezTo>
                      <a:close/>
                      <a:moveTo>
                        <a:pt x="556" y="1454"/>
                      </a:moveTo>
                      <a:cubicBezTo>
                        <a:pt x="542" y="1434"/>
                        <a:pt x="547" y="1415"/>
                        <a:pt x="544" y="1404"/>
                      </a:cubicBezTo>
                      <a:cubicBezTo>
                        <a:pt x="541" y="1392"/>
                        <a:pt x="527" y="1396"/>
                        <a:pt x="527" y="1410"/>
                      </a:cubicBezTo>
                      <a:cubicBezTo>
                        <a:pt x="528" y="1425"/>
                        <a:pt x="541" y="1442"/>
                        <a:pt x="556" y="1454"/>
                      </a:cubicBezTo>
                      <a:close/>
                      <a:moveTo>
                        <a:pt x="487" y="1397"/>
                      </a:moveTo>
                      <a:cubicBezTo>
                        <a:pt x="494" y="1398"/>
                        <a:pt x="503" y="1392"/>
                        <a:pt x="506" y="1387"/>
                      </a:cubicBezTo>
                      <a:cubicBezTo>
                        <a:pt x="514" y="1390"/>
                        <a:pt x="514" y="1407"/>
                        <a:pt x="502" y="1410"/>
                      </a:cubicBezTo>
                      <a:cubicBezTo>
                        <a:pt x="494" y="1412"/>
                        <a:pt x="485" y="1405"/>
                        <a:pt x="487" y="1397"/>
                      </a:cubicBezTo>
                      <a:close/>
                      <a:moveTo>
                        <a:pt x="478" y="1362"/>
                      </a:moveTo>
                      <a:cubicBezTo>
                        <a:pt x="478" y="1367"/>
                        <a:pt x="480" y="1372"/>
                        <a:pt x="485" y="1372"/>
                      </a:cubicBezTo>
                      <a:cubicBezTo>
                        <a:pt x="494" y="1373"/>
                        <a:pt x="497" y="1363"/>
                        <a:pt x="492" y="1358"/>
                      </a:cubicBezTo>
                      <a:cubicBezTo>
                        <a:pt x="488" y="1354"/>
                        <a:pt x="484" y="1354"/>
                        <a:pt x="481" y="1347"/>
                      </a:cubicBezTo>
                      <a:cubicBezTo>
                        <a:pt x="482" y="1355"/>
                        <a:pt x="479" y="1356"/>
                        <a:pt x="478" y="1362"/>
                      </a:cubicBezTo>
                      <a:close/>
                      <a:moveTo>
                        <a:pt x="467" y="1442"/>
                      </a:moveTo>
                      <a:cubicBezTo>
                        <a:pt x="447" y="1440"/>
                        <a:pt x="414" y="1461"/>
                        <a:pt x="422" y="1480"/>
                      </a:cubicBezTo>
                      <a:cubicBezTo>
                        <a:pt x="418" y="1482"/>
                        <a:pt x="413" y="1478"/>
                        <a:pt x="411" y="1473"/>
                      </a:cubicBezTo>
                      <a:cubicBezTo>
                        <a:pt x="410" y="1466"/>
                        <a:pt x="414" y="1457"/>
                        <a:pt x="422" y="1455"/>
                      </a:cubicBezTo>
                      <a:cubicBezTo>
                        <a:pt x="420" y="1447"/>
                        <a:pt x="442" y="1434"/>
                        <a:pt x="467" y="1442"/>
                      </a:cubicBezTo>
                      <a:close/>
                      <a:moveTo>
                        <a:pt x="745" y="1353"/>
                      </a:moveTo>
                      <a:cubicBezTo>
                        <a:pt x="736" y="1345"/>
                        <a:pt x="726" y="1342"/>
                        <a:pt x="714" y="1345"/>
                      </a:cubicBezTo>
                      <a:cubicBezTo>
                        <a:pt x="705" y="1347"/>
                        <a:pt x="698" y="1353"/>
                        <a:pt x="694" y="1361"/>
                      </a:cubicBezTo>
                      <a:cubicBezTo>
                        <a:pt x="692" y="1364"/>
                        <a:pt x="691" y="1367"/>
                        <a:pt x="690" y="1371"/>
                      </a:cubicBezTo>
                      <a:cubicBezTo>
                        <a:pt x="691" y="1370"/>
                        <a:pt x="691" y="1369"/>
                        <a:pt x="692" y="1368"/>
                      </a:cubicBezTo>
                      <a:cubicBezTo>
                        <a:pt x="696" y="1361"/>
                        <a:pt x="705" y="1358"/>
                        <a:pt x="712" y="1362"/>
                      </a:cubicBezTo>
                      <a:cubicBezTo>
                        <a:pt x="719" y="1366"/>
                        <a:pt x="721" y="1375"/>
                        <a:pt x="718" y="1382"/>
                      </a:cubicBezTo>
                      <a:cubicBezTo>
                        <a:pt x="712" y="1393"/>
                        <a:pt x="698" y="1392"/>
                        <a:pt x="692" y="1383"/>
                      </a:cubicBezTo>
                      <a:cubicBezTo>
                        <a:pt x="688" y="1376"/>
                        <a:pt x="688" y="1367"/>
                        <a:pt x="692" y="1360"/>
                      </a:cubicBezTo>
                      <a:cubicBezTo>
                        <a:pt x="696" y="1351"/>
                        <a:pt x="704" y="1344"/>
                        <a:pt x="713" y="1341"/>
                      </a:cubicBezTo>
                      <a:cubicBezTo>
                        <a:pt x="726" y="1338"/>
                        <a:pt x="738" y="1341"/>
                        <a:pt x="748" y="1350"/>
                      </a:cubicBezTo>
                      <a:cubicBezTo>
                        <a:pt x="755" y="1357"/>
                        <a:pt x="759" y="1366"/>
                        <a:pt x="761" y="1375"/>
                      </a:cubicBezTo>
                      <a:cubicBezTo>
                        <a:pt x="761" y="1373"/>
                        <a:pt x="762" y="1370"/>
                        <a:pt x="763" y="1368"/>
                      </a:cubicBezTo>
                      <a:cubicBezTo>
                        <a:pt x="766" y="1358"/>
                        <a:pt x="769" y="1350"/>
                        <a:pt x="775" y="1342"/>
                      </a:cubicBezTo>
                      <a:cubicBezTo>
                        <a:pt x="776" y="1340"/>
                        <a:pt x="778" y="1338"/>
                        <a:pt x="779" y="1335"/>
                      </a:cubicBezTo>
                      <a:cubicBezTo>
                        <a:pt x="782" y="1332"/>
                        <a:pt x="785" y="1329"/>
                        <a:pt x="788" y="1326"/>
                      </a:cubicBezTo>
                      <a:cubicBezTo>
                        <a:pt x="789" y="1324"/>
                        <a:pt x="801" y="1315"/>
                        <a:pt x="802" y="1318"/>
                      </a:cubicBezTo>
                      <a:cubicBezTo>
                        <a:pt x="802" y="1319"/>
                        <a:pt x="796" y="1324"/>
                        <a:pt x="795" y="1325"/>
                      </a:cubicBezTo>
                      <a:cubicBezTo>
                        <a:pt x="791" y="1329"/>
                        <a:pt x="787" y="1334"/>
                        <a:pt x="783" y="1338"/>
                      </a:cubicBezTo>
                      <a:cubicBezTo>
                        <a:pt x="782" y="1340"/>
                        <a:pt x="780" y="1342"/>
                        <a:pt x="779" y="1345"/>
                      </a:cubicBezTo>
                      <a:cubicBezTo>
                        <a:pt x="774" y="1353"/>
                        <a:pt x="770" y="1360"/>
                        <a:pt x="767" y="1369"/>
                      </a:cubicBezTo>
                      <a:cubicBezTo>
                        <a:pt x="767" y="1369"/>
                        <a:pt x="766" y="1371"/>
                        <a:pt x="766" y="1372"/>
                      </a:cubicBezTo>
                      <a:cubicBezTo>
                        <a:pt x="767" y="1370"/>
                        <a:pt x="769" y="1367"/>
                        <a:pt x="771" y="1365"/>
                      </a:cubicBezTo>
                      <a:cubicBezTo>
                        <a:pt x="776" y="1358"/>
                        <a:pt x="781" y="1353"/>
                        <a:pt x="788" y="1348"/>
                      </a:cubicBezTo>
                      <a:cubicBezTo>
                        <a:pt x="808" y="1337"/>
                        <a:pt x="827" y="1346"/>
                        <a:pt x="838" y="1363"/>
                      </a:cubicBezTo>
                      <a:cubicBezTo>
                        <a:pt x="847" y="1377"/>
                        <a:pt x="851" y="1395"/>
                        <a:pt x="844" y="1411"/>
                      </a:cubicBezTo>
                      <a:cubicBezTo>
                        <a:pt x="837" y="1424"/>
                        <a:pt x="825" y="1430"/>
                        <a:pt x="810" y="1427"/>
                      </a:cubicBezTo>
                      <a:cubicBezTo>
                        <a:pt x="803" y="1426"/>
                        <a:pt x="798" y="1424"/>
                        <a:pt x="793" y="1419"/>
                      </a:cubicBezTo>
                      <a:cubicBezTo>
                        <a:pt x="789" y="1415"/>
                        <a:pt x="787" y="1411"/>
                        <a:pt x="787" y="1406"/>
                      </a:cubicBezTo>
                      <a:cubicBezTo>
                        <a:pt x="786" y="1399"/>
                        <a:pt x="789" y="1393"/>
                        <a:pt x="794" y="1389"/>
                      </a:cubicBezTo>
                      <a:cubicBezTo>
                        <a:pt x="797" y="1386"/>
                        <a:pt x="801" y="1385"/>
                        <a:pt x="805" y="1386"/>
                      </a:cubicBezTo>
                      <a:cubicBezTo>
                        <a:pt x="809" y="1387"/>
                        <a:pt x="813" y="1390"/>
                        <a:pt x="815" y="1394"/>
                      </a:cubicBezTo>
                      <a:cubicBezTo>
                        <a:pt x="817" y="1399"/>
                        <a:pt x="817" y="1404"/>
                        <a:pt x="814" y="1408"/>
                      </a:cubicBezTo>
                      <a:cubicBezTo>
                        <a:pt x="810" y="1412"/>
                        <a:pt x="805" y="1413"/>
                        <a:pt x="800" y="1410"/>
                      </a:cubicBezTo>
                      <a:cubicBezTo>
                        <a:pt x="794" y="1407"/>
                        <a:pt x="792" y="1400"/>
                        <a:pt x="795" y="1395"/>
                      </a:cubicBezTo>
                      <a:cubicBezTo>
                        <a:pt x="798" y="1390"/>
                        <a:pt x="805" y="1388"/>
                        <a:pt x="811" y="1391"/>
                      </a:cubicBezTo>
                      <a:cubicBezTo>
                        <a:pt x="813" y="1392"/>
                        <a:pt x="814" y="1393"/>
                        <a:pt x="815" y="1395"/>
                      </a:cubicBezTo>
                      <a:cubicBezTo>
                        <a:pt x="815" y="1395"/>
                        <a:pt x="815" y="1394"/>
                        <a:pt x="815" y="1394"/>
                      </a:cubicBezTo>
                      <a:cubicBezTo>
                        <a:pt x="813" y="1390"/>
                        <a:pt x="809" y="1387"/>
                        <a:pt x="805" y="1386"/>
                      </a:cubicBezTo>
                      <a:cubicBezTo>
                        <a:pt x="801" y="1386"/>
                        <a:pt x="798" y="1387"/>
                        <a:pt x="794" y="1389"/>
                      </a:cubicBezTo>
                      <a:cubicBezTo>
                        <a:pt x="790" y="1393"/>
                        <a:pt x="787" y="1399"/>
                        <a:pt x="788" y="1405"/>
                      </a:cubicBezTo>
                      <a:cubicBezTo>
                        <a:pt x="788" y="1411"/>
                        <a:pt x="791" y="1415"/>
                        <a:pt x="794" y="1418"/>
                      </a:cubicBezTo>
                      <a:cubicBezTo>
                        <a:pt x="799" y="1422"/>
                        <a:pt x="804" y="1424"/>
                        <a:pt x="810" y="1426"/>
                      </a:cubicBezTo>
                      <a:cubicBezTo>
                        <a:pt x="824" y="1428"/>
                        <a:pt x="835" y="1422"/>
                        <a:pt x="841" y="1409"/>
                      </a:cubicBezTo>
                      <a:cubicBezTo>
                        <a:pt x="848" y="1394"/>
                        <a:pt x="844" y="1376"/>
                        <a:pt x="834" y="1363"/>
                      </a:cubicBezTo>
                      <a:cubicBezTo>
                        <a:pt x="824" y="1350"/>
                        <a:pt x="808" y="1342"/>
                        <a:pt x="790" y="1352"/>
                      </a:cubicBezTo>
                      <a:cubicBezTo>
                        <a:pt x="784" y="1356"/>
                        <a:pt x="779" y="1361"/>
                        <a:pt x="775" y="1368"/>
                      </a:cubicBezTo>
                      <a:cubicBezTo>
                        <a:pt x="772" y="1372"/>
                        <a:pt x="770" y="1376"/>
                        <a:pt x="767" y="1380"/>
                      </a:cubicBezTo>
                      <a:cubicBezTo>
                        <a:pt x="759" y="1396"/>
                        <a:pt x="757" y="1412"/>
                        <a:pt x="745" y="1426"/>
                      </a:cubicBezTo>
                      <a:cubicBezTo>
                        <a:pt x="735" y="1439"/>
                        <a:pt x="720" y="1448"/>
                        <a:pt x="700" y="1449"/>
                      </a:cubicBezTo>
                      <a:cubicBezTo>
                        <a:pt x="690" y="1450"/>
                        <a:pt x="683" y="1449"/>
                        <a:pt x="674" y="1446"/>
                      </a:cubicBezTo>
                      <a:cubicBezTo>
                        <a:pt x="670" y="1445"/>
                        <a:pt x="666" y="1443"/>
                        <a:pt x="663" y="1442"/>
                      </a:cubicBezTo>
                      <a:cubicBezTo>
                        <a:pt x="665" y="1444"/>
                        <a:pt x="666" y="1447"/>
                        <a:pt x="667" y="1450"/>
                      </a:cubicBezTo>
                      <a:cubicBezTo>
                        <a:pt x="669" y="1461"/>
                        <a:pt x="665" y="1472"/>
                        <a:pt x="655" y="1479"/>
                      </a:cubicBezTo>
                      <a:cubicBezTo>
                        <a:pt x="647" y="1485"/>
                        <a:pt x="635" y="1486"/>
                        <a:pt x="626" y="1481"/>
                      </a:cubicBezTo>
                      <a:cubicBezTo>
                        <a:pt x="618" y="1476"/>
                        <a:pt x="614" y="1467"/>
                        <a:pt x="615" y="1459"/>
                      </a:cubicBezTo>
                      <a:cubicBezTo>
                        <a:pt x="617" y="1454"/>
                        <a:pt x="620" y="1449"/>
                        <a:pt x="624" y="1447"/>
                      </a:cubicBezTo>
                      <a:cubicBezTo>
                        <a:pt x="627" y="1446"/>
                        <a:pt x="630" y="1445"/>
                        <a:pt x="633" y="1445"/>
                      </a:cubicBezTo>
                      <a:cubicBezTo>
                        <a:pt x="638" y="1446"/>
                        <a:pt x="642" y="1450"/>
                        <a:pt x="643" y="1455"/>
                      </a:cubicBezTo>
                      <a:cubicBezTo>
                        <a:pt x="643" y="1461"/>
                        <a:pt x="639" y="1466"/>
                        <a:pt x="633" y="1466"/>
                      </a:cubicBezTo>
                      <a:cubicBezTo>
                        <a:pt x="627" y="1467"/>
                        <a:pt x="622" y="1463"/>
                        <a:pt x="622" y="1457"/>
                      </a:cubicBezTo>
                      <a:cubicBezTo>
                        <a:pt x="621" y="1452"/>
                        <a:pt x="624" y="1447"/>
                        <a:pt x="629" y="1446"/>
                      </a:cubicBezTo>
                      <a:cubicBezTo>
                        <a:pt x="622" y="1447"/>
                        <a:pt x="617" y="1453"/>
                        <a:pt x="616" y="1460"/>
                      </a:cubicBezTo>
                      <a:cubicBezTo>
                        <a:pt x="615" y="1467"/>
                        <a:pt x="619" y="1475"/>
                        <a:pt x="627" y="1480"/>
                      </a:cubicBezTo>
                      <a:cubicBezTo>
                        <a:pt x="635" y="1485"/>
                        <a:pt x="646" y="1483"/>
                        <a:pt x="654" y="1478"/>
                      </a:cubicBezTo>
                      <a:cubicBezTo>
                        <a:pt x="659" y="1474"/>
                        <a:pt x="663" y="1469"/>
                        <a:pt x="664" y="1463"/>
                      </a:cubicBezTo>
                      <a:cubicBezTo>
                        <a:pt x="669" y="1444"/>
                        <a:pt x="648" y="1435"/>
                        <a:pt x="637" y="1416"/>
                      </a:cubicBezTo>
                      <a:cubicBezTo>
                        <a:pt x="625" y="1397"/>
                        <a:pt x="621" y="1373"/>
                        <a:pt x="623" y="1351"/>
                      </a:cubicBezTo>
                      <a:cubicBezTo>
                        <a:pt x="624" y="1381"/>
                        <a:pt x="630" y="1410"/>
                        <a:pt x="653" y="1430"/>
                      </a:cubicBezTo>
                      <a:cubicBezTo>
                        <a:pt x="660" y="1436"/>
                        <a:pt x="666" y="1439"/>
                        <a:pt x="675" y="1442"/>
                      </a:cubicBezTo>
                      <a:cubicBezTo>
                        <a:pt x="684" y="1445"/>
                        <a:pt x="691" y="1445"/>
                        <a:pt x="699" y="1445"/>
                      </a:cubicBezTo>
                      <a:cubicBezTo>
                        <a:pt x="726" y="1442"/>
                        <a:pt x="744" y="1426"/>
                        <a:pt x="752" y="1403"/>
                      </a:cubicBezTo>
                      <a:cubicBezTo>
                        <a:pt x="759" y="1385"/>
                        <a:pt x="759" y="1367"/>
                        <a:pt x="745" y="1353"/>
                      </a:cubicBezTo>
                      <a:close/>
                      <a:moveTo>
                        <a:pt x="908" y="1226"/>
                      </a:moveTo>
                      <a:cubicBezTo>
                        <a:pt x="909" y="1229"/>
                        <a:pt x="907" y="1231"/>
                        <a:pt x="904" y="1232"/>
                      </a:cubicBezTo>
                      <a:cubicBezTo>
                        <a:pt x="901" y="1232"/>
                        <a:pt x="898" y="1230"/>
                        <a:pt x="898" y="1227"/>
                      </a:cubicBezTo>
                      <a:cubicBezTo>
                        <a:pt x="898" y="1224"/>
                        <a:pt x="900" y="1222"/>
                        <a:pt x="903" y="1221"/>
                      </a:cubicBezTo>
                      <a:cubicBezTo>
                        <a:pt x="906" y="1221"/>
                        <a:pt x="908" y="1223"/>
                        <a:pt x="908" y="1226"/>
                      </a:cubicBezTo>
                      <a:close/>
                      <a:moveTo>
                        <a:pt x="776" y="1264"/>
                      </a:moveTo>
                      <a:cubicBezTo>
                        <a:pt x="772" y="1262"/>
                        <a:pt x="765" y="1262"/>
                        <a:pt x="762" y="1266"/>
                      </a:cubicBezTo>
                      <a:cubicBezTo>
                        <a:pt x="760" y="1269"/>
                        <a:pt x="760" y="1272"/>
                        <a:pt x="762" y="1275"/>
                      </a:cubicBezTo>
                      <a:cubicBezTo>
                        <a:pt x="764" y="1278"/>
                        <a:pt x="768" y="1279"/>
                        <a:pt x="771" y="1276"/>
                      </a:cubicBezTo>
                      <a:cubicBezTo>
                        <a:pt x="772" y="1275"/>
                        <a:pt x="773" y="1272"/>
                        <a:pt x="772" y="1269"/>
                      </a:cubicBezTo>
                      <a:cubicBezTo>
                        <a:pt x="776" y="1272"/>
                        <a:pt x="774" y="1281"/>
                        <a:pt x="766" y="1281"/>
                      </a:cubicBezTo>
                      <a:cubicBezTo>
                        <a:pt x="762" y="1281"/>
                        <a:pt x="758" y="1278"/>
                        <a:pt x="757" y="1274"/>
                      </a:cubicBezTo>
                      <a:cubicBezTo>
                        <a:pt x="756" y="1266"/>
                        <a:pt x="761" y="1260"/>
                        <a:pt x="768" y="1259"/>
                      </a:cubicBezTo>
                      <a:cubicBezTo>
                        <a:pt x="774" y="1258"/>
                        <a:pt x="781" y="1262"/>
                        <a:pt x="784" y="1267"/>
                      </a:cubicBezTo>
                      <a:cubicBezTo>
                        <a:pt x="775" y="1251"/>
                        <a:pt x="747" y="1238"/>
                        <a:pt x="734" y="1237"/>
                      </a:cubicBezTo>
                      <a:cubicBezTo>
                        <a:pt x="735" y="1236"/>
                        <a:pt x="735" y="1235"/>
                        <a:pt x="735" y="1234"/>
                      </a:cubicBezTo>
                      <a:cubicBezTo>
                        <a:pt x="757" y="1236"/>
                        <a:pt x="782" y="1252"/>
                        <a:pt x="788" y="1269"/>
                      </a:cubicBezTo>
                      <a:cubicBezTo>
                        <a:pt x="794" y="1244"/>
                        <a:pt x="803" y="1229"/>
                        <a:pt x="804" y="1212"/>
                      </a:cubicBezTo>
                      <a:cubicBezTo>
                        <a:pt x="805" y="1204"/>
                        <a:pt x="804" y="1195"/>
                        <a:pt x="799" y="1189"/>
                      </a:cubicBezTo>
                      <a:cubicBezTo>
                        <a:pt x="799" y="1188"/>
                        <a:pt x="800" y="1185"/>
                        <a:pt x="799" y="1183"/>
                      </a:cubicBezTo>
                      <a:cubicBezTo>
                        <a:pt x="807" y="1189"/>
                        <a:pt x="810" y="1202"/>
                        <a:pt x="808" y="1215"/>
                      </a:cubicBezTo>
                      <a:cubicBezTo>
                        <a:pt x="808" y="1216"/>
                        <a:pt x="808" y="1216"/>
                        <a:pt x="808" y="1217"/>
                      </a:cubicBezTo>
                      <a:cubicBezTo>
                        <a:pt x="816" y="1204"/>
                        <a:pt x="818" y="1184"/>
                        <a:pt x="813" y="1167"/>
                      </a:cubicBezTo>
                      <a:cubicBezTo>
                        <a:pt x="812" y="1160"/>
                        <a:pt x="808" y="1152"/>
                        <a:pt x="802" y="1148"/>
                      </a:cubicBezTo>
                      <a:cubicBezTo>
                        <a:pt x="799" y="1146"/>
                        <a:pt x="792" y="1145"/>
                        <a:pt x="789" y="1149"/>
                      </a:cubicBezTo>
                      <a:cubicBezTo>
                        <a:pt x="788" y="1151"/>
                        <a:pt x="788" y="1152"/>
                        <a:pt x="790" y="1154"/>
                      </a:cubicBezTo>
                      <a:cubicBezTo>
                        <a:pt x="791" y="1155"/>
                        <a:pt x="792" y="1155"/>
                        <a:pt x="793" y="1154"/>
                      </a:cubicBezTo>
                      <a:cubicBezTo>
                        <a:pt x="794" y="1154"/>
                        <a:pt x="795" y="1153"/>
                        <a:pt x="795" y="1152"/>
                      </a:cubicBezTo>
                      <a:cubicBezTo>
                        <a:pt x="795" y="1150"/>
                        <a:pt x="794" y="1149"/>
                        <a:pt x="793" y="1150"/>
                      </a:cubicBezTo>
                      <a:cubicBezTo>
                        <a:pt x="792" y="1150"/>
                        <a:pt x="791" y="1151"/>
                        <a:pt x="791" y="1151"/>
                      </a:cubicBezTo>
                      <a:cubicBezTo>
                        <a:pt x="790" y="1150"/>
                        <a:pt x="791" y="1149"/>
                        <a:pt x="792" y="1149"/>
                      </a:cubicBezTo>
                      <a:cubicBezTo>
                        <a:pt x="793" y="1148"/>
                        <a:pt x="795" y="1148"/>
                        <a:pt x="796" y="1149"/>
                      </a:cubicBezTo>
                      <a:cubicBezTo>
                        <a:pt x="798" y="1151"/>
                        <a:pt x="798" y="1154"/>
                        <a:pt x="796" y="1156"/>
                      </a:cubicBezTo>
                      <a:cubicBezTo>
                        <a:pt x="795" y="1158"/>
                        <a:pt x="793" y="1159"/>
                        <a:pt x="791" y="1158"/>
                      </a:cubicBezTo>
                      <a:cubicBezTo>
                        <a:pt x="789" y="1158"/>
                        <a:pt x="787" y="1157"/>
                        <a:pt x="786" y="1156"/>
                      </a:cubicBezTo>
                      <a:cubicBezTo>
                        <a:pt x="785" y="1153"/>
                        <a:pt x="785" y="1151"/>
                        <a:pt x="786" y="1148"/>
                      </a:cubicBezTo>
                      <a:cubicBezTo>
                        <a:pt x="789" y="1144"/>
                        <a:pt x="795" y="1143"/>
                        <a:pt x="799" y="1145"/>
                      </a:cubicBezTo>
                      <a:cubicBezTo>
                        <a:pt x="802" y="1146"/>
                        <a:pt x="804" y="1147"/>
                        <a:pt x="806" y="1149"/>
                      </a:cubicBezTo>
                      <a:cubicBezTo>
                        <a:pt x="799" y="1140"/>
                        <a:pt x="791" y="1137"/>
                        <a:pt x="781" y="1138"/>
                      </a:cubicBezTo>
                      <a:cubicBezTo>
                        <a:pt x="775" y="1138"/>
                        <a:pt x="769" y="1141"/>
                        <a:pt x="766" y="1145"/>
                      </a:cubicBezTo>
                      <a:cubicBezTo>
                        <a:pt x="765" y="1145"/>
                        <a:pt x="765" y="1145"/>
                        <a:pt x="765" y="1145"/>
                      </a:cubicBezTo>
                      <a:cubicBezTo>
                        <a:pt x="770" y="1142"/>
                        <a:pt x="777" y="1142"/>
                        <a:pt x="778" y="1150"/>
                      </a:cubicBezTo>
                      <a:cubicBezTo>
                        <a:pt x="780" y="1156"/>
                        <a:pt x="773" y="1166"/>
                        <a:pt x="786" y="1174"/>
                      </a:cubicBezTo>
                      <a:cubicBezTo>
                        <a:pt x="779" y="1173"/>
                        <a:pt x="772" y="1171"/>
                        <a:pt x="767" y="1167"/>
                      </a:cubicBezTo>
                      <a:cubicBezTo>
                        <a:pt x="763" y="1162"/>
                        <a:pt x="760" y="1155"/>
                        <a:pt x="762" y="1148"/>
                      </a:cubicBezTo>
                      <a:cubicBezTo>
                        <a:pt x="765" y="1141"/>
                        <a:pt x="773" y="1137"/>
                        <a:pt x="781" y="1136"/>
                      </a:cubicBezTo>
                      <a:cubicBezTo>
                        <a:pt x="793" y="1135"/>
                        <a:pt x="803" y="1141"/>
                        <a:pt x="809" y="1151"/>
                      </a:cubicBezTo>
                      <a:cubicBezTo>
                        <a:pt x="814" y="1159"/>
                        <a:pt x="817" y="1175"/>
                        <a:pt x="817" y="1186"/>
                      </a:cubicBezTo>
                      <a:cubicBezTo>
                        <a:pt x="818" y="1195"/>
                        <a:pt x="815" y="1207"/>
                        <a:pt x="811" y="1215"/>
                      </a:cubicBezTo>
                      <a:cubicBezTo>
                        <a:pt x="815" y="1211"/>
                        <a:pt x="819" y="1207"/>
                        <a:pt x="824" y="1204"/>
                      </a:cubicBezTo>
                      <a:cubicBezTo>
                        <a:pt x="836" y="1197"/>
                        <a:pt x="845" y="1195"/>
                        <a:pt x="859" y="1196"/>
                      </a:cubicBezTo>
                      <a:cubicBezTo>
                        <a:pt x="863" y="1196"/>
                        <a:pt x="867" y="1197"/>
                        <a:pt x="871" y="1198"/>
                      </a:cubicBezTo>
                      <a:cubicBezTo>
                        <a:pt x="870" y="1199"/>
                        <a:pt x="870" y="1200"/>
                        <a:pt x="870" y="1201"/>
                      </a:cubicBezTo>
                      <a:cubicBezTo>
                        <a:pt x="866" y="1200"/>
                        <a:pt x="863" y="1200"/>
                        <a:pt x="858" y="1199"/>
                      </a:cubicBezTo>
                      <a:cubicBezTo>
                        <a:pt x="846" y="1199"/>
                        <a:pt x="837" y="1201"/>
                        <a:pt x="827" y="1208"/>
                      </a:cubicBezTo>
                      <a:cubicBezTo>
                        <a:pt x="813" y="1217"/>
                        <a:pt x="805" y="1230"/>
                        <a:pt x="800" y="1244"/>
                      </a:cubicBezTo>
                      <a:cubicBezTo>
                        <a:pt x="802" y="1241"/>
                        <a:pt x="805" y="1238"/>
                        <a:pt x="808" y="1235"/>
                      </a:cubicBezTo>
                      <a:cubicBezTo>
                        <a:pt x="808" y="1235"/>
                        <a:pt x="808" y="1235"/>
                        <a:pt x="808" y="1235"/>
                      </a:cubicBezTo>
                      <a:cubicBezTo>
                        <a:pt x="815" y="1230"/>
                        <a:pt x="823" y="1226"/>
                        <a:pt x="832" y="1226"/>
                      </a:cubicBezTo>
                      <a:cubicBezTo>
                        <a:pt x="823" y="1229"/>
                        <a:pt x="818" y="1232"/>
                        <a:pt x="810" y="1237"/>
                      </a:cubicBezTo>
                      <a:cubicBezTo>
                        <a:pt x="810" y="1237"/>
                        <a:pt x="810" y="1237"/>
                        <a:pt x="810" y="1237"/>
                      </a:cubicBezTo>
                      <a:cubicBezTo>
                        <a:pt x="796" y="1249"/>
                        <a:pt x="796" y="1253"/>
                        <a:pt x="792" y="1270"/>
                      </a:cubicBezTo>
                      <a:cubicBezTo>
                        <a:pt x="786" y="1297"/>
                        <a:pt x="782" y="1325"/>
                        <a:pt x="766" y="1344"/>
                      </a:cubicBezTo>
                      <a:cubicBezTo>
                        <a:pt x="775" y="1330"/>
                        <a:pt x="795" y="1274"/>
                        <a:pt x="776" y="1264"/>
                      </a:cubicBezTo>
                      <a:close/>
                      <a:moveTo>
                        <a:pt x="821" y="1231"/>
                      </a:moveTo>
                      <a:cubicBezTo>
                        <a:pt x="825" y="1243"/>
                        <a:pt x="841" y="1235"/>
                        <a:pt x="846" y="1234"/>
                      </a:cubicBezTo>
                      <a:cubicBezTo>
                        <a:pt x="851" y="1232"/>
                        <a:pt x="854" y="1232"/>
                        <a:pt x="857" y="1234"/>
                      </a:cubicBezTo>
                      <a:cubicBezTo>
                        <a:pt x="855" y="1230"/>
                        <a:pt x="846" y="1221"/>
                        <a:pt x="840" y="1219"/>
                      </a:cubicBezTo>
                      <a:cubicBezTo>
                        <a:pt x="832" y="1216"/>
                        <a:pt x="824" y="1218"/>
                        <a:pt x="820" y="1227"/>
                      </a:cubicBezTo>
                      <a:cubicBezTo>
                        <a:pt x="824" y="1225"/>
                        <a:pt x="831" y="1224"/>
                        <a:pt x="836" y="1227"/>
                      </a:cubicBezTo>
                      <a:cubicBezTo>
                        <a:pt x="833" y="1227"/>
                        <a:pt x="826" y="1228"/>
                        <a:pt x="821" y="1231"/>
                      </a:cubicBezTo>
                      <a:close/>
                      <a:moveTo>
                        <a:pt x="760" y="1188"/>
                      </a:moveTo>
                      <a:cubicBezTo>
                        <a:pt x="760" y="1184"/>
                        <a:pt x="758" y="1181"/>
                        <a:pt x="755" y="1181"/>
                      </a:cubicBezTo>
                      <a:cubicBezTo>
                        <a:pt x="752" y="1180"/>
                        <a:pt x="749" y="1182"/>
                        <a:pt x="749" y="1185"/>
                      </a:cubicBezTo>
                      <a:cubicBezTo>
                        <a:pt x="748" y="1188"/>
                        <a:pt x="750" y="1191"/>
                        <a:pt x="753" y="1192"/>
                      </a:cubicBezTo>
                      <a:cubicBezTo>
                        <a:pt x="756" y="1192"/>
                        <a:pt x="759" y="1191"/>
                        <a:pt x="760" y="1188"/>
                      </a:cubicBezTo>
                      <a:close/>
                      <a:moveTo>
                        <a:pt x="777" y="1186"/>
                      </a:moveTo>
                      <a:cubicBezTo>
                        <a:pt x="777" y="1182"/>
                        <a:pt x="775" y="1178"/>
                        <a:pt x="771" y="1177"/>
                      </a:cubicBezTo>
                      <a:cubicBezTo>
                        <a:pt x="768" y="1176"/>
                        <a:pt x="764" y="1179"/>
                        <a:pt x="763" y="1183"/>
                      </a:cubicBezTo>
                      <a:cubicBezTo>
                        <a:pt x="762" y="1186"/>
                        <a:pt x="764" y="1190"/>
                        <a:pt x="768" y="1191"/>
                      </a:cubicBezTo>
                      <a:cubicBezTo>
                        <a:pt x="772" y="1192"/>
                        <a:pt x="776" y="1190"/>
                        <a:pt x="777" y="1186"/>
                      </a:cubicBezTo>
                      <a:close/>
                      <a:moveTo>
                        <a:pt x="798" y="1188"/>
                      </a:moveTo>
                      <a:cubicBezTo>
                        <a:pt x="799" y="1183"/>
                        <a:pt x="796" y="1178"/>
                        <a:pt x="791" y="1177"/>
                      </a:cubicBezTo>
                      <a:cubicBezTo>
                        <a:pt x="786" y="1175"/>
                        <a:pt x="781" y="1178"/>
                        <a:pt x="780" y="1183"/>
                      </a:cubicBezTo>
                      <a:cubicBezTo>
                        <a:pt x="779" y="1189"/>
                        <a:pt x="782" y="1194"/>
                        <a:pt x="787" y="1195"/>
                      </a:cubicBezTo>
                      <a:cubicBezTo>
                        <a:pt x="792" y="1196"/>
                        <a:pt x="797" y="1193"/>
                        <a:pt x="798" y="1188"/>
                      </a:cubicBezTo>
                      <a:close/>
                      <a:moveTo>
                        <a:pt x="892" y="1202"/>
                      </a:moveTo>
                      <a:cubicBezTo>
                        <a:pt x="893" y="1208"/>
                        <a:pt x="888" y="1213"/>
                        <a:pt x="883" y="1213"/>
                      </a:cubicBezTo>
                      <a:cubicBezTo>
                        <a:pt x="877" y="1214"/>
                        <a:pt x="872" y="1210"/>
                        <a:pt x="872" y="1204"/>
                      </a:cubicBezTo>
                      <a:cubicBezTo>
                        <a:pt x="871" y="1198"/>
                        <a:pt x="876" y="1193"/>
                        <a:pt x="881" y="1193"/>
                      </a:cubicBezTo>
                      <a:cubicBezTo>
                        <a:pt x="887" y="1193"/>
                        <a:pt x="892" y="1197"/>
                        <a:pt x="892" y="1202"/>
                      </a:cubicBezTo>
                      <a:close/>
                      <a:moveTo>
                        <a:pt x="904" y="1214"/>
                      </a:moveTo>
                      <a:cubicBezTo>
                        <a:pt x="905" y="1217"/>
                        <a:pt x="902" y="1221"/>
                        <a:pt x="898" y="1221"/>
                      </a:cubicBezTo>
                      <a:cubicBezTo>
                        <a:pt x="894" y="1221"/>
                        <a:pt x="891" y="1219"/>
                        <a:pt x="891" y="1215"/>
                      </a:cubicBezTo>
                      <a:cubicBezTo>
                        <a:pt x="891" y="1211"/>
                        <a:pt x="893" y="1208"/>
                        <a:pt x="897" y="1208"/>
                      </a:cubicBezTo>
                      <a:cubicBezTo>
                        <a:pt x="901" y="1207"/>
                        <a:pt x="904" y="1210"/>
                        <a:pt x="904" y="1214"/>
                      </a:cubicBezTo>
                      <a:close/>
                      <a:moveTo>
                        <a:pt x="857" y="1382"/>
                      </a:moveTo>
                      <a:cubicBezTo>
                        <a:pt x="851" y="1396"/>
                        <a:pt x="848" y="1411"/>
                        <a:pt x="852" y="1424"/>
                      </a:cubicBezTo>
                      <a:cubicBezTo>
                        <a:pt x="855" y="1437"/>
                        <a:pt x="866" y="1448"/>
                        <a:pt x="880" y="1450"/>
                      </a:cubicBezTo>
                      <a:cubicBezTo>
                        <a:pt x="888" y="1451"/>
                        <a:pt x="896" y="1449"/>
                        <a:pt x="903" y="1446"/>
                      </a:cubicBezTo>
                      <a:cubicBezTo>
                        <a:pt x="911" y="1441"/>
                        <a:pt x="916" y="1436"/>
                        <a:pt x="921" y="1429"/>
                      </a:cubicBezTo>
                      <a:cubicBezTo>
                        <a:pt x="926" y="1421"/>
                        <a:pt x="928" y="1415"/>
                        <a:pt x="929" y="1406"/>
                      </a:cubicBezTo>
                      <a:cubicBezTo>
                        <a:pt x="930" y="1402"/>
                        <a:pt x="930" y="1399"/>
                        <a:pt x="930" y="1395"/>
                      </a:cubicBezTo>
                      <a:cubicBezTo>
                        <a:pt x="929" y="1385"/>
                        <a:pt x="928" y="1376"/>
                        <a:pt x="924" y="1367"/>
                      </a:cubicBezTo>
                      <a:cubicBezTo>
                        <a:pt x="918" y="1353"/>
                        <a:pt x="911" y="1344"/>
                        <a:pt x="899" y="1335"/>
                      </a:cubicBezTo>
                      <a:cubicBezTo>
                        <a:pt x="898" y="1335"/>
                        <a:pt x="897" y="1334"/>
                        <a:pt x="896" y="1334"/>
                      </a:cubicBezTo>
                      <a:cubicBezTo>
                        <a:pt x="906" y="1334"/>
                        <a:pt x="917" y="1331"/>
                        <a:pt x="926" y="1326"/>
                      </a:cubicBezTo>
                      <a:cubicBezTo>
                        <a:pt x="937" y="1319"/>
                        <a:pt x="946" y="1310"/>
                        <a:pt x="948" y="1297"/>
                      </a:cubicBezTo>
                      <a:cubicBezTo>
                        <a:pt x="949" y="1292"/>
                        <a:pt x="950" y="1287"/>
                        <a:pt x="948" y="1280"/>
                      </a:cubicBezTo>
                      <a:cubicBezTo>
                        <a:pt x="948" y="1287"/>
                        <a:pt x="948" y="1292"/>
                        <a:pt x="946" y="1297"/>
                      </a:cubicBezTo>
                      <a:cubicBezTo>
                        <a:pt x="943" y="1308"/>
                        <a:pt x="935" y="1317"/>
                        <a:pt x="924" y="1323"/>
                      </a:cubicBezTo>
                      <a:cubicBezTo>
                        <a:pt x="916" y="1327"/>
                        <a:pt x="909" y="1328"/>
                        <a:pt x="901" y="1329"/>
                      </a:cubicBezTo>
                      <a:cubicBezTo>
                        <a:pt x="887" y="1329"/>
                        <a:pt x="875" y="1325"/>
                        <a:pt x="861" y="1324"/>
                      </a:cubicBezTo>
                      <a:cubicBezTo>
                        <a:pt x="859" y="1324"/>
                        <a:pt x="859" y="1324"/>
                        <a:pt x="859" y="1324"/>
                      </a:cubicBezTo>
                      <a:cubicBezTo>
                        <a:pt x="851" y="1323"/>
                        <a:pt x="844" y="1324"/>
                        <a:pt x="836" y="1326"/>
                      </a:cubicBezTo>
                      <a:cubicBezTo>
                        <a:pt x="834" y="1326"/>
                        <a:pt x="815" y="1331"/>
                        <a:pt x="815" y="1334"/>
                      </a:cubicBezTo>
                      <a:cubicBezTo>
                        <a:pt x="817" y="1335"/>
                        <a:pt x="828" y="1332"/>
                        <a:pt x="830" y="1331"/>
                      </a:cubicBezTo>
                      <a:cubicBezTo>
                        <a:pt x="840" y="1329"/>
                        <a:pt x="849" y="1328"/>
                        <a:pt x="859" y="1329"/>
                      </a:cubicBezTo>
                      <a:cubicBezTo>
                        <a:pt x="860" y="1329"/>
                        <a:pt x="860" y="1329"/>
                        <a:pt x="861" y="1329"/>
                      </a:cubicBezTo>
                      <a:cubicBezTo>
                        <a:pt x="874" y="1329"/>
                        <a:pt x="885" y="1331"/>
                        <a:pt x="896" y="1339"/>
                      </a:cubicBezTo>
                      <a:cubicBezTo>
                        <a:pt x="910" y="1348"/>
                        <a:pt x="920" y="1361"/>
                        <a:pt x="922" y="1378"/>
                      </a:cubicBezTo>
                      <a:cubicBezTo>
                        <a:pt x="922" y="1387"/>
                        <a:pt x="917" y="1400"/>
                        <a:pt x="906" y="1401"/>
                      </a:cubicBezTo>
                      <a:cubicBezTo>
                        <a:pt x="903" y="1401"/>
                        <a:pt x="899" y="1399"/>
                        <a:pt x="898" y="1396"/>
                      </a:cubicBezTo>
                      <a:cubicBezTo>
                        <a:pt x="897" y="1393"/>
                        <a:pt x="898" y="1390"/>
                        <a:pt x="901" y="1388"/>
                      </a:cubicBezTo>
                      <a:cubicBezTo>
                        <a:pt x="903" y="1386"/>
                        <a:pt x="905" y="1386"/>
                        <a:pt x="907" y="1387"/>
                      </a:cubicBezTo>
                      <a:cubicBezTo>
                        <a:pt x="910" y="1388"/>
                        <a:pt x="911" y="1392"/>
                        <a:pt x="908" y="1394"/>
                      </a:cubicBezTo>
                      <a:cubicBezTo>
                        <a:pt x="907" y="1395"/>
                        <a:pt x="906" y="1396"/>
                        <a:pt x="904" y="1395"/>
                      </a:cubicBezTo>
                      <a:cubicBezTo>
                        <a:pt x="905" y="1397"/>
                        <a:pt x="908" y="1397"/>
                        <a:pt x="910" y="1396"/>
                      </a:cubicBezTo>
                      <a:cubicBezTo>
                        <a:pt x="913" y="1395"/>
                        <a:pt x="914" y="1391"/>
                        <a:pt x="913" y="1388"/>
                      </a:cubicBezTo>
                      <a:cubicBezTo>
                        <a:pt x="912" y="1382"/>
                        <a:pt x="906" y="1379"/>
                        <a:pt x="900" y="1380"/>
                      </a:cubicBezTo>
                      <a:cubicBezTo>
                        <a:pt x="896" y="1381"/>
                        <a:pt x="892" y="1384"/>
                        <a:pt x="891" y="1388"/>
                      </a:cubicBezTo>
                      <a:cubicBezTo>
                        <a:pt x="889" y="1392"/>
                        <a:pt x="889" y="1396"/>
                        <a:pt x="891" y="1400"/>
                      </a:cubicBezTo>
                      <a:cubicBezTo>
                        <a:pt x="894" y="1405"/>
                        <a:pt x="899" y="1408"/>
                        <a:pt x="905" y="1407"/>
                      </a:cubicBezTo>
                      <a:cubicBezTo>
                        <a:pt x="917" y="1406"/>
                        <a:pt x="924" y="1393"/>
                        <a:pt x="924" y="1382"/>
                      </a:cubicBezTo>
                      <a:cubicBezTo>
                        <a:pt x="924" y="1378"/>
                        <a:pt x="923" y="1374"/>
                        <a:pt x="922" y="1370"/>
                      </a:cubicBezTo>
                      <a:cubicBezTo>
                        <a:pt x="926" y="1382"/>
                        <a:pt x="928" y="1393"/>
                        <a:pt x="927" y="1406"/>
                      </a:cubicBezTo>
                      <a:cubicBezTo>
                        <a:pt x="925" y="1414"/>
                        <a:pt x="924" y="1420"/>
                        <a:pt x="919" y="1428"/>
                      </a:cubicBezTo>
                      <a:cubicBezTo>
                        <a:pt x="915" y="1435"/>
                        <a:pt x="910" y="1440"/>
                        <a:pt x="902" y="1444"/>
                      </a:cubicBezTo>
                      <a:cubicBezTo>
                        <a:pt x="898" y="1447"/>
                        <a:pt x="894" y="1448"/>
                        <a:pt x="890" y="1449"/>
                      </a:cubicBezTo>
                      <a:cubicBezTo>
                        <a:pt x="890" y="1449"/>
                        <a:pt x="890" y="1449"/>
                        <a:pt x="890" y="1449"/>
                      </a:cubicBezTo>
                      <a:cubicBezTo>
                        <a:pt x="901" y="1444"/>
                        <a:pt x="907" y="1431"/>
                        <a:pt x="894" y="1420"/>
                      </a:cubicBezTo>
                      <a:cubicBezTo>
                        <a:pt x="884" y="1412"/>
                        <a:pt x="859" y="1413"/>
                        <a:pt x="857" y="1382"/>
                      </a:cubicBezTo>
                      <a:close/>
                      <a:moveTo>
                        <a:pt x="945" y="1297"/>
                      </a:moveTo>
                      <a:cubicBezTo>
                        <a:pt x="930" y="1295"/>
                        <a:pt x="935" y="1274"/>
                        <a:pt x="935" y="1267"/>
                      </a:cubicBezTo>
                      <a:cubicBezTo>
                        <a:pt x="936" y="1262"/>
                        <a:pt x="935" y="1258"/>
                        <a:pt x="931" y="1255"/>
                      </a:cubicBezTo>
                      <a:cubicBezTo>
                        <a:pt x="938" y="1256"/>
                        <a:pt x="950" y="1265"/>
                        <a:pt x="955" y="1271"/>
                      </a:cubicBezTo>
                      <a:cubicBezTo>
                        <a:pt x="960" y="1279"/>
                        <a:pt x="961" y="1290"/>
                        <a:pt x="950" y="1297"/>
                      </a:cubicBezTo>
                      <a:cubicBezTo>
                        <a:pt x="952" y="1291"/>
                        <a:pt x="950" y="1282"/>
                        <a:pt x="946" y="1278"/>
                      </a:cubicBezTo>
                      <a:cubicBezTo>
                        <a:pt x="948" y="1281"/>
                        <a:pt x="948" y="1290"/>
                        <a:pt x="945" y="1297"/>
                      </a:cubicBezTo>
                      <a:close/>
                      <a:moveTo>
                        <a:pt x="643" y="1338"/>
                      </a:moveTo>
                      <a:cubicBezTo>
                        <a:pt x="651" y="1319"/>
                        <a:pt x="661" y="1309"/>
                        <a:pt x="671" y="1292"/>
                      </a:cubicBezTo>
                      <a:cubicBezTo>
                        <a:pt x="676" y="1283"/>
                        <a:pt x="679" y="1275"/>
                        <a:pt x="677" y="1265"/>
                      </a:cubicBezTo>
                      <a:cubicBezTo>
                        <a:pt x="675" y="1257"/>
                        <a:pt x="670" y="1250"/>
                        <a:pt x="661" y="1248"/>
                      </a:cubicBezTo>
                      <a:cubicBezTo>
                        <a:pt x="654" y="1246"/>
                        <a:pt x="647" y="1248"/>
                        <a:pt x="642" y="1253"/>
                      </a:cubicBezTo>
                      <a:cubicBezTo>
                        <a:pt x="639" y="1257"/>
                        <a:pt x="638" y="1261"/>
                        <a:pt x="638" y="1266"/>
                      </a:cubicBezTo>
                      <a:cubicBezTo>
                        <a:pt x="640" y="1272"/>
                        <a:pt x="645" y="1278"/>
                        <a:pt x="652" y="1276"/>
                      </a:cubicBezTo>
                      <a:cubicBezTo>
                        <a:pt x="656" y="1275"/>
                        <a:pt x="658" y="1271"/>
                        <a:pt x="658" y="1267"/>
                      </a:cubicBezTo>
                      <a:cubicBezTo>
                        <a:pt x="658" y="1262"/>
                        <a:pt x="654" y="1259"/>
                        <a:pt x="649" y="1259"/>
                      </a:cubicBezTo>
                      <a:cubicBezTo>
                        <a:pt x="644" y="1260"/>
                        <a:pt x="641" y="1264"/>
                        <a:pt x="641" y="1268"/>
                      </a:cubicBezTo>
                      <a:cubicBezTo>
                        <a:pt x="641" y="1269"/>
                        <a:pt x="641" y="1270"/>
                        <a:pt x="642" y="1271"/>
                      </a:cubicBezTo>
                      <a:cubicBezTo>
                        <a:pt x="641" y="1270"/>
                        <a:pt x="640" y="1268"/>
                        <a:pt x="640" y="1266"/>
                      </a:cubicBezTo>
                      <a:cubicBezTo>
                        <a:pt x="640" y="1262"/>
                        <a:pt x="641" y="1258"/>
                        <a:pt x="644" y="1255"/>
                      </a:cubicBezTo>
                      <a:cubicBezTo>
                        <a:pt x="648" y="1251"/>
                        <a:pt x="655" y="1249"/>
                        <a:pt x="660" y="1251"/>
                      </a:cubicBezTo>
                      <a:cubicBezTo>
                        <a:pt x="667" y="1253"/>
                        <a:pt x="672" y="1259"/>
                        <a:pt x="673" y="1266"/>
                      </a:cubicBezTo>
                      <a:cubicBezTo>
                        <a:pt x="675" y="1275"/>
                        <a:pt x="672" y="1282"/>
                        <a:pt x="667" y="1290"/>
                      </a:cubicBezTo>
                      <a:cubicBezTo>
                        <a:pt x="656" y="1307"/>
                        <a:pt x="647" y="1317"/>
                        <a:pt x="639" y="1337"/>
                      </a:cubicBezTo>
                      <a:cubicBezTo>
                        <a:pt x="632" y="1355"/>
                        <a:pt x="630" y="1375"/>
                        <a:pt x="636" y="1394"/>
                      </a:cubicBezTo>
                      <a:cubicBezTo>
                        <a:pt x="642" y="1411"/>
                        <a:pt x="655" y="1423"/>
                        <a:pt x="673" y="1426"/>
                      </a:cubicBezTo>
                      <a:cubicBezTo>
                        <a:pt x="690" y="1427"/>
                        <a:pt x="708" y="1420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09" y="1408"/>
                        <a:pt x="698" y="1410"/>
                        <a:pt x="689" y="1406"/>
                      </a:cubicBezTo>
                      <a:cubicBezTo>
                        <a:pt x="674" y="1398"/>
                        <a:pt x="670" y="1383"/>
                        <a:pt x="676" y="1368"/>
                      </a:cubicBezTo>
                      <a:cubicBezTo>
                        <a:pt x="688" y="1340"/>
                        <a:pt x="655" y="1326"/>
                        <a:pt x="642" y="1356"/>
                      </a:cubicBezTo>
                      <a:cubicBezTo>
                        <a:pt x="635" y="1371"/>
                        <a:pt x="641" y="1389"/>
                        <a:pt x="650" y="1399"/>
                      </a:cubicBezTo>
                      <a:cubicBezTo>
                        <a:pt x="666" y="1419"/>
                        <a:pt x="702" y="1426"/>
                        <a:pt x="716" y="1404"/>
                      </a:cubicBezTo>
                      <a:cubicBezTo>
                        <a:pt x="707" y="1418"/>
                        <a:pt x="690" y="1425"/>
                        <a:pt x="674" y="1423"/>
                      </a:cubicBezTo>
                      <a:cubicBezTo>
                        <a:pt x="657" y="1420"/>
                        <a:pt x="646" y="1409"/>
                        <a:pt x="640" y="1393"/>
                      </a:cubicBezTo>
                      <a:cubicBezTo>
                        <a:pt x="635" y="1374"/>
                        <a:pt x="637" y="1356"/>
                        <a:pt x="643" y="1338"/>
                      </a:cubicBezTo>
                      <a:close/>
                      <a:moveTo>
                        <a:pt x="806" y="1337"/>
                      </a:moveTo>
                      <a:cubicBezTo>
                        <a:pt x="841" y="1342"/>
                        <a:pt x="855" y="1368"/>
                        <a:pt x="869" y="1375"/>
                      </a:cubicBezTo>
                      <a:cubicBezTo>
                        <a:pt x="886" y="1384"/>
                        <a:pt x="896" y="1365"/>
                        <a:pt x="881" y="1352"/>
                      </a:cubicBezTo>
                      <a:cubicBezTo>
                        <a:pt x="864" y="1338"/>
                        <a:pt x="833" y="1333"/>
                        <a:pt x="806" y="1337"/>
                      </a:cubicBezTo>
                      <a:close/>
                      <a:moveTo>
                        <a:pt x="765" y="1348"/>
                      </a:moveTo>
                      <a:cubicBezTo>
                        <a:pt x="767" y="1332"/>
                        <a:pt x="763" y="1316"/>
                        <a:pt x="753" y="1305"/>
                      </a:cubicBezTo>
                      <a:cubicBezTo>
                        <a:pt x="744" y="1295"/>
                        <a:pt x="730" y="1288"/>
                        <a:pt x="718" y="1294"/>
                      </a:cubicBezTo>
                      <a:cubicBezTo>
                        <a:pt x="716" y="1289"/>
                        <a:pt x="721" y="1281"/>
                        <a:pt x="729" y="1280"/>
                      </a:cubicBezTo>
                      <a:cubicBezTo>
                        <a:pt x="738" y="1278"/>
                        <a:pt x="750" y="1284"/>
                        <a:pt x="753" y="1296"/>
                      </a:cubicBezTo>
                      <a:cubicBezTo>
                        <a:pt x="763" y="1292"/>
                        <a:pt x="778" y="1321"/>
                        <a:pt x="765" y="1348"/>
                      </a:cubicBezTo>
                      <a:close/>
                      <a:moveTo>
                        <a:pt x="672" y="1450"/>
                      </a:moveTo>
                      <a:cubicBezTo>
                        <a:pt x="680" y="1458"/>
                        <a:pt x="696" y="1464"/>
                        <a:pt x="706" y="1464"/>
                      </a:cubicBezTo>
                      <a:cubicBezTo>
                        <a:pt x="718" y="1465"/>
                        <a:pt x="736" y="1460"/>
                        <a:pt x="741" y="1447"/>
                      </a:cubicBezTo>
                      <a:cubicBezTo>
                        <a:pt x="754" y="1452"/>
                        <a:pt x="766" y="1449"/>
                        <a:pt x="777" y="1445"/>
                      </a:cubicBezTo>
                      <a:cubicBezTo>
                        <a:pt x="793" y="1440"/>
                        <a:pt x="810" y="1436"/>
                        <a:pt x="819" y="1447"/>
                      </a:cubicBezTo>
                      <a:cubicBezTo>
                        <a:pt x="816" y="1430"/>
                        <a:pt x="795" y="1421"/>
                        <a:pt x="779" y="1421"/>
                      </a:cubicBezTo>
                      <a:cubicBezTo>
                        <a:pt x="758" y="1421"/>
                        <a:pt x="748" y="1432"/>
                        <a:pt x="728" y="1444"/>
                      </a:cubicBezTo>
                      <a:cubicBezTo>
                        <a:pt x="717" y="1451"/>
                        <a:pt x="689" y="1456"/>
                        <a:pt x="672" y="1450"/>
                      </a:cubicBezTo>
                      <a:close/>
                      <a:moveTo>
                        <a:pt x="759" y="1357"/>
                      </a:moveTo>
                      <a:cubicBezTo>
                        <a:pt x="764" y="1344"/>
                        <a:pt x="745" y="1331"/>
                        <a:pt x="732" y="1328"/>
                      </a:cubicBezTo>
                      <a:cubicBezTo>
                        <a:pt x="717" y="1324"/>
                        <a:pt x="698" y="1325"/>
                        <a:pt x="689" y="1309"/>
                      </a:cubicBezTo>
                      <a:cubicBezTo>
                        <a:pt x="684" y="1301"/>
                        <a:pt x="683" y="1291"/>
                        <a:pt x="688" y="1283"/>
                      </a:cubicBezTo>
                      <a:cubicBezTo>
                        <a:pt x="692" y="1278"/>
                        <a:pt x="697" y="1276"/>
                        <a:pt x="703" y="1279"/>
                      </a:cubicBezTo>
                      <a:cubicBezTo>
                        <a:pt x="698" y="1279"/>
                        <a:pt x="693" y="1286"/>
                        <a:pt x="694" y="1292"/>
                      </a:cubicBezTo>
                      <a:cubicBezTo>
                        <a:pt x="695" y="1298"/>
                        <a:pt x="702" y="1302"/>
                        <a:pt x="709" y="1303"/>
                      </a:cubicBezTo>
                      <a:cubicBezTo>
                        <a:pt x="723" y="1305"/>
                        <a:pt x="736" y="1304"/>
                        <a:pt x="748" y="1311"/>
                      </a:cubicBezTo>
                      <a:cubicBezTo>
                        <a:pt x="763" y="1319"/>
                        <a:pt x="770" y="1340"/>
                        <a:pt x="759" y="1357"/>
                      </a:cubicBezTo>
                      <a:close/>
                      <a:moveTo>
                        <a:pt x="874" y="1283"/>
                      </a:moveTo>
                      <a:cubicBezTo>
                        <a:pt x="891" y="1283"/>
                        <a:pt x="912" y="1270"/>
                        <a:pt x="919" y="1255"/>
                      </a:cubicBezTo>
                      <a:cubicBezTo>
                        <a:pt x="927" y="1239"/>
                        <a:pt x="915" y="1228"/>
                        <a:pt x="903" y="1243"/>
                      </a:cubicBezTo>
                      <a:cubicBezTo>
                        <a:pt x="895" y="1255"/>
                        <a:pt x="889" y="1278"/>
                        <a:pt x="874" y="1283"/>
                      </a:cubicBezTo>
                      <a:close/>
                      <a:moveTo>
                        <a:pt x="850" y="1282"/>
                      </a:moveTo>
                      <a:cubicBezTo>
                        <a:pt x="847" y="1281"/>
                        <a:pt x="844" y="1282"/>
                        <a:pt x="841" y="1284"/>
                      </a:cubicBezTo>
                      <a:cubicBezTo>
                        <a:pt x="839" y="1287"/>
                        <a:pt x="837" y="1292"/>
                        <a:pt x="839" y="1297"/>
                      </a:cubicBezTo>
                      <a:cubicBezTo>
                        <a:pt x="841" y="1302"/>
                        <a:pt x="847" y="1304"/>
                        <a:pt x="851" y="1303"/>
                      </a:cubicBezTo>
                      <a:cubicBezTo>
                        <a:pt x="859" y="1301"/>
                        <a:pt x="859" y="1294"/>
                        <a:pt x="861" y="1290"/>
                      </a:cubicBezTo>
                      <a:cubicBezTo>
                        <a:pt x="865" y="1286"/>
                        <a:pt x="872" y="1285"/>
                        <a:pt x="879" y="1288"/>
                      </a:cubicBezTo>
                      <a:cubicBezTo>
                        <a:pt x="887" y="1291"/>
                        <a:pt x="892" y="1298"/>
                        <a:pt x="891" y="1307"/>
                      </a:cubicBezTo>
                      <a:cubicBezTo>
                        <a:pt x="890" y="1312"/>
                        <a:pt x="887" y="1317"/>
                        <a:pt x="881" y="1317"/>
                      </a:cubicBezTo>
                      <a:cubicBezTo>
                        <a:pt x="885" y="1313"/>
                        <a:pt x="884" y="1305"/>
                        <a:pt x="876" y="1305"/>
                      </a:cubicBezTo>
                      <a:cubicBezTo>
                        <a:pt x="872" y="1304"/>
                        <a:pt x="865" y="1308"/>
                        <a:pt x="858" y="1312"/>
                      </a:cubicBezTo>
                      <a:cubicBezTo>
                        <a:pt x="850" y="1315"/>
                        <a:pt x="842" y="1317"/>
                        <a:pt x="835" y="1315"/>
                      </a:cubicBezTo>
                      <a:cubicBezTo>
                        <a:pt x="821" y="1312"/>
                        <a:pt x="813" y="1296"/>
                        <a:pt x="819" y="1283"/>
                      </a:cubicBezTo>
                      <a:cubicBezTo>
                        <a:pt x="822" y="1276"/>
                        <a:pt x="828" y="1272"/>
                        <a:pt x="835" y="1269"/>
                      </a:cubicBezTo>
                      <a:cubicBezTo>
                        <a:pt x="842" y="1266"/>
                        <a:pt x="862" y="1264"/>
                        <a:pt x="868" y="1256"/>
                      </a:cubicBezTo>
                      <a:cubicBezTo>
                        <a:pt x="871" y="1250"/>
                        <a:pt x="869" y="1244"/>
                        <a:pt x="864" y="1243"/>
                      </a:cubicBezTo>
                      <a:cubicBezTo>
                        <a:pt x="868" y="1238"/>
                        <a:pt x="876" y="1240"/>
                        <a:pt x="880" y="1246"/>
                      </a:cubicBezTo>
                      <a:cubicBezTo>
                        <a:pt x="887" y="1256"/>
                        <a:pt x="883" y="1273"/>
                        <a:pt x="869" y="1280"/>
                      </a:cubicBezTo>
                      <a:cubicBezTo>
                        <a:pt x="864" y="1282"/>
                        <a:pt x="858" y="1282"/>
                        <a:pt x="850" y="1282"/>
                      </a:cubicBezTo>
                      <a:close/>
                      <a:moveTo>
                        <a:pt x="849" y="1284"/>
                      </a:moveTo>
                      <a:cubicBezTo>
                        <a:pt x="844" y="1284"/>
                        <a:pt x="840" y="1287"/>
                        <a:pt x="840" y="1292"/>
                      </a:cubicBezTo>
                      <a:cubicBezTo>
                        <a:pt x="840" y="1301"/>
                        <a:pt x="851" y="1303"/>
                        <a:pt x="856" y="1297"/>
                      </a:cubicBezTo>
                      <a:cubicBezTo>
                        <a:pt x="859" y="1293"/>
                        <a:pt x="858" y="1288"/>
                        <a:pt x="866" y="1285"/>
                      </a:cubicBezTo>
                      <a:cubicBezTo>
                        <a:pt x="857" y="1287"/>
                        <a:pt x="855" y="1283"/>
                        <a:pt x="849" y="1284"/>
                      </a:cubicBezTo>
                      <a:close/>
                      <a:moveTo>
                        <a:pt x="815" y="1297"/>
                      </a:moveTo>
                      <a:cubicBezTo>
                        <a:pt x="814" y="1305"/>
                        <a:pt x="822" y="1313"/>
                        <a:pt x="827" y="1315"/>
                      </a:cubicBezTo>
                      <a:cubicBezTo>
                        <a:pt x="826" y="1324"/>
                        <a:pt x="808" y="1327"/>
                        <a:pt x="803" y="1315"/>
                      </a:cubicBezTo>
                      <a:cubicBezTo>
                        <a:pt x="800" y="1307"/>
                        <a:pt x="806" y="1297"/>
                        <a:pt x="815" y="1297"/>
                      </a:cubicBezTo>
                      <a:close/>
                      <a:moveTo>
                        <a:pt x="812" y="1563"/>
                      </a:moveTo>
                      <a:cubicBezTo>
                        <a:pt x="802" y="1541"/>
                        <a:pt x="777" y="1544"/>
                        <a:pt x="765" y="1547"/>
                      </a:cubicBezTo>
                      <a:cubicBezTo>
                        <a:pt x="752" y="1550"/>
                        <a:pt x="737" y="1559"/>
                        <a:pt x="723" y="1551"/>
                      </a:cubicBezTo>
                      <a:cubicBezTo>
                        <a:pt x="716" y="1546"/>
                        <a:pt x="711" y="1539"/>
                        <a:pt x="712" y="1530"/>
                      </a:cubicBezTo>
                      <a:cubicBezTo>
                        <a:pt x="712" y="1525"/>
                        <a:pt x="715" y="1521"/>
                        <a:pt x="721" y="1520"/>
                      </a:cubicBezTo>
                      <a:cubicBezTo>
                        <a:pt x="718" y="1523"/>
                        <a:pt x="716" y="1530"/>
                        <a:pt x="720" y="1535"/>
                      </a:cubicBezTo>
                      <a:cubicBezTo>
                        <a:pt x="723" y="1539"/>
                        <a:pt x="731" y="1539"/>
                        <a:pt x="736" y="1537"/>
                      </a:cubicBezTo>
                      <a:cubicBezTo>
                        <a:pt x="751" y="1531"/>
                        <a:pt x="767" y="1527"/>
                        <a:pt x="780" y="1529"/>
                      </a:cubicBezTo>
                      <a:cubicBezTo>
                        <a:pt x="795" y="1532"/>
                        <a:pt x="811" y="1545"/>
                        <a:pt x="812" y="1563"/>
                      </a:cubicBezTo>
                      <a:close/>
                      <a:moveTo>
                        <a:pt x="569" y="1601"/>
                      </a:moveTo>
                      <a:cubicBezTo>
                        <a:pt x="566" y="1602"/>
                        <a:pt x="564" y="1602"/>
                        <a:pt x="562" y="1600"/>
                      </a:cubicBezTo>
                      <a:cubicBezTo>
                        <a:pt x="560" y="1599"/>
                        <a:pt x="558" y="1596"/>
                        <a:pt x="558" y="1592"/>
                      </a:cubicBezTo>
                      <a:cubicBezTo>
                        <a:pt x="559" y="1588"/>
                        <a:pt x="563" y="1585"/>
                        <a:pt x="566" y="1585"/>
                      </a:cubicBezTo>
                      <a:cubicBezTo>
                        <a:pt x="572" y="1585"/>
                        <a:pt x="573" y="1590"/>
                        <a:pt x="576" y="1593"/>
                      </a:cubicBezTo>
                      <a:cubicBezTo>
                        <a:pt x="579" y="1596"/>
                        <a:pt x="584" y="1595"/>
                        <a:pt x="589" y="1592"/>
                      </a:cubicBezTo>
                      <a:cubicBezTo>
                        <a:pt x="594" y="1588"/>
                        <a:pt x="597" y="1582"/>
                        <a:pt x="595" y="1576"/>
                      </a:cubicBezTo>
                      <a:cubicBezTo>
                        <a:pt x="593" y="1572"/>
                        <a:pt x="590" y="1569"/>
                        <a:pt x="586" y="1571"/>
                      </a:cubicBezTo>
                      <a:cubicBezTo>
                        <a:pt x="589" y="1573"/>
                        <a:pt x="590" y="1579"/>
                        <a:pt x="584" y="1580"/>
                      </a:cubicBezTo>
                      <a:cubicBezTo>
                        <a:pt x="581" y="1581"/>
                        <a:pt x="576" y="1579"/>
                        <a:pt x="569" y="1578"/>
                      </a:cubicBezTo>
                      <a:cubicBezTo>
                        <a:pt x="563" y="1577"/>
                        <a:pt x="557" y="1576"/>
                        <a:pt x="552" y="1579"/>
                      </a:cubicBezTo>
                      <a:cubicBezTo>
                        <a:pt x="543" y="1583"/>
                        <a:pt x="540" y="1596"/>
                        <a:pt x="546" y="1605"/>
                      </a:cubicBezTo>
                      <a:cubicBezTo>
                        <a:pt x="549" y="1609"/>
                        <a:pt x="554" y="1611"/>
                        <a:pt x="560" y="1612"/>
                      </a:cubicBezTo>
                      <a:cubicBezTo>
                        <a:pt x="565" y="1613"/>
                        <a:pt x="580" y="1612"/>
                        <a:pt x="586" y="1617"/>
                      </a:cubicBezTo>
                      <a:cubicBezTo>
                        <a:pt x="589" y="1621"/>
                        <a:pt x="588" y="1625"/>
                        <a:pt x="585" y="1627"/>
                      </a:cubicBezTo>
                      <a:cubicBezTo>
                        <a:pt x="589" y="1630"/>
                        <a:pt x="594" y="1627"/>
                        <a:pt x="596" y="1622"/>
                      </a:cubicBezTo>
                      <a:cubicBezTo>
                        <a:pt x="600" y="1614"/>
                        <a:pt x="594" y="1602"/>
                        <a:pt x="583" y="1599"/>
                      </a:cubicBezTo>
                      <a:cubicBezTo>
                        <a:pt x="579" y="1598"/>
                        <a:pt x="575" y="1599"/>
                        <a:pt x="569" y="1601"/>
                      </a:cubicBezTo>
                      <a:close/>
                      <a:moveTo>
                        <a:pt x="447" y="1501"/>
                      </a:moveTo>
                      <a:cubicBezTo>
                        <a:pt x="465" y="1501"/>
                        <a:pt x="472" y="1489"/>
                        <a:pt x="478" y="1486"/>
                      </a:cubicBezTo>
                      <a:cubicBezTo>
                        <a:pt x="484" y="1482"/>
                        <a:pt x="488" y="1489"/>
                        <a:pt x="482" y="1495"/>
                      </a:cubicBezTo>
                      <a:cubicBezTo>
                        <a:pt x="476" y="1500"/>
                        <a:pt x="461" y="1506"/>
                        <a:pt x="447" y="1501"/>
                      </a:cubicBezTo>
                      <a:close/>
                      <a:moveTo>
                        <a:pt x="511" y="1482"/>
                      </a:moveTo>
                      <a:cubicBezTo>
                        <a:pt x="510" y="1484"/>
                        <a:pt x="509" y="1485"/>
                        <a:pt x="508" y="1485"/>
                      </a:cubicBezTo>
                      <a:cubicBezTo>
                        <a:pt x="507" y="1486"/>
                        <a:pt x="505" y="1486"/>
                        <a:pt x="503" y="1485"/>
                      </a:cubicBezTo>
                      <a:cubicBezTo>
                        <a:pt x="501" y="1483"/>
                        <a:pt x="501" y="1481"/>
                        <a:pt x="502" y="1479"/>
                      </a:cubicBezTo>
                      <a:cubicBezTo>
                        <a:pt x="503" y="1476"/>
                        <a:pt x="506" y="1477"/>
                        <a:pt x="508" y="1476"/>
                      </a:cubicBezTo>
                      <a:cubicBezTo>
                        <a:pt x="511" y="1475"/>
                        <a:pt x="512" y="1472"/>
                        <a:pt x="512" y="1469"/>
                      </a:cubicBezTo>
                      <a:cubicBezTo>
                        <a:pt x="511" y="1465"/>
                        <a:pt x="509" y="1462"/>
                        <a:pt x="505" y="1462"/>
                      </a:cubicBezTo>
                      <a:cubicBezTo>
                        <a:pt x="503" y="1461"/>
                        <a:pt x="500" y="1462"/>
                        <a:pt x="500" y="1465"/>
                      </a:cubicBezTo>
                      <a:cubicBezTo>
                        <a:pt x="502" y="1463"/>
                        <a:pt x="505" y="1465"/>
                        <a:pt x="504" y="1468"/>
                      </a:cubicBezTo>
                      <a:cubicBezTo>
                        <a:pt x="504" y="1470"/>
                        <a:pt x="501" y="1472"/>
                        <a:pt x="499" y="1475"/>
                      </a:cubicBezTo>
                      <a:cubicBezTo>
                        <a:pt x="497" y="1478"/>
                        <a:pt x="495" y="1481"/>
                        <a:pt x="495" y="1484"/>
                      </a:cubicBezTo>
                      <a:cubicBezTo>
                        <a:pt x="494" y="1490"/>
                        <a:pt x="500" y="1496"/>
                        <a:pt x="506" y="1495"/>
                      </a:cubicBezTo>
                      <a:cubicBezTo>
                        <a:pt x="509" y="1494"/>
                        <a:pt x="512" y="1492"/>
                        <a:pt x="514" y="1490"/>
                      </a:cubicBezTo>
                      <a:cubicBezTo>
                        <a:pt x="516" y="1487"/>
                        <a:pt x="520" y="1479"/>
                        <a:pt x="524" y="1478"/>
                      </a:cubicBezTo>
                      <a:cubicBezTo>
                        <a:pt x="527" y="1477"/>
                        <a:pt x="529" y="1479"/>
                        <a:pt x="529" y="1481"/>
                      </a:cubicBezTo>
                      <a:cubicBezTo>
                        <a:pt x="531" y="1480"/>
                        <a:pt x="531" y="1476"/>
                        <a:pt x="529" y="1474"/>
                      </a:cubicBezTo>
                      <a:cubicBezTo>
                        <a:pt x="526" y="1470"/>
                        <a:pt x="518" y="1469"/>
                        <a:pt x="514" y="1474"/>
                      </a:cubicBezTo>
                      <a:cubicBezTo>
                        <a:pt x="512" y="1476"/>
                        <a:pt x="511" y="1479"/>
                        <a:pt x="511" y="1482"/>
                      </a:cubicBezTo>
                      <a:close/>
                      <a:moveTo>
                        <a:pt x="510" y="1482"/>
                      </a:moveTo>
                      <a:cubicBezTo>
                        <a:pt x="509" y="1484"/>
                        <a:pt x="507" y="1486"/>
                        <a:pt x="505" y="1485"/>
                      </a:cubicBezTo>
                      <a:cubicBezTo>
                        <a:pt x="501" y="1484"/>
                        <a:pt x="502" y="1479"/>
                        <a:pt x="505" y="1478"/>
                      </a:cubicBezTo>
                      <a:cubicBezTo>
                        <a:pt x="507" y="1477"/>
                        <a:pt x="509" y="1478"/>
                        <a:pt x="511" y="1475"/>
                      </a:cubicBezTo>
                      <a:cubicBezTo>
                        <a:pt x="509" y="1478"/>
                        <a:pt x="510" y="1480"/>
                        <a:pt x="510" y="1482"/>
                      </a:cubicBezTo>
                      <a:close/>
                      <a:moveTo>
                        <a:pt x="500" y="1495"/>
                      </a:moveTo>
                      <a:cubicBezTo>
                        <a:pt x="496" y="1494"/>
                        <a:pt x="494" y="1490"/>
                        <a:pt x="494" y="1487"/>
                      </a:cubicBezTo>
                      <a:cubicBezTo>
                        <a:pt x="490" y="1487"/>
                        <a:pt x="486" y="1494"/>
                        <a:pt x="491" y="1498"/>
                      </a:cubicBezTo>
                      <a:cubicBezTo>
                        <a:pt x="494" y="1500"/>
                        <a:pt x="499" y="1499"/>
                        <a:pt x="500" y="1495"/>
                      </a:cubicBezTo>
                      <a:close/>
                      <a:moveTo>
                        <a:pt x="490" y="1498"/>
                      </a:moveTo>
                      <a:cubicBezTo>
                        <a:pt x="489" y="1498"/>
                        <a:pt x="489" y="1497"/>
                        <a:pt x="489" y="1496"/>
                      </a:cubicBezTo>
                      <a:cubicBezTo>
                        <a:pt x="483" y="1502"/>
                        <a:pt x="475" y="1505"/>
                        <a:pt x="466" y="1506"/>
                      </a:cubicBezTo>
                      <a:cubicBezTo>
                        <a:pt x="451" y="1508"/>
                        <a:pt x="441" y="1498"/>
                        <a:pt x="419" y="1497"/>
                      </a:cubicBezTo>
                      <a:cubicBezTo>
                        <a:pt x="409" y="1497"/>
                        <a:pt x="401" y="1499"/>
                        <a:pt x="395" y="1502"/>
                      </a:cubicBezTo>
                      <a:cubicBezTo>
                        <a:pt x="380" y="1508"/>
                        <a:pt x="368" y="1521"/>
                        <a:pt x="351" y="1524"/>
                      </a:cubicBezTo>
                      <a:cubicBezTo>
                        <a:pt x="358" y="1521"/>
                        <a:pt x="361" y="1512"/>
                        <a:pt x="352" y="1507"/>
                      </a:cubicBezTo>
                      <a:cubicBezTo>
                        <a:pt x="346" y="1504"/>
                        <a:pt x="332" y="1507"/>
                        <a:pt x="328" y="1490"/>
                      </a:cubicBezTo>
                      <a:cubicBezTo>
                        <a:pt x="326" y="1499"/>
                        <a:pt x="326" y="1508"/>
                        <a:pt x="330" y="1515"/>
                      </a:cubicBezTo>
                      <a:cubicBezTo>
                        <a:pt x="333" y="1520"/>
                        <a:pt x="338" y="1523"/>
                        <a:pt x="342" y="1524"/>
                      </a:cubicBezTo>
                      <a:cubicBezTo>
                        <a:pt x="366" y="1531"/>
                        <a:pt x="386" y="1502"/>
                        <a:pt x="405" y="1502"/>
                      </a:cubicBezTo>
                      <a:cubicBezTo>
                        <a:pt x="404" y="1502"/>
                        <a:pt x="404" y="1502"/>
                        <a:pt x="403" y="1502"/>
                      </a:cubicBezTo>
                      <a:cubicBezTo>
                        <a:pt x="383" y="1506"/>
                        <a:pt x="373" y="1527"/>
                        <a:pt x="378" y="1545"/>
                      </a:cubicBezTo>
                      <a:cubicBezTo>
                        <a:pt x="381" y="1554"/>
                        <a:pt x="388" y="1562"/>
                        <a:pt x="399" y="1566"/>
                      </a:cubicBezTo>
                      <a:cubicBezTo>
                        <a:pt x="410" y="1569"/>
                        <a:pt x="422" y="1568"/>
                        <a:pt x="431" y="1560"/>
                      </a:cubicBezTo>
                      <a:cubicBezTo>
                        <a:pt x="440" y="1552"/>
                        <a:pt x="444" y="1541"/>
                        <a:pt x="438" y="1529"/>
                      </a:cubicBezTo>
                      <a:cubicBezTo>
                        <a:pt x="435" y="1522"/>
                        <a:pt x="428" y="1519"/>
                        <a:pt x="420" y="1519"/>
                      </a:cubicBezTo>
                      <a:cubicBezTo>
                        <a:pt x="410" y="1520"/>
                        <a:pt x="404" y="1528"/>
                        <a:pt x="404" y="1536"/>
                      </a:cubicBezTo>
                      <a:cubicBezTo>
                        <a:pt x="404" y="1544"/>
                        <a:pt x="411" y="1552"/>
                        <a:pt x="421" y="1550"/>
                      </a:cubicBezTo>
                      <a:cubicBezTo>
                        <a:pt x="410" y="1551"/>
                        <a:pt x="405" y="1543"/>
                        <a:pt x="406" y="1535"/>
                      </a:cubicBezTo>
                      <a:cubicBezTo>
                        <a:pt x="407" y="1528"/>
                        <a:pt x="412" y="1522"/>
                        <a:pt x="421" y="1522"/>
                      </a:cubicBezTo>
                      <a:cubicBezTo>
                        <a:pt x="427" y="1521"/>
                        <a:pt x="433" y="1525"/>
                        <a:pt x="436" y="1531"/>
                      </a:cubicBezTo>
                      <a:cubicBezTo>
                        <a:pt x="440" y="1541"/>
                        <a:pt x="436" y="1551"/>
                        <a:pt x="428" y="1557"/>
                      </a:cubicBezTo>
                      <a:cubicBezTo>
                        <a:pt x="420" y="1564"/>
                        <a:pt x="410" y="1565"/>
                        <a:pt x="400" y="1562"/>
                      </a:cubicBezTo>
                      <a:cubicBezTo>
                        <a:pt x="390" y="1559"/>
                        <a:pt x="383" y="1551"/>
                        <a:pt x="381" y="1542"/>
                      </a:cubicBezTo>
                      <a:cubicBezTo>
                        <a:pt x="377" y="1526"/>
                        <a:pt x="386" y="1508"/>
                        <a:pt x="403" y="1504"/>
                      </a:cubicBezTo>
                      <a:cubicBezTo>
                        <a:pt x="417" y="1501"/>
                        <a:pt x="428" y="1506"/>
                        <a:pt x="437" y="1516"/>
                      </a:cubicBezTo>
                      <a:cubicBezTo>
                        <a:pt x="451" y="1533"/>
                        <a:pt x="455" y="1559"/>
                        <a:pt x="448" y="1574"/>
                      </a:cubicBezTo>
                      <a:cubicBezTo>
                        <a:pt x="444" y="1583"/>
                        <a:pt x="434" y="1589"/>
                        <a:pt x="425" y="1583"/>
                      </a:cubicBezTo>
                      <a:cubicBezTo>
                        <a:pt x="420" y="1579"/>
                        <a:pt x="419" y="1574"/>
                        <a:pt x="424" y="1568"/>
                      </a:cubicBezTo>
                      <a:cubicBezTo>
                        <a:pt x="413" y="1569"/>
                        <a:pt x="412" y="1586"/>
                        <a:pt x="421" y="1595"/>
                      </a:cubicBezTo>
                      <a:cubicBezTo>
                        <a:pt x="430" y="1604"/>
                        <a:pt x="441" y="1604"/>
                        <a:pt x="450" y="1601"/>
                      </a:cubicBezTo>
                      <a:cubicBezTo>
                        <a:pt x="462" y="1595"/>
                        <a:pt x="470" y="1580"/>
                        <a:pt x="468" y="1563"/>
                      </a:cubicBezTo>
                      <a:cubicBezTo>
                        <a:pt x="466" y="1546"/>
                        <a:pt x="456" y="1529"/>
                        <a:pt x="443" y="1517"/>
                      </a:cubicBezTo>
                      <a:cubicBezTo>
                        <a:pt x="445" y="1518"/>
                        <a:pt x="446" y="1520"/>
                        <a:pt x="448" y="1521"/>
                      </a:cubicBezTo>
                      <a:cubicBezTo>
                        <a:pt x="471" y="1542"/>
                        <a:pt x="480" y="1569"/>
                        <a:pt x="471" y="1599"/>
                      </a:cubicBezTo>
                      <a:cubicBezTo>
                        <a:pt x="465" y="1621"/>
                        <a:pt x="450" y="1635"/>
                        <a:pt x="427" y="1639"/>
                      </a:cubicBezTo>
                      <a:cubicBezTo>
                        <a:pt x="413" y="1642"/>
                        <a:pt x="400" y="1640"/>
                        <a:pt x="388" y="1635"/>
                      </a:cubicBezTo>
                      <a:cubicBezTo>
                        <a:pt x="376" y="1630"/>
                        <a:pt x="364" y="1622"/>
                        <a:pt x="355" y="1612"/>
                      </a:cubicBezTo>
                      <a:cubicBezTo>
                        <a:pt x="351" y="1606"/>
                        <a:pt x="348" y="1602"/>
                        <a:pt x="346" y="1595"/>
                      </a:cubicBezTo>
                      <a:cubicBezTo>
                        <a:pt x="342" y="1583"/>
                        <a:pt x="343" y="1571"/>
                        <a:pt x="349" y="1560"/>
                      </a:cubicBezTo>
                      <a:cubicBezTo>
                        <a:pt x="354" y="1551"/>
                        <a:pt x="361" y="1546"/>
                        <a:pt x="371" y="1546"/>
                      </a:cubicBezTo>
                      <a:cubicBezTo>
                        <a:pt x="364" y="1535"/>
                        <a:pt x="336" y="1540"/>
                        <a:pt x="338" y="1563"/>
                      </a:cubicBezTo>
                      <a:cubicBezTo>
                        <a:pt x="326" y="1570"/>
                        <a:pt x="335" y="1591"/>
                        <a:pt x="345" y="1604"/>
                      </a:cubicBezTo>
                      <a:cubicBezTo>
                        <a:pt x="332" y="1589"/>
                        <a:pt x="323" y="1562"/>
                        <a:pt x="320" y="1549"/>
                      </a:cubicBezTo>
                      <a:cubicBezTo>
                        <a:pt x="319" y="1549"/>
                        <a:pt x="318" y="1550"/>
                        <a:pt x="317" y="1549"/>
                      </a:cubicBezTo>
                      <a:cubicBezTo>
                        <a:pt x="318" y="1555"/>
                        <a:pt x="320" y="1562"/>
                        <a:pt x="323" y="1569"/>
                      </a:cubicBezTo>
                      <a:cubicBezTo>
                        <a:pt x="315" y="1562"/>
                        <a:pt x="304" y="1557"/>
                        <a:pt x="293" y="1560"/>
                      </a:cubicBezTo>
                      <a:cubicBezTo>
                        <a:pt x="274" y="1564"/>
                        <a:pt x="259" y="1586"/>
                        <a:pt x="234" y="1587"/>
                      </a:cubicBezTo>
                      <a:cubicBezTo>
                        <a:pt x="256" y="1594"/>
                        <a:pt x="277" y="1581"/>
                        <a:pt x="290" y="1577"/>
                      </a:cubicBezTo>
                      <a:cubicBezTo>
                        <a:pt x="317" y="1570"/>
                        <a:pt x="324" y="1581"/>
                        <a:pt x="336" y="1597"/>
                      </a:cubicBezTo>
                      <a:cubicBezTo>
                        <a:pt x="334" y="1595"/>
                        <a:pt x="331" y="1593"/>
                        <a:pt x="328" y="1591"/>
                      </a:cubicBezTo>
                      <a:cubicBezTo>
                        <a:pt x="309" y="1581"/>
                        <a:pt x="285" y="1583"/>
                        <a:pt x="269" y="1595"/>
                      </a:cubicBezTo>
                      <a:cubicBezTo>
                        <a:pt x="256" y="1606"/>
                        <a:pt x="250" y="1622"/>
                        <a:pt x="252" y="1638"/>
                      </a:cubicBezTo>
                      <a:cubicBezTo>
                        <a:pt x="257" y="1660"/>
                        <a:pt x="273" y="1675"/>
                        <a:pt x="294" y="1678"/>
                      </a:cubicBezTo>
                      <a:cubicBezTo>
                        <a:pt x="304" y="1679"/>
                        <a:pt x="313" y="1677"/>
                        <a:pt x="320" y="1672"/>
                      </a:cubicBezTo>
                      <a:cubicBezTo>
                        <a:pt x="334" y="1662"/>
                        <a:pt x="336" y="1648"/>
                        <a:pt x="330" y="1633"/>
                      </a:cubicBezTo>
                      <a:cubicBezTo>
                        <a:pt x="328" y="1650"/>
                        <a:pt x="315" y="1649"/>
                        <a:pt x="310" y="1653"/>
                      </a:cubicBezTo>
                      <a:cubicBezTo>
                        <a:pt x="298" y="1662"/>
                        <a:pt x="312" y="1675"/>
                        <a:pt x="324" y="1667"/>
                      </a:cubicBezTo>
                      <a:cubicBezTo>
                        <a:pt x="326" y="1666"/>
                        <a:pt x="327" y="1665"/>
                        <a:pt x="328" y="1663"/>
                      </a:cubicBezTo>
                      <a:cubicBezTo>
                        <a:pt x="321" y="1673"/>
                        <a:pt x="308" y="1678"/>
                        <a:pt x="295" y="1677"/>
                      </a:cubicBezTo>
                      <a:cubicBezTo>
                        <a:pt x="274" y="1673"/>
                        <a:pt x="259" y="1658"/>
                        <a:pt x="255" y="1638"/>
                      </a:cubicBezTo>
                      <a:cubicBezTo>
                        <a:pt x="253" y="1623"/>
                        <a:pt x="259" y="1608"/>
                        <a:pt x="271" y="1599"/>
                      </a:cubicBezTo>
                      <a:cubicBezTo>
                        <a:pt x="286" y="1588"/>
                        <a:pt x="307" y="1587"/>
                        <a:pt x="324" y="1596"/>
                      </a:cubicBezTo>
                      <a:cubicBezTo>
                        <a:pt x="331" y="1599"/>
                        <a:pt x="336" y="1604"/>
                        <a:pt x="342" y="1608"/>
                      </a:cubicBezTo>
                      <a:cubicBezTo>
                        <a:pt x="338" y="1606"/>
                        <a:pt x="334" y="1603"/>
                        <a:pt x="330" y="1602"/>
                      </a:cubicBezTo>
                      <a:cubicBezTo>
                        <a:pt x="318" y="1598"/>
                        <a:pt x="302" y="1602"/>
                        <a:pt x="298" y="1614"/>
                      </a:cubicBezTo>
                      <a:cubicBezTo>
                        <a:pt x="296" y="1620"/>
                        <a:pt x="297" y="1626"/>
                        <a:pt x="301" y="1630"/>
                      </a:cubicBezTo>
                      <a:cubicBezTo>
                        <a:pt x="305" y="1633"/>
                        <a:pt x="309" y="1635"/>
                        <a:pt x="313" y="1634"/>
                      </a:cubicBezTo>
                      <a:cubicBezTo>
                        <a:pt x="318" y="1633"/>
                        <a:pt x="322" y="1630"/>
                        <a:pt x="324" y="1626"/>
                      </a:cubicBezTo>
                      <a:cubicBezTo>
                        <a:pt x="327" y="1621"/>
                        <a:pt x="325" y="1614"/>
                        <a:pt x="320" y="1611"/>
                      </a:cubicBezTo>
                      <a:cubicBezTo>
                        <a:pt x="317" y="1609"/>
                        <a:pt x="313" y="1610"/>
                        <a:pt x="310" y="1612"/>
                      </a:cubicBezTo>
                      <a:cubicBezTo>
                        <a:pt x="309" y="1614"/>
                        <a:pt x="308" y="1616"/>
                        <a:pt x="310" y="1618"/>
                      </a:cubicBezTo>
                      <a:cubicBezTo>
                        <a:pt x="310" y="1617"/>
                        <a:pt x="311" y="1615"/>
                        <a:pt x="312" y="1614"/>
                      </a:cubicBezTo>
                      <a:cubicBezTo>
                        <a:pt x="315" y="1612"/>
                        <a:pt x="319" y="1615"/>
                        <a:pt x="319" y="1618"/>
                      </a:cubicBezTo>
                      <a:cubicBezTo>
                        <a:pt x="319" y="1620"/>
                        <a:pt x="319" y="1622"/>
                        <a:pt x="316" y="1624"/>
                      </a:cubicBezTo>
                      <a:cubicBezTo>
                        <a:pt x="314" y="1626"/>
                        <a:pt x="310" y="1626"/>
                        <a:pt x="308" y="1624"/>
                      </a:cubicBezTo>
                      <a:cubicBezTo>
                        <a:pt x="305" y="1622"/>
                        <a:pt x="303" y="1618"/>
                        <a:pt x="305" y="1614"/>
                      </a:cubicBezTo>
                      <a:cubicBezTo>
                        <a:pt x="309" y="1604"/>
                        <a:pt x="324" y="1602"/>
                        <a:pt x="333" y="1605"/>
                      </a:cubicBezTo>
                      <a:cubicBezTo>
                        <a:pt x="344" y="1610"/>
                        <a:pt x="353" y="1619"/>
                        <a:pt x="362" y="1626"/>
                      </a:cubicBezTo>
                      <a:cubicBezTo>
                        <a:pt x="371" y="1634"/>
                        <a:pt x="383" y="1641"/>
                        <a:pt x="400" y="1642"/>
                      </a:cubicBezTo>
                      <a:cubicBezTo>
                        <a:pt x="397" y="1643"/>
                        <a:pt x="393" y="1643"/>
                        <a:pt x="390" y="1644"/>
                      </a:cubicBezTo>
                      <a:cubicBezTo>
                        <a:pt x="368" y="1648"/>
                        <a:pt x="353" y="1662"/>
                        <a:pt x="348" y="1684"/>
                      </a:cubicBezTo>
                      <a:cubicBezTo>
                        <a:pt x="345" y="1705"/>
                        <a:pt x="353" y="1725"/>
                        <a:pt x="370" y="1737"/>
                      </a:cubicBezTo>
                      <a:cubicBezTo>
                        <a:pt x="387" y="1748"/>
                        <a:pt x="409" y="1751"/>
                        <a:pt x="426" y="1740"/>
                      </a:cubicBezTo>
                      <a:cubicBezTo>
                        <a:pt x="441" y="1730"/>
                        <a:pt x="448" y="1714"/>
                        <a:pt x="445" y="1699"/>
                      </a:cubicBezTo>
                      <a:cubicBezTo>
                        <a:pt x="442" y="1689"/>
                        <a:pt x="436" y="1680"/>
                        <a:pt x="428" y="1676"/>
                      </a:cubicBezTo>
                      <a:cubicBezTo>
                        <a:pt x="423" y="1674"/>
                        <a:pt x="417" y="1673"/>
                        <a:pt x="412" y="1673"/>
                      </a:cubicBezTo>
                      <a:cubicBezTo>
                        <a:pt x="401" y="1674"/>
                        <a:pt x="394" y="1682"/>
                        <a:pt x="393" y="1692"/>
                      </a:cubicBezTo>
                      <a:cubicBezTo>
                        <a:pt x="392" y="1703"/>
                        <a:pt x="400" y="1713"/>
                        <a:pt x="411" y="1713"/>
                      </a:cubicBezTo>
                      <a:cubicBezTo>
                        <a:pt x="423" y="1714"/>
                        <a:pt x="432" y="1706"/>
                        <a:pt x="433" y="1695"/>
                      </a:cubicBezTo>
                      <a:cubicBezTo>
                        <a:pt x="434" y="1685"/>
                        <a:pt x="428" y="1677"/>
                        <a:pt x="419" y="1674"/>
                      </a:cubicBezTo>
                      <a:cubicBezTo>
                        <a:pt x="432" y="1676"/>
                        <a:pt x="441" y="1687"/>
                        <a:pt x="443" y="1700"/>
                      </a:cubicBezTo>
                      <a:cubicBezTo>
                        <a:pt x="446" y="1714"/>
                        <a:pt x="439" y="1729"/>
                        <a:pt x="424" y="1739"/>
                      </a:cubicBezTo>
                      <a:cubicBezTo>
                        <a:pt x="408" y="1748"/>
                        <a:pt x="388" y="1745"/>
                        <a:pt x="373" y="1735"/>
                      </a:cubicBezTo>
                      <a:cubicBezTo>
                        <a:pt x="357" y="1724"/>
                        <a:pt x="349" y="1705"/>
                        <a:pt x="353" y="1685"/>
                      </a:cubicBezTo>
                      <a:cubicBezTo>
                        <a:pt x="357" y="1666"/>
                        <a:pt x="371" y="1653"/>
                        <a:pt x="390" y="1649"/>
                      </a:cubicBezTo>
                      <a:cubicBezTo>
                        <a:pt x="404" y="1647"/>
                        <a:pt x="418" y="1649"/>
                        <a:pt x="433" y="1644"/>
                      </a:cubicBezTo>
                      <a:cubicBezTo>
                        <a:pt x="454" y="1638"/>
                        <a:pt x="469" y="1623"/>
                        <a:pt x="476" y="1600"/>
                      </a:cubicBezTo>
                      <a:cubicBezTo>
                        <a:pt x="486" y="1569"/>
                        <a:pt x="477" y="1538"/>
                        <a:pt x="452" y="1517"/>
                      </a:cubicBezTo>
                      <a:cubicBezTo>
                        <a:pt x="441" y="1507"/>
                        <a:pt x="429" y="1501"/>
                        <a:pt x="416" y="1500"/>
                      </a:cubicBezTo>
                      <a:cubicBezTo>
                        <a:pt x="429" y="1500"/>
                        <a:pt x="442" y="1504"/>
                        <a:pt x="453" y="1510"/>
                      </a:cubicBezTo>
                      <a:cubicBezTo>
                        <a:pt x="469" y="1520"/>
                        <a:pt x="483" y="1536"/>
                        <a:pt x="492" y="1552"/>
                      </a:cubicBezTo>
                      <a:cubicBezTo>
                        <a:pt x="495" y="1559"/>
                        <a:pt x="499" y="1564"/>
                        <a:pt x="504" y="1569"/>
                      </a:cubicBezTo>
                      <a:cubicBezTo>
                        <a:pt x="506" y="1570"/>
                        <a:pt x="507" y="1572"/>
                        <a:pt x="509" y="1573"/>
                      </a:cubicBezTo>
                      <a:cubicBezTo>
                        <a:pt x="511" y="1575"/>
                        <a:pt x="514" y="1577"/>
                        <a:pt x="517" y="1579"/>
                      </a:cubicBezTo>
                      <a:cubicBezTo>
                        <a:pt x="518" y="1579"/>
                        <a:pt x="527" y="1584"/>
                        <a:pt x="528" y="1582"/>
                      </a:cubicBezTo>
                      <a:cubicBezTo>
                        <a:pt x="528" y="1581"/>
                        <a:pt x="523" y="1579"/>
                        <a:pt x="522" y="1578"/>
                      </a:cubicBezTo>
                      <a:cubicBezTo>
                        <a:pt x="518" y="1576"/>
                        <a:pt x="515" y="1573"/>
                        <a:pt x="511" y="1570"/>
                      </a:cubicBezTo>
                      <a:cubicBezTo>
                        <a:pt x="510" y="1569"/>
                        <a:pt x="508" y="1568"/>
                        <a:pt x="507" y="1566"/>
                      </a:cubicBezTo>
                      <a:cubicBezTo>
                        <a:pt x="502" y="1561"/>
                        <a:pt x="498" y="1557"/>
                        <a:pt x="494" y="1551"/>
                      </a:cubicBezTo>
                      <a:cubicBezTo>
                        <a:pt x="494" y="1550"/>
                        <a:pt x="494" y="1549"/>
                        <a:pt x="493" y="1548"/>
                      </a:cubicBezTo>
                      <a:cubicBezTo>
                        <a:pt x="495" y="1550"/>
                        <a:pt x="496" y="1552"/>
                        <a:pt x="498" y="1553"/>
                      </a:cubicBezTo>
                      <a:cubicBezTo>
                        <a:pt x="503" y="1557"/>
                        <a:pt x="507" y="1560"/>
                        <a:pt x="513" y="1562"/>
                      </a:cubicBezTo>
                      <a:cubicBezTo>
                        <a:pt x="529" y="1568"/>
                        <a:pt x="542" y="1558"/>
                        <a:pt x="547" y="1544"/>
                      </a:cubicBezTo>
                      <a:cubicBezTo>
                        <a:pt x="552" y="1532"/>
                        <a:pt x="551" y="1518"/>
                        <a:pt x="544" y="1508"/>
                      </a:cubicBezTo>
                      <a:cubicBezTo>
                        <a:pt x="537" y="1500"/>
                        <a:pt x="527" y="1497"/>
                        <a:pt x="516" y="1501"/>
                      </a:cubicBezTo>
                      <a:cubicBezTo>
                        <a:pt x="509" y="1505"/>
                        <a:pt x="502" y="1512"/>
                        <a:pt x="503" y="1521"/>
                      </a:cubicBezTo>
                      <a:cubicBezTo>
                        <a:pt x="504" y="1526"/>
                        <a:pt x="506" y="1530"/>
                        <a:pt x="511" y="1532"/>
                      </a:cubicBezTo>
                      <a:cubicBezTo>
                        <a:pt x="514" y="1533"/>
                        <a:pt x="516" y="1533"/>
                        <a:pt x="519" y="1532"/>
                      </a:cubicBezTo>
                      <a:cubicBezTo>
                        <a:pt x="522" y="1531"/>
                        <a:pt x="525" y="1528"/>
                        <a:pt x="525" y="1525"/>
                      </a:cubicBezTo>
                      <a:cubicBezTo>
                        <a:pt x="526" y="1521"/>
                        <a:pt x="525" y="1517"/>
                        <a:pt x="522" y="1515"/>
                      </a:cubicBezTo>
                      <a:cubicBezTo>
                        <a:pt x="519" y="1513"/>
                        <a:pt x="515" y="1513"/>
                        <a:pt x="512" y="1515"/>
                      </a:cubicBezTo>
                      <a:cubicBezTo>
                        <a:pt x="508" y="1518"/>
                        <a:pt x="508" y="1524"/>
                        <a:pt x="511" y="1527"/>
                      </a:cubicBezTo>
                      <a:cubicBezTo>
                        <a:pt x="514" y="1531"/>
                        <a:pt x="519" y="1531"/>
                        <a:pt x="523" y="1528"/>
                      </a:cubicBezTo>
                      <a:cubicBezTo>
                        <a:pt x="524" y="1527"/>
                        <a:pt x="525" y="1525"/>
                        <a:pt x="525" y="1524"/>
                      </a:cubicBezTo>
                      <a:cubicBezTo>
                        <a:pt x="525" y="1525"/>
                        <a:pt x="525" y="1525"/>
                        <a:pt x="525" y="1525"/>
                      </a:cubicBezTo>
                      <a:cubicBezTo>
                        <a:pt x="524" y="1528"/>
                        <a:pt x="522" y="1530"/>
                        <a:pt x="519" y="1532"/>
                      </a:cubicBezTo>
                      <a:cubicBezTo>
                        <a:pt x="516" y="1533"/>
                        <a:pt x="514" y="1533"/>
                        <a:pt x="511" y="1531"/>
                      </a:cubicBezTo>
                      <a:cubicBezTo>
                        <a:pt x="507" y="1529"/>
                        <a:pt x="504" y="1525"/>
                        <a:pt x="504" y="1521"/>
                      </a:cubicBezTo>
                      <a:cubicBezTo>
                        <a:pt x="503" y="1513"/>
                        <a:pt x="510" y="1505"/>
                        <a:pt x="517" y="1502"/>
                      </a:cubicBezTo>
                      <a:cubicBezTo>
                        <a:pt x="526" y="1499"/>
                        <a:pt x="536" y="1501"/>
                        <a:pt x="542" y="1509"/>
                      </a:cubicBezTo>
                      <a:cubicBezTo>
                        <a:pt x="550" y="1519"/>
                        <a:pt x="549" y="1533"/>
                        <a:pt x="544" y="1544"/>
                      </a:cubicBezTo>
                      <a:cubicBezTo>
                        <a:pt x="539" y="1556"/>
                        <a:pt x="528" y="1564"/>
                        <a:pt x="514" y="1559"/>
                      </a:cubicBezTo>
                      <a:cubicBezTo>
                        <a:pt x="509" y="1557"/>
                        <a:pt x="505" y="1554"/>
                        <a:pt x="500" y="1550"/>
                      </a:cubicBezTo>
                      <a:cubicBezTo>
                        <a:pt x="498" y="1548"/>
                        <a:pt x="495" y="1545"/>
                        <a:pt x="493" y="1543"/>
                      </a:cubicBezTo>
                      <a:cubicBezTo>
                        <a:pt x="487" y="1536"/>
                        <a:pt x="481" y="1528"/>
                        <a:pt x="474" y="1521"/>
                      </a:cubicBezTo>
                      <a:cubicBezTo>
                        <a:pt x="469" y="1516"/>
                        <a:pt x="464" y="1512"/>
                        <a:pt x="459" y="1509"/>
                      </a:cubicBezTo>
                      <a:cubicBezTo>
                        <a:pt x="462" y="1509"/>
                        <a:pt x="465" y="1509"/>
                        <a:pt x="469" y="1509"/>
                      </a:cubicBezTo>
                      <a:cubicBezTo>
                        <a:pt x="477" y="1507"/>
                        <a:pt x="485" y="1503"/>
                        <a:pt x="490" y="1498"/>
                      </a:cubicBezTo>
                      <a:close/>
                      <a:moveTo>
                        <a:pt x="568" y="1600"/>
                      </a:moveTo>
                      <a:cubicBezTo>
                        <a:pt x="564" y="1600"/>
                        <a:pt x="560" y="1599"/>
                        <a:pt x="560" y="1595"/>
                      </a:cubicBezTo>
                      <a:cubicBezTo>
                        <a:pt x="558" y="1588"/>
                        <a:pt x="566" y="1585"/>
                        <a:pt x="570" y="1589"/>
                      </a:cubicBezTo>
                      <a:cubicBezTo>
                        <a:pt x="574" y="1591"/>
                        <a:pt x="574" y="1595"/>
                        <a:pt x="580" y="1596"/>
                      </a:cubicBezTo>
                      <a:cubicBezTo>
                        <a:pt x="573" y="1596"/>
                        <a:pt x="572" y="1599"/>
                        <a:pt x="568" y="1600"/>
                      </a:cubicBezTo>
                      <a:close/>
                      <a:moveTo>
                        <a:pt x="493" y="1558"/>
                      </a:moveTo>
                      <a:cubicBezTo>
                        <a:pt x="500" y="1570"/>
                        <a:pt x="497" y="1586"/>
                        <a:pt x="490" y="1593"/>
                      </a:cubicBezTo>
                      <a:cubicBezTo>
                        <a:pt x="484" y="1599"/>
                        <a:pt x="478" y="1604"/>
                        <a:pt x="477" y="1612"/>
                      </a:cubicBezTo>
                      <a:cubicBezTo>
                        <a:pt x="476" y="1618"/>
                        <a:pt x="479" y="1627"/>
                        <a:pt x="486" y="1627"/>
                      </a:cubicBezTo>
                      <a:cubicBezTo>
                        <a:pt x="482" y="1624"/>
                        <a:pt x="483" y="1618"/>
                        <a:pt x="486" y="1613"/>
                      </a:cubicBezTo>
                      <a:cubicBezTo>
                        <a:pt x="488" y="1609"/>
                        <a:pt x="490" y="1605"/>
                        <a:pt x="489" y="1600"/>
                      </a:cubicBezTo>
                      <a:cubicBezTo>
                        <a:pt x="499" y="1598"/>
                        <a:pt x="502" y="1590"/>
                        <a:pt x="502" y="1583"/>
                      </a:cubicBezTo>
                      <a:cubicBezTo>
                        <a:pt x="503" y="1575"/>
                        <a:pt x="500" y="1564"/>
                        <a:pt x="493" y="1558"/>
                      </a:cubicBezTo>
                      <a:close/>
                      <a:moveTo>
                        <a:pt x="608" y="1540"/>
                      </a:moveTo>
                      <a:cubicBezTo>
                        <a:pt x="624" y="1528"/>
                        <a:pt x="641" y="1538"/>
                        <a:pt x="649" y="1539"/>
                      </a:cubicBezTo>
                      <a:cubicBezTo>
                        <a:pt x="662" y="1542"/>
                        <a:pt x="664" y="1530"/>
                        <a:pt x="651" y="1525"/>
                      </a:cubicBezTo>
                      <a:cubicBezTo>
                        <a:pt x="641" y="1521"/>
                        <a:pt x="620" y="1525"/>
                        <a:pt x="608" y="1540"/>
                      </a:cubicBezTo>
                      <a:close/>
                      <a:moveTo>
                        <a:pt x="540" y="1595"/>
                      </a:moveTo>
                      <a:cubicBezTo>
                        <a:pt x="539" y="1589"/>
                        <a:pt x="543" y="1582"/>
                        <a:pt x="547" y="1580"/>
                      </a:cubicBezTo>
                      <a:cubicBezTo>
                        <a:pt x="544" y="1574"/>
                        <a:pt x="531" y="1575"/>
                        <a:pt x="529" y="1584"/>
                      </a:cubicBezTo>
                      <a:cubicBezTo>
                        <a:pt x="528" y="1591"/>
                        <a:pt x="534" y="1597"/>
                        <a:pt x="540" y="1595"/>
                      </a:cubicBezTo>
                      <a:close/>
                      <a:moveTo>
                        <a:pt x="501" y="1567"/>
                      </a:moveTo>
                      <a:cubicBezTo>
                        <a:pt x="512" y="1589"/>
                        <a:pt x="498" y="1611"/>
                        <a:pt x="496" y="1619"/>
                      </a:cubicBezTo>
                      <a:cubicBezTo>
                        <a:pt x="493" y="1634"/>
                        <a:pt x="510" y="1638"/>
                        <a:pt x="515" y="1621"/>
                      </a:cubicBezTo>
                      <a:cubicBezTo>
                        <a:pt x="518" y="1611"/>
                        <a:pt x="518" y="1588"/>
                        <a:pt x="501" y="1567"/>
                      </a:cubicBezTo>
                      <a:close/>
                      <a:moveTo>
                        <a:pt x="557" y="1527"/>
                      </a:moveTo>
                      <a:cubicBezTo>
                        <a:pt x="551" y="1518"/>
                        <a:pt x="547" y="1507"/>
                        <a:pt x="547" y="1497"/>
                      </a:cubicBezTo>
                      <a:cubicBezTo>
                        <a:pt x="548" y="1487"/>
                        <a:pt x="554" y="1477"/>
                        <a:pt x="564" y="1474"/>
                      </a:cubicBezTo>
                      <a:cubicBezTo>
                        <a:pt x="569" y="1472"/>
                        <a:pt x="576" y="1472"/>
                        <a:pt x="581" y="1473"/>
                      </a:cubicBezTo>
                      <a:cubicBezTo>
                        <a:pt x="588" y="1475"/>
                        <a:pt x="592" y="1478"/>
                        <a:pt x="597" y="1483"/>
                      </a:cubicBezTo>
                      <a:cubicBezTo>
                        <a:pt x="602" y="1487"/>
                        <a:pt x="604" y="1492"/>
                        <a:pt x="607" y="1498"/>
                      </a:cubicBezTo>
                      <a:cubicBezTo>
                        <a:pt x="608" y="1501"/>
                        <a:pt x="608" y="1503"/>
                        <a:pt x="609" y="1506"/>
                      </a:cubicBezTo>
                      <a:cubicBezTo>
                        <a:pt x="610" y="1513"/>
                        <a:pt x="610" y="1520"/>
                        <a:pt x="609" y="1527"/>
                      </a:cubicBezTo>
                      <a:cubicBezTo>
                        <a:pt x="607" y="1538"/>
                        <a:pt x="603" y="1546"/>
                        <a:pt x="596" y="1554"/>
                      </a:cubicBezTo>
                      <a:cubicBezTo>
                        <a:pt x="595" y="1555"/>
                        <a:pt x="595" y="1555"/>
                        <a:pt x="594" y="1556"/>
                      </a:cubicBezTo>
                      <a:cubicBezTo>
                        <a:pt x="602" y="1554"/>
                        <a:pt x="610" y="1555"/>
                        <a:pt x="617" y="1557"/>
                      </a:cubicBezTo>
                      <a:cubicBezTo>
                        <a:pt x="626" y="1560"/>
                        <a:pt x="634" y="1565"/>
                        <a:pt x="638" y="1574"/>
                      </a:cubicBezTo>
                      <a:cubicBezTo>
                        <a:pt x="639" y="1577"/>
                        <a:pt x="640" y="1581"/>
                        <a:pt x="640" y="1586"/>
                      </a:cubicBezTo>
                      <a:cubicBezTo>
                        <a:pt x="640" y="1582"/>
                        <a:pt x="638" y="1578"/>
                        <a:pt x="637" y="1575"/>
                      </a:cubicBezTo>
                      <a:cubicBezTo>
                        <a:pt x="632" y="1567"/>
                        <a:pt x="625" y="1562"/>
                        <a:pt x="616" y="1559"/>
                      </a:cubicBezTo>
                      <a:cubicBezTo>
                        <a:pt x="610" y="1558"/>
                        <a:pt x="604" y="1558"/>
                        <a:pt x="599" y="1559"/>
                      </a:cubicBezTo>
                      <a:cubicBezTo>
                        <a:pt x="588" y="1561"/>
                        <a:pt x="580" y="1566"/>
                        <a:pt x="570" y="1569"/>
                      </a:cubicBezTo>
                      <a:cubicBezTo>
                        <a:pt x="569" y="1569"/>
                        <a:pt x="569" y="1569"/>
                        <a:pt x="569" y="1569"/>
                      </a:cubicBezTo>
                      <a:cubicBezTo>
                        <a:pt x="563" y="1570"/>
                        <a:pt x="558" y="1571"/>
                        <a:pt x="552" y="1571"/>
                      </a:cubicBezTo>
                      <a:cubicBezTo>
                        <a:pt x="550" y="1571"/>
                        <a:pt x="536" y="1570"/>
                        <a:pt x="535" y="1569"/>
                      </a:cubicBezTo>
                      <a:cubicBezTo>
                        <a:pt x="536" y="1568"/>
                        <a:pt x="545" y="1568"/>
                        <a:pt x="546" y="1568"/>
                      </a:cubicBezTo>
                      <a:cubicBezTo>
                        <a:pt x="554" y="1568"/>
                        <a:pt x="561" y="1567"/>
                        <a:pt x="568" y="1565"/>
                      </a:cubicBezTo>
                      <a:cubicBezTo>
                        <a:pt x="569" y="1565"/>
                        <a:pt x="569" y="1565"/>
                        <a:pt x="569" y="1565"/>
                      </a:cubicBezTo>
                      <a:cubicBezTo>
                        <a:pt x="579" y="1563"/>
                        <a:pt x="586" y="1559"/>
                        <a:pt x="593" y="1552"/>
                      </a:cubicBezTo>
                      <a:cubicBezTo>
                        <a:pt x="602" y="1544"/>
                        <a:pt x="607" y="1532"/>
                        <a:pt x="606" y="1520"/>
                      </a:cubicBezTo>
                      <a:cubicBezTo>
                        <a:pt x="605" y="1513"/>
                        <a:pt x="598" y="1504"/>
                        <a:pt x="591" y="1505"/>
                      </a:cubicBezTo>
                      <a:cubicBezTo>
                        <a:pt x="588" y="1506"/>
                        <a:pt x="586" y="1508"/>
                        <a:pt x="586" y="1510"/>
                      </a:cubicBezTo>
                      <a:cubicBezTo>
                        <a:pt x="585" y="1513"/>
                        <a:pt x="587" y="1515"/>
                        <a:pt x="589" y="1516"/>
                      </a:cubicBezTo>
                      <a:cubicBezTo>
                        <a:pt x="591" y="1516"/>
                        <a:pt x="592" y="1516"/>
                        <a:pt x="593" y="1515"/>
                      </a:cubicBezTo>
                      <a:cubicBezTo>
                        <a:pt x="595" y="1514"/>
                        <a:pt x="595" y="1511"/>
                        <a:pt x="593" y="1510"/>
                      </a:cubicBezTo>
                      <a:cubicBezTo>
                        <a:pt x="592" y="1509"/>
                        <a:pt x="591" y="1509"/>
                        <a:pt x="590" y="1510"/>
                      </a:cubicBezTo>
                      <a:cubicBezTo>
                        <a:pt x="591" y="1508"/>
                        <a:pt x="592" y="1507"/>
                        <a:pt x="594" y="1508"/>
                      </a:cubicBezTo>
                      <a:cubicBezTo>
                        <a:pt x="596" y="1509"/>
                        <a:pt x="598" y="1511"/>
                        <a:pt x="598" y="1514"/>
                      </a:cubicBezTo>
                      <a:cubicBezTo>
                        <a:pt x="598" y="1518"/>
                        <a:pt x="594" y="1521"/>
                        <a:pt x="590" y="1521"/>
                      </a:cubicBezTo>
                      <a:cubicBezTo>
                        <a:pt x="587" y="1521"/>
                        <a:pt x="583" y="1520"/>
                        <a:pt x="581" y="1517"/>
                      </a:cubicBezTo>
                      <a:cubicBezTo>
                        <a:pt x="580" y="1515"/>
                        <a:pt x="579" y="1511"/>
                        <a:pt x="580" y="1508"/>
                      </a:cubicBezTo>
                      <a:cubicBezTo>
                        <a:pt x="581" y="1505"/>
                        <a:pt x="584" y="1501"/>
                        <a:pt x="589" y="1501"/>
                      </a:cubicBezTo>
                      <a:cubicBezTo>
                        <a:pt x="598" y="1500"/>
                        <a:pt x="605" y="1508"/>
                        <a:pt x="607" y="1516"/>
                      </a:cubicBezTo>
                      <a:cubicBezTo>
                        <a:pt x="607" y="1519"/>
                        <a:pt x="607" y="1522"/>
                        <a:pt x="607" y="1525"/>
                      </a:cubicBezTo>
                      <a:cubicBezTo>
                        <a:pt x="608" y="1516"/>
                        <a:pt x="608" y="1508"/>
                        <a:pt x="605" y="1498"/>
                      </a:cubicBezTo>
                      <a:cubicBezTo>
                        <a:pt x="603" y="1493"/>
                        <a:pt x="600" y="1488"/>
                        <a:pt x="596" y="1484"/>
                      </a:cubicBezTo>
                      <a:cubicBezTo>
                        <a:pt x="591" y="1479"/>
                        <a:pt x="587" y="1476"/>
                        <a:pt x="581" y="1474"/>
                      </a:cubicBezTo>
                      <a:cubicBezTo>
                        <a:pt x="578" y="1473"/>
                        <a:pt x="575" y="1473"/>
                        <a:pt x="571" y="1473"/>
                      </a:cubicBezTo>
                      <a:cubicBezTo>
                        <a:pt x="571" y="1473"/>
                        <a:pt x="571" y="1473"/>
                        <a:pt x="571" y="1473"/>
                      </a:cubicBezTo>
                      <a:cubicBezTo>
                        <a:pt x="580" y="1474"/>
                        <a:pt x="587" y="1483"/>
                        <a:pt x="578" y="1493"/>
                      </a:cubicBezTo>
                      <a:cubicBezTo>
                        <a:pt x="573" y="1501"/>
                        <a:pt x="554" y="1504"/>
                        <a:pt x="557" y="1527"/>
                      </a:cubicBezTo>
                      <a:close/>
                      <a:moveTo>
                        <a:pt x="636" y="1575"/>
                      </a:moveTo>
                      <a:cubicBezTo>
                        <a:pt x="625" y="1579"/>
                        <a:pt x="632" y="1593"/>
                        <a:pt x="633" y="1598"/>
                      </a:cubicBezTo>
                      <a:cubicBezTo>
                        <a:pt x="634" y="1602"/>
                        <a:pt x="634" y="1605"/>
                        <a:pt x="632" y="1608"/>
                      </a:cubicBezTo>
                      <a:cubicBezTo>
                        <a:pt x="637" y="1606"/>
                        <a:pt x="644" y="1598"/>
                        <a:pt x="647" y="1592"/>
                      </a:cubicBezTo>
                      <a:cubicBezTo>
                        <a:pt x="650" y="1586"/>
                        <a:pt x="648" y="1578"/>
                        <a:pt x="639" y="1574"/>
                      </a:cubicBezTo>
                      <a:cubicBezTo>
                        <a:pt x="641" y="1578"/>
                        <a:pt x="642" y="1584"/>
                        <a:pt x="639" y="1588"/>
                      </a:cubicBezTo>
                      <a:cubicBezTo>
                        <a:pt x="640" y="1586"/>
                        <a:pt x="639" y="1579"/>
                        <a:pt x="636" y="1575"/>
                      </a:cubicBezTo>
                      <a:close/>
                      <a:moveTo>
                        <a:pt x="528" y="1567"/>
                      </a:moveTo>
                      <a:cubicBezTo>
                        <a:pt x="552" y="1558"/>
                        <a:pt x="559" y="1538"/>
                        <a:pt x="568" y="1530"/>
                      </a:cubicBezTo>
                      <a:cubicBezTo>
                        <a:pt x="579" y="1521"/>
                        <a:pt x="589" y="1533"/>
                        <a:pt x="580" y="1545"/>
                      </a:cubicBezTo>
                      <a:cubicBezTo>
                        <a:pt x="570" y="1558"/>
                        <a:pt x="548" y="1566"/>
                        <a:pt x="528" y="1567"/>
                      </a:cubicBezTo>
                      <a:close/>
                      <a:moveTo>
                        <a:pt x="610" y="1534"/>
                      </a:moveTo>
                      <a:cubicBezTo>
                        <a:pt x="620" y="1516"/>
                        <a:pt x="614" y="1478"/>
                        <a:pt x="593" y="1477"/>
                      </a:cubicBezTo>
                      <a:cubicBezTo>
                        <a:pt x="593" y="1473"/>
                        <a:pt x="599" y="1469"/>
                        <a:pt x="605" y="1470"/>
                      </a:cubicBezTo>
                      <a:cubicBezTo>
                        <a:pt x="611" y="1472"/>
                        <a:pt x="618" y="1479"/>
                        <a:pt x="617" y="1488"/>
                      </a:cubicBezTo>
                      <a:cubicBezTo>
                        <a:pt x="622" y="1488"/>
                        <a:pt x="626" y="1501"/>
                        <a:pt x="621" y="1515"/>
                      </a:cubicBezTo>
                      <a:cubicBezTo>
                        <a:pt x="627" y="1509"/>
                        <a:pt x="635" y="1504"/>
                        <a:pt x="643" y="1501"/>
                      </a:cubicBezTo>
                      <a:cubicBezTo>
                        <a:pt x="653" y="1498"/>
                        <a:pt x="664" y="1496"/>
                        <a:pt x="673" y="1499"/>
                      </a:cubicBezTo>
                      <a:cubicBezTo>
                        <a:pt x="684" y="1502"/>
                        <a:pt x="692" y="1509"/>
                        <a:pt x="695" y="1519"/>
                      </a:cubicBezTo>
                      <a:cubicBezTo>
                        <a:pt x="696" y="1526"/>
                        <a:pt x="695" y="1535"/>
                        <a:pt x="689" y="1540"/>
                      </a:cubicBezTo>
                      <a:cubicBezTo>
                        <a:pt x="684" y="1543"/>
                        <a:pt x="676" y="1543"/>
                        <a:pt x="671" y="1541"/>
                      </a:cubicBezTo>
                      <a:cubicBezTo>
                        <a:pt x="666" y="1538"/>
                        <a:pt x="662" y="1532"/>
                        <a:pt x="659" y="1526"/>
                      </a:cubicBezTo>
                      <a:cubicBezTo>
                        <a:pt x="670" y="1535"/>
                        <a:pt x="677" y="1527"/>
                        <a:pt x="683" y="1526"/>
                      </a:cubicBezTo>
                      <a:cubicBezTo>
                        <a:pt x="690" y="1525"/>
                        <a:pt x="693" y="1531"/>
                        <a:pt x="691" y="1536"/>
                      </a:cubicBezTo>
                      <a:cubicBezTo>
                        <a:pt x="691" y="1536"/>
                        <a:pt x="691" y="1536"/>
                        <a:pt x="691" y="1536"/>
                      </a:cubicBezTo>
                      <a:cubicBezTo>
                        <a:pt x="694" y="1531"/>
                        <a:pt x="694" y="1526"/>
                        <a:pt x="693" y="1520"/>
                      </a:cubicBezTo>
                      <a:cubicBezTo>
                        <a:pt x="691" y="1511"/>
                        <a:pt x="685" y="1504"/>
                        <a:pt x="676" y="1501"/>
                      </a:cubicBezTo>
                      <a:cubicBezTo>
                        <a:pt x="678" y="1502"/>
                        <a:pt x="680" y="1504"/>
                        <a:pt x="681" y="1506"/>
                      </a:cubicBezTo>
                      <a:cubicBezTo>
                        <a:pt x="684" y="1509"/>
                        <a:pt x="685" y="1515"/>
                        <a:pt x="682" y="1518"/>
                      </a:cubicBezTo>
                      <a:cubicBezTo>
                        <a:pt x="681" y="1520"/>
                        <a:pt x="678" y="1521"/>
                        <a:pt x="676" y="1520"/>
                      </a:cubicBezTo>
                      <a:cubicBezTo>
                        <a:pt x="674" y="1520"/>
                        <a:pt x="672" y="1519"/>
                        <a:pt x="672" y="1517"/>
                      </a:cubicBezTo>
                      <a:cubicBezTo>
                        <a:pt x="671" y="1515"/>
                        <a:pt x="671" y="1513"/>
                        <a:pt x="672" y="1512"/>
                      </a:cubicBezTo>
                      <a:cubicBezTo>
                        <a:pt x="674" y="1509"/>
                        <a:pt x="676" y="1509"/>
                        <a:pt x="679" y="1510"/>
                      </a:cubicBezTo>
                      <a:cubicBezTo>
                        <a:pt x="680" y="1511"/>
                        <a:pt x="681" y="1512"/>
                        <a:pt x="680" y="1514"/>
                      </a:cubicBezTo>
                      <a:cubicBezTo>
                        <a:pt x="680" y="1515"/>
                        <a:pt x="679" y="1515"/>
                        <a:pt x="678" y="1515"/>
                      </a:cubicBezTo>
                      <a:cubicBezTo>
                        <a:pt x="679" y="1515"/>
                        <a:pt x="679" y="1514"/>
                        <a:pt x="679" y="1513"/>
                      </a:cubicBezTo>
                      <a:cubicBezTo>
                        <a:pt x="679" y="1512"/>
                        <a:pt x="678" y="1511"/>
                        <a:pt x="676" y="1512"/>
                      </a:cubicBezTo>
                      <a:cubicBezTo>
                        <a:pt x="676" y="1512"/>
                        <a:pt x="675" y="1513"/>
                        <a:pt x="675" y="1514"/>
                      </a:cubicBezTo>
                      <a:cubicBezTo>
                        <a:pt x="675" y="1515"/>
                        <a:pt x="675" y="1516"/>
                        <a:pt x="676" y="1517"/>
                      </a:cubicBezTo>
                      <a:cubicBezTo>
                        <a:pt x="678" y="1518"/>
                        <a:pt x="680" y="1517"/>
                        <a:pt x="681" y="1516"/>
                      </a:cubicBezTo>
                      <a:cubicBezTo>
                        <a:pt x="683" y="1512"/>
                        <a:pt x="681" y="1507"/>
                        <a:pt x="678" y="1504"/>
                      </a:cubicBezTo>
                      <a:cubicBezTo>
                        <a:pt x="673" y="1500"/>
                        <a:pt x="664" y="1499"/>
                        <a:pt x="658" y="1500"/>
                      </a:cubicBezTo>
                      <a:cubicBezTo>
                        <a:pt x="641" y="1501"/>
                        <a:pt x="627" y="1509"/>
                        <a:pt x="619" y="1521"/>
                      </a:cubicBezTo>
                      <a:cubicBezTo>
                        <a:pt x="617" y="1526"/>
                        <a:pt x="614" y="1530"/>
                        <a:pt x="610" y="1534"/>
                      </a:cubicBezTo>
                      <a:close/>
                      <a:moveTo>
                        <a:pt x="602" y="1553"/>
                      </a:moveTo>
                      <a:cubicBezTo>
                        <a:pt x="608" y="1544"/>
                        <a:pt x="624" y="1549"/>
                        <a:pt x="632" y="1555"/>
                      </a:cubicBezTo>
                      <a:cubicBezTo>
                        <a:pt x="641" y="1563"/>
                        <a:pt x="649" y="1574"/>
                        <a:pt x="662" y="1573"/>
                      </a:cubicBezTo>
                      <a:cubicBezTo>
                        <a:pt x="669" y="1572"/>
                        <a:pt x="676" y="1568"/>
                        <a:pt x="678" y="1561"/>
                      </a:cubicBezTo>
                      <a:cubicBezTo>
                        <a:pt x="679" y="1557"/>
                        <a:pt x="678" y="1552"/>
                        <a:pt x="674" y="1550"/>
                      </a:cubicBezTo>
                      <a:cubicBezTo>
                        <a:pt x="676" y="1553"/>
                        <a:pt x="674" y="1559"/>
                        <a:pt x="670" y="1561"/>
                      </a:cubicBezTo>
                      <a:cubicBezTo>
                        <a:pt x="666" y="1563"/>
                        <a:pt x="660" y="1562"/>
                        <a:pt x="657" y="1558"/>
                      </a:cubicBezTo>
                      <a:cubicBezTo>
                        <a:pt x="649" y="1550"/>
                        <a:pt x="644" y="1542"/>
                        <a:pt x="635" y="1538"/>
                      </a:cubicBezTo>
                      <a:cubicBezTo>
                        <a:pt x="623" y="1533"/>
                        <a:pt x="607" y="1538"/>
                        <a:pt x="602" y="1553"/>
                      </a:cubicBezTo>
                      <a:close/>
                      <a:moveTo>
                        <a:pt x="584" y="1597"/>
                      </a:moveTo>
                      <a:cubicBezTo>
                        <a:pt x="594" y="1601"/>
                        <a:pt x="611" y="1599"/>
                        <a:pt x="619" y="1592"/>
                      </a:cubicBezTo>
                      <a:cubicBezTo>
                        <a:pt x="628" y="1585"/>
                        <a:pt x="624" y="1575"/>
                        <a:pt x="613" y="1581"/>
                      </a:cubicBezTo>
                      <a:cubicBezTo>
                        <a:pt x="604" y="1586"/>
                        <a:pt x="594" y="1598"/>
                        <a:pt x="584" y="1597"/>
                      </a:cubicBezTo>
                      <a:close/>
                      <a:moveTo>
                        <a:pt x="385" y="1643"/>
                      </a:moveTo>
                      <a:cubicBezTo>
                        <a:pt x="353" y="1649"/>
                        <a:pt x="326" y="1692"/>
                        <a:pt x="348" y="1714"/>
                      </a:cubicBezTo>
                      <a:cubicBezTo>
                        <a:pt x="344" y="1718"/>
                        <a:pt x="333" y="1715"/>
                        <a:pt x="329" y="1707"/>
                      </a:cubicBezTo>
                      <a:cubicBezTo>
                        <a:pt x="325" y="1699"/>
                        <a:pt x="328" y="1685"/>
                        <a:pt x="339" y="1678"/>
                      </a:cubicBezTo>
                      <a:cubicBezTo>
                        <a:pt x="331" y="1668"/>
                        <a:pt x="353" y="1640"/>
                        <a:pt x="385" y="1643"/>
                      </a:cubicBezTo>
                      <a:close/>
                      <a:moveTo>
                        <a:pt x="316" y="1522"/>
                      </a:moveTo>
                      <a:cubicBezTo>
                        <a:pt x="318" y="1520"/>
                        <a:pt x="321" y="1521"/>
                        <a:pt x="323" y="1523"/>
                      </a:cubicBezTo>
                      <a:cubicBezTo>
                        <a:pt x="324" y="1526"/>
                        <a:pt x="324" y="1529"/>
                        <a:pt x="321" y="1530"/>
                      </a:cubicBezTo>
                      <a:cubicBezTo>
                        <a:pt x="319" y="1532"/>
                        <a:pt x="316" y="1531"/>
                        <a:pt x="315" y="1529"/>
                      </a:cubicBezTo>
                      <a:cubicBezTo>
                        <a:pt x="313" y="1526"/>
                        <a:pt x="314" y="1523"/>
                        <a:pt x="316" y="1522"/>
                      </a:cubicBezTo>
                      <a:close/>
                      <a:moveTo>
                        <a:pt x="323" y="1515"/>
                      </a:moveTo>
                      <a:cubicBezTo>
                        <a:pt x="325" y="1514"/>
                        <a:pt x="327" y="1514"/>
                        <a:pt x="328" y="1516"/>
                      </a:cubicBezTo>
                      <a:cubicBezTo>
                        <a:pt x="329" y="1518"/>
                        <a:pt x="329" y="1520"/>
                        <a:pt x="327" y="1521"/>
                      </a:cubicBezTo>
                      <a:cubicBezTo>
                        <a:pt x="325" y="1522"/>
                        <a:pt x="323" y="1522"/>
                        <a:pt x="322" y="1520"/>
                      </a:cubicBezTo>
                      <a:cubicBezTo>
                        <a:pt x="320" y="1518"/>
                        <a:pt x="321" y="1516"/>
                        <a:pt x="323" y="1515"/>
                      </a:cubicBezTo>
                      <a:close/>
                      <a:moveTo>
                        <a:pt x="313" y="1534"/>
                      </a:moveTo>
                      <a:cubicBezTo>
                        <a:pt x="316" y="1532"/>
                        <a:pt x="321" y="1533"/>
                        <a:pt x="323" y="1536"/>
                      </a:cubicBezTo>
                      <a:cubicBezTo>
                        <a:pt x="326" y="1540"/>
                        <a:pt x="325" y="1545"/>
                        <a:pt x="321" y="1547"/>
                      </a:cubicBezTo>
                      <a:cubicBezTo>
                        <a:pt x="317" y="1549"/>
                        <a:pt x="313" y="1548"/>
                        <a:pt x="310" y="1545"/>
                      </a:cubicBezTo>
                      <a:cubicBezTo>
                        <a:pt x="308" y="1541"/>
                        <a:pt x="309" y="1536"/>
                        <a:pt x="313" y="1534"/>
                      </a:cubicBezTo>
                      <a:close/>
                      <a:moveTo>
                        <a:pt x="471" y="1582"/>
                      </a:moveTo>
                      <a:cubicBezTo>
                        <a:pt x="473" y="1592"/>
                        <a:pt x="469" y="1608"/>
                        <a:pt x="458" y="1619"/>
                      </a:cubicBezTo>
                      <a:cubicBezTo>
                        <a:pt x="451" y="1627"/>
                        <a:pt x="440" y="1633"/>
                        <a:pt x="429" y="1634"/>
                      </a:cubicBezTo>
                      <a:cubicBezTo>
                        <a:pt x="423" y="1634"/>
                        <a:pt x="418" y="1634"/>
                        <a:pt x="413" y="1631"/>
                      </a:cubicBezTo>
                      <a:cubicBezTo>
                        <a:pt x="405" y="1627"/>
                        <a:pt x="401" y="1619"/>
                        <a:pt x="402" y="1613"/>
                      </a:cubicBezTo>
                      <a:cubicBezTo>
                        <a:pt x="402" y="1606"/>
                        <a:pt x="410" y="1601"/>
                        <a:pt x="416" y="1604"/>
                      </a:cubicBezTo>
                      <a:cubicBezTo>
                        <a:pt x="408" y="1611"/>
                        <a:pt x="413" y="1621"/>
                        <a:pt x="422" y="1624"/>
                      </a:cubicBezTo>
                      <a:cubicBezTo>
                        <a:pt x="432" y="1628"/>
                        <a:pt x="448" y="1622"/>
                        <a:pt x="455" y="1615"/>
                      </a:cubicBezTo>
                      <a:cubicBezTo>
                        <a:pt x="469" y="1602"/>
                        <a:pt x="470" y="1589"/>
                        <a:pt x="471" y="1582"/>
                      </a:cubicBezTo>
                      <a:close/>
                      <a:moveTo>
                        <a:pt x="410" y="1637"/>
                      </a:moveTo>
                      <a:cubicBezTo>
                        <a:pt x="376" y="1635"/>
                        <a:pt x="347" y="1606"/>
                        <a:pt x="348" y="1581"/>
                      </a:cubicBezTo>
                      <a:cubicBezTo>
                        <a:pt x="349" y="1554"/>
                        <a:pt x="373" y="1556"/>
                        <a:pt x="372" y="1580"/>
                      </a:cubicBezTo>
                      <a:cubicBezTo>
                        <a:pt x="371" y="1592"/>
                        <a:pt x="377" y="1630"/>
                        <a:pt x="410" y="1637"/>
                      </a:cubicBezTo>
                      <a:close/>
                      <a:moveTo>
                        <a:pt x="796" y="1567"/>
                      </a:moveTo>
                      <a:cubicBezTo>
                        <a:pt x="773" y="1576"/>
                        <a:pt x="766" y="1597"/>
                        <a:pt x="757" y="1604"/>
                      </a:cubicBezTo>
                      <a:cubicBezTo>
                        <a:pt x="747" y="1613"/>
                        <a:pt x="737" y="1601"/>
                        <a:pt x="746" y="1589"/>
                      </a:cubicBezTo>
                      <a:cubicBezTo>
                        <a:pt x="755" y="1576"/>
                        <a:pt x="777" y="1569"/>
                        <a:pt x="796" y="1567"/>
                      </a:cubicBezTo>
                      <a:close/>
                      <a:moveTo>
                        <a:pt x="712" y="1576"/>
                      </a:moveTo>
                      <a:cubicBezTo>
                        <a:pt x="713" y="1574"/>
                        <a:pt x="715" y="1573"/>
                        <a:pt x="717" y="1573"/>
                      </a:cubicBezTo>
                      <a:cubicBezTo>
                        <a:pt x="720" y="1573"/>
                        <a:pt x="723" y="1575"/>
                        <a:pt x="725" y="1578"/>
                      </a:cubicBezTo>
                      <a:cubicBezTo>
                        <a:pt x="726" y="1582"/>
                        <a:pt x="725" y="1585"/>
                        <a:pt x="722" y="1587"/>
                      </a:cubicBezTo>
                      <a:cubicBezTo>
                        <a:pt x="717" y="1591"/>
                        <a:pt x="714" y="1587"/>
                        <a:pt x="711" y="1586"/>
                      </a:cubicBezTo>
                      <a:cubicBezTo>
                        <a:pt x="707" y="1586"/>
                        <a:pt x="703" y="1589"/>
                        <a:pt x="701" y="1594"/>
                      </a:cubicBezTo>
                      <a:cubicBezTo>
                        <a:pt x="699" y="1600"/>
                        <a:pt x="700" y="1606"/>
                        <a:pt x="705" y="1610"/>
                      </a:cubicBezTo>
                      <a:cubicBezTo>
                        <a:pt x="708" y="1612"/>
                        <a:pt x="712" y="1612"/>
                        <a:pt x="715" y="1609"/>
                      </a:cubicBezTo>
                      <a:cubicBezTo>
                        <a:pt x="711" y="1609"/>
                        <a:pt x="708" y="1605"/>
                        <a:pt x="711" y="1601"/>
                      </a:cubicBezTo>
                      <a:cubicBezTo>
                        <a:pt x="713" y="1599"/>
                        <a:pt x="718" y="1597"/>
                        <a:pt x="723" y="1595"/>
                      </a:cubicBezTo>
                      <a:cubicBezTo>
                        <a:pt x="729" y="1592"/>
                        <a:pt x="734" y="1589"/>
                        <a:pt x="736" y="1585"/>
                      </a:cubicBezTo>
                      <a:cubicBezTo>
                        <a:pt x="741" y="1576"/>
                        <a:pt x="737" y="1564"/>
                        <a:pt x="727" y="1561"/>
                      </a:cubicBezTo>
                      <a:cubicBezTo>
                        <a:pt x="722" y="1560"/>
                        <a:pt x="717" y="1561"/>
                        <a:pt x="713" y="1563"/>
                      </a:cubicBezTo>
                      <a:cubicBezTo>
                        <a:pt x="708" y="1565"/>
                        <a:pt x="697" y="1574"/>
                        <a:pt x="690" y="1573"/>
                      </a:cubicBezTo>
                      <a:cubicBezTo>
                        <a:pt x="685" y="1572"/>
                        <a:pt x="683" y="1568"/>
                        <a:pt x="685" y="1565"/>
                      </a:cubicBezTo>
                      <a:cubicBezTo>
                        <a:pt x="681" y="1565"/>
                        <a:pt x="678" y="1570"/>
                        <a:pt x="679" y="1575"/>
                      </a:cubicBezTo>
                      <a:cubicBezTo>
                        <a:pt x="681" y="1583"/>
                        <a:pt x="691" y="1589"/>
                        <a:pt x="701" y="1585"/>
                      </a:cubicBezTo>
                      <a:cubicBezTo>
                        <a:pt x="705" y="1584"/>
                        <a:pt x="708" y="1581"/>
                        <a:pt x="712" y="1576"/>
                      </a:cubicBezTo>
                      <a:close/>
                      <a:moveTo>
                        <a:pt x="701" y="1589"/>
                      </a:moveTo>
                      <a:cubicBezTo>
                        <a:pt x="693" y="1598"/>
                        <a:pt x="676" y="1603"/>
                        <a:pt x="665" y="1599"/>
                      </a:cubicBezTo>
                      <a:cubicBezTo>
                        <a:pt x="653" y="1595"/>
                        <a:pt x="653" y="1584"/>
                        <a:pt x="667" y="1585"/>
                      </a:cubicBezTo>
                      <a:cubicBezTo>
                        <a:pt x="677" y="1587"/>
                        <a:pt x="691" y="1595"/>
                        <a:pt x="701" y="1589"/>
                      </a:cubicBezTo>
                      <a:close/>
                      <a:moveTo>
                        <a:pt x="737" y="1566"/>
                      </a:moveTo>
                      <a:cubicBezTo>
                        <a:pt x="741" y="1569"/>
                        <a:pt x="741" y="1577"/>
                        <a:pt x="740" y="1581"/>
                      </a:cubicBezTo>
                      <a:cubicBezTo>
                        <a:pt x="745" y="1584"/>
                        <a:pt x="755" y="1576"/>
                        <a:pt x="751" y="1568"/>
                      </a:cubicBezTo>
                      <a:cubicBezTo>
                        <a:pt x="748" y="1563"/>
                        <a:pt x="741" y="1561"/>
                        <a:pt x="737" y="1566"/>
                      </a:cubicBezTo>
                      <a:close/>
                      <a:moveTo>
                        <a:pt x="695" y="1222"/>
                      </a:moveTo>
                      <a:cubicBezTo>
                        <a:pt x="698" y="1221"/>
                        <a:pt x="702" y="1223"/>
                        <a:pt x="703" y="1226"/>
                      </a:cubicBezTo>
                      <a:cubicBezTo>
                        <a:pt x="705" y="1232"/>
                        <a:pt x="697" y="1236"/>
                        <a:pt x="693" y="1233"/>
                      </a:cubicBezTo>
                      <a:cubicBezTo>
                        <a:pt x="690" y="1231"/>
                        <a:pt x="690" y="1227"/>
                        <a:pt x="684" y="1226"/>
                      </a:cubicBezTo>
                      <a:cubicBezTo>
                        <a:pt x="690" y="1226"/>
                        <a:pt x="691" y="1223"/>
                        <a:pt x="695" y="1222"/>
                      </a:cubicBezTo>
                      <a:close/>
                      <a:moveTo>
                        <a:pt x="979" y="1165"/>
                      </a:moveTo>
                      <a:cubicBezTo>
                        <a:pt x="988" y="1189"/>
                        <a:pt x="981" y="1210"/>
                        <a:pt x="968" y="1224"/>
                      </a:cubicBezTo>
                      <a:cubicBezTo>
                        <a:pt x="956" y="1235"/>
                        <a:pt x="942" y="1234"/>
                        <a:pt x="935" y="1241"/>
                      </a:cubicBezTo>
                      <a:cubicBezTo>
                        <a:pt x="932" y="1244"/>
                        <a:pt x="930" y="1247"/>
                        <a:pt x="930" y="1252"/>
                      </a:cubicBezTo>
                      <a:cubicBezTo>
                        <a:pt x="921" y="1244"/>
                        <a:pt x="923" y="1231"/>
                        <a:pt x="932" y="1224"/>
                      </a:cubicBezTo>
                      <a:cubicBezTo>
                        <a:pt x="942" y="1215"/>
                        <a:pt x="954" y="1217"/>
                        <a:pt x="964" y="1206"/>
                      </a:cubicBezTo>
                      <a:cubicBezTo>
                        <a:pt x="975" y="1194"/>
                        <a:pt x="980" y="1179"/>
                        <a:pt x="979" y="1165"/>
                      </a:cubicBezTo>
                      <a:close/>
                      <a:moveTo>
                        <a:pt x="981" y="1108"/>
                      </a:moveTo>
                      <a:cubicBezTo>
                        <a:pt x="993" y="1129"/>
                        <a:pt x="983" y="1151"/>
                        <a:pt x="982" y="1163"/>
                      </a:cubicBezTo>
                      <a:cubicBezTo>
                        <a:pt x="981" y="1180"/>
                        <a:pt x="994" y="1182"/>
                        <a:pt x="999" y="1165"/>
                      </a:cubicBezTo>
                      <a:cubicBezTo>
                        <a:pt x="1005" y="1148"/>
                        <a:pt x="997" y="1121"/>
                        <a:pt x="981" y="1108"/>
                      </a:cubicBezTo>
                      <a:close/>
                      <a:moveTo>
                        <a:pt x="348" y="1047"/>
                      </a:moveTo>
                      <a:cubicBezTo>
                        <a:pt x="337" y="1026"/>
                        <a:pt x="311" y="1019"/>
                        <a:pt x="294" y="1024"/>
                      </a:cubicBezTo>
                      <a:cubicBezTo>
                        <a:pt x="279" y="1029"/>
                        <a:pt x="278" y="1044"/>
                        <a:pt x="297" y="1039"/>
                      </a:cubicBezTo>
                      <a:cubicBezTo>
                        <a:pt x="312" y="1035"/>
                        <a:pt x="330" y="1030"/>
                        <a:pt x="348" y="1047"/>
                      </a:cubicBezTo>
                      <a:close/>
                      <a:moveTo>
                        <a:pt x="112" y="1229"/>
                      </a:moveTo>
                      <a:cubicBezTo>
                        <a:pt x="103" y="1214"/>
                        <a:pt x="103" y="1187"/>
                        <a:pt x="112" y="1171"/>
                      </a:cubicBezTo>
                      <a:cubicBezTo>
                        <a:pt x="122" y="1156"/>
                        <a:pt x="136" y="1161"/>
                        <a:pt x="129" y="1180"/>
                      </a:cubicBezTo>
                      <a:cubicBezTo>
                        <a:pt x="124" y="1195"/>
                        <a:pt x="107" y="1209"/>
                        <a:pt x="112" y="1229"/>
                      </a:cubicBezTo>
                      <a:close/>
                      <a:moveTo>
                        <a:pt x="308" y="1014"/>
                      </a:moveTo>
                      <a:cubicBezTo>
                        <a:pt x="286" y="1004"/>
                        <a:pt x="268" y="1015"/>
                        <a:pt x="255" y="1029"/>
                      </a:cubicBezTo>
                      <a:cubicBezTo>
                        <a:pt x="248" y="1037"/>
                        <a:pt x="242" y="1051"/>
                        <a:pt x="231" y="1053"/>
                      </a:cubicBezTo>
                      <a:cubicBezTo>
                        <a:pt x="243" y="1065"/>
                        <a:pt x="261" y="1038"/>
                        <a:pt x="268" y="1030"/>
                      </a:cubicBezTo>
                      <a:cubicBezTo>
                        <a:pt x="280" y="1018"/>
                        <a:pt x="294" y="1011"/>
                        <a:pt x="308" y="1014"/>
                      </a:cubicBezTo>
                      <a:close/>
                      <a:moveTo>
                        <a:pt x="217" y="1139"/>
                      </a:moveTo>
                      <a:cubicBezTo>
                        <a:pt x="242" y="1132"/>
                        <a:pt x="273" y="1134"/>
                        <a:pt x="287" y="1146"/>
                      </a:cubicBezTo>
                      <a:cubicBezTo>
                        <a:pt x="300" y="1158"/>
                        <a:pt x="292" y="1174"/>
                        <a:pt x="275" y="1163"/>
                      </a:cubicBezTo>
                      <a:cubicBezTo>
                        <a:pt x="262" y="1155"/>
                        <a:pt x="242" y="1138"/>
                        <a:pt x="217" y="1139"/>
                      </a:cubicBezTo>
                      <a:close/>
                      <a:moveTo>
                        <a:pt x="67" y="1135"/>
                      </a:moveTo>
                      <a:cubicBezTo>
                        <a:pt x="64" y="1132"/>
                        <a:pt x="63" y="1128"/>
                        <a:pt x="66" y="1125"/>
                      </a:cubicBezTo>
                      <a:cubicBezTo>
                        <a:pt x="70" y="1120"/>
                        <a:pt x="78" y="1124"/>
                        <a:pt x="78" y="1130"/>
                      </a:cubicBezTo>
                      <a:cubicBezTo>
                        <a:pt x="78" y="1134"/>
                        <a:pt x="75" y="1137"/>
                        <a:pt x="78" y="1142"/>
                      </a:cubicBezTo>
                      <a:cubicBezTo>
                        <a:pt x="74" y="1137"/>
                        <a:pt x="71" y="1138"/>
                        <a:pt x="67" y="1135"/>
                      </a:cubicBezTo>
                      <a:close/>
                      <a:moveTo>
                        <a:pt x="67" y="1137"/>
                      </a:moveTo>
                      <a:cubicBezTo>
                        <a:pt x="64" y="1135"/>
                        <a:pt x="63" y="1133"/>
                        <a:pt x="63" y="1131"/>
                      </a:cubicBezTo>
                      <a:cubicBezTo>
                        <a:pt x="62" y="1128"/>
                        <a:pt x="64" y="1124"/>
                        <a:pt x="67" y="1122"/>
                      </a:cubicBezTo>
                      <a:cubicBezTo>
                        <a:pt x="71" y="1120"/>
                        <a:pt x="76" y="1122"/>
                        <a:pt x="78" y="1124"/>
                      </a:cubicBezTo>
                      <a:cubicBezTo>
                        <a:pt x="82" y="1129"/>
                        <a:pt x="78" y="1133"/>
                        <a:pt x="78" y="1137"/>
                      </a:cubicBezTo>
                      <a:cubicBezTo>
                        <a:pt x="77" y="1141"/>
                        <a:pt x="82" y="1146"/>
                        <a:pt x="87" y="1147"/>
                      </a:cubicBezTo>
                      <a:cubicBezTo>
                        <a:pt x="94" y="1149"/>
                        <a:pt x="101" y="1147"/>
                        <a:pt x="104" y="1141"/>
                      </a:cubicBezTo>
                      <a:cubicBezTo>
                        <a:pt x="106" y="1138"/>
                        <a:pt x="107" y="1133"/>
                        <a:pt x="103" y="1131"/>
                      </a:cubicBezTo>
                      <a:cubicBezTo>
                        <a:pt x="103" y="1135"/>
                        <a:pt x="99" y="1139"/>
                        <a:pt x="94" y="1136"/>
                      </a:cubicBezTo>
                      <a:cubicBezTo>
                        <a:pt x="91" y="1134"/>
                        <a:pt x="89" y="1128"/>
                        <a:pt x="86" y="1122"/>
                      </a:cubicBezTo>
                      <a:cubicBezTo>
                        <a:pt x="83" y="1116"/>
                        <a:pt x="79" y="1111"/>
                        <a:pt x="74" y="1109"/>
                      </a:cubicBezTo>
                      <a:cubicBezTo>
                        <a:pt x="64" y="1104"/>
                        <a:pt x="51" y="1110"/>
                        <a:pt x="49" y="1120"/>
                      </a:cubicBezTo>
                      <a:cubicBezTo>
                        <a:pt x="47" y="1126"/>
                        <a:pt x="49" y="1132"/>
                        <a:pt x="51" y="1137"/>
                      </a:cubicBezTo>
                      <a:cubicBezTo>
                        <a:pt x="54" y="1142"/>
                        <a:pt x="65" y="1154"/>
                        <a:pt x="65" y="1161"/>
                      </a:cubicBezTo>
                      <a:cubicBezTo>
                        <a:pt x="64" y="1167"/>
                        <a:pt x="60" y="1169"/>
                        <a:pt x="56" y="1167"/>
                      </a:cubicBezTo>
                      <a:cubicBezTo>
                        <a:pt x="56" y="1172"/>
                        <a:pt x="62" y="1175"/>
                        <a:pt x="67" y="1173"/>
                      </a:cubicBezTo>
                      <a:cubicBezTo>
                        <a:pt x="76" y="1171"/>
                        <a:pt x="82" y="1158"/>
                        <a:pt x="77" y="1147"/>
                      </a:cubicBezTo>
                      <a:cubicBezTo>
                        <a:pt x="76" y="1143"/>
                        <a:pt x="72" y="1140"/>
                        <a:pt x="67" y="1137"/>
                      </a:cubicBezTo>
                      <a:close/>
                      <a:moveTo>
                        <a:pt x="82" y="1148"/>
                      </a:moveTo>
                      <a:cubicBezTo>
                        <a:pt x="92" y="1156"/>
                        <a:pt x="99" y="1174"/>
                        <a:pt x="96" y="1187"/>
                      </a:cubicBezTo>
                      <a:cubicBezTo>
                        <a:pt x="93" y="1200"/>
                        <a:pt x="80" y="1201"/>
                        <a:pt x="81" y="1186"/>
                      </a:cubicBezTo>
                      <a:cubicBezTo>
                        <a:pt x="81" y="1175"/>
                        <a:pt x="89" y="1158"/>
                        <a:pt x="82" y="1148"/>
                      </a:cubicBezTo>
                      <a:close/>
                      <a:moveTo>
                        <a:pt x="52" y="1091"/>
                      </a:moveTo>
                      <a:cubicBezTo>
                        <a:pt x="53" y="1090"/>
                        <a:pt x="55" y="1090"/>
                        <a:pt x="56" y="1090"/>
                      </a:cubicBezTo>
                      <a:cubicBezTo>
                        <a:pt x="51" y="1081"/>
                        <a:pt x="47" y="1063"/>
                        <a:pt x="48" y="1046"/>
                      </a:cubicBezTo>
                      <a:cubicBezTo>
                        <a:pt x="49" y="1050"/>
                        <a:pt x="51" y="1055"/>
                        <a:pt x="53" y="1059"/>
                      </a:cubicBezTo>
                      <a:cubicBezTo>
                        <a:pt x="70" y="1087"/>
                        <a:pt x="92" y="1080"/>
                        <a:pt x="115" y="1094"/>
                      </a:cubicBezTo>
                      <a:cubicBezTo>
                        <a:pt x="123" y="1099"/>
                        <a:pt x="129" y="1110"/>
                        <a:pt x="121" y="1119"/>
                      </a:cubicBezTo>
                      <a:cubicBezTo>
                        <a:pt x="117" y="1123"/>
                        <a:pt x="111" y="1125"/>
                        <a:pt x="106" y="1123"/>
                      </a:cubicBezTo>
                      <a:cubicBezTo>
                        <a:pt x="102" y="1122"/>
                        <a:pt x="99" y="1120"/>
                        <a:pt x="98" y="1116"/>
                      </a:cubicBezTo>
                      <a:cubicBezTo>
                        <a:pt x="97" y="1115"/>
                        <a:pt x="97" y="1113"/>
                        <a:pt x="97" y="1111"/>
                      </a:cubicBezTo>
                      <a:cubicBezTo>
                        <a:pt x="97" y="1112"/>
                        <a:pt x="96" y="1111"/>
                        <a:pt x="97" y="1114"/>
                      </a:cubicBezTo>
                      <a:cubicBezTo>
                        <a:pt x="98" y="1116"/>
                        <a:pt x="104" y="1119"/>
                        <a:pt x="108" y="1117"/>
                      </a:cubicBezTo>
                      <a:cubicBezTo>
                        <a:pt x="112" y="1115"/>
                        <a:pt x="113" y="1111"/>
                        <a:pt x="111" y="1107"/>
                      </a:cubicBezTo>
                      <a:cubicBezTo>
                        <a:pt x="110" y="1103"/>
                        <a:pt x="106" y="1102"/>
                        <a:pt x="102" y="1103"/>
                      </a:cubicBezTo>
                      <a:cubicBezTo>
                        <a:pt x="96" y="1104"/>
                        <a:pt x="94" y="1111"/>
                        <a:pt x="96" y="1117"/>
                      </a:cubicBezTo>
                      <a:cubicBezTo>
                        <a:pt x="98" y="1121"/>
                        <a:pt x="101" y="1124"/>
                        <a:pt x="105" y="1125"/>
                      </a:cubicBezTo>
                      <a:cubicBezTo>
                        <a:pt x="111" y="1127"/>
                        <a:pt x="118" y="1125"/>
                        <a:pt x="123" y="1121"/>
                      </a:cubicBezTo>
                      <a:cubicBezTo>
                        <a:pt x="134" y="1109"/>
                        <a:pt x="127" y="1098"/>
                        <a:pt x="117" y="1092"/>
                      </a:cubicBezTo>
                      <a:cubicBezTo>
                        <a:pt x="93" y="1078"/>
                        <a:pt x="70" y="1085"/>
                        <a:pt x="55" y="1054"/>
                      </a:cubicBezTo>
                      <a:cubicBezTo>
                        <a:pt x="49" y="1042"/>
                        <a:pt x="48" y="1027"/>
                        <a:pt x="56" y="1013"/>
                      </a:cubicBezTo>
                      <a:cubicBezTo>
                        <a:pt x="67" y="995"/>
                        <a:pt x="89" y="987"/>
                        <a:pt x="109" y="997"/>
                      </a:cubicBezTo>
                      <a:cubicBezTo>
                        <a:pt x="87" y="986"/>
                        <a:pt x="62" y="1007"/>
                        <a:pt x="58" y="1031"/>
                      </a:cubicBezTo>
                      <a:cubicBezTo>
                        <a:pt x="57" y="1043"/>
                        <a:pt x="60" y="1060"/>
                        <a:pt x="72" y="1069"/>
                      </a:cubicBezTo>
                      <a:cubicBezTo>
                        <a:pt x="97" y="1087"/>
                        <a:pt x="116" y="1060"/>
                        <a:pt x="94" y="1043"/>
                      </a:cubicBezTo>
                      <a:cubicBezTo>
                        <a:pt x="82" y="1034"/>
                        <a:pt x="78" y="1021"/>
                        <a:pt x="87" y="1008"/>
                      </a:cubicBezTo>
                      <a:cubicBezTo>
                        <a:pt x="92" y="1000"/>
                        <a:pt x="101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8" y="996"/>
                        <a:pt x="107" y="996"/>
                        <a:pt x="107" y="995"/>
                      </a:cubicBezTo>
                      <a:cubicBezTo>
                        <a:pt x="112" y="998"/>
                        <a:pt x="117" y="999"/>
                        <a:pt x="124" y="1001"/>
                      </a:cubicBezTo>
                      <a:cubicBezTo>
                        <a:pt x="137" y="1003"/>
                        <a:pt x="148" y="1002"/>
                        <a:pt x="161" y="997"/>
                      </a:cubicBezTo>
                      <a:cubicBezTo>
                        <a:pt x="162" y="997"/>
                        <a:pt x="162" y="997"/>
                        <a:pt x="162" y="997"/>
                      </a:cubicBezTo>
                      <a:cubicBezTo>
                        <a:pt x="154" y="1007"/>
                        <a:pt x="136" y="1018"/>
                        <a:pt x="124" y="1019"/>
                      </a:cubicBezTo>
                      <a:cubicBezTo>
                        <a:pt x="124" y="1019"/>
                        <a:pt x="124" y="1020"/>
                        <a:pt x="124" y="1021"/>
                      </a:cubicBezTo>
                      <a:cubicBezTo>
                        <a:pt x="134" y="1021"/>
                        <a:pt x="150" y="1013"/>
                        <a:pt x="160" y="1004"/>
                      </a:cubicBezTo>
                      <a:cubicBezTo>
                        <a:pt x="159" y="1006"/>
                        <a:pt x="158" y="1007"/>
                        <a:pt x="158" y="1009"/>
                      </a:cubicBezTo>
                      <a:cubicBezTo>
                        <a:pt x="158" y="1009"/>
                        <a:pt x="158" y="1009"/>
                        <a:pt x="158" y="1009"/>
                      </a:cubicBezTo>
                      <a:cubicBezTo>
                        <a:pt x="154" y="1018"/>
                        <a:pt x="152" y="1026"/>
                        <a:pt x="151" y="1034"/>
                      </a:cubicBezTo>
                      <a:cubicBezTo>
                        <a:pt x="149" y="1044"/>
                        <a:pt x="151" y="1057"/>
                        <a:pt x="144" y="1064"/>
                      </a:cubicBezTo>
                      <a:cubicBezTo>
                        <a:pt x="138" y="1070"/>
                        <a:pt x="129" y="1073"/>
                        <a:pt x="121" y="1069"/>
                      </a:cubicBezTo>
                      <a:cubicBezTo>
                        <a:pt x="113" y="1066"/>
                        <a:pt x="107" y="1060"/>
                        <a:pt x="106" y="1051"/>
                      </a:cubicBezTo>
                      <a:cubicBezTo>
                        <a:pt x="106" y="1044"/>
                        <a:pt x="110" y="1037"/>
                        <a:pt x="116" y="1035"/>
                      </a:cubicBezTo>
                      <a:cubicBezTo>
                        <a:pt x="121" y="1032"/>
                        <a:pt x="127" y="1033"/>
                        <a:pt x="131" y="1037"/>
                      </a:cubicBezTo>
                      <a:cubicBezTo>
                        <a:pt x="128" y="1035"/>
                        <a:pt x="124" y="1035"/>
                        <a:pt x="120" y="1037"/>
                      </a:cubicBezTo>
                      <a:cubicBezTo>
                        <a:pt x="116" y="1040"/>
                        <a:pt x="116" y="1046"/>
                        <a:pt x="119" y="1050"/>
                      </a:cubicBezTo>
                      <a:cubicBezTo>
                        <a:pt x="122" y="1054"/>
                        <a:pt x="128" y="1054"/>
                        <a:pt x="131" y="1051"/>
                      </a:cubicBezTo>
                      <a:cubicBezTo>
                        <a:pt x="135" y="1049"/>
                        <a:pt x="136" y="1044"/>
                        <a:pt x="134" y="1040"/>
                      </a:cubicBezTo>
                      <a:cubicBezTo>
                        <a:pt x="132" y="1037"/>
                        <a:pt x="130" y="1036"/>
                        <a:pt x="128" y="1034"/>
                      </a:cubicBezTo>
                      <a:cubicBezTo>
                        <a:pt x="125" y="1032"/>
                        <a:pt x="120" y="1032"/>
                        <a:pt x="116" y="1034"/>
                      </a:cubicBezTo>
                      <a:cubicBezTo>
                        <a:pt x="109" y="1037"/>
                        <a:pt x="105" y="1043"/>
                        <a:pt x="105" y="1051"/>
                      </a:cubicBezTo>
                      <a:cubicBezTo>
                        <a:pt x="106" y="1060"/>
                        <a:pt x="112" y="1068"/>
                        <a:pt x="120" y="1071"/>
                      </a:cubicBezTo>
                      <a:cubicBezTo>
                        <a:pt x="129" y="1074"/>
                        <a:pt x="139" y="1072"/>
                        <a:pt x="145" y="1066"/>
                      </a:cubicBezTo>
                      <a:cubicBezTo>
                        <a:pt x="147" y="1064"/>
                        <a:pt x="149" y="1062"/>
                        <a:pt x="150" y="1059"/>
                      </a:cubicBezTo>
                      <a:cubicBezTo>
                        <a:pt x="150" y="1061"/>
                        <a:pt x="150" y="1062"/>
                        <a:pt x="150" y="1063"/>
                      </a:cubicBezTo>
                      <a:cubicBezTo>
                        <a:pt x="152" y="1084"/>
                        <a:pt x="163" y="1104"/>
                        <a:pt x="155" y="1125"/>
                      </a:cubicBezTo>
                      <a:cubicBezTo>
                        <a:pt x="156" y="1125"/>
                        <a:pt x="157" y="1125"/>
                        <a:pt x="157" y="1126"/>
                      </a:cubicBezTo>
                      <a:cubicBezTo>
                        <a:pt x="159" y="1123"/>
                        <a:pt x="160" y="1120"/>
                        <a:pt x="161" y="1116"/>
                      </a:cubicBezTo>
                      <a:cubicBezTo>
                        <a:pt x="162" y="1111"/>
                        <a:pt x="162" y="1107"/>
                        <a:pt x="162" y="1103"/>
                      </a:cubicBezTo>
                      <a:cubicBezTo>
                        <a:pt x="164" y="1107"/>
                        <a:pt x="167" y="1110"/>
                        <a:pt x="170" y="1114"/>
                      </a:cubicBezTo>
                      <a:cubicBezTo>
                        <a:pt x="177" y="1121"/>
                        <a:pt x="184" y="1125"/>
                        <a:pt x="193" y="1129"/>
                      </a:cubicBezTo>
                      <a:cubicBezTo>
                        <a:pt x="196" y="1130"/>
                        <a:pt x="199" y="1132"/>
                        <a:pt x="203" y="1132"/>
                      </a:cubicBezTo>
                      <a:cubicBezTo>
                        <a:pt x="211" y="1134"/>
                        <a:pt x="217" y="1135"/>
                        <a:pt x="225" y="1134"/>
                      </a:cubicBezTo>
                      <a:cubicBezTo>
                        <a:pt x="234" y="1132"/>
                        <a:pt x="239" y="1129"/>
                        <a:pt x="246" y="1124"/>
                      </a:cubicBezTo>
                      <a:cubicBezTo>
                        <a:pt x="252" y="1119"/>
                        <a:pt x="256" y="1113"/>
                        <a:pt x="258" y="1105"/>
                      </a:cubicBezTo>
                      <a:cubicBezTo>
                        <a:pt x="262" y="1093"/>
                        <a:pt x="256" y="1080"/>
                        <a:pt x="246" y="1072"/>
                      </a:cubicBezTo>
                      <a:cubicBezTo>
                        <a:pt x="236" y="1064"/>
                        <a:pt x="222" y="1061"/>
                        <a:pt x="208" y="1061"/>
                      </a:cubicBezTo>
                      <a:cubicBezTo>
                        <a:pt x="234" y="1074"/>
                        <a:pt x="224" y="1095"/>
                        <a:pt x="227" y="1107"/>
                      </a:cubicBezTo>
                      <a:cubicBezTo>
                        <a:pt x="232" y="1122"/>
                        <a:pt x="246" y="1122"/>
                        <a:pt x="254" y="1114"/>
                      </a:cubicBezTo>
                      <a:cubicBezTo>
                        <a:pt x="254" y="1114"/>
                        <a:pt x="254" y="1114"/>
                        <a:pt x="254" y="1114"/>
                      </a:cubicBezTo>
                      <a:cubicBezTo>
                        <a:pt x="251" y="1117"/>
                        <a:pt x="249" y="1120"/>
                        <a:pt x="245" y="1123"/>
                      </a:cubicBezTo>
                      <a:cubicBezTo>
                        <a:pt x="239" y="1128"/>
                        <a:pt x="233" y="1130"/>
                        <a:pt x="225" y="1132"/>
                      </a:cubicBezTo>
                      <a:cubicBezTo>
                        <a:pt x="217" y="1133"/>
                        <a:pt x="211" y="1132"/>
                        <a:pt x="203" y="1130"/>
                      </a:cubicBezTo>
                      <a:cubicBezTo>
                        <a:pt x="191" y="1127"/>
                        <a:pt x="183" y="1121"/>
                        <a:pt x="174" y="1113"/>
                      </a:cubicBezTo>
                      <a:cubicBezTo>
                        <a:pt x="177" y="1116"/>
                        <a:pt x="180" y="1118"/>
                        <a:pt x="183" y="1119"/>
                      </a:cubicBezTo>
                      <a:cubicBezTo>
                        <a:pt x="193" y="1124"/>
                        <a:pt x="207" y="1122"/>
                        <a:pt x="212" y="1112"/>
                      </a:cubicBezTo>
                      <a:cubicBezTo>
                        <a:pt x="215" y="1107"/>
                        <a:pt x="214" y="1101"/>
                        <a:pt x="211" y="1097"/>
                      </a:cubicBezTo>
                      <a:cubicBezTo>
                        <a:pt x="208" y="1094"/>
                        <a:pt x="205" y="1093"/>
                        <a:pt x="201" y="1093"/>
                      </a:cubicBezTo>
                      <a:cubicBezTo>
                        <a:pt x="197" y="1093"/>
                        <a:pt x="193" y="1095"/>
                        <a:pt x="191" y="1098"/>
                      </a:cubicBezTo>
                      <a:cubicBezTo>
                        <a:pt x="188" y="1103"/>
                        <a:pt x="188" y="1109"/>
                        <a:pt x="193" y="1112"/>
                      </a:cubicBezTo>
                      <a:cubicBezTo>
                        <a:pt x="195" y="1114"/>
                        <a:pt x="199" y="1114"/>
                        <a:pt x="201" y="1112"/>
                      </a:cubicBezTo>
                      <a:cubicBezTo>
                        <a:pt x="203" y="1111"/>
                        <a:pt x="203" y="1109"/>
                        <a:pt x="202" y="1107"/>
                      </a:cubicBezTo>
                      <a:cubicBezTo>
                        <a:pt x="202" y="1108"/>
                        <a:pt x="201" y="1110"/>
                        <a:pt x="200" y="1110"/>
                      </a:cubicBezTo>
                      <a:cubicBezTo>
                        <a:pt x="197" y="1111"/>
                        <a:pt x="194" y="1109"/>
                        <a:pt x="194" y="1106"/>
                      </a:cubicBezTo>
                      <a:cubicBezTo>
                        <a:pt x="194" y="1105"/>
                        <a:pt x="195" y="1103"/>
                        <a:pt x="197" y="1101"/>
                      </a:cubicBezTo>
                      <a:cubicBezTo>
                        <a:pt x="200" y="1100"/>
                        <a:pt x="202" y="1100"/>
                        <a:pt x="205" y="1102"/>
                      </a:cubicBezTo>
                      <a:cubicBezTo>
                        <a:pt x="207" y="1104"/>
                        <a:pt x="208" y="1108"/>
                        <a:pt x="206" y="1111"/>
                      </a:cubicBezTo>
                      <a:cubicBezTo>
                        <a:pt x="202" y="1119"/>
                        <a:pt x="188" y="1119"/>
                        <a:pt x="181" y="1116"/>
                      </a:cubicBezTo>
                      <a:cubicBezTo>
                        <a:pt x="155" y="1103"/>
                        <a:pt x="150" y="1059"/>
                        <a:pt x="155" y="1031"/>
                      </a:cubicBezTo>
                      <a:cubicBezTo>
                        <a:pt x="156" y="1040"/>
                        <a:pt x="159" y="1049"/>
                        <a:pt x="166" y="1056"/>
                      </a:cubicBezTo>
                      <a:cubicBezTo>
                        <a:pt x="169" y="1060"/>
                        <a:pt x="173" y="1063"/>
                        <a:pt x="179" y="1064"/>
                      </a:cubicBezTo>
                      <a:cubicBezTo>
                        <a:pt x="174" y="1062"/>
                        <a:pt x="170" y="1058"/>
                        <a:pt x="167" y="1055"/>
                      </a:cubicBezTo>
                      <a:cubicBezTo>
                        <a:pt x="160" y="1046"/>
                        <a:pt x="157" y="1035"/>
                        <a:pt x="158" y="1024"/>
                      </a:cubicBezTo>
                      <a:cubicBezTo>
                        <a:pt x="159" y="1016"/>
                        <a:pt x="161" y="1009"/>
                        <a:pt x="165" y="1003"/>
                      </a:cubicBezTo>
                      <a:cubicBezTo>
                        <a:pt x="172" y="991"/>
                        <a:pt x="182" y="984"/>
                        <a:pt x="190" y="973"/>
                      </a:cubicBezTo>
                      <a:cubicBezTo>
                        <a:pt x="191" y="973"/>
                        <a:pt x="191" y="973"/>
                        <a:pt x="191" y="973"/>
                      </a:cubicBezTo>
                      <a:cubicBezTo>
                        <a:pt x="195" y="966"/>
                        <a:pt x="198" y="960"/>
                        <a:pt x="201" y="953"/>
                      </a:cubicBezTo>
                      <a:cubicBezTo>
                        <a:pt x="202" y="951"/>
                        <a:pt x="208" y="934"/>
                        <a:pt x="206" y="932"/>
                      </a:cubicBezTo>
                      <a:cubicBezTo>
                        <a:pt x="204" y="933"/>
                        <a:pt x="201" y="944"/>
                        <a:pt x="200" y="946"/>
                      </a:cubicBezTo>
                      <a:cubicBezTo>
                        <a:pt x="196" y="954"/>
                        <a:pt x="192" y="962"/>
                        <a:pt x="187" y="970"/>
                      </a:cubicBezTo>
                      <a:cubicBezTo>
                        <a:pt x="186" y="971"/>
                        <a:pt x="186" y="971"/>
                        <a:pt x="186" y="971"/>
                      </a:cubicBezTo>
                      <a:cubicBezTo>
                        <a:pt x="179" y="981"/>
                        <a:pt x="172" y="988"/>
                        <a:pt x="160" y="994"/>
                      </a:cubicBezTo>
                      <a:cubicBezTo>
                        <a:pt x="146" y="1000"/>
                        <a:pt x="129" y="1001"/>
                        <a:pt x="116" y="993"/>
                      </a:cubicBezTo>
                      <a:cubicBezTo>
                        <a:pt x="109" y="989"/>
                        <a:pt x="101" y="978"/>
                        <a:pt x="106" y="969"/>
                      </a:cubicBezTo>
                      <a:cubicBezTo>
                        <a:pt x="107" y="966"/>
                        <a:pt x="111" y="965"/>
                        <a:pt x="114" y="966"/>
                      </a:cubicBezTo>
                      <a:cubicBezTo>
                        <a:pt x="117" y="966"/>
                        <a:pt x="119" y="969"/>
                        <a:pt x="119" y="972"/>
                      </a:cubicBezTo>
                      <a:cubicBezTo>
                        <a:pt x="119" y="974"/>
                        <a:pt x="118" y="976"/>
                        <a:pt x="116" y="977"/>
                      </a:cubicBezTo>
                      <a:cubicBezTo>
                        <a:pt x="114" y="979"/>
                        <a:pt x="111" y="978"/>
                        <a:pt x="110" y="975"/>
                      </a:cubicBezTo>
                      <a:cubicBezTo>
                        <a:pt x="110" y="973"/>
                        <a:pt x="110" y="972"/>
                        <a:pt x="111" y="971"/>
                      </a:cubicBezTo>
                      <a:cubicBezTo>
                        <a:pt x="109" y="970"/>
                        <a:pt x="108" y="972"/>
                        <a:pt x="108" y="974"/>
                      </a:cubicBezTo>
                      <a:cubicBezTo>
                        <a:pt x="107" y="978"/>
                        <a:pt x="109" y="980"/>
                        <a:pt x="112" y="982"/>
                      </a:cubicBezTo>
                      <a:cubicBezTo>
                        <a:pt x="118" y="983"/>
                        <a:pt x="123" y="980"/>
                        <a:pt x="125" y="975"/>
                      </a:cubicBezTo>
                      <a:cubicBezTo>
                        <a:pt x="126" y="972"/>
                        <a:pt x="126" y="967"/>
                        <a:pt x="124" y="964"/>
                      </a:cubicBezTo>
                      <a:cubicBezTo>
                        <a:pt x="122" y="960"/>
                        <a:pt x="118" y="958"/>
                        <a:pt x="115" y="958"/>
                      </a:cubicBezTo>
                      <a:cubicBezTo>
                        <a:pt x="109" y="958"/>
                        <a:pt x="104" y="960"/>
                        <a:pt x="102" y="965"/>
                      </a:cubicBezTo>
                      <a:cubicBezTo>
                        <a:pt x="96" y="975"/>
                        <a:pt x="102" y="987"/>
                        <a:pt x="112" y="993"/>
                      </a:cubicBezTo>
                      <a:cubicBezTo>
                        <a:pt x="115" y="995"/>
                        <a:pt x="118" y="996"/>
                        <a:pt x="122" y="997"/>
                      </a:cubicBezTo>
                      <a:cubicBezTo>
                        <a:pt x="110" y="995"/>
                        <a:pt x="101" y="991"/>
                        <a:pt x="91" y="983"/>
                      </a:cubicBezTo>
                      <a:cubicBezTo>
                        <a:pt x="85" y="978"/>
                        <a:pt x="82" y="973"/>
                        <a:pt x="78" y="966"/>
                      </a:cubicBezTo>
                      <a:cubicBezTo>
                        <a:pt x="75" y="958"/>
                        <a:pt x="73" y="952"/>
                        <a:pt x="74" y="944"/>
                      </a:cubicBezTo>
                      <a:cubicBezTo>
                        <a:pt x="74" y="939"/>
                        <a:pt x="75" y="936"/>
                        <a:pt x="77" y="932"/>
                      </a:cubicBezTo>
                      <a:cubicBezTo>
                        <a:pt x="77" y="932"/>
                        <a:pt x="77" y="932"/>
                        <a:pt x="77" y="932"/>
                      </a:cubicBezTo>
                      <a:cubicBezTo>
                        <a:pt x="74" y="943"/>
                        <a:pt x="82" y="955"/>
                        <a:pt x="97" y="950"/>
                      </a:cubicBezTo>
                      <a:cubicBezTo>
                        <a:pt x="109" y="946"/>
                        <a:pt x="120" y="926"/>
                        <a:pt x="146" y="940"/>
                      </a:cubicBezTo>
                      <a:cubicBezTo>
                        <a:pt x="138" y="928"/>
                        <a:pt x="128" y="918"/>
                        <a:pt x="116" y="914"/>
                      </a:cubicBezTo>
                      <a:cubicBezTo>
                        <a:pt x="103" y="910"/>
                        <a:pt x="89" y="913"/>
                        <a:pt x="81" y="923"/>
                      </a:cubicBezTo>
                      <a:cubicBezTo>
                        <a:pt x="76" y="929"/>
                        <a:pt x="73" y="936"/>
                        <a:pt x="72" y="944"/>
                      </a:cubicBezTo>
                      <a:cubicBezTo>
                        <a:pt x="72" y="952"/>
                        <a:pt x="73" y="959"/>
                        <a:pt x="76" y="967"/>
                      </a:cubicBezTo>
                      <a:cubicBezTo>
                        <a:pt x="80" y="974"/>
                        <a:pt x="84" y="979"/>
                        <a:pt x="90" y="985"/>
                      </a:cubicBezTo>
                      <a:cubicBezTo>
                        <a:pt x="93" y="987"/>
                        <a:pt x="95" y="989"/>
                        <a:pt x="98" y="991"/>
                      </a:cubicBezTo>
                      <a:cubicBezTo>
                        <a:pt x="100" y="992"/>
                        <a:pt x="101" y="993"/>
                        <a:pt x="103" y="993"/>
                      </a:cubicBezTo>
                      <a:cubicBezTo>
                        <a:pt x="83" y="985"/>
                        <a:pt x="63" y="996"/>
                        <a:pt x="52" y="1014"/>
                      </a:cubicBezTo>
                      <a:cubicBezTo>
                        <a:pt x="52" y="1014"/>
                        <a:pt x="52" y="1014"/>
                        <a:pt x="52" y="1014"/>
                      </a:cubicBezTo>
                      <a:cubicBezTo>
                        <a:pt x="51" y="1016"/>
                        <a:pt x="50" y="1017"/>
                        <a:pt x="49" y="1019"/>
                      </a:cubicBezTo>
                      <a:cubicBezTo>
                        <a:pt x="39" y="1040"/>
                        <a:pt x="41" y="1068"/>
                        <a:pt x="52" y="1091"/>
                      </a:cubicBezTo>
                      <a:close/>
                      <a:moveTo>
                        <a:pt x="53" y="1110"/>
                      </a:moveTo>
                      <a:cubicBezTo>
                        <a:pt x="56" y="1105"/>
                        <a:pt x="65" y="1104"/>
                        <a:pt x="69" y="1105"/>
                      </a:cubicBezTo>
                      <a:cubicBezTo>
                        <a:pt x="73" y="1099"/>
                        <a:pt x="63" y="1088"/>
                        <a:pt x="54" y="1094"/>
                      </a:cubicBezTo>
                      <a:cubicBezTo>
                        <a:pt x="48" y="1097"/>
                        <a:pt x="47" y="1106"/>
                        <a:pt x="53" y="1110"/>
                      </a:cubicBezTo>
                      <a:close/>
                      <a:moveTo>
                        <a:pt x="44" y="1100"/>
                      </a:moveTo>
                      <a:cubicBezTo>
                        <a:pt x="38" y="1108"/>
                        <a:pt x="34" y="1121"/>
                        <a:pt x="35" y="1130"/>
                      </a:cubicBezTo>
                      <a:cubicBezTo>
                        <a:pt x="35" y="1140"/>
                        <a:pt x="38" y="1151"/>
                        <a:pt x="43" y="1160"/>
                      </a:cubicBezTo>
                      <a:cubicBezTo>
                        <a:pt x="51" y="1176"/>
                        <a:pt x="64" y="1191"/>
                        <a:pt x="64" y="1210"/>
                      </a:cubicBezTo>
                      <a:cubicBezTo>
                        <a:pt x="63" y="1226"/>
                        <a:pt x="51" y="1237"/>
                        <a:pt x="40" y="1238"/>
                      </a:cubicBezTo>
                      <a:cubicBezTo>
                        <a:pt x="31" y="1239"/>
                        <a:pt x="21" y="1233"/>
                        <a:pt x="17" y="1223"/>
                      </a:cubicBezTo>
                      <a:cubicBezTo>
                        <a:pt x="15" y="1216"/>
                        <a:pt x="16" y="1205"/>
                        <a:pt x="25" y="1202"/>
                      </a:cubicBezTo>
                      <a:cubicBezTo>
                        <a:pt x="29" y="1201"/>
                        <a:pt x="33" y="1203"/>
                        <a:pt x="33" y="1206"/>
                      </a:cubicBezTo>
                      <a:cubicBezTo>
                        <a:pt x="29" y="1206"/>
                        <a:pt x="26" y="1210"/>
                        <a:pt x="27" y="1215"/>
                      </a:cubicBezTo>
                      <a:cubicBezTo>
                        <a:pt x="28" y="1217"/>
                        <a:pt x="31" y="1221"/>
                        <a:pt x="33" y="1222"/>
                      </a:cubicBezTo>
                      <a:cubicBezTo>
                        <a:pt x="38" y="1224"/>
                        <a:pt x="44" y="1223"/>
                        <a:pt x="48" y="1219"/>
                      </a:cubicBezTo>
                      <a:cubicBezTo>
                        <a:pt x="55" y="1208"/>
                        <a:pt x="46" y="1189"/>
                        <a:pt x="39" y="1178"/>
                      </a:cubicBezTo>
                      <a:cubicBezTo>
                        <a:pt x="28" y="1162"/>
                        <a:pt x="23" y="1144"/>
                        <a:pt x="27" y="1125"/>
                      </a:cubicBezTo>
                      <a:cubicBezTo>
                        <a:pt x="29" y="1114"/>
                        <a:pt x="34" y="1105"/>
                        <a:pt x="44" y="1100"/>
                      </a:cubicBezTo>
                      <a:close/>
                      <a:moveTo>
                        <a:pt x="124" y="913"/>
                      </a:moveTo>
                      <a:cubicBezTo>
                        <a:pt x="111" y="906"/>
                        <a:pt x="116" y="893"/>
                        <a:pt x="118" y="883"/>
                      </a:cubicBezTo>
                      <a:cubicBezTo>
                        <a:pt x="120" y="873"/>
                        <a:pt x="117" y="861"/>
                        <a:pt x="105" y="860"/>
                      </a:cubicBezTo>
                      <a:cubicBezTo>
                        <a:pt x="106" y="873"/>
                        <a:pt x="98" y="872"/>
                        <a:pt x="95" y="885"/>
                      </a:cubicBezTo>
                      <a:cubicBezTo>
                        <a:pt x="92" y="896"/>
                        <a:pt x="103" y="912"/>
                        <a:pt x="124" y="913"/>
                      </a:cubicBezTo>
                      <a:close/>
                      <a:moveTo>
                        <a:pt x="156" y="830"/>
                      </a:moveTo>
                      <a:cubicBezTo>
                        <a:pt x="125" y="832"/>
                        <a:pt x="125" y="795"/>
                        <a:pt x="138" y="782"/>
                      </a:cubicBezTo>
                      <a:cubicBezTo>
                        <a:pt x="132" y="796"/>
                        <a:pt x="142" y="824"/>
                        <a:pt x="156" y="830"/>
                      </a:cubicBezTo>
                      <a:close/>
                      <a:moveTo>
                        <a:pt x="175" y="831"/>
                      </a:moveTo>
                      <a:cubicBezTo>
                        <a:pt x="169" y="850"/>
                        <a:pt x="150" y="863"/>
                        <a:pt x="135" y="863"/>
                      </a:cubicBezTo>
                      <a:cubicBezTo>
                        <a:pt x="100" y="863"/>
                        <a:pt x="101" y="826"/>
                        <a:pt x="132" y="834"/>
                      </a:cubicBezTo>
                      <a:cubicBezTo>
                        <a:pt x="148" y="838"/>
                        <a:pt x="159" y="840"/>
                        <a:pt x="175" y="831"/>
                      </a:cubicBezTo>
                      <a:close/>
                      <a:moveTo>
                        <a:pt x="215" y="682"/>
                      </a:moveTo>
                      <a:cubicBezTo>
                        <a:pt x="181" y="687"/>
                        <a:pt x="167" y="714"/>
                        <a:pt x="162" y="741"/>
                      </a:cubicBezTo>
                      <a:cubicBezTo>
                        <a:pt x="159" y="756"/>
                        <a:pt x="162" y="777"/>
                        <a:pt x="150" y="788"/>
                      </a:cubicBezTo>
                      <a:cubicBezTo>
                        <a:pt x="173" y="794"/>
                        <a:pt x="176" y="747"/>
                        <a:pt x="179" y="732"/>
                      </a:cubicBezTo>
                      <a:cubicBezTo>
                        <a:pt x="184" y="708"/>
                        <a:pt x="196" y="689"/>
                        <a:pt x="215" y="682"/>
                      </a:cubicBezTo>
                      <a:close/>
                      <a:moveTo>
                        <a:pt x="721" y="1090"/>
                      </a:moveTo>
                      <a:cubicBezTo>
                        <a:pt x="714" y="1115"/>
                        <a:pt x="742" y="1138"/>
                        <a:pt x="749" y="1151"/>
                      </a:cubicBezTo>
                      <a:cubicBezTo>
                        <a:pt x="759" y="1171"/>
                        <a:pt x="742" y="1183"/>
                        <a:pt x="728" y="1165"/>
                      </a:cubicBezTo>
                      <a:cubicBezTo>
                        <a:pt x="715" y="1147"/>
                        <a:pt x="710" y="1112"/>
                        <a:pt x="721" y="1090"/>
                      </a:cubicBezTo>
                      <a:close/>
                      <a:moveTo>
                        <a:pt x="815" y="1209"/>
                      </a:moveTo>
                      <a:cubicBezTo>
                        <a:pt x="832" y="1181"/>
                        <a:pt x="863" y="1186"/>
                        <a:pt x="877" y="1179"/>
                      </a:cubicBezTo>
                      <a:cubicBezTo>
                        <a:pt x="892" y="1172"/>
                        <a:pt x="887" y="1156"/>
                        <a:pt x="869" y="1159"/>
                      </a:cubicBezTo>
                      <a:cubicBezTo>
                        <a:pt x="846" y="1164"/>
                        <a:pt x="823" y="1185"/>
                        <a:pt x="815" y="1209"/>
                      </a:cubicBezTo>
                      <a:close/>
                      <a:moveTo>
                        <a:pt x="413" y="964"/>
                      </a:moveTo>
                      <a:cubicBezTo>
                        <a:pt x="417" y="983"/>
                        <a:pt x="430" y="987"/>
                        <a:pt x="451" y="984"/>
                      </a:cubicBezTo>
                      <a:cubicBezTo>
                        <a:pt x="466" y="982"/>
                        <a:pt x="480" y="988"/>
                        <a:pt x="482" y="1000"/>
                      </a:cubicBezTo>
                      <a:cubicBezTo>
                        <a:pt x="487" y="992"/>
                        <a:pt x="484" y="978"/>
                        <a:pt x="474" y="973"/>
                      </a:cubicBezTo>
                      <a:cubicBezTo>
                        <a:pt x="460" y="966"/>
                        <a:pt x="446" y="976"/>
                        <a:pt x="430" y="974"/>
                      </a:cubicBezTo>
                      <a:cubicBezTo>
                        <a:pt x="426" y="974"/>
                        <a:pt x="418" y="971"/>
                        <a:pt x="413" y="964"/>
                      </a:cubicBezTo>
                      <a:close/>
                      <a:moveTo>
                        <a:pt x="650" y="1238"/>
                      </a:moveTo>
                      <a:cubicBezTo>
                        <a:pt x="650" y="1241"/>
                        <a:pt x="648" y="1242"/>
                        <a:pt x="646" y="1243"/>
                      </a:cubicBezTo>
                      <a:cubicBezTo>
                        <a:pt x="644" y="1243"/>
                        <a:pt x="642" y="1241"/>
                        <a:pt x="642" y="1239"/>
                      </a:cubicBezTo>
                      <a:cubicBezTo>
                        <a:pt x="642" y="1237"/>
                        <a:pt x="644" y="1235"/>
                        <a:pt x="646" y="1235"/>
                      </a:cubicBezTo>
                      <a:cubicBezTo>
                        <a:pt x="648" y="1235"/>
                        <a:pt x="650" y="1236"/>
                        <a:pt x="650" y="1238"/>
                      </a:cubicBezTo>
                      <a:close/>
                      <a:moveTo>
                        <a:pt x="638" y="1221"/>
                      </a:moveTo>
                      <a:cubicBezTo>
                        <a:pt x="638" y="1225"/>
                        <a:pt x="635" y="1229"/>
                        <a:pt x="631" y="1229"/>
                      </a:cubicBezTo>
                      <a:cubicBezTo>
                        <a:pt x="627" y="1229"/>
                        <a:pt x="623" y="1226"/>
                        <a:pt x="623" y="1222"/>
                      </a:cubicBezTo>
                      <a:cubicBezTo>
                        <a:pt x="623" y="1218"/>
                        <a:pt x="626" y="1214"/>
                        <a:pt x="630" y="1214"/>
                      </a:cubicBezTo>
                      <a:cubicBezTo>
                        <a:pt x="634" y="1213"/>
                        <a:pt x="638" y="1217"/>
                        <a:pt x="638" y="1221"/>
                      </a:cubicBezTo>
                      <a:close/>
                      <a:moveTo>
                        <a:pt x="647" y="1229"/>
                      </a:moveTo>
                      <a:cubicBezTo>
                        <a:pt x="647" y="1232"/>
                        <a:pt x="645" y="1234"/>
                        <a:pt x="642" y="1235"/>
                      </a:cubicBezTo>
                      <a:cubicBezTo>
                        <a:pt x="640" y="1235"/>
                        <a:pt x="637" y="1233"/>
                        <a:pt x="637" y="1230"/>
                      </a:cubicBezTo>
                      <a:cubicBezTo>
                        <a:pt x="637" y="1227"/>
                        <a:pt x="639" y="1225"/>
                        <a:pt x="642" y="1225"/>
                      </a:cubicBezTo>
                      <a:cubicBezTo>
                        <a:pt x="644" y="1225"/>
                        <a:pt x="647" y="1227"/>
                        <a:pt x="647" y="1229"/>
                      </a:cubicBezTo>
                      <a:close/>
                      <a:moveTo>
                        <a:pt x="598" y="917"/>
                      </a:moveTo>
                      <a:cubicBezTo>
                        <a:pt x="595" y="920"/>
                        <a:pt x="594" y="923"/>
                        <a:pt x="595" y="926"/>
                      </a:cubicBezTo>
                      <a:cubicBezTo>
                        <a:pt x="595" y="929"/>
                        <a:pt x="598" y="933"/>
                        <a:pt x="603" y="934"/>
                      </a:cubicBezTo>
                      <a:cubicBezTo>
                        <a:pt x="608" y="936"/>
                        <a:pt x="613" y="933"/>
                        <a:pt x="615" y="929"/>
                      </a:cubicBezTo>
                      <a:cubicBezTo>
                        <a:pt x="618" y="922"/>
                        <a:pt x="612" y="918"/>
                        <a:pt x="611" y="914"/>
                      </a:cubicBezTo>
                      <a:cubicBezTo>
                        <a:pt x="609" y="909"/>
                        <a:pt x="613" y="902"/>
                        <a:pt x="619" y="899"/>
                      </a:cubicBezTo>
                      <a:cubicBezTo>
                        <a:pt x="627" y="895"/>
                        <a:pt x="635" y="895"/>
                        <a:pt x="641" y="901"/>
                      </a:cubicBezTo>
                      <a:cubicBezTo>
                        <a:pt x="645" y="905"/>
                        <a:pt x="646" y="910"/>
                        <a:pt x="642" y="914"/>
                      </a:cubicBezTo>
                      <a:cubicBezTo>
                        <a:pt x="642" y="909"/>
                        <a:pt x="635" y="906"/>
                        <a:pt x="631" y="911"/>
                      </a:cubicBezTo>
                      <a:cubicBezTo>
                        <a:pt x="628" y="914"/>
                        <a:pt x="627" y="921"/>
                        <a:pt x="625" y="929"/>
                      </a:cubicBezTo>
                      <a:cubicBezTo>
                        <a:pt x="623" y="937"/>
                        <a:pt x="620" y="944"/>
                        <a:pt x="615" y="948"/>
                      </a:cubicBezTo>
                      <a:cubicBezTo>
                        <a:pt x="604" y="957"/>
                        <a:pt x="587" y="954"/>
                        <a:pt x="581" y="942"/>
                      </a:cubicBezTo>
                      <a:cubicBezTo>
                        <a:pt x="577" y="935"/>
                        <a:pt x="578" y="928"/>
                        <a:pt x="580" y="922"/>
                      </a:cubicBezTo>
                      <a:cubicBezTo>
                        <a:pt x="582" y="914"/>
                        <a:pt x="591" y="898"/>
                        <a:pt x="588" y="889"/>
                      </a:cubicBezTo>
                      <a:cubicBezTo>
                        <a:pt x="586" y="882"/>
                        <a:pt x="580" y="881"/>
                        <a:pt x="577" y="884"/>
                      </a:cubicBezTo>
                      <a:cubicBezTo>
                        <a:pt x="575" y="879"/>
                        <a:pt x="582" y="873"/>
                        <a:pt x="588" y="874"/>
                      </a:cubicBezTo>
                      <a:cubicBezTo>
                        <a:pt x="600" y="874"/>
                        <a:pt x="610" y="887"/>
                        <a:pt x="608" y="902"/>
                      </a:cubicBezTo>
                      <a:cubicBezTo>
                        <a:pt x="607" y="907"/>
                        <a:pt x="603" y="911"/>
                        <a:pt x="598" y="917"/>
                      </a:cubicBezTo>
                      <a:close/>
                      <a:moveTo>
                        <a:pt x="140" y="1151"/>
                      </a:moveTo>
                      <a:cubicBezTo>
                        <a:pt x="137" y="1150"/>
                        <a:pt x="135" y="1148"/>
                        <a:pt x="135" y="1145"/>
                      </a:cubicBezTo>
                      <a:cubicBezTo>
                        <a:pt x="136" y="1142"/>
                        <a:pt x="138" y="1140"/>
                        <a:pt x="141" y="1140"/>
                      </a:cubicBezTo>
                      <a:cubicBezTo>
                        <a:pt x="144" y="1140"/>
                        <a:pt x="146" y="1143"/>
                        <a:pt x="146" y="1146"/>
                      </a:cubicBezTo>
                      <a:cubicBezTo>
                        <a:pt x="146" y="1149"/>
                        <a:pt x="143" y="1151"/>
                        <a:pt x="140" y="1151"/>
                      </a:cubicBezTo>
                      <a:close/>
                      <a:moveTo>
                        <a:pt x="130" y="1152"/>
                      </a:moveTo>
                      <a:cubicBezTo>
                        <a:pt x="128" y="1152"/>
                        <a:pt x="126" y="1150"/>
                        <a:pt x="126" y="1148"/>
                      </a:cubicBezTo>
                      <a:cubicBezTo>
                        <a:pt x="126" y="1146"/>
                        <a:pt x="128" y="1144"/>
                        <a:pt x="131" y="1144"/>
                      </a:cubicBezTo>
                      <a:cubicBezTo>
                        <a:pt x="133" y="1144"/>
                        <a:pt x="135" y="1146"/>
                        <a:pt x="135" y="1149"/>
                      </a:cubicBezTo>
                      <a:cubicBezTo>
                        <a:pt x="134" y="1151"/>
                        <a:pt x="132" y="1153"/>
                        <a:pt x="130" y="1152"/>
                      </a:cubicBezTo>
                      <a:close/>
                      <a:moveTo>
                        <a:pt x="151" y="1142"/>
                      </a:moveTo>
                      <a:cubicBezTo>
                        <a:pt x="146" y="1142"/>
                        <a:pt x="143" y="1138"/>
                        <a:pt x="143" y="1133"/>
                      </a:cubicBezTo>
                      <a:cubicBezTo>
                        <a:pt x="144" y="1129"/>
                        <a:pt x="148" y="1125"/>
                        <a:pt x="152" y="1126"/>
                      </a:cubicBezTo>
                      <a:cubicBezTo>
                        <a:pt x="157" y="1126"/>
                        <a:pt x="160" y="1130"/>
                        <a:pt x="160" y="1135"/>
                      </a:cubicBezTo>
                      <a:cubicBezTo>
                        <a:pt x="160" y="1139"/>
                        <a:pt x="156" y="1143"/>
                        <a:pt x="151" y="1142"/>
                      </a:cubicBezTo>
                      <a:close/>
                      <a:moveTo>
                        <a:pt x="536" y="1011"/>
                      </a:moveTo>
                      <a:cubicBezTo>
                        <a:pt x="530" y="1015"/>
                        <a:pt x="523" y="1018"/>
                        <a:pt x="517" y="1017"/>
                      </a:cubicBezTo>
                      <a:cubicBezTo>
                        <a:pt x="510" y="1017"/>
                        <a:pt x="503" y="1012"/>
                        <a:pt x="501" y="1006"/>
                      </a:cubicBezTo>
                      <a:cubicBezTo>
                        <a:pt x="498" y="999"/>
                        <a:pt x="502" y="990"/>
                        <a:pt x="508" y="985"/>
                      </a:cubicBezTo>
                      <a:cubicBezTo>
                        <a:pt x="516" y="977"/>
                        <a:pt x="528" y="975"/>
                        <a:pt x="538" y="978"/>
                      </a:cubicBezTo>
                      <a:cubicBezTo>
                        <a:pt x="546" y="981"/>
                        <a:pt x="554" y="987"/>
                        <a:pt x="561" y="993"/>
                      </a:cubicBezTo>
                      <a:cubicBezTo>
                        <a:pt x="560" y="992"/>
                        <a:pt x="559" y="991"/>
                        <a:pt x="559" y="990"/>
                      </a:cubicBezTo>
                      <a:cubicBezTo>
                        <a:pt x="548" y="969"/>
                        <a:pt x="540" y="947"/>
                        <a:pt x="537" y="924"/>
                      </a:cubicBezTo>
                      <a:cubicBezTo>
                        <a:pt x="532" y="897"/>
                        <a:pt x="535" y="878"/>
                        <a:pt x="518" y="855"/>
                      </a:cubicBezTo>
                      <a:cubicBezTo>
                        <a:pt x="515" y="850"/>
                        <a:pt x="511" y="846"/>
                        <a:pt x="506" y="842"/>
                      </a:cubicBezTo>
                      <a:cubicBezTo>
                        <a:pt x="499" y="837"/>
                        <a:pt x="493" y="834"/>
                        <a:pt x="484" y="831"/>
                      </a:cubicBezTo>
                      <a:cubicBezTo>
                        <a:pt x="476" y="829"/>
                        <a:pt x="470" y="829"/>
                        <a:pt x="461" y="830"/>
                      </a:cubicBezTo>
                      <a:cubicBezTo>
                        <a:pt x="431" y="834"/>
                        <a:pt x="413" y="855"/>
                        <a:pt x="409" y="885"/>
                      </a:cubicBezTo>
                      <a:cubicBezTo>
                        <a:pt x="407" y="898"/>
                        <a:pt x="411" y="909"/>
                        <a:pt x="420" y="918"/>
                      </a:cubicBezTo>
                      <a:cubicBezTo>
                        <a:pt x="429" y="926"/>
                        <a:pt x="439" y="929"/>
                        <a:pt x="450" y="926"/>
                      </a:cubicBezTo>
                      <a:cubicBezTo>
                        <a:pt x="458" y="923"/>
                        <a:pt x="465" y="917"/>
                        <a:pt x="469" y="910"/>
                      </a:cubicBezTo>
                      <a:cubicBezTo>
                        <a:pt x="471" y="906"/>
                        <a:pt x="472" y="903"/>
                        <a:pt x="472" y="899"/>
                      </a:cubicBezTo>
                      <a:cubicBezTo>
                        <a:pt x="472" y="900"/>
                        <a:pt x="471" y="902"/>
                        <a:pt x="471" y="903"/>
                      </a:cubicBezTo>
                      <a:cubicBezTo>
                        <a:pt x="467" y="909"/>
                        <a:pt x="459" y="912"/>
                        <a:pt x="452" y="909"/>
                      </a:cubicBezTo>
                      <a:cubicBezTo>
                        <a:pt x="445" y="905"/>
                        <a:pt x="442" y="897"/>
                        <a:pt x="446" y="890"/>
                      </a:cubicBezTo>
                      <a:cubicBezTo>
                        <a:pt x="449" y="883"/>
                        <a:pt x="458" y="880"/>
                        <a:pt x="465" y="884"/>
                      </a:cubicBezTo>
                      <a:cubicBezTo>
                        <a:pt x="475" y="889"/>
                        <a:pt x="475" y="902"/>
                        <a:pt x="471" y="911"/>
                      </a:cubicBezTo>
                      <a:cubicBezTo>
                        <a:pt x="467" y="919"/>
                        <a:pt x="460" y="925"/>
                        <a:pt x="451" y="929"/>
                      </a:cubicBezTo>
                      <a:cubicBezTo>
                        <a:pt x="440" y="932"/>
                        <a:pt x="430" y="930"/>
                        <a:pt x="422" y="924"/>
                      </a:cubicBezTo>
                      <a:cubicBezTo>
                        <a:pt x="429" y="930"/>
                        <a:pt x="438" y="935"/>
                        <a:pt x="446" y="938"/>
                      </a:cubicBezTo>
                      <a:cubicBezTo>
                        <a:pt x="445" y="939"/>
                        <a:pt x="445" y="941"/>
                        <a:pt x="446" y="943"/>
                      </a:cubicBezTo>
                      <a:cubicBezTo>
                        <a:pt x="431" y="938"/>
                        <a:pt x="421" y="930"/>
                        <a:pt x="415" y="921"/>
                      </a:cubicBezTo>
                      <a:cubicBezTo>
                        <a:pt x="425" y="938"/>
                        <a:pt x="440" y="949"/>
                        <a:pt x="458" y="953"/>
                      </a:cubicBezTo>
                      <a:cubicBezTo>
                        <a:pt x="469" y="955"/>
                        <a:pt x="481" y="954"/>
                        <a:pt x="493" y="950"/>
                      </a:cubicBezTo>
                      <a:cubicBezTo>
                        <a:pt x="499" y="947"/>
                        <a:pt x="505" y="945"/>
                        <a:pt x="512" y="942"/>
                      </a:cubicBezTo>
                      <a:cubicBezTo>
                        <a:pt x="519" y="940"/>
                        <a:pt x="524" y="939"/>
                        <a:pt x="530" y="942"/>
                      </a:cubicBezTo>
                      <a:cubicBezTo>
                        <a:pt x="535" y="944"/>
                        <a:pt x="539" y="949"/>
                        <a:pt x="539" y="954"/>
                      </a:cubicBezTo>
                      <a:cubicBezTo>
                        <a:pt x="539" y="959"/>
                        <a:pt x="537" y="963"/>
                        <a:pt x="533" y="966"/>
                      </a:cubicBezTo>
                      <a:cubicBezTo>
                        <a:pt x="530" y="967"/>
                        <a:pt x="527" y="967"/>
                        <a:pt x="524" y="966"/>
                      </a:cubicBezTo>
                      <a:cubicBezTo>
                        <a:pt x="521" y="965"/>
                        <a:pt x="518" y="960"/>
                        <a:pt x="520" y="956"/>
                      </a:cubicBezTo>
                      <a:cubicBezTo>
                        <a:pt x="521" y="954"/>
                        <a:pt x="524" y="953"/>
                        <a:pt x="527" y="954"/>
                      </a:cubicBezTo>
                      <a:cubicBezTo>
                        <a:pt x="530" y="954"/>
                        <a:pt x="531" y="958"/>
                        <a:pt x="530" y="961"/>
                      </a:cubicBezTo>
                      <a:cubicBezTo>
                        <a:pt x="529" y="964"/>
                        <a:pt x="526" y="965"/>
                        <a:pt x="523" y="964"/>
                      </a:cubicBezTo>
                      <a:cubicBezTo>
                        <a:pt x="523" y="964"/>
                        <a:pt x="522" y="964"/>
                        <a:pt x="522" y="963"/>
                      </a:cubicBezTo>
                      <a:cubicBezTo>
                        <a:pt x="523" y="964"/>
                        <a:pt x="524" y="965"/>
                        <a:pt x="525" y="965"/>
                      </a:cubicBezTo>
                      <a:cubicBezTo>
                        <a:pt x="527" y="966"/>
                        <a:pt x="530" y="966"/>
                        <a:pt x="532" y="964"/>
                      </a:cubicBezTo>
                      <a:cubicBezTo>
                        <a:pt x="536" y="962"/>
                        <a:pt x="538" y="958"/>
                        <a:pt x="537" y="954"/>
                      </a:cubicBezTo>
                      <a:cubicBezTo>
                        <a:pt x="537" y="950"/>
                        <a:pt x="534" y="946"/>
                        <a:pt x="529" y="944"/>
                      </a:cubicBezTo>
                      <a:cubicBezTo>
                        <a:pt x="524" y="942"/>
                        <a:pt x="519" y="943"/>
                        <a:pt x="513" y="945"/>
                      </a:cubicBezTo>
                      <a:cubicBezTo>
                        <a:pt x="507" y="947"/>
                        <a:pt x="501" y="950"/>
                        <a:pt x="495" y="952"/>
                      </a:cubicBezTo>
                      <a:cubicBezTo>
                        <a:pt x="483" y="957"/>
                        <a:pt x="470" y="958"/>
                        <a:pt x="457" y="955"/>
                      </a:cubicBezTo>
                      <a:cubicBezTo>
                        <a:pt x="446" y="953"/>
                        <a:pt x="435" y="948"/>
                        <a:pt x="427" y="940"/>
                      </a:cubicBezTo>
                      <a:cubicBezTo>
                        <a:pt x="413" y="928"/>
                        <a:pt x="405" y="910"/>
                        <a:pt x="404" y="892"/>
                      </a:cubicBezTo>
                      <a:cubicBezTo>
                        <a:pt x="403" y="893"/>
                        <a:pt x="403" y="894"/>
                        <a:pt x="402" y="895"/>
                      </a:cubicBezTo>
                      <a:cubicBezTo>
                        <a:pt x="400" y="900"/>
                        <a:pt x="398" y="904"/>
                        <a:pt x="395" y="908"/>
                      </a:cubicBezTo>
                      <a:cubicBezTo>
                        <a:pt x="391" y="915"/>
                        <a:pt x="386" y="920"/>
                        <a:pt x="379" y="924"/>
                      </a:cubicBezTo>
                      <a:cubicBezTo>
                        <a:pt x="357" y="938"/>
                        <a:pt x="330" y="924"/>
                        <a:pt x="321" y="902"/>
                      </a:cubicBezTo>
                      <a:cubicBezTo>
                        <a:pt x="317" y="894"/>
                        <a:pt x="317" y="884"/>
                        <a:pt x="319" y="875"/>
                      </a:cubicBezTo>
                      <a:cubicBezTo>
                        <a:pt x="322" y="877"/>
                        <a:pt x="322" y="877"/>
                        <a:pt x="322" y="877"/>
                      </a:cubicBezTo>
                      <a:cubicBezTo>
                        <a:pt x="320" y="885"/>
                        <a:pt x="321" y="893"/>
                        <a:pt x="325" y="901"/>
                      </a:cubicBezTo>
                      <a:cubicBezTo>
                        <a:pt x="333" y="920"/>
                        <a:pt x="357" y="933"/>
                        <a:pt x="377" y="921"/>
                      </a:cubicBezTo>
                      <a:cubicBezTo>
                        <a:pt x="383" y="916"/>
                        <a:pt x="387" y="912"/>
                        <a:pt x="391" y="905"/>
                      </a:cubicBezTo>
                      <a:cubicBezTo>
                        <a:pt x="394" y="902"/>
                        <a:pt x="396" y="897"/>
                        <a:pt x="398" y="893"/>
                      </a:cubicBezTo>
                      <a:cubicBezTo>
                        <a:pt x="407" y="874"/>
                        <a:pt x="408" y="858"/>
                        <a:pt x="424" y="842"/>
                      </a:cubicBezTo>
                      <a:cubicBezTo>
                        <a:pt x="433" y="833"/>
                        <a:pt x="445" y="827"/>
                        <a:pt x="461" y="825"/>
                      </a:cubicBezTo>
                      <a:cubicBezTo>
                        <a:pt x="470" y="824"/>
                        <a:pt x="477" y="825"/>
                        <a:pt x="486" y="827"/>
                      </a:cubicBezTo>
                      <a:cubicBezTo>
                        <a:pt x="495" y="830"/>
                        <a:pt x="501" y="833"/>
                        <a:pt x="508" y="839"/>
                      </a:cubicBezTo>
                      <a:cubicBezTo>
                        <a:pt x="519" y="849"/>
                        <a:pt x="525" y="858"/>
                        <a:pt x="530" y="870"/>
                      </a:cubicBezTo>
                      <a:cubicBezTo>
                        <a:pt x="528" y="863"/>
                        <a:pt x="526" y="857"/>
                        <a:pt x="526" y="855"/>
                      </a:cubicBezTo>
                      <a:cubicBezTo>
                        <a:pt x="518" y="828"/>
                        <a:pt x="508" y="802"/>
                        <a:pt x="494" y="778"/>
                      </a:cubicBezTo>
                      <a:cubicBezTo>
                        <a:pt x="491" y="771"/>
                        <a:pt x="487" y="767"/>
                        <a:pt x="481" y="764"/>
                      </a:cubicBezTo>
                      <a:cubicBezTo>
                        <a:pt x="477" y="763"/>
                        <a:pt x="473" y="763"/>
                        <a:pt x="470" y="764"/>
                      </a:cubicBezTo>
                      <a:cubicBezTo>
                        <a:pt x="465" y="765"/>
                        <a:pt x="460" y="770"/>
                        <a:pt x="461" y="776"/>
                      </a:cubicBezTo>
                      <a:cubicBezTo>
                        <a:pt x="461" y="779"/>
                        <a:pt x="463" y="782"/>
                        <a:pt x="467" y="783"/>
                      </a:cubicBezTo>
                      <a:cubicBezTo>
                        <a:pt x="470" y="784"/>
                        <a:pt x="475" y="782"/>
                        <a:pt x="475" y="778"/>
                      </a:cubicBezTo>
                      <a:cubicBezTo>
                        <a:pt x="475" y="775"/>
                        <a:pt x="473" y="772"/>
                        <a:pt x="471" y="771"/>
                      </a:cubicBezTo>
                      <a:cubicBezTo>
                        <a:pt x="473" y="770"/>
                        <a:pt x="477" y="773"/>
                        <a:pt x="478" y="776"/>
                      </a:cubicBezTo>
                      <a:cubicBezTo>
                        <a:pt x="481" y="786"/>
                        <a:pt x="469" y="794"/>
                        <a:pt x="460" y="787"/>
                      </a:cubicBezTo>
                      <a:cubicBezTo>
                        <a:pt x="453" y="781"/>
                        <a:pt x="452" y="773"/>
                        <a:pt x="457" y="766"/>
                      </a:cubicBezTo>
                      <a:cubicBezTo>
                        <a:pt x="464" y="757"/>
                        <a:pt x="479" y="756"/>
                        <a:pt x="488" y="767"/>
                      </a:cubicBezTo>
                      <a:cubicBezTo>
                        <a:pt x="476" y="747"/>
                        <a:pt x="463" y="729"/>
                        <a:pt x="447" y="714"/>
                      </a:cubicBezTo>
                      <a:cubicBezTo>
                        <a:pt x="451" y="722"/>
                        <a:pt x="454" y="730"/>
                        <a:pt x="456" y="738"/>
                      </a:cubicBezTo>
                      <a:cubicBezTo>
                        <a:pt x="460" y="765"/>
                        <a:pt x="440" y="792"/>
                        <a:pt x="409" y="782"/>
                      </a:cubicBezTo>
                      <a:cubicBezTo>
                        <a:pt x="401" y="780"/>
                        <a:pt x="394" y="774"/>
                        <a:pt x="389" y="767"/>
                      </a:cubicBezTo>
                      <a:cubicBezTo>
                        <a:pt x="380" y="756"/>
                        <a:pt x="376" y="740"/>
                        <a:pt x="364" y="733"/>
                      </a:cubicBezTo>
                      <a:cubicBezTo>
                        <a:pt x="359" y="729"/>
                        <a:pt x="352" y="728"/>
                        <a:pt x="346" y="730"/>
                      </a:cubicBezTo>
                      <a:cubicBezTo>
                        <a:pt x="333" y="735"/>
                        <a:pt x="328" y="754"/>
                        <a:pt x="337" y="765"/>
                      </a:cubicBezTo>
                      <a:cubicBezTo>
                        <a:pt x="341" y="769"/>
                        <a:pt x="349" y="770"/>
                        <a:pt x="354" y="767"/>
                      </a:cubicBezTo>
                      <a:cubicBezTo>
                        <a:pt x="361" y="763"/>
                        <a:pt x="363" y="754"/>
                        <a:pt x="357" y="750"/>
                      </a:cubicBezTo>
                      <a:cubicBezTo>
                        <a:pt x="361" y="751"/>
                        <a:pt x="365" y="755"/>
                        <a:pt x="364" y="761"/>
                      </a:cubicBezTo>
                      <a:cubicBezTo>
                        <a:pt x="363" y="770"/>
                        <a:pt x="353" y="775"/>
                        <a:pt x="345" y="774"/>
                      </a:cubicBezTo>
                      <a:cubicBezTo>
                        <a:pt x="334" y="772"/>
                        <a:pt x="329" y="764"/>
                        <a:pt x="327" y="757"/>
                      </a:cubicBezTo>
                      <a:cubicBezTo>
                        <a:pt x="323" y="742"/>
                        <a:pt x="332" y="726"/>
                        <a:pt x="347" y="725"/>
                      </a:cubicBezTo>
                      <a:cubicBezTo>
                        <a:pt x="356" y="724"/>
                        <a:pt x="362" y="725"/>
                        <a:pt x="367" y="729"/>
                      </a:cubicBezTo>
                      <a:cubicBezTo>
                        <a:pt x="376" y="735"/>
                        <a:pt x="381" y="746"/>
                        <a:pt x="391" y="752"/>
                      </a:cubicBezTo>
                      <a:cubicBezTo>
                        <a:pt x="406" y="761"/>
                        <a:pt x="426" y="759"/>
                        <a:pt x="433" y="744"/>
                      </a:cubicBezTo>
                      <a:cubicBezTo>
                        <a:pt x="442" y="727"/>
                        <a:pt x="431" y="699"/>
                        <a:pt x="414" y="687"/>
                      </a:cubicBezTo>
                      <a:cubicBezTo>
                        <a:pt x="405" y="680"/>
                        <a:pt x="391" y="679"/>
                        <a:pt x="380" y="684"/>
                      </a:cubicBezTo>
                      <a:cubicBezTo>
                        <a:pt x="367" y="691"/>
                        <a:pt x="362" y="713"/>
                        <a:pt x="378" y="721"/>
                      </a:cubicBezTo>
                      <a:cubicBezTo>
                        <a:pt x="383" y="723"/>
                        <a:pt x="389" y="724"/>
                        <a:pt x="393" y="721"/>
                      </a:cubicBezTo>
                      <a:cubicBezTo>
                        <a:pt x="401" y="718"/>
                        <a:pt x="404" y="704"/>
                        <a:pt x="395" y="699"/>
                      </a:cubicBezTo>
                      <a:cubicBezTo>
                        <a:pt x="389" y="696"/>
                        <a:pt x="383" y="699"/>
                        <a:pt x="384" y="705"/>
                      </a:cubicBezTo>
                      <a:cubicBezTo>
                        <a:pt x="379" y="699"/>
                        <a:pt x="385" y="692"/>
                        <a:pt x="394" y="694"/>
                      </a:cubicBezTo>
                      <a:cubicBezTo>
                        <a:pt x="409" y="698"/>
                        <a:pt x="409" y="720"/>
                        <a:pt x="394" y="725"/>
                      </a:cubicBezTo>
                      <a:cubicBezTo>
                        <a:pt x="385" y="728"/>
                        <a:pt x="372" y="725"/>
                        <a:pt x="366" y="714"/>
                      </a:cubicBezTo>
                      <a:cubicBezTo>
                        <a:pt x="359" y="700"/>
                        <a:pt x="370" y="679"/>
                        <a:pt x="389" y="677"/>
                      </a:cubicBezTo>
                      <a:cubicBezTo>
                        <a:pt x="391" y="677"/>
                        <a:pt x="393" y="677"/>
                        <a:pt x="395" y="677"/>
                      </a:cubicBezTo>
                      <a:cubicBezTo>
                        <a:pt x="388" y="675"/>
                        <a:pt x="383" y="674"/>
                        <a:pt x="375" y="674"/>
                      </a:cubicBezTo>
                      <a:cubicBezTo>
                        <a:pt x="375" y="674"/>
                        <a:pt x="375" y="674"/>
                        <a:pt x="375" y="674"/>
                      </a:cubicBezTo>
                      <a:cubicBezTo>
                        <a:pt x="364" y="674"/>
                        <a:pt x="357" y="676"/>
                        <a:pt x="347" y="680"/>
                      </a:cubicBezTo>
                      <a:cubicBezTo>
                        <a:pt x="355" y="673"/>
                        <a:pt x="365" y="671"/>
                        <a:pt x="375" y="671"/>
                      </a:cubicBezTo>
                      <a:cubicBezTo>
                        <a:pt x="375" y="671"/>
                        <a:pt x="375" y="671"/>
                        <a:pt x="375" y="671"/>
                      </a:cubicBezTo>
                      <a:cubicBezTo>
                        <a:pt x="380" y="671"/>
                        <a:pt x="384" y="671"/>
                        <a:pt x="389" y="672"/>
                      </a:cubicBezTo>
                      <a:cubicBezTo>
                        <a:pt x="376" y="666"/>
                        <a:pt x="361" y="661"/>
                        <a:pt x="346" y="657"/>
                      </a:cubicBezTo>
                      <a:cubicBezTo>
                        <a:pt x="318" y="652"/>
                        <a:pt x="297" y="652"/>
                        <a:pt x="271" y="660"/>
                      </a:cubicBezTo>
                      <a:cubicBezTo>
                        <a:pt x="246" y="669"/>
                        <a:pt x="225" y="684"/>
                        <a:pt x="210" y="703"/>
                      </a:cubicBezTo>
                      <a:cubicBezTo>
                        <a:pt x="202" y="712"/>
                        <a:pt x="198" y="719"/>
                        <a:pt x="196" y="731"/>
                      </a:cubicBezTo>
                      <a:cubicBezTo>
                        <a:pt x="192" y="757"/>
                        <a:pt x="204" y="785"/>
                        <a:pt x="221" y="795"/>
                      </a:cubicBezTo>
                      <a:cubicBezTo>
                        <a:pt x="231" y="801"/>
                        <a:pt x="245" y="801"/>
                        <a:pt x="249" y="790"/>
                      </a:cubicBezTo>
                      <a:cubicBezTo>
                        <a:pt x="252" y="783"/>
                        <a:pt x="249" y="777"/>
                        <a:pt x="241" y="774"/>
                      </a:cubicBezTo>
                      <a:cubicBezTo>
                        <a:pt x="252" y="769"/>
                        <a:pt x="264" y="784"/>
                        <a:pt x="261" y="799"/>
                      </a:cubicBezTo>
                      <a:cubicBezTo>
                        <a:pt x="257" y="814"/>
                        <a:pt x="247" y="821"/>
                        <a:pt x="236" y="823"/>
                      </a:cubicBezTo>
                      <a:cubicBezTo>
                        <a:pt x="221" y="825"/>
                        <a:pt x="203" y="815"/>
                        <a:pt x="194" y="797"/>
                      </a:cubicBezTo>
                      <a:cubicBezTo>
                        <a:pt x="186" y="779"/>
                        <a:pt x="185" y="757"/>
                        <a:pt x="190" y="738"/>
                      </a:cubicBezTo>
                      <a:cubicBezTo>
                        <a:pt x="188" y="742"/>
                        <a:pt x="187" y="746"/>
                        <a:pt x="186" y="750"/>
                      </a:cubicBezTo>
                      <a:cubicBezTo>
                        <a:pt x="180" y="780"/>
                        <a:pt x="182" y="811"/>
                        <a:pt x="198" y="838"/>
                      </a:cubicBezTo>
                      <a:cubicBezTo>
                        <a:pt x="206" y="852"/>
                        <a:pt x="217" y="858"/>
                        <a:pt x="235" y="859"/>
                      </a:cubicBezTo>
                      <a:cubicBezTo>
                        <a:pt x="245" y="860"/>
                        <a:pt x="260" y="854"/>
                        <a:pt x="265" y="845"/>
                      </a:cubicBezTo>
                      <a:cubicBezTo>
                        <a:pt x="270" y="837"/>
                        <a:pt x="267" y="826"/>
                        <a:pt x="257" y="826"/>
                      </a:cubicBezTo>
                      <a:cubicBezTo>
                        <a:pt x="259" y="820"/>
                        <a:pt x="267" y="819"/>
                        <a:pt x="273" y="824"/>
                      </a:cubicBezTo>
                      <a:cubicBezTo>
                        <a:pt x="277" y="828"/>
                        <a:pt x="279" y="836"/>
                        <a:pt x="276" y="844"/>
                      </a:cubicBezTo>
                      <a:cubicBezTo>
                        <a:pt x="274" y="849"/>
                        <a:pt x="270" y="853"/>
                        <a:pt x="266" y="857"/>
                      </a:cubicBezTo>
                      <a:cubicBezTo>
                        <a:pt x="257" y="862"/>
                        <a:pt x="246" y="865"/>
                        <a:pt x="235" y="864"/>
                      </a:cubicBezTo>
                      <a:cubicBezTo>
                        <a:pt x="227" y="864"/>
                        <a:pt x="219" y="861"/>
                        <a:pt x="213" y="857"/>
                      </a:cubicBezTo>
                      <a:cubicBezTo>
                        <a:pt x="231" y="872"/>
                        <a:pt x="253" y="878"/>
                        <a:pt x="277" y="870"/>
                      </a:cubicBezTo>
                      <a:cubicBezTo>
                        <a:pt x="289" y="866"/>
                        <a:pt x="298" y="860"/>
                        <a:pt x="305" y="851"/>
                      </a:cubicBezTo>
                      <a:cubicBezTo>
                        <a:pt x="341" y="811"/>
                        <a:pt x="294" y="803"/>
                        <a:pt x="275" y="786"/>
                      </a:cubicBezTo>
                      <a:cubicBezTo>
                        <a:pt x="250" y="764"/>
                        <a:pt x="285" y="736"/>
                        <a:pt x="310" y="758"/>
                      </a:cubicBezTo>
                      <a:cubicBezTo>
                        <a:pt x="332" y="777"/>
                        <a:pt x="330" y="806"/>
                        <a:pt x="320" y="830"/>
                      </a:cubicBezTo>
                      <a:cubicBezTo>
                        <a:pt x="322" y="826"/>
                        <a:pt x="326" y="823"/>
                        <a:pt x="329" y="820"/>
                      </a:cubicBezTo>
                      <a:cubicBezTo>
                        <a:pt x="338" y="813"/>
                        <a:pt x="353" y="812"/>
                        <a:pt x="360" y="821"/>
                      </a:cubicBezTo>
                      <a:cubicBezTo>
                        <a:pt x="363" y="825"/>
                        <a:pt x="364" y="831"/>
                        <a:pt x="361" y="836"/>
                      </a:cubicBezTo>
                      <a:cubicBezTo>
                        <a:pt x="359" y="839"/>
                        <a:pt x="356" y="842"/>
                        <a:pt x="352" y="842"/>
                      </a:cubicBezTo>
                      <a:cubicBezTo>
                        <a:pt x="348" y="843"/>
                        <a:pt x="344" y="842"/>
                        <a:pt x="341" y="839"/>
                      </a:cubicBezTo>
                      <a:cubicBezTo>
                        <a:pt x="337" y="835"/>
                        <a:pt x="336" y="829"/>
                        <a:pt x="340" y="825"/>
                      </a:cubicBezTo>
                      <a:cubicBezTo>
                        <a:pt x="342" y="822"/>
                        <a:pt x="346" y="822"/>
                        <a:pt x="349" y="823"/>
                      </a:cubicBezTo>
                      <a:cubicBezTo>
                        <a:pt x="351" y="824"/>
                        <a:pt x="352" y="826"/>
                        <a:pt x="351" y="828"/>
                      </a:cubicBezTo>
                      <a:cubicBezTo>
                        <a:pt x="350" y="827"/>
                        <a:pt x="349" y="826"/>
                        <a:pt x="347" y="825"/>
                      </a:cubicBezTo>
                      <a:cubicBezTo>
                        <a:pt x="344" y="825"/>
                        <a:pt x="342" y="827"/>
                        <a:pt x="343" y="830"/>
                      </a:cubicBezTo>
                      <a:cubicBezTo>
                        <a:pt x="343" y="832"/>
                        <a:pt x="344" y="834"/>
                        <a:pt x="347" y="835"/>
                      </a:cubicBezTo>
                      <a:cubicBezTo>
                        <a:pt x="350" y="836"/>
                        <a:pt x="352" y="835"/>
                        <a:pt x="354" y="833"/>
                      </a:cubicBezTo>
                      <a:cubicBezTo>
                        <a:pt x="356" y="830"/>
                        <a:pt x="356" y="826"/>
                        <a:pt x="354" y="823"/>
                      </a:cubicBezTo>
                      <a:cubicBezTo>
                        <a:pt x="348" y="816"/>
                        <a:pt x="334" y="818"/>
                        <a:pt x="328" y="824"/>
                      </a:cubicBezTo>
                      <a:cubicBezTo>
                        <a:pt x="326" y="825"/>
                        <a:pt x="324" y="827"/>
                        <a:pt x="323" y="828"/>
                      </a:cubicBezTo>
                      <a:cubicBezTo>
                        <a:pt x="317" y="835"/>
                        <a:pt x="314" y="843"/>
                        <a:pt x="309" y="849"/>
                      </a:cubicBezTo>
                      <a:cubicBezTo>
                        <a:pt x="303" y="856"/>
                        <a:pt x="297" y="862"/>
                        <a:pt x="290" y="866"/>
                      </a:cubicBezTo>
                      <a:cubicBezTo>
                        <a:pt x="293" y="865"/>
                        <a:pt x="297" y="864"/>
                        <a:pt x="299" y="864"/>
                      </a:cubicBezTo>
                      <a:cubicBezTo>
                        <a:pt x="319" y="865"/>
                        <a:pt x="334" y="880"/>
                        <a:pt x="337" y="898"/>
                      </a:cubicBezTo>
                      <a:cubicBezTo>
                        <a:pt x="337" y="904"/>
                        <a:pt x="337" y="909"/>
                        <a:pt x="336" y="914"/>
                      </a:cubicBezTo>
                      <a:cubicBezTo>
                        <a:pt x="333" y="912"/>
                        <a:pt x="333" y="912"/>
                        <a:pt x="333" y="912"/>
                      </a:cubicBezTo>
                      <a:cubicBezTo>
                        <a:pt x="334" y="908"/>
                        <a:pt x="334" y="903"/>
                        <a:pt x="334" y="899"/>
                      </a:cubicBezTo>
                      <a:cubicBezTo>
                        <a:pt x="330" y="882"/>
                        <a:pt x="317" y="867"/>
                        <a:pt x="299" y="867"/>
                      </a:cubicBezTo>
                      <a:cubicBezTo>
                        <a:pt x="288" y="867"/>
                        <a:pt x="284" y="870"/>
                        <a:pt x="274" y="873"/>
                      </a:cubicBezTo>
                      <a:cubicBezTo>
                        <a:pt x="243" y="882"/>
                        <a:pt x="213" y="867"/>
                        <a:pt x="195" y="839"/>
                      </a:cubicBezTo>
                      <a:cubicBezTo>
                        <a:pt x="190" y="831"/>
                        <a:pt x="187" y="823"/>
                        <a:pt x="185" y="815"/>
                      </a:cubicBezTo>
                      <a:cubicBezTo>
                        <a:pt x="187" y="833"/>
                        <a:pt x="192" y="851"/>
                        <a:pt x="200" y="864"/>
                      </a:cubicBezTo>
                      <a:cubicBezTo>
                        <a:pt x="219" y="891"/>
                        <a:pt x="241" y="929"/>
                        <a:pt x="256" y="945"/>
                      </a:cubicBezTo>
                      <a:cubicBezTo>
                        <a:pt x="263" y="953"/>
                        <a:pt x="274" y="958"/>
                        <a:pt x="285" y="956"/>
                      </a:cubicBezTo>
                      <a:cubicBezTo>
                        <a:pt x="279" y="959"/>
                        <a:pt x="273" y="957"/>
                        <a:pt x="267" y="955"/>
                      </a:cubicBezTo>
                      <a:cubicBezTo>
                        <a:pt x="267" y="955"/>
                        <a:pt x="267" y="955"/>
                        <a:pt x="267" y="955"/>
                      </a:cubicBezTo>
                      <a:cubicBezTo>
                        <a:pt x="264" y="954"/>
                        <a:pt x="261" y="952"/>
                        <a:pt x="259" y="950"/>
                      </a:cubicBezTo>
                      <a:cubicBezTo>
                        <a:pt x="266" y="959"/>
                        <a:pt x="274" y="967"/>
                        <a:pt x="285" y="971"/>
                      </a:cubicBezTo>
                      <a:cubicBezTo>
                        <a:pt x="296" y="974"/>
                        <a:pt x="307" y="973"/>
                        <a:pt x="317" y="967"/>
                      </a:cubicBezTo>
                      <a:cubicBezTo>
                        <a:pt x="317" y="968"/>
                        <a:pt x="318" y="969"/>
                        <a:pt x="319" y="969"/>
                      </a:cubicBezTo>
                      <a:cubicBezTo>
                        <a:pt x="311" y="974"/>
                        <a:pt x="302" y="976"/>
                        <a:pt x="292" y="975"/>
                      </a:cubicBezTo>
                      <a:cubicBezTo>
                        <a:pt x="284" y="973"/>
                        <a:pt x="275" y="970"/>
                        <a:pt x="270" y="965"/>
                      </a:cubicBezTo>
                      <a:cubicBezTo>
                        <a:pt x="273" y="969"/>
                        <a:pt x="273" y="975"/>
                        <a:pt x="271" y="979"/>
                      </a:cubicBezTo>
                      <a:cubicBezTo>
                        <a:pt x="269" y="982"/>
                        <a:pt x="266" y="984"/>
                        <a:pt x="263" y="984"/>
                      </a:cubicBezTo>
                      <a:cubicBezTo>
                        <a:pt x="258" y="985"/>
                        <a:pt x="253" y="982"/>
                        <a:pt x="253" y="976"/>
                      </a:cubicBezTo>
                      <a:cubicBezTo>
                        <a:pt x="252" y="972"/>
                        <a:pt x="255" y="969"/>
                        <a:pt x="257" y="969"/>
                      </a:cubicBezTo>
                      <a:cubicBezTo>
                        <a:pt x="263" y="967"/>
                        <a:pt x="266" y="973"/>
                        <a:pt x="264" y="976"/>
                      </a:cubicBezTo>
                      <a:cubicBezTo>
                        <a:pt x="264" y="974"/>
                        <a:pt x="263" y="972"/>
                        <a:pt x="261" y="971"/>
                      </a:cubicBezTo>
                      <a:cubicBezTo>
                        <a:pt x="259" y="970"/>
                        <a:pt x="256" y="971"/>
                        <a:pt x="256" y="974"/>
                      </a:cubicBezTo>
                      <a:cubicBezTo>
                        <a:pt x="255" y="976"/>
                        <a:pt x="256" y="979"/>
                        <a:pt x="258" y="980"/>
                      </a:cubicBezTo>
                      <a:cubicBezTo>
                        <a:pt x="262" y="983"/>
                        <a:pt x="269" y="982"/>
                        <a:pt x="271" y="974"/>
                      </a:cubicBezTo>
                      <a:cubicBezTo>
                        <a:pt x="272" y="967"/>
                        <a:pt x="265" y="960"/>
                        <a:pt x="261" y="956"/>
                      </a:cubicBezTo>
                      <a:cubicBezTo>
                        <a:pt x="255" y="949"/>
                        <a:pt x="249" y="942"/>
                        <a:pt x="247" y="939"/>
                      </a:cubicBezTo>
                      <a:cubicBezTo>
                        <a:pt x="243" y="934"/>
                        <a:pt x="233" y="921"/>
                        <a:pt x="223" y="905"/>
                      </a:cubicBezTo>
                      <a:cubicBezTo>
                        <a:pt x="225" y="908"/>
                        <a:pt x="225" y="912"/>
                        <a:pt x="226" y="915"/>
                      </a:cubicBezTo>
                      <a:cubicBezTo>
                        <a:pt x="226" y="917"/>
                        <a:pt x="228" y="930"/>
                        <a:pt x="225" y="931"/>
                      </a:cubicBezTo>
                      <a:cubicBezTo>
                        <a:pt x="224" y="930"/>
                        <a:pt x="223" y="923"/>
                        <a:pt x="223" y="921"/>
                      </a:cubicBezTo>
                      <a:cubicBezTo>
                        <a:pt x="222" y="915"/>
                        <a:pt x="220" y="910"/>
                        <a:pt x="219" y="905"/>
                      </a:cubicBezTo>
                      <a:cubicBezTo>
                        <a:pt x="218" y="903"/>
                        <a:pt x="217" y="900"/>
                        <a:pt x="216" y="898"/>
                      </a:cubicBezTo>
                      <a:cubicBezTo>
                        <a:pt x="212" y="890"/>
                        <a:pt x="209" y="883"/>
                        <a:pt x="203" y="876"/>
                      </a:cubicBezTo>
                      <a:cubicBezTo>
                        <a:pt x="203" y="876"/>
                        <a:pt x="202" y="875"/>
                        <a:pt x="201" y="874"/>
                      </a:cubicBezTo>
                      <a:cubicBezTo>
                        <a:pt x="202" y="876"/>
                        <a:pt x="203" y="879"/>
                        <a:pt x="204" y="882"/>
                      </a:cubicBezTo>
                      <a:cubicBezTo>
                        <a:pt x="207" y="889"/>
                        <a:pt x="209" y="895"/>
                        <a:pt x="208" y="903"/>
                      </a:cubicBezTo>
                      <a:cubicBezTo>
                        <a:pt x="207" y="925"/>
                        <a:pt x="190" y="935"/>
                        <a:pt x="171" y="935"/>
                      </a:cubicBezTo>
                      <a:cubicBezTo>
                        <a:pt x="155" y="935"/>
                        <a:pt x="139" y="929"/>
                        <a:pt x="131" y="915"/>
                      </a:cubicBezTo>
                      <a:cubicBezTo>
                        <a:pt x="124" y="903"/>
                        <a:pt x="125" y="890"/>
                        <a:pt x="135" y="880"/>
                      </a:cubicBezTo>
                      <a:cubicBezTo>
                        <a:pt x="139" y="875"/>
                        <a:pt x="144" y="873"/>
                        <a:pt x="150" y="871"/>
                      </a:cubicBezTo>
                      <a:cubicBezTo>
                        <a:pt x="155" y="870"/>
                        <a:pt x="159" y="870"/>
                        <a:pt x="164" y="873"/>
                      </a:cubicBezTo>
                      <a:cubicBezTo>
                        <a:pt x="169" y="876"/>
                        <a:pt x="173" y="881"/>
                        <a:pt x="173" y="887"/>
                      </a:cubicBezTo>
                      <a:cubicBezTo>
                        <a:pt x="174" y="891"/>
                        <a:pt x="173" y="895"/>
                        <a:pt x="170" y="897"/>
                      </a:cubicBezTo>
                      <a:cubicBezTo>
                        <a:pt x="167" y="900"/>
                        <a:pt x="163" y="902"/>
                        <a:pt x="158" y="901"/>
                      </a:cubicBezTo>
                      <a:cubicBezTo>
                        <a:pt x="154" y="900"/>
                        <a:pt x="149" y="898"/>
                        <a:pt x="148" y="893"/>
                      </a:cubicBezTo>
                      <a:cubicBezTo>
                        <a:pt x="147" y="888"/>
                        <a:pt x="149" y="883"/>
                        <a:pt x="153" y="881"/>
                      </a:cubicBezTo>
                      <a:cubicBezTo>
                        <a:pt x="159" y="878"/>
                        <a:pt x="165" y="880"/>
                        <a:pt x="168" y="885"/>
                      </a:cubicBezTo>
                      <a:cubicBezTo>
                        <a:pt x="170" y="890"/>
                        <a:pt x="168" y="897"/>
                        <a:pt x="163" y="899"/>
                      </a:cubicBezTo>
                      <a:cubicBezTo>
                        <a:pt x="161" y="900"/>
                        <a:pt x="159" y="901"/>
                        <a:pt x="157" y="901"/>
                      </a:cubicBezTo>
                      <a:cubicBezTo>
                        <a:pt x="158" y="901"/>
                        <a:pt x="158" y="901"/>
                        <a:pt x="159" y="901"/>
                      </a:cubicBezTo>
                      <a:cubicBezTo>
                        <a:pt x="163" y="901"/>
                        <a:pt x="167" y="900"/>
                        <a:pt x="170" y="897"/>
                      </a:cubicBezTo>
                      <a:cubicBezTo>
                        <a:pt x="172" y="894"/>
                        <a:pt x="173" y="891"/>
                        <a:pt x="173" y="887"/>
                      </a:cubicBezTo>
                      <a:cubicBezTo>
                        <a:pt x="172" y="881"/>
                        <a:pt x="169" y="877"/>
                        <a:pt x="163" y="874"/>
                      </a:cubicBezTo>
                      <a:cubicBezTo>
                        <a:pt x="159" y="872"/>
                        <a:pt x="155" y="871"/>
                        <a:pt x="150" y="872"/>
                      </a:cubicBezTo>
                      <a:cubicBezTo>
                        <a:pt x="144" y="874"/>
                        <a:pt x="140" y="877"/>
                        <a:pt x="136" y="881"/>
                      </a:cubicBezTo>
                      <a:cubicBezTo>
                        <a:pt x="127" y="891"/>
                        <a:pt x="126" y="903"/>
                        <a:pt x="133" y="914"/>
                      </a:cubicBezTo>
                      <a:cubicBezTo>
                        <a:pt x="141" y="927"/>
                        <a:pt x="158" y="933"/>
                        <a:pt x="173" y="932"/>
                      </a:cubicBezTo>
                      <a:cubicBezTo>
                        <a:pt x="189" y="931"/>
                        <a:pt x="203" y="922"/>
                        <a:pt x="204" y="903"/>
                      </a:cubicBezTo>
                      <a:cubicBezTo>
                        <a:pt x="204" y="896"/>
                        <a:pt x="203" y="890"/>
                        <a:pt x="200" y="883"/>
                      </a:cubicBezTo>
                      <a:cubicBezTo>
                        <a:pt x="191" y="858"/>
                        <a:pt x="183" y="835"/>
                        <a:pt x="181" y="808"/>
                      </a:cubicBezTo>
                      <a:cubicBezTo>
                        <a:pt x="181" y="809"/>
                        <a:pt x="181" y="811"/>
                        <a:pt x="180" y="812"/>
                      </a:cubicBezTo>
                      <a:cubicBezTo>
                        <a:pt x="177" y="821"/>
                        <a:pt x="168" y="829"/>
                        <a:pt x="158" y="825"/>
                      </a:cubicBezTo>
                      <a:cubicBezTo>
                        <a:pt x="151" y="822"/>
                        <a:pt x="147" y="815"/>
                        <a:pt x="148" y="807"/>
                      </a:cubicBezTo>
                      <a:cubicBezTo>
                        <a:pt x="149" y="801"/>
                        <a:pt x="153" y="796"/>
                        <a:pt x="160" y="795"/>
                      </a:cubicBezTo>
                      <a:cubicBezTo>
                        <a:pt x="164" y="795"/>
                        <a:pt x="169" y="798"/>
                        <a:pt x="166" y="803"/>
                      </a:cubicBezTo>
                      <a:cubicBezTo>
                        <a:pt x="164" y="808"/>
                        <a:pt x="160" y="806"/>
                        <a:pt x="157" y="811"/>
                      </a:cubicBezTo>
                      <a:cubicBezTo>
                        <a:pt x="155" y="814"/>
                        <a:pt x="155" y="818"/>
                        <a:pt x="159" y="820"/>
                      </a:cubicBezTo>
                      <a:cubicBezTo>
                        <a:pt x="165" y="825"/>
                        <a:pt x="172" y="819"/>
                        <a:pt x="175" y="813"/>
                      </a:cubicBezTo>
                      <a:cubicBezTo>
                        <a:pt x="182" y="800"/>
                        <a:pt x="180" y="792"/>
                        <a:pt x="180" y="779"/>
                      </a:cubicBezTo>
                      <a:cubicBezTo>
                        <a:pt x="180" y="769"/>
                        <a:pt x="181" y="760"/>
                        <a:pt x="183" y="750"/>
                      </a:cubicBezTo>
                      <a:cubicBezTo>
                        <a:pt x="190" y="720"/>
                        <a:pt x="207" y="695"/>
                        <a:pt x="230" y="677"/>
                      </a:cubicBezTo>
                      <a:cubicBezTo>
                        <a:pt x="225" y="680"/>
                        <a:pt x="219" y="680"/>
                        <a:pt x="215" y="677"/>
                      </a:cubicBezTo>
                      <a:cubicBezTo>
                        <a:pt x="211" y="674"/>
                        <a:pt x="209" y="669"/>
                        <a:pt x="211" y="663"/>
                      </a:cubicBezTo>
                      <a:cubicBezTo>
                        <a:pt x="211" y="664"/>
                        <a:pt x="213" y="665"/>
                        <a:pt x="215" y="665"/>
                      </a:cubicBezTo>
                      <a:cubicBezTo>
                        <a:pt x="209" y="675"/>
                        <a:pt x="224" y="679"/>
                        <a:pt x="235" y="674"/>
                      </a:cubicBezTo>
                      <a:cubicBezTo>
                        <a:pt x="234" y="674"/>
                        <a:pt x="234" y="674"/>
                        <a:pt x="234" y="674"/>
                      </a:cubicBezTo>
                      <a:cubicBezTo>
                        <a:pt x="242" y="668"/>
                        <a:pt x="251" y="663"/>
                        <a:pt x="261" y="659"/>
                      </a:cubicBezTo>
                      <a:cubicBezTo>
                        <a:pt x="247" y="658"/>
                        <a:pt x="233" y="650"/>
                        <a:pt x="230" y="635"/>
                      </a:cubicBezTo>
                      <a:cubicBezTo>
                        <a:pt x="228" y="627"/>
                        <a:pt x="229" y="620"/>
                        <a:pt x="232" y="613"/>
                      </a:cubicBezTo>
                      <a:cubicBezTo>
                        <a:pt x="237" y="606"/>
                        <a:pt x="242" y="601"/>
                        <a:pt x="250" y="599"/>
                      </a:cubicBezTo>
                      <a:cubicBezTo>
                        <a:pt x="257" y="596"/>
                        <a:pt x="264" y="596"/>
                        <a:pt x="271" y="599"/>
                      </a:cubicBezTo>
                      <a:cubicBezTo>
                        <a:pt x="278" y="601"/>
                        <a:pt x="283" y="606"/>
                        <a:pt x="287" y="613"/>
                      </a:cubicBezTo>
                      <a:cubicBezTo>
                        <a:pt x="291" y="620"/>
                        <a:pt x="291" y="626"/>
                        <a:pt x="287" y="634"/>
                      </a:cubicBezTo>
                      <a:cubicBezTo>
                        <a:pt x="285" y="638"/>
                        <a:pt x="282" y="641"/>
                        <a:pt x="277" y="642"/>
                      </a:cubicBezTo>
                      <a:cubicBezTo>
                        <a:pt x="270" y="644"/>
                        <a:pt x="263" y="642"/>
                        <a:pt x="258" y="637"/>
                      </a:cubicBezTo>
                      <a:cubicBezTo>
                        <a:pt x="254" y="632"/>
                        <a:pt x="254" y="625"/>
                        <a:pt x="257" y="619"/>
                      </a:cubicBezTo>
                      <a:cubicBezTo>
                        <a:pt x="260" y="612"/>
                        <a:pt x="269" y="609"/>
                        <a:pt x="277" y="613"/>
                      </a:cubicBezTo>
                      <a:cubicBezTo>
                        <a:pt x="284" y="617"/>
                        <a:pt x="287" y="626"/>
                        <a:pt x="283" y="633"/>
                      </a:cubicBezTo>
                      <a:cubicBezTo>
                        <a:pt x="281" y="636"/>
                        <a:pt x="278" y="639"/>
                        <a:pt x="275" y="640"/>
                      </a:cubicBezTo>
                      <a:cubicBezTo>
                        <a:pt x="276" y="640"/>
                        <a:pt x="276" y="640"/>
                        <a:pt x="276" y="640"/>
                      </a:cubicBezTo>
                      <a:cubicBezTo>
                        <a:pt x="280" y="638"/>
                        <a:pt x="283" y="636"/>
                        <a:pt x="285" y="632"/>
                      </a:cubicBezTo>
                      <a:cubicBezTo>
                        <a:pt x="288" y="626"/>
                        <a:pt x="287" y="620"/>
                        <a:pt x="284" y="614"/>
                      </a:cubicBezTo>
                      <a:cubicBezTo>
                        <a:pt x="281" y="608"/>
                        <a:pt x="276" y="604"/>
                        <a:pt x="270" y="602"/>
                      </a:cubicBezTo>
                      <a:cubicBezTo>
                        <a:pt x="264" y="600"/>
                        <a:pt x="257" y="600"/>
                        <a:pt x="251" y="602"/>
                      </a:cubicBezTo>
                      <a:cubicBezTo>
                        <a:pt x="244" y="604"/>
                        <a:pt x="239" y="608"/>
                        <a:pt x="235" y="615"/>
                      </a:cubicBezTo>
                      <a:cubicBezTo>
                        <a:pt x="232" y="621"/>
                        <a:pt x="231" y="628"/>
                        <a:pt x="232" y="634"/>
                      </a:cubicBezTo>
                      <a:cubicBezTo>
                        <a:pt x="236" y="652"/>
                        <a:pt x="256" y="660"/>
                        <a:pt x="269" y="656"/>
                      </a:cubicBezTo>
                      <a:cubicBezTo>
                        <a:pt x="297" y="647"/>
                        <a:pt x="319" y="647"/>
                        <a:pt x="347" y="652"/>
                      </a:cubicBezTo>
                      <a:cubicBezTo>
                        <a:pt x="349" y="652"/>
                        <a:pt x="352" y="653"/>
                        <a:pt x="355" y="654"/>
                      </a:cubicBezTo>
                      <a:cubicBezTo>
                        <a:pt x="353" y="653"/>
                        <a:pt x="351" y="652"/>
                        <a:pt x="349" y="650"/>
                      </a:cubicBezTo>
                      <a:cubicBezTo>
                        <a:pt x="340" y="645"/>
                        <a:pt x="334" y="638"/>
                        <a:pt x="329" y="629"/>
                      </a:cubicBezTo>
                      <a:cubicBezTo>
                        <a:pt x="336" y="637"/>
                        <a:pt x="342" y="642"/>
                        <a:pt x="351" y="648"/>
                      </a:cubicBezTo>
                      <a:cubicBezTo>
                        <a:pt x="352" y="648"/>
                        <a:pt x="352" y="648"/>
                        <a:pt x="353" y="649"/>
                      </a:cubicBezTo>
                      <a:cubicBezTo>
                        <a:pt x="347" y="643"/>
                        <a:pt x="348" y="630"/>
                        <a:pt x="352" y="622"/>
                      </a:cubicBezTo>
                      <a:cubicBezTo>
                        <a:pt x="354" y="618"/>
                        <a:pt x="357" y="614"/>
                        <a:pt x="360" y="611"/>
                      </a:cubicBezTo>
                      <a:cubicBezTo>
                        <a:pt x="366" y="605"/>
                        <a:pt x="376" y="600"/>
                        <a:pt x="384" y="604"/>
                      </a:cubicBezTo>
                      <a:cubicBezTo>
                        <a:pt x="388" y="596"/>
                        <a:pt x="395" y="593"/>
                        <a:pt x="402" y="590"/>
                      </a:cubicBezTo>
                      <a:cubicBezTo>
                        <a:pt x="411" y="587"/>
                        <a:pt x="420" y="579"/>
                        <a:pt x="417" y="571"/>
                      </a:cubicBezTo>
                      <a:cubicBezTo>
                        <a:pt x="426" y="577"/>
                        <a:pt x="419" y="594"/>
                        <a:pt x="413" y="601"/>
                      </a:cubicBezTo>
                      <a:cubicBezTo>
                        <a:pt x="403" y="610"/>
                        <a:pt x="390" y="610"/>
                        <a:pt x="375" y="613"/>
                      </a:cubicBezTo>
                      <a:cubicBezTo>
                        <a:pt x="366" y="614"/>
                        <a:pt x="359" y="617"/>
                        <a:pt x="355" y="625"/>
                      </a:cubicBezTo>
                      <a:cubicBezTo>
                        <a:pt x="351" y="631"/>
                        <a:pt x="348" y="642"/>
                        <a:pt x="353" y="649"/>
                      </a:cubicBezTo>
                      <a:cubicBezTo>
                        <a:pt x="352" y="647"/>
                        <a:pt x="351" y="646"/>
                        <a:pt x="351" y="644"/>
                      </a:cubicBezTo>
                      <a:cubicBezTo>
                        <a:pt x="350" y="640"/>
                        <a:pt x="352" y="635"/>
                        <a:pt x="359" y="632"/>
                      </a:cubicBezTo>
                      <a:cubicBezTo>
                        <a:pt x="358" y="633"/>
                        <a:pt x="359" y="635"/>
                        <a:pt x="360" y="636"/>
                      </a:cubicBezTo>
                      <a:cubicBezTo>
                        <a:pt x="353" y="639"/>
                        <a:pt x="352" y="646"/>
                        <a:pt x="358" y="651"/>
                      </a:cubicBezTo>
                      <a:cubicBezTo>
                        <a:pt x="361" y="654"/>
                        <a:pt x="363" y="655"/>
                        <a:pt x="366" y="657"/>
                      </a:cubicBezTo>
                      <a:cubicBezTo>
                        <a:pt x="397" y="667"/>
                        <a:pt x="424" y="683"/>
                        <a:pt x="447" y="705"/>
                      </a:cubicBezTo>
                      <a:cubicBezTo>
                        <a:pt x="429" y="686"/>
                        <a:pt x="411" y="662"/>
                        <a:pt x="412" y="635"/>
                      </a:cubicBezTo>
                      <a:cubicBezTo>
                        <a:pt x="413" y="622"/>
                        <a:pt x="418" y="612"/>
                        <a:pt x="427" y="603"/>
                      </a:cubicBezTo>
                      <a:cubicBezTo>
                        <a:pt x="436" y="596"/>
                        <a:pt x="446" y="592"/>
                        <a:pt x="457" y="591"/>
                      </a:cubicBezTo>
                      <a:cubicBezTo>
                        <a:pt x="482" y="591"/>
                        <a:pt x="503" y="611"/>
                        <a:pt x="504" y="636"/>
                      </a:cubicBezTo>
                      <a:cubicBezTo>
                        <a:pt x="505" y="658"/>
                        <a:pt x="490" y="681"/>
                        <a:pt x="465" y="678"/>
                      </a:cubicBezTo>
                      <a:cubicBezTo>
                        <a:pt x="455" y="677"/>
                        <a:pt x="446" y="670"/>
                        <a:pt x="444" y="659"/>
                      </a:cubicBezTo>
                      <a:cubicBezTo>
                        <a:pt x="444" y="656"/>
                        <a:pt x="444" y="652"/>
                        <a:pt x="446" y="649"/>
                      </a:cubicBezTo>
                      <a:cubicBezTo>
                        <a:pt x="446" y="649"/>
                        <a:pt x="446" y="649"/>
                        <a:pt x="446" y="649"/>
                      </a:cubicBezTo>
                      <a:cubicBezTo>
                        <a:pt x="450" y="642"/>
                        <a:pt x="459" y="638"/>
                        <a:pt x="468" y="642"/>
                      </a:cubicBezTo>
                      <a:cubicBezTo>
                        <a:pt x="476" y="646"/>
                        <a:pt x="479" y="656"/>
                        <a:pt x="475" y="664"/>
                      </a:cubicBezTo>
                      <a:cubicBezTo>
                        <a:pt x="471" y="672"/>
                        <a:pt x="461" y="675"/>
                        <a:pt x="453" y="671"/>
                      </a:cubicBezTo>
                      <a:cubicBezTo>
                        <a:pt x="450" y="670"/>
                        <a:pt x="447" y="667"/>
                        <a:pt x="446" y="663"/>
                      </a:cubicBezTo>
                      <a:cubicBezTo>
                        <a:pt x="446" y="663"/>
                        <a:pt x="446" y="663"/>
                        <a:pt x="446" y="663"/>
                      </a:cubicBezTo>
                      <a:cubicBezTo>
                        <a:pt x="449" y="672"/>
                        <a:pt x="457" y="676"/>
                        <a:pt x="466" y="677"/>
                      </a:cubicBezTo>
                      <a:cubicBezTo>
                        <a:pt x="490" y="678"/>
                        <a:pt x="502" y="656"/>
                        <a:pt x="502" y="635"/>
                      </a:cubicBezTo>
                      <a:cubicBezTo>
                        <a:pt x="501" y="612"/>
                        <a:pt x="481" y="593"/>
                        <a:pt x="457" y="594"/>
                      </a:cubicBezTo>
                      <a:cubicBezTo>
                        <a:pt x="453" y="594"/>
                        <a:pt x="449" y="595"/>
                        <a:pt x="445" y="596"/>
                      </a:cubicBezTo>
                      <a:cubicBezTo>
                        <a:pt x="448" y="596"/>
                        <a:pt x="450" y="596"/>
                        <a:pt x="453" y="597"/>
                      </a:cubicBezTo>
                      <a:cubicBezTo>
                        <a:pt x="461" y="598"/>
                        <a:pt x="468" y="605"/>
                        <a:pt x="469" y="613"/>
                      </a:cubicBezTo>
                      <a:cubicBezTo>
                        <a:pt x="470" y="621"/>
                        <a:pt x="465" y="629"/>
                        <a:pt x="455" y="630"/>
                      </a:cubicBezTo>
                      <a:cubicBezTo>
                        <a:pt x="450" y="630"/>
                        <a:pt x="445" y="626"/>
                        <a:pt x="444" y="622"/>
                      </a:cubicBezTo>
                      <a:cubicBezTo>
                        <a:pt x="442" y="612"/>
                        <a:pt x="452" y="607"/>
                        <a:pt x="456" y="612"/>
                      </a:cubicBezTo>
                      <a:cubicBezTo>
                        <a:pt x="453" y="611"/>
                        <a:pt x="449" y="613"/>
                        <a:pt x="448" y="615"/>
                      </a:cubicBezTo>
                      <a:cubicBezTo>
                        <a:pt x="446" y="619"/>
                        <a:pt x="449" y="624"/>
                        <a:pt x="453" y="625"/>
                      </a:cubicBezTo>
                      <a:cubicBezTo>
                        <a:pt x="456" y="626"/>
                        <a:pt x="460" y="625"/>
                        <a:pt x="462" y="622"/>
                      </a:cubicBezTo>
                      <a:cubicBezTo>
                        <a:pt x="467" y="617"/>
                        <a:pt x="465" y="610"/>
                        <a:pt x="461" y="605"/>
                      </a:cubicBezTo>
                      <a:cubicBezTo>
                        <a:pt x="453" y="595"/>
                        <a:pt x="438" y="598"/>
                        <a:pt x="429" y="605"/>
                      </a:cubicBezTo>
                      <a:cubicBezTo>
                        <a:pt x="420" y="613"/>
                        <a:pt x="416" y="623"/>
                        <a:pt x="415" y="635"/>
                      </a:cubicBezTo>
                      <a:cubicBezTo>
                        <a:pt x="415" y="672"/>
                        <a:pt x="457" y="708"/>
                        <a:pt x="480" y="740"/>
                      </a:cubicBezTo>
                      <a:cubicBezTo>
                        <a:pt x="478" y="732"/>
                        <a:pt x="478" y="725"/>
                        <a:pt x="480" y="716"/>
                      </a:cubicBezTo>
                      <a:cubicBezTo>
                        <a:pt x="482" y="712"/>
                        <a:pt x="483" y="708"/>
                        <a:pt x="485" y="704"/>
                      </a:cubicBezTo>
                      <a:cubicBezTo>
                        <a:pt x="485" y="705"/>
                        <a:pt x="487" y="706"/>
                        <a:pt x="487" y="706"/>
                      </a:cubicBezTo>
                      <a:cubicBezTo>
                        <a:pt x="483" y="715"/>
                        <a:pt x="482" y="725"/>
                        <a:pt x="483" y="734"/>
                      </a:cubicBezTo>
                      <a:cubicBezTo>
                        <a:pt x="483" y="741"/>
                        <a:pt x="485" y="747"/>
                        <a:pt x="488" y="752"/>
                      </a:cubicBezTo>
                      <a:cubicBezTo>
                        <a:pt x="486" y="745"/>
                        <a:pt x="488" y="737"/>
                        <a:pt x="491" y="733"/>
                      </a:cubicBezTo>
                      <a:cubicBezTo>
                        <a:pt x="494" y="729"/>
                        <a:pt x="498" y="726"/>
                        <a:pt x="503" y="725"/>
                      </a:cubicBezTo>
                      <a:cubicBezTo>
                        <a:pt x="511" y="724"/>
                        <a:pt x="519" y="729"/>
                        <a:pt x="520" y="739"/>
                      </a:cubicBezTo>
                      <a:cubicBezTo>
                        <a:pt x="520" y="744"/>
                        <a:pt x="517" y="748"/>
                        <a:pt x="512" y="750"/>
                      </a:cubicBezTo>
                      <a:cubicBezTo>
                        <a:pt x="503" y="753"/>
                        <a:pt x="498" y="743"/>
                        <a:pt x="502" y="739"/>
                      </a:cubicBezTo>
                      <a:cubicBezTo>
                        <a:pt x="502" y="742"/>
                        <a:pt x="503" y="745"/>
                        <a:pt x="506" y="746"/>
                      </a:cubicBezTo>
                      <a:cubicBezTo>
                        <a:pt x="510" y="748"/>
                        <a:pt x="514" y="745"/>
                        <a:pt x="515" y="741"/>
                      </a:cubicBezTo>
                      <a:cubicBezTo>
                        <a:pt x="516" y="738"/>
                        <a:pt x="515" y="734"/>
                        <a:pt x="512" y="732"/>
                      </a:cubicBezTo>
                      <a:cubicBezTo>
                        <a:pt x="507" y="728"/>
                        <a:pt x="500" y="730"/>
                        <a:pt x="495" y="734"/>
                      </a:cubicBezTo>
                      <a:cubicBezTo>
                        <a:pt x="492" y="737"/>
                        <a:pt x="490" y="742"/>
                        <a:pt x="490" y="747"/>
                      </a:cubicBezTo>
                      <a:cubicBezTo>
                        <a:pt x="489" y="755"/>
                        <a:pt x="493" y="760"/>
                        <a:pt x="497" y="767"/>
                      </a:cubicBezTo>
                      <a:cubicBezTo>
                        <a:pt x="509" y="787"/>
                        <a:pt x="519" y="809"/>
                        <a:pt x="526" y="833"/>
                      </a:cubicBezTo>
                      <a:cubicBezTo>
                        <a:pt x="527" y="837"/>
                        <a:pt x="533" y="860"/>
                        <a:pt x="536" y="878"/>
                      </a:cubicBezTo>
                      <a:cubicBezTo>
                        <a:pt x="540" y="857"/>
                        <a:pt x="549" y="837"/>
                        <a:pt x="564" y="820"/>
                      </a:cubicBezTo>
                      <a:cubicBezTo>
                        <a:pt x="569" y="815"/>
                        <a:pt x="573" y="811"/>
                        <a:pt x="577" y="808"/>
                      </a:cubicBezTo>
                      <a:cubicBezTo>
                        <a:pt x="585" y="801"/>
                        <a:pt x="598" y="791"/>
                        <a:pt x="592" y="780"/>
                      </a:cubicBezTo>
                      <a:cubicBezTo>
                        <a:pt x="590" y="775"/>
                        <a:pt x="585" y="772"/>
                        <a:pt x="580" y="774"/>
                      </a:cubicBezTo>
                      <a:cubicBezTo>
                        <a:pt x="577" y="775"/>
                        <a:pt x="575" y="778"/>
                        <a:pt x="575" y="780"/>
                      </a:cubicBezTo>
                      <a:cubicBezTo>
                        <a:pt x="575" y="784"/>
                        <a:pt x="578" y="787"/>
                        <a:pt x="581" y="786"/>
                      </a:cubicBezTo>
                      <a:cubicBezTo>
                        <a:pt x="583" y="786"/>
                        <a:pt x="585" y="784"/>
                        <a:pt x="586" y="782"/>
                      </a:cubicBezTo>
                      <a:cubicBezTo>
                        <a:pt x="588" y="786"/>
                        <a:pt x="581" y="792"/>
                        <a:pt x="575" y="788"/>
                      </a:cubicBezTo>
                      <a:cubicBezTo>
                        <a:pt x="572" y="786"/>
                        <a:pt x="571" y="781"/>
                        <a:pt x="572" y="777"/>
                      </a:cubicBezTo>
                      <a:cubicBezTo>
                        <a:pt x="575" y="770"/>
                        <a:pt x="582" y="769"/>
                        <a:pt x="588" y="771"/>
                      </a:cubicBezTo>
                      <a:cubicBezTo>
                        <a:pt x="594" y="774"/>
                        <a:pt x="597" y="781"/>
                        <a:pt x="596" y="788"/>
                      </a:cubicBezTo>
                      <a:cubicBezTo>
                        <a:pt x="596" y="791"/>
                        <a:pt x="595" y="794"/>
                        <a:pt x="593" y="796"/>
                      </a:cubicBezTo>
                      <a:cubicBezTo>
                        <a:pt x="603" y="789"/>
                        <a:pt x="612" y="784"/>
                        <a:pt x="621" y="780"/>
                      </a:cubicBezTo>
                      <a:cubicBezTo>
                        <a:pt x="637" y="773"/>
                        <a:pt x="666" y="770"/>
                        <a:pt x="676" y="761"/>
                      </a:cubicBezTo>
                      <a:cubicBezTo>
                        <a:pt x="679" y="758"/>
                        <a:pt x="680" y="756"/>
                        <a:pt x="682" y="753"/>
                      </a:cubicBezTo>
                      <a:cubicBezTo>
                        <a:pt x="684" y="747"/>
                        <a:pt x="684" y="741"/>
                        <a:pt x="683" y="736"/>
                      </a:cubicBezTo>
                      <a:cubicBezTo>
                        <a:pt x="681" y="729"/>
                        <a:pt x="677" y="724"/>
                        <a:pt x="671" y="721"/>
                      </a:cubicBezTo>
                      <a:cubicBezTo>
                        <a:pt x="664" y="717"/>
                        <a:pt x="655" y="716"/>
                        <a:pt x="648" y="718"/>
                      </a:cubicBezTo>
                      <a:cubicBezTo>
                        <a:pt x="640" y="720"/>
                        <a:pt x="634" y="724"/>
                        <a:pt x="630" y="731"/>
                      </a:cubicBezTo>
                      <a:cubicBezTo>
                        <a:pt x="626" y="738"/>
                        <a:pt x="625" y="745"/>
                        <a:pt x="629" y="752"/>
                      </a:cubicBezTo>
                      <a:cubicBezTo>
                        <a:pt x="632" y="757"/>
                        <a:pt x="637" y="760"/>
                        <a:pt x="642" y="761"/>
                      </a:cubicBezTo>
                      <a:cubicBezTo>
                        <a:pt x="642" y="761"/>
                        <a:pt x="642" y="761"/>
                        <a:pt x="641" y="760"/>
                      </a:cubicBezTo>
                      <a:cubicBezTo>
                        <a:pt x="632" y="758"/>
                        <a:pt x="633" y="745"/>
                        <a:pt x="642" y="748"/>
                      </a:cubicBezTo>
                      <a:cubicBezTo>
                        <a:pt x="646" y="749"/>
                        <a:pt x="651" y="756"/>
                        <a:pt x="660" y="750"/>
                      </a:cubicBezTo>
                      <a:cubicBezTo>
                        <a:pt x="658" y="753"/>
                        <a:pt x="656" y="756"/>
                        <a:pt x="653" y="759"/>
                      </a:cubicBezTo>
                      <a:cubicBezTo>
                        <a:pt x="651" y="759"/>
                        <a:pt x="650" y="760"/>
                        <a:pt x="649" y="761"/>
                      </a:cubicBezTo>
                      <a:cubicBezTo>
                        <a:pt x="641" y="763"/>
                        <a:pt x="633" y="759"/>
                        <a:pt x="629" y="753"/>
                      </a:cubicBezTo>
                      <a:cubicBezTo>
                        <a:pt x="624" y="745"/>
                        <a:pt x="625" y="737"/>
                        <a:pt x="629" y="730"/>
                      </a:cubicBezTo>
                      <a:cubicBezTo>
                        <a:pt x="633" y="723"/>
                        <a:pt x="639" y="719"/>
                        <a:pt x="647" y="716"/>
                      </a:cubicBezTo>
                      <a:cubicBezTo>
                        <a:pt x="655" y="714"/>
                        <a:pt x="664" y="715"/>
                        <a:pt x="672" y="719"/>
                      </a:cubicBezTo>
                      <a:cubicBezTo>
                        <a:pt x="679" y="722"/>
                        <a:pt x="684" y="728"/>
                        <a:pt x="686" y="736"/>
                      </a:cubicBezTo>
                      <a:cubicBezTo>
                        <a:pt x="687" y="742"/>
                        <a:pt x="687" y="748"/>
                        <a:pt x="685" y="754"/>
                      </a:cubicBezTo>
                      <a:cubicBezTo>
                        <a:pt x="683" y="758"/>
                        <a:pt x="681" y="760"/>
                        <a:pt x="679" y="763"/>
                      </a:cubicBezTo>
                      <a:cubicBezTo>
                        <a:pt x="678" y="764"/>
                        <a:pt x="678" y="764"/>
                        <a:pt x="678" y="764"/>
                      </a:cubicBezTo>
                      <a:cubicBezTo>
                        <a:pt x="678" y="764"/>
                        <a:pt x="679" y="764"/>
                        <a:pt x="679" y="764"/>
                      </a:cubicBezTo>
                      <a:cubicBezTo>
                        <a:pt x="680" y="763"/>
                        <a:pt x="680" y="763"/>
                        <a:pt x="680" y="763"/>
                      </a:cubicBezTo>
                      <a:cubicBezTo>
                        <a:pt x="685" y="762"/>
                        <a:pt x="691" y="762"/>
                        <a:pt x="697" y="762"/>
                      </a:cubicBezTo>
                      <a:cubicBezTo>
                        <a:pt x="710" y="762"/>
                        <a:pt x="728" y="766"/>
                        <a:pt x="736" y="778"/>
                      </a:cubicBezTo>
                      <a:cubicBezTo>
                        <a:pt x="740" y="784"/>
                        <a:pt x="741" y="789"/>
                        <a:pt x="740" y="796"/>
                      </a:cubicBezTo>
                      <a:cubicBezTo>
                        <a:pt x="739" y="798"/>
                        <a:pt x="739" y="798"/>
                        <a:pt x="739" y="798"/>
                      </a:cubicBezTo>
                      <a:cubicBezTo>
                        <a:pt x="737" y="805"/>
                        <a:pt x="734" y="810"/>
                        <a:pt x="728" y="815"/>
                      </a:cubicBezTo>
                      <a:cubicBezTo>
                        <a:pt x="722" y="819"/>
                        <a:pt x="716" y="820"/>
                        <a:pt x="709" y="820"/>
                      </a:cubicBezTo>
                      <a:cubicBezTo>
                        <a:pt x="701" y="818"/>
                        <a:pt x="695" y="815"/>
                        <a:pt x="692" y="808"/>
                      </a:cubicBezTo>
                      <a:cubicBezTo>
                        <a:pt x="690" y="803"/>
                        <a:pt x="690" y="799"/>
                        <a:pt x="692" y="794"/>
                      </a:cubicBezTo>
                      <a:cubicBezTo>
                        <a:pt x="695" y="789"/>
                        <a:pt x="699" y="786"/>
                        <a:pt x="704" y="785"/>
                      </a:cubicBezTo>
                      <a:cubicBezTo>
                        <a:pt x="708" y="785"/>
                        <a:pt x="710" y="785"/>
                        <a:pt x="713" y="786"/>
                      </a:cubicBezTo>
                      <a:cubicBezTo>
                        <a:pt x="710" y="785"/>
                        <a:pt x="708" y="785"/>
                        <a:pt x="705" y="785"/>
                      </a:cubicBezTo>
                      <a:cubicBezTo>
                        <a:pt x="699" y="786"/>
                        <a:pt x="695" y="789"/>
                        <a:pt x="693" y="794"/>
                      </a:cubicBezTo>
                      <a:cubicBezTo>
                        <a:pt x="691" y="799"/>
                        <a:pt x="691" y="803"/>
                        <a:pt x="693" y="807"/>
                      </a:cubicBezTo>
                      <a:cubicBezTo>
                        <a:pt x="696" y="814"/>
                        <a:pt x="702" y="817"/>
                        <a:pt x="709" y="818"/>
                      </a:cubicBezTo>
                      <a:cubicBezTo>
                        <a:pt x="715" y="819"/>
                        <a:pt x="721" y="817"/>
                        <a:pt x="726" y="813"/>
                      </a:cubicBezTo>
                      <a:cubicBezTo>
                        <a:pt x="732" y="808"/>
                        <a:pt x="736" y="803"/>
                        <a:pt x="737" y="795"/>
                      </a:cubicBezTo>
                      <a:cubicBezTo>
                        <a:pt x="738" y="790"/>
                        <a:pt x="737" y="785"/>
                        <a:pt x="734" y="780"/>
                      </a:cubicBezTo>
                      <a:cubicBezTo>
                        <a:pt x="726" y="768"/>
                        <a:pt x="707" y="765"/>
                        <a:pt x="694" y="766"/>
                      </a:cubicBezTo>
                      <a:cubicBezTo>
                        <a:pt x="687" y="767"/>
                        <a:pt x="679" y="768"/>
                        <a:pt x="672" y="770"/>
                      </a:cubicBezTo>
                      <a:cubicBezTo>
                        <a:pt x="673" y="770"/>
                        <a:pt x="674" y="770"/>
                        <a:pt x="675" y="771"/>
                      </a:cubicBezTo>
                      <a:cubicBezTo>
                        <a:pt x="682" y="773"/>
                        <a:pt x="687" y="779"/>
                        <a:pt x="686" y="786"/>
                      </a:cubicBezTo>
                      <a:cubicBezTo>
                        <a:pt x="686" y="792"/>
                        <a:pt x="681" y="798"/>
                        <a:pt x="673" y="797"/>
                      </a:cubicBezTo>
                      <a:cubicBezTo>
                        <a:pt x="669" y="797"/>
                        <a:pt x="666" y="793"/>
                        <a:pt x="666" y="790"/>
                      </a:cubicBezTo>
                      <a:cubicBezTo>
                        <a:pt x="665" y="782"/>
                        <a:pt x="673" y="779"/>
                        <a:pt x="676" y="783"/>
                      </a:cubicBezTo>
                      <a:cubicBezTo>
                        <a:pt x="674" y="782"/>
                        <a:pt x="671" y="783"/>
                        <a:pt x="669" y="785"/>
                      </a:cubicBezTo>
                      <a:cubicBezTo>
                        <a:pt x="668" y="788"/>
                        <a:pt x="669" y="792"/>
                        <a:pt x="672" y="793"/>
                      </a:cubicBezTo>
                      <a:cubicBezTo>
                        <a:pt x="675" y="794"/>
                        <a:pt x="678" y="794"/>
                        <a:pt x="680" y="792"/>
                      </a:cubicBezTo>
                      <a:cubicBezTo>
                        <a:pt x="684" y="788"/>
                        <a:pt x="683" y="782"/>
                        <a:pt x="681" y="778"/>
                      </a:cubicBezTo>
                      <a:cubicBezTo>
                        <a:pt x="678" y="775"/>
                        <a:pt x="674" y="774"/>
                        <a:pt x="671" y="773"/>
                      </a:cubicBezTo>
                      <a:cubicBezTo>
                        <a:pt x="657" y="769"/>
                        <a:pt x="618" y="784"/>
                        <a:pt x="607" y="792"/>
                      </a:cubicBezTo>
                      <a:cubicBezTo>
                        <a:pt x="620" y="788"/>
                        <a:pt x="635" y="787"/>
                        <a:pt x="651" y="791"/>
                      </a:cubicBezTo>
                      <a:cubicBezTo>
                        <a:pt x="684" y="802"/>
                        <a:pt x="716" y="839"/>
                        <a:pt x="701" y="876"/>
                      </a:cubicBezTo>
                      <a:cubicBezTo>
                        <a:pt x="696" y="887"/>
                        <a:pt x="684" y="896"/>
                        <a:pt x="671" y="894"/>
                      </a:cubicBezTo>
                      <a:cubicBezTo>
                        <a:pt x="661" y="892"/>
                        <a:pt x="653" y="885"/>
                        <a:pt x="653" y="874"/>
                      </a:cubicBezTo>
                      <a:cubicBezTo>
                        <a:pt x="653" y="864"/>
                        <a:pt x="659" y="856"/>
                        <a:pt x="669" y="853"/>
                      </a:cubicBezTo>
                      <a:cubicBezTo>
                        <a:pt x="675" y="852"/>
                        <a:pt x="680" y="853"/>
                        <a:pt x="685" y="857"/>
                      </a:cubicBezTo>
                      <a:cubicBezTo>
                        <a:pt x="687" y="858"/>
                        <a:pt x="688" y="860"/>
                        <a:pt x="689" y="862"/>
                      </a:cubicBezTo>
                      <a:cubicBezTo>
                        <a:pt x="692" y="866"/>
                        <a:pt x="692" y="872"/>
                        <a:pt x="690" y="877"/>
                      </a:cubicBezTo>
                      <a:cubicBezTo>
                        <a:pt x="686" y="885"/>
                        <a:pt x="676" y="888"/>
                        <a:pt x="668" y="884"/>
                      </a:cubicBezTo>
                      <a:cubicBezTo>
                        <a:pt x="661" y="880"/>
                        <a:pt x="657" y="870"/>
                        <a:pt x="661" y="862"/>
                      </a:cubicBezTo>
                      <a:cubicBezTo>
                        <a:pt x="664" y="858"/>
                        <a:pt x="667" y="855"/>
                        <a:pt x="672" y="854"/>
                      </a:cubicBezTo>
                      <a:cubicBezTo>
                        <a:pt x="671" y="854"/>
                        <a:pt x="670" y="855"/>
                        <a:pt x="669" y="855"/>
                      </a:cubicBezTo>
                      <a:cubicBezTo>
                        <a:pt x="661" y="858"/>
                        <a:pt x="655" y="865"/>
                        <a:pt x="656" y="874"/>
                      </a:cubicBezTo>
                      <a:cubicBezTo>
                        <a:pt x="656" y="883"/>
                        <a:pt x="663" y="889"/>
                        <a:pt x="672" y="891"/>
                      </a:cubicBezTo>
                      <a:cubicBezTo>
                        <a:pt x="683" y="892"/>
                        <a:pt x="693" y="884"/>
                        <a:pt x="698" y="874"/>
                      </a:cubicBezTo>
                      <a:cubicBezTo>
                        <a:pt x="710" y="840"/>
                        <a:pt x="680" y="806"/>
                        <a:pt x="649" y="797"/>
                      </a:cubicBezTo>
                      <a:cubicBezTo>
                        <a:pt x="617" y="789"/>
                        <a:pt x="590" y="801"/>
                        <a:pt x="568" y="824"/>
                      </a:cubicBezTo>
                      <a:cubicBezTo>
                        <a:pt x="526" y="873"/>
                        <a:pt x="537" y="938"/>
                        <a:pt x="565" y="991"/>
                      </a:cubicBezTo>
                      <a:cubicBezTo>
                        <a:pt x="575" y="1010"/>
                        <a:pt x="585" y="1025"/>
                        <a:pt x="602" y="1039"/>
                      </a:cubicBezTo>
                      <a:cubicBezTo>
                        <a:pt x="618" y="1053"/>
                        <a:pt x="639" y="1065"/>
                        <a:pt x="658" y="1064"/>
                      </a:cubicBezTo>
                      <a:cubicBezTo>
                        <a:pt x="659" y="1064"/>
                        <a:pt x="659" y="1064"/>
                        <a:pt x="659" y="1064"/>
                      </a:cubicBezTo>
                      <a:cubicBezTo>
                        <a:pt x="646" y="1063"/>
                        <a:pt x="632" y="1056"/>
                        <a:pt x="623" y="1048"/>
                      </a:cubicBezTo>
                      <a:cubicBezTo>
                        <a:pt x="605" y="1032"/>
                        <a:pt x="592" y="999"/>
                        <a:pt x="595" y="974"/>
                      </a:cubicBezTo>
                      <a:cubicBezTo>
                        <a:pt x="597" y="975"/>
                        <a:pt x="599" y="976"/>
                        <a:pt x="600" y="975"/>
                      </a:cubicBezTo>
                      <a:cubicBezTo>
                        <a:pt x="597" y="999"/>
                        <a:pt x="609" y="1028"/>
                        <a:pt x="626" y="1045"/>
                      </a:cubicBezTo>
                      <a:cubicBezTo>
                        <a:pt x="637" y="1056"/>
                        <a:pt x="657" y="1066"/>
                        <a:pt x="673" y="1060"/>
                      </a:cubicBezTo>
                      <a:cubicBezTo>
                        <a:pt x="677" y="1057"/>
                        <a:pt x="680" y="1055"/>
                        <a:pt x="683" y="1051"/>
                      </a:cubicBezTo>
                      <a:cubicBezTo>
                        <a:pt x="686" y="1046"/>
                        <a:pt x="687" y="1042"/>
                        <a:pt x="685" y="1037"/>
                      </a:cubicBezTo>
                      <a:cubicBezTo>
                        <a:pt x="684" y="1033"/>
                        <a:pt x="682" y="1029"/>
                        <a:pt x="678" y="1027"/>
                      </a:cubicBezTo>
                      <a:cubicBezTo>
                        <a:pt x="675" y="1024"/>
                        <a:pt x="671" y="1024"/>
                        <a:pt x="666" y="1025"/>
                      </a:cubicBezTo>
                      <a:cubicBezTo>
                        <a:pt x="663" y="1026"/>
                        <a:pt x="660" y="1029"/>
                        <a:pt x="659" y="1033"/>
                      </a:cubicBezTo>
                      <a:cubicBezTo>
                        <a:pt x="659" y="1035"/>
                        <a:pt x="659" y="1036"/>
                        <a:pt x="660" y="1038"/>
                      </a:cubicBezTo>
                      <a:cubicBezTo>
                        <a:pt x="660" y="1039"/>
                        <a:pt x="662" y="1041"/>
                        <a:pt x="663" y="1041"/>
                      </a:cubicBezTo>
                      <a:cubicBezTo>
                        <a:pt x="665" y="1042"/>
                        <a:pt x="666" y="1042"/>
                        <a:pt x="667" y="1042"/>
                      </a:cubicBezTo>
                      <a:cubicBezTo>
                        <a:pt x="668" y="1041"/>
                        <a:pt x="669" y="1041"/>
                        <a:pt x="669" y="1039"/>
                      </a:cubicBezTo>
                      <a:cubicBezTo>
                        <a:pt x="669" y="1041"/>
                        <a:pt x="668" y="1041"/>
                        <a:pt x="667" y="1042"/>
                      </a:cubicBezTo>
                      <a:cubicBezTo>
                        <a:pt x="666" y="1042"/>
                        <a:pt x="664" y="1042"/>
                        <a:pt x="663" y="1041"/>
                      </a:cubicBezTo>
                      <a:cubicBezTo>
                        <a:pt x="661" y="1041"/>
                        <a:pt x="660" y="1040"/>
                        <a:pt x="659" y="1038"/>
                      </a:cubicBezTo>
                      <a:cubicBezTo>
                        <a:pt x="658" y="1036"/>
                        <a:pt x="658" y="1035"/>
                        <a:pt x="659" y="1033"/>
                      </a:cubicBezTo>
                      <a:cubicBezTo>
                        <a:pt x="659" y="1029"/>
                        <a:pt x="662" y="1026"/>
                        <a:pt x="666" y="1024"/>
                      </a:cubicBezTo>
                      <a:cubicBezTo>
                        <a:pt x="671" y="1023"/>
                        <a:pt x="675" y="1023"/>
                        <a:pt x="679" y="1026"/>
                      </a:cubicBezTo>
                      <a:cubicBezTo>
                        <a:pt x="683" y="1028"/>
                        <a:pt x="686" y="1032"/>
                        <a:pt x="687" y="1036"/>
                      </a:cubicBezTo>
                      <a:cubicBezTo>
                        <a:pt x="688" y="1042"/>
                        <a:pt x="687" y="1047"/>
                        <a:pt x="684" y="1052"/>
                      </a:cubicBezTo>
                      <a:cubicBezTo>
                        <a:pt x="683" y="1054"/>
                        <a:pt x="681" y="1057"/>
                        <a:pt x="678" y="1059"/>
                      </a:cubicBezTo>
                      <a:cubicBezTo>
                        <a:pt x="680" y="1057"/>
                        <a:pt x="682" y="1056"/>
                        <a:pt x="684" y="1054"/>
                      </a:cubicBezTo>
                      <a:cubicBezTo>
                        <a:pt x="695" y="1046"/>
                        <a:pt x="700" y="1035"/>
                        <a:pt x="705" y="1023"/>
                      </a:cubicBezTo>
                      <a:cubicBezTo>
                        <a:pt x="710" y="1007"/>
                        <a:pt x="709" y="995"/>
                        <a:pt x="708" y="978"/>
                      </a:cubicBezTo>
                      <a:cubicBezTo>
                        <a:pt x="704" y="949"/>
                        <a:pt x="692" y="915"/>
                        <a:pt x="708" y="888"/>
                      </a:cubicBezTo>
                      <a:cubicBezTo>
                        <a:pt x="710" y="884"/>
                        <a:pt x="713" y="880"/>
                        <a:pt x="717" y="877"/>
                      </a:cubicBezTo>
                      <a:cubicBezTo>
                        <a:pt x="720" y="873"/>
                        <a:pt x="725" y="870"/>
                        <a:pt x="729" y="866"/>
                      </a:cubicBezTo>
                      <a:cubicBezTo>
                        <a:pt x="739" y="856"/>
                        <a:pt x="736" y="845"/>
                        <a:pt x="729" y="842"/>
                      </a:cubicBezTo>
                      <a:cubicBezTo>
                        <a:pt x="726" y="840"/>
                        <a:pt x="723" y="840"/>
                        <a:pt x="720" y="841"/>
                      </a:cubicBezTo>
                      <a:cubicBezTo>
                        <a:pt x="717" y="842"/>
                        <a:pt x="715" y="845"/>
                        <a:pt x="715" y="848"/>
                      </a:cubicBezTo>
                      <a:cubicBezTo>
                        <a:pt x="715" y="851"/>
                        <a:pt x="719" y="854"/>
                        <a:pt x="722" y="853"/>
                      </a:cubicBezTo>
                      <a:cubicBezTo>
                        <a:pt x="724" y="853"/>
                        <a:pt x="726" y="851"/>
                        <a:pt x="726" y="848"/>
                      </a:cubicBezTo>
                      <a:cubicBezTo>
                        <a:pt x="727" y="851"/>
                        <a:pt x="725" y="854"/>
                        <a:pt x="723" y="855"/>
                      </a:cubicBezTo>
                      <a:cubicBezTo>
                        <a:pt x="721" y="856"/>
                        <a:pt x="718" y="855"/>
                        <a:pt x="716" y="854"/>
                      </a:cubicBezTo>
                      <a:cubicBezTo>
                        <a:pt x="710" y="848"/>
                        <a:pt x="714" y="839"/>
                        <a:pt x="721" y="837"/>
                      </a:cubicBezTo>
                      <a:cubicBezTo>
                        <a:pt x="726" y="837"/>
                        <a:pt x="730" y="838"/>
                        <a:pt x="734" y="842"/>
                      </a:cubicBezTo>
                      <a:cubicBezTo>
                        <a:pt x="739" y="847"/>
                        <a:pt x="739" y="856"/>
                        <a:pt x="734" y="864"/>
                      </a:cubicBezTo>
                      <a:cubicBezTo>
                        <a:pt x="736" y="862"/>
                        <a:pt x="738" y="860"/>
                        <a:pt x="741" y="859"/>
                      </a:cubicBezTo>
                      <a:cubicBezTo>
                        <a:pt x="744" y="855"/>
                        <a:pt x="747" y="849"/>
                        <a:pt x="746" y="843"/>
                      </a:cubicBezTo>
                      <a:cubicBezTo>
                        <a:pt x="744" y="833"/>
                        <a:pt x="734" y="829"/>
                        <a:pt x="724" y="830"/>
                      </a:cubicBezTo>
                      <a:cubicBezTo>
                        <a:pt x="718" y="830"/>
                        <a:pt x="712" y="832"/>
                        <a:pt x="705" y="829"/>
                      </a:cubicBezTo>
                      <a:cubicBezTo>
                        <a:pt x="699" y="826"/>
                        <a:pt x="695" y="821"/>
                        <a:pt x="694" y="814"/>
                      </a:cubicBezTo>
                      <a:cubicBezTo>
                        <a:pt x="706" y="830"/>
                        <a:pt x="717" y="819"/>
                        <a:pt x="730" y="820"/>
                      </a:cubicBezTo>
                      <a:cubicBezTo>
                        <a:pt x="738" y="821"/>
                        <a:pt x="746" y="825"/>
                        <a:pt x="749" y="832"/>
                      </a:cubicBezTo>
                      <a:cubicBezTo>
                        <a:pt x="753" y="839"/>
                        <a:pt x="752" y="851"/>
                        <a:pt x="744" y="857"/>
                      </a:cubicBezTo>
                      <a:cubicBezTo>
                        <a:pt x="745" y="857"/>
                        <a:pt x="746" y="856"/>
                        <a:pt x="746" y="856"/>
                      </a:cubicBezTo>
                      <a:cubicBezTo>
                        <a:pt x="761" y="849"/>
                        <a:pt x="775" y="850"/>
                        <a:pt x="789" y="859"/>
                      </a:cubicBezTo>
                      <a:cubicBezTo>
                        <a:pt x="792" y="861"/>
                        <a:pt x="794" y="863"/>
                        <a:pt x="796" y="865"/>
                      </a:cubicBezTo>
                      <a:cubicBezTo>
                        <a:pt x="796" y="866"/>
                        <a:pt x="795" y="866"/>
                        <a:pt x="794" y="867"/>
                      </a:cubicBezTo>
                      <a:cubicBezTo>
                        <a:pt x="792" y="865"/>
                        <a:pt x="790" y="863"/>
                        <a:pt x="788" y="862"/>
                      </a:cubicBezTo>
                      <a:cubicBezTo>
                        <a:pt x="774" y="853"/>
                        <a:pt x="762" y="853"/>
                        <a:pt x="747" y="860"/>
                      </a:cubicBezTo>
                      <a:cubicBezTo>
                        <a:pt x="746" y="860"/>
                        <a:pt x="744" y="861"/>
                        <a:pt x="743" y="862"/>
                      </a:cubicBezTo>
                      <a:cubicBezTo>
                        <a:pt x="748" y="861"/>
                        <a:pt x="754" y="861"/>
                        <a:pt x="759" y="863"/>
                      </a:cubicBezTo>
                      <a:cubicBezTo>
                        <a:pt x="763" y="864"/>
                        <a:pt x="766" y="866"/>
                        <a:pt x="769" y="868"/>
                      </a:cubicBezTo>
                      <a:cubicBezTo>
                        <a:pt x="771" y="871"/>
                        <a:pt x="773" y="873"/>
                        <a:pt x="775" y="877"/>
                      </a:cubicBezTo>
                      <a:cubicBezTo>
                        <a:pt x="778" y="885"/>
                        <a:pt x="774" y="895"/>
                        <a:pt x="765" y="897"/>
                      </a:cubicBezTo>
                      <a:cubicBezTo>
                        <a:pt x="762" y="898"/>
                        <a:pt x="758" y="898"/>
                        <a:pt x="754" y="896"/>
                      </a:cubicBezTo>
                      <a:cubicBezTo>
                        <a:pt x="753" y="895"/>
                        <a:pt x="752" y="894"/>
                        <a:pt x="750" y="892"/>
                      </a:cubicBezTo>
                      <a:cubicBezTo>
                        <a:pt x="749" y="889"/>
                        <a:pt x="748" y="886"/>
                        <a:pt x="749" y="883"/>
                      </a:cubicBezTo>
                      <a:cubicBezTo>
                        <a:pt x="749" y="882"/>
                        <a:pt x="750" y="880"/>
                        <a:pt x="751" y="879"/>
                      </a:cubicBezTo>
                      <a:cubicBezTo>
                        <a:pt x="751" y="878"/>
                        <a:pt x="752" y="878"/>
                        <a:pt x="753" y="877"/>
                      </a:cubicBezTo>
                      <a:cubicBezTo>
                        <a:pt x="755" y="876"/>
                        <a:pt x="758" y="876"/>
                        <a:pt x="761" y="877"/>
                      </a:cubicBezTo>
                      <a:cubicBezTo>
                        <a:pt x="762" y="878"/>
                        <a:pt x="763" y="880"/>
                        <a:pt x="763" y="881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1"/>
                        <a:pt x="763" y="881"/>
                        <a:pt x="763" y="881"/>
                      </a:cubicBezTo>
                      <a:cubicBezTo>
                        <a:pt x="763" y="880"/>
                        <a:pt x="762" y="878"/>
                        <a:pt x="760" y="878"/>
                      </a:cubicBezTo>
                      <a:cubicBezTo>
                        <a:pt x="758" y="876"/>
                        <a:pt x="756" y="877"/>
                        <a:pt x="754" y="878"/>
                      </a:cubicBezTo>
                      <a:cubicBezTo>
                        <a:pt x="753" y="878"/>
                        <a:pt x="752" y="879"/>
                        <a:pt x="752" y="880"/>
                      </a:cubicBezTo>
                      <a:cubicBezTo>
                        <a:pt x="751" y="881"/>
                        <a:pt x="750" y="882"/>
                        <a:pt x="750" y="883"/>
                      </a:cubicBezTo>
                      <a:cubicBezTo>
                        <a:pt x="750" y="886"/>
                        <a:pt x="750" y="889"/>
                        <a:pt x="752" y="891"/>
                      </a:cubicBezTo>
                      <a:cubicBezTo>
                        <a:pt x="753" y="893"/>
                        <a:pt x="754" y="894"/>
                        <a:pt x="755" y="894"/>
                      </a:cubicBezTo>
                      <a:cubicBezTo>
                        <a:pt x="758" y="896"/>
                        <a:pt x="761" y="896"/>
                        <a:pt x="765" y="895"/>
                      </a:cubicBezTo>
                      <a:cubicBezTo>
                        <a:pt x="772" y="893"/>
                        <a:pt x="774" y="885"/>
                        <a:pt x="772" y="878"/>
                      </a:cubicBezTo>
                      <a:cubicBezTo>
                        <a:pt x="770" y="875"/>
                        <a:pt x="769" y="873"/>
                        <a:pt x="766" y="871"/>
                      </a:cubicBezTo>
                      <a:cubicBezTo>
                        <a:pt x="764" y="869"/>
                        <a:pt x="761" y="867"/>
                        <a:pt x="758" y="866"/>
                      </a:cubicBezTo>
                      <a:cubicBezTo>
                        <a:pt x="755" y="865"/>
                        <a:pt x="752" y="865"/>
                        <a:pt x="748" y="865"/>
                      </a:cubicBezTo>
                      <a:cubicBezTo>
                        <a:pt x="743" y="865"/>
                        <a:pt x="738" y="867"/>
                        <a:pt x="734" y="869"/>
                      </a:cubicBezTo>
                      <a:cubicBezTo>
                        <a:pt x="725" y="874"/>
                        <a:pt x="717" y="882"/>
                        <a:pt x="712" y="890"/>
                      </a:cubicBezTo>
                      <a:cubicBezTo>
                        <a:pt x="699" y="913"/>
                        <a:pt x="706" y="942"/>
                        <a:pt x="710" y="968"/>
                      </a:cubicBezTo>
                      <a:cubicBezTo>
                        <a:pt x="710" y="963"/>
                        <a:pt x="710" y="958"/>
                        <a:pt x="710" y="954"/>
                      </a:cubicBezTo>
                      <a:cubicBezTo>
                        <a:pt x="711" y="940"/>
                        <a:pt x="722" y="924"/>
                        <a:pt x="737" y="923"/>
                      </a:cubicBezTo>
                      <a:cubicBezTo>
                        <a:pt x="747" y="922"/>
                        <a:pt x="756" y="927"/>
                        <a:pt x="764" y="919"/>
                      </a:cubicBezTo>
                      <a:cubicBezTo>
                        <a:pt x="768" y="926"/>
                        <a:pt x="762" y="938"/>
                        <a:pt x="751" y="942"/>
                      </a:cubicBezTo>
                      <a:cubicBezTo>
                        <a:pt x="739" y="946"/>
                        <a:pt x="721" y="942"/>
                        <a:pt x="715" y="956"/>
                      </a:cubicBezTo>
                      <a:cubicBezTo>
                        <a:pt x="712" y="964"/>
                        <a:pt x="714" y="974"/>
                        <a:pt x="712" y="977"/>
                      </a:cubicBezTo>
                      <a:cubicBezTo>
                        <a:pt x="712" y="977"/>
                        <a:pt x="712" y="976"/>
                        <a:pt x="712" y="976"/>
                      </a:cubicBezTo>
                      <a:cubicBezTo>
                        <a:pt x="712" y="976"/>
                        <a:pt x="712" y="977"/>
                        <a:pt x="712" y="978"/>
                      </a:cubicBezTo>
                      <a:cubicBezTo>
                        <a:pt x="714" y="995"/>
                        <a:pt x="714" y="1007"/>
                        <a:pt x="708" y="1024"/>
                      </a:cubicBezTo>
                      <a:cubicBezTo>
                        <a:pt x="703" y="1037"/>
                        <a:pt x="697" y="1047"/>
                        <a:pt x="686" y="1056"/>
                      </a:cubicBezTo>
                      <a:cubicBezTo>
                        <a:pt x="677" y="1063"/>
                        <a:pt x="668" y="1065"/>
                        <a:pt x="658" y="1066"/>
                      </a:cubicBezTo>
                      <a:cubicBezTo>
                        <a:pt x="638" y="1066"/>
                        <a:pt x="616" y="1055"/>
                        <a:pt x="599" y="1041"/>
                      </a:cubicBezTo>
                      <a:cubicBezTo>
                        <a:pt x="593" y="1036"/>
                        <a:pt x="586" y="1030"/>
                        <a:pt x="581" y="1023"/>
                      </a:cubicBezTo>
                      <a:cubicBezTo>
                        <a:pt x="571" y="1011"/>
                        <a:pt x="565" y="997"/>
                        <a:pt x="552" y="988"/>
                      </a:cubicBezTo>
                      <a:cubicBezTo>
                        <a:pt x="546" y="984"/>
                        <a:pt x="538" y="979"/>
                        <a:pt x="531" y="980"/>
                      </a:cubicBezTo>
                      <a:cubicBezTo>
                        <a:pt x="527" y="981"/>
                        <a:pt x="522" y="985"/>
                        <a:pt x="522" y="990"/>
                      </a:cubicBezTo>
                      <a:cubicBezTo>
                        <a:pt x="522" y="991"/>
                        <a:pt x="524" y="993"/>
                        <a:pt x="525" y="993"/>
                      </a:cubicBezTo>
                      <a:cubicBezTo>
                        <a:pt x="527" y="993"/>
                        <a:pt x="528" y="992"/>
                        <a:pt x="529" y="991"/>
                      </a:cubicBezTo>
                      <a:cubicBezTo>
                        <a:pt x="529" y="990"/>
                        <a:pt x="529" y="989"/>
                        <a:pt x="529" y="988"/>
                      </a:cubicBezTo>
                      <a:cubicBezTo>
                        <a:pt x="528" y="987"/>
                        <a:pt x="526" y="987"/>
                        <a:pt x="525" y="988"/>
                      </a:cubicBezTo>
                      <a:cubicBezTo>
                        <a:pt x="525" y="989"/>
                        <a:pt x="525" y="989"/>
                        <a:pt x="525" y="990"/>
                      </a:cubicBezTo>
                      <a:cubicBezTo>
                        <a:pt x="524" y="990"/>
                        <a:pt x="524" y="989"/>
                        <a:pt x="524" y="988"/>
                      </a:cubicBezTo>
                      <a:cubicBezTo>
                        <a:pt x="524" y="986"/>
                        <a:pt x="526" y="985"/>
                        <a:pt x="527" y="985"/>
                      </a:cubicBezTo>
                      <a:cubicBezTo>
                        <a:pt x="530" y="985"/>
                        <a:pt x="532" y="988"/>
                        <a:pt x="532" y="990"/>
                      </a:cubicBezTo>
                      <a:cubicBezTo>
                        <a:pt x="532" y="992"/>
                        <a:pt x="531" y="994"/>
                        <a:pt x="530" y="996"/>
                      </a:cubicBezTo>
                      <a:cubicBezTo>
                        <a:pt x="528" y="997"/>
                        <a:pt x="526" y="997"/>
                        <a:pt x="524" y="996"/>
                      </a:cubicBezTo>
                      <a:cubicBezTo>
                        <a:pt x="522" y="996"/>
                        <a:pt x="520" y="994"/>
                        <a:pt x="519" y="991"/>
                      </a:cubicBezTo>
                      <a:cubicBezTo>
                        <a:pt x="519" y="986"/>
                        <a:pt x="523" y="982"/>
                        <a:pt x="527" y="980"/>
                      </a:cubicBezTo>
                      <a:cubicBezTo>
                        <a:pt x="530" y="979"/>
                        <a:pt x="532" y="979"/>
                        <a:pt x="535" y="979"/>
                      </a:cubicBezTo>
                      <a:cubicBezTo>
                        <a:pt x="524" y="976"/>
                        <a:pt x="516" y="980"/>
                        <a:pt x="508" y="986"/>
                      </a:cubicBezTo>
                      <a:cubicBezTo>
                        <a:pt x="504" y="990"/>
                        <a:pt x="501" y="996"/>
                        <a:pt x="502" y="1002"/>
                      </a:cubicBezTo>
                      <a:cubicBezTo>
                        <a:pt x="502" y="1002"/>
                        <a:pt x="502" y="1002"/>
                        <a:pt x="502" y="1002"/>
                      </a:cubicBezTo>
                      <a:cubicBezTo>
                        <a:pt x="503" y="996"/>
                        <a:pt x="508" y="992"/>
                        <a:pt x="515" y="997"/>
                      </a:cubicBezTo>
                      <a:cubicBezTo>
                        <a:pt x="519" y="1001"/>
                        <a:pt x="521" y="1013"/>
                        <a:pt x="536" y="1011"/>
                      </a:cubicBezTo>
                      <a:close/>
                      <a:moveTo>
                        <a:pt x="206" y="858"/>
                      </a:moveTo>
                      <a:cubicBezTo>
                        <a:pt x="224" y="880"/>
                        <a:pt x="248" y="880"/>
                        <a:pt x="260" y="887"/>
                      </a:cubicBezTo>
                      <a:cubicBezTo>
                        <a:pt x="273" y="895"/>
                        <a:pt x="264" y="910"/>
                        <a:pt x="248" y="904"/>
                      </a:cubicBezTo>
                      <a:cubicBezTo>
                        <a:pt x="231" y="899"/>
                        <a:pt x="215" y="879"/>
                        <a:pt x="206" y="858"/>
                      </a:cubicBezTo>
                      <a:close/>
                      <a:moveTo>
                        <a:pt x="217" y="1003"/>
                      </a:moveTo>
                      <a:cubicBezTo>
                        <a:pt x="213" y="1015"/>
                        <a:pt x="193" y="1033"/>
                        <a:pt x="177" y="1035"/>
                      </a:cubicBezTo>
                      <a:cubicBezTo>
                        <a:pt x="161" y="1037"/>
                        <a:pt x="156" y="1025"/>
                        <a:pt x="173" y="1019"/>
                      </a:cubicBezTo>
                      <a:cubicBezTo>
                        <a:pt x="186" y="1015"/>
                        <a:pt x="209" y="1015"/>
                        <a:pt x="217" y="1003"/>
                      </a:cubicBezTo>
                      <a:close/>
                      <a:moveTo>
                        <a:pt x="340" y="942"/>
                      </a:moveTo>
                      <a:cubicBezTo>
                        <a:pt x="340" y="940"/>
                        <a:pt x="338" y="938"/>
                        <a:pt x="335" y="939"/>
                      </a:cubicBezTo>
                      <a:cubicBezTo>
                        <a:pt x="333" y="939"/>
                        <a:pt x="332" y="941"/>
                        <a:pt x="332" y="943"/>
                      </a:cubicBezTo>
                      <a:cubicBezTo>
                        <a:pt x="333" y="945"/>
                        <a:pt x="335" y="947"/>
                        <a:pt x="337" y="946"/>
                      </a:cubicBezTo>
                      <a:cubicBezTo>
                        <a:pt x="339" y="946"/>
                        <a:pt x="340" y="944"/>
                        <a:pt x="340" y="942"/>
                      </a:cubicBezTo>
                      <a:close/>
                      <a:moveTo>
                        <a:pt x="276" y="955"/>
                      </a:moveTo>
                      <a:cubicBezTo>
                        <a:pt x="277" y="946"/>
                        <a:pt x="290" y="949"/>
                        <a:pt x="294" y="949"/>
                      </a:cubicBezTo>
                      <a:cubicBezTo>
                        <a:pt x="297" y="949"/>
                        <a:pt x="300" y="948"/>
                        <a:pt x="302" y="946"/>
                      </a:cubicBezTo>
                      <a:cubicBezTo>
                        <a:pt x="301" y="950"/>
                        <a:pt x="296" y="958"/>
                        <a:pt x="292" y="960"/>
                      </a:cubicBezTo>
                      <a:cubicBezTo>
                        <a:pt x="288" y="964"/>
                        <a:pt x="281" y="964"/>
                        <a:pt x="276" y="958"/>
                      </a:cubicBezTo>
                      <a:cubicBezTo>
                        <a:pt x="280" y="959"/>
                        <a:pt x="285" y="958"/>
                        <a:pt x="288" y="955"/>
                      </a:cubicBezTo>
                      <a:cubicBezTo>
                        <a:pt x="286" y="956"/>
                        <a:pt x="280" y="957"/>
                        <a:pt x="276" y="955"/>
                      </a:cubicBezTo>
                      <a:close/>
                      <a:moveTo>
                        <a:pt x="333" y="962"/>
                      </a:moveTo>
                      <a:cubicBezTo>
                        <a:pt x="332" y="958"/>
                        <a:pt x="328" y="955"/>
                        <a:pt x="324" y="956"/>
                      </a:cubicBezTo>
                      <a:cubicBezTo>
                        <a:pt x="320" y="957"/>
                        <a:pt x="317" y="961"/>
                        <a:pt x="318" y="965"/>
                      </a:cubicBezTo>
                      <a:cubicBezTo>
                        <a:pt x="319" y="969"/>
                        <a:pt x="323" y="972"/>
                        <a:pt x="327" y="971"/>
                      </a:cubicBezTo>
                      <a:cubicBezTo>
                        <a:pt x="331" y="970"/>
                        <a:pt x="334" y="966"/>
                        <a:pt x="333" y="962"/>
                      </a:cubicBezTo>
                      <a:close/>
                      <a:moveTo>
                        <a:pt x="339" y="951"/>
                      </a:moveTo>
                      <a:cubicBezTo>
                        <a:pt x="339" y="949"/>
                        <a:pt x="336" y="947"/>
                        <a:pt x="334" y="947"/>
                      </a:cubicBezTo>
                      <a:cubicBezTo>
                        <a:pt x="331" y="948"/>
                        <a:pt x="329" y="951"/>
                        <a:pt x="330" y="953"/>
                      </a:cubicBezTo>
                      <a:cubicBezTo>
                        <a:pt x="330" y="956"/>
                        <a:pt x="333" y="958"/>
                        <a:pt x="335" y="957"/>
                      </a:cubicBezTo>
                      <a:cubicBezTo>
                        <a:pt x="338" y="957"/>
                        <a:pt x="340" y="954"/>
                        <a:pt x="339" y="951"/>
                      </a:cubicBezTo>
                      <a:close/>
                      <a:moveTo>
                        <a:pt x="229" y="987"/>
                      </a:moveTo>
                      <a:cubicBezTo>
                        <a:pt x="231" y="984"/>
                        <a:pt x="232" y="981"/>
                        <a:pt x="231" y="979"/>
                      </a:cubicBezTo>
                      <a:cubicBezTo>
                        <a:pt x="230" y="975"/>
                        <a:pt x="227" y="971"/>
                        <a:pt x="223" y="970"/>
                      </a:cubicBezTo>
                      <a:cubicBezTo>
                        <a:pt x="217" y="969"/>
                        <a:pt x="213" y="973"/>
                        <a:pt x="211" y="977"/>
                      </a:cubicBezTo>
                      <a:cubicBezTo>
                        <a:pt x="208" y="984"/>
                        <a:pt x="214" y="987"/>
                        <a:pt x="216" y="991"/>
                      </a:cubicBezTo>
                      <a:cubicBezTo>
                        <a:pt x="218" y="996"/>
                        <a:pt x="215" y="1003"/>
                        <a:pt x="209" y="1007"/>
                      </a:cubicBezTo>
                      <a:cubicBezTo>
                        <a:pt x="202" y="1011"/>
                        <a:pt x="194" y="1011"/>
                        <a:pt x="187" y="1006"/>
                      </a:cubicBezTo>
                      <a:cubicBezTo>
                        <a:pt x="184" y="1003"/>
                        <a:pt x="182" y="998"/>
                        <a:pt x="185" y="993"/>
                      </a:cubicBezTo>
                      <a:cubicBezTo>
                        <a:pt x="186" y="998"/>
                        <a:pt x="193" y="1001"/>
                        <a:pt x="197" y="996"/>
                      </a:cubicBezTo>
                      <a:cubicBezTo>
                        <a:pt x="199" y="993"/>
                        <a:pt x="200" y="985"/>
                        <a:pt x="201" y="977"/>
                      </a:cubicBezTo>
                      <a:cubicBezTo>
                        <a:pt x="203" y="969"/>
                        <a:pt x="205" y="962"/>
                        <a:pt x="210" y="958"/>
                      </a:cubicBezTo>
                      <a:cubicBezTo>
                        <a:pt x="220" y="948"/>
                        <a:pt x="236" y="950"/>
                        <a:pt x="243" y="961"/>
                      </a:cubicBezTo>
                      <a:cubicBezTo>
                        <a:pt x="247" y="968"/>
                        <a:pt x="247" y="975"/>
                        <a:pt x="246" y="981"/>
                      </a:cubicBezTo>
                      <a:cubicBezTo>
                        <a:pt x="245" y="988"/>
                        <a:pt x="236" y="1006"/>
                        <a:pt x="240" y="1014"/>
                      </a:cubicBezTo>
                      <a:cubicBezTo>
                        <a:pt x="243" y="1020"/>
                        <a:pt x="249" y="1021"/>
                        <a:pt x="252" y="1018"/>
                      </a:cubicBezTo>
                      <a:cubicBezTo>
                        <a:pt x="254" y="1023"/>
                        <a:pt x="248" y="1029"/>
                        <a:pt x="242" y="1029"/>
                      </a:cubicBezTo>
                      <a:cubicBezTo>
                        <a:pt x="230" y="1029"/>
                        <a:pt x="219" y="1017"/>
                        <a:pt x="220" y="1003"/>
                      </a:cubicBezTo>
                      <a:cubicBezTo>
                        <a:pt x="221" y="997"/>
                        <a:pt x="224" y="993"/>
                        <a:pt x="229" y="987"/>
                      </a:cubicBezTo>
                      <a:close/>
                      <a:moveTo>
                        <a:pt x="101" y="1016"/>
                      </a:moveTo>
                      <a:cubicBezTo>
                        <a:pt x="100" y="1014"/>
                        <a:pt x="102" y="1011"/>
                        <a:pt x="104" y="1011"/>
                      </a:cubicBezTo>
                      <a:cubicBezTo>
                        <a:pt x="106" y="1010"/>
                        <a:pt x="108" y="1011"/>
                        <a:pt x="109" y="1013"/>
                      </a:cubicBezTo>
                      <a:cubicBezTo>
                        <a:pt x="110" y="1016"/>
                        <a:pt x="109" y="1018"/>
                        <a:pt x="106" y="1019"/>
                      </a:cubicBezTo>
                      <a:cubicBezTo>
                        <a:pt x="104" y="1019"/>
                        <a:pt x="102" y="1018"/>
                        <a:pt x="101" y="1016"/>
                      </a:cubicBezTo>
                      <a:close/>
                      <a:moveTo>
                        <a:pt x="97" y="1009"/>
                      </a:moveTo>
                      <a:cubicBezTo>
                        <a:pt x="96" y="1007"/>
                        <a:pt x="97" y="1006"/>
                        <a:pt x="99" y="1005"/>
                      </a:cubicBezTo>
                      <a:cubicBezTo>
                        <a:pt x="100" y="1004"/>
                        <a:pt x="102" y="1005"/>
                        <a:pt x="103" y="1007"/>
                      </a:cubicBezTo>
                      <a:cubicBezTo>
                        <a:pt x="103" y="1009"/>
                        <a:pt x="102" y="1011"/>
                        <a:pt x="101" y="1011"/>
                      </a:cubicBezTo>
                      <a:cubicBezTo>
                        <a:pt x="99" y="1012"/>
                        <a:pt x="97" y="1011"/>
                        <a:pt x="97" y="1009"/>
                      </a:cubicBezTo>
                      <a:close/>
                      <a:moveTo>
                        <a:pt x="110" y="1021"/>
                      </a:moveTo>
                      <a:cubicBezTo>
                        <a:pt x="109" y="1018"/>
                        <a:pt x="111" y="1014"/>
                        <a:pt x="114" y="1013"/>
                      </a:cubicBezTo>
                      <a:cubicBezTo>
                        <a:pt x="118" y="1012"/>
                        <a:pt x="121" y="1014"/>
                        <a:pt x="122" y="1017"/>
                      </a:cubicBezTo>
                      <a:cubicBezTo>
                        <a:pt x="124" y="1020"/>
                        <a:pt x="122" y="1024"/>
                        <a:pt x="118" y="1025"/>
                      </a:cubicBezTo>
                      <a:cubicBezTo>
                        <a:pt x="115" y="1026"/>
                        <a:pt x="111" y="1024"/>
                        <a:pt x="110" y="1021"/>
                      </a:cubicBezTo>
                      <a:close/>
                      <a:moveTo>
                        <a:pt x="227" y="985"/>
                      </a:moveTo>
                      <a:cubicBezTo>
                        <a:pt x="230" y="981"/>
                        <a:pt x="230" y="976"/>
                        <a:pt x="226" y="973"/>
                      </a:cubicBezTo>
                      <a:cubicBezTo>
                        <a:pt x="219" y="969"/>
                        <a:pt x="211" y="977"/>
                        <a:pt x="213" y="983"/>
                      </a:cubicBezTo>
                      <a:cubicBezTo>
                        <a:pt x="215" y="988"/>
                        <a:pt x="219" y="990"/>
                        <a:pt x="218" y="997"/>
                      </a:cubicBezTo>
                      <a:cubicBezTo>
                        <a:pt x="221" y="990"/>
                        <a:pt x="224" y="990"/>
                        <a:pt x="227" y="985"/>
                      </a:cubicBezTo>
                      <a:close/>
                      <a:moveTo>
                        <a:pt x="235" y="951"/>
                      </a:moveTo>
                      <a:cubicBezTo>
                        <a:pt x="228" y="946"/>
                        <a:pt x="218" y="948"/>
                        <a:pt x="214" y="951"/>
                      </a:cubicBezTo>
                      <a:cubicBezTo>
                        <a:pt x="208" y="946"/>
                        <a:pt x="215" y="930"/>
                        <a:pt x="227" y="933"/>
                      </a:cubicBezTo>
                      <a:cubicBezTo>
                        <a:pt x="235" y="935"/>
                        <a:pt x="239" y="944"/>
                        <a:pt x="235" y="951"/>
                      </a:cubicBezTo>
                      <a:close/>
                      <a:moveTo>
                        <a:pt x="167" y="1054"/>
                      </a:moveTo>
                      <a:cubicBezTo>
                        <a:pt x="177" y="1043"/>
                        <a:pt x="190" y="1057"/>
                        <a:pt x="196" y="1061"/>
                      </a:cubicBezTo>
                      <a:cubicBezTo>
                        <a:pt x="200" y="1065"/>
                        <a:pt x="203" y="1066"/>
                        <a:pt x="208" y="1065"/>
                      </a:cubicBezTo>
                      <a:cubicBezTo>
                        <a:pt x="204" y="1069"/>
                        <a:pt x="190" y="1074"/>
                        <a:pt x="183" y="1075"/>
                      </a:cubicBezTo>
                      <a:cubicBezTo>
                        <a:pt x="174" y="1075"/>
                        <a:pt x="165" y="1070"/>
                        <a:pt x="165" y="1058"/>
                      </a:cubicBezTo>
                      <a:cubicBezTo>
                        <a:pt x="169" y="1062"/>
                        <a:pt x="176" y="1065"/>
                        <a:pt x="182" y="1064"/>
                      </a:cubicBezTo>
                      <a:cubicBezTo>
                        <a:pt x="179" y="1064"/>
                        <a:pt x="171" y="1059"/>
                        <a:pt x="167" y="1054"/>
                      </a:cubicBezTo>
                      <a:close/>
                      <a:moveTo>
                        <a:pt x="208" y="923"/>
                      </a:moveTo>
                      <a:cubicBezTo>
                        <a:pt x="186" y="948"/>
                        <a:pt x="158" y="946"/>
                        <a:pt x="145" y="954"/>
                      </a:cubicBezTo>
                      <a:cubicBezTo>
                        <a:pt x="130" y="962"/>
                        <a:pt x="139" y="980"/>
                        <a:pt x="157" y="974"/>
                      </a:cubicBezTo>
                      <a:cubicBezTo>
                        <a:pt x="178" y="969"/>
                        <a:pt x="197" y="946"/>
                        <a:pt x="208" y="923"/>
                      </a:cubicBezTo>
                      <a:close/>
                      <a:moveTo>
                        <a:pt x="333" y="921"/>
                      </a:moveTo>
                      <a:cubicBezTo>
                        <a:pt x="332" y="924"/>
                        <a:pt x="330" y="927"/>
                        <a:pt x="328" y="930"/>
                      </a:cubicBezTo>
                      <a:cubicBezTo>
                        <a:pt x="321" y="939"/>
                        <a:pt x="310" y="945"/>
                        <a:pt x="297" y="946"/>
                      </a:cubicBezTo>
                      <a:cubicBezTo>
                        <a:pt x="283" y="945"/>
                        <a:pt x="268" y="936"/>
                        <a:pt x="265" y="921"/>
                      </a:cubicBezTo>
                      <a:cubicBezTo>
                        <a:pt x="264" y="915"/>
                        <a:pt x="265" y="909"/>
                        <a:pt x="269" y="904"/>
                      </a:cubicBezTo>
                      <a:cubicBezTo>
                        <a:pt x="271" y="900"/>
                        <a:pt x="274" y="898"/>
                        <a:pt x="278" y="897"/>
                      </a:cubicBezTo>
                      <a:cubicBezTo>
                        <a:pt x="283" y="896"/>
                        <a:pt x="288" y="897"/>
                        <a:pt x="292" y="901"/>
                      </a:cubicBezTo>
                      <a:cubicBezTo>
                        <a:pt x="295" y="903"/>
                        <a:pt x="296" y="907"/>
                        <a:pt x="296" y="911"/>
                      </a:cubicBezTo>
                      <a:cubicBezTo>
                        <a:pt x="295" y="918"/>
                        <a:pt x="288" y="923"/>
                        <a:pt x="281" y="922"/>
                      </a:cubicBezTo>
                      <a:cubicBezTo>
                        <a:pt x="274" y="922"/>
                        <a:pt x="269" y="915"/>
                        <a:pt x="270" y="908"/>
                      </a:cubicBezTo>
                      <a:cubicBezTo>
                        <a:pt x="271" y="902"/>
                        <a:pt x="275" y="898"/>
                        <a:pt x="280" y="897"/>
                      </a:cubicBezTo>
                      <a:cubicBezTo>
                        <a:pt x="279" y="897"/>
                        <a:pt x="279" y="897"/>
                        <a:pt x="278" y="897"/>
                      </a:cubicBezTo>
                      <a:cubicBezTo>
                        <a:pt x="274" y="898"/>
                        <a:pt x="271" y="901"/>
                        <a:pt x="269" y="904"/>
                      </a:cubicBezTo>
                      <a:cubicBezTo>
                        <a:pt x="266" y="909"/>
                        <a:pt x="265" y="915"/>
                        <a:pt x="266" y="921"/>
                      </a:cubicBezTo>
                      <a:cubicBezTo>
                        <a:pt x="269" y="935"/>
                        <a:pt x="284" y="944"/>
                        <a:pt x="297" y="944"/>
                      </a:cubicBezTo>
                      <a:cubicBezTo>
                        <a:pt x="310" y="943"/>
                        <a:pt x="321" y="936"/>
                        <a:pt x="327" y="926"/>
                      </a:cubicBezTo>
                      <a:cubicBezTo>
                        <a:pt x="329" y="924"/>
                        <a:pt x="330" y="921"/>
                        <a:pt x="331" y="919"/>
                      </a:cubicBezTo>
                      <a:lnTo>
                        <a:pt x="333" y="921"/>
                      </a:lnTo>
                      <a:close/>
                      <a:moveTo>
                        <a:pt x="321" y="870"/>
                      </a:moveTo>
                      <a:cubicBezTo>
                        <a:pt x="326" y="857"/>
                        <a:pt x="339" y="847"/>
                        <a:pt x="356" y="849"/>
                      </a:cubicBezTo>
                      <a:cubicBezTo>
                        <a:pt x="362" y="850"/>
                        <a:pt x="367" y="852"/>
                        <a:pt x="372" y="857"/>
                      </a:cubicBezTo>
                      <a:cubicBezTo>
                        <a:pt x="376" y="860"/>
                        <a:pt x="378" y="864"/>
                        <a:pt x="379" y="869"/>
                      </a:cubicBezTo>
                      <a:cubicBezTo>
                        <a:pt x="380" y="876"/>
                        <a:pt x="377" y="882"/>
                        <a:pt x="372" y="886"/>
                      </a:cubicBezTo>
                      <a:cubicBezTo>
                        <a:pt x="369" y="888"/>
                        <a:pt x="366" y="889"/>
                        <a:pt x="362" y="889"/>
                      </a:cubicBezTo>
                      <a:cubicBezTo>
                        <a:pt x="356" y="888"/>
                        <a:pt x="352" y="883"/>
                        <a:pt x="351" y="878"/>
                      </a:cubicBezTo>
                      <a:cubicBezTo>
                        <a:pt x="350" y="875"/>
                        <a:pt x="350" y="873"/>
                        <a:pt x="352" y="870"/>
                      </a:cubicBezTo>
                      <a:cubicBezTo>
                        <a:pt x="354" y="865"/>
                        <a:pt x="361" y="863"/>
                        <a:pt x="366" y="865"/>
                      </a:cubicBezTo>
                      <a:cubicBezTo>
                        <a:pt x="371" y="868"/>
                        <a:pt x="373" y="875"/>
                        <a:pt x="371" y="880"/>
                      </a:cubicBezTo>
                      <a:cubicBezTo>
                        <a:pt x="368" y="885"/>
                        <a:pt x="362" y="887"/>
                        <a:pt x="356" y="884"/>
                      </a:cubicBezTo>
                      <a:cubicBezTo>
                        <a:pt x="355" y="884"/>
                        <a:pt x="353" y="882"/>
                        <a:pt x="352" y="881"/>
                      </a:cubicBezTo>
                      <a:cubicBezTo>
                        <a:pt x="352" y="881"/>
                        <a:pt x="352" y="881"/>
                        <a:pt x="352" y="881"/>
                      </a:cubicBezTo>
                      <a:cubicBezTo>
                        <a:pt x="355" y="885"/>
                        <a:pt x="358" y="887"/>
                        <a:pt x="362" y="888"/>
                      </a:cubicBezTo>
                      <a:cubicBezTo>
                        <a:pt x="366" y="889"/>
                        <a:pt x="369" y="888"/>
                        <a:pt x="372" y="885"/>
                      </a:cubicBezTo>
                      <a:cubicBezTo>
                        <a:pt x="377" y="881"/>
                        <a:pt x="378" y="876"/>
                        <a:pt x="378" y="870"/>
                      </a:cubicBezTo>
                      <a:cubicBezTo>
                        <a:pt x="377" y="865"/>
                        <a:pt x="375" y="861"/>
                        <a:pt x="371" y="858"/>
                      </a:cubicBezTo>
                      <a:cubicBezTo>
                        <a:pt x="367" y="854"/>
                        <a:pt x="362" y="852"/>
                        <a:pt x="356" y="851"/>
                      </a:cubicBezTo>
                      <a:cubicBezTo>
                        <a:pt x="339" y="849"/>
                        <a:pt x="327" y="859"/>
                        <a:pt x="323" y="872"/>
                      </a:cubicBezTo>
                      <a:lnTo>
                        <a:pt x="321" y="870"/>
                      </a:lnTo>
                      <a:close/>
                      <a:moveTo>
                        <a:pt x="505" y="676"/>
                      </a:moveTo>
                      <a:cubicBezTo>
                        <a:pt x="508" y="676"/>
                        <a:pt x="511" y="679"/>
                        <a:pt x="510" y="683"/>
                      </a:cubicBezTo>
                      <a:cubicBezTo>
                        <a:pt x="510" y="686"/>
                        <a:pt x="507" y="689"/>
                        <a:pt x="504" y="688"/>
                      </a:cubicBezTo>
                      <a:cubicBezTo>
                        <a:pt x="500" y="688"/>
                        <a:pt x="498" y="685"/>
                        <a:pt x="498" y="681"/>
                      </a:cubicBezTo>
                      <a:cubicBezTo>
                        <a:pt x="498" y="678"/>
                        <a:pt x="501" y="675"/>
                        <a:pt x="505" y="676"/>
                      </a:cubicBezTo>
                      <a:close/>
                      <a:moveTo>
                        <a:pt x="517" y="674"/>
                      </a:moveTo>
                      <a:cubicBezTo>
                        <a:pt x="520" y="674"/>
                        <a:pt x="522" y="676"/>
                        <a:pt x="521" y="679"/>
                      </a:cubicBezTo>
                      <a:cubicBezTo>
                        <a:pt x="521" y="682"/>
                        <a:pt x="519" y="684"/>
                        <a:pt x="516" y="683"/>
                      </a:cubicBezTo>
                      <a:cubicBezTo>
                        <a:pt x="513" y="683"/>
                        <a:pt x="511" y="681"/>
                        <a:pt x="512" y="678"/>
                      </a:cubicBezTo>
                      <a:cubicBezTo>
                        <a:pt x="512" y="675"/>
                        <a:pt x="514" y="673"/>
                        <a:pt x="517" y="674"/>
                      </a:cubicBezTo>
                      <a:close/>
                      <a:moveTo>
                        <a:pt x="492" y="685"/>
                      </a:moveTo>
                      <a:cubicBezTo>
                        <a:pt x="497" y="686"/>
                        <a:pt x="501" y="690"/>
                        <a:pt x="501" y="696"/>
                      </a:cubicBezTo>
                      <a:cubicBezTo>
                        <a:pt x="501" y="701"/>
                        <a:pt x="496" y="705"/>
                        <a:pt x="490" y="705"/>
                      </a:cubicBezTo>
                      <a:cubicBezTo>
                        <a:pt x="485" y="704"/>
                        <a:pt x="481" y="699"/>
                        <a:pt x="482" y="694"/>
                      </a:cubicBezTo>
                      <a:cubicBezTo>
                        <a:pt x="482" y="689"/>
                        <a:pt x="487" y="685"/>
                        <a:pt x="492" y="685"/>
                      </a:cubicBezTo>
                      <a:close/>
                      <a:moveTo>
                        <a:pt x="613" y="900"/>
                      </a:moveTo>
                      <a:cubicBezTo>
                        <a:pt x="623" y="887"/>
                        <a:pt x="625" y="864"/>
                        <a:pt x="618" y="849"/>
                      </a:cubicBezTo>
                      <a:cubicBezTo>
                        <a:pt x="610" y="835"/>
                        <a:pt x="595" y="837"/>
                        <a:pt x="600" y="855"/>
                      </a:cubicBezTo>
                      <a:cubicBezTo>
                        <a:pt x="604" y="868"/>
                        <a:pt x="618" y="886"/>
                        <a:pt x="613" y="900"/>
                      </a:cubicBezTo>
                      <a:close/>
                      <a:moveTo>
                        <a:pt x="403" y="901"/>
                      </a:moveTo>
                      <a:cubicBezTo>
                        <a:pt x="397" y="925"/>
                        <a:pt x="407" y="961"/>
                        <a:pt x="426" y="968"/>
                      </a:cubicBezTo>
                      <a:cubicBezTo>
                        <a:pt x="445" y="975"/>
                        <a:pt x="452" y="955"/>
                        <a:pt x="435" y="949"/>
                      </a:cubicBezTo>
                      <a:cubicBezTo>
                        <a:pt x="426" y="945"/>
                        <a:pt x="404" y="928"/>
                        <a:pt x="403" y="901"/>
                      </a:cubicBezTo>
                      <a:close/>
                      <a:moveTo>
                        <a:pt x="396" y="912"/>
                      </a:moveTo>
                      <a:cubicBezTo>
                        <a:pt x="396" y="921"/>
                        <a:pt x="391" y="929"/>
                        <a:pt x="385" y="936"/>
                      </a:cubicBezTo>
                      <a:cubicBezTo>
                        <a:pt x="370" y="949"/>
                        <a:pt x="344" y="954"/>
                        <a:pt x="339" y="972"/>
                      </a:cubicBezTo>
                      <a:cubicBezTo>
                        <a:pt x="336" y="979"/>
                        <a:pt x="338" y="988"/>
                        <a:pt x="345" y="994"/>
                      </a:cubicBezTo>
                      <a:cubicBezTo>
                        <a:pt x="348" y="997"/>
                        <a:pt x="353" y="997"/>
                        <a:pt x="357" y="994"/>
                      </a:cubicBezTo>
                      <a:cubicBezTo>
                        <a:pt x="353" y="994"/>
                        <a:pt x="348" y="990"/>
                        <a:pt x="347" y="985"/>
                      </a:cubicBezTo>
                      <a:cubicBezTo>
                        <a:pt x="347" y="980"/>
                        <a:pt x="351" y="974"/>
                        <a:pt x="357" y="972"/>
                      </a:cubicBezTo>
                      <a:cubicBezTo>
                        <a:pt x="374" y="965"/>
                        <a:pt x="392" y="960"/>
                        <a:pt x="399" y="940"/>
                      </a:cubicBezTo>
                      <a:cubicBezTo>
                        <a:pt x="401" y="932"/>
                        <a:pt x="400" y="923"/>
                        <a:pt x="396" y="912"/>
                      </a:cubicBezTo>
                      <a:close/>
                      <a:moveTo>
                        <a:pt x="361" y="676"/>
                      </a:moveTo>
                      <a:cubicBezTo>
                        <a:pt x="365" y="690"/>
                        <a:pt x="346" y="694"/>
                        <a:pt x="339" y="697"/>
                      </a:cubicBezTo>
                      <a:cubicBezTo>
                        <a:pt x="334" y="699"/>
                        <a:pt x="332" y="701"/>
                        <a:pt x="330" y="705"/>
                      </a:cubicBezTo>
                      <a:cubicBezTo>
                        <a:pt x="329" y="700"/>
                        <a:pt x="331" y="685"/>
                        <a:pt x="334" y="679"/>
                      </a:cubicBezTo>
                      <a:cubicBezTo>
                        <a:pt x="339" y="671"/>
                        <a:pt x="348" y="666"/>
                        <a:pt x="359" y="672"/>
                      </a:cubicBezTo>
                      <a:cubicBezTo>
                        <a:pt x="353" y="673"/>
                        <a:pt x="346" y="678"/>
                        <a:pt x="344" y="683"/>
                      </a:cubicBezTo>
                      <a:cubicBezTo>
                        <a:pt x="346" y="681"/>
                        <a:pt x="354" y="677"/>
                        <a:pt x="361" y="676"/>
                      </a:cubicBezTo>
                      <a:close/>
                      <a:moveTo>
                        <a:pt x="648" y="734"/>
                      </a:moveTo>
                      <a:cubicBezTo>
                        <a:pt x="651" y="736"/>
                        <a:pt x="656" y="735"/>
                        <a:pt x="657" y="732"/>
                      </a:cubicBezTo>
                      <a:cubicBezTo>
                        <a:pt x="657" y="730"/>
                        <a:pt x="656" y="728"/>
                        <a:pt x="655" y="728"/>
                      </a:cubicBezTo>
                      <a:cubicBezTo>
                        <a:pt x="654" y="728"/>
                        <a:pt x="653" y="729"/>
                        <a:pt x="653" y="730"/>
                      </a:cubicBezTo>
                      <a:cubicBezTo>
                        <a:pt x="652" y="729"/>
                        <a:pt x="652" y="728"/>
                        <a:pt x="652" y="727"/>
                      </a:cubicBezTo>
                      <a:cubicBezTo>
                        <a:pt x="652" y="725"/>
                        <a:pt x="655" y="722"/>
                        <a:pt x="659" y="723"/>
                      </a:cubicBezTo>
                      <a:cubicBezTo>
                        <a:pt x="661" y="723"/>
                        <a:pt x="665" y="725"/>
                        <a:pt x="665" y="728"/>
                      </a:cubicBezTo>
                      <a:cubicBezTo>
                        <a:pt x="666" y="732"/>
                        <a:pt x="664" y="736"/>
                        <a:pt x="664" y="738"/>
                      </a:cubicBezTo>
                      <a:cubicBezTo>
                        <a:pt x="665" y="742"/>
                        <a:pt x="668" y="743"/>
                        <a:pt x="671" y="743"/>
                      </a:cubicBezTo>
                      <a:cubicBezTo>
                        <a:pt x="667" y="745"/>
                        <a:pt x="666" y="745"/>
                        <a:pt x="665" y="749"/>
                      </a:cubicBezTo>
                      <a:cubicBezTo>
                        <a:pt x="665" y="753"/>
                        <a:pt x="666" y="766"/>
                        <a:pt x="653" y="767"/>
                      </a:cubicBezTo>
                      <a:cubicBezTo>
                        <a:pt x="661" y="769"/>
                        <a:pt x="668" y="765"/>
                        <a:pt x="673" y="759"/>
                      </a:cubicBezTo>
                      <a:cubicBezTo>
                        <a:pt x="678" y="753"/>
                        <a:pt x="681" y="745"/>
                        <a:pt x="679" y="737"/>
                      </a:cubicBezTo>
                      <a:cubicBezTo>
                        <a:pt x="677" y="728"/>
                        <a:pt x="666" y="719"/>
                        <a:pt x="656" y="719"/>
                      </a:cubicBezTo>
                      <a:cubicBezTo>
                        <a:pt x="651" y="719"/>
                        <a:pt x="645" y="722"/>
                        <a:pt x="645" y="728"/>
                      </a:cubicBezTo>
                      <a:cubicBezTo>
                        <a:pt x="645" y="730"/>
                        <a:pt x="646" y="733"/>
                        <a:pt x="648" y="734"/>
                      </a:cubicBezTo>
                      <a:close/>
                      <a:moveTo>
                        <a:pt x="677" y="770"/>
                      </a:moveTo>
                      <a:cubicBezTo>
                        <a:pt x="699" y="770"/>
                        <a:pt x="712" y="783"/>
                        <a:pt x="722" y="787"/>
                      </a:cubicBezTo>
                      <a:cubicBezTo>
                        <a:pt x="732" y="793"/>
                        <a:pt x="738" y="784"/>
                        <a:pt x="728" y="776"/>
                      </a:cubicBezTo>
                      <a:cubicBezTo>
                        <a:pt x="717" y="767"/>
                        <a:pt x="688" y="766"/>
                        <a:pt x="677" y="770"/>
                      </a:cubicBezTo>
                      <a:close/>
                      <a:moveTo>
                        <a:pt x="388" y="641"/>
                      </a:moveTo>
                      <a:cubicBezTo>
                        <a:pt x="386" y="642"/>
                        <a:pt x="385" y="644"/>
                        <a:pt x="385" y="646"/>
                      </a:cubicBezTo>
                      <a:cubicBezTo>
                        <a:pt x="386" y="648"/>
                        <a:pt x="388" y="649"/>
                        <a:pt x="390" y="648"/>
                      </a:cubicBezTo>
                      <a:cubicBezTo>
                        <a:pt x="392" y="648"/>
                        <a:pt x="393" y="646"/>
                        <a:pt x="393" y="644"/>
                      </a:cubicBezTo>
                      <a:cubicBezTo>
                        <a:pt x="392" y="641"/>
                        <a:pt x="390" y="640"/>
                        <a:pt x="388" y="641"/>
                      </a:cubicBezTo>
                      <a:close/>
                      <a:moveTo>
                        <a:pt x="365" y="625"/>
                      </a:moveTo>
                      <a:cubicBezTo>
                        <a:pt x="361" y="626"/>
                        <a:pt x="359" y="630"/>
                        <a:pt x="360" y="634"/>
                      </a:cubicBezTo>
                      <a:cubicBezTo>
                        <a:pt x="361" y="638"/>
                        <a:pt x="365" y="640"/>
                        <a:pt x="369" y="639"/>
                      </a:cubicBezTo>
                      <a:cubicBezTo>
                        <a:pt x="373" y="638"/>
                        <a:pt x="375" y="634"/>
                        <a:pt x="374" y="630"/>
                      </a:cubicBezTo>
                      <a:cubicBezTo>
                        <a:pt x="373" y="626"/>
                        <a:pt x="369" y="624"/>
                        <a:pt x="365" y="625"/>
                      </a:cubicBezTo>
                      <a:close/>
                      <a:moveTo>
                        <a:pt x="379" y="632"/>
                      </a:moveTo>
                      <a:cubicBezTo>
                        <a:pt x="376" y="633"/>
                        <a:pt x="375" y="636"/>
                        <a:pt x="376" y="639"/>
                      </a:cubicBezTo>
                      <a:cubicBezTo>
                        <a:pt x="376" y="642"/>
                        <a:pt x="379" y="643"/>
                        <a:pt x="382" y="642"/>
                      </a:cubicBezTo>
                      <a:cubicBezTo>
                        <a:pt x="385" y="641"/>
                        <a:pt x="387" y="638"/>
                        <a:pt x="386" y="636"/>
                      </a:cubicBezTo>
                      <a:cubicBezTo>
                        <a:pt x="385" y="633"/>
                        <a:pt x="382" y="631"/>
                        <a:pt x="379" y="632"/>
                      </a:cubicBezTo>
                      <a:close/>
                      <a:moveTo>
                        <a:pt x="345" y="640"/>
                      </a:moveTo>
                      <a:cubicBezTo>
                        <a:pt x="356" y="625"/>
                        <a:pt x="333" y="612"/>
                        <a:pt x="327" y="607"/>
                      </a:cubicBezTo>
                      <a:cubicBezTo>
                        <a:pt x="321" y="602"/>
                        <a:pt x="319" y="598"/>
                        <a:pt x="319" y="592"/>
                      </a:cubicBezTo>
                      <a:cubicBezTo>
                        <a:pt x="315" y="599"/>
                        <a:pt x="312" y="617"/>
                        <a:pt x="313" y="626"/>
                      </a:cubicBezTo>
                      <a:cubicBezTo>
                        <a:pt x="316" y="639"/>
                        <a:pt x="325" y="648"/>
                        <a:pt x="341" y="645"/>
                      </a:cubicBezTo>
                      <a:cubicBezTo>
                        <a:pt x="334" y="641"/>
                        <a:pt x="327" y="633"/>
                        <a:pt x="327" y="625"/>
                      </a:cubicBezTo>
                      <a:cubicBezTo>
                        <a:pt x="329" y="629"/>
                        <a:pt x="337" y="637"/>
                        <a:pt x="345" y="640"/>
                      </a:cubicBezTo>
                      <a:close/>
                      <a:moveTo>
                        <a:pt x="332" y="656"/>
                      </a:moveTo>
                      <a:cubicBezTo>
                        <a:pt x="296" y="649"/>
                        <a:pt x="254" y="679"/>
                        <a:pt x="254" y="710"/>
                      </a:cubicBezTo>
                      <a:cubicBezTo>
                        <a:pt x="255" y="735"/>
                        <a:pt x="278" y="733"/>
                        <a:pt x="282" y="711"/>
                      </a:cubicBezTo>
                      <a:cubicBezTo>
                        <a:pt x="284" y="696"/>
                        <a:pt x="293" y="658"/>
                        <a:pt x="332" y="656"/>
                      </a:cubicBezTo>
                      <a:close/>
                      <a:moveTo>
                        <a:pt x="479" y="936"/>
                      </a:moveTo>
                      <a:cubicBezTo>
                        <a:pt x="479" y="939"/>
                        <a:pt x="480" y="941"/>
                        <a:pt x="483" y="941"/>
                      </a:cubicBezTo>
                      <a:cubicBezTo>
                        <a:pt x="485" y="942"/>
                        <a:pt x="488" y="940"/>
                        <a:pt x="488" y="937"/>
                      </a:cubicBezTo>
                      <a:cubicBezTo>
                        <a:pt x="488" y="935"/>
                        <a:pt x="487" y="932"/>
                        <a:pt x="484" y="932"/>
                      </a:cubicBezTo>
                      <a:cubicBezTo>
                        <a:pt x="481" y="932"/>
                        <a:pt x="479" y="934"/>
                        <a:pt x="479" y="936"/>
                      </a:cubicBezTo>
                      <a:close/>
                      <a:moveTo>
                        <a:pt x="465" y="939"/>
                      </a:moveTo>
                      <a:cubicBezTo>
                        <a:pt x="465" y="942"/>
                        <a:pt x="467" y="945"/>
                        <a:pt x="470" y="945"/>
                      </a:cubicBezTo>
                      <a:cubicBezTo>
                        <a:pt x="473" y="946"/>
                        <a:pt x="476" y="944"/>
                        <a:pt x="477" y="940"/>
                      </a:cubicBezTo>
                      <a:cubicBezTo>
                        <a:pt x="477" y="937"/>
                        <a:pt x="475" y="934"/>
                        <a:pt x="472" y="934"/>
                      </a:cubicBezTo>
                      <a:cubicBezTo>
                        <a:pt x="469" y="934"/>
                        <a:pt x="466" y="936"/>
                        <a:pt x="465" y="939"/>
                      </a:cubicBezTo>
                      <a:close/>
                      <a:moveTo>
                        <a:pt x="448" y="939"/>
                      </a:moveTo>
                      <a:cubicBezTo>
                        <a:pt x="447" y="943"/>
                        <a:pt x="450" y="947"/>
                        <a:pt x="454" y="948"/>
                      </a:cubicBezTo>
                      <a:cubicBezTo>
                        <a:pt x="459" y="948"/>
                        <a:pt x="462" y="945"/>
                        <a:pt x="463" y="941"/>
                      </a:cubicBezTo>
                      <a:cubicBezTo>
                        <a:pt x="463" y="937"/>
                        <a:pt x="460" y="933"/>
                        <a:pt x="456" y="933"/>
                      </a:cubicBezTo>
                      <a:cubicBezTo>
                        <a:pt x="452" y="932"/>
                        <a:pt x="448" y="935"/>
                        <a:pt x="448" y="939"/>
                      </a:cubicBezTo>
                      <a:close/>
                      <a:moveTo>
                        <a:pt x="455" y="877"/>
                      </a:moveTo>
                      <a:cubicBezTo>
                        <a:pt x="461" y="873"/>
                        <a:pt x="471" y="870"/>
                        <a:pt x="480" y="874"/>
                      </a:cubicBezTo>
                      <a:cubicBezTo>
                        <a:pt x="495" y="881"/>
                        <a:pt x="499" y="895"/>
                        <a:pt x="493" y="910"/>
                      </a:cubicBezTo>
                      <a:cubicBezTo>
                        <a:pt x="483" y="937"/>
                        <a:pt x="515" y="950"/>
                        <a:pt x="527" y="920"/>
                      </a:cubicBezTo>
                      <a:cubicBezTo>
                        <a:pt x="532" y="906"/>
                        <a:pt x="526" y="889"/>
                        <a:pt x="518" y="879"/>
                      </a:cubicBezTo>
                      <a:cubicBezTo>
                        <a:pt x="502" y="860"/>
                        <a:pt x="467" y="856"/>
                        <a:pt x="455" y="877"/>
                      </a:cubicBezTo>
                      <a:close/>
                      <a:moveTo>
                        <a:pt x="545" y="881"/>
                      </a:moveTo>
                      <a:cubicBezTo>
                        <a:pt x="550" y="830"/>
                        <a:pt x="606" y="787"/>
                        <a:pt x="646" y="801"/>
                      </a:cubicBezTo>
                      <a:cubicBezTo>
                        <a:pt x="679" y="812"/>
                        <a:pt x="667" y="840"/>
                        <a:pt x="637" y="836"/>
                      </a:cubicBezTo>
                      <a:cubicBezTo>
                        <a:pt x="616" y="834"/>
                        <a:pt x="563" y="830"/>
                        <a:pt x="545" y="881"/>
                      </a:cubicBezTo>
                      <a:close/>
                      <a:moveTo>
                        <a:pt x="537" y="865"/>
                      </a:moveTo>
                      <a:cubicBezTo>
                        <a:pt x="524" y="818"/>
                        <a:pt x="530" y="801"/>
                        <a:pt x="538" y="765"/>
                      </a:cubicBezTo>
                      <a:cubicBezTo>
                        <a:pt x="541" y="755"/>
                        <a:pt x="540" y="744"/>
                        <a:pt x="535" y="737"/>
                      </a:cubicBezTo>
                      <a:cubicBezTo>
                        <a:pt x="529" y="726"/>
                        <a:pt x="518" y="720"/>
                        <a:pt x="511" y="718"/>
                      </a:cubicBezTo>
                      <a:cubicBezTo>
                        <a:pt x="527" y="707"/>
                        <a:pt x="548" y="724"/>
                        <a:pt x="554" y="732"/>
                      </a:cubicBezTo>
                      <a:cubicBezTo>
                        <a:pt x="567" y="748"/>
                        <a:pt x="571" y="772"/>
                        <a:pt x="564" y="792"/>
                      </a:cubicBezTo>
                      <a:cubicBezTo>
                        <a:pt x="557" y="814"/>
                        <a:pt x="541" y="840"/>
                        <a:pt x="537" y="865"/>
                      </a:cubicBezTo>
                      <a:close/>
                      <a:moveTo>
                        <a:pt x="497" y="831"/>
                      </a:moveTo>
                      <a:cubicBezTo>
                        <a:pt x="491" y="822"/>
                        <a:pt x="479" y="815"/>
                        <a:pt x="470" y="812"/>
                      </a:cubicBezTo>
                      <a:cubicBezTo>
                        <a:pt x="458" y="808"/>
                        <a:pt x="440" y="808"/>
                        <a:pt x="431" y="818"/>
                      </a:cubicBezTo>
                      <a:cubicBezTo>
                        <a:pt x="420" y="810"/>
                        <a:pt x="408" y="810"/>
                        <a:pt x="396" y="811"/>
                      </a:cubicBezTo>
                      <a:cubicBezTo>
                        <a:pt x="380" y="812"/>
                        <a:pt x="363" y="807"/>
                        <a:pt x="361" y="793"/>
                      </a:cubicBezTo>
                      <a:cubicBezTo>
                        <a:pt x="353" y="808"/>
                        <a:pt x="374" y="828"/>
                        <a:pt x="387" y="833"/>
                      </a:cubicBezTo>
                      <a:cubicBezTo>
                        <a:pt x="407" y="840"/>
                        <a:pt x="427" y="831"/>
                        <a:pt x="450" y="825"/>
                      </a:cubicBezTo>
                      <a:cubicBezTo>
                        <a:pt x="462" y="821"/>
                        <a:pt x="479" y="821"/>
                        <a:pt x="497" y="831"/>
                      </a:cubicBezTo>
                      <a:close/>
                      <a:moveTo>
                        <a:pt x="246" y="672"/>
                      </a:moveTo>
                      <a:cubicBezTo>
                        <a:pt x="237" y="683"/>
                        <a:pt x="221" y="710"/>
                        <a:pt x="230" y="727"/>
                      </a:cubicBezTo>
                      <a:cubicBezTo>
                        <a:pt x="229" y="728"/>
                        <a:pt x="228" y="731"/>
                        <a:pt x="228" y="734"/>
                      </a:cubicBezTo>
                      <a:cubicBezTo>
                        <a:pt x="221" y="725"/>
                        <a:pt x="221" y="711"/>
                        <a:pt x="226" y="698"/>
                      </a:cubicBezTo>
                      <a:cubicBezTo>
                        <a:pt x="231" y="686"/>
                        <a:pt x="239" y="677"/>
                        <a:pt x="246" y="672"/>
                      </a:cubicBezTo>
                      <a:close/>
                      <a:moveTo>
                        <a:pt x="271" y="739"/>
                      </a:moveTo>
                      <a:cubicBezTo>
                        <a:pt x="269" y="742"/>
                        <a:pt x="270" y="746"/>
                        <a:pt x="273" y="748"/>
                      </a:cubicBezTo>
                      <a:cubicBezTo>
                        <a:pt x="276" y="749"/>
                        <a:pt x="280" y="748"/>
                        <a:pt x="282" y="745"/>
                      </a:cubicBezTo>
                      <a:cubicBezTo>
                        <a:pt x="283" y="742"/>
                        <a:pt x="282" y="738"/>
                        <a:pt x="279" y="737"/>
                      </a:cubicBezTo>
                      <a:cubicBezTo>
                        <a:pt x="276" y="735"/>
                        <a:pt x="272" y="736"/>
                        <a:pt x="271" y="739"/>
                      </a:cubicBezTo>
                      <a:close/>
                      <a:moveTo>
                        <a:pt x="252" y="737"/>
                      </a:moveTo>
                      <a:cubicBezTo>
                        <a:pt x="250" y="740"/>
                        <a:pt x="252" y="745"/>
                        <a:pt x="255" y="747"/>
                      </a:cubicBezTo>
                      <a:cubicBezTo>
                        <a:pt x="259" y="749"/>
                        <a:pt x="264" y="748"/>
                        <a:pt x="266" y="744"/>
                      </a:cubicBezTo>
                      <a:cubicBezTo>
                        <a:pt x="268" y="740"/>
                        <a:pt x="266" y="735"/>
                        <a:pt x="263" y="733"/>
                      </a:cubicBezTo>
                      <a:cubicBezTo>
                        <a:pt x="259" y="731"/>
                        <a:pt x="254" y="733"/>
                        <a:pt x="252" y="737"/>
                      </a:cubicBezTo>
                      <a:close/>
                      <a:moveTo>
                        <a:pt x="230" y="729"/>
                      </a:moveTo>
                      <a:cubicBezTo>
                        <a:pt x="227" y="734"/>
                        <a:pt x="229" y="740"/>
                        <a:pt x="234" y="743"/>
                      </a:cubicBezTo>
                      <a:cubicBezTo>
                        <a:pt x="239" y="745"/>
                        <a:pt x="246" y="743"/>
                        <a:pt x="248" y="738"/>
                      </a:cubicBezTo>
                      <a:cubicBezTo>
                        <a:pt x="251" y="733"/>
                        <a:pt x="249" y="727"/>
                        <a:pt x="244" y="724"/>
                      </a:cubicBezTo>
                      <a:cubicBezTo>
                        <a:pt x="239" y="722"/>
                        <a:pt x="232" y="724"/>
                        <a:pt x="230" y="729"/>
                      </a:cubicBezTo>
                      <a:close/>
                      <a:moveTo>
                        <a:pt x="210" y="653"/>
                      </a:moveTo>
                      <a:cubicBezTo>
                        <a:pt x="209" y="657"/>
                        <a:pt x="210" y="661"/>
                        <a:pt x="214" y="663"/>
                      </a:cubicBezTo>
                      <a:cubicBezTo>
                        <a:pt x="217" y="665"/>
                        <a:pt x="222" y="664"/>
                        <a:pt x="224" y="660"/>
                      </a:cubicBezTo>
                      <a:cubicBezTo>
                        <a:pt x="225" y="656"/>
                        <a:pt x="224" y="652"/>
                        <a:pt x="220" y="650"/>
                      </a:cubicBezTo>
                      <a:cubicBezTo>
                        <a:pt x="217" y="648"/>
                        <a:pt x="212" y="650"/>
                        <a:pt x="210" y="653"/>
                      </a:cubicBezTo>
                      <a:close/>
                      <a:moveTo>
                        <a:pt x="670" y="1001"/>
                      </a:moveTo>
                      <a:cubicBezTo>
                        <a:pt x="677" y="995"/>
                        <a:pt x="678" y="982"/>
                        <a:pt x="670" y="979"/>
                      </a:cubicBezTo>
                      <a:cubicBezTo>
                        <a:pt x="669" y="973"/>
                        <a:pt x="673" y="967"/>
                        <a:pt x="679" y="965"/>
                      </a:cubicBezTo>
                      <a:cubicBezTo>
                        <a:pt x="689" y="962"/>
                        <a:pt x="703" y="969"/>
                        <a:pt x="706" y="979"/>
                      </a:cubicBezTo>
                      <a:cubicBezTo>
                        <a:pt x="707" y="952"/>
                        <a:pt x="667" y="941"/>
                        <a:pt x="650" y="962"/>
                      </a:cubicBezTo>
                      <a:cubicBezTo>
                        <a:pt x="640" y="974"/>
                        <a:pt x="641" y="987"/>
                        <a:pt x="647" y="995"/>
                      </a:cubicBezTo>
                      <a:cubicBezTo>
                        <a:pt x="653" y="1003"/>
                        <a:pt x="663" y="1007"/>
                        <a:pt x="670" y="1001"/>
                      </a:cubicBezTo>
                      <a:close/>
                      <a:moveTo>
                        <a:pt x="620" y="1037"/>
                      </a:moveTo>
                      <a:cubicBezTo>
                        <a:pt x="618" y="1013"/>
                        <a:pt x="632" y="999"/>
                        <a:pt x="635" y="988"/>
                      </a:cubicBezTo>
                      <a:cubicBezTo>
                        <a:pt x="638" y="976"/>
                        <a:pt x="624" y="972"/>
                        <a:pt x="618" y="985"/>
                      </a:cubicBezTo>
                      <a:cubicBezTo>
                        <a:pt x="611" y="998"/>
                        <a:pt x="613" y="1020"/>
                        <a:pt x="620" y="1037"/>
                      </a:cubicBezTo>
                      <a:close/>
                      <a:moveTo>
                        <a:pt x="589" y="953"/>
                      </a:moveTo>
                      <a:cubicBezTo>
                        <a:pt x="595" y="958"/>
                        <a:pt x="605" y="957"/>
                        <a:pt x="610" y="954"/>
                      </a:cubicBezTo>
                      <a:cubicBezTo>
                        <a:pt x="616" y="960"/>
                        <a:pt x="607" y="976"/>
                        <a:pt x="595" y="972"/>
                      </a:cubicBezTo>
                      <a:cubicBezTo>
                        <a:pt x="588" y="970"/>
                        <a:pt x="584" y="959"/>
                        <a:pt x="589" y="953"/>
                      </a:cubicBezTo>
                      <a:close/>
                      <a:moveTo>
                        <a:pt x="599" y="919"/>
                      </a:moveTo>
                      <a:cubicBezTo>
                        <a:pt x="596" y="923"/>
                        <a:pt x="596" y="928"/>
                        <a:pt x="600" y="931"/>
                      </a:cubicBezTo>
                      <a:cubicBezTo>
                        <a:pt x="607" y="936"/>
                        <a:pt x="615" y="929"/>
                        <a:pt x="613" y="922"/>
                      </a:cubicBezTo>
                      <a:cubicBezTo>
                        <a:pt x="612" y="917"/>
                        <a:pt x="608" y="915"/>
                        <a:pt x="609" y="907"/>
                      </a:cubicBezTo>
                      <a:cubicBezTo>
                        <a:pt x="606" y="915"/>
                        <a:pt x="602" y="914"/>
                        <a:pt x="599" y="919"/>
                      </a:cubicBezTo>
                      <a:close/>
                      <a:moveTo>
                        <a:pt x="549" y="983"/>
                      </a:moveTo>
                      <a:cubicBezTo>
                        <a:pt x="533" y="971"/>
                        <a:pt x="494" y="972"/>
                        <a:pt x="491" y="993"/>
                      </a:cubicBezTo>
                      <a:cubicBezTo>
                        <a:pt x="487" y="993"/>
                        <a:pt x="484" y="987"/>
                        <a:pt x="486" y="981"/>
                      </a:cubicBezTo>
                      <a:cubicBezTo>
                        <a:pt x="488" y="975"/>
                        <a:pt x="496" y="969"/>
                        <a:pt x="504" y="971"/>
                      </a:cubicBezTo>
                      <a:cubicBezTo>
                        <a:pt x="505" y="963"/>
                        <a:pt x="532" y="963"/>
                        <a:pt x="549" y="983"/>
                      </a:cubicBezTo>
                      <a:close/>
                      <a:moveTo>
                        <a:pt x="834" y="1044"/>
                      </a:moveTo>
                      <a:cubicBezTo>
                        <a:pt x="831" y="1033"/>
                        <a:pt x="823" y="1025"/>
                        <a:pt x="812" y="1022"/>
                      </a:cubicBezTo>
                      <a:cubicBezTo>
                        <a:pt x="803" y="1019"/>
                        <a:pt x="794" y="1021"/>
                        <a:pt x="786" y="1025"/>
                      </a:cubicBezTo>
                      <a:cubicBezTo>
                        <a:pt x="783" y="1027"/>
                        <a:pt x="780" y="1030"/>
                        <a:pt x="778" y="1033"/>
                      </a:cubicBezTo>
                      <a:cubicBezTo>
                        <a:pt x="779" y="1032"/>
                        <a:pt x="780" y="1031"/>
                        <a:pt x="781" y="1031"/>
                      </a:cubicBezTo>
                      <a:cubicBezTo>
                        <a:pt x="788" y="1026"/>
                        <a:pt x="797" y="1029"/>
                        <a:pt x="801" y="1036"/>
                      </a:cubicBezTo>
                      <a:cubicBezTo>
                        <a:pt x="805" y="1043"/>
                        <a:pt x="803" y="1052"/>
                        <a:pt x="796" y="1056"/>
                      </a:cubicBezTo>
                      <a:cubicBezTo>
                        <a:pt x="786" y="1062"/>
                        <a:pt x="774" y="1055"/>
                        <a:pt x="773" y="1043"/>
                      </a:cubicBezTo>
                      <a:cubicBezTo>
                        <a:pt x="773" y="1035"/>
                        <a:pt x="779" y="1028"/>
                        <a:pt x="785" y="1023"/>
                      </a:cubicBezTo>
                      <a:cubicBezTo>
                        <a:pt x="793" y="1018"/>
                        <a:pt x="803" y="1016"/>
                        <a:pt x="813" y="1018"/>
                      </a:cubicBezTo>
                      <a:cubicBezTo>
                        <a:pt x="826" y="1022"/>
                        <a:pt x="834" y="1031"/>
                        <a:pt x="838" y="1043"/>
                      </a:cubicBezTo>
                      <a:cubicBezTo>
                        <a:pt x="841" y="1053"/>
                        <a:pt x="841" y="1062"/>
                        <a:pt x="837" y="1071"/>
                      </a:cubicBezTo>
                      <a:cubicBezTo>
                        <a:pt x="839" y="1070"/>
                        <a:pt x="841" y="1068"/>
                        <a:pt x="843" y="1066"/>
                      </a:cubicBezTo>
                      <a:cubicBezTo>
                        <a:pt x="850" y="1059"/>
                        <a:pt x="857" y="1054"/>
                        <a:pt x="866" y="1050"/>
                      </a:cubicBezTo>
                      <a:cubicBezTo>
                        <a:pt x="868" y="1048"/>
                        <a:pt x="870" y="1047"/>
                        <a:pt x="873" y="1046"/>
                      </a:cubicBezTo>
                      <a:cubicBezTo>
                        <a:pt x="877" y="1044"/>
                        <a:pt x="881" y="1043"/>
                        <a:pt x="886" y="1042"/>
                      </a:cubicBezTo>
                      <a:cubicBezTo>
                        <a:pt x="887" y="1042"/>
                        <a:pt x="901" y="1040"/>
                        <a:pt x="902" y="1042"/>
                      </a:cubicBezTo>
                      <a:cubicBezTo>
                        <a:pt x="901" y="1044"/>
                        <a:pt x="893" y="1045"/>
                        <a:pt x="892" y="1045"/>
                      </a:cubicBezTo>
                      <a:cubicBezTo>
                        <a:pt x="886" y="1047"/>
                        <a:pt x="881" y="1048"/>
                        <a:pt x="875" y="1051"/>
                      </a:cubicBezTo>
                      <a:cubicBezTo>
                        <a:pt x="872" y="1052"/>
                        <a:pt x="870" y="1053"/>
                        <a:pt x="868" y="1054"/>
                      </a:cubicBezTo>
                      <a:cubicBezTo>
                        <a:pt x="859" y="1058"/>
                        <a:pt x="853" y="1063"/>
                        <a:pt x="845" y="1069"/>
                      </a:cubicBezTo>
                      <a:cubicBezTo>
                        <a:pt x="845" y="1069"/>
                        <a:pt x="844" y="1070"/>
                        <a:pt x="843" y="1071"/>
                      </a:cubicBezTo>
                      <a:cubicBezTo>
                        <a:pt x="845" y="1070"/>
                        <a:pt x="848" y="1069"/>
                        <a:pt x="851" y="1067"/>
                      </a:cubicBezTo>
                      <a:cubicBezTo>
                        <a:pt x="859" y="1064"/>
                        <a:pt x="865" y="1062"/>
                        <a:pt x="874" y="1062"/>
                      </a:cubicBezTo>
                      <a:cubicBezTo>
                        <a:pt x="897" y="1062"/>
                        <a:pt x="909" y="1080"/>
                        <a:pt x="910" y="1099"/>
                      </a:cubicBezTo>
                      <a:cubicBezTo>
                        <a:pt x="911" y="1116"/>
                        <a:pt x="905" y="1134"/>
                        <a:pt x="891" y="1143"/>
                      </a:cubicBezTo>
                      <a:cubicBezTo>
                        <a:pt x="879" y="1151"/>
                        <a:pt x="865" y="1151"/>
                        <a:pt x="853" y="1141"/>
                      </a:cubicBezTo>
                      <a:cubicBezTo>
                        <a:pt x="848" y="1137"/>
                        <a:pt x="845" y="1132"/>
                        <a:pt x="843" y="1126"/>
                      </a:cubicBezTo>
                      <a:cubicBezTo>
                        <a:pt x="842" y="1120"/>
                        <a:pt x="842" y="1116"/>
                        <a:pt x="844" y="1111"/>
                      </a:cubicBezTo>
                      <a:cubicBezTo>
                        <a:pt x="847" y="1105"/>
                        <a:pt x="852" y="1101"/>
                        <a:pt x="859" y="1100"/>
                      </a:cubicBezTo>
                      <a:cubicBezTo>
                        <a:pt x="863" y="1099"/>
                        <a:pt x="867" y="1100"/>
                        <a:pt x="870" y="1103"/>
                      </a:cubicBezTo>
                      <a:cubicBezTo>
                        <a:pt x="873" y="1106"/>
                        <a:pt x="875" y="1110"/>
                        <a:pt x="875" y="1115"/>
                      </a:cubicBezTo>
                      <a:cubicBezTo>
                        <a:pt x="874" y="1120"/>
                        <a:pt x="871" y="1124"/>
                        <a:pt x="866" y="1126"/>
                      </a:cubicBezTo>
                      <a:cubicBezTo>
                        <a:pt x="862" y="1128"/>
                        <a:pt x="856" y="1126"/>
                        <a:pt x="853" y="1121"/>
                      </a:cubicBezTo>
                      <a:cubicBezTo>
                        <a:pt x="850" y="1116"/>
                        <a:pt x="852" y="1109"/>
                        <a:pt x="857" y="1106"/>
                      </a:cubicBezTo>
                      <a:cubicBezTo>
                        <a:pt x="862" y="1103"/>
                        <a:pt x="869" y="1104"/>
                        <a:pt x="872" y="1110"/>
                      </a:cubicBezTo>
                      <a:cubicBezTo>
                        <a:pt x="874" y="1112"/>
                        <a:pt x="874" y="1114"/>
                        <a:pt x="874" y="1116"/>
                      </a:cubicBezTo>
                      <a:cubicBezTo>
                        <a:pt x="874" y="1116"/>
                        <a:pt x="874" y="1115"/>
                        <a:pt x="874" y="1115"/>
                      </a:cubicBezTo>
                      <a:cubicBezTo>
                        <a:pt x="874" y="1110"/>
                        <a:pt x="873" y="1106"/>
                        <a:pt x="869" y="1103"/>
                      </a:cubicBezTo>
                      <a:cubicBezTo>
                        <a:pt x="866" y="1101"/>
                        <a:pt x="863" y="1100"/>
                        <a:pt x="859" y="1100"/>
                      </a:cubicBezTo>
                      <a:cubicBezTo>
                        <a:pt x="853" y="1101"/>
                        <a:pt x="848" y="1105"/>
                        <a:pt x="845" y="1111"/>
                      </a:cubicBezTo>
                      <a:cubicBezTo>
                        <a:pt x="843" y="1116"/>
                        <a:pt x="843" y="1120"/>
                        <a:pt x="845" y="1125"/>
                      </a:cubicBezTo>
                      <a:cubicBezTo>
                        <a:pt x="847" y="1131"/>
                        <a:pt x="850" y="1136"/>
                        <a:pt x="855" y="1140"/>
                      </a:cubicBezTo>
                      <a:cubicBezTo>
                        <a:pt x="865" y="1148"/>
                        <a:pt x="878" y="1149"/>
                        <a:pt x="890" y="1141"/>
                      </a:cubicBezTo>
                      <a:cubicBezTo>
                        <a:pt x="903" y="1132"/>
                        <a:pt x="908" y="1114"/>
                        <a:pt x="906" y="1098"/>
                      </a:cubicBezTo>
                      <a:cubicBezTo>
                        <a:pt x="904" y="1081"/>
                        <a:pt x="894" y="1066"/>
                        <a:pt x="874" y="1066"/>
                      </a:cubicBezTo>
                      <a:cubicBezTo>
                        <a:pt x="866" y="1067"/>
                        <a:pt x="860" y="1069"/>
                        <a:pt x="853" y="1072"/>
                      </a:cubicBezTo>
                      <a:cubicBezTo>
                        <a:pt x="848" y="1074"/>
                        <a:pt x="844" y="1076"/>
                        <a:pt x="840" y="1079"/>
                      </a:cubicBezTo>
                      <a:cubicBezTo>
                        <a:pt x="825" y="1088"/>
                        <a:pt x="815" y="1101"/>
                        <a:pt x="798" y="1108"/>
                      </a:cubicBezTo>
                      <a:cubicBezTo>
                        <a:pt x="782" y="1114"/>
                        <a:pt x="765" y="1113"/>
                        <a:pt x="747" y="1105"/>
                      </a:cubicBezTo>
                      <a:cubicBezTo>
                        <a:pt x="738" y="1101"/>
                        <a:pt x="733" y="1096"/>
                        <a:pt x="726" y="1089"/>
                      </a:cubicBezTo>
                      <a:cubicBezTo>
                        <a:pt x="723" y="1086"/>
                        <a:pt x="721" y="1083"/>
                        <a:pt x="719" y="1080"/>
                      </a:cubicBezTo>
                      <a:cubicBezTo>
                        <a:pt x="719" y="1083"/>
                        <a:pt x="719" y="1086"/>
                        <a:pt x="718" y="1089"/>
                      </a:cubicBezTo>
                      <a:cubicBezTo>
                        <a:pt x="714" y="1100"/>
                        <a:pt x="705" y="1107"/>
                        <a:pt x="694" y="1108"/>
                      </a:cubicBezTo>
                      <a:cubicBezTo>
                        <a:pt x="684" y="1109"/>
                        <a:pt x="673" y="1105"/>
                        <a:pt x="667" y="1096"/>
                      </a:cubicBezTo>
                      <a:cubicBezTo>
                        <a:pt x="663" y="1087"/>
                        <a:pt x="663" y="1078"/>
                        <a:pt x="669" y="1071"/>
                      </a:cubicBezTo>
                      <a:cubicBezTo>
                        <a:pt x="673" y="1067"/>
                        <a:pt x="678" y="1065"/>
                        <a:pt x="683" y="1065"/>
                      </a:cubicBezTo>
                      <a:cubicBezTo>
                        <a:pt x="686" y="1065"/>
                        <a:pt x="689" y="1066"/>
                        <a:pt x="691" y="1068"/>
                      </a:cubicBezTo>
                      <a:cubicBezTo>
                        <a:pt x="696" y="1071"/>
                        <a:pt x="697" y="1077"/>
                        <a:pt x="695" y="1081"/>
                      </a:cubicBezTo>
                      <a:cubicBezTo>
                        <a:pt x="693" y="1087"/>
                        <a:pt x="686" y="1089"/>
                        <a:pt x="681" y="1087"/>
                      </a:cubicBezTo>
                      <a:cubicBezTo>
                        <a:pt x="675" y="1084"/>
                        <a:pt x="673" y="1078"/>
                        <a:pt x="676" y="1072"/>
                      </a:cubicBezTo>
                      <a:cubicBezTo>
                        <a:pt x="678" y="1068"/>
                        <a:pt x="683" y="1065"/>
                        <a:pt x="687" y="1066"/>
                      </a:cubicBezTo>
                      <a:cubicBezTo>
                        <a:pt x="681" y="1064"/>
                        <a:pt x="674" y="1067"/>
                        <a:pt x="669" y="1072"/>
                      </a:cubicBezTo>
                      <a:cubicBezTo>
                        <a:pt x="664" y="1078"/>
                        <a:pt x="664" y="1087"/>
                        <a:pt x="668" y="1095"/>
                      </a:cubicBezTo>
                      <a:cubicBezTo>
                        <a:pt x="673" y="1104"/>
                        <a:pt x="684" y="1108"/>
                        <a:pt x="693" y="1107"/>
                      </a:cubicBezTo>
                      <a:cubicBezTo>
                        <a:pt x="700" y="1106"/>
                        <a:pt x="705" y="1103"/>
                        <a:pt x="709" y="1099"/>
                      </a:cubicBezTo>
                      <a:cubicBezTo>
                        <a:pt x="723" y="1085"/>
                        <a:pt x="710" y="1067"/>
                        <a:pt x="709" y="1045"/>
                      </a:cubicBezTo>
                      <a:cubicBezTo>
                        <a:pt x="709" y="1022"/>
                        <a:pt x="717" y="999"/>
                        <a:pt x="730" y="982"/>
                      </a:cubicBezTo>
                      <a:cubicBezTo>
                        <a:pt x="716" y="1008"/>
                        <a:pt x="707" y="1036"/>
                        <a:pt x="716" y="1065"/>
                      </a:cubicBezTo>
                      <a:cubicBezTo>
                        <a:pt x="719" y="1074"/>
                        <a:pt x="723" y="1080"/>
                        <a:pt x="729" y="1086"/>
                      </a:cubicBezTo>
                      <a:cubicBezTo>
                        <a:pt x="735" y="1093"/>
                        <a:pt x="741" y="1097"/>
                        <a:pt x="749" y="1101"/>
                      </a:cubicBezTo>
                      <a:cubicBezTo>
                        <a:pt x="774" y="1112"/>
                        <a:pt x="797" y="1107"/>
                        <a:pt x="816" y="1091"/>
                      </a:cubicBezTo>
                      <a:cubicBezTo>
                        <a:pt x="830" y="1079"/>
                        <a:pt x="840" y="1064"/>
                        <a:pt x="834" y="1044"/>
                      </a:cubicBezTo>
                      <a:close/>
                      <a:moveTo>
                        <a:pt x="1039" y="1016"/>
                      </a:moveTo>
                      <a:cubicBezTo>
                        <a:pt x="1038" y="1019"/>
                        <a:pt x="1035" y="1020"/>
                        <a:pt x="1032" y="1019"/>
                      </a:cubicBezTo>
                      <a:cubicBezTo>
                        <a:pt x="1030" y="1017"/>
                        <a:pt x="1029" y="1014"/>
                        <a:pt x="1030" y="1012"/>
                      </a:cubicBezTo>
                      <a:cubicBezTo>
                        <a:pt x="1031" y="1009"/>
                        <a:pt x="1034" y="1008"/>
                        <a:pt x="1037" y="1009"/>
                      </a:cubicBezTo>
                      <a:cubicBezTo>
                        <a:pt x="1040" y="1011"/>
                        <a:pt x="1041" y="1014"/>
                        <a:pt x="1039" y="1016"/>
                      </a:cubicBezTo>
                      <a:close/>
                      <a:moveTo>
                        <a:pt x="906" y="983"/>
                      </a:moveTo>
                      <a:cubicBezTo>
                        <a:pt x="903" y="979"/>
                        <a:pt x="898" y="975"/>
                        <a:pt x="893" y="978"/>
                      </a:cubicBezTo>
                      <a:cubicBezTo>
                        <a:pt x="890" y="979"/>
                        <a:pt x="888" y="982"/>
                        <a:pt x="888" y="985"/>
                      </a:cubicBezTo>
                      <a:cubicBezTo>
                        <a:pt x="888" y="988"/>
                        <a:pt x="891" y="991"/>
                        <a:pt x="895" y="991"/>
                      </a:cubicBezTo>
                      <a:cubicBezTo>
                        <a:pt x="897" y="990"/>
                        <a:pt x="899" y="988"/>
                        <a:pt x="899" y="985"/>
                      </a:cubicBezTo>
                      <a:cubicBezTo>
                        <a:pt x="902" y="990"/>
                        <a:pt x="896" y="997"/>
                        <a:pt x="889" y="992"/>
                      </a:cubicBezTo>
                      <a:cubicBezTo>
                        <a:pt x="885" y="990"/>
                        <a:pt x="884" y="986"/>
                        <a:pt x="885" y="982"/>
                      </a:cubicBezTo>
                      <a:cubicBezTo>
                        <a:pt x="887" y="974"/>
                        <a:pt x="895" y="972"/>
                        <a:pt x="901" y="974"/>
                      </a:cubicBezTo>
                      <a:cubicBezTo>
                        <a:pt x="907" y="976"/>
                        <a:pt x="911" y="983"/>
                        <a:pt x="911" y="990"/>
                      </a:cubicBezTo>
                      <a:cubicBezTo>
                        <a:pt x="912" y="971"/>
                        <a:pt x="894" y="946"/>
                        <a:pt x="883" y="938"/>
                      </a:cubicBezTo>
                      <a:cubicBezTo>
                        <a:pt x="884" y="938"/>
                        <a:pt x="885" y="937"/>
                        <a:pt x="886" y="936"/>
                      </a:cubicBezTo>
                      <a:cubicBezTo>
                        <a:pt x="903" y="949"/>
                        <a:pt x="917" y="976"/>
                        <a:pt x="914" y="993"/>
                      </a:cubicBezTo>
                      <a:cubicBezTo>
                        <a:pt x="931" y="974"/>
                        <a:pt x="947" y="966"/>
                        <a:pt x="956" y="952"/>
                      </a:cubicBezTo>
                      <a:cubicBezTo>
                        <a:pt x="961" y="945"/>
                        <a:pt x="964" y="937"/>
                        <a:pt x="963" y="929"/>
                      </a:cubicBezTo>
                      <a:cubicBezTo>
                        <a:pt x="964" y="929"/>
                        <a:pt x="966" y="926"/>
                        <a:pt x="966" y="924"/>
                      </a:cubicBezTo>
                      <a:cubicBezTo>
                        <a:pt x="970" y="933"/>
                        <a:pt x="966" y="946"/>
                        <a:pt x="958" y="956"/>
                      </a:cubicBezTo>
                      <a:cubicBezTo>
                        <a:pt x="957" y="957"/>
                        <a:pt x="957" y="957"/>
                        <a:pt x="956" y="958"/>
                      </a:cubicBezTo>
                      <a:cubicBezTo>
                        <a:pt x="970" y="951"/>
                        <a:pt x="982" y="934"/>
                        <a:pt x="987" y="917"/>
                      </a:cubicBezTo>
                      <a:cubicBezTo>
                        <a:pt x="989" y="910"/>
                        <a:pt x="990" y="901"/>
                        <a:pt x="986" y="895"/>
                      </a:cubicBezTo>
                      <a:cubicBezTo>
                        <a:pt x="984" y="891"/>
                        <a:pt x="979" y="888"/>
                        <a:pt x="975" y="890"/>
                      </a:cubicBezTo>
                      <a:cubicBezTo>
                        <a:pt x="973" y="891"/>
                        <a:pt x="972" y="892"/>
                        <a:pt x="973" y="894"/>
                      </a:cubicBezTo>
                      <a:cubicBezTo>
                        <a:pt x="973" y="895"/>
                        <a:pt x="974" y="896"/>
                        <a:pt x="976" y="896"/>
                      </a:cubicBezTo>
                      <a:cubicBezTo>
                        <a:pt x="977" y="896"/>
                        <a:pt x="978" y="896"/>
                        <a:pt x="978" y="895"/>
                      </a:cubicBezTo>
                      <a:cubicBezTo>
                        <a:pt x="979" y="894"/>
                        <a:pt x="979" y="892"/>
                        <a:pt x="977" y="892"/>
                      </a:cubicBezTo>
                      <a:cubicBezTo>
                        <a:pt x="977" y="892"/>
                        <a:pt x="976" y="892"/>
                        <a:pt x="975" y="893"/>
                      </a:cubicBezTo>
                      <a:cubicBezTo>
                        <a:pt x="975" y="892"/>
                        <a:pt x="976" y="891"/>
                        <a:pt x="977" y="891"/>
                      </a:cubicBezTo>
                      <a:cubicBezTo>
                        <a:pt x="979" y="891"/>
                        <a:pt x="980" y="892"/>
                        <a:pt x="981" y="893"/>
                      </a:cubicBezTo>
                      <a:cubicBezTo>
                        <a:pt x="981" y="896"/>
                        <a:pt x="980" y="899"/>
                        <a:pt x="977" y="899"/>
                      </a:cubicBezTo>
                      <a:cubicBezTo>
                        <a:pt x="976" y="900"/>
                        <a:pt x="973" y="900"/>
                        <a:pt x="972" y="899"/>
                      </a:cubicBezTo>
                      <a:cubicBezTo>
                        <a:pt x="970" y="898"/>
                        <a:pt x="969" y="896"/>
                        <a:pt x="969" y="894"/>
                      </a:cubicBezTo>
                      <a:cubicBezTo>
                        <a:pt x="969" y="891"/>
                        <a:pt x="970" y="889"/>
                        <a:pt x="972" y="888"/>
                      </a:cubicBezTo>
                      <a:cubicBezTo>
                        <a:pt x="977" y="885"/>
                        <a:pt x="982" y="888"/>
                        <a:pt x="985" y="891"/>
                      </a:cubicBezTo>
                      <a:cubicBezTo>
                        <a:pt x="987" y="893"/>
                        <a:pt x="988" y="895"/>
                        <a:pt x="989" y="898"/>
                      </a:cubicBezTo>
                      <a:cubicBezTo>
                        <a:pt x="988" y="887"/>
                        <a:pt x="982" y="880"/>
                        <a:pt x="973" y="876"/>
                      </a:cubicBezTo>
                      <a:cubicBezTo>
                        <a:pt x="968" y="873"/>
                        <a:pt x="962" y="872"/>
                        <a:pt x="956" y="875"/>
                      </a:cubicBezTo>
                      <a:cubicBezTo>
                        <a:pt x="956" y="875"/>
                        <a:pt x="956" y="875"/>
                        <a:pt x="956" y="875"/>
                      </a:cubicBezTo>
                      <a:cubicBezTo>
                        <a:pt x="962" y="874"/>
                        <a:pt x="967" y="878"/>
                        <a:pt x="965" y="885"/>
                      </a:cubicBezTo>
                      <a:cubicBezTo>
                        <a:pt x="963" y="891"/>
                        <a:pt x="952" y="897"/>
                        <a:pt x="959" y="910"/>
                      </a:cubicBezTo>
                      <a:cubicBezTo>
                        <a:pt x="954" y="906"/>
                        <a:pt x="949" y="900"/>
                        <a:pt x="947" y="894"/>
                      </a:cubicBezTo>
                      <a:cubicBezTo>
                        <a:pt x="945" y="888"/>
                        <a:pt x="947" y="880"/>
                        <a:pt x="952" y="876"/>
                      </a:cubicBezTo>
                      <a:cubicBezTo>
                        <a:pt x="958" y="871"/>
                        <a:pt x="967" y="871"/>
                        <a:pt x="974" y="874"/>
                      </a:cubicBezTo>
                      <a:cubicBezTo>
                        <a:pt x="985" y="880"/>
                        <a:pt x="990" y="890"/>
                        <a:pt x="991" y="901"/>
                      </a:cubicBezTo>
                      <a:cubicBezTo>
                        <a:pt x="991" y="911"/>
                        <a:pt x="986" y="927"/>
                        <a:pt x="981" y="936"/>
                      </a:cubicBezTo>
                      <a:cubicBezTo>
                        <a:pt x="976" y="944"/>
                        <a:pt x="968" y="953"/>
                        <a:pt x="960" y="958"/>
                      </a:cubicBezTo>
                      <a:cubicBezTo>
                        <a:pt x="966" y="956"/>
                        <a:pt x="971" y="955"/>
                        <a:pt x="977" y="955"/>
                      </a:cubicBezTo>
                      <a:cubicBezTo>
                        <a:pt x="991" y="955"/>
                        <a:pt x="1000" y="958"/>
                        <a:pt x="1012" y="965"/>
                      </a:cubicBezTo>
                      <a:cubicBezTo>
                        <a:pt x="1015" y="967"/>
                        <a:pt x="1018" y="970"/>
                        <a:pt x="1021" y="973"/>
                      </a:cubicBezTo>
                      <a:cubicBezTo>
                        <a:pt x="1020" y="974"/>
                        <a:pt x="1019" y="974"/>
                        <a:pt x="1019" y="975"/>
                      </a:cubicBezTo>
                      <a:cubicBezTo>
                        <a:pt x="1016" y="973"/>
                        <a:pt x="1013" y="970"/>
                        <a:pt x="1010" y="968"/>
                      </a:cubicBezTo>
                      <a:cubicBezTo>
                        <a:pt x="999" y="962"/>
                        <a:pt x="990" y="959"/>
                        <a:pt x="978" y="959"/>
                      </a:cubicBezTo>
                      <a:cubicBezTo>
                        <a:pt x="962" y="961"/>
                        <a:pt x="948" y="968"/>
                        <a:pt x="936" y="977"/>
                      </a:cubicBezTo>
                      <a:cubicBezTo>
                        <a:pt x="940" y="976"/>
                        <a:pt x="944" y="975"/>
                        <a:pt x="948" y="974"/>
                      </a:cubicBezTo>
                      <a:cubicBezTo>
                        <a:pt x="948" y="974"/>
                        <a:pt x="948" y="974"/>
                        <a:pt x="948" y="974"/>
                      </a:cubicBezTo>
                      <a:cubicBezTo>
                        <a:pt x="957" y="973"/>
                        <a:pt x="966" y="973"/>
                        <a:pt x="973" y="978"/>
                      </a:cubicBezTo>
                      <a:cubicBezTo>
                        <a:pt x="964" y="976"/>
                        <a:pt x="958" y="975"/>
                        <a:pt x="949" y="977"/>
                      </a:cubicBezTo>
                      <a:cubicBezTo>
                        <a:pt x="949" y="977"/>
                        <a:pt x="949" y="977"/>
                        <a:pt x="949" y="977"/>
                      </a:cubicBezTo>
                      <a:cubicBezTo>
                        <a:pt x="931" y="980"/>
                        <a:pt x="929" y="984"/>
                        <a:pt x="917" y="996"/>
                      </a:cubicBezTo>
                      <a:cubicBezTo>
                        <a:pt x="898" y="1016"/>
                        <a:pt x="881" y="1038"/>
                        <a:pt x="857" y="1047"/>
                      </a:cubicBezTo>
                      <a:cubicBezTo>
                        <a:pt x="872" y="1039"/>
                        <a:pt x="917" y="1001"/>
                        <a:pt x="906" y="983"/>
                      </a:cubicBezTo>
                      <a:close/>
                      <a:moveTo>
                        <a:pt x="961" y="977"/>
                      </a:moveTo>
                      <a:cubicBezTo>
                        <a:pt x="959" y="989"/>
                        <a:pt x="976" y="990"/>
                        <a:pt x="982" y="991"/>
                      </a:cubicBezTo>
                      <a:cubicBezTo>
                        <a:pt x="986" y="992"/>
                        <a:pt x="989" y="994"/>
                        <a:pt x="991" y="997"/>
                      </a:cubicBezTo>
                      <a:cubicBezTo>
                        <a:pt x="991" y="992"/>
                        <a:pt x="987" y="980"/>
                        <a:pt x="984" y="976"/>
                      </a:cubicBezTo>
                      <a:cubicBezTo>
                        <a:pt x="979" y="969"/>
                        <a:pt x="970" y="966"/>
                        <a:pt x="962" y="973"/>
                      </a:cubicBezTo>
                      <a:cubicBezTo>
                        <a:pt x="967" y="973"/>
                        <a:pt x="973" y="976"/>
                        <a:pt x="976" y="980"/>
                      </a:cubicBezTo>
                      <a:cubicBezTo>
                        <a:pt x="974" y="979"/>
                        <a:pt x="967" y="976"/>
                        <a:pt x="961" y="977"/>
                      </a:cubicBezTo>
                      <a:close/>
                      <a:moveTo>
                        <a:pt x="930" y="908"/>
                      </a:moveTo>
                      <a:cubicBezTo>
                        <a:pt x="932" y="906"/>
                        <a:pt x="932" y="902"/>
                        <a:pt x="930" y="900"/>
                      </a:cubicBezTo>
                      <a:cubicBezTo>
                        <a:pt x="927" y="898"/>
                        <a:pt x="924" y="898"/>
                        <a:pt x="921" y="901"/>
                      </a:cubicBezTo>
                      <a:cubicBezTo>
                        <a:pt x="919" y="903"/>
                        <a:pt x="919" y="906"/>
                        <a:pt x="922" y="909"/>
                      </a:cubicBezTo>
                      <a:cubicBezTo>
                        <a:pt x="924" y="911"/>
                        <a:pt x="928" y="911"/>
                        <a:pt x="930" y="908"/>
                      </a:cubicBezTo>
                      <a:close/>
                      <a:moveTo>
                        <a:pt x="945" y="915"/>
                      </a:moveTo>
                      <a:cubicBezTo>
                        <a:pt x="948" y="912"/>
                        <a:pt x="948" y="908"/>
                        <a:pt x="945" y="905"/>
                      </a:cubicBezTo>
                      <a:cubicBezTo>
                        <a:pt x="942" y="903"/>
                        <a:pt x="938" y="903"/>
                        <a:pt x="935" y="906"/>
                      </a:cubicBezTo>
                      <a:cubicBezTo>
                        <a:pt x="932" y="908"/>
                        <a:pt x="933" y="913"/>
                        <a:pt x="935" y="916"/>
                      </a:cubicBezTo>
                      <a:cubicBezTo>
                        <a:pt x="938" y="918"/>
                        <a:pt x="943" y="918"/>
                        <a:pt x="945" y="915"/>
                      </a:cubicBezTo>
                      <a:close/>
                      <a:moveTo>
                        <a:pt x="963" y="928"/>
                      </a:moveTo>
                      <a:cubicBezTo>
                        <a:pt x="967" y="924"/>
                        <a:pt x="966" y="918"/>
                        <a:pt x="963" y="915"/>
                      </a:cubicBezTo>
                      <a:cubicBezTo>
                        <a:pt x="959" y="911"/>
                        <a:pt x="953" y="911"/>
                        <a:pt x="949" y="915"/>
                      </a:cubicBezTo>
                      <a:cubicBezTo>
                        <a:pt x="946" y="919"/>
                        <a:pt x="946" y="925"/>
                        <a:pt x="950" y="928"/>
                      </a:cubicBezTo>
                      <a:cubicBezTo>
                        <a:pt x="953" y="932"/>
                        <a:pt x="959" y="932"/>
                        <a:pt x="963" y="928"/>
                      </a:cubicBezTo>
                      <a:close/>
                      <a:moveTo>
                        <a:pt x="1037" y="988"/>
                      </a:moveTo>
                      <a:cubicBezTo>
                        <a:pt x="1035" y="993"/>
                        <a:pt x="1029" y="995"/>
                        <a:pt x="1024" y="992"/>
                      </a:cubicBezTo>
                      <a:cubicBezTo>
                        <a:pt x="1018" y="990"/>
                        <a:pt x="1016" y="984"/>
                        <a:pt x="1019" y="979"/>
                      </a:cubicBezTo>
                      <a:cubicBezTo>
                        <a:pt x="1021" y="974"/>
                        <a:pt x="1027" y="971"/>
                        <a:pt x="1032" y="974"/>
                      </a:cubicBezTo>
                      <a:cubicBezTo>
                        <a:pt x="1037" y="976"/>
                        <a:pt x="1040" y="982"/>
                        <a:pt x="1037" y="988"/>
                      </a:cubicBezTo>
                      <a:close/>
                      <a:moveTo>
                        <a:pt x="1042" y="1003"/>
                      </a:moveTo>
                      <a:cubicBezTo>
                        <a:pt x="1040" y="1007"/>
                        <a:pt x="1036" y="1008"/>
                        <a:pt x="1033" y="1007"/>
                      </a:cubicBezTo>
                      <a:cubicBezTo>
                        <a:pt x="1030" y="1005"/>
                        <a:pt x="1028" y="1001"/>
                        <a:pt x="1030" y="998"/>
                      </a:cubicBezTo>
                      <a:cubicBezTo>
                        <a:pt x="1031" y="994"/>
                        <a:pt x="1035" y="993"/>
                        <a:pt x="1039" y="995"/>
                      </a:cubicBezTo>
                      <a:cubicBezTo>
                        <a:pt x="1042" y="996"/>
                        <a:pt x="1043" y="1000"/>
                        <a:pt x="1042" y="1003"/>
                      </a:cubicBezTo>
                      <a:close/>
                      <a:moveTo>
                        <a:pt x="916" y="1125"/>
                      </a:moveTo>
                      <a:cubicBezTo>
                        <a:pt x="904" y="1134"/>
                        <a:pt x="894" y="1146"/>
                        <a:pt x="891" y="1159"/>
                      </a:cubicBezTo>
                      <a:cubicBezTo>
                        <a:pt x="888" y="1172"/>
                        <a:pt x="892" y="1187"/>
                        <a:pt x="903" y="1196"/>
                      </a:cubicBezTo>
                      <a:cubicBezTo>
                        <a:pt x="909" y="1201"/>
                        <a:pt x="917" y="1203"/>
                        <a:pt x="925" y="1203"/>
                      </a:cubicBezTo>
                      <a:cubicBezTo>
                        <a:pt x="934" y="1203"/>
                        <a:pt x="941" y="1202"/>
                        <a:pt x="949" y="1198"/>
                      </a:cubicBezTo>
                      <a:cubicBezTo>
                        <a:pt x="957" y="1194"/>
                        <a:pt x="962" y="1189"/>
                        <a:pt x="967" y="1182"/>
                      </a:cubicBezTo>
                      <a:cubicBezTo>
                        <a:pt x="970" y="1179"/>
                        <a:pt x="972" y="1176"/>
                        <a:pt x="973" y="1173"/>
                      </a:cubicBezTo>
                      <a:cubicBezTo>
                        <a:pt x="978" y="1164"/>
                        <a:pt x="981" y="1156"/>
                        <a:pt x="982" y="1145"/>
                      </a:cubicBezTo>
                      <a:cubicBezTo>
                        <a:pt x="984" y="1131"/>
                        <a:pt x="983" y="1119"/>
                        <a:pt x="976" y="1106"/>
                      </a:cubicBezTo>
                      <a:cubicBezTo>
                        <a:pt x="976" y="1105"/>
                        <a:pt x="975" y="1104"/>
                        <a:pt x="975" y="1103"/>
                      </a:cubicBezTo>
                      <a:cubicBezTo>
                        <a:pt x="984" y="1108"/>
                        <a:pt x="995" y="1111"/>
                        <a:pt x="1005" y="1111"/>
                      </a:cubicBezTo>
                      <a:cubicBezTo>
                        <a:pt x="1017" y="1111"/>
                        <a:pt x="1030" y="1107"/>
                        <a:pt x="1039" y="1098"/>
                      </a:cubicBezTo>
                      <a:cubicBezTo>
                        <a:pt x="1042" y="1094"/>
                        <a:pt x="1045" y="1089"/>
                        <a:pt x="1046" y="1083"/>
                      </a:cubicBezTo>
                      <a:cubicBezTo>
                        <a:pt x="1044" y="1089"/>
                        <a:pt x="1040" y="1093"/>
                        <a:pt x="1037" y="1096"/>
                      </a:cubicBezTo>
                      <a:cubicBezTo>
                        <a:pt x="1028" y="1105"/>
                        <a:pt x="1017" y="1108"/>
                        <a:pt x="1005" y="1108"/>
                      </a:cubicBezTo>
                      <a:cubicBezTo>
                        <a:pt x="996" y="1107"/>
                        <a:pt x="989" y="1105"/>
                        <a:pt x="982" y="1101"/>
                      </a:cubicBezTo>
                      <a:cubicBezTo>
                        <a:pt x="969" y="1095"/>
                        <a:pt x="961" y="1085"/>
                        <a:pt x="949" y="1077"/>
                      </a:cubicBezTo>
                      <a:cubicBezTo>
                        <a:pt x="948" y="1076"/>
                        <a:pt x="948" y="1076"/>
                        <a:pt x="948" y="1076"/>
                      </a:cubicBezTo>
                      <a:cubicBezTo>
                        <a:pt x="941" y="1072"/>
                        <a:pt x="935" y="1069"/>
                        <a:pt x="927" y="1066"/>
                      </a:cubicBezTo>
                      <a:cubicBezTo>
                        <a:pt x="925" y="1066"/>
                        <a:pt x="906" y="1060"/>
                        <a:pt x="905" y="1063"/>
                      </a:cubicBezTo>
                      <a:cubicBezTo>
                        <a:pt x="906" y="1064"/>
                        <a:pt x="917" y="1068"/>
                        <a:pt x="919" y="1068"/>
                      </a:cubicBezTo>
                      <a:cubicBezTo>
                        <a:pt x="929" y="1072"/>
                        <a:pt x="937" y="1075"/>
                        <a:pt x="946" y="1080"/>
                      </a:cubicBezTo>
                      <a:cubicBezTo>
                        <a:pt x="947" y="1081"/>
                        <a:pt x="947" y="1081"/>
                        <a:pt x="947" y="1081"/>
                      </a:cubicBezTo>
                      <a:cubicBezTo>
                        <a:pt x="958" y="1088"/>
                        <a:pt x="966" y="1095"/>
                        <a:pt x="973" y="1108"/>
                      </a:cubicBezTo>
                      <a:cubicBezTo>
                        <a:pt x="980" y="1122"/>
                        <a:pt x="982" y="1139"/>
                        <a:pt x="975" y="1154"/>
                      </a:cubicBezTo>
                      <a:cubicBezTo>
                        <a:pt x="971" y="1162"/>
                        <a:pt x="959" y="1171"/>
                        <a:pt x="950" y="1166"/>
                      </a:cubicBezTo>
                      <a:cubicBezTo>
                        <a:pt x="947" y="1165"/>
                        <a:pt x="945" y="1161"/>
                        <a:pt x="946" y="1158"/>
                      </a:cubicBezTo>
                      <a:cubicBezTo>
                        <a:pt x="946" y="1155"/>
                        <a:pt x="949" y="1153"/>
                        <a:pt x="952" y="1152"/>
                      </a:cubicBezTo>
                      <a:cubicBezTo>
                        <a:pt x="955" y="1152"/>
                        <a:pt x="956" y="1153"/>
                        <a:pt x="958" y="1155"/>
                      </a:cubicBezTo>
                      <a:cubicBezTo>
                        <a:pt x="959" y="1157"/>
                        <a:pt x="959" y="1161"/>
                        <a:pt x="955" y="1161"/>
                      </a:cubicBezTo>
                      <a:cubicBezTo>
                        <a:pt x="954" y="1162"/>
                        <a:pt x="952" y="1161"/>
                        <a:pt x="951" y="1160"/>
                      </a:cubicBezTo>
                      <a:cubicBezTo>
                        <a:pt x="951" y="1163"/>
                        <a:pt x="953" y="1164"/>
                        <a:pt x="955" y="1164"/>
                      </a:cubicBezTo>
                      <a:cubicBezTo>
                        <a:pt x="959" y="1164"/>
                        <a:pt x="962" y="1162"/>
                        <a:pt x="963" y="1159"/>
                      </a:cubicBezTo>
                      <a:cubicBezTo>
                        <a:pt x="964" y="1153"/>
                        <a:pt x="961" y="1147"/>
                        <a:pt x="955" y="1146"/>
                      </a:cubicBezTo>
                      <a:cubicBezTo>
                        <a:pt x="951" y="1144"/>
                        <a:pt x="946" y="1145"/>
                        <a:pt x="943" y="1148"/>
                      </a:cubicBezTo>
                      <a:cubicBezTo>
                        <a:pt x="940" y="1150"/>
                        <a:pt x="938" y="1154"/>
                        <a:pt x="938" y="1158"/>
                      </a:cubicBezTo>
                      <a:cubicBezTo>
                        <a:pt x="938" y="1163"/>
                        <a:pt x="940" y="1169"/>
                        <a:pt x="945" y="1171"/>
                      </a:cubicBezTo>
                      <a:cubicBezTo>
                        <a:pt x="957" y="1177"/>
                        <a:pt x="970" y="1169"/>
                        <a:pt x="975" y="1158"/>
                      </a:cubicBezTo>
                      <a:cubicBezTo>
                        <a:pt x="977" y="1155"/>
                        <a:pt x="978" y="1151"/>
                        <a:pt x="979" y="1148"/>
                      </a:cubicBezTo>
                      <a:cubicBezTo>
                        <a:pt x="977" y="1160"/>
                        <a:pt x="973" y="1170"/>
                        <a:pt x="965" y="1181"/>
                      </a:cubicBezTo>
                      <a:cubicBezTo>
                        <a:pt x="960" y="1187"/>
                        <a:pt x="955" y="1192"/>
                        <a:pt x="948" y="1196"/>
                      </a:cubicBezTo>
                      <a:cubicBezTo>
                        <a:pt x="940" y="1200"/>
                        <a:pt x="934" y="1202"/>
                        <a:pt x="925" y="1202"/>
                      </a:cubicBezTo>
                      <a:cubicBezTo>
                        <a:pt x="920" y="1202"/>
                        <a:pt x="916" y="1201"/>
                        <a:pt x="912" y="1200"/>
                      </a:cubicBezTo>
                      <a:cubicBezTo>
                        <a:pt x="912" y="1199"/>
                        <a:pt x="912" y="1199"/>
                        <a:pt x="912" y="1199"/>
                      </a:cubicBezTo>
                      <a:cubicBezTo>
                        <a:pt x="924" y="1201"/>
                        <a:pt x="936" y="1193"/>
                        <a:pt x="930" y="1177"/>
                      </a:cubicBezTo>
                      <a:cubicBezTo>
                        <a:pt x="925" y="1165"/>
                        <a:pt x="903" y="1154"/>
                        <a:pt x="916" y="1125"/>
                      </a:cubicBezTo>
                      <a:close/>
                      <a:moveTo>
                        <a:pt x="1036" y="1096"/>
                      </a:moveTo>
                      <a:cubicBezTo>
                        <a:pt x="1024" y="1086"/>
                        <a:pt x="1038" y="1071"/>
                        <a:pt x="1042" y="1065"/>
                      </a:cubicBezTo>
                      <a:cubicBezTo>
                        <a:pt x="1045" y="1061"/>
                        <a:pt x="1046" y="1057"/>
                        <a:pt x="1045" y="1052"/>
                      </a:cubicBezTo>
                      <a:cubicBezTo>
                        <a:pt x="1050" y="1057"/>
                        <a:pt x="1056" y="1070"/>
                        <a:pt x="1057" y="1078"/>
                      </a:cubicBezTo>
                      <a:cubicBezTo>
                        <a:pt x="1058" y="1088"/>
                        <a:pt x="1053" y="1097"/>
                        <a:pt x="1040" y="1098"/>
                      </a:cubicBezTo>
                      <a:cubicBezTo>
                        <a:pt x="1044" y="1094"/>
                        <a:pt x="1048" y="1086"/>
                        <a:pt x="1046" y="1080"/>
                      </a:cubicBezTo>
                      <a:cubicBezTo>
                        <a:pt x="1046" y="1083"/>
                        <a:pt x="1042" y="1092"/>
                        <a:pt x="1036" y="1096"/>
                      </a:cubicBezTo>
                      <a:close/>
                      <a:moveTo>
                        <a:pt x="753" y="981"/>
                      </a:moveTo>
                      <a:cubicBezTo>
                        <a:pt x="770" y="968"/>
                        <a:pt x="783" y="964"/>
                        <a:pt x="801" y="954"/>
                      </a:cubicBezTo>
                      <a:cubicBezTo>
                        <a:pt x="809" y="949"/>
                        <a:pt x="816" y="944"/>
                        <a:pt x="819" y="934"/>
                      </a:cubicBezTo>
                      <a:cubicBezTo>
                        <a:pt x="822" y="926"/>
                        <a:pt x="821" y="918"/>
                        <a:pt x="815" y="911"/>
                      </a:cubicBezTo>
                      <a:cubicBezTo>
                        <a:pt x="809" y="906"/>
                        <a:pt x="802" y="904"/>
                        <a:pt x="795" y="907"/>
                      </a:cubicBezTo>
                      <a:cubicBezTo>
                        <a:pt x="790" y="908"/>
                        <a:pt x="787" y="911"/>
                        <a:pt x="786" y="916"/>
                      </a:cubicBezTo>
                      <a:cubicBezTo>
                        <a:pt x="784" y="922"/>
                        <a:pt x="785" y="930"/>
                        <a:pt x="792" y="931"/>
                      </a:cubicBezTo>
                      <a:cubicBezTo>
                        <a:pt x="796" y="932"/>
                        <a:pt x="800" y="930"/>
                        <a:pt x="802" y="926"/>
                      </a:cubicBezTo>
                      <a:cubicBezTo>
                        <a:pt x="804" y="922"/>
                        <a:pt x="802" y="917"/>
                        <a:pt x="798" y="915"/>
                      </a:cubicBezTo>
                      <a:cubicBezTo>
                        <a:pt x="794" y="913"/>
                        <a:pt x="789" y="915"/>
                        <a:pt x="787" y="919"/>
                      </a:cubicBezTo>
                      <a:cubicBezTo>
                        <a:pt x="786" y="920"/>
                        <a:pt x="786" y="921"/>
                        <a:pt x="786" y="922"/>
                      </a:cubicBezTo>
                      <a:cubicBezTo>
                        <a:pt x="786" y="920"/>
                        <a:pt x="786" y="918"/>
                        <a:pt x="787" y="916"/>
                      </a:cubicBezTo>
                      <a:cubicBezTo>
                        <a:pt x="789" y="912"/>
                        <a:pt x="792" y="910"/>
                        <a:pt x="796" y="909"/>
                      </a:cubicBezTo>
                      <a:cubicBezTo>
                        <a:pt x="802" y="907"/>
                        <a:pt x="808" y="909"/>
                        <a:pt x="812" y="913"/>
                      </a:cubicBezTo>
                      <a:cubicBezTo>
                        <a:pt x="817" y="919"/>
                        <a:pt x="818" y="926"/>
                        <a:pt x="816" y="933"/>
                      </a:cubicBezTo>
                      <a:cubicBezTo>
                        <a:pt x="813" y="941"/>
                        <a:pt x="806" y="946"/>
                        <a:pt x="799" y="950"/>
                      </a:cubicBezTo>
                      <a:cubicBezTo>
                        <a:pt x="781" y="960"/>
                        <a:pt x="767" y="964"/>
                        <a:pt x="750" y="977"/>
                      </a:cubicBezTo>
                      <a:cubicBezTo>
                        <a:pt x="735" y="990"/>
                        <a:pt x="724" y="1006"/>
                        <a:pt x="720" y="1025"/>
                      </a:cubicBezTo>
                      <a:cubicBezTo>
                        <a:pt x="716" y="1044"/>
                        <a:pt x="721" y="1060"/>
                        <a:pt x="736" y="1071"/>
                      </a:cubicBezTo>
                      <a:cubicBezTo>
                        <a:pt x="750" y="1081"/>
                        <a:pt x="769" y="1083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76" y="1074"/>
                        <a:pt x="765" y="1071"/>
                        <a:pt x="760" y="1062"/>
                      </a:cubicBezTo>
                      <a:cubicBezTo>
                        <a:pt x="750" y="1048"/>
                        <a:pt x="754" y="1033"/>
                        <a:pt x="767" y="1023"/>
                      </a:cubicBezTo>
                      <a:cubicBezTo>
                        <a:pt x="792" y="1005"/>
                        <a:pt x="770" y="975"/>
                        <a:pt x="743" y="995"/>
                      </a:cubicBezTo>
                      <a:cubicBezTo>
                        <a:pt x="730" y="1005"/>
                        <a:pt x="726" y="1024"/>
                        <a:pt x="729" y="1037"/>
                      </a:cubicBezTo>
                      <a:cubicBezTo>
                        <a:pt x="733" y="1062"/>
                        <a:pt x="761" y="1085"/>
                        <a:pt x="784" y="1074"/>
                      </a:cubicBezTo>
                      <a:cubicBezTo>
                        <a:pt x="769" y="1082"/>
                        <a:pt x="751" y="1079"/>
                        <a:pt x="738" y="1069"/>
                      </a:cubicBezTo>
                      <a:cubicBezTo>
                        <a:pt x="724" y="1058"/>
                        <a:pt x="721" y="1043"/>
                        <a:pt x="724" y="1026"/>
                      </a:cubicBezTo>
                      <a:cubicBezTo>
                        <a:pt x="728" y="1008"/>
                        <a:pt x="739" y="993"/>
                        <a:pt x="753" y="981"/>
                      </a:cubicBezTo>
                      <a:close/>
                      <a:moveTo>
                        <a:pt x="895" y="1061"/>
                      </a:moveTo>
                      <a:cubicBezTo>
                        <a:pt x="922" y="1083"/>
                        <a:pt x="922" y="1112"/>
                        <a:pt x="931" y="1126"/>
                      </a:cubicBezTo>
                      <a:cubicBezTo>
                        <a:pt x="941" y="1141"/>
                        <a:pt x="959" y="1130"/>
                        <a:pt x="952" y="1111"/>
                      </a:cubicBezTo>
                      <a:cubicBezTo>
                        <a:pt x="945" y="1090"/>
                        <a:pt x="920" y="1071"/>
                        <a:pt x="895" y="1061"/>
                      </a:cubicBezTo>
                      <a:close/>
                      <a:moveTo>
                        <a:pt x="854" y="1050"/>
                      </a:moveTo>
                      <a:cubicBezTo>
                        <a:pt x="864" y="1037"/>
                        <a:pt x="868" y="1021"/>
                        <a:pt x="865" y="1007"/>
                      </a:cubicBezTo>
                      <a:cubicBezTo>
                        <a:pt x="863" y="994"/>
                        <a:pt x="854" y="981"/>
                        <a:pt x="841" y="980"/>
                      </a:cubicBezTo>
                      <a:cubicBezTo>
                        <a:pt x="841" y="974"/>
                        <a:pt x="850" y="970"/>
                        <a:pt x="857" y="973"/>
                      </a:cubicBezTo>
                      <a:cubicBezTo>
                        <a:pt x="865" y="976"/>
                        <a:pt x="873" y="987"/>
                        <a:pt x="870" y="999"/>
                      </a:cubicBezTo>
                      <a:cubicBezTo>
                        <a:pt x="881" y="1001"/>
                        <a:pt x="879" y="1033"/>
                        <a:pt x="854" y="1050"/>
                      </a:cubicBezTo>
                      <a:close/>
                      <a:moveTo>
                        <a:pt x="722" y="1092"/>
                      </a:moveTo>
                      <a:cubicBezTo>
                        <a:pt x="726" y="1103"/>
                        <a:pt x="736" y="1116"/>
                        <a:pt x="745" y="1121"/>
                      </a:cubicBezTo>
                      <a:cubicBezTo>
                        <a:pt x="755" y="1128"/>
                        <a:pt x="773" y="1132"/>
                        <a:pt x="784" y="1124"/>
                      </a:cubicBezTo>
                      <a:cubicBezTo>
                        <a:pt x="793" y="1135"/>
                        <a:pt x="805" y="1138"/>
                        <a:pt x="816" y="1140"/>
                      </a:cubicBezTo>
                      <a:cubicBezTo>
                        <a:pt x="832" y="1143"/>
                        <a:pt x="849" y="1149"/>
                        <a:pt x="851" y="1163"/>
                      </a:cubicBezTo>
                      <a:cubicBezTo>
                        <a:pt x="857" y="1147"/>
                        <a:pt x="844" y="1128"/>
                        <a:pt x="830" y="1121"/>
                      </a:cubicBezTo>
                      <a:cubicBezTo>
                        <a:pt x="812" y="1110"/>
                        <a:pt x="797" y="1114"/>
                        <a:pt x="774" y="1114"/>
                      </a:cubicBezTo>
                      <a:cubicBezTo>
                        <a:pt x="761" y="1115"/>
                        <a:pt x="734" y="1106"/>
                        <a:pt x="722" y="1092"/>
                      </a:cubicBezTo>
                      <a:close/>
                      <a:moveTo>
                        <a:pt x="844" y="1055"/>
                      </a:moveTo>
                      <a:cubicBezTo>
                        <a:pt x="855" y="1046"/>
                        <a:pt x="845" y="1026"/>
                        <a:pt x="835" y="1016"/>
                      </a:cubicBezTo>
                      <a:cubicBezTo>
                        <a:pt x="824" y="1005"/>
                        <a:pt x="808" y="996"/>
                        <a:pt x="807" y="978"/>
                      </a:cubicBezTo>
                      <a:cubicBezTo>
                        <a:pt x="807" y="969"/>
                        <a:pt x="812" y="959"/>
                        <a:pt x="820" y="955"/>
                      </a:cubicBezTo>
                      <a:cubicBezTo>
                        <a:pt x="826" y="953"/>
                        <a:pt x="831" y="954"/>
                        <a:pt x="835" y="959"/>
                      </a:cubicBezTo>
                      <a:cubicBezTo>
                        <a:pt x="831" y="957"/>
                        <a:pt x="823" y="960"/>
                        <a:pt x="821" y="966"/>
                      </a:cubicBezTo>
                      <a:cubicBezTo>
                        <a:pt x="819" y="972"/>
                        <a:pt x="822" y="979"/>
                        <a:pt x="828" y="983"/>
                      </a:cubicBezTo>
                      <a:cubicBezTo>
                        <a:pt x="839" y="992"/>
                        <a:pt x="851" y="997"/>
                        <a:pt x="858" y="1009"/>
                      </a:cubicBezTo>
                      <a:cubicBezTo>
                        <a:pt x="867" y="1024"/>
                        <a:pt x="863" y="1045"/>
                        <a:pt x="844" y="1055"/>
                      </a:cubicBezTo>
                      <a:close/>
                      <a:moveTo>
                        <a:pt x="981" y="1048"/>
                      </a:moveTo>
                      <a:cubicBezTo>
                        <a:pt x="996" y="1057"/>
                        <a:pt x="1021" y="1056"/>
                        <a:pt x="1035" y="1046"/>
                      </a:cubicBezTo>
                      <a:cubicBezTo>
                        <a:pt x="1049" y="1037"/>
                        <a:pt x="1044" y="1021"/>
                        <a:pt x="1026" y="1029"/>
                      </a:cubicBezTo>
                      <a:cubicBezTo>
                        <a:pt x="1013" y="1034"/>
                        <a:pt x="996" y="1051"/>
                        <a:pt x="981" y="1048"/>
                      </a:cubicBezTo>
                      <a:close/>
                      <a:moveTo>
                        <a:pt x="961" y="1035"/>
                      </a:moveTo>
                      <a:cubicBezTo>
                        <a:pt x="958" y="1033"/>
                        <a:pt x="955" y="1032"/>
                        <a:pt x="952" y="1033"/>
                      </a:cubicBezTo>
                      <a:cubicBezTo>
                        <a:pt x="948" y="1034"/>
                        <a:pt x="945" y="1037"/>
                        <a:pt x="944" y="1042"/>
                      </a:cubicBezTo>
                      <a:cubicBezTo>
                        <a:pt x="943" y="1048"/>
                        <a:pt x="947" y="1053"/>
                        <a:pt x="951" y="1054"/>
                      </a:cubicBezTo>
                      <a:cubicBezTo>
                        <a:pt x="959" y="1057"/>
                        <a:pt x="962" y="1050"/>
                        <a:pt x="967" y="1048"/>
                      </a:cubicBezTo>
                      <a:cubicBezTo>
                        <a:pt x="972" y="1046"/>
                        <a:pt x="979" y="1049"/>
                        <a:pt x="983" y="1055"/>
                      </a:cubicBezTo>
                      <a:cubicBezTo>
                        <a:pt x="988" y="1062"/>
                        <a:pt x="989" y="1071"/>
                        <a:pt x="984" y="1078"/>
                      </a:cubicBezTo>
                      <a:cubicBezTo>
                        <a:pt x="981" y="1082"/>
                        <a:pt x="975" y="1084"/>
                        <a:pt x="971" y="1081"/>
                      </a:cubicBezTo>
                      <a:cubicBezTo>
                        <a:pt x="976" y="1079"/>
                        <a:pt x="978" y="1072"/>
                        <a:pt x="972" y="1068"/>
                      </a:cubicBezTo>
                      <a:cubicBezTo>
                        <a:pt x="969" y="1066"/>
                        <a:pt x="961" y="1066"/>
                        <a:pt x="953" y="1065"/>
                      </a:cubicBezTo>
                      <a:cubicBezTo>
                        <a:pt x="944" y="1064"/>
                        <a:pt x="937" y="1062"/>
                        <a:pt x="931" y="1057"/>
                      </a:cubicBezTo>
                      <a:cubicBezTo>
                        <a:pt x="920" y="1047"/>
                        <a:pt x="922" y="1029"/>
                        <a:pt x="933" y="1021"/>
                      </a:cubicBezTo>
                      <a:cubicBezTo>
                        <a:pt x="940" y="1016"/>
                        <a:pt x="947" y="1016"/>
                        <a:pt x="954" y="1017"/>
                      </a:cubicBezTo>
                      <a:cubicBezTo>
                        <a:pt x="962" y="1018"/>
                        <a:pt x="981" y="1026"/>
                        <a:pt x="989" y="1021"/>
                      </a:cubicBezTo>
                      <a:cubicBezTo>
                        <a:pt x="996" y="1018"/>
                        <a:pt x="996" y="1012"/>
                        <a:pt x="993" y="1008"/>
                      </a:cubicBezTo>
                      <a:cubicBezTo>
                        <a:pt x="998" y="1006"/>
                        <a:pt x="1004" y="1012"/>
                        <a:pt x="1005" y="1019"/>
                      </a:cubicBezTo>
                      <a:cubicBezTo>
                        <a:pt x="1006" y="1031"/>
                        <a:pt x="994" y="1044"/>
                        <a:pt x="979" y="1043"/>
                      </a:cubicBezTo>
                      <a:cubicBezTo>
                        <a:pt x="973" y="1043"/>
                        <a:pt x="968" y="1039"/>
                        <a:pt x="961" y="1035"/>
                      </a:cubicBezTo>
                      <a:close/>
                      <a:moveTo>
                        <a:pt x="960" y="1036"/>
                      </a:moveTo>
                      <a:cubicBezTo>
                        <a:pt x="955" y="1034"/>
                        <a:pt x="949" y="1035"/>
                        <a:pt x="947" y="1039"/>
                      </a:cubicBezTo>
                      <a:cubicBezTo>
                        <a:pt x="943" y="1047"/>
                        <a:pt x="951" y="1054"/>
                        <a:pt x="958" y="1052"/>
                      </a:cubicBezTo>
                      <a:cubicBezTo>
                        <a:pt x="964" y="1049"/>
                        <a:pt x="965" y="1045"/>
                        <a:pt x="973" y="1045"/>
                      </a:cubicBezTo>
                      <a:cubicBezTo>
                        <a:pt x="965" y="1043"/>
                        <a:pt x="965" y="1039"/>
                        <a:pt x="960" y="1036"/>
                      </a:cubicBezTo>
                      <a:close/>
                      <a:moveTo>
                        <a:pt x="922" y="1031"/>
                      </a:moveTo>
                      <a:cubicBezTo>
                        <a:pt x="918" y="1038"/>
                        <a:pt x="921" y="1048"/>
                        <a:pt x="924" y="1053"/>
                      </a:cubicBezTo>
                      <a:cubicBezTo>
                        <a:pt x="919" y="1060"/>
                        <a:pt x="902" y="1053"/>
                        <a:pt x="904" y="1040"/>
                      </a:cubicBezTo>
                      <a:cubicBezTo>
                        <a:pt x="905" y="1032"/>
                        <a:pt x="915" y="1026"/>
                        <a:pt x="922" y="1031"/>
                      </a:cubicBezTo>
                      <a:close/>
                      <a:moveTo>
                        <a:pt x="788" y="1260"/>
                      </a:moveTo>
                      <a:cubicBezTo>
                        <a:pt x="790" y="1236"/>
                        <a:pt x="767" y="1226"/>
                        <a:pt x="755" y="1222"/>
                      </a:cubicBezTo>
                      <a:cubicBezTo>
                        <a:pt x="742" y="1219"/>
                        <a:pt x="725" y="1218"/>
                        <a:pt x="717" y="1205"/>
                      </a:cubicBezTo>
                      <a:cubicBezTo>
                        <a:pt x="712" y="1197"/>
                        <a:pt x="712" y="1188"/>
                        <a:pt x="717" y="1181"/>
                      </a:cubicBezTo>
                      <a:cubicBezTo>
                        <a:pt x="720" y="1177"/>
                        <a:pt x="725" y="1175"/>
                        <a:pt x="730" y="1177"/>
                      </a:cubicBezTo>
                      <a:cubicBezTo>
                        <a:pt x="726" y="1178"/>
                        <a:pt x="721" y="1183"/>
                        <a:pt x="722" y="1189"/>
                      </a:cubicBezTo>
                      <a:cubicBezTo>
                        <a:pt x="723" y="1195"/>
                        <a:pt x="729" y="1199"/>
                        <a:pt x="735" y="1199"/>
                      </a:cubicBezTo>
                      <a:cubicBezTo>
                        <a:pt x="751" y="1202"/>
                        <a:pt x="766" y="1206"/>
                        <a:pt x="777" y="1215"/>
                      </a:cubicBezTo>
                      <a:cubicBezTo>
                        <a:pt x="788" y="1224"/>
                        <a:pt x="796" y="1244"/>
                        <a:pt x="788" y="1260"/>
                      </a:cubicBezTo>
                      <a:close/>
                      <a:moveTo>
                        <a:pt x="558" y="1171"/>
                      </a:moveTo>
                      <a:cubicBezTo>
                        <a:pt x="555" y="1170"/>
                        <a:pt x="553" y="1169"/>
                        <a:pt x="552" y="1167"/>
                      </a:cubicBezTo>
                      <a:cubicBezTo>
                        <a:pt x="551" y="1164"/>
                        <a:pt x="551" y="1161"/>
                        <a:pt x="553" y="1158"/>
                      </a:cubicBezTo>
                      <a:cubicBezTo>
                        <a:pt x="556" y="1154"/>
                        <a:pt x="561" y="1154"/>
                        <a:pt x="564" y="1156"/>
                      </a:cubicBezTo>
                      <a:cubicBezTo>
                        <a:pt x="569" y="1159"/>
                        <a:pt x="567" y="1164"/>
                        <a:pt x="568" y="1167"/>
                      </a:cubicBezTo>
                      <a:cubicBezTo>
                        <a:pt x="569" y="1171"/>
                        <a:pt x="574" y="1174"/>
                        <a:pt x="580" y="1173"/>
                      </a:cubicBezTo>
                      <a:cubicBezTo>
                        <a:pt x="586" y="1173"/>
                        <a:pt x="591" y="1169"/>
                        <a:pt x="593" y="1162"/>
                      </a:cubicBezTo>
                      <a:cubicBezTo>
                        <a:pt x="593" y="1158"/>
                        <a:pt x="592" y="1154"/>
                        <a:pt x="588" y="1153"/>
                      </a:cubicBezTo>
                      <a:cubicBezTo>
                        <a:pt x="590" y="1157"/>
                        <a:pt x="587" y="1162"/>
                        <a:pt x="582" y="1161"/>
                      </a:cubicBezTo>
                      <a:cubicBezTo>
                        <a:pt x="579" y="1160"/>
                        <a:pt x="575" y="1156"/>
                        <a:pt x="570" y="1151"/>
                      </a:cubicBezTo>
                      <a:cubicBezTo>
                        <a:pt x="565" y="1147"/>
                        <a:pt x="560" y="1144"/>
                        <a:pt x="555" y="1144"/>
                      </a:cubicBezTo>
                      <a:cubicBezTo>
                        <a:pt x="544" y="1143"/>
                        <a:pt x="535" y="1152"/>
                        <a:pt x="536" y="1163"/>
                      </a:cubicBezTo>
                      <a:cubicBezTo>
                        <a:pt x="537" y="1169"/>
                        <a:pt x="540" y="1173"/>
                        <a:pt x="544" y="1176"/>
                      </a:cubicBezTo>
                      <a:cubicBezTo>
                        <a:pt x="549" y="1180"/>
                        <a:pt x="562" y="1186"/>
                        <a:pt x="564" y="1193"/>
                      </a:cubicBezTo>
                      <a:cubicBezTo>
                        <a:pt x="566" y="1199"/>
                        <a:pt x="562" y="1202"/>
                        <a:pt x="559" y="1202"/>
                      </a:cubicBezTo>
                      <a:cubicBezTo>
                        <a:pt x="560" y="1206"/>
                        <a:pt x="567" y="1206"/>
                        <a:pt x="571" y="1203"/>
                      </a:cubicBezTo>
                      <a:cubicBezTo>
                        <a:pt x="578" y="1198"/>
                        <a:pt x="579" y="1185"/>
                        <a:pt x="571" y="1177"/>
                      </a:cubicBezTo>
                      <a:cubicBezTo>
                        <a:pt x="568" y="1174"/>
                        <a:pt x="564" y="1172"/>
                        <a:pt x="558" y="1171"/>
                      </a:cubicBezTo>
                      <a:close/>
                      <a:moveTo>
                        <a:pt x="503" y="1024"/>
                      </a:moveTo>
                      <a:cubicBezTo>
                        <a:pt x="518" y="1033"/>
                        <a:pt x="530" y="1026"/>
                        <a:pt x="536" y="1026"/>
                      </a:cubicBezTo>
                      <a:cubicBezTo>
                        <a:pt x="543" y="1026"/>
                        <a:pt x="544" y="1034"/>
                        <a:pt x="536" y="1036"/>
                      </a:cubicBezTo>
                      <a:cubicBezTo>
                        <a:pt x="528" y="1038"/>
                        <a:pt x="512" y="1034"/>
                        <a:pt x="503" y="1024"/>
                      </a:cubicBezTo>
                      <a:close/>
                      <a:moveTo>
                        <a:pt x="567" y="1039"/>
                      </a:moveTo>
                      <a:cubicBezTo>
                        <a:pt x="566" y="1040"/>
                        <a:pt x="565" y="1041"/>
                        <a:pt x="563" y="1041"/>
                      </a:cubicBezTo>
                      <a:cubicBezTo>
                        <a:pt x="562" y="1041"/>
                        <a:pt x="560" y="1040"/>
                        <a:pt x="559" y="1037"/>
                      </a:cubicBezTo>
                      <a:cubicBezTo>
                        <a:pt x="558" y="1035"/>
                        <a:pt x="559" y="1033"/>
                        <a:pt x="561" y="1032"/>
                      </a:cubicBezTo>
                      <a:cubicBezTo>
                        <a:pt x="564" y="1030"/>
                        <a:pt x="566" y="1032"/>
                        <a:pt x="568" y="1033"/>
                      </a:cubicBezTo>
                      <a:cubicBezTo>
                        <a:pt x="570" y="1033"/>
                        <a:pt x="573" y="1031"/>
                        <a:pt x="574" y="1028"/>
                      </a:cubicBezTo>
                      <a:cubicBezTo>
                        <a:pt x="576" y="1025"/>
                        <a:pt x="575" y="1021"/>
                        <a:pt x="572" y="1018"/>
                      </a:cubicBezTo>
                      <a:cubicBezTo>
                        <a:pt x="570" y="1017"/>
                        <a:pt x="568" y="1016"/>
                        <a:pt x="566" y="1018"/>
                      </a:cubicBezTo>
                      <a:cubicBezTo>
                        <a:pt x="569" y="1018"/>
                        <a:pt x="570" y="1021"/>
                        <a:pt x="568" y="1024"/>
                      </a:cubicBezTo>
                      <a:cubicBezTo>
                        <a:pt x="567" y="1025"/>
                        <a:pt x="564" y="1026"/>
                        <a:pt x="560" y="1027"/>
                      </a:cubicBezTo>
                      <a:cubicBezTo>
                        <a:pt x="557" y="1028"/>
                        <a:pt x="554" y="1030"/>
                        <a:pt x="552" y="1033"/>
                      </a:cubicBezTo>
                      <a:cubicBezTo>
                        <a:pt x="548" y="1038"/>
                        <a:pt x="551" y="1045"/>
                        <a:pt x="557" y="1048"/>
                      </a:cubicBezTo>
                      <a:cubicBezTo>
                        <a:pt x="560" y="1049"/>
                        <a:pt x="563" y="1048"/>
                        <a:pt x="566" y="1047"/>
                      </a:cubicBezTo>
                      <a:cubicBezTo>
                        <a:pt x="569" y="1046"/>
                        <a:pt x="576" y="1041"/>
                        <a:pt x="580" y="1042"/>
                      </a:cubicBezTo>
                      <a:cubicBezTo>
                        <a:pt x="583" y="1043"/>
                        <a:pt x="584" y="1045"/>
                        <a:pt x="583" y="1047"/>
                      </a:cubicBezTo>
                      <a:cubicBezTo>
                        <a:pt x="586" y="1047"/>
                        <a:pt x="588" y="1044"/>
                        <a:pt x="587" y="1041"/>
                      </a:cubicBezTo>
                      <a:cubicBezTo>
                        <a:pt x="586" y="1036"/>
                        <a:pt x="580" y="1032"/>
                        <a:pt x="574" y="1034"/>
                      </a:cubicBezTo>
                      <a:cubicBezTo>
                        <a:pt x="571" y="1034"/>
                        <a:pt x="569" y="1036"/>
                        <a:pt x="567" y="1039"/>
                      </a:cubicBezTo>
                      <a:close/>
                      <a:moveTo>
                        <a:pt x="566" y="1038"/>
                      </a:moveTo>
                      <a:cubicBezTo>
                        <a:pt x="564" y="1040"/>
                        <a:pt x="562" y="1040"/>
                        <a:pt x="560" y="1038"/>
                      </a:cubicBezTo>
                      <a:cubicBezTo>
                        <a:pt x="558" y="1036"/>
                        <a:pt x="561" y="1032"/>
                        <a:pt x="564" y="1032"/>
                      </a:cubicBezTo>
                      <a:cubicBezTo>
                        <a:pt x="566" y="1032"/>
                        <a:pt x="567" y="1034"/>
                        <a:pt x="571" y="1033"/>
                      </a:cubicBezTo>
                      <a:cubicBezTo>
                        <a:pt x="568" y="1035"/>
                        <a:pt x="568" y="1037"/>
                        <a:pt x="566" y="1038"/>
                      </a:cubicBezTo>
                      <a:close/>
                      <a:moveTo>
                        <a:pt x="551" y="1045"/>
                      </a:moveTo>
                      <a:cubicBezTo>
                        <a:pt x="548" y="1042"/>
                        <a:pt x="548" y="1037"/>
                        <a:pt x="549" y="1035"/>
                      </a:cubicBezTo>
                      <a:cubicBezTo>
                        <a:pt x="546" y="1033"/>
                        <a:pt x="540" y="1037"/>
                        <a:pt x="542" y="1042"/>
                      </a:cubicBezTo>
                      <a:cubicBezTo>
                        <a:pt x="544" y="1046"/>
                        <a:pt x="548" y="1047"/>
                        <a:pt x="551" y="1045"/>
                      </a:cubicBezTo>
                      <a:close/>
                      <a:moveTo>
                        <a:pt x="541" y="1043"/>
                      </a:moveTo>
                      <a:cubicBezTo>
                        <a:pt x="540" y="1042"/>
                        <a:pt x="540" y="1041"/>
                        <a:pt x="541" y="1040"/>
                      </a:cubicBezTo>
                      <a:cubicBezTo>
                        <a:pt x="533" y="1042"/>
                        <a:pt x="524" y="1041"/>
                        <a:pt x="516" y="1038"/>
                      </a:cubicBezTo>
                      <a:cubicBezTo>
                        <a:pt x="503" y="1032"/>
                        <a:pt x="499" y="1018"/>
                        <a:pt x="480" y="1006"/>
                      </a:cubicBezTo>
                      <a:cubicBezTo>
                        <a:pt x="471" y="1001"/>
                        <a:pt x="463" y="999"/>
                        <a:pt x="457" y="998"/>
                      </a:cubicBezTo>
                      <a:cubicBezTo>
                        <a:pt x="441" y="996"/>
                        <a:pt x="424" y="1002"/>
                        <a:pt x="408" y="995"/>
                      </a:cubicBezTo>
                      <a:cubicBezTo>
                        <a:pt x="415" y="996"/>
                        <a:pt x="422" y="990"/>
                        <a:pt x="417" y="981"/>
                      </a:cubicBezTo>
                      <a:cubicBezTo>
                        <a:pt x="413" y="975"/>
                        <a:pt x="400" y="971"/>
                        <a:pt x="405" y="954"/>
                      </a:cubicBezTo>
                      <a:cubicBezTo>
                        <a:pt x="399" y="961"/>
                        <a:pt x="394" y="969"/>
                        <a:pt x="394" y="977"/>
                      </a:cubicBezTo>
                      <a:cubicBezTo>
                        <a:pt x="394" y="983"/>
                        <a:pt x="397" y="988"/>
                        <a:pt x="400" y="991"/>
                      </a:cubicBezTo>
                      <a:cubicBezTo>
                        <a:pt x="417" y="1009"/>
                        <a:pt x="449" y="994"/>
                        <a:pt x="466" y="1003"/>
                      </a:cubicBezTo>
                      <a:cubicBezTo>
                        <a:pt x="465" y="1003"/>
                        <a:pt x="464" y="1003"/>
                        <a:pt x="463" y="1002"/>
                      </a:cubicBezTo>
                      <a:cubicBezTo>
                        <a:pt x="445" y="996"/>
                        <a:pt x="425" y="1009"/>
                        <a:pt x="421" y="1027"/>
                      </a:cubicBezTo>
                      <a:cubicBezTo>
                        <a:pt x="419" y="1037"/>
                        <a:pt x="421" y="1047"/>
                        <a:pt x="428" y="1055"/>
                      </a:cubicBezTo>
                      <a:cubicBezTo>
                        <a:pt x="436" y="1064"/>
                        <a:pt x="447" y="1069"/>
                        <a:pt x="459" y="1066"/>
                      </a:cubicBezTo>
                      <a:cubicBezTo>
                        <a:pt x="471" y="1064"/>
                        <a:pt x="480" y="1056"/>
                        <a:pt x="481" y="1044"/>
                      </a:cubicBezTo>
                      <a:cubicBezTo>
                        <a:pt x="481" y="1036"/>
                        <a:pt x="477" y="1029"/>
                        <a:pt x="470" y="1026"/>
                      </a:cubicBezTo>
                      <a:cubicBezTo>
                        <a:pt x="461" y="1022"/>
                        <a:pt x="452" y="1026"/>
                        <a:pt x="448" y="1032"/>
                      </a:cubicBezTo>
                      <a:cubicBezTo>
                        <a:pt x="443" y="1040"/>
                        <a:pt x="446" y="1050"/>
                        <a:pt x="455" y="1053"/>
                      </a:cubicBezTo>
                      <a:cubicBezTo>
                        <a:pt x="445" y="1048"/>
                        <a:pt x="445" y="1039"/>
                        <a:pt x="450" y="1032"/>
                      </a:cubicBezTo>
                      <a:cubicBezTo>
                        <a:pt x="454" y="1027"/>
                        <a:pt x="461" y="1025"/>
                        <a:pt x="469" y="1028"/>
                      </a:cubicBezTo>
                      <a:cubicBezTo>
                        <a:pt x="475" y="1031"/>
                        <a:pt x="478" y="1037"/>
                        <a:pt x="478" y="1043"/>
                      </a:cubicBezTo>
                      <a:cubicBezTo>
                        <a:pt x="477" y="1054"/>
                        <a:pt x="468" y="1061"/>
                        <a:pt x="458" y="1063"/>
                      </a:cubicBezTo>
                      <a:cubicBezTo>
                        <a:pt x="448" y="1065"/>
                        <a:pt x="438" y="1061"/>
                        <a:pt x="431" y="1053"/>
                      </a:cubicBezTo>
                      <a:cubicBezTo>
                        <a:pt x="424" y="1045"/>
                        <a:pt x="422" y="1035"/>
                        <a:pt x="425" y="1026"/>
                      </a:cubicBezTo>
                      <a:cubicBezTo>
                        <a:pt x="429" y="1010"/>
                        <a:pt x="446" y="999"/>
                        <a:pt x="463" y="1004"/>
                      </a:cubicBezTo>
                      <a:cubicBezTo>
                        <a:pt x="476" y="1009"/>
                        <a:pt x="483" y="1018"/>
                        <a:pt x="486" y="1031"/>
                      </a:cubicBezTo>
                      <a:cubicBezTo>
                        <a:pt x="490" y="1053"/>
                        <a:pt x="481" y="1078"/>
                        <a:pt x="467" y="1087"/>
                      </a:cubicBezTo>
                      <a:cubicBezTo>
                        <a:pt x="459" y="1093"/>
                        <a:pt x="447" y="1093"/>
                        <a:pt x="443" y="1083"/>
                      </a:cubicBezTo>
                      <a:cubicBezTo>
                        <a:pt x="440" y="1078"/>
                        <a:pt x="442" y="1073"/>
                        <a:pt x="449" y="1069"/>
                      </a:cubicBezTo>
                      <a:cubicBezTo>
                        <a:pt x="439" y="1066"/>
                        <a:pt x="429" y="1079"/>
                        <a:pt x="433" y="1092"/>
                      </a:cubicBezTo>
                      <a:cubicBezTo>
                        <a:pt x="436" y="1104"/>
                        <a:pt x="446" y="1110"/>
                        <a:pt x="455" y="1111"/>
                      </a:cubicBezTo>
                      <a:cubicBezTo>
                        <a:pt x="468" y="1112"/>
                        <a:pt x="483" y="1103"/>
                        <a:pt x="490" y="1088"/>
                      </a:cubicBezTo>
                      <a:cubicBezTo>
                        <a:pt x="496" y="1071"/>
                        <a:pt x="497" y="1052"/>
                        <a:pt x="491" y="1035"/>
                      </a:cubicBezTo>
                      <a:cubicBezTo>
                        <a:pt x="492" y="1037"/>
                        <a:pt x="493" y="1039"/>
                        <a:pt x="493" y="1042"/>
                      </a:cubicBezTo>
                      <a:cubicBezTo>
                        <a:pt x="503" y="1070"/>
                        <a:pt x="497" y="1099"/>
                        <a:pt x="475" y="1121"/>
                      </a:cubicBezTo>
                      <a:cubicBezTo>
                        <a:pt x="458" y="1136"/>
                        <a:pt x="438" y="1141"/>
                        <a:pt x="416" y="1134"/>
                      </a:cubicBezTo>
                      <a:cubicBezTo>
                        <a:pt x="403" y="1128"/>
                        <a:pt x="393" y="1121"/>
                        <a:pt x="384" y="1110"/>
                      </a:cubicBezTo>
                      <a:cubicBezTo>
                        <a:pt x="376" y="1100"/>
                        <a:pt x="370" y="1087"/>
                        <a:pt x="367" y="1073"/>
                      </a:cubicBezTo>
                      <a:cubicBezTo>
                        <a:pt x="366" y="1067"/>
                        <a:pt x="366" y="1061"/>
                        <a:pt x="368" y="1054"/>
                      </a:cubicBezTo>
                      <a:cubicBezTo>
                        <a:pt x="370" y="1042"/>
                        <a:pt x="377" y="1031"/>
                        <a:pt x="388" y="1025"/>
                      </a:cubicBezTo>
                      <a:cubicBezTo>
                        <a:pt x="397" y="1020"/>
                        <a:pt x="405" y="1020"/>
                        <a:pt x="415" y="1024"/>
                      </a:cubicBezTo>
                      <a:cubicBezTo>
                        <a:pt x="413" y="1011"/>
                        <a:pt x="387" y="1002"/>
                        <a:pt x="377" y="1023"/>
                      </a:cubicBezTo>
                      <a:cubicBezTo>
                        <a:pt x="363" y="1023"/>
                        <a:pt x="361" y="1046"/>
                        <a:pt x="363" y="1061"/>
                      </a:cubicBezTo>
                      <a:cubicBezTo>
                        <a:pt x="359" y="1042"/>
                        <a:pt x="364" y="1014"/>
                        <a:pt x="368" y="1001"/>
                      </a:cubicBezTo>
                      <a:cubicBezTo>
                        <a:pt x="367" y="1002"/>
                        <a:pt x="366" y="1001"/>
                        <a:pt x="366" y="1001"/>
                      </a:cubicBezTo>
                      <a:cubicBezTo>
                        <a:pt x="364" y="1006"/>
                        <a:pt x="362" y="1013"/>
                        <a:pt x="360" y="1020"/>
                      </a:cubicBezTo>
                      <a:cubicBezTo>
                        <a:pt x="358" y="1010"/>
                        <a:pt x="351" y="1001"/>
                        <a:pt x="340" y="998"/>
                      </a:cubicBezTo>
                      <a:cubicBezTo>
                        <a:pt x="321" y="992"/>
                        <a:pt x="297" y="1003"/>
                        <a:pt x="275" y="991"/>
                      </a:cubicBezTo>
                      <a:cubicBezTo>
                        <a:pt x="290" y="1008"/>
                        <a:pt x="315" y="1008"/>
                        <a:pt x="328" y="1011"/>
                      </a:cubicBezTo>
                      <a:cubicBezTo>
                        <a:pt x="355" y="1018"/>
                        <a:pt x="356" y="1031"/>
                        <a:pt x="359" y="1051"/>
                      </a:cubicBezTo>
                      <a:cubicBezTo>
                        <a:pt x="357" y="1048"/>
                        <a:pt x="356" y="1045"/>
                        <a:pt x="354" y="1042"/>
                      </a:cubicBezTo>
                      <a:cubicBezTo>
                        <a:pt x="342" y="1024"/>
                        <a:pt x="321" y="1013"/>
                        <a:pt x="301" y="1016"/>
                      </a:cubicBezTo>
                      <a:cubicBezTo>
                        <a:pt x="284" y="1019"/>
                        <a:pt x="271" y="1029"/>
                        <a:pt x="265" y="1045"/>
                      </a:cubicBezTo>
                      <a:cubicBezTo>
                        <a:pt x="258" y="1066"/>
                        <a:pt x="265" y="1087"/>
                        <a:pt x="282" y="1101"/>
                      </a:cubicBezTo>
                      <a:cubicBezTo>
                        <a:pt x="289" y="1106"/>
                        <a:pt x="298" y="1109"/>
                        <a:pt x="307" y="1108"/>
                      </a:cubicBezTo>
                      <a:cubicBezTo>
                        <a:pt x="324" y="1107"/>
                        <a:pt x="333" y="1095"/>
                        <a:pt x="335" y="1080"/>
                      </a:cubicBezTo>
                      <a:cubicBezTo>
                        <a:pt x="325" y="1093"/>
                        <a:pt x="314" y="1085"/>
                        <a:pt x="307" y="1086"/>
                      </a:cubicBezTo>
                      <a:cubicBezTo>
                        <a:pt x="293" y="1088"/>
                        <a:pt x="298" y="1107"/>
                        <a:pt x="313" y="1105"/>
                      </a:cubicBezTo>
                      <a:cubicBezTo>
                        <a:pt x="315" y="1105"/>
                        <a:pt x="316" y="1105"/>
                        <a:pt x="318" y="1105"/>
                      </a:cubicBezTo>
                      <a:cubicBezTo>
                        <a:pt x="307" y="1110"/>
                        <a:pt x="293" y="1107"/>
                        <a:pt x="283" y="1099"/>
                      </a:cubicBezTo>
                      <a:cubicBezTo>
                        <a:pt x="267" y="1086"/>
                        <a:pt x="261" y="1066"/>
                        <a:pt x="268" y="1046"/>
                      </a:cubicBezTo>
                      <a:cubicBezTo>
                        <a:pt x="273" y="1032"/>
                        <a:pt x="286" y="1022"/>
                        <a:pt x="301" y="1020"/>
                      </a:cubicBezTo>
                      <a:cubicBezTo>
                        <a:pt x="319" y="1018"/>
                        <a:pt x="338" y="1028"/>
                        <a:pt x="349" y="1044"/>
                      </a:cubicBezTo>
                      <a:cubicBezTo>
                        <a:pt x="353" y="1050"/>
                        <a:pt x="355" y="1057"/>
                        <a:pt x="357" y="1064"/>
                      </a:cubicBezTo>
                      <a:cubicBezTo>
                        <a:pt x="356" y="1060"/>
                        <a:pt x="353" y="1056"/>
                        <a:pt x="350" y="1052"/>
                      </a:cubicBezTo>
                      <a:cubicBezTo>
                        <a:pt x="342" y="1043"/>
                        <a:pt x="327" y="1038"/>
                        <a:pt x="316" y="1047"/>
                      </a:cubicBezTo>
                      <a:cubicBezTo>
                        <a:pt x="312" y="1050"/>
                        <a:pt x="310" y="1057"/>
                        <a:pt x="312" y="1062"/>
                      </a:cubicBezTo>
                      <a:cubicBezTo>
                        <a:pt x="313" y="1067"/>
                        <a:pt x="316" y="1070"/>
                        <a:pt x="320" y="1072"/>
                      </a:cubicBezTo>
                      <a:cubicBezTo>
                        <a:pt x="324" y="1073"/>
                        <a:pt x="329" y="1073"/>
                        <a:pt x="333" y="1071"/>
                      </a:cubicBezTo>
                      <a:cubicBezTo>
                        <a:pt x="338" y="1067"/>
                        <a:pt x="340" y="1061"/>
                        <a:pt x="337" y="1055"/>
                      </a:cubicBezTo>
                      <a:cubicBezTo>
                        <a:pt x="336" y="1052"/>
                        <a:pt x="332" y="1050"/>
                        <a:pt x="328" y="1051"/>
                      </a:cubicBezTo>
                      <a:cubicBezTo>
                        <a:pt x="326" y="1052"/>
                        <a:pt x="324" y="1054"/>
                        <a:pt x="325" y="1056"/>
                      </a:cubicBezTo>
                      <a:cubicBezTo>
                        <a:pt x="326" y="1055"/>
                        <a:pt x="328" y="1054"/>
                        <a:pt x="329" y="1054"/>
                      </a:cubicBezTo>
                      <a:cubicBezTo>
                        <a:pt x="333" y="1054"/>
                        <a:pt x="334" y="1058"/>
                        <a:pt x="333" y="1061"/>
                      </a:cubicBezTo>
                      <a:cubicBezTo>
                        <a:pt x="332" y="1062"/>
                        <a:pt x="331" y="1064"/>
                        <a:pt x="328" y="1064"/>
                      </a:cubicBezTo>
                      <a:cubicBezTo>
                        <a:pt x="324" y="1065"/>
                        <a:pt x="322" y="1063"/>
                        <a:pt x="320" y="1060"/>
                      </a:cubicBezTo>
                      <a:cubicBezTo>
                        <a:pt x="319" y="1057"/>
                        <a:pt x="320" y="1053"/>
                        <a:pt x="323" y="1050"/>
                      </a:cubicBezTo>
                      <a:cubicBezTo>
                        <a:pt x="331" y="1044"/>
                        <a:pt x="345" y="1050"/>
                        <a:pt x="351" y="1057"/>
                      </a:cubicBezTo>
                      <a:cubicBezTo>
                        <a:pt x="359" y="1066"/>
                        <a:pt x="362" y="1079"/>
                        <a:pt x="366" y="1089"/>
                      </a:cubicBezTo>
                      <a:cubicBezTo>
                        <a:pt x="370" y="1101"/>
                        <a:pt x="377" y="1113"/>
                        <a:pt x="391" y="1122"/>
                      </a:cubicBezTo>
                      <a:cubicBezTo>
                        <a:pt x="388" y="1121"/>
                        <a:pt x="385" y="1120"/>
                        <a:pt x="382" y="1118"/>
                      </a:cubicBezTo>
                      <a:cubicBezTo>
                        <a:pt x="360" y="1111"/>
                        <a:pt x="340" y="1116"/>
                        <a:pt x="325" y="1133"/>
                      </a:cubicBezTo>
                      <a:cubicBezTo>
                        <a:pt x="312" y="1149"/>
                        <a:pt x="309" y="1171"/>
                        <a:pt x="318" y="1190"/>
                      </a:cubicBezTo>
                      <a:cubicBezTo>
                        <a:pt x="326" y="1207"/>
                        <a:pt x="344" y="1221"/>
                        <a:pt x="364" y="1220"/>
                      </a:cubicBezTo>
                      <a:cubicBezTo>
                        <a:pt x="382" y="1219"/>
                        <a:pt x="397" y="1209"/>
                        <a:pt x="401" y="1193"/>
                      </a:cubicBezTo>
                      <a:cubicBezTo>
                        <a:pt x="404" y="1184"/>
                        <a:pt x="403" y="1174"/>
                        <a:pt x="398" y="1166"/>
                      </a:cubicBezTo>
                      <a:cubicBezTo>
                        <a:pt x="395" y="1161"/>
                        <a:pt x="391" y="1157"/>
                        <a:pt x="386" y="1155"/>
                      </a:cubicBezTo>
                      <a:cubicBezTo>
                        <a:pt x="376" y="1150"/>
                        <a:pt x="365" y="1154"/>
                        <a:pt x="360" y="1162"/>
                      </a:cubicBezTo>
                      <a:cubicBezTo>
                        <a:pt x="354" y="1171"/>
                        <a:pt x="356" y="1183"/>
                        <a:pt x="365" y="1190"/>
                      </a:cubicBezTo>
                      <a:cubicBezTo>
                        <a:pt x="375" y="1196"/>
                        <a:pt x="387" y="1193"/>
                        <a:pt x="393" y="1184"/>
                      </a:cubicBezTo>
                      <a:cubicBezTo>
                        <a:pt x="399" y="1176"/>
                        <a:pt x="398" y="1166"/>
                        <a:pt x="391" y="1159"/>
                      </a:cubicBezTo>
                      <a:cubicBezTo>
                        <a:pt x="401" y="1168"/>
                        <a:pt x="404" y="1181"/>
                        <a:pt x="400" y="1194"/>
                      </a:cubicBezTo>
                      <a:cubicBezTo>
                        <a:pt x="395" y="1208"/>
                        <a:pt x="381" y="1217"/>
                        <a:pt x="364" y="1218"/>
                      </a:cubicBezTo>
                      <a:cubicBezTo>
                        <a:pt x="346" y="1218"/>
                        <a:pt x="329" y="1205"/>
                        <a:pt x="321" y="1189"/>
                      </a:cubicBezTo>
                      <a:cubicBezTo>
                        <a:pt x="313" y="1171"/>
                        <a:pt x="316" y="1151"/>
                        <a:pt x="328" y="1136"/>
                      </a:cubicBezTo>
                      <a:cubicBezTo>
                        <a:pt x="342" y="1121"/>
                        <a:pt x="360" y="1117"/>
                        <a:pt x="379" y="1123"/>
                      </a:cubicBezTo>
                      <a:cubicBezTo>
                        <a:pt x="392" y="1128"/>
                        <a:pt x="403" y="1137"/>
                        <a:pt x="419" y="1141"/>
                      </a:cubicBezTo>
                      <a:cubicBezTo>
                        <a:pt x="440" y="1145"/>
                        <a:pt x="461" y="1140"/>
                        <a:pt x="478" y="1124"/>
                      </a:cubicBezTo>
                      <a:cubicBezTo>
                        <a:pt x="502" y="1102"/>
                        <a:pt x="510" y="1070"/>
                        <a:pt x="499" y="1039"/>
                      </a:cubicBezTo>
                      <a:cubicBezTo>
                        <a:pt x="494" y="1026"/>
                        <a:pt x="487" y="1015"/>
                        <a:pt x="477" y="1007"/>
                      </a:cubicBezTo>
                      <a:cubicBezTo>
                        <a:pt x="488" y="1013"/>
                        <a:pt x="497" y="1023"/>
                        <a:pt x="503" y="1035"/>
                      </a:cubicBezTo>
                      <a:cubicBezTo>
                        <a:pt x="512" y="1051"/>
                        <a:pt x="516" y="1072"/>
                        <a:pt x="515" y="1090"/>
                      </a:cubicBezTo>
                      <a:cubicBezTo>
                        <a:pt x="515" y="1098"/>
                        <a:pt x="516" y="1104"/>
                        <a:pt x="518" y="1111"/>
                      </a:cubicBezTo>
                      <a:cubicBezTo>
                        <a:pt x="518" y="1113"/>
                        <a:pt x="519" y="1115"/>
                        <a:pt x="520" y="1117"/>
                      </a:cubicBezTo>
                      <a:cubicBezTo>
                        <a:pt x="521" y="1120"/>
                        <a:pt x="522" y="1123"/>
                        <a:pt x="524" y="1126"/>
                      </a:cubicBezTo>
                      <a:cubicBezTo>
                        <a:pt x="524" y="1127"/>
                        <a:pt x="530" y="1136"/>
                        <a:pt x="532" y="1135"/>
                      </a:cubicBezTo>
                      <a:cubicBezTo>
                        <a:pt x="532" y="1134"/>
                        <a:pt x="529" y="1129"/>
                        <a:pt x="529" y="1128"/>
                      </a:cubicBezTo>
                      <a:cubicBezTo>
                        <a:pt x="526" y="1124"/>
                        <a:pt x="525" y="1120"/>
                        <a:pt x="523" y="1115"/>
                      </a:cubicBezTo>
                      <a:cubicBezTo>
                        <a:pt x="523" y="1114"/>
                        <a:pt x="522" y="1112"/>
                        <a:pt x="521" y="1110"/>
                      </a:cubicBezTo>
                      <a:cubicBezTo>
                        <a:pt x="520" y="1103"/>
                        <a:pt x="519" y="1097"/>
                        <a:pt x="518" y="1090"/>
                      </a:cubicBezTo>
                      <a:cubicBezTo>
                        <a:pt x="518" y="1090"/>
                        <a:pt x="518" y="1089"/>
                        <a:pt x="519" y="1087"/>
                      </a:cubicBezTo>
                      <a:cubicBezTo>
                        <a:pt x="519" y="1090"/>
                        <a:pt x="520" y="1092"/>
                        <a:pt x="520" y="1094"/>
                      </a:cubicBezTo>
                      <a:cubicBezTo>
                        <a:pt x="522" y="1100"/>
                        <a:pt x="525" y="1105"/>
                        <a:pt x="529" y="1109"/>
                      </a:cubicBezTo>
                      <a:cubicBezTo>
                        <a:pt x="540" y="1122"/>
                        <a:pt x="556" y="1120"/>
                        <a:pt x="568" y="1111"/>
                      </a:cubicBezTo>
                      <a:cubicBezTo>
                        <a:pt x="577" y="1103"/>
                        <a:pt x="584" y="1091"/>
                        <a:pt x="582" y="1078"/>
                      </a:cubicBezTo>
                      <a:cubicBezTo>
                        <a:pt x="581" y="1067"/>
                        <a:pt x="573" y="1060"/>
                        <a:pt x="562" y="1058"/>
                      </a:cubicBezTo>
                      <a:cubicBezTo>
                        <a:pt x="554" y="1057"/>
                        <a:pt x="544" y="1060"/>
                        <a:pt x="541" y="1069"/>
                      </a:cubicBezTo>
                      <a:cubicBezTo>
                        <a:pt x="539" y="1073"/>
                        <a:pt x="539" y="1078"/>
                        <a:pt x="542" y="1082"/>
                      </a:cubicBezTo>
                      <a:cubicBezTo>
                        <a:pt x="544" y="1085"/>
                        <a:pt x="546" y="1086"/>
                        <a:pt x="549" y="1087"/>
                      </a:cubicBezTo>
                      <a:cubicBezTo>
                        <a:pt x="553" y="1087"/>
                        <a:pt x="556" y="1086"/>
                        <a:pt x="558" y="1083"/>
                      </a:cubicBezTo>
                      <a:cubicBezTo>
                        <a:pt x="561" y="1080"/>
                        <a:pt x="562" y="1077"/>
                        <a:pt x="561" y="1073"/>
                      </a:cubicBezTo>
                      <a:cubicBezTo>
                        <a:pt x="559" y="1070"/>
                        <a:pt x="555" y="1067"/>
                        <a:pt x="551" y="1068"/>
                      </a:cubicBezTo>
                      <a:cubicBezTo>
                        <a:pt x="547" y="1069"/>
                        <a:pt x="544" y="1073"/>
                        <a:pt x="545" y="1078"/>
                      </a:cubicBezTo>
                      <a:cubicBezTo>
                        <a:pt x="546" y="1083"/>
                        <a:pt x="550" y="1086"/>
                        <a:pt x="554" y="1085"/>
                      </a:cubicBezTo>
                      <a:cubicBezTo>
                        <a:pt x="556" y="1084"/>
                        <a:pt x="558" y="1083"/>
                        <a:pt x="559" y="1082"/>
                      </a:cubicBezTo>
                      <a:cubicBezTo>
                        <a:pt x="558" y="1083"/>
                        <a:pt x="558" y="1083"/>
                        <a:pt x="558" y="1083"/>
                      </a:cubicBezTo>
                      <a:cubicBezTo>
                        <a:pt x="556" y="1085"/>
                        <a:pt x="553" y="1087"/>
                        <a:pt x="549" y="1086"/>
                      </a:cubicBezTo>
                      <a:cubicBezTo>
                        <a:pt x="546" y="1086"/>
                        <a:pt x="544" y="1084"/>
                        <a:pt x="543" y="1082"/>
                      </a:cubicBezTo>
                      <a:cubicBezTo>
                        <a:pt x="540" y="1078"/>
                        <a:pt x="540" y="1073"/>
                        <a:pt x="542" y="1069"/>
                      </a:cubicBezTo>
                      <a:cubicBezTo>
                        <a:pt x="545" y="1062"/>
                        <a:pt x="555" y="1059"/>
                        <a:pt x="562" y="1060"/>
                      </a:cubicBezTo>
                      <a:cubicBezTo>
                        <a:pt x="572" y="1061"/>
                        <a:pt x="579" y="1068"/>
                        <a:pt x="581" y="1078"/>
                      </a:cubicBezTo>
                      <a:cubicBezTo>
                        <a:pt x="582" y="1090"/>
                        <a:pt x="575" y="1102"/>
                        <a:pt x="565" y="1109"/>
                      </a:cubicBezTo>
                      <a:cubicBezTo>
                        <a:pt x="555" y="1117"/>
                        <a:pt x="541" y="1119"/>
                        <a:pt x="531" y="1107"/>
                      </a:cubicBezTo>
                      <a:cubicBezTo>
                        <a:pt x="528" y="1103"/>
                        <a:pt x="526" y="1098"/>
                        <a:pt x="524" y="1093"/>
                      </a:cubicBezTo>
                      <a:cubicBezTo>
                        <a:pt x="523" y="1089"/>
                        <a:pt x="522" y="1086"/>
                        <a:pt x="521" y="1082"/>
                      </a:cubicBezTo>
                      <a:cubicBezTo>
                        <a:pt x="520" y="1074"/>
                        <a:pt x="518" y="1063"/>
                        <a:pt x="516" y="1054"/>
                      </a:cubicBezTo>
                      <a:cubicBezTo>
                        <a:pt x="514" y="1048"/>
                        <a:pt x="512" y="1042"/>
                        <a:pt x="509" y="1036"/>
                      </a:cubicBezTo>
                      <a:cubicBezTo>
                        <a:pt x="511" y="1038"/>
                        <a:pt x="514" y="1040"/>
                        <a:pt x="517" y="1041"/>
                      </a:cubicBezTo>
                      <a:cubicBezTo>
                        <a:pt x="525" y="1044"/>
                        <a:pt x="534" y="1044"/>
                        <a:pt x="541" y="1043"/>
                      </a:cubicBezTo>
                      <a:close/>
                      <a:moveTo>
                        <a:pt x="558" y="1169"/>
                      </a:moveTo>
                      <a:cubicBezTo>
                        <a:pt x="554" y="1168"/>
                        <a:pt x="552" y="1165"/>
                        <a:pt x="553" y="1161"/>
                      </a:cubicBezTo>
                      <a:cubicBezTo>
                        <a:pt x="555" y="1155"/>
                        <a:pt x="564" y="1156"/>
                        <a:pt x="565" y="1161"/>
                      </a:cubicBezTo>
                      <a:cubicBezTo>
                        <a:pt x="567" y="1165"/>
                        <a:pt x="565" y="1168"/>
                        <a:pt x="569" y="1172"/>
                      </a:cubicBezTo>
                      <a:cubicBezTo>
                        <a:pt x="564" y="1169"/>
                        <a:pt x="562" y="1171"/>
                        <a:pt x="558" y="1169"/>
                      </a:cubicBezTo>
                      <a:close/>
                      <a:moveTo>
                        <a:pt x="514" y="1096"/>
                      </a:moveTo>
                      <a:cubicBezTo>
                        <a:pt x="514" y="1109"/>
                        <a:pt x="503" y="1122"/>
                        <a:pt x="494" y="1125"/>
                      </a:cubicBezTo>
                      <a:cubicBezTo>
                        <a:pt x="486" y="1127"/>
                        <a:pt x="478" y="1129"/>
                        <a:pt x="473" y="1135"/>
                      </a:cubicBezTo>
                      <a:cubicBezTo>
                        <a:pt x="469" y="1140"/>
                        <a:pt x="467" y="1149"/>
                        <a:pt x="473" y="1152"/>
                      </a:cubicBezTo>
                      <a:cubicBezTo>
                        <a:pt x="471" y="1147"/>
                        <a:pt x="475" y="1143"/>
                        <a:pt x="480" y="1140"/>
                      </a:cubicBezTo>
                      <a:cubicBezTo>
                        <a:pt x="484" y="1138"/>
                        <a:pt x="488" y="1135"/>
                        <a:pt x="489" y="1130"/>
                      </a:cubicBezTo>
                      <a:cubicBezTo>
                        <a:pt x="499" y="1134"/>
                        <a:pt x="506" y="1128"/>
                        <a:pt x="510" y="1122"/>
                      </a:cubicBezTo>
                      <a:cubicBezTo>
                        <a:pt x="513" y="1115"/>
                        <a:pt x="516" y="1105"/>
                        <a:pt x="514" y="1096"/>
                      </a:cubicBezTo>
                      <a:close/>
                      <a:moveTo>
                        <a:pt x="622" y="1138"/>
                      </a:moveTo>
                      <a:cubicBezTo>
                        <a:pt x="642" y="1135"/>
                        <a:pt x="652" y="1152"/>
                        <a:pt x="658" y="1158"/>
                      </a:cubicBezTo>
                      <a:cubicBezTo>
                        <a:pt x="668" y="1166"/>
                        <a:pt x="675" y="1157"/>
                        <a:pt x="667" y="1147"/>
                      </a:cubicBezTo>
                      <a:cubicBezTo>
                        <a:pt x="660" y="1138"/>
                        <a:pt x="640" y="1131"/>
                        <a:pt x="622" y="1138"/>
                      </a:cubicBezTo>
                      <a:close/>
                      <a:moveTo>
                        <a:pt x="536" y="1152"/>
                      </a:moveTo>
                      <a:cubicBezTo>
                        <a:pt x="538" y="1146"/>
                        <a:pt x="545" y="1142"/>
                        <a:pt x="549" y="1142"/>
                      </a:cubicBezTo>
                      <a:cubicBezTo>
                        <a:pt x="550" y="1135"/>
                        <a:pt x="538" y="1129"/>
                        <a:pt x="532" y="1137"/>
                      </a:cubicBezTo>
                      <a:cubicBezTo>
                        <a:pt x="528" y="1142"/>
                        <a:pt x="530" y="1150"/>
                        <a:pt x="536" y="1152"/>
                      </a:cubicBezTo>
                      <a:close/>
                      <a:moveTo>
                        <a:pt x="516" y="1108"/>
                      </a:moveTo>
                      <a:cubicBezTo>
                        <a:pt x="515" y="1133"/>
                        <a:pt x="491" y="1144"/>
                        <a:pt x="486" y="1150"/>
                      </a:cubicBezTo>
                      <a:cubicBezTo>
                        <a:pt x="475" y="1162"/>
                        <a:pt x="489" y="1174"/>
                        <a:pt x="501" y="1161"/>
                      </a:cubicBezTo>
                      <a:cubicBezTo>
                        <a:pt x="509" y="1154"/>
                        <a:pt x="521" y="1134"/>
                        <a:pt x="516" y="1108"/>
                      </a:cubicBezTo>
                      <a:close/>
                      <a:moveTo>
                        <a:pt x="585" y="1101"/>
                      </a:moveTo>
                      <a:cubicBezTo>
                        <a:pt x="584" y="1090"/>
                        <a:pt x="585" y="1079"/>
                        <a:pt x="591" y="1070"/>
                      </a:cubicBezTo>
                      <a:cubicBezTo>
                        <a:pt x="597" y="1062"/>
                        <a:pt x="607" y="1056"/>
                        <a:pt x="617" y="1058"/>
                      </a:cubicBezTo>
                      <a:cubicBezTo>
                        <a:pt x="623" y="1059"/>
                        <a:pt x="628" y="1062"/>
                        <a:pt x="633" y="1066"/>
                      </a:cubicBezTo>
                      <a:cubicBezTo>
                        <a:pt x="637" y="1072"/>
                        <a:pt x="640" y="1076"/>
                        <a:pt x="641" y="1083"/>
                      </a:cubicBezTo>
                      <a:cubicBezTo>
                        <a:pt x="643" y="1089"/>
                        <a:pt x="643" y="1094"/>
                        <a:pt x="642" y="1101"/>
                      </a:cubicBezTo>
                      <a:cubicBezTo>
                        <a:pt x="642" y="1103"/>
                        <a:pt x="641" y="1106"/>
                        <a:pt x="640" y="1108"/>
                      </a:cubicBezTo>
                      <a:cubicBezTo>
                        <a:pt x="637" y="1116"/>
                        <a:pt x="634" y="1121"/>
                        <a:pt x="629" y="1127"/>
                      </a:cubicBezTo>
                      <a:cubicBezTo>
                        <a:pt x="622" y="1136"/>
                        <a:pt x="615" y="1141"/>
                        <a:pt x="604" y="1144"/>
                      </a:cubicBezTo>
                      <a:cubicBezTo>
                        <a:pt x="604" y="1144"/>
                        <a:pt x="603" y="1144"/>
                        <a:pt x="602" y="1144"/>
                      </a:cubicBezTo>
                      <a:cubicBezTo>
                        <a:pt x="610" y="1147"/>
                        <a:pt x="617" y="1151"/>
                        <a:pt x="622" y="1157"/>
                      </a:cubicBezTo>
                      <a:cubicBezTo>
                        <a:pt x="628" y="1164"/>
                        <a:pt x="632" y="1173"/>
                        <a:pt x="631" y="1182"/>
                      </a:cubicBezTo>
                      <a:cubicBezTo>
                        <a:pt x="631" y="1186"/>
                        <a:pt x="630" y="1190"/>
                        <a:pt x="627" y="1194"/>
                      </a:cubicBezTo>
                      <a:cubicBezTo>
                        <a:pt x="629" y="1190"/>
                        <a:pt x="630" y="1186"/>
                        <a:pt x="630" y="1182"/>
                      </a:cubicBezTo>
                      <a:cubicBezTo>
                        <a:pt x="630" y="1173"/>
                        <a:pt x="626" y="1165"/>
                        <a:pt x="620" y="1159"/>
                      </a:cubicBezTo>
                      <a:cubicBezTo>
                        <a:pt x="615" y="1154"/>
                        <a:pt x="610" y="1151"/>
                        <a:pt x="605" y="1149"/>
                      </a:cubicBezTo>
                      <a:cubicBezTo>
                        <a:pt x="595" y="1145"/>
                        <a:pt x="585" y="1146"/>
                        <a:pt x="575" y="1144"/>
                      </a:cubicBezTo>
                      <a:cubicBezTo>
                        <a:pt x="574" y="1143"/>
                        <a:pt x="574" y="1143"/>
                        <a:pt x="574" y="1143"/>
                      </a:cubicBezTo>
                      <a:cubicBezTo>
                        <a:pt x="568" y="1142"/>
                        <a:pt x="563" y="1139"/>
                        <a:pt x="558" y="1136"/>
                      </a:cubicBezTo>
                      <a:cubicBezTo>
                        <a:pt x="556" y="1136"/>
                        <a:pt x="544" y="1128"/>
                        <a:pt x="545" y="1126"/>
                      </a:cubicBezTo>
                      <a:cubicBezTo>
                        <a:pt x="546" y="1126"/>
                        <a:pt x="554" y="1130"/>
                        <a:pt x="555" y="1131"/>
                      </a:cubicBezTo>
                      <a:cubicBezTo>
                        <a:pt x="562" y="1135"/>
                        <a:pt x="568" y="1138"/>
                        <a:pt x="575" y="1140"/>
                      </a:cubicBezTo>
                      <a:cubicBezTo>
                        <a:pt x="576" y="1140"/>
                        <a:pt x="576" y="1140"/>
                        <a:pt x="576" y="1140"/>
                      </a:cubicBezTo>
                      <a:cubicBezTo>
                        <a:pt x="586" y="1143"/>
                        <a:pt x="594" y="1143"/>
                        <a:pt x="604" y="1141"/>
                      </a:cubicBezTo>
                      <a:cubicBezTo>
                        <a:pt x="615" y="1138"/>
                        <a:pt x="626" y="1130"/>
                        <a:pt x="630" y="1119"/>
                      </a:cubicBezTo>
                      <a:cubicBezTo>
                        <a:pt x="633" y="1113"/>
                        <a:pt x="632" y="1102"/>
                        <a:pt x="625" y="1099"/>
                      </a:cubicBezTo>
                      <a:cubicBezTo>
                        <a:pt x="622" y="1098"/>
                        <a:pt x="619" y="1099"/>
                        <a:pt x="618" y="1101"/>
                      </a:cubicBezTo>
                      <a:cubicBezTo>
                        <a:pt x="616" y="1103"/>
                        <a:pt x="616" y="1105"/>
                        <a:pt x="618" y="1107"/>
                      </a:cubicBezTo>
                      <a:cubicBezTo>
                        <a:pt x="619" y="1109"/>
                        <a:pt x="621" y="1109"/>
                        <a:pt x="622" y="1109"/>
                      </a:cubicBezTo>
                      <a:cubicBezTo>
                        <a:pt x="624" y="1109"/>
                        <a:pt x="626" y="1107"/>
                        <a:pt x="625" y="1104"/>
                      </a:cubicBezTo>
                      <a:cubicBezTo>
                        <a:pt x="624" y="1103"/>
                        <a:pt x="623" y="1103"/>
                        <a:pt x="622" y="1103"/>
                      </a:cubicBezTo>
                      <a:cubicBezTo>
                        <a:pt x="623" y="1101"/>
                        <a:pt x="625" y="1102"/>
                        <a:pt x="626" y="1103"/>
                      </a:cubicBezTo>
                      <a:cubicBezTo>
                        <a:pt x="628" y="1105"/>
                        <a:pt x="628" y="1108"/>
                        <a:pt x="627" y="1110"/>
                      </a:cubicBezTo>
                      <a:cubicBezTo>
                        <a:pt x="624" y="1113"/>
                        <a:pt x="620" y="1114"/>
                        <a:pt x="616" y="1112"/>
                      </a:cubicBezTo>
                      <a:cubicBezTo>
                        <a:pt x="613" y="1111"/>
                        <a:pt x="611" y="1108"/>
                        <a:pt x="611" y="1105"/>
                      </a:cubicBezTo>
                      <a:cubicBezTo>
                        <a:pt x="610" y="1101"/>
                        <a:pt x="612" y="1099"/>
                        <a:pt x="614" y="1096"/>
                      </a:cubicBezTo>
                      <a:cubicBezTo>
                        <a:pt x="617" y="1094"/>
                        <a:pt x="621" y="1092"/>
                        <a:pt x="625" y="1094"/>
                      </a:cubicBezTo>
                      <a:cubicBezTo>
                        <a:pt x="634" y="1098"/>
                        <a:pt x="636" y="1108"/>
                        <a:pt x="633" y="1117"/>
                      </a:cubicBezTo>
                      <a:cubicBezTo>
                        <a:pt x="632" y="1119"/>
                        <a:pt x="630" y="1122"/>
                        <a:pt x="629" y="1124"/>
                      </a:cubicBezTo>
                      <a:cubicBezTo>
                        <a:pt x="635" y="1117"/>
                        <a:pt x="638" y="1110"/>
                        <a:pt x="640" y="1100"/>
                      </a:cubicBezTo>
                      <a:cubicBezTo>
                        <a:pt x="641" y="1094"/>
                        <a:pt x="641" y="1089"/>
                        <a:pt x="640" y="1083"/>
                      </a:cubicBezTo>
                      <a:cubicBezTo>
                        <a:pt x="638" y="1077"/>
                        <a:pt x="636" y="1072"/>
                        <a:pt x="632" y="1067"/>
                      </a:cubicBezTo>
                      <a:cubicBezTo>
                        <a:pt x="629" y="1065"/>
                        <a:pt x="627" y="1063"/>
                        <a:pt x="624" y="1061"/>
                      </a:cubicBezTo>
                      <a:cubicBezTo>
                        <a:pt x="624" y="1061"/>
                        <a:pt x="624" y="1061"/>
                        <a:pt x="624" y="1061"/>
                      </a:cubicBezTo>
                      <a:cubicBezTo>
                        <a:pt x="631" y="1067"/>
                        <a:pt x="632" y="1078"/>
                        <a:pt x="620" y="1083"/>
                      </a:cubicBezTo>
                      <a:cubicBezTo>
                        <a:pt x="611" y="1086"/>
                        <a:pt x="594" y="1079"/>
                        <a:pt x="585" y="1101"/>
                      </a:cubicBezTo>
                      <a:close/>
                      <a:moveTo>
                        <a:pt x="629" y="1182"/>
                      </a:moveTo>
                      <a:cubicBezTo>
                        <a:pt x="617" y="1180"/>
                        <a:pt x="617" y="1195"/>
                        <a:pt x="615" y="1200"/>
                      </a:cubicBezTo>
                      <a:cubicBezTo>
                        <a:pt x="614" y="1204"/>
                        <a:pt x="613" y="1207"/>
                        <a:pt x="610" y="1208"/>
                      </a:cubicBezTo>
                      <a:cubicBezTo>
                        <a:pt x="614" y="1209"/>
                        <a:pt x="625" y="1206"/>
                        <a:pt x="629" y="1202"/>
                      </a:cubicBezTo>
                      <a:cubicBezTo>
                        <a:pt x="636" y="1198"/>
                        <a:pt x="638" y="1190"/>
                        <a:pt x="632" y="1183"/>
                      </a:cubicBezTo>
                      <a:cubicBezTo>
                        <a:pt x="632" y="1187"/>
                        <a:pt x="629" y="1193"/>
                        <a:pt x="625" y="1195"/>
                      </a:cubicBezTo>
                      <a:cubicBezTo>
                        <a:pt x="627" y="1193"/>
                        <a:pt x="629" y="1187"/>
                        <a:pt x="629" y="1182"/>
                      </a:cubicBezTo>
                      <a:close/>
                      <a:moveTo>
                        <a:pt x="539" y="1121"/>
                      </a:moveTo>
                      <a:cubicBezTo>
                        <a:pt x="565" y="1126"/>
                        <a:pt x="581" y="1111"/>
                        <a:pt x="593" y="1109"/>
                      </a:cubicBezTo>
                      <a:cubicBezTo>
                        <a:pt x="606" y="1107"/>
                        <a:pt x="609" y="1122"/>
                        <a:pt x="595" y="1128"/>
                      </a:cubicBezTo>
                      <a:cubicBezTo>
                        <a:pt x="580" y="1134"/>
                        <a:pt x="557" y="1130"/>
                        <a:pt x="539" y="1121"/>
                      </a:cubicBezTo>
                      <a:close/>
                      <a:moveTo>
                        <a:pt x="627" y="1134"/>
                      </a:moveTo>
                      <a:cubicBezTo>
                        <a:pt x="645" y="1124"/>
                        <a:pt x="659" y="1087"/>
                        <a:pt x="641" y="1076"/>
                      </a:cubicBezTo>
                      <a:cubicBezTo>
                        <a:pt x="643" y="1072"/>
                        <a:pt x="650" y="1071"/>
                        <a:pt x="654" y="1076"/>
                      </a:cubicBezTo>
                      <a:cubicBezTo>
                        <a:pt x="659" y="1080"/>
                        <a:pt x="661" y="1089"/>
                        <a:pt x="656" y="1097"/>
                      </a:cubicBezTo>
                      <a:cubicBezTo>
                        <a:pt x="661" y="1100"/>
                        <a:pt x="657" y="1113"/>
                        <a:pt x="646" y="1123"/>
                      </a:cubicBezTo>
                      <a:cubicBezTo>
                        <a:pt x="654" y="1120"/>
                        <a:pt x="664" y="1120"/>
                        <a:pt x="672" y="1122"/>
                      </a:cubicBezTo>
                      <a:cubicBezTo>
                        <a:pt x="682" y="1124"/>
                        <a:pt x="693" y="1128"/>
                        <a:pt x="699" y="1135"/>
                      </a:cubicBezTo>
                      <a:cubicBezTo>
                        <a:pt x="707" y="1142"/>
                        <a:pt x="711" y="1153"/>
                        <a:pt x="708" y="1163"/>
                      </a:cubicBezTo>
                      <a:cubicBezTo>
                        <a:pt x="705" y="1170"/>
                        <a:pt x="700" y="1177"/>
                        <a:pt x="693" y="1178"/>
                      </a:cubicBezTo>
                      <a:cubicBezTo>
                        <a:pt x="686" y="1179"/>
                        <a:pt x="680" y="1175"/>
                        <a:pt x="677" y="1170"/>
                      </a:cubicBezTo>
                      <a:cubicBezTo>
                        <a:pt x="674" y="1165"/>
                        <a:pt x="673" y="1158"/>
                        <a:pt x="674" y="1151"/>
                      </a:cubicBezTo>
                      <a:cubicBezTo>
                        <a:pt x="678" y="1164"/>
                        <a:pt x="689" y="1161"/>
                        <a:pt x="694" y="1163"/>
                      </a:cubicBezTo>
                      <a:cubicBezTo>
                        <a:pt x="701" y="1166"/>
                        <a:pt x="700" y="1172"/>
                        <a:pt x="696" y="1176"/>
                      </a:cubicBezTo>
                      <a:cubicBezTo>
                        <a:pt x="696" y="1176"/>
                        <a:pt x="696" y="1176"/>
                        <a:pt x="696" y="1176"/>
                      </a:cubicBezTo>
                      <a:cubicBezTo>
                        <a:pt x="701" y="1173"/>
                        <a:pt x="704" y="1168"/>
                        <a:pt x="706" y="1163"/>
                      </a:cubicBezTo>
                      <a:cubicBezTo>
                        <a:pt x="708" y="1154"/>
                        <a:pt x="707" y="1146"/>
                        <a:pt x="701" y="1138"/>
                      </a:cubicBezTo>
                      <a:cubicBezTo>
                        <a:pt x="702" y="1140"/>
                        <a:pt x="702" y="1142"/>
                        <a:pt x="703" y="1145"/>
                      </a:cubicBezTo>
                      <a:cubicBezTo>
                        <a:pt x="703" y="1149"/>
                        <a:pt x="702" y="1154"/>
                        <a:pt x="697" y="1156"/>
                      </a:cubicBezTo>
                      <a:cubicBezTo>
                        <a:pt x="695" y="1157"/>
                        <a:pt x="692" y="1156"/>
                        <a:pt x="691" y="1155"/>
                      </a:cubicBezTo>
                      <a:cubicBezTo>
                        <a:pt x="689" y="1153"/>
                        <a:pt x="689" y="1152"/>
                        <a:pt x="689" y="1150"/>
                      </a:cubicBezTo>
                      <a:cubicBezTo>
                        <a:pt x="689" y="1148"/>
                        <a:pt x="691" y="1146"/>
                        <a:pt x="692" y="1145"/>
                      </a:cubicBezTo>
                      <a:cubicBezTo>
                        <a:pt x="694" y="1144"/>
                        <a:pt x="697" y="1145"/>
                        <a:pt x="699" y="1147"/>
                      </a:cubicBezTo>
                      <a:cubicBezTo>
                        <a:pt x="699" y="1148"/>
                        <a:pt x="699" y="1150"/>
                        <a:pt x="698" y="1151"/>
                      </a:cubicBezTo>
                      <a:cubicBezTo>
                        <a:pt x="697" y="1152"/>
                        <a:pt x="696" y="1152"/>
                        <a:pt x="696" y="1151"/>
                      </a:cubicBezTo>
                      <a:cubicBezTo>
                        <a:pt x="696" y="1151"/>
                        <a:pt x="697" y="1151"/>
                        <a:pt x="697" y="1150"/>
                      </a:cubicBezTo>
                      <a:cubicBezTo>
                        <a:pt x="698" y="1149"/>
                        <a:pt x="697" y="1147"/>
                        <a:pt x="696" y="1147"/>
                      </a:cubicBezTo>
                      <a:cubicBezTo>
                        <a:pt x="695" y="1147"/>
                        <a:pt x="694" y="1148"/>
                        <a:pt x="693" y="1148"/>
                      </a:cubicBezTo>
                      <a:cubicBezTo>
                        <a:pt x="692" y="1149"/>
                        <a:pt x="692" y="1151"/>
                        <a:pt x="693" y="1152"/>
                      </a:cubicBezTo>
                      <a:cubicBezTo>
                        <a:pt x="694" y="1153"/>
                        <a:pt x="696" y="1154"/>
                        <a:pt x="697" y="1153"/>
                      </a:cubicBezTo>
                      <a:cubicBezTo>
                        <a:pt x="701" y="1152"/>
                        <a:pt x="702" y="1145"/>
                        <a:pt x="701" y="1142"/>
                      </a:cubicBezTo>
                      <a:cubicBezTo>
                        <a:pt x="699" y="1135"/>
                        <a:pt x="691" y="1131"/>
                        <a:pt x="686" y="1128"/>
                      </a:cubicBezTo>
                      <a:cubicBezTo>
                        <a:pt x="671" y="1120"/>
                        <a:pt x="654" y="1121"/>
                        <a:pt x="641" y="1127"/>
                      </a:cubicBezTo>
                      <a:cubicBezTo>
                        <a:pt x="637" y="1130"/>
                        <a:pt x="632" y="1132"/>
                        <a:pt x="627" y="1134"/>
                      </a:cubicBezTo>
                      <a:close/>
                      <a:moveTo>
                        <a:pt x="611" y="1146"/>
                      </a:moveTo>
                      <a:cubicBezTo>
                        <a:pt x="620" y="1141"/>
                        <a:pt x="631" y="1153"/>
                        <a:pt x="635" y="1163"/>
                      </a:cubicBezTo>
                      <a:cubicBezTo>
                        <a:pt x="639" y="1174"/>
                        <a:pt x="641" y="1188"/>
                        <a:pt x="653" y="1193"/>
                      </a:cubicBezTo>
                      <a:cubicBezTo>
                        <a:pt x="659" y="1196"/>
                        <a:pt x="667" y="1196"/>
                        <a:pt x="673" y="1191"/>
                      </a:cubicBezTo>
                      <a:cubicBezTo>
                        <a:pt x="676" y="1188"/>
                        <a:pt x="677" y="1184"/>
                        <a:pt x="675" y="1180"/>
                      </a:cubicBezTo>
                      <a:cubicBezTo>
                        <a:pt x="674" y="1183"/>
                        <a:pt x="670" y="1188"/>
                        <a:pt x="665" y="1187"/>
                      </a:cubicBezTo>
                      <a:cubicBezTo>
                        <a:pt x="661" y="1187"/>
                        <a:pt x="657" y="1183"/>
                        <a:pt x="656" y="1178"/>
                      </a:cubicBezTo>
                      <a:cubicBezTo>
                        <a:pt x="653" y="1167"/>
                        <a:pt x="652" y="1158"/>
                        <a:pt x="646" y="1149"/>
                      </a:cubicBezTo>
                      <a:cubicBezTo>
                        <a:pt x="639" y="1139"/>
                        <a:pt x="623" y="1135"/>
                        <a:pt x="611" y="1146"/>
                      </a:cubicBezTo>
                      <a:close/>
                      <a:moveTo>
                        <a:pt x="574" y="1175"/>
                      </a:moveTo>
                      <a:cubicBezTo>
                        <a:pt x="580" y="1184"/>
                        <a:pt x="595" y="1190"/>
                        <a:pt x="606" y="1188"/>
                      </a:cubicBezTo>
                      <a:cubicBezTo>
                        <a:pt x="617" y="1186"/>
                        <a:pt x="619" y="1176"/>
                        <a:pt x="606" y="1175"/>
                      </a:cubicBezTo>
                      <a:cubicBezTo>
                        <a:pt x="596" y="1175"/>
                        <a:pt x="582" y="1181"/>
                        <a:pt x="574" y="1175"/>
                      </a:cubicBezTo>
                      <a:close/>
                      <a:moveTo>
                        <a:pt x="377" y="1115"/>
                      </a:moveTo>
                      <a:cubicBezTo>
                        <a:pt x="347" y="1104"/>
                        <a:pt x="302" y="1128"/>
                        <a:pt x="311" y="1159"/>
                      </a:cubicBezTo>
                      <a:cubicBezTo>
                        <a:pt x="304" y="1160"/>
                        <a:pt x="297" y="1152"/>
                        <a:pt x="297" y="1143"/>
                      </a:cubicBezTo>
                      <a:cubicBezTo>
                        <a:pt x="297" y="1133"/>
                        <a:pt x="307" y="1123"/>
                        <a:pt x="320" y="1123"/>
                      </a:cubicBezTo>
                      <a:cubicBezTo>
                        <a:pt x="319" y="1110"/>
                        <a:pt x="352" y="1097"/>
                        <a:pt x="377" y="1115"/>
                      </a:cubicBezTo>
                      <a:close/>
                      <a:moveTo>
                        <a:pt x="378" y="976"/>
                      </a:moveTo>
                      <a:cubicBezTo>
                        <a:pt x="381" y="976"/>
                        <a:pt x="384" y="978"/>
                        <a:pt x="384" y="981"/>
                      </a:cubicBezTo>
                      <a:cubicBezTo>
                        <a:pt x="384" y="984"/>
                        <a:pt x="382" y="986"/>
                        <a:pt x="379" y="986"/>
                      </a:cubicBezTo>
                      <a:cubicBezTo>
                        <a:pt x="376" y="986"/>
                        <a:pt x="374" y="984"/>
                        <a:pt x="374" y="981"/>
                      </a:cubicBezTo>
                      <a:cubicBezTo>
                        <a:pt x="374" y="979"/>
                        <a:pt x="376" y="976"/>
                        <a:pt x="378" y="976"/>
                      </a:cubicBezTo>
                      <a:close/>
                      <a:moveTo>
                        <a:pt x="388" y="973"/>
                      </a:moveTo>
                      <a:cubicBezTo>
                        <a:pt x="390" y="973"/>
                        <a:pt x="392" y="975"/>
                        <a:pt x="392" y="977"/>
                      </a:cubicBezTo>
                      <a:cubicBezTo>
                        <a:pt x="392" y="979"/>
                        <a:pt x="390" y="981"/>
                        <a:pt x="388" y="981"/>
                      </a:cubicBezTo>
                      <a:cubicBezTo>
                        <a:pt x="386" y="981"/>
                        <a:pt x="384" y="979"/>
                        <a:pt x="384" y="977"/>
                      </a:cubicBezTo>
                      <a:cubicBezTo>
                        <a:pt x="384" y="975"/>
                        <a:pt x="386" y="973"/>
                        <a:pt x="388" y="973"/>
                      </a:cubicBezTo>
                      <a:close/>
                      <a:moveTo>
                        <a:pt x="370" y="985"/>
                      </a:moveTo>
                      <a:cubicBezTo>
                        <a:pt x="374" y="985"/>
                        <a:pt x="377" y="988"/>
                        <a:pt x="378" y="992"/>
                      </a:cubicBezTo>
                      <a:cubicBezTo>
                        <a:pt x="378" y="996"/>
                        <a:pt x="375" y="1000"/>
                        <a:pt x="370" y="1000"/>
                      </a:cubicBezTo>
                      <a:cubicBezTo>
                        <a:pt x="366" y="1000"/>
                        <a:pt x="362" y="997"/>
                        <a:pt x="362" y="993"/>
                      </a:cubicBezTo>
                      <a:cubicBezTo>
                        <a:pt x="362" y="989"/>
                        <a:pt x="365" y="985"/>
                        <a:pt x="370" y="985"/>
                      </a:cubicBezTo>
                      <a:close/>
                      <a:moveTo>
                        <a:pt x="482" y="1105"/>
                      </a:moveTo>
                      <a:cubicBezTo>
                        <a:pt x="479" y="1116"/>
                        <a:pt x="468" y="1127"/>
                        <a:pt x="453" y="1131"/>
                      </a:cubicBezTo>
                      <a:cubicBezTo>
                        <a:pt x="442" y="1134"/>
                        <a:pt x="430" y="1134"/>
                        <a:pt x="420" y="1130"/>
                      </a:cubicBezTo>
                      <a:cubicBezTo>
                        <a:pt x="415" y="1127"/>
                        <a:pt x="411" y="1124"/>
                        <a:pt x="408" y="1119"/>
                      </a:cubicBezTo>
                      <a:cubicBezTo>
                        <a:pt x="403" y="1112"/>
                        <a:pt x="403" y="1103"/>
                        <a:pt x="407" y="1098"/>
                      </a:cubicBezTo>
                      <a:cubicBezTo>
                        <a:pt x="411" y="1092"/>
                        <a:pt x="420" y="1092"/>
                        <a:pt x="424" y="1097"/>
                      </a:cubicBezTo>
                      <a:cubicBezTo>
                        <a:pt x="413" y="1099"/>
                        <a:pt x="412" y="1110"/>
                        <a:pt x="419" y="1118"/>
                      </a:cubicBezTo>
                      <a:cubicBezTo>
                        <a:pt x="426" y="1126"/>
                        <a:pt x="442" y="1129"/>
                        <a:pt x="452" y="1126"/>
                      </a:cubicBezTo>
                      <a:cubicBezTo>
                        <a:pt x="471" y="1122"/>
                        <a:pt x="478" y="1111"/>
                        <a:pt x="482" y="1105"/>
                      </a:cubicBezTo>
                      <a:close/>
                      <a:moveTo>
                        <a:pt x="402" y="1123"/>
                      </a:moveTo>
                      <a:cubicBezTo>
                        <a:pt x="373" y="1104"/>
                        <a:pt x="363" y="1065"/>
                        <a:pt x="377" y="1043"/>
                      </a:cubicBezTo>
                      <a:cubicBezTo>
                        <a:pt x="391" y="1021"/>
                        <a:pt x="410" y="1034"/>
                        <a:pt x="398" y="1054"/>
                      </a:cubicBezTo>
                      <a:cubicBezTo>
                        <a:pt x="391" y="1064"/>
                        <a:pt x="377" y="1100"/>
                        <a:pt x="402" y="1123"/>
                      </a:cubicBezTo>
                      <a:close/>
                      <a:moveTo>
                        <a:pt x="772" y="1256"/>
                      </a:moveTo>
                      <a:cubicBezTo>
                        <a:pt x="747" y="1251"/>
                        <a:pt x="731" y="1266"/>
                        <a:pt x="719" y="1268"/>
                      </a:cubicBezTo>
                      <a:cubicBezTo>
                        <a:pt x="706" y="1270"/>
                        <a:pt x="703" y="1255"/>
                        <a:pt x="717" y="1249"/>
                      </a:cubicBezTo>
                      <a:cubicBezTo>
                        <a:pt x="732" y="1243"/>
                        <a:pt x="754" y="1247"/>
                        <a:pt x="772" y="1256"/>
                      </a:cubicBezTo>
                      <a:close/>
                      <a:moveTo>
                        <a:pt x="694" y="1221"/>
                      </a:moveTo>
                      <a:cubicBezTo>
                        <a:pt x="696" y="1220"/>
                        <a:pt x="698" y="1220"/>
                        <a:pt x="700" y="1221"/>
                      </a:cubicBezTo>
                      <a:cubicBezTo>
                        <a:pt x="703" y="1222"/>
                        <a:pt x="705" y="1225"/>
                        <a:pt x="704" y="1229"/>
                      </a:cubicBezTo>
                      <a:cubicBezTo>
                        <a:pt x="704" y="1233"/>
                        <a:pt x="701" y="1235"/>
                        <a:pt x="697" y="1236"/>
                      </a:cubicBezTo>
                      <a:cubicBezTo>
                        <a:pt x="692" y="1236"/>
                        <a:pt x="691" y="1231"/>
                        <a:pt x="688" y="1229"/>
                      </a:cubicBezTo>
                      <a:cubicBezTo>
                        <a:pt x="685" y="1227"/>
                        <a:pt x="680" y="1228"/>
                        <a:pt x="676" y="1231"/>
                      </a:cubicBezTo>
                      <a:cubicBezTo>
                        <a:pt x="671" y="1235"/>
                        <a:pt x="669" y="1241"/>
                        <a:pt x="672" y="1247"/>
                      </a:cubicBezTo>
                      <a:cubicBezTo>
                        <a:pt x="673" y="1250"/>
                        <a:pt x="676" y="1253"/>
                        <a:pt x="680" y="1251"/>
                      </a:cubicBezTo>
                      <a:cubicBezTo>
                        <a:pt x="677" y="1249"/>
                        <a:pt x="676" y="1244"/>
                        <a:pt x="681" y="1242"/>
                      </a:cubicBezTo>
                      <a:cubicBezTo>
                        <a:pt x="684" y="1241"/>
                        <a:pt x="689" y="1242"/>
                        <a:pt x="695" y="1243"/>
                      </a:cubicBezTo>
                      <a:cubicBezTo>
                        <a:pt x="701" y="1243"/>
                        <a:pt x="706" y="1243"/>
                        <a:pt x="711" y="1241"/>
                      </a:cubicBezTo>
                      <a:cubicBezTo>
                        <a:pt x="720" y="1236"/>
                        <a:pt x="722" y="1223"/>
                        <a:pt x="715" y="1216"/>
                      </a:cubicBezTo>
                      <a:cubicBezTo>
                        <a:pt x="711" y="1212"/>
                        <a:pt x="707" y="1210"/>
                        <a:pt x="702" y="1210"/>
                      </a:cubicBezTo>
                      <a:cubicBezTo>
                        <a:pt x="696" y="1209"/>
                        <a:pt x="682" y="1212"/>
                        <a:pt x="677" y="1207"/>
                      </a:cubicBezTo>
                      <a:cubicBezTo>
                        <a:pt x="673" y="1204"/>
                        <a:pt x="674" y="1200"/>
                        <a:pt x="676" y="1198"/>
                      </a:cubicBezTo>
                      <a:cubicBezTo>
                        <a:pt x="673" y="1196"/>
                        <a:pt x="668" y="1199"/>
                        <a:pt x="666" y="1203"/>
                      </a:cubicBezTo>
                      <a:cubicBezTo>
                        <a:pt x="664" y="1211"/>
                        <a:pt x="670" y="1222"/>
                        <a:pt x="681" y="1224"/>
                      </a:cubicBezTo>
                      <a:cubicBezTo>
                        <a:pt x="685" y="1224"/>
                        <a:pt x="688" y="1223"/>
                        <a:pt x="694" y="1221"/>
                      </a:cubicBezTo>
                      <a:close/>
                      <a:moveTo>
                        <a:pt x="678" y="1227"/>
                      </a:moveTo>
                      <a:cubicBezTo>
                        <a:pt x="667" y="1231"/>
                        <a:pt x="650" y="1226"/>
                        <a:pt x="642" y="1217"/>
                      </a:cubicBezTo>
                      <a:cubicBezTo>
                        <a:pt x="634" y="1208"/>
                        <a:pt x="640" y="1198"/>
                        <a:pt x="650" y="1206"/>
                      </a:cubicBezTo>
                      <a:cubicBezTo>
                        <a:pt x="659" y="1213"/>
                        <a:pt x="667" y="1227"/>
                        <a:pt x="678" y="1227"/>
                      </a:cubicBezTo>
                      <a:close/>
                      <a:moveTo>
                        <a:pt x="721" y="1224"/>
                      </a:moveTo>
                      <a:cubicBezTo>
                        <a:pt x="723" y="1230"/>
                        <a:pt x="719" y="1236"/>
                        <a:pt x="716" y="1239"/>
                      </a:cubicBezTo>
                      <a:cubicBezTo>
                        <a:pt x="719" y="1245"/>
                        <a:pt x="731" y="1243"/>
                        <a:pt x="732" y="1234"/>
                      </a:cubicBezTo>
                      <a:cubicBezTo>
                        <a:pt x="732" y="1228"/>
                        <a:pt x="726" y="1222"/>
                        <a:pt x="721" y="1224"/>
                      </a:cubicBezTo>
                      <a:close/>
                      <a:moveTo>
                        <a:pt x="1131" y="998"/>
                      </a:moveTo>
                      <a:cubicBezTo>
                        <a:pt x="1127" y="1024"/>
                        <a:pt x="1110" y="1039"/>
                        <a:pt x="1092" y="1044"/>
                      </a:cubicBezTo>
                      <a:cubicBezTo>
                        <a:pt x="1076" y="1048"/>
                        <a:pt x="1065" y="1040"/>
                        <a:pt x="1054" y="1042"/>
                      </a:cubicBezTo>
                      <a:cubicBezTo>
                        <a:pt x="1051" y="1043"/>
                        <a:pt x="1047" y="1045"/>
                        <a:pt x="1045" y="1049"/>
                      </a:cubicBezTo>
                      <a:cubicBezTo>
                        <a:pt x="1041" y="1038"/>
                        <a:pt x="1049" y="1028"/>
                        <a:pt x="1060" y="1026"/>
                      </a:cubicBezTo>
                      <a:cubicBezTo>
                        <a:pt x="1074" y="1024"/>
                        <a:pt x="1083" y="1031"/>
                        <a:pt x="1098" y="1026"/>
                      </a:cubicBezTo>
                      <a:cubicBezTo>
                        <a:pt x="1113" y="1022"/>
                        <a:pt x="1125" y="1011"/>
                        <a:pt x="1131" y="998"/>
                      </a:cubicBezTo>
                      <a:close/>
                      <a:moveTo>
                        <a:pt x="1161" y="950"/>
                      </a:moveTo>
                      <a:cubicBezTo>
                        <a:pt x="1161" y="975"/>
                        <a:pt x="1141" y="989"/>
                        <a:pt x="1134" y="999"/>
                      </a:cubicBezTo>
                      <a:cubicBezTo>
                        <a:pt x="1125" y="1012"/>
                        <a:pt x="1135" y="1021"/>
                        <a:pt x="1149" y="1009"/>
                      </a:cubicBezTo>
                      <a:cubicBezTo>
                        <a:pt x="1162" y="997"/>
                        <a:pt x="1169" y="969"/>
                        <a:pt x="1161" y="950"/>
                      </a:cubicBezTo>
                      <a:close/>
                      <a:moveTo>
                        <a:pt x="644" y="581"/>
                      </a:moveTo>
                      <a:cubicBezTo>
                        <a:pt x="645" y="557"/>
                        <a:pt x="626" y="538"/>
                        <a:pt x="608" y="534"/>
                      </a:cubicBezTo>
                      <a:cubicBezTo>
                        <a:pt x="593" y="530"/>
                        <a:pt x="585" y="543"/>
                        <a:pt x="604" y="548"/>
                      </a:cubicBezTo>
                      <a:cubicBezTo>
                        <a:pt x="619" y="552"/>
                        <a:pt x="637" y="557"/>
                        <a:pt x="644" y="581"/>
                      </a:cubicBezTo>
                      <a:close/>
                      <a:moveTo>
                        <a:pt x="348" y="621"/>
                      </a:moveTo>
                      <a:cubicBezTo>
                        <a:pt x="347" y="603"/>
                        <a:pt x="362" y="579"/>
                        <a:pt x="377" y="571"/>
                      </a:cubicBezTo>
                      <a:cubicBezTo>
                        <a:pt x="393" y="562"/>
                        <a:pt x="403" y="574"/>
                        <a:pt x="388" y="587"/>
                      </a:cubicBezTo>
                      <a:cubicBezTo>
                        <a:pt x="376" y="597"/>
                        <a:pt x="354" y="601"/>
                        <a:pt x="348" y="621"/>
                      </a:cubicBezTo>
                      <a:close/>
                      <a:moveTo>
                        <a:pt x="625" y="532"/>
                      </a:moveTo>
                      <a:cubicBezTo>
                        <a:pt x="611" y="512"/>
                        <a:pt x="590" y="513"/>
                        <a:pt x="572" y="519"/>
                      </a:cubicBezTo>
                      <a:cubicBezTo>
                        <a:pt x="562" y="522"/>
                        <a:pt x="550" y="531"/>
                        <a:pt x="540" y="527"/>
                      </a:cubicBezTo>
                      <a:cubicBezTo>
                        <a:pt x="544" y="543"/>
                        <a:pt x="573" y="530"/>
                        <a:pt x="583" y="526"/>
                      </a:cubicBezTo>
                      <a:cubicBezTo>
                        <a:pt x="599" y="521"/>
                        <a:pt x="615" y="523"/>
                        <a:pt x="625" y="532"/>
                      </a:cubicBezTo>
                      <a:close/>
                      <a:moveTo>
                        <a:pt x="484" y="595"/>
                      </a:moveTo>
                      <a:cubicBezTo>
                        <a:pt x="509" y="601"/>
                        <a:pt x="536" y="619"/>
                        <a:pt x="541" y="636"/>
                      </a:cubicBezTo>
                      <a:cubicBezTo>
                        <a:pt x="546" y="653"/>
                        <a:pt x="532" y="663"/>
                        <a:pt x="522" y="645"/>
                      </a:cubicBezTo>
                      <a:cubicBezTo>
                        <a:pt x="515" y="631"/>
                        <a:pt x="506" y="607"/>
                        <a:pt x="484" y="595"/>
                      </a:cubicBezTo>
                      <a:close/>
                      <a:moveTo>
                        <a:pt x="356" y="517"/>
                      </a:moveTo>
                      <a:cubicBezTo>
                        <a:pt x="355" y="513"/>
                        <a:pt x="356" y="509"/>
                        <a:pt x="360" y="507"/>
                      </a:cubicBezTo>
                      <a:cubicBezTo>
                        <a:pt x="366" y="505"/>
                        <a:pt x="371" y="513"/>
                        <a:pt x="368" y="518"/>
                      </a:cubicBezTo>
                      <a:cubicBezTo>
                        <a:pt x="366" y="522"/>
                        <a:pt x="362" y="522"/>
                        <a:pt x="362" y="528"/>
                      </a:cubicBezTo>
                      <a:cubicBezTo>
                        <a:pt x="361" y="522"/>
                        <a:pt x="358" y="521"/>
                        <a:pt x="356" y="517"/>
                      </a:cubicBezTo>
                      <a:close/>
                      <a:moveTo>
                        <a:pt x="355" y="518"/>
                      </a:moveTo>
                      <a:cubicBezTo>
                        <a:pt x="354" y="515"/>
                        <a:pt x="354" y="513"/>
                        <a:pt x="355" y="511"/>
                      </a:cubicBezTo>
                      <a:cubicBezTo>
                        <a:pt x="356" y="508"/>
                        <a:pt x="359" y="505"/>
                        <a:pt x="363" y="506"/>
                      </a:cubicBezTo>
                      <a:cubicBezTo>
                        <a:pt x="367" y="506"/>
                        <a:pt x="370" y="509"/>
                        <a:pt x="371" y="513"/>
                      </a:cubicBezTo>
                      <a:cubicBezTo>
                        <a:pt x="372" y="519"/>
                        <a:pt x="367" y="520"/>
                        <a:pt x="365" y="524"/>
                      </a:cubicBezTo>
                      <a:cubicBezTo>
                        <a:pt x="362" y="527"/>
                        <a:pt x="364" y="533"/>
                        <a:pt x="368" y="537"/>
                      </a:cubicBezTo>
                      <a:cubicBezTo>
                        <a:pt x="372" y="542"/>
                        <a:pt x="379" y="544"/>
                        <a:pt x="385" y="540"/>
                      </a:cubicBezTo>
                      <a:cubicBezTo>
                        <a:pt x="389" y="539"/>
                        <a:pt x="392" y="535"/>
                        <a:pt x="389" y="531"/>
                      </a:cubicBezTo>
                      <a:cubicBezTo>
                        <a:pt x="388" y="535"/>
                        <a:pt x="382" y="536"/>
                        <a:pt x="379" y="530"/>
                      </a:cubicBezTo>
                      <a:cubicBezTo>
                        <a:pt x="378" y="528"/>
                        <a:pt x="379" y="521"/>
                        <a:pt x="379" y="515"/>
                      </a:cubicBezTo>
                      <a:cubicBezTo>
                        <a:pt x="379" y="508"/>
                        <a:pt x="379" y="502"/>
                        <a:pt x="375" y="497"/>
                      </a:cubicBezTo>
                      <a:cubicBezTo>
                        <a:pt x="369" y="488"/>
                        <a:pt x="355" y="487"/>
                        <a:pt x="348" y="495"/>
                      </a:cubicBezTo>
                      <a:cubicBezTo>
                        <a:pt x="343" y="499"/>
                        <a:pt x="342" y="505"/>
                        <a:pt x="342" y="510"/>
                      </a:cubicBezTo>
                      <a:cubicBezTo>
                        <a:pt x="342" y="516"/>
                        <a:pt x="346" y="532"/>
                        <a:pt x="341" y="538"/>
                      </a:cubicBezTo>
                      <a:cubicBezTo>
                        <a:pt x="338" y="542"/>
                        <a:pt x="333" y="542"/>
                        <a:pt x="331" y="539"/>
                      </a:cubicBezTo>
                      <a:cubicBezTo>
                        <a:pt x="328" y="543"/>
                        <a:pt x="332" y="549"/>
                        <a:pt x="337" y="550"/>
                      </a:cubicBezTo>
                      <a:cubicBezTo>
                        <a:pt x="346" y="552"/>
                        <a:pt x="358" y="544"/>
                        <a:pt x="359" y="532"/>
                      </a:cubicBezTo>
                      <a:cubicBezTo>
                        <a:pt x="360" y="528"/>
                        <a:pt x="358" y="524"/>
                        <a:pt x="355" y="518"/>
                      </a:cubicBezTo>
                      <a:close/>
                      <a:moveTo>
                        <a:pt x="363" y="535"/>
                      </a:moveTo>
                      <a:cubicBezTo>
                        <a:pt x="368" y="547"/>
                        <a:pt x="364" y="566"/>
                        <a:pt x="355" y="576"/>
                      </a:cubicBezTo>
                      <a:cubicBezTo>
                        <a:pt x="346" y="586"/>
                        <a:pt x="334" y="580"/>
                        <a:pt x="342" y="567"/>
                      </a:cubicBezTo>
                      <a:cubicBezTo>
                        <a:pt x="349" y="558"/>
                        <a:pt x="364" y="547"/>
                        <a:pt x="363" y="535"/>
                      </a:cubicBezTo>
                      <a:close/>
                      <a:moveTo>
                        <a:pt x="366" y="471"/>
                      </a:moveTo>
                      <a:cubicBezTo>
                        <a:pt x="367" y="471"/>
                        <a:pt x="369" y="471"/>
                        <a:pt x="369" y="472"/>
                      </a:cubicBezTo>
                      <a:cubicBezTo>
                        <a:pt x="369" y="462"/>
                        <a:pt x="375" y="444"/>
                        <a:pt x="384" y="429"/>
                      </a:cubicBezTo>
                      <a:cubicBezTo>
                        <a:pt x="383" y="434"/>
                        <a:pt x="382" y="439"/>
                        <a:pt x="382" y="443"/>
                      </a:cubicBezTo>
                      <a:cubicBezTo>
                        <a:pt x="383" y="476"/>
                        <a:pt x="406" y="482"/>
                        <a:pt x="418" y="505"/>
                      </a:cubicBezTo>
                      <a:cubicBezTo>
                        <a:pt x="423" y="513"/>
                        <a:pt x="423" y="525"/>
                        <a:pt x="411" y="529"/>
                      </a:cubicBezTo>
                      <a:cubicBezTo>
                        <a:pt x="406" y="531"/>
                        <a:pt x="400" y="530"/>
                        <a:pt x="396" y="526"/>
                      </a:cubicBezTo>
                      <a:cubicBezTo>
                        <a:pt x="393" y="523"/>
                        <a:pt x="392" y="519"/>
                        <a:pt x="392" y="515"/>
                      </a:cubicBezTo>
                      <a:cubicBezTo>
                        <a:pt x="392" y="514"/>
                        <a:pt x="393" y="512"/>
                        <a:pt x="394" y="511"/>
                      </a:cubicBezTo>
                      <a:cubicBezTo>
                        <a:pt x="393" y="511"/>
                        <a:pt x="393" y="511"/>
                        <a:pt x="393" y="513"/>
                      </a:cubicBezTo>
                      <a:cubicBezTo>
                        <a:pt x="393" y="516"/>
                        <a:pt x="396" y="521"/>
                        <a:pt x="400" y="522"/>
                      </a:cubicBezTo>
                      <a:cubicBezTo>
                        <a:pt x="405" y="522"/>
                        <a:pt x="408" y="518"/>
                        <a:pt x="409" y="514"/>
                      </a:cubicBezTo>
                      <a:cubicBezTo>
                        <a:pt x="409" y="510"/>
                        <a:pt x="406" y="507"/>
                        <a:pt x="403" y="506"/>
                      </a:cubicBezTo>
                      <a:cubicBezTo>
                        <a:pt x="397" y="504"/>
                        <a:pt x="392" y="510"/>
                        <a:pt x="391" y="515"/>
                      </a:cubicBezTo>
                      <a:cubicBezTo>
                        <a:pt x="390" y="520"/>
                        <a:pt x="391" y="524"/>
                        <a:pt x="394" y="527"/>
                      </a:cubicBezTo>
                      <a:cubicBezTo>
                        <a:pt x="399" y="532"/>
                        <a:pt x="405" y="534"/>
                        <a:pt x="412" y="532"/>
                      </a:cubicBezTo>
                      <a:cubicBezTo>
                        <a:pt x="427" y="528"/>
                        <a:pt x="427" y="515"/>
                        <a:pt x="421" y="504"/>
                      </a:cubicBezTo>
                      <a:cubicBezTo>
                        <a:pt x="408" y="480"/>
                        <a:pt x="384" y="475"/>
                        <a:pt x="386" y="441"/>
                      </a:cubicBezTo>
                      <a:cubicBezTo>
                        <a:pt x="387" y="427"/>
                        <a:pt x="394" y="413"/>
                        <a:pt x="408" y="405"/>
                      </a:cubicBezTo>
                      <a:cubicBezTo>
                        <a:pt x="426" y="396"/>
                        <a:pt x="450" y="399"/>
                        <a:pt x="461" y="417"/>
                      </a:cubicBezTo>
                      <a:cubicBezTo>
                        <a:pt x="448" y="398"/>
                        <a:pt x="416" y="404"/>
                        <a:pt x="401" y="422"/>
                      </a:cubicBezTo>
                      <a:cubicBezTo>
                        <a:pt x="393" y="431"/>
                        <a:pt x="388" y="448"/>
                        <a:pt x="394" y="462"/>
                      </a:cubicBezTo>
                      <a:cubicBezTo>
                        <a:pt x="406" y="489"/>
                        <a:pt x="436" y="476"/>
                        <a:pt x="426" y="451"/>
                      </a:cubicBezTo>
                      <a:cubicBezTo>
                        <a:pt x="420" y="437"/>
                        <a:pt x="423" y="423"/>
                        <a:pt x="437" y="416"/>
                      </a:cubicBezTo>
                      <a:cubicBezTo>
                        <a:pt x="446" y="412"/>
                        <a:pt x="455" y="414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7"/>
                        <a:pt x="461" y="416"/>
                        <a:pt x="460" y="415"/>
                      </a:cubicBezTo>
                      <a:cubicBezTo>
                        <a:pt x="464" y="420"/>
                        <a:pt x="468" y="424"/>
                        <a:pt x="472" y="429"/>
                      </a:cubicBezTo>
                      <a:cubicBezTo>
                        <a:pt x="483" y="437"/>
                        <a:pt x="493" y="442"/>
                        <a:pt x="507" y="445"/>
                      </a:cubicBezTo>
                      <a:cubicBezTo>
                        <a:pt x="508" y="445"/>
                        <a:pt x="508" y="445"/>
                        <a:pt x="508" y="445"/>
                      </a:cubicBezTo>
                      <a:cubicBezTo>
                        <a:pt x="496" y="449"/>
                        <a:pt x="474" y="450"/>
                        <a:pt x="464" y="444"/>
                      </a:cubicBezTo>
                      <a:cubicBezTo>
                        <a:pt x="464" y="445"/>
                        <a:pt x="463" y="445"/>
                        <a:pt x="463" y="446"/>
                      </a:cubicBezTo>
                      <a:cubicBezTo>
                        <a:pt x="472" y="451"/>
                        <a:pt x="489" y="452"/>
                        <a:pt x="502" y="449"/>
                      </a:cubicBezTo>
                      <a:cubicBezTo>
                        <a:pt x="500" y="450"/>
                        <a:pt x="499" y="452"/>
                        <a:pt x="498" y="453"/>
                      </a:cubicBezTo>
                      <a:cubicBezTo>
                        <a:pt x="498" y="453"/>
                        <a:pt x="498" y="453"/>
                        <a:pt x="498" y="453"/>
                      </a:cubicBezTo>
                      <a:cubicBezTo>
                        <a:pt x="490" y="459"/>
                        <a:pt x="484" y="465"/>
                        <a:pt x="479" y="471"/>
                      </a:cubicBezTo>
                      <a:cubicBezTo>
                        <a:pt x="473" y="479"/>
                        <a:pt x="468" y="491"/>
                        <a:pt x="458" y="494"/>
                      </a:cubicBezTo>
                      <a:cubicBezTo>
                        <a:pt x="450" y="496"/>
                        <a:pt x="441" y="493"/>
                        <a:pt x="435" y="486"/>
                      </a:cubicBezTo>
                      <a:cubicBezTo>
                        <a:pt x="430" y="480"/>
                        <a:pt x="429" y="471"/>
                        <a:pt x="432" y="464"/>
                      </a:cubicBezTo>
                      <a:cubicBezTo>
                        <a:pt x="436" y="457"/>
                        <a:pt x="442" y="453"/>
                        <a:pt x="449" y="454"/>
                      </a:cubicBezTo>
                      <a:cubicBezTo>
                        <a:pt x="455" y="455"/>
                        <a:pt x="459" y="458"/>
                        <a:pt x="461" y="464"/>
                      </a:cubicBezTo>
                      <a:cubicBezTo>
                        <a:pt x="459" y="460"/>
                        <a:pt x="455" y="458"/>
                        <a:pt x="451" y="458"/>
                      </a:cubicBezTo>
                      <a:cubicBezTo>
                        <a:pt x="446" y="459"/>
                        <a:pt x="443" y="464"/>
                        <a:pt x="444" y="469"/>
                      </a:cubicBezTo>
                      <a:cubicBezTo>
                        <a:pt x="444" y="474"/>
                        <a:pt x="449" y="477"/>
                        <a:pt x="454" y="476"/>
                      </a:cubicBezTo>
                      <a:cubicBezTo>
                        <a:pt x="458" y="475"/>
                        <a:pt x="461" y="472"/>
                        <a:pt x="462" y="467"/>
                      </a:cubicBezTo>
                      <a:cubicBezTo>
                        <a:pt x="462" y="465"/>
                        <a:pt x="461" y="462"/>
                        <a:pt x="460" y="460"/>
                      </a:cubicBezTo>
                      <a:cubicBezTo>
                        <a:pt x="457" y="457"/>
                        <a:pt x="454" y="454"/>
                        <a:pt x="449" y="453"/>
                      </a:cubicBezTo>
                      <a:cubicBezTo>
                        <a:pt x="442" y="452"/>
                        <a:pt x="435" y="456"/>
                        <a:pt x="431" y="463"/>
                      </a:cubicBezTo>
                      <a:cubicBezTo>
                        <a:pt x="427" y="471"/>
                        <a:pt x="429" y="481"/>
                        <a:pt x="435" y="488"/>
                      </a:cubicBezTo>
                      <a:cubicBezTo>
                        <a:pt x="440" y="495"/>
                        <a:pt x="450" y="498"/>
                        <a:pt x="459" y="496"/>
                      </a:cubicBezTo>
                      <a:cubicBezTo>
                        <a:pt x="461" y="495"/>
                        <a:pt x="464" y="494"/>
                        <a:pt x="466" y="492"/>
                      </a:cubicBezTo>
                      <a:cubicBezTo>
                        <a:pt x="465" y="494"/>
                        <a:pt x="465" y="495"/>
                        <a:pt x="464" y="496"/>
                      </a:cubicBezTo>
                      <a:cubicBezTo>
                        <a:pt x="455" y="515"/>
                        <a:pt x="455" y="538"/>
                        <a:pt x="438" y="552"/>
                      </a:cubicBezTo>
                      <a:cubicBezTo>
                        <a:pt x="438" y="552"/>
                        <a:pt x="439" y="553"/>
                        <a:pt x="439" y="554"/>
                      </a:cubicBezTo>
                      <a:cubicBezTo>
                        <a:pt x="442" y="552"/>
                        <a:pt x="444" y="550"/>
                        <a:pt x="447" y="547"/>
                      </a:cubicBezTo>
                      <a:cubicBezTo>
                        <a:pt x="450" y="543"/>
                        <a:pt x="452" y="540"/>
                        <a:pt x="454" y="536"/>
                      </a:cubicBezTo>
                      <a:cubicBezTo>
                        <a:pt x="455" y="540"/>
                        <a:pt x="455" y="545"/>
                        <a:pt x="457" y="550"/>
                      </a:cubicBezTo>
                      <a:cubicBezTo>
                        <a:pt x="459" y="559"/>
                        <a:pt x="462" y="566"/>
                        <a:pt x="468" y="574"/>
                      </a:cubicBezTo>
                      <a:cubicBezTo>
                        <a:pt x="470" y="577"/>
                        <a:pt x="472" y="580"/>
                        <a:pt x="475" y="582"/>
                      </a:cubicBezTo>
                      <a:cubicBezTo>
                        <a:pt x="481" y="588"/>
                        <a:pt x="486" y="591"/>
                        <a:pt x="494" y="594"/>
                      </a:cubicBezTo>
                      <a:cubicBezTo>
                        <a:pt x="502" y="597"/>
                        <a:pt x="508" y="598"/>
                        <a:pt x="517" y="597"/>
                      </a:cubicBezTo>
                      <a:cubicBezTo>
                        <a:pt x="524" y="595"/>
                        <a:pt x="531" y="592"/>
                        <a:pt x="537" y="587"/>
                      </a:cubicBezTo>
                      <a:cubicBezTo>
                        <a:pt x="546" y="577"/>
                        <a:pt x="548" y="563"/>
                        <a:pt x="543" y="551"/>
                      </a:cubicBezTo>
                      <a:cubicBezTo>
                        <a:pt x="538" y="539"/>
                        <a:pt x="527" y="530"/>
                        <a:pt x="515" y="523"/>
                      </a:cubicBezTo>
                      <a:cubicBezTo>
                        <a:pt x="531" y="547"/>
                        <a:pt x="512" y="561"/>
                        <a:pt x="509" y="572"/>
                      </a:cubicBezTo>
                      <a:cubicBezTo>
                        <a:pt x="505" y="588"/>
                        <a:pt x="517" y="595"/>
                        <a:pt x="529" y="591"/>
                      </a:cubicBezTo>
                      <a:cubicBezTo>
                        <a:pt x="528" y="591"/>
                        <a:pt x="528" y="591"/>
                        <a:pt x="528" y="591"/>
                      </a:cubicBezTo>
                      <a:cubicBezTo>
                        <a:pt x="525" y="593"/>
                        <a:pt x="521" y="595"/>
                        <a:pt x="517" y="595"/>
                      </a:cubicBezTo>
                      <a:cubicBezTo>
                        <a:pt x="509" y="596"/>
                        <a:pt x="502" y="595"/>
                        <a:pt x="495" y="593"/>
                      </a:cubicBezTo>
                      <a:cubicBezTo>
                        <a:pt x="487" y="590"/>
                        <a:pt x="482" y="586"/>
                        <a:pt x="477" y="580"/>
                      </a:cubicBezTo>
                      <a:cubicBezTo>
                        <a:pt x="468" y="571"/>
                        <a:pt x="463" y="563"/>
                        <a:pt x="460" y="551"/>
                      </a:cubicBezTo>
                      <a:cubicBezTo>
                        <a:pt x="461" y="555"/>
                        <a:pt x="463" y="558"/>
                        <a:pt x="465" y="561"/>
                      </a:cubicBezTo>
                      <a:cubicBezTo>
                        <a:pt x="471" y="570"/>
                        <a:pt x="484" y="575"/>
                        <a:pt x="494" y="569"/>
                      </a:cubicBezTo>
                      <a:cubicBezTo>
                        <a:pt x="498" y="566"/>
                        <a:pt x="500" y="561"/>
                        <a:pt x="499" y="556"/>
                      </a:cubicBezTo>
                      <a:cubicBezTo>
                        <a:pt x="499" y="552"/>
                        <a:pt x="497" y="549"/>
                        <a:pt x="493" y="547"/>
                      </a:cubicBezTo>
                      <a:cubicBezTo>
                        <a:pt x="490" y="545"/>
                        <a:pt x="485" y="545"/>
                        <a:pt x="482" y="547"/>
                      </a:cubicBezTo>
                      <a:cubicBezTo>
                        <a:pt x="477" y="549"/>
                        <a:pt x="474" y="555"/>
                        <a:pt x="476" y="560"/>
                      </a:cubicBezTo>
                      <a:cubicBezTo>
                        <a:pt x="478" y="563"/>
                        <a:pt x="481" y="564"/>
                        <a:pt x="484" y="564"/>
                      </a:cubicBezTo>
                      <a:cubicBezTo>
                        <a:pt x="486" y="563"/>
                        <a:pt x="488" y="562"/>
                        <a:pt x="487" y="560"/>
                      </a:cubicBezTo>
                      <a:cubicBezTo>
                        <a:pt x="487" y="561"/>
                        <a:pt x="485" y="561"/>
                        <a:pt x="483" y="561"/>
                      </a:cubicBezTo>
                      <a:cubicBezTo>
                        <a:pt x="480" y="561"/>
                        <a:pt x="479" y="558"/>
                        <a:pt x="481" y="555"/>
                      </a:cubicBezTo>
                      <a:cubicBezTo>
                        <a:pt x="481" y="554"/>
                        <a:pt x="483" y="553"/>
                        <a:pt x="486" y="552"/>
                      </a:cubicBezTo>
                      <a:cubicBezTo>
                        <a:pt x="489" y="552"/>
                        <a:pt x="491" y="554"/>
                        <a:pt x="492" y="557"/>
                      </a:cubicBezTo>
                      <a:cubicBezTo>
                        <a:pt x="493" y="560"/>
                        <a:pt x="492" y="563"/>
                        <a:pt x="489" y="565"/>
                      </a:cubicBezTo>
                      <a:cubicBezTo>
                        <a:pt x="481" y="570"/>
                        <a:pt x="469" y="564"/>
                        <a:pt x="465" y="557"/>
                      </a:cubicBezTo>
                      <a:cubicBezTo>
                        <a:pt x="448" y="533"/>
                        <a:pt x="466" y="492"/>
                        <a:pt x="484" y="470"/>
                      </a:cubicBezTo>
                      <a:cubicBezTo>
                        <a:pt x="480" y="479"/>
                        <a:pt x="479" y="488"/>
                        <a:pt x="481" y="498"/>
                      </a:cubicBezTo>
                      <a:cubicBezTo>
                        <a:pt x="482" y="502"/>
                        <a:pt x="484" y="507"/>
                        <a:pt x="489" y="511"/>
                      </a:cubicBezTo>
                      <a:cubicBezTo>
                        <a:pt x="485" y="506"/>
                        <a:pt x="484" y="501"/>
                        <a:pt x="483" y="497"/>
                      </a:cubicBezTo>
                      <a:cubicBezTo>
                        <a:pt x="481" y="486"/>
                        <a:pt x="484" y="475"/>
                        <a:pt x="491" y="466"/>
                      </a:cubicBezTo>
                      <a:cubicBezTo>
                        <a:pt x="496" y="459"/>
                        <a:pt x="501" y="455"/>
                        <a:pt x="507" y="451"/>
                      </a:cubicBezTo>
                      <a:cubicBezTo>
                        <a:pt x="519" y="444"/>
                        <a:pt x="531" y="444"/>
                        <a:pt x="544" y="438"/>
                      </a:cubicBezTo>
                      <a:cubicBezTo>
                        <a:pt x="545" y="438"/>
                        <a:pt x="545" y="438"/>
                        <a:pt x="545" y="438"/>
                      </a:cubicBezTo>
                      <a:cubicBezTo>
                        <a:pt x="552" y="434"/>
                        <a:pt x="557" y="431"/>
                        <a:pt x="563" y="426"/>
                      </a:cubicBezTo>
                      <a:cubicBezTo>
                        <a:pt x="565" y="425"/>
                        <a:pt x="579" y="413"/>
                        <a:pt x="578" y="410"/>
                      </a:cubicBezTo>
                      <a:cubicBezTo>
                        <a:pt x="576" y="410"/>
                        <a:pt x="568" y="418"/>
                        <a:pt x="566" y="419"/>
                      </a:cubicBezTo>
                      <a:cubicBezTo>
                        <a:pt x="558" y="425"/>
                        <a:pt x="551" y="429"/>
                        <a:pt x="543" y="433"/>
                      </a:cubicBezTo>
                      <a:cubicBezTo>
                        <a:pt x="542" y="434"/>
                        <a:pt x="542" y="434"/>
                        <a:pt x="542" y="434"/>
                      </a:cubicBezTo>
                      <a:cubicBezTo>
                        <a:pt x="530" y="439"/>
                        <a:pt x="520" y="442"/>
                        <a:pt x="507" y="441"/>
                      </a:cubicBezTo>
                      <a:cubicBezTo>
                        <a:pt x="492" y="439"/>
                        <a:pt x="477" y="432"/>
                        <a:pt x="470" y="418"/>
                      </a:cubicBezTo>
                      <a:cubicBezTo>
                        <a:pt x="465" y="411"/>
                        <a:pt x="464" y="398"/>
                        <a:pt x="473" y="393"/>
                      </a:cubicBezTo>
                      <a:cubicBezTo>
                        <a:pt x="476" y="391"/>
                        <a:pt x="479" y="391"/>
                        <a:pt x="482" y="393"/>
                      </a:cubicBezTo>
                      <a:cubicBezTo>
                        <a:pt x="484" y="395"/>
                        <a:pt x="484" y="398"/>
                        <a:pt x="483" y="401"/>
                      </a:cubicBezTo>
                      <a:cubicBezTo>
                        <a:pt x="481" y="403"/>
                        <a:pt x="480" y="404"/>
                        <a:pt x="478" y="404"/>
                      </a:cubicBezTo>
                      <a:cubicBezTo>
                        <a:pt x="475" y="405"/>
                        <a:pt x="473" y="402"/>
                        <a:pt x="474" y="399"/>
                      </a:cubicBezTo>
                      <a:cubicBezTo>
                        <a:pt x="474" y="398"/>
                        <a:pt x="475" y="397"/>
                        <a:pt x="477" y="396"/>
                      </a:cubicBezTo>
                      <a:cubicBezTo>
                        <a:pt x="475" y="395"/>
                        <a:pt x="473" y="396"/>
                        <a:pt x="472" y="398"/>
                      </a:cubicBezTo>
                      <a:cubicBezTo>
                        <a:pt x="470" y="400"/>
                        <a:pt x="470" y="404"/>
                        <a:pt x="472" y="406"/>
                      </a:cubicBezTo>
                      <a:cubicBezTo>
                        <a:pt x="476" y="410"/>
                        <a:pt x="482" y="411"/>
                        <a:pt x="486" y="407"/>
                      </a:cubicBezTo>
                      <a:cubicBezTo>
                        <a:pt x="489" y="405"/>
                        <a:pt x="491" y="401"/>
                        <a:pt x="491" y="397"/>
                      </a:cubicBezTo>
                      <a:cubicBezTo>
                        <a:pt x="491" y="393"/>
                        <a:pt x="489" y="389"/>
                        <a:pt x="486" y="387"/>
                      </a:cubicBezTo>
                      <a:cubicBezTo>
                        <a:pt x="482" y="384"/>
                        <a:pt x="476" y="384"/>
                        <a:pt x="471" y="386"/>
                      </a:cubicBezTo>
                      <a:cubicBezTo>
                        <a:pt x="461" y="392"/>
                        <a:pt x="461" y="406"/>
                        <a:pt x="466" y="416"/>
                      </a:cubicBezTo>
                      <a:cubicBezTo>
                        <a:pt x="468" y="419"/>
                        <a:pt x="470" y="422"/>
                        <a:pt x="473" y="425"/>
                      </a:cubicBezTo>
                      <a:cubicBezTo>
                        <a:pt x="464" y="417"/>
                        <a:pt x="458" y="409"/>
                        <a:pt x="453" y="397"/>
                      </a:cubicBezTo>
                      <a:cubicBezTo>
                        <a:pt x="451" y="390"/>
                        <a:pt x="450" y="383"/>
                        <a:pt x="450" y="375"/>
                      </a:cubicBezTo>
                      <a:cubicBezTo>
                        <a:pt x="451" y="367"/>
                        <a:pt x="453" y="361"/>
                        <a:pt x="458" y="354"/>
                      </a:cubicBezTo>
                      <a:cubicBezTo>
                        <a:pt x="460" y="351"/>
                        <a:pt x="463" y="348"/>
                        <a:pt x="466" y="345"/>
                      </a:cubicBezTo>
                      <a:cubicBezTo>
                        <a:pt x="466" y="345"/>
                        <a:pt x="466" y="345"/>
                        <a:pt x="466" y="345"/>
                      </a:cubicBezTo>
                      <a:cubicBezTo>
                        <a:pt x="458" y="354"/>
                        <a:pt x="459" y="368"/>
                        <a:pt x="475" y="371"/>
                      </a:cubicBezTo>
                      <a:cubicBezTo>
                        <a:pt x="487" y="374"/>
                        <a:pt x="507" y="362"/>
                        <a:pt x="522" y="387"/>
                      </a:cubicBezTo>
                      <a:cubicBezTo>
                        <a:pt x="522" y="373"/>
                        <a:pt x="518" y="359"/>
                        <a:pt x="509" y="350"/>
                      </a:cubicBezTo>
                      <a:cubicBezTo>
                        <a:pt x="500" y="340"/>
                        <a:pt x="486" y="336"/>
                        <a:pt x="474" y="340"/>
                      </a:cubicBezTo>
                      <a:cubicBezTo>
                        <a:pt x="467" y="342"/>
                        <a:pt x="461" y="347"/>
                        <a:pt x="456" y="353"/>
                      </a:cubicBezTo>
                      <a:cubicBezTo>
                        <a:pt x="452" y="361"/>
                        <a:pt x="449" y="367"/>
                        <a:pt x="448" y="375"/>
                      </a:cubicBezTo>
                      <a:cubicBezTo>
                        <a:pt x="448" y="384"/>
                        <a:pt x="449" y="390"/>
                        <a:pt x="451" y="398"/>
                      </a:cubicBezTo>
                      <a:cubicBezTo>
                        <a:pt x="452" y="401"/>
                        <a:pt x="454" y="404"/>
                        <a:pt x="455" y="407"/>
                      </a:cubicBezTo>
                      <a:cubicBezTo>
                        <a:pt x="456" y="409"/>
                        <a:pt x="457" y="410"/>
                        <a:pt x="458" y="412"/>
                      </a:cubicBezTo>
                      <a:cubicBezTo>
                        <a:pt x="445" y="395"/>
                        <a:pt x="422" y="394"/>
                        <a:pt x="404" y="404"/>
                      </a:cubicBezTo>
                      <a:cubicBezTo>
                        <a:pt x="402" y="405"/>
                        <a:pt x="400" y="406"/>
                        <a:pt x="399" y="407"/>
                      </a:cubicBezTo>
                      <a:cubicBezTo>
                        <a:pt x="380" y="421"/>
                        <a:pt x="367" y="446"/>
                        <a:pt x="366" y="471"/>
                      </a:cubicBezTo>
                      <a:close/>
                      <a:moveTo>
                        <a:pt x="356" y="487"/>
                      </a:moveTo>
                      <a:cubicBezTo>
                        <a:pt x="362" y="485"/>
                        <a:pt x="370" y="488"/>
                        <a:pt x="373" y="492"/>
                      </a:cubicBezTo>
                      <a:cubicBezTo>
                        <a:pt x="379" y="488"/>
                        <a:pt x="376" y="474"/>
                        <a:pt x="366" y="474"/>
                      </a:cubicBezTo>
                      <a:cubicBezTo>
                        <a:pt x="359" y="474"/>
                        <a:pt x="354" y="481"/>
                        <a:pt x="356" y="487"/>
                      </a:cubicBezTo>
                      <a:close/>
                      <a:moveTo>
                        <a:pt x="354" y="474"/>
                      </a:moveTo>
                      <a:cubicBezTo>
                        <a:pt x="344" y="479"/>
                        <a:pt x="335" y="488"/>
                        <a:pt x="331" y="496"/>
                      </a:cubicBezTo>
                      <a:cubicBezTo>
                        <a:pt x="326" y="505"/>
                        <a:pt x="323" y="516"/>
                        <a:pt x="323" y="526"/>
                      </a:cubicBezTo>
                      <a:cubicBezTo>
                        <a:pt x="322" y="544"/>
                        <a:pt x="326" y="564"/>
                        <a:pt x="316" y="580"/>
                      </a:cubicBezTo>
                      <a:cubicBezTo>
                        <a:pt x="307" y="593"/>
                        <a:pt x="292" y="597"/>
                        <a:pt x="282" y="592"/>
                      </a:cubicBezTo>
                      <a:cubicBezTo>
                        <a:pt x="273" y="588"/>
                        <a:pt x="267" y="578"/>
                        <a:pt x="269" y="568"/>
                      </a:cubicBezTo>
                      <a:cubicBezTo>
                        <a:pt x="270" y="561"/>
                        <a:pt x="278" y="552"/>
                        <a:pt x="286" y="554"/>
                      </a:cubicBezTo>
                      <a:cubicBezTo>
                        <a:pt x="290" y="555"/>
                        <a:pt x="293" y="559"/>
                        <a:pt x="291" y="561"/>
                      </a:cubicBezTo>
                      <a:cubicBezTo>
                        <a:pt x="288" y="559"/>
                        <a:pt x="284" y="561"/>
                        <a:pt x="282" y="566"/>
                      </a:cubicBezTo>
                      <a:cubicBezTo>
                        <a:pt x="281" y="568"/>
                        <a:pt x="282" y="572"/>
                        <a:pt x="284" y="575"/>
                      </a:cubicBezTo>
                      <a:cubicBezTo>
                        <a:pt x="287" y="579"/>
                        <a:pt x="292" y="582"/>
                        <a:pt x="298" y="579"/>
                      </a:cubicBezTo>
                      <a:cubicBezTo>
                        <a:pt x="310" y="574"/>
                        <a:pt x="311" y="553"/>
                        <a:pt x="310" y="540"/>
                      </a:cubicBezTo>
                      <a:cubicBezTo>
                        <a:pt x="309" y="521"/>
                        <a:pt x="314" y="503"/>
                        <a:pt x="327" y="488"/>
                      </a:cubicBezTo>
                      <a:cubicBezTo>
                        <a:pt x="334" y="480"/>
                        <a:pt x="343" y="474"/>
                        <a:pt x="354" y="474"/>
                      </a:cubicBezTo>
                      <a:close/>
                      <a:moveTo>
                        <a:pt x="517" y="353"/>
                      </a:moveTo>
                      <a:cubicBezTo>
                        <a:pt x="509" y="340"/>
                        <a:pt x="520" y="331"/>
                        <a:pt x="526" y="324"/>
                      </a:cubicBezTo>
                      <a:cubicBezTo>
                        <a:pt x="533" y="316"/>
                        <a:pt x="536" y="304"/>
                        <a:pt x="527" y="297"/>
                      </a:cubicBezTo>
                      <a:cubicBezTo>
                        <a:pt x="521" y="309"/>
                        <a:pt x="514" y="305"/>
                        <a:pt x="506" y="314"/>
                      </a:cubicBezTo>
                      <a:cubicBezTo>
                        <a:pt x="498" y="322"/>
                        <a:pt x="499" y="341"/>
                        <a:pt x="517" y="353"/>
                      </a:cubicBezTo>
                      <a:close/>
                      <a:moveTo>
                        <a:pt x="586" y="297"/>
                      </a:moveTo>
                      <a:cubicBezTo>
                        <a:pt x="558" y="283"/>
                        <a:pt x="577" y="251"/>
                        <a:pt x="594" y="247"/>
                      </a:cubicBezTo>
                      <a:cubicBezTo>
                        <a:pt x="582" y="256"/>
                        <a:pt x="576" y="285"/>
                        <a:pt x="586" y="297"/>
                      </a:cubicBezTo>
                      <a:close/>
                      <a:moveTo>
                        <a:pt x="601" y="307"/>
                      </a:moveTo>
                      <a:cubicBezTo>
                        <a:pt x="587" y="320"/>
                        <a:pt x="564" y="323"/>
                        <a:pt x="551" y="315"/>
                      </a:cubicBezTo>
                      <a:cubicBezTo>
                        <a:pt x="521" y="298"/>
                        <a:pt x="541" y="266"/>
                        <a:pt x="563" y="288"/>
                      </a:cubicBezTo>
                      <a:cubicBezTo>
                        <a:pt x="575" y="300"/>
                        <a:pt x="583" y="307"/>
                        <a:pt x="601" y="307"/>
                      </a:cubicBezTo>
                      <a:close/>
                      <a:moveTo>
                        <a:pt x="711" y="198"/>
                      </a:moveTo>
                      <a:cubicBezTo>
                        <a:pt x="679" y="185"/>
                        <a:pt x="653" y="202"/>
                        <a:pt x="635" y="223"/>
                      </a:cubicBezTo>
                      <a:cubicBezTo>
                        <a:pt x="626" y="235"/>
                        <a:pt x="618" y="254"/>
                        <a:pt x="602" y="258"/>
                      </a:cubicBezTo>
                      <a:cubicBezTo>
                        <a:pt x="619" y="275"/>
                        <a:pt x="645" y="235"/>
                        <a:pt x="655" y="224"/>
                      </a:cubicBezTo>
                      <a:cubicBezTo>
                        <a:pt x="671" y="205"/>
                        <a:pt x="691" y="195"/>
                        <a:pt x="711" y="198"/>
                      </a:cubicBezTo>
                      <a:close/>
                      <a:moveTo>
                        <a:pt x="945" y="804"/>
                      </a:moveTo>
                      <a:cubicBezTo>
                        <a:pt x="927" y="823"/>
                        <a:pt x="940" y="857"/>
                        <a:pt x="939" y="871"/>
                      </a:cubicBezTo>
                      <a:cubicBezTo>
                        <a:pt x="937" y="894"/>
                        <a:pt x="916" y="895"/>
                        <a:pt x="914" y="873"/>
                      </a:cubicBezTo>
                      <a:cubicBezTo>
                        <a:pt x="911" y="851"/>
                        <a:pt x="924" y="818"/>
                        <a:pt x="945" y="804"/>
                      </a:cubicBezTo>
                      <a:close/>
                      <a:moveTo>
                        <a:pt x="967" y="954"/>
                      </a:moveTo>
                      <a:cubicBezTo>
                        <a:pt x="996" y="939"/>
                        <a:pt x="1020" y="959"/>
                        <a:pt x="1036" y="960"/>
                      </a:cubicBezTo>
                      <a:cubicBezTo>
                        <a:pt x="1053" y="961"/>
                        <a:pt x="1056" y="945"/>
                        <a:pt x="1039" y="939"/>
                      </a:cubicBezTo>
                      <a:cubicBezTo>
                        <a:pt x="1017" y="931"/>
                        <a:pt x="986" y="938"/>
                        <a:pt x="967" y="954"/>
                      </a:cubicBezTo>
                      <a:close/>
                      <a:moveTo>
                        <a:pt x="742" y="542"/>
                      </a:moveTo>
                      <a:cubicBezTo>
                        <a:pt x="736" y="560"/>
                        <a:pt x="745" y="570"/>
                        <a:pt x="764" y="578"/>
                      </a:cubicBezTo>
                      <a:cubicBezTo>
                        <a:pt x="778" y="584"/>
                        <a:pt x="787" y="596"/>
                        <a:pt x="783" y="607"/>
                      </a:cubicBezTo>
                      <a:cubicBezTo>
                        <a:pt x="792" y="603"/>
                        <a:pt x="796" y="589"/>
                        <a:pt x="790" y="580"/>
                      </a:cubicBezTo>
                      <a:cubicBezTo>
                        <a:pt x="782" y="566"/>
                        <a:pt x="764" y="568"/>
                        <a:pt x="751" y="559"/>
                      </a:cubicBezTo>
                      <a:cubicBezTo>
                        <a:pt x="747" y="556"/>
                        <a:pt x="742" y="550"/>
                        <a:pt x="742" y="542"/>
                      </a:cubicBezTo>
                      <a:close/>
                      <a:moveTo>
                        <a:pt x="809" y="898"/>
                      </a:moveTo>
                      <a:cubicBezTo>
                        <a:pt x="808" y="899"/>
                        <a:pt x="806" y="900"/>
                        <a:pt x="804" y="899"/>
                      </a:cubicBezTo>
                      <a:cubicBezTo>
                        <a:pt x="802" y="898"/>
                        <a:pt x="802" y="896"/>
                        <a:pt x="802" y="894"/>
                      </a:cubicBezTo>
                      <a:cubicBezTo>
                        <a:pt x="803" y="892"/>
                        <a:pt x="806" y="892"/>
                        <a:pt x="808" y="892"/>
                      </a:cubicBezTo>
                      <a:cubicBezTo>
                        <a:pt x="810" y="893"/>
                        <a:pt x="810" y="896"/>
                        <a:pt x="809" y="898"/>
                      </a:cubicBezTo>
                      <a:close/>
                      <a:moveTo>
                        <a:pt x="808" y="876"/>
                      </a:moveTo>
                      <a:cubicBezTo>
                        <a:pt x="806" y="880"/>
                        <a:pt x="802" y="882"/>
                        <a:pt x="798" y="880"/>
                      </a:cubicBezTo>
                      <a:cubicBezTo>
                        <a:pt x="794" y="878"/>
                        <a:pt x="793" y="873"/>
                        <a:pt x="794" y="870"/>
                      </a:cubicBezTo>
                      <a:cubicBezTo>
                        <a:pt x="796" y="866"/>
                        <a:pt x="801" y="864"/>
                        <a:pt x="805" y="866"/>
                      </a:cubicBezTo>
                      <a:cubicBezTo>
                        <a:pt x="808" y="868"/>
                        <a:pt x="810" y="873"/>
                        <a:pt x="808" y="876"/>
                      </a:cubicBezTo>
                      <a:close/>
                      <a:moveTo>
                        <a:pt x="811" y="888"/>
                      </a:moveTo>
                      <a:cubicBezTo>
                        <a:pt x="810" y="891"/>
                        <a:pt x="807" y="892"/>
                        <a:pt x="805" y="890"/>
                      </a:cubicBezTo>
                      <a:cubicBezTo>
                        <a:pt x="802" y="889"/>
                        <a:pt x="801" y="886"/>
                        <a:pt x="802" y="884"/>
                      </a:cubicBezTo>
                      <a:cubicBezTo>
                        <a:pt x="804" y="881"/>
                        <a:pt x="807" y="880"/>
                        <a:pt x="809" y="882"/>
                      </a:cubicBezTo>
                      <a:cubicBezTo>
                        <a:pt x="812" y="883"/>
                        <a:pt x="813" y="886"/>
                        <a:pt x="811" y="888"/>
                      </a:cubicBezTo>
                      <a:close/>
                      <a:moveTo>
                        <a:pt x="925" y="593"/>
                      </a:moveTo>
                      <a:cubicBezTo>
                        <a:pt x="922" y="594"/>
                        <a:pt x="919" y="596"/>
                        <a:pt x="918" y="599"/>
                      </a:cubicBezTo>
                      <a:cubicBezTo>
                        <a:pt x="917" y="602"/>
                        <a:pt x="917" y="607"/>
                        <a:pt x="920" y="611"/>
                      </a:cubicBezTo>
                      <a:cubicBezTo>
                        <a:pt x="924" y="615"/>
                        <a:pt x="930" y="614"/>
                        <a:pt x="934" y="612"/>
                      </a:cubicBezTo>
                      <a:cubicBezTo>
                        <a:pt x="940" y="607"/>
                        <a:pt x="937" y="602"/>
                        <a:pt x="938" y="597"/>
                      </a:cubicBezTo>
                      <a:cubicBezTo>
                        <a:pt x="939" y="592"/>
                        <a:pt x="945" y="588"/>
                        <a:pt x="953" y="588"/>
                      </a:cubicBezTo>
                      <a:cubicBezTo>
                        <a:pt x="961" y="588"/>
                        <a:pt x="968" y="593"/>
                        <a:pt x="970" y="601"/>
                      </a:cubicBezTo>
                      <a:cubicBezTo>
                        <a:pt x="972" y="606"/>
                        <a:pt x="970" y="611"/>
                        <a:pt x="965" y="613"/>
                      </a:cubicBezTo>
                      <a:cubicBezTo>
                        <a:pt x="967" y="608"/>
                        <a:pt x="963" y="602"/>
                        <a:pt x="956" y="604"/>
                      </a:cubicBezTo>
                      <a:cubicBezTo>
                        <a:pt x="953" y="605"/>
                        <a:pt x="948" y="611"/>
                        <a:pt x="942" y="617"/>
                      </a:cubicBezTo>
                      <a:cubicBezTo>
                        <a:pt x="937" y="623"/>
                        <a:pt x="931" y="628"/>
                        <a:pt x="924" y="629"/>
                      </a:cubicBezTo>
                      <a:cubicBezTo>
                        <a:pt x="910" y="631"/>
                        <a:pt x="897" y="620"/>
                        <a:pt x="898" y="606"/>
                      </a:cubicBezTo>
                      <a:cubicBezTo>
                        <a:pt x="898" y="599"/>
                        <a:pt x="902" y="593"/>
                        <a:pt x="907" y="588"/>
                      </a:cubicBezTo>
                      <a:cubicBezTo>
                        <a:pt x="912" y="583"/>
                        <a:pt x="929" y="573"/>
                        <a:pt x="931" y="564"/>
                      </a:cubicBezTo>
                      <a:cubicBezTo>
                        <a:pt x="932" y="557"/>
                        <a:pt x="928" y="553"/>
                        <a:pt x="923" y="554"/>
                      </a:cubicBezTo>
                      <a:cubicBezTo>
                        <a:pt x="925" y="549"/>
                        <a:pt x="933" y="547"/>
                        <a:pt x="938" y="551"/>
                      </a:cubicBezTo>
                      <a:cubicBezTo>
                        <a:pt x="948" y="557"/>
                        <a:pt x="951" y="573"/>
                        <a:pt x="941" y="585"/>
                      </a:cubicBezTo>
                      <a:cubicBezTo>
                        <a:pt x="937" y="589"/>
                        <a:pt x="932" y="591"/>
                        <a:pt x="925" y="593"/>
                      </a:cubicBezTo>
                      <a:close/>
                      <a:moveTo>
                        <a:pt x="412" y="567"/>
                      </a:moveTo>
                      <a:cubicBezTo>
                        <a:pt x="410" y="565"/>
                        <a:pt x="409" y="562"/>
                        <a:pt x="411" y="559"/>
                      </a:cubicBezTo>
                      <a:cubicBezTo>
                        <a:pt x="412" y="557"/>
                        <a:pt x="416" y="556"/>
                        <a:pt x="418" y="558"/>
                      </a:cubicBezTo>
                      <a:cubicBezTo>
                        <a:pt x="421" y="559"/>
                        <a:pt x="421" y="563"/>
                        <a:pt x="420" y="565"/>
                      </a:cubicBezTo>
                      <a:cubicBezTo>
                        <a:pt x="418" y="568"/>
                        <a:pt x="415" y="568"/>
                        <a:pt x="412" y="567"/>
                      </a:cubicBezTo>
                      <a:close/>
                      <a:moveTo>
                        <a:pt x="402" y="563"/>
                      </a:moveTo>
                      <a:cubicBezTo>
                        <a:pt x="400" y="562"/>
                        <a:pt x="400" y="559"/>
                        <a:pt x="401" y="557"/>
                      </a:cubicBezTo>
                      <a:cubicBezTo>
                        <a:pt x="402" y="555"/>
                        <a:pt x="405" y="555"/>
                        <a:pt x="407" y="556"/>
                      </a:cubicBezTo>
                      <a:cubicBezTo>
                        <a:pt x="409" y="557"/>
                        <a:pt x="409" y="560"/>
                        <a:pt x="408" y="562"/>
                      </a:cubicBezTo>
                      <a:cubicBezTo>
                        <a:pt x="407" y="564"/>
                        <a:pt x="404" y="564"/>
                        <a:pt x="402" y="563"/>
                      </a:cubicBezTo>
                      <a:close/>
                      <a:moveTo>
                        <a:pt x="425" y="565"/>
                      </a:moveTo>
                      <a:cubicBezTo>
                        <a:pt x="422" y="562"/>
                        <a:pt x="421" y="557"/>
                        <a:pt x="423" y="553"/>
                      </a:cubicBezTo>
                      <a:cubicBezTo>
                        <a:pt x="426" y="550"/>
                        <a:pt x="431" y="549"/>
                        <a:pt x="435" y="551"/>
                      </a:cubicBezTo>
                      <a:cubicBezTo>
                        <a:pt x="439" y="554"/>
                        <a:pt x="440" y="559"/>
                        <a:pt x="437" y="563"/>
                      </a:cubicBezTo>
                      <a:cubicBezTo>
                        <a:pt x="434" y="566"/>
                        <a:pt x="429" y="567"/>
                        <a:pt x="425" y="565"/>
                      </a:cubicBezTo>
                      <a:close/>
                      <a:moveTo>
                        <a:pt x="615" y="347"/>
                      </a:moveTo>
                      <a:cubicBezTo>
                        <a:pt x="620" y="375"/>
                        <a:pt x="641" y="386"/>
                        <a:pt x="647" y="398"/>
                      </a:cubicBezTo>
                      <a:cubicBezTo>
                        <a:pt x="654" y="411"/>
                        <a:pt x="639" y="420"/>
                        <a:pt x="628" y="407"/>
                      </a:cubicBezTo>
                      <a:cubicBezTo>
                        <a:pt x="616" y="394"/>
                        <a:pt x="612" y="368"/>
                        <a:pt x="615" y="347"/>
                      </a:cubicBezTo>
                      <a:close/>
                      <a:moveTo>
                        <a:pt x="552" y="477"/>
                      </a:moveTo>
                      <a:cubicBezTo>
                        <a:pt x="543" y="486"/>
                        <a:pt x="516" y="491"/>
                        <a:pt x="502" y="485"/>
                      </a:cubicBezTo>
                      <a:cubicBezTo>
                        <a:pt x="487" y="479"/>
                        <a:pt x="488" y="465"/>
                        <a:pt x="506" y="469"/>
                      </a:cubicBezTo>
                      <a:cubicBezTo>
                        <a:pt x="520" y="472"/>
                        <a:pt x="539" y="483"/>
                        <a:pt x="552" y="477"/>
                      </a:cubicBezTo>
                      <a:close/>
                      <a:moveTo>
                        <a:pt x="689" y="486"/>
                      </a:moveTo>
                      <a:cubicBezTo>
                        <a:pt x="690" y="484"/>
                        <a:pt x="689" y="481"/>
                        <a:pt x="687" y="481"/>
                      </a:cubicBezTo>
                      <a:cubicBezTo>
                        <a:pt x="685" y="480"/>
                        <a:pt x="683" y="481"/>
                        <a:pt x="682" y="483"/>
                      </a:cubicBezTo>
                      <a:cubicBezTo>
                        <a:pt x="681" y="485"/>
                        <a:pt x="682" y="487"/>
                        <a:pt x="684" y="488"/>
                      </a:cubicBezTo>
                      <a:cubicBezTo>
                        <a:pt x="686" y="489"/>
                        <a:pt x="689" y="488"/>
                        <a:pt x="689" y="486"/>
                      </a:cubicBezTo>
                      <a:close/>
                      <a:moveTo>
                        <a:pt x="627" y="465"/>
                      </a:moveTo>
                      <a:cubicBezTo>
                        <a:pt x="633" y="458"/>
                        <a:pt x="642" y="466"/>
                        <a:pt x="646" y="469"/>
                      </a:cubicBezTo>
                      <a:cubicBezTo>
                        <a:pt x="649" y="470"/>
                        <a:pt x="651" y="471"/>
                        <a:pt x="654" y="470"/>
                      </a:cubicBezTo>
                      <a:cubicBezTo>
                        <a:pt x="652" y="473"/>
                        <a:pt x="643" y="477"/>
                        <a:pt x="639" y="478"/>
                      </a:cubicBezTo>
                      <a:cubicBezTo>
                        <a:pt x="633" y="479"/>
                        <a:pt x="627" y="476"/>
                        <a:pt x="626" y="468"/>
                      </a:cubicBezTo>
                      <a:cubicBezTo>
                        <a:pt x="629" y="470"/>
                        <a:pt x="634" y="472"/>
                        <a:pt x="637" y="471"/>
                      </a:cubicBezTo>
                      <a:cubicBezTo>
                        <a:pt x="635" y="471"/>
                        <a:pt x="630" y="469"/>
                        <a:pt x="627" y="465"/>
                      </a:cubicBezTo>
                      <a:close/>
                      <a:moveTo>
                        <a:pt x="673" y="500"/>
                      </a:moveTo>
                      <a:cubicBezTo>
                        <a:pt x="675" y="496"/>
                        <a:pt x="672" y="491"/>
                        <a:pt x="668" y="490"/>
                      </a:cubicBezTo>
                      <a:cubicBezTo>
                        <a:pt x="665" y="489"/>
                        <a:pt x="660" y="491"/>
                        <a:pt x="659" y="495"/>
                      </a:cubicBezTo>
                      <a:cubicBezTo>
                        <a:pt x="657" y="499"/>
                        <a:pt x="660" y="503"/>
                        <a:pt x="663" y="504"/>
                      </a:cubicBezTo>
                      <a:cubicBezTo>
                        <a:pt x="667" y="506"/>
                        <a:pt x="672" y="504"/>
                        <a:pt x="673" y="500"/>
                      </a:cubicBezTo>
                      <a:close/>
                      <a:moveTo>
                        <a:pt x="684" y="494"/>
                      </a:moveTo>
                      <a:cubicBezTo>
                        <a:pt x="685" y="491"/>
                        <a:pt x="683" y="488"/>
                        <a:pt x="681" y="487"/>
                      </a:cubicBezTo>
                      <a:cubicBezTo>
                        <a:pt x="678" y="486"/>
                        <a:pt x="675" y="488"/>
                        <a:pt x="675" y="490"/>
                      </a:cubicBezTo>
                      <a:cubicBezTo>
                        <a:pt x="674" y="493"/>
                        <a:pt x="675" y="496"/>
                        <a:pt x="678" y="497"/>
                      </a:cubicBezTo>
                      <a:cubicBezTo>
                        <a:pt x="680" y="498"/>
                        <a:pt x="683" y="496"/>
                        <a:pt x="684" y="494"/>
                      </a:cubicBezTo>
                      <a:close/>
                      <a:moveTo>
                        <a:pt x="570" y="469"/>
                      </a:moveTo>
                      <a:cubicBezTo>
                        <a:pt x="573" y="468"/>
                        <a:pt x="576" y="466"/>
                        <a:pt x="577" y="463"/>
                      </a:cubicBezTo>
                      <a:cubicBezTo>
                        <a:pt x="578" y="460"/>
                        <a:pt x="577" y="455"/>
                        <a:pt x="573" y="452"/>
                      </a:cubicBezTo>
                      <a:cubicBezTo>
                        <a:pt x="569" y="448"/>
                        <a:pt x="564" y="449"/>
                        <a:pt x="560" y="452"/>
                      </a:cubicBezTo>
                      <a:cubicBezTo>
                        <a:pt x="554" y="456"/>
                        <a:pt x="558" y="462"/>
                        <a:pt x="557" y="467"/>
                      </a:cubicBezTo>
                      <a:cubicBezTo>
                        <a:pt x="556" y="472"/>
                        <a:pt x="550" y="476"/>
                        <a:pt x="543" y="476"/>
                      </a:cubicBezTo>
                      <a:cubicBezTo>
                        <a:pt x="535" y="477"/>
                        <a:pt x="528" y="473"/>
                        <a:pt x="525" y="465"/>
                      </a:cubicBezTo>
                      <a:cubicBezTo>
                        <a:pt x="523" y="460"/>
                        <a:pt x="524" y="455"/>
                        <a:pt x="529" y="453"/>
                      </a:cubicBezTo>
                      <a:cubicBezTo>
                        <a:pt x="528" y="458"/>
                        <a:pt x="532" y="464"/>
                        <a:pt x="538" y="461"/>
                      </a:cubicBezTo>
                      <a:cubicBezTo>
                        <a:pt x="542" y="459"/>
                        <a:pt x="546" y="453"/>
                        <a:pt x="551" y="447"/>
                      </a:cubicBezTo>
                      <a:cubicBezTo>
                        <a:pt x="556" y="441"/>
                        <a:pt x="562" y="436"/>
                        <a:pt x="569" y="434"/>
                      </a:cubicBezTo>
                      <a:cubicBezTo>
                        <a:pt x="582" y="431"/>
                        <a:pt x="595" y="441"/>
                        <a:pt x="596" y="454"/>
                      </a:cubicBezTo>
                      <a:cubicBezTo>
                        <a:pt x="596" y="462"/>
                        <a:pt x="593" y="468"/>
                        <a:pt x="588" y="473"/>
                      </a:cubicBezTo>
                      <a:cubicBezTo>
                        <a:pt x="583" y="478"/>
                        <a:pt x="568" y="489"/>
                        <a:pt x="567" y="498"/>
                      </a:cubicBezTo>
                      <a:cubicBezTo>
                        <a:pt x="566" y="505"/>
                        <a:pt x="571" y="509"/>
                        <a:pt x="575" y="508"/>
                      </a:cubicBezTo>
                      <a:cubicBezTo>
                        <a:pt x="574" y="513"/>
                        <a:pt x="566" y="515"/>
                        <a:pt x="560" y="512"/>
                      </a:cubicBezTo>
                      <a:cubicBezTo>
                        <a:pt x="551" y="507"/>
                        <a:pt x="546" y="491"/>
                        <a:pt x="555" y="479"/>
                      </a:cubicBezTo>
                      <a:cubicBezTo>
                        <a:pt x="558" y="474"/>
                        <a:pt x="563" y="472"/>
                        <a:pt x="570" y="469"/>
                      </a:cubicBezTo>
                      <a:close/>
                      <a:moveTo>
                        <a:pt x="445" y="431"/>
                      </a:moveTo>
                      <a:cubicBezTo>
                        <a:pt x="446" y="428"/>
                        <a:pt x="448" y="427"/>
                        <a:pt x="450" y="427"/>
                      </a:cubicBezTo>
                      <a:cubicBezTo>
                        <a:pt x="452" y="428"/>
                        <a:pt x="454" y="430"/>
                        <a:pt x="453" y="432"/>
                      </a:cubicBezTo>
                      <a:cubicBezTo>
                        <a:pt x="453" y="434"/>
                        <a:pt x="451" y="436"/>
                        <a:pt x="449" y="435"/>
                      </a:cubicBezTo>
                      <a:cubicBezTo>
                        <a:pt x="446" y="435"/>
                        <a:pt x="445" y="433"/>
                        <a:pt x="445" y="431"/>
                      </a:cubicBezTo>
                      <a:close/>
                      <a:moveTo>
                        <a:pt x="445" y="422"/>
                      </a:moveTo>
                      <a:cubicBezTo>
                        <a:pt x="445" y="421"/>
                        <a:pt x="447" y="419"/>
                        <a:pt x="449" y="420"/>
                      </a:cubicBezTo>
                      <a:cubicBezTo>
                        <a:pt x="450" y="420"/>
                        <a:pt x="452" y="422"/>
                        <a:pt x="451" y="424"/>
                      </a:cubicBezTo>
                      <a:cubicBezTo>
                        <a:pt x="451" y="425"/>
                        <a:pt x="449" y="427"/>
                        <a:pt x="447" y="426"/>
                      </a:cubicBezTo>
                      <a:cubicBezTo>
                        <a:pt x="446" y="426"/>
                        <a:pt x="444" y="424"/>
                        <a:pt x="445" y="422"/>
                      </a:cubicBezTo>
                      <a:close/>
                      <a:moveTo>
                        <a:pt x="451" y="439"/>
                      </a:moveTo>
                      <a:cubicBezTo>
                        <a:pt x="451" y="436"/>
                        <a:pt x="455" y="434"/>
                        <a:pt x="458" y="434"/>
                      </a:cubicBezTo>
                      <a:cubicBezTo>
                        <a:pt x="462" y="435"/>
                        <a:pt x="464" y="438"/>
                        <a:pt x="463" y="442"/>
                      </a:cubicBezTo>
                      <a:cubicBezTo>
                        <a:pt x="463" y="445"/>
                        <a:pt x="459" y="448"/>
                        <a:pt x="456" y="447"/>
                      </a:cubicBezTo>
                      <a:cubicBezTo>
                        <a:pt x="452" y="446"/>
                        <a:pt x="450" y="443"/>
                        <a:pt x="451" y="439"/>
                      </a:cubicBezTo>
                      <a:close/>
                      <a:moveTo>
                        <a:pt x="570" y="467"/>
                      </a:moveTo>
                      <a:cubicBezTo>
                        <a:pt x="575" y="465"/>
                        <a:pt x="577" y="460"/>
                        <a:pt x="574" y="456"/>
                      </a:cubicBezTo>
                      <a:cubicBezTo>
                        <a:pt x="571" y="448"/>
                        <a:pt x="560" y="452"/>
                        <a:pt x="559" y="458"/>
                      </a:cubicBezTo>
                      <a:cubicBezTo>
                        <a:pt x="558" y="464"/>
                        <a:pt x="561" y="467"/>
                        <a:pt x="556" y="473"/>
                      </a:cubicBezTo>
                      <a:cubicBezTo>
                        <a:pt x="562" y="468"/>
                        <a:pt x="565" y="470"/>
                        <a:pt x="570" y="467"/>
                      </a:cubicBezTo>
                      <a:close/>
                      <a:moveTo>
                        <a:pt x="594" y="441"/>
                      </a:moveTo>
                      <a:cubicBezTo>
                        <a:pt x="590" y="434"/>
                        <a:pt x="581" y="430"/>
                        <a:pt x="575" y="431"/>
                      </a:cubicBezTo>
                      <a:cubicBezTo>
                        <a:pt x="573" y="423"/>
                        <a:pt x="587" y="413"/>
                        <a:pt x="596" y="421"/>
                      </a:cubicBezTo>
                      <a:cubicBezTo>
                        <a:pt x="602" y="427"/>
                        <a:pt x="601" y="438"/>
                        <a:pt x="594" y="441"/>
                      </a:cubicBezTo>
                      <a:close/>
                      <a:moveTo>
                        <a:pt x="484" y="496"/>
                      </a:moveTo>
                      <a:cubicBezTo>
                        <a:pt x="498" y="492"/>
                        <a:pt x="502" y="511"/>
                        <a:pt x="504" y="517"/>
                      </a:cubicBezTo>
                      <a:cubicBezTo>
                        <a:pt x="507" y="522"/>
                        <a:pt x="509" y="525"/>
                        <a:pt x="513" y="526"/>
                      </a:cubicBezTo>
                      <a:cubicBezTo>
                        <a:pt x="508" y="528"/>
                        <a:pt x="493" y="526"/>
                        <a:pt x="487" y="523"/>
                      </a:cubicBezTo>
                      <a:cubicBezTo>
                        <a:pt x="479" y="518"/>
                        <a:pt x="474" y="509"/>
                        <a:pt x="480" y="499"/>
                      </a:cubicBezTo>
                      <a:cubicBezTo>
                        <a:pt x="481" y="504"/>
                        <a:pt x="486" y="511"/>
                        <a:pt x="491" y="513"/>
                      </a:cubicBezTo>
                      <a:cubicBezTo>
                        <a:pt x="489" y="511"/>
                        <a:pt x="484" y="503"/>
                        <a:pt x="484" y="496"/>
                      </a:cubicBezTo>
                      <a:close/>
                      <a:moveTo>
                        <a:pt x="584" y="403"/>
                      </a:moveTo>
                      <a:cubicBezTo>
                        <a:pt x="553" y="414"/>
                        <a:pt x="530" y="399"/>
                        <a:pt x="514" y="398"/>
                      </a:cubicBezTo>
                      <a:cubicBezTo>
                        <a:pt x="497" y="398"/>
                        <a:pt x="497" y="418"/>
                        <a:pt x="515" y="423"/>
                      </a:cubicBezTo>
                      <a:cubicBezTo>
                        <a:pt x="535" y="428"/>
                        <a:pt x="563" y="418"/>
                        <a:pt x="584" y="403"/>
                      </a:cubicBezTo>
                      <a:close/>
                      <a:moveTo>
                        <a:pt x="694" y="464"/>
                      </a:moveTo>
                      <a:cubicBezTo>
                        <a:pt x="691" y="466"/>
                        <a:pt x="688" y="468"/>
                        <a:pt x="685" y="469"/>
                      </a:cubicBezTo>
                      <a:cubicBezTo>
                        <a:pt x="674" y="474"/>
                        <a:pt x="662" y="474"/>
                        <a:pt x="650" y="468"/>
                      </a:cubicBezTo>
                      <a:cubicBezTo>
                        <a:pt x="638" y="460"/>
                        <a:pt x="630" y="445"/>
                        <a:pt x="635" y="431"/>
                      </a:cubicBezTo>
                      <a:cubicBezTo>
                        <a:pt x="637" y="425"/>
                        <a:pt x="641" y="420"/>
                        <a:pt x="646" y="417"/>
                      </a:cubicBezTo>
                      <a:cubicBezTo>
                        <a:pt x="650" y="415"/>
                        <a:pt x="654" y="415"/>
                        <a:pt x="658" y="416"/>
                      </a:cubicBezTo>
                      <a:cubicBezTo>
                        <a:pt x="663" y="417"/>
                        <a:pt x="667" y="421"/>
                        <a:pt x="668" y="426"/>
                      </a:cubicBezTo>
                      <a:cubicBezTo>
                        <a:pt x="669" y="430"/>
                        <a:pt x="668" y="434"/>
                        <a:pt x="666" y="437"/>
                      </a:cubicBezTo>
                      <a:cubicBezTo>
                        <a:pt x="662" y="442"/>
                        <a:pt x="654" y="444"/>
                        <a:pt x="648" y="439"/>
                      </a:cubicBezTo>
                      <a:cubicBezTo>
                        <a:pt x="642" y="435"/>
                        <a:pt x="641" y="427"/>
                        <a:pt x="645" y="421"/>
                      </a:cubicBezTo>
                      <a:cubicBezTo>
                        <a:pt x="649" y="417"/>
                        <a:pt x="655" y="415"/>
                        <a:pt x="660" y="417"/>
                      </a:cubicBezTo>
                      <a:cubicBezTo>
                        <a:pt x="659" y="417"/>
                        <a:pt x="659" y="416"/>
                        <a:pt x="658" y="416"/>
                      </a:cubicBezTo>
                      <a:cubicBezTo>
                        <a:pt x="654" y="415"/>
                        <a:pt x="650" y="416"/>
                        <a:pt x="647" y="418"/>
                      </a:cubicBezTo>
                      <a:cubicBezTo>
                        <a:pt x="642" y="421"/>
                        <a:pt x="638" y="425"/>
                        <a:pt x="636" y="431"/>
                      </a:cubicBezTo>
                      <a:cubicBezTo>
                        <a:pt x="631" y="444"/>
                        <a:pt x="639" y="459"/>
                        <a:pt x="651" y="466"/>
                      </a:cubicBezTo>
                      <a:cubicBezTo>
                        <a:pt x="663" y="472"/>
                        <a:pt x="675" y="471"/>
                        <a:pt x="686" y="466"/>
                      </a:cubicBezTo>
                      <a:cubicBezTo>
                        <a:pt x="689" y="464"/>
                        <a:pt x="691" y="463"/>
                        <a:pt x="693" y="461"/>
                      </a:cubicBezTo>
                      <a:lnTo>
                        <a:pt x="694" y="464"/>
                      </a:lnTo>
                      <a:close/>
                      <a:moveTo>
                        <a:pt x="708" y="414"/>
                      </a:moveTo>
                      <a:cubicBezTo>
                        <a:pt x="720" y="405"/>
                        <a:pt x="736" y="403"/>
                        <a:pt x="750" y="414"/>
                      </a:cubicBezTo>
                      <a:cubicBezTo>
                        <a:pt x="754" y="418"/>
                        <a:pt x="758" y="422"/>
                        <a:pt x="760" y="428"/>
                      </a:cubicBezTo>
                      <a:cubicBezTo>
                        <a:pt x="761" y="433"/>
                        <a:pt x="761" y="438"/>
                        <a:pt x="759" y="442"/>
                      </a:cubicBezTo>
                      <a:cubicBezTo>
                        <a:pt x="757" y="448"/>
                        <a:pt x="752" y="452"/>
                        <a:pt x="745" y="453"/>
                      </a:cubicBezTo>
                      <a:cubicBezTo>
                        <a:pt x="741" y="454"/>
                        <a:pt x="738" y="453"/>
                        <a:pt x="735" y="451"/>
                      </a:cubicBezTo>
                      <a:cubicBezTo>
                        <a:pt x="730" y="447"/>
                        <a:pt x="729" y="441"/>
                        <a:pt x="731" y="436"/>
                      </a:cubicBezTo>
                      <a:cubicBezTo>
                        <a:pt x="731" y="433"/>
                        <a:pt x="733" y="431"/>
                        <a:pt x="735" y="429"/>
                      </a:cubicBezTo>
                      <a:cubicBezTo>
                        <a:pt x="740" y="426"/>
                        <a:pt x="747" y="428"/>
                        <a:pt x="750" y="433"/>
                      </a:cubicBezTo>
                      <a:cubicBezTo>
                        <a:pt x="753" y="438"/>
                        <a:pt x="752" y="444"/>
                        <a:pt x="747" y="447"/>
                      </a:cubicBezTo>
                      <a:cubicBezTo>
                        <a:pt x="742" y="451"/>
                        <a:pt x="735" y="449"/>
                        <a:pt x="732" y="444"/>
                      </a:cubicBezTo>
                      <a:cubicBezTo>
                        <a:pt x="731" y="443"/>
                        <a:pt x="730" y="441"/>
                        <a:pt x="730" y="439"/>
                      </a:cubicBezTo>
                      <a:cubicBezTo>
                        <a:pt x="730" y="439"/>
                        <a:pt x="730" y="439"/>
                        <a:pt x="730" y="439"/>
                      </a:cubicBezTo>
                      <a:cubicBezTo>
                        <a:pt x="730" y="444"/>
                        <a:pt x="732" y="448"/>
                        <a:pt x="735" y="450"/>
                      </a:cubicBezTo>
                      <a:cubicBezTo>
                        <a:pt x="738" y="453"/>
                        <a:pt x="742" y="453"/>
                        <a:pt x="745" y="453"/>
                      </a:cubicBezTo>
                      <a:cubicBezTo>
                        <a:pt x="751" y="451"/>
                        <a:pt x="756" y="448"/>
                        <a:pt x="758" y="442"/>
                      </a:cubicBezTo>
                      <a:cubicBezTo>
                        <a:pt x="760" y="437"/>
                        <a:pt x="760" y="433"/>
                        <a:pt x="758" y="429"/>
                      </a:cubicBezTo>
                      <a:cubicBezTo>
                        <a:pt x="756" y="423"/>
                        <a:pt x="753" y="419"/>
                        <a:pt x="748" y="415"/>
                      </a:cubicBezTo>
                      <a:cubicBezTo>
                        <a:pt x="735" y="405"/>
                        <a:pt x="720" y="407"/>
                        <a:pt x="709" y="417"/>
                      </a:cubicBezTo>
                      <a:lnTo>
                        <a:pt x="708" y="414"/>
                      </a:lnTo>
                      <a:close/>
                      <a:moveTo>
                        <a:pt x="965" y="338"/>
                      </a:moveTo>
                      <a:cubicBezTo>
                        <a:pt x="968" y="340"/>
                        <a:pt x="969" y="344"/>
                        <a:pt x="967" y="346"/>
                      </a:cubicBezTo>
                      <a:cubicBezTo>
                        <a:pt x="965" y="349"/>
                        <a:pt x="961" y="350"/>
                        <a:pt x="958" y="348"/>
                      </a:cubicBezTo>
                      <a:cubicBezTo>
                        <a:pt x="955" y="346"/>
                        <a:pt x="954" y="342"/>
                        <a:pt x="956" y="339"/>
                      </a:cubicBezTo>
                      <a:cubicBezTo>
                        <a:pt x="958" y="336"/>
                        <a:pt x="962" y="336"/>
                        <a:pt x="965" y="338"/>
                      </a:cubicBezTo>
                      <a:close/>
                      <a:moveTo>
                        <a:pt x="977" y="342"/>
                      </a:moveTo>
                      <a:cubicBezTo>
                        <a:pt x="979" y="343"/>
                        <a:pt x="979" y="347"/>
                        <a:pt x="978" y="349"/>
                      </a:cubicBezTo>
                      <a:cubicBezTo>
                        <a:pt x="976" y="351"/>
                        <a:pt x="973" y="352"/>
                        <a:pt x="971" y="350"/>
                      </a:cubicBezTo>
                      <a:cubicBezTo>
                        <a:pt x="969" y="348"/>
                        <a:pt x="968" y="345"/>
                        <a:pt x="970" y="343"/>
                      </a:cubicBezTo>
                      <a:cubicBezTo>
                        <a:pt x="971" y="341"/>
                        <a:pt x="974" y="340"/>
                        <a:pt x="977" y="342"/>
                      </a:cubicBezTo>
                      <a:close/>
                      <a:moveTo>
                        <a:pt x="949" y="339"/>
                      </a:moveTo>
                      <a:cubicBezTo>
                        <a:pt x="954" y="343"/>
                        <a:pt x="955" y="349"/>
                        <a:pt x="952" y="353"/>
                      </a:cubicBezTo>
                      <a:cubicBezTo>
                        <a:pt x="949" y="358"/>
                        <a:pt x="943" y="359"/>
                        <a:pt x="938" y="356"/>
                      </a:cubicBezTo>
                      <a:cubicBezTo>
                        <a:pt x="934" y="352"/>
                        <a:pt x="933" y="346"/>
                        <a:pt x="936" y="342"/>
                      </a:cubicBezTo>
                      <a:cubicBezTo>
                        <a:pt x="939" y="337"/>
                        <a:pt x="945" y="336"/>
                        <a:pt x="949" y="339"/>
                      </a:cubicBezTo>
                      <a:close/>
                      <a:moveTo>
                        <a:pt x="947" y="586"/>
                      </a:moveTo>
                      <a:cubicBezTo>
                        <a:pt x="962" y="580"/>
                        <a:pt x="976" y="561"/>
                        <a:pt x="976" y="544"/>
                      </a:cubicBezTo>
                      <a:cubicBezTo>
                        <a:pt x="977" y="528"/>
                        <a:pt x="962" y="523"/>
                        <a:pt x="958" y="540"/>
                      </a:cubicBezTo>
                      <a:cubicBezTo>
                        <a:pt x="955" y="554"/>
                        <a:pt x="958" y="576"/>
                        <a:pt x="947" y="586"/>
                      </a:cubicBezTo>
                      <a:close/>
                      <a:moveTo>
                        <a:pt x="765" y="482"/>
                      </a:moveTo>
                      <a:cubicBezTo>
                        <a:pt x="747" y="500"/>
                        <a:pt x="738" y="535"/>
                        <a:pt x="750" y="551"/>
                      </a:cubicBezTo>
                      <a:cubicBezTo>
                        <a:pt x="764" y="567"/>
                        <a:pt x="780" y="554"/>
                        <a:pt x="768" y="539"/>
                      </a:cubicBezTo>
                      <a:cubicBezTo>
                        <a:pt x="762" y="532"/>
                        <a:pt x="752" y="506"/>
                        <a:pt x="765" y="482"/>
                      </a:cubicBezTo>
                      <a:close/>
                      <a:moveTo>
                        <a:pt x="753" y="488"/>
                      </a:moveTo>
                      <a:cubicBezTo>
                        <a:pt x="748" y="496"/>
                        <a:pt x="740" y="500"/>
                        <a:pt x="731" y="503"/>
                      </a:cubicBezTo>
                      <a:cubicBezTo>
                        <a:pt x="712" y="507"/>
                        <a:pt x="686" y="498"/>
                        <a:pt x="673" y="511"/>
                      </a:cubicBezTo>
                      <a:cubicBezTo>
                        <a:pt x="667" y="516"/>
                        <a:pt x="664" y="525"/>
                        <a:pt x="667" y="533"/>
                      </a:cubicBezTo>
                      <a:cubicBezTo>
                        <a:pt x="669" y="537"/>
                        <a:pt x="673" y="540"/>
                        <a:pt x="678" y="539"/>
                      </a:cubicBezTo>
                      <a:cubicBezTo>
                        <a:pt x="675" y="538"/>
                        <a:pt x="672" y="532"/>
                        <a:pt x="674" y="526"/>
                      </a:cubicBezTo>
                      <a:cubicBezTo>
                        <a:pt x="676" y="522"/>
                        <a:pt x="683" y="519"/>
                        <a:pt x="688" y="520"/>
                      </a:cubicBezTo>
                      <a:cubicBezTo>
                        <a:pt x="707" y="523"/>
                        <a:pt x="725" y="528"/>
                        <a:pt x="741" y="513"/>
                      </a:cubicBezTo>
                      <a:cubicBezTo>
                        <a:pt x="747" y="507"/>
                        <a:pt x="751" y="499"/>
                        <a:pt x="753" y="488"/>
                      </a:cubicBezTo>
                      <a:close/>
                      <a:moveTo>
                        <a:pt x="840" y="266"/>
                      </a:moveTo>
                      <a:cubicBezTo>
                        <a:pt x="837" y="281"/>
                        <a:pt x="818" y="274"/>
                        <a:pt x="811" y="273"/>
                      </a:cubicBezTo>
                      <a:cubicBezTo>
                        <a:pt x="806" y="272"/>
                        <a:pt x="802" y="273"/>
                        <a:pt x="799" y="276"/>
                      </a:cubicBezTo>
                      <a:cubicBezTo>
                        <a:pt x="800" y="270"/>
                        <a:pt x="810" y="259"/>
                        <a:pt x="816" y="255"/>
                      </a:cubicBezTo>
                      <a:cubicBezTo>
                        <a:pt x="824" y="250"/>
                        <a:pt x="834" y="251"/>
                        <a:pt x="840" y="262"/>
                      </a:cubicBezTo>
                      <a:cubicBezTo>
                        <a:pt x="835" y="260"/>
                        <a:pt x="827" y="260"/>
                        <a:pt x="822" y="264"/>
                      </a:cubicBezTo>
                      <a:cubicBezTo>
                        <a:pt x="825" y="263"/>
                        <a:pt x="834" y="263"/>
                        <a:pt x="840" y="266"/>
                      </a:cubicBezTo>
                      <a:close/>
                      <a:moveTo>
                        <a:pt x="1060" y="460"/>
                      </a:moveTo>
                      <a:cubicBezTo>
                        <a:pt x="1062" y="463"/>
                        <a:pt x="1066" y="465"/>
                        <a:pt x="1069" y="462"/>
                      </a:cubicBezTo>
                      <a:cubicBezTo>
                        <a:pt x="1070" y="461"/>
                        <a:pt x="1070" y="459"/>
                        <a:pt x="1069" y="458"/>
                      </a:cubicBezTo>
                      <a:cubicBezTo>
                        <a:pt x="1068" y="457"/>
                        <a:pt x="1067" y="458"/>
                        <a:pt x="1067" y="458"/>
                      </a:cubicBezTo>
                      <a:cubicBezTo>
                        <a:pt x="1066" y="457"/>
                        <a:pt x="1066" y="457"/>
                        <a:pt x="1067" y="456"/>
                      </a:cubicBezTo>
                      <a:cubicBezTo>
                        <a:pt x="1068" y="454"/>
                        <a:pt x="1072" y="453"/>
                        <a:pt x="1075" y="455"/>
                      </a:cubicBezTo>
                      <a:cubicBezTo>
                        <a:pt x="1077" y="457"/>
                        <a:pt x="1079" y="460"/>
                        <a:pt x="1078" y="464"/>
                      </a:cubicBezTo>
                      <a:cubicBezTo>
                        <a:pt x="1076" y="467"/>
                        <a:pt x="1073" y="469"/>
                        <a:pt x="1072" y="472"/>
                      </a:cubicBezTo>
                      <a:cubicBezTo>
                        <a:pt x="1071" y="475"/>
                        <a:pt x="1073" y="478"/>
                        <a:pt x="1075" y="479"/>
                      </a:cubicBezTo>
                      <a:cubicBezTo>
                        <a:pt x="1071" y="479"/>
                        <a:pt x="1070" y="479"/>
                        <a:pt x="1067" y="482"/>
                      </a:cubicBezTo>
                      <a:cubicBezTo>
                        <a:pt x="1065" y="485"/>
                        <a:pt x="1060" y="496"/>
                        <a:pt x="1048" y="491"/>
                      </a:cubicBezTo>
                      <a:cubicBezTo>
                        <a:pt x="1054" y="496"/>
                        <a:pt x="1062" y="496"/>
                        <a:pt x="1069" y="494"/>
                      </a:cubicBezTo>
                      <a:cubicBezTo>
                        <a:pt x="1077" y="492"/>
                        <a:pt x="1083" y="485"/>
                        <a:pt x="1085" y="478"/>
                      </a:cubicBezTo>
                      <a:cubicBezTo>
                        <a:pt x="1088" y="469"/>
                        <a:pt x="1083" y="456"/>
                        <a:pt x="1075" y="451"/>
                      </a:cubicBezTo>
                      <a:cubicBezTo>
                        <a:pt x="1070" y="449"/>
                        <a:pt x="1063" y="448"/>
                        <a:pt x="1060" y="453"/>
                      </a:cubicBezTo>
                      <a:cubicBezTo>
                        <a:pt x="1059" y="455"/>
                        <a:pt x="1059" y="457"/>
                        <a:pt x="1060" y="460"/>
                      </a:cubicBezTo>
                      <a:close/>
                      <a:moveTo>
                        <a:pt x="1068" y="505"/>
                      </a:moveTo>
                      <a:cubicBezTo>
                        <a:pt x="1085" y="517"/>
                        <a:pt x="1091" y="534"/>
                        <a:pt x="1097" y="543"/>
                      </a:cubicBezTo>
                      <a:cubicBezTo>
                        <a:pt x="1103" y="552"/>
                        <a:pt x="1112" y="548"/>
                        <a:pt x="1108" y="536"/>
                      </a:cubicBezTo>
                      <a:cubicBezTo>
                        <a:pt x="1103" y="523"/>
                        <a:pt x="1078" y="507"/>
                        <a:pt x="1068" y="505"/>
                      </a:cubicBezTo>
                      <a:close/>
                      <a:moveTo>
                        <a:pt x="881" y="249"/>
                      </a:moveTo>
                      <a:cubicBezTo>
                        <a:pt x="879" y="249"/>
                        <a:pt x="877" y="250"/>
                        <a:pt x="876" y="252"/>
                      </a:cubicBezTo>
                      <a:cubicBezTo>
                        <a:pt x="876" y="254"/>
                        <a:pt x="877" y="256"/>
                        <a:pt x="879" y="257"/>
                      </a:cubicBezTo>
                      <a:cubicBezTo>
                        <a:pt x="881" y="257"/>
                        <a:pt x="884" y="256"/>
                        <a:pt x="884" y="254"/>
                      </a:cubicBezTo>
                      <a:cubicBezTo>
                        <a:pt x="884" y="252"/>
                        <a:pt x="883" y="250"/>
                        <a:pt x="881" y="249"/>
                      </a:cubicBezTo>
                      <a:close/>
                      <a:moveTo>
                        <a:pt x="869" y="224"/>
                      </a:moveTo>
                      <a:cubicBezTo>
                        <a:pt x="865" y="223"/>
                        <a:pt x="861" y="225"/>
                        <a:pt x="861" y="229"/>
                      </a:cubicBezTo>
                      <a:cubicBezTo>
                        <a:pt x="860" y="233"/>
                        <a:pt x="862" y="237"/>
                        <a:pt x="866" y="238"/>
                      </a:cubicBezTo>
                      <a:cubicBezTo>
                        <a:pt x="870" y="239"/>
                        <a:pt x="874" y="236"/>
                        <a:pt x="875" y="233"/>
                      </a:cubicBezTo>
                      <a:cubicBezTo>
                        <a:pt x="876" y="229"/>
                        <a:pt x="873" y="225"/>
                        <a:pt x="869" y="224"/>
                      </a:cubicBezTo>
                      <a:close/>
                      <a:moveTo>
                        <a:pt x="878" y="237"/>
                      </a:moveTo>
                      <a:cubicBezTo>
                        <a:pt x="875" y="236"/>
                        <a:pt x="872" y="238"/>
                        <a:pt x="872" y="241"/>
                      </a:cubicBezTo>
                      <a:cubicBezTo>
                        <a:pt x="871" y="244"/>
                        <a:pt x="873" y="247"/>
                        <a:pt x="876" y="247"/>
                      </a:cubicBezTo>
                      <a:cubicBezTo>
                        <a:pt x="879" y="248"/>
                        <a:pt x="881" y="246"/>
                        <a:pt x="882" y="243"/>
                      </a:cubicBezTo>
                      <a:cubicBezTo>
                        <a:pt x="883" y="240"/>
                        <a:pt x="881" y="238"/>
                        <a:pt x="878" y="237"/>
                      </a:cubicBezTo>
                      <a:close/>
                      <a:moveTo>
                        <a:pt x="844" y="227"/>
                      </a:moveTo>
                      <a:cubicBezTo>
                        <a:pt x="862" y="219"/>
                        <a:pt x="848" y="197"/>
                        <a:pt x="846" y="189"/>
                      </a:cubicBezTo>
                      <a:cubicBezTo>
                        <a:pt x="843" y="182"/>
                        <a:pt x="843" y="177"/>
                        <a:pt x="846" y="172"/>
                      </a:cubicBezTo>
                      <a:cubicBezTo>
                        <a:pt x="839" y="176"/>
                        <a:pt x="827" y="190"/>
                        <a:pt x="824" y="199"/>
                      </a:cubicBezTo>
                      <a:cubicBezTo>
                        <a:pt x="820" y="211"/>
                        <a:pt x="823" y="224"/>
                        <a:pt x="838" y="229"/>
                      </a:cubicBezTo>
                      <a:cubicBezTo>
                        <a:pt x="835" y="222"/>
                        <a:pt x="833" y="212"/>
                        <a:pt x="836" y="205"/>
                      </a:cubicBezTo>
                      <a:cubicBezTo>
                        <a:pt x="836" y="209"/>
                        <a:pt x="839" y="220"/>
                        <a:pt x="844" y="227"/>
                      </a:cubicBezTo>
                      <a:close/>
                      <a:moveTo>
                        <a:pt x="825" y="235"/>
                      </a:moveTo>
                      <a:cubicBezTo>
                        <a:pt x="797" y="210"/>
                        <a:pt x="746" y="215"/>
                        <a:pt x="731" y="242"/>
                      </a:cubicBezTo>
                      <a:cubicBezTo>
                        <a:pt x="719" y="264"/>
                        <a:pt x="740" y="274"/>
                        <a:pt x="754" y="257"/>
                      </a:cubicBezTo>
                      <a:cubicBezTo>
                        <a:pt x="764" y="245"/>
                        <a:pt x="791" y="216"/>
                        <a:pt x="825" y="235"/>
                      </a:cubicBezTo>
                      <a:close/>
                      <a:moveTo>
                        <a:pt x="812" y="550"/>
                      </a:moveTo>
                      <a:cubicBezTo>
                        <a:pt x="811" y="552"/>
                        <a:pt x="811" y="555"/>
                        <a:pt x="813" y="557"/>
                      </a:cubicBezTo>
                      <a:cubicBezTo>
                        <a:pt x="815" y="558"/>
                        <a:pt x="818" y="558"/>
                        <a:pt x="820" y="556"/>
                      </a:cubicBezTo>
                      <a:cubicBezTo>
                        <a:pt x="821" y="554"/>
                        <a:pt x="821" y="551"/>
                        <a:pt x="819" y="549"/>
                      </a:cubicBezTo>
                      <a:cubicBezTo>
                        <a:pt x="817" y="548"/>
                        <a:pt x="814" y="548"/>
                        <a:pt x="812" y="550"/>
                      </a:cubicBezTo>
                      <a:close/>
                      <a:moveTo>
                        <a:pt x="799" y="546"/>
                      </a:moveTo>
                      <a:cubicBezTo>
                        <a:pt x="797" y="548"/>
                        <a:pt x="798" y="552"/>
                        <a:pt x="800" y="554"/>
                      </a:cubicBezTo>
                      <a:cubicBezTo>
                        <a:pt x="803" y="556"/>
                        <a:pt x="806" y="555"/>
                        <a:pt x="808" y="553"/>
                      </a:cubicBezTo>
                      <a:cubicBezTo>
                        <a:pt x="810" y="550"/>
                        <a:pt x="810" y="547"/>
                        <a:pt x="807" y="545"/>
                      </a:cubicBezTo>
                      <a:cubicBezTo>
                        <a:pt x="805" y="543"/>
                        <a:pt x="801" y="543"/>
                        <a:pt x="799" y="546"/>
                      </a:cubicBezTo>
                      <a:close/>
                      <a:moveTo>
                        <a:pt x="784" y="537"/>
                      </a:moveTo>
                      <a:cubicBezTo>
                        <a:pt x="781" y="541"/>
                        <a:pt x="782" y="545"/>
                        <a:pt x="785" y="548"/>
                      </a:cubicBezTo>
                      <a:cubicBezTo>
                        <a:pt x="789" y="551"/>
                        <a:pt x="793" y="550"/>
                        <a:pt x="796" y="546"/>
                      </a:cubicBezTo>
                      <a:cubicBezTo>
                        <a:pt x="799" y="543"/>
                        <a:pt x="798" y="538"/>
                        <a:pt x="795" y="536"/>
                      </a:cubicBezTo>
                      <a:cubicBezTo>
                        <a:pt x="791" y="533"/>
                        <a:pt x="786" y="534"/>
                        <a:pt x="784" y="537"/>
                      </a:cubicBezTo>
                      <a:close/>
                      <a:moveTo>
                        <a:pt x="821" y="487"/>
                      </a:moveTo>
                      <a:cubicBezTo>
                        <a:pt x="829" y="486"/>
                        <a:pt x="838" y="489"/>
                        <a:pt x="844" y="497"/>
                      </a:cubicBezTo>
                      <a:cubicBezTo>
                        <a:pt x="854" y="510"/>
                        <a:pt x="850" y="525"/>
                        <a:pt x="838" y="535"/>
                      </a:cubicBezTo>
                      <a:cubicBezTo>
                        <a:pt x="816" y="553"/>
                        <a:pt x="837" y="580"/>
                        <a:pt x="862" y="560"/>
                      </a:cubicBezTo>
                      <a:cubicBezTo>
                        <a:pt x="874" y="551"/>
                        <a:pt x="877" y="533"/>
                        <a:pt x="875" y="520"/>
                      </a:cubicBezTo>
                      <a:cubicBezTo>
                        <a:pt x="870" y="496"/>
                        <a:pt x="843" y="475"/>
                        <a:pt x="821" y="487"/>
                      </a:cubicBezTo>
                      <a:close/>
                      <a:moveTo>
                        <a:pt x="897" y="535"/>
                      </a:moveTo>
                      <a:cubicBezTo>
                        <a:pt x="927" y="494"/>
                        <a:pt x="997" y="485"/>
                        <a:pt x="1025" y="516"/>
                      </a:cubicBezTo>
                      <a:cubicBezTo>
                        <a:pt x="1048" y="542"/>
                        <a:pt x="1023" y="561"/>
                        <a:pt x="999" y="543"/>
                      </a:cubicBezTo>
                      <a:cubicBezTo>
                        <a:pt x="982" y="530"/>
                        <a:pt x="938" y="500"/>
                        <a:pt x="897" y="535"/>
                      </a:cubicBezTo>
                      <a:close/>
                      <a:moveTo>
                        <a:pt x="898" y="517"/>
                      </a:moveTo>
                      <a:cubicBezTo>
                        <a:pt x="910" y="470"/>
                        <a:pt x="924" y="458"/>
                        <a:pt x="950" y="432"/>
                      </a:cubicBezTo>
                      <a:cubicBezTo>
                        <a:pt x="957" y="424"/>
                        <a:pt x="961" y="414"/>
                        <a:pt x="961" y="406"/>
                      </a:cubicBezTo>
                      <a:cubicBezTo>
                        <a:pt x="961" y="394"/>
                        <a:pt x="955" y="383"/>
                        <a:pt x="949" y="378"/>
                      </a:cubicBezTo>
                      <a:cubicBezTo>
                        <a:pt x="968" y="376"/>
                        <a:pt x="978" y="401"/>
                        <a:pt x="980" y="411"/>
                      </a:cubicBezTo>
                      <a:cubicBezTo>
                        <a:pt x="983" y="431"/>
                        <a:pt x="974" y="454"/>
                        <a:pt x="958" y="468"/>
                      </a:cubicBezTo>
                      <a:cubicBezTo>
                        <a:pt x="941" y="484"/>
                        <a:pt x="914" y="498"/>
                        <a:pt x="898" y="517"/>
                      </a:cubicBezTo>
                      <a:close/>
                      <a:moveTo>
                        <a:pt x="881" y="468"/>
                      </a:moveTo>
                      <a:cubicBezTo>
                        <a:pt x="880" y="457"/>
                        <a:pt x="873" y="446"/>
                        <a:pt x="867" y="438"/>
                      </a:cubicBezTo>
                      <a:cubicBezTo>
                        <a:pt x="859" y="429"/>
                        <a:pt x="842" y="420"/>
                        <a:pt x="830" y="425"/>
                      </a:cubicBezTo>
                      <a:cubicBezTo>
                        <a:pt x="825" y="412"/>
                        <a:pt x="814" y="406"/>
                        <a:pt x="804" y="400"/>
                      </a:cubicBezTo>
                      <a:cubicBezTo>
                        <a:pt x="789" y="393"/>
                        <a:pt x="777" y="380"/>
                        <a:pt x="782" y="367"/>
                      </a:cubicBezTo>
                      <a:cubicBezTo>
                        <a:pt x="768" y="376"/>
                        <a:pt x="775" y="404"/>
                        <a:pt x="785" y="415"/>
                      </a:cubicBezTo>
                      <a:cubicBezTo>
                        <a:pt x="799" y="431"/>
                        <a:pt x="820" y="434"/>
                        <a:pt x="843" y="439"/>
                      </a:cubicBezTo>
                      <a:cubicBezTo>
                        <a:pt x="855" y="442"/>
                        <a:pt x="870" y="450"/>
                        <a:pt x="881" y="468"/>
                      </a:cubicBezTo>
                      <a:close/>
                      <a:moveTo>
                        <a:pt x="743" y="205"/>
                      </a:moveTo>
                      <a:cubicBezTo>
                        <a:pt x="729" y="210"/>
                        <a:pt x="702" y="225"/>
                        <a:pt x="701" y="245"/>
                      </a:cubicBezTo>
                      <a:cubicBezTo>
                        <a:pt x="700" y="245"/>
                        <a:pt x="697" y="247"/>
                        <a:pt x="696" y="250"/>
                      </a:cubicBezTo>
                      <a:cubicBezTo>
                        <a:pt x="694" y="238"/>
                        <a:pt x="702" y="226"/>
                        <a:pt x="713" y="218"/>
                      </a:cubicBezTo>
                      <a:cubicBezTo>
                        <a:pt x="723" y="210"/>
                        <a:pt x="734" y="206"/>
                        <a:pt x="743" y="205"/>
                      </a:cubicBezTo>
                      <a:close/>
                      <a:moveTo>
                        <a:pt x="730" y="276"/>
                      </a:moveTo>
                      <a:cubicBezTo>
                        <a:pt x="728" y="277"/>
                        <a:pt x="727" y="281"/>
                        <a:pt x="729" y="284"/>
                      </a:cubicBezTo>
                      <a:cubicBezTo>
                        <a:pt x="730" y="287"/>
                        <a:pt x="734" y="288"/>
                        <a:pt x="737" y="286"/>
                      </a:cubicBezTo>
                      <a:cubicBezTo>
                        <a:pt x="740" y="284"/>
                        <a:pt x="741" y="280"/>
                        <a:pt x="739" y="277"/>
                      </a:cubicBezTo>
                      <a:cubicBezTo>
                        <a:pt x="737" y="275"/>
                        <a:pt x="733" y="274"/>
                        <a:pt x="730" y="276"/>
                      </a:cubicBezTo>
                      <a:close/>
                      <a:moveTo>
                        <a:pt x="716" y="264"/>
                      </a:moveTo>
                      <a:cubicBezTo>
                        <a:pt x="712" y="266"/>
                        <a:pt x="711" y="271"/>
                        <a:pt x="713" y="275"/>
                      </a:cubicBezTo>
                      <a:cubicBezTo>
                        <a:pt x="716" y="278"/>
                        <a:pt x="721" y="279"/>
                        <a:pt x="724" y="277"/>
                      </a:cubicBezTo>
                      <a:cubicBezTo>
                        <a:pt x="728" y="275"/>
                        <a:pt x="729" y="270"/>
                        <a:pt x="726" y="266"/>
                      </a:cubicBezTo>
                      <a:cubicBezTo>
                        <a:pt x="724" y="263"/>
                        <a:pt x="719" y="262"/>
                        <a:pt x="716" y="264"/>
                      </a:cubicBezTo>
                      <a:close/>
                      <a:moveTo>
                        <a:pt x="700" y="246"/>
                      </a:moveTo>
                      <a:cubicBezTo>
                        <a:pt x="696" y="249"/>
                        <a:pt x="694" y="256"/>
                        <a:pt x="697" y="260"/>
                      </a:cubicBezTo>
                      <a:cubicBezTo>
                        <a:pt x="700" y="265"/>
                        <a:pt x="707" y="267"/>
                        <a:pt x="711" y="263"/>
                      </a:cubicBezTo>
                      <a:cubicBezTo>
                        <a:pt x="716" y="260"/>
                        <a:pt x="718" y="254"/>
                        <a:pt x="714" y="249"/>
                      </a:cubicBezTo>
                      <a:cubicBezTo>
                        <a:pt x="711" y="245"/>
                        <a:pt x="705" y="243"/>
                        <a:pt x="700" y="246"/>
                      </a:cubicBezTo>
                      <a:close/>
                      <a:moveTo>
                        <a:pt x="721" y="171"/>
                      </a:moveTo>
                      <a:cubicBezTo>
                        <a:pt x="718" y="173"/>
                        <a:pt x="717" y="178"/>
                        <a:pt x="719" y="181"/>
                      </a:cubicBezTo>
                      <a:cubicBezTo>
                        <a:pt x="721" y="185"/>
                        <a:pt x="726" y="186"/>
                        <a:pt x="729" y="184"/>
                      </a:cubicBezTo>
                      <a:cubicBezTo>
                        <a:pt x="733" y="181"/>
                        <a:pt x="734" y="177"/>
                        <a:pt x="731" y="173"/>
                      </a:cubicBezTo>
                      <a:cubicBezTo>
                        <a:pt x="729" y="170"/>
                        <a:pt x="725" y="169"/>
                        <a:pt x="721" y="171"/>
                      </a:cubicBezTo>
                      <a:close/>
                      <a:moveTo>
                        <a:pt x="946" y="702"/>
                      </a:moveTo>
                      <a:cubicBezTo>
                        <a:pt x="954" y="701"/>
                        <a:pt x="962" y="690"/>
                        <a:pt x="956" y="683"/>
                      </a:cubicBezTo>
                      <a:cubicBezTo>
                        <a:pt x="958" y="677"/>
                        <a:pt x="965" y="674"/>
                        <a:pt x="972" y="676"/>
                      </a:cubicBezTo>
                      <a:cubicBezTo>
                        <a:pt x="982" y="678"/>
                        <a:pt x="990" y="691"/>
                        <a:pt x="988" y="701"/>
                      </a:cubicBezTo>
                      <a:cubicBezTo>
                        <a:pt x="1002" y="678"/>
                        <a:pt x="973" y="649"/>
                        <a:pt x="948" y="658"/>
                      </a:cubicBezTo>
                      <a:cubicBezTo>
                        <a:pt x="933" y="664"/>
                        <a:pt x="927" y="676"/>
                        <a:pt x="928" y="686"/>
                      </a:cubicBezTo>
                      <a:cubicBezTo>
                        <a:pt x="929" y="695"/>
                        <a:pt x="937" y="703"/>
                        <a:pt x="946" y="702"/>
                      </a:cubicBezTo>
                      <a:close/>
                      <a:moveTo>
                        <a:pt x="884" y="708"/>
                      </a:moveTo>
                      <a:cubicBezTo>
                        <a:pt x="894" y="686"/>
                        <a:pt x="914" y="681"/>
                        <a:pt x="921" y="673"/>
                      </a:cubicBezTo>
                      <a:cubicBezTo>
                        <a:pt x="930" y="664"/>
                        <a:pt x="920" y="654"/>
                        <a:pt x="908" y="661"/>
                      </a:cubicBezTo>
                      <a:cubicBezTo>
                        <a:pt x="895" y="670"/>
                        <a:pt x="887" y="690"/>
                        <a:pt x="884" y="708"/>
                      </a:cubicBezTo>
                      <a:close/>
                      <a:moveTo>
                        <a:pt x="899" y="620"/>
                      </a:moveTo>
                      <a:cubicBezTo>
                        <a:pt x="902" y="627"/>
                        <a:pt x="911" y="632"/>
                        <a:pt x="917" y="631"/>
                      </a:cubicBezTo>
                      <a:cubicBezTo>
                        <a:pt x="919" y="640"/>
                        <a:pt x="904" y="649"/>
                        <a:pt x="895" y="639"/>
                      </a:cubicBezTo>
                      <a:cubicBezTo>
                        <a:pt x="890" y="634"/>
                        <a:pt x="891" y="623"/>
                        <a:pt x="899" y="620"/>
                      </a:cubicBezTo>
                      <a:close/>
                      <a:moveTo>
                        <a:pt x="925" y="595"/>
                      </a:moveTo>
                      <a:cubicBezTo>
                        <a:pt x="920" y="597"/>
                        <a:pt x="918" y="602"/>
                        <a:pt x="920" y="606"/>
                      </a:cubicBezTo>
                      <a:cubicBezTo>
                        <a:pt x="923" y="614"/>
                        <a:pt x="934" y="612"/>
                        <a:pt x="936" y="605"/>
                      </a:cubicBezTo>
                      <a:cubicBezTo>
                        <a:pt x="937" y="600"/>
                        <a:pt x="935" y="596"/>
                        <a:pt x="940" y="590"/>
                      </a:cubicBezTo>
                      <a:cubicBezTo>
                        <a:pt x="933" y="595"/>
                        <a:pt x="930" y="593"/>
                        <a:pt x="925" y="595"/>
                      </a:cubicBezTo>
                      <a:close/>
                      <a:moveTo>
                        <a:pt x="850" y="626"/>
                      </a:moveTo>
                      <a:cubicBezTo>
                        <a:pt x="842" y="607"/>
                        <a:pt x="808" y="589"/>
                        <a:pt x="795" y="606"/>
                      </a:cubicBezTo>
                      <a:cubicBezTo>
                        <a:pt x="791" y="603"/>
                        <a:pt x="791" y="597"/>
                        <a:pt x="796" y="593"/>
                      </a:cubicBezTo>
                      <a:cubicBezTo>
                        <a:pt x="801" y="588"/>
                        <a:pt x="810" y="587"/>
                        <a:pt x="817" y="593"/>
                      </a:cubicBezTo>
                      <a:cubicBezTo>
                        <a:pt x="822" y="587"/>
                        <a:pt x="845" y="600"/>
                        <a:pt x="850" y="626"/>
                      </a:cubicBezTo>
                      <a:close/>
                      <a:moveTo>
                        <a:pt x="1066" y="822"/>
                      </a:moveTo>
                      <a:cubicBezTo>
                        <a:pt x="1068" y="810"/>
                        <a:pt x="1066" y="799"/>
                        <a:pt x="1058" y="791"/>
                      </a:cubicBezTo>
                      <a:cubicBezTo>
                        <a:pt x="1052" y="784"/>
                        <a:pt x="1043" y="781"/>
                        <a:pt x="1034" y="781"/>
                      </a:cubicBezTo>
                      <a:cubicBezTo>
                        <a:pt x="1030" y="781"/>
                        <a:pt x="1027" y="782"/>
                        <a:pt x="1023" y="783"/>
                      </a:cubicBezTo>
                      <a:cubicBezTo>
                        <a:pt x="1024" y="783"/>
                        <a:pt x="1025" y="783"/>
                        <a:pt x="1026" y="783"/>
                      </a:cubicBezTo>
                      <a:cubicBezTo>
                        <a:pt x="1035" y="783"/>
                        <a:pt x="1041" y="789"/>
                        <a:pt x="1042" y="797"/>
                      </a:cubicBezTo>
                      <a:cubicBezTo>
                        <a:pt x="1042" y="806"/>
                        <a:pt x="1035" y="812"/>
                        <a:pt x="1027" y="813"/>
                      </a:cubicBezTo>
                      <a:cubicBezTo>
                        <a:pt x="1015" y="813"/>
                        <a:pt x="1008" y="800"/>
                        <a:pt x="1014" y="790"/>
                      </a:cubicBezTo>
                      <a:cubicBezTo>
                        <a:pt x="1018" y="783"/>
                        <a:pt x="1026" y="779"/>
                        <a:pt x="1034" y="779"/>
                      </a:cubicBezTo>
                      <a:cubicBezTo>
                        <a:pt x="1044" y="778"/>
                        <a:pt x="1053" y="782"/>
                        <a:pt x="1060" y="788"/>
                      </a:cubicBezTo>
                      <a:cubicBezTo>
                        <a:pt x="1070" y="798"/>
                        <a:pt x="1073" y="810"/>
                        <a:pt x="1070" y="823"/>
                      </a:cubicBezTo>
                      <a:cubicBezTo>
                        <a:pt x="1068" y="833"/>
                        <a:pt x="1062" y="841"/>
                        <a:pt x="1055" y="846"/>
                      </a:cubicBezTo>
                      <a:cubicBezTo>
                        <a:pt x="1057" y="846"/>
                        <a:pt x="1060" y="845"/>
                        <a:pt x="1062" y="844"/>
                      </a:cubicBezTo>
                      <a:cubicBezTo>
                        <a:pt x="1072" y="842"/>
                        <a:pt x="1081" y="842"/>
                        <a:pt x="1091" y="842"/>
                      </a:cubicBezTo>
                      <a:cubicBezTo>
                        <a:pt x="1093" y="842"/>
                        <a:pt x="1096" y="842"/>
                        <a:pt x="1099" y="843"/>
                      </a:cubicBezTo>
                      <a:cubicBezTo>
                        <a:pt x="1103" y="843"/>
                        <a:pt x="1107" y="844"/>
                        <a:pt x="1112" y="845"/>
                      </a:cubicBezTo>
                      <a:cubicBezTo>
                        <a:pt x="1113" y="846"/>
                        <a:pt x="1126" y="851"/>
                        <a:pt x="1126" y="854"/>
                      </a:cubicBezTo>
                      <a:cubicBezTo>
                        <a:pt x="1124" y="854"/>
                        <a:pt x="1117" y="852"/>
                        <a:pt x="1115" y="851"/>
                      </a:cubicBezTo>
                      <a:cubicBezTo>
                        <a:pt x="1109" y="849"/>
                        <a:pt x="1104" y="848"/>
                        <a:pt x="1098" y="847"/>
                      </a:cubicBezTo>
                      <a:cubicBezTo>
                        <a:pt x="1095" y="847"/>
                        <a:pt x="1093" y="847"/>
                        <a:pt x="1090" y="847"/>
                      </a:cubicBezTo>
                      <a:cubicBezTo>
                        <a:pt x="1081" y="846"/>
                        <a:pt x="1073" y="847"/>
                        <a:pt x="1063" y="849"/>
                      </a:cubicBezTo>
                      <a:cubicBezTo>
                        <a:pt x="1063" y="849"/>
                        <a:pt x="1062" y="849"/>
                        <a:pt x="1060" y="849"/>
                      </a:cubicBezTo>
                      <a:cubicBezTo>
                        <a:pt x="1063" y="849"/>
                        <a:pt x="1066" y="850"/>
                        <a:pt x="1069" y="850"/>
                      </a:cubicBezTo>
                      <a:cubicBezTo>
                        <a:pt x="1077" y="851"/>
                        <a:pt x="1084" y="852"/>
                        <a:pt x="1092" y="856"/>
                      </a:cubicBezTo>
                      <a:cubicBezTo>
                        <a:pt x="1112" y="868"/>
                        <a:pt x="1113" y="889"/>
                        <a:pt x="1104" y="907"/>
                      </a:cubicBezTo>
                      <a:cubicBezTo>
                        <a:pt x="1097" y="922"/>
                        <a:pt x="1083" y="934"/>
                        <a:pt x="1066" y="936"/>
                      </a:cubicBezTo>
                      <a:cubicBezTo>
                        <a:pt x="1051" y="936"/>
                        <a:pt x="1039" y="929"/>
                        <a:pt x="1034" y="915"/>
                      </a:cubicBezTo>
                      <a:cubicBezTo>
                        <a:pt x="1032" y="909"/>
                        <a:pt x="1032" y="903"/>
                        <a:pt x="1033" y="896"/>
                      </a:cubicBezTo>
                      <a:cubicBezTo>
                        <a:pt x="1034" y="891"/>
                        <a:pt x="1037" y="887"/>
                        <a:pt x="1041" y="884"/>
                      </a:cubicBezTo>
                      <a:cubicBezTo>
                        <a:pt x="1047" y="880"/>
                        <a:pt x="1054" y="879"/>
                        <a:pt x="1060" y="882"/>
                      </a:cubicBezTo>
                      <a:cubicBezTo>
                        <a:pt x="1064" y="883"/>
                        <a:pt x="1066" y="886"/>
                        <a:pt x="1068" y="890"/>
                      </a:cubicBezTo>
                      <a:cubicBezTo>
                        <a:pt x="1069" y="894"/>
                        <a:pt x="1068" y="899"/>
                        <a:pt x="1066" y="903"/>
                      </a:cubicBezTo>
                      <a:cubicBezTo>
                        <a:pt x="1063" y="907"/>
                        <a:pt x="1058" y="910"/>
                        <a:pt x="1053" y="909"/>
                      </a:cubicBezTo>
                      <a:cubicBezTo>
                        <a:pt x="1048" y="908"/>
                        <a:pt x="1044" y="903"/>
                        <a:pt x="1044" y="898"/>
                      </a:cubicBezTo>
                      <a:cubicBezTo>
                        <a:pt x="1044" y="892"/>
                        <a:pt x="1049" y="886"/>
                        <a:pt x="1055" y="886"/>
                      </a:cubicBezTo>
                      <a:cubicBezTo>
                        <a:pt x="1061" y="886"/>
                        <a:pt x="1066" y="891"/>
                        <a:pt x="1066" y="897"/>
                      </a:cubicBezTo>
                      <a:cubicBezTo>
                        <a:pt x="1067" y="900"/>
                        <a:pt x="1066" y="902"/>
                        <a:pt x="1065" y="904"/>
                      </a:cubicBezTo>
                      <a:cubicBezTo>
                        <a:pt x="1065" y="903"/>
                        <a:pt x="1065" y="903"/>
                        <a:pt x="1066" y="903"/>
                      </a:cubicBezTo>
                      <a:cubicBezTo>
                        <a:pt x="1068" y="899"/>
                        <a:pt x="1069" y="894"/>
                        <a:pt x="1067" y="890"/>
                      </a:cubicBezTo>
                      <a:cubicBezTo>
                        <a:pt x="1066" y="886"/>
                        <a:pt x="1063" y="884"/>
                        <a:pt x="1059" y="883"/>
                      </a:cubicBezTo>
                      <a:cubicBezTo>
                        <a:pt x="1054" y="880"/>
                        <a:pt x="1047" y="881"/>
                        <a:pt x="1042" y="885"/>
                      </a:cubicBezTo>
                      <a:cubicBezTo>
                        <a:pt x="1038" y="888"/>
                        <a:pt x="1036" y="892"/>
                        <a:pt x="1034" y="897"/>
                      </a:cubicBezTo>
                      <a:cubicBezTo>
                        <a:pt x="1033" y="903"/>
                        <a:pt x="1034" y="908"/>
                        <a:pt x="1036" y="914"/>
                      </a:cubicBezTo>
                      <a:cubicBezTo>
                        <a:pt x="1041" y="927"/>
                        <a:pt x="1052" y="934"/>
                        <a:pt x="1065" y="933"/>
                      </a:cubicBezTo>
                      <a:cubicBezTo>
                        <a:pt x="1082" y="932"/>
                        <a:pt x="1095" y="919"/>
                        <a:pt x="1102" y="904"/>
                      </a:cubicBezTo>
                      <a:cubicBezTo>
                        <a:pt x="1109" y="888"/>
                        <a:pt x="1107" y="870"/>
                        <a:pt x="1090" y="860"/>
                      </a:cubicBezTo>
                      <a:cubicBezTo>
                        <a:pt x="1083" y="857"/>
                        <a:pt x="1076" y="856"/>
                        <a:pt x="1069" y="855"/>
                      </a:cubicBezTo>
                      <a:cubicBezTo>
                        <a:pt x="1064" y="854"/>
                        <a:pt x="1059" y="854"/>
                        <a:pt x="1054" y="854"/>
                      </a:cubicBezTo>
                      <a:cubicBezTo>
                        <a:pt x="1036" y="855"/>
                        <a:pt x="1021" y="861"/>
                        <a:pt x="1003" y="858"/>
                      </a:cubicBezTo>
                      <a:cubicBezTo>
                        <a:pt x="986" y="856"/>
                        <a:pt x="972" y="847"/>
                        <a:pt x="960" y="831"/>
                      </a:cubicBezTo>
                      <a:cubicBezTo>
                        <a:pt x="955" y="823"/>
                        <a:pt x="952" y="816"/>
                        <a:pt x="950" y="807"/>
                      </a:cubicBezTo>
                      <a:cubicBezTo>
                        <a:pt x="949" y="803"/>
                        <a:pt x="949" y="799"/>
                        <a:pt x="948" y="795"/>
                      </a:cubicBezTo>
                      <a:cubicBezTo>
                        <a:pt x="947" y="798"/>
                        <a:pt x="945" y="800"/>
                        <a:pt x="943" y="802"/>
                      </a:cubicBezTo>
                      <a:cubicBezTo>
                        <a:pt x="934" y="810"/>
                        <a:pt x="923" y="812"/>
                        <a:pt x="912" y="807"/>
                      </a:cubicBezTo>
                      <a:cubicBezTo>
                        <a:pt x="903" y="803"/>
                        <a:pt x="896" y="793"/>
                        <a:pt x="896" y="783"/>
                      </a:cubicBezTo>
                      <a:cubicBezTo>
                        <a:pt x="896" y="773"/>
                        <a:pt x="901" y="765"/>
                        <a:pt x="910" y="762"/>
                      </a:cubicBezTo>
                      <a:cubicBezTo>
                        <a:pt x="915" y="761"/>
                        <a:pt x="920" y="761"/>
                        <a:pt x="924" y="764"/>
                      </a:cubicBezTo>
                      <a:cubicBezTo>
                        <a:pt x="927" y="765"/>
                        <a:pt x="929" y="768"/>
                        <a:pt x="930" y="770"/>
                      </a:cubicBezTo>
                      <a:cubicBezTo>
                        <a:pt x="933" y="776"/>
                        <a:pt x="931" y="781"/>
                        <a:pt x="927" y="784"/>
                      </a:cubicBezTo>
                      <a:cubicBezTo>
                        <a:pt x="922" y="788"/>
                        <a:pt x="915" y="786"/>
                        <a:pt x="912" y="782"/>
                      </a:cubicBezTo>
                      <a:cubicBezTo>
                        <a:pt x="909" y="777"/>
                        <a:pt x="910" y="770"/>
                        <a:pt x="915" y="767"/>
                      </a:cubicBezTo>
                      <a:cubicBezTo>
                        <a:pt x="919" y="764"/>
                        <a:pt x="924" y="764"/>
                        <a:pt x="928" y="767"/>
                      </a:cubicBezTo>
                      <a:cubicBezTo>
                        <a:pt x="923" y="762"/>
                        <a:pt x="916" y="761"/>
                        <a:pt x="909" y="763"/>
                      </a:cubicBezTo>
                      <a:cubicBezTo>
                        <a:pt x="902" y="766"/>
                        <a:pt x="897" y="774"/>
                        <a:pt x="897" y="783"/>
                      </a:cubicBezTo>
                      <a:cubicBezTo>
                        <a:pt x="897" y="793"/>
                        <a:pt x="904" y="801"/>
                        <a:pt x="913" y="805"/>
                      </a:cubicBezTo>
                      <a:cubicBezTo>
                        <a:pt x="919" y="808"/>
                        <a:pt x="925" y="808"/>
                        <a:pt x="931" y="807"/>
                      </a:cubicBezTo>
                      <a:cubicBezTo>
                        <a:pt x="950" y="802"/>
                        <a:pt x="947" y="779"/>
                        <a:pt x="958" y="759"/>
                      </a:cubicBezTo>
                      <a:cubicBezTo>
                        <a:pt x="968" y="740"/>
                        <a:pt x="987" y="724"/>
                        <a:pt x="1007" y="715"/>
                      </a:cubicBezTo>
                      <a:cubicBezTo>
                        <a:pt x="982" y="731"/>
                        <a:pt x="960" y="750"/>
                        <a:pt x="953" y="780"/>
                      </a:cubicBezTo>
                      <a:cubicBezTo>
                        <a:pt x="952" y="790"/>
                        <a:pt x="952" y="797"/>
                        <a:pt x="954" y="806"/>
                      </a:cubicBezTo>
                      <a:cubicBezTo>
                        <a:pt x="956" y="814"/>
                        <a:pt x="959" y="821"/>
                        <a:pt x="964" y="828"/>
                      </a:cubicBezTo>
                      <a:cubicBezTo>
                        <a:pt x="980" y="850"/>
                        <a:pt x="1002" y="857"/>
                        <a:pt x="1026" y="853"/>
                      </a:cubicBezTo>
                      <a:cubicBezTo>
                        <a:pt x="1045" y="850"/>
                        <a:pt x="1061" y="841"/>
                        <a:pt x="1066" y="822"/>
                      </a:cubicBezTo>
                      <a:close/>
                      <a:moveTo>
                        <a:pt x="1258" y="900"/>
                      </a:moveTo>
                      <a:cubicBezTo>
                        <a:pt x="1255" y="901"/>
                        <a:pt x="1252" y="901"/>
                        <a:pt x="1251" y="898"/>
                      </a:cubicBezTo>
                      <a:cubicBezTo>
                        <a:pt x="1249" y="896"/>
                        <a:pt x="1250" y="893"/>
                        <a:pt x="1252" y="891"/>
                      </a:cubicBezTo>
                      <a:cubicBezTo>
                        <a:pt x="1254" y="890"/>
                        <a:pt x="1257" y="890"/>
                        <a:pt x="1259" y="893"/>
                      </a:cubicBezTo>
                      <a:cubicBezTo>
                        <a:pt x="1261" y="895"/>
                        <a:pt x="1260" y="898"/>
                        <a:pt x="1258" y="900"/>
                      </a:cubicBezTo>
                      <a:close/>
                      <a:moveTo>
                        <a:pt x="1209" y="826"/>
                      </a:moveTo>
                      <a:cubicBezTo>
                        <a:pt x="1201" y="836"/>
                        <a:pt x="1216" y="846"/>
                        <a:pt x="1220" y="849"/>
                      </a:cubicBezTo>
                      <a:cubicBezTo>
                        <a:pt x="1224" y="853"/>
                        <a:pt x="1225" y="855"/>
                        <a:pt x="1225" y="859"/>
                      </a:cubicBezTo>
                      <a:cubicBezTo>
                        <a:pt x="1228" y="855"/>
                        <a:pt x="1231" y="843"/>
                        <a:pt x="1230" y="837"/>
                      </a:cubicBezTo>
                      <a:cubicBezTo>
                        <a:pt x="1229" y="829"/>
                        <a:pt x="1223" y="822"/>
                        <a:pt x="1212" y="824"/>
                      </a:cubicBezTo>
                      <a:cubicBezTo>
                        <a:pt x="1216" y="826"/>
                        <a:pt x="1221" y="832"/>
                        <a:pt x="1221" y="837"/>
                      </a:cubicBezTo>
                      <a:cubicBezTo>
                        <a:pt x="1220" y="835"/>
                        <a:pt x="1215" y="829"/>
                        <a:pt x="1209" y="826"/>
                      </a:cubicBezTo>
                      <a:close/>
                      <a:moveTo>
                        <a:pt x="1217" y="752"/>
                      </a:moveTo>
                      <a:cubicBezTo>
                        <a:pt x="1220" y="751"/>
                        <a:pt x="1221" y="747"/>
                        <a:pt x="1221" y="744"/>
                      </a:cubicBezTo>
                      <a:cubicBezTo>
                        <a:pt x="1220" y="741"/>
                        <a:pt x="1217" y="740"/>
                        <a:pt x="1214" y="741"/>
                      </a:cubicBezTo>
                      <a:cubicBezTo>
                        <a:pt x="1210" y="742"/>
                        <a:pt x="1209" y="745"/>
                        <a:pt x="1210" y="748"/>
                      </a:cubicBezTo>
                      <a:cubicBezTo>
                        <a:pt x="1211" y="751"/>
                        <a:pt x="1214" y="752"/>
                        <a:pt x="1217" y="752"/>
                      </a:cubicBezTo>
                      <a:close/>
                      <a:moveTo>
                        <a:pt x="1227" y="765"/>
                      </a:moveTo>
                      <a:cubicBezTo>
                        <a:pt x="1231" y="764"/>
                        <a:pt x="1233" y="760"/>
                        <a:pt x="1232" y="757"/>
                      </a:cubicBezTo>
                      <a:cubicBezTo>
                        <a:pt x="1230" y="753"/>
                        <a:pt x="1226" y="751"/>
                        <a:pt x="1223" y="752"/>
                      </a:cubicBezTo>
                      <a:cubicBezTo>
                        <a:pt x="1219" y="753"/>
                        <a:pt x="1217" y="757"/>
                        <a:pt x="1218" y="761"/>
                      </a:cubicBezTo>
                      <a:cubicBezTo>
                        <a:pt x="1219" y="764"/>
                        <a:pt x="1223" y="767"/>
                        <a:pt x="1227" y="765"/>
                      </a:cubicBezTo>
                      <a:close/>
                      <a:moveTo>
                        <a:pt x="1236" y="785"/>
                      </a:moveTo>
                      <a:cubicBezTo>
                        <a:pt x="1241" y="784"/>
                        <a:pt x="1244" y="778"/>
                        <a:pt x="1242" y="773"/>
                      </a:cubicBezTo>
                      <a:cubicBezTo>
                        <a:pt x="1241" y="768"/>
                        <a:pt x="1235" y="766"/>
                        <a:pt x="1230" y="767"/>
                      </a:cubicBezTo>
                      <a:cubicBezTo>
                        <a:pt x="1225" y="769"/>
                        <a:pt x="1223" y="774"/>
                        <a:pt x="1224" y="779"/>
                      </a:cubicBezTo>
                      <a:cubicBezTo>
                        <a:pt x="1226" y="784"/>
                        <a:pt x="1231" y="787"/>
                        <a:pt x="1236" y="785"/>
                      </a:cubicBezTo>
                      <a:close/>
                      <a:moveTo>
                        <a:pt x="1270" y="874"/>
                      </a:moveTo>
                      <a:cubicBezTo>
                        <a:pt x="1266" y="877"/>
                        <a:pt x="1259" y="876"/>
                        <a:pt x="1256" y="871"/>
                      </a:cubicBezTo>
                      <a:cubicBezTo>
                        <a:pt x="1253" y="867"/>
                        <a:pt x="1254" y="860"/>
                        <a:pt x="1259" y="857"/>
                      </a:cubicBezTo>
                      <a:cubicBezTo>
                        <a:pt x="1263" y="854"/>
                        <a:pt x="1270" y="855"/>
                        <a:pt x="1273" y="860"/>
                      </a:cubicBezTo>
                      <a:cubicBezTo>
                        <a:pt x="1276" y="864"/>
                        <a:pt x="1275" y="871"/>
                        <a:pt x="1270" y="874"/>
                      </a:cubicBezTo>
                      <a:close/>
                      <a:moveTo>
                        <a:pt x="1266" y="890"/>
                      </a:moveTo>
                      <a:cubicBezTo>
                        <a:pt x="1263" y="892"/>
                        <a:pt x="1259" y="891"/>
                        <a:pt x="1257" y="888"/>
                      </a:cubicBezTo>
                      <a:cubicBezTo>
                        <a:pt x="1255" y="885"/>
                        <a:pt x="1256" y="881"/>
                        <a:pt x="1259" y="879"/>
                      </a:cubicBezTo>
                      <a:cubicBezTo>
                        <a:pt x="1262" y="877"/>
                        <a:pt x="1266" y="878"/>
                        <a:pt x="1268" y="881"/>
                      </a:cubicBezTo>
                      <a:cubicBezTo>
                        <a:pt x="1270" y="884"/>
                        <a:pt x="1269" y="888"/>
                        <a:pt x="1266" y="890"/>
                      </a:cubicBezTo>
                      <a:close/>
                      <a:moveTo>
                        <a:pt x="1097" y="933"/>
                      </a:moveTo>
                      <a:cubicBezTo>
                        <a:pt x="1082" y="935"/>
                        <a:pt x="1067" y="940"/>
                        <a:pt x="1058" y="950"/>
                      </a:cubicBezTo>
                      <a:cubicBezTo>
                        <a:pt x="1048" y="959"/>
                        <a:pt x="1044" y="974"/>
                        <a:pt x="1050" y="987"/>
                      </a:cubicBezTo>
                      <a:cubicBezTo>
                        <a:pt x="1053" y="994"/>
                        <a:pt x="1058" y="1001"/>
                        <a:pt x="1065" y="1005"/>
                      </a:cubicBezTo>
                      <a:cubicBezTo>
                        <a:pt x="1073" y="1009"/>
                        <a:pt x="1079" y="1011"/>
                        <a:pt x="1089" y="1012"/>
                      </a:cubicBezTo>
                      <a:cubicBezTo>
                        <a:pt x="1097" y="1012"/>
                        <a:pt x="1104" y="1011"/>
                        <a:pt x="1112" y="1008"/>
                      </a:cubicBezTo>
                      <a:cubicBezTo>
                        <a:pt x="1116" y="1006"/>
                        <a:pt x="1119" y="1005"/>
                        <a:pt x="1122" y="1003"/>
                      </a:cubicBezTo>
                      <a:cubicBezTo>
                        <a:pt x="1131" y="997"/>
                        <a:pt x="1137" y="991"/>
                        <a:pt x="1144" y="983"/>
                      </a:cubicBezTo>
                      <a:cubicBezTo>
                        <a:pt x="1152" y="971"/>
                        <a:pt x="1157" y="961"/>
                        <a:pt x="1158" y="946"/>
                      </a:cubicBezTo>
                      <a:cubicBezTo>
                        <a:pt x="1158" y="945"/>
                        <a:pt x="1159" y="944"/>
                        <a:pt x="1159" y="943"/>
                      </a:cubicBezTo>
                      <a:cubicBezTo>
                        <a:pt x="1164" y="952"/>
                        <a:pt x="1172" y="960"/>
                        <a:pt x="1180" y="965"/>
                      </a:cubicBezTo>
                      <a:cubicBezTo>
                        <a:pt x="1191" y="971"/>
                        <a:pt x="1204" y="974"/>
                        <a:pt x="1216" y="970"/>
                      </a:cubicBezTo>
                      <a:cubicBezTo>
                        <a:pt x="1221" y="968"/>
                        <a:pt x="1226" y="966"/>
                        <a:pt x="1230" y="961"/>
                      </a:cubicBezTo>
                      <a:cubicBezTo>
                        <a:pt x="1225" y="965"/>
                        <a:pt x="1220" y="967"/>
                        <a:pt x="1216" y="968"/>
                      </a:cubicBezTo>
                      <a:cubicBezTo>
                        <a:pt x="1204" y="971"/>
                        <a:pt x="1192" y="968"/>
                        <a:pt x="1182" y="962"/>
                      </a:cubicBezTo>
                      <a:cubicBezTo>
                        <a:pt x="1175" y="957"/>
                        <a:pt x="1170" y="951"/>
                        <a:pt x="1166" y="945"/>
                      </a:cubicBezTo>
                      <a:cubicBezTo>
                        <a:pt x="1158" y="932"/>
                        <a:pt x="1156" y="920"/>
                        <a:pt x="1149" y="907"/>
                      </a:cubicBezTo>
                      <a:cubicBezTo>
                        <a:pt x="1149" y="906"/>
                        <a:pt x="1149" y="906"/>
                        <a:pt x="1149" y="906"/>
                      </a:cubicBezTo>
                      <a:cubicBezTo>
                        <a:pt x="1145" y="899"/>
                        <a:pt x="1141" y="893"/>
                        <a:pt x="1135" y="887"/>
                      </a:cubicBezTo>
                      <a:cubicBezTo>
                        <a:pt x="1134" y="885"/>
                        <a:pt x="1120" y="872"/>
                        <a:pt x="1118" y="873"/>
                      </a:cubicBezTo>
                      <a:cubicBezTo>
                        <a:pt x="1118" y="874"/>
                        <a:pt x="1126" y="883"/>
                        <a:pt x="1128" y="885"/>
                      </a:cubicBezTo>
                      <a:cubicBezTo>
                        <a:pt x="1134" y="892"/>
                        <a:pt x="1140" y="900"/>
                        <a:pt x="1145" y="908"/>
                      </a:cubicBezTo>
                      <a:cubicBezTo>
                        <a:pt x="1145" y="909"/>
                        <a:pt x="1145" y="909"/>
                        <a:pt x="1145" y="909"/>
                      </a:cubicBezTo>
                      <a:cubicBezTo>
                        <a:pt x="1151" y="922"/>
                        <a:pt x="1155" y="932"/>
                        <a:pt x="1154" y="946"/>
                      </a:cubicBezTo>
                      <a:cubicBezTo>
                        <a:pt x="1153" y="961"/>
                        <a:pt x="1147" y="978"/>
                        <a:pt x="1133" y="987"/>
                      </a:cubicBezTo>
                      <a:cubicBezTo>
                        <a:pt x="1125" y="992"/>
                        <a:pt x="1111" y="994"/>
                        <a:pt x="1105" y="985"/>
                      </a:cubicBezTo>
                      <a:cubicBezTo>
                        <a:pt x="1103" y="982"/>
                        <a:pt x="1104" y="978"/>
                        <a:pt x="1106" y="976"/>
                      </a:cubicBezTo>
                      <a:cubicBezTo>
                        <a:pt x="1108" y="973"/>
                        <a:pt x="1111" y="972"/>
                        <a:pt x="1114" y="974"/>
                      </a:cubicBezTo>
                      <a:cubicBezTo>
                        <a:pt x="1116" y="975"/>
                        <a:pt x="1117" y="977"/>
                        <a:pt x="1118" y="979"/>
                      </a:cubicBezTo>
                      <a:cubicBezTo>
                        <a:pt x="1118" y="982"/>
                        <a:pt x="1116" y="984"/>
                        <a:pt x="1112" y="984"/>
                      </a:cubicBezTo>
                      <a:cubicBezTo>
                        <a:pt x="1111" y="983"/>
                        <a:pt x="1110" y="982"/>
                        <a:pt x="1109" y="980"/>
                      </a:cubicBezTo>
                      <a:cubicBezTo>
                        <a:pt x="1108" y="982"/>
                        <a:pt x="1109" y="985"/>
                        <a:pt x="1111" y="986"/>
                      </a:cubicBezTo>
                      <a:cubicBezTo>
                        <a:pt x="1114" y="988"/>
                        <a:pt x="1118" y="987"/>
                        <a:pt x="1120" y="985"/>
                      </a:cubicBezTo>
                      <a:cubicBezTo>
                        <a:pt x="1124" y="981"/>
                        <a:pt x="1124" y="974"/>
                        <a:pt x="1120" y="970"/>
                      </a:cubicBezTo>
                      <a:cubicBezTo>
                        <a:pt x="1117" y="967"/>
                        <a:pt x="1113" y="965"/>
                        <a:pt x="1109" y="965"/>
                      </a:cubicBezTo>
                      <a:cubicBezTo>
                        <a:pt x="1105" y="966"/>
                        <a:pt x="1101" y="968"/>
                        <a:pt x="1099" y="972"/>
                      </a:cubicBezTo>
                      <a:cubicBezTo>
                        <a:pt x="1096" y="976"/>
                        <a:pt x="1096" y="982"/>
                        <a:pt x="1099" y="987"/>
                      </a:cubicBezTo>
                      <a:cubicBezTo>
                        <a:pt x="1106" y="997"/>
                        <a:pt x="1121" y="997"/>
                        <a:pt x="1131" y="991"/>
                      </a:cubicBezTo>
                      <a:cubicBezTo>
                        <a:pt x="1134" y="989"/>
                        <a:pt x="1137" y="986"/>
                        <a:pt x="1139" y="983"/>
                      </a:cubicBezTo>
                      <a:cubicBezTo>
                        <a:pt x="1132" y="993"/>
                        <a:pt x="1123" y="1000"/>
                        <a:pt x="1111" y="1005"/>
                      </a:cubicBezTo>
                      <a:cubicBezTo>
                        <a:pt x="1104" y="1009"/>
                        <a:pt x="1097" y="1010"/>
                        <a:pt x="1089" y="1010"/>
                      </a:cubicBezTo>
                      <a:cubicBezTo>
                        <a:pt x="1080" y="1010"/>
                        <a:pt x="1073" y="1008"/>
                        <a:pt x="1066" y="1003"/>
                      </a:cubicBezTo>
                      <a:cubicBezTo>
                        <a:pt x="1062" y="1001"/>
                        <a:pt x="1059" y="999"/>
                        <a:pt x="1056" y="995"/>
                      </a:cubicBezTo>
                      <a:cubicBezTo>
                        <a:pt x="1056" y="995"/>
                        <a:pt x="1056" y="995"/>
                        <a:pt x="1056" y="995"/>
                      </a:cubicBezTo>
                      <a:cubicBezTo>
                        <a:pt x="1065" y="1003"/>
                        <a:pt x="1080" y="1001"/>
                        <a:pt x="1083" y="984"/>
                      </a:cubicBezTo>
                      <a:cubicBezTo>
                        <a:pt x="1084" y="971"/>
                        <a:pt x="1071" y="950"/>
                        <a:pt x="1097" y="933"/>
                      </a:cubicBezTo>
                      <a:close/>
                      <a:moveTo>
                        <a:pt x="1215" y="967"/>
                      </a:moveTo>
                      <a:cubicBezTo>
                        <a:pt x="1209" y="953"/>
                        <a:pt x="1229" y="947"/>
                        <a:pt x="1235" y="944"/>
                      </a:cubicBezTo>
                      <a:cubicBezTo>
                        <a:pt x="1241" y="941"/>
                        <a:pt x="1243" y="939"/>
                        <a:pt x="1245" y="934"/>
                      </a:cubicBezTo>
                      <a:cubicBezTo>
                        <a:pt x="1247" y="940"/>
                        <a:pt x="1245" y="955"/>
                        <a:pt x="1242" y="962"/>
                      </a:cubicBezTo>
                      <a:cubicBezTo>
                        <a:pt x="1238" y="971"/>
                        <a:pt x="1229" y="977"/>
                        <a:pt x="1217" y="971"/>
                      </a:cubicBezTo>
                      <a:cubicBezTo>
                        <a:pt x="1223" y="970"/>
                        <a:pt x="1230" y="964"/>
                        <a:pt x="1232" y="959"/>
                      </a:cubicBezTo>
                      <a:cubicBezTo>
                        <a:pt x="1230" y="961"/>
                        <a:pt x="1222" y="966"/>
                        <a:pt x="1215" y="967"/>
                      </a:cubicBezTo>
                      <a:close/>
                      <a:moveTo>
                        <a:pt x="1028" y="726"/>
                      </a:moveTo>
                      <a:cubicBezTo>
                        <a:pt x="1049" y="723"/>
                        <a:pt x="1062" y="726"/>
                        <a:pt x="1082" y="727"/>
                      </a:cubicBezTo>
                      <a:cubicBezTo>
                        <a:pt x="1092" y="727"/>
                        <a:pt x="1101" y="726"/>
                        <a:pt x="1108" y="719"/>
                      </a:cubicBezTo>
                      <a:cubicBezTo>
                        <a:pt x="1115" y="713"/>
                        <a:pt x="1118" y="705"/>
                        <a:pt x="1115" y="697"/>
                      </a:cubicBezTo>
                      <a:cubicBezTo>
                        <a:pt x="1113" y="690"/>
                        <a:pt x="1108" y="684"/>
                        <a:pt x="1101" y="683"/>
                      </a:cubicBezTo>
                      <a:cubicBezTo>
                        <a:pt x="1096" y="682"/>
                        <a:pt x="1092" y="683"/>
                        <a:pt x="1088" y="686"/>
                      </a:cubicBezTo>
                      <a:cubicBezTo>
                        <a:pt x="1084" y="690"/>
                        <a:pt x="1081" y="698"/>
                        <a:pt x="1086" y="702"/>
                      </a:cubicBezTo>
                      <a:cubicBezTo>
                        <a:pt x="1089" y="705"/>
                        <a:pt x="1094" y="706"/>
                        <a:pt x="1097" y="703"/>
                      </a:cubicBezTo>
                      <a:cubicBezTo>
                        <a:pt x="1101" y="701"/>
                        <a:pt x="1102" y="695"/>
                        <a:pt x="1099" y="692"/>
                      </a:cubicBezTo>
                      <a:cubicBezTo>
                        <a:pt x="1097" y="688"/>
                        <a:pt x="1091" y="687"/>
                        <a:pt x="1087" y="689"/>
                      </a:cubicBezTo>
                      <a:cubicBezTo>
                        <a:pt x="1087" y="690"/>
                        <a:pt x="1086" y="691"/>
                        <a:pt x="1085" y="691"/>
                      </a:cubicBezTo>
                      <a:cubicBezTo>
                        <a:pt x="1086" y="690"/>
                        <a:pt x="1088" y="688"/>
                        <a:pt x="1089" y="687"/>
                      </a:cubicBezTo>
                      <a:cubicBezTo>
                        <a:pt x="1093" y="685"/>
                        <a:pt x="1096" y="684"/>
                        <a:pt x="1100" y="685"/>
                      </a:cubicBezTo>
                      <a:cubicBezTo>
                        <a:pt x="1106" y="686"/>
                        <a:pt x="1111" y="691"/>
                        <a:pt x="1112" y="697"/>
                      </a:cubicBezTo>
                      <a:cubicBezTo>
                        <a:pt x="1114" y="705"/>
                        <a:pt x="1111" y="711"/>
                        <a:pt x="1106" y="716"/>
                      </a:cubicBezTo>
                      <a:cubicBezTo>
                        <a:pt x="1099" y="722"/>
                        <a:pt x="1091" y="723"/>
                        <a:pt x="1082" y="722"/>
                      </a:cubicBezTo>
                      <a:cubicBezTo>
                        <a:pt x="1062" y="722"/>
                        <a:pt x="1049" y="718"/>
                        <a:pt x="1027" y="721"/>
                      </a:cubicBezTo>
                      <a:cubicBezTo>
                        <a:pt x="1007" y="725"/>
                        <a:pt x="990" y="733"/>
                        <a:pt x="976" y="748"/>
                      </a:cubicBezTo>
                      <a:cubicBezTo>
                        <a:pt x="964" y="762"/>
                        <a:pt x="960" y="778"/>
                        <a:pt x="967" y="796"/>
                      </a:cubicBezTo>
                      <a:cubicBezTo>
                        <a:pt x="974" y="812"/>
                        <a:pt x="990" y="823"/>
                        <a:pt x="1007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0" y="818"/>
                        <a:pt x="993" y="810"/>
                        <a:pt x="993" y="800"/>
                      </a:cubicBezTo>
                      <a:cubicBezTo>
                        <a:pt x="992" y="783"/>
                        <a:pt x="1003" y="772"/>
                        <a:pt x="1019" y="770"/>
                      </a:cubicBezTo>
                      <a:cubicBezTo>
                        <a:pt x="1049" y="766"/>
                        <a:pt x="1045" y="730"/>
                        <a:pt x="1012" y="734"/>
                      </a:cubicBezTo>
                      <a:cubicBezTo>
                        <a:pt x="996" y="736"/>
                        <a:pt x="983" y="750"/>
                        <a:pt x="978" y="762"/>
                      </a:cubicBezTo>
                      <a:cubicBezTo>
                        <a:pt x="969" y="787"/>
                        <a:pt x="982" y="820"/>
                        <a:pt x="1007" y="822"/>
                      </a:cubicBezTo>
                      <a:cubicBezTo>
                        <a:pt x="991" y="821"/>
                        <a:pt x="976" y="810"/>
                        <a:pt x="970" y="795"/>
                      </a:cubicBezTo>
                      <a:cubicBezTo>
                        <a:pt x="964" y="778"/>
                        <a:pt x="968" y="764"/>
                        <a:pt x="980" y="751"/>
                      </a:cubicBezTo>
                      <a:cubicBezTo>
                        <a:pt x="993" y="737"/>
                        <a:pt x="1009" y="729"/>
                        <a:pt x="1028" y="726"/>
                      </a:cubicBezTo>
                      <a:close/>
                      <a:moveTo>
                        <a:pt x="1110" y="867"/>
                      </a:moveTo>
                      <a:cubicBezTo>
                        <a:pt x="1123" y="899"/>
                        <a:pt x="1108" y="924"/>
                        <a:pt x="1109" y="941"/>
                      </a:cubicBezTo>
                      <a:cubicBezTo>
                        <a:pt x="1110" y="959"/>
                        <a:pt x="1131" y="958"/>
                        <a:pt x="1135" y="939"/>
                      </a:cubicBezTo>
                      <a:cubicBezTo>
                        <a:pt x="1139" y="917"/>
                        <a:pt x="1127" y="888"/>
                        <a:pt x="1110" y="867"/>
                      </a:cubicBezTo>
                      <a:close/>
                      <a:moveTo>
                        <a:pt x="1080" y="836"/>
                      </a:moveTo>
                      <a:cubicBezTo>
                        <a:pt x="1096" y="830"/>
                        <a:pt x="1107" y="818"/>
                        <a:pt x="1112" y="804"/>
                      </a:cubicBezTo>
                      <a:cubicBezTo>
                        <a:pt x="1116" y="792"/>
                        <a:pt x="1115" y="776"/>
                        <a:pt x="1104" y="769"/>
                      </a:cubicBezTo>
                      <a:cubicBezTo>
                        <a:pt x="1107" y="764"/>
                        <a:pt x="1117" y="765"/>
                        <a:pt x="1122" y="771"/>
                      </a:cubicBezTo>
                      <a:cubicBezTo>
                        <a:pt x="1127" y="778"/>
                        <a:pt x="1128" y="791"/>
                        <a:pt x="1120" y="800"/>
                      </a:cubicBezTo>
                      <a:cubicBezTo>
                        <a:pt x="1128" y="807"/>
                        <a:pt x="1110" y="834"/>
                        <a:pt x="1080" y="836"/>
                      </a:cubicBezTo>
                      <a:close/>
                      <a:moveTo>
                        <a:pt x="945" y="807"/>
                      </a:moveTo>
                      <a:cubicBezTo>
                        <a:pt x="943" y="818"/>
                        <a:pt x="946" y="834"/>
                        <a:pt x="950" y="843"/>
                      </a:cubicBezTo>
                      <a:cubicBezTo>
                        <a:pt x="955" y="854"/>
                        <a:pt x="969" y="867"/>
                        <a:pt x="982" y="865"/>
                      </a:cubicBezTo>
                      <a:cubicBezTo>
                        <a:pt x="985" y="879"/>
                        <a:pt x="994" y="888"/>
                        <a:pt x="1002" y="895"/>
                      </a:cubicBezTo>
                      <a:cubicBezTo>
                        <a:pt x="1015" y="906"/>
                        <a:pt x="1027" y="920"/>
                        <a:pt x="1021" y="933"/>
                      </a:cubicBezTo>
                      <a:cubicBezTo>
                        <a:pt x="1035" y="921"/>
                        <a:pt x="1032" y="899"/>
                        <a:pt x="1024" y="886"/>
                      </a:cubicBezTo>
                      <a:cubicBezTo>
                        <a:pt x="1014" y="867"/>
                        <a:pt x="999" y="863"/>
                        <a:pt x="979" y="852"/>
                      </a:cubicBezTo>
                      <a:cubicBezTo>
                        <a:pt x="968" y="846"/>
                        <a:pt x="949" y="825"/>
                        <a:pt x="945" y="807"/>
                      </a:cubicBezTo>
                      <a:close/>
                      <a:moveTo>
                        <a:pt x="1070" y="836"/>
                      </a:moveTo>
                      <a:cubicBezTo>
                        <a:pt x="1083" y="833"/>
                        <a:pt x="1085" y="811"/>
                        <a:pt x="1081" y="798"/>
                      </a:cubicBezTo>
                      <a:cubicBezTo>
                        <a:pt x="1077" y="783"/>
                        <a:pt x="1067" y="767"/>
                        <a:pt x="1076" y="751"/>
                      </a:cubicBezTo>
                      <a:cubicBezTo>
                        <a:pt x="1080" y="743"/>
                        <a:pt x="1089" y="737"/>
                        <a:pt x="1099" y="738"/>
                      </a:cubicBezTo>
                      <a:cubicBezTo>
                        <a:pt x="1104" y="738"/>
                        <a:pt x="1109" y="741"/>
                        <a:pt x="1109" y="748"/>
                      </a:cubicBezTo>
                      <a:cubicBezTo>
                        <a:pt x="1106" y="744"/>
                        <a:pt x="1099" y="743"/>
                        <a:pt x="1094" y="747"/>
                      </a:cubicBezTo>
                      <a:cubicBezTo>
                        <a:pt x="1089" y="751"/>
                        <a:pt x="1088" y="759"/>
                        <a:pt x="1091" y="765"/>
                      </a:cubicBezTo>
                      <a:cubicBezTo>
                        <a:pt x="1097" y="778"/>
                        <a:pt x="1104" y="789"/>
                        <a:pt x="1104" y="803"/>
                      </a:cubicBezTo>
                      <a:cubicBezTo>
                        <a:pt x="1104" y="820"/>
                        <a:pt x="1090" y="837"/>
                        <a:pt x="1070" y="836"/>
                      </a:cubicBezTo>
                      <a:close/>
                      <a:moveTo>
                        <a:pt x="1192" y="899"/>
                      </a:moveTo>
                      <a:cubicBezTo>
                        <a:pt x="1199" y="913"/>
                        <a:pt x="1222" y="925"/>
                        <a:pt x="1238" y="924"/>
                      </a:cubicBezTo>
                      <a:cubicBezTo>
                        <a:pt x="1255" y="922"/>
                        <a:pt x="1259" y="906"/>
                        <a:pt x="1240" y="904"/>
                      </a:cubicBezTo>
                      <a:cubicBezTo>
                        <a:pt x="1226" y="902"/>
                        <a:pt x="1203" y="909"/>
                        <a:pt x="1192" y="899"/>
                      </a:cubicBezTo>
                      <a:close/>
                      <a:moveTo>
                        <a:pt x="1181" y="877"/>
                      </a:moveTo>
                      <a:cubicBezTo>
                        <a:pt x="1179" y="874"/>
                        <a:pt x="1177" y="872"/>
                        <a:pt x="1174" y="871"/>
                      </a:cubicBezTo>
                      <a:cubicBezTo>
                        <a:pt x="1170" y="870"/>
                        <a:pt x="1165" y="871"/>
                        <a:pt x="1162" y="875"/>
                      </a:cubicBezTo>
                      <a:cubicBezTo>
                        <a:pt x="1158" y="879"/>
                        <a:pt x="1160" y="885"/>
                        <a:pt x="1163" y="889"/>
                      </a:cubicBezTo>
                      <a:cubicBezTo>
                        <a:pt x="1168" y="895"/>
                        <a:pt x="1174" y="891"/>
                        <a:pt x="1179" y="891"/>
                      </a:cubicBezTo>
                      <a:cubicBezTo>
                        <a:pt x="1184" y="892"/>
                        <a:pt x="1189" y="898"/>
                        <a:pt x="1190" y="905"/>
                      </a:cubicBezTo>
                      <a:cubicBezTo>
                        <a:pt x="1191" y="914"/>
                        <a:pt x="1187" y="922"/>
                        <a:pt x="1179" y="925"/>
                      </a:cubicBezTo>
                      <a:cubicBezTo>
                        <a:pt x="1174" y="927"/>
                        <a:pt x="1168" y="927"/>
                        <a:pt x="1166" y="922"/>
                      </a:cubicBezTo>
                      <a:cubicBezTo>
                        <a:pt x="1171" y="923"/>
                        <a:pt x="1177" y="918"/>
                        <a:pt x="1174" y="911"/>
                      </a:cubicBezTo>
                      <a:cubicBezTo>
                        <a:pt x="1172" y="908"/>
                        <a:pt x="1165" y="903"/>
                        <a:pt x="1158" y="898"/>
                      </a:cubicBezTo>
                      <a:cubicBezTo>
                        <a:pt x="1151" y="893"/>
                        <a:pt x="1146" y="888"/>
                        <a:pt x="1144" y="881"/>
                      </a:cubicBezTo>
                      <a:cubicBezTo>
                        <a:pt x="1139" y="867"/>
                        <a:pt x="1149" y="852"/>
                        <a:pt x="1163" y="851"/>
                      </a:cubicBezTo>
                      <a:cubicBezTo>
                        <a:pt x="1171" y="850"/>
                        <a:pt x="1178" y="853"/>
                        <a:pt x="1183" y="858"/>
                      </a:cubicBezTo>
                      <a:cubicBezTo>
                        <a:pt x="1190" y="863"/>
                        <a:pt x="1202" y="879"/>
                        <a:pt x="1212" y="879"/>
                      </a:cubicBezTo>
                      <a:cubicBezTo>
                        <a:pt x="1219" y="879"/>
                        <a:pt x="1222" y="874"/>
                        <a:pt x="1221" y="870"/>
                      </a:cubicBezTo>
                      <a:cubicBezTo>
                        <a:pt x="1227" y="871"/>
                        <a:pt x="1229" y="879"/>
                        <a:pt x="1227" y="885"/>
                      </a:cubicBezTo>
                      <a:cubicBezTo>
                        <a:pt x="1222" y="896"/>
                        <a:pt x="1205" y="901"/>
                        <a:pt x="1192" y="893"/>
                      </a:cubicBezTo>
                      <a:cubicBezTo>
                        <a:pt x="1187" y="889"/>
                        <a:pt x="1184" y="884"/>
                        <a:pt x="1181" y="877"/>
                      </a:cubicBezTo>
                      <a:close/>
                      <a:moveTo>
                        <a:pt x="1178" y="877"/>
                      </a:moveTo>
                      <a:cubicBezTo>
                        <a:pt x="1176" y="873"/>
                        <a:pt x="1171" y="871"/>
                        <a:pt x="1166" y="873"/>
                      </a:cubicBezTo>
                      <a:cubicBezTo>
                        <a:pt x="1159" y="878"/>
                        <a:pt x="1163" y="889"/>
                        <a:pt x="1170" y="890"/>
                      </a:cubicBezTo>
                      <a:cubicBezTo>
                        <a:pt x="1176" y="891"/>
                        <a:pt x="1179" y="888"/>
                        <a:pt x="1186" y="892"/>
                      </a:cubicBezTo>
                      <a:cubicBezTo>
                        <a:pt x="1180" y="886"/>
                        <a:pt x="1182" y="883"/>
                        <a:pt x="1178" y="877"/>
                      </a:cubicBezTo>
                      <a:close/>
                      <a:moveTo>
                        <a:pt x="1149" y="854"/>
                      </a:moveTo>
                      <a:cubicBezTo>
                        <a:pt x="1142" y="858"/>
                        <a:pt x="1139" y="868"/>
                        <a:pt x="1140" y="874"/>
                      </a:cubicBezTo>
                      <a:cubicBezTo>
                        <a:pt x="1132" y="877"/>
                        <a:pt x="1120" y="863"/>
                        <a:pt x="1129" y="853"/>
                      </a:cubicBezTo>
                      <a:cubicBezTo>
                        <a:pt x="1134" y="846"/>
                        <a:pt x="1145" y="847"/>
                        <a:pt x="1149" y="854"/>
                      </a:cubicBezTo>
                      <a:close/>
                      <a:moveTo>
                        <a:pt x="918" y="985"/>
                      </a:moveTo>
                      <a:cubicBezTo>
                        <a:pt x="932" y="965"/>
                        <a:pt x="917" y="945"/>
                        <a:pt x="909" y="936"/>
                      </a:cubicBezTo>
                      <a:cubicBezTo>
                        <a:pt x="899" y="926"/>
                        <a:pt x="884" y="918"/>
                        <a:pt x="884" y="902"/>
                      </a:cubicBezTo>
                      <a:cubicBezTo>
                        <a:pt x="884" y="893"/>
                        <a:pt x="888" y="885"/>
                        <a:pt x="896" y="881"/>
                      </a:cubicBezTo>
                      <a:cubicBezTo>
                        <a:pt x="901" y="879"/>
                        <a:pt x="906" y="880"/>
                        <a:pt x="909" y="884"/>
                      </a:cubicBezTo>
                      <a:cubicBezTo>
                        <a:pt x="905" y="883"/>
                        <a:pt x="898" y="885"/>
                        <a:pt x="896" y="891"/>
                      </a:cubicBezTo>
                      <a:cubicBezTo>
                        <a:pt x="894" y="896"/>
                        <a:pt x="898" y="902"/>
                        <a:pt x="902" y="906"/>
                      </a:cubicBezTo>
                      <a:cubicBezTo>
                        <a:pt x="915" y="916"/>
                        <a:pt x="926" y="928"/>
                        <a:pt x="931" y="940"/>
                      </a:cubicBezTo>
                      <a:cubicBezTo>
                        <a:pt x="937" y="954"/>
                        <a:pt x="933" y="975"/>
                        <a:pt x="918" y="985"/>
                      </a:cubicBezTo>
                      <a:close/>
                      <a:moveTo>
                        <a:pt x="763" y="793"/>
                      </a:moveTo>
                      <a:cubicBezTo>
                        <a:pt x="761" y="791"/>
                        <a:pt x="760" y="789"/>
                        <a:pt x="760" y="787"/>
                      </a:cubicBezTo>
                      <a:cubicBezTo>
                        <a:pt x="761" y="784"/>
                        <a:pt x="762" y="781"/>
                        <a:pt x="766" y="779"/>
                      </a:cubicBezTo>
                      <a:cubicBezTo>
                        <a:pt x="770" y="778"/>
                        <a:pt x="774" y="780"/>
                        <a:pt x="776" y="783"/>
                      </a:cubicBezTo>
                      <a:cubicBezTo>
                        <a:pt x="779" y="788"/>
                        <a:pt x="775" y="791"/>
                        <a:pt x="774" y="795"/>
                      </a:cubicBezTo>
                      <a:cubicBezTo>
                        <a:pt x="773" y="799"/>
                        <a:pt x="776" y="804"/>
                        <a:pt x="781" y="806"/>
                      </a:cubicBezTo>
                      <a:cubicBezTo>
                        <a:pt x="787" y="809"/>
                        <a:pt x="794" y="808"/>
                        <a:pt x="798" y="803"/>
                      </a:cubicBezTo>
                      <a:cubicBezTo>
                        <a:pt x="800" y="800"/>
                        <a:pt x="801" y="796"/>
                        <a:pt x="798" y="793"/>
                      </a:cubicBezTo>
                      <a:cubicBezTo>
                        <a:pt x="798" y="797"/>
                        <a:pt x="793" y="800"/>
                        <a:pt x="789" y="796"/>
                      </a:cubicBezTo>
                      <a:cubicBezTo>
                        <a:pt x="787" y="794"/>
                        <a:pt x="786" y="788"/>
                        <a:pt x="784" y="782"/>
                      </a:cubicBezTo>
                      <a:cubicBezTo>
                        <a:pt x="782" y="776"/>
                        <a:pt x="779" y="771"/>
                        <a:pt x="774" y="768"/>
                      </a:cubicBezTo>
                      <a:cubicBezTo>
                        <a:pt x="766" y="762"/>
                        <a:pt x="753" y="765"/>
                        <a:pt x="749" y="775"/>
                      </a:cubicBezTo>
                      <a:cubicBezTo>
                        <a:pt x="746" y="780"/>
                        <a:pt x="747" y="786"/>
                        <a:pt x="749" y="791"/>
                      </a:cubicBezTo>
                      <a:cubicBezTo>
                        <a:pt x="751" y="796"/>
                        <a:pt x="760" y="809"/>
                        <a:pt x="758" y="816"/>
                      </a:cubicBezTo>
                      <a:cubicBezTo>
                        <a:pt x="756" y="821"/>
                        <a:pt x="752" y="822"/>
                        <a:pt x="749" y="820"/>
                      </a:cubicBezTo>
                      <a:cubicBezTo>
                        <a:pt x="748" y="825"/>
                        <a:pt x="754" y="828"/>
                        <a:pt x="758" y="828"/>
                      </a:cubicBezTo>
                      <a:cubicBezTo>
                        <a:pt x="767" y="826"/>
                        <a:pt x="775" y="816"/>
                        <a:pt x="772" y="805"/>
                      </a:cubicBezTo>
                      <a:cubicBezTo>
                        <a:pt x="771" y="800"/>
                        <a:pt x="768" y="797"/>
                        <a:pt x="763" y="793"/>
                      </a:cubicBezTo>
                      <a:close/>
                      <a:moveTo>
                        <a:pt x="789" y="638"/>
                      </a:moveTo>
                      <a:cubicBezTo>
                        <a:pt x="798" y="653"/>
                        <a:pt x="812" y="654"/>
                        <a:pt x="817" y="657"/>
                      </a:cubicBezTo>
                      <a:cubicBezTo>
                        <a:pt x="823" y="660"/>
                        <a:pt x="820" y="667"/>
                        <a:pt x="812" y="665"/>
                      </a:cubicBezTo>
                      <a:cubicBezTo>
                        <a:pt x="804" y="663"/>
                        <a:pt x="792" y="652"/>
                        <a:pt x="789" y="638"/>
                      </a:cubicBezTo>
                      <a:close/>
                      <a:moveTo>
                        <a:pt x="837" y="683"/>
                      </a:moveTo>
                      <a:cubicBezTo>
                        <a:pt x="836" y="684"/>
                        <a:pt x="834" y="684"/>
                        <a:pt x="833" y="683"/>
                      </a:cubicBezTo>
                      <a:cubicBezTo>
                        <a:pt x="832" y="682"/>
                        <a:pt x="831" y="680"/>
                        <a:pt x="831" y="678"/>
                      </a:cubicBezTo>
                      <a:cubicBezTo>
                        <a:pt x="831" y="675"/>
                        <a:pt x="834" y="674"/>
                        <a:pt x="836" y="674"/>
                      </a:cubicBezTo>
                      <a:cubicBezTo>
                        <a:pt x="839" y="674"/>
                        <a:pt x="840" y="677"/>
                        <a:pt x="841" y="678"/>
                      </a:cubicBezTo>
                      <a:cubicBezTo>
                        <a:pt x="843" y="680"/>
                        <a:pt x="846" y="680"/>
                        <a:pt x="849" y="678"/>
                      </a:cubicBezTo>
                      <a:cubicBezTo>
                        <a:pt x="852" y="675"/>
                        <a:pt x="853" y="672"/>
                        <a:pt x="852" y="668"/>
                      </a:cubicBezTo>
                      <a:cubicBezTo>
                        <a:pt x="851" y="666"/>
                        <a:pt x="849" y="664"/>
                        <a:pt x="847" y="665"/>
                      </a:cubicBezTo>
                      <a:cubicBezTo>
                        <a:pt x="849" y="666"/>
                        <a:pt x="849" y="670"/>
                        <a:pt x="846" y="671"/>
                      </a:cubicBezTo>
                      <a:cubicBezTo>
                        <a:pt x="844" y="671"/>
                        <a:pt x="841" y="670"/>
                        <a:pt x="837" y="670"/>
                      </a:cubicBezTo>
                      <a:cubicBezTo>
                        <a:pt x="834" y="669"/>
                        <a:pt x="830" y="669"/>
                        <a:pt x="827" y="670"/>
                      </a:cubicBezTo>
                      <a:cubicBezTo>
                        <a:pt x="822" y="673"/>
                        <a:pt x="820" y="681"/>
                        <a:pt x="824" y="686"/>
                      </a:cubicBezTo>
                      <a:cubicBezTo>
                        <a:pt x="826" y="688"/>
                        <a:pt x="829" y="689"/>
                        <a:pt x="832" y="690"/>
                      </a:cubicBezTo>
                      <a:cubicBezTo>
                        <a:pt x="835" y="690"/>
                        <a:pt x="844" y="689"/>
                        <a:pt x="847" y="692"/>
                      </a:cubicBezTo>
                      <a:cubicBezTo>
                        <a:pt x="850" y="695"/>
                        <a:pt x="849" y="697"/>
                        <a:pt x="847" y="698"/>
                      </a:cubicBezTo>
                      <a:cubicBezTo>
                        <a:pt x="849" y="700"/>
                        <a:pt x="853" y="698"/>
                        <a:pt x="854" y="695"/>
                      </a:cubicBezTo>
                      <a:cubicBezTo>
                        <a:pt x="855" y="690"/>
                        <a:pt x="852" y="684"/>
                        <a:pt x="846" y="682"/>
                      </a:cubicBezTo>
                      <a:cubicBezTo>
                        <a:pt x="843" y="681"/>
                        <a:pt x="841" y="682"/>
                        <a:pt x="837" y="683"/>
                      </a:cubicBezTo>
                      <a:close/>
                      <a:moveTo>
                        <a:pt x="837" y="682"/>
                      </a:moveTo>
                      <a:cubicBezTo>
                        <a:pt x="834" y="683"/>
                        <a:pt x="832" y="682"/>
                        <a:pt x="832" y="680"/>
                      </a:cubicBezTo>
                      <a:cubicBezTo>
                        <a:pt x="831" y="676"/>
                        <a:pt x="836" y="674"/>
                        <a:pt x="838" y="676"/>
                      </a:cubicBezTo>
                      <a:cubicBezTo>
                        <a:pt x="840" y="677"/>
                        <a:pt x="840" y="679"/>
                        <a:pt x="843" y="680"/>
                      </a:cubicBezTo>
                      <a:cubicBezTo>
                        <a:pt x="840" y="680"/>
                        <a:pt x="839" y="682"/>
                        <a:pt x="837" y="682"/>
                      </a:cubicBezTo>
                      <a:close/>
                      <a:moveTo>
                        <a:pt x="821" y="680"/>
                      </a:moveTo>
                      <a:cubicBezTo>
                        <a:pt x="820" y="677"/>
                        <a:pt x="822" y="673"/>
                        <a:pt x="824" y="671"/>
                      </a:cubicBezTo>
                      <a:cubicBezTo>
                        <a:pt x="823" y="668"/>
                        <a:pt x="815" y="668"/>
                        <a:pt x="814" y="674"/>
                      </a:cubicBezTo>
                      <a:cubicBezTo>
                        <a:pt x="814" y="678"/>
                        <a:pt x="817" y="681"/>
                        <a:pt x="821" y="680"/>
                      </a:cubicBezTo>
                      <a:close/>
                      <a:moveTo>
                        <a:pt x="813" y="673"/>
                      </a:moveTo>
                      <a:cubicBezTo>
                        <a:pt x="813" y="673"/>
                        <a:pt x="813" y="672"/>
                        <a:pt x="814" y="671"/>
                      </a:cubicBezTo>
                      <a:cubicBezTo>
                        <a:pt x="806" y="669"/>
                        <a:pt x="799" y="664"/>
                        <a:pt x="794" y="657"/>
                      </a:cubicBezTo>
                      <a:cubicBezTo>
                        <a:pt x="785" y="645"/>
                        <a:pt x="789" y="631"/>
                        <a:pt x="778" y="612"/>
                      </a:cubicBezTo>
                      <a:cubicBezTo>
                        <a:pt x="773" y="603"/>
                        <a:pt x="767" y="597"/>
                        <a:pt x="762" y="593"/>
                      </a:cubicBezTo>
                      <a:cubicBezTo>
                        <a:pt x="749" y="583"/>
                        <a:pt x="732" y="579"/>
                        <a:pt x="721" y="566"/>
                      </a:cubicBezTo>
                      <a:cubicBezTo>
                        <a:pt x="727" y="570"/>
                        <a:pt x="736" y="568"/>
                        <a:pt x="736" y="558"/>
                      </a:cubicBezTo>
                      <a:cubicBezTo>
                        <a:pt x="736" y="551"/>
                        <a:pt x="727" y="541"/>
                        <a:pt x="739" y="529"/>
                      </a:cubicBezTo>
                      <a:cubicBezTo>
                        <a:pt x="730" y="531"/>
                        <a:pt x="722" y="536"/>
                        <a:pt x="718" y="544"/>
                      </a:cubicBezTo>
                      <a:cubicBezTo>
                        <a:pt x="716" y="549"/>
                        <a:pt x="715" y="554"/>
                        <a:pt x="716" y="559"/>
                      </a:cubicBezTo>
                      <a:cubicBezTo>
                        <a:pt x="722" y="582"/>
                        <a:pt x="757" y="585"/>
                        <a:pt x="767" y="602"/>
                      </a:cubicBezTo>
                      <a:cubicBezTo>
                        <a:pt x="767" y="601"/>
                        <a:pt x="766" y="600"/>
                        <a:pt x="766" y="600"/>
                      </a:cubicBezTo>
                      <a:cubicBezTo>
                        <a:pt x="753" y="585"/>
                        <a:pt x="729" y="586"/>
                        <a:pt x="717" y="600"/>
                      </a:cubicBezTo>
                      <a:cubicBezTo>
                        <a:pt x="710" y="607"/>
                        <a:pt x="707" y="617"/>
                        <a:pt x="709" y="628"/>
                      </a:cubicBezTo>
                      <a:cubicBezTo>
                        <a:pt x="711" y="639"/>
                        <a:pt x="719" y="649"/>
                        <a:pt x="730" y="653"/>
                      </a:cubicBezTo>
                      <a:cubicBezTo>
                        <a:pt x="741" y="657"/>
                        <a:pt x="753" y="655"/>
                        <a:pt x="760" y="644"/>
                      </a:cubicBezTo>
                      <a:cubicBezTo>
                        <a:pt x="765" y="638"/>
                        <a:pt x="764" y="630"/>
                        <a:pt x="760" y="624"/>
                      </a:cubicBezTo>
                      <a:cubicBezTo>
                        <a:pt x="754" y="615"/>
                        <a:pt x="744" y="614"/>
                        <a:pt x="738" y="618"/>
                      </a:cubicBezTo>
                      <a:cubicBezTo>
                        <a:pt x="730" y="622"/>
                        <a:pt x="727" y="632"/>
                        <a:pt x="733" y="640"/>
                      </a:cubicBezTo>
                      <a:cubicBezTo>
                        <a:pt x="727" y="630"/>
                        <a:pt x="731" y="622"/>
                        <a:pt x="739" y="619"/>
                      </a:cubicBezTo>
                      <a:cubicBezTo>
                        <a:pt x="745" y="617"/>
                        <a:pt x="753" y="618"/>
                        <a:pt x="758" y="625"/>
                      </a:cubicBezTo>
                      <a:cubicBezTo>
                        <a:pt x="761" y="630"/>
                        <a:pt x="762" y="637"/>
                        <a:pt x="758" y="643"/>
                      </a:cubicBezTo>
                      <a:cubicBezTo>
                        <a:pt x="751" y="652"/>
                        <a:pt x="741" y="653"/>
                        <a:pt x="731" y="650"/>
                      </a:cubicBezTo>
                      <a:cubicBezTo>
                        <a:pt x="721" y="646"/>
                        <a:pt x="715" y="637"/>
                        <a:pt x="712" y="627"/>
                      </a:cubicBezTo>
                      <a:cubicBezTo>
                        <a:pt x="710" y="617"/>
                        <a:pt x="714" y="607"/>
                        <a:pt x="720" y="601"/>
                      </a:cubicBezTo>
                      <a:cubicBezTo>
                        <a:pt x="732" y="589"/>
                        <a:pt x="753" y="588"/>
                        <a:pt x="765" y="601"/>
                      </a:cubicBezTo>
                      <a:cubicBezTo>
                        <a:pt x="774" y="612"/>
                        <a:pt x="775" y="623"/>
                        <a:pt x="771" y="636"/>
                      </a:cubicBezTo>
                      <a:cubicBezTo>
                        <a:pt x="763" y="657"/>
                        <a:pt x="743" y="674"/>
                        <a:pt x="726" y="675"/>
                      </a:cubicBezTo>
                      <a:cubicBezTo>
                        <a:pt x="717" y="676"/>
                        <a:pt x="706" y="670"/>
                        <a:pt x="707" y="660"/>
                      </a:cubicBezTo>
                      <a:cubicBezTo>
                        <a:pt x="708" y="653"/>
                        <a:pt x="712" y="650"/>
                        <a:pt x="720" y="651"/>
                      </a:cubicBezTo>
                      <a:cubicBezTo>
                        <a:pt x="713" y="643"/>
                        <a:pt x="698" y="649"/>
                        <a:pt x="695" y="662"/>
                      </a:cubicBezTo>
                      <a:cubicBezTo>
                        <a:pt x="691" y="675"/>
                        <a:pt x="697" y="684"/>
                        <a:pt x="704" y="690"/>
                      </a:cubicBezTo>
                      <a:cubicBezTo>
                        <a:pt x="715" y="698"/>
                        <a:pt x="732" y="697"/>
                        <a:pt x="746" y="687"/>
                      </a:cubicBezTo>
                      <a:cubicBezTo>
                        <a:pt x="760" y="676"/>
                        <a:pt x="770" y="659"/>
                        <a:pt x="773" y="642"/>
                      </a:cubicBezTo>
                      <a:cubicBezTo>
                        <a:pt x="773" y="644"/>
                        <a:pt x="773" y="646"/>
                        <a:pt x="772" y="649"/>
                      </a:cubicBezTo>
                      <a:cubicBezTo>
                        <a:pt x="766" y="678"/>
                        <a:pt x="746" y="700"/>
                        <a:pt x="716" y="708"/>
                      </a:cubicBezTo>
                      <a:cubicBezTo>
                        <a:pt x="694" y="713"/>
                        <a:pt x="674" y="707"/>
                        <a:pt x="659" y="690"/>
                      </a:cubicBezTo>
                      <a:cubicBezTo>
                        <a:pt x="650" y="679"/>
                        <a:pt x="645" y="667"/>
                        <a:pt x="643" y="654"/>
                      </a:cubicBezTo>
                      <a:cubicBezTo>
                        <a:pt x="641" y="640"/>
                        <a:pt x="642" y="626"/>
                        <a:pt x="647" y="613"/>
                      </a:cubicBezTo>
                      <a:cubicBezTo>
                        <a:pt x="650" y="607"/>
                        <a:pt x="652" y="602"/>
                        <a:pt x="657" y="597"/>
                      </a:cubicBezTo>
                      <a:cubicBezTo>
                        <a:pt x="665" y="588"/>
                        <a:pt x="677" y="582"/>
                        <a:pt x="689" y="582"/>
                      </a:cubicBezTo>
                      <a:cubicBezTo>
                        <a:pt x="699" y="582"/>
                        <a:pt x="707" y="586"/>
                        <a:pt x="713" y="594"/>
                      </a:cubicBezTo>
                      <a:cubicBezTo>
                        <a:pt x="718" y="582"/>
                        <a:pt x="700" y="561"/>
                        <a:pt x="681" y="575"/>
                      </a:cubicBezTo>
                      <a:cubicBezTo>
                        <a:pt x="669" y="567"/>
                        <a:pt x="655" y="586"/>
                        <a:pt x="649" y="601"/>
                      </a:cubicBezTo>
                      <a:cubicBezTo>
                        <a:pt x="655" y="582"/>
                        <a:pt x="674" y="561"/>
                        <a:pt x="684" y="551"/>
                      </a:cubicBezTo>
                      <a:cubicBezTo>
                        <a:pt x="683" y="551"/>
                        <a:pt x="682" y="550"/>
                        <a:pt x="682" y="549"/>
                      </a:cubicBezTo>
                      <a:cubicBezTo>
                        <a:pt x="678" y="553"/>
                        <a:pt x="673" y="558"/>
                        <a:pt x="668" y="564"/>
                      </a:cubicBezTo>
                      <a:cubicBezTo>
                        <a:pt x="671" y="554"/>
                        <a:pt x="669" y="542"/>
                        <a:pt x="661" y="534"/>
                      </a:cubicBezTo>
                      <a:cubicBezTo>
                        <a:pt x="647" y="519"/>
                        <a:pt x="622" y="517"/>
                        <a:pt x="609" y="496"/>
                      </a:cubicBezTo>
                      <a:cubicBezTo>
                        <a:pt x="613" y="518"/>
                        <a:pt x="635" y="530"/>
                        <a:pt x="644" y="540"/>
                      </a:cubicBezTo>
                      <a:cubicBezTo>
                        <a:pt x="664" y="559"/>
                        <a:pt x="659" y="571"/>
                        <a:pt x="651" y="590"/>
                      </a:cubicBezTo>
                      <a:cubicBezTo>
                        <a:pt x="651" y="586"/>
                        <a:pt x="651" y="583"/>
                        <a:pt x="651" y="579"/>
                      </a:cubicBezTo>
                      <a:cubicBezTo>
                        <a:pt x="650" y="558"/>
                        <a:pt x="637" y="538"/>
                        <a:pt x="618" y="531"/>
                      </a:cubicBezTo>
                      <a:cubicBezTo>
                        <a:pt x="603" y="524"/>
                        <a:pt x="586" y="527"/>
                        <a:pt x="573" y="538"/>
                      </a:cubicBezTo>
                      <a:cubicBezTo>
                        <a:pt x="557" y="552"/>
                        <a:pt x="551" y="574"/>
                        <a:pt x="559" y="594"/>
                      </a:cubicBezTo>
                      <a:cubicBezTo>
                        <a:pt x="563" y="603"/>
                        <a:pt x="570" y="610"/>
                        <a:pt x="578" y="613"/>
                      </a:cubicBezTo>
                      <a:cubicBezTo>
                        <a:pt x="593" y="620"/>
                        <a:pt x="607" y="615"/>
                        <a:pt x="616" y="603"/>
                      </a:cubicBezTo>
                      <a:cubicBezTo>
                        <a:pt x="601" y="609"/>
                        <a:pt x="595" y="597"/>
                        <a:pt x="589" y="594"/>
                      </a:cubicBezTo>
                      <a:cubicBezTo>
                        <a:pt x="575" y="589"/>
                        <a:pt x="571" y="608"/>
                        <a:pt x="584" y="614"/>
                      </a:cubicBezTo>
                      <a:cubicBezTo>
                        <a:pt x="586" y="615"/>
                        <a:pt x="587" y="615"/>
                        <a:pt x="589" y="616"/>
                      </a:cubicBezTo>
                      <a:cubicBezTo>
                        <a:pt x="577" y="614"/>
                        <a:pt x="566" y="606"/>
                        <a:pt x="561" y="593"/>
                      </a:cubicBezTo>
                      <a:cubicBezTo>
                        <a:pt x="554" y="574"/>
                        <a:pt x="559" y="553"/>
                        <a:pt x="575" y="540"/>
                      </a:cubicBezTo>
                      <a:cubicBezTo>
                        <a:pt x="587" y="530"/>
                        <a:pt x="602" y="528"/>
                        <a:pt x="616" y="534"/>
                      </a:cubicBezTo>
                      <a:cubicBezTo>
                        <a:pt x="633" y="541"/>
                        <a:pt x="645" y="559"/>
                        <a:pt x="646" y="579"/>
                      </a:cubicBezTo>
                      <a:cubicBezTo>
                        <a:pt x="646" y="586"/>
                        <a:pt x="645" y="593"/>
                        <a:pt x="643" y="600"/>
                      </a:cubicBezTo>
                      <a:cubicBezTo>
                        <a:pt x="644" y="596"/>
                        <a:pt x="644" y="591"/>
                        <a:pt x="643" y="586"/>
                      </a:cubicBezTo>
                      <a:cubicBezTo>
                        <a:pt x="640" y="574"/>
                        <a:pt x="630" y="563"/>
                        <a:pt x="616" y="565"/>
                      </a:cubicBezTo>
                      <a:cubicBezTo>
                        <a:pt x="611" y="566"/>
                        <a:pt x="606" y="570"/>
                        <a:pt x="605" y="576"/>
                      </a:cubicBezTo>
                      <a:cubicBezTo>
                        <a:pt x="603" y="580"/>
                        <a:pt x="604" y="585"/>
                        <a:pt x="607" y="588"/>
                      </a:cubicBezTo>
                      <a:cubicBezTo>
                        <a:pt x="610" y="592"/>
                        <a:pt x="614" y="594"/>
                        <a:pt x="619" y="594"/>
                      </a:cubicBezTo>
                      <a:cubicBezTo>
                        <a:pt x="625" y="594"/>
                        <a:pt x="630" y="589"/>
                        <a:pt x="630" y="583"/>
                      </a:cubicBezTo>
                      <a:cubicBezTo>
                        <a:pt x="630" y="579"/>
                        <a:pt x="628" y="576"/>
                        <a:pt x="624" y="575"/>
                      </a:cubicBezTo>
                      <a:cubicBezTo>
                        <a:pt x="622" y="574"/>
                        <a:pt x="620" y="575"/>
                        <a:pt x="619" y="577"/>
                      </a:cubicBezTo>
                      <a:cubicBezTo>
                        <a:pt x="620" y="577"/>
                        <a:pt x="622" y="577"/>
                        <a:pt x="624" y="578"/>
                      </a:cubicBezTo>
                      <a:cubicBezTo>
                        <a:pt x="627" y="579"/>
                        <a:pt x="627" y="583"/>
                        <a:pt x="624" y="585"/>
                      </a:cubicBezTo>
                      <a:cubicBezTo>
                        <a:pt x="622" y="586"/>
                        <a:pt x="620" y="587"/>
                        <a:pt x="617" y="586"/>
                      </a:cubicBezTo>
                      <a:cubicBezTo>
                        <a:pt x="614" y="585"/>
                        <a:pt x="612" y="582"/>
                        <a:pt x="613" y="579"/>
                      </a:cubicBezTo>
                      <a:cubicBezTo>
                        <a:pt x="613" y="575"/>
                        <a:pt x="616" y="572"/>
                        <a:pt x="620" y="571"/>
                      </a:cubicBezTo>
                      <a:cubicBezTo>
                        <a:pt x="631" y="569"/>
                        <a:pt x="640" y="581"/>
                        <a:pt x="641" y="591"/>
                      </a:cubicBezTo>
                      <a:cubicBezTo>
                        <a:pt x="644" y="603"/>
                        <a:pt x="639" y="615"/>
                        <a:pt x="638" y="626"/>
                      </a:cubicBezTo>
                      <a:cubicBezTo>
                        <a:pt x="636" y="639"/>
                        <a:pt x="636" y="652"/>
                        <a:pt x="643" y="668"/>
                      </a:cubicBezTo>
                      <a:cubicBezTo>
                        <a:pt x="641" y="665"/>
                        <a:pt x="639" y="662"/>
                        <a:pt x="637" y="659"/>
                      </a:cubicBezTo>
                      <a:cubicBezTo>
                        <a:pt x="622" y="643"/>
                        <a:pt x="602" y="636"/>
                        <a:pt x="581" y="644"/>
                      </a:cubicBezTo>
                      <a:cubicBezTo>
                        <a:pt x="561" y="651"/>
                        <a:pt x="548" y="668"/>
                        <a:pt x="546" y="689"/>
                      </a:cubicBezTo>
                      <a:cubicBezTo>
                        <a:pt x="545" y="709"/>
                        <a:pt x="554" y="729"/>
                        <a:pt x="571" y="739"/>
                      </a:cubicBezTo>
                      <a:cubicBezTo>
                        <a:pt x="587" y="747"/>
                        <a:pt x="605" y="745"/>
                        <a:pt x="617" y="734"/>
                      </a:cubicBezTo>
                      <a:cubicBezTo>
                        <a:pt x="624" y="727"/>
                        <a:pt x="628" y="718"/>
                        <a:pt x="628" y="709"/>
                      </a:cubicBezTo>
                      <a:cubicBezTo>
                        <a:pt x="627" y="703"/>
                        <a:pt x="625" y="697"/>
                        <a:pt x="622" y="693"/>
                      </a:cubicBezTo>
                      <a:cubicBezTo>
                        <a:pt x="616" y="684"/>
                        <a:pt x="605" y="682"/>
                        <a:pt x="597" y="686"/>
                      </a:cubicBezTo>
                      <a:cubicBezTo>
                        <a:pt x="587" y="691"/>
                        <a:pt x="583" y="703"/>
                        <a:pt x="587" y="713"/>
                      </a:cubicBezTo>
                      <a:cubicBezTo>
                        <a:pt x="592" y="723"/>
                        <a:pt x="604" y="727"/>
                        <a:pt x="614" y="722"/>
                      </a:cubicBezTo>
                      <a:cubicBezTo>
                        <a:pt x="623" y="718"/>
                        <a:pt x="627" y="709"/>
                        <a:pt x="625" y="700"/>
                      </a:cubicBezTo>
                      <a:cubicBezTo>
                        <a:pt x="630" y="712"/>
                        <a:pt x="625" y="725"/>
                        <a:pt x="615" y="734"/>
                      </a:cubicBezTo>
                      <a:cubicBezTo>
                        <a:pt x="604" y="744"/>
                        <a:pt x="587" y="745"/>
                        <a:pt x="572" y="737"/>
                      </a:cubicBezTo>
                      <a:cubicBezTo>
                        <a:pt x="556" y="728"/>
                        <a:pt x="548" y="709"/>
                        <a:pt x="549" y="691"/>
                      </a:cubicBezTo>
                      <a:cubicBezTo>
                        <a:pt x="551" y="671"/>
                        <a:pt x="564" y="655"/>
                        <a:pt x="582" y="648"/>
                      </a:cubicBezTo>
                      <a:cubicBezTo>
                        <a:pt x="601" y="642"/>
                        <a:pt x="619" y="648"/>
                        <a:pt x="632" y="662"/>
                      </a:cubicBezTo>
                      <a:cubicBezTo>
                        <a:pt x="641" y="673"/>
                        <a:pt x="646" y="687"/>
                        <a:pt x="658" y="697"/>
                      </a:cubicBezTo>
                      <a:cubicBezTo>
                        <a:pt x="674" y="712"/>
                        <a:pt x="695" y="718"/>
                        <a:pt x="718" y="713"/>
                      </a:cubicBezTo>
                      <a:cubicBezTo>
                        <a:pt x="750" y="705"/>
                        <a:pt x="772" y="682"/>
                        <a:pt x="778" y="650"/>
                      </a:cubicBezTo>
                      <a:cubicBezTo>
                        <a:pt x="780" y="635"/>
                        <a:pt x="780" y="623"/>
                        <a:pt x="775" y="610"/>
                      </a:cubicBezTo>
                      <a:cubicBezTo>
                        <a:pt x="781" y="622"/>
                        <a:pt x="784" y="635"/>
                        <a:pt x="784" y="648"/>
                      </a:cubicBezTo>
                      <a:cubicBezTo>
                        <a:pt x="784" y="666"/>
                        <a:pt x="777" y="687"/>
                        <a:pt x="767" y="702"/>
                      </a:cubicBezTo>
                      <a:cubicBezTo>
                        <a:pt x="763" y="708"/>
                        <a:pt x="761" y="714"/>
                        <a:pt x="759" y="721"/>
                      </a:cubicBezTo>
                      <a:cubicBezTo>
                        <a:pt x="758" y="723"/>
                        <a:pt x="758" y="725"/>
                        <a:pt x="757" y="727"/>
                      </a:cubicBezTo>
                      <a:cubicBezTo>
                        <a:pt x="757" y="730"/>
                        <a:pt x="757" y="733"/>
                        <a:pt x="756" y="737"/>
                      </a:cubicBezTo>
                      <a:cubicBezTo>
                        <a:pt x="756" y="738"/>
                        <a:pt x="757" y="749"/>
                        <a:pt x="759" y="749"/>
                      </a:cubicBezTo>
                      <a:cubicBezTo>
                        <a:pt x="760" y="748"/>
                        <a:pt x="760" y="742"/>
                        <a:pt x="760" y="741"/>
                      </a:cubicBezTo>
                      <a:cubicBezTo>
                        <a:pt x="760" y="736"/>
                        <a:pt x="760" y="732"/>
                        <a:pt x="761" y="728"/>
                      </a:cubicBezTo>
                      <a:cubicBezTo>
                        <a:pt x="761" y="726"/>
                        <a:pt x="762" y="724"/>
                        <a:pt x="762" y="722"/>
                      </a:cubicBezTo>
                      <a:cubicBezTo>
                        <a:pt x="764" y="715"/>
                        <a:pt x="766" y="710"/>
                        <a:pt x="770" y="703"/>
                      </a:cubicBezTo>
                      <a:cubicBezTo>
                        <a:pt x="770" y="703"/>
                        <a:pt x="770" y="702"/>
                        <a:pt x="771" y="701"/>
                      </a:cubicBezTo>
                      <a:cubicBezTo>
                        <a:pt x="770" y="703"/>
                        <a:pt x="770" y="705"/>
                        <a:pt x="769" y="708"/>
                      </a:cubicBezTo>
                      <a:cubicBezTo>
                        <a:pt x="768" y="714"/>
                        <a:pt x="768" y="719"/>
                        <a:pt x="769" y="725"/>
                      </a:cubicBezTo>
                      <a:cubicBezTo>
                        <a:pt x="773" y="742"/>
                        <a:pt x="787" y="748"/>
                        <a:pt x="802" y="746"/>
                      </a:cubicBezTo>
                      <a:cubicBezTo>
                        <a:pt x="814" y="744"/>
                        <a:pt x="826" y="737"/>
                        <a:pt x="831" y="725"/>
                      </a:cubicBezTo>
                      <a:cubicBezTo>
                        <a:pt x="835" y="714"/>
                        <a:pt x="832" y="705"/>
                        <a:pt x="824" y="698"/>
                      </a:cubicBezTo>
                      <a:cubicBezTo>
                        <a:pt x="817" y="693"/>
                        <a:pt x="807" y="690"/>
                        <a:pt x="800" y="696"/>
                      </a:cubicBezTo>
                      <a:cubicBezTo>
                        <a:pt x="796" y="699"/>
                        <a:pt x="794" y="703"/>
                        <a:pt x="794" y="708"/>
                      </a:cubicBezTo>
                      <a:cubicBezTo>
                        <a:pt x="794" y="711"/>
                        <a:pt x="796" y="714"/>
                        <a:pt x="798" y="716"/>
                      </a:cubicBezTo>
                      <a:cubicBezTo>
                        <a:pt x="801" y="718"/>
                        <a:pt x="804" y="718"/>
                        <a:pt x="808" y="717"/>
                      </a:cubicBezTo>
                      <a:cubicBezTo>
                        <a:pt x="811" y="716"/>
                        <a:pt x="814" y="714"/>
                        <a:pt x="815" y="710"/>
                      </a:cubicBezTo>
                      <a:cubicBezTo>
                        <a:pt x="815" y="706"/>
                        <a:pt x="813" y="702"/>
                        <a:pt x="809" y="701"/>
                      </a:cubicBezTo>
                      <a:cubicBezTo>
                        <a:pt x="805" y="699"/>
                        <a:pt x="800" y="702"/>
                        <a:pt x="798" y="706"/>
                      </a:cubicBezTo>
                      <a:cubicBezTo>
                        <a:pt x="797" y="710"/>
                        <a:pt x="799" y="715"/>
                        <a:pt x="804" y="717"/>
                      </a:cubicBezTo>
                      <a:cubicBezTo>
                        <a:pt x="805" y="717"/>
                        <a:pt x="807" y="717"/>
                        <a:pt x="808" y="717"/>
                      </a:cubicBezTo>
                      <a:cubicBezTo>
                        <a:pt x="808" y="717"/>
                        <a:pt x="808" y="717"/>
                        <a:pt x="808" y="717"/>
                      </a:cubicBezTo>
                      <a:cubicBezTo>
                        <a:pt x="804" y="718"/>
                        <a:pt x="801" y="717"/>
                        <a:pt x="798" y="715"/>
                      </a:cubicBezTo>
                      <a:cubicBezTo>
                        <a:pt x="796" y="714"/>
                        <a:pt x="795" y="711"/>
                        <a:pt x="795" y="708"/>
                      </a:cubicBezTo>
                      <a:cubicBezTo>
                        <a:pt x="794" y="704"/>
                        <a:pt x="797" y="699"/>
                        <a:pt x="800" y="697"/>
                      </a:cubicBezTo>
                      <a:cubicBezTo>
                        <a:pt x="807" y="692"/>
                        <a:pt x="817" y="694"/>
                        <a:pt x="823" y="699"/>
                      </a:cubicBezTo>
                      <a:cubicBezTo>
                        <a:pt x="831" y="705"/>
                        <a:pt x="833" y="714"/>
                        <a:pt x="829" y="724"/>
                      </a:cubicBezTo>
                      <a:cubicBezTo>
                        <a:pt x="825" y="735"/>
                        <a:pt x="812" y="742"/>
                        <a:pt x="800" y="743"/>
                      </a:cubicBezTo>
                      <a:cubicBezTo>
                        <a:pt x="788" y="745"/>
                        <a:pt x="775" y="739"/>
                        <a:pt x="772" y="725"/>
                      </a:cubicBezTo>
                      <a:cubicBezTo>
                        <a:pt x="771" y="719"/>
                        <a:pt x="772" y="714"/>
                        <a:pt x="773" y="708"/>
                      </a:cubicBezTo>
                      <a:cubicBezTo>
                        <a:pt x="774" y="705"/>
                        <a:pt x="775" y="701"/>
                        <a:pt x="776" y="698"/>
                      </a:cubicBezTo>
                      <a:cubicBezTo>
                        <a:pt x="779" y="690"/>
                        <a:pt x="783" y="680"/>
                        <a:pt x="785" y="670"/>
                      </a:cubicBezTo>
                      <a:cubicBezTo>
                        <a:pt x="787" y="664"/>
                        <a:pt x="788" y="658"/>
                        <a:pt x="788" y="652"/>
                      </a:cubicBezTo>
                      <a:cubicBezTo>
                        <a:pt x="789" y="655"/>
                        <a:pt x="791" y="658"/>
                        <a:pt x="793" y="660"/>
                      </a:cubicBezTo>
                      <a:cubicBezTo>
                        <a:pt x="799" y="666"/>
                        <a:pt x="806" y="672"/>
                        <a:pt x="813" y="673"/>
                      </a:cubicBezTo>
                      <a:close/>
                      <a:moveTo>
                        <a:pt x="764" y="792"/>
                      </a:moveTo>
                      <a:cubicBezTo>
                        <a:pt x="761" y="789"/>
                        <a:pt x="761" y="785"/>
                        <a:pt x="764" y="782"/>
                      </a:cubicBezTo>
                      <a:cubicBezTo>
                        <a:pt x="769" y="778"/>
                        <a:pt x="776" y="783"/>
                        <a:pt x="775" y="788"/>
                      </a:cubicBezTo>
                      <a:cubicBezTo>
                        <a:pt x="774" y="793"/>
                        <a:pt x="771" y="794"/>
                        <a:pt x="773" y="800"/>
                      </a:cubicBezTo>
                      <a:cubicBezTo>
                        <a:pt x="770" y="795"/>
                        <a:pt x="767" y="795"/>
                        <a:pt x="764" y="792"/>
                      </a:cubicBezTo>
                      <a:close/>
                      <a:moveTo>
                        <a:pt x="763" y="706"/>
                      </a:moveTo>
                      <a:cubicBezTo>
                        <a:pt x="756" y="718"/>
                        <a:pt x="740" y="723"/>
                        <a:pt x="731" y="721"/>
                      </a:cubicBezTo>
                      <a:cubicBezTo>
                        <a:pt x="723" y="719"/>
                        <a:pt x="715" y="716"/>
                        <a:pt x="708" y="719"/>
                      </a:cubicBezTo>
                      <a:cubicBezTo>
                        <a:pt x="702" y="722"/>
                        <a:pt x="696" y="729"/>
                        <a:pt x="699" y="734"/>
                      </a:cubicBezTo>
                      <a:cubicBezTo>
                        <a:pt x="700" y="729"/>
                        <a:pt x="706" y="727"/>
                        <a:pt x="712" y="727"/>
                      </a:cubicBezTo>
                      <a:cubicBezTo>
                        <a:pt x="716" y="727"/>
                        <a:pt x="720" y="727"/>
                        <a:pt x="724" y="724"/>
                      </a:cubicBezTo>
                      <a:cubicBezTo>
                        <a:pt x="731" y="731"/>
                        <a:pt x="740" y="730"/>
                        <a:pt x="746" y="726"/>
                      </a:cubicBezTo>
                      <a:cubicBezTo>
                        <a:pt x="753" y="723"/>
                        <a:pt x="760" y="715"/>
                        <a:pt x="763" y="706"/>
                      </a:cubicBezTo>
                      <a:close/>
                      <a:moveTo>
                        <a:pt x="836" y="796"/>
                      </a:moveTo>
                      <a:cubicBezTo>
                        <a:pt x="855" y="804"/>
                        <a:pt x="854" y="824"/>
                        <a:pt x="857" y="832"/>
                      </a:cubicBezTo>
                      <a:cubicBezTo>
                        <a:pt x="861" y="844"/>
                        <a:pt x="872" y="840"/>
                        <a:pt x="870" y="827"/>
                      </a:cubicBezTo>
                      <a:cubicBezTo>
                        <a:pt x="868" y="815"/>
                        <a:pt x="855" y="799"/>
                        <a:pt x="836" y="796"/>
                      </a:cubicBezTo>
                      <a:close/>
                      <a:moveTo>
                        <a:pt x="754" y="766"/>
                      </a:moveTo>
                      <a:cubicBezTo>
                        <a:pt x="758" y="761"/>
                        <a:pt x="766" y="762"/>
                        <a:pt x="770" y="763"/>
                      </a:cubicBezTo>
                      <a:cubicBezTo>
                        <a:pt x="775" y="758"/>
                        <a:pt x="767" y="747"/>
                        <a:pt x="758" y="751"/>
                      </a:cubicBezTo>
                      <a:cubicBezTo>
                        <a:pt x="752" y="753"/>
                        <a:pt x="750" y="761"/>
                        <a:pt x="754" y="766"/>
                      </a:cubicBezTo>
                      <a:close/>
                      <a:moveTo>
                        <a:pt x="759" y="718"/>
                      </a:moveTo>
                      <a:cubicBezTo>
                        <a:pt x="745" y="738"/>
                        <a:pt x="719" y="737"/>
                        <a:pt x="711" y="739"/>
                      </a:cubicBezTo>
                      <a:cubicBezTo>
                        <a:pt x="696" y="744"/>
                        <a:pt x="702" y="761"/>
                        <a:pt x="719" y="756"/>
                      </a:cubicBezTo>
                      <a:cubicBezTo>
                        <a:pt x="730" y="754"/>
                        <a:pt x="749" y="743"/>
                        <a:pt x="759" y="718"/>
                      </a:cubicBezTo>
                      <a:close/>
                      <a:moveTo>
                        <a:pt x="822" y="746"/>
                      </a:moveTo>
                      <a:cubicBezTo>
                        <a:pt x="827" y="736"/>
                        <a:pt x="833" y="727"/>
                        <a:pt x="843" y="722"/>
                      </a:cubicBezTo>
                      <a:cubicBezTo>
                        <a:pt x="852" y="718"/>
                        <a:pt x="863" y="718"/>
                        <a:pt x="871" y="725"/>
                      </a:cubicBezTo>
                      <a:cubicBezTo>
                        <a:pt x="876" y="729"/>
                        <a:pt x="879" y="734"/>
                        <a:pt x="880" y="740"/>
                      </a:cubicBezTo>
                      <a:cubicBezTo>
                        <a:pt x="882" y="747"/>
                        <a:pt x="882" y="752"/>
                        <a:pt x="880" y="758"/>
                      </a:cubicBezTo>
                      <a:cubicBezTo>
                        <a:pt x="878" y="765"/>
                        <a:pt x="876" y="769"/>
                        <a:pt x="872" y="774"/>
                      </a:cubicBezTo>
                      <a:cubicBezTo>
                        <a:pt x="870" y="776"/>
                        <a:pt x="868" y="778"/>
                        <a:pt x="866" y="780"/>
                      </a:cubicBezTo>
                      <a:cubicBezTo>
                        <a:pt x="860" y="785"/>
                        <a:pt x="854" y="788"/>
                        <a:pt x="847" y="791"/>
                      </a:cubicBezTo>
                      <a:cubicBezTo>
                        <a:pt x="837" y="794"/>
                        <a:pt x="828" y="795"/>
                        <a:pt x="817" y="793"/>
                      </a:cubicBezTo>
                      <a:cubicBezTo>
                        <a:pt x="816" y="793"/>
                        <a:pt x="816" y="793"/>
                        <a:pt x="815" y="792"/>
                      </a:cubicBezTo>
                      <a:cubicBezTo>
                        <a:pt x="820" y="798"/>
                        <a:pt x="824" y="805"/>
                        <a:pt x="826" y="813"/>
                      </a:cubicBezTo>
                      <a:cubicBezTo>
                        <a:pt x="828" y="822"/>
                        <a:pt x="827" y="832"/>
                        <a:pt x="821" y="839"/>
                      </a:cubicBezTo>
                      <a:cubicBezTo>
                        <a:pt x="819" y="842"/>
                        <a:pt x="816" y="845"/>
                        <a:pt x="812" y="847"/>
                      </a:cubicBezTo>
                      <a:cubicBezTo>
                        <a:pt x="815" y="845"/>
                        <a:pt x="818" y="842"/>
                        <a:pt x="820" y="839"/>
                      </a:cubicBezTo>
                      <a:cubicBezTo>
                        <a:pt x="825" y="831"/>
                        <a:pt x="825" y="822"/>
                        <a:pt x="823" y="813"/>
                      </a:cubicBezTo>
                      <a:cubicBezTo>
                        <a:pt x="821" y="807"/>
                        <a:pt x="819" y="802"/>
                        <a:pt x="815" y="798"/>
                      </a:cubicBezTo>
                      <a:cubicBezTo>
                        <a:pt x="808" y="789"/>
                        <a:pt x="800" y="785"/>
                        <a:pt x="792" y="778"/>
                      </a:cubicBezTo>
                      <a:cubicBezTo>
                        <a:pt x="791" y="777"/>
                        <a:pt x="791" y="777"/>
                        <a:pt x="791" y="777"/>
                      </a:cubicBezTo>
                      <a:cubicBezTo>
                        <a:pt x="787" y="773"/>
                        <a:pt x="784" y="768"/>
                        <a:pt x="781" y="763"/>
                      </a:cubicBezTo>
                      <a:cubicBezTo>
                        <a:pt x="780" y="762"/>
                        <a:pt x="773" y="749"/>
                        <a:pt x="774" y="748"/>
                      </a:cubicBezTo>
                      <a:cubicBezTo>
                        <a:pt x="776" y="748"/>
                        <a:pt x="780" y="756"/>
                        <a:pt x="781" y="757"/>
                      </a:cubicBezTo>
                      <a:cubicBezTo>
                        <a:pt x="785" y="764"/>
                        <a:pt x="789" y="769"/>
                        <a:pt x="794" y="775"/>
                      </a:cubicBezTo>
                      <a:cubicBezTo>
                        <a:pt x="794" y="775"/>
                        <a:pt x="794" y="775"/>
                        <a:pt x="794" y="775"/>
                      </a:cubicBezTo>
                      <a:cubicBezTo>
                        <a:pt x="802" y="782"/>
                        <a:pt x="808" y="787"/>
                        <a:pt x="818" y="790"/>
                      </a:cubicBezTo>
                      <a:cubicBezTo>
                        <a:pt x="829" y="793"/>
                        <a:pt x="843" y="792"/>
                        <a:pt x="852" y="784"/>
                      </a:cubicBezTo>
                      <a:cubicBezTo>
                        <a:pt x="857" y="780"/>
                        <a:pt x="862" y="770"/>
                        <a:pt x="857" y="764"/>
                      </a:cubicBezTo>
                      <a:cubicBezTo>
                        <a:pt x="856" y="762"/>
                        <a:pt x="853" y="761"/>
                        <a:pt x="850" y="762"/>
                      </a:cubicBezTo>
                      <a:cubicBezTo>
                        <a:pt x="848" y="763"/>
                        <a:pt x="847" y="765"/>
                        <a:pt x="847" y="768"/>
                      </a:cubicBezTo>
                      <a:cubicBezTo>
                        <a:pt x="848" y="770"/>
                        <a:pt x="849" y="771"/>
                        <a:pt x="850" y="771"/>
                      </a:cubicBezTo>
                      <a:cubicBezTo>
                        <a:pt x="852" y="772"/>
                        <a:pt x="854" y="771"/>
                        <a:pt x="854" y="769"/>
                      </a:cubicBezTo>
                      <a:cubicBezTo>
                        <a:pt x="854" y="768"/>
                        <a:pt x="854" y="766"/>
                        <a:pt x="853" y="766"/>
                      </a:cubicBezTo>
                      <a:cubicBezTo>
                        <a:pt x="855" y="765"/>
                        <a:pt x="856" y="767"/>
                        <a:pt x="856" y="768"/>
                      </a:cubicBezTo>
                      <a:cubicBezTo>
                        <a:pt x="857" y="771"/>
                        <a:pt x="856" y="773"/>
                        <a:pt x="854" y="775"/>
                      </a:cubicBezTo>
                      <a:cubicBezTo>
                        <a:pt x="850" y="777"/>
                        <a:pt x="845" y="775"/>
                        <a:pt x="843" y="771"/>
                      </a:cubicBezTo>
                      <a:cubicBezTo>
                        <a:pt x="841" y="768"/>
                        <a:pt x="841" y="765"/>
                        <a:pt x="842" y="762"/>
                      </a:cubicBezTo>
                      <a:cubicBezTo>
                        <a:pt x="844" y="759"/>
                        <a:pt x="846" y="757"/>
                        <a:pt x="849" y="757"/>
                      </a:cubicBezTo>
                      <a:cubicBezTo>
                        <a:pt x="853" y="756"/>
                        <a:pt x="857" y="757"/>
                        <a:pt x="860" y="760"/>
                      </a:cubicBezTo>
                      <a:cubicBezTo>
                        <a:pt x="866" y="767"/>
                        <a:pt x="862" y="778"/>
                        <a:pt x="855" y="784"/>
                      </a:cubicBezTo>
                      <a:cubicBezTo>
                        <a:pt x="853" y="785"/>
                        <a:pt x="851" y="787"/>
                        <a:pt x="848" y="788"/>
                      </a:cubicBezTo>
                      <a:cubicBezTo>
                        <a:pt x="857" y="785"/>
                        <a:pt x="864" y="780"/>
                        <a:pt x="870" y="773"/>
                      </a:cubicBezTo>
                      <a:cubicBezTo>
                        <a:pt x="874" y="768"/>
                        <a:pt x="877" y="764"/>
                        <a:pt x="879" y="758"/>
                      </a:cubicBezTo>
                      <a:cubicBezTo>
                        <a:pt x="880" y="752"/>
                        <a:pt x="880" y="747"/>
                        <a:pt x="879" y="740"/>
                      </a:cubicBezTo>
                      <a:cubicBezTo>
                        <a:pt x="878" y="737"/>
                        <a:pt x="877" y="734"/>
                        <a:pt x="875" y="731"/>
                      </a:cubicBezTo>
                      <a:cubicBezTo>
                        <a:pt x="875" y="731"/>
                        <a:pt x="875" y="731"/>
                        <a:pt x="875" y="731"/>
                      </a:cubicBezTo>
                      <a:cubicBezTo>
                        <a:pt x="879" y="740"/>
                        <a:pt x="874" y="750"/>
                        <a:pt x="861" y="748"/>
                      </a:cubicBezTo>
                      <a:cubicBezTo>
                        <a:pt x="852" y="746"/>
                        <a:pt x="840" y="732"/>
                        <a:pt x="822" y="746"/>
                      </a:cubicBezTo>
                      <a:close/>
                      <a:moveTo>
                        <a:pt x="820" y="838"/>
                      </a:moveTo>
                      <a:cubicBezTo>
                        <a:pt x="811" y="830"/>
                        <a:pt x="802" y="844"/>
                        <a:pt x="798" y="847"/>
                      </a:cubicBezTo>
                      <a:cubicBezTo>
                        <a:pt x="795" y="850"/>
                        <a:pt x="793" y="852"/>
                        <a:pt x="789" y="851"/>
                      </a:cubicBezTo>
                      <a:cubicBezTo>
                        <a:pt x="793" y="854"/>
                        <a:pt x="804" y="857"/>
                        <a:pt x="810" y="856"/>
                      </a:cubicBezTo>
                      <a:cubicBezTo>
                        <a:pt x="817" y="855"/>
                        <a:pt x="823" y="850"/>
                        <a:pt x="822" y="841"/>
                      </a:cubicBezTo>
                      <a:cubicBezTo>
                        <a:pt x="819" y="844"/>
                        <a:pt x="814" y="848"/>
                        <a:pt x="810" y="848"/>
                      </a:cubicBezTo>
                      <a:cubicBezTo>
                        <a:pt x="812" y="847"/>
                        <a:pt x="817" y="843"/>
                        <a:pt x="820" y="838"/>
                      </a:cubicBezTo>
                      <a:close/>
                      <a:moveTo>
                        <a:pt x="772" y="741"/>
                      </a:moveTo>
                      <a:cubicBezTo>
                        <a:pt x="792" y="757"/>
                        <a:pt x="813" y="753"/>
                        <a:pt x="825" y="757"/>
                      </a:cubicBezTo>
                      <a:cubicBezTo>
                        <a:pt x="837" y="762"/>
                        <a:pt x="832" y="776"/>
                        <a:pt x="817" y="775"/>
                      </a:cubicBezTo>
                      <a:cubicBezTo>
                        <a:pt x="801" y="773"/>
                        <a:pt x="783" y="757"/>
                        <a:pt x="772" y="741"/>
                      </a:cubicBezTo>
                      <a:close/>
                      <a:moveTo>
                        <a:pt x="842" y="796"/>
                      </a:moveTo>
                      <a:cubicBezTo>
                        <a:pt x="862" y="795"/>
                        <a:pt x="893" y="771"/>
                        <a:pt x="883" y="752"/>
                      </a:cubicBezTo>
                      <a:cubicBezTo>
                        <a:pt x="886" y="749"/>
                        <a:pt x="893" y="753"/>
                        <a:pt x="895" y="759"/>
                      </a:cubicBezTo>
                      <a:cubicBezTo>
                        <a:pt x="896" y="765"/>
                        <a:pt x="894" y="774"/>
                        <a:pt x="885" y="778"/>
                      </a:cubicBezTo>
                      <a:cubicBezTo>
                        <a:pt x="888" y="783"/>
                        <a:pt x="878" y="792"/>
                        <a:pt x="864" y="796"/>
                      </a:cubicBezTo>
                      <a:cubicBezTo>
                        <a:pt x="872" y="797"/>
                        <a:pt x="881" y="802"/>
                        <a:pt x="887" y="807"/>
                      </a:cubicBezTo>
                      <a:cubicBezTo>
                        <a:pt x="895" y="814"/>
                        <a:pt x="902" y="823"/>
                        <a:pt x="904" y="833"/>
                      </a:cubicBezTo>
                      <a:cubicBezTo>
                        <a:pt x="907" y="843"/>
                        <a:pt x="905" y="854"/>
                        <a:pt x="897" y="861"/>
                      </a:cubicBezTo>
                      <a:cubicBezTo>
                        <a:pt x="892" y="866"/>
                        <a:pt x="884" y="869"/>
                        <a:pt x="877" y="866"/>
                      </a:cubicBezTo>
                      <a:cubicBezTo>
                        <a:pt x="871" y="864"/>
                        <a:pt x="867" y="858"/>
                        <a:pt x="867" y="852"/>
                      </a:cubicBezTo>
                      <a:cubicBezTo>
                        <a:pt x="867" y="845"/>
                        <a:pt x="870" y="839"/>
                        <a:pt x="874" y="834"/>
                      </a:cubicBezTo>
                      <a:cubicBezTo>
                        <a:pt x="871" y="848"/>
                        <a:pt x="882" y="850"/>
                        <a:pt x="885" y="854"/>
                      </a:cubicBezTo>
                      <a:cubicBezTo>
                        <a:pt x="890" y="860"/>
                        <a:pt x="886" y="865"/>
                        <a:pt x="881" y="866"/>
                      </a:cubicBezTo>
                      <a:cubicBezTo>
                        <a:pt x="881" y="866"/>
                        <a:pt x="881" y="866"/>
                        <a:pt x="881" y="866"/>
                      </a:cubicBezTo>
                      <a:cubicBezTo>
                        <a:pt x="886" y="867"/>
                        <a:pt x="891" y="864"/>
                        <a:pt x="896" y="860"/>
                      </a:cubicBezTo>
                      <a:cubicBezTo>
                        <a:pt x="902" y="854"/>
                        <a:pt x="905" y="846"/>
                        <a:pt x="903" y="836"/>
                      </a:cubicBezTo>
                      <a:cubicBezTo>
                        <a:pt x="903" y="838"/>
                        <a:pt x="903" y="841"/>
                        <a:pt x="902" y="843"/>
                      </a:cubicBezTo>
                      <a:cubicBezTo>
                        <a:pt x="900" y="847"/>
                        <a:pt x="896" y="851"/>
                        <a:pt x="891" y="850"/>
                      </a:cubicBezTo>
                      <a:cubicBezTo>
                        <a:pt x="889" y="850"/>
                        <a:pt x="887" y="848"/>
                        <a:pt x="887" y="845"/>
                      </a:cubicBezTo>
                      <a:cubicBezTo>
                        <a:pt x="886" y="843"/>
                        <a:pt x="886" y="842"/>
                        <a:pt x="888" y="840"/>
                      </a:cubicBezTo>
                      <a:cubicBezTo>
                        <a:pt x="889" y="839"/>
                        <a:pt x="891" y="838"/>
                        <a:pt x="893" y="838"/>
                      </a:cubicBezTo>
                      <a:cubicBezTo>
                        <a:pt x="895" y="838"/>
                        <a:pt x="897" y="840"/>
                        <a:pt x="897" y="843"/>
                      </a:cubicBezTo>
                      <a:cubicBezTo>
                        <a:pt x="897" y="844"/>
                        <a:pt x="896" y="845"/>
                        <a:pt x="895" y="846"/>
                      </a:cubicBezTo>
                      <a:cubicBezTo>
                        <a:pt x="894" y="846"/>
                        <a:pt x="893" y="846"/>
                        <a:pt x="893" y="845"/>
                      </a:cubicBezTo>
                      <a:cubicBezTo>
                        <a:pt x="893" y="845"/>
                        <a:pt x="894" y="845"/>
                        <a:pt x="895" y="845"/>
                      </a:cubicBezTo>
                      <a:cubicBezTo>
                        <a:pt x="896" y="844"/>
                        <a:pt x="896" y="842"/>
                        <a:pt x="895" y="842"/>
                      </a:cubicBezTo>
                      <a:cubicBezTo>
                        <a:pt x="894" y="841"/>
                        <a:pt x="893" y="841"/>
                        <a:pt x="892" y="841"/>
                      </a:cubicBezTo>
                      <a:cubicBezTo>
                        <a:pt x="891" y="842"/>
                        <a:pt x="890" y="843"/>
                        <a:pt x="890" y="844"/>
                      </a:cubicBezTo>
                      <a:cubicBezTo>
                        <a:pt x="890" y="846"/>
                        <a:pt x="891" y="847"/>
                        <a:pt x="893" y="847"/>
                      </a:cubicBezTo>
                      <a:cubicBezTo>
                        <a:pt x="897" y="848"/>
                        <a:pt x="901" y="843"/>
                        <a:pt x="902" y="839"/>
                      </a:cubicBezTo>
                      <a:cubicBezTo>
                        <a:pt x="903" y="833"/>
                        <a:pt x="899" y="825"/>
                        <a:pt x="896" y="820"/>
                      </a:cubicBezTo>
                      <a:cubicBezTo>
                        <a:pt x="886" y="805"/>
                        <a:pt x="872" y="798"/>
                        <a:pt x="857" y="797"/>
                      </a:cubicBezTo>
                      <a:cubicBezTo>
                        <a:pt x="852" y="797"/>
                        <a:pt x="847" y="797"/>
                        <a:pt x="842" y="796"/>
                      </a:cubicBezTo>
                      <a:close/>
                      <a:moveTo>
                        <a:pt x="822" y="798"/>
                      </a:moveTo>
                      <a:cubicBezTo>
                        <a:pt x="832" y="798"/>
                        <a:pt x="836" y="815"/>
                        <a:pt x="834" y="825"/>
                      </a:cubicBezTo>
                      <a:cubicBezTo>
                        <a:pt x="832" y="836"/>
                        <a:pt x="827" y="849"/>
                        <a:pt x="835" y="860"/>
                      </a:cubicBezTo>
                      <a:cubicBezTo>
                        <a:pt x="839" y="866"/>
                        <a:pt x="846" y="869"/>
                        <a:pt x="853" y="868"/>
                      </a:cubicBezTo>
                      <a:cubicBezTo>
                        <a:pt x="857" y="867"/>
                        <a:pt x="860" y="864"/>
                        <a:pt x="860" y="859"/>
                      </a:cubicBezTo>
                      <a:cubicBezTo>
                        <a:pt x="858" y="862"/>
                        <a:pt x="852" y="864"/>
                        <a:pt x="848" y="861"/>
                      </a:cubicBezTo>
                      <a:cubicBezTo>
                        <a:pt x="844" y="859"/>
                        <a:pt x="843" y="853"/>
                        <a:pt x="845" y="848"/>
                      </a:cubicBezTo>
                      <a:cubicBezTo>
                        <a:pt x="848" y="838"/>
                        <a:pt x="852" y="829"/>
                        <a:pt x="851" y="819"/>
                      </a:cubicBezTo>
                      <a:cubicBezTo>
                        <a:pt x="849" y="806"/>
                        <a:pt x="837" y="795"/>
                        <a:pt x="822" y="798"/>
                      </a:cubicBezTo>
                      <a:close/>
                      <a:moveTo>
                        <a:pt x="775" y="804"/>
                      </a:moveTo>
                      <a:cubicBezTo>
                        <a:pt x="776" y="815"/>
                        <a:pt x="786" y="829"/>
                        <a:pt x="796" y="832"/>
                      </a:cubicBezTo>
                      <a:cubicBezTo>
                        <a:pt x="807" y="836"/>
                        <a:pt x="814" y="828"/>
                        <a:pt x="803" y="821"/>
                      </a:cubicBezTo>
                      <a:cubicBezTo>
                        <a:pt x="794" y="816"/>
                        <a:pt x="779" y="814"/>
                        <a:pt x="775" y="804"/>
                      </a:cubicBezTo>
                      <a:close/>
                      <a:moveTo>
                        <a:pt x="635" y="654"/>
                      </a:moveTo>
                      <a:cubicBezTo>
                        <a:pt x="614" y="630"/>
                        <a:pt x="563" y="628"/>
                        <a:pt x="555" y="659"/>
                      </a:cubicBezTo>
                      <a:cubicBezTo>
                        <a:pt x="549" y="657"/>
                        <a:pt x="547" y="646"/>
                        <a:pt x="552" y="639"/>
                      </a:cubicBezTo>
                      <a:cubicBezTo>
                        <a:pt x="557" y="630"/>
                        <a:pt x="570" y="626"/>
                        <a:pt x="582" y="632"/>
                      </a:cubicBezTo>
                      <a:cubicBezTo>
                        <a:pt x="587" y="621"/>
                        <a:pt x="622" y="626"/>
                        <a:pt x="635" y="654"/>
                      </a:cubicBezTo>
                      <a:close/>
                      <a:moveTo>
                        <a:pt x="705" y="535"/>
                      </a:moveTo>
                      <a:cubicBezTo>
                        <a:pt x="708" y="536"/>
                        <a:pt x="709" y="539"/>
                        <a:pt x="708" y="541"/>
                      </a:cubicBezTo>
                      <a:cubicBezTo>
                        <a:pt x="706" y="544"/>
                        <a:pt x="703" y="545"/>
                        <a:pt x="701" y="544"/>
                      </a:cubicBezTo>
                      <a:cubicBezTo>
                        <a:pt x="698" y="542"/>
                        <a:pt x="697" y="539"/>
                        <a:pt x="699" y="537"/>
                      </a:cubicBezTo>
                      <a:cubicBezTo>
                        <a:pt x="700" y="534"/>
                        <a:pt x="703" y="533"/>
                        <a:pt x="705" y="535"/>
                      </a:cubicBezTo>
                      <a:close/>
                      <a:moveTo>
                        <a:pt x="715" y="537"/>
                      </a:moveTo>
                      <a:cubicBezTo>
                        <a:pt x="717" y="538"/>
                        <a:pt x="718" y="540"/>
                        <a:pt x="717" y="542"/>
                      </a:cubicBezTo>
                      <a:cubicBezTo>
                        <a:pt x="716" y="544"/>
                        <a:pt x="713" y="545"/>
                        <a:pt x="711" y="544"/>
                      </a:cubicBezTo>
                      <a:cubicBezTo>
                        <a:pt x="709" y="543"/>
                        <a:pt x="709" y="540"/>
                        <a:pt x="710" y="538"/>
                      </a:cubicBezTo>
                      <a:cubicBezTo>
                        <a:pt x="711" y="537"/>
                        <a:pt x="713" y="536"/>
                        <a:pt x="715" y="537"/>
                      </a:cubicBezTo>
                      <a:close/>
                      <a:moveTo>
                        <a:pt x="693" y="538"/>
                      </a:moveTo>
                      <a:cubicBezTo>
                        <a:pt x="697" y="540"/>
                        <a:pt x="699" y="544"/>
                        <a:pt x="697" y="548"/>
                      </a:cubicBezTo>
                      <a:cubicBezTo>
                        <a:pt x="695" y="552"/>
                        <a:pt x="690" y="553"/>
                        <a:pt x="686" y="551"/>
                      </a:cubicBezTo>
                      <a:cubicBezTo>
                        <a:pt x="683" y="549"/>
                        <a:pt x="681" y="545"/>
                        <a:pt x="683" y="541"/>
                      </a:cubicBezTo>
                      <a:cubicBezTo>
                        <a:pt x="685" y="537"/>
                        <a:pt x="690" y="536"/>
                        <a:pt x="693" y="538"/>
                      </a:cubicBezTo>
                      <a:close/>
                      <a:moveTo>
                        <a:pt x="731" y="698"/>
                      </a:moveTo>
                      <a:cubicBezTo>
                        <a:pt x="723" y="706"/>
                        <a:pt x="707" y="710"/>
                        <a:pt x="692" y="706"/>
                      </a:cubicBezTo>
                      <a:cubicBezTo>
                        <a:pt x="682" y="704"/>
                        <a:pt x="671" y="697"/>
                        <a:pt x="665" y="689"/>
                      </a:cubicBezTo>
                      <a:cubicBezTo>
                        <a:pt x="662" y="684"/>
                        <a:pt x="660" y="679"/>
                        <a:pt x="659" y="673"/>
                      </a:cubicBezTo>
                      <a:cubicBezTo>
                        <a:pt x="659" y="665"/>
                        <a:pt x="664" y="657"/>
                        <a:pt x="669" y="654"/>
                      </a:cubicBezTo>
                      <a:cubicBezTo>
                        <a:pt x="676" y="651"/>
                        <a:pt x="684" y="655"/>
                        <a:pt x="684" y="662"/>
                      </a:cubicBezTo>
                      <a:cubicBezTo>
                        <a:pt x="674" y="659"/>
                        <a:pt x="668" y="668"/>
                        <a:pt x="670" y="678"/>
                      </a:cubicBezTo>
                      <a:cubicBezTo>
                        <a:pt x="672" y="688"/>
                        <a:pt x="684" y="699"/>
                        <a:pt x="694" y="702"/>
                      </a:cubicBezTo>
                      <a:cubicBezTo>
                        <a:pt x="713" y="707"/>
                        <a:pt x="724" y="702"/>
                        <a:pt x="731" y="698"/>
                      </a:cubicBezTo>
                      <a:close/>
                      <a:moveTo>
                        <a:pt x="652" y="673"/>
                      </a:moveTo>
                      <a:cubicBezTo>
                        <a:pt x="637" y="643"/>
                        <a:pt x="648" y="604"/>
                        <a:pt x="670" y="592"/>
                      </a:cubicBezTo>
                      <a:cubicBezTo>
                        <a:pt x="694" y="580"/>
                        <a:pt x="704" y="601"/>
                        <a:pt x="683" y="612"/>
                      </a:cubicBezTo>
                      <a:cubicBezTo>
                        <a:pt x="673" y="617"/>
                        <a:pt x="642" y="641"/>
                        <a:pt x="652" y="673"/>
                      </a:cubicBezTo>
                      <a:close/>
                      <a:moveTo>
                        <a:pt x="906" y="973"/>
                      </a:moveTo>
                      <a:cubicBezTo>
                        <a:pt x="887" y="957"/>
                        <a:pt x="866" y="962"/>
                        <a:pt x="855" y="958"/>
                      </a:cubicBezTo>
                      <a:cubicBezTo>
                        <a:pt x="842" y="953"/>
                        <a:pt x="847" y="939"/>
                        <a:pt x="862" y="940"/>
                      </a:cubicBezTo>
                      <a:cubicBezTo>
                        <a:pt x="878" y="942"/>
                        <a:pt x="895" y="957"/>
                        <a:pt x="906" y="973"/>
                      </a:cubicBezTo>
                      <a:close/>
                      <a:moveTo>
                        <a:pt x="856" y="904"/>
                      </a:moveTo>
                      <a:cubicBezTo>
                        <a:pt x="858" y="905"/>
                        <a:pt x="860" y="906"/>
                        <a:pt x="862" y="908"/>
                      </a:cubicBezTo>
                      <a:cubicBezTo>
                        <a:pt x="863" y="910"/>
                        <a:pt x="863" y="913"/>
                        <a:pt x="861" y="916"/>
                      </a:cubicBezTo>
                      <a:cubicBezTo>
                        <a:pt x="859" y="920"/>
                        <a:pt x="855" y="920"/>
                        <a:pt x="852" y="919"/>
                      </a:cubicBezTo>
                      <a:cubicBezTo>
                        <a:pt x="847" y="916"/>
                        <a:pt x="848" y="912"/>
                        <a:pt x="847" y="909"/>
                      </a:cubicBezTo>
                      <a:cubicBezTo>
                        <a:pt x="845" y="905"/>
                        <a:pt x="840" y="903"/>
                        <a:pt x="835" y="904"/>
                      </a:cubicBezTo>
                      <a:cubicBezTo>
                        <a:pt x="829" y="905"/>
                        <a:pt x="825" y="909"/>
                        <a:pt x="824" y="916"/>
                      </a:cubicBezTo>
                      <a:cubicBezTo>
                        <a:pt x="824" y="919"/>
                        <a:pt x="825" y="923"/>
                        <a:pt x="829" y="923"/>
                      </a:cubicBezTo>
                      <a:cubicBezTo>
                        <a:pt x="827" y="920"/>
                        <a:pt x="829" y="915"/>
                        <a:pt x="834" y="916"/>
                      </a:cubicBezTo>
                      <a:cubicBezTo>
                        <a:pt x="837" y="917"/>
                        <a:pt x="842" y="920"/>
                        <a:pt x="846" y="924"/>
                      </a:cubicBezTo>
                      <a:cubicBezTo>
                        <a:pt x="851" y="927"/>
                        <a:pt x="856" y="930"/>
                        <a:pt x="861" y="930"/>
                      </a:cubicBezTo>
                      <a:cubicBezTo>
                        <a:pt x="871" y="930"/>
                        <a:pt x="879" y="920"/>
                        <a:pt x="877" y="911"/>
                      </a:cubicBezTo>
                      <a:cubicBezTo>
                        <a:pt x="876" y="905"/>
                        <a:pt x="872" y="902"/>
                        <a:pt x="868" y="899"/>
                      </a:cubicBezTo>
                      <a:cubicBezTo>
                        <a:pt x="864" y="895"/>
                        <a:pt x="851" y="890"/>
                        <a:pt x="848" y="884"/>
                      </a:cubicBezTo>
                      <a:cubicBezTo>
                        <a:pt x="847" y="879"/>
                        <a:pt x="849" y="876"/>
                        <a:pt x="853" y="876"/>
                      </a:cubicBezTo>
                      <a:cubicBezTo>
                        <a:pt x="851" y="872"/>
                        <a:pt x="845" y="872"/>
                        <a:pt x="841" y="875"/>
                      </a:cubicBezTo>
                      <a:cubicBezTo>
                        <a:pt x="835" y="881"/>
                        <a:pt x="835" y="893"/>
                        <a:pt x="843" y="900"/>
                      </a:cubicBezTo>
                      <a:cubicBezTo>
                        <a:pt x="846" y="903"/>
                        <a:pt x="850" y="904"/>
                        <a:pt x="856" y="904"/>
                      </a:cubicBezTo>
                      <a:close/>
                      <a:moveTo>
                        <a:pt x="839" y="902"/>
                      </a:moveTo>
                      <a:cubicBezTo>
                        <a:pt x="828" y="899"/>
                        <a:pt x="815" y="887"/>
                        <a:pt x="813" y="875"/>
                      </a:cubicBezTo>
                      <a:cubicBezTo>
                        <a:pt x="811" y="863"/>
                        <a:pt x="820" y="858"/>
                        <a:pt x="826" y="870"/>
                      </a:cubicBezTo>
                      <a:cubicBezTo>
                        <a:pt x="830" y="880"/>
                        <a:pt x="830" y="896"/>
                        <a:pt x="839" y="902"/>
                      </a:cubicBezTo>
                      <a:close/>
                      <a:moveTo>
                        <a:pt x="878" y="921"/>
                      </a:moveTo>
                      <a:cubicBezTo>
                        <a:pt x="877" y="926"/>
                        <a:pt x="870" y="931"/>
                        <a:pt x="866" y="931"/>
                      </a:cubicBezTo>
                      <a:cubicBezTo>
                        <a:pt x="866" y="937"/>
                        <a:pt x="878" y="942"/>
                        <a:pt x="883" y="934"/>
                      </a:cubicBezTo>
                      <a:cubicBezTo>
                        <a:pt x="886" y="929"/>
                        <a:pt x="884" y="922"/>
                        <a:pt x="878" y="921"/>
                      </a:cubicBezTo>
                      <a:close/>
                    </a:path>
                  </a:pathLst>
                </a:custGeom>
                <a:solidFill>
                  <a:srgbClr val="DBC9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椭圆 25"/>
                <p:cNvSpPr/>
                <p:nvPr/>
              </p:nvSpPr>
              <p:spPr>
                <a:xfrm>
                  <a:off x="5800296" y="3133296"/>
                  <a:ext cx="591408" cy="591409"/>
                </a:xfrm>
                <a:prstGeom prst="ellipse">
                  <a:avLst/>
                </a:prstGeom>
                <a:solidFill>
                  <a:srgbClr val="5C4A4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3200" dirty="0">
                    <a:latin typeface="方正铁筋隶书简体" panose="03000509000000000000" pitchFamily="65" charset="-122"/>
                    <a:ea typeface="方正铁筋隶书简体" panose="03000509000000000000" pitchFamily="65" charset="-122"/>
                  </a:endParaRPr>
                </a:p>
              </p:txBody>
            </p:sp>
          </p:grpSp>
          <p:sp>
            <p:nvSpPr>
              <p:cNvPr id="24" name="KSO_Shape"/>
              <p:cNvSpPr/>
              <p:nvPr/>
            </p:nvSpPr>
            <p:spPr bwMode="auto">
              <a:xfrm>
                <a:off x="6910923" y="2306030"/>
                <a:ext cx="302677" cy="291074"/>
              </a:xfrm>
              <a:custGeom>
                <a:avLst/>
                <a:gdLst/>
                <a:ahLst/>
                <a:cxnLst/>
                <a:rect l="0" t="0" r="r" b="b"/>
                <a:pathLst>
                  <a:path w="2217738" h="2133600">
                    <a:moveTo>
                      <a:pt x="264726" y="2054225"/>
                    </a:moveTo>
                    <a:lnTo>
                      <a:pt x="1954996" y="2054225"/>
                    </a:lnTo>
                    <a:lnTo>
                      <a:pt x="1960156" y="2054622"/>
                    </a:lnTo>
                    <a:lnTo>
                      <a:pt x="1964920" y="2055019"/>
                    </a:lnTo>
                    <a:lnTo>
                      <a:pt x="1969286" y="2056210"/>
                    </a:lnTo>
                    <a:lnTo>
                      <a:pt x="1973653" y="2057400"/>
                    </a:lnTo>
                    <a:lnTo>
                      <a:pt x="1978019" y="2058988"/>
                    </a:lnTo>
                    <a:lnTo>
                      <a:pt x="1981989" y="2061369"/>
                    </a:lnTo>
                    <a:lnTo>
                      <a:pt x="1985959" y="2063353"/>
                    </a:lnTo>
                    <a:lnTo>
                      <a:pt x="1989134" y="2066131"/>
                    </a:lnTo>
                    <a:lnTo>
                      <a:pt x="1992310" y="2068910"/>
                    </a:lnTo>
                    <a:lnTo>
                      <a:pt x="1995089" y="2071688"/>
                    </a:lnTo>
                    <a:lnTo>
                      <a:pt x="1997470" y="2074863"/>
                    </a:lnTo>
                    <a:lnTo>
                      <a:pt x="1999455" y="2078435"/>
                    </a:lnTo>
                    <a:lnTo>
                      <a:pt x="2001440" y="2082403"/>
                    </a:lnTo>
                    <a:lnTo>
                      <a:pt x="2002631" y="2085975"/>
                    </a:lnTo>
                    <a:lnTo>
                      <a:pt x="2003028" y="2089944"/>
                    </a:lnTo>
                    <a:lnTo>
                      <a:pt x="2003425" y="2093913"/>
                    </a:lnTo>
                    <a:lnTo>
                      <a:pt x="2003028" y="2098278"/>
                    </a:lnTo>
                    <a:lnTo>
                      <a:pt x="2002631" y="2101850"/>
                    </a:lnTo>
                    <a:lnTo>
                      <a:pt x="2001440" y="2105819"/>
                    </a:lnTo>
                    <a:lnTo>
                      <a:pt x="1999455" y="2108994"/>
                    </a:lnTo>
                    <a:lnTo>
                      <a:pt x="1997470" y="2112566"/>
                    </a:lnTo>
                    <a:lnTo>
                      <a:pt x="1995089" y="2116138"/>
                    </a:lnTo>
                    <a:lnTo>
                      <a:pt x="1992310" y="2119313"/>
                    </a:lnTo>
                    <a:lnTo>
                      <a:pt x="1989134" y="2122091"/>
                    </a:lnTo>
                    <a:lnTo>
                      <a:pt x="1985959" y="2124472"/>
                    </a:lnTo>
                    <a:lnTo>
                      <a:pt x="1981989" y="2126853"/>
                    </a:lnTo>
                    <a:lnTo>
                      <a:pt x="1978019" y="2128838"/>
                    </a:lnTo>
                    <a:lnTo>
                      <a:pt x="1973653" y="2130822"/>
                    </a:lnTo>
                    <a:lnTo>
                      <a:pt x="1969286" y="2132013"/>
                    </a:lnTo>
                    <a:lnTo>
                      <a:pt x="1964920" y="2132806"/>
                    </a:lnTo>
                    <a:lnTo>
                      <a:pt x="1960156" y="2133203"/>
                    </a:lnTo>
                    <a:lnTo>
                      <a:pt x="1954996" y="2133600"/>
                    </a:lnTo>
                    <a:lnTo>
                      <a:pt x="264726" y="2133600"/>
                    </a:lnTo>
                    <a:lnTo>
                      <a:pt x="259566" y="2133203"/>
                    </a:lnTo>
                    <a:lnTo>
                      <a:pt x="254802" y="2132806"/>
                    </a:lnTo>
                    <a:lnTo>
                      <a:pt x="250436" y="2132013"/>
                    </a:lnTo>
                    <a:lnTo>
                      <a:pt x="246069" y="2130822"/>
                    </a:lnTo>
                    <a:lnTo>
                      <a:pt x="241306" y="2128838"/>
                    </a:lnTo>
                    <a:lnTo>
                      <a:pt x="237733" y="2126853"/>
                    </a:lnTo>
                    <a:lnTo>
                      <a:pt x="233763" y="2124472"/>
                    </a:lnTo>
                    <a:lnTo>
                      <a:pt x="230588" y="2122091"/>
                    </a:lnTo>
                    <a:lnTo>
                      <a:pt x="227015" y="2119313"/>
                    </a:lnTo>
                    <a:lnTo>
                      <a:pt x="224236" y="2116138"/>
                    </a:lnTo>
                    <a:lnTo>
                      <a:pt x="222251" y="2112566"/>
                    </a:lnTo>
                    <a:lnTo>
                      <a:pt x="219870" y="2108994"/>
                    </a:lnTo>
                    <a:lnTo>
                      <a:pt x="218282" y="2105819"/>
                    </a:lnTo>
                    <a:lnTo>
                      <a:pt x="217091" y="2101850"/>
                    </a:lnTo>
                    <a:lnTo>
                      <a:pt x="216297" y="2098278"/>
                    </a:lnTo>
                    <a:lnTo>
                      <a:pt x="215900" y="2093913"/>
                    </a:lnTo>
                    <a:lnTo>
                      <a:pt x="216297" y="2089944"/>
                    </a:lnTo>
                    <a:lnTo>
                      <a:pt x="217091" y="2085975"/>
                    </a:lnTo>
                    <a:lnTo>
                      <a:pt x="218282" y="2082403"/>
                    </a:lnTo>
                    <a:lnTo>
                      <a:pt x="219870" y="2078435"/>
                    </a:lnTo>
                    <a:lnTo>
                      <a:pt x="222251" y="2074863"/>
                    </a:lnTo>
                    <a:lnTo>
                      <a:pt x="224236" y="2071688"/>
                    </a:lnTo>
                    <a:lnTo>
                      <a:pt x="227015" y="2068910"/>
                    </a:lnTo>
                    <a:lnTo>
                      <a:pt x="230588" y="2066131"/>
                    </a:lnTo>
                    <a:lnTo>
                      <a:pt x="233763" y="2063353"/>
                    </a:lnTo>
                    <a:lnTo>
                      <a:pt x="237733" y="2061369"/>
                    </a:lnTo>
                    <a:lnTo>
                      <a:pt x="241306" y="2058988"/>
                    </a:lnTo>
                    <a:lnTo>
                      <a:pt x="246069" y="2057400"/>
                    </a:lnTo>
                    <a:lnTo>
                      <a:pt x="250436" y="2056210"/>
                    </a:lnTo>
                    <a:lnTo>
                      <a:pt x="254802" y="2055019"/>
                    </a:lnTo>
                    <a:lnTo>
                      <a:pt x="259566" y="2054622"/>
                    </a:lnTo>
                    <a:lnTo>
                      <a:pt x="264726" y="2054225"/>
                    </a:lnTo>
                    <a:close/>
                    <a:moveTo>
                      <a:pt x="259566" y="1952625"/>
                    </a:moveTo>
                    <a:lnTo>
                      <a:pt x="264726" y="1952625"/>
                    </a:lnTo>
                    <a:lnTo>
                      <a:pt x="1954996" y="1952625"/>
                    </a:lnTo>
                    <a:lnTo>
                      <a:pt x="1960156" y="1952625"/>
                    </a:lnTo>
                    <a:lnTo>
                      <a:pt x="1964920" y="1953423"/>
                    </a:lnTo>
                    <a:lnTo>
                      <a:pt x="1969286" y="1954220"/>
                    </a:lnTo>
                    <a:lnTo>
                      <a:pt x="1973653" y="1955417"/>
                    </a:lnTo>
                    <a:lnTo>
                      <a:pt x="1978019" y="1957411"/>
                    </a:lnTo>
                    <a:lnTo>
                      <a:pt x="1981989" y="1959007"/>
                    </a:lnTo>
                    <a:lnTo>
                      <a:pt x="1985959" y="1961799"/>
                    </a:lnTo>
                    <a:lnTo>
                      <a:pt x="1989134" y="1963793"/>
                    </a:lnTo>
                    <a:lnTo>
                      <a:pt x="1992310" y="1966984"/>
                    </a:lnTo>
                    <a:lnTo>
                      <a:pt x="1995089" y="1970175"/>
                    </a:lnTo>
                    <a:lnTo>
                      <a:pt x="1997470" y="1973366"/>
                    </a:lnTo>
                    <a:lnTo>
                      <a:pt x="1999455" y="1976956"/>
                    </a:lnTo>
                    <a:lnTo>
                      <a:pt x="2001440" y="1980147"/>
                    </a:lnTo>
                    <a:lnTo>
                      <a:pt x="2002631" y="1984136"/>
                    </a:lnTo>
                    <a:lnTo>
                      <a:pt x="2003028" y="1988124"/>
                    </a:lnTo>
                    <a:lnTo>
                      <a:pt x="2003425" y="1992113"/>
                    </a:lnTo>
                    <a:lnTo>
                      <a:pt x="2003028" y="1996501"/>
                    </a:lnTo>
                    <a:lnTo>
                      <a:pt x="2002631" y="2000489"/>
                    </a:lnTo>
                    <a:lnTo>
                      <a:pt x="2001440" y="2004079"/>
                    </a:lnTo>
                    <a:lnTo>
                      <a:pt x="1999455" y="2007669"/>
                    </a:lnTo>
                    <a:lnTo>
                      <a:pt x="1997470" y="2011259"/>
                    </a:lnTo>
                    <a:lnTo>
                      <a:pt x="1995089" y="2014848"/>
                    </a:lnTo>
                    <a:lnTo>
                      <a:pt x="1992310" y="2017641"/>
                    </a:lnTo>
                    <a:lnTo>
                      <a:pt x="1989134" y="2020433"/>
                    </a:lnTo>
                    <a:lnTo>
                      <a:pt x="1985959" y="2023225"/>
                    </a:lnTo>
                    <a:lnTo>
                      <a:pt x="1981989" y="2025219"/>
                    </a:lnTo>
                    <a:lnTo>
                      <a:pt x="1978019" y="2027612"/>
                    </a:lnTo>
                    <a:lnTo>
                      <a:pt x="1973653" y="2028809"/>
                    </a:lnTo>
                    <a:lnTo>
                      <a:pt x="1969286" y="2030006"/>
                    </a:lnTo>
                    <a:lnTo>
                      <a:pt x="1964920" y="2031601"/>
                    </a:lnTo>
                    <a:lnTo>
                      <a:pt x="1960156" y="2032000"/>
                    </a:lnTo>
                    <a:lnTo>
                      <a:pt x="1954996" y="2032000"/>
                    </a:lnTo>
                    <a:lnTo>
                      <a:pt x="264726" y="2032000"/>
                    </a:lnTo>
                    <a:lnTo>
                      <a:pt x="259566" y="2032000"/>
                    </a:lnTo>
                    <a:lnTo>
                      <a:pt x="254802" y="2031601"/>
                    </a:lnTo>
                    <a:lnTo>
                      <a:pt x="250436" y="2030006"/>
                    </a:lnTo>
                    <a:lnTo>
                      <a:pt x="246069" y="2028809"/>
                    </a:lnTo>
                    <a:lnTo>
                      <a:pt x="241306" y="2027612"/>
                    </a:lnTo>
                    <a:lnTo>
                      <a:pt x="237733" y="2025219"/>
                    </a:lnTo>
                    <a:lnTo>
                      <a:pt x="233763" y="2023225"/>
                    </a:lnTo>
                    <a:lnTo>
                      <a:pt x="230588" y="2020433"/>
                    </a:lnTo>
                    <a:lnTo>
                      <a:pt x="227015" y="2017641"/>
                    </a:lnTo>
                    <a:lnTo>
                      <a:pt x="224236" y="2014848"/>
                    </a:lnTo>
                    <a:lnTo>
                      <a:pt x="222251" y="2011259"/>
                    </a:lnTo>
                    <a:lnTo>
                      <a:pt x="219870" y="2007669"/>
                    </a:lnTo>
                    <a:lnTo>
                      <a:pt x="218282" y="2004079"/>
                    </a:lnTo>
                    <a:lnTo>
                      <a:pt x="217091" y="2000489"/>
                    </a:lnTo>
                    <a:lnTo>
                      <a:pt x="216297" y="1996501"/>
                    </a:lnTo>
                    <a:lnTo>
                      <a:pt x="215900" y="1992113"/>
                    </a:lnTo>
                    <a:lnTo>
                      <a:pt x="216297" y="1988124"/>
                    </a:lnTo>
                    <a:lnTo>
                      <a:pt x="217091" y="1984136"/>
                    </a:lnTo>
                    <a:lnTo>
                      <a:pt x="218282" y="1980147"/>
                    </a:lnTo>
                    <a:lnTo>
                      <a:pt x="219870" y="1976956"/>
                    </a:lnTo>
                    <a:lnTo>
                      <a:pt x="222251" y="1973366"/>
                    </a:lnTo>
                    <a:lnTo>
                      <a:pt x="224236" y="1970175"/>
                    </a:lnTo>
                    <a:lnTo>
                      <a:pt x="227015" y="1966984"/>
                    </a:lnTo>
                    <a:lnTo>
                      <a:pt x="230588" y="1963793"/>
                    </a:lnTo>
                    <a:lnTo>
                      <a:pt x="233763" y="1961799"/>
                    </a:lnTo>
                    <a:lnTo>
                      <a:pt x="237733" y="1959007"/>
                    </a:lnTo>
                    <a:lnTo>
                      <a:pt x="241306" y="1957411"/>
                    </a:lnTo>
                    <a:lnTo>
                      <a:pt x="246069" y="1955417"/>
                    </a:lnTo>
                    <a:lnTo>
                      <a:pt x="250436" y="1954220"/>
                    </a:lnTo>
                    <a:lnTo>
                      <a:pt x="254802" y="1953423"/>
                    </a:lnTo>
                    <a:lnTo>
                      <a:pt x="259566" y="1952625"/>
                    </a:lnTo>
                    <a:close/>
                    <a:moveTo>
                      <a:pt x="259566" y="1851025"/>
                    </a:moveTo>
                    <a:lnTo>
                      <a:pt x="264726" y="1851025"/>
                    </a:lnTo>
                    <a:lnTo>
                      <a:pt x="1954996" y="1851025"/>
                    </a:lnTo>
                    <a:lnTo>
                      <a:pt x="1960156" y="1851025"/>
                    </a:lnTo>
                    <a:lnTo>
                      <a:pt x="1964920" y="1851823"/>
                    </a:lnTo>
                    <a:lnTo>
                      <a:pt x="1969286" y="1853019"/>
                    </a:lnTo>
                    <a:lnTo>
                      <a:pt x="1973653" y="1854216"/>
                    </a:lnTo>
                    <a:lnTo>
                      <a:pt x="1978019" y="1855811"/>
                    </a:lnTo>
                    <a:lnTo>
                      <a:pt x="1981989" y="1857806"/>
                    </a:lnTo>
                    <a:lnTo>
                      <a:pt x="1985959" y="1860199"/>
                    </a:lnTo>
                    <a:lnTo>
                      <a:pt x="1989134" y="1862592"/>
                    </a:lnTo>
                    <a:lnTo>
                      <a:pt x="1992310" y="1865783"/>
                    </a:lnTo>
                    <a:lnTo>
                      <a:pt x="1995089" y="1868575"/>
                    </a:lnTo>
                    <a:lnTo>
                      <a:pt x="1997470" y="1871766"/>
                    </a:lnTo>
                    <a:lnTo>
                      <a:pt x="1999455" y="1875356"/>
                    </a:lnTo>
                    <a:lnTo>
                      <a:pt x="2001440" y="1878946"/>
                    </a:lnTo>
                    <a:lnTo>
                      <a:pt x="2002631" y="1882934"/>
                    </a:lnTo>
                    <a:lnTo>
                      <a:pt x="2003028" y="1886923"/>
                    </a:lnTo>
                    <a:lnTo>
                      <a:pt x="2003425" y="1890912"/>
                    </a:lnTo>
                    <a:lnTo>
                      <a:pt x="2003028" y="1895299"/>
                    </a:lnTo>
                    <a:lnTo>
                      <a:pt x="2002631" y="1898889"/>
                    </a:lnTo>
                    <a:lnTo>
                      <a:pt x="2001440" y="1902878"/>
                    </a:lnTo>
                    <a:lnTo>
                      <a:pt x="1999455" y="1906069"/>
                    </a:lnTo>
                    <a:lnTo>
                      <a:pt x="1997470" y="1909659"/>
                    </a:lnTo>
                    <a:lnTo>
                      <a:pt x="1995089" y="1913248"/>
                    </a:lnTo>
                    <a:lnTo>
                      <a:pt x="1992310" y="1916439"/>
                    </a:lnTo>
                    <a:lnTo>
                      <a:pt x="1989134" y="1918833"/>
                    </a:lnTo>
                    <a:lnTo>
                      <a:pt x="1985959" y="1921625"/>
                    </a:lnTo>
                    <a:lnTo>
                      <a:pt x="1981989" y="1924018"/>
                    </a:lnTo>
                    <a:lnTo>
                      <a:pt x="1978019" y="1926012"/>
                    </a:lnTo>
                    <a:lnTo>
                      <a:pt x="1973653" y="1927209"/>
                    </a:lnTo>
                    <a:lnTo>
                      <a:pt x="1969286" y="1928804"/>
                    </a:lnTo>
                    <a:lnTo>
                      <a:pt x="1964920" y="1930001"/>
                    </a:lnTo>
                    <a:lnTo>
                      <a:pt x="1960156" y="1930400"/>
                    </a:lnTo>
                    <a:lnTo>
                      <a:pt x="1954996" y="1930400"/>
                    </a:lnTo>
                    <a:lnTo>
                      <a:pt x="264726" y="1930400"/>
                    </a:lnTo>
                    <a:lnTo>
                      <a:pt x="259566" y="1930400"/>
                    </a:lnTo>
                    <a:lnTo>
                      <a:pt x="254802" y="1930001"/>
                    </a:lnTo>
                    <a:lnTo>
                      <a:pt x="250436" y="1928804"/>
                    </a:lnTo>
                    <a:lnTo>
                      <a:pt x="246069" y="1927209"/>
                    </a:lnTo>
                    <a:lnTo>
                      <a:pt x="241306" y="1926012"/>
                    </a:lnTo>
                    <a:lnTo>
                      <a:pt x="237733" y="1924018"/>
                    </a:lnTo>
                    <a:lnTo>
                      <a:pt x="233763" y="1921625"/>
                    </a:lnTo>
                    <a:lnTo>
                      <a:pt x="230588" y="1918833"/>
                    </a:lnTo>
                    <a:lnTo>
                      <a:pt x="227015" y="1916439"/>
                    </a:lnTo>
                    <a:lnTo>
                      <a:pt x="224236" y="1913248"/>
                    </a:lnTo>
                    <a:lnTo>
                      <a:pt x="222251" y="1909659"/>
                    </a:lnTo>
                    <a:lnTo>
                      <a:pt x="219870" y="1906069"/>
                    </a:lnTo>
                    <a:lnTo>
                      <a:pt x="218282" y="1902878"/>
                    </a:lnTo>
                    <a:lnTo>
                      <a:pt x="217091" y="1898889"/>
                    </a:lnTo>
                    <a:lnTo>
                      <a:pt x="216297" y="1895299"/>
                    </a:lnTo>
                    <a:lnTo>
                      <a:pt x="215900" y="1890912"/>
                    </a:lnTo>
                    <a:lnTo>
                      <a:pt x="216297" y="1886923"/>
                    </a:lnTo>
                    <a:lnTo>
                      <a:pt x="217091" y="1882934"/>
                    </a:lnTo>
                    <a:lnTo>
                      <a:pt x="218282" y="1878946"/>
                    </a:lnTo>
                    <a:lnTo>
                      <a:pt x="219870" y="1875356"/>
                    </a:lnTo>
                    <a:lnTo>
                      <a:pt x="222251" y="1871766"/>
                    </a:lnTo>
                    <a:lnTo>
                      <a:pt x="224236" y="1868575"/>
                    </a:lnTo>
                    <a:lnTo>
                      <a:pt x="227015" y="1865783"/>
                    </a:lnTo>
                    <a:lnTo>
                      <a:pt x="230588" y="1862592"/>
                    </a:lnTo>
                    <a:lnTo>
                      <a:pt x="233763" y="1860199"/>
                    </a:lnTo>
                    <a:lnTo>
                      <a:pt x="237733" y="1857806"/>
                    </a:lnTo>
                    <a:lnTo>
                      <a:pt x="241306" y="1855811"/>
                    </a:lnTo>
                    <a:lnTo>
                      <a:pt x="246069" y="1854216"/>
                    </a:lnTo>
                    <a:lnTo>
                      <a:pt x="250436" y="1853019"/>
                    </a:lnTo>
                    <a:lnTo>
                      <a:pt x="254802" y="1851823"/>
                    </a:lnTo>
                    <a:lnTo>
                      <a:pt x="259566" y="1851025"/>
                    </a:lnTo>
                    <a:close/>
                    <a:moveTo>
                      <a:pt x="558571" y="627063"/>
                    </a:moveTo>
                    <a:lnTo>
                      <a:pt x="563363" y="627063"/>
                    </a:lnTo>
                    <a:lnTo>
                      <a:pt x="568555" y="627063"/>
                    </a:lnTo>
                    <a:lnTo>
                      <a:pt x="573348" y="627461"/>
                    </a:lnTo>
                    <a:lnTo>
                      <a:pt x="578140" y="627858"/>
                    </a:lnTo>
                    <a:lnTo>
                      <a:pt x="582932" y="629449"/>
                    </a:lnTo>
                    <a:lnTo>
                      <a:pt x="591719" y="631835"/>
                    </a:lnTo>
                    <a:lnTo>
                      <a:pt x="600505" y="635413"/>
                    </a:lnTo>
                    <a:lnTo>
                      <a:pt x="608892" y="639787"/>
                    </a:lnTo>
                    <a:lnTo>
                      <a:pt x="616879" y="645354"/>
                    </a:lnTo>
                    <a:lnTo>
                      <a:pt x="624068" y="651318"/>
                    </a:lnTo>
                    <a:lnTo>
                      <a:pt x="631256" y="658475"/>
                    </a:lnTo>
                    <a:lnTo>
                      <a:pt x="637247" y="666030"/>
                    </a:lnTo>
                    <a:lnTo>
                      <a:pt x="642439" y="673584"/>
                    </a:lnTo>
                    <a:lnTo>
                      <a:pt x="647631" y="682730"/>
                    </a:lnTo>
                    <a:lnTo>
                      <a:pt x="651624" y="692272"/>
                    </a:lnTo>
                    <a:lnTo>
                      <a:pt x="654420" y="701815"/>
                    </a:lnTo>
                    <a:lnTo>
                      <a:pt x="656816" y="712153"/>
                    </a:lnTo>
                    <a:lnTo>
                      <a:pt x="658414" y="722491"/>
                    </a:lnTo>
                    <a:lnTo>
                      <a:pt x="658813" y="733625"/>
                    </a:lnTo>
                    <a:lnTo>
                      <a:pt x="658414" y="743962"/>
                    </a:lnTo>
                    <a:lnTo>
                      <a:pt x="656816" y="754698"/>
                    </a:lnTo>
                    <a:lnTo>
                      <a:pt x="654420" y="765036"/>
                    </a:lnTo>
                    <a:lnTo>
                      <a:pt x="651624" y="774976"/>
                    </a:lnTo>
                    <a:lnTo>
                      <a:pt x="647631" y="784122"/>
                    </a:lnTo>
                    <a:lnTo>
                      <a:pt x="642439" y="792869"/>
                    </a:lnTo>
                    <a:lnTo>
                      <a:pt x="637247" y="801219"/>
                    </a:lnTo>
                    <a:lnTo>
                      <a:pt x="631256" y="808774"/>
                    </a:lnTo>
                    <a:lnTo>
                      <a:pt x="624068" y="815533"/>
                    </a:lnTo>
                    <a:lnTo>
                      <a:pt x="616879" y="821498"/>
                    </a:lnTo>
                    <a:lnTo>
                      <a:pt x="608892" y="826667"/>
                    </a:lnTo>
                    <a:lnTo>
                      <a:pt x="600505" y="831438"/>
                    </a:lnTo>
                    <a:lnTo>
                      <a:pt x="591719" y="835017"/>
                    </a:lnTo>
                    <a:lnTo>
                      <a:pt x="582932" y="837800"/>
                    </a:lnTo>
                    <a:lnTo>
                      <a:pt x="578140" y="838595"/>
                    </a:lnTo>
                    <a:lnTo>
                      <a:pt x="573348" y="838993"/>
                    </a:lnTo>
                    <a:lnTo>
                      <a:pt x="568555" y="839390"/>
                    </a:lnTo>
                    <a:lnTo>
                      <a:pt x="563363" y="839788"/>
                    </a:lnTo>
                    <a:lnTo>
                      <a:pt x="558571" y="839390"/>
                    </a:lnTo>
                    <a:lnTo>
                      <a:pt x="553778" y="838993"/>
                    </a:lnTo>
                    <a:lnTo>
                      <a:pt x="548986" y="838595"/>
                    </a:lnTo>
                    <a:lnTo>
                      <a:pt x="544593" y="837800"/>
                    </a:lnTo>
                    <a:lnTo>
                      <a:pt x="535407" y="835017"/>
                    </a:lnTo>
                    <a:lnTo>
                      <a:pt x="526621" y="831438"/>
                    </a:lnTo>
                    <a:lnTo>
                      <a:pt x="518234" y="826667"/>
                    </a:lnTo>
                    <a:lnTo>
                      <a:pt x="510646" y="821498"/>
                    </a:lnTo>
                    <a:lnTo>
                      <a:pt x="503058" y="815533"/>
                    </a:lnTo>
                    <a:lnTo>
                      <a:pt x="496269" y="808774"/>
                    </a:lnTo>
                    <a:lnTo>
                      <a:pt x="492126" y="803549"/>
                    </a:lnTo>
                    <a:lnTo>
                      <a:pt x="492126" y="1749822"/>
                    </a:lnTo>
                    <a:lnTo>
                      <a:pt x="491728" y="1754982"/>
                    </a:lnTo>
                    <a:lnTo>
                      <a:pt x="491331" y="1760141"/>
                    </a:lnTo>
                    <a:lnTo>
                      <a:pt x="490138" y="1764904"/>
                    </a:lnTo>
                    <a:lnTo>
                      <a:pt x="488548" y="1769666"/>
                    </a:lnTo>
                    <a:lnTo>
                      <a:pt x="486957" y="1774825"/>
                    </a:lnTo>
                    <a:lnTo>
                      <a:pt x="484174" y="1778794"/>
                    </a:lnTo>
                    <a:lnTo>
                      <a:pt x="482186" y="1783160"/>
                    </a:lnTo>
                    <a:lnTo>
                      <a:pt x="479006" y="1786732"/>
                    </a:lnTo>
                    <a:lnTo>
                      <a:pt x="475825" y="1789907"/>
                    </a:lnTo>
                    <a:lnTo>
                      <a:pt x="472246" y="1793082"/>
                    </a:lnTo>
                    <a:lnTo>
                      <a:pt x="468271" y="1795860"/>
                    </a:lnTo>
                    <a:lnTo>
                      <a:pt x="464295" y="1797844"/>
                    </a:lnTo>
                    <a:lnTo>
                      <a:pt x="460716" y="1799828"/>
                    </a:lnTo>
                    <a:lnTo>
                      <a:pt x="455945" y="1801019"/>
                    </a:lnTo>
                    <a:lnTo>
                      <a:pt x="451572" y="1801416"/>
                    </a:lnTo>
                    <a:lnTo>
                      <a:pt x="446801" y="1801813"/>
                    </a:lnTo>
                    <a:lnTo>
                      <a:pt x="316391" y="1801813"/>
                    </a:lnTo>
                    <a:lnTo>
                      <a:pt x="312017" y="1801416"/>
                    </a:lnTo>
                    <a:lnTo>
                      <a:pt x="307644" y="1801019"/>
                    </a:lnTo>
                    <a:lnTo>
                      <a:pt x="303270" y="1799828"/>
                    </a:lnTo>
                    <a:lnTo>
                      <a:pt x="298499" y="1797844"/>
                    </a:lnTo>
                    <a:lnTo>
                      <a:pt x="294921" y="1795860"/>
                    </a:lnTo>
                    <a:lnTo>
                      <a:pt x="291343" y="1793082"/>
                    </a:lnTo>
                    <a:lnTo>
                      <a:pt x="287764" y="1789907"/>
                    </a:lnTo>
                    <a:lnTo>
                      <a:pt x="284584" y="1786732"/>
                    </a:lnTo>
                    <a:lnTo>
                      <a:pt x="281403" y="1783160"/>
                    </a:lnTo>
                    <a:lnTo>
                      <a:pt x="279017" y="1778794"/>
                    </a:lnTo>
                    <a:lnTo>
                      <a:pt x="276632" y="1774825"/>
                    </a:lnTo>
                    <a:lnTo>
                      <a:pt x="275041" y="1769666"/>
                    </a:lnTo>
                    <a:lnTo>
                      <a:pt x="273053" y="1764904"/>
                    </a:lnTo>
                    <a:lnTo>
                      <a:pt x="272258" y="1760141"/>
                    </a:lnTo>
                    <a:lnTo>
                      <a:pt x="271463" y="1754982"/>
                    </a:lnTo>
                    <a:lnTo>
                      <a:pt x="271463" y="1749822"/>
                    </a:lnTo>
                    <a:lnTo>
                      <a:pt x="271463" y="803989"/>
                    </a:lnTo>
                    <a:lnTo>
                      <a:pt x="267660" y="808774"/>
                    </a:lnTo>
                    <a:lnTo>
                      <a:pt x="260857" y="815533"/>
                    </a:lnTo>
                    <a:lnTo>
                      <a:pt x="253253" y="821498"/>
                    </a:lnTo>
                    <a:lnTo>
                      <a:pt x="245249" y="826667"/>
                    </a:lnTo>
                    <a:lnTo>
                      <a:pt x="237645" y="831438"/>
                    </a:lnTo>
                    <a:lnTo>
                      <a:pt x="228440" y="835017"/>
                    </a:lnTo>
                    <a:lnTo>
                      <a:pt x="219235" y="837800"/>
                    </a:lnTo>
                    <a:lnTo>
                      <a:pt x="214433" y="838595"/>
                    </a:lnTo>
                    <a:lnTo>
                      <a:pt x="210030" y="838993"/>
                    </a:lnTo>
                    <a:lnTo>
                      <a:pt x="205228" y="839390"/>
                    </a:lnTo>
                    <a:lnTo>
                      <a:pt x="200425" y="839788"/>
                    </a:lnTo>
                    <a:lnTo>
                      <a:pt x="195222" y="839390"/>
                    </a:lnTo>
                    <a:lnTo>
                      <a:pt x="190420" y="838993"/>
                    </a:lnTo>
                    <a:lnTo>
                      <a:pt x="185617" y="838595"/>
                    </a:lnTo>
                    <a:lnTo>
                      <a:pt x="180815" y="837800"/>
                    </a:lnTo>
                    <a:lnTo>
                      <a:pt x="171610" y="835017"/>
                    </a:lnTo>
                    <a:lnTo>
                      <a:pt x="163206" y="831438"/>
                    </a:lnTo>
                    <a:lnTo>
                      <a:pt x="154801" y="826667"/>
                    </a:lnTo>
                    <a:lnTo>
                      <a:pt x="146797" y="821498"/>
                    </a:lnTo>
                    <a:lnTo>
                      <a:pt x="139193" y="815533"/>
                    </a:lnTo>
                    <a:lnTo>
                      <a:pt x="132389" y="808774"/>
                    </a:lnTo>
                    <a:lnTo>
                      <a:pt x="126386" y="801219"/>
                    </a:lnTo>
                    <a:lnTo>
                      <a:pt x="121184" y="792869"/>
                    </a:lnTo>
                    <a:lnTo>
                      <a:pt x="115981" y="784122"/>
                    </a:lnTo>
                    <a:lnTo>
                      <a:pt x="112379" y="774976"/>
                    </a:lnTo>
                    <a:lnTo>
                      <a:pt x="109177" y="765036"/>
                    </a:lnTo>
                    <a:lnTo>
                      <a:pt x="106376" y="754698"/>
                    </a:lnTo>
                    <a:lnTo>
                      <a:pt x="105175" y="743962"/>
                    </a:lnTo>
                    <a:lnTo>
                      <a:pt x="104775" y="733625"/>
                    </a:lnTo>
                    <a:lnTo>
                      <a:pt x="105175" y="722491"/>
                    </a:lnTo>
                    <a:lnTo>
                      <a:pt x="106376" y="712153"/>
                    </a:lnTo>
                    <a:lnTo>
                      <a:pt x="109177" y="701815"/>
                    </a:lnTo>
                    <a:lnTo>
                      <a:pt x="112379" y="692273"/>
                    </a:lnTo>
                    <a:lnTo>
                      <a:pt x="115981" y="682730"/>
                    </a:lnTo>
                    <a:lnTo>
                      <a:pt x="121184" y="673585"/>
                    </a:lnTo>
                    <a:lnTo>
                      <a:pt x="126386" y="666030"/>
                    </a:lnTo>
                    <a:lnTo>
                      <a:pt x="132389" y="658475"/>
                    </a:lnTo>
                    <a:lnTo>
                      <a:pt x="139193" y="651318"/>
                    </a:lnTo>
                    <a:lnTo>
                      <a:pt x="146797" y="645354"/>
                    </a:lnTo>
                    <a:lnTo>
                      <a:pt x="154801" y="639787"/>
                    </a:lnTo>
                    <a:lnTo>
                      <a:pt x="163206" y="635413"/>
                    </a:lnTo>
                    <a:lnTo>
                      <a:pt x="171610" y="631835"/>
                    </a:lnTo>
                    <a:lnTo>
                      <a:pt x="180815" y="629449"/>
                    </a:lnTo>
                    <a:lnTo>
                      <a:pt x="185617" y="627859"/>
                    </a:lnTo>
                    <a:lnTo>
                      <a:pt x="190420" y="627461"/>
                    </a:lnTo>
                    <a:lnTo>
                      <a:pt x="195222" y="627063"/>
                    </a:lnTo>
                    <a:lnTo>
                      <a:pt x="197222" y="627063"/>
                    </a:lnTo>
                    <a:lnTo>
                      <a:pt x="200394" y="627063"/>
                    </a:lnTo>
                    <a:lnTo>
                      <a:pt x="200425" y="627063"/>
                    </a:lnTo>
                    <a:lnTo>
                      <a:pt x="205228" y="627063"/>
                    </a:lnTo>
                    <a:lnTo>
                      <a:pt x="558570" y="627063"/>
                    </a:lnTo>
                    <a:lnTo>
                      <a:pt x="558571" y="627063"/>
                    </a:lnTo>
                    <a:close/>
                    <a:moveTo>
                      <a:pt x="922944" y="627063"/>
                    </a:moveTo>
                    <a:lnTo>
                      <a:pt x="927696" y="627063"/>
                    </a:lnTo>
                    <a:lnTo>
                      <a:pt x="932449" y="627063"/>
                    </a:lnTo>
                    <a:lnTo>
                      <a:pt x="932450" y="627063"/>
                    </a:lnTo>
                    <a:lnTo>
                      <a:pt x="1286688" y="627063"/>
                    </a:lnTo>
                    <a:lnTo>
                      <a:pt x="1286689" y="627063"/>
                    </a:lnTo>
                    <a:lnTo>
                      <a:pt x="1291432" y="627063"/>
                    </a:lnTo>
                    <a:lnTo>
                      <a:pt x="1296174" y="627063"/>
                    </a:lnTo>
                    <a:lnTo>
                      <a:pt x="1300917" y="627461"/>
                    </a:lnTo>
                    <a:lnTo>
                      <a:pt x="1306054" y="627858"/>
                    </a:lnTo>
                    <a:lnTo>
                      <a:pt x="1310402" y="629449"/>
                    </a:lnTo>
                    <a:lnTo>
                      <a:pt x="1319492" y="631835"/>
                    </a:lnTo>
                    <a:lnTo>
                      <a:pt x="1328187" y="635413"/>
                    </a:lnTo>
                    <a:lnTo>
                      <a:pt x="1336486" y="639787"/>
                    </a:lnTo>
                    <a:lnTo>
                      <a:pt x="1343995" y="645353"/>
                    </a:lnTo>
                    <a:lnTo>
                      <a:pt x="1351504" y="651318"/>
                    </a:lnTo>
                    <a:lnTo>
                      <a:pt x="1357828" y="658475"/>
                    </a:lnTo>
                    <a:lnTo>
                      <a:pt x="1364151" y="666030"/>
                    </a:lnTo>
                    <a:lnTo>
                      <a:pt x="1369684" y="673584"/>
                    </a:lnTo>
                    <a:lnTo>
                      <a:pt x="1374427" y="682729"/>
                    </a:lnTo>
                    <a:lnTo>
                      <a:pt x="1378379" y="692272"/>
                    </a:lnTo>
                    <a:lnTo>
                      <a:pt x="1381541" y="701815"/>
                    </a:lnTo>
                    <a:lnTo>
                      <a:pt x="1383912" y="712153"/>
                    </a:lnTo>
                    <a:lnTo>
                      <a:pt x="1385493" y="722491"/>
                    </a:lnTo>
                    <a:lnTo>
                      <a:pt x="1385888" y="733624"/>
                    </a:lnTo>
                    <a:lnTo>
                      <a:pt x="1385493" y="743962"/>
                    </a:lnTo>
                    <a:lnTo>
                      <a:pt x="1383912" y="754698"/>
                    </a:lnTo>
                    <a:lnTo>
                      <a:pt x="1381541" y="765036"/>
                    </a:lnTo>
                    <a:lnTo>
                      <a:pt x="1378379" y="774976"/>
                    </a:lnTo>
                    <a:lnTo>
                      <a:pt x="1374427" y="784122"/>
                    </a:lnTo>
                    <a:lnTo>
                      <a:pt x="1369684" y="792869"/>
                    </a:lnTo>
                    <a:lnTo>
                      <a:pt x="1364151" y="801219"/>
                    </a:lnTo>
                    <a:lnTo>
                      <a:pt x="1357828" y="808774"/>
                    </a:lnTo>
                    <a:lnTo>
                      <a:pt x="1351504" y="815533"/>
                    </a:lnTo>
                    <a:lnTo>
                      <a:pt x="1343995" y="821498"/>
                    </a:lnTo>
                    <a:lnTo>
                      <a:pt x="1336486" y="826667"/>
                    </a:lnTo>
                    <a:lnTo>
                      <a:pt x="1328187" y="831438"/>
                    </a:lnTo>
                    <a:lnTo>
                      <a:pt x="1319492" y="835017"/>
                    </a:lnTo>
                    <a:lnTo>
                      <a:pt x="1310402" y="837800"/>
                    </a:lnTo>
                    <a:lnTo>
                      <a:pt x="1306054" y="838595"/>
                    </a:lnTo>
                    <a:lnTo>
                      <a:pt x="1300917" y="838993"/>
                    </a:lnTo>
                    <a:lnTo>
                      <a:pt x="1296174" y="839390"/>
                    </a:lnTo>
                    <a:lnTo>
                      <a:pt x="1291432" y="839788"/>
                    </a:lnTo>
                    <a:lnTo>
                      <a:pt x="1286689" y="839390"/>
                    </a:lnTo>
                    <a:lnTo>
                      <a:pt x="1281946" y="838993"/>
                    </a:lnTo>
                    <a:lnTo>
                      <a:pt x="1277204" y="838595"/>
                    </a:lnTo>
                    <a:lnTo>
                      <a:pt x="1272066" y="837800"/>
                    </a:lnTo>
                    <a:lnTo>
                      <a:pt x="1263371" y="835017"/>
                    </a:lnTo>
                    <a:lnTo>
                      <a:pt x="1254676" y="831438"/>
                    </a:lnTo>
                    <a:lnTo>
                      <a:pt x="1246377" y="826667"/>
                    </a:lnTo>
                    <a:lnTo>
                      <a:pt x="1238473" y="821498"/>
                    </a:lnTo>
                    <a:lnTo>
                      <a:pt x="1231754" y="815533"/>
                    </a:lnTo>
                    <a:lnTo>
                      <a:pt x="1224640" y="808774"/>
                    </a:lnTo>
                    <a:lnTo>
                      <a:pt x="1219201" y="802275"/>
                    </a:lnTo>
                    <a:lnTo>
                      <a:pt x="1219201" y="1749822"/>
                    </a:lnTo>
                    <a:lnTo>
                      <a:pt x="1218804" y="1754982"/>
                    </a:lnTo>
                    <a:lnTo>
                      <a:pt x="1218407" y="1760141"/>
                    </a:lnTo>
                    <a:lnTo>
                      <a:pt x="1216820" y="1764904"/>
                    </a:lnTo>
                    <a:lnTo>
                      <a:pt x="1215629" y="1769666"/>
                    </a:lnTo>
                    <a:lnTo>
                      <a:pt x="1213248" y="1774825"/>
                    </a:lnTo>
                    <a:lnTo>
                      <a:pt x="1211263" y="1778794"/>
                    </a:lnTo>
                    <a:lnTo>
                      <a:pt x="1208485" y="1783160"/>
                    </a:lnTo>
                    <a:lnTo>
                      <a:pt x="1206104" y="1786732"/>
                    </a:lnTo>
                    <a:lnTo>
                      <a:pt x="1202532" y="1789907"/>
                    </a:lnTo>
                    <a:lnTo>
                      <a:pt x="1198960" y="1793082"/>
                    </a:lnTo>
                    <a:lnTo>
                      <a:pt x="1195388" y="1795860"/>
                    </a:lnTo>
                    <a:lnTo>
                      <a:pt x="1191420" y="1797844"/>
                    </a:lnTo>
                    <a:lnTo>
                      <a:pt x="1187451" y="1799828"/>
                    </a:lnTo>
                    <a:lnTo>
                      <a:pt x="1183085" y="1801019"/>
                    </a:lnTo>
                    <a:lnTo>
                      <a:pt x="1178720" y="1801416"/>
                    </a:lnTo>
                    <a:lnTo>
                      <a:pt x="1173957" y="1801813"/>
                    </a:lnTo>
                    <a:lnTo>
                      <a:pt x="1043385" y="1801813"/>
                    </a:lnTo>
                    <a:lnTo>
                      <a:pt x="1038622" y="1801416"/>
                    </a:lnTo>
                    <a:lnTo>
                      <a:pt x="1034257" y="1801019"/>
                    </a:lnTo>
                    <a:lnTo>
                      <a:pt x="1030288" y="1799828"/>
                    </a:lnTo>
                    <a:lnTo>
                      <a:pt x="1025922" y="1797844"/>
                    </a:lnTo>
                    <a:lnTo>
                      <a:pt x="1021954" y="1795860"/>
                    </a:lnTo>
                    <a:lnTo>
                      <a:pt x="1018382" y="1793082"/>
                    </a:lnTo>
                    <a:lnTo>
                      <a:pt x="1015207" y="1789907"/>
                    </a:lnTo>
                    <a:lnTo>
                      <a:pt x="1012032" y="1786732"/>
                    </a:lnTo>
                    <a:lnTo>
                      <a:pt x="1008857" y="1783160"/>
                    </a:lnTo>
                    <a:lnTo>
                      <a:pt x="1006079" y="1778794"/>
                    </a:lnTo>
                    <a:lnTo>
                      <a:pt x="1004094" y="1774825"/>
                    </a:lnTo>
                    <a:lnTo>
                      <a:pt x="1002110" y="1769666"/>
                    </a:lnTo>
                    <a:lnTo>
                      <a:pt x="1000522" y="1764904"/>
                    </a:lnTo>
                    <a:lnTo>
                      <a:pt x="999729" y="1760141"/>
                    </a:lnTo>
                    <a:lnTo>
                      <a:pt x="998935" y="1754982"/>
                    </a:lnTo>
                    <a:lnTo>
                      <a:pt x="998538" y="1749822"/>
                    </a:lnTo>
                    <a:lnTo>
                      <a:pt x="998538" y="804112"/>
                    </a:lnTo>
                    <a:lnTo>
                      <a:pt x="994628" y="808774"/>
                    </a:lnTo>
                    <a:lnTo>
                      <a:pt x="987895" y="815533"/>
                    </a:lnTo>
                    <a:lnTo>
                      <a:pt x="980766" y="821498"/>
                    </a:lnTo>
                    <a:lnTo>
                      <a:pt x="972846" y="826667"/>
                    </a:lnTo>
                    <a:lnTo>
                      <a:pt x="964529" y="831438"/>
                    </a:lnTo>
                    <a:lnTo>
                      <a:pt x="955816" y="835017"/>
                    </a:lnTo>
                    <a:lnTo>
                      <a:pt x="947103" y="837800"/>
                    </a:lnTo>
                    <a:lnTo>
                      <a:pt x="942350" y="838595"/>
                    </a:lnTo>
                    <a:lnTo>
                      <a:pt x="937598" y="838993"/>
                    </a:lnTo>
                    <a:lnTo>
                      <a:pt x="932449" y="839390"/>
                    </a:lnTo>
                    <a:lnTo>
                      <a:pt x="927696" y="839788"/>
                    </a:lnTo>
                    <a:lnTo>
                      <a:pt x="922944" y="839390"/>
                    </a:lnTo>
                    <a:lnTo>
                      <a:pt x="918191" y="838993"/>
                    </a:lnTo>
                    <a:lnTo>
                      <a:pt x="913439" y="838595"/>
                    </a:lnTo>
                    <a:lnTo>
                      <a:pt x="909082" y="837800"/>
                    </a:lnTo>
                    <a:lnTo>
                      <a:pt x="899577" y="835017"/>
                    </a:lnTo>
                    <a:lnTo>
                      <a:pt x="890864" y="831438"/>
                    </a:lnTo>
                    <a:lnTo>
                      <a:pt x="882547" y="826667"/>
                    </a:lnTo>
                    <a:lnTo>
                      <a:pt x="875419" y="821498"/>
                    </a:lnTo>
                    <a:lnTo>
                      <a:pt x="867894" y="815533"/>
                    </a:lnTo>
                    <a:lnTo>
                      <a:pt x="861161" y="808774"/>
                    </a:lnTo>
                    <a:lnTo>
                      <a:pt x="855220" y="801219"/>
                    </a:lnTo>
                    <a:lnTo>
                      <a:pt x="849280" y="792869"/>
                    </a:lnTo>
                    <a:lnTo>
                      <a:pt x="844923" y="784122"/>
                    </a:lnTo>
                    <a:lnTo>
                      <a:pt x="840567" y="774976"/>
                    </a:lnTo>
                    <a:lnTo>
                      <a:pt x="837398" y="765036"/>
                    </a:lnTo>
                    <a:lnTo>
                      <a:pt x="835418" y="754698"/>
                    </a:lnTo>
                    <a:lnTo>
                      <a:pt x="834230" y="743962"/>
                    </a:lnTo>
                    <a:lnTo>
                      <a:pt x="833438" y="733625"/>
                    </a:lnTo>
                    <a:lnTo>
                      <a:pt x="834230" y="722491"/>
                    </a:lnTo>
                    <a:lnTo>
                      <a:pt x="835418" y="712153"/>
                    </a:lnTo>
                    <a:lnTo>
                      <a:pt x="837398" y="701815"/>
                    </a:lnTo>
                    <a:lnTo>
                      <a:pt x="840567" y="692272"/>
                    </a:lnTo>
                    <a:lnTo>
                      <a:pt x="844923" y="682729"/>
                    </a:lnTo>
                    <a:lnTo>
                      <a:pt x="849280" y="673584"/>
                    </a:lnTo>
                    <a:lnTo>
                      <a:pt x="855220" y="666030"/>
                    </a:lnTo>
                    <a:lnTo>
                      <a:pt x="861161" y="658475"/>
                    </a:lnTo>
                    <a:lnTo>
                      <a:pt x="867894" y="651318"/>
                    </a:lnTo>
                    <a:lnTo>
                      <a:pt x="875419" y="645354"/>
                    </a:lnTo>
                    <a:lnTo>
                      <a:pt x="882547" y="639787"/>
                    </a:lnTo>
                    <a:lnTo>
                      <a:pt x="890864" y="635413"/>
                    </a:lnTo>
                    <a:lnTo>
                      <a:pt x="899577" y="631835"/>
                    </a:lnTo>
                    <a:lnTo>
                      <a:pt x="909082" y="629449"/>
                    </a:lnTo>
                    <a:lnTo>
                      <a:pt x="913439" y="627858"/>
                    </a:lnTo>
                    <a:lnTo>
                      <a:pt x="918191" y="627461"/>
                    </a:lnTo>
                    <a:lnTo>
                      <a:pt x="922944" y="627063"/>
                    </a:lnTo>
                    <a:close/>
                    <a:moveTo>
                      <a:pt x="1650227" y="627063"/>
                    </a:moveTo>
                    <a:lnTo>
                      <a:pt x="1654970" y="627063"/>
                    </a:lnTo>
                    <a:lnTo>
                      <a:pt x="1659712" y="627063"/>
                    </a:lnTo>
                    <a:lnTo>
                      <a:pt x="1659713" y="627063"/>
                    </a:lnTo>
                    <a:lnTo>
                      <a:pt x="2013555" y="627063"/>
                    </a:lnTo>
                    <a:lnTo>
                      <a:pt x="2013556" y="627063"/>
                    </a:lnTo>
                    <a:lnTo>
                      <a:pt x="2018705" y="627063"/>
                    </a:lnTo>
                    <a:lnTo>
                      <a:pt x="2023457" y="627063"/>
                    </a:lnTo>
                    <a:lnTo>
                      <a:pt x="2028210" y="627461"/>
                    </a:lnTo>
                    <a:lnTo>
                      <a:pt x="2032566" y="627858"/>
                    </a:lnTo>
                    <a:lnTo>
                      <a:pt x="2037319" y="629449"/>
                    </a:lnTo>
                    <a:lnTo>
                      <a:pt x="2046824" y="631834"/>
                    </a:lnTo>
                    <a:lnTo>
                      <a:pt x="2055141" y="635413"/>
                    </a:lnTo>
                    <a:lnTo>
                      <a:pt x="2063458" y="639787"/>
                    </a:lnTo>
                    <a:lnTo>
                      <a:pt x="2071378" y="645353"/>
                    </a:lnTo>
                    <a:lnTo>
                      <a:pt x="2078507" y="651318"/>
                    </a:lnTo>
                    <a:lnTo>
                      <a:pt x="2085240" y="658475"/>
                    </a:lnTo>
                    <a:lnTo>
                      <a:pt x="2091181" y="666029"/>
                    </a:lnTo>
                    <a:lnTo>
                      <a:pt x="2096725" y="673584"/>
                    </a:lnTo>
                    <a:lnTo>
                      <a:pt x="2101478" y="682729"/>
                    </a:lnTo>
                    <a:lnTo>
                      <a:pt x="2105438" y="692272"/>
                    </a:lnTo>
                    <a:lnTo>
                      <a:pt x="2109003" y="701815"/>
                    </a:lnTo>
                    <a:lnTo>
                      <a:pt x="2110983" y="712153"/>
                    </a:lnTo>
                    <a:lnTo>
                      <a:pt x="2112567" y="722491"/>
                    </a:lnTo>
                    <a:lnTo>
                      <a:pt x="2112963" y="733624"/>
                    </a:lnTo>
                    <a:lnTo>
                      <a:pt x="2112567" y="743962"/>
                    </a:lnTo>
                    <a:lnTo>
                      <a:pt x="2110983" y="754698"/>
                    </a:lnTo>
                    <a:lnTo>
                      <a:pt x="2109003" y="765036"/>
                    </a:lnTo>
                    <a:lnTo>
                      <a:pt x="2105438" y="774976"/>
                    </a:lnTo>
                    <a:lnTo>
                      <a:pt x="2101478" y="784122"/>
                    </a:lnTo>
                    <a:lnTo>
                      <a:pt x="2096725" y="792869"/>
                    </a:lnTo>
                    <a:lnTo>
                      <a:pt x="2091181" y="801219"/>
                    </a:lnTo>
                    <a:lnTo>
                      <a:pt x="2085240" y="808774"/>
                    </a:lnTo>
                    <a:lnTo>
                      <a:pt x="2078507" y="815533"/>
                    </a:lnTo>
                    <a:lnTo>
                      <a:pt x="2071378" y="821498"/>
                    </a:lnTo>
                    <a:lnTo>
                      <a:pt x="2063458" y="826667"/>
                    </a:lnTo>
                    <a:lnTo>
                      <a:pt x="2055141" y="831438"/>
                    </a:lnTo>
                    <a:lnTo>
                      <a:pt x="2046824" y="835017"/>
                    </a:lnTo>
                    <a:lnTo>
                      <a:pt x="2037319" y="837800"/>
                    </a:lnTo>
                    <a:lnTo>
                      <a:pt x="2032566" y="838595"/>
                    </a:lnTo>
                    <a:lnTo>
                      <a:pt x="2028210" y="838993"/>
                    </a:lnTo>
                    <a:lnTo>
                      <a:pt x="2023457" y="839390"/>
                    </a:lnTo>
                    <a:lnTo>
                      <a:pt x="2018705" y="839788"/>
                    </a:lnTo>
                    <a:lnTo>
                      <a:pt x="2013556" y="839390"/>
                    </a:lnTo>
                    <a:lnTo>
                      <a:pt x="2008407" y="838993"/>
                    </a:lnTo>
                    <a:lnTo>
                      <a:pt x="2004051" y="838595"/>
                    </a:lnTo>
                    <a:lnTo>
                      <a:pt x="1999298" y="837800"/>
                    </a:lnTo>
                    <a:lnTo>
                      <a:pt x="1990189" y="835017"/>
                    </a:lnTo>
                    <a:lnTo>
                      <a:pt x="1981872" y="831438"/>
                    </a:lnTo>
                    <a:lnTo>
                      <a:pt x="1973556" y="826667"/>
                    </a:lnTo>
                    <a:lnTo>
                      <a:pt x="1965635" y="821498"/>
                    </a:lnTo>
                    <a:lnTo>
                      <a:pt x="1958110" y="815533"/>
                    </a:lnTo>
                    <a:lnTo>
                      <a:pt x="1951773" y="808774"/>
                    </a:lnTo>
                    <a:lnTo>
                      <a:pt x="1946276" y="802221"/>
                    </a:lnTo>
                    <a:lnTo>
                      <a:pt x="1946276" y="1749822"/>
                    </a:lnTo>
                    <a:lnTo>
                      <a:pt x="1946276" y="1754982"/>
                    </a:lnTo>
                    <a:lnTo>
                      <a:pt x="1945481" y="1760141"/>
                    </a:lnTo>
                    <a:lnTo>
                      <a:pt x="1944686" y="1764904"/>
                    </a:lnTo>
                    <a:lnTo>
                      <a:pt x="1943095" y="1769666"/>
                    </a:lnTo>
                    <a:lnTo>
                      <a:pt x="1941107" y="1774825"/>
                    </a:lnTo>
                    <a:lnTo>
                      <a:pt x="1939119" y="1778794"/>
                    </a:lnTo>
                    <a:lnTo>
                      <a:pt x="1936336" y="1783160"/>
                    </a:lnTo>
                    <a:lnTo>
                      <a:pt x="1933156" y="1786732"/>
                    </a:lnTo>
                    <a:lnTo>
                      <a:pt x="1930372" y="1789907"/>
                    </a:lnTo>
                    <a:lnTo>
                      <a:pt x="1926794" y="1793082"/>
                    </a:lnTo>
                    <a:lnTo>
                      <a:pt x="1923216" y="1795860"/>
                    </a:lnTo>
                    <a:lnTo>
                      <a:pt x="1919240" y="1797844"/>
                    </a:lnTo>
                    <a:lnTo>
                      <a:pt x="1914866" y="1799828"/>
                    </a:lnTo>
                    <a:lnTo>
                      <a:pt x="1910493" y="1801019"/>
                    </a:lnTo>
                    <a:lnTo>
                      <a:pt x="1906119" y="1801416"/>
                    </a:lnTo>
                    <a:lnTo>
                      <a:pt x="1901746" y="1801813"/>
                    </a:lnTo>
                    <a:lnTo>
                      <a:pt x="1770541" y="1801813"/>
                    </a:lnTo>
                    <a:lnTo>
                      <a:pt x="1766167" y="1801416"/>
                    </a:lnTo>
                    <a:lnTo>
                      <a:pt x="1761794" y="1801019"/>
                    </a:lnTo>
                    <a:lnTo>
                      <a:pt x="1757420" y="1799828"/>
                    </a:lnTo>
                    <a:lnTo>
                      <a:pt x="1753444" y="1797844"/>
                    </a:lnTo>
                    <a:lnTo>
                      <a:pt x="1749468" y="1795860"/>
                    </a:lnTo>
                    <a:lnTo>
                      <a:pt x="1745493" y="1793082"/>
                    </a:lnTo>
                    <a:lnTo>
                      <a:pt x="1741914" y="1789907"/>
                    </a:lnTo>
                    <a:lnTo>
                      <a:pt x="1738734" y="1786732"/>
                    </a:lnTo>
                    <a:lnTo>
                      <a:pt x="1735950" y="1783160"/>
                    </a:lnTo>
                    <a:lnTo>
                      <a:pt x="1733565" y="1778794"/>
                    </a:lnTo>
                    <a:lnTo>
                      <a:pt x="1731179" y="1774825"/>
                    </a:lnTo>
                    <a:lnTo>
                      <a:pt x="1729191" y="1769666"/>
                    </a:lnTo>
                    <a:lnTo>
                      <a:pt x="1727999" y="1764904"/>
                    </a:lnTo>
                    <a:lnTo>
                      <a:pt x="1726408" y="1760141"/>
                    </a:lnTo>
                    <a:lnTo>
                      <a:pt x="1726011" y="1754982"/>
                    </a:lnTo>
                    <a:lnTo>
                      <a:pt x="1725613" y="1749822"/>
                    </a:lnTo>
                    <a:lnTo>
                      <a:pt x="1725613" y="803700"/>
                    </a:lnTo>
                    <a:lnTo>
                      <a:pt x="1721366" y="808774"/>
                    </a:lnTo>
                    <a:lnTo>
                      <a:pt x="1714647" y="815533"/>
                    </a:lnTo>
                    <a:lnTo>
                      <a:pt x="1707928" y="821498"/>
                    </a:lnTo>
                    <a:lnTo>
                      <a:pt x="1700024" y="826667"/>
                    </a:lnTo>
                    <a:lnTo>
                      <a:pt x="1691725" y="831438"/>
                    </a:lnTo>
                    <a:lnTo>
                      <a:pt x="1683030" y="835017"/>
                    </a:lnTo>
                    <a:lnTo>
                      <a:pt x="1673940" y="837800"/>
                    </a:lnTo>
                    <a:lnTo>
                      <a:pt x="1669197" y="838595"/>
                    </a:lnTo>
                    <a:lnTo>
                      <a:pt x="1664455" y="838993"/>
                    </a:lnTo>
                    <a:lnTo>
                      <a:pt x="1659712" y="839390"/>
                    </a:lnTo>
                    <a:lnTo>
                      <a:pt x="1654970" y="839788"/>
                    </a:lnTo>
                    <a:lnTo>
                      <a:pt x="1650227" y="839390"/>
                    </a:lnTo>
                    <a:lnTo>
                      <a:pt x="1645484" y="838993"/>
                    </a:lnTo>
                    <a:lnTo>
                      <a:pt x="1640347" y="838595"/>
                    </a:lnTo>
                    <a:lnTo>
                      <a:pt x="1635604" y="837800"/>
                    </a:lnTo>
                    <a:lnTo>
                      <a:pt x="1626909" y="835017"/>
                    </a:lnTo>
                    <a:lnTo>
                      <a:pt x="1618214" y="831438"/>
                    </a:lnTo>
                    <a:lnTo>
                      <a:pt x="1609915" y="826667"/>
                    </a:lnTo>
                    <a:lnTo>
                      <a:pt x="1602011" y="821498"/>
                    </a:lnTo>
                    <a:lnTo>
                      <a:pt x="1594897" y="815533"/>
                    </a:lnTo>
                    <a:lnTo>
                      <a:pt x="1588178" y="808774"/>
                    </a:lnTo>
                    <a:lnTo>
                      <a:pt x="1581855" y="801219"/>
                    </a:lnTo>
                    <a:lnTo>
                      <a:pt x="1576717" y="792869"/>
                    </a:lnTo>
                    <a:lnTo>
                      <a:pt x="1571974" y="784122"/>
                    </a:lnTo>
                    <a:lnTo>
                      <a:pt x="1568022" y="774976"/>
                    </a:lnTo>
                    <a:lnTo>
                      <a:pt x="1564860" y="765036"/>
                    </a:lnTo>
                    <a:lnTo>
                      <a:pt x="1562094" y="754698"/>
                    </a:lnTo>
                    <a:lnTo>
                      <a:pt x="1560908" y="743962"/>
                    </a:lnTo>
                    <a:lnTo>
                      <a:pt x="1560513" y="733624"/>
                    </a:lnTo>
                    <a:lnTo>
                      <a:pt x="1560908" y="722491"/>
                    </a:lnTo>
                    <a:lnTo>
                      <a:pt x="1562094" y="712153"/>
                    </a:lnTo>
                    <a:lnTo>
                      <a:pt x="1564860" y="701815"/>
                    </a:lnTo>
                    <a:lnTo>
                      <a:pt x="1568022" y="692272"/>
                    </a:lnTo>
                    <a:lnTo>
                      <a:pt x="1571974" y="682729"/>
                    </a:lnTo>
                    <a:lnTo>
                      <a:pt x="1576717" y="673584"/>
                    </a:lnTo>
                    <a:lnTo>
                      <a:pt x="1581855" y="666029"/>
                    </a:lnTo>
                    <a:lnTo>
                      <a:pt x="1588178" y="658475"/>
                    </a:lnTo>
                    <a:lnTo>
                      <a:pt x="1594897" y="651318"/>
                    </a:lnTo>
                    <a:lnTo>
                      <a:pt x="1602011" y="645353"/>
                    </a:lnTo>
                    <a:lnTo>
                      <a:pt x="1609915" y="639787"/>
                    </a:lnTo>
                    <a:lnTo>
                      <a:pt x="1618214" y="635413"/>
                    </a:lnTo>
                    <a:lnTo>
                      <a:pt x="1626909" y="631834"/>
                    </a:lnTo>
                    <a:lnTo>
                      <a:pt x="1635604" y="629449"/>
                    </a:lnTo>
                    <a:lnTo>
                      <a:pt x="1640347" y="627858"/>
                    </a:lnTo>
                    <a:lnTo>
                      <a:pt x="1645484" y="627461"/>
                    </a:lnTo>
                    <a:lnTo>
                      <a:pt x="1650227" y="627063"/>
                    </a:lnTo>
                    <a:close/>
                    <a:moveTo>
                      <a:pt x="1109068" y="0"/>
                    </a:moveTo>
                    <a:lnTo>
                      <a:pt x="1663204" y="293093"/>
                    </a:lnTo>
                    <a:lnTo>
                      <a:pt x="2217738" y="585788"/>
                    </a:lnTo>
                    <a:lnTo>
                      <a:pt x="1109068" y="585788"/>
                    </a:lnTo>
                    <a:lnTo>
                      <a:pt x="0" y="585788"/>
                    </a:lnTo>
                    <a:lnTo>
                      <a:pt x="554534" y="293093"/>
                    </a:lnTo>
                    <a:lnTo>
                      <a:pt x="110906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>
                <a:scene3d>
                  <a:camera prst="orthographicFront"/>
                  <a:lightRig rig="threePt" dir="t"/>
                </a:scene3d>
                <a:sp3d>
                  <a:contourClr>
                    <a:srgbClr val="FFFFFF"/>
                  </a:contourClr>
                </a:sp3d>
              </a:bodyPr>
              <a:lstStyle>
                <a:defPPr>
                  <a:defRPr lang="zh-CN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2" name="矩形 3"/>
            <p:cNvSpPr>
              <a:spLocks noChangeArrowheads="1"/>
            </p:cNvSpPr>
            <p:nvPr/>
          </p:nvSpPr>
          <p:spPr bwMode="auto">
            <a:xfrm>
              <a:off x="7682732" y="2113911"/>
              <a:ext cx="4045621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</p:grpSp>
      <p:grpSp>
        <p:nvGrpSpPr>
          <p:cNvPr id="27" name="组合 26"/>
          <p:cNvGrpSpPr/>
          <p:nvPr/>
        </p:nvGrpSpPr>
        <p:grpSpPr>
          <a:xfrm>
            <a:off x="5976733" y="4942757"/>
            <a:ext cx="5183988" cy="1030135"/>
            <a:chOff x="6544365" y="1952787"/>
            <a:chExt cx="5183988" cy="1030135"/>
          </a:xfrm>
        </p:grpSpPr>
        <p:grpSp>
          <p:nvGrpSpPr>
            <p:cNvPr id="28" name="组合 27"/>
            <p:cNvGrpSpPr/>
            <p:nvPr/>
          </p:nvGrpSpPr>
          <p:grpSpPr>
            <a:xfrm>
              <a:off x="6544365" y="1952787"/>
              <a:ext cx="1030514" cy="1030135"/>
              <a:chOff x="6544365" y="1952787"/>
              <a:chExt cx="1030514" cy="1030135"/>
            </a:xfrm>
          </p:grpSpPr>
          <p:grpSp>
            <p:nvGrpSpPr>
              <p:cNvPr id="30" name="组合 29"/>
              <p:cNvGrpSpPr/>
              <p:nvPr/>
            </p:nvGrpSpPr>
            <p:grpSpPr>
              <a:xfrm>
                <a:off x="6544365" y="1952787"/>
                <a:ext cx="1030514" cy="1030135"/>
                <a:chOff x="5580743" y="2913933"/>
                <a:chExt cx="1030514" cy="1030135"/>
              </a:xfrm>
            </p:grpSpPr>
            <p:sp>
              <p:nvSpPr>
                <p:cNvPr id="32" name="Freeform 7"/>
                <p:cNvSpPr>
                  <a:spLocks noEditPoints="1"/>
                </p:cNvSpPr>
                <p:nvPr/>
              </p:nvSpPr>
              <p:spPr bwMode="auto">
                <a:xfrm>
                  <a:off x="5580743" y="2913933"/>
                  <a:ext cx="1030514" cy="1030135"/>
                </a:xfrm>
                <a:custGeom>
                  <a:avLst/>
                  <a:gdLst>
                    <a:gd name="T0" fmla="*/ 1074 w 2732"/>
                    <a:gd name="T1" fmla="*/ 640 h 2731"/>
                    <a:gd name="T2" fmla="*/ 946 w 2732"/>
                    <a:gd name="T3" fmla="*/ 257 h 2731"/>
                    <a:gd name="T4" fmla="*/ 1324 w 2732"/>
                    <a:gd name="T5" fmla="*/ 218 h 2731"/>
                    <a:gd name="T6" fmla="*/ 1473 w 2732"/>
                    <a:gd name="T7" fmla="*/ 610 h 2731"/>
                    <a:gd name="T8" fmla="*/ 1371 w 2732"/>
                    <a:gd name="T9" fmla="*/ 693 h 2731"/>
                    <a:gd name="T10" fmla="*/ 1246 w 2732"/>
                    <a:gd name="T11" fmla="*/ 503 h 2731"/>
                    <a:gd name="T12" fmla="*/ 1146 w 2732"/>
                    <a:gd name="T13" fmla="*/ 736 h 2731"/>
                    <a:gd name="T14" fmla="*/ 1765 w 2732"/>
                    <a:gd name="T15" fmla="*/ 524 h 2731"/>
                    <a:gd name="T16" fmla="*/ 1952 w 2732"/>
                    <a:gd name="T17" fmla="*/ 733 h 2731"/>
                    <a:gd name="T18" fmla="*/ 2102 w 2732"/>
                    <a:gd name="T19" fmla="*/ 374 h 2731"/>
                    <a:gd name="T20" fmla="*/ 1809 w 2732"/>
                    <a:gd name="T21" fmla="*/ 786 h 2731"/>
                    <a:gd name="T22" fmla="*/ 1648 w 2732"/>
                    <a:gd name="T23" fmla="*/ 640 h 2731"/>
                    <a:gd name="T24" fmla="*/ 2434 w 2732"/>
                    <a:gd name="T25" fmla="*/ 527 h 2731"/>
                    <a:gd name="T26" fmla="*/ 2528 w 2732"/>
                    <a:gd name="T27" fmla="*/ 941 h 2731"/>
                    <a:gd name="T28" fmla="*/ 2235 w 2732"/>
                    <a:gd name="T29" fmla="*/ 484 h 2731"/>
                    <a:gd name="T30" fmla="*/ 1916 w 2732"/>
                    <a:gd name="T31" fmla="*/ 1235 h 2731"/>
                    <a:gd name="T32" fmla="*/ 2083 w 2732"/>
                    <a:gd name="T33" fmla="*/ 582 h 2731"/>
                    <a:gd name="T34" fmla="*/ 2603 w 2732"/>
                    <a:gd name="T35" fmla="*/ 1033 h 2731"/>
                    <a:gd name="T36" fmla="*/ 2557 w 2732"/>
                    <a:gd name="T37" fmla="*/ 1247 h 2731"/>
                    <a:gd name="T38" fmla="*/ 2127 w 2732"/>
                    <a:gd name="T39" fmla="*/ 1376 h 2731"/>
                    <a:gd name="T40" fmla="*/ 1929 w 2732"/>
                    <a:gd name="T41" fmla="*/ 1413 h 2731"/>
                    <a:gd name="T42" fmla="*/ 2208 w 2732"/>
                    <a:gd name="T43" fmla="*/ 1253 h 2731"/>
                    <a:gd name="T44" fmla="*/ 2031 w 2732"/>
                    <a:gd name="T45" fmla="*/ 1142 h 2731"/>
                    <a:gd name="T46" fmla="*/ 2329 w 2732"/>
                    <a:gd name="T47" fmla="*/ 1836 h 2731"/>
                    <a:gd name="T48" fmla="*/ 2030 w 2732"/>
                    <a:gd name="T49" fmla="*/ 1855 h 2731"/>
                    <a:gd name="T50" fmla="*/ 2477 w 2732"/>
                    <a:gd name="T51" fmla="*/ 2021 h 2731"/>
                    <a:gd name="T52" fmla="*/ 1948 w 2732"/>
                    <a:gd name="T53" fmla="*/ 1657 h 2731"/>
                    <a:gd name="T54" fmla="*/ 2136 w 2732"/>
                    <a:gd name="T55" fmla="*/ 1603 h 2731"/>
                    <a:gd name="T56" fmla="*/ 1787 w 2732"/>
                    <a:gd name="T57" fmla="*/ 1927 h 2731"/>
                    <a:gd name="T58" fmla="*/ 1802 w 2732"/>
                    <a:gd name="T59" fmla="*/ 2411 h 2731"/>
                    <a:gd name="T60" fmla="*/ 2085 w 2732"/>
                    <a:gd name="T61" fmla="*/ 2313 h 2731"/>
                    <a:gd name="T62" fmla="*/ 1506 w 2732"/>
                    <a:gd name="T63" fmla="*/ 1872 h 2731"/>
                    <a:gd name="T64" fmla="*/ 1962 w 2732"/>
                    <a:gd name="T65" fmla="*/ 2023 h 2731"/>
                    <a:gd name="T66" fmla="*/ 1671 w 2732"/>
                    <a:gd name="T67" fmla="*/ 2482 h 2731"/>
                    <a:gd name="T68" fmla="*/ 1576 w 2732"/>
                    <a:gd name="T69" fmla="*/ 2524 h 2731"/>
                    <a:gd name="T70" fmla="*/ 1458 w 2732"/>
                    <a:gd name="T71" fmla="*/ 2275 h 2731"/>
                    <a:gd name="T72" fmla="*/ 1411 w 2732"/>
                    <a:gd name="T73" fmla="*/ 1931 h 2731"/>
                    <a:gd name="T74" fmla="*/ 1524 w 2732"/>
                    <a:gd name="T75" fmla="*/ 2380 h 2731"/>
                    <a:gd name="T76" fmla="*/ 1165 w 2732"/>
                    <a:gd name="T77" fmla="*/ 1732 h 2731"/>
                    <a:gd name="T78" fmla="*/ 765 w 2732"/>
                    <a:gd name="T79" fmla="*/ 2250 h 2731"/>
                    <a:gd name="T80" fmla="*/ 1039 w 2732"/>
                    <a:gd name="T81" fmla="*/ 2130 h 2731"/>
                    <a:gd name="T82" fmla="*/ 939 w 2732"/>
                    <a:gd name="T83" fmla="*/ 2284 h 2731"/>
                    <a:gd name="T84" fmla="*/ 1140 w 2732"/>
                    <a:gd name="T85" fmla="*/ 1915 h 2731"/>
                    <a:gd name="T86" fmla="*/ 1139 w 2732"/>
                    <a:gd name="T87" fmla="*/ 2031 h 2731"/>
                    <a:gd name="T88" fmla="*/ 893 w 2732"/>
                    <a:gd name="T89" fmla="*/ 1924 h 2731"/>
                    <a:gd name="T90" fmla="*/ 258 w 2732"/>
                    <a:gd name="T91" fmla="*/ 1777 h 2731"/>
                    <a:gd name="T92" fmla="*/ 448 w 2732"/>
                    <a:gd name="T93" fmla="*/ 1984 h 2731"/>
                    <a:gd name="T94" fmla="*/ 785 w 2732"/>
                    <a:gd name="T95" fmla="*/ 1495 h 2731"/>
                    <a:gd name="T96" fmla="*/ 717 w 2732"/>
                    <a:gd name="T97" fmla="*/ 1924 h 2731"/>
                    <a:gd name="T98" fmla="*/ 220 w 2732"/>
                    <a:gd name="T99" fmla="*/ 1712 h 2731"/>
                    <a:gd name="T100" fmla="*/ 154 w 2732"/>
                    <a:gd name="T101" fmla="*/ 1552 h 2731"/>
                    <a:gd name="T102" fmla="*/ 108 w 2732"/>
                    <a:gd name="T103" fmla="*/ 1506 h 2731"/>
                    <a:gd name="T104" fmla="*/ 834 w 2732"/>
                    <a:gd name="T105" fmla="*/ 1363 h 2731"/>
                    <a:gd name="T106" fmla="*/ 420 w 2732"/>
                    <a:gd name="T107" fmla="*/ 1519 h 2731"/>
                    <a:gd name="T108" fmla="*/ 255 w 2732"/>
                    <a:gd name="T109" fmla="*/ 1029 h 2731"/>
                    <a:gd name="T110" fmla="*/ 457 w 2732"/>
                    <a:gd name="T111" fmla="*/ 766 h 2731"/>
                    <a:gd name="T112" fmla="*/ 683 w 2732"/>
                    <a:gd name="T113" fmla="*/ 1051 h 2731"/>
                    <a:gd name="T114" fmla="*/ 646 w 2732"/>
                    <a:gd name="T115" fmla="*/ 801 h 2731"/>
                    <a:gd name="T116" fmla="*/ 807 w 2732"/>
                    <a:gd name="T117" fmla="*/ 978 h 2731"/>
                    <a:gd name="T118" fmla="*/ 698 w 2732"/>
                    <a:gd name="T119" fmla="*/ 1151 h 2731"/>
                    <a:gd name="T120" fmla="*/ 925 w 2732"/>
                    <a:gd name="T121" fmla="*/ 593 h 2731"/>
                    <a:gd name="T122" fmla="*/ 1055 w 2732"/>
                    <a:gd name="T123" fmla="*/ 846 h 2731"/>
                    <a:gd name="T124" fmla="*/ 681 w 2732"/>
                    <a:gd name="T125" fmla="*/ 575 h 27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732" h="2731">
                      <a:moveTo>
                        <a:pt x="856" y="906"/>
                      </a:moveTo>
                      <a:cubicBezTo>
                        <a:pt x="860" y="907"/>
                        <a:pt x="862" y="910"/>
                        <a:pt x="861" y="913"/>
                      </a:cubicBezTo>
                      <a:cubicBezTo>
                        <a:pt x="860" y="919"/>
                        <a:pt x="852" y="919"/>
                        <a:pt x="850" y="914"/>
                      </a:cubicBezTo>
                      <a:cubicBezTo>
                        <a:pt x="848" y="911"/>
                        <a:pt x="849" y="908"/>
                        <a:pt x="845" y="904"/>
                      </a:cubicBezTo>
                      <a:cubicBezTo>
                        <a:pt x="850" y="907"/>
                        <a:pt x="852" y="905"/>
                        <a:pt x="856" y="906"/>
                      </a:cubicBezTo>
                      <a:close/>
                      <a:moveTo>
                        <a:pt x="1154" y="713"/>
                      </a:moveTo>
                      <a:cubicBezTo>
                        <a:pt x="1157" y="715"/>
                        <a:pt x="1157" y="719"/>
                        <a:pt x="1155" y="722"/>
                      </a:cubicBezTo>
                      <a:cubicBezTo>
                        <a:pt x="1151" y="726"/>
                        <a:pt x="1144" y="722"/>
                        <a:pt x="1144" y="717"/>
                      </a:cubicBezTo>
                      <a:cubicBezTo>
                        <a:pt x="1145" y="713"/>
                        <a:pt x="1147" y="711"/>
                        <a:pt x="1145" y="706"/>
                      </a:cubicBezTo>
                      <a:cubicBezTo>
                        <a:pt x="1149" y="710"/>
                        <a:pt x="1151" y="710"/>
                        <a:pt x="1154" y="713"/>
                      </a:cubicBezTo>
                      <a:close/>
                      <a:moveTo>
                        <a:pt x="1346" y="930"/>
                      </a:moveTo>
                      <a:cubicBezTo>
                        <a:pt x="1330" y="951"/>
                        <a:pt x="1308" y="955"/>
                        <a:pt x="1290" y="950"/>
                      </a:cubicBezTo>
                      <a:cubicBezTo>
                        <a:pt x="1273" y="946"/>
                        <a:pt x="1268" y="933"/>
                        <a:pt x="1258" y="930"/>
                      </a:cubicBezTo>
                      <a:cubicBezTo>
                        <a:pt x="1254" y="929"/>
                        <a:pt x="1250" y="929"/>
                        <a:pt x="1246" y="931"/>
                      </a:cubicBezTo>
                      <a:cubicBezTo>
                        <a:pt x="1248" y="920"/>
                        <a:pt x="1261" y="915"/>
                        <a:pt x="1271" y="919"/>
                      </a:cubicBezTo>
                      <a:cubicBezTo>
                        <a:pt x="1284" y="924"/>
                        <a:pt x="1288" y="934"/>
                        <a:pt x="1303" y="938"/>
                      </a:cubicBezTo>
                      <a:cubicBezTo>
                        <a:pt x="1319" y="942"/>
                        <a:pt x="1334" y="939"/>
                        <a:pt x="1346" y="930"/>
                      </a:cubicBezTo>
                      <a:close/>
                      <a:moveTo>
                        <a:pt x="1396" y="903"/>
                      </a:moveTo>
                      <a:cubicBezTo>
                        <a:pt x="1384" y="925"/>
                        <a:pt x="1360" y="927"/>
                        <a:pt x="1349" y="932"/>
                      </a:cubicBezTo>
                      <a:cubicBezTo>
                        <a:pt x="1334" y="939"/>
                        <a:pt x="1339" y="952"/>
                        <a:pt x="1356" y="948"/>
                      </a:cubicBezTo>
                      <a:cubicBezTo>
                        <a:pt x="1374" y="944"/>
                        <a:pt x="1393" y="924"/>
                        <a:pt x="1396" y="903"/>
                      </a:cubicBezTo>
                      <a:close/>
                      <a:moveTo>
                        <a:pt x="1133" y="325"/>
                      </a:moveTo>
                      <a:cubicBezTo>
                        <a:pt x="1145" y="305"/>
                        <a:pt x="1139" y="279"/>
                        <a:pt x="1126" y="267"/>
                      </a:cubicBezTo>
                      <a:cubicBezTo>
                        <a:pt x="1114" y="256"/>
                        <a:pt x="1101" y="263"/>
                        <a:pt x="1114" y="277"/>
                      </a:cubicBezTo>
                      <a:cubicBezTo>
                        <a:pt x="1125" y="288"/>
                        <a:pt x="1139" y="301"/>
                        <a:pt x="1133" y="325"/>
                      </a:cubicBezTo>
                      <a:close/>
                      <a:moveTo>
                        <a:pt x="857" y="211"/>
                      </a:moveTo>
                      <a:cubicBezTo>
                        <a:pt x="865" y="196"/>
                        <a:pt x="889" y="182"/>
                        <a:pt x="907" y="183"/>
                      </a:cubicBezTo>
                      <a:cubicBezTo>
                        <a:pt x="925" y="183"/>
                        <a:pt x="928" y="199"/>
                        <a:pt x="908" y="202"/>
                      </a:cubicBezTo>
                      <a:cubicBezTo>
                        <a:pt x="892" y="205"/>
                        <a:pt x="872" y="197"/>
                        <a:pt x="857" y="211"/>
                      </a:cubicBezTo>
                      <a:close/>
                      <a:moveTo>
                        <a:pt x="1141" y="274"/>
                      </a:moveTo>
                      <a:cubicBezTo>
                        <a:pt x="1139" y="249"/>
                        <a:pt x="1120" y="240"/>
                        <a:pt x="1102" y="236"/>
                      </a:cubicBezTo>
                      <a:cubicBezTo>
                        <a:pt x="1091" y="233"/>
                        <a:pt x="1077" y="235"/>
                        <a:pt x="1069" y="227"/>
                      </a:cubicBezTo>
                      <a:cubicBezTo>
                        <a:pt x="1065" y="242"/>
                        <a:pt x="1097" y="245"/>
                        <a:pt x="1108" y="248"/>
                      </a:cubicBezTo>
                      <a:cubicBezTo>
                        <a:pt x="1124" y="251"/>
                        <a:pt x="1137" y="260"/>
                        <a:pt x="1141" y="274"/>
                      </a:cubicBezTo>
                      <a:close/>
                      <a:moveTo>
                        <a:pt x="987" y="257"/>
                      </a:moveTo>
                      <a:cubicBezTo>
                        <a:pt x="1006" y="275"/>
                        <a:pt x="1020" y="304"/>
                        <a:pt x="1016" y="321"/>
                      </a:cubicBezTo>
                      <a:cubicBezTo>
                        <a:pt x="1012" y="339"/>
                        <a:pt x="995" y="340"/>
                        <a:pt x="995" y="320"/>
                      </a:cubicBezTo>
                      <a:cubicBezTo>
                        <a:pt x="996" y="304"/>
                        <a:pt x="1001" y="279"/>
                        <a:pt x="987" y="257"/>
                      </a:cubicBezTo>
                      <a:close/>
                      <a:moveTo>
                        <a:pt x="916" y="126"/>
                      </a:moveTo>
                      <a:cubicBezTo>
                        <a:pt x="917" y="122"/>
                        <a:pt x="920" y="119"/>
                        <a:pt x="924" y="119"/>
                      </a:cubicBezTo>
                      <a:cubicBezTo>
                        <a:pt x="931" y="121"/>
                        <a:pt x="931" y="130"/>
                        <a:pt x="926" y="132"/>
                      </a:cubicBezTo>
                      <a:cubicBezTo>
                        <a:pt x="922" y="135"/>
                        <a:pt x="919" y="133"/>
                        <a:pt x="915" y="138"/>
                      </a:cubicBezTo>
                      <a:cubicBezTo>
                        <a:pt x="917" y="132"/>
                        <a:pt x="915" y="130"/>
                        <a:pt x="916" y="126"/>
                      </a:cubicBezTo>
                      <a:close/>
                      <a:moveTo>
                        <a:pt x="914" y="126"/>
                      </a:moveTo>
                      <a:cubicBezTo>
                        <a:pt x="914" y="123"/>
                        <a:pt x="916" y="121"/>
                        <a:pt x="918" y="120"/>
                      </a:cubicBezTo>
                      <a:cubicBezTo>
                        <a:pt x="920" y="118"/>
                        <a:pt x="924" y="117"/>
                        <a:pt x="927" y="119"/>
                      </a:cubicBezTo>
                      <a:cubicBezTo>
                        <a:pt x="931" y="122"/>
                        <a:pt x="932" y="126"/>
                        <a:pt x="931" y="130"/>
                      </a:cubicBezTo>
                      <a:cubicBezTo>
                        <a:pt x="928" y="136"/>
                        <a:pt x="923" y="134"/>
                        <a:pt x="920" y="136"/>
                      </a:cubicBezTo>
                      <a:cubicBezTo>
                        <a:pt x="916" y="138"/>
                        <a:pt x="914" y="144"/>
                        <a:pt x="916" y="149"/>
                      </a:cubicBezTo>
                      <a:cubicBezTo>
                        <a:pt x="917" y="156"/>
                        <a:pt x="922" y="161"/>
                        <a:pt x="929" y="161"/>
                      </a:cubicBezTo>
                      <a:cubicBezTo>
                        <a:pt x="933" y="161"/>
                        <a:pt x="937" y="159"/>
                        <a:pt x="938" y="154"/>
                      </a:cubicBezTo>
                      <a:cubicBezTo>
                        <a:pt x="934" y="157"/>
                        <a:pt x="928" y="155"/>
                        <a:pt x="929" y="149"/>
                      </a:cubicBezTo>
                      <a:cubicBezTo>
                        <a:pt x="929" y="146"/>
                        <a:pt x="933" y="141"/>
                        <a:pt x="937" y="135"/>
                      </a:cubicBezTo>
                      <a:cubicBezTo>
                        <a:pt x="940" y="130"/>
                        <a:pt x="943" y="124"/>
                        <a:pt x="942" y="118"/>
                      </a:cubicBezTo>
                      <a:cubicBezTo>
                        <a:pt x="942" y="107"/>
                        <a:pt x="930" y="99"/>
                        <a:pt x="919" y="102"/>
                      </a:cubicBezTo>
                      <a:cubicBezTo>
                        <a:pt x="913" y="104"/>
                        <a:pt x="910" y="108"/>
                        <a:pt x="907" y="113"/>
                      </a:cubicBezTo>
                      <a:cubicBezTo>
                        <a:pt x="904" y="118"/>
                        <a:pt x="899" y="133"/>
                        <a:pt x="892" y="137"/>
                      </a:cubicBezTo>
                      <a:cubicBezTo>
                        <a:pt x="887" y="139"/>
                        <a:pt x="883" y="136"/>
                        <a:pt x="882" y="132"/>
                      </a:cubicBezTo>
                      <a:cubicBezTo>
                        <a:pt x="879" y="135"/>
                        <a:pt x="879" y="141"/>
                        <a:pt x="883" y="145"/>
                      </a:cubicBezTo>
                      <a:cubicBezTo>
                        <a:pt x="890" y="151"/>
                        <a:pt x="903" y="151"/>
                        <a:pt x="911" y="141"/>
                      </a:cubicBezTo>
                      <a:cubicBezTo>
                        <a:pt x="913" y="137"/>
                        <a:pt x="914" y="132"/>
                        <a:pt x="914" y="126"/>
                      </a:cubicBezTo>
                      <a:close/>
                      <a:moveTo>
                        <a:pt x="912" y="145"/>
                      </a:moveTo>
                      <a:cubicBezTo>
                        <a:pt x="911" y="158"/>
                        <a:pt x="898" y="173"/>
                        <a:pt x="885" y="176"/>
                      </a:cubicBezTo>
                      <a:cubicBezTo>
                        <a:pt x="872" y="180"/>
                        <a:pt x="865" y="170"/>
                        <a:pt x="879" y="163"/>
                      </a:cubicBezTo>
                      <a:cubicBezTo>
                        <a:pt x="889" y="157"/>
                        <a:pt x="907" y="155"/>
                        <a:pt x="912" y="145"/>
                      </a:cubicBezTo>
                      <a:close/>
                      <a:moveTo>
                        <a:pt x="947" y="91"/>
                      </a:moveTo>
                      <a:cubicBezTo>
                        <a:pt x="948" y="91"/>
                        <a:pt x="949" y="93"/>
                        <a:pt x="950" y="94"/>
                      </a:cubicBezTo>
                      <a:cubicBezTo>
                        <a:pt x="955" y="85"/>
                        <a:pt x="968" y="72"/>
                        <a:pt x="984" y="64"/>
                      </a:cubicBezTo>
                      <a:cubicBezTo>
                        <a:pt x="980" y="67"/>
                        <a:pt x="977" y="71"/>
                        <a:pt x="975" y="75"/>
                      </a:cubicBezTo>
                      <a:cubicBezTo>
                        <a:pt x="959" y="104"/>
                        <a:pt x="976" y="120"/>
                        <a:pt x="976" y="147"/>
                      </a:cubicBezTo>
                      <a:cubicBezTo>
                        <a:pt x="975" y="156"/>
                        <a:pt x="969" y="166"/>
                        <a:pt x="957" y="164"/>
                      </a:cubicBezTo>
                      <a:cubicBezTo>
                        <a:pt x="951" y="163"/>
                        <a:pt x="947" y="158"/>
                        <a:pt x="946" y="153"/>
                      </a:cubicBezTo>
                      <a:cubicBezTo>
                        <a:pt x="945" y="149"/>
                        <a:pt x="945" y="146"/>
                        <a:pt x="948" y="143"/>
                      </a:cubicBezTo>
                      <a:cubicBezTo>
                        <a:pt x="949" y="141"/>
                        <a:pt x="950" y="140"/>
                        <a:pt x="951" y="139"/>
                      </a:cubicBezTo>
                      <a:cubicBezTo>
                        <a:pt x="951" y="140"/>
                        <a:pt x="951" y="139"/>
                        <a:pt x="950" y="141"/>
                      </a:cubicBezTo>
                      <a:cubicBezTo>
                        <a:pt x="948" y="143"/>
                        <a:pt x="948" y="150"/>
                        <a:pt x="952" y="152"/>
                      </a:cubicBezTo>
                      <a:cubicBezTo>
                        <a:pt x="955" y="154"/>
                        <a:pt x="960" y="153"/>
                        <a:pt x="963" y="150"/>
                      </a:cubicBezTo>
                      <a:cubicBezTo>
                        <a:pt x="965" y="147"/>
                        <a:pt x="964" y="142"/>
                        <a:pt x="961" y="140"/>
                      </a:cubicBezTo>
                      <a:cubicBezTo>
                        <a:pt x="957" y="135"/>
                        <a:pt x="950" y="137"/>
                        <a:pt x="946" y="142"/>
                      </a:cubicBezTo>
                      <a:cubicBezTo>
                        <a:pt x="944" y="145"/>
                        <a:pt x="943" y="149"/>
                        <a:pt x="944" y="153"/>
                      </a:cubicBezTo>
                      <a:cubicBezTo>
                        <a:pt x="945" y="160"/>
                        <a:pt x="950" y="165"/>
                        <a:pt x="956" y="167"/>
                      </a:cubicBezTo>
                      <a:cubicBezTo>
                        <a:pt x="971" y="170"/>
                        <a:pt x="978" y="159"/>
                        <a:pt x="979" y="147"/>
                      </a:cubicBezTo>
                      <a:cubicBezTo>
                        <a:pt x="979" y="120"/>
                        <a:pt x="961" y="103"/>
                        <a:pt x="980" y="75"/>
                      </a:cubicBezTo>
                      <a:cubicBezTo>
                        <a:pt x="988" y="63"/>
                        <a:pt x="1000" y="55"/>
                        <a:pt x="1016" y="55"/>
                      </a:cubicBezTo>
                      <a:cubicBezTo>
                        <a:pt x="1037" y="56"/>
                        <a:pt x="1056" y="71"/>
                        <a:pt x="1057" y="92"/>
                      </a:cubicBezTo>
                      <a:cubicBezTo>
                        <a:pt x="1055" y="69"/>
                        <a:pt x="1024" y="57"/>
                        <a:pt x="1002" y="66"/>
                      </a:cubicBezTo>
                      <a:cubicBezTo>
                        <a:pt x="991" y="70"/>
                        <a:pt x="978" y="82"/>
                        <a:pt x="976" y="97"/>
                      </a:cubicBezTo>
                      <a:cubicBezTo>
                        <a:pt x="973" y="127"/>
                        <a:pt x="1006" y="131"/>
                        <a:pt x="1009" y="103"/>
                      </a:cubicBezTo>
                      <a:cubicBezTo>
                        <a:pt x="1011" y="88"/>
                        <a:pt x="1021" y="78"/>
                        <a:pt x="1036" y="79"/>
                      </a:cubicBezTo>
                      <a:cubicBezTo>
                        <a:pt x="1046" y="80"/>
                        <a:pt x="1053" y="86"/>
                        <a:pt x="1057" y="92"/>
                      </a:cubicBezTo>
                      <a:cubicBezTo>
                        <a:pt x="1057" y="92"/>
                        <a:pt x="1057" y="92"/>
                        <a:pt x="1057" y="92"/>
                      </a:cubicBezTo>
                      <a:cubicBezTo>
                        <a:pt x="1057" y="92"/>
                        <a:pt x="1057" y="91"/>
                        <a:pt x="1057" y="90"/>
                      </a:cubicBezTo>
                      <a:cubicBezTo>
                        <a:pt x="1057" y="96"/>
                        <a:pt x="1058" y="101"/>
                        <a:pt x="1061" y="108"/>
                      </a:cubicBezTo>
                      <a:cubicBezTo>
                        <a:pt x="1065" y="121"/>
                        <a:pt x="1071" y="130"/>
                        <a:pt x="1082" y="138"/>
                      </a:cubicBezTo>
                      <a:cubicBezTo>
                        <a:pt x="1083" y="139"/>
                        <a:pt x="1083" y="139"/>
                        <a:pt x="1083" y="139"/>
                      </a:cubicBezTo>
                      <a:cubicBezTo>
                        <a:pt x="1070" y="137"/>
                        <a:pt x="1051" y="127"/>
                        <a:pt x="1045" y="117"/>
                      </a:cubicBezTo>
                      <a:cubicBezTo>
                        <a:pt x="1045" y="117"/>
                        <a:pt x="1044" y="117"/>
                        <a:pt x="1043" y="117"/>
                      </a:cubicBezTo>
                      <a:cubicBezTo>
                        <a:pt x="1048" y="127"/>
                        <a:pt x="1063" y="136"/>
                        <a:pt x="1076" y="140"/>
                      </a:cubicBezTo>
                      <a:cubicBezTo>
                        <a:pt x="1074" y="140"/>
                        <a:pt x="1072" y="141"/>
                        <a:pt x="1071" y="141"/>
                      </a:cubicBezTo>
                      <a:cubicBezTo>
                        <a:pt x="1070" y="141"/>
                        <a:pt x="1070" y="141"/>
                        <a:pt x="1070" y="141"/>
                      </a:cubicBezTo>
                      <a:cubicBezTo>
                        <a:pt x="1061" y="142"/>
                        <a:pt x="1053" y="145"/>
                        <a:pt x="1045" y="148"/>
                      </a:cubicBezTo>
                      <a:cubicBezTo>
                        <a:pt x="1036" y="151"/>
                        <a:pt x="1025" y="159"/>
                        <a:pt x="1016" y="157"/>
                      </a:cubicBezTo>
                      <a:cubicBezTo>
                        <a:pt x="1007" y="154"/>
                        <a:pt x="1001" y="148"/>
                        <a:pt x="1000" y="139"/>
                      </a:cubicBezTo>
                      <a:cubicBezTo>
                        <a:pt x="998" y="131"/>
                        <a:pt x="1001" y="122"/>
                        <a:pt x="1008" y="118"/>
                      </a:cubicBezTo>
                      <a:cubicBezTo>
                        <a:pt x="1014" y="114"/>
                        <a:pt x="1022" y="114"/>
                        <a:pt x="1027" y="118"/>
                      </a:cubicBezTo>
                      <a:cubicBezTo>
                        <a:pt x="1032" y="121"/>
                        <a:pt x="1034" y="127"/>
                        <a:pt x="1033" y="132"/>
                      </a:cubicBezTo>
                      <a:cubicBezTo>
                        <a:pt x="1033" y="128"/>
                        <a:pt x="1031" y="124"/>
                        <a:pt x="1027" y="123"/>
                      </a:cubicBezTo>
                      <a:cubicBezTo>
                        <a:pt x="1023" y="121"/>
                        <a:pt x="1017" y="123"/>
                        <a:pt x="1016" y="128"/>
                      </a:cubicBezTo>
                      <a:cubicBezTo>
                        <a:pt x="1014" y="132"/>
                        <a:pt x="1016" y="138"/>
                        <a:pt x="1021" y="139"/>
                      </a:cubicBezTo>
                      <a:cubicBezTo>
                        <a:pt x="1025" y="141"/>
                        <a:pt x="1029" y="140"/>
                        <a:pt x="1032" y="135"/>
                      </a:cubicBezTo>
                      <a:cubicBezTo>
                        <a:pt x="1033" y="133"/>
                        <a:pt x="1034" y="131"/>
                        <a:pt x="1034" y="128"/>
                      </a:cubicBezTo>
                      <a:cubicBezTo>
                        <a:pt x="1034" y="124"/>
                        <a:pt x="1031" y="120"/>
                        <a:pt x="1028" y="117"/>
                      </a:cubicBezTo>
                      <a:cubicBezTo>
                        <a:pt x="1022" y="113"/>
                        <a:pt x="1014" y="113"/>
                        <a:pt x="1008" y="117"/>
                      </a:cubicBezTo>
                      <a:cubicBezTo>
                        <a:pt x="1000" y="122"/>
                        <a:pt x="997" y="131"/>
                        <a:pt x="998" y="140"/>
                      </a:cubicBezTo>
                      <a:cubicBezTo>
                        <a:pt x="1000" y="149"/>
                        <a:pt x="1006" y="156"/>
                        <a:pt x="1015" y="159"/>
                      </a:cubicBezTo>
                      <a:cubicBezTo>
                        <a:pt x="1018" y="159"/>
                        <a:pt x="1020" y="160"/>
                        <a:pt x="1023" y="159"/>
                      </a:cubicBezTo>
                      <a:cubicBezTo>
                        <a:pt x="1022" y="160"/>
                        <a:pt x="1021" y="161"/>
                        <a:pt x="1020" y="162"/>
                      </a:cubicBezTo>
                      <a:cubicBezTo>
                        <a:pt x="1002" y="174"/>
                        <a:pt x="991" y="193"/>
                        <a:pt x="969" y="197"/>
                      </a:cubicBezTo>
                      <a:cubicBezTo>
                        <a:pt x="969" y="197"/>
                        <a:pt x="969" y="198"/>
                        <a:pt x="969" y="199"/>
                      </a:cubicBezTo>
                      <a:cubicBezTo>
                        <a:pt x="972" y="199"/>
                        <a:pt x="976" y="198"/>
                        <a:pt x="979" y="197"/>
                      </a:cubicBezTo>
                      <a:cubicBezTo>
                        <a:pt x="984" y="196"/>
                        <a:pt x="988" y="194"/>
                        <a:pt x="991" y="191"/>
                      </a:cubicBezTo>
                      <a:cubicBezTo>
                        <a:pt x="989" y="195"/>
                        <a:pt x="988" y="200"/>
                        <a:pt x="986" y="204"/>
                      </a:cubicBezTo>
                      <a:cubicBezTo>
                        <a:pt x="984" y="214"/>
                        <a:pt x="983" y="222"/>
                        <a:pt x="984" y="232"/>
                      </a:cubicBezTo>
                      <a:cubicBezTo>
                        <a:pt x="984" y="235"/>
                        <a:pt x="985" y="238"/>
                        <a:pt x="986" y="242"/>
                      </a:cubicBezTo>
                      <a:cubicBezTo>
                        <a:pt x="988" y="250"/>
                        <a:pt x="991" y="255"/>
                        <a:pt x="996" y="262"/>
                      </a:cubicBezTo>
                      <a:cubicBezTo>
                        <a:pt x="1002" y="268"/>
                        <a:pt x="1007" y="272"/>
                        <a:pt x="1015" y="275"/>
                      </a:cubicBezTo>
                      <a:cubicBezTo>
                        <a:pt x="1022" y="278"/>
                        <a:pt x="1030" y="278"/>
                        <a:pt x="1037" y="276"/>
                      </a:cubicBezTo>
                      <a:cubicBezTo>
                        <a:pt x="1050" y="273"/>
                        <a:pt x="1058" y="262"/>
                        <a:pt x="1060" y="249"/>
                      </a:cubicBezTo>
                      <a:cubicBezTo>
                        <a:pt x="1062" y="236"/>
                        <a:pt x="1058" y="223"/>
                        <a:pt x="1050" y="211"/>
                      </a:cubicBezTo>
                      <a:cubicBezTo>
                        <a:pt x="1052" y="240"/>
                        <a:pt x="1029" y="242"/>
                        <a:pt x="1021" y="250"/>
                      </a:cubicBezTo>
                      <a:cubicBezTo>
                        <a:pt x="1010" y="262"/>
                        <a:pt x="1017" y="274"/>
                        <a:pt x="1028" y="276"/>
                      </a:cubicBezTo>
                      <a:cubicBezTo>
                        <a:pt x="1028" y="276"/>
                        <a:pt x="1028" y="276"/>
                        <a:pt x="1028" y="276"/>
                      </a:cubicBezTo>
                      <a:cubicBezTo>
                        <a:pt x="1023" y="276"/>
                        <a:pt x="1020" y="276"/>
                        <a:pt x="1016" y="274"/>
                      </a:cubicBezTo>
                      <a:cubicBezTo>
                        <a:pt x="1008" y="271"/>
                        <a:pt x="1003" y="267"/>
                        <a:pt x="998" y="260"/>
                      </a:cubicBezTo>
                      <a:cubicBezTo>
                        <a:pt x="993" y="254"/>
                        <a:pt x="990" y="249"/>
                        <a:pt x="988" y="241"/>
                      </a:cubicBezTo>
                      <a:cubicBezTo>
                        <a:pt x="985" y="229"/>
                        <a:pt x="986" y="219"/>
                        <a:pt x="989" y="208"/>
                      </a:cubicBezTo>
                      <a:cubicBezTo>
                        <a:pt x="988" y="211"/>
                        <a:pt x="988" y="215"/>
                        <a:pt x="988" y="218"/>
                      </a:cubicBezTo>
                      <a:cubicBezTo>
                        <a:pt x="989" y="229"/>
                        <a:pt x="997" y="240"/>
                        <a:pt x="1009" y="240"/>
                      </a:cubicBezTo>
                      <a:cubicBezTo>
                        <a:pt x="1014" y="240"/>
                        <a:pt x="1019" y="236"/>
                        <a:pt x="1020" y="231"/>
                      </a:cubicBezTo>
                      <a:cubicBezTo>
                        <a:pt x="1022" y="227"/>
                        <a:pt x="1022" y="224"/>
                        <a:pt x="1019" y="220"/>
                      </a:cubicBezTo>
                      <a:cubicBezTo>
                        <a:pt x="1017" y="217"/>
                        <a:pt x="1013" y="215"/>
                        <a:pt x="1010" y="214"/>
                      </a:cubicBezTo>
                      <a:cubicBezTo>
                        <a:pt x="1004" y="214"/>
                        <a:pt x="999" y="217"/>
                        <a:pt x="999" y="223"/>
                      </a:cubicBezTo>
                      <a:cubicBezTo>
                        <a:pt x="998" y="226"/>
                        <a:pt x="1000" y="229"/>
                        <a:pt x="1003" y="230"/>
                      </a:cubicBezTo>
                      <a:cubicBezTo>
                        <a:pt x="1005" y="231"/>
                        <a:pt x="1007" y="230"/>
                        <a:pt x="1008" y="228"/>
                      </a:cubicBezTo>
                      <a:cubicBezTo>
                        <a:pt x="1007" y="229"/>
                        <a:pt x="1005" y="229"/>
                        <a:pt x="1004" y="228"/>
                      </a:cubicBezTo>
                      <a:cubicBezTo>
                        <a:pt x="1001" y="226"/>
                        <a:pt x="1002" y="223"/>
                        <a:pt x="1004" y="221"/>
                      </a:cubicBezTo>
                      <a:cubicBezTo>
                        <a:pt x="1006" y="220"/>
                        <a:pt x="1008" y="220"/>
                        <a:pt x="1010" y="221"/>
                      </a:cubicBezTo>
                      <a:cubicBezTo>
                        <a:pt x="1013" y="223"/>
                        <a:pt x="1014" y="225"/>
                        <a:pt x="1013" y="228"/>
                      </a:cubicBezTo>
                      <a:cubicBezTo>
                        <a:pt x="1013" y="231"/>
                        <a:pt x="1010" y="234"/>
                        <a:pt x="1007" y="234"/>
                      </a:cubicBezTo>
                      <a:cubicBezTo>
                        <a:pt x="997" y="234"/>
                        <a:pt x="990" y="223"/>
                        <a:pt x="990" y="215"/>
                      </a:cubicBezTo>
                      <a:cubicBezTo>
                        <a:pt x="988" y="186"/>
                        <a:pt x="1023" y="159"/>
                        <a:pt x="1050" y="149"/>
                      </a:cubicBezTo>
                      <a:cubicBezTo>
                        <a:pt x="1042" y="155"/>
                        <a:pt x="1036" y="162"/>
                        <a:pt x="1034" y="172"/>
                      </a:cubicBezTo>
                      <a:cubicBezTo>
                        <a:pt x="1032" y="176"/>
                        <a:pt x="1032" y="181"/>
                        <a:pt x="1033" y="187"/>
                      </a:cubicBezTo>
                      <a:cubicBezTo>
                        <a:pt x="1033" y="181"/>
                        <a:pt x="1034" y="176"/>
                        <a:pt x="1035" y="172"/>
                      </a:cubicBezTo>
                      <a:cubicBezTo>
                        <a:pt x="1039" y="161"/>
                        <a:pt x="1047" y="154"/>
                        <a:pt x="1058" y="149"/>
                      </a:cubicBezTo>
                      <a:cubicBezTo>
                        <a:pt x="1065" y="146"/>
                        <a:pt x="1072" y="144"/>
                        <a:pt x="1079" y="144"/>
                      </a:cubicBezTo>
                      <a:cubicBezTo>
                        <a:pt x="1093" y="145"/>
                        <a:pt x="1104" y="150"/>
                        <a:pt x="1117" y="151"/>
                      </a:cubicBezTo>
                      <a:cubicBezTo>
                        <a:pt x="1119" y="151"/>
                        <a:pt x="1119" y="151"/>
                        <a:pt x="1119" y="151"/>
                      </a:cubicBezTo>
                      <a:cubicBezTo>
                        <a:pt x="1126" y="152"/>
                        <a:pt x="1133" y="152"/>
                        <a:pt x="1141" y="151"/>
                      </a:cubicBezTo>
                      <a:cubicBezTo>
                        <a:pt x="1143" y="150"/>
                        <a:pt x="1161" y="147"/>
                        <a:pt x="1161" y="144"/>
                      </a:cubicBezTo>
                      <a:cubicBezTo>
                        <a:pt x="1160" y="144"/>
                        <a:pt x="1148" y="145"/>
                        <a:pt x="1146" y="146"/>
                      </a:cubicBezTo>
                      <a:cubicBezTo>
                        <a:pt x="1137" y="147"/>
                        <a:pt x="1129" y="148"/>
                        <a:pt x="1119" y="147"/>
                      </a:cubicBezTo>
                      <a:cubicBezTo>
                        <a:pt x="1119" y="147"/>
                        <a:pt x="1118" y="147"/>
                        <a:pt x="1118" y="147"/>
                      </a:cubicBezTo>
                      <a:cubicBezTo>
                        <a:pt x="1105" y="145"/>
                        <a:pt x="1095" y="143"/>
                        <a:pt x="1085" y="135"/>
                      </a:cubicBezTo>
                      <a:cubicBezTo>
                        <a:pt x="1073" y="126"/>
                        <a:pt x="1063" y="113"/>
                        <a:pt x="1063" y="97"/>
                      </a:cubicBezTo>
                      <a:cubicBezTo>
                        <a:pt x="1063" y="89"/>
                        <a:pt x="1069" y="77"/>
                        <a:pt x="1079" y="76"/>
                      </a:cubicBezTo>
                      <a:cubicBezTo>
                        <a:pt x="1082" y="76"/>
                        <a:pt x="1085" y="78"/>
                        <a:pt x="1086" y="82"/>
                      </a:cubicBezTo>
                      <a:cubicBezTo>
                        <a:pt x="1087" y="84"/>
                        <a:pt x="1086" y="87"/>
                        <a:pt x="1083" y="89"/>
                      </a:cubicBezTo>
                      <a:cubicBezTo>
                        <a:pt x="1081" y="90"/>
                        <a:pt x="1079" y="90"/>
                        <a:pt x="1078" y="89"/>
                      </a:cubicBezTo>
                      <a:cubicBezTo>
                        <a:pt x="1075" y="88"/>
                        <a:pt x="1074" y="85"/>
                        <a:pt x="1076" y="83"/>
                      </a:cubicBezTo>
                      <a:cubicBezTo>
                        <a:pt x="1077" y="82"/>
                        <a:pt x="1079" y="81"/>
                        <a:pt x="1081" y="82"/>
                      </a:cubicBezTo>
                      <a:cubicBezTo>
                        <a:pt x="1080" y="80"/>
                        <a:pt x="1077" y="79"/>
                        <a:pt x="1075" y="80"/>
                      </a:cubicBezTo>
                      <a:cubicBezTo>
                        <a:pt x="1072" y="82"/>
                        <a:pt x="1071" y="85"/>
                        <a:pt x="1072" y="88"/>
                      </a:cubicBezTo>
                      <a:cubicBezTo>
                        <a:pt x="1073" y="93"/>
                        <a:pt x="1078" y="97"/>
                        <a:pt x="1083" y="96"/>
                      </a:cubicBezTo>
                      <a:cubicBezTo>
                        <a:pt x="1087" y="95"/>
                        <a:pt x="1091" y="93"/>
                        <a:pt x="1093" y="89"/>
                      </a:cubicBezTo>
                      <a:cubicBezTo>
                        <a:pt x="1095" y="86"/>
                        <a:pt x="1095" y="82"/>
                        <a:pt x="1093" y="78"/>
                      </a:cubicBezTo>
                      <a:cubicBezTo>
                        <a:pt x="1091" y="74"/>
                        <a:pt x="1086" y="70"/>
                        <a:pt x="1081" y="70"/>
                      </a:cubicBezTo>
                      <a:cubicBezTo>
                        <a:pt x="1069" y="71"/>
                        <a:pt x="1061" y="82"/>
                        <a:pt x="1061" y="93"/>
                      </a:cubicBezTo>
                      <a:cubicBezTo>
                        <a:pt x="1061" y="97"/>
                        <a:pt x="1062" y="101"/>
                        <a:pt x="1063" y="104"/>
                      </a:cubicBezTo>
                      <a:cubicBezTo>
                        <a:pt x="1059" y="93"/>
                        <a:pt x="1058" y="83"/>
                        <a:pt x="1060" y="71"/>
                      </a:cubicBezTo>
                      <a:cubicBezTo>
                        <a:pt x="1061" y="63"/>
                        <a:pt x="1064" y="57"/>
                        <a:pt x="1068" y="50"/>
                      </a:cubicBezTo>
                      <a:cubicBezTo>
                        <a:pt x="1073" y="44"/>
                        <a:pt x="1078" y="40"/>
                        <a:pt x="1085" y="36"/>
                      </a:cubicBezTo>
                      <a:cubicBezTo>
                        <a:pt x="1089" y="34"/>
                        <a:pt x="1092" y="33"/>
                        <a:pt x="1097" y="32"/>
                      </a:cubicBezTo>
                      <a:cubicBezTo>
                        <a:pt x="1097" y="32"/>
                        <a:pt x="1097" y="32"/>
                        <a:pt x="1097" y="32"/>
                      </a:cubicBezTo>
                      <a:cubicBezTo>
                        <a:pt x="1086" y="36"/>
                        <a:pt x="1080" y="48"/>
                        <a:pt x="1092" y="59"/>
                      </a:cubicBezTo>
                      <a:cubicBezTo>
                        <a:pt x="1101" y="67"/>
                        <a:pt x="1124" y="67"/>
                        <a:pt x="1125" y="96"/>
                      </a:cubicBezTo>
                      <a:cubicBezTo>
                        <a:pt x="1131" y="84"/>
                        <a:pt x="1134" y="70"/>
                        <a:pt x="1132" y="57"/>
                      </a:cubicBezTo>
                      <a:cubicBezTo>
                        <a:pt x="1129" y="45"/>
                        <a:pt x="1119" y="34"/>
                        <a:pt x="1106" y="32"/>
                      </a:cubicBezTo>
                      <a:cubicBezTo>
                        <a:pt x="1099" y="30"/>
                        <a:pt x="1091" y="31"/>
                        <a:pt x="1084" y="34"/>
                      </a:cubicBezTo>
                      <a:cubicBezTo>
                        <a:pt x="1077" y="38"/>
                        <a:pt x="1072" y="42"/>
                        <a:pt x="1066" y="49"/>
                      </a:cubicBezTo>
                      <a:cubicBezTo>
                        <a:pt x="1062" y="56"/>
                        <a:pt x="1059" y="62"/>
                        <a:pt x="1058" y="70"/>
                      </a:cubicBezTo>
                      <a:cubicBezTo>
                        <a:pt x="1057" y="74"/>
                        <a:pt x="1057" y="77"/>
                        <a:pt x="1056" y="80"/>
                      </a:cubicBezTo>
                      <a:cubicBezTo>
                        <a:pt x="1056" y="82"/>
                        <a:pt x="1056" y="84"/>
                        <a:pt x="1056" y="86"/>
                      </a:cubicBezTo>
                      <a:cubicBezTo>
                        <a:pt x="1054" y="65"/>
                        <a:pt x="1034" y="52"/>
                        <a:pt x="1013" y="52"/>
                      </a:cubicBezTo>
                      <a:cubicBezTo>
                        <a:pt x="1013" y="52"/>
                        <a:pt x="1013" y="52"/>
                        <a:pt x="1013" y="52"/>
                      </a:cubicBezTo>
                      <a:cubicBezTo>
                        <a:pt x="1011" y="52"/>
                        <a:pt x="1010" y="52"/>
                        <a:pt x="1008" y="52"/>
                      </a:cubicBezTo>
                      <a:cubicBezTo>
                        <a:pt x="984" y="54"/>
                        <a:pt x="961" y="70"/>
                        <a:pt x="947" y="91"/>
                      </a:cubicBezTo>
                      <a:close/>
                      <a:moveTo>
                        <a:pt x="931" y="100"/>
                      </a:moveTo>
                      <a:cubicBezTo>
                        <a:pt x="937" y="101"/>
                        <a:pt x="942" y="108"/>
                        <a:pt x="943" y="112"/>
                      </a:cubicBezTo>
                      <a:cubicBezTo>
                        <a:pt x="950" y="112"/>
                        <a:pt x="954" y="99"/>
                        <a:pt x="945" y="94"/>
                      </a:cubicBezTo>
                      <a:cubicBezTo>
                        <a:pt x="940" y="90"/>
                        <a:pt x="931" y="94"/>
                        <a:pt x="931" y="100"/>
                      </a:cubicBezTo>
                      <a:close/>
                      <a:moveTo>
                        <a:pt x="935" y="88"/>
                      </a:moveTo>
                      <a:cubicBezTo>
                        <a:pt x="925" y="87"/>
                        <a:pt x="912" y="90"/>
                        <a:pt x="904" y="95"/>
                      </a:cubicBezTo>
                      <a:cubicBezTo>
                        <a:pt x="895" y="100"/>
                        <a:pt x="888" y="108"/>
                        <a:pt x="882" y="117"/>
                      </a:cubicBezTo>
                      <a:cubicBezTo>
                        <a:pt x="872" y="132"/>
                        <a:pt x="866" y="151"/>
                        <a:pt x="849" y="160"/>
                      </a:cubicBezTo>
                      <a:cubicBezTo>
                        <a:pt x="835" y="168"/>
                        <a:pt x="820" y="163"/>
                        <a:pt x="814" y="154"/>
                      </a:cubicBezTo>
                      <a:cubicBezTo>
                        <a:pt x="808" y="146"/>
                        <a:pt x="808" y="134"/>
                        <a:pt x="815" y="127"/>
                      </a:cubicBezTo>
                      <a:cubicBezTo>
                        <a:pt x="819" y="121"/>
                        <a:pt x="830" y="116"/>
                        <a:pt x="836" y="122"/>
                      </a:cubicBezTo>
                      <a:cubicBezTo>
                        <a:pt x="840" y="126"/>
                        <a:pt x="840" y="131"/>
                        <a:pt x="837" y="132"/>
                      </a:cubicBezTo>
                      <a:cubicBezTo>
                        <a:pt x="836" y="128"/>
                        <a:pt x="831" y="128"/>
                        <a:pt x="827" y="131"/>
                      </a:cubicBezTo>
                      <a:cubicBezTo>
                        <a:pt x="825" y="133"/>
                        <a:pt x="824" y="137"/>
                        <a:pt x="824" y="140"/>
                      </a:cubicBezTo>
                      <a:cubicBezTo>
                        <a:pt x="824" y="145"/>
                        <a:pt x="828" y="150"/>
                        <a:pt x="834" y="151"/>
                      </a:cubicBezTo>
                      <a:cubicBezTo>
                        <a:pt x="847" y="152"/>
                        <a:pt x="859" y="134"/>
                        <a:pt x="865" y="123"/>
                      </a:cubicBezTo>
                      <a:cubicBezTo>
                        <a:pt x="873" y="105"/>
                        <a:pt x="886" y="92"/>
                        <a:pt x="905" y="86"/>
                      </a:cubicBezTo>
                      <a:cubicBezTo>
                        <a:pt x="915" y="82"/>
                        <a:pt x="926" y="82"/>
                        <a:pt x="935" y="88"/>
                      </a:cubicBezTo>
                      <a:close/>
                      <a:moveTo>
                        <a:pt x="1137" y="64"/>
                      </a:moveTo>
                      <a:cubicBezTo>
                        <a:pt x="1137" y="49"/>
                        <a:pt x="1150" y="47"/>
                        <a:pt x="1160" y="43"/>
                      </a:cubicBezTo>
                      <a:cubicBezTo>
                        <a:pt x="1169" y="40"/>
                        <a:pt x="1178" y="32"/>
                        <a:pt x="1173" y="21"/>
                      </a:cubicBezTo>
                      <a:cubicBezTo>
                        <a:pt x="1163" y="28"/>
                        <a:pt x="1159" y="21"/>
                        <a:pt x="1147" y="25"/>
                      </a:cubicBezTo>
                      <a:cubicBezTo>
                        <a:pt x="1135" y="28"/>
                        <a:pt x="1127" y="45"/>
                        <a:pt x="1137" y="64"/>
                      </a:cubicBezTo>
                      <a:close/>
                      <a:moveTo>
                        <a:pt x="1225" y="50"/>
                      </a:moveTo>
                      <a:cubicBezTo>
                        <a:pt x="1207" y="24"/>
                        <a:pt x="1240" y="6"/>
                        <a:pt x="1257" y="11"/>
                      </a:cubicBezTo>
                      <a:cubicBezTo>
                        <a:pt x="1242" y="12"/>
                        <a:pt x="1222" y="35"/>
                        <a:pt x="1225" y="50"/>
                      </a:cubicBezTo>
                      <a:close/>
                      <a:moveTo>
                        <a:pt x="1233" y="67"/>
                      </a:moveTo>
                      <a:cubicBezTo>
                        <a:pt x="1214" y="71"/>
                        <a:pt x="1193" y="62"/>
                        <a:pt x="1185" y="48"/>
                      </a:cubicBezTo>
                      <a:cubicBezTo>
                        <a:pt x="1168" y="19"/>
                        <a:pt x="1201" y="1"/>
                        <a:pt x="1209" y="31"/>
                      </a:cubicBezTo>
                      <a:cubicBezTo>
                        <a:pt x="1214" y="47"/>
                        <a:pt x="1217" y="57"/>
                        <a:pt x="1233" y="67"/>
                      </a:cubicBezTo>
                      <a:close/>
                      <a:moveTo>
                        <a:pt x="1383" y="28"/>
                      </a:moveTo>
                      <a:cubicBezTo>
                        <a:pt x="1361" y="0"/>
                        <a:pt x="1330" y="2"/>
                        <a:pt x="1304" y="11"/>
                      </a:cubicBezTo>
                      <a:cubicBezTo>
                        <a:pt x="1290" y="16"/>
                        <a:pt x="1273" y="29"/>
                        <a:pt x="1258" y="24"/>
                      </a:cubicBezTo>
                      <a:cubicBezTo>
                        <a:pt x="1264" y="47"/>
                        <a:pt x="1307" y="26"/>
                        <a:pt x="1321" y="21"/>
                      </a:cubicBezTo>
                      <a:cubicBezTo>
                        <a:pt x="1344" y="13"/>
                        <a:pt x="1366" y="14"/>
                        <a:pt x="1383" y="28"/>
                      </a:cubicBezTo>
                      <a:close/>
                      <a:moveTo>
                        <a:pt x="1282" y="669"/>
                      </a:moveTo>
                      <a:cubicBezTo>
                        <a:pt x="1257" y="676"/>
                        <a:pt x="1251" y="712"/>
                        <a:pt x="1243" y="724"/>
                      </a:cubicBezTo>
                      <a:cubicBezTo>
                        <a:pt x="1231" y="743"/>
                        <a:pt x="1212" y="734"/>
                        <a:pt x="1221" y="713"/>
                      </a:cubicBezTo>
                      <a:cubicBezTo>
                        <a:pt x="1229" y="693"/>
                        <a:pt x="1257" y="670"/>
                        <a:pt x="1282" y="669"/>
                      </a:cubicBezTo>
                      <a:close/>
                      <a:moveTo>
                        <a:pt x="1226" y="810"/>
                      </a:moveTo>
                      <a:cubicBezTo>
                        <a:pt x="1258" y="812"/>
                        <a:pt x="1270" y="840"/>
                        <a:pt x="1283" y="849"/>
                      </a:cubicBezTo>
                      <a:cubicBezTo>
                        <a:pt x="1297" y="859"/>
                        <a:pt x="1308" y="846"/>
                        <a:pt x="1296" y="833"/>
                      </a:cubicBezTo>
                      <a:cubicBezTo>
                        <a:pt x="1280" y="815"/>
                        <a:pt x="1251" y="805"/>
                        <a:pt x="1226" y="810"/>
                      </a:cubicBezTo>
                      <a:close/>
                      <a:moveTo>
                        <a:pt x="1237" y="340"/>
                      </a:moveTo>
                      <a:cubicBezTo>
                        <a:pt x="1223" y="352"/>
                        <a:pt x="1226" y="366"/>
                        <a:pt x="1238" y="382"/>
                      </a:cubicBezTo>
                      <a:cubicBezTo>
                        <a:pt x="1248" y="395"/>
                        <a:pt x="1250" y="409"/>
                        <a:pt x="1240" y="417"/>
                      </a:cubicBezTo>
                      <a:cubicBezTo>
                        <a:pt x="1250" y="418"/>
                        <a:pt x="1260" y="408"/>
                        <a:pt x="1260" y="397"/>
                      </a:cubicBezTo>
                      <a:cubicBezTo>
                        <a:pt x="1259" y="381"/>
                        <a:pt x="1244" y="374"/>
                        <a:pt x="1237" y="360"/>
                      </a:cubicBezTo>
                      <a:cubicBezTo>
                        <a:pt x="1235" y="356"/>
                        <a:pt x="1233" y="348"/>
                        <a:pt x="1237" y="340"/>
                      </a:cubicBezTo>
                      <a:close/>
                      <a:moveTo>
                        <a:pt x="1242" y="768"/>
                      </a:moveTo>
                      <a:cubicBezTo>
                        <a:pt x="1239" y="761"/>
                        <a:pt x="1237" y="754"/>
                        <a:pt x="1239" y="748"/>
                      </a:cubicBezTo>
                      <a:cubicBezTo>
                        <a:pt x="1240" y="742"/>
                        <a:pt x="1246" y="736"/>
                        <a:pt x="1252" y="734"/>
                      </a:cubicBezTo>
                      <a:cubicBezTo>
                        <a:pt x="1260" y="733"/>
                        <a:pt x="1268" y="738"/>
                        <a:pt x="1272" y="744"/>
                      </a:cubicBezTo>
                      <a:cubicBezTo>
                        <a:pt x="1279" y="754"/>
                        <a:pt x="1278" y="766"/>
                        <a:pt x="1273" y="776"/>
                      </a:cubicBezTo>
                      <a:cubicBezTo>
                        <a:pt x="1269" y="785"/>
                        <a:pt x="1256" y="796"/>
                        <a:pt x="1247" y="801"/>
                      </a:cubicBezTo>
                      <a:cubicBezTo>
                        <a:pt x="1239" y="806"/>
                        <a:pt x="1228" y="809"/>
                        <a:pt x="1219" y="810"/>
                      </a:cubicBezTo>
                      <a:cubicBezTo>
                        <a:pt x="1224" y="811"/>
                        <a:pt x="1229" y="813"/>
                        <a:pt x="1235" y="816"/>
                      </a:cubicBezTo>
                      <a:cubicBezTo>
                        <a:pt x="1246" y="822"/>
                        <a:pt x="1253" y="830"/>
                        <a:pt x="1259" y="841"/>
                      </a:cubicBezTo>
                      <a:cubicBezTo>
                        <a:pt x="1261" y="846"/>
                        <a:pt x="1263" y="849"/>
                        <a:pt x="1264" y="853"/>
                      </a:cubicBezTo>
                      <a:cubicBezTo>
                        <a:pt x="1262" y="853"/>
                        <a:pt x="1261" y="853"/>
                        <a:pt x="1260" y="854"/>
                      </a:cubicBezTo>
                      <a:cubicBezTo>
                        <a:pt x="1259" y="850"/>
                        <a:pt x="1258" y="847"/>
                        <a:pt x="1256" y="843"/>
                      </a:cubicBezTo>
                      <a:cubicBezTo>
                        <a:pt x="1250" y="832"/>
                        <a:pt x="1244" y="826"/>
                        <a:pt x="1233" y="820"/>
                      </a:cubicBezTo>
                      <a:cubicBezTo>
                        <a:pt x="1218" y="813"/>
                        <a:pt x="1203" y="812"/>
                        <a:pt x="1188" y="815"/>
                      </a:cubicBezTo>
                      <a:cubicBezTo>
                        <a:pt x="1192" y="815"/>
                        <a:pt x="1196" y="816"/>
                        <a:pt x="1200" y="818"/>
                      </a:cubicBezTo>
                      <a:cubicBezTo>
                        <a:pt x="1200" y="818"/>
                        <a:pt x="1200" y="818"/>
                        <a:pt x="1200" y="818"/>
                      </a:cubicBezTo>
                      <a:cubicBezTo>
                        <a:pt x="1208" y="821"/>
                        <a:pt x="1215" y="826"/>
                        <a:pt x="1219" y="834"/>
                      </a:cubicBezTo>
                      <a:cubicBezTo>
                        <a:pt x="1213" y="827"/>
                        <a:pt x="1208" y="824"/>
                        <a:pt x="1199" y="820"/>
                      </a:cubicBezTo>
                      <a:cubicBezTo>
                        <a:pt x="1199" y="820"/>
                        <a:pt x="1199" y="820"/>
                        <a:pt x="1199" y="820"/>
                      </a:cubicBezTo>
                      <a:cubicBezTo>
                        <a:pt x="1182" y="814"/>
                        <a:pt x="1178" y="816"/>
                        <a:pt x="1161" y="821"/>
                      </a:cubicBezTo>
                      <a:cubicBezTo>
                        <a:pt x="1135" y="829"/>
                        <a:pt x="1109" y="840"/>
                        <a:pt x="1085" y="836"/>
                      </a:cubicBezTo>
                      <a:cubicBezTo>
                        <a:pt x="1101" y="836"/>
                        <a:pt x="1159" y="826"/>
                        <a:pt x="1159" y="804"/>
                      </a:cubicBezTo>
                      <a:cubicBezTo>
                        <a:pt x="1159" y="799"/>
                        <a:pt x="1155" y="794"/>
                        <a:pt x="1150" y="793"/>
                      </a:cubicBezTo>
                      <a:cubicBezTo>
                        <a:pt x="1147" y="793"/>
                        <a:pt x="1144" y="794"/>
                        <a:pt x="1142" y="797"/>
                      </a:cubicBezTo>
                      <a:cubicBezTo>
                        <a:pt x="1141" y="800"/>
                        <a:pt x="1142" y="804"/>
                        <a:pt x="1145" y="805"/>
                      </a:cubicBezTo>
                      <a:cubicBezTo>
                        <a:pt x="1148" y="806"/>
                        <a:pt x="1150" y="805"/>
                        <a:pt x="1152" y="803"/>
                      </a:cubicBezTo>
                      <a:cubicBezTo>
                        <a:pt x="1152" y="808"/>
                        <a:pt x="1143" y="811"/>
                        <a:pt x="1139" y="804"/>
                      </a:cubicBezTo>
                      <a:cubicBezTo>
                        <a:pt x="1137" y="800"/>
                        <a:pt x="1138" y="796"/>
                        <a:pt x="1141" y="793"/>
                      </a:cubicBezTo>
                      <a:cubicBezTo>
                        <a:pt x="1147" y="787"/>
                        <a:pt x="1155" y="789"/>
                        <a:pt x="1159" y="794"/>
                      </a:cubicBezTo>
                      <a:cubicBezTo>
                        <a:pt x="1163" y="799"/>
                        <a:pt x="1163" y="807"/>
                        <a:pt x="1160" y="813"/>
                      </a:cubicBezTo>
                      <a:cubicBezTo>
                        <a:pt x="1170" y="797"/>
                        <a:pt x="1167" y="766"/>
                        <a:pt x="1161" y="754"/>
                      </a:cubicBezTo>
                      <a:cubicBezTo>
                        <a:pt x="1162" y="754"/>
                        <a:pt x="1164" y="754"/>
                        <a:pt x="1165" y="753"/>
                      </a:cubicBezTo>
                      <a:cubicBezTo>
                        <a:pt x="1173" y="774"/>
                        <a:pt x="1172" y="804"/>
                        <a:pt x="1160" y="817"/>
                      </a:cubicBezTo>
                      <a:cubicBezTo>
                        <a:pt x="1185" y="810"/>
                        <a:pt x="1203" y="810"/>
                        <a:pt x="1218" y="803"/>
                      </a:cubicBezTo>
                      <a:cubicBezTo>
                        <a:pt x="1226" y="799"/>
                        <a:pt x="1232" y="794"/>
                        <a:pt x="1235" y="786"/>
                      </a:cubicBezTo>
                      <a:cubicBezTo>
                        <a:pt x="1236" y="786"/>
                        <a:pt x="1239" y="785"/>
                        <a:pt x="1240" y="783"/>
                      </a:cubicBezTo>
                      <a:cubicBezTo>
                        <a:pt x="1239" y="794"/>
                        <a:pt x="1229" y="803"/>
                        <a:pt x="1217" y="807"/>
                      </a:cubicBezTo>
                      <a:cubicBezTo>
                        <a:pt x="1217" y="807"/>
                        <a:pt x="1216" y="808"/>
                        <a:pt x="1215" y="808"/>
                      </a:cubicBezTo>
                      <a:cubicBezTo>
                        <a:pt x="1231" y="809"/>
                        <a:pt x="1249" y="800"/>
                        <a:pt x="1262" y="788"/>
                      </a:cubicBezTo>
                      <a:cubicBezTo>
                        <a:pt x="1267" y="783"/>
                        <a:pt x="1272" y="776"/>
                        <a:pt x="1272" y="769"/>
                      </a:cubicBezTo>
                      <a:cubicBezTo>
                        <a:pt x="1273" y="764"/>
                        <a:pt x="1270" y="758"/>
                        <a:pt x="1265" y="758"/>
                      </a:cubicBezTo>
                      <a:cubicBezTo>
                        <a:pt x="1263" y="758"/>
                        <a:pt x="1262" y="759"/>
                        <a:pt x="1261" y="761"/>
                      </a:cubicBezTo>
                      <a:cubicBezTo>
                        <a:pt x="1261" y="762"/>
                        <a:pt x="1261" y="763"/>
                        <a:pt x="1262" y="764"/>
                      </a:cubicBezTo>
                      <a:cubicBezTo>
                        <a:pt x="1264" y="765"/>
                        <a:pt x="1265" y="765"/>
                        <a:pt x="1265" y="764"/>
                      </a:cubicBezTo>
                      <a:cubicBezTo>
                        <a:pt x="1267" y="764"/>
                        <a:pt x="1267" y="762"/>
                        <a:pt x="1266" y="761"/>
                      </a:cubicBezTo>
                      <a:cubicBezTo>
                        <a:pt x="1265" y="761"/>
                        <a:pt x="1265" y="760"/>
                        <a:pt x="1264" y="761"/>
                      </a:cubicBezTo>
                      <a:cubicBezTo>
                        <a:pt x="1264" y="760"/>
                        <a:pt x="1266" y="760"/>
                        <a:pt x="1267" y="760"/>
                      </a:cubicBezTo>
                      <a:cubicBezTo>
                        <a:pt x="1268" y="761"/>
                        <a:pt x="1269" y="762"/>
                        <a:pt x="1268" y="764"/>
                      </a:cubicBezTo>
                      <a:cubicBezTo>
                        <a:pt x="1268" y="767"/>
                        <a:pt x="1265" y="768"/>
                        <a:pt x="1262" y="768"/>
                      </a:cubicBezTo>
                      <a:cubicBezTo>
                        <a:pt x="1260" y="767"/>
                        <a:pt x="1259" y="766"/>
                        <a:pt x="1258" y="764"/>
                      </a:cubicBezTo>
                      <a:cubicBezTo>
                        <a:pt x="1257" y="762"/>
                        <a:pt x="1257" y="761"/>
                        <a:pt x="1258" y="759"/>
                      </a:cubicBezTo>
                      <a:cubicBezTo>
                        <a:pt x="1259" y="756"/>
                        <a:pt x="1261" y="755"/>
                        <a:pt x="1264" y="755"/>
                      </a:cubicBezTo>
                      <a:cubicBezTo>
                        <a:pt x="1269" y="755"/>
                        <a:pt x="1272" y="760"/>
                        <a:pt x="1273" y="765"/>
                      </a:cubicBezTo>
                      <a:cubicBezTo>
                        <a:pt x="1274" y="767"/>
                        <a:pt x="1274" y="770"/>
                        <a:pt x="1273" y="772"/>
                      </a:cubicBezTo>
                      <a:cubicBezTo>
                        <a:pt x="1278" y="762"/>
                        <a:pt x="1276" y="753"/>
                        <a:pt x="1271" y="745"/>
                      </a:cubicBezTo>
                      <a:cubicBezTo>
                        <a:pt x="1267" y="740"/>
                        <a:pt x="1262" y="736"/>
                        <a:pt x="1256" y="736"/>
                      </a:cubicBezTo>
                      <a:cubicBezTo>
                        <a:pt x="1256" y="736"/>
                        <a:pt x="1256" y="736"/>
                        <a:pt x="1256" y="736"/>
                      </a:cubicBezTo>
                      <a:cubicBezTo>
                        <a:pt x="1262" y="738"/>
                        <a:pt x="1265" y="744"/>
                        <a:pt x="1259" y="749"/>
                      </a:cubicBezTo>
                      <a:cubicBezTo>
                        <a:pt x="1254" y="753"/>
                        <a:pt x="1242" y="753"/>
                        <a:pt x="1242" y="768"/>
                      </a:cubicBezTo>
                      <a:close/>
                      <a:moveTo>
                        <a:pt x="1069" y="615"/>
                      </a:moveTo>
                      <a:cubicBezTo>
                        <a:pt x="1072" y="614"/>
                        <a:pt x="1075" y="614"/>
                        <a:pt x="1078" y="614"/>
                      </a:cubicBezTo>
                      <a:cubicBezTo>
                        <a:pt x="1083" y="613"/>
                        <a:pt x="1088" y="609"/>
                        <a:pt x="1090" y="603"/>
                      </a:cubicBezTo>
                      <a:cubicBezTo>
                        <a:pt x="1093" y="594"/>
                        <a:pt x="1087" y="585"/>
                        <a:pt x="1078" y="581"/>
                      </a:cubicBezTo>
                      <a:cubicBezTo>
                        <a:pt x="1072" y="578"/>
                        <a:pt x="1067" y="577"/>
                        <a:pt x="1062" y="570"/>
                      </a:cubicBezTo>
                      <a:cubicBezTo>
                        <a:pt x="1058" y="565"/>
                        <a:pt x="1057" y="558"/>
                        <a:pt x="1060" y="552"/>
                      </a:cubicBezTo>
                      <a:cubicBezTo>
                        <a:pt x="1062" y="572"/>
                        <a:pt x="1077" y="568"/>
                        <a:pt x="1088" y="576"/>
                      </a:cubicBezTo>
                      <a:cubicBezTo>
                        <a:pt x="1094" y="580"/>
                        <a:pt x="1099" y="588"/>
                        <a:pt x="1099" y="595"/>
                      </a:cubicBezTo>
                      <a:cubicBezTo>
                        <a:pt x="1098" y="603"/>
                        <a:pt x="1092" y="613"/>
                        <a:pt x="1082" y="614"/>
                      </a:cubicBezTo>
                      <a:cubicBezTo>
                        <a:pt x="1082" y="614"/>
                        <a:pt x="1083" y="614"/>
                        <a:pt x="1084" y="615"/>
                      </a:cubicBezTo>
                      <a:cubicBezTo>
                        <a:pt x="1100" y="616"/>
                        <a:pt x="1112" y="624"/>
                        <a:pt x="1120" y="639"/>
                      </a:cubicBezTo>
                      <a:cubicBezTo>
                        <a:pt x="1121" y="642"/>
                        <a:pt x="1122" y="645"/>
                        <a:pt x="1123" y="648"/>
                      </a:cubicBezTo>
                      <a:cubicBezTo>
                        <a:pt x="1122" y="648"/>
                        <a:pt x="1121" y="648"/>
                        <a:pt x="1120" y="648"/>
                      </a:cubicBezTo>
                      <a:cubicBezTo>
                        <a:pt x="1119" y="645"/>
                        <a:pt x="1118" y="643"/>
                        <a:pt x="1117" y="640"/>
                      </a:cubicBezTo>
                      <a:cubicBezTo>
                        <a:pt x="1109" y="626"/>
                        <a:pt x="1099" y="620"/>
                        <a:pt x="1083" y="618"/>
                      </a:cubicBezTo>
                      <a:cubicBezTo>
                        <a:pt x="1081" y="618"/>
                        <a:pt x="1080" y="618"/>
                        <a:pt x="1078" y="618"/>
                      </a:cubicBezTo>
                      <a:cubicBezTo>
                        <a:pt x="1083" y="619"/>
                        <a:pt x="1088" y="622"/>
                        <a:pt x="1092" y="627"/>
                      </a:cubicBezTo>
                      <a:cubicBezTo>
                        <a:pt x="1095" y="630"/>
                        <a:pt x="1096" y="633"/>
                        <a:pt x="1097" y="636"/>
                      </a:cubicBezTo>
                      <a:cubicBezTo>
                        <a:pt x="1098" y="640"/>
                        <a:pt x="1099" y="643"/>
                        <a:pt x="1098" y="646"/>
                      </a:cubicBezTo>
                      <a:cubicBezTo>
                        <a:pt x="1097" y="655"/>
                        <a:pt x="1089" y="662"/>
                        <a:pt x="1080" y="660"/>
                      </a:cubicBezTo>
                      <a:cubicBezTo>
                        <a:pt x="1076" y="659"/>
                        <a:pt x="1073" y="657"/>
                        <a:pt x="1071" y="653"/>
                      </a:cubicBezTo>
                      <a:cubicBezTo>
                        <a:pt x="1070" y="652"/>
                        <a:pt x="1070" y="650"/>
                        <a:pt x="1070" y="648"/>
                      </a:cubicBezTo>
                      <a:cubicBezTo>
                        <a:pt x="1069" y="645"/>
                        <a:pt x="1071" y="642"/>
                        <a:pt x="1073" y="639"/>
                      </a:cubicBezTo>
                      <a:cubicBezTo>
                        <a:pt x="1074" y="638"/>
                        <a:pt x="1075" y="637"/>
                        <a:pt x="1076" y="637"/>
                      </a:cubicBezTo>
                      <a:cubicBezTo>
                        <a:pt x="1077" y="636"/>
                        <a:pt x="1078" y="636"/>
                        <a:pt x="1079" y="636"/>
                      </a:cubicBezTo>
                      <a:cubicBezTo>
                        <a:pt x="1082" y="636"/>
                        <a:pt x="1084" y="637"/>
                        <a:pt x="1086" y="640"/>
                      </a:cubicBezTo>
                      <a:cubicBezTo>
                        <a:pt x="1087" y="642"/>
                        <a:pt x="1087" y="643"/>
                        <a:pt x="1086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5" y="645"/>
                        <a:pt x="1085" y="645"/>
                        <a:pt x="1085" y="645"/>
                      </a:cubicBezTo>
                      <a:cubicBezTo>
                        <a:pt x="1086" y="645"/>
                        <a:pt x="1086" y="645"/>
                        <a:pt x="1086" y="645"/>
                      </a:cubicBezTo>
                      <a:cubicBezTo>
                        <a:pt x="1087" y="643"/>
                        <a:pt x="1086" y="642"/>
                        <a:pt x="1085" y="640"/>
                      </a:cubicBezTo>
                      <a:cubicBezTo>
                        <a:pt x="1084" y="638"/>
                        <a:pt x="1082" y="637"/>
                        <a:pt x="1080" y="637"/>
                      </a:cubicBezTo>
                      <a:cubicBezTo>
                        <a:pt x="1079" y="637"/>
                        <a:pt x="1078" y="637"/>
                        <a:pt x="1077" y="638"/>
                      </a:cubicBezTo>
                      <a:cubicBezTo>
                        <a:pt x="1076" y="638"/>
                        <a:pt x="1075" y="639"/>
                        <a:pt x="1074" y="640"/>
                      </a:cubicBezTo>
                      <a:cubicBezTo>
                        <a:pt x="1072" y="642"/>
                        <a:pt x="1071" y="645"/>
                        <a:pt x="1071" y="648"/>
                      </a:cubicBezTo>
                      <a:cubicBezTo>
                        <a:pt x="1071" y="650"/>
                        <a:pt x="1072" y="651"/>
                        <a:pt x="1073" y="652"/>
                      </a:cubicBezTo>
                      <a:cubicBezTo>
                        <a:pt x="1075" y="655"/>
                        <a:pt x="1077" y="657"/>
                        <a:pt x="1080" y="657"/>
                      </a:cubicBezTo>
                      <a:cubicBezTo>
                        <a:pt x="1088" y="659"/>
                        <a:pt x="1094" y="653"/>
                        <a:pt x="1095" y="646"/>
                      </a:cubicBezTo>
                      <a:cubicBezTo>
                        <a:pt x="1095" y="643"/>
                        <a:pt x="1095" y="640"/>
                        <a:pt x="1094" y="637"/>
                      </a:cubicBezTo>
                      <a:cubicBezTo>
                        <a:pt x="1093" y="634"/>
                        <a:pt x="1092" y="632"/>
                        <a:pt x="1089" y="629"/>
                      </a:cubicBezTo>
                      <a:cubicBezTo>
                        <a:pt x="1087" y="627"/>
                        <a:pt x="1084" y="625"/>
                        <a:pt x="1081" y="623"/>
                      </a:cubicBezTo>
                      <a:cubicBezTo>
                        <a:pt x="1077" y="621"/>
                        <a:pt x="1072" y="620"/>
                        <a:pt x="1066" y="620"/>
                      </a:cubicBezTo>
                      <a:cubicBezTo>
                        <a:pt x="1056" y="619"/>
                        <a:pt x="1045" y="622"/>
                        <a:pt x="1037" y="627"/>
                      </a:cubicBezTo>
                      <a:cubicBezTo>
                        <a:pt x="1014" y="640"/>
                        <a:pt x="1006" y="669"/>
                        <a:pt x="997" y="693"/>
                      </a:cubicBezTo>
                      <a:cubicBezTo>
                        <a:pt x="999" y="689"/>
                        <a:pt x="1001" y="685"/>
                        <a:pt x="1003" y="682"/>
                      </a:cubicBezTo>
                      <a:cubicBezTo>
                        <a:pt x="1011" y="670"/>
                        <a:pt x="1029" y="661"/>
                        <a:pt x="1043" y="668"/>
                      </a:cubicBezTo>
                      <a:cubicBezTo>
                        <a:pt x="1052" y="672"/>
                        <a:pt x="1057" y="681"/>
                        <a:pt x="1068" y="678"/>
                      </a:cubicBezTo>
                      <a:cubicBezTo>
                        <a:pt x="1067" y="686"/>
                        <a:pt x="1056" y="693"/>
                        <a:pt x="1045" y="691"/>
                      </a:cubicBezTo>
                      <a:cubicBezTo>
                        <a:pt x="1033" y="688"/>
                        <a:pt x="1019" y="676"/>
                        <a:pt x="1007" y="686"/>
                      </a:cubicBezTo>
                      <a:cubicBezTo>
                        <a:pt x="1001" y="691"/>
                        <a:pt x="997" y="701"/>
                        <a:pt x="994" y="702"/>
                      </a:cubicBezTo>
                      <a:cubicBezTo>
                        <a:pt x="994" y="702"/>
                        <a:pt x="994" y="701"/>
                        <a:pt x="994" y="701"/>
                      </a:cubicBezTo>
                      <a:cubicBezTo>
                        <a:pt x="994" y="701"/>
                        <a:pt x="994" y="702"/>
                        <a:pt x="993" y="703"/>
                      </a:cubicBezTo>
                      <a:cubicBezTo>
                        <a:pt x="986" y="719"/>
                        <a:pt x="980" y="729"/>
                        <a:pt x="967" y="741"/>
                      </a:cubicBezTo>
                      <a:cubicBezTo>
                        <a:pt x="956" y="750"/>
                        <a:pt x="946" y="756"/>
                        <a:pt x="932" y="758"/>
                      </a:cubicBezTo>
                      <a:cubicBezTo>
                        <a:pt x="921" y="759"/>
                        <a:pt x="911" y="756"/>
                        <a:pt x="903" y="752"/>
                      </a:cubicBezTo>
                      <a:cubicBezTo>
                        <a:pt x="885" y="743"/>
                        <a:pt x="872" y="722"/>
                        <a:pt x="864" y="701"/>
                      </a:cubicBezTo>
                      <a:cubicBezTo>
                        <a:pt x="861" y="693"/>
                        <a:pt x="859" y="685"/>
                        <a:pt x="857" y="677"/>
                      </a:cubicBezTo>
                      <a:cubicBezTo>
                        <a:pt x="855" y="661"/>
                        <a:pt x="856" y="646"/>
                        <a:pt x="850" y="632"/>
                      </a:cubicBezTo>
                      <a:cubicBezTo>
                        <a:pt x="847" y="625"/>
                        <a:pt x="842" y="617"/>
                        <a:pt x="836" y="615"/>
                      </a:cubicBezTo>
                      <a:cubicBezTo>
                        <a:pt x="832" y="613"/>
                        <a:pt x="825" y="614"/>
                        <a:pt x="823" y="618"/>
                      </a:cubicBezTo>
                      <a:cubicBezTo>
                        <a:pt x="822" y="620"/>
                        <a:pt x="823" y="622"/>
                        <a:pt x="824" y="623"/>
                      </a:cubicBezTo>
                      <a:cubicBezTo>
                        <a:pt x="825" y="624"/>
                        <a:pt x="827" y="624"/>
                        <a:pt x="828" y="623"/>
                      </a:cubicBezTo>
                      <a:cubicBezTo>
                        <a:pt x="829" y="622"/>
                        <a:pt x="829" y="621"/>
                        <a:pt x="829" y="620"/>
                      </a:cubicBezTo>
                      <a:cubicBezTo>
                        <a:pt x="829" y="619"/>
                        <a:pt x="828" y="618"/>
                        <a:pt x="827" y="618"/>
                      </a:cubicBezTo>
                      <a:cubicBezTo>
                        <a:pt x="826" y="619"/>
                        <a:pt x="825" y="619"/>
                        <a:pt x="825" y="620"/>
                      </a:cubicBezTo>
                      <a:cubicBezTo>
                        <a:pt x="825" y="619"/>
                        <a:pt x="825" y="618"/>
                        <a:pt x="826" y="617"/>
                      </a:cubicBezTo>
                      <a:cubicBezTo>
                        <a:pt x="827" y="616"/>
                        <a:pt x="829" y="616"/>
                        <a:pt x="830" y="617"/>
                      </a:cubicBezTo>
                      <a:cubicBezTo>
                        <a:pt x="832" y="618"/>
                        <a:pt x="833" y="622"/>
                        <a:pt x="831" y="624"/>
                      </a:cubicBezTo>
                      <a:cubicBezTo>
                        <a:pt x="830" y="626"/>
                        <a:pt x="829" y="627"/>
                        <a:pt x="827" y="627"/>
                      </a:cubicBezTo>
                      <a:cubicBezTo>
                        <a:pt x="825" y="627"/>
                        <a:pt x="823" y="627"/>
                        <a:pt x="821" y="625"/>
                      </a:cubicBezTo>
                      <a:cubicBezTo>
                        <a:pt x="820" y="623"/>
                        <a:pt x="819" y="620"/>
                        <a:pt x="820" y="618"/>
                      </a:cubicBezTo>
                      <a:cubicBezTo>
                        <a:pt x="822" y="613"/>
                        <a:pt x="828" y="612"/>
                        <a:pt x="832" y="613"/>
                      </a:cubicBezTo>
                      <a:cubicBezTo>
                        <a:pt x="835" y="613"/>
                        <a:pt x="837" y="614"/>
                        <a:pt x="839" y="615"/>
                      </a:cubicBezTo>
                      <a:cubicBezTo>
                        <a:pt x="832" y="608"/>
                        <a:pt x="822" y="606"/>
                        <a:pt x="813" y="608"/>
                      </a:cubicBezTo>
                      <a:cubicBezTo>
                        <a:pt x="807" y="610"/>
                        <a:pt x="802" y="613"/>
                        <a:pt x="799" y="619"/>
                      </a:cubicBezTo>
                      <a:cubicBezTo>
                        <a:pt x="799" y="619"/>
                        <a:pt x="799" y="619"/>
                        <a:pt x="799" y="619"/>
                      </a:cubicBezTo>
                      <a:cubicBezTo>
                        <a:pt x="803" y="614"/>
                        <a:pt x="810" y="613"/>
                        <a:pt x="813" y="621"/>
                      </a:cubicBezTo>
                      <a:cubicBezTo>
                        <a:pt x="815" y="627"/>
                        <a:pt x="810" y="638"/>
                        <a:pt x="824" y="643"/>
                      </a:cubicBezTo>
                      <a:cubicBezTo>
                        <a:pt x="817" y="644"/>
                        <a:pt x="810" y="643"/>
                        <a:pt x="805" y="639"/>
                      </a:cubicBezTo>
                      <a:cubicBezTo>
                        <a:pt x="799" y="636"/>
                        <a:pt x="795" y="629"/>
                        <a:pt x="797" y="622"/>
                      </a:cubicBezTo>
                      <a:cubicBezTo>
                        <a:pt x="798" y="614"/>
                        <a:pt x="805" y="609"/>
                        <a:pt x="813" y="607"/>
                      </a:cubicBezTo>
                      <a:cubicBezTo>
                        <a:pt x="824" y="604"/>
                        <a:pt x="835" y="608"/>
                        <a:pt x="843" y="617"/>
                      </a:cubicBezTo>
                      <a:cubicBezTo>
                        <a:pt x="849" y="623"/>
                        <a:pt x="852" y="632"/>
                        <a:pt x="855" y="641"/>
                      </a:cubicBezTo>
                      <a:cubicBezTo>
                        <a:pt x="855" y="639"/>
                        <a:pt x="855" y="638"/>
                        <a:pt x="855" y="636"/>
                      </a:cubicBezTo>
                      <a:cubicBezTo>
                        <a:pt x="856" y="613"/>
                        <a:pt x="860" y="590"/>
                        <a:pt x="868" y="568"/>
                      </a:cubicBezTo>
                      <a:cubicBezTo>
                        <a:pt x="878" y="544"/>
                        <a:pt x="890" y="528"/>
                        <a:pt x="887" y="499"/>
                      </a:cubicBezTo>
                      <a:cubicBezTo>
                        <a:pt x="886" y="494"/>
                        <a:pt x="885" y="488"/>
                        <a:pt x="883" y="482"/>
                      </a:cubicBezTo>
                      <a:cubicBezTo>
                        <a:pt x="879" y="474"/>
                        <a:pt x="876" y="469"/>
                        <a:pt x="870" y="462"/>
                      </a:cubicBezTo>
                      <a:cubicBezTo>
                        <a:pt x="864" y="456"/>
                        <a:pt x="858" y="453"/>
                        <a:pt x="850" y="449"/>
                      </a:cubicBezTo>
                      <a:cubicBezTo>
                        <a:pt x="822" y="437"/>
                        <a:pt x="796" y="447"/>
                        <a:pt x="777" y="470"/>
                      </a:cubicBezTo>
                      <a:cubicBezTo>
                        <a:pt x="769" y="481"/>
                        <a:pt x="767" y="493"/>
                        <a:pt x="771" y="506"/>
                      </a:cubicBezTo>
                      <a:cubicBezTo>
                        <a:pt x="774" y="516"/>
                        <a:pt x="782" y="524"/>
                        <a:pt x="793" y="527"/>
                      </a:cubicBezTo>
                      <a:cubicBezTo>
                        <a:pt x="801" y="529"/>
                        <a:pt x="810" y="527"/>
                        <a:pt x="817" y="522"/>
                      </a:cubicBezTo>
                      <a:cubicBezTo>
                        <a:pt x="820" y="520"/>
                        <a:pt x="823" y="518"/>
                        <a:pt x="825" y="515"/>
                      </a:cubicBezTo>
                      <a:cubicBezTo>
                        <a:pt x="824" y="516"/>
                        <a:pt x="823" y="516"/>
                        <a:pt x="822" y="517"/>
                      </a:cubicBezTo>
                      <a:cubicBezTo>
                        <a:pt x="816" y="521"/>
                        <a:pt x="807" y="519"/>
                        <a:pt x="803" y="513"/>
                      </a:cubicBezTo>
                      <a:cubicBezTo>
                        <a:pt x="798" y="506"/>
                        <a:pt x="800" y="498"/>
                        <a:pt x="807" y="493"/>
                      </a:cubicBezTo>
                      <a:cubicBezTo>
                        <a:pt x="813" y="489"/>
                        <a:pt x="822" y="491"/>
                        <a:pt x="826" y="497"/>
                      </a:cubicBezTo>
                      <a:cubicBezTo>
                        <a:pt x="832" y="507"/>
                        <a:pt x="826" y="518"/>
                        <a:pt x="818" y="524"/>
                      </a:cubicBezTo>
                      <a:cubicBezTo>
                        <a:pt x="810" y="529"/>
                        <a:pt x="801" y="531"/>
                        <a:pt x="792" y="530"/>
                      </a:cubicBezTo>
                      <a:cubicBezTo>
                        <a:pt x="781" y="527"/>
                        <a:pt x="773" y="521"/>
                        <a:pt x="769" y="511"/>
                      </a:cubicBezTo>
                      <a:cubicBezTo>
                        <a:pt x="772" y="520"/>
                        <a:pt x="777" y="529"/>
                        <a:pt x="783" y="535"/>
                      </a:cubicBezTo>
                      <a:cubicBezTo>
                        <a:pt x="782" y="536"/>
                        <a:pt x="780" y="537"/>
                        <a:pt x="781" y="539"/>
                      </a:cubicBezTo>
                      <a:cubicBezTo>
                        <a:pt x="770" y="528"/>
                        <a:pt x="766" y="516"/>
                        <a:pt x="764" y="505"/>
                      </a:cubicBezTo>
                      <a:cubicBezTo>
                        <a:pt x="765" y="525"/>
                        <a:pt x="773" y="542"/>
                        <a:pt x="786" y="554"/>
                      </a:cubicBezTo>
                      <a:cubicBezTo>
                        <a:pt x="794" y="562"/>
                        <a:pt x="805" y="567"/>
                        <a:pt x="818" y="569"/>
                      </a:cubicBezTo>
                      <a:cubicBezTo>
                        <a:pt x="825" y="570"/>
                        <a:pt x="831" y="571"/>
                        <a:pt x="838" y="572"/>
                      </a:cubicBezTo>
                      <a:cubicBezTo>
                        <a:pt x="845" y="573"/>
                        <a:pt x="850" y="576"/>
                        <a:pt x="854" y="581"/>
                      </a:cubicBezTo>
                      <a:cubicBezTo>
                        <a:pt x="857" y="586"/>
                        <a:pt x="858" y="591"/>
                        <a:pt x="856" y="596"/>
                      </a:cubicBezTo>
                      <a:cubicBezTo>
                        <a:pt x="853" y="600"/>
                        <a:pt x="849" y="603"/>
                        <a:pt x="845" y="603"/>
                      </a:cubicBezTo>
                      <a:cubicBezTo>
                        <a:pt x="841" y="603"/>
                        <a:pt x="839" y="602"/>
                        <a:pt x="837" y="599"/>
                      </a:cubicBezTo>
                      <a:cubicBezTo>
                        <a:pt x="834" y="596"/>
                        <a:pt x="834" y="591"/>
                        <a:pt x="838" y="588"/>
                      </a:cubicBezTo>
                      <a:cubicBezTo>
                        <a:pt x="840" y="587"/>
                        <a:pt x="843" y="587"/>
                        <a:pt x="845" y="589"/>
                      </a:cubicBezTo>
                      <a:cubicBezTo>
                        <a:pt x="847" y="591"/>
                        <a:pt x="847" y="595"/>
                        <a:pt x="845" y="597"/>
                      </a:cubicBezTo>
                      <a:cubicBezTo>
                        <a:pt x="842" y="599"/>
                        <a:pt x="839" y="599"/>
                        <a:pt x="837" y="597"/>
                      </a:cubicBezTo>
                      <a:cubicBezTo>
                        <a:pt x="836" y="596"/>
                        <a:pt x="836" y="596"/>
                        <a:pt x="836" y="595"/>
                      </a:cubicBezTo>
                      <a:cubicBezTo>
                        <a:pt x="836" y="596"/>
                        <a:pt x="837" y="598"/>
                        <a:pt x="838" y="599"/>
                      </a:cubicBezTo>
                      <a:cubicBezTo>
                        <a:pt x="839" y="601"/>
                        <a:pt x="842" y="602"/>
                        <a:pt x="845" y="602"/>
                      </a:cubicBezTo>
                      <a:cubicBezTo>
                        <a:pt x="849" y="601"/>
                        <a:pt x="852" y="599"/>
                        <a:pt x="854" y="595"/>
                      </a:cubicBezTo>
                      <a:cubicBezTo>
                        <a:pt x="856" y="591"/>
                        <a:pt x="855" y="586"/>
                        <a:pt x="852" y="582"/>
                      </a:cubicBezTo>
                      <a:cubicBezTo>
                        <a:pt x="848" y="578"/>
                        <a:pt x="844" y="576"/>
                        <a:pt x="838" y="575"/>
                      </a:cubicBezTo>
                      <a:cubicBezTo>
                        <a:pt x="831" y="574"/>
                        <a:pt x="825" y="573"/>
                        <a:pt x="819" y="572"/>
                      </a:cubicBezTo>
                      <a:cubicBezTo>
                        <a:pt x="805" y="570"/>
                        <a:pt x="793" y="564"/>
                        <a:pt x="784" y="556"/>
                      </a:cubicBezTo>
                      <a:cubicBezTo>
                        <a:pt x="775" y="548"/>
                        <a:pt x="769" y="538"/>
                        <a:pt x="765" y="527"/>
                      </a:cubicBezTo>
                      <a:cubicBezTo>
                        <a:pt x="760" y="510"/>
                        <a:pt x="761" y="491"/>
                        <a:pt x="769" y="475"/>
                      </a:cubicBezTo>
                      <a:cubicBezTo>
                        <a:pt x="768" y="475"/>
                        <a:pt x="768" y="476"/>
                        <a:pt x="767" y="477"/>
                      </a:cubicBezTo>
                      <a:cubicBezTo>
                        <a:pt x="762" y="479"/>
                        <a:pt x="758" y="482"/>
                        <a:pt x="754" y="484"/>
                      </a:cubicBezTo>
                      <a:cubicBezTo>
                        <a:pt x="747" y="487"/>
                        <a:pt x="740" y="490"/>
                        <a:pt x="732" y="490"/>
                      </a:cubicBezTo>
                      <a:cubicBezTo>
                        <a:pt x="706" y="491"/>
                        <a:pt x="690" y="465"/>
                        <a:pt x="692" y="442"/>
                      </a:cubicBezTo>
                      <a:cubicBezTo>
                        <a:pt x="694" y="433"/>
                        <a:pt x="698" y="424"/>
                        <a:pt x="704" y="418"/>
                      </a:cubicBezTo>
                      <a:cubicBezTo>
                        <a:pt x="706" y="421"/>
                        <a:pt x="706" y="421"/>
                        <a:pt x="706" y="421"/>
                      </a:cubicBezTo>
                      <a:cubicBezTo>
                        <a:pt x="701" y="427"/>
                        <a:pt x="697" y="434"/>
                        <a:pt x="697" y="443"/>
                      </a:cubicBezTo>
                      <a:cubicBezTo>
                        <a:pt x="695" y="463"/>
                        <a:pt x="708" y="487"/>
                        <a:pt x="732" y="486"/>
                      </a:cubicBezTo>
                      <a:cubicBezTo>
                        <a:pt x="739" y="485"/>
                        <a:pt x="745" y="483"/>
                        <a:pt x="752" y="480"/>
                      </a:cubicBezTo>
                      <a:cubicBezTo>
                        <a:pt x="756" y="478"/>
                        <a:pt x="760" y="475"/>
                        <a:pt x="764" y="473"/>
                      </a:cubicBezTo>
                      <a:cubicBezTo>
                        <a:pt x="781" y="461"/>
                        <a:pt x="790" y="447"/>
                        <a:pt x="812" y="441"/>
                      </a:cubicBezTo>
                      <a:cubicBezTo>
                        <a:pt x="824" y="438"/>
                        <a:pt x="838" y="439"/>
                        <a:pt x="852" y="445"/>
                      </a:cubicBezTo>
                      <a:cubicBezTo>
                        <a:pt x="860" y="449"/>
                        <a:pt x="866" y="453"/>
                        <a:pt x="873" y="459"/>
                      </a:cubicBezTo>
                      <a:cubicBezTo>
                        <a:pt x="879" y="466"/>
                        <a:pt x="883" y="472"/>
                        <a:pt x="886" y="481"/>
                      </a:cubicBezTo>
                      <a:cubicBezTo>
                        <a:pt x="891" y="494"/>
                        <a:pt x="891" y="505"/>
                        <a:pt x="889" y="519"/>
                      </a:cubicBezTo>
                      <a:cubicBezTo>
                        <a:pt x="891" y="511"/>
                        <a:pt x="893" y="505"/>
                        <a:pt x="893" y="504"/>
                      </a:cubicBezTo>
                      <a:cubicBezTo>
                        <a:pt x="900" y="476"/>
                        <a:pt x="905" y="448"/>
                        <a:pt x="905" y="421"/>
                      </a:cubicBezTo>
                      <a:cubicBezTo>
                        <a:pt x="905" y="413"/>
                        <a:pt x="904" y="407"/>
                        <a:pt x="900" y="402"/>
                      </a:cubicBezTo>
                      <a:cubicBezTo>
                        <a:pt x="898" y="399"/>
                        <a:pt x="894" y="397"/>
                        <a:pt x="891" y="396"/>
                      </a:cubicBezTo>
                      <a:cubicBezTo>
                        <a:pt x="885" y="395"/>
                        <a:pt x="879" y="397"/>
                        <a:pt x="877" y="403"/>
                      </a:cubicBezTo>
                      <a:cubicBezTo>
                        <a:pt x="875" y="406"/>
                        <a:pt x="876" y="409"/>
                        <a:pt x="878" y="412"/>
                      </a:cubicBezTo>
                      <a:cubicBezTo>
                        <a:pt x="881" y="414"/>
                        <a:pt x="886" y="414"/>
                        <a:pt x="888" y="411"/>
                      </a:cubicBezTo>
                      <a:cubicBezTo>
                        <a:pt x="890" y="409"/>
                        <a:pt x="889" y="406"/>
                        <a:pt x="888" y="403"/>
                      </a:cubicBezTo>
                      <a:cubicBezTo>
                        <a:pt x="891" y="404"/>
                        <a:pt x="893" y="408"/>
                        <a:pt x="892" y="412"/>
                      </a:cubicBezTo>
                      <a:cubicBezTo>
                        <a:pt x="890" y="421"/>
                        <a:pt x="875" y="422"/>
                        <a:pt x="871" y="412"/>
                      </a:cubicBezTo>
                      <a:cubicBezTo>
                        <a:pt x="868" y="403"/>
                        <a:pt x="871" y="395"/>
                        <a:pt x="879" y="392"/>
                      </a:cubicBezTo>
                      <a:cubicBezTo>
                        <a:pt x="889" y="387"/>
                        <a:pt x="903" y="395"/>
                        <a:pt x="905" y="408"/>
                      </a:cubicBezTo>
                      <a:cubicBezTo>
                        <a:pt x="905" y="385"/>
                        <a:pt x="902" y="363"/>
                        <a:pt x="896" y="342"/>
                      </a:cubicBezTo>
                      <a:cubicBezTo>
                        <a:pt x="896" y="351"/>
                        <a:pt x="894" y="359"/>
                        <a:pt x="892" y="367"/>
                      </a:cubicBezTo>
                      <a:cubicBezTo>
                        <a:pt x="882" y="392"/>
                        <a:pt x="850" y="406"/>
                        <a:pt x="829" y="382"/>
                      </a:cubicBezTo>
                      <a:cubicBezTo>
                        <a:pt x="823" y="376"/>
                        <a:pt x="820" y="368"/>
                        <a:pt x="819" y="359"/>
                      </a:cubicBezTo>
                      <a:cubicBezTo>
                        <a:pt x="816" y="345"/>
                        <a:pt x="821" y="329"/>
                        <a:pt x="815" y="317"/>
                      </a:cubicBezTo>
                      <a:cubicBezTo>
                        <a:pt x="812" y="311"/>
                        <a:pt x="807" y="306"/>
                        <a:pt x="800" y="305"/>
                      </a:cubicBezTo>
                      <a:cubicBezTo>
                        <a:pt x="786" y="303"/>
                        <a:pt x="773" y="317"/>
                        <a:pt x="776" y="331"/>
                      </a:cubicBezTo>
                      <a:cubicBezTo>
                        <a:pt x="777" y="337"/>
                        <a:pt x="783" y="341"/>
                        <a:pt x="788" y="341"/>
                      </a:cubicBezTo>
                      <a:cubicBezTo>
                        <a:pt x="797" y="342"/>
                        <a:pt x="803" y="334"/>
                        <a:pt x="800" y="329"/>
                      </a:cubicBezTo>
                      <a:cubicBezTo>
                        <a:pt x="803" y="331"/>
                        <a:pt x="804" y="337"/>
                        <a:pt x="801" y="341"/>
                      </a:cubicBezTo>
                      <a:cubicBezTo>
                        <a:pt x="795" y="349"/>
                        <a:pt x="784" y="348"/>
                        <a:pt x="777" y="343"/>
                      </a:cubicBezTo>
                      <a:cubicBezTo>
                        <a:pt x="769" y="336"/>
                        <a:pt x="768" y="326"/>
                        <a:pt x="770" y="319"/>
                      </a:cubicBezTo>
                      <a:cubicBezTo>
                        <a:pt x="774" y="305"/>
                        <a:pt x="790" y="295"/>
                        <a:pt x="804" y="301"/>
                      </a:cubicBezTo>
                      <a:cubicBezTo>
                        <a:pt x="812" y="305"/>
                        <a:pt x="816" y="309"/>
                        <a:pt x="819" y="315"/>
                      </a:cubicBezTo>
                      <a:cubicBezTo>
                        <a:pt x="824" y="325"/>
                        <a:pt x="823" y="337"/>
                        <a:pt x="828" y="347"/>
                      </a:cubicBezTo>
                      <a:cubicBezTo>
                        <a:pt x="837" y="362"/>
                        <a:pt x="855" y="370"/>
                        <a:pt x="869" y="361"/>
                      </a:cubicBezTo>
                      <a:cubicBezTo>
                        <a:pt x="885" y="351"/>
                        <a:pt x="889" y="321"/>
                        <a:pt x="881" y="302"/>
                      </a:cubicBezTo>
                      <a:cubicBezTo>
                        <a:pt x="876" y="292"/>
                        <a:pt x="865" y="283"/>
                        <a:pt x="853" y="283"/>
                      </a:cubicBezTo>
                      <a:cubicBezTo>
                        <a:pt x="838" y="282"/>
                        <a:pt x="823" y="298"/>
                        <a:pt x="833" y="313"/>
                      </a:cubicBezTo>
                      <a:cubicBezTo>
                        <a:pt x="836" y="318"/>
                        <a:pt x="841" y="321"/>
                        <a:pt x="846" y="322"/>
                      </a:cubicBezTo>
                      <a:cubicBezTo>
                        <a:pt x="854" y="322"/>
                        <a:pt x="864" y="312"/>
                        <a:pt x="858" y="303"/>
                      </a:cubicBezTo>
                      <a:cubicBezTo>
                        <a:pt x="855" y="297"/>
                        <a:pt x="848" y="297"/>
                        <a:pt x="846" y="303"/>
                      </a:cubicBezTo>
                      <a:cubicBezTo>
                        <a:pt x="845" y="296"/>
                        <a:pt x="854" y="292"/>
                        <a:pt x="860" y="298"/>
                      </a:cubicBezTo>
                      <a:cubicBezTo>
                        <a:pt x="871" y="309"/>
                        <a:pt x="860" y="328"/>
                        <a:pt x="844" y="325"/>
                      </a:cubicBezTo>
                      <a:cubicBezTo>
                        <a:pt x="835" y="323"/>
                        <a:pt x="825" y="314"/>
                        <a:pt x="826" y="302"/>
                      </a:cubicBezTo>
                      <a:cubicBezTo>
                        <a:pt x="827" y="286"/>
                        <a:pt x="847" y="273"/>
                        <a:pt x="864" y="281"/>
                      </a:cubicBezTo>
                      <a:cubicBezTo>
                        <a:pt x="866" y="282"/>
                        <a:pt x="868" y="282"/>
                        <a:pt x="869" y="283"/>
                      </a:cubicBezTo>
                      <a:cubicBezTo>
                        <a:pt x="865" y="279"/>
                        <a:pt x="860" y="275"/>
                        <a:pt x="853" y="271"/>
                      </a:cubicBezTo>
                      <a:cubicBezTo>
                        <a:pt x="853" y="271"/>
                        <a:pt x="853" y="271"/>
                        <a:pt x="853" y="271"/>
                      </a:cubicBezTo>
                      <a:cubicBezTo>
                        <a:pt x="844" y="266"/>
                        <a:pt x="837" y="263"/>
                        <a:pt x="826" y="262"/>
                      </a:cubicBezTo>
                      <a:cubicBezTo>
                        <a:pt x="836" y="260"/>
                        <a:pt x="846" y="263"/>
                        <a:pt x="855" y="268"/>
                      </a:cubicBezTo>
                      <a:cubicBezTo>
                        <a:pt x="855" y="268"/>
                        <a:pt x="855" y="268"/>
                        <a:pt x="855" y="268"/>
                      </a:cubicBezTo>
                      <a:cubicBezTo>
                        <a:pt x="859" y="271"/>
                        <a:pt x="863" y="274"/>
                        <a:pt x="866" y="277"/>
                      </a:cubicBezTo>
                      <a:cubicBezTo>
                        <a:pt x="858" y="265"/>
                        <a:pt x="848" y="253"/>
                        <a:pt x="837" y="242"/>
                      </a:cubicBezTo>
                      <a:cubicBezTo>
                        <a:pt x="816" y="224"/>
                        <a:pt x="797" y="213"/>
                        <a:pt x="770" y="207"/>
                      </a:cubicBezTo>
                      <a:cubicBezTo>
                        <a:pt x="745" y="203"/>
                        <a:pt x="719" y="205"/>
                        <a:pt x="696" y="213"/>
                      </a:cubicBezTo>
                      <a:cubicBezTo>
                        <a:pt x="684" y="218"/>
                        <a:pt x="678" y="221"/>
                        <a:pt x="670" y="231"/>
                      </a:cubicBezTo>
                      <a:cubicBezTo>
                        <a:pt x="654" y="252"/>
                        <a:pt x="650" y="282"/>
                        <a:pt x="660" y="299"/>
                      </a:cubicBezTo>
                      <a:cubicBezTo>
                        <a:pt x="665" y="309"/>
                        <a:pt x="677" y="316"/>
                        <a:pt x="687" y="309"/>
                      </a:cubicBezTo>
                      <a:cubicBezTo>
                        <a:pt x="693" y="304"/>
                        <a:pt x="693" y="298"/>
                        <a:pt x="688" y="291"/>
                      </a:cubicBezTo>
                      <a:cubicBezTo>
                        <a:pt x="700" y="292"/>
                        <a:pt x="703" y="311"/>
                        <a:pt x="692" y="322"/>
                      </a:cubicBezTo>
                      <a:cubicBezTo>
                        <a:pt x="682" y="334"/>
                        <a:pt x="669" y="335"/>
                        <a:pt x="659" y="331"/>
                      </a:cubicBezTo>
                      <a:cubicBezTo>
                        <a:pt x="644" y="325"/>
                        <a:pt x="634" y="307"/>
                        <a:pt x="636" y="287"/>
                      </a:cubicBezTo>
                      <a:cubicBezTo>
                        <a:pt x="637" y="268"/>
                        <a:pt x="647" y="248"/>
                        <a:pt x="661" y="234"/>
                      </a:cubicBezTo>
                      <a:cubicBezTo>
                        <a:pt x="658" y="237"/>
                        <a:pt x="655" y="240"/>
                        <a:pt x="652" y="243"/>
                      </a:cubicBezTo>
                      <a:cubicBezTo>
                        <a:pt x="631" y="266"/>
                        <a:pt x="618" y="294"/>
                        <a:pt x="618" y="324"/>
                      </a:cubicBezTo>
                      <a:cubicBezTo>
                        <a:pt x="618" y="341"/>
                        <a:pt x="625" y="352"/>
                        <a:pt x="639" y="362"/>
                      </a:cubicBezTo>
                      <a:cubicBezTo>
                        <a:pt x="648" y="367"/>
                        <a:pt x="663" y="370"/>
                        <a:pt x="673" y="365"/>
                      </a:cubicBezTo>
                      <a:cubicBezTo>
                        <a:pt x="681" y="360"/>
                        <a:pt x="684" y="349"/>
                        <a:pt x="675" y="344"/>
                      </a:cubicBezTo>
                      <a:cubicBezTo>
                        <a:pt x="680" y="340"/>
                        <a:pt x="688" y="343"/>
                        <a:pt x="690" y="350"/>
                      </a:cubicBezTo>
                      <a:cubicBezTo>
                        <a:pt x="692" y="356"/>
                        <a:pt x="689" y="364"/>
                        <a:pt x="682" y="369"/>
                      </a:cubicBezTo>
                      <a:cubicBezTo>
                        <a:pt x="678" y="373"/>
                        <a:pt x="673" y="374"/>
                        <a:pt x="668" y="375"/>
                      </a:cubicBezTo>
                      <a:cubicBezTo>
                        <a:pt x="657" y="376"/>
                        <a:pt x="646" y="372"/>
                        <a:pt x="637" y="366"/>
                      </a:cubicBezTo>
                      <a:cubicBezTo>
                        <a:pt x="630" y="362"/>
                        <a:pt x="625" y="355"/>
                        <a:pt x="622" y="349"/>
                      </a:cubicBezTo>
                      <a:cubicBezTo>
                        <a:pt x="630" y="370"/>
                        <a:pt x="646" y="387"/>
                        <a:pt x="670" y="392"/>
                      </a:cubicBezTo>
                      <a:cubicBezTo>
                        <a:pt x="682" y="395"/>
                        <a:pt x="694" y="394"/>
                        <a:pt x="705" y="390"/>
                      </a:cubicBezTo>
                      <a:cubicBezTo>
                        <a:pt x="755" y="373"/>
                        <a:pt x="719" y="343"/>
                        <a:pt x="711" y="318"/>
                      </a:cubicBezTo>
                      <a:cubicBezTo>
                        <a:pt x="701" y="287"/>
                        <a:pt x="744" y="280"/>
                        <a:pt x="755" y="312"/>
                      </a:cubicBezTo>
                      <a:cubicBezTo>
                        <a:pt x="765" y="339"/>
                        <a:pt x="748" y="363"/>
                        <a:pt x="727" y="379"/>
                      </a:cubicBezTo>
                      <a:cubicBezTo>
                        <a:pt x="732" y="377"/>
                        <a:pt x="736" y="375"/>
                        <a:pt x="741" y="375"/>
                      </a:cubicBezTo>
                      <a:cubicBezTo>
                        <a:pt x="752" y="373"/>
                        <a:pt x="765" y="379"/>
                        <a:pt x="767" y="391"/>
                      </a:cubicBezTo>
                      <a:cubicBezTo>
                        <a:pt x="768" y="396"/>
                        <a:pt x="765" y="402"/>
                        <a:pt x="761" y="404"/>
                      </a:cubicBezTo>
                      <a:cubicBezTo>
                        <a:pt x="757" y="407"/>
                        <a:pt x="753" y="407"/>
                        <a:pt x="750" y="406"/>
                      </a:cubicBezTo>
                      <a:cubicBezTo>
                        <a:pt x="746" y="404"/>
                        <a:pt x="743" y="401"/>
                        <a:pt x="742" y="397"/>
                      </a:cubicBezTo>
                      <a:cubicBezTo>
                        <a:pt x="740" y="392"/>
                        <a:pt x="743" y="386"/>
                        <a:pt x="748" y="384"/>
                      </a:cubicBezTo>
                      <a:cubicBezTo>
                        <a:pt x="751" y="383"/>
                        <a:pt x="754" y="384"/>
                        <a:pt x="756" y="387"/>
                      </a:cubicBezTo>
                      <a:cubicBezTo>
                        <a:pt x="757" y="389"/>
                        <a:pt x="757" y="391"/>
                        <a:pt x="755" y="393"/>
                      </a:cubicBezTo>
                      <a:cubicBezTo>
                        <a:pt x="756" y="391"/>
                        <a:pt x="755" y="389"/>
                        <a:pt x="754" y="389"/>
                      </a:cubicBezTo>
                      <a:cubicBezTo>
                        <a:pt x="752" y="386"/>
                        <a:pt x="748" y="388"/>
                        <a:pt x="747" y="391"/>
                      </a:cubicBezTo>
                      <a:cubicBezTo>
                        <a:pt x="747" y="392"/>
                        <a:pt x="747" y="394"/>
                        <a:pt x="749" y="396"/>
                      </a:cubicBezTo>
                      <a:cubicBezTo>
                        <a:pt x="751" y="399"/>
                        <a:pt x="754" y="399"/>
                        <a:pt x="756" y="398"/>
                      </a:cubicBezTo>
                      <a:cubicBezTo>
                        <a:pt x="759" y="397"/>
                        <a:pt x="761" y="393"/>
                        <a:pt x="761" y="390"/>
                      </a:cubicBezTo>
                      <a:cubicBezTo>
                        <a:pt x="759" y="380"/>
                        <a:pt x="746" y="376"/>
                        <a:pt x="738" y="377"/>
                      </a:cubicBezTo>
                      <a:cubicBezTo>
                        <a:pt x="735" y="377"/>
                        <a:pt x="733" y="378"/>
                        <a:pt x="731" y="379"/>
                      </a:cubicBezTo>
                      <a:cubicBezTo>
                        <a:pt x="723" y="382"/>
                        <a:pt x="716" y="387"/>
                        <a:pt x="708" y="390"/>
                      </a:cubicBezTo>
                      <a:cubicBezTo>
                        <a:pt x="700" y="393"/>
                        <a:pt x="692" y="395"/>
                        <a:pt x="684" y="395"/>
                      </a:cubicBezTo>
                      <a:cubicBezTo>
                        <a:pt x="687" y="396"/>
                        <a:pt x="690" y="397"/>
                        <a:pt x="693" y="398"/>
                      </a:cubicBezTo>
                      <a:cubicBezTo>
                        <a:pt x="709" y="408"/>
                        <a:pt x="715" y="429"/>
                        <a:pt x="708" y="446"/>
                      </a:cubicBezTo>
                      <a:cubicBezTo>
                        <a:pt x="706" y="451"/>
                        <a:pt x="703" y="456"/>
                        <a:pt x="700" y="459"/>
                      </a:cubicBezTo>
                      <a:cubicBezTo>
                        <a:pt x="698" y="456"/>
                        <a:pt x="698" y="456"/>
                        <a:pt x="698" y="456"/>
                      </a:cubicBezTo>
                      <a:cubicBezTo>
                        <a:pt x="701" y="453"/>
                        <a:pt x="704" y="449"/>
                        <a:pt x="705" y="445"/>
                      </a:cubicBezTo>
                      <a:cubicBezTo>
                        <a:pt x="711" y="429"/>
                        <a:pt x="707" y="409"/>
                        <a:pt x="692" y="400"/>
                      </a:cubicBezTo>
                      <a:cubicBezTo>
                        <a:pt x="682" y="395"/>
                        <a:pt x="677" y="396"/>
                        <a:pt x="667" y="393"/>
                      </a:cubicBezTo>
                      <a:cubicBezTo>
                        <a:pt x="635" y="385"/>
                        <a:pt x="617" y="357"/>
                        <a:pt x="615" y="325"/>
                      </a:cubicBezTo>
                      <a:cubicBezTo>
                        <a:pt x="615" y="315"/>
                        <a:pt x="616" y="306"/>
                        <a:pt x="618" y="298"/>
                      </a:cubicBezTo>
                      <a:cubicBezTo>
                        <a:pt x="611" y="315"/>
                        <a:pt x="606" y="333"/>
                        <a:pt x="608" y="348"/>
                      </a:cubicBezTo>
                      <a:cubicBezTo>
                        <a:pt x="610" y="381"/>
                        <a:pt x="610" y="425"/>
                        <a:pt x="615" y="447"/>
                      </a:cubicBezTo>
                      <a:cubicBezTo>
                        <a:pt x="617" y="457"/>
                        <a:pt x="624" y="467"/>
                        <a:pt x="634" y="471"/>
                      </a:cubicBezTo>
                      <a:cubicBezTo>
                        <a:pt x="628" y="470"/>
                        <a:pt x="623" y="465"/>
                        <a:pt x="619" y="460"/>
                      </a:cubicBezTo>
                      <a:cubicBezTo>
                        <a:pt x="619" y="460"/>
                        <a:pt x="619" y="460"/>
                        <a:pt x="619" y="460"/>
                      </a:cubicBezTo>
                      <a:cubicBezTo>
                        <a:pt x="617" y="458"/>
                        <a:pt x="616" y="455"/>
                        <a:pt x="615" y="452"/>
                      </a:cubicBezTo>
                      <a:cubicBezTo>
                        <a:pt x="616" y="464"/>
                        <a:pt x="619" y="474"/>
                        <a:pt x="627" y="483"/>
                      </a:cubicBezTo>
                      <a:cubicBezTo>
                        <a:pt x="635" y="492"/>
                        <a:pt x="645" y="496"/>
                        <a:pt x="657" y="496"/>
                      </a:cubicBezTo>
                      <a:cubicBezTo>
                        <a:pt x="657" y="497"/>
                        <a:pt x="657" y="498"/>
                        <a:pt x="657" y="499"/>
                      </a:cubicBezTo>
                      <a:cubicBezTo>
                        <a:pt x="648" y="499"/>
                        <a:pt x="640" y="496"/>
                        <a:pt x="632" y="490"/>
                      </a:cubicBezTo>
                      <a:cubicBezTo>
                        <a:pt x="625" y="485"/>
                        <a:pt x="619" y="478"/>
                        <a:pt x="617" y="471"/>
                      </a:cubicBezTo>
                      <a:cubicBezTo>
                        <a:pt x="618" y="476"/>
                        <a:pt x="615" y="481"/>
                        <a:pt x="611" y="483"/>
                      </a:cubicBezTo>
                      <a:cubicBezTo>
                        <a:pt x="608" y="485"/>
                        <a:pt x="604" y="485"/>
                        <a:pt x="601" y="484"/>
                      </a:cubicBezTo>
                      <a:cubicBezTo>
                        <a:pt x="597" y="482"/>
                        <a:pt x="594" y="477"/>
                        <a:pt x="597" y="471"/>
                      </a:cubicBezTo>
                      <a:cubicBezTo>
                        <a:pt x="598" y="468"/>
                        <a:pt x="601" y="467"/>
                        <a:pt x="604" y="468"/>
                      </a:cubicBezTo>
                      <a:cubicBezTo>
                        <a:pt x="610" y="469"/>
                        <a:pt x="610" y="476"/>
                        <a:pt x="606" y="477"/>
                      </a:cubicBezTo>
                      <a:cubicBezTo>
                        <a:pt x="607" y="475"/>
                        <a:pt x="608" y="473"/>
                        <a:pt x="607" y="472"/>
                      </a:cubicBezTo>
                      <a:cubicBezTo>
                        <a:pt x="605" y="470"/>
                        <a:pt x="602" y="469"/>
                        <a:pt x="600" y="471"/>
                      </a:cubicBezTo>
                      <a:cubicBezTo>
                        <a:pt x="598" y="473"/>
                        <a:pt x="598" y="475"/>
                        <a:pt x="599" y="478"/>
                      </a:cubicBezTo>
                      <a:cubicBezTo>
                        <a:pt x="601" y="483"/>
                        <a:pt x="608" y="485"/>
                        <a:pt x="613" y="479"/>
                      </a:cubicBezTo>
                      <a:cubicBezTo>
                        <a:pt x="618" y="474"/>
                        <a:pt x="615" y="464"/>
                        <a:pt x="614" y="458"/>
                      </a:cubicBezTo>
                      <a:cubicBezTo>
                        <a:pt x="612" y="450"/>
                        <a:pt x="611" y="441"/>
                        <a:pt x="610" y="437"/>
                      </a:cubicBezTo>
                      <a:cubicBezTo>
                        <a:pt x="609" y="430"/>
                        <a:pt x="607" y="414"/>
                        <a:pt x="607" y="395"/>
                      </a:cubicBezTo>
                      <a:cubicBezTo>
                        <a:pt x="606" y="399"/>
                        <a:pt x="605" y="402"/>
                        <a:pt x="604" y="406"/>
                      </a:cubicBezTo>
                      <a:cubicBezTo>
                        <a:pt x="603" y="407"/>
                        <a:pt x="598" y="420"/>
                        <a:pt x="595" y="419"/>
                      </a:cubicBezTo>
                      <a:cubicBezTo>
                        <a:pt x="595" y="417"/>
                        <a:pt x="598" y="411"/>
                        <a:pt x="598" y="409"/>
                      </a:cubicBezTo>
                      <a:cubicBezTo>
                        <a:pt x="600" y="404"/>
                        <a:pt x="601" y="399"/>
                        <a:pt x="603" y="393"/>
                      </a:cubicBezTo>
                      <a:cubicBezTo>
                        <a:pt x="603" y="391"/>
                        <a:pt x="603" y="388"/>
                        <a:pt x="604" y="386"/>
                      </a:cubicBezTo>
                      <a:cubicBezTo>
                        <a:pt x="605" y="377"/>
                        <a:pt x="605" y="369"/>
                        <a:pt x="603" y="360"/>
                      </a:cubicBezTo>
                      <a:cubicBezTo>
                        <a:pt x="603" y="360"/>
                        <a:pt x="603" y="359"/>
                        <a:pt x="603" y="357"/>
                      </a:cubicBezTo>
                      <a:cubicBezTo>
                        <a:pt x="603" y="360"/>
                        <a:pt x="602" y="363"/>
                        <a:pt x="602" y="366"/>
                      </a:cubicBezTo>
                      <a:cubicBezTo>
                        <a:pt x="600" y="374"/>
                        <a:pt x="599" y="380"/>
                        <a:pt x="594" y="387"/>
                      </a:cubicBezTo>
                      <a:cubicBezTo>
                        <a:pt x="582" y="405"/>
                        <a:pt x="562" y="405"/>
                        <a:pt x="546" y="396"/>
                      </a:cubicBezTo>
                      <a:cubicBezTo>
                        <a:pt x="533" y="388"/>
                        <a:pt x="522" y="374"/>
                        <a:pt x="521" y="358"/>
                      </a:cubicBezTo>
                      <a:cubicBezTo>
                        <a:pt x="521" y="344"/>
                        <a:pt x="529" y="333"/>
                        <a:pt x="542" y="329"/>
                      </a:cubicBezTo>
                      <a:cubicBezTo>
                        <a:pt x="549" y="328"/>
                        <a:pt x="554" y="328"/>
                        <a:pt x="560" y="329"/>
                      </a:cubicBezTo>
                      <a:cubicBezTo>
                        <a:pt x="565" y="331"/>
                        <a:pt x="569" y="334"/>
                        <a:pt x="571" y="338"/>
                      </a:cubicBezTo>
                      <a:cubicBezTo>
                        <a:pt x="574" y="343"/>
                        <a:pt x="575" y="350"/>
                        <a:pt x="572" y="355"/>
                      </a:cubicBezTo>
                      <a:cubicBezTo>
                        <a:pt x="571" y="359"/>
                        <a:pt x="568" y="361"/>
                        <a:pt x="564" y="362"/>
                      </a:cubicBezTo>
                      <a:cubicBezTo>
                        <a:pt x="560" y="363"/>
                        <a:pt x="556" y="362"/>
                        <a:pt x="552" y="360"/>
                      </a:cubicBezTo>
                      <a:cubicBezTo>
                        <a:pt x="549" y="357"/>
                        <a:pt x="546" y="352"/>
                        <a:pt x="548" y="347"/>
                      </a:cubicBezTo>
                      <a:cubicBezTo>
                        <a:pt x="549" y="343"/>
                        <a:pt x="553" y="339"/>
                        <a:pt x="558" y="340"/>
                      </a:cubicBezTo>
                      <a:cubicBezTo>
                        <a:pt x="564" y="340"/>
                        <a:pt x="569" y="345"/>
                        <a:pt x="568" y="350"/>
                      </a:cubicBezTo>
                      <a:cubicBezTo>
                        <a:pt x="568" y="356"/>
                        <a:pt x="563" y="361"/>
                        <a:pt x="557" y="361"/>
                      </a:cubicBezTo>
                      <a:cubicBezTo>
                        <a:pt x="555" y="361"/>
                        <a:pt x="553" y="360"/>
                        <a:pt x="552" y="359"/>
                      </a:cubicBezTo>
                      <a:cubicBezTo>
                        <a:pt x="553" y="360"/>
                        <a:pt x="553" y="360"/>
                        <a:pt x="553" y="360"/>
                      </a:cubicBezTo>
                      <a:cubicBezTo>
                        <a:pt x="556" y="362"/>
                        <a:pt x="560" y="363"/>
                        <a:pt x="564" y="362"/>
                      </a:cubicBezTo>
                      <a:cubicBezTo>
                        <a:pt x="568" y="361"/>
                        <a:pt x="570" y="358"/>
                        <a:pt x="572" y="355"/>
                      </a:cubicBezTo>
                      <a:cubicBezTo>
                        <a:pt x="574" y="349"/>
                        <a:pt x="573" y="344"/>
                        <a:pt x="570" y="338"/>
                      </a:cubicBezTo>
                      <a:cubicBezTo>
                        <a:pt x="568" y="334"/>
                        <a:pt x="564" y="332"/>
                        <a:pt x="560" y="331"/>
                      </a:cubicBezTo>
                      <a:cubicBezTo>
                        <a:pt x="554" y="329"/>
                        <a:pt x="549" y="329"/>
                        <a:pt x="543" y="331"/>
                      </a:cubicBezTo>
                      <a:cubicBezTo>
                        <a:pt x="531" y="335"/>
                        <a:pt x="524" y="345"/>
                        <a:pt x="524" y="358"/>
                      </a:cubicBezTo>
                      <a:cubicBezTo>
                        <a:pt x="524" y="373"/>
                        <a:pt x="536" y="387"/>
                        <a:pt x="549" y="394"/>
                      </a:cubicBezTo>
                      <a:cubicBezTo>
                        <a:pt x="564" y="401"/>
                        <a:pt x="581" y="400"/>
                        <a:pt x="591" y="384"/>
                      </a:cubicBezTo>
                      <a:cubicBezTo>
                        <a:pt x="595" y="378"/>
                        <a:pt x="596" y="372"/>
                        <a:pt x="597" y="365"/>
                      </a:cubicBezTo>
                      <a:cubicBezTo>
                        <a:pt x="602" y="339"/>
                        <a:pt x="607" y="315"/>
                        <a:pt x="619" y="290"/>
                      </a:cubicBezTo>
                      <a:cubicBezTo>
                        <a:pt x="618" y="291"/>
                        <a:pt x="617" y="293"/>
                        <a:pt x="616" y="293"/>
                      </a:cubicBezTo>
                      <a:cubicBezTo>
                        <a:pt x="608" y="300"/>
                        <a:pt x="597" y="302"/>
                        <a:pt x="590" y="294"/>
                      </a:cubicBezTo>
                      <a:cubicBezTo>
                        <a:pt x="585" y="288"/>
                        <a:pt x="586" y="279"/>
                        <a:pt x="590" y="273"/>
                      </a:cubicBezTo>
                      <a:cubicBezTo>
                        <a:pt x="594" y="269"/>
                        <a:pt x="600" y="266"/>
                        <a:pt x="606" y="269"/>
                      </a:cubicBezTo>
                      <a:cubicBezTo>
                        <a:pt x="611" y="270"/>
                        <a:pt x="613" y="276"/>
                        <a:pt x="608" y="279"/>
                      </a:cubicBezTo>
                      <a:cubicBezTo>
                        <a:pt x="604" y="282"/>
                        <a:pt x="601" y="278"/>
                        <a:pt x="596" y="281"/>
                      </a:cubicBezTo>
                      <a:cubicBezTo>
                        <a:pt x="593" y="283"/>
                        <a:pt x="591" y="286"/>
                        <a:pt x="593" y="290"/>
                      </a:cubicBezTo>
                      <a:cubicBezTo>
                        <a:pt x="596" y="297"/>
                        <a:pt x="605" y="295"/>
                        <a:pt x="611" y="291"/>
                      </a:cubicBezTo>
                      <a:cubicBezTo>
                        <a:pt x="623" y="283"/>
                        <a:pt x="625" y="276"/>
                        <a:pt x="632" y="264"/>
                      </a:cubicBezTo>
                      <a:cubicBezTo>
                        <a:pt x="637" y="256"/>
                        <a:pt x="642" y="249"/>
                        <a:pt x="649" y="241"/>
                      </a:cubicBezTo>
                      <a:cubicBezTo>
                        <a:pt x="670" y="219"/>
                        <a:pt x="697" y="206"/>
                        <a:pt x="726" y="202"/>
                      </a:cubicBezTo>
                      <a:cubicBezTo>
                        <a:pt x="720" y="201"/>
                        <a:pt x="715" y="198"/>
                        <a:pt x="713" y="194"/>
                      </a:cubicBezTo>
                      <a:cubicBezTo>
                        <a:pt x="711" y="189"/>
                        <a:pt x="712" y="184"/>
                        <a:pt x="717" y="179"/>
                      </a:cubicBezTo>
                      <a:cubicBezTo>
                        <a:pt x="717" y="181"/>
                        <a:pt x="718" y="182"/>
                        <a:pt x="719" y="183"/>
                      </a:cubicBezTo>
                      <a:cubicBezTo>
                        <a:pt x="709" y="190"/>
                        <a:pt x="720" y="200"/>
                        <a:pt x="732" y="201"/>
                      </a:cubicBezTo>
                      <a:cubicBezTo>
                        <a:pt x="731" y="201"/>
                        <a:pt x="731" y="201"/>
                        <a:pt x="731" y="201"/>
                      </a:cubicBezTo>
                      <a:cubicBezTo>
                        <a:pt x="741" y="200"/>
                        <a:pt x="752" y="200"/>
                        <a:pt x="762" y="201"/>
                      </a:cubicBezTo>
                      <a:cubicBezTo>
                        <a:pt x="750" y="194"/>
                        <a:pt x="742" y="180"/>
                        <a:pt x="747" y="165"/>
                      </a:cubicBezTo>
                      <a:cubicBezTo>
                        <a:pt x="750" y="157"/>
                        <a:pt x="754" y="151"/>
                        <a:pt x="761" y="147"/>
                      </a:cubicBezTo>
                      <a:cubicBezTo>
                        <a:pt x="768" y="143"/>
                        <a:pt x="775" y="142"/>
                        <a:pt x="783" y="143"/>
                      </a:cubicBezTo>
                      <a:cubicBezTo>
                        <a:pt x="790" y="145"/>
                        <a:pt x="796" y="149"/>
                        <a:pt x="801" y="154"/>
                      </a:cubicBezTo>
                      <a:cubicBezTo>
                        <a:pt x="806" y="160"/>
                        <a:pt x="808" y="167"/>
                        <a:pt x="808" y="174"/>
                      </a:cubicBezTo>
                      <a:cubicBezTo>
                        <a:pt x="808" y="182"/>
                        <a:pt x="804" y="188"/>
                        <a:pt x="798" y="192"/>
                      </a:cubicBezTo>
                      <a:cubicBezTo>
                        <a:pt x="794" y="195"/>
                        <a:pt x="789" y="196"/>
                        <a:pt x="784" y="195"/>
                      </a:cubicBezTo>
                      <a:cubicBezTo>
                        <a:pt x="777" y="193"/>
                        <a:pt x="772" y="187"/>
                        <a:pt x="771" y="181"/>
                      </a:cubicBezTo>
                      <a:cubicBezTo>
                        <a:pt x="770" y="174"/>
                        <a:pt x="773" y="168"/>
                        <a:pt x="778" y="165"/>
                      </a:cubicBezTo>
                      <a:cubicBezTo>
                        <a:pt x="785" y="160"/>
                        <a:pt x="794" y="162"/>
                        <a:pt x="799" y="169"/>
                      </a:cubicBezTo>
                      <a:cubicBezTo>
                        <a:pt x="803" y="176"/>
                        <a:pt x="801" y="185"/>
                        <a:pt x="794" y="190"/>
                      </a:cubicBezTo>
                      <a:cubicBezTo>
                        <a:pt x="791" y="192"/>
                        <a:pt x="788" y="192"/>
                        <a:pt x="784" y="192"/>
                      </a:cubicBezTo>
                      <a:cubicBezTo>
                        <a:pt x="785" y="192"/>
                        <a:pt x="785" y="192"/>
                        <a:pt x="785" y="192"/>
                      </a:cubicBezTo>
                      <a:cubicBezTo>
                        <a:pt x="789" y="193"/>
                        <a:pt x="793" y="192"/>
                        <a:pt x="796" y="190"/>
                      </a:cubicBezTo>
                      <a:cubicBezTo>
                        <a:pt x="802" y="186"/>
                        <a:pt x="804" y="181"/>
                        <a:pt x="805" y="174"/>
                      </a:cubicBezTo>
                      <a:cubicBezTo>
                        <a:pt x="805" y="167"/>
                        <a:pt x="803" y="161"/>
                        <a:pt x="799" y="156"/>
                      </a:cubicBezTo>
                      <a:cubicBezTo>
                        <a:pt x="794" y="151"/>
                        <a:pt x="789" y="148"/>
                        <a:pt x="782" y="147"/>
                      </a:cubicBezTo>
                      <a:cubicBezTo>
                        <a:pt x="775" y="145"/>
                        <a:pt x="769" y="146"/>
                        <a:pt x="762" y="150"/>
                      </a:cubicBezTo>
                      <a:cubicBezTo>
                        <a:pt x="756" y="154"/>
                        <a:pt x="752" y="159"/>
                        <a:pt x="750" y="166"/>
                      </a:cubicBezTo>
                      <a:cubicBezTo>
                        <a:pt x="744" y="183"/>
                        <a:pt x="757" y="200"/>
                        <a:pt x="771" y="203"/>
                      </a:cubicBezTo>
                      <a:cubicBezTo>
                        <a:pt x="799" y="209"/>
                        <a:pt x="818" y="219"/>
                        <a:pt x="840" y="238"/>
                      </a:cubicBezTo>
                      <a:cubicBezTo>
                        <a:pt x="842" y="240"/>
                        <a:pt x="844" y="242"/>
                        <a:pt x="846" y="244"/>
                      </a:cubicBezTo>
                      <a:cubicBezTo>
                        <a:pt x="845" y="242"/>
                        <a:pt x="844" y="240"/>
                        <a:pt x="843" y="238"/>
                      </a:cubicBezTo>
                      <a:cubicBezTo>
                        <a:pt x="838" y="229"/>
                        <a:pt x="836" y="220"/>
                        <a:pt x="836" y="210"/>
                      </a:cubicBezTo>
                      <a:cubicBezTo>
                        <a:pt x="839" y="220"/>
                        <a:pt x="841" y="227"/>
                        <a:pt x="846" y="236"/>
                      </a:cubicBezTo>
                      <a:cubicBezTo>
                        <a:pt x="846" y="237"/>
                        <a:pt x="847" y="238"/>
                        <a:pt x="847" y="238"/>
                      </a:cubicBezTo>
                      <a:cubicBezTo>
                        <a:pt x="844" y="230"/>
                        <a:pt x="853" y="219"/>
                        <a:pt x="859" y="215"/>
                      </a:cubicBezTo>
                      <a:cubicBezTo>
                        <a:pt x="863" y="212"/>
                        <a:pt x="868" y="210"/>
                        <a:pt x="872" y="209"/>
                      </a:cubicBezTo>
                      <a:cubicBezTo>
                        <a:pt x="880" y="207"/>
                        <a:pt x="892" y="208"/>
                        <a:pt x="896" y="215"/>
                      </a:cubicBezTo>
                      <a:cubicBezTo>
                        <a:pt x="903" y="211"/>
                        <a:pt x="911" y="211"/>
                        <a:pt x="918" y="212"/>
                      </a:cubicBezTo>
                      <a:cubicBezTo>
                        <a:pt x="929" y="214"/>
                        <a:pt x="939" y="212"/>
                        <a:pt x="942" y="203"/>
                      </a:cubicBezTo>
                      <a:cubicBezTo>
                        <a:pt x="946" y="213"/>
                        <a:pt x="932" y="224"/>
                        <a:pt x="923" y="227"/>
                      </a:cubicBezTo>
                      <a:cubicBezTo>
                        <a:pt x="910" y="230"/>
                        <a:pt x="898" y="223"/>
                        <a:pt x="884" y="218"/>
                      </a:cubicBezTo>
                      <a:cubicBezTo>
                        <a:pt x="875" y="215"/>
                        <a:pt x="868" y="214"/>
                        <a:pt x="861" y="219"/>
                      </a:cubicBezTo>
                      <a:cubicBezTo>
                        <a:pt x="854" y="222"/>
                        <a:pt x="846" y="230"/>
                        <a:pt x="847" y="238"/>
                      </a:cubicBezTo>
                      <a:cubicBezTo>
                        <a:pt x="847" y="237"/>
                        <a:pt x="847" y="235"/>
                        <a:pt x="848" y="234"/>
                      </a:cubicBezTo>
                      <a:cubicBezTo>
                        <a:pt x="849" y="229"/>
                        <a:pt x="854" y="226"/>
                        <a:pt x="861" y="227"/>
                      </a:cubicBezTo>
                      <a:cubicBezTo>
                        <a:pt x="860" y="227"/>
                        <a:pt x="859" y="229"/>
                        <a:pt x="859" y="230"/>
                      </a:cubicBezTo>
                      <a:cubicBezTo>
                        <a:pt x="852" y="230"/>
                        <a:pt x="848" y="236"/>
                        <a:pt x="850" y="243"/>
                      </a:cubicBezTo>
                      <a:cubicBezTo>
                        <a:pt x="851" y="246"/>
                        <a:pt x="853" y="249"/>
                        <a:pt x="854" y="252"/>
                      </a:cubicBezTo>
                      <a:cubicBezTo>
                        <a:pt x="876" y="276"/>
                        <a:pt x="891" y="304"/>
                        <a:pt x="901" y="334"/>
                      </a:cubicBezTo>
                      <a:cubicBezTo>
                        <a:pt x="895" y="309"/>
                        <a:pt x="891" y="279"/>
                        <a:pt x="905" y="256"/>
                      </a:cubicBezTo>
                      <a:cubicBezTo>
                        <a:pt x="912" y="245"/>
                        <a:pt x="921" y="239"/>
                        <a:pt x="934" y="236"/>
                      </a:cubicBezTo>
                      <a:cubicBezTo>
                        <a:pt x="946" y="234"/>
                        <a:pt x="956" y="236"/>
                        <a:pt x="966" y="241"/>
                      </a:cubicBezTo>
                      <a:cubicBezTo>
                        <a:pt x="988" y="253"/>
                        <a:pt x="996" y="281"/>
                        <a:pt x="984" y="303"/>
                      </a:cubicBezTo>
                      <a:cubicBezTo>
                        <a:pt x="974" y="323"/>
                        <a:pt x="949" y="335"/>
                        <a:pt x="930" y="320"/>
                      </a:cubicBezTo>
                      <a:cubicBezTo>
                        <a:pt x="922" y="314"/>
                        <a:pt x="917" y="303"/>
                        <a:pt x="921" y="293"/>
                      </a:cubicBezTo>
                      <a:cubicBezTo>
                        <a:pt x="922" y="290"/>
                        <a:pt x="925" y="287"/>
                        <a:pt x="927" y="285"/>
                      </a:cubicBezTo>
                      <a:cubicBezTo>
                        <a:pt x="927" y="285"/>
                        <a:pt x="927" y="285"/>
                        <a:pt x="927" y="285"/>
                      </a:cubicBezTo>
                      <a:cubicBezTo>
                        <a:pt x="934" y="281"/>
                        <a:pt x="945" y="282"/>
                        <a:pt x="950" y="290"/>
                      </a:cubicBezTo>
                      <a:cubicBezTo>
                        <a:pt x="955" y="298"/>
                        <a:pt x="953" y="308"/>
                        <a:pt x="945" y="313"/>
                      </a:cubicBezTo>
                      <a:cubicBezTo>
                        <a:pt x="938" y="318"/>
                        <a:pt x="927" y="316"/>
                        <a:pt x="923" y="308"/>
                      </a:cubicBezTo>
                      <a:cubicBezTo>
                        <a:pt x="920" y="305"/>
                        <a:pt x="920" y="301"/>
                        <a:pt x="920" y="298"/>
                      </a:cubicBezTo>
                      <a:cubicBezTo>
                        <a:pt x="920" y="298"/>
                        <a:pt x="920" y="298"/>
                        <a:pt x="920" y="298"/>
                      </a:cubicBezTo>
                      <a:cubicBezTo>
                        <a:pt x="919" y="306"/>
                        <a:pt x="923" y="315"/>
                        <a:pt x="930" y="320"/>
                      </a:cubicBezTo>
                      <a:cubicBezTo>
                        <a:pt x="950" y="332"/>
                        <a:pt x="973" y="319"/>
                        <a:pt x="982" y="301"/>
                      </a:cubicBezTo>
                      <a:cubicBezTo>
                        <a:pt x="993" y="280"/>
                        <a:pt x="985" y="254"/>
                        <a:pt x="965" y="243"/>
                      </a:cubicBezTo>
                      <a:cubicBezTo>
                        <a:pt x="961" y="241"/>
                        <a:pt x="957" y="240"/>
                        <a:pt x="953" y="239"/>
                      </a:cubicBezTo>
                      <a:cubicBezTo>
                        <a:pt x="956" y="240"/>
                        <a:pt x="958" y="241"/>
                        <a:pt x="960" y="243"/>
                      </a:cubicBezTo>
                      <a:cubicBezTo>
                        <a:pt x="966" y="249"/>
                        <a:pt x="969" y="259"/>
                        <a:pt x="965" y="266"/>
                      </a:cubicBezTo>
                      <a:cubicBezTo>
                        <a:pt x="962" y="273"/>
                        <a:pt x="954" y="277"/>
                        <a:pt x="945" y="273"/>
                      </a:cubicBezTo>
                      <a:cubicBezTo>
                        <a:pt x="940" y="270"/>
                        <a:pt x="938" y="265"/>
                        <a:pt x="939" y="260"/>
                      </a:cubicBezTo>
                      <a:cubicBezTo>
                        <a:pt x="942" y="251"/>
                        <a:pt x="953" y="252"/>
                        <a:pt x="955" y="258"/>
                      </a:cubicBezTo>
                      <a:cubicBezTo>
                        <a:pt x="952" y="256"/>
                        <a:pt x="949" y="255"/>
                        <a:pt x="946" y="257"/>
                      </a:cubicBezTo>
                      <a:cubicBezTo>
                        <a:pt x="943" y="259"/>
                        <a:pt x="942" y="264"/>
                        <a:pt x="945" y="267"/>
                      </a:cubicBezTo>
                      <a:cubicBezTo>
                        <a:pt x="948" y="270"/>
                        <a:pt x="952" y="271"/>
                        <a:pt x="955" y="270"/>
                      </a:cubicBezTo>
                      <a:cubicBezTo>
                        <a:pt x="961" y="268"/>
                        <a:pt x="964" y="260"/>
                        <a:pt x="962" y="254"/>
                      </a:cubicBezTo>
                      <a:cubicBezTo>
                        <a:pt x="960" y="242"/>
                        <a:pt x="946" y="237"/>
                        <a:pt x="935" y="239"/>
                      </a:cubicBezTo>
                      <a:cubicBezTo>
                        <a:pt x="923" y="241"/>
                        <a:pt x="914" y="248"/>
                        <a:pt x="908" y="258"/>
                      </a:cubicBezTo>
                      <a:cubicBezTo>
                        <a:pt x="889" y="290"/>
                        <a:pt x="908" y="341"/>
                        <a:pt x="911" y="381"/>
                      </a:cubicBezTo>
                      <a:cubicBezTo>
                        <a:pt x="914" y="373"/>
                        <a:pt x="918" y="367"/>
                        <a:pt x="924" y="360"/>
                      </a:cubicBezTo>
                      <a:cubicBezTo>
                        <a:pt x="927" y="357"/>
                        <a:pt x="930" y="355"/>
                        <a:pt x="933" y="352"/>
                      </a:cubicBezTo>
                      <a:cubicBezTo>
                        <a:pt x="933" y="353"/>
                        <a:pt x="934" y="355"/>
                        <a:pt x="935" y="355"/>
                      </a:cubicBezTo>
                      <a:cubicBezTo>
                        <a:pt x="927" y="361"/>
                        <a:pt x="921" y="369"/>
                        <a:pt x="917" y="377"/>
                      </a:cubicBezTo>
                      <a:cubicBezTo>
                        <a:pt x="914" y="383"/>
                        <a:pt x="912" y="389"/>
                        <a:pt x="912" y="395"/>
                      </a:cubicBezTo>
                      <a:cubicBezTo>
                        <a:pt x="914" y="388"/>
                        <a:pt x="920" y="382"/>
                        <a:pt x="924" y="380"/>
                      </a:cubicBezTo>
                      <a:cubicBezTo>
                        <a:pt x="929" y="378"/>
                        <a:pt x="934" y="378"/>
                        <a:pt x="939" y="380"/>
                      </a:cubicBezTo>
                      <a:cubicBezTo>
                        <a:pt x="946" y="383"/>
                        <a:pt x="951" y="391"/>
                        <a:pt x="947" y="400"/>
                      </a:cubicBezTo>
                      <a:cubicBezTo>
                        <a:pt x="944" y="404"/>
                        <a:pt x="939" y="407"/>
                        <a:pt x="935" y="406"/>
                      </a:cubicBezTo>
                      <a:cubicBezTo>
                        <a:pt x="925" y="404"/>
                        <a:pt x="926" y="392"/>
                        <a:pt x="931" y="391"/>
                      </a:cubicBezTo>
                      <a:cubicBezTo>
                        <a:pt x="929" y="393"/>
                        <a:pt x="929" y="397"/>
                        <a:pt x="931" y="399"/>
                      </a:cubicBezTo>
                      <a:cubicBezTo>
                        <a:pt x="933" y="403"/>
                        <a:pt x="939" y="403"/>
                        <a:pt x="941" y="400"/>
                      </a:cubicBezTo>
                      <a:cubicBezTo>
                        <a:pt x="944" y="397"/>
                        <a:pt x="945" y="393"/>
                        <a:pt x="943" y="390"/>
                      </a:cubicBezTo>
                      <a:cubicBezTo>
                        <a:pt x="941" y="384"/>
                        <a:pt x="934" y="382"/>
                        <a:pt x="928" y="383"/>
                      </a:cubicBezTo>
                      <a:cubicBezTo>
                        <a:pt x="923" y="384"/>
                        <a:pt x="919" y="388"/>
                        <a:pt x="916" y="392"/>
                      </a:cubicBezTo>
                      <a:cubicBezTo>
                        <a:pt x="912" y="398"/>
                        <a:pt x="912" y="405"/>
                        <a:pt x="912" y="413"/>
                      </a:cubicBezTo>
                      <a:cubicBezTo>
                        <a:pt x="913" y="437"/>
                        <a:pt x="910" y="460"/>
                        <a:pt x="905" y="485"/>
                      </a:cubicBezTo>
                      <a:cubicBezTo>
                        <a:pt x="904" y="489"/>
                        <a:pt x="897" y="512"/>
                        <a:pt x="891" y="529"/>
                      </a:cubicBezTo>
                      <a:cubicBezTo>
                        <a:pt x="905" y="512"/>
                        <a:pt x="923" y="500"/>
                        <a:pt x="944" y="493"/>
                      </a:cubicBezTo>
                      <a:cubicBezTo>
                        <a:pt x="951" y="490"/>
                        <a:pt x="956" y="489"/>
                        <a:pt x="962" y="488"/>
                      </a:cubicBezTo>
                      <a:cubicBezTo>
                        <a:pt x="972" y="486"/>
                        <a:pt x="988" y="484"/>
                        <a:pt x="989" y="471"/>
                      </a:cubicBezTo>
                      <a:cubicBezTo>
                        <a:pt x="989" y="466"/>
                        <a:pt x="986" y="461"/>
                        <a:pt x="981" y="460"/>
                      </a:cubicBezTo>
                      <a:cubicBezTo>
                        <a:pt x="978" y="460"/>
                        <a:pt x="975" y="461"/>
                        <a:pt x="973" y="463"/>
                      </a:cubicBezTo>
                      <a:cubicBezTo>
                        <a:pt x="972" y="466"/>
                        <a:pt x="973" y="470"/>
                        <a:pt x="976" y="472"/>
                      </a:cubicBezTo>
                      <a:cubicBezTo>
                        <a:pt x="978" y="473"/>
                        <a:pt x="981" y="472"/>
                        <a:pt x="982" y="470"/>
                      </a:cubicBezTo>
                      <a:cubicBezTo>
                        <a:pt x="982" y="475"/>
                        <a:pt x="973" y="477"/>
                        <a:pt x="970" y="470"/>
                      </a:cubicBezTo>
                      <a:cubicBezTo>
                        <a:pt x="968" y="466"/>
                        <a:pt x="969" y="462"/>
                        <a:pt x="972" y="459"/>
                      </a:cubicBezTo>
                      <a:cubicBezTo>
                        <a:pt x="978" y="454"/>
                        <a:pt x="986" y="457"/>
                        <a:pt x="989" y="462"/>
                      </a:cubicBezTo>
                      <a:cubicBezTo>
                        <a:pt x="993" y="467"/>
                        <a:pt x="992" y="475"/>
                        <a:pt x="988" y="481"/>
                      </a:cubicBezTo>
                      <a:cubicBezTo>
                        <a:pt x="986" y="483"/>
                        <a:pt x="984" y="485"/>
                        <a:pt x="982" y="486"/>
                      </a:cubicBezTo>
                      <a:cubicBezTo>
                        <a:pt x="994" y="485"/>
                        <a:pt x="1004" y="485"/>
                        <a:pt x="1014" y="486"/>
                      </a:cubicBezTo>
                      <a:cubicBezTo>
                        <a:pt x="1031" y="488"/>
                        <a:pt x="1057" y="500"/>
                        <a:pt x="1071" y="497"/>
                      </a:cubicBezTo>
                      <a:cubicBezTo>
                        <a:pt x="1075" y="496"/>
                        <a:pt x="1077" y="495"/>
                        <a:pt x="1080" y="493"/>
                      </a:cubicBezTo>
                      <a:cubicBezTo>
                        <a:pt x="1085" y="489"/>
                        <a:pt x="1088" y="484"/>
                        <a:pt x="1089" y="479"/>
                      </a:cubicBezTo>
                      <a:cubicBezTo>
                        <a:pt x="1091" y="472"/>
                        <a:pt x="1090" y="465"/>
                        <a:pt x="1086" y="459"/>
                      </a:cubicBezTo>
                      <a:cubicBezTo>
                        <a:pt x="1082" y="453"/>
                        <a:pt x="1075" y="448"/>
                        <a:pt x="1068" y="446"/>
                      </a:cubicBezTo>
                      <a:cubicBezTo>
                        <a:pt x="1060" y="444"/>
                        <a:pt x="1053" y="445"/>
                        <a:pt x="1046" y="448"/>
                      </a:cubicBezTo>
                      <a:cubicBezTo>
                        <a:pt x="1039" y="452"/>
                        <a:pt x="1034" y="458"/>
                        <a:pt x="1034" y="466"/>
                      </a:cubicBezTo>
                      <a:cubicBezTo>
                        <a:pt x="1035" y="472"/>
                        <a:pt x="1037" y="477"/>
                        <a:pt x="1042" y="480"/>
                      </a:cubicBezTo>
                      <a:cubicBezTo>
                        <a:pt x="1041" y="479"/>
                        <a:pt x="1041" y="479"/>
                        <a:pt x="1041" y="479"/>
                      </a:cubicBezTo>
                      <a:cubicBezTo>
                        <a:pt x="1034" y="472"/>
                        <a:pt x="1041" y="462"/>
                        <a:pt x="1048" y="469"/>
                      </a:cubicBezTo>
                      <a:cubicBezTo>
                        <a:pt x="1051" y="472"/>
                        <a:pt x="1052" y="480"/>
                        <a:pt x="1063" y="479"/>
                      </a:cubicBezTo>
                      <a:cubicBezTo>
                        <a:pt x="1059" y="482"/>
                        <a:pt x="1055" y="483"/>
                        <a:pt x="1052" y="483"/>
                      </a:cubicBezTo>
                      <a:cubicBezTo>
                        <a:pt x="1050" y="483"/>
                        <a:pt x="1049" y="483"/>
                        <a:pt x="1047" y="483"/>
                      </a:cubicBezTo>
                      <a:cubicBezTo>
                        <a:pt x="1039" y="481"/>
                        <a:pt x="1034" y="474"/>
                        <a:pt x="1034" y="466"/>
                      </a:cubicBezTo>
                      <a:cubicBezTo>
                        <a:pt x="1033" y="458"/>
                        <a:pt x="1038" y="451"/>
                        <a:pt x="1045" y="447"/>
                      </a:cubicBezTo>
                      <a:cubicBezTo>
                        <a:pt x="1053" y="443"/>
                        <a:pt x="1060" y="442"/>
                        <a:pt x="1068" y="444"/>
                      </a:cubicBezTo>
                      <a:cubicBezTo>
                        <a:pt x="1076" y="446"/>
                        <a:pt x="1083" y="451"/>
                        <a:pt x="1088" y="458"/>
                      </a:cubicBezTo>
                      <a:cubicBezTo>
                        <a:pt x="1092" y="465"/>
                        <a:pt x="1094" y="472"/>
                        <a:pt x="1092" y="480"/>
                      </a:cubicBezTo>
                      <a:cubicBezTo>
                        <a:pt x="1090" y="486"/>
                        <a:pt x="1087" y="491"/>
                        <a:pt x="1082" y="495"/>
                      </a:cubicBezTo>
                      <a:cubicBezTo>
                        <a:pt x="1078" y="498"/>
                        <a:pt x="1076" y="499"/>
                        <a:pt x="1072" y="500"/>
                      </a:cubicBezTo>
                      <a:cubicBezTo>
                        <a:pt x="1072" y="500"/>
                        <a:pt x="1071" y="500"/>
                        <a:pt x="1071" y="501"/>
                      </a:cubicBezTo>
                      <a:cubicBezTo>
                        <a:pt x="1071" y="501"/>
                        <a:pt x="1072" y="501"/>
                        <a:pt x="1072" y="501"/>
                      </a:cubicBezTo>
                      <a:cubicBezTo>
                        <a:pt x="1073" y="501"/>
                        <a:pt x="1073" y="501"/>
                        <a:pt x="1073" y="501"/>
                      </a:cubicBezTo>
                      <a:cubicBezTo>
                        <a:pt x="1078" y="503"/>
                        <a:pt x="1083" y="505"/>
                        <a:pt x="1088" y="508"/>
                      </a:cubicBezTo>
                      <a:cubicBezTo>
                        <a:pt x="1100" y="515"/>
                        <a:pt x="1113" y="527"/>
                        <a:pt x="1114" y="542"/>
                      </a:cubicBezTo>
                      <a:cubicBezTo>
                        <a:pt x="1115" y="549"/>
                        <a:pt x="1113" y="554"/>
                        <a:pt x="1108" y="559"/>
                      </a:cubicBezTo>
                      <a:cubicBezTo>
                        <a:pt x="1107" y="560"/>
                        <a:pt x="1107" y="560"/>
                        <a:pt x="1107" y="560"/>
                      </a:cubicBezTo>
                      <a:cubicBezTo>
                        <a:pt x="1102" y="566"/>
                        <a:pt x="1096" y="569"/>
                        <a:pt x="1089" y="569"/>
                      </a:cubicBezTo>
                      <a:cubicBezTo>
                        <a:pt x="1082" y="570"/>
                        <a:pt x="1075" y="568"/>
                        <a:pt x="1070" y="564"/>
                      </a:cubicBezTo>
                      <a:cubicBezTo>
                        <a:pt x="1064" y="559"/>
                        <a:pt x="1060" y="553"/>
                        <a:pt x="1061" y="546"/>
                      </a:cubicBezTo>
                      <a:cubicBezTo>
                        <a:pt x="1061" y="540"/>
                        <a:pt x="1064" y="537"/>
                        <a:pt x="1068" y="534"/>
                      </a:cubicBezTo>
                      <a:cubicBezTo>
                        <a:pt x="1073" y="531"/>
                        <a:pt x="1078" y="530"/>
                        <a:pt x="1083" y="532"/>
                      </a:cubicBezTo>
                      <a:cubicBezTo>
                        <a:pt x="1086" y="533"/>
                        <a:pt x="1088" y="535"/>
                        <a:pt x="1090" y="537"/>
                      </a:cubicBezTo>
                      <a:cubicBezTo>
                        <a:pt x="1088" y="535"/>
                        <a:pt x="1086" y="533"/>
                        <a:pt x="1083" y="532"/>
                      </a:cubicBezTo>
                      <a:cubicBezTo>
                        <a:pt x="1078" y="530"/>
                        <a:pt x="1073" y="531"/>
                        <a:pt x="1068" y="534"/>
                      </a:cubicBezTo>
                      <a:cubicBezTo>
                        <a:pt x="1064" y="537"/>
                        <a:pt x="1062" y="541"/>
                        <a:pt x="1062" y="546"/>
                      </a:cubicBezTo>
                      <a:cubicBezTo>
                        <a:pt x="1062" y="553"/>
                        <a:pt x="1065" y="559"/>
                        <a:pt x="1071" y="563"/>
                      </a:cubicBezTo>
                      <a:cubicBezTo>
                        <a:pt x="1076" y="567"/>
                        <a:pt x="1082" y="568"/>
                        <a:pt x="1088" y="567"/>
                      </a:cubicBezTo>
                      <a:cubicBezTo>
                        <a:pt x="1096" y="566"/>
                        <a:pt x="1102" y="563"/>
                        <a:pt x="1106" y="557"/>
                      </a:cubicBezTo>
                      <a:cubicBezTo>
                        <a:pt x="1110" y="553"/>
                        <a:pt x="1112" y="548"/>
                        <a:pt x="1111" y="542"/>
                      </a:cubicBezTo>
                      <a:cubicBezTo>
                        <a:pt x="1110" y="528"/>
                        <a:pt x="1095" y="516"/>
                        <a:pt x="1083" y="510"/>
                      </a:cubicBezTo>
                      <a:cubicBezTo>
                        <a:pt x="1078" y="508"/>
                        <a:pt x="1070" y="505"/>
                        <a:pt x="1062" y="503"/>
                      </a:cubicBezTo>
                      <a:cubicBezTo>
                        <a:pt x="1063" y="503"/>
                        <a:pt x="1064" y="504"/>
                        <a:pt x="1065" y="505"/>
                      </a:cubicBezTo>
                      <a:cubicBezTo>
                        <a:pt x="1070" y="510"/>
                        <a:pt x="1071" y="518"/>
                        <a:pt x="1067" y="524"/>
                      </a:cubicBezTo>
                      <a:cubicBezTo>
                        <a:pt x="1064" y="529"/>
                        <a:pt x="1057" y="532"/>
                        <a:pt x="1050" y="527"/>
                      </a:cubicBezTo>
                      <a:cubicBezTo>
                        <a:pt x="1047" y="525"/>
                        <a:pt x="1046" y="520"/>
                        <a:pt x="1047" y="517"/>
                      </a:cubicBezTo>
                      <a:cubicBezTo>
                        <a:pt x="1050" y="509"/>
                        <a:pt x="1059" y="511"/>
                        <a:pt x="1060" y="516"/>
                      </a:cubicBezTo>
                      <a:cubicBezTo>
                        <a:pt x="1058" y="514"/>
                        <a:pt x="1055" y="514"/>
                        <a:pt x="1053" y="515"/>
                      </a:cubicBezTo>
                      <a:cubicBezTo>
                        <a:pt x="1050" y="516"/>
                        <a:pt x="1049" y="520"/>
                        <a:pt x="1051" y="523"/>
                      </a:cubicBezTo>
                      <a:cubicBezTo>
                        <a:pt x="1053" y="525"/>
                        <a:pt x="1056" y="526"/>
                        <a:pt x="1059" y="526"/>
                      </a:cubicBezTo>
                      <a:cubicBezTo>
                        <a:pt x="1064" y="525"/>
                        <a:pt x="1066" y="519"/>
                        <a:pt x="1066" y="514"/>
                      </a:cubicBezTo>
                      <a:cubicBezTo>
                        <a:pt x="1066" y="511"/>
                        <a:pt x="1063" y="507"/>
                        <a:pt x="1060" y="505"/>
                      </a:cubicBezTo>
                      <a:cubicBezTo>
                        <a:pt x="1050" y="495"/>
                        <a:pt x="1009" y="487"/>
                        <a:pt x="995" y="489"/>
                      </a:cubicBezTo>
                      <a:cubicBezTo>
                        <a:pt x="1009" y="492"/>
                        <a:pt x="1022" y="499"/>
                        <a:pt x="1033" y="511"/>
                      </a:cubicBezTo>
                      <a:cubicBezTo>
                        <a:pt x="1057" y="537"/>
                        <a:pt x="1066" y="585"/>
                        <a:pt x="1035" y="609"/>
                      </a:cubicBezTo>
                      <a:cubicBezTo>
                        <a:pt x="1025" y="616"/>
                        <a:pt x="1010" y="618"/>
                        <a:pt x="1000" y="610"/>
                      </a:cubicBezTo>
                      <a:cubicBezTo>
                        <a:pt x="992" y="603"/>
                        <a:pt x="989" y="593"/>
                        <a:pt x="994" y="584"/>
                      </a:cubicBezTo>
                      <a:cubicBezTo>
                        <a:pt x="999" y="575"/>
                        <a:pt x="1009" y="571"/>
                        <a:pt x="1018" y="573"/>
                      </a:cubicBezTo>
                      <a:cubicBezTo>
                        <a:pt x="1024" y="575"/>
                        <a:pt x="1028" y="579"/>
                        <a:pt x="1031" y="585"/>
                      </a:cubicBezTo>
                      <a:cubicBezTo>
                        <a:pt x="1031" y="587"/>
                        <a:pt x="1032" y="589"/>
                        <a:pt x="1032" y="591"/>
                      </a:cubicBezTo>
                      <a:cubicBezTo>
                        <a:pt x="1032" y="596"/>
                        <a:pt x="1029" y="601"/>
                        <a:pt x="1024" y="604"/>
                      </a:cubicBezTo>
                      <a:cubicBezTo>
                        <a:pt x="1017" y="609"/>
                        <a:pt x="1007" y="607"/>
                        <a:pt x="1003" y="599"/>
                      </a:cubicBezTo>
                      <a:cubicBezTo>
                        <a:pt x="998" y="592"/>
                        <a:pt x="1000" y="582"/>
                        <a:pt x="1007" y="578"/>
                      </a:cubicBezTo>
                      <a:cubicBezTo>
                        <a:pt x="1011" y="575"/>
                        <a:pt x="1016" y="575"/>
                        <a:pt x="1020" y="576"/>
                      </a:cubicBezTo>
                      <a:cubicBezTo>
                        <a:pt x="1019" y="575"/>
                        <a:pt x="1019" y="575"/>
                        <a:pt x="1018" y="575"/>
                      </a:cubicBezTo>
                      <a:cubicBezTo>
                        <a:pt x="1009" y="573"/>
                        <a:pt x="1001" y="577"/>
                        <a:pt x="996" y="585"/>
                      </a:cubicBezTo>
                      <a:cubicBezTo>
                        <a:pt x="993" y="593"/>
                        <a:pt x="995" y="602"/>
                        <a:pt x="1002" y="607"/>
                      </a:cubicBezTo>
                      <a:cubicBezTo>
                        <a:pt x="1011" y="614"/>
                        <a:pt x="1024" y="612"/>
                        <a:pt x="1033" y="606"/>
                      </a:cubicBezTo>
                      <a:cubicBezTo>
                        <a:pt x="1061" y="583"/>
                        <a:pt x="1051" y="538"/>
                        <a:pt x="1029" y="515"/>
                      </a:cubicBezTo>
                      <a:cubicBezTo>
                        <a:pt x="1006" y="492"/>
                        <a:pt x="976" y="488"/>
                        <a:pt x="946" y="498"/>
                      </a:cubicBezTo>
                      <a:cubicBezTo>
                        <a:pt x="885" y="520"/>
                        <a:pt x="862" y="581"/>
                        <a:pt x="859" y="641"/>
                      </a:cubicBezTo>
                      <a:cubicBezTo>
                        <a:pt x="859" y="663"/>
                        <a:pt x="860" y="680"/>
                        <a:pt x="867" y="701"/>
                      </a:cubicBezTo>
                      <a:cubicBezTo>
                        <a:pt x="875" y="721"/>
                        <a:pt x="887" y="742"/>
                        <a:pt x="904" y="751"/>
                      </a:cubicBezTo>
                      <a:cubicBezTo>
                        <a:pt x="904" y="751"/>
                        <a:pt x="904" y="751"/>
                        <a:pt x="904" y="751"/>
                      </a:cubicBezTo>
                      <a:cubicBezTo>
                        <a:pt x="893" y="744"/>
                        <a:pt x="885" y="731"/>
                        <a:pt x="881" y="719"/>
                      </a:cubicBezTo>
                      <a:cubicBezTo>
                        <a:pt x="874" y="696"/>
                        <a:pt x="879" y="661"/>
                        <a:pt x="894" y="642"/>
                      </a:cubicBezTo>
                      <a:cubicBezTo>
                        <a:pt x="895" y="643"/>
                        <a:pt x="897" y="645"/>
                        <a:pt x="898" y="645"/>
                      </a:cubicBezTo>
                      <a:cubicBezTo>
                        <a:pt x="883" y="664"/>
                        <a:pt x="879" y="695"/>
                        <a:pt x="885" y="718"/>
                      </a:cubicBezTo>
                      <a:cubicBezTo>
                        <a:pt x="889" y="733"/>
                        <a:pt x="901" y="752"/>
                        <a:pt x="918" y="754"/>
                      </a:cubicBezTo>
                      <a:cubicBezTo>
                        <a:pt x="923" y="754"/>
                        <a:pt x="927" y="754"/>
                        <a:pt x="932" y="751"/>
                      </a:cubicBezTo>
                      <a:cubicBezTo>
                        <a:pt x="936" y="749"/>
                        <a:pt x="939" y="746"/>
                        <a:pt x="941" y="741"/>
                      </a:cubicBezTo>
                      <a:cubicBezTo>
                        <a:pt x="942" y="736"/>
                        <a:pt x="942" y="732"/>
                        <a:pt x="940" y="728"/>
                      </a:cubicBezTo>
                      <a:cubicBezTo>
                        <a:pt x="938" y="724"/>
                        <a:pt x="935" y="722"/>
                        <a:pt x="930" y="721"/>
                      </a:cubicBezTo>
                      <a:cubicBezTo>
                        <a:pt x="926" y="720"/>
                        <a:pt x="923" y="721"/>
                        <a:pt x="920" y="724"/>
                      </a:cubicBezTo>
                      <a:cubicBezTo>
                        <a:pt x="919" y="726"/>
                        <a:pt x="918" y="727"/>
                        <a:pt x="918" y="729"/>
                      </a:cubicBezTo>
                      <a:cubicBezTo>
                        <a:pt x="918" y="730"/>
                        <a:pt x="918" y="732"/>
                        <a:pt x="920" y="734"/>
                      </a:cubicBezTo>
                      <a:cubicBezTo>
                        <a:pt x="920" y="735"/>
                        <a:pt x="921" y="735"/>
                        <a:pt x="923" y="736"/>
                      </a:cubicBezTo>
                      <a:cubicBezTo>
                        <a:pt x="924" y="736"/>
                        <a:pt x="925" y="736"/>
                        <a:pt x="926" y="735"/>
                      </a:cubicBezTo>
                      <a:cubicBezTo>
                        <a:pt x="925" y="736"/>
                        <a:pt x="924" y="736"/>
                        <a:pt x="923" y="736"/>
                      </a:cubicBezTo>
                      <a:cubicBezTo>
                        <a:pt x="921" y="735"/>
                        <a:pt x="920" y="735"/>
                        <a:pt x="919" y="734"/>
                      </a:cubicBezTo>
                      <a:cubicBezTo>
                        <a:pt x="918" y="732"/>
                        <a:pt x="918" y="731"/>
                        <a:pt x="918" y="729"/>
                      </a:cubicBezTo>
                      <a:cubicBezTo>
                        <a:pt x="918" y="727"/>
                        <a:pt x="918" y="725"/>
                        <a:pt x="920" y="724"/>
                      </a:cubicBezTo>
                      <a:cubicBezTo>
                        <a:pt x="922" y="721"/>
                        <a:pt x="926" y="720"/>
                        <a:pt x="930" y="720"/>
                      </a:cubicBezTo>
                      <a:cubicBezTo>
                        <a:pt x="935" y="721"/>
                        <a:pt x="938" y="724"/>
                        <a:pt x="941" y="728"/>
                      </a:cubicBezTo>
                      <a:cubicBezTo>
                        <a:pt x="943" y="732"/>
                        <a:pt x="944" y="737"/>
                        <a:pt x="942" y="741"/>
                      </a:cubicBezTo>
                      <a:cubicBezTo>
                        <a:pt x="941" y="746"/>
                        <a:pt x="937" y="750"/>
                        <a:pt x="933" y="753"/>
                      </a:cubicBezTo>
                      <a:cubicBezTo>
                        <a:pt x="930" y="755"/>
                        <a:pt x="927" y="755"/>
                        <a:pt x="924" y="756"/>
                      </a:cubicBezTo>
                      <a:cubicBezTo>
                        <a:pt x="926" y="756"/>
                        <a:pt x="929" y="756"/>
                        <a:pt x="931" y="755"/>
                      </a:cubicBezTo>
                      <a:cubicBezTo>
                        <a:pt x="945" y="753"/>
                        <a:pt x="954" y="747"/>
                        <a:pt x="965" y="738"/>
                      </a:cubicBezTo>
                      <a:cubicBezTo>
                        <a:pt x="977" y="727"/>
                        <a:pt x="983" y="716"/>
                        <a:pt x="989" y="701"/>
                      </a:cubicBezTo>
                      <a:cubicBezTo>
                        <a:pt x="1001" y="674"/>
                        <a:pt x="1007" y="639"/>
                        <a:pt x="1035" y="623"/>
                      </a:cubicBezTo>
                      <a:cubicBezTo>
                        <a:pt x="1039" y="621"/>
                        <a:pt x="1043" y="619"/>
                        <a:pt x="1048" y="618"/>
                      </a:cubicBezTo>
                      <a:cubicBezTo>
                        <a:pt x="1052" y="616"/>
                        <a:pt x="1059" y="616"/>
                        <a:pt x="1065" y="615"/>
                      </a:cubicBezTo>
                      <a:cubicBezTo>
                        <a:pt x="1077" y="611"/>
                        <a:pt x="1080" y="600"/>
                        <a:pt x="1076" y="593"/>
                      </a:cubicBezTo>
                      <a:cubicBezTo>
                        <a:pt x="1075" y="591"/>
                        <a:pt x="1072" y="589"/>
                        <a:pt x="1069" y="588"/>
                      </a:cubicBezTo>
                      <a:cubicBezTo>
                        <a:pt x="1066" y="588"/>
                        <a:pt x="1063" y="589"/>
                        <a:pt x="1061" y="592"/>
                      </a:cubicBezTo>
                      <a:cubicBezTo>
                        <a:pt x="1060" y="595"/>
                        <a:pt x="1061" y="599"/>
                        <a:pt x="1064" y="600"/>
                      </a:cubicBezTo>
                      <a:cubicBezTo>
                        <a:pt x="1066" y="601"/>
                        <a:pt x="1069" y="600"/>
                        <a:pt x="1071" y="598"/>
                      </a:cubicBezTo>
                      <a:cubicBezTo>
                        <a:pt x="1070" y="600"/>
                        <a:pt x="1067" y="602"/>
                        <a:pt x="1064" y="602"/>
                      </a:cubicBezTo>
                      <a:cubicBezTo>
                        <a:pt x="1062" y="601"/>
                        <a:pt x="1060" y="600"/>
                        <a:pt x="1059" y="597"/>
                      </a:cubicBezTo>
                      <a:cubicBezTo>
                        <a:pt x="1056" y="589"/>
                        <a:pt x="1065" y="584"/>
                        <a:pt x="1072" y="586"/>
                      </a:cubicBezTo>
                      <a:cubicBezTo>
                        <a:pt x="1076" y="587"/>
                        <a:pt x="1079" y="591"/>
                        <a:pt x="1080" y="596"/>
                      </a:cubicBezTo>
                      <a:cubicBezTo>
                        <a:pt x="1082" y="603"/>
                        <a:pt x="1078" y="611"/>
                        <a:pt x="1069" y="615"/>
                      </a:cubicBezTo>
                      <a:close/>
                      <a:moveTo>
                        <a:pt x="1118" y="682"/>
                      </a:moveTo>
                      <a:cubicBezTo>
                        <a:pt x="1116" y="683"/>
                        <a:pt x="1114" y="683"/>
                        <a:pt x="1113" y="681"/>
                      </a:cubicBezTo>
                      <a:cubicBezTo>
                        <a:pt x="1111" y="679"/>
                        <a:pt x="1112" y="677"/>
                        <a:pt x="1114" y="676"/>
                      </a:cubicBezTo>
                      <a:cubicBezTo>
                        <a:pt x="1115" y="675"/>
                        <a:pt x="1118" y="675"/>
                        <a:pt x="1119" y="677"/>
                      </a:cubicBezTo>
                      <a:cubicBezTo>
                        <a:pt x="1120" y="679"/>
                        <a:pt x="1120" y="681"/>
                        <a:pt x="1118" y="682"/>
                      </a:cubicBezTo>
                      <a:close/>
                      <a:moveTo>
                        <a:pt x="1127" y="663"/>
                      </a:moveTo>
                      <a:cubicBezTo>
                        <a:pt x="1124" y="665"/>
                        <a:pt x="1119" y="664"/>
                        <a:pt x="1117" y="661"/>
                      </a:cubicBezTo>
                      <a:cubicBezTo>
                        <a:pt x="1114" y="657"/>
                        <a:pt x="1115" y="653"/>
                        <a:pt x="1119" y="650"/>
                      </a:cubicBezTo>
                      <a:cubicBezTo>
                        <a:pt x="1122" y="648"/>
                        <a:pt x="1127" y="649"/>
                        <a:pt x="1129" y="652"/>
                      </a:cubicBezTo>
                      <a:cubicBezTo>
                        <a:pt x="1132" y="656"/>
                        <a:pt x="1131" y="661"/>
                        <a:pt x="1127" y="663"/>
                      </a:cubicBezTo>
                      <a:close/>
                      <a:moveTo>
                        <a:pt x="1124" y="675"/>
                      </a:moveTo>
                      <a:cubicBezTo>
                        <a:pt x="1122" y="676"/>
                        <a:pt x="1119" y="676"/>
                        <a:pt x="1117" y="674"/>
                      </a:cubicBezTo>
                      <a:cubicBezTo>
                        <a:pt x="1116" y="671"/>
                        <a:pt x="1117" y="668"/>
                        <a:pt x="1119" y="667"/>
                      </a:cubicBezTo>
                      <a:cubicBezTo>
                        <a:pt x="1121" y="665"/>
                        <a:pt x="1124" y="666"/>
                        <a:pt x="1126" y="668"/>
                      </a:cubicBezTo>
                      <a:cubicBezTo>
                        <a:pt x="1127" y="670"/>
                        <a:pt x="1127" y="673"/>
                        <a:pt x="1124" y="675"/>
                      </a:cubicBezTo>
                      <a:close/>
                      <a:moveTo>
                        <a:pt x="1370" y="476"/>
                      </a:moveTo>
                      <a:cubicBezTo>
                        <a:pt x="1367" y="476"/>
                        <a:pt x="1364" y="476"/>
                        <a:pt x="1361" y="478"/>
                      </a:cubicBezTo>
                      <a:cubicBezTo>
                        <a:pt x="1358" y="480"/>
                        <a:pt x="1356" y="484"/>
                        <a:pt x="1358" y="489"/>
                      </a:cubicBezTo>
                      <a:cubicBezTo>
                        <a:pt x="1359" y="494"/>
                        <a:pt x="1364" y="497"/>
                        <a:pt x="1368" y="497"/>
                      </a:cubicBezTo>
                      <a:cubicBezTo>
                        <a:pt x="1376" y="496"/>
                        <a:pt x="1376" y="490"/>
                        <a:pt x="1380" y="486"/>
                      </a:cubicBezTo>
                      <a:cubicBezTo>
                        <a:pt x="1383" y="482"/>
                        <a:pt x="1390" y="482"/>
                        <a:pt x="1397" y="486"/>
                      </a:cubicBezTo>
                      <a:cubicBezTo>
                        <a:pt x="1404" y="490"/>
                        <a:pt x="1408" y="498"/>
                        <a:pt x="1405" y="506"/>
                      </a:cubicBezTo>
                      <a:cubicBezTo>
                        <a:pt x="1404" y="511"/>
                        <a:pt x="1400" y="515"/>
                        <a:pt x="1395" y="513"/>
                      </a:cubicBezTo>
                      <a:cubicBezTo>
                        <a:pt x="1399" y="510"/>
                        <a:pt x="1399" y="503"/>
                        <a:pt x="1392" y="502"/>
                      </a:cubicBezTo>
                      <a:cubicBezTo>
                        <a:pt x="1388" y="501"/>
                        <a:pt x="1381" y="503"/>
                        <a:pt x="1373" y="506"/>
                      </a:cubicBezTo>
                      <a:cubicBezTo>
                        <a:pt x="1365" y="508"/>
                        <a:pt x="1358" y="509"/>
                        <a:pt x="1351" y="506"/>
                      </a:cubicBezTo>
                      <a:cubicBezTo>
                        <a:pt x="1338" y="502"/>
                        <a:pt x="1333" y="485"/>
                        <a:pt x="1340" y="474"/>
                      </a:cubicBezTo>
                      <a:cubicBezTo>
                        <a:pt x="1344" y="468"/>
                        <a:pt x="1351" y="465"/>
                        <a:pt x="1357" y="463"/>
                      </a:cubicBezTo>
                      <a:cubicBezTo>
                        <a:pt x="1364" y="461"/>
                        <a:pt x="1384" y="461"/>
                        <a:pt x="1390" y="454"/>
                      </a:cubicBezTo>
                      <a:cubicBezTo>
                        <a:pt x="1394" y="449"/>
                        <a:pt x="1392" y="443"/>
                        <a:pt x="1388" y="441"/>
                      </a:cubicBezTo>
                      <a:cubicBezTo>
                        <a:pt x="1392" y="437"/>
                        <a:pt x="1400" y="440"/>
                        <a:pt x="1403" y="446"/>
                      </a:cubicBezTo>
                      <a:cubicBezTo>
                        <a:pt x="1408" y="456"/>
                        <a:pt x="1402" y="472"/>
                        <a:pt x="1388" y="477"/>
                      </a:cubicBezTo>
                      <a:cubicBezTo>
                        <a:pt x="1383" y="479"/>
                        <a:pt x="1378" y="478"/>
                        <a:pt x="1370" y="476"/>
                      </a:cubicBezTo>
                      <a:close/>
                      <a:moveTo>
                        <a:pt x="939" y="197"/>
                      </a:moveTo>
                      <a:cubicBezTo>
                        <a:pt x="938" y="194"/>
                        <a:pt x="939" y="191"/>
                        <a:pt x="942" y="190"/>
                      </a:cubicBezTo>
                      <a:cubicBezTo>
                        <a:pt x="944" y="188"/>
                        <a:pt x="948" y="189"/>
                        <a:pt x="949" y="192"/>
                      </a:cubicBezTo>
                      <a:cubicBezTo>
                        <a:pt x="950" y="195"/>
                        <a:pt x="949" y="198"/>
                        <a:pt x="946" y="199"/>
                      </a:cubicBezTo>
                      <a:cubicBezTo>
                        <a:pt x="944" y="201"/>
                        <a:pt x="941" y="200"/>
                        <a:pt x="939" y="197"/>
                      </a:cubicBezTo>
                      <a:close/>
                      <a:moveTo>
                        <a:pt x="932" y="189"/>
                      </a:moveTo>
                      <a:cubicBezTo>
                        <a:pt x="931" y="187"/>
                        <a:pt x="932" y="184"/>
                        <a:pt x="934" y="183"/>
                      </a:cubicBezTo>
                      <a:cubicBezTo>
                        <a:pt x="936" y="182"/>
                        <a:pt x="939" y="183"/>
                        <a:pt x="940" y="185"/>
                      </a:cubicBezTo>
                      <a:cubicBezTo>
                        <a:pt x="941" y="187"/>
                        <a:pt x="940" y="190"/>
                        <a:pt x="938" y="191"/>
                      </a:cubicBezTo>
                      <a:cubicBezTo>
                        <a:pt x="936" y="192"/>
                        <a:pt x="933" y="191"/>
                        <a:pt x="932" y="189"/>
                      </a:cubicBezTo>
                      <a:close/>
                      <a:moveTo>
                        <a:pt x="952" y="202"/>
                      </a:moveTo>
                      <a:cubicBezTo>
                        <a:pt x="950" y="198"/>
                        <a:pt x="951" y="193"/>
                        <a:pt x="956" y="191"/>
                      </a:cubicBezTo>
                      <a:cubicBezTo>
                        <a:pt x="960" y="189"/>
                        <a:pt x="965" y="191"/>
                        <a:pt x="967" y="195"/>
                      </a:cubicBezTo>
                      <a:cubicBezTo>
                        <a:pt x="969" y="199"/>
                        <a:pt x="967" y="204"/>
                        <a:pt x="963" y="206"/>
                      </a:cubicBezTo>
                      <a:cubicBezTo>
                        <a:pt x="959" y="208"/>
                        <a:pt x="954" y="206"/>
                        <a:pt x="952" y="202"/>
                      </a:cubicBezTo>
                      <a:close/>
                      <a:moveTo>
                        <a:pt x="1258" y="469"/>
                      </a:moveTo>
                      <a:cubicBezTo>
                        <a:pt x="1251" y="466"/>
                        <a:pt x="1246" y="462"/>
                        <a:pt x="1243" y="456"/>
                      </a:cubicBezTo>
                      <a:cubicBezTo>
                        <a:pt x="1240" y="450"/>
                        <a:pt x="1240" y="442"/>
                        <a:pt x="1245" y="437"/>
                      </a:cubicBezTo>
                      <a:cubicBezTo>
                        <a:pt x="1250" y="431"/>
                        <a:pt x="1259" y="430"/>
                        <a:pt x="1267" y="432"/>
                      </a:cubicBezTo>
                      <a:cubicBezTo>
                        <a:pt x="1278" y="435"/>
                        <a:pt x="1285" y="444"/>
                        <a:pt x="1287" y="455"/>
                      </a:cubicBezTo>
                      <a:cubicBezTo>
                        <a:pt x="1289" y="464"/>
                        <a:pt x="1288" y="473"/>
                        <a:pt x="1286" y="482"/>
                      </a:cubicBezTo>
                      <a:cubicBezTo>
                        <a:pt x="1286" y="481"/>
                        <a:pt x="1287" y="480"/>
                        <a:pt x="1288" y="479"/>
                      </a:cubicBezTo>
                      <a:cubicBezTo>
                        <a:pt x="1300" y="459"/>
                        <a:pt x="1315" y="441"/>
                        <a:pt x="1334" y="427"/>
                      </a:cubicBezTo>
                      <a:cubicBezTo>
                        <a:pt x="1354" y="410"/>
                        <a:pt x="1372" y="403"/>
                        <a:pt x="1384" y="376"/>
                      </a:cubicBezTo>
                      <a:cubicBezTo>
                        <a:pt x="1386" y="371"/>
                        <a:pt x="1388" y="365"/>
                        <a:pt x="1389" y="359"/>
                      </a:cubicBezTo>
                      <a:cubicBezTo>
                        <a:pt x="1390" y="350"/>
                        <a:pt x="1390" y="344"/>
                        <a:pt x="1388" y="335"/>
                      </a:cubicBezTo>
                      <a:cubicBezTo>
                        <a:pt x="1385" y="327"/>
                        <a:pt x="1383" y="321"/>
                        <a:pt x="1378" y="314"/>
                      </a:cubicBezTo>
                      <a:cubicBezTo>
                        <a:pt x="1359" y="290"/>
                        <a:pt x="1332" y="285"/>
                        <a:pt x="1304" y="296"/>
                      </a:cubicBezTo>
                      <a:cubicBezTo>
                        <a:pt x="1292" y="301"/>
                        <a:pt x="1283" y="310"/>
                        <a:pt x="1280" y="323"/>
                      </a:cubicBezTo>
                      <a:cubicBezTo>
                        <a:pt x="1278" y="334"/>
                        <a:pt x="1281" y="345"/>
                        <a:pt x="1289" y="352"/>
                      </a:cubicBezTo>
                      <a:cubicBezTo>
                        <a:pt x="1295" y="358"/>
                        <a:pt x="1303" y="361"/>
                        <a:pt x="1312" y="361"/>
                      </a:cubicBezTo>
                      <a:cubicBezTo>
                        <a:pt x="1316" y="361"/>
                        <a:pt x="1319" y="360"/>
                        <a:pt x="1322" y="358"/>
                      </a:cubicBezTo>
                      <a:cubicBezTo>
                        <a:pt x="1321" y="359"/>
                        <a:pt x="1320" y="359"/>
                        <a:pt x="1319" y="359"/>
                      </a:cubicBezTo>
                      <a:cubicBezTo>
                        <a:pt x="1311" y="359"/>
                        <a:pt x="1305" y="353"/>
                        <a:pt x="1304" y="345"/>
                      </a:cubicBezTo>
                      <a:cubicBezTo>
                        <a:pt x="1304" y="338"/>
                        <a:pt x="1310" y="331"/>
                        <a:pt x="1318" y="331"/>
                      </a:cubicBezTo>
                      <a:cubicBezTo>
                        <a:pt x="1326" y="330"/>
                        <a:pt x="1332" y="336"/>
                        <a:pt x="1333" y="344"/>
                      </a:cubicBezTo>
                      <a:cubicBezTo>
                        <a:pt x="1333" y="355"/>
                        <a:pt x="1322" y="362"/>
                        <a:pt x="1312" y="363"/>
                      </a:cubicBezTo>
                      <a:cubicBezTo>
                        <a:pt x="1303" y="364"/>
                        <a:pt x="1294" y="361"/>
                        <a:pt x="1287" y="355"/>
                      </a:cubicBezTo>
                      <a:cubicBezTo>
                        <a:pt x="1279" y="347"/>
                        <a:pt x="1275" y="338"/>
                        <a:pt x="1276" y="327"/>
                      </a:cubicBezTo>
                      <a:cubicBezTo>
                        <a:pt x="1274" y="337"/>
                        <a:pt x="1274" y="347"/>
                        <a:pt x="1276" y="355"/>
                      </a:cubicBezTo>
                      <a:cubicBezTo>
                        <a:pt x="1275" y="355"/>
                        <a:pt x="1273" y="356"/>
                        <a:pt x="1272" y="357"/>
                      </a:cubicBezTo>
                      <a:cubicBezTo>
                        <a:pt x="1269" y="342"/>
                        <a:pt x="1271" y="329"/>
                        <a:pt x="1275" y="320"/>
                      </a:cubicBezTo>
                      <a:cubicBezTo>
                        <a:pt x="1265" y="338"/>
                        <a:pt x="1264" y="356"/>
                        <a:pt x="1269" y="373"/>
                      </a:cubicBezTo>
                      <a:cubicBezTo>
                        <a:pt x="1273" y="384"/>
                        <a:pt x="1279" y="393"/>
                        <a:pt x="1290" y="402"/>
                      </a:cubicBezTo>
                      <a:cubicBezTo>
                        <a:pt x="1295" y="406"/>
                        <a:pt x="1300" y="410"/>
                        <a:pt x="1306" y="415"/>
                      </a:cubicBezTo>
                      <a:cubicBezTo>
                        <a:pt x="1311" y="419"/>
                        <a:pt x="1314" y="424"/>
                        <a:pt x="1315" y="430"/>
                      </a:cubicBezTo>
                      <a:cubicBezTo>
                        <a:pt x="1315" y="436"/>
                        <a:pt x="1313" y="441"/>
                        <a:pt x="1309" y="444"/>
                      </a:cubicBezTo>
                      <a:cubicBezTo>
                        <a:pt x="1305" y="447"/>
                        <a:pt x="1300" y="447"/>
                        <a:pt x="1296" y="444"/>
                      </a:cubicBezTo>
                      <a:cubicBezTo>
                        <a:pt x="1293" y="443"/>
                        <a:pt x="1291" y="440"/>
                        <a:pt x="1291" y="437"/>
                      </a:cubicBezTo>
                      <a:cubicBezTo>
                        <a:pt x="1290" y="433"/>
                        <a:pt x="1293" y="429"/>
                        <a:pt x="1297" y="429"/>
                      </a:cubicBezTo>
                      <a:cubicBezTo>
                        <a:pt x="1300" y="428"/>
                        <a:pt x="1302" y="430"/>
                        <a:pt x="1303" y="433"/>
                      </a:cubicBezTo>
                      <a:cubicBezTo>
                        <a:pt x="1304" y="436"/>
                        <a:pt x="1302" y="439"/>
                        <a:pt x="1299" y="440"/>
                      </a:cubicBezTo>
                      <a:cubicBezTo>
                        <a:pt x="1296" y="440"/>
                        <a:pt x="1293" y="438"/>
                        <a:pt x="1292" y="435"/>
                      </a:cubicBezTo>
                      <a:cubicBezTo>
                        <a:pt x="1292" y="435"/>
                        <a:pt x="1292" y="434"/>
                        <a:pt x="1292" y="433"/>
                      </a:cubicBezTo>
                      <a:cubicBezTo>
                        <a:pt x="1292" y="435"/>
                        <a:pt x="1292" y="436"/>
                        <a:pt x="1292" y="437"/>
                      </a:cubicBezTo>
                      <a:cubicBezTo>
                        <a:pt x="1292" y="440"/>
                        <a:pt x="1294" y="442"/>
                        <a:pt x="1296" y="443"/>
                      </a:cubicBezTo>
                      <a:cubicBezTo>
                        <a:pt x="1300" y="445"/>
                        <a:pt x="1304" y="445"/>
                        <a:pt x="1308" y="442"/>
                      </a:cubicBezTo>
                      <a:cubicBezTo>
                        <a:pt x="1311" y="440"/>
                        <a:pt x="1313" y="435"/>
                        <a:pt x="1312" y="431"/>
                      </a:cubicBezTo>
                      <a:cubicBezTo>
                        <a:pt x="1312" y="425"/>
                        <a:pt x="1308" y="421"/>
                        <a:pt x="1304" y="417"/>
                      </a:cubicBezTo>
                      <a:cubicBezTo>
                        <a:pt x="1298" y="412"/>
                        <a:pt x="1293" y="409"/>
                        <a:pt x="1289" y="405"/>
                      </a:cubicBezTo>
                      <a:cubicBezTo>
                        <a:pt x="1278" y="397"/>
                        <a:pt x="1271" y="386"/>
                        <a:pt x="1267" y="374"/>
                      </a:cubicBezTo>
                      <a:cubicBezTo>
                        <a:pt x="1263" y="363"/>
                        <a:pt x="1262" y="351"/>
                        <a:pt x="1265" y="339"/>
                      </a:cubicBezTo>
                      <a:cubicBezTo>
                        <a:pt x="1268" y="322"/>
                        <a:pt x="1280" y="306"/>
                        <a:pt x="1295" y="296"/>
                      </a:cubicBezTo>
                      <a:cubicBezTo>
                        <a:pt x="1294" y="296"/>
                        <a:pt x="1292" y="296"/>
                        <a:pt x="1291" y="296"/>
                      </a:cubicBezTo>
                      <a:cubicBezTo>
                        <a:pt x="1286" y="297"/>
                        <a:pt x="1282" y="297"/>
                        <a:pt x="1277" y="296"/>
                      </a:cubicBezTo>
                      <a:cubicBezTo>
                        <a:pt x="1269" y="295"/>
                        <a:pt x="1262" y="294"/>
                        <a:pt x="1255" y="291"/>
                      </a:cubicBezTo>
                      <a:cubicBezTo>
                        <a:pt x="1231" y="278"/>
                        <a:pt x="1230" y="248"/>
                        <a:pt x="1244" y="229"/>
                      </a:cubicBezTo>
                      <a:cubicBezTo>
                        <a:pt x="1250" y="222"/>
                        <a:pt x="1258" y="216"/>
                        <a:pt x="1267" y="214"/>
                      </a:cubicBezTo>
                      <a:cubicBezTo>
                        <a:pt x="1266" y="217"/>
                        <a:pt x="1266" y="217"/>
                        <a:pt x="1266" y="217"/>
                      </a:cubicBezTo>
                      <a:cubicBezTo>
                        <a:pt x="1259" y="220"/>
                        <a:pt x="1252" y="225"/>
                        <a:pt x="1248" y="232"/>
                      </a:cubicBezTo>
                      <a:cubicBezTo>
                        <a:pt x="1236" y="249"/>
                        <a:pt x="1236" y="276"/>
                        <a:pt x="1257" y="287"/>
                      </a:cubicBezTo>
                      <a:cubicBezTo>
                        <a:pt x="1264" y="290"/>
                        <a:pt x="1270" y="291"/>
                        <a:pt x="1277" y="292"/>
                      </a:cubicBezTo>
                      <a:cubicBezTo>
                        <a:pt x="1282" y="292"/>
                        <a:pt x="1286" y="292"/>
                        <a:pt x="1291" y="291"/>
                      </a:cubicBezTo>
                      <a:cubicBezTo>
                        <a:pt x="1312" y="290"/>
                        <a:pt x="1326" y="282"/>
                        <a:pt x="1348" y="288"/>
                      </a:cubicBezTo>
                      <a:cubicBezTo>
                        <a:pt x="1361" y="291"/>
                        <a:pt x="1372" y="299"/>
                        <a:pt x="1381" y="311"/>
                      </a:cubicBezTo>
                      <a:cubicBezTo>
                        <a:pt x="1386" y="319"/>
                        <a:pt x="1389" y="325"/>
                        <a:pt x="1392" y="334"/>
                      </a:cubicBezTo>
                      <a:cubicBezTo>
                        <a:pt x="1394" y="343"/>
                        <a:pt x="1394" y="351"/>
                        <a:pt x="1393" y="360"/>
                      </a:cubicBezTo>
                      <a:cubicBezTo>
                        <a:pt x="1390" y="373"/>
                        <a:pt x="1385" y="383"/>
                        <a:pt x="1376" y="394"/>
                      </a:cubicBezTo>
                      <a:cubicBezTo>
                        <a:pt x="1382" y="389"/>
                        <a:pt x="1386" y="384"/>
                        <a:pt x="1388" y="383"/>
                      </a:cubicBezTo>
                      <a:cubicBezTo>
                        <a:pt x="1408" y="362"/>
                        <a:pt x="1425" y="340"/>
                        <a:pt x="1439" y="317"/>
                      </a:cubicBezTo>
                      <a:cubicBezTo>
                        <a:pt x="1443" y="310"/>
                        <a:pt x="1445" y="305"/>
                        <a:pt x="1444" y="299"/>
                      </a:cubicBezTo>
                      <a:cubicBezTo>
                        <a:pt x="1443" y="295"/>
                        <a:pt x="1442" y="291"/>
                        <a:pt x="1439" y="289"/>
                      </a:cubicBezTo>
                      <a:cubicBezTo>
                        <a:pt x="1435" y="285"/>
                        <a:pt x="1428" y="283"/>
                        <a:pt x="1424" y="287"/>
                      </a:cubicBezTo>
                      <a:cubicBezTo>
                        <a:pt x="1421" y="289"/>
                        <a:pt x="1420" y="292"/>
                        <a:pt x="1421" y="296"/>
                      </a:cubicBezTo>
                      <a:cubicBezTo>
                        <a:pt x="1422" y="299"/>
                        <a:pt x="1426" y="302"/>
                        <a:pt x="1429" y="300"/>
                      </a:cubicBezTo>
                      <a:cubicBezTo>
                        <a:pt x="1432" y="299"/>
                        <a:pt x="1433" y="296"/>
                        <a:pt x="1433" y="293"/>
                      </a:cubicBezTo>
                      <a:cubicBezTo>
                        <a:pt x="1435" y="295"/>
                        <a:pt x="1435" y="299"/>
                        <a:pt x="1432" y="302"/>
                      </a:cubicBezTo>
                      <a:cubicBezTo>
                        <a:pt x="1426" y="309"/>
                        <a:pt x="1412" y="303"/>
                        <a:pt x="1414" y="292"/>
                      </a:cubicBezTo>
                      <a:cubicBezTo>
                        <a:pt x="1415" y="283"/>
                        <a:pt x="1423" y="278"/>
                        <a:pt x="1431" y="279"/>
                      </a:cubicBezTo>
                      <a:cubicBezTo>
                        <a:pt x="1442" y="280"/>
                        <a:pt x="1450" y="293"/>
                        <a:pt x="1445" y="306"/>
                      </a:cubicBezTo>
                      <a:cubicBezTo>
                        <a:pt x="1456" y="286"/>
                        <a:pt x="1465" y="265"/>
                        <a:pt x="1471" y="244"/>
                      </a:cubicBezTo>
                      <a:cubicBezTo>
                        <a:pt x="1466" y="252"/>
                        <a:pt x="1461" y="258"/>
                        <a:pt x="1454" y="263"/>
                      </a:cubicBezTo>
                      <a:cubicBezTo>
                        <a:pt x="1433" y="280"/>
                        <a:pt x="1399" y="277"/>
                        <a:pt x="1392" y="245"/>
                      </a:cubicBezTo>
                      <a:cubicBezTo>
                        <a:pt x="1391" y="237"/>
                        <a:pt x="1392" y="229"/>
                        <a:pt x="1395" y="220"/>
                      </a:cubicBezTo>
                      <a:cubicBezTo>
                        <a:pt x="1400" y="207"/>
                        <a:pt x="1412" y="196"/>
                        <a:pt x="1413" y="182"/>
                      </a:cubicBezTo>
                      <a:cubicBezTo>
                        <a:pt x="1414" y="175"/>
                        <a:pt x="1411" y="169"/>
                        <a:pt x="1406" y="165"/>
                      </a:cubicBezTo>
                      <a:cubicBezTo>
                        <a:pt x="1395" y="156"/>
                        <a:pt x="1376" y="161"/>
                        <a:pt x="1372" y="174"/>
                      </a:cubicBezTo>
                      <a:cubicBezTo>
                        <a:pt x="1370" y="180"/>
                        <a:pt x="1373" y="187"/>
                        <a:pt x="1378" y="190"/>
                      </a:cubicBezTo>
                      <a:cubicBezTo>
                        <a:pt x="1385" y="194"/>
                        <a:pt x="1394" y="191"/>
                        <a:pt x="1394" y="185"/>
                      </a:cubicBezTo>
                      <a:cubicBezTo>
                        <a:pt x="1395" y="188"/>
                        <a:pt x="1394" y="194"/>
                        <a:pt x="1389" y="196"/>
                      </a:cubicBezTo>
                      <a:cubicBezTo>
                        <a:pt x="1380" y="200"/>
                        <a:pt x="1371" y="193"/>
                        <a:pt x="1368" y="185"/>
                      </a:cubicBezTo>
                      <a:cubicBezTo>
                        <a:pt x="1364" y="175"/>
                        <a:pt x="1368" y="167"/>
                        <a:pt x="1374" y="161"/>
                      </a:cubicBezTo>
                      <a:cubicBezTo>
                        <a:pt x="1384" y="151"/>
                        <a:pt x="1402" y="150"/>
                        <a:pt x="1412" y="163"/>
                      </a:cubicBezTo>
                      <a:cubicBezTo>
                        <a:pt x="1417" y="170"/>
                        <a:pt x="1418" y="176"/>
                        <a:pt x="1418" y="182"/>
                      </a:cubicBezTo>
                      <a:cubicBezTo>
                        <a:pt x="1417" y="194"/>
                        <a:pt x="1410" y="203"/>
                        <a:pt x="1410" y="214"/>
                      </a:cubicBezTo>
                      <a:cubicBezTo>
                        <a:pt x="1409" y="232"/>
                        <a:pt x="1421" y="248"/>
                        <a:pt x="1438" y="247"/>
                      </a:cubicBezTo>
                      <a:cubicBezTo>
                        <a:pt x="1457" y="246"/>
                        <a:pt x="1475" y="223"/>
                        <a:pt x="1477" y="202"/>
                      </a:cubicBezTo>
                      <a:cubicBezTo>
                        <a:pt x="1479" y="191"/>
                        <a:pt x="1473" y="178"/>
                        <a:pt x="1463" y="171"/>
                      </a:cubicBezTo>
                      <a:cubicBezTo>
                        <a:pt x="1450" y="163"/>
                        <a:pt x="1429" y="170"/>
                        <a:pt x="1430" y="188"/>
                      </a:cubicBezTo>
                      <a:cubicBezTo>
                        <a:pt x="1431" y="194"/>
                        <a:pt x="1433" y="198"/>
                        <a:pt x="1437" y="201"/>
                      </a:cubicBezTo>
                      <a:cubicBezTo>
                        <a:pt x="1444" y="206"/>
                        <a:pt x="1458" y="202"/>
                        <a:pt x="1458" y="191"/>
                      </a:cubicBezTo>
                      <a:cubicBezTo>
                        <a:pt x="1457" y="185"/>
                        <a:pt x="1451" y="181"/>
                        <a:pt x="1447" y="185"/>
                      </a:cubicBezTo>
                      <a:cubicBezTo>
                        <a:pt x="1449" y="178"/>
                        <a:pt x="1459" y="180"/>
                        <a:pt x="1461" y="188"/>
                      </a:cubicBezTo>
                      <a:cubicBezTo>
                        <a:pt x="1465" y="203"/>
                        <a:pt x="1446" y="214"/>
                        <a:pt x="1434" y="204"/>
                      </a:cubicBezTo>
                      <a:cubicBezTo>
                        <a:pt x="1427" y="197"/>
                        <a:pt x="1424" y="184"/>
                        <a:pt x="1430" y="174"/>
                      </a:cubicBezTo>
                      <a:cubicBezTo>
                        <a:pt x="1439" y="161"/>
                        <a:pt x="1462" y="160"/>
                        <a:pt x="1474" y="176"/>
                      </a:cubicBezTo>
                      <a:cubicBezTo>
                        <a:pt x="1475" y="177"/>
                        <a:pt x="1476" y="179"/>
                        <a:pt x="1477" y="180"/>
                      </a:cubicBezTo>
                      <a:cubicBezTo>
                        <a:pt x="1475" y="174"/>
                        <a:pt x="1473" y="168"/>
                        <a:pt x="1469" y="161"/>
                      </a:cubicBezTo>
                      <a:cubicBezTo>
                        <a:pt x="1469" y="161"/>
                        <a:pt x="1469" y="161"/>
                        <a:pt x="1469" y="161"/>
                      </a:cubicBezTo>
                      <a:cubicBezTo>
                        <a:pt x="1464" y="152"/>
                        <a:pt x="1459" y="147"/>
                        <a:pt x="1450" y="141"/>
                      </a:cubicBezTo>
                      <a:cubicBezTo>
                        <a:pt x="1460" y="144"/>
                        <a:pt x="1467" y="151"/>
                        <a:pt x="1472" y="160"/>
                      </a:cubicBezTo>
                      <a:cubicBezTo>
                        <a:pt x="1472" y="160"/>
                        <a:pt x="1472" y="160"/>
                        <a:pt x="1472" y="160"/>
                      </a:cubicBezTo>
                      <a:cubicBezTo>
                        <a:pt x="1474" y="164"/>
                        <a:pt x="1476" y="169"/>
                        <a:pt x="1478" y="173"/>
                      </a:cubicBezTo>
                      <a:cubicBezTo>
                        <a:pt x="1477" y="158"/>
                        <a:pt x="1474" y="143"/>
                        <a:pt x="1469" y="128"/>
                      </a:cubicBezTo>
                      <a:cubicBezTo>
                        <a:pt x="1460" y="102"/>
                        <a:pt x="1449" y="83"/>
                        <a:pt x="1429" y="65"/>
                      </a:cubicBezTo>
                      <a:cubicBezTo>
                        <a:pt x="1409" y="48"/>
                        <a:pt x="1386" y="37"/>
                        <a:pt x="1362" y="33"/>
                      </a:cubicBezTo>
                      <a:cubicBezTo>
                        <a:pt x="1349" y="31"/>
                        <a:pt x="1342" y="31"/>
                        <a:pt x="1330" y="35"/>
                      </a:cubicBezTo>
                      <a:cubicBezTo>
                        <a:pt x="1306" y="45"/>
                        <a:pt x="1288" y="69"/>
                        <a:pt x="1287" y="89"/>
                      </a:cubicBezTo>
                      <a:cubicBezTo>
                        <a:pt x="1287" y="101"/>
                        <a:pt x="1294" y="112"/>
                        <a:pt x="1306" y="111"/>
                      </a:cubicBezTo>
                      <a:cubicBezTo>
                        <a:pt x="1313" y="110"/>
                        <a:pt x="1317" y="104"/>
                        <a:pt x="1316" y="96"/>
                      </a:cubicBezTo>
                      <a:cubicBezTo>
                        <a:pt x="1326" y="103"/>
                        <a:pt x="1318" y="121"/>
                        <a:pt x="1304" y="125"/>
                      </a:cubicBezTo>
                      <a:cubicBezTo>
                        <a:pt x="1289" y="130"/>
                        <a:pt x="1278" y="124"/>
                        <a:pt x="1271" y="116"/>
                      </a:cubicBezTo>
                      <a:cubicBezTo>
                        <a:pt x="1261" y="104"/>
                        <a:pt x="1261" y="83"/>
                        <a:pt x="1273" y="67"/>
                      </a:cubicBezTo>
                      <a:cubicBezTo>
                        <a:pt x="1284" y="50"/>
                        <a:pt x="1302" y="38"/>
                        <a:pt x="1322" y="33"/>
                      </a:cubicBezTo>
                      <a:cubicBezTo>
                        <a:pt x="1317" y="34"/>
                        <a:pt x="1313" y="35"/>
                        <a:pt x="1308" y="36"/>
                      </a:cubicBezTo>
                      <a:cubicBezTo>
                        <a:pt x="1279" y="46"/>
                        <a:pt x="1254" y="63"/>
                        <a:pt x="1239" y="90"/>
                      </a:cubicBezTo>
                      <a:cubicBezTo>
                        <a:pt x="1231" y="105"/>
                        <a:pt x="1231" y="118"/>
                        <a:pt x="1238" y="133"/>
                      </a:cubicBezTo>
                      <a:cubicBezTo>
                        <a:pt x="1243" y="142"/>
                        <a:pt x="1255" y="152"/>
                        <a:pt x="1266" y="152"/>
                      </a:cubicBezTo>
                      <a:cubicBezTo>
                        <a:pt x="1276" y="152"/>
                        <a:pt x="1283" y="144"/>
                        <a:pt x="1278" y="135"/>
                      </a:cubicBezTo>
                      <a:cubicBezTo>
                        <a:pt x="1285" y="135"/>
                        <a:pt x="1290" y="141"/>
                        <a:pt x="1288" y="148"/>
                      </a:cubicBezTo>
                      <a:cubicBezTo>
                        <a:pt x="1287" y="154"/>
                        <a:pt x="1281" y="160"/>
                        <a:pt x="1272" y="161"/>
                      </a:cubicBezTo>
                      <a:cubicBezTo>
                        <a:pt x="1267" y="162"/>
                        <a:pt x="1261" y="161"/>
                        <a:pt x="1256" y="158"/>
                      </a:cubicBezTo>
                      <a:cubicBezTo>
                        <a:pt x="1247" y="154"/>
                        <a:pt x="1239" y="145"/>
                        <a:pt x="1234" y="136"/>
                      </a:cubicBezTo>
                      <a:cubicBezTo>
                        <a:pt x="1231" y="128"/>
                        <a:pt x="1230" y="120"/>
                        <a:pt x="1230" y="113"/>
                      </a:cubicBezTo>
                      <a:cubicBezTo>
                        <a:pt x="1226" y="135"/>
                        <a:pt x="1232" y="158"/>
                        <a:pt x="1250" y="175"/>
                      </a:cubicBezTo>
                      <a:cubicBezTo>
                        <a:pt x="1259" y="183"/>
                        <a:pt x="1270" y="188"/>
                        <a:pt x="1281" y="190"/>
                      </a:cubicBezTo>
                      <a:cubicBezTo>
                        <a:pt x="1334" y="201"/>
                        <a:pt x="1317" y="157"/>
                        <a:pt x="1322" y="131"/>
                      </a:cubicBezTo>
                      <a:cubicBezTo>
                        <a:pt x="1329" y="99"/>
                        <a:pt x="1370" y="115"/>
                        <a:pt x="1364" y="148"/>
                      </a:cubicBezTo>
                      <a:cubicBezTo>
                        <a:pt x="1359" y="176"/>
                        <a:pt x="1332" y="189"/>
                        <a:pt x="1306" y="192"/>
                      </a:cubicBezTo>
                      <a:cubicBezTo>
                        <a:pt x="1311" y="192"/>
                        <a:pt x="1316" y="193"/>
                        <a:pt x="1320" y="195"/>
                      </a:cubicBezTo>
                      <a:cubicBezTo>
                        <a:pt x="1330" y="200"/>
                        <a:pt x="1339" y="211"/>
                        <a:pt x="1334" y="222"/>
                      </a:cubicBezTo>
                      <a:cubicBezTo>
                        <a:pt x="1332" y="227"/>
                        <a:pt x="1327" y="230"/>
                        <a:pt x="1322" y="231"/>
                      </a:cubicBezTo>
                      <a:cubicBezTo>
                        <a:pt x="1318" y="231"/>
                        <a:pt x="1315" y="229"/>
                        <a:pt x="1312" y="226"/>
                      </a:cubicBezTo>
                      <a:cubicBezTo>
                        <a:pt x="1309" y="223"/>
                        <a:pt x="1308" y="219"/>
                        <a:pt x="1309" y="215"/>
                      </a:cubicBezTo>
                      <a:cubicBezTo>
                        <a:pt x="1311" y="210"/>
                        <a:pt x="1316" y="206"/>
                        <a:pt x="1321" y="207"/>
                      </a:cubicBezTo>
                      <a:cubicBezTo>
                        <a:pt x="1325" y="208"/>
                        <a:pt x="1327" y="210"/>
                        <a:pt x="1327" y="214"/>
                      </a:cubicBezTo>
                      <a:cubicBezTo>
                        <a:pt x="1327" y="216"/>
                        <a:pt x="1326" y="218"/>
                        <a:pt x="1324" y="218"/>
                      </a:cubicBezTo>
                      <a:cubicBezTo>
                        <a:pt x="1325" y="217"/>
                        <a:pt x="1325" y="215"/>
                        <a:pt x="1324" y="214"/>
                      </a:cubicBezTo>
                      <a:cubicBezTo>
                        <a:pt x="1323" y="211"/>
                        <a:pt x="1320" y="210"/>
                        <a:pt x="1318" y="212"/>
                      </a:cubicBezTo>
                      <a:cubicBezTo>
                        <a:pt x="1317" y="213"/>
                        <a:pt x="1316" y="215"/>
                        <a:pt x="1316" y="218"/>
                      </a:cubicBezTo>
                      <a:cubicBezTo>
                        <a:pt x="1316" y="221"/>
                        <a:pt x="1319" y="223"/>
                        <a:pt x="1322" y="223"/>
                      </a:cubicBezTo>
                      <a:cubicBezTo>
                        <a:pt x="1325" y="223"/>
                        <a:pt x="1328" y="221"/>
                        <a:pt x="1329" y="218"/>
                      </a:cubicBezTo>
                      <a:cubicBezTo>
                        <a:pt x="1333" y="209"/>
                        <a:pt x="1324" y="199"/>
                        <a:pt x="1316" y="196"/>
                      </a:cubicBezTo>
                      <a:cubicBezTo>
                        <a:pt x="1314" y="195"/>
                        <a:pt x="1312" y="194"/>
                        <a:pt x="1309" y="194"/>
                      </a:cubicBezTo>
                      <a:cubicBezTo>
                        <a:pt x="1301" y="192"/>
                        <a:pt x="1292" y="193"/>
                        <a:pt x="1284" y="192"/>
                      </a:cubicBezTo>
                      <a:cubicBezTo>
                        <a:pt x="1276" y="191"/>
                        <a:pt x="1268" y="188"/>
                        <a:pt x="1260" y="184"/>
                      </a:cubicBezTo>
                      <a:cubicBezTo>
                        <a:pt x="1263" y="186"/>
                        <a:pt x="1265" y="189"/>
                        <a:pt x="1266" y="191"/>
                      </a:cubicBezTo>
                      <a:cubicBezTo>
                        <a:pt x="1276" y="208"/>
                        <a:pt x="1270" y="229"/>
                        <a:pt x="1256" y="241"/>
                      </a:cubicBezTo>
                      <a:cubicBezTo>
                        <a:pt x="1252" y="244"/>
                        <a:pt x="1247" y="246"/>
                        <a:pt x="1242" y="248"/>
                      </a:cubicBezTo>
                      <a:cubicBezTo>
                        <a:pt x="1242" y="244"/>
                        <a:pt x="1242" y="244"/>
                        <a:pt x="1242" y="244"/>
                      </a:cubicBezTo>
                      <a:cubicBezTo>
                        <a:pt x="1247" y="243"/>
                        <a:pt x="1250" y="241"/>
                        <a:pt x="1254" y="238"/>
                      </a:cubicBezTo>
                      <a:cubicBezTo>
                        <a:pt x="1267" y="227"/>
                        <a:pt x="1273" y="208"/>
                        <a:pt x="1264" y="193"/>
                      </a:cubicBezTo>
                      <a:cubicBezTo>
                        <a:pt x="1259" y="183"/>
                        <a:pt x="1254" y="181"/>
                        <a:pt x="1247" y="174"/>
                      </a:cubicBezTo>
                      <a:cubicBezTo>
                        <a:pt x="1223" y="151"/>
                        <a:pt x="1221" y="118"/>
                        <a:pt x="1236" y="89"/>
                      </a:cubicBezTo>
                      <a:cubicBezTo>
                        <a:pt x="1241" y="80"/>
                        <a:pt x="1246" y="74"/>
                        <a:pt x="1252" y="67"/>
                      </a:cubicBezTo>
                      <a:cubicBezTo>
                        <a:pt x="1238" y="79"/>
                        <a:pt x="1224" y="92"/>
                        <a:pt x="1218" y="105"/>
                      </a:cubicBezTo>
                      <a:cubicBezTo>
                        <a:pt x="1203" y="135"/>
                        <a:pt x="1181" y="173"/>
                        <a:pt x="1175" y="195"/>
                      </a:cubicBezTo>
                      <a:cubicBezTo>
                        <a:pt x="1172" y="205"/>
                        <a:pt x="1173" y="216"/>
                        <a:pt x="1180" y="225"/>
                      </a:cubicBezTo>
                      <a:cubicBezTo>
                        <a:pt x="1175" y="221"/>
                        <a:pt x="1173" y="215"/>
                        <a:pt x="1172" y="208"/>
                      </a:cubicBezTo>
                      <a:cubicBezTo>
                        <a:pt x="1172" y="208"/>
                        <a:pt x="1172" y="208"/>
                        <a:pt x="1172" y="208"/>
                      </a:cubicBezTo>
                      <a:cubicBezTo>
                        <a:pt x="1172" y="205"/>
                        <a:pt x="1172" y="202"/>
                        <a:pt x="1172" y="199"/>
                      </a:cubicBezTo>
                      <a:cubicBezTo>
                        <a:pt x="1167" y="210"/>
                        <a:pt x="1165" y="221"/>
                        <a:pt x="1167" y="232"/>
                      </a:cubicBezTo>
                      <a:cubicBezTo>
                        <a:pt x="1170" y="244"/>
                        <a:pt x="1176" y="252"/>
                        <a:pt x="1186" y="258"/>
                      </a:cubicBezTo>
                      <a:cubicBezTo>
                        <a:pt x="1186" y="259"/>
                        <a:pt x="1186" y="260"/>
                        <a:pt x="1185" y="261"/>
                      </a:cubicBezTo>
                      <a:cubicBezTo>
                        <a:pt x="1178" y="256"/>
                        <a:pt x="1172" y="250"/>
                        <a:pt x="1168" y="240"/>
                      </a:cubicBezTo>
                      <a:cubicBezTo>
                        <a:pt x="1164" y="232"/>
                        <a:pt x="1163" y="223"/>
                        <a:pt x="1165" y="217"/>
                      </a:cubicBezTo>
                      <a:cubicBezTo>
                        <a:pt x="1163" y="221"/>
                        <a:pt x="1157" y="224"/>
                        <a:pt x="1153" y="224"/>
                      </a:cubicBezTo>
                      <a:cubicBezTo>
                        <a:pt x="1150" y="224"/>
                        <a:pt x="1147" y="222"/>
                        <a:pt x="1145" y="220"/>
                      </a:cubicBezTo>
                      <a:cubicBezTo>
                        <a:pt x="1142" y="216"/>
                        <a:pt x="1142" y="210"/>
                        <a:pt x="1147" y="207"/>
                      </a:cubicBezTo>
                      <a:cubicBezTo>
                        <a:pt x="1150" y="205"/>
                        <a:pt x="1153" y="205"/>
                        <a:pt x="1155" y="207"/>
                      </a:cubicBezTo>
                      <a:cubicBezTo>
                        <a:pt x="1160" y="211"/>
                        <a:pt x="1156" y="217"/>
                        <a:pt x="1152" y="216"/>
                      </a:cubicBezTo>
                      <a:cubicBezTo>
                        <a:pt x="1154" y="216"/>
                        <a:pt x="1155" y="214"/>
                        <a:pt x="1155" y="212"/>
                      </a:cubicBezTo>
                      <a:cubicBezTo>
                        <a:pt x="1155" y="209"/>
                        <a:pt x="1152" y="208"/>
                        <a:pt x="1150" y="208"/>
                      </a:cubicBezTo>
                      <a:cubicBezTo>
                        <a:pt x="1147" y="209"/>
                        <a:pt x="1146" y="211"/>
                        <a:pt x="1145" y="213"/>
                      </a:cubicBezTo>
                      <a:cubicBezTo>
                        <a:pt x="1145" y="218"/>
                        <a:pt x="1150" y="224"/>
                        <a:pt x="1157" y="222"/>
                      </a:cubicBezTo>
                      <a:cubicBezTo>
                        <a:pt x="1164" y="219"/>
                        <a:pt x="1166" y="209"/>
                        <a:pt x="1168" y="204"/>
                      </a:cubicBezTo>
                      <a:cubicBezTo>
                        <a:pt x="1171" y="196"/>
                        <a:pt x="1174" y="187"/>
                        <a:pt x="1176" y="183"/>
                      </a:cubicBezTo>
                      <a:cubicBezTo>
                        <a:pt x="1178" y="177"/>
                        <a:pt x="1184" y="162"/>
                        <a:pt x="1194" y="146"/>
                      </a:cubicBezTo>
                      <a:cubicBezTo>
                        <a:pt x="1191" y="149"/>
                        <a:pt x="1189" y="151"/>
                        <a:pt x="1186" y="154"/>
                      </a:cubicBezTo>
                      <a:cubicBezTo>
                        <a:pt x="1185" y="154"/>
                        <a:pt x="1174" y="162"/>
                        <a:pt x="1172" y="160"/>
                      </a:cubicBezTo>
                      <a:cubicBezTo>
                        <a:pt x="1172" y="159"/>
                        <a:pt x="1178" y="155"/>
                        <a:pt x="1179" y="154"/>
                      </a:cubicBezTo>
                      <a:cubicBezTo>
                        <a:pt x="1184" y="150"/>
                        <a:pt x="1187" y="146"/>
                        <a:pt x="1191" y="142"/>
                      </a:cubicBezTo>
                      <a:cubicBezTo>
                        <a:pt x="1193" y="140"/>
                        <a:pt x="1194" y="138"/>
                        <a:pt x="1196" y="136"/>
                      </a:cubicBezTo>
                      <a:cubicBezTo>
                        <a:pt x="1201" y="129"/>
                        <a:pt x="1205" y="122"/>
                        <a:pt x="1208" y="114"/>
                      </a:cubicBezTo>
                      <a:cubicBezTo>
                        <a:pt x="1208" y="113"/>
                        <a:pt x="1209" y="112"/>
                        <a:pt x="1209" y="111"/>
                      </a:cubicBezTo>
                      <a:cubicBezTo>
                        <a:pt x="1208" y="113"/>
                        <a:pt x="1206" y="115"/>
                        <a:pt x="1204" y="118"/>
                      </a:cubicBezTo>
                      <a:cubicBezTo>
                        <a:pt x="1199" y="124"/>
                        <a:pt x="1194" y="128"/>
                        <a:pt x="1187" y="132"/>
                      </a:cubicBezTo>
                      <a:cubicBezTo>
                        <a:pt x="1168" y="142"/>
                        <a:pt x="1150" y="132"/>
                        <a:pt x="1141" y="116"/>
                      </a:cubicBezTo>
                      <a:cubicBezTo>
                        <a:pt x="1133" y="102"/>
                        <a:pt x="1130" y="85"/>
                        <a:pt x="1138" y="71"/>
                      </a:cubicBezTo>
                      <a:cubicBezTo>
                        <a:pt x="1145" y="59"/>
                        <a:pt x="1157" y="53"/>
                        <a:pt x="1171" y="57"/>
                      </a:cubicBezTo>
                      <a:cubicBezTo>
                        <a:pt x="1177" y="58"/>
                        <a:pt x="1182" y="61"/>
                        <a:pt x="1186" y="65"/>
                      </a:cubicBezTo>
                      <a:cubicBezTo>
                        <a:pt x="1189" y="69"/>
                        <a:pt x="1191" y="73"/>
                        <a:pt x="1192" y="78"/>
                      </a:cubicBezTo>
                      <a:cubicBezTo>
                        <a:pt x="1192" y="85"/>
                        <a:pt x="1189" y="90"/>
                        <a:pt x="1184" y="94"/>
                      </a:cubicBezTo>
                      <a:cubicBezTo>
                        <a:pt x="1181" y="96"/>
                        <a:pt x="1177" y="97"/>
                        <a:pt x="1173" y="96"/>
                      </a:cubicBezTo>
                      <a:cubicBezTo>
                        <a:pt x="1169" y="95"/>
                        <a:pt x="1166" y="92"/>
                        <a:pt x="1164" y="88"/>
                      </a:cubicBezTo>
                      <a:cubicBezTo>
                        <a:pt x="1162" y="83"/>
                        <a:pt x="1163" y="78"/>
                        <a:pt x="1166" y="75"/>
                      </a:cubicBezTo>
                      <a:cubicBezTo>
                        <a:pt x="1170" y="71"/>
                        <a:pt x="1175" y="71"/>
                        <a:pt x="1179" y="73"/>
                      </a:cubicBezTo>
                      <a:cubicBezTo>
                        <a:pt x="1184" y="76"/>
                        <a:pt x="1186" y="83"/>
                        <a:pt x="1183" y="88"/>
                      </a:cubicBezTo>
                      <a:cubicBezTo>
                        <a:pt x="1180" y="93"/>
                        <a:pt x="1173" y="94"/>
                        <a:pt x="1168" y="91"/>
                      </a:cubicBezTo>
                      <a:cubicBezTo>
                        <a:pt x="1166" y="90"/>
                        <a:pt x="1165" y="88"/>
                        <a:pt x="1164" y="87"/>
                      </a:cubicBezTo>
                      <a:cubicBezTo>
                        <a:pt x="1164" y="87"/>
                        <a:pt x="1164" y="87"/>
                        <a:pt x="1165" y="88"/>
                      </a:cubicBezTo>
                      <a:cubicBezTo>
                        <a:pt x="1166" y="92"/>
                        <a:pt x="1169" y="94"/>
                        <a:pt x="1173" y="95"/>
                      </a:cubicBezTo>
                      <a:cubicBezTo>
                        <a:pt x="1177" y="96"/>
                        <a:pt x="1180" y="95"/>
                        <a:pt x="1183" y="93"/>
                      </a:cubicBezTo>
                      <a:cubicBezTo>
                        <a:pt x="1188" y="90"/>
                        <a:pt x="1191" y="84"/>
                        <a:pt x="1190" y="78"/>
                      </a:cubicBezTo>
                      <a:cubicBezTo>
                        <a:pt x="1190" y="74"/>
                        <a:pt x="1188" y="70"/>
                        <a:pt x="1185" y="66"/>
                      </a:cubicBezTo>
                      <a:cubicBezTo>
                        <a:pt x="1181" y="62"/>
                        <a:pt x="1176" y="60"/>
                        <a:pt x="1170" y="58"/>
                      </a:cubicBezTo>
                      <a:cubicBezTo>
                        <a:pt x="1158" y="56"/>
                        <a:pt x="1147" y="60"/>
                        <a:pt x="1140" y="72"/>
                      </a:cubicBezTo>
                      <a:cubicBezTo>
                        <a:pt x="1133" y="86"/>
                        <a:pt x="1136" y="103"/>
                        <a:pt x="1145" y="115"/>
                      </a:cubicBezTo>
                      <a:cubicBezTo>
                        <a:pt x="1153" y="129"/>
                        <a:pt x="1168" y="137"/>
                        <a:pt x="1185" y="128"/>
                      </a:cubicBezTo>
                      <a:cubicBezTo>
                        <a:pt x="1192" y="125"/>
                        <a:pt x="1196" y="120"/>
                        <a:pt x="1201" y="115"/>
                      </a:cubicBezTo>
                      <a:cubicBezTo>
                        <a:pt x="1217" y="94"/>
                        <a:pt x="1234" y="76"/>
                        <a:pt x="1256" y="61"/>
                      </a:cubicBezTo>
                      <a:cubicBezTo>
                        <a:pt x="1255" y="61"/>
                        <a:pt x="1254" y="62"/>
                        <a:pt x="1252" y="62"/>
                      </a:cubicBezTo>
                      <a:cubicBezTo>
                        <a:pt x="1242" y="64"/>
                        <a:pt x="1231" y="61"/>
                        <a:pt x="1230" y="49"/>
                      </a:cubicBezTo>
                      <a:cubicBezTo>
                        <a:pt x="1229" y="42"/>
                        <a:pt x="1233" y="35"/>
                        <a:pt x="1240" y="32"/>
                      </a:cubicBezTo>
                      <a:cubicBezTo>
                        <a:pt x="1246" y="30"/>
                        <a:pt x="1252" y="31"/>
                        <a:pt x="1256" y="36"/>
                      </a:cubicBezTo>
                      <a:cubicBezTo>
                        <a:pt x="1259" y="40"/>
                        <a:pt x="1258" y="45"/>
                        <a:pt x="1253" y="46"/>
                      </a:cubicBezTo>
                      <a:cubicBezTo>
                        <a:pt x="1248" y="46"/>
                        <a:pt x="1247" y="41"/>
                        <a:pt x="1242" y="41"/>
                      </a:cubicBezTo>
                      <a:cubicBezTo>
                        <a:pt x="1238" y="41"/>
                        <a:pt x="1235" y="43"/>
                        <a:pt x="1234" y="47"/>
                      </a:cubicBezTo>
                      <a:cubicBezTo>
                        <a:pt x="1234" y="55"/>
                        <a:pt x="1242" y="58"/>
                        <a:pt x="1249" y="58"/>
                      </a:cubicBezTo>
                      <a:cubicBezTo>
                        <a:pt x="1264" y="57"/>
                        <a:pt x="1269" y="52"/>
                        <a:pt x="1281" y="45"/>
                      </a:cubicBezTo>
                      <a:cubicBezTo>
                        <a:pt x="1289" y="40"/>
                        <a:pt x="1297" y="36"/>
                        <a:pt x="1307" y="33"/>
                      </a:cubicBezTo>
                      <a:cubicBezTo>
                        <a:pt x="1337" y="24"/>
                        <a:pt x="1367" y="27"/>
                        <a:pt x="1394" y="38"/>
                      </a:cubicBezTo>
                      <a:cubicBezTo>
                        <a:pt x="1389" y="35"/>
                        <a:pt x="1386" y="29"/>
                        <a:pt x="1387" y="24"/>
                      </a:cubicBezTo>
                      <a:cubicBezTo>
                        <a:pt x="1387" y="20"/>
                        <a:pt x="1390" y="15"/>
                        <a:pt x="1397" y="14"/>
                      </a:cubicBezTo>
                      <a:cubicBezTo>
                        <a:pt x="1396" y="15"/>
                        <a:pt x="1397" y="17"/>
                        <a:pt x="1397" y="18"/>
                      </a:cubicBezTo>
                      <a:cubicBezTo>
                        <a:pt x="1385" y="19"/>
                        <a:pt x="1389" y="34"/>
                        <a:pt x="1399" y="40"/>
                      </a:cubicBezTo>
                      <a:cubicBezTo>
                        <a:pt x="1399" y="40"/>
                        <a:pt x="1399" y="40"/>
                        <a:pt x="1399" y="40"/>
                      </a:cubicBezTo>
                      <a:cubicBezTo>
                        <a:pt x="1408" y="44"/>
                        <a:pt x="1417" y="49"/>
                        <a:pt x="1425" y="55"/>
                      </a:cubicBezTo>
                      <a:cubicBezTo>
                        <a:pt x="1419" y="43"/>
                        <a:pt x="1419" y="27"/>
                        <a:pt x="1430" y="16"/>
                      </a:cubicBezTo>
                      <a:cubicBezTo>
                        <a:pt x="1436" y="11"/>
                        <a:pt x="1443" y="8"/>
                        <a:pt x="1451" y="8"/>
                      </a:cubicBezTo>
                      <a:cubicBezTo>
                        <a:pt x="1459" y="8"/>
                        <a:pt x="1466" y="10"/>
                        <a:pt x="1472" y="16"/>
                      </a:cubicBezTo>
                      <a:cubicBezTo>
                        <a:pt x="1477" y="21"/>
                        <a:pt x="1481" y="27"/>
                        <a:pt x="1482" y="34"/>
                      </a:cubicBezTo>
                      <a:cubicBezTo>
                        <a:pt x="1484" y="42"/>
                        <a:pt x="1482" y="49"/>
                        <a:pt x="1478" y="55"/>
                      </a:cubicBezTo>
                      <a:cubicBezTo>
                        <a:pt x="1474" y="61"/>
                        <a:pt x="1468" y="65"/>
                        <a:pt x="1460" y="66"/>
                      </a:cubicBezTo>
                      <a:cubicBezTo>
                        <a:pt x="1455" y="66"/>
                        <a:pt x="1451" y="64"/>
                        <a:pt x="1448" y="61"/>
                      </a:cubicBezTo>
                      <a:cubicBezTo>
                        <a:pt x="1443" y="56"/>
                        <a:pt x="1441" y="49"/>
                        <a:pt x="1443" y="42"/>
                      </a:cubicBezTo>
                      <a:cubicBezTo>
                        <a:pt x="1445" y="36"/>
                        <a:pt x="1451" y="32"/>
                        <a:pt x="1457" y="32"/>
                      </a:cubicBezTo>
                      <a:cubicBezTo>
                        <a:pt x="1465" y="31"/>
                        <a:pt x="1472" y="38"/>
                        <a:pt x="1473" y="46"/>
                      </a:cubicBezTo>
                      <a:cubicBezTo>
                        <a:pt x="1473" y="54"/>
                        <a:pt x="1467" y="61"/>
                        <a:pt x="1459" y="62"/>
                      </a:cubicBezTo>
                      <a:cubicBezTo>
                        <a:pt x="1455" y="62"/>
                        <a:pt x="1452" y="60"/>
                        <a:pt x="1449" y="58"/>
                      </a:cubicBezTo>
                      <a:cubicBezTo>
                        <a:pt x="1449" y="59"/>
                        <a:pt x="1449" y="59"/>
                        <a:pt x="1449" y="59"/>
                      </a:cubicBezTo>
                      <a:cubicBezTo>
                        <a:pt x="1452" y="62"/>
                        <a:pt x="1456" y="63"/>
                        <a:pt x="1460" y="63"/>
                      </a:cubicBezTo>
                      <a:cubicBezTo>
                        <a:pt x="1467" y="62"/>
                        <a:pt x="1472" y="59"/>
                        <a:pt x="1476" y="53"/>
                      </a:cubicBezTo>
                      <a:cubicBezTo>
                        <a:pt x="1479" y="48"/>
                        <a:pt x="1480" y="41"/>
                        <a:pt x="1479" y="35"/>
                      </a:cubicBezTo>
                      <a:cubicBezTo>
                        <a:pt x="1478" y="28"/>
                        <a:pt x="1475" y="23"/>
                        <a:pt x="1470" y="18"/>
                      </a:cubicBezTo>
                      <a:cubicBezTo>
                        <a:pt x="1464" y="13"/>
                        <a:pt x="1458" y="11"/>
                        <a:pt x="1451" y="11"/>
                      </a:cubicBezTo>
                      <a:cubicBezTo>
                        <a:pt x="1444" y="11"/>
                        <a:pt x="1437" y="14"/>
                        <a:pt x="1432" y="18"/>
                      </a:cubicBezTo>
                      <a:cubicBezTo>
                        <a:pt x="1418" y="31"/>
                        <a:pt x="1421" y="51"/>
                        <a:pt x="1432" y="61"/>
                      </a:cubicBezTo>
                      <a:cubicBezTo>
                        <a:pt x="1453" y="80"/>
                        <a:pt x="1465" y="99"/>
                        <a:pt x="1474" y="126"/>
                      </a:cubicBezTo>
                      <a:cubicBezTo>
                        <a:pt x="1475" y="129"/>
                        <a:pt x="1476" y="131"/>
                        <a:pt x="1477" y="134"/>
                      </a:cubicBezTo>
                      <a:cubicBezTo>
                        <a:pt x="1477" y="132"/>
                        <a:pt x="1477" y="130"/>
                        <a:pt x="1477" y="127"/>
                      </a:cubicBezTo>
                      <a:cubicBezTo>
                        <a:pt x="1477" y="117"/>
                        <a:pt x="1479" y="108"/>
                        <a:pt x="1485" y="99"/>
                      </a:cubicBezTo>
                      <a:cubicBezTo>
                        <a:pt x="1482" y="110"/>
                        <a:pt x="1481" y="117"/>
                        <a:pt x="1480" y="128"/>
                      </a:cubicBezTo>
                      <a:cubicBezTo>
                        <a:pt x="1480" y="128"/>
                        <a:pt x="1480" y="129"/>
                        <a:pt x="1480" y="130"/>
                      </a:cubicBezTo>
                      <a:cubicBezTo>
                        <a:pt x="1482" y="122"/>
                        <a:pt x="1494" y="116"/>
                        <a:pt x="1503" y="116"/>
                      </a:cubicBezTo>
                      <a:cubicBezTo>
                        <a:pt x="1508" y="115"/>
                        <a:pt x="1513" y="116"/>
                        <a:pt x="1517" y="117"/>
                      </a:cubicBezTo>
                      <a:cubicBezTo>
                        <a:pt x="1524" y="119"/>
                        <a:pt x="1534" y="126"/>
                        <a:pt x="1534" y="134"/>
                      </a:cubicBezTo>
                      <a:cubicBezTo>
                        <a:pt x="1543" y="134"/>
                        <a:pt x="1549" y="139"/>
                        <a:pt x="1555" y="143"/>
                      </a:cubicBezTo>
                      <a:cubicBezTo>
                        <a:pt x="1563" y="150"/>
                        <a:pt x="1573" y="153"/>
                        <a:pt x="1580" y="147"/>
                      </a:cubicBezTo>
                      <a:cubicBezTo>
                        <a:pt x="1578" y="157"/>
                        <a:pt x="1561" y="160"/>
                        <a:pt x="1552" y="158"/>
                      </a:cubicBezTo>
                      <a:cubicBezTo>
                        <a:pt x="1539" y="154"/>
                        <a:pt x="1532" y="143"/>
                        <a:pt x="1522" y="131"/>
                      </a:cubicBezTo>
                      <a:cubicBezTo>
                        <a:pt x="1516" y="124"/>
                        <a:pt x="1510" y="120"/>
                        <a:pt x="1502" y="120"/>
                      </a:cubicBezTo>
                      <a:cubicBezTo>
                        <a:pt x="1494" y="120"/>
                        <a:pt x="1483" y="123"/>
                        <a:pt x="1480" y="130"/>
                      </a:cubicBezTo>
                      <a:cubicBezTo>
                        <a:pt x="1481" y="129"/>
                        <a:pt x="1482" y="127"/>
                        <a:pt x="1483" y="126"/>
                      </a:cubicBezTo>
                      <a:cubicBezTo>
                        <a:pt x="1487" y="123"/>
                        <a:pt x="1492" y="122"/>
                        <a:pt x="1498" y="127"/>
                      </a:cubicBezTo>
                      <a:cubicBezTo>
                        <a:pt x="1496" y="127"/>
                        <a:pt x="1495" y="128"/>
                        <a:pt x="1495" y="129"/>
                      </a:cubicBezTo>
                      <a:cubicBezTo>
                        <a:pt x="1488" y="125"/>
                        <a:pt x="1482" y="128"/>
                        <a:pt x="1481" y="136"/>
                      </a:cubicBezTo>
                      <a:cubicBezTo>
                        <a:pt x="1480" y="139"/>
                        <a:pt x="1479" y="142"/>
                        <a:pt x="1479" y="145"/>
                      </a:cubicBezTo>
                      <a:cubicBezTo>
                        <a:pt x="1486" y="177"/>
                        <a:pt x="1486" y="209"/>
                        <a:pt x="1479" y="240"/>
                      </a:cubicBezTo>
                      <a:cubicBezTo>
                        <a:pt x="1486" y="215"/>
                        <a:pt x="1498" y="187"/>
                        <a:pt x="1521" y="174"/>
                      </a:cubicBezTo>
                      <a:cubicBezTo>
                        <a:pt x="1533" y="168"/>
                        <a:pt x="1544" y="167"/>
                        <a:pt x="1557" y="172"/>
                      </a:cubicBezTo>
                      <a:cubicBezTo>
                        <a:pt x="1568" y="176"/>
                        <a:pt x="1576" y="182"/>
                        <a:pt x="1582" y="191"/>
                      </a:cubicBezTo>
                      <a:cubicBezTo>
                        <a:pt x="1595" y="213"/>
                        <a:pt x="1588" y="241"/>
                        <a:pt x="1567" y="255"/>
                      </a:cubicBezTo>
                      <a:cubicBezTo>
                        <a:pt x="1548" y="266"/>
                        <a:pt x="1520" y="265"/>
                        <a:pt x="1511" y="242"/>
                      </a:cubicBezTo>
                      <a:cubicBezTo>
                        <a:pt x="1507" y="232"/>
                        <a:pt x="1508" y="221"/>
                        <a:pt x="1517" y="214"/>
                      </a:cubicBezTo>
                      <a:cubicBezTo>
                        <a:pt x="1520" y="212"/>
                        <a:pt x="1523" y="211"/>
                        <a:pt x="1526" y="211"/>
                      </a:cubicBezTo>
                      <a:cubicBezTo>
                        <a:pt x="1526" y="211"/>
                        <a:pt x="1526" y="211"/>
                        <a:pt x="1526" y="211"/>
                      </a:cubicBezTo>
                      <a:cubicBezTo>
                        <a:pt x="1535" y="210"/>
                        <a:pt x="1543" y="217"/>
                        <a:pt x="1543" y="226"/>
                      </a:cubicBezTo>
                      <a:cubicBezTo>
                        <a:pt x="1544" y="235"/>
                        <a:pt x="1537" y="243"/>
                        <a:pt x="1528" y="244"/>
                      </a:cubicBezTo>
                      <a:cubicBezTo>
                        <a:pt x="1519" y="244"/>
                        <a:pt x="1511" y="237"/>
                        <a:pt x="1511" y="228"/>
                      </a:cubicBezTo>
                      <a:cubicBezTo>
                        <a:pt x="1510" y="224"/>
                        <a:pt x="1512" y="221"/>
                        <a:pt x="1514" y="218"/>
                      </a:cubicBezTo>
                      <a:cubicBezTo>
                        <a:pt x="1514" y="218"/>
                        <a:pt x="1514" y="218"/>
                        <a:pt x="1514" y="218"/>
                      </a:cubicBezTo>
                      <a:cubicBezTo>
                        <a:pt x="1508" y="225"/>
                        <a:pt x="1508" y="234"/>
                        <a:pt x="1512" y="242"/>
                      </a:cubicBezTo>
                      <a:cubicBezTo>
                        <a:pt x="1523" y="263"/>
                        <a:pt x="1548" y="263"/>
                        <a:pt x="1566" y="252"/>
                      </a:cubicBezTo>
                      <a:cubicBezTo>
                        <a:pt x="1586" y="240"/>
                        <a:pt x="1592" y="213"/>
                        <a:pt x="1580" y="193"/>
                      </a:cubicBezTo>
                      <a:cubicBezTo>
                        <a:pt x="1577" y="189"/>
                        <a:pt x="1575" y="186"/>
                        <a:pt x="1572" y="184"/>
                      </a:cubicBezTo>
                      <a:cubicBezTo>
                        <a:pt x="1573" y="186"/>
                        <a:pt x="1574" y="188"/>
                        <a:pt x="1575" y="191"/>
                      </a:cubicBezTo>
                      <a:cubicBezTo>
                        <a:pt x="1578" y="199"/>
                        <a:pt x="1575" y="208"/>
                        <a:pt x="1569" y="213"/>
                      </a:cubicBezTo>
                      <a:cubicBezTo>
                        <a:pt x="1562" y="217"/>
                        <a:pt x="1553" y="217"/>
                        <a:pt x="1548" y="209"/>
                      </a:cubicBezTo>
                      <a:cubicBezTo>
                        <a:pt x="1545" y="204"/>
                        <a:pt x="1546" y="199"/>
                        <a:pt x="1549" y="195"/>
                      </a:cubicBezTo>
                      <a:cubicBezTo>
                        <a:pt x="1556" y="188"/>
                        <a:pt x="1565" y="195"/>
                        <a:pt x="1564" y="201"/>
                      </a:cubicBezTo>
                      <a:cubicBezTo>
                        <a:pt x="1563" y="198"/>
                        <a:pt x="1560" y="195"/>
                        <a:pt x="1557" y="196"/>
                      </a:cubicBezTo>
                      <a:cubicBezTo>
                        <a:pt x="1553" y="196"/>
                        <a:pt x="1550" y="200"/>
                        <a:pt x="1551" y="204"/>
                      </a:cubicBezTo>
                      <a:cubicBezTo>
                        <a:pt x="1551" y="208"/>
                        <a:pt x="1554" y="211"/>
                        <a:pt x="1558" y="211"/>
                      </a:cubicBezTo>
                      <a:cubicBezTo>
                        <a:pt x="1564" y="212"/>
                        <a:pt x="1570" y="207"/>
                        <a:pt x="1572" y="202"/>
                      </a:cubicBezTo>
                      <a:cubicBezTo>
                        <a:pt x="1576" y="190"/>
                        <a:pt x="1567" y="178"/>
                        <a:pt x="1556" y="174"/>
                      </a:cubicBezTo>
                      <a:cubicBezTo>
                        <a:pt x="1544" y="171"/>
                        <a:pt x="1534" y="172"/>
                        <a:pt x="1523" y="177"/>
                      </a:cubicBezTo>
                      <a:cubicBezTo>
                        <a:pt x="1490" y="195"/>
                        <a:pt x="1481" y="249"/>
                        <a:pt x="1464" y="286"/>
                      </a:cubicBezTo>
                      <a:cubicBezTo>
                        <a:pt x="1470" y="280"/>
                        <a:pt x="1477" y="277"/>
                        <a:pt x="1486" y="274"/>
                      </a:cubicBezTo>
                      <a:cubicBezTo>
                        <a:pt x="1490" y="273"/>
                        <a:pt x="1494" y="272"/>
                        <a:pt x="1498" y="272"/>
                      </a:cubicBezTo>
                      <a:cubicBezTo>
                        <a:pt x="1497" y="273"/>
                        <a:pt x="1497" y="274"/>
                        <a:pt x="1498" y="275"/>
                      </a:cubicBezTo>
                      <a:cubicBezTo>
                        <a:pt x="1488" y="276"/>
                        <a:pt x="1479" y="280"/>
                        <a:pt x="1471" y="285"/>
                      </a:cubicBezTo>
                      <a:cubicBezTo>
                        <a:pt x="1465" y="289"/>
                        <a:pt x="1461" y="293"/>
                        <a:pt x="1458" y="298"/>
                      </a:cubicBezTo>
                      <a:cubicBezTo>
                        <a:pt x="1463" y="293"/>
                        <a:pt x="1471" y="291"/>
                        <a:pt x="1476" y="292"/>
                      </a:cubicBezTo>
                      <a:cubicBezTo>
                        <a:pt x="1481" y="292"/>
                        <a:pt x="1486" y="295"/>
                        <a:pt x="1489" y="298"/>
                      </a:cubicBezTo>
                      <a:cubicBezTo>
                        <a:pt x="1494" y="305"/>
                        <a:pt x="1494" y="314"/>
                        <a:pt x="1486" y="320"/>
                      </a:cubicBezTo>
                      <a:cubicBezTo>
                        <a:pt x="1481" y="323"/>
                        <a:pt x="1476" y="322"/>
                        <a:pt x="1472" y="319"/>
                      </a:cubicBezTo>
                      <a:cubicBezTo>
                        <a:pt x="1465" y="312"/>
                        <a:pt x="1471" y="303"/>
                        <a:pt x="1477" y="304"/>
                      </a:cubicBezTo>
                      <a:cubicBezTo>
                        <a:pt x="1474" y="305"/>
                        <a:pt x="1472" y="308"/>
                        <a:pt x="1472" y="311"/>
                      </a:cubicBezTo>
                      <a:cubicBezTo>
                        <a:pt x="1473" y="315"/>
                        <a:pt x="1477" y="318"/>
                        <a:pt x="1481" y="317"/>
                      </a:cubicBezTo>
                      <a:cubicBezTo>
                        <a:pt x="1485" y="316"/>
                        <a:pt x="1487" y="313"/>
                        <a:pt x="1488" y="309"/>
                      </a:cubicBezTo>
                      <a:cubicBezTo>
                        <a:pt x="1489" y="303"/>
                        <a:pt x="1483" y="298"/>
                        <a:pt x="1478" y="296"/>
                      </a:cubicBezTo>
                      <a:cubicBezTo>
                        <a:pt x="1473" y="294"/>
                        <a:pt x="1468" y="295"/>
                        <a:pt x="1463" y="298"/>
                      </a:cubicBezTo>
                      <a:cubicBezTo>
                        <a:pt x="1456" y="301"/>
                        <a:pt x="1454" y="307"/>
                        <a:pt x="1450" y="314"/>
                      </a:cubicBezTo>
                      <a:cubicBezTo>
                        <a:pt x="1438" y="334"/>
                        <a:pt x="1424" y="354"/>
                        <a:pt x="1407" y="372"/>
                      </a:cubicBezTo>
                      <a:cubicBezTo>
                        <a:pt x="1404" y="375"/>
                        <a:pt x="1387" y="392"/>
                        <a:pt x="1373" y="403"/>
                      </a:cubicBezTo>
                      <a:cubicBezTo>
                        <a:pt x="1394" y="396"/>
                        <a:pt x="1415" y="394"/>
                        <a:pt x="1437" y="399"/>
                      </a:cubicBezTo>
                      <a:cubicBezTo>
                        <a:pt x="1444" y="400"/>
                        <a:pt x="1449" y="402"/>
                        <a:pt x="1455" y="404"/>
                      </a:cubicBezTo>
                      <a:cubicBezTo>
                        <a:pt x="1464" y="407"/>
                        <a:pt x="1480" y="413"/>
                        <a:pt x="1486" y="403"/>
                      </a:cubicBezTo>
                      <a:cubicBezTo>
                        <a:pt x="1489" y="398"/>
                        <a:pt x="1489" y="392"/>
                        <a:pt x="1485" y="389"/>
                      </a:cubicBezTo>
                      <a:cubicBezTo>
                        <a:pt x="1483" y="387"/>
                        <a:pt x="1480" y="387"/>
                        <a:pt x="1477" y="388"/>
                      </a:cubicBezTo>
                      <a:cubicBezTo>
                        <a:pt x="1474" y="390"/>
                        <a:pt x="1473" y="394"/>
                        <a:pt x="1475" y="396"/>
                      </a:cubicBezTo>
                      <a:cubicBezTo>
                        <a:pt x="1476" y="398"/>
                        <a:pt x="1479" y="399"/>
                        <a:pt x="1481" y="398"/>
                      </a:cubicBezTo>
                      <a:cubicBezTo>
                        <a:pt x="1479" y="402"/>
                        <a:pt x="1470" y="400"/>
                        <a:pt x="1471" y="392"/>
                      </a:cubicBezTo>
                      <a:cubicBezTo>
                        <a:pt x="1471" y="388"/>
                        <a:pt x="1474" y="385"/>
                        <a:pt x="1478" y="384"/>
                      </a:cubicBezTo>
                      <a:cubicBezTo>
                        <a:pt x="1486" y="383"/>
                        <a:pt x="1491" y="388"/>
                        <a:pt x="1492" y="395"/>
                      </a:cubicBezTo>
                      <a:cubicBezTo>
                        <a:pt x="1492" y="401"/>
                        <a:pt x="1488" y="408"/>
                        <a:pt x="1481" y="410"/>
                      </a:cubicBezTo>
                      <a:cubicBezTo>
                        <a:pt x="1479" y="411"/>
                        <a:pt x="1476" y="412"/>
                        <a:pt x="1473" y="412"/>
                      </a:cubicBezTo>
                      <a:cubicBezTo>
                        <a:pt x="1484" y="417"/>
                        <a:pt x="1493" y="422"/>
                        <a:pt x="1500" y="428"/>
                      </a:cubicBezTo>
                      <a:cubicBezTo>
                        <a:pt x="1515" y="438"/>
                        <a:pt x="1531" y="462"/>
                        <a:pt x="1545" y="466"/>
                      </a:cubicBezTo>
                      <a:cubicBezTo>
                        <a:pt x="1548" y="467"/>
                        <a:pt x="1551" y="467"/>
                        <a:pt x="1554" y="467"/>
                      </a:cubicBezTo>
                      <a:cubicBezTo>
                        <a:pt x="1560" y="466"/>
                        <a:pt x="1566" y="463"/>
                        <a:pt x="1570" y="459"/>
                      </a:cubicBezTo>
                      <a:cubicBezTo>
                        <a:pt x="1575" y="454"/>
                        <a:pt x="1577" y="448"/>
                        <a:pt x="1577" y="441"/>
                      </a:cubicBezTo>
                      <a:cubicBezTo>
                        <a:pt x="1576" y="433"/>
                        <a:pt x="1573" y="426"/>
                        <a:pt x="1567" y="420"/>
                      </a:cubicBezTo>
                      <a:cubicBezTo>
                        <a:pt x="1562" y="414"/>
                        <a:pt x="1555" y="412"/>
                        <a:pt x="1548" y="411"/>
                      </a:cubicBezTo>
                      <a:cubicBezTo>
                        <a:pt x="1540" y="411"/>
                        <a:pt x="1533" y="414"/>
                        <a:pt x="1528" y="421"/>
                      </a:cubicBezTo>
                      <a:cubicBezTo>
                        <a:pt x="1526" y="426"/>
                        <a:pt x="1526" y="432"/>
                        <a:pt x="1528" y="437"/>
                      </a:cubicBezTo>
                      <a:cubicBezTo>
                        <a:pt x="1528" y="436"/>
                        <a:pt x="1528" y="436"/>
                        <a:pt x="1527" y="436"/>
                      </a:cubicBezTo>
                      <a:cubicBezTo>
                        <a:pt x="1525" y="426"/>
                        <a:pt x="1536" y="421"/>
                        <a:pt x="1539" y="430"/>
                      </a:cubicBezTo>
                      <a:cubicBezTo>
                        <a:pt x="1540" y="434"/>
                        <a:pt x="1536" y="442"/>
                        <a:pt x="1546" y="447"/>
                      </a:cubicBezTo>
                      <a:cubicBezTo>
                        <a:pt x="1542" y="447"/>
                        <a:pt x="1538" y="446"/>
                        <a:pt x="1535" y="444"/>
                      </a:cubicBezTo>
                      <a:cubicBezTo>
                        <a:pt x="1534" y="444"/>
                        <a:pt x="1532" y="443"/>
                        <a:pt x="1531" y="442"/>
                      </a:cubicBezTo>
                      <a:cubicBezTo>
                        <a:pt x="1525" y="436"/>
                        <a:pt x="1524" y="428"/>
                        <a:pt x="1528" y="421"/>
                      </a:cubicBezTo>
                      <a:cubicBezTo>
                        <a:pt x="1532" y="413"/>
                        <a:pt x="1539" y="410"/>
                        <a:pt x="1548" y="410"/>
                      </a:cubicBezTo>
                      <a:cubicBezTo>
                        <a:pt x="1556" y="410"/>
                        <a:pt x="1563" y="413"/>
                        <a:pt x="1569" y="419"/>
                      </a:cubicBezTo>
                      <a:cubicBezTo>
                        <a:pt x="1575" y="425"/>
                        <a:pt x="1578" y="433"/>
                        <a:pt x="1579" y="441"/>
                      </a:cubicBezTo>
                      <a:cubicBezTo>
                        <a:pt x="1579" y="449"/>
                        <a:pt x="1577" y="456"/>
                        <a:pt x="1571" y="462"/>
                      </a:cubicBezTo>
                      <a:cubicBezTo>
                        <a:pt x="1567" y="466"/>
                        <a:pt x="1561" y="469"/>
                        <a:pt x="1555" y="470"/>
                      </a:cubicBezTo>
                      <a:cubicBezTo>
                        <a:pt x="1551" y="470"/>
                        <a:pt x="1548" y="470"/>
                        <a:pt x="1544" y="469"/>
                      </a:cubicBezTo>
                      <a:cubicBezTo>
                        <a:pt x="1544" y="469"/>
                        <a:pt x="1543" y="469"/>
                        <a:pt x="1543" y="469"/>
                      </a:cubicBezTo>
                      <a:cubicBezTo>
                        <a:pt x="1544" y="470"/>
                        <a:pt x="1544" y="470"/>
                        <a:pt x="1544" y="470"/>
                      </a:cubicBezTo>
                      <a:cubicBezTo>
                        <a:pt x="1544" y="471"/>
                        <a:pt x="1544" y="471"/>
                        <a:pt x="1544" y="471"/>
                      </a:cubicBezTo>
                      <a:cubicBezTo>
                        <a:pt x="1548" y="475"/>
                        <a:pt x="1551" y="479"/>
                        <a:pt x="1554" y="484"/>
                      </a:cubicBezTo>
                      <a:cubicBezTo>
                        <a:pt x="1561" y="496"/>
                        <a:pt x="1566" y="513"/>
                        <a:pt x="1560" y="527"/>
                      </a:cubicBezTo>
                      <a:cubicBezTo>
                        <a:pt x="1557" y="532"/>
                        <a:pt x="1552" y="536"/>
                        <a:pt x="1546" y="538"/>
                      </a:cubicBezTo>
                      <a:cubicBezTo>
                        <a:pt x="1544" y="539"/>
                        <a:pt x="1544" y="539"/>
                        <a:pt x="1544" y="539"/>
                      </a:cubicBezTo>
                      <a:cubicBezTo>
                        <a:pt x="1537" y="541"/>
                        <a:pt x="1531" y="540"/>
                        <a:pt x="1524" y="537"/>
                      </a:cubicBezTo>
                      <a:cubicBezTo>
                        <a:pt x="1518" y="534"/>
                        <a:pt x="1513" y="530"/>
                        <a:pt x="1510" y="523"/>
                      </a:cubicBezTo>
                      <a:cubicBezTo>
                        <a:pt x="1507" y="516"/>
                        <a:pt x="1508" y="509"/>
                        <a:pt x="1512" y="503"/>
                      </a:cubicBezTo>
                      <a:cubicBezTo>
                        <a:pt x="1515" y="499"/>
                        <a:pt x="1519" y="497"/>
                        <a:pt x="1524" y="496"/>
                      </a:cubicBezTo>
                      <a:cubicBezTo>
                        <a:pt x="1529" y="496"/>
                        <a:pt x="1534" y="498"/>
                        <a:pt x="1538" y="503"/>
                      </a:cubicBezTo>
                      <a:cubicBezTo>
                        <a:pt x="1540" y="505"/>
                        <a:pt x="1541" y="507"/>
                        <a:pt x="1541" y="510"/>
                      </a:cubicBezTo>
                      <a:cubicBezTo>
                        <a:pt x="1540" y="507"/>
                        <a:pt x="1540" y="505"/>
                        <a:pt x="1538" y="503"/>
                      </a:cubicBezTo>
                      <a:cubicBezTo>
                        <a:pt x="1534" y="498"/>
                        <a:pt x="1529" y="497"/>
                        <a:pt x="1524" y="497"/>
                      </a:cubicBezTo>
                      <a:cubicBezTo>
                        <a:pt x="1519" y="497"/>
                        <a:pt x="1515" y="499"/>
                        <a:pt x="1513" y="504"/>
                      </a:cubicBezTo>
                      <a:cubicBezTo>
                        <a:pt x="1509" y="510"/>
                        <a:pt x="1509" y="516"/>
                        <a:pt x="1511" y="523"/>
                      </a:cubicBezTo>
                      <a:cubicBezTo>
                        <a:pt x="1514" y="529"/>
                        <a:pt x="1519" y="533"/>
                        <a:pt x="1525" y="536"/>
                      </a:cubicBezTo>
                      <a:cubicBezTo>
                        <a:pt x="1532" y="538"/>
                        <a:pt x="1538" y="538"/>
                        <a:pt x="1545" y="536"/>
                      </a:cubicBezTo>
                      <a:cubicBezTo>
                        <a:pt x="1551" y="534"/>
                        <a:pt x="1554" y="530"/>
                        <a:pt x="1557" y="525"/>
                      </a:cubicBezTo>
                      <a:cubicBezTo>
                        <a:pt x="1563" y="513"/>
                        <a:pt x="1556" y="494"/>
                        <a:pt x="1549" y="484"/>
                      </a:cubicBezTo>
                      <a:cubicBezTo>
                        <a:pt x="1545" y="478"/>
                        <a:pt x="1540" y="472"/>
                        <a:pt x="1535" y="467"/>
                      </a:cubicBezTo>
                      <a:cubicBezTo>
                        <a:pt x="1535" y="468"/>
                        <a:pt x="1535" y="469"/>
                        <a:pt x="1536" y="470"/>
                      </a:cubicBezTo>
                      <a:cubicBezTo>
                        <a:pt x="1537" y="477"/>
                        <a:pt x="1534" y="484"/>
                        <a:pt x="1528" y="487"/>
                      </a:cubicBezTo>
                      <a:cubicBezTo>
                        <a:pt x="1522" y="490"/>
                        <a:pt x="1515" y="489"/>
                        <a:pt x="1512" y="482"/>
                      </a:cubicBezTo>
                      <a:cubicBezTo>
                        <a:pt x="1510" y="478"/>
                        <a:pt x="1511" y="473"/>
                        <a:pt x="1514" y="471"/>
                      </a:cubicBezTo>
                      <a:cubicBezTo>
                        <a:pt x="1521" y="466"/>
                        <a:pt x="1527" y="473"/>
                        <a:pt x="1525" y="477"/>
                      </a:cubicBezTo>
                      <a:cubicBezTo>
                        <a:pt x="1525" y="474"/>
                        <a:pt x="1523" y="472"/>
                        <a:pt x="1520" y="472"/>
                      </a:cubicBezTo>
                      <a:cubicBezTo>
                        <a:pt x="1517" y="472"/>
                        <a:pt x="1514" y="475"/>
                        <a:pt x="1515" y="479"/>
                      </a:cubicBezTo>
                      <a:cubicBezTo>
                        <a:pt x="1515" y="481"/>
                        <a:pt x="1517" y="484"/>
                        <a:pt x="1520" y="485"/>
                      </a:cubicBezTo>
                      <a:cubicBezTo>
                        <a:pt x="1525" y="486"/>
                        <a:pt x="1530" y="483"/>
                        <a:pt x="1532" y="479"/>
                      </a:cubicBezTo>
                      <a:cubicBezTo>
                        <a:pt x="1533" y="475"/>
                        <a:pt x="1533" y="471"/>
                        <a:pt x="1532" y="467"/>
                      </a:cubicBezTo>
                      <a:cubicBezTo>
                        <a:pt x="1528" y="453"/>
                        <a:pt x="1496" y="427"/>
                        <a:pt x="1483" y="421"/>
                      </a:cubicBezTo>
                      <a:cubicBezTo>
                        <a:pt x="1493" y="431"/>
                        <a:pt x="1501" y="444"/>
                        <a:pt x="1505" y="459"/>
                      </a:cubicBezTo>
                      <a:cubicBezTo>
                        <a:pt x="1513" y="494"/>
                        <a:pt x="1497" y="540"/>
                        <a:pt x="1458" y="545"/>
                      </a:cubicBezTo>
                      <a:cubicBezTo>
                        <a:pt x="1445" y="546"/>
                        <a:pt x="1432" y="541"/>
                        <a:pt x="1427" y="528"/>
                      </a:cubicBezTo>
                      <a:cubicBezTo>
                        <a:pt x="1423" y="519"/>
                        <a:pt x="1426" y="508"/>
                        <a:pt x="1435" y="503"/>
                      </a:cubicBezTo>
                      <a:cubicBezTo>
                        <a:pt x="1444" y="498"/>
                        <a:pt x="1454" y="499"/>
                        <a:pt x="1461" y="506"/>
                      </a:cubicBezTo>
                      <a:cubicBezTo>
                        <a:pt x="1465" y="510"/>
                        <a:pt x="1467" y="516"/>
                        <a:pt x="1466" y="522"/>
                      </a:cubicBezTo>
                      <a:cubicBezTo>
                        <a:pt x="1465" y="524"/>
                        <a:pt x="1465" y="526"/>
                        <a:pt x="1464" y="528"/>
                      </a:cubicBezTo>
                      <a:cubicBezTo>
                        <a:pt x="1461" y="532"/>
                        <a:pt x="1456" y="535"/>
                        <a:pt x="1451" y="536"/>
                      </a:cubicBezTo>
                      <a:cubicBezTo>
                        <a:pt x="1442" y="536"/>
                        <a:pt x="1435" y="529"/>
                        <a:pt x="1434" y="521"/>
                      </a:cubicBezTo>
                      <a:cubicBezTo>
                        <a:pt x="1434" y="512"/>
                        <a:pt x="1441" y="504"/>
                        <a:pt x="1449" y="504"/>
                      </a:cubicBezTo>
                      <a:cubicBezTo>
                        <a:pt x="1454" y="504"/>
                        <a:pt x="1458" y="506"/>
                        <a:pt x="1461" y="509"/>
                      </a:cubicBezTo>
                      <a:cubicBezTo>
                        <a:pt x="1461" y="508"/>
                        <a:pt x="1460" y="508"/>
                        <a:pt x="1460" y="507"/>
                      </a:cubicBezTo>
                      <a:cubicBezTo>
                        <a:pt x="1453" y="501"/>
                        <a:pt x="1444" y="500"/>
                        <a:pt x="1436" y="505"/>
                      </a:cubicBezTo>
                      <a:cubicBezTo>
                        <a:pt x="1429" y="510"/>
                        <a:pt x="1427" y="519"/>
                        <a:pt x="1430" y="527"/>
                      </a:cubicBezTo>
                      <a:cubicBezTo>
                        <a:pt x="1434" y="538"/>
                        <a:pt x="1447" y="542"/>
                        <a:pt x="1457" y="541"/>
                      </a:cubicBezTo>
                      <a:cubicBezTo>
                        <a:pt x="1493" y="535"/>
                        <a:pt x="1507" y="492"/>
                        <a:pt x="1500" y="460"/>
                      </a:cubicBezTo>
                      <a:cubicBezTo>
                        <a:pt x="1491" y="429"/>
                        <a:pt x="1467" y="411"/>
                        <a:pt x="1436" y="404"/>
                      </a:cubicBezTo>
                      <a:cubicBezTo>
                        <a:pt x="1372" y="392"/>
                        <a:pt x="1321" y="434"/>
                        <a:pt x="1290" y="485"/>
                      </a:cubicBezTo>
                      <a:cubicBezTo>
                        <a:pt x="1278" y="503"/>
                        <a:pt x="1271" y="519"/>
                        <a:pt x="1266" y="541"/>
                      </a:cubicBezTo>
                      <a:cubicBezTo>
                        <a:pt x="1262" y="562"/>
                        <a:pt x="1263" y="586"/>
                        <a:pt x="1273" y="602"/>
                      </a:cubicBezTo>
                      <a:cubicBezTo>
                        <a:pt x="1273" y="602"/>
                        <a:pt x="1273" y="602"/>
                        <a:pt x="1273" y="602"/>
                      </a:cubicBezTo>
                      <a:cubicBezTo>
                        <a:pt x="1267" y="591"/>
                        <a:pt x="1267" y="575"/>
                        <a:pt x="1269" y="563"/>
                      </a:cubicBezTo>
                      <a:cubicBezTo>
                        <a:pt x="1274" y="540"/>
                        <a:pt x="1296" y="512"/>
                        <a:pt x="1319" y="503"/>
                      </a:cubicBezTo>
                      <a:cubicBezTo>
                        <a:pt x="1319" y="505"/>
                        <a:pt x="1320" y="507"/>
                        <a:pt x="1321" y="507"/>
                      </a:cubicBezTo>
                      <a:cubicBezTo>
                        <a:pt x="1299" y="516"/>
                        <a:pt x="1279" y="541"/>
                        <a:pt x="1273" y="564"/>
                      </a:cubicBezTo>
                      <a:cubicBezTo>
                        <a:pt x="1269" y="580"/>
                        <a:pt x="1271" y="602"/>
                        <a:pt x="1284" y="612"/>
                      </a:cubicBezTo>
                      <a:cubicBezTo>
                        <a:pt x="1288" y="615"/>
                        <a:pt x="1292" y="616"/>
                        <a:pt x="1297" y="617"/>
                      </a:cubicBezTo>
                      <a:cubicBezTo>
                        <a:pt x="1302" y="617"/>
                        <a:pt x="1306" y="615"/>
                        <a:pt x="1310" y="612"/>
                      </a:cubicBezTo>
                      <a:cubicBezTo>
                        <a:pt x="1313" y="609"/>
                        <a:pt x="1315" y="605"/>
                        <a:pt x="1315" y="601"/>
                      </a:cubicBezTo>
                      <a:cubicBezTo>
                        <a:pt x="1316" y="596"/>
                        <a:pt x="1314" y="593"/>
                        <a:pt x="1311" y="590"/>
                      </a:cubicBezTo>
                      <a:cubicBezTo>
                        <a:pt x="1308" y="587"/>
                        <a:pt x="1304" y="586"/>
                        <a:pt x="1300" y="587"/>
                      </a:cubicBezTo>
                      <a:cubicBezTo>
                        <a:pt x="1299" y="588"/>
                        <a:pt x="1297" y="589"/>
                        <a:pt x="1296" y="590"/>
                      </a:cubicBezTo>
                      <a:cubicBezTo>
                        <a:pt x="1295" y="592"/>
                        <a:pt x="1295" y="593"/>
                        <a:pt x="1295" y="595"/>
                      </a:cubicBezTo>
                      <a:cubicBezTo>
                        <a:pt x="1295" y="596"/>
                        <a:pt x="1296" y="598"/>
                        <a:pt x="1297" y="598"/>
                      </a:cubicBezTo>
                      <a:cubicBezTo>
                        <a:pt x="1298" y="599"/>
                        <a:pt x="1299" y="600"/>
                        <a:pt x="1300" y="599"/>
                      </a:cubicBezTo>
                      <a:cubicBezTo>
                        <a:pt x="1299" y="600"/>
                        <a:pt x="1298" y="599"/>
                        <a:pt x="1297" y="599"/>
                      </a:cubicBezTo>
                      <a:cubicBezTo>
                        <a:pt x="1296" y="598"/>
                        <a:pt x="1295" y="596"/>
                        <a:pt x="1295" y="595"/>
                      </a:cubicBezTo>
                      <a:cubicBezTo>
                        <a:pt x="1295" y="593"/>
                        <a:pt x="1295" y="592"/>
                        <a:pt x="1296" y="590"/>
                      </a:cubicBezTo>
                      <a:cubicBezTo>
                        <a:pt x="1297" y="588"/>
                        <a:pt x="1298" y="587"/>
                        <a:pt x="1300" y="587"/>
                      </a:cubicBezTo>
                      <a:cubicBezTo>
                        <a:pt x="1304" y="585"/>
                        <a:pt x="1308" y="586"/>
                        <a:pt x="1311" y="589"/>
                      </a:cubicBezTo>
                      <a:cubicBezTo>
                        <a:pt x="1315" y="592"/>
                        <a:pt x="1317" y="596"/>
                        <a:pt x="1317" y="601"/>
                      </a:cubicBezTo>
                      <a:cubicBezTo>
                        <a:pt x="1316" y="606"/>
                        <a:pt x="1315" y="610"/>
                        <a:pt x="1311" y="613"/>
                      </a:cubicBezTo>
                      <a:cubicBezTo>
                        <a:pt x="1307" y="617"/>
                        <a:pt x="1302" y="618"/>
                        <a:pt x="1297" y="618"/>
                      </a:cubicBezTo>
                      <a:cubicBezTo>
                        <a:pt x="1294" y="618"/>
                        <a:pt x="1291" y="618"/>
                        <a:pt x="1288" y="617"/>
                      </a:cubicBezTo>
                      <a:cubicBezTo>
                        <a:pt x="1290" y="618"/>
                        <a:pt x="1292" y="619"/>
                        <a:pt x="1294" y="620"/>
                      </a:cubicBezTo>
                      <a:cubicBezTo>
                        <a:pt x="1307" y="625"/>
                        <a:pt x="1319" y="624"/>
                        <a:pt x="1332" y="622"/>
                      </a:cubicBezTo>
                      <a:cubicBezTo>
                        <a:pt x="1348" y="618"/>
                        <a:pt x="1359" y="612"/>
                        <a:pt x="1372" y="602"/>
                      </a:cubicBezTo>
                      <a:cubicBezTo>
                        <a:pt x="1395" y="584"/>
                        <a:pt x="1419" y="557"/>
                        <a:pt x="1450" y="557"/>
                      </a:cubicBezTo>
                      <a:cubicBezTo>
                        <a:pt x="1455" y="557"/>
                        <a:pt x="1460" y="558"/>
                        <a:pt x="1465" y="559"/>
                      </a:cubicBezTo>
                      <a:cubicBezTo>
                        <a:pt x="1469" y="560"/>
                        <a:pt x="1475" y="563"/>
                        <a:pt x="1480" y="565"/>
                      </a:cubicBezTo>
                      <a:cubicBezTo>
                        <a:pt x="1493" y="568"/>
                        <a:pt x="1501" y="560"/>
                        <a:pt x="1501" y="552"/>
                      </a:cubicBezTo>
                      <a:cubicBezTo>
                        <a:pt x="1501" y="549"/>
                        <a:pt x="1499" y="546"/>
                        <a:pt x="1497" y="544"/>
                      </a:cubicBezTo>
                      <a:cubicBezTo>
                        <a:pt x="1495" y="542"/>
                        <a:pt x="1491" y="542"/>
                        <a:pt x="1489" y="543"/>
                      </a:cubicBezTo>
                      <a:cubicBezTo>
                        <a:pt x="1486" y="545"/>
                        <a:pt x="1485" y="549"/>
                        <a:pt x="1487" y="552"/>
                      </a:cubicBezTo>
                      <a:cubicBezTo>
                        <a:pt x="1489" y="554"/>
                        <a:pt x="1492" y="554"/>
                        <a:pt x="1494" y="553"/>
                      </a:cubicBezTo>
                      <a:cubicBezTo>
                        <a:pt x="1492" y="555"/>
                        <a:pt x="1488" y="555"/>
                        <a:pt x="1486" y="553"/>
                      </a:cubicBezTo>
                      <a:cubicBezTo>
                        <a:pt x="1485" y="552"/>
                        <a:pt x="1483" y="549"/>
                        <a:pt x="1484" y="547"/>
                      </a:cubicBezTo>
                      <a:cubicBezTo>
                        <a:pt x="1486" y="539"/>
                        <a:pt x="1496" y="538"/>
                        <a:pt x="1501" y="543"/>
                      </a:cubicBezTo>
                      <a:cubicBezTo>
                        <a:pt x="1504" y="547"/>
                        <a:pt x="1505" y="552"/>
                        <a:pt x="1503" y="557"/>
                      </a:cubicBezTo>
                      <a:cubicBezTo>
                        <a:pt x="1501" y="564"/>
                        <a:pt x="1494" y="568"/>
                        <a:pt x="1484" y="567"/>
                      </a:cubicBezTo>
                      <a:cubicBezTo>
                        <a:pt x="1487" y="568"/>
                        <a:pt x="1490" y="570"/>
                        <a:pt x="1492" y="571"/>
                      </a:cubicBezTo>
                      <a:cubicBezTo>
                        <a:pt x="1497" y="572"/>
                        <a:pt x="1504" y="571"/>
                        <a:pt x="1508" y="567"/>
                      </a:cubicBezTo>
                      <a:cubicBezTo>
                        <a:pt x="1516" y="561"/>
                        <a:pt x="1515" y="550"/>
                        <a:pt x="1509" y="542"/>
                      </a:cubicBezTo>
                      <a:cubicBezTo>
                        <a:pt x="1505" y="537"/>
                        <a:pt x="1501" y="533"/>
                        <a:pt x="1500" y="525"/>
                      </a:cubicBezTo>
                      <a:cubicBezTo>
                        <a:pt x="1500" y="518"/>
                        <a:pt x="1502" y="512"/>
                        <a:pt x="1508" y="508"/>
                      </a:cubicBezTo>
                      <a:cubicBezTo>
                        <a:pt x="1500" y="526"/>
                        <a:pt x="1514" y="530"/>
                        <a:pt x="1520" y="542"/>
                      </a:cubicBezTo>
                      <a:cubicBezTo>
                        <a:pt x="1523" y="550"/>
                        <a:pt x="1524" y="558"/>
                        <a:pt x="1520" y="565"/>
                      </a:cubicBezTo>
                      <a:cubicBezTo>
                        <a:pt x="1515" y="571"/>
                        <a:pt x="1505" y="577"/>
                        <a:pt x="1495" y="573"/>
                      </a:cubicBezTo>
                      <a:cubicBezTo>
                        <a:pt x="1496" y="573"/>
                        <a:pt x="1497" y="574"/>
                        <a:pt x="1497" y="574"/>
                      </a:cubicBezTo>
                      <a:cubicBezTo>
                        <a:pt x="1511" y="584"/>
                        <a:pt x="1517" y="596"/>
                        <a:pt x="1516" y="613"/>
                      </a:cubicBezTo>
                      <a:cubicBezTo>
                        <a:pt x="1516" y="616"/>
                        <a:pt x="1515" y="619"/>
                        <a:pt x="1514" y="622"/>
                      </a:cubicBezTo>
                      <a:cubicBezTo>
                        <a:pt x="1513" y="622"/>
                        <a:pt x="1512" y="621"/>
                        <a:pt x="1512" y="621"/>
                      </a:cubicBezTo>
                      <a:cubicBezTo>
                        <a:pt x="1513" y="619"/>
                        <a:pt x="1513" y="616"/>
                        <a:pt x="1513" y="613"/>
                      </a:cubicBezTo>
                      <a:cubicBezTo>
                        <a:pt x="1514" y="597"/>
                        <a:pt x="1507" y="586"/>
                        <a:pt x="1494" y="577"/>
                      </a:cubicBezTo>
                      <a:cubicBezTo>
                        <a:pt x="1493" y="576"/>
                        <a:pt x="1492" y="575"/>
                        <a:pt x="1490" y="574"/>
                      </a:cubicBezTo>
                      <a:cubicBezTo>
                        <a:pt x="1494" y="578"/>
                        <a:pt x="1497" y="583"/>
                        <a:pt x="1498" y="589"/>
                      </a:cubicBezTo>
                      <a:cubicBezTo>
                        <a:pt x="1499" y="593"/>
                        <a:pt x="1499" y="596"/>
                        <a:pt x="1498" y="600"/>
                      </a:cubicBezTo>
                      <a:cubicBezTo>
                        <a:pt x="1497" y="603"/>
                        <a:pt x="1496" y="606"/>
                        <a:pt x="1494" y="609"/>
                      </a:cubicBezTo>
                      <a:cubicBezTo>
                        <a:pt x="1488" y="616"/>
                        <a:pt x="1478" y="618"/>
                        <a:pt x="1471" y="611"/>
                      </a:cubicBezTo>
                      <a:cubicBezTo>
                        <a:pt x="1468" y="609"/>
                        <a:pt x="1467" y="605"/>
                        <a:pt x="1467" y="601"/>
                      </a:cubicBezTo>
                      <a:cubicBezTo>
                        <a:pt x="1467" y="599"/>
                        <a:pt x="1467" y="598"/>
                        <a:pt x="1468" y="596"/>
                      </a:cubicBezTo>
                      <a:cubicBezTo>
                        <a:pt x="1470" y="593"/>
                        <a:pt x="1472" y="591"/>
                        <a:pt x="1475" y="590"/>
                      </a:cubicBezTo>
                      <a:cubicBezTo>
                        <a:pt x="1477" y="590"/>
                        <a:pt x="1478" y="590"/>
                        <a:pt x="1480" y="590"/>
                      </a:cubicBezTo>
                      <a:cubicBezTo>
                        <a:pt x="1480" y="590"/>
                        <a:pt x="1481" y="590"/>
                        <a:pt x="1482" y="591"/>
                      </a:cubicBezTo>
                      <a:cubicBezTo>
                        <a:pt x="1485" y="592"/>
                        <a:pt x="1486" y="594"/>
                        <a:pt x="1486" y="597"/>
                      </a:cubicBezTo>
                      <a:cubicBezTo>
                        <a:pt x="1486" y="599"/>
                        <a:pt x="1485" y="601"/>
                        <a:pt x="1484" y="601"/>
                      </a:cubicBezTo>
                      <a:cubicBezTo>
                        <a:pt x="1483" y="601"/>
                        <a:pt x="1483" y="601"/>
                        <a:pt x="1483" y="601"/>
                      </a:cubicBezTo>
                      <a:cubicBezTo>
                        <a:pt x="1484" y="601"/>
                        <a:pt x="1484" y="601"/>
                        <a:pt x="1484" y="601"/>
                      </a:cubicBezTo>
                      <a:cubicBezTo>
                        <a:pt x="1485" y="601"/>
                        <a:pt x="1486" y="599"/>
                        <a:pt x="1486" y="597"/>
                      </a:cubicBezTo>
                      <a:cubicBezTo>
                        <a:pt x="1486" y="595"/>
                        <a:pt x="1484" y="593"/>
                        <a:pt x="1482" y="592"/>
                      </a:cubicBezTo>
                      <a:cubicBezTo>
                        <a:pt x="1481" y="591"/>
                        <a:pt x="1480" y="591"/>
                        <a:pt x="1479" y="591"/>
                      </a:cubicBezTo>
                      <a:cubicBezTo>
                        <a:pt x="1478" y="591"/>
                        <a:pt x="1477" y="591"/>
                        <a:pt x="1475" y="591"/>
                      </a:cubicBezTo>
                      <a:cubicBezTo>
                        <a:pt x="1473" y="592"/>
                        <a:pt x="1471" y="594"/>
                        <a:pt x="1469" y="597"/>
                      </a:cubicBezTo>
                      <a:cubicBezTo>
                        <a:pt x="1469" y="598"/>
                        <a:pt x="1469" y="600"/>
                        <a:pt x="1469" y="601"/>
                      </a:cubicBezTo>
                      <a:cubicBezTo>
                        <a:pt x="1469" y="605"/>
                        <a:pt x="1470" y="607"/>
                        <a:pt x="1473" y="610"/>
                      </a:cubicBezTo>
                      <a:cubicBezTo>
                        <a:pt x="1478" y="615"/>
                        <a:pt x="1486" y="613"/>
                        <a:pt x="1491" y="607"/>
                      </a:cubicBezTo>
                      <a:cubicBezTo>
                        <a:pt x="1493" y="604"/>
                        <a:pt x="1494" y="602"/>
                        <a:pt x="1495" y="599"/>
                      </a:cubicBezTo>
                      <a:cubicBezTo>
                        <a:pt x="1495" y="596"/>
                        <a:pt x="1495" y="593"/>
                        <a:pt x="1494" y="590"/>
                      </a:cubicBezTo>
                      <a:cubicBezTo>
                        <a:pt x="1494" y="586"/>
                        <a:pt x="1492" y="583"/>
                        <a:pt x="1490" y="581"/>
                      </a:cubicBezTo>
                      <a:cubicBezTo>
                        <a:pt x="1488" y="576"/>
                        <a:pt x="1484" y="573"/>
                        <a:pt x="1479" y="570"/>
                      </a:cubicBezTo>
                      <a:cubicBezTo>
                        <a:pt x="1471" y="565"/>
                        <a:pt x="1460" y="562"/>
                        <a:pt x="1450" y="561"/>
                      </a:cubicBezTo>
                      <a:cubicBezTo>
                        <a:pt x="1424" y="562"/>
                        <a:pt x="1403" y="583"/>
                        <a:pt x="1383" y="599"/>
                      </a:cubicBezTo>
                      <a:cubicBezTo>
                        <a:pt x="1386" y="596"/>
                        <a:pt x="1390" y="594"/>
                        <a:pt x="1394" y="592"/>
                      </a:cubicBezTo>
                      <a:cubicBezTo>
                        <a:pt x="1407" y="586"/>
                        <a:pt x="1426" y="587"/>
                        <a:pt x="1435" y="600"/>
                      </a:cubicBezTo>
                      <a:cubicBezTo>
                        <a:pt x="1440" y="608"/>
                        <a:pt x="1441" y="618"/>
                        <a:pt x="1451" y="621"/>
                      </a:cubicBezTo>
                      <a:cubicBezTo>
                        <a:pt x="1447" y="628"/>
                        <a:pt x="1434" y="629"/>
                        <a:pt x="1425" y="621"/>
                      </a:cubicBezTo>
                      <a:cubicBezTo>
                        <a:pt x="1416" y="613"/>
                        <a:pt x="1410" y="595"/>
                        <a:pt x="1395" y="598"/>
                      </a:cubicBezTo>
                      <a:cubicBezTo>
                        <a:pt x="1387" y="599"/>
                        <a:pt x="1379" y="605"/>
                        <a:pt x="1375" y="605"/>
                      </a:cubicBezTo>
                      <a:cubicBezTo>
                        <a:pt x="1376" y="604"/>
                        <a:pt x="1376" y="604"/>
                        <a:pt x="1376" y="604"/>
                      </a:cubicBezTo>
                      <a:cubicBezTo>
                        <a:pt x="1376" y="605"/>
                        <a:pt x="1375" y="605"/>
                        <a:pt x="1374" y="605"/>
                      </a:cubicBezTo>
                      <a:cubicBezTo>
                        <a:pt x="1361" y="615"/>
                        <a:pt x="1350" y="622"/>
                        <a:pt x="1333" y="625"/>
                      </a:cubicBezTo>
                      <a:cubicBezTo>
                        <a:pt x="1319" y="627"/>
                        <a:pt x="1307" y="627"/>
                        <a:pt x="1294" y="622"/>
                      </a:cubicBezTo>
                      <a:cubicBezTo>
                        <a:pt x="1284" y="618"/>
                        <a:pt x="1277" y="611"/>
                        <a:pt x="1271" y="603"/>
                      </a:cubicBezTo>
                      <a:cubicBezTo>
                        <a:pt x="1261" y="586"/>
                        <a:pt x="1260" y="562"/>
                        <a:pt x="1263" y="539"/>
                      </a:cubicBezTo>
                      <a:cubicBezTo>
                        <a:pt x="1265" y="531"/>
                        <a:pt x="1267" y="523"/>
                        <a:pt x="1270" y="515"/>
                      </a:cubicBezTo>
                      <a:cubicBezTo>
                        <a:pt x="1275" y="500"/>
                        <a:pt x="1284" y="488"/>
                        <a:pt x="1286" y="472"/>
                      </a:cubicBezTo>
                      <a:cubicBezTo>
                        <a:pt x="1287" y="465"/>
                        <a:pt x="1286" y="456"/>
                        <a:pt x="1282" y="450"/>
                      </a:cubicBezTo>
                      <a:cubicBezTo>
                        <a:pt x="1279" y="447"/>
                        <a:pt x="1273" y="444"/>
                        <a:pt x="1269" y="447"/>
                      </a:cubicBezTo>
                      <a:cubicBezTo>
                        <a:pt x="1268" y="448"/>
                        <a:pt x="1268" y="450"/>
                        <a:pt x="1268" y="451"/>
                      </a:cubicBezTo>
                      <a:cubicBezTo>
                        <a:pt x="1269" y="453"/>
                        <a:pt x="1270" y="454"/>
                        <a:pt x="1272" y="453"/>
                      </a:cubicBezTo>
                      <a:cubicBezTo>
                        <a:pt x="1273" y="453"/>
                        <a:pt x="1274" y="452"/>
                        <a:pt x="1274" y="452"/>
                      </a:cubicBezTo>
                      <a:cubicBezTo>
                        <a:pt x="1275" y="450"/>
                        <a:pt x="1274" y="449"/>
                        <a:pt x="1272" y="449"/>
                      </a:cubicBezTo>
                      <a:cubicBezTo>
                        <a:pt x="1272" y="449"/>
                        <a:pt x="1271" y="449"/>
                        <a:pt x="1270" y="450"/>
                      </a:cubicBezTo>
                      <a:cubicBezTo>
                        <a:pt x="1270" y="449"/>
                        <a:pt x="1271" y="448"/>
                        <a:pt x="1272" y="448"/>
                      </a:cubicBezTo>
                      <a:cubicBezTo>
                        <a:pt x="1274" y="447"/>
                        <a:pt x="1275" y="448"/>
                        <a:pt x="1276" y="449"/>
                      </a:cubicBezTo>
                      <a:cubicBezTo>
                        <a:pt x="1277" y="452"/>
                        <a:pt x="1276" y="455"/>
                        <a:pt x="1274" y="456"/>
                      </a:cubicBezTo>
                      <a:cubicBezTo>
                        <a:pt x="1272" y="457"/>
                        <a:pt x="1270" y="457"/>
                        <a:pt x="1268" y="456"/>
                      </a:cubicBezTo>
                      <a:cubicBezTo>
                        <a:pt x="1266" y="456"/>
                        <a:pt x="1265" y="454"/>
                        <a:pt x="1265" y="452"/>
                      </a:cubicBezTo>
                      <a:cubicBezTo>
                        <a:pt x="1264" y="450"/>
                        <a:pt x="1265" y="447"/>
                        <a:pt x="1267" y="445"/>
                      </a:cubicBezTo>
                      <a:cubicBezTo>
                        <a:pt x="1271" y="442"/>
                        <a:pt x="1277" y="444"/>
                        <a:pt x="1280" y="447"/>
                      </a:cubicBezTo>
                      <a:cubicBezTo>
                        <a:pt x="1282" y="448"/>
                        <a:pt x="1284" y="450"/>
                        <a:pt x="1285" y="453"/>
                      </a:cubicBezTo>
                      <a:cubicBezTo>
                        <a:pt x="1282" y="442"/>
                        <a:pt x="1275" y="436"/>
                        <a:pt x="1266" y="433"/>
                      </a:cubicBezTo>
                      <a:cubicBezTo>
                        <a:pt x="1260" y="432"/>
                        <a:pt x="1254" y="432"/>
                        <a:pt x="1249" y="435"/>
                      </a:cubicBezTo>
                      <a:cubicBezTo>
                        <a:pt x="1249" y="435"/>
                        <a:pt x="1249" y="435"/>
                        <a:pt x="1249" y="435"/>
                      </a:cubicBezTo>
                      <a:cubicBezTo>
                        <a:pt x="1254" y="433"/>
                        <a:pt x="1260" y="436"/>
                        <a:pt x="1259" y="444"/>
                      </a:cubicBezTo>
                      <a:cubicBezTo>
                        <a:pt x="1258" y="450"/>
                        <a:pt x="1249" y="458"/>
                        <a:pt x="1258" y="469"/>
                      </a:cubicBezTo>
                      <a:close/>
                      <a:moveTo>
                        <a:pt x="1225" y="108"/>
                      </a:moveTo>
                      <a:cubicBezTo>
                        <a:pt x="1215" y="135"/>
                        <a:pt x="1228" y="155"/>
                        <a:pt x="1227" y="168"/>
                      </a:cubicBezTo>
                      <a:cubicBezTo>
                        <a:pt x="1227" y="183"/>
                        <a:pt x="1210" y="183"/>
                        <a:pt x="1206" y="167"/>
                      </a:cubicBezTo>
                      <a:cubicBezTo>
                        <a:pt x="1203" y="149"/>
                        <a:pt x="1212" y="125"/>
                        <a:pt x="1225" y="108"/>
                      </a:cubicBezTo>
                      <a:close/>
                      <a:moveTo>
                        <a:pt x="1105" y="190"/>
                      </a:moveTo>
                      <a:cubicBezTo>
                        <a:pt x="1093" y="192"/>
                        <a:pt x="1067" y="184"/>
                        <a:pt x="1058" y="171"/>
                      </a:cubicBezTo>
                      <a:cubicBezTo>
                        <a:pt x="1048" y="158"/>
                        <a:pt x="1056" y="147"/>
                        <a:pt x="1069" y="160"/>
                      </a:cubicBezTo>
                      <a:cubicBezTo>
                        <a:pt x="1080" y="169"/>
                        <a:pt x="1091" y="188"/>
                        <a:pt x="1105" y="190"/>
                      </a:cubicBezTo>
                      <a:close/>
                      <a:moveTo>
                        <a:pt x="1220" y="265"/>
                      </a:moveTo>
                      <a:cubicBezTo>
                        <a:pt x="1221" y="264"/>
                        <a:pt x="1222" y="261"/>
                        <a:pt x="1220" y="260"/>
                      </a:cubicBezTo>
                      <a:cubicBezTo>
                        <a:pt x="1219" y="258"/>
                        <a:pt x="1216" y="258"/>
                        <a:pt x="1215" y="259"/>
                      </a:cubicBezTo>
                      <a:cubicBezTo>
                        <a:pt x="1213" y="261"/>
                        <a:pt x="1213" y="263"/>
                        <a:pt x="1214" y="265"/>
                      </a:cubicBezTo>
                      <a:cubicBezTo>
                        <a:pt x="1216" y="266"/>
                        <a:pt x="1218" y="267"/>
                        <a:pt x="1220" y="265"/>
                      </a:cubicBezTo>
                      <a:close/>
                      <a:moveTo>
                        <a:pt x="1176" y="217"/>
                      </a:moveTo>
                      <a:cubicBezTo>
                        <a:pt x="1185" y="213"/>
                        <a:pt x="1189" y="225"/>
                        <a:pt x="1191" y="229"/>
                      </a:cubicBezTo>
                      <a:cubicBezTo>
                        <a:pt x="1192" y="232"/>
                        <a:pt x="1194" y="233"/>
                        <a:pt x="1197" y="234"/>
                      </a:cubicBezTo>
                      <a:cubicBezTo>
                        <a:pt x="1193" y="235"/>
                        <a:pt x="1184" y="235"/>
                        <a:pt x="1180" y="233"/>
                      </a:cubicBezTo>
                      <a:cubicBezTo>
                        <a:pt x="1174" y="231"/>
                        <a:pt x="1171" y="225"/>
                        <a:pt x="1174" y="218"/>
                      </a:cubicBezTo>
                      <a:cubicBezTo>
                        <a:pt x="1175" y="222"/>
                        <a:pt x="1178" y="226"/>
                        <a:pt x="1182" y="227"/>
                      </a:cubicBezTo>
                      <a:cubicBezTo>
                        <a:pt x="1180" y="226"/>
                        <a:pt x="1177" y="221"/>
                        <a:pt x="1176" y="217"/>
                      </a:cubicBezTo>
                      <a:close/>
                      <a:moveTo>
                        <a:pt x="1199" y="269"/>
                      </a:moveTo>
                      <a:cubicBezTo>
                        <a:pt x="1202" y="267"/>
                        <a:pt x="1202" y="262"/>
                        <a:pt x="1200" y="259"/>
                      </a:cubicBezTo>
                      <a:cubicBezTo>
                        <a:pt x="1197" y="255"/>
                        <a:pt x="1192" y="255"/>
                        <a:pt x="1189" y="258"/>
                      </a:cubicBezTo>
                      <a:cubicBezTo>
                        <a:pt x="1186" y="261"/>
                        <a:pt x="1185" y="265"/>
                        <a:pt x="1188" y="268"/>
                      </a:cubicBezTo>
                      <a:cubicBezTo>
                        <a:pt x="1191" y="272"/>
                        <a:pt x="1196" y="272"/>
                        <a:pt x="1199" y="269"/>
                      </a:cubicBezTo>
                      <a:close/>
                      <a:moveTo>
                        <a:pt x="1211" y="270"/>
                      </a:moveTo>
                      <a:cubicBezTo>
                        <a:pt x="1213" y="268"/>
                        <a:pt x="1213" y="265"/>
                        <a:pt x="1212" y="263"/>
                      </a:cubicBezTo>
                      <a:cubicBezTo>
                        <a:pt x="1210" y="261"/>
                        <a:pt x="1207" y="260"/>
                        <a:pt x="1205" y="262"/>
                      </a:cubicBezTo>
                      <a:cubicBezTo>
                        <a:pt x="1203" y="264"/>
                        <a:pt x="1202" y="267"/>
                        <a:pt x="1204" y="269"/>
                      </a:cubicBezTo>
                      <a:cubicBezTo>
                        <a:pt x="1206" y="271"/>
                        <a:pt x="1209" y="271"/>
                        <a:pt x="1211" y="270"/>
                      </a:cubicBezTo>
                      <a:close/>
                      <a:moveTo>
                        <a:pt x="1125" y="192"/>
                      </a:moveTo>
                      <a:cubicBezTo>
                        <a:pt x="1128" y="192"/>
                        <a:pt x="1131" y="191"/>
                        <a:pt x="1134" y="189"/>
                      </a:cubicBezTo>
                      <a:cubicBezTo>
                        <a:pt x="1136" y="187"/>
                        <a:pt x="1138" y="183"/>
                        <a:pt x="1136" y="178"/>
                      </a:cubicBezTo>
                      <a:cubicBezTo>
                        <a:pt x="1135" y="173"/>
                        <a:pt x="1129" y="171"/>
                        <a:pt x="1125" y="171"/>
                      </a:cubicBezTo>
                      <a:cubicBezTo>
                        <a:pt x="1117" y="172"/>
                        <a:pt x="1118" y="179"/>
                        <a:pt x="1115" y="183"/>
                      </a:cubicBezTo>
                      <a:cubicBezTo>
                        <a:pt x="1112" y="187"/>
                        <a:pt x="1105" y="187"/>
                        <a:pt x="1098" y="184"/>
                      </a:cubicBezTo>
                      <a:cubicBezTo>
                        <a:pt x="1091" y="181"/>
                        <a:pt x="1087" y="173"/>
                        <a:pt x="1088" y="165"/>
                      </a:cubicBezTo>
                      <a:cubicBezTo>
                        <a:pt x="1089" y="160"/>
                        <a:pt x="1092" y="156"/>
                        <a:pt x="1098" y="157"/>
                      </a:cubicBezTo>
                      <a:cubicBezTo>
                        <a:pt x="1094" y="160"/>
                        <a:pt x="1095" y="168"/>
                        <a:pt x="1102" y="168"/>
                      </a:cubicBezTo>
                      <a:cubicBezTo>
                        <a:pt x="1105" y="169"/>
                        <a:pt x="1112" y="166"/>
                        <a:pt x="1120" y="163"/>
                      </a:cubicBezTo>
                      <a:cubicBezTo>
                        <a:pt x="1127" y="160"/>
                        <a:pt x="1135" y="159"/>
                        <a:pt x="1141" y="160"/>
                      </a:cubicBezTo>
                      <a:cubicBezTo>
                        <a:pt x="1154" y="164"/>
                        <a:pt x="1161" y="180"/>
                        <a:pt x="1155" y="192"/>
                      </a:cubicBezTo>
                      <a:cubicBezTo>
                        <a:pt x="1151" y="198"/>
                        <a:pt x="1145" y="201"/>
                        <a:pt x="1139" y="204"/>
                      </a:cubicBezTo>
                      <a:cubicBezTo>
                        <a:pt x="1132" y="206"/>
                        <a:pt x="1113" y="208"/>
                        <a:pt x="1107" y="215"/>
                      </a:cubicBezTo>
                      <a:cubicBezTo>
                        <a:pt x="1103" y="220"/>
                        <a:pt x="1106" y="226"/>
                        <a:pt x="1110" y="227"/>
                      </a:cubicBezTo>
                      <a:cubicBezTo>
                        <a:pt x="1106" y="231"/>
                        <a:pt x="1098" y="229"/>
                        <a:pt x="1095" y="224"/>
                      </a:cubicBezTo>
                      <a:cubicBezTo>
                        <a:pt x="1089" y="214"/>
                        <a:pt x="1094" y="198"/>
                        <a:pt x="1107" y="192"/>
                      </a:cubicBezTo>
                      <a:cubicBezTo>
                        <a:pt x="1112" y="190"/>
                        <a:pt x="1118" y="191"/>
                        <a:pt x="1125" y="192"/>
                      </a:cubicBezTo>
                      <a:close/>
                      <a:moveTo>
                        <a:pt x="1036" y="96"/>
                      </a:moveTo>
                      <a:cubicBezTo>
                        <a:pt x="1038" y="94"/>
                        <a:pt x="1040" y="94"/>
                        <a:pt x="1042" y="95"/>
                      </a:cubicBezTo>
                      <a:cubicBezTo>
                        <a:pt x="1044" y="97"/>
                        <a:pt x="1044" y="99"/>
                        <a:pt x="1042" y="101"/>
                      </a:cubicBezTo>
                      <a:cubicBezTo>
                        <a:pt x="1041" y="103"/>
                        <a:pt x="1038" y="103"/>
                        <a:pt x="1036" y="101"/>
                      </a:cubicBezTo>
                      <a:cubicBezTo>
                        <a:pt x="1035" y="100"/>
                        <a:pt x="1035" y="97"/>
                        <a:pt x="1036" y="96"/>
                      </a:cubicBezTo>
                      <a:close/>
                      <a:moveTo>
                        <a:pt x="1040" y="88"/>
                      </a:moveTo>
                      <a:cubicBezTo>
                        <a:pt x="1041" y="87"/>
                        <a:pt x="1043" y="87"/>
                        <a:pt x="1044" y="88"/>
                      </a:cubicBezTo>
                      <a:cubicBezTo>
                        <a:pt x="1046" y="89"/>
                        <a:pt x="1046" y="91"/>
                        <a:pt x="1045" y="93"/>
                      </a:cubicBezTo>
                      <a:cubicBezTo>
                        <a:pt x="1043" y="94"/>
                        <a:pt x="1041" y="94"/>
                        <a:pt x="1040" y="93"/>
                      </a:cubicBezTo>
                      <a:cubicBezTo>
                        <a:pt x="1039" y="92"/>
                        <a:pt x="1039" y="90"/>
                        <a:pt x="1040" y="88"/>
                      </a:cubicBezTo>
                      <a:close/>
                      <a:moveTo>
                        <a:pt x="1036" y="106"/>
                      </a:moveTo>
                      <a:cubicBezTo>
                        <a:pt x="1039" y="103"/>
                        <a:pt x="1043" y="103"/>
                        <a:pt x="1045" y="105"/>
                      </a:cubicBezTo>
                      <a:cubicBezTo>
                        <a:pt x="1048" y="108"/>
                        <a:pt x="1048" y="112"/>
                        <a:pt x="1046" y="114"/>
                      </a:cubicBezTo>
                      <a:cubicBezTo>
                        <a:pt x="1044" y="117"/>
                        <a:pt x="1039" y="117"/>
                        <a:pt x="1037" y="115"/>
                      </a:cubicBezTo>
                      <a:cubicBezTo>
                        <a:pt x="1034" y="113"/>
                        <a:pt x="1034" y="109"/>
                        <a:pt x="1036" y="106"/>
                      </a:cubicBezTo>
                      <a:close/>
                      <a:moveTo>
                        <a:pt x="1126" y="190"/>
                      </a:moveTo>
                      <a:cubicBezTo>
                        <a:pt x="1131" y="190"/>
                        <a:pt x="1135" y="187"/>
                        <a:pt x="1135" y="182"/>
                      </a:cubicBezTo>
                      <a:cubicBezTo>
                        <a:pt x="1136" y="174"/>
                        <a:pt x="1125" y="171"/>
                        <a:pt x="1121" y="176"/>
                      </a:cubicBezTo>
                      <a:cubicBezTo>
                        <a:pt x="1117" y="180"/>
                        <a:pt x="1118" y="185"/>
                        <a:pt x="1111" y="188"/>
                      </a:cubicBezTo>
                      <a:cubicBezTo>
                        <a:pt x="1118" y="186"/>
                        <a:pt x="1120" y="189"/>
                        <a:pt x="1126" y="190"/>
                      </a:cubicBezTo>
                      <a:close/>
                      <a:moveTo>
                        <a:pt x="1159" y="179"/>
                      </a:moveTo>
                      <a:cubicBezTo>
                        <a:pt x="1160" y="171"/>
                        <a:pt x="1154" y="163"/>
                        <a:pt x="1149" y="161"/>
                      </a:cubicBezTo>
                      <a:cubicBezTo>
                        <a:pt x="1150" y="153"/>
                        <a:pt x="1167" y="151"/>
                        <a:pt x="1171" y="163"/>
                      </a:cubicBezTo>
                      <a:cubicBezTo>
                        <a:pt x="1173" y="171"/>
                        <a:pt x="1167" y="179"/>
                        <a:pt x="1159" y="179"/>
                      </a:cubicBezTo>
                      <a:close/>
                      <a:moveTo>
                        <a:pt x="1037" y="172"/>
                      </a:moveTo>
                      <a:cubicBezTo>
                        <a:pt x="1051" y="175"/>
                        <a:pt x="1045" y="194"/>
                        <a:pt x="1044" y="200"/>
                      </a:cubicBezTo>
                      <a:cubicBezTo>
                        <a:pt x="1043" y="205"/>
                        <a:pt x="1044" y="209"/>
                        <a:pt x="1047" y="212"/>
                      </a:cubicBezTo>
                      <a:cubicBezTo>
                        <a:pt x="1042" y="211"/>
                        <a:pt x="1030" y="202"/>
                        <a:pt x="1026" y="196"/>
                      </a:cubicBezTo>
                      <a:cubicBezTo>
                        <a:pt x="1021" y="188"/>
                        <a:pt x="1022" y="178"/>
                        <a:pt x="1032" y="172"/>
                      </a:cubicBezTo>
                      <a:cubicBezTo>
                        <a:pt x="1030" y="177"/>
                        <a:pt x="1031" y="185"/>
                        <a:pt x="1034" y="189"/>
                      </a:cubicBezTo>
                      <a:cubicBezTo>
                        <a:pt x="1033" y="187"/>
                        <a:pt x="1034" y="178"/>
                        <a:pt x="1037" y="172"/>
                      </a:cubicBezTo>
                      <a:close/>
                      <a:moveTo>
                        <a:pt x="1170" y="141"/>
                      </a:moveTo>
                      <a:cubicBezTo>
                        <a:pt x="1137" y="135"/>
                        <a:pt x="1125" y="110"/>
                        <a:pt x="1112" y="102"/>
                      </a:cubicBezTo>
                      <a:cubicBezTo>
                        <a:pt x="1097" y="94"/>
                        <a:pt x="1087" y="111"/>
                        <a:pt x="1100" y="124"/>
                      </a:cubicBezTo>
                      <a:cubicBezTo>
                        <a:pt x="1115" y="138"/>
                        <a:pt x="1144" y="144"/>
                        <a:pt x="1170" y="141"/>
                      </a:cubicBezTo>
                      <a:close/>
                      <a:moveTo>
                        <a:pt x="1235" y="249"/>
                      </a:moveTo>
                      <a:cubicBezTo>
                        <a:pt x="1231" y="249"/>
                        <a:pt x="1228" y="249"/>
                        <a:pt x="1224" y="249"/>
                      </a:cubicBezTo>
                      <a:cubicBezTo>
                        <a:pt x="1213" y="247"/>
                        <a:pt x="1202" y="241"/>
                        <a:pt x="1195" y="230"/>
                      </a:cubicBezTo>
                      <a:cubicBezTo>
                        <a:pt x="1188" y="218"/>
                        <a:pt x="1189" y="200"/>
                        <a:pt x="1200" y="190"/>
                      </a:cubicBezTo>
                      <a:cubicBezTo>
                        <a:pt x="1205" y="186"/>
                        <a:pt x="1211" y="184"/>
                        <a:pt x="1217" y="185"/>
                      </a:cubicBezTo>
                      <a:cubicBezTo>
                        <a:pt x="1221" y="185"/>
                        <a:pt x="1225" y="186"/>
                        <a:pt x="1228" y="189"/>
                      </a:cubicBezTo>
                      <a:cubicBezTo>
                        <a:pt x="1231" y="193"/>
                        <a:pt x="1233" y="198"/>
                        <a:pt x="1231" y="203"/>
                      </a:cubicBezTo>
                      <a:cubicBezTo>
                        <a:pt x="1230" y="207"/>
                        <a:pt x="1228" y="210"/>
                        <a:pt x="1224" y="211"/>
                      </a:cubicBezTo>
                      <a:cubicBezTo>
                        <a:pt x="1218" y="214"/>
                        <a:pt x="1210" y="211"/>
                        <a:pt x="1207" y="205"/>
                      </a:cubicBezTo>
                      <a:cubicBezTo>
                        <a:pt x="1204" y="198"/>
                        <a:pt x="1207" y="191"/>
                        <a:pt x="1214" y="188"/>
                      </a:cubicBezTo>
                      <a:cubicBezTo>
                        <a:pt x="1219" y="186"/>
                        <a:pt x="1225" y="187"/>
                        <a:pt x="1229" y="191"/>
                      </a:cubicBezTo>
                      <a:cubicBezTo>
                        <a:pt x="1228" y="190"/>
                        <a:pt x="1228" y="190"/>
                        <a:pt x="1227" y="189"/>
                      </a:cubicBezTo>
                      <a:cubicBezTo>
                        <a:pt x="1224" y="187"/>
                        <a:pt x="1221" y="185"/>
                        <a:pt x="1217" y="185"/>
                      </a:cubicBezTo>
                      <a:cubicBezTo>
                        <a:pt x="1211" y="185"/>
                        <a:pt x="1205" y="187"/>
                        <a:pt x="1201" y="191"/>
                      </a:cubicBezTo>
                      <a:cubicBezTo>
                        <a:pt x="1190" y="201"/>
                        <a:pt x="1190" y="218"/>
                        <a:pt x="1197" y="229"/>
                      </a:cubicBezTo>
                      <a:cubicBezTo>
                        <a:pt x="1204" y="240"/>
                        <a:pt x="1215" y="246"/>
                        <a:pt x="1227" y="246"/>
                      </a:cubicBezTo>
                      <a:cubicBezTo>
                        <a:pt x="1230" y="247"/>
                        <a:pt x="1233" y="246"/>
                        <a:pt x="1235" y="246"/>
                      </a:cubicBezTo>
                      <a:lnTo>
                        <a:pt x="1235" y="249"/>
                      </a:lnTo>
                      <a:close/>
                      <a:moveTo>
                        <a:pt x="1272" y="213"/>
                      </a:moveTo>
                      <a:cubicBezTo>
                        <a:pt x="1287" y="211"/>
                        <a:pt x="1301" y="217"/>
                        <a:pt x="1308" y="233"/>
                      </a:cubicBezTo>
                      <a:cubicBezTo>
                        <a:pt x="1310" y="239"/>
                        <a:pt x="1311" y="244"/>
                        <a:pt x="1310" y="251"/>
                      </a:cubicBezTo>
                      <a:cubicBezTo>
                        <a:pt x="1308" y="256"/>
                        <a:pt x="1306" y="260"/>
                        <a:pt x="1302" y="263"/>
                      </a:cubicBezTo>
                      <a:cubicBezTo>
                        <a:pt x="1297" y="267"/>
                        <a:pt x="1291" y="268"/>
                        <a:pt x="1285" y="265"/>
                      </a:cubicBezTo>
                      <a:cubicBezTo>
                        <a:pt x="1281" y="264"/>
                        <a:pt x="1278" y="262"/>
                        <a:pt x="1277" y="258"/>
                      </a:cubicBezTo>
                      <a:cubicBezTo>
                        <a:pt x="1275" y="252"/>
                        <a:pt x="1276" y="247"/>
                        <a:pt x="1281" y="243"/>
                      </a:cubicBezTo>
                      <a:cubicBezTo>
                        <a:pt x="1282" y="241"/>
                        <a:pt x="1285" y="240"/>
                        <a:pt x="1288" y="240"/>
                      </a:cubicBezTo>
                      <a:cubicBezTo>
                        <a:pt x="1294" y="239"/>
                        <a:pt x="1299" y="244"/>
                        <a:pt x="1299" y="250"/>
                      </a:cubicBezTo>
                      <a:cubicBezTo>
                        <a:pt x="1299" y="256"/>
                        <a:pt x="1295" y="261"/>
                        <a:pt x="1289" y="261"/>
                      </a:cubicBezTo>
                      <a:cubicBezTo>
                        <a:pt x="1283" y="261"/>
                        <a:pt x="1278" y="257"/>
                        <a:pt x="1278" y="251"/>
                      </a:cubicBezTo>
                      <a:cubicBezTo>
                        <a:pt x="1278" y="249"/>
                        <a:pt x="1278" y="247"/>
                        <a:pt x="1279" y="246"/>
                      </a:cubicBezTo>
                      <a:cubicBezTo>
                        <a:pt x="1278" y="246"/>
                        <a:pt x="1278" y="246"/>
                        <a:pt x="1278" y="246"/>
                      </a:cubicBezTo>
                      <a:cubicBezTo>
                        <a:pt x="1276" y="250"/>
                        <a:pt x="1276" y="254"/>
                        <a:pt x="1277" y="258"/>
                      </a:cubicBezTo>
                      <a:cubicBezTo>
                        <a:pt x="1279" y="261"/>
                        <a:pt x="1281" y="263"/>
                        <a:pt x="1285" y="265"/>
                      </a:cubicBezTo>
                      <a:cubicBezTo>
                        <a:pt x="1291" y="267"/>
                        <a:pt x="1296" y="266"/>
                        <a:pt x="1301" y="262"/>
                      </a:cubicBezTo>
                      <a:cubicBezTo>
                        <a:pt x="1305" y="259"/>
                        <a:pt x="1307" y="255"/>
                        <a:pt x="1308" y="250"/>
                      </a:cubicBezTo>
                      <a:cubicBezTo>
                        <a:pt x="1309" y="244"/>
                        <a:pt x="1309" y="239"/>
                        <a:pt x="1306" y="234"/>
                      </a:cubicBezTo>
                      <a:cubicBezTo>
                        <a:pt x="1300" y="218"/>
                        <a:pt x="1285" y="213"/>
                        <a:pt x="1272" y="216"/>
                      </a:cubicBezTo>
                      <a:lnTo>
                        <a:pt x="1272" y="213"/>
                      </a:lnTo>
                      <a:close/>
                      <a:moveTo>
                        <a:pt x="1533" y="275"/>
                      </a:moveTo>
                      <a:cubicBezTo>
                        <a:pt x="1534" y="278"/>
                        <a:pt x="1533" y="282"/>
                        <a:pt x="1530" y="283"/>
                      </a:cubicBezTo>
                      <a:cubicBezTo>
                        <a:pt x="1526" y="285"/>
                        <a:pt x="1523" y="283"/>
                        <a:pt x="1521" y="280"/>
                      </a:cubicBezTo>
                      <a:cubicBezTo>
                        <a:pt x="1520" y="277"/>
                        <a:pt x="1521" y="273"/>
                        <a:pt x="1524" y="272"/>
                      </a:cubicBezTo>
                      <a:cubicBezTo>
                        <a:pt x="1527" y="270"/>
                        <a:pt x="1531" y="272"/>
                        <a:pt x="1533" y="275"/>
                      </a:cubicBezTo>
                      <a:close/>
                      <a:moveTo>
                        <a:pt x="1541" y="284"/>
                      </a:moveTo>
                      <a:cubicBezTo>
                        <a:pt x="1542" y="287"/>
                        <a:pt x="1541" y="290"/>
                        <a:pt x="1538" y="291"/>
                      </a:cubicBezTo>
                      <a:cubicBezTo>
                        <a:pt x="1536" y="292"/>
                        <a:pt x="1533" y="291"/>
                        <a:pt x="1532" y="289"/>
                      </a:cubicBezTo>
                      <a:cubicBezTo>
                        <a:pt x="1530" y="286"/>
                        <a:pt x="1532" y="283"/>
                        <a:pt x="1534" y="282"/>
                      </a:cubicBezTo>
                      <a:cubicBezTo>
                        <a:pt x="1536" y="281"/>
                        <a:pt x="1539" y="282"/>
                        <a:pt x="1541" y="284"/>
                      </a:cubicBezTo>
                      <a:close/>
                      <a:moveTo>
                        <a:pt x="1518" y="269"/>
                      </a:moveTo>
                      <a:cubicBezTo>
                        <a:pt x="1520" y="274"/>
                        <a:pt x="1518" y="279"/>
                        <a:pt x="1513" y="282"/>
                      </a:cubicBezTo>
                      <a:cubicBezTo>
                        <a:pt x="1508" y="284"/>
                        <a:pt x="1503" y="282"/>
                        <a:pt x="1500" y="277"/>
                      </a:cubicBezTo>
                      <a:cubicBezTo>
                        <a:pt x="1498" y="272"/>
                        <a:pt x="1500" y="266"/>
                        <a:pt x="1505" y="264"/>
                      </a:cubicBezTo>
                      <a:cubicBezTo>
                        <a:pt x="1510" y="262"/>
                        <a:pt x="1516" y="264"/>
                        <a:pt x="1518" y="269"/>
                      </a:cubicBezTo>
                      <a:close/>
                      <a:moveTo>
                        <a:pt x="1393" y="481"/>
                      </a:moveTo>
                      <a:cubicBezTo>
                        <a:pt x="1408" y="483"/>
                        <a:pt x="1430" y="473"/>
                        <a:pt x="1439" y="460"/>
                      </a:cubicBezTo>
                      <a:cubicBezTo>
                        <a:pt x="1448" y="446"/>
                        <a:pt x="1438" y="434"/>
                        <a:pt x="1425" y="447"/>
                      </a:cubicBezTo>
                      <a:cubicBezTo>
                        <a:pt x="1415" y="457"/>
                        <a:pt x="1407" y="478"/>
                        <a:pt x="1393" y="481"/>
                      </a:cubicBezTo>
                      <a:close/>
                      <a:moveTo>
                        <a:pt x="1287" y="300"/>
                      </a:moveTo>
                      <a:cubicBezTo>
                        <a:pt x="1263" y="306"/>
                        <a:pt x="1237" y="333"/>
                        <a:pt x="1240" y="352"/>
                      </a:cubicBezTo>
                      <a:cubicBezTo>
                        <a:pt x="1244" y="373"/>
                        <a:pt x="1264" y="369"/>
                        <a:pt x="1261" y="351"/>
                      </a:cubicBezTo>
                      <a:cubicBezTo>
                        <a:pt x="1260" y="342"/>
                        <a:pt x="1264" y="314"/>
                        <a:pt x="1287" y="300"/>
                      </a:cubicBezTo>
                      <a:close/>
                      <a:moveTo>
                        <a:pt x="1274" y="299"/>
                      </a:moveTo>
                      <a:cubicBezTo>
                        <a:pt x="1266" y="304"/>
                        <a:pt x="1256" y="303"/>
                        <a:pt x="1247" y="301"/>
                      </a:cubicBezTo>
                      <a:cubicBezTo>
                        <a:pt x="1228" y="295"/>
                        <a:pt x="1211" y="275"/>
                        <a:pt x="1193" y="279"/>
                      </a:cubicBezTo>
                      <a:cubicBezTo>
                        <a:pt x="1185" y="281"/>
                        <a:pt x="1178" y="287"/>
                        <a:pt x="1177" y="295"/>
                      </a:cubicBezTo>
                      <a:cubicBezTo>
                        <a:pt x="1176" y="300"/>
                        <a:pt x="1178" y="304"/>
                        <a:pt x="1183" y="306"/>
                      </a:cubicBezTo>
                      <a:cubicBezTo>
                        <a:pt x="1181" y="303"/>
                        <a:pt x="1182" y="296"/>
                        <a:pt x="1186" y="293"/>
                      </a:cubicBezTo>
                      <a:cubicBezTo>
                        <a:pt x="1190" y="290"/>
                        <a:pt x="1197" y="291"/>
                        <a:pt x="1202" y="295"/>
                      </a:cubicBezTo>
                      <a:cubicBezTo>
                        <a:pt x="1217" y="306"/>
                        <a:pt x="1230" y="320"/>
                        <a:pt x="1251" y="315"/>
                      </a:cubicBezTo>
                      <a:cubicBezTo>
                        <a:pt x="1259" y="313"/>
                        <a:pt x="1266" y="308"/>
                        <a:pt x="1274" y="299"/>
                      </a:cubicBezTo>
                      <a:close/>
                      <a:moveTo>
                        <a:pt x="1460" y="151"/>
                      </a:moveTo>
                      <a:cubicBezTo>
                        <a:pt x="1450" y="162"/>
                        <a:pt x="1437" y="146"/>
                        <a:pt x="1432" y="142"/>
                      </a:cubicBezTo>
                      <a:cubicBezTo>
                        <a:pt x="1427" y="139"/>
                        <a:pt x="1424" y="138"/>
                        <a:pt x="1420" y="139"/>
                      </a:cubicBezTo>
                      <a:cubicBezTo>
                        <a:pt x="1424" y="134"/>
                        <a:pt x="1437" y="129"/>
                        <a:pt x="1444" y="129"/>
                      </a:cubicBezTo>
                      <a:cubicBezTo>
                        <a:pt x="1454" y="129"/>
                        <a:pt x="1463" y="135"/>
                        <a:pt x="1463" y="147"/>
                      </a:cubicBezTo>
                      <a:cubicBezTo>
                        <a:pt x="1459" y="142"/>
                        <a:pt x="1452" y="139"/>
                        <a:pt x="1446" y="139"/>
                      </a:cubicBezTo>
                      <a:cubicBezTo>
                        <a:pt x="1449" y="140"/>
                        <a:pt x="1456" y="145"/>
                        <a:pt x="1460" y="151"/>
                      </a:cubicBezTo>
                      <a:close/>
                      <a:moveTo>
                        <a:pt x="1554" y="428"/>
                      </a:moveTo>
                      <a:cubicBezTo>
                        <a:pt x="1554" y="432"/>
                        <a:pt x="1556" y="436"/>
                        <a:pt x="1560" y="435"/>
                      </a:cubicBezTo>
                      <a:cubicBezTo>
                        <a:pt x="1562" y="434"/>
                        <a:pt x="1563" y="433"/>
                        <a:pt x="1562" y="431"/>
                      </a:cubicBezTo>
                      <a:cubicBezTo>
                        <a:pt x="1562" y="430"/>
                        <a:pt x="1561" y="430"/>
                        <a:pt x="1560" y="430"/>
                      </a:cubicBezTo>
                      <a:cubicBezTo>
                        <a:pt x="1560" y="429"/>
                        <a:pt x="1561" y="429"/>
                        <a:pt x="1562" y="428"/>
                      </a:cubicBezTo>
                      <a:cubicBezTo>
                        <a:pt x="1564" y="427"/>
                        <a:pt x="1567" y="429"/>
                        <a:pt x="1569" y="432"/>
                      </a:cubicBezTo>
                      <a:cubicBezTo>
                        <a:pt x="1570" y="434"/>
                        <a:pt x="1570" y="438"/>
                        <a:pt x="1567" y="440"/>
                      </a:cubicBezTo>
                      <a:cubicBezTo>
                        <a:pt x="1564" y="442"/>
                        <a:pt x="1560" y="443"/>
                        <a:pt x="1558" y="444"/>
                      </a:cubicBezTo>
                      <a:cubicBezTo>
                        <a:pt x="1555" y="447"/>
                        <a:pt x="1556" y="450"/>
                        <a:pt x="1558" y="453"/>
                      </a:cubicBezTo>
                      <a:cubicBezTo>
                        <a:pt x="1554" y="450"/>
                        <a:pt x="1553" y="450"/>
                        <a:pt x="1549" y="451"/>
                      </a:cubicBezTo>
                      <a:cubicBezTo>
                        <a:pt x="1546" y="452"/>
                        <a:pt x="1535" y="460"/>
                        <a:pt x="1527" y="450"/>
                      </a:cubicBezTo>
                      <a:cubicBezTo>
                        <a:pt x="1530" y="457"/>
                        <a:pt x="1537" y="461"/>
                        <a:pt x="1544" y="463"/>
                      </a:cubicBezTo>
                      <a:cubicBezTo>
                        <a:pt x="1552" y="464"/>
                        <a:pt x="1561" y="462"/>
                        <a:pt x="1566" y="457"/>
                      </a:cubicBezTo>
                      <a:cubicBezTo>
                        <a:pt x="1574" y="450"/>
                        <a:pt x="1576" y="437"/>
                        <a:pt x="1571" y="428"/>
                      </a:cubicBezTo>
                      <a:cubicBezTo>
                        <a:pt x="1568" y="424"/>
                        <a:pt x="1563" y="420"/>
                        <a:pt x="1558" y="422"/>
                      </a:cubicBezTo>
                      <a:cubicBezTo>
                        <a:pt x="1555" y="423"/>
                        <a:pt x="1554" y="425"/>
                        <a:pt x="1554" y="428"/>
                      </a:cubicBezTo>
                      <a:close/>
                      <a:moveTo>
                        <a:pt x="1537" y="472"/>
                      </a:moveTo>
                      <a:cubicBezTo>
                        <a:pt x="1547" y="490"/>
                        <a:pt x="1544" y="508"/>
                        <a:pt x="1544" y="519"/>
                      </a:cubicBezTo>
                      <a:cubicBezTo>
                        <a:pt x="1545" y="530"/>
                        <a:pt x="1555" y="531"/>
                        <a:pt x="1557" y="519"/>
                      </a:cubicBezTo>
                      <a:cubicBezTo>
                        <a:pt x="1559" y="505"/>
                        <a:pt x="1546" y="479"/>
                        <a:pt x="1537" y="472"/>
                      </a:cubicBezTo>
                      <a:close/>
                      <a:moveTo>
                        <a:pt x="1504" y="156"/>
                      </a:moveTo>
                      <a:cubicBezTo>
                        <a:pt x="1503" y="155"/>
                        <a:pt x="1500" y="155"/>
                        <a:pt x="1499" y="156"/>
                      </a:cubicBezTo>
                      <a:cubicBezTo>
                        <a:pt x="1497" y="158"/>
                        <a:pt x="1497" y="161"/>
                        <a:pt x="1499" y="162"/>
                      </a:cubicBezTo>
                      <a:cubicBezTo>
                        <a:pt x="1501" y="163"/>
                        <a:pt x="1503" y="163"/>
                        <a:pt x="1504" y="162"/>
                      </a:cubicBezTo>
                      <a:cubicBezTo>
                        <a:pt x="1506" y="160"/>
                        <a:pt x="1506" y="158"/>
                        <a:pt x="1504" y="156"/>
                      </a:cubicBezTo>
                      <a:close/>
                      <a:moveTo>
                        <a:pt x="1507" y="128"/>
                      </a:moveTo>
                      <a:cubicBezTo>
                        <a:pt x="1504" y="126"/>
                        <a:pt x="1499" y="126"/>
                        <a:pt x="1496" y="129"/>
                      </a:cubicBezTo>
                      <a:cubicBezTo>
                        <a:pt x="1494" y="132"/>
                        <a:pt x="1494" y="137"/>
                        <a:pt x="1497" y="139"/>
                      </a:cubicBezTo>
                      <a:cubicBezTo>
                        <a:pt x="1500" y="142"/>
                        <a:pt x="1504" y="142"/>
                        <a:pt x="1507" y="139"/>
                      </a:cubicBezTo>
                      <a:cubicBezTo>
                        <a:pt x="1510" y="136"/>
                        <a:pt x="1510" y="131"/>
                        <a:pt x="1507" y="128"/>
                      </a:cubicBezTo>
                      <a:close/>
                      <a:moveTo>
                        <a:pt x="1508" y="144"/>
                      </a:moveTo>
                      <a:cubicBezTo>
                        <a:pt x="1505" y="142"/>
                        <a:pt x="1502" y="142"/>
                        <a:pt x="1500" y="145"/>
                      </a:cubicBezTo>
                      <a:cubicBezTo>
                        <a:pt x="1498" y="147"/>
                        <a:pt x="1498" y="150"/>
                        <a:pt x="1500" y="152"/>
                      </a:cubicBezTo>
                      <a:cubicBezTo>
                        <a:pt x="1503" y="154"/>
                        <a:pt x="1506" y="154"/>
                        <a:pt x="1508" y="152"/>
                      </a:cubicBezTo>
                      <a:cubicBezTo>
                        <a:pt x="1510" y="150"/>
                        <a:pt x="1510" y="146"/>
                        <a:pt x="1508" y="144"/>
                      </a:cubicBezTo>
                      <a:close/>
                      <a:moveTo>
                        <a:pt x="1483" y="119"/>
                      </a:moveTo>
                      <a:cubicBezTo>
                        <a:pt x="1502" y="121"/>
                        <a:pt x="1502" y="95"/>
                        <a:pt x="1504" y="86"/>
                      </a:cubicBezTo>
                      <a:cubicBezTo>
                        <a:pt x="1505" y="79"/>
                        <a:pt x="1507" y="75"/>
                        <a:pt x="1512" y="72"/>
                      </a:cubicBezTo>
                      <a:cubicBezTo>
                        <a:pt x="1504" y="72"/>
                        <a:pt x="1487" y="78"/>
                        <a:pt x="1480" y="84"/>
                      </a:cubicBezTo>
                      <a:cubicBezTo>
                        <a:pt x="1470" y="93"/>
                        <a:pt x="1467" y="106"/>
                        <a:pt x="1478" y="117"/>
                      </a:cubicBezTo>
                      <a:cubicBezTo>
                        <a:pt x="1477" y="110"/>
                        <a:pt x="1481" y="100"/>
                        <a:pt x="1487" y="96"/>
                      </a:cubicBezTo>
                      <a:cubicBezTo>
                        <a:pt x="1485" y="99"/>
                        <a:pt x="1482" y="110"/>
                        <a:pt x="1483" y="119"/>
                      </a:cubicBezTo>
                      <a:close/>
                      <a:moveTo>
                        <a:pt x="1463" y="116"/>
                      </a:moveTo>
                      <a:cubicBezTo>
                        <a:pt x="1451" y="80"/>
                        <a:pt x="1404" y="59"/>
                        <a:pt x="1378" y="75"/>
                      </a:cubicBezTo>
                      <a:cubicBezTo>
                        <a:pt x="1356" y="88"/>
                        <a:pt x="1369" y="107"/>
                        <a:pt x="1390" y="99"/>
                      </a:cubicBezTo>
                      <a:cubicBezTo>
                        <a:pt x="1405" y="94"/>
                        <a:pt x="1442" y="83"/>
                        <a:pt x="1463" y="116"/>
                      </a:cubicBezTo>
                      <a:close/>
                      <a:moveTo>
                        <a:pt x="1294" y="383"/>
                      </a:moveTo>
                      <a:cubicBezTo>
                        <a:pt x="1292" y="384"/>
                        <a:pt x="1291" y="386"/>
                        <a:pt x="1292" y="389"/>
                      </a:cubicBezTo>
                      <a:cubicBezTo>
                        <a:pt x="1293" y="391"/>
                        <a:pt x="1295" y="392"/>
                        <a:pt x="1298" y="391"/>
                      </a:cubicBezTo>
                      <a:cubicBezTo>
                        <a:pt x="1300" y="390"/>
                        <a:pt x="1301" y="387"/>
                        <a:pt x="1300" y="385"/>
                      </a:cubicBezTo>
                      <a:cubicBezTo>
                        <a:pt x="1299" y="383"/>
                        <a:pt x="1297" y="382"/>
                        <a:pt x="1294" y="383"/>
                      </a:cubicBezTo>
                      <a:close/>
                      <a:moveTo>
                        <a:pt x="1285" y="372"/>
                      </a:moveTo>
                      <a:cubicBezTo>
                        <a:pt x="1282" y="374"/>
                        <a:pt x="1281" y="377"/>
                        <a:pt x="1282" y="380"/>
                      </a:cubicBezTo>
                      <a:cubicBezTo>
                        <a:pt x="1283" y="383"/>
                        <a:pt x="1286" y="384"/>
                        <a:pt x="1289" y="383"/>
                      </a:cubicBezTo>
                      <a:cubicBezTo>
                        <a:pt x="1292" y="382"/>
                        <a:pt x="1294" y="378"/>
                        <a:pt x="1292" y="375"/>
                      </a:cubicBezTo>
                      <a:cubicBezTo>
                        <a:pt x="1291" y="373"/>
                        <a:pt x="1288" y="371"/>
                        <a:pt x="1285" y="372"/>
                      </a:cubicBezTo>
                      <a:close/>
                      <a:moveTo>
                        <a:pt x="1276" y="357"/>
                      </a:moveTo>
                      <a:cubicBezTo>
                        <a:pt x="1272" y="359"/>
                        <a:pt x="1270" y="363"/>
                        <a:pt x="1272" y="367"/>
                      </a:cubicBezTo>
                      <a:cubicBezTo>
                        <a:pt x="1273" y="371"/>
                        <a:pt x="1278" y="373"/>
                        <a:pt x="1282" y="371"/>
                      </a:cubicBezTo>
                      <a:cubicBezTo>
                        <a:pt x="1286" y="370"/>
                        <a:pt x="1288" y="365"/>
                        <a:pt x="1286" y="361"/>
                      </a:cubicBezTo>
                      <a:cubicBezTo>
                        <a:pt x="1284" y="357"/>
                        <a:pt x="1280" y="356"/>
                        <a:pt x="1276" y="357"/>
                      </a:cubicBezTo>
                      <a:close/>
                      <a:moveTo>
                        <a:pt x="1333" y="332"/>
                      </a:moveTo>
                      <a:cubicBezTo>
                        <a:pt x="1340" y="336"/>
                        <a:pt x="1347" y="343"/>
                        <a:pt x="1348" y="353"/>
                      </a:cubicBezTo>
                      <a:cubicBezTo>
                        <a:pt x="1350" y="369"/>
                        <a:pt x="1339" y="380"/>
                        <a:pt x="1324" y="382"/>
                      </a:cubicBezTo>
                      <a:cubicBezTo>
                        <a:pt x="1296" y="387"/>
                        <a:pt x="1301" y="421"/>
                        <a:pt x="1332" y="416"/>
                      </a:cubicBezTo>
                      <a:cubicBezTo>
                        <a:pt x="1347" y="414"/>
                        <a:pt x="1359" y="400"/>
                        <a:pt x="1363" y="388"/>
                      </a:cubicBezTo>
                      <a:cubicBezTo>
                        <a:pt x="1371" y="365"/>
                        <a:pt x="1358" y="333"/>
                        <a:pt x="1333" y="332"/>
                      </a:cubicBezTo>
                      <a:close/>
                      <a:moveTo>
                        <a:pt x="1375" y="412"/>
                      </a:moveTo>
                      <a:cubicBezTo>
                        <a:pt x="1422" y="391"/>
                        <a:pt x="1487" y="419"/>
                        <a:pt x="1495" y="460"/>
                      </a:cubicBezTo>
                      <a:cubicBezTo>
                        <a:pt x="1502" y="493"/>
                        <a:pt x="1471" y="498"/>
                        <a:pt x="1459" y="470"/>
                      </a:cubicBezTo>
                      <a:cubicBezTo>
                        <a:pt x="1451" y="450"/>
                        <a:pt x="1428" y="402"/>
                        <a:pt x="1375" y="412"/>
                      </a:cubicBezTo>
                      <a:close/>
                      <a:moveTo>
                        <a:pt x="1385" y="397"/>
                      </a:moveTo>
                      <a:cubicBezTo>
                        <a:pt x="1419" y="363"/>
                        <a:pt x="1437" y="359"/>
                        <a:pt x="1472" y="349"/>
                      </a:cubicBezTo>
                      <a:cubicBezTo>
                        <a:pt x="1482" y="346"/>
                        <a:pt x="1491" y="339"/>
                        <a:pt x="1495" y="332"/>
                      </a:cubicBezTo>
                      <a:cubicBezTo>
                        <a:pt x="1501" y="322"/>
                        <a:pt x="1501" y="309"/>
                        <a:pt x="1499" y="301"/>
                      </a:cubicBezTo>
                      <a:cubicBezTo>
                        <a:pt x="1516" y="310"/>
                        <a:pt x="1513" y="336"/>
                        <a:pt x="1509" y="346"/>
                      </a:cubicBezTo>
                      <a:cubicBezTo>
                        <a:pt x="1501" y="365"/>
                        <a:pt x="1483" y="380"/>
                        <a:pt x="1462" y="385"/>
                      </a:cubicBezTo>
                      <a:cubicBezTo>
                        <a:pt x="1439" y="390"/>
                        <a:pt x="1408" y="389"/>
                        <a:pt x="1385" y="397"/>
                      </a:cubicBezTo>
                      <a:close/>
                      <a:moveTo>
                        <a:pt x="1394" y="346"/>
                      </a:moveTo>
                      <a:cubicBezTo>
                        <a:pt x="1399" y="336"/>
                        <a:pt x="1399" y="323"/>
                        <a:pt x="1397" y="313"/>
                      </a:cubicBezTo>
                      <a:cubicBezTo>
                        <a:pt x="1395" y="301"/>
                        <a:pt x="1386" y="285"/>
                        <a:pt x="1372" y="283"/>
                      </a:cubicBezTo>
                      <a:cubicBezTo>
                        <a:pt x="1374" y="269"/>
                        <a:pt x="1368" y="258"/>
                        <a:pt x="1362" y="249"/>
                      </a:cubicBezTo>
                      <a:cubicBezTo>
                        <a:pt x="1353" y="235"/>
                        <a:pt x="1349" y="218"/>
                        <a:pt x="1359" y="209"/>
                      </a:cubicBezTo>
                      <a:cubicBezTo>
                        <a:pt x="1342" y="210"/>
                        <a:pt x="1335" y="237"/>
                        <a:pt x="1338" y="252"/>
                      </a:cubicBezTo>
                      <a:cubicBezTo>
                        <a:pt x="1342" y="273"/>
                        <a:pt x="1359" y="286"/>
                        <a:pt x="1376" y="302"/>
                      </a:cubicBezTo>
                      <a:cubicBezTo>
                        <a:pt x="1385" y="311"/>
                        <a:pt x="1394" y="325"/>
                        <a:pt x="1394" y="346"/>
                      </a:cubicBezTo>
                      <a:close/>
                      <a:moveTo>
                        <a:pt x="1406" y="49"/>
                      </a:moveTo>
                      <a:cubicBezTo>
                        <a:pt x="1392" y="46"/>
                        <a:pt x="1361" y="46"/>
                        <a:pt x="1350" y="62"/>
                      </a:cubicBezTo>
                      <a:cubicBezTo>
                        <a:pt x="1349" y="62"/>
                        <a:pt x="1346" y="63"/>
                        <a:pt x="1344" y="64"/>
                      </a:cubicBezTo>
                      <a:cubicBezTo>
                        <a:pt x="1348" y="54"/>
                        <a:pt x="1360" y="47"/>
                        <a:pt x="1374" y="45"/>
                      </a:cubicBezTo>
                      <a:cubicBezTo>
                        <a:pt x="1387" y="44"/>
                        <a:pt x="1399" y="45"/>
                        <a:pt x="1406" y="49"/>
                      </a:cubicBezTo>
                      <a:close/>
                      <a:moveTo>
                        <a:pt x="1361" y="104"/>
                      </a:moveTo>
                      <a:cubicBezTo>
                        <a:pt x="1357" y="104"/>
                        <a:pt x="1354" y="107"/>
                        <a:pt x="1355" y="110"/>
                      </a:cubicBezTo>
                      <a:cubicBezTo>
                        <a:pt x="1355" y="114"/>
                        <a:pt x="1358" y="116"/>
                        <a:pt x="1361" y="116"/>
                      </a:cubicBezTo>
                      <a:cubicBezTo>
                        <a:pt x="1365" y="116"/>
                        <a:pt x="1367" y="113"/>
                        <a:pt x="1367" y="110"/>
                      </a:cubicBezTo>
                      <a:cubicBezTo>
                        <a:pt x="1367" y="106"/>
                        <a:pt x="1364" y="104"/>
                        <a:pt x="1361" y="104"/>
                      </a:cubicBezTo>
                      <a:close/>
                      <a:moveTo>
                        <a:pt x="1353" y="87"/>
                      </a:moveTo>
                      <a:cubicBezTo>
                        <a:pt x="1349" y="87"/>
                        <a:pt x="1346" y="91"/>
                        <a:pt x="1346" y="95"/>
                      </a:cubicBezTo>
                      <a:cubicBezTo>
                        <a:pt x="1346" y="99"/>
                        <a:pt x="1350" y="102"/>
                        <a:pt x="1354" y="102"/>
                      </a:cubicBezTo>
                      <a:cubicBezTo>
                        <a:pt x="1359" y="102"/>
                        <a:pt x="1362" y="98"/>
                        <a:pt x="1362" y="94"/>
                      </a:cubicBezTo>
                      <a:cubicBezTo>
                        <a:pt x="1361" y="90"/>
                        <a:pt x="1358" y="86"/>
                        <a:pt x="1353" y="87"/>
                      </a:cubicBezTo>
                      <a:close/>
                      <a:moveTo>
                        <a:pt x="1349" y="63"/>
                      </a:moveTo>
                      <a:cubicBezTo>
                        <a:pt x="1343" y="64"/>
                        <a:pt x="1339" y="69"/>
                        <a:pt x="1339" y="74"/>
                      </a:cubicBezTo>
                      <a:cubicBezTo>
                        <a:pt x="1340" y="80"/>
                        <a:pt x="1344" y="84"/>
                        <a:pt x="1350" y="84"/>
                      </a:cubicBezTo>
                      <a:cubicBezTo>
                        <a:pt x="1356" y="84"/>
                        <a:pt x="1360" y="79"/>
                        <a:pt x="1360" y="73"/>
                      </a:cubicBezTo>
                      <a:cubicBezTo>
                        <a:pt x="1360" y="68"/>
                        <a:pt x="1355" y="63"/>
                        <a:pt x="1349" y="63"/>
                      </a:cubicBezTo>
                      <a:close/>
                      <a:moveTo>
                        <a:pt x="1405" y="9"/>
                      </a:moveTo>
                      <a:cubicBezTo>
                        <a:pt x="1401" y="9"/>
                        <a:pt x="1398" y="13"/>
                        <a:pt x="1398" y="17"/>
                      </a:cubicBezTo>
                      <a:cubicBezTo>
                        <a:pt x="1398" y="21"/>
                        <a:pt x="1401" y="24"/>
                        <a:pt x="1406" y="24"/>
                      </a:cubicBezTo>
                      <a:cubicBezTo>
                        <a:pt x="1410" y="23"/>
                        <a:pt x="1413" y="20"/>
                        <a:pt x="1413" y="16"/>
                      </a:cubicBezTo>
                      <a:cubicBezTo>
                        <a:pt x="1412" y="12"/>
                        <a:pt x="1409" y="9"/>
                        <a:pt x="1405" y="9"/>
                      </a:cubicBezTo>
                      <a:close/>
                      <a:moveTo>
                        <a:pt x="1334" y="581"/>
                      </a:moveTo>
                      <a:cubicBezTo>
                        <a:pt x="1342" y="584"/>
                        <a:pt x="1354" y="578"/>
                        <a:pt x="1352" y="570"/>
                      </a:cubicBezTo>
                      <a:cubicBezTo>
                        <a:pt x="1357" y="566"/>
                        <a:pt x="1364" y="566"/>
                        <a:pt x="1369" y="571"/>
                      </a:cubicBezTo>
                      <a:cubicBezTo>
                        <a:pt x="1377" y="578"/>
                        <a:pt x="1378" y="593"/>
                        <a:pt x="1371" y="601"/>
                      </a:cubicBezTo>
                      <a:cubicBezTo>
                        <a:pt x="1395" y="589"/>
                        <a:pt x="1384" y="548"/>
                        <a:pt x="1357" y="544"/>
                      </a:cubicBezTo>
                      <a:cubicBezTo>
                        <a:pt x="1342" y="541"/>
                        <a:pt x="1331" y="549"/>
                        <a:pt x="1327" y="558"/>
                      </a:cubicBezTo>
                      <a:cubicBezTo>
                        <a:pt x="1323" y="567"/>
                        <a:pt x="1325" y="577"/>
                        <a:pt x="1334" y="581"/>
                      </a:cubicBezTo>
                      <a:close/>
                      <a:moveTo>
                        <a:pt x="1278" y="555"/>
                      </a:moveTo>
                      <a:cubicBezTo>
                        <a:pt x="1297" y="541"/>
                        <a:pt x="1316" y="547"/>
                        <a:pt x="1327" y="544"/>
                      </a:cubicBezTo>
                      <a:cubicBezTo>
                        <a:pt x="1339" y="540"/>
                        <a:pt x="1335" y="526"/>
                        <a:pt x="1322" y="527"/>
                      </a:cubicBezTo>
                      <a:cubicBezTo>
                        <a:pt x="1306" y="528"/>
                        <a:pt x="1289" y="541"/>
                        <a:pt x="1278" y="555"/>
                      </a:cubicBezTo>
                      <a:close/>
                      <a:moveTo>
                        <a:pt x="1334" y="487"/>
                      </a:moveTo>
                      <a:cubicBezTo>
                        <a:pt x="1333" y="494"/>
                        <a:pt x="1339" y="503"/>
                        <a:pt x="1344" y="505"/>
                      </a:cubicBezTo>
                      <a:cubicBezTo>
                        <a:pt x="1342" y="513"/>
                        <a:pt x="1324" y="514"/>
                        <a:pt x="1321" y="502"/>
                      </a:cubicBezTo>
                      <a:cubicBezTo>
                        <a:pt x="1319" y="494"/>
                        <a:pt x="1326" y="485"/>
                        <a:pt x="1334" y="487"/>
                      </a:cubicBezTo>
                      <a:close/>
                      <a:moveTo>
                        <a:pt x="1369" y="478"/>
                      </a:moveTo>
                      <a:cubicBezTo>
                        <a:pt x="1364" y="478"/>
                        <a:pt x="1359" y="480"/>
                        <a:pt x="1359" y="485"/>
                      </a:cubicBezTo>
                      <a:cubicBezTo>
                        <a:pt x="1358" y="493"/>
                        <a:pt x="1368" y="497"/>
                        <a:pt x="1373" y="492"/>
                      </a:cubicBezTo>
                      <a:cubicBezTo>
                        <a:pt x="1377" y="488"/>
                        <a:pt x="1377" y="484"/>
                        <a:pt x="1384" y="481"/>
                      </a:cubicBezTo>
                      <a:cubicBezTo>
                        <a:pt x="1376" y="482"/>
                        <a:pt x="1375" y="479"/>
                        <a:pt x="1369" y="478"/>
                      </a:cubicBezTo>
                      <a:close/>
                      <a:moveTo>
                        <a:pt x="1289" y="467"/>
                      </a:moveTo>
                      <a:cubicBezTo>
                        <a:pt x="1291" y="447"/>
                        <a:pt x="1270" y="414"/>
                        <a:pt x="1251" y="422"/>
                      </a:cubicBezTo>
                      <a:cubicBezTo>
                        <a:pt x="1249" y="418"/>
                        <a:pt x="1253" y="412"/>
                        <a:pt x="1259" y="411"/>
                      </a:cubicBezTo>
                      <a:cubicBezTo>
                        <a:pt x="1265" y="410"/>
                        <a:pt x="1274" y="414"/>
                        <a:pt x="1276" y="422"/>
                      </a:cubicBezTo>
                      <a:cubicBezTo>
                        <a:pt x="1284" y="419"/>
                        <a:pt x="1297" y="442"/>
                        <a:pt x="1289" y="467"/>
                      </a:cubicBezTo>
                      <a:close/>
                      <a:moveTo>
                        <a:pt x="1378" y="745"/>
                      </a:moveTo>
                      <a:cubicBezTo>
                        <a:pt x="1386" y="736"/>
                        <a:pt x="1390" y="725"/>
                        <a:pt x="1387" y="714"/>
                      </a:cubicBezTo>
                      <a:cubicBezTo>
                        <a:pt x="1384" y="705"/>
                        <a:pt x="1378" y="698"/>
                        <a:pt x="1371" y="693"/>
                      </a:cubicBezTo>
                      <a:cubicBezTo>
                        <a:pt x="1367" y="692"/>
                        <a:pt x="1364" y="690"/>
                        <a:pt x="1360" y="690"/>
                      </a:cubicBezTo>
                      <a:cubicBezTo>
                        <a:pt x="1361" y="690"/>
                        <a:pt x="1362" y="691"/>
                        <a:pt x="1363" y="691"/>
                      </a:cubicBezTo>
                      <a:cubicBezTo>
                        <a:pt x="1370" y="695"/>
                        <a:pt x="1373" y="704"/>
                        <a:pt x="1369" y="711"/>
                      </a:cubicBezTo>
                      <a:cubicBezTo>
                        <a:pt x="1365" y="719"/>
                        <a:pt x="1356" y="721"/>
                        <a:pt x="1349" y="717"/>
                      </a:cubicBezTo>
                      <a:cubicBezTo>
                        <a:pt x="1339" y="712"/>
                        <a:pt x="1339" y="697"/>
                        <a:pt x="1349" y="691"/>
                      </a:cubicBezTo>
                      <a:cubicBezTo>
                        <a:pt x="1355" y="687"/>
                        <a:pt x="1365" y="688"/>
                        <a:pt x="1372" y="691"/>
                      </a:cubicBezTo>
                      <a:cubicBezTo>
                        <a:pt x="1380" y="696"/>
                        <a:pt x="1387" y="704"/>
                        <a:pt x="1390" y="713"/>
                      </a:cubicBezTo>
                      <a:cubicBezTo>
                        <a:pt x="1393" y="726"/>
                        <a:pt x="1390" y="738"/>
                        <a:pt x="1381" y="747"/>
                      </a:cubicBezTo>
                      <a:cubicBezTo>
                        <a:pt x="1374" y="755"/>
                        <a:pt x="1366" y="759"/>
                        <a:pt x="1356" y="761"/>
                      </a:cubicBezTo>
                      <a:cubicBezTo>
                        <a:pt x="1358" y="761"/>
                        <a:pt x="1361" y="762"/>
                        <a:pt x="1364" y="763"/>
                      </a:cubicBezTo>
                      <a:cubicBezTo>
                        <a:pt x="1373" y="766"/>
                        <a:pt x="1381" y="769"/>
                        <a:pt x="1389" y="775"/>
                      </a:cubicBezTo>
                      <a:cubicBezTo>
                        <a:pt x="1392" y="776"/>
                        <a:pt x="1394" y="777"/>
                        <a:pt x="1396" y="779"/>
                      </a:cubicBezTo>
                      <a:cubicBezTo>
                        <a:pt x="1399" y="782"/>
                        <a:pt x="1403" y="785"/>
                        <a:pt x="1406" y="788"/>
                      </a:cubicBezTo>
                      <a:cubicBezTo>
                        <a:pt x="1407" y="789"/>
                        <a:pt x="1416" y="800"/>
                        <a:pt x="1414" y="802"/>
                      </a:cubicBezTo>
                      <a:cubicBezTo>
                        <a:pt x="1412" y="802"/>
                        <a:pt x="1407" y="796"/>
                        <a:pt x="1406" y="795"/>
                      </a:cubicBezTo>
                      <a:cubicBezTo>
                        <a:pt x="1402" y="790"/>
                        <a:pt x="1398" y="787"/>
                        <a:pt x="1393" y="783"/>
                      </a:cubicBezTo>
                      <a:cubicBezTo>
                        <a:pt x="1391" y="781"/>
                        <a:pt x="1389" y="780"/>
                        <a:pt x="1387" y="779"/>
                      </a:cubicBezTo>
                      <a:cubicBezTo>
                        <a:pt x="1379" y="773"/>
                        <a:pt x="1371" y="770"/>
                        <a:pt x="1362" y="767"/>
                      </a:cubicBezTo>
                      <a:cubicBezTo>
                        <a:pt x="1362" y="766"/>
                        <a:pt x="1361" y="766"/>
                        <a:pt x="1359" y="766"/>
                      </a:cubicBezTo>
                      <a:cubicBezTo>
                        <a:pt x="1362" y="767"/>
                        <a:pt x="1364" y="769"/>
                        <a:pt x="1367" y="771"/>
                      </a:cubicBezTo>
                      <a:cubicBezTo>
                        <a:pt x="1373" y="776"/>
                        <a:pt x="1378" y="780"/>
                        <a:pt x="1383" y="788"/>
                      </a:cubicBezTo>
                      <a:cubicBezTo>
                        <a:pt x="1395" y="808"/>
                        <a:pt x="1385" y="827"/>
                        <a:pt x="1368" y="838"/>
                      </a:cubicBezTo>
                      <a:cubicBezTo>
                        <a:pt x="1355" y="847"/>
                        <a:pt x="1336" y="851"/>
                        <a:pt x="1321" y="843"/>
                      </a:cubicBezTo>
                      <a:cubicBezTo>
                        <a:pt x="1308" y="837"/>
                        <a:pt x="1301" y="824"/>
                        <a:pt x="1304" y="810"/>
                      </a:cubicBezTo>
                      <a:cubicBezTo>
                        <a:pt x="1305" y="803"/>
                        <a:pt x="1307" y="798"/>
                        <a:pt x="1312" y="793"/>
                      </a:cubicBezTo>
                      <a:cubicBezTo>
                        <a:pt x="1316" y="789"/>
                        <a:pt x="1320" y="787"/>
                        <a:pt x="1326" y="786"/>
                      </a:cubicBezTo>
                      <a:cubicBezTo>
                        <a:pt x="1332" y="786"/>
                        <a:pt x="1338" y="788"/>
                        <a:pt x="1343" y="794"/>
                      </a:cubicBezTo>
                      <a:cubicBezTo>
                        <a:pt x="1345" y="797"/>
                        <a:pt x="1346" y="801"/>
                        <a:pt x="1345" y="805"/>
                      </a:cubicBezTo>
                      <a:cubicBezTo>
                        <a:pt x="1344" y="809"/>
                        <a:pt x="1342" y="813"/>
                        <a:pt x="1337" y="815"/>
                      </a:cubicBezTo>
                      <a:cubicBezTo>
                        <a:pt x="1333" y="817"/>
                        <a:pt x="1327" y="817"/>
                        <a:pt x="1323" y="813"/>
                      </a:cubicBezTo>
                      <a:cubicBezTo>
                        <a:pt x="1319" y="810"/>
                        <a:pt x="1318" y="804"/>
                        <a:pt x="1321" y="800"/>
                      </a:cubicBezTo>
                      <a:cubicBezTo>
                        <a:pt x="1324" y="794"/>
                        <a:pt x="1331" y="792"/>
                        <a:pt x="1336" y="795"/>
                      </a:cubicBezTo>
                      <a:cubicBezTo>
                        <a:pt x="1342" y="798"/>
                        <a:pt x="1344" y="805"/>
                        <a:pt x="1341" y="810"/>
                      </a:cubicBezTo>
                      <a:cubicBezTo>
                        <a:pt x="1340" y="812"/>
                        <a:pt x="1338" y="814"/>
                        <a:pt x="1336" y="815"/>
                      </a:cubicBezTo>
                      <a:cubicBezTo>
                        <a:pt x="1336" y="815"/>
                        <a:pt x="1337" y="815"/>
                        <a:pt x="1337" y="814"/>
                      </a:cubicBezTo>
                      <a:cubicBezTo>
                        <a:pt x="1341" y="812"/>
                        <a:pt x="1344" y="809"/>
                        <a:pt x="1345" y="805"/>
                      </a:cubicBezTo>
                      <a:cubicBezTo>
                        <a:pt x="1345" y="801"/>
                        <a:pt x="1344" y="797"/>
                        <a:pt x="1342" y="794"/>
                      </a:cubicBezTo>
                      <a:cubicBezTo>
                        <a:pt x="1338" y="789"/>
                        <a:pt x="1332" y="787"/>
                        <a:pt x="1326" y="787"/>
                      </a:cubicBezTo>
                      <a:cubicBezTo>
                        <a:pt x="1321" y="788"/>
                        <a:pt x="1317" y="790"/>
                        <a:pt x="1313" y="794"/>
                      </a:cubicBezTo>
                      <a:cubicBezTo>
                        <a:pt x="1309" y="799"/>
                        <a:pt x="1307" y="804"/>
                        <a:pt x="1306" y="810"/>
                      </a:cubicBezTo>
                      <a:cubicBezTo>
                        <a:pt x="1304" y="824"/>
                        <a:pt x="1309" y="835"/>
                        <a:pt x="1322" y="841"/>
                      </a:cubicBezTo>
                      <a:cubicBezTo>
                        <a:pt x="1337" y="848"/>
                        <a:pt x="1355" y="843"/>
                        <a:pt x="1368" y="834"/>
                      </a:cubicBezTo>
                      <a:cubicBezTo>
                        <a:pt x="1382" y="824"/>
                        <a:pt x="1389" y="807"/>
                        <a:pt x="1379" y="790"/>
                      </a:cubicBezTo>
                      <a:cubicBezTo>
                        <a:pt x="1375" y="783"/>
                        <a:pt x="1370" y="779"/>
                        <a:pt x="1364" y="775"/>
                      </a:cubicBezTo>
                      <a:cubicBezTo>
                        <a:pt x="1360" y="772"/>
                        <a:pt x="1356" y="769"/>
                        <a:pt x="1351" y="767"/>
                      </a:cubicBezTo>
                      <a:cubicBezTo>
                        <a:pt x="1335" y="759"/>
                        <a:pt x="1319" y="756"/>
                        <a:pt x="1305" y="745"/>
                      </a:cubicBezTo>
                      <a:cubicBezTo>
                        <a:pt x="1292" y="734"/>
                        <a:pt x="1284" y="719"/>
                        <a:pt x="1282" y="700"/>
                      </a:cubicBezTo>
                      <a:cubicBezTo>
                        <a:pt x="1281" y="690"/>
                        <a:pt x="1282" y="683"/>
                        <a:pt x="1285" y="673"/>
                      </a:cubicBezTo>
                      <a:cubicBezTo>
                        <a:pt x="1286" y="670"/>
                        <a:pt x="1288" y="666"/>
                        <a:pt x="1289" y="663"/>
                      </a:cubicBezTo>
                      <a:cubicBezTo>
                        <a:pt x="1287" y="665"/>
                        <a:pt x="1284" y="666"/>
                        <a:pt x="1281" y="666"/>
                      </a:cubicBezTo>
                      <a:cubicBezTo>
                        <a:pt x="1270" y="668"/>
                        <a:pt x="1259" y="664"/>
                        <a:pt x="1252" y="655"/>
                      </a:cubicBezTo>
                      <a:cubicBezTo>
                        <a:pt x="1246" y="647"/>
                        <a:pt x="1245" y="635"/>
                        <a:pt x="1250" y="626"/>
                      </a:cubicBezTo>
                      <a:cubicBezTo>
                        <a:pt x="1255" y="618"/>
                        <a:pt x="1264" y="613"/>
                        <a:pt x="1272" y="615"/>
                      </a:cubicBezTo>
                      <a:cubicBezTo>
                        <a:pt x="1278" y="616"/>
                        <a:pt x="1282" y="619"/>
                        <a:pt x="1284" y="624"/>
                      </a:cubicBezTo>
                      <a:cubicBezTo>
                        <a:pt x="1286" y="626"/>
                        <a:pt x="1286" y="629"/>
                        <a:pt x="1286" y="632"/>
                      </a:cubicBezTo>
                      <a:cubicBezTo>
                        <a:pt x="1286" y="638"/>
                        <a:pt x="1282" y="642"/>
                        <a:pt x="1276" y="643"/>
                      </a:cubicBezTo>
                      <a:cubicBezTo>
                        <a:pt x="1271" y="643"/>
                        <a:pt x="1265" y="639"/>
                        <a:pt x="1265" y="633"/>
                      </a:cubicBezTo>
                      <a:cubicBezTo>
                        <a:pt x="1264" y="627"/>
                        <a:pt x="1269" y="622"/>
                        <a:pt x="1274" y="621"/>
                      </a:cubicBezTo>
                      <a:cubicBezTo>
                        <a:pt x="1279" y="621"/>
                        <a:pt x="1284" y="624"/>
                        <a:pt x="1286" y="629"/>
                      </a:cubicBezTo>
                      <a:cubicBezTo>
                        <a:pt x="1284" y="622"/>
                        <a:pt x="1279" y="617"/>
                        <a:pt x="1272" y="616"/>
                      </a:cubicBezTo>
                      <a:cubicBezTo>
                        <a:pt x="1264" y="614"/>
                        <a:pt x="1256" y="619"/>
                        <a:pt x="1251" y="626"/>
                      </a:cubicBezTo>
                      <a:cubicBezTo>
                        <a:pt x="1246" y="635"/>
                        <a:pt x="1248" y="646"/>
                        <a:pt x="1254" y="654"/>
                      </a:cubicBezTo>
                      <a:cubicBezTo>
                        <a:pt x="1257" y="659"/>
                        <a:pt x="1262" y="662"/>
                        <a:pt x="1268" y="664"/>
                      </a:cubicBezTo>
                      <a:cubicBezTo>
                        <a:pt x="1287" y="669"/>
                        <a:pt x="1296" y="648"/>
                        <a:pt x="1315" y="637"/>
                      </a:cubicBezTo>
                      <a:cubicBezTo>
                        <a:pt x="1334" y="625"/>
                        <a:pt x="1359" y="620"/>
                        <a:pt x="1380" y="623"/>
                      </a:cubicBezTo>
                      <a:cubicBezTo>
                        <a:pt x="1351" y="624"/>
                        <a:pt x="1322" y="630"/>
                        <a:pt x="1301" y="653"/>
                      </a:cubicBezTo>
                      <a:cubicBezTo>
                        <a:pt x="1295" y="660"/>
                        <a:pt x="1292" y="666"/>
                        <a:pt x="1289" y="675"/>
                      </a:cubicBezTo>
                      <a:cubicBezTo>
                        <a:pt x="1287" y="683"/>
                        <a:pt x="1286" y="690"/>
                        <a:pt x="1287" y="699"/>
                      </a:cubicBezTo>
                      <a:cubicBezTo>
                        <a:pt x="1289" y="726"/>
                        <a:pt x="1305" y="744"/>
                        <a:pt x="1328" y="752"/>
                      </a:cubicBezTo>
                      <a:cubicBezTo>
                        <a:pt x="1346" y="758"/>
                        <a:pt x="1364" y="759"/>
                        <a:pt x="1378" y="745"/>
                      </a:cubicBezTo>
                      <a:close/>
                      <a:moveTo>
                        <a:pt x="1505" y="908"/>
                      </a:moveTo>
                      <a:cubicBezTo>
                        <a:pt x="1502" y="908"/>
                        <a:pt x="1500" y="906"/>
                        <a:pt x="1500" y="903"/>
                      </a:cubicBezTo>
                      <a:cubicBezTo>
                        <a:pt x="1499" y="901"/>
                        <a:pt x="1501" y="898"/>
                        <a:pt x="1504" y="898"/>
                      </a:cubicBezTo>
                      <a:cubicBezTo>
                        <a:pt x="1507" y="898"/>
                        <a:pt x="1510" y="900"/>
                        <a:pt x="1510" y="903"/>
                      </a:cubicBezTo>
                      <a:cubicBezTo>
                        <a:pt x="1510" y="905"/>
                        <a:pt x="1508" y="908"/>
                        <a:pt x="1505" y="908"/>
                      </a:cubicBezTo>
                      <a:close/>
                      <a:moveTo>
                        <a:pt x="1467" y="776"/>
                      </a:moveTo>
                      <a:cubicBezTo>
                        <a:pt x="1470" y="772"/>
                        <a:pt x="1470" y="765"/>
                        <a:pt x="1465" y="762"/>
                      </a:cubicBezTo>
                      <a:cubicBezTo>
                        <a:pt x="1463" y="760"/>
                        <a:pt x="1459" y="760"/>
                        <a:pt x="1457" y="761"/>
                      </a:cubicBezTo>
                      <a:cubicBezTo>
                        <a:pt x="1454" y="763"/>
                        <a:pt x="1453" y="768"/>
                        <a:pt x="1455" y="770"/>
                      </a:cubicBezTo>
                      <a:cubicBezTo>
                        <a:pt x="1456" y="772"/>
                        <a:pt x="1459" y="773"/>
                        <a:pt x="1462" y="772"/>
                      </a:cubicBezTo>
                      <a:cubicBezTo>
                        <a:pt x="1459" y="776"/>
                        <a:pt x="1450" y="774"/>
                        <a:pt x="1450" y="766"/>
                      </a:cubicBezTo>
                      <a:cubicBezTo>
                        <a:pt x="1450" y="762"/>
                        <a:pt x="1453" y="758"/>
                        <a:pt x="1458" y="757"/>
                      </a:cubicBezTo>
                      <a:cubicBezTo>
                        <a:pt x="1466" y="755"/>
                        <a:pt x="1471" y="761"/>
                        <a:pt x="1472" y="768"/>
                      </a:cubicBezTo>
                      <a:cubicBezTo>
                        <a:pt x="1473" y="774"/>
                        <a:pt x="1470" y="780"/>
                        <a:pt x="1464" y="784"/>
                      </a:cubicBezTo>
                      <a:cubicBezTo>
                        <a:pt x="1481" y="775"/>
                        <a:pt x="1493" y="747"/>
                        <a:pt x="1494" y="734"/>
                      </a:cubicBezTo>
                      <a:cubicBezTo>
                        <a:pt x="1495" y="734"/>
                        <a:pt x="1496" y="735"/>
                        <a:pt x="1498" y="735"/>
                      </a:cubicBezTo>
                      <a:cubicBezTo>
                        <a:pt x="1495" y="757"/>
                        <a:pt x="1479" y="782"/>
                        <a:pt x="1462" y="788"/>
                      </a:cubicBezTo>
                      <a:cubicBezTo>
                        <a:pt x="1487" y="794"/>
                        <a:pt x="1502" y="803"/>
                        <a:pt x="1519" y="804"/>
                      </a:cubicBezTo>
                      <a:cubicBezTo>
                        <a:pt x="1528" y="805"/>
                        <a:pt x="1536" y="803"/>
                        <a:pt x="1542" y="798"/>
                      </a:cubicBezTo>
                      <a:cubicBezTo>
                        <a:pt x="1543" y="799"/>
                        <a:pt x="1546" y="799"/>
                        <a:pt x="1548" y="798"/>
                      </a:cubicBezTo>
                      <a:cubicBezTo>
                        <a:pt x="1542" y="807"/>
                        <a:pt x="1529" y="810"/>
                        <a:pt x="1516" y="808"/>
                      </a:cubicBezTo>
                      <a:cubicBezTo>
                        <a:pt x="1516" y="808"/>
                        <a:pt x="1515" y="807"/>
                        <a:pt x="1514" y="807"/>
                      </a:cubicBezTo>
                      <a:cubicBezTo>
                        <a:pt x="1527" y="816"/>
                        <a:pt x="1547" y="818"/>
                        <a:pt x="1564" y="813"/>
                      </a:cubicBezTo>
                      <a:cubicBezTo>
                        <a:pt x="1571" y="811"/>
                        <a:pt x="1580" y="808"/>
                        <a:pt x="1583" y="802"/>
                      </a:cubicBezTo>
                      <a:cubicBezTo>
                        <a:pt x="1586" y="798"/>
                        <a:pt x="1586" y="792"/>
                        <a:pt x="1582" y="789"/>
                      </a:cubicBezTo>
                      <a:cubicBezTo>
                        <a:pt x="1581" y="788"/>
                        <a:pt x="1579" y="788"/>
                        <a:pt x="1578" y="789"/>
                      </a:cubicBezTo>
                      <a:cubicBezTo>
                        <a:pt x="1577" y="790"/>
                        <a:pt x="1576" y="792"/>
                        <a:pt x="1577" y="793"/>
                      </a:cubicBezTo>
                      <a:cubicBezTo>
                        <a:pt x="1578" y="794"/>
                        <a:pt x="1579" y="795"/>
                        <a:pt x="1579" y="795"/>
                      </a:cubicBezTo>
                      <a:cubicBezTo>
                        <a:pt x="1581" y="795"/>
                        <a:pt x="1582" y="794"/>
                        <a:pt x="1582" y="792"/>
                      </a:cubicBezTo>
                      <a:cubicBezTo>
                        <a:pt x="1581" y="792"/>
                        <a:pt x="1581" y="791"/>
                        <a:pt x="1580" y="791"/>
                      </a:cubicBezTo>
                      <a:cubicBezTo>
                        <a:pt x="1581" y="790"/>
                        <a:pt x="1582" y="791"/>
                        <a:pt x="1583" y="791"/>
                      </a:cubicBezTo>
                      <a:cubicBezTo>
                        <a:pt x="1583" y="793"/>
                        <a:pt x="1583" y="795"/>
                        <a:pt x="1582" y="796"/>
                      </a:cubicBezTo>
                      <a:cubicBezTo>
                        <a:pt x="1580" y="798"/>
                        <a:pt x="1577" y="798"/>
                        <a:pt x="1575" y="796"/>
                      </a:cubicBezTo>
                      <a:cubicBezTo>
                        <a:pt x="1574" y="795"/>
                        <a:pt x="1573" y="793"/>
                        <a:pt x="1573" y="791"/>
                      </a:cubicBezTo>
                      <a:cubicBezTo>
                        <a:pt x="1573" y="789"/>
                        <a:pt x="1574" y="787"/>
                        <a:pt x="1576" y="786"/>
                      </a:cubicBezTo>
                      <a:cubicBezTo>
                        <a:pt x="1578" y="785"/>
                        <a:pt x="1581" y="784"/>
                        <a:pt x="1583" y="786"/>
                      </a:cubicBezTo>
                      <a:cubicBezTo>
                        <a:pt x="1587" y="789"/>
                        <a:pt x="1588" y="794"/>
                        <a:pt x="1586" y="799"/>
                      </a:cubicBezTo>
                      <a:cubicBezTo>
                        <a:pt x="1585" y="801"/>
                        <a:pt x="1584" y="804"/>
                        <a:pt x="1582" y="805"/>
                      </a:cubicBezTo>
                      <a:cubicBezTo>
                        <a:pt x="1591" y="799"/>
                        <a:pt x="1594" y="790"/>
                        <a:pt x="1594" y="781"/>
                      </a:cubicBezTo>
                      <a:cubicBezTo>
                        <a:pt x="1593" y="775"/>
                        <a:pt x="1591" y="769"/>
                        <a:pt x="1586" y="765"/>
                      </a:cubicBezTo>
                      <a:cubicBezTo>
                        <a:pt x="1586" y="765"/>
                        <a:pt x="1586" y="765"/>
                        <a:pt x="1586" y="765"/>
                      </a:cubicBezTo>
                      <a:cubicBezTo>
                        <a:pt x="1590" y="770"/>
                        <a:pt x="1589" y="777"/>
                        <a:pt x="1581" y="778"/>
                      </a:cubicBezTo>
                      <a:cubicBezTo>
                        <a:pt x="1575" y="779"/>
                        <a:pt x="1565" y="773"/>
                        <a:pt x="1557" y="786"/>
                      </a:cubicBezTo>
                      <a:cubicBezTo>
                        <a:pt x="1558" y="779"/>
                        <a:pt x="1560" y="772"/>
                        <a:pt x="1564" y="767"/>
                      </a:cubicBezTo>
                      <a:cubicBezTo>
                        <a:pt x="1569" y="762"/>
                        <a:pt x="1577" y="760"/>
                        <a:pt x="1583" y="762"/>
                      </a:cubicBezTo>
                      <a:cubicBezTo>
                        <a:pt x="1590" y="765"/>
                        <a:pt x="1595" y="773"/>
                        <a:pt x="1595" y="781"/>
                      </a:cubicBezTo>
                      <a:cubicBezTo>
                        <a:pt x="1596" y="792"/>
                        <a:pt x="1590" y="802"/>
                        <a:pt x="1581" y="809"/>
                      </a:cubicBezTo>
                      <a:cubicBezTo>
                        <a:pt x="1572" y="814"/>
                        <a:pt x="1556" y="817"/>
                        <a:pt x="1545" y="817"/>
                      </a:cubicBezTo>
                      <a:cubicBezTo>
                        <a:pt x="1536" y="817"/>
                        <a:pt x="1524" y="815"/>
                        <a:pt x="1516" y="811"/>
                      </a:cubicBezTo>
                      <a:cubicBezTo>
                        <a:pt x="1520" y="814"/>
                        <a:pt x="1524" y="819"/>
                        <a:pt x="1527" y="824"/>
                      </a:cubicBezTo>
                      <a:cubicBezTo>
                        <a:pt x="1534" y="835"/>
                        <a:pt x="1536" y="845"/>
                        <a:pt x="1536" y="858"/>
                      </a:cubicBezTo>
                      <a:cubicBezTo>
                        <a:pt x="1535" y="863"/>
                        <a:pt x="1534" y="867"/>
                        <a:pt x="1533" y="871"/>
                      </a:cubicBezTo>
                      <a:cubicBezTo>
                        <a:pt x="1532" y="870"/>
                        <a:pt x="1531" y="870"/>
                        <a:pt x="1530" y="870"/>
                      </a:cubicBezTo>
                      <a:cubicBezTo>
                        <a:pt x="1531" y="866"/>
                        <a:pt x="1532" y="862"/>
                        <a:pt x="1532" y="858"/>
                      </a:cubicBezTo>
                      <a:cubicBezTo>
                        <a:pt x="1532" y="846"/>
                        <a:pt x="1530" y="837"/>
                        <a:pt x="1523" y="826"/>
                      </a:cubicBezTo>
                      <a:cubicBezTo>
                        <a:pt x="1514" y="813"/>
                        <a:pt x="1502" y="805"/>
                        <a:pt x="1487" y="800"/>
                      </a:cubicBezTo>
                      <a:cubicBezTo>
                        <a:pt x="1491" y="802"/>
                        <a:pt x="1494" y="805"/>
                        <a:pt x="1496" y="808"/>
                      </a:cubicBezTo>
                      <a:cubicBezTo>
                        <a:pt x="1496" y="808"/>
                        <a:pt x="1496" y="808"/>
                        <a:pt x="1496" y="808"/>
                      </a:cubicBezTo>
                      <a:cubicBezTo>
                        <a:pt x="1502" y="815"/>
                        <a:pt x="1506" y="823"/>
                        <a:pt x="1505" y="832"/>
                      </a:cubicBezTo>
                      <a:cubicBezTo>
                        <a:pt x="1503" y="823"/>
                        <a:pt x="1500" y="817"/>
                        <a:pt x="1494" y="810"/>
                      </a:cubicBezTo>
                      <a:cubicBezTo>
                        <a:pt x="1494" y="810"/>
                        <a:pt x="1494" y="810"/>
                        <a:pt x="1494" y="810"/>
                      </a:cubicBezTo>
                      <a:cubicBezTo>
                        <a:pt x="1482" y="796"/>
                        <a:pt x="1478" y="796"/>
                        <a:pt x="1461" y="792"/>
                      </a:cubicBezTo>
                      <a:cubicBezTo>
                        <a:pt x="1434" y="786"/>
                        <a:pt x="1406" y="782"/>
                        <a:pt x="1387" y="766"/>
                      </a:cubicBezTo>
                      <a:cubicBezTo>
                        <a:pt x="1401" y="775"/>
                        <a:pt x="1457" y="795"/>
                        <a:pt x="1467" y="776"/>
                      </a:cubicBezTo>
                      <a:close/>
                      <a:moveTo>
                        <a:pt x="1500" y="820"/>
                      </a:moveTo>
                      <a:cubicBezTo>
                        <a:pt x="1488" y="825"/>
                        <a:pt x="1496" y="840"/>
                        <a:pt x="1498" y="846"/>
                      </a:cubicBezTo>
                      <a:cubicBezTo>
                        <a:pt x="1499" y="850"/>
                        <a:pt x="1499" y="853"/>
                        <a:pt x="1497" y="857"/>
                      </a:cubicBezTo>
                      <a:cubicBezTo>
                        <a:pt x="1502" y="855"/>
                        <a:pt x="1510" y="845"/>
                        <a:pt x="1512" y="840"/>
                      </a:cubicBezTo>
                      <a:cubicBezTo>
                        <a:pt x="1516" y="832"/>
                        <a:pt x="1513" y="823"/>
                        <a:pt x="1504" y="820"/>
                      </a:cubicBezTo>
                      <a:cubicBezTo>
                        <a:pt x="1506" y="824"/>
                        <a:pt x="1507" y="831"/>
                        <a:pt x="1504" y="835"/>
                      </a:cubicBezTo>
                      <a:cubicBezTo>
                        <a:pt x="1505" y="833"/>
                        <a:pt x="1503" y="825"/>
                        <a:pt x="1500" y="820"/>
                      </a:cubicBezTo>
                      <a:close/>
                      <a:moveTo>
                        <a:pt x="1544" y="759"/>
                      </a:moveTo>
                      <a:cubicBezTo>
                        <a:pt x="1547" y="760"/>
                        <a:pt x="1550" y="758"/>
                        <a:pt x="1551" y="755"/>
                      </a:cubicBezTo>
                      <a:cubicBezTo>
                        <a:pt x="1551" y="752"/>
                        <a:pt x="1549" y="749"/>
                        <a:pt x="1546" y="748"/>
                      </a:cubicBezTo>
                      <a:cubicBezTo>
                        <a:pt x="1543" y="748"/>
                        <a:pt x="1540" y="749"/>
                        <a:pt x="1539" y="752"/>
                      </a:cubicBezTo>
                      <a:cubicBezTo>
                        <a:pt x="1539" y="756"/>
                        <a:pt x="1541" y="759"/>
                        <a:pt x="1544" y="759"/>
                      </a:cubicBezTo>
                      <a:close/>
                      <a:moveTo>
                        <a:pt x="1545" y="776"/>
                      </a:moveTo>
                      <a:cubicBezTo>
                        <a:pt x="1549" y="777"/>
                        <a:pt x="1553" y="775"/>
                        <a:pt x="1554" y="771"/>
                      </a:cubicBezTo>
                      <a:cubicBezTo>
                        <a:pt x="1555" y="767"/>
                        <a:pt x="1552" y="763"/>
                        <a:pt x="1549" y="763"/>
                      </a:cubicBezTo>
                      <a:cubicBezTo>
                        <a:pt x="1545" y="762"/>
                        <a:pt x="1541" y="764"/>
                        <a:pt x="1540" y="768"/>
                      </a:cubicBezTo>
                      <a:cubicBezTo>
                        <a:pt x="1539" y="772"/>
                        <a:pt x="1542" y="775"/>
                        <a:pt x="1545" y="776"/>
                      </a:cubicBezTo>
                      <a:close/>
                      <a:moveTo>
                        <a:pt x="1543" y="798"/>
                      </a:moveTo>
                      <a:cubicBezTo>
                        <a:pt x="1548" y="799"/>
                        <a:pt x="1554" y="796"/>
                        <a:pt x="1555" y="791"/>
                      </a:cubicBezTo>
                      <a:cubicBezTo>
                        <a:pt x="1556" y="786"/>
                        <a:pt x="1553" y="781"/>
                        <a:pt x="1548" y="780"/>
                      </a:cubicBezTo>
                      <a:cubicBezTo>
                        <a:pt x="1543" y="778"/>
                        <a:pt x="1538" y="781"/>
                        <a:pt x="1536" y="787"/>
                      </a:cubicBezTo>
                      <a:cubicBezTo>
                        <a:pt x="1535" y="792"/>
                        <a:pt x="1538" y="797"/>
                        <a:pt x="1543" y="798"/>
                      </a:cubicBezTo>
                      <a:close/>
                      <a:moveTo>
                        <a:pt x="1529" y="892"/>
                      </a:moveTo>
                      <a:cubicBezTo>
                        <a:pt x="1523" y="892"/>
                        <a:pt x="1518" y="888"/>
                        <a:pt x="1518" y="883"/>
                      </a:cubicBezTo>
                      <a:cubicBezTo>
                        <a:pt x="1517" y="877"/>
                        <a:pt x="1522" y="872"/>
                        <a:pt x="1527" y="872"/>
                      </a:cubicBezTo>
                      <a:cubicBezTo>
                        <a:pt x="1533" y="871"/>
                        <a:pt x="1538" y="875"/>
                        <a:pt x="1538" y="881"/>
                      </a:cubicBezTo>
                      <a:cubicBezTo>
                        <a:pt x="1539" y="887"/>
                        <a:pt x="1534" y="892"/>
                        <a:pt x="1529" y="892"/>
                      </a:cubicBezTo>
                      <a:close/>
                      <a:moveTo>
                        <a:pt x="1517" y="904"/>
                      </a:moveTo>
                      <a:cubicBezTo>
                        <a:pt x="1514" y="904"/>
                        <a:pt x="1511" y="902"/>
                        <a:pt x="1510" y="898"/>
                      </a:cubicBezTo>
                      <a:cubicBezTo>
                        <a:pt x="1510" y="894"/>
                        <a:pt x="1513" y="891"/>
                        <a:pt x="1516" y="891"/>
                      </a:cubicBezTo>
                      <a:cubicBezTo>
                        <a:pt x="1520" y="890"/>
                        <a:pt x="1523" y="893"/>
                        <a:pt x="1524" y="897"/>
                      </a:cubicBezTo>
                      <a:cubicBezTo>
                        <a:pt x="1524" y="900"/>
                        <a:pt x="1521" y="904"/>
                        <a:pt x="1517" y="904"/>
                      </a:cubicBezTo>
                      <a:close/>
                      <a:moveTo>
                        <a:pt x="1349" y="856"/>
                      </a:moveTo>
                      <a:cubicBezTo>
                        <a:pt x="1335" y="850"/>
                        <a:pt x="1320" y="847"/>
                        <a:pt x="1307" y="851"/>
                      </a:cubicBezTo>
                      <a:cubicBezTo>
                        <a:pt x="1294" y="855"/>
                        <a:pt x="1283" y="866"/>
                        <a:pt x="1281" y="880"/>
                      </a:cubicBezTo>
                      <a:cubicBezTo>
                        <a:pt x="1280" y="887"/>
                        <a:pt x="1282" y="896"/>
                        <a:pt x="1286" y="903"/>
                      </a:cubicBezTo>
                      <a:cubicBezTo>
                        <a:pt x="1290" y="911"/>
                        <a:pt x="1295" y="916"/>
                        <a:pt x="1303" y="921"/>
                      </a:cubicBezTo>
                      <a:cubicBezTo>
                        <a:pt x="1310" y="925"/>
                        <a:pt x="1317" y="927"/>
                        <a:pt x="1325" y="929"/>
                      </a:cubicBezTo>
                      <a:cubicBezTo>
                        <a:pt x="1329" y="929"/>
                        <a:pt x="1332" y="930"/>
                        <a:pt x="1336" y="929"/>
                      </a:cubicBezTo>
                      <a:cubicBezTo>
                        <a:pt x="1347" y="929"/>
                        <a:pt x="1355" y="927"/>
                        <a:pt x="1365" y="923"/>
                      </a:cubicBezTo>
                      <a:cubicBezTo>
                        <a:pt x="1378" y="917"/>
                        <a:pt x="1387" y="910"/>
                        <a:pt x="1396" y="898"/>
                      </a:cubicBezTo>
                      <a:cubicBezTo>
                        <a:pt x="1397" y="898"/>
                        <a:pt x="1397" y="897"/>
                        <a:pt x="1398" y="896"/>
                      </a:cubicBezTo>
                      <a:cubicBezTo>
                        <a:pt x="1397" y="906"/>
                        <a:pt x="1401" y="917"/>
                        <a:pt x="1405" y="926"/>
                      </a:cubicBezTo>
                      <a:cubicBezTo>
                        <a:pt x="1412" y="937"/>
                        <a:pt x="1422" y="945"/>
                        <a:pt x="1434" y="948"/>
                      </a:cubicBezTo>
                      <a:cubicBezTo>
                        <a:pt x="1439" y="949"/>
                        <a:pt x="1445" y="949"/>
                        <a:pt x="1451" y="947"/>
                      </a:cubicBezTo>
                      <a:cubicBezTo>
                        <a:pt x="1444" y="948"/>
                        <a:pt x="1439" y="947"/>
                        <a:pt x="1435" y="946"/>
                      </a:cubicBezTo>
                      <a:cubicBezTo>
                        <a:pt x="1423" y="943"/>
                        <a:pt x="1414" y="935"/>
                        <a:pt x="1409" y="924"/>
                      </a:cubicBezTo>
                      <a:cubicBezTo>
                        <a:pt x="1405" y="916"/>
                        <a:pt x="1403" y="909"/>
                        <a:pt x="1403" y="901"/>
                      </a:cubicBezTo>
                      <a:cubicBezTo>
                        <a:pt x="1402" y="886"/>
                        <a:pt x="1407" y="875"/>
                        <a:pt x="1408" y="860"/>
                      </a:cubicBezTo>
                      <a:cubicBezTo>
                        <a:pt x="1408" y="859"/>
                        <a:pt x="1408" y="859"/>
                        <a:pt x="1408" y="859"/>
                      </a:cubicBezTo>
                      <a:cubicBezTo>
                        <a:pt x="1408" y="851"/>
                        <a:pt x="1407" y="844"/>
                        <a:pt x="1406" y="836"/>
                      </a:cubicBezTo>
                      <a:cubicBezTo>
                        <a:pt x="1405" y="834"/>
                        <a:pt x="1400" y="815"/>
                        <a:pt x="1398" y="815"/>
                      </a:cubicBezTo>
                      <a:cubicBezTo>
                        <a:pt x="1397" y="816"/>
                        <a:pt x="1399" y="828"/>
                        <a:pt x="1400" y="830"/>
                      </a:cubicBezTo>
                      <a:cubicBezTo>
                        <a:pt x="1402" y="840"/>
                        <a:pt x="1403" y="849"/>
                        <a:pt x="1403" y="859"/>
                      </a:cubicBezTo>
                      <a:cubicBezTo>
                        <a:pt x="1403" y="859"/>
                        <a:pt x="1403" y="860"/>
                        <a:pt x="1403" y="860"/>
                      </a:cubicBezTo>
                      <a:cubicBezTo>
                        <a:pt x="1402" y="874"/>
                        <a:pt x="1400" y="884"/>
                        <a:pt x="1393" y="896"/>
                      </a:cubicBezTo>
                      <a:cubicBezTo>
                        <a:pt x="1384" y="909"/>
                        <a:pt x="1370" y="920"/>
                        <a:pt x="1353" y="921"/>
                      </a:cubicBezTo>
                      <a:cubicBezTo>
                        <a:pt x="1344" y="922"/>
                        <a:pt x="1331" y="916"/>
                        <a:pt x="1330" y="906"/>
                      </a:cubicBezTo>
                      <a:cubicBezTo>
                        <a:pt x="1330" y="902"/>
                        <a:pt x="1332" y="899"/>
                        <a:pt x="1336" y="898"/>
                      </a:cubicBezTo>
                      <a:cubicBezTo>
                        <a:pt x="1339" y="897"/>
                        <a:pt x="1342" y="898"/>
                        <a:pt x="1343" y="900"/>
                      </a:cubicBezTo>
                      <a:cubicBezTo>
                        <a:pt x="1345" y="903"/>
                        <a:pt x="1345" y="905"/>
                        <a:pt x="1344" y="907"/>
                      </a:cubicBezTo>
                      <a:cubicBezTo>
                        <a:pt x="1343" y="909"/>
                        <a:pt x="1340" y="910"/>
                        <a:pt x="1337" y="908"/>
                      </a:cubicBezTo>
                      <a:cubicBezTo>
                        <a:pt x="1336" y="907"/>
                        <a:pt x="1336" y="905"/>
                        <a:pt x="1336" y="904"/>
                      </a:cubicBezTo>
                      <a:cubicBezTo>
                        <a:pt x="1334" y="905"/>
                        <a:pt x="1334" y="907"/>
                        <a:pt x="1335" y="909"/>
                      </a:cubicBezTo>
                      <a:cubicBezTo>
                        <a:pt x="1336" y="912"/>
                        <a:pt x="1340" y="914"/>
                        <a:pt x="1343" y="913"/>
                      </a:cubicBezTo>
                      <a:cubicBezTo>
                        <a:pt x="1349" y="912"/>
                        <a:pt x="1352" y="906"/>
                        <a:pt x="1351" y="900"/>
                      </a:cubicBezTo>
                      <a:cubicBezTo>
                        <a:pt x="1350" y="896"/>
                        <a:pt x="1347" y="892"/>
                        <a:pt x="1343" y="890"/>
                      </a:cubicBezTo>
                      <a:cubicBezTo>
                        <a:pt x="1339" y="889"/>
                        <a:pt x="1335" y="889"/>
                        <a:pt x="1332" y="891"/>
                      </a:cubicBezTo>
                      <a:cubicBezTo>
                        <a:pt x="1327" y="894"/>
                        <a:pt x="1323" y="899"/>
                        <a:pt x="1324" y="904"/>
                      </a:cubicBezTo>
                      <a:cubicBezTo>
                        <a:pt x="1325" y="917"/>
                        <a:pt x="1338" y="924"/>
                        <a:pt x="1350" y="924"/>
                      </a:cubicBezTo>
                      <a:cubicBezTo>
                        <a:pt x="1353" y="923"/>
                        <a:pt x="1357" y="923"/>
                        <a:pt x="1361" y="921"/>
                      </a:cubicBezTo>
                      <a:cubicBezTo>
                        <a:pt x="1349" y="926"/>
                        <a:pt x="1339" y="928"/>
                        <a:pt x="1326" y="926"/>
                      </a:cubicBezTo>
                      <a:cubicBezTo>
                        <a:pt x="1317" y="925"/>
                        <a:pt x="1311" y="923"/>
                        <a:pt x="1304" y="919"/>
                      </a:cubicBezTo>
                      <a:cubicBezTo>
                        <a:pt x="1296" y="914"/>
                        <a:pt x="1292" y="910"/>
                        <a:pt x="1287" y="902"/>
                      </a:cubicBezTo>
                      <a:cubicBezTo>
                        <a:pt x="1285" y="898"/>
                        <a:pt x="1283" y="894"/>
                        <a:pt x="1283" y="890"/>
                      </a:cubicBezTo>
                      <a:cubicBezTo>
                        <a:pt x="1283" y="889"/>
                        <a:pt x="1283" y="889"/>
                        <a:pt x="1283" y="889"/>
                      </a:cubicBezTo>
                      <a:cubicBezTo>
                        <a:pt x="1287" y="901"/>
                        <a:pt x="1300" y="907"/>
                        <a:pt x="1311" y="893"/>
                      </a:cubicBezTo>
                      <a:cubicBezTo>
                        <a:pt x="1319" y="884"/>
                        <a:pt x="1318" y="859"/>
                        <a:pt x="1349" y="856"/>
                      </a:cubicBezTo>
                      <a:close/>
                      <a:moveTo>
                        <a:pt x="1434" y="945"/>
                      </a:moveTo>
                      <a:cubicBezTo>
                        <a:pt x="1436" y="930"/>
                        <a:pt x="1457" y="935"/>
                        <a:pt x="1464" y="935"/>
                      </a:cubicBezTo>
                      <a:cubicBezTo>
                        <a:pt x="1469" y="936"/>
                        <a:pt x="1473" y="935"/>
                        <a:pt x="1476" y="931"/>
                      </a:cubicBezTo>
                      <a:cubicBezTo>
                        <a:pt x="1475" y="937"/>
                        <a:pt x="1467" y="950"/>
                        <a:pt x="1461" y="954"/>
                      </a:cubicBezTo>
                      <a:cubicBezTo>
                        <a:pt x="1452" y="960"/>
                        <a:pt x="1441" y="960"/>
                        <a:pt x="1435" y="950"/>
                      </a:cubicBezTo>
                      <a:cubicBezTo>
                        <a:pt x="1440" y="951"/>
                        <a:pt x="1449" y="950"/>
                        <a:pt x="1453" y="946"/>
                      </a:cubicBezTo>
                      <a:cubicBezTo>
                        <a:pt x="1450" y="947"/>
                        <a:pt x="1441" y="948"/>
                        <a:pt x="1434" y="945"/>
                      </a:cubicBezTo>
                      <a:close/>
                      <a:moveTo>
                        <a:pt x="1393" y="643"/>
                      </a:moveTo>
                      <a:cubicBezTo>
                        <a:pt x="1412" y="651"/>
                        <a:pt x="1422" y="660"/>
                        <a:pt x="1439" y="671"/>
                      </a:cubicBezTo>
                      <a:cubicBezTo>
                        <a:pt x="1448" y="676"/>
                        <a:pt x="1456" y="679"/>
                        <a:pt x="1466" y="677"/>
                      </a:cubicBezTo>
                      <a:cubicBezTo>
                        <a:pt x="1475" y="675"/>
                        <a:pt x="1481" y="669"/>
                        <a:pt x="1483" y="661"/>
                      </a:cubicBezTo>
                      <a:cubicBezTo>
                        <a:pt x="1485" y="654"/>
                        <a:pt x="1483" y="647"/>
                        <a:pt x="1478" y="642"/>
                      </a:cubicBezTo>
                      <a:cubicBezTo>
                        <a:pt x="1474" y="639"/>
                        <a:pt x="1470" y="638"/>
                        <a:pt x="1465" y="638"/>
                      </a:cubicBezTo>
                      <a:cubicBezTo>
                        <a:pt x="1459" y="639"/>
                        <a:pt x="1453" y="645"/>
                        <a:pt x="1455" y="651"/>
                      </a:cubicBezTo>
                      <a:cubicBezTo>
                        <a:pt x="1456" y="655"/>
                        <a:pt x="1460" y="658"/>
                        <a:pt x="1464" y="658"/>
                      </a:cubicBezTo>
                      <a:cubicBezTo>
                        <a:pt x="1469" y="657"/>
                        <a:pt x="1472" y="653"/>
                        <a:pt x="1472" y="649"/>
                      </a:cubicBezTo>
                      <a:cubicBezTo>
                        <a:pt x="1472" y="644"/>
                        <a:pt x="1468" y="640"/>
                        <a:pt x="1463" y="641"/>
                      </a:cubicBezTo>
                      <a:cubicBezTo>
                        <a:pt x="1462" y="641"/>
                        <a:pt x="1461" y="641"/>
                        <a:pt x="1460" y="642"/>
                      </a:cubicBezTo>
                      <a:cubicBezTo>
                        <a:pt x="1462" y="641"/>
                        <a:pt x="1463" y="640"/>
                        <a:pt x="1465" y="640"/>
                      </a:cubicBezTo>
                      <a:cubicBezTo>
                        <a:pt x="1470" y="639"/>
                        <a:pt x="1473" y="640"/>
                        <a:pt x="1476" y="643"/>
                      </a:cubicBezTo>
                      <a:cubicBezTo>
                        <a:pt x="1481" y="648"/>
                        <a:pt x="1482" y="654"/>
                        <a:pt x="1480" y="660"/>
                      </a:cubicBezTo>
                      <a:cubicBezTo>
                        <a:pt x="1478" y="667"/>
                        <a:pt x="1472" y="671"/>
                        <a:pt x="1465" y="673"/>
                      </a:cubicBezTo>
                      <a:cubicBezTo>
                        <a:pt x="1457" y="674"/>
                        <a:pt x="1449" y="671"/>
                        <a:pt x="1442" y="667"/>
                      </a:cubicBezTo>
                      <a:cubicBezTo>
                        <a:pt x="1425" y="656"/>
                        <a:pt x="1415" y="646"/>
                        <a:pt x="1395" y="638"/>
                      </a:cubicBezTo>
                      <a:cubicBezTo>
                        <a:pt x="1376" y="631"/>
                        <a:pt x="1356" y="630"/>
                        <a:pt x="1337" y="636"/>
                      </a:cubicBezTo>
                      <a:cubicBezTo>
                        <a:pt x="1320" y="642"/>
                        <a:pt x="1308" y="654"/>
                        <a:pt x="1305" y="673"/>
                      </a:cubicBezTo>
                      <a:cubicBezTo>
                        <a:pt x="1304" y="690"/>
                        <a:pt x="1312" y="708"/>
                        <a:pt x="1327" y="716"/>
                      </a:cubicBezTo>
                      <a:cubicBezTo>
                        <a:pt x="1327" y="716"/>
                        <a:pt x="1327" y="716"/>
                        <a:pt x="1327" y="716"/>
                      </a:cubicBezTo>
                      <a:cubicBezTo>
                        <a:pt x="1323" y="709"/>
                        <a:pt x="1321" y="698"/>
                        <a:pt x="1326" y="689"/>
                      </a:cubicBezTo>
                      <a:cubicBezTo>
                        <a:pt x="1333" y="674"/>
                        <a:pt x="1348" y="670"/>
                        <a:pt x="1363" y="676"/>
                      </a:cubicBezTo>
                      <a:cubicBezTo>
                        <a:pt x="1391" y="688"/>
                        <a:pt x="1406" y="654"/>
                        <a:pt x="1375" y="641"/>
                      </a:cubicBezTo>
                      <a:cubicBezTo>
                        <a:pt x="1360" y="635"/>
                        <a:pt x="1342" y="641"/>
                        <a:pt x="1332" y="649"/>
                      </a:cubicBezTo>
                      <a:cubicBezTo>
                        <a:pt x="1312" y="666"/>
                        <a:pt x="1306" y="701"/>
                        <a:pt x="1327" y="715"/>
                      </a:cubicBezTo>
                      <a:cubicBezTo>
                        <a:pt x="1313" y="707"/>
                        <a:pt x="1306" y="690"/>
                        <a:pt x="1309" y="673"/>
                      </a:cubicBezTo>
                      <a:cubicBezTo>
                        <a:pt x="1311" y="656"/>
                        <a:pt x="1322" y="646"/>
                        <a:pt x="1339" y="640"/>
                      </a:cubicBezTo>
                      <a:cubicBezTo>
                        <a:pt x="1357" y="635"/>
                        <a:pt x="1375" y="636"/>
                        <a:pt x="1393" y="643"/>
                      </a:cubicBezTo>
                      <a:close/>
                      <a:moveTo>
                        <a:pt x="1394" y="806"/>
                      </a:moveTo>
                      <a:cubicBezTo>
                        <a:pt x="1389" y="840"/>
                        <a:pt x="1364" y="855"/>
                        <a:pt x="1356" y="869"/>
                      </a:cubicBezTo>
                      <a:cubicBezTo>
                        <a:pt x="1348" y="886"/>
                        <a:pt x="1366" y="895"/>
                        <a:pt x="1379" y="880"/>
                      </a:cubicBezTo>
                      <a:cubicBezTo>
                        <a:pt x="1394" y="863"/>
                        <a:pt x="1398" y="832"/>
                        <a:pt x="1394" y="806"/>
                      </a:cubicBezTo>
                      <a:close/>
                      <a:moveTo>
                        <a:pt x="1383" y="764"/>
                      </a:moveTo>
                      <a:cubicBezTo>
                        <a:pt x="1399" y="767"/>
                        <a:pt x="1415" y="762"/>
                        <a:pt x="1426" y="752"/>
                      </a:cubicBezTo>
                      <a:cubicBezTo>
                        <a:pt x="1436" y="744"/>
                        <a:pt x="1443" y="730"/>
                        <a:pt x="1437" y="718"/>
                      </a:cubicBezTo>
                      <a:cubicBezTo>
                        <a:pt x="1442" y="715"/>
                        <a:pt x="1450" y="721"/>
                        <a:pt x="1451" y="729"/>
                      </a:cubicBezTo>
                      <a:cubicBezTo>
                        <a:pt x="1453" y="738"/>
                        <a:pt x="1447" y="750"/>
                        <a:pt x="1436" y="753"/>
                      </a:cubicBezTo>
                      <a:cubicBezTo>
                        <a:pt x="1439" y="763"/>
                        <a:pt x="1410" y="778"/>
                        <a:pt x="1383" y="764"/>
                      </a:cubicBezTo>
                      <a:close/>
                      <a:moveTo>
                        <a:pt x="1281" y="671"/>
                      </a:moveTo>
                      <a:cubicBezTo>
                        <a:pt x="1274" y="680"/>
                        <a:pt x="1267" y="695"/>
                        <a:pt x="1267" y="705"/>
                      </a:cubicBezTo>
                      <a:cubicBezTo>
                        <a:pt x="1266" y="718"/>
                        <a:pt x="1271" y="736"/>
                        <a:pt x="1284" y="741"/>
                      </a:cubicBezTo>
                      <a:cubicBezTo>
                        <a:pt x="1279" y="754"/>
                        <a:pt x="1282" y="766"/>
                        <a:pt x="1286" y="777"/>
                      </a:cubicBezTo>
                      <a:cubicBezTo>
                        <a:pt x="1292" y="792"/>
                        <a:pt x="1295" y="810"/>
                        <a:pt x="1284" y="818"/>
                      </a:cubicBezTo>
                      <a:cubicBezTo>
                        <a:pt x="1301" y="815"/>
                        <a:pt x="1310" y="795"/>
                        <a:pt x="1310" y="779"/>
                      </a:cubicBezTo>
                      <a:cubicBezTo>
                        <a:pt x="1310" y="758"/>
                        <a:pt x="1300" y="747"/>
                        <a:pt x="1287" y="728"/>
                      </a:cubicBezTo>
                      <a:cubicBezTo>
                        <a:pt x="1281" y="717"/>
                        <a:pt x="1275" y="689"/>
                        <a:pt x="1281" y="671"/>
                      </a:cubicBezTo>
                      <a:close/>
                      <a:moveTo>
                        <a:pt x="1374" y="758"/>
                      </a:moveTo>
                      <a:cubicBezTo>
                        <a:pt x="1387" y="763"/>
                        <a:pt x="1400" y="745"/>
                        <a:pt x="1403" y="731"/>
                      </a:cubicBezTo>
                      <a:cubicBezTo>
                        <a:pt x="1407" y="716"/>
                        <a:pt x="1407" y="698"/>
                        <a:pt x="1422" y="688"/>
                      </a:cubicBezTo>
                      <a:cubicBezTo>
                        <a:pt x="1430" y="683"/>
                        <a:pt x="1440" y="683"/>
                        <a:pt x="1448" y="688"/>
                      </a:cubicBezTo>
                      <a:cubicBezTo>
                        <a:pt x="1453" y="691"/>
                        <a:pt x="1455" y="697"/>
                        <a:pt x="1453" y="702"/>
                      </a:cubicBezTo>
                      <a:cubicBezTo>
                        <a:pt x="1452" y="698"/>
                        <a:pt x="1446" y="693"/>
                        <a:pt x="1439" y="694"/>
                      </a:cubicBezTo>
                      <a:cubicBezTo>
                        <a:pt x="1433" y="695"/>
                        <a:pt x="1429" y="702"/>
                        <a:pt x="1428" y="708"/>
                      </a:cubicBezTo>
                      <a:cubicBezTo>
                        <a:pt x="1426" y="722"/>
                        <a:pt x="1427" y="736"/>
                        <a:pt x="1420" y="748"/>
                      </a:cubicBezTo>
                      <a:cubicBezTo>
                        <a:pt x="1412" y="762"/>
                        <a:pt x="1392" y="770"/>
                        <a:pt x="1374" y="758"/>
                      </a:cubicBezTo>
                      <a:close/>
                      <a:moveTo>
                        <a:pt x="1448" y="874"/>
                      </a:moveTo>
                      <a:cubicBezTo>
                        <a:pt x="1448" y="891"/>
                        <a:pt x="1461" y="912"/>
                        <a:pt x="1476" y="919"/>
                      </a:cubicBezTo>
                      <a:cubicBezTo>
                        <a:pt x="1492" y="926"/>
                        <a:pt x="1503" y="914"/>
                        <a:pt x="1488" y="903"/>
                      </a:cubicBezTo>
                      <a:cubicBezTo>
                        <a:pt x="1476" y="894"/>
                        <a:pt x="1453" y="888"/>
                        <a:pt x="1448" y="874"/>
                      </a:cubicBezTo>
                      <a:close/>
                      <a:moveTo>
                        <a:pt x="1450" y="850"/>
                      </a:moveTo>
                      <a:cubicBezTo>
                        <a:pt x="1450" y="846"/>
                        <a:pt x="1449" y="843"/>
                        <a:pt x="1447" y="841"/>
                      </a:cubicBezTo>
                      <a:cubicBezTo>
                        <a:pt x="1444" y="838"/>
                        <a:pt x="1439" y="837"/>
                        <a:pt x="1435" y="839"/>
                      </a:cubicBezTo>
                      <a:cubicBezTo>
                        <a:pt x="1429" y="841"/>
                        <a:pt x="1427" y="847"/>
                        <a:pt x="1428" y="851"/>
                      </a:cubicBezTo>
                      <a:cubicBezTo>
                        <a:pt x="1430" y="859"/>
                        <a:pt x="1437" y="858"/>
                        <a:pt x="1441" y="861"/>
                      </a:cubicBezTo>
                      <a:cubicBezTo>
                        <a:pt x="1446" y="864"/>
                        <a:pt x="1447" y="872"/>
                        <a:pt x="1444" y="879"/>
                      </a:cubicBezTo>
                      <a:cubicBezTo>
                        <a:pt x="1440" y="887"/>
                        <a:pt x="1433" y="892"/>
                        <a:pt x="1424" y="891"/>
                      </a:cubicBezTo>
                      <a:cubicBezTo>
                        <a:pt x="1419" y="890"/>
                        <a:pt x="1414" y="887"/>
                        <a:pt x="1415" y="881"/>
                      </a:cubicBezTo>
                      <a:cubicBezTo>
                        <a:pt x="1419" y="885"/>
                        <a:pt x="1426" y="883"/>
                        <a:pt x="1427" y="876"/>
                      </a:cubicBezTo>
                      <a:cubicBezTo>
                        <a:pt x="1427" y="872"/>
                        <a:pt x="1423" y="865"/>
                        <a:pt x="1420" y="857"/>
                      </a:cubicBezTo>
                      <a:cubicBezTo>
                        <a:pt x="1416" y="850"/>
                        <a:pt x="1414" y="842"/>
                        <a:pt x="1416" y="835"/>
                      </a:cubicBezTo>
                      <a:cubicBezTo>
                        <a:pt x="1419" y="821"/>
                        <a:pt x="1435" y="813"/>
                        <a:pt x="1448" y="819"/>
                      </a:cubicBezTo>
                      <a:cubicBezTo>
                        <a:pt x="1455" y="822"/>
                        <a:pt x="1459" y="828"/>
                        <a:pt x="1462" y="835"/>
                      </a:cubicBezTo>
                      <a:cubicBezTo>
                        <a:pt x="1465" y="842"/>
                        <a:pt x="1467" y="862"/>
                        <a:pt x="1476" y="867"/>
                      </a:cubicBezTo>
                      <a:cubicBezTo>
                        <a:pt x="1482" y="871"/>
                        <a:pt x="1487" y="868"/>
                        <a:pt x="1489" y="864"/>
                      </a:cubicBezTo>
                      <a:cubicBezTo>
                        <a:pt x="1493" y="867"/>
                        <a:pt x="1491" y="876"/>
                        <a:pt x="1486" y="880"/>
                      </a:cubicBezTo>
                      <a:cubicBezTo>
                        <a:pt x="1476" y="887"/>
                        <a:pt x="1459" y="883"/>
                        <a:pt x="1452" y="869"/>
                      </a:cubicBezTo>
                      <a:cubicBezTo>
                        <a:pt x="1449" y="864"/>
                        <a:pt x="1449" y="858"/>
                        <a:pt x="1450" y="850"/>
                      </a:cubicBezTo>
                      <a:close/>
                      <a:moveTo>
                        <a:pt x="1448" y="849"/>
                      </a:moveTo>
                      <a:cubicBezTo>
                        <a:pt x="1447" y="844"/>
                        <a:pt x="1444" y="840"/>
                        <a:pt x="1439" y="840"/>
                      </a:cubicBezTo>
                      <a:cubicBezTo>
                        <a:pt x="1430" y="840"/>
                        <a:pt x="1428" y="851"/>
                        <a:pt x="1434" y="856"/>
                      </a:cubicBezTo>
                      <a:cubicBezTo>
                        <a:pt x="1438" y="859"/>
                        <a:pt x="1443" y="858"/>
                        <a:pt x="1446" y="865"/>
                      </a:cubicBezTo>
                      <a:cubicBezTo>
                        <a:pt x="1445" y="857"/>
                        <a:pt x="1448" y="855"/>
                        <a:pt x="1448" y="849"/>
                      </a:cubicBezTo>
                      <a:close/>
                      <a:moveTo>
                        <a:pt x="1434" y="814"/>
                      </a:moveTo>
                      <a:cubicBezTo>
                        <a:pt x="1426" y="814"/>
                        <a:pt x="1418" y="821"/>
                        <a:pt x="1416" y="827"/>
                      </a:cubicBezTo>
                      <a:cubicBezTo>
                        <a:pt x="1407" y="826"/>
                        <a:pt x="1404" y="808"/>
                        <a:pt x="1417" y="803"/>
                      </a:cubicBezTo>
                      <a:cubicBezTo>
                        <a:pt x="1425" y="800"/>
                        <a:pt x="1434" y="806"/>
                        <a:pt x="1434" y="814"/>
                      </a:cubicBezTo>
                      <a:close/>
                      <a:moveTo>
                        <a:pt x="1168" y="812"/>
                      </a:moveTo>
                      <a:cubicBezTo>
                        <a:pt x="1190" y="802"/>
                        <a:pt x="1188" y="777"/>
                        <a:pt x="1184" y="765"/>
                      </a:cubicBezTo>
                      <a:cubicBezTo>
                        <a:pt x="1181" y="752"/>
                        <a:pt x="1173" y="737"/>
                        <a:pt x="1181" y="723"/>
                      </a:cubicBezTo>
                      <a:cubicBezTo>
                        <a:pt x="1185" y="716"/>
                        <a:pt x="1193" y="710"/>
                        <a:pt x="1201" y="711"/>
                      </a:cubicBezTo>
                      <a:cubicBezTo>
                        <a:pt x="1206" y="712"/>
                        <a:pt x="1210" y="715"/>
                        <a:pt x="1211" y="721"/>
                      </a:cubicBezTo>
                      <a:cubicBezTo>
                        <a:pt x="1208" y="717"/>
                        <a:pt x="1201" y="716"/>
                        <a:pt x="1197" y="720"/>
                      </a:cubicBezTo>
                      <a:cubicBezTo>
                        <a:pt x="1192" y="723"/>
                        <a:pt x="1192" y="730"/>
                        <a:pt x="1194" y="736"/>
                      </a:cubicBezTo>
                      <a:cubicBezTo>
                        <a:pt x="1200" y="751"/>
                        <a:pt x="1204" y="767"/>
                        <a:pt x="1202" y="780"/>
                      </a:cubicBezTo>
                      <a:cubicBezTo>
                        <a:pt x="1200" y="795"/>
                        <a:pt x="1186" y="811"/>
                        <a:pt x="1168" y="812"/>
                      </a:cubicBezTo>
                      <a:close/>
                      <a:moveTo>
                        <a:pt x="1130" y="569"/>
                      </a:moveTo>
                      <a:cubicBezTo>
                        <a:pt x="1129" y="566"/>
                        <a:pt x="1130" y="564"/>
                        <a:pt x="1131" y="562"/>
                      </a:cubicBezTo>
                      <a:cubicBezTo>
                        <a:pt x="1132" y="559"/>
                        <a:pt x="1136" y="557"/>
                        <a:pt x="1139" y="558"/>
                      </a:cubicBezTo>
                      <a:cubicBezTo>
                        <a:pt x="1144" y="559"/>
                        <a:pt x="1146" y="563"/>
                        <a:pt x="1146" y="566"/>
                      </a:cubicBezTo>
                      <a:cubicBezTo>
                        <a:pt x="1146" y="572"/>
                        <a:pt x="1141" y="573"/>
                        <a:pt x="1138" y="575"/>
                      </a:cubicBezTo>
                      <a:cubicBezTo>
                        <a:pt x="1135" y="579"/>
                        <a:pt x="1136" y="584"/>
                        <a:pt x="1139" y="589"/>
                      </a:cubicBezTo>
                      <a:cubicBezTo>
                        <a:pt x="1143" y="594"/>
                        <a:pt x="1149" y="596"/>
                        <a:pt x="1155" y="594"/>
                      </a:cubicBezTo>
                      <a:cubicBezTo>
                        <a:pt x="1159" y="593"/>
                        <a:pt x="1162" y="590"/>
                        <a:pt x="1161" y="586"/>
                      </a:cubicBezTo>
                      <a:cubicBezTo>
                        <a:pt x="1158" y="589"/>
                        <a:pt x="1153" y="589"/>
                        <a:pt x="1151" y="584"/>
                      </a:cubicBezTo>
                      <a:cubicBezTo>
                        <a:pt x="1150" y="581"/>
                        <a:pt x="1152" y="575"/>
                        <a:pt x="1153" y="569"/>
                      </a:cubicBezTo>
                      <a:cubicBezTo>
                        <a:pt x="1155" y="563"/>
                        <a:pt x="1155" y="557"/>
                        <a:pt x="1152" y="552"/>
                      </a:cubicBezTo>
                      <a:cubicBezTo>
                        <a:pt x="1148" y="542"/>
                        <a:pt x="1135" y="539"/>
                        <a:pt x="1127" y="546"/>
                      </a:cubicBezTo>
                      <a:cubicBezTo>
                        <a:pt x="1122" y="549"/>
                        <a:pt x="1120" y="554"/>
                        <a:pt x="1119" y="559"/>
                      </a:cubicBezTo>
                      <a:cubicBezTo>
                        <a:pt x="1118" y="565"/>
                        <a:pt x="1119" y="580"/>
                        <a:pt x="1114" y="585"/>
                      </a:cubicBezTo>
                      <a:cubicBezTo>
                        <a:pt x="1110" y="589"/>
                        <a:pt x="1106" y="588"/>
                        <a:pt x="1104" y="585"/>
                      </a:cubicBezTo>
                      <a:cubicBezTo>
                        <a:pt x="1101" y="588"/>
                        <a:pt x="1104" y="594"/>
                        <a:pt x="1109" y="596"/>
                      </a:cubicBezTo>
                      <a:cubicBezTo>
                        <a:pt x="1117" y="599"/>
                        <a:pt x="1129" y="594"/>
                        <a:pt x="1132" y="583"/>
                      </a:cubicBezTo>
                      <a:cubicBezTo>
                        <a:pt x="1133" y="579"/>
                        <a:pt x="1132" y="574"/>
                        <a:pt x="1130" y="569"/>
                      </a:cubicBezTo>
                      <a:close/>
                      <a:moveTo>
                        <a:pt x="1230" y="447"/>
                      </a:moveTo>
                      <a:cubicBezTo>
                        <a:pt x="1230" y="464"/>
                        <a:pt x="1242" y="472"/>
                        <a:pt x="1245" y="477"/>
                      </a:cubicBezTo>
                      <a:cubicBezTo>
                        <a:pt x="1249" y="484"/>
                        <a:pt x="1242" y="488"/>
                        <a:pt x="1237" y="482"/>
                      </a:cubicBezTo>
                      <a:cubicBezTo>
                        <a:pt x="1231" y="476"/>
                        <a:pt x="1226" y="461"/>
                        <a:pt x="1230" y="447"/>
                      </a:cubicBezTo>
                      <a:close/>
                      <a:moveTo>
                        <a:pt x="1249" y="510"/>
                      </a:moveTo>
                      <a:cubicBezTo>
                        <a:pt x="1248" y="510"/>
                        <a:pt x="1247" y="509"/>
                        <a:pt x="1246" y="508"/>
                      </a:cubicBezTo>
                      <a:cubicBezTo>
                        <a:pt x="1245" y="507"/>
                        <a:pt x="1245" y="504"/>
                        <a:pt x="1246" y="503"/>
                      </a:cubicBezTo>
                      <a:cubicBezTo>
                        <a:pt x="1248" y="501"/>
                        <a:pt x="1251" y="501"/>
                        <a:pt x="1252" y="502"/>
                      </a:cubicBezTo>
                      <a:cubicBezTo>
                        <a:pt x="1256" y="503"/>
                        <a:pt x="1254" y="506"/>
                        <a:pt x="1255" y="508"/>
                      </a:cubicBezTo>
                      <a:cubicBezTo>
                        <a:pt x="1256" y="510"/>
                        <a:pt x="1259" y="512"/>
                        <a:pt x="1262" y="511"/>
                      </a:cubicBezTo>
                      <a:cubicBezTo>
                        <a:pt x="1266" y="511"/>
                        <a:pt x="1269" y="508"/>
                        <a:pt x="1270" y="505"/>
                      </a:cubicBezTo>
                      <a:cubicBezTo>
                        <a:pt x="1270" y="502"/>
                        <a:pt x="1269" y="500"/>
                        <a:pt x="1267" y="500"/>
                      </a:cubicBezTo>
                      <a:cubicBezTo>
                        <a:pt x="1268" y="502"/>
                        <a:pt x="1266" y="505"/>
                        <a:pt x="1263" y="504"/>
                      </a:cubicBezTo>
                      <a:cubicBezTo>
                        <a:pt x="1261" y="504"/>
                        <a:pt x="1259" y="501"/>
                        <a:pt x="1256" y="499"/>
                      </a:cubicBezTo>
                      <a:cubicBezTo>
                        <a:pt x="1253" y="496"/>
                        <a:pt x="1250" y="495"/>
                        <a:pt x="1247" y="494"/>
                      </a:cubicBezTo>
                      <a:cubicBezTo>
                        <a:pt x="1241" y="494"/>
                        <a:pt x="1236" y="500"/>
                        <a:pt x="1236" y="506"/>
                      </a:cubicBezTo>
                      <a:cubicBezTo>
                        <a:pt x="1237" y="509"/>
                        <a:pt x="1239" y="512"/>
                        <a:pt x="1241" y="514"/>
                      </a:cubicBezTo>
                      <a:cubicBezTo>
                        <a:pt x="1244" y="516"/>
                        <a:pt x="1252" y="519"/>
                        <a:pt x="1253" y="523"/>
                      </a:cubicBezTo>
                      <a:cubicBezTo>
                        <a:pt x="1254" y="526"/>
                        <a:pt x="1252" y="528"/>
                        <a:pt x="1250" y="528"/>
                      </a:cubicBezTo>
                      <a:cubicBezTo>
                        <a:pt x="1251" y="531"/>
                        <a:pt x="1255" y="531"/>
                        <a:pt x="1257" y="529"/>
                      </a:cubicBezTo>
                      <a:cubicBezTo>
                        <a:pt x="1261" y="526"/>
                        <a:pt x="1262" y="518"/>
                        <a:pt x="1257" y="514"/>
                      </a:cubicBezTo>
                      <a:cubicBezTo>
                        <a:pt x="1255" y="512"/>
                        <a:pt x="1253" y="511"/>
                        <a:pt x="1249" y="510"/>
                      </a:cubicBezTo>
                      <a:close/>
                      <a:moveTo>
                        <a:pt x="1249" y="509"/>
                      </a:moveTo>
                      <a:cubicBezTo>
                        <a:pt x="1247" y="509"/>
                        <a:pt x="1246" y="507"/>
                        <a:pt x="1246" y="505"/>
                      </a:cubicBezTo>
                      <a:cubicBezTo>
                        <a:pt x="1247" y="501"/>
                        <a:pt x="1252" y="502"/>
                        <a:pt x="1254" y="504"/>
                      </a:cubicBezTo>
                      <a:cubicBezTo>
                        <a:pt x="1255" y="507"/>
                        <a:pt x="1254" y="509"/>
                        <a:pt x="1256" y="511"/>
                      </a:cubicBezTo>
                      <a:cubicBezTo>
                        <a:pt x="1253" y="509"/>
                        <a:pt x="1252" y="510"/>
                        <a:pt x="1249" y="509"/>
                      </a:cubicBezTo>
                      <a:close/>
                      <a:moveTo>
                        <a:pt x="1236" y="499"/>
                      </a:moveTo>
                      <a:cubicBezTo>
                        <a:pt x="1237" y="496"/>
                        <a:pt x="1241" y="494"/>
                        <a:pt x="1244" y="493"/>
                      </a:cubicBezTo>
                      <a:cubicBezTo>
                        <a:pt x="1244" y="490"/>
                        <a:pt x="1237" y="486"/>
                        <a:pt x="1234" y="491"/>
                      </a:cubicBezTo>
                      <a:cubicBezTo>
                        <a:pt x="1231" y="494"/>
                        <a:pt x="1233" y="498"/>
                        <a:pt x="1236" y="499"/>
                      </a:cubicBezTo>
                      <a:close/>
                      <a:moveTo>
                        <a:pt x="1233" y="490"/>
                      </a:moveTo>
                      <a:cubicBezTo>
                        <a:pt x="1233" y="489"/>
                        <a:pt x="1234" y="488"/>
                        <a:pt x="1235" y="488"/>
                      </a:cubicBezTo>
                      <a:cubicBezTo>
                        <a:pt x="1229" y="483"/>
                        <a:pt x="1226" y="474"/>
                        <a:pt x="1225" y="466"/>
                      </a:cubicBezTo>
                      <a:cubicBezTo>
                        <a:pt x="1223" y="451"/>
                        <a:pt x="1233" y="441"/>
                        <a:pt x="1234" y="419"/>
                      </a:cubicBezTo>
                      <a:cubicBezTo>
                        <a:pt x="1234" y="409"/>
                        <a:pt x="1232" y="400"/>
                        <a:pt x="1229" y="394"/>
                      </a:cubicBezTo>
                      <a:cubicBezTo>
                        <a:pt x="1223" y="380"/>
                        <a:pt x="1210" y="368"/>
                        <a:pt x="1208" y="351"/>
                      </a:cubicBezTo>
                      <a:cubicBezTo>
                        <a:pt x="1211" y="358"/>
                        <a:pt x="1219" y="360"/>
                        <a:pt x="1224" y="351"/>
                      </a:cubicBezTo>
                      <a:cubicBezTo>
                        <a:pt x="1228" y="345"/>
                        <a:pt x="1225" y="332"/>
                        <a:pt x="1241" y="328"/>
                      </a:cubicBezTo>
                      <a:cubicBezTo>
                        <a:pt x="1233" y="326"/>
                        <a:pt x="1223" y="326"/>
                        <a:pt x="1216" y="330"/>
                      </a:cubicBezTo>
                      <a:cubicBezTo>
                        <a:pt x="1211" y="333"/>
                        <a:pt x="1208" y="337"/>
                        <a:pt x="1207" y="342"/>
                      </a:cubicBezTo>
                      <a:cubicBezTo>
                        <a:pt x="1200" y="365"/>
                        <a:pt x="1229" y="385"/>
                        <a:pt x="1229" y="405"/>
                      </a:cubicBezTo>
                      <a:cubicBezTo>
                        <a:pt x="1229" y="404"/>
                        <a:pt x="1229" y="403"/>
                        <a:pt x="1229" y="402"/>
                      </a:cubicBezTo>
                      <a:cubicBezTo>
                        <a:pt x="1226" y="383"/>
                        <a:pt x="1204" y="372"/>
                        <a:pt x="1186" y="378"/>
                      </a:cubicBezTo>
                      <a:cubicBezTo>
                        <a:pt x="1177" y="381"/>
                        <a:pt x="1169" y="388"/>
                        <a:pt x="1166" y="398"/>
                      </a:cubicBezTo>
                      <a:cubicBezTo>
                        <a:pt x="1162" y="409"/>
                        <a:pt x="1164" y="421"/>
                        <a:pt x="1171" y="430"/>
                      </a:cubicBezTo>
                      <a:cubicBezTo>
                        <a:pt x="1179" y="440"/>
                        <a:pt x="1191" y="444"/>
                        <a:pt x="1202" y="438"/>
                      </a:cubicBezTo>
                      <a:cubicBezTo>
                        <a:pt x="1209" y="435"/>
                        <a:pt x="1213" y="428"/>
                        <a:pt x="1212" y="420"/>
                      </a:cubicBezTo>
                      <a:cubicBezTo>
                        <a:pt x="1211" y="410"/>
                        <a:pt x="1203" y="404"/>
                        <a:pt x="1196" y="404"/>
                      </a:cubicBezTo>
                      <a:cubicBezTo>
                        <a:pt x="1187" y="404"/>
                        <a:pt x="1179" y="411"/>
                        <a:pt x="1181" y="421"/>
                      </a:cubicBezTo>
                      <a:cubicBezTo>
                        <a:pt x="1180" y="410"/>
                        <a:pt x="1188" y="404"/>
                        <a:pt x="1197" y="406"/>
                      </a:cubicBezTo>
                      <a:cubicBezTo>
                        <a:pt x="1203" y="407"/>
                        <a:pt x="1209" y="412"/>
                        <a:pt x="1209" y="420"/>
                      </a:cubicBezTo>
                      <a:cubicBezTo>
                        <a:pt x="1210" y="427"/>
                        <a:pt x="1207" y="433"/>
                        <a:pt x="1201" y="435"/>
                      </a:cubicBezTo>
                      <a:cubicBezTo>
                        <a:pt x="1191" y="440"/>
                        <a:pt x="1181" y="436"/>
                        <a:pt x="1174" y="428"/>
                      </a:cubicBezTo>
                      <a:cubicBezTo>
                        <a:pt x="1167" y="420"/>
                        <a:pt x="1166" y="409"/>
                        <a:pt x="1169" y="399"/>
                      </a:cubicBezTo>
                      <a:cubicBezTo>
                        <a:pt x="1173" y="389"/>
                        <a:pt x="1180" y="383"/>
                        <a:pt x="1189" y="381"/>
                      </a:cubicBezTo>
                      <a:cubicBezTo>
                        <a:pt x="1205" y="376"/>
                        <a:pt x="1224" y="386"/>
                        <a:pt x="1227" y="403"/>
                      </a:cubicBezTo>
                      <a:cubicBezTo>
                        <a:pt x="1230" y="417"/>
                        <a:pt x="1226" y="427"/>
                        <a:pt x="1215" y="436"/>
                      </a:cubicBezTo>
                      <a:cubicBezTo>
                        <a:pt x="1198" y="451"/>
                        <a:pt x="1173" y="455"/>
                        <a:pt x="1157" y="448"/>
                      </a:cubicBezTo>
                      <a:cubicBezTo>
                        <a:pt x="1148" y="443"/>
                        <a:pt x="1142" y="434"/>
                        <a:pt x="1148" y="425"/>
                      </a:cubicBezTo>
                      <a:cubicBezTo>
                        <a:pt x="1152" y="420"/>
                        <a:pt x="1158" y="419"/>
                        <a:pt x="1164" y="423"/>
                      </a:cubicBezTo>
                      <a:cubicBezTo>
                        <a:pt x="1162" y="413"/>
                        <a:pt x="1146" y="411"/>
                        <a:pt x="1136" y="421"/>
                      </a:cubicBezTo>
                      <a:cubicBezTo>
                        <a:pt x="1127" y="430"/>
                        <a:pt x="1127" y="441"/>
                        <a:pt x="1131" y="449"/>
                      </a:cubicBezTo>
                      <a:cubicBezTo>
                        <a:pt x="1136" y="462"/>
                        <a:pt x="1152" y="470"/>
                        <a:pt x="1168" y="468"/>
                      </a:cubicBezTo>
                      <a:cubicBezTo>
                        <a:pt x="1186" y="466"/>
                        <a:pt x="1203" y="456"/>
                        <a:pt x="1214" y="442"/>
                      </a:cubicBezTo>
                      <a:cubicBezTo>
                        <a:pt x="1213" y="444"/>
                        <a:pt x="1212" y="446"/>
                        <a:pt x="1210" y="448"/>
                      </a:cubicBezTo>
                      <a:cubicBezTo>
                        <a:pt x="1190" y="470"/>
                        <a:pt x="1162" y="479"/>
                        <a:pt x="1132" y="471"/>
                      </a:cubicBezTo>
                      <a:cubicBezTo>
                        <a:pt x="1110" y="465"/>
                        <a:pt x="1096" y="449"/>
                        <a:pt x="1092" y="427"/>
                      </a:cubicBezTo>
                      <a:cubicBezTo>
                        <a:pt x="1090" y="413"/>
                        <a:pt x="1091" y="400"/>
                        <a:pt x="1096" y="388"/>
                      </a:cubicBezTo>
                      <a:cubicBezTo>
                        <a:pt x="1101" y="375"/>
                        <a:pt x="1109" y="363"/>
                        <a:pt x="1120" y="355"/>
                      </a:cubicBezTo>
                      <a:cubicBezTo>
                        <a:pt x="1125" y="350"/>
                        <a:pt x="1130" y="348"/>
                        <a:pt x="1136" y="346"/>
                      </a:cubicBezTo>
                      <a:cubicBezTo>
                        <a:pt x="1148" y="342"/>
                        <a:pt x="1161" y="342"/>
                        <a:pt x="1172" y="348"/>
                      </a:cubicBezTo>
                      <a:cubicBezTo>
                        <a:pt x="1180" y="354"/>
                        <a:pt x="1185" y="361"/>
                        <a:pt x="1186" y="371"/>
                      </a:cubicBezTo>
                      <a:cubicBezTo>
                        <a:pt x="1197" y="363"/>
                        <a:pt x="1191" y="336"/>
                        <a:pt x="1168" y="338"/>
                      </a:cubicBezTo>
                      <a:cubicBezTo>
                        <a:pt x="1161" y="326"/>
                        <a:pt x="1140" y="335"/>
                        <a:pt x="1128" y="345"/>
                      </a:cubicBezTo>
                      <a:cubicBezTo>
                        <a:pt x="1142" y="332"/>
                        <a:pt x="1169" y="323"/>
                        <a:pt x="1182" y="319"/>
                      </a:cubicBezTo>
                      <a:cubicBezTo>
                        <a:pt x="1182" y="319"/>
                        <a:pt x="1182" y="318"/>
                        <a:pt x="1182" y="317"/>
                      </a:cubicBezTo>
                      <a:cubicBezTo>
                        <a:pt x="1176" y="318"/>
                        <a:pt x="1169" y="320"/>
                        <a:pt x="1162" y="322"/>
                      </a:cubicBezTo>
                      <a:cubicBezTo>
                        <a:pt x="1170" y="315"/>
                        <a:pt x="1174" y="304"/>
                        <a:pt x="1171" y="293"/>
                      </a:cubicBezTo>
                      <a:cubicBezTo>
                        <a:pt x="1167" y="273"/>
                        <a:pt x="1146" y="259"/>
                        <a:pt x="1145" y="234"/>
                      </a:cubicBezTo>
                      <a:cubicBezTo>
                        <a:pt x="1137" y="255"/>
                        <a:pt x="1150" y="276"/>
                        <a:pt x="1154" y="290"/>
                      </a:cubicBezTo>
                      <a:cubicBezTo>
                        <a:pt x="1161" y="317"/>
                        <a:pt x="1151" y="324"/>
                        <a:pt x="1134" y="336"/>
                      </a:cubicBezTo>
                      <a:cubicBezTo>
                        <a:pt x="1136" y="333"/>
                        <a:pt x="1138" y="331"/>
                        <a:pt x="1140" y="327"/>
                      </a:cubicBezTo>
                      <a:cubicBezTo>
                        <a:pt x="1150" y="308"/>
                        <a:pt x="1148" y="285"/>
                        <a:pt x="1136" y="269"/>
                      </a:cubicBezTo>
                      <a:cubicBezTo>
                        <a:pt x="1125" y="255"/>
                        <a:pt x="1110" y="249"/>
                        <a:pt x="1093" y="252"/>
                      </a:cubicBezTo>
                      <a:cubicBezTo>
                        <a:pt x="1072" y="256"/>
                        <a:pt x="1056" y="273"/>
                        <a:pt x="1053" y="294"/>
                      </a:cubicBezTo>
                      <a:cubicBezTo>
                        <a:pt x="1052" y="304"/>
                        <a:pt x="1054" y="313"/>
                        <a:pt x="1059" y="320"/>
                      </a:cubicBezTo>
                      <a:cubicBezTo>
                        <a:pt x="1069" y="334"/>
                        <a:pt x="1084" y="336"/>
                        <a:pt x="1098" y="330"/>
                      </a:cubicBezTo>
                      <a:cubicBezTo>
                        <a:pt x="1081" y="328"/>
                        <a:pt x="1083" y="315"/>
                        <a:pt x="1078" y="309"/>
                      </a:cubicBezTo>
                      <a:cubicBezTo>
                        <a:pt x="1070" y="297"/>
                        <a:pt x="1056" y="312"/>
                        <a:pt x="1065" y="324"/>
                      </a:cubicBezTo>
                      <a:cubicBezTo>
                        <a:pt x="1066" y="325"/>
                        <a:pt x="1067" y="326"/>
                        <a:pt x="1068" y="328"/>
                      </a:cubicBezTo>
                      <a:cubicBezTo>
                        <a:pt x="1058" y="320"/>
                        <a:pt x="1053" y="307"/>
                        <a:pt x="1055" y="294"/>
                      </a:cubicBezTo>
                      <a:cubicBezTo>
                        <a:pt x="1058" y="274"/>
                        <a:pt x="1073" y="259"/>
                        <a:pt x="1094" y="255"/>
                      </a:cubicBezTo>
                      <a:cubicBezTo>
                        <a:pt x="1109" y="253"/>
                        <a:pt x="1123" y="259"/>
                        <a:pt x="1132" y="271"/>
                      </a:cubicBezTo>
                      <a:cubicBezTo>
                        <a:pt x="1144" y="286"/>
                        <a:pt x="1145" y="307"/>
                        <a:pt x="1136" y="324"/>
                      </a:cubicBezTo>
                      <a:cubicBezTo>
                        <a:pt x="1132" y="331"/>
                        <a:pt x="1128" y="336"/>
                        <a:pt x="1123" y="341"/>
                      </a:cubicBezTo>
                      <a:cubicBezTo>
                        <a:pt x="1126" y="338"/>
                        <a:pt x="1128" y="334"/>
                        <a:pt x="1129" y="329"/>
                      </a:cubicBezTo>
                      <a:cubicBezTo>
                        <a:pt x="1133" y="318"/>
                        <a:pt x="1130" y="302"/>
                        <a:pt x="1117" y="297"/>
                      </a:cubicBezTo>
                      <a:cubicBezTo>
                        <a:pt x="1112" y="295"/>
                        <a:pt x="1105" y="297"/>
                        <a:pt x="1101" y="301"/>
                      </a:cubicBezTo>
                      <a:cubicBezTo>
                        <a:pt x="1098" y="304"/>
                        <a:pt x="1097" y="309"/>
                        <a:pt x="1097" y="313"/>
                      </a:cubicBezTo>
                      <a:cubicBezTo>
                        <a:pt x="1098" y="317"/>
                        <a:pt x="1101" y="322"/>
                        <a:pt x="1105" y="324"/>
                      </a:cubicBezTo>
                      <a:cubicBezTo>
                        <a:pt x="1110" y="327"/>
                        <a:pt x="1117" y="325"/>
                        <a:pt x="1120" y="320"/>
                      </a:cubicBezTo>
                      <a:cubicBezTo>
                        <a:pt x="1122" y="317"/>
                        <a:pt x="1122" y="313"/>
                        <a:pt x="1119" y="310"/>
                      </a:cubicBezTo>
                      <a:cubicBezTo>
                        <a:pt x="1117" y="308"/>
                        <a:pt x="1115" y="308"/>
                        <a:pt x="1113" y="310"/>
                      </a:cubicBezTo>
                      <a:cubicBezTo>
                        <a:pt x="1115" y="310"/>
                        <a:pt x="1116" y="311"/>
                        <a:pt x="1117" y="312"/>
                      </a:cubicBezTo>
                      <a:cubicBezTo>
                        <a:pt x="1119" y="315"/>
                        <a:pt x="1117" y="318"/>
                        <a:pt x="1113" y="319"/>
                      </a:cubicBezTo>
                      <a:cubicBezTo>
                        <a:pt x="1112" y="319"/>
                        <a:pt x="1109" y="318"/>
                        <a:pt x="1107" y="316"/>
                      </a:cubicBezTo>
                      <a:cubicBezTo>
                        <a:pt x="1105" y="314"/>
                        <a:pt x="1105" y="310"/>
                        <a:pt x="1107" y="307"/>
                      </a:cubicBezTo>
                      <a:cubicBezTo>
                        <a:pt x="1109" y="304"/>
                        <a:pt x="1113" y="303"/>
                        <a:pt x="1117" y="305"/>
                      </a:cubicBezTo>
                      <a:cubicBezTo>
                        <a:pt x="1127" y="308"/>
                        <a:pt x="1129" y="324"/>
                        <a:pt x="1126" y="333"/>
                      </a:cubicBezTo>
                      <a:cubicBezTo>
                        <a:pt x="1122" y="344"/>
                        <a:pt x="1112" y="353"/>
                        <a:pt x="1105" y="361"/>
                      </a:cubicBezTo>
                      <a:cubicBezTo>
                        <a:pt x="1097" y="371"/>
                        <a:pt x="1091" y="383"/>
                        <a:pt x="1089" y="400"/>
                      </a:cubicBezTo>
                      <a:cubicBezTo>
                        <a:pt x="1089" y="397"/>
                        <a:pt x="1088" y="393"/>
                        <a:pt x="1088" y="390"/>
                      </a:cubicBezTo>
                      <a:cubicBezTo>
                        <a:pt x="1083" y="368"/>
                        <a:pt x="1069" y="352"/>
                        <a:pt x="1047" y="348"/>
                      </a:cubicBezTo>
                      <a:cubicBezTo>
                        <a:pt x="1026" y="345"/>
                        <a:pt x="1006" y="353"/>
                        <a:pt x="994" y="370"/>
                      </a:cubicBezTo>
                      <a:cubicBezTo>
                        <a:pt x="983" y="386"/>
                        <a:pt x="980" y="408"/>
                        <a:pt x="991" y="425"/>
                      </a:cubicBezTo>
                      <a:cubicBezTo>
                        <a:pt x="1001" y="441"/>
                        <a:pt x="1017" y="448"/>
                        <a:pt x="1033" y="444"/>
                      </a:cubicBezTo>
                      <a:cubicBezTo>
                        <a:pt x="1043" y="442"/>
                        <a:pt x="1051" y="436"/>
                        <a:pt x="1055" y="428"/>
                      </a:cubicBezTo>
                      <a:cubicBezTo>
                        <a:pt x="1057" y="423"/>
                        <a:pt x="1059" y="417"/>
                        <a:pt x="1058" y="411"/>
                      </a:cubicBezTo>
                      <a:cubicBezTo>
                        <a:pt x="1057" y="400"/>
                        <a:pt x="1049" y="393"/>
                        <a:pt x="1039" y="393"/>
                      </a:cubicBezTo>
                      <a:cubicBezTo>
                        <a:pt x="1028" y="392"/>
                        <a:pt x="1019" y="400"/>
                        <a:pt x="1018" y="411"/>
                      </a:cubicBezTo>
                      <a:cubicBezTo>
                        <a:pt x="1017" y="422"/>
                        <a:pt x="1025" y="432"/>
                        <a:pt x="1037" y="433"/>
                      </a:cubicBezTo>
                      <a:cubicBezTo>
                        <a:pt x="1046" y="433"/>
                        <a:pt x="1055" y="427"/>
                        <a:pt x="1057" y="419"/>
                      </a:cubicBezTo>
                      <a:cubicBezTo>
                        <a:pt x="1055" y="431"/>
                        <a:pt x="1045" y="441"/>
                        <a:pt x="1032" y="443"/>
                      </a:cubicBezTo>
                      <a:cubicBezTo>
                        <a:pt x="1017" y="446"/>
                        <a:pt x="1002" y="439"/>
                        <a:pt x="993" y="424"/>
                      </a:cubicBezTo>
                      <a:cubicBezTo>
                        <a:pt x="983" y="408"/>
                        <a:pt x="986" y="388"/>
                        <a:pt x="996" y="373"/>
                      </a:cubicBezTo>
                      <a:cubicBezTo>
                        <a:pt x="1007" y="356"/>
                        <a:pt x="1027" y="349"/>
                        <a:pt x="1046" y="352"/>
                      </a:cubicBezTo>
                      <a:cubicBezTo>
                        <a:pt x="1065" y="357"/>
                        <a:pt x="1078" y="370"/>
                        <a:pt x="1082" y="390"/>
                      </a:cubicBezTo>
                      <a:cubicBezTo>
                        <a:pt x="1084" y="404"/>
                        <a:pt x="1082" y="418"/>
                        <a:pt x="1087" y="433"/>
                      </a:cubicBezTo>
                      <a:cubicBezTo>
                        <a:pt x="1093" y="454"/>
                        <a:pt x="1109" y="469"/>
                        <a:pt x="1131" y="476"/>
                      </a:cubicBezTo>
                      <a:cubicBezTo>
                        <a:pt x="1162" y="485"/>
                        <a:pt x="1193" y="476"/>
                        <a:pt x="1215" y="451"/>
                      </a:cubicBezTo>
                      <a:cubicBezTo>
                        <a:pt x="1224" y="440"/>
                        <a:pt x="1230" y="429"/>
                        <a:pt x="1232" y="416"/>
                      </a:cubicBezTo>
                      <a:cubicBezTo>
                        <a:pt x="1232" y="429"/>
                        <a:pt x="1228" y="442"/>
                        <a:pt x="1221" y="453"/>
                      </a:cubicBezTo>
                      <a:cubicBezTo>
                        <a:pt x="1211" y="469"/>
                        <a:pt x="1195" y="483"/>
                        <a:pt x="1179" y="491"/>
                      </a:cubicBezTo>
                      <a:cubicBezTo>
                        <a:pt x="1173" y="495"/>
                        <a:pt x="1168" y="499"/>
                        <a:pt x="1162" y="504"/>
                      </a:cubicBezTo>
                      <a:cubicBezTo>
                        <a:pt x="1161" y="506"/>
                        <a:pt x="1159" y="507"/>
                        <a:pt x="1158" y="508"/>
                      </a:cubicBezTo>
                      <a:cubicBezTo>
                        <a:pt x="1156" y="511"/>
                        <a:pt x="1154" y="514"/>
                        <a:pt x="1152" y="516"/>
                      </a:cubicBezTo>
                      <a:cubicBezTo>
                        <a:pt x="1152" y="518"/>
                        <a:pt x="1147" y="527"/>
                        <a:pt x="1149" y="528"/>
                      </a:cubicBezTo>
                      <a:cubicBezTo>
                        <a:pt x="1150" y="528"/>
                        <a:pt x="1153" y="523"/>
                        <a:pt x="1153" y="522"/>
                      </a:cubicBezTo>
                      <a:cubicBezTo>
                        <a:pt x="1156" y="518"/>
                        <a:pt x="1158" y="514"/>
                        <a:pt x="1161" y="511"/>
                      </a:cubicBezTo>
                      <a:cubicBezTo>
                        <a:pt x="1162" y="509"/>
                        <a:pt x="1163" y="508"/>
                        <a:pt x="1165" y="507"/>
                      </a:cubicBezTo>
                      <a:cubicBezTo>
                        <a:pt x="1170" y="502"/>
                        <a:pt x="1174" y="498"/>
                        <a:pt x="1181" y="494"/>
                      </a:cubicBezTo>
                      <a:cubicBezTo>
                        <a:pt x="1181" y="494"/>
                        <a:pt x="1182" y="493"/>
                        <a:pt x="1183" y="493"/>
                      </a:cubicBezTo>
                      <a:cubicBezTo>
                        <a:pt x="1181" y="494"/>
                        <a:pt x="1180" y="496"/>
                        <a:pt x="1178" y="498"/>
                      </a:cubicBezTo>
                      <a:cubicBezTo>
                        <a:pt x="1174" y="502"/>
                        <a:pt x="1171" y="507"/>
                        <a:pt x="1169" y="513"/>
                      </a:cubicBezTo>
                      <a:cubicBezTo>
                        <a:pt x="1164" y="529"/>
                        <a:pt x="1174" y="541"/>
                        <a:pt x="1187" y="547"/>
                      </a:cubicBezTo>
                      <a:cubicBezTo>
                        <a:pt x="1199" y="551"/>
                        <a:pt x="1213" y="551"/>
                        <a:pt x="1223" y="543"/>
                      </a:cubicBezTo>
                      <a:cubicBezTo>
                        <a:pt x="1232" y="536"/>
                        <a:pt x="1234" y="526"/>
                        <a:pt x="1230" y="516"/>
                      </a:cubicBezTo>
                      <a:cubicBezTo>
                        <a:pt x="1227" y="509"/>
                        <a:pt x="1219" y="501"/>
                        <a:pt x="1210" y="503"/>
                      </a:cubicBezTo>
                      <a:cubicBezTo>
                        <a:pt x="1206" y="503"/>
                        <a:pt x="1201" y="506"/>
                        <a:pt x="1199" y="511"/>
                      </a:cubicBezTo>
                      <a:cubicBezTo>
                        <a:pt x="1198" y="513"/>
                        <a:pt x="1198" y="516"/>
                        <a:pt x="1199" y="519"/>
                      </a:cubicBezTo>
                      <a:cubicBezTo>
                        <a:pt x="1200" y="522"/>
                        <a:pt x="1203" y="524"/>
                        <a:pt x="1206" y="525"/>
                      </a:cubicBezTo>
                      <a:cubicBezTo>
                        <a:pt x="1210" y="526"/>
                        <a:pt x="1214" y="525"/>
                        <a:pt x="1216" y="522"/>
                      </a:cubicBezTo>
                      <a:cubicBezTo>
                        <a:pt x="1219" y="519"/>
                        <a:pt x="1219" y="514"/>
                        <a:pt x="1216" y="511"/>
                      </a:cubicBezTo>
                      <a:cubicBezTo>
                        <a:pt x="1213" y="508"/>
                        <a:pt x="1208" y="508"/>
                        <a:pt x="1204" y="511"/>
                      </a:cubicBezTo>
                      <a:cubicBezTo>
                        <a:pt x="1201" y="514"/>
                        <a:pt x="1200" y="519"/>
                        <a:pt x="1203" y="523"/>
                      </a:cubicBezTo>
                      <a:cubicBezTo>
                        <a:pt x="1204" y="524"/>
                        <a:pt x="1206" y="525"/>
                        <a:pt x="1207" y="525"/>
                      </a:cubicBezTo>
                      <a:cubicBezTo>
                        <a:pt x="1206" y="525"/>
                        <a:pt x="1206" y="525"/>
                        <a:pt x="1206" y="525"/>
                      </a:cubicBezTo>
                      <a:cubicBezTo>
                        <a:pt x="1203" y="524"/>
                        <a:pt x="1201" y="522"/>
                        <a:pt x="1199" y="519"/>
                      </a:cubicBezTo>
                      <a:cubicBezTo>
                        <a:pt x="1198" y="516"/>
                        <a:pt x="1199" y="514"/>
                        <a:pt x="1200" y="511"/>
                      </a:cubicBezTo>
                      <a:cubicBezTo>
                        <a:pt x="1202" y="507"/>
                        <a:pt x="1206" y="504"/>
                        <a:pt x="1211" y="503"/>
                      </a:cubicBezTo>
                      <a:cubicBezTo>
                        <a:pt x="1218" y="503"/>
                        <a:pt x="1226" y="510"/>
                        <a:pt x="1229" y="517"/>
                      </a:cubicBezTo>
                      <a:cubicBezTo>
                        <a:pt x="1232" y="526"/>
                        <a:pt x="1230" y="535"/>
                        <a:pt x="1222" y="542"/>
                      </a:cubicBezTo>
                      <a:cubicBezTo>
                        <a:pt x="1212" y="549"/>
                        <a:pt x="1198" y="549"/>
                        <a:pt x="1187" y="544"/>
                      </a:cubicBezTo>
                      <a:cubicBezTo>
                        <a:pt x="1176" y="539"/>
                        <a:pt x="1167" y="528"/>
                        <a:pt x="1172" y="514"/>
                      </a:cubicBezTo>
                      <a:cubicBezTo>
                        <a:pt x="1174" y="508"/>
                        <a:pt x="1177" y="504"/>
                        <a:pt x="1181" y="500"/>
                      </a:cubicBezTo>
                      <a:cubicBezTo>
                        <a:pt x="1183" y="497"/>
                        <a:pt x="1186" y="495"/>
                        <a:pt x="1189" y="493"/>
                      </a:cubicBezTo>
                      <a:cubicBezTo>
                        <a:pt x="1195" y="487"/>
                        <a:pt x="1204" y="480"/>
                        <a:pt x="1211" y="473"/>
                      </a:cubicBezTo>
                      <a:cubicBezTo>
                        <a:pt x="1215" y="469"/>
                        <a:pt x="1219" y="464"/>
                        <a:pt x="1222" y="459"/>
                      </a:cubicBezTo>
                      <a:cubicBezTo>
                        <a:pt x="1222" y="462"/>
                        <a:pt x="1222" y="465"/>
                        <a:pt x="1223" y="468"/>
                      </a:cubicBezTo>
                      <a:cubicBezTo>
                        <a:pt x="1224" y="477"/>
                        <a:pt x="1228" y="485"/>
                        <a:pt x="1233" y="490"/>
                      </a:cubicBezTo>
                      <a:close/>
                      <a:moveTo>
                        <a:pt x="1132" y="568"/>
                      </a:moveTo>
                      <a:cubicBezTo>
                        <a:pt x="1131" y="564"/>
                        <a:pt x="1133" y="560"/>
                        <a:pt x="1136" y="559"/>
                      </a:cubicBezTo>
                      <a:cubicBezTo>
                        <a:pt x="1143" y="558"/>
                        <a:pt x="1146" y="566"/>
                        <a:pt x="1143" y="570"/>
                      </a:cubicBezTo>
                      <a:cubicBezTo>
                        <a:pt x="1140" y="574"/>
                        <a:pt x="1136" y="573"/>
                        <a:pt x="1135" y="579"/>
                      </a:cubicBezTo>
                      <a:cubicBezTo>
                        <a:pt x="1135" y="573"/>
                        <a:pt x="1132" y="572"/>
                        <a:pt x="1132" y="568"/>
                      </a:cubicBezTo>
                      <a:close/>
                      <a:moveTo>
                        <a:pt x="1173" y="493"/>
                      </a:moveTo>
                      <a:cubicBezTo>
                        <a:pt x="1162" y="500"/>
                        <a:pt x="1145" y="497"/>
                        <a:pt x="1138" y="490"/>
                      </a:cubicBezTo>
                      <a:cubicBezTo>
                        <a:pt x="1132" y="484"/>
                        <a:pt x="1127" y="478"/>
                        <a:pt x="1119" y="477"/>
                      </a:cubicBezTo>
                      <a:cubicBezTo>
                        <a:pt x="1113" y="476"/>
                        <a:pt x="1104" y="479"/>
                        <a:pt x="1104" y="485"/>
                      </a:cubicBezTo>
                      <a:cubicBezTo>
                        <a:pt x="1107" y="481"/>
                        <a:pt x="1113" y="483"/>
                        <a:pt x="1118" y="486"/>
                      </a:cubicBezTo>
                      <a:cubicBezTo>
                        <a:pt x="1122" y="488"/>
                        <a:pt x="1126" y="490"/>
                        <a:pt x="1131" y="489"/>
                      </a:cubicBezTo>
                      <a:cubicBezTo>
                        <a:pt x="1133" y="499"/>
                        <a:pt x="1142" y="502"/>
                        <a:pt x="1149" y="502"/>
                      </a:cubicBezTo>
                      <a:cubicBezTo>
                        <a:pt x="1156" y="502"/>
                        <a:pt x="1167" y="499"/>
                        <a:pt x="1173" y="493"/>
                      </a:cubicBezTo>
                      <a:close/>
                      <a:moveTo>
                        <a:pt x="1191" y="607"/>
                      </a:moveTo>
                      <a:cubicBezTo>
                        <a:pt x="1204" y="624"/>
                        <a:pt x="1194" y="641"/>
                        <a:pt x="1192" y="649"/>
                      </a:cubicBezTo>
                      <a:cubicBezTo>
                        <a:pt x="1189" y="661"/>
                        <a:pt x="1201" y="663"/>
                        <a:pt x="1206" y="651"/>
                      </a:cubicBezTo>
                      <a:cubicBezTo>
                        <a:pt x="1210" y="640"/>
                        <a:pt x="1206" y="620"/>
                        <a:pt x="1191" y="607"/>
                      </a:cubicBezTo>
                      <a:close/>
                      <a:moveTo>
                        <a:pt x="1136" y="540"/>
                      </a:moveTo>
                      <a:cubicBezTo>
                        <a:pt x="1142" y="539"/>
                        <a:pt x="1149" y="543"/>
                        <a:pt x="1151" y="546"/>
                      </a:cubicBezTo>
                      <a:cubicBezTo>
                        <a:pt x="1157" y="544"/>
                        <a:pt x="1157" y="531"/>
                        <a:pt x="1147" y="529"/>
                      </a:cubicBezTo>
                      <a:cubicBezTo>
                        <a:pt x="1141" y="528"/>
                        <a:pt x="1134" y="534"/>
                        <a:pt x="1136" y="540"/>
                      </a:cubicBezTo>
                      <a:close/>
                      <a:moveTo>
                        <a:pt x="1164" y="501"/>
                      </a:moveTo>
                      <a:cubicBezTo>
                        <a:pt x="1142" y="512"/>
                        <a:pt x="1120" y="498"/>
                        <a:pt x="1112" y="496"/>
                      </a:cubicBezTo>
                      <a:cubicBezTo>
                        <a:pt x="1097" y="493"/>
                        <a:pt x="1093" y="510"/>
                        <a:pt x="1110" y="515"/>
                      </a:cubicBezTo>
                      <a:cubicBezTo>
                        <a:pt x="1121" y="518"/>
                        <a:pt x="1143" y="518"/>
                        <a:pt x="1164" y="501"/>
                      </a:cubicBezTo>
                      <a:close/>
                      <a:moveTo>
                        <a:pt x="1205" y="557"/>
                      </a:moveTo>
                      <a:cubicBezTo>
                        <a:pt x="1214" y="551"/>
                        <a:pt x="1224" y="546"/>
                        <a:pt x="1234" y="547"/>
                      </a:cubicBezTo>
                      <a:cubicBezTo>
                        <a:pt x="1244" y="548"/>
                        <a:pt x="1254" y="554"/>
                        <a:pt x="1258" y="563"/>
                      </a:cubicBezTo>
                      <a:cubicBezTo>
                        <a:pt x="1260" y="569"/>
                        <a:pt x="1260" y="575"/>
                        <a:pt x="1258" y="581"/>
                      </a:cubicBezTo>
                      <a:cubicBezTo>
                        <a:pt x="1256" y="587"/>
                        <a:pt x="1253" y="592"/>
                        <a:pt x="1249" y="597"/>
                      </a:cubicBezTo>
                      <a:cubicBezTo>
                        <a:pt x="1244" y="601"/>
                        <a:pt x="1240" y="604"/>
                        <a:pt x="1233" y="606"/>
                      </a:cubicBezTo>
                      <a:cubicBezTo>
                        <a:pt x="1231" y="607"/>
                        <a:pt x="1228" y="608"/>
                        <a:pt x="1225" y="609"/>
                      </a:cubicBezTo>
                      <a:cubicBezTo>
                        <a:pt x="1218" y="610"/>
                        <a:pt x="1212" y="610"/>
                        <a:pt x="1204" y="609"/>
                      </a:cubicBezTo>
                      <a:cubicBezTo>
                        <a:pt x="1193" y="606"/>
                        <a:pt x="1185" y="603"/>
                        <a:pt x="1177" y="595"/>
                      </a:cubicBezTo>
                      <a:cubicBezTo>
                        <a:pt x="1176" y="595"/>
                        <a:pt x="1176" y="594"/>
                        <a:pt x="1175" y="594"/>
                      </a:cubicBezTo>
                      <a:cubicBezTo>
                        <a:pt x="1177" y="601"/>
                        <a:pt x="1177" y="610"/>
                        <a:pt x="1174" y="617"/>
                      </a:cubicBezTo>
                      <a:cubicBezTo>
                        <a:pt x="1171" y="626"/>
                        <a:pt x="1166" y="634"/>
                        <a:pt x="1157" y="638"/>
                      </a:cubicBezTo>
                      <a:cubicBezTo>
                        <a:pt x="1154" y="639"/>
                        <a:pt x="1150" y="640"/>
                        <a:pt x="1145" y="640"/>
                      </a:cubicBezTo>
                      <a:cubicBezTo>
                        <a:pt x="1150" y="639"/>
                        <a:pt x="1153" y="638"/>
                        <a:pt x="1156" y="636"/>
                      </a:cubicBezTo>
                      <a:cubicBezTo>
                        <a:pt x="1164" y="632"/>
                        <a:pt x="1169" y="625"/>
                        <a:pt x="1172" y="616"/>
                      </a:cubicBezTo>
                      <a:cubicBezTo>
                        <a:pt x="1173" y="610"/>
                        <a:pt x="1174" y="604"/>
                        <a:pt x="1173" y="598"/>
                      </a:cubicBezTo>
                      <a:cubicBezTo>
                        <a:pt x="1171" y="588"/>
                        <a:pt x="1166" y="580"/>
                        <a:pt x="1163" y="570"/>
                      </a:cubicBezTo>
                      <a:cubicBezTo>
                        <a:pt x="1162" y="569"/>
                        <a:pt x="1162" y="569"/>
                        <a:pt x="1162" y="569"/>
                      </a:cubicBezTo>
                      <a:cubicBezTo>
                        <a:pt x="1161" y="563"/>
                        <a:pt x="1160" y="557"/>
                        <a:pt x="1160" y="551"/>
                      </a:cubicBezTo>
                      <a:cubicBezTo>
                        <a:pt x="1160" y="550"/>
                        <a:pt x="1161" y="535"/>
                        <a:pt x="1163" y="535"/>
                      </a:cubicBezTo>
                      <a:cubicBezTo>
                        <a:pt x="1163" y="536"/>
                        <a:pt x="1163" y="545"/>
                        <a:pt x="1163" y="546"/>
                      </a:cubicBezTo>
                      <a:cubicBezTo>
                        <a:pt x="1164" y="554"/>
                        <a:pt x="1164" y="560"/>
                        <a:pt x="1166" y="568"/>
                      </a:cubicBezTo>
                      <a:cubicBezTo>
                        <a:pt x="1166" y="569"/>
                        <a:pt x="1166" y="569"/>
                        <a:pt x="1166" y="569"/>
                      </a:cubicBezTo>
                      <a:cubicBezTo>
                        <a:pt x="1169" y="578"/>
                        <a:pt x="1172" y="586"/>
                        <a:pt x="1179" y="593"/>
                      </a:cubicBezTo>
                      <a:cubicBezTo>
                        <a:pt x="1188" y="601"/>
                        <a:pt x="1200" y="607"/>
                        <a:pt x="1212" y="605"/>
                      </a:cubicBezTo>
                      <a:cubicBezTo>
                        <a:pt x="1218" y="604"/>
                        <a:pt x="1227" y="598"/>
                        <a:pt x="1226" y="591"/>
                      </a:cubicBezTo>
                      <a:cubicBezTo>
                        <a:pt x="1226" y="588"/>
                        <a:pt x="1224" y="586"/>
                        <a:pt x="1221" y="585"/>
                      </a:cubicBezTo>
                      <a:cubicBezTo>
                        <a:pt x="1219" y="585"/>
                        <a:pt x="1217" y="586"/>
                        <a:pt x="1216" y="589"/>
                      </a:cubicBezTo>
                      <a:cubicBezTo>
                        <a:pt x="1215" y="590"/>
                        <a:pt x="1215" y="592"/>
                        <a:pt x="1216" y="593"/>
                      </a:cubicBezTo>
                      <a:cubicBezTo>
                        <a:pt x="1217" y="595"/>
                        <a:pt x="1220" y="595"/>
                        <a:pt x="1221" y="593"/>
                      </a:cubicBezTo>
                      <a:cubicBezTo>
                        <a:pt x="1222" y="592"/>
                        <a:pt x="1222" y="591"/>
                        <a:pt x="1222" y="590"/>
                      </a:cubicBezTo>
                      <a:cubicBezTo>
                        <a:pt x="1223" y="590"/>
                        <a:pt x="1224" y="592"/>
                        <a:pt x="1223" y="594"/>
                      </a:cubicBezTo>
                      <a:cubicBezTo>
                        <a:pt x="1223" y="596"/>
                        <a:pt x="1220" y="598"/>
                        <a:pt x="1218" y="598"/>
                      </a:cubicBezTo>
                      <a:cubicBezTo>
                        <a:pt x="1213" y="597"/>
                        <a:pt x="1210" y="594"/>
                        <a:pt x="1210" y="589"/>
                      </a:cubicBezTo>
                      <a:cubicBezTo>
                        <a:pt x="1210" y="586"/>
                        <a:pt x="1212" y="583"/>
                        <a:pt x="1214" y="581"/>
                      </a:cubicBezTo>
                      <a:cubicBezTo>
                        <a:pt x="1217" y="579"/>
                        <a:pt x="1220" y="579"/>
                        <a:pt x="1223" y="580"/>
                      </a:cubicBezTo>
                      <a:cubicBezTo>
                        <a:pt x="1227" y="581"/>
                        <a:pt x="1230" y="584"/>
                        <a:pt x="1230" y="588"/>
                      </a:cubicBezTo>
                      <a:cubicBezTo>
                        <a:pt x="1232" y="598"/>
                        <a:pt x="1223" y="605"/>
                        <a:pt x="1215" y="606"/>
                      </a:cubicBezTo>
                      <a:cubicBezTo>
                        <a:pt x="1212" y="607"/>
                        <a:pt x="1209" y="607"/>
                        <a:pt x="1206" y="607"/>
                      </a:cubicBezTo>
                      <a:cubicBezTo>
                        <a:pt x="1216" y="608"/>
                        <a:pt x="1223" y="608"/>
                        <a:pt x="1233" y="605"/>
                      </a:cubicBezTo>
                      <a:cubicBezTo>
                        <a:pt x="1239" y="602"/>
                        <a:pt x="1243" y="600"/>
                        <a:pt x="1248" y="596"/>
                      </a:cubicBezTo>
                      <a:cubicBezTo>
                        <a:pt x="1252" y="591"/>
                        <a:pt x="1255" y="587"/>
                        <a:pt x="1257" y="581"/>
                      </a:cubicBezTo>
                      <a:cubicBezTo>
                        <a:pt x="1258" y="577"/>
                        <a:pt x="1258" y="574"/>
                        <a:pt x="1258" y="571"/>
                      </a:cubicBezTo>
                      <a:cubicBezTo>
                        <a:pt x="1258" y="571"/>
                        <a:pt x="1258" y="571"/>
                        <a:pt x="1258" y="571"/>
                      </a:cubicBezTo>
                      <a:cubicBezTo>
                        <a:pt x="1257" y="580"/>
                        <a:pt x="1248" y="586"/>
                        <a:pt x="1238" y="578"/>
                      </a:cubicBezTo>
                      <a:cubicBezTo>
                        <a:pt x="1231" y="572"/>
                        <a:pt x="1228" y="554"/>
                        <a:pt x="1205" y="557"/>
                      </a:cubicBezTo>
                      <a:close/>
                      <a:moveTo>
                        <a:pt x="1157" y="635"/>
                      </a:moveTo>
                      <a:cubicBezTo>
                        <a:pt x="1152" y="625"/>
                        <a:pt x="1138" y="632"/>
                        <a:pt x="1134" y="633"/>
                      </a:cubicBezTo>
                      <a:cubicBezTo>
                        <a:pt x="1129" y="634"/>
                        <a:pt x="1127" y="634"/>
                        <a:pt x="1124" y="632"/>
                      </a:cubicBezTo>
                      <a:cubicBezTo>
                        <a:pt x="1125" y="636"/>
                        <a:pt x="1134" y="644"/>
                        <a:pt x="1139" y="646"/>
                      </a:cubicBezTo>
                      <a:cubicBezTo>
                        <a:pt x="1146" y="649"/>
                        <a:pt x="1154" y="648"/>
                        <a:pt x="1157" y="639"/>
                      </a:cubicBezTo>
                      <a:cubicBezTo>
                        <a:pt x="1153" y="641"/>
                        <a:pt x="1147" y="642"/>
                        <a:pt x="1143" y="639"/>
                      </a:cubicBezTo>
                      <a:cubicBezTo>
                        <a:pt x="1145" y="640"/>
                        <a:pt x="1152" y="638"/>
                        <a:pt x="1157" y="635"/>
                      </a:cubicBezTo>
                      <a:close/>
                      <a:moveTo>
                        <a:pt x="1164" y="528"/>
                      </a:moveTo>
                      <a:cubicBezTo>
                        <a:pt x="1173" y="552"/>
                        <a:pt x="1194" y="558"/>
                        <a:pt x="1201" y="568"/>
                      </a:cubicBezTo>
                      <a:cubicBezTo>
                        <a:pt x="1210" y="578"/>
                        <a:pt x="1198" y="589"/>
                        <a:pt x="1186" y="580"/>
                      </a:cubicBezTo>
                      <a:cubicBezTo>
                        <a:pt x="1173" y="570"/>
                        <a:pt x="1165" y="548"/>
                        <a:pt x="1164" y="528"/>
                      </a:cubicBezTo>
                      <a:close/>
                      <a:moveTo>
                        <a:pt x="1197" y="610"/>
                      </a:moveTo>
                      <a:cubicBezTo>
                        <a:pt x="1215" y="620"/>
                        <a:pt x="1254" y="614"/>
                        <a:pt x="1254" y="593"/>
                      </a:cubicBezTo>
                      <a:cubicBezTo>
                        <a:pt x="1259" y="592"/>
                        <a:pt x="1262" y="598"/>
                        <a:pt x="1261" y="604"/>
                      </a:cubicBezTo>
                      <a:cubicBezTo>
                        <a:pt x="1260" y="611"/>
                        <a:pt x="1253" y="617"/>
                        <a:pt x="1244" y="616"/>
                      </a:cubicBezTo>
                      <a:cubicBezTo>
                        <a:pt x="1243" y="622"/>
                        <a:pt x="1230" y="625"/>
                        <a:pt x="1216" y="621"/>
                      </a:cubicBezTo>
                      <a:cubicBezTo>
                        <a:pt x="1222" y="627"/>
                        <a:pt x="1228" y="635"/>
                        <a:pt x="1230" y="643"/>
                      </a:cubicBezTo>
                      <a:cubicBezTo>
                        <a:pt x="1233" y="653"/>
                        <a:pt x="1235" y="664"/>
                        <a:pt x="1232" y="673"/>
                      </a:cubicBezTo>
                      <a:cubicBezTo>
                        <a:pt x="1229" y="683"/>
                        <a:pt x="1222" y="692"/>
                        <a:pt x="1212" y="694"/>
                      </a:cubicBezTo>
                      <a:cubicBezTo>
                        <a:pt x="1205" y="696"/>
                        <a:pt x="1196" y="695"/>
                        <a:pt x="1192" y="689"/>
                      </a:cubicBezTo>
                      <a:cubicBezTo>
                        <a:pt x="1188" y="684"/>
                        <a:pt x="1188" y="676"/>
                        <a:pt x="1191" y="671"/>
                      </a:cubicBezTo>
                      <a:cubicBezTo>
                        <a:pt x="1194" y="666"/>
                        <a:pt x="1199" y="662"/>
                        <a:pt x="1205" y="659"/>
                      </a:cubicBezTo>
                      <a:cubicBezTo>
                        <a:pt x="1196" y="670"/>
                        <a:pt x="1205" y="677"/>
                        <a:pt x="1205" y="682"/>
                      </a:cubicBezTo>
                      <a:cubicBezTo>
                        <a:pt x="1206" y="690"/>
                        <a:pt x="1200" y="693"/>
                        <a:pt x="1195" y="690"/>
                      </a:cubicBezTo>
                      <a:cubicBezTo>
                        <a:pt x="1195" y="690"/>
                        <a:pt x="1195" y="690"/>
                        <a:pt x="1195" y="690"/>
                      </a:cubicBezTo>
                      <a:cubicBezTo>
                        <a:pt x="1200" y="694"/>
                        <a:pt x="1206" y="694"/>
                        <a:pt x="1211" y="693"/>
                      </a:cubicBezTo>
                      <a:cubicBezTo>
                        <a:pt x="1220" y="690"/>
                        <a:pt x="1227" y="685"/>
                        <a:pt x="1230" y="676"/>
                      </a:cubicBezTo>
                      <a:cubicBezTo>
                        <a:pt x="1229" y="678"/>
                        <a:pt x="1227" y="680"/>
                        <a:pt x="1225" y="681"/>
                      </a:cubicBezTo>
                      <a:cubicBezTo>
                        <a:pt x="1222" y="684"/>
                        <a:pt x="1217" y="685"/>
                        <a:pt x="1213" y="682"/>
                      </a:cubicBezTo>
                      <a:cubicBezTo>
                        <a:pt x="1211" y="680"/>
                        <a:pt x="1210" y="678"/>
                        <a:pt x="1211" y="675"/>
                      </a:cubicBezTo>
                      <a:cubicBezTo>
                        <a:pt x="1211" y="674"/>
                        <a:pt x="1213" y="672"/>
                        <a:pt x="1214" y="672"/>
                      </a:cubicBezTo>
                      <a:cubicBezTo>
                        <a:pt x="1216" y="671"/>
                        <a:pt x="1218" y="671"/>
                        <a:pt x="1220" y="672"/>
                      </a:cubicBezTo>
                      <a:cubicBezTo>
                        <a:pt x="1222" y="673"/>
                        <a:pt x="1223" y="676"/>
                        <a:pt x="1221" y="678"/>
                      </a:cubicBezTo>
                      <a:cubicBezTo>
                        <a:pt x="1221" y="680"/>
                        <a:pt x="1219" y="680"/>
                        <a:pt x="1218" y="680"/>
                      </a:cubicBezTo>
                      <a:cubicBezTo>
                        <a:pt x="1217" y="680"/>
                        <a:pt x="1216" y="679"/>
                        <a:pt x="1216" y="678"/>
                      </a:cubicBezTo>
                      <a:cubicBezTo>
                        <a:pt x="1217" y="678"/>
                        <a:pt x="1217" y="679"/>
                        <a:pt x="1218" y="679"/>
                      </a:cubicBezTo>
                      <a:cubicBezTo>
                        <a:pt x="1220" y="679"/>
                        <a:pt x="1220" y="677"/>
                        <a:pt x="1220" y="676"/>
                      </a:cubicBezTo>
                      <a:cubicBezTo>
                        <a:pt x="1219" y="675"/>
                        <a:pt x="1219" y="675"/>
                        <a:pt x="1217" y="675"/>
                      </a:cubicBezTo>
                      <a:cubicBezTo>
                        <a:pt x="1216" y="674"/>
                        <a:pt x="1215" y="675"/>
                        <a:pt x="1214" y="676"/>
                      </a:cubicBezTo>
                      <a:cubicBezTo>
                        <a:pt x="1214" y="678"/>
                        <a:pt x="1214" y="679"/>
                        <a:pt x="1215" y="680"/>
                      </a:cubicBezTo>
                      <a:cubicBezTo>
                        <a:pt x="1219" y="683"/>
                        <a:pt x="1225" y="681"/>
                        <a:pt x="1227" y="678"/>
                      </a:cubicBezTo>
                      <a:cubicBezTo>
                        <a:pt x="1232" y="673"/>
                        <a:pt x="1232" y="664"/>
                        <a:pt x="1232" y="658"/>
                      </a:cubicBezTo>
                      <a:cubicBezTo>
                        <a:pt x="1231" y="641"/>
                        <a:pt x="1222" y="627"/>
                        <a:pt x="1210" y="619"/>
                      </a:cubicBezTo>
                      <a:cubicBezTo>
                        <a:pt x="1205" y="616"/>
                        <a:pt x="1201" y="614"/>
                        <a:pt x="1197" y="610"/>
                      </a:cubicBezTo>
                      <a:close/>
                      <a:moveTo>
                        <a:pt x="1179" y="602"/>
                      </a:moveTo>
                      <a:cubicBezTo>
                        <a:pt x="1187" y="607"/>
                        <a:pt x="1182" y="623"/>
                        <a:pt x="1176" y="631"/>
                      </a:cubicBezTo>
                      <a:cubicBezTo>
                        <a:pt x="1169" y="640"/>
                        <a:pt x="1157" y="649"/>
                        <a:pt x="1159" y="662"/>
                      </a:cubicBezTo>
                      <a:cubicBezTo>
                        <a:pt x="1159" y="669"/>
                        <a:pt x="1164" y="676"/>
                        <a:pt x="1171" y="678"/>
                      </a:cubicBezTo>
                      <a:cubicBezTo>
                        <a:pt x="1175" y="679"/>
                        <a:pt x="1179" y="678"/>
                        <a:pt x="1181" y="674"/>
                      </a:cubicBezTo>
                      <a:cubicBezTo>
                        <a:pt x="1178" y="676"/>
                        <a:pt x="1172" y="674"/>
                        <a:pt x="1170" y="670"/>
                      </a:cubicBezTo>
                      <a:cubicBezTo>
                        <a:pt x="1168" y="666"/>
                        <a:pt x="1170" y="660"/>
                        <a:pt x="1173" y="657"/>
                      </a:cubicBezTo>
                      <a:cubicBezTo>
                        <a:pt x="1181" y="649"/>
                        <a:pt x="1189" y="644"/>
                        <a:pt x="1193" y="634"/>
                      </a:cubicBezTo>
                      <a:cubicBezTo>
                        <a:pt x="1198" y="623"/>
                        <a:pt x="1193" y="607"/>
                        <a:pt x="1179" y="602"/>
                      </a:cubicBezTo>
                      <a:close/>
                      <a:moveTo>
                        <a:pt x="1135" y="584"/>
                      </a:moveTo>
                      <a:cubicBezTo>
                        <a:pt x="1130" y="594"/>
                        <a:pt x="1132" y="611"/>
                        <a:pt x="1139" y="619"/>
                      </a:cubicBezTo>
                      <a:cubicBezTo>
                        <a:pt x="1147" y="628"/>
                        <a:pt x="1157" y="623"/>
                        <a:pt x="1150" y="612"/>
                      </a:cubicBezTo>
                      <a:cubicBezTo>
                        <a:pt x="1146" y="604"/>
                        <a:pt x="1134" y="594"/>
                        <a:pt x="1135" y="584"/>
                      </a:cubicBezTo>
                      <a:close/>
                      <a:moveTo>
                        <a:pt x="1088" y="384"/>
                      </a:moveTo>
                      <a:cubicBezTo>
                        <a:pt x="1083" y="352"/>
                        <a:pt x="1040" y="326"/>
                        <a:pt x="1017" y="348"/>
                      </a:cubicBezTo>
                      <a:cubicBezTo>
                        <a:pt x="1013" y="344"/>
                        <a:pt x="1016" y="333"/>
                        <a:pt x="1024" y="329"/>
                      </a:cubicBezTo>
                      <a:cubicBezTo>
                        <a:pt x="1033" y="324"/>
                        <a:pt x="1046" y="327"/>
                        <a:pt x="1053" y="339"/>
                      </a:cubicBezTo>
                      <a:cubicBezTo>
                        <a:pt x="1063" y="331"/>
                        <a:pt x="1091" y="353"/>
                        <a:pt x="1088" y="384"/>
                      </a:cubicBezTo>
                      <a:close/>
                      <a:moveTo>
                        <a:pt x="1209" y="316"/>
                      </a:moveTo>
                      <a:cubicBezTo>
                        <a:pt x="1211" y="318"/>
                        <a:pt x="1210" y="321"/>
                        <a:pt x="1208" y="323"/>
                      </a:cubicBezTo>
                      <a:cubicBezTo>
                        <a:pt x="1205" y="324"/>
                        <a:pt x="1202" y="324"/>
                        <a:pt x="1201" y="321"/>
                      </a:cubicBezTo>
                      <a:cubicBezTo>
                        <a:pt x="1199" y="319"/>
                        <a:pt x="1200" y="316"/>
                        <a:pt x="1202" y="314"/>
                      </a:cubicBezTo>
                      <a:cubicBezTo>
                        <a:pt x="1205" y="313"/>
                        <a:pt x="1208" y="313"/>
                        <a:pt x="1209" y="316"/>
                      </a:cubicBezTo>
                      <a:close/>
                      <a:moveTo>
                        <a:pt x="1216" y="322"/>
                      </a:moveTo>
                      <a:cubicBezTo>
                        <a:pt x="1218" y="324"/>
                        <a:pt x="1217" y="327"/>
                        <a:pt x="1215" y="328"/>
                      </a:cubicBezTo>
                      <a:cubicBezTo>
                        <a:pt x="1213" y="329"/>
                        <a:pt x="1211" y="328"/>
                        <a:pt x="1210" y="327"/>
                      </a:cubicBezTo>
                      <a:cubicBezTo>
                        <a:pt x="1209" y="325"/>
                        <a:pt x="1209" y="322"/>
                        <a:pt x="1211" y="321"/>
                      </a:cubicBezTo>
                      <a:cubicBezTo>
                        <a:pt x="1213" y="320"/>
                        <a:pt x="1215" y="321"/>
                        <a:pt x="1216" y="322"/>
                      </a:cubicBezTo>
                      <a:close/>
                      <a:moveTo>
                        <a:pt x="1197" y="312"/>
                      </a:moveTo>
                      <a:cubicBezTo>
                        <a:pt x="1200" y="316"/>
                        <a:pt x="1199" y="321"/>
                        <a:pt x="1195" y="323"/>
                      </a:cubicBezTo>
                      <a:cubicBezTo>
                        <a:pt x="1191" y="325"/>
                        <a:pt x="1187" y="324"/>
                        <a:pt x="1184" y="321"/>
                      </a:cubicBezTo>
                      <a:cubicBezTo>
                        <a:pt x="1182" y="317"/>
                        <a:pt x="1183" y="312"/>
                        <a:pt x="1187" y="310"/>
                      </a:cubicBezTo>
                      <a:cubicBezTo>
                        <a:pt x="1190" y="308"/>
                        <a:pt x="1195" y="309"/>
                        <a:pt x="1197" y="312"/>
                      </a:cubicBezTo>
                      <a:close/>
                      <a:moveTo>
                        <a:pt x="1150" y="470"/>
                      </a:moveTo>
                      <a:cubicBezTo>
                        <a:pt x="1139" y="473"/>
                        <a:pt x="1123" y="469"/>
                        <a:pt x="1112" y="458"/>
                      </a:cubicBezTo>
                      <a:cubicBezTo>
                        <a:pt x="1104" y="450"/>
                        <a:pt x="1098" y="439"/>
                        <a:pt x="1097" y="429"/>
                      </a:cubicBezTo>
                      <a:cubicBezTo>
                        <a:pt x="1097" y="423"/>
                        <a:pt x="1097" y="418"/>
                        <a:pt x="1100" y="413"/>
                      </a:cubicBezTo>
                      <a:cubicBezTo>
                        <a:pt x="1104" y="405"/>
                        <a:pt x="1112" y="401"/>
                        <a:pt x="1118" y="401"/>
                      </a:cubicBezTo>
                      <a:cubicBezTo>
                        <a:pt x="1126" y="402"/>
                        <a:pt x="1130" y="409"/>
                        <a:pt x="1127" y="415"/>
                      </a:cubicBezTo>
                      <a:cubicBezTo>
                        <a:pt x="1120" y="407"/>
                        <a:pt x="1110" y="412"/>
                        <a:pt x="1107" y="422"/>
                      </a:cubicBezTo>
                      <a:cubicBezTo>
                        <a:pt x="1103" y="432"/>
                        <a:pt x="1109" y="447"/>
                        <a:pt x="1116" y="455"/>
                      </a:cubicBezTo>
                      <a:cubicBezTo>
                        <a:pt x="1129" y="469"/>
                        <a:pt x="1142" y="470"/>
                        <a:pt x="1150" y="470"/>
                      </a:cubicBezTo>
                      <a:close/>
                      <a:moveTo>
                        <a:pt x="1094" y="409"/>
                      </a:moveTo>
                      <a:cubicBezTo>
                        <a:pt x="1096" y="375"/>
                        <a:pt x="1125" y="347"/>
                        <a:pt x="1150" y="348"/>
                      </a:cubicBezTo>
                      <a:cubicBezTo>
                        <a:pt x="1177" y="349"/>
                        <a:pt x="1175" y="372"/>
                        <a:pt x="1152" y="372"/>
                      </a:cubicBezTo>
                      <a:cubicBezTo>
                        <a:pt x="1139" y="371"/>
                        <a:pt x="1102" y="376"/>
                        <a:pt x="1094" y="409"/>
                      </a:cubicBezTo>
                      <a:close/>
                      <a:moveTo>
                        <a:pt x="1164" y="796"/>
                      </a:moveTo>
                      <a:cubicBezTo>
                        <a:pt x="1155" y="772"/>
                        <a:pt x="1135" y="766"/>
                        <a:pt x="1127" y="757"/>
                      </a:cubicBezTo>
                      <a:cubicBezTo>
                        <a:pt x="1119" y="747"/>
                        <a:pt x="1130" y="737"/>
                        <a:pt x="1142" y="745"/>
                      </a:cubicBezTo>
                      <a:cubicBezTo>
                        <a:pt x="1155" y="755"/>
                        <a:pt x="1163" y="777"/>
                        <a:pt x="1164" y="796"/>
                      </a:cubicBezTo>
                      <a:close/>
                      <a:moveTo>
                        <a:pt x="1155" y="711"/>
                      </a:moveTo>
                      <a:cubicBezTo>
                        <a:pt x="1157" y="713"/>
                        <a:pt x="1158" y="715"/>
                        <a:pt x="1158" y="717"/>
                      </a:cubicBezTo>
                      <a:cubicBezTo>
                        <a:pt x="1158" y="720"/>
                        <a:pt x="1157" y="723"/>
                        <a:pt x="1153" y="724"/>
                      </a:cubicBezTo>
                      <a:cubicBezTo>
                        <a:pt x="1150" y="726"/>
                        <a:pt x="1146" y="724"/>
                        <a:pt x="1144" y="722"/>
                      </a:cubicBezTo>
                      <a:cubicBezTo>
                        <a:pt x="1141" y="717"/>
                        <a:pt x="1144" y="714"/>
                        <a:pt x="1145" y="710"/>
                      </a:cubicBezTo>
                      <a:cubicBezTo>
                        <a:pt x="1146" y="706"/>
                        <a:pt x="1142" y="702"/>
                        <a:pt x="1137" y="701"/>
                      </a:cubicBezTo>
                      <a:cubicBezTo>
                        <a:pt x="1131" y="699"/>
                        <a:pt x="1125" y="700"/>
                        <a:pt x="1122" y="705"/>
                      </a:cubicBezTo>
                      <a:cubicBezTo>
                        <a:pt x="1120" y="708"/>
                        <a:pt x="1119" y="712"/>
                        <a:pt x="1122" y="714"/>
                      </a:cubicBezTo>
                      <a:cubicBezTo>
                        <a:pt x="1122" y="711"/>
                        <a:pt x="1126" y="707"/>
                        <a:pt x="1130" y="711"/>
                      </a:cubicBezTo>
                      <a:cubicBezTo>
                        <a:pt x="1132" y="712"/>
                        <a:pt x="1134" y="718"/>
                        <a:pt x="1137" y="723"/>
                      </a:cubicBezTo>
                      <a:cubicBezTo>
                        <a:pt x="1139" y="729"/>
                        <a:pt x="1142" y="733"/>
                        <a:pt x="1146" y="736"/>
                      </a:cubicBezTo>
                      <a:cubicBezTo>
                        <a:pt x="1155" y="741"/>
                        <a:pt x="1167" y="737"/>
                        <a:pt x="1170" y="727"/>
                      </a:cubicBezTo>
                      <a:cubicBezTo>
                        <a:pt x="1172" y="722"/>
                        <a:pt x="1170" y="717"/>
                        <a:pt x="1168" y="712"/>
                      </a:cubicBezTo>
                      <a:cubicBezTo>
                        <a:pt x="1166" y="707"/>
                        <a:pt x="1157" y="696"/>
                        <a:pt x="1158" y="690"/>
                      </a:cubicBezTo>
                      <a:cubicBezTo>
                        <a:pt x="1159" y="685"/>
                        <a:pt x="1163" y="683"/>
                        <a:pt x="1166" y="685"/>
                      </a:cubicBezTo>
                      <a:cubicBezTo>
                        <a:pt x="1167" y="681"/>
                        <a:pt x="1161" y="678"/>
                        <a:pt x="1157" y="679"/>
                      </a:cubicBezTo>
                      <a:cubicBezTo>
                        <a:pt x="1148" y="680"/>
                        <a:pt x="1142" y="691"/>
                        <a:pt x="1146" y="701"/>
                      </a:cubicBezTo>
                      <a:cubicBezTo>
                        <a:pt x="1147" y="705"/>
                        <a:pt x="1150" y="708"/>
                        <a:pt x="1155" y="711"/>
                      </a:cubicBezTo>
                      <a:close/>
                      <a:moveTo>
                        <a:pt x="1142" y="700"/>
                      </a:moveTo>
                      <a:cubicBezTo>
                        <a:pt x="1133" y="693"/>
                        <a:pt x="1129" y="676"/>
                        <a:pt x="1132" y="665"/>
                      </a:cubicBezTo>
                      <a:cubicBezTo>
                        <a:pt x="1136" y="653"/>
                        <a:pt x="1147" y="653"/>
                        <a:pt x="1146" y="666"/>
                      </a:cubicBezTo>
                      <a:cubicBezTo>
                        <a:pt x="1145" y="677"/>
                        <a:pt x="1137" y="691"/>
                        <a:pt x="1142" y="700"/>
                      </a:cubicBezTo>
                      <a:close/>
                      <a:moveTo>
                        <a:pt x="1166" y="736"/>
                      </a:moveTo>
                      <a:cubicBezTo>
                        <a:pt x="1162" y="741"/>
                        <a:pt x="1154" y="741"/>
                        <a:pt x="1151" y="740"/>
                      </a:cubicBezTo>
                      <a:cubicBezTo>
                        <a:pt x="1147" y="745"/>
                        <a:pt x="1155" y="755"/>
                        <a:pt x="1163" y="751"/>
                      </a:cubicBezTo>
                      <a:cubicBezTo>
                        <a:pt x="1168" y="748"/>
                        <a:pt x="1170" y="740"/>
                        <a:pt x="1166" y="736"/>
                      </a:cubicBezTo>
                      <a:close/>
                      <a:moveTo>
                        <a:pt x="1509" y="694"/>
                      </a:moveTo>
                      <a:cubicBezTo>
                        <a:pt x="1510" y="698"/>
                        <a:pt x="1509" y="702"/>
                        <a:pt x="1505" y="703"/>
                      </a:cubicBezTo>
                      <a:cubicBezTo>
                        <a:pt x="1499" y="704"/>
                        <a:pt x="1496" y="697"/>
                        <a:pt x="1498" y="693"/>
                      </a:cubicBezTo>
                      <a:cubicBezTo>
                        <a:pt x="1501" y="690"/>
                        <a:pt x="1504" y="689"/>
                        <a:pt x="1505" y="684"/>
                      </a:cubicBezTo>
                      <a:cubicBezTo>
                        <a:pt x="1505" y="690"/>
                        <a:pt x="1508" y="690"/>
                        <a:pt x="1509" y="694"/>
                      </a:cubicBezTo>
                      <a:close/>
                      <a:moveTo>
                        <a:pt x="1566" y="978"/>
                      </a:moveTo>
                      <a:cubicBezTo>
                        <a:pt x="1542" y="988"/>
                        <a:pt x="1521" y="981"/>
                        <a:pt x="1508" y="967"/>
                      </a:cubicBezTo>
                      <a:cubicBezTo>
                        <a:pt x="1496" y="956"/>
                        <a:pt x="1497" y="942"/>
                        <a:pt x="1490" y="934"/>
                      </a:cubicBezTo>
                      <a:cubicBezTo>
                        <a:pt x="1488" y="931"/>
                        <a:pt x="1484" y="930"/>
                        <a:pt x="1479" y="930"/>
                      </a:cubicBezTo>
                      <a:cubicBezTo>
                        <a:pt x="1487" y="921"/>
                        <a:pt x="1500" y="923"/>
                        <a:pt x="1507" y="931"/>
                      </a:cubicBezTo>
                      <a:cubicBezTo>
                        <a:pt x="1516" y="942"/>
                        <a:pt x="1514" y="954"/>
                        <a:pt x="1525" y="964"/>
                      </a:cubicBezTo>
                      <a:cubicBezTo>
                        <a:pt x="1537" y="975"/>
                        <a:pt x="1552" y="980"/>
                        <a:pt x="1566" y="978"/>
                      </a:cubicBezTo>
                      <a:close/>
                      <a:moveTo>
                        <a:pt x="1623" y="981"/>
                      </a:moveTo>
                      <a:cubicBezTo>
                        <a:pt x="1602" y="993"/>
                        <a:pt x="1580" y="983"/>
                        <a:pt x="1568" y="982"/>
                      </a:cubicBezTo>
                      <a:cubicBezTo>
                        <a:pt x="1552" y="980"/>
                        <a:pt x="1549" y="994"/>
                        <a:pt x="1566" y="999"/>
                      </a:cubicBezTo>
                      <a:cubicBezTo>
                        <a:pt x="1583" y="1005"/>
                        <a:pt x="1610" y="997"/>
                        <a:pt x="1623" y="981"/>
                      </a:cubicBezTo>
                      <a:close/>
                      <a:moveTo>
                        <a:pt x="1684" y="348"/>
                      </a:moveTo>
                      <a:cubicBezTo>
                        <a:pt x="1705" y="337"/>
                        <a:pt x="1712" y="311"/>
                        <a:pt x="1707" y="294"/>
                      </a:cubicBezTo>
                      <a:cubicBezTo>
                        <a:pt x="1703" y="279"/>
                        <a:pt x="1687" y="278"/>
                        <a:pt x="1692" y="297"/>
                      </a:cubicBezTo>
                      <a:cubicBezTo>
                        <a:pt x="1697" y="312"/>
                        <a:pt x="1701" y="330"/>
                        <a:pt x="1684" y="348"/>
                      </a:cubicBezTo>
                      <a:close/>
                      <a:moveTo>
                        <a:pt x="1502" y="111"/>
                      </a:moveTo>
                      <a:cubicBezTo>
                        <a:pt x="1517" y="102"/>
                        <a:pt x="1545" y="103"/>
                        <a:pt x="1560" y="112"/>
                      </a:cubicBezTo>
                      <a:cubicBezTo>
                        <a:pt x="1576" y="121"/>
                        <a:pt x="1570" y="136"/>
                        <a:pt x="1551" y="129"/>
                      </a:cubicBezTo>
                      <a:cubicBezTo>
                        <a:pt x="1536" y="124"/>
                        <a:pt x="1522" y="107"/>
                        <a:pt x="1502" y="111"/>
                      </a:cubicBezTo>
                      <a:close/>
                      <a:moveTo>
                        <a:pt x="1717" y="308"/>
                      </a:moveTo>
                      <a:cubicBezTo>
                        <a:pt x="1727" y="285"/>
                        <a:pt x="1716" y="268"/>
                        <a:pt x="1702" y="255"/>
                      </a:cubicBezTo>
                      <a:cubicBezTo>
                        <a:pt x="1694" y="248"/>
                        <a:pt x="1681" y="242"/>
                        <a:pt x="1679" y="231"/>
                      </a:cubicBezTo>
                      <a:cubicBezTo>
                        <a:pt x="1667" y="242"/>
                        <a:pt x="1693" y="261"/>
                        <a:pt x="1701" y="268"/>
                      </a:cubicBezTo>
                      <a:cubicBezTo>
                        <a:pt x="1714" y="280"/>
                        <a:pt x="1720" y="294"/>
                        <a:pt x="1717" y="308"/>
                      </a:cubicBezTo>
                      <a:close/>
                      <a:moveTo>
                        <a:pt x="1592" y="217"/>
                      </a:moveTo>
                      <a:cubicBezTo>
                        <a:pt x="1599" y="242"/>
                        <a:pt x="1598" y="273"/>
                        <a:pt x="1585" y="286"/>
                      </a:cubicBezTo>
                      <a:cubicBezTo>
                        <a:pt x="1573" y="300"/>
                        <a:pt x="1557" y="292"/>
                        <a:pt x="1568" y="275"/>
                      </a:cubicBezTo>
                      <a:cubicBezTo>
                        <a:pt x="1576" y="262"/>
                        <a:pt x="1593" y="242"/>
                        <a:pt x="1592" y="217"/>
                      </a:cubicBezTo>
                      <a:close/>
                      <a:moveTo>
                        <a:pt x="1596" y="67"/>
                      </a:moveTo>
                      <a:cubicBezTo>
                        <a:pt x="1599" y="64"/>
                        <a:pt x="1603" y="63"/>
                        <a:pt x="1606" y="65"/>
                      </a:cubicBezTo>
                      <a:cubicBezTo>
                        <a:pt x="1611" y="70"/>
                        <a:pt x="1607" y="78"/>
                        <a:pt x="1601" y="78"/>
                      </a:cubicBezTo>
                      <a:cubicBezTo>
                        <a:pt x="1597" y="78"/>
                        <a:pt x="1595" y="75"/>
                        <a:pt x="1589" y="77"/>
                      </a:cubicBezTo>
                      <a:cubicBezTo>
                        <a:pt x="1594" y="73"/>
                        <a:pt x="1593" y="71"/>
                        <a:pt x="1596" y="67"/>
                      </a:cubicBezTo>
                      <a:close/>
                      <a:moveTo>
                        <a:pt x="1594" y="66"/>
                      </a:moveTo>
                      <a:cubicBezTo>
                        <a:pt x="1596" y="64"/>
                        <a:pt x="1598" y="63"/>
                        <a:pt x="1600" y="62"/>
                      </a:cubicBezTo>
                      <a:cubicBezTo>
                        <a:pt x="1603" y="62"/>
                        <a:pt x="1607" y="63"/>
                        <a:pt x="1609" y="67"/>
                      </a:cubicBezTo>
                      <a:cubicBezTo>
                        <a:pt x="1611" y="71"/>
                        <a:pt x="1610" y="75"/>
                        <a:pt x="1607" y="78"/>
                      </a:cubicBezTo>
                      <a:cubicBezTo>
                        <a:pt x="1602" y="82"/>
                        <a:pt x="1598" y="78"/>
                        <a:pt x="1594" y="78"/>
                      </a:cubicBezTo>
                      <a:cubicBezTo>
                        <a:pt x="1590" y="77"/>
                        <a:pt x="1586" y="81"/>
                        <a:pt x="1584" y="87"/>
                      </a:cubicBezTo>
                      <a:cubicBezTo>
                        <a:pt x="1582" y="94"/>
                        <a:pt x="1584" y="100"/>
                        <a:pt x="1590" y="104"/>
                      </a:cubicBezTo>
                      <a:cubicBezTo>
                        <a:pt x="1593" y="106"/>
                        <a:pt x="1598" y="106"/>
                        <a:pt x="1600" y="103"/>
                      </a:cubicBezTo>
                      <a:cubicBezTo>
                        <a:pt x="1596" y="103"/>
                        <a:pt x="1592" y="98"/>
                        <a:pt x="1596" y="94"/>
                      </a:cubicBezTo>
                      <a:cubicBezTo>
                        <a:pt x="1597" y="91"/>
                        <a:pt x="1603" y="89"/>
                        <a:pt x="1609" y="86"/>
                      </a:cubicBezTo>
                      <a:cubicBezTo>
                        <a:pt x="1615" y="83"/>
                        <a:pt x="1620" y="79"/>
                        <a:pt x="1622" y="74"/>
                      </a:cubicBezTo>
                      <a:cubicBezTo>
                        <a:pt x="1628" y="64"/>
                        <a:pt x="1621" y="51"/>
                        <a:pt x="1611" y="48"/>
                      </a:cubicBezTo>
                      <a:cubicBezTo>
                        <a:pt x="1605" y="47"/>
                        <a:pt x="1599" y="49"/>
                        <a:pt x="1595" y="51"/>
                      </a:cubicBezTo>
                      <a:cubicBezTo>
                        <a:pt x="1589" y="54"/>
                        <a:pt x="1578" y="65"/>
                        <a:pt x="1570" y="64"/>
                      </a:cubicBezTo>
                      <a:cubicBezTo>
                        <a:pt x="1565" y="64"/>
                        <a:pt x="1562" y="59"/>
                        <a:pt x="1564" y="56"/>
                      </a:cubicBezTo>
                      <a:cubicBezTo>
                        <a:pt x="1559" y="56"/>
                        <a:pt x="1556" y="62"/>
                        <a:pt x="1558" y="67"/>
                      </a:cubicBezTo>
                      <a:cubicBezTo>
                        <a:pt x="1561" y="76"/>
                        <a:pt x="1573" y="82"/>
                        <a:pt x="1584" y="77"/>
                      </a:cubicBezTo>
                      <a:cubicBezTo>
                        <a:pt x="1588" y="75"/>
                        <a:pt x="1591" y="72"/>
                        <a:pt x="1594" y="66"/>
                      </a:cubicBezTo>
                      <a:close/>
                      <a:moveTo>
                        <a:pt x="1583" y="82"/>
                      </a:moveTo>
                      <a:cubicBezTo>
                        <a:pt x="1576" y="92"/>
                        <a:pt x="1557" y="99"/>
                        <a:pt x="1544" y="96"/>
                      </a:cubicBezTo>
                      <a:cubicBezTo>
                        <a:pt x="1531" y="92"/>
                        <a:pt x="1530" y="80"/>
                        <a:pt x="1545" y="80"/>
                      </a:cubicBezTo>
                      <a:cubicBezTo>
                        <a:pt x="1557" y="81"/>
                        <a:pt x="1574" y="88"/>
                        <a:pt x="1583" y="82"/>
                      </a:cubicBezTo>
                      <a:close/>
                      <a:moveTo>
                        <a:pt x="1640" y="52"/>
                      </a:moveTo>
                      <a:cubicBezTo>
                        <a:pt x="1641" y="53"/>
                        <a:pt x="1642" y="55"/>
                        <a:pt x="1641" y="56"/>
                      </a:cubicBezTo>
                      <a:cubicBezTo>
                        <a:pt x="1650" y="51"/>
                        <a:pt x="1668" y="47"/>
                        <a:pt x="1686" y="47"/>
                      </a:cubicBezTo>
                      <a:cubicBezTo>
                        <a:pt x="1681" y="48"/>
                        <a:pt x="1677" y="50"/>
                        <a:pt x="1673" y="53"/>
                      </a:cubicBezTo>
                      <a:cubicBezTo>
                        <a:pt x="1644" y="69"/>
                        <a:pt x="1651" y="92"/>
                        <a:pt x="1637" y="115"/>
                      </a:cubicBezTo>
                      <a:cubicBezTo>
                        <a:pt x="1632" y="123"/>
                        <a:pt x="1622" y="129"/>
                        <a:pt x="1613" y="121"/>
                      </a:cubicBezTo>
                      <a:cubicBezTo>
                        <a:pt x="1608" y="117"/>
                        <a:pt x="1607" y="111"/>
                        <a:pt x="1608" y="105"/>
                      </a:cubicBezTo>
                      <a:cubicBezTo>
                        <a:pt x="1609" y="102"/>
                        <a:pt x="1611" y="99"/>
                        <a:pt x="1615" y="97"/>
                      </a:cubicBezTo>
                      <a:cubicBezTo>
                        <a:pt x="1617" y="97"/>
                        <a:pt x="1618" y="96"/>
                        <a:pt x="1620" y="96"/>
                      </a:cubicBezTo>
                      <a:cubicBezTo>
                        <a:pt x="1619" y="96"/>
                        <a:pt x="1620" y="96"/>
                        <a:pt x="1618" y="97"/>
                      </a:cubicBezTo>
                      <a:cubicBezTo>
                        <a:pt x="1615" y="98"/>
                        <a:pt x="1612" y="104"/>
                        <a:pt x="1614" y="108"/>
                      </a:cubicBezTo>
                      <a:cubicBezTo>
                        <a:pt x="1616" y="111"/>
                        <a:pt x="1621" y="113"/>
                        <a:pt x="1624" y="111"/>
                      </a:cubicBezTo>
                      <a:cubicBezTo>
                        <a:pt x="1628" y="109"/>
                        <a:pt x="1629" y="106"/>
                        <a:pt x="1628" y="102"/>
                      </a:cubicBezTo>
                      <a:cubicBezTo>
                        <a:pt x="1627" y="96"/>
                        <a:pt x="1620" y="94"/>
                        <a:pt x="1615" y="96"/>
                      </a:cubicBezTo>
                      <a:cubicBezTo>
                        <a:pt x="1610" y="98"/>
                        <a:pt x="1608" y="101"/>
                        <a:pt x="1606" y="105"/>
                      </a:cubicBezTo>
                      <a:cubicBezTo>
                        <a:pt x="1604" y="111"/>
                        <a:pt x="1606" y="118"/>
                        <a:pt x="1611" y="123"/>
                      </a:cubicBezTo>
                      <a:cubicBezTo>
                        <a:pt x="1622" y="133"/>
                        <a:pt x="1633" y="127"/>
                        <a:pt x="1640" y="117"/>
                      </a:cubicBezTo>
                      <a:cubicBezTo>
                        <a:pt x="1654" y="93"/>
                        <a:pt x="1646" y="70"/>
                        <a:pt x="1677" y="55"/>
                      </a:cubicBezTo>
                      <a:cubicBezTo>
                        <a:pt x="1689" y="49"/>
                        <a:pt x="1704" y="47"/>
                        <a:pt x="1718" y="56"/>
                      </a:cubicBezTo>
                      <a:cubicBezTo>
                        <a:pt x="1736" y="67"/>
                        <a:pt x="1745" y="89"/>
                        <a:pt x="1735" y="108"/>
                      </a:cubicBezTo>
                      <a:cubicBezTo>
                        <a:pt x="1745" y="87"/>
                        <a:pt x="1724" y="62"/>
                        <a:pt x="1700" y="58"/>
                      </a:cubicBezTo>
                      <a:cubicBezTo>
                        <a:pt x="1688" y="56"/>
                        <a:pt x="1672" y="60"/>
                        <a:pt x="1663" y="72"/>
                      </a:cubicBezTo>
                      <a:cubicBezTo>
                        <a:pt x="1645" y="96"/>
                        <a:pt x="1671" y="116"/>
                        <a:pt x="1688" y="94"/>
                      </a:cubicBezTo>
                      <a:cubicBezTo>
                        <a:pt x="1697" y="82"/>
                        <a:pt x="1711" y="78"/>
                        <a:pt x="1724" y="87"/>
                      </a:cubicBezTo>
                      <a:cubicBezTo>
                        <a:pt x="1732" y="92"/>
                        <a:pt x="1735" y="101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8"/>
                        <a:pt x="1735" y="108"/>
                      </a:cubicBezTo>
                      <a:cubicBezTo>
                        <a:pt x="1735" y="108"/>
                        <a:pt x="1735" y="107"/>
                        <a:pt x="1736" y="106"/>
                      </a:cubicBezTo>
                      <a:cubicBezTo>
                        <a:pt x="1733" y="112"/>
                        <a:pt x="1732" y="117"/>
                        <a:pt x="1730" y="123"/>
                      </a:cubicBezTo>
                      <a:cubicBezTo>
                        <a:pt x="1728" y="137"/>
                        <a:pt x="1729" y="148"/>
                        <a:pt x="1734" y="161"/>
                      </a:cubicBezTo>
                      <a:cubicBezTo>
                        <a:pt x="1734" y="162"/>
                        <a:pt x="1734" y="162"/>
                        <a:pt x="1734" y="162"/>
                      </a:cubicBezTo>
                      <a:cubicBezTo>
                        <a:pt x="1724" y="154"/>
                        <a:pt x="1713" y="135"/>
                        <a:pt x="1713" y="124"/>
                      </a:cubicBezTo>
                      <a:cubicBezTo>
                        <a:pt x="1712" y="124"/>
                        <a:pt x="1711" y="124"/>
                        <a:pt x="1711" y="123"/>
                      </a:cubicBezTo>
                      <a:cubicBezTo>
                        <a:pt x="1710" y="134"/>
                        <a:pt x="1718" y="150"/>
                        <a:pt x="1727" y="159"/>
                      </a:cubicBezTo>
                      <a:cubicBezTo>
                        <a:pt x="1726" y="159"/>
                        <a:pt x="1724" y="158"/>
                        <a:pt x="1722" y="157"/>
                      </a:cubicBezTo>
                      <a:cubicBezTo>
                        <a:pt x="1722" y="157"/>
                        <a:pt x="1722" y="157"/>
                        <a:pt x="1722" y="157"/>
                      </a:cubicBezTo>
                      <a:cubicBezTo>
                        <a:pt x="1714" y="154"/>
                        <a:pt x="1705" y="152"/>
                        <a:pt x="1697" y="151"/>
                      </a:cubicBezTo>
                      <a:cubicBezTo>
                        <a:pt x="1687" y="149"/>
                        <a:pt x="1674" y="150"/>
                        <a:pt x="1667" y="144"/>
                      </a:cubicBezTo>
                      <a:cubicBezTo>
                        <a:pt x="1661" y="137"/>
                        <a:pt x="1659" y="129"/>
                        <a:pt x="1662" y="120"/>
                      </a:cubicBezTo>
                      <a:cubicBezTo>
                        <a:pt x="1665" y="113"/>
                        <a:pt x="1672" y="107"/>
                        <a:pt x="1680" y="106"/>
                      </a:cubicBezTo>
                      <a:cubicBezTo>
                        <a:pt x="1687" y="106"/>
                        <a:pt x="1694" y="109"/>
                        <a:pt x="1697" y="116"/>
                      </a:cubicBezTo>
                      <a:cubicBezTo>
                        <a:pt x="1699" y="121"/>
                        <a:pt x="1698" y="127"/>
                        <a:pt x="1694" y="131"/>
                      </a:cubicBezTo>
                      <a:cubicBezTo>
                        <a:pt x="1697" y="128"/>
                        <a:pt x="1697" y="123"/>
                        <a:pt x="1694" y="120"/>
                      </a:cubicBezTo>
                      <a:cubicBezTo>
                        <a:pt x="1691" y="116"/>
                        <a:pt x="1685" y="115"/>
                        <a:pt x="1681" y="119"/>
                      </a:cubicBezTo>
                      <a:cubicBezTo>
                        <a:pt x="1678" y="122"/>
                        <a:pt x="1677" y="127"/>
                        <a:pt x="1680" y="131"/>
                      </a:cubicBezTo>
                      <a:cubicBezTo>
                        <a:pt x="1683" y="134"/>
                        <a:pt x="1687" y="136"/>
                        <a:pt x="1692" y="133"/>
                      </a:cubicBezTo>
                      <a:cubicBezTo>
                        <a:pt x="1694" y="132"/>
                        <a:pt x="1696" y="130"/>
                        <a:pt x="1697" y="128"/>
                      </a:cubicBezTo>
                      <a:cubicBezTo>
                        <a:pt x="1699" y="124"/>
                        <a:pt x="1699" y="120"/>
                        <a:pt x="1697" y="116"/>
                      </a:cubicBezTo>
                      <a:cubicBezTo>
                        <a:pt x="1695" y="109"/>
                        <a:pt x="1688" y="105"/>
                        <a:pt x="1680" y="105"/>
                      </a:cubicBezTo>
                      <a:cubicBezTo>
                        <a:pt x="1671" y="106"/>
                        <a:pt x="1664" y="112"/>
                        <a:pt x="1660" y="120"/>
                      </a:cubicBezTo>
                      <a:cubicBezTo>
                        <a:pt x="1657" y="129"/>
                        <a:pt x="1659" y="138"/>
                        <a:pt x="1666" y="145"/>
                      </a:cubicBezTo>
                      <a:cubicBezTo>
                        <a:pt x="1668" y="147"/>
                        <a:pt x="1670" y="149"/>
                        <a:pt x="1672" y="150"/>
                      </a:cubicBezTo>
                      <a:cubicBezTo>
                        <a:pt x="1671" y="150"/>
                        <a:pt x="1669" y="150"/>
                        <a:pt x="1668" y="150"/>
                      </a:cubicBezTo>
                      <a:cubicBezTo>
                        <a:pt x="1647" y="152"/>
                        <a:pt x="1628" y="163"/>
                        <a:pt x="1607" y="155"/>
                      </a:cubicBezTo>
                      <a:cubicBezTo>
                        <a:pt x="1607" y="155"/>
                        <a:pt x="1606" y="156"/>
                        <a:pt x="1605" y="157"/>
                      </a:cubicBezTo>
                      <a:cubicBezTo>
                        <a:pt x="1608" y="158"/>
                        <a:pt x="1612" y="159"/>
                        <a:pt x="1615" y="160"/>
                      </a:cubicBezTo>
                      <a:cubicBezTo>
                        <a:pt x="1620" y="161"/>
                        <a:pt x="1624" y="162"/>
                        <a:pt x="1628" y="161"/>
                      </a:cubicBezTo>
                      <a:cubicBezTo>
                        <a:pt x="1625" y="164"/>
                        <a:pt x="1621" y="167"/>
                        <a:pt x="1618" y="170"/>
                      </a:cubicBezTo>
                      <a:cubicBezTo>
                        <a:pt x="1611" y="177"/>
                        <a:pt x="1606" y="184"/>
                        <a:pt x="1602" y="193"/>
                      </a:cubicBezTo>
                      <a:cubicBezTo>
                        <a:pt x="1601" y="196"/>
                        <a:pt x="1600" y="199"/>
                        <a:pt x="1599" y="202"/>
                      </a:cubicBezTo>
                      <a:cubicBezTo>
                        <a:pt x="1597" y="210"/>
                        <a:pt x="1596" y="217"/>
                        <a:pt x="1598" y="225"/>
                      </a:cubicBezTo>
                      <a:cubicBezTo>
                        <a:pt x="1599" y="233"/>
                        <a:pt x="1602" y="239"/>
                        <a:pt x="1607" y="246"/>
                      </a:cubicBezTo>
                      <a:cubicBezTo>
                        <a:pt x="1612" y="252"/>
                        <a:pt x="1619" y="256"/>
                        <a:pt x="1626" y="258"/>
                      </a:cubicBezTo>
                      <a:cubicBezTo>
                        <a:pt x="1638" y="261"/>
                        <a:pt x="1652" y="256"/>
                        <a:pt x="1659" y="246"/>
                      </a:cubicBezTo>
                      <a:cubicBezTo>
                        <a:pt x="1667" y="236"/>
                        <a:pt x="1670" y="222"/>
                        <a:pt x="1670" y="208"/>
                      </a:cubicBezTo>
                      <a:cubicBezTo>
                        <a:pt x="1657" y="234"/>
                        <a:pt x="1636" y="224"/>
                        <a:pt x="1625" y="227"/>
                      </a:cubicBezTo>
                      <a:cubicBezTo>
                        <a:pt x="1609" y="232"/>
                        <a:pt x="1609" y="245"/>
                        <a:pt x="1618" y="253"/>
                      </a:cubicBezTo>
                      <a:cubicBezTo>
                        <a:pt x="1618" y="253"/>
                        <a:pt x="1618" y="253"/>
                        <a:pt x="1618" y="253"/>
                      </a:cubicBezTo>
                      <a:cubicBezTo>
                        <a:pt x="1614" y="251"/>
                        <a:pt x="1611" y="249"/>
                        <a:pt x="1608" y="245"/>
                      </a:cubicBezTo>
                      <a:cubicBezTo>
                        <a:pt x="1603" y="238"/>
                        <a:pt x="1601" y="233"/>
                        <a:pt x="1600" y="225"/>
                      </a:cubicBezTo>
                      <a:cubicBezTo>
                        <a:pt x="1599" y="217"/>
                        <a:pt x="1599" y="211"/>
                        <a:pt x="1601" y="203"/>
                      </a:cubicBezTo>
                      <a:cubicBezTo>
                        <a:pt x="1605" y="191"/>
                        <a:pt x="1610" y="183"/>
                        <a:pt x="1618" y="174"/>
                      </a:cubicBezTo>
                      <a:cubicBezTo>
                        <a:pt x="1616" y="177"/>
                        <a:pt x="1614" y="180"/>
                        <a:pt x="1612" y="183"/>
                      </a:cubicBezTo>
                      <a:cubicBezTo>
                        <a:pt x="1608" y="193"/>
                        <a:pt x="1609" y="207"/>
                        <a:pt x="1620" y="212"/>
                      </a:cubicBezTo>
                      <a:cubicBezTo>
                        <a:pt x="1624" y="215"/>
                        <a:pt x="1630" y="214"/>
                        <a:pt x="1634" y="210"/>
                      </a:cubicBezTo>
                      <a:cubicBezTo>
                        <a:pt x="1637" y="208"/>
                        <a:pt x="1639" y="204"/>
                        <a:pt x="1638" y="201"/>
                      </a:cubicBezTo>
                      <a:cubicBezTo>
                        <a:pt x="1638" y="197"/>
                        <a:pt x="1636" y="193"/>
                        <a:pt x="1633" y="190"/>
                      </a:cubicBezTo>
                      <a:cubicBezTo>
                        <a:pt x="1628" y="187"/>
                        <a:pt x="1622" y="188"/>
                        <a:pt x="1619" y="192"/>
                      </a:cubicBezTo>
                      <a:cubicBezTo>
                        <a:pt x="1617" y="195"/>
                        <a:pt x="1617" y="198"/>
                        <a:pt x="1619" y="201"/>
                      </a:cubicBezTo>
                      <a:cubicBezTo>
                        <a:pt x="1621" y="203"/>
                        <a:pt x="1623" y="203"/>
                        <a:pt x="1624" y="202"/>
                      </a:cubicBezTo>
                      <a:cubicBezTo>
                        <a:pt x="1623" y="202"/>
                        <a:pt x="1622" y="201"/>
                        <a:pt x="1621" y="199"/>
                      </a:cubicBezTo>
                      <a:cubicBezTo>
                        <a:pt x="1620" y="196"/>
                        <a:pt x="1622" y="194"/>
                        <a:pt x="1625" y="194"/>
                      </a:cubicBezTo>
                      <a:cubicBezTo>
                        <a:pt x="1627" y="194"/>
                        <a:pt x="1628" y="195"/>
                        <a:pt x="1630" y="197"/>
                      </a:cubicBezTo>
                      <a:cubicBezTo>
                        <a:pt x="1632" y="199"/>
                        <a:pt x="1631" y="202"/>
                        <a:pt x="1629" y="204"/>
                      </a:cubicBezTo>
                      <a:cubicBezTo>
                        <a:pt x="1627" y="207"/>
                        <a:pt x="1623" y="207"/>
                        <a:pt x="1620" y="206"/>
                      </a:cubicBezTo>
                      <a:cubicBezTo>
                        <a:pt x="1612" y="202"/>
                        <a:pt x="1612" y="188"/>
                        <a:pt x="1615" y="181"/>
                      </a:cubicBezTo>
                      <a:cubicBezTo>
                        <a:pt x="1628" y="155"/>
                        <a:pt x="1672" y="150"/>
                        <a:pt x="1701" y="155"/>
                      </a:cubicBezTo>
                      <a:cubicBezTo>
                        <a:pt x="1691" y="155"/>
                        <a:pt x="1682" y="159"/>
                        <a:pt x="1675" y="165"/>
                      </a:cubicBezTo>
                      <a:cubicBezTo>
                        <a:pt x="1672" y="169"/>
                        <a:pt x="1669" y="173"/>
                        <a:pt x="1667" y="179"/>
                      </a:cubicBezTo>
                      <a:cubicBezTo>
                        <a:pt x="1670" y="174"/>
                        <a:pt x="1673" y="170"/>
                        <a:pt x="1676" y="167"/>
                      </a:cubicBezTo>
                      <a:cubicBezTo>
                        <a:pt x="1685" y="159"/>
                        <a:pt x="1696" y="157"/>
                        <a:pt x="1707" y="158"/>
                      </a:cubicBezTo>
                      <a:cubicBezTo>
                        <a:pt x="1716" y="159"/>
                        <a:pt x="1722" y="161"/>
                        <a:pt x="1728" y="165"/>
                      </a:cubicBezTo>
                      <a:cubicBezTo>
                        <a:pt x="1740" y="172"/>
                        <a:pt x="1747" y="182"/>
                        <a:pt x="1758" y="190"/>
                      </a:cubicBezTo>
                      <a:cubicBezTo>
                        <a:pt x="1759" y="191"/>
                        <a:pt x="1759" y="191"/>
                        <a:pt x="1759" y="191"/>
                      </a:cubicBezTo>
                      <a:cubicBezTo>
                        <a:pt x="1765" y="195"/>
                        <a:pt x="1771" y="198"/>
                        <a:pt x="1778" y="201"/>
                      </a:cubicBezTo>
                      <a:cubicBezTo>
                        <a:pt x="1780" y="202"/>
                        <a:pt x="1797" y="208"/>
                        <a:pt x="1799" y="206"/>
                      </a:cubicBezTo>
                      <a:cubicBezTo>
                        <a:pt x="1798" y="204"/>
                        <a:pt x="1788" y="200"/>
                        <a:pt x="1786" y="200"/>
                      </a:cubicBezTo>
                      <a:cubicBezTo>
                        <a:pt x="1777" y="196"/>
                        <a:pt x="1769" y="192"/>
                        <a:pt x="1761" y="187"/>
                      </a:cubicBezTo>
                      <a:cubicBezTo>
                        <a:pt x="1760" y="186"/>
                        <a:pt x="1760" y="186"/>
                        <a:pt x="1760" y="186"/>
                      </a:cubicBezTo>
                      <a:cubicBezTo>
                        <a:pt x="1750" y="179"/>
                        <a:pt x="1743" y="171"/>
                        <a:pt x="1737" y="160"/>
                      </a:cubicBezTo>
                      <a:cubicBezTo>
                        <a:pt x="1732" y="146"/>
                        <a:pt x="1730" y="129"/>
                        <a:pt x="1738" y="116"/>
                      </a:cubicBezTo>
                      <a:cubicBezTo>
                        <a:pt x="1742" y="108"/>
                        <a:pt x="1753" y="101"/>
                        <a:pt x="1762" y="106"/>
                      </a:cubicBezTo>
                      <a:cubicBezTo>
                        <a:pt x="1765" y="107"/>
                        <a:pt x="1766" y="111"/>
                        <a:pt x="1766" y="114"/>
                      </a:cubicBezTo>
                      <a:cubicBezTo>
                        <a:pt x="1765" y="117"/>
                        <a:pt x="1763" y="119"/>
                        <a:pt x="1760" y="119"/>
                      </a:cubicBezTo>
                      <a:cubicBezTo>
                        <a:pt x="1757" y="119"/>
                        <a:pt x="1755" y="117"/>
                        <a:pt x="1754" y="116"/>
                      </a:cubicBezTo>
                      <a:cubicBezTo>
                        <a:pt x="1753" y="114"/>
                        <a:pt x="1754" y="111"/>
                        <a:pt x="1757" y="110"/>
                      </a:cubicBezTo>
                      <a:cubicBezTo>
                        <a:pt x="1758" y="110"/>
                        <a:pt x="1760" y="110"/>
                        <a:pt x="1761" y="111"/>
                      </a:cubicBezTo>
                      <a:cubicBezTo>
                        <a:pt x="1761" y="109"/>
                        <a:pt x="1759" y="108"/>
                        <a:pt x="1757" y="107"/>
                      </a:cubicBezTo>
                      <a:cubicBezTo>
                        <a:pt x="1754" y="107"/>
                        <a:pt x="1751" y="109"/>
                        <a:pt x="1750" y="112"/>
                      </a:cubicBezTo>
                      <a:cubicBezTo>
                        <a:pt x="1748" y="117"/>
                        <a:pt x="1751" y="123"/>
                        <a:pt x="1756" y="125"/>
                      </a:cubicBezTo>
                      <a:cubicBezTo>
                        <a:pt x="1760" y="126"/>
                        <a:pt x="1764" y="126"/>
                        <a:pt x="1767" y="124"/>
                      </a:cubicBezTo>
                      <a:cubicBezTo>
                        <a:pt x="1771" y="122"/>
                        <a:pt x="1773" y="118"/>
                        <a:pt x="1773" y="114"/>
                      </a:cubicBezTo>
                      <a:cubicBezTo>
                        <a:pt x="1774" y="109"/>
                        <a:pt x="1771" y="104"/>
                        <a:pt x="1766" y="101"/>
                      </a:cubicBezTo>
                      <a:cubicBezTo>
                        <a:pt x="1756" y="96"/>
                        <a:pt x="1744" y="102"/>
                        <a:pt x="1738" y="112"/>
                      </a:cubicBezTo>
                      <a:cubicBezTo>
                        <a:pt x="1736" y="115"/>
                        <a:pt x="1735" y="118"/>
                        <a:pt x="1734" y="122"/>
                      </a:cubicBezTo>
                      <a:cubicBezTo>
                        <a:pt x="1736" y="110"/>
                        <a:pt x="1741" y="101"/>
                        <a:pt x="1748" y="91"/>
                      </a:cubicBezTo>
                      <a:cubicBezTo>
                        <a:pt x="1754" y="85"/>
                        <a:pt x="1758" y="81"/>
                        <a:pt x="1765" y="78"/>
                      </a:cubicBezTo>
                      <a:cubicBezTo>
                        <a:pt x="1773" y="74"/>
                        <a:pt x="1779" y="73"/>
                        <a:pt x="1788" y="73"/>
                      </a:cubicBezTo>
                      <a:cubicBezTo>
                        <a:pt x="1792" y="74"/>
                        <a:pt x="1795" y="75"/>
                        <a:pt x="1799" y="76"/>
                      </a:cubicBezTo>
                      <a:cubicBezTo>
                        <a:pt x="1800" y="76"/>
                        <a:pt x="1800" y="76"/>
                        <a:pt x="1800" y="76"/>
                      </a:cubicBezTo>
                      <a:cubicBezTo>
                        <a:pt x="1788" y="74"/>
                        <a:pt x="1777" y="82"/>
                        <a:pt x="1782" y="97"/>
                      </a:cubicBezTo>
                      <a:cubicBezTo>
                        <a:pt x="1785" y="108"/>
                        <a:pt x="1806" y="120"/>
                        <a:pt x="1791" y="146"/>
                      </a:cubicBezTo>
                      <a:cubicBezTo>
                        <a:pt x="1803" y="138"/>
                        <a:pt x="1813" y="128"/>
                        <a:pt x="1817" y="115"/>
                      </a:cubicBezTo>
                      <a:cubicBezTo>
                        <a:pt x="1821" y="103"/>
                        <a:pt x="1818" y="89"/>
                        <a:pt x="1808" y="81"/>
                      </a:cubicBezTo>
                      <a:cubicBezTo>
                        <a:pt x="1802" y="76"/>
                        <a:pt x="1795" y="73"/>
                        <a:pt x="1788" y="72"/>
                      </a:cubicBezTo>
                      <a:cubicBezTo>
                        <a:pt x="1779" y="72"/>
                        <a:pt x="1773" y="73"/>
                        <a:pt x="1765" y="76"/>
                      </a:cubicBezTo>
                      <a:cubicBezTo>
                        <a:pt x="1757" y="80"/>
                        <a:pt x="1752" y="84"/>
                        <a:pt x="1747" y="90"/>
                      </a:cubicBezTo>
                      <a:cubicBezTo>
                        <a:pt x="1744" y="92"/>
                        <a:pt x="1742" y="95"/>
                        <a:pt x="1740" y="98"/>
                      </a:cubicBezTo>
                      <a:cubicBezTo>
                        <a:pt x="1739" y="99"/>
                        <a:pt x="1739" y="101"/>
                        <a:pt x="1738" y="102"/>
                      </a:cubicBezTo>
                      <a:cubicBezTo>
                        <a:pt x="1746" y="83"/>
                        <a:pt x="1735" y="62"/>
                        <a:pt x="1717" y="52"/>
                      </a:cubicBezTo>
                      <a:cubicBezTo>
                        <a:pt x="1716" y="51"/>
                        <a:pt x="1714" y="50"/>
                        <a:pt x="1712" y="49"/>
                      </a:cubicBezTo>
                      <a:cubicBezTo>
                        <a:pt x="1691" y="39"/>
                        <a:pt x="1663" y="41"/>
                        <a:pt x="1640" y="52"/>
                      </a:cubicBezTo>
                      <a:close/>
                      <a:moveTo>
                        <a:pt x="1621" y="52"/>
                      </a:moveTo>
                      <a:cubicBezTo>
                        <a:pt x="1626" y="56"/>
                        <a:pt x="1628" y="65"/>
                        <a:pt x="1626" y="69"/>
                      </a:cubicBezTo>
                      <a:cubicBezTo>
                        <a:pt x="1632" y="72"/>
                        <a:pt x="1643" y="63"/>
                        <a:pt x="1638" y="54"/>
                      </a:cubicBezTo>
                      <a:cubicBezTo>
                        <a:pt x="1634" y="48"/>
                        <a:pt x="1625" y="47"/>
                        <a:pt x="1621" y="52"/>
                      </a:cubicBezTo>
                      <a:close/>
                      <a:moveTo>
                        <a:pt x="1631" y="43"/>
                      </a:moveTo>
                      <a:cubicBezTo>
                        <a:pt x="1623" y="38"/>
                        <a:pt x="1611" y="34"/>
                        <a:pt x="1601" y="34"/>
                      </a:cubicBezTo>
                      <a:cubicBezTo>
                        <a:pt x="1591" y="34"/>
                        <a:pt x="1581" y="38"/>
                        <a:pt x="1571" y="42"/>
                      </a:cubicBezTo>
                      <a:cubicBezTo>
                        <a:pt x="1555" y="51"/>
                        <a:pt x="1540" y="64"/>
                        <a:pt x="1521" y="63"/>
                      </a:cubicBezTo>
                      <a:cubicBezTo>
                        <a:pt x="1505" y="63"/>
                        <a:pt x="1494" y="51"/>
                        <a:pt x="1493" y="40"/>
                      </a:cubicBezTo>
                      <a:cubicBezTo>
                        <a:pt x="1493" y="31"/>
                        <a:pt x="1498" y="20"/>
                        <a:pt x="1508" y="17"/>
                      </a:cubicBezTo>
                      <a:cubicBezTo>
                        <a:pt x="1515" y="15"/>
                        <a:pt x="1527" y="16"/>
                        <a:pt x="1529" y="24"/>
                      </a:cubicBezTo>
                      <a:cubicBezTo>
                        <a:pt x="1530" y="29"/>
                        <a:pt x="1528" y="33"/>
                        <a:pt x="1525" y="33"/>
                      </a:cubicBezTo>
                      <a:cubicBezTo>
                        <a:pt x="1526" y="29"/>
                        <a:pt x="1522" y="26"/>
                        <a:pt x="1517" y="27"/>
                      </a:cubicBezTo>
                      <a:cubicBezTo>
                        <a:pt x="1514" y="28"/>
                        <a:pt x="1511" y="30"/>
                        <a:pt x="1509" y="33"/>
                      </a:cubicBezTo>
                      <a:cubicBezTo>
                        <a:pt x="1507" y="38"/>
                        <a:pt x="1508" y="44"/>
                        <a:pt x="1513" y="48"/>
                      </a:cubicBezTo>
                      <a:cubicBezTo>
                        <a:pt x="1523" y="55"/>
                        <a:pt x="1542" y="46"/>
                        <a:pt x="1553" y="39"/>
                      </a:cubicBezTo>
                      <a:cubicBezTo>
                        <a:pt x="1569" y="28"/>
                        <a:pt x="1587" y="23"/>
                        <a:pt x="1606" y="27"/>
                      </a:cubicBezTo>
                      <a:cubicBezTo>
                        <a:pt x="1617" y="29"/>
                        <a:pt x="1627" y="34"/>
                        <a:pt x="1631" y="43"/>
                      </a:cubicBezTo>
                      <a:close/>
                      <a:moveTo>
                        <a:pt x="1818" y="124"/>
                      </a:moveTo>
                      <a:cubicBezTo>
                        <a:pt x="1825" y="111"/>
                        <a:pt x="1838" y="116"/>
                        <a:pt x="1848" y="118"/>
                      </a:cubicBezTo>
                      <a:cubicBezTo>
                        <a:pt x="1858" y="119"/>
                        <a:pt x="1870" y="116"/>
                        <a:pt x="1872" y="105"/>
                      </a:cubicBezTo>
                      <a:cubicBezTo>
                        <a:pt x="1859" y="106"/>
                        <a:pt x="1859" y="98"/>
                        <a:pt x="1847" y="95"/>
                      </a:cubicBezTo>
                      <a:cubicBezTo>
                        <a:pt x="1835" y="92"/>
                        <a:pt x="1819" y="103"/>
                        <a:pt x="1818" y="124"/>
                      </a:cubicBezTo>
                      <a:close/>
                      <a:moveTo>
                        <a:pt x="1902" y="156"/>
                      </a:moveTo>
                      <a:cubicBezTo>
                        <a:pt x="1899" y="125"/>
                        <a:pt x="1936" y="125"/>
                        <a:pt x="1949" y="138"/>
                      </a:cubicBezTo>
                      <a:cubicBezTo>
                        <a:pt x="1935" y="132"/>
                        <a:pt x="1907" y="142"/>
                        <a:pt x="1902" y="156"/>
                      </a:cubicBezTo>
                      <a:close/>
                      <a:moveTo>
                        <a:pt x="1900" y="174"/>
                      </a:moveTo>
                      <a:cubicBezTo>
                        <a:pt x="1882" y="169"/>
                        <a:pt x="1868" y="150"/>
                        <a:pt x="1868" y="135"/>
                      </a:cubicBezTo>
                      <a:cubicBezTo>
                        <a:pt x="1868" y="100"/>
                        <a:pt x="1905" y="101"/>
                        <a:pt x="1898" y="132"/>
                      </a:cubicBezTo>
                      <a:cubicBezTo>
                        <a:pt x="1893" y="148"/>
                        <a:pt x="1891" y="158"/>
                        <a:pt x="1900" y="174"/>
                      </a:cubicBezTo>
                      <a:close/>
                      <a:moveTo>
                        <a:pt x="2049" y="215"/>
                      </a:moveTo>
                      <a:cubicBezTo>
                        <a:pt x="2045" y="180"/>
                        <a:pt x="2017" y="167"/>
                        <a:pt x="1990" y="162"/>
                      </a:cubicBezTo>
                      <a:cubicBezTo>
                        <a:pt x="1975" y="159"/>
                        <a:pt x="1954" y="162"/>
                        <a:pt x="1943" y="150"/>
                      </a:cubicBezTo>
                      <a:cubicBezTo>
                        <a:pt x="1937" y="173"/>
                        <a:pt x="1984" y="176"/>
                        <a:pt x="1999" y="179"/>
                      </a:cubicBezTo>
                      <a:cubicBezTo>
                        <a:pt x="2023" y="183"/>
                        <a:pt x="2042" y="196"/>
                        <a:pt x="2049" y="215"/>
                      </a:cubicBezTo>
                      <a:close/>
                      <a:moveTo>
                        <a:pt x="1641" y="720"/>
                      </a:moveTo>
                      <a:cubicBezTo>
                        <a:pt x="1616" y="714"/>
                        <a:pt x="1593" y="742"/>
                        <a:pt x="1580" y="749"/>
                      </a:cubicBezTo>
                      <a:cubicBezTo>
                        <a:pt x="1560" y="758"/>
                        <a:pt x="1548" y="741"/>
                        <a:pt x="1567" y="728"/>
                      </a:cubicBezTo>
                      <a:cubicBezTo>
                        <a:pt x="1584" y="715"/>
                        <a:pt x="1619" y="709"/>
                        <a:pt x="1641" y="720"/>
                      </a:cubicBezTo>
                      <a:close/>
                      <a:moveTo>
                        <a:pt x="1522" y="814"/>
                      </a:moveTo>
                      <a:cubicBezTo>
                        <a:pt x="1550" y="832"/>
                        <a:pt x="1545" y="863"/>
                        <a:pt x="1552" y="877"/>
                      </a:cubicBezTo>
                      <a:cubicBezTo>
                        <a:pt x="1560" y="892"/>
                        <a:pt x="1575" y="887"/>
                        <a:pt x="1572" y="869"/>
                      </a:cubicBezTo>
                      <a:cubicBezTo>
                        <a:pt x="1567" y="846"/>
                        <a:pt x="1547" y="823"/>
                        <a:pt x="1522" y="814"/>
                      </a:cubicBezTo>
                      <a:close/>
                      <a:moveTo>
                        <a:pt x="1767" y="413"/>
                      </a:moveTo>
                      <a:cubicBezTo>
                        <a:pt x="1749" y="417"/>
                        <a:pt x="1744" y="430"/>
                        <a:pt x="1747" y="450"/>
                      </a:cubicBezTo>
                      <a:cubicBezTo>
                        <a:pt x="1749" y="466"/>
                        <a:pt x="1743" y="479"/>
                        <a:pt x="1731" y="482"/>
                      </a:cubicBezTo>
                      <a:cubicBezTo>
                        <a:pt x="1739" y="487"/>
                        <a:pt x="1753" y="484"/>
                        <a:pt x="1758" y="474"/>
                      </a:cubicBezTo>
                      <a:cubicBezTo>
                        <a:pt x="1766" y="460"/>
                        <a:pt x="1756" y="446"/>
                        <a:pt x="1757" y="430"/>
                      </a:cubicBezTo>
                      <a:cubicBezTo>
                        <a:pt x="1757" y="425"/>
                        <a:pt x="1760" y="418"/>
                        <a:pt x="1767" y="413"/>
                      </a:cubicBezTo>
                      <a:close/>
                      <a:moveTo>
                        <a:pt x="1493" y="650"/>
                      </a:moveTo>
                      <a:cubicBezTo>
                        <a:pt x="1491" y="650"/>
                        <a:pt x="1489" y="648"/>
                        <a:pt x="1489" y="646"/>
                      </a:cubicBezTo>
                      <a:cubicBezTo>
                        <a:pt x="1489" y="644"/>
                        <a:pt x="1490" y="642"/>
                        <a:pt x="1492" y="642"/>
                      </a:cubicBezTo>
                      <a:cubicBezTo>
                        <a:pt x="1494" y="642"/>
                        <a:pt x="1496" y="644"/>
                        <a:pt x="1496" y="646"/>
                      </a:cubicBezTo>
                      <a:cubicBezTo>
                        <a:pt x="1496" y="648"/>
                        <a:pt x="1495" y="650"/>
                        <a:pt x="1493" y="650"/>
                      </a:cubicBezTo>
                      <a:close/>
                      <a:moveTo>
                        <a:pt x="1510" y="638"/>
                      </a:moveTo>
                      <a:cubicBezTo>
                        <a:pt x="1506" y="638"/>
                        <a:pt x="1503" y="635"/>
                        <a:pt x="1502" y="631"/>
                      </a:cubicBezTo>
                      <a:cubicBezTo>
                        <a:pt x="1502" y="627"/>
                        <a:pt x="1505" y="623"/>
                        <a:pt x="1510" y="623"/>
                      </a:cubicBezTo>
                      <a:cubicBezTo>
                        <a:pt x="1514" y="622"/>
                        <a:pt x="1517" y="626"/>
                        <a:pt x="1518" y="630"/>
                      </a:cubicBezTo>
                      <a:cubicBezTo>
                        <a:pt x="1518" y="634"/>
                        <a:pt x="1515" y="638"/>
                        <a:pt x="1510" y="638"/>
                      </a:cubicBezTo>
                      <a:close/>
                      <a:moveTo>
                        <a:pt x="1502" y="647"/>
                      </a:moveTo>
                      <a:cubicBezTo>
                        <a:pt x="1499" y="647"/>
                        <a:pt x="1497" y="645"/>
                        <a:pt x="1497" y="642"/>
                      </a:cubicBezTo>
                      <a:cubicBezTo>
                        <a:pt x="1497" y="639"/>
                        <a:pt x="1499" y="637"/>
                        <a:pt x="1501" y="637"/>
                      </a:cubicBezTo>
                      <a:cubicBezTo>
                        <a:pt x="1504" y="637"/>
                        <a:pt x="1506" y="639"/>
                        <a:pt x="1507" y="641"/>
                      </a:cubicBezTo>
                      <a:cubicBezTo>
                        <a:pt x="1507" y="644"/>
                        <a:pt x="1505" y="647"/>
                        <a:pt x="1502" y="647"/>
                      </a:cubicBezTo>
                      <a:close/>
                      <a:moveTo>
                        <a:pt x="1814" y="598"/>
                      </a:moveTo>
                      <a:cubicBezTo>
                        <a:pt x="1812" y="595"/>
                        <a:pt x="1809" y="594"/>
                        <a:pt x="1806" y="595"/>
                      </a:cubicBezTo>
                      <a:cubicBezTo>
                        <a:pt x="1802" y="595"/>
                        <a:pt x="1798" y="598"/>
                        <a:pt x="1797" y="602"/>
                      </a:cubicBezTo>
                      <a:cubicBezTo>
                        <a:pt x="1795" y="608"/>
                        <a:pt x="1799" y="612"/>
                        <a:pt x="1802" y="614"/>
                      </a:cubicBezTo>
                      <a:cubicBezTo>
                        <a:pt x="1810" y="618"/>
                        <a:pt x="1813" y="612"/>
                        <a:pt x="1818" y="611"/>
                      </a:cubicBezTo>
                      <a:cubicBezTo>
                        <a:pt x="1823" y="609"/>
                        <a:pt x="1829" y="613"/>
                        <a:pt x="1832" y="619"/>
                      </a:cubicBezTo>
                      <a:cubicBezTo>
                        <a:pt x="1836" y="626"/>
                        <a:pt x="1836" y="635"/>
                        <a:pt x="1830" y="641"/>
                      </a:cubicBezTo>
                      <a:cubicBezTo>
                        <a:pt x="1827" y="644"/>
                        <a:pt x="1821" y="646"/>
                        <a:pt x="1817" y="642"/>
                      </a:cubicBezTo>
                      <a:cubicBezTo>
                        <a:pt x="1822" y="642"/>
                        <a:pt x="1826" y="635"/>
                        <a:pt x="1820" y="630"/>
                      </a:cubicBezTo>
                      <a:cubicBezTo>
                        <a:pt x="1818" y="628"/>
                        <a:pt x="1810" y="626"/>
                        <a:pt x="1802" y="625"/>
                      </a:cubicBezTo>
                      <a:cubicBezTo>
                        <a:pt x="1794" y="623"/>
                        <a:pt x="1787" y="620"/>
                        <a:pt x="1783" y="614"/>
                      </a:cubicBezTo>
                      <a:cubicBezTo>
                        <a:pt x="1774" y="604"/>
                        <a:pt x="1778" y="587"/>
                        <a:pt x="1789" y="581"/>
                      </a:cubicBezTo>
                      <a:cubicBezTo>
                        <a:pt x="1796" y="577"/>
                        <a:pt x="1803" y="578"/>
                        <a:pt x="1810" y="579"/>
                      </a:cubicBezTo>
                      <a:cubicBezTo>
                        <a:pt x="1817" y="581"/>
                        <a:pt x="1834" y="591"/>
                        <a:pt x="1842" y="588"/>
                      </a:cubicBezTo>
                      <a:cubicBezTo>
                        <a:pt x="1849" y="586"/>
                        <a:pt x="1850" y="580"/>
                        <a:pt x="1847" y="576"/>
                      </a:cubicBezTo>
                      <a:cubicBezTo>
                        <a:pt x="1853" y="575"/>
                        <a:pt x="1858" y="582"/>
                        <a:pt x="1858" y="588"/>
                      </a:cubicBezTo>
                      <a:cubicBezTo>
                        <a:pt x="1857" y="599"/>
                        <a:pt x="1844" y="610"/>
                        <a:pt x="1830" y="607"/>
                      </a:cubicBezTo>
                      <a:cubicBezTo>
                        <a:pt x="1824" y="606"/>
                        <a:pt x="1820" y="603"/>
                        <a:pt x="1814" y="598"/>
                      </a:cubicBezTo>
                      <a:close/>
                      <a:moveTo>
                        <a:pt x="1581" y="140"/>
                      </a:moveTo>
                      <a:cubicBezTo>
                        <a:pt x="1581" y="137"/>
                        <a:pt x="1583" y="135"/>
                        <a:pt x="1586" y="135"/>
                      </a:cubicBezTo>
                      <a:cubicBezTo>
                        <a:pt x="1589" y="135"/>
                        <a:pt x="1592" y="138"/>
                        <a:pt x="1591" y="141"/>
                      </a:cubicBezTo>
                      <a:cubicBezTo>
                        <a:pt x="1591" y="144"/>
                        <a:pt x="1589" y="146"/>
                        <a:pt x="1586" y="146"/>
                      </a:cubicBezTo>
                      <a:cubicBezTo>
                        <a:pt x="1583" y="146"/>
                        <a:pt x="1580" y="143"/>
                        <a:pt x="1581" y="140"/>
                      </a:cubicBezTo>
                      <a:close/>
                      <a:moveTo>
                        <a:pt x="1579" y="130"/>
                      </a:moveTo>
                      <a:cubicBezTo>
                        <a:pt x="1579" y="127"/>
                        <a:pt x="1581" y="126"/>
                        <a:pt x="1583" y="126"/>
                      </a:cubicBezTo>
                      <a:cubicBezTo>
                        <a:pt x="1586" y="126"/>
                        <a:pt x="1587" y="128"/>
                        <a:pt x="1587" y="130"/>
                      </a:cubicBezTo>
                      <a:cubicBezTo>
                        <a:pt x="1587" y="133"/>
                        <a:pt x="1585" y="134"/>
                        <a:pt x="1583" y="134"/>
                      </a:cubicBezTo>
                      <a:cubicBezTo>
                        <a:pt x="1580" y="134"/>
                        <a:pt x="1579" y="132"/>
                        <a:pt x="1579" y="130"/>
                      </a:cubicBezTo>
                      <a:close/>
                      <a:moveTo>
                        <a:pt x="1589" y="151"/>
                      </a:moveTo>
                      <a:cubicBezTo>
                        <a:pt x="1589" y="146"/>
                        <a:pt x="1593" y="143"/>
                        <a:pt x="1598" y="143"/>
                      </a:cubicBezTo>
                      <a:cubicBezTo>
                        <a:pt x="1602" y="143"/>
                        <a:pt x="1606" y="147"/>
                        <a:pt x="1606" y="152"/>
                      </a:cubicBezTo>
                      <a:cubicBezTo>
                        <a:pt x="1605" y="157"/>
                        <a:pt x="1601" y="160"/>
                        <a:pt x="1597" y="160"/>
                      </a:cubicBezTo>
                      <a:cubicBezTo>
                        <a:pt x="1592" y="159"/>
                        <a:pt x="1589" y="155"/>
                        <a:pt x="1589" y="151"/>
                      </a:cubicBezTo>
                      <a:close/>
                      <a:moveTo>
                        <a:pt x="1720" y="535"/>
                      </a:moveTo>
                      <a:cubicBezTo>
                        <a:pt x="1716" y="530"/>
                        <a:pt x="1714" y="523"/>
                        <a:pt x="1714" y="516"/>
                      </a:cubicBezTo>
                      <a:cubicBezTo>
                        <a:pt x="1714" y="510"/>
                        <a:pt x="1719" y="503"/>
                        <a:pt x="1725" y="501"/>
                      </a:cubicBezTo>
                      <a:cubicBezTo>
                        <a:pt x="1733" y="498"/>
                        <a:pt x="1741" y="502"/>
                        <a:pt x="1747" y="507"/>
                      </a:cubicBezTo>
                      <a:cubicBezTo>
                        <a:pt x="1755" y="516"/>
                        <a:pt x="1756" y="527"/>
                        <a:pt x="1753" y="538"/>
                      </a:cubicBezTo>
                      <a:cubicBezTo>
                        <a:pt x="1750" y="546"/>
                        <a:pt x="1745" y="554"/>
                        <a:pt x="1738" y="561"/>
                      </a:cubicBezTo>
                      <a:cubicBezTo>
                        <a:pt x="1739" y="560"/>
                        <a:pt x="1740" y="559"/>
                        <a:pt x="1742" y="559"/>
                      </a:cubicBezTo>
                      <a:cubicBezTo>
                        <a:pt x="1762" y="547"/>
                        <a:pt x="1784" y="540"/>
                        <a:pt x="1807" y="536"/>
                      </a:cubicBezTo>
                      <a:cubicBezTo>
                        <a:pt x="1834" y="532"/>
                        <a:pt x="1853" y="535"/>
                        <a:pt x="1876" y="518"/>
                      </a:cubicBezTo>
                      <a:cubicBezTo>
                        <a:pt x="1881" y="514"/>
                        <a:pt x="1885" y="511"/>
                        <a:pt x="1889" y="506"/>
                      </a:cubicBezTo>
                      <a:cubicBezTo>
                        <a:pt x="1894" y="499"/>
                        <a:pt x="1897" y="493"/>
                        <a:pt x="1900" y="484"/>
                      </a:cubicBezTo>
                      <a:cubicBezTo>
                        <a:pt x="1902" y="476"/>
                        <a:pt x="1903" y="469"/>
                        <a:pt x="1902" y="461"/>
                      </a:cubicBezTo>
                      <a:cubicBezTo>
                        <a:pt x="1898" y="430"/>
                        <a:pt x="1876" y="413"/>
                        <a:pt x="1847" y="408"/>
                      </a:cubicBezTo>
                      <a:cubicBezTo>
                        <a:pt x="1834" y="407"/>
                        <a:pt x="1822" y="410"/>
                        <a:pt x="1813" y="420"/>
                      </a:cubicBezTo>
                      <a:cubicBezTo>
                        <a:pt x="1806" y="429"/>
                        <a:pt x="1802" y="439"/>
                        <a:pt x="1806" y="450"/>
                      </a:cubicBezTo>
                      <a:cubicBezTo>
                        <a:pt x="1808" y="458"/>
                        <a:pt x="1814" y="465"/>
                        <a:pt x="1822" y="469"/>
                      </a:cubicBezTo>
                      <a:cubicBezTo>
                        <a:pt x="1825" y="470"/>
                        <a:pt x="1828" y="471"/>
                        <a:pt x="1832" y="472"/>
                      </a:cubicBezTo>
                      <a:cubicBezTo>
                        <a:pt x="1831" y="471"/>
                        <a:pt x="1830" y="471"/>
                        <a:pt x="1829" y="470"/>
                      </a:cubicBezTo>
                      <a:cubicBezTo>
                        <a:pt x="1822" y="467"/>
                        <a:pt x="1819" y="458"/>
                        <a:pt x="1823" y="451"/>
                      </a:cubicBezTo>
                      <a:cubicBezTo>
                        <a:pt x="1826" y="445"/>
                        <a:pt x="1835" y="442"/>
                        <a:pt x="1842" y="445"/>
                      </a:cubicBezTo>
                      <a:cubicBezTo>
                        <a:pt x="1849" y="449"/>
                        <a:pt x="1851" y="457"/>
                        <a:pt x="1848" y="464"/>
                      </a:cubicBezTo>
                      <a:cubicBezTo>
                        <a:pt x="1843" y="474"/>
                        <a:pt x="1830" y="475"/>
                        <a:pt x="1821" y="471"/>
                      </a:cubicBezTo>
                      <a:cubicBezTo>
                        <a:pt x="1812" y="467"/>
                        <a:pt x="1806" y="460"/>
                        <a:pt x="1803" y="451"/>
                      </a:cubicBezTo>
                      <a:cubicBezTo>
                        <a:pt x="1799" y="440"/>
                        <a:pt x="1801" y="430"/>
                        <a:pt x="1807" y="421"/>
                      </a:cubicBezTo>
                      <a:cubicBezTo>
                        <a:pt x="1801" y="429"/>
                        <a:pt x="1796" y="438"/>
                        <a:pt x="1793" y="445"/>
                      </a:cubicBezTo>
                      <a:cubicBezTo>
                        <a:pt x="1792" y="445"/>
                        <a:pt x="1790" y="445"/>
                        <a:pt x="1789" y="446"/>
                      </a:cubicBezTo>
                      <a:cubicBezTo>
                        <a:pt x="1793" y="431"/>
                        <a:pt x="1802" y="421"/>
                        <a:pt x="1810" y="415"/>
                      </a:cubicBezTo>
                      <a:cubicBezTo>
                        <a:pt x="1793" y="425"/>
                        <a:pt x="1782" y="440"/>
                        <a:pt x="1778" y="458"/>
                      </a:cubicBezTo>
                      <a:cubicBezTo>
                        <a:pt x="1776" y="469"/>
                        <a:pt x="1777" y="480"/>
                        <a:pt x="1782" y="493"/>
                      </a:cubicBezTo>
                      <a:cubicBezTo>
                        <a:pt x="1784" y="499"/>
                        <a:pt x="1787" y="505"/>
                        <a:pt x="1789" y="512"/>
                      </a:cubicBezTo>
                      <a:cubicBezTo>
                        <a:pt x="1791" y="518"/>
                        <a:pt x="1792" y="524"/>
                        <a:pt x="1789" y="530"/>
                      </a:cubicBezTo>
                      <a:cubicBezTo>
                        <a:pt x="1787" y="535"/>
                        <a:pt x="1783" y="539"/>
                        <a:pt x="1777" y="539"/>
                      </a:cubicBezTo>
                      <a:cubicBezTo>
                        <a:pt x="1772" y="539"/>
                        <a:pt x="1768" y="537"/>
                        <a:pt x="1766" y="533"/>
                      </a:cubicBezTo>
                      <a:cubicBezTo>
                        <a:pt x="1764" y="530"/>
                        <a:pt x="1764" y="527"/>
                        <a:pt x="1765" y="524"/>
                      </a:cubicBezTo>
                      <a:cubicBezTo>
                        <a:pt x="1767" y="521"/>
                        <a:pt x="1771" y="517"/>
                        <a:pt x="1775" y="520"/>
                      </a:cubicBezTo>
                      <a:cubicBezTo>
                        <a:pt x="1777" y="521"/>
                        <a:pt x="1778" y="524"/>
                        <a:pt x="1778" y="526"/>
                      </a:cubicBezTo>
                      <a:cubicBezTo>
                        <a:pt x="1777" y="529"/>
                        <a:pt x="1774" y="531"/>
                        <a:pt x="1771" y="530"/>
                      </a:cubicBezTo>
                      <a:cubicBezTo>
                        <a:pt x="1768" y="529"/>
                        <a:pt x="1766" y="526"/>
                        <a:pt x="1767" y="523"/>
                      </a:cubicBezTo>
                      <a:cubicBezTo>
                        <a:pt x="1767" y="522"/>
                        <a:pt x="1767" y="522"/>
                        <a:pt x="1768" y="521"/>
                      </a:cubicBezTo>
                      <a:cubicBezTo>
                        <a:pt x="1767" y="522"/>
                        <a:pt x="1766" y="523"/>
                        <a:pt x="1766" y="525"/>
                      </a:cubicBezTo>
                      <a:cubicBezTo>
                        <a:pt x="1765" y="527"/>
                        <a:pt x="1765" y="530"/>
                        <a:pt x="1767" y="532"/>
                      </a:cubicBezTo>
                      <a:cubicBezTo>
                        <a:pt x="1769" y="535"/>
                        <a:pt x="1773" y="537"/>
                        <a:pt x="1777" y="537"/>
                      </a:cubicBezTo>
                      <a:cubicBezTo>
                        <a:pt x="1782" y="537"/>
                        <a:pt x="1785" y="533"/>
                        <a:pt x="1787" y="529"/>
                      </a:cubicBezTo>
                      <a:cubicBezTo>
                        <a:pt x="1789" y="524"/>
                        <a:pt x="1788" y="519"/>
                        <a:pt x="1786" y="513"/>
                      </a:cubicBezTo>
                      <a:cubicBezTo>
                        <a:pt x="1784" y="506"/>
                        <a:pt x="1781" y="501"/>
                        <a:pt x="1779" y="495"/>
                      </a:cubicBezTo>
                      <a:cubicBezTo>
                        <a:pt x="1774" y="482"/>
                        <a:pt x="1773" y="469"/>
                        <a:pt x="1776" y="457"/>
                      </a:cubicBezTo>
                      <a:cubicBezTo>
                        <a:pt x="1778" y="446"/>
                        <a:pt x="1784" y="435"/>
                        <a:pt x="1791" y="426"/>
                      </a:cubicBezTo>
                      <a:cubicBezTo>
                        <a:pt x="1803" y="413"/>
                        <a:pt x="1821" y="405"/>
                        <a:pt x="1839" y="404"/>
                      </a:cubicBezTo>
                      <a:cubicBezTo>
                        <a:pt x="1838" y="403"/>
                        <a:pt x="1837" y="403"/>
                        <a:pt x="1836" y="402"/>
                      </a:cubicBezTo>
                      <a:cubicBezTo>
                        <a:pt x="1831" y="400"/>
                        <a:pt x="1827" y="398"/>
                        <a:pt x="1823" y="395"/>
                      </a:cubicBezTo>
                      <a:cubicBezTo>
                        <a:pt x="1817" y="390"/>
                        <a:pt x="1812" y="386"/>
                        <a:pt x="1807" y="379"/>
                      </a:cubicBezTo>
                      <a:cubicBezTo>
                        <a:pt x="1793" y="356"/>
                        <a:pt x="1808" y="330"/>
                        <a:pt x="1829" y="321"/>
                      </a:cubicBezTo>
                      <a:cubicBezTo>
                        <a:pt x="1838" y="317"/>
                        <a:pt x="1847" y="317"/>
                        <a:pt x="1856" y="319"/>
                      </a:cubicBezTo>
                      <a:cubicBezTo>
                        <a:pt x="1854" y="321"/>
                        <a:pt x="1854" y="321"/>
                        <a:pt x="1854" y="321"/>
                      </a:cubicBezTo>
                      <a:cubicBezTo>
                        <a:pt x="1846" y="320"/>
                        <a:pt x="1838" y="321"/>
                        <a:pt x="1830" y="324"/>
                      </a:cubicBezTo>
                      <a:cubicBezTo>
                        <a:pt x="1811" y="333"/>
                        <a:pt x="1798" y="357"/>
                        <a:pt x="1811" y="377"/>
                      </a:cubicBezTo>
                      <a:cubicBezTo>
                        <a:pt x="1815" y="383"/>
                        <a:pt x="1820" y="387"/>
                        <a:pt x="1826" y="391"/>
                      </a:cubicBezTo>
                      <a:cubicBezTo>
                        <a:pt x="1830" y="394"/>
                        <a:pt x="1834" y="396"/>
                        <a:pt x="1838" y="398"/>
                      </a:cubicBezTo>
                      <a:cubicBezTo>
                        <a:pt x="1857" y="407"/>
                        <a:pt x="1873" y="407"/>
                        <a:pt x="1889" y="423"/>
                      </a:cubicBezTo>
                      <a:cubicBezTo>
                        <a:pt x="1898" y="433"/>
                        <a:pt x="1904" y="445"/>
                        <a:pt x="1906" y="460"/>
                      </a:cubicBezTo>
                      <a:cubicBezTo>
                        <a:pt x="1907" y="469"/>
                        <a:pt x="1906" y="477"/>
                        <a:pt x="1904" y="485"/>
                      </a:cubicBezTo>
                      <a:cubicBezTo>
                        <a:pt x="1901" y="494"/>
                        <a:pt x="1898" y="501"/>
                        <a:pt x="1892" y="508"/>
                      </a:cubicBezTo>
                      <a:cubicBezTo>
                        <a:pt x="1883" y="518"/>
                        <a:pt x="1873" y="525"/>
                        <a:pt x="1861" y="529"/>
                      </a:cubicBezTo>
                      <a:cubicBezTo>
                        <a:pt x="1868" y="528"/>
                        <a:pt x="1874" y="526"/>
                        <a:pt x="1876" y="526"/>
                      </a:cubicBezTo>
                      <a:cubicBezTo>
                        <a:pt x="1904" y="518"/>
                        <a:pt x="1930" y="507"/>
                        <a:pt x="1954" y="494"/>
                      </a:cubicBezTo>
                      <a:cubicBezTo>
                        <a:pt x="1960" y="490"/>
                        <a:pt x="1965" y="486"/>
                        <a:pt x="1967" y="481"/>
                      </a:cubicBezTo>
                      <a:cubicBezTo>
                        <a:pt x="1968" y="477"/>
                        <a:pt x="1969" y="473"/>
                        <a:pt x="1968" y="470"/>
                      </a:cubicBezTo>
                      <a:cubicBezTo>
                        <a:pt x="1966" y="464"/>
                        <a:pt x="1961" y="459"/>
                        <a:pt x="1955" y="460"/>
                      </a:cubicBezTo>
                      <a:cubicBezTo>
                        <a:pt x="1952" y="461"/>
                        <a:pt x="1949" y="463"/>
                        <a:pt x="1948" y="466"/>
                      </a:cubicBezTo>
                      <a:cubicBezTo>
                        <a:pt x="1947" y="470"/>
                        <a:pt x="1950" y="474"/>
                        <a:pt x="1954" y="475"/>
                      </a:cubicBezTo>
                      <a:cubicBezTo>
                        <a:pt x="1956" y="475"/>
                        <a:pt x="1959" y="473"/>
                        <a:pt x="1960" y="470"/>
                      </a:cubicBezTo>
                      <a:cubicBezTo>
                        <a:pt x="1961" y="473"/>
                        <a:pt x="1959" y="477"/>
                        <a:pt x="1955" y="478"/>
                      </a:cubicBezTo>
                      <a:cubicBezTo>
                        <a:pt x="1946" y="481"/>
                        <a:pt x="1937" y="469"/>
                        <a:pt x="1944" y="460"/>
                      </a:cubicBezTo>
                      <a:cubicBezTo>
                        <a:pt x="1950" y="453"/>
                        <a:pt x="1959" y="452"/>
                        <a:pt x="1965" y="457"/>
                      </a:cubicBezTo>
                      <a:cubicBezTo>
                        <a:pt x="1975" y="464"/>
                        <a:pt x="1975" y="479"/>
                        <a:pt x="1965" y="488"/>
                      </a:cubicBezTo>
                      <a:cubicBezTo>
                        <a:pt x="1984" y="476"/>
                        <a:pt x="2002" y="462"/>
                        <a:pt x="2017" y="447"/>
                      </a:cubicBezTo>
                      <a:cubicBezTo>
                        <a:pt x="2009" y="451"/>
                        <a:pt x="2001" y="454"/>
                        <a:pt x="1994" y="455"/>
                      </a:cubicBezTo>
                      <a:cubicBezTo>
                        <a:pt x="1967" y="460"/>
                        <a:pt x="1939" y="439"/>
                        <a:pt x="1949" y="409"/>
                      </a:cubicBezTo>
                      <a:cubicBezTo>
                        <a:pt x="1952" y="401"/>
                        <a:pt x="1957" y="394"/>
                        <a:pt x="1964" y="388"/>
                      </a:cubicBezTo>
                      <a:cubicBezTo>
                        <a:pt x="1975" y="379"/>
                        <a:pt x="1991" y="376"/>
                        <a:pt x="1999" y="364"/>
                      </a:cubicBezTo>
                      <a:cubicBezTo>
                        <a:pt x="2002" y="359"/>
                        <a:pt x="2003" y="352"/>
                        <a:pt x="2001" y="346"/>
                      </a:cubicBezTo>
                      <a:cubicBezTo>
                        <a:pt x="1996" y="332"/>
                        <a:pt x="1977" y="328"/>
                        <a:pt x="1967" y="337"/>
                      </a:cubicBezTo>
                      <a:cubicBezTo>
                        <a:pt x="1962" y="341"/>
                        <a:pt x="1961" y="349"/>
                        <a:pt x="1964" y="353"/>
                      </a:cubicBezTo>
                      <a:cubicBezTo>
                        <a:pt x="1968" y="361"/>
                        <a:pt x="1977" y="362"/>
                        <a:pt x="1981" y="357"/>
                      </a:cubicBezTo>
                      <a:cubicBezTo>
                        <a:pt x="1980" y="361"/>
                        <a:pt x="1976" y="365"/>
                        <a:pt x="1970" y="364"/>
                      </a:cubicBezTo>
                      <a:cubicBezTo>
                        <a:pt x="1961" y="363"/>
                        <a:pt x="1956" y="353"/>
                        <a:pt x="1957" y="344"/>
                      </a:cubicBezTo>
                      <a:cubicBezTo>
                        <a:pt x="1959" y="334"/>
                        <a:pt x="1967" y="328"/>
                        <a:pt x="1975" y="327"/>
                      </a:cubicBezTo>
                      <a:cubicBezTo>
                        <a:pt x="1989" y="323"/>
                        <a:pt x="2005" y="331"/>
                        <a:pt x="2007" y="347"/>
                      </a:cubicBezTo>
                      <a:cubicBezTo>
                        <a:pt x="2008" y="355"/>
                        <a:pt x="2006" y="361"/>
                        <a:pt x="2002" y="367"/>
                      </a:cubicBezTo>
                      <a:cubicBezTo>
                        <a:pt x="1996" y="376"/>
                        <a:pt x="1985" y="381"/>
                        <a:pt x="1979" y="391"/>
                      </a:cubicBezTo>
                      <a:cubicBezTo>
                        <a:pt x="1970" y="406"/>
                        <a:pt x="1972" y="425"/>
                        <a:pt x="1987" y="433"/>
                      </a:cubicBezTo>
                      <a:cubicBezTo>
                        <a:pt x="2004" y="442"/>
                        <a:pt x="2032" y="431"/>
                        <a:pt x="2044" y="414"/>
                      </a:cubicBezTo>
                      <a:cubicBezTo>
                        <a:pt x="2051" y="405"/>
                        <a:pt x="2053" y="390"/>
                        <a:pt x="2047" y="380"/>
                      </a:cubicBezTo>
                      <a:cubicBezTo>
                        <a:pt x="2040" y="367"/>
                        <a:pt x="2019" y="362"/>
                        <a:pt x="2010" y="378"/>
                      </a:cubicBezTo>
                      <a:cubicBezTo>
                        <a:pt x="2008" y="383"/>
                        <a:pt x="2008" y="389"/>
                        <a:pt x="2010" y="393"/>
                      </a:cubicBezTo>
                      <a:cubicBezTo>
                        <a:pt x="2013" y="401"/>
                        <a:pt x="2028" y="404"/>
                        <a:pt x="2032" y="395"/>
                      </a:cubicBezTo>
                      <a:cubicBezTo>
                        <a:pt x="2035" y="389"/>
                        <a:pt x="2032" y="383"/>
                        <a:pt x="2026" y="384"/>
                      </a:cubicBezTo>
                      <a:cubicBezTo>
                        <a:pt x="2032" y="379"/>
                        <a:pt x="2040" y="385"/>
                        <a:pt x="2037" y="394"/>
                      </a:cubicBezTo>
                      <a:cubicBezTo>
                        <a:pt x="2033" y="409"/>
                        <a:pt x="2011" y="409"/>
                        <a:pt x="2006" y="393"/>
                      </a:cubicBezTo>
                      <a:cubicBezTo>
                        <a:pt x="2003" y="384"/>
                        <a:pt x="2006" y="371"/>
                        <a:pt x="2017" y="366"/>
                      </a:cubicBezTo>
                      <a:cubicBezTo>
                        <a:pt x="2031" y="359"/>
                        <a:pt x="2052" y="370"/>
                        <a:pt x="2054" y="389"/>
                      </a:cubicBezTo>
                      <a:cubicBezTo>
                        <a:pt x="2055" y="391"/>
                        <a:pt x="2055" y="393"/>
                        <a:pt x="2055" y="395"/>
                      </a:cubicBezTo>
                      <a:cubicBezTo>
                        <a:pt x="2056" y="388"/>
                        <a:pt x="2057" y="382"/>
                        <a:pt x="2057" y="374"/>
                      </a:cubicBezTo>
                      <a:cubicBezTo>
                        <a:pt x="2057" y="374"/>
                        <a:pt x="2057" y="374"/>
                        <a:pt x="2057" y="374"/>
                      </a:cubicBezTo>
                      <a:cubicBezTo>
                        <a:pt x="2057" y="364"/>
                        <a:pt x="2056" y="357"/>
                        <a:pt x="2051" y="347"/>
                      </a:cubicBezTo>
                      <a:cubicBezTo>
                        <a:pt x="2058" y="354"/>
                        <a:pt x="2060" y="364"/>
                        <a:pt x="2061" y="374"/>
                      </a:cubicBezTo>
                      <a:cubicBezTo>
                        <a:pt x="2061" y="374"/>
                        <a:pt x="2061" y="374"/>
                        <a:pt x="2061" y="374"/>
                      </a:cubicBezTo>
                      <a:cubicBezTo>
                        <a:pt x="2061" y="379"/>
                        <a:pt x="2060" y="384"/>
                        <a:pt x="2059" y="389"/>
                      </a:cubicBezTo>
                      <a:cubicBezTo>
                        <a:pt x="2065" y="375"/>
                        <a:pt x="2071" y="361"/>
                        <a:pt x="2074" y="345"/>
                      </a:cubicBezTo>
                      <a:cubicBezTo>
                        <a:pt x="2079" y="318"/>
                        <a:pt x="2079" y="297"/>
                        <a:pt x="2071" y="270"/>
                      </a:cubicBezTo>
                      <a:cubicBezTo>
                        <a:pt x="2062" y="246"/>
                        <a:pt x="2048" y="225"/>
                        <a:pt x="2029" y="209"/>
                      </a:cubicBezTo>
                      <a:cubicBezTo>
                        <a:pt x="2019" y="202"/>
                        <a:pt x="2013" y="198"/>
                        <a:pt x="2000" y="196"/>
                      </a:cubicBezTo>
                      <a:cubicBezTo>
                        <a:pt x="1974" y="192"/>
                        <a:pt x="1947" y="204"/>
                        <a:pt x="1936" y="221"/>
                      </a:cubicBezTo>
                      <a:cubicBezTo>
                        <a:pt x="1930" y="231"/>
                        <a:pt x="1930" y="244"/>
                        <a:pt x="1941" y="249"/>
                      </a:cubicBezTo>
                      <a:cubicBezTo>
                        <a:pt x="1948" y="252"/>
                        <a:pt x="1954" y="249"/>
                        <a:pt x="1958" y="241"/>
                      </a:cubicBezTo>
                      <a:cubicBezTo>
                        <a:pt x="1962" y="252"/>
                        <a:pt x="1947" y="264"/>
                        <a:pt x="1932" y="261"/>
                      </a:cubicBezTo>
                      <a:cubicBezTo>
                        <a:pt x="1917" y="257"/>
                        <a:pt x="1910" y="247"/>
                        <a:pt x="1909" y="236"/>
                      </a:cubicBezTo>
                      <a:cubicBezTo>
                        <a:pt x="1906" y="220"/>
                        <a:pt x="1917" y="202"/>
                        <a:pt x="1934" y="194"/>
                      </a:cubicBezTo>
                      <a:cubicBezTo>
                        <a:pt x="1952" y="186"/>
                        <a:pt x="1974" y="184"/>
                        <a:pt x="1994" y="190"/>
                      </a:cubicBezTo>
                      <a:cubicBezTo>
                        <a:pt x="1990" y="188"/>
                        <a:pt x="1985" y="187"/>
                        <a:pt x="1981" y="186"/>
                      </a:cubicBezTo>
                      <a:cubicBezTo>
                        <a:pt x="1951" y="179"/>
                        <a:pt x="1920" y="182"/>
                        <a:pt x="1893" y="197"/>
                      </a:cubicBezTo>
                      <a:cubicBezTo>
                        <a:pt x="1879" y="206"/>
                        <a:pt x="1873" y="217"/>
                        <a:pt x="1872" y="234"/>
                      </a:cubicBezTo>
                      <a:cubicBezTo>
                        <a:pt x="1871" y="244"/>
                        <a:pt x="1877" y="259"/>
                        <a:pt x="1886" y="265"/>
                      </a:cubicBezTo>
                      <a:cubicBezTo>
                        <a:pt x="1894" y="270"/>
                        <a:pt x="1905" y="267"/>
                        <a:pt x="1905" y="256"/>
                      </a:cubicBezTo>
                      <a:cubicBezTo>
                        <a:pt x="1911" y="259"/>
                        <a:pt x="1912" y="267"/>
                        <a:pt x="1907" y="272"/>
                      </a:cubicBezTo>
                      <a:cubicBezTo>
                        <a:pt x="1903" y="277"/>
                        <a:pt x="1895" y="279"/>
                        <a:pt x="1887" y="276"/>
                      </a:cubicBezTo>
                      <a:cubicBezTo>
                        <a:pt x="1882" y="274"/>
                        <a:pt x="1878" y="270"/>
                        <a:pt x="1875" y="265"/>
                      </a:cubicBezTo>
                      <a:cubicBezTo>
                        <a:pt x="1869" y="257"/>
                        <a:pt x="1866" y="245"/>
                        <a:pt x="1867" y="235"/>
                      </a:cubicBezTo>
                      <a:cubicBezTo>
                        <a:pt x="1868" y="227"/>
                        <a:pt x="1870" y="219"/>
                        <a:pt x="1874" y="213"/>
                      </a:cubicBezTo>
                      <a:cubicBezTo>
                        <a:pt x="1860" y="230"/>
                        <a:pt x="1853" y="253"/>
                        <a:pt x="1861" y="277"/>
                      </a:cubicBezTo>
                      <a:cubicBezTo>
                        <a:pt x="1865" y="288"/>
                        <a:pt x="1871" y="298"/>
                        <a:pt x="1880" y="305"/>
                      </a:cubicBezTo>
                      <a:cubicBezTo>
                        <a:pt x="1920" y="341"/>
                        <a:pt x="1928" y="294"/>
                        <a:pt x="1945" y="275"/>
                      </a:cubicBezTo>
                      <a:cubicBezTo>
                        <a:pt x="1968" y="250"/>
                        <a:pt x="1995" y="284"/>
                        <a:pt x="1973" y="310"/>
                      </a:cubicBezTo>
                      <a:cubicBezTo>
                        <a:pt x="1955" y="332"/>
                        <a:pt x="1925" y="330"/>
                        <a:pt x="1901" y="319"/>
                      </a:cubicBezTo>
                      <a:cubicBezTo>
                        <a:pt x="1905" y="322"/>
                        <a:pt x="1909" y="325"/>
                        <a:pt x="1911" y="329"/>
                      </a:cubicBezTo>
                      <a:cubicBezTo>
                        <a:pt x="1918" y="338"/>
                        <a:pt x="1919" y="352"/>
                        <a:pt x="1910" y="360"/>
                      </a:cubicBezTo>
                      <a:cubicBezTo>
                        <a:pt x="1906" y="363"/>
                        <a:pt x="1900" y="363"/>
                        <a:pt x="1895" y="361"/>
                      </a:cubicBezTo>
                      <a:cubicBezTo>
                        <a:pt x="1892" y="359"/>
                        <a:pt x="1889" y="356"/>
                        <a:pt x="1889" y="352"/>
                      </a:cubicBezTo>
                      <a:cubicBezTo>
                        <a:pt x="1888" y="348"/>
                        <a:pt x="1889" y="344"/>
                        <a:pt x="1892" y="341"/>
                      </a:cubicBezTo>
                      <a:cubicBezTo>
                        <a:pt x="1896" y="337"/>
                        <a:pt x="1902" y="336"/>
                        <a:pt x="1907" y="340"/>
                      </a:cubicBezTo>
                      <a:cubicBezTo>
                        <a:pt x="1909" y="342"/>
                        <a:pt x="1910" y="345"/>
                        <a:pt x="1908" y="348"/>
                      </a:cubicBezTo>
                      <a:cubicBezTo>
                        <a:pt x="1907" y="350"/>
                        <a:pt x="1905" y="351"/>
                        <a:pt x="1903" y="350"/>
                      </a:cubicBezTo>
                      <a:cubicBezTo>
                        <a:pt x="1905" y="350"/>
                        <a:pt x="1906" y="349"/>
                        <a:pt x="1906" y="347"/>
                      </a:cubicBezTo>
                      <a:cubicBezTo>
                        <a:pt x="1906" y="344"/>
                        <a:pt x="1904" y="342"/>
                        <a:pt x="1901" y="343"/>
                      </a:cubicBezTo>
                      <a:cubicBezTo>
                        <a:pt x="1899" y="343"/>
                        <a:pt x="1898" y="344"/>
                        <a:pt x="1897" y="347"/>
                      </a:cubicBezTo>
                      <a:cubicBezTo>
                        <a:pt x="1895" y="349"/>
                        <a:pt x="1896" y="352"/>
                        <a:pt x="1899" y="354"/>
                      </a:cubicBezTo>
                      <a:cubicBezTo>
                        <a:pt x="1902" y="356"/>
                        <a:pt x="1905" y="356"/>
                        <a:pt x="1908" y="354"/>
                      </a:cubicBezTo>
                      <a:cubicBezTo>
                        <a:pt x="1916" y="348"/>
                        <a:pt x="1913" y="334"/>
                        <a:pt x="1908" y="327"/>
                      </a:cubicBezTo>
                      <a:cubicBezTo>
                        <a:pt x="1906" y="326"/>
                        <a:pt x="1905" y="324"/>
                        <a:pt x="1903" y="322"/>
                      </a:cubicBezTo>
                      <a:cubicBezTo>
                        <a:pt x="1897" y="317"/>
                        <a:pt x="1888" y="313"/>
                        <a:pt x="1882" y="308"/>
                      </a:cubicBezTo>
                      <a:cubicBezTo>
                        <a:pt x="1875" y="303"/>
                        <a:pt x="1870" y="297"/>
                        <a:pt x="1865" y="290"/>
                      </a:cubicBezTo>
                      <a:cubicBezTo>
                        <a:pt x="1866" y="293"/>
                        <a:pt x="1867" y="296"/>
                        <a:pt x="1867" y="299"/>
                      </a:cubicBezTo>
                      <a:cubicBezTo>
                        <a:pt x="1867" y="318"/>
                        <a:pt x="1851" y="334"/>
                        <a:pt x="1833" y="337"/>
                      </a:cubicBezTo>
                      <a:cubicBezTo>
                        <a:pt x="1828" y="337"/>
                        <a:pt x="1822" y="337"/>
                        <a:pt x="1817" y="335"/>
                      </a:cubicBezTo>
                      <a:cubicBezTo>
                        <a:pt x="1820" y="333"/>
                        <a:pt x="1820" y="333"/>
                        <a:pt x="1820" y="333"/>
                      </a:cubicBezTo>
                      <a:cubicBezTo>
                        <a:pt x="1824" y="334"/>
                        <a:pt x="1828" y="334"/>
                        <a:pt x="1832" y="333"/>
                      </a:cubicBezTo>
                      <a:cubicBezTo>
                        <a:pt x="1850" y="330"/>
                        <a:pt x="1864" y="317"/>
                        <a:pt x="1864" y="299"/>
                      </a:cubicBezTo>
                      <a:cubicBezTo>
                        <a:pt x="1864" y="288"/>
                        <a:pt x="1861" y="284"/>
                        <a:pt x="1858" y="274"/>
                      </a:cubicBezTo>
                      <a:cubicBezTo>
                        <a:pt x="1850" y="242"/>
                        <a:pt x="1865" y="212"/>
                        <a:pt x="1892" y="195"/>
                      </a:cubicBezTo>
                      <a:cubicBezTo>
                        <a:pt x="1901" y="190"/>
                        <a:pt x="1908" y="187"/>
                        <a:pt x="1917" y="184"/>
                      </a:cubicBezTo>
                      <a:cubicBezTo>
                        <a:pt x="1898" y="187"/>
                        <a:pt x="1880" y="192"/>
                        <a:pt x="1868" y="200"/>
                      </a:cubicBezTo>
                      <a:cubicBezTo>
                        <a:pt x="1840" y="219"/>
                        <a:pt x="1802" y="241"/>
                        <a:pt x="1786" y="256"/>
                      </a:cubicBezTo>
                      <a:cubicBezTo>
                        <a:pt x="1778" y="263"/>
                        <a:pt x="1773" y="274"/>
                        <a:pt x="1775" y="285"/>
                      </a:cubicBezTo>
                      <a:cubicBezTo>
                        <a:pt x="1772" y="279"/>
                        <a:pt x="1774" y="272"/>
                        <a:pt x="1776" y="266"/>
                      </a:cubicBezTo>
                      <a:cubicBezTo>
                        <a:pt x="1776" y="266"/>
                        <a:pt x="1776" y="266"/>
                        <a:pt x="1776" y="266"/>
                      </a:cubicBezTo>
                      <a:cubicBezTo>
                        <a:pt x="1778" y="264"/>
                        <a:pt x="1779" y="261"/>
                        <a:pt x="1781" y="259"/>
                      </a:cubicBezTo>
                      <a:cubicBezTo>
                        <a:pt x="1772" y="265"/>
                        <a:pt x="1764" y="274"/>
                        <a:pt x="1760" y="285"/>
                      </a:cubicBezTo>
                      <a:cubicBezTo>
                        <a:pt x="1757" y="296"/>
                        <a:pt x="1758" y="307"/>
                        <a:pt x="1764" y="317"/>
                      </a:cubicBezTo>
                      <a:cubicBezTo>
                        <a:pt x="1763" y="317"/>
                        <a:pt x="1763" y="318"/>
                        <a:pt x="1762" y="319"/>
                      </a:cubicBezTo>
                      <a:cubicBezTo>
                        <a:pt x="1758" y="311"/>
                        <a:pt x="1755" y="302"/>
                        <a:pt x="1757" y="292"/>
                      </a:cubicBezTo>
                      <a:cubicBezTo>
                        <a:pt x="1758" y="283"/>
                        <a:pt x="1761" y="275"/>
                        <a:pt x="1766" y="270"/>
                      </a:cubicBezTo>
                      <a:cubicBezTo>
                        <a:pt x="1762" y="273"/>
                        <a:pt x="1756" y="273"/>
                        <a:pt x="1752" y="271"/>
                      </a:cubicBezTo>
                      <a:cubicBezTo>
                        <a:pt x="1749" y="269"/>
                        <a:pt x="1747" y="266"/>
                        <a:pt x="1747" y="263"/>
                      </a:cubicBezTo>
                      <a:cubicBezTo>
                        <a:pt x="1747" y="258"/>
                        <a:pt x="1750" y="253"/>
                        <a:pt x="1756" y="252"/>
                      </a:cubicBezTo>
                      <a:cubicBezTo>
                        <a:pt x="1759" y="252"/>
                        <a:pt x="1762" y="254"/>
                        <a:pt x="1763" y="257"/>
                      </a:cubicBezTo>
                      <a:cubicBezTo>
                        <a:pt x="1764" y="263"/>
                        <a:pt x="1758" y="266"/>
                        <a:pt x="1755" y="263"/>
                      </a:cubicBezTo>
                      <a:cubicBezTo>
                        <a:pt x="1757" y="264"/>
                        <a:pt x="1759" y="263"/>
                        <a:pt x="1760" y="261"/>
                      </a:cubicBezTo>
                      <a:cubicBezTo>
                        <a:pt x="1761" y="259"/>
                        <a:pt x="1760" y="256"/>
                        <a:pt x="1757" y="255"/>
                      </a:cubicBezTo>
                      <a:cubicBezTo>
                        <a:pt x="1755" y="255"/>
                        <a:pt x="1753" y="256"/>
                        <a:pt x="1751" y="257"/>
                      </a:cubicBezTo>
                      <a:cubicBezTo>
                        <a:pt x="1748" y="262"/>
                        <a:pt x="1749" y="269"/>
                        <a:pt x="1757" y="271"/>
                      </a:cubicBezTo>
                      <a:cubicBezTo>
                        <a:pt x="1764" y="272"/>
                        <a:pt x="1771" y="264"/>
                        <a:pt x="1776" y="261"/>
                      </a:cubicBezTo>
                      <a:cubicBezTo>
                        <a:pt x="1782" y="255"/>
                        <a:pt x="1789" y="249"/>
                        <a:pt x="1792" y="247"/>
                      </a:cubicBezTo>
                      <a:cubicBezTo>
                        <a:pt x="1797" y="242"/>
                        <a:pt x="1810" y="233"/>
                        <a:pt x="1826" y="223"/>
                      </a:cubicBezTo>
                      <a:cubicBezTo>
                        <a:pt x="1823" y="224"/>
                        <a:pt x="1820" y="225"/>
                        <a:pt x="1816" y="226"/>
                      </a:cubicBezTo>
                      <a:cubicBezTo>
                        <a:pt x="1814" y="226"/>
                        <a:pt x="1801" y="227"/>
                        <a:pt x="1801" y="225"/>
                      </a:cubicBezTo>
                      <a:cubicBezTo>
                        <a:pt x="1801" y="224"/>
                        <a:pt x="1809" y="223"/>
                        <a:pt x="1810" y="223"/>
                      </a:cubicBezTo>
                      <a:cubicBezTo>
                        <a:pt x="1816" y="222"/>
                        <a:pt x="1821" y="220"/>
                        <a:pt x="1826" y="218"/>
                      </a:cubicBezTo>
                      <a:cubicBezTo>
                        <a:pt x="1829" y="217"/>
                        <a:pt x="1831" y="217"/>
                        <a:pt x="1833" y="216"/>
                      </a:cubicBezTo>
                      <a:cubicBezTo>
                        <a:pt x="1841" y="212"/>
                        <a:pt x="1848" y="208"/>
                        <a:pt x="1855" y="203"/>
                      </a:cubicBezTo>
                      <a:cubicBezTo>
                        <a:pt x="1855" y="202"/>
                        <a:pt x="1856" y="202"/>
                        <a:pt x="1858" y="201"/>
                      </a:cubicBezTo>
                      <a:cubicBezTo>
                        <a:pt x="1855" y="202"/>
                        <a:pt x="1852" y="203"/>
                        <a:pt x="1850" y="204"/>
                      </a:cubicBezTo>
                      <a:cubicBezTo>
                        <a:pt x="1842" y="207"/>
                        <a:pt x="1836" y="208"/>
                        <a:pt x="1828" y="208"/>
                      </a:cubicBezTo>
                      <a:cubicBezTo>
                        <a:pt x="1806" y="207"/>
                        <a:pt x="1796" y="189"/>
                        <a:pt x="1796" y="171"/>
                      </a:cubicBezTo>
                      <a:cubicBezTo>
                        <a:pt x="1796" y="155"/>
                        <a:pt x="1802" y="139"/>
                        <a:pt x="1816" y="130"/>
                      </a:cubicBezTo>
                      <a:cubicBezTo>
                        <a:pt x="1828" y="123"/>
                        <a:pt x="1841" y="125"/>
                        <a:pt x="1851" y="134"/>
                      </a:cubicBezTo>
                      <a:cubicBezTo>
                        <a:pt x="1856" y="139"/>
                        <a:pt x="1859" y="143"/>
                        <a:pt x="1860" y="150"/>
                      </a:cubicBezTo>
                      <a:cubicBezTo>
                        <a:pt x="1861" y="155"/>
                        <a:pt x="1861" y="159"/>
                        <a:pt x="1858" y="164"/>
                      </a:cubicBezTo>
                      <a:cubicBezTo>
                        <a:pt x="1855" y="169"/>
                        <a:pt x="1850" y="173"/>
                        <a:pt x="1844" y="173"/>
                      </a:cubicBezTo>
                      <a:cubicBezTo>
                        <a:pt x="1840" y="173"/>
                        <a:pt x="1837" y="172"/>
                        <a:pt x="1834" y="170"/>
                      </a:cubicBezTo>
                      <a:cubicBezTo>
                        <a:pt x="1831" y="167"/>
                        <a:pt x="1830" y="163"/>
                        <a:pt x="1830" y="158"/>
                      </a:cubicBezTo>
                      <a:cubicBezTo>
                        <a:pt x="1831" y="153"/>
                        <a:pt x="1834" y="149"/>
                        <a:pt x="1838" y="148"/>
                      </a:cubicBezTo>
                      <a:cubicBezTo>
                        <a:pt x="1843" y="147"/>
                        <a:pt x="1848" y="149"/>
                        <a:pt x="1850" y="153"/>
                      </a:cubicBezTo>
                      <a:cubicBezTo>
                        <a:pt x="1853" y="158"/>
                        <a:pt x="1851" y="165"/>
                        <a:pt x="1846" y="167"/>
                      </a:cubicBezTo>
                      <a:cubicBezTo>
                        <a:pt x="1841" y="170"/>
                        <a:pt x="1835" y="168"/>
                        <a:pt x="1832" y="163"/>
                      </a:cubicBezTo>
                      <a:cubicBezTo>
                        <a:pt x="1831" y="161"/>
                        <a:pt x="1830" y="159"/>
                        <a:pt x="1831" y="157"/>
                      </a:cubicBezTo>
                      <a:cubicBezTo>
                        <a:pt x="1831" y="157"/>
                        <a:pt x="1830" y="158"/>
                        <a:pt x="1830" y="158"/>
                      </a:cubicBezTo>
                      <a:cubicBezTo>
                        <a:pt x="1830" y="163"/>
                        <a:pt x="1831" y="166"/>
                        <a:pt x="1834" y="169"/>
                      </a:cubicBezTo>
                      <a:cubicBezTo>
                        <a:pt x="1837" y="172"/>
                        <a:pt x="1840" y="173"/>
                        <a:pt x="1844" y="172"/>
                      </a:cubicBezTo>
                      <a:cubicBezTo>
                        <a:pt x="1850" y="172"/>
                        <a:pt x="1855" y="168"/>
                        <a:pt x="1858" y="163"/>
                      </a:cubicBezTo>
                      <a:cubicBezTo>
                        <a:pt x="1860" y="159"/>
                        <a:pt x="1860" y="155"/>
                        <a:pt x="1859" y="150"/>
                      </a:cubicBezTo>
                      <a:cubicBezTo>
                        <a:pt x="1857" y="144"/>
                        <a:pt x="1855" y="140"/>
                        <a:pt x="1850" y="136"/>
                      </a:cubicBezTo>
                      <a:cubicBezTo>
                        <a:pt x="1841" y="127"/>
                        <a:pt x="1829" y="126"/>
                        <a:pt x="1817" y="132"/>
                      </a:cubicBezTo>
                      <a:cubicBezTo>
                        <a:pt x="1804" y="141"/>
                        <a:pt x="1798" y="157"/>
                        <a:pt x="1799" y="172"/>
                      </a:cubicBezTo>
                      <a:cubicBezTo>
                        <a:pt x="1800" y="188"/>
                        <a:pt x="1809" y="203"/>
                        <a:pt x="1828" y="204"/>
                      </a:cubicBezTo>
                      <a:cubicBezTo>
                        <a:pt x="1835" y="204"/>
                        <a:pt x="1841" y="202"/>
                        <a:pt x="1848" y="200"/>
                      </a:cubicBezTo>
                      <a:cubicBezTo>
                        <a:pt x="1873" y="190"/>
                        <a:pt x="1896" y="183"/>
                        <a:pt x="1923" y="181"/>
                      </a:cubicBezTo>
                      <a:cubicBezTo>
                        <a:pt x="1922" y="181"/>
                        <a:pt x="1920" y="180"/>
                        <a:pt x="1919" y="180"/>
                      </a:cubicBezTo>
                      <a:cubicBezTo>
                        <a:pt x="1910" y="176"/>
                        <a:pt x="1902" y="168"/>
                        <a:pt x="1906" y="158"/>
                      </a:cubicBezTo>
                      <a:cubicBezTo>
                        <a:pt x="1909" y="150"/>
                        <a:pt x="1916" y="147"/>
                        <a:pt x="1924" y="148"/>
                      </a:cubicBezTo>
                      <a:cubicBezTo>
                        <a:pt x="1930" y="149"/>
                        <a:pt x="1935" y="153"/>
                        <a:pt x="1936" y="159"/>
                      </a:cubicBezTo>
                      <a:cubicBezTo>
                        <a:pt x="1937" y="164"/>
                        <a:pt x="1933" y="169"/>
                        <a:pt x="1928" y="166"/>
                      </a:cubicBezTo>
                      <a:cubicBezTo>
                        <a:pt x="1923" y="164"/>
                        <a:pt x="1925" y="159"/>
                        <a:pt x="1921" y="157"/>
                      </a:cubicBezTo>
                      <a:cubicBezTo>
                        <a:pt x="1917" y="155"/>
                        <a:pt x="1913" y="154"/>
                        <a:pt x="1911" y="158"/>
                      </a:cubicBezTo>
                      <a:cubicBezTo>
                        <a:pt x="1907" y="165"/>
                        <a:pt x="1913" y="172"/>
                        <a:pt x="1919" y="175"/>
                      </a:cubicBezTo>
                      <a:cubicBezTo>
                        <a:pt x="1932" y="181"/>
                        <a:pt x="1939" y="179"/>
                        <a:pt x="1953" y="179"/>
                      </a:cubicBezTo>
                      <a:cubicBezTo>
                        <a:pt x="1962" y="179"/>
                        <a:pt x="1971" y="180"/>
                        <a:pt x="1981" y="182"/>
                      </a:cubicBezTo>
                      <a:cubicBezTo>
                        <a:pt x="2011" y="189"/>
                        <a:pt x="2036" y="206"/>
                        <a:pt x="2054" y="230"/>
                      </a:cubicBezTo>
                      <a:cubicBezTo>
                        <a:pt x="2051" y="225"/>
                        <a:pt x="2052" y="218"/>
                        <a:pt x="2054" y="214"/>
                      </a:cubicBezTo>
                      <a:cubicBezTo>
                        <a:pt x="2057" y="210"/>
                        <a:pt x="2062" y="208"/>
                        <a:pt x="2069" y="211"/>
                      </a:cubicBezTo>
                      <a:cubicBezTo>
                        <a:pt x="2067" y="211"/>
                        <a:pt x="2067" y="213"/>
                        <a:pt x="2067" y="214"/>
                      </a:cubicBezTo>
                      <a:cubicBezTo>
                        <a:pt x="2056" y="209"/>
                        <a:pt x="2052" y="224"/>
                        <a:pt x="2057" y="234"/>
                      </a:cubicBezTo>
                      <a:cubicBezTo>
                        <a:pt x="2057" y="234"/>
                        <a:pt x="2057" y="234"/>
                        <a:pt x="2057" y="234"/>
                      </a:cubicBezTo>
                      <a:cubicBezTo>
                        <a:pt x="2063" y="242"/>
                        <a:pt x="2068" y="251"/>
                        <a:pt x="2072" y="260"/>
                      </a:cubicBezTo>
                      <a:cubicBezTo>
                        <a:pt x="2073" y="247"/>
                        <a:pt x="2081" y="233"/>
                        <a:pt x="2096" y="229"/>
                      </a:cubicBezTo>
                      <a:cubicBezTo>
                        <a:pt x="2104" y="228"/>
                        <a:pt x="2111" y="229"/>
                        <a:pt x="2118" y="232"/>
                      </a:cubicBezTo>
                      <a:cubicBezTo>
                        <a:pt x="2125" y="236"/>
                        <a:pt x="2130" y="242"/>
                        <a:pt x="2133" y="250"/>
                      </a:cubicBezTo>
                      <a:cubicBezTo>
                        <a:pt x="2135" y="257"/>
                        <a:pt x="2135" y="264"/>
                        <a:pt x="2132" y="271"/>
                      </a:cubicBezTo>
                      <a:cubicBezTo>
                        <a:pt x="2130" y="278"/>
                        <a:pt x="2125" y="283"/>
                        <a:pt x="2119" y="287"/>
                      </a:cubicBezTo>
                      <a:cubicBezTo>
                        <a:pt x="2112" y="290"/>
                        <a:pt x="2105" y="291"/>
                        <a:pt x="2098" y="287"/>
                      </a:cubicBezTo>
                      <a:cubicBezTo>
                        <a:pt x="2093" y="285"/>
                        <a:pt x="2090" y="281"/>
                        <a:pt x="2089" y="276"/>
                      </a:cubicBezTo>
                      <a:cubicBezTo>
                        <a:pt x="2087" y="270"/>
                        <a:pt x="2089" y="263"/>
                        <a:pt x="2095" y="258"/>
                      </a:cubicBezTo>
                      <a:cubicBezTo>
                        <a:pt x="2099" y="254"/>
                        <a:pt x="2106" y="254"/>
                        <a:pt x="2112" y="256"/>
                      </a:cubicBezTo>
                      <a:cubicBezTo>
                        <a:pt x="2119" y="260"/>
                        <a:pt x="2122" y="269"/>
                        <a:pt x="2118" y="276"/>
                      </a:cubicBezTo>
                      <a:cubicBezTo>
                        <a:pt x="2115" y="284"/>
                        <a:pt x="2106" y="286"/>
                        <a:pt x="2098" y="283"/>
                      </a:cubicBezTo>
                      <a:cubicBezTo>
                        <a:pt x="2095" y="281"/>
                        <a:pt x="2093" y="278"/>
                        <a:pt x="2091" y="275"/>
                      </a:cubicBezTo>
                      <a:cubicBezTo>
                        <a:pt x="2091" y="276"/>
                        <a:pt x="2091" y="276"/>
                        <a:pt x="2091" y="276"/>
                      </a:cubicBezTo>
                      <a:cubicBezTo>
                        <a:pt x="2093" y="280"/>
                        <a:pt x="2095" y="283"/>
                        <a:pt x="2099" y="285"/>
                      </a:cubicBezTo>
                      <a:cubicBezTo>
                        <a:pt x="2105" y="287"/>
                        <a:pt x="2111" y="287"/>
                        <a:pt x="2117" y="284"/>
                      </a:cubicBezTo>
                      <a:cubicBezTo>
                        <a:pt x="2123" y="281"/>
                        <a:pt x="2127" y="276"/>
                        <a:pt x="2129" y="270"/>
                      </a:cubicBezTo>
                      <a:cubicBezTo>
                        <a:pt x="2131" y="263"/>
                        <a:pt x="2131" y="257"/>
                        <a:pt x="2129" y="251"/>
                      </a:cubicBezTo>
                      <a:cubicBezTo>
                        <a:pt x="2127" y="244"/>
                        <a:pt x="2123" y="239"/>
                        <a:pt x="2117" y="235"/>
                      </a:cubicBezTo>
                      <a:cubicBezTo>
                        <a:pt x="2110" y="232"/>
                        <a:pt x="2104" y="231"/>
                        <a:pt x="2097" y="232"/>
                      </a:cubicBezTo>
                      <a:cubicBezTo>
                        <a:pt x="2079" y="236"/>
                        <a:pt x="2071" y="255"/>
                        <a:pt x="2075" y="269"/>
                      </a:cubicBezTo>
                      <a:cubicBezTo>
                        <a:pt x="2084" y="296"/>
                        <a:pt x="2085" y="318"/>
                        <a:pt x="2080" y="346"/>
                      </a:cubicBezTo>
                      <a:cubicBezTo>
                        <a:pt x="2079" y="349"/>
                        <a:pt x="2078" y="352"/>
                        <a:pt x="2078" y="355"/>
                      </a:cubicBezTo>
                      <a:cubicBezTo>
                        <a:pt x="2079" y="353"/>
                        <a:pt x="2080" y="351"/>
                        <a:pt x="2081" y="349"/>
                      </a:cubicBezTo>
                      <a:cubicBezTo>
                        <a:pt x="2087" y="340"/>
                        <a:pt x="2093" y="334"/>
                        <a:pt x="2102" y="329"/>
                      </a:cubicBezTo>
                      <a:cubicBezTo>
                        <a:pt x="2095" y="336"/>
                        <a:pt x="2090" y="342"/>
                        <a:pt x="2084" y="351"/>
                      </a:cubicBezTo>
                      <a:cubicBezTo>
                        <a:pt x="2083" y="351"/>
                        <a:pt x="2083" y="352"/>
                        <a:pt x="2082" y="353"/>
                      </a:cubicBezTo>
                      <a:cubicBezTo>
                        <a:pt x="2088" y="346"/>
                        <a:pt x="2102" y="348"/>
                        <a:pt x="2109" y="352"/>
                      </a:cubicBezTo>
                      <a:cubicBezTo>
                        <a:pt x="2114" y="354"/>
                        <a:pt x="2118" y="357"/>
                        <a:pt x="2121" y="360"/>
                      </a:cubicBezTo>
                      <a:cubicBezTo>
                        <a:pt x="2126" y="365"/>
                        <a:pt x="2131" y="376"/>
                        <a:pt x="2127" y="384"/>
                      </a:cubicBezTo>
                      <a:cubicBezTo>
                        <a:pt x="2135" y="388"/>
                        <a:pt x="2138" y="395"/>
                        <a:pt x="2141" y="402"/>
                      </a:cubicBezTo>
                      <a:cubicBezTo>
                        <a:pt x="2145" y="411"/>
                        <a:pt x="2152" y="419"/>
                        <a:pt x="2160" y="417"/>
                      </a:cubicBezTo>
                      <a:cubicBezTo>
                        <a:pt x="2154" y="426"/>
                        <a:pt x="2137" y="419"/>
                        <a:pt x="2131" y="413"/>
                      </a:cubicBezTo>
                      <a:cubicBezTo>
                        <a:pt x="2121" y="403"/>
                        <a:pt x="2121" y="389"/>
                        <a:pt x="2119" y="375"/>
                      </a:cubicBezTo>
                      <a:cubicBezTo>
                        <a:pt x="2117" y="365"/>
                        <a:pt x="2114" y="359"/>
                        <a:pt x="2106" y="355"/>
                      </a:cubicBezTo>
                      <a:cubicBezTo>
                        <a:pt x="2100" y="351"/>
                        <a:pt x="2089" y="348"/>
                        <a:pt x="2082" y="353"/>
                      </a:cubicBezTo>
                      <a:cubicBezTo>
                        <a:pt x="2084" y="352"/>
                        <a:pt x="2085" y="351"/>
                        <a:pt x="2087" y="351"/>
                      </a:cubicBezTo>
                      <a:cubicBezTo>
                        <a:pt x="2092" y="350"/>
                        <a:pt x="2097" y="352"/>
                        <a:pt x="2099" y="359"/>
                      </a:cubicBezTo>
                      <a:cubicBezTo>
                        <a:pt x="2098" y="358"/>
                        <a:pt x="2096" y="359"/>
                        <a:pt x="2096" y="359"/>
                      </a:cubicBezTo>
                      <a:cubicBezTo>
                        <a:pt x="2092" y="353"/>
                        <a:pt x="2085" y="352"/>
                        <a:pt x="2080" y="358"/>
                      </a:cubicBezTo>
                      <a:cubicBezTo>
                        <a:pt x="2078" y="360"/>
                        <a:pt x="2076" y="363"/>
                        <a:pt x="2074" y="366"/>
                      </a:cubicBezTo>
                      <a:cubicBezTo>
                        <a:pt x="2064" y="397"/>
                        <a:pt x="2048" y="424"/>
                        <a:pt x="2026" y="447"/>
                      </a:cubicBezTo>
                      <a:cubicBezTo>
                        <a:pt x="2045" y="429"/>
                        <a:pt x="2069" y="411"/>
                        <a:pt x="2096" y="412"/>
                      </a:cubicBezTo>
                      <a:cubicBezTo>
                        <a:pt x="2109" y="412"/>
                        <a:pt x="2120" y="417"/>
                        <a:pt x="2128" y="427"/>
                      </a:cubicBezTo>
                      <a:cubicBezTo>
                        <a:pt x="2136" y="436"/>
                        <a:pt x="2140" y="446"/>
                        <a:pt x="2140" y="457"/>
                      </a:cubicBezTo>
                      <a:cubicBezTo>
                        <a:pt x="2140" y="482"/>
                        <a:pt x="2120" y="503"/>
                        <a:pt x="2095" y="504"/>
                      </a:cubicBezTo>
                      <a:cubicBezTo>
                        <a:pt x="2073" y="505"/>
                        <a:pt x="2050" y="490"/>
                        <a:pt x="2053" y="465"/>
                      </a:cubicBezTo>
                      <a:cubicBezTo>
                        <a:pt x="2055" y="455"/>
                        <a:pt x="2062" y="445"/>
                        <a:pt x="2072" y="444"/>
                      </a:cubicBezTo>
                      <a:cubicBezTo>
                        <a:pt x="2076" y="444"/>
                        <a:pt x="2079" y="444"/>
                        <a:pt x="2082" y="446"/>
                      </a:cubicBezTo>
                      <a:cubicBezTo>
                        <a:pt x="2082" y="446"/>
                        <a:pt x="2082" y="446"/>
                        <a:pt x="2082" y="446"/>
                      </a:cubicBezTo>
                      <a:cubicBezTo>
                        <a:pt x="2089" y="450"/>
                        <a:pt x="2094" y="459"/>
                        <a:pt x="2089" y="468"/>
                      </a:cubicBezTo>
                      <a:cubicBezTo>
                        <a:pt x="2085" y="476"/>
                        <a:pt x="2075" y="479"/>
                        <a:pt x="2067" y="475"/>
                      </a:cubicBezTo>
                      <a:cubicBezTo>
                        <a:pt x="2059" y="471"/>
                        <a:pt x="2056" y="461"/>
                        <a:pt x="2060" y="453"/>
                      </a:cubicBezTo>
                      <a:cubicBezTo>
                        <a:pt x="2062" y="449"/>
                        <a:pt x="2065" y="447"/>
                        <a:pt x="2068" y="445"/>
                      </a:cubicBezTo>
                      <a:cubicBezTo>
                        <a:pt x="2068" y="445"/>
                        <a:pt x="2068" y="445"/>
                        <a:pt x="2068" y="445"/>
                      </a:cubicBezTo>
                      <a:cubicBezTo>
                        <a:pt x="2060" y="449"/>
                        <a:pt x="2055" y="457"/>
                        <a:pt x="2054" y="465"/>
                      </a:cubicBezTo>
                      <a:cubicBezTo>
                        <a:pt x="2053" y="489"/>
                        <a:pt x="2075" y="502"/>
                        <a:pt x="2096" y="501"/>
                      </a:cubicBezTo>
                      <a:cubicBezTo>
                        <a:pt x="2119" y="500"/>
                        <a:pt x="2138" y="480"/>
                        <a:pt x="2137" y="457"/>
                      </a:cubicBezTo>
                      <a:cubicBezTo>
                        <a:pt x="2137" y="453"/>
                        <a:pt x="2136" y="449"/>
                        <a:pt x="2135" y="445"/>
                      </a:cubicBezTo>
                      <a:cubicBezTo>
                        <a:pt x="2135" y="448"/>
                        <a:pt x="2135" y="450"/>
                        <a:pt x="2135" y="453"/>
                      </a:cubicBezTo>
                      <a:cubicBezTo>
                        <a:pt x="2133" y="461"/>
                        <a:pt x="2126" y="468"/>
                        <a:pt x="2118" y="469"/>
                      </a:cubicBezTo>
                      <a:cubicBezTo>
                        <a:pt x="2110" y="469"/>
                        <a:pt x="2102" y="464"/>
                        <a:pt x="2102" y="455"/>
                      </a:cubicBezTo>
                      <a:cubicBezTo>
                        <a:pt x="2102" y="449"/>
                        <a:pt x="2105" y="445"/>
                        <a:pt x="2110" y="444"/>
                      </a:cubicBezTo>
                      <a:cubicBezTo>
                        <a:pt x="2119" y="441"/>
                        <a:pt x="2124" y="452"/>
                        <a:pt x="2120" y="456"/>
                      </a:cubicBezTo>
                      <a:cubicBezTo>
                        <a:pt x="2120" y="452"/>
                        <a:pt x="2119" y="449"/>
                        <a:pt x="2116" y="448"/>
                      </a:cubicBezTo>
                      <a:cubicBezTo>
                        <a:pt x="2112" y="446"/>
                        <a:pt x="2108" y="448"/>
                        <a:pt x="2106" y="452"/>
                      </a:cubicBezTo>
                      <a:cubicBezTo>
                        <a:pt x="2105" y="456"/>
                        <a:pt x="2107" y="460"/>
                        <a:pt x="2109" y="462"/>
                      </a:cubicBezTo>
                      <a:cubicBezTo>
                        <a:pt x="2114" y="466"/>
                        <a:pt x="2122" y="465"/>
                        <a:pt x="2126" y="461"/>
                      </a:cubicBezTo>
                      <a:cubicBezTo>
                        <a:pt x="2136" y="452"/>
                        <a:pt x="2134" y="438"/>
                        <a:pt x="2126" y="429"/>
                      </a:cubicBezTo>
                      <a:cubicBezTo>
                        <a:pt x="2118" y="420"/>
                        <a:pt x="2108" y="416"/>
                        <a:pt x="2096" y="415"/>
                      </a:cubicBezTo>
                      <a:cubicBezTo>
                        <a:pt x="2059" y="414"/>
                        <a:pt x="2024" y="457"/>
                        <a:pt x="1991" y="480"/>
                      </a:cubicBezTo>
                      <a:cubicBezTo>
                        <a:pt x="1999" y="478"/>
                        <a:pt x="2006" y="478"/>
                        <a:pt x="2016" y="480"/>
                      </a:cubicBezTo>
                      <a:cubicBezTo>
                        <a:pt x="2020" y="481"/>
                        <a:pt x="2023" y="483"/>
                        <a:pt x="2027" y="484"/>
                      </a:cubicBezTo>
                      <a:cubicBezTo>
                        <a:pt x="2026" y="485"/>
                        <a:pt x="2025" y="486"/>
                        <a:pt x="2025" y="487"/>
                      </a:cubicBezTo>
                      <a:cubicBezTo>
                        <a:pt x="2016" y="483"/>
                        <a:pt x="2007" y="482"/>
                        <a:pt x="1997" y="482"/>
                      </a:cubicBezTo>
                      <a:cubicBezTo>
                        <a:pt x="1990" y="483"/>
                        <a:pt x="1984" y="485"/>
                        <a:pt x="1979" y="487"/>
                      </a:cubicBezTo>
                      <a:cubicBezTo>
                        <a:pt x="1986" y="486"/>
                        <a:pt x="1994" y="488"/>
                        <a:pt x="1998" y="491"/>
                      </a:cubicBezTo>
                      <a:cubicBezTo>
                        <a:pt x="2002" y="494"/>
                        <a:pt x="2005" y="498"/>
                        <a:pt x="2006" y="503"/>
                      </a:cubicBezTo>
                      <a:cubicBezTo>
                        <a:pt x="2007" y="511"/>
                        <a:pt x="2002" y="519"/>
                        <a:pt x="1993" y="520"/>
                      </a:cubicBezTo>
                      <a:cubicBezTo>
                        <a:pt x="1987" y="520"/>
                        <a:pt x="1983" y="517"/>
                        <a:pt x="1981" y="512"/>
                      </a:cubicBezTo>
                      <a:cubicBezTo>
                        <a:pt x="1978" y="503"/>
                        <a:pt x="1989" y="498"/>
                        <a:pt x="1993" y="502"/>
                      </a:cubicBezTo>
                      <a:cubicBezTo>
                        <a:pt x="1990" y="501"/>
                        <a:pt x="1986" y="503"/>
                        <a:pt x="1985" y="506"/>
                      </a:cubicBezTo>
                      <a:cubicBezTo>
                        <a:pt x="1983" y="509"/>
                        <a:pt x="1986" y="514"/>
                        <a:pt x="1990" y="515"/>
                      </a:cubicBezTo>
                      <a:cubicBezTo>
                        <a:pt x="1994" y="516"/>
                        <a:pt x="1997" y="515"/>
                        <a:pt x="2000" y="512"/>
                      </a:cubicBezTo>
                      <a:cubicBezTo>
                        <a:pt x="2004" y="507"/>
                        <a:pt x="2002" y="499"/>
                        <a:pt x="1997" y="495"/>
                      </a:cubicBezTo>
                      <a:cubicBezTo>
                        <a:pt x="1994" y="492"/>
                        <a:pt x="1989" y="490"/>
                        <a:pt x="1984" y="489"/>
                      </a:cubicBezTo>
                      <a:cubicBezTo>
                        <a:pt x="1976" y="489"/>
                        <a:pt x="1971" y="492"/>
                        <a:pt x="1964" y="497"/>
                      </a:cubicBezTo>
                      <a:cubicBezTo>
                        <a:pt x="1944" y="509"/>
                        <a:pt x="1922" y="518"/>
                        <a:pt x="1898" y="526"/>
                      </a:cubicBezTo>
                      <a:cubicBezTo>
                        <a:pt x="1894" y="527"/>
                        <a:pt x="1871" y="533"/>
                        <a:pt x="1853" y="536"/>
                      </a:cubicBezTo>
                      <a:cubicBezTo>
                        <a:pt x="1874" y="540"/>
                        <a:pt x="1894" y="549"/>
                        <a:pt x="1911" y="564"/>
                      </a:cubicBezTo>
                      <a:cubicBezTo>
                        <a:pt x="1916" y="568"/>
                        <a:pt x="1920" y="573"/>
                        <a:pt x="1924" y="577"/>
                      </a:cubicBezTo>
                      <a:cubicBezTo>
                        <a:pt x="1930" y="585"/>
                        <a:pt x="1940" y="598"/>
                        <a:pt x="1952" y="592"/>
                      </a:cubicBezTo>
                      <a:cubicBezTo>
                        <a:pt x="1956" y="590"/>
                        <a:pt x="1959" y="584"/>
                        <a:pt x="1957" y="580"/>
                      </a:cubicBezTo>
                      <a:cubicBezTo>
                        <a:pt x="1956" y="577"/>
                        <a:pt x="1954" y="575"/>
                        <a:pt x="1951" y="575"/>
                      </a:cubicBezTo>
                      <a:cubicBezTo>
                        <a:pt x="1947" y="574"/>
                        <a:pt x="1944" y="577"/>
                        <a:pt x="1945" y="581"/>
                      </a:cubicBezTo>
                      <a:cubicBezTo>
                        <a:pt x="1945" y="583"/>
                        <a:pt x="1947" y="585"/>
                        <a:pt x="1950" y="585"/>
                      </a:cubicBezTo>
                      <a:cubicBezTo>
                        <a:pt x="1945" y="588"/>
                        <a:pt x="1939" y="581"/>
                        <a:pt x="1943" y="575"/>
                      </a:cubicBezTo>
                      <a:cubicBezTo>
                        <a:pt x="1946" y="572"/>
                        <a:pt x="1950" y="570"/>
                        <a:pt x="1954" y="572"/>
                      </a:cubicBezTo>
                      <a:cubicBezTo>
                        <a:pt x="1961" y="575"/>
                        <a:pt x="1963" y="582"/>
                        <a:pt x="1960" y="588"/>
                      </a:cubicBezTo>
                      <a:cubicBezTo>
                        <a:pt x="1957" y="594"/>
                        <a:pt x="1950" y="597"/>
                        <a:pt x="1943" y="596"/>
                      </a:cubicBezTo>
                      <a:cubicBezTo>
                        <a:pt x="1941" y="596"/>
                        <a:pt x="1938" y="595"/>
                        <a:pt x="1935" y="593"/>
                      </a:cubicBezTo>
                      <a:cubicBezTo>
                        <a:pt x="1942" y="603"/>
                        <a:pt x="1947" y="612"/>
                        <a:pt x="1951" y="621"/>
                      </a:cubicBezTo>
                      <a:cubicBezTo>
                        <a:pt x="1958" y="637"/>
                        <a:pt x="1961" y="665"/>
                        <a:pt x="1971" y="676"/>
                      </a:cubicBezTo>
                      <a:cubicBezTo>
                        <a:pt x="1973" y="679"/>
                        <a:pt x="1975" y="680"/>
                        <a:pt x="1978" y="681"/>
                      </a:cubicBezTo>
                      <a:cubicBezTo>
                        <a:pt x="1984" y="684"/>
                        <a:pt x="1990" y="684"/>
                        <a:pt x="1996" y="683"/>
                      </a:cubicBezTo>
                      <a:cubicBezTo>
                        <a:pt x="2002" y="681"/>
                        <a:pt x="2007" y="676"/>
                        <a:pt x="2011" y="670"/>
                      </a:cubicBezTo>
                      <a:cubicBezTo>
                        <a:pt x="2014" y="663"/>
                        <a:pt x="2015" y="655"/>
                        <a:pt x="2013" y="647"/>
                      </a:cubicBezTo>
                      <a:cubicBezTo>
                        <a:pt x="2011" y="640"/>
                        <a:pt x="2007" y="634"/>
                        <a:pt x="2000" y="630"/>
                      </a:cubicBezTo>
                      <a:cubicBezTo>
                        <a:pt x="1994" y="626"/>
                        <a:pt x="1986" y="625"/>
                        <a:pt x="1979" y="629"/>
                      </a:cubicBezTo>
                      <a:cubicBezTo>
                        <a:pt x="1974" y="632"/>
                        <a:pt x="1971" y="637"/>
                        <a:pt x="1970" y="642"/>
                      </a:cubicBezTo>
                      <a:cubicBezTo>
                        <a:pt x="1971" y="642"/>
                        <a:pt x="1971" y="641"/>
                        <a:pt x="1971" y="641"/>
                      </a:cubicBezTo>
                      <a:cubicBezTo>
                        <a:pt x="1973" y="632"/>
                        <a:pt x="1986" y="632"/>
                        <a:pt x="1984" y="642"/>
                      </a:cubicBezTo>
                      <a:cubicBezTo>
                        <a:pt x="1983" y="646"/>
                        <a:pt x="1975" y="651"/>
                        <a:pt x="1981" y="660"/>
                      </a:cubicBezTo>
                      <a:cubicBezTo>
                        <a:pt x="1978" y="658"/>
                        <a:pt x="1975" y="655"/>
                        <a:pt x="1973" y="652"/>
                      </a:cubicBezTo>
                      <a:cubicBezTo>
                        <a:pt x="1972" y="651"/>
                        <a:pt x="1971" y="650"/>
                        <a:pt x="1971" y="648"/>
                      </a:cubicBezTo>
                      <a:cubicBezTo>
                        <a:pt x="1968" y="641"/>
                        <a:pt x="1972" y="633"/>
                        <a:pt x="1978" y="628"/>
                      </a:cubicBezTo>
                      <a:cubicBezTo>
                        <a:pt x="1986" y="624"/>
                        <a:pt x="1994" y="625"/>
                        <a:pt x="2001" y="629"/>
                      </a:cubicBezTo>
                      <a:cubicBezTo>
                        <a:pt x="2008" y="633"/>
                        <a:pt x="2013" y="639"/>
                        <a:pt x="2015" y="647"/>
                      </a:cubicBezTo>
                      <a:cubicBezTo>
                        <a:pt x="2017" y="655"/>
                        <a:pt x="2016" y="664"/>
                        <a:pt x="2013" y="671"/>
                      </a:cubicBezTo>
                      <a:cubicBezTo>
                        <a:pt x="2009" y="678"/>
                        <a:pt x="2003" y="683"/>
                        <a:pt x="1996" y="685"/>
                      </a:cubicBezTo>
                      <a:cubicBezTo>
                        <a:pt x="1990" y="687"/>
                        <a:pt x="1983" y="687"/>
                        <a:pt x="1977" y="684"/>
                      </a:cubicBezTo>
                      <a:cubicBezTo>
                        <a:pt x="1973" y="683"/>
                        <a:pt x="1971" y="681"/>
                        <a:pt x="1968" y="678"/>
                      </a:cubicBezTo>
                      <a:cubicBezTo>
                        <a:pt x="1967" y="678"/>
                        <a:pt x="1967" y="678"/>
                        <a:pt x="1967" y="678"/>
                      </a:cubicBezTo>
                      <a:cubicBezTo>
                        <a:pt x="1967" y="678"/>
                        <a:pt x="1968" y="678"/>
                        <a:pt x="1968" y="679"/>
                      </a:cubicBezTo>
                      <a:cubicBezTo>
                        <a:pt x="1968" y="680"/>
                        <a:pt x="1968" y="680"/>
                        <a:pt x="1968" y="680"/>
                      </a:cubicBezTo>
                      <a:cubicBezTo>
                        <a:pt x="1969" y="685"/>
                        <a:pt x="1969" y="691"/>
                        <a:pt x="1969" y="696"/>
                      </a:cubicBezTo>
                      <a:cubicBezTo>
                        <a:pt x="1969" y="710"/>
                        <a:pt x="1966" y="728"/>
                        <a:pt x="1953" y="736"/>
                      </a:cubicBezTo>
                      <a:cubicBezTo>
                        <a:pt x="1948" y="740"/>
                        <a:pt x="1942" y="740"/>
                        <a:pt x="1936" y="739"/>
                      </a:cubicBezTo>
                      <a:cubicBezTo>
                        <a:pt x="1934" y="739"/>
                        <a:pt x="1934" y="739"/>
                        <a:pt x="1934" y="739"/>
                      </a:cubicBezTo>
                      <a:cubicBezTo>
                        <a:pt x="1927" y="737"/>
                        <a:pt x="1921" y="733"/>
                        <a:pt x="1917" y="727"/>
                      </a:cubicBezTo>
                      <a:cubicBezTo>
                        <a:pt x="1913" y="722"/>
                        <a:pt x="1911" y="715"/>
                        <a:pt x="1912" y="708"/>
                      </a:cubicBezTo>
                      <a:cubicBezTo>
                        <a:pt x="1913" y="701"/>
                        <a:pt x="1917" y="695"/>
                        <a:pt x="1923" y="692"/>
                      </a:cubicBezTo>
                      <a:cubicBezTo>
                        <a:pt x="1928" y="689"/>
                        <a:pt x="1933" y="690"/>
                        <a:pt x="1937" y="692"/>
                      </a:cubicBezTo>
                      <a:cubicBezTo>
                        <a:pt x="1942" y="694"/>
                        <a:pt x="1945" y="699"/>
                        <a:pt x="1946" y="704"/>
                      </a:cubicBezTo>
                      <a:cubicBezTo>
                        <a:pt x="1947" y="707"/>
                        <a:pt x="1946" y="710"/>
                        <a:pt x="1945" y="712"/>
                      </a:cubicBezTo>
                      <a:cubicBezTo>
                        <a:pt x="1946" y="710"/>
                        <a:pt x="1947" y="707"/>
                        <a:pt x="1946" y="704"/>
                      </a:cubicBezTo>
                      <a:cubicBezTo>
                        <a:pt x="1945" y="699"/>
                        <a:pt x="1942" y="695"/>
                        <a:pt x="1937" y="692"/>
                      </a:cubicBezTo>
                      <a:cubicBezTo>
                        <a:pt x="1932" y="690"/>
                        <a:pt x="1928" y="690"/>
                        <a:pt x="1924" y="692"/>
                      </a:cubicBezTo>
                      <a:cubicBezTo>
                        <a:pt x="1918" y="696"/>
                        <a:pt x="1914" y="702"/>
                        <a:pt x="1913" y="709"/>
                      </a:cubicBezTo>
                      <a:cubicBezTo>
                        <a:pt x="1913" y="715"/>
                        <a:pt x="1914" y="721"/>
                        <a:pt x="1918" y="726"/>
                      </a:cubicBezTo>
                      <a:cubicBezTo>
                        <a:pt x="1923" y="732"/>
                        <a:pt x="1929" y="735"/>
                        <a:pt x="1936" y="737"/>
                      </a:cubicBezTo>
                      <a:cubicBezTo>
                        <a:pt x="1942" y="738"/>
                        <a:pt x="1947" y="737"/>
                        <a:pt x="1952" y="733"/>
                      </a:cubicBezTo>
                      <a:cubicBezTo>
                        <a:pt x="1963" y="725"/>
                        <a:pt x="1966" y="706"/>
                        <a:pt x="1965" y="693"/>
                      </a:cubicBezTo>
                      <a:cubicBezTo>
                        <a:pt x="1965" y="687"/>
                        <a:pt x="1963" y="679"/>
                        <a:pt x="1961" y="671"/>
                      </a:cubicBezTo>
                      <a:cubicBezTo>
                        <a:pt x="1961" y="673"/>
                        <a:pt x="1961" y="674"/>
                        <a:pt x="1961" y="675"/>
                      </a:cubicBezTo>
                      <a:cubicBezTo>
                        <a:pt x="1958" y="682"/>
                        <a:pt x="1952" y="686"/>
                        <a:pt x="1945" y="686"/>
                      </a:cubicBezTo>
                      <a:cubicBezTo>
                        <a:pt x="1939" y="686"/>
                        <a:pt x="1933" y="681"/>
                        <a:pt x="1934" y="673"/>
                      </a:cubicBezTo>
                      <a:cubicBezTo>
                        <a:pt x="1935" y="669"/>
                        <a:pt x="1938" y="666"/>
                        <a:pt x="1942" y="665"/>
                      </a:cubicBezTo>
                      <a:cubicBezTo>
                        <a:pt x="1949" y="664"/>
                        <a:pt x="1952" y="673"/>
                        <a:pt x="1948" y="676"/>
                      </a:cubicBezTo>
                      <a:cubicBezTo>
                        <a:pt x="1949" y="673"/>
                        <a:pt x="1948" y="671"/>
                        <a:pt x="1946" y="669"/>
                      </a:cubicBezTo>
                      <a:cubicBezTo>
                        <a:pt x="1943" y="667"/>
                        <a:pt x="1939" y="669"/>
                        <a:pt x="1938" y="672"/>
                      </a:cubicBezTo>
                      <a:cubicBezTo>
                        <a:pt x="1937" y="674"/>
                        <a:pt x="1937" y="678"/>
                        <a:pt x="1939" y="680"/>
                      </a:cubicBezTo>
                      <a:cubicBezTo>
                        <a:pt x="1943" y="684"/>
                        <a:pt x="1949" y="683"/>
                        <a:pt x="1953" y="680"/>
                      </a:cubicBezTo>
                      <a:cubicBezTo>
                        <a:pt x="1956" y="678"/>
                        <a:pt x="1957" y="674"/>
                        <a:pt x="1958" y="670"/>
                      </a:cubicBezTo>
                      <a:cubicBezTo>
                        <a:pt x="1962" y="656"/>
                        <a:pt x="1948" y="617"/>
                        <a:pt x="1939" y="607"/>
                      </a:cubicBezTo>
                      <a:cubicBezTo>
                        <a:pt x="1944" y="620"/>
                        <a:pt x="1944" y="635"/>
                        <a:pt x="1940" y="650"/>
                      </a:cubicBezTo>
                      <a:cubicBezTo>
                        <a:pt x="1929" y="684"/>
                        <a:pt x="1892" y="716"/>
                        <a:pt x="1856" y="701"/>
                      </a:cubicBezTo>
                      <a:cubicBezTo>
                        <a:pt x="1844" y="696"/>
                        <a:pt x="1835" y="684"/>
                        <a:pt x="1837" y="671"/>
                      </a:cubicBezTo>
                      <a:cubicBezTo>
                        <a:pt x="1839" y="661"/>
                        <a:pt x="1847" y="653"/>
                        <a:pt x="1857" y="653"/>
                      </a:cubicBezTo>
                      <a:cubicBezTo>
                        <a:pt x="1867" y="653"/>
                        <a:pt x="1875" y="659"/>
                        <a:pt x="1878" y="669"/>
                      </a:cubicBezTo>
                      <a:cubicBezTo>
                        <a:pt x="1879" y="674"/>
                        <a:pt x="1878" y="680"/>
                        <a:pt x="1874" y="685"/>
                      </a:cubicBezTo>
                      <a:cubicBezTo>
                        <a:pt x="1873" y="687"/>
                        <a:pt x="1871" y="688"/>
                        <a:pt x="1870" y="689"/>
                      </a:cubicBezTo>
                      <a:cubicBezTo>
                        <a:pt x="1865" y="691"/>
                        <a:pt x="1859" y="692"/>
                        <a:pt x="1854" y="689"/>
                      </a:cubicBezTo>
                      <a:cubicBezTo>
                        <a:pt x="1847" y="685"/>
                        <a:pt x="1844" y="676"/>
                        <a:pt x="1848" y="668"/>
                      </a:cubicBezTo>
                      <a:cubicBezTo>
                        <a:pt x="1852" y="660"/>
                        <a:pt x="1861" y="657"/>
                        <a:pt x="1869" y="661"/>
                      </a:cubicBezTo>
                      <a:cubicBezTo>
                        <a:pt x="1873" y="663"/>
                        <a:pt x="1876" y="667"/>
                        <a:pt x="1877" y="671"/>
                      </a:cubicBezTo>
                      <a:cubicBezTo>
                        <a:pt x="1877" y="671"/>
                        <a:pt x="1877" y="670"/>
                        <a:pt x="1876" y="669"/>
                      </a:cubicBezTo>
                      <a:cubicBezTo>
                        <a:pt x="1874" y="660"/>
                        <a:pt x="1866" y="655"/>
                        <a:pt x="1857" y="655"/>
                      </a:cubicBezTo>
                      <a:cubicBezTo>
                        <a:pt x="1848" y="656"/>
                        <a:pt x="1842" y="663"/>
                        <a:pt x="1840" y="672"/>
                      </a:cubicBezTo>
                      <a:cubicBezTo>
                        <a:pt x="1839" y="683"/>
                        <a:pt x="1847" y="693"/>
                        <a:pt x="1857" y="697"/>
                      </a:cubicBezTo>
                      <a:cubicBezTo>
                        <a:pt x="1891" y="710"/>
                        <a:pt x="1925" y="679"/>
                        <a:pt x="1934" y="649"/>
                      </a:cubicBezTo>
                      <a:cubicBezTo>
                        <a:pt x="1943" y="617"/>
                        <a:pt x="1930" y="589"/>
                        <a:pt x="1907" y="568"/>
                      </a:cubicBezTo>
                      <a:cubicBezTo>
                        <a:pt x="1858" y="526"/>
                        <a:pt x="1793" y="537"/>
                        <a:pt x="1740" y="565"/>
                      </a:cubicBezTo>
                      <a:cubicBezTo>
                        <a:pt x="1721" y="575"/>
                        <a:pt x="1707" y="585"/>
                        <a:pt x="1692" y="601"/>
                      </a:cubicBezTo>
                      <a:cubicBezTo>
                        <a:pt x="1678" y="618"/>
                        <a:pt x="1667" y="639"/>
                        <a:pt x="1667" y="658"/>
                      </a:cubicBezTo>
                      <a:cubicBezTo>
                        <a:pt x="1667" y="658"/>
                        <a:pt x="1667" y="658"/>
                        <a:pt x="1667" y="658"/>
                      </a:cubicBezTo>
                      <a:cubicBezTo>
                        <a:pt x="1668" y="645"/>
                        <a:pt x="1675" y="632"/>
                        <a:pt x="1683" y="623"/>
                      </a:cubicBezTo>
                      <a:cubicBezTo>
                        <a:pt x="1700" y="605"/>
                        <a:pt x="1732" y="591"/>
                        <a:pt x="1757" y="595"/>
                      </a:cubicBezTo>
                      <a:cubicBezTo>
                        <a:pt x="1756" y="597"/>
                        <a:pt x="1756" y="599"/>
                        <a:pt x="1756" y="600"/>
                      </a:cubicBezTo>
                      <a:cubicBezTo>
                        <a:pt x="1732" y="597"/>
                        <a:pt x="1703" y="608"/>
                        <a:pt x="1686" y="625"/>
                      </a:cubicBezTo>
                      <a:cubicBezTo>
                        <a:pt x="1675" y="637"/>
                        <a:pt x="1665" y="656"/>
                        <a:pt x="1672" y="672"/>
                      </a:cubicBezTo>
                      <a:cubicBezTo>
                        <a:pt x="1674" y="677"/>
                        <a:pt x="1676" y="680"/>
                        <a:pt x="1681" y="683"/>
                      </a:cubicBezTo>
                      <a:cubicBezTo>
                        <a:pt x="1685" y="685"/>
                        <a:pt x="1689" y="686"/>
                        <a:pt x="1694" y="685"/>
                      </a:cubicBezTo>
                      <a:cubicBezTo>
                        <a:pt x="1699" y="684"/>
                        <a:pt x="1702" y="682"/>
                        <a:pt x="1705" y="678"/>
                      </a:cubicBezTo>
                      <a:cubicBezTo>
                        <a:pt x="1707" y="674"/>
                        <a:pt x="1708" y="670"/>
                        <a:pt x="1706" y="666"/>
                      </a:cubicBezTo>
                      <a:cubicBezTo>
                        <a:pt x="1705" y="662"/>
                        <a:pt x="1702" y="660"/>
                        <a:pt x="1698" y="659"/>
                      </a:cubicBezTo>
                      <a:cubicBezTo>
                        <a:pt x="1696" y="658"/>
                        <a:pt x="1695" y="659"/>
                        <a:pt x="1693" y="659"/>
                      </a:cubicBezTo>
                      <a:cubicBezTo>
                        <a:pt x="1692" y="660"/>
                        <a:pt x="1691" y="661"/>
                        <a:pt x="1690" y="663"/>
                      </a:cubicBezTo>
                      <a:cubicBezTo>
                        <a:pt x="1689" y="664"/>
                        <a:pt x="1689" y="665"/>
                        <a:pt x="1690" y="667"/>
                      </a:cubicBezTo>
                      <a:cubicBezTo>
                        <a:pt x="1690" y="668"/>
                        <a:pt x="1691" y="669"/>
                        <a:pt x="1692" y="669"/>
                      </a:cubicBezTo>
                      <a:cubicBezTo>
                        <a:pt x="1691" y="669"/>
                        <a:pt x="1690" y="668"/>
                        <a:pt x="1689" y="667"/>
                      </a:cubicBezTo>
                      <a:cubicBezTo>
                        <a:pt x="1689" y="665"/>
                        <a:pt x="1689" y="664"/>
                        <a:pt x="1690" y="663"/>
                      </a:cubicBezTo>
                      <a:cubicBezTo>
                        <a:pt x="1691" y="661"/>
                        <a:pt x="1692" y="660"/>
                        <a:pt x="1693" y="659"/>
                      </a:cubicBezTo>
                      <a:cubicBezTo>
                        <a:pt x="1695" y="658"/>
                        <a:pt x="1696" y="658"/>
                        <a:pt x="1698" y="658"/>
                      </a:cubicBezTo>
                      <a:cubicBezTo>
                        <a:pt x="1702" y="659"/>
                        <a:pt x="1705" y="662"/>
                        <a:pt x="1707" y="666"/>
                      </a:cubicBezTo>
                      <a:cubicBezTo>
                        <a:pt x="1709" y="670"/>
                        <a:pt x="1708" y="675"/>
                        <a:pt x="1705" y="679"/>
                      </a:cubicBezTo>
                      <a:cubicBezTo>
                        <a:pt x="1703" y="683"/>
                        <a:pt x="1699" y="685"/>
                        <a:pt x="1695" y="687"/>
                      </a:cubicBezTo>
                      <a:cubicBezTo>
                        <a:pt x="1689" y="688"/>
                        <a:pt x="1684" y="687"/>
                        <a:pt x="1680" y="684"/>
                      </a:cubicBezTo>
                      <a:cubicBezTo>
                        <a:pt x="1677" y="682"/>
                        <a:pt x="1675" y="680"/>
                        <a:pt x="1673" y="678"/>
                      </a:cubicBezTo>
                      <a:cubicBezTo>
                        <a:pt x="1674" y="680"/>
                        <a:pt x="1675" y="682"/>
                        <a:pt x="1677" y="684"/>
                      </a:cubicBezTo>
                      <a:cubicBezTo>
                        <a:pt x="1686" y="695"/>
                        <a:pt x="1696" y="700"/>
                        <a:pt x="1709" y="704"/>
                      </a:cubicBezTo>
                      <a:cubicBezTo>
                        <a:pt x="1725" y="709"/>
                        <a:pt x="1736" y="709"/>
                        <a:pt x="1753" y="707"/>
                      </a:cubicBezTo>
                      <a:cubicBezTo>
                        <a:pt x="1782" y="703"/>
                        <a:pt x="1816" y="692"/>
                        <a:pt x="1843" y="708"/>
                      </a:cubicBezTo>
                      <a:cubicBezTo>
                        <a:pt x="1847" y="710"/>
                        <a:pt x="1851" y="713"/>
                        <a:pt x="1855" y="717"/>
                      </a:cubicBezTo>
                      <a:cubicBezTo>
                        <a:pt x="1858" y="720"/>
                        <a:pt x="1861" y="725"/>
                        <a:pt x="1866" y="729"/>
                      </a:cubicBezTo>
                      <a:cubicBezTo>
                        <a:pt x="1875" y="738"/>
                        <a:pt x="1886" y="735"/>
                        <a:pt x="1890" y="729"/>
                      </a:cubicBezTo>
                      <a:cubicBezTo>
                        <a:pt x="1891" y="726"/>
                        <a:pt x="1892" y="722"/>
                        <a:pt x="1890" y="720"/>
                      </a:cubicBezTo>
                      <a:cubicBezTo>
                        <a:pt x="1889" y="717"/>
                        <a:pt x="1886" y="715"/>
                        <a:pt x="1883" y="715"/>
                      </a:cubicBezTo>
                      <a:cubicBezTo>
                        <a:pt x="1880" y="715"/>
                        <a:pt x="1877" y="718"/>
                        <a:pt x="1878" y="722"/>
                      </a:cubicBezTo>
                      <a:cubicBezTo>
                        <a:pt x="1878" y="724"/>
                        <a:pt x="1881" y="726"/>
                        <a:pt x="1883" y="726"/>
                      </a:cubicBezTo>
                      <a:cubicBezTo>
                        <a:pt x="1880" y="727"/>
                        <a:pt x="1877" y="725"/>
                        <a:pt x="1876" y="722"/>
                      </a:cubicBezTo>
                      <a:cubicBezTo>
                        <a:pt x="1875" y="720"/>
                        <a:pt x="1876" y="717"/>
                        <a:pt x="1878" y="716"/>
                      </a:cubicBezTo>
                      <a:cubicBezTo>
                        <a:pt x="1883" y="710"/>
                        <a:pt x="1893" y="714"/>
                        <a:pt x="1894" y="721"/>
                      </a:cubicBezTo>
                      <a:cubicBezTo>
                        <a:pt x="1895" y="725"/>
                        <a:pt x="1893" y="730"/>
                        <a:pt x="1889" y="734"/>
                      </a:cubicBezTo>
                      <a:cubicBezTo>
                        <a:pt x="1884" y="739"/>
                        <a:pt x="1875" y="739"/>
                        <a:pt x="1868" y="733"/>
                      </a:cubicBezTo>
                      <a:cubicBezTo>
                        <a:pt x="1869" y="736"/>
                        <a:pt x="1871" y="738"/>
                        <a:pt x="1872" y="741"/>
                      </a:cubicBezTo>
                      <a:cubicBezTo>
                        <a:pt x="1876" y="744"/>
                        <a:pt x="1882" y="747"/>
                        <a:pt x="1888" y="746"/>
                      </a:cubicBezTo>
                      <a:cubicBezTo>
                        <a:pt x="1898" y="744"/>
                        <a:pt x="1903" y="734"/>
                        <a:pt x="1902" y="724"/>
                      </a:cubicBezTo>
                      <a:cubicBezTo>
                        <a:pt x="1901" y="718"/>
                        <a:pt x="1899" y="712"/>
                        <a:pt x="1903" y="705"/>
                      </a:cubicBezTo>
                      <a:cubicBezTo>
                        <a:pt x="1905" y="699"/>
                        <a:pt x="1910" y="695"/>
                        <a:pt x="1917" y="694"/>
                      </a:cubicBezTo>
                      <a:cubicBezTo>
                        <a:pt x="1901" y="705"/>
                        <a:pt x="1912" y="716"/>
                        <a:pt x="1911" y="730"/>
                      </a:cubicBezTo>
                      <a:cubicBezTo>
                        <a:pt x="1910" y="738"/>
                        <a:pt x="1906" y="746"/>
                        <a:pt x="1899" y="749"/>
                      </a:cubicBezTo>
                      <a:cubicBezTo>
                        <a:pt x="1893" y="752"/>
                        <a:pt x="1881" y="752"/>
                        <a:pt x="1874" y="744"/>
                      </a:cubicBezTo>
                      <a:cubicBezTo>
                        <a:pt x="1875" y="745"/>
                        <a:pt x="1875" y="745"/>
                        <a:pt x="1875" y="746"/>
                      </a:cubicBezTo>
                      <a:cubicBezTo>
                        <a:pt x="1882" y="761"/>
                        <a:pt x="1881" y="775"/>
                        <a:pt x="1872" y="789"/>
                      </a:cubicBezTo>
                      <a:cubicBezTo>
                        <a:pt x="1870" y="792"/>
                        <a:pt x="1868" y="794"/>
                        <a:pt x="1866" y="796"/>
                      </a:cubicBezTo>
                      <a:cubicBezTo>
                        <a:pt x="1865" y="795"/>
                        <a:pt x="1865" y="794"/>
                        <a:pt x="1864" y="794"/>
                      </a:cubicBezTo>
                      <a:cubicBezTo>
                        <a:pt x="1866" y="792"/>
                        <a:pt x="1868" y="790"/>
                        <a:pt x="1870" y="787"/>
                      </a:cubicBezTo>
                      <a:cubicBezTo>
                        <a:pt x="1878" y="774"/>
                        <a:pt x="1878" y="761"/>
                        <a:pt x="1872" y="747"/>
                      </a:cubicBezTo>
                      <a:cubicBezTo>
                        <a:pt x="1871" y="745"/>
                        <a:pt x="1870" y="744"/>
                        <a:pt x="1869" y="742"/>
                      </a:cubicBezTo>
                      <a:cubicBezTo>
                        <a:pt x="1871" y="748"/>
                        <a:pt x="1870" y="754"/>
                        <a:pt x="1869" y="759"/>
                      </a:cubicBezTo>
                      <a:cubicBezTo>
                        <a:pt x="1867" y="763"/>
                        <a:pt x="1866" y="766"/>
                        <a:pt x="1863" y="769"/>
                      </a:cubicBezTo>
                      <a:cubicBezTo>
                        <a:pt x="1860" y="771"/>
                        <a:pt x="1858" y="773"/>
                        <a:pt x="1855" y="774"/>
                      </a:cubicBezTo>
                      <a:cubicBezTo>
                        <a:pt x="1846" y="777"/>
                        <a:pt x="1836" y="774"/>
                        <a:pt x="1834" y="765"/>
                      </a:cubicBezTo>
                      <a:cubicBezTo>
                        <a:pt x="1833" y="761"/>
                        <a:pt x="1833" y="758"/>
                        <a:pt x="1835" y="754"/>
                      </a:cubicBezTo>
                      <a:cubicBezTo>
                        <a:pt x="1836" y="752"/>
                        <a:pt x="1837" y="751"/>
                        <a:pt x="1839" y="750"/>
                      </a:cubicBezTo>
                      <a:cubicBezTo>
                        <a:pt x="1842" y="749"/>
                        <a:pt x="1845" y="748"/>
                        <a:pt x="1848" y="749"/>
                      </a:cubicBezTo>
                      <a:cubicBezTo>
                        <a:pt x="1850" y="749"/>
                        <a:pt x="1851" y="750"/>
                        <a:pt x="1852" y="751"/>
                      </a:cubicBezTo>
                      <a:cubicBezTo>
                        <a:pt x="1853" y="751"/>
                        <a:pt x="1853" y="752"/>
                        <a:pt x="1854" y="753"/>
                      </a:cubicBezTo>
                      <a:cubicBezTo>
                        <a:pt x="1855" y="755"/>
                        <a:pt x="1856" y="758"/>
                        <a:pt x="1854" y="760"/>
                      </a:cubicBezTo>
                      <a:cubicBezTo>
                        <a:pt x="1853" y="762"/>
                        <a:pt x="1852" y="763"/>
                        <a:pt x="1850" y="763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49" y="762"/>
                        <a:pt x="1849" y="762"/>
                        <a:pt x="1849" y="762"/>
                      </a:cubicBezTo>
                      <a:cubicBezTo>
                        <a:pt x="1850" y="763"/>
                        <a:pt x="1850" y="763"/>
                        <a:pt x="1850" y="763"/>
                      </a:cubicBezTo>
                      <a:cubicBezTo>
                        <a:pt x="1852" y="763"/>
                        <a:pt x="1853" y="762"/>
                        <a:pt x="1854" y="760"/>
                      </a:cubicBezTo>
                      <a:cubicBezTo>
                        <a:pt x="1855" y="758"/>
                        <a:pt x="1855" y="756"/>
                        <a:pt x="1854" y="754"/>
                      </a:cubicBezTo>
                      <a:cubicBezTo>
                        <a:pt x="1853" y="753"/>
                        <a:pt x="1852" y="752"/>
                        <a:pt x="1851" y="751"/>
                      </a:cubicBezTo>
                      <a:cubicBezTo>
                        <a:pt x="1850" y="751"/>
                        <a:pt x="1849" y="750"/>
                        <a:pt x="1848" y="750"/>
                      </a:cubicBezTo>
                      <a:cubicBezTo>
                        <a:pt x="1845" y="749"/>
                        <a:pt x="1842" y="750"/>
                        <a:pt x="1840" y="752"/>
                      </a:cubicBezTo>
                      <a:cubicBezTo>
                        <a:pt x="1839" y="753"/>
                        <a:pt x="1838" y="754"/>
                        <a:pt x="1837" y="755"/>
                      </a:cubicBezTo>
                      <a:cubicBezTo>
                        <a:pt x="1835" y="758"/>
                        <a:pt x="1835" y="761"/>
                        <a:pt x="1836" y="764"/>
                      </a:cubicBezTo>
                      <a:cubicBezTo>
                        <a:pt x="1839" y="772"/>
                        <a:pt x="1847" y="774"/>
                        <a:pt x="1853" y="771"/>
                      </a:cubicBezTo>
                      <a:cubicBezTo>
                        <a:pt x="1856" y="770"/>
                        <a:pt x="1858" y="768"/>
                        <a:pt x="1860" y="766"/>
                      </a:cubicBezTo>
                      <a:cubicBezTo>
                        <a:pt x="1863" y="764"/>
                        <a:pt x="1864" y="761"/>
                        <a:pt x="1865" y="758"/>
                      </a:cubicBezTo>
                      <a:cubicBezTo>
                        <a:pt x="1866" y="755"/>
                        <a:pt x="1866" y="751"/>
                        <a:pt x="1866" y="748"/>
                      </a:cubicBezTo>
                      <a:cubicBezTo>
                        <a:pt x="1866" y="743"/>
                        <a:pt x="1864" y="738"/>
                        <a:pt x="1862" y="733"/>
                      </a:cubicBezTo>
                      <a:cubicBezTo>
                        <a:pt x="1857" y="724"/>
                        <a:pt x="1849" y="716"/>
                        <a:pt x="1841" y="712"/>
                      </a:cubicBezTo>
                      <a:cubicBezTo>
                        <a:pt x="1818" y="699"/>
                        <a:pt x="1789" y="706"/>
                        <a:pt x="1764" y="710"/>
                      </a:cubicBezTo>
                      <a:cubicBezTo>
                        <a:pt x="1768" y="710"/>
                        <a:pt x="1773" y="709"/>
                        <a:pt x="1777" y="710"/>
                      </a:cubicBezTo>
                      <a:cubicBezTo>
                        <a:pt x="1791" y="711"/>
                        <a:pt x="1807" y="722"/>
                        <a:pt x="1808" y="737"/>
                      </a:cubicBezTo>
                      <a:cubicBezTo>
                        <a:pt x="1809" y="747"/>
                        <a:pt x="1805" y="756"/>
                        <a:pt x="1812" y="764"/>
                      </a:cubicBezTo>
                      <a:cubicBezTo>
                        <a:pt x="1805" y="767"/>
                        <a:pt x="1793" y="761"/>
                        <a:pt x="1790" y="750"/>
                      </a:cubicBezTo>
                      <a:cubicBezTo>
                        <a:pt x="1786" y="739"/>
                        <a:pt x="1790" y="720"/>
                        <a:pt x="1775" y="715"/>
                      </a:cubicBezTo>
                      <a:cubicBezTo>
                        <a:pt x="1767" y="712"/>
                        <a:pt x="1757" y="714"/>
                        <a:pt x="1754" y="712"/>
                      </a:cubicBezTo>
                      <a:cubicBezTo>
                        <a:pt x="1755" y="712"/>
                        <a:pt x="1755" y="711"/>
                        <a:pt x="1756" y="711"/>
                      </a:cubicBezTo>
                      <a:cubicBezTo>
                        <a:pt x="1755" y="711"/>
                        <a:pt x="1754" y="712"/>
                        <a:pt x="1753" y="712"/>
                      </a:cubicBezTo>
                      <a:cubicBezTo>
                        <a:pt x="1736" y="713"/>
                        <a:pt x="1724" y="713"/>
                        <a:pt x="1708" y="708"/>
                      </a:cubicBezTo>
                      <a:cubicBezTo>
                        <a:pt x="1694" y="703"/>
                        <a:pt x="1684" y="697"/>
                        <a:pt x="1675" y="686"/>
                      </a:cubicBezTo>
                      <a:cubicBezTo>
                        <a:pt x="1669" y="677"/>
                        <a:pt x="1666" y="667"/>
                        <a:pt x="1665" y="658"/>
                      </a:cubicBezTo>
                      <a:cubicBezTo>
                        <a:pt x="1665" y="638"/>
                        <a:pt x="1676" y="616"/>
                        <a:pt x="1690" y="599"/>
                      </a:cubicBezTo>
                      <a:cubicBezTo>
                        <a:pt x="1696" y="592"/>
                        <a:pt x="1702" y="586"/>
                        <a:pt x="1708" y="581"/>
                      </a:cubicBezTo>
                      <a:cubicBezTo>
                        <a:pt x="1720" y="571"/>
                        <a:pt x="1734" y="565"/>
                        <a:pt x="1743" y="552"/>
                      </a:cubicBezTo>
                      <a:cubicBezTo>
                        <a:pt x="1747" y="546"/>
                        <a:pt x="1752" y="538"/>
                        <a:pt x="1751" y="531"/>
                      </a:cubicBezTo>
                      <a:cubicBezTo>
                        <a:pt x="1750" y="527"/>
                        <a:pt x="1746" y="521"/>
                        <a:pt x="1742" y="522"/>
                      </a:cubicBezTo>
                      <a:cubicBezTo>
                        <a:pt x="1740" y="522"/>
                        <a:pt x="1739" y="523"/>
                        <a:pt x="1738" y="525"/>
                      </a:cubicBezTo>
                      <a:cubicBezTo>
                        <a:pt x="1738" y="527"/>
                        <a:pt x="1739" y="528"/>
                        <a:pt x="1740" y="528"/>
                      </a:cubicBezTo>
                      <a:cubicBezTo>
                        <a:pt x="1742" y="529"/>
                        <a:pt x="1743" y="529"/>
                        <a:pt x="1743" y="528"/>
                      </a:cubicBezTo>
                      <a:cubicBezTo>
                        <a:pt x="1744" y="527"/>
                        <a:pt x="1745" y="526"/>
                        <a:pt x="1743" y="525"/>
                      </a:cubicBezTo>
                      <a:cubicBezTo>
                        <a:pt x="1743" y="525"/>
                        <a:pt x="1742" y="524"/>
                        <a:pt x="1741" y="525"/>
                      </a:cubicBezTo>
                      <a:cubicBezTo>
                        <a:pt x="1741" y="524"/>
                        <a:pt x="1743" y="523"/>
                        <a:pt x="1744" y="524"/>
                      </a:cubicBezTo>
                      <a:cubicBezTo>
                        <a:pt x="1745" y="524"/>
                        <a:pt x="1746" y="526"/>
                        <a:pt x="1746" y="527"/>
                      </a:cubicBezTo>
                      <a:cubicBezTo>
                        <a:pt x="1746" y="530"/>
                        <a:pt x="1744" y="532"/>
                        <a:pt x="1741" y="532"/>
                      </a:cubicBezTo>
                      <a:cubicBezTo>
                        <a:pt x="1739" y="532"/>
                        <a:pt x="1737" y="531"/>
                        <a:pt x="1736" y="529"/>
                      </a:cubicBezTo>
                      <a:cubicBezTo>
                        <a:pt x="1734" y="528"/>
                        <a:pt x="1734" y="526"/>
                        <a:pt x="1735" y="524"/>
                      </a:cubicBezTo>
                      <a:cubicBezTo>
                        <a:pt x="1735" y="521"/>
                        <a:pt x="1738" y="519"/>
                        <a:pt x="1740" y="519"/>
                      </a:cubicBezTo>
                      <a:cubicBezTo>
                        <a:pt x="1746" y="518"/>
                        <a:pt x="1749" y="523"/>
                        <a:pt x="1751" y="527"/>
                      </a:cubicBezTo>
                      <a:cubicBezTo>
                        <a:pt x="1752" y="529"/>
                        <a:pt x="1752" y="532"/>
                        <a:pt x="1752" y="534"/>
                      </a:cubicBezTo>
                      <a:cubicBezTo>
                        <a:pt x="1755" y="524"/>
                        <a:pt x="1752" y="515"/>
                        <a:pt x="1745" y="508"/>
                      </a:cubicBezTo>
                      <a:cubicBezTo>
                        <a:pt x="1741" y="504"/>
                        <a:pt x="1736" y="501"/>
                        <a:pt x="1729" y="501"/>
                      </a:cubicBezTo>
                      <a:cubicBezTo>
                        <a:pt x="1729" y="501"/>
                        <a:pt x="1729" y="501"/>
                        <a:pt x="1729" y="501"/>
                      </a:cubicBezTo>
                      <a:cubicBezTo>
                        <a:pt x="1735" y="502"/>
                        <a:pt x="1739" y="508"/>
                        <a:pt x="1734" y="514"/>
                      </a:cubicBezTo>
                      <a:cubicBezTo>
                        <a:pt x="1730" y="519"/>
                        <a:pt x="1718" y="521"/>
                        <a:pt x="1720" y="535"/>
                      </a:cubicBezTo>
                      <a:close/>
                      <a:moveTo>
                        <a:pt x="1873" y="206"/>
                      </a:moveTo>
                      <a:cubicBezTo>
                        <a:pt x="1851" y="224"/>
                        <a:pt x="1851" y="248"/>
                        <a:pt x="1844" y="259"/>
                      </a:cubicBezTo>
                      <a:cubicBezTo>
                        <a:pt x="1837" y="272"/>
                        <a:pt x="1822" y="263"/>
                        <a:pt x="1827" y="248"/>
                      </a:cubicBezTo>
                      <a:cubicBezTo>
                        <a:pt x="1833" y="231"/>
                        <a:pt x="1853" y="215"/>
                        <a:pt x="1873" y="206"/>
                      </a:cubicBezTo>
                      <a:close/>
                      <a:moveTo>
                        <a:pt x="1728" y="217"/>
                      </a:moveTo>
                      <a:cubicBezTo>
                        <a:pt x="1716" y="213"/>
                        <a:pt x="1698" y="193"/>
                        <a:pt x="1696" y="177"/>
                      </a:cubicBezTo>
                      <a:cubicBezTo>
                        <a:pt x="1694" y="161"/>
                        <a:pt x="1707" y="156"/>
                        <a:pt x="1712" y="173"/>
                      </a:cubicBezTo>
                      <a:cubicBezTo>
                        <a:pt x="1716" y="186"/>
                        <a:pt x="1717" y="208"/>
                        <a:pt x="1728" y="217"/>
                      </a:cubicBezTo>
                      <a:close/>
                      <a:moveTo>
                        <a:pt x="1789" y="340"/>
                      </a:moveTo>
                      <a:cubicBezTo>
                        <a:pt x="1792" y="339"/>
                        <a:pt x="1793" y="337"/>
                        <a:pt x="1793" y="335"/>
                      </a:cubicBezTo>
                      <a:cubicBezTo>
                        <a:pt x="1792" y="333"/>
                        <a:pt x="1790" y="332"/>
                        <a:pt x="1788" y="332"/>
                      </a:cubicBezTo>
                      <a:cubicBezTo>
                        <a:pt x="1786" y="333"/>
                        <a:pt x="1785" y="335"/>
                        <a:pt x="1785" y="337"/>
                      </a:cubicBezTo>
                      <a:cubicBezTo>
                        <a:pt x="1785" y="339"/>
                        <a:pt x="1787" y="340"/>
                        <a:pt x="1789" y="340"/>
                      </a:cubicBezTo>
                      <a:close/>
                      <a:moveTo>
                        <a:pt x="1776" y="276"/>
                      </a:moveTo>
                      <a:cubicBezTo>
                        <a:pt x="1786" y="277"/>
                        <a:pt x="1783" y="289"/>
                        <a:pt x="1783" y="294"/>
                      </a:cubicBezTo>
                      <a:cubicBezTo>
                        <a:pt x="1783" y="297"/>
                        <a:pt x="1783" y="299"/>
                        <a:pt x="1785" y="301"/>
                      </a:cubicBezTo>
                      <a:cubicBezTo>
                        <a:pt x="1782" y="301"/>
                        <a:pt x="1774" y="296"/>
                        <a:pt x="1771" y="292"/>
                      </a:cubicBezTo>
                      <a:cubicBezTo>
                        <a:pt x="1767" y="287"/>
                        <a:pt x="1767" y="281"/>
                        <a:pt x="1773" y="276"/>
                      </a:cubicBezTo>
                      <a:cubicBezTo>
                        <a:pt x="1772" y="280"/>
                        <a:pt x="1773" y="285"/>
                        <a:pt x="1776" y="287"/>
                      </a:cubicBezTo>
                      <a:cubicBezTo>
                        <a:pt x="1775" y="286"/>
                        <a:pt x="1775" y="280"/>
                        <a:pt x="1776" y="276"/>
                      </a:cubicBezTo>
                      <a:close/>
                      <a:moveTo>
                        <a:pt x="1769" y="333"/>
                      </a:moveTo>
                      <a:cubicBezTo>
                        <a:pt x="1773" y="332"/>
                        <a:pt x="1776" y="328"/>
                        <a:pt x="1775" y="324"/>
                      </a:cubicBezTo>
                      <a:cubicBezTo>
                        <a:pt x="1775" y="320"/>
                        <a:pt x="1771" y="317"/>
                        <a:pt x="1767" y="318"/>
                      </a:cubicBezTo>
                      <a:cubicBezTo>
                        <a:pt x="1762" y="319"/>
                        <a:pt x="1760" y="323"/>
                        <a:pt x="1760" y="327"/>
                      </a:cubicBezTo>
                      <a:cubicBezTo>
                        <a:pt x="1761" y="331"/>
                        <a:pt x="1765" y="334"/>
                        <a:pt x="1769" y="333"/>
                      </a:cubicBezTo>
                      <a:close/>
                      <a:moveTo>
                        <a:pt x="1780" y="339"/>
                      </a:moveTo>
                      <a:cubicBezTo>
                        <a:pt x="1783" y="339"/>
                        <a:pt x="1784" y="336"/>
                        <a:pt x="1784" y="333"/>
                      </a:cubicBezTo>
                      <a:cubicBezTo>
                        <a:pt x="1783" y="331"/>
                        <a:pt x="1781" y="329"/>
                        <a:pt x="1778" y="329"/>
                      </a:cubicBezTo>
                      <a:cubicBezTo>
                        <a:pt x="1775" y="330"/>
                        <a:pt x="1774" y="332"/>
                        <a:pt x="1774" y="335"/>
                      </a:cubicBezTo>
                      <a:cubicBezTo>
                        <a:pt x="1775" y="338"/>
                        <a:pt x="1777" y="340"/>
                        <a:pt x="1780" y="339"/>
                      </a:cubicBezTo>
                      <a:close/>
                      <a:moveTo>
                        <a:pt x="1744" y="228"/>
                      </a:moveTo>
                      <a:cubicBezTo>
                        <a:pt x="1747" y="231"/>
                        <a:pt x="1750" y="231"/>
                        <a:pt x="1753" y="231"/>
                      </a:cubicBezTo>
                      <a:cubicBezTo>
                        <a:pt x="1756" y="230"/>
                        <a:pt x="1760" y="227"/>
                        <a:pt x="1761" y="222"/>
                      </a:cubicBezTo>
                      <a:cubicBezTo>
                        <a:pt x="1762" y="217"/>
                        <a:pt x="1758" y="213"/>
                        <a:pt x="1754" y="211"/>
                      </a:cubicBezTo>
                      <a:cubicBezTo>
                        <a:pt x="1747" y="208"/>
                        <a:pt x="1744" y="214"/>
                        <a:pt x="1740" y="216"/>
                      </a:cubicBezTo>
                      <a:cubicBezTo>
                        <a:pt x="1735" y="218"/>
                        <a:pt x="1729" y="215"/>
                        <a:pt x="1725" y="209"/>
                      </a:cubicBezTo>
                      <a:cubicBezTo>
                        <a:pt x="1720" y="202"/>
                        <a:pt x="1720" y="193"/>
                        <a:pt x="1725" y="187"/>
                      </a:cubicBezTo>
                      <a:cubicBezTo>
                        <a:pt x="1728" y="183"/>
                        <a:pt x="1734" y="181"/>
                        <a:pt x="1738" y="185"/>
                      </a:cubicBezTo>
                      <a:cubicBezTo>
                        <a:pt x="1733" y="186"/>
                        <a:pt x="1730" y="193"/>
                        <a:pt x="1736" y="197"/>
                      </a:cubicBezTo>
                      <a:cubicBezTo>
                        <a:pt x="1739" y="199"/>
                        <a:pt x="1746" y="200"/>
                        <a:pt x="1754" y="201"/>
                      </a:cubicBezTo>
                      <a:cubicBezTo>
                        <a:pt x="1762" y="202"/>
                        <a:pt x="1769" y="205"/>
                        <a:pt x="1774" y="210"/>
                      </a:cubicBezTo>
                      <a:cubicBezTo>
                        <a:pt x="1783" y="219"/>
                        <a:pt x="1781" y="236"/>
                        <a:pt x="1770" y="243"/>
                      </a:cubicBezTo>
                      <a:cubicBezTo>
                        <a:pt x="1763" y="247"/>
                        <a:pt x="1757" y="247"/>
                        <a:pt x="1750" y="246"/>
                      </a:cubicBezTo>
                      <a:cubicBezTo>
                        <a:pt x="1743" y="244"/>
                        <a:pt x="1726" y="236"/>
                        <a:pt x="1717" y="240"/>
                      </a:cubicBezTo>
                      <a:cubicBezTo>
                        <a:pt x="1711" y="243"/>
                        <a:pt x="1710" y="248"/>
                        <a:pt x="1713" y="252"/>
                      </a:cubicBezTo>
                      <a:cubicBezTo>
                        <a:pt x="1708" y="253"/>
                        <a:pt x="1702" y="247"/>
                        <a:pt x="1702" y="241"/>
                      </a:cubicBezTo>
                      <a:cubicBezTo>
                        <a:pt x="1702" y="230"/>
                        <a:pt x="1714" y="219"/>
                        <a:pt x="1728" y="220"/>
                      </a:cubicBezTo>
                      <a:cubicBezTo>
                        <a:pt x="1734" y="221"/>
                        <a:pt x="1738" y="224"/>
                        <a:pt x="1744" y="228"/>
                      </a:cubicBezTo>
                      <a:close/>
                      <a:moveTo>
                        <a:pt x="1715" y="101"/>
                      </a:moveTo>
                      <a:cubicBezTo>
                        <a:pt x="1717" y="100"/>
                        <a:pt x="1720" y="101"/>
                        <a:pt x="1721" y="103"/>
                      </a:cubicBezTo>
                      <a:cubicBezTo>
                        <a:pt x="1721" y="106"/>
                        <a:pt x="1720" y="108"/>
                        <a:pt x="1718" y="109"/>
                      </a:cubicBezTo>
                      <a:cubicBezTo>
                        <a:pt x="1716" y="110"/>
                        <a:pt x="1713" y="108"/>
                        <a:pt x="1713" y="106"/>
                      </a:cubicBezTo>
                      <a:cubicBezTo>
                        <a:pt x="1712" y="104"/>
                        <a:pt x="1713" y="102"/>
                        <a:pt x="1715" y="101"/>
                      </a:cubicBezTo>
                      <a:close/>
                      <a:moveTo>
                        <a:pt x="1722" y="96"/>
                      </a:moveTo>
                      <a:cubicBezTo>
                        <a:pt x="1724" y="96"/>
                        <a:pt x="1726" y="97"/>
                        <a:pt x="1726" y="98"/>
                      </a:cubicBezTo>
                      <a:cubicBezTo>
                        <a:pt x="1727" y="100"/>
                        <a:pt x="1726" y="102"/>
                        <a:pt x="1724" y="103"/>
                      </a:cubicBezTo>
                      <a:cubicBezTo>
                        <a:pt x="1722" y="103"/>
                        <a:pt x="1721" y="102"/>
                        <a:pt x="1720" y="100"/>
                      </a:cubicBezTo>
                      <a:cubicBezTo>
                        <a:pt x="1719" y="99"/>
                        <a:pt x="1720" y="97"/>
                        <a:pt x="1722" y="96"/>
                      </a:cubicBezTo>
                      <a:close/>
                      <a:moveTo>
                        <a:pt x="1710" y="110"/>
                      </a:moveTo>
                      <a:cubicBezTo>
                        <a:pt x="1713" y="109"/>
                        <a:pt x="1717" y="111"/>
                        <a:pt x="1718" y="114"/>
                      </a:cubicBezTo>
                      <a:cubicBezTo>
                        <a:pt x="1719" y="117"/>
                        <a:pt x="1718" y="121"/>
                        <a:pt x="1714" y="122"/>
                      </a:cubicBezTo>
                      <a:cubicBezTo>
                        <a:pt x="1711" y="123"/>
                        <a:pt x="1707" y="121"/>
                        <a:pt x="1706" y="118"/>
                      </a:cubicBezTo>
                      <a:cubicBezTo>
                        <a:pt x="1705" y="115"/>
                        <a:pt x="1707" y="111"/>
                        <a:pt x="1710" y="110"/>
                      </a:cubicBezTo>
                      <a:close/>
                      <a:moveTo>
                        <a:pt x="1746" y="227"/>
                      </a:moveTo>
                      <a:cubicBezTo>
                        <a:pt x="1750" y="230"/>
                        <a:pt x="1755" y="229"/>
                        <a:pt x="1758" y="225"/>
                      </a:cubicBezTo>
                      <a:cubicBezTo>
                        <a:pt x="1762" y="218"/>
                        <a:pt x="1754" y="211"/>
                        <a:pt x="1748" y="213"/>
                      </a:cubicBezTo>
                      <a:cubicBezTo>
                        <a:pt x="1743" y="215"/>
                        <a:pt x="1741" y="219"/>
                        <a:pt x="1734" y="218"/>
                      </a:cubicBezTo>
                      <a:cubicBezTo>
                        <a:pt x="1741" y="221"/>
                        <a:pt x="1741" y="224"/>
                        <a:pt x="1746" y="227"/>
                      </a:cubicBezTo>
                      <a:close/>
                      <a:moveTo>
                        <a:pt x="1780" y="235"/>
                      </a:moveTo>
                      <a:cubicBezTo>
                        <a:pt x="1785" y="228"/>
                        <a:pt x="1783" y="218"/>
                        <a:pt x="1780" y="214"/>
                      </a:cubicBezTo>
                      <a:cubicBezTo>
                        <a:pt x="1785" y="208"/>
                        <a:pt x="1801" y="215"/>
                        <a:pt x="1798" y="227"/>
                      </a:cubicBezTo>
                      <a:cubicBezTo>
                        <a:pt x="1797" y="234"/>
                        <a:pt x="1787" y="239"/>
                        <a:pt x="1780" y="235"/>
                      </a:cubicBezTo>
                      <a:close/>
                      <a:moveTo>
                        <a:pt x="1678" y="167"/>
                      </a:moveTo>
                      <a:cubicBezTo>
                        <a:pt x="1688" y="177"/>
                        <a:pt x="1674" y="190"/>
                        <a:pt x="1670" y="195"/>
                      </a:cubicBezTo>
                      <a:cubicBezTo>
                        <a:pt x="1667" y="200"/>
                        <a:pt x="1665" y="203"/>
                        <a:pt x="1666" y="207"/>
                      </a:cubicBezTo>
                      <a:cubicBezTo>
                        <a:pt x="1662" y="203"/>
                        <a:pt x="1657" y="190"/>
                        <a:pt x="1656" y="183"/>
                      </a:cubicBezTo>
                      <a:cubicBezTo>
                        <a:pt x="1656" y="174"/>
                        <a:pt x="1662" y="165"/>
                        <a:pt x="1673" y="165"/>
                      </a:cubicBezTo>
                      <a:cubicBezTo>
                        <a:pt x="1669" y="168"/>
                        <a:pt x="1666" y="176"/>
                        <a:pt x="1667" y="181"/>
                      </a:cubicBezTo>
                      <a:cubicBezTo>
                        <a:pt x="1667" y="178"/>
                        <a:pt x="1672" y="171"/>
                        <a:pt x="1678" y="167"/>
                      </a:cubicBezTo>
                      <a:close/>
                      <a:moveTo>
                        <a:pt x="1808" y="207"/>
                      </a:moveTo>
                      <a:cubicBezTo>
                        <a:pt x="1783" y="186"/>
                        <a:pt x="1785" y="158"/>
                        <a:pt x="1778" y="145"/>
                      </a:cubicBezTo>
                      <a:cubicBezTo>
                        <a:pt x="1769" y="130"/>
                        <a:pt x="1752" y="139"/>
                        <a:pt x="1757" y="157"/>
                      </a:cubicBezTo>
                      <a:cubicBezTo>
                        <a:pt x="1763" y="177"/>
                        <a:pt x="1785" y="197"/>
                        <a:pt x="1808" y="207"/>
                      </a:cubicBezTo>
                      <a:close/>
                      <a:moveTo>
                        <a:pt x="1811" y="333"/>
                      </a:moveTo>
                      <a:cubicBezTo>
                        <a:pt x="1807" y="332"/>
                        <a:pt x="1804" y="330"/>
                        <a:pt x="1802" y="328"/>
                      </a:cubicBezTo>
                      <a:cubicBezTo>
                        <a:pt x="1792" y="321"/>
                        <a:pt x="1786" y="310"/>
                        <a:pt x="1786" y="297"/>
                      </a:cubicBezTo>
                      <a:cubicBezTo>
                        <a:pt x="1786" y="283"/>
                        <a:pt x="1795" y="268"/>
                        <a:pt x="1810" y="265"/>
                      </a:cubicBezTo>
                      <a:cubicBezTo>
                        <a:pt x="1816" y="264"/>
                        <a:pt x="1822" y="265"/>
                        <a:pt x="1827" y="268"/>
                      </a:cubicBezTo>
                      <a:cubicBezTo>
                        <a:pt x="1831" y="271"/>
                        <a:pt x="1833" y="274"/>
                        <a:pt x="1834" y="278"/>
                      </a:cubicBezTo>
                      <a:cubicBezTo>
                        <a:pt x="1836" y="283"/>
                        <a:pt x="1834" y="288"/>
                        <a:pt x="1831" y="292"/>
                      </a:cubicBezTo>
                      <a:cubicBezTo>
                        <a:pt x="1828" y="294"/>
                        <a:pt x="1824" y="296"/>
                        <a:pt x="1820" y="295"/>
                      </a:cubicBezTo>
                      <a:cubicBezTo>
                        <a:pt x="1813" y="294"/>
                        <a:pt x="1808" y="288"/>
                        <a:pt x="1809" y="281"/>
                      </a:cubicBezTo>
                      <a:cubicBezTo>
                        <a:pt x="1810" y="274"/>
                        <a:pt x="1816" y="269"/>
                        <a:pt x="1823" y="270"/>
                      </a:cubicBezTo>
                      <a:cubicBezTo>
                        <a:pt x="1829" y="270"/>
                        <a:pt x="1833" y="275"/>
                        <a:pt x="1834" y="280"/>
                      </a:cubicBezTo>
                      <a:cubicBezTo>
                        <a:pt x="1834" y="279"/>
                        <a:pt x="1834" y="279"/>
                        <a:pt x="1834" y="278"/>
                      </a:cubicBezTo>
                      <a:cubicBezTo>
                        <a:pt x="1833" y="274"/>
                        <a:pt x="1830" y="271"/>
                        <a:pt x="1827" y="269"/>
                      </a:cubicBezTo>
                      <a:cubicBezTo>
                        <a:pt x="1822" y="266"/>
                        <a:pt x="1816" y="265"/>
                        <a:pt x="1810" y="266"/>
                      </a:cubicBezTo>
                      <a:cubicBezTo>
                        <a:pt x="1796" y="269"/>
                        <a:pt x="1787" y="283"/>
                        <a:pt x="1788" y="297"/>
                      </a:cubicBezTo>
                      <a:cubicBezTo>
                        <a:pt x="1788" y="310"/>
                        <a:pt x="1795" y="320"/>
                        <a:pt x="1805" y="327"/>
                      </a:cubicBezTo>
                      <a:cubicBezTo>
                        <a:pt x="1807" y="329"/>
                        <a:pt x="1810" y="330"/>
                        <a:pt x="1813" y="331"/>
                      </a:cubicBezTo>
                      <a:lnTo>
                        <a:pt x="1811" y="333"/>
                      </a:lnTo>
                      <a:close/>
                      <a:moveTo>
                        <a:pt x="1861" y="320"/>
                      </a:moveTo>
                      <a:cubicBezTo>
                        <a:pt x="1875" y="326"/>
                        <a:pt x="1884" y="338"/>
                        <a:pt x="1882" y="356"/>
                      </a:cubicBezTo>
                      <a:cubicBezTo>
                        <a:pt x="1881" y="362"/>
                        <a:pt x="1879" y="367"/>
                        <a:pt x="1875" y="372"/>
                      </a:cubicBezTo>
                      <a:cubicBezTo>
                        <a:pt x="1871" y="376"/>
                        <a:pt x="1867" y="378"/>
                        <a:pt x="1862" y="379"/>
                      </a:cubicBezTo>
                      <a:cubicBezTo>
                        <a:pt x="1855" y="379"/>
                        <a:pt x="1850" y="377"/>
                        <a:pt x="1845" y="372"/>
                      </a:cubicBezTo>
                      <a:cubicBezTo>
                        <a:pt x="1843" y="369"/>
                        <a:pt x="1842" y="366"/>
                        <a:pt x="1842" y="362"/>
                      </a:cubicBezTo>
                      <a:cubicBezTo>
                        <a:pt x="1844" y="356"/>
                        <a:pt x="1848" y="352"/>
                        <a:pt x="1853" y="351"/>
                      </a:cubicBezTo>
                      <a:cubicBezTo>
                        <a:pt x="1856" y="350"/>
                        <a:pt x="1859" y="350"/>
                        <a:pt x="1861" y="351"/>
                      </a:cubicBezTo>
                      <a:cubicBezTo>
                        <a:pt x="1866" y="354"/>
                        <a:pt x="1869" y="361"/>
                        <a:pt x="1866" y="366"/>
                      </a:cubicBezTo>
                      <a:cubicBezTo>
                        <a:pt x="1863" y="371"/>
                        <a:pt x="1857" y="373"/>
                        <a:pt x="1851" y="371"/>
                      </a:cubicBezTo>
                      <a:cubicBezTo>
                        <a:pt x="1846" y="368"/>
                        <a:pt x="1844" y="361"/>
                        <a:pt x="1847" y="356"/>
                      </a:cubicBezTo>
                      <a:cubicBezTo>
                        <a:pt x="1848" y="354"/>
                        <a:pt x="1849" y="353"/>
                        <a:pt x="1850" y="352"/>
                      </a:cubicBezTo>
                      <a:cubicBezTo>
                        <a:pt x="1850" y="352"/>
                        <a:pt x="1850" y="352"/>
                        <a:pt x="1850" y="352"/>
                      </a:cubicBezTo>
                      <a:cubicBezTo>
                        <a:pt x="1846" y="354"/>
                        <a:pt x="1844" y="358"/>
                        <a:pt x="1843" y="362"/>
                      </a:cubicBezTo>
                      <a:cubicBezTo>
                        <a:pt x="1843" y="366"/>
                        <a:pt x="1844" y="369"/>
                        <a:pt x="1846" y="372"/>
                      </a:cubicBezTo>
                      <a:cubicBezTo>
                        <a:pt x="1850" y="376"/>
                        <a:pt x="1856" y="378"/>
                        <a:pt x="1862" y="378"/>
                      </a:cubicBezTo>
                      <a:cubicBezTo>
                        <a:pt x="1867" y="377"/>
                        <a:pt x="1870" y="375"/>
                        <a:pt x="1874" y="371"/>
                      </a:cubicBezTo>
                      <a:cubicBezTo>
                        <a:pt x="1878" y="366"/>
                        <a:pt x="1879" y="362"/>
                        <a:pt x="1880" y="356"/>
                      </a:cubicBezTo>
                      <a:cubicBezTo>
                        <a:pt x="1882" y="338"/>
                        <a:pt x="1872" y="327"/>
                        <a:pt x="1859" y="323"/>
                      </a:cubicBezTo>
                      <a:lnTo>
                        <a:pt x="1861" y="320"/>
                      </a:lnTo>
                      <a:close/>
                      <a:moveTo>
                        <a:pt x="2056" y="504"/>
                      </a:moveTo>
                      <a:cubicBezTo>
                        <a:pt x="2055" y="508"/>
                        <a:pt x="2052" y="511"/>
                        <a:pt x="2049" y="510"/>
                      </a:cubicBezTo>
                      <a:cubicBezTo>
                        <a:pt x="2045" y="510"/>
                        <a:pt x="2043" y="507"/>
                        <a:pt x="2043" y="503"/>
                      </a:cubicBezTo>
                      <a:cubicBezTo>
                        <a:pt x="2043" y="500"/>
                        <a:pt x="2046" y="497"/>
                        <a:pt x="2050" y="498"/>
                      </a:cubicBezTo>
                      <a:cubicBezTo>
                        <a:pt x="2053" y="498"/>
                        <a:pt x="2056" y="501"/>
                        <a:pt x="2056" y="504"/>
                      </a:cubicBezTo>
                      <a:close/>
                      <a:moveTo>
                        <a:pt x="2058" y="517"/>
                      </a:moveTo>
                      <a:cubicBezTo>
                        <a:pt x="2057" y="519"/>
                        <a:pt x="2055" y="521"/>
                        <a:pt x="2052" y="521"/>
                      </a:cubicBezTo>
                      <a:cubicBezTo>
                        <a:pt x="2050" y="521"/>
                        <a:pt x="2048" y="519"/>
                        <a:pt x="2048" y="516"/>
                      </a:cubicBezTo>
                      <a:cubicBezTo>
                        <a:pt x="2048" y="513"/>
                        <a:pt x="2050" y="511"/>
                        <a:pt x="2053" y="511"/>
                      </a:cubicBezTo>
                      <a:cubicBezTo>
                        <a:pt x="2056" y="512"/>
                        <a:pt x="2058" y="514"/>
                        <a:pt x="2058" y="517"/>
                      </a:cubicBezTo>
                      <a:close/>
                      <a:moveTo>
                        <a:pt x="2046" y="492"/>
                      </a:moveTo>
                      <a:cubicBezTo>
                        <a:pt x="2046" y="497"/>
                        <a:pt x="2041" y="501"/>
                        <a:pt x="2035" y="501"/>
                      </a:cubicBezTo>
                      <a:cubicBezTo>
                        <a:pt x="2030" y="500"/>
                        <a:pt x="2026" y="496"/>
                        <a:pt x="2027" y="490"/>
                      </a:cubicBezTo>
                      <a:cubicBezTo>
                        <a:pt x="2027" y="485"/>
                        <a:pt x="2032" y="481"/>
                        <a:pt x="2037" y="481"/>
                      </a:cubicBezTo>
                      <a:cubicBezTo>
                        <a:pt x="2043" y="482"/>
                        <a:pt x="2047" y="486"/>
                        <a:pt x="2046" y="492"/>
                      </a:cubicBezTo>
                      <a:close/>
                      <a:moveTo>
                        <a:pt x="1832" y="613"/>
                      </a:moveTo>
                      <a:cubicBezTo>
                        <a:pt x="1844" y="623"/>
                        <a:pt x="1868" y="625"/>
                        <a:pt x="1882" y="618"/>
                      </a:cubicBezTo>
                      <a:cubicBezTo>
                        <a:pt x="1897" y="610"/>
                        <a:pt x="1894" y="595"/>
                        <a:pt x="1876" y="600"/>
                      </a:cubicBezTo>
                      <a:cubicBezTo>
                        <a:pt x="1863" y="604"/>
                        <a:pt x="1845" y="617"/>
                        <a:pt x="1832" y="613"/>
                      </a:cubicBezTo>
                      <a:close/>
                      <a:moveTo>
                        <a:pt x="1831" y="403"/>
                      </a:moveTo>
                      <a:cubicBezTo>
                        <a:pt x="1806" y="397"/>
                        <a:pt x="1771" y="407"/>
                        <a:pt x="1764" y="425"/>
                      </a:cubicBezTo>
                      <a:cubicBezTo>
                        <a:pt x="1756" y="445"/>
                        <a:pt x="1776" y="452"/>
                        <a:pt x="1782" y="435"/>
                      </a:cubicBezTo>
                      <a:cubicBezTo>
                        <a:pt x="1786" y="426"/>
                        <a:pt x="1803" y="404"/>
                        <a:pt x="1831" y="403"/>
                      </a:cubicBezTo>
                      <a:close/>
                      <a:moveTo>
                        <a:pt x="1820" y="396"/>
                      </a:moveTo>
                      <a:cubicBezTo>
                        <a:pt x="1810" y="396"/>
                        <a:pt x="1802" y="391"/>
                        <a:pt x="1796" y="384"/>
                      </a:cubicBezTo>
                      <a:cubicBezTo>
                        <a:pt x="1782" y="370"/>
                        <a:pt x="1777" y="343"/>
                        <a:pt x="1760" y="338"/>
                      </a:cubicBezTo>
                      <a:cubicBezTo>
                        <a:pt x="1752" y="336"/>
                        <a:pt x="1743" y="338"/>
                        <a:pt x="1738" y="344"/>
                      </a:cubicBezTo>
                      <a:cubicBezTo>
                        <a:pt x="1735" y="348"/>
                        <a:pt x="1734" y="353"/>
                        <a:pt x="1737" y="357"/>
                      </a:cubicBezTo>
                      <a:cubicBezTo>
                        <a:pt x="1737" y="353"/>
                        <a:pt x="1741" y="347"/>
                        <a:pt x="1746" y="347"/>
                      </a:cubicBezTo>
                      <a:cubicBezTo>
                        <a:pt x="1752" y="346"/>
                        <a:pt x="1757" y="351"/>
                        <a:pt x="1759" y="356"/>
                      </a:cubicBezTo>
                      <a:cubicBezTo>
                        <a:pt x="1766" y="374"/>
                        <a:pt x="1771" y="392"/>
                        <a:pt x="1792" y="398"/>
                      </a:cubicBezTo>
                      <a:cubicBezTo>
                        <a:pt x="1800" y="401"/>
                        <a:pt x="1808" y="400"/>
                        <a:pt x="1820" y="396"/>
                      </a:cubicBezTo>
                      <a:close/>
                      <a:moveTo>
                        <a:pt x="2055" y="361"/>
                      </a:moveTo>
                      <a:cubicBezTo>
                        <a:pt x="2041" y="365"/>
                        <a:pt x="2037" y="345"/>
                        <a:pt x="2034" y="339"/>
                      </a:cubicBezTo>
                      <a:cubicBezTo>
                        <a:pt x="2032" y="334"/>
                        <a:pt x="2030" y="331"/>
                        <a:pt x="2026" y="330"/>
                      </a:cubicBezTo>
                      <a:cubicBezTo>
                        <a:pt x="2031" y="328"/>
                        <a:pt x="2046" y="331"/>
                        <a:pt x="2052" y="334"/>
                      </a:cubicBezTo>
                      <a:cubicBezTo>
                        <a:pt x="2061" y="339"/>
                        <a:pt x="2065" y="348"/>
                        <a:pt x="2059" y="358"/>
                      </a:cubicBezTo>
                      <a:cubicBezTo>
                        <a:pt x="2058" y="353"/>
                        <a:pt x="2054" y="346"/>
                        <a:pt x="2048" y="344"/>
                      </a:cubicBezTo>
                      <a:cubicBezTo>
                        <a:pt x="2050" y="346"/>
                        <a:pt x="2055" y="354"/>
                        <a:pt x="2055" y="361"/>
                      </a:cubicBezTo>
                      <a:close/>
                      <a:moveTo>
                        <a:pt x="1997" y="648"/>
                      </a:moveTo>
                      <a:cubicBezTo>
                        <a:pt x="1996" y="651"/>
                        <a:pt x="1996" y="656"/>
                        <a:pt x="2000" y="657"/>
                      </a:cubicBezTo>
                      <a:cubicBezTo>
                        <a:pt x="2001" y="657"/>
                        <a:pt x="2003" y="656"/>
                        <a:pt x="2003" y="655"/>
                      </a:cubicBezTo>
                      <a:cubicBezTo>
                        <a:pt x="2004" y="653"/>
                        <a:pt x="2002" y="653"/>
                        <a:pt x="2002" y="653"/>
                      </a:cubicBezTo>
                      <a:cubicBezTo>
                        <a:pt x="2002" y="652"/>
                        <a:pt x="2003" y="652"/>
                        <a:pt x="2004" y="652"/>
                      </a:cubicBezTo>
                      <a:cubicBezTo>
                        <a:pt x="2007" y="652"/>
                        <a:pt x="2009" y="655"/>
                        <a:pt x="2009" y="658"/>
                      </a:cubicBezTo>
                      <a:cubicBezTo>
                        <a:pt x="2009" y="661"/>
                        <a:pt x="2006" y="665"/>
                        <a:pt x="2003" y="665"/>
                      </a:cubicBezTo>
                      <a:cubicBezTo>
                        <a:pt x="1999" y="665"/>
                        <a:pt x="1995" y="664"/>
                        <a:pt x="1993" y="664"/>
                      </a:cubicBezTo>
                      <a:cubicBezTo>
                        <a:pt x="1989" y="665"/>
                        <a:pt x="1988" y="668"/>
                        <a:pt x="1988" y="671"/>
                      </a:cubicBezTo>
                      <a:cubicBezTo>
                        <a:pt x="1986" y="666"/>
                        <a:pt x="1986" y="666"/>
                        <a:pt x="1982" y="665"/>
                      </a:cubicBezTo>
                      <a:cubicBezTo>
                        <a:pt x="1978" y="665"/>
                        <a:pt x="1966" y="666"/>
                        <a:pt x="1964" y="653"/>
                      </a:cubicBezTo>
                      <a:cubicBezTo>
                        <a:pt x="1963" y="661"/>
                        <a:pt x="1967" y="668"/>
                        <a:pt x="1972" y="673"/>
                      </a:cubicBezTo>
                      <a:cubicBezTo>
                        <a:pt x="1978" y="678"/>
                        <a:pt x="1987" y="680"/>
                        <a:pt x="1994" y="679"/>
                      </a:cubicBezTo>
                      <a:cubicBezTo>
                        <a:pt x="2003" y="677"/>
                        <a:pt x="2012" y="666"/>
                        <a:pt x="2012" y="656"/>
                      </a:cubicBezTo>
                      <a:cubicBezTo>
                        <a:pt x="2012" y="651"/>
                        <a:pt x="2009" y="645"/>
                        <a:pt x="2003" y="645"/>
                      </a:cubicBezTo>
                      <a:cubicBezTo>
                        <a:pt x="2001" y="644"/>
                        <a:pt x="1999" y="645"/>
                        <a:pt x="1997" y="648"/>
                      </a:cubicBezTo>
                      <a:close/>
                      <a:moveTo>
                        <a:pt x="1961" y="677"/>
                      </a:moveTo>
                      <a:cubicBezTo>
                        <a:pt x="1961" y="698"/>
                        <a:pt x="1948" y="712"/>
                        <a:pt x="1944" y="721"/>
                      </a:cubicBezTo>
                      <a:cubicBezTo>
                        <a:pt x="1939" y="732"/>
                        <a:pt x="1947" y="737"/>
                        <a:pt x="1955" y="728"/>
                      </a:cubicBezTo>
                      <a:cubicBezTo>
                        <a:pt x="1964" y="717"/>
                        <a:pt x="1965" y="688"/>
                        <a:pt x="1961" y="677"/>
                      </a:cubicBezTo>
                      <a:close/>
                      <a:moveTo>
                        <a:pt x="2090" y="388"/>
                      </a:moveTo>
                      <a:cubicBezTo>
                        <a:pt x="2090" y="385"/>
                        <a:pt x="2087" y="384"/>
                        <a:pt x="2085" y="385"/>
                      </a:cubicBezTo>
                      <a:cubicBezTo>
                        <a:pt x="2083" y="386"/>
                        <a:pt x="2082" y="388"/>
                        <a:pt x="2083" y="390"/>
                      </a:cubicBezTo>
                      <a:cubicBezTo>
                        <a:pt x="2083" y="392"/>
                        <a:pt x="2086" y="393"/>
                        <a:pt x="2088" y="392"/>
                      </a:cubicBezTo>
                      <a:cubicBezTo>
                        <a:pt x="2090" y="392"/>
                        <a:pt x="2091" y="390"/>
                        <a:pt x="2090" y="388"/>
                      </a:cubicBezTo>
                      <a:close/>
                      <a:moveTo>
                        <a:pt x="2106" y="365"/>
                      </a:moveTo>
                      <a:cubicBezTo>
                        <a:pt x="2105" y="361"/>
                        <a:pt x="2101" y="359"/>
                        <a:pt x="2097" y="360"/>
                      </a:cubicBezTo>
                      <a:cubicBezTo>
                        <a:pt x="2093" y="361"/>
                        <a:pt x="2091" y="365"/>
                        <a:pt x="2092" y="369"/>
                      </a:cubicBezTo>
                      <a:cubicBezTo>
                        <a:pt x="2093" y="373"/>
                        <a:pt x="2098" y="375"/>
                        <a:pt x="2102" y="374"/>
                      </a:cubicBezTo>
                      <a:cubicBezTo>
                        <a:pt x="2105" y="373"/>
                        <a:pt x="2108" y="369"/>
                        <a:pt x="2106" y="365"/>
                      </a:cubicBezTo>
                      <a:close/>
                      <a:moveTo>
                        <a:pt x="2099" y="379"/>
                      </a:moveTo>
                      <a:cubicBezTo>
                        <a:pt x="2098" y="376"/>
                        <a:pt x="2095" y="374"/>
                        <a:pt x="2093" y="375"/>
                      </a:cubicBezTo>
                      <a:cubicBezTo>
                        <a:pt x="2090" y="376"/>
                        <a:pt x="2088" y="379"/>
                        <a:pt x="2089" y="382"/>
                      </a:cubicBezTo>
                      <a:cubicBezTo>
                        <a:pt x="2090" y="385"/>
                        <a:pt x="2093" y="386"/>
                        <a:pt x="2096" y="386"/>
                      </a:cubicBezTo>
                      <a:cubicBezTo>
                        <a:pt x="2099" y="385"/>
                        <a:pt x="2100" y="382"/>
                        <a:pt x="2099" y="379"/>
                      </a:cubicBezTo>
                      <a:close/>
                      <a:moveTo>
                        <a:pt x="2091" y="345"/>
                      </a:moveTo>
                      <a:cubicBezTo>
                        <a:pt x="2107" y="356"/>
                        <a:pt x="2119" y="333"/>
                        <a:pt x="2125" y="327"/>
                      </a:cubicBezTo>
                      <a:cubicBezTo>
                        <a:pt x="2129" y="321"/>
                        <a:pt x="2133" y="319"/>
                        <a:pt x="2139" y="319"/>
                      </a:cubicBezTo>
                      <a:cubicBezTo>
                        <a:pt x="2133" y="314"/>
                        <a:pt x="2114" y="311"/>
                        <a:pt x="2105" y="313"/>
                      </a:cubicBezTo>
                      <a:cubicBezTo>
                        <a:pt x="2093" y="315"/>
                        <a:pt x="2083" y="325"/>
                        <a:pt x="2087" y="340"/>
                      </a:cubicBezTo>
                      <a:cubicBezTo>
                        <a:pt x="2090" y="334"/>
                        <a:pt x="2098" y="327"/>
                        <a:pt x="2106" y="327"/>
                      </a:cubicBezTo>
                      <a:cubicBezTo>
                        <a:pt x="2102" y="329"/>
                        <a:pt x="2094" y="336"/>
                        <a:pt x="2091" y="345"/>
                      </a:cubicBezTo>
                      <a:close/>
                      <a:moveTo>
                        <a:pt x="2075" y="332"/>
                      </a:moveTo>
                      <a:cubicBezTo>
                        <a:pt x="2082" y="295"/>
                        <a:pt x="2052" y="253"/>
                        <a:pt x="2021" y="254"/>
                      </a:cubicBezTo>
                      <a:cubicBezTo>
                        <a:pt x="1996" y="255"/>
                        <a:pt x="1998" y="277"/>
                        <a:pt x="2020" y="281"/>
                      </a:cubicBezTo>
                      <a:cubicBezTo>
                        <a:pt x="2036" y="284"/>
                        <a:pt x="2074" y="293"/>
                        <a:pt x="2075" y="332"/>
                      </a:cubicBezTo>
                      <a:close/>
                      <a:moveTo>
                        <a:pt x="1795" y="479"/>
                      </a:moveTo>
                      <a:cubicBezTo>
                        <a:pt x="1793" y="478"/>
                        <a:pt x="1790" y="480"/>
                        <a:pt x="1790" y="483"/>
                      </a:cubicBezTo>
                      <a:cubicBezTo>
                        <a:pt x="1790" y="485"/>
                        <a:pt x="1792" y="487"/>
                        <a:pt x="1794" y="488"/>
                      </a:cubicBezTo>
                      <a:cubicBezTo>
                        <a:pt x="1797" y="488"/>
                        <a:pt x="1799" y="486"/>
                        <a:pt x="1799" y="484"/>
                      </a:cubicBezTo>
                      <a:cubicBezTo>
                        <a:pt x="1799" y="481"/>
                        <a:pt x="1798" y="479"/>
                        <a:pt x="1795" y="479"/>
                      </a:cubicBezTo>
                      <a:close/>
                      <a:moveTo>
                        <a:pt x="1792" y="465"/>
                      </a:moveTo>
                      <a:cubicBezTo>
                        <a:pt x="1789" y="465"/>
                        <a:pt x="1786" y="467"/>
                        <a:pt x="1786" y="470"/>
                      </a:cubicBezTo>
                      <a:cubicBezTo>
                        <a:pt x="1785" y="473"/>
                        <a:pt x="1788" y="476"/>
                        <a:pt x="1791" y="476"/>
                      </a:cubicBezTo>
                      <a:cubicBezTo>
                        <a:pt x="1794" y="477"/>
                        <a:pt x="1797" y="475"/>
                        <a:pt x="1797" y="471"/>
                      </a:cubicBezTo>
                      <a:cubicBezTo>
                        <a:pt x="1798" y="468"/>
                        <a:pt x="1795" y="465"/>
                        <a:pt x="1792" y="465"/>
                      </a:cubicBezTo>
                      <a:close/>
                      <a:moveTo>
                        <a:pt x="1792" y="447"/>
                      </a:moveTo>
                      <a:cubicBezTo>
                        <a:pt x="1788" y="447"/>
                        <a:pt x="1784" y="450"/>
                        <a:pt x="1784" y="454"/>
                      </a:cubicBezTo>
                      <a:cubicBezTo>
                        <a:pt x="1783" y="458"/>
                        <a:pt x="1786" y="462"/>
                        <a:pt x="1790" y="463"/>
                      </a:cubicBezTo>
                      <a:cubicBezTo>
                        <a:pt x="1794" y="463"/>
                        <a:pt x="1798" y="460"/>
                        <a:pt x="1799" y="456"/>
                      </a:cubicBezTo>
                      <a:cubicBezTo>
                        <a:pt x="1799" y="452"/>
                        <a:pt x="1796" y="448"/>
                        <a:pt x="1792" y="447"/>
                      </a:cubicBezTo>
                      <a:close/>
                      <a:moveTo>
                        <a:pt x="1855" y="454"/>
                      </a:moveTo>
                      <a:cubicBezTo>
                        <a:pt x="1859" y="461"/>
                        <a:pt x="1861" y="471"/>
                        <a:pt x="1857" y="480"/>
                      </a:cubicBezTo>
                      <a:cubicBezTo>
                        <a:pt x="1850" y="494"/>
                        <a:pt x="1836" y="499"/>
                        <a:pt x="1821" y="493"/>
                      </a:cubicBezTo>
                      <a:cubicBezTo>
                        <a:pt x="1794" y="483"/>
                        <a:pt x="1782" y="515"/>
                        <a:pt x="1811" y="526"/>
                      </a:cubicBezTo>
                      <a:cubicBezTo>
                        <a:pt x="1826" y="532"/>
                        <a:pt x="1843" y="526"/>
                        <a:pt x="1852" y="518"/>
                      </a:cubicBezTo>
                      <a:cubicBezTo>
                        <a:pt x="1871" y="501"/>
                        <a:pt x="1876" y="467"/>
                        <a:pt x="1855" y="454"/>
                      </a:cubicBezTo>
                      <a:close/>
                      <a:moveTo>
                        <a:pt x="1851" y="545"/>
                      </a:moveTo>
                      <a:cubicBezTo>
                        <a:pt x="1901" y="550"/>
                        <a:pt x="1944" y="606"/>
                        <a:pt x="1931" y="646"/>
                      </a:cubicBezTo>
                      <a:cubicBezTo>
                        <a:pt x="1920" y="678"/>
                        <a:pt x="1891" y="667"/>
                        <a:pt x="1895" y="636"/>
                      </a:cubicBezTo>
                      <a:cubicBezTo>
                        <a:pt x="1898" y="615"/>
                        <a:pt x="1901" y="562"/>
                        <a:pt x="1851" y="545"/>
                      </a:cubicBezTo>
                      <a:close/>
                      <a:moveTo>
                        <a:pt x="1867" y="537"/>
                      </a:moveTo>
                      <a:cubicBezTo>
                        <a:pt x="1913" y="524"/>
                        <a:pt x="1931" y="530"/>
                        <a:pt x="1966" y="538"/>
                      </a:cubicBezTo>
                      <a:cubicBezTo>
                        <a:pt x="1976" y="541"/>
                        <a:pt x="1987" y="539"/>
                        <a:pt x="1995" y="535"/>
                      </a:cubicBezTo>
                      <a:cubicBezTo>
                        <a:pt x="2005" y="529"/>
                        <a:pt x="2011" y="518"/>
                        <a:pt x="2013" y="510"/>
                      </a:cubicBezTo>
                      <a:cubicBezTo>
                        <a:pt x="2024" y="526"/>
                        <a:pt x="2008" y="548"/>
                        <a:pt x="1999" y="554"/>
                      </a:cubicBezTo>
                      <a:cubicBezTo>
                        <a:pt x="1983" y="567"/>
                        <a:pt x="1960" y="570"/>
                        <a:pt x="1939" y="564"/>
                      </a:cubicBezTo>
                      <a:cubicBezTo>
                        <a:pt x="1917" y="557"/>
                        <a:pt x="1891" y="541"/>
                        <a:pt x="1867" y="537"/>
                      </a:cubicBezTo>
                      <a:close/>
                      <a:moveTo>
                        <a:pt x="1900" y="497"/>
                      </a:moveTo>
                      <a:cubicBezTo>
                        <a:pt x="1909" y="491"/>
                        <a:pt x="1916" y="479"/>
                        <a:pt x="1919" y="470"/>
                      </a:cubicBezTo>
                      <a:cubicBezTo>
                        <a:pt x="1924" y="458"/>
                        <a:pt x="1923" y="439"/>
                        <a:pt x="1913" y="431"/>
                      </a:cubicBezTo>
                      <a:cubicBezTo>
                        <a:pt x="1921" y="420"/>
                        <a:pt x="1921" y="408"/>
                        <a:pt x="1921" y="396"/>
                      </a:cubicBezTo>
                      <a:cubicBezTo>
                        <a:pt x="1920" y="380"/>
                        <a:pt x="1925" y="363"/>
                        <a:pt x="1939" y="361"/>
                      </a:cubicBezTo>
                      <a:cubicBezTo>
                        <a:pt x="1923" y="353"/>
                        <a:pt x="1903" y="373"/>
                        <a:pt x="1898" y="387"/>
                      </a:cubicBezTo>
                      <a:cubicBezTo>
                        <a:pt x="1891" y="407"/>
                        <a:pt x="1900" y="427"/>
                        <a:pt x="1906" y="449"/>
                      </a:cubicBezTo>
                      <a:cubicBezTo>
                        <a:pt x="1910" y="462"/>
                        <a:pt x="1911" y="478"/>
                        <a:pt x="1900" y="497"/>
                      </a:cubicBezTo>
                      <a:close/>
                      <a:moveTo>
                        <a:pt x="2059" y="246"/>
                      </a:moveTo>
                      <a:cubicBezTo>
                        <a:pt x="2048" y="237"/>
                        <a:pt x="2022" y="221"/>
                        <a:pt x="2004" y="229"/>
                      </a:cubicBezTo>
                      <a:cubicBezTo>
                        <a:pt x="2003" y="228"/>
                        <a:pt x="2000" y="227"/>
                        <a:pt x="1997" y="228"/>
                      </a:cubicBezTo>
                      <a:cubicBezTo>
                        <a:pt x="2006" y="220"/>
                        <a:pt x="2021" y="221"/>
                        <a:pt x="2033" y="226"/>
                      </a:cubicBezTo>
                      <a:cubicBezTo>
                        <a:pt x="2045" y="231"/>
                        <a:pt x="2054" y="239"/>
                        <a:pt x="2059" y="246"/>
                      </a:cubicBezTo>
                      <a:close/>
                      <a:moveTo>
                        <a:pt x="1992" y="270"/>
                      </a:moveTo>
                      <a:cubicBezTo>
                        <a:pt x="1989" y="269"/>
                        <a:pt x="1985" y="270"/>
                        <a:pt x="1984" y="273"/>
                      </a:cubicBezTo>
                      <a:cubicBezTo>
                        <a:pt x="1982" y="276"/>
                        <a:pt x="1983" y="280"/>
                        <a:pt x="1986" y="281"/>
                      </a:cubicBezTo>
                      <a:cubicBezTo>
                        <a:pt x="1989" y="283"/>
                        <a:pt x="1993" y="282"/>
                        <a:pt x="1995" y="279"/>
                      </a:cubicBezTo>
                      <a:cubicBezTo>
                        <a:pt x="1996" y="276"/>
                        <a:pt x="1995" y="272"/>
                        <a:pt x="1992" y="270"/>
                      </a:cubicBezTo>
                      <a:close/>
                      <a:moveTo>
                        <a:pt x="1995" y="252"/>
                      </a:moveTo>
                      <a:cubicBezTo>
                        <a:pt x="1991" y="250"/>
                        <a:pt x="1986" y="251"/>
                        <a:pt x="1984" y="255"/>
                      </a:cubicBezTo>
                      <a:cubicBezTo>
                        <a:pt x="1982" y="259"/>
                        <a:pt x="1984" y="264"/>
                        <a:pt x="1988" y="266"/>
                      </a:cubicBezTo>
                      <a:cubicBezTo>
                        <a:pt x="1991" y="268"/>
                        <a:pt x="1996" y="266"/>
                        <a:pt x="1998" y="262"/>
                      </a:cubicBezTo>
                      <a:cubicBezTo>
                        <a:pt x="2000" y="258"/>
                        <a:pt x="1998" y="254"/>
                        <a:pt x="1995" y="252"/>
                      </a:cubicBezTo>
                      <a:close/>
                      <a:moveTo>
                        <a:pt x="2002" y="230"/>
                      </a:moveTo>
                      <a:cubicBezTo>
                        <a:pt x="1997" y="227"/>
                        <a:pt x="1991" y="229"/>
                        <a:pt x="1988" y="234"/>
                      </a:cubicBezTo>
                      <a:cubicBezTo>
                        <a:pt x="1986" y="239"/>
                        <a:pt x="1988" y="245"/>
                        <a:pt x="1993" y="248"/>
                      </a:cubicBezTo>
                      <a:cubicBezTo>
                        <a:pt x="1998" y="250"/>
                        <a:pt x="2004" y="248"/>
                        <a:pt x="2007" y="243"/>
                      </a:cubicBezTo>
                      <a:cubicBezTo>
                        <a:pt x="2009" y="238"/>
                        <a:pt x="2007" y="232"/>
                        <a:pt x="2002" y="230"/>
                      </a:cubicBezTo>
                      <a:close/>
                      <a:moveTo>
                        <a:pt x="2078" y="210"/>
                      </a:moveTo>
                      <a:cubicBezTo>
                        <a:pt x="2074" y="208"/>
                        <a:pt x="2070" y="210"/>
                        <a:pt x="2068" y="213"/>
                      </a:cubicBezTo>
                      <a:cubicBezTo>
                        <a:pt x="2066" y="217"/>
                        <a:pt x="2067" y="221"/>
                        <a:pt x="2071" y="223"/>
                      </a:cubicBezTo>
                      <a:cubicBezTo>
                        <a:pt x="2075" y="225"/>
                        <a:pt x="2079" y="224"/>
                        <a:pt x="2081" y="220"/>
                      </a:cubicBezTo>
                      <a:cubicBezTo>
                        <a:pt x="2083" y="216"/>
                        <a:pt x="2081" y="212"/>
                        <a:pt x="2078" y="210"/>
                      </a:cubicBezTo>
                      <a:close/>
                      <a:moveTo>
                        <a:pt x="1731" y="670"/>
                      </a:moveTo>
                      <a:cubicBezTo>
                        <a:pt x="1736" y="676"/>
                        <a:pt x="1749" y="678"/>
                        <a:pt x="1752" y="669"/>
                      </a:cubicBezTo>
                      <a:cubicBezTo>
                        <a:pt x="1758" y="669"/>
                        <a:pt x="1764" y="673"/>
                        <a:pt x="1766" y="679"/>
                      </a:cubicBezTo>
                      <a:cubicBezTo>
                        <a:pt x="1769" y="689"/>
                        <a:pt x="1762" y="703"/>
                        <a:pt x="1752" y="706"/>
                      </a:cubicBezTo>
                      <a:cubicBezTo>
                        <a:pt x="1779" y="707"/>
                        <a:pt x="1790" y="667"/>
                        <a:pt x="1769" y="650"/>
                      </a:cubicBezTo>
                      <a:cubicBezTo>
                        <a:pt x="1757" y="640"/>
                        <a:pt x="1744" y="641"/>
                        <a:pt x="1736" y="647"/>
                      </a:cubicBezTo>
                      <a:cubicBezTo>
                        <a:pt x="1728" y="652"/>
                        <a:pt x="1725" y="663"/>
                        <a:pt x="1731" y="670"/>
                      </a:cubicBezTo>
                      <a:close/>
                      <a:moveTo>
                        <a:pt x="1695" y="620"/>
                      </a:moveTo>
                      <a:cubicBezTo>
                        <a:pt x="1718" y="617"/>
                        <a:pt x="1732" y="632"/>
                        <a:pt x="1743" y="635"/>
                      </a:cubicBezTo>
                      <a:cubicBezTo>
                        <a:pt x="1755" y="638"/>
                        <a:pt x="1759" y="624"/>
                        <a:pt x="1747" y="617"/>
                      </a:cubicBezTo>
                      <a:cubicBezTo>
                        <a:pt x="1733" y="610"/>
                        <a:pt x="1712" y="613"/>
                        <a:pt x="1695" y="620"/>
                      </a:cubicBezTo>
                      <a:close/>
                      <a:moveTo>
                        <a:pt x="1778" y="589"/>
                      </a:moveTo>
                      <a:cubicBezTo>
                        <a:pt x="1773" y="595"/>
                        <a:pt x="1774" y="605"/>
                        <a:pt x="1777" y="610"/>
                      </a:cubicBezTo>
                      <a:cubicBezTo>
                        <a:pt x="1771" y="615"/>
                        <a:pt x="1756" y="607"/>
                        <a:pt x="1759" y="595"/>
                      </a:cubicBezTo>
                      <a:cubicBezTo>
                        <a:pt x="1762" y="587"/>
                        <a:pt x="1772" y="583"/>
                        <a:pt x="1778" y="589"/>
                      </a:cubicBezTo>
                      <a:close/>
                      <a:moveTo>
                        <a:pt x="1812" y="599"/>
                      </a:moveTo>
                      <a:cubicBezTo>
                        <a:pt x="1808" y="596"/>
                        <a:pt x="1803" y="596"/>
                        <a:pt x="1800" y="600"/>
                      </a:cubicBezTo>
                      <a:cubicBezTo>
                        <a:pt x="1795" y="606"/>
                        <a:pt x="1802" y="614"/>
                        <a:pt x="1809" y="613"/>
                      </a:cubicBezTo>
                      <a:cubicBezTo>
                        <a:pt x="1815" y="611"/>
                        <a:pt x="1816" y="607"/>
                        <a:pt x="1824" y="609"/>
                      </a:cubicBezTo>
                      <a:cubicBezTo>
                        <a:pt x="1817" y="606"/>
                        <a:pt x="1817" y="602"/>
                        <a:pt x="1812" y="599"/>
                      </a:cubicBezTo>
                      <a:close/>
                      <a:moveTo>
                        <a:pt x="1749" y="549"/>
                      </a:moveTo>
                      <a:cubicBezTo>
                        <a:pt x="1760" y="532"/>
                        <a:pt x="1759" y="494"/>
                        <a:pt x="1738" y="491"/>
                      </a:cubicBezTo>
                      <a:cubicBezTo>
                        <a:pt x="1738" y="487"/>
                        <a:pt x="1744" y="484"/>
                        <a:pt x="1750" y="486"/>
                      </a:cubicBezTo>
                      <a:cubicBezTo>
                        <a:pt x="1756" y="488"/>
                        <a:pt x="1762" y="495"/>
                        <a:pt x="1760" y="504"/>
                      </a:cubicBezTo>
                      <a:cubicBezTo>
                        <a:pt x="1768" y="505"/>
                        <a:pt x="1768" y="531"/>
                        <a:pt x="1749" y="549"/>
                      </a:cubicBezTo>
                      <a:close/>
                      <a:moveTo>
                        <a:pt x="1687" y="834"/>
                      </a:moveTo>
                      <a:cubicBezTo>
                        <a:pt x="1698" y="830"/>
                        <a:pt x="1706" y="823"/>
                        <a:pt x="1710" y="812"/>
                      </a:cubicBezTo>
                      <a:cubicBezTo>
                        <a:pt x="1712" y="803"/>
                        <a:pt x="1710" y="794"/>
                        <a:pt x="1706" y="786"/>
                      </a:cubicBezTo>
                      <a:cubicBezTo>
                        <a:pt x="1704" y="782"/>
                        <a:pt x="1702" y="780"/>
                        <a:pt x="1698" y="778"/>
                      </a:cubicBezTo>
                      <a:cubicBezTo>
                        <a:pt x="1699" y="779"/>
                        <a:pt x="1700" y="779"/>
                        <a:pt x="1701" y="780"/>
                      </a:cubicBezTo>
                      <a:cubicBezTo>
                        <a:pt x="1705" y="787"/>
                        <a:pt x="1703" y="796"/>
                        <a:pt x="1696" y="801"/>
                      </a:cubicBezTo>
                      <a:cubicBezTo>
                        <a:pt x="1689" y="805"/>
                        <a:pt x="1680" y="803"/>
                        <a:pt x="1675" y="796"/>
                      </a:cubicBezTo>
                      <a:cubicBezTo>
                        <a:pt x="1669" y="786"/>
                        <a:pt x="1677" y="773"/>
                        <a:pt x="1688" y="773"/>
                      </a:cubicBezTo>
                      <a:cubicBezTo>
                        <a:pt x="1696" y="773"/>
                        <a:pt x="1704" y="778"/>
                        <a:pt x="1708" y="785"/>
                      </a:cubicBezTo>
                      <a:cubicBezTo>
                        <a:pt x="1713" y="793"/>
                        <a:pt x="1715" y="803"/>
                        <a:pt x="1713" y="812"/>
                      </a:cubicBezTo>
                      <a:cubicBezTo>
                        <a:pt x="1710" y="825"/>
                        <a:pt x="1701" y="834"/>
                        <a:pt x="1688" y="838"/>
                      </a:cubicBezTo>
                      <a:cubicBezTo>
                        <a:pt x="1678" y="841"/>
                        <a:pt x="1669" y="840"/>
                        <a:pt x="1660" y="837"/>
                      </a:cubicBezTo>
                      <a:cubicBezTo>
                        <a:pt x="1662" y="838"/>
                        <a:pt x="1663" y="840"/>
                        <a:pt x="1665" y="842"/>
                      </a:cubicBezTo>
                      <a:cubicBezTo>
                        <a:pt x="1672" y="850"/>
                        <a:pt x="1677" y="857"/>
                        <a:pt x="1682" y="865"/>
                      </a:cubicBezTo>
                      <a:cubicBezTo>
                        <a:pt x="1683" y="868"/>
                        <a:pt x="1684" y="870"/>
                        <a:pt x="1685" y="873"/>
                      </a:cubicBezTo>
                      <a:cubicBezTo>
                        <a:pt x="1687" y="877"/>
                        <a:pt x="1688" y="881"/>
                        <a:pt x="1689" y="885"/>
                      </a:cubicBezTo>
                      <a:cubicBezTo>
                        <a:pt x="1689" y="887"/>
                        <a:pt x="1692" y="901"/>
                        <a:pt x="1689" y="902"/>
                      </a:cubicBezTo>
                      <a:cubicBezTo>
                        <a:pt x="1688" y="901"/>
                        <a:pt x="1686" y="893"/>
                        <a:pt x="1686" y="892"/>
                      </a:cubicBezTo>
                      <a:cubicBezTo>
                        <a:pt x="1685" y="886"/>
                        <a:pt x="1683" y="880"/>
                        <a:pt x="1680" y="875"/>
                      </a:cubicBezTo>
                      <a:cubicBezTo>
                        <a:pt x="1679" y="872"/>
                        <a:pt x="1678" y="870"/>
                        <a:pt x="1677" y="868"/>
                      </a:cubicBezTo>
                      <a:cubicBezTo>
                        <a:pt x="1673" y="859"/>
                        <a:pt x="1669" y="852"/>
                        <a:pt x="1662" y="845"/>
                      </a:cubicBezTo>
                      <a:cubicBezTo>
                        <a:pt x="1662" y="845"/>
                        <a:pt x="1661" y="844"/>
                        <a:pt x="1660" y="843"/>
                      </a:cubicBezTo>
                      <a:cubicBezTo>
                        <a:pt x="1661" y="845"/>
                        <a:pt x="1663" y="848"/>
                        <a:pt x="1664" y="851"/>
                      </a:cubicBezTo>
                      <a:cubicBezTo>
                        <a:pt x="1667" y="859"/>
                        <a:pt x="1669" y="865"/>
                        <a:pt x="1670" y="874"/>
                      </a:cubicBezTo>
                      <a:cubicBezTo>
                        <a:pt x="1670" y="897"/>
                        <a:pt x="1652" y="908"/>
                        <a:pt x="1632" y="910"/>
                      </a:cubicBezTo>
                      <a:cubicBezTo>
                        <a:pt x="1615" y="911"/>
                        <a:pt x="1598" y="905"/>
                        <a:pt x="1588" y="891"/>
                      </a:cubicBezTo>
                      <a:cubicBezTo>
                        <a:pt x="1580" y="878"/>
                        <a:pt x="1581" y="865"/>
                        <a:pt x="1590" y="853"/>
                      </a:cubicBezTo>
                      <a:cubicBezTo>
                        <a:pt x="1595" y="848"/>
                        <a:pt x="1599" y="845"/>
                        <a:pt x="1606" y="843"/>
                      </a:cubicBezTo>
                      <a:cubicBezTo>
                        <a:pt x="1611" y="841"/>
                        <a:pt x="1616" y="842"/>
                        <a:pt x="1621" y="844"/>
                      </a:cubicBezTo>
                      <a:cubicBezTo>
                        <a:pt x="1627" y="847"/>
                        <a:pt x="1631" y="852"/>
                        <a:pt x="1632" y="859"/>
                      </a:cubicBezTo>
                      <a:cubicBezTo>
                        <a:pt x="1632" y="863"/>
                        <a:pt x="1631" y="866"/>
                        <a:pt x="1629" y="870"/>
                      </a:cubicBezTo>
                      <a:cubicBezTo>
                        <a:pt x="1625" y="873"/>
                        <a:pt x="1621" y="875"/>
                        <a:pt x="1617" y="874"/>
                      </a:cubicBezTo>
                      <a:cubicBezTo>
                        <a:pt x="1611" y="874"/>
                        <a:pt x="1607" y="871"/>
                        <a:pt x="1605" y="866"/>
                      </a:cubicBezTo>
                      <a:cubicBezTo>
                        <a:pt x="1603" y="861"/>
                        <a:pt x="1605" y="856"/>
                        <a:pt x="1610" y="853"/>
                      </a:cubicBezTo>
                      <a:cubicBezTo>
                        <a:pt x="1615" y="850"/>
                        <a:pt x="1622" y="851"/>
                        <a:pt x="1625" y="857"/>
                      </a:cubicBezTo>
                      <a:cubicBezTo>
                        <a:pt x="1629" y="862"/>
                        <a:pt x="1627" y="869"/>
                        <a:pt x="1622" y="872"/>
                      </a:cubicBezTo>
                      <a:cubicBezTo>
                        <a:pt x="1620" y="873"/>
                        <a:pt x="1617" y="874"/>
                        <a:pt x="1615" y="874"/>
                      </a:cubicBezTo>
                      <a:cubicBezTo>
                        <a:pt x="1616" y="874"/>
                        <a:pt x="1616" y="874"/>
                        <a:pt x="1617" y="874"/>
                      </a:cubicBezTo>
                      <a:cubicBezTo>
                        <a:pt x="1621" y="874"/>
                        <a:pt x="1625" y="873"/>
                        <a:pt x="1628" y="869"/>
                      </a:cubicBezTo>
                      <a:cubicBezTo>
                        <a:pt x="1631" y="866"/>
                        <a:pt x="1631" y="863"/>
                        <a:pt x="1631" y="859"/>
                      </a:cubicBezTo>
                      <a:cubicBezTo>
                        <a:pt x="1630" y="853"/>
                        <a:pt x="1626" y="848"/>
                        <a:pt x="1620" y="845"/>
                      </a:cubicBezTo>
                      <a:cubicBezTo>
                        <a:pt x="1615" y="843"/>
                        <a:pt x="1611" y="843"/>
                        <a:pt x="1606" y="844"/>
                      </a:cubicBezTo>
                      <a:cubicBezTo>
                        <a:pt x="1600" y="846"/>
                        <a:pt x="1596" y="849"/>
                        <a:pt x="1591" y="854"/>
                      </a:cubicBezTo>
                      <a:cubicBezTo>
                        <a:pt x="1583" y="865"/>
                        <a:pt x="1582" y="878"/>
                        <a:pt x="1590" y="889"/>
                      </a:cubicBezTo>
                      <a:cubicBezTo>
                        <a:pt x="1599" y="903"/>
                        <a:pt x="1618" y="908"/>
                        <a:pt x="1633" y="906"/>
                      </a:cubicBezTo>
                      <a:cubicBezTo>
                        <a:pt x="1650" y="904"/>
                        <a:pt x="1665" y="894"/>
                        <a:pt x="1665" y="874"/>
                      </a:cubicBezTo>
                      <a:cubicBezTo>
                        <a:pt x="1665" y="866"/>
                        <a:pt x="1663" y="860"/>
                        <a:pt x="1659" y="853"/>
                      </a:cubicBezTo>
                      <a:cubicBezTo>
                        <a:pt x="1657" y="848"/>
                        <a:pt x="1655" y="844"/>
                        <a:pt x="1652" y="840"/>
                      </a:cubicBezTo>
                      <a:cubicBezTo>
                        <a:pt x="1643" y="825"/>
                        <a:pt x="1630" y="815"/>
                        <a:pt x="1624" y="798"/>
                      </a:cubicBezTo>
                      <a:cubicBezTo>
                        <a:pt x="1617" y="782"/>
                        <a:pt x="1618" y="765"/>
                        <a:pt x="1626" y="747"/>
                      </a:cubicBezTo>
                      <a:cubicBezTo>
                        <a:pt x="1630" y="738"/>
                        <a:pt x="1635" y="732"/>
                        <a:pt x="1642" y="726"/>
                      </a:cubicBezTo>
                      <a:cubicBezTo>
                        <a:pt x="1645" y="723"/>
                        <a:pt x="1648" y="721"/>
                        <a:pt x="1651" y="719"/>
                      </a:cubicBezTo>
                      <a:cubicBezTo>
                        <a:pt x="1648" y="719"/>
                        <a:pt x="1645" y="719"/>
                        <a:pt x="1642" y="718"/>
                      </a:cubicBezTo>
                      <a:cubicBezTo>
                        <a:pt x="1631" y="714"/>
                        <a:pt x="1624" y="705"/>
                        <a:pt x="1623" y="694"/>
                      </a:cubicBezTo>
                      <a:cubicBezTo>
                        <a:pt x="1622" y="683"/>
                        <a:pt x="1626" y="672"/>
                        <a:pt x="1636" y="667"/>
                      </a:cubicBezTo>
                      <a:cubicBezTo>
                        <a:pt x="1644" y="663"/>
                        <a:pt x="1654" y="663"/>
                        <a:pt x="1660" y="669"/>
                      </a:cubicBezTo>
                      <a:cubicBezTo>
                        <a:pt x="1664" y="673"/>
                        <a:pt x="1666" y="677"/>
                        <a:pt x="1666" y="682"/>
                      </a:cubicBezTo>
                      <a:cubicBezTo>
                        <a:pt x="1666" y="685"/>
                        <a:pt x="1665" y="688"/>
                        <a:pt x="1663" y="691"/>
                      </a:cubicBezTo>
                      <a:cubicBezTo>
                        <a:pt x="1660" y="696"/>
                        <a:pt x="1655" y="697"/>
                        <a:pt x="1650" y="695"/>
                      </a:cubicBezTo>
                      <a:cubicBezTo>
                        <a:pt x="1644" y="692"/>
                        <a:pt x="1642" y="686"/>
                        <a:pt x="1645" y="681"/>
                      </a:cubicBezTo>
                      <a:cubicBezTo>
                        <a:pt x="1647" y="675"/>
                        <a:pt x="1653" y="673"/>
                        <a:pt x="1659" y="675"/>
                      </a:cubicBezTo>
                      <a:cubicBezTo>
                        <a:pt x="1663" y="677"/>
                        <a:pt x="1666" y="682"/>
                        <a:pt x="1665" y="687"/>
                      </a:cubicBezTo>
                      <a:cubicBezTo>
                        <a:pt x="1667" y="681"/>
                        <a:pt x="1665" y="674"/>
                        <a:pt x="1659" y="669"/>
                      </a:cubicBezTo>
                      <a:cubicBezTo>
                        <a:pt x="1653" y="664"/>
                        <a:pt x="1644" y="664"/>
                        <a:pt x="1636" y="668"/>
                      </a:cubicBezTo>
                      <a:cubicBezTo>
                        <a:pt x="1628" y="673"/>
                        <a:pt x="1624" y="683"/>
                        <a:pt x="1625" y="693"/>
                      </a:cubicBezTo>
                      <a:cubicBezTo>
                        <a:pt x="1625" y="699"/>
                        <a:pt x="1628" y="705"/>
                        <a:pt x="1632" y="709"/>
                      </a:cubicBezTo>
                      <a:cubicBezTo>
                        <a:pt x="1646" y="723"/>
                        <a:pt x="1664" y="709"/>
                        <a:pt x="1686" y="709"/>
                      </a:cubicBezTo>
                      <a:cubicBezTo>
                        <a:pt x="1709" y="708"/>
                        <a:pt x="1732" y="717"/>
                        <a:pt x="1749" y="730"/>
                      </a:cubicBezTo>
                      <a:cubicBezTo>
                        <a:pt x="1724" y="716"/>
                        <a:pt x="1695" y="706"/>
                        <a:pt x="1666" y="716"/>
                      </a:cubicBezTo>
                      <a:cubicBezTo>
                        <a:pt x="1658" y="719"/>
                        <a:pt x="1652" y="723"/>
                        <a:pt x="1645" y="729"/>
                      </a:cubicBezTo>
                      <a:cubicBezTo>
                        <a:pt x="1638" y="735"/>
                        <a:pt x="1634" y="741"/>
                        <a:pt x="1630" y="749"/>
                      </a:cubicBezTo>
                      <a:cubicBezTo>
                        <a:pt x="1619" y="774"/>
                        <a:pt x="1624" y="797"/>
                        <a:pt x="1640" y="815"/>
                      </a:cubicBezTo>
                      <a:cubicBezTo>
                        <a:pt x="1652" y="830"/>
                        <a:pt x="1667" y="839"/>
                        <a:pt x="1687" y="834"/>
                      </a:cubicBezTo>
                      <a:close/>
                      <a:moveTo>
                        <a:pt x="1715" y="1039"/>
                      </a:moveTo>
                      <a:cubicBezTo>
                        <a:pt x="1712" y="1038"/>
                        <a:pt x="1711" y="1035"/>
                        <a:pt x="1713" y="1032"/>
                      </a:cubicBezTo>
                      <a:cubicBezTo>
                        <a:pt x="1714" y="1030"/>
                        <a:pt x="1717" y="1029"/>
                        <a:pt x="1720" y="1030"/>
                      </a:cubicBezTo>
                      <a:cubicBezTo>
                        <a:pt x="1722" y="1031"/>
                        <a:pt x="1723" y="1034"/>
                        <a:pt x="1722" y="1037"/>
                      </a:cubicBezTo>
                      <a:cubicBezTo>
                        <a:pt x="1721" y="1039"/>
                        <a:pt x="1718" y="1040"/>
                        <a:pt x="1715" y="1039"/>
                      </a:cubicBezTo>
                      <a:close/>
                      <a:moveTo>
                        <a:pt x="1748" y="906"/>
                      </a:moveTo>
                      <a:cubicBezTo>
                        <a:pt x="1753" y="903"/>
                        <a:pt x="1756" y="897"/>
                        <a:pt x="1754" y="892"/>
                      </a:cubicBezTo>
                      <a:cubicBezTo>
                        <a:pt x="1752" y="890"/>
                        <a:pt x="1749" y="888"/>
                        <a:pt x="1746" y="888"/>
                      </a:cubicBezTo>
                      <a:cubicBezTo>
                        <a:pt x="1743" y="888"/>
                        <a:pt x="1740" y="891"/>
                        <a:pt x="1741" y="895"/>
                      </a:cubicBezTo>
                      <a:cubicBezTo>
                        <a:pt x="1741" y="897"/>
                        <a:pt x="1743" y="899"/>
                        <a:pt x="1746" y="899"/>
                      </a:cubicBezTo>
                      <a:cubicBezTo>
                        <a:pt x="1742" y="902"/>
                        <a:pt x="1735" y="895"/>
                        <a:pt x="1739" y="888"/>
                      </a:cubicBezTo>
                      <a:cubicBezTo>
                        <a:pt x="1741" y="885"/>
                        <a:pt x="1745" y="883"/>
                        <a:pt x="1750" y="885"/>
                      </a:cubicBezTo>
                      <a:cubicBezTo>
                        <a:pt x="1757" y="887"/>
                        <a:pt x="1759" y="895"/>
                        <a:pt x="1757" y="901"/>
                      </a:cubicBezTo>
                      <a:cubicBezTo>
                        <a:pt x="1755" y="907"/>
                        <a:pt x="1748" y="911"/>
                        <a:pt x="1742" y="911"/>
                      </a:cubicBezTo>
                      <a:cubicBezTo>
                        <a:pt x="1761" y="912"/>
                        <a:pt x="1785" y="894"/>
                        <a:pt x="1793" y="882"/>
                      </a:cubicBezTo>
                      <a:cubicBezTo>
                        <a:pt x="1793" y="883"/>
                        <a:pt x="1794" y="885"/>
                        <a:pt x="1795" y="885"/>
                      </a:cubicBezTo>
                      <a:cubicBezTo>
                        <a:pt x="1782" y="903"/>
                        <a:pt x="1755" y="917"/>
                        <a:pt x="1738" y="913"/>
                      </a:cubicBezTo>
                      <a:cubicBezTo>
                        <a:pt x="1757" y="931"/>
                        <a:pt x="1765" y="947"/>
                        <a:pt x="1779" y="956"/>
                      </a:cubicBezTo>
                      <a:cubicBezTo>
                        <a:pt x="1786" y="961"/>
                        <a:pt x="1794" y="964"/>
                        <a:pt x="1802" y="962"/>
                      </a:cubicBezTo>
                      <a:cubicBezTo>
                        <a:pt x="1802" y="964"/>
                        <a:pt x="1805" y="965"/>
                        <a:pt x="1807" y="965"/>
                      </a:cubicBezTo>
                      <a:cubicBezTo>
                        <a:pt x="1798" y="970"/>
                        <a:pt x="1785" y="966"/>
                        <a:pt x="1775" y="958"/>
                      </a:cubicBezTo>
                      <a:cubicBezTo>
                        <a:pt x="1774" y="957"/>
                        <a:pt x="1774" y="957"/>
                        <a:pt x="1773" y="956"/>
                      </a:cubicBezTo>
                      <a:cubicBezTo>
                        <a:pt x="1780" y="970"/>
                        <a:pt x="1797" y="982"/>
                        <a:pt x="1814" y="986"/>
                      </a:cubicBezTo>
                      <a:cubicBezTo>
                        <a:pt x="1821" y="988"/>
                        <a:pt x="1830" y="990"/>
                        <a:pt x="1836" y="986"/>
                      </a:cubicBezTo>
                      <a:cubicBezTo>
                        <a:pt x="1840" y="984"/>
                        <a:pt x="1844" y="979"/>
                        <a:pt x="1841" y="974"/>
                      </a:cubicBezTo>
                      <a:cubicBezTo>
                        <a:pt x="1841" y="973"/>
                        <a:pt x="1839" y="972"/>
                        <a:pt x="1837" y="972"/>
                      </a:cubicBezTo>
                      <a:cubicBezTo>
                        <a:pt x="1836" y="973"/>
                        <a:pt x="1835" y="974"/>
                        <a:pt x="1835" y="975"/>
                      </a:cubicBezTo>
                      <a:cubicBezTo>
                        <a:pt x="1835" y="977"/>
                        <a:pt x="1835" y="978"/>
                        <a:pt x="1836" y="978"/>
                      </a:cubicBezTo>
                      <a:cubicBezTo>
                        <a:pt x="1837" y="979"/>
                        <a:pt x="1839" y="978"/>
                        <a:pt x="1839" y="977"/>
                      </a:cubicBezTo>
                      <a:cubicBezTo>
                        <a:pt x="1839" y="976"/>
                        <a:pt x="1839" y="975"/>
                        <a:pt x="1839" y="975"/>
                      </a:cubicBezTo>
                      <a:cubicBezTo>
                        <a:pt x="1840" y="975"/>
                        <a:pt x="1840" y="976"/>
                        <a:pt x="1841" y="977"/>
                      </a:cubicBezTo>
                      <a:cubicBezTo>
                        <a:pt x="1841" y="978"/>
                        <a:pt x="1840" y="980"/>
                        <a:pt x="1838" y="980"/>
                      </a:cubicBezTo>
                      <a:cubicBezTo>
                        <a:pt x="1835" y="981"/>
                        <a:pt x="1833" y="980"/>
                        <a:pt x="1832" y="977"/>
                      </a:cubicBezTo>
                      <a:cubicBezTo>
                        <a:pt x="1831" y="975"/>
                        <a:pt x="1831" y="973"/>
                        <a:pt x="1832" y="971"/>
                      </a:cubicBezTo>
                      <a:cubicBezTo>
                        <a:pt x="1834" y="970"/>
                        <a:pt x="1835" y="969"/>
                        <a:pt x="1837" y="969"/>
                      </a:cubicBezTo>
                      <a:cubicBezTo>
                        <a:pt x="1840" y="968"/>
                        <a:pt x="1842" y="970"/>
                        <a:pt x="1844" y="972"/>
                      </a:cubicBezTo>
                      <a:cubicBezTo>
                        <a:pt x="1846" y="977"/>
                        <a:pt x="1844" y="982"/>
                        <a:pt x="1840" y="985"/>
                      </a:cubicBezTo>
                      <a:cubicBezTo>
                        <a:pt x="1838" y="987"/>
                        <a:pt x="1836" y="988"/>
                        <a:pt x="1833" y="989"/>
                      </a:cubicBezTo>
                      <a:cubicBezTo>
                        <a:pt x="1844" y="988"/>
                        <a:pt x="1851" y="981"/>
                        <a:pt x="1855" y="973"/>
                      </a:cubicBezTo>
                      <a:cubicBezTo>
                        <a:pt x="1858" y="967"/>
                        <a:pt x="1859" y="961"/>
                        <a:pt x="1856" y="956"/>
                      </a:cubicBezTo>
                      <a:cubicBezTo>
                        <a:pt x="1856" y="956"/>
                        <a:pt x="1856" y="956"/>
                        <a:pt x="1856" y="956"/>
                      </a:cubicBezTo>
                      <a:cubicBezTo>
                        <a:pt x="1858" y="961"/>
                        <a:pt x="1854" y="967"/>
                        <a:pt x="1846" y="964"/>
                      </a:cubicBezTo>
                      <a:cubicBezTo>
                        <a:pt x="1840" y="963"/>
                        <a:pt x="1835" y="952"/>
                        <a:pt x="1822" y="959"/>
                      </a:cubicBezTo>
                      <a:cubicBezTo>
                        <a:pt x="1825" y="953"/>
                        <a:pt x="1831" y="948"/>
                        <a:pt x="1837" y="947"/>
                      </a:cubicBezTo>
                      <a:cubicBezTo>
                        <a:pt x="1843" y="945"/>
                        <a:pt x="1851" y="946"/>
                        <a:pt x="1855" y="951"/>
                      </a:cubicBezTo>
                      <a:cubicBezTo>
                        <a:pt x="1861" y="958"/>
                        <a:pt x="1860" y="967"/>
                        <a:pt x="1857" y="974"/>
                      </a:cubicBezTo>
                      <a:cubicBezTo>
                        <a:pt x="1852" y="984"/>
                        <a:pt x="1841" y="990"/>
                        <a:pt x="1830" y="991"/>
                      </a:cubicBezTo>
                      <a:cubicBezTo>
                        <a:pt x="1820" y="991"/>
                        <a:pt x="1805" y="986"/>
                        <a:pt x="1795" y="980"/>
                      </a:cubicBezTo>
                      <a:cubicBezTo>
                        <a:pt x="1787" y="976"/>
                        <a:pt x="1778" y="968"/>
                        <a:pt x="1773" y="960"/>
                      </a:cubicBezTo>
                      <a:cubicBezTo>
                        <a:pt x="1775" y="966"/>
                        <a:pt x="1776" y="971"/>
                        <a:pt x="1776" y="977"/>
                      </a:cubicBezTo>
                      <a:cubicBezTo>
                        <a:pt x="1777" y="991"/>
                        <a:pt x="1774" y="1000"/>
                        <a:pt x="1766" y="1011"/>
                      </a:cubicBezTo>
                      <a:cubicBezTo>
                        <a:pt x="1764" y="1015"/>
                        <a:pt x="1761" y="1018"/>
                        <a:pt x="1758" y="1021"/>
                      </a:cubicBezTo>
                      <a:cubicBezTo>
                        <a:pt x="1758" y="1020"/>
                        <a:pt x="1757" y="1019"/>
                        <a:pt x="1756" y="1018"/>
                      </a:cubicBezTo>
                      <a:cubicBezTo>
                        <a:pt x="1759" y="1016"/>
                        <a:pt x="1761" y="1013"/>
                        <a:pt x="1763" y="1009"/>
                      </a:cubicBezTo>
                      <a:cubicBezTo>
                        <a:pt x="1770" y="999"/>
                        <a:pt x="1772" y="990"/>
                        <a:pt x="1772" y="977"/>
                      </a:cubicBezTo>
                      <a:cubicBezTo>
                        <a:pt x="1771" y="961"/>
                        <a:pt x="1764" y="948"/>
                        <a:pt x="1754" y="936"/>
                      </a:cubicBezTo>
                      <a:cubicBezTo>
                        <a:pt x="1756" y="940"/>
                        <a:pt x="1757" y="944"/>
                        <a:pt x="1757" y="948"/>
                      </a:cubicBezTo>
                      <a:cubicBezTo>
                        <a:pt x="1757" y="948"/>
                        <a:pt x="1757" y="948"/>
                        <a:pt x="1757" y="948"/>
                      </a:cubicBezTo>
                      <a:cubicBezTo>
                        <a:pt x="1759" y="957"/>
                        <a:pt x="1758" y="965"/>
                        <a:pt x="1753" y="973"/>
                      </a:cubicBezTo>
                      <a:cubicBezTo>
                        <a:pt x="1756" y="964"/>
                        <a:pt x="1756" y="958"/>
                        <a:pt x="1755" y="949"/>
                      </a:cubicBezTo>
                      <a:cubicBezTo>
                        <a:pt x="1755" y="949"/>
                        <a:pt x="1755" y="949"/>
                        <a:pt x="1755" y="949"/>
                      </a:cubicBezTo>
                      <a:cubicBezTo>
                        <a:pt x="1751" y="931"/>
                        <a:pt x="1748" y="928"/>
                        <a:pt x="1735" y="916"/>
                      </a:cubicBezTo>
                      <a:cubicBezTo>
                        <a:pt x="1715" y="898"/>
                        <a:pt x="1693" y="880"/>
                        <a:pt x="1684" y="857"/>
                      </a:cubicBezTo>
                      <a:cubicBezTo>
                        <a:pt x="1692" y="871"/>
                        <a:pt x="1730" y="917"/>
                        <a:pt x="1748" y="906"/>
                      </a:cubicBezTo>
                      <a:close/>
                      <a:moveTo>
                        <a:pt x="1754" y="960"/>
                      </a:moveTo>
                      <a:cubicBezTo>
                        <a:pt x="1742" y="959"/>
                        <a:pt x="1741" y="976"/>
                        <a:pt x="1740" y="981"/>
                      </a:cubicBezTo>
                      <a:cubicBezTo>
                        <a:pt x="1739" y="986"/>
                        <a:pt x="1737" y="989"/>
                        <a:pt x="1734" y="991"/>
                      </a:cubicBezTo>
                      <a:cubicBezTo>
                        <a:pt x="1739" y="991"/>
                        <a:pt x="1751" y="987"/>
                        <a:pt x="1756" y="983"/>
                      </a:cubicBezTo>
                      <a:cubicBezTo>
                        <a:pt x="1762" y="978"/>
                        <a:pt x="1765" y="970"/>
                        <a:pt x="1758" y="962"/>
                      </a:cubicBezTo>
                      <a:cubicBezTo>
                        <a:pt x="1758" y="967"/>
                        <a:pt x="1755" y="973"/>
                        <a:pt x="1751" y="976"/>
                      </a:cubicBezTo>
                      <a:cubicBezTo>
                        <a:pt x="1753" y="973"/>
                        <a:pt x="1755" y="966"/>
                        <a:pt x="1754" y="960"/>
                      </a:cubicBezTo>
                      <a:close/>
                      <a:moveTo>
                        <a:pt x="1823" y="930"/>
                      </a:moveTo>
                      <a:cubicBezTo>
                        <a:pt x="1825" y="932"/>
                        <a:pt x="1829" y="932"/>
                        <a:pt x="1831" y="929"/>
                      </a:cubicBezTo>
                      <a:cubicBezTo>
                        <a:pt x="1833" y="927"/>
                        <a:pt x="1833" y="923"/>
                        <a:pt x="1831" y="921"/>
                      </a:cubicBezTo>
                      <a:cubicBezTo>
                        <a:pt x="1828" y="919"/>
                        <a:pt x="1825" y="919"/>
                        <a:pt x="1823" y="921"/>
                      </a:cubicBezTo>
                      <a:cubicBezTo>
                        <a:pt x="1821" y="924"/>
                        <a:pt x="1821" y="927"/>
                        <a:pt x="1823" y="930"/>
                      </a:cubicBezTo>
                      <a:close/>
                      <a:moveTo>
                        <a:pt x="1816" y="945"/>
                      </a:moveTo>
                      <a:cubicBezTo>
                        <a:pt x="1819" y="948"/>
                        <a:pt x="1823" y="948"/>
                        <a:pt x="1826" y="945"/>
                      </a:cubicBezTo>
                      <a:cubicBezTo>
                        <a:pt x="1829" y="942"/>
                        <a:pt x="1828" y="937"/>
                        <a:pt x="1826" y="935"/>
                      </a:cubicBezTo>
                      <a:cubicBezTo>
                        <a:pt x="1823" y="932"/>
                        <a:pt x="1818" y="932"/>
                        <a:pt x="1816" y="935"/>
                      </a:cubicBezTo>
                      <a:cubicBezTo>
                        <a:pt x="1813" y="938"/>
                        <a:pt x="1813" y="942"/>
                        <a:pt x="1816" y="945"/>
                      </a:cubicBezTo>
                      <a:close/>
                      <a:moveTo>
                        <a:pt x="1803" y="963"/>
                      </a:moveTo>
                      <a:cubicBezTo>
                        <a:pt x="1807" y="966"/>
                        <a:pt x="1813" y="966"/>
                        <a:pt x="1817" y="962"/>
                      </a:cubicBezTo>
                      <a:cubicBezTo>
                        <a:pt x="1820" y="959"/>
                        <a:pt x="1820" y="953"/>
                        <a:pt x="1816" y="949"/>
                      </a:cubicBezTo>
                      <a:cubicBezTo>
                        <a:pt x="1813" y="946"/>
                        <a:pt x="1807" y="946"/>
                        <a:pt x="1803" y="949"/>
                      </a:cubicBezTo>
                      <a:cubicBezTo>
                        <a:pt x="1799" y="953"/>
                        <a:pt x="1800" y="959"/>
                        <a:pt x="1803" y="963"/>
                      </a:cubicBezTo>
                      <a:close/>
                      <a:moveTo>
                        <a:pt x="1744" y="1037"/>
                      </a:moveTo>
                      <a:cubicBezTo>
                        <a:pt x="1739" y="1034"/>
                        <a:pt x="1736" y="1028"/>
                        <a:pt x="1739" y="1023"/>
                      </a:cubicBezTo>
                      <a:cubicBezTo>
                        <a:pt x="1741" y="1018"/>
                        <a:pt x="1747" y="1016"/>
                        <a:pt x="1753" y="1018"/>
                      </a:cubicBezTo>
                      <a:cubicBezTo>
                        <a:pt x="1758" y="1021"/>
                        <a:pt x="1760" y="1027"/>
                        <a:pt x="1757" y="1032"/>
                      </a:cubicBezTo>
                      <a:cubicBezTo>
                        <a:pt x="1755" y="1037"/>
                        <a:pt x="1749" y="1039"/>
                        <a:pt x="1744" y="1037"/>
                      </a:cubicBezTo>
                      <a:close/>
                      <a:moveTo>
                        <a:pt x="1728" y="1042"/>
                      </a:moveTo>
                      <a:cubicBezTo>
                        <a:pt x="1725" y="1040"/>
                        <a:pt x="1723" y="1036"/>
                        <a:pt x="1725" y="1033"/>
                      </a:cubicBezTo>
                      <a:cubicBezTo>
                        <a:pt x="1726" y="1029"/>
                        <a:pt x="1730" y="1028"/>
                        <a:pt x="1734" y="1030"/>
                      </a:cubicBezTo>
                      <a:cubicBezTo>
                        <a:pt x="1737" y="1031"/>
                        <a:pt x="1738" y="1035"/>
                        <a:pt x="1737" y="1038"/>
                      </a:cubicBezTo>
                      <a:cubicBezTo>
                        <a:pt x="1735" y="1042"/>
                        <a:pt x="1731" y="1043"/>
                        <a:pt x="1728" y="1042"/>
                      </a:cubicBezTo>
                      <a:close/>
                      <a:moveTo>
                        <a:pt x="1606" y="916"/>
                      </a:moveTo>
                      <a:cubicBezTo>
                        <a:pt x="1597" y="904"/>
                        <a:pt x="1585" y="894"/>
                        <a:pt x="1572" y="891"/>
                      </a:cubicBezTo>
                      <a:cubicBezTo>
                        <a:pt x="1559" y="888"/>
                        <a:pt x="1544" y="891"/>
                        <a:pt x="1536" y="902"/>
                      </a:cubicBezTo>
                      <a:cubicBezTo>
                        <a:pt x="1531" y="909"/>
                        <a:pt x="1528" y="917"/>
                        <a:pt x="1528" y="925"/>
                      </a:cubicBezTo>
                      <a:cubicBezTo>
                        <a:pt x="1528" y="934"/>
                        <a:pt x="1529" y="941"/>
                        <a:pt x="1533" y="949"/>
                      </a:cubicBezTo>
                      <a:cubicBezTo>
                        <a:pt x="1538" y="956"/>
                        <a:pt x="1542" y="962"/>
                        <a:pt x="1549" y="967"/>
                      </a:cubicBezTo>
                      <a:cubicBezTo>
                        <a:pt x="1552" y="969"/>
                        <a:pt x="1555" y="971"/>
                        <a:pt x="1558" y="973"/>
                      </a:cubicBezTo>
                      <a:cubicBezTo>
                        <a:pt x="1567" y="978"/>
                        <a:pt x="1575" y="981"/>
                        <a:pt x="1586" y="982"/>
                      </a:cubicBezTo>
                      <a:cubicBezTo>
                        <a:pt x="1600" y="984"/>
                        <a:pt x="1612" y="982"/>
                        <a:pt x="1626" y="976"/>
                      </a:cubicBezTo>
                      <a:cubicBezTo>
                        <a:pt x="1626" y="976"/>
                        <a:pt x="1627" y="975"/>
                        <a:pt x="1628" y="975"/>
                      </a:cubicBezTo>
                      <a:cubicBezTo>
                        <a:pt x="1623" y="984"/>
                        <a:pt x="1620" y="994"/>
                        <a:pt x="1620" y="1005"/>
                      </a:cubicBezTo>
                      <a:cubicBezTo>
                        <a:pt x="1620" y="1017"/>
                        <a:pt x="1624" y="1030"/>
                        <a:pt x="1634" y="1038"/>
                      </a:cubicBezTo>
                      <a:cubicBezTo>
                        <a:pt x="1637" y="1042"/>
                        <a:pt x="1642" y="1044"/>
                        <a:pt x="1648" y="1046"/>
                      </a:cubicBezTo>
                      <a:cubicBezTo>
                        <a:pt x="1643" y="1043"/>
                        <a:pt x="1638" y="1040"/>
                        <a:pt x="1635" y="1037"/>
                      </a:cubicBezTo>
                      <a:cubicBezTo>
                        <a:pt x="1627" y="1028"/>
                        <a:pt x="1623" y="1017"/>
                        <a:pt x="1624" y="1005"/>
                      </a:cubicBezTo>
                      <a:cubicBezTo>
                        <a:pt x="1624" y="996"/>
                        <a:pt x="1626" y="989"/>
                        <a:pt x="1630" y="982"/>
                      </a:cubicBezTo>
                      <a:cubicBezTo>
                        <a:pt x="1637" y="969"/>
                        <a:pt x="1646" y="961"/>
                        <a:pt x="1654" y="949"/>
                      </a:cubicBezTo>
                      <a:cubicBezTo>
                        <a:pt x="1655" y="948"/>
                        <a:pt x="1655" y="948"/>
                        <a:pt x="1655" y="948"/>
                      </a:cubicBezTo>
                      <a:cubicBezTo>
                        <a:pt x="1659" y="941"/>
                        <a:pt x="1662" y="934"/>
                        <a:pt x="1665" y="927"/>
                      </a:cubicBezTo>
                      <a:cubicBezTo>
                        <a:pt x="1666" y="925"/>
                        <a:pt x="1671" y="906"/>
                        <a:pt x="1669" y="905"/>
                      </a:cubicBezTo>
                      <a:cubicBezTo>
                        <a:pt x="1667" y="905"/>
                        <a:pt x="1664" y="917"/>
                        <a:pt x="1663" y="919"/>
                      </a:cubicBezTo>
                      <a:cubicBezTo>
                        <a:pt x="1660" y="928"/>
                        <a:pt x="1656" y="937"/>
                        <a:pt x="1651" y="945"/>
                      </a:cubicBezTo>
                      <a:cubicBezTo>
                        <a:pt x="1650" y="946"/>
                        <a:pt x="1650" y="946"/>
                        <a:pt x="1650" y="946"/>
                      </a:cubicBezTo>
                      <a:cubicBezTo>
                        <a:pt x="1643" y="958"/>
                        <a:pt x="1636" y="966"/>
                        <a:pt x="1624" y="972"/>
                      </a:cubicBezTo>
                      <a:cubicBezTo>
                        <a:pt x="1609" y="979"/>
                        <a:pt x="1592" y="982"/>
                        <a:pt x="1577" y="975"/>
                      </a:cubicBezTo>
                      <a:cubicBezTo>
                        <a:pt x="1569" y="971"/>
                        <a:pt x="1560" y="959"/>
                        <a:pt x="1565" y="950"/>
                      </a:cubicBezTo>
                      <a:cubicBezTo>
                        <a:pt x="1566" y="947"/>
                        <a:pt x="1570" y="945"/>
                        <a:pt x="1573" y="945"/>
                      </a:cubicBezTo>
                      <a:cubicBezTo>
                        <a:pt x="1577" y="946"/>
                        <a:pt x="1579" y="948"/>
                        <a:pt x="1579" y="952"/>
                      </a:cubicBezTo>
                      <a:cubicBezTo>
                        <a:pt x="1579" y="954"/>
                        <a:pt x="1578" y="956"/>
                        <a:pt x="1577" y="957"/>
                      </a:cubicBezTo>
                      <a:cubicBezTo>
                        <a:pt x="1574" y="959"/>
                        <a:pt x="1571" y="958"/>
                        <a:pt x="1570" y="955"/>
                      </a:cubicBezTo>
                      <a:cubicBezTo>
                        <a:pt x="1569" y="954"/>
                        <a:pt x="1570" y="952"/>
                        <a:pt x="1571" y="951"/>
                      </a:cubicBezTo>
                      <a:cubicBezTo>
                        <a:pt x="1569" y="951"/>
                        <a:pt x="1567" y="953"/>
                        <a:pt x="1567" y="955"/>
                      </a:cubicBezTo>
                      <a:cubicBezTo>
                        <a:pt x="1567" y="958"/>
                        <a:pt x="1569" y="961"/>
                        <a:pt x="1573" y="962"/>
                      </a:cubicBezTo>
                      <a:cubicBezTo>
                        <a:pt x="1578" y="964"/>
                        <a:pt x="1584" y="960"/>
                        <a:pt x="1586" y="955"/>
                      </a:cubicBezTo>
                      <a:cubicBezTo>
                        <a:pt x="1587" y="951"/>
                        <a:pt x="1586" y="946"/>
                        <a:pt x="1584" y="943"/>
                      </a:cubicBezTo>
                      <a:cubicBezTo>
                        <a:pt x="1581" y="939"/>
                        <a:pt x="1578" y="938"/>
                        <a:pt x="1573" y="937"/>
                      </a:cubicBezTo>
                      <a:cubicBezTo>
                        <a:pt x="1568" y="937"/>
                        <a:pt x="1562" y="940"/>
                        <a:pt x="1560" y="945"/>
                      </a:cubicBezTo>
                      <a:cubicBezTo>
                        <a:pt x="1555" y="957"/>
                        <a:pt x="1562" y="969"/>
                        <a:pt x="1573" y="975"/>
                      </a:cubicBezTo>
                      <a:cubicBezTo>
                        <a:pt x="1576" y="976"/>
                        <a:pt x="1580" y="978"/>
                        <a:pt x="1584" y="978"/>
                      </a:cubicBezTo>
                      <a:cubicBezTo>
                        <a:pt x="1571" y="977"/>
                        <a:pt x="1561" y="973"/>
                        <a:pt x="1551" y="965"/>
                      </a:cubicBezTo>
                      <a:cubicBezTo>
                        <a:pt x="1544" y="960"/>
                        <a:pt x="1539" y="955"/>
                        <a:pt x="1535" y="948"/>
                      </a:cubicBezTo>
                      <a:cubicBezTo>
                        <a:pt x="1531" y="940"/>
                        <a:pt x="1529" y="933"/>
                        <a:pt x="1529" y="925"/>
                      </a:cubicBezTo>
                      <a:cubicBezTo>
                        <a:pt x="1529" y="920"/>
                        <a:pt x="1530" y="916"/>
                        <a:pt x="1532" y="912"/>
                      </a:cubicBezTo>
                      <a:cubicBezTo>
                        <a:pt x="1532" y="912"/>
                        <a:pt x="1532" y="912"/>
                        <a:pt x="1532" y="912"/>
                      </a:cubicBezTo>
                      <a:cubicBezTo>
                        <a:pt x="1530" y="924"/>
                        <a:pt x="1539" y="936"/>
                        <a:pt x="1555" y="929"/>
                      </a:cubicBezTo>
                      <a:cubicBezTo>
                        <a:pt x="1566" y="925"/>
                        <a:pt x="1578" y="902"/>
                        <a:pt x="1606" y="916"/>
                      </a:cubicBezTo>
                      <a:close/>
                      <a:moveTo>
                        <a:pt x="1635" y="1035"/>
                      </a:moveTo>
                      <a:cubicBezTo>
                        <a:pt x="1645" y="1023"/>
                        <a:pt x="1660" y="1038"/>
                        <a:pt x="1666" y="1042"/>
                      </a:cubicBezTo>
                      <a:cubicBezTo>
                        <a:pt x="1670" y="1045"/>
                        <a:pt x="1674" y="1046"/>
                        <a:pt x="1679" y="1045"/>
                      </a:cubicBezTo>
                      <a:cubicBezTo>
                        <a:pt x="1675" y="1049"/>
                        <a:pt x="1661" y="1056"/>
                        <a:pt x="1654" y="1057"/>
                      </a:cubicBezTo>
                      <a:cubicBezTo>
                        <a:pt x="1643" y="1058"/>
                        <a:pt x="1634" y="1052"/>
                        <a:pt x="1633" y="1040"/>
                      </a:cubicBezTo>
                      <a:cubicBezTo>
                        <a:pt x="1637" y="1044"/>
                        <a:pt x="1645" y="1047"/>
                        <a:pt x="1651" y="1046"/>
                      </a:cubicBezTo>
                      <a:cubicBezTo>
                        <a:pt x="1648" y="1045"/>
                        <a:pt x="1640" y="1041"/>
                        <a:pt x="1635" y="1035"/>
                      </a:cubicBezTo>
                      <a:close/>
                      <a:moveTo>
                        <a:pt x="1750" y="753"/>
                      </a:moveTo>
                      <a:cubicBezTo>
                        <a:pt x="1763" y="770"/>
                        <a:pt x="1767" y="783"/>
                        <a:pt x="1777" y="801"/>
                      </a:cubicBezTo>
                      <a:cubicBezTo>
                        <a:pt x="1782" y="809"/>
                        <a:pt x="1787" y="816"/>
                        <a:pt x="1797" y="819"/>
                      </a:cubicBezTo>
                      <a:cubicBezTo>
                        <a:pt x="1805" y="822"/>
                        <a:pt x="1814" y="820"/>
                        <a:pt x="1820" y="814"/>
                      </a:cubicBezTo>
                      <a:cubicBezTo>
                        <a:pt x="1825" y="809"/>
                        <a:pt x="1827" y="802"/>
                        <a:pt x="1825" y="795"/>
                      </a:cubicBezTo>
                      <a:cubicBezTo>
                        <a:pt x="1823" y="790"/>
                        <a:pt x="1820" y="787"/>
                        <a:pt x="1815" y="785"/>
                      </a:cubicBezTo>
                      <a:cubicBezTo>
                        <a:pt x="1810" y="783"/>
                        <a:pt x="1802" y="785"/>
                        <a:pt x="1800" y="792"/>
                      </a:cubicBezTo>
                      <a:cubicBezTo>
                        <a:pt x="1799" y="796"/>
                        <a:pt x="1801" y="800"/>
                        <a:pt x="1805" y="802"/>
                      </a:cubicBezTo>
                      <a:cubicBezTo>
                        <a:pt x="1809" y="804"/>
                        <a:pt x="1814" y="802"/>
                        <a:pt x="1816" y="798"/>
                      </a:cubicBezTo>
                      <a:cubicBezTo>
                        <a:pt x="1818" y="794"/>
                        <a:pt x="1816" y="788"/>
                        <a:pt x="1812" y="786"/>
                      </a:cubicBezTo>
                      <a:cubicBezTo>
                        <a:pt x="1811" y="786"/>
                        <a:pt x="1810" y="786"/>
                        <a:pt x="1809" y="786"/>
                      </a:cubicBezTo>
                      <a:cubicBezTo>
                        <a:pt x="1811" y="786"/>
                        <a:pt x="1813" y="786"/>
                        <a:pt x="1815" y="787"/>
                      </a:cubicBezTo>
                      <a:cubicBezTo>
                        <a:pt x="1819" y="789"/>
                        <a:pt x="1821" y="791"/>
                        <a:pt x="1823" y="795"/>
                      </a:cubicBezTo>
                      <a:cubicBezTo>
                        <a:pt x="1824" y="801"/>
                        <a:pt x="1822" y="808"/>
                        <a:pt x="1818" y="812"/>
                      </a:cubicBezTo>
                      <a:cubicBezTo>
                        <a:pt x="1812" y="817"/>
                        <a:pt x="1805" y="818"/>
                        <a:pt x="1798" y="816"/>
                      </a:cubicBezTo>
                      <a:cubicBezTo>
                        <a:pt x="1790" y="812"/>
                        <a:pt x="1785" y="806"/>
                        <a:pt x="1781" y="798"/>
                      </a:cubicBezTo>
                      <a:cubicBezTo>
                        <a:pt x="1771" y="780"/>
                        <a:pt x="1768" y="767"/>
                        <a:pt x="1754" y="750"/>
                      </a:cubicBezTo>
                      <a:cubicBezTo>
                        <a:pt x="1742" y="735"/>
                        <a:pt x="1726" y="724"/>
                        <a:pt x="1706" y="719"/>
                      </a:cubicBezTo>
                      <a:cubicBezTo>
                        <a:pt x="1688" y="716"/>
                        <a:pt x="1671" y="721"/>
                        <a:pt x="1660" y="736"/>
                      </a:cubicBezTo>
                      <a:cubicBezTo>
                        <a:pt x="1650" y="750"/>
                        <a:pt x="1648" y="769"/>
                        <a:pt x="1657" y="783"/>
                      </a:cubicBezTo>
                      <a:cubicBezTo>
                        <a:pt x="1657" y="783"/>
                        <a:pt x="1657" y="783"/>
                        <a:pt x="1657" y="783"/>
                      </a:cubicBezTo>
                      <a:cubicBezTo>
                        <a:pt x="1657" y="775"/>
                        <a:pt x="1661" y="765"/>
                        <a:pt x="1669" y="760"/>
                      </a:cubicBezTo>
                      <a:cubicBezTo>
                        <a:pt x="1683" y="750"/>
                        <a:pt x="1698" y="754"/>
                        <a:pt x="1708" y="767"/>
                      </a:cubicBezTo>
                      <a:cubicBezTo>
                        <a:pt x="1727" y="791"/>
                        <a:pt x="1756" y="770"/>
                        <a:pt x="1736" y="743"/>
                      </a:cubicBezTo>
                      <a:cubicBezTo>
                        <a:pt x="1726" y="730"/>
                        <a:pt x="1708" y="726"/>
                        <a:pt x="1695" y="728"/>
                      </a:cubicBezTo>
                      <a:cubicBezTo>
                        <a:pt x="1669" y="733"/>
                        <a:pt x="1646" y="760"/>
                        <a:pt x="1657" y="783"/>
                      </a:cubicBezTo>
                      <a:cubicBezTo>
                        <a:pt x="1650" y="769"/>
                        <a:pt x="1652" y="751"/>
                        <a:pt x="1662" y="737"/>
                      </a:cubicBezTo>
                      <a:cubicBezTo>
                        <a:pt x="1673" y="724"/>
                        <a:pt x="1688" y="720"/>
                        <a:pt x="1705" y="724"/>
                      </a:cubicBezTo>
                      <a:cubicBezTo>
                        <a:pt x="1723" y="728"/>
                        <a:pt x="1738" y="739"/>
                        <a:pt x="1750" y="753"/>
                      </a:cubicBezTo>
                      <a:close/>
                      <a:moveTo>
                        <a:pt x="1670" y="895"/>
                      </a:moveTo>
                      <a:cubicBezTo>
                        <a:pt x="1648" y="922"/>
                        <a:pt x="1619" y="922"/>
                        <a:pt x="1605" y="931"/>
                      </a:cubicBezTo>
                      <a:cubicBezTo>
                        <a:pt x="1590" y="941"/>
                        <a:pt x="1601" y="959"/>
                        <a:pt x="1620" y="952"/>
                      </a:cubicBezTo>
                      <a:cubicBezTo>
                        <a:pt x="1641" y="945"/>
                        <a:pt x="1660" y="920"/>
                        <a:pt x="1670" y="895"/>
                      </a:cubicBezTo>
                      <a:close/>
                      <a:moveTo>
                        <a:pt x="1681" y="854"/>
                      </a:moveTo>
                      <a:cubicBezTo>
                        <a:pt x="1694" y="864"/>
                        <a:pt x="1710" y="868"/>
                        <a:pt x="1725" y="865"/>
                      </a:cubicBezTo>
                      <a:cubicBezTo>
                        <a:pt x="1738" y="862"/>
                        <a:pt x="1750" y="853"/>
                        <a:pt x="1751" y="840"/>
                      </a:cubicBezTo>
                      <a:cubicBezTo>
                        <a:pt x="1757" y="841"/>
                        <a:pt x="1761" y="849"/>
                        <a:pt x="1758" y="857"/>
                      </a:cubicBezTo>
                      <a:cubicBezTo>
                        <a:pt x="1755" y="865"/>
                        <a:pt x="1744" y="873"/>
                        <a:pt x="1733" y="870"/>
                      </a:cubicBezTo>
                      <a:cubicBezTo>
                        <a:pt x="1730" y="881"/>
                        <a:pt x="1698" y="878"/>
                        <a:pt x="1681" y="854"/>
                      </a:cubicBezTo>
                      <a:close/>
                      <a:moveTo>
                        <a:pt x="1639" y="722"/>
                      </a:moveTo>
                      <a:cubicBezTo>
                        <a:pt x="1629" y="726"/>
                        <a:pt x="1616" y="736"/>
                        <a:pt x="1610" y="744"/>
                      </a:cubicBezTo>
                      <a:cubicBezTo>
                        <a:pt x="1603" y="755"/>
                        <a:pt x="1599" y="773"/>
                        <a:pt x="1607" y="784"/>
                      </a:cubicBezTo>
                      <a:cubicBezTo>
                        <a:pt x="1596" y="792"/>
                        <a:pt x="1593" y="804"/>
                        <a:pt x="1591" y="816"/>
                      </a:cubicBezTo>
                      <a:cubicBezTo>
                        <a:pt x="1588" y="832"/>
                        <a:pt x="1582" y="849"/>
                        <a:pt x="1568" y="851"/>
                      </a:cubicBezTo>
                      <a:cubicBezTo>
                        <a:pt x="1585" y="857"/>
                        <a:pt x="1603" y="843"/>
                        <a:pt x="1611" y="830"/>
                      </a:cubicBezTo>
                      <a:cubicBezTo>
                        <a:pt x="1621" y="811"/>
                        <a:pt x="1618" y="797"/>
                        <a:pt x="1617" y="774"/>
                      </a:cubicBezTo>
                      <a:cubicBezTo>
                        <a:pt x="1616" y="761"/>
                        <a:pt x="1625" y="734"/>
                        <a:pt x="1639" y="722"/>
                      </a:cubicBezTo>
                      <a:close/>
                      <a:moveTo>
                        <a:pt x="1677" y="844"/>
                      </a:moveTo>
                      <a:cubicBezTo>
                        <a:pt x="1685" y="855"/>
                        <a:pt x="1706" y="845"/>
                        <a:pt x="1715" y="835"/>
                      </a:cubicBezTo>
                      <a:cubicBezTo>
                        <a:pt x="1726" y="824"/>
                        <a:pt x="1735" y="808"/>
                        <a:pt x="1753" y="807"/>
                      </a:cubicBezTo>
                      <a:cubicBezTo>
                        <a:pt x="1762" y="807"/>
                        <a:pt x="1772" y="811"/>
                        <a:pt x="1776" y="820"/>
                      </a:cubicBezTo>
                      <a:cubicBezTo>
                        <a:pt x="1778" y="825"/>
                        <a:pt x="1778" y="831"/>
                        <a:pt x="1773" y="835"/>
                      </a:cubicBezTo>
                      <a:cubicBezTo>
                        <a:pt x="1774" y="830"/>
                        <a:pt x="1771" y="823"/>
                        <a:pt x="1765" y="821"/>
                      </a:cubicBezTo>
                      <a:cubicBezTo>
                        <a:pt x="1759" y="818"/>
                        <a:pt x="1752" y="822"/>
                        <a:pt x="1748" y="828"/>
                      </a:cubicBezTo>
                      <a:cubicBezTo>
                        <a:pt x="1740" y="839"/>
                        <a:pt x="1734" y="851"/>
                        <a:pt x="1722" y="858"/>
                      </a:cubicBezTo>
                      <a:cubicBezTo>
                        <a:pt x="1707" y="866"/>
                        <a:pt x="1686" y="863"/>
                        <a:pt x="1677" y="844"/>
                      </a:cubicBezTo>
                      <a:close/>
                      <a:moveTo>
                        <a:pt x="1683" y="981"/>
                      </a:moveTo>
                      <a:cubicBezTo>
                        <a:pt x="1674" y="995"/>
                        <a:pt x="1675" y="1020"/>
                        <a:pt x="1685" y="1034"/>
                      </a:cubicBezTo>
                      <a:cubicBezTo>
                        <a:pt x="1695" y="1048"/>
                        <a:pt x="1710" y="1044"/>
                        <a:pt x="1703" y="1026"/>
                      </a:cubicBezTo>
                      <a:cubicBezTo>
                        <a:pt x="1697" y="1013"/>
                        <a:pt x="1680" y="996"/>
                        <a:pt x="1683" y="981"/>
                      </a:cubicBezTo>
                      <a:close/>
                      <a:moveTo>
                        <a:pt x="1696" y="961"/>
                      </a:moveTo>
                      <a:cubicBezTo>
                        <a:pt x="1698" y="958"/>
                        <a:pt x="1699" y="955"/>
                        <a:pt x="1698" y="952"/>
                      </a:cubicBezTo>
                      <a:cubicBezTo>
                        <a:pt x="1697" y="948"/>
                        <a:pt x="1694" y="944"/>
                        <a:pt x="1689" y="944"/>
                      </a:cubicBezTo>
                      <a:cubicBezTo>
                        <a:pt x="1683" y="943"/>
                        <a:pt x="1679" y="947"/>
                        <a:pt x="1677" y="951"/>
                      </a:cubicBezTo>
                      <a:cubicBezTo>
                        <a:pt x="1675" y="959"/>
                        <a:pt x="1681" y="962"/>
                        <a:pt x="1683" y="966"/>
                      </a:cubicBezTo>
                      <a:cubicBezTo>
                        <a:pt x="1686" y="972"/>
                        <a:pt x="1683" y="978"/>
                        <a:pt x="1676" y="983"/>
                      </a:cubicBezTo>
                      <a:cubicBezTo>
                        <a:pt x="1670" y="988"/>
                        <a:pt x="1661" y="989"/>
                        <a:pt x="1653" y="983"/>
                      </a:cubicBezTo>
                      <a:cubicBezTo>
                        <a:pt x="1649" y="980"/>
                        <a:pt x="1647" y="975"/>
                        <a:pt x="1650" y="971"/>
                      </a:cubicBezTo>
                      <a:cubicBezTo>
                        <a:pt x="1652" y="976"/>
                        <a:pt x="1659" y="978"/>
                        <a:pt x="1663" y="972"/>
                      </a:cubicBezTo>
                      <a:cubicBezTo>
                        <a:pt x="1665" y="969"/>
                        <a:pt x="1666" y="961"/>
                        <a:pt x="1666" y="952"/>
                      </a:cubicBezTo>
                      <a:cubicBezTo>
                        <a:pt x="1667" y="944"/>
                        <a:pt x="1670" y="936"/>
                        <a:pt x="1674" y="931"/>
                      </a:cubicBezTo>
                      <a:cubicBezTo>
                        <a:pt x="1684" y="920"/>
                        <a:pt x="1702" y="922"/>
                        <a:pt x="1710" y="933"/>
                      </a:cubicBezTo>
                      <a:cubicBezTo>
                        <a:pt x="1715" y="939"/>
                        <a:pt x="1715" y="947"/>
                        <a:pt x="1714" y="954"/>
                      </a:cubicBezTo>
                      <a:cubicBezTo>
                        <a:pt x="1713" y="962"/>
                        <a:pt x="1706" y="980"/>
                        <a:pt x="1710" y="989"/>
                      </a:cubicBezTo>
                      <a:cubicBezTo>
                        <a:pt x="1713" y="995"/>
                        <a:pt x="1720" y="996"/>
                        <a:pt x="1723" y="993"/>
                      </a:cubicBezTo>
                      <a:cubicBezTo>
                        <a:pt x="1725" y="998"/>
                        <a:pt x="1719" y="1004"/>
                        <a:pt x="1712" y="1005"/>
                      </a:cubicBezTo>
                      <a:cubicBezTo>
                        <a:pt x="1700" y="1006"/>
                        <a:pt x="1688" y="994"/>
                        <a:pt x="1688" y="978"/>
                      </a:cubicBezTo>
                      <a:cubicBezTo>
                        <a:pt x="1689" y="973"/>
                        <a:pt x="1692" y="968"/>
                        <a:pt x="1696" y="961"/>
                      </a:cubicBezTo>
                      <a:close/>
                      <a:moveTo>
                        <a:pt x="1695" y="959"/>
                      </a:moveTo>
                      <a:cubicBezTo>
                        <a:pt x="1697" y="955"/>
                        <a:pt x="1697" y="949"/>
                        <a:pt x="1692" y="947"/>
                      </a:cubicBezTo>
                      <a:cubicBezTo>
                        <a:pt x="1684" y="942"/>
                        <a:pt x="1677" y="951"/>
                        <a:pt x="1680" y="958"/>
                      </a:cubicBezTo>
                      <a:cubicBezTo>
                        <a:pt x="1682" y="963"/>
                        <a:pt x="1686" y="965"/>
                        <a:pt x="1686" y="973"/>
                      </a:cubicBezTo>
                      <a:cubicBezTo>
                        <a:pt x="1688" y="965"/>
                        <a:pt x="1692" y="965"/>
                        <a:pt x="1695" y="959"/>
                      </a:cubicBezTo>
                      <a:close/>
                      <a:moveTo>
                        <a:pt x="1700" y="922"/>
                      </a:moveTo>
                      <a:cubicBezTo>
                        <a:pt x="1694" y="918"/>
                        <a:pt x="1683" y="920"/>
                        <a:pt x="1679" y="924"/>
                      </a:cubicBezTo>
                      <a:cubicBezTo>
                        <a:pt x="1672" y="919"/>
                        <a:pt x="1678" y="902"/>
                        <a:pt x="1691" y="904"/>
                      </a:cubicBezTo>
                      <a:cubicBezTo>
                        <a:pt x="1699" y="905"/>
                        <a:pt x="1705" y="915"/>
                        <a:pt x="1700" y="922"/>
                      </a:cubicBezTo>
                      <a:close/>
                      <a:moveTo>
                        <a:pt x="1471" y="787"/>
                      </a:moveTo>
                      <a:cubicBezTo>
                        <a:pt x="1496" y="790"/>
                        <a:pt x="1506" y="767"/>
                        <a:pt x="1509" y="755"/>
                      </a:cubicBezTo>
                      <a:cubicBezTo>
                        <a:pt x="1513" y="741"/>
                        <a:pt x="1513" y="725"/>
                        <a:pt x="1527" y="716"/>
                      </a:cubicBezTo>
                      <a:cubicBezTo>
                        <a:pt x="1534" y="712"/>
                        <a:pt x="1543" y="712"/>
                        <a:pt x="1550" y="717"/>
                      </a:cubicBezTo>
                      <a:cubicBezTo>
                        <a:pt x="1554" y="720"/>
                        <a:pt x="1556" y="725"/>
                        <a:pt x="1554" y="730"/>
                      </a:cubicBezTo>
                      <a:cubicBezTo>
                        <a:pt x="1553" y="726"/>
                        <a:pt x="1548" y="721"/>
                        <a:pt x="1542" y="722"/>
                      </a:cubicBezTo>
                      <a:cubicBezTo>
                        <a:pt x="1537" y="723"/>
                        <a:pt x="1533" y="728"/>
                        <a:pt x="1532" y="735"/>
                      </a:cubicBezTo>
                      <a:cubicBezTo>
                        <a:pt x="1530" y="750"/>
                        <a:pt x="1525" y="766"/>
                        <a:pt x="1517" y="777"/>
                      </a:cubicBezTo>
                      <a:cubicBezTo>
                        <a:pt x="1507" y="788"/>
                        <a:pt x="1488" y="796"/>
                        <a:pt x="1471" y="787"/>
                      </a:cubicBezTo>
                      <a:close/>
                      <a:moveTo>
                        <a:pt x="1560" y="558"/>
                      </a:moveTo>
                      <a:cubicBezTo>
                        <a:pt x="1561" y="555"/>
                        <a:pt x="1562" y="553"/>
                        <a:pt x="1564" y="552"/>
                      </a:cubicBezTo>
                      <a:cubicBezTo>
                        <a:pt x="1567" y="551"/>
                        <a:pt x="1570" y="551"/>
                        <a:pt x="1573" y="553"/>
                      </a:cubicBezTo>
                      <a:cubicBezTo>
                        <a:pt x="1577" y="556"/>
                        <a:pt x="1577" y="560"/>
                        <a:pt x="1575" y="563"/>
                      </a:cubicBezTo>
                      <a:cubicBezTo>
                        <a:pt x="1572" y="569"/>
                        <a:pt x="1567" y="566"/>
                        <a:pt x="1564" y="568"/>
                      </a:cubicBezTo>
                      <a:cubicBezTo>
                        <a:pt x="1560" y="569"/>
                        <a:pt x="1557" y="574"/>
                        <a:pt x="1558" y="579"/>
                      </a:cubicBezTo>
                      <a:cubicBezTo>
                        <a:pt x="1559" y="586"/>
                        <a:pt x="1563" y="591"/>
                        <a:pt x="1569" y="592"/>
                      </a:cubicBezTo>
                      <a:cubicBezTo>
                        <a:pt x="1573" y="593"/>
                        <a:pt x="1577" y="592"/>
                        <a:pt x="1578" y="588"/>
                      </a:cubicBezTo>
                      <a:cubicBezTo>
                        <a:pt x="1574" y="589"/>
                        <a:pt x="1569" y="587"/>
                        <a:pt x="1571" y="581"/>
                      </a:cubicBezTo>
                      <a:cubicBezTo>
                        <a:pt x="1571" y="579"/>
                        <a:pt x="1576" y="574"/>
                        <a:pt x="1580" y="570"/>
                      </a:cubicBezTo>
                      <a:cubicBezTo>
                        <a:pt x="1584" y="565"/>
                        <a:pt x="1587" y="560"/>
                        <a:pt x="1588" y="555"/>
                      </a:cubicBezTo>
                      <a:cubicBezTo>
                        <a:pt x="1589" y="544"/>
                        <a:pt x="1579" y="535"/>
                        <a:pt x="1569" y="536"/>
                      </a:cubicBezTo>
                      <a:cubicBezTo>
                        <a:pt x="1563" y="537"/>
                        <a:pt x="1559" y="540"/>
                        <a:pt x="1555" y="544"/>
                      </a:cubicBezTo>
                      <a:cubicBezTo>
                        <a:pt x="1551" y="548"/>
                        <a:pt x="1545" y="562"/>
                        <a:pt x="1538" y="564"/>
                      </a:cubicBezTo>
                      <a:cubicBezTo>
                        <a:pt x="1533" y="565"/>
                        <a:pt x="1529" y="562"/>
                        <a:pt x="1529" y="559"/>
                      </a:cubicBezTo>
                      <a:cubicBezTo>
                        <a:pt x="1525" y="560"/>
                        <a:pt x="1525" y="567"/>
                        <a:pt x="1528" y="571"/>
                      </a:cubicBezTo>
                      <a:cubicBezTo>
                        <a:pt x="1533" y="578"/>
                        <a:pt x="1546" y="579"/>
                        <a:pt x="1555" y="571"/>
                      </a:cubicBezTo>
                      <a:cubicBezTo>
                        <a:pt x="1558" y="568"/>
                        <a:pt x="1559" y="563"/>
                        <a:pt x="1560" y="558"/>
                      </a:cubicBezTo>
                      <a:close/>
                      <a:moveTo>
                        <a:pt x="1707" y="502"/>
                      </a:moveTo>
                      <a:cubicBezTo>
                        <a:pt x="1699" y="517"/>
                        <a:pt x="1705" y="530"/>
                        <a:pt x="1705" y="536"/>
                      </a:cubicBezTo>
                      <a:cubicBezTo>
                        <a:pt x="1705" y="543"/>
                        <a:pt x="1697" y="543"/>
                        <a:pt x="1696" y="536"/>
                      </a:cubicBezTo>
                      <a:cubicBezTo>
                        <a:pt x="1694" y="528"/>
                        <a:pt x="1697" y="512"/>
                        <a:pt x="1707" y="502"/>
                      </a:cubicBezTo>
                      <a:close/>
                      <a:moveTo>
                        <a:pt x="1692" y="567"/>
                      </a:moveTo>
                      <a:cubicBezTo>
                        <a:pt x="1691" y="566"/>
                        <a:pt x="1691" y="564"/>
                        <a:pt x="1691" y="563"/>
                      </a:cubicBezTo>
                      <a:cubicBezTo>
                        <a:pt x="1691" y="561"/>
                        <a:pt x="1692" y="559"/>
                        <a:pt x="1694" y="559"/>
                      </a:cubicBezTo>
                      <a:cubicBezTo>
                        <a:pt x="1696" y="558"/>
                        <a:pt x="1699" y="559"/>
                        <a:pt x="1700" y="561"/>
                      </a:cubicBezTo>
                      <a:cubicBezTo>
                        <a:pt x="1701" y="564"/>
                        <a:pt x="1699" y="565"/>
                        <a:pt x="1699" y="568"/>
                      </a:cubicBezTo>
                      <a:cubicBezTo>
                        <a:pt x="1698" y="570"/>
                        <a:pt x="1700" y="573"/>
                        <a:pt x="1703" y="574"/>
                      </a:cubicBezTo>
                      <a:cubicBezTo>
                        <a:pt x="1707" y="575"/>
                        <a:pt x="1710" y="575"/>
                        <a:pt x="1713" y="572"/>
                      </a:cubicBezTo>
                      <a:cubicBezTo>
                        <a:pt x="1714" y="570"/>
                        <a:pt x="1715" y="568"/>
                        <a:pt x="1713" y="566"/>
                      </a:cubicBezTo>
                      <a:cubicBezTo>
                        <a:pt x="1713" y="568"/>
                        <a:pt x="1710" y="570"/>
                        <a:pt x="1708" y="568"/>
                      </a:cubicBezTo>
                      <a:cubicBezTo>
                        <a:pt x="1706" y="567"/>
                        <a:pt x="1705" y="563"/>
                        <a:pt x="1704" y="560"/>
                      </a:cubicBezTo>
                      <a:cubicBezTo>
                        <a:pt x="1703" y="556"/>
                        <a:pt x="1701" y="553"/>
                        <a:pt x="1699" y="552"/>
                      </a:cubicBezTo>
                      <a:cubicBezTo>
                        <a:pt x="1693" y="548"/>
                        <a:pt x="1686" y="551"/>
                        <a:pt x="1684" y="556"/>
                      </a:cubicBezTo>
                      <a:cubicBezTo>
                        <a:pt x="1682" y="559"/>
                        <a:pt x="1683" y="563"/>
                        <a:pt x="1684" y="565"/>
                      </a:cubicBezTo>
                      <a:cubicBezTo>
                        <a:pt x="1685" y="569"/>
                        <a:pt x="1690" y="576"/>
                        <a:pt x="1689" y="580"/>
                      </a:cubicBezTo>
                      <a:cubicBezTo>
                        <a:pt x="1689" y="583"/>
                        <a:pt x="1686" y="584"/>
                        <a:pt x="1684" y="583"/>
                      </a:cubicBezTo>
                      <a:cubicBezTo>
                        <a:pt x="1684" y="585"/>
                        <a:pt x="1687" y="587"/>
                        <a:pt x="1690" y="587"/>
                      </a:cubicBezTo>
                      <a:cubicBezTo>
                        <a:pt x="1695" y="586"/>
                        <a:pt x="1699" y="580"/>
                        <a:pt x="1698" y="573"/>
                      </a:cubicBezTo>
                      <a:cubicBezTo>
                        <a:pt x="1697" y="571"/>
                        <a:pt x="1695" y="569"/>
                        <a:pt x="1692" y="567"/>
                      </a:cubicBezTo>
                      <a:close/>
                      <a:moveTo>
                        <a:pt x="1693" y="566"/>
                      </a:moveTo>
                      <a:cubicBezTo>
                        <a:pt x="1691" y="564"/>
                        <a:pt x="1691" y="562"/>
                        <a:pt x="1693" y="560"/>
                      </a:cubicBezTo>
                      <a:cubicBezTo>
                        <a:pt x="1696" y="558"/>
                        <a:pt x="1700" y="561"/>
                        <a:pt x="1699" y="564"/>
                      </a:cubicBezTo>
                      <a:cubicBezTo>
                        <a:pt x="1699" y="566"/>
                        <a:pt x="1697" y="567"/>
                        <a:pt x="1698" y="571"/>
                      </a:cubicBezTo>
                      <a:cubicBezTo>
                        <a:pt x="1696" y="567"/>
                        <a:pt x="1695" y="568"/>
                        <a:pt x="1693" y="566"/>
                      </a:cubicBezTo>
                      <a:close/>
                      <a:moveTo>
                        <a:pt x="1687" y="551"/>
                      </a:moveTo>
                      <a:cubicBezTo>
                        <a:pt x="1689" y="548"/>
                        <a:pt x="1694" y="548"/>
                        <a:pt x="1696" y="549"/>
                      </a:cubicBezTo>
                      <a:cubicBezTo>
                        <a:pt x="1699" y="546"/>
                        <a:pt x="1694" y="540"/>
                        <a:pt x="1689" y="542"/>
                      </a:cubicBezTo>
                      <a:cubicBezTo>
                        <a:pt x="1685" y="543"/>
                        <a:pt x="1684" y="548"/>
                        <a:pt x="1687" y="551"/>
                      </a:cubicBezTo>
                      <a:close/>
                      <a:moveTo>
                        <a:pt x="1689" y="541"/>
                      </a:moveTo>
                      <a:cubicBezTo>
                        <a:pt x="1689" y="540"/>
                        <a:pt x="1690" y="540"/>
                        <a:pt x="1691" y="540"/>
                      </a:cubicBezTo>
                      <a:cubicBezTo>
                        <a:pt x="1689" y="533"/>
                        <a:pt x="1690" y="524"/>
                        <a:pt x="1694" y="516"/>
                      </a:cubicBezTo>
                      <a:cubicBezTo>
                        <a:pt x="1700" y="502"/>
                        <a:pt x="1713" y="499"/>
                        <a:pt x="1725" y="480"/>
                      </a:cubicBezTo>
                      <a:cubicBezTo>
                        <a:pt x="1730" y="471"/>
                        <a:pt x="1732" y="463"/>
                        <a:pt x="1733" y="456"/>
                      </a:cubicBezTo>
                      <a:cubicBezTo>
                        <a:pt x="1735" y="441"/>
                        <a:pt x="1730" y="423"/>
                        <a:pt x="1736" y="408"/>
                      </a:cubicBezTo>
                      <a:cubicBezTo>
                        <a:pt x="1735" y="415"/>
                        <a:pt x="1741" y="422"/>
                        <a:pt x="1750" y="417"/>
                      </a:cubicBezTo>
                      <a:cubicBezTo>
                        <a:pt x="1756" y="413"/>
                        <a:pt x="1760" y="400"/>
                        <a:pt x="1777" y="405"/>
                      </a:cubicBezTo>
                      <a:cubicBezTo>
                        <a:pt x="1770" y="398"/>
                        <a:pt x="1762" y="394"/>
                        <a:pt x="1754" y="394"/>
                      </a:cubicBezTo>
                      <a:cubicBezTo>
                        <a:pt x="1748" y="394"/>
                        <a:pt x="1744" y="396"/>
                        <a:pt x="1740" y="400"/>
                      </a:cubicBezTo>
                      <a:cubicBezTo>
                        <a:pt x="1722" y="417"/>
                        <a:pt x="1738" y="448"/>
                        <a:pt x="1728" y="466"/>
                      </a:cubicBezTo>
                      <a:cubicBezTo>
                        <a:pt x="1728" y="465"/>
                        <a:pt x="1729" y="464"/>
                        <a:pt x="1729" y="463"/>
                      </a:cubicBezTo>
                      <a:cubicBezTo>
                        <a:pt x="1736" y="445"/>
                        <a:pt x="1723" y="425"/>
                        <a:pt x="1704" y="421"/>
                      </a:cubicBezTo>
                      <a:cubicBezTo>
                        <a:pt x="1695" y="419"/>
                        <a:pt x="1685" y="421"/>
                        <a:pt x="1676" y="428"/>
                      </a:cubicBezTo>
                      <a:cubicBezTo>
                        <a:pt x="1667" y="436"/>
                        <a:pt x="1663" y="447"/>
                        <a:pt x="1665" y="458"/>
                      </a:cubicBezTo>
                      <a:cubicBezTo>
                        <a:pt x="1667" y="470"/>
                        <a:pt x="1675" y="480"/>
                        <a:pt x="1688" y="481"/>
                      </a:cubicBezTo>
                      <a:cubicBezTo>
                        <a:pt x="1695" y="481"/>
                        <a:pt x="1702" y="477"/>
                        <a:pt x="1705" y="470"/>
                      </a:cubicBezTo>
                      <a:cubicBezTo>
                        <a:pt x="1710" y="460"/>
                        <a:pt x="1706" y="452"/>
                        <a:pt x="1699" y="448"/>
                      </a:cubicBezTo>
                      <a:cubicBezTo>
                        <a:pt x="1692" y="443"/>
                        <a:pt x="1682" y="445"/>
                        <a:pt x="1678" y="455"/>
                      </a:cubicBezTo>
                      <a:cubicBezTo>
                        <a:pt x="1683" y="445"/>
                        <a:pt x="1692" y="444"/>
                        <a:pt x="1699" y="450"/>
                      </a:cubicBezTo>
                      <a:cubicBezTo>
                        <a:pt x="1704" y="454"/>
                        <a:pt x="1707" y="461"/>
                        <a:pt x="1703" y="469"/>
                      </a:cubicBezTo>
                      <a:cubicBezTo>
                        <a:pt x="1700" y="474"/>
                        <a:pt x="1694" y="478"/>
                        <a:pt x="1688" y="478"/>
                      </a:cubicBezTo>
                      <a:cubicBezTo>
                        <a:pt x="1677" y="477"/>
                        <a:pt x="1670" y="468"/>
                        <a:pt x="1668" y="458"/>
                      </a:cubicBezTo>
                      <a:cubicBezTo>
                        <a:pt x="1666" y="447"/>
                        <a:pt x="1671" y="438"/>
                        <a:pt x="1678" y="430"/>
                      </a:cubicBezTo>
                      <a:cubicBezTo>
                        <a:pt x="1687" y="423"/>
                        <a:pt x="1696" y="422"/>
                        <a:pt x="1705" y="424"/>
                      </a:cubicBezTo>
                      <a:cubicBezTo>
                        <a:pt x="1722" y="429"/>
                        <a:pt x="1733" y="446"/>
                        <a:pt x="1727" y="463"/>
                      </a:cubicBezTo>
                      <a:cubicBezTo>
                        <a:pt x="1723" y="476"/>
                        <a:pt x="1713" y="483"/>
                        <a:pt x="1700" y="486"/>
                      </a:cubicBezTo>
                      <a:cubicBezTo>
                        <a:pt x="1678" y="490"/>
                        <a:pt x="1654" y="481"/>
                        <a:pt x="1644" y="466"/>
                      </a:cubicBezTo>
                      <a:cubicBezTo>
                        <a:pt x="1639" y="458"/>
                        <a:pt x="1638" y="447"/>
                        <a:pt x="1648" y="442"/>
                      </a:cubicBezTo>
                      <a:cubicBezTo>
                        <a:pt x="1654" y="440"/>
                        <a:pt x="1659" y="442"/>
                        <a:pt x="1662" y="448"/>
                      </a:cubicBezTo>
                      <a:cubicBezTo>
                        <a:pt x="1665" y="439"/>
                        <a:pt x="1652" y="429"/>
                        <a:pt x="1640" y="433"/>
                      </a:cubicBezTo>
                      <a:cubicBezTo>
                        <a:pt x="1627" y="436"/>
                        <a:pt x="1621" y="445"/>
                        <a:pt x="1620" y="454"/>
                      </a:cubicBezTo>
                      <a:cubicBezTo>
                        <a:pt x="1619" y="468"/>
                        <a:pt x="1628" y="483"/>
                        <a:pt x="1644" y="489"/>
                      </a:cubicBezTo>
                      <a:cubicBezTo>
                        <a:pt x="1660" y="496"/>
                        <a:pt x="1679" y="496"/>
                        <a:pt x="1696" y="490"/>
                      </a:cubicBezTo>
                      <a:cubicBezTo>
                        <a:pt x="1694" y="491"/>
                        <a:pt x="1692" y="492"/>
                        <a:pt x="1690" y="493"/>
                      </a:cubicBezTo>
                      <a:cubicBezTo>
                        <a:pt x="1661" y="502"/>
                        <a:pt x="1632" y="496"/>
                        <a:pt x="1611" y="474"/>
                      </a:cubicBezTo>
                      <a:cubicBezTo>
                        <a:pt x="1595" y="458"/>
                        <a:pt x="1590" y="437"/>
                        <a:pt x="1598" y="416"/>
                      </a:cubicBezTo>
                      <a:cubicBezTo>
                        <a:pt x="1603" y="403"/>
                        <a:pt x="1611" y="392"/>
                        <a:pt x="1621" y="384"/>
                      </a:cubicBezTo>
                      <a:cubicBezTo>
                        <a:pt x="1632" y="376"/>
                        <a:pt x="1644" y="369"/>
                        <a:pt x="1658" y="367"/>
                      </a:cubicBezTo>
                      <a:cubicBezTo>
                        <a:pt x="1665" y="366"/>
                        <a:pt x="1670" y="366"/>
                        <a:pt x="1677" y="367"/>
                      </a:cubicBezTo>
                      <a:cubicBezTo>
                        <a:pt x="1689" y="370"/>
                        <a:pt x="1700" y="377"/>
                        <a:pt x="1706" y="388"/>
                      </a:cubicBezTo>
                      <a:cubicBezTo>
                        <a:pt x="1711" y="396"/>
                        <a:pt x="1711" y="405"/>
                        <a:pt x="1707" y="414"/>
                      </a:cubicBezTo>
                      <a:cubicBezTo>
                        <a:pt x="1720" y="413"/>
                        <a:pt x="1729" y="387"/>
                        <a:pt x="1708" y="377"/>
                      </a:cubicBezTo>
                      <a:cubicBezTo>
                        <a:pt x="1709" y="363"/>
                        <a:pt x="1685" y="360"/>
                        <a:pt x="1670" y="362"/>
                      </a:cubicBezTo>
                      <a:cubicBezTo>
                        <a:pt x="1689" y="358"/>
                        <a:pt x="1717" y="364"/>
                        <a:pt x="1730" y="368"/>
                      </a:cubicBezTo>
                      <a:cubicBezTo>
                        <a:pt x="1730" y="367"/>
                        <a:pt x="1730" y="366"/>
                        <a:pt x="1731" y="365"/>
                      </a:cubicBezTo>
                      <a:cubicBezTo>
                        <a:pt x="1725" y="364"/>
                        <a:pt x="1719" y="362"/>
                        <a:pt x="1711" y="360"/>
                      </a:cubicBezTo>
                      <a:cubicBezTo>
                        <a:pt x="1721" y="358"/>
                        <a:pt x="1730" y="350"/>
                        <a:pt x="1734" y="339"/>
                      </a:cubicBezTo>
                      <a:cubicBezTo>
                        <a:pt x="1739" y="320"/>
                        <a:pt x="1728" y="297"/>
                        <a:pt x="1740" y="275"/>
                      </a:cubicBezTo>
                      <a:cubicBezTo>
                        <a:pt x="1723" y="290"/>
                        <a:pt x="1724" y="315"/>
                        <a:pt x="1720" y="328"/>
                      </a:cubicBezTo>
                      <a:cubicBezTo>
                        <a:pt x="1713" y="355"/>
                        <a:pt x="1700" y="356"/>
                        <a:pt x="1680" y="358"/>
                      </a:cubicBezTo>
                      <a:cubicBezTo>
                        <a:pt x="1683" y="357"/>
                        <a:pt x="1686" y="355"/>
                        <a:pt x="1689" y="354"/>
                      </a:cubicBezTo>
                      <a:cubicBezTo>
                        <a:pt x="1707" y="342"/>
                        <a:pt x="1718" y="321"/>
                        <a:pt x="1715" y="301"/>
                      </a:cubicBezTo>
                      <a:cubicBezTo>
                        <a:pt x="1713" y="284"/>
                        <a:pt x="1702" y="271"/>
                        <a:pt x="1686" y="265"/>
                      </a:cubicBezTo>
                      <a:cubicBezTo>
                        <a:pt x="1666" y="258"/>
                        <a:pt x="1644" y="264"/>
                        <a:pt x="1631" y="281"/>
                      </a:cubicBezTo>
                      <a:cubicBezTo>
                        <a:pt x="1625" y="289"/>
                        <a:pt x="1622" y="298"/>
                        <a:pt x="1623" y="307"/>
                      </a:cubicBezTo>
                      <a:cubicBezTo>
                        <a:pt x="1625" y="324"/>
                        <a:pt x="1636" y="333"/>
                        <a:pt x="1652" y="335"/>
                      </a:cubicBezTo>
                      <a:cubicBezTo>
                        <a:pt x="1638" y="325"/>
                        <a:pt x="1646" y="314"/>
                        <a:pt x="1645" y="307"/>
                      </a:cubicBezTo>
                      <a:cubicBezTo>
                        <a:pt x="1643" y="292"/>
                        <a:pt x="1625" y="298"/>
                        <a:pt x="1626" y="313"/>
                      </a:cubicBezTo>
                      <a:cubicBezTo>
                        <a:pt x="1626" y="315"/>
                        <a:pt x="1626" y="316"/>
                        <a:pt x="1627" y="318"/>
                      </a:cubicBezTo>
                      <a:cubicBezTo>
                        <a:pt x="1622" y="306"/>
                        <a:pt x="1624" y="293"/>
                        <a:pt x="1632" y="282"/>
                      </a:cubicBezTo>
                      <a:cubicBezTo>
                        <a:pt x="1645" y="266"/>
                        <a:pt x="1666" y="261"/>
                        <a:pt x="1685" y="268"/>
                      </a:cubicBezTo>
                      <a:cubicBezTo>
                        <a:pt x="1699" y="273"/>
                        <a:pt x="1709" y="286"/>
                        <a:pt x="1711" y="301"/>
                      </a:cubicBezTo>
                      <a:cubicBezTo>
                        <a:pt x="1713" y="319"/>
                        <a:pt x="1704" y="338"/>
                        <a:pt x="1687" y="348"/>
                      </a:cubicBezTo>
                      <a:cubicBezTo>
                        <a:pt x="1681" y="352"/>
                        <a:pt x="1674" y="355"/>
                        <a:pt x="1667" y="357"/>
                      </a:cubicBezTo>
                      <a:cubicBezTo>
                        <a:pt x="1672" y="355"/>
                        <a:pt x="1676" y="353"/>
                        <a:pt x="1679" y="350"/>
                      </a:cubicBezTo>
                      <a:cubicBezTo>
                        <a:pt x="1688" y="342"/>
                        <a:pt x="1693" y="327"/>
                        <a:pt x="1685" y="316"/>
                      </a:cubicBezTo>
                      <a:cubicBezTo>
                        <a:pt x="1681" y="312"/>
                        <a:pt x="1674" y="310"/>
                        <a:pt x="1669" y="312"/>
                      </a:cubicBezTo>
                      <a:cubicBezTo>
                        <a:pt x="1665" y="313"/>
                        <a:pt x="1661" y="316"/>
                        <a:pt x="1659" y="320"/>
                      </a:cubicBezTo>
                      <a:cubicBezTo>
                        <a:pt x="1658" y="324"/>
                        <a:pt x="1658" y="329"/>
                        <a:pt x="1661" y="333"/>
                      </a:cubicBezTo>
                      <a:cubicBezTo>
                        <a:pt x="1664" y="338"/>
                        <a:pt x="1671" y="340"/>
                        <a:pt x="1676" y="337"/>
                      </a:cubicBezTo>
                      <a:cubicBezTo>
                        <a:pt x="1679" y="335"/>
                        <a:pt x="1681" y="332"/>
                        <a:pt x="1680" y="328"/>
                      </a:cubicBezTo>
                      <a:cubicBezTo>
                        <a:pt x="1679" y="326"/>
                        <a:pt x="1677" y="324"/>
                        <a:pt x="1675" y="325"/>
                      </a:cubicBezTo>
                      <a:cubicBezTo>
                        <a:pt x="1676" y="326"/>
                        <a:pt x="1677" y="327"/>
                        <a:pt x="1677" y="329"/>
                      </a:cubicBezTo>
                      <a:cubicBezTo>
                        <a:pt x="1677" y="332"/>
                        <a:pt x="1674" y="334"/>
                        <a:pt x="1671" y="333"/>
                      </a:cubicBezTo>
                      <a:cubicBezTo>
                        <a:pt x="1669" y="332"/>
                        <a:pt x="1667" y="330"/>
                        <a:pt x="1667" y="328"/>
                      </a:cubicBezTo>
                      <a:cubicBezTo>
                        <a:pt x="1666" y="324"/>
                        <a:pt x="1668" y="321"/>
                        <a:pt x="1671" y="320"/>
                      </a:cubicBezTo>
                      <a:cubicBezTo>
                        <a:pt x="1674" y="318"/>
                        <a:pt x="1678" y="319"/>
                        <a:pt x="1681" y="322"/>
                      </a:cubicBezTo>
                      <a:cubicBezTo>
                        <a:pt x="1688" y="331"/>
                        <a:pt x="1682" y="345"/>
                        <a:pt x="1674" y="351"/>
                      </a:cubicBezTo>
                      <a:cubicBezTo>
                        <a:pt x="1665" y="359"/>
                        <a:pt x="1652" y="361"/>
                        <a:pt x="1642" y="365"/>
                      </a:cubicBezTo>
                      <a:cubicBezTo>
                        <a:pt x="1630" y="370"/>
                        <a:pt x="1619" y="377"/>
                        <a:pt x="1609" y="391"/>
                      </a:cubicBezTo>
                      <a:cubicBezTo>
                        <a:pt x="1610" y="388"/>
                        <a:pt x="1612" y="385"/>
                        <a:pt x="1613" y="381"/>
                      </a:cubicBezTo>
                      <a:cubicBezTo>
                        <a:pt x="1620" y="360"/>
                        <a:pt x="1615" y="340"/>
                        <a:pt x="1598" y="325"/>
                      </a:cubicBezTo>
                      <a:cubicBezTo>
                        <a:pt x="1582" y="312"/>
                        <a:pt x="1560" y="308"/>
                        <a:pt x="1541" y="318"/>
                      </a:cubicBezTo>
                      <a:cubicBezTo>
                        <a:pt x="1524" y="326"/>
                        <a:pt x="1511" y="344"/>
                        <a:pt x="1511" y="364"/>
                      </a:cubicBezTo>
                      <a:cubicBezTo>
                        <a:pt x="1512" y="382"/>
                        <a:pt x="1523" y="397"/>
                        <a:pt x="1538" y="401"/>
                      </a:cubicBezTo>
                      <a:cubicBezTo>
                        <a:pt x="1548" y="404"/>
                        <a:pt x="1558" y="403"/>
                        <a:pt x="1566" y="398"/>
                      </a:cubicBezTo>
                      <a:cubicBezTo>
                        <a:pt x="1570" y="395"/>
                        <a:pt x="1574" y="390"/>
                        <a:pt x="1576" y="385"/>
                      </a:cubicBezTo>
                      <a:cubicBezTo>
                        <a:pt x="1581" y="375"/>
                        <a:pt x="1578" y="365"/>
                        <a:pt x="1570" y="360"/>
                      </a:cubicBezTo>
                      <a:cubicBezTo>
                        <a:pt x="1560" y="354"/>
                        <a:pt x="1548" y="356"/>
                        <a:pt x="1542" y="365"/>
                      </a:cubicBezTo>
                      <a:cubicBezTo>
                        <a:pt x="1535" y="374"/>
                        <a:pt x="1538" y="387"/>
                        <a:pt x="1547" y="393"/>
                      </a:cubicBezTo>
                      <a:cubicBezTo>
                        <a:pt x="1555" y="398"/>
                        <a:pt x="1565" y="397"/>
                        <a:pt x="1572" y="391"/>
                      </a:cubicBezTo>
                      <a:cubicBezTo>
                        <a:pt x="1564" y="401"/>
                        <a:pt x="1550" y="404"/>
                        <a:pt x="1537" y="400"/>
                      </a:cubicBezTo>
                      <a:cubicBezTo>
                        <a:pt x="1523" y="395"/>
                        <a:pt x="1514" y="381"/>
                        <a:pt x="1513" y="364"/>
                      </a:cubicBezTo>
                      <a:cubicBezTo>
                        <a:pt x="1513" y="345"/>
                        <a:pt x="1526" y="329"/>
                        <a:pt x="1542" y="321"/>
                      </a:cubicBezTo>
                      <a:cubicBezTo>
                        <a:pt x="1560" y="312"/>
                        <a:pt x="1580" y="316"/>
                        <a:pt x="1595" y="328"/>
                      </a:cubicBezTo>
                      <a:cubicBezTo>
                        <a:pt x="1610" y="342"/>
                        <a:pt x="1614" y="360"/>
                        <a:pt x="1608" y="378"/>
                      </a:cubicBezTo>
                      <a:cubicBezTo>
                        <a:pt x="1603" y="392"/>
                        <a:pt x="1594" y="403"/>
                        <a:pt x="1591" y="419"/>
                      </a:cubicBezTo>
                      <a:cubicBezTo>
                        <a:pt x="1586" y="440"/>
                        <a:pt x="1591" y="460"/>
                        <a:pt x="1607" y="478"/>
                      </a:cubicBezTo>
                      <a:cubicBezTo>
                        <a:pt x="1630" y="502"/>
                        <a:pt x="1661" y="509"/>
                        <a:pt x="1692" y="498"/>
                      </a:cubicBezTo>
                      <a:cubicBezTo>
                        <a:pt x="1706" y="493"/>
                        <a:pt x="1716" y="487"/>
                        <a:pt x="1724" y="476"/>
                      </a:cubicBezTo>
                      <a:cubicBezTo>
                        <a:pt x="1718" y="487"/>
                        <a:pt x="1708" y="496"/>
                        <a:pt x="1696" y="503"/>
                      </a:cubicBezTo>
                      <a:cubicBezTo>
                        <a:pt x="1680" y="512"/>
                        <a:pt x="1659" y="516"/>
                        <a:pt x="1641" y="515"/>
                      </a:cubicBezTo>
                      <a:cubicBezTo>
                        <a:pt x="1634" y="515"/>
                        <a:pt x="1627" y="516"/>
                        <a:pt x="1620" y="518"/>
                      </a:cubicBezTo>
                      <a:cubicBezTo>
                        <a:pt x="1618" y="518"/>
                        <a:pt x="1616" y="519"/>
                        <a:pt x="1615" y="519"/>
                      </a:cubicBezTo>
                      <a:cubicBezTo>
                        <a:pt x="1611" y="521"/>
                        <a:pt x="1608" y="522"/>
                        <a:pt x="1606" y="524"/>
                      </a:cubicBezTo>
                      <a:cubicBezTo>
                        <a:pt x="1604" y="524"/>
                        <a:pt x="1596" y="530"/>
                        <a:pt x="1597" y="532"/>
                      </a:cubicBezTo>
                      <a:cubicBezTo>
                        <a:pt x="1598" y="532"/>
                        <a:pt x="1603" y="529"/>
                        <a:pt x="1604" y="528"/>
                      </a:cubicBezTo>
                      <a:cubicBezTo>
                        <a:pt x="1608" y="526"/>
                        <a:pt x="1611" y="524"/>
                        <a:pt x="1616" y="523"/>
                      </a:cubicBezTo>
                      <a:cubicBezTo>
                        <a:pt x="1618" y="522"/>
                        <a:pt x="1619" y="522"/>
                        <a:pt x="1621" y="521"/>
                      </a:cubicBezTo>
                      <a:cubicBezTo>
                        <a:pt x="1628" y="519"/>
                        <a:pt x="1634" y="518"/>
                        <a:pt x="1641" y="518"/>
                      </a:cubicBezTo>
                      <a:cubicBezTo>
                        <a:pt x="1642" y="518"/>
                        <a:pt x="1642" y="518"/>
                        <a:pt x="1644" y="518"/>
                      </a:cubicBezTo>
                      <a:cubicBezTo>
                        <a:pt x="1642" y="519"/>
                        <a:pt x="1639" y="519"/>
                        <a:pt x="1637" y="520"/>
                      </a:cubicBezTo>
                      <a:cubicBezTo>
                        <a:pt x="1631" y="522"/>
                        <a:pt x="1627" y="524"/>
                        <a:pt x="1622" y="528"/>
                      </a:cubicBezTo>
                      <a:cubicBezTo>
                        <a:pt x="1609" y="540"/>
                        <a:pt x="1611" y="556"/>
                        <a:pt x="1621" y="567"/>
                      </a:cubicBezTo>
                      <a:cubicBezTo>
                        <a:pt x="1628" y="577"/>
                        <a:pt x="1641" y="584"/>
                        <a:pt x="1653" y="582"/>
                      </a:cubicBezTo>
                      <a:cubicBezTo>
                        <a:pt x="1664" y="580"/>
                        <a:pt x="1671" y="573"/>
                        <a:pt x="1673" y="562"/>
                      </a:cubicBezTo>
                      <a:cubicBezTo>
                        <a:pt x="1674" y="554"/>
                        <a:pt x="1671" y="544"/>
                        <a:pt x="1663" y="541"/>
                      </a:cubicBezTo>
                      <a:cubicBezTo>
                        <a:pt x="1658" y="539"/>
                        <a:pt x="1653" y="539"/>
                        <a:pt x="1649" y="542"/>
                      </a:cubicBezTo>
                      <a:cubicBezTo>
                        <a:pt x="1647" y="544"/>
                        <a:pt x="1645" y="546"/>
                        <a:pt x="1645" y="549"/>
                      </a:cubicBezTo>
                      <a:cubicBezTo>
                        <a:pt x="1644" y="553"/>
                        <a:pt x="1645" y="556"/>
                        <a:pt x="1648" y="558"/>
                      </a:cubicBezTo>
                      <a:cubicBezTo>
                        <a:pt x="1651" y="561"/>
                        <a:pt x="1655" y="562"/>
                        <a:pt x="1658" y="560"/>
                      </a:cubicBezTo>
                      <a:cubicBezTo>
                        <a:pt x="1662" y="559"/>
                        <a:pt x="1664" y="555"/>
                        <a:pt x="1663" y="551"/>
                      </a:cubicBezTo>
                      <a:cubicBezTo>
                        <a:pt x="1662" y="546"/>
                        <a:pt x="1658" y="544"/>
                        <a:pt x="1653" y="544"/>
                      </a:cubicBezTo>
                      <a:cubicBezTo>
                        <a:pt x="1649" y="545"/>
                        <a:pt x="1646" y="550"/>
                        <a:pt x="1647" y="554"/>
                      </a:cubicBezTo>
                      <a:cubicBezTo>
                        <a:pt x="1647" y="556"/>
                        <a:pt x="1648" y="557"/>
                        <a:pt x="1649" y="559"/>
                      </a:cubicBezTo>
                      <a:cubicBezTo>
                        <a:pt x="1648" y="558"/>
                        <a:pt x="1648" y="558"/>
                        <a:pt x="1648" y="558"/>
                      </a:cubicBezTo>
                      <a:cubicBezTo>
                        <a:pt x="1646" y="555"/>
                        <a:pt x="1645" y="552"/>
                        <a:pt x="1645" y="549"/>
                      </a:cubicBezTo>
                      <a:cubicBezTo>
                        <a:pt x="1645" y="546"/>
                        <a:pt x="1647" y="544"/>
                        <a:pt x="1649" y="542"/>
                      </a:cubicBezTo>
                      <a:cubicBezTo>
                        <a:pt x="1653" y="540"/>
                        <a:pt x="1658" y="540"/>
                        <a:pt x="1662" y="541"/>
                      </a:cubicBezTo>
                      <a:cubicBezTo>
                        <a:pt x="1669" y="545"/>
                        <a:pt x="1673" y="555"/>
                        <a:pt x="1672" y="562"/>
                      </a:cubicBezTo>
                      <a:cubicBezTo>
                        <a:pt x="1670" y="572"/>
                        <a:pt x="1663" y="579"/>
                        <a:pt x="1653" y="580"/>
                      </a:cubicBezTo>
                      <a:cubicBezTo>
                        <a:pt x="1641" y="582"/>
                        <a:pt x="1629" y="574"/>
                        <a:pt x="1622" y="565"/>
                      </a:cubicBezTo>
                      <a:cubicBezTo>
                        <a:pt x="1614" y="554"/>
                        <a:pt x="1613" y="541"/>
                        <a:pt x="1624" y="531"/>
                      </a:cubicBezTo>
                      <a:cubicBezTo>
                        <a:pt x="1628" y="527"/>
                        <a:pt x="1633" y="525"/>
                        <a:pt x="1638" y="524"/>
                      </a:cubicBezTo>
                      <a:cubicBezTo>
                        <a:pt x="1642" y="522"/>
                        <a:pt x="1645" y="522"/>
                        <a:pt x="1649" y="521"/>
                      </a:cubicBezTo>
                      <a:cubicBezTo>
                        <a:pt x="1657" y="520"/>
                        <a:pt x="1668" y="518"/>
                        <a:pt x="1678" y="515"/>
                      </a:cubicBezTo>
                      <a:cubicBezTo>
                        <a:pt x="1684" y="514"/>
                        <a:pt x="1689" y="511"/>
                        <a:pt x="1695" y="508"/>
                      </a:cubicBezTo>
                      <a:cubicBezTo>
                        <a:pt x="1693" y="511"/>
                        <a:pt x="1691" y="514"/>
                        <a:pt x="1690" y="517"/>
                      </a:cubicBezTo>
                      <a:cubicBezTo>
                        <a:pt x="1688" y="525"/>
                        <a:pt x="1687" y="534"/>
                        <a:pt x="1689" y="541"/>
                      </a:cubicBezTo>
                      <a:close/>
                      <a:moveTo>
                        <a:pt x="1562" y="558"/>
                      </a:moveTo>
                      <a:cubicBezTo>
                        <a:pt x="1563" y="554"/>
                        <a:pt x="1567" y="551"/>
                        <a:pt x="1570" y="553"/>
                      </a:cubicBezTo>
                      <a:cubicBezTo>
                        <a:pt x="1576" y="555"/>
                        <a:pt x="1575" y="563"/>
                        <a:pt x="1570" y="565"/>
                      </a:cubicBezTo>
                      <a:cubicBezTo>
                        <a:pt x="1566" y="567"/>
                        <a:pt x="1563" y="565"/>
                        <a:pt x="1559" y="569"/>
                      </a:cubicBezTo>
                      <a:cubicBezTo>
                        <a:pt x="1562" y="564"/>
                        <a:pt x="1560" y="562"/>
                        <a:pt x="1562" y="558"/>
                      </a:cubicBezTo>
                      <a:close/>
                      <a:moveTo>
                        <a:pt x="1635" y="514"/>
                      </a:moveTo>
                      <a:cubicBezTo>
                        <a:pt x="1622" y="514"/>
                        <a:pt x="1609" y="503"/>
                        <a:pt x="1606" y="493"/>
                      </a:cubicBezTo>
                      <a:cubicBezTo>
                        <a:pt x="1604" y="485"/>
                        <a:pt x="1603" y="478"/>
                        <a:pt x="1597" y="473"/>
                      </a:cubicBezTo>
                      <a:cubicBezTo>
                        <a:pt x="1592" y="469"/>
                        <a:pt x="1582" y="467"/>
                        <a:pt x="1579" y="472"/>
                      </a:cubicBezTo>
                      <a:cubicBezTo>
                        <a:pt x="1584" y="470"/>
                        <a:pt x="1589" y="475"/>
                        <a:pt x="1592" y="480"/>
                      </a:cubicBezTo>
                      <a:cubicBezTo>
                        <a:pt x="1594" y="483"/>
                        <a:pt x="1596" y="487"/>
                        <a:pt x="1601" y="489"/>
                      </a:cubicBezTo>
                      <a:cubicBezTo>
                        <a:pt x="1597" y="499"/>
                        <a:pt x="1603" y="506"/>
                        <a:pt x="1609" y="509"/>
                      </a:cubicBezTo>
                      <a:cubicBezTo>
                        <a:pt x="1616" y="513"/>
                        <a:pt x="1627" y="516"/>
                        <a:pt x="1635" y="514"/>
                      </a:cubicBezTo>
                      <a:close/>
                      <a:moveTo>
                        <a:pt x="1594" y="622"/>
                      </a:moveTo>
                      <a:cubicBezTo>
                        <a:pt x="1596" y="642"/>
                        <a:pt x="1579" y="652"/>
                        <a:pt x="1574" y="658"/>
                      </a:cubicBezTo>
                      <a:cubicBezTo>
                        <a:pt x="1565" y="668"/>
                        <a:pt x="1574" y="675"/>
                        <a:pt x="1585" y="667"/>
                      </a:cubicBezTo>
                      <a:cubicBezTo>
                        <a:pt x="1593" y="660"/>
                        <a:pt x="1601" y="640"/>
                        <a:pt x="1594" y="622"/>
                      </a:cubicBezTo>
                      <a:close/>
                      <a:moveTo>
                        <a:pt x="1579" y="536"/>
                      </a:moveTo>
                      <a:cubicBezTo>
                        <a:pt x="1585" y="538"/>
                        <a:pt x="1589" y="545"/>
                        <a:pt x="1589" y="549"/>
                      </a:cubicBezTo>
                      <a:cubicBezTo>
                        <a:pt x="1596" y="550"/>
                        <a:pt x="1602" y="538"/>
                        <a:pt x="1594" y="532"/>
                      </a:cubicBezTo>
                      <a:cubicBezTo>
                        <a:pt x="1589" y="528"/>
                        <a:pt x="1581" y="530"/>
                        <a:pt x="1579" y="536"/>
                      </a:cubicBezTo>
                      <a:close/>
                      <a:moveTo>
                        <a:pt x="1623" y="516"/>
                      </a:moveTo>
                      <a:cubicBezTo>
                        <a:pt x="1599" y="514"/>
                        <a:pt x="1587" y="491"/>
                        <a:pt x="1581" y="486"/>
                      </a:cubicBezTo>
                      <a:cubicBezTo>
                        <a:pt x="1569" y="475"/>
                        <a:pt x="1558" y="488"/>
                        <a:pt x="1570" y="501"/>
                      </a:cubicBezTo>
                      <a:cubicBezTo>
                        <a:pt x="1577" y="509"/>
                        <a:pt x="1597" y="520"/>
                        <a:pt x="1623" y="516"/>
                      </a:cubicBezTo>
                      <a:close/>
                      <a:moveTo>
                        <a:pt x="1630" y="585"/>
                      </a:moveTo>
                      <a:cubicBezTo>
                        <a:pt x="1641" y="584"/>
                        <a:pt x="1653" y="585"/>
                        <a:pt x="1661" y="591"/>
                      </a:cubicBezTo>
                      <a:cubicBezTo>
                        <a:pt x="1670" y="597"/>
                        <a:pt x="1675" y="607"/>
                        <a:pt x="1673" y="617"/>
                      </a:cubicBezTo>
                      <a:cubicBezTo>
                        <a:pt x="1672" y="623"/>
                        <a:pt x="1669" y="628"/>
                        <a:pt x="1665" y="632"/>
                      </a:cubicBezTo>
                      <a:cubicBezTo>
                        <a:pt x="1660" y="637"/>
                        <a:pt x="1655" y="639"/>
                        <a:pt x="1649" y="641"/>
                      </a:cubicBezTo>
                      <a:cubicBezTo>
                        <a:pt x="1642" y="643"/>
                        <a:pt x="1637" y="643"/>
                        <a:pt x="1631" y="642"/>
                      </a:cubicBezTo>
                      <a:cubicBezTo>
                        <a:pt x="1628" y="641"/>
                        <a:pt x="1625" y="641"/>
                        <a:pt x="1623" y="640"/>
                      </a:cubicBezTo>
                      <a:cubicBezTo>
                        <a:pt x="1615" y="637"/>
                        <a:pt x="1610" y="634"/>
                        <a:pt x="1604" y="629"/>
                      </a:cubicBezTo>
                      <a:cubicBezTo>
                        <a:pt x="1596" y="622"/>
                        <a:pt x="1591" y="615"/>
                        <a:pt x="1587" y="604"/>
                      </a:cubicBezTo>
                      <a:cubicBezTo>
                        <a:pt x="1587" y="603"/>
                        <a:pt x="1587" y="603"/>
                        <a:pt x="1587" y="602"/>
                      </a:cubicBezTo>
                      <a:cubicBezTo>
                        <a:pt x="1585" y="609"/>
                        <a:pt x="1580" y="616"/>
                        <a:pt x="1574" y="621"/>
                      </a:cubicBezTo>
                      <a:cubicBezTo>
                        <a:pt x="1567" y="628"/>
                        <a:pt x="1558" y="632"/>
                        <a:pt x="1549" y="631"/>
                      </a:cubicBezTo>
                      <a:cubicBezTo>
                        <a:pt x="1545" y="631"/>
                        <a:pt x="1541" y="629"/>
                        <a:pt x="1537" y="626"/>
                      </a:cubicBezTo>
                      <a:cubicBezTo>
                        <a:pt x="1542" y="629"/>
                        <a:pt x="1546" y="629"/>
                        <a:pt x="1549" y="629"/>
                      </a:cubicBezTo>
                      <a:cubicBezTo>
                        <a:pt x="1558" y="630"/>
                        <a:pt x="1566" y="626"/>
                        <a:pt x="1573" y="620"/>
                      </a:cubicBezTo>
                      <a:cubicBezTo>
                        <a:pt x="1577" y="615"/>
                        <a:pt x="1580" y="610"/>
                        <a:pt x="1582" y="605"/>
                      </a:cubicBezTo>
                      <a:cubicBezTo>
                        <a:pt x="1586" y="594"/>
                        <a:pt x="1585" y="585"/>
                        <a:pt x="1588" y="575"/>
                      </a:cubicBezTo>
                      <a:cubicBezTo>
                        <a:pt x="1588" y="574"/>
                        <a:pt x="1588" y="574"/>
                        <a:pt x="1588" y="574"/>
                      </a:cubicBezTo>
                      <a:cubicBezTo>
                        <a:pt x="1590" y="568"/>
                        <a:pt x="1592" y="563"/>
                        <a:pt x="1595" y="558"/>
                      </a:cubicBezTo>
                      <a:cubicBezTo>
                        <a:pt x="1596" y="556"/>
                        <a:pt x="1603" y="544"/>
                        <a:pt x="1605" y="544"/>
                      </a:cubicBezTo>
                      <a:cubicBezTo>
                        <a:pt x="1605" y="546"/>
                        <a:pt x="1601" y="553"/>
                        <a:pt x="1600" y="555"/>
                      </a:cubicBezTo>
                      <a:cubicBezTo>
                        <a:pt x="1597" y="561"/>
                        <a:pt x="1594" y="567"/>
                        <a:pt x="1591" y="575"/>
                      </a:cubicBezTo>
                      <a:cubicBezTo>
                        <a:pt x="1591" y="576"/>
                        <a:pt x="1591" y="576"/>
                        <a:pt x="1591" y="576"/>
                      </a:cubicBezTo>
                      <a:cubicBezTo>
                        <a:pt x="1589" y="585"/>
                        <a:pt x="1588" y="593"/>
                        <a:pt x="1590" y="603"/>
                      </a:cubicBezTo>
                      <a:cubicBezTo>
                        <a:pt x="1594" y="615"/>
                        <a:pt x="1601" y="626"/>
                        <a:pt x="1612" y="630"/>
                      </a:cubicBezTo>
                      <a:cubicBezTo>
                        <a:pt x="1619" y="633"/>
                        <a:pt x="1629" y="632"/>
                        <a:pt x="1632" y="624"/>
                      </a:cubicBezTo>
                      <a:cubicBezTo>
                        <a:pt x="1633" y="622"/>
                        <a:pt x="1632" y="619"/>
                        <a:pt x="1630" y="618"/>
                      </a:cubicBezTo>
                      <a:cubicBezTo>
                        <a:pt x="1628" y="616"/>
                        <a:pt x="1626" y="616"/>
                        <a:pt x="1624" y="618"/>
                      </a:cubicBezTo>
                      <a:cubicBezTo>
                        <a:pt x="1623" y="619"/>
                        <a:pt x="1622" y="620"/>
                        <a:pt x="1622" y="622"/>
                      </a:cubicBezTo>
                      <a:cubicBezTo>
                        <a:pt x="1622" y="624"/>
                        <a:pt x="1625" y="626"/>
                        <a:pt x="1627" y="624"/>
                      </a:cubicBezTo>
                      <a:cubicBezTo>
                        <a:pt x="1628" y="624"/>
                        <a:pt x="1629" y="623"/>
                        <a:pt x="1629" y="622"/>
                      </a:cubicBezTo>
                      <a:cubicBezTo>
                        <a:pt x="1630" y="623"/>
                        <a:pt x="1630" y="625"/>
                        <a:pt x="1628" y="626"/>
                      </a:cubicBezTo>
                      <a:cubicBezTo>
                        <a:pt x="1626" y="628"/>
                        <a:pt x="1624" y="628"/>
                        <a:pt x="1621" y="626"/>
                      </a:cubicBezTo>
                      <a:cubicBezTo>
                        <a:pt x="1618" y="624"/>
                        <a:pt x="1617" y="619"/>
                        <a:pt x="1619" y="616"/>
                      </a:cubicBezTo>
                      <a:cubicBezTo>
                        <a:pt x="1621" y="613"/>
                        <a:pt x="1624" y="611"/>
                        <a:pt x="1627" y="611"/>
                      </a:cubicBezTo>
                      <a:cubicBezTo>
                        <a:pt x="1630" y="610"/>
                        <a:pt x="1633" y="611"/>
                        <a:pt x="1635" y="614"/>
                      </a:cubicBezTo>
                      <a:cubicBezTo>
                        <a:pt x="1638" y="616"/>
                        <a:pt x="1639" y="621"/>
                        <a:pt x="1637" y="625"/>
                      </a:cubicBezTo>
                      <a:cubicBezTo>
                        <a:pt x="1634" y="633"/>
                        <a:pt x="1623" y="636"/>
                        <a:pt x="1615" y="633"/>
                      </a:cubicBezTo>
                      <a:cubicBezTo>
                        <a:pt x="1612" y="632"/>
                        <a:pt x="1609" y="630"/>
                        <a:pt x="1607" y="628"/>
                      </a:cubicBezTo>
                      <a:cubicBezTo>
                        <a:pt x="1614" y="634"/>
                        <a:pt x="1621" y="638"/>
                        <a:pt x="1631" y="640"/>
                      </a:cubicBezTo>
                      <a:cubicBezTo>
                        <a:pt x="1637" y="641"/>
                        <a:pt x="1642" y="641"/>
                        <a:pt x="1648" y="640"/>
                      </a:cubicBezTo>
                      <a:cubicBezTo>
                        <a:pt x="1655" y="638"/>
                        <a:pt x="1659" y="636"/>
                        <a:pt x="1664" y="631"/>
                      </a:cubicBezTo>
                      <a:cubicBezTo>
                        <a:pt x="1667" y="629"/>
                        <a:pt x="1668" y="627"/>
                        <a:pt x="1670" y="624"/>
                      </a:cubicBezTo>
                      <a:cubicBezTo>
                        <a:pt x="1670" y="624"/>
                        <a:pt x="1670" y="624"/>
                        <a:pt x="1670" y="624"/>
                      </a:cubicBezTo>
                      <a:cubicBezTo>
                        <a:pt x="1664" y="631"/>
                        <a:pt x="1653" y="632"/>
                        <a:pt x="1649" y="620"/>
                      </a:cubicBezTo>
                      <a:cubicBezTo>
                        <a:pt x="1645" y="611"/>
                        <a:pt x="1652" y="594"/>
                        <a:pt x="1630" y="585"/>
                      </a:cubicBezTo>
                      <a:close/>
                      <a:moveTo>
                        <a:pt x="1550" y="629"/>
                      </a:moveTo>
                      <a:cubicBezTo>
                        <a:pt x="1552" y="617"/>
                        <a:pt x="1536" y="616"/>
                        <a:pt x="1531" y="615"/>
                      </a:cubicBezTo>
                      <a:cubicBezTo>
                        <a:pt x="1527" y="614"/>
                        <a:pt x="1524" y="612"/>
                        <a:pt x="1523" y="609"/>
                      </a:cubicBezTo>
                      <a:cubicBezTo>
                        <a:pt x="1522" y="614"/>
                        <a:pt x="1525" y="625"/>
                        <a:pt x="1529" y="629"/>
                      </a:cubicBezTo>
                      <a:cubicBezTo>
                        <a:pt x="1533" y="635"/>
                        <a:pt x="1541" y="638"/>
                        <a:pt x="1548" y="632"/>
                      </a:cubicBezTo>
                      <a:cubicBezTo>
                        <a:pt x="1544" y="632"/>
                        <a:pt x="1538" y="629"/>
                        <a:pt x="1536" y="625"/>
                      </a:cubicBezTo>
                      <a:cubicBezTo>
                        <a:pt x="1538" y="627"/>
                        <a:pt x="1544" y="629"/>
                        <a:pt x="1550" y="629"/>
                      </a:cubicBezTo>
                      <a:close/>
                      <a:moveTo>
                        <a:pt x="1610" y="539"/>
                      </a:moveTo>
                      <a:cubicBezTo>
                        <a:pt x="1606" y="565"/>
                        <a:pt x="1620" y="581"/>
                        <a:pt x="1622" y="592"/>
                      </a:cubicBezTo>
                      <a:cubicBezTo>
                        <a:pt x="1625" y="606"/>
                        <a:pt x="1609" y="609"/>
                        <a:pt x="1603" y="595"/>
                      </a:cubicBezTo>
                      <a:cubicBezTo>
                        <a:pt x="1597" y="580"/>
                        <a:pt x="1601" y="557"/>
                        <a:pt x="1610" y="539"/>
                      </a:cubicBezTo>
                      <a:close/>
                      <a:moveTo>
                        <a:pt x="1597" y="627"/>
                      </a:moveTo>
                      <a:cubicBezTo>
                        <a:pt x="1608" y="644"/>
                        <a:pt x="1644" y="659"/>
                        <a:pt x="1656" y="640"/>
                      </a:cubicBezTo>
                      <a:cubicBezTo>
                        <a:pt x="1660" y="642"/>
                        <a:pt x="1660" y="649"/>
                        <a:pt x="1656" y="654"/>
                      </a:cubicBezTo>
                      <a:cubicBezTo>
                        <a:pt x="1651" y="659"/>
                        <a:pt x="1642" y="661"/>
                        <a:pt x="1635" y="656"/>
                      </a:cubicBezTo>
                      <a:cubicBezTo>
                        <a:pt x="1631" y="660"/>
                        <a:pt x="1619" y="657"/>
                        <a:pt x="1608" y="646"/>
                      </a:cubicBezTo>
                      <a:cubicBezTo>
                        <a:pt x="1611" y="654"/>
                        <a:pt x="1612" y="664"/>
                        <a:pt x="1610" y="672"/>
                      </a:cubicBezTo>
                      <a:cubicBezTo>
                        <a:pt x="1608" y="682"/>
                        <a:pt x="1603" y="692"/>
                        <a:pt x="1596" y="699"/>
                      </a:cubicBezTo>
                      <a:cubicBezTo>
                        <a:pt x="1589" y="707"/>
                        <a:pt x="1579" y="710"/>
                        <a:pt x="1568" y="707"/>
                      </a:cubicBezTo>
                      <a:cubicBezTo>
                        <a:pt x="1561" y="705"/>
                        <a:pt x="1554" y="700"/>
                        <a:pt x="1553" y="692"/>
                      </a:cubicBezTo>
                      <a:cubicBezTo>
                        <a:pt x="1552" y="686"/>
                        <a:pt x="1556" y="680"/>
                        <a:pt x="1561" y="676"/>
                      </a:cubicBezTo>
                      <a:cubicBezTo>
                        <a:pt x="1567" y="673"/>
                        <a:pt x="1573" y="673"/>
                        <a:pt x="1580" y="674"/>
                      </a:cubicBezTo>
                      <a:cubicBezTo>
                        <a:pt x="1567" y="678"/>
                        <a:pt x="1571" y="689"/>
                        <a:pt x="1568" y="694"/>
                      </a:cubicBezTo>
                      <a:cubicBezTo>
                        <a:pt x="1565" y="701"/>
                        <a:pt x="1559" y="700"/>
                        <a:pt x="1556" y="696"/>
                      </a:cubicBezTo>
                      <a:cubicBezTo>
                        <a:pt x="1556" y="696"/>
                        <a:pt x="1556" y="696"/>
                        <a:pt x="1556" y="696"/>
                      </a:cubicBezTo>
                      <a:cubicBezTo>
                        <a:pt x="1558" y="701"/>
                        <a:pt x="1563" y="704"/>
                        <a:pt x="1568" y="706"/>
                      </a:cubicBezTo>
                      <a:cubicBezTo>
                        <a:pt x="1577" y="708"/>
                        <a:pt x="1586" y="707"/>
                        <a:pt x="1593" y="700"/>
                      </a:cubicBezTo>
                      <a:cubicBezTo>
                        <a:pt x="1591" y="702"/>
                        <a:pt x="1589" y="702"/>
                        <a:pt x="1587" y="703"/>
                      </a:cubicBezTo>
                      <a:cubicBezTo>
                        <a:pt x="1582" y="703"/>
                        <a:pt x="1577" y="702"/>
                        <a:pt x="1575" y="697"/>
                      </a:cubicBezTo>
                      <a:cubicBezTo>
                        <a:pt x="1574" y="695"/>
                        <a:pt x="1575" y="692"/>
                        <a:pt x="1577" y="690"/>
                      </a:cubicBezTo>
                      <a:cubicBezTo>
                        <a:pt x="1578" y="689"/>
                        <a:pt x="1580" y="688"/>
                        <a:pt x="1582" y="689"/>
                      </a:cubicBezTo>
                      <a:cubicBezTo>
                        <a:pt x="1583" y="689"/>
                        <a:pt x="1585" y="690"/>
                        <a:pt x="1586" y="692"/>
                      </a:cubicBezTo>
                      <a:cubicBezTo>
                        <a:pt x="1587" y="694"/>
                        <a:pt x="1587" y="697"/>
                        <a:pt x="1584" y="698"/>
                      </a:cubicBezTo>
                      <a:cubicBezTo>
                        <a:pt x="1583" y="699"/>
                        <a:pt x="1581" y="699"/>
                        <a:pt x="1580" y="698"/>
                      </a:cubicBezTo>
                      <a:cubicBezTo>
                        <a:pt x="1580" y="697"/>
                        <a:pt x="1579" y="696"/>
                        <a:pt x="1580" y="695"/>
                      </a:cubicBezTo>
                      <a:cubicBezTo>
                        <a:pt x="1580" y="696"/>
                        <a:pt x="1581" y="697"/>
                        <a:pt x="1581" y="697"/>
                      </a:cubicBezTo>
                      <a:cubicBezTo>
                        <a:pt x="1582" y="698"/>
                        <a:pt x="1584" y="697"/>
                        <a:pt x="1584" y="695"/>
                      </a:cubicBezTo>
                      <a:cubicBezTo>
                        <a:pt x="1584" y="695"/>
                        <a:pt x="1584" y="694"/>
                        <a:pt x="1583" y="693"/>
                      </a:cubicBezTo>
                      <a:cubicBezTo>
                        <a:pt x="1582" y="692"/>
                        <a:pt x="1580" y="692"/>
                        <a:pt x="1579" y="693"/>
                      </a:cubicBezTo>
                      <a:cubicBezTo>
                        <a:pt x="1578" y="694"/>
                        <a:pt x="1577" y="695"/>
                        <a:pt x="1578" y="697"/>
                      </a:cubicBezTo>
                      <a:cubicBezTo>
                        <a:pt x="1580" y="701"/>
                        <a:pt x="1586" y="702"/>
                        <a:pt x="1590" y="701"/>
                      </a:cubicBezTo>
                      <a:cubicBezTo>
                        <a:pt x="1596" y="698"/>
                        <a:pt x="1601" y="691"/>
                        <a:pt x="1604" y="685"/>
                      </a:cubicBezTo>
                      <a:cubicBezTo>
                        <a:pt x="1611" y="670"/>
                        <a:pt x="1611" y="654"/>
                        <a:pt x="1604" y="641"/>
                      </a:cubicBezTo>
                      <a:cubicBezTo>
                        <a:pt x="1601" y="637"/>
                        <a:pt x="1599" y="632"/>
                        <a:pt x="1597" y="627"/>
                      </a:cubicBezTo>
                      <a:close/>
                      <a:moveTo>
                        <a:pt x="1585" y="611"/>
                      </a:moveTo>
                      <a:cubicBezTo>
                        <a:pt x="1590" y="620"/>
                        <a:pt x="1578" y="631"/>
                        <a:pt x="1568" y="635"/>
                      </a:cubicBezTo>
                      <a:cubicBezTo>
                        <a:pt x="1558" y="639"/>
                        <a:pt x="1544" y="641"/>
                        <a:pt x="1538" y="653"/>
                      </a:cubicBezTo>
                      <a:cubicBezTo>
                        <a:pt x="1535" y="659"/>
                        <a:pt x="1536" y="667"/>
                        <a:pt x="1541" y="672"/>
                      </a:cubicBezTo>
                      <a:cubicBezTo>
                        <a:pt x="1543" y="675"/>
                        <a:pt x="1548" y="677"/>
                        <a:pt x="1552" y="674"/>
                      </a:cubicBezTo>
                      <a:cubicBezTo>
                        <a:pt x="1548" y="674"/>
                        <a:pt x="1544" y="670"/>
                        <a:pt x="1544" y="665"/>
                      </a:cubicBezTo>
                      <a:cubicBezTo>
                        <a:pt x="1544" y="661"/>
                        <a:pt x="1549" y="657"/>
                        <a:pt x="1554" y="655"/>
                      </a:cubicBezTo>
                      <a:cubicBezTo>
                        <a:pt x="1564" y="653"/>
                        <a:pt x="1574" y="652"/>
                        <a:pt x="1582" y="646"/>
                      </a:cubicBezTo>
                      <a:cubicBezTo>
                        <a:pt x="1592" y="638"/>
                        <a:pt x="1596" y="623"/>
                        <a:pt x="1585" y="611"/>
                      </a:cubicBezTo>
                      <a:close/>
                      <a:moveTo>
                        <a:pt x="1556" y="573"/>
                      </a:moveTo>
                      <a:cubicBezTo>
                        <a:pt x="1547" y="579"/>
                        <a:pt x="1541" y="595"/>
                        <a:pt x="1543" y="606"/>
                      </a:cubicBezTo>
                      <a:cubicBezTo>
                        <a:pt x="1545" y="617"/>
                        <a:pt x="1556" y="618"/>
                        <a:pt x="1556" y="606"/>
                      </a:cubicBezTo>
                      <a:cubicBezTo>
                        <a:pt x="1556" y="596"/>
                        <a:pt x="1550" y="581"/>
                        <a:pt x="1556" y="573"/>
                      </a:cubicBezTo>
                      <a:close/>
                      <a:moveTo>
                        <a:pt x="1616" y="377"/>
                      </a:moveTo>
                      <a:cubicBezTo>
                        <a:pt x="1627" y="347"/>
                        <a:pt x="1603" y="302"/>
                        <a:pt x="1573" y="310"/>
                      </a:cubicBezTo>
                      <a:cubicBezTo>
                        <a:pt x="1571" y="304"/>
                        <a:pt x="1579" y="297"/>
                        <a:pt x="1588" y="297"/>
                      </a:cubicBezTo>
                      <a:cubicBezTo>
                        <a:pt x="1598" y="297"/>
                        <a:pt x="1608" y="307"/>
                        <a:pt x="1609" y="320"/>
                      </a:cubicBezTo>
                      <a:cubicBezTo>
                        <a:pt x="1621" y="318"/>
                        <a:pt x="1634" y="351"/>
                        <a:pt x="1616" y="377"/>
                      </a:cubicBezTo>
                      <a:close/>
                      <a:moveTo>
                        <a:pt x="1755" y="378"/>
                      </a:moveTo>
                      <a:cubicBezTo>
                        <a:pt x="1755" y="381"/>
                        <a:pt x="1753" y="383"/>
                        <a:pt x="1750" y="383"/>
                      </a:cubicBezTo>
                      <a:cubicBezTo>
                        <a:pt x="1748" y="384"/>
                        <a:pt x="1745" y="381"/>
                        <a:pt x="1745" y="379"/>
                      </a:cubicBezTo>
                      <a:cubicBezTo>
                        <a:pt x="1745" y="376"/>
                        <a:pt x="1747" y="374"/>
                        <a:pt x="1750" y="373"/>
                      </a:cubicBezTo>
                      <a:cubicBezTo>
                        <a:pt x="1753" y="373"/>
                        <a:pt x="1755" y="375"/>
                        <a:pt x="1755" y="378"/>
                      </a:cubicBezTo>
                      <a:close/>
                      <a:moveTo>
                        <a:pt x="1758" y="388"/>
                      </a:moveTo>
                      <a:cubicBezTo>
                        <a:pt x="1758" y="390"/>
                        <a:pt x="1756" y="392"/>
                        <a:pt x="1754" y="392"/>
                      </a:cubicBezTo>
                      <a:cubicBezTo>
                        <a:pt x="1752" y="392"/>
                        <a:pt x="1750" y="390"/>
                        <a:pt x="1750" y="388"/>
                      </a:cubicBezTo>
                      <a:cubicBezTo>
                        <a:pt x="1750" y="386"/>
                        <a:pt x="1752" y="384"/>
                        <a:pt x="1754" y="384"/>
                      </a:cubicBezTo>
                      <a:cubicBezTo>
                        <a:pt x="1756" y="384"/>
                        <a:pt x="1758" y="385"/>
                        <a:pt x="1758" y="388"/>
                      </a:cubicBezTo>
                      <a:close/>
                      <a:moveTo>
                        <a:pt x="1746" y="369"/>
                      </a:moveTo>
                      <a:cubicBezTo>
                        <a:pt x="1747" y="374"/>
                        <a:pt x="1743" y="377"/>
                        <a:pt x="1739" y="377"/>
                      </a:cubicBezTo>
                      <a:cubicBezTo>
                        <a:pt x="1735" y="378"/>
                        <a:pt x="1731" y="374"/>
                        <a:pt x="1731" y="370"/>
                      </a:cubicBezTo>
                      <a:cubicBezTo>
                        <a:pt x="1731" y="366"/>
                        <a:pt x="1734" y="362"/>
                        <a:pt x="1738" y="362"/>
                      </a:cubicBezTo>
                      <a:cubicBezTo>
                        <a:pt x="1743" y="362"/>
                        <a:pt x="1746" y="365"/>
                        <a:pt x="1746" y="369"/>
                      </a:cubicBezTo>
                      <a:close/>
                      <a:moveTo>
                        <a:pt x="1626" y="482"/>
                      </a:moveTo>
                      <a:cubicBezTo>
                        <a:pt x="1616" y="479"/>
                        <a:pt x="1604" y="468"/>
                        <a:pt x="1600" y="453"/>
                      </a:cubicBezTo>
                      <a:cubicBezTo>
                        <a:pt x="1597" y="442"/>
                        <a:pt x="1597" y="430"/>
                        <a:pt x="1602" y="420"/>
                      </a:cubicBezTo>
                      <a:cubicBezTo>
                        <a:pt x="1604" y="415"/>
                        <a:pt x="1607" y="411"/>
                        <a:pt x="1612" y="408"/>
                      </a:cubicBezTo>
                      <a:cubicBezTo>
                        <a:pt x="1619" y="403"/>
                        <a:pt x="1628" y="403"/>
                        <a:pt x="1633" y="407"/>
                      </a:cubicBezTo>
                      <a:cubicBezTo>
                        <a:pt x="1639" y="411"/>
                        <a:pt x="1640" y="420"/>
                        <a:pt x="1634" y="423"/>
                      </a:cubicBezTo>
                      <a:cubicBezTo>
                        <a:pt x="1632" y="413"/>
                        <a:pt x="1621" y="412"/>
                        <a:pt x="1613" y="419"/>
                      </a:cubicBezTo>
                      <a:cubicBezTo>
                        <a:pt x="1605" y="426"/>
                        <a:pt x="1603" y="442"/>
                        <a:pt x="1605" y="452"/>
                      </a:cubicBezTo>
                      <a:cubicBezTo>
                        <a:pt x="1610" y="471"/>
                        <a:pt x="1620" y="478"/>
                        <a:pt x="1626" y="482"/>
                      </a:cubicBezTo>
                      <a:close/>
                      <a:moveTo>
                        <a:pt x="1608" y="402"/>
                      </a:moveTo>
                      <a:cubicBezTo>
                        <a:pt x="1627" y="373"/>
                        <a:pt x="1667" y="363"/>
                        <a:pt x="1688" y="376"/>
                      </a:cubicBezTo>
                      <a:cubicBezTo>
                        <a:pt x="1711" y="391"/>
                        <a:pt x="1697" y="410"/>
                        <a:pt x="1677" y="398"/>
                      </a:cubicBezTo>
                      <a:cubicBezTo>
                        <a:pt x="1667" y="391"/>
                        <a:pt x="1631" y="377"/>
                        <a:pt x="1608" y="402"/>
                      </a:cubicBezTo>
                      <a:close/>
                      <a:moveTo>
                        <a:pt x="1475" y="772"/>
                      </a:moveTo>
                      <a:cubicBezTo>
                        <a:pt x="1480" y="746"/>
                        <a:pt x="1465" y="731"/>
                        <a:pt x="1463" y="719"/>
                      </a:cubicBezTo>
                      <a:cubicBezTo>
                        <a:pt x="1461" y="706"/>
                        <a:pt x="1476" y="703"/>
                        <a:pt x="1482" y="717"/>
                      </a:cubicBezTo>
                      <a:cubicBezTo>
                        <a:pt x="1488" y="731"/>
                        <a:pt x="1484" y="754"/>
                        <a:pt x="1475" y="772"/>
                      </a:cubicBezTo>
                      <a:close/>
                      <a:moveTo>
                        <a:pt x="1510" y="693"/>
                      </a:moveTo>
                      <a:cubicBezTo>
                        <a:pt x="1511" y="696"/>
                        <a:pt x="1511" y="698"/>
                        <a:pt x="1510" y="700"/>
                      </a:cubicBezTo>
                      <a:cubicBezTo>
                        <a:pt x="1509" y="702"/>
                        <a:pt x="1506" y="704"/>
                        <a:pt x="1502" y="704"/>
                      </a:cubicBezTo>
                      <a:cubicBezTo>
                        <a:pt x="1498" y="704"/>
                        <a:pt x="1496" y="700"/>
                        <a:pt x="1496" y="697"/>
                      </a:cubicBezTo>
                      <a:cubicBezTo>
                        <a:pt x="1495" y="691"/>
                        <a:pt x="1500" y="690"/>
                        <a:pt x="1502" y="688"/>
                      </a:cubicBezTo>
                      <a:cubicBezTo>
                        <a:pt x="1505" y="685"/>
                        <a:pt x="1504" y="679"/>
                        <a:pt x="1500" y="675"/>
                      </a:cubicBezTo>
                      <a:cubicBezTo>
                        <a:pt x="1496" y="671"/>
                        <a:pt x="1490" y="669"/>
                        <a:pt x="1485" y="671"/>
                      </a:cubicBezTo>
                      <a:cubicBezTo>
                        <a:pt x="1481" y="673"/>
                        <a:pt x="1479" y="676"/>
                        <a:pt x="1480" y="680"/>
                      </a:cubicBezTo>
                      <a:cubicBezTo>
                        <a:pt x="1482" y="676"/>
                        <a:pt x="1488" y="676"/>
                        <a:pt x="1489" y="681"/>
                      </a:cubicBezTo>
                      <a:cubicBezTo>
                        <a:pt x="1490" y="683"/>
                        <a:pt x="1489" y="689"/>
                        <a:pt x="1489" y="695"/>
                      </a:cubicBezTo>
                      <a:cubicBezTo>
                        <a:pt x="1488" y="701"/>
                        <a:pt x="1488" y="706"/>
                        <a:pt x="1491" y="711"/>
                      </a:cubicBezTo>
                      <a:cubicBezTo>
                        <a:pt x="1496" y="719"/>
                        <a:pt x="1508" y="721"/>
                        <a:pt x="1515" y="715"/>
                      </a:cubicBezTo>
                      <a:cubicBezTo>
                        <a:pt x="1519" y="711"/>
                        <a:pt x="1521" y="706"/>
                        <a:pt x="1521" y="701"/>
                      </a:cubicBezTo>
                      <a:cubicBezTo>
                        <a:pt x="1522" y="696"/>
                        <a:pt x="1520" y="682"/>
                        <a:pt x="1524" y="677"/>
                      </a:cubicBezTo>
                      <a:cubicBezTo>
                        <a:pt x="1527" y="673"/>
                        <a:pt x="1532" y="673"/>
                        <a:pt x="1533" y="676"/>
                      </a:cubicBezTo>
                      <a:cubicBezTo>
                        <a:pt x="1536" y="673"/>
                        <a:pt x="1532" y="668"/>
                        <a:pt x="1528" y="666"/>
                      </a:cubicBezTo>
                      <a:cubicBezTo>
                        <a:pt x="1520" y="664"/>
                        <a:pt x="1509" y="670"/>
                        <a:pt x="1507" y="680"/>
                      </a:cubicBezTo>
                      <a:cubicBezTo>
                        <a:pt x="1507" y="684"/>
                        <a:pt x="1508" y="688"/>
                        <a:pt x="1510" y="693"/>
                      </a:cubicBezTo>
                      <a:close/>
                      <a:moveTo>
                        <a:pt x="1504" y="678"/>
                      </a:moveTo>
                      <a:cubicBezTo>
                        <a:pt x="1501" y="667"/>
                        <a:pt x="1505" y="650"/>
                        <a:pt x="1514" y="642"/>
                      </a:cubicBezTo>
                      <a:cubicBezTo>
                        <a:pt x="1523" y="634"/>
                        <a:pt x="1533" y="639"/>
                        <a:pt x="1525" y="650"/>
                      </a:cubicBezTo>
                      <a:cubicBezTo>
                        <a:pt x="1519" y="658"/>
                        <a:pt x="1505" y="667"/>
                        <a:pt x="1504" y="678"/>
                      </a:cubicBezTo>
                      <a:close/>
                      <a:moveTo>
                        <a:pt x="1507" y="721"/>
                      </a:moveTo>
                      <a:cubicBezTo>
                        <a:pt x="1502" y="722"/>
                        <a:pt x="1495" y="719"/>
                        <a:pt x="1492" y="716"/>
                      </a:cubicBezTo>
                      <a:cubicBezTo>
                        <a:pt x="1487" y="718"/>
                        <a:pt x="1488" y="731"/>
                        <a:pt x="1498" y="732"/>
                      </a:cubicBezTo>
                      <a:cubicBezTo>
                        <a:pt x="1504" y="732"/>
                        <a:pt x="1509" y="726"/>
                        <a:pt x="1507" y="721"/>
                      </a:cubicBezTo>
                      <a:close/>
                      <a:moveTo>
                        <a:pt x="1825" y="856"/>
                      </a:moveTo>
                      <a:cubicBezTo>
                        <a:pt x="1824" y="860"/>
                        <a:pt x="1821" y="862"/>
                        <a:pt x="1818" y="861"/>
                      </a:cubicBezTo>
                      <a:cubicBezTo>
                        <a:pt x="1812" y="860"/>
                        <a:pt x="1812" y="852"/>
                        <a:pt x="1817" y="849"/>
                      </a:cubicBezTo>
                      <a:cubicBezTo>
                        <a:pt x="1821" y="848"/>
                        <a:pt x="1823" y="849"/>
                        <a:pt x="1827" y="845"/>
                      </a:cubicBezTo>
                      <a:cubicBezTo>
                        <a:pt x="1825" y="850"/>
                        <a:pt x="1826" y="852"/>
                        <a:pt x="1825" y="856"/>
                      </a:cubicBezTo>
                      <a:close/>
                      <a:moveTo>
                        <a:pt x="1733" y="1130"/>
                      </a:moveTo>
                      <a:cubicBezTo>
                        <a:pt x="1707" y="1127"/>
                        <a:pt x="1693" y="1110"/>
                        <a:pt x="1688" y="1092"/>
                      </a:cubicBezTo>
                      <a:cubicBezTo>
                        <a:pt x="1683" y="1076"/>
                        <a:pt x="1691" y="1065"/>
                        <a:pt x="1689" y="1054"/>
                      </a:cubicBezTo>
                      <a:cubicBezTo>
                        <a:pt x="1688" y="1051"/>
                        <a:pt x="1686" y="1047"/>
                        <a:pt x="1682" y="1045"/>
                      </a:cubicBezTo>
                      <a:cubicBezTo>
                        <a:pt x="1693" y="1041"/>
                        <a:pt x="1704" y="1049"/>
                        <a:pt x="1705" y="1060"/>
                      </a:cubicBezTo>
                      <a:cubicBezTo>
                        <a:pt x="1707" y="1074"/>
                        <a:pt x="1700" y="1083"/>
                        <a:pt x="1705" y="1098"/>
                      </a:cubicBezTo>
                      <a:cubicBezTo>
                        <a:pt x="1709" y="1113"/>
                        <a:pt x="1720" y="1125"/>
                        <a:pt x="1733" y="1130"/>
                      </a:cubicBezTo>
                      <a:close/>
                      <a:moveTo>
                        <a:pt x="1781" y="1161"/>
                      </a:moveTo>
                      <a:cubicBezTo>
                        <a:pt x="1756" y="1161"/>
                        <a:pt x="1743" y="1141"/>
                        <a:pt x="1733" y="1134"/>
                      </a:cubicBezTo>
                      <a:cubicBezTo>
                        <a:pt x="1719" y="1125"/>
                        <a:pt x="1711" y="1135"/>
                        <a:pt x="1723" y="1148"/>
                      </a:cubicBezTo>
                      <a:cubicBezTo>
                        <a:pt x="1735" y="1162"/>
                        <a:pt x="1762" y="1169"/>
                        <a:pt x="1781" y="1161"/>
                      </a:cubicBezTo>
                      <a:close/>
                      <a:moveTo>
                        <a:pt x="2150" y="644"/>
                      </a:moveTo>
                      <a:cubicBezTo>
                        <a:pt x="2174" y="644"/>
                        <a:pt x="2193" y="626"/>
                        <a:pt x="2197" y="608"/>
                      </a:cubicBezTo>
                      <a:cubicBezTo>
                        <a:pt x="2201" y="593"/>
                        <a:pt x="2188" y="585"/>
                        <a:pt x="2183" y="603"/>
                      </a:cubicBezTo>
                      <a:cubicBezTo>
                        <a:pt x="2179" y="618"/>
                        <a:pt x="2174" y="637"/>
                        <a:pt x="2150" y="644"/>
                      </a:cubicBezTo>
                      <a:close/>
                      <a:moveTo>
                        <a:pt x="2111" y="347"/>
                      </a:moveTo>
                      <a:cubicBezTo>
                        <a:pt x="2128" y="347"/>
                        <a:pt x="2152" y="361"/>
                        <a:pt x="2161" y="377"/>
                      </a:cubicBezTo>
                      <a:cubicBezTo>
                        <a:pt x="2169" y="393"/>
                        <a:pt x="2157" y="403"/>
                        <a:pt x="2144" y="387"/>
                      </a:cubicBezTo>
                      <a:cubicBezTo>
                        <a:pt x="2134" y="375"/>
                        <a:pt x="2131" y="354"/>
                        <a:pt x="2111" y="347"/>
                      </a:cubicBezTo>
                      <a:close/>
                      <a:moveTo>
                        <a:pt x="2199" y="625"/>
                      </a:moveTo>
                      <a:cubicBezTo>
                        <a:pt x="2219" y="611"/>
                        <a:pt x="2218" y="590"/>
                        <a:pt x="2212" y="572"/>
                      </a:cubicBezTo>
                      <a:cubicBezTo>
                        <a:pt x="2209" y="562"/>
                        <a:pt x="2200" y="550"/>
                        <a:pt x="2204" y="540"/>
                      </a:cubicBezTo>
                      <a:cubicBezTo>
                        <a:pt x="2188" y="543"/>
                        <a:pt x="2202" y="573"/>
                        <a:pt x="2205" y="583"/>
                      </a:cubicBezTo>
                      <a:cubicBezTo>
                        <a:pt x="2210" y="599"/>
                        <a:pt x="2209" y="614"/>
                        <a:pt x="2199" y="625"/>
                      </a:cubicBezTo>
                      <a:close/>
                      <a:moveTo>
                        <a:pt x="2136" y="484"/>
                      </a:moveTo>
                      <a:cubicBezTo>
                        <a:pt x="2130" y="509"/>
                        <a:pt x="2113" y="535"/>
                        <a:pt x="2095" y="541"/>
                      </a:cubicBezTo>
                      <a:cubicBezTo>
                        <a:pt x="2078" y="546"/>
                        <a:pt x="2068" y="532"/>
                        <a:pt x="2086" y="522"/>
                      </a:cubicBezTo>
                      <a:cubicBezTo>
                        <a:pt x="2100" y="515"/>
                        <a:pt x="2124" y="506"/>
                        <a:pt x="2136" y="484"/>
                      </a:cubicBezTo>
                      <a:close/>
                      <a:moveTo>
                        <a:pt x="2214" y="356"/>
                      </a:moveTo>
                      <a:cubicBezTo>
                        <a:pt x="2218" y="355"/>
                        <a:pt x="2222" y="356"/>
                        <a:pt x="2224" y="360"/>
                      </a:cubicBezTo>
                      <a:cubicBezTo>
                        <a:pt x="2226" y="366"/>
                        <a:pt x="2219" y="371"/>
                        <a:pt x="2214" y="368"/>
                      </a:cubicBezTo>
                      <a:cubicBezTo>
                        <a:pt x="2210" y="366"/>
                        <a:pt x="2209" y="362"/>
                        <a:pt x="2203" y="361"/>
                      </a:cubicBezTo>
                      <a:cubicBezTo>
                        <a:pt x="2209" y="361"/>
                        <a:pt x="2210" y="358"/>
                        <a:pt x="2214" y="356"/>
                      </a:cubicBezTo>
                      <a:close/>
                      <a:moveTo>
                        <a:pt x="2213" y="355"/>
                      </a:moveTo>
                      <a:cubicBezTo>
                        <a:pt x="2216" y="354"/>
                        <a:pt x="2218" y="353"/>
                        <a:pt x="2221" y="354"/>
                      </a:cubicBezTo>
                      <a:cubicBezTo>
                        <a:pt x="2223" y="356"/>
                        <a:pt x="2226" y="359"/>
                        <a:pt x="2226" y="363"/>
                      </a:cubicBezTo>
                      <a:cubicBezTo>
                        <a:pt x="2226" y="367"/>
                        <a:pt x="2222" y="370"/>
                        <a:pt x="2219" y="371"/>
                      </a:cubicBezTo>
                      <a:cubicBezTo>
                        <a:pt x="2212" y="372"/>
                        <a:pt x="2211" y="367"/>
                        <a:pt x="2208" y="364"/>
                      </a:cubicBezTo>
                      <a:cubicBezTo>
                        <a:pt x="2204" y="362"/>
                        <a:pt x="2198" y="363"/>
                        <a:pt x="2194" y="367"/>
                      </a:cubicBezTo>
                      <a:cubicBezTo>
                        <a:pt x="2189" y="372"/>
                        <a:pt x="2188" y="379"/>
                        <a:pt x="2191" y="385"/>
                      </a:cubicBezTo>
                      <a:cubicBezTo>
                        <a:pt x="2193" y="389"/>
                        <a:pt x="2196" y="391"/>
                        <a:pt x="2200" y="389"/>
                      </a:cubicBezTo>
                      <a:cubicBezTo>
                        <a:pt x="2197" y="387"/>
                        <a:pt x="2196" y="382"/>
                        <a:pt x="2201" y="379"/>
                      </a:cubicBezTo>
                      <a:cubicBezTo>
                        <a:pt x="2204" y="378"/>
                        <a:pt x="2210" y="378"/>
                        <a:pt x="2216" y="379"/>
                      </a:cubicBezTo>
                      <a:cubicBezTo>
                        <a:pt x="2223" y="379"/>
                        <a:pt x="2229" y="378"/>
                        <a:pt x="2234" y="375"/>
                      </a:cubicBezTo>
                      <a:cubicBezTo>
                        <a:pt x="2243" y="369"/>
                        <a:pt x="2244" y="355"/>
                        <a:pt x="2237" y="347"/>
                      </a:cubicBezTo>
                      <a:cubicBezTo>
                        <a:pt x="2232" y="343"/>
                        <a:pt x="2227" y="342"/>
                        <a:pt x="2221" y="342"/>
                      </a:cubicBezTo>
                      <a:cubicBezTo>
                        <a:pt x="2215" y="342"/>
                        <a:pt x="2199" y="345"/>
                        <a:pt x="2193" y="341"/>
                      </a:cubicBezTo>
                      <a:cubicBezTo>
                        <a:pt x="2189" y="338"/>
                        <a:pt x="2189" y="333"/>
                        <a:pt x="2192" y="330"/>
                      </a:cubicBezTo>
                      <a:cubicBezTo>
                        <a:pt x="2188" y="328"/>
                        <a:pt x="2183" y="332"/>
                        <a:pt x="2181" y="337"/>
                      </a:cubicBezTo>
                      <a:cubicBezTo>
                        <a:pt x="2179" y="346"/>
                        <a:pt x="2187" y="358"/>
                        <a:pt x="2199" y="359"/>
                      </a:cubicBezTo>
                      <a:cubicBezTo>
                        <a:pt x="2203" y="359"/>
                        <a:pt x="2208" y="357"/>
                        <a:pt x="2213" y="355"/>
                      </a:cubicBezTo>
                      <a:close/>
                      <a:moveTo>
                        <a:pt x="2196" y="363"/>
                      </a:moveTo>
                      <a:cubicBezTo>
                        <a:pt x="2184" y="368"/>
                        <a:pt x="2165" y="364"/>
                        <a:pt x="2155" y="355"/>
                      </a:cubicBezTo>
                      <a:cubicBezTo>
                        <a:pt x="2146" y="346"/>
                        <a:pt x="2151" y="334"/>
                        <a:pt x="2164" y="342"/>
                      </a:cubicBezTo>
                      <a:cubicBezTo>
                        <a:pt x="2173" y="348"/>
                        <a:pt x="2184" y="363"/>
                        <a:pt x="2196" y="363"/>
                      </a:cubicBezTo>
                      <a:close/>
                      <a:moveTo>
                        <a:pt x="2260" y="365"/>
                      </a:moveTo>
                      <a:cubicBezTo>
                        <a:pt x="2261" y="367"/>
                        <a:pt x="2260" y="368"/>
                        <a:pt x="2259" y="369"/>
                      </a:cubicBezTo>
                      <a:cubicBezTo>
                        <a:pt x="2270" y="369"/>
                        <a:pt x="2287" y="375"/>
                        <a:pt x="2302" y="384"/>
                      </a:cubicBezTo>
                      <a:cubicBezTo>
                        <a:pt x="2297" y="383"/>
                        <a:pt x="2293" y="382"/>
                        <a:pt x="2288" y="382"/>
                      </a:cubicBezTo>
                      <a:cubicBezTo>
                        <a:pt x="2255" y="382"/>
                        <a:pt x="2250" y="405"/>
                        <a:pt x="2226" y="418"/>
                      </a:cubicBezTo>
                      <a:cubicBezTo>
                        <a:pt x="2218" y="423"/>
                        <a:pt x="2206" y="422"/>
                        <a:pt x="2202" y="411"/>
                      </a:cubicBezTo>
                      <a:cubicBezTo>
                        <a:pt x="2200" y="405"/>
                        <a:pt x="2202" y="399"/>
                        <a:pt x="2206" y="395"/>
                      </a:cubicBezTo>
                      <a:cubicBezTo>
                        <a:pt x="2209" y="393"/>
                        <a:pt x="2212" y="392"/>
                        <a:pt x="2216" y="392"/>
                      </a:cubicBezTo>
                      <a:cubicBezTo>
                        <a:pt x="2217" y="392"/>
                        <a:pt x="2219" y="393"/>
                        <a:pt x="2221" y="394"/>
                      </a:cubicBezTo>
                      <a:cubicBezTo>
                        <a:pt x="2220" y="393"/>
                        <a:pt x="2221" y="393"/>
                        <a:pt x="2218" y="393"/>
                      </a:cubicBezTo>
                      <a:cubicBezTo>
                        <a:pt x="2215" y="393"/>
                        <a:pt x="2210" y="396"/>
                        <a:pt x="2210" y="400"/>
                      </a:cubicBezTo>
                      <a:cubicBezTo>
                        <a:pt x="2209" y="404"/>
                        <a:pt x="2213" y="408"/>
                        <a:pt x="2217" y="408"/>
                      </a:cubicBezTo>
                      <a:cubicBezTo>
                        <a:pt x="2221" y="409"/>
                        <a:pt x="2224" y="406"/>
                        <a:pt x="2225" y="403"/>
                      </a:cubicBezTo>
                      <a:cubicBezTo>
                        <a:pt x="2227" y="397"/>
                        <a:pt x="2221" y="392"/>
                        <a:pt x="2216" y="391"/>
                      </a:cubicBezTo>
                      <a:cubicBezTo>
                        <a:pt x="2211" y="390"/>
                        <a:pt x="2208" y="391"/>
                        <a:pt x="2204" y="394"/>
                      </a:cubicBezTo>
                      <a:cubicBezTo>
                        <a:pt x="2199" y="398"/>
                        <a:pt x="2198" y="405"/>
                        <a:pt x="2199" y="411"/>
                      </a:cubicBezTo>
                      <a:cubicBezTo>
                        <a:pt x="2204" y="426"/>
                        <a:pt x="2217" y="427"/>
                        <a:pt x="2227" y="421"/>
                      </a:cubicBezTo>
                      <a:cubicBezTo>
                        <a:pt x="2251" y="407"/>
                        <a:pt x="2257" y="384"/>
                        <a:pt x="2291" y="386"/>
                      </a:cubicBezTo>
                      <a:cubicBezTo>
                        <a:pt x="2304" y="387"/>
                        <a:pt x="2318" y="393"/>
                        <a:pt x="2326" y="408"/>
                      </a:cubicBezTo>
                      <a:cubicBezTo>
                        <a:pt x="2335" y="426"/>
                        <a:pt x="2332" y="450"/>
                        <a:pt x="2314" y="461"/>
                      </a:cubicBezTo>
                      <a:cubicBezTo>
                        <a:pt x="2333" y="448"/>
                        <a:pt x="2328" y="416"/>
                        <a:pt x="2309" y="401"/>
                      </a:cubicBezTo>
                      <a:cubicBezTo>
                        <a:pt x="2300" y="393"/>
                        <a:pt x="2283" y="388"/>
                        <a:pt x="2270" y="394"/>
                      </a:cubicBezTo>
                      <a:cubicBezTo>
                        <a:pt x="2242" y="406"/>
                        <a:pt x="2255" y="436"/>
                        <a:pt x="2281" y="425"/>
                      </a:cubicBezTo>
                      <a:cubicBezTo>
                        <a:pt x="2294" y="420"/>
                        <a:pt x="2308" y="423"/>
                        <a:pt x="2315" y="437"/>
                      </a:cubicBezTo>
                      <a:cubicBezTo>
                        <a:pt x="2319" y="445"/>
                        <a:pt x="2318" y="455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4" y="461"/>
                        <a:pt x="2314" y="461"/>
                      </a:cubicBezTo>
                      <a:cubicBezTo>
                        <a:pt x="2314" y="461"/>
                        <a:pt x="2315" y="460"/>
                        <a:pt x="2316" y="460"/>
                      </a:cubicBezTo>
                      <a:cubicBezTo>
                        <a:pt x="2311" y="463"/>
                        <a:pt x="2307" y="467"/>
                        <a:pt x="2303" y="472"/>
                      </a:cubicBezTo>
                      <a:cubicBezTo>
                        <a:pt x="2294" y="483"/>
                        <a:pt x="2289" y="493"/>
                        <a:pt x="2287" y="507"/>
                      </a:cubicBezTo>
                      <a:cubicBezTo>
                        <a:pt x="2287" y="507"/>
                        <a:pt x="2287" y="507"/>
                        <a:pt x="2287" y="507"/>
                      </a:cubicBezTo>
                      <a:cubicBezTo>
                        <a:pt x="2282" y="496"/>
                        <a:pt x="2281" y="474"/>
                        <a:pt x="2287" y="464"/>
                      </a:cubicBezTo>
                      <a:cubicBezTo>
                        <a:pt x="2287" y="463"/>
                        <a:pt x="2286" y="463"/>
                        <a:pt x="2285" y="462"/>
                      </a:cubicBezTo>
                      <a:cubicBezTo>
                        <a:pt x="2280" y="471"/>
                        <a:pt x="2279" y="489"/>
                        <a:pt x="2282" y="502"/>
                      </a:cubicBezTo>
                      <a:cubicBezTo>
                        <a:pt x="2281" y="500"/>
                        <a:pt x="2280" y="499"/>
                        <a:pt x="2279" y="498"/>
                      </a:cubicBezTo>
                      <a:cubicBezTo>
                        <a:pt x="2278" y="497"/>
                        <a:pt x="2278" y="497"/>
                        <a:pt x="2278" y="497"/>
                      </a:cubicBezTo>
                      <a:cubicBezTo>
                        <a:pt x="2273" y="490"/>
                        <a:pt x="2267" y="484"/>
                        <a:pt x="2260" y="479"/>
                      </a:cubicBezTo>
                      <a:cubicBezTo>
                        <a:pt x="2252" y="473"/>
                        <a:pt x="2240" y="467"/>
                        <a:pt x="2238" y="458"/>
                      </a:cubicBezTo>
                      <a:cubicBezTo>
                        <a:pt x="2235" y="449"/>
                        <a:pt x="2238" y="441"/>
                        <a:pt x="2245" y="435"/>
                      </a:cubicBezTo>
                      <a:cubicBezTo>
                        <a:pt x="2251" y="430"/>
                        <a:pt x="2260" y="428"/>
                        <a:pt x="2267" y="432"/>
                      </a:cubicBezTo>
                      <a:cubicBezTo>
                        <a:pt x="2274" y="435"/>
                        <a:pt x="2278" y="442"/>
                        <a:pt x="2277" y="448"/>
                      </a:cubicBezTo>
                      <a:cubicBezTo>
                        <a:pt x="2277" y="454"/>
                        <a:pt x="2273" y="459"/>
                        <a:pt x="2267" y="461"/>
                      </a:cubicBezTo>
                      <a:cubicBezTo>
                        <a:pt x="2271" y="459"/>
                        <a:pt x="2273" y="455"/>
                        <a:pt x="2273" y="451"/>
                      </a:cubicBezTo>
                      <a:cubicBezTo>
                        <a:pt x="2272" y="446"/>
                        <a:pt x="2267" y="443"/>
                        <a:pt x="2263" y="443"/>
                      </a:cubicBezTo>
                      <a:cubicBezTo>
                        <a:pt x="2258" y="444"/>
                        <a:pt x="2254" y="449"/>
                        <a:pt x="2255" y="454"/>
                      </a:cubicBezTo>
                      <a:cubicBezTo>
                        <a:pt x="2256" y="458"/>
                        <a:pt x="2259" y="461"/>
                        <a:pt x="2264" y="461"/>
                      </a:cubicBezTo>
                      <a:cubicBezTo>
                        <a:pt x="2267" y="461"/>
                        <a:pt x="2269" y="461"/>
                        <a:pt x="2271" y="459"/>
                      </a:cubicBezTo>
                      <a:cubicBezTo>
                        <a:pt x="2275" y="457"/>
                        <a:pt x="2277" y="453"/>
                        <a:pt x="2278" y="449"/>
                      </a:cubicBezTo>
                      <a:cubicBezTo>
                        <a:pt x="2279" y="442"/>
                        <a:pt x="2275" y="435"/>
                        <a:pt x="2268" y="431"/>
                      </a:cubicBezTo>
                      <a:cubicBezTo>
                        <a:pt x="2260" y="427"/>
                        <a:pt x="2250" y="429"/>
                        <a:pt x="2244" y="434"/>
                      </a:cubicBezTo>
                      <a:cubicBezTo>
                        <a:pt x="2236" y="440"/>
                        <a:pt x="2233" y="449"/>
                        <a:pt x="2236" y="459"/>
                      </a:cubicBezTo>
                      <a:cubicBezTo>
                        <a:pt x="2236" y="461"/>
                        <a:pt x="2237" y="464"/>
                        <a:pt x="2239" y="466"/>
                      </a:cubicBezTo>
                      <a:cubicBezTo>
                        <a:pt x="2238" y="465"/>
                        <a:pt x="2236" y="464"/>
                        <a:pt x="2235" y="464"/>
                      </a:cubicBezTo>
                      <a:cubicBezTo>
                        <a:pt x="2216" y="455"/>
                        <a:pt x="2194" y="455"/>
                        <a:pt x="2180" y="437"/>
                      </a:cubicBezTo>
                      <a:cubicBezTo>
                        <a:pt x="2179" y="438"/>
                        <a:pt x="2178" y="438"/>
                        <a:pt x="2177" y="439"/>
                      </a:cubicBezTo>
                      <a:cubicBezTo>
                        <a:pt x="2179" y="441"/>
                        <a:pt x="2182" y="444"/>
                        <a:pt x="2184" y="446"/>
                      </a:cubicBezTo>
                      <a:cubicBezTo>
                        <a:pt x="2188" y="450"/>
                        <a:pt x="2191" y="452"/>
                        <a:pt x="2195" y="454"/>
                      </a:cubicBezTo>
                      <a:cubicBezTo>
                        <a:pt x="2191" y="454"/>
                        <a:pt x="2186" y="455"/>
                        <a:pt x="2182" y="456"/>
                      </a:cubicBezTo>
                      <a:cubicBezTo>
                        <a:pt x="2172" y="459"/>
                        <a:pt x="2165" y="462"/>
                        <a:pt x="2157" y="468"/>
                      </a:cubicBezTo>
                      <a:cubicBezTo>
                        <a:pt x="2154" y="470"/>
                        <a:pt x="2152" y="472"/>
                        <a:pt x="2149" y="475"/>
                      </a:cubicBezTo>
                      <a:cubicBezTo>
                        <a:pt x="2143" y="481"/>
                        <a:pt x="2140" y="486"/>
                        <a:pt x="2137" y="494"/>
                      </a:cubicBezTo>
                      <a:cubicBezTo>
                        <a:pt x="2134" y="502"/>
                        <a:pt x="2134" y="508"/>
                        <a:pt x="2135" y="517"/>
                      </a:cubicBezTo>
                      <a:cubicBezTo>
                        <a:pt x="2136" y="524"/>
                        <a:pt x="2139" y="531"/>
                        <a:pt x="2145" y="536"/>
                      </a:cubicBezTo>
                      <a:cubicBezTo>
                        <a:pt x="2154" y="546"/>
                        <a:pt x="2168" y="547"/>
                        <a:pt x="2180" y="543"/>
                      </a:cubicBezTo>
                      <a:cubicBezTo>
                        <a:pt x="2192" y="538"/>
                        <a:pt x="2202" y="527"/>
                        <a:pt x="2208" y="515"/>
                      </a:cubicBezTo>
                      <a:cubicBezTo>
                        <a:pt x="2184" y="531"/>
                        <a:pt x="2171" y="512"/>
                        <a:pt x="2159" y="509"/>
                      </a:cubicBezTo>
                      <a:cubicBezTo>
                        <a:pt x="2143" y="505"/>
                        <a:pt x="2137" y="517"/>
                        <a:pt x="2140" y="528"/>
                      </a:cubicBezTo>
                      <a:cubicBezTo>
                        <a:pt x="2140" y="528"/>
                        <a:pt x="2140" y="528"/>
                        <a:pt x="2140" y="528"/>
                      </a:cubicBezTo>
                      <a:cubicBezTo>
                        <a:pt x="2138" y="524"/>
                        <a:pt x="2137" y="521"/>
                        <a:pt x="2136" y="517"/>
                      </a:cubicBezTo>
                      <a:cubicBezTo>
                        <a:pt x="2135" y="508"/>
                        <a:pt x="2136" y="502"/>
                        <a:pt x="2139" y="494"/>
                      </a:cubicBezTo>
                      <a:cubicBezTo>
                        <a:pt x="2142" y="487"/>
                        <a:pt x="2145" y="482"/>
                        <a:pt x="2151" y="476"/>
                      </a:cubicBezTo>
                      <a:cubicBezTo>
                        <a:pt x="2160" y="468"/>
                        <a:pt x="2168" y="463"/>
                        <a:pt x="2180" y="460"/>
                      </a:cubicBezTo>
                      <a:cubicBezTo>
                        <a:pt x="2177" y="461"/>
                        <a:pt x="2173" y="463"/>
                        <a:pt x="2170" y="465"/>
                      </a:cubicBezTo>
                      <a:cubicBezTo>
                        <a:pt x="2161" y="471"/>
                        <a:pt x="2156" y="484"/>
                        <a:pt x="2162" y="494"/>
                      </a:cubicBezTo>
                      <a:cubicBezTo>
                        <a:pt x="2165" y="498"/>
                        <a:pt x="2170" y="500"/>
                        <a:pt x="2176" y="499"/>
                      </a:cubicBezTo>
                      <a:cubicBezTo>
                        <a:pt x="2179" y="499"/>
                        <a:pt x="2183" y="496"/>
                        <a:pt x="2184" y="493"/>
                      </a:cubicBezTo>
                      <a:cubicBezTo>
                        <a:pt x="2186" y="489"/>
                        <a:pt x="2186" y="485"/>
                        <a:pt x="2185" y="481"/>
                      </a:cubicBezTo>
                      <a:cubicBezTo>
                        <a:pt x="2182" y="477"/>
                        <a:pt x="2177" y="474"/>
                        <a:pt x="2172" y="476"/>
                      </a:cubicBezTo>
                      <a:cubicBezTo>
                        <a:pt x="2169" y="477"/>
                        <a:pt x="2167" y="480"/>
                        <a:pt x="2167" y="484"/>
                      </a:cubicBezTo>
                      <a:cubicBezTo>
                        <a:pt x="2168" y="486"/>
                        <a:pt x="2169" y="487"/>
                        <a:pt x="2172" y="487"/>
                      </a:cubicBezTo>
                      <a:cubicBezTo>
                        <a:pt x="2170" y="486"/>
                        <a:pt x="2170" y="485"/>
                        <a:pt x="2170" y="483"/>
                      </a:cubicBezTo>
                      <a:cubicBezTo>
                        <a:pt x="2170" y="480"/>
                        <a:pt x="2174" y="479"/>
                        <a:pt x="2176" y="480"/>
                      </a:cubicBezTo>
                      <a:cubicBezTo>
                        <a:pt x="2177" y="481"/>
                        <a:pt x="2179" y="483"/>
                        <a:pt x="2179" y="485"/>
                      </a:cubicBezTo>
                      <a:cubicBezTo>
                        <a:pt x="2179" y="488"/>
                        <a:pt x="2177" y="491"/>
                        <a:pt x="2175" y="492"/>
                      </a:cubicBezTo>
                      <a:cubicBezTo>
                        <a:pt x="2171" y="493"/>
                        <a:pt x="2168" y="491"/>
                        <a:pt x="2166" y="489"/>
                      </a:cubicBezTo>
                      <a:cubicBezTo>
                        <a:pt x="2161" y="481"/>
                        <a:pt x="2167" y="469"/>
                        <a:pt x="2174" y="464"/>
                      </a:cubicBezTo>
                      <a:cubicBezTo>
                        <a:pt x="2199" y="448"/>
                        <a:pt x="2239" y="466"/>
                        <a:pt x="2261" y="484"/>
                      </a:cubicBezTo>
                      <a:cubicBezTo>
                        <a:pt x="2253" y="480"/>
                        <a:pt x="2243" y="478"/>
                        <a:pt x="2234" y="481"/>
                      </a:cubicBezTo>
                      <a:cubicBezTo>
                        <a:pt x="2229" y="482"/>
                        <a:pt x="2224" y="484"/>
                        <a:pt x="2220" y="489"/>
                      </a:cubicBezTo>
                      <a:cubicBezTo>
                        <a:pt x="2225" y="485"/>
                        <a:pt x="2230" y="484"/>
                        <a:pt x="2234" y="483"/>
                      </a:cubicBezTo>
                      <a:cubicBezTo>
                        <a:pt x="2245" y="481"/>
                        <a:pt x="2256" y="484"/>
                        <a:pt x="2265" y="490"/>
                      </a:cubicBezTo>
                      <a:cubicBezTo>
                        <a:pt x="2272" y="495"/>
                        <a:pt x="2277" y="501"/>
                        <a:pt x="2280" y="507"/>
                      </a:cubicBezTo>
                      <a:cubicBezTo>
                        <a:pt x="2287" y="519"/>
                        <a:pt x="2288" y="531"/>
                        <a:pt x="2293" y="543"/>
                      </a:cubicBezTo>
                      <a:cubicBezTo>
                        <a:pt x="2294" y="544"/>
                        <a:pt x="2294" y="544"/>
                        <a:pt x="2294" y="544"/>
                      </a:cubicBezTo>
                      <a:cubicBezTo>
                        <a:pt x="2297" y="551"/>
                        <a:pt x="2300" y="557"/>
                        <a:pt x="2305" y="563"/>
                      </a:cubicBezTo>
                      <a:cubicBezTo>
                        <a:pt x="2307" y="565"/>
                        <a:pt x="2319" y="579"/>
                        <a:pt x="2321" y="578"/>
                      </a:cubicBezTo>
                      <a:cubicBezTo>
                        <a:pt x="2321" y="576"/>
                        <a:pt x="2314" y="567"/>
                        <a:pt x="2312" y="566"/>
                      </a:cubicBezTo>
                      <a:cubicBezTo>
                        <a:pt x="2307" y="558"/>
                        <a:pt x="2302" y="551"/>
                        <a:pt x="2298" y="542"/>
                      </a:cubicBezTo>
                      <a:cubicBezTo>
                        <a:pt x="2297" y="541"/>
                        <a:pt x="2297" y="541"/>
                        <a:pt x="2297" y="541"/>
                      </a:cubicBezTo>
                      <a:cubicBezTo>
                        <a:pt x="2292" y="530"/>
                        <a:pt x="2289" y="520"/>
                        <a:pt x="2291" y="507"/>
                      </a:cubicBezTo>
                      <a:cubicBezTo>
                        <a:pt x="2293" y="492"/>
                        <a:pt x="2300" y="477"/>
                        <a:pt x="2313" y="469"/>
                      </a:cubicBezTo>
                      <a:cubicBezTo>
                        <a:pt x="2320" y="465"/>
                        <a:pt x="2334" y="464"/>
                        <a:pt x="2339" y="472"/>
                      </a:cubicBezTo>
                      <a:cubicBezTo>
                        <a:pt x="2340" y="475"/>
                        <a:pt x="2340" y="479"/>
                        <a:pt x="2338" y="481"/>
                      </a:cubicBezTo>
                      <a:cubicBezTo>
                        <a:pt x="2336" y="484"/>
                        <a:pt x="2333" y="484"/>
                        <a:pt x="2330" y="483"/>
                      </a:cubicBezTo>
                      <a:cubicBezTo>
                        <a:pt x="2328" y="481"/>
                        <a:pt x="2327" y="479"/>
                        <a:pt x="2327" y="478"/>
                      </a:cubicBezTo>
                      <a:cubicBezTo>
                        <a:pt x="2327" y="475"/>
                        <a:pt x="2329" y="473"/>
                        <a:pt x="2332" y="474"/>
                      </a:cubicBezTo>
                      <a:cubicBezTo>
                        <a:pt x="2333" y="474"/>
                        <a:pt x="2335" y="475"/>
                        <a:pt x="2335" y="477"/>
                      </a:cubicBezTo>
                      <a:cubicBezTo>
                        <a:pt x="2336" y="475"/>
                        <a:pt x="2335" y="473"/>
                        <a:pt x="2334" y="471"/>
                      </a:cubicBezTo>
                      <a:cubicBezTo>
                        <a:pt x="2331" y="470"/>
                        <a:pt x="2327" y="470"/>
                        <a:pt x="2325" y="472"/>
                      </a:cubicBezTo>
                      <a:cubicBezTo>
                        <a:pt x="2321" y="476"/>
                        <a:pt x="2321" y="482"/>
                        <a:pt x="2324" y="486"/>
                      </a:cubicBezTo>
                      <a:cubicBezTo>
                        <a:pt x="2327" y="489"/>
                        <a:pt x="2331" y="491"/>
                        <a:pt x="2335" y="491"/>
                      </a:cubicBezTo>
                      <a:cubicBezTo>
                        <a:pt x="2338" y="491"/>
                        <a:pt x="2342" y="489"/>
                        <a:pt x="2344" y="486"/>
                      </a:cubicBezTo>
                      <a:cubicBezTo>
                        <a:pt x="2347" y="481"/>
                        <a:pt x="2348" y="476"/>
                        <a:pt x="2345" y="471"/>
                      </a:cubicBezTo>
                      <a:cubicBezTo>
                        <a:pt x="2339" y="461"/>
                        <a:pt x="2325" y="460"/>
                        <a:pt x="2315" y="466"/>
                      </a:cubicBezTo>
                      <a:cubicBezTo>
                        <a:pt x="2312" y="468"/>
                        <a:pt x="2309" y="470"/>
                        <a:pt x="2307" y="472"/>
                      </a:cubicBezTo>
                      <a:cubicBezTo>
                        <a:pt x="2315" y="463"/>
                        <a:pt x="2323" y="458"/>
                        <a:pt x="2334" y="453"/>
                      </a:cubicBezTo>
                      <a:cubicBezTo>
                        <a:pt x="2342" y="451"/>
                        <a:pt x="2348" y="450"/>
                        <a:pt x="2356" y="450"/>
                      </a:cubicBezTo>
                      <a:cubicBezTo>
                        <a:pt x="2364" y="451"/>
                        <a:pt x="2370" y="453"/>
                        <a:pt x="2377" y="457"/>
                      </a:cubicBezTo>
                      <a:cubicBezTo>
                        <a:pt x="2381" y="460"/>
                        <a:pt x="2383" y="462"/>
                        <a:pt x="2386" y="466"/>
                      </a:cubicBezTo>
                      <a:cubicBezTo>
                        <a:pt x="2386" y="466"/>
                        <a:pt x="2386" y="466"/>
                        <a:pt x="2386" y="466"/>
                      </a:cubicBezTo>
                      <a:cubicBezTo>
                        <a:pt x="2377" y="458"/>
                        <a:pt x="2364" y="459"/>
                        <a:pt x="2360" y="475"/>
                      </a:cubicBezTo>
                      <a:cubicBezTo>
                        <a:pt x="2358" y="487"/>
                        <a:pt x="2369" y="507"/>
                        <a:pt x="2344" y="522"/>
                      </a:cubicBezTo>
                      <a:cubicBezTo>
                        <a:pt x="2358" y="521"/>
                        <a:pt x="2372" y="517"/>
                        <a:pt x="2382" y="509"/>
                      </a:cubicBezTo>
                      <a:cubicBezTo>
                        <a:pt x="2391" y="500"/>
                        <a:pt x="2396" y="486"/>
                        <a:pt x="2391" y="474"/>
                      </a:cubicBezTo>
                      <a:cubicBezTo>
                        <a:pt x="2389" y="467"/>
                        <a:pt x="2384" y="460"/>
                        <a:pt x="2378" y="456"/>
                      </a:cubicBezTo>
                      <a:cubicBezTo>
                        <a:pt x="2371" y="452"/>
                        <a:pt x="2365" y="449"/>
                        <a:pt x="2356" y="448"/>
                      </a:cubicBezTo>
                      <a:cubicBezTo>
                        <a:pt x="2348" y="448"/>
                        <a:pt x="2341" y="448"/>
                        <a:pt x="2333" y="451"/>
                      </a:cubicBezTo>
                      <a:cubicBezTo>
                        <a:pt x="2330" y="452"/>
                        <a:pt x="2327" y="453"/>
                        <a:pt x="2324" y="455"/>
                      </a:cubicBezTo>
                      <a:cubicBezTo>
                        <a:pt x="2322" y="456"/>
                        <a:pt x="2321" y="457"/>
                        <a:pt x="2320" y="458"/>
                      </a:cubicBezTo>
                      <a:cubicBezTo>
                        <a:pt x="2337" y="445"/>
                        <a:pt x="2337" y="422"/>
                        <a:pt x="2327" y="403"/>
                      </a:cubicBezTo>
                      <a:cubicBezTo>
                        <a:pt x="2326" y="402"/>
                        <a:pt x="2325" y="400"/>
                        <a:pt x="2324" y="399"/>
                      </a:cubicBezTo>
                      <a:cubicBezTo>
                        <a:pt x="2310" y="379"/>
                        <a:pt x="2285" y="367"/>
                        <a:pt x="2260" y="365"/>
                      </a:cubicBezTo>
                      <a:close/>
                      <a:moveTo>
                        <a:pt x="2244" y="356"/>
                      </a:moveTo>
                      <a:cubicBezTo>
                        <a:pt x="2246" y="362"/>
                        <a:pt x="2243" y="370"/>
                        <a:pt x="2240" y="373"/>
                      </a:cubicBezTo>
                      <a:cubicBezTo>
                        <a:pt x="2243" y="379"/>
                        <a:pt x="2257" y="376"/>
                        <a:pt x="2257" y="366"/>
                      </a:cubicBezTo>
                      <a:cubicBezTo>
                        <a:pt x="2257" y="359"/>
                        <a:pt x="2250" y="353"/>
                        <a:pt x="2244" y="356"/>
                      </a:cubicBezTo>
                      <a:close/>
                      <a:moveTo>
                        <a:pt x="2257" y="353"/>
                      </a:moveTo>
                      <a:cubicBezTo>
                        <a:pt x="2253" y="344"/>
                        <a:pt x="2243" y="335"/>
                        <a:pt x="2235" y="330"/>
                      </a:cubicBezTo>
                      <a:cubicBezTo>
                        <a:pt x="2226" y="325"/>
                        <a:pt x="2216" y="323"/>
                        <a:pt x="2205" y="323"/>
                      </a:cubicBezTo>
                      <a:cubicBezTo>
                        <a:pt x="2187" y="321"/>
                        <a:pt x="2168" y="325"/>
                        <a:pt x="2151" y="315"/>
                      </a:cubicBezTo>
                      <a:cubicBezTo>
                        <a:pt x="2138" y="307"/>
                        <a:pt x="2134" y="291"/>
                        <a:pt x="2139" y="282"/>
                      </a:cubicBezTo>
                      <a:cubicBezTo>
                        <a:pt x="2143" y="273"/>
                        <a:pt x="2153" y="267"/>
                        <a:pt x="2163" y="269"/>
                      </a:cubicBezTo>
                      <a:cubicBezTo>
                        <a:pt x="2170" y="270"/>
                        <a:pt x="2180" y="277"/>
                        <a:pt x="2178" y="286"/>
                      </a:cubicBezTo>
                      <a:cubicBezTo>
                        <a:pt x="2176" y="290"/>
                        <a:pt x="2172" y="293"/>
                        <a:pt x="2170" y="291"/>
                      </a:cubicBezTo>
                      <a:cubicBezTo>
                        <a:pt x="2173" y="288"/>
                        <a:pt x="2170" y="284"/>
                        <a:pt x="2166" y="282"/>
                      </a:cubicBezTo>
                      <a:cubicBezTo>
                        <a:pt x="2163" y="281"/>
                        <a:pt x="2159" y="282"/>
                        <a:pt x="2156" y="283"/>
                      </a:cubicBezTo>
                      <a:cubicBezTo>
                        <a:pt x="2152" y="286"/>
                        <a:pt x="2149" y="292"/>
                        <a:pt x="2152" y="297"/>
                      </a:cubicBezTo>
                      <a:cubicBezTo>
                        <a:pt x="2157" y="310"/>
                        <a:pt x="2179" y="311"/>
                        <a:pt x="2191" y="310"/>
                      </a:cubicBezTo>
                      <a:cubicBezTo>
                        <a:pt x="2211" y="309"/>
                        <a:pt x="2228" y="313"/>
                        <a:pt x="2243" y="326"/>
                      </a:cubicBezTo>
                      <a:cubicBezTo>
                        <a:pt x="2251" y="333"/>
                        <a:pt x="2257" y="343"/>
                        <a:pt x="2257" y="353"/>
                      </a:cubicBezTo>
                      <a:close/>
                      <a:moveTo>
                        <a:pt x="2379" y="516"/>
                      </a:moveTo>
                      <a:cubicBezTo>
                        <a:pt x="2391" y="509"/>
                        <a:pt x="2400" y="519"/>
                        <a:pt x="2408" y="526"/>
                      </a:cubicBezTo>
                      <a:cubicBezTo>
                        <a:pt x="2415" y="533"/>
                        <a:pt x="2427" y="536"/>
                        <a:pt x="2434" y="527"/>
                      </a:cubicBezTo>
                      <a:cubicBezTo>
                        <a:pt x="2422" y="521"/>
                        <a:pt x="2427" y="514"/>
                        <a:pt x="2418" y="506"/>
                      </a:cubicBezTo>
                      <a:cubicBezTo>
                        <a:pt x="2409" y="497"/>
                        <a:pt x="2390" y="498"/>
                        <a:pt x="2379" y="516"/>
                      </a:cubicBezTo>
                      <a:close/>
                      <a:moveTo>
                        <a:pt x="2434" y="586"/>
                      </a:moveTo>
                      <a:cubicBezTo>
                        <a:pt x="2448" y="557"/>
                        <a:pt x="2480" y="576"/>
                        <a:pt x="2485" y="594"/>
                      </a:cubicBezTo>
                      <a:cubicBezTo>
                        <a:pt x="2476" y="581"/>
                        <a:pt x="2446" y="576"/>
                        <a:pt x="2434" y="586"/>
                      </a:cubicBezTo>
                      <a:close/>
                      <a:moveTo>
                        <a:pt x="2424" y="601"/>
                      </a:moveTo>
                      <a:cubicBezTo>
                        <a:pt x="2411" y="587"/>
                        <a:pt x="2409" y="564"/>
                        <a:pt x="2416" y="551"/>
                      </a:cubicBezTo>
                      <a:cubicBezTo>
                        <a:pt x="2433" y="521"/>
                        <a:pt x="2465" y="540"/>
                        <a:pt x="2443" y="563"/>
                      </a:cubicBezTo>
                      <a:cubicBezTo>
                        <a:pt x="2431" y="575"/>
                        <a:pt x="2424" y="583"/>
                        <a:pt x="2424" y="601"/>
                      </a:cubicBezTo>
                      <a:close/>
                      <a:moveTo>
                        <a:pt x="2533" y="711"/>
                      </a:moveTo>
                      <a:cubicBezTo>
                        <a:pt x="2546" y="678"/>
                        <a:pt x="2529" y="653"/>
                        <a:pt x="2508" y="635"/>
                      </a:cubicBezTo>
                      <a:cubicBezTo>
                        <a:pt x="2496" y="625"/>
                        <a:pt x="2477" y="617"/>
                        <a:pt x="2473" y="602"/>
                      </a:cubicBezTo>
                      <a:cubicBezTo>
                        <a:pt x="2457" y="619"/>
                        <a:pt x="2496" y="645"/>
                        <a:pt x="2508" y="655"/>
                      </a:cubicBezTo>
                      <a:cubicBezTo>
                        <a:pt x="2526" y="671"/>
                        <a:pt x="2536" y="690"/>
                        <a:pt x="2533" y="711"/>
                      </a:cubicBezTo>
                      <a:close/>
                      <a:moveTo>
                        <a:pt x="1927" y="944"/>
                      </a:moveTo>
                      <a:cubicBezTo>
                        <a:pt x="1908" y="927"/>
                        <a:pt x="1874" y="939"/>
                        <a:pt x="1860" y="938"/>
                      </a:cubicBezTo>
                      <a:cubicBezTo>
                        <a:pt x="1838" y="937"/>
                        <a:pt x="1836" y="916"/>
                        <a:pt x="1859" y="914"/>
                      </a:cubicBezTo>
                      <a:cubicBezTo>
                        <a:pt x="1880" y="911"/>
                        <a:pt x="1914" y="924"/>
                        <a:pt x="1927" y="944"/>
                      </a:cubicBezTo>
                      <a:close/>
                      <a:moveTo>
                        <a:pt x="1777" y="967"/>
                      </a:moveTo>
                      <a:cubicBezTo>
                        <a:pt x="1792" y="996"/>
                        <a:pt x="1773" y="1020"/>
                        <a:pt x="1772" y="1035"/>
                      </a:cubicBezTo>
                      <a:cubicBezTo>
                        <a:pt x="1770" y="1052"/>
                        <a:pt x="1787" y="1056"/>
                        <a:pt x="1792" y="1039"/>
                      </a:cubicBezTo>
                      <a:cubicBezTo>
                        <a:pt x="1800" y="1016"/>
                        <a:pt x="1794" y="986"/>
                        <a:pt x="1777" y="967"/>
                      </a:cubicBezTo>
                      <a:close/>
                      <a:moveTo>
                        <a:pt x="2190" y="741"/>
                      </a:moveTo>
                      <a:cubicBezTo>
                        <a:pt x="2172" y="735"/>
                        <a:pt x="2161" y="745"/>
                        <a:pt x="2153" y="763"/>
                      </a:cubicBezTo>
                      <a:cubicBezTo>
                        <a:pt x="2147" y="778"/>
                        <a:pt x="2136" y="787"/>
                        <a:pt x="2124" y="783"/>
                      </a:cubicBezTo>
                      <a:cubicBezTo>
                        <a:pt x="2128" y="791"/>
                        <a:pt x="2142" y="796"/>
                        <a:pt x="2152" y="790"/>
                      </a:cubicBezTo>
                      <a:cubicBezTo>
                        <a:pt x="2165" y="781"/>
                        <a:pt x="2163" y="764"/>
                        <a:pt x="2172" y="751"/>
                      </a:cubicBezTo>
                      <a:cubicBezTo>
                        <a:pt x="2175" y="747"/>
                        <a:pt x="2181" y="742"/>
                        <a:pt x="2190" y="741"/>
                      </a:cubicBezTo>
                      <a:close/>
                      <a:moveTo>
                        <a:pt x="1834" y="809"/>
                      </a:moveTo>
                      <a:cubicBezTo>
                        <a:pt x="1832" y="808"/>
                        <a:pt x="1831" y="806"/>
                        <a:pt x="1832" y="804"/>
                      </a:cubicBezTo>
                      <a:cubicBezTo>
                        <a:pt x="1833" y="802"/>
                        <a:pt x="1835" y="801"/>
                        <a:pt x="1837" y="802"/>
                      </a:cubicBezTo>
                      <a:cubicBezTo>
                        <a:pt x="1839" y="803"/>
                        <a:pt x="1840" y="805"/>
                        <a:pt x="1839" y="807"/>
                      </a:cubicBezTo>
                      <a:cubicBezTo>
                        <a:pt x="1838" y="809"/>
                        <a:pt x="1836" y="810"/>
                        <a:pt x="1834" y="809"/>
                      </a:cubicBezTo>
                      <a:close/>
                      <a:moveTo>
                        <a:pt x="1855" y="808"/>
                      </a:moveTo>
                      <a:cubicBezTo>
                        <a:pt x="1851" y="806"/>
                        <a:pt x="1850" y="801"/>
                        <a:pt x="1851" y="798"/>
                      </a:cubicBezTo>
                      <a:cubicBezTo>
                        <a:pt x="1853" y="794"/>
                        <a:pt x="1858" y="792"/>
                        <a:pt x="1862" y="794"/>
                      </a:cubicBezTo>
                      <a:cubicBezTo>
                        <a:pt x="1865" y="796"/>
                        <a:pt x="1867" y="801"/>
                        <a:pt x="1865" y="804"/>
                      </a:cubicBezTo>
                      <a:cubicBezTo>
                        <a:pt x="1863" y="808"/>
                        <a:pt x="1859" y="810"/>
                        <a:pt x="1855" y="808"/>
                      </a:cubicBezTo>
                      <a:close/>
                      <a:moveTo>
                        <a:pt x="1843" y="811"/>
                      </a:moveTo>
                      <a:cubicBezTo>
                        <a:pt x="1841" y="810"/>
                        <a:pt x="1840" y="807"/>
                        <a:pt x="1841" y="804"/>
                      </a:cubicBezTo>
                      <a:cubicBezTo>
                        <a:pt x="1842" y="802"/>
                        <a:pt x="1845" y="801"/>
                        <a:pt x="1847" y="802"/>
                      </a:cubicBezTo>
                      <a:cubicBezTo>
                        <a:pt x="1850" y="803"/>
                        <a:pt x="1851" y="806"/>
                        <a:pt x="1850" y="809"/>
                      </a:cubicBezTo>
                      <a:cubicBezTo>
                        <a:pt x="1848" y="811"/>
                        <a:pt x="1846" y="812"/>
                        <a:pt x="1843" y="811"/>
                      </a:cubicBezTo>
                      <a:close/>
                      <a:moveTo>
                        <a:pt x="2138" y="925"/>
                      </a:moveTo>
                      <a:cubicBezTo>
                        <a:pt x="2137" y="921"/>
                        <a:pt x="2135" y="919"/>
                        <a:pt x="2132" y="918"/>
                      </a:cubicBezTo>
                      <a:cubicBezTo>
                        <a:pt x="2129" y="916"/>
                        <a:pt x="2124" y="917"/>
                        <a:pt x="2121" y="920"/>
                      </a:cubicBezTo>
                      <a:cubicBezTo>
                        <a:pt x="2117" y="924"/>
                        <a:pt x="2117" y="930"/>
                        <a:pt x="2119" y="933"/>
                      </a:cubicBezTo>
                      <a:cubicBezTo>
                        <a:pt x="2124" y="940"/>
                        <a:pt x="2130" y="937"/>
                        <a:pt x="2134" y="938"/>
                      </a:cubicBezTo>
                      <a:cubicBezTo>
                        <a:pt x="2140" y="939"/>
                        <a:pt x="2143" y="945"/>
                        <a:pt x="2143" y="952"/>
                      </a:cubicBezTo>
                      <a:cubicBezTo>
                        <a:pt x="2143" y="961"/>
                        <a:pt x="2138" y="968"/>
                        <a:pt x="2130" y="970"/>
                      </a:cubicBezTo>
                      <a:cubicBezTo>
                        <a:pt x="2125" y="971"/>
                        <a:pt x="2120" y="970"/>
                        <a:pt x="2118" y="965"/>
                      </a:cubicBezTo>
                      <a:cubicBezTo>
                        <a:pt x="2123" y="967"/>
                        <a:pt x="2129" y="963"/>
                        <a:pt x="2127" y="956"/>
                      </a:cubicBezTo>
                      <a:cubicBezTo>
                        <a:pt x="2126" y="953"/>
                        <a:pt x="2120" y="948"/>
                        <a:pt x="2114" y="942"/>
                      </a:cubicBezTo>
                      <a:cubicBezTo>
                        <a:pt x="2108" y="936"/>
                        <a:pt x="2104" y="930"/>
                        <a:pt x="2103" y="924"/>
                      </a:cubicBezTo>
                      <a:cubicBezTo>
                        <a:pt x="2100" y="910"/>
                        <a:pt x="2112" y="897"/>
                        <a:pt x="2125" y="898"/>
                      </a:cubicBezTo>
                      <a:cubicBezTo>
                        <a:pt x="2133" y="898"/>
                        <a:pt x="2138" y="902"/>
                        <a:pt x="2143" y="907"/>
                      </a:cubicBezTo>
                      <a:cubicBezTo>
                        <a:pt x="2148" y="912"/>
                        <a:pt x="2158" y="929"/>
                        <a:pt x="2167" y="931"/>
                      </a:cubicBezTo>
                      <a:cubicBezTo>
                        <a:pt x="2174" y="932"/>
                        <a:pt x="2178" y="927"/>
                        <a:pt x="2177" y="923"/>
                      </a:cubicBezTo>
                      <a:cubicBezTo>
                        <a:pt x="2183" y="924"/>
                        <a:pt x="2184" y="933"/>
                        <a:pt x="2181" y="938"/>
                      </a:cubicBezTo>
                      <a:cubicBezTo>
                        <a:pt x="2174" y="948"/>
                        <a:pt x="2158" y="950"/>
                        <a:pt x="2147" y="941"/>
                      </a:cubicBezTo>
                      <a:cubicBezTo>
                        <a:pt x="2142" y="937"/>
                        <a:pt x="2140" y="932"/>
                        <a:pt x="2138" y="925"/>
                      </a:cubicBezTo>
                      <a:close/>
                      <a:moveTo>
                        <a:pt x="2165" y="412"/>
                      </a:moveTo>
                      <a:cubicBezTo>
                        <a:pt x="2166" y="409"/>
                        <a:pt x="2170" y="409"/>
                        <a:pt x="2172" y="410"/>
                      </a:cubicBezTo>
                      <a:cubicBezTo>
                        <a:pt x="2175" y="412"/>
                        <a:pt x="2175" y="415"/>
                        <a:pt x="2173" y="418"/>
                      </a:cubicBezTo>
                      <a:cubicBezTo>
                        <a:pt x="2172" y="420"/>
                        <a:pt x="2168" y="421"/>
                        <a:pt x="2166" y="419"/>
                      </a:cubicBezTo>
                      <a:cubicBezTo>
                        <a:pt x="2163" y="418"/>
                        <a:pt x="2163" y="414"/>
                        <a:pt x="2165" y="412"/>
                      </a:cubicBezTo>
                      <a:close/>
                      <a:moveTo>
                        <a:pt x="2168" y="402"/>
                      </a:moveTo>
                      <a:cubicBezTo>
                        <a:pt x="2169" y="400"/>
                        <a:pt x="2172" y="399"/>
                        <a:pt x="2174" y="401"/>
                      </a:cubicBezTo>
                      <a:cubicBezTo>
                        <a:pt x="2176" y="402"/>
                        <a:pt x="2176" y="405"/>
                        <a:pt x="2175" y="407"/>
                      </a:cubicBezTo>
                      <a:cubicBezTo>
                        <a:pt x="2174" y="408"/>
                        <a:pt x="2171" y="409"/>
                        <a:pt x="2169" y="408"/>
                      </a:cubicBezTo>
                      <a:cubicBezTo>
                        <a:pt x="2167" y="406"/>
                        <a:pt x="2167" y="404"/>
                        <a:pt x="2168" y="402"/>
                      </a:cubicBezTo>
                      <a:close/>
                      <a:moveTo>
                        <a:pt x="2166" y="425"/>
                      </a:moveTo>
                      <a:cubicBezTo>
                        <a:pt x="2169" y="421"/>
                        <a:pt x="2174" y="420"/>
                        <a:pt x="2178" y="423"/>
                      </a:cubicBezTo>
                      <a:cubicBezTo>
                        <a:pt x="2182" y="425"/>
                        <a:pt x="2183" y="431"/>
                        <a:pt x="2180" y="434"/>
                      </a:cubicBezTo>
                      <a:cubicBezTo>
                        <a:pt x="2178" y="438"/>
                        <a:pt x="2172" y="439"/>
                        <a:pt x="2169" y="437"/>
                      </a:cubicBezTo>
                      <a:cubicBezTo>
                        <a:pt x="2165" y="434"/>
                        <a:pt x="2164" y="429"/>
                        <a:pt x="2166" y="425"/>
                      </a:cubicBezTo>
                      <a:close/>
                      <a:moveTo>
                        <a:pt x="2088" y="824"/>
                      </a:moveTo>
                      <a:cubicBezTo>
                        <a:pt x="2087" y="817"/>
                        <a:pt x="2088" y="810"/>
                        <a:pt x="2092" y="804"/>
                      </a:cubicBezTo>
                      <a:cubicBezTo>
                        <a:pt x="2096" y="799"/>
                        <a:pt x="2103" y="795"/>
                        <a:pt x="2109" y="796"/>
                      </a:cubicBezTo>
                      <a:cubicBezTo>
                        <a:pt x="2117" y="798"/>
                        <a:pt x="2123" y="805"/>
                        <a:pt x="2125" y="813"/>
                      </a:cubicBezTo>
                      <a:cubicBezTo>
                        <a:pt x="2127" y="824"/>
                        <a:pt x="2123" y="835"/>
                        <a:pt x="2115" y="842"/>
                      </a:cubicBezTo>
                      <a:cubicBezTo>
                        <a:pt x="2108" y="848"/>
                        <a:pt x="2099" y="852"/>
                        <a:pt x="2091" y="855"/>
                      </a:cubicBezTo>
                      <a:cubicBezTo>
                        <a:pt x="2092" y="855"/>
                        <a:pt x="2093" y="855"/>
                        <a:pt x="2095" y="855"/>
                      </a:cubicBezTo>
                      <a:cubicBezTo>
                        <a:pt x="2118" y="855"/>
                        <a:pt x="2141" y="860"/>
                        <a:pt x="2163" y="868"/>
                      </a:cubicBezTo>
                      <a:cubicBezTo>
                        <a:pt x="2188" y="878"/>
                        <a:pt x="2203" y="890"/>
                        <a:pt x="2232" y="887"/>
                      </a:cubicBezTo>
                      <a:cubicBezTo>
                        <a:pt x="2237" y="886"/>
                        <a:pt x="2243" y="885"/>
                        <a:pt x="2249" y="882"/>
                      </a:cubicBezTo>
                      <a:cubicBezTo>
                        <a:pt x="2257" y="879"/>
                        <a:pt x="2263" y="875"/>
                        <a:pt x="2269" y="869"/>
                      </a:cubicBezTo>
                      <a:cubicBezTo>
                        <a:pt x="2275" y="863"/>
                        <a:pt x="2279" y="858"/>
                        <a:pt x="2282" y="850"/>
                      </a:cubicBezTo>
                      <a:cubicBezTo>
                        <a:pt x="2294" y="821"/>
                        <a:pt x="2284" y="796"/>
                        <a:pt x="2261" y="777"/>
                      </a:cubicBezTo>
                      <a:cubicBezTo>
                        <a:pt x="2250" y="769"/>
                        <a:pt x="2238" y="766"/>
                        <a:pt x="2226" y="770"/>
                      </a:cubicBezTo>
                      <a:cubicBezTo>
                        <a:pt x="2215" y="774"/>
                        <a:pt x="2207" y="781"/>
                        <a:pt x="2205" y="792"/>
                      </a:cubicBezTo>
                      <a:cubicBezTo>
                        <a:pt x="2203" y="801"/>
                        <a:pt x="2204" y="809"/>
                        <a:pt x="2209" y="817"/>
                      </a:cubicBezTo>
                      <a:cubicBezTo>
                        <a:pt x="2211" y="820"/>
                        <a:pt x="2213" y="822"/>
                        <a:pt x="2216" y="824"/>
                      </a:cubicBezTo>
                      <a:cubicBezTo>
                        <a:pt x="2216" y="824"/>
                        <a:pt x="2215" y="823"/>
                        <a:pt x="2214" y="822"/>
                      </a:cubicBezTo>
                      <a:cubicBezTo>
                        <a:pt x="2210" y="815"/>
                        <a:pt x="2212" y="807"/>
                        <a:pt x="2218" y="802"/>
                      </a:cubicBezTo>
                      <a:cubicBezTo>
                        <a:pt x="2225" y="798"/>
                        <a:pt x="2234" y="800"/>
                        <a:pt x="2238" y="806"/>
                      </a:cubicBezTo>
                      <a:cubicBezTo>
                        <a:pt x="2242" y="813"/>
                        <a:pt x="2240" y="822"/>
                        <a:pt x="2234" y="826"/>
                      </a:cubicBezTo>
                      <a:cubicBezTo>
                        <a:pt x="2224" y="832"/>
                        <a:pt x="2213" y="826"/>
                        <a:pt x="2207" y="818"/>
                      </a:cubicBezTo>
                      <a:cubicBezTo>
                        <a:pt x="2202" y="810"/>
                        <a:pt x="2200" y="801"/>
                        <a:pt x="2202" y="792"/>
                      </a:cubicBezTo>
                      <a:cubicBezTo>
                        <a:pt x="2204" y="781"/>
                        <a:pt x="2211" y="773"/>
                        <a:pt x="2220" y="769"/>
                      </a:cubicBezTo>
                      <a:cubicBezTo>
                        <a:pt x="2211" y="772"/>
                        <a:pt x="2202" y="777"/>
                        <a:pt x="2196" y="782"/>
                      </a:cubicBezTo>
                      <a:cubicBezTo>
                        <a:pt x="2196" y="782"/>
                        <a:pt x="2194" y="780"/>
                        <a:pt x="2192" y="780"/>
                      </a:cubicBezTo>
                      <a:cubicBezTo>
                        <a:pt x="2203" y="770"/>
                        <a:pt x="2216" y="765"/>
                        <a:pt x="2226" y="764"/>
                      </a:cubicBezTo>
                      <a:cubicBezTo>
                        <a:pt x="2206" y="765"/>
                        <a:pt x="2189" y="772"/>
                        <a:pt x="2177" y="786"/>
                      </a:cubicBezTo>
                      <a:cubicBezTo>
                        <a:pt x="2170" y="794"/>
                        <a:pt x="2165" y="805"/>
                        <a:pt x="2162" y="818"/>
                      </a:cubicBezTo>
                      <a:cubicBezTo>
                        <a:pt x="2161" y="824"/>
                        <a:pt x="2160" y="831"/>
                        <a:pt x="2159" y="838"/>
                      </a:cubicBezTo>
                      <a:cubicBezTo>
                        <a:pt x="2158" y="845"/>
                        <a:pt x="2156" y="850"/>
                        <a:pt x="2150" y="854"/>
                      </a:cubicBezTo>
                      <a:cubicBezTo>
                        <a:pt x="2146" y="857"/>
                        <a:pt x="2140" y="858"/>
                        <a:pt x="2135" y="855"/>
                      </a:cubicBezTo>
                      <a:cubicBezTo>
                        <a:pt x="2131" y="853"/>
                        <a:pt x="2128" y="849"/>
                        <a:pt x="2128" y="844"/>
                      </a:cubicBezTo>
                      <a:cubicBezTo>
                        <a:pt x="2128" y="841"/>
                        <a:pt x="2130" y="839"/>
                        <a:pt x="2132" y="837"/>
                      </a:cubicBezTo>
                      <a:cubicBezTo>
                        <a:pt x="2135" y="834"/>
                        <a:pt x="2141" y="834"/>
                        <a:pt x="2143" y="838"/>
                      </a:cubicBezTo>
                      <a:cubicBezTo>
                        <a:pt x="2144" y="840"/>
                        <a:pt x="2144" y="843"/>
                        <a:pt x="2142" y="845"/>
                      </a:cubicBezTo>
                      <a:cubicBezTo>
                        <a:pt x="2140" y="847"/>
                        <a:pt x="2136" y="847"/>
                        <a:pt x="2134" y="844"/>
                      </a:cubicBezTo>
                      <a:cubicBezTo>
                        <a:pt x="2132" y="842"/>
                        <a:pt x="2132" y="839"/>
                        <a:pt x="2134" y="837"/>
                      </a:cubicBezTo>
                      <a:cubicBezTo>
                        <a:pt x="2135" y="836"/>
                        <a:pt x="2135" y="836"/>
                        <a:pt x="2136" y="835"/>
                      </a:cubicBezTo>
                      <a:cubicBezTo>
                        <a:pt x="2135" y="836"/>
                        <a:pt x="2134" y="836"/>
                        <a:pt x="2133" y="837"/>
                      </a:cubicBezTo>
                      <a:cubicBezTo>
                        <a:pt x="2131" y="839"/>
                        <a:pt x="2130" y="841"/>
                        <a:pt x="2130" y="844"/>
                      </a:cubicBezTo>
                      <a:cubicBezTo>
                        <a:pt x="2130" y="848"/>
                        <a:pt x="2132" y="852"/>
                        <a:pt x="2136" y="854"/>
                      </a:cubicBezTo>
                      <a:cubicBezTo>
                        <a:pt x="2140" y="856"/>
                        <a:pt x="2145" y="855"/>
                        <a:pt x="2149" y="852"/>
                      </a:cubicBezTo>
                      <a:cubicBezTo>
                        <a:pt x="2153" y="848"/>
                        <a:pt x="2155" y="843"/>
                        <a:pt x="2156" y="838"/>
                      </a:cubicBezTo>
                      <a:cubicBezTo>
                        <a:pt x="2157" y="830"/>
                        <a:pt x="2158" y="825"/>
                        <a:pt x="2159" y="818"/>
                      </a:cubicBezTo>
                      <a:cubicBezTo>
                        <a:pt x="2161" y="805"/>
                        <a:pt x="2167" y="793"/>
                        <a:pt x="2175" y="784"/>
                      </a:cubicBezTo>
                      <a:cubicBezTo>
                        <a:pt x="2183" y="775"/>
                        <a:pt x="2193" y="769"/>
                        <a:pt x="2204" y="765"/>
                      </a:cubicBezTo>
                      <a:cubicBezTo>
                        <a:pt x="2221" y="759"/>
                        <a:pt x="2240" y="761"/>
                        <a:pt x="2257" y="769"/>
                      </a:cubicBezTo>
                      <a:cubicBezTo>
                        <a:pt x="2256" y="768"/>
                        <a:pt x="2255" y="767"/>
                        <a:pt x="2255" y="766"/>
                      </a:cubicBezTo>
                      <a:cubicBezTo>
                        <a:pt x="2252" y="762"/>
                        <a:pt x="2249" y="758"/>
                        <a:pt x="2247" y="754"/>
                      </a:cubicBezTo>
                      <a:cubicBezTo>
                        <a:pt x="2244" y="746"/>
                        <a:pt x="2242" y="740"/>
                        <a:pt x="2241" y="732"/>
                      </a:cubicBezTo>
                      <a:cubicBezTo>
                        <a:pt x="2240" y="705"/>
                        <a:pt x="2266" y="689"/>
                        <a:pt x="2289" y="692"/>
                      </a:cubicBezTo>
                      <a:cubicBezTo>
                        <a:pt x="2299" y="693"/>
                        <a:pt x="2307" y="698"/>
                        <a:pt x="2314" y="704"/>
                      </a:cubicBezTo>
                      <a:cubicBezTo>
                        <a:pt x="2311" y="705"/>
                        <a:pt x="2311" y="705"/>
                        <a:pt x="2311" y="705"/>
                      </a:cubicBezTo>
                      <a:cubicBezTo>
                        <a:pt x="2305" y="700"/>
                        <a:pt x="2297" y="697"/>
                        <a:pt x="2289" y="696"/>
                      </a:cubicBezTo>
                      <a:cubicBezTo>
                        <a:pt x="2268" y="694"/>
                        <a:pt x="2244" y="708"/>
                        <a:pt x="2245" y="732"/>
                      </a:cubicBezTo>
                      <a:cubicBezTo>
                        <a:pt x="2246" y="739"/>
                        <a:pt x="2248" y="745"/>
                        <a:pt x="2251" y="752"/>
                      </a:cubicBezTo>
                      <a:cubicBezTo>
                        <a:pt x="2253" y="756"/>
                        <a:pt x="2256" y="760"/>
                        <a:pt x="2258" y="764"/>
                      </a:cubicBezTo>
                      <a:cubicBezTo>
                        <a:pt x="2270" y="781"/>
                        <a:pt x="2284" y="790"/>
                        <a:pt x="2290" y="811"/>
                      </a:cubicBezTo>
                      <a:cubicBezTo>
                        <a:pt x="2293" y="824"/>
                        <a:pt x="2292" y="838"/>
                        <a:pt x="2286" y="852"/>
                      </a:cubicBezTo>
                      <a:cubicBezTo>
                        <a:pt x="2283" y="860"/>
                        <a:pt x="2278" y="866"/>
                        <a:pt x="2272" y="872"/>
                      </a:cubicBezTo>
                      <a:cubicBezTo>
                        <a:pt x="2265" y="879"/>
                        <a:pt x="2259" y="883"/>
                        <a:pt x="2250" y="886"/>
                      </a:cubicBezTo>
                      <a:cubicBezTo>
                        <a:pt x="2237" y="890"/>
                        <a:pt x="2226" y="891"/>
                        <a:pt x="2213" y="889"/>
                      </a:cubicBezTo>
                      <a:cubicBezTo>
                        <a:pt x="2220" y="891"/>
                        <a:pt x="2226" y="893"/>
                        <a:pt x="2228" y="893"/>
                      </a:cubicBezTo>
                      <a:cubicBezTo>
                        <a:pt x="2256" y="900"/>
                        <a:pt x="2283" y="904"/>
                        <a:pt x="2311" y="905"/>
                      </a:cubicBezTo>
                      <a:cubicBezTo>
                        <a:pt x="2318" y="905"/>
                        <a:pt x="2324" y="904"/>
                        <a:pt x="2329" y="900"/>
                      </a:cubicBezTo>
                      <a:cubicBezTo>
                        <a:pt x="2332" y="897"/>
                        <a:pt x="2334" y="894"/>
                        <a:pt x="2335" y="891"/>
                      </a:cubicBezTo>
                      <a:cubicBezTo>
                        <a:pt x="2336" y="885"/>
                        <a:pt x="2334" y="878"/>
                        <a:pt x="2329" y="876"/>
                      </a:cubicBezTo>
                      <a:cubicBezTo>
                        <a:pt x="2326" y="875"/>
                        <a:pt x="2322" y="876"/>
                        <a:pt x="2320" y="878"/>
                      </a:cubicBezTo>
                      <a:cubicBezTo>
                        <a:pt x="2317" y="881"/>
                        <a:pt x="2317" y="886"/>
                        <a:pt x="2320" y="888"/>
                      </a:cubicBezTo>
                      <a:cubicBezTo>
                        <a:pt x="2322" y="889"/>
                        <a:pt x="2326" y="889"/>
                        <a:pt x="2328" y="887"/>
                      </a:cubicBezTo>
                      <a:cubicBezTo>
                        <a:pt x="2327" y="890"/>
                        <a:pt x="2323" y="892"/>
                        <a:pt x="2320" y="891"/>
                      </a:cubicBezTo>
                      <a:cubicBezTo>
                        <a:pt x="2310" y="889"/>
                        <a:pt x="2309" y="875"/>
                        <a:pt x="2320" y="871"/>
                      </a:cubicBezTo>
                      <a:cubicBezTo>
                        <a:pt x="2328" y="867"/>
                        <a:pt x="2336" y="871"/>
                        <a:pt x="2339" y="879"/>
                      </a:cubicBezTo>
                      <a:cubicBezTo>
                        <a:pt x="2344" y="889"/>
                        <a:pt x="2336" y="902"/>
                        <a:pt x="2323" y="905"/>
                      </a:cubicBezTo>
                      <a:cubicBezTo>
                        <a:pt x="2346" y="904"/>
                        <a:pt x="2368" y="901"/>
                        <a:pt x="2389" y="896"/>
                      </a:cubicBezTo>
                      <a:cubicBezTo>
                        <a:pt x="2380" y="896"/>
                        <a:pt x="2372" y="894"/>
                        <a:pt x="2365" y="891"/>
                      </a:cubicBezTo>
                      <a:cubicBezTo>
                        <a:pt x="2339" y="881"/>
                        <a:pt x="2325" y="850"/>
                        <a:pt x="2349" y="829"/>
                      </a:cubicBezTo>
                      <a:cubicBezTo>
                        <a:pt x="2355" y="823"/>
                        <a:pt x="2364" y="820"/>
                        <a:pt x="2372" y="819"/>
                      </a:cubicBezTo>
                      <a:cubicBezTo>
                        <a:pt x="2386" y="816"/>
                        <a:pt x="2402" y="821"/>
                        <a:pt x="2415" y="815"/>
                      </a:cubicBezTo>
                      <a:cubicBezTo>
                        <a:pt x="2420" y="812"/>
                        <a:pt x="2425" y="806"/>
                        <a:pt x="2426" y="800"/>
                      </a:cubicBezTo>
                      <a:cubicBezTo>
                        <a:pt x="2428" y="786"/>
                        <a:pt x="2414" y="773"/>
                        <a:pt x="2400" y="775"/>
                      </a:cubicBezTo>
                      <a:cubicBezTo>
                        <a:pt x="2395" y="776"/>
                        <a:pt x="2390" y="783"/>
                        <a:pt x="2390" y="788"/>
                      </a:cubicBezTo>
                      <a:cubicBezTo>
                        <a:pt x="2390" y="796"/>
                        <a:pt x="2397" y="802"/>
                        <a:pt x="2403" y="800"/>
                      </a:cubicBezTo>
                      <a:cubicBezTo>
                        <a:pt x="2400" y="802"/>
                        <a:pt x="2395" y="804"/>
                        <a:pt x="2390" y="801"/>
                      </a:cubicBezTo>
                      <a:cubicBezTo>
                        <a:pt x="2382" y="795"/>
                        <a:pt x="2383" y="783"/>
                        <a:pt x="2389" y="777"/>
                      </a:cubicBezTo>
                      <a:cubicBezTo>
                        <a:pt x="2395" y="769"/>
                        <a:pt x="2405" y="768"/>
                        <a:pt x="2413" y="770"/>
                      </a:cubicBezTo>
                      <a:cubicBezTo>
                        <a:pt x="2427" y="774"/>
                        <a:pt x="2436" y="789"/>
                        <a:pt x="2430" y="804"/>
                      </a:cubicBezTo>
                      <a:cubicBezTo>
                        <a:pt x="2427" y="812"/>
                        <a:pt x="2422" y="816"/>
                        <a:pt x="2416" y="819"/>
                      </a:cubicBezTo>
                      <a:cubicBezTo>
                        <a:pt x="2406" y="824"/>
                        <a:pt x="2394" y="822"/>
                        <a:pt x="2385" y="828"/>
                      </a:cubicBezTo>
                      <a:cubicBezTo>
                        <a:pt x="2369" y="837"/>
                        <a:pt x="2361" y="854"/>
                        <a:pt x="2370" y="869"/>
                      </a:cubicBezTo>
                      <a:cubicBezTo>
                        <a:pt x="2381" y="885"/>
                        <a:pt x="2410" y="889"/>
                        <a:pt x="2429" y="881"/>
                      </a:cubicBezTo>
                      <a:cubicBezTo>
                        <a:pt x="2439" y="876"/>
                        <a:pt x="2448" y="864"/>
                        <a:pt x="2449" y="853"/>
                      </a:cubicBezTo>
                      <a:cubicBezTo>
                        <a:pt x="2449" y="838"/>
                        <a:pt x="2433" y="823"/>
                        <a:pt x="2418" y="833"/>
                      </a:cubicBezTo>
                      <a:cubicBezTo>
                        <a:pt x="2413" y="836"/>
                        <a:pt x="2410" y="840"/>
                        <a:pt x="2410" y="845"/>
                      </a:cubicBezTo>
                      <a:cubicBezTo>
                        <a:pt x="2409" y="854"/>
                        <a:pt x="2420" y="864"/>
                        <a:pt x="2429" y="858"/>
                      </a:cubicBezTo>
                      <a:cubicBezTo>
                        <a:pt x="2434" y="855"/>
                        <a:pt x="2434" y="847"/>
                        <a:pt x="2429" y="846"/>
                      </a:cubicBezTo>
                      <a:cubicBezTo>
                        <a:pt x="2436" y="844"/>
                        <a:pt x="2439" y="853"/>
                        <a:pt x="2433" y="860"/>
                      </a:cubicBezTo>
                      <a:cubicBezTo>
                        <a:pt x="2422" y="871"/>
                        <a:pt x="2403" y="860"/>
                        <a:pt x="2406" y="844"/>
                      </a:cubicBezTo>
                      <a:cubicBezTo>
                        <a:pt x="2408" y="834"/>
                        <a:pt x="2418" y="825"/>
                        <a:pt x="2429" y="826"/>
                      </a:cubicBezTo>
                      <a:cubicBezTo>
                        <a:pt x="2445" y="827"/>
                        <a:pt x="2458" y="847"/>
                        <a:pt x="2450" y="864"/>
                      </a:cubicBezTo>
                      <a:cubicBezTo>
                        <a:pt x="2450" y="866"/>
                        <a:pt x="2449" y="868"/>
                        <a:pt x="2448" y="869"/>
                      </a:cubicBezTo>
                      <a:cubicBezTo>
                        <a:pt x="2452" y="864"/>
                        <a:pt x="2456" y="860"/>
                        <a:pt x="2460" y="853"/>
                      </a:cubicBezTo>
                      <a:cubicBezTo>
                        <a:pt x="2460" y="853"/>
                        <a:pt x="2460" y="853"/>
                        <a:pt x="2460" y="853"/>
                      </a:cubicBezTo>
                      <a:cubicBezTo>
                        <a:pt x="2465" y="844"/>
                        <a:pt x="2468" y="837"/>
                        <a:pt x="2469" y="826"/>
                      </a:cubicBezTo>
                      <a:cubicBezTo>
                        <a:pt x="2471" y="836"/>
                        <a:pt x="2468" y="846"/>
                        <a:pt x="2463" y="855"/>
                      </a:cubicBezTo>
                      <a:cubicBezTo>
                        <a:pt x="2463" y="855"/>
                        <a:pt x="2463" y="855"/>
                        <a:pt x="2463" y="855"/>
                      </a:cubicBezTo>
                      <a:cubicBezTo>
                        <a:pt x="2461" y="859"/>
                        <a:pt x="2458" y="863"/>
                        <a:pt x="2454" y="866"/>
                      </a:cubicBezTo>
                      <a:cubicBezTo>
                        <a:pt x="2467" y="858"/>
                        <a:pt x="2478" y="848"/>
                        <a:pt x="2489" y="836"/>
                      </a:cubicBezTo>
                      <a:cubicBezTo>
                        <a:pt x="2507" y="815"/>
                        <a:pt x="2518" y="797"/>
                        <a:pt x="2524" y="770"/>
                      </a:cubicBezTo>
                      <a:cubicBezTo>
                        <a:pt x="2529" y="744"/>
                        <a:pt x="2527" y="719"/>
                        <a:pt x="2518" y="696"/>
                      </a:cubicBezTo>
                      <a:cubicBezTo>
                        <a:pt x="2513" y="684"/>
                        <a:pt x="2510" y="678"/>
                        <a:pt x="2500" y="670"/>
                      </a:cubicBezTo>
                      <a:cubicBezTo>
                        <a:pt x="2480" y="654"/>
                        <a:pt x="2449" y="650"/>
                        <a:pt x="2432" y="659"/>
                      </a:cubicBezTo>
                      <a:cubicBezTo>
                        <a:pt x="2422" y="665"/>
                        <a:pt x="2415" y="677"/>
                        <a:pt x="2423" y="686"/>
                      </a:cubicBezTo>
                      <a:cubicBezTo>
                        <a:pt x="2427" y="692"/>
                        <a:pt x="2434" y="693"/>
                        <a:pt x="2441" y="688"/>
                      </a:cubicBezTo>
                      <a:cubicBezTo>
                        <a:pt x="2439" y="700"/>
                        <a:pt x="2420" y="702"/>
                        <a:pt x="2409" y="692"/>
                      </a:cubicBezTo>
                      <a:cubicBezTo>
                        <a:pt x="2398" y="681"/>
                        <a:pt x="2397" y="669"/>
                        <a:pt x="2401" y="659"/>
                      </a:cubicBezTo>
                      <a:cubicBezTo>
                        <a:pt x="2406" y="644"/>
                        <a:pt x="2424" y="634"/>
                        <a:pt x="2444" y="635"/>
                      </a:cubicBezTo>
                      <a:cubicBezTo>
                        <a:pt x="2464" y="637"/>
                        <a:pt x="2483" y="647"/>
                        <a:pt x="2497" y="661"/>
                      </a:cubicBezTo>
                      <a:cubicBezTo>
                        <a:pt x="2495" y="658"/>
                        <a:pt x="2492" y="654"/>
                        <a:pt x="2488" y="651"/>
                      </a:cubicBezTo>
                      <a:cubicBezTo>
                        <a:pt x="2466" y="631"/>
                        <a:pt x="2438" y="618"/>
                        <a:pt x="2407" y="618"/>
                      </a:cubicBezTo>
                      <a:cubicBezTo>
                        <a:pt x="2390" y="618"/>
                        <a:pt x="2379" y="625"/>
                        <a:pt x="2370" y="639"/>
                      </a:cubicBezTo>
                      <a:cubicBezTo>
                        <a:pt x="2364" y="647"/>
                        <a:pt x="2362" y="663"/>
                        <a:pt x="2367" y="672"/>
                      </a:cubicBezTo>
                      <a:cubicBezTo>
                        <a:pt x="2371" y="681"/>
                        <a:pt x="2382" y="684"/>
                        <a:pt x="2387" y="675"/>
                      </a:cubicBezTo>
                      <a:cubicBezTo>
                        <a:pt x="2391" y="680"/>
                        <a:pt x="2388" y="688"/>
                        <a:pt x="2381" y="690"/>
                      </a:cubicBezTo>
                      <a:cubicBezTo>
                        <a:pt x="2376" y="692"/>
                        <a:pt x="2367" y="689"/>
                        <a:pt x="2362" y="682"/>
                      </a:cubicBezTo>
                      <a:cubicBezTo>
                        <a:pt x="2359" y="678"/>
                        <a:pt x="2357" y="673"/>
                        <a:pt x="2356" y="667"/>
                      </a:cubicBezTo>
                      <a:cubicBezTo>
                        <a:pt x="2356" y="657"/>
                        <a:pt x="2359" y="646"/>
                        <a:pt x="2365" y="637"/>
                      </a:cubicBezTo>
                      <a:cubicBezTo>
                        <a:pt x="2370" y="630"/>
                        <a:pt x="2376" y="625"/>
                        <a:pt x="2382" y="622"/>
                      </a:cubicBezTo>
                      <a:cubicBezTo>
                        <a:pt x="2361" y="629"/>
                        <a:pt x="2344" y="646"/>
                        <a:pt x="2339" y="670"/>
                      </a:cubicBezTo>
                      <a:cubicBezTo>
                        <a:pt x="2337" y="682"/>
                        <a:pt x="2338" y="693"/>
                        <a:pt x="2341" y="704"/>
                      </a:cubicBezTo>
                      <a:cubicBezTo>
                        <a:pt x="2358" y="755"/>
                        <a:pt x="2388" y="719"/>
                        <a:pt x="2413" y="711"/>
                      </a:cubicBezTo>
                      <a:cubicBezTo>
                        <a:pt x="2445" y="701"/>
                        <a:pt x="2451" y="744"/>
                        <a:pt x="2420" y="755"/>
                      </a:cubicBezTo>
                      <a:cubicBezTo>
                        <a:pt x="2392" y="765"/>
                        <a:pt x="2368" y="748"/>
                        <a:pt x="2352" y="727"/>
                      </a:cubicBezTo>
                      <a:cubicBezTo>
                        <a:pt x="2354" y="731"/>
                        <a:pt x="2356" y="736"/>
                        <a:pt x="2357" y="741"/>
                      </a:cubicBezTo>
                      <a:cubicBezTo>
                        <a:pt x="2358" y="752"/>
                        <a:pt x="2352" y="765"/>
                        <a:pt x="2340" y="767"/>
                      </a:cubicBezTo>
                      <a:cubicBezTo>
                        <a:pt x="2335" y="768"/>
                        <a:pt x="2330" y="765"/>
                        <a:pt x="2327" y="760"/>
                      </a:cubicBezTo>
                      <a:cubicBezTo>
                        <a:pt x="2325" y="757"/>
                        <a:pt x="2324" y="753"/>
                        <a:pt x="2325" y="749"/>
                      </a:cubicBezTo>
                      <a:cubicBezTo>
                        <a:pt x="2327" y="746"/>
                        <a:pt x="2330" y="742"/>
                        <a:pt x="2334" y="741"/>
                      </a:cubicBezTo>
                      <a:cubicBezTo>
                        <a:pt x="2339" y="740"/>
                        <a:pt x="2345" y="742"/>
                        <a:pt x="2347" y="748"/>
                      </a:cubicBezTo>
                      <a:cubicBezTo>
                        <a:pt x="2348" y="751"/>
                        <a:pt x="2347" y="754"/>
                        <a:pt x="2344" y="756"/>
                      </a:cubicBezTo>
                      <a:cubicBezTo>
                        <a:pt x="2342" y="757"/>
                        <a:pt x="2340" y="757"/>
                        <a:pt x="2339" y="755"/>
                      </a:cubicBezTo>
                      <a:cubicBezTo>
                        <a:pt x="2340" y="755"/>
                        <a:pt x="2342" y="755"/>
                        <a:pt x="2343" y="754"/>
                      </a:cubicBezTo>
                      <a:cubicBezTo>
                        <a:pt x="2345" y="751"/>
                        <a:pt x="2343" y="748"/>
                        <a:pt x="2341" y="747"/>
                      </a:cubicBezTo>
                      <a:cubicBezTo>
                        <a:pt x="2339" y="747"/>
                        <a:pt x="2337" y="747"/>
                        <a:pt x="2335" y="748"/>
                      </a:cubicBezTo>
                      <a:cubicBezTo>
                        <a:pt x="2333" y="750"/>
                        <a:pt x="2332" y="753"/>
                        <a:pt x="2333" y="756"/>
                      </a:cubicBezTo>
                      <a:cubicBezTo>
                        <a:pt x="2334" y="759"/>
                        <a:pt x="2338" y="761"/>
                        <a:pt x="2341" y="760"/>
                      </a:cubicBezTo>
                      <a:cubicBezTo>
                        <a:pt x="2351" y="759"/>
                        <a:pt x="2355" y="746"/>
                        <a:pt x="2354" y="737"/>
                      </a:cubicBezTo>
                      <a:cubicBezTo>
                        <a:pt x="2354" y="735"/>
                        <a:pt x="2353" y="733"/>
                        <a:pt x="2352" y="731"/>
                      </a:cubicBezTo>
                      <a:cubicBezTo>
                        <a:pt x="2350" y="723"/>
                        <a:pt x="2344" y="716"/>
                        <a:pt x="2341" y="708"/>
                      </a:cubicBezTo>
                      <a:cubicBezTo>
                        <a:pt x="2338" y="700"/>
                        <a:pt x="2336" y="692"/>
                        <a:pt x="2336" y="684"/>
                      </a:cubicBezTo>
                      <a:cubicBezTo>
                        <a:pt x="2335" y="687"/>
                        <a:pt x="2334" y="690"/>
                        <a:pt x="2333" y="693"/>
                      </a:cubicBezTo>
                      <a:cubicBezTo>
                        <a:pt x="2323" y="709"/>
                        <a:pt x="2302" y="715"/>
                        <a:pt x="2285" y="708"/>
                      </a:cubicBezTo>
                      <a:cubicBezTo>
                        <a:pt x="2280" y="706"/>
                        <a:pt x="2276" y="703"/>
                        <a:pt x="2272" y="699"/>
                      </a:cubicBezTo>
                      <a:cubicBezTo>
                        <a:pt x="2275" y="698"/>
                        <a:pt x="2275" y="698"/>
                        <a:pt x="2275" y="698"/>
                      </a:cubicBezTo>
                      <a:cubicBezTo>
                        <a:pt x="2278" y="701"/>
                        <a:pt x="2282" y="703"/>
                        <a:pt x="2286" y="705"/>
                      </a:cubicBezTo>
                      <a:cubicBezTo>
                        <a:pt x="2302" y="711"/>
                        <a:pt x="2322" y="707"/>
                        <a:pt x="2331" y="691"/>
                      </a:cubicBezTo>
                      <a:cubicBezTo>
                        <a:pt x="2336" y="682"/>
                        <a:pt x="2336" y="676"/>
                        <a:pt x="2338" y="667"/>
                      </a:cubicBezTo>
                      <a:cubicBezTo>
                        <a:pt x="2346" y="635"/>
                        <a:pt x="2374" y="616"/>
                        <a:pt x="2407" y="615"/>
                      </a:cubicBezTo>
                      <a:cubicBezTo>
                        <a:pt x="2416" y="615"/>
                        <a:pt x="2425" y="616"/>
                        <a:pt x="2433" y="618"/>
                      </a:cubicBezTo>
                      <a:cubicBezTo>
                        <a:pt x="2416" y="611"/>
                        <a:pt x="2398" y="606"/>
                        <a:pt x="2383" y="607"/>
                      </a:cubicBezTo>
                      <a:cubicBezTo>
                        <a:pt x="2350" y="610"/>
                        <a:pt x="2306" y="610"/>
                        <a:pt x="2284" y="615"/>
                      </a:cubicBezTo>
                      <a:cubicBezTo>
                        <a:pt x="2274" y="617"/>
                        <a:pt x="2264" y="624"/>
                        <a:pt x="2260" y="634"/>
                      </a:cubicBezTo>
                      <a:cubicBezTo>
                        <a:pt x="2261" y="628"/>
                        <a:pt x="2266" y="623"/>
                        <a:pt x="2271" y="619"/>
                      </a:cubicBezTo>
                      <a:cubicBezTo>
                        <a:pt x="2271" y="619"/>
                        <a:pt x="2271" y="619"/>
                        <a:pt x="2271" y="619"/>
                      </a:cubicBezTo>
                      <a:cubicBezTo>
                        <a:pt x="2273" y="617"/>
                        <a:pt x="2276" y="616"/>
                        <a:pt x="2279" y="615"/>
                      </a:cubicBezTo>
                      <a:cubicBezTo>
                        <a:pt x="2267" y="616"/>
                        <a:pt x="2257" y="619"/>
                        <a:pt x="2248" y="627"/>
                      </a:cubicBezTo>
                      <a:cubicBezTo>
                        <a:pt x="2239" y="635"/>
                        <a:pt x="2235" y="645"/>
                        <a:pt x="2235" y="657"/>
                      </a:cubicBezTo>
                      <a:cubicBezTo>
                        <a:pt x="2234" y="656"/>
                        <a:pt x="2233" y="657"/>
                        <a:pt x="2232" y="657"/>
                      </a:cubicBezTo>
                      <a:cubicBezTo>
                        <a:pt x="2232" y="648"/>
                        <a:pt x="2235" y="639"/>
                        <a:pt x="2241" y="631"/>
                      </a:cubicBezTo>
                      <a:cubicBezTo>
                        <a:pt x="2246" y="624"/>
                        <a:pt x="2254" y="619"/>
                        <a:pt x="2260" y="617"/>
                      </a:cubicBezTo>
                      <a:cubicBezTo>
                        <a:pt x="2256" y="618"/>
                        <a:pt x="2250" y="615"/>
                        <a:pt x="2248" y="611"/>
                      </a:cubicBezTo>
                      <a:cubicBezTo>
                        <a:pt x="2246" y="607"/>
                        <a:pt x="2246" y="604"/>
                        <a:pt x="2247" y="601"/>
                      </a:cubicBezTo>
                      <a:cubicBezTo>
                        <a:pt x="2250" y="597"/>
                        <a:pt x="2255" y="594"/>
                        <a:pt x="2260" y="596"/>
                      </a:cubicBezTo>
                      <a:cubicBezTo>
                        <a:pt x="2263" y="598"/>
                        <a:pt x="2264" y="601"/>
                        <a:pt x="2264" y="604"/>
                      </a:cubicBezTo>
                      <a:cubicBezTo>
                        <a:pt x="2262" y="610"/>
                        <a:pt x="2255" y="610"/>
                        <a:pt x="2254" y="606"/>
                      </a:cubicBezTo>
                      <a:cubicBezTo>
                        <a:pt x="2256" y="607"/>
                        <a:pt x="2258" y="607"/>
                        <a:pt x="2259" y="606"/>
                      </a:cubicBezTo>
                      <a:cubicBezTo>
                        <a:pt x="2262" y="605"/>
                        <a:pt x="2262" y="602"/>
                        <a:pt x="2260" y="600"/>
                      </a:cubicBezTo>
                      <a:cubicBezTo>
                        <a:pt x="2258" y="598"/>
                        <a:pt x="2256" y="598"/>
                        <a:pt x="2254" y="598"/>
                      </a:cubicBezTo>
                      <a:cubicBezTo>
                        <a:pt x="2249" y="600"/>
                        <a:pt x="2246" y="608"/>
                        <a:pt x="2252" y="613"/>
                      </a:cubicBezTo>
                      <a:cubicBezTo>
                        <a:pt x="2258" y="618"/>
                        <a:pt x="2267" y="615"/>
                        <a:pt x="2273" y="614"/>
                      </a:cubicBezTo>
                      <a:cubicBezTo>
                        <a:pt x="2281" y="612"/>
                        <a:pt x="2290" y="610"/>
                        <a:pt x="2295" y="610"/>
                      </a:cubicBezTo>
                      <a:cubicBezTo>
                        <a:pt x="2301" y="609"/>
                        <a:pt x="2317" y="607"/>
                        <a:pt x="2336" y="607"/>
                      </a:cubicBezTo>
                      <a:cubicBezTo>
                        <a:pt x="2332" y="606"/>
                        <a:pt x="2329" y="605"/>
                        <a:pt x="2325" y="604"/>
                      </a:cubicBezTo>
                      <a:cubicBezTo>
                        <a:pt x="2324" y="603"/>
                        <a:pt x="2312" y="597"/>
                        <a:pt x="2313" y="595"/>
                      </a:cubicBezTo>
                      <a:cubicBezTo>
                        <a:pt x="2314" y="594"/>
                        <a:pt x="2321" y="597"/>
                        <a:pt x="2322" y="598"/>
                      </a:cubicBezTo>
                      <a:cubicBezTo>
                        <a:pt x="2328" y="600"/>
                        <a:pt x="2333" y="601"/>
                        <a:pt x="2338" y="602"/>
                      </a:cubicBezTo>
                      <a:cubicBezTo>
                        <a:pt x="2341" y="603"/>
                        <a:pt x="2343" y="603"/>
                        <a:pt x="2345" y="603"/>
                      </a:cubicBezTo>
                      <a:cubicBezTo>
                        <a:pt x="2354" y="604"/>
                        <a:pt x="2362" y="604"/>
                        <a:pt x="2371" y="603"/>
                      </a:cubicBezTo>
                      <a:cubicBezTo>
                        <a:pt x="2371" y="603"/>
                        <a:pt x="2373" y="603"/>
                        <a:pt x="2374" y="603"/>
                      </a:cubicBezTo>
                      <a:cubicBezTo>
                        <a:pt x="2371" y="602"/>
                        <a:pt x="2369" y="602"/>
                        <a:pt x="2366" y="602"/>
                      </a:cubicBezTo>
                      <a:cubicBezTo>
                        <a:pt x="2358" y="600"/>
                        <a:pt x="2352" y="598"/>
                        <a:pt x="2345" y="594"/>
                      </a:cubicBezTo>
                      <a:cubicBezTo>
                        <a:pt x="2326" y="582"/>
                        <a:pt x="2326" y="562"/>
                        <a:pt x="2336" y="546"/>
                      </a:cubicBezTo>
                      <a:cubicBezTo>
                        <a:pt x="2343" y="532"/>
                        <a:pt x="2357" y="521"/>
                        <a:pt x="2373" y="521"/>
                      </a:cubicBezTo>
                      <a:cubicBezTo>
                        <a:pt x="2387" y="521"/>
                        <a:pt x="2398" y="529"/>
                        <a:pt x="2402" y="542"/>
                      </a:cubicBezTo>
                      <a:cubicBezTo>
                        <a:pt x="2404" y="548"/>
                        <a:pt x="2404" y="554"/>
                        <a:pt x="2402" y="560"/>
                      </a:cubicBezTo>
                      <a:cubicBezTo>
                        <a:pt x="2400" y="565"/>
                        <a:pt x="2398" y="568"/>
                        <a:pt x="2393" y="571"/>
                      </a:cubicBezTo>
                      <a:cubicBezTo>
                        <a:pt x="2388" y="574"/>
                        <a:pt x="2382" y="575"/>
                        <a:pt x="2376" y="572"/>
                      </a:cubicBezTo>
                      <a:cubicBezTo>
                        <a:pt x="2373" y="570"/>
                        <a:pt x="2370" y="568"/>
                        <a:pt x="2369" y="564"/>
                      </a:cubicBezTo>
                      <a:cubicBezTo>
                        <a:pt x="2368" y="560"/>
                        <a:pt x="2369" y="556"/>
                        <a:pt x="2371" y="552"/>
                      </a:cubicBezTo>
                      <a:cubicBezTo>
                        <a:pt x="2374" y="548"/>
                        <a:pt x="2379" y="546"/>
                        <a:pt x="2384" y="547"/>
                      </a:cubicBezTo>
                      <a:cubicBezTo>
                        <a:pt x="2389" y="549"/>
                        <a:pt x="2392" y="553"/>
                        <a:pt x="2392" y="558"/>
                      </a:cubicBezTo>
                      <a:cubicBezTo>
                        <a:pt x="2392" y="564"/>
                        <a:pt x="2387" y="568"/>
                        <a:pt x="2381" y="568"/>
                      </a:cubicBezTo>
                      <a:cubicBezTo>
                        <a:pt x="2375" y="568"/>
                        <a:pt x="2370" y="563"/>
                        <a:pt x="2371" y="557"/>
                      </a:cubicBezTo>
                      <a:cubicBezTo>
                        <a:pt x="2371" y="555"/>
                        <a:pt x="2371" y="553"/>
                        <a:pt x="2373" y="551"/>
                      </a:cubicBezTo>
                      <a:cubicBezTo>
                        <a:pt x="2372" y="552"/>
                        <a:pt x="2372" y="552"/>
                        <a:pt x="2372" y="552"/>
                      </a:cubicBezTo>
                      <a:cubicBezTo>
                        <a:pt x="2369" y="556"/>
                        <a:pt x="2368" y="560"/>
                        <a:pt x="2370" y="564"/>
                      </a:cubicBezTo>
                      <a:cubicBezTo>
                        <a:pt x="2371" y="567"/>
                        <a:pt x="2373" y="570"/>
                        <a:pt x="2376" y="571"/>
                      </a:cubicBezTo>
                      <a:cubicBezTo>
                        <a:pt x="2382" y="574"/>
                        <a:pt x="2388" y="573"/>
                        <a:pt x="2393" y="570"/>
                      </a:cubicBezTo>
                      <a:cubicBezTo>
                        <a:pt x="2397" y="568"/>
                        <a:pt x="2399" y="564"/>
                        <a:pt x="2401" y="559"/>
                      </a:cubicBezTo>
                      <a:cubicBezTo>
                        <a:pt x="2402" y="553"/>
                        <a:pt x="2402" y="549"/>
                        <a:pt x="2400" y="543"/>
                      </a:cubicBezTo>
                      <a:cubicBezTo>
                        <a:pt x="2396" y="530"/>
                        <a:pt x="2386" y="523"/>
                        <a:pt x="2373" y="523"/>
                      </a:cubicBezTo>
                      <a:cubicBezTo>
                        <a:pt x="2358" y="524"/>
                        <a:pt x="2345" y="536"/>
                        <a:pt x="2338" y="549"/>
                      </a:cubicBezTo>
                      <a:cubicBezTo>
                        <a:pt x="2330" y="563"/>
                        <a:pt x="2331" y="580"/>
                        <a:pt x="2347" y="591"/>
                      </a:cubicBezTo>
                      <a:cubicBezTo>
                        <a:pt x="2353" y="594"/>
                        <a:pt x="2359" y="596"/>
                        <a:pt x="2366" y="597"/>
                      </a:cubicBezTo>
                      <a:cubicBezTo>
                        <a:pt x="2393" y="601"/>
                        <a:pt x="2416" y="607"/>
                        <a:pt x="2441" y="619"/>
                      </a:cubicBezTo>
                      <a:cubicBezTo>
                        <a:pt x="2440" y="618"/>
                        <a:pt x="2439" y="616"/>
                        <a:pt x="2438" y="615"/>
                      </a:cubicBezTo>
                      <a:cubicBezTo>
                        <a:pt x="2432" y="608"/>
                        <a:pt x="2429" y="597"/>
                        <a:pt x="2438" y="590"/>
                      </a:cubicBezTo>
                      <a:cubicBezTo>
                        <a:pt x="2444" y="585"/>
                        <a:pt x="2452" y="585"/>
                        <a:pt x="2458" y="590"/>
                      </a:cubicBezTo>
                      <a:cubicBezTo>
                        <a:pt x="2463" y="594"/>
                        <a:pt x="2465" y="600"/>
                        <a:pt x="2463" y="606"/>
                      </a:cubicBezTo>
                      <a:cubicBezTo>
                        <a:pt x="2461" y="610"/>
                        <a:pt x="2455" y="612"/>
                        <a:pt x="2452" y="608"/>
                      </a:cubicBezTo>
                      <a:cubicBezTo>
                        <a:pt x="2450" y="603"/>
                        <a:pt x="2453" y="601"/>
                        <a:pt x="2451" y="596"/>
                      </a:cubicBezTo>
                      <a:cubicBezTo>
                        <a:pt x="2449" y="593"/>
                        <a:pt x="2446" y="591"/>
                        <a:pt x="2442" y="593"/>
                      </a:cubicBezTo>
                      <a:cubicBezTo>
                        <a:pt x="2435" y="596"/>
                        <a:pt x="2436" y="605"/>
                        <a:pt x="2440" y="611"/>
                      </a:cubicBezTo>
                      <a:cubicBezTo>
                        <a:pt x="2448" y="623"/>
                        <a:pt x="2455" y="625"/>
                        <a:pt x="2467" y="632"/>
                      </a:cubicBezTo>
                      <a:cubicBezTo>
                        <a:pt x="2475" y="636"/>
                        <a:pt x="2483" y="642"/>
                        <a:pt x="2491" y="649"/>
                      </a:cubicBezTo>
                      <a:cubicBezTo>
                        <a:pt x="2513" y="670"/>
                        <a:pt x="2526" y="697"/>
                        <a:pt x="2530" y="726"/>
                      </a:cubicBezTo>
                      <a:cubicBezTo>
                        <a:pt x="2530" y="720"/>
                        <a:pt x="2533" y="715"/>
                        <a:pt x="2538" y="713"/>
                      </a:cubicBezTo>
                      <a:cubicBezTo>
                        <a:pt x="2542" y="711"/>
                        <a:pt x="2547" y="712"/>
                        <a:pt x="2552" y="717"/>
                      </a:cubicBezTo>
                      <a:cubicBezTo>
                        <a:pt x="2551" y="717"/>
                        <a:pt x="2549" y="718"/>
                        <a:pt x="2548" y="719"/>
                      </a:cubicBezTo>
                      <a:cubicBezTo>
                        <a:pt x="2542" y="709"/>
                        <a:pt x="2531" y="720"/>
                        <a:pt x="2530" y="732"/>
                      </a:cubicBezTo>
                      <a:cubicBezTo>
                        <a:pt x="2530" y="731"/>
                        <a:pt x="2530" y="731"/>
                        <a:pt x="2530" y="731"/>
                      </a:cubicBezTo>
                      <a:cubicBezTo>
                        <a:pt x="2531" y="741"/>
                        <a:pt x="2531" y="751"/>
                        <a:pt x="2530" y="762"/>
                      </a:cubicBezTo>
                      <a:cubicBezTo>
                        <a:pt x="2538" y="750"/>
                        <a:pt x="2551" y="742"/>
                        <a:pt x="2566" y="747"/>
                      </a:cubicBezTo>
                      <a:cubicBezTo>
                        <a:pt x="2574" y="749"/>
                        <a:pt x="2580" y="754"/>
                        <a:pt x="2584" y="760"/>
                      </a:cubicBezTo>
                      <a:cubicBezTo>
                        <a:pt x="2588" y="767"/>
                        <a:pt x="2589" y="774"/>
                        <a:pt x="2588" y="782"/>
                      </a:cubicBezTo>
                      <a:cubicBezTo>
                        <a:pt x="2586" y="790"/>
                        <a:pt x="2583" y="796"/>
                        <a:pt x="2577" y="801"/>
                      </a:cubicBezTo>
                      <a:cubicBezTo>
                        <a:pt x="2571" y="806"/>
                        <a:pt x="2565" y="808"/>
                        <a:pt x="2557" y="808"/>
                      </a:cubicBezTo>
                      <a:cubicBezTo>
                        <a:pt x="2549" y="807"/>
                        <a:pt x="2543" y="804"/>
                        <a:pt x="2539" y="798"/>
                      </a:cubicBezTo>
                      <a:cubicBezTo>
                        <a:pt x="2536" y="793"/>
                        <a:pt x="2535" y="789"/>
                        <a:pt x="2537" y="784"/>
                      </a:cubicBezTo>
                      <a:cubicBezTo>
                        <a:pt x="2538" y="777"/>
                        <a:pt x="2544" y="772"/>
                        <a:pt x="2551" y="771"/>
                      </a:cubicBezTo>
                      <a:cubicBezTo>
                        <a:pt x="2557" y="770"/>
                        <a:pt x="2563" y="773"/>
                        <a:pt x="2566" y="778"/>
                      </a:cubicBezTo>
                      <a:cubicBezTo>
                        <a:pt x="2571" y="785"/>
                        <a:pt x="2569" y="794"/>
                        <a:pt x="2562" y="798"/>
                      </a:cubicBezTo>
                      <a:cubicBezTo>
                        <a:pt x="2555" y="803"/>
                        <a:pt x="2546" y="801"/>
                        <a:pt x="2542" y="794"/>
                      </a:cubicBezTo>
                      <a:cubicBezTo>
                        <a:pt x="2539" y="791"/>
                        <a:pt x="2539" y="787"/>
                        <a:pt x="2539" y="784"/>
                      </a:cubicBezTo>
                      <a:cubicBezTo>
                        <a:pt x="2539" y="785"/>
                        <a:pt x="2539" y="785"/>
                        <a:pt x="2539" y="785"/>
                      </a:cubicBezTo>
                      <a:cubicBezTo>
                        <a:pt x="2538" y="789"/>
                        <a:pt x="2539" y="792"/>
                        <a:pt x="2541" y="796"/>
                      </a:cubicBezTo>
                      <a:cubicBezTo>
                        <a:pt x="2545" y="802"/>
                        <a:pt x="2550" y="804"/>
                        <a:pt x="2557" y="804"/>
                      </a:cubicBezTo>
                      <a:cubicBezTo>
                        <a:pt x="2564" y="805"/>
                        <a:pt x="2570" y="802"/>
                        <a:pt x="2575" y="798"/>
                      </a:cubicBezTo>
                      <a:cubicBezTo>
                        <a:pt x="2580" y="794"/>
                        <a:pt x="2583" y="788"/>
                        <a:pt x="2585" y="782"/>
                      </a:cubicBezTo>
                      <a:cubicBezTo>
                        <a:pt x="2586" y="775"/>
                        <a:pt x="2585" y="768"/>
                        <a:pt x="2581" y="762"/>
                      </a:cubicBezTo>
                      <a:cubicBezTo>
                        <a:pt x="2578" y="756"/>
                        <a:pt x="2572" y="752"/>
                        <a:pt x="2566" y="749"/>
                      </a:cubicBezTo>
                      <a:cubicBezTo>
                        <a:pt x="2548" y="744"/>
                        <a:pt x="2532" y="757"/>
                        <a:pt x="2529" y="771"/>
                      </a:cubicBezTo>
                      <a:cubicBezTo>
                        <a:pt x="2522" y="799"/>
                        <a:pt x="2512" y="818"/>
                        <a:pt x="2493" y="840"/>
                      </a:cubicBezTo>
                      <a:cubicBezTo>
                        <a:pt x="2492" y="842"/>
                        <a:pt x="2490" y="844"/>
                        <a:pt x="2488" y="846"/>
                      </a:cubicBezTo>
                      <a:cubicBezTo>
                        <a:pt x="2490" y="845"/>
                        <a:pt x="2491" y="844"/>
                        <a:pt x="2493" y="843"/>
                      </a:cubicBezTo>
                      <a:cubicBezTo>
                        <a:pt x="2503" y="838"/>
                        <a:pt x="2511" y="835"/>
                        <a:pt x="2522" y="835"/>
                      </a:cubicBezTo>
                      <a:cubicBezTo>
                        <a:pt x="2512" y="838"/>
                        <a:pt x="2505" y="841"/>
                        <a:pt x="2495" y="846"/>
                      </a:cubicBezTo>
                      <a:cubicBezTo>
                        <a:pt x="2494" y="846"/>
                        <a:pt x="2494" y="846"/>
                        <a:pt x="2493" y="847"/>
                      </a:cubicBezTo>
                      <a:cubicBezTo>
                        <a:pt x="2501" y="844"/>
                        <a:pt x="2512" y="852"/>
                        <a:pt x="2517" y="859"/>
                      </a:cubicBezTo>
                      <a:cubicBezTo>
                        <a:pt x="2519" y="863"/>
                        <a:pt x="2521" y="868"/>
                        <a:pt x="2522" y="872"/>
                      </a:cubicBezTo>
                      <a:cubicBezTo>
                        <a:pt x="2524" y="880"/>
                        <a:pt x="2523" y="891"/>
                        <a:pt x="2516" y="896"/>
                      </a:cubicBezTo>
                      <a:cubicBezTo>
                        <a:pt x="2521" y="903"/>
                        <a:pt x="2520" y="911"/>
                        <a:pt x="2519" y="918"/>
                      </a:cubicBezTo>
                      <a:cubicBezTo>
                        <a:pt x="2518" y="928"/>
                        <a:pt x="2520" y="939"/>
                        <a:pt x="2528" y="941"/>
                      </a:cubicBezTo>
                      <a:cubicBezTo>
                        <a:pt x="2518" y="946"/>
                        <a:pt x="2507" y="932"/>
                        <a:pt x="2505" y="923"/>
                      </a:cubicBezTo>
                      <a:cubicBezTo>
                        <a:pt x="2501" y="910"/>
                        <a:pt x="2508" y="898"/>
                        <a:pt x="2513" y="884"/>
                      </a:cubicBezTo>
                      <a:cubicBezTo>
                        <a:pt x="2517" y="875"/>
                        <a:pt x="2517" y="868"/>
                        <a:pt x="2513" y="860"/>
                      </a:cubicBezTo>
                      <a:cubicBezTo>
                        <a:pt x="2509" y="854"/>
                        <a:pt x="2501" y="846"/>
                        <a:pt x="2493" y="847"/>
                      </a:cubicBezTo>
                      <a:cubicBezTo>
                        <a:pt x="2494" y="847"/>
                        <a:pt x="2496" y="847"/>
                        <a:pt x="2498" y="847"/>
                      </a:cubicBezTo>
                      <a:cubicBezTo>
                        <a:pt x="2502" y="849"/>
                        <a:pt x="2505" y="853"/>
                        <a:pt x="2505" y="860"/>
                      </a:cubicBezTo>
                      <a:cubicBezTo>
                        <a:pt x="2504" y="859"/>
                        <a:pt x="2502" y="859"/>
                        <a:pt x="2501" y="859"/>
                      </a:cubicBezTo>
                      <a:cubicBezTo>
                        <a:pt x="2501" y="851"/>
                        <a:pt x="2495" y="848"/>
                        <a:pt x="2488" y="850"/>
                      </a:cubicBezTo>
                      <a:cubicBezTo>
                        <a:pt x="2485" y="851"/>
                        <a:pt x="2482" y="852"/>
                        <a:pt x="2479" y="854"/>
                      </a:cubicBezTo>
                      <a:cubicBezTo>
                        <a:pt x="2455" y="876"/>
                        <a:pt x="2427" y="891"/>
                        <a:pt x="2397" y="900"/>
                      </a:cubicBezTo>
                      <a:cubicBezTo>
                        <a:pt x="2422" y="894"/>
                        <a:pt x="2453" y="890"/>
                        <a:pt x="2475" y="905"/>
                      </a:cubicBezTo>
                      <a:cubicBezTo>
                        <a:pt x="2486" y="912"/>
                        <a:pt x="2493" y="921"/>
                        <a:pt x="2495" y="934"/>
                      </a:cubicBezTo>
                      <a:cubicBezTo>
                        <a:pt x="2497" y="945"/>
                        <a:pt x="2496" y="956"/>
                        <a:pt x="2491" y="965"/>
                      </a:cubicBezTo>
                      <a:cubicBezTo>
                        <a:pt x="2478" y="988"/>
                        <a:pt x="2450" y="996"/>
                        <a:pt x="2428" y="984"/>
                      </a:cubicBezTo>
                      <a:cubicBezTo>
                        <a:pt x="2409" y="974"/>
                        <a:pt x="2396" y="949"/>
                        <a:pt x="2411" y="929"/>
                      </a:cubicBezTo>
                      <a:cubicBezTo>
                        <a:pt x="2418" y="921"/>
                        <a:pt x="2428" y="917"/>
                        <a:pt x="2438" y="921"/>
                      </a:cubicBezTo>
                      <a:cubicBezTo>
                        <a:pt x="2441" y="922"/>
                        <a:pt x="2444" y="924"/>
                        <a:pt x="2446" y="927"/>
                      </a:cubicBezTo>
                      <a:cubicBezTo>
                        <a:pt x="2446" y="927"/>
                        <a:pt x="2446" y="927"/>
                        <a:pt x="2446" y="927"/>
                      </a:cubicBezTo>
                      <a:cubicBezTo>
                        <a:pt x="2450" y="934"/>
                        <a:pt x="2449" y="944"/>
                        <a:pt x="2441" y="950"/>
                      </a:cubicBezTo>
                      <a:cubicBezTo>
                        <a:pt x="2433" y="955"/>
                        <a:pt x="2423" y="952"/>
                        <a:pt x="2418" y="945"/>
                      </a:cubicBezTo>
                      <a:cubicBezTo>
                        <a:pt x="2414" y="937"/>
                        <a:pt x="2416" y="927"/>
                        <a:pt x="2423" y="922"/>
                      </a:cubicBezTo>
                      <a:cubicBezTo>
                        <a:pt x="2426" y="920"/>
                        <a:pt x="2430" y="919"/>
                        <a:pt x="2434" y="920"/>
                      </a:cubicBezTo>
                      <a:cubicBezTo>
                        <a:pt x="2434" y="920"/>
                        <a:pt x="2434" y="920"/>
                        <a:pt x="2434" y="920"/>
                      </a:cubicBezTo>
                      <a:cubicBezTo>
                        <a:pt x="2425" y="919"/>
                        <a:pt x="2417" y="923"/>
                        <a:pt x="2412" y="930"/>
                      </a:cubicBezTo>
                      <a:cubicBezTo>
                        <a:pt x="2399" y="950"/>
                        <a:pt x="2412" y="972"/>
                        <a:pt x="2430" y="982"/>
                      </a:cubicBezTo>
                      <a:cubicBezTo>
                        <a:pt x="2451" y="993"/>
                        <a:pt x="2477" y="985"/>
                        <a:pt x="2488" y="964"/>
                      </a:cubicBezTo>
                      <a:cubicBezTo>
                        <a:pt x="2490" y="961"/>
                        <a:pt x="2492" y="957"/>
                        <a:pt x="2492" y="953"/>
                      </a:cubicBezTo>
                      <a:cubicBezTo>
                        <a:pt x="2491" y="955"/>
                        <a:pt x="2490" y="958"/>
                        <a:pt x="2488" y="959"/>
                      </a:cubicBezTo>
                      <a:cubicBezTo>
                        <a:pt x="2482" y="966"/>
                        <a:pt x="2473" y="968"/>
                        <a:pt x="2465" y="965"/>
                      </a:cubicBezTo>
                      <a:cubicBezTo>
                        <a:pt x="2458" y="962"/>
                        <a:pt x="2454" y="953"/>
                        <a:pt x="2458" y="945"/>
                      </a:cubicBezTo>
                      <a:cubicBezTo>
                        <a:pt x="2461" y="940"/>
                        <a:pt x="2466" y="938"/>
                        <a:pt x="2471" y="939"/>
                      </a:cubicBezTo>
                      <a:cubicBezTo>
                        <a:pt x="2480" y="942"/>
                        <a:pt x="2479" y="953"/>
                        <a:pt x="2474" y="954"/>
                      </a:cubicBezTo>
                      <a:cubicBezTo>
                        <a:pt x="2476" y="952"/>
                        <a:pt x="2476" y="948"/>
                        <a:pt x="2474" y="946"/>
                      </a:cubicBezTo>
                      <a:cubicBezTo>
                        <a:pt x="2472" y="942"/>
                        <a:pt x="2467" y="942"/>
                        <a:pt x="2464" y="945"/>
                      </a:cubicBezTo>
                      <a:cubicBezTo>
                        <a:pt x="2461" y="948"/>
                        <a:pt x="2460" y="951"/>
                        <a:pt x="2461" y="955"/>
                      </a:cubicBezTo>
                      <a:cubicBezTo>
                        <a:pt x="2464" y="961"/>
                        <a:pt x="2471" y="963"/>
                        <a:pt x="2477" y="962"/>
                      </a:cubicBezTo>
                      <a:cubicBezTo>
                        <a:pt x="2489" y="960"/>
                        <a:pt x="2494" y="946"/>
                        <a:pt x="2492" y="935"/>
                      </a:cubicBezTo>
                      <a:cubicBezTo>
                        <a:pt x="2490" y="923"/>
                        <a:pt x="2484" y="914"/>
                        <a:pt x="2473" y="907"/>
                      </a:cubicBezTo>
                      <a:cubicBezTo>
                        <a:pt x="2442" y="888"/>
                        <a:pt x="2390" y="907"/>
                        <a:pt x="2350" y="911"/>
                      </a:cubicBezTo>
                      <a:cubicBezTo>
                        <a:pt x="2358" y="913"/>
                        <a:pt x="2364" y="917"/>
                        <a:pt x="2371" y="924"/>
                      </a:cubicBezTo>
                      <a:cubicBezTo>
                        <a:pt x="2374" y="927"/>
                        <a:pt x="2377" y="930"/>
                        <a:pt x="2379" y="933"/>
                      </a:cubicBezTo>
                      <a:cubicBezTo>
                        <a:pt x="2378" y="933"/>
                        <a:pt x="2377" y="934"/>
                        <a:pt x="2376" y="934"/>
                      </a:cubicBezTo>
                      <a:cubicBezTo>
                        <a:pt x="2370" y="927"/>
                        <a:pt x="2363" y="920"/>
                        <a:pt x="2354" y="916"/>
                      </a:cubicBezTo>
                      <a:cubicBezTo>
                        <a:pt x="2348" y="914"/>
                        <a:pt x="2342" y="912"/>
                        <a:pt x="2336" y="912"/>
                      </a:cubicBezTo>
                      <a:cubicBezTo>
                        <a:pt x="2343" y="914"/>
                        <a:pt x="2349" y="920"/>
                        <a:pt x="2351" y="924"/>
                      </a:cubicBezTo>
                      <a:cubicBezTo>
                        <a:pt x="2353" y="929"/>
                        <a:pt x="2353" y="934"/>
                        <a:pt x="2351" y="939"/>
                      </a:cubicBezTo>
                      <a:cubicBezTo>
                        <a:pt x="2348" y="946"/>
                        <a:pt x="2340" y="951"/>
                        <a:pt x="2331" y="946"/>
                      </a:cubicBezTo>
                      <a:cubicBezTo>
                        <a:pt x="2327" y="944"/>
                        <a:pt x="2324" y="939"/>
                        <a:pt x="2326" y="934"/>
                      </a:cubicBezTo>
                      <a:cubicBezTo>
                        <a:pt x="2328" y="925"/>
                        <a:pt x="2339" y="925"/>
                        <a:pt x="2340" y="931"/>
                      </a:cubicBezTo>
                      <a:cubicBezTo>
                        <a:pt x="2338" y="929"/>
                        <a:pt x="2334" y="929"/>
                        <a:pt x="2332" y="931"/>
                      </a:cubicBezTo>
                      <a:cubicBezTo>
                        <a:pt x="2329" y="933"/>
                        <a:pt x="2329" y="938"/>
                        <a:pt x="2332" y="941"/>
                      </a:cubicBezTo>
                      <a:cubicBezTo>
                        <a:pt x="2334" y="944"/>
                        <a:pt x="2338" y="944"/>
                        <a:pt x="2341" y="943"/>
                      </a:cubicBezTo>
                      <a:cubicBezTo>
                        <a:pt x="2347" y="941"/>
                        <a:pt x="2349" y="933"/>
                        <a:pt x="2348" y="927"/>
                      </a:cubicBezTo>
                      <a:cubicBezTo>
                        <a:pt x="2347" y="923"/>
                        <a:pt x="2343" y="919"/>
                        <a:pt x="2339" y="916"/>
                      </a:cubicBezTo>
                      <a:cubicBezTo>
                        <a:pt x="2333" y="912"/>
                        <a:pt x="2327" y="912"/>
                        <a:pt x="2319" y="912"/>
                      </a:cubicBezTo>
                      <a:cubicBezTo>
                        <a:pt x="2295" y="912"/>
                        <a:pt x="2271" y="910"/>
                        <a:pt x="2247" y="905"/>
                      </a:cubicBezTo>
                      <a:cubicBezTo>
                        <a:pt x="2242" y="904"/>
                        <a:pt x="2220" y="897"/>
                        <a:pt x="2203" y="891"/>
                      </a:cubicBezTo>
                      <a:cubicBezTo>
                        <a:pt x="2219" y="905"/>
                        <a:pt x="2231" y="923"/>
                        <a:pt x="2239" y="944"/>
                      </a:cubicBezTo>
                      <a:cubicBezTo>
                        <a:pt x="2241" y="950"/>
                        <a:pt x="2242" y="956"/>
                        <a:pt x="2243" y="962"/>
                      </a:cubicBezTo>
                      <a:cubicBezTo>
                        <a:pt x="2245" y="971"/>
                        <a:pt x="2247" y="988"/>
                        <a:pt x="2260" y="989"/>
                      </a:cubicBezTo>
                      <a:cubicBezTo>
                        <a:pt x="2265" y="989"/>
                        <a:pt x="2270" y="986"/>
                        <a:pt x="2271" y="981"/>
                      </a:cubicBezTo>
                      <a:cubicBezTo>
                        <a:pt x="2271" y="978"/>
                        <a:pt x="2270" y="975"/>
                        <a:pt x="2268" y="973"/>
                      </a:cubicBezTo>
                      <a:cubicBezTo>
                        <a:pt x="2265" y="971"/>
                        <a:pt x="2261" y="972"/>
                        <a:pt x="2260" y="975"/>
                      </a:cubicBezTo>
                      <a:cubicBezTo>
                        <a:pt x="2259" y="978"/>
                        <a:pt x="2259" y="980"/>
                        <a:pt x="2261" y="982"/>
                      </a:cubicBezTo>
                      <a:cubicBezTo>
                        <a:pt x="2257" y="982"/>
                        <a:pt x="2254" y="973"/>
                        <a:pt x="2261" y="970"/>
                      </a:cubicBezTo>
                      <a:cubicBezTo>
                        <a:pt x="2265" y="968"/>
                        <a:pt x="2269" y="969"/>
                        <a:pt x="2272" y="972"/>
                      </a:cubicBezTo>
                      <a:cubicBezTo>
                        <a:pt x="2277" y="978"/>
                        <a:pt x="2275" y="985"/>
                        <a:pt x="2269" y="989"/>
                      </a:cubicBezTo>
                      <a:cubicBezTo>
                        <a:pt x="2264" y="993"/>
                        <a:pt x="2256" y="992"/>
                        <a:pt x="2251" y="988"/>
                      </a:cubicBezTo>
                      <a:cubicBezTo>
                        <a:pt x="2248" y="986"/>
                        <a:pt x="2246" y="984"/>
                        <a:pt x="2245" y="981"/>
                      </a:cubicBezTo>
                      <a:cubicBezTo>
                        <a:pt x="2246" y="993"/>
                        <a:pt x="2246" y="1004"/>
                        <a:pt x="2245" y="1013"/>
                      </a:cubicBezTo>
                      <a:cubicBezTo>
                        <a:pt x="2243" y="1031"/>
                        <a:pt x="2231" y="1057"/>
                        <a:pt x="2234" y="1071"/>
                      </a:cubicBezTo>
                      <a:cubicBezTo>
                        <a:pt x="2235" y="1074"/>
                        <a:pt x="2236" y="1077"/>
                        <a:pt x="2238" y="1079"/>
                      </a:cubicBezTo>
                      <a:cubicBezTo>
                        <a:pt x="2242" y="1084"/>
                        <a:pt x="2247" y="1088"/>
                        <a:pt x="2253" y="1089"/>
                      </a:cubicBezTo>
                      <a:cubicBezTo>
                        <a:pt x="2260" y="1091"/>
                        <a:pt x="2266" y="1089"/>
                        <a:pt x="2272" y="1086"/>
                      </a:cubicBezTo>
                      <a:cubicBezTo>
                        <a:pt x="2278" y="1082"/>
                        <a:pt x="2283" y="1075"/>
                        <a:pt x="2286" y="1067"/>
                      </a:cubicBezTo>
                      <a:cubicBezTo>
                        <a:pt x="2288" y="1060"/>
                        <a:pt x="2287" y="1053"/>
                        <a:pt x="2283" y="1046"/>
                      </a:cubicBezTo>
                      <a:cubicBezTo>
                        <a:pt x="2279" y="1039"/>
                        <a:pt x="2273" y="1034"/>
                        <a:pt x="2265" y="1034"/>
                      </a:cubicBezTo>
                      <a:cubicBezTo>
                        <a:pt x="2259" y="1035"/>
                        <a:pt x="2254" y="1037"/>
                        <a:pt x="2251" y="1041"/>
                      </a:cubicBezTo>
                      <a:cubicBezTo>
                        <a:pt x="2252" y="1041"/>
                        <a:pt x="2252" y="1041"/>
                        <a:pt x="2252" y="1041"/>
                      </a:cubicBezTo>
                      <a:cubicBezTo>
                        <a:pt x="2259" y="1034"/>
                        <a:pt x="2269" y="1041"/>
                        <a:pt x="2263" y="1048"/>
                      </a:cubicBezTo>
                      <a:cubicBezTo>
                        <a:pt x="2260" y="1051"/>
                        <a:pt x="2251" y="1051"/>
                        <a:pt x="2252" y="1062"/>
                      </a:cubicBezTo>
                      <a:cubicBezTo>
                        <a:pt x="2250" y="1059"/>
                        <a:pt x="2248" y="1055"/>
                        <a:pt x="2248" y="1051"/>
                      </a:cubicBezTo>
                      <a:cubicBezTo>
                        <a:pt x="2248" y="1050"/>
                        <a:pt x="2248" y="1048"/>
                        <a:pt x="2248" y="1047"/>
                      </a:cubicBezTo>
                      <a:cubicBezTo>
                        <a:pt x="2250" y="1039"/>
                        <a:pt x="2257" y="1034"/>
                        <a:pt x="2265" y="1033"/>
                      </a:cubicBezTo>
                      <a:cubicBezTo>
                        <a:pt x="2274" y="1033"/>
                        <a:pt x="2280" y="1038"/>
                        <a:pt x="2284" y="1045"/>
                      </a:cubicBezTo>
                      <a:cubicBezTo>
                        <a:pt x="2288" y="1052"/>
                        <a:pt x="2289" y="1060"/>
                        <a:pt x="2287" y="1068"/>
                      </a:cubicBezTo>
                      <a:cubicBezTo>
                        <a:pt x="2285" y="1076"/>
                        <a:pt x="2280" y="1083"/>
                        <a:pt x="2273" y="1088"/>
                      </a:cubicBezTo>
                      <a:cubicBezTo>
                        <a:pt x="2266" y="1092"/>
                        <a:pt x="2259" y="1093"/>
                        <a:pt x="2251" y="1091"/>
                      </a:cubicBezTo>
                      <a:cubicBezTo>
                        <a:pt x="2245" y="1090"/>
                        <a:pt x="2240" y="1086"/>
                        <a:pt x="2236" y="1081"/>
                      </a:cubicBezTo>
                      <a:cubicBezTo>
                        <a:pt x="2233" y="1078"/>
                        <a:pt x="2232" y="1076"/>
                        <a:pt x="2231" y="1072"/>
                      </a:cubicBezTo>
                      <a:cubicBezTo>
                        <a:pt x="2231" y="1071"/>
                        <a:pt x="2231" y="1071"/>
                        <a:pt x="2231" y="1071"/>
                      </a:cubicBezTo>
                      <a:cubicBezTo>
                        <a:pt x="2231" y="1071"/>
                        <a:pt x="2230" y="1071"/>
                        <a:pt x="2230" y="1072"/>
                      </a:cubicBezTo>
                      <a:cubicBezTo>
                        <a:pt x="2230" y="1073"/>
                        <a:pt x="2230" y="1073"/>
                        <a:pt x="2230" y="1073"/>
                      </a:cubicBezTo>
                      <a:cubicBezTo>
                        <a:pt x="2228" y="1078"/>
                        <a:pt x="2226" y="1083"/>
                        <a:pt x="2223" y="1088"/>
                      </a:cubicBezTo>
                      <a:cubicBezTo>
                        <a:pt x="2216" y="1100"/>
                        <a:pt x="2204" y="1113"/>
                        <a:pt x="2189" y="1114"/>
                      </a:cubicBezTo>
                      <a:cubicBezTo>
                        <a:pt x="2183" y="1114"/>
                        <a:pt x="2177" y="1112"/>
                        <a:pt x="2172" y="1108"/>
                      </a:cubicBezTo>
                      <a:cubicBezTo>
                        <a:pt x="2171" y="1107"/>
                        <a:pt x="2171" y="1107"/>
                        <a:pt x="2171" y="1107"/>
                      </a:cubicBezTo>
                      <a:cubicBezTo>
                        <a:pt x="2166" y="1102"/>
                        <a:pt x="2163" y="1096"/>
                        <a:pt x="2162" y="1088"/>
                      </a:cubicBezTo>
                      <a:cubicBezTo>
                        <a:pt x="2161" y="1081"/>
                        <a:pt x="2163" y="1075"/>
                        <a:pt x="2167" y="1069"/>
                      </a:cubicBezTo>
                      <a:cubicBezTo>
                        <a:pt x="2172" y="1064"/>
                        <a:pt x="2178" y="1060"/>
                        <a:pt x="2186" y="1061"/>
                      </a:cubicBezTo>
                      <a:cubicBezTo>
                        <a:pt x="2191" y="1061"/>
                        <a:pt x="2195" y="1063"/>
                        <a:pt x="2197" y="1068"/>
                      </a:cubicBezTo>
                      <a:cubicBezTo>
                        <a:pt x="2200" y="1072"/>
                        <a:pt x="2201" y="1078"/>
                        <a:pt x="2199" y="1083"/>
                      </a:cubicBezTo>
                      <a:cubicBezTo>
                        <a:pt x="2198" y="1086"/>
                        <a:pt x="2197" y="1088"/>
                        <a:pt x="2194" y="1089"/>
                      </a:cubicBezTo>
                      <a:cubicBezTo>
                        <a:pt x="2196" y="1088"/>
                        <a:pt x="2198" y="1086"/>
                        <a:pt x="2199" y="1083"/>
                      </a:cubicBezTo>
                      <a:cubicBezTo>
                        <a:pt x="2201" y="1078"/>
                        <a:pt x="2200" y="1073"/>
                        <a:pt x="2197" y="1068"/>
                      </a:cubicBezTo>
                      <a:cubicBezTo>
                        <a:pt x="2194" y="1064"/>
                        <a:pt x="2191" y="1062"/>
                        <a:pt x="2186" y="1062"/>
                      </a:cubicBezTo>
                      <a:cubicBezTo>
                        <a:pt x="2179" y="1061"/>
                        <a:pt x="2173" y="1065"/>
                        <a:pt x="2168" y="1070"/>
                      </a:cubicBezTo>
                      <a:cubicBezTo>
                        <a:pt x="2165" y="1076"/>
                        <a:pt x="2163" y="1082"/>
                        <a:pt x="2164" y="1088"/>
                      </a:cubicBezTo>
                      <a:cubicBezTo>
                        <a:pt x="2165" y="1096"/>
                        <a:pt x="2168" y="1101"/>
                        <a:pt x="2174" y="1106"/>
                      </a:cubicBezTo>
                      <a:cubicBezTo>
                        <a:pt x="2179" y="1110"/>
                        <a:pt x="2183" y="1111"/>
                        <a:pt x="2189" y="1111"/>
                      </a:cubicBezTo>
                      <a:cubicBezTo>
                        <a:pt x="2203" y="1110"/>
                        <a:pt x="2215" y="1095"/>
                        <a:pt x="2221" y="1083"/>
                      </a:cubicBezTo>
                      <a:cubicBezTo>
                        <a:pt x="2224" y="1077"/>
                        <a:pt x="2226" y="1070"/>
                        <a:pt x="2229" y="1062"/>
                      </a:cubicBezTo>
                      <a:cubicBezTo>
                        <a:pt x="2228" y="1063"/>
                        <a:pt x="2227" y="1064"/>
                        <a:pt x="2226" y="1065"/>
                      </a:cubicBezTo>
                      <a:cubicBezTo>
                        <a:pt x="2221" y="1069"/>
                        <a:pt x="2213" y="1070"/>
                        <a:pt x="2208" y="1067"/>
                      </a:cubicBezTo>
                      <a:cubicBezTo>
                        <a:pt x="2202" y="1063"/>
                        <a:pt x="2199" y="1056"/>
                        <a:pt x="2204" y="1050"/>
                      </a:cubicBezTo>
                      <a:cubicBezTo>
                        <a:pt x="2207" y="1047"/>
                        <a:pt x="2211" y="1046"/>
                        <a:pt x="2215" y="1047"/>
                      </a:cubicBezTo>
                      <a:cubicBezTo>
                        <a:pt x="2222" y="1050"/>
                        <a:pt x="2220" y="1059"/>
                        <a:pt x="2215" y="1059"/>
                      </a:cubicBezTo>
                      <a:cubicBezTo>
                        <a:pt x="2217" y="1058"/>
                        <a:pt x="2218" y="1055"/>
                        <a:pt x="2217" y="1053"/>
                      </a:cubicBezTo>
                      <a:cubicBezTo>
                        <a:pt x="2215" y="1050"/>
                        <a:pt x="2211" y="1049"/>
                        <a:pt x="2208" y="1051"/>
                      </a:cubicBezTo>
                      <a:cubicBezTo>
                        <a:pt x="2206" y="1053"/>
                        <a:pt x="2205" y="1056"/>
                        <a:pt x="2205" y="1058"/>
                      </a:cubicBezTo>
                      <a:cubicBezTo>
                        <a:pt x="2206" y="1064"/>
                        <a:pt x="2212" y="1066"/>
                        <a:pt x="2217" y="1066"/>
                      </a:cubicBezTo>
                      <a:cubicBezTo>
                        <a:pt x="2221" y="1065"/>
                        <a:pt x="2224" y="1063"/>
                        <a:pt x="2227" y="1060"/>
                      </a:cubicBezTo>
                      <a:cubicBezTo>
                        <a:pt x="2237" y="1050"/>
                        <a:pt x="2244" y="1009"/>
                        <a:pt x="2242" y="995"/>
                      </a:cubicBezTo>
                      <a:cubicBezTo>
                        <a:pt x="2239" y="1009"/>
                        <a:pt x="2232" y="1022"/>
                        <a:pt x="2220" y="1033"/>
                      </a:cubicBezTo>
                      <a:cubicBezTo>
                        <a:pt x="2194" y="1057"/>
                        <a:pt x="2146" y="1066"/>
                        <a:pt x="2122" y="1035"/>
                      </a:cubicBezTo>
                      <a:cubicBezTo>
                        <a:pt x="2115" y="1025"/>
                        <a:pt x="2113" y="1010"/>
                        <a:pt x="2121" y="1000"/>
                      </a:cubicBezTo>
                      <a:cubicBezTo>
                        <a:pt x="2128" y="992"/>
                        <a:pt x="2138" y="989"/>
                        <a:pt x="2148" y="994"/>
                      </a:cubicBezTo>
                      <a:cubicBezTo>
                        <a:pt x="2156" y="999"/>
                        <a:pt x="2160" y="1008"/>
                        <a:pt x="2158" y="1018"/>
                      </a:cubicBezTo>
                      <a:cubicBezTo>
                        <a:pt x="2156" y="1024"/>
                        <a:pt x="2152" y="1028"/>
                        <a:pt x="2147" y="1030"/>
                      </a:cubicBezTo>
                      <a:cubicBezTo>
                        <a:pt x="2144" y="1031"/>
                        <a:pt x="2143" y="1031"/>
                        <a:pt x="2140" y="1031"/>
                      </a:cubicBezTo>
                      <a:cubicBezTo>
                        <a:pt x="2135" y="1031"/>
                        <a:pt x="2130" y="1029"/>
                        <a:pt x="2127" y="1024"/>
                      </a:cubicBezTo>
                      <a:cubicBezTo>
                        <a:pt x="2122" y="1017"/>
                        <a:pt x="2124" y="1007"/>
                        <a:pt x="2132" y="1002"/>
                      </a:cubicBezTo>
                      <a:cubicBezTo>
                        <a:pt x="2139" y="998"/>
                        <a:pt x="2149" y="1000"/>
                        <a:pt x="2154" y="1007"/>
                      </a:cubicBezTo>
                      <a:cubicBezTo>
                        <a:pt x="2156" y="1011"/>
                        <a:pt x="2157" y="1016"/>
                        <a:pt x="2155" y="1020"/>
                      </a:cubicBezTo>
                      <a:cubicBezTo>
                        <a:pt x="2156" y="1019"/>
                        <a:pt x="2156" y="1018"/>
                        <a:pt x="2156" y="1018"/>
                      </a:cubicBezTo>
                      <a:cubicBezTo>
                        <a:pt x="2158" y="1009"/>
                        <a:pt x="2154" y="1001"/>
                        <a:pt x="2146" y="996"/>
                      </a:cubicBezTo>
                      <a:cubicBezTo>
                        <a:pt x="2138" y="992"/>
                        <a:pt x="2129" y="995"/>
                        <a:pt x="2124" y="1002"/>
                      </a:cubicBezTo>
                      <a:cubicBezTo>
                        <a:pt x="2117" y="1011"/>
                        <a:pt x="2119" y="1024"/>
                        <a:pt x="2126" y="1033"/>
                      </a:cubicBezTo>
                      <a:cubicBezTo>
                        <a:pt x="2148" y="1061"/>
                        <a:pt x="2193" y="1051"/>
                        <a:pt x="2217" y="1029"/>
                      </a:cubicBezTo>
                      <a:cubicBezTo>
                        <a:pt x="2239" y="1006"/>
                        <a:pt x="2243" y="976"/>
                        <a:pt x="2233" y="945"/>
                      </a:cubicBezTo>
                      <a:cubicBezTo>
                        <a:pt x="2212" y="884"/>
                        <a:pt x="2150" y="861"/>
                        <a:pt x="2090" y="859"/>
                      </a:cubicBezTo>
                      <a:cubicBezTo>
                        <a:pt x="2069" y="858"/>
                        <a:pt x="2051" y="860"/>
                        <a:pt x="2031" y="867"/>
                      </a:cubicBezTo>
                      <a:cubicBezTo>
                        <a:pt x="2010" y="874"/>
                        <a:pt x="1990" y="887"/>
                        <a:pt x="1981" y="903"/>
                      </a:cubicBezTo>
                      <a:cubicBezTo>
                        <a:pt x="1980" y="904"/>
                        <a:pt x="1980" y="904"/>
                        <a:pt x="1980" y="904"/>
                      </a:cubicBezTo>
                      <a:cubicBezTo>
                        <a:pt x="1988" y="893"/>
                        <a:pt x="2001" y="885"/>
                        <a:pt x="2012" y="881"/>
                      </a:cubicBezTo>
                      <a:cubicBezTo>
                        <a:pt x="2035" y="874"/>
                        <a:pt x="2070" y="879"/>
                        <a:pt x="2090" y="894"/>
                      </a:cubicBezTo>
                      <a:cubicBezTo>
                        <a:pt x="2088" y="895"/>
                        <a:pt x="2087" y="897"/>
                        <a:pt x="2087" y="898"/>
                      </a:cubicBezTo>
                      <a:cubicBezTo>
                        <a:pt x="2068" y="883"/>
                        <a:pt x="2036" y="879"/>
                        <a:pt x="2013" y="885"/>
                      </a:cubicBezTo>
                      <a:cubicBezTo>
                        <a:pt x="1998" y="889"/>
                        <a:pt x="1980" y="901"/>
                        <a:pt x="1977" y="918"/>
                      </a:cubicBezTo>
                      <a:cubicBezTo>
                        <a:pt x="1977" y="923"/>
                        <a:pt x="1978" y="927"/>
                        <a:pt x="1980" y="932"/>
                      </a:cubicBezTo>
                      <a:cubicBezTo>
                        <a:pt x="1982" y="936"/>
                        <a:pt x="1986" y="939"/>
                        <a:pt x="1991" y="941"/>
                      </a:cubicBezTo>
                      <a:cubicBezTo>
                        <a:pt x="1995" y="942"/>
                        <a:pt x="1999" y="942"/>
                        <a:pt x="2003" y="940"/>
                      </a:cubicBezTo>
                      <a:cubicBezTo>
                        <a:pt x="2007" y="937"/>
                        <a:pt x="2009" y="934"/>
                        <a:pt x="2010" y="930"/>
                      </a:cubicBezTo>
                      <a:cubicBezTo>
                        <a:pt x="2011" y="926"/>
                        <a:pt x="2010" y="922"/>
                        <a:pt x="2007" y="920"/>
                      </a:cubicBezTo>
                      <a:cubicBezTo>
                        <a:pt x="2006" y="919"/>
                        <a:pt x="2004" y="918"/>
                        <a:pt x="2003" y="918"/>
                      </a:cubicBezTo>
                      <a:cubicBezTo>
                        <a:pt x="2001" y="918"/>
                        <a:pt x="1999" y="918"/>
                        <a:pt x="1998" y="919"/>
                      </a:cubicBezTo>
                      <a:cubicBezTo>
                        <a:pt x="1997" y="920"/>
                        <a:pt x="1996" y="921"/>
                        <a:pt x="1996" y="922"/>
                      </a:cubicBezTo>
                      <a:cubicBezTo>
                        <a:pt x="1995" y="924"/>
                        <a:pt x="1996" y="925"/>
                        <a:pt x="1996" y="925"/>
                      </a:cubicBezTo>
                      <a:cubicBezTo>
                        <a:pt x="1995" y="925"/>
                        <a:pt x="1995" y="924"/>
                        <a:pt x="1995" y="922"/>
                      </a:cubicBezTo>
                      <a:cubicBezTo>
                        <a:pt x="1996" y="921"/>
                        <a:pt x="1997" y="920"/>
                        <a:pt x="1998" y="919"/>
                      </a:cubicBezTo>
                      <a:cubicBezTo>
                        <a:pt x="1999" y="918"/>
                        <a:pt x="2001" y="917"/>
                        <a:pt x="2003" y="917"/>
                      </a:cubicBezTo>
                      <a:cubicBezTo>
                        <a:pt x="2004" y="918"/>
                        <a:pt x="2006" y="918"/>
                        <a:pt x="2007" y="919"/>
                      </a:cubicBezTo>
                      <a:cubicBezTo>
                        <a:pt x="2011" y="922"/>
                        <a:pt x="2012" y="926"/>
                        <a:pt x="2011" y="930"/>
                      </a:cubicBezTo>
                      <a:cubicBezTo>
                        <a:pt x="2010" y="935"/>
                        <a:pt x="2008" y="938"/>
                        <a:pt x="2003" y="940"/>
                      </a:cubicBezTo>
                      <a:cubicBezTo>
                        <a:pt x="1999" y="943"/>
                        <a:pt x="1995" y="943"/>
                        <a:pt x="1990" y="942"/>
                      </a:cubicBezTo>
                      <a:cubicBezTo>
                        <a:pt x="1985" y="940"/>
                        <a:pt x="1981" y="937"/>
                        <a:pt x="1978" y="932"/>
                      </a:cubicBezTo>
                      <a:cubicBezTo>
                        <a:pt x="1977" y="929"/>
                        <a:pt x="1976" y="927"/>
                        <a:pt x="1975" y="924"/>
                      </a:cubicBezTo>
                      <a:cubicBezTo>
                        <a:pt x="1975" y="926"/>
                        <a:pt x="1975" y="928"/>
                        <a:pt x="1976" y="931"/>
                      </a:cubicBezTo>
                      <a:cubicBezTo>
                        <a:pt x="1978" y="944"/>
                        <a:pt x="1984" y="954"/>
                        <a:pt x="1993" y="964"/>
                      </a:cubicBezTo>
                      <a:cubicBezTo>
                        <a:pt x="2005" y="977"/>
                        <a:pt x="2015" y="982"/>
                        <a:pt x="2030" y="989"/>
                      </a:cubicBezTo>
                      <a:cubicBezTo>
                        <a:pt x="2058" y="1000"/>
                        <a:pt x="2092" y="1007"/>
                        <a:pt x="2108" y="1035"/>
                      </a:cubicBezTo>
                      <a:cubicBezTo>
                        <a:pt x="2111" y="1039"/>
                        <a:pt x="2112" y="1043"/>
                        <a:pt x="2114" y="1048"/>
                      </a:cubicBezTo>
                      <a:cubicBezTo>
                        <a:pt x="2115" y="1052"/>
                        <a:pt x="2115" y="1059"/>
                        <a:pt x="2117" y="1064"/>
                      </a:cubicBezTo>
                      <a:cubicBezTo>
                        <a:pt x="2120" y="1077"/>
                        <a:pt x="2131" y="1080"/>
                        <a:pt x="2138" y="1076"/>
                      </a:cubicBezTo>
                      <a:cubicBezTo>
                        <a:pt x="2141" y="1074"/>
                        <a:pt x="2143" y="1071"/>
                        <a:pt x="2143" y="1068"/>
                      </a:cubicBezTo>
                      <a:cubicBezTo>
                        <a:pt x="2143" y="1065"/>
                        <a:pt x="2142" y="1063"/>
                        <a:pt x="2139" y="1061"/>
                      </a:cubicBezTo>
                      <a:cubicBezTo>
                        <a:pt x="2136" y="1060"/>
                        <a:pt x="2132" y="1061"/>
                        <a:pt x="2131" y="1064"/>
                      </a:cubicBezTo>
                      <a:cubicBezTo>
                        <a:pt x="2130" y="1066"/>
                        <a:pt x="2131" y="1069"/>
                        <a:pt x="2133" y="1070"/>
                      </a:cubicBezTo>
                      <a:cubicBezTo>
                        <a:pt x="2131" y="1070"/>
                        <a:pt x="2129" y="1066"/>
                        <a:pt x="2129" y="1064"/>
                      </a:cubicBezTo>
                      <a:cubicBezTo>
                        <a:pt x="2130" y="1062"/>
                        <a:pt x="2132" y="1059"/>
                        <a:pt x="2134" y="1059"/>
                      </a:cubicBezTo>
                      <a:cubicBezTo>
                        <a:pt x="2142" y="1056"/>
                        <a:pt x="2148" y="1065"/>
                        <a:pt x="2145" y="1071"/>
                      </a:cubicBezTo>
                      <a:cubicBezTo>
                        <a:pt x="2144" y="1076"/>
                        <a:pt x="2140" y="1079"/>
                        <a:pt x="2135" y="1080"/>
                      </a:cubicBezTo>
                      <a:cubicBezTo>
                        <a:pt x="2128" y="1082"/>
                        <a:pt x="2120" y="1077"/>
                        <a:pt x="2116" y="1069"/>
                      </a:cubicBezTo>
                      <a:cubicBezTo>
                        <a:pt x="2117" y="1072"/>
                        <a:pt x="2117" y="1075"/>
                        <a:pt x="2117" y="1078"/>
                      </a:cubicBezTo>
                      <a:cubicBezTo>
                        <a:pt x="2118" y="1082"/>
                        <a:pt x="2122" y="1088"/>
                        <a:pt x="2128" y="1090"/>
                      </a:cubicBezTo>
                      <a:cubicBezTo>
                        <a:pt x="2137" y="1093"/>
                        <a:pt x="2147" y="1087"/>
                        <a:pt x="2151" y="1078"/>
                      </a:cubicBezTo>
                      <a:cubicBezTo>
                        <a:pt x="2153" y="1072"/>
                        <a:pt x="2154" y="1066"/>
                        <a:pt x="2161" y="1062"/>
                      </a:cubicBezTo>
                      <a:cubicBezTo>
                        <a:pt x="2166" y="1058"/>
                        <a:pt x="2173" y="1057"/>
                        <a:pt x="2179" y="1060"/>
                      </a:cubicBezTo>
                      <a:cubicBezTo>
                        <a:pt x="2160" y="1062"/>
                        <a:pt x="2163" y="1076"/>
                        <a:pt x="2156" y="1087"/>
                      </a:cubicBezTo>
                      <a:cubicBezTo>
                        <a:pt x="2151" y="1094"/>
                        <a:pt x="2144" y="1099"/>
                        <a:pt x="2136" y="1098"/>
                      </a:cubicBezTo>
                      <a:cubicBezTo>
                        <a:pt x="2129" y="1098"/>
                        <a:pt x="2119" y="1092"/>
                        <a:pt x="2117" y="1081"/>
                      </a:cubicBezTo>
                      <a:cubicBezTo>
                        <a:pt x="2117" y="1082"/>
                        <a:pt x="2117" y="1083"/>
                        <a:pt x="2117" y="1084"/>
                      </a:cubicBezTo>
                      <a:cubicBezTo>
                        <a:pt x="2115" y="1100"/>
                        <a:pt x="2107" y="1112"/>
                        <a:pt x="2092" y="1119"/>
                      </a:cubicBezTo>
                      <a:cubicBezTo>
                        <a:pt x="2089" y="1121"/>
                        <a:pt x="2086" y="1122"/>
                        <a:pt x="2084" y="1122"/>
                      </a:cubicBezTo>
                      <a:cubicBezTo>
                        <a:pt x="2084" y="1122"/>
                        <a:pt x="2083" y="1120"/>
                        <a:pt x="2083" y="1120"/>
                      </a:cubicBezTo>
                      <a:cubicBezTo>
                        <a:pt x="2086" y="1119"/>
                        <a:pt x="2088" y="1118"/>
                        <a:pt x="2091" y="1117"/>
                      </a:cubicBezTo>
                      <a:cubicBezTo>
                        <a:pt x="2106" y="1109"/>
                        <a:pt x="2112" y="1098"/>
                        <a:pt x="2113" y="1083"/>
                      </a:cubicBezTo>
                      <a:cubicBezTo>
                        <a:pt x="2113" y="1081"/>
                        <a:pt x="2113" y="1079"/>
                        <a:pt x="2114" y="1078"/>
                      </a:cubicBezTo>
                      <a:cubicBezTo>
                        <a:pt x="2112" y="1083"/>
                        <a:pt x="2109" y="1088"/>
                        <a:pt x="2104" y="1092"/>
                      </a:cubicBezTo>
                      <a:cubicBezTo>
                        <a:pt x="2101" y="1094"/>
                        <a:pt x="2099" y="1096"/>
                        <a:pt x="2095" y="1097"/>
                      </a:cubicBezTo>
                      <a:cubicBezTo>
                        <a:pt x="2091" y="1098"/>
                        <a:pt x="2088" y="1098"/>
                        <a:pt x="2085" y="1098"/>
                      </a:cubicBezTo>
                      <a:cubicBezTo>
                        <a:pt x="2076" y="1096"/>
                        <a:pt x="2069" y="1089"/>
                        <a:pt x="2071" y="1079"/>
                      </a:cubicBezTo>
                      <a:cubicBezTo>
                        <a:pt x="2072" y="1076"/>
                        <a:pt x="2075" y="1073"/>
                        <a:pt x="2078" y="1071"/>
                      </a:cubicBezTo>
                      <a:cubicBezTo>
                        <a:pt x="2080" y="1070"/>
                        <a:pt x="2081" y="1069"/>
                        <a:pt x="2083" y="1069"/>
                      </a:cubicBezTo>
                      <a:cubicBezTo>
                        <a:pt x="2086" y="1069"/>
                        <a:pt x="2089" y="1070"/>
                        <a:pt x="2092" y="1072"/>
                      </a:cubicBezTo>
                      <a:cubicBezTo>
                        <a:pt x="2093" y="1074"/>
                        <a:pt x="2094" y="1075"/>
                        <a:pt x="2094" y="1076"/>
                      </a:cubicBezTo>
                      <a:cubicBezTo>
                        <a:pt x="2095" y="1077"/>
                        <a:pt x="2095" y="1078"/>
                        <a:pt x="2095" y="1079"/>
                      </a:cubicBezTo>
                      <a:cubicBezTo>
                        <a:pt x="2095" y="1082"/>
                        <a:pt x="2094" y="1084"/>
                        <a:pt x="2091" y="1086"/>
                      </a:cubicBezTo>
                      <a:cubicBezTo>
                        <a:pt x="2090" y="1086"/>
                        <a:pt x="2088" y="1087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6" y="1085"/>
                        <a:pt x="2086" y="1085"/>
                        <a:pt x="2086" y="1085"/>
                      </a:cubicBezTo>
                      <a:cubicBezTo>
                        <a:pt x="2087" y="1085"/>
                        <a:pt x="2087" y="1085"/>
                        <a:pt x="2087" y="1085"/>
                      </a:cubicBezTo>
                      <a:cubicBezTo>
                        <a:pt x="2088" y="1086"/>
                        <a:pt x="2089" y="1086"/>
                        <a:pt x="2091" y="1085"/>
                      </a:cubicBezTo>
                      <a:cubicBezTo>
                        <a:pt x="2093" y="1084"/>
                        <a:pt x="2094" y="1082"/>
                        <a:pt x="2094" y="1080"/>
                      </a:cubicBezTo>
                      <a:cubicBezTo>
                        <a:pt x="2094" y="1079"/>
                        <a:pt x="2094" y="1078"/>
                        <a:pt x="2093" y="1077"/>
                      </a:cubicBezTo>
                      <a:cubicBezTo>
                        <a:pt x="2093" y="1075"/>
                        <a:pt x="2092" y="1074"/>
                        <a:pt x="2091" y="1073"/>
                      </a:cubicBezTo>
                      <a:cubicBezTo>
                        <a:pt x="2089" y="1072"/>
                        <a:pt x="2086" y="1071"/>
                        <a:pt x="2083" y="1071"/>
                      </a:cubicBezTo>
                      <a:cubicBezTo>
                        <a:pt x="2082" y="1071"/>
                        <a:pt x="2080" y="1072"/>
                        <a:pt x="2079" y="1073"/>
                      </a:cubicBezTo>
                      <a:cubicBezTo>
                        <a:pt x="2076" y="1074"/>
                        <a:pt x="2075" y="1077"/>
                        <a:pt x="2074" y="1080"/>
                      </a:cubicBezTo>
                      <a:cubicBezTo>
                        <a:pt x="2072" y="1088"/>
                        <a:pt x="2078" y="1094"/>
                        <a:pt x="2085" y="1095"/>
                      </a:cubicBezTo>
                      <a:cubicBezTo>
                        <a:pt x="2088" y="1095"/>
                        <a:pt x="2091" y="1095"/>
                        <a:pt x="2094" y="1094"/>
                      </a:cubicBezTo>
                      <a:cubicBezTo>
                        <a:pt x="2097" y="1093"/>
                        <a:pt x="2099" y="1091"/>
                        <a:pt x="2102" y="1089"/>
                      </a:cubicBezTo>
                      <a:cubicBezTo>
                        <a:pt x="2104" y="1087"/>
                        <a:pt x="2106" y="1084"/>
                        <a:pt x="2108" y="1081"/>
                      </a:cubicBezTo>
                      <a:cubicBezTo>
                        <a:pt x="2110" y="1077"/>
                        <a:pt x="2111" y="1071"/>
                        <a:pt x="2111" y="1066"/>
                      </a:cubicBezTo>
                      <a:cubicBezTo>
                        <a:pt x="2112" y="1056"/>
                        <a:pt x="2109" y="1045"/>
                        <a:pt x="2104" y="1037"/>
                      </a:cubicBezTo>
                      <a:cubicBezTo>
                        <a:pt x="2091" y="1014"/>
                        <a:pt x="2062" y="1006"/>
                        <a:pt x="2038" y="997"/>
                      </a:cubicBezTo>
                      <a:cubicBezTo>
                        <a:pt x="2042" y="999"/>
                        <a:pt x="2046" y="1001"/>
                        <a:pt x="2050" y="1003"/>
                      </a:cubicBezTo>
                      <a:cubicBezTo>
                        <a:pt x="2062" y="1011"/>
                        <a:pt x="2070" y="1029"/>
                        <a:pt x="2063" y="1042"/>
                      </a:cubicBezTo>
                      <a:cubicBezTo>
                        <a:pt x="2059" y="1051"/>
                        <a:pt x="2051" y="1057"/>
                        <a:pt x="2053" y="1067"/>
                      </a:cubicBezTo>
                      <a:cubicBezTo>
                        <a:pt x="2045" y="1067"/>
                        <a:pt x="2038" y="1056"/>
                        <a:pt x="2040" y="1045"/>
                      </a:cubicBezTo>
                      <a:cubicBezTo>
                        <a:pt x="2043" y="1032"/>
                        <a:pt x="2055" y="1019"/>
                        <a:pt x="2045" y="1007"/>
                      </a:cubicBezTo>
                      <a:cubicBezTo>
                        <a:pt x="2040" y="1000"/>
                        <a:pt x="2031" y="997"/>
                        <a:pt x="2029" y="993"/>
                      </a:cubicBezTo>
                      <a:cubicBezTo>
                        <a:pt x="2030" y="994"/>
                        <a:pt x="2030" y="994"/>
                        <a:pt x="2030" y="994"/>
                      </a:cubicBezTo>
                      <a:cubicBezTo>
                        <a:pt x="2030" y="994"/>
                        <a:pt x="2029" y="993"/>
                        <a:pt x="2028" y="993"/>
                      </a:cubicBezTo>
                      <a:cubicBezTo>
                        <a:pt x="2013" y="986"/>
                        <a:pt x="2002" y="980"/>
                        <a:pt x="1991" y="967"/>
                      </a:cubicBezTo>
                      <a:cubicBezTo>
                        <a:pt x="1982" y="956"/>
                        <a:pt x="1975" y="946"/>
                        <a:pt x="1973" y="931"/>
                      </a:cubicBezTo>
                      <a:cubicBezTo>
                        <a:pt x="1973" y="921"/>
                        <a:pt x="1975" y="911"/>
                        <a:pt x="1979" y="902"/>
                      </a:cubicBezTo>
                      <a:cubicBezTo>
                        <a:pt x="1989" y="885"/>
                        <a:pt x="2009" y="872"/>
                        <a:pt x="2030" y="864"/>
                      </a:cubicBezTo>
                      <a:cubicBezTo>
                        <a:pt x="2038" y="861"/>
                        <a:pt x="2046" y="859"/>
                        <a:pt x="2055" y="857"/>
                      </a:cubicBezTo>
                      <a:cubicBezTo>
                        <a:pt x="2070" y="854"/>
                        <a:pt x="2085" y="856"/>
                        <a:pt x="2100" y="850"/>
                      </a:cubicBezTo>
                      <a:cubicBezTo>
                        <a:pt x="2106" y="847"/>
                        <a:pt x="2114" y="842"/>
                        <a:pt x="2116" y="835"/>
                      </a:cubicBezTo>
                      <a:cubicBezTo>
                        <a:pt x="2118" y="831"/>
                        <a:pt x="2118" y="825"/>
                        <a:pt x="2113" y="823"/>
                      </a:cubicBezTo>
                      <a:cubicBezTo>
                        <a:pt x="2111" y="822"/>
                        <a:pt x="2110" y="823"/>
                        <a:pt x="2109" y="824"/>
                      </a:cubicBezTo>
                      <a:cubicBezTo>
                        <a:pt x="2108" y="825"/>
                        <a:pt x="2108" y="827"/>
                        <a:pt x="2109" y="828"/>
                      </a:cubicBezTo>
                      <a:cubicBezTo>
                        <a:pt x="2109" y="829"/>
                        <a:pt x="2110" y="829"/>
                        <a:pt x="2111" y="829"/>
                      </a:cubicBezTo>
                      <a:cubicBezTo>
                        <a:pt x="2113" y="829"/>
                        <a:pt x="2114" y="828"/>
                        <a:pt x="2113" y="826"/>
                      </a:cubicBezTo>
                      <a:cubicBezTo>
                        <a:pt x="2113" y="826"/>
                        <a:pt x="2112" y="825"/>
                        <a:pt x="2111" y="825"/>
                      </a:cubicBezTo>
                      <a:cubicBezTo>
                        <a:pt x="2112" y="824"/>
                        <a:pt x="2113" y="825"/>
                        <a:pt x="2114" y="825"/>
                      </a:cubicBezTo>
                      <a:cubicBezTo>
                        <a:pt x="2115" y="827"/>
                        <a:pt x="2115" y="828"/>
                        <a:pt x="2114" y="830"/>
                      </a:cubicBezTo>
                      <a:cubicBezTo>
                        <a:pt x="2113" y="832"/>
                        <a:pt x="2110" y="833"/>
                        <a:pt x="2107" y="831"/>
                      </a:cubicBezTo>
                      <a:cubicBezTo>
                        <a:pt x="2106" y="830"/>
                        <a:pt x="2104" y="828"/>
                        <a:pt x="2104" y="826"/>
                      </a:cubicBezTo>
                      <a:cubicBezTo>
                        <a:pt x="2104" y="824"/>
                        <a:pt x="2105" y="822"/>
                        <a:pt x="2106" y="821"/>
                      </a:cubicBezTo>
                      <a:cubicBezTo>
                        <a:pt x="2108" y="819"/>
                        <a:pt x="2111" y="819"/>
                        <a:pt x="2113" y="820"/>
                      </a:cubicBezTo>
                      <a:cubicBezTo>
                        <a:pt x="2118" y="822"/>
                        <a:pt x="2119" y="827"/>
                        <a:pt x="2119" y="832"/>
                      </a:cubicBezTo>
                      <a:cubicBezTo>
                        <a:pt x="2118" y="835"/>
                        <a:pt x="2117" y="837"/>
                        <a:pt x="2116" y="839"/>
                      </a:cubicBezTo>
                      <a:cubicBezTo>
                        <a:pt x="2123" y="831"/>
                        <a:pt x="2125" y="822"/>
                        <a:pt x="2123" y="813"/>
                      </a:cubicBezTo>
                      <a:cubicBezTo>
                        <a:pt x="2121" y="807"/>
                        <a:pt x="2118" y="802"/>
                        <a:pt x="2113" y="799"/>
                      </a:cubicBezTo>
                      <a:cubicBezTo>
                        <a:pt x="2113" y="799"/>
                        <a:pt x="2113" y="799"/>
                        <a:pt x="2113" y="799"/>
                      </a:cubicBezTo>
                      <a:cubicBezTo>
                        <a:pt x="2117" y="803"/>
                        <a:pt x="2118" y="810"/>
                        <a:pt x="2110" y="812"/>
                      </a:cubicBezTo>
                      <a:cubicBezTo>
                        <a:pt x="2105" y="815"/>
                        <a:pt x="2094" y="810"/>
                        <a:pt x="2088" y="824"/>
                      </a:cubicBezTo>
                      <a:close/>
                      <a:moveTo>
                        <a:pt x="2385" y="615"/>
                      </a:moveTo>
                      <a:cubicBezTo>
                        <a:pt x="2357" y="620"/>
                        <a:pt x="2345" y="641"/>
                        <a:pt x="2333" y="647"/>
                      </a:cubicBezTo>
                      <a:cubicBezTo>
                        <a:pt x="2320" y="654"/>
                        <a:pt x="2312" y="639"/>
                        <a:pt x="2324" y="628"/>
                      </a:cubicBezTo>
                      <a:cubicBezTo>
                        <a:pt x="2337" y="616"/>
                        <a:pt x="2363" y="612"/>
                        <a:pt x="2385" y="615"/>
                      </a:cubicBezTo>
                      <a:close/>
                      <a:moveTo>
                        <a:pt x="2254" y="552"/>
                      </a:moveTo>
                      <a:cubicBezTo>
                        <a:pt x="2246" y="543"/>
                        <a:pt x="2240" y="516"/>
                        <a:pt x="2246" y="501"/>
                      </a:cubicBezTo>
                      <a:cubicBezTo>
                        <a:pt x="2253" y="486"/>
                        <a:pt x="2266" y="488"/>
                        <a:pt x="2262" y="506"/>
                      </a:cubicBezTo>
                      <a:cubicBezTo>
                        <a:pt x="2259" y="519"/>
                        <a:pt x="2248" y="539"/>
                        <a:pt x="2254" y="552"/>
                      </a:cubicBezTo>
                      <a:close/>
                      <a:moveTo>
                        <a:pt x="2246" y="689"/>
                      </a:moveTo>
                      <a:cubicBezTo>
                        <a:pt x="2248" y="690"/>
                        <a:pt x="2250" y="689"/>
                        <a:pt x="2250" y="687"/>
                      </a:cubicBezTo>
                      <a:cubicBezTo>
                        <a:pt x="2251" y="685"/>
                        <a:pt x="2250" y="682"/>
                        <a:pt x="2248" y="682"/>
                      </a:cubicBezTo>
                      <a:cubicBezTo>
                        <a:pt x="2246" y="681"/>
                        <a:pt x="2244" y="682"/>
                        <a:pt x="2243" y="684"/>
                      </a:cubicBezTo>
                      <a:cubicBezTo>
                        <a:pt x="2243" y="686"/>
                        <a:pt x="2244" y="688"/>
                        <a:pt x="2246" y="689"/>
                      </a:cubicBezTo>
                      <a:close/>
                      <a:moveTo>
                        <a:pt x="2266" y="627"/>
                      </a:moveTo>
                      <a:cubicBezTo>
                        <a:pt x="2274" y="633"/>
                        <a:pt x="2265" y="642"/>
                        <a:pt x="2263" y="646"/>
                      </a:cubicBezTo>
                      <a:cubicBezTo>
                        <a:pt x="2261" y="649"/>
                        <a:pt x="2260" y="651"/>
                        <a:pt x="2261" y="654"/>
                      </a:cubicBezTo>
                      <a:cubicBezTo>
                        <a:pt x="2258" y="651"/>
                        <a:pt x="2254" y="643"/>
                        <a:pt x="2253" y="639"/>
                      </a:cubicBezTo>
                      <a:cubicBezTo>
                        <a:pt x="2252" y="632"/>
                        <a:pt x="2256" y="626"/>
                        <a:pt x="2263" y="626"/>
                      </a:cubicBezTo>
                      <a:cubicBezTo>
                        <a:pt x="2261" y="628"/>
                        <a:pt x="2259" y="633"/>
                        <a:pt x="2260" y="637"/>
                      </a:cubicBezTo>
                      <a:cubicBezTo>
                        <a:pt x="2260" y="635"/>
                        <a:pt x="2263" y="630"/>
                        <a:pt x="2266" y="627"/>
                      </a:cubicBezTo>
                      <a:close/>
                      <a:moveTo>
                        <a:pt x="2232" y="673"/>
                      </a:moveTo>
                      <a:cubicBezTo>
                        <a:pt x="2236" y="674"/>
                        <a:pt x="2240" y="672"/>
                        <a:pt x="2241" y="668"/>
                      </a:cubicBezTo>
                      <a:cubicBezTo>
                        <a:pt x="2243" y="664"/>
                        <a:pt x="2241" y="660"/>
                        <a:pt x="2237" y="659"/>
                      </a:cubicBezTo>
                      <a:cubicBezTo>
                        <a:pt x="2233" y="657"/>
                        <a:pt x="2228" y="659"/>
                        <a:pt x="2227" y="663"/>
                      </a:cubicBezTo>
                      <a:cubicBezTo>
                        <a:pt x="2226" y="667"/>
                        <a:pt x="2228" y="672"/>
                        <a:pt x="2232" y="673"/>
                      </a:cubicBezTo>
                      <a:close/>
                      <a:moveTo>
                        <a:pt x="2238" y="684"/>
                      </a:moveTo>
                      <a:cubicBezTo>
                        <a:pt x="2240" y="685"/>
                        <a:pt x="2243" y="683"/>
                        <a:pt x="2244" y="681"/>
                      </a:cubicBezTo>
                      <a:cubicBezTo>
                        <a:pt x="2245" y="678"/>
                        <a:pt x="2243" y="675"/>
                        <a:pt x="2241" y="674"/>
                      </a:cubicBezTo>
                      <a:cubicBezTo>
                        <a:pt x="2238" y="673"/>
                        <a:pt x="2235" y="675"/>
                        <a:pt x="2235" y="677"/>
                      </a:cubicBezTo>
                      <a:cubicBezTo>
                        <a:pt x="2234" y="680"/>
                        <a:pt x="2235" y="683"/>
                        <a:pt x="2238" y="684"/>
                      </a:cubicBezTo>
                      <a:close/>
                      <a:moveTo>
                        <a:pt x="2262" y="570"/>
                      </a:moveTo>
                      <a:cubicBezTo>
                        <a:pt x="2263" y="573"/>
                        <a:pt x="2266" y="575"/>
                        <a:pt x="2268" y="576"/>
                      </a:cubicBezTo>
                      <a:cubicBezTo>
                        <a:pt x="2272" y="577"/>
                        <a:pt x="2276" y="577"/>
                        <a:pt x="2279" y="573"/>
                      </a:cubicBezTo>
                      <a:cubicBezTo>
                        <a:pt x="2283" y="569"/>
                        <a:pt x="2282" y="563"/>
                        <a:pt x="2280" y="560"/>
                      </a:cubicBezTo>
                      <a:cubicBezTo>
                        <a:pt x="2275" y="554"/>
                        <a:pt x="2269" y="558"/>
                        <a:pt x="2265" y="557"/>
                      </a:cubicBezTo>
                      <a:cubicBezTo>
                        <a:pt x="2259" y="556"/>
                        <a:pt x="2255" y="550"/>
                        <a:pt x="2255" y="543"/>
                      </a:cubicBezTo>
                      <a:cubicBezTo>
                        <a:pt x="2255" y="535"/>
                        <a:pt x="2259" y="528"/>
                        <a:pt x="2266" y="525"/>
                      </a:cubicBezTo>
                      <a:cubicBezTo>
                        <a:pt x="2271" y="523"/>
                        <a:pt x="2276" y="524"/>
                        <a:pt x="2278" y="529"/>
                      </a:cubicBezTo>
                      <a:cubicBezTo>
                        <a:pt x="2274" y="527"/>
                        <a:pt x="2268" y="532"/>
                        <a:pt x="2270" y="538"/>
                      </a:cubicBezTo>
                      <a:cubicBezTo>
                        <a:pt x="2272" y="542"/>
                        <a:pt x="2278" y="546"/>
                        <a:pt x="2284" y="551"/>
                      </a:cubicBezTo>
                      <a:cubicBezTo>
                        <a:pt x="2290" y="556"/>
                        <a:pt x="2295" y="562"/>
                        <a:pt x="2297" y="568"/>
                      </a:cubicBezTo>
                      <a:cubicBezTo>
                        <a:pt x="2300" y="582"/>
                        <a:pt x="2290" y="595"/>
                        <a:pt x="2277" y="596"/>
                      </a:cubicBezTo>
                      <a:cubicBezTo>
                        <a:pt x="2269" y="596"/>
                        <a:pt x="2264" y="592"/>
                        <a:pt x="2258" y="588"/>
                      </a:cubicBezTo>
                      <a:cubicBezTo>
                        <a:pt x="2253" y="583"/>
                        <a:pt x="2242" y="567"/>
                        <a:pt x="2233" y="566"/>
                      </a:cubicBezTo>
                      <a:cubicBezTo>
                        <a:pt x="2226" y="566"/>
                        <a:pt x="2223" y="570"/>
                        <a:pt x="2223" y="575"/>
                      </a:cubicBezTo>
                      <a:cubicBezTo>
                        <a:pt x="2218" y="574"/>
                        <a:pt x="2216" y="566"/>
                        <a:pt x="2219" y="560"/>
                      </a:cubicBezTo>
                      <a:cubicBezTo>
                        <a:pt x="2225" y="550"/>
                        <a:pt x="2241" y="546"/>
                        <a:pt x="2252" y="555"/>
                      </a:cubicBezTo>
                      <a:cubicBezTo>
                        <a:pt x="2257" y="558"/>
                        <a:pt x="2259" y="563"/>
                        <a:pt x="2262" y="570"/>
                      </a:cubicBezTo>
                      <a:close/>
                      <a:moveTo>
                        <a:pt x="2301" y="445"/>
                      </a:moveTo>
                      <a:cubicBezTo>
                        <a:pt x="2303" y="445"/>
                        <a:pt x="2304" y="448"/>
                        <a:pt x="2304" y="450"/>
                      </a:cubicBezTo>
                      <a:cubicBezTo>
                        <a:pt x="2304" y="452"/>
                        <a:pt x="2301" y="454"/>
                        <a:pt x="2299" y="453"/>
                      </a:cubicBezTo>
                      <a:cubicBezTo>
                        <a:pt x="2297" y="453"/>
                        <a:pt x="2295" y="451"/>
                        <a:pt x="2296" y="448"/>
                      </a:cubicBezTo>
                      <a:cubicBezTo>
                        <a:pt x="2296" y="446"/>
                        <a:pt x="2298" y="445"/>
                        <a:pt x="2301" y="445"/>
                      </a:cubicBezTo>
                      <a:close/>
                      <a:moveTo>
                        <a:pt x="2309" y="445"/>
                      </a:moveTo>
                      <a:cubicBezTo>
                        <a:pt x="2311" y="445"/>
                        <a:pt x="2312" y="447"/>
                        <a:pt x="2311" y="448"/>
                      </a:cubicBezTo>
                      <a:cubicBezTo>
                        <a:pt x="2311" y="450"/>
                        <a:pt x="2309" y="451"/>
                        <a:pt x="2308" y="451"/>
                      </a:cubicBezTo>
                      <a:cubicBezTo>
                        <a:pt x="2306" y="451"/>
                        <a:pt x="2305" y="449"/>
                        <a:pt x="2305" y="447"/>
                      </a:cubicBezTo>
                      <a:cubicBezTo>
                        <a:pt x="2305" y="445"/>
                        <a:pt x="2307" y="444"/>
                        <a:pt x="2309" y="445"/>
                      </a:cubicBezTo>
                      <a:close/>
                      <a:moveTo>
                        <a:pt x="2292" y="450"/>
                      </a:moveTo>
                      <a:cubicBezTo>
                        <a:pt x="2295" y="451"/>
                        <a:pt x="2298" y="454"/>
                        <a:pt x="2297" y="458"/>
                      </a:cubicBezTo>
                      <a:cubicBezTo>
                        <a:pt x="2296" y="461"/>
                        <a:pt x="2293" y="464"/>
                        <a:pt x="2289" y="463"/>
                      </a:cubicBezTo>
                      <a:cubicBezTo>
                        <a:pt x="2286" y="462"/>
                        <a:pt x="2284" y="459"/>
                        <a:pt x="2284" y="455"/>
                      </a:cubicBezTo>
                      <a:cubicBezTo>
                        <a:pt x="2285" y="452"/>
                        <a:pt x="2288" y="450"/>
                        <a:pt x="2292" y="450"/>
                      </a:cubicBezTo>
                      <a:close/>
                      <a:moveTo>
                        <a:pt x="2264" y="570"/>
                      </a:moveTo>
                      <a:cubicBezTo>
                        <a:pt x="2267" y="574"/>
                        <a:pt x="2271" y="576"/>
                        <a:pt x="2275" y="574"/>
                      </a:cubicBezTo>
                      <a:cubicBezTo>
                        <a:pt x="2283" y="570"/>
                        <a:pt x="2280" y="560"/>
                        <a:pt x="2273" y="559"/>
                      </a:cubicBezTo>
                      <a:cubicBezTo>
                        <a:pt x="2268" y="557"/>
                        <a:pt x="2264" y="560"/>
                        <a:pt x="2258" y="556"/>
                      </a:cubicBezTo>
                      <a:cubicBezTo>
                        <a:pt x="2263" y="562"/>
                        <a:pt x="2261" y="565"/>
                        <a:pt x="2264" y="570"/>
                      </a:cubicBezTo>
                      <a:close/>
                      <a:moveTo>
                        <a:pt x="2290" y="593"/>
                      </a:moveTo>
                      <a:cubicBezTo>
                        <a:pt x="2297" y="590"/>
                        <a:pt x="2301" y="581"/>
                        <a:pt x="2300" y="575"/>
                      </a:cubicBezTo>
                      <a:cubicBezTo>
                        <a:pt x="2308" y="573"/>
                        <a:pt x="2318" y="586"/>
                        <a:pt x="2310" y="596"/>
                      </a:cubicBezTo>
                      <a:cubicBezTo>
                        <a:pt x="2304" y="601"/>
                        <a:pt x="2294" y="601"/>
                        <a:pt x="2290" y="593"/>
                      </a:cubicBezTo>
                      <a:close/>
                      <a:moveTo>
                        <a:pt x="2235" y="484"/>
                      </a:moveTo>
                      <a:cubicBezTo>
                        <a:pt x="2239" y="497"/>
                        <a:pt x="2220" y="502"/>
                        <a:pt x="2214" y="504"/>
                      </a:cubicBezTo>
                      <a:cubicBezTo>
                        <a:pt x="2209" y="506"/>
                        <a:pt x="2207" y="509"/>
                        <a:pt x="2205" y="513"/>
                      </a:cubicBezTo>
                      <a:cubicBezTo>
                        <a:pt x="2204" y="507"/>
                        <a:pt x="2205" y="493"/>
                        <a:pt x="2209" y="487"/>
                      </a:cubicBezTo>
                      <a:cubicBezTo>
                        <a:pt x="2213" y="478"/>
                        <a:pt x="2222" y="474"/>
                        <a:pt x="2233" y="480"/>
                      </a:cubicBezTo>
                      <a:cubicBezTo>
                        <a:pt x="2227" y="481"/>
                        <a:pt x="2220" y="485"/>
                        <a:pt x="2219" y="491"/>
                      </a:cubicBezTo>
                      <a:cubicBezTo>
                        <a:pt x="2221" y="488"/>
                        <a:pt x="2228" y="484"/>
                        <a:pt x="2235" y="484"/>
                      </a:cubicBezTo>
                      <a:close/>
                      <a:moveTo>
                        <a:pt x="2328" y="584"/>
                      </a:moveTo>
                      <a:cubicBezTo>
                        <a:pt x="2317" y="552"/>
                        <a:pt x="2333" y="530"/>
                        <a:pt x="2333" y="514"/>
                      </a:cubicBezTo>
                      <a:cubicBezTo>
                        <a:pt x="2333" y="497"/>
                        <a:pt x="2313" y="496"/>
                        <a:pt x="2309" y="515"/>
                      </a:cubicBezTo>
                      <a:cubicBezTo>
                        <a:pt x="2303" y="535"/>
                        <a:pt x="2313" y="563"/>
                        <a:pt x="2328" y="584"/>
                      </a:cubicBezTo>
                      <a:close/>
                      <a:moveTo>
                        <a:pt x="2267" y="694"/>
                      </a:moveTo>
                      <a:cubicBezTo>
                        <a:pt x="2265" y="691"/>
                        <a:pt x="2263" y="688"/>
                        <a:pt x="2262" y="685"/>
                      </a:cubicBezTo>
                      <a:cubicBezTo>
                        <a:pt x="2258" y="674"/>
                        <a:pt x="2258" y="661"/>
                        <a:pt x="2264" y="650"/>
                      </a:cubicBezTo>
                      <a:cubicBezTo>
                        <a:pt x="2271" y="638"/>
                        <a:pt x="2287" y="630"/>
                        <a:pt x="2301" y="635"/>
                      </a:cubicBezTo>
                      <a:cubicBezTo>
                        <a:pt x="2306" y="637"/>
                        <a:pt x="2311" y="641"/>
                        <a:pt x="2314" y="646"/>
                      </a:cubicBezTo>
                      <a:cubicBezTo>
                        <a:pt x="2316" y="650"/>
                        <a:pt x="2317" y="654"/>
                        <a:pt x="2315" y="658"/>
                      </a:cubicBezTo>
                      <a:cubicBezTo>
                        <a:pt x="2314" y="663"/>
                        <a:pt x="2310" y="667"/>
                        <a:pt x="2305" y="668"/>
                      </a:cubicBezTo>
                      <a:cubicBezTo>
                        <a:pt x="2301" y="669"/>
                        <a:pt x="2297" y="668"/>
                        <a:pt x="2294" y="666"/>
                      </a:cubicBezTo>
                      <a:cubicBezTo>
                        <a:pt x="2289" y="662"/>
                        <a:pt x="2288" y="654"/>
                        <a:pt x="2292" y="648"/>
                      </a:cubicBezTo>
                      <a:cubicBezTo>
                        <a:pt x="2296" y="642"/>
                        <a:pt x="2304" y="641"/>
                        <a:pt x="2310" y="645"/>
                      </a:cubicBezTo>
                      <a:cubicBezTo>
                        <a:pt x="2314" y="649"/>
                        <a:pt x="2316" y="654"/>
                        <a:pt x="2314" y="659"/>
                      </a:cubicBezTo>
                      <a:cubicBezTo>
                        <a:pt x="2315" y="659"/>
                        <a:pt x="2315" y="658"/>
                        <a:pt x="2315" y="658"/>
                      </a:cubicBezTo>
                      <a:cubicBezTo>
                        <a:pt x="2316" y="654"/>
                        <a:pt x="2315" y="650"/>
                        <a:pt x="2313" y="646"/>
                      </a:cubicBezTo>
                      <a:cubicBezTo>
                        <a:pt x="2311" y="641"/>
                        <a:pt x="2306" y="637"/>
                        <a:pt x="2300" y="636"/>
                      </a:cubicBezTo>
                      <a:cubicBezTo>
                        <a:pt x="2287" y="631"/>
                        <a:pt x="2272" y="639"/>
                        <a:pt x="2265" y="651"/>
                      </a:cubicBezTo>
                      <a:cubicBezTo>
                        <a:pt x="2259" y="662"/>
                        <a:pt x="2260" y="675"/>
                        <a:pt x="2265" y="686"/>
                      </a:cubicBezTo>
                      <a:cubicBezTo>
                        <a:pt x="2267" y="688"/>
                        <a:pt x="2268" y="691"/>
                        <a:pt x="2270" y="693"/>
                      </a:cubicBezTo>
                      <a:lnTo>
                        <a:pt x="2267" y="694"/>
                      </a:lnTo>
                      <a:close/>
                      <a:moveTo>
                        <a:pt x="2317" y="708"/>
                      </a:moveTo>
                      <a:cubicBezTo>
                        <a:pt x="2326" y="720"/>
                        <a:pt x="2329" y="735"/>
                        <a:pt x="2318" y="749"/>
                      </a:cubicBezTo>
                      <a:cubicBezTo>
                        <a:pt x="2314" y="754"/>
                        <a:pt x="2309" y="757"/>
                        <a:pt x="2303" y="759"/>
                      </a:cubicBezTo>
                      <a:cubicBezTo>
                        <a:pt x="2298" y="761"/>
                        <a:pt x="2294" y="761"/>
                        <a:pt x="2289" y="759"/>
                      </a:cubicBezTo>
                      <a:cubicBezTo>
                        <a:pt x="2283" y="756"/>
                        <a:pt x="2279" y="751"/>
                        <a:pt x="2278" y="745"/>
                      </a:cubicBezTo>
                      <a:cubicBezTo>
                        <a:pt x="2277" y="741"/>
                        <a:pt x="2278" y="738"/>
                        <a:pt x="2280" y="735"/>
                      </a:cubicBezTo>
                      <a:cubicBezTo>
                        <a:pt x="2284" y="730"/>
                        <a:pt x="2290" y="729"/>
                        <a:pt x="2296" y="730"/>
                      </a:cubicBezTo>
                      <a:cubicBezTo>
                        <a:pt x="2298" y="731"/>
                        <a:pt x="2300" y="733"/>
                        <a:pt x="2302" y="735"/>
                      </a:cubicBezTo>
                      <a:cubicBezTo>
                        <a:pt x="2305" y="740"/>
                        <a:pt x="2304" y="747"/>
                        <a:pt x="2299" y="750"/>
                      </a:cubicBezTo>
                      <a:cubicBezTo>
                        <a:pt x="2294" y="753"/>
                        <a:pt x="2287" y="752"/>
                        <a:pt x="2284" y="747"/>
                      </a:cubicBezTo>
                      <a:cubicBezTo>
                        <a:pt x="2281" y="742"/>
                        <a:pt x="2282" y="735"/>
                        <a:pt x="2287" y="732"/>
                      </a:cubicBezTo>
                      <a:cubicBezTo>
                        <a:pt x="2289" y="731"/>
                        <a:pt x="2290" y="730"/>
                        <a:pt x="2292" y="730"/>
                      </a:cubicBezTo>
                      <a:cubicBezTo>
                        <a:pt x="2292" y="730"/>
                        <a:pt x="2292" y="730"/>
                        <a:pt x="2292" y="730"/>
                      </a:cubicBezTo>
                      <a:cubicBezTo>
                        <a:pt x="2287" y="730"/>
                        <a:pt x="2284" y="732"/>
                        <a:pt x="2281" y="735"/>
                      </a:cubicBezTo>
                      <a:cubicBezTo>
                        <a:pt x="2279" y="738"/>
                        <a:pt x="2278" y="741"/>
                        <a:pt x="2279" y="745"/>
                      </a:cubicBezTo>
                      <a:cubicBezTo>
                        <a:pt x="2280" y="751"/>
                        <a:pt x="2284" y="755"/>
                        <a:pt x="2289" y="758"/>
                      </a:cubicBezTo>
                      <a:cubicBezTo>
                        <a:pt x="2294" y="760"/>
                        <a:pt x="2298" y="760"/>
                        <a:pt x="2303" y="758"/>
                      </a:cubicBezTo>
                      <a:cubicBezTo>
                        <a:pt x="2309" y="756"/>
                        <a:pt x="2313" y="753"/>
                        <a:pt x="2316" y="748"/>
                      </a:cubicBezTo>
                      <a:cubicBezTo>
                        <a:pt x="2327" y="734"/>
                        <a:pt x="2324" y="719"/>
                        <a:pt x="2315" y="709"/>
                      </a:cubicBezTo>
                      <a:lnTo>
                        <a:pt x="2317" y="708"/>
                      </a:lnTo>
                      <a:close/>
                      <a:moveTo>
                        <a:pt x="2394" y="965"/>
                      </a:moveTo>
                      <a:cubicBezTo>
                        <a:pt x="2392" y="968"/>
                        <a:pt x="2388" y="968"/>
                        <a:pt x="2385" y="966"/>
                      </a:cubicBezTo>
                      <a:cubicBezTo>
                        <a:pt x="2382" y="964"/>
                        <a:pt x="2381" y="960"/>
                        <a:pt x="2383" y="957"/>
                      </a:cubicBezTo>
                      <a:cubicBezTo>
                        <a:pt x="2385" y="955"/>
                        <a:pt x="2389" y="954"/>
                        <a:pt x="2392" y="956"/>
                      </a:cubicBezTo>
                      <a:cubicBezTo>
                        <a:pt x="2395" y="958"/>
                        <a:pt x="2396" y="962"/>
                        <a:pt x="2394" y="965"/>
                      </a:cubicBezTo>
                      <a:close/>
                      <a:moveTo>
                        <a:pt x="2389" y="976"/>
                      </a:moveTo>
                      <a:cubicBezTo>
                        <a:pt x="2388" y="979"/>
                        <a:pt x="2385" y="979"/>
                        <a:pt x="2382" y="978"/>
                      </a:cubicBezTo>
                      <a:cubicBezTo>
                        <a:pt x="2380" y="976"/>
                        <a:pt x="2380" y="973"/>
                        <a:pt x="2381" y="971"/>
                      </a:cubicBezTo>
                      <a:cubicBezTo>
                        <a:pt x="2383" y="968"/>
                        <a:pt x="2386" y="968"/>
                        <a:pt x="2388" y="970"/>
                      </a:cubicBezTo>
                      <a:cubicBezTo>
                        <a:pt x="2390" y="971"/>
                        <a:pt x="2391" y="974"/>
                        <a:pt x="2389" y="976"/>
                      </a:cubicBezTo>
                      <a:close/>
                      <a:moveTo>
                        <a:pt x="2392" y="949"/>
                      </a:moveTo>
                      <a:cubicBezTo>
                        <a:pt x="2389" y="953"/>
                        <a:pt x="2383" y="955"/>
                        <a:pt x="2378" y="951"/>
                      </a:cubicBezTo>
                      <a:cubicBezTo>
                        <a:pt x="2374" y="948"/>
                        <a:pt x="2373" y="942"/>
                        <a:pt x="2376" y="938"/>
                      </a:cubicBezTo>
                      <a:cubicBezTo>
                        <a:pt x="2379" y="933"/>
                        <a:pt x="2385" y="932"/>
                        <a:pt x="2389" y="935"/>
                      </a:cubicBezTo>
                      <a:cubicBezTo>
                        <a:pt x="2394" y="939"/>
                        <a:pt x="2395" y="945"/>
                        <a:pt x="2392" y="949"/>
                      </a:cubicBezTo>
                      <a:close/>
                      <a:moveTo>
                        <a:pt x="2146" y="946"/>
                      </a:moveTo>
                      <a:cubicBezTo>
                        <a:pt x="2151" y="961"/>
                        <a:pt x="2171" y="975"/>
                        <a:pt x="2187" y="976"/>
                      </a:cubicBezTo>
                      <a:cubicBezTo>
                        <a:pt x="2203" y="977"/>
                        <a:pt x="2209" y="962"/>
                        <a:pt x="2191" y="958"/>
                      </a:cubicBezTo>
                      <a:cubicBezTo>
                        <a:pt x="2177" y="954"/>
                        <a:pt x="2155" y="957"/>
                        <a:pt x="2146" y="946"/>
                      </a:cubicBezTo>
                      <a:close/>
                      <a:moveTo>
                        <a:pt x="2250" y="764"/>
                      </a:moveTo>
                      <a:cubicBezTo>
                        <a:pt x="2232" y="747"/>
                        <a:pt x="2196" y="738"/>
                        <a:pt x="2180" y="750"/>
                      </a:cubicBezTo>
                      <a:cubicBezTo>
                        <a:pt x="2164" y="764"/>
                        <a:pt x="2178" y="779"/>
                        <a:pt x="2192" y="768"/>
                      </a:cubicBezTo>
                      <a:cubicBezTo>
                        <a:pt x="2199" y="762"/>
                        <a:pt x="2225" y="752"/>
                        <a:pt x="2250" y="764"/>
                      </a:cubicBezTo>
                      <a:close/>
                      <a:moveTo>
                        <a:pt x="2244" y="753"/>
                      </a:moveTo>
                      <a:cubicBezTo>
                        <a:pt x="2235" y="748"/>
                        <a:pt x="2231" y="739"/>
                        <a:pt x="2229" y="731"/>
                      </a:cubicBezTo>
                      <a:cubicBezTo>
                        <a:pt x="2224" y="711"/>
                        <a:pt x="2233" y="686"/>
                        <a:pt x="2220" y="673"/>
                      </a:cubicBezTo>
                      <a:cubicBezTo>
                        <a:pt x="2215" y="667"/>
                        <a:pt x="2206" y="664"/>
                        <a:pt x="2198" y="667"/>
                      </a:cubicBezTo>
                      <a:cubicBezTo>
                        <a:pt x="2194" y="669"/>
                        <a:pt x="2191" y="673"/>
                        <a:pt x="2192" y="678"/>
                      </a:cubicBezTo>
                      <a:cubicBezTo>
                        <a:pt x="2193" y="674"/>
                        <a:pt x="2200" y="671"/>
                        <a:pt x="2205" y="674"/>
                      </a:cubicBezTo>
                      <a:cubicBezTo>
                        <a:pt x="2210" y="676"/>
                        <a:pt x="2212" y="682"/>
                        <a:pt x="2211" y="688"/>
                      </a:cubicBezTo>
                      <a:cubicBezTo>
                        <a:pt x="2209" y="707"/>
                        <a:pt x="2204" y="725"/>
                        <a:pt x="2218" y="741"/>
                      </a:cubicBezTo>
                      <a:cubicBezTo>
                        <a:pt x="2224" y="747"/>
                        <a:pt x="2232" y="751"/>
                        <a:pt x="2244" y="753"/>
                      </a:cubicBezTo>
                      <a:close/>
                      <a:moveTo>
                        <a:pt x="2465" y="840"/>
                      </a:moveTo>
                      <a:cubicBezTo>
                        <a:pt x="2451" y="837"/>
                        <a:pt x="2457" y="818"/>
                        <a:pt x="2458" y="811"/>
                      </a:cubicBezTo>
                      <a:cubicBezTo>
                        <a:pt x="2459" y="806"/>
                        <a:pt x="2458" y="802"/>
                        <a:pt x="2455" y="799"/>
                      </a:cubicBezTo>
                      <a:cubicBezTo>
                        <a:pt x="2461" y="800"/>
                        <a:pt x="2472" y="809"/>
                        <a:pt x="2476" y="815"/>
                      </a:cubicBezTo>
                      <a:cubicBezTo>
                        <a:pt x="2481" y="824"/>
                        <a:pt x="2480" y="834"/>
                        <a:pt x="2470" y="840"/>
                      </a:cubicBezTo>
                      <a:cubicBezTo>
                        <a:pt x="2472" y="835"/>
                        <a:pt x="2471" y="826"/>
                        <a:pt x="2468" y="822"/>
                      </a:cubicBezTo>
                      <a:cubicBezTo>
                        <a:pt x="2468" y="825"/>
                        <a:pt x="2468" y="834"/>
                        <a:pt x="2465" y="840"/>
                      </a:cubicBezTo>
                      <a:close/>
                      <a:moveTo>
                        <a:pt x="2271" y="1060"/>
                      </a:moveTo>
                      <a:cubicBezTo>
                        <a:pt x="2268" y="1062"/>
                        <a:pt x="2266" y="1066"/>
                        <a:pt x="2269" y="1069"/>
                      </a:cubicBezTo>
                      <a:cubicBezTo>
                        <a:pt x="2270" y="1070"/>
                        <a:pt x="2272" y="1070"/>
                        <a:pt x="2273" y="1069"/>
                      </a:cubicBezTo>
                      <a:cubicBezTo>
                        <a:pt x="2274" y="1068"/>
                        <a:pt x="2273" y="1066"/>
                        <a:pt x="2273" y="1066"/>
                      </a:cubicBezTo>
                      <a:cubicBezTo>
                        <a:pt x="2274" y="1066"/>
                        <a:pt x="2275" y="1066"/>
                        <a:pt x="2275" y="1067"/>
                      </a:cubicBezTo>
                      <a:cubicBezTo>
                        <a:pt x="2277" y="1068"/>
                        <a:pt x="2278" y="1072"/>
                        <a:pt x="2276" y="1074"/>
                      </a:cubicBezTo>
                      <a:cubicBezTo>
                        <a:pt x="2275" y="1077"/>
                        <a:pt x="2271" y="1079"/>
                        <a:pt x="2268" y="1077"/>
                      </a:cubicBezTo>
                      <a:cubicBezTo>
                        <a:pt x="2265" y="1076"/>
                        <a:pt x="2262" y="1072"/>
                        <a:pt x="2260" y="1072"/>
                      </a:cubicBezTo>
                      <a:cubicBezTo>
                        <a:pt x="2256" y="1070"/>
                        <a:pt x="2253" y="1073"/>
                        <a:pt x="2252" y="1075"/>
                      </a:cubicBezTo>
                      <a:cubicBezTo>
                        <a:pt x="2253" y="1070"/>
                        <a:pt x="2253" y="1070"/>
                        <a:pt x="2249" y="1067"/>
                      </a:cubicBezTo>
                      <a:cubicBezTo>
                        <a:pt x="2247" y="1065"/>
                        <a:pt x="2235" y="1059"/>
                        <a:pt x="2240" y="1048"/>
                      </a:cubicBezTo>
                      <a:cubicBezTo>
                        <a:pt x="2235" y="1054"/>
                        <a:pt x="2235" y="1062"/>
                        <a:pt x="2237" y="1069"/>
                      </a:cubicBezTo>
                      <a:cubicBezTo>
                        <a:pt x="2240" y="1076"/>
                        <a:pt x="2246" y="1083"/>
                        <a:pt x="2253" y="1085"/>
                      </a:cubicBezTo>
                      <a:cubicBezTo>
                        <a:pt x="2262" y="1088"/>
                        <a:pt x="2275" y="1083"/>
                        <a:pt x="2280" y="1074"/>
                      </a:cubicBezTo>
                      <a:cubicBezTo>
                        <a:pt x="2282" y="1070"/>
                        <a:pt x="2283" y="1063"/>
                        <a:pt x="2279" y="1060"/>
                      </a:cubicBezTo>
                      <a:cubicBezTo>
                        <a:pt x="2277" y="1059"/>
                        <a:pt x="2274" y="1058"/>
                        <a:pt x="2271" y="1060"/>
                      </a:cubicBezTo>
                      <a:close/>
                      <a:moveTo>
                        <a:pt x="2226" y="1067"/>
                      </a:moveTo>
                      <a:cubicBezTo>
                        <a:pt x="2215" y="1085"/>
                        <a:pt x="2197" y="1091"/>
                        <a:pt x="2188" y="1097"/>
                      </a:cubicBezTo>
                      <a:cubicBezTo>
                        <a:pt x="2179" y="1103"/>
                        <a:pt x="2183" y="1112"/>
                        <a:pt x="2195" y="1108"/>
                      </a:cubicBezTo>
                      <a:cubicBezTo>
                        <a:pt x="2208" y="1103"/>
                        <a:pt x="2224" y="1078"/>
                        <a:pt x="2226" y="1067"/>
                      </a:cubicBezTo>
                      <a:close/>
                      <a:moveTo>
                        <a:pt x="2482" y="881"/>
                      </a:moveTo>
                      <a:cubicBezTo>
                        <a:pt x="2483" y="879"/>
                        <a:pt x="2481" y="877"/>
                        <a:pt x="2479" y="876"/>
                      </a:cubicBezTo>
                      <a:cubicBezTo>
                        <a:pt x="2477" y="876"/>
                        <a:pt x="2475" y="877"/>
                        <a:pt x="2475" y="879"/>
                      </a:cubicBezTo>
                      <a:cubicBezTo>
                        <a:pt x="2474" y="881"/>
                        <a:pt x="2475" y="883"/>
                        <a:pt x="2478" y="884"/>
                      </a:cubicBezTo>
                      <a:cubicBezTo>
                        <a:pt x="2480" y="884"/>
                        <a:pt x="2482" y="883"/>
                        <a:pt x="2482" y="881"/>
                      </a:cubicBezTo>
                      <a:close/>
                      <a:moveTo>
                        <a:pt x="2508" y="869"/>
                      </a:moveTo>
                      <a:cubicBezTo>
                        <a:pt x="2508" y="865"/>
                        <a:pt x="2506" y="861"/>
                        <a:pt x="2502" y="860"/>
                      </a:cubicBezTo>
                      <a:cubicBezTo>
                        <a:pt x="2498" y="859"/>
                        <a:pt x="2494" y="862"/>
                        <a:pt x="2493" y="866"/>
                      </a:cubicBezTo>
                      <a:cubicBezTo>
                        <a:pt x="2492" y="870"/>
                        <a:pt x="2495" y="874"/>
                        <a:pt x="2499" y="875"/>
                      </a:cubicBezTo>
                      <a:cubicBezTo>
                        <a:pt x="2503" y="876"/>
                        <a:pt x="2507" y="873"/>
                        <a:pt x="2508" y="869"/>
                      </a:cubicBezTo>
                      <a:close/>
                      <a:moveTo>
                        <a:pt x="2494" y="878"/>
                      </a:moveTo>
                      <a:cubicBezTo>
                        <a:pt x="2495" y="875"/>
                        <a:pt x="2493" y="872"/>
                        <a:pt x="2490" y="871"/>
                      </a:cubicBezTo>
                      <a:cubicBezTo>
                        <a:pt x="2487" y="871"/>
                        <a:pt x="2484" y="873"/>
                        <a:pt x="2484" y="875"/>
                      </a:cubicBezTo>
                      <a:cubicBezTo>
                        <a:pt x="2483" y="878"/>
                        <a:pt x="2485" y="881"/>
                        <a:pt x="2488" y="882"/>
                      </a:cubicBezTo>
                      <a:cubicBezTo>
                        <a:pt x="2491" y="882"/>
                        <a:pt x="2494" y="881"/>
                        <a:pt x="2494" y="878"/>
                      </a:cubicBezTo>
                      <a:close/>
                      <a:moveTo>
                        <a:pt x="2504" y="844"/>
                      </a:moveTo>
                      <a:cubicBezTo>
                        <a:pt x="2512" y="861"/>
                        <a:pt x="2534" y="848"/>
                        <a:pt x="2542" y="845"/>
                      </a:cubicBezTo>
                      <a:cubicBezTo>
                        <a:pt x="2549" y="843"/>
                        <a:pt x="2554" y="843"/>
                        <a:pt x="2559" y="846"/>
                      </a:cubicBezTo>
                      <a:cubicBezTo>
                        <a:pt x="2555" y="839"/>
                        <a:pt x="2541" y="827"/>
                        <a:pt x="2532" y="824"/>
                      </a:cubicBezTo>
                      <a:cubicBezTo>
                        <a:pt x="2520" y="819"/>
                        <a:pt x="2507" y="823"/>
                        <a:pt x="2503" y="838"/>
                      </a:cubicBezTo>
                      <a:cubicBezTo>
                        <a:pt x="2509" y="834"/>
                        <a:pt x="2519" y="833"/>
                        <a:pt x="2526" y="836"/>
                      </a:cubicBezTo>
                      <a:cubicBezTo>
                        <a:pt x="2522" y="836"/>
                        <a:pt x="2511" y="838"/>
                        <a:pt x="2504" y="844"/>
                      </a:cubicBezTo>
                      <a:close/>
                      <a:moveTo>
                        <a:pt x="2497" y="825"/>
                      </a:moveTo>
                      <a:cubicBezTo>
                        <a:pt x="2521" y="797"/>
                        <a:pt x="2516" y="746"/>
                        <a:pt x="2489" y="731"/>
                      </a:cubicBezTo>
                      <a:cubicBezTo>
                        <a:pt x="2467" y="719"/>
                        <a:pt x="2457" y="739"/>
                        <a:pt x="2475" y="754"/>
                      </a:cubicBezTo>
                      <a:cubicBezTo>
                        <a:pt x="2487" y="764"/>
                        <a:pt x="2515" y="790"/>
                        <a:pt x="2497" y="825"/>
                      </a:cubicBezTo>
                      <a:close/>
                      <a:moveTo>
                        <a:pt x="2181" y="812"/>
                      </a:moveTo>
                      <a:cubicBezTo>
                        <a:pt x="2179" y="811"/>
                        <a:pt x="2176" y="811"/>
                        <a:pt x="2175" y="813"/>
                      </a:cubicBezTo>
                      <a:cubicBezTo>
                        <a:pt x="2173" y="815"/>
                        <a:pt x="2174" y="818"/>
                        <a:pt x="2176" y="819"/>
                      </a:cubicBezTo>
                      <a:cubicBezTo>
                        <a:pt x="2178" y="821"/>
                        <a:pt x="2180" y="821"/>
                        <a:pt x="2182" y="819"/>
                      </a:cubicBezTo>
                      <a:cubicBezTo>
                        <a:pt x="2184" y="817"/>
                        <a:pt x="2183" y="814"/>
                        <a:pt x="2181" y="812"/>
                      </a:cubicBezTo>
                      <a:close/>
                      <a:moveTo>
                        <a:pt x="2185" y="799"/>
                      </a:moveTo>
                      <a:cubicBezTo>
                        <a:pt x="2183" y="797"/>
                        <a:pt x="2179" y="798"/>
                        <a:pt x="2177" y="800"/>
                      </a:cubicBezTo>
                      <a:cubicBezTo>
                        <a:pt x="2175" y="803"/>
                        <a:pt x="2176" y="806"/>
                        <a:pt x="2178" y="808"/>
                      </a:cubicBezTo>
                      <a:cubicBezTo>
                        <a:pt x="2181" y="810"/>
                        <a:pt x="2185" y="809"/>
                        <a:pt x="2186" y="807"/>
                      </a:cubicBezTo>
                      <a:cubicBezTo>
                        <a:pt x="2188" y="804"/>
                        <a:pt x="2188" y="801"/>
                        <a:pt x="2185" y="799"/>
                      </a:cubicBezTo>
                      <a:close/>
                      <a:moveTo>
                        <a:pt x="2194" y="784"/>
                      </a:moveTo>
                      <a:cubicBezTo>
                        <a:pt x="2191" y="781"/>
                        <a:pt x="2186" y="782"/>
                        <a:pt x="2183" y="785"/>
                      </a:cubicBezTo>
                      <a:cubicBezTo>
                        <a:pt x="2181" y="788"/>
                        <a:pt x="2181" y="793"/>
                        <a:pt x="2185" y="796"/>
                      </a:cubicBezTo>
                      <a:cubicBezTo>
                        <a:pt x="2188" y="798"/>
                        <a:pt x="2193" y="798"/>
                        <a:pt x="2195" y="794"/>
                      </a:cubicBezTo>
                      <a:cubicBezTo>
                        <a:pt x="2198" y="791"/>
                        <a:pt x="2197" y="786"/>
                        <a:pt x="2194" y="784"/>
                      </a:cubicBezTo>
                      <a:close/>
                      <a:moveTo>
                        <a:pt x="2245" y="821"/>
                      </a:moveTo>
                      <a:cubicBezTo>
                        <a:pt x="2245" y="828"/>
                        <a:pt x="2242" y="838"/>
                        <a:pt x="2234" y="844"/>
                      </a:cubicBezTo>
                      <a:cubicBezTo>
                        <a:pt x="2221" y="853"/>
                        <a:pt x="2206" y="850"/>
                        <a:pt x="2197" y="838"/>
                      </a:cubicBezTo>
                      <a:cubicBezTo>
                        <a:pt x="2178" y="815"/>
                        <a:pt x="2151" y="837"/>
                        <a:pt x="2171" y="861"/>
                      </a:cubicBezTo>
                      <a:cubicBezTo>
                        <a:pt x="2181" y="874"/>
                        <a:pt x="2198" y="877"/>
                        <a:pt x="2211" y="874"/>
                      </a:cubicBezTo>
                      <a:cubicBezTo>
                        <a:pt x="2235" y="870"/>
                        <a:pt x="2257" y="843"/>
                        <a:pt x="2245" y="821"/>
                      </a:cubicBezTo>
                      <a:close/>
                      <a:moveTo>
                        <a:pt x="2196" y="897"/>
                      </a:moveTo>
                      <a:cubicBezTo>
                        <a:pt x="2237" y="927"/>
                        <a:pt x="2246" y="997"/>
                        <a:pt x="2215" y="1025"/>
                      </a:cubicBezTo>
                      <a:cubicBezTo>
                        <a:pt x="2189" y="1047"/>
                        <a:pt x="2170" y="1023"/>
                        <a:pt x="2188" y="999"/>
                      </a:cubicBezTo>
                      <a:cubicBezTo>
                        <a:pt x="2201" y="982"/>
                        <a:pt x="2231" y="938"/>
                        <a:pt x="2196" y="897"/>
                      </a:cubicBezTo>
                      <a:close/>
                      <a:moveTo>
                        <a:pt x="2214" y="898"/>
                      </a:moveTo>
                      <a:cubicBezTo>
                        <a:pt x="2261" y="910"/>
                        <a:pt x="2273" y="924"/>
                        <a:pt x="2299" y="949"/>
                      </a:cubicBezTo>
                      <a:cubicBezTo>
                        <a:pt x="2307" y="957"/>
                        <a:pt x="2317" y="961"/>
                        <a:pt x="2325" y="961"/>
                      </a:cubicBezTo>
                      <a:cubicBezTo>
                        <a:pt x="2337" y="961"/>
                        <a:pt x="2349" y="955"/>
                        <a:pt x="2354" y="949"/>
                      </a:cubicBezTo>
                      <a:cubicBezTo>
                        <a:pt x="2355" y="968"/>
                        <a:pt x="2331" y="978"/>
                        <a:pt x="2320" y="980"/>
                      </a:cubicBezTo>
                      <a:cubicBezTo>
                        <a:pt x="2300" y="983"/>
                        <a:pt x="2278" y="974"/>
                        <a:pt x="2263" y="958"/>
                      </a:cubicBezTo>
                      <a:cubicBezTo>
                        <a:pt x="2247" y="941"/>
                        <a:pt x="2233" y="914"/>
                        <a:pt x="2214" y="898"/>
                      </a:cubicBezTo>
                      <a:close/>
                      <a:moveTo>
                        <a:pt x="2263" y="881"/>
                      </a:moveTo>
                      <a:cubicBezTo>
                        <a:pt x="2274" y="880"/>
                        <a:pt x="2285" y="873"/>
                        <a:pt x="2293" y="867"/>
                      </a:cubicBezTo>
                      <a:cubicBezTo>
                        <a:pt x="2303" y="859"/>
                        <a:pt x="2312" y="842"/>
                        <a:pt x="2307" y="830"/>
                      </a:cubicBezTo>
                      <a:cubicBezTo>
                        <a:pt x="2319" y="824"/>
                        <a:pt x="2326" y="814"/>
                        <a:pt x="2331" y="803"/>
                      </a:cubicBezTo>
                      <a:cubicBezTo>
                        <a:pt x="2338" y="789"/>
                        <a:pt x="2351" y="777"/>
                        <a:pt x="2364" y="782"/>
                      </a:cubicBezTo>
                      <a:cubicBezTo>
                        <a:pt x="2355" y="767"/>
                        <a:pt x="2327" y="775"/>
                        <a:pt x="2316" y="785"/>
                      </a:cubicBezTo>
                      <a:cubicBezTo>
                        <a:pt x="2300" y="798"/>
                        <a:pt x="2298" y="820"/>
                        <a:pt x="2292" y="842"/>
                      </a:cubicBezTo>
                      <a:cubicBezTo>
                        <a:pt x="2289" y="855"/>
                        <a:pt x="2281" y="870"/>
                        <a:pt x="2263" y="881"/>
                      </a:cubicBezTo>
                      <a:close/>
                      <a:moveTo>
                        <a:pt x="2526" y="743"/>
                      </a:moveTo>
                      <a:cubicBezTo>
                        <a:pt x="2521" y="729"/>
                        <a:pt x="2506" y="702"/>
                        <a:pt x="2487" y="701"/>
                      </a:cubicBezTo>
                      <a:cubicBezTo>
                        <a:pt x="2486" y="699"/>
                        <a:pt x="2484" y="697"/>
                        <a:pt x="2482" y="696"/>
                      </a:cubicBezTo>
                      <a:cubicBezTo>
                        <a:pt x="2493" y="694"/>
                        <a:pt x="2505" y="701"/>
                        <a:pt x="2514" y="713"/>
                      </a:cubicBezTo>
                      <a:cubicBezTo>
                        <a:pt x="2521" y="723"/>
                        <a:pt x="2526" y="734"/>
                        <a:pt x="2526" y="743"/>
                      </a:cubicBezTo>
                      <a:close/>
                      <a:moveTo>
                        <a:pt x="2456" y="730"/>
                      </a:moveTo>
                      <a:cubicBezTo>
                        <a:pt x="2454" y="727"/>
                        <a:pt x="2450" y="726"/>
                        <a:pt x="2447" y="728"/>
                      </a:cubicBezTo>
                      <a:cubicBezTo>
                        <a:pt x="2444" y="730"/>
                        <a:pt x="2443" y="734"/>
                        <a:pt x="2445" y="737"/>
                      </a:cubicBezTo>
                      <a:cubicBezTo>
                        <a:pt x="2447" y="740"/>
                        <a:pt x="2451" y="741"/>
                        <a:pt x="2454" y="739"/>
                      </a:cubicBezTo>
                      <a:cubicBezTo>
                        <a:pt x="2457" y="737"/>
                        <a:pt x="2458" y="733"/>
                        <a:pt x="2456" y="730"/>
                      </a:cubicBezTo>
                      <a:close/>
                      <a:moveTo>
                        <a:pt x="2467" y="715"/>
                      </a:moveTo>
                      <a:cubicBezTo>
                        <a:pt x="2465" y="712"/>
                        <a:pt x="2460" y="711"/>
                        <a:pt x="2456" y="713"/>
                      </a:cubicBezTo>
                      <a:cubicBezTo>
                        <a:pt x="2453" y="716"/>
                        <a:pt x="2452" y="720"/>
                        <a:pt x="2454" y="724"/>
                      </a:cubicBezTo>
                      <a:cubicBezTo>
                        <a:pt x="2456" y="727"/>
                        <a:pt x="2461" y="728"/>
                        <a:pt x="2465" y="726"/>
                      </a:cubicBezTo>
                      <a:cubicBezTo>
                        <a:pt x="2468" y="724"/>
                        <a:pt x="2469" y="719"/>
                        <a:pt x="2467" y="715"/>
                      </a:cubicBezTo>
                      <a:close/>
                      <a:moveTo>
                        <a:pt x="2485" y="700"/>
                      </a:moveTo>
                      <a:cubicBezTo>
                        <a:pt x="2482" y="695"/>
                        <a:pt x="2476" y="694"/>
                        <a:pt x="2471" y="697"/>
                      </a:cubicBezTo>
                      <a:cubicBezTo>
                        <a:pt x="2466" y="700"/>
                        <a:pt x="2465" y="706"/>
                        <a:pt x="2468" y="711"/>
                      </a:cubicBezTo>
                      <a:cubicBezTo>
                        <a:pt x="2471" y="716"/>
                        <a:pt x="2477" y="717"/>
                        <a:pt x="2482" y="714"/>
                      </a:cubicBezTo>
                      <a:cubicBezTo>
                        <a:pt x="2487" y="711"/>
                        <a:pt x="2488" y="705"/>
                        <a:pt x="2485" y="700"/>
                      </a:cubicBezTo>
                      <a:close/>
                      <a:moveTo>
                        <a:pt x="2560" y="721"/>
                      </a:moveTo>
                      <a:cubicBezTo>
                        <a:pt x="2558" y="718"/>
                        <a:pt x="2553" y="717"/>
                        <a:pt x="2550" y="719"/>
                      </a:cubicBezTo>
                      <a:cubicBezTo>
                        <a:pt x="2546" y="721"/>
                        <a:pt x="2545" y="726"/>
                        <a:pt x="2548" y="729"/>
                      </a:cubicBezTo>
                      <a:cubicBezTo>
                        <a:pt x="2550" y="732"/>
                        <a:pt x="2554" y="733"/>
                        <a:pt x="2558" y="731"/>
                      </a:cubicBezTo>
                      <a:cubicBezTo>
                        <a:pt x="2561" y="729"/>
                        <a:pt x="2562" y="724"/>
                        <a:pt x="2560" y="721"/>
                      </a:cubicBezTo>
                      <a:close/>
                      <a:moveTo>
                        <a:pt x="2029" y="946"/>
                      </a:moveTo>
                      <a:cubicBezTo>
                        <a:pt x="2031" y="954"/>
                        <a:pt x="2042" y="962"/>
                        <a:pt x="2048" y="956"/>
                      </a:cubicBezTo>
                      <a:cubicBezTo>
                        <a:pt x="2054" y="958"/>
                        <a:pt x="2057" y="965"/>
                        <a:pt x="2056" y="971"/>
                      </a:cubicBezTo>
                      <a:cubicBezTo>
                        <a:pt x="2053" y="982"/>
                        <a:pt x="2041" y="990"/>
                        <a:pt x="2030" y="988"/>
                      </a:cubicBezTo>
                      <a:cubicBezTo>
                        <a:pt x="2053" y="1002"/>
                        <a:pt x="2083" y="973"/>
                        <a:pt x="2073" y="947"/>
                      </a:cubicBezTo>
                      <a:cubicBezTo>
                        <a:pt x="2068" y="933"/>
                        <a:pt x="2056" y="927"/>
                        <a:pt x="2046" y="928"/>
                      </a:cubicBezTo>
                      <a:cubicBezTo>
                        <a:pt x="2036" y="929"/>
                        <a:pt x="2028" y="936"/>
                        <a:pt x="2029" y="946"/>
                      </a:cubicBezTo>
                      <a:close/>
                      <a:moveTo>
                        <a:pt x="2023" y="884"/>
                      </a:moveTo>
                      <a:cubicBezTo>
                        <a:pt x="2045" y="894"/>
                        <a:pt x="2050" y="913"/>
                        <a:pt x="2058" y="921"/>
                      </a:cubicBezTo>
                      <a:cubicBezTo>
                        <a:pt x="2067" y="930"/>
                        <a:pt x="2077" y="920"/>
                        <a:pt x="2070" y="908"/>
                      </a:cubicBezTo>
                      <a:cubicBezTo>
                        <a:pt x="2061" y="895"/>
                        <a:pt x="2042" y="887"/>
                        <a:pt x="2023" y="884"/>
                      </a:cubicBezTo>
                      <a:close/>
                      <a:moveTo>
                        <a:pt x="2111" y="899"/>
                      </a:moveTo>
                      <a:cubicBezTo>
                        <a:pt x="2104" y="902"/>
                        <a:pt x="2100" y="911"/>
                        <a:pt x="2100" y="916"/>
                      </a:cubicBezTo>
                      <a:cubicBezTo>
                        <a:pt x="2092" y="919"/>
                        <a:pt x="2082" y="904"/>
                        <a:pt x="2092" y="895"/>
                      </a:cubicBezTo>
                      <a:cubicBezTo>
                        <a:pt x="2098" y="890"/>
                        <a:pt x="2108" y="891"/>
                        <a:pt x="2111" y="899"/>
                      </a:cubicBezTo>
                      <a:close/>
                      <a:moveTo>
                        <a:pt x="2136" y="925"/>
                      </a:moveTo>
                      <a:cubicBezTo>
                        <a:pt x="2134" y="920"/>
                        <a:pt x="2129" y="917"/>
                        <a:pt x="2125" y="919"/>
                      </a:cubicBezTo>
                      <a:cubicBezTo>
                        <a:pt x="2117" y="923"/>
                        <a:pt x="2119" y="933"/>
                        <a:pt x="2126" y="935"/>
                      </a:cubicBezTo>
                      <a:cubicBezTo>
                        <a:pt x="2131" y="937"/>
                        <a:pt x="2135" y="934"/>
                        <a:pt x="2141" y="939"/>
                      </a:cubicBezTo>
                      <a:cubicBezTo>
                        <a:pt x="2136" y="933"/>
                        <a:pt x="2138" y="930"/>
                        <a:pt x="2136" y="925"/>
                      </a:cubicBezTo>
                      <a:close/>
                      <a:moveTo>
                        <a:pt x="2106" y="850"/>
                      </a:moveTo>
                      <a:cubicBezTo>
                        <a:pt x="2124" y="841"/>
                        <a:pt x="2142" y="807"/>
                        <a:pt x="2125" y="794"/>
                      </a:cubicBezTo>
                      <a:cubicBezTo>
                        <a:pt x="2128" y="791"/>
                        <a:pt x="2135" y="791"/>
                        <a:pt x="2139" y="796"/>
                      </a:cubicBezTo>
                      <a:cubicBezTo>
                        <a:pt x="2143" y="800"/>
                        <a:pt x="2144" y="810"/>
                        <a:pt x="2138" y="816"/>
                      </a:cubicBezTo>
                      <a:cubicBezTo>
                        <a:pt x="2144" y="822"/>
                        <a:pt x="2132" y="844"/>
                        <a:pt x="2106" y="850"/>
                      </a:cubicBezTo>
                      <a:close/>
                      <a:moveTo>
                        <a:pt x="1910" y="1066"/>
                      </a:moveTo>
                      <a:cubicBezTo>
                        <a:pt x="1921" y="1068"/>
                        <a:pt x="1932" y="1066"/>
                        <a:pt x="1941" y="1058"/>
                      </a:cubicBezTo>
                      <a:cubicBezTo>
                        <a:pt x="1947" y="1051"/>
                        <a:pt x="1950" y="1043"/>
                        <a:pt x="1950" y="1034"/>
                      </a:cubicBezTo>
                      <a:cubicBezTo>
                        <a:pt x="1950" y="1030"/>
                        <a:pt x="1949" y="1026"/>
                        <a:pt x="1948" y="1023"/>
                      </a:cubicBezTo>
                      <a:cubicBezTo>
                        <a:pt x="1948" y="1024"/>
                        <a:pt x="1948" y="1025"/>
                        <a:pt x="1948" y="1026"/>
                      </a:cubicBezTo>
                      <a:cubicBezTo>
                        <a:pt x="1948" y="1034"/>
                        <a:pt x="1942" y="1041"/>
                        <a:pt x="1934" y="1041"/>
                      </a:cubicBezTo>
                      <a:cubicBezTo>
                        <a:pt x="1926" y="1041"/>
                        <a:pt x="1919" y="1035"/>
                        <a:pt x="1919" y="1027"/>
                      </a:cubicBezTo>
                      <a:cubicBezTo>
                        <a:pt x="1918" y="1015"/>
                        <a:pt x="1931" y="1008"/>
                        <a:pt x="1941" y="1014"/>
                      </a:cubicBezTo>
                      <a:cubicBezTo>
                        <a:pt x="1948" y="1017"/>
                        <a:pt x="1952" y="1026"/>
                        <a:pt x="1952" y="1034"/>
                      </a:cubicBezTo>
                      <a:cubicBezTo>
                        <a:pt x="1953" y="1043"/>
                        <a:pt x="1950" y="1053"/>
                        <a:pt x="1943" y="1060"/>
                      </a:cubicBezTo>
                      <a:cubicBezTo>
                        <a:pt x="1934" y="1070"/>
                        <a:pt x="1922" y="1072"/>
                        <a:pt x="1909" y="1070"/>
                      </a:cubicBezTo>
                      <a:cubicBezTo>
                        <a:pt x="1899" y="1067"/>
                        <a:pt x="1891" y="1062"/>
                        <a:pt x="1885" y="1055"/>
                      </a:cubicBezTo>
                      <a:cubicBezTo>
                        <a:pt x="1885" y="1057"/>
                        <a:pt x="1886" y="1059"/>
                        <a:pt x="1887" y="1062"/>
                      </a:cubicBezTo>
                      <a:cubicBezTo>
                        <a:pt x="1889" y="1072"/>
                        <a:pt x="1890" y="1080"/>
                        <a:pt x="1889" y="1090"/>
                      </a:cubicBezTo>
                      <a:cubicBezTo>
                        <a:pt x="1889" y="1093"/>
                        <a:pt x="1889" y="1096"/>
                        <a:pt x="1889" y="1098"/>
                      </a:cubicBezTo>
                      <a:cubicBezTo>
                        <a:pt x="1888" y="1103"/>
                        <a:pt x="1887" y="1107"/>
                        <a:pt x="1886" y="1111"/>
                      </a:cubicBezTo>
                      <a:cubicBezTo>
                        <a:pt x="1885" y="1113"/>
                        <a:pt x="1880" y="1126"/>
                        <a:pt x="1878" y="1125"/>
                      </a:cubicBezTo>
                      <a:cubicBezTo>
                        <a:pt x="1877" y="1124"/>
                        <a:pt x="1880" y="1117"/>
                        <a:pt x="1880" y="1115"/>
                      </a:cubicBezTo>
                      <a:cubicBezTo>
                        <a:pt x="1882" y="1109"/>
                        <a:pt x="1883" y="1104"/>
                        <a:pt x="1884" y="1098"/>
                      </a:cubicBezTo>
                      <a:cubicBezTo>
                        <a:pt x="1884" y="1095"/>
                        <a:pt x="1884" y="1093"/>
                        <a:pt x="1884" y="1090"/>
                      </a:cubicBezTo>
                      <a:cubicBezTo>
                        <a:pt x="1885" y="1081"/>
                        <a:pt x="1885" y="1073"/>
                        <a:pt x="1883" y="1063"/>
                      </a:cubicBezTo>
                      <a:cubicBezTo>
                        <a:pt x="1883" y="1063"/>
                        <a:pt x="1882" y="1061"/>
                        <a:pt x="1882" y="1060"/>
                      </a:cubicBezTo>
                      <a:cubicBezTo>
                        <a:pt x="1882" y="1063"/>
                        <a:pt x="1882" y="1066"/>
                        <a:pt x="1881" y="1069"/>
                      </a:cubicBezTo>
                      <a:cubicBezTo>
                        <a:pt x="1880" y="1077"/>
                        <a:pt x="1879" y="1084"/>
                        <a:pt x="1875" y="1091"/>
                      </a:cubicBezTo>
                      <a:cubicBezTo>
                        <a:pt x="1863" y="1112"/>
                        <a:pt x="1842" y="1113"/>
                        <a:pt x="1824" y="1104"/>
                      </a:cubicBezTo>
                      <a:cubicBezTo>
                        <a:pt x="1809" y="1097"/>
                        <a:pt x="1797" y="1083"/>
                        <a:pt x="1795" y="1065"/>
                      </a:cubicBezTo>
                      <a:cubicBezTo>
                        <a:pt x="1795" y="1051"/>
                        <a:pt x="1802" y="1039"/>
                        <a:pt x="1816" y="1034"/>
                      </a:cubicBezTo>
                      <a:cubicBezTo>
                        <a:pt x="1823" y="1032"/>
                        <a:pt x="1828" y="1031"/>
                        <a:pt x="1835" y="1033"/>
                      </a:cubicBezTo>
                      <a:cubicBezTo>
                        <a:pt x="1840" y="1034"/>
                        <a:pt x="1844" y="1037"/>
                        <a:pt x="1847" y="1041"/>
                      </a:cubicBezTo>
                      <a:cubicBezTo>
                        <a:pt x="1851" y="1047"/>
                        <a:pt x="1852" y="1053"/>
                        <a:pt x="1849" y="1060"/>
                      </a:cubicBezTo>
                      <a:cubicBezTo>
                        <a:pt x="1848" y="1063"/>
                        <a:pt x="1845" y="1066"/>
                        <a:pt x="1841" y="1067"/>
                      </a:cubicBezTo>
                      <a:cubicBezTo>
                        <a:pt x="1837" y="1069"/>
                        <a:pt x="1832" y="1068"/>
                        <a:pt x="1829" y="1066"/>
                      </a:cubicBezTo>
                      <a:cubicBezTo>
                        <a:pt x="1824" y="1063"/>
                        <a:pt x="1822" y="1058"/>
                        <a:pt x="1823" y="1053"/>
                      </a:cubicBezTo>
                      <a:cubicBezTo>
                        <a:pt x="1824" y="1048"/>
                        <a:pt x="1828" y="1044"/>
                        <a:pt x="1833" y="1044"/>
                      </a:cubicBezTo>
                      <a:cubicBezTo>
                        <a:pt x="1840" y="1044"/>
                        <a:pt x="1845" y="1049"/>
                        <a:pt x="1845" y="1055"/>
                      </a:cubicBezTo>
                      <a:cubicBezTo>
                        <a:pt x="1845" y="1061"/>
                        <a:pt x="1840" y="1066"/>
                        <a:pt x="1834" y="1066"/>
                      </a:cubicBezTo>
                      <a:cubicBezTo>
                        <a:pt x="1832" y="1066"/>
                        <a:pt x="1829" y="1066"/>
                        <a:pt x="1828" y="1064"/>
                      </a:cubicBezTo>
                      <a:cubicBezTo>
                        <a:pt x="1828" y="1065"/>
                        <a:pt x="1828" y="1065"/>
                        <a:pt x="1829" y="1065"/>
                      </a:cubicBezTo>
                      <a:cubicBezTo>
                        <a:pt x="1833" y="1068"/>
                        <a:pt x="1837" y="1068"/>
                        <a:pt x="1841" y="1067"/>
                      </a:cubicBezTo>
                      <a:cubicBezTo>
                        <a:pt x="1845" y="1065"/>
                        <a:pt x="1847" y="1063"/>
                        <a:pt x="1849" y="1059"/>
                      </a:cubicBezTo>
                      <a:cubicBezTo>
                        <a:pt x="1851" y="1053"/>
                        <a:pt x="1850" y="1047"/>
                        <a:pt x="1846" y="1042"/>
                      </a:cubicBezTo>
                      <a:cubicBezTo>
                        <a:pt x="1843" y="1038"/>
                        <a:pt x="1839" y="1035"/>
                        <a:pt x="1834" y="1034"/>
                      </a:cubicBezTo>
                      <a:cubicBezTo>
                        <a:pt x="1828" y="1033"/>
                        <a:pt x="1823" y="1033"/>
                        <a:pt x="1817" y="1036"/>
                      </a:cubicBezTo>
                      <a:cubicBezTo>
                        <a:pt x="1804" y="1041"/>
                        <a:pt x="1797" y="1051"/>
                        <a:pt x="1798" y="1065"/>
                      </a:cubicBezTo>
                      <a:cubicBezTo>
                        <a:pt x="1799" y="1082"/>
                        <a:pt x="1813" y="1095"/>
                        <a:pt x="1827" y="1102"/>
                      </a:cubicBezTo>
                      <a:cubicBezTo>
                        <a:pt x="1843" y="1108"/>
                        <a:pt x="1861" y="1107"/>
                        <a:pt x="1871" y="1089"/>
                      </a:cubicBezTo>
                      <a:cubicBezTo>
                        <a:pt x="1874" y="1082"/>
                        <a:pt x="1876" y="1076"/>
                        <a:pt x="1877" y="1068"/>
                      </a:cubicBezTo>
                      <a:cubicBezTo>
                        <a:pt x="1877" y="1063"/>
                        <a:pt x="1877" y="1059"/>
                        <a:pt x="1877" y="1054"/>
                      </a:cubicBezTo>
                      <a:cubicBezTo>
                        <a:pt x="1876" y="1036"/>
                        <a:pt x="1870" y="1021"/>
                        <a:pt x="1873" y="1003"/>
                      </a:cubicBezTo>
                      <a:cubicBezTo>
                        <a:pt x="1875" y="986"/>
                        <a:pt x="1884" y="971"/>
                        <a:pt x="1901" y="960"/>
                      </a:cubicBezTo>
                      <a:cubicBezTo>
                        <a:pt x="1909" y="955"/>
                        <a:pt x="1915" y="952"/>
                        <a:pt x="1925" y="950"/>
                      </a:cubicBezTo>
                      <a:cubicBezTo>
                        <a:pt x="1929" y="949"/>
                        <a:pt x="1932" y="948"/>
                        <a:pt x="1936" y="948"/>
                      </a:cubicBezTo>
                      <a:cubicBezTo>
                        <a:pt x="1933" y="947"/>
                        <a:pt x="1931" y="945"/>
                        <a:pt x="1929" y="942"/>
                      </a:cubicBezTo>
                      <a:cubicBezTo>
                        <a:pt x="1922" y="934"/>
                        <a:pt x="1920" y="922"/>
                        <a:pt x="1924" y="912"/>
                      </a:cubicBezTo>
                      <a:cubicBezTo>
                        <a:pt x="1929" y="903"/>
                        <a:pt x="1938" y="895"/>
                        <a:pt x="1949" y="895"/>
                      </a:cubicBezTo>
                      <a:cubicBezTo>
                        <a:pt x="1958" y="896"/>
                        <a:pt x="1966" y="901"/>
                        <a:pt x="1969" y="909"/>
                      </a:cubicBezTo>
                      <a:cubicBezTo>
                        <a:pt x="1970" y="914"/>
                        <a:pt x="1970" y="920"/>
                        <a:pt x="1967" y="924"/>
                      </a:cubicBezTo>
                      <a:cubicBezTo>
                        <a:pt x="1966" y="927"/>
                        <a:pt x="1963" y="929"/>
                        <a:pt x="1961" y="930"/>
                      </a:cubicBezTo>
                      <a:cubicBezTo>
                        <a:pt x="1956" y="933"/>
                        <a:pt x="1950" y="931"/>
                        <a:pt x="1947" y="927"/>
                      </a:cubicBezTo>
                      <a:cubicBezTo>
                        <a:pt x="1944" y="922"/>
                        <a:pt x="1945" y="915"/>
                        <a:pt x="1950" y="912"/>
                      </a:cubicBezTo>
                      <a:cubicBezTo>
                        <a:pt x="1954" y="908"/>
                        <a:pt x="1961" y="909"/>
                        <a:pt x="1965" y="914"/>
                      </a:cubicBezTo>
                      <a:cubicBezTo>
                        <a:pt x="1968" y="918"/>
                        <a:pt x="1967" y="924"/>
                        <a:pt x="1964" y="928"/>
                      </a:cubicBezTo>
                      <a:cubicBezTo>
                        <a:pt x="1969" y="923"/>
                        <a:pt x="1970" y="916"/>
                        <a:pt x="1968" y="909"/>
                      </a:cubicBezTo>
                      <a:cubicBezTo>
                        <a:pt x="1965" y="902"/>
                        <a:pt x="1958" y="897"/>
                        <a:pt x="1949" y="897"/>
                      </a:cubicBezTo>
                      <a:cubicBezTo>
                        <a:pt x="1939" y="897"/>
                        <a:pt x="1930" y="904"/>
                        <a:pt x="1926" y="913"/>
                      </a:cubicBezTo>
                      <a:cubicBezTo>
                        <a:pt x="1924" y="918"/>
                        <a:pt x="1923" y="925"/>
                        <a:pt x="1925" y="930"/>
                      </a:cubicBezTo>
                      <a:cubicBezTo>
                        <a:pt x="1930" y="949"/>
                        <a:pt x="1952" y="947"/>
                        <a:pt x="1972" y="957"/>
                      </a:cubicBezTo>
                      <a:cubicBezTo>
                        <a:pt x="1991" y="968"/>
                        <a:pt x="2008" y="987"/>
                        <a:pt x="2016" y="1007"/>
                      </a:cubicBezTo>
                      <a:cubicBezTo>
                        <a:pt x="2001" y="982"/>
                        <a:pt x="1981" y="959"/>
                        <a:pt x="1951" y="953"/>
                      </a:cubicBezTo>
                      <a:cubicBezTo>
                        <a:pt x="1942" y="952"/>
                        <a:pt x="1935" y="952"/>
                        <a:pt x="1926" y="954"/>
                      </a:cubicBezTo>
                      <a:cubicBezTo>
                        <a:pt x="1917" y="956"/>
                        <a:pt x="1911" y="959"/>
                        <a:pt x="1903" y="964"/>
                      </a:cubicBezTo>
                      <a:cubicBezTo>
                        <a:pt x="1881" y="980"/>
                        <a:pt x="1874" y="1002"/>
                        <a:pt x="1878" y="1026"/>
                      </a:cubicBezTo>
                      <a:cubicBezTo>
                        <a:pt x="1882" y="1045"/>
                        <a:pt x="1890" y="1061"/>
                        <a:pt x="1910" y="1066"/>
                      </a:cubicBezTo>
                      <a:close/>
                      <a:moveTo>
                        <a:pt x="1831" y="1258"/>
                      </a:moveTo>
                      <a:cubicBezTo>
                        <a:pt x="1830" y="1255"/>
                        <a:pt x="1830" y="1252"/>
                        <a:pt x="1833" y="1250"/>
                      </a:cubicBezTo>
                      <a:cubicBezTo>
                        <a:pt x="1835" y="1249"/>
                        <a:pt x="1838" y="1249"/>
                        <a:pt x="1840" y="1252"/>
                      </a:cubicBezTo>
                      <a:cubicBezTo>
                        <a:pt x="1842" y="1254"/>
                        <a:pt x="1841" y="1257"/>
                        <a:pt x="1839" y="1259"/>
                      </a:cubicBezTo>
                      <a:cubicBezTo>
                        <a:pt x="1836" y="1260"/>
                        <a:pt x="1833" y="1260"/>
                        <a:pt x="1831" y="1258"/>
                      </a:cubicBezTo>
                      <a:close/>
                      <a:moveTo>
                        <a:pt x="1927" y="1159"/>
                      </a:moveTo>
                      <a:cubicBezTo>
                        <a:pt x="1932" y="1158"/>
                        <a:pt x="1938" y="1155"/>
                        <a:pt x="1938" y="1150"/>
                      </a:cubicBezTo>
                      <a:cubicBezTo>
                        <a:pt x="1938" y="1147"/>
                        <a:pt x="1937" y="1144"/>
                        <a:pt x="1934" y="1142"/>
                      </a:cubicBezTo>
                      <a:cubicBezTo>
                        <a:pt x="1931" y="1140"/>
                        <a:pt x="1927" y="1142"/>
                        <a:pt x="1926" y="1145"/>
                      </a:cubicBezTo>
                      <a:cubicBezTo>
                        <a:pt x="1925" y="1147"/>
                        <a:pt x="1926" y="1150"/>
                        <a:pt x="1928" y="1152"/>
                      </a:cubicBezTo>
                      <a:cubicBezTo>
                        <a:pt x="1923" y="1152"/>
                        <a:pt x="1920" y="1143"/>
                        <a:pt x="1927" y="1139"/>
                      </a:cubicBezTo>
                      <a:cubicBezTo>
                        <a:pt x="1931" y="1137"/>
                        <a:pt x="1936" y="1138"/>
                        <a:pt x="1939" y="1141"/>
                      </a:cubicBezTo>
                      <a:cubicBezTo>
                        <a:pt x="1944" y="1147"/>
                        <a:pt x="1942" y="1155"/>
                        <a:pt x="1937" y="1159"/>
                      </a:cubicBezTo>
                      <a:cubicBezTo>
                        <a:pt x="1932" y="1163"/>
                        <a:pt x="1925" y="1163"/>
                        <a:pt x="1919" y="1160"/>
                      </a:cubicBezTo>
                      <a:cubicBezTo>
                        <a:pt x="1935" y="1170"/>
                        <a:pt x="1965" y="1167"/>
                        <a:pt x="1977" y="1161"/>
                      </a:cubicBezTo>
                      <a:cubicBezTo>
                        <a:pt x="1977" y="1162"/>
                        <a:pt x="1977" y="1163"/>
                        <a:pt x="1978" y="1164"/>
                      </a:cubicBezTo>
                      <a:cubicBezTo>
                        <a:pt x="1957" y="1173"/>
                        <a:pt x="1927" y="1172"/>
                        <a:pt x="1914" y="1160"/>
                      </a:cubicBezTo>
                      <a:cubicBezTo>
                        <a:pt x="1922" y="1185"/>
                        <a:pt x="1921" y="1202"/>
                        <a:pt x="1929" y="1218"/>
                      </a:cubicBezTo>
                      <a:cubicBezTo>
                        <a:pt x="1932" y="1225"/>
                        <a:pt x="1938" y="1232"/>
                        <a:pt x="1945" y="1235"/>
                      </a:cubicBezTo>
                      <a:cubicBezTo>
                        <a:pt x="1945" y="1236"/>
                        <a:pt x="1946" y="1238"/>
                        <a:pt x="1948" y="1240"/>
                      </a:cubicBezTo>
                      <a:cubicBezTo>
                        <a:pt x="1938" y="1239"/>
                        <a:pt x="1929" y="1229"/>
                        <a:pt x="1924" y="1217"/>
                      </a:cubicBezTo>
                      <a:cubicBezTo>
                        <a:pt x="1924" y="1216"/>
                        <a:pt x="1924" y="1216"/>
                        <a:pt x="1923" y="1215"/>
                      </a:cubicBezTo>
                      <a:cubicBezTo>
                        <a:pt x="1923" y="1230"/>
                        <a:pt x="1931" y="1249"/>
                        <a:pt x="1944" y="1261"/>
                      </a:cubicBezTo>
                      <a:cubicBezTo>
                        <a:pt x="1948" y="1266"/>
                        <a:pt x="1956" y="1272"/>
                        <a:pt x="1963" y="1272"/>
                      </a:cubicBezTo>
                      <a:cubicBezTo>
                        <a:pt x="1967" y="1272"/>
                        <a:pt x="1973" y="1269"/>
                        <a:pt x="1973" y="1265"/>
                      </a:cubicBezTo>
                      <a:cubicBezTo>
                        <a:pt x="1973" y="1263"/>
                        <a:pt x="1972" y="1261"/>
                        <a:pt x="1971" y="1261"/>
                      </a:cubicBezTo>
                      <a:cubicBezTo>
                        <a:pt x="1969" y="1260"/>
                        <a:pt x="1968" y="1261"/>
                        <a:pt x="1967" y="1262"/>
                      </a:cubicBezTo>
                      <a:cubicBezTo>
                        <a:pt x="1966" y="1263"/>
                        <a:pt x="1966" y="1264"/>
                        <a:pt x="1967" y="1265"/>
                      </a:cubicBezTo>
                      <a:cubicBezTo>
                        <a:pt x="1967" y="1266"/>
                        <a:pt x="1969" y="1267"/>
                        <a:pt x="1970" y="1266"/>
                      </a:cubicBezTo>
                      <a:cubicBezTo>
                        <a:pt x="1971" y="1265"/>
                        <a:pt x="1971" y="1264"/>
                        <a:pt x="1971" y="1264"/>
                      </a:cubicBezTo>
                      <a:cubicBezTo>
                        <a:pt x="1972" y="1264"/>
                        <a:pt x="1972" y="1265"/>
                        <a:pt x="1971" y="1266"/>
                      </a:cubicBezTo>
                      <a:cubicBezTo>
                        <a:pt x="1971" y="1268"/>
                        <a:pt x="1969" y="1268"/>
                        <a:pt x="1967" y="1268"/>
                      </a:cubicBezTo>
                      <a:cubicBezTo>
                        <a:pt x="1965" y="1268"/>
                        <a:pt x="1963" y="1265"/>
                        <a:pt x="1964" y="1262"/>
                      </a:cubicBezTo>
                      <a:cubicBezTo>
                        <a:pt x="1964" y="1260"/>
                        <a:pt x="1965" y="1258"/>
                        <a:pt x="1967" y="1257"/>
                      </a:cubicBezTo>
                      <a:cubicBezTo>
                        <a:pt x="1969" y="1257"/>
                        <a:pt x="1971" y="1257"/>
                        <a:pt x="1972" y="1258"/>
                      </a:cubicBezTo>
                      <a:cubicBezTo>
                        <a:pt x="1975" y="1259"/>
                        <a:pt x="1976" y="1261"/>
                        <a:pt x="1976" y="1264"/>
                      </a:cubicBezTo>
                      <a:cubicBezTo>
                        <a:pt x="1976" y="1269"/>
                        <a:pt x="1971" y="1272"/>
                        <a:pt x="1966" y="1273"/>
                      </a:cubicBezTo>
                      <a:cubicBezTo>
                        <a:pt x="1964" y="1274"/>
                        <a:pt x="1961" y="1274"/>
                        <a:pt x="1959" y="1273"/>
                      </a:cubicBezTo>
                      <a:cubicBezTo>
                        <a:pt x="1969" y="1277"/>
                        <a:pt x="1978" y="1275"/>
                        <a:pt x="1986" y="1270"/>
                      </a:cubicBezTo>
                      <a:cubicBezTo>
                        <a:pt x="1991" y="1267"/>
                        <a:pt x="1995" y="1262"/>
                        <a:pt x="1996" y="1256"/>
                      </a:cubicBezTo>
                      <a:cubicBezTo>
                        <a:pt x="1996" y="1256"/>
                        <a:pt x="1996" y="1256"/>
                        <a:pt x="1996" y="1256"/>
                      </a:cubicBezTo>
                      <a:cubicBezTo>
                        <a:pt x="1994" y="1261"/>
                        <a:pt x="1987" y="1264"/>
                        <a:pt x="1982" y="1258"/>
                      </a:cubicBezTo>
                      <a:cubicBezTo>
                        <a:pt x="1978" y="1254"/>
                        <a:pt x="1978" y="1242"/>
                        <a:pt x="1964" y="1241"/>
                      </a:cubicBezTo>
                      <a:cubicBezTo>
                        <a:pt x="1970" y="1238"/>
                        <a:pt x="1977" y="1237"/>
                        <a:pt x="1983" y="1238"/>
                      </a:cubicBezTo>
                      <a:cubicBezTo>
                        <a:pt x="1990" y="1240"/>
                        <a:pt x="1996" y="1245"/>
                        <a:pt x="1997" y="1252"/>
                      </a:cubicBezTo>
                      <a:cubicBezTo>
                        <a:pt x="1998" y="1260"/>
                        <a:pt x="1993" y="1267"/>
                        <a:pt x="1987" y="1272"/>
                      </a:cubicBezTo>
                      <a:cubicBezTo>
                        <a:pt x="1977" y="1278"/>
                        <a:pt x="1966" y="1278"/>
                        <a:pt x="1955" y="1273"/>
                      </a:cubicBezTo>
                      <a:cubicBezTo>
                        <a:pt x="1946" y="1268"/>
                        <a:pt x="1936" y="1256"/>
                        <a:pt x="1930" y="1247"/>
                      </a:cubicBezTo>
                      <a:cubicBezTo>
                        <a:pt x="1925" y="1239"/>
                        <a:pt x="1922" y="1227"/>
                        <a:pt x="1921" y="1218"/>
                      </a:cubicBezTo>
                      <a:cubicBezTo>
                        <a:pt x="1920" y="1224"/>
                        <a:pt x="1918" y="1229"/>
                        <a:pt x="1916" y="1235"/>
                      </a:cubicBezTo>
                      <a:cubicBezTo>
                        <a:pt x="1909" y="1246"/>
                        <a:pt x="1902" y="1253"/>
                        <a:pt x="1890" y="1259"/>
                      </a:cubicBezTo>
                      <a:cubicBezTo>
                        <a:pt x="1886" y="1261"/>
                        <a:pt x="1882" y="1262"/>
                        <a:pt x="1878" y="1263"/>
                      </a:cubicBezTo>
                      <a:cubicBezTo>
                        <a:pt x="1878" y="1262"/>
                        <a:pt x="1878" y="1261"/>
                        <a:pt x="1877" y="1260"/>
                      </a:cubicBezTo>
                      <a:cubicBezTo>
                        <a:pt x="1881" y="1259"/>
                        <a:pt x="1884" y="1258"/>
                        <a:pt x="1888" y="1256"/>
                      </a:cubicBezTo>
                      <a:cubicBezTo>
                        <a:pt x="1899" y="1250"/>
                        <a:pt x="1906" y="1243"/>
                        <a:pt x="1911" y="1232"/>
                      </a:cubicBezTo>
                      <a:cubicBezTo>
                        <a:pt x="1918" y="1218"/>
                        <a:pt x="1919" y="1203"/>
                        <a:pt x="1917" y="1188"/>
                      </a:cubicBezTo>
                      <a:cubicBezTo>
                        <a:pt x="1916" y="1192"/>
                        <a:pt x="1915" y="1196"/>
                        <a:pt x="1914" y="1200"/>
                      </a:cubicBezTo>
                      <a:cubicBezTo>
                        <a:pt x="1914" y="1200"/>
                        <a:pt x="1914" y="1200"/>
                        <a:pt x="1914" y="1200"/>
                      </a:cubicBezTo>
                      <a:cubicBezTo>
                        <a:pt x="1910" y="1208"/>
                        <a:pt x="1906" y="1215"/>
                        <a:pt x="1898" y="1219"/>
                      </a:cubicBezTo>
                      <a:cubicBezTo>
                        <a:pt x="1904" y="1213"/>
                        <a:pt x="1907" y="1207"/>
                        <a:pt x="1911" y="1199"/>
                      </a:cubicBezTo>
                      <a:cubicBezTo>
                        <a:pt x="1911" y="1199"/>
                        <a:pt x="1911" y="1199"/>
                        <a:pt x="1911" y="1199"/>
                      </a:cubicBezTo>
                      <a:cubicBezTo>
                        <a:pt x="1917" y="1182"/>
                        <a:pt x="1915" y="1178"/>
                        <a:pt x="1910" y="1161"/>
                      </a:cubicBezTo>
                      <a:cubicBezTo>
                        <a:pt x="1902" y="1135"/>
                        <a:pt x="1892" y="1109"/>
                        <a:pt x="1895" y="1084"/>
                      </a:cubicBezTo>
                      <a:cubicBezTo>
                        <a:pt x="1895" y="1101"/>
                        <a:pt x="1905" y="1159"/>
                        <a:pt x="1927" y="1159"/>
                      </a:cubicBezTo>
                      <a:close/>
                      <a:moveTo>
                        <a:pt x="1905" y="1209"/>
                      </a:moveTo>
                      <a:cubicBezTo>
                        <a:pt x="1895" y="1201"/>
                        <a:pt x="1886" y="1216"/>
                        <a:pt x="1882" y="1220"/>
                      </a:cubicBezTo>
                      <a:cubicBezTo>
                        <a:pt x="1879" y="1223"/>
                        <a:pt x="1876" y="1225"/>
                        <a:pt x="1872" y="1225"/>
                      </a:cubicBezTo>
                      <a:cubicBezTo>
                        <a:pt x="1876" y="1228"/>
                        <a:pt x="1888" y="1230"/>
                        <a:pt x="1894" y="1230"/>
                      </a:cubicBezTo>
                      <a:cubicBezTo>
                        <a:pt x="1903" y="1228"/>
                        <a:pt x="1909" y="1222"/>
                        <a:pt x="1907" y="1212"/>
                      </a:cubicBezTo>
                      <a:cubicBezTo>
                        <a:pt x="1905" y="1216"/>
                        <a:pt x="1899" y="1220"/>
                        <a:pt x="1894" y="1220"/>
                      </a:cubicBezTo>
                      <a:cubicBezTo>
                        <a:pt x="1897" y="1219"/>
                        <a:pt x="1902" y="1215"/>
                        <a:pt x="1905" y="1209"/>
                      </a:cubicBezTo>
                      <a:close/>
                      <a:moveTo>
                        <a:pt x="1980" y="1217"/>
                      </a:moveTo>
                      <a:cubicBezTo>
                        <a:pt x="1981" y="1220"/>
                        <a:pt x="1984" y="1221"/>
                        <a:pt x="1987" y="1220"/>
                      </a:cubicBezTo>
                      <a:cubicBezTo>
                        <a:pt x="1990" y="1219"/>
                        <a:pt x="1991" y="1216"/>
                        <a:pt x="1991" y="1213"/>
                      </a:cubicBezTo>
                      <a:cubicBezTo>
                        <a:pt x="1990" y="1210"/>
                        <a:pt x="1986" y="1209"/>
                        <a:pt x="1983" y="1209"/>
                      </a:cubicBezTo>
                      <a:cubicBezTo>
                        <a:pt x="1980" y="1210"/>
                        <a:pt x="1979" y="1214"/>
                        <a:pt x="1980" y="1217"/>
                      </a:cubicBezTo>
                      <a:close/>
                      <a:moveTo>
                        <a:pt x="1966" y="1227"/>
                      </a:moveTo>
                      <a:cubicBezTo>
                        <a:pt x="1967" y="1230"/>
                        <a:pt x="1971" y="1232"/>
                        <a:pt x="1975" y="1231"/>
                      </a:cubicBezTo>
                      <a:cubicBezTo>
                        <a:pt x="1978" y="1230"/>
                        <a:pt x="1980" y="1226"/>
                        <a:pt x="1979" y="1222"/>
                      </a:cubicBezTo>
                      <a:cubicBezTo>
                        <a:pt x="1978" y="1219"/>
                        <a:pt x="1974" y="1217"/>
                        <a:pt x="1971" y="1218"/>
                      </a:cubicBezTo>
                      <a:cubicBezTo>
                        <a:pt x="1967" y="1219"/>
                        <a:pt x="1965" y="1223"/>
                        <a:pt x="1966" y="1227"/>
                      </a:cubicBezTo>
                      <a:close/>
                      <a:moveTo>
                        <a:pt x="1946" y="1236"/>
                      </a:moveTo>
                      <a:cubicBezTo>
                        <a:pt x="1948" y="1241"/>
                        <a:pt x="1953" y="1243"/>
                        <a:pt x="1958" y="1242"/>
                      </a:cubicBezTo>
                      <a:cubicBezTo>
                        <a:pt x="1963" y="1240"/>
                        <a:pt x="1966" y="1235"/>
                        <a:pt x="1964" y="1230"/>
                      </a:cubicBezTo>
                      <a:cubicBezTo>
                        <a:pt x="1963" y="1225"/>
                        <a:pt x="1957" y="1222"/>
                        <a:pt x="1952" y="1224"/>
                      </a:cubicBezTo>
                      <a:cubicBezTo>
                        <a:pt x="1948" y="1225"/>
                        <a:pt x="1945" y="1231"/>
                        <a:pt x="1946" y="1236"/>
                      </a:cubicBezTo>
                      <a:close/>
                      <a:moveTo>
                        <a:pt x="1857" y="1270"/>
                      </a:moveTo>
                      <a:cubicBezTo>
                        <a:pt x="1854" y="1265"/>
                        <a:pt x="1855" y="1259"/>
                        <a:pt x="1860" y="1256"/>
                      </a:cubicBezTo>
                      <a:cubicBezTo>
                        <a:pt x="1865" y="1253"/>
                        <a:pt x="1871" y="1254"/>
                        <a:pt x="1874" y="1258"/>
                      </a:cubicBezTo>
                      <a:cubicBezTo>
                        <a:pt x="1877" y="1263"/>
                        <a:pt x="1876" y="1269"/>
                        <a:pt x="1872" y="1273"/>
                      </a:cubicBezTo>
                      <a:cubicBezTo>
                        <a:pt x="1867" y="1276"/>
                        <a:pt x="1861" y="1275"/>
                        <a:pt x="1857" y="1270"/>
                      </a:cubicBezTo>
                      <a:close/>
                      <a:moveTo>
                        <a:pt x="1841" y="1266"/>
                      </a:moveTo>
                      <a:cubicBezTo>
                        <a:pt x="1839" y="1263"/>
                        <a:pt x="1840" y="1259"/>
                        <a:pt x="1843" y="1257"/>
                      </a:cubicBezTo>
                      <a:cubicBezTo>
                        <a:pt x="1846" y="1255"/>
                        <a:pt x="1850" y="1256"/>
                        <a:pt x="1852" y="1259"/>
                      </a:cubicBezTo>
                      <a:cubicBezTo>
                        <a:pt x="1854" y="1262"/>
                        <a:pt x="1854" y="1266"/>
                        <a:pt x="1851" y="1268"/>
                      </a:cubicBezTo>
                      <a:cubicBezTo>
                        <a:pt x="1847" y="1270"/>
                        <a:pt x="1843" y="1269"/>
                        <a:pt x="1841" y="1266"/>
                      </a:cubicBezTo>
                      <a:close/>
                      <a:moveTo>
                        <a:pt x="1798" y="1096"/>
                      </a:moveTo>
                      <a:cubicBezTo>
                        <a:pt x="1797" y="1082"/>
                        <a:pt x="1792" y="1067"/>
                        <a:pt x="1782" y="1058"/>
                      </a:cubicBezTo>
                      <a:cubicBezTo>
                        <a:pt x="1772" y="1048"/>
                        <a:pt x="1757" y="1044"/>
                        <a:pt x="1744" y="1049"/>
                      </a:cubicBezTo>
                      <a:cubicBezTo>
                        <a:pt x="1737" y="1052"/>
                        <a:pt x="1731" y="1058"/>
                        <a:pt x="1726" y="1065"/>
                      </a:cubicBezTo>
                      <a:cubicBezTo>
                        <a:pt x="1722" y="1073"/>
                        <a:pt x="1720" y="1079"/>
                        <a:pt x="1719" y="1088"/>
                      </a:cubicBezTo>
                      <a:cubicBezTo>
                        <a:pt x="1719" y="1097"/>
                        <a:pt x="1720" y="1104"/>
                        <a:pt x="1724" y="1112"/>
                      </a:cubicBezTo>
                      <a:cubicBezTo>
                        <a:pt x="1725" y="1116"/>
                        <a:pt x="1727" y="1119"/>
                        <a:pt x="1729" y="1122"/>
                      </a:cubicBezTo>
                      <a:cubicBezTo>
                        <a:pt x="1734" y="1131"/>
                        <a:pt x="1740" y="1137"/>
                        <a:pt x="1748" y="1143"/>
                      </a:cubicBezTo>
                      <a:cubicBezTo>
                        <a:pt x="1760" y="1152"/>
                        <a:pt x="1771" y="1157"/>
                        <a:pt x="1785" y="1158"/>
                      </a:cubicBezTo>
                      <a:cubicBezTo>
                        <a:pt x="1786" y="1158"/>
                        <a:pt x="1787" y="1158"/>
                        <a:pt x="1788" y="1158"/>
                      </a:cubicBezTo>
                      <a:cubicBezTo>
                        <a:pt x="1779" y="1163"/>
                        <a:pt x="1772" y="1171"/>
                        <a:pt x="1766" y="1180"/>
                      </a:cubicBezTo>
                      <a:cubicBezTo>
                        <a:pt x="1760" y="1191"/>
                        <a:pt x="1758" y="1204"/>
                        <a:pt x="1761" y="1216"/>
                      </a:cubicBezTo>
                      <a:cubicBezTo>
                        <a:pt x="1763" y="1221"/>
                        <a:pt x="1766" y="1226"/>
                        <a:pt x="1770" y="1230"/>
                      </a:cubicBezTo>
                      <a:cubicBezTo>
                        <a:pt x="1767" y="1225"/>
                        <a:pt x="1764" y="1220"/>
                        <a:pt x="1763" y="1216"/>
                      </a:cubicBezTo>
                      <a:cubicBezTo>
                        <a:pt x="1760" y="1204"/>
                        <a:pt x="1763" y="1192"/>
                        <a:pt x="1770" y="1182"/>
                      </a:cubicBezTo>
                      <a:cubicBezTo>
                        <a:pt x="1774" y="1174"/>
                        <a:pt x="1780" y="1169"/>
                        <a:pt x="1786" y="1165"/>
                      </a:cubicBezTo>
                      <a:cubicBezTo>
                        <a:pt x="1799" y="1157"/>
                        <a:pt x="1811" y="1156"/>
                        <a:pt x="1824" y="1149"/>
                      </a:cubicBezTo>
                      <a:cubicBezTo>
                        <a:pt x="1825" y="1149"/>
                        <a:pt x="1825" y="1149"/>
                        <a:pt x="1825" y="1149"/>
                      </a:cubicBezTo>
                      <a:cubicBezTo>
                        <a:pt x="1832" y="1145"/>
                        <a:pt x="1838" y="1141"/>
                        <a:pt x="1844" y="1135"/>
                      </a:cubicBezTo>
                      <a:cubicBezTo>
                        <a:pt x="1846" y="1134"/>
                        <a:pt x="1860" y="1120"/>
                        <a:pt x="1859" y="1118"/>
                      </a:cubicBezTo>
                      <a:cubicBezTo>
                        <a:pt x="1857" y="1118"/>
                        <a:pt x="1848" y="1126"/>
                        <a:pt x="1847" y="1127"/>
                      </a:cubicBezTo>
                      <a:cubicBezTo>
                        <a:pt x="1839" y="1134"/>
                        <a:pt x="1832" y="1139"/>
                        <a:pt x="1823" y="1144"/>
                      </a:cubicBezTo>
                      <a:cubicBezTo>
                        <a:pt x="1822" y="1145"/>
                        <a:pt x="1822" y="1145"/>
                        <a:pt x="1822" y="1145"/>
                      </a:cubicBezTo>
                      <a:cubicBezTo>
                        <a:pt x="1810" y="1151"/>
                        <a:pt x="1799" y="1154"/>
                        <a:pt x="1786" y="1154"/>
                      </a:cubicBezTo>
                      <a:cubicBezTo>
                        <a:pt x="1770" y="1153"/>
                        <a:pt x="1753" y="1146"/>
                        <a:pt x="1744" y="1133"/>
                      </a:cubicBezTo>
                      <a:cubicBezTo>
                        <a:pt x="1739" y="1125"/>
                        <a:pt x="1738" y="1111"/>
                        <a:pt x="1746" y="1105"/>
                      </a:cubicBezTo>
                      <a:cubicBezTo>
                        <a:pt x="1749" y="1103"/>
                        <a:pt x="1753" y="1103"/>
                        <a:pt x="1756" y="1106"/>
                      </a:cubicBezTo>
                      <a:cubicBezTo>
                        <a:pt x="1758" y="1108"/>
                        <a:pt x="1759" y="1111"/>
                        <a:pt x="1757" y="1114"/>
                      </a:cubicBezTo>
                      <a:cubicBezTo>
                        <a:pt x="1756" y="1116"/>
                        <a:pt x="1754" y="1117"/>
                        <a:pt x="1752" y="1117"/>
                      </a:cubicBezTo>
                      <a:cubicBezTo>
                        <a:pt x="1749" y="1118"/>
                        <a:pt x="1747" y="1115"/>
                        <a:pt x="1748" y="1112"/>
                      </a:cubicBezTo>
                      <a:cubicBezTo>
                        <a:pt x="1748" y="1111"/>
                        <a:pt x="1749" y="1109"/>
                        <a:pt x="1751" y="1109"/>
                      </a:cubicBezTo>
                      <a:cubicBezTo>
                        <a:pt x="1749" y="1108"/>
                        <a:pt x="1747" y="1109"/>
                        <a:pt x="1745" y="1111"/>
                      </a:cubicBezTo>
                      <a:cubicBezTo>
                        <a:pt x="1744" y="1114"/>
                        <a:pt x="1744" y="1117"/>
                        <a:pt x="1746" y="1120"/>
                      </a:cubicBezTo>
                      <a:cubicBezTo>
                        <a:pt x="1750" y="1124"/>
                        <a:pt x="1757" y="1124"/>
                        <a:pt x="1761" y="1120"/>
                      </a:cubicBezTo>
                      <a:cubicBezTo>
                        <a:pt x="1764" y="1117"/>
                        <a:pt x="1766" y="1113"/>
                        <a:pt x="1766" y="1108"/>
                      </a:cubicBezTo>
                      <a:cubicBezTo>
                        <a:pt x="1765" y="1104"/>
                        <a:pt x="1763" y="1101"/>
                        <a:pt x="1760" y="1099"/>
                      </a:cubicBezTo>
                      <a:cubicBezTo>
                        <a:pt x="1755" y="1096"/>
                        <a:pt x="1749" y="1096"/>
                        <a:pt x="1744" y="1099"/>
                      </a:cubicBezTo>
                      <a:cubicBezTo>
                        <a:pt x="1734" y="1106"/>
                        <a:pt x="1734" y="1121"/>
                        <a:pt x="1740" y="1131"/>
                      </a:cubicBezTo>
                      <a:cubicBezTo>
                        <a:pt x="1742" y="1134"/>
                        <a:pt x="1745" y="1137"/>
                        <a:pt x="1748" y="1139"/>
                      </a:cubicBezTo>
                      <a:cubicBezTo>
                        <a:pt x="1738" y="1131"/>
                        <a:pt x="1731" y="1123"/>
                        <a:pt x="1726" y="1111"/>
                      </a:cubicBezTo>
                      <a:cubicBezTo>
                        <a:pt x="1723" y="1103"/>
                        <a:pt x="1721" y="1097"/>
                        <a:pt x="1721" y="1088"/>
                      </a:cubicBezTo>
                      <a:cubicBezTo>
                        <a:pt x="1722" y="1080"/>
                        <a:pt x="1724" y="1073"/>
                        <a:pt x="1728" y="1065"/>
                      </a:cubicBezTo>
                      <a:cubicBezTo>
                        <a:pt x="1730" y="1061"/>
                        <a:pt x="1733" y="1059"/>
                        <a:pt x="1736" y="1056"/>
                      </a:cubicBezTo>
                      <a:cubicBezTo>
                        <a:pt x="1736" y="1055"/>
                        <a:pt x="1736" y="1055"/>
                        <a:pt x="1736" y="1055"/>
                      </a:cubicBezTo>
                      <a:cubicBezTo>
                        <a:pt x="1729" y="1065"/>
                        <a:pt x="1730" y="1080"/>
                        <a:pt x="1747" y="1082"/>
                      </a:cubicBezTo>
                      <a:cubicBezTo>
                        <a:pt x="1760" y="1084"/>
                        <a:pt x="1781" y="1070"/>
                        <a:pt x="1798" y="1096"/>
                      </a:cubicBezTo>
                      <a:close/>
                      <a:moveTo>
                        <a:pt x="1764" y="1214"/>
                      </a:moveTo>
                      <a:cubicBezTo>
                        <a:pt x="1779" y="1209"/>
                        <a:pt x="1784" y="1229"/>
                        <a:pt x="1787" y="1235"/>
                      </a:cubicBezTo>
                      <a:cubicBezTo>
                        <a:pt x="1790" y="1240"/>
                        <a:pt x="1793" y="1243"/>
                        <a:pt x="1797" y="1244"/>
                      </a:cubicBezTo>
                      <a:cubicBezTo>
                        <a:pt x="1791" y="1246"/>
                        <a:pt x="1776" y="1245"/>
                        <a:pt x="1769" y="1242"/>
                      </a:cubicBezTo>
                      <a:cubicBezTo>
                        <a:pt x="1760" y="1238"/>
                        <a:pt x="1754" y="1228"/>
                        <a:pt x="1760" y="1217"/>
                      </a:cubicBezTo>
                      <a:cubicBezTo>
                        <a:pt x="1762" y="1223"/>
                        <a:pt x="1767" y="1230"/>
                        <a:pt x="1773" y="1231"/>
                      </a:cubicBezTo>
                      <a:cubicBezTo>
                        <a:pt x="1770" y="1229"/>
                        <a:pt x="1765" y="1222"/>
                        <a:pt x="1764" y="1214"/>
                      </a:cubicBezTo>
                      <a:close/>
                      <a:moveTo>
                        <a:pt x="2005" y="1028"/>
                      </a:moveTo>
                      <a:cubicBezTo>
                        <a:pt x="2008" y="1048"/>
                        <a:pt x="2005" y="1062"/>
                        <a:pt x="2004" y="1082"/>
                      </a:cubicBezTo>
                      <a:cubicBezTo>
                        <a:pt x="2004" y="1092"/>
                        <a:pt x="2006" y="1100"/>
                        <a:pt x="2013" y="1108"/>
                      </a:cubicBezTo>
                      <a:cubicBezTo>
                        <a:pt x="2018" y="1114"/>
                        <a:pt x="2026" y="1117"/>
                        <a:pt x="2035" y="1115"/>
                      </a:cubicBezTo>
                      <a:cubicBezTo>
                        <a:pt x="2042" y="1113"/>
                        <a:pt x="2047" y="1108"/>
                        <a:pt x="2048" y="1101"/>
                      </a:cubicBezTo>
                      <a:cubicBezTo>
                        <a:pt x="2049" y="1096"/>
                        <a:pt x="2048" y="1092"/>
                        <a:pt x="2045" y="1088"/>
                      </a:cubicBezTo>
                      <a:cubicBezTo>
                        <a:pt x="2041" y="1083"/>
                        <a:pt x="2033" y="1081"/>
                        <a:pt x="2029" y="1086"/>
                      </a:cubicBezTo>
                      <a:cubicBezTo>
                        <a:pt x="2026" y="1089"/>
                        <a:pt x="2025" y="1093"/>
                        <a:pt x="2028" y="1097"/>
                      </a:cubicBezTo>
                      <a:cubicBezTo>
                        <a:pt x="2030" y="1101"/>
                        <a:pt x="2036" y="1102"/>
                        <a:pt x="2040" y="1099"/>
                      </a:cubicBezTo>
                      <a:cubicBezTo>
                        <a:pt x="2044" y="1096"/>
                        <a:pt x="2045" y="1091"/>
                        <a:pt x="2042" y="1087"/>
                      </a:cubicBezTo>
                      <a:cubicBezTo>
                        <a:pt x="2041" y="1086"/>
                        <a:pt x="2041" y="1086"/>
                        <a:pt x="2040" y="1085"/>
                      </a:cubicBezTo>
                      <a:cubicBezTo>
                        <a:pt x="2041" y="1086"/>
                        <a:pt x="2043" y="1087"/>
                        <a:pt x="2044" y="1089"/>
                      </a:cubicBezTo>
                      <a:cubicBezTo>
                        <a:pt x="2047" y="1092"/>
                        <a:pt x="2047" y="1096"/>
                        <a:pt x="2046" y="1100"/>
                      </a:cubicBezTo>
                      <a:cubicBezTo>
                        <a:pt x="2045" y="1106"/>
                        <a:pt x="2040" y="1111"/>
                        <a:pt x="2034" y="1112"/>
                      </a:cubicBezTo>
                      <a:cubicBezTo>
                        <a:pt x="2027" y="1114"/>
                        <a:pt x="2020" y="1111"/>
                        <a:pt x="2015" y="1105"/>
                      </a:cubicBezTo>
                      <a:cubicBezTo>
                        <a:pt x="2010" y="1099"/>
                        <a:pt x="2009" y="1091"/>
                        <a:pt x="2009" y="1082"/>
                      </a:cubicBezTo>
                      <a:cubicBezTo>
                        <a:pt x="2010" y="1062"/>
                        <a:pt x="2013" y="1048"/>
                        <a:pt x="2010" y="1027"/>
                      </a:cubicBezTo>
                      <a:cubicBezTo>
                        <a:pt x="2007" y="1007"/>
                        <a:pt x="1998" y="990"/>
                        <a:pt x="1983" y="976"/>
                      </a:cubicBezTo>
                      <a:cubicBezTo>
                        <a:pt x="1969" y="964"/>
                        <a:pt x="1953" y="960"/>
                        <a:pt x="1935" y="967"/>
                      </a:cubicBezTo>
                      <a:cubicBezTo>
                        <a:pt x="1920" y="974"/>
                        <a:pt x="1908" y="990"/>
                        <a:pt x="1909" y="1007"/>
                      </a:cubicBezTo>
                      <a:cubicBezTo>
                        <a:pt x="1909" y="1007"/>
                        <a:pt x="1909" y="1007"/>
                        <a:pt x="1909" y="1007"/>
                      </a:cubicBezTo>
                      <a:cubicBezTo>
                        <a:pt x="1913" y="1000"/>
                        <a:pt x="1921" y="993"/>
                        <a:pt x="1932" y="993"/>
                      </a:cubicBezTo>
                      <a:cubicBezTo>
                        <a:pt x="1949" y="991"/>
                        <a:pt x="1960" y="1002"/>
                        <a:pt x="1962" y="1019"/>
                      </a:cubicBezTo>
                      <a:cubicBezTo>
                        <a:pt x="1965" y="1049"/>
                        <a:pt x="2001" y="1044"/>
                        <a:pt x="1997" y="1012"/>
                      </a:cubicBezTo>
                      <a:cubicBezTo>
                        <a:pt x="1995" y="995"/>
                        <a:pt x="1982" y="983"/>
                        <a:pt x="1969" y="978"/>
                      </a:cubicBezTo>
                      <a:cubicBezTo>
                        <a:pt x="1945" y="969"/>
                        <a:pt x="1911" y="981"/>
                        <a:pt x="1909" y="1007"/>
                      </a:cubicBezTo>
                      <a:cubicBezTo>
                        <a:pt x="1910" y="990"/>
                        <a:pt x="1921" y="976"/>
                        <a:pt x="1937" y="970"/>
                      </a:cubicBezTo>
                      <a:cubicBezTo>
                        <a:pt x="1953" y="964"/>
                        <a:pt x="1968" y="968"/>
                        <a:pt x="1980" y="979"/>
                      </a:cubicBezTo>
                      <a:cubicBezTo>
                        <a:pt x="1994" y="992"/>
                        <a:pt x="2002" y="1009"/>
                        <a:pt x="2005" y="1028"/>
                      </a:cubicBezTo>
                      <a:close/>
                      <a:moveTo>
                        <a:pt x="1864" y="1110"/>
                      </a:moveTo>
                      <a:cubicBezTo>
                        <a:pt x="1832" y="1123"/>
                        <a:pt x="1807" y="1108"/>
                        <a:pt x="1791" y="1109"/>
                      </a:cubicBezTo>
                      <a:cubicBezTo>
                        <a:pt x="1772" y="1110"/>
                        <a:pt x="1773" y="1131"/>
                        <a:pt x="1793" y="1135"/>
                      </a:cubicBezTo>
                      <a:cubicBezTo>
                        <a:pt x="1814" y="1139"/>
                        <a:pt x="1843" y="1127"/>
                        <a:pt x="1864" y="1110"/>
                      </a:cubicBezTo>
                      <a:close/>
                      <a:moveTo>
                        <a:pt x="1895" y="1080"/>
                      </a:moveTo>
                      <a:cubicBezTo>
                        <a:pt x="1901" y="1095"/>
                        <a:pt x="1913" y="1106"/>
                        <a:pt x="1927" y="1111"/>
                      </a:cubicBezTo>
                      <a:cubicBezTo>
                        <a:pt x="1939" y="1116"/>
                        <a:pt x="1955" y="1114"/>
                        <a:pt x="1962" y="1104"/>
                      </a:cubicBezTo>
                      <a:cubicBezTo>
                        <a:pt x="1967" y="1107"/>
                        <a:pt x="1966" y="1116"/>
                        <a:pt x="1960" y="1122"/>
                      </a:cubicBezTo>
                      <a:cubicBezTo>
                        <a:pt x="1953" y="1127"/>
                        <a:pt x="1940" y="1128"/>
                        <a:pt x="1931" y="1120"/>
                      </a:cubicBezTo>
                      <a:cubicBezTo>
                        <a:pt x="1924" y="1128"/>
                        <a:pt x="1897" y="1110"/>
                        <a:pt x="1895" y="1080"/>
                      </a:cubicBezTo>
                      <a:close/>
                      <a:moveTo>
                        <a:pt x="1924" y="945"/>
                      </a:moveTo>
                      <a:cubicBezTo>
                        <a:pt x="1913" y="943"/>
                        <a:pt x="1897" y="945"/>
                        <a:pt x="1888" y="950"/>
                      </a:cubicBezTo>
                      <a:cubicBezTo>
                        <a:pt x="1877" y="955"/>
                        <a:pt x="1864" y="969"/>
                        <a:pt x="1866" y="982"/>
                      </a:cubicBezTo>
                      <a:cubicBezTo>
                        <a:pt x="1852" y="984"/>
                        <a:pt x="1843" y="993"/>
                        <a:pt x="1836" y="1002"/>
                      </a:cubicBezTo>
                      <a:cubicBezTo>
                        <a:pt x="1825" y="1015"/>
                        <a:pt x="1811" y="1027"/>
                        <a:pt x="1799" y="1021"/>
                      </a:cubicBezTo>
                      <a:cubicBezTo>
                        <a:pt x="1810" y="1034"/>
                        <a:pt x="1832" y="1032"/>
                        <a:pt x="1846" y="1024"/>
                      </a:cubicBezTo>
                      <a:cubicBezTo>
                        <a:pt x="1864" y="1013"/>
                        <a:pt x="1868" y="999"/>
                        <a:pt x="1879" y="979"/>
                      </a:cubicBezTo>
                      <a:cubicBezTo>
                        <a:pt x="1885" y="967"/>
                        <a:pt x="1907" y="948"/>
                        <a:pt x="1924" y="945"/>
                      </a:cubicBezTo>
                      <a:close/>
                      <a:moveTo>
                        <a:pt x="1896" y="1069"/>
                      </a:moveTo>
                      <a:cubicBezTo>
                        <a:pt x="1898" y="1083"/>
                        <a:pt x="1920" y="1085"/>
                        <a:pt x="1934" y="1081"/>
                      </a:cubicBezTo>
                      <a:cubicBezTo>
                        <a:pt x="1948" y="1077"/>
                        <a:pt x="1965" y="1067"/>
                        <a:pt x="1980" y="1076"/>
                      </a:cubicBezTo>
                      <a:cubicBezTo>
                        <a:pt x="1989" y="1080"/>
                        <a:pt x="1995" y="1089"/>
                        <a:pt x="1994" y="1098"/>
                      </a:cubicBezTo>
                      <a:cubicBezTo>
                        <a:pt x="1993" y="1104"/>
                        <a:pt x="1990" y="1109"/>
                        <a:pt x="1984" y="1109"/>
                      </a:cubicBezTo>
                      <a:cubicBezTo>
                        <a:pt x="1987" y="1106"/>
                        <a:pt x="1988" y="1098"/>
                        <a:pt x="1984" y="1093"/>
                      </a:cubicBezTo>
                      <a:cubicBezTo>
                        <a:pt x="1980" y="1089"/>
                        <a:pt x="1972" y="1088"/>
                        <a:pt x="1966" y="1091"/>
                      </a:cubicBezTo>
                      <a:cubicBezTo>
                        <a:pt x="1953" y="1096"/>
                        <a:pt x="1942" y="1104"/>
                        <a:pt x="1928" y="1104"/>
                      </a:cubicBezTo>
                      <a:cubicBezTo>
                        <a:pt x="1911" y="1104"/>
                        <a:pt x="1894" y="1090"/>
                        <a:pt x="1896" y="1069"/>
                      </a:cubicBezTo>
                      <a:close/>
                      <a:moveTo>
                        <a:pt x="1833" y="1191"/>
                      </a:moveTo>
                      <a:cubicBezTo>
                        <a:pt x="1818" y="1199"/>
                        <a:pt x="1806" y="1221"/>
                        <a:pt x="1808" y="1238"/>
                      </a:cubicBezTo>
                      <a:cubicBezTo>
                        <a:pt x="1809" y="1255"/>
                        <a:pt x="1825" y="1259"/>
                        <a:pt x="1827" y="1240"/>
                      </a:cubicBezTo>
                      <a:cubicBezTo>
                        <a:pt x="1829" y="1225"/>
                        <a:pt x="1823" y="1203"/>
                        <a:pt x="1833" y="1191"/>
                      </a:cubicBezTo>
                      <a:close/>
                      <a:moveTo>
                        <a:pt x="1854" y="1180"/>
                      </a:moveTo>
                      <a:cubicBezTo>
                        <a:pt x="1857" y="1179"/>
                        <a:pt x="1860" y="1176"/>
                        <a:pt x="1860" y="1173"/>
                      </a:cubicBezTo>
                      <a:cubicBezTo>
                        <a:pt x="1861" y="1170"/>
                        <a:pt x="1860" y="1165"/>
                        <a:pt x="1856" y="1162"/>
                      </a:cubicBezTo>
                      <a:cubicBezTo>
                        <a:pt x="1852" y="1158"/>
                        <a:pt x="1846" y="1159"/>
                        <a:pt x="1843" y="1162"/>
                      </a:cubicBezTo>
                      <a:cubicBezTo>
                        <a:pt x="1836" y="1168"/>
                        <a:pt x="1840" y="1173"/>
                        <a:pt x="1840" y="1179"/>
                      </a:cubicBezTo>
                      <a:cubicBezTo>
                        <a:pt x="1840" y="1184"/>
                        <a:pt x="1834" y="1189"/>
                        <a:pt x="1826" y="1190"/>
                      </a:cubicBezTo>
                      <a:cubicBezTo>
                        <a:pt x="1818" y="1191"/>
                        <a:pt x="1809" y="1187"/>
                        <a:pt x="1806" y="1179"/>
                      </a:cubicBezTo>
                      <a:cubicBezTo>
                        <a:pt x="1804" y="1174"/>
                        <a:pt x="1804" y="1168"/>
                        <a:pt x="1810" y="1166"/>
                      </a:cubicBezTo>
                      <a:cubicBezTo>
                        <a:pt x="1808" y="1171"/>
                        <a:pt x="1813" y="1177"/>
                        <a:pt x="1820" y="1173"/>
                      </a:cubicBezTo>
                      <a:cubicBezTo>
                        <a:pt x="1823" y="1172"/>
                        <a:pt x="1828" y="1165"/>
                        <a:pt x="1833" y="1158"/>
                      </a:cubicBezTo>
                      <a:cubicBezTo>
                        <a:pt x="1838" y="1151"/>
                        <a:pt x="1843" y="1146"/>
                        <a:pt x="1850" y="1143"/>
                      </a:cubicBezTo>
                      <a:cubicBezTo>
                        <a:pt x="1864" y="1139"/>
                        <a:pt x="1879" y="1149"/>
                        <a:pt x="1880" y="1163"/>
                      </a:cubicBezTo>
                      <a:cubicBezTo>
                        <a:pt x="1881" y="1171"/>
                        <a:pt x="1878" y="1178"/>
                        <a:pt x="1873" y="1183"/>
                      </a:cubicBezTo>
                      <a:cubicBezTo>
                        <a:pt x="1869" y="1189"/>
                        <a:pt x="1853" y="1202"/>
                        <a:pt x="1852" y="1212"/>
                      </a:cubicBezTo>
                      <a:cubicBezTo>
                        <a:pt x="1852" y="1219"/>
                        <a:pt x="1857" y="1222"/>
                        <a:pt x="1862" y="1221"/>
                      </a:cubicBezTo>
                      <a:cubicBezTo>
                        <a:pt x="1861" y="1227"/>
                        <a:pt x="1852" y="1229"/>
                        <a:pt x="1846" y="1226"/>
                      </a:cubicBezTo>
                      <a:cubicBezTo>
                        <a:pt x="1836" y="1221"/>
                        <a:pt x="1830" y="1205"/>
                        <a:pt x="1839" y="1192"/>
                      </a:cubicBezTo>
                      <a:cubicBezTo>
                        <a:pt x="1842" y="1187"/>
                        <a:pt x="1847" y="1184"/>
                        <a:pt x="1854" y="1180"/>
                      </a:cubicBezTo>
                      <a:close/>
                      <a:moveTo>
                        <a:pt x="1854" y="1178"/>
                      </a:moveTo>
                      <a:cubicBezTo>
                        <a:pt x="1858" y="1175"/>
                        <a:pt x="1860" y="1170"/>
                        <a:pt x="1858" y="1166"/>
                      </a:cubicBezTo>
                      <a:cubicBezTo>
                        <a:pt x="1853" y="1158"/>
                        <a:pt x="1843" y="1162"/>
                        <a:pt x="1841" y="1169"/>
                      </a:cubicBezTo>
                      <a:cubicBezTo>
                        <a:pt x="1841" y="1175"/>
                        <a:pt x="1844" y="1179"/>
                        <a:pt x="1839" y="1185"/>
                      </a:cubicBezTo>
                      <a:cubicBezTo>
                        <a:pt x="1845" y="1180"/>
                        <a:pt x="1849" y="1181"/>
                        <a:pt x="1854" y="1178"/>
                      </a:cubicBezTo>
                      <a:close/>
                      <a:moveTo>
                        <a:pt x="1877" y="1149"/>
                      </a:moveTo>
                      <a:cubicBezTo>
                        <a:pt x="1873" y="1142"/>
                        <a:pt x="1863" y="1139"/>
                        <a:pt x="1857" y="1140"/>
                      </a:cubicBezTo>
                      <a:cubicBezTo>
                        <a:pt x="1854" y="1131"/>
                        <a:pt x="1868" y="1120"/>
                        <a:pt x="1878" y="1128"/>
                      </a:cubicBezTo>
                      <a:cubicBezTo>
                        <a:pt x="1885" y="1134"/>
                        <a:pt x="1885" y="1145"/>
                        <a:pt x="1877" y="1149"/>
                      </a:cubicBezTo>
                      <a:close/>
                      <a:moveTo>
                        <a:pt x="1746" y="918"/>
                      </a:moveTo>
                      <a:cubicBezTo>
                        <a:pt x="1766" y="932"/>
                        <a:pt x="1786" y="917"/>
                        <a:pt x="1795" y="908"/>
                      </a:cubicBezTo>
                      <a:cubicBezTo>
                        <a:pt x="1805" y="898"/>
                        <a:pt x="1814" y="884"/>
                        <a:pt x="1830" y="884"/>
                      </a:cubicBezTo>
                      <a:cubicBezTo>
                        <a:pt x="1838" y="884"/>
                        <a:pt x="1847" y="888"/>
                        <a:pt x="1850" y="896"/>
                      </a:cubicBezTo>
                      <a:cubicBezTo>
                        <a:pt x="1852" y="901"/>
                        <a:pt x="1851" y="906"/>
                        <a:pt x="1847" y="909"/>
                      </a:cubicBezTo>
                      <a:cubicBezTo>
                        <a:pt x="1848" y="905"/>
                        <a:pt x="1846" y="898"/>
                        <a:pt x="1840" y="896"/>
                      </a:cubicBezTo>
                      <a:cubicBezTo>
                        <a:pt x="1835" y="894"/>
                        <a:pt x="1829" y="897"/>
                        <a:pt x="1825" y="902"/>
                      </a:cubicBezTo>
                      <a:cubicBezTo>
                        <a:pt x="1815" y="915"/>
                        <a:pt x="1804" y="926"/>
                        <a:pt x="1791" y="931"/>
                      </a:cubicBezTo>
                      <a:cubicBezTo>
                        <a:pt x="1777" y="936"/>
                        <a:pt x="1756" y="933"/>
                        <a:pt x="1746" y="918"/>
                      </a:cubicBezTo>
                      <a:close/>
                      <a:moveTo>
                        <a:pt x="1938" y="763"/>
                      </a:moveTo>
                      <a:cubicBezTo>
                        <a:pt x="1940" y="761"/>
                        <a:pt x="1942" y="760"/>
                        <a:pt x="1944" y="760"/>
                      </a:cubicBezTo>
                      <a:cubicBezTo>
                        <a:pt x="1947" y="760"/>
                        <a:pt x="1950" y="762"/>
                        <a:pt x="1952" y="766"/>
                      </a:cubicBezTo>
                      <a:cubicBezTo>
                        <a:pt x="1953" y="770"/>
                        <a:pt x="1951" y="774"/>
                        <a:pt x="1948" y="775"/>
                      </a:cubicBezTo>
                      <a:cubicBezTo>
                        <a:pt x="1943" y="779"/>
                        <a:pt x="1940" y="774"/>
                        <a:pt x="1936" y="774"/>
                      </a:cubicBezTo>
                      <a:cubicBezTo>
                        <a:pt x="1932" y="773"/>
                        <a:pt x="1928" y="776"/>
                        <a:pt x="1925" y="781"/>
                      </a:cubicBezTo>
                      <a:cubicBezTo>
                        <a:pt x="1923" y="787"/>
                        <a:pt x="1923" y="793"/>
                        <a:pt x="1928" y="798"/>
                      </a:cubicBezTo>
                      <a:cubicBezTo>
                        <a:pt x="1931" y="800"/>
                        <a:pt x="1936" y="801"/>
                        <a:pt x="1938" y="798"/>
                      </a:cubicBezTo>
                      <a:cubicBezTo>
                        <a:pt x="1934" y="798"/>
                        <a:pt x="1931" y="793"/>
                        <a:pt x="1935" y="789"/>
                      </a:cubicBezTo>
                      <a:cubicBezTo>
                        <a:pt x="1937" y="787"/>
                        <a:pt x="1943" y="785"/>
                        <a:pt x="1949" y="783"/>
                      </a:cubicBezTo>
                      <a:cubicBezTo>
                        <a:pt x="1955" y="781"/>
                        <a:pt x="1960" y="779"/>
                        <a:pt x="1963" y="774"/>
                      </a:cubicBezTo>
                      <a:cubicBezTo>
                        <a:pt x="1970" y="765"/>
                        <a:pt x="1966" y="752"/>
                        <a:pt x="1956" y="748"/>
                      </a:cubicBezTo>
                      <a:cubicBezTo>
                        <a:pt x="1951" y="746"/>
                        <a:pt x="1945" y="747"/>
                        <a:pt x="1940" y="749"/>
                      </a:cubicBezTo>
                      <a:cubicBezTo>
                        <a:pt x="1935" y="751"/>
                        <a:pt x="1923" y="759"/>
                        <a:pt x="1915" y="757"/>
                      </a:cubicBezTo>
                      <a:cubicBezTo>
                        <a:pt x="1910" y="756"/>
                        <a:pt x="1909" y="752"/>
                        <a:pt x="1911" y="749"/>
                      </a:cubicBezTo>
                      <a:cubicBezTo>
                        <a:pt x="1907" y="748"/>
                        <a:pt x="1903" y="753"/>
                        <a:pt x="1904" y="758"/>
                      </a:cubicBezTo>
                      <a:cubicBezTo>
                        <a:pt x="1905" y="767"/>
                        <a:pt x="1915" y="775"/>
                        <a:pt x="1927" y="772"/>
                      </a:cubicBezTo>
                      <a:cubicBezTo>
                        <a:pt x="1931" y="771"/>
                        <a:pt x="1934" y="767"/>
                        <a:pt x="1938" y="763"/>
                      </a:cubicBezTo>
                      <a:close/>
                      <a:moveTo>
                        <a:pt x="2093" y="789"/>
                      </a:moveTo>
                      <a:cubicBezTo>
                        <a:pt x="2078" y="797"/>
                        <a:pt x="2078" y="812"/>
                        <a:pt x="2075" y="817"/>
                      </a:cubicBezTo>
                      <a:cubicBezTo>
                        <a:pt x="2071" y="823"/>
                        <a:pt x="2064" y="819"/>
                        <a:pt x="2066" y="812"/>
                      </a:cubicBezTo>
                      <a:cubicBezTo>
                        <a:pt x="2069" y="804"/>
                        <a:pt x="2079" y="792"/>
                        <a:pt x="2093" y="789"/>
                      </a:cubicBezTo>
                      <a:close/>
                      <a:moveTo>
                        <a:pt x="2048" y="837"/>
                      </a:moveTo>
                      <a:cubicBezTo>
                        <a:pt x="2048" y="836"/>
                        <a:pt x="2048" y="834"/>
                        <a:pt x="2048" y="833"/>
                      </a:cubicBezTo>
                      <a:cubicBezTo>
                        <a:pt x="2049" y="832"/>
                        <a:pt x="2051" y="830"/>
                        <a:pt x="2053" y="831"/>
                      </a:cubicBezTo>
                      <a:cubicBezTo>
                        <a:pt x="2056" y="831"/>
                        <a:pt x="2057" y="833"/>
                        <a:pt x="2057" y="835"/>
                      </a:cubicBezTo>
                      <a:cubicBezTo>
                        <a:pt x="2057" y="839"/>
                        <a:pt x="2054" y="839"/>
                        <a:pt x="2053" y="841"/>
                      </a:cubicBezTo>
                      <a:cubicBezTo>
                        <a:pt x="2051" y="843"/>
                        <a:pt x="2052" y="846"/>
                        <a:pt x="2054" y="849"/>
                      </a:cubicBezTo>
                      <a:cubicBezTo>
                        <a:pt x="2056" y="852"/>
                        <a:pt x="2060" y="853"/>
                        <a:pt x="2063" y="852"/>
                      </a:cubicBezTo>
                      <a:cubicBezTo>
                        <a:pt x="2065" y="851"/>
                        <a:pt x="2067" y="849"/>
                        <a:pt x="2066" y="847"/>
                      </a:cubicBezTo>
                      <a:cubicBezTo>
                        <a:pt x="2065" y="849"/>
                        <a:pt x="2061" y="849"/>
                        <a:pt x="2061" y="846"/>
                      </a:cubicBezTo>
                      <a:cubicBezTo>
                        <a:pt x="2060" y="844"/>
                        <a:pt x="2061" y="841"/>
                        <a:pt x="2062" y="837"/>
                      </a:cubicBezTo>
                      <a:cubicBezTo>
                        <a:pt x="2062" y="833"/>
                        <a:pt x="2062" y="830"/>
                        <a:pt x="2061" y="827"/>
                      </a:cubicBezTo>
                      <a:cubicBezTo>
                        <a:pt x="2058" y="821"/>
                        <a:pt x="2050" y="820"/>
                        <a:pt x="2046" y="824"/>
                      </a:cubicBezTo>
                      <a:cubicBezTo>
                        <a:pt x="2043" y="826"/>
                        <a:pt x="2042" y="829"/>
                        <a:pt x="2041" y="832"/>
                      </a:cubicBezTo>
                      <a:cubicBezTo>
                        <a:pt x="2041" y="835"/>
                        <a:pt x="2042" y="844"/>
                        <a:pt x="2039" y="847"/>
                      </a:cubicBezTo>
                      <a:cubicBezTo>
                        <a:pt x="2037" y="849"/>
                        <a:pt x="2034" y="849"/>
                        <a:pt x="2033" y="847"/>
                      </a:cubicBezTo>
                      <a:cubicBezTo>
                        <a:pt x="2031" y="849"/>
                        <a:pt x="2033" y="852"/>
                        <a:pt x="2036" y="853"/>
                      </a:cubicBezTo>
                      <a:cubicBezTo>
                        <a:pt x="2041" y="855"/>
                        <a:pt x="2048" y="852"/>
                        <a:pt x="2049" y="845"/>
                      </a:cubicBezTo>
                      <a:cubicBezTo>
                        <a:pt x="2050" y="843"/>
                        <a:pt x="2049" y="840"/>
                        <a:pt x="2048" y="837"/>
                      </a:cubicBezTo>
                      <a:close/>
                      <a:moveTo>
                        <a:pt x="2049" y="836"/>
                      </a:moveTo>
                      <a:cubicBezTo>
                        <a:pt x="2048" y="834"/>
                        <a:pt x="2049" y="832"/>
                        <a:pt x="2052" y="832"/>
                      </a:cubicBezTo>
                      <a:cubicBezTo>
                        <a:pt x="2055" y="831"/>
                        <a:pt x="2057" y="835"/>
                        <a:pt x="2055" y="838"/>
                      </a:cubicBezTo>
                      <a:cubicBezTo>
                        <a:pt x="2054" y="840"/>
                        <a:pt x="2052" y="840"/>
                        <a:pt x="2051" y="843"/>
                      </a:cubicBezTo>
                      <a:cubicBezTo>
                        <a:pt x="2051" y="840"/>
                        <a:pt x="2049" y="839"/>
                        <a:pt x="2049" y="836"/>
                      </a:cubicBezTo>
                      <a:close/>
                      <a:moveTo>
                        <a:pt x="2051" y="820"/>
                      </a:moveTo>
                      <a:cubicBezTo>
                        <a:pt x="2055" y="819"/>
                        <a:pt x="2059" y="822"/>
                        <a:pt x="2060" y="824"/>
                      </a:cubicBezTo>
                      <a:cubicBezTo>
                        <a:pt x="2064" y="822"/>
                        <a:pt x="2063" y="814"/>
                        <a:pt x="2057" y="814"/>
                      </a:cubicBezTo>
                      <a:cubicBezTo>
                        <a:pt x="2054" y="813"/>
                        <a:pt x="2050" y="817"/>
                        <a:pt x="2051" y="820"/>
                      </a:cubicBezTo>
                      <a:close/>
                      <a:moveTo>
                        <a:pt x="2058" y="813"/>
                      </a:moveTo>
                      <a:cubicBezTo>
                        <a:pt x="2059" y="813"/>
                        <a:pt x="2060" y="813"/>
                        <a:pt x="2060" y="813"/>
                      </a:cubicBezTo>
                      <a:cubicBezTo>
                        <a:pt x="2062" y="806"/>
                        <a:pt x="2068" y="799"/>
                        <a:pt x="2074" y="794"/>
                      </a:cubicBezTo>
                      <a:cubicBezTo>
                        <a:pt x="2086" y="785"/>
                        <a:pt x="2100" y="788"/>
                        <a:pt x="2119" y="778"/>
                      </a:cubicBezTo>
                      <a:cubicBezTo>
                        <a:pt x="2128" y="773"/>
                        <a:pt x="2135" y="767"/>
                        <a:pt x="2138" y="762"/>
                      </a:cubicBezTo>
                      <a:cubicBezTo>
                        <a:pt x="2148" y="749"/>
                        <a:pt x="2152" y="732"/>
                        <a:pt x="2166" y="721"/>
                      </a:cubicBezTo>
                      <a:cubicBezTo>
                        <a:pt x="2161" y="727"/>
                        <a:pt x="2163" y="736"/>
                        <a:pt x="2173" y="736"/>
                      </a:cubicBezTo>
                      <a:cubicBezTo>
                        <a:pt x="2180" y="736"/>
                        <a:pt x="2190" y="726"/>
                        <a:pt x="2202" y="739"/>
                      </a:cubicBezTo>
                      <a:cubicBezTo>
                        <a:pt x="2200" y="730"/>
                        <a:pt x="2195" y="722"/>
                        <a:pt x="2188" y="718"/>
                      </a:cubicBezTo>
                      <a:cubicBezTo>
                        <a:pt x="2183" y="715"/>
                        <a:pt x="2178" y="715"/>
                        <a:pt x="2173" y="716"/>
                      </a:cubicBezTo>
                      <a:cubicBezTo>
                        <a:pt x="2149" y="722"/>
                        <a:pt x="2146" y="757"/>
                        <a:pt x="2129" y="767"/>
                      </a:cubicBezTo>
                      <a:cubicBezTo>
                        <a:pt x="2130" y="767"/>
                        <a:pt x="2131" y="766"/>
                        <a:pt x="2131" y="766"/>
                      </a:cubicBezTo>
                      <a:cubicBezTo>
                        <a:pt x="2147" y="753"/>
                        <a:pt x="2145" y="729"/>
                        <a:pt x="2131" y="716"/>
                      </a:cubicBezTo>
                      <a:cubicBezTo>
                        <a:pt x="2124" y="710"/>
                        <a:pt x="2114" y="707"/>
                        <a:pt x="2103" y="709"/>
                      </a:cubicBezTo>
                      <a:cubicBezTo>
                        <a:pt x="2092" y="711"/>
                        <a:pt x="2082" y="718"/>
                        <a:pt x="2078" y="729"/>
                      </a:cubicBezTo>
                      <a:cubicBezTo>
                        <a:pt x="2074" y="741"/>
                        <a:pt x="2076" y="753"/>
                        <a:pt x="2087" y="760"/>
                      </a:cubicBezTo>
                      <a:cubicBezTo>
                        <a:pt x="2093" y="764"/>
                        <a:pt x="2101" y="764"/>
                        <a:pt x="2108" y="760"/>
                      </a:cubicBezTo>
                      <a:cubicBezTo>
                        <a:pt x="2116" y="754"/>
                        <a:pt x="2117" y="744"/>
                        <a:pt x="2113" y="737"/>
                      </a:cubicBezTo>
                      <a:cubicBezTo>
                        <a:pt x="2109" y="730"/>
                        <a:pt x="2099" y="727"/>
                        <a:pt x="2091" y="733"/>
                      </a:cubicBezTo>
                      <a:cubicBezTo>
                        <a:pt x="2101" y="727"/>
                        <a:pt x="2109" y="731"/>
                        <a:pt x="2112" y="739"/>
                      </a:cubicBezTo>
                      <a:cubicBezTo>
                        <a:pt x="2115" y="745"/>
                        <a:pt x="2113" y="753"/>
                        <a:pt x="2106" y="757"/>
                      </a:cubicBezTo>
                      <a:cubicBezTo>
                        <a:pt x="2101" y="761"/>
                        <a:pt x="2094" y="761"/>
                        <a:pt x="2089" y="757"/>
                      </a:cubicBezTo>
                      <a:cubicBezTo>
                        <a:pt x="2080" y="751"/>
                        <a:pt x="2078" y="741"/>
                        <a:pt x="2082" y="731"/>
                      </a:cubicBezTo>
                      <a:cubicBezTo>
                        <a:pt x="2085" y="721"/>
                        <a:pt x="2094" y="714"/>
                        <a:pt x="2104" y="712"/>
                      </a:cubicBezTo>
                      <a:cubicBezTo>
                        <a:pt x="2115" y="710"/>
                        <a:pt x="2124" y="714"/>
                        <a:pt x="2130" y="720"/>
                      </a:cubicBezTo>
                      <a:cubicBezTo>
                        <a:pt x="2142" y="732"/>
                        <a:pt x="2143" y="753"/>
                        <a:pt x="2130" y="764"/>
                      </a:cubicBezTo>
                      <a:cubicBezTo>
                        <a:pt x="2120" y="774"/>
                        <a:pt x="2108" y="775"/>
                        <a:pt x="2095" y="771"/>
                      </a:cubicBezTo>
                      <a:cubicBezTo>
                        <a:pt x="2074" y="763"/>
                        <a:pt x="2058" y="743"/>
                        <a:pt x="2056" y="726"/>
                      </a:cubicBezTo>
                      <a:cubicBezTo>
                        <a:pt x="2056" y="716"/>
                        <a:pt x="2061" y="706"/>
                        <a:pt x="2072" y="707"/>
                      </a:cubicBezTo>
                      <a:cubicBezTo>
                        <a:pt x="2078" y="708"/>
                        <a:pt x="2081" y="712"/>
                        <a:pt x="2081" y="719"/>
                      </a:cubicBezTo>
                      <a:cubicBezTo>
                        <a:pt x="2089" y="713"/>
                        <a:pt x="2082" y="698"/>
                        <a:pt x="2069" y="694"/>
                      </a:cubicBezTo>
                      <a:cubicBezTo>
                        <a:pt x="2057" y="691"/>
                        <a:pt x="2047" y="696"/>
                        <a:pt x="2042" y="704"/>
                      </a:cubicBezTo>
                      <a:cubicBezTo>
                        <a:pt x="2034" y="715"/>
                        <a:pt x="2034" y="732"/>
                        <a:pt x="2045" y="746"/>
                      </a:cubicBezTo>
                      <a:cubicBezTo>
                        <a:pt x="2055" y="760"/>
                        <a:pt x="2072" y="770"/>
                        <a:pt x="2090" y="773"/>
                      </a:cubicBezTo>
                      <a:cubicBezTo>
                        <a:pt x="2087" y="773"/>
                        <a:pt x="2085" y="772"/>
                        <a:pt x="2083" y="772"/>
                      </a:cubicBezTo>
                      <a:cubicBezTo>
                        <a:pt x="2053" y="765"/>
                        <a:pt x="2031" y="746"/>
                        <a:pt x="2024" y="716"/>
                      </a:cubicBezTo>
                      <a:cubicBezTo>
                        <a:pt x="2018" y="694"/>
                        <a:pt x="2024" y="674"/>
                        <a:pt x="2041" y="659"/>
                      </a:cubicBezTo>
                      <a:cubicBezTo>
                        <a:pt x="2052" y="650"/>
                        <a:pt x="2064" y="645"/>
                        <a:pt x="2077" y="643"/>
                      </a:cubicBezTo>
                      <a:cubicBezTo>
                        <a:pt x="2091" y="641"/>
                        <a:pt x="2105" y="642"/>
                        <a:pt x="2118" y="647"/>
                      </a:cubicBezTo>
                      <a:cubicBezTo>
                        <a:pt x="2124" y="649"/>
                        <a:pt x="2129" y="652"/>
                        <a:pt x="2134" y="657"/>
                      </a:cubicBezTo>
                      <a:cubicBezTo>
                        <a:pt x="2143" y="665"/>
                        <a:pt x="2149" y="676"/>
                        <a:pt x="2149" y="689"/>
                      </a:cubicBezTo>
                      <a:cubicBezTo>
                        <a:pt x="2149" y="699"/>
                        <a:pt x="2145" y="707"/>
                        <a:pt x="2137" y="712"/>
                      </a:cubicBezTo>
                      <a:cubicBezTo>
                        <a:pt x="2149" y="718"/>
                        <a:pt x="2170" y="700"/>
                        <a:pt x="2157" y="681"/>
                      </a:cubicBezTo>
                      <a:cubicBezTo>
                        <a:pt x="2164" y="669"/>
                        <a:pt x="2145" y="655"/>
                        <a:pt x="2131" y="649"/>
                      </a:cubicBezTo>
                      <a:cubicBezTo>
                        <a:pt x="2149" y="655"/>
                        <a:pt x="2170" y="674"/>
                        <a:pt x="2180" y="683"/>
                      </a:cubicBezTo>
                      <a:cubicBezTo>
                        <a:pt x="2180" y="683"/>
                        <a:pt x="2181" y="682"/>
                        <a:pt x="2182" y="682"/>
                      </a:cubicBezTo>
                      <a:cubicBezTo>
                        <a:pt x="2178" y="678"/>
                        <a:pt x="2173" y="673"/>
                        <a:pt x="2167" y="667"/>
                      </a:cubicBezTo>
                      <a:cubicBezTo>
                        <a:pt x="2177" y="670"/>
                        <a:pt x="2189" y="669"/>
                        <a:pt x="2197" y="661"/>
                      </a:cubicBezTo>
                      <a:cubicBezTo>
                        <a:pt x="2212" y="647"/>
                        <a:pt x="2214" y="622"/>
                        <a:pt x="2235" y="608"/>
                      </a:cubicBezTo>
                      <a:cubicBezTo>
                        <a:pt x="2213" y="612"/>
                        <a:pt x="2201" y="634"/>
                        <a:pt x="2191" y="644"/>
                      </a:cubicBezTo>
                      <a:cubicBezTo>
                        <a:pt x="2172" y="664"/>
                        <a:pt x="2160" y="659"/>
                        <a:pt x="2141" y="650"/>
                      </a:cubicBezTo>
                      <a:cubicBezTo>
                        <a:pt x="2145" y="651"/>
                        <a:pt x="2148" y="651"/>
                        <a:pt x="2152" y="651"/>
                      </a:cubicBezTo>
                      <a:cubicBezTo>
                        <a:pt x="2173" y="650"/>
                        <a:pt x="2193" y="637"/>
                        <a:pt x="2201" y="618"/>
                      </a:cubicBezTo>
                      <a:cubicBezTo>
                        <a:pt x="2207" y="602"/>
                        <a:pt x="2204" y="586"/>
                        <a:pt x="2194" y="573"/>
                      </a:cubicBezTo>
                      <a:cubicBezTo>
                        <a:pt x="2179" y="556"/>
                        <a:pt x="2158" y="551"/>
                        <a:pt x="2137" y="559"/>
                      </a:cubicBezTo>
                      <a:cubicBezTo>
                        <a:pt x="2129" y="563"/>
                        <a:pt x="2122" y="570"/>
                        <a:pt x="2118" y="578"/>
                      </a:cubicBezTo>
                      <a:cubicBezTo>
                        <a:pt x="2111" y="593"/>
                        <a:pt x="2116" y="606"/>
                        <a:pt x="2129" y="616"/>
                      </a:cubicBezTo>
                      <a:cubicBezTo>
                        <a:pt x="2122" y="601"/>
                        <a:pt x="2134" y="595"/>
                        <a:pt x="2137" y="589"/>
                      </a:cubicBezTo>
                      <a:cubicBezTo>
                        <a:pt x="2143" y="575"/>
                        <a:pt x="2124" y="570"/>
                        <a:pt x="2117" y="584"/>
                      </a:cubicBezTo>
                      <a:cubicBezTo>
                        <a:pt x="2117" y="585"/>
                        <a:pt x="2116" y="587"/>
                        <a:pt x="2116" y="588"/>
                      </a:cubicBezTo>
                      <a:cubicBezTo>
                        <a:pt x="2117" y="576"/>
                        <a:pt x="2126" y="566"/>
                        <a:pt x="2138" y="561"/>
                      </a:cubicBezTo>
                      <a:cubicBezTo>
                        <a:pt x="2157" y="553"/>
                        <a:pt x="2178" y="559"/>
                        <a:pt x="2191" y="574"/>
                      </a:cubicBezTo>
                      <a:cubicBezTo>
                        <a:pt x="2201" y="586"/>
                        <a:pt x="2203" y="602"/>
                        <a:pt x="2197" y="616"/>
                      </a:cubicBezTo>
                      <a:cubicBezTo>
                        <a:pt x="2190" y="633"/>
                        <a:pt x="2172" y="645"/>
                        <a:pt x="2153" y="645"/>
                      </a:cubicBezTo>
                      <a:cubicBezTo>
                        <a:pt x="2145" y="646"/>
                        <a:pt x="2138" y="645"/>
                        <a:pt x="2131" y="643"/>
                      </a:cubicBezTo>
                      <a:cubicBezTo>
                        <a:pt x="2136" y="644"/>
                        <a:pt x="2140" y="644"/>
                        <a:pt x="2145" y="643"/>
                      </a:cubicBezTo>
                      <a:cubicBezTo>
                        <a:pt x="2157" y="640"/>
                        <a:pt x="2169" y="629"/>
                        <a:pt x="2167" y="616"/>
                      </a:cubicBezTo>
                      <a:cubicBezTo>
                        <a:pt x="2166" y="610"/>
                        <a:pt x="2161" y="606"/>
                        <a:pt x="2155" y="604"/>
                      </a:cubicBezTo>
                      <a:cubicBezTo>
                        <a:pt x="2151" y="603"/>
                        <a:pt x="2147" y="604"/>
                        <a:pt x="2143" y="607"/>
                      </a:cubicBezTo>
                      <a:cubicBezTo>
                        <a:pt x="2139" y="609"/>
                        <a:pt x="2137" y="614"/>
                        <a:pt x="2138" y="619"/>
                      </a:cubicBezTo>
                      <a:cubicBezTo>
                        <a:pt x="2138" y="625"/>
                        <a:pt x="2142" y="630"/>
                        <a:pt x="2149" y="630"/>
                      </a:cubicBezTo>
                      <a:cubicBezTo>
                        <a:pt x="2152" y="630"/>
                        <a:pt x="2156" y="628"/>
                        <a:pt x="2156" y="624"/>
                      </a:cubicBezTo>
                      <a:cubicBezTo>
                        <a:pt x="2157" y="622"/>
                        <a:pt x="2156" y="619"/>
                        <a:pt x="2154" y="619"/>
                      </a:cubicBezTo>
                      <a:cubicBezTo>
                        <a:pt x="2155" y="620"/>
                        <a:pt x="2154" y="622"/>
                        <a:pt x="2154" y="624"/>
                      </a:cubicBezTo>
                      <a:cubicBezTo>
                        <a:pt x="2152" y="626"/>
                        <a:pt x="2148" y="626"/>
                        <a:pt x="2146" y="624"/>
                      </a:cubicBezTo>
                      <a:cubicBezTo>
                        <a:pt x="2145" y="622"/>
                        <a:pt x="2145" y="620"/>
                        <a:pt x="2145" y="617"/>
                      </a:cubicBezTo>
                      <a:cubicBezTo>
                        <a:pt x="2146" y="614"/>
                        <a:pt x="2149" y="612"/>
                        <a:pt x="2153" y="612"/>
                      </a:cubicBezTo>
                      <a:cubicBezTo>
                        <a:pt x="2157" y="613"/>
                        <a:pt x="2160" y="616"/>
                        <a:pt x="2160" y="620"/>
                      </a:cubicBezTo>
                      <a:cubicBezTo>
                        <a:pt x="2162" y="630"/>
                        <a:pt x="2150" y="640"/>
                        <a:pt x="2140" y="641"/>
                      </a:cubicBezTo>
                      <a:cubicBezTo>
                        <a:pt x="2129" y="643"/>
                        <a:pt x="2116" y="639"/>
                        <a:pt x="2105" y="637"/>
                      </a:cubicBezTo>
                      <a:cubicBezTo>
                        <a:pt x="2092" y="636"/>
                        <a:pt x="2079" y="636"/>
                        <a:pt x="2063" y="643"/>
                      </a:cubicBezTo>
                      <a:cubicBezTo>
                        <a:pt x="2066" y="641"/>
                        <a:pt x="2069" y="639"/>
                        <a:pt x="2072" y="637"/>
                      </a:cubicBezTo>
                      <a:cubicBezTo>
                        <a:pt x="2088" y="622"/>
                        <a:pt x="2095" y="602"/>
                        <a:pt x="2088" y="581"/>
                      </a:cubicBezTo>
                      <a:cubicBezTo>
                        <a:pt x="2080" y="561"/>
                        <a:pt x="2063" y="547"/>
                        <a:pt x="2042" y="546"/>
                      </a:cubicBezTo>
                      <a:cubicBezTo>
                        <a:pt x="2022" y="544"/>
                        <a:pt x="2002" y="553"/>
                        <a:pt x="1992" y="571"/>
                      </a:cubicBezTo>
                      <a:cubicBezTo>
                        <a:pt x="1984" y="587"/>
                        <a:pt x="1986" y="605"/>
                        <a:pt x="1997" y="616"/>
                      </a:cubicBezTo>
                      <a:cubicBezTo>
                        <a:pt x="2004" y="624"/>
                        <a:pt x="2013" y="628"/>
                        <a:pt x="2023" y="627"/>
                      </a:cubicBezTo>
                      <a:cubicBezTo>
                        <a:pt x="2028" y="627"/>
                        <a:pt x="2034" y="625"/>
                        <a:pt x="2038" y="622"/>
                      </a:cubicBezTo>
                      <a:cubicBezTo>
                        <a:pt x="2047" y="616"/>
                        <a:pt x="2049" y="605"/>
                        <a:pt x="2045" y="596"/>
                      </a:cubicBezTo>
                      <a:cubicBezTo>
                        <a:pt x="2040" y="586"/>
                        <a:pt x="2028" y="582"/>
                        <a:pt x="2018" y="587"/>
                      </a:cubicBezTo>
                      <a:cubicBezTo>
                        <a:pt x="2008" y="592"/>
                        <a:pt x="2004" y="604"/>
                        <a:pt x="2009" y="614"/>
                      </a:cubicBezTo>
                      <a:cubicBezTo>
                        <a:pt x="2013" y="623"/>
                        <a:pt x="2023" y="627"/>
                        <a:pt x="2032" y="625"/>
                      </a:cubicBezTo>
                      <a:cubicBezTo>
                        <a:pt x="2019" y="629"/>
                        <a:pt x="2006" y="625"/>
                        <a:pt x="1997" y="615"/>
                      </a:cubicBezTo>
                      <a:cubicBezTo>
                        <a:pt x="1988" y="604"/>
                        <a:pt x="1986" y="587"/>
                        <a:pt x="1994" y="572"/>
                      </a:cubicBezTo>
                      <a:cubicBezTo>
                        <a:pt x="2004" y="556"/>
                        <a:pt x="2023" y="548"/>
                        <a:pt x="2041" y="549"/>
                      </a:cubicBezTo>
                      <a:cubicBezTo>
                        <a:pt x="2061" y="551"/>
                        <a:pt x="2076" y="564"/>
                        <a:pt x="2083" y="582"/>
                      </a:cubicBezTo>
                      <a:cubicBezTo>
                        <a:pt x="2089" y="601"/>
                        <a:pt x="2084" y="619"/>
                        <a:pt x="2069" y="632"/>
                      </a:cubicBezTo>
                      <a:cubicBezTo>
                        <a:pt x="2058" y="641"/>
                        <a:pt x="2045" y="646"/>
                        <a:pt x="2034" y="658"/>
                      </a:cubicBezTo>
                      <a:cubicBezTo>
                        <a:pt x="2019" y="674"/>
                        <a:pt x="2014" y="694"/>
                        <a:pt x="2019" y="717"/>
                      </a:cubicBezTo>
                      <a:cubicBezTo>
                        <a:pt x="2026" y="749"/>
                        <a:pt x="2050" y="772"/>
                        <a:pt x="2082" y="778"/>
                      </a:cubicBezTo>
                      <a:cubicBezTo>
                        <a:pt x="2096" y="780"/>
                        <a:pt x="2109" y="780"/>
                        <a:pt x="2121" y="775"/>
                      </a:cubicBezTo>
                      <a:cubicBezTo>
                        <a:pt x="2110" y="781"/>
                        <a:pt x="2097" y="784"/>
                        <a:pt x="2083" y="784"/>
                      </a:cubicBezTo>
                      <a:cubicBezTo>
                        <a:pt x="2065" y="783"/>
                        <a:pt x="2045" y="776"/>
                        <a:pt x="2029" y="767"/>
                      </a:cubicBezTo>
                      <a:cubicBezTo>
                        <a:pt x="2023" y="763"/>
                        <a:pt x="2017" y="761"/>
                        <a:pt x="2010" y="759"/>
                      </a:cubicBezTo>
                      <a:cubicBezTo>
                        <a:pt x="2008" y="758"/>
                        <a:pt x="2006" y="758"/>
                        <a:pt x="2004" y="757"/>
                      </a:cubicBezTo>
                      <a:cubicBezTo>
                        <a:pt x="2001" y="757"/>
                        <a:pt x="1998" y="756"/>
                        <a:pt x="1994" y="756"/>
                      </a:cubicBezTo>
                      <a:cubicBezTo>
                        <a:pt x="1993" y="756"/>
                        <a:pt x="1982" y="757"/>
                        <a:pt x="1983" y="759"/>
                      </a:cubicBezTo>
                      <a:cubicBezTo>
                        <a:pt x="1983" y="760"/>
                        <a:pt x="1989" y="759"/>
                        <a:pt x="1990" y="759"/>
                      </a:cubicBezTo>
                      <a:cubicBezTo>
                        <a:pt x="1995" y="760"/>
                        <a:pt x="1999" y="760"/>
                        <a:pt x="2004" y="761"/>
                      </a:cubicBezTo>
                      <a:cubicBezTo>
                        <a:pt x="2005" y="761"/>
                        <a:pt x="2007" y="762"/>
                        <a:pt x="2009" y="762"/>
                      </a:cubicBezTo>
                      <a:cubicBezTo>
                        <a:pt x="2016" y="764"/>
                        <a:pt x="2022" y="766"/>
                        <a:pt x="2028" y="769"/>
                      </a:cubicBezTo>
                      <a:cubicBezTo>
                        <a:pt x="2028" y="770"/>
                        <a:pt x="2029" y="770"/>
                        <a:pt x="2030" y="771"/>
                      </a:cubicBezTo>
                      <a:cubicBezTo>
                        <a:pt x="2028" y="770"/>
                        <a:pt x="2026" y="770"/>
                        <a:pt x="2024" y="769"/>
                      </a:cubicBezTo>
                      <a:cubicBezTo>
                        <a:pt x="2017" y="768"/>
                        <a:pt x="2012" y="768"/>
                        <a:pt x="2006" y="769"/>
                      </a:cubicBezTo>
                      <a:cubicBezTo>
                        <a:pt x="1989" y="772"/>
                        <a:pt x="1983" y="787"/>
                        <a:pt x="1986" y="802"/>
                      </a:cubicBezTo>
                      <a:cubicBezTo>
                        <a:pt x="1987" y="814"/>
                        <a:pt x="1995" y="826"/>
                        <a:pt x="2006" y="831"/>
                      </a:cubicBezTo>
                      <a:cubicBezTo>
                        <a:pt x="2017" y="835"/>
                        <a:pt x="2027" y="832"/>
                        <a:pt x="2034" y="823"/>
                      </a:cubicBezTo>
                      <a:cubicBezTo>
                        <a:pt x="2038" y="817"/>
                        <a:pt x="2041" y="807"/>
                        <a:pt x="2035" y="800"/>
                      </a:cubicBezTo>
                      <a:cubicBezTo>
                        <a:pt x="2032" y="796"/>
                        <a:pt x="2028" y="794"/>
                        <a:pt x="2023" y="794"/>
                      </a:cubicBezTo>
                      <a:cubicBezTo>
                        <a:pt x="2020" y="794"/>
                        <a:pt x="2017" y="795"/>
                        <a:pt x="2015" y="798"/>
                      </a:cubicBezTo>
                      <a:cubicBezTo>
                        <a:pt x="2013" y="801"/>
                        <a:pt x="2013" y="804"/>
                        <a:pt x="2014" y="807"/>
                      </a:cubicBezTo>
                      <a:cubicBezTo>
                        <a:pt x="2015" y="811"/>
                        <a:pt x="2018" y="814"/>
                        <a:pt x="2022" y="814"/>
                      </a:cubicBezTo>
                      <a:cubicBezTo>
                        <a:pt x="2025" y="815"/>
                        <a:pt x="2029" y="813"/>
                        <a:pt x="2030" y="809"/>
                      </a:cubicBezTo>
                      <a:cubicBezTo>
                        <a:pt x="2032" y="804"/>
                        <a:pt x="2030" y="800"/>
                        <a:pt x="2025" y="798"/>
                      </a:cubicBezTo>
                      <a:cubicBezTo>
                        <a:pt x="2021" y="797"/>
                        <a:pt x="2016" y="799"/>
                        <a:pt x="2015" y="803"/>
                      </a:cubicBezTo>
                      <a:cubicBezTo>
                        <a:pt x="2014" y="805"/>
                        <a:pt x="2014" y="807"/>
                        <a:pt x="2014" y="808"/>
                      </a:cubicBezTo>
                      <a:cubicBezTo>
                        <a:pt x="2014" y="807"/>
                        <a:pt x="2014" y="807"/>
                        <a:pt x="2014" y="807"/>
                      </a:cubicBezTo>
                      <a:cubicBezTo>
                        <a:pt x="2013" y="804"/>
                        <a:pt x="2014" y="801"/>
                        <a:pt x="2016" y="798"/>
                      </a:cubicBezTo>
                      <a:cubicBezTo>
                        <a:pt x="2018" y="796"/>
                        <a:pt x="2020" y="795"/>
                        <a:pt x="2023" y="794"/>
                      </a:cubicBezTo>
                      <a:cubicBezTo>
                        <a:pt x="2028" y="794"/>
                        <a:pt x="2032" y="796"/>
                        <a:pt x="2035" y="800"/>
                      </a:cubicBezTo>
                      <a:cubicBezTo>
                        <a:pt x="2039" y="806"/>
                        <a:pt x="2037" y="817"/>
                        <a:pt x="2032" y="822"/>
                      </a:cubicBezTo>
                      <a:cubicBezTo>
                        <a:pt x="2026" y="830"/>
                        <a:pt x="2017" y="833"/>
                        <a:pt x="2007" y="829"/>
                      </a:cubicBezTo>
                      <a:cubicBezTo>
                        <a:pt x="1996" y="824"/>
                        <a:pt x="1989" y="812"/>
                        <a:pt x="1988" y="800"/>
                      </a:cubicBezTo>
                      <a:cubicBezTo>
                        <a:pt x="1987" y="787"/>
                        <a:pt x="1992" y="775"/>
                        <a:pt x="2007" y="772"/>
                      </a:cubicBezTo>
                      <a:cubicBezTo>
                        <a:pt x="2012" y="771"/>
                        <a:pt x="2017" y="771"/>
                        <a:pt x="2023" y="773"/>
                      </a:cubicBezTo>
                      <a:cubicBezTo>
                        <a:pt x="2026" y="773"/>
                        <a:pt x="2030" y="774"/>
                        <a:pt x="2033" y="776"/>
                      </a:cubicBezTo>
                      <a:cubicBezTo>
                        <a:pt x="2041" y="779"/>
                        <a:pt x="2051" y="783"/>
                        <a:pt x="2061" y="785"/>
                      </a:cubicBezTo>
                      <a:cubicBezTo>
                        <a:pt x="2067" y="787"/>
                        <a:pt x="2073" y="788"/>
                        <a:pt x="2079" y="788"/>
                      </a:cubicBezTo>
                      <a:cubicBezTo>
                        <a:pt x="2076" y="789"/>
                        <a:pt x="2074" y="791"/>
                        <a:pt x="2071" y="793"/>
                      </a:cubicBezTo>
                      <a:cubicBezTo>
                        <a:pt x="2065" y="799"/>
                        <a:pt x="2060" y="806"/>
                        <a:pt x="2058" y="813"/>
                      </a:cubicBezTo>
                      <a:close/>
                      <a:moveTo>
                        <a:pt x="1940" y="764"/>
                      </a:moveTo>
                      <a:cubicBezTo>
                        <a:pt x="1943" y="761"/>
                        <a:pt x="1947" y="761"/>
                        <a:pt x="1949" y="764"/>
                      </a:cubicBezTo>
                      <a:cubicBezTo>
                        <a:pt x="1953" y="769"/>
                        <a:pt x="1948" y="775"/>
                        <a:pt x="1943" y="775"/>
                      </a:cubicBezTo>
                      <a:cubicBezTo>
                        <a:pt x="1939" y="774"/>
                        <a:pt x="1937" y="771"/>
                        <a:pt x="1931" y="773"/>
                      </a:cubicBezTo>
                      <a:cubicBezTo>
                        <a:pt x="1937" y="769"/>
                        <a:pt x="1936" y="767"/>
                        <a:pt x="1940" y="764"/>
                      </a:cubicBezTo>
                      <a:close/>
                      <a:moveTo>
                        <a:pt x="2025" y="762"/>
                      </a:moveTo>
                      <a:cubicBezTo>
                        <a:pt x="2013" y="756"/>
                        <a:pt x="2008" y="740"/>
                        <a:pt x="2010" y="731"/>
                      </a:cubicBezTo>
                      <a:cubicBezTo>
                        <a:pt x="2012" y="722"/>
                        <a:pt x="2015" y="715"/>
                        <a:pt x="2012" y="708"/>
                      </a:cubicBezTo>
                      <a:cubicBezTo>
                        <a:pt x="2010" y="702"/>
                        <a:pt x="2002" y="696"/>
                        <a:pt x="1997" y="699"/>
                      </a:cubicBezTo>
                      <a:cubicBezTo>
                        <a:pt x="2002" y="699"/>
                        <a:pt x="2004" y="705"/>
                        <a:pt x="2004" y="711"/>
                      </a:cubicBezTo>
                      <a:cubicBezTo>
                        <a:pt x="2004" y="716"/>
                        <a:pt x="2004" y="720"/>
                        <a:pt x="2008" y="724"/>
                      </a:cubicBezTo>
                      <a:cubicBezTo>
                        <a:pt x="2000" y="731"/>
                        <a:pt x="2001" y="740"/>
                        <a:pt x="2005" y="746"/>
                      </a:cubicBezTo>
                      <a:cubicBezTo>
                        <a:pt x="2009" y="753"/>
                        <a:pt x="2016" y="760"/>
                        <a:pt x="2025" y="762"/>
                      </a:cubicBezTo>
                      <a:close/>
                      <a:moveTo>
                        <a:pt x="1935" y="835"/>
                      </a:moveTo>
                      <a:cubicBezTo>
                        <a:pt x="1927" y="854"/>
                        <a:pt x="1907" y="854"/>
                        <a:pt x="1899" y="857"/>
                      </a:cubicBezTo>
                      <a:cubicBezTo>
                        <a:pt x="1887" y="861"/>
                        <a:pt x="1892" y="872"/>
                        <a:pt x="1905" y="870"/>
                      </a:cubicBezTo>
                      <a:cubicBezTo>
                        <a:pt x="1916" y="868"/>
                        <a:pt x="1932" y="855"/>
                        <a:pt x="1935" y="835"/>
                      </a:cubicBezTo>
                      <a:close/>
                      <a:moveTo>
                        <a:pt x="1966" y="754"/>
                      </a:moveTo>
                      <a:cubicBezTo>
                        <a:pt x="1970" y="758"/>
                        <a:pt x="1970" y="766"/>
                        <a:pt x="1968" y="770"/>
                      </a:cubicBezTo>
                      <a:cubicBezTo>
                        <a:pt x="1973" y="774"/>
                        <a:pt x="1984" y="767"/>
                        <a:pt x="1981" y="758"/>
                      </a:cubicBezTo>
                      <a:cubicBezTo>
                        <a:pt x="1978" y="752"/>
                        <a:pt x="1970" y="749"/>
                        <a:pt x="1966" y="754"/>
                      </a:cubicBezTo>
                      <a:close/>
                      <a:moveTo>
                        <a:pt x="2014" y="759"/>
                      </a:moveTo>
                      <a:cubicBezTo>
                        <a:pt x="1993" y="745"/>
                        <a:pt x="1995" y="719"/>
                        <a:pt x="1992" y="711"/>
                      </a:cubicBezTo>
                      <a:cubicBezTo>
                        <a:pt x="1987" y="696"/>
                        <a:pt x="1971" y="702"/>
                        <a:pt x="1975" y="719"/>
                      </a:cubicBezTo>
                      <a:cubicBezTo>
                        <a:pt x="1978" y="729"/>
                        <a:pt x="1988" y="749"/>
                        <a:pt x="2014" y="759"/>
                      </a:cubicBezTo>
                      <a:close/>
                      <a:moveTo>
                        <a:pt x="1985" y="822"/>
                      </a:moveTo>
                      <a:cubicBezTo>
                        <a:pt x="1995" y="826"/>
                        <a:pt x="2004" y="833"/>
                        <a:pt x="2009" y="842"/>
                      </a:cubicBezTo>
                      <a:cubicBezTo>
                        <a:pt x="2013" y="851"/>
                        <a:pt x="2013" y="863"/>
                        <a:pt x="2006" y="871"/>
                      </a:cubicBezTo>
                      <a:cubicBezTo>
                        <a:pt x="2002" y="875"/>
                        <a:pt x="1997" y="879"/>
                        <a:pt x="1991" y="880"/>
                      </a:cubicBezTo>
                      <a:cubicBezTo>
                        <a:pt x="1985" y="881"/>
                        <a:pt x="1980" y="881"/>
                        <a:pt x="1973" y="880"/>
                      </a:cubicBezTo>
                      <a:cubicBezTo>
                        <a:pt x="1967" y="878"/>
                        <a:pt x="1962" y="875"/>
                        <a:pt x="1957" y="871"/>
                      </a:cubicBezTo>
                      <a:cubicBezTo>
                        <a:pt x="1955" y="869"/>
                        <a:pt x="1953" y="868"/>
                        <a:pt x="1951" y="866"/>
                      </a:cubicBezTo>
                      <a:cubicBezTo>
                        <a:pt x="1946" y="860"/>
                        <a:pt x="1943" y="854"/>
                        <a:pt x="1940" y="847"/>
                      </a:cubicBezTo>
                      <a:cubicBezTo>
                        <a:pt x="1937" y="836"/>
                        <a:pt x="1936" y="828"/>
                        <a:pt x="1938" y="817"/>
                      </a:cubicBezTo>
                      <a:cubicBezTo>
                        <a:pt x="1938" y="816"/>
                        <a:pt x="1939" y="815"/>
                        <a:pt x="1939" y="815"/>
                      </a:cubicBezTo>
                      <a:cubicBezTo>
                        <a:pt x="1933" y="820"/>
                        <a:pt x="1926" y="824"/>
                        <a:pt x="1918" y="825"/>
                      </a:cubicBezTo>
                      <a:cubicBezTo>
                        <a:pt x="1909" y="827"/>
                        <a:pt x="1900" y="826"/>
                        <a:pt x="1892" y="821"/>
                      </a:cubicBezTo>
                      <a:cubicBezTo>
                        <a:pt x="1889" y="819"/>
                        <a:pt x="1886" y="816"/>
                        <a:pt x="1884" y="811"/>
                      </a:cubicBezTo>
                      <a:cubicBezTo>
                        <a:pt x="1887" y="815"/>
                        <a:pt x="1890" y="818"/>
                        <a:pt x="1893" y="820"/>
                      </a:cubicBezTo>
                      <a:cubicBezTo>
                        <a:pt x="1900" y="824"/>
                        <a:pt x="1909" y="825"/>
                        <a:pt x="1918" y="823"/>
                      </a:cubicBezTo>
                      <a:cubicBezTo>
                        <a:pt x="1924" y="821"/>
                        <a:pt x="1929" y="818"/>
                        <a:pt x="1933" y="815"/>
                      </a:cubicBezTo>
                      <a:cubicBezTo>
                        <a:pt x="1942" y="808"/>
                        <a:pt x="1946" y="799"/>
                        <a:pt x="1953" y="792"/>
                      </a:cubicBezTo>
                      <a:cubicBezTo>
                        <a:pt x="1954" y="791"/>
                        <a:pt x="1954" y="791"/>
                        <a:pt x="1954" y="791"/>
                      </a:cubicBezTo>
                      <a:cubicBezTo>
                        <a:pt x="1958" y="787"/>
                        <a:pt x="1963" y="783"/>
                        <a:pt x="1968" y="780"/>
                      </a:cubicBezTo>
                      <a:cubicBezTo>
                        <a:pt x="1969" y="780"/>
                        <a:pt x="1982" y="773"/>
                        <a:pt x="1984" y="774"/>
                      </a:cubicBezTo>
                      <a:cubicBezTo>
                        <a:pt x="1983" y="775"/>
                        <a:pt x="1975" y="780"/>
                        <a:pt x="1974" y="781"/>
                      </a:cubicBezTo>
                      <a:cubicBezTo>
                        <a:pt x="1968" y="785"/>
                        <a:pt x="1962" y="788"/>
                        <a:pt x="1957" y="794"/>
                      </a:cubicBezTo>
                      <a:cubicBezTo>
                        <a:pt x="1956" y="794"/>
                        <a:pt x="1956" y="794"/>
                        <a:pt x="1956" y="794"/>
                      </a:cubicBezTo>
                      <a:cubicBezTo>
                        <a:pt x="1949" y="801"/>
                        <a:pt x="1944" y="808"/>
                        <a:pt x="1941" y="818"/>
                      </a:cubicBezTo>
                      <a:cubicBezTo>
                        <a:pt x="1939" y="829"/>
                        <a:pt x="1939" y="842"/>
                        <a:pt x="1947" y="852"/>
                      </a:cubicBezTo>
                      <a:cubicBezTo>
                        <a:pt x="1951" y="857"/>
                        <a:pt x="1961" y="862"/>
                        <a:pt x="1967" y="857"/>
                      </a:cubicBezTo>
                      <a:cubicBezTo>
                        <a:pt x="1969" y="855"/>
                        <a:pt x="1970" y="853"/>
                        <a:pt x="1969" y="850"/>
                      </a:cubicBezTo>
                      <a:cubicBezTo>
                        <a:pt x="1968" y="848"/>
                        <a:pt x="1966" y="847"/>
                        <a:pt x="1964" y="847"/>
                      </a:cubicBezTo>
                      <a:cubicBezTo>
                        <a:pt x="1962" y="847"/>
                        <a:pt x="1960" y="848"/>
                        <a:pt x="1960" y="850"/>
                      </a:cubicBezTo>
                      <a:cubicBezTo>
                        <a:pt x="1959" y="852"/>
                        <a:pt x="1960" y="854"/>
                        <a:pt x="1962" y="854"/>
                      </a:cubicBezTo>
                      <a:cubicBezTo>
                        <a:pt x="1963" y="854"/>
                        <a:pt x="1965" y="854"/>
                        <a:pt x="1965" y="853"/>
                      </a:cubicBezTo>
                      <a:cubicBezTo>
                        <a:pt x="1966" y="854"/>
                        <a:pt x="1965" y="856"/>
                        <a:pt x="1963" y="856"/>
                      </a:cubicBezTo>
                      <a:cubicBezTo>
                        <a:pt x="1960" y="857"/>
                        <a:pt x="1958" y="856"/>
                        <a:pt x="1957" y="853"/>
                      </a:cubicBezTo>
                      <a:cubicBezTo>
                        <a:pt x="1955" y="850"/>
                        <a:pt x="1956" y="845"/>
                        <a:pt x="1960" y="843"/>
                      </a:cubicBezTo>
                      <a:cubicBezTo>
                        <a:pt x="1963" y="841"/>
                        <a:pt x="1966" y="841"/>
                        <a:pt x="1969" y="842"/>
                      </a:cubicBezTo>
                      <a:cubicBezTo>
                        <a:pt x="1972" y="843"/>
                        <a:pt x="1974" y="846"/>
                        <a:pt x="1975" y="849"/>
                      </a:cubicBezTo>
                      <a:cubicBezTo>
                        <a:pt x="1976" y="853"/>
                        <a:pt x="1974" y="857"/>
                        <a:pt x="1971" y="860"/>
                      </a:cubicBezTo>
                      <a:cubicBezTo>
                        <a:pt x="1964" y="865"/>
                        <a:pt x="1953" y="862"/>
                        <a:pt x="1948" y="855"/>
                      </a:cubicBezTo>
                      <a:cubicBezTo>
                        <a:pt x="1946" y="853"/>
                        <a:pt x="1944" y="851"/>
                        <a:pt x="1943" y="848"/>
                      </a:cubicBezTo>
                      <a:cubicBezTo>
                        <a:pt x="1947" y="857"/>
                        <a:pt x="1951" y="863"/>
                        <a:pt x="1958" y="870"/>
                      </a:cubicBezTo>
                      <a:cubicBezTo>
                        <a:pt x="1963" y="874"/>
                        <a:pt x="1967" y="876"/>
                        <a:pt x="1973" y="878"/>
                      </a:cubicBezTo>
                      <a:cubicBezTo>
                        <a:pt x="1980" y="880"/>
                        <a:pt x="1985" y="880"/>
                        <a:pt x="1991" y="879"/>
                      </a:cubicBezTo>
                      <a:cubicBezTo>
                        <a:pt x="1995" y="878"/>
                        <a:pt x="1997" y="877"/>
                        <a:pt x="2000" y="875"/>
                      </a:cubicBezTo>
                      <a:cubicBezTo>
                        <a:pt x="2000" y="875"/>
                        <a:pt x="2000" y="875"/>
                        <a:pt x="2000" y="875"/>
                      </a:cubicBezTo>
                      <a:cubicBezTo>
                        <a:pt x="1992" y="878"/>
                        <a:pt x="1982" y="874"/>
                        <a:pt x="1984" y="861"/>
                      </a:cubicBezTo>
                      <a:cubicBezTo>
                        <a:pt x="1985" y="852"/>
                        <a:pt x="2000" y="840"/>
                        <a:pt x="1985" y="822"/>
                      </a:cubicBezTo>
                      <a:close/>
                      <a:moveTo>
                        <a:pt x="1894" y="819"/>
                      </a:moveTo>
                      <a:cubicBezTo>
                        <a:pt x="1901" y="810"/>
                        <a:pt x="1888" y="802"/>
                        <a:pt x="1884" y="798"/>
                      </a:cubicBezTo>
                      <a:cubicBezTo>
                        <a:pt x="1881" y="795"/>
                        <a:pt x="1880" y="793"/>
                        <a:pt x="1880" y="789"/>
                      </a:cubicBezTo>
                      <a:cubicBezTo>
                        <a:pt x="1877" y="793"/>
                        <a:pt x="1874" y="804"/>
                        <a:pt x="1875" y="809"/>
                      </a:cubicBezTo>
                      <a:cubicBezTo>
                        <a:pt x="1876" y="817"/>
                        <a:pt x="1881" y="823"/>
                        <a:pt x="1891" y="822"/>
                      </a:cubicBezTo>
                      <a:cubicBezTo>
                        <a:pt x="1887" y="819"/>
                        <a:pt x="1883" y="814"/>
                        <a:pt x="1883" y="809"/>
                      </a:cubicBezTo>
                      <a:cubicBezTo>
                        <a:pt x="1884" y="812"/>
                        <a:pt x="1889" y="817"/>
                        <a:pt x="1894" y="819"/>
                      </a:cubicBezTo>
                      <a:close/>
                      <a:moveTo>
                        <a:pt x="1990" y="772"/>
                      </a:moveTo>
                      <a:cubicBezTo>
                        <a:pt x="1974" y="792"/>
                        <a:pt x="1979" y="813"/>
                        <a:pt x="1974" y="824"/>
                      </a:cubicBezTo>
                      <a:cubicBezTo>
                        <a:pt x="1970" y="837"/>
                        <a:pt x="1955" y="832"/>
                        <a:pt x="1957" y="817"/>
                      </a:cubicBezTo>
                      <a:cubicBezTo>
                        <a:pt x="1959" y="801"/>
                        <a:pt x="1974" y="783"/>
                        <a:pt x="1990" y="772"/>
                      </a:cubicBezTo>
                      <a:close/>
                      <a:moveTo>
                        <a:pt x="1936" y="841"/>
                      </a:moveTo>
                      <a:cubicBezTo>
                        <a:pt x="1936" y="862"/>
                        <a:pt x="1960" y="893"/>
                        <a:pt x="1979" y="883"/>
                      </a:cubicBezTo>
                      <a:cubicBezTo>
                        <a:pt x="1982" y="886"/>
                        <a:pt x="1978" y="892"/>
                        <a:pt x="1973" y="894"/>
                      </a:cubicBezTo>
                      <a:cubicBezTo>
                        <a:pt x="1966" y="896"/>
                        <a:pt x="1957" y="893"/>
                        <a:pt x="1953" y="885"/>
                      </a:cubicBezTo>
                      <a:cubicBezTo>
                        <a:pt x="1948" y="888"/>
                        <a:pt x="1939" y="878"/>
                        <a:pt x="1936" y="863"/>
                      </a:cubicBezTo>
                      <a:cubicBezTo>
                        <a:pt x="1934" y="872"/>
                        <a:pt x="1930" y="881"/>
                        <a:pt x="1924" y="887"/>
                      </a:cubicBezTo>
                      <a:cubicBezTo>
                        <a:pt x="1917" y="894"/>
                        <a:pt x="1908" y="901"/>
                        <a:pt x="1899" y="904"/>
                      </a:cubicBezTo>
                      <a:cubicBezTo>
                        <a:pt x="1888" y="906"/>
                        <a:pt x="1878" y="904"/>
                        <a:pt x="1870" y="897"/>
                      </a:cubicBezTo>
                      <a:cubicBezTo>
                        <a:pt x="1865" y="891"/>
                        <a:pt x="1862" y="883"/>
                        <a:pt x="1865" y="876"/>
                      </a:cubicBezTo>
                      <a:cubicBezTo>
                        <a:pt x="1867" y="871"/>
                        <a:pt x="1874" y="867"/>
                        <a:pt x="1880" y="867"/>
                      </a:cubicBezTo>
                      <a:cubicBezTo>
                        <a:pt x="1886" y="866"/>
                        <a:pt x="1892" y="869"/>
                        <a:pt x="1897" y="873"/>
                      </a:cubicBezTo>
                      <a:cubicBezTo>
                        <a:pt x="1884" y="871"/>
                        <a:pt x="1882" y="882"/>
                        <a:pt x="1877" y="885"/>
                      </a:cubicBezTo>
                      <a:cubicBezTo>
                        <a:pt x="1871" y="890"/>
                        <a:pt x="1866" y="886"/>
                        <a:pt x="1865" y="880"/>
                      </a:cubicBezTo>
                      <a:cubicBezTo>
                        <a:pt x="1865" y="880"/>
                        <a:pt x="1865" y="880"/>
                        <a:pt x="1865" y="880"/>
                      </a:cubicBezTo>
                      <a:cubicBezTo>
                        <a:pt x="1865" y="886"/>
                        <a:pt x="1867" y="891"/>
                        <a:pt x="1871" y="895"/>
                      </a:cubicBezTo>
                      <a:cubicBezTo>
                        <a:pt x="1877" y="902"/>
                        <a:pt x="1885" y="905"/>
                        <a:pt x="1895" y="903"/>
                      </a:cubicBezTo>
                      <a:cubicBezTo>
                        <a:pt x="1893" y="903"/>
                        <a:pt x="1891" y="903"/>
                        <a:pt x="1888" y="902"/>
                      </a:cubicBezTo>
                      <a:cubicBezTo>
                        <a:pt x="1884" y="900"/>
                        <a:pt x="1880" y="896"/>
                        <a:pt x="1881" y="891"/>
                      </a:cubicBezTo>
                      <a:cubicBezTo>
                        <a:pt x="1882" y="889"/>
                        <a:pt x="1884" y="887"/>
                        <a:pt x="1886" y="886"/>
                      </a:cubicBezTo>
                      <a:cubicBezTo>
                        <a:pt x="1888" y="886"/>
                        <a:pt x="1890" y="886"/>
                        <a:pt x="1891" y="887"/>
                      </a:cubicBezTo>
                      <a:cubicBezTo>
                        <a:pt x="1892" y="888"/>
                        <a:pt x="1893" y="890"/>
                        <a:pt x="1893" y="892"/>
                      </a:cubicBezTo>
                      <a:cubicBezTo>
                        <a:pt x="1893" y="895"/>
                        <a:pt x="1891" y="897"/>
                        <a:pt x="1889" y="897"/>
                      </a:cubicBezTo>
                      <a:cubicBezTo>
                        <a:pt x="1887" y="897"/>
                        <a:pt x="1886" y="896"/>
                        <a:pt x="1885" y="894"/>
                      </a:cubicBezTo>
                      <a:cubicBezTo>
                        <a:pt x="1885" y="894"/>
                        <a:pt x="1886" y="893"/>
                        <a:pt x="1887" y="892"/>
                      </a:cubicBezTo>
                      <a:cubicBezTo>
                        <a:pt x="1886" y="893"/>
                        <a:pt x="1886" y="894"/>
                        <a:pt x="1887" y="894"/>
                      </a:cubicBezTo>
                      <a:cubicBezTo>
                        <a:pt x="1887" y="896"/>
                        <a:pt x="1889" y="895"/>
                        <a:pt x="1890" y="894"/>
                      </a:cubicBezTo>
                      <a:cubicBezTo>
                        <a:pt x="1890" y="894"/>
                        <a:pt x="1890" y="893"/>
                        <a:pt x="1890" y="892"/>
                      </a:cubicBezTo>
                      <a:cubicBezTo>
                        <a:pt x="1890" y="890"/>
                        <a:pt x="1888" y="890"/>
                        <a:pt x="1887" y="890"/>
                      </a:cubicBezTo>
                      <a:cubicBezTo>
                        <a:pt x="1885" y="890"/>
                        <a:pt x="1884" y="891"/>
                        <a:pt x="1884" y="893"/>
                      </a:cubicBezTo>
                      <a:cubicBezTo>
                        <a:pt x="1883" y="897"/>
                        <a:pt x="1888" y="901"/>
                        <a:pt x="1892" y="902"/>
                      </a:cubicBezTo>
                      <a:cubicBezTo>
                        <a:pt x="1899" y="903"/>
                        <a:pt x="1906" y="899"/>
                        <a:pt x="1912" y="895"/>
                      </a:cubicBezTo>
                      <a:cubicBezTo>
                        <a:pt x="1926" y="886"/>
                        <a:pt x="1934" y="872"/>
                        <a:pt x="1935" y="857"/>
                      </a:cubicBezTo>
                      <a:cubicBezTo>
                        <a:pt x="1934" y="852"/>
                        <a:pt x="1934" y="847"/>
                        <a:pt x="1936" y="841"/>
                      </a:cubicBezTo>
                      <a:close/>
                      <a:moveTo>
                        <a:pt x="1933" y="822"/>
                      </a:moveTo>
                      <a:cubicBezTo>
                        <a:pt x="1933" y="832"/>
                        <a:pt x="1917" y="836"/>
                        <a:pt x="1907" y="834"/>
                      </a:cubicBezTo>
                      <a:cubicBezTo>
                        <a:pt x="1895" y="832"/>
                        <a:pt x="1882" y="827"/>
                        <a:pt x="1871" y="834"/>
                      </a:cubicBezTo>
                      <a:cubicBezTo>
                        <a:pt x="1866" y="839"/>
                        <a:pt x="1862" y="846"/>
                        <a:pt x="1864" y="853"/>
                      </a:cubicBezTo>
                      <a:cubicBezTo>
                        <a:pt x="1865" y="857"/>
                        <a:pt x="1868" y="860"/>
                        <a:pt x="1872" y="860"/>
                      </a:cubicBezTo>
                      <a:cubicBezTo>
                        <a:pt x="1869" y="858"/>
                        <a:pt x="1868" y="852"/>
                        <a:pt x="1870" y="848"/>
                      </a:cubicBezTo>
                      <a:cubicBezTo>
                        <a:pt x="1873" y="844"/>
                        <a:pt x="1879" y="843"/>
                        <a:pt x="1884" y="844"/>
                      </a:cubicBezTo>
                      <a:cubicBezTo>
                        <a:pt x="1894" y="847"/>
                        <a:pt x="1903" y="852"/>
                        <a:pt x="1913" y="850"/>
                      </a:cubicBezTo>
                      <a:cubicBezTo>
                        <a:pt x="1925" y="849"/>
                        <a:pt x="1936" y="837"/>
                        <a:pt x="1933" y="822"/>
                      </a:cubicBezTo>
                      <a:close/>
                      <a:moveTo>
                        <a:pt x="1927" y="775"/>
                      </a:moveTo>
                      <a:cubicBezTo>
                        <a:pt x="1916" y="775"/>
                        <a:pt x="1903" y="786"/>
                        <a:pt x="1899" y="796"/>
                      </a:cubicBezTo>
                      <a:cubicBezTo>
                        <a:pt x="1895" y="807"/>
                        <a:pt x="1904" y="813"/>
                        <a:pt x="1910" y="802"/>
                      </a:cubicBezTo>
                      <a:cubicBezTo>
                        <a:pt x="1915" y="794"/>
                        <a:pt x="1918" y="779"/>
                        <a:pt x="1927" y="775"/>
                      </a:cubicBezTo>
                      <a:close/>
                      <a:moveTo>
                        <a:pt x="2077" y="635"/>
                      </a:moveTo>
                      <a:cubicBezTo>
                        <a:pt x="2101" y="614"/>
                        <a:pt x="2103" y="563"/>
                        <a:pt x="2073" y="555"/>
                      </a:cubicBezTo>
                      <a:cubicBezTo>
                        <a:pt x="2074" y="549"/>
                        <a:pt x="2085" y="546"/>
                        <a:pt x="2093" y="551"/>
                      </a:cubicBezTo>
                      <a:cubicBezTo>
                        <a:pt x="2101" y="556"/>
                        <a:pt x="2105" y="569"/>
                        <a:pt x="2099" y="582"/>
                      </a:cubicBezTo>
                      <a:cubicBezTo>
                        <a:pt x="2110" y="586"/>
                        <a:pt x="2105" y="621"/>
                        <a:pt x="2077" y="635"/>
                      </a:cubicBezTo>
                      <a:close/>
                      <a:moveTo>
                        <a:pt x="2197" y="705"/>
                      </a:moveTo>
                      <a:cubicBezTo>
                        <a:pt x="2195" y="708"/>
                        <a:pt x="2192" y="709"/>
                        <a:pt x="2190" y="707"/>
                      </a:cubicBezTo>
                      <a:cubicBezTo>
                        <a:pt x="2187" y="706"/>
                        <a:pt x="2186" y="703"/>
                        <a:pt x="2188" y="701"/>
                      </a:cubicBezTo>
                      <a:cubicBezTo>
                        <a:pt x="2189" y="698"/>
                        <a:pt x="2192" y="697"/>
                        <a:pt x="2194" y="698"/>
                      </a:cubicBezTo>
                      <a:cubicBezTo>
                        <a:pt x="2197" y="700"/>
                        <a:pt x="2198" y="703"/>
                        <a:pt x="2197" y="705"/>
                      </a:cubicBezTo>
                      <a:close/>
                      <a:moveTo>
                        <a:pt x="2194" y="715"/>
                      </a:moveTo>
                      <a:cubicBezTo>
                        <a:pt x="2193" y="717"/>
                        <a:pt x="2191" y="717"/>
                        <a:pt x="2189" y="716"/>
                      </a:cubicBezTo>
                      <a:cubicBezTo>
                        <a:pt x="2187" y="715"/>
                        <a:pt x="2187" y="713"/>
                        <a:pt x="2187" y="711"/>
                      </a:cubicBezTo>
                      <a:cubicBezTo>
                        <a:pt x="2188" y="709"/>
                        <a:pt x="2191" y="708"/>
                        <a:pt x="2193" y="709"/>
                      </a:cubicBezTo>
                      <a:cubicBezTo>
                        <a:pt x="2195" y="710"/>
                        <a:pt x="2195" y="713"/>
                        <a:pt x="2194" y="715"/>
                      </a:cubicBezTo>
                      <a:close/>
                      <a:moveTo>
                        <a:pt x="2193" y="693"/>
                      </a:moveTo>
                      <a:cubicBezTo>
                        <a:pt x="2192" y="697"/>
                        <a:pt x="2187" y="698"/>
                        <a:pt x="2183" y="696"/>
                      </a:cubicBezTo>
                      <a:cubicBezTo>
                        <a:pt x="2179" y="694"/>
                        <a:pt x="2178" y="690"/>
                        <a:pt x="2180" y="686"/>
                      </a:cubicBezTo>
                      <a:cubicBezTo>
                        <a:pt x="2182" y="682"/>
                        <a:pt x="2186" y="681"/>
                        <a:pt x="2190" y="683"/>
                      </a:cubicBezTo>
                      <a:cubicBezTo>
                        <a:pt x="2194" y="685"/>
                        <a:pt x="2195" y="689"/>
                        <a:pt x="2193" y="693"/>
                      </a:cubicBezTo>
                      <a:close/>
                      <a:moveTo>
                        <a:pt x="2033" y="731"/>
                      </a:moveTo>
                      <a:cubicBezTo>
                        <a:pt x="2025" y="723"/>
                        <a:pt x="2021" y="707"/>
                        <a:pt x="2025" y="692"/>
                      </a:cubicBezTo>
                      <a:cubicBezTo>
                        <a:pt x="2028" y="681"/>
                        <a:pt x="2034" y="671"/>
                        <a:pt x="2043" y="665"/>
                      </a:cubicBezTo>
                      <a:cubicBezTo>
                        <a:pt x="2047" y="661"/>
                        <a:pt x="2052" y="659"/>
                        <a:pt x="2058" y="659"/>
                      </a:cubicBezTo>
                      <a:cubicBezTo>
                        <a:pt x="2067" y="659"/>
                        <a:pt x="2074" y="663"/>
                        <a:pt x="2077" y="669"/>
                      </a:cubicBezTo>
                      <a:cubicBezTo>
                        <a:pt x="2080" y="676"/>
                        <a:pt x="2076" y="683"/>
                        <a:pt x="2069" y="684"/>
                      </a:cubicBezTo>
                      <a:cubicBezTo>
                        <a:pt x="2073" y="674"/>
                        <a:pt x="2063" y="667"/>
                        <a:pt x="2053" y="669"/>
                      </a:cubicBezTo>
                      <a:cubicBezTo>
                        <a:pt x="2043" y="672"/>
                        <a:pt x="2033" y="684"/>
                        <a:pt x="2030" y="694"/>
                      </a:cubicBezTo>
                      <a:cubicBezTo>
                        <a:pt x="2024" y="712"/>
                        <a:pt x="2030" y="724"/>
                        <a:pt x="2033" y="731"/>
                      </a:cubicBezTo>
                      <a:close/>
                      <a:moveTo>
                        <a:pt x="2058" y="652"/>
                      </a:moveTo>
                      <a:cubicBezTo>
                        <a:pt x="2088" y="637"/>
                        <a:pt x="2128" y="648"/>
                        <a:pt x="2139" y="670"/>
                      </a:cubicBezTo>
                      <a:cubicBezTo>
                        <a:pt x="2152" y="694"/>
                        <a:pt x="2130" y="704"/>
                        <a:pt x="2119" y="683"/>
                      </a:cubicBezTo>
                      <a:cubicBezTo>
                        <a:pt x="2114" y="672"/>
                        <a:pt x="2090" y="642"/>
                        <a:pt x="2058" y="652"/>
                      </a:cubicBezTo>
                      <a:close/>
                      <a:moveTo>
                        <a:pt x="1758" y="906"/>
                      </a:moveTo>
                      <a:cubicBezTo>
                        <a:pt x="1774" y="886"/>
                        <a:pt x="1769" y="866"/>
                        <a:pt x="1773" y="855"/>
                      </a:cubicBezTo>
                      <a:cubicBezTo>
                        <a:pt x="1778" y="842"/>
                        <a:pt x="1793" y="847"/>
                        <a:pt x="1791" y="862"/>
                      </a:cubicBezTo>
                      <a:cubicBezTo>
                        <a:pt x="1789" y="878"/>
                        <a:pt x="1774" y="895"/>
                        <a:pt x="1758" y="906"/>
                      </a:cubicBezTo>
                      <a:close/>
                      <a:moveTo>
                        <a:pt x="1827" y="856"/>
                      </a:moveTo>
                      <a:cubicBezTo>
                        <a:pt x="1826" y="858"/>
                        <a:pt x="1825" y="860"/>
                        <a:pt x="1823" y="861"/>
                      </a:cubicBezTo>
                      <a:cubicBezTo>
                        <a:pt x="1821" y="863"/>
                        <a:pt x="1818" y="863"/>
                        <a:pt x="1815" y="861"/>
                      </a:cubicBezTo>
                      <a:cubicBezTo>
                        <a:pt x="1811" y="859"/>
                        <a:pt x="1811" y="854"/>
                        <a:pt x="1812" y="852"/>
                      </a:cubicBezTo>
                      <a:cubicBezTo>
                        <a:pt x="1815" y="846"/>
                        <a:pt x="1819" y="848"/>
                        <a:pt x="1823" y="847"/>
                      </a:cubicBezTo>
                      <a:cubicBezTo>
                        <a:pt x="1826" y="845"/>
                        <a:pt x="1828" y="840"/>
                        <a:pt x="1827" y="835"/>
                      </a:cubicBezTo>
                      <a:cubicBezTo>
                        <a:pt x="1826" y="829"/>
                        <a:pt x="1822" y="824"/>
                        <a:pt x="1816" y="824"/>
                      </a:cubicBezTo>
                      <a:cubicBezTo>
                        <a:pt x="1812" y="823"/>
                        <a:pt x="1808" y="825"/>
                        <a:pt x="1808" y="829"/>
                      </a:cubicBezTo>
                      <a:cubicBezTo>
                        <a:pt x="1811" y="827"/>
                        <a:pt x="1816" y="829"/>
                        <a:pt x="1815" y="834"/>
                      </a:cubicBezTo>
                      <a:cubicBezTo>
                        <a:pt x="1815" y="837"/>
                        <a:pt x="1811" y="841"/>
                        <a:pt x="1807" y="846"/>
                      </a:cubicBezTo>
                      <a:cubicBezTo>
                        <a:pt x="1804" y="851"/>
                        <a:pt x="1801" y="856"/>
                        <a:pt x="1801" y="861"/>
                      </a:cubicBezTo>
                      <a:cubicBezTo>
                        <a:pt x="1801" y="871"/>
                        <a:pt x="1811" y="879"/>
                        <a:pt x="1821" y="877"/>
                      </a:cubicBezTo>
                      <a:cubicBezTo>
                        <a:pt x="1826" y="876"/>
                        <a:pt x="1830" y="872"/>
                        <a:pt x="1833" y="868"/>
                      </a:cubicBezTo>
                      <a:cubicBezTo>
                        <a:pt x="1836" y="864"/>
                        <a:pt x="1841" y="850"/>
                        <a:pt x="1847" y="848"/>
                      </a:cubicBezTo>
                      <a:cubicBezTo>
                        <a:pt x="1852" y="846"/>
                        <a:pt x="1855" y="849"/>
                        <a:pt x="1856" y="852"/>
                      </a:cubicBezTo>
                      <a:cubicBezTo>
                        <a:pt x="1859" y="851"/>
                        <a:pt x="1859" y="844"/>
                        <a:pt x="1856" y="841"/>
                      </a:cubicBezTo>
                      <a:cubicBezTo>
                        <a:pt x="1850" y="835"/>
                        <a:pt x="1838" y="835"/>
                        <a:pt x="1831" y="843"/>
                      </a:cubicBezTo>
                      <a:cubicBezTo>
                        <a:pt x="1828" y="846"/>
                        <a:pt x="1828" y="850"/>
                        <a:pt x="1827" y="856"/>
                      </a:cubicBezTo>
                      <a:close/>
                      <a:moveTo>
                        <a:pt x="1830" y="839"/>
                      </a:moveTo>
                      <a:cubicBezTo>
                        <a:pt x="1832" y="828"/>
                        <a:pt x="1844" y="815"/>
                        <a:pt x="1856" y="813"/>
                      </a:cubicBezTo>
                      <a:cubicBezTo>
                        <a:pt x="1868" y="810"/>
                        <a:pt x="1874" y="820"/>
                        <a:pt x="1861" y="825"/>
                      </a:cubicBezTo>
                      <a:cubicBezTo>
                        <a:pt x="1852" y="830"/>
                        <a:pt x="1835" y="830"/>
                        <a:pt x="1830" y="839"/>
                      </a:cubicBezTo>
                      <a:close/>
                      <a:moveTo>
                        <a:pt x="1810" y="878"/>
                      </a:moveTo>
                      <a:cubicBezTo>
                        <a:pt x="1805" y="876"/>
                        <a:pt x="1801" y="870"/>
                        <a:pt x="1800" y="866"/>
                      </a:cubicBezTo>
                      <a:cubicBezTo>
                        <a:pt x="1794" y="866"/>
                        <a:pt x="1789" y="877"/>
                        <a:pt x="1797" y="883"/>
                      </a:cubicBezTo>
                      <a:cubicBezTo>
                        <a:pt x="1802" y="886"/>
                        <a:pt x="1809" y="883"/>
                        <a:pt x="1810" y="878"/>
                      </a:cubicBezTo>
                      <a:close/>
                      <a:moveTo>
                        <a:pt x="2018" y="1154"/>
                      </a:moveTo>
                      <a:cubicBezTo>
                        <a:pt x="2016" y="1157"/>
                        <a:pt x="2012" y="1157"/>
                        <a:pt x="2009" y="1155"/>
                      </a:cubicBezTo>
                      <a:cubicBezTo>
                        <a:pt x="2005" y="1150"/>
                        <a:pt x="2009" y="1144"/>
                        <a:pt x="2014" y="1144"/>
                      </a:cubicBezTo>
                      <a:cubicBezTo>
                        <a:pt x="2019" y="1144"/>
                        <a:pt x="2020" y="1147"/>
                        <a:pt x="2026" y="1145"/>
                      </a:cubicBezTo>
                      <a:cubicBezTo>
                        <a:pt x="2021" y="1148"/>
                        <a:pt x="2021" y="1151"/>
                        <a:pt x="2018" y="1154"/>
                      </a:cubicBezTo>
                      <a:close/>
                      <a:moveTo>
                        <a:pt x="1801" y="1345"/>
                      </a:moveTo>
                      <a:cubicBezTo>
                        <a:pt x="1781" y="1329"/>
                        <a:pt x="1777" y="1307"/>
                        <a:pt x="1781" y="1289"/>
                      </a:cubicBezTo>
                      <a:cubicBezTo>
                        <a:pt x="1786" y="1273"/>
                        <a:pt x="1798" y="1268"/>
                        <a:pt x="1801" y="1258"/>
                      </a:cubicBezTo>
                      <a:cubicBezTo>
                        <a:pt x="1803" y="1254"/>
                        <a:pt x="1802" y="1250"/>
                        <a:pt x="1800" y="1246"/>
                      </a:cubicBezTo>
                      <a:cubicBezTo>
                        <a:pt x="1811" y="1248"/>
                        <a:pt x="1817" y="1260"/>
                        <a:pt x="1812" y="1271"/>
                      </a:cubicBezTo>
                      <a:cubicBezTo>
                        <a:pt x="1807" y="1284"/>
                        <a:pt x="1797" y="1288"/>
                        <a:pt x="1793" y="1303"/>
                      </a:cubicBezTo>
                      <a:cubicBezTo>
                        <a:pt x="1790" y="1318"/>
                        <a:pt x="1793" y="1334"/>
                        <a:pt x="1801" y="1345"/>
                      </a:cubicBezTo>
                      <a:close/>
                      <a:moveTo>
                        <a:pt x="1828" y="1396"/>
                      </a:moveTo>
                      <a:cubicBezTo>
                        <a:pt x="1806" y="1384"/>
                        <a:pt x="1804" y="1359"/>
                        <a:pt x="1799" y="1349"/>
                      </a:cubicBezTo>
                      <a:cubicBezTo>
                        <a:pt x="1792" y="1334"/>
                        <a:pt x="1780" y="1338"/>
                        <a:pt x="1783" y="1356"/>
                      </a:cubicBezTo>
                      <a:cubicBezTo>
                        <a:pt x="1787" y="1374"/>
                        <a:pt x="1807" y="1393"/>
                        <a:pt x="1828" y="1396"/>
                      </a:cubicBezTo>
                      <a:close/>
                      <a:moveTo>
                        <a:pt x="2406" y="1133"/>
                      </a:moveTo>
                      <a:cubicBezTo>
                        <a:pt x="2426" y="1145"/>
                        <a:pt x="2452" y="1138"/>
                        <a:pt x="2464" y="1125"/>
                      </a:cubicBezTo>
                      <a:cubicBezTo>
                        <a:pt x="2475" y="1114"/>
                        <a:pt x="2468" y="1100"/>
                        <a:pt x="2455" y="1114"/>
                      </a:cubicBezTo>
                      <a:cubicBezTo>
                        <a:pt x="2444" y="1125"/>
                        <a:pt x="2430" y="1138"/>
                        <a:pt x="2406" y="1133"/>
                      </a:cubicBezTo>
                      <a:close/>
                      <a:moveTo>
                        <a:pt x="2520" y="856"/>
                      </a:moveTo>
                      <a:cubicBezTo>
                        <a:pt x="2535" y="865"/>
                        <a:pt x="2549" y="889"/>
                        <a:pt x="2548" y="907"/>
                      </a:cubicBezTo>
                      <a:cubicBezTo>
                        <a:pt x="2548" y="925"/>
                        <a:pt x="2533" y="928"/>
                        <a:pt x="2529" y="908"/>
                      </a:cubicBezTo>
                      <a:cubicBezTo>
                        <a:pt x="2526" y="892"/>
                        <a:pt x="2534" y="872"/>
                        <a:pt x="2520" y="856"/>
                      </a:cubicBezTo>
                      <a:close/>
                      <a:moveTo>
                        <a:pt x="2458" y="1141"/>
                      </a:moveTo>
                      <a:cubicBezTo>
                        <a:pt x="2482" y="1139"/>
                        <a:pt x="2492" y="1120"/>
                        <a:pt x="2496" y="1101"/>
                      </a:cubicBezTo>
                      <a:cubicBezTo>
                        <a:pt x="2498" y="1091"/>
                        <a:pt x="2496" y="1076"/>
                        <a:pt x="2505" y="1069"/>
                      </a:cubicBezTo>
                      <a:cubicBezTo>
                        <a:pt x="2489" y="1065"/>
                        <a:pt x="2486" y="1097"/>
                        <a:pt x="2484" y="1107"/>
                      </a:cubicBezTo>
                      <a:cubicBezTo>
                        <a:pt x="2480" y="1124"/>
                        <a:pt x="2471" y="1136"/>
                        <a:pt x="2458" y="1141"/>
                      </a:cubicBezTo>
                      <a:close/>
                      <a:moveTo>
                        <a:pt x="2474" y="987"/>
                      </a:moveTo>
                      <a:cubicBezTo>
                        <a:pt x="2456" y="1006"/>
                        <a:pt x="2428" y="1020"/>
                        <a:pt x="2410" y="1016"/>
                      </a:cubicBezTo>
                      <a:cubicBezTo>
                        <a:pt x="2392" y="1012"/>
                        <a:pt x="2391" y="994"/>
                        <a:pt x="2411" y="995"/>
                      </a:cubicBezTo>
                      <a:cubicBezTo>
                        <a:pt x="2427" y="996"/>
                        <a:pt x="2453" y="1000"/>
                        <a:pt x="2474" y="987"/>
                      </a:cubicBezTo>
                      <a:close/>
                      <a:moveTo>
                        <a:pt x="2605" y="916"/>
                      </a:moveTo>
                      <a:cubicBezTo>
                        <a:pt x="2610" y="916"/>
                        <a:pt x="2612" y="920"/>
                        <a:pt x="2612" y="924"/>
                      </a:cubicBezTo>
                      <a:cubicBezTo>
                        <a:pt x="2611" y="930"/>
                        <a:pt x="2602" y="930"/>
                        <a:pt x="2599" y="926"/>
                      </a:cubicBezTo>
                      <a:cubicBezTo>
                        <a:pt x="2597" y="922"/>
                        <a:pt x="2598" y="918"/>
                        <a:pt x="2593" y="915"/>
                      </a:cubicBezTo>
                      <a:cubicBezTo>
                        <a:pt x="2599" y="917"/>
                        <a:pt x="2601" y="915"/>
                        <a:pt x="2605" y="916"/>
                      </a:cubicBezTo>
                      <a:close/>
                      <a:moveTo>
                        <a:pt x="2605" y="914"/>
                      </a:moveTo>
                      <a:cubicBezTo>
                        <a:pt x="2608" y="914"/>
                        <a:pt x="2610" y="915"/>
                        <a:pt x="2612" y="917"/>
                      </a:cubicBezTo>
                      <a:cubicBezTo>
                        <a:pt x="2613" y="920"/>
                        <a:pt x="2614" y="923"/>
                        <a:pt x="2612" y="927"/>
                      </a:cubicBezTo>
                      <a:cubicBezTo>
                        <a:pt x="2610" y="931"/>
                        <a:pt x="2605" y="932"/>
                        <a:pt x="2602" y="930"/>
                      </a:cubicBezTo>
                      <a:cubicBezTo>
                        <a:pt x="2596" y="928"/>
                        <a:pt x="2597" y="923"/>
                        <a:pt x="2595" y="919"/>
                      </a:cubicBezTo>
                      <a:cubicBezTo>
                        <a:pt x="2593" y="915"/>
                        <a:pt x="2588" y="914"/>
                        <a:pt x="2582" y="915"/>
                      </a:cubicBezTo>
                      <a:cubicBezTo>
                        <a:pt x="2575" y="917"/>
                        <a:pt x="2571" y="922"/>
                        <a:pt x="2570" y="929"/>
                      </a:cubicBezTo>
                      <a:cubicBezTo>
                        <a:pt x="2570" y="933"/>
                        <a:pt x="2572" y="937"/>
                        <a:pt x="2577" y="937"/>
                      </a:cubicBezTo>
                      <a:cubicBezTo>
                        <a:pt x="2574" y="934"/>
                        <a:pt x="2576" y="928"/>
                        <a:pt x="2582" y="929"/>
                      </a:cubicBezTo>
                      <a:cubicBezTo>
                        <a:pt x="2585" y="929"/>
                        <a:pt x="2590" y="933"/>
                        <a:pt x="2596" y="936"/>
                      </a:cubicBezTo>
                      <a:cubicBezTo>
                        <a:pt x="2601" y="940"/>
                        <a:pt x="2607" y="942"/>
                        <a:pt x="2613" y="942"/>
                      </a:cubicBezTo>
                      <a:cubicBezTo>
                        <a:pt x="2624" y="941"/>
                        <a:pt x="2632" y="930"/>
                        <a:pt x="2629" y="919"/>
                      </a:cubicBezTo>
                      <a:cubicBezTo>
                        <a:pt x="2627" y="913"/>
                        <a:pt x="2623" y="909"/>
                        <a:pt x="2618" y="906"/>
                      </a:cubicBezTo>
                      <a:cubicBezTo>
                        <a:pt x="2613" y="903"/>
                        <a:pt x="2598" y="899"/>
                        <a:pt x="2595" y="892"/>
                      </a:cubicBezTo>
                      <a:cubicBezTo>
                        <a:pt x="2592" y="887"/>
                        <a:pt x="2595" y="883"/>
                        <a:pt x="2599" y="882"/>
                      </a:cubicBezTo>
                      <a:cubicBezTo>
                        <a:pt x="2597" y="878"/>
                        <a:pt x="2590" y="879"/>
                        <a:pt x="2586" y="883"/>
                      </a:cubicBezTo>
                      <a:cubicBezTo>
                        <a:pt x="2580" y="890"/>
                        <a:pt x="2581" y="903"/>
                        <a:pt x="2591" y="910"/>
                      </a:cubicBezTo>
                      <a:cubicBezTo>
                        <a:pt x="2594" y="913"/>
                        <a:pt x="2599" y="913"/>
                        <a:pt x="2605" y="914"/>
                      </a:cubicBezTo>
                      <a:close/>
                      <a:moveTo>
                        <a:pt x="2586" y="912"/>
                      </a:moveTo>
                      <a:cubicBezTo>
                        <a:pt x="2573" y="911"/>
                        <a:pt x="2558" y="898"/>
                        <a:pt x="2555" y="885"/>
                      </a:cubicBezTo>
                      <a:cubicBezTo>
                        <a:pt x="2551" y="872"/>
                        <a:pt x="2562" y="865"/>
                        <a:pt x="2569" y="878"/>
                      </a:cubicBezTo>
                      <a:cubicBezTo>
                        <a:pt x="2574" y="888"/>
                        <a:pt x="2576" y="907"/>
                        <a:pt x="2586" y="912"/>
                      </a:cubicBezTo>
                      <a:close/>
                      <a:moveTo>
                        <a:pt x="2641" y="947"/>
                      </a:moveTo>
                      <a:cubicBezTo>
                        <a:pt x="2640" y="948"/>
                        <a:pt x="2639" y="949"/>
                        <a:pt x="2638" y="949"/>
                      </a:cubicBezTo>
                      <a:cubicBezTo>
                        <a:pt x="2647" y="955"/>
                        <a:pt x="2659" y="968"/>
                        <a:pt x="2667" y="983"/>
                      </a:cubicBezTo>
                      <a:cubicBezTo>
                        <a:pt x="2664" y="980"/>
                        <a:pt x="2660" y="977"/>
                        <a:pt x="2656" y="975"/>
                      </a:cubicBezTo>
                      <a:cubicBezTo>
                        <a:pt x="2627" y="959"/>
                        <a:pt x="2611" y="976"/>
                        <a:pt x="2585" y="975"/>
                      </a:cubicBezTo>
                      <a:cubicBezTo>
                        <a:pt x="2575" y="975"/>
                        <a:pt x="2565" y="969"/>
                        <a:pt x="2567" y="957"/>
                      </a:cubicBezTo>
                      <a:cubicBezTo>
                        <a:pt x="2569" y="951"/>
                        <a:pt x="2573" y="947"/>
                        <a:pt x="2578" y="945"/>
                      </a:cubicBezTo>
                      <a:cubicBezTo>
                        <a:pt x="2582" y="944"/>
                        <a:pt x="2585" y="945"/>
                        <a:pt x="2589" y="947"/>
                      </a:cubicBezTo>
                      <a:cubicBezTo>
                        <a:pt x="2590" y="948"/>
                        <a:pt x="2591" y="950"/>
                        <a:pt x="2592" y="951"/>
                      </a:cubicBezTo>
                      <a:cubicBezTo>
                        <a:pt x="2592" y="950"/>
                        <a:pt x="2592" y="951"/>
                        <a:pt x="2590" y="949"/>
                      </a:cubicBezTo>
                      <a:cubicBezTo>
                        <a:pt x="2588" y="948"/>
                        <a:pt x="2582" y="948"/>
                        <a:pt x="2579" y="951"/>
                      </a:cubicBezTo>
                      <a:cubicBezTo>
                        <a:pt x="2577" y="955"/>
                        <a:pt x="2578" y="960"/>
                        <a:pt x="2581" y="962"/>
                      </a:cubicBezTo>
                      <a:cubicBezTo>
                        <a:pt x="2585" y="965"/>
                        <a:pt x="2589" y="964"/>
                        <a:pt x="2591" y="961"/>
                      </a:cubicBezTo>
                      <a:cubicBezTo>
                        <a:pt x="2596" y="957"/>
                        <a:pt x="2594" y="950"/>
                        <a:pt x="2589" y="946"/>
                      </a:cubicBezTo>
                      <a:cubicBezTo>
                        <a:pt x="2586" y="944"/>
                        <a:pt x="2582" y="943"/>
                        <a:pt x="2578" y="943"/>
                      </a:cubicBezTo>
                      <a:cubicBezTo>
                        <a:pt x="2571" y="945"/>
                        <a:pt x="2566" y="950"/>
                        <a:pt x="2565" y="956"/>
                      </a:cubicBezTo>
                      <a:cubicBezTo>
                        <a:pt x="2561" y="971"/>
                        <a:pt x="2572" y="978"/>
                        <a:pt x="2584" y="978"/>
                      </a:cubicBezTo>
                      <a:cubicBezTo>
                        <a:pt x="2612" y="979"/>
                        <a:pt x="2628" y="961"/>
                        <a:pt x="2656" y="980"/>
                      </a:cubicBezTo>
                      <a:cubicBezTo>
                        <a:pt x="2668" y="987"/>
                        <a:pt x="2677" y="1000"/>
                        <a:pt x="2676" y="1016"/>
                      </a:cubicBezTo>
                      <a:cubicBezTo>
                        <a:pt x="2675" y="1037"/>
                        <a:pt x="2661" y="1055"/>
                        <a:pt x="2639" y="1056"/>
                      </a:cubicBezTo>
                      <a:cubicBezTo>
                        <a:pt x="2663" y="1055"/>
                        <a:pt x="2674" y="1024"/>
                        <a:pt x="2665" y="1002"/>
                      </a:cubicBezTo>
                      <a:cubicBezTo>
                        <a:pt x="2661" y="990"/>
                        <a:pt x="2649" y="978"/>
                        <a:pt x="2634" y="976"/>
                      </a:cubicBezTo>
                      <a:cubicBezTo>
                        <a:pt x="2604" y="972"/>
                        <a:pt x="2601" y="1005"/>
                        <a:pt x="2628" y="1009"/>
                      </a:cubicBezTo>
                      <a:cubicBezTo>
                        <a:pt x="2643" y="1011"/>
                        <a:pt x="2653" y="1021"/>
                        <a:pt x="2652" y="1036"/>
                      </a:cubicBezTo>
                      <a:cubicBezTo>
                        <a:pt x="2652" y="1045"/>
                        <a:pt x="2645" y="1053"/>
                        <a:pt x="2639" y="1056"/>
                      </a:cubicBezTo>
                      <a:cubicBezTo>
                        <a:pt x="2640" y="1056"/>
                        <a:pt x="2641" y="1056"/>
                        <a:pt x="2641" y="1056"/>
                      </a:cubicBezTo>
                      <a:cubicBezTo>
                        <a:pt x="2635" y="1057"/>
                        <a:pt x="2630" y="1058"/>
                        <a:pt x="2624" y="1060"/>
                      </a:cubicBezTo>
                      <a:cubicBezTo>
                        <a:pt x="2611" y="1065"/>
                        <a:pt x="2602" y="1071"/>
                        <a:pt x="2593" y="1082"/>
                      </a:cubicBezTo>
                      <a:cubicBezTo>
                        <a:pt x="2592" y="1083"/>
                        <a:pt x="2592" y="1083"/>
                        <a:pt x="2592" y="1083"/>
                      </a:cubicBezTo>
                      <a:cubicBezTo>
                        <a:pt x="2594" y="1070"/>
                        <a:pt x="2605" y="1051"/>
                        <a:pt x="2615" y="1045"/>
                      </a:cubicBezTo>
                      <a:cubicBezTo>
                        <a:pt x="2614" y="1045"/>
                        <a:pt x="2614" y="1044"/>
                        <a:pt x="2614" y="1043"/>
                      </a:cubicBezTo>
                      <a:cubicBezTo>
                        <a:pt x="2604" y="1048"/>
                        <a:pt x="2595" y="1063"/>
                        <a:pt x="2591" y="1075"/>
                      </a:cubicBezTo>
                      <a:cubicBezTo>
                        <a:pt x="2591" y="1074"/>
                        <a:pt x="2591" y="1072"/>
                        <a:pt x="2590" y="1070"/>
                      </a:cubicBezTo>
                      <a:cubicBezTo>
                        <a:pt x="2590" y="1070"/>
                        <a:pt x="2590" y="1070"/>
                        <a:pt x="2590" y="1070"/>
                      </a:cubicBezTo>
                      <a:cubicBezTo>
                        <a:pt x="2589" y="1061"/>
                        <a:pt x="2587" y="1053"/>
                        <a:pt x="2584" y="1045"/>
                      </a:cubicBezTo>
                      <a:cubicBezTo>
                        <a:pt x="2580" y="1036"/>
                        <a:pt x="2572" y="1025"/>
                        <a:pt x="2574" y="1015"/>
                      </a:cubicBezTo>
                      <a:cubicBezTo>
                        <a:pt x="2577" y="1007"/>
                        <a:pt x="2583" y="1001"/>
                        <a:pt x="2592" y="999"/>
                      </a:cubicBezTo>
                      <a:cubicBezTo>
                        <a:pt x="2600" y="998"/>
                        <a:pt x="2609" y="1001"/>
                        <a:pt x="2613" y="1008"/>
                      </a:cubicBezTo>
                      <a:cubicBezTo>
                        <a:pt x="2618" y="1014"/>
                        <a:pt x="2618" y="1022"/>
                        <a:pt x="2614" y="1027"/>
                      </a:cubicBezTo>
                      <a:cubicBezTo>
                        <a:pt x="2610" y="1032"/>
                        <a:pt x="2604" y="1034"/>
                        <a:pt x="2599" y="1033"/>
                      </a:cubicBezTo>
                      <a:cubicBezTo>
                        <a:pt x="2603" y="1033"/>
                        <a:pt x="2607" y="1031"/>
                        <a:pt x="2609" y="1027"/>
                      </a:cubicBezTo>
                      <a:cubicBezTo>
                        <a:pt x="2610" y="1022"/>
                        <a:pt x="2608" y="1017"/>
                        <a:pt x="2603" y="1015"/>
                      </a:cubicBezTo>
                      <a:cubicBezTo>
                        <a:pt x="2599" y="1014"/>
                        <a:pt x="2594" y="1016"/>
                        <a:pt x="2592" y="1021"/>
                      </a:cubicBezTo>
                      <a:cubicBezTo>
                        <a:pt x="2590" y="1024"/>
                        <a:pt x="2592" y="1029"/>
                        <a:pt x="2596" y="1032"/>
                      </a:cubicBezTo>
                      <a:cubicBezTo>
                        <a:pt x="2598" y="1033"/>
                        <a:pt x="2601" y="1033"/>
                        <a:pt x="2603" y="1033"/>
                      </a:cubicBezTo>
                      <a:cubicBezTo>
                        <a:pt x="2607" y="1033"/>
                        <a:pt x="2611" y="1031"/>
                        <a:pt x="2614" y="1028"/>
                      </a:cubicBezTo>
                      <a:cubicBezTo>
                        <a:pt x="2618" y="1022"/>
                        <a:pt x="2618" y="1014"/>
                        <a:pt x="2614" y="1007"/>
                      </a:cubicBezTo>
                      <a:cubicBezTo>
                        <a:pt x="2609" y="1000"/>
                        <a:pt x="2600" y="997"/>
                        <a:pt x="2592" y="998"/>
                      </a:cubicBezTo>
                      <a:cubicBezTo>
                        <a:pt x="2582" y="999"/>
                        <a:pt x="2575" y="1006"/>
                        <a:pt x="2573" y="1015"/>
                      </a:cubicBezTo>
                      <a:cubicBezTo>
                        <a:pt x="2572" y="1018"/>
                        <a:pt x="2572" y="1020"/>
                        <a:pt x="2572" y="1023"/>
                      </a:cubicBezTo>
                      <a:cubicBezTo>
                        <a:pt x="2571" y="1022"/>
                        <a:pt x="2570" y="1020"/>
                        <a:pt x="2570" y="1019"/>
                      </a:cubicBezTo>
                      <a:cubicBezTo>
                        <a:pt x="2557" y="1002"/>
                        <a:pt x="2538" y="991"/>
                        <a:pt x="2535" y="969"/>
                      </a:cubicBezTo>
                      <a:cubicBezTo>
                        <a:pt x="2534" y="969"/>
                        <a:pt x="2533" y="969"/>
                        <a:pt x="2532" y="969"/>
                      </a:cubicBezTo>
                      <a:cubicBezTo>
                        <a:pt x="2532" y="972"/>
                        <a:pt x="2533" y="975"/>
                        <a:pt x="2534" y="979"/>
                      </a:cubicBezTo>
                      <a:cubicBezTo>
                        <a:pt x="2536" y="983"/>
                        <a:pt x="2537" y="987"/>
                        <a:pt x="2540" y="991"/>
                      </a:cubicBezTo>
                      <a:cubicBezTo>
                        <a:pt x="2536" y="989"/>
                        <a:pt x="2532" y="987"/>
                        <a:pt x="2527" y="986"/>
                      </a:cubicBezTo>
                      <a:cubicBezTo>
                        <a:pt x="2517" y="984"/>
                        <a:pt x="2510" y="983"/>
                        <a:pt x="2500" y="984"/>
                      </a:cubicBezTo>
                      <a:cubicBezTo>
                        <a:pt x="2496" y="984"/>
                        <a:pt x="2493" y="985"/>
                        <a:pt x="2490" y="986"/>
                      </a:cubicBezTo>
                      <a:cubicBezTo>
                        <a:pt x="2482" y="988"/>
                        <a:pt x="2476" y="991"/>
                        <a:pt x="2470" y="996"/>
                      </a:cubicBezTo>
                      <a:cubicBezTo>
                        <a:pt x="2463" y="1002"/>
                        <a:pt x="2459" y="1007"/>
                        <a:pt x="2456" y="1015"/>
                      </a:cubicBezTo>
                      <a:cubicBezTo>
                        <a:pt x="2453" y="1022"/>
                        <a:pt x="2453" y="1030"/>
                        <a:pt x="2455" y="1037"/>
                      </a:cubicBezTo>
                      <a:cubicBezTo>
                        <a:pt x="2458" y="1050"/>
                        <a:pt x="2470" y="1058"/>
                        <a:pt x="2482" y="1060"/>
                      </a:cubicBezTo>
                      <a:cubicBezTo>
                        <a:pt x="2495" y="1062"/>
                        <a:pt x="2509" y="1057"/>
                        <a:pt x="2521" y="1050"/>
                      </a:cubicBezTo>
                      <a:cubicBezTo>
                        <a:pt x="2491" y="1052"/>
                        <a:pt x="2490" y="1029"/>
                        <a:pt x="2481" y="1020"/>
                      </a:cubicBezTo>
                      <a:cubicBezTo>
                        <a:pt x="2469" y="1009"/>
                        <a:pt x="2457" y="1016"/>
                        <a:pt x="2455" y="1028"/>
                      </a:cubicBezTo>
                      <a:cubicBezTo>
                        <a:pt x="2455" y="1027"/>
                        <a:pt x="2455" y="1027"/>
                        <a:pt x="2455" y="1027"/>
                      </a:cubicBezTo>
                      <a:cubicBezTo>
                        <a:pt x="2455" y="1023"/>
                        <a:pt x="2456" y="1020"/>
                        <a:pt x="2457" y="1015"/>
                      </a:cubicBezTo>
                      <a:cubicBezTo>
                        <a:pt x="2461" y="1008"/>
                        <a:pt x="2464" y="1003"/>
                        <a:pt x="2471" y="998"/>
                      </a:cubicBezTo>
                      <a:cubicBezTo>
                        <a:pt x="2477" y="993"/>
                        <a:pt x="2483" y="990"/>
                        <a:pt x="2490" y="988"/>
                      </a:cubicBezTo>
                      <a:cubicBezTo>
                        <a:pt x="2502" y="985"/>
                        <a:pt x="2512" y="985"/>
                        <a:pt x="2524" y="988"/>
                      </a:cubicBezTo>
                      <a:cubicBezTo>
                        <a:pt x="2520" y="988"/>
                        <a:pt x="2516" y="987"/>
                        <a:pt x="2513" y="988"/>
                      </a:cubicBezTo>
                      <a:cubicBezTo>
                        <a:pt x="2502" y="989"/>
                        <a:pt x="2491" y="997"/>
                        <a:pt x="2491" y="1009"/>
                      </a:cubicBezTo>
                      <a:cubicBezTo>
                        <a:pt x="2492" y="1014"/>
                        <a:pt x="2495" y="1018"/>
                        <a:pt x="2500" y="1020"/>
                      </a:cubicBezTo>
                      <a:cubicBezTo>
                        <a:pt x="2504" y="1022"/>
                        <a:pt x="2508" y="1021"/>
                        <a:pt x="2511" y="1019"/>
                      </a:cubicBezTo>
                      <a:cubicBezTo>
                        <a:pt x="2514" y="1017"/>
                        <a:pt x="2517" y="1013"/>
                        <a:pt x="2517" y="1009"/>
                      </a:cubicBezTo>
                      <a:cubicBezTo>
                        <a:pt x="2517" y="1004"/>
                        <a:pt x="2514" y="999"/>
                        <a:pt x="2508" y="998"/>
                      </a:cubicBezTo>
                      <a:cubicBezTo>
                        <a:pt x="2505" y="998"/>
                        <a:pt x="2502" y="1000"/>
                        <a:pt x="2501" y="1003"/>
                      </a:cubicBezTo>
                      <a:cubicBezTo>
                        <a:pt x="2500" y="1005"/>
                        <a:pt x="2501" y="1007"/>
                        <a:pt x="2503" y="1008"/>
                      </a:cubicBezTo>
                      <a:cubicBezTo>
                        <a:pt x="2502" y="1006"/>
                        <a:pt x="2503" y="1005"/>
                        <a:pt x="2503" y="1004"/>
                      </a:cubicBezTo>
                      <a:cubicBezTo>
                        <a:pt x="2505" y="1001"/>
                        <a:pt x="2509" y="1002"/>
                        <a:pt x="2510" y="1004"/>
                      </a:cubicBezTo>
                      <a:cubicBezTo>
                        <a:pt x="2511" y="1006"/>
                        <a:pt x="2511" y="1008"/>
                        <a:pt x="2510" y="1010"/>
                      </a:cubicBezTo>
                      <a:cubicBezTo>
                        <a:pt x="2509" y="1013"/>
                        <a:pt x="2506" y="1014"/>
                        <a:pt x="2503" y="1013"/>
                      </a:cubicBezTo>
                      <a:cubicBezTo>
                        <a:pt x="2500" y="1013"/>
                        <a:pt x="2497" y="1010"/>
                        <a:pt x="2497" y="1006"/>
                      </a:cubicBezTo>
                      <a:cubicBezTo>
                        <a:pt x="2497" y="997"/>
                        <a:pt x="2508" y="990"/>
                        <a:pt x="2517" y="989"/>
                      </a:cubicBezTo>
                      <a:cubicBezTo>
                        <a:pt x="2546" y="987"/>
                        <a:pt x="2572" y="1023"/>
                        <a:pt x="2582" y="1050"/>
                      </a:cubicBezTo>
                      <a:cubicBezTo>
                        <a:pt x="2576" y="1042"/>
                        <a:pt x="2569" y="1036"/>
                        <a:pt x="2560" y="1033"/>
                      </a:cubicBezTo>
                      <a:cubicBezTo>
                        <a:pt x="2555" y="1032"/>
                        <a:pt x="2550" y="1032"/>
                        <a:pt x="2544" y="1033"/>
                      </a:cubicBezTo>
                      <a:cubicBezTo>
                        <a:pt x="2550" y="1033"/>
                        <a:pt x="2555" y="1034"/>
                        <a:pt x="2559" y="1035"/>
                      </a:cubicBezTo>
                      <a:cubicBezTo>
                        <a:pt x="2570" y="1039"/>
                        <a:pt x="2578" y="1047"/>
                        <a:pt x="2582" y="1057"/>
                      </a:cubicBezTo>
                      <a:cubicBezTo>
                        <a:pt x="2586" y="1065"/>
                        <a:pt x="2587" y="1072"/>
                        <a:pt x="2587" y="1079"/>
                      </a:cubicBezTo>
                      <a:cubicBezTo>
                        <a:pt x="2587" y="1093"/>
                        <a:pt x="2582" y="1104"/>
                        <a:pt x="2580" y="1117"/>
                      </a:cubicBezTo>
                      <a:cubicBezTo>
                        <a:pt x="2580" y="1118"/>
                        <a:pt x="2580" y="1118"/>
                        <a:pt x="2580" y="1118"/>
                      </a:cubicBezTo>
                      <a:cubicBezTo>
                        <a:pt x="2579" y="1126"/>
                        <a:pt x="2579" y="1133"/>
                        <a:pt x="2580" y="1140"/>
                      </a:cubicBezTo>
                      <a:cubicBezTo>
                        <a:pt x="2581" y="1143"/>
                        <a:pt x="2584" y="1160"/>
                        <a:pt x="2587" y="1161"/>
                      </a:cubicBezTo>
                      <a:cubicBezTo>
                        <a:pt x="2588" y="1159"/>
                        <a:pt x="2586" y="1148"/>
                        <a:pt x="2585" y="1146"/>
                      </a:cubicBezTo>
                      <a:cubicBezTo>
                        <a:pt x="2584" y="1137"/>
                        <a:pt x="2584" y="1128"/>
                        <a:pt x="2584" y="1119"/>
                      </a:cubicBezTo>
                      <a:cubicBezTo>
                        <a:pt x="2584" y="1118"/>
                        <a:pt x="2584" y="1118"/>
                        <a:pt x="2584" y="1118"/>
                      </a:cubicBezTo>
                      <a:cubicBezTo>
                        <a:pt x="2586" y="1105"/>
                        <a:pt x="2588" y="1095"/>
                        <a:pt x="2596" y="1084"/>
                      </a:cubicBezTo>
                      <a:cubicBezTo>
                        <a:pt x="2605" y="1073"/>
                        <a:pt x="2619" y="1063"/>
                        <a:pt x="2634" y="1063"/>
                      </a:cubicBezTo>
                      <a:cubicBezTo>
                        <a:pt x="2643" y="1063"/>
                        <a:pt x="2655" y="1069"/>
                        <a:pt x="2655" y="1079"/>
                      </a:cubicBezTo>
                      <a:cubicBezTo>
                        <a:pt x="2655" y="1082"/>
                        <a:pt x="2653" y="1085"/>
                        <a:pt x="2650" y="1086"/>
                      </a:cubicBezTo>
                      <a:cubicBezTo>
                        <a:pt x="2647" y="1087"/>
                        <a:pt x="2644" y="1086"/>
                        <a:pt x="2642" y="1083"/>
                      </a:cubicBezTo>
                      <a:cubicBezTo>
                        <a:pt x="2641" y="1081"/>
                        <a:pt x="2641" y="1079"/>
                        <a:pt x="2642" y="1077"/>
                      </a:cubicBezTo>
                      <a:cubicBezTo>
                        <a:pt x="2643" y="1075"/>
                        <a:pt x="2647" y="1074"/>
                        <a:pt x="2649" y="1076"/>
                      </a:cubicBezTo>
                      <a:cubicBezTo>
                        <a:pt x="2649" y="1077"/>
                        <a:pt x="2650" y="1079"/>
                        <a:pt x="2649" y="1080"/>
                      </a:cubicBezTo>
                      <a:cubicBezTo>
                        <a:pt x="2651" y="1079"/>
                        <a:pt x="2652" y="1077"/>
                        <a:pt x="2651" y="1075"/>
                      </a:cubicBezTo>
                      <a:cubicBezTo>
                        <a:pt x="2650" y="1072"/>
                        <a:pt x="2646" y="1071"/>
                        <a:pt x="2643" y="1071"/>
                      </a:cubicBezTo>
                      <a:cubicBezTo>
                        <a:pt x="2638" y="1072"/>
                        <a:pt x="2635" y="1078"/>
                        <a:pt x="2635" y="1083"/>
                      </a:cubicBezTo>
                      <a:cubicBezTo>
                        <a:pt x="2636" y="1087"/>
                        <a:pt x="2639" y="1091"/>
                        <a:pt x="2642" y="1092"/>
                      </a:cubicBezTo>
                      <a:cubicBezTo>
                        <a:pt x="2646" y="1094"/>
                        <a:pt x="2650" y="1094"/>
                        <a:pt x="2653" y="1093"/>
                      </a:cubicBezTo>
                      <a:cubicBezTo>
                        <a:pt x="2658" y="1090"/>
                        <a:pt x="2661" y="1086"/>
                        <a:pt x="2661" y="1080"/>
                      </a:cubicBezTo>
                      <a:cubicBezTo>
                        <a:pt x="2661" y="1069"/>
                        <a:pt x="2649" y="1061"/>
                        <a:pt x="2638" y="1061"/>
                      </a:cubicBezTo>
                      <a:cubicBezTo>
                        <a:pt x="2634" y="1061"/>
                        <a:pt x="2631" y="1061"/>
                        <a:pt x="2627" y="1062"/>
                      </a:cubicBezTo>
                      <a:cubicBezTo>
                        <a:pt x="2638" y="1059"/>
                        <a:pt x="2648" y="1058"/>
                        <a:pt x="2661" y="1060"/>
                      </a:cubicBezTo>
                      <a:cubicBezTo>
                        <a:pt x="2668" y="1061"/>
                        <a:pt x="2674" y="1063"/>
                        <a:pt x="2681" y="1068"/>
                      </a:cubicBezTo>
                      <a:cubicBezTo>
                        <a:pt x="2688" y="1073"/>
                        <a:pt x="2692" y="1077"/>
                        <a:pt x="2696" y="1085"/>
                      </a:cubicBezTo>
                      <a:cubicBezTo>
                        <a:pt x="2698" y="1089"/>
                        <a:pt x="2698" y="1092"/>
                        <a:pt x="2699" y="1097"/>
                      </a:cubicBezTo>
                      <a:cubicBezTo>
                        <a:pt x="2699" y="1097"/>
                        <a:pt x="2699" y="1097"/>
                        <a:pt x="2699" y="1097"/>
                      </a:cubicBezTo>
                      <a:cubicBezTo>
                        <a:pt x="2695" y="1086"/>
                        <a:pt x="2683" y="1079"/>
                        <a:pt x="2672" y="1092"/>
                      </a:cubicBezTo>
                      <a:cubicBezTo>
                        <a:pt x="2664" y="1100"/>
                        <a:pt x="2664" y="1124"/>
                        <a:pt x="2635" y="1124"/>
                      </a:cubicBezTo>
                      <a:cubicBezTo>
                        <a:pt x="2647" y="1131"/>
                        <a:pt x="2661" y="1134"/>
                        <a:pt x="2674" y="1131"/>
                      </a:cubicBezTo>
                      <a:cubicBezTo>
                        <a:pt x="2686" y="1128"/>
                        <a:pt x="2697" y="1119"/>
                        <a:pt x="2700" y="1106"/>
                      </a:cubicBezTo>
                      <a:cubicBezTo>
                        <a:pt x="2701" y="1099"/>
                        <a:pt x="2700" y="1091"/>
                        <a:pt x="2697" y="1084"/>
                      </a:cubicBezTo>
                      <a:cubicBezTo>
                        <a:pt x="2693" y="1076"/>
                        <a:pt x="2689" y="1071"/>
                        <a:pt x="2682" y="1066"/>
                      </a:cubicBezTo>
                      <a:cubicBezTo>
                        <a:pt x="2675" y="1061"/>
                        <a:pt x="2669" y="1059"/>
                        <a:pt x="2661" y="1057"/>
                      </a:cubicBezTo>
                      <a:cubicBezTo>
                        <a:pt x="2658" y="1057"/>
                        <a:pt x="2654" y="1056"/>
                        <a:pt x="2651" y="1056"/>
                      </a:cubicBezTo>
                      <a:cubicBezTo>
                        <a:pt x="2649" y="1056"/>
                        <a:pt x="2647" y="1056"/>
                        <a:pt x="2646" y="1056"/>
                      </a:cubicBezTo>
                      <a:cubicBezTo>
                        <a:pt x="2667" y="1054"/>
                        <a:pt x="2679" y="1034"/>
                        <a:pt x="2679" y="1013"/>
                      </a:cubicBezTo>
                      <a:cubicBezTo>
                        <a:pt x="2679" y="1011"/>
                        <a:pt x="2679" y="1009"/>
                        <a:pt x="2679" y="1007"/>
                      </a:cubicBezTo>
                      <a:cubicBezTo>
                        <a:pt x="2677" y="984"/>
                        <a:pt x="2662" y="960"/>
                        <a:pt x="2641" y="947"/>
                      </a:cubicBezTo>
                      <a:close/>
                      <a:moveTo>
                        <a:pt x="2631" y="930"/>
                      </a:moveTo>
                      <a:cubicBezTo>
                        <a:pt x="2630" y="937"/>
                        <a:pt x="2623" y="942"/>
                        <a:pt x="2619" y="943"/>
                      </a:cubicBezTo>
                      <a:cubicBezTo>
                        <a:pt x="2619" y="950"/>
                        <a:pt x="2632" y="954"/>
                        <a:pt x="2638" y="945"/>
                      </a:cubicBezTo>
                      <a:cubicBezTo>
                        <a:pt x="2641" y="939"/>
                        <a:pt x="2637" y="931"/>
                        <a:pt x="2631" y="930"/>
                      </a:cubicBezTo>
                      <a:close/>
                      <a:moveTo>
                        <a:pt x="2643" y="935"/>
                      </a:moveTo>
                      <a:cubicBezTo>
                        <a:pt x="2644" y="924"/>
                        <a:pt x="2641" y="912"/>
                        <a:pt x="2636" y="904"/>
                      </a:cubicBezTo>
                      <a:cubicBezTo>
                        <a:pt x="2631" y="895"/>
                        <a:pt x="2623" y="888"/>
                        <a:pt x="2614" y="882"/>
                      </a:cubicBezTo>
                      <a:cubicBezTo>
                        <a:pt x="2599" y="872"/>
                        <a:pt x="2580" y="866"/>
                        <a:pt x="2571" y="849"/>
                      </a:cubicBezTo>
                      <a:cubicBezTo>
                        <a:pt x="2563" y="835"/>
                        <a:pt x="2568" y="820"/>
                        <a:pt x="2577" y="813"/>
                      </a:cubicBezTo>
                      <a:cubicBezTo>
                        <a:pt x="2585" y="808"/>
                        <a:pt x="2597" y="808"/>
                        <a:pt x="2605" y="814"/>
                      </a:cubicBezTo>
                      <a:cubicBezTo>
                        <a:pt x="2610" y="819"/>
                        <a:pt x="2615" y="830"/>
                        <a:pt x="2609" y="836"/>
                      </a:cubicBezTo>
                      <a:cubicBezTo>
                        <a:pt x="2606" y="839"/>
                        <a:pt x="2601" y="840"/>
                        <a:pt x="2599" y="837"/>
                      </a:cubicBezTo>
                      <a:cubicBezTo>
                        <a:pt x="2603" y="836"/>
                        <a:pt x="2604" y="831"/>
                        <a:pt x="2600" y="827"/>
                      </a:cubicBezTo>
                      <a:cubicBezTo>
                        <a:pt x="2598" y="825"/>
                        <a:pt x="2594" y="823"/>
                        <a:pt x="2591" y="824"/>
                      </a:cubicBezTo>
                      <a:cubicBezTo>
                        <a:pt x="2586" y="824"/>
                        <a:pt x="2581" y="828"/>
                        <a:pt x="2581" y="834"/>
                      </a:cubicBezTo>
                      <a:cubicBezTo>
                        <a:pt x="2579" y="847"/>
                        <a:pt x="2597" y="859"/>
                        <a:pt x="2608" y="864"/>
                      </a:cubicBezTo>
                      <a:cubicBezTo>
                        <a:pt x="2626" y="873"/>
                        <a:pt x="2639" y="886"/>
                        <a:pt x="2645" y="904"/>
                      </a:cubicBezTo>
                      <a:cubicBezTo>
                        <a:pt x="2649" y="915"/>
                        <a:pt x="2649" y="925"/>
                        <a:pt x="2643" y="935"/>
                      </a:cubicBezTo>
                      <a:close/>
                      <a:moveTo>
                        <a:pt x="2667" y="1137"/>
                      </a:moveTo>
                      <a:cubicBezTo>
                        <a:pt x="2682" y="1136"/>
                        <a:pt x="2684" y="1150"/>
                        <a:pt x="2688" y="1159"/>
                      </a:cubicBezTo>
                      <a:cubicBezTo>
                        <a:pt x="2691" y="1169"/>
                        <a:pt x="2700" y="1178"/>
                        <a:pt x="2711" y="1173"/>
                      </a:cubicBezTo>
                      <a:cubicBezTo>
                        <a:pt x="2703" y="1163"/>
                        <a:pt x="2710" y="1159"/>
                        <a:pt x="2707" y="1147"/>
                      </a:cubicBezTo>
                      <a:cubicBezTo>
                        <a:pt x="2703" y="1135"/>
                        <a:pt x="2686" y="1127"/>
                        <a:pt x="2667" y="1137"/>
                      </a:cubicBezTo>
                      <a:close/>
                      <a:moveTo>
                        <a:pt x="2681" y="1225"/>
                      </a:moveTo>
                      <a:cubicBezTo>
                        <a:pt x="2707" y="1207"/>
                        <a:pt x="2726" y="1239"/>
                        <a:pt x="2720" y="1257"/>
                      </a:cubicBezTo>
                      <a:cubicBezTo>
                        <a:pt x="2719" y="1241"/>
                        <a:pt x="2696" y="1222"/>
                        <a:pt x="2681" y="1225"/>
                      </a:cubicBezTo>
                      <a:close/>
                      <a:moveTo>
                        <a:pt x="2664" y="1232"/>
                      </a:moveTo>
                      <a:cubicBezTo>
                        <a:pt x="2660" y="1214"/>
                        <a:pt x="2670" y="1193"/>
                        <a:pt x="2683" y="1185"/>
                      </a:cubicBezTo>
                      <a:cubicBezTo>
                        <a:pt x="2713" y="1168"/>
                        <a:pt x="2731" y="1201"/>
                        <a:pt x="2700" y="1209"/>
                      </a:cubicBezTo>
                      <a:cubicBezTo>
                        <a:pt x="2684" y="1214"/>
                        <a:pt x="2674" y="1217"/>
                        <a:pt x="2664" y="1232"/>
                      </a:cubicBezTo>
                      <a:close/>
                      <a:moveTo>
                        <a:pt x="2704" y="1382"/>
                      </a:moveTo>
                      <a:cubicBezTo>
                        <a:pt x="2732" y="1361"/>
                        <a:pt x="2729" y="1330"/>
                        <a:pt x="2720" y="1304"/>
                      </a:cubicBezTo>
                      <a:cubicBezTo>
                        <a:pt x="2715" y="1290"/>
                        <a:pt x="2702" y="1273"/>
                        <a:pt x="2707" y="1258"/>
                      </a:cubicBezTo>
                      <a:cubicBezTo>
                        <a:pt x="2684" y="1264"/>
                        <a:pt x="2705" y="1306"/>
                        <a:pt x="2710" y="1321"/>
                      </a:cubicBezTo>
                      <a:cubicBezTo>
                        <a:pt x="2718" y="1344"/>
                        <a:pt x="2717" y="1366"/>
                        <a:pt x="2704" y="1382"/>
                      </a:cubicBezTo>
                      <a:close/>
                      <a:moveTo>
                        <a:pt x="2062" y="1281"/>
                      </a:moveTo>
                      <a:cubicBezTo>
                        <a:pt x="2055" y="1257"/>
                        <a:pt x="2019" y="1251"/>
                        <a:pt x="2007" y="1243"/>
                      </a:cubicBezTo>
                      <a:cubicBezTo>
                        <a:pt x="1989" y="1230"/>
                        <a:pt x="1998" y="1212"/>
                        <a:pt x="2019" y="1221"/>
                      </a:cubicBezTo>
                      <a:cubicBezTo>
                        <a:pt x="2039" y="1229"/>
                        <a:pt x="2061" y="1257"/>
                        <a:pt x="2062" y="1281"/>
                      </a:cubicBezTo>
                      <a:close/>
                      <a:moveTo>
                        <a:pt x="1921" y="1226"/>
                      </a:moveTo>
                      <a:cubicBezTo>
                        <a:pt x="1920" y="1258"/>
                        <a:pt x="1891" y="1270"/>
                        <a:pt x="1882" y="1283"/>
                      </a:cubicBezTo>
                      <a:cubicBezTo>
                        <a:pt x="1873" y="1297"/>
                        <a:pt x="1885" y="1308"/>
                        <a:pt x="1899" y="1296"/>
                      </a:cubicBezTo>
                      <a:cubicBezTo>
                        <a:pt x="1916" y="1280"/>
                        <a:pt x="1926" y="1251"/>
                        <a:pt x="1921" y="1226"/>
                      </a:cubicBezTo>
                      <a:close/>
                      <a:moveTo>
                        <a:pt x="2391" y="1237"/>
                      </a:moveTo>
                      <a:cubicBezTo>
                        <a:pt x="2379" y="1223"/>
                        <a:pt x="2365" y="1226"/>
                        <a:pt x="2349" y="1238"/>
                      </a:cubicBezTo>
                      <a:cubicBezTo>
                        <a:pt x="2336" y="1248"/>
                        <a:pt x="2322" y="1249"/>
                        <a:pt x="2314" y="1240"/>
                      </a:cubicBezTo>
                      <a:cubicBezTo>
                        <a:pt x="2313" y="1250"/>
                        <a:pt x="2323" y="1260"/>
                        <a:pt x="2334" y="1260"/>
                      </a:cubicBezTo>
                      <a:cubicBezTo>
                        <a:pt x="2350" y="1259"/>
                        <a:pt x="2357" y="1243"/>
                        <a:pt x="2371" y="1236"/>
                      </a:cubicBezTo>
                      <a:cubicBezTo>
                        <a:pt x="2376" y="1234"/>
                        <a:pt x="2384" y="1233"/>
                        <a:pt x="2391" y="1237"/>
                      </a:cubicBezTo>
                      <a:close/>
                      <a:moveTo>
                        <a:pt x="2049" y="1118"/>
                      </a:moveTo>
                      <a:cubicBezTo>
                        <a:pt x="2048" y="1116"/>
                        <a:pt x="2048" y="1113"/>
                        <a:pt x="2050" y="1112"/>
                      </a:cubicBezTo>
                      <a:cubicBezTo>
                        <a:pt x="2052" y="1111"/>
                        <a:pt x="2054" y="1112"/>
                        <a:pt x="2056" y="1113"/>
                      </a:cubicBezTo>
                      <a:cubicBezTo>
                        <a:pt x="2057" y="1115"/>
                        <a:pt x="2056" y="1117"/>
                        <a:pt x="2054" y="1119"/>
                      </a:cubicBezTo>
                      <a:cubicBezTo>
                        <a:pt x="2053" y="1120"/>
                        <a:pt x="2050" y="1119"/>
                        <a:pt x="2049" y="1118"/>
                      </a:cubicBezTo>
                      <a:close/>
                      <a:moveTo>
                        <a:pt x="2068" y="1127"/>
                      </a:moveTo>
                      <a:cubicBezTo>
                        <a:pt x="2066" y="1124"/>
                        <a:pt x="2067" y="1119"/>
                        <a:pt x="2070" y="1117"/>
                      </a:cubicBezTo>
                      <a:cubicBezTo>
                        <a:pt x="2074" y="1114"/>
                        <a:pt x="2079" y="1115"/>
                        <a:pt x="2081" y="1119"/>
                      </a:cubicBezTo>
                      <a:cubicBezTo>
                        <a:pt x="2083" y="1122"/>
                        <a:pt x="2082" y="1127"/>
                        <a:pt x="2079" y="1129"/>
                      </a:cubicBezTo>
                      <a:cubicBezTo>
                        <a:pt x="2075" y="1131"/>
                        <a:pt x="2071" y="1131"/>
                        <a:pt x="2068" y="1127"/>
                      </a:cubicBezTo>
                      <a:close/>
                      <a:moveTo>
                        <a:pt x="2056" y="1124"/>
                      </a:moveTo>
                      <a:cubicBezTo>
                        <a:pt x="2055" y="1122"/>
                        <a:pt x="2055" y="1119"/>
                        <a:pt x="2058" y="1117"/>
                      </a:cubicBezTo>
                      <a:cubicBezTo>
                        <a:pt x="2060" y="1116"/>
                        <a:pt x="2063" y="1116"/>
                        <a:pt x="2065" y="1119"/>
                      </a:cubicBezTo>
                      <a:cubicBezTo>
                        <a:pt x="2066" y="1121"/>
                        <a:pt x="2065" y="1124"/>
                        <a:pt x="2063" y="1125"/>
                      </a:cubicBezTo>
                      <a:cubicBezTo>
                        <a:pt x="2061" y="1127"/>
                        <a:pt x="2058" y="1126"/>
                        <a:pt x="2056" y="1124"/>
                      </a:cubicBezTo>
                      <a:close/>
                      <a:moveTo>
                        <a:pt x="2255" y="1370"/>
                      </a:moveTo>
                      <a:cubicBezTo>
                        <a:pt x="2256" y="1366"/>
                        <a:pt x="2255" y="1363"/>
                        <a:pt x="2253" y="1361"/>
                      </a:cubicBezTo>
                      <a:cubicBezTo>
                        <a:pt x="2251" y="1358"/>
                        <a:pt x="2247" y="1356"/>
                        <a:pt x="2242" y="1357"/>
                      </a:cubicBezTo>
                      <a:cubicBezTo>
                        <a:pt x="2237" y="1359"/>
                        <a:pt x="2234" y="1364"/>
                        <a:pt x="2235" y="1368"/>
                      </a:cubicBezTo>
                      <a:cubicBezTo>
                        <a:pt x="2235" y="1376"/>
                        <a:pt x="2242" y="1376"/>
                        <a:pt x="2245" y="1379"/>
                      </a:cubicBezTo>
                      <a:cubicBezTo>
                        <a:pt x="2249" y="1383"/>
                        <a:pt x="2249" y="1390"/>
                        <a:pt x="2246" y="1396"/>
                      </a:cubicBezTo>
                      <a:cubicBezTo>
                        <a:pt x="2241" y="1403"/>
                        <a:pt x="2234" y="1407"/>
                        <a:pt x="2225" y="1405"/>
                      </a:cubicBezTo>
                      <a:cubicBezTo>
                        <a:pt x="2221" y="1404"/>
                        <a:pt x="2217" y="1400"/>
                        <a:pt x="2218" y="1395"/>
                      </a:cubicBezTo>
                      <a:cubicBezTo>
                        <a:pt x="2221" y="1399"/>
                        <a:pt x="2228" y="1399"/>
                        <a:pt x="2230" y="1392"/>
                      </a:cubicBezTo>
                      <a:cubicBezTo>
                        <a:pt x="2230" y="1388"/>
                        <a:pt x="2228" y="1381"/>
                        <a:pt x="2226" y="1373"/>
                      </a:cubicBezTo>
                      <a:cubicBezTo>
                        <a:pt x="2223" y="1365"/>
                        <a:pt x="2222" y="1358"/>
                        <a:pt x="2225" y="1351"/>
                      </a:cubicBezTo>
                      <a:cubicBezTo>
                        <a:pt x="2230" y="1338"/>
                        <a:pt x="2246" y="1333"/>
                        <a:pt x="2257" y="1340"/>
                      </a:cubicBezTo>
                      <a:cubicBezTo>
                        <a:pt x="2264" y="1344"/>
                        <a:pt x="2267" y="1350"/>
                        <a:pt x="2268" y="1357"/>
                      </a:cubicBezTo>
                      <a:cubicBezTo>
                        <a:pt x="2270" y="1364"/>
                        <a:pt x="2270" y="1383"/>
                        <a:pt x="2277" y="1390"/>
                      </a:cubicBezTo>
                      <a:cubicBezTo>
                        <a:pt x="2282" y="1394"/>
                        <a:pt x="2288" y="1392"/>
                        <a:pt x="2290" y="1388"/>
                      </a:cubicBezTo>
                      <a:cubicBezTo>
                        <a:pt x="2294" y="1392"/>
                        <a:pt x="2291" y="1400"/>
                        <a:pt x="2285" y="1403"/>
                      </a:cubicBezTo>
                      <a:cubicBezTo>
                        <a:pt x="2275" y="1408"/>
                        <a:pt x="2259" y="1402"/>
                        <a:pt x="2254" y="1388"/>
                      </a:cubicBezTo>
                      <a:cubicBezTo>
                        <a:pt x="2252" y="1383"/>
                        <a:pt x="2253" y="1377"/>
                        <a:pt x="2255" y="1370"/>
                      </a:cubicBezTo>
                      <a:close/>
                      <a:moveTo>
                        <a:pt x="2534" y="939"/>
                      </a:moveTo>
                      <a:cubicBezTo>
                        <a:pt x="2537" y="938"/>
                        <a:pt x="2540" y="939"/>
                        <a:pt x="2542" y="941"/>
                      </a:cubicBezTo>
                      <a:cubicBezTo>
                        <a:pt x="2543" y="944"/>
                        <a:pt x="2542" y="947"/>
                        <a:pt x="2539" y="949"/>
                      </a:cubicBezTo>
                      <a:cubicBezTo>
                        <a:pt x="2536" y="950"/>
                        <a:pt x="2533" y="949"/>
                        <a:pt x="2532" y="946"/>
                      </a:cubicBezTo>
                      <a:cubicBezTo>
                        <a:pt x="2531" y="943"/>
                        <a:pt x="2532" y="940"/>
                        <a:pt x="2534" y="939"/>
                      </a:cubicBezTo>
                      <a:close/>
                      <a:moveTo>
                        <a:pt x="2542" y="932"/>
                      </a:moveTo>
                      <a:cubicBezTo>
                        <a:pt x="2545" y="931"/>
                        <a:pt x="2547" y="932"/>
                        <a:pt x="2548" y="934"/>
                      </a:cubicBezTo>
                      <a:cubicBezTo>
                        <a:pt x="2549" y="936"/>
                        <a:pt x="2548" y="939"/>
                        <a:pt x="2546" y="940"/>
                      </a:cubicBezTo>
                      <a:cubicBezTo>
                        <a:pt x="2544" y="941"/>
                        <a:pt x="2541" y="940"/>
                        <a:pt x="2540" y="938"/>
                      </a:cubicBezTo>
                      <a:cubicBezTo>
                        <a:pt x="2539" y="936"/>
                        <a:pt x="2540" y="933"/>
                        <a:pt x="2542" y="932"/>
                      </a:cubicBezTo>
                      <a:close/>
                      <a:moveTo>
                        <a:pt x="2529" y="951"/>
                      </a:moveTo>
                      <a:cubicBezTo>
                        <a:pt x="2533" y="949"/>
                        <a:pt x="2538" y="951"/>
                        <a:pt x="2540" y="955"/>
                      </a:cubicBezTo>
                      <a:cubicBezTo>
                        <a:pt x="2542" y="959"/>
                        <a:pt x="2541" y="964"/>
                        <a:pt x="2537" y="966"/>
                      </a:cubicBezTo>
                      <a:cubicBezTo>
                        <a:pt x="2532" y="968"/>
                        <a:pt x="2527" y="967"/>
                        <a:pt x="2525" y="963"/>
                      </a:cubicBezTo>
                      <a:cubicBezTo>
                        <a:pt x="2523" y="958"/>
                        <a:pt x="2525" y="953"/>
                        <a:pt x="2529" y="951"/>
                      </a:cubicBezTo>
                      <a:close/>
                      <a:moveTo>
                        <a:pt x="2262" y="1258"/>
                      </a:moveTo>
                      <a:cubicBezTo>
                        <a:pt x="2265" y="1251"/>
                        <a:pt x="2269" y="1245"/>
                        <a:pt x="2275" y="1243"/>
                      </a:cubicBezTo>
                      <a:cubicBezTo>
                        <a:pt x="2281" y="1240"/>
                        <a:pt x="2289" y="1240"/>
                        <a:pt x="2294" y="1244"/>
                      </a:cubicBezTo>
                      <a:cubicBezTo>
                        <a:pt x="2300" y="1250"/>
                        <a:pt x="2301" y="1259"/>
                        <a:pt x="2299" y="1266"/>
                      </a:cubicBezTo>
                      <a:cubicBezTo>
                        <a:pt x="2296" y="1277"/>
                        <a:pt x="2287" y="1284"/>
                        <a:pt x="2276" y="1287"/>
                      </a:cubicBezTo>
                      <a:cubicBezTo>
                        <a:pt x="2268" y="1289"/>
                        <a:pt x="2258" y="1288"/>
                        <a:pt x="2249" y="1285"/>
                      </a:cubicBezTo>
                      <a:cubicBezTo>
                        <a:pt x="2250" y="1286"/>
                        <a:pt x="2251" y="1287"/>
                        <a:pt x="2253" y="1288"/>
                      </a:cubicBezTo>
                      <a:cubicBezTo>
                        <a:pt x="2273" y="1300"/>
                        <a:pt x="2290" y="1315"/>
                        <a:pt x="2305" y="1333"/>
                      </a:cubicBezTo>
                      <a:cubicBezTo>
                        <a:pt x="2321" y="1354"/>
                        <a:pt x="2329" y="1372"/>
                        <a:pt x="2355" y="1384"/>
                      </a:cubicBezTo>
                      <a:cubicBezTo>
                        <a:pt x="2360" y="1386"/>
                        <a:pt x="2366" y="1388"/>
                        <a:pt x="2372" y="1389"/>
                      </a:cubicBezTo>
                      <a:cubicBezTo>
                        <a:pt x="2381" y="1390"/>
                        <a:pt x="2387" y="1390"/>
                        <a:pt x="2396" y="1387"/>
                      </a:cubicBezTo>
                      <a:cubicBezTo>
                        <a:pt x="2404" y="1385"/>
                        <a:pt x="2410" y="1382"/>
                        <a:pt x="2417" y="1377"/>
                      </a:cubicBezTo>
                      <a:cubicBezTo>
                        <a:pt x="2442" y="1358"/>
                        <a:pt x="2446" y="1331"/>
                        <a:pt x="2435" y="1303"/>
                      </a:cubicBezTo>
                      <a:cubicBezTo>
                        <a:pt x="2430" y="1291"/>
                        <a:pt x="2421" y="1283"/>
                        <a:pt x="2408" y="1280"/>
                      </a:cubicBezTo>
                      <a:cubicBezTo>
                        <a:pt x="2397" y="1278"/>
                        <a:pt x="2387" y="1280"/>
                        <a:pt x="2379" y="1289"/>
                      </a:cubicBezTo>
                      <a:cubicBezTo>
                        <a:pt x="2373" y="1295"/>
                        <a:pt x="2370" y="1303"/>
                        <a:pt x="2370" y="1312"/>
                      </a:cubicBezTo>
                      <a:cubicBezTo>
                        <a:pt x="2371" y="1316"/>
                        <a:pt x="2371" y="1319"/>
                        <a:pt x="2373" y="1322"/>
                      </a:cubicBezTo>
                      <a:cubicBezTo>
                        <a:pt x="2373" y="1321"/>
                        <a:pt x="2372" y="1320"/>
                        <a:pt x="2372" y="1319"/>
                      </a:cubicBezTo>
                      <a:cubicBezTo>
                        <a:pt x="2372" y="1311"/>
                        <a:pt x="2378" y="1305"/>
                        <a:pt x="2386" y="1304"/>
                      </a:cubicBezTo>
                      <a:cubicBezTo>
                        <a:pt x="2394" y="1304"/>
                        <a:pt x="2400" y="1310"/>
                        <a:pt x="2401" y="1317"/>
                      </a:cubicBezTo>
                      <a:cubicBezTo>
                        <a:pt x="2401" y="1325"/>
                        <a:pt x="2395" y="1332"/>
                        <a:pt x="2387" y="1332"/>
                      </a:cubicBezTo>
                      <a:cubicBezTo>
                        <a:pt x="2376" y="1333"/>
                        <a:pt x="2369" y="1322"/>
                        <a:pt x="2368" y="1312"/>
                      </a:cubicBezTo>
                      <a:cubicBezTo>
                        <a:pt x="2368" y="1303"/>
                        <a:pt x="2370" y="1294"/>
                        <a:pt x="2376" y="1286"/>
                      </a:cubicBezTo>
                      <a:cubicBezTo>
                        <a:pt x="2384" y="1278"/>
                        <a:pt x="2394" y="1275"/>
                        <a:pt x="2404" y="1276"/>
                      </a:cubicBezTo>
                      <a:cubicBezTo>
                        <a:pt x="2394" y="1274"/>
                        <a:pt x="2384" y="1274"/>
                        <a:pt x="2376" y="1276"/>
                      </a:cubicBezTo>
                      <a:cubicBezTo>
                        <a:pt x="2376" y="1275"/>
                        <a:pt x="2376" y="1273"/>
                        <a:pt x="2374" y="1272"/>
                      </a:cubicBezTo>
                      <a:cubicBezTo>
                        <a:pt x="2389" y="1268"/>
                        <a:pt x="2402" y="1271"/>
                        <a:pt x="2411" y="1275"/>
                      </a:cubicBezTo>
                      <a:cubicBezTo>
                        <a:pt x="2394" y="1265"/>
                        <a:pt x="2375" y="1263"/>
                        <a:pt x="2358" y="1269"/>
                      </a:cubicBezTo>
                      <a:cubicBezTo>
                        <a:pt x="2348" y="1273"/>
                        <a:pt x="2338" y="1279"/>
                        <a:pt x="2329" y="1289"/>
                      </a:cubicBezTo>
                      <a:cubicBezTo>
                        <a:pt x="2325" y="1294"/>
                        <a:pt x="2321" y="1300"/>
                        <a:pt x="2316" y="1305"/>
                      </a:cubicBezTo>
                      <a:cubicBezTo>
                        <a:pt x="2312" y="1310"/>
                        <a:pt x="2308" y="1314"/>
                        <a:pt x="2301" y="1315"/>
                      </a:cubicBezTo>
                      <a:cubicBezTo>
                        <a:pt x="2295" y="1315"/>
                        <a:pt x="2290" y="1313"/>
                        <a:pt x="2287" y="1308"/>
                      </a:cubicBezTo>
                      <a:cubicBezTo>
                        <a:pt x="2285" y="1304"/>
                        <a:pt x="2284" y="1299"/>
                        <a:pt x="2287" y="1295"/>
                      </a:cubicBezTo>
                      <a:cubicBezTo>
                        <a:pt x="2288" y="1293"/>
                        <a:pt x="2291" y="1291"/>
                        <a:pt x="2294" y="1291"/>
                      </a:cubicBezTo>
                      <a:cubicBezTo>
                        <a:pt x="2298" y="1290"/>
                        <a:pt x="2303" y="1292"/>
                        <a:pt x="2303" y="1297"/>
                      </a:cubicBezTo>
                      <a:cubicBezTo>
                        <a:pt x="2303" y="1299"/>
                        <a:pt x="2301" y="1302"/>
                        <a:pt x="2298" y="1303"/>
                      </a:cubicBezTo>
                      <a:cubicBezTo>
                        <a:pt x="2295" y="1303"/>
                        <a:pt x="2292" y="1301"/>
                        <a:pt x="2292" y="1298"/>
                      </a:cubicBezTo>
                      <a:cubicBezTo>
                        <a:pt x="2291" y="1295"/>
                        <a:pt x="2293" y="1292"/>
                        <a:pt x="2296" y="1292"/>
                      </a:cubicBezTo>
                      <a:cubicBezTo>
                        <a:pt x="2296" y="1292"/>
                        <a:pt x="2297" y="1292"/>
                        <a:pt x="2298" y="1292"/>
                      </a:cubicBezTo>
                      <a:cubicBezTo>
                        <a:pt x="2297" y="1291"/>
                        <a:pt x="2295" y="1291"/>
                        <a:pt x="2294" y="1292"/>
                      </a:cubicBezTo>
                      <a:cubicBezTo>
                        <a:pt x="2291" y="1292"/>
                        <a:pt x="2289" y="1294"/>
                        <a:pt x="2288" y="1296"/>
                      </a:cubicBezTo>
                      <a:cubicBezTo>
                        <a:pt x="2286" y="1300"/>
                        <a:pt x="2287" y="1304"/>
                        <a:pt x="2289" y="1307"/>
                      </a:cubicBezTo>
                      <a:cubicBezTo>
                        <a:pt x="2292" y="1311"/>
                        <a:pt x="2296" y="1313"/>
                        <a:pt x="2301" y="1312"/>
                      </a:cubicBezTo>
                      <a:cubicBezTo>
                        <a:pt x="2307" y="1311"/>
                        <a:pt x="2311" y="1308"/>
                        <a:pt x="2314" y="1304"/>
                      </a:cubicBezTo>
                      <a:cubicBezTo>
                        <a:pt x="2319" y="1298"/>
                        <a:pt x="2322" y="1293"/>
                        <a:pt x="2326" y="1288"/>
                      </a:cubicBezTo>
                      <a:cubicBezTo>
                        <a:pt x="2335" y="1278"/>
                        <a:pt x="2346" y="1270"/>
                        <a:pt x="2357" y="1266"/>
                      </a:cubicBezTo>
                      <a:cubicBezTo>
                        <a:pt x="2369" y="1263"/>
                        <a:pt x="2380" y="1262"/>
                        <a:pt x="2392" y="1265"/>
                      </a:cubicBezTo>
                      <a:cubicBezTo>
                        <a:pt x="2409" y="1268"/>
                        <a:pt x="2425" y="1279"/>
                        <a:pt x="2435" y="1294"/>
                      </a:cubicBezTo>
                      <a:cubicBezTo>
                        <a:pt x="2435" y="1293"/>
                        <a:pt x="2435" y="1292"/>
                        <a:pt x="2435" y="1291"/>
                      </a:cubicBezTo>
                      <a:cubicBezTo>
                        <a:pt x="2435" y="1286"/>
                        <a:pt x="2435" y="1281"/>
                        <a:pt x="2435" y="1276"/>
                      </a:cubicBezTo>
                      <a:cubicBezTo>
                        <a:pt x="2436" y="1268"/>
                        <a:pt x="2437" y="1262"/>
                        <a:pt x="2441" y="1255"/>
                      </a:cubicBezTo>
                      <a:cubicBezTo>
                        <a:pt x="2453" y="1231"/>
                        <a:pt x="2484" y="1230"/>
                        <a:pt x="2502" y="1244"/>
                      </a:cubicBezTo>
                      <a:cubicBezTo>
                        <a:pt x="2510" y="1250"/>
                        <a:pt x="2515" y="1258"/>
                        <a:pt x="2517" y="1267"/>
                      </a:cubicBezTo>
                      <a:cubicBezTo>
                        <a:pt x="2514" y="1266"/>
                        <a:pt x="2514" y="1266"/>
                        <a:pt x="2514" y="1266"/>
                      </a:cubicBezTo>
                      <a:cubicBezTo>
                        <a:pt x="2511" y="1259"/>
                        <a:pt x="2506" y="1252"/>
                        <a:pt x="2500" y="1247"/>
                      </a:cubicBezTo>
                      <a:cubicBezTo>
                        <a:pt x="2483" y="1235"/>
                        <a:pt x="2455" y="1235"/>
                        <a:pt x="2444" y="1256"/>
                      </a:cubicBezTo>
                      <a:cubicBezTo>
                        <a:pt x="2441" y="1263"/>
                        <a:pt x="2440" y="1269"/>
                        <a:pt x="2440" y="1277"/>
                      </a:cubicBezTo>
                      <a:cubicBezTo>
                        <a:pt x="2439" y="1281"/>
                        <a:pt x="2439" y="1286"/>
                        <a:pt x="2440" y="1291"/>
                      </a:cubicBezTo>
                      <a:cubicBezTo>
                        <a:pt x="2441" y="1312"/>
                        <a:pt x="2449" y="1326"/>
                        <a:pt x="2443" y="1348"/>
                      </a:cubicBezTo>
                      <a:cubicBezTo>
                        <a:pt x="2440" y="1360"/>
                        <a:pt x="2432" y="1372"/>
                        <a:pt x="2420" y="1381"/>
                      </a:cubicBezTo>
                      <a:cubicBezTo>
                        <a:pt x="2412" y="1386"/>
                        <a:pt x="2406" y="1389"/>
                        <a:pt x="2397" y="1391"/>
                      </a:cubicBezTo>
                      <a:cubicBezTo>
                        <a:pt x="2388" y="1394"/>
                        <a:pt x="2381" y="1394"/>
                        <a:pt x="2371" y="1392"/>
                      </a:cubicBezTo>
                      <a:cubicBezTo>
                        <a:pt x="2358" y="1390"/>
                        <a:pt x="2348" y="1385"/>
                        <a:pt x="2338" y="1376"/>
                      </a:cubicBezTo>
                      <a:cubicBezTo>
                        <a:pt x="2343" y="1382"/>
                        <a:pt x="2347" y="1386"/>
                        <a:pt x="2348" y="1387"/>
                      </a:cubicBezTo>
                      <a:cubicBezTo>
                        <a:pt x="2369" y="1407"/>
                        <a:pt x="2391" y="1425"/>
                        <a:pt x="2414" y="1439"/>
                      </a:cubicBezTo>
                      <a:cubicBezTo>
                        <a:pt x="2421" y="1443"/>
                        <a:pt x="2427" y="1445"/>
                        <a:pt x="2433" y="1444"/>
                      </a:cubicBezTo>
                      <a:cubicBezTo>
                        <a:pt x="2437" y="1443"/>
                        <a:pt x="2440" y="1441"/>
                        <a:pt x="2443" y="1439"/>
                      </a:cubicBezTo>
                      <a:cubicBezTo>
                        <a:pt x="2446" y="1435"/>
                        <a:pt x="2448" y="1428"/>
                        <a:pt x="2444" y="1423"/>
                      </a:cubicBezTo>
                      <a:cubicBezTo>
                        <a:pt x="2442" y="1421"/>
                        <a:pt x="2439" y="1419"/>
                        <a:pt x="2436" y="1420"/>
                      </a:cubicBezTo>
                      <a:cubicBezTo>
                        <a:pt x="2432" y="1421"/>
                        <a:pt x="2430" y="1426"/>
                        <a:pt x="2431" y="1429"/>
                      </a:cubicBezTo>
                      <a:cubicBezTo>
                        <a:pt x="2432" y="1431"/>
                        <a:pt x="2435" y="1433"/>
                        <a:pt x="2438" y="1432"/>
                      </a:cubicBezTo>
                      <a:cubicBezTo>
                        <a:pt x="2436" y="1435"/>
                        <a:pt x="2432" y="1435"/>
                        <a:pt x="2429" y="1432"/>
                      </a:cubicBezTo>
                      <a:cubicBezTo>
                        <a:pt x="2422" y="1425"/>
                        <a:pt x="2428" y="1412"/>
                        <a:pt x="2439" y="1414"/>
                      </a:cubicBezTo>
                      <a:cubicBezTo>
                        <a:pt x="2448" y="1415"/>
                        <a:pt x="2453" y="1422"/>
                        <a:pt x="2452" y="1431"/>
                      </a:cubicBezTo>
                      <a:cubicBezTo>
                        <a:pt x="2451" y="1442"/>
                        <a:pt x="2438" y="1450"/>
                        <a:pt x="2425" y="1445"/>
                      </a:cubicBezTo>
                      <a:cubicBezTo>
                        <a:pt x="2445" y="1456"/>
                        <a:pt x="2466" y="1465"/>
                        <a:pt x="2487" y="1470"/>
                      </a:cubicBezTo>
                      <a:cubicBezTo>
                        <a:pt x="2479" y="1466"/>
                        <a:pt x="2473" y="1460"/>
                        <a:pt x="2468" y="1454"/>
                      </a:cubicBezTo>
                      <a:cubicBezTo>
                        <a:pt x="2451" y="1433"/>
                        <a:pt x="2454" y="1399"/>
                        <a:pt x="2486" y="1392"/>
                      </a:cubicBezTo>
                      <a:cubicBezTo>
                        <a:pt x="2494" y="1391"/>
                        <a:pt x="2503" y="1392"/>
                        <a:pt x="2511" y="1395"/>
                      </a:cubicBezTo>
                      <a:cubicBezTo>
                        <a:pt x="2524" y="1400"/>
                        <a:pt x="2536" y="1412"/>
                        <a:pt x="2549" y="1413"/>
                      </a:cubicBezTo>
                      <a:cubicBezTo>
                        <a:pt x="2556" y="1414"/>
                        <a:pt x="2562" y="1411"/>
                        <a:pt x="2567" y="1406"/>
                      </a:cubicBezTo>
                      <a:cubicBezTo>
                        <a:pt x="2576" y="1395"/>
                        <a:pt x="2570" y="1376"/>
                        <a:pt x="2557" y="1372"/>
                      </a:cubicBezTo>
                      <a:cubicBezTo>
                        <a:pt x="2551" y="1370"/>
                        <a:pt x="2544" y="1373"/>
                        <a:pt x="2541" y="1378"/>
                      </a:cubicBezTo>
                      <a:cubicBezTo>
                        <a:pt x="2537" y="1385"/>
                        <a:pt x="2540" y="1393"/>
                        <a:pt x="2547" y="1394"/>
                      </a:cubicBezTo>
                      <a:cubicBezTo>
                        <a:pt x="2543" y="1395"/>
                        <a:pt x="2538" y="1393"/>
                        <a:pt x="2535" y="1388"/>
                      </a:cubicBezTo>
                      <a:cubicBezTo>
                        <a:pt x="2532" y="1380"/>
                        <a:pt x="2538" y="1370"/>
                        <a:pt x="2546" y="1367"/>
                      </a:cubicBezTo>
                      <a:cubicBezTo>
                        <a:pt x="2556" y="1364"/>
                        <a:pt x="2565" y="1368"/>
                        <a:pt x="2570" y="1373"/>
                      </a:cubicBezTo>
                      <a:cubicBezTo>
                        <a:pt x="2580" y="1384"/>
                        <a:pt x="2581" y="1402"/>
                        <a:pt x="2568" y="1411"/>
                      </a:cubicBezTo>
                      <a:cubicBezTo>
                        <a:pt x="2561" y="1416"/>
                        <a:pt x="2555" y="1418"/>
                        <a:pt x="2549" y="1417"/>
                      </a:cubicBezTo>
                      <a:cubicBezTo>
                        <a:pt x="2538" y="1416"/>
                        <a:pt x="2528" y="1409"/>
                        <a:pt x="2517" y="1409"/>
                      </a:cubicBezTo>
                      <a:cubicBezTo>
                        <a:pt x="2499" y="1409"/>
                        <a:pt x="2483" y="1420"/>
                        <a:pt x="2484" y="1437"/>
                      </a:cubicBezTo>
                      <a:cubicBezTo>
                        <a:pt x="2485" y="1456"/>
                        <a:pt x="2509" y="1475"/>
                        <a:pt x="2529" y="1477"/>
                      </a:cubicBezTo>
                      <a:cubicBezTo>
                        <a:pt x="2540" y="1478"/>
                        <a:pt x="2554" y="1473"/>
                        <a:pt x="2560" y="1463"/>
                      </a:cubicBezTo>
                      <a:cubicBezTo>
                        <a:pt x="2568" y="1450"/>
                        <a:pt x="2561" y="1429"/>
                        <a:pt x="2543" y="1430"/>
                      </a:cubicBezTo>
                      <a:cubicBezTo>
                        <a:pt x="2538" y="1430"/>
                        <a:pt x="2533" y="1433"/>
                        <a:pt x="2530" y="1437"/>
                      </a:cubicBezTo>
                      <a:cubicBezTo>
                        <a:pt x="2525" y="1444"/>
                        <a:pt x="2529" y="1458"/>
                        <a:pt x="2540" y="1457"/>
                      </a:cubicBezTo>
                      <a:cubicBezTo>
                        <a:pt x="2546" y="1457"/>
                        <a:pt x="2550" y="1451"/>
                        <a:pt x="2546" y="1447"/>
                      </a:cubicBezTo>
                      <a:cubicBezTo>
                        <a:pt x="2553" y="1449"/>
                        <a:pt x="2552" y="1459"/>
                        <a:pt x="2543" y="1461"/>
                      </a:cubicBezTo>
                      <a:cubicBezTo>
                        <a:pt x="2528" y="1465"/>
                        <a:pt x="2517" y="1446"/>
                        <a:pt x="2528" y="1434"/>
                      </a:cubicBezTo>
                      <a:cubicBezTo>
                        <a:pt x="2534" y="1427"/>
                        <a:pt x="2547" y="1423"/>
                        <a:pt x="2557" y="1430"/>
                      </a:cubicBezTo>
                      <a:cubicBezTo>
                        <a:pt x="2570" y="1439"/>
                        <a:pt x="2571" y="1462"/>
                        <a:pt x="2556" y="1474"/>
                      </a:cubicBezTo>
                      <a:cubicBezTo>
                        <a:pt x="2554" y="1475"/>
                        <a:pt x="2553" y="1476"/>
                        <a:pt x="2551" y="1477"/>
                      </a:cubicBezTo>
                      <a:cubicBezTo>
                        <a:pt x="2557" y="1475"/>
                        <a:pt x="2563" y="1473"/>
                        <a:pt x="2570" y="1469"/>
                      </a:cubicBezTo>
                      <a:cubicBezTo>
                        <a:pt x="2570" y="1469"/>
                        <a:pt x="2570" y="1469"/>
                        <a:pt x="2570" y="1469"/>
                      </a:cubicBezTo>
                      <a:cubicBezTo>
                        <a:pt x="2579" y="1463"/>
                        <a:pt x="2584" y="1459"/>
                        <a:pt x="2591" y="1450"/>
                      </a:cubicBezTo>
                      <a:cubicBezTo>
                        <a:pt x="2588" y="1460"/>
                        <a:pt x="2580" y="1466"/>
                        <a:pt x="2572" y="1472"/>
                      </a:cubicBezTo>
                      <a:cubicBezTo>
                        <a:pt x="2572" y="1472"/>
                        <a:pt x="2572" y="1472"/>
                        <a:pt x="2572" y="1472"/>
                      </a:cubicBezTo>
                      <a:cubicBezTo>
                        <a:pt x="2567" y="1474"/>
                        <a:pt x="2563" y="1476"/>
                        <a:pt x="2558" y="1477"/>
                      </a:cubicBezTo>
                      <a:cubicBezTo>
                        <a:pt x="2573" y="1476"/>
                        <a:pt x="2588" y="1474"/>
                        <a:pt x="2603" y="1469"/>
                      </a:cubicBezTo>
                      <a:cubicBezTo>
                        <a:pt x="2630" y="1460"/>
                        <a:pt x="2648" y="1449"/>
                        <a:pt x="2667" y="1429"/>
                      </a:cubicBezTo>
                      <a:cubicBezTo>
                        <a:pt x="2683" y="1409"/>
                        <a:pt x="2694" y="1386"/>
                        <a:pt x="2698" y="1361"/>
                      </a:cubicBezTo>
                      <a:cubicBezTo>
                        <a:pt x="2700" y="1349"/>
                        <a:pt x="2701" y="1342"/>
                        <a:pt x="2696" y="1330"/>
                      </a:cubicBezTo>
                      <a:cubicBezTo>
                        <a:pt x="2686" y="1306"/>
                        <a:pt x="2662" y="1288"/>
                        <a:pt x="2642" y="1287"/>
                      </a:cubicBezTo>
                      <a:cubicBezTo>
                        <a:pt x="2631" y="1287"/>
                        <a:pt x="2619" y="1293"/>
                        <a:pt x="2621" y="1306"/>
                      </a:cubicBezTo>
                      <a:cubicBezTo>
                        <a:pt x="2622" y="1313"/>
                        <a:pt x="2627" y="1317"/>
                        <a:pt x="2635" y="1316"/>
                      </a:cubicBezTo>
                      <a:cubicBezTo>
                        <a:pt x="2628" y="1325"/>
                        <a:pt x="2610" y="1318"/>
                        <a:pt x="2606" y="1304"/>
                      </a:cubicBezTo>
                      <a:cubicBezTo>
                        <a:pt x="2601" y="1289"/>
                        <a:pt x="2607" y="1277"/>
                        <a:pt x="2615" y="1271"/>
                      </a:cubicBezTo>
                      <a:cubicBezTo>
                        <a:pt x="2628" y="1261"/>
                        <a:pt x="2648" y="1261"/>
                        <a:pt x="2665" y="1272"/>
                      </a:cubicBezTo>
                      <a:cubicBezTo>
                        <a:pt x="2681" y="1284"/>
                        <a:pt x="2693" y="1302"/>
                        <a:pt x="2698" y="1321"/>
                      </a:cubicBezTo>
                      <a:cubicBezTo>
                        <a:pt x="2697" y="1317"/>
                        <a:pt x="2696" y="1313"/>
                        <a:pt x="2695" y="1308"/>
                      </a:cubicBezTo>
                      <a:cubicBezTo>
                        <a:pt x="2686" y="1279"/>
                        <a:pt x="2668" y="1254"/>
                        <a:pt x="2641" y="1238"/>
                      </a:cubicBezTo>
                      <a:cubicBezTo>
                        <a:pt x="2627" y="1231"/>
                        <a:pt x="2614" y="1230"/>
                        <a:pt x="2599" y="1238"/>
                      </a:cubicBezTo>
                      <a:cubicBezTo>
                        <a:pt x="2590" y="1243"/>
                        <a:pt x="2579" y="1255"/>
                        <a:pt x="2579" y="1266"/>
                      </a:cubicBezTo>
                      <a:cubicBezTo>
                        <a:pt x="2579" y="1275"/>
                        <a:pt x="2587" y="1283"/>
                        <a:pt x="2596" y="1278"/>
                      </a:cubicBezTo>
                      <a:cubicBezTo>
                        <a:pt x="2597" y="1284"/>
                        <a:pt x="2590" y="1290"/>
                        <a:pt x="2583" y="1288"/>
                      </a:cubicBezTo>
                      <a:cubicBezTo>
                        <a:pt x="2577" y="1287"/>
                        <a:pt x="2571" y="1280"/>
                        <a:pt x="2570" y="1272"/>
                      </a:cubicBezTo>
                      <a:cubicBezTo>
                        <a:pt x="2569" y="1267"/>
                        <a:pt x="2570" y="1261"/>
                        <a:pt x="2573" y="1256"/>
                      </a:cubicBezTo>
                      <a:cubicBezTo>
                        <a:pt x="2577" y="1247"/>
                        <a:pt x="2586" y="1239"/>
                        <a:pt x="2596" y="1234"/>
                      </a:cubicBezTo>
                      <a:cubicBezTo>
                        <a:pt x="2603" y="1231"/>
                        <a:pt x="2611" y="1229"/>
                        <a:pt x="2618" y="1230"/>
                      </a:cubicBezTo>
                      <a:cubicBezTo>
                        <a:pt x="2596" y="1226"/>
                        <a:pt x="2573" y="1232"/>
                        <a:pt x="2556" y="1250"/>
                      </a:cubicBezTo>
                      <a:cubicBezTo>
                        <a:pt x="2548" y="1259"/>
                        <a:pt x="2543" y="1269"/>
                        <a:pt x="2541" y="1281"/>
                      </a:cubicBezTo>
                      <a:cubicBezTo>
                        <a:pt x="2531" y="1333"/>
                        <a:pt x="2575" y="1317"/>
                        <a:pt x="2600" y="1322"/>
                      </a:cubicBezTo>
                      <a:cubicBezTo>
                        <a:pt x="2633" y="1329"/>
                        <a:pt x="2617" y="1370"/>
                        <a:pt x="2584" y="1364"/>
                      </a:cubicBezTo>
                      <a:cubicBezTo>
                        <a:pt x="2555" y="1359"/>
                        <a:pt x="2542" y="1332"/>
                        <a:pt x="2539" y="1306"/>
                      </a:cubicBezTo>
                      <a:cubicBezTo>
                        <a:pt x="2539" y="1311"/>
                        <a:pt x="2538" y="1316"/>
                        <a:pt x="2536" y="1320"/>
                      </a:cubicBezTo>
                      <a:cubicBezTo>
                        <a:pt x="2532" y="1330"/>
                        <a:pt x="2520" y="1338"/>
                        <a:pt x="2509" y="1334"/>
                      </a:cubicBezTo>
                      <a:cubicBezTo>
                        <a:pt x="2504" y="1332"/>
                        <a:pt x="2501" y="1327"/>
                        <a:pt x="2501" y="1322"/>
                      </a:cubicBezTo>
                      <a:cubicBezTo>
                        <a:pt x="2500" y="1318"/>
                        <a:pt x="2502" y="1314"/>
                        <a:pt x="2505" y="1312"/>
                      </a:cubicBezTo>
                      <a:cubicBezTo>
                        <a:pt x="2508" y="1309"/>
                        <a:pt x="2513" y="1308"/>
                        <a:pt x="2516" y="1309"/>
                      </a:cubicBezTo>
                      <a:cubicBezTo>
                        <a:pt x="2522" y="1310"/>
                        <a:pt x="2525" y="1316"/>
                        <a:pt x="2524" y="1321"/>
                      </a:cubicBezTo>
                      <a:cubicBezTo>
                        <a:pt x="2524" y="1324"/>
                        <a:pt x="2521" y="1327"/>
                        <a:pt x="2518" y="1327"/>
                      </a:cubicBezTo>
                      <a:cubicBezTo>
                        <a:pt x="2516" y="1327"/>
                        <a:pt x="2514" y="1326"/>
                        <a:pt x="2513" y="1323"/>
                      </a:cubicBezTo>
                      <a:cubicBezTo>
                        <a:pt x="2515" y="1324"/>
                        <a:pt x="2516" y="1325"/>
                        <a:pt x="2518" y="1324"/>
                      </a:cubicBezTo>
                      <a:cubicBezTo>
                        <a:pt x="2521" y="1323"/>
                        <a:pt x="2521" y="1320"/>
                        <a:pt x="2519" y="1317"/>
                      </a:cubicBezTo>
                      <a:cubicBezTo>
                        <a:pt x="2518" y="1316"/>
                        <a:pt x="2516" y="1315"/>
                        <a:pt x="2514" y="1316"/>
                      </a:cubicBezTo>
                      <a:cubicBezTo>
                        <a:pt x="2511" y="1316"/>
                        <a:pt x="2509" y="1318"/>
                        <a:pt x="2508" y="1321"/>
                      </a:cubicBezTo>
                      <a:cubicBezTo>
                        <a:pt x="2508" y="1325"/>
                        <a:pt x="2510" y="1328"/>
                        <a:pt x="2513" y="1329"/>
                      </a:cubicBezTo>
                      <a:cubicBezTo>
                        <a:pt x="2522" y="1333"/>
                        <a:pt x="2532" y="1324"/>
                        <a:pt x="2536" y="1316"/>
                      </a:cubicBezTo>
                      <a:cubicBezTo>
                        <a:pt x="2537" y="1314"/>
                        <a:pt x="2537" y="1311"/>
                        <a:pt x="2538" y="1309"/>
                      </a:cubicBezTo>
                      <a:cubicBezTo>
                        <a:pt x="2539" y="1301"/>
                        <a:pt x="2538" y="1292"/>
                        <a:pt x="2539" y="1284"/>
                      </a:cubicBezTo>
                      <a:cubicBezTo>
                        <a:pt x="2541" y="1275"/>
                        <a:pt x="2543" y="1268"/>
                        <a:pt x="2547" y="1260"/>
                      </a:cubicBezTo>
                      <a:cubicBezTo>
                        <a:pt x="2545" y="1263"/>
                        <a:pt x="2542" y="1265"/>
                        <a:pt x="2540" y="1266"/>
                      </a:cubicBezTo>
                      <a:cubicBezTo>
                        <a:pt x="2523" y="1276"/>
                        <a:pt x="2502" y="1270"/>
                        <a:pt x="2490" y="1256"/>
                      </a:cubicBezTo>
                      <a:cubicBezTo>
                        <a:pt x="2487" y="1251"/>
                        <a:pt x="2485" y="1247"/>
                        <a:pt x="2484" y="1242"/>
                      </a:cubicBezTo>
                      <a:cubicBezTo>
                        <a:pt x="2487" y="1242"/>
                        <a:pt x="2487" y="1242"/>
                        <a:pt x="2487" y="1242"/>
                      </a:cubicBezTo>
                      <a:cubicBezTo>
                        <a:pt x="2488" y="1246"/>
                        <a:pt x="2490" y="1250"/>
                        <a:pt x="2493" y="1254"/>
                      </a:cubicBezTo>
                      <a:cubicBezTo>
                        <a:pt x="2504" y="1267"/>
                        <a:pt x="2523" y="1273"/>
                        <a:pt x="2539" y="1264"/>
                      </a:cubicBezTo>
                      <a:cubicBezTo>
                        <a:pt x="2548" y="1259"/>
                        <a:pt x="2550" y="1254"/>
                        <a:pt x="2557" y="1247"/>
                      </a:cubicBezTo>
                      <a:cubicBezTo>
                        <a:pt x="2580" y="1223"/>
                        <a:pt x="2614" y="1221"/>
                        <a:pt x="2642" y="1236"/>
                      </a:cubicBezTo>
                      <a:cubicBezTo>
                        <a:pt x="2651" y="1241"/>
                        <a:pt x="2658" y="1246"/>
                        <a:pt x="2664" y="1252"/>
                      </a:cubicBezTo>
                      <a:cubicBezTo>
                        <a:pt x="2653" y="1237"/>
                        <a:pt x="2640" y="1224"/>
                        <a:pt x="2626" y="1217"/>
                      </a:cubicBezTo>
                      <a:cubicBezTo>
                        <a:pt x="2596" y="1203"/>
                        <a:pt x="2558" y="1181"/>
                        <a:pt x="2537" y="1175"/>
                      </a:cubicBezTo>
                      <a:cubicBezTo>
                        <a:pt x="2527" y="1172"/>
                        <a:pt x="2515" y="1173"/>
                        <a:pt x="2506" y="1179"/>
                      </a:cubicBezTo>
                      <a:cubicBezTo>
                        <a:pt x="2510" y="1174"/>
                        <a:pt x="2516" y="1172"/>
                        <a:pt x="2523" y="1172"/>
                      </a:cubicBezTo>
                      <a:cubicBezTo>
                        <a:pt x="2523" y="1172"/>
                        <a:pt x="2523" y="1172"/>
                        <a:pt x="2523" y="1172"/>
                      </a:cubicBezTo>
                      <a:cubicBezTo>
                        <a:pt x="2526" y="1171"/>
                        <a:pt x="2529" y="1171"/>
                        <a:pt x="2532" y="1172"/>
                      </a:cubicBezTo>
                      <a:cubicBezTo>
                        <a:pt x="2522" y="1167"/>
                        <a:pt x="2511" y="1165"/>
                        <a:pt x="2499" y="1167"/>
                      </a:cubicBezTo>
                      <a:cubicBezTo>
                        <a:pt x="2488" y="1170"/>
                        <a:pt x="2479" y="1176"/>
                        <a:pt x="2473" y="1186"/>
                      </a:cubicBezTo>
                      <a:cubicBezTo>
                        <a:pt x="2472" y="1186"/>
                        <a:pt x="2471" y="1185"/>
                        <a:pt x="2471" y="1185"/>
                      </a:cubicBezTo>
                      <a:cubicBezTo>
                        <a:pt x="2475" y="1178"/>
                        <a:pt x="2481" y="1171"/>
                        <a:pt x="2491" y="1167"/>
                      </a:cubicBezTo>
                      <a:cubicBezTo>
                        <a:pt x="2499" y="1164"/>
                        <a:pt x="2508" y="1163"/>
                        <a:pt x="2515" y="1165"/>
                      </a:cubicBezTo>
                      <a:cubicBezTo>
                        <a:pt x="2510" y="1163"/>
                        <a:pt x="2507" y="1157"/>
                        <a:pt x="2507" y="1153"/>
                      </a:cubicBezTo>
                      <a:cubicBezTo>
                        <a:pt x="2507" y="1149"/>
                        <a:pt x="2509" y="1146"/>
                        <a:pt x="2512" y="1144"/>
                      </a:cubicBezTo>
                      <a:cubicBezTo>
                        <a:pt x="2516" y="1141"/>
                        <a:pt x="2521" y="1141"/>
                        <a:pt x="2525" y="1147"/>
                      </a:cubicBezTo>
                      <a:cubicBezTo>
                        <a:pt x="2526" y="1149"/>
                        <a:pt x="2526" y="1153"/>
                        <a:pt x="2524" y="1155"/>
                      </a:cubicBezTo>
                      <a:cubicBezTo>
                        <a:pt x="2520" y="1159"/>
                        <a:pt x="2514" y="1156"/>
                        <a:pt x="2515" y="1152"/>
                      </a:cubicBezTo>
                      <a:cubicBezTo>
                        <a:pt x="2516" y="1154"/>
                        <a:pt x="2517" y="1155"/>
                        <a:pt x="2519" y="1155"/>
                      </a:cubicBezTo>
                      <a:cubicBezTo>
                        <a:pt x="2522" y="1155"/>
                        <a:pt x="2524" y="1152"/>
                        <a:pt x="2523" y="1149"/>
                      </a:cubicBezTo>
                      <a:cubicBezTo>
                        <a:pt x="2522" y="1147"/>
                        <a:pt x="2520" y="1146"/>
                        <a:pt x="2518" y="1145"/>
                      </a:cubicBezTo>
                      <a:cubicBezTo>
                        <a:pt x="2513" y="1144"/>
                        <a:pt x="2507" y="1150"/>
                        <a:pt x="2510" y="1157"/>
                      </a:cubicBezTo>
                      <a:cubicBezTo>
                        <a:pt x="2512" y="1164"/>
                        <a:pt x="2522" y="1166"/>
                        <a:pt x="2528" y="1168"/>
                      </a:cubicBezTo>
                      <a:cubicBezTo>
                        <a:pt x="2535" y="1171"/>
                        <a:pt x="2544" y="1174"/>
                        <a:pt x="2548" y="1175"/>
                      </a:cubicBezTo>
                      <a:cubicBezTo>
                        <a:pt x="2554" y="1178"/>
                        <a:pt x="2569" y="1184"/>
                        <a:pt x="2585" y="1193"/>
                      </a:cubicBezTo>
                      <a:cubicBezTo>
                        <a:pt x="2583" y="1191"/>
                        <a:pt x="2580" y="1188"/>
                        <a:pt x="2578" y="1185"/>
                      </a:cubicBezTo>
                      <a:cubicBezTo>
                        <a:pt x="2577" y="1184"/>
                        <a:pt x="2569" y="1173"/>
                        <a:pt x="2571" y="1172"/>
                      </a:cubicBezTo>
                      <a:cubicBezTo>
                        <a:pt x="2572" y="1172"/>
                        <a:pt x="2577" y="1178"/>
                        <a:pt x="2578" y="1179"/>
                      </a:cubicBezTo>
                      <a:cubicBezTo>
                        <a:pt x="2581" y="1183"/>
                        <a:pt x="2585" y="1187"/>
                        <a:pt x="2590" y="1191"/>
                      </a:cubicBezTo>
                      <a:cubicBezTo>
                        <a:pt x="2591" y="1192"/>
                        <a:pt x="2593" y="1194"/>
                        <a:pt x="2595" y="1195"/>
                      </a:cubicBezTo>
                      <a:cubicBezTo>
                        <a:pt x="2602" y="1201"/>
                        <a:pt x="2609" y="1204"/>
                        <a:pt x="2617" y="1208"/>
                      </a:cubicBezTo>
                      <a:cubicBezTo>
                        <a:pt x="2618" y="1208"/>
                        <a:pt x="2619" y="1208"/>
                        <a:pt x="2620" y="1209"/>
                      </a:cubicBezTo>
                      <a:cubicBezTo>
                        <a:pt x="2618" y="1207"/>
                        <a:pt x="2616" y="1206"/>
                        <a:pt x="2614" y="1204"/>
                      </a:cubicBezTo>
                      <a:cubicBezTo>
                        <a:pt x="2607" y="1199"/>
                        <a:pt x="2603" y="1194"/>
                        <a:pt x="2599" y="1187"/>
                      </a:cubicBezTo>
                      <a:cubicBezTo>
                        <a:pt x="2589" y="1167"/>
                        <a:pt x="2599" y="1150"/>
                        <a:pt x="2615" y="1141"/>
                      </a:cubicBezTo>
                      <a:cubicBezTo>
                        <a:pt x="2629" y="1133"/>
                        <a:pt x="2646" y="1130"/>
                        <a:pt x="2661" y="1138"/>
                      </a:cubicBezTo>
                      <a:cubicBezTo>
                        <a:pt x="2673" y="1145"/>
                        <a:pt x="2678" y="1157"/>
                        <a:pt x="2675" y="1171"/>
                      </a:cubicBezTo>
                      <a:cubicBezTo>
                        <a:pt x="2673" y="1177"/>
                        <a:pt x="2671" y="1181"/>
                        <a:pt x="2666" y="1186"/>
                      </a:cubicBezTo>
                      <a:cubicBezTo>
                        <a:pt x="2662" y="1189"/>
                        <a:pt x="2658" y="1191"/>
                        <a:pt x="2653" y="1191"/>
                      </a:cubicBezTo>
                      <a:cubicBezTo>
                        <a:pt x="2647" y="1191"/>
                        <a:pt x="2641" y="1189"/>
                        <a:pt x="2637" y="1184"/>
                      </a:cubicBezTo>
                      <a:cubicBezTo>
                        <a:pt x="2635" y="1180"/>
                        <a:pt x="2634" y="1177"/>
                        <a:pt x="2635" y="1173"/>
                      </a:cubicBezTo>
                      <a:cubicBezTo>
                        <a:pt x="2637" y="1169"/>
                        <a:pt x="2639" y="1166"/>
                        <a:pt x="2643" y="1164"/>
                      </a:cubicBezTo>
                      <a:cubicBezTo>
                        <a:pt x="2648" y="1162"/>
                        <a:pt x="2653" y="1162"/>
                        <a:pt x="2657" y="1166"/>
                      </a:cubicBezTo>
                      <a:cubicBezTo>
                        <a:pt x="2660" y="1169"/>
                        <a:pt x="2661" y="1175"/>
                        <a:pt x="2658" y="1179"/>
                      </a:cubicBezTo>
                      <a:cubicBezTo>
                        <a:pt x="2655" y="1184"/>
                        <a:pt x="2648" y="1186"/>
                        <a:pt x="2643" y="1182"/>
                      </a:cubicBezTo>
                      <a:cubicBezTo>
                        <a:pt x="2638" y="1179"/>
                        <a:pt x="2637" y="1173"/>
                        <a:pt x="2640" y="1168"/>
                      </a:cubicBezTo>
                      <a:cubicBezTo>
                        <a:pt x="2641" y="1166"/>
                        <a:pt x="2643" y="1165"/>
                        <a:pt x="2645" y="1164"/>
                      </a:cubicBezTo>
                      <a:cubicBezTo>
                        <a:pt x="2644" y="1164"/>
                        <a:pt x="2644" y="1164"/>
                        <a:pt x="2644" y="1164"/>
                      </a:cubicBezTo>
                      <a:cubicBezTo>
                        <a:pt x="2640" y="1166"/>
                        <a:pt x="2637" y="1169"/>
                        <a:pt x="2636" y="1173"/>
                      </a:cubicBezTo>
                      <a:cubicBezTo>
                        <a:pt x="2635" y="1177"/>
                        <a:pt x="2636" y="1180"/>
                        <a:pt x="2638" y="1183"/>
                      </a:cubicBezTo>
                      <a:cubicBezTo>
                        <a:pt x="2642" y="1188"/>
                        <a:pt x="2647" y="1190"/>
                        <a:pt x="2653" y="1190"/>
                      </a:cubicBezTo>
                      <a:cubicBezTo>
                        <a:pt x="2658" y="1190"/>
                        <a:pt x="2661" y="1188"/>
                        <a:pt x="2665" y="1185"/>
                      </a:cubicBezTo>
                      <a:cubicBezTo>
                        <a:pt x="2669" y="1181"/>
                        <a:pt x="2672" y="1176"/>
                        <a:pt x="2673" y="1170"/>
                      </a:cubicBezTo>
                      <a:cubicBezTo>
                        <a:pt x="2676" y="1157"/>
                        <a:pt x="2671" y="1147"/>
                        <a:pt x="2660" y="1140"/>
                      </a:cubicBezTo>
                      <a:cubicBezTo>
                        <a:pt x="2646" y="1133"/>
                        <a:pt x="2628" y="1136"/>
                        <a:pt x="2616" y="1144"/>
                      </a:cubicBezTo>
                      <a:cubicBezTo>
                        <a:pt x="2602" y="1153"/>
                        <a:pt x="2594" y="1168"/>
                        <a:pt x="2603" y="1185"/>
                      </a:cubicBezTo>
                      <a:cubicBezTo>
                        <a:pt x="2607" y="1191"/>
                        <a:pt x="2611" y="1196"/>
                        <a:pt x="2616" y="1200"/>
                      </a:cubicBezTo>
                      <a:cubicBezTo>
                        <a:pt x="2637" y="1217"/>
                        <a:pt x="2655" y="1233"/>
                        <a:pt x="2670" y="1256"/>
                      </a:cubicBezTo>
                      <a:cubicBezTo>
                        <a:pt x="2670" y="1255"/>
                        <a:pt x="2669" y="1253"/>
                        <a:pt x="2669" y="1252"/>
                      </a:cubicBezTo>
                      <a:cubicBezTo>
                        <a:pt x="2668" y="1242"/>
                        <a:pt x="2671" y="1231"/>
                        <a:pt x="2682" y="1229"/>
                      </a:cubicBezTo>
                      <a:cubicBezTo>
                        <a:pt x="2690" y="1228"/>
                        <a:pt x="2697" y="1233"/>
                        <a:pt x="2699" y="1240"/>
                      </a:cubicBezTo>
                      <a:cubicBezTo>
                        <a:pt x="2701" y="1246"/>
                        <a:pt x="2701" y="1252"/>
                        <a:pt x="2695" y="1256"/>
                      </a:cubicBezTo>
                      <a:cubicBezTo>
                        <a:pt x="2692" y="1259"/>
                        <a:pt x="2686" y="1258"/>
                        <a:pt x="2686" y="1253"/>
                      </a:cubicBezTo>
                      <a:cubicBezTo>
                        <a:pt x="2685" y="1247"/>
                        <a:pt x="2690" y="1247"/>
                        <a:pt x="2690" y="1242"/>
                      </a:cubicBezTo>
                      <a:cubicBezTo>
                        <a:pt x="2690" y="1238"/>
                        <a:pt x="2688" y="1234"/>
                        <a:pt x="2684" y="1234"/>
                      </a:cubicBezTo>
                      <a:cubicBezTo>
                        <a:pt x="2676" y="1234"/>
                        <a:pt x="2673" y="1242"/>
                        <a:pt x="2673" y="1249"/>
                      </a:cubicBezTo>
                      <a:cubicBezTo>
                        <a:pt x="2674" y="1263"/>
                        <a:pt x="2680" y="1269"/>
                        <a:pt x="2686" y="1281"/>
                      </a:cubicBezTo>
                      <a:cubicBezTo>
                        <a:pt x="2691" y="1289"/>
                        <a:pt x="2695" y="1297"/>
                        <a:pt x="2698" y="1307"/>
                      </a:cubicBezTo>
                      <a:cubicBezTo>
                        <a:pt x="2707" y="1336"/>
                        <a:pt x="2705" y="1366"/>
                        <a:pt x="2693" y="1394"/>
                      </a:cubicBezTo>
                      <a:cubicBezTo>
                        <a:pt x="2697" y="1389"/>
                        <a:pt x="2702" y="1386"/>
                        <a:pt x="2707" y="1386"/>
                      </a:cubicBezTo>
                      <a:cubicBezTo>
                        <a:pt x="2712" y="1387"/>
                        <a:pt x="2716" y="1390"/>
                        <a:pt x="2717" y="1397"/>
                      </a:cubicBezTo>
                      <a:cubicBezTo>
                        <a:pt x="2716" y="1396"/>
                        <a:pt x="2714" y="1396"/>
                        <a:pt x="2713" y="1397"/>
                      </a:cubicBezTo>
                      <a:cubicBezTo>
                        <a:pt x="2712" y="1385"/>
                        <a:pt x="2698" y="1389"/>
                        <a:pt x="2691" y="1399"/>
                      </a:cubicBezTo>
                      <a:cubicBezTo>
                        <a:pt x="2691" y="1398"/>
                        <a:pt x="2691" y="1398"/>
                        <a:pt x="2691" y="1398"/>
                      </a:cubicBezTo>
                      <a:cubicBezTo>
                        <a:pt x="2687" y="1408"/>
                        <a:pt x="2682" y="1416"/>
                        <a:pt x="2676" y="1425"/>
                      </a:cubicBezTo>
                      <a:cubicBezTo>
                        <a:pt x="2688" y="1418"/>
                        <a:pt x="2704" y="1419"/>
                        <a:pt x="2715" y="1430"/>
                      </a:cubicBezTo>
                      <a:cubicBezTo>
                        <a:pt x="2720" y="1436"/>
                        <a:pt x="2723" y="1443"/>
                        <a:pt x="2723" y="1451"/>
                      </a:cubicBezTo>
                      <a:cubicBezTo>
                        <a:pt x="2723" y="1459"/>
                        <a:pt x="2721" y="1465"/>
                        <a:pt x="2716" y="1472"/>
                      </a:cubicBezTo>
                      <a:cubicBezTo>
                        <a:pt x="2710" y="1477"/>
                        <a:pt x="2704" y="1481"/>
                        <a:pt x="2697" y="1482"/>
                      </a:cubicBezTo>
                      <a:cubicBezTo>
                        <a:pt x="2690" y="1483"/>
                        <a:pt x="2683" y="1482"/>
                        <a:pt x="2676" y="1478"/>
                      </a:cubicBezTo>
                      <a:cubicBezTo>
                        <a:pt x="2670" y="1474"/>
                        <a:pt x="2666" y="1468"/>
                        <a:pt x="2666" y="1460"/>
                      </a:cubicBezTo>
                      <a:cubicBezTo>
                        <a:pt x="2665" y="1455"/>
                        <a:pt x="2667" y="1451"/>
                        <a:pt x="2670" y="1447"/>
                      </a:cubicBezTo>
                      <a:cubicBezTo>
                        <a:pt x="2675" y="1442"/>
                        <a:pt x="2683" y="1441"/>
                        <a:pt x="2689" y="1443"/>
                      </a:cubicBezTo>
                      <a:cubicBezTo>
                        <a:pt x="2695" y="1445"/>
                        <a:pt x="2699" y="1451"/>
                        <a:pt x="2699" y="1457"/>
                      </a:cubicBezTo>
                      <a:cubicBezTo>
                        <a:pt x="2700" y="1465"/>
                        <a:pt x="2693" y="1472"/>
                        <a:pt x="2685" y="1473"/>
                      </a:cubicBezTo>
                      <a:cubicBezTo>
                        <a:pt x="2677" y="1473"/>
                        <a:pt x="2670" y="1467"/>
                        <a:pt x="2670" y="1459"/>
                      </a:cubicBezTo>
                      <a:cubicBezTo>
                        <a:pt x="2670" y="1455"/>
                        <a:pt x="2671" y="1451"/>
                        <a:pt x="2673" y="1449"/>
                      </a:cubicBezTo>
                      <a:cubicBezTo>
                        <a:pt x="2672" y="1449"/>
                        <a:pt x="2672" y="1449"/>
                        <a:pt x="2672" y="1449"/>
                      </a:cubicBezTo>
                      <a:cubicBezTo>
                        <a:pt x="2670" y="1452"/>
                        <a:pt x="2668" y="1456"/>
                        <a:pt x="2669" y="1460"/>
                      </a:cubicBezTo>
                      <a:cubicBezTo>
                        <a:pt x="2669" y="1467"/>
                        <a:pt x="2672" y="1472"/>
                        <a:pt x="2678" y="1475"/>
                      </a:cubicBezTo>
                      <a:cubicBezTo>
                        <a:pt x="2684" y="1479"/>
                        <a:pt x="2690" y="1480"/>
                        <a:pt x="2696" y="1479"/>
                      </a:cubicBezTo>
                      <a:cubicBezTo>
                        <a:pt x="2703" y="1477"/>
                        <a:pt x="2708" y="1474"/>
                        <a:pt x="2713" y="1469"/>
                      </a:cubicBezTo>
                      <a:cubicBezTo>
                        <a:pt x="2718" y="1464"/>
                        <a:pt x="2720" y="1458"/>
                        <a:pt x="2720" y="1451"/>
                      </a:cubicBezTo>
                      <a:cubicBezTo>
                        <a:pt x="2720" y="1443"/>
                        <a:pt x="2717" y="1437"/>
                        <a:pt x="2713" y="1432"/>
                      </a:cubicBezTo>
                      <a:cubicBezTo>
                        <a:pt x="2701" y="1418"/>
                        <a:pt x="2680" y="1421"/>
                        <a:pt x="2670" y="1432"/>
                      </a:cubicBezTo>
                      <a:cubicBezTo>
                        <a:pt x="2651" y="1453"/>
                        <a:pt x="2632" y="1464"/>
                        <a:pt x="2605" y="1474"/>
                      </a:cubicBezTo>
                      <a:cubicBezTo>
                        <a:pt x="2602" y="1475"/>
                        <a:pt x="2600" y="1476"/>
                        <a:pt x="2597" y="1476"/>
                      </a:cubicBezTo>
                      <a:cubicBezTo>
                        <a:pt x="2599" y="1476"/>
                        <a:pt x="2602" y="1476"/>
                        <a:pt x="2604" y="1476"/>
                      </a:cubicBezTo>
                      <a:cubicBezTo>
                        <a:pt x="2614" y="1477"/>
                        <a:pt x="2623" y="1479"/>
                        <a:pt x="2632" y="1484"/>
                      </a:cubicBezTo>
                      <a:cubicBezTo>
                        <a:pt x="2622" y="1482"/>
                        <a:pt x="2614" y="1480"/>
                        <a:pt x="2604" y="1480"/>
                      </a:cubicBezTo>
                      <a:cubicBezTo>
                        <a:pt x="2603" y="1480"/>
                        <a:pt x="2602" y="1480"/>
                        <a:pt x="2601" y="1480"/>
                      </a:cubicBezTo>
                      <a:cubicBezTo>
                        <a:pt x="2610" y="1481"/>
                        <a:pt x="2615" y="1494"/>
                        <a:pt x="2616" y="1502"/>
                      </a:cubicBezTo>
                      <a:cubicBezTo>
                        <a:pt x="2616" y="1507"/>
                        <a:pt x="2615" y="1512"/>
                        <a:pt x="2614" y="1516"/>
                      </a:cubicBezTo>
                      <a:cubicBezTo>
                        <a:pt x="2612" y="1524"/>
                        <a:pt x="2605" y="1534"/>
                        <a:pt x="2597" y="1534"/>
                      </a:cubicBezTo>
                      <a:cubicBezTo>
                        <a:pt x="2597" y="1543"/>
                        <a:pt x="2593" y="1549"/>
                        <a:pt x="2588" y="1555"/>
                      </a:cubicBezTo>
                      <a:cubicBezTo>
                        <a:pt x="2582" y="1563"/>
                        <a:pt x="2578" y="1573"/>
                        <a:pt x="2585" y="1580"/>
                      </a:cubicBezTo>
                      <a:cubicBezTo>
                        <a:pt x="2574" y="1578"/>
                        <a:pt x="2571" y="1560"/>
                        <a:pt x="2573" y="1551"/>
                      </a:cubicBezTo>
                      <a:cubicBezTo>
                        <a:pt x="2577" y="1539"/>
                        <a:pt x="2589" y="1531"/>
                        <a:pt x="2600" y="1522"/>
                      </a:cubicBezTo>
                      <a:cubicBezTo>
                        <a:pt x="2608" y="1516"/>
                        <a:pt x="2611" y="1510"/>
                        <a:pt x="2612" y="1501"/>
                      </a:cubicBezTo>
                      <a:cubicBezTo>
                        <a:pt x="2612" y="1494"/>
                        <a:pt x="2609" y="1483"/>
                        <a:pt x="2601" y="1480"/>
                      </a:cubicBezTo>
                      <a:cubicBezTo>
                        <a:pt x="2603" y="1481"/>
                        <a:pt x="2604" y="1482"/>
                        <a:pt x="2605" y="1483"/>
                      </a:cubicBezTo>
                      <a:cubicBezTo>
                        <a:pt x="2608" y="1486"/>
                        <a:pt x="2609" y="1492"/>
                        <a:pt x="2605" y="1497"/>
                      </a:cubicBezTo>
                      <a:cubicBezTo>
                        <a:pt x="2605" y="1496"/>
                        <a:pt x="2603" y="1495"/>
                        <a:pt x="2602" y="1495"/>
                      </a:cubicBezTo>
                      <a:cubicBezTo>
                        <a:pt x="2606" y="1488"/>
                        <a:pt x="2603" y="1482"/>
                        <a:pt x="2596" y="1480"/>
                      </a:cubicBezTo>
                      <a:cubicBezTo>
                        <a:pt x="2592" y="1479"/>
                        <a:pt x="2589" y="1479"/>
                        <a:pt x="2586" y="1479"/>
                      </a:cubicBezTo>
                      <a:cubicBezTo>
                        <a:pt x="2554" y="1486"/>
                        <a:pt x="2522" y="1485"/>
                        <a:pt x="2492" y="1478"/>
                      </a:cubicBezTo>
                      <a:cubicBezTo>
                        <a:pt x="2516" y="1486"/>
                        <a:pt x="2545" y="1498"/>
                        <a:pt x="2557" y="1521"/>
                      </a:cubicBezTo>
                      <a:cubicBezTo>
                        <a:pt x="2563" y="1533"/>
                        <a:pt x="2564" y="1544"/>
                        <a:pt x="2560" y="1557"/>
                      </a:cubicBezTo>
                      <a:cubicBezTo>
                        <a:pt x="2556" y="1567"/>
                        <a:pt x="2549" y="1576"/>
                        <a:pt x="2540" y="1581"/>
                      </a:cubicBezTo>
                      <a:cubicBezTo>
                        <a:pt x="2518" y="1595"/>
                        <a:pt x="2490" y="1588"/>
                        <a:pt x="2477" y="1567"/>
                      </a:cubicBezTo>
                      <a:cubicBezTo>
                        <a:pt x="2465" y="1548"/>
                        <a:pt x="2466" y="1520"/>
                        <a:pt x="2490" y="1511"/>
                      </a:cubicBezTo>
                      <a:cubicBezTo>
                        <a:pt x="2499" y="1507"/>
                        <a:pt x="2511" y="1508"/>
                        <a:pt x="2517" y="1517"/>
                      </a:cubicBezTo>
                      <a:cubicBezTo>
                        <a:pt x="2519" y="1519"/>
                        <a:pt x="2520" y="1523"/>
                        <a:pt x="2520" y="1526"/>
                      </a:cubicBezTo>
                      <a:cubicBezTo>
                        <a:pt x="2520" y="1526"/>
                        <a:pt x="2520" y="1526"/>
                        <a:pt x="2520" y="1526"/>
                      </a:cubicBezTo>
                      <a:cubicBezTo>
                        <a:pt x="2521" y="1534"/>
                        <a:pt x="2515" y="1543"/>
                        <a:pt x="2505" y="1543"/>
                      </a:cubicBezTo>
                      <a:cubicBezTo>
                        <a:pt x="2496" y="1544"/>
                        <a:pt x="2488" y="1537"/>
                        <a:pt x="2488" y="1528"/>
                      </a:cubicBezTo>
                      <a:cubicBezTo>
                        <a:pt x="2487" y="1519"/>
                        <a:pt x="2494" y="1511"/>
                        <a:pt x="2503" y="1510"/>
                      </a:cubicBezTo>
                      <a:cubicBezTo>
                        <a:pt x="2507" y="1510"/>
                        <a:pt x="2511" y="1511"/>
                        <a:pt x="2514" y="1513"/>
                      </a:cubicBezTo>
                      <a:cubicBezTo>
                        <a:pt x="2514" y="1513"/>
                        <a:pt x="2514" y="1513"/>
                        <a:pt x="2514" y="1513"/>
                      </a:cubicBezTo>
                      <a:cubicBezTo>
                        <a:pt x="2506" y="1508"/>
                        <a:pt x="2497" y="1508"/>
                        <a:pt x="2489" y="1511"/>
                      </a:cubicBezTo>
                      <a:cubicBezTo>
                        <a:pt x="2468" y="1522"/>
                        <a:pt x="2468" y="1548"/>
                        <a:pt x="2479" y="1566"/>
                      </a:cubicBezTo>
                      <a:cubicBezTo>
                        <a:pt x="2492" y="1585"/>
                        <a:pt x="2518" y="1592"/>
                        <a:pt x="2539" y="1579"/>
                      </a:cubicBezTo>
                      <a:cubicBezTo>
                        <a:pt x="2542" y="1577"/>
                        <a:pt x="2545" y="1575"/>
                        <a:pt x="2548" y="1572"/>
                      </a:cubicBezTo>
                      <a:cubicBezTo>
                        <a:pt x="2546" y="1573"/>
                        <a:pt x="2543" y="1574"/>
                        <a:pt x="2541" y="1575"/>
                      </a:cubicBezTo>
                      <a:cubicBezTo>
                        <a:pt x="2533" y="1578"/>
                        <a:pt x="2523" y="1575"/>
                        <a:pt x="2518" y="1569"/>
                      </a:cubicBezTo>
                      <a:cubicBezTo>
                        <a:pt x="2514" y="1562"/>
                        <a:pt x="2514" y="1553"/>
                        <a:pt x="2522" y="1547"/>
                      </a:cubicBezTo>
                      <a:cubicBezTo>
                        <a:pt x="2527" y="1545"/>
                        <a:pt x="2533" y="1546"/>
                        <a:pt x="2536" y="1549"/>
                      </a:cubicBezTo>
                      <a:cubicBezTo>
                        <a:pt x="2543" y="1556"/>
                        <a:pt x="2536" y="1565"/>
                        <a:pt x="2531" y="1563"/>
                      </a:cubicBezTo>
                      <a:cubicBezTo>
                        <a:pt x="2534" y="1562"/>
                        <a:pt x="2536" y="1559"/>
                        <a:pt x="2536" y="1557"/>
                      </a:cubicBezTo>
                      <a:cubicBezTo>
                        <a:pt x="2535" y="1552"/>
                        <a:pt x="2531" y="1549"/>
                        <a:pt x="2527" y="1550"/>
                      </a:cubicBezTo>
                      <a:cubicBezTo>
                        <a:pt x="2523" y="1551"/>
                        <a:pt x="2521" y="1554"/>
                        <a:pt x="2520" y="1558"/>
                      </a:cubicBezTo>
                      <a:cubicBezTo>
                        <a:pt x="2519" y="1564"/>
                        <a:pt x="2524" y="1570"/>
                        <a:pt x="2530" y="1572"/>
                      </a:cubicBezTo>
                      <a:cubicBezTo>
                        <a:pt x="2542" y="1576"/>
                        <a:pt x="2553" y="1567"/>
                        <a:pt x="2557" y="1556"/>
                      </a:cubicBezTo>
                      <a:cubicBezTo>
                        <a:pt x="2561" y="1544"/>
                        <a:pt x="2559" y="1534"/>
                        <a:pt x="2554" y="1523"/>
                      </a:cubicBezTo>
                      <a:cubicBezTo>
                        <a:pt x="2536" y="1490"/>
                        <a:pt x="2482" y="1481"/>
                        <a:pt x="2445" y="1464"/>
                      </a:cubicBezTo>
                      <a:cubicBezTo>
                        <a:pt x="2451" y="1470"/>
                        <a:pt x="2455" y="1477"/>
                        <a:pt x="2457" y="1486"/>
                      </a:cubicBezTo>
                      <a:cubicBezTo>
                        <a:pt x="2458" y="1490"/>
                        <a:pt x="2459" y="1494"/>
                        <a:pt x="2459" y="1497"/>
                      </a:cubicBezTo>
                      <a:cubicBezTo>
                        <a:pt x="2458" y="1497"/>
                        <a:pt x="2457" y="1497"/>
                        <a:pt x="2456" y="1497"/>
                      </a:cubicBezTo>
                      <a:cubicBezTo>
                        <a:pt x="2455" y="1488"/>
                        <a:pt x="2452" y="1478"/>
                        <a:pt x="2446" y="1471"/>
                      </a:cubicBezTo>
                      <a:cubicBezTo>
                        <a:pt x="2442" y="1465"/>
                        <a:pt x="2438" y="1461"/>
                        <a:pt x="2433" y="1458"/>
                      </a:cubicBezTo>
                      <a:cubicBezTo>
                        <a:pt x="2438" y="1463"/>
                        <a:pt x="2440" y="1471"/>
                        <a:pt x="2440" y="1476"/>
                      </a:cubicBezTo>
                      <a:cubicBezTo>
                        <a:pt x="2439" y="1481"/>
                        <a:pt x="2437" y="1486"/>
                        <a:pt x="2433" y="1489"/>
                      </a:cubicBezTo>
                      <a:cubicBezTo>
                        <a:pt x="2426" y="1493"/>
                        <a:pt x="2417" y="1494"/>
                        <a:pt x="2412" y="1485"/>
                      </a:cubicBezTo>
                      <a:cubicBezTo>
                        <a:pt x="2409" y="1481"/>
                        <a:pt x="2409" y="1475"/>
                        <a:pt x="2413" y="1472"/>
                      </a:cubicBezTo>
                      <a:cubicBezTo>
                        <a:pt x="2419" y="1465"/>
                        <a:pt x="2429" y="1471"/>
                        <a:pt x="2427" y="1477"/>
                      </a:cubicBezTo>
                      <a:cubicBezTo>
                        <a:pt x="2426" y="1474"/>
                        <a:pt x="2423" y="1472"/>
                        <a:pt x="2420" y="1472"/>
                      </a:cubicBezTo>
                      <a:cubicBezTo>
                        <a:pt x="2416" y="1472"/>
                        <a:pt x="2413" y="1477"/>
                        <a:pt x="2414" y="1481"/>
                      </a:cubicBezTo>
                      <a:cubicBezTo>
                        <a:pt x="2415" y="1484"/>
                        <a:pt x="2418" y="1487"/>
                        <a:pt x="2422" y="1488"/>
                      </a:cubicBezTo>
                      <a:cubicBezTo>
                        <a:pt x="2428" y="1488"/>
                        <a:pt x="2434" y="1483"/>
                        <a:pt x="2436" y="1477"/>
                      </a:cubicBezTo>
                      <a:cubicBezTo>
                        <a:pt x="2437" y="1473"/>
                        <a:pt x="2436" y="1467"/>
                        <a:pt x="2434" y="1463"/>
                      </a:cubicBezTo>
                      <a:cubicBezTo>
                        <a:pt x="2430" y="1456"/>
                        <a:pt x="2425" y="1453"/>
                        <a:pt x="2418" y="1449"/>
                      </a:cubicBezTo>
                      <a:cubicBezTo>
                        <a:pt x="2397" y="1438"/>
                        <a:pt x="2378" y="1423"/>
                        <a:pt x="2359" y="1407"/>
                      </a:cubicBezTo>
                      <a:cubicBezTo>
                        <a:pt x="2356" y="1404"/>
                        <a:pt x="2339" y="1387"/>
                        <a:pt x="2328" y="1373"/>
                      </a:cubicBezTo>
                      <a:cubicBezTo>
                        <a:pt x="2335" y="1393"/>
                        <a:pt x="2337" y="1415"/>
                        <a:pt x="2333" y="1437"/>
                      </a:cubicBezTo>
                      <a:cubicBezTo>
                        <a:pt x="2331" y="1444"/>
                        <a:pt x="2329" y="1449"/>
                        <a:pt x="2327" y="1454"/>
                      </a:cubicBezTo>
                      <a:cubicBezTo>
                        <a:pt x="2324" y="1464"/>
                        <a:pt x="2318" y="1479"/>
                        <a:pt x="2329" y="1486"/>
                      </a:cubicBezTo>
                      <a:cubicBezTo>
                        <a:pt x="2333" y="1489"/>
                        <a:pt x="2339" y="1489"/>
                        <a:pt x="2342" y="1485"/>
                      </a:cubicBezTo>
                      <a:cubicBezTo>
                        <a:pt x="2344" y="1482"/>
                        <a:pt x="2344" y="1479"/>
                        <a:pt x="2343" y="1477"/>
                      </a:cubicBezTo>
                      <a:cubicBezTo>
                        <a:pt x="2342" y="1474"/>
                        <a:pt x="2338" y="1473"/>
                        <a:pt x="2335" y="1475"/>
                      </a:cubicBezTo>
                      <a:cubicBezTo>
                        <a:pt x="2333" y="1476"/>
                        <a:pt x="2332" y="1479"/>
                        <a:pt x="2333" y="1481"/>
                      </a:cubicBezTo>
                      <a:cubicBezTo>
                        <a:pt x="2329" y="1479"/>
                        <a:pt x="2332" y="1470"/>
                        <a:pt x="2339" y="1470"/>
                      </a:cubicBezTo>
                      <a:cubicBezTo>
                        <a:pt x="2343" y="1471"/>
                        <a:pt x="2347" y="1474"/>
                        <a:pt x="2347" y="1478"/>
                      </a:cubicBezTo>
                      <a:cubicBezTo>
                        <a:pt x="2348" y="1486"/>
                        <a:pt x="2343" y="1491"/>
                        <a:pt x="2336" y="1491"/>
                      </a:cubicBezTo>
                      <a:cubicBezTo>
                        <a:pt x="2330" y="1492"/>
                        <a:pt x="2324" y="1487"/>
                        <a:pt x="2321" y="1481"/>
                      </a:cubicBezTo>
                      <a:cubicBezTo>
                        <a:pt x="2320" y="1478"/>
                        <a:pt x="2319" y="1475"/>
                        <a:pt x="2319" y="1472"/>
                      </a:cubicBezTo>
                      <a:cubicBezTo>
                        <a:pt x="2314" y="1484"/>
                        <a:pt x="2309" y="1492"/>
                        <a:pt x="2304" y="1500"/>
                      </a:cubicBezTo>
                      <a:cubicBezTo>
                        <a:pt x="2293" y="1514"/>
                        <a:pt x="2270" y="1531"/>
                        <a:pt x="2265" y="1545"/>
                      </a:cubicBezTo>
                      <a:cubicBezTo>
                        <a:pt x="2264" y="1548"/>
                        <a:pt x="2264" y="1551"/>
                        <a:pt x="2264" y="1554"/>
                      </a:cubicBezTo>
                      <a:cubicBezTo>
                        <a:pt x="2265" y="1560"/>
                        <a:pt x="2268" y="1565"/>
                        <a:pt x="2272" y="1570"/>
                      </a:cubicBezTo>
                      <a:cubicBezTo>
                        <a:pt x="2277" y="1574"/>
                        <a:pt x="2283" y="1576"/>
                        <a:pt x="2290" y="1576"/>
                      </a:cubicBezTo>
                      <a:cubicBezTo>
                        <a:pt x="2298" y="1576"/>
                        <a:pt x="2306" y="1573"/>
                        <a:pt x="2311" y="1567"/>
                      </a:cubicBezTo>
                      <a:cubicBezTo>
                        <a:pt x="2317" y="1562"/>
                        <a:pt x="2320" y="1555"/>
                        <a:pt x="2320" y="1547"/>
                      </a:cubicBezTo>
                      <a:cubicBezTo>
                        <a:pt x="2320" y="1539"/>
                        <a:pt x="2317" y="1532"/>
                        <a:pt x="2310" y="1528"/>
                      </a:cubicBezTo>
                      <a:cubicBezTo>
                        <a:pt x="2305" y="1526"/>
                        <a:pt x="2299" y="1525"/>
                        <a:pt x="2295" y="1528"/>
                      </a:cubicBezTo>
                      <a:cubicBezTo>
                        <a:pt x="2295" y="1527"/>
                        <a:pt x="2295" y="1527"/>
                        <a:pt x="2296" y="1527"/>
                      </a:cubicBezTo>
                      <a:cubicBezTo>
                        <a:pt x="2305" y="1525"/>
                        <a:pt x="2311" y="1536"/>
                        <a:pt x="2301" y="1539"/>
                      </a:cubicBezTo>
                      <a:cubicBezTo>
                        <a:pt x="2297" y="1540"/>
                        <a:pt x="2289" y="1536"/>
                        <a:pt x="2285" y="1546"/>
                      </a:cubicBezTo>
                      <a:cubicBezTo>
                        <a:pt x="2285" y="1542"/>
                        <a:pt x="2285" y="1538"/>
                        <a:pt x="2287" y="1535"/>
                      </a:cubicBezTo>
                      <a:cubicBezTo>
                        <a:pt x="2287" y="1533"/>
                        <a:pt x="2288" y="1532"/>
                        <a:pt x="2289" y="1531"/>
                      </a:cubicBezTo>
                      <a:cubicBezTo>
                        <a:pt x="2295" y="1525"/>
                        <a:pt x="2303" y="1524"/>
                        <a:pt x="2311" y="1528"/>
                      </a:cubicBezTo>
                      <a:cubicBezTo>
                        <a:pt x="2318" y="1532"/>
                        <a:pt x="2321" y="1539"/>
                        <a:pt x="2321" y="1547"/>
                      </a:cubicBezTo>
                      <a:cubicBezTo>
                        <a:pt x="2321" y="1556"/>
                        <a:pt x="2318" y="1563"/>
                        <a:pt x="2313" y="1568"/>
                      </a:cubicBezTo>
                      <a:cubicBezTo>
                        <a:pt x="2307" y="1574"/>
                        <a:pt x="2299" y="1578"/>
                        <a:pt x="2290" y="1579"/>
                      </a:cubicBezTo>
                      <a:cubicBezTo>
                        <a:pt x="2282" y="1579"/>
                        <a:pt x="2275" y="1576"/>
                        <a:pt x="2270" y="1571"/>
                      </a:cubicBezTo>
                      <a:cubicBezTo>
                        <a:pt x="2265" y="1567"/>
                        <a:pt x="2262" y="1561"/>
                        <a:pt x="2261" y="1554"/>
                      </a:cubicBezTo>
                      <a:cubicBezTo>
                        <a:pt x="2261" y="1551"/>
                        <a:pt x="2261" y="1548"/>
                        <a:pt x="2262" y="1544"/>
                      </a:cubicBezTo>
                      <a:cubicBezTo>
                        <a:pt x="2262" y="1543"/>
                        <a:pt x="2262" y="1543"/>
                        <a:pt x="2262" y="1543"/>
                      </a:cubicBezTo>
                      <a:cubicBezTo>
                        <a:pt x="2261" y="1543"/>
                        <a:pt x="2261" y="1543"/>
                        <a:pt x="2261" y="1543"/>
                      </a:cubicBezTo>
                      <a:cubicBezTo>
                        <a:pt x="2261" y="1544"/>
                        <a:pt x="2261" y="1544"/>
                        <a:pt x="2261" y="1544"/>
                      </a:cubicBezTo>
                      <a:cubicBezTo>
                        <a:pt x="2257" y="1547"/>
                        <a:pt x="2252" y="1551"/>
                        <a:pt x="2247" y="1554"/>
                      </a:cubicBezTo>
                      <a:cubicBezTo>
                        <a:pt x="2235" y="1560"/>
                        <a:pt x="2218" y="1566"/>
                        <a:pt x="2205" y="1560"/>
                      </a:cubicBezTo>
                      <a:cubicBezTo>
                        <a:pt x="2199" y="1557"/>
                        <a:pt x="2195" y="1552"/>
                        <a:pt x="2193" y="1546"/>
                      </a:cubicBezTo>
                      <a:cubicBezTo>
                        <a:pt x="2192" y="1544"/>
                        <a:pt x="2192" y="1544"/>
                        <a:pt x="2192" y="1544"/>
                      </a:cubicBezTo>
                      <a:cubicBezTo>
                        <a:pt x="2190" y="1537"/>
                        <a:pt x="2191" y="1530"/>
                        <a:pt x="2194" y="1524"/>
                      </a:cubicBezTo>
                      <a:cubicBezTo>
                        <a:pt x="2197" y="1517"/>
                        <a:pt x="2201" y="1512"/>
                        <a:pt x="2208" y="1510"/>
                      </a:cubicBezTo>
                      <a:cubicBezTo>
                        <a:pt x="2215" y="1507"/>
                        <a:pt x="2222" y="1507"/>
                        <a:pt x="2228" y="1512"/>
                      </a:cubicBezTo>
                      <a:cubicBezTo>
                        <a:pt x="2232" y="1515"/>
                        <a:pt x="2235" y="1518"/>
                        <a:pt x="2235" y="1524"/>
                      </a:cubicBezTo>
                      <a:cubicBezTo>
                        <a:pt x="2235" y="1529"/>
                        <a:pt x="2233" y="1534"/>
                        <a:pt x="2229" y="1538"/>
                      </a:cubicBezTo>
                      <a:cubicBezTo>
                        <a:pt x="2226" y="1540"/>
                        <a:pt x="2224" y="1540"/>
                        <a:pt x="2221" y="1541"/>
                      </a:cubicBezTo>
                      <a:cubicBezTo>
                        <a:pt x="2224" y="1540"/>
                        <a:pt x="2226" y="1539"/>
                        <a:pt x="2229" y="1538"/>
                      </a:cubicBezTo>
                      <a:cubicBezTo>
                        <a:pt x="2233" y="1534"/>
                        <a:pt x="2235" y="1529"/>
                        <a:pt x="2234" y="1524"/>
                      </a:cubicBezTo>
                      <a:cubicBezTo>
                        <a:pt x="2234" y="1519"/>
                        <a:pt x="2232" y="1515"/>
                        <a:pt x="2228" y="1512"/>
                      </a:cubicBezTo>
                      <a:cubicBezTo>
                        <a:pt x="2222" y="1509"/>
                        <a:pt x="2215" y="1508"/>
                        <a:pt x="2208" y="1511"/>
                      </a:cubicBezTo>
                      <a:cubicBezTo>
                        <a:pt x="2202" y="1514"/>
                        <a:pt x="2198" y="1518"/>
                        <a:pt x="2196" y="1524"/>
                      </a:cubicBezTo>
                      <a:cubicBezTo>
                        <a:pt x="2193" y="1531"/>
                        <a:pt x="2193" y="1538"/>
                        <a:pt x="2195" y="1545"/>
                      </a:cubicBezTo>
                      <a:cubicBezTo>
                        <a:pt x="2198" y="1550"/>
                        <a:pt x="2201" y="1554"/>
                        <a:pt x="2206" y="1557"/>
                      </a:cubicBezTo>
                      <a:cubicBezTo>
                        <a:pt x="2219" y="1563"/>
                        <a:pt x="2237" y="1556"/>
                        <a:pt x="2247" y="1549"/>
                      </a:cubicBezTo>
                      <a:cubicBezTo>
                        <a:pt x="2253" y="1545"/>
                        <a:pt x="2259" y="1540"/>
                        <a:pt x="2265" y="1534"/>
                      </a:cubicBezTo>
                      <a:cubicBezTo>
                        <a:pt x="2264" y="1535"/>
                        <a:pt x="2262" y="1535"/>
                        <a:pt x="2261" y="1535"/>
                      </a:cubicBezTo>
                      <a:cubicBezTo>
                        <a:pt x="2254" y="1537"/>
                        <a:pt x="2247" y="1534"/>
                        <a:pt x="2244" y="1528"/>
                      </a:cubicBezTo>
                      <a:cubicBezTo>
                        <a:pt x="2241" y="1522"/>
                        <a:pt x="2242" y="1515"/>
                        <a:pt x="2249" y="1512"/>
                      </a:cubicBezTo>
                      <a:cubicBezTo>
                        <a:pt x="2253" y="1510"/>
                        <a:pt x="2258" y="1511"/>
                        <a:pt x="2260" y="1514"/>
                      </a:cubicBezTo>
                      <a:cubicBezTo>
                        <a:pt x="2265" y="1520"/>
                        <a:pt x="2259" y="1527"/>
                        <a:pt x="2254" y="1525"/>
                      </a:cubicBezTo>
                      <a:cubicBezTo>
                        <a:pt x="2257" y="1525"/>
                        <a:pt x="2259" y="1522"/>
                        <a:pt x="2259" y="1520"/>
                      </a:cubicBezTo>
                      <a:cubicBezTo>
                        <a:pt x="2259" y="1517"/>
                        <a:pt x="2256" y="1514"/>
                        <a:pt x="2253" y="1514"/>
                      </a:cubicBezTo>
                      <a:cubicBezTo>
                        <a:pt x="2250" y="1515"/>
                        <a:pt x="2247" y="1517"/>
                        <a:pt x="2246" y="1519"/>
                      </a:cubicBezTo>
                      <a:cubicBezTo>
                        <a:pt x="2245" y="1524"/>
                        <a:pt x="2248" y="1529"/>
                        <a:pt x="2253" y="1532"/>
                      </a:cubicBezTo>
                      <a:cubicBezTo>
                        <a:pt x="2256" y="1533"/>
                        <a:pt x="2260" y="1532"/>
                        <a:pt x="2264" y="1531"/>
                      </a:cubicBezTo>
                      <a:cubicBezTo>
                        <a:pt x="2278" y="1527"/>
                        <a:pt x="2305" y="1495"/>
                        <a:pt x="2310" y="1483"/>
                      </a:cubicBezTo>
                      <a:cubicBezTo>
                        <a:pt x="2300" y="1493"/>
                        <a:pt x="2288" y="1501"/>
                        <a:pt x="2272" y="1505"/>
                      </a:cubicBezTo>
                      <a:cubicBezTo>
                        <a:pt x="2238" y="1513"/>
                        <a:pt x="2192" y="1496"/>
                        <a:pt x="2186" y="1458"/>
                      </a:cubicBezTo>
                      <a:cubicBezTo>
                        <a:pt x="2185" y="1445"/>
                        <a:pt x="2191" y="1431"/>
                        <a:pt x="2203" y="1426"/>
                      </a:cubicBezTo>
                      <a:cubicBezTo>
                        <a:pt x="2213" y="1423"/>
                        <a:pt x="2223" y="1426"/>
                        <a:pt x="2229" y="1435"/>
                      </a:cubicBezTo>
                      <a:cubicBezTo>
                        <a:pt x="2234" y="1443"/>
                        <a:pt x="2232" y="1453"/>
                        <a:pt x="2225" y="1461"/>
                      </a:cubicBezTo>
                      <a:cubicBezTo>
                        <a:pt x="2221" y="1465"/>
                        <a:pt x="2215" y="1466"/>
                        <a:pt x="2210" y="1466"/>
                      </a:cubicBezTo>
                      <a:cubicBezTo>
                        <a:pt x="2207" y="1465"/>
                        <a:pt x="2205" y="1465"/>
                        <a:pt x="2204" y="1464"/>
                      </a:cubicBezTo>
                      <a:cubicBezTo>
                        <a:pt x="2199" y="1461"/>
                        <a:pt x="2196" y="1456"/>
                        <a:pt x="2196" y="1451"/>
                      </a:cubicBezTo>
                      <a:cubicBezTo>
                        <a:pt x="2195" y="1442"/>
                        <a:pt x="2202" y="1435"/>
                        <a:pt x="2211" y="1434"/>
                      </a:cubicBezTo>
                      <a:cubicBezTo>
                        <a:pt x="2219" y="1434"/>
                        <a:pt x="2227" y="1440"/>
                        <a:pt x="2227" y="1449"/>
                      </a:cubicBezTo>
                      <a:cubicBezTo>
                        <a:pt x="2227" y="1454"/>
                        <a:pt x="2226" y="1458"/>
                        <a:pt x="2222" y="1461"/>
                      </a:cubicBezTo>
                      <a:cubicBezTo>
                        <a:pt x="2223" y="1461"/>
                        <a:pt x="2224" y="1460"/>
                        <a:pt x="2224" y="1460"/>
                      </a:cubicBezTo>
                      <a:cubicBezTo>
                        <a:pt x="2230" y="1453"/>
                        <a:pt x="2231" y="1444"/>
                        <a:pt x="2226" y="1436"/>
                      </a:cubicBezTo>
                      <a:cubicBezTo>
                        <a:pt x="2221" y="1429"/>
                        <a:pt x="2212" y="1427"/>
                        <a:pt x="2204" y="1430"/>
                      </a:cubicBezTo>
                      <a:cubicBezTo>
                        <a:pt x="2194" y="1434"/>
                        <a:pt x="2189" y="1446"/>
                        <a:pt x="2190" y="1457"/>
                      </a:cubicBezTo>
                      <a:cubicBezTo>
                        <a:pt x="2196" y="1493"/>
                        <a:pt x="2239" y="1507"/>
                        <a:pt x="2271" y="1500"/>
                      </a:cubicBezTo>
                      <a:cubicBezTo>
                        <a:pt x="2302" y="1491"/>
                        <a:pt x="2320" y="1466"/>
                        <a:pt x="2327" y="1435"/>
                      </a:cubicBezTo>
                      <a:cubicBezTo>
                        <a:pt x="2339" y="1372"/>
                        <a:pt x="2297" y="1321"/>
                        <a:pt x="2246" y="1289"/>
                      </a:cubicBezTo>
                      <a:cubicBezTo>
                        <a:pt x="2228" y="1278"/>
                        <a:pt x="2212" y="1270"/>
                        <a:pt x="2191" y="1266"/>
                      </a:cubicBezTo>
                      <a:cubicBezTo>
                        <a:pt x="2169" y="1262"/>
                        <a:pt x="2145" y="1263"/>
                        <a:pt x="2129" y="1273"/>
                      </a:cubicBezTo>
                      <a:cubicBezTo>
                        <a:pt x="2129" y="1273"/>
                        <a:pt x="2129" y="1273"/>
                        <a:pt x="2129" y="1273"/>
                      </a:cubicBezTo>
                      <a:cubicBezTo>
                        <a:pt x="2141" y="1267"/>
                        <a:pt x="2156" y="1267"/>
                        <a:pt x="2168" y="1269"/>
                      </a:cubicBezTo>
                      <a:cubicBezTo>
                        <a:pt x="2192" y="1274"/>
                        <a:pt x="2219" y="1296"/>
                        <a:pt x="2228" y="1319"/>
                      </a:cubicBezTo>
                      <a:cubicBezTo>
                        <a:pt x="2227" y="1319"/>
                        <a:pt x="2225" y="1320"/>
                        <a:pt x="2224" y="1321"/>
                      </a:cubicBezTo>
                      <a:cubicBezTo>
                        <a:pt x="2215" y="1299"/>
                        <a:pt x="2190" y="1279"/>
                        <a:pt x="2167" y="1273"/>
                      </a:cubicBezTo>
                      <a:cubicBezTo>
                        <a:pt x="2152" y="1269"/>
                        <a:pt x="2129" y="1270"/>
                        <a:pt x="2119" y="1284"/>
                      </a:cubicBezTo>
                      <a:cubicBezTo>
                        <a:pt x="2116" y="1288"/>
                        <a:pt x="2115" y="1292"/>
                        <a:pt x="2115" y="1297"/>
                      </a:cubicBezTo>
                      <a:cubicBezTo>
                        <a:pt x="2114" y="1302"/>
                        <a:pt x="2116" y="1306"/>
                        <a:pt x="2119" y="1310"/>
                      </a:cubicBezTo>
                      <a:cubicBezTo>
                        <a:pt x="2122" y="1313"/>
                        <a:pt x="2126" y="1315"/>
                        <a:pt x="2131" y="1315"/>
                      </a:cubicBezTo>
                      <a:cubicBezTo>
                        <a:pt x="2135" y="1315"/>
                        <a:pt x="2139" y="1314"/>
                        <a:pt x="2142" y="1311"/>
                      </a:cubicBezTo>
                      <a:cubicBezTo>
                        <a:pt x="2144" y="1308"/>
                        <a:pt x="2145" y="1304"/>
                        <a:pt x="2144" y="1300"/>
                      </a:cubicBezTo>
                      <a:cubicBezTo>
                        <a:pt x="2143" y="1298"/>
                        <a:pt x="2143" y="1297"/>
                        <a:pt x="2141" y="1296"/>
                      </a:cubicBezTo>
                      <a:cubicBezTo>
                        <a:pt x="2140" y="1295"/>
                        <a:pt x="2138" y="1295"/>
                        <a:pt x="2136" y="1295"/>
                      </a:cubicBezTo>
                      <a:cubicBezTo>
                        <a:pt x="2135" y="1295"/>
                        <a:pt x="2134" y="1296"/>
                        <a:pt x="2133" y="1297"/>
                      </a:cubicBezTo>
                      <a:cubicBezTo>
                        <a:pt x="2132" y="1297"/>
                        <a:pt x="2132" y="1299"/>
                        <a:pt x="2132" y="1300"/>
                      </a:cubicBezTo>
                      <a:cubicBezTo>
                        <a:pt x="2132" y="1298"/>
                        <a:pt x="2132" y="1297"/>
                        <a:pt x="2133" y="1296"/>
                      </a:cubicBezTo>
                      <a:cubicBezTo>
                        <a:pt x="2134" y="1296"/>
                        <a:pt x="2135" y="1295"/>
                        <a:pt x="2136" y="1295"/>
                      </a:cubicBezTo>
                      <a:cubicBezTo>
                        <a:pt x="2138" y="1295"/>
                        <a:pt x="2140" y="1295"/>
                        <a:pt x="2141" y="1296"/>
                      </a:cubicBezTo>
                      <a:cubicBezTo>
                        <a:pt x="2143" y="1297"/>
                        <a:pt x="2144" y="1298"/>
                        <a:pt x="2144" y="1300"/>
                      </a:cubicBezTo>
                      <a:cubicBezTo>
                        <a:pt x="2146" y="1304"/>
                        <a:pt x="2145" y="1308"/>
                        <a:pt x="2142" y="1311"/>
                      </a:cubicBezTo>
                      <a:cubicBezTo>
                        <a:pt x="2139" y="1315"/>
                        <a:pt x="2135" y="1316"/>
                        <a:pt x="2130" y="1316"/>
                      </a:cubicBezTo>
                      <a:cubicBezTo>
                        <a:pt x="2126" y="1316"/>
                        <a:pt x="2122" y="1314"/>
                        <a:pt x="2118" y="1311"/>
                      </a:cubicBezTo>
                      <a:cubicBezTo>
                        <a:pt x="2114" y="1307"/>
                        <a:pt x="2113" y="1302"/>
                        <a:pt x="2113" y="1297"/>
                      </a:cubicBezTo>
                      <a:cubicBezTo>
                        <a:pt x="2113" y="1293"/>
                        <a:pt x="2113" y="1290"/>
                        <a:pt x="2115" y="1288"/>
                      </a:cubicBezTo>
                      <a:cubicBezTo>
                        <a:pt x="2113" y="1290"/>
                        <a:pt x="2112" y="1292"/>
                        <a:pt x="2111" y="1294"/>
                      </a:cubicBezTo>
                      <a:cubicBezTo>
                        <a:pt x="2107" y="1307"/>
                        <a:pt x="2107" y="1319"/>
                        <a:pt x="2110" y="1332"/>
                      </a:cubicBezTo>
                      <a:cubicBezTo>
                        <a:pt x="2113" y="1348"/>
                        <a:pt x="2120" y="1358"/>
                        <a:pt x="2129" y="1372"/>
                      </a:cubicBezTo>
                      <a:cubicBezTo>
                        <a:pt x="2147" y="1395"/>
                        <a:pt x="2174" y="1418"/>
                        <a:pt x="2174" y="1450"/>
                      </a:cubicBezTo>
                      <a:cubicBezTo>
                        <a:pt x="2174" y="1455"/>
                        <a:pt x="2174" y="1460"/>
                        <a:pt x="2172" y="1464"/>
                      </a:cubicBezTo>
                      <a:cubicBezTo>
                        <a:pt x="2171" y="1469"/>
                        <a:pt x="2168" y="1474"/>
                        <a:pt x="2167" y="1480"/>
                      </a:cubicBezTo>
                      <a:cubicBezTo>
                        <a:pt x="2164" y="1493"/>
                        <a:pt x="2172" y="1501"/>
                        <a:pt x="2179" y="1501"/>
                      </a:cubicBezTo>
                      <a:cubicBezTo>
                        <a:pt x="2182" y="1501"/>
                        <a:pt x="2186" y="1499"/>
                        <a:pt x="2187" y="1497"/>
                      </a:cubicBezTo>
                      <a:cubicBezTo>
                        <a:pt x="2189" y="1494"/>
                        <a:pt x="2189" y="1491"/>
                        <a:pt x="2188" y="1489"/>
                      </a:cubicBezTo>
                      <a:cubicBezTo>
                        <a:pt x="2186" y="1486"/>
                        <a:pt x="2182" y="1485"/>
                        <a:pt x="2179" y="1487"/>
                      </a:cubicBezTo>
                      <a:cubicBezTo>
                        <a:pt x="2178" y="1489"/>
                        <a:pt x="2177" y="1491"/>
                        <a:pt x="2178" y="1494"/>
                      </a:cubicBezTo>
                      <a:cubicBezTo>
                        <a:pt x="2176" y="1492"/>
                        <a:pt x="2176" y="1488"/>
                        <a:pt x="2178" y="1486"/>
                      </a:cubicBezTo>
                      <a:cubicBezTo>
                        <a:pt x="2179" y="1484"/>
                        <a:pt x="2182" y="1483"/>
                        <a:pt x="2185" y="1484"/>
                      </a:cubicBezTo>
                      <a:cubicBezTo>
                        <a:pt x="2192" y="1486"/>
                        <a:pt x="2193" y="1496"/>
                        <a:pt x="2188" y="1501"/>
                      </a:cubicBezTo>
                      <a:cubicBezTo>
                        <a:pt x="2184" y="1503"/>
                        <a:pt x="2179" y="1504"/>
                        <a:pt x="2175" y="1503"/>
                      </a:cubicBezTo>
                      <a:cubicBezTo>
                        <a:pt x="2168" y="1501"/>
                        <a:pt x="2163" y="1493"/>
                        <a:pt x="2164" y="1484"/>
                      </a:cubicBezTo>
                      <a:cubicBezTo>
                        <a:pt x="2163" y="1487"/>
                        <a:pt x="2162" y="1489"/>
                        <a:pt x="2160" y="1492"/>
                      </a:cubicBezTo>
                      <a:cubicBezTo>
                        <a:pt x="2159" y="1497"/>
                        <a:pt x="2160" y="1503"/>
                        <a:pt x="2164" y="1508"/>
                      </a:cubicBezTo>
                      <a:cubicBezTo>
                        <a:pt x="2170" y="1515"/>
                        <a:pt x="2181" y="1515"/>
                        <a:pt x="2189" y="1509"/>
                      </a:cubicBezTo>
                      <a:cubicBezTo>
                        <a:pt x="2194" y="1505"/>
                        <a:pt x="2198" y="1501"/>
                        <a:pt x="2206" y="1500"/>
                      </a:cubicBezTo>
                      <a:cubicBezTo>
                        <a:pt x="2213" y="1500"/>
                        <a:pt x="2219" y="1502"/>
                        <a:pt x="2223" y="1508"/>
                      </a:cubicBezTo>
                      <a:cubicBezTo>
                        <a:pt x="2205" y="1499"/>
                        <a:pt x="2201" y="1514"/>
                        <a:pt x="2189" y="1520"/>
                      </a:cubicBezTo>
                      <a:cubicBezTo>
                        <a:pt x="2181" y="1523"/>
                        <a:pt x="2173" y="1524"/>
                        <a:pt x="2167" y="1519"/>
                      </a:cubicBezTo>
                      <a:cubicBezTo>
                        <a:pt x="2160" y="1515"/>
                        <a:pt x="2155" y="1505"/>
                        <a:pt x="2158" y="1495"/>
                      </a:cubicBezTo>
                      <a:cubicBezTo>
                        <a:pt x="2158" y="1496"/>
                        <a:pt x="2157" y="1496"/>
                        <a:pt x="2157" y="1497"/>
                      </a:cubicBezTo>
                      <a:cubicBezTo>
                        <a:pt x="2148" y="1510"/>
                        <a:pt x="2135" y="1517"/>
                        <a:pt x="2118" y="1516"/>
                      </a:cubicBezTo>
                      <a:cubicBezTo>
                        <a:pt x="2115" y="1515"/>
                        <a:pt x="2112" y="1515"/>
                        <a:pt x="2109" y="1514"/>
                      </a:cubicBezTo>
                      <a:cubicBezTo>
                        <a:pt x="2109" y="1513"/>
                        <a:pt x="2110" y="1512"/>
                        <a:pt x="2110" y="1512"/>
                      </a:cubicBezTo>
                      <a:cubicBezTo>
                        <a:pt x="2112" y="1512"/>
                        <a:pt x="2115" y="1513"/>
                        <a:pt x="2118" y="1513"/>
                      </a:cubicBezTo>
                      <a:cubicBezTo>
                        <a:pt x="2135" y="1513"/>
                        <a:pt x="2145" y="1507"/>
                        <a:pt x="2155" y="1494"/>
                      </a:cubicBezTo>
                      <a:cubicBezTo>
                        <a:pt x="2155" y="1493"/>
                        <a:pt x="2156" y="1491"/>
                        <a:pt x="2157" y="1490"/>
                      </a:cubicBezTo>
                      <a:cubicBezTo>
                        <a:pt x="2153" y="1494"/>
                        <a:pt x="2148" y="1497"/>
                        <a:pt x="2142" y="1498"/>
                      </a:cubicBezTo>
                      <a:cubicBezTo>
                        <a:pt x="2138" y="1499"/>
                        <a:pt x="2135" y="1499"/>
                        <a:pt x="2131" y="1498"/>
                      </a:cubicBezTo>
                      <a:cubicBezTo>
                        <a:pt x="2128" y="1497"/>
                        <a:pt x="2125" y="1496"/>
                        <a:pt x="2122" y="1493"/>
                      </a:cubicBezTo>
                      <a:cubicBezTo>
                        <a:pt x="2115" y="1488"/>
                        <a:pt x="2113" y="1477"/>
                        <a:pt x="2120" y="1471"/>
                      </a:cubicBezTo>
                      <a:cubicBezTo>
                        <a:pt x="2123" y="1468"/>
                        <a:pt x="2126" y="1466"/>
                        <a:pt x="2130" y="1466"/>
                      </a:cubicBezTo>
                      <a:cubicBezTo>
                        <a:pt x="2132" y="1466"/>
                        <a:pt x="2133" y="1467"/>
                        <a:pt x="2135" y="1468"/>
                      </a:cubicBezTo>
                      <a:cubicBezTo>
                        <a:pt x="2138" y="1469"/>
                        <a:pt x="2140" y="1472"/>
                        <a:pt x="2141" y="1475"/>
                      </a:cubicBezTo>
                      <a:cubicBezTo>
                        <a:pt x="2142" y="1476"/>
                        <a:pt x="2142" y="1478"/>
                        <a:pt x="2141" y="1479"/>
                      </a:cubicBezTo>
                      <a:cubicBezTo>
                        <a:pt x="2141" y="1480"/>
                        <a:pt x="2141" y="1481"/>
                        <a:pt x="2141" y="1482"/>
                      </a:cubicBezTo>
                      <a:cubicBezTo>
                        <a:pt x="2139" y="1484"/>
                        <a:pt x="2137" y="1486"/>
                        <a:pt x="2134" y="1486"/>
                      </a:cubicBezTo>
                      <a:cubicBezTo>
                        <a:pt x="2132" y="1486"/>
                        <a:pt x="2131" y="1485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0" y="1483"/>
                        <a:pt x="2130" y="1483"/>
                        <a:pt x="2130" y="1483"/>
                      </a:cubicBezTo>
                      <a:cubicBezTo>
                        <a:pt x="2131" y="1485"/>
                        <a:pt x="2132" y="1485"/>
                        <a:pt x="2134" y="1485"/>
                      </a:cubicBezTo>
                      <a:cubicBezTo>
                        <a:pt x="2136" y="1485"/>
                        <a:pt x="2138" y="1484"/>
                        <a:pt x="2139" y="1482"/>
                      </a:cubicBezTo>
                      <a:cubicBezTo>
                        <a:pt x="2140" y="1481"/>
                        <a:pt x="2140" y="1480"/>
                        <a:pt x="2140" y="1479"/>
                      </a:cubicBezTo>
                      <a:cubicBezTo>
                        <a:pt x="2141" y="1478"/>
                        <a:pt x="2140" y="1477"/>
                        <a:pt x="2140" y="1475"/>
                      </a:cubicBezTo>
                      <a:cubicBezTo>
                        <a:pt x="2139" y="1473"/>
                        <a:pt x="2137" y="1471"/>
                        <a:pt x="2134" y="1469"/>
                      </a:cubicBezTo>
                      <a:cubicBezTo>
                        <a:pt x="2133" y="1469"/>
                        <a:pt x="2132" y="1468"/>
                        <a:pt x="2130" y="1468"/>
                      </a:cubicBezTo>
                      <a:cubicBezTo>
                        <a:pt x="2127" y="1469"/>
                        <a:pt x="2124" y="1470"/>
                        <a:pt x="2122" y="1472"/>
                      </a:cubicBezTo>
                      <a:cubicBezTo>
                        <a:pt x="2117" y="1478"/>
                        <a:pt x="2118" y="1486"/>
                        <a:pt x="2124" y="1491"/>
                      </a:cubicBezTo>
                      <a:cubicBezTo>
                        <a:pt x="2127" y="1493"/>
                        <a:pt x="2129" y="1494"/>
                        <a:pt x="2132" y="1494"/>
                      </a:cubicBezTo>
                      <a:cubicBezTo>
                        <a:pt x="2136" y="1495"/>
                        <a:pt x="2138" y="1495"/>
                        <a:pt x="2142" y="1494"/>
                      </a:cubicBezTo>
                      <a:cubicBezTo>
                        <a:pt x="2145" y="1493"/>
                        <a:pt x="2148" y="1492"/>
                        <a:pt x="2151" y="1490"/>
                      </a:cubicBezTo>
                      <a:cubicBezTo>
                        <a:pt x="2155" y="1487"/>
                        <a:pt x="2158" y="1484"/>
                        <a:pt x="2161" y="1479"/>
                      </a:cubicBezTo>
                      <a:cubicBezTo>
                        <a:pt x="2167" y="1470"/>
                        <a:pt x="2170" y="1460"/>
                        <a:pt x="2170" y="1450"/>
                      </a:cubicBezTo>
                      <a:cubicBezTo>
                        <a:pt x="2170" y="1424"/>
                        <a:pt x="2149" y="1403"/>
                        <a:pt x="2132" y="1382"/>
                      </a:cubicBezTo>
                      <a:cubicBezTo>
                        <a:pt x="2135" y="1386"/>
                        <a:pt x="2138" y="1390"/>
                        <a:pt x="2139" y="1394"/>
                      </a:cubicBezTo>
                      <a:cubicBezTo>
                        <a:pt x="2146" y="1407"/>
                        <a:pt x="2144" y="1426"/>
                        <a:pt x="2131" y="1434"/>
                      </a:cubicBezTo>
                      <a:cubicBezTo>
                        <a:pt x="2123" y="1440"/>
                        <a:pt x="2113" y="1441"/>
                        <a:pt x="2110" y="1451"/>
                      </a:cubicBezTo>
                      <a:cubicBezTo>
                        <a:pt x="2103" y="1447"/>
                        <a:pt x="2103" y="1434"/>
                        <a:pt x="2110" y="1425"/>
                      </a:cubicBezTo>
                      <a:cubicBezTo>
                        <a:pt x="2119" y="1416"/>
                        <a:pt x="2136" y="1410"/>
                        <a:pt x="2134" y="1395"/>
                      </a:cubicBezTo>
                      <a:cubicBezTo>
                        <a:pt x="2132" y="1386"/>
                        <a:pt x="2126" y="1379"/>
                        <a:pt x="2126" y="1375"/>
                      </a:cubicBezTo>
                      <a:cubicBezTo>
                        <a:pt x="2127" y="1376"/>
                        <a:pt x="2127" y="1376"/>
                        <a:pt x="2127" y="1376"/>
                      </a:cubicBezTo>
                      <a:cubicBezTo>
                        <a:pt x="2127" y="1375"/>
                        <a:pt x="2126" y="1375"/>
                        <a:pt x="2126" y="1374"/>
                      </a:cubicBezTo>
                      <a:cubicBezTo>
                        <a:pt x="2116" y="1360"/>
                        <a:pt x="2110" y="1350"/>
                        <a:pt x="2106" y="1333"/>
                      </a:cubicBezTo>
                      <a:cubicBezTo>
                        <a:pt x="2104" y="1319"/>
                        <a:pt x="2104" y="1307"/>
                        <a:pt x="2109" y="1293"/>
                      </a:cubicBezTo>
                      <a:cubicBezTo>
                        <a:pt x="2114" y="1284"/>
                        <a:pt x="2120" y="1276"/>
                        <a:pt x="2129" y="1271"/>
                      </a:cubicBezTo>
                      <a:cubicBezTo>
                        <a:pt x="2145" y="1261"/>
                        <a:pt x="2170" y="1259"/>
                        <a:pt x="2192" y="1263"/>
                      </a:cubicBezTo>
                      <a:cubicBezTo>
                        <a:pt x="2200" y="1265"/>
                        <a:pt x="2209" y="1267"/>
                        <a:pt x="2217" y="1270"/>
                      </a:cubicBezTo>
                      <a:cubicBezTo>
                        <a:pt x="2231" y="1275"/>
                        <a:pt x="2244" y="1284"/>
                        <a:pt x="2259" y="1286"/>
                      </a:cubicBezTo>
                      <a:cubicBezTo>
                        <a:pt x="2266" y="1286"/>
                        <a:pt x="2275" y="1286"/>
                        <a:pt x="2281" y="1282"/>
                      </a:cubicBezTo>
                      <a:cubicBezTo>
                        <a:pt x="2284" y="1279"/>
                        <a:pt x="2287" y="1273"/>
                        <a:pt x="2284" y="1269"/>
                      </a:cubicBezTo>
                      <a:cubicBezTo>
                        <a:pt x="2283" y="1268"/>
                        <a:pt x="2281" y="1267"/>
                        <a:pt x="2280" y="1268"/>
                      </a:cubicBezTo>
                      <a:cubicBezTo>
                        <a:pt x="2278" y="1269"/>
                        <a:pt x="2278" y="1270"/>
                        <a:pt x="2278" y="1271"/>
                      </a:cubicBezTo>
                      <a:cubicBezTo>
                        <a:pt x="2278" y="1273"/>
                        <a:pt x="2279" y="1273"/>
                        <a:pt x="2280" y="1274"/>
                      </a:cubicBezTo>
                      <a:cubicBezTo>
                        <a:pt x="2281" y="1274"/>
                        <a:pt x="2282" y="1274"/>
                        <a:pt x="2282" y="1272"/>
                      </a:cubicBezTo>
                      <a:cubicBezTo>
                        <a:pt x="2282" y="1271"/>
                        <a:pt x="2282" y="1271"/>
                        <a:pt x="2282" y="1270"/>
                      </a:cubicBezTo>
                      <a:cubicBezTo>
                        <a:pt x="2283" y="1270"/>
                        <a:pt x="2283" y="1271"/>
                        <a:pt x="2284" y="1272"/>
                      </a:cubicBezTo>
                      <a:cubicBezTo>
                        <a:pt x="2284" y="1273"/>
                        <a:pt x="2283" y="1275"/>
                        <a:pt x="2282" y="1276"/>
                      </a:cubicBezTo>
                      <a:cubicBezTo>
                        <a:pt x="2279" y="1277"/>
                        <a:pt x="2276" y="1276"/>
                        <a:pt x="2275" y="1274"/>
                      </a:cubicBezTo>
                      <a:cubicBezTo>
                        <a:pt x="2274" y="1272"/>
                        <a:pt x="2274" y="1270"/>
                        <a:pt x="2275" y="1268"/>
                      </a:cubicBezTo>
                      <a:cubicBezTo>
                        <a:pt x="2276" y="1266"/>
                        <a:pt x="2277" y="1265"/>
                        <a:pt x="2279" y="1264"/>
                      </a:cubicBezTo>
                      <a:cubicBezTo>
                        <a:pt x="2282" y="1264"/>
                        <a:pt x="2284" y="1264"/>
                        <a:pt x="2286" y="1267"/>
                      </a:cubicBezTo>
                      <a:cubicBezTo>
                        <a:pt x="2289" y="1271"/>
                        <a:pt x="2288" y="1276"/>
                        <a:pt x="2284" y="1280"/>
                      </a:cubicBezTo>
                      <a:cubicBezTo>
                        <a:pt x="2283" y="1282"/>
                        <a:pt x="2281" y="1284"/>
                        <a:pt x="2279" y="1285"/>
                      </a:cubicBezTo>
                      <a:cubicBezTo>
                        <a:pt x="2289" y="1282"/>
                        <a:pt x="2295" y="1275"/>
                        <a:pt x="2298" y="1265"/>
                      </a:cubicBezTo>
                      <a:cubicBezTo>
                        <a:pt x="2299" y="1259"/>
                        <a:pt x="2299" y="1254"/>
                        <a:pt x="2296" y="1248"/>
                      </a:cubicBezTo>
                      <a:cubicBezTo>
                        <a:pt x="2296" y="1248"/>
                        <a:pt x="2296" y="1248"/>
                        <a:pt x="2296" y="1248"/>
                      </a:cubicBezTo>
                      <a:cubicBezTo>
                        <a:pt x="2298" y="1254"/>
                        <a:pt x="2295" y="1260"/>
                        <a:pt x="2287" y="1259"/>
                      </a:cubicBezTo>
                      <a:cubicBezTo>
                        <a:pt x="2281" y="1258"/>
                        <a:pt x="2274" y="1248"/>
                        <a:pt x="2262" y="1258"/>
                      </a:cubicBezTo>
                      <a:close/>
                      <a:moveTo>
                        <a:pt x="2623" y="1225"/>
                      </a:moveTo>
                      <a:cubicBezTo>
                        <a:pt x="2597" y="1215"/>
                        <a:pt x="2576" y="1227"/>
                        <a:pt x="2563" y="1227"/>
                      </a:cubicBezTo>
                      <a:cubicBezTo>
                        <a:pt x="2548" y="1227"/>
                        <a:pt x="2548" y="1209"/>
                        <a:pt x="2564" y="1206"/>
                      </a:cubicBezTo>
                      <a:cubicBezTo>
                        <a:pt x="2582" y="1202"/>
                        <a:pt x="2606" y="1212"/>
                        <a:pt x="2623" y="1225"/>
                      </a:cubicBezTo>
                      <a:close/>
                      <a:moveTo>
                        <a:pt x="2542" y="1105"/>
                      </a:moveTo>
                      <a:cubicBezTo>
                        <a:pt x="2539" y="1093"/>
                        <a:pt x="2548" y="1067"/>
                        <a:pt x="2560" y="1057"/>
                      </a:cubicBezTo>
                      <a:cubicBezTo>
                        <a:pt x="2573" y="1048"/>
                        <a:pt x="2584" y="1056"/>
                        <a:pt x="2572" y="1069"/>
                      </a:cubicBezTo>
                      <a:cubicBezTo>
                        <a:pt x="2562" y="1079"/>
                        <a:pt x="2543" y="1091"/>
                        <a:pt x="2542" y="1105"/>
                      </a:cubicBezTo>
                      <a:close/>
                      <a:moveTo>
                        <a:pt x="2466" y="1220"/>
                      </a:moveTo>
                      <a:cubicBezTo>
                        <a:pt x="2467" y="1221"/>
                        <a:pt x="2470" y="1221"/>
                        <a:pt x="2471" y="1220"/>
                      </a:cubicBezTo>
                      <a:cubicBezTo>
                        <a:pt x="2473" y="1219"/>
                        <a:pt x="2473" y="1216"/>
                        <a:pt x="2472" y="1215"/>
                      </a:cubicBezTo>
                      <a:cubicBezTo>
                        <a:pt x="2470" y="1213"/>
                        <a:pt x="2468" y="1213"/>
                        <a:pt x="2466" y="1214"/>
                      </a:cubicBezTo>
                      <a:cubicBezTo>
                        <a:pt x="2465" y="1216"/>
                        <a:pt x="2465" y="1218"/>
                        <a:pt x="2466" y="1220"/>
                      </a:cubicBezTo>
                      <a:close/>
                      <a:moveTo>
                        <a:pt x="2515" y="1176"/>
                      </a:moveTo>
                      <a:cubicBezTo>
                        <a:pt x="2518" y="1185"/>
                        <a:pt x="2506" y="1189"/>
                        <a:pt x="2502" y="1191"/>
                      </a:cubicBezTo>
                      <a:cubicBezTo>
                        <a:pt x="2499" y="1192"/>
                        <a:pt x="2498" y="1194"/>
                        <a:pt x="2497" y="1197"/>
                      </a:cubicBezTo>
                      <a:cubicBezTo>
                        <a:pt x="2496" y="1193"/>
                        <a:pt x="2496" y="1184"/>
                        <a:pt x="2498" y="1180"/>
                      </a:cubicBezTo>
                      <a:cubicBezTo>
                        <a:pt x="2500" y="1174"/>
                        <a:pt x="2506" y="1170"/>
                        <a:pt x="2513" y="1174"/>
                      </a:cubicBezTo>
                      <a:cubicBezTo>
                        <a:pt x="2509" y="1175"/>
                        <a:pt x="2505" y="1178"/>
                        <a:pt x="2504" y="1182"/>
                      </a:cubicBezTo>
                      <a:cubicBezTo>
                        <a:pt x="2506" y="1180"/>
                        <a:pt x="2510" y="1177"/>
                        <a:pt x="2515" y="1176"/>
                      </a:cubicBezTo>
                      <a:close/>
                      <a:moveTo>
                        <a:pt x="2462" y="1199"/>
                      </a:moveTo>
                      <a:cubicBezTo>
                        <a:pt x="2465" y="1202"/>
                        <a:pt x="2469" y="1202"/>
                        <a:pt x="2473" y="1199"/>
                      </a:cubicBezTo>
                      <a:cubicBezTo>
                        <a:pt x="2476" y="1197"/>
                        <a:pt x="2476" y="1192"/>
                        <a:pt x="2473" y="1189"/>
                      </a:cubicBezTo>
                      <a:cubicBezTo>
                        <a:pt x="2471" y="1186"/>
                        <a:pt x="2466" y="1185"/>
                        <a:pt x="2463" y="1188"/>
                      </a:cubicBezTo>
                      <a:cubicBezTo>
                        <a:pt x="2460" y="1191"/>
                        <a:pt x="2459" y="1195"/>
                        <a:pt x="2462" y="1199"/>
                      </a:cubicBezTo>
                      <a:close/>
                      <a:moveTo>
                        <a:pt x="2462" y="1211"/>
                      </a:moveTo>
                      <a:cubicBezTo>
                        <a:pt x="2463" y="1213"/>
                        <a:pt x="2467" y="1213"/>
                        <a:pt x="2469" y="1211"/>
                      </a:cubicBezTo>
                      <a:cubicBezTo>
                        <a:pt x="2471" y="1210"/>
                        <a:pt x="2471" y="1207"/>
                        <a:pt x="2469" y="1204"/>
                      </a:cubicBezTo>
                      <a:cubicBezTo>
                        <a:pt x="2467" y="1202"/>
                        <a:pt x="2464" y="1202"/>
                        <a:pt x="2462" y="1204"/>
                      </a:cubicBezTo>
                      <a:cubicBezTo>
                        <a:pt x="2460" y="1206"/>
                        <a:pt x="2460" y="1209"/>
                        <a:pt x="2462" y="1211"/>
                      </a:cubicBezTo>
                      <a:close/>
                      <a:moveTo>
                        <a:pt x="2540" y="1125"/>
                      </a:moveTo>
                      <a:cubicBezTo>
                        <a:pt x="2539" y="1128"/>
                        <a:pt x="2540" y="1131"/>
                        <a:pt x="2542" y="1133"/>
                      </a:cubicBezTo>
                      <a:cubicBezTo>
                        <a:pt x="2544" y="1136"/>
                        <a:pt x="2549" y="1138"/>
                        <a:pt x="2553" y="1136"/>
                      </a:cubicBezTo>
                      <a:cubicBezTo>
                        <a:pt x="2558" y="1134"/>
                        <a:pt x="2561" y="1129"/>
                        <a:pt x="2560" y="1125"/>
                      </a:cubicBezTo>
                      <a:cubicBezTo>
                        <a:pt x="2559" y="1117"/>
                        <a:pt x="2552" y="1118"/>
                        <a:pt x="2548" y="1115"/>
                      </a:cubicBezTo>
                      <a:cubicBezTo>
                        <a:pt x="2544" y="1111"/>
                        <a:pt x="2544" y="1104"/>
                        <a:pt x="2547" y="1098"/>
                      </a:cubicBezTo>
                      <a:cubicBezTo>
                        <a:pt x="2551" y="1091"/>
                        <a:pt x="2558" y="1086"/>
                        <a:pt x="2566" y="1088"/>
                      </a:cubicBezTo>
                      <a:cubicBezTo>
                        <a:pt x="2571" y="1089"/>
                        <a:pt x="2575" y="1092"/>
                        <a:pt x="2574" y="1097"/>
                      </a:cubicBezTo>
                      <a:cubicBezTo>
                        <a:pt x="2571" y="1094"/>
                        <a:pt x="2564" y="1095"/>
                        <a:pt x="2563" y="1101"/>
                      </a:cubicBezTo>
                      <a:cubicBezTo>
                        <a:pt x="2562" y="1105"/>
                        <a:pt x="2566" y="1112"/>
                        <a:pt x="2568" y="1119"/>
                      </a:cubicBezTo>
                      <a:cubicBezTo>
                        <a:pt x="2571" y="1127"/>
                        <a:pt x="2573" y="1134"/>
                        <a:pt x="2571" y="1141"/>
                      </a:cubicBezTo>
                      <a:cubicBezTo>
                        <a:pt x="2567" y="1154"/>
                        <a:pt x="2551" y="1160"/>
                        <a:pt x="2540" y="1154"/>
                      </a:cubicBezTo>
                      <a:cubicBezTo>
                        <a:pt x="2533" y="1151"/>
                        <a:pt x="2530" y="1145"/>
                        <a:pt x="2528" y="1139"/>
                      </a:cubicBezTo>
                      <a:cubicBezTo>
                        <a:pt x="2525" y="1132"/>
                        <a:pt x="2524" y="1113"/>
                        <a:pt x="2516" y="1107"/>
                      </a:cubicBezTo>
                      <a:cubicBezTo>
                        <a:pt x="2511" y="1103"/>
                        <a:pt x="2505" y="1105"/>
                        <a:pt x="2504" y="1109"/>
                      </a:cubicBezTo>
                      <a:cubicBezTo>
                        <a:pt x="2500" y="1106"/>
                        <a:pt x="2502" y="1098"/>
                        <a:pt x="2508" y="1095"/>
                      </a:cubicBezTo>
                      <a:cubicBezTo>
                        <a:pt x="2517" y="1089"/>
                        <a:pt x="2533" y="1093"/>
                        <a:pt x="2539" y="1107"/>
                      </a:cubicBezTo>
                      <a:cubicBezTo>
                        <a:pt x="2541" y="1112"/>
                        <a:pt x="2541" y="1117"/>
                        <a:pt x="2540" y="1125"/>
                      </a:cubicBezTo>
                      <a:close/>
                      <a:moveTo>
                        <a:pt x="2636" y="1036"/>
                      </a:moveTo>
                      <a:cubicBezTo>
                        <a:pt x="2637" y="1037"/>
                        <a:pt x="2638" y="1040"/>
                        <a:pt x="2636" y="1042"/>
                      </a:cubicBezTo>
                      <a:cubicBezTo>
                        <a:pt x="2635" y="1043"/>
                        <a:pt x="2632" y="1044"/>
                        <a:pt x="2630" y="1042"/>
                      </a:cubicBezTo>
                      <a:cubicBezTo>
                        <a:pt x="2628" y="1041"/>
                        <a:pt x="2628" y="1038"/>
                        <a:pt x="2630" y="1036"/>
                      </a:cubicBezTo>
                      <a:cubicBezTo>
                        <a:pt x="2631" y="1034"/>
                        <a:pt x="2634" y="1034"/>
                        <a:pt x="2636" y="1036"/>
                      </a:cubicBezTo>
                      <a:close/>
                      <a:moveTo>
                        <a:pt x="2643" y="1040"/>
                      </a:moveTo>
                      <a:cubicBezTo>
                        <a:pt x="2644" y="1041"/>
                        <a:pt x="2645" y="1043"/>
                        <a:pt x="2643" y="1044"/>
                      </a:cubicBezTo>
                      <a:cubicBezTo>
                        <a:pt x="2642" y="1045"/>
                        <a:pt x="2640" y="1046"/>
                        <a:pt x="2639" y="1044"/>
                      </a:cubicBezTo>
                      <a:cubicBezTo>
                        <a:pt x="2637" y="1043"/>
                        <a:pt x="2637" y="1041"/>
                        <a:pt x="2638" y="1040"/>
                      </a:cubicBezTo>
                      <a:cubicBezTo>
                        <a:pt x="2640" y="1038"/>
                        <a:pt x="2642" y="1038"/>
                        <a:pt x="2643" y="1040"/>
                      </a:cubicBezTo>
                      <a:close/>
                      <a:moveTo>
                        <a:pt x="2625" y="1036"/>
                      </a:moveTo>
                      <a:cubicBezTo>
                        <a:pt x="2628" y="1038"/>
                        <a:pt x="2628" y="1042"/>
                        <a:pt x="2626" y="1045"/>
                      </a:cubicBezTo>
                      <a:cubicBezTo>
                        <a:pt x="2624" y="1048"/>
                        <a:pt x="2619" y="1048"/>
                        <a:pt x="2617" y="1046"/>
                      </a:cubicBezTo>
                      <a:cubicBezTo>
                        <a:pt x="2614" y="1043"/>
                        <a:pt x="2614" y="1039"/>
                        <a:pt x="2616" y="1037"/>
                      </a:cubicBezTo>
                      <a:cubicBezTo>
                        <a:pt x="2619" y="1034"/>
                        <a:pt x="2623" y="1034"/>
                        <a:pt x="2625" y="1036"/>
                      </a:cubicBezTo>
                      <a:close/>
                      <a:moveTo>
                        <a:pt x="2542" y="1126"/>
                      </a:moveTo>
                      <a:cubicBezTo>
                        <a:pt x="2542" y="1131"/>
                        <a:pt x="2544" y="1135"/>
                        <a:pt x="2549" y="1135"/>
                      </a:cubicBezTo>
                      <a:cubicBezTo>
                        <a:pt x="2558" y="1135"/>
                        <a:pt x="2560" y="1125"/>
                        <a:pt x="2555" y="1120"/>
                      </a:cubicBezTo>
                      <a:cubicBezTo>
                        <a:pt x="2551" y="1117"/>
                        <a:pt x="2547" y="1117"/>
                        <a:pt x="2544" y="1111"/>
                      </a:cubicBezTo>
                      <a:cubicBezTo>
                        <a:pt x="2545" y="1118"/>
                        <a:pt x="2542" y="1120"/>
                        <a:pt x="2542" y="1126"/>
                      </a:cubicBezTo>
                      <a:close/>
                      <a:moveTo>
                        <a:pt x="2553" y="1159"/>
                      </a:moveTo>
                      <a:cubicBezTo>
                        <a:pt x="2560" y="1160"/>
                        <a:pt x="2568" y="1153"/>
                        <a:pt x="2570" y="1148"/>
                      </a:cubicBezTo>
                      <a:cubicBezTo>
                        <a:pt x="2578" y="1150"/>
                        <a:pt x="2580" y="1167"/>
                        <a:pt x="2568" y="1171"/>
                      </a:cubicBezTo>
                      <a:cubicBezTo>
                        <a:pt x="2561" y="1173"/>
                        <a:pt x="2552" y="1167"/>
                        <a:pt x="2553" y="1159"/>
                      </a:cubicBezTo>
                      <a:close/>
                      <a:moveTo>
                        <a:pt x="2559" y="1036"/>
                      </a:moveTo>
                      <a:cubicBezTo>
                        <a:pt x="2556" y="1051"/>
                        <a:pt x="2538" y="1045"/>
                        <a:pt x="2531" y="1044"/>
                      </a:cubicBezTo>
                      <a:cubicBezTo>
                        <a:pt x="2526" y="1043"/>
                        <a:pt x="2522" y="1044"/>
                        <a:pt x="2519" y="1047"/>
                      </a:cubicBezTo>
                      <a:cubicBezTo>
                        <a:pt x="2520" y="1041"/>
                        <a:pt x="2529" y="1030"/>
                        <a:pt x="2535" y="1026"/>
                      </a:cubicBezTo>
                      <a:cubicBezTo>
                        <a:pt x="2543" y="1021"/>
                        <a:pt x="2553" y="1021"/>
                        <a:pt x="2559" y="1032"/>
                      </a:cubicBezTo>
                      <a:cubicBezTo>
                        <a:pt x="2554" y="1030"/>
                        <a:pt x="2546" y="1031"/>
                        <a:pt x="2542" y="1034"/>
                      </a:cubicBezTo>
                      <a:cubicBezTo>
                        <a:pt x="2545" y="1033"/>
                        <a:pt x="2553" y="1033"/>
                        <a:pt x="2559" y="1036"/>
                      </a:cubicBezTo>
                      <a:close/>
                      <a:moveTo>
                        <a:pt x="2590" y="1169"/>
                      </a:moveTo>
                      <a:cubicBezTo>
                        <a:pt x="2596" y="1137"/>
                        <a:pt x="2621" y="1125"/>
                        <a:pt x="2629" y="1112"/>
                      </a:cubicBezTo>
                      <a:cubicBezTo>
                        <a:pt x="2638" y="1097"/>
                        <a:pt x="2621" y="1086"/>
                        <a:pt x="2608" y="1100"/>
                      </a:cubicBezTo>
                      <a:cubicBezTo>
                        <a:pt x="2593" y="1115"/>
                        <a:pt x="2588" y="1144"/>
                        <a:pt x="2590" y="1169"/>
                      </a:cubicBezTo>
                      <a:close/>
                      <a:moveTo>
                        <a:pt x="2482" y="1235"/>
                      </a:moveTo>
                      <a:cubicBezTo>
                        <a:pt x="2482" y="1231"/>
                        <a:pt x="2482" y="1228"/>
                        <a:pt x="2482" y="1224"/>
                      </a:cubicBezTo>
                      <a:cubicBezTo>
                        <a:pt x="2484" y="1212"/>
                        <a:pt x="2490" y="1201"/>
                        <a:pt x="2501" y="1195"/>
                      </a:cubicBezTo>
                      <a:cubicBezTo>
                        <a:pt x="2513" y="1188"/>
                        <a:pt x="2531" y="1189"/>
                        <a:pt x="2541" y="1200"/>
                      </a:cubicBezTo>
                      <a:cubicBezTo>
                        <a:pt x="2545" y="1205"/>
                        <a:pt x="2547" y="1211"/>
                        <a:pt x="2547" y="1217"/>
                      </a:cubicBezTo>
                      <a:cubicBezTo>
                        <a:pt x="2547" y="1221"/>
                        <a:pt x="2545" y="1224"/>
                        <a:pt x="2542" y="1227"/>
                      </a:cubicBezTo>
                      <a:cubicBezTo>
                        <a:pt x="2538" y="1231"/>
                        <a:pt x="2533" y="1233"/>
                        <a:pt x="2528" y="1231"/>
                      </a:cubicBezTo>
                      <a:cubicBezTo>
                        <a:pt x="2524" y="1230"/>
                        <a:pt x="2521" y="1227"/>
                        <a:pt x="2520" y="1224"/>
                      </a:cubicBezTo>
                      <a:cubicBezTo>
                        <a:pt x="2517" y="1217"/>
                        <a:pt x="2520" y="1210"/>
                        <a:pt x="2527" y="1207"/>
                      </a:cubicBezTo>
                      <a:cubicBezTo>
                        <a:pt x="2533" y="1204"/>
                        <a:pt x="2541" y="1207"/>
                        <a:pt x="2543" y="1214"/>
                      </a:cubicBezTo>
                      <a:cubicBezTo>
                        <a:pt x="2546" y="1219"/>
                        <a:pt x="2544" y="1225"/>
                        <a:pt x="2540" y="1228"/>
                      </a:cubicBezTo>
                      <a:cubicBezTo>
                        <a:pt x="2541" y="1228"/>
                        <a:pt x="2541" y="1228"/>
                        <a:pt x="2542" y="1227"/>
                      </a:cubicBezTo>
                      <a:cubicBezTo>
                        <a:pt x="2545" y="1224"/>
                        <a:pt x="2546" y="1221"/>
                        <a:pt x="2546" y="1217"/>
                      </a:cubicBezTo>
                      <a:cubicBezTo>
                        <a:pt x="2546" y="1211"/>
                        <a:pt x="2544" y="1205"/>
                        <a:pt x="2540" y="1201"/>
                      </a:cubicBezTo>
                      <a:cubicBezTo>
                        <a:pt x="2531" y="1190"/>
                        <a:pt x="2514" y="1190"/>
                        <a:pt x="2502" y="1197"/>
                      </a:cubicBezTo>
                      <a:cubicBezTo>
                        <a:pt x="2491" y="1203"/>
                        <a:pt x="2486" y="1215"/>
                        <a:pt x="2485" y="1227"/>
                      </a:cubicBezTo>
                      <a:cubicBezTo>
                        <a:pt x="2485" y="1230"/>
                        <a:pt x="2485" y="1232"/>
                        <a:pt x="2485" y="1235"/>
                      </a:cubicBezTo>
                      <a:lnTo>
                        <a:pt x="2482" y="1235"/>
                      </a:lnTo>
                      <a:close/>
                      <a:moveTo>
                        <a:pt x="2518" y="1272"/>
                      </a:moveTo>
                      <a:cubicBezTo>
                        <a:pt x="2520" y="1286"/>
                        <a:pt x="2515" y="1301"/>
                        <a:pt x="2498" y="1308"/>
                      </a:cubicBezTo>
                      <a:cubicBezTo>
                        <a:pt x="2492" y="1310"/>
                        <a:pt x="2487" y="1311"/>
                        <a:pt x="2481" y="1309"/>
                      </a:cubicBezTo>
                      <a:cubicBezTo>
                        <a:pt x="2476" y="1308"/>
                        <a:pt x="2472" y="1306"/>
                        <a:pt x="2468" y="1302"/>
                      </a:cubicBezTo>
                      <a:cubicBezTo>
                        <a:pt x="2465" y="1297"/>
                        <a:pt x="2464" y="1290"/>
                        <a:pt x="2466" y="1284"/>
                      </a:cubicBezTo>
                      <a:cubicBezTo>
                        <a:pt x="2467" y="1281"/>
                        <a:pt x="2470" y="1278"/>
                        <a:pt x="2473" y="1276"/>
                      </a:cubicBezTo>
                      <a:cubicBezTo>
                        <a:pt x="2479" y="1275"/>
                        <a:pt x="2485" y="1276"/>
                        <a:pt x="2489" y="1280"/>
                      </a:cubicBezTo>
                      <a:cubicBezTo>
                        <a:pt x="2490" y="1282"/>
                        <a:pt x="2492" y="1285"/>
                        <a:pt x="2492" y="1288"/>
                      </a:cubicBezTo>
                      <a:cubicBezTo>
                        <a:pt x="2492" y="1293"/>
                        <a:pt x="2487" y="1299"/>
                        <a:pt x="2482" y="1299"/>
                      </a:cubicBezTo>
                      <a:cubicBezTo>
                        <a:pt x="2476" y="1299"/>
                        <a:pt x="2471" y="1295"/>
                        <a:pt x="2470" y="1289"/>
                      </a:cubicBezTo>
                      <a:cubicBezTo>
                        <a:pt x="2470" y="1283"/>
                        <a:pt x="2475" y="1278"/>
                        <a:pt x="2480" y="1277"/>
                      </a:cubicBezTo>
                      <a:cubicBezTo>
                        <a:pt x="2482" y="1277"/>
                        <a:pt x="2484" y="1278"/>
                        <a:pt x="2486" y="1278"/>
                      </a:cubicBezTo>
                      <a:cubicBezTo>
                        <a:pt x="2485" y="1278"/>
                        <a:pt x="2485" y="1278"/>
                        <a:pt x="2485" y="1278"/>
                      </a:cubicBezTo>
                      <a:cubicBezTo>
                        <a:pt x="2482" y="1276"/>
                        <a:pt x="2478" y="1276"/>
                        <a:pt x="2474" y="1277"/>
                      </a:cubicBezTo>
                      <a:cubicBezTo>
                        <a:pt x="2470" y="1278"/>
                        <a:pt x="2468" y="1281"/>
                        <a:pt x="2467" y="1285"/>
                      </a:cubicBezTo>
                      <a:cubicBezTo>
                        <a:pt x="2465" y="1290"/>
                        <a:pt x="2466" y="1296"/>
                        <a:pt x="2469" y="1301"/>
                      </a:cubicBezTo>
                      <a:cubicBezTo>
                        <a:pt x="2472" y="1305"/>
                        <a:pt x="2476" y="1307"/>
                        <a:pt x="2481" y="1308"/>
                      </a:cubicBezTo>
                      <a:cubicBezTo>
                        <a:pt x="2487" y="1309"/>
                        <a:pt x="2492" y="1308"/>
                        <a:pt x="2498" y="1306"/>
                      </a:cubicBezTo>
                      <a:cubicBezTo>
                        <a:pt x="2514" y="1299"/>
                        <a:pt x="2519" y="1285"/>
                        <a:pt x="2516" y="1272"/>
                      </a:cubicBezTo>
                      <a:lnTo>
                        <a:pt x="2518" y="1272"/>
                      </a:lnTo>
                      <a:close/>
                      <a:moveTo>
                        <a:pt x="2456" y="1532"/>
                      </a:moveTo>
                      <a:cubicBezTo>
                        <a:pt x="2453" y="1534"/>
                        <a:pt x="2449" y="1533"/>
                        <a:pt x="2448" y="1529"/>
                      </a:cubicBezTo>
                      <a:cubicBezTo>
                        <a:pt x="2446" y="1526"/>
                        <a:pt x="2448" y="1522"/>
                        <a:pt x="2451" y="1521"/>
                      </a:cubicBezTo>
                      <a:cubicBezTo>
                        <a:pt x="2454" y="1519"/>
                        <a:pt x="2458" y="1521"/>
                        <a:pt x="2459" y="1524"/>
                      </a:cubicBezTo>
                      <a:cubicBezTo>
                        <a:pt x="2461" y="1527"/>
                        <a:pt x="2460" y="1531"/>
                        <a:pt x="2456" y="1532"/>
                      </a:cubicBezTo>
                      <a:close/>
                      <a:moveTo>
                        <a:pt x="2447" y="1540"/>
                      </a:moveTo>
                      <a:cubicBezTo>
                        <a:pt x="2444" y="1541"/>
                        <a:pt x="2441" y="1540"/>
                        <a:pt x="2440" y="1538"/>
                      </a:cubicBezTo>
                      <a:cubicBezTo>
                        <a:pt x="2439" y="1535"/>
                        <a:pt x="2440" y="1533"/>
                        <a:pt x="2443" y="1531"/>
                      </a:cubicBezTo>
                      <a:cubicBezTo>
                        <a:pt x="2445" y="1530"/>
                        <a:pt x="2448" y="1531"/>
                        <a:pt x="2449" y="1534"/>
                      </a:cubicBezTo>
                      <a:cubicBezTo>
                        <a:pt x="2450" y="1536"/>
                        <a:pt x="2449" y="1539"/>
                        <a:pt x="2447" y="1540"/>
                      </a:cubicBezTo>
                      <a:close/>
                      <a:moveTo>
                        <a:pt x="2463" y="1518"/>
                      </a:moveTo>
                      <a:cubicBezTo>
                        <a:pt x="2458" y="1520"/>
                        <a:pt x="2452" y="1518"/>
                        <a:pt x="2450" y="1513"/>
                      </a:cubicBezTo>
                      <a:cubicBezTo>
                        <a:pt x="2447" y="1508"/>
                        <a:pt x="2449" y="1502"/>
                        <a:pt x="2454" y="1500"/>
                      </a:cubicBezTo>
                      <a:cubicBezTo>
                        <a:pt x="2459" y="1498"/>
                        <a:pt x="2465" y="1500"/>
                        <a:pt x="2467" y="1505"/>
                      </a:cubicBezTo>
                      <a:cubicBezTo>
                        <a:pt x="2470" y="1510"/>
                        <a:pt x="2467" y="1516"/>
                        <a:pt x="2463" y="1518"/>
                      </a:cubicBezTo>
                      <a:close/>
                      <a:moveTo>
                        <a:pt x="2251" y="1392"/>
                      </a:moveTo>
                      <a:cubicBezTo>
                        <a:pt x="2248" y="1408"/>
                        <a:pt x="2258" y="1430"/>
                        <a:pt x="2271" y="1439"/>
                      </a:cubicBezTo>
                      <a:cubicBezTo>
                        <a:pt x="2285" y="1448"/>
                        <a:pt x="2297" y="1438"/>
                        <a:pt x="2284" y="1425"/>
                      </a:cubicBezTo>
                      <a:cubicBezTo>
                        <a:pt x="2274" y="1415"/>
                        <a:pt x="2253" y="1407"/>
                        <a:pt x="2251" y="1392"/>
                      </a:cubicBezTo>
                      <a:close/>
                      <a:moveTo>
                        <a:pt x="2432" y="1287"/>
                      </a:moveTo>
                      <a:cubicBezTo>
                        <a:pt x="2425" y="1263"/>
                        <a:pt x="2398" y="1237"/>
                        <a:pt x="2379" y="1240"/>
                      </a:cubicBezTo>
                      <a:cubicBezTo>
                        <a:pt x="2358" y="1243"/>
                        <a:pt x="2362" y="1264"/>
                        <a:pt x="2380" y="1261"/>
                      </a:cubicBezTo>
                      <a:cubicBezTo>
                        <a:pt x="2389" y="1260"/>
                        <a:pt x="2417" y="1264"/>
                        <a:pt x="2432" y="1287"/>
                      </a:cubicBezTo>
                      <a:close/>
                      <a:moveTo>
                        <a:pt x="2433" y="1274"/>
                      </a:moveTo>
                      <a:cubicBezTo>
                        <a:pt x="2427" y="1266"/>
                        <a:pt x="2428" y="1256"/>
                        <a:pt x="2430" y="1247"/>
                      </a:cubicBezTo>
                      <a:cubicBezTo>
                        <a:pt x="2436" y="1228"/>
                        <a:pt x="2457" y="1211"/>
                        <a:pt x="2452" y="1193"/>
                      </a:cubicBezTo>
                      <a:cubicBezTo>
                        <a:pt x="2450" y="1185"/>
                        <a:pt x="2444" y="1178"/>
                        <a:pt x="2436" y="1177"/>
                      </a:cubicBezTo>
                      <a:cubicBezTo>
                        <a:pt x="2431" y="1176"/>
                        <a:pt x="2427" y="1178"/>
                        <a:pt x="2425" y="1183"/>
                      </a:cubicBezTo>
                      <a:cubicBezTo>
                        <a:pt x="2428" y="1181"/>
                        <a:pt x="2435" y="1181"/>
                        <a:pt x="2438" y="1186"/>
                      </a:cubicBezTo>
                      <a:cubicBezTo>
                        <a:pt x="2441" y="1190"/>
                        <a:pt x="2440" y="1197"/>
                        <a:pt x="2436" y="1202"/>
                      </a:cubicBezTo>
                      <a:cubicBezTo>
                        <a:pt x="2425" y="1217"/>
                        <a:pt x="2412" y="1230"/>
                        <a:pt x="2416" y="1251"/>
                      </a:cubicBezTo>
                      <a:cubicBezTo>
                        <a:pt x="2418" y="1259"/>
                        <a:pt x="2423" y="1266"/>
                        <a:pt x="2433" y="1274"/>
                      </a:cubicBezTo>
                      <a:close/>
                      <a:moveTo>
                        <a:pt x="2580" y="1460"/>
                      </a:moveTo>
                      <a:cubicBezTo>
                        <a:pt x="2570" y="1450"/>
                        <a:pt x="2585" y="1437"/>
                        <a:pt x="2589" y="1431"/>
                      </a:cubicBezTo>
                      <a:cubicBezTo>
                        <a:pt x="2592" y="1427"/>
                        <a:pt x="2594" y="1424"/>
                        <a:pt x="2593" y="1419"/>
                      </a:cubicBezTo>
                      <a:cubicBezTo>
                        <a:pt x="2597" y="1423"/>
                        <a:pt x="2602" y="1437"/>
                        <a:pt x="2602" y="1444"/>
                      </a:cubicBezTo>
                      <a:cubicBezTo>
                        <a:pt x="2602" y="1454"/>
                        <a:pt x="2597" y="1463"/>
                        <a:pt x="2585" y="1462"/>
                      </a:cubicBezTo>
                      <a:cubicBezTo>
                        <a:pt x="2589" y="1459"/>
                        <a:pt x="2593" y="1451"/>
                        <a:pt x="2592" y="1446"/>
                      </a:cubicBezTo>
                      <a:cubicBezTo>
                        <a:pt x="2591" y="1449"/>
                        <a:pt x="2586" y="1456"/>
                        <a:pt x="2580" y="1460"/>
                      </a:cubicBezTo>
                      <a:close/>
                      <a:moveTo>
                        <a:pt x="2303" y="1554"/>
                      </a:moveTo>
                      <a:cubicBezTo>
                        <a:pt x="2299" y="1554"/>
                        <a:pt x="2296" y="1556"/>
                        <a:pt x="2297" y="1560"/>
                      </a:cubicBezTo>
                      <a:cubicBezTo>
                        <a:pt x="2297" y="1562"/>
                        <a:pt x="2299" y="1563"/>
                        <a:pt x="2300" y="1562"/>
                      </a:cubicBezTo>
                      <a:cubicBezTo>
                        <a:pt x="2301" y="1562"/>
                        <a:pt x="2301" y="1560"/>
                        <a:pt x="2301" y="1560"/>
                      </a:cubicBezTo>
                      <a:cubicBezTo>
                        <a:pt x="2302" y="1560"/>
                        <a:pt x="2303" y="1561"/>
                        <a:pt x="2303" y="1562"/>
                      </a:cubicBezTo>
                      <a:cubicBezTo>
                        <a:pt x="2304" y="1564"/>
                        <a:pt x="2303" y="1567"/>
                        <a:pt x="2300" y="1569"/>
                      </a:cubicBezTo>
                      <a:cubicBezTo>
                        <a:pt x="2297" y="1570"/>
                        <a:pt x="2293" y="1570"/>
                        <a:pt x="2291" y="1567"/>
                      </a:cubicBezTo>
                      <a:cubicBezTo>
                        <a:pt x="2289" y="1564"/>
                        <a:pt x="2288" y="1560"/>
                        <a:pt x="2287" y="1558"/>
                      </a:cubicBezTo>
                      <a:cubicBezTo>
                        <a:pt x="2285" y="1555"/>
                        <a:pt x="2281" y="1556"/>
                        <a:pt x="2279" y="1557"/>
                      </a:cubicBezTo>
                      <a:cubicBezTo>
                        <a:pt x="2281" y="1553"/>
                        <a:pt x="2282" y="1553"/>
                        <a:pt x="2280" y="1549"/>
                      </a:cubicBezTo>
                      <a:cubicBezTo>
                        <a:pt x="2279" y="1545"/>
                        <a:pt x="2272" y="1535"/>
                        <a:pt x="2282" y="1527"/>
                      </a:cubicBezTo>
                      <a:cubicBezTo>
                        <a:pt x="2274" y="1530"/>
                        <a:pt x="2270" y="1537"/>
                        <a:pt x="2269" y="1544"/>
                      </a:cubicBezTo>
                      <a:cubicBezTo>
                        <a:pt x="2267" y="1552"/>
                        <a:pt x="2270" y="1561"/>
                        <a:pt x="2274" y="1566"/>
                      </a:cubicBezTo>
                      <a:cubicBezTo>
                        <a:pt x="2281" y="1573"/>
                        <a:pt x="2295" y="1576"/>
                        <a:pt x="2303" y="1570"/>
                      </a:cubicBezTo>
                      <a:cubicBezTo>
                        <a:pt x="2307" y="1568"/>
                        <a:pt x="2311" y="1562"/>
                        <a:pt x="2309" y="1557"/>
                      </a:cubicBezTo>
                      <a:cubicBezTo>
                        <a:pt x="2308" y="1555"/>
                        <a:pt x="2306" y="1554"/>
                        <a:pt x="2303" y="1554"/>
                      </a:cubicBezTo>
                      <a:close/>
                      <a:moveTo>
                        <a:pt x="2260" y="1537"/>
                      </a:moveTo>
                      <a:cubicBezTo>
                        <a:pt x="2241" y="1547"/>
                        <a:pt x="2223" y="1543"/>
                        <a:pt x="2213" y="1544"/>
                      </a:cubicBezTo>
                      <a:cubicBezTo>
                        <a:pt x="2201" y="1545"/>
                        <a:pt x="2200" y="1555"/>
                        <a:pt x="2213" y="1557"/>
                      </a:cubicBezTo>
                      <a:cubicBezTo>
                        <a:pt x="2226" y="1559"/>
                        <a:pt x="2253" y="1546"/>
                        <a:pt x="2260" y="1537"/>
                      </a:cubicBezTo>
                      <a:close/>
                      <a:moveTo>
                        <a:pt x="2575" y="1504"/>
                      </a:moveTo>
                      <a:cubicBezTo>
                        <a:pt x="2576" y="1502"/>
                        <a:pt x="2576" y="1500"/>
                        <a:pt x="2575" y="1498"/>
                      </a:cubicBezTo>
                      <a:cubicBezTo>
                        <a:pt x="2573" y="1497"/>
                        <a:pt x="2571" y="1497"/>
                        <a:pt x="2569" y="1499"/>
                      </a:cubicBezTo>
                      <a:cubicBezTo>
                        <a:pt x="2568" y="1500"/>
                        <a:pt x="2568" y="1503"/>
                        <a:pt x="2569" y="1504"/>
                      </a:cubicBezTo>
                      <a:cubicBezTo>
                        <a:pt x="2571" y="1506"/>
                        <a:pt x="2574" y="1506"/>
                        <a:pt x="2575" y="1504"/>
                      </a:cubicBezTo>
                      <a:close/>
                      <a:moveTo>
                        <a:pt x="2603" y="1506"/>
                      </a:moveTo>
                      <a:cubicBezTo>
                        <a:pt x="2606" y="1503"/>
                        <a:pt x="2605" y="1499"/>
                        <a:pt x="2602" y="1496"/>
                      </a:cubicBezTo>
                      <a:cubicBezTo>
                        <a:pt x="2599" y="1493"/>
                        <a:pt x="2595" y="1493"/>
                        <a:pt x="2592" y="1496"/>
                      </a:cubicBezTo>
                      <a:cubicBezTo>
                        <a:pt x="2589" y="1499"/>
                        <a:pt x="2589" y="1504"/>
                        <a:pt x="2592" y="1507"/>
                      </a:cubicBezTo>
                      <a:cubicBezTo>
                        <a:pt x="2595" y="1510"/>
                        <a:pt x="2600" y="1509"/>
                        <a:pt x="2603" y="1506"/>
                      </a:cubicBezTo>
                      <a:close/>
                      <a:moveTo>
                        <a:pt x="2587" y="1507"/>
                      </a:moveTo>
                      <a:cubicBezTo>
                        <a:pt x="2589" y="1505"/>
                        <a:pt x="2589" y="1502"/>
                        <a:pt x="2587" y="1500"/>
                      </a:cubicBezTo>
                      <a:cubicBezTo>
                        <a:pt x="2584" y="1498"/>
                        <a:pt x="2581" y="1498"/>
                        <a:pt x="2579" y="1500"/>
                      </a:cubicBezTo>
                      <a:cubicBezTo>
                        <a:pt x="2577" y="1502"/>
                        <a:pt x="2577" y="1506"/>
                        <a:pt x="2579" y="1508"/>
                      </a:cubicBezTo>
                      <a:cubicBezTo>
                        <a:pt x="2582" y="1510"/>
                        <a:pt x="2585" y="1510"/>
                        <a:pt x="2587" y="1507"/>
                      </a:cubicBezTo>
                      <a:close/>
                      <a:moveTo>
                        <a:pt x="2612" y="1483"/>
                      </a:moveTo>
                      <a:cubicBezTo>
                        <a:pt x="2611" y="1502"/>
                        <a:pt x="2636" y="1502"/>
                        <a:pt x="2645" y="1503"/>
                      </a:cubicBezTo>
                      <a:cubicBezTo>
                        <a:pt x="2652" y="1505"/>
                        <a:pt x="2656" y="1507"/>
                        <a:pt x="2659" y="1512"/>
                      </a:cubicBezTo>
                      <a:cubicBezTo>
                        <a:pt x="2659" y="1504"/>
                        <a:pt x="2653" y="1486"/>
                        <a:pt x="2647" y="1479"/>
                      </a:cubicBezTo>
                      <a:cubicBezTo>
                        <a:pt x="2639" y="1470"/>
                        <a:pt x="2625" y="1467"/>
                        <a:pt x="2614" y="1477"/>
                      </a:cubicBezTo>
                      <a:cubicBezTo>
                        <a:pt x="2621" y="1477"/>
                        <a:pt x="2631" y="1481"/>
                        <a:pt x="2635" y="1487"/>
                      </a:cubicBezTo>
                      <a:cubicBezTo>
                        <a:pt x="2632" y="1485"/>
                        <a:pt x="2621" y="1482"/>
                        <a:pt x="2612" y="1483"/>
                      </a:cubicBezTo>
                      <a:close/>
                      <a:moveTo>
                        <a:pt x="2615" y="1463"/>
                      </a:moveTo>
                      <a:cubicBezTo>
                        <a:pt x="2651" y="1451"/>
                        <a:pt x="2672" y="1404"/>
                        <a:pt x="2656" y="1378"/>
                      </a:cubicBezTo>
                      <a:cubicBezTo>
                        <a:pt x="2643" y="1356"/>
                        <a:pt x="2624" y="1369"/>
                        <a:pt x="2632" y="1390"/>
                      </a:cubicBezTo>
                      <a:cubicBezTo>
                        <a:pt x="2637" y="1405"/>
                        <a:pt x="2649" y="1442"/>
                        <a:pt x="2615" y="1463"/>
                      </a:cubicBezTo>
                      <a:close/>
                      <a:moveTo>
                        <a:pt x="2349" y="1294"/>
                      </a:moveTo>
                      <a:cubicBezTo>
                        <a:pt x="2348" y="1292"/>
                        <a:pt x="2345" y="1290"/>
                        <a:pt x="2343" y="1291"/>
                      </a:cubicBezTo>
                      <a:cubicBezTo>
                        <a:pt x="2340" y="1292"/>
                        <a:pt x="2339" y="1295"/>
                        <a:pt x="2340" y="1298"/>
                      </a:cubicBezTo>
                      <a:cubicBezTo>
                        <a:pt x="2341" y="1300"/>
                        <a:pt x="2344" y="1301"/>
                        <a:pt x="2346" y="1300"/>
                      </a:cubicBezTo>
                      <a:cubicBezTo>
                        <a:pt x="2348" y="1299"/>
                        <a:pt x="2350" y="1296"/>
                        <a:pt x="2349" y="1294"/>
                      </a:cubicBezTo>
                      <a:close/>
                      <a:moveTo>
                        <a:pt x="2359" y="1285"/>
                      </a:moveTo>
                      <a:cubicBezTo>
                        <a:pt x="2358" y="1282"/>
                        <a:pt x="2354" y="1280"/>
                        <a:pt x="2351" y="1282"/>
                      </a:cubicBezTo>
                      <a:cubicBezTo>
                        <a:pt x="2348" y="1283"/>
                        <a:pt x="2347" y="1286"/>
                        <a:pt x="2348" y="1289"/>
                      </a:cubicBezTo>
                      <a:cubicBezTo>
                        <a:pt x="2350" y="1292"/>
                        <a:pt x="2353" y="1293"/>
                        <a:pt x="2356" y="1292"/>
                      </a:cubicBezTo>
                      <a:cubicBezTo>
                        <a:pt x="2359" y="1291"/>
                        <a:pt x="2360" y="1288"/>
                        <a:pt x="2359" y="1285"/>
                      </a:cubicBezTo>
                      <a:close/>
                      <a:moveTo>
                        <a:pt x="2374" y="1276"/>
                      </a:moveTo>
                      <a:cubicBezTo>
                        <a:pt x="2372" y="1272"/>
                        <a:pt x="2368" y="1270"/>
                        <a:pt x="2364" y="1272"/>
                      </a:cubicBezTo>
                      <a:cubicBezTo>
                        <a:pt x="2360" y="1273"/>
                        <a:pt x="2358" y="1278"/>
                        <a:pt x="2360" y="1282"/>
                      </a:cubicBezTo>
                      <a:cubicBezTo>
                        <a:pt x="2362" y="1285"/>
                        <a:pt x="2366" y="1287"/>
                        <a:pt x="2370" y="1286"/>
                      </a:cubicBezTo>
                      <a:cubicBezTo>
                        <a:pt x="2374" y="1284"/>
                        <a:pt x="2376" y="1280"/>
                        <a:pt x="2374" y="1276"/>
                      </a:cubicBezTo>
                      <a:close/>
                      <a:moveTo>
                        <a:pt x="2399" y="1333"/>
                      </a:moveTo>
                      <a:cubicBezTo>
                        <a:pt x="2396" y="1340"/>
                        <a:pt x="2388" y="1347"/>
                        <a:pt x="2378" y="1348"/>
                      </a:cubicBezTo>
                      <a:cubicBezTo>
                        <a:pt x="2362" y="1349"/>
                        <a:pt x="2352" y="1339"/>
                        <a:pt x="2349" y="1324"/>
                      </a:cubicBezTo>
                      <a:cubicBezTo>
                        <a:pt x="2345" y="1295"/>
                        <a:pt x="2310" y="1300"/>
                        <a:pt x="2315" y="1332"/>
                      </a:cubicBezTo>
                      <a:cubicBezTo>
                        <a:pt x="2317" y="1347"/>
                        <a:pt x="2331" y="1359"/>
                        <a:pt x="2343" y="1363"/>
                      </a:cubicBezTo>
                      <a:cubicBezTo>
                        <a:pt x="2367" y="1371"/>
                        <a:pt x="2399" y="1358"/>
                        <a:pt x="2399" y="1333"/>
                      </a:cubicBezTo>
                      <a:close/>
                      <a:moveTo>
                        <a:pt x="2319" y="1375"/>
                      </a:moveTo>
                      <a:cubicBezTo>
                        <a:pt x="2340" y="1422"/>
                        <a:pt x="2312" y="1487"/>
                        <a:pt x="2271" y="1495"/>
                      </a:cubicBezTo>
                      <a:cubicBezTo>
                        <a:pt x="2238" y="1502"/>
                        <a:pt x="2233" y="1471"/>
                        <a:pt x="2262" y="1459"/>
                      </a:cubicBezTo>
                      <a:cubicBezTo>
                        <a:pt x="2281" y="1451"/>
                        <a:pt x="2329" y="1428"/>
                        <a:pt x="2319" y="1375"/>
                      </a:cubicBezTo>
                      <a:close/>
                      <a:moveTo>
                        <a:pt x="2334" y="1385"/>
                      </a:moveTo>
                      <a:cubicBezTo>
                        <a:pt x="2369" y="1419"/>
                        <a:pt x="2372" y="1437"/>
                        <a:pt x="2382" y="1472"/>
                      </a:cubicBezTo>
                      <a:cubicBezTo>
                        <a:pt x="2385" y="1482"/>
                        <a:pt x="2392" y="1491"/>
                        <a:pt x="2399" y="1495"/>
                      </a:cubicBezTo>
                      <a:cubicBezTo>
                        <a:pt x="2410" y="1501"/>
                        <a:pt x="2422" y="1501"/>
                        <a:pt x="2430" y="1498"/>
                      </a:cubicBezTo>
                      <a:cubicBezTo>
                        <a:pt x="2422" y="1516"/>
                        <a:pt x="2395" y="1512"/>
                        <a:pt x="2385" y="1509"/>
                      </a:cubicBezTo>
                      <a:cubicBezTo>
                        <a:pt x="2366" y="1501"/>
                        <a:pt x="2351" y="1482"/>
                        <a:pt x="2347" y="1461"/>
                      </a:cubicBezTo>
                      <a:cubicBezTo>
                        <a:pt x="2341" y="1439"/>
                        <a:pt x="2343" y="1408"/>
                        <a:pt x="2334" y="1385"/>
                      </a:cubicBezTo>
                      <a:close/>
                      <a:moveTo>
                        <a:pt x="2385" y="1394"/>
                      </a:moveTo>
                      <a:cubicBezTo>
                        <a:pt x="2395" y="1399"/>
                        <a:pt x="2409" y="1399"/>
                        <a:pt x="2418" y="1397"/>
                      </a:cubicBezTo>
                      <a:cubicBezTo>
                        <a:pt x="2430" y="1395"/>
                        <a:pt x="2447" y="1385"/>
                        <a:pt x="2448" y="1372"/>
                      </a:cubicBezTo>
                      <a:cubicBezTo>
                        <a:pt x="2462" y="1374"/>
                        <a:pt x="2473" y="1368"/>
                        <a:pt x="2483" y="1361"/>
                      </a:cubicBezTo>
                      <a:cubicBezTo>
                        <a:pt x="2496" y="1352"/>
                        <a:pt x="2513" y="1348"/>
                        <a:pt x="2522" y="1359"/>
                      </a:cubicBezTo>
                      <a:cubicBezTo>
                        <a:pt x="2522" y="1342"/>
                        <a:pt x="2494" y="1335"/>
                        <a:pt x="2479" y="1338"/>
                      </a:cubicBezTo>
                      <a:cubicBezTo>
                        <a:pt x="2459" y="1342"/>
                        <a:pt x="2446" y="1359"/>
                        <a:pt x="2430" y="1376"/>
                      </a:cubicBezTo>
                      <a:cubicBezTo>
                        <a:pt x="2421" y="1385"/>
                        <a:pt x="2407" y="1394"/>
                        <a:pt x="2385" y="1394"/>
                      </a:cubicBezTo>
                      <a:close/>
                      <a:moveTo>
                        <a:pt x="2682" y="1406"/>
                      </a:moveTo>
                      <a:cubicBezTo>
                        <a:pt x="2685" y="1392"/>
                        <a:pt x="2685" y="1361"/>
                        <a:pt x="2669" y="1350"/>
                      </a:cubicBezTo>
                      <a:cubicBezTo>
                        <a:pt x="2669" y="1349"/>
                        <a:pt x="2669" y="1346"/>
                        <a:pt x="2667" y="1344"/>
                      </a:cubicBezTo>
                      <a:cubicBezTo>
                        <a:pt x="2678" y="1347"/>
                        <a:pt x="2685" y="1360"/>
                        <a:pt x="2686" y="1374"/>
                      </a:cubicBezTo>
                      <a:cubicBezTo>
                        <a:pt x="2688" y="1386"/>
                        <a:pt x="2686" y="1399"/>
                        <a:pt x="2682" y="1406"/>
                      </a:cubicBezTo>
                      <a:close/>
                      <a:moveTo>
                        <a:pt x="2627" y="1360"/>
                      </a:moveTo>
                      <a:cubicBezTo>
                        <a:pt x="2627" y="1357"/>
                        <a:pt x="2624" y="1354"/>
                        <a:pt x="2621" y="1354"/>
                      </a:cubicBezTo>
                      <a:cubicBezTo>
                        <a:pt x="2617" y="1355"/>
                        <a:pt x="2615" y="1357"/>
                        <a:pt x="2615" y="1361"/>
                      </a:cubicBezTo>
                      <a:cubicBezTo>
                        <a:pt x="2615" y="1364"/>
                        <a:pt x="2618" y="1367"/>
                        <a:pt x="2621" y="1367"/>
                      </a:cubicBezTo>
                      <a:cubicBezTo>
                        <a:pt x="2625" y="1367"/>
                        <a:pt x="2627" y="1364"/>
                        <a:pt x="2627" y="1360"/>
                      </a:cubicBezTo>
                      <a:close/>
                      <a:moveTo>
                        <a:pt x="2645" y="1353"/>
                      </a:moveTo>
                      <a:cubicBezTo>
                        <a:pt x="2644" y="1349"/>
                        <a:pt x="2641" y="1346"/>
                        <a:pt x="2636" y="1346"/>
                      </a:cubicBezTo>
                      <a:cubicBezTo>
                        <a:pt x="2632" y="1346"/>
                        <a:pt x="2629" y="1350"/>
                        <a:pt x="2629" y="1354"/>
                      </a:cubicBezTo>
                      <a:cubicBezTo>
                        <a:pt x="2629" y="1358"/>
                        <a:pt x="2633" y="1362"/>
                        <a:pt x="2637" y="1361"/>
                      </a:cubicBezTo>
                      <a:cubicBezTo>
                        <a:pt x="2642" y="1361"/>
                        <a:pt x="2645" y="1357"/>
                        <a:pt x="2645" y="1353"/>
                      </a:cubicBezTo>
                      <a:close/>
                      <a:moveTo>
                        <a:pt x="2668" y="1349"/>
                      </a:moveTo>
                      <a:cubicBezTo>
                        <a:pt x="2667" y="1343"/>
                        <a:pt x="2663" y="1339"/>
                        <a:pt x="2657" y="1339"/>
                      </a:cubicBezTo>
                      <a:cubicBezTo>
                        <a:pt x="2651" y="1339"/>
                        <a:pt x="2647" y="1344"/>
                        <a:pt x="2647" y="1350"/>
                      </a:cubicBezTo>
                      <a:cubicBezTo>
                        <a:pt x="2648" y="1355"/>
                        <a:pt x="2652" y="1360"/>
                        <a:pt x="2658" y="1360"/>
                      </a:cubicBezTo>
                      <a:cubicBezTo>
                        <a:pt x="2664" y="1359"/>
                        <a:pt x="2668" y="1354"/>
                        <a:pt x="2668" y="1349"/>
                      </a:cubicBezTo>
                      <a:close/>
                      <a:moveTo>
                        <a:pt x="2722" y="1405"/>
                      </a:moveTo>
                      <a:cubicBezTo>
                        <a:pt x="2722" y="1400"/>
                        <a:pt x="2719" y="1397"/>
                        <a:pt x="2715" y="1398"/>
                      </a:cubicBezTo>
                      <a:cubicBezTo>
                        <a:pt x="2710" y="1398"/>
                        <a:pt x="2707" y="1401"/>
                        <a:pt x="2708" y="1405"/>
                      </a:cubicBezTo>
                      <a:cubicBezTo>
                        <a:pt x="2708" y="1409"/>
                        <a:pt x="2711" y="1412"/>
                        <a:pt x="2715" y="1412"/>
                      </a:cubicBezTo>
                      <a:cubicBezTo>
                        <a:pt x="2719" y="1412"/>
                        <a:pt x="2722" y="1409"/>
                        <a:pt x="2722" y="1405"/>
                      </a:cubicBezTo>
                      <a:close/>
                      <a:moveTo>
                        <a:pt x="2150" y="1334"/>
                      </a:moveTo>
                      <a:cubicBezTo>
                        <a:pt x="2147" y="1341"/>
                        <a:pt x="2153" y="1354"/>
                        <a:pt x="2162" y="1352"/>
                      </a:cubicBezTo>
                      <a:cubicBezTo>
                        <a:pt x="2165" y="1357"/>
                        <a:pt x="2165" y="1364"/>
                        <a:pt x="2160" y="1369"/>
                      </a:cubicBezTo>
                      <a:cubicBezTo>
                        <a:pt x="2153" y="1377"/>
                        <a:pt x="2138" y="1378"/>
                        <a:pt x="2130" y="1371"/>
                      </a:cubicBezTo>
                      <a:cubicBezTo>
                        <a:pt x="2143" y="1394"/>
                        <a:pt x="2183" y="1384"/>
                        <a:pt x="2187" y="1357"/>
                      </a:cubicBezTo>
                      <a:cubicBezTo>
                        <a:pt x="2190" y="1342"/>
                        <a:pt x="2183" y="1331"/>
                        <a:pt x="2173" y="1327"/>
                      </a:cubicBezTo>
                      <a:cubicBezTo>
                        <a:pt x="2165" y="1323"/>
                        <a:pt x="2154" y="1325"/>
                        <a:pt x="2150" y="1334"/>
                      </a:cubicBezTo>
                      <a:close/>
                      <a:moveTo>
                        <a:pt x="2176" y="1277"/>
                      </a:moveTo>
                      <a:cubicBezTo>
                        <a:pt x="2190" y="1297"/>
                        <a:pt x="2184" y="1316"/>
                        <a:pt x="2187" y="1327"/>
                      </a:cubicBezTo>
                      <a:cubicBezTo>
                        <a:pt x="2191" y="1339"/>
                        <a:pt x="2205" y="1335"/>
                        <a:pt x="2204" y="1321"/>
                      </a:cubicBezTo>
                      <a:cubicBezTo>
                        <a:pt x="2203" y="1306"/>
                        <a:pt x="2191" y="1289"/>
                        <a:pt x="2176" y="1277"/>
                      </a:cubicBezTo>
                      <a:close/>
                      <a:moveTo>
                        <a:pt x="2245" y="1334"/>
                      </a:moveTo>
                      <a:cubicBezTo>
                        <a:pt x="2237" y="1333"/>
                        <a:pt x="2229" y="1339"/>
                        <a:pt x="2226" y="1344"/>
                      </a:cubicBezTo>
                      <a:cubicBezTo>
                        <a:pt x="2218" y="1341"/>
                        <a:pt x="2217" y="1324"/>
                        <a:pt x="2230" y="1321"/>
                      </a:cubicBezTo>
                      <a:cubicBezTo>
                        <a:pt x="2238" y="1319"/>
                        <a:pt x="2246" y="1326"/>
                        <a:pt x="2245" y="1334"/>
                      </a:cubicBezTo>
                      <a:close/>
                      <a:moveTo>
                        <a:pt x="2253" y="1369"/>
                      </a:moveTo>
                      <a:cubicBezTo>
                        <a:pt x="2254" y="1364"/>
                        <a:pt x="2251" y="1359"/>
                        <a:pt x="2246" y="1359"/>
                      </a:cubicBezTo>
                      <a:cubicBezTo>
                        <a:pt x="2238" y="1358"/>
                        <a:pt x="2235" y="1368"/>
                        <a:pt x="2239" y="1373"/>
                      </a:cubicBezTo>
                      <a:cubicBezTo>
                        <a:pt x="2243" y="1377"/>
                        <a:pt x="2247" y="1377"/>
                        <a:pt x="2250" y="1384"/>
                      </a:cubicBezTo>
                      <a:cubicBezTo>
                        <a:pt x="2249" y="1376"/>
                        <a:pt x="2252" y="1375"/>
                        <a:pt x="2253" y="1369"/>
                      </a:cubicBezTo>
                      <a:close/>
                      <a:moveTo>
                        <a:pt x="2264" y="1289"/>
                      </a:moveTo>
                      <a:cubicBezTo>
                        <a:pt x="2285" y="1291"/>
                        <a:pt x="2317" y="1270"/>
                        <a:pt x="2309" y="1251"/>
                      </a:cubicBezTo>
                      <a:cubicBezTo>
                        <a:pt x="2313" y="1249"/>
                        <a:pt x="2319" y="1253"/>
                        <a:pt x="2320" y="1258"/>
                      </a:cubicBezTo>
                      <a:cubicBezTo>
                        <a:pt x="2321" y="1265"/>
                        <a:pt x="2317" y="1274"/>
                        <a:pt x="2309" y="1276"/>
                      </a:cubicBezTo>
                      <a:cubicBezTo>
                        <a:pt x="2312" y="1284"/>
                        <a:pt x="2289" y="1297"/>
                        <a:pt x="2264" y="1289"/>
                      </a:cubicBezTo>
                      <a:close/>
                      <a:moveTo>
                        <a:pt x="1987" y="1378"/>
                      </a:moveTo>
                      <a:cubicBezTo>
                        <a:pt x="1995" y="1386"/>
                        <a:pt x="2006" y="1389"/>
                        <a:pt x="2017" y="1386"/>
                      </a:cubicBezTo>
                      <a:cubicBezTo>
                        <a:pt x="2026" y="1384"/>
                        <a:pt x="2033" y="1378"/>
                        <a:pt x="2038" y="1370"/>
                      </a:cubicBezTo>
                      <a:cubicBezTo>
                        <a:pt x="2040" y="1367"/>
                        <a:pt x="2041" y="1364"/>
                        <a:pt x="2041" y="1360"/>
                      </a:cubicBezTo>
                      <a:cubicBezTo>
                        <a:pt x="2041" y="1361"/>
                        <a:pt x="2040" y="1362"/>
                        <a:pt x="2040" y="1363"/>
                      </a:cubicBezTo>
                      <a:cubicBezTo>
                        <a:pt x="2036" y="1370"/>
                        <a:pt x="2027" y="1373"/>
                        <a:pt x="2020" y="1369"/>
                      </a:cubicBezTo>
                      <a:cubicBezTo>
                        <a:pt x="2013" y="1365"/>
                        <a:pt x="2010" y="1356"/>
                        <a:pt x="2014" y="1349"/>
                      </a:cubicBezTo>
                      <a:cubicBezTo>
                        <a:pt x="2020" y="1338"/>
                        <a:pt x="2034" y="1339"/>
                        <a:pt x="2040" y="1348"/>
                      </a:cubicBezTo>
                      <a:cubicBezTo>
                        <a:pt x="2044" y="1355"/>
                        <a:pt x="2043" y="1364"/>
                        <a:pt x="2040" y="1371"/>
                      </a:cubicBezTo>
                      <a:cubicBezTo>
                        <a:pt x="2035" y="1380"/>
                        <a:pt x="2028" y="1387"/>
                        <a:pt x="2018" y="1390"/>
                      </a:cubicBezTo>
                      <a:cubicBezTo>
                        <a:pt x="2006" y="1393"/>
                        <a:pt x="1994" y="1390"/>
                        <a:pt x="1984" y="1381"/>
                      </a:cubicBezTo>
                      <a:cubicBezTo>
                        <a:pt x="1976" y="1374"/>
                        <a:pt x="1972" y="1365"/>
                        <a:pt x="1971" y="1356"/>
                      </a:cubicBezTo>
                      <a:cubicBezTo>
                        <a:pt x="1970" y="1358"/>
                        <a:pt x="1969" y="1361"/>
                        <a:pt x="1969" y="1363"/>
                      </a:cubicBezTo>
                      <a:cubicBezTo>
                        <a:pt x="1966" y="1373"/>
                        <a:pt x="1962" y="1381"/>
                        <a:pt x="1957" y="1389"/>
                      </a:cubicBezTo>
                      <a:cubicBezTo>
                        <a:pt x="1955" y="1391"/>
                        <a:pt x="1954" y="1393"/>
                        <a:pt x="1952" y="1396"/>
                      </a:cubicBezTo>
                      <a:cubicBezTo>
                        <a:pt x="1949" y="1399"/>
                        <a:pt x="1947" y="1402"/>
                        <a:pt x="1943" y="1405"/>
                      </a:cubicBezTo>
                      <a:cubicBezTo>
                        <a:pt x="1942" y="1406"/>
                        <a:pt x="1931" y="1416"/>
                        <a:pt x="1929" y="1413"/>
                      </a:cubicBezTo>
                      <a:cubicBezTo>
                        <a:pt x="1929" y="1412"/>
                        <a:pt x="1935" y="1407"/>
                        <a:pt x="1936" y="1406"/>
                      </a:cubicBezTo>
                      <a:cubicBezTo>
                        <a:pt x="1941" y="1402"/>
                        <a:pt x="1945" y="1397"/>
                        <a:pt x="1948" y="1393"/>
                      </a:cubicBezTo>
                      <a:cubicBezTo>
                        <a:pt x="1950" y="1391"/>
                        <a:pt x="1951" y="1388"/>
                        <a:pt x="1953" y="1386"/>
                      </a:cubicBezTo>
                      <a:cubicBezTo>
                        <a:pt x="1958" y="1378"/>
                        <a:pt x="1962" y="1371"/>
                        <a:pt x="1965" y="1362"/>
                      </a:cubicBezTo>
                      <a:cubicBezTo>
                        <a:pt x="1965" y="1362"/>
                        <a:pt x="1965" y="1360"/>
                        <a:pt x="1966" y="1359"/>
                      </a:cubicBezTo>
                      <a:cubicBezTo>
                        <a:pt x="1964" y="1361"/>
                        <a:pt x="1963" y="1364"/>
                        <a:pt x="1961" y="1366"/>
                      </a:cubicBezTo>
                      <a:cubicBezTo>
                        <a:pt x="1956" y="1373"/>
                        <a:pt x="1951" y="1378"/>
                        <a:pt x="1944" y="1383"/>
                      </a:cubicBezTo>
                      <a:cubicBezTo>
                        <a:pt x="1923" y="1394"/>
                        <a:pt x="1905" y="1385"/>
                        <a:pt x="1894" y="1368"/>
                      </a:cubicBezTo>
                      <a:cubicBezTo>
                        <a:pt x="1884" y="1354"/>
                        <a:pt x="1881" y="1336"/>
                        <a:pt x="1888" y="1320"/>
                      </a:cubicBezTo>
                      <a:cubicBezTo>
                        <a:pt x="1895" y="1307"/>
                        <a:pt x="1907" y="1301"/>
                        <a:pt x="1922" y="1304"/>
                      </a:cubicBezTo>
                      <a:cubicBezTo>
                        <a:pt x="1928" y="1305"/>
                        <a:pt x="1933" y="1307"/>
                        <a:pt x="1938" y="1312"/>
                      </a:cubicBezTo>
                      <a:cubicBezTo>
                        <a:pt x="1942" y="1316"/>
                        <a:pt x="1944" y="1320"/>
                        <a:pt x="1945" y="1325"/>
                      </a:cubicBezTo>
                      <a:cubicBezTo>
                        <a:pt x="1945" y="1332"/>
                        <a:pt x="1943" y="1338"/>
                        <a:pt x="1938" y="1342"/>
                      </a:cubicBezTo>
                      <a:cubicBezTo>
                        <a:pt x="1934" y="1345"/>
                        <a:pt x="1931" y="1346"/>
                        <a:pt x="1927" y="1345"/>
                      </a:cubicBezTo>
                      <a:cubicBezTo>
                        <a:pt x="1922" y="1344"/>
                        <a:pt x="1919" y="1341"/>
                        <a:pt x="1916" y="1337"/>
                      </a:cubicBezTo>
                      <a:cubicBezTo>
                        <a:pt x="1914" y="1332"/>
                        <a:pt x="1914" y="1327"/>
                        <a:pt x="1918" y="1323"/>
                      </a:cubicBezTo>
                      <a:cubicBezTo>
                        <a:pt x="1921" y="1319"/>
                        <a:pt x="1927" y="1318"/>
                        <a:pt x="1932" y="1321"/>
                      </a:cubicBezTo>
                      <a:cubicBezTo>
                        <a:pt x="1937" y="1324"/>
                        <a:pt x="1939" y="1331"/>
                        <a:pt x="1936" y="1336"/>
                      </a:cubicBezTo>
                      <a:cubicBezTo>
                        <a:pt x="1933" y="1341"/>
                        <a:pt x="1926" y="1343"/>
                        <a:pt x="1921" y="1340"/>
                      </a:cubicBezTo>
                      <a:cubicBezTo>
                        <a:pt x="1919" y="1339"/>
                        <a:pt x="1917" y="1338"/>
                        <a:pt x="1916" y="1336"/>
                      </a:cubicBezTo>
                      <a:cubicBezTo>
                        <a:pt x="1916" y="1336"/>
                        <a:pt x="1917" y="1337"/>
                        <a:pt x="1917" y="1337"/>
                      </a:cubicBezTo>
                      <a:cubicBezTo>
                        <a:pt x="1919" y="1341"/>
                        <a:pt x="1922" y="1344"/>
                        <a:pt x="1927" y="1345"/>
                      </a:cubicBezTo>
                      <a:cubicBezTo>
                        <a:pt x="1931" y="1345"/>
                        <a:pt x="1934" y="1344"/>
                        <a:pt x="1937" y="1342"/>
                      </a:cubicBezTo>
                      <a:cubicBezTo>
                        <a:pt x="1942" y="1338"/>
                        <a:pt x="1944" y="1332"/>
                        <a:pt x="1944" y="1326"/>
                      </a:cubicBezTo>
                      <a:cubicBezTo>
                        <a:pt x="1943" y="1320"/>
                        <a:pt x="1941" y="1316"/>
                        <a:pt x="1937" y="1313"/>
                      </a:cubicBezTo>
                      <a:cubicBezTo>
                        <a:pt x="1932" y="1309"/>
                        <a:pt x="1928" y="1306"/>
                        <a:pt x="1921" y="1305"/>
                      </a:cubicBezTo>
                      <a:cubicBezTo>
                        <a:pt x="1908" y="1303"/>
                        <a:pt x="1896" y="1309"/>
                        <a:pt x="1890" y="1322"/>
                      </a:cubicBezTo>
                      <a:cubicBezTo>
                        <a:pt x="1883" y="1337"/>
                        <a:pt x="1888" y="1355"/>
                        <a:pt x="1897" y="1368"/>
                      </a:cubicBezTo>
                      <a:cubicBezTo>
                        <a:pt x="1908" y="1381"/>
                        <a:pt x="1924" y="1389"/>
                        <a:pt x="1941" y="1379"/>
                      </a:cubicBezTo>
                      <a:cubicBezTo>
                        <a:pt x="1948" y="1375"/>
                        <a:pt x="1952" y="1370"/>
                        <a:pt x="1957" y="1363"/>
                      </a:cubicBezTo>
                      <a:cubicBezTo>
                        <a:pt x="1960" y="1359"/>
                        <a:pt x="1962" y="1355"/>
                        <a:pt x="1964" y="1351"/>
                      </a:cubicBezTo>
                      <a:cubicBezTo>
                        <a:pt x="1972" y="1335"/>
                        <a:pt x="1975" y="1319"/>
                        <a:pt x="1986" y="1305"/>
                      </a:cubicBezTo>
                      <a:cubicBezTo>
                        <a:pt x="1997" y="1292"/>
                        <a:pt x="2012" y="1283"/>
                        <a:pt x="2032" y="1282"/>
                      </a:cubicBezTo>
                      <a:cubicBezTo>
                        <a:pt x="2041" y="1281"/>
                        <a:pt x="2049" y="1282"/>
                        <a:pt x="2058" y="1285"/>
                      </a:cubicBezTo>
                      <a:cubicBezTo>
                        <a:pt x="2062" y="1286"/>
                        <a:pt x="2065" y="1287"/>
                        <a:pt x="2068" y="1289"/>
                      </a:cubicBezTo>
                      <a:cubicBezTo>
                        <a:pt x="2067" y="1287"/>
                        <a:pt x="2066" y="1284"/>
                        <a:pt x="2065" y="1281"/>
                      </a:cubicBezTo>
                      <a:cubicBezTo>
                        <a:pt x="2063" y="1270"/>
                        <a:pt x="2067" y="1259"/>
                        <a:pt x="2076" y="1252"/>
                      </a:cubicBezTo>
                      <a:cubicBezTo>
                        <a:pt x="2085" y="1246"/>
                        <a:pt x="2096" y="1245"/>
                        <a:pt x="2106" y="1250"/>
                      </a:cubicBezTo>
                      <a:cubicBezTo>
                        <a:pt x="2114" y="1255"/>
                        <a:pt x="2118" y="1264"/>
                        <a:pt x="2116" y="1272"/>
                      </a:cubicBezTo>
                      <a:cubicBezTo>
                        <a:pt x="2115" y="1277"/>
                        <a:pt x="2112" y="1282"/>
                        <a:pt x="2107" y="1284"/>
                      </a:cubicBezTo>
                      <a:cubicBezTo>
                        <a:pt x="2105" y="1285"/>
                        <a:pt x="2102" y="1286"/>
                        <a:pt x="2099" y="1286"/>
                      </a:cubicBezTo>
                      <a:cubicBezTo>
                        <a:pt x="2093" y="1285"/>
                        <a:pt x="2089" y="1281"/>
                        <a:pt x="2089" y="1276"/>
                      </a:cubicBezTo>
                      <a:cubicBezTo>
                        <a:pt x="2088" y="1270"/>
                        <a:pt x="2092" y="1265"/>
                        <a:pt x="2098" y="1264"/>
                      </a:cubicBezTo>
                      <a:cubicBezTo>
                        <a:pt x="2104" y="1264"/>
                        <a:pt x="2109" y="1268"/>
                        <a:pt x="2110" y="1274"/>
                      </a:cubicBezTo>
                      <a:cubicBezTo>
                        <a:pt x="2110" y="1279"/>
                        <a:pt x="2107" y="1284"/>
                        <a:pt x="2103" y="1285"/>
                      </a:cubicBezTo>
                      <a:cubicBezTo>
                        <a:pt x="2109" y="1284"/>
                        <a:pt x="2114" y="1278"/>
                        <a:pt x="2115" y="1271"/>
                      </a:cubicBezTo>
                      <a:cubicBezTo>
                        <a:pt x="2117" y="1264"/>
                        <a:pt x="2113" y="1256"/>
                        <a:pt x="2105" y="1251"/>
                      </a:cubicBezTo>
                      <a:cubicBezTo>
                        <a:pt x="2096" y="1246"/>
                        <a:pt x="2085" y="1248"/>
                        <a:pt x="2078" y="1253"/>
                      </a:cubicBezTo>
                      <a:cubicBezTo>
                        <a:pt x="2072" y="1257"/>
                        <a:pt x="2069" y="1262"/>
                        <a:pt x="2067" y="1268"/>
                      </a:cubicBezTo>
                      <a:cubicBezTo>
                        <a:pt x="2062" y="1287"/>
                        <a:pt x="2083" y="1296"/>
                        <a:pt x="2095" y="1315"/>
                      </a:cubicBezTo>
                      <a:cubicBezTo>
                        <a:pt x="2106" y="1334"/>
                        <a:pt x="2111" y="1358"/>
                        <a:pt x="2108" y="1380"/>
                      </a:cubicBezTo>
                      <a:cubicBezTo>
                        <a:pt x="2108" y="1350"/>
                        <a:pt x="2101" y="1321"/>
                        <a:pt x="2079" y="1301"/>
                      </a:cubicBezTo>
                      <a:cubicBezTo>
                        <a:pt x="2071" y="1295"/>
                        <a:pt x="2065" y="1292"/>
                        <a:pt x="2056" y="1289"/>
                      </a:cubicBezTo>
                      <a:cubicBezTo>
                        <a:pt x="2048" y="1286"/>
                        <a:pt x="2041" y="1286"/>
                        <a:pt x="2032" y="1286"/>
                      </a:cubicBezTo>
                      <a:cubicBezTo>
                        <a:pt x="2005" y="1289"/>
                        <a:pt x="1987" y="1305"/>
                        <a:pt x="1979" y="1328"/>
                      </a:cubicBezTo>
                      <a:cubicBezTo>
                        <a:pt x="1973" y="1346"/>
                        <a:pt x="1972" y="1364"/>
                        <a:pt x="1987" y="1378"/>
                      </a:cubicBezTo>
                      <a:close/>
                      <a:moveTo>
                        <a:pt x="1823" y="1505"/>
                      </a:moveTo>
                      <a:cubicBezTo>
                        <a:pt x="1823" y="1502"/>
                        <a:pt x="1825" y="1500"/>
                        <a:pt x="1828" y="1499"/>
                      </a:cubicBezTo>
                      <a:cubicBezTo>
                        <a:pt x="1831" y="1499"/>
                        <a:pt x="1833" y="1501"/>
                        <a:pt x="1833" y="1504"/>
                      </a:cubicBezTo>
                      <a:cubicBezTo>
                        <a:pt x="1834" y="1507"/>
                        <a:pt x="1831" y="1509"/>
                        <a:pt x="1829" y="1510"/>
                      </a:cubicBezTo>
                      <a:cubicBezTo>
                        <a:pt x="1826" y="1510"/>
                        <a:pt x="1823" y="1508"/>
                        <a:pt x="1823" y="1505"/>
                      </a:cubicBezTo>
                      <a:close/>
                      <a:moveTo>
                        <a:pt x="1955" y="1467"/>
                      </a:moveTo>
                      <a:cubicBezTo>
                        <a:pt x="1960" y="1469"/>
                        <a:pt x="1966" y="1469"/>
                        <a:pt x="1969" y="1465"/>
                      </a:cubicBezTo>
                      <a:cubicBezTo>
                        <a:pt x="1971" y="1462"/>
                        <a:pt x="1971" y="1459"/>
                        <a:pt x="1970" y="1456"/>
                      </a:cubicBezTo>
                      <a:cubicBezTo>
                        <a:pt x="1968" y="1453"/>
                        <a:pt x="1964" y="1452"/>
                        <a:pt x="1961" y="1455"/>
                      </a:cubicBezTo>
                      <a:cubicBezTo>
                        <a:pt x="1959" y="1456"/>
                        <a:pt x="1959" y="1459"/>
                        <a:pt x="1960" y="1462"/>
                      </a:cubicBezTo>
                      <a:cubicBezTo>
                        <a:pt x="1955" y="1459"/>
                        <a:pt x="1957" y="1450"/>
                        <a:pt x="1965" y="1450"/>
                      </a:cubicBezTo>
                      <a:cubicBezTo>
                        <a:pt x="1969" y="1450"/>
                        <a:pt x="1973" y="1453"/>
                        <a:pt x="1974" y="1457"/>
                      </a:cubicBezTo>
                      <a:cubicBezTo>
                        <a:pt x="1976" y="1465"/>
                        <a:pt x="1970" y="1471"/>
                        <a:pt x="1964" y="1472"/>
                      </a:cubicBezTo>
                      <a:cubicBezTo>
                        <a:pt x="1957" y="1473"/>
                        <a:pt x="1951" y="1469"/>
                        <a:pt x="1948" y="1464"/>
                      </a:cubicBezTo>
                      <a:cubicBezTo>
                        <a:pt x="1956" y="1480"/>
                        <a:pt x="1984" y="1493"/>
                        <a:pt x="1998" y="1494"/>
                      </a:cubicBezTo>
                      <a:cubicBezTo>
                        <a:pt x="1997" y="1495"/>
                        <a:pt x="1996" y="1496"/>
                        <a:pt x="1996" y="1497"/>
                      </a:cubicBezTo>
                      <a:cubicBezTo>
                        <a:pt x="1974" y="1495"/>
                        <a:pt x="1949" y="1479"/>
                        <a:pt x="1944" y="1462"/>
                      </a:cubicBezTo>
                      <a:cubicBezTo>
                        <a:pt x="1937" y="1487"/>
                        <a:pt x="1928" y="1502"/>
                        <a:pt x="1927" y="1519"/>
                      </a:cubicBezTo>
                      <a:cubicBezTo>
                        <a:pt x="1927" y="1527"/>
                        <a:pt x="1928" y="1536"/>
                        <a:pt x="1933" y="1542"/>
                      </a:cubicBezTo>
                      <a:cubicBezTo>
                        <a:pt x="1932" y="1543"/>
                        <a:pt x="1932" y="1546"/>
                        <a:pt x="1933" y="1548"/>
                      </a:cubicBezTo>
                      <a:cubicBezTo>
                        <a:pt x="1924" y="1542"/>
                        <a:pt x="1921" y="1529"/>
                        <a:pt x="1924" y="1516"/>
                      </a:cubicBezTo>
                      <a:cubicBezTo>
                        <a:pt x="1924" y="1515"/>
                        <a:pt x="1924" y="1515"/>
                        <a:pt x="1924" y="1514"/>
                      </a:cubicBezTo>
                      <a:cubicBezTo>
                        <a:pt x="1916" y="1527"/>
                        <a:pt x="1914" y="1547"/>
                        <a:pt x="1918" y="1564"/>
                      </a:cubicBezTo>
                      <a:cubicBezTo>
                        <a:pt x="1920" y="1571"/>
                        <a:pt x="1923" y="1579"/>
                        <a:pt x="1929" y="1583"/>
                      </a:cubicBezTo>
                      <a:cubicBezTo>
                        <a:pt x="1933" y="1585"/>
                        <a:pt x="1940" y="1586"/>
                        <a:pt x="1942" y="1582"/>
                      </a:cubicBezTo>
                      <a:cubicBezTo>
                        <a:pt x="1943" y="1580"/>
                        <a:pt x="1943" y="1579"/>
                        <a:pt x="1942" y="1577"/>
                      </a:cubicBezTo>
                      <a:cubicBezTo>
                        <a:pt x="1941" y="1576"/>
                        <a:pt x="1939" y="1576"/>
                        <a:pt x="1938" y="1577"/>
                      </a:cubicBezTo>
                      <a:cubicBezTo>
                        <a:pt x="1937" y="1577"/>
                        <a:pt x="1937" y="1578"/>
                        <a:pt x="1936" y="1579"/>
                      </a:cubicBezTo>
                      <a:cubicBezTo>
                        <a:pt x="1936" y="1581"/>
                        <a:pt x="1938" y="1582"/>
                        <a:pt x="1939" y="1581"/>
                      </a:cubicBezTo>
                      <a:cubicBezTo>
                        <a:pt x="1940" y="1581"/>
                        <a:pt x="1940" y="1580"/>
                        <a:pt x="1940" y="1580"/>
                      </a:cubicBezTo>
                      <a:cubicBezTo>
                        <a:pt x="1941" y="1581"/>
                        <a:pt x="1941" y="1582"/>
                        <a:pt x="1940" y="1582"/>
                      </a:cubicBezTo>
                      <a:cubicBezTo>
                        <a:pt x="1938" y="1583"/>
                        <a:pt x="1937" y="1583"/>
                        <a:pt x="1935" y="1582"/>
                      </a:cubicBezTo>
                      <a:cubicBezTo>
                        <a:pt x="1933" y="1580"/>
                        <a:pt x="1933" y="1577"/>
                        <a:pt x="1935" y="1575"/>
                      </a:cubicBezTo>
                      <a:cubicBezTo>
                        <a:pt x="1936" y="1573"/>
                        <a:pt x="1938" y="1572"/>
                        <a:pt x="1940" y="1573"/>
                      </a:cubicBezTo>
                      <a:cubicBezTo>
                        <a:pt x="1942" y="1573"/>
                        <a:pt x="1944" y="1574"/>
                        <a:pt x="1945" y="1575"/>
                      </a:cubicBezTo>
                      <a:cubicBezTo>
                        <a:pt x="1947" y="1578"/>
                        <a:pt x="1947" y="1580"/>
                        <a:pt x="1945" y="1583"/>
                      </a:cubicBezTo>
                      <a:cubicBezTo>
                        <a:pt x="1942" y="1587"/>
                        <a:pt x="1937" y="1587"/>
                        <a:pt x="1932" y="1586"/>
                      </a:cubicBezTo>
                      <a:cubicBezTo>
                        <a:pt x="1930" y="1585"/>
                        <a:pt x="1928" y="1584"/>
                        <a:pt x="1926" y="1582"/>
                      </a:cubicBezTo>
                      <a:cubicBezTo>
                        <a:pt x="1932" y="1591"/>
                        <a:pt x="1941" y="1594"/>
                        <a:pt x="1951" y="1593"/>
                      </a:cubicBezTo>
                      <a:cubicBezTo>
                        <a:pt x="1957" y="1593"/>
                        <a:pt x="1962" y="1590"/>
                        <a:pt x="1966" y="1586"/>
                      </a:cubicBezTo>
                      <a:cubicBezTo>
                        <a:pt x="1966" y="1586"/>
                        <a:pt x="1966" y="1586"/>
                        <a:pt x="1966" y="1586"/>
                      </a:cubicBezTo>
                      <a:cubicBezTo>
                        <a:pt x="1962" y="1589"/>
                        <a:pt x="1955" y="1589"/>
                        <a:pt x="1953" y="1581"/>
                      </a:cubicBezTo>
                      <a:cubicBezTo>
                        <a:pt x="1952" y="1575"/>
                        <a:pt x="1958" y="1565"/>
                        <a:pt x="1946" y="1557"/>
                      </a:cubicBezTo>
                      <a:cubicBezTo>
                        <a:pt x="1953" y="1558"/>
                        <a:pt x="1960" y="1560"/>
                        <a:pt x="1964" y="1564"/>
                      </a:cubicBezTo>
                      <a:cubicBezTo>
                        <a:pt x="1969" y="1569"/>
                        <a:pt x="1971" y="1576"/>
                        <a:pt x="1969" y="1582"/>
                      </a:cubicBezTo>
                      <a:cubicBezTo>
                        <a:pt x="1966" y="1590"/>
                        <a:pt x="1958" y="1594"/>
                        <a:pt x="1950" y="1595"/>
                      </a:cubicBezTo>
                      <a:cubicBezTo>
                        <a:pt x="1939" y="1596"/>
                        <a:pt x="1929" y="1590"/>
                        <a:pt x="1923" y="1580"/>
                      </a:cubicBezTo>
                      <a:cubicBezTo>
                        <a:pt x="1917" y="1572"/>
                        <a:pt x="1914" y="1556"/>
                        <a:pt x="1914" y="1545"/>
                      </a:cubicBezTo>
                      <a:cubicBezTo>
                        <a:pt x="1914" y="1536"/>
                        <a:pt x="1917" y="1524"/>
                        <a:pt x="1921" y="1516"/>
                      </a:cubicBezTo>
                      <a:cubicBezTo>
                        <a:pt x="1917" y="1520"/>
                        <a:pt x="1912" y="1524"/>
                        <a:pt x="1907" y="1527"/>
                      </a:cubicBezTo>
                      <a:cubicBezTo>
                        <a:pt x="1896" y="1534"/>
                        <a:pt x="1886" y="1536"/>
                        <a:pt x="1873" y="1535"/>
                      </a:cubicBezTo>
                      <a:cubicBezTo>
                        <a:pt x="1868" y="1535"/>
                        <a:pt x="1864" y="1534"/>
                        <a:pt x="1860" y="1533"/>
                      </a:cubicBezTo>
                      <a:cubicBezTo>
                        <a:pt x="1861" y="1532"/>
                        <a:pt x="1862" y="1531"/>
                        <a:pt x="1861" y="1530"/>
                      </a:cubicBezTo>
                      <a:cubicBezTo>
                        <a:pt x="1865" y="1531"/>
                        <a:pt x="1869" y="1531"/>
                        <a:pt x="1873" y="1532"/>
                      </a:cubicBezTo>
                      <a:cubicBezTo>
                        <a:pt x="1885" y="1532"/>
                        <a:pt x="1894" y="1530"/>
                        <a:pt x="1905" y="1523"/>
                      </a:cubicBezTo>
                      <a:cubicBezTo>
                        <a:pt x="1918" y="1514"/>
                        <a:pt x="1926" y="1501"/>
                        <a:pt x="1932" y="1487"/>
                      </a:cubicBezTo>
                      <a:cubicBezTo>
                        <a:pt x="1929" y="1490"/>
                        <a:pt x="1926" y="1493"/>
                        <a:pt x="1923" y="1496"/>
                      </a:cubicBezTo>
                      <a:cubicBezTo>
                        <a:pt x="1923" y="1496"/>
                        <a:pt x="1923" y="1496"/>
                        <a:pt x="1923" y="1496"/>
                      </a:cubicBezTo>
                      <a:cubicBezTo>
                        <a:pt x="1916" y="1501"/>
                        <a:pt x="1909" y="1505"/>
                        <a:pt x="1900" y="1505"/>
                      </a:cubicBezTo>
                      <a:cubicBezTo>
                        <a:pt x="1908" y="1502"/>
                        <a:pt x="1914" y="1499"/>
                        <a:pt x="1921" y="1494"/>
                      </a:cubicBezTo>
                      <a:cubicBezTo>
                        <a:pt x="1921" y="1494"/>
                        <a:pt x="1921" y="1494"/>
                        <a:pt x="1921" y="1494"/>
                      </a:cubicBezTo>
                      <a:cubicBezTo>
                        <a:pt x="1935" y="1482"/>
                        <a:pt x="1935" y="1478"/>
                        <a:pt x="1939" y="1461"/>
                      </a:cubicBezTo>
                      <a:cubicBezTo>
                        <a:pt x="1945" y="1434"/>
                        <a:pt x="1949" y="1406"/>
                        <a:pt x="1965" y="1387"/>
                      </a:cubicBezTo>
                      <a:cubicBezTo>
                        <a:pt x="1957" y="1401"/>
                        <a:pt x="1936" y="1456"/>
                        <a:pt x="1955" y="1467"/>
                      </a:cubicBezTo>
                      <a:close/>
                      <a:moveTo>
                        <a:pt x="1911" y="1500"/>
                      </a:moveTo>
                      <a:cubicBezTo>
                        <a:pt x="1906" y="1488"/>
                        <a:pt x="1891" y="1496"/>
                        <a:pt x="1885" y="1497"/>
                      </a:cubicBezTo>
                      <a:cubicBezTo>
                        <a:pt x="1881" y="1499"/>
                        <a:pt x="1878" y="1499"/>
                        <a:pt x="1874" y="1497"/>
                      </a:cubicBezTo>
                      <a:cubicBezTo>
                        <a:pt x="1877" y="1501"/>
                        <a:pt x="1886" y="1510"/>
                        <a:pt x="1892" y="1512"/>
                      </a:cubicBezTo>
                      <a:cubicBezTo>
                        <a:pt x="1899" y="1515"/>
                        <a:pt x="1908" y="1513"/>
                        <a:pt x="1911" y="1503"/>
                      </a:cubicBezTo>
                      <a:cubicBezTo>
                        <a:pt x="1907" y="1506"/>
                        <a:pt x="1900" y="1507"/>
                        <a:pt x="1896" y="1504"/>
                      </a:cubicBezTo>
                      <a:cubicBezTo>
                        <a:pt x="1899" y="1504"/>
                        <a:pt x="1906" y="1503"/>
                        <a:pt x="1911" y="1500"/>
                      </a:cubicBezTo>
                      <a:close/>
                      <a:moveTo>
                        <a:pt x="1972" y="1543"/>
                      </a:moveTo>
                      <a:cubicBezTo>
                        <a:pt x="1971" y="1546"/>
                        <a:pt x="1973" y="1550"/>
                        <a:pt x="1976" y="1550"/>
                      </a:cubicBezTo>
                      <a:cubicBezTo>
                        <a:pt x="1979" y="1551"/>
                        <a:pt x="1982" y="1549"/>
                        <a:pt x="1983" y="1546"/>
                      </a:cubicBezTo>
                      <a:cubicBezTo>
                        <a:pt x="1984" y="1543"/>
                        <a:pt x="1982" y="1540"/>
                        <a:pt x="1979" y="1539"/>
                      </a:cubicBezTo>
                      <a:cubicBezTo>
                        <a:pt x="1976" y="1538"/>
                        <a:pt x="1973" y="1540"/>
                        <a:pt x="1972" y="1543"/>
                      </a:cubicBezTo>
                      <a:close/>
                      <a:moveTo>
                        <a:pt x="1955" y="1545"/>
                      </a:moveTo>
                      <a:cubicBezTo>
                        <a:pt x="1954" y="1549"/>
                        <a:pt x="1956" y="1553"/>
                        <a:pt x="1960" y="1554"/>
                      </a:cubicBezTo>
                      <a:cubicBezTo>
                        <a:pt x="1964" y="1555"/>
                        <a:pt x="1968" y="1552"/>
                        <a:pt x="1969" y="1548"/>
                      </a:cubicBezTo>
                      <a:cubicBezTo>
                        <a:pt x="1970" y="1545"/>
                        <a:pt x="1967" y="1541"/>
                        <a:pt x="1963" y="1540"/>
                      </a:cubicBezTo>
                      <a:cubicBezTo>
                        <a:pt x="1960" y="1539"/>
                        <a:pt x="1956" y="1541"/>
                        <a:pt x="1955" y="1545"/>
                      </a:cubicBezTo>
                      <a:close/>
                      <a:moveTo>
                        <a:pt x="1933" y="1543"/>
                      </a:moveTo>
                      <a:cubicBezTo>
                        <a:pt x="1932" y="1548"/>
                        <a:pt x="1935" y="1553"/>
                        <a:pt x="1940" y="1554"/>
                      </a:cubicBezTo>
                      <a:cubicBezTo>
                        <a:pt x="1945" y="1556"/>
                        <a:pt x="1950" y="1553"/>
                        <a:pt x="1952" y="1547"/>
                      </a:cubicBezTo>
                      <a:cubicBezTo>
                        <a:pt x="1953" y="1542"/>
                        <a:pt x="1950" y="1537"/>
                        <a:pt x="1945" y="1536"/>
                      </a:cubicBezTo>
                      <a:cubicBezTo>
                        <a:pt x="1940" y="1535"/>
                        <a:pt x="1935" y="1538"/>
                        <a:pt x="1933" y="1543"/>
                      </a:cubicBezTo>
                      <a:close/>
                      <a:moveTo>
                        <a:pt x="1839" y="1529"/>
                      </a:moveTo>
                      <a:cubicBezTo>
                        <a:pt x="1839" y="1523"/>
                        <a:pt x="1843" y="1518"/>
                        <a:pt x="1849" y="1518"/>
                      </a:cubicBezTo>
                      <a:cubicBezTo>
                        <a:pt x="1854" y="1517"/>
                        <a:pt x="1859" y="1521"/>
                        <a:pt x="1860" y="1527"/>
                      </a:cubicBezTo>
                      <a:cubicBezTo>
                        <a:pt x="1860" y="1533"/>
                        <a:pt x="1856" y="1537"/>
                        <a:pt x="1850" y="1538"/>
                      </a:cubicBezTo>
                      <a:cubicBezTo>
                        <a:pt x="1845" y="1538"/>
                        <a:pt x="1840" y="1534"/>
                        <a:pt x="1839" y="1529"/>
                      </a:cubicBezTo>
                      <a:close/>
                      <a:moveTo>
                        <a:pt x="1827" y="1517"/>
                      </a:moveTo>
                      <a:cubicBezTo>
                        <a:pt x="1827" y="1513"/>
                        <a:pt x="1830" y="1510"/>
                        <a:pt x="1833" y="1510"/>
                      </a:cubicBezTo>
                      <a:cubicBezTo>
                        <a:pt x="1837" y="1510"/>
                        <a:pt x="1840" y="1512"/>
                        <a:pt x="1841" y="1516"/>
                      </a:cubicBezTo>
                      <a:cubicBezTo>
                        <a:pt x="1841" y="1520"/>
                        <a:pt x="1838" y="1523"/>
                        <a:pt x="1834" y="1523"/>
                      </a:cubicBezTo>
                      <a:cubicBezTo>
                        <a:pt x="1831" y="1524"/>
                        <a:pt x="1828" y="1521"/>
                        <a:pt x="1827" y="1517"/>
                      </a:cubicBezTo>
                      <a:close/>
                      <a:moveTo>
                        <a:pt x="1875" y="1349"/>
                      </a:moveTo>
                      <a:cubicBezTo>
                        <a:pt x="1881" y="1335"/>
                        <a:pt x="1884" y="1320"/>
                        <a:pt x="1880" y="1307"/>
                      </a:cubicBezTo>
                      <a:cubicBezTo>
                        <a:pt x="1876" y="1294"/>
                        <a:pt x="1865" y="1283"/>
                        <a:pt x="1852" y="1281"/>
                      </a:cubicBezTo>
                      <a:cubicBezTo>
                        <a:pt x="1844" y="1280"/>
                        <a:pt x="1835" y="1282"/>
                        <a:pt x="1829" y="1285"/>
                      </a:cubicBezTo>
                      <a:cubicBezTo>
                        <a:pt x="1821" y="1290"/>
                        <a:pt x="1816" y="1295"/>
                        <a:pt x="1811" y="1302"/>
                      </a:cubicBezTo>
                      <a:cubicBezTo>
                        <a:pt x="1806" y="1310"/>
                        <a:pt x="1804" y="1316"/>
                        <a:pt x="1802" y="1325"/>
                      </a:cubicBezTo>
                      <a:cubicBezTo>
                        <a:pt x="1802" y="1329"/>
                        <a:pt x="1802" y="1332"/>
                        <a:pt x="1802" y="1336"/>
                      </a:cubicBezTo>
                      <a:cubicBezTo>
                        <a:pt x="1802" y="1346"/>
                        <a:pt x="1804" y="1355"/>
                        <a:pt x="1808" y="1364"/>
                      </a:cubicBezTo>
                      <a:cubicBezTo>
                        <a:pt x="1814" y="1378"/>
                        <a:pt x="1821" y="1387"/>
                        <a:pt x="1833" y="1396"/>
                      </a:cubicBezTo>
                      <a:cubicBezTo>
                        <a:pt x="1834" y="1396"/>
                        <a:pt x="1835" y="1397"/>
                        <a:pt x="1835" y="1397"/>
                      </a:cubicBezTo>
                      <a:cubicBezTo>
                        <a:pt x="1825" y="1397"/>
                        <a:pt x="1814" y="1400"/>
                        <a:pt x="1805" y="1405"/>
                      </a:cubicBezTo>
                      <a:cubicBezTo>
                        <a:pt x="1795" y="1412"/>
                        <a:pt x="1786" y="1421"/>
                        <a:pt x="1783" y="1434"/>
                      </a:cubicBezTo>
                      <a:cubicBezTo>
                        <a:pt x="1782" y="1439"/>
                        <a:pt x="1782" y="1444"/>
                        <a:pt x="1784" y="1450"/>
                      </a:cubicBezTo>
                      <a:cubicBezTo>
                        <a:pt x="1783" y="1444"/>
                        <a:pt x="1784" y="1439"/>
                        <a:pt x="1785" y="1434"/>
                      </a:cubicBezTo>
                      <a:cubicBezTo>
                        <a:pt x="1788" y="1423"/>
                        <a:pt x="1797" y="1414"/>
                        <a:pt x="1807" y="1408"/>
                      </a:cubicBezTo>
                      <a:cubicBezTo>
                        <a:pt x="1815" y="1404"/>
                        <a:pt x="1822" y="1403"/>
                        <a:pt x="1830" y="1402"/>
                      </a:cubicBezTo>
                      <a:cubicBezTo>
                        <a:pt x="1845" y="1402"/>
                        <a:pt x="1856" y="1406"/>
                        <a:pt x="1871" y="1407"/>
                      </a:cubicBezTo>
                      <a:cubicBezTo>
                        <a:pt x="1872" y="1407"/>
                        <a:pt x="1872" y="1407"/>
                        <a:pt x="1872" y="1407"/>
                      </a:cubicBezTo>
                      <a:cubicBezTo>
                        <a:pt x="1880" y="1408"/>
                        <a:pt x="1887" y="1407"/>
                        <a:pt x="1895" y="1405"/>
                      </a:cubicBezTo>
                      <a:cubicBezTo>
                        <a:pt x="1898" y="1405"/>
                        <a:pt x="1916" y="1400"/>
                        <a:pt x="1916" y="1397"/>
                      </a:cubicBezTo>
                      <a:cubicBezTo>
                        <a:pt x="1915" y="1396"/>
                        <a:pt x="1903" y="1399"/>
                        <a:pt x="1901" y="1400"/>
                      </a:cubicBezTo>
                      <a:cubicBezTo>
                        <a:pt x="1891" y="1401"/>
                        <a:pt x="1882" y="1403"/>
                        <a:pt x="1872" y="1402"/>
                      </a:cubicBezTo>
                      <a:cubicBezTo>
                        <a:pt x="1872" y="1402"/>
                        <a:pt x="1871" y="1402"/>
                        <a:pt x="1871" y="1402"/>
                      </a:cubicBezTo>
                      <a:cubicBezTo>
                        <a:pt x="1857" y="1402"/>
                        <a:pt x="1847" y="1400"/>
                        <a:pt x="1835" y="1392"/>
                      </a:cubicBezTo>
                      <a:cubicBezTo>
                        <a:pt x="1822" y="1383"/>
                        <a:pt x="1811" y="1369"/>
                        <a:pt x="1810" y="1353"/>
                      </a:cubicBezTo>
                      <a:cubicBezTo>
                        <a:pt x="1809" y="1344"/>
                        <a:pt x="1815" y="1331"/>
                        <a:pt x="1825" y="1330"/>
                      </a:cubicBezTo>
                      <a:cubicBezTo>
                        <a:pt x="1829" y="1330"/>
                        <a:pt x="1832" y="1332"/>
                        <a:pt x="1833" y="1335"/>
                      </a:cubicBezTo>
                      <a:cubicBezTo>
                        <a:pt x="1834" y="1338"/>
                        <a:pt x="1833" y="1341"/>
                        <a:pt x="1831" y="1343"/>
                      </a:cubicBezTo>
                      <a:cubicBezTo>
                        <a:pt x="1828" y="1345"/>
                        <a:pt x="1826" y="1345"/>
                        <a:pt x="1825" y="1344"/>
                      </a:cubicBezTo>
                      <a:cubicBezTo>
                        <a:pt x="1822" y="1343"/>
                        <a:pt x="1821" y="1339"/>
                        <a:pt x="1823" y="1337"/>
                      </a:cubicBezTo>
                      <a:cubicBezTo>
                        <a:pt x="1824" y="1336"/>
                        <a:pt x="1826" y="1335"/>
                        <a:pt x="1827" y="1336"/>
                      </a:cubicBezTo>
                      <a:cubicBezTo>
                        <a:pt x="1826" y="1334"/>
                        <a:pt x="1824" y="1333"/>
                        <a:pt x="1822" y="1335"/>
                      </a:cubicBezTo>
                      <a:cubicBezTo>
                        <a:pt x="1819" y="1336"/>
                        <a:pt x="1817" y="1340"/>
                        <a:pt x="1818" y="1343"/>
                      </a:cubicBezTo>
                      <a:cubicBezTo>
                        <a:pt x="1820" y="1349"/>
                        <a:pt x="1826" y="1352"/>
                        <a:pt x="1831" y="1351"/>
                      </a:cubicBezTo>
                      <a:cubicBezTo>
                        <a:pt x="1835" y="1350"/>
                        <a:pt x="1839" y="1347"/>
                        <a:pt x="1841" y="1343"/>
                      </a:cubicBezTo>
                      <a:cubicBezTo>
                        <a:pt x="1842" y="1339"/>
                        <a:pt x="1842" y="1335"/>
                        <a:pt x="1840" y="1331"/>
                      </a:cubicBezTo>
                      <a:cubicBezTo>
                        <a:pt x="1838" y="1326"/>
                        <a:pt x="1832" y="1323"/>
                        <a:pt x="1827" y="1324"/>
                      </a:cubicBezTo>
                      <a:cubicBezTo>
                        <a:pt x="1814" y="1325"/>
                        <a:pt x="1807" y="1338"/>
                        <a:pt x="1808" y="1349"/>
                      </a:cubicBezTo>
                      <a:cubicBezTo>
                        <a:pt x="1808" y="1353"/>
                        <a:pt x="1809" y="1357"/>
                        <a:pt x="1810" y="1361"/>
                      </a:cubicBezTo>
                      <a:cubicBezTo>
                        <a:pt x="1805" y="1349"/>
                        <a:pt x="1804" y="1338"/>
                        <a:pt x="1805" y="1325"/>
                      </a:cubicBezTo>
                      <a:cubicBezTo>
                        <a:pt x="1806" y="1317"/>
                        <a:pt x="1808" y="1311"/>
                        <a:pt x="1812" y="1303"/>
                      </a:cubicBezTo>
                      <a:cubicBezTo>
                        <a:pt x="1817" y="1296"/>
                        <a:pt x="1822" y="1291"/>
                        <a:pt x="1829" y="1287"/>
                      </a:cubicBezTo>
                      <a:cubicBezTo>
                        <a:pt x="1833" y="1284"/>
                        <a:pt x="1837" y="1283"/>
                        <a:pt x="1842" y="1282"/>
                      </a:cubicBezTo>
                      <a:cubicBezTo>
                        <a:pt x="1842" y="1282"/>
                        <a:pt x="1842" y="1282"/>
                        <a:pt x="1842" y="1282"/>
                      </a:cubicBezTo>
                      <a:cubicBezTo>
                        <a:pt x="1830" y="1287"/>
                        <a:pt x="1825" y="1300"/>
                        <a:pt x="1838" y="1311"/>
                      </a:cubicBezTo>
                      <a:cubicBezTo>
                        <a:pt x="1848" y="1319"/>
                        <a:pt x="1873" y="1318"/>
                        <a:pt x="1875" y="1349"/>
                      </a:cubicBezTo>
                      <a:close/>
                      <a:moveTo>
                        <a:pt x="1786" y="1434"/>
                      </a:moveTo>
                      <a:cubicBezTo>
                        <a:pt x="1802" y="1436"/>
                        <a:pt x="1796" y="1457"/>
                        <a:pt x="1796" y="1463"/>
                      </a:cubicBezTo>
                      <a:cubicBezTo>
                        <a:pt x="1796" y="1469"/>
                        <a:pt x="1797" y="1473"/>
                        <a:pt x="1800" y="1476"/>
                      </a:cubicBezTo>
                      <a:cubicBezTo>
                        <a:pt x="1794" y="1475"/>
                        <a:pt x="1781" y="1466"/>
                        <a:pt x="1777" y="1460"/>
                      </a:cubicBezTo>
                      <a:cubicBezTo>
                        <a:pt x="1771" y="1452"/>
                        <a:pt x="1771" y="1441"/>
                        <a:pt x="1781" y="1434"/>
                      </a:cubicBezTo>
                      <a:cubicBezTo>
                        <a:pt x="1780" y="1440"/>
                        <a:pt x="1781" y="1448"/>
                        <a:pt x="1785" y="1453"/>
                      </a:cubicBezTo>
                      <a:cubicBezTo>
                        <a:pt x="1784" y="1450"/>
                        <a:pt x="1783" y="1441"/>
                        <a:pt x="1786" y="1434"/>
                      </a:cubicBezTo>
                      <a:close/>
                      <a:moveTo>
                        <a:pt x="2088" y="1392"/>
                      </a:moveTo>
                      <a:cubicBezTo>
                        <a:pt x="2081" y="1412"/>
                        <a:pt x="2071" y="1422"/>
                        <a:pt x="2061" y="1439"/>
                      </a:cubicBezTo>
                      <a:cubicBezTo>
                        <a:pt x="2056" y="1448"/>
                        <a:pt x="2053" y="1456"/>
                        <a:pt x="2055" y="1466"/>
                      </a:cubicBezTo>
                      <a:cubicBezTo>
                        <a:pt x="2057" y="1474"/>
                        <a:pt x="2062" y="1481"/>
                        <a:pt x="2070" y="1483"/>
                      </a:cubicBezTo>
                      <a:cubicBezTo>
                        <a:pt x="2077" y="1485"/>
                        <a:pt x="2085" y="1483"/>
                        <a:pt x="2089" y="1478"/>
                      </a:cubicBezTo>
                      <a:cubicBezTo>
                        <a:pt x="2093" y="1474"/>
                        <a:pt x="2094" y="1470"/>
                        <a:pt x="2093" y="1465"/>
                      </a:cubicBezTo>
                      <a:cubicBezTo>
                        <a:pt x="2092" y="1459"/>
                        <a:pt x="2086" y="1453"/>
                        <a:pt x="2080" y="1455"/>
                      </a:cubicBezTo>
                      <a:cubicBezTo>
                        <a:pt x="2076" y="1456"/>
                        <a:pt x="2073" y="1460"/>
                        <a:pt x="2073" y="1464"/>
                      </a:cubicBezTo>
                      <a:cubicBezTo>
                        <a:pt x="2074" y="1469"/>
                        <a:pt x="2078" y="1472"/>
                        <a:pt x="2083" y="1472"/>
                      </a:cubicBezTo>
                      <a:cubicBezTo>
                        <a:pt x="2087" y="1471"/>
                        <a:pt x="2091" y="1467"/>
                        <a:pt x="2090" y="1463"/>
                      </a:cubicBezTo>
                      <a:cubicBezTo>
                        <a:pt x="2090" y="1462"/>
                        <a:pt x="2090" y="1461"/>
                        <a:pt x="2090" y="1460"/>
                      </a:cubicBezTo>
                      <a:cubicBezTo>
                        <a:pt x="2091" y="1461"/>
                        <a:pt x="2091" y="1463"/>
                        <a:pt x="2092" y="1465"/>
                      </a:cubicBezTo>
                      <a:cubicBezTo>
                        <a:pt x="2092" y="1469"/>
                        <a:pt x="2091" y="1473"/>
                        <a:pt x="2088" y="1476"/>
                      </a:cubicBezTo>
                      <a:cubicBezTo>
                        <a:pt x="2083" y="1480"/>
                        <a:pt x="2077" y="1482"/>
                        <a:pt x="2071" y="1480"/>
                      </a:cubicBezTo>
                      <a:cubicBezTo>
                        <a:pt x="2064" y="1478"/>
                        <a:pt x="2060" y="1472"/>
                        <a:pt x="2058" y="1465"/>
                      </a:cubicBezTo>
                      <a:cubicBezTo>
                        <a:pt x="2057" y="1456"/>
                        <a:pt x="2060" y="1449"/>
                        <a:pt x="2064" y="1441"/>
                      </a:cubicBezTo>
                      <a:cubicBezTo>
                        <a:pt x="2075" y="1424"/>
                        <a:pt x="2085" y="1414"/>
                        <a:pt x="2093" y="1394"/>
                      </a:cubicBezTo>
                      <a:cubicBezTo>
                        <a:pt x="2100" y="1376"/>
                        <a:pt x="2102" y="1356"/>
                        <a:pt x="2095" y="1337"/>
                      </a:cubicBezTo>
                      <a:cubicBezTo>
                        <a:pt x="2089" y="1320"/>
                        <a:pt x="2077" y="1308"/>
                        <a:pt x="2058" y="1305"/>
                      </a:cubicBezTo>
                      <a:cubicBezTo>
                        <a:pt x="2041" y="1304"/>
                        <a:pt x="2024" y="1311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16" y="1327"/>
                        <a:pt x="2016" y="1327"/>
                        <a:pt x="2016" y="1327"/>
                      </a:cubicBezTo>
                      <a:cubicBezTo>
                        <a:pt x="2023" y="1323"/>
                        <a:pt x="2033" y="1321"/>
                        <a:pt x="2042" y="1325"/>
                      </a:cubicBezTo>
                      <a:cubicBezTo>
                        <a:pt x="2057" y="1333"/>
                        <a:pt x="2061" y="1348"/>
                        <a:pt x="2055" y="1363"/>
                      </a:cubicBezTo>
                      <a:cubicBezTo>
                        <a:pt x="2044" y="1391"/>
                        <a:pt x="2077" y="1405"/>
                        <a:pt x="2090" y="1375"/>
                      </a:cubicBezTo>
                      <a:cubicBezTo>
                        <a:pt x="2096" y="1360"/>
                        <a:pt x="2090" y="1342"/>
                        <a:pt x="2082" y="1332"/>
                      </a:cubicBezTo>
                      <a:cubicBezTo>
                        <a:pt x="2065" y="1312"/>
                        <a:pt x="2030" y="1305"/>
                        <a:pt x="2016" y="1327"/>
                      </a:cubicBezTo>
                      <a:cubicBezTo>
                        <a:pt x="2025" y="1313"/>
                        <a:pt x="2041" y="1306"/>
                        <a:pt x="2058" y="1308"/>
                      </a:cubicBezTo>
                      <a:cubicBezTo>
                        <a:pt x="2075" y="1311"/>
                        <a:pt x="2086" y="1322"/>
                        <a:pt x="2091" y="1338"/>
                      </a:cubicBezTo>
                      <a:cubicBezTo>
                        <a:pt x="2097" y="1357"/>
                        <a:pt x="2095" y="1375"/>
                        <a:pt x="2088" y="1392"/>
                      </a:cubicBezTo>
                      <a:close/>
                      <a:moveTo>
                        <a:pt x="1925" y="1394"/>
                      </a:moveTo>
                      <a:cubicBezTo>
                        <a:pt x="1891" y="1389"/>
                        <a:pt x="1877" y="1363"/>
                        <a:pt x="1862" y="1356"/>
                      </a:cubicBezTo>
                      <a:cubicBezTo>
                        <a:pt x="1846" y="1347"/>
                        <a:pt x="1836" y="1366"/>
                        <a:pt x="1851" y="1379"/>
                      </a:cubicBezTo>
                      <a:cubicBezTo>
                        <a:pt x="1868" y="1393"/>
                        <a:pt x="1899" y="1398"/>
                        <a:pt x="1925" y="1394"/>
                      </a:cubicBezTo>
                      <a:close/>
                      <a:moveTo>
                        <a:pt x="1967" y="1383"/>
                      </a:moveTo>
                      <a:cubicBezTo>
                        <a:pt x="1964" y="1399"/>
                        <a:pt x="1969" y="1415"/>
                        <a:pt x="1979" y="1426"/>
                      </a:cubicBezTo>
                      <a:cubicBezTo>
                        <a:pt x="1988" y="1436"/>
                        <a:pt x="2002" y="1443"/>
                        <a:pt x="2013" y="1437"/>
                      </a:cubicBezTo>
                      <a:cubicBezTo>
                        <a:pt x="2016" y="1442"/>
                        <a:pt x="2010" y="1450"/>
                        <a:pt x="2002" y="1451"/>
                      </a:cubicBezTo>
                      <a:cubicBezTo>
                        <a:pt x="1994" y="1453"/>
                        <a:pt x="1982" y="1447"/>
                        <a:pt x="1979" y="1435"/>
                      </a:cubicBezTo>
                      <a:cubicBezTo>
                        <a:pt x="1968" y="1439"/>
                        <a:pt x="1954" y="1410"/>
                        <a:pt x="1967" y="1383"/>
                      </a:cubicBezTo>
                      <a:close/>
                      <a:moveTo>
                        <a:pt x="2060" y="1281"/>
                      </a:moveTo>
                      <a:cubicBezTo>
                        <a:pt x="2051" y="1273"/>
                        <a:pt x="2036" y="1267"/>
                        <a:pt x="2026" y="1267"/>
                      </a:cubicBezTo>
                      <a:cubicBezTo>
                        <a:pt x="2013" y="1266"/>
                        <a:pt x="1995" y="1271"/>
                        <a:pt x="1990" y="1284"/>
                      </a:cubicBezTo>
                      <a:cubicBezTo>
                        <a:pt x="1977" y="1279"/>
                        <a:pt x="1965" y="1282"/>
                        <a:pt x="1955" y="1286"/>
                      </a:cubicBezTo>
                      <a:cubicBezTo>
                        <a:pt x="1939" y="1291"/>
                        <a:pt x="1921" y="1295"/>
                        <a:pt x="1913" y="1284"/>
                      </a:cubicBezTo>
                      <a:cubicBezTo>
                        <a:pt x="1916" y="1301"/>
                        <a:pt x="1936" y="1310"/>
                        <a:pt x="1952" y="1310"/>
                      </a:cubicBezTo>
                      <a:cubicBezTo>
                        <a:pt x="1973" y="1310"/>
                        <a:pt x="1984" y="1299"/>
                        <a:pt x="2004" y="1287"/>
                      </a:cubicBezTo>
                      <a:cubicBezTo>
                        <a:pt x="2014" y="1280"/>
                        <a:pt x="2043" y="1275"/>
                        <a:pt x="2060" y="1281"/>
                      </a:cubicBezTo>
                      <a:close/>
                      <a:moveTo>
                        <a:pt x="1973" y="1374"/>
                      </a:moveTo>
                      <a:cubicBezTo>
                        <a:pt x="1968" y="1387"/>
                        <a:pt x="1986" y="1400"/>
                        <a:pt x="2000" y="1403"/>
                      </a:cubicBezTo>
                      <a:cubicBezTo>
                        <a:pt x="2015" y="1407"/>
                        <a:pt x="2034" y="1406"/>
                        <a:pt x="2043" y="1422"/>
                      </a:cubicBezTo>
                      <a:cubicBezTo>
                        <a:pt x="2048" y="1430"/>
                        <a:pt x="2049" y="1440"/>
                        <a:pt x="2043" y="1448"/>
                      </a:cubicBezTo>
                      <a:cubicBezTo>
                        <a:pt x="2040" y="1453"/>
                        <a:pt x="2035" y="1455"/>
                        <a:pt x="2029" y="1452"/>
                      </a:cubicBezTo>
                      <a:cubicBezTo>
                        <a:pt x="2033" y="1452"/>
                        <a:pt x="2039" y="1445"/>
                        <a:pt x="2037" y="1439"/>
                      </a:cubicBezTo>
                      <a:cubicBezTo>
                        <a:pt x="2036" y="1433"/>
                        <a:pt x="2030" y="1429"/>
                        <a:pt x="2023" y="1428"/>
                      </a:cubicBezTo>
                      <a:cubicBezTo>
                        <a:pt x="2009" y="1426"/>
                        <a:pt x="1996" y="1427"/>
                        <a:pt x="1984" y="1420"/>
                      </a:cubicBezTo>
                      <a:cubicBezTo>
                        <a:pt x="1969" y="1412"/>
                        <a:pt x="1961" y="1391"/>
                        <a:pt x="1973" y="1374"/>
                      </a:cubicBezTo>
                      <a:close/>
                      <a:moveTo>
                        <a:pt x="1857" y="1448"/>
                      </a:moveTo>
                      <a:cubicBezTo>
                        <a:pt x="1841" y="1448"/>
                        <a:pt x="1819" y="1461"/>
                        <a:pt x="1812" y="1476"/>
                      </a:cubicBezTo>
                      <a:cubicBezTo>
                        <a:pt x="1805" y="1492"/>
                        <a:pt x="1817" y="1503"/>
                        <a:pt x="1828" y="1487"/>
                      </a:cubicBezTo>
                      <a:cubicBezTo>
                        <a:pt x="1837" y="1476"/>
                        <a:pt x="1843" y="1453"/>
                        <a:pt x="1857" y="1448"/>
                      </a:cubicBezTo>
                      <a:close/>
                      <a:moveTo>
                        <a:pt x="1881" y="1449"/>
                      </a:moveTo>
                      <a:cubicBezTo>
                        <a:pt x="1885" y="1450"/>
                        <a:pt x="1888" y="1449"/>
                        <a:pt x="1890" y="1447"/>
                      </a:cubicBezTo>
                      <a:cubicBezTo>
                        <a:pt x="1893" y="1444"/>
                        <a:pt x="1894" y="1439"/>
                        <a:pt x="1893" y="1434"/>
                      </a:cubicBezTo>
                      <a:cubicBezTo>
                        <a:pt x="1890" y="1429"/>
                        <a:pt x="1885" y="1427"/>
                        <a:pt x="1880" y="1428"/>
                      </a:cubicBezTo>
                      <a:cubicBezTo>
                        <a:pt x="1872" y="1430"/>
                        <a:pt x="1873" y="1437"/>
                        <a:pt x="1870" y="1441"/>
                      </a:cubicBezTo>
                      <a:cubicBezTo>
                        <a:pt x="1867" y="1445"/>
                        <a:pt x="1859" y="1446"/>
                        <a:pt x="1852" y="1443"/>
                      </a:cubicBezTo>
                      <a:cubicBezTo>
                        <a:pt x="1844" y="1440"/>
                        <a:pt x="1839" y="1433"/>
                        <a:pt x="1840" y="1424"/>
                      </a:cubicBezTo>
                      <a:cubicBezTo>
                        <a:pt x="1841" y="1419"/>
                        <a:pt x="1844" y="1414"/>
                        <a:pt x="1850" y="1414"/>
                      </a:cubicBezTo>
                      <a:cubicBezTo>
                        <a:pt x="1846" y="1418"/>
                        <a:pt x="1848" y="1426"/>
                        <a:pt x="1855" y="1426"/>
                      </a:cubicBezTo>
                      <a:cubicBezTo>
                        <a:pt x="1859" y="1427"/>
                        <a:pt x="1866" y="1423"/>
                        <a:pt x="1874" y="1419"/>
                      </a:cubicBezTo>
                      <a:cubicBezTo>
                        <a:pt x="1882" y="1416"/>
                        <a:pt x="1889" y="1414"/>
                        <a:pt x="1896" y="1416"/>
                      </a:cubicBezTo>
                      <a:cubicBezTo>
                        <a:pt x="1911" y="1419"/>
                        <a:pt x="1918" y="1435"/>
                        <a:pt x="1913" y="1448"/>
                      </a:cubicBezTo>
                      <a:cubicBezTo>
                        <a:pt x="1909" y="1455"/>
                        <a:pt x="1903" y="1459"/>
                        <a:pt x="1897" y="1461"/>
                      </a:cubicBezTo>
                      <a:cubicBezTo>
                        <a:pt x="1889" y="1465"/>
                        <a:pt x="1869" y="1467"/>
                        <a:pt x="1864" y="1475"/>
                      </a:cubicBezTo>
                      <a:cubicBezTo>
                        <a:pt x="1860" y="1481"/>
                        <a:pt x="1863" y="1487"/>
                        <a:pt x="1867" y="1488"/>
                      </a:cubicBezTo>
                      <a:cubicBezTo>
                        <a:pt x="1864" y="1493"/>
                        <a:pt x="1855" y="1491"/>
                        <a:pt x="1852" y="1485"/>
                      </a:cubicBezTo>
                      <a:cubicBezTo>
                        <a:pt x="1845" y="1475"/>
                        <a:pt x="1848" y="1458"/>
                        <a:pt x="1862" y="1451"/>
                      </a:cubicBezTo>
                      <a:cubicBezTo>
                        <a:pt x="1867" y="1449"/>
                        <a:pt x="1873" y="1449"/>
                        <a:pt x="1881" y="1449"/>
                      </a:cubicBezTo>
                      <a:close/>
                      <a:moveTo>
                        <a:pt x="1882" y="1447"/>
                      </a:moveTo>
                      <a:cubicBezTo>
                        <a:pt x="1887" y="1447"/>
                        <a:pt x="1892" y="1444"/>
                        <a:pt x="1892" y="1439"/>
                      </a:cubicBezTo>
                      <a:cubicBezTo>
                        <a:pt x="1891" y="1430"/>
                        <a:pt x="1880" y="1428"/>
                        <a:pt x="1876" y="1434"/>
                      </a:cubicBezTo>
                      <a:cubicBezTo>
                        <a:pt x="1872" y="1438"/>
                        <a:pt x="1873" y="1443"/>
                        <a:pt x="1866" y="1446"/>
                      </a:cubicBezTo>
                      <a:cubicBezTo>
                        <a:pt x="1874" y="1444"/>
                        <a:pt x="1876" y="1448"/>
                        <a:pt x="1882" y="1447"/>
                      </a:cubicBezTo>
                      <a:close/>
                      <a:moveTo>
                        <a:pt x="1917" y="1434"/>
                      </a:moveTo>
                      <a:cubicBezTo>
                        <a:pt x="1917" y="1426"/>
                        <a:pt x="1910" y="1418"/>
                        <a:pt x="1904" y="1416"/>
                      </a:cubicBezTo>
                      <a:cubicBezTo>
                        <a:pt x="1906" y="1407"/>
                        <a:pt x="1924" y="1404"/>
                        <a:pt x="1928" y="1416"/>
                      </a:cubicBezTo>
                      <a:cubicBezTo>
                        <a:pt x="1931" y="1424"/>
                        <a:pt x="1925" y="1434"/>
                        <a:pt x="1917" y="1434"/>
                      </a:cubicBezTo>
                      <a:close/>
                      <a:moveTo>
                        <a:pt x="1919" y="1168"/>
                      </a:moveTo>
                      <a:cubicBezTo>
                        <a:pt x="1929" y="1190"/>
                        <a:pt x="1954" y="1187"/>
                        <a:pt x="1966" y="1184"/>
                      </a:cubicBezTo>
                      <a:cubicBezTo>
                        <a:pt x="1980" y="1181"/>
                        <a:pt x="1994" y="1172"/>
                        <a:pt x="2008" y="1180"/>
                      </a:cubicBezTo>
                      <a:cubicBezTo>
                        <a:pt x="2016" y="1184"/>
                        <a:pt x="2021" y="1192"/>
                        <a:pt x="2020" y="1201"/>
                      </a:cubicBezTo>
                      <a:cubicBezTo>
                        <a:pt x="2019" y="1206"/>
                        <a:pt x="2016" y="1210"/>
                        <a:pt x="2011" y="1211"/>
                      </a:cubicBezTo>
                      <a:cubicBezTo>
                        <a:pt x="2014" y="1208"/>
                        <a:pt x="2015" y="1201"/>
                        <a:pt x="2012" y="1196"/>
                      </a:cubicBezTo>
                      <a:cubicBezTo>
                        <a:pt x="2008" y="1192"/>
                        <a:pt x="2001" y="1192"/>
                        <a:pt x="1995" y="1194"/>
                      </a:cubicBezTo>
                      <a:cubicBezTo>
                        <a:pt x="1980" y="1200"/>
                        <a:pt x="1965" y="1204"/>
                        <a:pt x="1951" y="1202"/>
                      </a:cubicBezTo>
                      <a:cubicBezTo>
                        <a:pt x="1936" y="1199"/>
                        <a:pt x="1920" y="1186"/>
                        <a:pt x="1919" y="1168"/>
                      </a:cubicBezTo>
                      <a:close/>
                      <a:moveTo>
                        <a:pt x="2163" y="1130"/>
                      </a:moveTo>
                      <a:cubicBezTo>
                        <a:pt x="2165" y="1129"/>
                        <a:pt x="2168" y="1129"/>
                        <a:pt x="2170" y="1131"/>
                      </a:cubicBezTo>
                      <a:cubicBezTo>
                        <a:pt x="2172" y="1132"/>
                        <a:pt x="2174" y="1135"/>
                        <a:pt x="2173" y="1139"/>
                      </a:cubicBezTo>
                      <a:cubicBezTo>
                        <a:pt x="2172" y="1143"/>
                        <a:pt x="2169" y="1146"/>
                        <a:pt x="2165" y="1146"/>
                      </a:cubicBezTo>
                      <a:cubicBezTo>
                        <a:pt x="2159" y="1146"/>
                        <a:pt x="2159" y="1141"/>
                        <a:pt x="2156" y="1138"/>
                      </a:cubicBezTo>
                      <a:cubicBezTo>
                        <a:pt x="2153" y="1135"/>
                        <a:pt x="2147" y="1136"/>
                        <a:pt x="2143" y="1139"/>
                      </a:cubicBezTo>
                      <a:cubicBezTo>
                        <a:pt x="2137" y="1143"/>
                        <a:pt x="2135" y="1149"/>
                        <a:pt x="2137" y="1155"/>
                      </a:cubicBezTo>
                      <a:cubicBezTo>
                        <a:pt x="2138" y="1159"/>
                        <a:pt x="2141" y="1162"/>
                        <a:pt x="2145" y="1160"/>
                      </a:cubicBezTo>
                      <a:cubicBezTo>
                        <a:pt x="2142" y="1158"/>
                        <a:pt x="2142" y="1152"/>
                        <a:pt x="2147" y="1151"/>
                      </a:cubicBezTo>
                      <a:cubicBezTo>
                        <a:pt x="2150" y="1150"/>
                        <a:pt x="2156" y="1152"/>
                        <a:pt x="2162" y="1153"/>
                      </a:cubicBezTo>
                      <a:cubicBezTo>
                        <a:pt x="2168" y="1154"/>
                        <a:pt x="2174" y="1154"/>
                        <a:pt x="2179" y="1152"/>
                      </a:cubicBezTo>
                      <a:cubicBezTo>
                        <a:pt x="2189" y="1148"/>
                        <a:pt x="2192" y="1135"/>
                        <a:pt x="2186" y="1126"/>
                      </a:cubicBezTo>
                      <a:cubicBezTo>
                        <a:pt x="2182" y="1122"/>
                        <a:pt x="2177" y="1120"/>
                        <a:pt x="2172" y="1119"/>
                      </a:cubicBezTo>
                      <a:cubicBezTo>
                        <a:pt x="2166" y="1118"/>
                        <a:pt x="2151" y="1119"/>
                        <a:pt x="2146" y="1114"/>
                      </a:cubicBezTo>
                      <a:cubicBezTo>
                        <a:pt x="2142" y="1110"/>
                        <a:pt x="2143" y="1105"/>
                        <a:pt x="2146" y="1104"/>
                      </a:cubicBezTo>
                      <a:cubicBezTo>
                        <a:pt x="2143" y="1101"/>
                        <a:pt x="2137" y="1104"/>
                        <a:pt x="2135" y="1108"/>
                      </a:cubicBezTo>
                      <a:cubicBezTo>
                        <a:pt x="2132" y="1117"/>
                        <a:pt x="2137" y="1129"/>
                        <a:pt x="2148" y="1132"/>
                      </a:cubicBezTo>
                      <a:cubicBezTo>
                        <a:pt x="2153" y="1133"/>
                        <a:pt x="2157" y="1132"/>
                        <a:pt x="2163" y="1130"/>
                      </a:cubicBezTo>
                      <a:close/>
                      <a:moveTo>
                        <a:pt x="2284" y="1230"/>
                      </a:moveTo>
                      <a:cubicBezTo>
                        <a:pt x="2267" y="1230"/>
                        <a:pt x="2259" y="1242"/>
                        <a:pt x="2254" y="1245"/>
                      </a:cubicBezTo>
                      <a:cubicBezTo>
                        <a:pt x="2248" y="1249"/>
                        <a:pt x="2244" y="1242"/>
                        <a:pt x="2249" y="1236"/>
                      </a:cubicBezTo>
                      <a:cubicBezTo>
                        <a:pt x="2255" y="1231"/>
                        <a:pt x="2271" y="1225"/>
                        <a:pt x="2284" y="1230"/>
                      </a:cubicBezTo>
                      <a:close/>
                      <a:moveTo>
                        <a:pt x="2221" y="1249"/>
                      </a:moveTo>
                      <a:cubicBezTo>
                        <a:pt x="2221" y="1247"/>
                        <a:pt x="2222" y="1246"/>
                        <a:pt x="2223" y="1246"/>
                      </a:cubicBezTo>
                      <a:cubicBezTo>
                        <a:pt x="2225" y="1245"/>
                        <a:pt x="2227" y="1245"/>
                        <a:pt x="2229" y="1246"/>
                      </a:cubicBezTo>
                      <a:cubicBezTo>
                        <a:pt x="2231" y="1248"/>
                        <a:pt x="2231" y="1250"/>
                        <a:pt x="2230" y="1252"/>
                      </a:cubicBezTo>
                      <a:cubicBezTo>
                        <a:pt x="2228" y="1255"/>
                        <a:pt x="2225" y="1254"/>
                        <a:pt x="2223" y="1255"/>
                      </a:cubicBezTo>
                      <a:cubicBezTo>
                        <a:pt x="2221" y="1256"/>
                        <a:pt x="2219" y="1259"/>
                        <a:pt x="2220" y="1262"/>
                      </a:cubicBezTo>
                      <a:cubicBezTo>
                        <a:pt x="2220" y="1266"/>
                        <a:pt x="2223" y="1269"/>
                        <a:pt x="2227" y="1269"/>
                      </a:cubicBezTo>
                      <a:cubicBezTo>
                        <a:pt x="2229" y="1270"/>
                        <a:pt x="2231" y="1269"/>
                        <a:pt x="2232" y="1266"/>
                      </a:cubicBezTo>
                      <a:cubicBezTo>
                        <a:pt x="2230" y="1267"/>
                        <a:pt x="2227" y="1266"/>
                        <a:pt x="2227" y="1263"/>
                      </a:cubicBezTo>
                      <a:cubicBezTo>
                        <a:pt x="2228" y="1261"/>
                        <a:pt x="2230" y="1259"/>
                        <a:pt x="2233" y="1256"/>
                      </a:cubicBezTo>
                      <a:cubicBezTo>
                        <a:pt x="2235" y="1253"/>
                        <a:pt x="2237" y="1250"/>
                        <a:pt x="2237" y="1247"/>
                      </a:cubicBezTo>
                      <a:cubicBezTo>
                        <a:pt x="2237" y="1241"/>
                        <a:pt x="2232" y="1235"/>
                        <a:pt x="2225" y="1236"/>
                      </a:cubicBezTo>
                      <a:cubicBezTo>
                        <a:pt x="2222" y="1237"/>
                        <a:pt x="2220" y="1239"/>
                        <a:pt x="2218" y="1241"/>
                      </a:cubicBezTo>
                      <a:cubicBezTo>
                        <a:pt x="2216" y="1244"/>
                        <a:pt x="2212" y="1252"/>
                        <a:pt x="2208" y="1253"/>
                      </a:cubicBezTo>
                      <a:cubicBezTo>
                        <a:pt x="2205" y="1254"/>
                        <a:pt x="2203" y="1252"/>
                        <a:pt x="2203" y="1250"/>
                      </a:cubicBezTo>
                      <a:cubicBezTo>
                        <a:pt x="2201" y="1251"/>
                        <a:pt x="2200" y="1255"/>
                        <a:pt x="2202" y="1257"/>
                      </a:cubicBezTo>
                      <a:cubicBezTo>
                        <a:pt x="2205" y="1261"/>
                        <a:pt x="2213" y="1262"/>
                        <a:pt x="2218" y="1257"/>
                      </a:cubicBezTo>
                      <a:cubicBezTo>
                        <a:pt x="2220" y="1255"/>
                        <a:pt x="2220" y="1252"/>
                        <a:pt x="2221" y="1249"/>
                      </a:cubicBezTo>
                      <a:close/>
                      <a:moveTo>
                        <a:pt x="2222" y="1249"/>
                      </a:moveTo>
                      <a:cubicBezTo>
                        <a:pt x="2223" y="1247"/>
                        <a:pt x="2225" y="1245"/>
                        <a:pt x="2227" y="1246"/>
                      </a:cubicBezTo>
                      <a:cubicBezTo>
                        <a:pt x="2230" y="1247"/>
                        <a:pt x="2230" y="1252"/>
                        <a:pt x="2227" y="1253"/>
                      </a:cubicBezTo>
                      <a:cubicBezTo>
                        <a:pt x="2224" y="1254"/>
                        <a:pt x="2223" y="1253"/>
                        <a:pt x="2220" y="1256"/>
                      </a:cubicBezTo>
                      <a:cubicBezTo>
                        <a:pt x="2222" y="1253"/>
                        <a:pt x="2221" y="1251"/>
                        <a:pt x="2222" y="1249"/>
                      </a:cubicBezTo>
                      <a:close/>
                      <a:moveTo>
                        <a:pt x="2232" y="1236"/>
                      </a:moveTo>
                      <a:cubicBezTo>
                        <a:pt x="2235" y="1237"/>
                        <a:pt x="2238" y="1241"/>
                        <a:pt x="2238" y="1244"/>
                      </a:cubicBezTo>
                      <a:cubicBezTo>
                        <a:pt x="2242" y="1244"/>
                        <a:pt x="2245" y="1237"/>
                        <a:pt x="2241" y="1233"/>
                      </a:cubicBezTo>
                      <a:cubicBezTo>
                        <a:pt x="2238" y="1231"/>
                        <a:pt x="2233" y="1232"/>
                        <a:pt x="2232" y="1236"/>
                      </a:cubicBezTo>
                      <a:close/>
                      <a:moveTo>
                        <a:pt x="2241" y="1233"/>
                      </a:moveTo>
                      <a:cubicBezTo>
                        <a:pt x="2242" y="1233"/>
                        <a:pt x="2243" y="1234"/>
                        <a:pt x="2243" y="1235"/>
                      </a:cubicBezTo>
                      <a:cubicBezTo>
                        <a:pt x="2249" y="1229"/>
                        <a:pt x="2257" y="1226"/>
                        <a:pt x="2265" y="1225"/>
                      </a:cubicBezTo>
                      <a:cubicBezTo>
                        <a:pt x="2280" y="1223"/>
                        <a:pt x="2290" y="1233"/>
                        <a:pt x="2312" y="1234"/>
                      </a:cubicBezTo>
                      <a:cubicBezTo>
                        <a:pt x="2322" y="1234"/>
                        <a:pt x="2331" y="1232"/>
                        <a:pt x="2337" y="1229"/>
                      </a:cubicBezTo>
                      <a:cubicBezTo>
                        <a:pt x="2351" y="1223"/>
                        <a:pt x="2364" y="1210"/>
                        <a:pt x="2381" y="1207"/>
                      </a:cubicBezTo>
                      <a:cubicBezTo>
                        <a:pt x="2374" y="1210"/>
                        <a:pt x="2371" y="1219"/>
                        <a:pt x="2380" y="1224"/>
                      </a:cubicBezTo>
                      <a:cubicBezTo>
                        <a:pt x="2386" y="1227"/>
                        <a:pt x="2399" y="1224"/>
                        <a:pt x="2404" y="1241"/>
                      </a:cubicBezTo>
                      <a:cubicBezTo>
                        <a:pt x="2406" y="1232"/>
                        <a:pt x="2406" y="1223"/>
                        <a:pt x="2401" y="1216"/>
                      </a:cubicBezTo>
                      <a:cubicBezTo>
                        <a:pt x="2398" y="1211"/>
                        <a:pt x="2394" y="1208"/>
                        <a:pt x="2389" y="1207"/>
                      </a:cubicBezTo>
                      <a:cubicBezTo>
                        <a:pt x="2366" y="1200"/>
                        <a:pt x="2346" y="1229"/>
                        <a:pt x="2326" y="1229"/>
                      </a:cubicBezTo>
                      <a:cubicBezTo>
                        <a:pt x="2327" y="1229"/>
                        <a:pt x="2328" y="1229"/>
                        <a:pt x="2329" y="1229"/>
                      </a:cubicBezTo>
                      <a:cubicBezTo>
                        <a:pt x="2348" y="1225"/>
                        <a:pt x="2359" y="1204"/>
                        <a:pt x="2353" y="1186"/>
                      </a:cubicBezTo>
                      <a:cubicBezTo>
                        <a:pt x="2350" y="1177"/>
                        <a:pt x="2343" y="1169"/>
                        <a:pt x="2333" y="1165"/>
                      </a:cubicBezTo>
                      <a:cubicBezTo>
                        <a:pt x="2322" y="1162"/>
                        <a:pt x="2310" y="1163"/>
                        <a:pt x="2301" y="1171"/>
                      </a:cubicBezTo>
                      <a:cubicBezTo>
                        <a:pt x="2292" y="1179"/>
                        <a:pt x="2288" y="1190"/>
                        <a:pt x="2293" y="1202"/>
                      </a:cubicBezTo>
                      <a:cubicBezTo>
                        <a:pt x="2296" y="1209"/>
                        <a:pt x="2304" y="1212"/>
                        <a:pt x="2311" y="1212"/>
                      </a:cubicBezTo>
                      <a:cubicBezTo>
                        <a:pt x="2321" y="1211"/>
                        <a:pt x="2327" y="1203"/>
                        <a:pt x="2327" y="1195"/>
                      </a:cubicBezTo>
                      <a:cubicBezTo>
                        <a:pt x="2328" y="1187"/>
                        <a:pt x="2320" y="1179"/>
                        <a:pt x="2310" y="1181"/>
                      </a:cubicBezTo>
                      <a:cubicBezTo>
                        <a:pt x="2322" y="1180"/>
                        <a:pt x="2327" y="1188"/>
                        <a:pt x="2325" y="1196"/>
                      </a:cubicBezTo>
                      <a:cubicBezTo>
                        <a:pt x="2325" y="1203"/>
                        <a:pt x="2320" y="1209"/>
                        <a:pt x="2311" y="1209"/>
                      </a:cubicBezTo>
                      <a:cubicBezTo>
                        <a:pt x="2305" y="1210"/>
                        <a:pt x="2298" y="1206"/>
                        <a:pt x="2296" y="1200"/>
                      </a:cubicBezTo>
                      <a:cubicBezTo>
                        <a:pt x="2291" y="1190"/>
                        <a:pt x="2295" y="1180"/>
                        <a:pt x="2303" y="1174"/>
                      </a:cubicBezTo>
                      <a:cubicBezTo>
                        <a:pt x="2311" y="1167"/>
                        <a:pt x="2322" y="1166"/>
                        <a:pt x="2332" y="1169"/>
                      </a:cubicBezTo>
                      <a:cubicBezTo>
                        <a:pt x="2342" y="1172"/>
                        <a:pt x="2348" y="1180"/>
                        <a:pt x="2351" y="1189"/>
                      </a:cubicBezTo>
                      <a:cubicBezTo>
                        <a:pt x="2355" y="1205"/>
                        <a:pt x="2345" y="1223"/>
                        <a:pt x="2329" y="1227"/>
                      </a:cubicBezTo>
                      <a:cubicBezTo>
                        <a:pt x="2314" y="1230"/>
                        <a:pt x="2304" y="1225"/>
                        <a:pt x="2295" y="1215"/>
                      </a:cubicBezTo>
                      <a:cubicBezTo>
                        <a:pt x="2280" y="1198"/>
                        <a:pt x="2276" y="1172"/>
                        <a:pt x="2284" y="1157"/>
                      </a:cubicBezTo>
                      <a:cubicBezTo>
                        <a:pt x="2288" y="1148"/>
                        <a:pt x="2298" y="1142"/>
                        <a:pt x="2306" y="1148"/>
                      </a:cubicBezTo>
                      <a:cubicBezTo>
                        <a:pt x="2312" y="1152"/>
                        <a:pt x="2312" y="1157"/>
                        <a:pt x="2308" y="1163"/>
                      </a:cubicBezTo>
                      <a:cubicBezTo>
                        <a:pt x="2318" y="1162"/>
                        <a:pt x="2320" y="1145"/>
                        <a:pt x="2311" y="1136"/>
                      </a:cubicBezTo>
                      <a:cubicBezTo>
                        <a:pt x="2301" y="1127"/>
                        <a:pt x="2290" y="1127"/>
                        <a:pt x="2282" y="1130"/>
                      </a:cubicBezTo>
                      <a:cubicBezTo>
                        <a:pt x="2270" y="1136"/>
                        <a:pt x="2261" y="1151"/>
                        <a:pt x="2264" y="1168"/>
                      </a:cubicBezTo>
                      <a:cubicBezTo>
                        <a:pt x="2266" y="1185"/>
                        <a:pt x="2275" y="1202"/>
                        <a:pt x="2289" y="1214"/>
                      </a:cubicBezTo>
                      <a:cubicBezTo>
                        <a:pt x="2287" y="1213"/>
                        <a:pt x="2285" y="1211"/>
                        <a:pt x="2283" y="1210"/>
                      </a:cubicBezTo>
                      <a:cubicBezTo>
                        <a:pt x="2261" y="1189"/>
                        <a:pt x="2252" y="1162"/>
                        <a:pt x="2260" y="1132"/>
                      </a:cubicBezTo>
                      <a:cubicBezTo>
                        <a:pt x="2267" y="1110"/>
                        <a:pt x="2282" y="1096"/>
                        <a:pt x="2304" y="1092"/>
                      </a:cubicBezTo>
                      <a:cubicBezTo>
                        <a:pt x="2318" y="1089"/>
                        <a:pt x="2331" y="1091"/>
                        <a:pt x="2343" y="1096"/>
                      </a:cubicBezTo>
                      <a:cubicBezTo>
                        <a:pt x="2356" y="1101"/>
                        <a:pt x="2368" y="1109"/>
                        <a:pt x="2377" y="1119"/>
                      </a:cubicBezTo>
                      <a:cubicBezTo>
                        <a:pt x="2381" y="1125"/>
                        <a:pt x="2383" y="1129"/>
                        <a:pt x="2386" y="1136"/>
                      </a:cubicBezTo>
                      <a:cubicBezTo>
                        <a:pt x="2389" y="1148"/>
                        <a:pt x="2389" y="1160"/>
                        <a:pt x="2383" y="1171"/>
                      </a:cubicBezTo>
                      <a:cubicBezTo>
                        <a:pt x="2378" y="1180"/>
                        <a:pt x="2370" y="1185"/>
                        <a:pt x="2360" y="1185"/>
                      </a:cubicBezTo>
                      <a:cubicBezTo>
                        <a:pt x="2368" y="1196"/>
                        <a:pt x="2395" y="1191"/>
                        <a:pt x="2393" y="1168"/>
                      </a:cubicBezTo>
                      <a:cubicBezTo>
                        <a:pt x="2405" y="1161"/>
                        <a:pt x="2396" y="1140"/>
                        <a:pt x="2386" y="1127"/>
                      </a:cubicBezTo>
                      <a:cubicBezTo>
                        <a:pt x="2400" y="1142"/>
                        <a:pt x="2408" y="1169"/>
                        <a:pt x="2412" y="1182"/>
                      </a:cubicBezTo>
                      <a:cubicBezTo>
                        <a:pt x="2412" y="1182"/>
                        <a:pt x="2413" y="1181"/>
                        <a:pt x="2414" y="1182"/>
                      </a:cubicBezTo>
                      <a:cubicBezTo>
                        <a:pt x="2413" y="1176"/>
                        <a:pt x="2411" y="1169"/>
                        <a:pt x="2409" y="1162"/>
                      </a:cubicBezTo>
                      <a:cubicBezTo>
                        <a:pt x="2416" y="1169"/>
                        <a:pt x="2427" y="1174"/>
                        <a:pt x="2438" y="1171"/>
                      </a:cubicBezTo>
                      <a:cubicBezTo>
                        <a:pt x="2458" y="1167"/>
                        <a:pt x="2472" y="1145"/>
                        <a:pt x="2497" y="1144"/>
                      </a:cubicBezTo>
                      <a:cubicBezTo>
                        <a:pt x="2476" y="1137"/>
                        <a:pt x="2455" y="1150"/>
                        <a:pt x="2441" y="1154"/>
                      </a:cubicBezTo>
                      <a:cubicBezTo>
                        <a:pt x="2415" y="1161"/>
                        <a:pt x="2407" y="1150"/>
                        <a:pt x="2395" y="1134"/>
                      </a:cubicBezTo>
                      <a:cubicBezTo>
                        <a:pt x="2398" y="1136"/>
                        <a:pt x="2401" y="1138"/>
                        <a:pt x="2404" y="1140"/>
                      </a:cubicBezTo>
                      <a:cubicBezTo>
                        <a:pt x="2423" y="1150"/>
                        <a:pt x="2446" y="1148"/>
                        <a:pt x="2463" y="1136"/>
                      </a:cubicBezTo>
                      <a:cubicBezTo>
                        <a:pt x="2476" y="1125"/>
                        <a:pt x="2482" y="1109"/>
                        <a:pt x="2479" y="1093"/>
                      </a:cubicBezTo>
                      <a:cubicBezTo>
                        <a:pt x="2475" y="1071"/>
                        <a:pt x="2459" y="1056"/>
                        <a:pt x="2437" y="1053"/>
                      </a:cubicBezTo>
                      <a:cubicBezTo>
                        <a:pt x="2428" y="1052"/>
                        <a:pt x="2418" y="1054"/>
                        <a:pt x="2411" y="1059"/>
                      </a:cubicBezTo>
                      <a:cubicBezTo>
                        <a:pt x="2397" y="1069"/>
                        <a:pt x="2396" y="1083"/>
                        <a:pt x="2401" y="1098"/>
                      </a:cubicBezTo>
                      <a:cubicBezTo>
                        <a:pt x="2403" y="1081"/>
                        <a:pt x="2416" y="1082"/>
                        <a:pt x="2422" y="1078"/>
                      </a:cubicBezTo>
                      <a:cubicBezTo>
                        <a:pt x="2434" y="1069"/>
                        <a:pt x="2420" y="1056"/>
                        <a:pt x="2407" y="1064"/>
                      </a:cubicBezTo>
                      <a:cubicBezTo>
                        <a:pt x="2406" y="1065"/>
                        <a:pt x="2405" y="1066"/>
                        <a:pt x="2404" y="1068"/>
                      </a:cubicBezTo>
                      <a:cubicBezTo>
                        <a:pt x="2411" y="1058"/>
                        <a:pt x="2424" y="1053"/>
                        <a:pt x="2437" y="1054"/>
                      </a:cubicBezTo>
                      <a:cubicBezTo>
                        <a:pt x="2457" y="1058"/>
                        <a:pt x="2473" y="1073"/>
                        <a:pt x="2476" y="1093"/>
                      </a:cubicBezTo>
                      <a:cubicBezTo>
                        <a:pt x="2479" y="1108"/>
                        <a:pt x="2473" y="1123"/>
                        <a:pt x="2461" y="1132"/>
                      </a:cubicBezTo>
                      <a:cubicBezTo>
                        <a:pt x="2446" y="1143"/>
                        <a:pt x="2424" y="1144"/>
                        <a:pt x="2407" y="1135"/>
                      </a:cubicBezTo>
                      <a:cubicBezTo>
                        <a:pt x="2401" y="1132"/>
                        <a:pt x="2395" y="1127"/>
                        <a:pt x="2390" y="1123"/>
                      </a:cubicBezTo>
                      <a:cubicBezTo>
                        <a:pt x="2393" y="1125"/>
                        <a:pt x="2398" y="1128"/>
                        <a:pt x="2402" y="1129"/>
                      </a:cubicBezTo>
                      <a:cubicBezTo>
                        <a:pt x="2414" y="1133"/>
                        <a:pt x="2429" y="1129"/>
                        <a:pt x="2434" y="1117"/>
                      </a:cubicBezTo>
                      <a:cubicBezTo>
                        <a:pt x="2436" y="1111"/>
                        <a:pt x="2434" y="1105"/>
                        <a:pt x="2430" y="1101"/>
                      </a:cubicBezTo>
                      <a:cubicBezTo>
                        <a:pt x="2427" y="1098"/>
                        <a:pt x="2423" y="1096"/>
                        <a:pt x="2418" y="1097"/>
                      </a:cubicBezTo>
                      <a:cubicBezTo>
                        <a:pt x="2414" y="1098"/>
                        <a:pt x="2410" y="1101"/>
                        <a:pt x="2408" y="1105"/>
                      </a:cubicBezTo>
                      <a:cubicBezTo>
                        <a:pt x="2405" y="1110"/>
                        <a:pt x="2406" y="1117"/>
                        <a:pt x="2412" y="1120"/>
                      </a:cubicBezTo>
                      <a:cubicBezTo>
                        <a:pt x="2415" y="1122"/>
                        <a:pt x="2419" y="1121"/>
                        <a:pt x="2421" y="1119"/>
                      </a:cubicBezTo>
                      <a:cubicBezTo>
                        <a:pt x="2423" y="1117"/>
                        <a:pt x="2423" y="1114"/>
                        <a:pt x="2422" y="1113"/>
                      </a:cubicBezTo>
                      <a:cubicBezTo>
                        <a:pt x="2422" y="1114"/>
                        <a:pt x="2420" y="1116"/>
                        <a:pt x="2419" y="1117"/>
                      </a:cubicBezTo>
                      <a:cubicBezTo>
                        <a:pt x="2416" y="1119"/>
                        <a:pt x="2413" y="1116"/>
                        <a:pt x="2412" y="1113"/>
                      </a:cubicBezTo>
                      <a:cubicBezTo>
                        <a:pt x="2412" y="1111"/>
                        <a:pt x="2413" y="1109"/>
                        <a:pt x="2415" y="1107"/>
                      </a:cubicBezTo>
                      <a:cubicBezTo>
                        <a:pt x="2418" y="1105"/>
                        <a:pt x="2421" y="1105"/>
                        <a:pt x="2424" y="1107"/>
                      </a:cubicBezTo>
                      <a:cubicBezTo>
                        <a:pt x="2427" y="1109"/>
                        <a:pt x="2428" y="1113"/>
                        <a:pt x="2427" y="1117"/>
                      </a:cubicBezTo>
                      <a:cubicBezTo>
                        <a:pt x="2423" y="1127"/>
                        <a:pt x="2408" y="1129"/>
                        <a:pt x="2399" y="1126"/>
                      </a:cubicBezTo>
                      <a:cubicBezTo>
                        <a:pt x="2387" y="1121"/>
                        <a:pt x="2379" y="1111"/>
                        <a:pt x="2370" y="1105"/>
                      </a:cubicBezTo>
                      <a:cubicBezTo>
                        <a:pt x="2360" y="1097"/>
                        <a:pt x="2348" y="1090"/>
                        <a:pt x="2331" y="1089"/>
                      </a:cubicBezTo>
                      <a:cubicBezTo>
                        <a:pt x="2335" y="1088"/>
                        <a:pt x="2338" y="1088"/>
                        <a:pt x="2342" y="1087"/>
                      </a:cubicBezTo>
                      <a:cubicBezTo>
                        <a:pt x="2363" y="1083"/>
                        <a:pt x="2379" y="1069"/>
                        <a:pt x="2383" y="1047"/>
                      </a:cubicBezTo>
                      <a:cubicBezTo>
                        <a:pt x="2386" y="1026"/>
                        <a:pt x="2379" y="1006"/>
                        <a:pt x="2361" y="994"/>
                      </a:cubicBezTo>
                      <a:cubicBezTo>
                        <a:pt x="2345" y="983"/>
                        <a:pt x="2323" y="980"/>
                        <a:pt x="2306" y="991"/>
                      </a:cubicBezTo>
                      <a:cubicBezTo>
                        <a:pt x="2291" y="1001"/>
                        <a:pt x="2283" y="1017"/>
                        <a:pt x="2287" y="1032"/>
                      </a:cubicBezTo>
                      <a:cubicBezTo>
                        <a:pt x="2289" y="1042"/>
                        <a:pt x="2295" y="1051"/>
                        <a:pt x="2304" y="1055"/>
                      </a:cubicBezTo>
                      <a:cubicBezTo>
                        <a:pt x="2309" y="1057"/>
                        <a:pt x="2314" y="1058"/>
                        <a:pt x="2320" y="1058"/>
                      </a:cubicBezTo>
                      <a:cubicBezTo>
                        <a:pt x="2331" y="1057"/>
                        <a:pt x="2338" y="1049"/>
                        <a:pt x="2339" y="1039"/>
                      </a:cubicBezTo>
                      <a:cubicBezTo>
                        <a:pt x="2339" y="1028"/>
                        <a:pt x="2331" y="1018"/>
                        <a:pt x="2320" y="1018"/>
                      </a:cubicBezTo>
                      <a:cubicBezTo>
                        <a:pt x="2309" y="1017"/>
                        <a:pt x="2299" y="1025"/>
                        <a:pt x="2298" y="1036"/>
                      </a:cubicBezTo>
                      <a:cubicBezTo>
                        <a:pt x="2298" y="1046"/>
                        <a:pt x="2304" y="1054"/>
                        <a:pt x="2313" y="1057"/>
                      </a:cubicBezTo>
                      <a:cubicBezTo>
                        <a:pt x="2300" y="1055"/>
                        <a:pt x="2291" y="1044"/>
                        <a:pt x="2288" y="1031"/>
                      </a:cubicBezTo>
                      <a:cubicBezTo>
                        <a:pt x="2285" y="1017"/>
                        <a:pt x="2293" y="1002"/>
                        <a:pt x="2307" y="992"/>
                      </a:cubicBezTo>
                      <a:cubicBezTo>
                        <a:pt x="2323" y="983"/>
                        <a:pt x="2343" y="986"/>
                        <a:pt x="2358" y="996"/>
                      </a:cubicBezTo>
                      <a:cubicBezTo>
                        <a:pt x="2375" y="1007"/>
                        <a:pt x="2382" y="1026"/>
                        <a:pt x="2379" y="1046"/>
                      </a:cubicBezTo>
                      <a:cubicBezTo>
                        <a:pt x="2375" y="1065"/>
                        <a:pt x="2361" y="1078"/>
                        <a:pt x="2342" y="1082"/>
                      </a:cubicBezTo>
                      <a:cubicBezTo>
                        <a:pt x="2328" y="1084"/>
                        <a:pt x="2313" y="1082"/>
                        <a:pt x="2298" y="1087"/>
                      </a:cubicBezTo>
                      <a:cubicBezTo>
                        <a:pt x="2278" y="1093"/>
                        <a:pt x="2262" y="1108"/>
                        <a:pt x="2255" y="1131"/>
                      </a:cubicBezTo>
                      <a:cubicBezTo>
                        <a:pt x="2246" y="1162"/>
                        <a:pt x="2255" y="1193"/>
                        <a:pt x="2280" y="1214"/>
                      </a:cubicBezTo>
                      <a:cubicBezTo>
                        <a:pt x="2291" y="1224"/>
                        <a:pt x="2302" y="1230"/>
                        <a:pt x="2315" y="1231"/>
                      </a:cubicBezTo>
                      <a:cubicBezTo>
                        <a:pt x="2302" y="1231"/>
                        <a:pt x="2289" y="1227"/>
                        <a:pt x="2278" y="1221"/>
                      </a:cubicBezTo>
                      <a:cubicBezTo>
                        <a:pt x="2263" y="1211"/>
                        <a:pt x="2248" y="1195"/>
                        <a:pt x="2240" y="1179"/>
                      </a:cubicBezTo>
                      <a:cubicBezTo>
                        <a:pt x="2236" y="1172"/>
                        <a:pt x="2232" y="1167"/>
                        <a:pt x="2227" y="1162"/>
                      </a:cubicBezTo>
                      <a:cubicBezTo>
                        <a:pt x="2226" y="1161"/>
                        <a:pt x="2224" y="1159"/>
                        <a:pt x="2223" y="1158"/>
                      </a:cubicBezTo>
                      <a:cubicBezTo>
                        <a:pt x="2220" y="1156"/>
                        <a:pt x="2218" y="1154"/>
                        <a:pt x="2215" y="1152"/>
                      </a:cubicBezTo>
                      <a:cubicBezTo>
                        <a:pt x="2214" y="1152"/>
                        <a:pt x="2204" y="1147"/>
                        <a:pt x="2203" y="1149"/>
                      </a:cubicBezTo>
                      <a:cubicBezTo>
                        <a:pt x="2203" y="1150"/>
                        <a:pt x="2209" y="1152"/>
                        <a:pt x="2210" y="1153"/>
                      </a:cubicBezTo>
                      <a:cubicBezTo>
                        <a:pt x="2214" y="1155"/>
                        <a:pt x="2217" y="1158"/>
                        <a:pt x="2220" y="1161"/>
                      </a:cubicBezTo>
                      <a:cubicBezTo>
                        <a:pt x="2222" y="1162"/>
                        <a:pt x="2223" y="1163"/>
                        <a:pt x="2225" y="1165"/>
                      </a:cubicBezTo>
                      <a:cubicBezTo>
                        <a:pt x="2230" y="1170"/>
                        <a:pt x="2233" y="1174"/>
                        <a:pt x="2237" y="1180"/>
                      </a:cubicBezTo>
                      <a:cubicBezTo>
                        <a:pt x="2237" y="1181"/>
                        <a:pt x="2238" y="1182"/>
                        <a:pt x="2239" y="1183"/>
                      </a:cubicBezTo>
                      <a:cubicBezTo>
                        <a:pt x="2237" y="1181"/>
                        <a:pt x="2235" y="1179"/>
                        <a:pt x="2234" y="1178"/>
                      </a:cubicBezTo>
                      <a:cubicBezTo>
                        <a:pt x="2229" y="1174"/>
                        <a:pt x="2225" y="1171"/>
                        <a:pt x="2219" y="1169"/>
                      </a:cubicBezTo>
                      <a:cubicBezTo>
                        <a:pt x="2202" y="1163"/>
                        <a:pt x="2190" y="1173"/>
                        <a:pt x="2184" y="1187"/>
                      </a:cubicBezTo>
                      <a:cubicBezTo>
                        <a:pt x="2180" y="1199"/>
                        <a:pt x="2180" y="1213"/>
                        <a:pt x="2188" y="1223"/>
                      </a:cubicBezTo>
                      <a:cubicBezTo>
                        <a:pt x="2195" y="1231"/>
                        <a:pt x="2205" y="1234"/>
                        <a:pt x="2215" y="1230"/>
                      </a:cubicBezTo>
                      <a:cubicBezTo>
                        <a:pt x="2223" y="1226"/>
                        <a:pt x="2230" y="1219"/>
                        <a:pt x="2229" y="1210"/>
                      </a:cubicBezTo>
                      <a:cubicBezTo>
                        <a:pt x="2228" y="1205"/>
                        <a:pt x="2225" y="1201"/>
                        <a:pt x="2221" y="1199"/>
                      </a:cubicBezTo>
                      <a:cubicBezTo>
                        <a:pt x="2218" y="1198"/>
                        <a:pt x="2215" y="1198"/>
                        <a:pt x="2212" y="1199"/>
                      </a:cubicBezTo>
                      <a:cubicBezTo>
                        <a:pt x="2209" y="1200"/>
                        <a:pt x="2207" y="1203"/>
                        <a:pt x="2206" y="1206"/>
                      </a:cubicBezTo>
                      <a:cubicBezTo>
                        <a:pt x="2205" y="1210"/>
                        <a:pt x="2206" y="1214"/>
                        <a:pt x="2209" y="1216"/>
                      </a:cubicBezTo>
                      <a:cubicBezTo>
                        <a:pt x="2212" y="1218"/>
                        <a:pt x="2217" y="1218"/>
                        <a:pt x="2220" y="1216"/>
                      </a:cubicBezTo>
                      <a:cubicBezTo>
                        <a:pt x="2223" y="1213"/>
                        <a:pt x="2224" y="1207"/>
                        <a:pt x="2221" y="1204"/>
                      </a:cubicBezTo>
                      <a:cubicBezTo>
                        <a:pt x="2218" y="1200"/>
                        <a:pt x="2212" y="1200"/>
                        <a:pt x="2209" y="1203"/>
                      </a:cubicBezTo>
                      <a:cubicBezTo>
                        <a:pt x="2207" y="1204"/>
                        <a:pt x="2207" y="1206"/>
                        <a:pt x="2206" y="1207"/>
                      </a:cubicBezTo>
                      <a:cubicBezTo>
                        <a:pt x="2206" y="1206"/>
                        <a:pt x="2206" y="1206"/>
                        <a:pt x="2206" y="1206"/>
                      </a:cubicBezTo>
                      <a:cubicBezTo>
                        <a:pt x="2207" y="1203"/>
                        <a:pt x="2209" y="1200"/>
                        <a:pt x="2212" y="1199"/>
                      </a:cubicBezTo>
                      <a:cubicBezTo>
                        <a:pt x="2215" y="1198"/>
                        <a:pt x="2218" y="1198"/>
                        <a:pt x="2220" y="1200"/>
                      </a:cubicBezTo>
                      <a:cubicBezTo>
                        <a:pt x="2225" y="1202"/>
                        <a:pt x="2227" y="1206"/>
                        <a:pt x="2228" y="1210"/>
                      </a:cubicBezTo>
                      <a:cubicBezTo>
                        <a:pt x="2229" y="1218"/>
                        <a:pt x="2221" y="1226"/>
                        <a:pt x="2215" y="1229"/>
                      </a:cubicBezTo>
                      <a:cubicBezTo>
                        <a:pt x="2205" y="1232"/>
                        <a:pt x="2196" y="1230"/>
                        <a:pt x="2189" y="1222"/>
                      </a:cubicBezTo>
                      <a:cubicBezTo>
                        <a:pt x="2182" y="1212"/>
                        <a:pt x="2182" y="1198"/>
                        <a:pt x="2187" y="1187"/>
                      </a:cubicBezTo>
                      <a:cubicBezTo>
                        <a:pt x="2193" y="1175"/>
                        <a:pt x="2203" y="1167"/>
                        <a:pt x="2218" y="1172"/>
                      </a:cubicBezTo>
                      <a:cubicBezTo>
                        <a:pt x="2223" y="1174"/>
                        <a:pt x="2227" y="1177"/>
                        <a:pt x="2231" y="1181"/>
                      </a:cubicBezTo>
                      <a:cubicBezTo>
                        <a:pt x="2234" y="1183"/>
                        <a:pt x="2236" y="1186"/>
                        <a:pt x="2239" y="1188"/>
                      </a:cubicBezTo>
                      <a:cubicBezTo>
                        <a:pt x="2244" y="1195"/>
                        <a:pt x="2251" y="1203"/>
                        <a:pt x="2258" y="1210"/>
                      </a:cubicBezTo>
                      <a:cubicBezTo>
                        <a:pt x="2262" y="1215"/>
                        <a:pt x="2267" y="1219"/>
                        <a:pt x="2273" y="1222"/>
                      </a:cubicBezTo>
                      <a:cubicBezTo>
                        <a:pt x="2269" y="1222"/>
                        <a:pt x="2266" y="1222"/>
                        <a:pt x="2263" y="1222"/>
                      </a:cubicBezTo>
                      <a:cubicBezTo>
                        <a:pt x="2255" y="1224"/>
                        <a:pt x="2247" y="1228"/>
                        <a:pt x="2241" y="1233"/>
                      </a:cubicBezTo>
                      <a:close/>
                      <a:moveTo>
                        <a:pt x="2164" y="1131"/>
                      </a:moveTo>
                      <a:cubicBezTo>
                        <a:pt x="2167" y="1131"/>
                        <a:pt x="2171" y="1132"/>
                        <a:pt x="2172" y="1136"/>
                      </a:cubicBezTo>
                      <a:cubicBezTo>
                        <a:pt x="2173" y="1143"/>
                        <a:pt x="2165" y="1146"/>
                        <a:pt x="2161" y="1142"/>
                      </a:cubicBezTo>
                      <a:cubicBezTo>
                        <a:pt x="2158" y="1140"/>
                        <a:pt x="2158" y="1136"/>
                        <a:pt x="2152" y="1135"/>
                      </a:cubicBezTo>
                      <a:cubicBezTo>
                        <a:pt x="2158" y="1135"/>
                        <a:pt x="2159" y="1132"/>
                        <a:pt x="2164" y="1131"/>
                      </a:cubicBezTo>
                      <a:close/>
                      <a:moveTo>
                        <a:pt x="2238" y="1173"/>
                      </a:moveTo>
                      <a:cubicBezTo>
                        <a:pt x="2231" y="1161"/>
                        <a:pt x="2235" y="1145"/>
                        <a:pt x="2241" y="1138"/>
                      </a:cubicBezTo>
                      <a:cubicBezTo>
                        <a:pt x="2247" y="1132"/>
                        <a:pt x="2253" y="1127"/>
                        <a:pt x="2254" y="1119"/>
                      </a:cubicBezTo>
                      <a:cubicBezTo>
                        <a:pt x="2255" y="1113"/>
                        <a:pt x="2252" y="1104"/>
                        <a:pt x="2246" y="1104"/>
                      </a:cubicBezTo>
                      <a:cubicBezTo>
                        <a:pt x="2250" y="1107"/>
                        <a:pt x="2249" y="1113"/>
                        <a:pt x="2246" y="1118"/>
                      </a:cubicBezTo>
                      <a:cubicBezTo>
                        <a:pt x="2244" y="1122"/>
                        <a:pt x="2241" y="1126"/>
                        <a:pt x="2242" y="1131"/>
                      </a:cubicBezTo>
                      <a:cubicBezTo>
                        <a:pt x="2232" y="1133"/>
                        <a:pt x="2229" y="1141"/>
                        <a:pt x="2229" y="1148"/>
                      </a:cubicBezTo>
                      <a:cubicBezTo>
                        <a:pt x="2229" y="1156"/>
                        <a:pt x="2232" y="1167"/>
                        <a:pt x="2238" y="1173"/>
                      </a:cubicBezTo>
                      <a:close/>
                      <a:moveTo>
                        <a:pt x="2124" y="1191"/>
                      </a:moveTo>
                      <a:cubicBezTo>
                        <a:pt x="2107" y="1203"/>
                        <a:pt x="2091" y="1193"/>
                        <a:pt x="2082" y="1192"/>
                      </a:cubicBezTo>
                      <a:cubicBezTo>
                        <a:pt x="2070" y="1189"/>
                        <a:pt x="2068" y="1201"/>
                        <a:pt x="2080" y="1206"/>
                      </a:cubicBezTo>
                      <a:cubicBezTo>
                        <a:pt x="2091" y="1210"/>
                        <a:pt x="2111" y="1206"/>
                        <a:pt x="2124" y="1191"/>
                      </a:cubicBezTo>
                      <a:close/>
                      <a:moveTo>
                        <a:pt x="2191" y="1136"/>
                      </a:moveTo>
                      <a:cubicBezTo>
                        <a:pt x="2193" y="1142"/>
                        <a:pt x="2188" y="1149"/>
                        <a:pt x="2185" y="1151"/>
                      </a:cubicBezTo>
                      <a:cubicBezTo>
                        <a:pt x="2187" y="1157"/>
                        <a:pt x="2201" y="1156"/>
                        <a:pt x="2202" y="1147"/>
                      </a:cubicBezTo>
                      <a:cubicBezTo>
                        <a:pt x="2203" y="1140"/>
                        <a:pt x="2197" y="1134"/>
                        <a:pt x="2191" y="1136"/>
                      </a:cubicBezTo>
                      <a:close/>
                      <a:moveTo>
                        <a:pt x="2230" y="1164"/>
                      </a:moveTo>
                      <a:cubicBezTo>
                        <a:pt x="2219" y="1142"/>
                        <a:pt x="2234" y="1120"/>
                        <a:pt x="2235" y="1112"/>
                      </a:cubicBezTo>
                      <a:cubicBezTo>
                        <a:pt x="2239" y="1097"/>
                        <a:pt x="2221" y="1093"/>
                        <a:pt x="2217" y="1110"/>
                      </a:cubicBezTo>
                      <a:cubicBezTo>
                        <a:pt x="2214" y="1120"/>
                        <a:pt x="2213" y="1143"/>
                        <a:pt x="2230" y="1164"/>
                      </a:cubicBezTo>
                      <a:close/>
                      <a:moveTo>
                        <a:pt x="2174" y="1204"/>
                      </a:moveTo>
                      <a:cubicBezTo>
                        <a:pt x="2180" y="1213"/>
                        <a:pt x="2185" y="1224"/>
                        <a:pt x="2184" y="1234"/>
                      </a:cubicBezTo>
                      <a:cubicBezTo>
                        <a:pt x="2184" y="1244"/>
                        <a:pt x="2178" y="1254"/>
                        <a:pt x="2168" y="1257"/>
                      </a:cubicBezTo>
                      <a:cubicBezTo>
                        <a:pt x="2162" y="1259"/>
                        <a:pt x="2156" y="1259"/>
                        <a:pt x="2150" y="1258"/>
                      </a:cubicBezTo>
                      <a:cubicBezTo>
                        <a:pt x="2144" y="1256"/>
                        <a:pt x="2139" y="1253"/>
                        <a:pt x="2134" y="1248"/>
                      </a:cubicBezTo>
                      <a:cubicBezTo>
                        <a:pt x="2130" y="1244"/>
                        <a:pt x="2127" y="1239"/>
                        <a:pt x="2125" y="1233"/>
                      </a:cubicBezTo>
                      <a:cubicBezTo>
                        <a:pt x="2124" y="1230"/>
                        <a:pt x="2123" y="1228"/>
                        <a:pt x="2123" y="1225"/>
                      </a:cubicBezTo>
                      <a:cubicBezTo>
                        <a:pt x="2121" y="1218"/>
                        <a:pt x="2121" y="1211"/>
                        <a:pt x="2123" y="1204"/>
                      </a:cubicBezTo>
                      <a:cubicBezTo>
                        <a:pt x="2125" y="1193"/>
                        <a:pt x="2128" y="1185"/>
                        <a:pt x="2136" y="1177"/>
                      </a:cubicBezTo>
                      <a:cubicBezTo>
                        <a:pt x="2136" y="1176"/>
                        <a:pt x="2137" y="1176"/>
                        <a:pt x="2137" y="1175"/>
                      </a:cubicBezTo>
                      <a:cubicBezTo>
                        <a:pt x="2130" y="1177"/>
                        <a:pt x="2122" y="1176"/>
                        <a:pt x="2114" y="1174"/>
                      </a:cubicBezTo>
                      <a:cubicBezTo>
                        <a:pt x="2106" y="1171"/>
                        <a:pt x="2098" y="1165"/>
                        <a:pt x="2094" y="1157"/>
                      </a:cubicBezTo>
                      <a:cubicBezTo>
                        <a:pt x="2092" y="1154"/>
                        <a:pt x="2091" y="1149"/>
                        <a:pt x="2092" y="1145"/>
                      </a:cubicBezTo>
                      <a:cubicBezTo>
                        <a:pt x="2092" y="1149"/>
                        <a:pt x="2093" y="1153"/>
                        <a:pt x="2095" y="1156"/>
                      </a:cubicBezTo>
                      <a:cubicBezTo>
                        <a:pt x="2099" y="1164"/>
                        <a:pt x="2106" y="1169"/>
                        <a:pt x="2115" y="1172"/>
                      </a:cubicBezTo>
                      <a:cubicBezTo>
                        <a:pt x="2122" y="1173"/>
                        <a:pt x="2127" y="1173"/>
                        <a:pt x="2133" y="1172"/>
                      </a:cubicBezTo>
                      <a:cubicBezTo>
                        <a:pt x="2144" y="1170"/>
                        <a:pt x="2151" y="1165"/>
                        <a:pt x="2162" y="1162"/>
                      </a:cubicBezTo>
                      <a:cubicBezTo>
                        <a:pt x="2163" y="1162"/>
                        <a:pt x="2163" y="1162"/>
                        <a:pt x="2163" y="1162"/>
                      </a:cubicBezTo>
                      <a:cubicBezTo>
                        <a:pt x="2168" y="1161"/>
                        <a:pt x="2174" y="1160"/>
                        <a:pt x="2180" y="1160"/>
                      </a:cubicBezTo>
                      <a:cubicBezTo>
                        <a:pt x="2182" y="1160"/>
                        <a:pt x="2196" y="1160"/>
                        <a:pt x="2196" y="1162"/>
                      </a:cubicBezTo>
                      <a:cubicBezTo>
                        <a:pt x="2196" y="1163"/>
                        <a:pt x="2187" y="1163"/>
                        <a:pt x="2185" y="1163"/>
                      </a:cubicBezTo>
                      <a:cubicBezTo>
                        <a:pt x="2177" y="1163"/>
                        <a:pt x="2171" y="1164"/>
                        <a:pt x="2163" y="1166"/>
                      </a:cubicBezTo>
                      <a:cubicBezTo>
                        <a:pt x="2163" y="1166"/>
                        <a:pt x="2163" y="1166"/>
                        <a:pt x="2163" y="1166"/>
                      </a:cubicBezTo>
                      <a:cubicBezTo>
                        <a:pt x="2153" y="1168"/>
                        <a:pt x="2145" y="1172"/>
                        <a:pt x="2138" y="1179"/>
                      </a:cubicBezTo>
                      <a:cubicBezTo>
                        <a:pt x="2130" y="1187"/>
                        <a:pt x="2124" y="1199"/>
                        <a:pt x="2126" y="1211"/>
                      </a:cubicBezTo>
                      <a:cubicBezTo>
                        <a:pt x="2127" y="1218"/>
                        <a:pt x="2133" y="1227"/>
                        <a:pt x="2141" y="1226"/>
                      </a:cubicBezTo>
                      <a:cubicBezTo>
                        <a:pt x="2143" y="1225"/>
                        <a:pt x="2145" y="1223"/>
                        <a:pt x="2146" y="1221"/>
                      </a:cubicBezTo>
                      <a:cubicBezTo>
                        <a:pt x="2146" y="1218"/>
                        <a:pt x="2145" y="1216"/>
                        <a:pt x="2143" y="1215"/>
                      </a:cubicBezTo>
                      <a:cubicBezTo>
                        <a:pt x="2141" y="1215"/>
                        <a:pt x="2139" y="1215"/>
                        <a:pt x="2138" y="1216"/>
                      </a:cubicBezTo>
                      <a:cubicBezTo>
                        <a:pt x="2136" y="1217"/>
                        <a:pt x="2136" y="1220"/>
                        <a:pt x="2138" y="1221"/>
                      </a:cubicBezTo>
                      <a:cubicBezTo>
                        <a:pt x="2139" y="1222"/>
                        <a:pt x="2140" y="1222"/>
                        <a:pt x="2141" y="1221"/>
                      </a:cubicBezTo>
                      <a:cubicBezTo>
                        <a:pt x="2141" y="1223"/>
                        <a:pt x="2139" y="1223"/>
                        <a:pt x="2138" y="1223"/>
                      </a:cubicBezTo>
                      <a:cubicBezTo>
                        <a:pt x="2135" y="1222"/>
                        <a:pt x="2134" y="1220"/>
                        <a:pt x="2134" y="1217"/>
                      </a:cubicBezTo>
                      <a:cubicBezTo>
                        <a:pt x="2134" y="1213"/>
                        <a:pt x="2138" y="1210"/>
                        <a:pt x="2142" y="1210"/>
                      </a:cubicBezTo>
                      <a:cubicBezTo>
                        <a:pt x="2145" y="1210"/>
                        <a:pt x="2148" y="1211"/>
                        <a:pt x="2150" y="1214"/>
                      </a:cubicBezTo>
                      <a:cubicBezTo>
                        <a:pt x="2152" y="1216"/>
                        <a:pt x="2152" y="1220"/>
                        <a:pt x="2152" y="1222"/>
                      </a:cubicBezTo>
                      <a:cubicBezTo>
                        <a:pt x="2150" y="1226"/>
                        <a:pt x="2147" y="1230"/>
                        <a:pt x="2143" y="1230"/>
                      </a:cubicBezTo>
                      <a:cubicBezTo>
                        <a:pt x="2134" y="1231"/>
                        <a:pt x="2126" y="1223"/>
                        <a:pt x="2125" y="1215"/>
                      </a:cubicBezTo>
                      <a:cubicBezTo>
                        <a:pt x="2124" y="1212"/>
                        <a:pt x="2124" y="1209"/>
                        <a:pt x="2125" y="1206"/>
                      </a:cubicBezTo>
                      <a:cubicBezTo>
                        <a:pt x="2123" y="1215"/>
                        <a:pt x="2124" y="1223"/>
                        <a:pt x="2127" y="1232"/>
                      </a:cubicBezTo>
                      <a:cubicBezTo>
                        <a:pt x="2129" y="1238"/>
                        <a:pt x="2131" y="1243"/>
                        <a:pt x="2136" y="1247"/>
                      </a:cubicBezTo>
                      <a:cubicBezTo>
                        <a:pt x="2140" y="1252"/>
                        <a:pt x="2144" y="1255"/>
                        <a:pt x="2151" y="1257"/>
                      </a:cubicBezTo>
                      <a:cubicBezTo>
                        <a:pt x="2154" y="1258"/>
                        <a:pt x="2157" y="1258"/>
                        <a:pt x="2160" y="1258"/>
                      </a:cubicBezTo>
                      <a:cubicBezTo>
                        <a:pt x="2160" y="1258"/>
                        <a:pt x="2160" y="1258"/>
                        <a:pt x="2160" y="1258"/>
                      </a:cubicBezTo>
                      <a:cubicBezTo>
                        <a:pt x="2151" y="1257"/>
                        <a:pt x="2145" y="1248"/>
                        <a:pt x="2153" y="1238"/>
                      </a:cubicBezTo>
                      <a:cubicBezTo>
                        <a:pt x="2159" y="1230"/>
                        <a:pt x="2177" y="1227"/>
                        <a:pt x="2174" y="1204"/>
                      </a:cubicBezTo>
                      <a:close/>
                      <a:moveTo>
                        <a:pt x="2096" y="1156"/>
                      </a:moveTo>
                      <a:cubicBezTo>
                        <a:pt x="2107" y="1152"/>
                        <a:pt x="2100" y="1138"/>
                        <a:pt x="2098" y="1133"/>
                      </a:cubicBezTo>
                      <a:cubicBezTo>
                        <a:pt x="2097" y="1129"/>
                        <a:pt x="2097" y="1126"/>
                        <a:pt x="2099" y="1123"/>
                      </a:cubicBezTo>
                      <a:cubicBezTo>
                        <a:pt x="2095" y="1125"/>
                        <a:pt x="2087" y="1133"/>
                        <a:pt x="2085" y="1139"/>
                      </a:cubicBezTo>
                      <a:cubicBezTo>
                        <a:pt x="2082" y="1145"/>
                        <a:pt x="2084" y="1153"/>
                        <a:pt x="2092" y="1157"/>
                      </a:cubicBezTo>
                      <a:cubicBezTo>
                        <a:pt x="2090" y="1153"/>
                        <a:pt x="2090" y="1147"/>
                        <a:pt x="2092" y="1143"/>
                      </a:cubicBezTo>
                      <a:cubicBezTo>
                        <a:pt x="2092" y="1145"/>
                        <a:pt x="2093" y="1152"/>
                        <a:pt x="2096" y="1156"/>
                      </a:cubicBezTo>
                      <a:close/>
                      <a:moveTo>
                        <a:pt x="2204" y="1164"/>
                      </a:moveTo>
                      <a:cubicBezTo>
                        <a:pt x="2179" y="1173"/>
                        <a:pt x="2173" y="1193"/>
                        <a:pt x="2163" y="1201"/>
                      </a:cubicBezTo>
                      <a:cubicBezTo>
                        <a:pt x="2153" y="1210"/>
                        <a:pt x="2143" y="1198"/>
                        <a:pt x="2152" y="1186"/>
                      </a:cubicBezTo>
                      <a:cubicBezTo>
                        <a:pt x="2162" y="1173"/>
                        <a:pt x="2184" y="1165"/>
                        <a:pt x="2204" y="1164"/>
                      </a:cubicBezTo>
                      <a:close/>
                      <a:moveTo>
                        <a:pt x="2121" y="1196"/>
                      </a:moveTo>
                      <a:cubicBezTo>
                        <a:pt x="2111" y="1215"/>
                        <a:pt x="2117" y="1253"/>
                        <a:pt x="2139" y="1254"/>
                      </a:cubicBezTo>
                      <a:cubicBezTo>
                        <a:pt x="2139" y="1258"/>
                        <a:pt x="2133" y="1262"/>
                        <a:pt x="2127" y="1261"/>
                      </a:cubicBezTo>
                      <a:cubicBezTo>
                        <a:pt x="2121" y="1259"/>
                        <a:pt x="2114" y="1252"/>
                        <a:pt x="2115" y="1243"/>
                      </a:cubicBezTo>
                      <a:cubicBezTo>
                        <a:pt x="2109" y="1243"/>
                        <a:pt x="2106" y="1230"/>
                        <a:pt x="2110" y="1216"/>
                      </a:cubicBezTo>
                      <a:cubicBezTo>
                        <a:pt x="2104" y="1222"/>
                        <a:pt x="2096" y="1227"/>
                        <a:pt x="2088" y="1230"/>
                      </a:cubicBezTo>
                      <a:cubicBezTo>
                        <a:pt x="2079" y="1233"/>
                        <a:pt x="2067" y="1235"/>
                        <a:pt x="2058" y="1232"/>
                      </a:cubicBezTo>
                      <a:cubicBezTo>
                        <a:pt x="2048" y="1229"/>
                        <a:pt x="2040" y="1222"/>
                        <a:pt x="2037" y="1212"/>
                      </a:cubicBezTo>
                      <a:cubicBezTo>
                        <a:pt x="2035" y="1205"/>
                        <a:pt x="2037" y="1196"/>
                        <a:pt x="2043" y="1191"/>
                      </a:cubicBezTo>
                      <a:cubicBezTo>
                        <a:pt x="2047" y="1188"/>
                        <a:pt x="2055" y="1188"/>
                        <a:pt x="2060" y="1190"/>
                      </a:cubicBezTo>
                      <a:cubicBezTo>
                        <a:pt x="2066" y="1193"/>
                        <a:pt x="2070" y="1199"/>
                        <a:pt x="2072" y="1205"/>
                      </a:cubicBezTo>
                      <a:cubicBezTo>
                        <a:pt x="2061" y="1196"/>
                        <a:pt x="2054" y="1204"/>
                        <a:pt x="2049" y="1205"/>
                      </a:cubicBezTo>
                      <a:cubicBezTo>
                        <a:pt x="2041" y="1206"/>
                        <a:pt x="2039" y="1200"/>
                        <a:pt x="2041" y="1195"/>
                      </a:cubicBezTo>
                      <a:cubicBezTo>
                        <a:pt x="2041" y="1195"/>
                        <a:pt x="2041" y="1195"/>
                        <a:pt x="2041" y="1195"/>
                      </a:cubicBezTo>
                      <a:cubicBezTo>
                        <a:pt x="2038" y="1200"/>
                        <a:pt x="2037" y="1205"/>
                        <a:pt x="2038" y="1211"/>
                      </a:cubicBezTo>
                      <a:cubicBezTo>
                        <a:pt x="2041" y="1220"/>
                        <a:pt x="2046" y="1227"/>
                        <a:pt x="2055" y="1230"/>
                      </a:cubicBezTo>
                      <a:cubicBezTo>
                        <a:pt x="2053" y="1229"/>
                        <a:pt x="2052" y="1227"/>
                        <a:pt x="2050" y="1225"/>
                      </a:cubicBezTo>
                      <a:cubicBezTo>
                        <a:pt x="2048" y="1222"/>
                        <a:pt x="2046" y="1216"/>
                        <a:pt x="2049" y="1213"/>
                      </a:cubicBezTo>
                      <a:cubicBezTo>
                        <a:pt x="2051" y="1211"/>
                        <a:pt x="2054" y="1210"/>
                        <a:pt x="2056" y="1211"/>
                      </a:cubicBezTo>
                      <a:cubicBezTo>
                        <a:pt x="2058" y="1211"/>
                        <a:pt x="2059" y="1212"/>
                        <a:pt x="2060" y="1214"/>
                      </a:cubicBezTo>
                      <a:cubicBezTo>
                        <a:pt x="2060" y="1216"/>
                        <a:pt x="2060" y="1218"/>
                        <a:pt x="2059" y="1219"/>
                      </a:cubicBezTo>
                      <a:cubicBezTo>
                        <a:pt x="2058" y="1222"/>
                        <a:pt x="2055" y="1222"/>
                        <a:pt x="2053" y="1221"/>
                      </a:cubicBezTo>
                      <a:cubicBezTo>
                        <a:pt x="2051" y="1220"/>
                        <a:pt x="2051" y="1219"/>
                        <a:pt x="2051" y="1217"/>
                      </a:cubicBezTo>
                      <a:cubicBezTo>
                        <a:pt x="2052" y="1216"/>
                        <a:pt x="2052" y="1216"/>
                        <a:pt x="2053" y="1216"/>
                      </a:cubicBezTo>
                      <a:cubicBezTo>
                        <a:pt x="2053" y="1216"/>
                        <a:pt x="2052" y="1217"/>
                        <a:pt x="2052" y="1218"/>
                      </a:cubicBezTo>
                      <a:cubicBezTo>
                        <a:pt x="2052" y="1219"/>
                        <a:pt x="2054" y="1220"/>
                        <a:pt x="2055" y="1219"/>
                      </a:cubicBezTo>
                      <a:cubicBezTo>
                        <a:pt x="2056" y="1219"/>
                        <a:pt x="2056" y="1218"/>
                        <a:pt x="2057" y="1217"/>
                      </a:cubicBezTo>
                      <a:cubicBezTo>
                        <a:pt x="2057" y="1216"/>
                        <a:pt x="2056" y="1215"/>
                        <a:pt x="2055" y="1214"/>
                      </a:cubicBezTo>
                      <a:cubicBezTo>
                        <a:pt x="2054" y="1213"/>
                        <a:pt x="2052" y="1214"/>
                        <a:pt x="2051" y="1215"/>
                      </a:cubicBezTo>
                      <a:cubicBezTo>
                        <a:pt x="2048" y="1219"/>
                        <a:pt x="2050" y="1224"/>
                        <a:pt x="2053" y="1227"/>
                      </a:cubicBezTo>
                      <a:cubicBezTo>
                        <a:pt x="2059" y="1231"/>
                        <a:pt x="2067" y="1232"/>
                        <a:pt x="2074" y="1231"/>
                      </a:cubicBezTo>
                      <a:cubicBezTo>
                        <a:pt x="2090" y="1230"/>
                        <a:pt x="2104" y="1222"/>
                        <a:pt x="2113" y="1210"/>
                      </a:cubicBezTo>
                      <a:cubicBezTo>
                        <a:pt x="2115" y="1205"/>
                        <a:pt x="2118" y="1201"/>
                        <a:pt x="2121" y="1196"/>
                      </a:cubicBezTo>
                      <a:close/>
                      <a:moveTo>
                        <a:pt x="2129" y="1178"/>
                      </a:moveTo>
                      <a:cubicBezTo>
                        <a:pt x="2124" y="1187"/>
                        <a:pt x="2108" y="1182"/>
                        <a:pt x="2100" y="1176"/>
                      </a:cubicBezTo>
                      <a:cubicBezTo>
                        <a:pt x="2091" y="1168"/>
                        <a:pt x="2082" y="1157"/>
                        <a:pt x="2069" y="1158"/>
                      </a:cubicBezTo>
                      <a:cubicBezTo>
                        <a:pt x="2062" y="1159"/>
                        <a:pt x="2056" y="1163"/>
                        <a:pt x="2053" y="1170"/>
                      </a:cubicBezTo>
                      <a:cubicBezTo>
                        <a:pt x="2052" y="1174"/>
                        <a:pt x="2053" y="1179"/>
                        <a:pt x="2057" y="1181"/>
                      </a:cubicBezTo>
                      <a:cubicBezTo>
                        <a:pt x="2056" y="1178"/>
                        <a:pt x="2057" y="1172"/>
                        <a:pt x="2061" y="1170"/>
                      </a:cubicBezTo>
                      <a:cubicBezTo>
                        <a:pt x="2065" y="1168"/>
                        <a:pt x="2071" y="1169"/>
                        <a:pt x="2075" y="1173"/>
                      </a:cubicBezTo>
                      <a:cubicBezTo>
                        <a:pt x="2082" y="1181"/>
                        <a:pt x="2088" y="1189"/>
                        <a:pt x="2097" y="1193"/>
                      </a:cubicBezTo>
                      <a:cubicBezTo>
                        <a:pt x="2109" y="1198"/>
                        <a:pt x="2124" y="1193"/>
                        <a:pt x="2129" y="1178"/>
                      </a:cubicBezTo>
                      <a:close/>
                      <a:moveTo>
                        <a:pt x="2147" y="1134"/>
                      </a:moveTo>
                      <a:cubicBezTo>
                        <a:pt x="2137" y="1130"/>
                        <a:pt x="2121" y="1132"/>
                        <a:pt x="2112" y="1139"/>
                      </a:cubicBezTo>
                      <a:cubicBezTo>
                        <a:pt x="2104" y="1146"/>
                        <a:pt x="2108" y="1156"/>
                        <a:pt x="2119" y="1150"/>
                      </a:cubicBezTo>
                      <a:cubicBezTo>
                        <a:pt x="2127" y="1145"/>
                        <a:pt x="2137" y="1133"/>
                        <a:pt x="2147" y="1134"/>
                      </a:cubicBezTo>
                      <a:close/>
                      <a:moveTo>
                        <a:pt x="2347" y="1088"/>
                      </a:moveTo>
                      <a:cubicBezTo>
                        <a:pt x="2379" y="1082"/>
                        <a:pt x="2405" y="1039"/>
                        <a:pt x="2383" y="1017"/>
                      </a:cubicBezTo>
                      <a:cubicBezTo>
                        <a:pt x="2388" y="1013"/>
                        <a:pt x="2398" y="1016"/>
                        <a:pt x="2402" y="1024"/>
                      </a:cubicBezTo>
                      <a:cubicBezTo>
                        <a:pt x="2407" y="1032"/>
                        <a:pt x="2404" y="1046"/>
                        <a:pt x="2393" y="1053"/>
                      </a:cubicBezTo>
                      <a:cubicBezTo>
                        <a:pt x="2400" y="1063"/>
                        <a:pt x="2378" y="1091"/>
                        <a:pt x="2347" y="1088"/>
                      </a:cubicBezTo>
                      <a:close/>
                      <a:moveTo>
                        <a:pt x="2415" y="1209"/>
                      </a:moveTo>
                      <a:cubicBezTo>
                        <a:pt x="2413" y="1211"/>
                        <a:pt x="2410" y="1210"/>
                        <a:pt x="2409" y="1208"/>
                      </a:cubicBezTo>
                      <a:cubicBezTo>
                        <a:pt x="2407" y="1205"/>
                        <a:pt x="2408" y="1202"/>
                        <a:pt x="2410" y="1201"/>
                      </a:cubicBezTo>
                      <a:cubicBezTo>
                        <a:pt x="2412" y="1199"/>
                        <a:pt x="2415" y="1200"/>
                        <a:pt x="2417" y="1202"/>
                      </a:cubicBezTo>
                      <a:cubicBezTo>
                        <a:pt x="2418" y="1204"/>
                        <a:pt x="2418" y="1208"/>
                        <a:pt x="2415" y="1209"/>
                      </a:cubicBezTo>
                      <a:close/>
                      <a:moveTo>
                        <a:pt x="2409" y="1216"/>
                      </a:moveTo>
                      <a:cubicBezTo>
                        <a:pt x="2407" y="1217"/>
                        <a:pt x="2405" y="1217"/>
                        <a:pt x="2403" y="1215"/>
                      </a:cubicBezTo>
                      <a:cubicBezTo>
                        <a:pt x="2402" y="1213"/>
                        <a:pt x="2403" y="1211"/>
                        <a:pt x="2405" y="1210"/>
                      </a:cubicBezTo>
                      <a:cubicBezTo>
                        <a:pt x="2406" y="1209"/>
                        <a:pt x="2409" y="1209"/>
                        <a:pt x="2410" y="1211"/>
                      </a:cubicBezTo>
                      <a:cubicBezTo>
                        <a:pt x="2411" y="1213"/>
                        <a:pt x="2411" y="1215"/>
                        <a:pt x="2409" y="1216"/>
                      </a:cubicBezTo>
                      <a:close/>
                      <a:moveTo>
                        <a:pt x="2419" y="1197"/>
                      </a:moveTo>
                      <a:cubicBezTo>
                        <a:pt x="2415" y="1199"/>
                        <a:pt x="2410" y="1198"/>
                        <a:pt x="2408" y="1195"/>
                      </a:cubicBezTo>
                      <a:cubicBezTo>
                        <a:pt x="2406" y="1191"/>
                        <a:pt x="2407" y="1186"/>
                        <a:pt x="2410" y="1184"/>
                      </a:cubicBezTo>
                      <a:cubicBezTo>
                        <a:pt x="2414" y="1182"/>
                        <a:pt x="2419" y="1183"/>
                        <a:pt x="2421" y="1186"/>
                      </a:cubicBezTo>
                      <a:cubicBezTo>
                        <a:pt x="2423" y="1190"/>
                        <a:pt x="2422" y="1195"/>
                        <a:pt x="2419" y="1197"/>
                      </a:cubicBezTo>
                      <a:close/>
                      <a:moveTo>
                        <a:pt x="2261" y="1149"/>
                      </a:moveTo>
                      <a:cubicBezTo>
                        <a:pt x="2259" y="1138"/>
                        <a:pt x="2263" y="1123"/>
                        <a:pt x="2273" y="1112"/>
                      </a:cubicBezTo>
                      <a:cubicBezTo>
                        <a:pt x="2281" y="1104"/>
                        <a:pt x="2292" y="1098"/>
                        <a:pt x="2302" y="1097"/>
                      </a:cubicBezTo>
                      <a:cubicBezTo>
                        <a:pt x="2308" y="1096"/>
                        <a:pt x="2314" y="1097"/>
                        <a:pt x="2318" y="1100"/>
                      </a:cubicBezTo>
                      <a:cubicBezTo>
                        <a:pt x="2326" y="1104"/>
                        <a:pt x="2331" y="1112"/>
                        <a:pt x="2330" y="1118"/>
                      </a:cubicBezTo>
                      <a:cubicBezTo>
                        <a:pt x="2329" y="1125"/>
                        <a:pt x="2322" y="1130"/>
                        <a:pt x="2316" y="1127"/>
                      </a:cubicBezTo>
                      <a:cubicBezTo>
                        <a:pt x="2324" y="1120"/>
                        <a:pt x="2319" y="1110"/>
                        <a:pt x="2309" y="1106"/>
                      </a:cubicBezTo>
                      <a:cubicBezTo>
                        <a:pt x="2299" y="1103"/>
                        <a:pt x="2284" y="1109"/>
                        <a:pt x="2276" y="1116"/>
                      </a:cubicBezTo>
                      <a:cubicBezTo>
                        <a:pt x="2263" y="1129"/>
                        <a:pt x="2261" y="1142"/>
                        <a:pt x="2261" y="1149"/>
                      </a:cubicBezTo>
                      <a:close/>
                      <a:moveTo>
                        <a:pt x="2322" y="1094"/>
                      </a:moveTo>
                      <a:cubicBezTo>
                        <a:pt x="2356" y="1096"/>
                        <a:pt x="2384" y="1125"/>
                        <a:pt x="2383" y="1150"/>
                      </a:cubicBezTo>
                      <a:cubicBezTo>
                        <a:pt x="2382" y="1177"/>
                        <a:pt x="2359" y="1175"/>
                        <a:pt x="2360" y="1151"/>
                      </a:cubicBezTo>
                      <a:cubicBezTo>
                        <a:pt x="2360" y="1139"/>
                        <a:pt x="2355" y="1101"/>
                        <a:pt x="2322" y="1094"/>
                      </a:cubicBezTo>
                      <a:close/>
                      <a:moveTo>
                        <a:pt x="1935" y="1164"/>
                      </a:moveTo>
                      <a:cubicBezTo>
                        <a:pt x="1959" y="1155"/>
                        <a:pt x="1965" y="1134"/>
                        <a:pt x="1974" y="1127"/>
                      </a:cubicBezTo>
                      <a:cubicBezTo>
                        <a:pt x="1985" y="1118"/>
                        <a:pt x="1995" y="1130"/>
                        <a:pt x="1986" y="1142"/>
                      </a:cubicBezTo>
                      <a:cubicBezTo>
                        <a:pt x="1976" y="1155"/>
                        <a:pt x="1955" y="1162"/>
                        <a:pt x="1935" y="1164"/>
                      </a:cubicBezTo>
                      <a:close/>
                      <a:moveTo>
                        <a:pt x="2020" y="1155"/>
                      </a:moveTo>
                      <a:cubicBezTo>
                        <a:pt x="2018" y="1157"/>
                        <a:pt x="2016" y="1158"/>
                        <a:pt x="2014" y="1158"/>
                      </a:cubicBezTo>
                      <a:cubicBezTo>
                        <a:pt x="2012" y="1158"/>
                        <a:pt x="2008" y="1156"/>
                        <a:pt x="2007" y="1153"/>
                      </a:cubicBezTo>
                      <a:cubicBezTo>
                        <a:pt x="2005" y="1149"/>
                        <a:pt x="2007" y="1146"/>
                        <a:pt x="2009" y="1144"/>
                      </a:cubicBezTo>
                      <a:cubicBezTo>
                        <a:pt x="2014" y="1140"/>
                        <a:pt x="2017" y="1144"/>
                        <a:pt x="2021" y="1145"/>
                      </a:cubicBezTo>
                      <a:cubicBezTo>
                        <a:pt x="2025" y="1145"/>
                        <a:pt x="2029" y="1142"/>
                        <a:pt x="2031" y="1137"/>
                      </a:cubicBezTo>
                      <a:cubicBezTo>
                        <a:pt x="2033" y="1131"/>
                        <a:pt x="2031" y="1125"/>
                        <a:pt x="2026" y="1121"/>
                      </a:cubicBezTo>
                      <a:cubicBezTo>
                        <a:pt x="2023" y="1119"/>
                        <a:pt x="2019" y="1119"/>
                        <a:pt x="2017" y="1122"/>
                      </a:cubicBezTo>
                      <a:cubicBezTo>
                        <a:pt x="2021" y="1122"/>
                        <a:pt x="2024" y="1126"/>
                        <a:pt x="2021" y="1130"/>
                      </a:cubicBezTo>
                      <a:cubicBezTo>
                        <a:pt x="2019" y="1132"/>
                        <a:pt x="2013" y="1134"/>
                        <a:pt x="2008" y="1136"/>
                      </a:cubicBezTo>
                      <a:cubicBezTo>
                        <a:pt x="2003" y="1139"/>
                        <a:pt x="1998" y="1142"/>
                        <a:pt x="1995" y="1146"/>
                      </a:cubicBezTo>
                      <a:cubicBezTo>
                        <a:pt x="1990" y="1155"/>
                        <a:pt x="1995" y="1167"/>
                        <a:pt x="2004" y="1170"/>
                      </a:cubicBezTo>
                      <a:cubicBezTo>
                        <a:pt x="2009" y="1171"/>
                        <a:pt x="2014" y="1170"/>
                        <a:pt x="2019" y="1168"/>
                      </a:cubicBezTo>
                      <a:cubicBezTo>
                        <a:pt x="2024" y="1166"/>
                        <a:pt x="2035" y="1157"/>
                        <a:pt x="2042" y="1158"/>
                      </a:cubicBezTo>
                      <a:cubicBezTo>
                        <a:pt x="2046" y="1159"/>
                        <a:pt x="2048" y="1163"/>
                        <a:pt x="2047" y="1166"/>
                      </a:cubicBezTo>
                      <a:cubicBezTo>
                        <a:pt x="2051" y="1166"/>
                        <a:pt x="2054" y="1161"/>
                        <a:pt x="2053" y="1156"/>
                      </a:cubicBezTo>
                      <a:cubicBezTo>
                        <a:pt x="2051" y="1148"/>
                        <a:pt x="2040" y="1142"/>
                        <a:pt x="2030" y="1146"/>
                      </a:cubicBezTo>
                      <a:cubicBezTo>
                        <a:pt x="2026" y="1147"/>
                        <a:pt x="2023" y="1150"/>
                        <a:pt x="2020" y="1155"/>
                      </a:cubicBezTo>
                      <a:close/>
                      <a:moveTo>
                        <a:pt x="2031" y="1142"/>
                      </a:moveTo>
                      <a:cubicBezTo>
                        <a:pt x="2038" y="1133"/>
                        <a:pt x="2055" y="1128"/>
                        <a:pt x="2067" y="1132"/>
                      </a:cubicBezTo>
                      <a:cubicBezTo>
                        <a:pt x="2078" y="1136"/>
                        <a:pt x="2078" y="1147"/>
                        <a:pt x="2065" y="1146"/>
                      </a:cubicBezTo>
                      <a:cubicBezTo>
                        <a:pt x="2055" y="1144"/>
                        <a:pt x="2040" y="1136"/>
                        <a:pt x="2031" y="1142"/>
                      </a:cubicBezTo>
                      <a:close/>
                      <a:moveTo>
                        <a:pt x="1995" y="1165"/>
                      </a:moveTo>
                      <a:cubicBezTo>
                        <a:pt x="1991" y="1162"/>
                        <a:pt x="1990" y="1154"/>
                        <a:pt x="1992" y="1150"/>
                      </a:cubicBezTo>
                      <a:cubicBezTo>
                        <a:pt x="1987" y="1147"/>
                        <a:pt x="1976" y="1155"/>
                        <a:pt x="1981" y="1163"/>
                      </a:cubicBezTo>
                      <a:cubicBezTo>
                        <a:pt x="1983" y="1168"/>
                        <a:pt x="1991" y="1170"/>
                        <a:pt x="1995" y="1165"/>
                      </a:cubicBezTo>
                      <a:close/>
                      <a:moveTo>
                        <a:pt x="2037" y="1509"/>
                      </a:moveTo>
                      <a:cubicBezTo>
                        <a:pt x="2033" y="1510"/>
                        <a:pt x="2030" y="1508"/>
                        <a:pt x="2029" y="1505"/>
                      </a:cubicBezTo>
                      <a:cubicBezTo>
                        <a:pt x="2027" y="1499"/>
                        <a:pt x="2034" y="1495"/>
                        <a:pt x="2038" y="1498"/>
                      </a:cubicBezTo>
                      <a:cubicBezTo>
                        <a:pt x="2042" y="1500"/>
                        <a:pt x="2042" y="1504"/>
                        <a:pt x="2047" y="1505"/>
                      </a:cubicBezTo>
                      <a:cubicBezTo>
                        <a:pt x="2042" y="1505"/>
                        <a:pt x="2041" y="1508"/>
                        <a:pt x="2037" y="1509"/>
                      </a:cubicBezTo>
                      <a:close/>
                      <a:moveTo>
                        <a:pt x="1753" y="1566"/>
                      </a:moveTo>
                      <a:cubicBezTo>
                        <a:pt x="1743" y="1542"/>
                        <a:pt x="1751" y="1521"/>
                        <a:pt x="1764" y="1507"/>
                      </a:cubicBezTo>
                      <a:cubicBezTo>
                        <a:pt x="1776" y="1496"/>
                        <a:pt x="1789" y="1497"/>
                        <a:pt x="1797" y="1490"/>
                      </a:cubicBezTo>
                      <a:cubicBezTo>
                        <a:pt x="1800" y="1487"/>
                        <a:pt x="1802" y="1484"/>
                        <a:pt x="1802" y="1479"/>
                      </a:cubicBezTo>
                      <a:cubicBezTo>
                        <a:pt x="1810" y="1487"/>
                        <a:pt x="1809" y="1500"/>
                        <a:pt x="1800" y="1507"/>
                      </a:cubicBezTo>
                      <a:cubicBezTo>
                        <a:pt x="1789" y="1516"/>
                        <a:pt x="1778" y="1514"/>
                        <a:pt x="1767" y="1525"/>
                      </a:cubicBezTo>
                      <a:cubicBezTo>
                        <a:pt x="1756" y="1537"/>
                        <a:pt x="1751" y="1552"/>
                        <a:pt x="1753" y="1566"/>
                      </a:cubicBezTo>
                      <a:close/>
                      <a:moveTo>
                        <a:pt x="1751" y="1623"/>
                      </a:moveTo>
                      <a:cubicBezTo>
                        <a:pt x="1738" y="1602"/>
                        <a:pt x="1749" y="1580"/>
                        <a:pt x="1750" y="1568"/>
                      </a:cubicBezTo>
                      <a:cubicBezTo>
                        <a:pt x="1751" y="1551"/>
                        <a:pt x="1738" y="1549"/>
                        <a:pt x="1732" y="1566"/>
                      </a:cubicBezTo>
                      <a:cubicBezTo>
                        <a:pt x="1727" y="1583"/>
                        <a:pt x="1734" y="1610"/>
                        <a:pt x="1751" y="1623"/>
                      </a:cubicBezTo>
                      <a:close/>
                      <a:moveTo>
                        <a:pt x="2383" y="1684"/>
                      </a:moveTo>
                      <a:cubicBezTo>
                        <a:pt x="2394" y="1705"/>
                        <a:pt x="2420" y="1712"/>
                        <a:pt x="2437" y="1707"/>
                      </a:cubicBezTo>
                      <a:cubicBezTo>
                        <a:pt x="2452" y="1702"/>
                        <a:pt x="2453" y="1687"/>
                        <a:pt x="2435" y="1692"/>
                      </a:cubicBezTo>
                      <a:cubicBezTo>
                        <a:pt x="2419" y="1696"/>
                        <a:pt x="2401" y="1701"/>
                        <a:pt x="2383" y="1684"/>
                      </a:cubicBezTo>
                      <a:close/>
                      <a:moveTo>
                        <a:pt x="2620" y="1502"/>
                      </a:moveTo>
                      <a:cubicBezTo>
                        <a:pt x="2629" y="1517"/>
                        <a:pt x="2629" y="1544"/>
                        <a:pt x="2619" y="1560"/>
                      </a:cubicBezTo>
                      <a:cubicBezTo>
                        <a:pt x="2610" y="1575"/>
                        <a:pt x="2595" y="1570"/>
                        <a:pt x="2602" y="1551"/>
                      </a:cubicBezTo>
                      <a:cubicBezTo>
                        <a:pt x="2607" y="1536"/>
                        <a:pt x="2624" y="1522"/>
                        <a:pt x="2620" y="1502"/>
                      </a:cubicBezTo>
                      <a:close/>
                      <a:moveTo>
                        <a:pt x="2424" y="1717"/>
                      </a:moveTo>
                      <a:cubicBezTo>
                        <a:pt x="2446" y="1727"/>
                        <a:pt x="2464" y="1716"/>
                        <a:pt x="2476" y="1702"/>
                      </a:cubicBezTo>
                      <a:cubicBezTo>
                        <a:pt x="2483" y="1694"/>
                        <a:pt x="2489" y="1680"/>
                        <a:pt x="2500" y="1678"/>
                      </a:cubicBezTo>
                      <a:cubicBezTo>
                        <a:pt x="2489" y="1666"/>
                        <a:pt x="2470" y="1693"/>
                        <a:pt x="2463" y="1701"/>
                      </a:cubicBezTo>
                      <a:cubicBezTo>
                        <a:pt x="2452" y="1713"/>
                        <a:pt x="2438" y="1720"/>
                        <a:pt x="2424" y="1717"/>
                      </a:cubicBezTo>
                      <a:close/>
                      <a:moveTo>
                        <a:pt x="2515" y="1592"/>
                      </a:moveTo>
                      <a:cubicBezTo>
                        <a:pt x="2490" y="1599"/>
                        <a:pt x="2458" y="1597"/>
                        <a:pt x="2445" y="1585"/>
                      </a:cubicBezTo>
                      <a:cubicBezTo>
                        <a:pt x="2432" y="1573"/>
                        <a:pt x="2439" y="1557"/>
                        <a:pt x="2456" y="1568"/>
                      </a:cubicBezTo>
                      <a:cubicBezTo>
                        <a:pt x="2470" y="1576"/>
                        <a:pt x="2490" y="1593"/>
                        <a:pt x="2515" y="1592"/>
                      </a:cubicBezTo>
                      <a:close/>
                      <a:moveTo>
                        <a:pt x="2664" y="1596"/>
                      </a:moveTo>
                      <a:cubicBezTo>
                        <a:pt x="2667" y="1599"/>
                        <a:pt x="2668" y="1603"/>
                        <a:pt x="2666" y="1606"/>
                      </a:cubicBezTo>
                      <a:cubicBezTo>
                        <a:pt x="2661" y="1611"/>
                        <a:pt x="2654" y="1607"/>
                        <a:pt x="2654" y="1601"/>
                      </a:cubicBezTo>
                      <a:cubicBezTo>
                        <a:pt x="2654" y="1597"/>
                        <a:pt x="2656" y="1594"/>
                        <a:pt x="2654" y="1589"/>
                      </a:cubicBezTo>
                      <a:cubicBezTo>
                        <a:pt x="2658" y="1594"/>
                        <a:pt x="2661" y="1593"/>
                        <a:pt x="2664" y="1596"/>
                      </a:cubicBezTo>
                      <a:close/>
                      <a:moveTo>
                        <a:pt x="2665" y="1594"/>
                      </a:moveTo>
                      <a:cubicBezTo>
                        <a:pt x="2667" y="1596"/>
                        <a:pt x="2668" y="1598"/>
                        <a:pt x="2669" y="1600"/>
                      </a:cubicBezTo>
                      <a:cubicBezTo>
                        <a:pt x="2669" y="1603"/>
                        <a:pt x="2668" y="1607"/>
                        <a:pt x="2664" y="1609"/>
                      </a:cubicBezTo>
                      <a:cubicBezTo>
                        <a:pt x="2660" y="1611"/>
                        <a:pt x="2656" y="1609"/>
                        <a:pt x="2654" y="1607"/>
                      </a:cubicBezTo>
                      <a:cubicBezTo>
                        <a:pt x="2650" y="1602"/>
                        <a:pt x="2653" y="1598"/>
                        <a:pt x="2654" y="1594"/>
                      </a:cubicBezTo>
                      <a:cubicBezTo>
                        <a:pt x="2654" y="1590"/>
                        <a:pt x="2650" y="1585"/>
                        <a:pt x="2644" y="1584"/>
                      </a:cubicBezTo>
                      <a:cubicBezTo>
                        <a:pt x="2638" y="1582"/>
                        <a:pt x="2631" y="1584"/>
                        <a:pt x="2627" y="1590"/>
                      </a:cubicBezTo>
                      <a:cubicBezTo>
                        <a:pt x="2625" y="1593"/>
                        <a:pt x="2625" y="1598"/>
                        <a:pt x="2629" y="1600"/>
                      </a:cubicBezTo>
                      <a:cubicBezTo>
                        <a:pt x="2628" y="1596"/>
                        <a:pt x="2633" y="1592"/>
                        <a:pt x="2637" y="1595"/>
                      </a:cubicBezTo>
                      <a:cubicBezTo>
                        <a:pt x="2640" y="1597"/>
                        <a:pt x="2643" y="1603"/>
                        <a:pt x="2646" y="1609"/>
                      </a:cubicBezTo>
                      <a:cubicBezTo>
                        <a:pt x="2649" y="1615"/>
                        <a:pt x="2652" y="1620"/>
                        <a:pt x="2657" y="1622"/>
                      </a:cubicBezTo>
                      <a:cubicBezTo>
                        <a:pt x="2668" y="1627"/>
                        <a:pt x="2680" y="1621"/>
                        <a:pt x="2683" y="1611"/>
                      </a:cubicBezTo>
                      <a:cubicBezTo>
                        <a:pt x="2684" y="1605"/>
                        <a:pt x="2683" y="1599"/>
                        <a:pt x="2680" y="1594"/>
                      </a:cubicBezTo>
                      <a:cubicBezTo>
                        <a:pt x="2677" y="1589"/>
                        <a:pt x="2666" y="1577"/>
                        <a:pt x="2667" y="1570"/>
                      </a:cubicBezTo>
                      <a:cubicBezTo>
                        <a:pt x="2667" y="1564"/>
                        <a:pt x="2672" y="1562"/>
                        <a:pt x="2675" y="1564"/>
                      </a:cubicBezTo>
                      <a:cubicBezTo>
                        <a:pt x="2675" y="1559"/>
                        <a:pt x="2669" y="1556"/>
                        <a:pt x="2664" y="1558"/>
                      </a:cubicBezTo>
                      <a:cubicBezTo>
                        <a:pt x="2655" y="1560"/>
                        <a:pt x="2649" y="1573"/>
                        <a:pt x="2654" y="1584"/>
                      </a:cubicBezTo>
                      <a:cubicBezTo>
                        <a:pt x="2656" y="1588"/>
                        <a:pt x="2660" y="1591"/>
                        <a:pt x="2665" y="1594"/>
                      </a:cubicBezTo>
                      <a:close/>
                      <a:moveTo>
                        <a:pt x="2649" y="1583"/>
                      </a:moveTo>
                      <a:cubicBezTo>
                        <a:pt x="2639" y="1575"/>
                        <a:pt x="2633" y="1557"/>
                        <a:pt x="2636" y="1544"/>
                      </a:cubicBezTo>
                      <a:cubicBezTo>
                        <a:pt x="2639" y="1531"/>
                        <a:pt x="2652" y="1530"/>
                        <a:pt x="2651" y="1545"/>
                      </a:cubicBezTo>
                      <a:cubicBezTo>
                        <a:pt x="2651" y="1556"/>
                        <a:pt x="2643" y="1573"/>
                        <a:pt x="2649" y="1583"/>
                      </a:cubicBezTo>
                      <a:close/>
                      <a:moveTo>
                        <a:pt x="2679" y="1640"/>
                      </a:moveTo>
                      <a:cubicBezTo>
                        <a:pt x="2678" y="1641"/>
                        <a:pt x="2676" y="1641"/>
                        <a:pt x="2675" y="1641"/>
                      </a:cubicBezTo>
                      <a:cubicBezTo>
                        <a:pt x="2680" y="1650"/>
                        <a:pt x="2684" y="1668"/>
                        <a:pt x="2684" y="1685"/>
                      </a:cubicBezTo>
                      <a:cubicBezTo>
                        <a:pt x="2683" y="1681"/>
                        <a:pt x="2681" y="1676"/>
                        <a:pt x="2678" y="1672"/>
                      </a:cubicBezTo>
                      <a:cubicBezTo>
                        <a:pt x="2662" y="1644"/>
                        <a:pt x="2639" y="1651"/>
                        <a:pt x="2616" y="1637"/>
                      </a:cubicBezTo>
                      <a:cubicBezTo>
                        <a:pt x="2608" y="1632"/>
                        <a:pt x="2603" y="1621"/>
                        <a:pt x="2611" y="1612"/>
                      </a:cubicBezTo>
                      <a:cubicBezTo>
                        <a:pt x="2615" y="1608"/>
                        <a:pt x="2620" y="1606"/>
                        <a:pt x="2626" y="1608"/>
                      </a:cubicBezTo>
                      <a:cubicBezTo>
                        <a:pt x="2630" y="1609"/>
                        <a:pt x="2632" y="1611"/>
                        <a:pt x="2634" y="1615"/>
                      </a:cubicBezTo>
                      <a:cubicBezTo>
                        <a:pt x="2635" y="1616"/>
                        <a:pt x="2635" y="1618"/>
                        <a:pt x="2635" y="1620"/>
                      </a:cubicBezTo>
                      <a:cubicBezTo>
                        <a:pt x="2635" y="1619"/>
                        <a:pt x="2635" y="1620"/>
                        <a:pt x="2634" y="1617"/>
                      </a:cubicBezTo>
                      <a:cubicBezTo>
                        <a:pt x="2633" y="1615"/>
                        <a:pt x="2628" y="1612"/>
                        <a:pt x="2624" y="1614"/>
                      </a:cubicBezTo>
                      <a:cubicBezTo>
                        <a:pt x="2620" y="1616"/>
                        <a:pt x="2618" y="1620"/>
                        <a:pt x="2620" y="1624"/>
                      </a:cubicBezTo>
                      <a:cubicBezTo>
                        <a:pt x="2622" y="1628"/>
                        <a:pt x="2626" y="1629"/>
                        <a:pt x="2629" y="1628"/>
                      </a:cubicBezTo>
                      <a:cubicBezTo>
                        <a:pt x="2635" y="1627"/>
                        <a:pt x="2637" y="1620"/>
                        <a:pt x="2635" y="1614"/>
                      </a:cubicBezTo>
                      <a:cubicBezTo>
                        <a:pt x="2633" y="1610"/>
                        <a:pt x="2631" y="1607"/>
                        <a:pt x="2626" y="1606"/>
                      </a:cubicBezTo>
                      <a:cubicBezTo>
                        <a:pt x="2620" y="1604"/>
                        <a:pt x="2613" y="1606"/>
                        <a:pt x="2609" y="1610"/>
                      </a:cubicBezTo>
                      <a:cubicBezTo>
                        <a:pt x="2598" y="1622"/>
                        <a:pt x="2604" y="1633"/>
                        <a:pt x="2614" y="1639"/>
                      </a:cubicBezTo>
                      <a:cubicBezTo>
                        <a:pt x="2638" y="1653"/>
                        <a:pt x="2661" y="1646"/>
                        <a:pt x="2676" y="1677"/>
                      </a:cubicBezTo>
                      <a:cubicBezTo>
                        <a:pt x="2682" y="1689"/>
                        <a:pt x="2684" y="1704"/>
                        <a:pt x="2675" y="1718"/>
                      </a:cubicBezTo>
                      <a:cubicBezTo>
                        <a:pt x="2664" y="1736"/>
                        <a:pt x="2642" y="1744"/>
                        <a:pt x="2623" y="1734"/>
                      </a:cubicBezTo>
                      <a:cubicBezTo>
                        <a:pt x="2644" y="1745"/>
                        <a:pt x="2669" y="1724"/>
                        <a:pt x="2673" y="1700"/>
                      </a:cubicBezTo>
                      <a:cubicBezTo>
                        <a:pt x="2675" y="1688"/>
                        <a:pt x="2671" y="1671"/>
                        <a:pt x="2659" y="1662"/>
                      </a:cubicBezTo>
                      <a:cubicBezTo>
                        <a:pt x="2635" y="1644"/>
                        <a:pt x="2615" y="1671"/>
                        <a:pt x="2637" y="1688"/>
                      </a:cubicBezTo>
                      <a:cubicBezTo>
                        <a:pt x="2649" y="1697"/>
                        <a:pt x="2653" y="1710"/>
                        <a:pt x="2645" y="1723"/>
                      </a:cubicBezTo>
                      <a:cubicBezTo>
                        <a:pt x="2639" y="1731"/>
                        <a:pt x="2630" y="1734"/>
                        <a:pt x="2623" y="1734"/>
                      </a:cubicBezTo>
                      <a:cubicBezTo>
                        <a:pt x="2624" y="1735"/>
                        <a:pt x="2624" y="1735"/>
                        <a:pt x="2625" y="1736"/>
                      </a:cubicBezTo>
                      <a:cubicBezTo>
                        <a:pt x="2620" y="1733"/>
                        <a:pt x="2614" y="1732"/>
                        <a:pt x="2608" y="1730"/>
                      </a:cubicBezTo>
                      <a:cubicBezTo>
                        <a:pt x="2594" y="1728"/>
                        <a:pt x="2583" y="1729"/>
                        <a:pt x="2570" y="1734"/>
                      </a:cubicBezTo>
                      <a:cubicBezTo>
                        <a:pt x="2569" y="1734"/>
                        <a:pt x="2569" y="1734"/>
                        <a:pt x="2569" y="1734"/>
                      </a:cubicBezTo>
                      <a:cubicBezTo>
                        <a:pt x="2577" y="1724"/>
                        <a:pt x="2596" y="1713"/>
                        <a:pt x="2608" y="1712"/>
                      </a:cubicBezTo>
                      <a:cubicBezTo>
                        <a:pt x="2607" y="1712"/>
                        <a:pt x="2607" y="1711"/>
                        <a:pt x="2608" y="1710"/>
                      </a:cubicBezTo>
                      <a:cubicBezTo>
                        <a:pt x="2597" y="1710"/>
                        <a:pt x="2582" y="1718"/>
                        <a:pt x="2572" y="1727"/>
                      </a:cubicBezTo>
                      <a:cubicBezTo>
                        <a:pt x="2573" y="1725"/>
                        <a:pt x="2573" y="1724"/>
                        <a:pt x="2574" y="1722"/>
                      </a:cubicBezTo>
                      <a:cubicBezTo>
                        <a:pt x="2574" y="1722"/>
                        <a:pt x="2574" y="1722"/>
                        <a:pt x="2574" y="1722"/>
                      </a:cubicBezTo>
                      <a:cubicBezTo>
                        <a:pt x="2577" y="1713"/>
                        <a:pt x="2579" y="1705"/>
                        <a:pt x="2581" y="1697"/>
                      </a:cubicBezTo>
                      <a:cubicBezTo>
                        <a:pt x="2582" y="1687"/>
                        <a:pt x="2581" y="1674"/>
                        <a:pt x="2588" y="1667"/>
                      </a:cubicBezTo>
                      <a:cubicBezTo>
                        <a:pt x="2594" y="1661"/>
                        <a:pt x="2603" y="1658"/>
                        <a:pt x="2611" y="1662"/>
                      </a:cubicBezTo>
                      <a:cubicBezTo>
                        <a:pt x="2618" y="1665"/>
                        <a:pt x="2625" y="1671"/>
                        <a:pt x="2625" y="1680"/>
                      </a:cubicBezTo>
                      <a:cubicBezTo>
                        <a:pt x="2625" y="1687"/>
                        <a:pt x="2622" y="1694"/>
                        <a:pt x="2616" y="1696"/>
                      </a:cubicBezTo>
                      <a:cubicBezTo>
                        <a:pt x="2610" y="1699"/>
                        <a:pt x="2604" y="1698"/>
                        <a:pt x="2600" y="1694"/>
                      </a:cubicBezTo>
                      <a:cubicBezTo>
                        <a:pt x="2603" y="1696"/>
                        <a:pt x="2608" y="1696"/>
                        <a:pt x="2611" y="1694"/>
                      </a:cubicBezTo>
                      <a:cubicBezTo>
                        <a:pt x="2615" y="1691"/>
                        <a:pt x="2616" y="1685"/>
                        <a:pt x="2613" y="1681"/>
                      </a:cubicBezTo>
                      <a:cubicBezTo>
                        <a:pt x="2610" y="1677"/>
                        <a:pt x="2604" y="1677"/>
                        <a:pt x="2600" y="1680"/>
                      </a:cubicBezTo>
                      <a:cubicBezTo>
                        <a:pt x="2597" y="1682"/>
                        <a:pt x="2596" y="1687"/>
                        <a:pt x="2598" y="1691"/>
                      </a:cubicBezTo>
                      <a:cubicBezTo>
                        <a:pt x="2599" y="1693"/>
                        <a:pt x="2601" y="1695"/>
                        <a:pt x="2603" y="1696"/>
                      </a:cubicBezTo>
                      <a:cubicBezTo>
                        <a:pt x="2607" y="1698"/>
                        <a:pt x="2611" y="1699"/>
                        <a:pt x="2616" y="1697"/>
                      </a:cubicBezTo>
                      <a:cubicBezTo>
                        <a:pt x="2622" y="1694"/>
                        <a:pt x="2626" y="1688"/>
                        <a:pt x="2626" y="1680"/>
                      </a:cubicBezTo>
                      <a:cubicBezTo>
                        <a:pt x="2626" y="1671"/>
                        <a:pt x="2619" y="1663"/>
                        <a:pt x="2611" y="1660"/>
                      </a:cubicBezTo>
                      <a:cubicBezTo>
                        <a:pt x="2602" y="1657"/>
                        <a:pt x="2593" y="1659"/>
                        <a:pt x="2586" y="1665"/>
                      </a:cubicBezTo>
                      <a:cubicBezTo>
                        <a:pt x="2584" y="1667"/>
                        <a:pt x="2583" y="1669"/>
                        <a:pt x="2582" y="1672"/>
                      </a:cubicBezTo>
                      <a:cubicBezTo>
                        <a:pt x="2582" y="1670"/>
                        <a:pt x="2581" y="1669"/>
                        <a:pt x="2581" y="1668"/>
                      </a:cubicBezTo>
                      <a:cubicBezTo>
                        <a:pt x="2579" y="1647"/>
                        <a:pt x="2568" y="1627"/>
                        <a:pt x="2577" y="1606"/>
                      </a:cubicBezTo>
                      <a:cubicBezTo>
                        <a:pt x="2576" y="1606"/>
                        <a:pt x="2575" y="1606"/>
                        <a:pt x="2574" y="1605"/>
                      </a:cubicBezTo>
                      <a:cubicBezTo>
                        <a:pt x="2573" y="1608"/>
                        <a:pt x="2572" y="1611"/>
                        <a:pt x="2571" y="1615"/>
                      </a:cubicBezTo>
                      <a:cubicBezTo>
                        <a:pt x="2570" y="1620"/>
                        <a:pt x="2570" y="1624"/>
                        <a:pt x="2570" y="1628"/>
                      </a:cubicBezTo>
                      <a:cubicBezTo>
                        <a:pt x="2567" y="1624"/>
                        <a:pt x="2565" y="1621"/>
                        <a:pt x="2561" y="1617"/>
                      </a:cubicBezTo>
                      <a:cubicBezTo>
                        <a:pt x="2554" y="1610"/>
                        <a:pt x="2548" y="1606"/>
                        <a:pt x="2539" y="1602"/>
                      </a:cubicBezTo>
                      <a:cubicBezTo>
                        <a:pt x="2535" y="1601"/>
                        <a:pt x="2532" y="1599"/>
                        <a:pt x="2529" y="1599"/>
                      </a:cubicBezTo>
                      <a:cubicBezTo>
                        <a:pt x="2521" y="1597"/>
                        <a:pt x="2515" y="1596"/>
                        <a:pt x="2506" y="1597"/>
                      </a:cubicBezTo>
                      <a:cubicBezTo>
                        <a:pt x="2498" y="1599"/>
                        <a:pt x="2492" y="1602"/>
                        <a:pt x="2485" y="1607"/>
                      </a:cubicBezTo>
                      <a:cubicBezTo>
                        <a:pt x="2480" y="1612"/>
                        <a:pt x="2475" y="1618"/>
                        <a:pt x="2473" y="1626"/>
                      </a:cubicBezTo>
                      <a:cubicBezTo>
                        <a:pt x="2470" y="1638"/>
                        <a:pt x="2475" y="1651"/>
                        <a:pt x="2485" y="1659"/>
                      </a:cubicBezTo>
                      <a:cubicBezTo>
                        <a:pt x="2495" y="1667"/>
                        <a:pt x="2510" y="1670"/>
                        <a:pt x="2523" y="1670"/>
                      </a:cubicBezTo>
                      <a:cubicBezTo>
                        <a:pt x="2497" y="1657"/>
                        <a:pt x="2508" y="1636"/>
                        <a:pt x="2504" y="1624"/>
                      </a:cubicBezTo>
                      <a:cubicBezTo>
                        <a:pt x="2500" y="1609"/>
                        <a:pt x="2486" y="1609"/>
                        <a:pt x="2478" y="1617"/>
                      </a:cubicBezTo>
                      <a:cubicBezTo>
                        <a:pt x="2478" y="1617"/>
                        <a:pt x="2478" y="1617"/>
                        <a:pt x="2478" y="1617"/>
                      </a:cubicBezTo>
                      <a:cubicBezTo>
                        <a:pt x="2480" y="1614"/>
                        <a:pt x="2483" y="1611"/>
                        <a:pt x="2486" y="1608"/>
                      </a:cubicBezTo>
                      <a:cubicBezTo>
                        <a:pt x="2493" y="1603"/>
                        <a:pt x="2499" y="1601"/>
                        <a:pt x="2507" y="1599"/>
                      </a:cubicBezTo>
                      <a:cubicBezTo>
                        <a:pt x="2515" y="1598"/>
                        <a:pt x="2521" y="1599"/>
                        <a:pt x="2528" y="1601"/>
                      </a:cubicBezTo>
                      <a:cubicBezTo>
                        <a:pt x="2540" y="1604"/>
                        <a:pt x="2549" y="1610"/>
                        <a:pt x="2557" y="1618"/>
                      </a:cubicBezTo>
                      <a:cubicBezTo>
                        <a:pt x="2554" y="1615"/>
                        <a:pt x="2551" y="1613"/>
                        <a:pt x="2548" y="1612"/>
                      </a:cubicBezTo>
                      <a:cubicBezTo>
                        <a:pt x="2538" y="1607"/>
                        <a:pt x="2524" y="1609"/>
                        <a:pt x="2519" y="1619"/>
                      </a:cubicBezTo>
                      <a:cubicBezTo>
                        <a:pt x="2517" y="1624"/>
                        <a:pt x="2518" y="1630"/>
                        <a:pt x="2521" y="1634"/>
                      </a:cubicBezTo>
                      <a:cubicBezTo>
                        <a:pt x="2523" y="1637"/>
                        <a:pt x="2527" y="1638"/>
                        <a:pt x="2531" y="1638"/>
                      </a:cubicBezTo>
                      <a:cubicBezTo>
                        <a:pt x="2535" y="1638"/>
                        <a:pt x="2539" y="1636"/>
                        <a:pt x="2541" y="1633"/>
                      </a:cubicBezTo>
                      <a:cubicBezTo>
                        <a:pt x="2544" y="1628"/>
                        <a:pt x="2543" y="1622"/>
                        <a:pt x="2539" y="1619"/>
                      </a:cubicBezTo>
                      <a:cubicBezTo>
                        <a:pt x="2536" y="1617"/>
                        <a:pt x="2533" y="1617"/>
                        <a:pt x="2530" y="1619"/>
                      </a:cubicBezTo>
                      <a:cubicBezTo>
                        <a:pt x="2529" y="1620"/>
                        <a:pt x="2528" y="1622"/>
                        <a:pt x="2529" y="1624"/>
                      </a:cubicBezTo>
                      <a:cubicBezTo>
                        <a:pt x="2529" y="1623"/>
                        <a:pt x="2531" y="1621"/>
                        <a:pt x="2532" y="1621"/>
                      </a:cubicBezTo>
                      <a:cubicBezTo>
                        <a:pt x="2535" y="1620"/>
                        <a:pt x="2537" y="1622"/>
                        <a:pt x="2537" y="1625"/>
                      </a:cubicBezTo>
                      <a:cubicBezTo>
                        <a:pt x="2537" y="1626"/>
                        <a:pt x="2537" y="1628"/>
                        <a:pt x="2534" y="1630"/>
                      </a:cubicBezTo>
                      <a:cubicBezTo>
                        <a:pt x="2532" y="1631"/>
                        <a:pt x="2529" y="1631"/>
                        <a:pt x="2527" y="1629"/>
                      </a:cubicBezTo>
                      <a:cubicBezTo>
                        <a:pt x="2524" y="1627"/>
                        <a:pt x="2524" y="1623"/>
                        <a:pt x="2525" y="1620"/>
                      </a:cubicBezTo>
                      <a:cubicBezTo>
                        <a:pt x="2530" y="1612"/>
                        <a:pt x="2543" y="1611"/>
                        <a:pt x="2551" y="1615"/>
                      </a:cubicBezTo>
                      <a:cubicBezTo>
                        <a:pt x="2577" y="1628"/>
                        <a:pt x="2581" y="1672"/>
                        <a:pt x="2577" y="1700"/>
                      </a:cubicBezTo>
                      <a:cubicBezTo>
                        <a:pt x="2576" y="1691"/>
                        <a:pt x="2573" y="1682"/>
                        <a:pt x="2566" y="1675"/>
                      </a:cubicBezTo>
                      <a:cubicBezTo>
                        <a:pt x="2563" y="1671"/>
                        <a:pt x="2558" y="1668"/>
                        <a:pt x="2552" y="1667"/>
                      </a:cubicBezTo>
                      <a:cubicBezTo>
                        <a:pt x="2558" y="1669"/>
                        <a:pt x="2562" y="1673"/>
                        <a:pt x="2564" y="1676"/>
                      </a:cubicBezTo>
                      <a:cubicBezTo>
                        <a:pt x="2572" y="1685"/>
                        <a:pt x="2574" y="1696"/>
                        <a:pt x="2573" y="1707"/>
                      </a:cubicBezTo>
                      <a:cubicBezTo>
                        <a:pt x="2572" y="1715"/>
                        <a:pt x="2570" y="1722"/>
                        <a:pt x="2566" y="1728"/>
                      </a:cubicBezTo>
                      <a:cubicBezTo>
                        <a:pt x="2559" y="1740"/>
                        <a:pt x="2550" y="1747"/>
                        <a:pt x="2541" y="1758"/>
                      </a:cubicBezTo>
                      <a:cubicBezTo>
                        <a:pt x="2541" y="1758"/>
                        <a:pt x="2541" y="1758"/>
                        <a:pt x="2541" y="1758"/>
                      </a:cubicBezTo>
                      <a:cubicBezTo>
                        <a:pt x="2536" y="1765"/>
                        <a:pt x="2533" y="1771"/>
                        <a:pt x="2530" y="1778"/>
                      </a:cubicBezTo>
                      <a:cubicBezTo>
                        <a:pt x="2530" y="1780"/>
                        <a:pt x="2524" y="1797"/>
                        <a:pt x="2526" y="1799"/>
                      </a:cubicBezTo>
                      <a:cubicBezTo>
                        <a:pt x="2527" y="1798"/>
                        <a:pt x="2531" y="1787"/>
                        <a:pt x="2532" y="1785"/>
                      </a:cubicBezTo>
                      <a:cubicBezTo>
                        <a:pt x="2535" y="1777"/>
                        <a:pt x="2539" y="1769"/>
                        <a:pt x="2544" y="1761"/>
                      </a:cubicBezTo>
                      <a:cubicBezTo>
                        <a:pt x="2545" y="1760"/>
                        <a:pt x="2545" y="1760"/>
                        <a:pt x="2545" y="1760"/>
                      </a:cubicBezTo>
                      <a:cubicBezTo>
                        <a:pt x="2553" y="1750"/>
                        <a:pt x="2560" y="1743"/>
                        <a:pt x="2572" y="1737"/>
                      </a:cubicBezTo>
                      <a:cubicBezTo>
                        <a:pt x="2585" y="1731"/>
                        <a:pt x="2602" y="1730"/>
                        <a:pt x="2616" y="1738"/>
                      </a:cubicBezTo>
                      <a:cubicBezTo>
                        <a:pt x="2623" y="1742"/>
                        <a:pt x="2630" y="1753"/>
                        <a:pt x="2626" y="1762"/>
                      </a:cubicBezTo>
                      <a:cubicBezTo>
                        <a:pt x="2624" y="1765"/>
                        <a:pt x="2621" y="1766"/>
                        <a:pt x="2617" y="1765"/>
                      </a:cubicBezTo>
                      <a:cubicBezTo>
                        <a:pt x="2615" y="1765"/>
                        <a:pt x="2613" y="1762"/>
                        <a:pt x="2613" y="1759"/>
                      </a:cubicBezTo>
                      <a:cubicBezTo>
                        <a:pt x="2613" y="1757"/>
                        <a:pt x="2614" y="1755"/>
                        <a:pt x="2615" y="1754"/>
                      </a:cubicBezTo>
                      <a:cubicBezTo>
                        <a:pt x="2617" y="1752"/>
                        <a:pt x="2621" y="1753"/>
                        <a:pt x="2621" y="1756"/>
                      </a:cubicBezTo>
                      <a:cubicBezTo>
                        <a:pt x="2622" y="1758"/>
                        <a:pt x="2621" y="1759"/>
                        <a:pt x="2620" y="1760"/>
                      </a:cubicBezTo>
                      <a:cubicBezTo>
                        <a:pt x="2622" y="1761"/>
                        <a:pt x="2624" y="1759"/>
                        <a:pt x="2624" y="1757"/>
                      </a:cubicBezTo>
                      <a:cubicBezTo>
                        <a:pt x="2624" y="1753"/>
                        <a:pt x="2622" y="1750"/>
                        <a:pt x="2619" y="1749"/>
                      </a:cubicBezTo>
                      <a:cubicBezTo>
                        <a:pt x="2614" y="1748"/>
                        <a:pt x="2608" y="1751"/>
                        <a:pt x="2607" y="1756"/>
                      </a:cubicBezTo>
                      <a:cubicBezTo>
                        <a:pt x="2605" y="1759"/>
                        <a:pt x="2605" y="1764"/>
                        <a:pt x="2608" y="1767"/>
                      </a:cubicBezTo>
                      <a:cubicBezTo>
                        <a:pt x="2610" y="1771"/>
                        <a:pt x="2613" y="1772"/>
                        <a:pt x="2617" y="1773"/>
                      </a:cubicBezTo>
                      <a:cubicBezTo>
                        <a:pt x="2622" y="1773"/>
                        <a:pt x="2627" y="1771"/>
                        <a:pt x="2630" y="1766"/>
                      </a:cubicBezTo>
                      <a:cubicBezTo>
                        <a:pt x="2636" y="1756"/>
                        <a:pt x="2629" y="1744"/>
                        <a:pt x="2620" y="1738"/>
                      </a:cubicBezTo>
                      <a:cubicBezTo>
                        <a:pt x="2617" y="1736"/>
                        <a:pt x="2613" y="1735"/>
                        <a:pt x="2610" y="1734"/>
                      </a:cubicBezTo>
                      <a:cubicBezTo>
                        <a:pt x="2621" y="1736"/>
                        <a:pt x="2630" y="1740"/>
                        <a:pt x="2640" y="1748"/>
                      </a:cubicBezTo>
                      <a:cubicBezTo>
                        <a:pt x="2646" y="1753"/>
                        <a:pt x="2650" y="1758"/>
                        <a:pt x="2653" y="1765"/>
                      </a:cubicBezTo>
                      <a:cubicBezTo>
                        <a:pt x="2657" y="1773"/>
                        <a:pt x="2658" y="1779"/>
                        <a:pt x="2658" y="1787"/>
                      </a:cubicBezTo>
                      <a:cubicBezTo>
                        <a:pt x="2657" y="1792"/>
                        <a:pt x="2657" y="1795"/>
                        <a:pt x="2655" y="1799"/>
                      </a:cubicBezTo>
                      <a:cubicBezTo>
                        <a:pt x="2655" y="1799"/>
                        <a:pt x="2655" y="1799"/>
                        <a:pt x="2655" y="1799"/>
                      </a:cubicBezTo>
                      <a:cubicBezTo>
                        <a:pt x="2657" y="1788"/>
                        <a:pt x="2650" y="1776"/>
                        <a:pt x="2634" y="1781"/>
                      </a:cubicBezTo>
                      <a:cubicBezTo>
                        <a:pt x="2623" y="1785"/>
                        <a:pt x="2611" y="1805"/>
                        <a:pt x="2585" y="1791"/>
                      </a:cubicBezTo>
                      <a:cubicBezTo>
                        <a:pt x="2593" y="1803"/>
                        <a:pt x="2603" y="1813"/>
                        <a:pt x="2616" y="1817"/>
                      </a:cubicBezTo>
                      <a:cubicBezTo>
                        <a:pt x="2628" y="1820"/>
                        <a:pt x="2642" y="1818"/>
                        <a:pt x="2651" y="1808"/>
                      </a:cubicBezTo>
                      <a:cubicBezTo>
                        <a:pt x="2656" y="1802"/>
                        <a:pt x="2659" y="1795"/>
                        <a:pt x="2659" y="1787"/>
                      </a:cubicBezTo>
                      <a:cubicBezTo>
                        <a:pt x="2660" y="1779"/>
                        <a:pt x="2659" y="1772"/>
                        <a:pt x="2655" y="1764"/>
                      </a:cubicBezTo>
                      <a:cubicBezTo>
                        <a:pt x="2652" y="1757"/>
                        <a:pt x="2648" y="1752"/>
                        <a:pt x="2642" y="1746"/>
                      </a:cubicBezTo>
                      <a:cubicBezTo>
                        <a:pt x="2639" y="1744"/>
                        <a:pt x="2636" y="1742"/>
                        <a:pt x="2633" y="1740"/>
                      </a:cubicBezTo>
                      <a:cubicBezTo>
                        <a:pt x="2632" y="1739"/>
                        <a:pt x="2630" y="1738"/>
                        <a:pt x="2629" y="1738"/>
                      </a:cubicBezTo>
                      <a:cubicBezTo>
                        <a:pt x="2648" y="1746"/>
                        <a:pt x="2669" y="1735"/>
                        <a:pt x="2680" y="1717"/>
                      </a:cubicBezTo>
                      <a:cubicBezTo>
                        <a:pt x="2681" y="1715"/>
                        <a:pt x="2681" y="1714"/>
                        <a:pt x="2682" y="1712"/>
                      </a:cubicBezTo>
                      <a:cubicBezTo>
                        <a:pt x="2692" y="1691"/>
                        <a:pt x="2691" y="1663"/>
                        <a:pt x="2679" y="1640"/>
                      </a:cubicBezTo>
                      <a:close/>
                      <a:moveTo>
                        <a:pt x="2679" y="1621"/>
                      </a:moveTo>
                      <a:cubicBezTo>
                        <a:pt x="2675" y="1626"/>
                        <a:pt x="2667" y="1627"/>
                        <a:pt x="2662" y="1626"/>
                      </a:cubicBezTo>
                      <a:cubicBezTo>
                        <a:pt x="2659" y="1632"/>
                        <a:pt x="2668" y="1643"/>
                        <a:pt x="2677" y="1637"/>
                      </a:cubicBezTo>
                      <a:cubicBezTo>
                        <a:pt x="2683" y="1634"/>
                        <a:pt x="2684" y="1625"/>
                        <a:pt x="2679" y="1621"/>
                      </a:cubicBezTo>
                      <a:close/>
                      <a:moveTo>
                        <a:pt x="2688" y="1631"/>
                      </a:moveTo>
                      <a:cubicBezTo>
                        <a:pt x="2694" y="1623"/>
                        <a:pt x="2697" y="1610"/>
                        <a:pt x="2697" y="1601"/>
                      </a:cubicBezTo>
                      <a:cubicBezTo>
                        <a:pt x="2697" y="1591"/>
                        <a:pt x="2693" y="1580"/>
                        <a:pt x="2689" y="1571"/>
                      </a:cubicBezTo>
                      <a:cubicBezTo>
                        <a:pt x="2681" y="1555"/>
                        <a:pt x="2668" y="1540"/>
                        <a:pt x="2668" y="1521"/>
                      </a:cubicBezTo>
                      <a:cubicBezTo>
                        <a:pt x="2668" y="1505"/>
                        <a:pt x="2680" y="1494"/>
                        <a:pt x="2691" y="1493"/>
                      </a:cubicBezTo>
                      <a:cubicBezTo>
                        <a:pt x="2700" y="1492"/>
                        <a:pt x="2711" y="1498"/>
                        <a:pt x="2714" y="1508"/>
                      </a:cubicBezTo>
                      <a:cubicBezTo>
                        <a:pt x="2717" y="1515"/>
                        <a:pt x="2715" y="1526"/>
                        <a:pt x="2707" y="1529"/>
                      </a:cubicBezTo>
                      <a:cubicBezTo>
                        <a:pt x="2703" y="1530"/>
                        <a:pt x="2698" y="1528"/>
                        <a:pt x="2698" y="1525"/>
                      </a:cubicBezTo>
                      <a:cubicBezTo>
                        <a:pt x="2702" y="1525"/>
                        <a:pt x="2705" y="1521"/>
                        <a:pt x="2704" y="1516"/>
                      </a:cubicBezTo>
                      <a:cubicBezTo>
                        <a:pt x="2704" y="1514"/>
                        <a:pt x="2701" y="1510"/>
                        <a:pt x="2698" y="1509"/>
                      </a:cubicBezTo>
                      <a:cubicBezTo>
                        <a:pt x="2693" y="1507"/>
                        <a:pt x="2687" y="1508"/>
                        <a:pt x="2684" y="1512"/>
                      </a:cubicBezTo>
                      <a:cubicBezTo>
                        <a:pt x="2676" y="1523"/>
                        <a:pt x="2686" y="1542"/>
                        <a:pt x="2693" y="1553"/>
                      </a:cubicBezTo>
                      <a:cubicBezTo>
                        <a:pt x="2703" y="1569"/>
                        <a:pt x="2708" y="1587"/>
                        <a:pt x="2704" y="1606"/>
                      </a:cubicBezTo>
                      <a:cubicBezTo>
                        <a:pt x="2702" y="1617"/>
                        <a:pt x="2697" y="1626"/>
                        <a:pt x="2688" y="1631"/>
                      </a:cubicBezTo>
                      <a:close/>
                      <a:moveTo>
                        <a:pt x="2607" y="1818"/>
                      </a:moveTo>
                      <a:cubicBezTo>
                        <a:pt x="2620" y="1825"/>
                        <a:pt x="2616" y="1838"/>
                        <a:pt x="2614" y="1848"/>
                      </a:cubicBezTo>
                      <a:cubicBezTo>
                        <a:pt x="2612" y="1858"/>
                        <a:pt x="2615" y="1870"/>
                        <a:pt x="2627" y="1871"/>
                      </a:cubicBezTo>
                      <a:cubicBezTo>
                        <a:pt x="2625" y="1858"/>
                        <a:pt x="2633" y="1859"/>
                        <a:pt x="2636" y="1846"/>
                      </a:cubicBezTo>
                      <a:cubicBezTo>
                        <a:pt x="2639" y="1835"/>
                        <a:pt x="2629" y="1819"/>
                        <a:pt x="2607" y="1818"/>
                      </a:cubicBezTo>
                      <a:close/>
                      <a:moveTo>
                        <a:pt x="2575" y="1901"/>
                      </a:moveTo>
                      <a:cubicBezTo>
                        <a:pt x="2607" y="1899"/>
                        <a:pt x="2607" y="1936"/>
                        <a:pt x="2593" y="1949"/>
                      </a:cubicBezTo>
                      <a:cubicBezTo>
                        <a:pt x="2600" y="1935"/>
                        <a:pt x="2590" y="1907"/>
                        <a:pt x="2575" y="1901"/>
                      </a:cubicBezTo>
                      <a:close/>
                      <a:moveTo>
                        <a:pt x="2557" y="1900"/>
                      </a:moveTo>
                      <a:cubicBezTo>
                        <a:pt x="2563" y="1881"/>
                        <a:pt x="2581" y="1868"/>
                        <a:pt x="2597" y="1868"/>
                      </a:cubicBezTo>
                      <a:cubicBezTo>
                        <a:pt x="2631" y="1868"/>
                        <a:pt x="2630" y="1905"/>
                        <a:pt x="2599" y="1897"/>
                      </a:cubicBezTo>
                      <a:cubicBezTo>
                        <a:pt x="2583" y="1893"/>
                        <a:pt x="2573" y="1891"/>
                        <a:pt x="2557" y="1900"/>
                      </a:cubicBezTo>
                      <a:close/>
                      <a:moveTo>
                        <a:pt x="2516" y="2049"/>
                      </a:moveTo>
                      <a:cubicBezTo>
                        <a:pt x="2551" y="2044"/>
                        <a:pt x="2564" y="2017"/>
                        <a:pt x="2569" y="1990"/>
                      </a:cubicBezTo>
                      <a:cubicBezTo>
                        <a:pt x="2572" y="1975"/>
                        <a:pt x="2569" y="1954"/>
                        <a:pt x="2581" y="1943"/>
                      </a:cubicBezTo>
                      <a:cubicBezTo>
                        <a:pt x="2558" y="1937"/>
                        <a:pt x="2555" y="1984"/>
                        <a:pt x="2552" y="1999"/>
                      </a:cubicBezTo>
                      <a:cubicBezTo>
                        <a:pt x="2548" y="2023"/>
                        <a:pt x="2536" y="2042"/>
                        <a:pt x="2516" y="2049"/>
                      </a:cubicBezTo>
                      <a:close/>
                      <a:moveTo>
                        <a:pt x="2011" y="1641"/>
                      </a:moveTo>
                      <a:cubicBezTo>
                        <a:pt x="2017" y="1616"/>
                        <a:pt x="1989" y="1593"/>
                        <a:pt x="1983" y="1580"/>
                      </a:cubicBezTo>
                      <a:cubicBezTo>
                        <a:pt x="1973" y="1560"/>
                        <a:pt x="1990" y="1548"/>
                        <a:pt x="2004" y="1566"/>
                      </a:cubicBezTo>
                      <a:cubicBezTo>
                        <a:pt x="2017" y="1584"/>
                        <a:pt x="2022" y="1619"/>
                        <a:pt x="2011" y="1641"/>
                      </a:cubicBezTo>
                      <a:close/>
                      <a:moveTo>
                        <a:pt x="1917" y="1522"/>
                      </a:moveTo>
                      <a:cubicBezTo>
                        <a:pt x="1899" y="1550"/>
                        <a:pt x="1869" y="1545"/>
                        <a:pt x="1854" y="1552"/>
                      </a:cubicBezTo>
                      <a:cubicBezTo>
                        <a:pt x="1839" y="1559"/>
                        <a:pt x="1844" y="1575"/>
                        <a:pt x="1862" y="1572"/>
                      </a:cubicBezTo>
                      <a:cubicBezTo>
                        <a:pt x="1885" y="1567"/>
                        <a:pt x="1908" y="1546"/>
                        <a:pt x="1917" y="1522"/>
                      </a:cubicBezTo>
                      <a:close/>
                      <a:moveTo>
                        <a:pt x="2318" y="1767"/>
                      </a:moveTo>
                      <a:cubicBezTo>
                        <a:pt x="2314" y="1748"/>
                        <a:pt x="2301" y="1744"/>
                        <a:pt x="2281" y="1747"/>
                      </a:cubicBezTo>
                      <a:cubicBezTo>
                        <a:pt x="2265" y="1749"/>
                        <a:pt x="2252" y="1743"/>
                        <a:pt x="2250" y="1731"/>
                      </a:cubicBezTo>
                      <a:cubicBezTo>
                        <a:pt x="2244" y="1739"/>
                        <a:pt x="2247" y="1753"/>
                        <a:pt x="2257" y="1758"/>
                      </a:cubicBezTo>
                      <a:cubicBezTo>
                        <a:pt x="2271" y="1765"/>
                        <a:pt x="2285" y="1755"/>
                        <a:pt x="2301" y="1757"/>
                      </a:cubicBezTo>
                      <a:cubicBezTo>
                        <a:pt x="2306" y="1757"/>
                        <a:pt x="2313" y="1760"/>
                        <a:pt x="2318" y="1767"/>
                      </a:cubicBezTo>
                      <a:close/>
                      <a:moveTo>
                        <a:pt x="2082" y="1492"/>
                      </a:moveTo>
                      <a:cubicBezTo>
                        <a:pt x="2081" y="1490"/>
                        <a:pt x="2083" y="1489"/>
                        <a:pt x="2085" y="1488"/>
                      </a:cubicBezTo>
                      <a:cubicBezTo>
                        <a:pt x="2087" y="1488"/>
                        <a:pt x="2089" y="1490"/>
                        <a:pt x="2089" y="1492"/>
                      </a:cubicBezTo>
                      <a:cubicBezTo>
                        <a:pt x="2089" y="1494"/>
                        <a:pt x="2088" y="1496"/>
                        <a:pt x="2086" y="1496"/>
                      </a:cubicBezTo>
                      <a:cubicBezTo>
                        <a:pt x="2084" y="1496"/>
                        <a:pt x="2082" y="1495"/>
                        <a:pt x="2082" y="1492"/>
                      </a:cubicBezTo>
                      <a:close/>
                      <a:moveTo>
                        <a:pt x="2093" y="1510"/>
                      </a:moveTo>
                      <a:cubicBezTo>
                        <a:pt x="2093" y="1506"/>
                        <a:pt x="2096" y="1502"/>
                        <a:pt x="2100" y="1502"/>
                      </a:cubicBezTo>
                      <a:cubicBezTo>
                        <a:pt x="2105" y="1502"/>
                        <a:pt x="2108" y="1505"/>
                        <a:pt x="2108" y="1509"/>
                      </a:cubicBezTo>
                      <a:cubicBezTo>
                        <a:pt x="2109" y="1513"/>
                        <a:pt x="2106" y="1517"/>
                        <a:pt x="2101" y="1517"/>
                      </a:cubicBezTo>
                      <a:cubicBezTo>
                        <a:pt x="2097" y="1518"/>
                        <a:pt x="2094" y="1514"/>
                        <a:pt x="2093" y="1510"/>
                      </a:cubicBezTo>
                      <a:close/>
                      <a:moveTo>
                        <a:pt x="2085" y="1502"/>
                      </a:moveTo>
                      <a:cubicBezTo>
                        <a:pt x="2084" y="1499"/>
                        <a:pt x="2086" y="1497"/>
                        <a:pt x="2089" y="1496"/>
                      </a:cubicBezTo>
                      <a:cubicBezTo>
                        <a:pt x="2092" y="1496"/>
                        <a:pt x="2094" y="1498"/>
                        <a:pt x="2094" y="1501"/>
                      </a:cubicBezTo>
                      <a:cubicBezTo>
                        <a:pt x="2095" y="1504"/>
                        <a:pt x="2093" y="1506"/>
                        <a:pt x="2090" y="1506"/>
                      </a:cubicBezTo>
                      <a:cubicBezTo>
                        <a:pt x="2087" y="1506"/>
                        <a:pt x="2085" y="1504"/>
                        <a:pt x="2085" y="1502"/>
                      </a:cubicBezTo>
                      <a:close/>
                      <a:moveTo>
                        <a:pt x="2134" y="1814"/>
                      </a:moveTo>
                      <a:cubicBezTo>
                        <a:pt x="2136" y="1811"/>
                        <a:pt x="2137" y="1808"/>
                        <a:pt x="2137" y="1805"/>
                      </a:cubicBezTo>
                      <a:cubicBezTo>
                        <a:pt x="2136" y="1802"/>
                        <a:pt x="2134" y="1798"/>
                        <a:pt x="2129" y="1797"/>
                      </a:cubicBezTo>
                      <a:cubicBezTo>
                        <a:pt x="2124" y="1795"/>
                        <a:pt x="2119" y="1798"/>
                        <a:pt x="2117" y="1802"/>
                      </a:cubicBezTo>
                      <a:cubicBezTo>
                        <a:pt x="2113" y="1809"/>
                        <a:pt x="2119" y="1813"/>
                        <a:pt x="2121" y="1817"/>
                      </a:cubicBezTo>
                      <a:cubicBezTo>
                        <a:pt x="2122" y="1822"/>
                        <a:pt x="2118" y="1829"/>
                        <a:pt x="2112" y="1832"/>
                      </a:cubicBezTo>
                      <a:cubicBezTo>
                        <a:pt x="2105" y="1836"/>
                        <a:pt x="2096" y="1836"/>
                        <a:pt x="2090" y="1830"/>
                      </a:cubicBezTo>
                      <a:cubicBezTo>
                        <a:pt x="2087" y="1826"/>
                        <a:pt x="2085" y="1821"/>
                        <a:pt x="2089" y="1817"/>
                      </a:cubicBezTo>
                      <a:cubicBezTo>
                        <a:pt x="2090" y="1822"/>
                        <a:pt x="2096" y="1825"/>
                        <a:pt x="2101" y="1820"/>
                      </a:cubicBezTo>
                      <a:cubicBezTo>
                        <a:pt x="2103" y="1817"/>
                        <a:pt x="2105" y="1810"/>
                        <a:pt x="2107" y="1802"/>
                      </a:cubicBezTo>
                      <a:cubicBezTo>
                        <a:pt x="2109" y="1794"/>
                        <a:pt x="2112" y="1787"/>
                        <a:pt x="2117" y="1783"/>
                      </a:cubicBezTo>
                      <a:cubicBezTo>
                        <a:pt x="2128" y="1774"/>
                        <a:pt x="2144" y="1777"/>
                        <a:pt x="2151" y="1789"/>
                      </a:cubicBezTo>
                      <a:cubicBezTo>
                        <a:pt x="2154" y="1796"/>
                        <a:pt x="2154" y="1803"/>
                        <a:pt x="2152" y="1809"/>
                      </a:cubicBezTo>
                      <a:cubicBezTo>
                        <a:pt x="2150" y="1817"/>
                        <a:pt x="2140" y="1833"/>
                        <a:pt x="2143" y="1842"/>
                      </a:cubicBezTo>
                      <a:cubicBezTo>
                        <a:pt x="2145" y="1849"/>
                        <a:pt x="2151" y="1850"/>
                        <a:pt x="2155" y="1847"/>
                      </a:cubicBezTo>
                      <a:cubicBezTo>
                        <a:pt x="2156" y="1852"/>
                        <a:pt x="2150" y="1858"/>
                        <a:pt x="2143" y="1857"/>
                      </a:cubicBezTo>
                      <a:cubicBezTo>
                        <a:pt x="2132" y="1857"/>
                        <a:pt x="2121" y="1844"/>
                        <a:pt x="2124" y="1829"/>
                      </a:cubicBezTo>
                      <a:cubicBezTo>
                        <a:pt x="2125" y="1824"/>
                        <a:pt x="2129" y="1820"/>
                        <a:pt x="2134" y="1814"/>
                      </a:cubicBezTo>
                      <a:close/>
                      <a:moveTo>
                        <a:pt x="2591" y="1580"/>
                      </a:moveTo>
                      <a:cubicBezTo>
                        <a:pt x="2594" y="1581"/>
                        <a:pt x="2596" y="1583"/>
                        <a:pt x="2596" y="1586"/>
                      </a:cubicBezTo>
                      <a:cubicBezTo>
                        <a:pt x="2596" y="1589"/>
                        <a:pt x="2593" y="1591"/>
                        <a:pt x="2590" y="1591"/>
                      </a:cubicBezTo>
                      <a:cubicBezTo>
                        <a:pt x="2587" y="1591"/>
                        <a:pt x="2585" y="1588"/>
                        <a:pt x="2585" y="1585"/>
                      </a:cubicBezTo>
                      <a:cubicBezTo>
                        <a:pt x="2585" y="1582"/>
                        <a:pt x="2588" y="1580"/>
                        <a:pt x="2591" y="1580"/>
                      </a:cubicBezTo>
                      <a:close/>
                      <a:moveTo>
                        <a:pt x="2601" y="1578"/>
                      </a:moveTo>
                      <a:cubicBezTo>
                        <a:pt x="2604" y="1579"/>
                        <a:pt x="2606" y="1581"/>
                        <a:pt x="2605" y="1583"/>
                      </a:cubicBezTo>
                      <a:cubicBezTo>
                        <a:pt x="2605" y="1585"/>
                        <a:pt x="2603" y="1587"/>
                        <a:pt x="2601" y="1587"/>
                      </a:cubicBezTo>
                      <a:cubicBezTo>
                        <a:pt x="2599" y="1587"/>
                        <a:pt x="2597" y="1585"/>
                        <a:pt x="2597" y="1582"/>
                      </a:cubicBezTo>
                      <a:cubicBezTo>
                        <a:pt x="2597" y="1580"/>
                        <a:pt x="2599" y="1578"/>
                        <a:pt x="2601" y="1578"/>
                      </a:cubicBezTo>
                      <a:close/>
                      <a:moveTo>
                        <a:pt x="2580" y="1589"/>
                      </a:moveTo>
                      <a:cubicBezTo>
                        <a:pt x="2585" y="1589"/>
                        <a:pt x="2588" y="1593"/>
                        <a:pt x="2588" y="1598"/>
                      </a:cubicBezTo>
                      <a:cubicBezTo>
                        <a:pt x="2588" y="1602"/>
                        <a:pt x="2584" y="1606"/>
                        <a:pt x="2579" y="1605"/>
                      </a:cubicBezTo>
                      <a:cubicBezTo>
                        <a:pt x="2575" y="1605"/>
                        <a:pt x="2571" y="1601"/>
                        <a:pt x="2572" y="1596"/>
                      </a:cubicBezTo>
                      <a:cubicBezTo>
                        <a:pt x="2572" y="1592"/>
                        <a:pt x="2576" y="1588"/>
                        <a:pt x="2580" y="1589"/>
                      </a:cubicBezTo>
                      <a:close/>
                      <a:moveTo>
                        <a:pt x="2196" y="1720"/>
                      </a:moveTo>
                      <a:cubicBezTo>
                        <a:pt x="2202" y="1716"/>
                        <a:pt x="2208" y="1713"/>
                        <a:pt x="2215" y="1714"/>
                      </a:cubicBezTo>
                      <a:cubicBezTo>
                        <a:pt x="2221" y="1714"/>
                        <a:pt x="2228" y="1719"/>
                        <a:pt x="2230" y="1725"/>
                      </a:cubicBezTo>
                      <a:cubicBezTo>
                        <a:pt x="2233" y="1732"/>
                        <a:pt x="2229" y="1741"/>
                        <a:pt x="2224" y="1746"/>
                      </a:cubicBezTo>
                      <a:cubicBezTo>
                        <a:pt x="2215" y="1754"/>
                        <a:pt x="2204" y="1756"/>
                        <a:pt x="2193" y="1753"/>
                      </a:cubicBezTo>
                      <a:cubicBezTo>
                        <a:pt x="2185" y="1750"/>
                        <a:pt x="2177" y="1744"/>
                        <a:pt x="2171" y="1738"/>
                      </a:cubicBezTo>
                      <a:cubicBezTo>
                        <a:pt x="2171" y="1739"/>
                        <a:pt x="2172" y="1740"/>
                        <a:pt x="2173" y="1741"/>
                      </a:cubicBezTo>
                      <a:cubicBezTo>
                        <a:pt x="2184" y="1762"/>
                        <a:pt x="2191" y="1784"/>
                        <a:pt x="2195" y="1807"/>
                      </a:cubicBezTo>
                      <a:cubicBezTo>
                        <a:pt x="2199" y="1834"/>
                        <a:pt x="2196" y="1853"/>
                        <a:pt x="2213" y="1876"/>
                      </a:cubicBezTo>
                      <a:cubicBezTo>
                        <a:pt x="2217" y="1881"/>
                        <a:pt x="2221" y="1885"/>
                        <a:pt x="2226" y="1889"/>
                      </a:cubicBezTo>
                      <a:cubicBezTo>
                        <a:pt x="2233" y="1894"/>
                        <a:pt x="2239" y="1897"/>
                        <a:pt x="2247" y="1900"/>
                      </a:cubicBezTo>
                      <a:cubicBezTo>
                        <a:pt x="2255" y="1902"/>
                        <a:pt x="2262" y="1902"/>
                        <a:pt x="2270" y="1901"/>
                      </a:cubicBezTo>
                      <a:cubicBezTo>
                        <a:pt x="2301" y="1897"/>
                        <a:pt x="2318" y="1876"/>
                        <a:pt x="2323" y="1846"/>
                      </a:cubicBezTo>
                      <a:cubicBezTo>
                        <a:pt x="2324" y="1833"/>
                        <a:pt x="2321" y="1822"/>
                        <a:pt x="2311" y="1813"/>
                      </a:cubicBezTo>
                      <a:cubicBezTo>
                        <a:pt x="2303" y="1805"/>
                        <a:pt x="2292" y="1802"/>
                        <a:pt x="2282" y="1805"/>
                      </a:cubicBezTo>
                      <a:cubicBezTo>
                        <a:pt x="2273" y="1808"/>
                        <a:pt x="2267" y="1814"/>
                        <a:pt x="2263" y="1821"/>
                      </a:cubicBezTo>
                      <a:cubicBezTo>
                        <a:pt x="2261" y="1825"/>
                        <a:pt x="2260" y="1828"/>
                        <a:pt x="2260" y="1832"/>
                      </a:cubicBezTo>
                      <a:cubicBezTo>
                        <a:pt x="2260" y="1831"/>
                        <a:pt x="2260" y="1829"/>
                        <a:pt x="2261" y="1828"/>
                      </a:cubicBezTo>
                      <a:cubicBezTo>
                        <a:pt x="2264" y="1822"/>
                        <a:pt x="2273" y="1819"/>
                        <a:pt x="2280" y="1822"/>
                      </a:cubicBezTo>
                      <a:cubicBezTo>
                        <a:pt x="2287" y="1826"/>
                        <a:pt x="2289" y="1834"/>
                        <a:pt x="2286" y="1841"/>
                      </a:cubicBezTo>
                      <a:cubicBezTo>
                        <a:pt x="2282" y="1848"/>
                        <a:pt x="2274" y="1851"/>
                        <a:pt x="2267" y="1847"/>
                      </a:cubicBezTo>
                      <a:cubicBezTo>
                        <a:pt x="2257" y="1842"/>
                        <a:pt x="2257" y="1829"/>
                        <a:pt x="2261" y="1820"/>
                      </a:cubicBezTo>
                      <a:cubicBezTo>
                        <a:pt x="2265" y="1812"/>
                        <a:pt x="2272" y="1806"/>
                        <a:pt x="2281" y="1802"/>
                      </a:cubicBezTo>
                      <a:cubicBezTo>
                        <a:pt x="2291" y="1799"/>
                        <a:pt x="2301" y="1801"/>
                        <a:pt x="2310" y="1807"/>
                      </a:cubicBezTo>
                      <a:cubicBezTo>
                        <a:pt x="2302" y="1800"/>
                        <a:pt x="2294" y="1796"/>
                        <a:pt x="2286" y="1793"/>
                      </a:cubicBezTo>
                      <a:cubicBezTo>
                        <a:pt x="2286" y="1792"/>
                        <a:pt x="2287" y="1790"/>
                        <a:pt x="2286" y="1788"/>
                      </a:cubicBezTo>
                      <a:cubicBezTo>
                        <a:pt x="2300" y="1793"/>
                        <a:pt x="2310" y="1801"/>
                        <a:pt x="2317" y="1810"/>
                      </a:cubicBezTo>
                      <a:cubicBezTo>
                        <a:pt x="2306" y="1793"/>
                        <a:pt x="2291" y="1782"/>
                        <a:pt x="2273" y="1778"/>
                      </a:cubicBezTo>
                      <a:cubicBezTo>
                        <a:pt x="2263" y="1776"/>
                        <a:pt x="2251" y="1777"/>
                        <a:pt x="2238" y="1781"/>
                      </a:cubicBezTo>
                      <a:cubicBezTo>
                        <a:pt x="2232" y="1784"/>
                        <a:pt x="2226" y="1786"/>
                        <a:pt x="2219" y="1789"/>
                      </a:cubicBezTo>
                      <a:cubicBezTo>
                        <a:pt x="2213" y="1791"/>
                        <a:pt x="2207" y="1792"/>
                        <a:pt x="2201" y="1789"/>
                      </a:cubicBezTo>
                      <a:cubicBezTo>
                        <a:pt x="2196" y="1787"/>
                        <a:pt x="2193" y="1782"/>
                        <a:pt x="2192" y="1777"/>
                      </a:cubicBezTo>
                      <a:cubicBezTo>
                        <a:pt x="2192" y="1772"/>
                        <a:pt x="2194" y="1768"/>
                        <a:pt x="2198" y="1765"/>
                      </a:cubicBezTo>
                      <a:cubicBezTo>
                        <a:pt x="2201" y="1764"/>
                        <a:pt x="2204" y="1764"/>
                        <a:pt x="2207" y="1765"/>
                      </a:cubicBezTo>
                      <a:cubicBezTo>
                        <a:pt x="2211" y="1766"/>
                        <a:pt x="2214" y="1771"/>
                        <a:pt x="2212" y="1775"/>
                      </a:cubicBezTo>
                      <a:cubicBezTo>
                        <a:pt x="2210" y="1777"/>
                        <a:pt x="2208" y="1778"/>
                        <a:pt x="2205" y="1777"/>
                      </a:cubicBezTo>
                      <a:cubicBezTo>
                        <a:pt x="2202" y="1776"/>
                        <a:pt x="2200" y="1773"/>
                        <a:pt x="2201" y="1770"/>
                      </a:cubicBezTo>
                      <a:cubicBezTo>
                        <a:pt x="2202" y="1767"/>
                        <a:pt x="2205" y="1766"/>
                        <a:pt x="2208" y="1767"/>
                      </a:cubicBezTo>
                      <a:cubicBezTo>
                        <a:pt x="2209" y="1767"/>
                        <a:pt x="2209" y="1767"/>
                        <a:pt x="2210" y="1768"/>
                      </a:cubicBezTo>
                      <a:cubicBezTo>
                        <a:pt x="2209" y="1767"/>
                        <a:pt x="2208" y="1766"/>
                        <a:pt x="2207" y="1766"/>
                      </a:cubicBezTo>
                      <a:cubicBezTo>
                        <a:pt x="2204" y="1765"/>
                        <a:pt x="2202" y="1765"/>
                        <a:pt x="2199" y="1767"/>
                      </a:cubicBezTo>
                      <a:cubicBezTo>
                        <a:pt x="2196" y="1769"/>
                        <a:pt x="2194" y="1773"/>
                        <a:pt x="2194" y="1777"/>
                      </a:cubicBezTo>
                      <a:cubicBezTo>
                        <a:pt x="2195" y="1781"/>
                        <a:pt x="2198" y="1785"/>
                        <a:pt x="2202" y="1787"/>
                      </a:cubicBezTo>
                      <a:cubicBezTo>
                        <a:pt x="2208" y="1789"/>
                        <a:pt x="2213" y="1788"/>
                        <a:pt x="2218" y="1786"/>
                      </a:cubicBezTo>
                      <a:cubicBezTo>
                        <a:pt x="2225" y="1784"/>
                        <a:pt x="2230" y="1781"/>
                        <a:pt x="2236" y="1779"/>
                      </a:cubicBezTo>
                      <a:cubicBezTo>
                        <a:pt x="2249" y="1774"/>
                        <a:pt x="2262" y="1773"/>
                        <a:pt x="2274" y="1776"/>
                      </a:cubicBezTo>
                      <a:cubicBezTo>
                        <a:pt x="2286" y="1778"/>
                        <a:pt x="2296" y="1783"/>
                        <a:pt x="2305" y="1791"/>
                      </a:cubicBezTo>
                      <a:cubicBezTo>
                        <a:pt x="2318" y="1803"/>
                        <a:pt x="2327" y="1821"/>
                        <a:pt x="2328" y="1839"/>
                      </a:cubicBezTo>
                      <a:cubicBezTo>
                        <a:pt x="2328" y="1838"/>
                        <a:pt x="2329" y="1837"/>
                        <a:pt x="2329" y="1836"/>
                      </a:cubicBezTo>
                      <a:cubicBezTo>
                        <a:pt x="2331" y="1831"/>
                        <a:pt x="2333" y="1827"/>
                        <a:pt x="2336" y="1823"/>
                      </a:cubicBezTo>
                      <a:cubicBezTo>
                        <a:pt x="2341" y="1816"/>
                        <a:pt x="2345" y="1811"/>
                        <a:pt x="2352" y="1807"/>
                      </a:cubicBezTo>
                      <a:cubicBezTo>
                        <a:pt x="2375" y="1793"/>
                        <a:pt x="2402" y="1807"/>
                        <a:pt x="2411" y="1829"/>
                      </a:cubicBezTo>
                      <a:cubicBezTo>
                        <a:pt x="2414" y="1837"/>
                        <a:pt x="2415" y="1847"/>
                        <a:pt x="2412" y="1856"/>
                      </a:cubicBezTo>
                      <a:cubicBezTo>
                        <a:pt x="2410" y="1854"/>
                        <a:pt x="2410" y="1854"/>
                        <a:pt x="2410" y="1854"/>
                      </a:cubicBezTo>
                      <a:cubicBezTo>
                        <a:pt x="2411" y="1846"/>
                        <a:pt x="2410" y="1838"/>
                        <a:pt x="2407" y="1830"/>
                      </a:cubicBezTo>
                      <a:cubicBezTo>
                        <a:pt x="2398" y="1811"/>
                        <a:pt x="2374" y="1798"/>
                        <a:pt x="2354" y="1810"/>
                      </a:cubicBezTo>
                      <a:cubicBezTo>
                        <a:pt x="2348" y="1815"/>
                        <a:pt x="2344" y="1819"/>
                        <a:pt x="2340" y="1826"/>
                      </a:cubicBezTo>
                      <a:cubicBezTo>
                        <a:pt x="2338" y="1829"/>
                        <a:pt x="2335" y="1833"/>
                        <a:pt x="2333" y="1838"/>
                      </a:cubicBezTo>
                      <a:cubicBezTo>
                        <a:pt x="2324" y="1857"/>
                        <a:pt x="2324" y="1873"/>
                        <a:pt x="2308" y="1889"/>
                      </a:cubicBezTo>
                      <a:cubicBezTo>
                        <a:pt x="2299" y="1898"/>
                        <a:pt x="2286" y="1904"/>
                        <a:pt x="2271" y="1906"/>
                      </a:cubicBezTo>
                      <a:cubicBezTo>
                        <a:pt x="2262" y="1907"/>
                        <a:pt x="2255" y="1906"/>
                        <a:pt x="2246" y="1904"/>
                      </a:cubicBezTo>
                      <a:cubicBezTo>
                        <a:pt x="2237" y="1901"/>
                        <a:pt x="2231" y="1898"/>
                        <a:pt x="2223" y="1892"/>
                      </a:cubicBezTo>
                      <a:cubicBezTo>
                        <a:pt x="2213" y="1882"/>
                        <a:pt x="2207" y="1873"/>
                        <a:pt x="2202" y="1861"/>
                      </a:cubicBezTo>
                      <a:cubicBezTo>
                        <a:pt x="2204" y="1868"/>
                        <a:pt x="2205" y="1874"/>
                        <a:pt x="2206" y="1876"/>
                      </a:cubicBezTo>
                      <a:cubicBezTo>
                        <a:pt x="2214" y="1903"/>
                        <a:pt x="2224" y="1929"/>
                        <a:pt x="2237" y="1953"/>
                      </a:cubicBezTo>
                      <a:cubicBezTo>
                        <a:pt x="2241" y="1960"/>
                        <a:pt x="2245" y="1964"/>
                        <a:pt x="2251" y="1967"/>
                      </a:cubicBezTo>
                      <a:cubicBezTo>
                        <a:pt x="2254" y="1968"/>
                        <a:pt x="2258" y="1968"/>
                        <a:pt x="2262" y="1967"/>
                      </a:cubicBezTo>
                      <a:cubicBezTo>
                        <a:pt x="2267" y="1966"/>
                        <a:pt x="2272" y="1961"/>
                        <a:pt x="2271" y="1955"/>
                      </a:cubicBezTo>
                      <a:cubicBezTo>
                        <a:pt x="2270" y="1952"/>
                        <a:pt x="2268" y="1949"/>
                        <a:pt x="2265" y="1948"/>
                      </a:cubicBezTo>
                      <a:cubicBezTo>
                        <a:pt x="2261" y="1947"/>
                        <a:pt x="2257" y="1949"/>
                        <a:pt x="2257" y="1953"/>
                      </a:cubicBezTo>
                      <a:cubicBezTo>
                        <a:pt x="2256" y="1956"/>
                        <a:pt x="2258" y="1959"/>
                        <a:pt x="2261" y="1960"/>
                      </a:cubicBezTo>
                      <a:cubicBezTo>
                        <a:pt x="2258" y="1961"/>
                        <a:pt x="2254" y="1958"/>
                        <a:pt x="2253" y="1955"/>
                      </a:cubicBezTo>
                      <a:cubicBezTo>
                        <a:pt x="2250" y="1945"/>
                        <a:pt x="2262" y="1937"/>
                        <a:pt x="2271" y="1944"/>
                      </a:cubicBezTo>
                      <a:cubicBezTo>
                        <a:pt x="2278" y="1950"/>
                        <a:pt x="2279" y="1958"/>
                        <a:pt x="2274" y="1965"/>
                      </a:cubicBezTo>
                      <a:cubicBezTo>
                        <a:pt x="2268" y="1974"/>
                        <a:pt x="2252" y="1975"/>
                        <a:pt x="2243" y="1964"/>
                      </a:cubicBezTo>
                      <a:cubicBezTo>
                        <a:pt x="2255" y="1984"/>
                        <a:pt x="2269" y="2002"/>
                        <a:pt x="2284" y="2017"/>
                      </a:cubicBezTo>
                      <a:cubicBezTo>
                        <a:pt x="2280" y="2009"/>
                        <a:pt x="2277" y="2001"/>
                        <a:pt x="2276" y="1993"/>
                      </a:cubicBezTo>
                      <a:cubicBezTo>
                        <a:pt x="2272" y="1966"/>
                        <a:pt x="2292" y="1939"/>
                        <a:pt x="2322" y="1949"/>
                      </a:cubicBezTo>
                      <a:cubicBezTo>
                        <a:pt x="2330" y="1951"/>
                        <a:pt x="2337" y="1957"/>
                        <a:pt x="2343" y="1964"/>
                      </a:cubicBezTo>
                      <a:cubicBezTo>
                        <a:pt x="2352" y="1975"/>
                        <a:pt x="2356" y="1991"/>
                        <a:pt x="2367" y="1998"/>
                      </a:cubicBezTo>
                      <a:cubicBezTo>
                        <a:pt x="2372" y="2002"/>
                        <a:pt x="2379" y="2003"/>
                        <a:pt x="2386" y="2001"/>
                      </a:cubicBezTo>
                      <a:cubicBezTo>
                        <a:pt x="2399" y="1996"/>
                        <a:pt x="2403" y="1977"/>
                        <a:pt x="2394" y="1966"/>
                      </a:cubicBezTo>
                      <a:cubicBezTo>
                        <a:pt x="2390" y="1962"/>
                        <a:pt x="2383" y="1961"/>
                        <a:pt x="2378" y="1964"/>
                      </a:cubicBezTo>
                      <a:cubicBezTo>
                        <a:pt x="2371" y="1968"/>
                        <a:pt x="2369" y="1977"/>
                        <a:pt x="2374" y="1981"/>
                      </a:cubicBezTo>
                      <a:cubicBezTo>
                        <a:pt x="2371" y="1980"/>
                        <a:pt x="2367" y="1976"/>
                        <a:pt x="2367" y="1970"/>
                      </a:cubicBezTo>
                      <a:cubicBezTo>
                        <a:pt x="2368" y="1961"/>
                        <a:pt x="2379" y="1956"/>
                        <a:pt x="2387" y="1957"/>
                      </a:cubicBezTo>
                      <a:cubicBezTo>
                        <a:pt x="2397" y="1959"/>
                        <a:pt x="2403" y="1967"/>
                        <a:pt x="2405" y="1974"/>
                      </a:cubicBezTo>
                      <a:cubicBezTo>
                        <a:pt x="2408" y="1989"/>
                        <a:pt x="2400" y="2005"/>
                        <a:pt x="2384" y="2006"/>
                      </a:cubicBezTo>
                      <a:cubicBezTo>
                        <a:pt x="2376" y="2007"/>
                        <a:pt x="2370" y="2006"/>
                        <a:pt x="2365" y="2002"/>
                      </a:cubicBezTo>
                      <a:cubicBezTo>
                        <a:pt x="2355" y="1996"/>
                        <a:pt x="2350" y="1985"/>
                        <a:pt x="2341" y="1979"/>
                      </a:cubicBezTo>
                      <a:cubicBezTo>
                        <a:pt x="2325" y="1970"/>
                        <a:pt x="2306" y="1972"/>
                        <a:pt x="2298" y="1987"/>
                      </a:cubicBezTo>
                      <a:cubicBezTo>
                        <a:pt x="2290" y="2004"/>
                        <a:pt x="2301" y="2032"/>
                        <a:pt x="2317" y="2044"/>
                      </a:cubicBezTo>
                      <a:cubicBezTo>
                        <a:pt x="2326" y="2050"/>
                        <a:pt x="2341" y="2052"/>
                        <a:pt x="2351" y="2047"/>
                      </a:cubicBezTo>
                      <a:cubicBezTo>
                        <a:pt x="2365" y="2040"/>
                        <a:pt x="2369" y="2018"/>
                        <a:pt x="2353" y="2010"/>
                      </a:cubicBezTo>
                      <a:cubicBezTo>
                        <a:pt x="2348" y="2008"/>
                        <a:pt x="2343" y="2007"/>
                        <a:pt x="2338" y="2010"/>
                      </a:cubicBezTo>
                      <a:cubicBezTo>
                        <a:pt x="2330" y="2013"/>
                        <a:pt x="2327" y="2027"/>
                        <a:pt x="2337" y="2032"/>
                      </a:cubicBezTo>
                      <a:cubicBezTo>
                        <a:pt x="2342" y="2035"/>
                        <a:pt x="2348" y="2032"/>
                        <a:pt x="2347" y="2026"/>
                      </a:cubicBezTo>
                      <a:cubicBezTo>
                        <a:pt x="2352" y="2032"/>
                        <a:pt x="2346" y="2039"/>
                        <a:pt x="2338" y="2037"/>
                      </a:cubicBezTo>
                      <a:cubicBezTo>
                        <a:pt x="2323" y="2033"/>
                        <a:pt x="2322" y="2011"/>
                        <a:pt x="2338" y="2006"/>
                      </a:cubicBezTo>
                      <a:cubicBezTo>
                        <a:pt x="2347" y="2003"/>
                        <a:pt x="2360" y="2006"/>
                        <a:pt x="2365" y="2017"/>
                      </a:cubicBezTo>
                      <a:cubicBezTo>
                        <a:pt x="2372" y="2031"/>
                        <a:pt x="2361" y="2052"/>
                        <a:pt x="2342" y="2054"/>
                      </a:cubicBezTo>
                      <a:cubicBezTo>
                        <a:pt x="2340" y="2054"/>
                        <a:pt x="2339" y="2054"/>
                        <a:pt x="2337" y="2054"/>
                      </a:cubicBezTo>
                      <a:cubicBezTo>
                        <a:pt x="2343" y="2056"/>
                        <a:pt x="2349" y="2057"/>
                        <a:pt x="2357" y="2057"/>
                      </a:cubicBezTo>
                      <a:cubicBezTo>
                        <a:pt x="2357" y="2057"/>
                        <a:pt x="2357" y="2057"/>
                        <a:pt x="2357" y="2057"/>
                      </a:cubicBezTo>
                      <a:cubicBezTo>
                        <a:pt x="2368" y="2057"/>
                        <a:pt x="2375" y="2055"/>
                        <a:pt x="2384" y="2051"/>
                      </a:cubicBezTo>
                      <a:cubicBezTo>
                        <a:pt x="2377" y="2058"/>
                        <a:pt x="2367" y="2060"/>
                        <a:pt x="2357" y="2060"/>
                      </a:cubicBezTo>
                      <a:cubicBezTo>
                        <a:pt x="2357" y="2060"/>
                        <a:pt x="2357" y="2060"/>
                        <a:pt x="2357" y="2060"/>
                      </a:cubicBezTo>
                      <a:cubicBezTo>
                        <a:pt x="2352" y="2060"/>
                        <a:pt x="2347" y="2060"/>
                        <a:pt x="2342" y="2058"/>
                      </a:cubicBezTo>
                      <a:cubicBezTo>
                        <a:pt x="2356" y="2065"/>
                        <a:pt x="2370" y="2070"/>
                        <a:pt x="2386" y="2074"/>
                      </a:cubicBezTo>
                      <a:cubicBezTo>
                        <a:pt x="2413" y="2079"/>
                        <a:pt x="2434" y="2079"/>
                        <a:pt x="2461" y="2071"/>
                      </a:cubicBezTo>
                      <a:cubicBezTo>
                        <a:pt x="2485" y="2062"/>
                        <a:pt x="2506" y="2047"/>
                        <a:pt x="2522" y="2028"/>
                      </a:cubicBezTo>
                      <a:cubicBezTo>
                        <a:pt x="2530" y="2019"/>
                        <a:pt x="2534" y="2012"/>
                        <a:pt x="2535" y="2000"/>
                      </a:cubicBezTo>
                      <a:cubicBezTo>
                        <a:pt x="2539" y="1974"/>
                        <a:pt x="2527" y="1946"/>
                        <a:pt x="2510" y="1936"/>
                      </a:cubicBezTo>
                      <a:cubicBezTo>
                        <a:pt x="2501" y="1930"/>
                        <a:pt x="2487" y="1930"/>
                        <a:pt x="2482" y="1941"/>
                      </a:cubicBezTo>
                      <a:cubicBezTo>
                        <a:pt x="2479" y="1948"/>
                        <a:pt x="2482" y="1954"/>
                        <a:pt x="2490" y="1957"/>
                      </a:cubicBezTo>
                      <a:cubicBezTo>
                        <a:pt x="2479" y="1962"/>
                        <a:pt x="2467" y="1947"/>
                        <a:pt x="2471" y="1932"/>
                      </a:cubicBezTo>
                      <a:cubicBezTo>
                        <a:pt x="2474" y="1917"/>
                        <a:pt x="2485" y="1910"/>
                        <a:pt x="2495" y="1908"/>
                      </a:cubicBezTo>
                      <a:cubicBezTo>
                        <a:pt x="2511" y="1906"/>
                        <a:pt x="2529" y="1916"/>
                        <a:pt x="2537" y="1934"/>
                      </a:cubicBezTo>
                      <a:cubicBezTo>
                        <a:pt x="2545" y="1952"/>
                        <a:pt x="2547" y="1974"/>
                        <a:pt x="2542" y="1993"/>
                      </a:cubicBezTo>
                      <a:cubicBezTo>
                        <a:pt x="2543" y="1989"/>
                        <a:pt x="2544" y="1985"/>
                        <a:pt x="2545" y="1980"/>
                      </a:cubicBezTo>
                      <a:cubicBezTo>
                        <a:pt x="2552" y="1951"/>
                        <a:pt x="2549" y="1920"/>
                        <a:pt x="2534" y="1893"/>
                      </a:cubicBezTo>
                      <a:cubicBezTo>
                        <a:pt x="2525" y="1879"/>
                        <a:pt x="2514" y="1872"/>
                        <a:pt x="2497" y="1872"/>
                      </a:cubicBezTo>
                      <a:cubicBezTo>
                        <a:pt x="2487" y="1871"/>
                        <a:pt x="2472" y="1877"/>
                        <a:pt x="2467" y="1886"/>
                      </a:cubicBezTo>
                      <a:cubicBezTo>
                        <a:pt x="2462" y="1894"/>
                        <a:pt x="2465" y="1905"/>
                        <a:pt x="2475" y="1905"/>
                      </a:cubicBezTo>
                      <a:cubicBezTo>
                        <a:pt x="2472" y="1911"/>
                        <a:pt x="2464" y="1912"/>
                        <a:pt x="2459" y="1907"/>
                      </a:cubicBezTo>
                      <a:cubicBezTo>
                        <a:pt x="2454" y="1903"/>
                        <a:pt x="2452" y="1895"/>
                        <a:pt x="2456" y="1887"/>
                      </a:cubicBezTo>
                      <a:cubicBezTo>
                        <a:pt x="2458" y="1882"/>
                        <a:pt x="2461" y="1878"/>
                        <a:pt x="2466" y="1874"/>
                      </a:cubicBezTo>
                      <a:cubicBezTo>
                        <a:pt x="2474" y="1868"/>
                        <a:pt x="2486" y="1866"/>
                        <a:pt x="2497" y="1867"/>
                      </a:cubicBezTo>
                      <a:cubicBezTo>
                        <a:pt x="2505" y="1867"/>
                        <a:pt x="2512" y="1870"/>
                        <a:pt x="2518" y="1874"/>
                      </a:cubicBezTo>
                      <a:cubicBezTo>
                        <a:pt x="2501" y="1859"/>
                        <a:pt x="2478" y="1853"/>
                        <a:pt x="2455" y="1861"/>
                      </a:cubicBezTo>
                      <a:cubicBezTo>
                        <a:pt x="2443" y="1865"/>
                        <a:pt x="2434" y="1871"/>
                        <a:pt x="2426" y="1880"/>
                      </a:cubicBezTo>
                      <a:cubicBezTo>
                        <a:pt x="2391" y="1920"/>
                        <a:pt x="2437" y="1928"/>
                        <a:pt x="2456" y="1945"/>
                      </a:cubicBezTo>
                      <a:cubicBezTo>
                        <a:pt x="2481" y="1967"/>
                        <a:pt x="2447" y="1995"/>
                        <a:pt x="2421" y="1973"/>
                      </a:cubicBezTo>
                      <a:cubicBezTo>
                        <a:pt x="2399" y="1954"/>
                        <a:pt x="2402" y="1925"/>
                        <a:pt x="2412" y="1901"/>
                      </a:cubicBezTo>
                      <a:cubicBezTo>
                        <a:pt x="2409" y="1905"/>
                        <a:pt x="2406" y="1908"/>
                        <a:pt x="2402" y="1911"/>
                      </a:cubicBezTo>
                      <a:cubicBezTo>
                        <a:pt x="2393" y="1918"/>
                        <a:pt x="2379" y="1919"/>
                        <a:pt x="2371" y="1910"/>
                      </a:cubicBezTo>
                      <a:cubicBezTo>
                        <a:pt x="2368" y="1906"/>
                        <a:pt x="2368" y="1900"/>
                        <a:pt x="2370" y="1895"/>
                      </a:cubicBezTo>
                      <a:cubicBezTo>
                        <a:pt x="2372" y="1892"/>
                        <a:pt x="2375" y="1889"/>
                        <a:pt x="2379" y="1889"/>
                      </a:cubicBezTo>
                      <a:cubicBezTo>
                        <a:pt x="2383" y="1888"/>
                        <a:pt x="2388" y="1889"/>
                        <a:pt x="2390" y="1892"/>
                      </a:cubicBezTo>
                      <a:cubicBezTo>
                        <a:pt x="2394" y="1896"/>
                        <a:pt x="2395" y="1902"/>
                        <a:pt x="2391" y="1906"/>
                      </a:cubicBezTo>
                      <a:cubicBezTo>
                        <a:pt x="2389" y="1909"/>
                        <a:pt x="2386" y="1909"/>
                        <a:pt x="2383" y="1908"/>
                      </a:cubicBezTo>
                      <a:cubicBezTo>
                        <a:pt x="2381" y="1907"/>
                        <a:pt x="2380" y="1905"/>
                        <a:pt x="2381" y="1903"/>
                      </a:cubicBezTo>
                      <a:cubicBezTo>
                        <a:pt x="2381" y="1904"/>
                        <a:pt x="2383" y="1905"/>
                        <a:pt x="2384" y="1906"/>
                      </a:cubicBezTo>
                      <a:cubicBezTo>
                        <a:pt x="2387" y="1906"/>
                        <a:pt x="2389" y="1904"/>
                        <a:pt x="2389" y="1901"/>
                      </a:cubicBezTo>
                      <a:cubicBezTo>
                        <a:pt x="2388" y="1899"/>
                        <a:pt x="2387" y="1897"/>
                        <a:pt x="2385" y="1896"/>
                      </a:cubicBezTo>
                      <a:cubicBezTo>
                        <a:pt x="2382" y="1895"/>
                        <a:pt x="2379" y="1896"/>
                        <a:pt x="2377" y="1898"/>
                      </a:cubicBezTo>
                      <a:cubicBezTo>
                        <a:pt x="2375" y="1901"/>
                        <a:pt x="2375" y="1905"/>
                        <a:pt x="2378" y="1908"/>
                      </a:cubicBezTo>
                      <a:cubicBezTo>
                        <a:pt x="2384" y="1915"/>
                        <a:pt x="2397" y="1913"/>
                        <a:pt x="2404" y="1907"/>
                      </a:cubicBezTo>
                      <a:cubicBezTo>
                        <a:pt x="2406" y="1906"/>
                        <a:pt x="2407" y="1904"/>
                        <a:pt x="2409" y="1903"/>
                      </a:cubicBezTo>
                      <a:cubicBezTo>
                        <a:pt x="2414" y="1896"/>
                        <a:pt x="2418" y="1888"/>
                        <a:pt x="2423" y="1882"/>
                      </a:cubicBezTo>
                      <a:cubicBezTo>
                        <a:pt x="2428" y="1875"/>
                        <a:pt x="2434" y="1869"/>
                        <a:pt x="2442" y="1865"/>
                      </a:cubicBezTo>
                      <a:cubicBezTo>
                        <a:pt x="2438" y="1866"/>
                        <a:pt x="2435" y="1867"/>
                        <a:pt x="2432" y="1867"/>
                      </a:cubicBezTo>
                      <a:cubicBezTo>
                        <a:pt x="2413" y="1866"/>
                        <a:pt x="2398" y="1851"/>
                        <a:pt x="2395" y="1833"/>
                      </a:cubicBezTo>
                      <a:cubicBezTo>
                        <a:pt x="2394" y="1827"/>
                        <a:pt x="2394" y="1822"/>
                        <a:pt x="2396" y="1817"/>
                      </a:cubicBezTo>
                      <a:cubicBezTo>
                        <a:pt x="2398" y="1819"/>
                        <a:pt x="2398" y="1819"/>
                        <a:pt x="2398" y="1819"/>
                      </a:cubicBezTo>
                      <a:cubicBezTo>
                        <a:pt x="2397" y="1823"/>
                        <a:pt x="2397" y="1828"/>
                        <a:pt x="2398" y="1832"/>
                      </a:cubicBezTo>
                      <a:cubicBezTo>
                        <a:pt x="2401" y="1849"/>
                        <a:pt x="2414" y="1864"/>
                        <a:pt x="2432" y="1864"/>
                      </a:cubicBezTo>
                      <a:cubicBezTo>
                        <a:pt x="2443" y="1864"/>
                        <a:pt x="2448" y="1861"/>
                        <a:pt x="2457" y="1858"/>
                      </a:cubicBezTo>
                      <a:cubicBezTo>
                        <a:pt x="2489" y="1849"/>
                        <a:pt x="2519" y="1864"/>
                        <a:pt x="2536" y="1892"/>
                      </a:cubicBezTo>
                      <a:cubicBezTo>
                        <a:pt x="2541" y="1900"/>
                        <a:pt x="2544" y="1908"/>
                        <a:pt x="2547" y="1916"/>
                      </a:cubicBezTo>
                      <a:cubicBezTo>
                        <a:pt x="2544" y="1898"/>
                        <a:pt x="2540" y="1880"/>
                        <a:pt x="2531" y="1867"/>
                      </a:cubicBezTo>
                      <a:cubicBezTo>
                        <a:pt x="2512" y="1840"/>
                        <a:pt x="2491" y="1802"/>
                        <a:pt x="2475" y="1786"/>
                      </a:cubicBezTo>
                      <a:cubicBezTo>
                        <a:pt x="2468" y="1778"/>
                        <a:pt x="2457" y="1773"/>
                        <a:pt x="2446" y="1774"/>
                      </a:cubicBezTo>
                      <a:cubicBezTo>
                        <a:pt x="2453" y="1772"/>
                        <a:pt x="2459" y="1774"/>
                        <a:pt x="2465" y="1776"/>
                      </a:cubicBezTo>
                      <a:cubicBezTo>
                        <a:pt x="2465" y="1776"/>
                        <a:pt x="2465" y="1776"/>
                        <a:pt x="2465" y="1776"/>
                      </a:cubicBezTo>
                      <a:cubicBezTo>
                        <a:pt x="2468" y="1777"/>
                        <a:pt x="2470" y="1779"/>
                        <a:pt x="2473" y="1781"/>
                      </a:cubicBezTo>
                      <a:cubicBezTo>
                        <a:pt x="2466" y="1772"/>
                        <a:pt x="2458" y="1764"/>
                        <a:pt x="2446" y="1760"/>
                      </a:cubicBezTo>
                      <a:cubicBezTo>
                        <a:pt x="2435" y="1757"/>
                        <a:pt x="2424" y="1758"/>
                        <a:pt x="2414" y="1764"/>
                      </a:cubicBezTo>
                      <a:cubicBezTo>
                        <a:pt x="2414" y="1763"/>
                        <a:pt x="2413" y="1762"/>
                        <a:pt x="2413" y="1762"/>
                      </a:cubicBezTo>
                      <a:cubicBezTo>
                        <a:pt x="2420" y="1757"/>
                        <a:pt x="2429" y="1755"/>
                        <a:pt x="2439" y="1756"/>
                      </a:cubicBezTo>
                      <a:cubicBezTo>
                        <a:pt x="2448" y="1758"/>
                        <a:pt x="2456" y="1761"/>
                        <a:pt x="2461" y="1766"/>
                      </a:cubicBezTo>
                      <a:cubicBezTo>
                        <a:pt x="2458" y="1762"/>
                        <a:pt x="2458" y="1756"/>
                        <a:pt x="2461" y="1752"/>
                      </a:cubicBezTo>
                      <a:cubicBezTo>
                        <a:pt x="2463" y="1749"/>
                        <a:pt x="2465" y="1747"/>
                        <a:pt x="2469" y="1747"/>
                      </a:cubicBezTo>
                      <a:cubicBezTo>
                        <a:pt x="2474" y="1746"/>
                        <a:pt x="2479" y="1749"/>
                        <a:pt x="2479" y="1755"/>
                      </a:cubicBezTo>
                      <a:cubicBezTo>
                        <a:pt x="2479" y="1759"/>
                        <a:pt x="2477" y="1761"/>
                        <a:pt x="2474" y="1762"/>
                      </a:cubicBezTo>
                      <a:cubicBezTo>
                        <a:pt x="2468" y="1764"/>
                        <a:pt x="2465" y="1758"/>
                        <a:pt x="2468" y="1755"/>
                      </a:cubicBezTo>
                      <a:cubicBezTo>
                        <a:pt x="2467" y="1757"/>
                        <a:pt x="2468" y="1759"/>
                        <a:pt x="2470" y="1760"/>
                      </a:cubicBezTo>
                      <a:cubicBezTo>
                        <a:pt x="2472" y="1761"/>
                        <a:pt x="2475" y="1759"/>
                        <a:pt x="2476" y="1757"/>
                      </a:cubicBezTo>
                      <a:cubicBezTo>
                        <a:pt x="2477" y="1755"/>
                        <a:pt x="2476" y="1752"/>
                        <a:pt x="2474" y="1751"/>
                      </a:cubicBezTo>
                      <a:cubicBezTo>
                        <a:pt x="2470" y="1748"/>
                        <a:pt x="2462" y="1749"/>
                        <a:pt x="2461" y="1757"/>
                      </a:cubicBezTo>
                      <a:cubicBezTo>
                        <a:pt x="2459" y="1764"/>
                        <a:pt x="2467" y="1771"/>
                        <a:pt x="2471" y="1775"/>
                      </a:cubicBezTo>
                      <a:cubicBezTo>
                        <a:pt x="2476" y="1782"/>
                        <a:pt x="2482" y="1789"/>
                        <a:pt x="2485" y="1792"/>
                      </a:cubicBezTo>
                      <a:cubicBezTo>
                        <a:pt x="2489" y="1797"/>
                        <a:pt x="2499" y="1810"/>
                        <a:pt x="2508" y="1826"/>
                      </a:cubicBezTo>
                      <a:cubicBezTo>
                        <a:pt x="2507" y="1823"/>
                        <a:pt x="2506" y="1819"/>
                        <a:pt x="2505" y="1816"/>
                      </a:cubicBezTo>
                      <a:cubicBezTo>
                        <a:pt x="2505" y="1814"/>
                        <a:pt x="2504" y="1801"/>
                        <a:pt x="2506" y="1800"/>
                      </a:cubicBezTo>
                      <a:cubicBezTo>
                        <a:pt x="2508" y="1801"/>
                        <a:pt x="2508" y="1808"/>
                        <a:pt x="2509" y="1810"/>
                      </a:cubicBezTo>
                      <a:cubicBezTo>
                        <a:pt x="2510" y="1816"/>
                        <a:pt x="2511" y="1821"/>
                        <a:pt x="2513" y="1826"/>
                      </a:cubicBezTo>
                      <a:cubicBezTo>
                        <a:pt x="2514" y="1828"/>
                        <a:pt x="2515" y="1831"/>
                        <a:pt x="2516" y="1833"/>
                      </a:cubicBezTo>
                      <a:cubicBezTo>
                        <a:pt x="2519" y="1841"/>
                        <a:pt x="2523" y="1848"/>
                        <a:pt x="2528" y="1855"/>
                      </a:cubicBezTo>
                      <a:cubicBezTo>
                        <a:pt x="2529" y="1855"/>
                        <a:pt x="2530" y="1856"/>
                        <a:pt x="2531" y="1857"/>
                      </a:cubicBezTo>
                      <a:cubicBezTo>
                        <a:pt x="2529" y="1855"/>
                        <a:pt x="2528" y="1852"/>
                        <a:pt x="2527" y="1849"/>
                      </a:cubicBezTo>
                      <a:cubicBezTo>
                        <a:pt x="2524" y="1842"/>
                        <a:pt x="2523" y="1836"/>
                        <a:pt x="2523" y="1828"/>
                      </a:cubicBezTo>
                      <a:cubicBezTo>
                        <a:pt x="2524" y="1806"/>
                        <a:pt x="2542" y="1796"/>
                        <a:pt x="2560" y="1796"/>
                      </a:cubicBezTo>
                      <a:cubicBezTo>
                        <a:pt x="2576" y="1796"/>
                        <a:pt x="2592" y="1802"/>
                        <a:pt x="2601" y="1816"/>
                      </a:cubicBezTo>
                      <a:cubicBezTo>
                        <a:pt x="2608" y="1828"/>
                        <a:pt x="2606" y="1841"/>
                        <a:pt x="2597" y="1851"/>
                      </a:cubicBezTo>
                      <a:cubicBezTo>
                        <a:pt x="2592" y="1856"/>
                        <a:pt x="2588" y="1858"/>
                        <a:pt x="2582" y="1860"/>
                      </a:cubicBezTo>
                      <a:cubicBezTo>
                        <a:pt x="2577" y="1861"/>
                        <a:pt x="2572" y="1861"/>
                        <a:pt x="2568" y="1858"/>
                      </a:cubicBezTo>
                      <a:cubicBezTo>
                        <a:pt x="2562" y="1855"/>
                        <a:pt x="2559" y="1850"/>
                        <a:pt x="2558" y="1844"/>
                      </a:cubicBezTo>
                      <a:cubicBezTo>
                        <a:pt x="2558" y="1840"/>
                        <a:pt x="2559" y="1836"/>
                        <a:pt x="2561" y="1834"/>
                      </a:cubicBezTo>
                      <a:cubicBezTo>
                        <a:pt x="2565" y="1831"/>
                        <a:pt x="2569" y="1829"/>
                        <a:pt x="2573" y="1830"/>
                      </a:cubicBezTo>
                      <a:cubicBezTo>
                        <a:pt x="2578" y="1831"/>
                        <a:pt x="2582" y="1833"/>
                        <a:pt x="2583" y="1838"/>
                      </a:cubicBezTo>
                      <a:cubicBezTo>
                        <a:pt x="2585" y="1843"/>
                        <a:pt x="2583" y="1848"/>
                        <a:pt x="2578" y="1850"/>
                      </a:cubicBezTo>
                      <a:cubicBezTo>
                        <a:pt x="2573" y="1853"/>
                        <a:pt x="2567" y="1851"/>
                        <a:pt x="2564" y="1846"/>
                      </a:cubicBezTo>
                      <a:cubicBezTo>
                        <a:pt x="2561" y="1841"/>
                        <a:pt x="2563" y="1834"/>
                        <a:pt x="2568" y="1832"/>
                      </a:cubicBezTo>
                      <a:cubicBezTo>
                        <a:pt x="2570" y="1830"/>
                        <a:pt x="2572" y="1830"/>
                        <a:pt x="2574" y="1830"/>
                      </a:cubicBezTo>
                      <a:cubicBezTo>
                        <a:pt x="2574" y="1830"/>
                        <a:pt x="2573" y="1830"/>
                        <a:pt x="2573" y="1830"/>
                      </a:cubicBezTo>
                      <a:cubicBezTo>
                        <a:pt x="2569" y="1830"/>
                        <a:pt x="2565" y="1831"/>
                        <a:pt x="2562" y="1834"/>
                      </a:cubicBezTo>
                      <a:cubicBezTo>
                        <a:pt x="2559" y="1837"/>
                        <a:pt x="2558" y="1840"/>
                        <a:pt x="2559" y="1844"/>
                      </a:cubicBezTo>
                      <a:cubicBezTo>
                        <a:pt x="2559" y="1850"/>
                        <a:pt x="2563" y="1854"/>
                        <a:pt x="2568" y="1857"/>
                      </a:cubicBezTo>
                      <a:cubicBezTo>
                        <a:pt x="2572" y="1859"/>
                        <a:pt x="2577" y="1860"/>
                        <a:pt x="2581" y="1859"/>
                      </a:cubicBezTo>
                      <a:cubicBezTo>
                        <a:pt x="2587" y="1857"/>
                        <a:pt x="2591" y="1854"/>
                        <a:pt x="2596" y="1850"/>
                      </a:cubicBezTo>
                      <a:cubicBezTo>
                        <a:pt x="2604" y="1840"/>
                        <a:pt x="2605" y="1828"/>
                        <a:pt x="2599" y="1817"/>
                      </a:cubicBezTo>
                      <a:cubicBezTo>
                        <a:pt x="2591" y="1804"/>
                        <a:pt x="2574" y="1798"/>
                        <a:pt x="2559" y="1799"/>
                      </a:cubicBezTo>
                      <a:cubicBezTo>
                        <a:pt x="2543" y="1800"/>
                        <a:pt x="2528" y="1809"/>
                        <a:pt x="2527" y="1828"/>
                      </a:cubicBezTo>
                      <a:cubicBezTo>
                        <a:pt x="2527" y="1835"/>
                        <a:pt x="2529" y="1841"/>
                        <a:pt x="2531" y="1848"/>
                      </a:cubicBezTo>
                      <a:cubicBezTo>
                        <a:pt x="2541" y="1873"/>
                        <a:pt x="2548" y="1896"/>
                        <a:pt x="2550" y="1923"/>
                      </a:cubicBezTo>
                      <a:cubicBezTo>
                        <a:pt x="2551" y="1922"/>
                        <a:pt x="2551" y="1920"/>
                        <a:pt x="2551" y="1919"/>
                      </a:cubicBezTo>
                      <a:cubicBezTo>
                        <a:pt x="2555" y="1910"/>
                        <a:pt x="2563" y="1902"/>
                        <a:pt x="2574" y="1906"/>
                      </a:cubicBezTo>
                      <a:cubicBezTo>
                        <a:pt x="2581" y="1909"/>
                        <a:pt x="2585" y="1916"/>
                        <a:pt x="2583" y="1924"/>
                      </a:cubicBezTo>
                      <a:cubicBezTo>
                        <a:pt x="2582" y="1930"/>
                        <a:pt x="2578" y="1935"/>
                        <a:pt x="2572" y="1936"/>
                      </a:cubicBezTo>
                      <a:cubicBezTo>
                        <a:pt x="2567" y="1936"/>
                        <a:pt x="2563" y="1933"/>
                        <a:pt x="2565" y="1928"/>
                      </a:cubicBezTo>
                      <a:cubicBezTo>
                        <a:pt x="2568" y="1923"/>
                        <a:pt x="2572" y="1925"/>
                        <a:pt x="2575" y="1920"/>
                      </a:cubicBezTo>
                      <a:cubicBezTo>
                        <a:pt x="2577" y="1917"/>
                        <a:pt x="2577" y="1913"/>
                        <a:pt x="2573" y="1911"/>
                      </a:cubicBezTo>
                      <a:cubicBezTo>
                        <a:pt x="2566" y="1906"/>
                        <a:pt x="2559" y="1912"/>
                        <a:pt x="2556" y="1918"/>
                      </a:cubicBezTo>
                      <a:cubicBezTo>
                        <a:pt x="2550" y="1931"/>
                        <a:pt x="2552" y="1939"/>
                        <a:pt x="2552" y="1952"/>
                      </a:cubicBezTo>
                      <a:cubicBezTo>
                        <a:pt x="2552" y="1962"/>
                        <a:pt x="2551" y="1971"/>
                        <a:pt x="2549" y="1981"/>
                      </a:cubicBezTo>
                      <a:cubicBezTo>
                        <a:pt x="2542" y="2011"/>
                        <a:pt x="2525" y="2036"/>
                        <a:pt x="2502" y="2054"/>
                      </a:cubicBezTo>
                      <a:cubicBezTo>
                        <a:pt x="2507" y="2051"/>
                        <a:pt x="2513" y="2051"/>
                        <a:pt x="2517" y="2054"/>
                      </a:cubicBezTo>
                      <a:cubicBezTo>
                        <a:pt x="2521" y="2057"/>
                        <a:pt x="2523" y="2062"/>
                        <a:pt x="2520" y="2068"/>
                      </a:cubicBezTo>
                      <a:cubicBezTo>
                        <a:pt x="2520" y="2067"/>
                        <a:pt x="2518" y="2066"/>
                        <a:pt x="2517" y="2066"/>
                      </a:cubicBezTo>
                      <a:cubicBezTo>
                        <a:pt x="2522" y="2056"/>
                        <a:pt x="2507" y="2052"/>
                        <a:pt x="2497" y="2057"/>
                      </a:cubicBezTo>
                      <a:cubicBezTo>
                        <a:pt x="2497" y="2057"/>
                        <a:pt x="2497" y="2057"/>
                        <a:pt x="2497" y="2057"/>
                      </a:cubicBezTo>
                      <a:cubicBezTo>
                        <a:pt x="2489" y="2063"/>
                        <a:pt x="2480" y="2068"/>
                        <a:pt x="2471" y="2072"/>
                      </a:cubicBezTo>
                      <a:cubicBezTo>
                        <a:pt x="2485" y="2073"/>
                        <a:pt x="2498" y="2081"/>
                        <a:pt x="2502" y="2096"/>
                      </a:cubicBezTo>
                      <a:cubicBezTo>
                        <a:pt x="2503" y="2104"/>
                        <a:pt x="2503" y="2111"/>
                        <a:pt x="2499" y="2118"/>
                      </a:cubicBezTo>
                      <a:cubicBezTo>
                        <a:pt x="2495" y="2125"/>
                        <a:pt x="2489" y="2130"/>
                        <a:pt x="2482" y="2132"/>
                      </a:cubicBezTo>
                      <a:cubicBezTo>
                        <a:pt x="2474" y="2135"/>
                        <a:pt x="2467" y="2135"/>
                        <a:pt x="2460" y="2132"/>
                      </a:cubicBezTo>
                      <a:cubicBezTo>
                        <a:pt x="2453" y="2130"/>
                        <a:pt x="2448" y="2125"/>
                        <a:pt x="2445" y="2118"/>
                      </a:cubicBezTo>
                      <a:cubicBezTo>
                        <a:pt x="2441" y="2111"/>
                        <a:pt x="2441" y="2105"/>
                        <a:pt x="2444" y="2097"/>
                      </a:cubicBezTo>
                      <a:cubicBezTo>
                        <a:pt x="2446" y="2093"/>
                        <a:pt x="2450" y="2090"/>
                        <a:pt x="2455" y="2089"/>
                      </a:cubicBezTo>
                      <a:cubicBezTo>
                        <a:pt x="2462" y="2087"/>
                        <a:pt x="2469" y="2089"/>
                        <a:pt x="2473" y="2094"/>
                      </a:cubicBezTo>
                      <a:cubicBezTo>
                        <a:pt x="2477" y="2099"/>
                        <a:pt x="2478" y="2106"/>
                        <a:pt x="2475" y="2112"/>
                      </a:cubicBezTo>
                      <a:cubicBezTo>
                        <a:pt x="2471" y="2119"/>
                        <a:pt x="2462" y="2122"/>
                        <a:pt x="2455" y="2118"/>
                      </a:cubicBezTo>
                      <a:cubicBezTo>
                        <a:pt x="2448" y="2114"/>
                        <a:pt x="2445" y="2105"/>
                        <a:pt x="2449" y="2098"/>
                      </a:cubicBezTo>
                      <a:cubicBezTo>
                        <a:pt x="2450" y="2095"/>
                        <a:pt x="2453" y="2092"/>
                        <a:pt x="2456" y="2091"/>
                      </a:cubicBezTo>
                      <a:cubicBezTo>
                        <a:pt x="2456" y="2091"/>
                        <a:pt x="2456" y="2091"/>
                        <a:pt x="2456" y="2091"/>
                      </a:cubicBezTo>
                      <a:cubicBezTo>
                        <a:pt x="2451" y="2093"/>
                        <a:pt x="2449" y="2095"/>
                        <a:pt x="2447" y="2099"/>
                      </a:cubicBezTo>
                      <a:cubicBezTo>
                        <a:pt x="2444" y="2105"/>
                        <a:pt x="2444" y="2111"/>
                        <a:pt x="2447" y="2117"/>
                      </a:cubicBezTo>
                      <a:cubicBezTo>
                        <a:pt x="2451" y="2123"/>
                        <a:pt x="2455" y="2127"/>
                        <a:pt x="2461" y="2129"/>
                      </a:cubicBezTo>
                      <a:cubicBezTo>
                        <a:pt x="2468" y="2131"/>
                        <a:pt x="2474" y="2131"/>
                        <a:pt x="2481" y="2129"/>
                      </a:cubicBezTo>
                      <a:cubicBezTo>
                        <a:pt x="2488" y="2127"/>
                        <a:pt x="2493" y="2123"/>
                        <a:pt x="2496" y="2116"/>
                      </a:cubicBezTo>
                      <a:cubicBezTo>
                        <a:pt x="2500" y="2110"/>
                        <a:pt x="2500" y="2103"/>
                        <a:pt x="2499" y="2096"/>
                      </a:cubicBezTo>
                      <a:cubicBezTo>
                        <a:pt x="2495" y="2079"/>
                        <a:pt x="2476" y="2071"/>
                        <a:pt x="2462" y="2075"/>
                      </a:cubicBezTo>
                      <a:cubicBezTo>
                        <a:pt x="2435" y="2084"/>
                        <a:pt x="2413" y="2084"/>
                        <a:pt x="2385" y="2079"/>
                      </a:cubicBezTo>
                      <a:cubicBezTo>
                        <a:pt x="2382" y="2079"/>
                        <a:pt x="2379" y="2078"/>
                        <a:pt x="2377" y="2077"/>
                      </a:cubicBezTo>
                      <a:cubicBezTo>
                        <a:pt x="2379" y="2078"/>
                        <a:pt x="2381" y="2079"/>
                        <a:pt x="2382" y="2081"/>
                      </a:cubicBezTo>
                      <a:cubicBezTo>
                        <a:pt x="2391" y="2086"/>
                        <a:pt x="2397" y="2093"/>
                        <a:pt x="2403" y="2102"/>
                      </a:cubicBezTo>
                      <a:cubicBezTo>
                        <a:pt x="2395" y="2094"/>
                        <a:pt x="2390" y="2089"/>
                        <a:pt x="2381" y="2083"/>
                      </a:cubicBezTo>
                      <a:cubicBezTo>
                        <a:pt x="2380" y="2083"/>
                        <a:pt x="2379" y="2083"/>
                        <a:pt x="2379" y="2082"/>
                      </a:cubicBezTo>
                      <a:cubicBezTo>
                        <a:pt x="2385" y="2088"/>
                        <a:pt x="2383" y="2101"/>
                        <a:pt x="2380" y="2109"/>
                      </a:cubicBezTo>
                      <a:cubicBezTo>
                        <a:pt x="2378" y="2113"/>
                        <a:pt x="2374" y="2117"/>
                        <a:pt x="2371" y="2120"/>
                      </a:cubicBezTo>
                      <a:cubicBezTo>
                        <a:pt x="2366" y="2126"/>
                        <a:pt x="2355" y="2131"/>
                        <a:pt x="2348" y="2127"/>
                      </a:cubicBezTo>
                      <a:cubicBezTo>
                        <a:pt x="2344" y="2135"/>
                        <a:pt x="2336" y="2138"/>
                        <a:pt x="2330" y="2141"/>
                      </a:cubicBezTo>
                      <a:cubicBezTo>
                        <a:pt x="2320" y="2144"/>
                        <a:pt x="2312" y="2152"/>
                        <a:pt x="2314" y="2160"/>
                      </a:cubicBezTo>
                      <a:cubicBezTo>
                        <a:pt x="2306" y="2154"/>
                        <a:pt x="2312" y="2137"/>
                        <a:pt x="2319" y="2130"/>
                      </a:cubicBezTo>
                      <a:cubicBezTo>
                        <a:pt x="2328" y="2121"/>
                        <a:pt x="2342" y="2121"/>
                        <a:pt x="2356" y="2118"/>
                      </a:cubicBezTo>
                      <a:cubicBezTo>
                        <a:pt x="2366" y="2117"/>
                        <a:pt x="2372" y="2113"/>
                        <a:pt x="2377" y="2106"/>
                      </a:cubicBezTo>
                      <a:cubicBezTo>
                        <a:pt x="2381" y="2100"/>
                        <a:pt x="2383" y="2089"/>
                        <a:pt x="2379" y="2082"/>
                      </a:cubicBezTo>
                      <a:cubicBezTo>
                        <a:pt x="2379" y="2084"/>
                        <a:pt x="2380" y="2085"/>
                        <a:pt x="2380" y="2087"/>
                      </a:cubicBezTo>
                      <a:cubicBezTo>
                        <a:pt x="2381" y="2091"/>
                        <a:pt x="2379" y="2096"/>
                        <a:pt x="2373" y="2099"/>
                      </a:cubicBezTo>
                      <a:cubicBezTo>
                        <a:pt x="2373" y="2098"/>
                        <a:pt x="2372" y="2096"/>
                        <a:pt x="2372" y="2095"/>
                      </a:cubicBezTo>
                      <a:cubicBezTo>
                        <a:pt x="2379" y="2092"/>
                        <a:pt x="2379" y="2085"/>
                        <a:pt x="2373" y="2080"/>
                      </a:cubicBezTo>
                      <a:cubicBezTo>
                        <a:pt x="2371" y="2077"/>
                        <a:pt x="2368" y="2076"/>
                        <a:pt x="2366" y="2074"/>
                      </a:cubicBezTo>
                      <a:cubicBezTo>
                        <a:pt x="2335" y="2064"/>
                        <a:pt x="2308" y="2048"/>
                        <a:pt x="2284" y="2026"/>
                      </a:cubicBezTo>
                      <a:cubicBezTo>
                        <a:pt x="2302" y="2045"/>
                        <a:pt x="2321" y="2069"/>
                        <a:pt x="2320" y="2096"/>
                      </a:cubicBezTo>
                      <a:cubicBezTo>
                        <a:pt x="2319" y="2109"/>
                        <a:pt x="2314" y="2119"/>
                        <a:pt x="2304" y="2128"/>
                      </a:cubicBezTo>
                      <a:cubicBezTo>
                        <a:pt x="2295" y="2135"/>
                        <a:pt x="2285" y="2139"/>
                        <a:pt x="2275" y="2140"/>
                      </a:cubicBezTo>
                      <a:cubicBezTo>
                        <a:pt x="2249" y="2140"/>
                        <a:pt x="2228" y="2120"/>
                        <a:pt x="2227" y="2095"/>
                      </a:cubicBezTo>
                      <a:cubicBezTo>
                        <a:pt x="2227" y="2073"/>
                        <a:pt x="2241" y="2050"/>
                        <a:pt x="2266" y="2053"/>
                      </a:cubicBezTo>
                      <a:cubicBezTo>
                        <a:pt x="2276" y="2054"/>
                        <a:pt x="2286" y="2061"/>
                        <a:pt x="2287" y="2072"/>
                      </a:cubicBezTo>
                      <a:cubicBezTo>
                        <a:pt x="2288" y="2075"/>
                        <a:pt x="2287" y="2079"/>
                        <a:pt x="2285" y="2082"/>
                      </a:cubicBezTo>
                      <a:cubicBezTo>
                        <a:pt x="2285" y="2082"/>
                        <a:pt x="2285" y="2082"/>
                        <a:pt x="2285" y="2082"/>
                      </a:cubicBezTo>
                      <a:cubicBezTo>
                        <a:pt x="2282" y="2089"/>
                        <a:pt x="2272" y="2093"/>
                        <a:pt x="2263" y="2089"/>
                      </a:cubicBezTo>
                      <a:cubicBezTo>
                        <a:pt x="2255" y="2085"/>
                        <a:pt x="2252" y="2075"/>
                        <a:pt x="2256" y="2067"/>
                      </a:cubicBezTo>
                      <a:cubicBezTo>
                        <a:pt x="2260" y="2059"/>
                        <a:pt x="2270" y="2056"/>
                        <a:pt x="2278" y="2060"/>
                      </a:cubicBezTo>
                      <a:cubicBezTo>
                        <a:pt x="2282" y="2061"/>
                        <a:pt x="2284" y="2064"/>
                        <a:pt x="2286" y="2068"/>
                      </a:cubicBezTo>
                      <a:cubicBezTo>
                        <a:pt x="2286" y="2068"/>
                        <a:pt x="2286" y="2068"/>
                        <a:pt x="2286" y="2068"/>
                      </a:cubicBezTo>
                      <a:cubicBezTo>
                        <a:pt x="2282" y="2059"/>
                        <a:pt x="2274" y="2055"/>
                        <a:pt x="2266" y="2054"/>
                      </a:cubicBezTo>
                      <a:cubicBezTo>
                        <a:pt x="2242" y="2053"/>
                        <a:pt x="2229" y="2075"/>
                        <a:pt x="2230" y="2096"/>
                      </a:cubicBezTo>
                      <a:cubicBezTo>
                        <a:pt x="2231" y="2119"/>
                        <a:pt x="2251" y="2138"/>
                        <a:pt x="2274" y="2137"/>
                      </a:cubicBezTo>
                      <a:cubicBezTo>
                        <a:pt x="2279" y="2137"/>
                        <a:pt x="2282" y="2136"/>
                        <a:pt x="2286" y="2135"/>
                      </a:cubicBezTo>
                      <a:cubicBezTo>
                        <a:pt x="2284" y="2135"/>
                        <a:pt x="2281" y="2135"/>
                        <a:pt x="2279" y="2134"/>
                      </a:cubicBezTo>
                      <a:cubicBezTo>
                        <a:pt x="2270" y="2133"/>
                        <a:pt x="2263" y="2126"/>
                        <a:pt x="2262" y="2118"/>
                      </a:cubicBezTo>
                      <a:cubicBezTo>
                        <a:pt x="2262" y="2110"/>
                        <a:pt x="2267" y="2102"/>
                        <a:pt x="2276" y="2101"/>
                      </a:cubicBezTo>
                      <a:cubicBezTo>
                        <a:pt x="2282" y="2101"/>
                        <a:pt x="2286" y="2105"/>
                        <a:pt x="2287" y="2109"/>
                      </a:cubicBezTo>
                      <a:cubicBezTo>
                        <a:pt x="2290" y="2119"/>
                        <a:pt x="2280" y="2124"/>
                        <a:pt x="2276" y="2119"/>
                      </a:cubicBezTo>
                      <a:cubicBezTo>
                        <a:pt x="2279" y="2120"/>
                        <a:pt x="2282" y="2118"/>
                        <a:pt x="2283" y="2116"/>
                      </a:cubicBezTo>
                      <a:cubicBezTo>
                        <a:pt x="2285" y="2112"/>
                        <a:pt x="2283" y="2107"/>
                        <a:pt x="2279" y="2106"/>
                      </a:cubicBezTo>
                      <a:cubicBezTo>
                        <a:pt x="2275" y="2105"/>
                        <a:pt x="2272" y="2106"/>
                        <a:pt x="2269" y="2109"/>
                      </a:cubicBezTo>
                      <a:cubicBezTo>
                        <a:pt x="2265" y="2114"/>
                        <a:pt x="2267" y="2121"/>
                        <a:pt x="2271" y="2126"/>
                      </a:cubicBezTo>
                      <a:cubicBezTo>
                        <a:pt x="2279" y="2136"/>
                        <a:pt x="2293" y="2133"/>
                        <a:pt x="2302" y="2126"/>
                      </a:cubicBezTo>
                      <a:cubicBezTo>
                        <a:pt x="2311" y="2117"/>
                        <a:pt x="2315" y="2108"/>
                        <a:pt x="2316" y="2096"/>
                      </a:cubicBezTo>
                      <a:cubicBezTo>
                        <a:pt x="2317" y="2059"/>
                        <a:pt x="2275" y="2023"/>
                        <a:pt x="2251" y="1991"/>
                      </a:cubicBezTo>
                      <a:cubicBezTo>
                        <a:pt x="2253" y="1999"/>
                        <a:pt x="2253" y="2006"/>
                        <a:pt x="2251" y="2015"/>
                      </a:cubicBezTo>
                      <a:cubicBezTo>
                        <a:pt x="2250" y="2019"/>
                        <a:pt x="2249" y="2023"/>
                        <a:pt x="2247" y="2027"/>
                      </a:cubicBezTo>
                      <a:cubicBezTo>
                        <a:pt x="2246" y="2026"/>
                        <a:pt x="2245" y="2025"/>
                        <a:pt x="2244" y="2025"/>
                      </a:cubicBezTo>
                      <a:cubicBezTo>
                        <a:pt x="2248" y="2016"/>
                        <a:pt x="2250" y="2006"/>
                        <a:pt x="2249" y="1997"/>
                      </a:cubicBezTo>
                      <a:cubicBezTo>
                        <a:pt x="2248" y="1990"/>
                        <a:pt x="2246" y="1984"/>
                        <a:pt x="2244" y="1979"/>
                      </a:cubicBezTo>
                      <a:cubicBezTo>
                        <a:pt x="2245" y="1986"/>
                        <a:pt x="2243" y="1994"/>
                        <a:pt x="2240" y="1998"/>
                      </a:cubicBezTo>
                      <a:cubicBezTo>
                        <a:pt x="2237" y="2002"/>
                        <a:pt x="2233" y="2005"/>
                        <a:pt x="2228" y="2006"/>
                      </a:cubicBezTo>
                      <a:cubicBezTo>
                        <a:pt x="2220" y="2007"/>
                        <a:pt x="2212" y="2002"/>
                        <a:pt x="2211" y="1992"/>
                      </a:cubicBezTo>
                      <a:cubicBezTo>
                        <a:pt x="2211" y="1987"/>
                        <a:pt x="2214" y="1982"/>
                        <a:pt x="2219" y="1981"/>
                      </a:cubicBezTo>
                      <a:cubicBezTo>
                        <a:pt x="2228" y="1978"/>
                        <a:pt x="2234" y="1988"/>
                        <a:pt x="2229" y="1992"/>
                      </a:cubicBezTo>
                      <a:cubicBezTo>
                        <a:pt x="2230" y="1989"/>
                        <a:pt x="2228" y="1986"/>
                        <a:pt x="2226" y="1985"/>
                      </a:cubicBezTo>
                      <a:cubicBezTo>
                        <a:pt x="2222" y="1983"/>
                        <a:pt x="2217" y="1986"/>
                        <a:pt x="2216" y="1990"/>
                      </a:cubicBezTo>
                      <a:cubicBezTo>
                        <a:pt x="2215" y="1993"/>
                        <a:pt x="2217" y="1997"/>
                        <a:pt x="2219" y="1999"/>
                      </a:cubicBezTo>
                      <a:cubicBezTo>
                        <a:pt x="2224" y="2003"/>
                        <a:pt x="2232" y="2001"/>
                        <a:pt x="2236" y="1997"/>
                      </a:cubicBezTo>
                      <a:cubicBezTo>
                        <a:pt x="2240" y="1994"/>
                        <a:pt x="2241" y="1989"/>
                        <a:pt x="2242" y="1984"/>
                      </a:cubicBezTo>
                      <a:cubicBezTo>
                        <a:pt x="2242" y="1976"/>
                        <a:pt x="2239" y="1971"/>
                        <a:pt x="2235" y="1964"/>
                      </a:cubicBezTo>
                      <a:cubicBezTo>
                        <a:pt x="2223" y="1943"/>
                        <a:pt x="2213" y="1922"/>
                        <a:pt x="2205" y="1898"/>
                      </a:cubicBezTo>
                      <a:cubicBezTo>
                        <a:pt x="2204" y="1894"/>
                        <a:pt x="2198" y="1871"/>
                        <a:pt x="2195" y="1853"/>
                      </a:cubicBezTo>
                      <a:cubicBezTo>
                        <a:pt x="2191" y="1874"/>
                        <a:pt x="2182" y="1894"/>
                        <a:pt x="2168" y="1910"/>
                      </a:cubicBezTo>
                      <a:cubicBezTo>
                        <a:pt x="2163" y="1916"/>
                        <a:pt x="2158" y="1920"/>
                        <a:pt x="2154" y="1923"/>
                      </a:cubicBezTo>
                      <a:cubicBezTo>
                        <a:pt x="2147" y="1930"/>
                        <a:pt x="2133" y="1940"/>
                        <a:pt x="2139" y="1951"/>
                      </a:cubicBezTo>
                      <a:cubicBezTo>
                        <a:pt x="2142" y="1956"/>
                        <a:pt x="2147" y="1959"/>
                        <a:pt x="2152" y="1957"/>
                      </a:cubicBezTo>
                      <a:cubicBezTo>
                        <a:pt x="2154" y="1956"/>
                        <a:pt x="2156" y="1953"/>
                        <a:pt x="2157" y="1951"/>
                      </a:cubicBezTo>
                      <a:cubicBezTo>
                        <a:pt x="2157" y="1947"/>
                        <a:pt x="2154" y="1944"/>
                        <a:pt x="2150" y="1945"/>
                      </a:cubicBezTo>
                      <a:cubicBezTo>
                        <a:pt x="2148" y="1945"/>
                        <a:pt x="2146" y="1947"/>
                        <a:pt x="2146" y="1949"/>
                      </a:cubicBezTo>
                      <a:cubicBezTo>
                        <a:pt x="2144" y="1945"/>
                        <a:pt x="2150" y="1939"/>
                        <a:pt x="2156" y="1943"/>
                      </a:cubicBezTo>
                      <a:cubicBezTo>
                        <a:pt x="2160" y="1945"/>
                        <a:pt x="2161" y="1950"/>
                        <a:pt x="2159" y="1954"/>
                      </a:cubicBezTo>
                      <a:cubicBezTo>
                        <a:pt x="2157" y="1961"/>
                        <a:pt x="2149" y="1962"/>
                        <a:pt x="2143" y="1960"/>
                      </a:cubicBezTo>
                      <a:cubicBezTo>
                        <a:pt x="2138" y="1957"/>
                        <a:pt x="2134" y="1950"/>
                        <a:pt x="2135" y="1943"/>
                      </a:cubicBezTo>
                      <a:cubicBezTo>
                        <a:pt x="2136" y="1940"/>
                        <a:pt x="2137" y="1937"/>
                        <a:pt x="2138" y="1935"/>
                      </a:cubicBezTo>
                      <a:cubicBezTo>
                        <a:pt x="2128" y="1942"/>
                        <a:pt x="2119" y="1947"/>
                        <a:pt x="2111" y="1951"/>
                      </a:cubicBezTo>
                      <a:cubicBezTo>
                        <a:pt x="2094" y="1958"/>
                        <a:pt x="2066" y="1961"/>
                        <a:pt x="2055" y="1970"/>
                      </a:cubicBezTo>
                      <a:cubicBezTo>
                        <a:pt x="2053" y="1973"/>
                        <a:pt x="2051" y="1975"/>
                        <a:pt x="2050" y="1978"/>
                      </a:cubicBezTo>
                      <a:cubicBezTo>
                        <a:pt x="2047" y="1984"/>
                        <a:pt x="2047" y="1990"/>
                        <a:pt x="2049" y="1995"/>
                      </a:cubicBezTo>
                      <a:cubicBezTo>
                        <a:pt x="2051" y="2002"/>
                        <a:pt x="2055" y="2007"/>
                        <a:pt x="2061" y="2010"/>
                      </a:cubicBezTo>
                      <a:cubicBezTo>
                        <a:pt x="2068" y="2014"/>
                        <a:pt x="2076" y="2015"/>
                        <a:pt x="2084" y="2013"/>
                      </a:cubicBezTo>
                      <a:cubicBezTo>
                        <a:pt x="2091" y="2011"/>
                        <a:pt x="2097" y="2007"/>
                        <a:pt x="2101" y="2000"/>
                      </a:cubicBezTo>
                      <a:cubicBezTo>
                        <a:pt x="2105" y="1993"/>
                        <a:pt x="2106" y="1986"/>
                        <a:pt x="2102" y="1979"/>
                      </a:cubicBezTo>
                      <a:cubicBezTo>
                        <a:pt x="2099" y="1974"/>
                        <a:pt x="2094" y="1971"/>
                        <a:pt x="2089" y="1970"/>
                      </a:cubicBezTo>
                      <a:cubicBezTo>
                        <a:pt x="2089" y="1970"/>
                        <a:pt x="2090" y="1970"/>
                        <a:pt x="2090" y="1971"/>
                      </a:cubicBezTo>
                      <a:cubicBezTo>
                        <a:pt x="2100" y="1973"/>
                        <a:pt x="2099" y="1986"/>
                        <a:pt x="2090" y="1983"/>
                      </a:cubicBezTo>
                      <a:cubicBezTo>
                        <a:pt x="2085" y="1982"/>
                        <a:pt x="2080" y="1975"/>
                        <a:pt x="2071" y="1981"/>
                      </a:cubicBezTo>
                      <a:cubicBezTo>
                        <a:pt x="2073" y="1978"/>
                        <a:pt x="2076" y="1975"/>
                        <a:pt x="2079" y="1972"/>
                      </a:cubicBezTo>
                      <a:cubicBezTo>
                        <a:pt x="2080" y="1972"/>
                        <a:pt x="2081" y="1971"/>
                        <a:pt x="2083" y="1970"/>
                      </a:cubicBezTo>
                      <a:cubicBezTo>
                        <a:pt x="2091" y="1968"/>
                        <a:pt x="2098" y="1972"/>
                        <a:pt x="2103" y="1978"/>
                      </a:cubicBezTo>
                      <a:cubicBezTo>
                        <a:pt x="2107" y="1986"/>
                        <a:pt x="2106" y="1993"/>
                        <a:pt x="2102" y="2001"/>
                      </a:cubicBezTo>
                      <a:cubicBezTo>
                        <a:pt x="2098" y="2008"/>
                        <a:pt x="2092" y="2012"/>
                        <a:pt x="2084" y="2015"/>
                      </a:cubicBezTo>
                      <a:cubicBezTo>
                        <a:pt x="2076" y="2017"/>
                        <a:pt x="2067" y="2016"/>
                        <a:pt x="2060" y="2012"/>
                      </a:cubicBezTo>
                      <a:cubicBezTo>
                        <a:pt x="2053" y="2009"/>
                        <a:pt x="2048" y="2003"/>
                        <a:pt x="2046" y="1995"/>
                      </a:cubicBezTo>
                      <a:cubicBezTo>
                        <a:pt x="2044" y="1989"/>
                        <a:pt x="2044" y="1983"/>
                        <a:pt x="2047" y="1977"/>
                      </a:cubicBezTo>
                      <a:cubicBezTo>
                        <a:pt x="2048" y="1973"/>
                        <a:pt x="2050" y="1971"/>
                        <a:pt x="2053" y="1968"/>
                      </a:cubicBezTo>
                      <a:cubicBezTo>
                        <a:pt x="2054" y="1967"/>
                        <a:pt x="2054" y="1967"/>
                        <a:pt x="2054" y="1967"/>
                      </a:cubicBezTo>
                      <a:cubicBezTo>
                        <a:pt x="2053" y="1967"/>
                        <a:pt x="2053" y="1967"/>
                        <a:pt x="2053" y="1967"/>
                      </a:cubicBezTo>
                      <a:cubicBezTo>
                        <a:pt x="2052" y="1968"/>
                        <a:pt x="2052" y="1968"/>
                        <a:pt x="2052" y="1968"/>
                      </a:cubicBezTo>
                      <a:cubicBezTo>
                        <a:pt x="2046" y="1968"/>
                        <a:pt x="2041" y="1969"/>
                        <a:pt x="2035" y="1969"/>
                      </a:cubicBezTo>
                      <a:cubicBezTo>
                        <a:pt x="2021" y="1969"/>
                        <a:pt x="2003" y="1965"/>
                        <a:pt x="1995" y="1953"/>
                      </a:cubicBezTo>
                      <a:cubicBezTo>
                        <a:pt x="1992" y="1947"/>
                        <a:pt x="1991" y="1942"/>
                        <a:pt x="1992" y="1935"/>
                      </a:cubicBezTo>
                      <a:cubicBezTo>
                        <a:pt x="1992" y="1933"/>
                        <a:pt x="1992" y="1933"/>
                        <a:pt x="1992" y="1933"/>
                      </a:cubicBezTo>
                      <a:cubicBezTo>
                        <a:pt x="1994" y="1926"/>
                        <a:pt x="1998" y="1921"/>
                        <a:pt x="2004" y="1916"/>
                      </a:cubicBezTo>
                      <a:cubicBezTo>
                        <a:pt x="2010" y="1912"/>
                        <a:pt x="2016" y="1911"/>
                        <a:pt x="2023" y="1911"/>
                      </a:cubicBezTo>
                      <a:cubicBezTo>
                        <a:pt x="2030" y="1913"/>
                        <a:pt x="2036" y="1916"/>
                        <a:pt x="2040" y="1923"/>
                      </a:cubicBezTo>
                      <a:cubicBezTo>
                        <a:pt x="2042" y="1928"/>
                        <a:pt x="2042" y="1932"/>
                        <a:pt x="2039" y="1937"/>
                      </a:cubicBezTo>
                      <a:cubicBezTo>
                        <a:pt x="2037" y="1942"/>
                        <a:pt x="2033" y="1945"/>
                        <a:pt x="2027" y="1946"/>
                      </a:cubicBezTo>
                      <a:cubicBezTo>
                        <a:pt x="2024" y="1946"/>
                        <a:pt x="2022" y="1946"/>
                        <a:pt x="2019" y="1945"/>
                      </a:cubicBezTo>
                      <a:cubicBezTo>
                        <a:pt x="2022" y="1946"/>
                        <a:pt x="2024" y="1946"/>
                        <a:pt x="2027" y="1946"/>
                      </a:cubicBezTo>
                      <a:cubicBezTo>
                        <a:pt x="2032" y="1945"/>
                        <a:pt x="2036" y="1942"/>
                        <a:pt x="2039" y="1937"/>
                      </a:cubicBezTo>
                      <a:cubicBezTo>
                        <a:pt x="2041" y="1932"/>
                        <a:pt x="2041" y="1928"/>
                        <a:pt x="2039" y="1924"/>
                      </a:cubicBezTo>
                      <a:cubicBezTo>
                        <a:pt x="2036" y="1917"/>
                        <a:pt x="2030" y="1914"/>
                        <a:pt x="2023" y="1913"/>
                      </a:cubicBezTo>
                      <a:cubicBezTo>
                        <a:pt x="2016" y="1912"/>
                        <a:pt x="2010" y="1914"/>
                        <a:pt x="2005" y="1918"/>
                      </a:cubicBezTo>
                      <a:cubicBezTo>
                        <a:pt x="1999" y="1923"/>
                        <a:pt x="1996" y="1928"/>
                        <a:pt x="1995" y="1936"/>
                      </a:cubicBezTo>
                      <a:cubicBezTo>
                        <a:pt x="1994" y="1941"/>
                        <a:pt x="1995" y="1946"/>
                        <a:pt x="1998" y="1951"/>
                      </a:cubicBezTo>
                      <a:cubicBezTo>
                        <a:pt x="2006" y="1963"/>
                        <a:pt x="2025" y="1966"/>
                        <a:pt x="2038" y="1965"/>
                      </a:cubicBezTo>
                      <a:cubicBezTo>
                        <a:pt x="2044" y="1964"/>
                        <a:pt x="2052" y="1963"/>
                        <a:pt x="2060" y="1961"/>
                      </a:cubicBezTo>
                      <a:cubicBezTo>
                        <a:pt x="2059" y="1961"/>
                        <a:pt x="2057" y="1961"/>
                        <a:pt x="2056" y="1960"/>
                      </a:cubicBezTo>
                      <a:cubicBezTo>
                        <a:pt x="2050" y="1958"/>
                        <a:pt x="2045" y="1952"/>
                        <a:pt x="2045" y="1945"/>
                      </a:cubicBezTo>
                      <a:cubicBezTo>
                        <a:pt x="2046" y="1939"/>
                        <a:pt x="2050" y="1933"/>
                        <a:pt x="2058" y="1934"/>
                      </a:cubicBezTo>
                      <a:cubicBezTo>
                        <a:pt x="2062" y="1934"/>
                        <a:pt x="2065" y="1938"/>
                        <a:pt x="2066" y="1941"/>
                      </a:cubicBezTo>
                      <a:cubicBezTo>
                        <a:pt x="2067" y="1949"/>
                        <a:pt x="2058" y="1952"/>
                        <a:pt x="2056" y="1948"/>
                      </a:cubicBezTo>
                      <a:cubicBezTo>
                        <a:pt x="2058" y="1949"/>
                        <a:pt x="2061" y="1948"/>
                        <a:pt x="2062" y="1946"/>
                      </a:cubicBezTo>
                      <a:cubicBezTo>
                        <a:pt x="2064" y="1943"/>
                        <a:pt x="2063" y="1939"/>
                        <a:pt x="2060" y="1938"/>
                      </a:cubicBezTo>
                      <a:cubicBezTo>
                        <a:pt x="2057" y="1937"/>
                        <a:pt x="2054" y="1937"/>
                        <a:pt x="2052" y="1939"/>
                      </a:cubicBezTo>
                      <a:cubicBezTo>
                        <a:pt x="2048" y="1943"/>
                        <a:pt x="2048" y="1949"/>
                        <a:pt x="2051" y="1953"/>
                      </a:cubicBezTo>
                      <a:cubicBezTo>
                        <a:pt x="2053" y="1956"/>
                        <a:pt x="2057" y="1957"/>
                        <a:pt x="2061" y="1958"/>
                      </a:cubicBezTo>
                      <a:cubicBezTo>
                        <a:pt x="2075" y="1962"/>
                        <a:pt x="2114" y="1947"/>
                        <a:pt x="2125" y="1939"/>
                      </a:cubicBezTo>
                      <a:cubicBezTo>
                        <a:pt x="2111" y="1943"/>
                        <a:pt x="2096" y="1944"/>
                        <a:pt x="2081" y="1940"/>
                      </a:cubicBezTo>
                      <a:cubicBezTo>
                        <a:pt x="2047" y="1929"/>
                        <a:pt x="2015" y="1892"/>
                        <a:pt x="2030" y="1855"/>
                      </a:cubicBezTo>
                      <a:cubicBezTo>
                        <a:pt x="2035" y="1844"/>
                        <a:pt x="2047" y="1835"/>
                        <a:pt x="2060" y="1837"/>
                      </a:cubicBezTo>
                      <a:cubicBezTo>
                        <a:pt x="2070" y="1839"/>
                        <a:pt x="2078" y="1846"/>
                        <a:pt x="2078" y="1857"/>
                      </a:cubicBezTo>
                      <a:cubicBezTo>
                        <a:pt x="2078" y="1867"/>
                        <a:pt x="2072" y="1875"/>
                        <a:pt x="2063" y="1878"/>
                      </a:cubicBezTo>
                      <a:cubicBezTo>
                        <a:pt x="2057" y="1879"/>
                        <a:pt x="2051" y="1878"/>
                        <a:pt x="2046" y="1874"/>
                      </a:cubicBezTo>
                      <a:cubicBezTo>
                        <a:pt x="2045" y="1873"/>
                        <a:pt x="2043" y="1871"/>
                        <a:pt x="2042" y="1869"/>
                      </a:cubicBezTo>
                      <a:cubicBezTo>
                        <a:pt x="2040" y="1865"/>
                        <a:pt x="2039" y="1859"/>
                        <a:pt x="2042" y="1854"/>
                      </a:cubicBezTo>
                      <a:cubicBezTo>
                        <a:pt x="2046" y="1846"/>
                        <a:pt x="2055" y="1843"/>
                        <a:pt x="2063" y="1847"/>
                      </a:cubicBezTo>
                      <a:cubicBezTo>
                        <a:pt x="2071" y="1851"/>
                        <a:pt x="2074" y="1861"/>
                        <a:pt x="2070" y="1869"/>
                      </a:cubicBezTo>
                      <a:cubicBezTo>
                        <a:pt x="2068" y="1873"/>
                        <a:pt x="2064" y="1876"/>
                        <a:pt x="2060" y="1877"/>
                      </a:cubicBezTo>
                      <a:cubicBezTo>
                        <a:pt x="2061" y="1877"/>
                        <a:pt x="2061" y="1876"/>
                        <a:pt x="2062" y="1876"/>
                      </a:cubicBezTo>
                      <a:cubicBezTo>
                        <a:pt x="2071" y="1873"/>
                        <a:pt x="2076" y="1866"/>
                        <a:pt x="2076" y="1857"/>
                      </a:cubicBezTo>
                      <a:cubicBezTo>
                        <a:pt x="2075" y="1848"/>
                        <a:pt x="2068" y="1842"/>
                        <a:pt x="2060" y="1840"/>
                      </a:cubicBezTo>
                      <a:cubicBezTo>
                        <a:pt x="2048" y="1839"/>
                        <a:pt x="2038" y="1847"/>
                        <a:pt x="2034" y="1857"/>
                      </a:cubicBezTo>
                      <a:cubicBezTo>
                        <a:pt x="2021" y="1891"/>
                        <a:pt x="2052" y="1925"/>
                        <a:pt x="2082" y="1934"/>
                      </a:cubicBezTo>
                      <a:cubicBezTo>
                        <a:pt x="2114" y="1942"/>
                        <a:pt x="2142" y="1930"/>
                        <a:pt x="2163" y="1907"/>
                      </a:cubicBezTo>
                      <a:cubicBezTo>
                        <a:pt x="2205" y="1857"/>
                        <a:pt x="2195" y="1793"/>
                        <a:pt x="2167" y="1740"/>
                      </a:cubicBezTo>
                      <a:cubicBezTo>
                        <a:pt x="2156" y="1721"/>
                        <a:pt x="2146" y="1706"/>
                        <a:pt x="2130" y="1692"/>
                      </a:cubicBezTo>
                      <a:cubicBezTo>
                        <a:pt x="2113" y="1678"/>
                        <a:pt x="2092" y="1666"/>
                        <a:pt x="2073" y="1667"/>
                      </a:cubicBezTo>
                      <a:cubicBezTo>
                        <a:pt x="2073" y="1667"/>
                        <a:pt x="2073" y="1667"/>
                        <a:pt x="2073" y="1667"/>
                      </a:cubicBezTo>
                      <a:cubicBezTo>
                        <a:pt x="2086" y="1668"/>
                        <a:pt x="2100" y="1675"/>
                        <a:pt x="2109" y="1683"/>
                      </a:cubicBezTo>
                      <a:cubicBezTo>
                        <a:pt x="2127" y="1699"/>
                        <a:pt x="2140" y="1732"/>
                        <a:pt x="2136" y="1757"/>
                      </a:cubicBezTo>
                      <a:cubicBezTo>
                        <a:pt x="2135" y="1755"/>
                        <a:pt x="2132" y="1755"/>
                        <a:pt x="2131" y="1756"/>
                      </a:cubicBezTo>
                      <a:cubicBezTo>
                        <a:pt x="2135" y="1732"/>
                        <a:pt x="2123" y="1703"/>
                        <a:pt x="2106" y="1686"/>
                      </a:cubicBezTo>
                      <a:cubicBezTo>
                        <a:pt x="2095" y="1675"/>
                        <a:pt x="2075" y="1665"/>
                        <a:pt x="2059" y="1671"/>
                      </a:cubicBezTo>
                      <a:cubicBezTo>
                        <a:pt x="2054" y="1674"/>
                        <a:pt x="2051" y="1676"/>
                        <a:pt x="2049" y="1680"/>
                      </a:cubicBezTo>
                      <a:cubicBezTo>
                        <a:pt x="2046" y="1685"/>
                        <a:pt x="2045" y="1689"/>
                        <a:pt x="2046" y="1694"/>
                      </a:cubicBezTo>
                      <a:cubicBezTo>
                        <a:pt x="2047" y="1698"/>
                        <a:pt x="2050" y="1702"/>
                        <a:pt x="2053" y="1704"/>
                      </a:cubicBezTo>
                      <a:cubicBezTo>
                        <a:pt x="2057" y="1707"/>
                        <a:pt x="2061" y="1707"/>
                        <a:pt x="2065" y="1706"/>
                      </a:cubicBezTo>
                      <a:cubicBezTo>
                        <a:pt x="2069" y="1705"/>
                        <a:pt x="2072" y="1702"/>
                        <a:pt x="2072" y="1698"/>
                      </a:cubicBezTo>
                      <a:cubicBezTo>
                        <a:pt x="2073" y="1696"/>
                        <a:pt x="2073" y="1695"/>
                        <a:pt x="2072" y="1693"/>
                      </a:cubicBezTo>
                      <a:cubicBezTo>
                        <a:pt x="2071" y="1692"/>
                        <a:pt x="2070" y="1690"/>
                        <a:pt x="2068" y="1690"/>
                      </a:cubicBezTo>
                      <a:cubicBezTo>
                        <a:pt x="2067" y="1689"/>
                        <a:pt x="2066" y="1689"/>
                        <a:pt x="2064" y="1689"/>
                      </a:cubicBezTo>
                      <a:cubicBezTo>
                        <a:pt x="2063" y="1690"/>
                        <a:pt x="2063" y="1690"/>
                        <a:pt x="2062" y="1692"/>
                      </a:cubicBezTo>
                      <a:cubicBezTo>
                        <a:pt x="2062" y="1690"/>
                        <a:pt x="2063" y="1690"/>
                        <a:pt x="2064" y="1689"/>
                      </a:cubicBezTo>
                      <a:cubicBezTo>
                        <a:pt x="2066" y="1689"/>
                        <a:pt x="2067" y="1689"/>
                        <a:pt x="2068" y="1690"/>
                      </a:cubicBezTo>
                      <a:cubicBezTo>
                        <a:pt x="2070" y="1690"/>
                        <a:pt x="2071" y="1691"/>
                        <a:pt x="2072" y="1693"/>
                      </a:cubicBezTo>
                      <a:cubicBezTo>
                        <a:pt x="2073" y="1695"/>
                        <a:pt x="2073" y="1696"/>
                        <a:pt x="2073" y="1698"/>
                      </a:cubicBezTo>
                      <a:cubicBezTo>
                        <a:pt x="2072" y="1702"/>
                        <a:pt x="2069" y="1705"/>
                        <a:pt x="2065" y="1707"/>
                      </a:cubicBezTo>
                      <a:cubicBezTo>
                        <a:pt x="2061" y="1708"/>
                        <a:pt x="2057" y="1708"/>
                        <a:pt x="2053" y="1705"/>
                      </a:cubicBezTo>
                      <a:cubicBezTo>
                        <a:pt x="2049" y="1703"/>
                        <a:pt x="2046" y="1699"/>
                        <a:pt x="2045" y="1694"/>
                      </a:cubicBezTo>
                      <a:cubicBezTo>
                        <a:pt x="2043" y="1689"/>
                        <a:pt x="2044" y="1684"/>
                        <a:pt x="2047" y="1679"/>
                      </a:cubicBezTo>
                      <a:cubicBezTo>
                        <a:pt x="2049" y="1677"/>
                        <a:pt x="2051" y="1674"/>
                        <a:pt x="2053" y="1672"/>
                      </a:cubicBezTo>
                      <a:cubicBezTo>
                        <a:pt x="2051" y="1674"/>
                        <a:pt x="2049" y="1675"/>
                        <a:pt x="2047" y="1677"/>
                      </a:cubicBezTo>
                      <a:cubicBezTo>
                        <a:pt x="2037" y="1685"/>
                        <a:pt x="2031" y="1696"/>
                        <a:pt x="2027" y="1708"/>
                      </a:cubicBezTo>
                      <a:cubicBezTo>
                        <a:pt x="2022" y="1724"/>
                        <a:pt x="2022" y="1736"/>
                        <a:pt x="2024" y="1753"/>
                      </a:cubicBezTo>
                      <a:cubicBezTo>
                        <a:pt x="2028" y="1782"/>
                        <a:pt x="2039" y="1816"/>
                        <a:pt x="2024" y="1843"/>
                      </a:cubicBezTo>
                      <a:cubicBezTo>
                        <a:pt x="2021" y="1847"/>
                        <a:pt x="2018" y="1851"/>
                        <a:pt x="2015" y="1854"/>
                      </a:cubicBezTo>
                      <a:cubicBezTo>
                        <a:pt x="2012" y="1858"/>
                        <a:pt x="2006" y="1861"/>
                        <a:pt x="2002" y="1865"/>
                      </a:cubicBezTo>
                      <a:cubicBezTo>
                        <a:pt x="1993" y="1875"/>
                        <a:pt x="1996" y="1886"/>
                        <a:pt x="2002" y="1889"/>
                      </a:cubicBezTo>
                      <a:cubicBezTo>
                        <a:pt x="2005" y="1891"/>
                        <a:pt x="2009" y="1891"/>
                        <a:pt x="2012" y="1890"/>
                      </a:cubicBezTo>
                      <a:cubicBezTo>
                        <a:pt x="2014" y="1889"/>
                        <a:pt x="2016" y="1886"/>
                        <a:pt x="2016" y="1883"/>
                      </a:cubicBezTo>
                      <a:cubicBezTo>
                        <a:pt x="2016" y="1880"/>
                        <a:pt x="2013" y="1877"/>
                        <a:pt x="2010" y="1878"/>
                      </a:cubicBezTo>
                      <a:cubicBezTo>
                        <a:pt x="2007" y="1878"/>
                        <a:pt x="2005" y="1880"/>
                        <a:pt x="2005" y="1883"/>
                      </a:cubicBezTo>
                      <a:cubicBezTo>
                        <a:pt x="2004" y="1880"/>
                        <a:pt x="2006" y="1877"/>
                        <a:pt x="2009" y="1876"/>
                      </a:cubicBezTo>
                      <a:cubicBezTo>
                        <a:pt x="2011" y="1875"/>
                        <a:pt x="2014" y="1876"/>
                        <a:pt x="2016" y="1877"/>
                      </a:cubicBezTo>
                      <a:cubicBezTo>
                        <a:pt x="2022" y="1883"/>
                        <a:pt x="2017" y="1892"/>
                        <a:pt x="2010" y="1894"/>
                      </a:cubicBezTo>
                      <a:cubicBezTo>
                        <a:pt x="2006" y="1894"/>
                        <a:pt x="2001" y="1893"/>
                        <a:pt x="1998" y="1889"/>
                      </a:cubicBezTo>
                      <a:cubicBezTo>
                        <a:pt x="1993" y="1884"/>
                        <a:pt x="1992" y="1875"/>
                        <a:pt x="1998" y="1867"/>
                      </a:cubicBezTo>
                      <a:cubicBezTo>
                        <a:pt x="1996" y="1869"/>
                        <a:pt x="1993" y="1871"/>
                        <a:pt x="1990" y="1872"/>
                      </a:cubicBezTo>
                      <a:cubicBezTo>
                        <a:pt x="1987" y="1876"/>
                        <a:pt x="1985" y="1882"/>
                        <a:pt x="1986" y="1888"/>
                      </a:cubicBezTo>
                      <a:cubicBezTo>
                        <a:pt x="1987" y="1898"/>
                        <a:pt x="1997" y="1902"/>
                        <a:pt x="2007" y="1901"/>
                      </a:cubicBezTo>
                      <a:cubicBezTo>
                        <a:pt x="2014" y="1901"/>
                        <a:pt x="2019" y="1899"/>
                        <a:pt x="2027" y="1902"/>
                      </a:cubicBezTo>
                      <a:cubicBezTo>
                        <a:pt x="2032" y="1905"/>
                        <a:pt x="2036" y="1910"/>
                        <a:pt x="2037" y="1917"/>
                      </a:cubicBezTo>
                      <a:cubicBezTo>
                        <a:pt x="2026" y="1901"/>
                        <a:pt x="2015" y="1912"/>
                        <a:pt x="2002" y="1911"/>
                      </a:cubicBezTo>
                      <a:cubicBezTo>
                        <a:pt x="1993" y="1910"/>
                        <a:pt x="1986" y="1906"/>
                        <a:pt x="1982" y="1899"/>
                      </a:cubicBezTo>
                      <a:cubicBezTo>
                        <a:pt x="1979" y="1892"/>
                        <a:pt x="1979" y="1880"/>
                        <a:pt x="1987" y="1874"/>
                      </a:cubicBezTo>
                      <a:cubicBezTo>
                        <a:pt x="1987" y="1874"/>
                        <a:pt x="1986" y="1875"/>
                        <a:pt x="1985" y="1875"/>
                      </a:cubicBezTo>
                      <a:cubicBezTo>
                        <a:pt x="1970" y="1882"/>
                        <a:pt x="1956" y="1881"/>
                        <a:pt x="1942" y="1872"/>
                      </a:cubicBezTo>
                      <a:cubicBezTo>
                        <a:pt x="1940" y="1870"/>
                        <a:pt x="1937" y="1868"/>
                        <a:pt x="1935" y="1866"/>
                      </a:cubicBezTo>
                      <a:cubicBezTo>
                        <a:pt x="1936" y="1865"/>
                        <a:pt x="1937" y="1865"/>
                        <a:pt x="1937" y="1864"/>
                      </a:cubicBezTo>
                      <a:cubicBezTo>
                        <a:pt x="1939" y="1866"/>
                        <a:pt x="1941" y="1868"/>
                        <a:pt x="1944" y="1869"/>
                      </a:cubicBezTo>
                      <a:cubicBezTo>
                        <a:pt x="1958" y="1878"/>
                        <a:pt x="1970" y="1878"/>
                        <a:pt x="1984" y="1871"/>
                      </a:cubicBezTo>
                      <a:cubicBezTo>
                        <a:pt x="1986" y="1871"/>
                        <a:pt x="1987" y="1870"/>
                        <a:pt x="1989" y="1869"/>
                      </a:cubicBezTo>
                      <a:cubicBezTo>
                        <a:pt x="1983" y="1870"/>
                        <a:pt x="1978" y="1870"/>
                        <a:pt x="1972" y="1868"/>
                      </a:cubicBezTo>
                      <a:cubicBezTo>
                        <a:pt x="1968" y="1867"/>
                        <a:pt x="1966" y="1865"/>
                        <a:pt x="1963" y="1863"/>
                      </a:cubicBezTo>
                      <a:cubicBezTo>
                        <a:pt x="1960" y="1860"/>
                        <a:pt x="1958" y="1858"/>
                        <a:pt x="1957" y="1854"/>
                      </a:cubicBezTo>
                      <a:cubicBezTo>
                        <a:pt x="1954" y="1846"/>
                        <a:pt x="1957" y="1836"/>
                        <a:pt x="1966" y="1834"/>
                      </a:cubicBezTo>
                      <a:cubicBezTo>
                        <a:pt x="1970" y="1833"/>
                        <a:pt x="1974" y="1833"/>
                        <a:pt x="1977" y="1835"/>
                      </a:cubicBezTo>
                      <a:cubicBezTo>
                        <a:pt x="1979" y="1836"/>
                        <a:pt x="1980" y="1837"/>
                        <a:pt x="1981" y="1839"/>
                      </a:cubicBezTo>
                      <a:cubicBezTo>
                        <a:pt x="1983" y="1842"/>
                        <a:pt x="1983" y="1845"/>
                        <a:pt x="1983" y="1848"/>
                      </a:cubicBezTo>
                      <a:cubicBezTo>
                        <a:pt x="1982" y="1849"/>
                        <a:pt x="1982" y="1851"/>
                        <a:pt x="1981" y="1852"/>
                      </a:cubicBezTo>
                      <a:cubicBezTo>
                        <a:pt x="1980" y="1853"/>
                        <a:pt x="1979" y="1853"/>
                        <a:pt x="1979" y="1854"/>
                      </a:cubicBezTo>
                      <a:cubicBezTo>
                        <a:pt x="1976" y="1855"/>
                        <a:pt x="1973" y="1855"/>
                        <a:pt x="1971" y="1854"/>
                      </a:cubicBezTo>
                      <a:cubicBezTo>
                        <a:pt x="1969" y="1853"/>
                        <a:pt x="1968" y="1851"/>
                        <a:pt x="1969" y="1850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49"/>
                        <a:pt x="1969" y="1849"/>
                        <a:pt x="1969" y="1849"/>
                      </a:cubicBezTo>
                      <a:cubicBezTo>
                        <a:pt x="1969" y="1850"/>
                        <a:pt x="1969" y="1850"/>
                        <a:pt x="1969" y="1850"/>
                      </a:cubicBezTo>
                      <a:cubicBezTo>
                        <a:pt x="1969" y="1851"/>
                        <a:pt x="1970" y="1853"/>
                        <a:pt x="1971" y="1853"/>
                      </a:cubicBezTo>
                      <a:cubicBezTo>
                        <a:pt x="1973" y="1855"/>
                        <a:pt x="1976" y="1854"/>
                        <a:pt x="1978" y="1853"/>
                      </a:cubicBezTo>
                      <a:cubicBezTo>
                        <a:pt x="1978" y="1853"/>
                        <a:pt x="1979" y="1852"/>
                        <a:pt x="1980" y="1851"/>
                      </a:cubicBezTo>
                      <a:cubicBezTo>
                        <a:pt x="1981" y="1850"/>
                        <a:pt x="1981" y="1849"/>
                        <a:pt x="1981" y="1848"/>
                      </a:cubicBezTo>
                      <a:cubicBezTo>
                        <a:pt x="1982" y="1845"/>
                        <a:pt x="1981" y="1842"/>
                        <a:pt x="1980" y="1840"/>
                      </a:cubicBezTo>
                      <a:cubicBezTo>
                        <a:pt x="1979" y="1838"/>
                        <a:pt x="1978" y="1837"/>
                        <a:pt x="1976" y="1837"/>
                      </a:cubicBezTo>
                      <a:cubicBezTo>
                        <a:pt x="1973" y="1835"/>
                        <a:pt x="1970" y="1835"/>
                        <a:pt x="1967" y="1836"/>
                      </a:cubicBezTo>
                      <a:cubicBezTo>
                        <a:pt x="1960" y="1838"/>
                        <a:pt x="1957" y="1846"/>
                        <a:pt x="1960" y="1853"/>
                      </a:cubicBezTo>
                      <a:cubicBezTo>
                        <a:pt x="1961" y="1856"/>
                        <a:pt x="1963" y="1858"/>
                        <a:pt x="1965" y="1860"/>
                      </a:cubicBezTo>
                      <a:cubicBezTo>
                        <a:pt x="1968" y="1862"/>
                        <a:pt x="1970" y="1864"/>
                        <a:pt x="1973" y="1865"/>
                      </a:cubicBezTo>
                      <a:cubicBezTo>
                        <a:pt x="1976" y="1866"/>
                        <a:pt x="1980" y="1866"/>
                        <a:pt x="1983" y="1866"/>
                      </a:cubicBezTo>
                      <a:cubicBezTo>
                        <a:pt x="1988" y="1866"/>
                        <a:pt x="1993" y="1864"/>
                        <a:pt x="1998" y="1862"/>
                      </a:cubicBezTo>
                      <a:cubicBezTo>
                        <a:pt x="2007" y="1857"/>
                        <a:pt x="2015" y="1849"/>
                        <a:pt x="2020" y="1841"/>
                      </a:cubicBezTo>
                      <a:cubicBezTo>
                        <a:pt x="2033" y="1818"/>
                        <a:pt x="2025" y="1789"/>
                        <a:pt x="2021" y="1763"/>
                      </a:cubicBezTo>
                      <a:cubicBezTo>
                        <a:pt x="2022" y="1768"/>
                        <a:pt x="2022" y="1773"/>
                        <a:pt x="2022" y="1777"/>
                      </a:cubicBezTo>
                      <a:cubicBezTo>
                        <a:pt x="2021" y="1791"/>
                        <a:pt x="2010" y="1807"/>
                        <a:pt x="1994" y="1808"/>
                      </a:cubicBezTo>
                      <a:cubicBezTo>
                        <a:pt x="1984" y="1809"/>
                        <a:pt x="1975" y="1804"/>
                        <a:pt x="1968" y="1812"/>
                      </a:cubicBezTo>
                      <a:cubicBezTo>
                        <a:pt x="1964" y="1805"/>
                        <a:pt x="1970" y="1793"/>
                        <a:pt x="1981" y="1789"/>
                      </a:cubicBezTo>
                      <a:cubicBezTo>
                        <a:pt x="1993" y="1785"/>
                        <a:pt x="2011" y="1789"/>
                        <a:pt x="2016" y="1775"/>
                      </a:cubicBezTo>
                      <a:cubicBezTo>
                        <a:pt x="2019" y="1767"/>
                        <a:pt x="2017" y="1757"/>
                        <a:pt x="2020" y="1754"/>
                      </a:cubicBezTo>
                      <a:cubicBezTo>
                        <a:pt x="2020" y="1754"/>
                        <a:pt x="2020" y="1755"/>
                        <a:pt x="2020" y="1755"/>
                      </a:cubicBezTo>
                      <a:cubicBezTo>
                        <a:pt x="2020" y="1755"/>
                        <a:pt x="2020" y="1754"/>
                        <a:pt x="2020" y="1753"/>
                      </a:cubicBezTo>
                      <a:cubicBezTo>
                        <a:pt x="2018" y="1736"/>
                        <a:pt x="2018" y="1724"/>
                        <a:pt x="2023" y="1707"/>
                      </a:cubicBezTo>
                      <a:cubicBezTo>
                        <a:pt x="2028" y="1694"/>
                        <a:pt x="2034" y="1684"/>
                        <a:pt x="2046" y="1675"/>
                      </a:cubicBezTo>
                      <a:cubicBezTo>
                        <a:pt x="2055" y="1668"/>
                        <a:pt x="2064" y="1666"/>
                        <a:pt x="2074" y="1665"/>
                      </a:cubicBezTo>
                      <a:cubicBezTo>
                        <a:pt x="2093" y="1664"/>
                        <a:pt x="2115" y="1676"/>
                        <a:pt x="2132" y="1690"/>
                      </a:cubicBezTo>
                      <a:cubicBezTo>
                        <a:pt x="2139" y="1695"/>
                        <a:pt x="2145" y="1701"/>
                        <a:pt x="2150" y="1708"/>
                      </a:cubicBezTo>
                      <a:cubicBezTo>
                        <a:pt x="2161" y="1720"/>
                        <a:pt x="2167" y="1734"/>
                        <a:pt x="2179" y="1743"/>
                      </a:cubicBezTo>
                      <a:cubicBezTo>
                        <a:pt x="2185" y="1747"/>
                        <a:pt x="2193" y="1752"/>
                        <a:pt x="2200" y="1751"/>
                      </a:cubicBezTo>
                      <a:cubicBezTo>
                        <a:pt x="2204" y="1750"/>
                        <a:pt x="2210" y="1746"/>
                        <a:pt x="2209" y="1741"/>
                      </a:cubicBezTo>
                      <a:cubicBezTo>
                        <a:pt x="2209" y="1740"/>
                        <a:pt x="2208" y="1738"/>
                        <a:pt x="2206" y="1738"/>
                      </a:cubicBezTo>
                      <a:cubicBezTo>
                        <a:pt x="2205" y="1738"/>
                        <a:pt x="2203" y="1739"/>
                        <a:pt x="2203" y="1740"/>
                      </a:cubicBezTo>
                      <a:cubicBezTo>
                        <a:pt x="2202" y="1741"/>
                        <a:pt x="2203" y="1742"/>
                        <a:pt x="2203" y="1743"/>
                      </a:cubicBezTo>
                      <a:cubicBezTo>
                        <a:pt x="2204" y="1744"/>
                        <a:pt x="2205" y="1744"/>
                        <a:pt x="2206" y="1743"/>
                      </a:cubicBezTo>
                      <a:cubicBezTo>
                        <a:pt x="2207" y="1742"/>
                        <a:pt x="2207" y="1742"/>
                        <a:pt x="2206" y="1741"/>
                      </a:cubicBezTo>
                      <a:cubicBezTo>
                        <a:pt x="2208" y="1741"/>
                        <a:pt x="2208" y="1742"/>
                        <a:pt x="2208" y="1743"/>
                      </a:cubicBezTo>
                      <a:cubicBezTo>
                        <a:pt x="2207" y="1745"/>
                        <a:pt x="2206" y="1746"/>
                        <a:pt x="2204" y="1746"/>
                      </a:cubicBezTo>
                      <a:cubicBezTo>
                        <a:pt x="2201" y="1746"/>
                        <a:pt x="2199" y="1743"/>
                        <a:pt x="2199" y="1741"/>
                      </a:cubicBezTo>
                      <a:cubicBezTo>
                        <a:pt x="2199" y="1739"/>
                        <a:pt x="2200" y="1737"/>
                        <a:pt x="2202" y="1735"/>
                      </a:cubicBezTo>
                      <a:cubicBezTo>
                        <a:pt x="2203" y="1734"/>
                        <a:pt x="2205" y="1734"/>
                        <a:pt x="2207" y="1734"/>
                      </a:cubicBezTo>
                      <a:cubicBezTo>
                        <a:pt x="2210" y="1735"/>
                        <a:pt x="2212" y="1737"/>
                        <a:pt x="2212" y="1740"/>
                      </a:cubicBezTo>
                      <a:cubicBezTo>
                        <a:pt x="2213" y="1745"/>
                        <a:pt x="2209" y="1749"/>
                        <a:pt x="2204" y="1751"/>
                      </a:cubicBezTo>
                      <a:cubicBezTo>
                        <a:pt x="2202" y="1752"/>
                        <a:pt x="2199" y="1752"/>
                        <a:pt x="2197" y="1752"/>
                      </a:cubicBezTo>
                      <a:cubicBezTo>
                        <a:pt x="2207" y="1755"/>
                        <a:pt x="2216" y="1751"/>
                        <a:pt x="2223" y="1745"/>
                      </a:cubicBezTo>
                      <a:cubicBezTo>
                        <a:pt x="2227" y="1741"/>
                        <a:pt x="2230" y="1735"/>
                        <a:pt x="2230" y="1729"/>
                      </a:cubicBezTo>
                      <a:cubicBezTo>
                        <a:pt x="2230" y="1729"/>
                        <a:pt x="2230" y="1729"/>
                        <a:pt x="2230" y="1729"/>
                      </a:cubicBezTo>
                      <a:cubicBezTo>
                        <a:pt x="2229" y="1735"/>
                        <a:pt x="2223" y="1739"/>
                        <a:pt x="2217" y="1734"/>
                      </a:cubicBezTo>
                      <a:cubicBezTo>
                        <a:pt x="2212" y="1730"/>
                        <a:pt x="2211" y="1718"/>
                        <a:pt x="2196" y="1720"/>
                      </a:cubicBezTo>
                      <a:close/>
                      <a:moveTo>
                        <a:pt x="2525" y="1873"/>
                      </a:moveTo>
                      <a:cubicBezTo>
                        <a:pt x="2507" y="1851"/>
                        <a:pt x="2483" y="1851"/>
                        <a:pt x="2472" y="1844"/>
                      </a:cubicBezTo>
                      <a:cubicBezTo>
                        <a:pt x="2459" y="1836"/>
                        <a:pt x="2468" y="1821"/>
                        <a:pt x="2483" y="1827"/>
                      </a:cubicBezTo>
                      <a:cubicBezTo>
                        <a:pt x="2501" y="1832"/>
                        <a:pt x="2517" y="1852"/>
                        <a:pt x="2525" y="1873"/>
                      </a:cubicBezTo>
                      <a:close/>
                      <a:moveTo>
                        <a:pt x="2514" y="1728"/>
                      </a:moveTo>
                      <a:cubicBezTo>
                        <a:pt x="2518" y="1716"/>
                        <a:pt x="2539" y="1698"/>
                        <a:pt x="2554" y="1696"/>
                      </a:cubicBezTo>
                      <a:cubicBezTo>
                        <a:pt x="2570" y="1694"/>
                        <a:pt x="2576" y="1706"/>
                        <a:pt x="2558" y="1712"/>
                      </a:cubicBezTo>
                      <a:cubicBezTo>
                        <a:pt x="2545" y="1716"/>
                        <a:pt x="2523" y="1716"/>
                        <a:pt x="2514" y="1728"/>
                      </a:cubicBezTo>
                      <a:close/>
                      <a:moveTo>
                        <a:pt x="2392" y="1789"/>
                      </a:moveTo>
                      <a:cubicBezTo>
                        <a:pt x="2392" y="1791"/>
                        <a:pt x="2394" y="1793"/>
                        <a:pt x="2396" y="1792"/>
                      </a:cubicBezTo>
                      <a:cubicBezTo>
                        <a:pt x="2398" y="1792"/>
                        <a:pt x="2399" y="1790"/>
                        <a:pt x="2399" y="1788"/>
                      </a:cubicBezTo>
                      <a:cubicBezTo>
                        <a:pt x="2399" y="1786"/>
                        <a:pt x="2397" y="1784"/>
                        <a:pt x="2395" y="1785"/>
                      </a:cubicBezTo>
                      <a:cubicBezTo>
                        <a:pt x="2392" y="1785"/>
                        <a:pt x="2391" y="1787"/>
                        <a:pt x="2392" y="1789"/>
                      </a:cubicBezTo>
                      <a:close/>
                      <a:moveTo>
                        <a:pt x="2455" y="1776"/>
                      </a:moveTo>
                      <a:cubicBezTo>
                        <a:pt x="2454" y="1785"/>
                        <a:pt x="2442" y="1782"/>
                        <a:pt x="2438" y="1782"/>
                      </a:cubicBezTo>
                      <a:cubicBezTo>
                        <a:pt x="2434" y="1782"/>
                        <a:pt x="2432" y="1783"/>
                        <a:pt x="2430" y="1785"/>
                      </a:cubicBezTo>
                      <a:cubicBezTo>
                        <a:pt x="2431" y="1781"/>
                        <a:pt x="2436" y="1773"/>
                        <a:pt x="2439" y="1771"/>
                      </a:cubicBezTo>
                      <a:cubicBezTo>
                        <a:pt x="2444" y="1767"/>
                        <a:pt x="2451" y="1767"/>
                        <a:pt x="2455" y="1773"/>
                      </a:cubicBezTo>
                      <a:cubicBezTo>
                        <a:pt x="2452" y="1772"/>
                        <a:pt x="2446" y="1773"/>
                        <a:pt x="2444" y="1775"/>
                      </a:cubicBezTo>
                      <a:cubicBezTo>
                        <a:pt x="2446" y="1775"/>
                        <a:pt x="2451" y="1774"/>
                        <a:pt x="2455" y="1776"/>
                      </a:cubicBezTo>
                      <a:close/>
                      <a:moveTo>
                        <a:pt x="2399" y="1769"/>
                      </a:moveTo>
                      <a:cubicBezTo>
                        <a:pt x="2399" y="1773"/>
                        <a:pt x="2403" y="1776"/>
                        <a:pt x="2407" y="1775"/>
                      </a:cubicBezTo>
                      <a:cubicBezTo>
                        <a:pt x="2411" y="1774"/>
                        <a:pt x="2414" y="1770"/>
                        <a:pt x="2413" y="1766"/>
                      </a:cubicBezTo>
                      <a:cubicBezTo>
                        <a:pt x="2413" y="1762"/>
                        <a:pt x="2409" y="1759"/>
                        <a:pt x="2405" y="1760"/>
                      </a:cubicBezTo>
                      <a:cubicBezTo>
                        <a:pt x="2400" y="1761"/>
                        <a:pt x="2398" y="1765"/>
                        <a:pt x="2399" y="1769"/>
                      </a:cubicBezTo>
                      <a:close/>
                      <a:moveTo>
                        <a:pt x="2392" y="1780"/>
                      </a:moveTo>
                      <a:cubicBezTo>
                        <a:pt x="2393" y="1782"/>
                        <a:pt x="2395" y="1784"/>
                        <a:pt x="2398" y="1784"/>
                      </a:cubicBezTo>
                      <a:cubicBezTo>
                        <a:pt x="2401" y="1783"/>
                        <a:pt x="2402" y="1780"/>
                        <a:pt x="2402" y="1778"/>
                      </a:cubicBezTo>
                      <a:cubicBezTo>
                        <a:pt x="2401" y="1775"/>
                        <a:pt x="2399" y="1773"/>
                        <a:pt x="2396" y="1774"/>
                      </a:cubicBezTo>
                      <a:cubicBezTo>
                        <a:pt x="2393" y="1774"/>
                        <a:pt x="2392" y="1777"/>
                        <a:pt x="2392" y="1780"/>
                      </a:cubicBezTo>
                      <a:close/>
                      <a:moveTo>
                        <a:pt x="2503" y="1744"/>
                      </a:moveTo>
                      <a:cubicBezTo>
                        <a:pt x="2501" y="1747"/>
                        <a:pt x="2500" y="1750"/>
                        <a:pt x="2501" y="1752"/>
                      </a:cubicBezTo>
                      <a:cubicBezTo>
                        <a:pt x="2501" y="1756"/>
                        <a:pt x="2504" y="1760"/>
                        <a:pt x="2509" y="1761"/>
                      </a:cubicBezTo>
                      <a:cubicBezTo>
                        <a:pt x="2514" y="1762"/>
                        <a:pt x="2519" y="1758"/>
                        <a:pt x="2520" y="1754"/>
                      </a:cubicBezTo>
                      <a:cubicBezTo>
                        <a:pt x="2523" y="1747"/>
                        <a:pt x="2517" y="1744"/>
                        <a:pt x="2515" y="1740"/>
                      </a:cubicBezTo>
                      <a:cubicBezTo>
                        <a:pt x="2513" y="1735"/>
                        <a:pt x="2517" y="1728"/>
                        <a:pt x="2523" y="1724"/>
                      </a:cubicBezTo>
                      <a:cubicBezTo>
                        <a:pt x="2529" y="1720"/>
                        <a:pt x="2538" y="1720"/>
                        <a:pt x="2544" y="1725"/>
                      </a:cubicBezTo>
                      <a:cubicBezTo>
                        <a:pt x="2548" y="1728"/>
                        <a:pt x="2550" y="1733"/>
                        <a:pt x="2546" y="1738"/>
                      </a:cubicBezTo>
                      <a:cubicBezTo>
                        <a:pt x="2545" y="1733"/>
                        <a:pt x="2539" y="1730"/>
                        <a:pt x="2535" y="1735"/>
                      </a:cubicBezTo>
                      <a:cubicBezTo>
                        <a:pt x="2532" y="1738"/>
                        <a:pt x="2532" y="1746"/>
                        <a:pt x="2530" y="1754"/>
                      </a:cubicBezTo>
                      <a:cubicBezTo>
                        <a:pt x="2529" y="1762"/>
                        <a:pt x="2527" y="1769"/>
                        <a:pt x="2522" y="1773"/>
                      </a:cubicBezTo>
                      <a:cubicBezTo>
                        <a:pt x="2512" y="1783"/>
                        <a:pt x="2495" y="1781"/>
                        <a:pt x="2488" y="1770"/>
                      </a:cubicBezTo>
                      <a:cubicBezTo>
                        <a:pt x="2484" y="1763"/>
                        <a:pt x="2484" y="1756"/>
                        <a:pt x="2485" y="1750"/>
                      </a:cubicBezTo>
                      <a:cubicBezTo>
                        <a:pt x="2487" y="1743"/>
                        <a:pt x="2495" y="1725"/>
                        <a:pt x="2491" y="1717"/>
                      </a:cubicBezTo>
                      <a:cubicBezTo>
                        <a:pt x="2489" y="1711"/>
                        <a:pt x="2483" y="1710"/>
                        <a:pt x="2479" y="1713"/>
                      </a:cubicBezTo>
                      <a:cubicBezTo>
                        <a:pt x="2478" y="1708"/>
                        <a:pt x="2484" y="1702"/>
                        <a:pt x="2490" y="1702"/>
                      </a:cubicBezTo>
                      <a:cubicBezTo>
                        <a:pt x="2501" y="1702"/>
                        <a:pt x="2513" y="1713"/>
                        <a:pt x="2511" y="1728"/>
                      </a:cubicBezTo>
                      <a:cubicBezTo>
                        <a:pt x="2511" y="1734"/>
                        <a:pt x="2507" y="1738"/>
                        <a:pt x="2503" y="1744"/>
                      </a:cubicBezTo>
                      <a:close/>
                      <a:moveTo>
                        <a:pt x="2630" y="1715"/>
                      </a:moveTo>
                      <a:cubicBezTo>
                        <a:pt x="2631" y="1717"/>
                        <a:pt x="2630" y="1720"/>
                        <a:pt x="2628" y="1720"/>
                      </a:cubicBezTo>
                      <a:cubicBezTo>
                        <a:pt x="2626" y="1721"/>
                        <a:pt x="2623" y="1720"/>
                        <a:pt x="2622" y="1718"/>
                      </a:cubicBezTo>
                      <a:cubicBezTo>
                        <a:pt x="2622" y="1715"/>
                        <a:pt x="2623" y="1713"/>
                        <a:pt x="2625" y="1712"/>
                      </a:cubicBezTo>
                      <a:cubicBezTo>
                        <a:pt x="2627" y="1712"/>
                        <a:pt x="2630" y="1713"/>
                        <a:pt x="2630" y="1715"/>
                      </a:cubicBezTo>
                      <a:close/>
                      <a:moveTo>
                        <a:pt x="2635" y="1722"/>
                      </a:moveTo>
                      <a:cubicBezTo>
                        <a:pt x="2635" y="1724"/>
                        <a:pt x="2635" y="1725"/>
                        <a:pt x="2633" y="1726"/>
                      </a:cubicBezTo>
                      <a:cubicBezTo>
                        <a:pt x="2631" y="1727"/>
                        <a:pt x="2629" y="1726"/>
                        <a:pt x="2629" y="1724"/>
                      </a:cubicBezTo>
                      <a:cubicBezTo>
                        <a:pt x="2628" y="1722"/>
                        <a:pt x="2629" y="1720"/>
                        <a:pt x="2631" y="1720"/>
                      </a:cubicBezTo>
                      <a:cubicBezTo>
                        <a:pt x="2632" y="1719"/>
                        <a:pt x="2634" y="1720"/>
                        <a:pt x="2635" y="1722"/>
                      </a:cubicBezTo>
                      <a:close/>
                      <a:moveTo>
                        <a:pt x="2621" y="1710"/>
                      </a:moveTo>
                      <a:cubicBezTo>
                        <a:pt x="2622" y="1713"/>
                        <a:pt x="2621" y="1717"/>
                        <a:pt x="2617" y="1718"/>
                      </a:cubicBezTo>
                      <a:cubicBezTo>
                        <a:pt x="2614" y="1719"/>
                        <a:pt x="2610" y="1717"/>
                        <a:pt x="2609" y="1714"/>
                      </a:cubicBezTo>
                      <a:cubicBezTo>
                        <a:pt x="2608" y="1711"/>
                        <a:pt x="2610" y="1707"/>
                        <a:pt x="2613" y="1706"/>
                      </a:cubicBezTo>
                      <a:cubicBezTo>
                        <a:pt x="2617" y="1705"/>
                        <a:pt x="2620" y="1707"/>
                        <a:pt x="2621" y="1710"/>
                      </a:cubicBezTo>
                      <a:close/>
                      <a:moveTo>
                        <a:pt x="2504" y="1746"/>
                      </a:moveTo>
                      <a:cubicBezTo>
                        <a:pt x="2501" y="1750"/>
                        <a:pt x="2502" y="1755"/>
                        <a:pt x="2506" y="1758"/>
                      </a:cubicBezTo>
                      <a:cubicBezTo>
                        <a:pt x="2513" y="1762"/>
                        <a:pt x="2520" y="1754"/>
                        <a:pt x="2518" y="1748"/>
                      </a:cubicBezTo>
                      <a:cubicBezTo>
                        <a:pt x="2516" y="1743"/>
                        <a:pt x="2512" y="1741"/>
                        <a:pt x="2513" y="1734"/>
                      </a:cubicBezTo>
                      <a:cubicBezTo>
                        <a:pt x="2510" y="1741"/>
                        <a:pt x="2507" y="1741"/>
                        <a:pt x="2504" y="1746"/>
                      </a:cubicBezTo>
                      <a:close/>
                      <a:moveTo>
                        <a:pt x="2497" y="1780"/>
                      </a:moveTo>
                      <a:cubicBezTo>
                        <a:pt x="2503" y="1785"/>
                        <a:pt x="2513" y="1783"/>
                        <a:pt x="2517" y="1780"/>
                      </a:cubicBezTo>
                      <a:cubicBezTo>
                        <a:pt x="2524" y="1785"/>
                        <a:pt x="2517" y="1801"/>
                        <a:pt x="2504" y="1798"/>
                      </a:cubicBezTo>
                      <a:cubicBezTo>
                        <a:pt x="2497" y="1796"/>
                        <a:pt x="2492" y="1787"/>
                        <a:pt x="2497" y="1780"/>
                      </a:cubicBezTo>
                      <a:close/>
                      <a:moveTo>
                        <a:pt x="2564" y="1677"/>
                      </a:moveTo>
                      <a:cubicBezTo>
                        <a:pt x="2554" y="1688"/>
                        <a:pt x="2541" y="1674"/>
                        <a:pt x="2536" y="1670"/>
                      </a:cubicBezTo>
                      <a:cubicBezTo>
                        <a:pt x="2532" y="1666"/>
                        <a:pt x="2528" y="1665"/>
                        <a:pt x="2524" y="1666"/>
                      </a:cubicBezTo>
                      <a:cubicBezTo>
                        <a:pt x="2528" y="1662"/>
                        <a:pt x="2541" y="1656"/>
                        <a:pt x="2548" y="1656"/>
                      </a:cubicBezTo>
                      <a:cubicBezTo>
                        <a:pt x="2558" y="1656"/>
                        <a:pt x="2566" y="1661"/>
                        <a:pt x="2566" y="1673"/>
                      </a:cubicBezTo>
                      <a:cubicBezTo>
                        <a:pt x="2563" y="1669"/>
                        <a:pt x="2555" y="1666"/>
                        <a:pt x="2550" y="1667"/>
                      </a:cubicBezTo>
                      <a:cubicBezTo>
                        <a:pt x="2553" y="1667"/>
                        <a:pt x="2560" y="1672"/>
                        <a:pt x="2564" y="1677"/>
                      </a:cubicBezTo>
                      <a:close/>
                      <a:moveTo>
                        <a:pt x="2524" y="1808"/>
                      </a:moveTo>
                      <a:cubicBezTo>
                        <a:pt x="2546" y="1783"/>
                        <a:pt x="2573" y="1785"/>
                        <a:pt x="2586" y="1777"/>
                      </a:cubicBezTo>
                      <a:cubicBezTo>
                        <a:pt x="2602" y="1769"/>
                        <a:pt x="2592" y="1751"/>
                        <a:pt x="2574" y="1757"/>
                      </a:cubicBezTo>
                      <a:cubicBezTo>
                        <a:pt x="2554" y="1762"/>
                        <a:pt x="2535" y="1785"/>
                        <a:pt x="2524" y="1808"/>
                      </a:cubicBezTo>
                      <a:close/>
                      <a:moveTo>
                        <a:pt x="2398" y="1810"/>
                      </a:moveTo>
                      <a:cubicBezTo>
                        <a:pt x="2400" y="1807"/>
                        <a:pt x="2401" y="1804"/>
                        <a:pt x="2403" y="1801"/>
                      </a:cubicBezTo>
                      <a:cubicBezTo>
                        <a:pt x="2411" y="1792"/>
                        <a:pt x="2422" y="1786"/>
                        <a:pt x="2434" y="1785"/>
                      </a:cubicBezTo>
                      <a:cubicBezTo>
                        <a:pt x="2449" y="1786"/>
                        <a:pt x="2463" y="1795"/>
                        <a:pt x="2466" y="1810"/>
                      </a:cubicBezTo>
                      <a:cubicBezTo>
                        <a:pt x="2467" y="1816"/>
                        <a:pt x="2466" y="1822"/>
                        <a:pt x="2463" y="1827"/>
                      </a:cubicBezTo>
                      <a:cubicBezTo>
                        <a:pt x="2461" y="1831"/>
                        <a:pt x="2458" y="1833"/>
                        <a:pt x="2454" y="1834"/>
                      </a:cubicBezTo>
                      <a:cubicBezTo>
                        <a:pt x="2448" y="1835"/>
                        <a:pt x="2443" y="1834"/>
                        <a:pt x="2439" y="1830"/>
                      </a:cubicBezTo>
                      <a:cubicBezTo>
                        <a:pt x="2437" y="1828"/>
                        <a:pt x="2436" y="1824"/>
                        <a:pt x="2436" y="1820"/>
                      </a:cubicBezTo>
                      <a:cubicBezTo>
                        <a:pt x="2437" y="1813"/>
                        <a:pt x="2443" y="1808"/>
                        <a:pt x="2450" y="1809"/>
                      </a:cubicBezTo>
                      <a:cubicBezTo>
                        <a:pt x="2457" y="1809"/>
                        <a:pt x="2462" y="1816"/>
                        <a:pt x="2462" y="1823"/>
                      </a:cubicBezTo>
                      <a:cubicBezTo>
                        <a:pt x="2461" y="1829"/>
                        <a:pt x="2457" y="1833"/>
                        <a:pt x="2451" y="1834"/>
                      </a:cubicBezTo>
                      <a:cubicBezTo>
                        <a:pt x="2452" y="1834"/>
                        <a:pt x="2453" y="1834"/>
                        <a:pt x="2453" y="1834"/>
                      </a:cubicBezTo>
                      <a:cubicBezTo>
                        <a:pt x="2457" y="1832"/>
                        <a:pt x="2460" y="1830"/>
                        <a:pt x="2462" y="1827"/>
                      </a:cubicBezTo>
                      <a:cubicBezTo>
                        <a:pt x="2465" y="1822"/>
                        <a:pt x="2466" y="1816"/>
                        <a:pt x="2465" y="1810"/>
                      </a:cubicBezTo>
                      <a:cubicBezTo>
                        <a:pt x="2462" y="1796"/>
                        <a:pt x="2448" y="1787"/>
                        <a:pt x="2434" y="1787"/>
                      </a:cubicBezTo>
                      <a:cubicBezTo>
                        <a:pt x="2422" y="1788"/>
                        <a:pt x="2411" y="1795"/>
                        <a:pt x="2404" y="1805"/>
                      </a:cubicBezTo>
                      <a:cubicBezTo>
                        <a:pt x="2403" y="1807"/>
                        <a:pt x="2401" y="1810"/>
                        <a:pt x="2400" y="1812"/>
                      </a:cubicBezTo>
                      <a:lnTo>
                        <a:pt x="2398" y="1810"/>
                      </a:lnTo>
                      <a:close/>
                      <a:moveTo>
                        <a:pt x="2411" y="1861"/>
                      </a:moveTo>
                      <a:cubicBezTo>
                        <a:pt x="2405" y="1874"/>
                        <a:pt x="2393" y="1884"/>
                        <a:pt x="2375" y="1882"/>
                      </a:cubicBezTo>
                      <a:cubicBezTo>
                        <a:pt x="2369" y="1881"/>
                        <a:pt x="2364" y="1879"/>
                        <a:pt x="2359" y="1874"/>
                      </a:cubicBezTo>
                      <a:cubicBezTo>
                        <a:pt x="2355" y="1871"/>
                        <a:pt x="2353" y="1867"/>
                        <a:pt x="2353" y="1862"/>
                      </a:cubicBezTo>
                      <a:cubicBezTo>
                        <a:pt x="2352" y="1855"/>
                        <a:pt x="2354" y="1849"/>
                        <a:pt x="2359" y="1845"/>
                      </a:cubicBezTo>
                      <a:cubicBezTo>
                        <a:pt x="2362" y="1843"/>
                        <a:pt x="2365" y="1842"/>
                        <a:pt x="2369" y="1842"/>
                      </a:cubicBezTo>
                      <a:cubicBezTo>
                        <a:pt x="2375" y="1843"/>
                        <a:pt x="2379" y="1848"/>
                        <a:pt x="2381" y="1853"/>
                      </a:cubicBezTo>
                      <a:cubicBezTo>
                        <a:pt x="2381" y="1856"/>
                        <a:pt x="2381" y="1858"/>
                        <a:pt x="2380" y="1861"/>
                      </a:cubicBezTo>
                      <a:cubicBezTo>
                        <a:pt x="2377" y="1866"/>
                        <a:pt x="2371" y="1868"/>
                        <a:pt x="2365" y="1866"/>
                      </a:cubicBezTo>
                      <a:cubicBezTo>
                        <a:pt x="2360" y="1863"/>
                        <a:pt x="2358" y="1856"/>
                        <a:pt x="2361" y="1851"/>
                      </a:cubicBezTo>
                      <a:cubicBezTo>
                        <a:pt x="2363" y="1846"/>
                        <a:pt x="2370" y="1844"/>
                        <a:pt x="2375" y="1846"/>
                      </a:cubicBezTo>
                      <a:cubicBezTo>
                        <a:pt x="2377" y="1847"/>
                        <a:pt x="2378" y="1849"/>
                        <a:pt x="2379" y="1850"/>
                      </a:cubicBezTo>
                      <a:cubicBezTo>
                        <a:pt x="2379" y="1850"/>
                        <a:pt x="2379" y="1850"/>
                        <a:pt x="2379" y="1850"/>
                      </a:cubicBezTo>
                      <a:cubicBezTo>
                        <a:pt x="2377" y="1846"/>
                        <a:pt x="2374" y="1844"/>
                        <a:pt x="2369" y="1843"/>
                      </a:cubicBezTo>
                      <a:cubicBezTo>
                        <a:pt x="2366" y="1842"/>
                        <a:pt x="2362" y="1843"/>
                        <a:pt x="2360" y="1846"/>
                      </a:cubicBezTo>
                      <a:cubicBezTo>
                        <a:pt x="2355" y="1850"/>
                        <a:pt x="2353" y="1855"/>
                        <a:pt x="2354" y="1861"/>
                      </a:cubicBezTo>
                      <a:cubicBezTo>
                        <a:pt x="2354" y="1866"/>
                        <a:pt x="2357" y="1870"/>
                        <a:pt x="2360" y="1873"/>
                      </a:cubicBezTo>
                      <a:cubicBezTo>
                        <a:pt x="2365" y="1877"/>
                        <a:pt x="2370" y="1879"/>
                        <a:pt x="2376" y="1880"/>
                      </a:cubicBezTo>
                      <a:cubicBezTo>
                        <a:pt x="2393" y="1882"/>
                        <a:pt x="2404" y="1872"/>
                        <a:pt x="2409" y="1859"/>
                      </a:cubicBezTo>
                      <a:lnTo>
                        <a:pt x="2411" y="1861"/>
                      </a:lnTo>
                      <a:close/>
                      <a:moveTo>
                        <a:pt x="2227" y="2055"/>
                      </a:moveTo>
                      <a:cubicBezTo>
                        <a:pt x="2223" y="2055"/>
                        <a:pt x="2221" y="2052"/>
                        <a:pt x="2221" y="2048"/>
                      </a:cubicBezTo>
                      <a:cubicBezTo>
                        <a:pt x="2221" y="2045"/>
                        <a:pt x="2224" y="2042"/>
                        <a:pt x="2228" y="2043"/>
                      </a:cubicBezTo>
                      <a:cubicBezTo>
                        <a:pt x="2231" y="2043"/>
                        <a:pt x="2234" y="2046"/>
                        <a:pt x="2234" y="2050"/>
                      </a:cubicBezTo>
                      <a:cubicBezTo>
                        <a:pt x="2233" y="2053"/>
                        <a:pt x="2230" y="2056"/>
                        <a:pt x="2227" y="2055"/>
                      </a:cubicBezTo>
                      <a:close/>
                      <a:moveTo>
                        <a:pt x="2215" y="2057"/>
                      </a:moveTo>
                      <a:cubicBezTo>
                        <a:pt x="2212" y="2057"/>
                        <a:pt x="2210" y="2055"/>
                        <a:pt x="2210" y="2052"/>
                      </a:cubicBezTo>
                      <a:cubicBezTo>
                        <a:pt x="2210" y="2049"/>
                        <a:pt x="2213" y="2047"/>
                        <a:pt x="2215" y="2048"/>
                      </a:cubicBezTo>
                      <a:cubicBezTo>
                        <a:pt x="2218" y="2048"/>
                        <a:pt x="2220" y="2050"/>
                        <a:pt x="2220" y="2053"/>
                      </a:cubicBezTo>
                      <a:cubicBezTo>
                        <a:pt x="2220" y="2056"/>
                        <a:pt x="2217" y="2058"/>
                        <a:pt x="2215" y="2057"/>
                      </a:cubicBezTo>
                      <a:close/>
                      <a:moveTo>
                        <a:pt x="2239" y="2046"/>
                      </a:moveTo>
                      <a:cubicBezTo>
                        <a:pt x="2234" y="2045"/>
                        <a:pt x="2230" y="2041"/>
                        <a:pt x="2230" y="2035"/>
                      </a:cubicBezTo>
                      <a:cubicBezTo>
                        <a:pt x="2231" y="2030"/>
                        <a:pt x="2236" y="2026"/>
                        <a:pt x="2241" y="2026"/>
                      </a:cubicBezTo>
                      <a:cubicBezTo>
                        <a:pt x="2246" y="2027"/>
                        <a:pt x="2250" y="2032"/>
                        <a:pt x="2250" y="2037"/>
                      </a:cubicBezTo>
                      <a:cubicBezTo>
                        <a:pt x="2250" y="2042"/>
                        <a:pt x="2245" y="2046"/>
                        <a:pt x="2239" y="2046"/>
                      </a:cubicBezTo>
                      <a:close/>
                      <a:moveTo>
                        <a:pt x="2119" y="1831"/>
                      </a:moveTo>
                      <a:cubicBezTo>
                        <a:pt x="2108" y="1844"/>
                        <a:pt x="2106" y="1867"/>
                        <a:pt x="2114" y="1882"/>
                      </a:cubicBezTo>
                      <a:cubicBezTo>
                        <a:pt x="2121" y="1896"/>
                        <a:pt x="2136" y="1894"/>
                        <a:pt x="2131" y="1876"/>
                      </a:cubicBezTo>
                      <a:cubicBezTo>
                        <a:pt x="2128" y="1863"/>
                        <a:pt x="2114" y="1845"/>
                        <a:pt x="2119" y="1831"/>
                      </a:cubicBezTo>
                      <a:close/>
                      <a:moveTo>
                        <a:pt x="2328" y="1830"/>
                      </a:moveTo>
                      <a:cubicBezTo>
                        <a:pt x="2334" y="1806"/>
                        <a:pt x="2324" y="1770"/>
                        <a:pt x="2306" y="1763"/>
                      </a:cubicBezTo>
                      <a:cubicBezTo>
                        <a:pt x="2286" y="1756"/>
                        <a:pt x="2279" y="1776"/>
                        <a:pt x="2296" y="1782"/>
                      </a:cubicBezTo>
                      <a:cubicBezTo>
                        <a:pt x="2305" y="1786"/>
                        <a:pt x="2327" y="1803"/>
                        <a:pt x="2328" y="1830"/>
                      </a:cubicBezTo>
                      <a:close/>
                      <a:moveTo>
                        <a:pt x="2336" y="1819"/>
                      </a:moveTo>
                      <a:cubicBezTo>
                        <a:pt x="2335" y="1810"/>
                        <a:pt x="2340" y="1802"/>
                        <a:pt x="2347" y="1795"/>
                      </a:cubicBezTo>
                      <a:cubicBezTo>
                        <a:pt x="2361" y="1782"/>
                        <a:pt x="2388" y="1777"/>
                        <a:pt x="2393" y="1759"/>
                      </a:cubicBezTo>
                      <a:cubicBezTo>
                        <a:pt x="2395" y="1752"/>
                        <a:pt x="2393" y="1743"/>
                        <a:pt x="2387" y="1737"/>
                      </a:cubicBezTo>
                      <a:cubicBezTo>
                        <a:pt x="2383" y="1734"/>
                        <a:pt x="2378" y="1734"/>
                        <a:pt x="2374" y="1737"/>
                      </a:cubicBezTo>
                      <a:cubicBezTo>
                        <a:pt x="2378" y="1737"/>
                        <a:pt x="2384" y="1741"/>
                        <a:pt x="2384" y="1746"/>
                      </a:cubicBezTo>
                      <a:cubicBezTo>
                        <a:pt x="2385" y="1751"/>
                        <a:pt x="2380" y="1757"/>
                        <a:pt x="2375" y="1759"/>
                      </a:cubicBezTo>
                      <a:cubicBezTo>
                        <a:pt x="2357" y="1766"/>
                        <a:pt x="2339" y="1771"/>
                        <a:pt x="2333" y="1791"/>
                      </a:cubicBezTo>
                      <a:cubicBezTo>
                        <a:pt x="2331" y="1799"/>
                        <a:pt x="2331" y="1808"/>
                        <a:pt x="2336" y="1819"/>
                      </a:cubicBezTo>
                      <a:close/>
                      <a:moveTo>
                        <a:pt x="2370" y="2055"/>
                      </a:moveTo>
                      <a:cubicBezTo>
                        <a:pt x="2366" y="2040"/>
                        <a:pt x="2386" y="2037"/>
                        <a:pt x="2392" y="2034"/>
                      </a:cubicBezTo>
                      <a:cubicBezTo>
                        <a:pt x="2397" y="2032"/>
                        <a:pt x="2400" y="2030"/>
                        <a:pt x="2401" y="2026"/>
                      </a:cubicBezTo>
                      <a:cubicBezTo>
                        <a:pt x="2403" y="2031"/>
                        <a:pt x="2401" y="2046"/>
                        <a:pt x="2397" y="2052"/>
                      </a:cubicBezTo>
                      <a:cubicBezTo>
                        <a:pt x="2393" y="2060"/>
                        <a:pt x="2383" y="2065"/>
                        <a:pt x="2373" y="2059"/>
                      </a:cubicBezTo>
                      <a:cubicBezTo>
                        <a:pt x="2378" y="2058"/>
                        <a:pt x="2385" y="2053"/>
                        <a:pt x="2387" y="2048"/>
                      </a:cubicBezTo>
                      <a:cubicBezTo>
                        <a:pt x="2385" y="2050"/>
                        <a:pt x="2378" y="2054"/>
                        <a:pt x="2370" y="2055"/>
                      </a:cubicBezTo>
                      <a:close/>
                      <a:moveTo>
                        <a:pt x="2083" y="1997"/>
                      </a:moveTo>
                      <a:cubicBezTo>
                        <a:pt x="2080" y="1995"/>
                        <a:pt x="2076" y="1996"/>
                        <a:pt x="2075" y="1999"/>
                      </a:cubicBezTo>
                      <a:cubicBezTo>
                        <a:pt x="2074" y="2001"/>
                        <a:pt x="2075" y="2003"/>
                        <a:pt x="2076" y="2003"/>
                      </a:cubicBezTo>
                      <a:cubicBezTo>
                        <a:pt x="2078" y="2003"/>
                        <a:pt x="2079" y="2002"/>
                        <a:pt x="2078" y="2001"/>
                      </a:cubicBezTo>
                      <a:cubicBezTo>
                        <a:pt x="2079" y="2002"/>
                        <a:pt x="2079" y="2003"/>
                        <a:pt x="2079" y="2004"/>
                      </a:cubicBezTo>
                      <a:cubicBezTo>
                        <a:pt x="2079" y="2006"/>
                        <a:pt x="2076" y="2009"/>
                        <a:pt x="2073" y="2008"/>
                      </a:cubicBezTo>
                      <a:cubicBezTo>
                        <a:pt x="2070" y="2008"/>
                        <a:pt x="2066" y="2006"/>
                        <a:pt x="2066" y="2003"/>
                      </a:cubicBezTo>
                      <a:cubicBezTo>
                        <a:pt x="2066" y="1999"/>
                        <a:pt x="2068" y="1995"/>
                        <a:pt x="2067" y="1993"/>
                      </a:cubicBezTo>
                      <a:cubicBezTo>
                        <a:pt x="2067" y="1989"/>
                        <a:pt x="2063" y="1988"/>
                        <a:pt x="2060" y="1988"/>
                      </a:cubicBezTo>
                      <a:cubicBezTo>
                        <a:pt x="2065" y="1986"/>
                        <a:pt x="2065" y="1986"/>
                        <a:pt x="2066" y="1982"/>
                      </a:cubicBezTo>
                      <a:cubicBezTo>
                        <a:pt x="2067" y="1978"/>
                        <a:pt x="2065" y="1965"/>
                        <a:pt x="2078" y="1964"/>
                      </a:cubicBezTo>
                      <a:cubicBezTo>
                        <a:pt x="2070" y="1962"/>
                        <a:pt x="2063" y="1966"/>
                        <a:pt x="2058" y="1972"/>
                      </a:cubicBezTo>
                      <a:cubicBezTo>
                        <a:pt x="2053" y="1978"/>
                        <a:pt x="2051" y="1986"/>
                        <a:pt x="2052" y="1993"/>
                      </a:cubicBezTo>
                      <a:cubicBezTo>
                        <a:pt x="2054" y="2003"/>
                        <a:pt x="2065" y="2012"/>
                        <a:pt x="2075" y="2012"/>
                      </a:cubicBezTo>
                      <a:cubicBezTo>
                        <a:pt x="2080" y="2012"/>
                        <a:pt x="2086" y="2009"/>
                        <a:pt x="2087" y="2003"/>
                      </a:cubicBezTo>
                      <a:cubicBezTo>
                        <a:pt x="2087" y="2001"/>
                        <a:pt x="2086" y="1998"/>
                        <a:pt x="2083" y="1997"/>
                      </a:cubicBezTo>
                      <a:close/>
                      <a:moveTo>
                        <a:pt x="2054" y="1961"/>
                      </a:moveTo>
                      <a:cubicBezTo>
                        <a:pt x="2033" y="1960"/>
                        <a:pt x="2019" y="1948"/>
                        <a:pt x="2010" y="1944"/>
                      </a:cubicBezTo>
                      <a:cubicBezTo>
                        <a:pt x="2000" y="1938"/>
                        <a:pt x="1994" y="1947"/>
                        <a:pt x="2003" y="1955"/>
                      </a:cubicBezTo>
                      <a:cubicBezTo>
                        <a:pt x="2014" y="1964"/>
                        <a:pt x="2044" y="1965"/>
                        <a:pt x="2054" y="1961"/>
                      </a:cubicBezTo>
                      <a:close/>
                      <a:moveTo>
                        <a:pt x="2344" y="2090"/>
                      </a:moveTo>
                      <a:cubicBezTo>
                        <a:pt x="2346" y="2089"/>
                        <a:pt x="2347" y="2087"/>
                        <a:pt x="2346" y="2085"/>
                      </a:cubicBezTo>
                      <a:cubicBezTo>
                        <a:pt x="2346" y="2083"/>
                        <a:pt x="2343" y="2082"/>
                        <a:pt x="2341" y="2083"/>
                      </a:cubicBezTo>
                      <a:cubicBezTo>
                        <a:pt x="2339" y="2083"/>
                        <a:pt x="2338" y="2085"/>
                        <a:pt x="2339" y="2087"/>
                      </a:cubicBezTo>
                      <a:cubicBezTo>
                        <a:pt x="2339" y="2090"/>
                        <a:pt x="2342" y="2091"/>
                        <a:pt x="2344" y="2090"/>
                      </a:cubicBezTo>
                      <a:close/>
                      <a:moveTo>
                        <a:pt x="2367" y="2106"/>
                      </a:moveTo>
                      <a:cubicBezTo>
                        <a:pt x="2370" y="2105"/>
                        <a:pt x="2373" y="2101"/>
                        <a:pt x="2371" y="2097"/>
                      </a:cubicBezTo>
                      <a:cubicBezTo>
                        <a:pt x="2370" y="2093"/>
                        <a:pt x="2366" y="2091"/>
                        <a:pt x="2362" y="2092"/>
                      </a:cubicBezTo>
                      <a:cubicBezTo>
                        <a:pt x="2358" y="2093"/>
                        <a:pt x="2356" y="2097"/>
                        <a:pt x="2357" y="2101"/>
                      </a:cubicBezTo>
                      <a:cubicBezTo>
                        <a:pt x="2359" y="2105"/>
                        <a:pt x="2363" y="2107"/>
                        <a:pt x="2367" y="2106"/>
                      </a:cubicBezTo>
                      <a:close/>
                      <a:moveTo>
                        <a:pt x="2352" y="2099"/>
                      </a:moveTo>
                      <a:cubicBezTo>
                        <a:pt x="2355" y="2098"/>
                        <a:pt x="2357" y="2095"/>
                        <a:pt x="2356" y="2092"/>
                      </a:cubicBezTo>
                      <a:cubicBezTo>
                        <a:pt x="2355" y="2089"/>
                        <a:pt x="2352" y="2088"/>
                        <a:pt x="2349" y="2089"/>
                      </a:cubicBezTo>
                      <a:cubicBezTo>
                        <a:pt x="2346" y="2090"/>
                        <a:pt x="2345" y="2093"/>
                        <a:pt x="2346" y="2095"/>
                      </a:cubicBezTo>
                      <a:cubicBezTo>
                        <a:pt x="2347" y="2098"/>
                        <a:pt x="2350" y="2100"/>
                        <a:pt x="2352" y="2099"/>
                      </a:cubicBezTo>
                      <a:close/>
                      <a:moveTo>
                        <a:pt x="2386" y="2090"/>
                      </a:moveTo>
                      <a:cubicBezTo>
                        <a:pt x="2375" y="2106"/>
                        <a:pt x="2398" y="2119"/>
                        <a:pt x="2405" y="2124"/>
                      </a:cubicBezTo>
                      <a:cubicBezTo>
                        <a:pt x="2410" y="2129"/>
                        <a:pt x="2413" y="2133"/>
                        <a:pt x="2413" y="2139"/>
                      </a:cubicBezTo>
                      <a:cubicBezTo>
                        <a:pt x="2417" y="2132"/>
                        <a:pt x="2420" y="2114"/>
                        <a:pt x="2418" y="2105"/>
                      </a:cubicBezTo>
                      <a:cubicBezTo>
                        <a:pt x="2416" y="2092"/>
                        <a:pt x="2406" y="2083"/>
                        <a:pt x="2391" y="2086"/>
                      </a:cubicBezTo>
                      <a:cubicBezTo>
                        <a:pt x="2397" y="2090"/>
                        <a:pt x="2404" y="2098"/>
                        <a:pt x="2404" y="2106"/>
                      </a:cubicBezTo>
                      <a:cubicBezTo>
                        <a:pt x="2403" y="2102"/>
                        <a:pt x="2395" y="2094"/>
                        <a:pt x="2386" y="2090"/>
                      </a:cubicBezTo>
                      <a:close/>
                      <a:moveTo>
                        <a:pt x="2399" y="2075"/>
                      </a:moveTo>
                      <a:cubicBezTo>
                        <a:pt x="2436" y="2082"/>
                        <a:pt x="2478" y="2052"/>
                        <a:pt x="2477" y="2021"/>
                      </a:cubicBezTo>
                      <a:cubicBezTo>
                        <a:pt x="2476" y="1996"/>
                        <a:pt x="2454" y="1998"/>
                        <a:pt x="2450" y="2020"/>
                      </a:cubicBezTo>
                      <a:cubicBezTo>
                        <a:pt x="2447" y="2035"/>
                        <a:pt x="2438" y="2073"/>
                        <a:pt x="2399" y="2075"/>
                      </a:cubicBezTo>
                      <a:close/>
                      <a:moveTo>
                        <a:pt x="2253" y="1795"/>
                      </a:moveTo>
                      <a:cubicBezTo>
                        <a:pt x="2253" y="1792"/>
                        <a:pt x="2251" y="1790"/>
                        <a:pt x="2249" y="1790"/>
                      </a:cubicBezTo>
                      <a:cubicBezTo>
                        <a:pt x="2246" y="1789"/>
                        <a:pt x="2244" y="1791"/>
                        <a:pt x="2244" y="1794"/>
                      </a:cubicBezTo>
                      <a:cubicBezTo>
                        <a:pt x="2243" y="1796"/>
                        <a:pt x="2245" y="1799"/>
                        <a:pt x="2248" y="1799"/>
                      </a:cubicBezTo>
                      <a:cubicBezTo>
                        <a:pt x="2250" y="1799"/>
                        <a:pt x="2252" y="1797"/>
                        <a:pt x="2253" y="1795"/>
                      </a:cubicBezTo>
                      <a:close/>
                      <a:moveTo>
                        <a:pt x="2266" y="1792"/>
                      </a:moveTo>
                      <a:cubicBezTo>
                        <a:pt x="2267" y="1789"/>
                        <a:pt x="2264" y="1786"/>
                        <a:pt x="2261" y="1786"/>
                      </a:cubicBezTo>
                      <a:cubicBezTo>
                        <a:pt x="2258" y="1785"/>
                        <a:pt x="2255" y="1787"/>
                        <a:pt x="2255" y="1791"/>
                      </a:cubicBezTo>
                      <a:cubicBezTo>
                        <a:pt x="2254" y="1794"/>
                        <a:pt x="2257" y="1797"/>
                        <a:pt x="2260" y="1797"/>
                      </a:cubicBezTo>
                      <a:cubicBezTo>
                        <a:pt x="2263" y="1797"/>
                        <a:pt x="2266" y="1795"/>
                        <a:pt x="2266" y="1792"/>
                      </a:cubicBezTo>
                      <a:close/>
                      <a:moveTo>
                        <a:pt x="2284" y="1792"/>
                      </a:moveTo>
                      <a:cubicBezTo>
                        <a:pt x="2284" y="1788"/>
                        <a:pt x="2281" y="1784"/>
                        <a:pt x="2277" y="1783"/>
                      </a:cubicBezTo>
                      <a:cubicBezTo>
                        <a:pt x="2273" y="1783"/>
                        <a:pt x="2269" y="1786"/>
                        <a:pt x="2269" y="1790"/>
                      </a:cubicBezTo>
                      <a:cubicBezTo>
                        <a:pt x="2268" y="1794"/>
                        <a:pt x="2271" y="1798"/>
                        <a:pt x="2275" y="1798"/>
                      </a:cubicBezTo>
                      <a:cubicBezTo>
                        <a:pt x="2279" y="1799"/>
                        <a:pt x="2283" y="1796"/>
                        <a:pt x="2284" y="1792"/>
                      </a:cubicBezTo>
                      <a:close/>
                      <a:moveTo>
                        <a:pt x="2277" y="1854"/>
                      </a:moveTo>
                      <a:cubicBezTo>
                        <a:pt x="2270" y="1858"/>
                        <a:pt x="2261" y="1861"/>
                        <a:pt x="2252" y="1857"/>
                      </a:cubicBezTo>
                      <a:cubicBezTo>
                        <a:pt x="2237" y="1850"/>
                        <a:pt x="2233" y="1836"/>
                        <a:pt x="2238" y="1821"/>
                      </a:cubicBezTo>
                      <a:cubicBezTo>
                        <a:pt x="2249" y="1794"/>
                        <a:pt x="2216" y="1781"/>
                        <a:pt x="2205" y="1811"/>
                      </a:cubicBezTo>
                      <a:cubicBezTo>
                        <a:pt x="2199" y="1825"/>
                        <a:pt x="2205" y="1842"/>
                        <a:pt x="2214" y="1852"/>
                      </a:cubicBezTo>
                      <a:cubicBezTo>
                        <a:pt x="2230" y="1871"/>
                        <a:pt x="2264" y="1875"/>
                        <a:pt x="2277" y="1854"/>
                      </a:cubicBezTo>
                      <a:close/>
                      <a:moveTo>
                        <a:pt x="2187" y="1850"/>
                      </a:moveTo>
                      <a:cubicBezTo>
                        <a:pt x="2181" y="1901"/>
                        <a:pt x="2125" y="1944"/>
                        <a:pt x="2085" y="1930"/>
                      </a:cubicBezTo>
                      <a:cubicBezTo>
                        <a:pt x="2053" y="1919"/>
                        <a:pt x="2064" y="1891"/>
                        <a:pt x="2095" y="1895"/>
                      </a:cubicBezTo>
                      <a:cubicBezTo>
                        <a:pt x="2116" y="1897"/>
                        <a:pt x="2169" y="1901"/>
                        <a:pt x="2187" y="1850"/>
                      </a:cubicBezTo>
                      <a:close/>
                      <a:moveTo>
                        <a:pt x="2195" y="1866"/>
                      </a:moveTo>
                      <a:cubicBezTo>
                        <a:pt x="2208" y="1913"/>
                        <a:pt x="2202" y="1930"/>
                        <a:pt x="2193" y="1966"/>
                      </a:cubicBezTo>
                      <a:cubicBezTo>
                        <a:pt x="2190" y="1976"/>
                        <a:pt x="2192" y="1987"/>
                        <a:pt x="2196" y="1994"/>
                      </a:cubicBezTo>
                      <a:cubicBezTo>
                        <a:pt x="2202" y="2005"/>
                        <a:pt x="2213" y="2011"/>
                        <a:pt x="2221" y="2013"/>
                      </a:cubicBezTo>
                      <a:cubicBezTo>
                        <a:pt x="2205" y="2024"/>
                        <a:pt x="2184" y="2007"/>
                        <a:pt x="2177" y="1999"/>
                      </a:cubicBezTo>
                      <a:cubicBezTo>
                        <a:pt x="2164" y="1983"/>
                        <a:pt x="2161" y="1959"/>
                        <a:pt x="2167" y="1939"/>
                      </a:cubicBezTo>
                      <a:cubicBezTo>
                        <a:pt x="2174" y="1917"/>
                        <a:pt x="2190" y="1891"/>
                        <a:pt x="2195" y="1866"/>
                      </a:cubicBezTo>
                      <a:close/>
                      <a:moveTo>
                        <a:pt x="2234" y="1900"/>
                      </a:moveTo>
                      <a:cubicBezTo>
                        <a:pt x="2240" y="1909"/>
                        <a:pt x="2252" y="1916"/>
                        <a:pt x="2261" y="1919"/>
                      </a:cubicBezTo>
                      <a:cubicBezTo>
                        <a:pt x="2273" y="1923"/>
                        <a:pt x="2292" y="1923"/>
                        <a:pt x="2300" y="1913"/>
                      </a:cubicBezTo>
                      <a:cubicBezTo>
                        <a:pt x="2311" y="1921"/>
                        <a:pt x="2324" y="1921"/>
                        <a:pt x="2335" y="1920"/>
                      </a:cubicBezTo>
                      <a:cubicBezTo>
                        <a:pt x="2352" y="1919"/>
                        <a:pt x="2368" y="1924"/>
                        <a:pt x="2371" y="1938"/>
                      </a:cubicBezTo>
                      <a:cubicBezTo>
                        <a:pt x="2379" y="1923"/>
                        <a:pt x="2358" y="1903"/>
                        <a:pt x="2344" y="1898"/>
                      </a:cubicBezTo>
                      <a:cubicBezTo>
                        <a:pt x="2324" y="1891"/>
                        <a:pt x="2304" y="1900"/>
                        <a:pt x="2282" y="1906"/>
                      </a:cubicBezTo>
                      <a:cubicBezTo>
                        <a:pt x="2270" y="1910"/>
                        <a:pt x="2253" y="1910"/>
                        <a:pt x="2234" y="1900"/>
                      </a:cubicBezTo>
                      <a:close/>
                      <a:moveTo>
                        <a:pt x="2485" y="2059"/>
                      </a:moveTo>
                      <a:cubicBezTo>
                        <a:pt x="2495" y="2048"/>
                        <a:pt x="2511" y="2021"/>
                        <a:pt x="2502" y="2004"/>
                      </a:cubicBezTo>
                      <a:cubicBezTo>
                        <a:pt x="2503" y="2003"/>
                        <a:pt x="2504" y="2000"/>
                        <a:pt x="2503" y="1997"/>
                      </a:cubicBezTo>
                      <a:cubicBezTo>
                        <a:pt x="2511" y="2006"/>
                        <a:pt x="2511" y="2020"/>
                        <a:pt x="2505" y="2033"/>
                      </a:cubicBezTo>
                      <a:cubicBezTo>
                        <a:pt x="2500" y="2045"/>
                        <a:pt x="2492" y="2054"/>
                        <a:pt x="2485" y="2059"/>
                      </a:cubicBezTo>
                      <a:close/>
                      <a:moveTo>
                        <a:pt x="2461" y="1992"/>
                      </a:moveTo>
                      <a:cubicBezTo>
                        <a:pt x="2462" y="1989"/>
                        <a:pt x="2461" y="1985"/>
                        <a:pt x="2458" y="1983"/>
                      </a:cubicBezTo>
                      <a:cubicBezTo>
                        <a:pt x="2455" y="1982"/>
                        <a:pt x="2451" y="1983"/>
                        <a:pt x="2450" y="1986"/>
                      </a:cubicBezTo>
                      <a:cubicBezTo>
                        <a:pt x="2448" y="1989"/>
                        <a:pt x="2450" y="1993"/>
                        <a:pt x="2453" y="1994"/>
                      </a:cubicBezTo>
                      <a:cubicBezTo>
                        <a:pt x="2456" y="1996"/>
                        <a:pt x="2459" y="1995"/>
                        <a:pt x="2461" y="1992"/>
                      </a:cubicBezTo>
                      <a:close/>
                      <a:moveTo>
                        <a:pt x="2479" y="1994"/>
                      </a:moveTo>
                      <a:cubicBezTo>
                        <a:pt x="2481" y="1990"/>
                        <a:pt x="2480" y="1986"/>
                        <a:pt x="2476" y="1984"/>
                      </a:cubicBezTo>
                      <a:cubicBezTo>
                        <a:pt x="2472" y="1982"/>
                        <a:pt x="2468" y="1983"/>
                        <a:pt x="2466" y="1987"/>
                      </a:cubicBezTo>
                      <a:cubicBezTo>
                        <a:pt x="2464" y="1991"/>
                        <a:pt x="2465" y="1996"/>
                        <a:pt x="2469" y="1998"/>
                      </a:cubicBezTo>
                      <a:cubicBezTo>
                        <a:pt x="2473" y="2000"/>
                        <a:pt x="2477" y="1998"/>
                        <a:pt x="2479" y="1994"/>
                      </a:cubicBezTo>
                      <a:close/>
                      <a:moveTo>
                        <a:pt x="2502" y="2002"/>
                      </a:moveTo>
                      <a:cubicBezTo>
                        <a:pt x="2504" y="1997"/>
                        <a:pt x="2502" y="1991"/>
                        <a:pt x="2497" y="1988"/>
                      </a:cubicBezTo>
                      <a:cubicBezTo>
                        <a:pt x="2492" y="1986"/>
                        <a:pt x="2486" y="1988"/>
                        <a:pt x="2483" y="1993"/>
                      </a:cubicBezTo>
                      <a:cubicBezTo>
                        <a:pt x="2481" y="1998"/>
                        <a:pt x="2483" y="2004"/>
                        <a:pt x="2488" y="2006"/>
                      </a:cubicBezTo>
                      <a:cubicBezTo>
                        <a:pt x="2493" y="2009"/>
                        <a:pt x="2499" y="2007"/>
                        <a:pt x="2502" y="2002"/>
                      </a:cubicBezTo>
                      <a:close/>
                      <a:moveTo>
                        <a:pt x="2521" y="2078"/>
                      </a:moveTo>
                      <a:cubicBezTo>
                        <a:pt x="2523" y="2074"/>
                        <a:pt x="2521" y="2070"/>
                        <a:pt x="2518" y="2068"/>
                      </a:cubicBezTo>
                      <a:cubicBezTo>
                        <a:pt x="2514" y="2066"/>
                        <a:pt x="2510" y="2067"/>
                        <a:pt x="2508" y="2071"/>
                      </a:cubicBezTo>
                      <a:cubicBezTo>
                        <a:pt x="2506" y="2074"/>
                        <a:pt x="2507" y="2079"/>
                        <a:pt x="2511" y="2081"/>
                      </a:cubicBezTo>
                      <a:cubicBezTo>
                        <a:pt x="2515" y="2083"/>
                        <a:pt x="2519" y="2081"/>
                        <a:pt x="2521" y="2078"/>
                      </a:cubicBezTo>
                      <a:close/>
                      <a:moveTo>
                        <a:pt x="2061" y="1730"/>
                      </a:moveTo>
                      <a:cubicBezTo>
                        <a:pt x="2055" y="1736"/>
                        <a:pt x="2054" y="1749"/>
                        <a:pt x="2062" y="1752"/>
                      </a:cubicBezTo>
                      <a:cubicBezTo>
                        <a:pt x="2063" y="1758"/>
                        <a:pt x="2059" y="1764"/>
                        <a:pt x="2052" y="1766"/>
                      </a:cubicBezTo>
                      <a:cubicBezTo>
                        <a:pt x="2042" y="1769"/>
                        <a:pt x="2029" y="1762"/>
                        <a:pt x="2025" y="1752"/>
                      </a:cubicBezTo>
                      <a:cubicBezTo>
                        <a:pt x="2024" y="1779"/>
                        <a:pt x="2064" y="1790"/>
                        <a:pt x="2081" y="1769"/>
                      </a:cubicBezTo>
                      <a:cubicBezTo>
                        <a:pt x="2091" y="1757"/>
                        <a:pt x="2091" y="1744"/>
                        <a:pt x="2084" y="1736"/>
                      </a:cubicBezTo>
                      <a:cubicBezTo>
                        <a:pt x="2079" y="1728"/>
                        <a:pt x="2068" y="1724"/>
                        <a:pt x="2061" y="1730"/>
                      </a:cubicBezTo>
                      <a:close/>
                      <a:moveTo>
                        <a:pt x="2111" y="1694"/>
                      </a:moveTo>
                      <a:cubicBezTo>
                        <a:pt x="2114" y="1718"/>
                        <a:pt x="2099" y="1732"/>
                        <a:pt x="2097" y="1743"/>
                      </a:cubicBezTo>
                      <a:cubicBezTo>
                        <a:pt x="2094" y="1755"/>
                        <a:pt x="2108" y="1759"/>
                        <a:pt x="2114" y="1746"/>
                      </a:cubicBezTo>
                      <a:cubicBezTo>
                        <a:pt x="2121" y="1733"/>
                        <a:pt x="2119" y="1711"/>
                        <a:pt x="2111" y="1694"/>
                      </a:cubicBezTo>
                      <a:close/>
                      <a:moveTo>
                        <a:pt x="2143" y="1778"/>
                      </a:moveTo>
                      <a:cubicBezTo>
                        <a:pt x="2137" y="1773"/>
                        <a:pt x="2126" y="1774"/>
                        <a:pt x="2122" y="1777"/>
                      </a:cubicBezTo>
                      <a:cubicBezTo>
                        <a:pt x="2116" y="1771"/>
                        <a:pt x="2124" y="1755"/>
                        <a:pt x="2136" y="1759"/>
                      </a:cubicBezTo>
                      <a:cubicBezTo>
                        <a:pt x="2144" y="1761"/>
                        <a:pt x="2148" y="1772"/>
                        <a:pt x="2143" y="1778"/>
                      </a:cubicBezTo>
                      <a:close/>
                      <a:moveTo>
                        <a:pt x="2133" y="1812"/>
                      </a:moveTo>
                      <a:cubicBezTo>
                        <a:pt x="2136" y="1808"/>
                        <a:pt x="2136" y="1803"/>
                        <a:pt x="2132" y="1800"/>
                      </a:cubicBezTo>
                      <a:cubicBezTo>
                        <a:pt x="2125" y="1795"/>
                        <a:pt x="2117" y="1802"/>
                        <a:pt x="2118" y="1809"/>
                      </a:cubicBezTo>
                      <a:cubicBezTo>
                        <a:pt x="2120" y="1814"/>
                        <a:pt x="2124" y="1816"/>
                        <a:pt x="2122" y="1824"/>
                      </a:cubicBezTo>
                      <a:cubicBezTo>
                        <a:pt x="2126" y="1816"/>
                        <a:pt x="2129" y="1817"/>
                        <a:pt x="2133" y="1812"/>
                      </a:cubicBezTo>
                      <a:close/>
                      <a:moveTo>
                        <a:pt x="2182" y="1748"/>
                      </a:moveTo>
                      <a:cubicBezTo>
                        <a:pt x="2199" y="1760"/>
                        <a:pt x="2237" y="1759"/>
                        <a:pt x="2240" y="1738"/>
                      </a:cubicBezTo>
                      <a:cubicBezTo>
                        <a:pt x="2245" y="1738"/>
                        <a:pt x="2248" y="1744"/>
                        <a:pt x="2246" y="1750"/>
                      </a:cubicBezTo>
                      <a:cubicBezTo>
                        <a:pt x="2244" y="1756"/>
                        <a:pt x="2236" y="1762"/>
                        <a:pt x="2227" y="1760"/>
                      </a:cubicBezTo>
                      <a:cubicBezTo>
                        <a:pt x="2226" y="1768"/>
                        <a:pt x="2200" y="1768"/>
                        <a:pt x="2182" y="1748"/>
                      </a:cubicBezTo>
                      <a:close/>
                      <a:moveTo>
                        <a:pt x="1897" y="1687"/>
                      </a:moveTo>
                      <a:cubicBezTo>
                        <a:pt x="1901" y="1698"/>
                        <a:pt x="1908" y="1706"/>
                        <a:pt x="1920" y="1709"/>
                      </a:cubicBezTo>
                      <a:cubicBezTo>
                        <a:pt x="1928" y="1712"/>
                        <a:pt x="1937" y="1710"/>
                        <a:pt x="1945" y="1706"/>
                      </a:cubicBezTo>
                      <a:cubicBezTo>
                        <a:pt x="1949" y="1704"/>
                        <a:pt x="1951" y="1701"/>
                        <a:pt x="1954" y="1698"/>
                      </a:cubicBezTo>
                      <a:cubicBezTo>
                        <a:pt x="1953" y="1699"/>
                        <a:pt x="1952" y="1700"/>
                        <a:pt x="1951" y="1700"/>
                      </a:cubicBezTo>
                      <a:cubicBezTo>
                        <a:pt x="1944" y="1705"/>
                        <a:pt x="1935" y="1702"/>
                        <a:pt x="1931" y="1695"/>
                      </a:cubicBezTo>
                      <a:cubicBezTo>
                        <a:pt x="1926" y="1688"/>
                        <a:pt x="1929" y="1679"/>
                        <a:pt x="1935" y="1675"/>
                      </a:cubicBezTo>
                      <a:cubicBezTo>
                        <a:pt x="1946" y="1669"/>
                        <a:pt x="1958" y="1676"/>
                        <a:pt x="1958" y="1688"/>
                      </a:cubicBezTo>
                      <a:cubicBezTo>
                        <a:pt x="1958" y="1696"/>
                        <a:pt x="1953" y="1703"/>
                        <a:pt x="1947" y="1708"/>
                      </a:cubicBezTo>
                      <a:cubicBezTo>
                        <a:pt x="1938" y="1713"/>
                        <a:pt x="1928" y="1715"/>
                        <a:pt x="1919" y="1713"/>
                      </a:cubicBezTo>
                      <a:cubicBezTo>
                        <a:pt x="1906" y="1709"/>
                        <a:pt x="1898" y="1700"/>
                        <a:pt x="1893" y="1688"/>
                      </a:cubicBezTo>
                      <a:cubicBezTo>
                        <a:pt x="1890" y="1678"/>
                        <a:pt x="1891" y="1668"/>
                        <a:pt x="1894" y="1660"/>
                      </a:cubicBezTo>
                      <a:cubicBezTo>
                        <a:pt x="1893" y="1661"/>
                        <a:pt x="1891" y="1663"/>
                        <a:pt x="1889" y="1665"/>
                      </a:cubicBezTo>
                      <a:cubicBezTo>
                        <a:pt x="1882" y="1672"/>
                        <a:pt x="1875" y="1677"/>
                        <a:pt x="1866" y="1681"/>
                      </a:cubicBezTo>
                      <a:cubicBezTo>
                        <a:pt x="1863" y="1683"/>
                        <a:pt x="1861" y="1684"/>
                        <a:pt x="1859" y="1685"/>
                      </a:cubicBezTo>
                      <a:cubicBezTo>
                        <a:pt x="1854" y="1686"/>
                        <a:pt x="1850" y="1688"/>
                        <a:pt x="1846" y="1689"/>
                      </a:cubicBezTo>
                      <a:cubicBezTo>
                        <a:pt x="1844" y="1689"/>
                        <a:pt x="1830" y="1691"/>
                        <a:pt x="1830" y="1689"/>
                      </a:cubicBezTo>
                      <a:cubicBezTo>
                        <a:pt x="1830" y="1687"/>
                        <a:pt x="1838" y="1686"/>
                        <a:pt x="1840" y="1686"/>
                      </a:cubicBezTo>
                      <a:cubicBezTo>
                        <a:pt x="1846" y="1684"/>
                        <a:pt x="1851" y="1683"/>
                        <a:pt x="1857" y="1680"/>
                      </a:cubicBezTo>
                      <a:cubicBezTo>
                        <a:pt x="1859" y="1679"/>
                        <a:pt x="1861" y="1678"/>
                        <a:pt x="1864" y="1677"/>
                      </a:cubicBezTo>
                      <a:cubicBezTo>
                        <a:pt x="1872" y="1673"/>
                        <a:pt x="1879" y="1668"/>
                        <a:pt x="1886" y="1662"/>
                      </a:cubicBezTo>
                      <a:cubicBezTo>
                        <a:pt x="1887" y="1662"/>
                        <a:pt x="1887" y="1661"/>
                        <a:pt x="1889" y="1660"/>
                      </a:cubicBezTo>
                      <a:cubicBezTo>
                        <a:pt x="1886" y="1661"/>
                        <a:pt x="1883" y="1662"/>
                        <a:pt x="1881" y="1664"/>
                      </a:cubicBezTo>
                      <a:cubicBezTo>
                        <a:pt x="1873" y="1667"/>
                        <a:pt x="1866" y="1669"/>
                        <a:pt x="1858" y="1669"/>
                      </a:cubicBezTo>
                      <a:cubicBezTo>
                        <a:pt x="1834" y="1669"/>
                        <a:pt x="1823" y="1651"/>
                        <a:pt x="1822" y="1632"/>
                      </a:cubicBezTo>
                      <a:cubicBezTo>
                        <a:pt x="1820" y="1615"/>
                        <a:pt x="1826" y="1597"/>
                        <a:pt x="1840" y="1588"/>
                      </a:cubicBezTo>
                      <a:cubicBezTo>
                        <a:pt x="1853" y="1580"/>
                        <a:pt x="1867" y="1580"/>
                        <a:pt x="1878" y="1590"/>
                      </a:cubicBezTo>
                      <a:cubicBezTo>
                        <a:pt x="1883" y="1594"/>
                        <a:pt x="1886" y="1599"/>
                        <a:pt x="1888" y="1605"/>
                      </a:cubicBezTo>
                      <a:cubicBezTo>
                        <a:pt x="1890" y="1611"/>
                        <a:pt x="1890" y="1615"/>
                        <a:pt x="1887" y="1620"/>
                      </a:cubicBezTo>
                      <a:cubicBezTo>
                        <a:pt x="1884" y="1626"/>
                        <a:pt x="1879" y="1630"/>
                        <a:pt x="1873" y="1631"/>
                      </a:cubicBezTo>
                      <a:cubicBezTo>
                        <a:pt x="1868" y="1632"/>
                        <a:pt x="1865" y="1631"/>
                        <a:pt x="1862" y="1628"/>
                      </a:cubicBezTo>
                      <a:cubicBezTo>
                        <a:pt x="1858" y="1625"/>
                        <a:pt x="1857" y="1621"/>
                        <a:pt x="1857" y="1616"/>
                      </a:cubicBezTo>
                      <a:cubicBezTo>
                        <a:pt x="1857" y="1611"/>
                        <a:pt x="1860" y="1606"/>
                        <a:pt x="1865" y="1605"/>
                      </a:cubicBezTo>
                      <a:cubicBezTo>
                        <a:pt x="1870" y="1603"/>
                        <a:pt x="1875" y="1605"/>
                        <a:pt x="1878" y="1610"/>
                      </a:cubicBezTo>
                      <a:cubicBezTo>
                        <a:pt x="1881" y="1615"/>
                        <a:pt x="1880" y="1622"/>
                        <a:pt x="1874" y="1625"/>
                      </a:cubicBezTo>
                      <a:cubicBezTo>
                        <a:pt x="1869" y="1628"/>
                        <a:pt x="1862" y="1627"/>
                        <a:pt x="1859" y="1621"/>
                      </a:cubicBezTo>
                      <a:cubicBezTo>
                        <a:pt x="1858" y="1619"/>
                        <a:pt x="1857" y="1617"/>
                        <a:pt x="1857" y="1615"/>
                      </a:cubicBezTo>
                      <a:cubicBezTo>
                        <a:pt x="1857" y="1615"/>
                        <a:pt x="1857" y="1616"/>
                        <a:pt x="1857" y="1616"/>
                      </a:cubicBezTo>
                      <a:cubicBezTo>
                        <a:pt x="1857" y="1621"/>
                        <a:pt x="1859" y="1625"/>
                        <a:pt x="1862" y="1628"/>
                      </a:cubicBezTo>
                      <a:cubicBezTo>
                        <a:pt x="1865" y="1630"/>
                        <a:pt x="1869" y="1631"/>
                        <a:pt x="1872" y="1631"/>
                      </a:cubicBezTo>
                      <a:cubicBezTo>
                        <a:pt x="1879" y="1630"/>
                        <a:pt x="1884" y="1626"/>
                        <a:pt x="1886" y="1620"/>
                      </a:cubicBezTo>
                      <a:cubicBezTo>
                        <a:pt x="1888" y="1615"/>
                        <a:pt x="1888" y="1611"/>
                        <a:pt x="1887" y="1606"/>
                      </a:cubicBezTo>
                      <a:cubicBezTo>
                        <a:pt x="1885" y="1600"/>
                        <a:pt x="1882" y="1595"/>
                        <a:pt x="1877" y="1591"/>
                      </a:cubicBezTo>
                      <a:cubicBezTo>
                        <a:pt x="1866" y="1583"/>
                        <a:pt x="1853" y="1582"/>
                        <a:pt x="1842" y="1590"/>
                      </a:cubicBezTo>
                      <a:cubicBezTo>
                        <a:pt x="1828" y="1599"/>
                        <a:pt x="1823" y="1617"/>
                        <a:pt x="1825" y="1633"/>
                      </a:cubicBezTo>
                      <a:cubicBezTo>
                        <a:pt x="1827" y="1650"/>
                        <a:pt x="1837" y="1665"/>
                        <a:pt x="1857" y="1665"/>
                      </a:cubicBezTo>
                      <a:cubicBezTo>
                        <a:pt x="1865" y="1664"/>
                        <a:pt x="1871" y="1662"/>
                        <a:pt x="1879" y="1659"/>
                      </a:cubicBezTo>
                      <a:cubicBezTo>
                        <a:pt x="1883" y="1657"/>
                        <a:pt x="1887" y="1655"/>
                        <a:pt x="1891" y="1652"/>
                      </a:cubicBezTo>
                      <a:cubicBezTo>
                        <a:pt x="1906" y="1643"/>
                        <a:pt x="1917" y="1630"/>
                        <a:pt x="1933" y="1623"/>
                      </a:cubicBezTo>
                      <a:cubicBezTo>
                        <a:pt x="1949" y="1617"/>
                        <a:pt x="1966" y="1618"/>
                        <a:pt x="1984" y="1626"/>
                      </a:cubicBezTo>
                      <a:cubicBezTo>
                        <a:pt x="1993" y="1630"/>
                        <a:pt x="1999" y="1635"/>
                        <a:pt x="2005" y="1642"/>
                      </a:cubicBezTo>
                      <a:cubicBezTo>
                        <a:pt x="2008" y="1645"/>
                        <a:pt x="2010" y="1648"/>
                        <a:pt x="2012" y="1651"/>
                      </a:cubicBezTo>
                      <a:cubicBezTo>
                        <a:pt x="2012" y="1648"/>
                        <a:pt x="2013" y="1645"/>
                        <a:pt x="2014" y="1642"/>
                      </a:cubicBezTo>
                      <a:cubicBezTo>
                        <a:pt x="2017" y="1631"/>
                        <a:pt x="2026" y="1624"/>
                        <a:pt x="2038" y="1623"/>
                      </a:cubicBezTo>
                      <a:cubicBezTo>
                        <a:pt x="2048" y="1622"/>
                        <a:pt x="2059" y="1626"/>
                        <a:pt x="2064" y="1635"/>
                      </a:cubicBezTo>
                      <a:cubicBezTo>
                        <a:pt x="2069" y="1644"/>
                        <a:pt x="2068" y="1653"/>
                        <a:pt x="2062" y="1660"/>
                      </a:cubicBezTo>
                      <a:cubicBezTo>
                        <a:pt x="2059" y="1664"/>
                        <a:pt x="2054" y="1666"/>
                        <a:pt x="2049" y="1666"/>
                      </a:cubicBezTo>
                      <a:cubicBezTo>
                        <a:pt x="2046" y="1666"/>
                        <a:pt x="2043" y="1665"/>
                        <a:pt x="2040" y="1663"/>
                      </a:cubicBezTo>
                      <a:cubicBezTo>
                        <a:pt x="2036" y="1660"/>
                        <a:pt x="2034" y="1654"/>
                        <a:pt x="2036" y="1650"/>
                      </a:cubicBezTo>
                      <a:cubicBezTo>
                        <a:pt x="2039" y="1644"/>
                        <a:pt x="2045" y="1642"/>
                        <a:pt x="2051" y="1644"/>
                      </a:cubicBezTo>
                      <a:cubicBezTo>
                        <a:pt x="2056" y="1647"/>
                        <a:pt x="2058" y="1653"/>
                        <a:pt x="2056" y="1659"/>
                      </a:cubicBezTo>
                      <a:cubicBezTo>
                        <a:pt x="2054" y="1663"/>
                        <a:pt x="2049" y="1666"/>
                        <a:pt x="2044" y="1665"/>
                      </a:cubicBezTo>
                      <a:cubicBezTo>
                        <a:pt x="2051" y="1667"/>
                        <a:pt x="2058" y="1664"/>
                        <a:pt x="2062" y="1659"/>
                      </a:cubicBezTo>
                      <a:cubicBezTo>
                        <a:pt x="2067" y="1653"/>
                        <a:pt x="2068" y="1644"/>
                        <a:pt x="2063" y="1636"/>
                      </a:cubicBezTo>
                      <a:cubicBezTo>
                        <a:pt x="2058" y="1627"/>
                        <a:pt x="2048" y="1623"/>
                        <a:pt x="2038" y="1624"/>
                      </a:cubicBezTo>
                      <a:cubicBezTo>
                        <a:pt x="2032" y="1625"/>
                        <a:pt x="2026" y="1628"/>
                        <a:pt x="2022" y="1632"/>
                      </a:cubicBezTo>
                      <a:cubicBezTo>
                        <a:pt x="2008" y="1646"/>
                        <a:pt x="2022" y="1664"/>
                        <a:pt x="2022" y="1686"/>
                      </a:cubicBezTo>
                      <a:cubicBezTo>
                        <a:pt x="2023" y="1709"/>
                        <a:pt x="2015" y="1732"/>
                        <a:pt x="2001" y="1749"/>
                      </a:cubicBezTo>
                      <a:cubicBezTo>
                        <a:pt x="2016" y="1723"/>
                        <a:pt x="2025" y="1695"/>
                        <a:pt x="2015" y="1666"/>
                      </a:cubicBezTo>
                      <a:cubicBezTo>
                        <a:pt x="2012" y="1657"/>
                        <a:pt x="2008" y="1651"/>
                        <a:pt x="2002" y="1645"/>
                      </a:cubicBezTo>
                      <a:cubicBezTo>
                        <a:pt x="1996" y="1638"/>
                        <a:pt x="1990" y="1634"/>
                        <a:pt x="1982" y="1630"/>
                      </a:cubicBezTo>
                      <a:cubicBezTo>
                        <a:pt x="1958" y="1619"/>
                        <a:pt x="1935" y="1624"/>
                        <a:pt x="1916" y="1640"/>
                      </a:cubicBezTo>
                      <a:cubicBezTo>
                        <a:pt x="1901" y="1652"/>
                        <a:pt x="1892" y="1667"/>
                        <a:pt x="1897" y="1687"/>
                      </a:cubicBezTo>
                      <a:close/>
                      <a:moveTo>
                        <a:pt x="1692" y="1715"/>
                      </a:moveTo>
                      <a:cubicBezTo>
                        <a:pt x="1693" y="1712"/>
                        <a:pt x="1696" y="1711"/>
                        <a:pt x="1699" y="1712"/>
                      </a:cubicBezTo>
                      <a:cubicBezTo>
                        <a:pt x="1702" y="1714"/>
                        <a:pt x="1703" y="1717"/>
                        <a:pt x="1701" y="1719"/>
                      </a:cubicBezTo>
                      <a:cubicBezTo>
                        <a:pt x="1700" y="1722"/>
                        <a:pt x="1697" y="1723"/>
                        <a:pt x="1695" y="1722"/>
                      </a:cubicBezTo>
                      <a:cubicBezTo>
                        <a:pt x="1692" y="1720"/>
                        <a:pt x="1691" y="1717"/>
                        <a:pt x="1692" y="1715"/>
                      </a:cubicBezTo>
                      <a:close/>
                      <a:moveTo>
                        <a:pt x="1825" y="1748"/>
                      </a:moveTo>
                      <a:cubicBezTo>
                        <a:pt x="1828" y="1752"/>
                        <a:pt x="1834" y="1756"/>
                        <a:pt x="1839" y="1753"/>
                      </a:cubicBezTo>
                      <a:cubicBezTo>
                        <a:pt x="1842" y="1752"/>
                        <a:pt x="1843" y="1749"/>
                        <a:pt x="1843" y="1746"/>
                      </a:cubicBezTo>
                      <a:cubicBezTo>
                        <a:pt x="1843" y="1743"/>
                        <a:pt x="1840" y="1740"/>
                        <a:pt x="1837" y="1740"/>
                      </a:cubicBezTo>
                      <a:cubicBezTo>
                        <a:pt x="1834" y="1741"/>
                        <a:pt x="1832" y="1743"/>
                        <a:pt x="1832" y="1746"/>
                      </a:cubicBezTo>
                      <a:cubicBezTo>
                        <a:pt x="1829" y="1741"/>
                        <a:pt x="1836" y="1734"/>
                        <a:pt x="1843" y="1739"/>
                      </a:cubicBezTo>
                      <a:cubicBezTo>
                        <a:pt x="1846" y="1741"/>
                        <a:pt x="1848" y="1745"/>
                        <a:pt x="1847" y="1749"/>
                      </a:cubicBezTo>
                      <a:cubicBezTo>
                        <a:pt x="1844" y="1757"/>
                        <a:pt x="1837" y="1759"/>
                        <a:pt x="1830" y="1757"/>
                      </a:cubicBezTo>
                      <a:cubicBezTo>
                        <a:pt x="1824" y="1755"/>
                        <a:pt x="1821" y="1748"/>
                        <a:pt x="1821" y="1741"/>
                      </a:cubicBezTo>
                      <a:cubicBezTo>
                        <a:pt x="1820" y="1760"/>
                        <a:pt x="1838" y="1785"/>
                        <a:pt x="1849" y="1793"/>
                      </a:cubicBezTo>
                      <a:cubicBezTo>
                        <a:pt x="1848" y="1793"/>
                        <a:pt x="1846" y="1794"/>
                        <a:pt x="1846" y="1795"/>
                      </a:cubicBezTo>
                      <a:cubicBezTo>
                        <a:pt x="1828" y="1782"/>
                        <a:pt x="1814" y="1755"/>
                        <a:pt x="1818" y="1738"/>
                      </a:cubicBezTo>
                      <a:cubicBezTo>
                        <a:pt x="1800" y="1756"/>
                        <a:pt x="1785" y="1765"/>
                        <a:pt x="1775" y="1779"/>
                      </a:cubicBezTo>
                      <a:cubicBezTo>
                        <a:pt x="1770" y="1786"/>
                        <a:pt x="1767" y="1794"/>
                        <a:pt x="1769" y="1802"/>
                      </a:cubicBezTo>
                      <a:cubicBezTo>
                        <a:pt x="1768" y="1802"/>
                        <a:pt x="1766" y="1805"/>
                        <a:pt x="1766" y="1807"/>
                      </a:cubicBezTo>
                      <a:cubicBezTo>
                        <a:pt x="1761" y="1798"/>
                        <a:pt x="1765" y="1785"/>
                        <a:pt x="1773" y="1775"/>
                      </a:cubicBezTo>
                      <a:cubicBezTo>
                        <a:pt x="1774" y="1774"/>
                        <a:pt x="1775" y="1774"/>
                        <a:pt x="1775" y="1773"/>
                      </a:cubicBezTo>
                      <a:cubicBezTo>
                        <a:pt x="1761" y="1780"/>
                        <a:pt x="1749" y="1797"/>
                        <a:pt x="1745" y="1814"/>
                      </a:cubicBezTo>
                      <a:cubicBezTo>
                        <a:pt x="1743" y="1821"/>
                        <a:pt x="1742" y="1830"/>
                        <a:pt x="1745" y="1836"/>
                      </a:cubicBezTo>
                      <a:cubicBezTo>
                        <a:pt x="1747" y="1840"/>
                        <a:pt x="1753" y="1843"/>
                        <a:pt x="1757" y="1841"/>
                      </a:cubicBezTo>
                      <a:cubicBezTo>
                        <a:pt x="1758" y="1840"/>
                        <a:pt x="1759" y="1839"/>
                        <a:pt x="1759" y="1837"/>
                      </a:cubicBezTo>
                      <a:cubicBezTo>
                        <a:pt x="1758" y="1836"/>
                        <a:pt x="1757" y="1835"/>
                        <a:pt x="1756" y="1835"/>
                      </a:cubicBezTo>
                      <a:cubicBezTo>
                        <a:pt x="1755" y="1835"/>
                        <a:pt x="1754" y="1835"/>
                        <a:pt x="1753" y="1836"/>
                      </a:cubicBezTo>
                      <a:cubicBezTo>
                        <a:pt x="1752" y="1837"/>
                        <a:pt x="1753" y="1839"/>
                        <a:pt x="1754" y="1839"/>
                      </a:cubicBezTo>
                      <a:cubicBezTo>
                        <a:pt x="1755" y="1839"/>
                        <a:pt x="1756" y="1839"/>
                        <a:pt x="1756" y="1838"/>
                      </a:cubicBezTo>
                      <a:cubicBezTo>
                        <a:pt x="1756" y="1839"/>
                        <a:pt x="1756" y="1840"/>
                        <a:pt x="1754" y="1840"/>
                      </a:cubicBezTo>
                      <a:cubicBezTo>
                        <a:pt x="1753" y="1840"/>
                        <a:pt x="1751" y="1839"/>
                        <a:pt x="1751" y="1838"/>
                      </a:cubicBezTo>
                      <a:cubicBezTo>
                        <a:pt x="1750" y="1835"/>
                        <a:pt x="1752" y="1832"/>
                        <a:pt x="1754" y="1832"/>
                      </a:cubicBezTo>
                      <a:cubicBezTo>
                        <a:pt x="1756" y="1831"/>
                        <a:pt x="1758" y="1831"/>
                        <a:pt x="1760" y="1832"/>
                      </a:cubicBezTo>
                      <a:cubicBezTo>
                        <a:pt x="1762" y="1833"/>
                        <a:pt x="1762" y="1835"/>
                        <a:pt x="1763" y="1837"/>
                      </a:cubicBezTo>
                      <a:cubicBezTo>
                        <a:pt x="1763" y="1840"/>
                        <a:pt x="1762" y="1842"/>
                        <a:pt x="1759" y="1843"/>
                      </a:cubicBezTo>
                      <a:cubicBezTo>
                        <a:pt x="1754" y="1846"/>
                        <a:pt x="1749" y="1843"/>
                        <a:pt x="1746" y="1840"/>
                      </a:cubicBezTo>
                      <a:cubicBezTo>
                        <a:pt x="1745" y="1838"/>
                        <a:pt x="1743" y="1835"/>
                        <a:pt x="1743" y="1833"/>
                      </a:cubicBezTo>
                      <a:cubicBezTo>
                        <a:pt x="1744" y="1844"/>
                        <a:pt x="1750" y="1851"/>
                        <a:pt x="1758" y="1855"/>
                      </a:cubicBezTo>
                      <a:cubicBezTo>
                        <a:pt x="1764" y="1858"/>
                        <a:pt x="1770" y="1859"/>
                        <a:pt x="1775" y="1856"/>
                      </a:cubicBezTo>
                      <a:cubicBezTo>
                        <a:pt x="1776" y="1856"/>
                        <a:pt x="1776" y="1856"/>
                        <a:pt x="1776" y="1856"/>
                      </a:cubicBezTo>
                      <a:cubicBezTo>
                        <a:pt x="1770" y="1857"/>
                        <a:pt x="1764" y="1853"/>
                        <a:pt x="1767" y="1846"/>
                      </a:cubicBezTo>
                      <a:cubicBezTo>
                        <a:pt x="1769" y="1840"/>
                        <a:pt x="1779" y="1834"/>
                        <a:pt x="1772" y="1821"/>
                      </a:cubicBezTo>
                      <a:cubicBezTo>
                        <a:pt x="1778" y="1825"/>
                        <a:pt x="1783" y="1831"/>
                        <a:pt x="1785" y="1837"/>
                      </a:cubicBezTo>
                      <a:cubicBezTo>
                        <a:pt x="1786" y="1843"/>
                        <a:pt x="1785" y="1851"/>
                        <a:pt x="1780" y="1855"/>
                      </a:cubicBezTo>
                      <a:cubicBezTo>
                        <a:pt x="1774" y="1860"/>
                        <a:pt x="1764" y="1860"/>
                        <a:pt x="1757" y="1857"/>
                      </a:cubicBezTo>
                      <a:cubicBezTo>
                        <a:pt x="1747" y="1851"/>
                        <a:pt x="1741" y="1841"/>
                        <a:pt x="1741" y="1830"/>
                      </a:cubicBezTo>
                      <a:cubicBezTo>
                        <a:pt x="1740" y="1820"/>
                        <a:pt x="1745" y="1804"/>
                        <a:pt x="1751" y="1795"/>
                      </a:cubicBezTo>
                      <a:cubicBezTo>
                        <a:pt x="1755" y="1787"/>
                        <a:pt x="1764" y="1778"/>
                        <a:pt x="1771" y="1773"/>
                      </a:cubicBezTo>
                      <a:cubicBezTo>
                        <a:pt x="1766" y="1775"/>
                        <a:pt x="1760" y="1776"/>
                        <a:pt x="1754" y="1776"/>
                      </a:cubicBezTo>
                      <a:cubicBezTo>
                        <a:pt x="1741" y="1776"/>
                        <a:pt x="1731" y="1773"/>
                        <a:pt x="1720" y="1766"/>
                      </a:cubicBezTo>
                      <a:cubicBezTo>
                        <a:pt x="1716" y="1763"/>
                        <a:pt x="1713" y="1761"/>
                        <a:pt x="1710" y="1758"/>
                      </a:cubicBezTo>
                      <a:cubicBezTo>
                        <a:pt x="1711" y="1757"/>
                        <a:pt x="1712" y="1757"/>
                        <a:pt x="1713" y="1756"/>
                      </a:cubicBezTo>
                      <a:cubicBezTo>
                        <a:pt x="1716" y="1758"/>
                        <a:pt x="1719" y="1761"/>
                        <a:pt x="1722" y="1763"/>
                      </a:cubicBezTo>
                      <a:cubicBezTo>
                        <a:pt x="1732" y="1769"/>
                        <a:pt x="1741" y="1772"/>
                        <a:pt x="1754" y="1772"/>
                      </a:cubicBezTo>
                      <a:cubicBezTo>
                        <a:pt x="1770" y="1770"/>
                        <a:pt x="1783" y="1763"/>
                        <a:pt x="1795" y="1754"/>
                      </a:cubicBezTo>
                      <a:cubicBezTo>
                        <a:pt x="1791" y="1755"/>
                        <a:pt x="1787" y="1756"/>
                        <a:pt x="1783" y="1757"/>
                      </a:cubicBezTo>
                      <a:cubicBezTo>
                        <a:pt x="1783" y="1757"/>
                        <a:pt x="1783" y="1757"/>
                        <a:pt x="1783" y="1757"/>
                      </a:cubicBezTo>
                      <a:cubicBezTo>
                        <a:pt x="1775" y="1758"/>
                        <a:pt x="1766" y="1758"/>
                        <a:pt x="1759" y="1753"/>
                      </a:cubicBezTo>
                      <a:cubicBezTo>
                        <a:pt x="1767" y="1755"/>
                        <a:pt x="1774" y="1756"/>
                        <a:pt x="1783" y="1754"/>
                      </a:cubicBezTo>
                      <a:cubicBezTo>
                        <a:pt x="1783" y="1754"/>
                        <a:pt x="1783" y="1754"/>
                        <a:pt x="1783" y="1754"/>
                      </a:cubicBezTo>
                      <a:cubicBezTo>
                        <a:pt x="1800" y="1751"/>
                        <a:pt x="1803" y="1747"/>
                        <a:pt x="1815" y="1735"/>
                      </a:cubicBezTo>
                      <a:cubicBezTo>
                        <a:pt x="1833" y="1715"/>
                        <a:pt x="1851" y="1693"/>
                        <a:pt x="1874" y="1684"/>
                      </a:cubicBezTo>
                      <a:cubicBezTo>
                        <a:pt x="1860" y="1692"/>
                        <a:pt x="1814" y="1729"/>
                        <a:pt x="1825" y="1748"/>
                      </a:cubicBezTo>
                      <a:close/>
                      <a:moveTo>
                        <a:pt x="1771" y="1754"/>
                      </a:moveTo>
                      <a:cubicBezTo>
                        <a:pt x="1773" y="1742"/>
                        <a:pt x="1755" y="1741"/>
                        <a:pt x="1750" y="1740"/>
                      </a:cubicBezTo>
                      <a:cubicBezTo>
                        <a:pt x="1745" y="1739"/>
                        <a:pt x="1743" y="1737"/>
                        <a:pt x="1741" y="1733"/>
                      </a:cubicBezTo>
                      <a:cubicBezTo>
                        <a:pt x="1740" y="1739"/>
                        <a:pt x="1744" y="1751"/>
                        <a:pt x="1748" y="1755"/>
                      </a:cubicBezTo>
                      <a:cubicBezTo>
                        <a:pt x="1753" y="1762"/>
                        <a:pt x="1761" y="1765"/>
                        <a:pt x="1769" y="1758"/>
                      </a:cubicBezTo>
                      <a:cubicBezTo>
                        <a:pt x="1765" y="1758"/>
                        <a:pt x="1758" y="1755"/>
                        <a:pt x="1756" y="1751"/>
                      </a:cubicBezTo>
                      <a:cubicBezTo>
                        <a:pt x="1758" y="1752"/>
                        <a:pt x="1765" y="1755"/>
                        <a:pt x="1771" y="1754"/>
                      </a:cubicBezTo>
                      <a:close/>
                      <a:moveTo>
                        <a:pt x="1802" y="1823"/>
                      </a:moveTo>
                      <a:cubicBezTo>
                        <a:pt x="1800" y="1825"/>
                        <a:pt x="1800" y="1829"/>
                        <a:pt x="1802" y="1831"/>
                      </a:cubicBezTo>
                      <a:cubicBezTo>
                        <a:pt x="1804" y="1833"/>
                        <a:pt x="1808" y="1833"/>
                        <a:pt x="1810" y="1830"/>
                      </a:cubicBezTo>
                      <a:cubicBezTo>
                        <a:pt x="1812" y="1828"/>
                        <a:pt x="1812" y="1825"/>
                        <a:pt x="1810" y="1822"/>
                      </a:cubicBezTo>
                      <a:cubicBezTo>
                        <a:pt x="1807" y="1820"/>
                        <a:pt x="1804" y="1820"/>
                        <a:pt x="1802" y="1823"/>
                      </a:cubicBezTo>
                      <a:close/>
                      <a:moveTo>
                        <a:pt x="1786" y="1816"/>
                      </a:moveTo>
                      <a:cubicBezTo>
                        <a:pt x="1783" y="1819"/>
                        <a:pt x="1784" y="1823"/>
                        <a:pt x="1786" y="1826"/>
                      </a:cubicBezTo>
                      <a:cubicBezTo>
                        <a:pt x="1789" y="1828"/>
                        <a:pt x="1794" y="1828"/>
                        <a:pt x="1796" y="1825"/>
                      </a:cubicBezTo>
                      <a:cubicBezTo>
                        <a:pt x="1799" y="1823"/>
                        <a:pt x="1799" y="1818"/>
                        <a:pt x="1796" y="1815"/>
                      </a:cubicBezTo>
                      <a:cubicBezTo>
                        <a:pt x="1793" y="1813"/>
                        <a:pt x="1789" y="1813"/>
                        <a:pt x="1786" y="1816"/>
                      </a:cubicBezTo>
                      <a:close/>
                      <a:moveTo>
                        <a:pt x="1768" y="1803"/>
                      </a:moveTo>
                      <a:cubicBezTo>
                        <a:pt x="1765" y="1807"/>
                        <a:pt x="1765" y="1813"/>
                        <a:pt x="1769" y="1816"/>
                      </a:cubicBezTo>
                      <a:cubicBezTo>
                        <a:pt x="1773" y="1820"/>
                        <a:pt x="1779" y="1820"/>
                        <a:pt x="1782" y="1816"/>
                      </a:cubicBezTo>
                      <a:cubicBezTo>
                        <a:pt x="1786" y="1812"/>
                        <a:pt x="1786" y="1806"/>
                        <a:pt x="1782" y="1803"/>
                      </a:cubicBezTo>
                      <a:cubicBezTo>
                        <a:pt x="1778" y="1799"/>
                        <a:pt x="1772" y="1799"/>
                        <a:pt x="1768" y="1803"/>
                      </a:cubicBezTo>
                      <a:close/>
                      <a:moveTo>
                        <a:pt x="1694" y="1743"/>
                      </a:moveTo>
                      <a:cubicBezTo>
                        <a:pt x="1697" y="1738"/>
                        <a:pt x="1703" y="1736"/>
                        <a:pt x="1708" y="1739"/>
                      </a:cubicBezTo>
                      <a:cubicBezTo>
                        <a:pt x="1713" y="1741"/>
                        <a:pt x="1715" y="1747"/>
                        <a:pt x="1713" y="1752"/>
                      </a:cubicBezTo>
                      <a:cubicBezTo>
                        <a:pt x="1710" y="1757"/>
                        <a:pt x="1704" y="1760"/>
                        <a:pt x="1699" y="1757"/>
                      </a:cubicBezTo>
                      <a:cubicBezTo>
                        <a:pt x="1694" y="1755"/>
                        <a:pt x="1692" y="1749"/>
                        <a:pt x="1694" y="1743"/>
                      </a:cubicBezTo>
                      <a:close/>
                      <a:moveTo>
                        <a:pt x="1690" y="1728"/>
                      </a:moveTo>
                      <a:cubicBezTo>
                        <a:pt x="1691" y="1724"/>
                        <a:pt x="1695" y="1723"/>
                        <a:pt x="1698" y="1724"/>
                      </a:cubicBezTo>
                      <a:cubicBezTo>
                        <a:pt x="1702" y="1726"/>
                        <a:pt x="1703" y="1730"/>
                        <a:pt x="1702" y="1733"/>
                      </a:cubicBezTo>
                      <a:cubicBezTo>
                        <a:pt x="1700" y="1737"/>
                        <a:pt x="1696" y="1738"/>
                        <a:pt x="1693" y="1736"/>
                      </a:cubicBezTo>
                      <a:cubicBezTo>
                        <a:pt x="1689" y="1735"/>
                        <a:pt x="1688" y="1731"/>
                        <a:pt x="1690" y="1728"/>
                      </a:cubicBezTo>
                      <a:close/>
                      <a:moveTo>
                        <a:pt x="1815" y="1606"/>
                      </a:moveTo>
                      <a:cubicBezTo>
                        <a:pt x="1827" y="1597"/>
                        <a:pt x="1837" y="1585"/>
                        <a:pt x="1840" y="1572"/>
                      </a:cubicBezTo>
                      <a:cubicBezTo>
                        <a:pt x="1844" y="1559"/>
                        <a:pt x="1840" y="1544"/>
                        <a:pt x="1829" y="1535"/>
                      </a:cubicBezTo>
                      <a:cubicBezTo>
                        <a:pt x="1823" y="1530"/>
                        <a:pt x="1814" y="1528"/>
                        <a:pt x="1807" y="1527"/>
                      </a:cubicBezTo>
                      <a:cubicBezTo>
                        <a:pt x="1797" y="1528"/>
                        <a:pt x="1791" y="1529"/>
                        <a:pt x="1783" y="1533"/>
                      </a:cubicBezTo>
                      <a:cubicBezTo>
                        <a:pt x="1775" y="1537"/>
                        <a:pt x="1770" y="1542"/>
                        <a:pt x="1764" y="1549"/>
                      </a:cubicBezTo>
                      <a:cubicBezTo>
                        <a:pt x="1762" y="1552"/>
                        <a:pt x="1760" y="1555"/>
                        <a:pt x="1758" y="1558"/>
                      </a:cubicBezTo>
                      <a:cubicBezTo>
                        <a:pt x="1753" y="1567"/>
                        <a:pt x="1751" y="1575"/>
                        <a:pt x="1749" y="1586"/>
                      </a:cubicBezTo>
                      <a:cubicBezTo>
                        <a:pt x="1748" y="1600"/>
                        <a:pt x="1749" y="1612"/>
                        <a:pt x="1755" y="1625"/>
                      </a:cubicBezTo>
                      <a:cubicBezTo>
                        <a:pt x="1756" y="1626"/>
                        <a:pt x="1756" y="1627"/>
                        <a:pt x="1757" y="1628"/>
                      </a:cubicBezTo>
                      <a:cubicBezTo>
                        <a:pt x="1748" y="1623"/>
                        <a:pt x="1737" y="1620"/>
                        <a:pt x="1727" y="1620"/>
                      </a:cubicBezTo>
                      <a:cubicBezTo>
                        <a:pt x="1714" y="1620"/>
                        <a:pt x="1702" y="1624"/>
                        <a:pt x="1693" y="1633"/>
                      </a:cubicBezTo>
                      <a:cubicBezTo>
                        <a:pt x="1690" y="1637"/>
                        <a:pt x="1687" y="1642"/>
                        <a:pt x="1685" y="1648"/>
                      </a:cubicBezTo>
                      <a:cubicBezTo>
                        <a:pt x="1688" y="1642"/>
                        <a:pt x="1691" y="1638"/>
                        <a:pt x="1694" y="1635"/>
                      </a:cubicBezTo>
                      <a:cubicBezTo>
                        <a:pt x="1703" y="1626"/>
                        <a:pt x="1714" y="1623"/>
                        <a:pt x="1727" y="1623"/>
                      </a:cubicBezTo>
                      <a:cubicBezTo>
                        <a:pt x="1736" y="1624"/>
                        <a:pt x="1743" y="1626"/>
                        <a:pt x="1749" y="1630"/>
                      </a:cubicBezTo>
                      <a:cubicBezTo>
                        <a:pt x="1763" y="1636"/>
                        <a:pt x="1770" y="1646"/>
                        <a:pt x="1782" y="1654"/>
                      </a:cubicBezTo>
                      <a:cubicBezTo>
                        <a:pt x="1783" y="1655"/>
                        <a:pt x="1783" y="1655"/>
                        <a:pt x="1783" y="1655"/>
                      </a:cubicBezTo>
                      <a:cubicBezTo>
                        <a:pt x="1790" y="1659"/>
                        <a:pt x="1797" y="1662"/>
                        <a:pt x="1805" y="1665"/>
                      </a:cubicBezTo>
                      <a:cubicBezTo>
                        <a:pt x="1807" y="1665"/>
                        <a:pt x="1825" y="1671"/>
                        <a:pt x="1827" y="1668"/>
                      </a:cubicBezTo>
                      <a:cubicBezTo>
                        <a:pt x="1826" y="1667"/>
                        <a:pt x="1814" y="1663"/>
                        <a:pt x="1812" y="1663"/>
                      </a:cubicBezTo>
                      <a:cubicBezTo>
                        <a:pt x="1803" y="1659"/>
                        <a:pt x="1795" y="1656"/>
                        <a:pt x="1786" y="1651"/>
                      </a:cubicBezTo>
                      <a:cubicBezTo>
                        <a:pt x="1785" y="1650"/>
                        <a:pt x="1785" y="1650"/>
                        <a:pt x="1785" y="1650"/>
                      </a:cubicBezTo>
                      <a:cubicBezTo>
                        <a:pt x="1773" y="1643"/>
                        <a:pt x="1765" y="1636"/>
                        <a:pt x="1759" y="1623"/>
                      </a:cubicBezTo>
                      <a:cubicBezTo>
                        <a:pt x="1752" y="1609"/>
                        <a:pt x="1749" y="1592"/>
                        <a:pt x="1757" y="1577"/>
                      </a:cubicBezTo>
                      <a:cubicBezTo>
                        <a:pt x="1761" y="1569"/>
                        <a:pt x="1772" y="1560"/>
                        <a:pt x="1781" y="1565"/>
                      </a:cubicBezTo>
                      <a:cubicBezTo>
                        <a:pt x="1785" y="1566"/>
                        <a:pt x="1786" y="1570"/>
                        <a:pt x="1786" y="1573"/>
                      </a:cubicBezTo>
                      <a:cubicBezTo>
                        <a:pt x="1785" y="1576"/>
                        <a:pt x="1783" y="1578"/>
                        <a:pt x="1780" y="1579"/>
                      </a:cubicBezTo>
                      <a:cubicBezTo>
                        <a:pt x="1777" y="1579"/>
                        <a:pt x="1775" y="1578"/>
                        <a:pt x="1774" y="1576"/>
                      </a:cubicBezTo>
                      <a:cubicBezTo>
                        <a:pt x="1772" y="1574"/>
                        <a:pt x="1773" y="1570"/>
                        <a:pt x="1776" y="1570"/>
                      </a:cubicBezTo>
                      <a:cubicBezTo>
                        <a:pt x="1777" y="1569"/>
                        <a:pt x="1779" y="1569"/>
                        <a:pt x="1780" y="1571"/>
                      </a:cubicBezTo>
                      <a:cubicBezTo>
                        <a:pt x="1780" y="1568"/>
                        <a:pt x="1779" y="1567"/>
                        <a:pt x="1776" y="1567"/>
                      </a:cubicBezTo>
                      <a:cubicBezTo>
                        <a:pt x="1773" y="1567"/>
                        <a:pt x="1770" y="1569"/>
                        <a:pt x="1769" y="1572"/>
                      </a:cubicBezTo>
                      <a:cubicBezTo>
                        <a:pt x="1767" y="1578"/>
                        <a:pt x="1771" y="1584"/>
                        <a:pt x="1776" y="1585"/>
                      </a:cubicBezTo>
                      <a:cubicBezTo>
                        <a:pt x="1780" y="1587"/>
                        <a:pt x="1785" y="1586"/>
                        <a:pt x="1788" y="1583"/>
                      </a:cubicBezTo>
                      <a:cubicBezTo>
                        <a:pt x="1792" y="1581"/>
                        <a:pt x="1794" y="1577"/>
                        <a:pt x="1794" y="1573"/>
                      </a:cubicBezTo>
                      <a:cubicBezTo>
                        <a:pt x="1794" y="1568"/>
                        <a:pt x="1791" y="1562"/>
                        <a:pt x="1786" y="1560"/>
                      </a:cubicBezTo>
                      <a:cubicBezTo>
                        <a:pt x="1775" y="1554"/>
                        <a:pt x="1762" y="1562"/>
                        <a:pt x="1757" y="1572"/>
                      </a:cubicBezTo>
                      <a:cubicBezTo>
                        <a:pt x="1755" y="1576"/>
                        <a:pt x="1754" y="1580"/>
                        <a:pt x="1753" y="1583"/>
                      </a:cubicBezTo>
                      <a:cubicBezTo>
                        <a:pt x="1755" y="1571"/>
                        <a:pt x="1759" y="1561"/>
                        <a:pt x="1766" y="1550"/>
                      </a:cubicBezTo>
                      <a:cubicBezTo>
                        <a:pt x="1771" y="1544"/>
                        <a:pt x="1776" y="1539"/>
                        <a:pt x="1783" y="1535"/>
                      </a:cubicBezTo>
                      <a:cubicBezTo>
                        <a:pt x="1791" y="1531"/>
                        <a:pt x="1798" y="1529"/>
                        <a:pt x="1807" y="1529"/>
                      </a:cubicBezTo>
                      <a:cubicBezTo>
                        <a:pt x="1811" y="1529"/>
                        <a:pt x="1815" y="1530"/>
                        <a:pt x="1819" y="1531"/>
                      </a:cubicBezTo>
                      <a:cubicBezTo>
                        <a:pt x="1820" y="1532"/>
                        <a:pt x="1820" y="1532"/>
                        <a:pt x="1820" y="1532"/>
                      </a:cubicBezTo>
                      <a:cubicBezTo>
                        <a:pt x="1807" y="1529"/>
                        <a:pt x="1796" y="1538"/>
                        <a:pt x="1802" y="1554"/>
                      </a:cubicBezTo>
                      <a:cubicBezTo>
                        <a:pt x="1806" y="1566"/>
                        <a:pt x="1829" y="1577"/>
                        <a:pt x="1815" y="1606"/>
                      </a:cubicBezTo>
                      <a:close/>
                      <a:moveTo>
                        <a:pt x="1696" y="1635"/>
                      </a:moveTo>
                      <a:cubicBezTo>
                        <a:pt x="1708" y="1645"/>
                        <a:pt x="1693" y="1660"/>
                        <a:pt x="1689" y="1665"/>
                      </a:cubicBezTo>
                      <a:cubicBezTo>
                        <a:pt x="1686" y="1670"/>
                        <a:pt x="1685" y="1674"/>
                        <a:pt x="1686" y="1679"/>
                      </a:cubicBezTo>
                      <a:cubicBezTo>
                        <a:pt x="1682" y="1674"/>
                        <a:pt x="1675" y="1661"/>
                        <a:pt x="1674" y="1653"/>
                      </a:cubicBezTo>
                      <a:cubicBezTo>
                        <a:pt x="1673" y="1643"/>
                        <a:pt x="1679" y="1634"/>
                        <a:pt x="1691" y="1633"/>
                      </a:cubicBezTo>
                      <a:cubicBezTo>
                        <a:pt x="1687" y="1637"/>
                        <a:pt x="1684" y="1645"/>
                        <a:pt x="1685" y="1651"/>
                      </a:cubicBezTo>
                      <a:cubicBezTo>
                        <a:pt x="1686" y="1648"/>
                        <a:pt x="1690" y="1639"/>
                        <a:pt x="1696" y="1635"/>
                      </a:cubicBezTo>
                      <a:close/>
                      <a:moveTo>
                        <a:pt x="1978" y="1750"/>
                      </a:moveTo>
                      <a:cubicBezTo>
                        <a:pt x="1961" y="1763"/>
                        <a:pt x="1948" y="1767"/>
                        <a:pt x="1931" y="1777"/>
                      </a:cubicBezTo>
                      <a:cubicBezTo>
                        <a:pt x="1922" y="1782"/>
                        <a:pt x="1915" y="1787"/>
                        <a:pt x="1912" y="1797"/>
                      </a:cubicBezTo>
                      <a:cubicBezTo>
                        <a:pt x="1910" y="1805"/>
                        <a:pt x="1911" y="1813"/>
                        <a:pt x="1917" y="1820"/>
                      </a:cubicBezTo>
                      <a:cubicBezTo>
                        <a:pt x="1922" y="1825"/>
                        <a:pt x="1930" y="1827"/>
                        <a:pt x="1936" y="1824"/>
                      </a:cubicBezTo>
                      <a:cubicBezTo>
                        <a:pt x="1941" y="1823"/>
                        <a:pt x="1944" y="1820"/>
                        <a:pt x="1946" y="1815"/>
                      </a:cubicBezTo>
                      <a:cubicBezTo>
                        <a:pt x="1948" y="1809"/>
                        <a:pt x="1946" y="1801"/>
                        <a:pt x="1939" y="1800"/>
                      </a:cubicBezTo>
                      <a:cubicBezTo>
                        <a:pt x="1935" y="1799"/>
                        <a:pt x="1931" y="1801"/>
                        <a:pt x="1929" y="1805"/>
                      </a:cubicBezTo>
                      <a:cubicBezTo>
                        <a:pt x="1927" y="1809"/>
                        <a:pt x="1929" y="1814"/>
                        <a:pt x="1933" y="1816"/>
                      </a:cubicBezTo>
                      <a:cubicBezTo>
                        <a:pt x="1938" y="1818"/>
                        <a:pt x="1943" y="1816"/>
                        <a:pt x="1945" y="1812"/>
                      </a:cubicBezTo>
                      <a:cubicBezTo>
                        <a:pt x="1945" y="1811"/>
                        <a:pt x="1946" y="1810"/>
                        <a:pt x="1946" y="1809"/>
                      </a:cubicBezTo>
                      <a:cubicBezTo>
                        <a:pt x="1946" y="1811"/>
                        <a:pt x="1945" y="1813"/>
                        <a:pt x="1945" y="1815"/>
                      </a:cubicBezTo>
                      <a:cubicBezTo>
                        <a:pt x="1943" y="1819"/>
                        <a:pt x="1940" y="1821"/>
                        <a:pt x="1936" y="1822"/>
                      </a:cubicBezTo>
                      <a:cubicBezTo>
                        <a:pt x="1930" y="1824"/>
                        <a:pt x="1923" y="1822"/>
                        <a:pt x="1919" y="1818"/>
                      </a:cubicBezTo>
                      <a:cubicBezTo>
                        <a:pt x="1914" y="1812"/>
                        <a:pt x="1913" y="1805"/>
                        <a:pt x="1916" y="1798"/>
                      </a:cubicBezTo>
                      <a:cubicBezTo>
                        <a:pt x="1919" y="1790"/>
                        <a:pt x="1925" y="1785"/>
                        <a:pt x="1933" y="1781"/>
                      </a:cubicBezTo>
                      <a:cubicBezTo>
                        <a:pt x="1951" y="1771"/>
                        <a:pt x="1964" y="1767"/>
                        <a:pt x="1981" y="1754"/>
                      </a:cubicBezTo>
                      <a:cubicBezTo>
                        <a:pt x="1997" y="1741"/>
                        <a:pt x="2008" y="1725"/>
                        <a:pt x="2012" y="1706"/>
                      </a:cubicBezTo>
                      <a:cubicBezTo>
                        <a:pt x="2015" y="1687"/>
                        <a:pt x="2011" y="1671"/>
                        <a:pt x="1996" y="1660"/>
                      </a:cubicBezTo>
                      <a:cubicBezTo>
                        <a:pt x="1982" y="1650"/>
                        <a:pt x="1962" y="1648"/>
                        <a:pt x="1948" y="1657"/>
                      </a:cubicBezTo>
                      <a:cubicBezTo>
                        <a:pt x="1948" y="1657"/>
                        <a:pt x="1948" y="1657"/>
                        <a:pt x="1948" y="1657"/>
                      </a:cubicBezTo>
                      <a:cubicBezTo>
                        <a:pt x="1956" y="1657"/>
                        <a:pt x="1966" y="1660"/>
                        <a:pt x="1972" y="1669"/>
                      </a:cubicBezTo>
                      <a:cubicBezTo>
                        <a:pt x="1981" y="1683"/>
                        <a:pt x="1977" y="1698"/>
                        <a:pt x="1964" y="1708"/>
                      </a:cubicBezTo>
                      <a:cubicBezTo>
                        <a:pt x="1940" y="1726"/>
                        <a:pt x="1962" y="1756"/>
                        <a:pt x="1988" y="1736"/>
                      </a:cubicBezTo>
                      <a:cubicBezTo>
                        <a:pt x="2001" y="1726"/>
                        <a:pt x="2005" y="1707"/>
                        <a:pt x="2003" y="1694"/>
                      </a:cubicBezTo>
                      <a:cubicBezTo>
                        <a:pt x="1999" y="1669"/>
                        <a:pt x="1971" y="1646"/>
                        <a:pt x="1948" y="1657"/>
                      </a:cubicBezTo>
                      <a:cubicBezTo>
                        <a:pt x="1963" y="1649"/>
                        <a:pt x="1981" y="1652"/>
                        <a:pt x="1994" y="1662"/>
                      </a:cubicBezTo>
                      <a:cubicBezTo>
                        <a:pt x="2007" y="1673"/>
                        <a:pt x="2011" y="1688"/>
                        <a:pt x="2008" y="1705"/>
                      </a:cubicBezTo>
                      <a:cubicBezTo>
                        <a:pt x="2003" y="1723"/>
                        <a:pt x="1993" y="1738"/>
                        <a:pt x="1978" y="1750"/>
                      </a:cubicBezTo>
                      <a:close/>
                      <a:moveTo>
                        <a:pt x="1836" y="1670"/>
                      </a:moveTo>
                      <a:cubicBezTo>
                        <a:pt x="1809" y="1648"/>
                        <a:pt x="1809" y="1619"/>
                        <a:pt x="1800" y="1605"/>
                      </a:cubicBezTo>
                      <a:cubicBezTo>
                        <a:pt x="1791" y="1590"/>
                        <a:pt x="1773" y="1601"/>
                        <a:pt x="1779" y="1620"/>
                      </a:cubicBezTo>
                      <a:cubicBezTo>
                        <a:pt x="1787" y="1641"/>
                        <a:pt x="1811" y="1660"/>
                        <a:pt x="1836" y="1670"/>
                      </a:cubicBezTo>
                      <a:close/>
                      <a:moveTo>
                        <a:pt x="1877" y="1681"/>
                      </a:moveTo>
                      <a:cubicBezTo>
                        <a:pt x="1867" y="1694"/>
                        <a:pt x="1864" y="1710"/>
                        <a:pt x="1866" y="1724"/>
                      </a:cubicBezTo>
                      <a:cubicBezTo>
                        <a:pt x="1869" y="1737"/>
                        <a:pt x="1878" y="1750"/>
                        <a:pt x="1891" y="1751"/>
                      </a:cubicBezTo>
                      <a:cubicBezTo>
                        <a:pt x="1890" y="1757"/>
                        <a:pt x="1882" y="1761"/>
                        <a:pt x="1874" y="1758"/>
                      </a:cubicBezTo>
                      <a:cubicBezTo>
                        <a:pt x="1866" y="1755"/>
                        <a:pt x="1858" y="1744"/>
                        <a:pt x="1862" y="1732"/>
                      </a:cubicBezTo>
                      <a:cubicBezTo>
                        <a:pt x="1851" y="1730"/>
                        <a:pt x="1853" y="1698"/>
                        <a:pt x="1877" y="1681"/>
                      </a:cubicBezTo>
                      <a:close/>
                      <a:moveTo>
                        <a:pt x="2009" y="1639"/>
                      </a:moveTo>
                      <a:cubicBezTo>
                        <a:pt x="2006" y="1628"/>
                        <a:pt x="1995" y="1615"/>
                        <a:pt x="1987" y="1610"/>
                      </a:cubicBezTo>
                      <a:cubicBezTo>
                        <a:pt x="1977" y="1603"/>
                        <a:pt x="1958" y="1599"/>
                        <a:pt x="1948" y="1607"/>
                      </a:cubicBezTo>
                      <a:cubicBezTo>
                        <a:pt x="1939" y="1596"/>
                        <a:pt x="1927" y="1593"/>
                        <a:pt x="1915" y="1591"/>
                      </a:cubicBezTo>
                      <a:cubicBezTo>
                        <a:pt x="1899" y="1588"/>
                        <a:pt x="1882" y="1582"/>
                        <a:pt x="1881" y="1568"/>
                      </a:cubicBezTo>
                      <a:cubicBezTo>
                        <a:pt x="1875" y="1584"/>
                        <a:pt x="1888" y="1603"/>
                        <a:pt x="1901" y="1610"/>
                      </a:cubicBezTo>
                      <a:cubicBezTo>
                        <a:pt x="1920" y="1621"/>
                        <a:pt x="1934" y="1617"/>
                        <a:pt x="1957" y="1617"/>
                      </a:cubicBezTo>
                      <a:cubicBezTo>
                        <a:pt x="1970" y="1616"/>
                        <a:pt x="1997" y="1625"/>
                        <a:pt x="2009" y="1639"/>
                      </a:cubicBezTo>
                      <a:close/>
                      <a:moveTo>
                        <a:pt x="1887" y="1676"/>
                      </a:moveTo>
                      <a:cubicBezTo>
                        <a:pt x="1877" y="1685"/>
                        <a:pt x="1886" y="1705"/>
                        <a:pt x="1896" y="1715"/>
                      </a:cubicBezTo>
                      <a:cubicBezTo>
                        <a:pt x="1907" y="1726"/>
                        <a:pt x="1924" y="1735"/>
                        <a:pt x="1924" y="1753"/>
                      </a:cubicBezTo>
                      <a:cubicBezTo>
                        <a:pt x="1924" y="1762"/>
                        <a:pt x="1920" y="1772"/>
                        <a:pt x="1911" y="1776"/>
                      </a:cubicBezTo>
                      <a:cubicBezTo>
                        <a:pt x="1906" y="1778"/>
                        <a:pt x="1900" y="1777"/>
                        <a:pt x="1897" y="1772"/>
                      </a:cubicBezTo>
                      <a:cubicBezTo>
                        <a:pt x="1901" y="1774"/>
                        <a:pt x="1908" y="1771"/>
                        <a:pt x="1911" y="1765"/>
                      </a:cubicBezTo>
                      <a:cubicBezTo>
                        <a:pt x="1913" y="1759"/>
                        <a:pt x="1909" y="1752"/>
                        <a:pt x="1904" y="1748"/>
                      </a:cubicBezTo>
                      <a:cubicBezTo>
                        <a:pt x="1892" y="1739"/>
                        <a:pt x="1880" y="1734"/>
                        <a:pt x="1874" y="1722"/>
                      </a:cubicBezTo>
                      <a:cubicBezTo>
                        <a:pt x="1865" y="1707"/>
                        <a:pt x="1868" y="1686"/>
                        <a:pt x="1887" y="1676"/>
                      </a:cubicBezTo>
                      <a:close/>
                      <a:moveTo>
                        <a:pt x="1750" y="1683"/>
                      </a:moveTo>
                      <a:cubicBezTo>
                        <a:pt x="1736" y="1674"/>
                        <a:pt x="1711" y="1675"/>
                        <a:pt x="1697" y="1685"/>
                      </a:cubicBezTo>
                      <a:cubicBezTo>
                        <a:pt x="1683" y="1694"/>
                        <a:pt x="1688" y="1710"/>
                        <a:pt x="1705" y="1702"/>
                      </a:cubicBezTo>
                      <a:cubicBezTo>
                        <a:pt x="1719" y="1696"/>
                        <a:pt x="1735" y="1680"/>
                        <a:pt x="1750" y="1683"/>
                      </a:cubicBezTo>
                      <a:close/>
                      <a:moveTo>
                        <a:pt x="1770" y="1696"/>
                      </a:moveTo>
                      <a:cubicBezTo>
                        <a:pt x="1773" y="1698"/>
                        <a:pt x="1776" y="1699"/>
                        <a:pt x="1779" y="1698"/>
                      </a:cubicBezTo>
                      <a:cubicBezTo>
                        <a:pt x="1783" y="1697"/>
                        <a:pt x="1787" y="1694"/>
                        <a:pt x="1787" y="1689"/>
                      </a:cubicBezTo>
                      <a:cubicBezTo>
                        <a:pt x="1788" y="1683"/>
                        <a:pt x="1784" y="1678"/>
                        <a:pt x="1780" y="1677"/>
                      </a:cubicBezTo>
                      <a:cubicBezTo>
                        <a:pt x="1772" y="1674"/>
                        <a:pt x="1769" y="1681"/>
                        <a:pt x="1765" y="1683"/>
                      </a:cubicBezTo>
                      <a:cubicBezTo>
                        <a:pt x="1760" y="1685"/>
                        <a:pt x="1753" y="1682"/>
                        <a:pt x="1748" y="1676"/>
                      </a:cubicBezTo>
                      <a:cubicBezTo>
                        <a:pt x="1743" y="1669"/>
                        <a:pt x="1742" y="1660"/>
                        <a:pt x="1748" y="1653"/>
                      </a:cubicBezTo>
                      <a:cubicBezTo>
                        <a:pt x="1751" y="1649"/>
                        <a:pt x="1756" y="1647"/>
                        <a:pt x="1761" y="1650"/>
                      </a:cubicBezTo>
                      <a:cubicBezTo>
                        <a:pt x="1756" y="1652"/>
                        <a:pt x="1753" y="1659"/>
                        <a:pt x="1759" y="1663"/>
                      </a:cubicBezTo>
                      <a:cubicBezTo>
                        <a:pt x="1762" y="1665"/>
                        <a:pt x="1771" y="1665"/>
                        <a:pt x="1779" y="1666"/>
                      </a:cubicBezTo>
                      <a:cubicBezTo>
                        <a:pt x="1787" y="1667"/>
                        <a:pt x="1795" y="1669"/>
                        <a:pt x="1800" y="1674"/>
                      </a:cubicBezTo>
                      <a:cubicBezTo>
                        <a:pt x="1811" y="1684"/>
                        <a:pt x="1810" y="1702"/>
                        <a:pt x="1798" y="1710"/>
                      </a:cubicBezTo>
                      <a:cubicBezTo>
                        <a:pt x="1792" y="1715"/>
                        <a:pt x="1785" y="1715"/>
                        <a:pt x="1777" y="1714"/>
                      </a:cubicBezTo>
                      <a:cubicBezTo>
                        <a:pt x="1770" y="1713"/>
                        <a:pt x="1751" y="1705"/>
                        <a:pt x="1742" y="1710"/>
                      </a:cubicBezTo>
                      <a:cubicBezTo>
                        <a:pt x="1736" y="1713"/>
                        <a:pt x="1735" y="1719"/>
                        <a:pt x="1739" y="1723"/>
                      </a:cubicBezTo>
                      <a:cubicBezTo>
                        <a:pt x="1733" y="1725"/>
                        <a:pt x="1727" y="1719"/>
                        <a:pt x="1727" y="1712"/>
                      </a:cubicBezTo>
                      <a:cubicBezTo>
                        <a:pt x="1726" y="1700"/>
                        <a:pt x="1737" y="1687"/>
                        <a:pt x="1753" y="1688"/>
                      </a:cubicBezTo>
                      <a:cubicBezTo>
                        <a:pt x="1759" y="1688"/>
                        <a:pt x="1764" y="1692"/>
                        <a:pt x="1770" y="1696"/>
                      </a:cubicBezTo>
                      <a:close/>
                      <a:moveTo>
                        <a:pt x="1772" y="1695"/>
                      </a:moveTo>
                      <a:cubicBezTo>
                        <a:pt x="1777" y="1697"/>
                        <a:pt x="1782" y="1696"/>
                        <a:pt x="1785" y="1692"/>
                      </a:cubicBezTo>
                      <a:cubicBezTo>
                        <a:pt x="1789" y="1684"/>
                        <a:pt x="1780" y="1677"/>
                        <a:pt x="1773" y="1679"/>
                      </a:cubicBezTo>
                      <a:cubicBezTo>
                        <a:pt x="1768" y="1682"/>
                        <a:pt x="1767" y="1686"/>
                        <a:pt x="1759" y="1686"/>
                      </a:cubicBezTo>
                      <a:cubicBezTo>
                        <a:pt x="1766" y="1688"/>
                        <a:pt x="1767" y="1692"/>
                        <a:pt x="1772" y="1695"/>
                      </a:cubicBezTo>
                      <a:close/>
                      <a:moveTo>
                        <a:pt x="1809" y="1700"/>
                      </a:moveTo>
                      <a:cubicBezTo>
                        <a:pt x="1813" y="1693"/>
                        <a:pt x="1811" y="1683"/>
                        <a:pt x="1807" y="1678"/>
                      </a:cubicBezTo>
                      <a:cubicBezTo>
                        <a:pt x="1813" y="1671"/>
                        <a:pt x="1830" y="1678"/>
                        <a:pt x="1827" y="1691"/>
                      </a:cubicBezTo>
                      <a:cubicBezTo>
                        <a:pt x="1826" y="1699"/>
                        <a:pt x="1816" y="1705"/>
                        <a:pt x="1809" y="1700"/>
                      </a:cubicBezTo>
                      <a:close/>
                      <a:moveTo>
                        <a:pt x="1944" y="1471"/>
                      </a:moveTo>
                      <a:cubicBezTo>
                        <a:pt x="1942" y="1495"/>
                        <a:pt x="1964" y="1505"/>
                        <a:pt x="1976" y="1509"/>
                      </a:cubicBezTo>
                      <a:cubicBezTo>
                        <a:pt x="1990" y="1512"/>
                        <a:pt x="2007" y="1513"/>
                        <a:pt x="2015" y="1526"/>
                      </a:cubicBezTo>
                      <a:cubicBezTo>
                        <a:pt x="2019" y="1534"/>
                        <a:pt x="2020" y="1543"/>
                        <a:pt x="2014" y="1550"/>
                      </a:cubicBezTo>
                      <a:cubicBezTo>
                        <a:pt x="2011" y="1554"/>
                        <a:pt x="2007" y="1556"/>
                        <a:pt x="2002" y="1554"/>
                      </a:cubicBezTo>
                      <a:cubicBezTo>
                        <a:pt x="2006" y="1553"/>
                        <a:pt x="2010" y="1548"/>
                        <a:pt x="2010" y="1542"/>
                      </a:cubicBezTo>
                      <a:cubicBezTo>
                        <a:pt x="2009" y="1536"/>
                        <a:pt x="2003" y="1532"/>
                        <a:pt x="1997" y="1532"/>
                      </a:cubicBezTo>
                      <a:cubicBezTo>
                        <a:pt x="1981" y="1529"/>
                        <a:pt x="1965" y="1525"/>
                        <a:pt x="1955" y="1516"/>
                      </a:cubicBezTo>
                      <a:cubicBezTo>
                        <a:pt x="1943" y="1507"/>
                        <a:pt x="1936" y="1487"/>
                        <a:pt x="1944" y="1471"/>
                      </a:cubicBezTo>
                      <a:close/>
                      <a:moveTo>
                        <a:pt x="2174" y="1560"/>
                      </a:moveTo>
                      <a:cubicBezTo>
                        <a:pt x="2176" y="1561"/>
                        <a:pt x="2178" y="1562"/>
                        <a:pt x="2179" y="1564"/>
                      </a:cubicBezTo>
                      <a:cubicBezTo>
                        <a:pt x="2181" y="1567"/>
                        <a:pt x="2181" y="1570"/>
                        <a:pt x="2178" y="1573"/>
                      </a:cubicBezTo>
                      <a:cubicBezTo>
                        <a:pt x="2175" y="1576"/>
                        <a:pt x="2171" y="1577"/>
                        <a:pt x="2168" y="1575"/>
                      </a:cubicBezTo>
                      <a:cubicBezTo>
                        <a:pt x="2163" y="1572"/>
                        <a:pt x="2165" y="1567"/>
                        <a:pt x="2164" y="1564"/>
                      </a:cubicBezTo>
                      <a:cubicBezTo>
                        <a:pt x="2162" y="1559"/>
                        <a:pt x="2157" y="1557"/>
                        <a:pt x="2152" y="1558"/>
                      </a:cubicBezTo>
                      <a:cubicBezTo>
                        <a:pt x="2145" y="1558"/>
                        <a:pt x="2140" y="1562"/>
                        <a:pt x="2139" y="1569"/>
                      </a:cubicBezTo>
                      <a:cubicBezTo>
                        <a:pt x="2138" y="1573"/>
                        <a:pt x="2139" y="1577"/>
                        <a:pt x="2144" y="1578"/>
                      </a:cubicBezTo>
                      <a:cubicBezTo>
                        <a:pt x="2142" y="1574"/>
                        <a:pt x="2144" y="1569"/>
                        <a:pt x="2150" y="1570"/>
                      </a:cubicBezTo>
                      <a:cubicBezTo>
                        <a:pt x="2153" y="1571"/>
                        <a:pt x="2157" y="1575"/>
                        <a:pt x="2162" y="1580"/>
                      </a:cubicBezTo>
                      <a:cubicBezTo>
                        <a:pt x="2166" y="1584"/>
                        <a:pt x="2171" y="1587"/>
                        <a:pt x="2177" y="1587"/>
                      </a:cubicBezTo>
                      <a:cubicBezTo>
                        <a:pt x="2187" y="1588"/>
                        <a:pt x="2197" y="1579"/>
                        <a:pt x="2195" y="1568"/>
                      </a:cubicBezTo>
                      <a:cubicBezTo>
                        <a:pt x="2195" y="1562"/>
                        <a:pt x="2191" y="1558"/>
                        <a:pt x="2187" y="1555"/>
                      </a:cubicBezTo>
                      <a:cubicBezTo>
                        <a:pt x="2183" y="1551"/>
                        <a:pt x="2169" y="1545"/>
                        <a:pt x="2167" y="1538"/>
                      </a:cubicBezTo>
                      <a:cubicBezTo>
                        <a:pt x="2166" y="1532"/>
                        <a:pt x="2169" y="1529"/>
                        <a:pt x="2172" y="1529"/>
                      </a:cubicBezTo>
                      <a:cubicBezTo>
                        <a:pt x="2171" y="1525"/>
                        <a:pt x="2164" y="1525"/>
                        <a:pt x="2161" y="1528"/>
                      </a:cubicBezTo>
                      <a:cubicBezTo>
                        <a:pt x="2154" y="1533"/>
                        <a:pt x="2152" y="1546"/>
                        <a:pt x="2160" y="1554"/>
                      </a:cubicBezTo>
                      <a:cubicBezTo>
                        <a:pt x="2164" y="1557"/>
                        <a:pt x="2168" y="1558"/>
                        <a:pt x="2174" y="1560"/>
                      </a:cubicBezTo>
                      <a:close/>
                      <a:moveTo>
                        <a:pt x="2229" y="1707"/>
                      </a:moveTo>
                      <a:cubicBezTo>
                        <a:pt x="2214" y="1698"/>
                        <a:pt x="2201" y="1705"/>
                        <a:pt x="2195" y="1705"/>
                      </a:cubicBezTo>
                      <a:cubicBezTo>
                        <a:pt x="2188" y="1705"/>
                        <a:pt x="2188" y="1697"/>
                        <a:pt x="2195" y="1695"/>
                      </a:cubicBezTo>
                      <a:cubicBezTo>
                        <a:pt x="2204" y="1693"/>
                        <a:pt x="2219" y="1697"/>
                        <a:pt x="2229" y="1707"/>
                      </a:cubicBezTo>
                      <a:close/>
                      <a:moveTo>
                        <a:pt x="2165" y="1692"/>
                      </a:moveTo>
                      <a:cubicBezTo>
                        <a:pt x="2166" y="1691"/>
                        <a:pt x="2167" y="1690"/>
                        <a:pt x="2168" y="1690"/>
                      </a:cubicBezTo>
                      <a:cubicBezTo>
                        <a:pt x="2170" y="1690"/>
                        <a:pt x="2172" y="1691"/>
                        <a:pt x="2173" y="1694"/>
                      </a:cubicBezTo>
                      <a:cubicBezTo>
                        <a:pt x="2174" y="1696"/>
                        <a:pt x="2172" y="1698"/>
                        <a:pt x="2171" y="1699"/>
                      </a:cubicBezTo>
                      <a:cubicBezTo>
                        <a:pt x="2168" y="1701"/>
                        <a:pt x="2166" y="1699"/>
                        <a:pt x="2164" y="1698"/>
                      </a:cubicBezTo>
                      <a:cubicBezTo>
                        <a:pt x="2161" y="1698"/>
                        <a:pt x="2159" y="1700"/>
                        <a:pt x="2157" y="1703"/>
                      </a:cubicBezTo>
                      <a:cubicBezTo>
                        <a:pt x="2156" y="1706"/>
                        <a:pt x="2156" y="1710"/>
                        <a:pt x="2159" y="1713"/>
                      </a:cubicBezTo>
                      <a:cubicBezTo>
                        <a:pt x="2161" y="1714"/>
                        <a:pt x="2164" y="1715"/>
                        <a:pt x="2165" y="1713"/>
                      </a:cubicBezTo>
                      <a:cubicBezTo>
                        <a:pt x="2163" y="1713"/>
                        <a:pt x="2161" y="1710"/>
                        <a:pt x="2163" y="1707"/>
                      </a:cubicBezTo>
                      <a:cubicBezTo>
                        <a:pt x="2164" y="1706"/>
                        <a:pt x="2168" y="1705"/>
                        <a:pt x="2171" y="1704"/>
                      </a:cubicBezTo>
                      <a:cubicBezTo>
                        <a:pt x="2175" y="1703"/>
                        <a:pt x="2178" y="1701"/>
                        <a:pt x="2180" y="1698"/>
                      </a:cubicBezTo>
                      <a:cubicBezTo>
                        <a:pt x="2183" y="1693"/>
                        <a:pt x="2181" y="1686"/>
                        <a:pt x="2175" y="1683"/>
                      </a:cubicBezTo>
                      <a:cubicBezTo>
                        <a:pt x="2172" y="1682"/>
                        <a:pt x="2169" y="1683"/>
                        <a:pt x="2166" y="1684"/>
                      </a:cubicBezTo>
                      <a:cubicBezTo>
                        <a:pt x="2163" y="1685"/>
                        <a:pt x="2155" y="1690"/>
                        <a:pt x="2151" y="1689"/>
                      </a:cubicBezTo>
                      <a:cubicBezTo>
                        <a:pt x="2148" y="1688"/>
                        <a:pt x="2147" y="1686"/>
                        <a:pt x="2148" y="1684"/>
                      </a:cubicBezTo>
                      <a:cubicBezTo>
                        <a:pt x="2146" y="1684"/>
                        <a:pt x="2144" y="1687"/>
                        <a:pt x="2144" y="1690"/>
                      </a:cubicBezTo>
                      <a:cubicBezTo>
                        <a:pt x="2145" y="1695"/>
                        <a:pt x="2151" y="1699"/>
                        <a:pt x="2158" y="1697"/>
                      </a:cubicBezTo>
                      <a:cubicBezTo>
                        <a:pt x="2160" y="1697"/>
                        <a:pt x="2162" y="1695"/>
                        <a:pt x="2165" y="1692"/>
                      </a:cubicBezTo>
                      <a:close/>
                      <a:moveTo>
                        <a:pt x="2165" y="1693"/>
                      </a:moveTo>
                      <a:cubicBezTo>
                        <a:pt x="2167" y="1691"/>
                        <a:pt x="2170" y="1691"/>
                        <a:pt x="2171" y="1692"/>
                      </a:cubicBezTo>
                      <a:cubicBezTo>
                        <a:pt x="2174" y="1695"/>
                        <a:pt x="2171" y="1699"/>
                        <a:pt x="2168" y="1699"/>
                      </a:cubicBezTo>
                      <a:cubicBezTo>
                        <a:pt x="2165" y="1699"/>
                        <a:pt x="2164" y="1697"/>
                        <a:pt x="2161" y="1698"/>
                      </a:cubicBezTo>
                      <a:cubicBezTo>
                        <a:pt x="2164" y="1696"/>
                        <a:pt x="2163" y="1694"/>
                        <a:pt x="2165" y="1693"/>
                      </a:cubicBezTo>
                      <a:close/>
                      <a:moveTo>
                        <a:pt x="2181" y="1686"/>
                      </a:moveTo>
                      <a:cubicBezTo>
                        <a:pt x="2183" y="1689"/>
                        <a:pt x="2183" y="1694"/>
                        <a:pt x="2182" y="1696"/>
                      </a:cubicBezTo>
                      <a:cubicBezTo>
                        <a:pt x="2185" y="1698"/>
                        <a:pt x="2192" y="1694"/>
                        <a:pt x="2189" y="1688"/>
                      </a:cubicBezTo>
                      <a:cubicBezTo>
                        <a:pt x="2188" y="1685"/>
                        <a:pt x="2183" y="1684"/>
                        <a:pt x="2181" y="1686"/>
                      </a:cubicBezTo>
                      <a:close/>
                      <a:moveTo>
                        <a:pt x="2190" y="1688"/>
                      </a:moveTo>
                      <a:cubicBezTo>
                        <a:pt x="2191" y="1689"/>
                        <a:pt x="2191" y="1690"/>
                        <a:pt x="2191" y="1691"/>
                      </a:cubicBezTo>
                      <a:cubicBezTo>
                        <a:pt x="2198" y="1689"/>
                        <a:pt x="2207" y="1690"/>
                        <a:pt x="2215" y="1693"/>
                      </a:cubicBezTo>
                      <a:cubicBezTo>
                        <a:pt x="2229" y="1699"/>
                        <a:pt x="2233" y="1713"/>
                        <a:pt x="2251" y="1724"/>
                      </a:cubicBezTo>
                      <a:cubicBezTo>
                        <a:pt x="2260" y="1730"/>
                        <a:pt x="2268" y="1732"/>
                        <a:pt x="2275" y="1733"/>
                      </a:cubicBezTo>
                      <a:cubicBezTo>
                        <a:pt x="2291" y="1735"/>
                        <a:pt x="2308" y="1729"/>
                        <a:pt x="2324" y="1736"/>
                      </a:cubicBezTo>
                      <a:cubicBezTo>
                        <a:pt x="2316" y="1735"/>
                        <a:pt x="2309" y="1741"/>
                        <a:pt x="2315" y="1750"/>
                      </a:cubicBezTo>
                      <a:cubicBezTo>
                        <a:pt x="2318" y="1756"/>
                        <a:pt x="2331" y="1760"/>
                        <a:pt x="2327" y="1777"/>
                      </a:cubicBezTo>
                      <a:cubicBezTo>
                        <a:pt x="2333" y="1770"/>
                        <a:pt x="2338" y="1762"/>
                        <a:pt x="2337" y="1754"/>
                      </a:cubicBezTo>
                      <a:cubicBezTo>
                        <a:pt x="2337" y="1748"/>
                        <a:pt x="2335" y="1743"/>
                        <a:pt x="2331" y="1740"/>
                      </a:cubicBezTo>
                      <a:cubicBezTo>
                        <a:pt x="2315" y="1722"/>
                        <a:pt x="2283" y="1737"/>
                        <a:pt x="2266" y="1727"/>
                      </a:cubicBezTo>
                      <a:cubicBezTo>
                        <a:pt x="2266" y="1728"/>
                        <a:pt x="2267" y="1728"/>
                        <a:pt x="2268" y="1729"/>
                      </a:cubicBezTo>
                      <a:cubicBezTo>
                        <a:pt x="2287" y="1735"/>
                        <a:pt x="2307" y="1722"/>
                        <a:pt x="2311" y="1704"/>
                      </a:cubicBezTo>
                      <a:cubicBezTo>
                        <a:pt x="2313" y="1694"/>
                        <a:pt x="2311" y="1684"/>
                        <a:pt x="2303" y="1676"/>
                      </a:cubicBezTo>
                      <a:cubicBezTo>
                        <a:pt x="2296" y="1667"/>
                        <a:pt x="2284" y="1662"/>
                        <a:pt x="2273" y="1665"/>
                      </a:cubicBezTo>
                      <a:cubicBezTo>
                        <a:pt x="2261" y="1667"/>
                        <a:pt x="2252" y="1675"/>
                        <a:pt x="2251" y="1687"/>
                      </a:cubicBezTo>
                      <a:cubicBezTo>
                        <a:pt x="2250" y="1695"/>
                        <a:pt x="2255" y="1702"/>
                        <a:pt x="2261" y="1705"/>
                      </a:cubicBezTo>
                      <a:cubicBezTo>
                        <a:pt x="2271" y="1709"/>
                        <a:pt x="2279" y="1705"/>
                        <a:pt x="2284" y="1699"/>
                      </a:cubicBezTo>
                      <a:cubicBezTo>
                        <a:pt x="2288" y="1691"/>
                        <a:pt x="2286" y="1681"/>
                        <a:pt x="2276" y="1678"/>
                      </a:cubicBezTo>
                      <a:cubicBezTo>
                        <a:pt x="2286" y="1683"/>
                        <a:pt x="2287" y="1692"/>
                        <a:pt x="2281" y="1699"/>
                      </a:cubicBezTo>
                      <a:cubicBezTo>
                        <a:pt x="2277" y="1704"/>
                        <a:pt x="2270" y="1706"/>
                        <a:pt x="2263" y="1703"/>
                      </a:cubicBezTo>
                      <a:cubicBezTo>
                        <a:pt x="2257" y="1700"/>
                        <a:pt x="2253" y="1694"/>
                        <a:pt x="2254" y="1687"/>
                      </a:cubicBezTo>
                      <a:cubicBezTo>
                        <a:pt x="2255" y="1677"/>
                        <a:pt x="2263" y="1670"/>
                        <a:pt x="2273" y="1668"/>
                      </a:cubicBezTo>
                      <a:cubicBezTo>
                        <a:pt x="2284" y="1666"/>
                        <a:pt x="2294" y="1670"/>
                        <a:pt x="2301" y="1678"/>
                      </a:cubicBezTo>
                      <a:cubicBezTo>
                        <a:pt x="2308" y="1686"/>
                        <a:pt x="2309" y="1696"/>
                        <a:pt x="2307" y="1705"/>
                      </a:cubicBezTo>
                      <a:cubicBezTo>
                        <a:pt x="2302" y="1721"/>
                        <a:pt x="2285" y="1732"/>
                        <a:pt x="2269" y="1727"/>
                      </a:cubicBezTo>
                      <a:cubicBezTo>
                        <a:pt x="2255" y="1722"/>
                        <a:pt x="2248" y="1713"/>
                        <a:pt x="2246" y="1700"/>
                      </a:cubicBezTo>
                      <a:cubicBezTo>
                        <a:pt x="2241" y="1678"/>
                        <a:pt x="2251" y="1653"/>
                        <a:pt x="2265" y="1644"/>
                      </a:cubicBezTo>
                      <a:cubicBezTo>
                        <a:pt x="2273" y="1638"/>
                        <a:pt x="2285" y="1638"/>
                        <a:pt x="2289" y="1648"/>
                      </a:cubicBezTo>
                      <a:cubicBezTo>
                        <a:pt x="2292" y="1653"/>
                        <a:pt x="2289" y="1658"/>
                        <a:pt x="2283" y="1662"/>
                      </a:cubicBezTo>
                      <a:cubicBezTo>
                        <a:pt x="2292" y="1665"/>
                        <a:pt x="2302" y="1652"/>
                        <a:pt x="2299" y="1639"/>
                      </a:cubicBezTo>
                      <a:cubicBezTo>
                        <a:pt x="2295" y="1627"/>
                        <a:pt x="2286" y="1621"/>
                        <a:pt x="2277" y="1620"/>
                      </a:cubicBezTo>
                      <a:cubicBezTo>
                        <a:pt x="2263" y="1619"/>
                        <a:pt x="2248" y="1628"/>
                        <a:pt x="2242" y="1643"/>
                      </a:cubicBezTo>
                      <a:cubicBezTo>
                        <a:pt x="2235" y="1660"/>
                        <a:pt x="2235" y="1679"/>
                        <a:pt x="2241" y="1696"/>
                      </a:cubicBezTo>
                      <a:cubicBezTo>
                        <a:pt x="2240" y="1694"/>
                        <a:pt x="2239" y="1692"/>
                        <a:pt x="2238" y="1689"/>
                      </a:cubicBezTo>
                      <a:cubicBezTo>
                        <a:pt x="2229" y="1661"/>
                        <a:pt x="2235" y="1632"/>
                        <a:pt x="2257" y="1610"/>
                      </a:cubicBezTo>
                      <a:cubicBezTo>
                        <a:pt x="2274" y="1595"/>
                        <a:pt x="2294" y="1590"/>
                        <a:pt x="2315" y="1597"/>
                      </a:cubicBezTo>
                      <a:cubicBezTo>
                        <a:pt x="2329" y="1603"/>
                        <a:pt x="2339" y="1610"/>
                        <a:pt x="2347" y="1621"/>
                      </a:cubicBezTo>
                      <a:cubicBezTo>
                        <a:pt x="2356" y="1631"/>
                        <a:pt x="2362" y="1644"/>
                        <a:pt x="2364" y="1658"/>
                      </a:cubicBezTo>
                      <a:cubicBezTo>
                        <a:pt x="2365" y="1664"/>
                        <a:pt x="2365" y="1670"/>
                        <a:pt x="2364" y="1676"/>
                      </a:cubicBezTo>
                      <a:cubicBezTo>
                        <a:pt x="2361" y="1689"/>
                        <a:pt x="2354" y="1700"/>
                        <a:pt x="2344" y="1706"/>
                      </a:cubicBezTo>
                      <a:cubicBezTo>
                        <a:pt x="2335" y="1711"/>
                        <a:pt x="2326" y="1711"/>
                        <a:pt x="2317" y="1707"/>
                      </a:cubicBezTo>
                      <a:cubicBezTo>
                        <a:pt x="2318" y="1720"/>
                        <a:pt x="2344" y="1729"/>
                        <a:pt x="2354" y="1708"/>
                      </a:cubicBezTo>
                      <a:cubicBezTo>
                        <a:pt x="2368" y="1708"/>
                        <a:pt x="2371" y="1685"/>
                        <a:pt x="2369" y="1670"/>
                      </a:cubicBezTo>
                      <a:cubicBezTo>
                        <a:pt x="2373" y="1689"/>
                        <a:pt x="2367" y="1717"/>
                        <a:pt x="2364" y="1730"/>
                      </a:cubicBezTo>
                      <a:cubicBezTo>
                        <a:pt x="2364" y="1729"/>
                        <a:pt x="2365" y="1730"/>
                        <a:pt x="2366" y="1730"/>
                      </a:cubicBezTo>
                      <a:cubicBezTo>
                        <a:pt x="2367" y="1725"/>
                        <a:pt x="2370" y="1718"/>
                        <a:pt x="2371" y="1711"/>
                      </a:cubicBezTo>
                      <a:cubicBezTo>
                        <a:pt x="2374" y="1721"/>
                        <a:pt x="2381" y="1730"/>
                        <a:pt x="2392" y="1733"/>
                      </a:cubicBezTo>
                      <a:cubicBezTo>
                        <a:pt x="2411" y="1739"/>
                        <a:pt x="2434" y="1728"/>
                        <a:pt x="2456" y="1740"/>
                      </a:cubicBezTo>
                      <a:cubicBezTo>
                        <a:pt x="2441" y="1723"/>
                        <a:pt x="2417" y="1723"/>
                        <a:pt x="2403" y="1720"/>
                      </a:cubicBezTo>
                      <a:cubicBezTo>
                        <a:pt x="2376" y="1713"/>
                        <a:pt x="2375" y="1700"/>
                        <a:pt x="2373" y="1680"/>
                      </a:cubicBezTo>
                      <a:cubicBezTo>
                        <a:pt x="2374" y="1683"/>
                        <a:pt x="2376" y="1686"/>
                        <a:pt x="2378" y="1689"/>
                      </a:cubicBezTo>
                      <a:cubicBezTo>
                        <a:pt x="2389" y="1707"/>
                        <a:pt x="2410" y="1718"/>
                        <a:pt x="2431" y="1715"/>
                      </a:cubicBezTo>
                      <a:cubicBezTo>
                        <a:pt x="2447" y="1712"/>
                        <a:pt x="2460" y="1702"/>
                        <a:pt x="2466" y="1686"/>
                      </a:cubicBezTo>
                      <a:cubicBezTo>
                        <a:pt x="2473" y="1665"/>
                        <a:pt x="2467" y="1644"/>
                        <a:pt x="2450" y="1630"/>
                      </a:cubicBezTo>
                      <a:cubicBezTo>
                        <a:pt x="2442" y="1625"/>
                        <a:pt x="2433" y="1622"/>
                        <a:pt x="2424" y="1623"/>
                      </a:cubicBezTo>
                      <a:cubicBezTo>
                        <a:pt x="2407" y="1624"/>
                        <a:pt x="2399" y="1636"/>
                        <a:pt x="2396" y="1651"/>
                      </a:cubicBezTo>
                      <a:cubicBezTo>
                        <a:pt x="2406" y="1638"/>
                        <a:pt x="2417" y="1646"/>
                        <a:pt x="2424" y="1645"/>
                      </a:cubicBezTo>
                      <a:cubicBezTo>
                        <a:pt x="2439" y="1643"/>
                        <a:pt x="2433" y="1624"/>
                        <a:pt x="2418" y="1626"/>
                      </a:cubicBezTo>
                      <a:cubicBezTo>
                        <a:pt x="2417" y="1626"/>
                        <a:pt x="2415" y="1626"/>
                        <a:pt x="2414" y="1626"/>
                      </a:cubicBezTo>
                      <a:cubicBezTo>
                        <a:pt x="2425" y="1621"/>
                        <a:pt x="2438" y="1624"/>
                        <a:pt x="2449" y="1632"/>
                      </a:cubicBezTo>
                      <a:cubicBezTo>
                        <a:pt x="2465" y="1645"/>
                        <a:pt x="2471" y="1665"/>
                        <a:pt x="2464" y="1685"/>
                      </a:cubicBezTo>
                      <a:cubicBezTo>
                        <a:pt x="2458" y="1699"/>
                        <a:pt x="2446" y="1709"/>
                        <a:pt x="2431" y="1711"/>
                      </a:cubicBezTo>
                      <a:cubicBezTo>
                        <a:pt x="2412" y="1713"/>
                        <a:pt x="2393" y="1703"/>
                        <a:pt x="2383" y="1687"/>
                      </a:cubicBezTo>
                      <a:cubicBezTo>
                        <a:pt x="2379" y="1681"/>
                        <a:pt x="2376" y="1674"/>
                        <a:pt x="2374" y="1667"/>
                      </a:cubicBezTo>
                      <a:cubicBezTo>
                        <a:pt x="2376" y="1671"/>
                        <a:pt x="2378" y="1675"/>
                        <a:pt x="2381" y="1679"/>
                      </a:cubicBezTo>
                      <a:cubicBezTo>
                        <a:pt x="2390" y="1688"/>
                        <a:pt x="2405" y="1693"/>
                        <a:pt x="2415" y="1684"/>
                      </a:cubicBezTo>
                      <a:cubicBezTo>
                        <a:pt x="2420" y="1681"/>
                        <a:pt x="2421" y="1674"/>
                        <a:pt x="2420" y="1669"/>
                      </a:cubicBezTo>
                      <a:cubicBezTo>
                        <a:pt x="2419" y="1664"/>
                        <a:pt x="2416" y="1661"/>
                        <a:pt x="2411" y="1659"/>
                      </a:cubicBezTo>
                      <a:cubicBezTo>
                        <a:pt x="2407" y="1658"/>
                        <a:pt x="2402" y="1658"/>
                        <a:pt x="2398" y="1660"/>
                      </a:cubicBezTo>
                      <a:cubicBezTo>
                        <a:pt x="2393" y="1664"/>
                        <a:pt x="2391" y="1670"/>
                        <a:pt x="2394" y="1676"/>
                      </a:cubicBezTo>
                      <a:cubicBezTo>
                        <a:pt x="2396" y="1679"/>
                        <a:pt x="2400" y="1681"/>
                        <a:pt x="2403" y="1680"/>
                      </a:cubicBezTo>
                      <a:cubicBezTo>
                        <a:pt x="2405" y="1679"/>
                        <a:pt x="2407" y="1677"/>
                        <a:pt x="2406" y="1675"/>
                      </a:cubicBezTo>
                      <a:cubicBezTo>
                        <a:pt x="2406" y="1676"/>
                        <a:pt x="2404" y="1677"/>
                        <a:pt x="2402" y="1677"/>
                      </a:cubicBezTo>
                      <a:cubicBezTo>
                        <a:pt x="2399" y="1677"/>
                        <a:pt x="2397" y="1673"/>
                        <a:pt x="2398" y="1670"/>
                      </a:cubicBezTo>
                      <a:cubicBezTo>
                        <a:pt x="2399" y="1669"/>
                        <a:pt x="2401" y="1667"/>
                        <a:pt x="2404" y="1667"/>
                      </a:cubicBezTo>
                      <a:cubicBezTo>
                        <a:pt x="2407" y="1666"/>
                        <a:pt x="2410" y="1668"/>
                        <a:pt x="2411" y="1671"/>
                      </a:cubicBezTo>
                      <a:cubicBezTo>
                        <a:pt x="2413" y="1674"/>
                        <a:pt x="2412" y="1678"/>
                        <a:pt x="2409" y="1681"/>
                      </a:cubicBezTo>
                      <a:cubicBezTo>
                        <a:pt x="2400" y="1687"/>
                        <a:pt x="2386" y="1681"/>
                        <a:pt x="2380" y="1674"/>
                      </a:cubicBezTo>
                      <a:cubicBezTo>
                        <a:pt x="2373" y="1665"/>
                        <a:pt x="2370" y="1652"/>
                        <a:pt x="2366" y="1642"/>
                      </a:cubicBezTo>
                      <a:cubicBezTo>
                        <a:pt x="2361" y="1630"/>
                        <a:pt x="2354" y="1618"/>
                        <a:pt x="2340" y="1609"/>
                      </a:cubicBezTo>
                      <a:cubicBezTo>
                        <a:pt x="2343" y="1610"/>
                        <a:pt x="2346" y="1611"/>
                        <a:pt x="2350" y="1613"/>
                      </a:cubicBezTo>
                      <a:cubicBezTo>
                        <a:pt x="2371" y="1620"/>
                        <a:pt x="2391" y="1615"/>
                        <a:pt x="2406" y="1598"/>
                      </a:cubicBezTo>
                      <a:cubicBezTo>
                        <a:pt x="2420" y="1582"/>
                        <a:pt x="2423" y="1560"/>
                        <a:pt x="2414" y="1541"/>
                      </a:cubicBezTo>
                      <a:cubicBezTo>
                        <a:pt x="2405" y="1524"/>
                        <a:pt x="2387" y="1510"/>
                        <a:pt x="2367" y="1511"/>
                      </a:cubicBezTo>
                      <a:cubicBezTo>
                        <a:pt x="2349" y="1512"/>
                        <a:pt x="2335" y="1522"/>
                        <a:pt x="2330" y="1538"/>
                      </a:cubicBezTo>
                      <a:cubicBezTo>
                        <a:pt x="2327" y="1547"/>
                        <a:pt x="2328" y="1557"/>
                        <a:pt x="2333" y="1565"/>
                      </a:cubicBezTo>
                      <a:cubicBezTo>
                        <a:pt x="2336" y="1570"/>
                        <a:pt x="2341" y="1574"/>
                        <a:pt x="2346" y="1576"/>
                      </a:cubicBezTo>
                      <a:cubicBezTo>
                        <a:pt x="2356" y="1581"/>
                        <a:pt x="2366" y="1577"/>
                        <a:pt x="2371" y="1569"/>
                      </a:cubicBezTo>
                      <a:cubicBezTo>
                        <a:pt x="2378" y="1560"/>
                        <a:pt x="2375" y="1548"/>
                        <a:pt x="2366" y="1541"/>
                      </a:cubicBezTo>
                      <a:cubicBezTo>
                        <a:pt x="2357" y="1535"/>
                        <a:pt x="2344" y="1538"/>
                        <a:pt x="2338" y="1547"/>
                      </a:cubicBezTo>
                      <a:cubicBezTo>
                        <a:pt x="2333" y="1555"/>
                        <a:pt x="2334" y="1565"/>
                        <a:pt x="2340" y="1572"/>
                      </a:cubicBezTo>
                      <a:cubicBezTo>
                        <a:pt x="2330" y="1563"/>
                        <a:pt x="2327" y="1550"/>
                        <a:pt x="2332" y="1537"/>
                      </a:cubicBezTo>
                      <a:cubicBezTo>
                        <a:pt x="2336" y="1523"/>
                        <a:pt x="2350" y="1514"/>
                        <a:pt x="2367" y="1513"/>
                      </a:cubicBezTo>
                      <a:cubicBezTo>
                        <a:pt x="2386" y="1513"/>
                        <a:pt x="2402" y="1525"/>
                        <a:pt x="2410" y="1542"/>
                      </a:cubicBezTo>
                      <a:cubicBezTo>
                        <a:pt x="2419" y="1560"/>
                        <a:pt x="2416" y="1580"/>
                        <a:pt x="2403" y="1595"/>
                      </a:cubicBezTo>
                      <a:cubicBezTo>
                        <a:pt x="2390" y="1610"/>
                        <a:pt x="2371" y="1614"/>
                        <a:pt x="2353" y="1608"/>
                      </a:cubicBezTo>
                      <a:cubicBezTo>
                        <a:pt x="2339" y="1603"/>
                        <a:pt x="2328" y="1594"/>
                        <a:pt x="2313" y="1590"/>
                      </a:cubicBezTo>
                      <a:cubicBezTo>
                        <a:pt x="2292" y="1586"/>
                        <a:pt x="2271" y="1591"/>
                        <a:pt x="2254" y="1607"/>
                      </a:cubicBezTo>
                      <a:cubicBezTo>
                        <a:pt x="2230" y="1629"/>
                        <a:pt x="2222" y="1661"/>
                        <a:pt x="2233" y="1692"/>
                      </a:cubicBezTo>
                      <a:cubicBezTo>
                        <a:pt x="2238" y="1705"/>
                        <a:pt x="2244" y="1716"/>
                        <a:pt x="2255" y="1724"/>
                      </a:cubicBezTo>
                      <a:cubicBezTo>
                        <a:pt x="2244" y="1718"/>
                        <a:pt x="2235" y="1708"/>
                        <a:pt x="2228" y="1696"/>
                      </a:cubicBezTo>
                      <a:cubicBezTo>
                        <a:pt x="2220" y="1680"/>
                        <a:pt x="2215" y="1659"/>
                        <a:pt x="2216" y="1641"/>
                      </a:cubicBezTo>
                      <a:cubicBezTo>
                        <a:pt x="2216" y="1633"/>
                        <a:pt x="2215" y="1627"/>
                        <a:pt x="2214" y="1620"/>
                      </a:cubicBezTo>
                      <a:cubicBezTo>
                        <a:pt x="2213" y="1618"/>
                        <a:pt x="2212" y="1616"/>
                        <a:pt x="2212" y="1614"/>
                      </a:cubicBezTo>
                      <a:cubicBezTo>
                        <a:pt x="2211" y="1611"/>
                        <a:pt x="2209" y="1608"/>
                        <a:pt x="2208" y="1605"/>
                      </a:cubicBezTo>
                      <a:cubicBezTo>
                        <a:pt x="2207" y="1604"/>
                        <a:pt x="2201" y="1595"/>
                        <a:pt x="2199" y="1596"/>
                      </a:cubicBezTo>
                      <a:cubicBezTo>
                        <a:pt x="2199" y="1597"/>
                        <a:pt x="2202" y="1602"/>
                        <a:pt x="2203" y="1603"/>
                      </a:cubicBezTo>
                      <a:cubicBezTo>
                        <a:pt x="2205" y="1607"/>
                        <a:pt x="2207" y="1611"/>
                        <a:pt x="2208" y="1616"/>
                      </a:cubicBezTo>
                      <a:cubicBezTo>
                        <a:pt x="2209" y="1617"/>
                        <a:pt x="2209" y="1619"/>
                        <a:pt x="2210" y="1621"/>
                      </a:cubicBezTo>
                      <a:cubicBezTo>
                        <a:pt x="2212" y="1628"/>
                        <a:pt x="2213" y="1634"/>
                        <a:pt x="2213" y="1641"/>
                      </a:cubicBezTo>
                      <a:cubicBezTo>
                        <a:pt x="2213" y="1641"/>
                        <a:pt x="2213" y="1642"/>
                        <a:pt x="2213" y="1644"/>
                      </a:cubicBezTo>
                      <a:cubicBezTo>
                        <a:pt x="2212" y="1641"/>
                        <a:pt x="2212" y="1639"/>
                        <a:pt x="2211" y="1637"/>
                      </a:cubicBezTo>
                      <a:cubicBezTo>
                        <a:pt x="2209" y="1631"/>
                        <a:pt x="2207" y="1626"/>
                        <a:pt x="2203" y="1621"/>
                      </a:cubicBezTo>
                      <a:cubicBezTo>
                        <a:pt x="2191" y="1609"/>
                        <a:pt x="2175" y="1611"/>
                        <a:pt x="2164" y="1620"/>
                      </a:cubicBezTo>
                      <a:cubicBezTo>
                        <a:pt x="2154" y="1628"/>
                        <a:pt x="2147" y="1640"/>
                        <a:pt x="2149" y="1653"/>
                      </a:cubicBezTo>
                      <a:cubicBezTo>
                        <a:pt x="2151" y="1664"/>
                        <a:pt x="2158" y="1671"/>
                        <a:pt x="2169" y="1673"/>
                      </a:cubicBezTo>
                      <a:cubicBezTo>
                        <a:pt x="2177" y="1674"/>
                        <a:pt x="2187" y="1671"/>
                        <a:pt x="2191" y="1662"/>
                      </a:cubicBezTo>
                      <a:cubicBezTo>
                        <a:pt x="2192" y="1658"/>
                        <a:pt x="2192" y="1653"/>
                        <a:pt x="2189" y="1649"/>
                      </a:cubicBezTo>
                      <a:cubicBezTo>
                        <a:pt x="2188" y="1646"/>
                        <a:pt x="2185" y="1645"/>
                        <a:pt x="2182" y="1644"/>
                      </a:cubicBezTo>
                      <a:cubicBezTo>
                        <a:pt x="2179" y="1644"/>
                        <a:pt x="2176" y="1645"/>
                        <a:pt x="2173" y="1648"/>
                      </a:cubicBezTo>
                      <a:cubicBezTo>
                        <a:pt x="2171" y="1651"/>
                        <a:pt x="2169" y="1654"/>
                        <a:pt x="2171" y="1658"/>
                      </a:cubicBezTo>
                      <a:cubicBezTo>
                        <a:pt x="2173" y="1661"/>
                        <a:pt x="2176" y="1664"/>
                        <a:pt x="2180" y="1663"/>
                      </a:cubicBezTo>
                      <a:cubicBezTo>
                        <a:pt x="2185" y="1662"/>
                        <a:pt x="2188" y="1657"/>
                        <a:pt x="2187" y="1653"/>
                      </a:cubicBezTo>
                      <a:cubicBezTo>
                        <a:pt x="2186" y="1648"/>
                        <a:pt x="2182" y="1645"/>
                        <a:pt x="2177" y="1646"/>
                      </a:cubicBezTo>
                      <a:cubicBezTo>
                        <a:pt x="2175" y="1647"/>
                        <a:pt x="2174" y="1647"/>
                        <a:pt x="2173" y="1649"/>
                      </a:cubicBezTo>
                      <a:cubicBezTo>
                        <a:pt x="2173" y="1648"/>
                        <a:pt x="2173" y="1648"/>
                        <a:pt x="2173" y="1648"/>
                      </a:cubicBezTo>
                      <a:cubicBezTo>
                        <a:pt x="2176" y="1645"/>
                        <a:pt x="2179" y="1644"/>
                        <a:pt x="2182" y="1645"/>
                      </a:cubicBezTo>
                      <a:cubicBezTo>
                        <a:pt x="2185" y="1645"/>
                        <a:pt x="2187" y="1647"/>
                        <a:pt x="2189" y="1649"/>
                      </a:cubicBezTo>
                      <a:cubicBezTo>
                        <a:pt x="2191" y="1653"/>
                        <a:pt x="2192" y="1658"/>
                        <a:pt x="2190" y="1662"/>
                      </a:cubicBezTo>
                      <a:cubicBezTo>
                        <a:pt x="2187" y="1669"/>
                        <a:pt x="2177" y="1672"/>
                        <a:pt x="2169" y="1671"/>
                      </a:cubicBezTo>
                      <a:cubicBezTo>
                        <a:pt x="2159" y="1670"/>
                        <a:pt x="2152" y="1663"/>
                        <a:pt x="2151" y="1653"/>
                      </a:cubicBezTo>
                      <a:cubicBezTo>
                        <a:pt x="2149" y="1641"/>
                        <a:pt x="2157" y="1629"/>
                        <a:pt x="2167" y="1622"/>
                      </a:cubicBezTo>
                      <a:cubicBezTo>
                        <a:pt x="2177" y="1614"/>
                        <a:pt x="2190" y="1612"/>
                        <a:pt x="2200" y="1624"/>
                      </a:cubicBezTo>
                      <a:cubicBezTo>
                        <a:pt x="2204" y="1628"/>
                        <a:pt x="2206" y="1633"/>
                        <a:pt x="2208" y="1638"/>
                      </a:cubicBezTo>
                      <a:cubicBezTo>
                        <a:pt x="2209" y="1642"/>
                        <a:pt x="2210" y="1645"/>
                        <a:pt x="2210" y="1649"/>
                      </a:cubicBezTo>
                      <a:cubicBezTo>
                        <a:pt x="2212" y="1657"/>
                        <a:pt x="2213" y="1668"/>
                        <a:pt x="2216" y="1677"/>
                      </a:cubicBezTo>
                      <a:cubicBezTo>
                        <a:pt x="2218" y="1683"/>
                        <a:pt x="2220" y="1689"/>
                        <a:pt x="2223" y="1695"/>
                      </a:cubicBezTo>
                      <a:cubicBezTo>
                        <a:pt x="2220" y="1693"/>
                        <a:pt x="2217" y="1691"/>
                        <a:pt x="2214" y="1690"/>
                      </a:cubicBezTo>
                      <a:cubicBezTo>
                        <a:pt x="2206" y="1687"/>
                        <a:pt x="2197" y="1687"/>
                        <a:pt x="2190" y="1688"/>
                      </a:cubicBezTo>
                      <a:close/>
                      <a:moveTo>
                        <a:pt x="2174" y="1562"/>
                      </a:moveTo>
                      <a:cubicBezTo>
                        <a:pt x="2177" y="1563"/>
                        <a:pt x="2180" y="1566"/>
                        <a:pt x="2179" y="1570"/>
                      </a:cubicBezTo>
                      <a:cubicBezTo>
                        <a:pt x="2176" y="1576"/>
                        <a:pt x="2168" y="1575"/>
                        <a:pt x="2166" y="1570"/>
                      </a:cubicBezTo>
                      <a:cubicBezTo>
                        <a:pt x="2164" y="1566"/>
                        <a:pt x="2166" y="1563"/>
                        <a:pt x="2162" y="1559"/>
                      </a:cubicBezTo>
                      <a:cubicBezTo>
                        <a:pt x="2167" y="1562"/>
                        <a:pt x="2169" y="1560"/>
                        <a:pt x="2174" y="1562"/>
                      </a:cubicBezTo>
                      <a:close/>
                      <a:moveTo>
                        <a:pt x="2218" y="1635"/>
                      </a:moveTo>
                      <a:cubicBezTo>
                        <a:pt x="2217" y="1622"/>
                        <a:pt x="2228" y="1609"/>
                        <a:pt x="2238" y="1606"/>
                      </a:cubicBezTo>
                      <a:cubicBezTo>
                        <a:pt x="2246" y="1604"/>
                        <a:pt x="2254" y="1602"/>
                        <a:pt x="2259" y="1596"/>
                      </a:cubicBezTo>
                      <a:cubicBezTo>
                        <a:pt x="2263" y="1591"/>
                        <a:pt x="2264" y="1582"/>
                        <a:pt x="2259" y="1579"/>
                      </a:cubicBezTo>
                      <a:cubicBezTo>
                        <a:pt x="2261" y="1584"/>
                        <a:pt x="2257" y="1588"/>
                        <a:pt x="2251" y="1591"/>
                      </a:cubicBezTo>
                      <a:cubicBezTo>
                        <a:pt x="2248" y="1593"/>
                        <a:pt x="2244" y="1596"/>
                        <a:pt x="2242" y="1601"/>
                      </a:cubicBezTo>
                      <a:cubicBezTo>
                        <a:pt x="2233" y="1597"/>
                        <a:pt x="2225" y="1603"/>
                        <a:pt x="2222" y="1609"/>
                      </a:cubicBezTo>
                      <a:cubicBezTo>
                        <a:pt x="2218" y="1616"/>
                        <a:pt x="2215" y="1626"/>
                        <a:pt x="2218" y="1635"/>
                      </a:cubicBezTo>
                      <a:close/>
                      <a:moveTo>
                        <a:pt x="2110" y="1593"/>
                      </a:moveTo>
                      <a:cubicBezTo>
                        <a:pt x="2089" y="1596"/>
                        <a:pt x="2080" y="1579"/>
                        <a:pt x="2073" y="1573"/>
                      </a:cubicBezTo>
                      <a:cubicBezTo>
                        <a:pt x="2064" y="1565"/>
                        <a:pt x="2056" y="1574"/>
                        <a:pt x="2064" y="1584"/>
                      </a:cubicBezTo>
                      <a:cubicBezTo>
                        <a:pt x="2072" y="1593"/>
                        <a:pt x="2091" y="1600"/>
                        <a:pt x="2110" y="1593"/>
                      </a:cubicBezTo>
                      <a:close/>
                      <a:moveTo>
                        <a:pt x="2195" y="1579"/>
                      </a:moveTo>
                      <a:cubicBezTo>
                        <a:pt x="2194" y="1585"/>
                        <a:pt x="2187" y="1589"/>
                        <a:pt x="2182" y="1589"/>
                      </a:cubicBezTo>
                      <a:cubicBezTo>
                        <a:pt x="2181" y="1596"/>
                        <a:pt x="2193" y="1602"/>
                        <a:pt x="2200" y="1594"/>
                      </a:cubicBezTo>
                      <a:cubicBezTo>
                        <a:pt x="2203" y="1589"/>
                        <a:pt x="2201" y="1581"/>
                        <a:pt x="2195" y="1579"/>
                      </a:cubicBezTo>
                      <a:close/>
                      <a:moveTo>
                        <a:pt x="2215" y="1623"/>
                      </a:moveTo>
                      <a:cubicBezTo>
                        <a:pt x="2217" y="1598"/>
                        <a:pt x="2240" y="1587"/>
                        <a:pt x="2246" y="1581"/>
                      </a:cubicBezTo>
                      <a:cubicBezTo>
                        <a:pt x="2256" y="1569"/>
                        <a:pt x="2243" y="1557"/>
                        <a:pt x="2230" y="1570"/>
                      </a:cubicBezTo>
                      <a:cubicBezTo>
                        <a:pt x="2223" y="1577"/>
                        <a:pt x="2211" y="1597"/>
                        <a:pt x="2215" y="1623"/>
                      </a:cubicBezTo>
                      <a:close/>
                      <a:moveTo>
                        <a:pt x="2146" y="1630"/>
                      </a:moveTo>
                      <a:cubicBezTo>
                        <a:pt x="2147" y="1641"/>
                        <a:pt x="2146" y="1652"/>
                        <a:pt x="2140" y="1661"/>
                      </a:cubicBezTo>
                      <a:cubicBezTo>
                        <a:pt x="2135" y="1669"/>
                        <a:pt x="2125" y="1675"/>
                        <a:pt x="2114" y="1673"/>
                      </a:cubicBezTo>
                      <a:cubicBezTo>
                        <a:pt x="2109" y="1672"/>
                        <a:pt x="2103" y="1669"/>
                        <a:pt x="2099" y="1665"/>
                      </a:cubicBezTo>
                      <a:cubicBezTo>
                        <a:pt x="2094" y="1659"/>
                        <a:pt x="2092" y="1655"/>
                        <a:pt x="2090" y="1648"/>
                      </a:cubicBezTo>
                      <a:cubicBezTo>
                        <a:pt x="2088" y="1642"/>
                        <a:pt x="2088" y="1637"/>
                        <a:pt x="2089" y="1630"/>
                      </a:cubicBezTo>
                      <a:cubicBezTo>
                        <a:pt x="2090" y="1628"/>
                        <a:pt x="2091" y="1625"/>
                        <a:pt x="2091" y="1623"/>
                      </a:cubicBezTo>
                      <a:cubicBezTo>
                        <a:pt x="2094" y="1615"/>
                        <a:pt x="2097" y="1610"/>
                        <a:pt x="2102" y="1604"/>
                      </a:cubicBezTo>
                      <a:cubicBezTo>
                        <a:pt x="2109" y="1595"/>
                        <a:pt x="2117" y="1590"/>
                        <a:pt x="2127" y="1587"/>
                      </a:cubicBezTo>
                      <a:cubicBezTo>
                        <a:pt x="2128" y="1587"/>
                        <a:pt x="2129" y="1587"/>
                        <a:pt x="2129" y="1586"/>
                      </a:cubicBezTo>
                      <a:cubicBezTo>
                        <a:pt x="2122" y="1584"/>
                        <a:pt x="2115" y="1580"/>
                        <a:pt x="2110" y="1574"/>
                      </a:cubicBezTo>
                      <a:cubicBezTo>
                        <a:pt x="2104" y="1567"/>
                        <a:pt x="2100" y="1558"/>
                        <a:pt x="2100" y="1549"/>
                      </a:cubicBezTo>
                      <a:cubicBezTo>
                        <a:pt x="2101" y="1545"/>
                        <a:pt x="2102" y="1541"/>
                        <a:pt x="2105" y="1537"/>
                      </a:cubicBezTo>
                      <a:cubicBezTo>
                        <a:pt x="2103" y="1541"/>
                        <a:pt x="2102" y="1545"/>
                        <a:pt x="2102" y="1549"/>
                      </a:cubicBezTo>
                      <a:cubicBezTo>
                        <a:pt x="2102" y="1558"/>
                        <a:pt x="2105" y="1566"/>
                        <a:pt x="2112" y="1572"/>
                      </a:cubicBezTo>
                      <a:cubicBezTo>
                        <a:pt x="2116" y="1577"/>
                        <a:pt x="2121" y="1580"/>
                        <a:pt x="2127" y="1582"/>
                      </a:cubicBezTo>
                      <a:cubicBezTo>
                        <a:pt x="2137" y="1586"/>
                        <a:pt x="2146" y="1585"/>
                        <a:pt x="2157" y="1587"/>
                      </a:cubicBezTo>
                      <a:cubicBezTo>
                        <a:pt x="2158" y="1588"/>
                        <a:pt x="2158" y="1588"/>
                        <a:pt x="2158" y="1588"/>
                      </a:cubicBezTo>
                      <a:cubicBezTo>
                        <a:pt x="2163" y="1589"/>
                        <a:pt x="2168" y="1592"/>
                        <a:pt x="2174" y="1594"/>
                      </a:cubicBezTo>
                      <a:cubicBezTo>
                        <a:pt x="2175" y="1595"/>
                        <a:pt x="2187" y="1603"/>
                        <a:pt x="2187" y="1605"/>
                      </a:cubicBezTo>
                      <a:cubicBezTo>
                        <a:pt x="2186" y="1605"/>
                        <a:pt x="2178" y="1601"/>
                        <a:pt x="2177" y="1600"/>
                      </a:cubicBezTo>
                      <a:cubicBezTo>
                        <a:pt x="2170" y="1596"/>
                        <a:pt x="2164" y="1593"/>
                        <a:pt x="2156" y="1591"/>
                      </a:cubicBezTo>
                      <a:cubicBezTo>
                        <a:pt x="2156" y="1591"/>
                        <a:pt x="2156" y="1591"/>
                        <a:pt x="2156" y="1591"/>
                      </a:cubicBezTo>
                      <a:cubicBezTo>
                        <a:pt x="2146" y="1588"/>
                        <a:pt x="2138" y="1588"/>
                        <a:pt x="2128" y="1590"/>
                      </a:cubicBezTo>
                      <a:cubicBezTo>
                        <a:pt x="2117" y="1593"/>
                        <a:pt x="2106" y="1601"/>
                        <a:pt x="2101" y="1612"/>
                      </a:cubicBezTo>
                      <a:cubicBezTo>
                        <a:pt x="2099" y="1618"/>
                        <a:pt x="2100" y="1629"/>
                        <a:pt x="2107" y="1632"/>
                      </a:cubicBezTo>
                      <a:cubicBezTo>
                        <a:pt x="2109" y="1633"/>
                        <a:pt x="2112" y="1632"/>
                        <a:pt x="2114" y="1630"/>
                      </a:cubicBezTo>
                      <a:cubicBezTo>
                        <a:pt x="2115" y="1628"/>
                        <a:pt x="2115" y="1626"/>
                        <a:pt x="2114" y="1624"/>
                      </a:cubicBezTo>
                      <a:cubicBezTo>
                        <a:pt x="2112" y="1622"/>
                        <a:pt x="2111" y="1622"/>
                        <a:pt x="2110" y="1622"/>
                      </a:cubicBezTo>
                      <a:cubicBezTo>
                        <a:pt x="2107" y="1622"/>
                        <a:pt x="2106" y="1624"/>
                        <a:pt x="2107" y="1627"/>
                      </a:cubicBezTo>
                      <a:cubicBezTo>
                        <a:pt x="2107" y="1628"/>
                        <a:pt x="2108" y="1628"/>
                        <a:pt x="2110" y="1628"/>
                      </a:cubicBezTo>
                      <a:cubicBezTo>
                        <a:pt x="2108" y="1630"/>
                        <a:pt x="2107" y="1629"/>
                        <a:pt x="2105" y="1628"/>
                      </a:cubicBezTo>
                      <a:cubicBezTo>
                        <a:pt x="2104" y="1626"/>
                        <a:pt x="2103" y="1623"/>
                        <a:pt x="2105" y="1621"/>
                      </a:cubicBezTo>
                      <a:cubicBezTo>
                        <a:pt x="2107" y="1618"/>
                        <a:pt x="2112" y="1617"/>
                        <a:pt x="2116" y="1619"/>
                      </a:cubicBezTo>
                      <a:cubicBezTo>
                        <a:pt x="2118" y="1620"/>
                        <a:pt x="2120" y="1623"/>
                        <a:pt x="2121" y="1626"/>
                      </a:cubicBezTo>
                      <a:cubicBezTo>
                        <a:pt x="2121" y="1629"/>
                        <a:pt x="2120" y="1632"/>
                        <a:pt x="2118" y="1635"/>
                      </a:cubicBezTo>
                      <a:cubicBezTo>
                        <a:pt x="2115" y="1637"/>
                        <a:pt x="2110" y="1639"/>
                        <a:pt x="2106" y="1637"/>
                      </a:cubicBezTo>
                      <a:cubicBezTo>
                        <a:pt x="2098" y="1633"/>
                        <a:pt x="2096" y="1623"/>
                        <a:pt x="2099" y="1614"/>
                      </a:cubicBezTo>
                      <a:cubicBezTo>
                        <a:pt x="2100" y="1612"/>
                        <a:pt x="2101" y="1609"/>
                        <a:pt x="2103" y="1607"/>
                      </a:cubicBezTo>
                      <a:cubicBezTo>
                        <a:pt x="2097" y="1614"/>
                        <a:pt x="2093" y="1621"/>
                        <a:pt x="2091" y="1631"/>
                      </a:cubicBezTo>
                      <a:cubicBezTo>
                        <a:pt x="2090" y="1637"/>
                        <a:pt x="2090" y="1642"/>
                        <a:pt x="2091" y="1648"/>
                      </a:cubicBezTo>
                      <a:cubicBezTo>
                        <a:pt x="2093" y="1654"/>
                        <a:pt x="2095" y="1659"/>
                        <a:pt x="2100" y="1664"/>
                      </a:cubicBezTo>
                      <a:cubicBezTo>
                        <a:pt x="2102" y="1666"/>
                        <a:pt x="2105" y="1668"/>
                        <a:pt x="2108" y="1670"/>
                      </a:cubicBezTo>
                      <a:cubicBezTo>
                        <a:pt x="2108" y="1670"/>
                        <a:pt x="2108" y="1670"/>
                        <a:pt x="2108" y="1670"/>
                      </a:cubicBezTo>
                      <a:cubicBezTo>
                        <a:pt x="2100" y="1664"/>
                        <a:pt x="2099" y="1653"/>
                        <a:pt x="2111" y="1648"/>
                      </a:cubicBezTo>
                      <a:cubicBezTo>
                        <a:pt x="2120" y="1645"/>
                        <a:pt x="2138" y="1652"/>
                        <a:pt x="2146" y="1630"/>
                      </a:cubicBezTo>
                      <a:close/>
                      <a:moveTo>
                        <a:pt x="2103" y="1549"/>
                      </a:moveTo>
                      <a:cubicBezTo>
                        <a:pt x="2114" y="1551"/>
                        <a:pt x="2115" y="1536"/>
                        <a:pt x="2116" y="1531"/>
                      </a:cubicBezTo>
                      <a:cubicBezTo>
                        <a:pt x="2117" y="1527"/>
                        <a:pt x="2119" y="1524"/>
                        <a:pt x="2122" y="1523"/>
                      </a:cubicBezTo>
                      <a:cubicBezTo>
                        <a:pt x="2117" y="1522"/>
                        <a:pt x="2106" y="1525"/>
                        <a:pt x="2102" y="1528"/>
                      </a:cubicBezTo>
                      <a:cubicBezTo>
                        <a:pt x="2096" y="1533"/>
                        <a:pt x="2093" y="1541"/>
                        <a:pt x="2099" y="1548"/>
                      </a:cubicBezTo>
                      <a:cubicBezTo>
                        <a:pt x="2099" y="1544"/>
                        <a:pt x="2102" y="1538"/>
                        <a:pt x="2106" y="1536"/>
                      </a:cubicBezTo>
                      <a:cubicBezTo>
                        <a:pt x="2105" y="1538"/>
                        <a:pt x="2102" y="1544"/>
                        <a:pt x="2103" y="1549"/>
                      </a:cubicBezTo>
                      <a:close/>
                      <a:moveTo>
                        <a:pt x="2192" y="1610"/>
                      </a:moveTo>
                      <a:cubicBezTo>
                        <a:pt x="2167" y="1605"/>
                        <a:pt x="2151" y="1620"/>
                        <a:pt x="2139" y="1622"/>
                      </a:cubicBezTo>
                      <a:cubicBezTo>
                        <a:pt x="2125" y="1624"/>
                        <a:pt x="2122" y="1609"/>
                        <a:pt x="2136" y="1603"/>
                      </a:cubicBezTo>
                      <a:cubicBezTo>
                        <a:pt x="2151" y="1597"/>
                        <a:pt x="2174" y="1601"/>
                        <a:pt x="2192" y="1610"/>
                      </a:cubicBezTo>
                      <a:close/>
                      <a:moveTo>
                        <a:pt x="2105" y="1597"/>
                      </a:moveTo>
                      <a:cubicBezTo>
                        <a:pt x="2087" y="1607"/>
                        <a:pt x="2072" y="1644"/>
                        <a:pt x="2091" y="1655"/>
                      </a:cubicBezTo>
                      <a:cubicBezTo>
                        <a:pt x="2089" y="1659"/>
                        <a:pt x="2082" y="1660"/>
                        <a:pt x="2077" y="1655"/>
                      </a:cubicBezTo>
                      <a:cubicBezTo>
                        <a:pt x="2073" y="1651"/>
                        <a:pt x="2070" y="1641"/>
                        <a:pt x="2076" y="1634"/>
                      </a:cubicBezTo>
                      <a:cubicBezTo>
                        <a:pt x="2071" y="1631"/>
                        <a:pt x="2074" y="1618"/>
                        <a:pt x="2086" y="1608"/>
                      </a:cubicBezTo>
                      <a:cubicBezTo>
                        <a:pt x="2077" y="1611"/>
                        <a:pt x="2068" y="1611"/>
                        <a:pt x="2059" y="1609"/>
                      </a:cubicBezTo>
                      <a:cubicBezTo>
                        <a:pt x="2049" y="1607"/>
                        <a:pt x="2039" y="1603"/>
                        <a:pt x="2032" y="1596"/>
                      </a:cubicBezTo>
                      <a:cubicBezTo>
                        <a:pt x="2025" y="1589"/>
                        <a:pt x="2021" y="1578"/>
                        <a:pt x="2024" y="1568"/>
                      </a:cubicBezTo>
                      <a:cubicBezTo>
                        <a:pt x="2026" y="1561"/>
                        <a:pt x="2031" y="1554"/>
                        <a:pt x="2039" y="1553"/>
                      </a:cubicBezTo>
                      <a:cubicBezTo>
                        <a:pt x="2045" y="1552"/>
                        <a:pt x="2052" y="1556"/>
                        <a:pt x="2055" y="1561"/>
                      </a:cubicBezTo>
                      <a:cubicBezTo>
                        <a:pt x="2058" y="1566"/>
                        <a:pt x="2059" y="1573"/>
                        <a:pt x="2058" y="1580"/>
                      </a:cubicBezTo>
                      <a:cubicBezTo>
                        <a:pt x="2053" y="1567"/>
                        <a:pt x="2043" y="1570"/>
                        <a:pt x="2037" y="1568"/>
                      </a:cubicBezTo>
                      <a:cubicBezTo>
                        <a:pt x="2030" y="1565"/>
                        <a:pt x="2031" y="1559"/>
                        <a:pt x="2036" y="1555"/>
                      </a:cubicBezTo>
                      <a:cubicBezTo>
                        <a:pt x="2036" y="1555"/>
                        <a:pt x="2036" y="1555"/>
                        <a:pt x="2036" y="1555"/>
                      </a:cubicBezTo>
                      <a:cubicBezTo>
                        <a:pt x="2030" y="1558"/>
                        <a:pt x="2027" y="1562"/>
                        <a:pt x="2026" y="1568"/>
                      </a:cubicBezTo>
                      <a:cubicBezTo>
                        <a:pt x="2023" y="1577"/>
                        <a:pt x="2024" y="1585"/>
                        <a:pt x="2031" y="1593"/>
                      </a:cubicBezTo>
                      <a:cubicBezTo>
                        <a:pt x="2030" y="1591"/>
                        <a:pt x="2029" y="1588"/>
                        <a:pt x="2029" y="1586"/>
                      </a:cubicBezTo>
                      <a:cubicBezTo>
                        <a:pt x="2028" y="1582"/>
                        <a:pt x="2029" y="1577"/>
                        <a:pt x="2034" y="1575"/>
                      </a:cubicBezTo>
                      <a:cubicBezTo>
                        <a:pt x="2037" y="1574"/>
                        <a:pt x="2039" y="1575"/>
                        <a:pt x="2041" y="1576"/>
                      </a:cubicBezTo>
                      <a:cubicBezTo>
                        <a:pt x="2042" y="1578"/>
                        <a:pt x="2043" y="1579"/>
                        <a:pt x="2042" y="1581"/>
                      </a:cubicBezTo>
                      <a:cubicBezTo>
                        <a:pt x="2042" y="1583"/>
                        <a:pt x="2041" y="1585"/>
                        <a:pt x="2039" y="1586"/>
                      </a:cubicBezTo>
                      <a:cubicBezTo>
                        <a:pt x="2037" y="1587"/>
                        <a:pt x="2034" y="1586"/>
                        <a:pt x="2033" y="1584"/>
                      </a:cubicBezTo>
                      <a:cubicBezTo>
                        <a:pt x="2032" y="1583"/>
                        <a:pt x="2032" y="1581"/>
                        <a:pt x="2033" y="1580"/>
                      </a:cubicBezTo>
                      <a:cubicBezTo>
                        <a:pt x="2034" y="1579"/>
                        <a:pt x="2035" y="1579"/>
                        <a:pt x="2036" y="1580"/>
                      </a:cubicBezTo>
                      <a:cubicBezTo>
                        <a:pt x="2035" y="1580"/>
                        <a:pt x="2035" y="1580"/>
                        <a:pt x="2034" y="1581"/>
                      </a:cubicBezTo>
                      <a:cubicBezTo>
                        <a:pt x="2034" y="1582"/>
                        <a:pt x="2034" y="1584"/>
                        <a:pt x="2036" y="1584"/>
                      </a:cubicBezTo>
                      <a:cubicBezTo>
                        <a:pt x="2037" y="1584"/>
                        <a:pt x="2037" y="1583"/>
                        <a:pt x="2038" y="1583"/>
                      </a:cubicBezTo>
                      <a:cubicBezTo>
                        <a:pt x="2039" y="1582"/>
                        <a:pt x="2039" y="1580"/>
                        <a:pt x="2038" y="1579"/>
                      </a:cubicBezTo>
                      <a:cubicBezTo>
                        <a:pt x="2037" y="1578"/>
                        <a:pt x="2036" y="1577"/>
                        <a:pt x="2034" y="1578"/>
                      </a:cubicBezTo>
                      <a:cubicBezTo>
                        <a:pt x="2030" y="1579"/>
                        <a:pt x="2029" y="1586"/>
                        <a:pt x="2031" y="1589"/>
                      </a:cubicBezTo>
                      <a:cubicBezTo>
                        <a:pt x="2033" y="1596"/>
                        <a:pt x="2040" y="1600"/>
                        <a:pt x="2046" y="1603"/>
                      </a:cubicBezTo>
                      <a:cubicBezTo>
                        <a:pt x="2061" y="1611"/>
                        <a:pt x="2077" y="1610"/>
                        <a:pt x="2091" y="1604"/>
                      </a:cubicBezTo>
                      <a:cubicBezTo>
                        <a:pt x="2095" y="1601"/>
                        <a:pt x="2099" y="1599"/>
                        <a:pt x="2105" y="1597"/>
                      </a:cubicBezTo>
                      <a:close/>
                      <a:moveTo>
                        <a:pt x="2120" y="1585"/>
                      </a:moveTo>
                      <a:cubicBezTo>
                        <a:pt x="2111" y="1590"/>
                        <a:pt x="2100" y="1578"/>
                        <a:pt x="2096" y="1568"/>
                      </a:cubicBezTo>
                      <a:cubicBezTo>
                        <a:pt x="2092" y="1557"/>
                        <a:pt x="2091" y="1543"/>
                        <a:pt x="2078" y="1538"/>
                      </a:cubicBezTo>
                      <a:cubicBezTo>
                        <a:pt x="2072" y="1535"/>
                        <a:pt x="2064" y="1535"/>
                        <a:pt x="2059" y="1540"/>
                      </a:cubicBezTo>
                      <a:cubicBezTo>
                        <a:pt x="2056" y="1543"/>
                        <a:pt x="2055" y="1547"/>
                        <a:pt x="2057" y="1551"/>
                      </a:cubicBezTo>
                      <a:cubicBezTo>
                        <a:pt x="2057" y="1548"/>
                        <a:pt x="2061" y="1543"/>
                        <a:pt x="2066" y="1544"/>
                      </a:cubicBezTo>
                      <a:cubicBezTo>
                        <a:pt x="2071" y="1544"/>
                        <a:pt x="2075" y="1548"/>
                        <a:pt x="2076" y="1553"/>
                      </a:cubicBezTo>
                      <a:cubicBezTo>
                        <a:pt x="2078" y="1564"/>
                        <a:pt x="2079" y="1573"/>
                        <a:pt x="2085" y="1582"/>
                      </a:cubicBezTo>
                      <a:cubicBezTo>
                        <a:pt x="2093" y="1592"/>
                        <a:pt x="2109" y="1596"/>
                        <a:pt x="2120" y="1585"/>
                      </a:cubicBezTo>
                      <a:close/>
                      <a:moveTo>
                        <a:pt x="2158" y="1556"/>
                      </a:moveTo>
                      <a:cubicBezTo>
                        <a:pt x="2152" y="1547"/>
                        <a:pt x="2136" y="1541"/>
                        <a:pt x="2126" y="1543"/>
                      </a:cubicBezTo>
                      <a:cubicBezTo>
                        <a:pt x="2114" y="1545"/>
                        <a:pt x="2113" y="1555"/>
                        <a:pt x="2126" y="1555"/>
                      </a:cubicBezTo>
                      <a:cubicBezTo>
                        <a:pt x="2135" y="1556"/>
                        <a:pt x="2150" y="1550"/>
                        <a:pt x="2158" y="1556"/>
                      </a:cubicBezTo>
                      <a:close/>
                      <a:moveTo>
                        <a:pt x="2354" y="1616"/>
                      </a:moveTo>
                      <a:cubicBezTo>
                        <a:pt x="2385" y="1627"/>
                        <a:pt x="2429" y="1603"/>
                        <a:pt x="2421" y="1572"/>
                      </a:cubicBezTo>
                      <a:cubicBezTo>
                        <a:pt x="2427" y="1571"/>
                        <a:pt x="2435" y="1579"/>
                        <a:pt x="2434" y="1588"/>
                      </a:cubicBezTo>
                      <a:cubicBezTo>
                        <a:pt x="2434" y="1598"/>
                        <a:pt x="2425" y="1607"/>
                        <a:pt x="2411" y="1608"/>
                      </a:cubicBezTo>
                      <a:cubicBezTo>
                        <a:pt x="2413" y="1621"/>
                        <a:pt x="2380" y="1634"/>
                        <a:pt x="2354" y="1616"/>
                      </a:cubicBezTo>
                      <a:close/>
                      <a:moveTo>
                        <a:pt x="2353" y="1755"/>
                      </a:moveTo>
                      <a:cubicBezTo>
                        <a:pt x="2350" y="1755"/>
                        <a:pt x="2348" y="1753"/>
                        <a:pt x="2348" y="1750"/>
                      </a:cubicBezTo>
                      <a:cubicBezTo>
                        <a:pt x="2348" y="1747"/>
                        <a:pt x="2350" y="1745"/>
                        <a:pt x="2353" y="1745"/>
                      </a:cubicBezTo>
                      <a:cubicBezTo>
                        <a:pt x="2355" y="1745"/>
                        <a:pt x="2358" y="1747"/>
                        <a:pt x="2358" y="1750"/>
                      </a:cubicBezTo>
                      <a:cubicBezTo>
                        <a:pt x="2358" y="1752"/>
                        <a:pt x="2356" y="1755"/>
                        <a:pt x="2353" y="1755"/>
                      </a:cubicBezTo>
                      <a:close/>
                      <a:moveTo>
                        <a:pt x="2344" y="1758"/>
                      </a:moveTo>
                      <a:cubicBezTo>
                        <a:pt x="2342" y="1758"/>
                        <a:pt x="2340" y="1756"/>
                        <a:pt x="2340" y="1754"/>
                      </a:cubicBezTo>
                      <a:cubicBezTo>
                        <a:pt x="2340" y="1752"/>
                        <a:pt x="2341" y="1750"/>
                        <a:pt x="2343" y="1750"/>
                      </a:cubicBezTo>
                      <a:cubicBezTo>
                        <a:pt x="2345" y="1750"/>
                        <a:pt x="2347" y="1752"/>
                        <a:pt x="2347" y="1754"/>
                      </a:cubicBezTo>
                      <a:cubicBezTo>
                        <a:pt x="2347" y="1756"/>
                        <a:pt x="2346" y="1758"/>
                        <a:pt x="2344" y="1758"/>
                      </a:cubicBezTo>
                      <a:close/>
                      <a:moveTo>
                        <a:pt x="2362" y="1746"/>
                      </a:moveTo>
                      <a:cubicBezTo>
                        <a:pt x="2358" y="1746"/>
                        <a:pt x="2354" y="1743"/>
                        <a:pt x="2354" y="1739"/>
                      </a:cubicBezTo>
                      <a:cubicBezTo>
                        <a:pt x="2354" y="1735"/>
                        <a:pt x="2357" y="1731"/>
                        <a:pt x="2361" y="1731"/>
                      </a:cubicBezTo>
                      <a:cubicBezTo>
                        <a:pt x="2365" y="1731"/>
                        <a:pt x="2369" y="1734"/>
                        <a:pt x="2369" y="1738"/>
                      </a:cubicBezTo>
                      <a:cubicBezTo>
                        <a:pt x="2369" y="1742"/>
                        <a:pt x="2366" y="1746"/>
                        <a:pt x="2362" y="1746"/>
                      </a:cubicBezTo>
                      <a:close/>
                      <a:moveTo>
                        <a:pt x="2249" y="1626"/>
                      </a:moveTo>
                      <a:cubicBezTo>
                        <a:pt x="2252" y="1615"/>
                        <a:pt x="2264" y="1604"/>
                        <a:pt x="2278" y="1600"/>
                      </a:cubicBezTo>
                      <a:cubicBezTo>
                        <a:pt x="2289" y="1597"/>
                        <a:pt x="2301" y="1597"/>
                        <a:pt x="2311" y="1601"/>
                      </a:cubicBezTo>
                      <a:cubicBezTo>
                        <a:pt x="2316" y="1604"/>
                        <a:pt x="2321" y="1607"/>
                        <a:pt x="2324" y="1612"/>
                      </a:cubicBezTo>
                      <a:cubicBezTo>
                        <a:pt x="2328" y="1619"/>
                        <a:pt x="2328" y="1628"/>
                        <a:pt x="2325" y="1633"/>
                      </a:cubicBezTo>
                      <a:cubicBezTo>
                        <a:pt x="2320" y="1639"/>
                        <a:pt x="2312" y="1639"/>
                        <a:pt x="2308" y="1634"/>
                      </a:cubicBezTo>
                      <a:cubicBezTo>
                        <a:pt x="2318" y="1632"/>
                        <a:pt x="2319" y="1620"/>
                        <a:pt x="2312" y="1613"/>
                      </a:cubicBezTo>
                      <a:cubicBezTo>
                        <a:pt x="2305" y="1605"/>
                        <a:pt x="2289" y="1602"/>
                        <a:pt x="2279" y="1605"/>
                      </a:cubicBezTo>
                      <a:cubicBezTo>
                        <a:pt x="2261" y="1609"/>
                        <a:pt x="2253" y="1620"/>
                        <a:pt x="2249" y="1626"/>
                      </a:cubicBezTo>
                      <a:close/>
                      <a:moveTo>
                        <a:pt x="2330" y="1608"/>
                      </a:moveTo>
                      <a:cubicBezTo>
                        <a:pt x="2358" y="1627"/>
                        <a:pt x="2368" y="1666"/>
                        <a:pt x="2355" y="1688"/>
                      </a:cubicBezTo>
                      <a:cubicBezTo>
                        <a:pt x="2340" y="1710"/>
                        <a:pt x="2321" y="1697"/>
                        <a:pt x="2334" y="1677"/>
                      </a:cubicBezTo>
                      <a:cubicBezTo>
                        <a:pt x="2340" y="1667"/>
                        <a:pt x="2354" y="1631"/>
                        <a:pt x="2330" y="1608"/>
                      </a:cubicBezTo>
                      <a:close/>
                      <a:moveTo>
                        <a:pt x="1960" y="1475"/>
                      </a:moveTo>
                      <a:cubicBezTo>
                        <a:pt x="1985" y="1480"/>
                        <a:pt x="2000" y="1465"/>
                        <a:pt x="2012" y="1463"/>
                      </a:cubicBezTo>
                      <a:cubicBezTo>
                        <a:pt x="2025" y="1461"/>
                        <a:pt x="2028" y="1476"/>
                        <a:pt x="2015" y="1482"/>
                      </a:cubicBezTo>
                      <a:cubicBezTo>
                        <a:pt x="2000" y="1488"/>
                        <a:pt x="1977" y="1484"/>
                        <a:pt x="1960" y="1475"/>
                      </a:cubicBezTo>
                      <a:close/>
                      <a:moveTo>
                        <a:pt x="2038" y="1510"/>
                      </a:moveTo>
                      <a:cubicBezTo>
                        <a:pt x="2035" y="1511"/>
                        <a:pt x="2033" y="1511"/>
                        <a:pt x="2031" y="1510"/>
                      </a:cubicBezTo>
                      <a:cubicBezTo>
                        <a:pt x="2029" y="1509"/>
                        <a:pt x="2027" y="1506"/>
                        <a:pt x="2027" y="1502"/>
                      </a:cubicBezTo>
                      <a:cubicBezTo>
                        <a:pt x="2028" y="1498"/>
                        <a:pt x="2031" y="1496"/>
                        <a:pt x="2034" y="1495"/>
                      </a:cubicBezTo>
                      <a:cubicBezTo>
                        <a:pt x="2040" y="1495"/>
                        <a:pt x="2041" y="1500"/>
                        <a:pt x="2044" y="1502"/>
                      </a:cubicBezTo>
                      <a:cubicBezTo>
                        <a:pt x="2047" y="1504"/>
                        <a:pt x="2052" y="1503"/>
                        <a:pt x="2056" y="1500"/>
                      </a:cubicBezTo>
                      <a:cubicBezTo>
                        <a:pt x="2060" y="1496"/>
                        <a:pt x="2062" y="1490"/>
                        <a:pt x="2060" y="1484"/>
                      </a:cubicBezTo>
                      <a:cubicBezTo>
                        <a:pt x="2058" y="1481"/>
                        <a:pt x="2055" y="1478"/>
                        <a:pt x="2052" y="1480"/>
                      </a:cubicBezTo>
                      <a:cubicBezTo>
                        <a:pt x="2055" y="1482"/>
                        <a:pt x="2055" y="1487"/>
                        <a:pt x="2051" y="1489"/>
                      </a:cubicBezTo>
                      <a:cubicBezTo>
                        <a:pt x="2048" y="1490"/>
                        <a:pt x="2042" y="1489"/>
                        <a:pt x="2037" y="1488"/>
                      </a:cubicBezTo>
                      <a:cubicBezTo>
                        <a:pt x="2031" y="1488"/>
                        <a:pt x="2025" y="1488"/>
                        <a:pt x="2021" y="1490"/>
                      </a:cubicBezTo>
                      <a:cubicBezTo>
                        <a:pt x="2012" y="1495"/>
                        <a:pt x="2010" y="1508"/>
                        <a:pt x="2016" y="1515"/>
                      </a:cubicBezTo>
                      <a:cubicBezTo>
                        <a:pt x="2020" y="1519"/>
                        <a:pt x="2025" y="1521"/>
                        <a:pt x="2030" y="1521"/>
                      </a:cubicBezTo>
                      <a:cubicBezTo>
                        <a:pt x="2035" y="1522"/>
                        <a:pt x="2049" y="1519"/>
                        <a:pt x="2055" y="1524"/>
                      </a:cubicBezTo>
                      <a:cubicBezTo>
                        <a:pt x="2058" y="1527"/>
                        <a:pt x="2058" y="1531"/>
                        <a:pt x="2055" y="1533"/>
                      </a:cubicBezTo>
                      <a:cubicBezTo>
                        <a:pt x="2058" y="1535"/>
                        <a:pt x="2064" y="1532"/>
                        <a:pt x="2065" y="1528"/>
                      </a:cubicBezTo>
                      <a:cubicBezTo>
                        <a:pt x="2068" y="1520"/>
                        <a:pt x="2062" y="1509"/>
                        <a:pt x="2051" y="1507"/>
                      </a:cubicBezTo>
                      <a:cubicBezTo>
                        <a:pt x="2047" y="1506"/>
                        <a:pt x="2043" y="1508"/>
                        <a:pt x="2038" y="1510"/>
                      </a:cubicBezTo>
                      <a:close/>
                      <a:moveTo>
                        <a:pt x="2054" y="1504"/>
                      </a:moveTo>
                      <a:cubicBezTo>
                        <a:pt x="2065" y="1500"/>
                        <a:pt x="2082" y="1505"/>
                        <a:pt x="2090" y="1514"/>
                      </a:cubicBezTo>
                      <a:cubicBezTo>
                        <a:pt x="2098" y="1523"/>
                        <a:pt x="2092" y="1533"/>
                        <a:pt x="2081" y="1525"/>
                      </a:cubicBezTo>
                      <a:cubicBezTo>
                        <a:pt x="2073" y="1518"/>
                        <a:pt x="2064" y="1504"/>
                        <a:pt x="2054" y="1504"/>
                      </a:cubicBezTo>
                      <a:close/>
                      <a:moveTo>
                        <a:pt x="2011" y="1507"/>
                      </a:moveTo>
                      <a:cubicBezTo>
                        <a:pt x="2009" y="1501"/>
                        <a:pt x="2012" y="1495"/>
                        <a:pt x="2015" y="1492"/>
                      </a:cubicBezTo>
                      <a:cubicBezTo>
                        <a:pt x="2013" y="1486"/>
                        <a:pt x="2000" y="1488"/>
                        <a:pt x="1999" y="1497"/>
                      </a:cubicBezTo>
                      <a:cubicBezTo>
                        <a:pt x="1999" y="1503"/>
                        <a:pt x="2005" y="1509"/>
                        <a:pt x="2011" y="1507"/>
                      </a:cubicBezTo>
                      <a:close/>
                      <a:moveTo>
                        <a:pt x="1875" y="1825"/>
                      </a:moveTo>
                      <a:cubicBezTo>
                        <a:pt x="1872" y="1824"/>
                        <a:pt x="1869" y="1821"/>
                        <a:pt x="1870" y="1818"/>
                      </a:cubicBezTo>
                      <a:cubicBezTo>
                        <a:pt x="1872" y="1812"/>
                        <a:pt x="1880" y="1812"/>
                        <a:pt x="1882" y="1817"/>
                      </a:cubicBezTo>
                      <a:cubicBezTo>
                        <a:pt x="1884" y="1820"/>
                        <a:pt x="1882" y="1823"/>
                        <a:pt x="1886" y="1827"/>
                      </a:cubicBezTo>
                      <a:cubicBezTo>
                        <a:pt x="1881" y="1824"/>
                        <a:pt x="1879" y="1826"/>
                        <a:pt x="1875" y="1825"/>
                      </a:cubicBezTo>
                      <a:close/>
                      <a:moveTo>
                        <a:pt x="1601" y="1733"/>
                      </a:moveTo>
                      <a:cubicBezTo>
                        <a:pt x="1604" y="1707"/>
                        <a:pt x="1621" y="1692"/>
                        <a:pt x="1639" y="1687"/>
                      </a:cubicBezTo>
                      <a:cubicBezTo>
                        <a:pt x="1656" y="1683"/>
                        <a:pt x="1667" y="1691"/>
                        <a:pt x="1677" y="1689"/>
                      </a:cubicBezTo>
                      <a:cubicBezTo>
                        <a:pt x="1681" y="1688"/>
                        <a:pt x="1684" y="1686"/>
                        <a:pt x="1687" y="1682"/>
                      </a:cubicBezTo>
                      <a:cubicBezTo>
                        <a:pt x="1690" y="1693"/>
                        <a:pt x="1682" y="1703"/>
                        <a:pt x="1671" y="1705"/>
                      </a:cubicBezTo>
                      <a:cubicBezTo>
                        <a:pt x="1657" y="1707"/>
                        <a:pt x="1648" y="1700"/>
                        <a:pt x="1634" y="1705"/>
                      </a:cubicBezTo>
                      <a:cubicBezTo>
                        <a:pt x="1619" y="1709"/>
                        <a:pt x="1606" y="1720"/>
                        <a:pt x="1601" y="1733"/>
                      </a:cubicBezTo>
                      <a:close/>
                      <a:moveTo>
                        <a:pt x="1570" y="1781"/>
                      </a:moveTo>
                      <a:cubicBezTo>
                        <a:pt x="1570" y="1756"/>
                        <a:pt x="1590" y="1742"/>
                        <a:pt x="1597" y="1732"/>
                      </a:cubicBezTo>
                      <a:cubicBezTo>
                        <a:pt x="1606" y="1719"/>
                        <a:pt x="1596" y="1710"/>
                        <a:pt x="1583" y="1722"/>
                      </a:cubicBezTo>
                      <a:cubicBezTo>
                        <a:pt x="1569" y="1734"/>
                        <a:pt x="1562" y="1762"/>
                        <a:pt x="1570" y="1781"/>
                      </a:cubicBezTo>
                      <a:close/>
                      <a:moveTo>
                        <a:pt x="2088" y="2150"/>
                      </a:moveTo>
                      <a:cubicBezTo>
                        <a:pt x="2087" y="2174"/>
                        <a:pt x="2106" y="2193"/>
                        <a:pt x="2123" y="2197"/>
                      </a:cubicBezTo>
                      <a:cubicBezTo>
                        <a:pt x="2138" y="2201"/>
                        <a:pt x="2147" y="2188"/>
                        <a:pt x="2128" y="2183"/>
                      </a:cubicBezTo>
                      <a:cubicBezTo>
                        <a:pt x="2113" y="2179"/>
                        <a:pt x="2095" y="2174"/>
                        <a:pt x="2088" y="2150"/>
                      </a:cubicBezTo>
                      <a:close/>
                      <a:moveTo>
                        <a:pt x="2384" y="2110"/>
                      </a:moveTo>
                      <a:cubicBezTo>
                        <a:pt x="2384" y="2128"/>
                        <a:pt x="2370" y="2152"/>
                        <a:pt x="2354" y="2160"/>
                      </a:cubicBezTo>
                      <a:cubicBezTo>
                        <a:pt x="2338" y="2169"/>
                        <a:pt x="2328" y="2157"/>
                        <a:pt x="2344" y="2144"/>
                      </a:cubicBezTo>
                      <a:cubicBezTo>
                        <a:pt x="2356" y="2134"/>
                        <a:pt x="2378" y="2130"/>
                        <a:pt x="2384" y="2110"/>
                      </a:cubicBezTo>
                      <a:close/>
                      <a:moveTo>
                        <a:pt x="2106" y="2199"/>
                      </a:moveTo>
                      <a:cubicBezTo>
                        <a:pt x="2120" y="2219"/>
                        <a:pt x="2142" y="2218"/>
                        <a:pt x="2160" y="2212"/>
                      </a:cubicBezTo>
                      <a:cubicBezTo>
                        <a:pt x="2170" y="2209"/>
                        <a:pt x="2181" y="2200"/>
                        <a:pt x="2192" y="2204"/>
                      </a:cubicBezTo>
                      <a:cubicBezTo>
                        <a:pt x="2188" y="2188"/>
                        <a:pt x="2158" y="2201"/>
                        <a:pt x="2148" y="2205"/>
                      </a:cubicBezTo>
                      <a:cubicBezTo>
                        <a:pt x="2132" y="2210"/>
                        <a:pt x="2117" y="2208"/>
                        <a:pt x="2106" y="2199"/>
                      </a:cubicBezTo>
                      <a:close/>
                      <a:moveTo>
                        <a:pt x="2248" y="2136"/>
                      </a:moveTo>
                      <a:cubicBezTo>
                        <a:pt x="2222" y="2130"/>
                        <a:pt x="2196" y="2112"/>
                        <a:pt x="2191" y="2095"/>
                      </a:cubicBezTo>
                      <a:cubicBezTo>
                        <a:pt x="2185" y="2078"/>
                        <a:pt x="2200" y="2068"/>
                        <a:pt x="2209" y="2086"/>
                      </a:cubicBezTo>
                      <a:cubicBezTo>
                        <a:pt x="2217" y="2100"/>
                        <a:pt x="2225" y="2124"/>
                        <a:pt x="2248" y="2136"/>
                      </a:cubicBezTo>
                      <a:close/>
                      <a:moveTo>
                        <a:pt x="2375" y="2214"/>
                      </a:moveTo>
                      <a:cubicBezTo>
                        <a:pt x="2377" y="2218"/>
                        <a:pt x="2375" y="2222"/>
                        <a:pt x="2372" y="2224"/>
                      </a:cubicBezTo>
                      <a:cubicBezTo>
                        <a:pt x="2365" y="2226"/>
                        <a:pt x="2360" y="2218"/>
                        <a:pt x="2363" y="2213"/>
                      </a:cubicBezTo>
                      <a:cubicBezTo>
                        <a:pt x="2366" y="2209"/>
                        <a:pt x="2369" y="2209"/>
                        <a:pt x="2370" y="2203"/>
                      </a:cubicBezTo>
                      <a:cubicBezTo>
                        <a:pt x="2371" y="2209"/>
                        <a:pt x="2374" y="2210"/>
                        <a:pt x="2375" y="2214"/>
                      </a:cubicBezTo>
                      <a:close/>
                      <a:moveTo>
                        <a:pt x="2376" y="2213"/>
                      </a:moveTo>
                      <a:cubicBezTo>
                        <a:pt x="2378" y="2216"/>
                        <a:pt x="2378" y="2218"/>
                        <a:pt x="2377" y="2220"/>
                      </a:cubicBezTo>
                      <a:cubicBezTo>
                        <a:pt x="2376" y="2223"/>
                        <a:pt x="2373" y="2226"/>
                        <a:pt x="2369" y="2225"/>
                      </a:cubicBezTo>
                      <a:cubicBezTo>
                        <a:pt x="2364" y="2225"/>
                        <a:pt x="2361" y="2222"/>
                        <a:pt x="2360" y="2218"/>
                      </a:cubicBezTo>
                      <a:cubicBezTo>
                        <a:pt x="2359" y="2212"/>
                        <a:pt x="2365" y="2211"/>
                        <a:pt x="2367" y="2207"/>
                      </a:cubicBezTo>
                      <a:cubicBezTo>
                        <a:pt x="2369" y="2204"/>
                        <a:pt x="2368" y="2198"/>
                        <a:pt x="2364" y="2194"/>
                      </a:cubicBezTo>
                      <a:cubicBezTo>
                        <a:pt x="2359" y="2189"/>
                        <a:pt x="2352" y="2187"/>
                        <a:pt x="2346" y="2191"/>
                      </a:cubicBezTo>
                      <a:cubicBezTo>
                        <a:pt x="2343" y="2192"/>
                        <a:pt x="2340" y="2196"/>
                        <a:pt x="2342" y="2200"/>
                      </a:cubicBezTo>
                      <a:cubicBezTo>
                        <a:pt x="2344" y="2196"/>
                        <a:pt x="2350" y="2195"/>
                        <a:pt x="2352" y="2201"/>
                      </a:cubicBezTo>
                      <a:cubicBezTo>
                        <a:pt x="2353" y="2203"/>
                        <a:pt x="2353" y="2210"/>
                        <a:pt x="2352" y="2216"/>
                      </a:cubicBezTo>
                      <a:cubicBezTo>
                        <a:pt x="2352" y="2223"/>
                        <a:pt x="2353" y="2229"/>
                        <a:pt x="2356" y="2234"/>
                      </a:cubicBezTo>
                      <a:cubicBezTo>
                        <a:pt x="2362" y="2243"/>
                        <a:pt x="2376" y="2244"/>
                        <a:pt x="2384" y="2236"/>
                      </a:cubicBezTo>
                      <a:cubicBezTo>
                        <a:pt x="2388" y="2232"/>
                        <a:pt x="2389" y="2226"/>
                        <a:pt x="2390" y="2221"/>
                      </a:cubicBezTo>
                      <a:cubicBezTo>
                        <a:pt x="2390" y="2215"/>
                        <a:pt x="2386" y="2199"/>
                        <a:pt x="2390" y="2193"/>
                      </a:cubicBezTo>
                      <a:cubicBezTo>
                        <a:pt x="2394" y="2189"/>
                        <a:pt x="2399" y="2189"/>
                        <a:pt x="2401" y="2192"/>
                      </a:cubicBezTo>
                      <a:cubicBezTo>
                        <a:pt x="2403" y="2188"/>
                        <a:pt x="2399" y="2182"/>
                        <a:pt x="2394" y="2181"/>
                      </a:cubicBezTo>
                      <a:cubicBezTo>
                        <a:pt x="2385" y="2179"/>
                        <a:pt x="2374" y="2187"/>
                        <a:pt x="2372" y="2199"/>
                      </a:cubicBezTo>
                      <a:cubicBezTo>
                        <a:pt x="2372" y="2203"/>
                        <a:pt x="2374" y="2207"/>
                        <a:pt x="2376" y="2213"/>
                      </a:cubicBezTo>
                      <a:close/>
                      <a:moveTo>
                        <a:pt x="2369" y="2196"/>
                      </a:moveTo>
                      <a:cubicBezTo>
                        <a:pt x="2364" y="2184"/>
                        <a:pt x="2367" y="2165"/>
                        <a:pt x="2376" y="2155"/>
                      </a:cubicBezTo>
                      <a:cubicBezTo>
                        <a:pt x="2386" y="2145"/>
                        <a:pt x="2397" y="2151"/>
                        <a:pt x="2389" y="2164"/>
                      </a:cubicBezTo>
                      <a:cubicBezTo>
                        <a:pt x="2383" y="2173"/>
                        <a:pt x="2368" y="2184"/>
                        <a:pt x="2369" y="2196"/>
                      </a:cubicBezTo>
                      <a:close/>
                      <a:moveTo>
                        <a:pt x="2366" y="2260"/>
                      </a:moveTo>
                      <a:cubicBezTo>
                        <a:pt x="2365" y="2260"/>
                        <a:pt x="2363" y="2260"/>
                        <a:pt x="2362" y="2259"/>
                      </a:cubicBezTo>
                      <a:cubicBezTo>
                        <a:pt x="2362" y="2269"/>
                        <a:pt x="2357" y="2287"/>
                        <a:pt x="2347" y="2302"/>
                      </a:cubicBezTo>
                      <a:cubicBezTo>
                        <a:pt x="2349" y="2297"/>
                        <a:pt x="2349" y="2292"/>
                        <a:pt x="2349" y="2288"/>
                      </a:cubicBezTo>
                      <a:cubicBezTo>
                        <a:pt x="2349" y="2255"/>
                        <a:pt x="2326" y="2249"/>
                        <a:pt x="2313" y="2226"/>
                      </a:cubicBezTo>
                      <a:cubicBezTo>
                        <a:pt x="2308" y="2217"/>
                        <a:pt x="2309" y="2206"/>
                        <a:pt x="2321" y="2202"/>
                      </a:cubicBezTo>
                      <a:cubicBezTo>
                        <a:pt x="2326" y="2200"/>
                        <a:pt x="2332" y="2201"/>
                        <a:pt x="2336" y="2205"/>
                      </a:cubicBezTo>
                      <a:cubicBezTo>
                        <a:pt x="2339" y="2208"/>
                        <a:pt x="2340" y="2212"/>
                        <a:pt x="2339" y="2215"/>
                      </a:cubicBezTo>
                      <a:cubicBezTo>
                        <a:pt x="2339" y="2217"/>
                        <a:pt x="2339" y="2219"/>
                        <a:pt x="2338" y="2220"/>
                      </a:cubicBezTo>
                      <a:cubicBezTo>
                        <a:pt x="2338" y="2220"/>
                        <a:pt x="2338" y="2220"/>
                        <a:pt x="2338" y="2218"/>
                      </a:cubicBezTo>
                      <a:cubicBezTo>
                        <a:pt x="2339" y="2215"/>
                        <a:pt x="2335" y="2210"/>
                        <a:pt x="2331" y="2209"/>
                      </a:cubicBezTo>
                      <a:cubicBezTo>
                        <a:pt x="2327" y="2209"/>
                        <a:pt x="2323" y="2213"/>
                        <a:pt x="2323" y="2217"/>
                      </a:cubicBezTo>
                      <a:cubicBezTo>
                        <a:pt x="2322" y="2221"/>
                        <a:pt x="2325" y="2224"/>
                        <a:pt x="2329" y="2225"/>
                      </a:cubicBezTo>
                      <a:cubicBezTo>
                        <a:pt x="2335" y="2227"/>
                        <a:pt x="2340" y="2221"/>
                        <a:pt x="2341" y="2216"/>
                      </a:cubicBezTo>
                      <a:cubicBezTo>
                        <a:pt x="2341" y="2211"/>
                        <a:pt x="2340" y="2207"/>
                        <a:pt x="2337" y="2204"/>
                      </a:cubicBezTo>
                      <a:cubicBezTo>
                        <a:pt x="2333" y="2199"/>
                        <a:pt x="2326" y="2197"/>
                        <a:pt x="2320" y="2199"/>
                      </a:cubicBezTo>
                      <a:cubicBezTo>
                        <a:pt x="2305" y="2203"/>
                        <a:pt x="2304" y="2216"/>
                        <a:pt x="2310" y="2227"/>
                      </a:cubicBezTo>
                      <a:cubicBezTo>
                        <a:pt x="2324" y="2251"/>
                        <a:pt x="2347" y="2256"/>
                        <a:pt x="2345" y="2290"/>
                      </a:cubicBezTo>
                      <a:cubicBezTo>
                        <a:pt x="2344" y="2304"/>
                        <a:pt x="2338" y="2318"/>
                        <a:pt x="2323" y="2326"/>
                      </a:cubicBezTo>
                      <a:cubicBezTo>
                        <a:pt x="2305" y="2335"/>
                        <a:pt x="2282" y="2332"/>
                        <a:pt x="2270" y="2313"/>
                      </a:cubicBezTo>
                      <a:cubicBezTo>
                        <a:pt x="2283" y="2333"/>
                        <a:pt x="2316" y="2327"/>
                        <a:pt x="2331" y="2309"/>
                      </a:cubicBezTo>
                      <a:cubicBezTo>
                        <a:pt x="2338" y="2300"/>
                        <a:pt x="2343" y="2283"/>
                        <a:pt x="2337" y="2269"/>
                      </a:cubicBezTo>
                      <a:cubicBezTo>
                        <a:pt x="2325" y="2242"/>
                        <a:pt x="2295" y="2255"/>
                        <a:pt x="2306" y="2280"/>
                      </a:cubicBezTo>
                      <a:cubicBezTo>
                        <a:pt x="2312" y="2294"/>
                        <a:pt x="2308" y="2308"/>
                        <a:pt x="2294" y="2315"/>
                      </a:cubicBezTo>
                      <a:cubicBezTo>
                        <a:pt x="2286" y="2319"/>
                        <a:pt x="2276" y="2317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3"/>
                        <a:pt x="2270" y="2313"/>
                        <a:pt x="2270" y="2313"/>
                      </a:cubicBezTo>
                      <a:cubicBezTo>
                        <a:pt x="2270" y="2314"/>
                        <a:pt x="2271" y="2315"/>
                        <a:pt x="2271" y="2316"/>
                      </a:cubicBezTo>
                      <a:cubicBezTo>
                        <a:pt x="2268" y="2311"/>
                        <a:pt x="2264" y="2307"/>
                        <a:pt x="2259" y="2302"/>
                      </a:cubicBezTo>
                      <a:cubicBezTo>
                        <a:pt x="2248" y="2293"/>
                        <a:pt x="2238" y="2289"/>
                        <a:pt x="2225" y="2286"/>
                      </a:cubicBezTo>
                      <a:cubicBezTo>
                        <a:pt x="2224" y="2286"/>
                        <a:pt x="2224" y="2286"/>
                        <a:pt x="2224" y="2286"/>
                      </a:cubicBezTo>
                      <a:cubicBezTo>
                        <a:pt x="2236" y="2282"/>
                        <a:pt x="2258" y="2281"/>
                        <a:pt x="2268" y="2287"/>
                      </a:cubicBezTo>
                      <a:cubicBezTo>
                        <a:pt x="2268" y="2286"/>
                        <a:pt x="2268" y="2286"/>
                        <a:pt x="2269" y="2285"/>
                      </a:cubicBezTo>
                      <a:cubicBezTo>
                        <a:pt x="2260" y="2280"/>
                        <a:pt x="2242" y="2279"/>
                        <a:pt x="2230" y="2282"/>
                      </a:cubicBezTo>
                      <a:cubicBezTo>
                        <a:pt x="2231" y="2281"/>
                        <a:pt x="2232" y="2279"/>
                        <a:pt x="2234" y="2278"/>
                      </a:cubicBezTo>
                      <a:cubicBezTo>
                        <a:pt x="2234" y="2278"/>
                        <a:pt x="2234" y="2278"/>
                        <a:pt x="2234" y="2278"/>
                      </a:cubicBezTo>
                      <a:cubicBezTo>
                        <a:pt x="2241" y="2272"/>
                        <a:pt x="2247" y="2266"/>
                        <a:pt x="2252" y="2260"/>
                      </a:cubicBezTo>
                      <a:cubicBezTo>
                        <a:pt x="2258" y="2252"/>
                        <a:pt x="2264" y="2240"/>
                        <a:pt x="2273" y="2237"/>
                      </a:cubicBezTo>
                      <a:cubicBezTo>
                        <a:pt x="2282" y="2235"/>
                        <a:pt x="2290" y="2238"/>
                        <a:pt x="2296" y="2245"/>
                      </a:cubicBezTo>
                      <a:cubicBezTo>
                        <a:pt x="2301" y="2251"/>
                        <a:pt x="2303" y="2260"/>
                        <a:pt x="2299" y="2267"/>
                      </a:cubicBezTo>
                      <a:cubicBezTo>
                        <a:pt x="2296" y="2274"/>
                        <a:pt x="2289" y="2278"/>
                        <a:pt x="2283" y="2277"/>
                      </a:cubicBezTo>
                      <a:cubicBezTo>
                        <a:pt x="2277" y="2276"/>
                        <a:pt x="2272" y="2273"/>
                        <a:pt x="2271" y="2267"/>
                      </a:cubicBezTo>
                      <a:cubicBezTo>
                        <a:pt x="2272" y="2271"/>
                        <a:pt x="2276" y="2273"/>
                        <a:pt x="2280" y="2273"/>
                      </a:cubicBezTo>
                      <a:cubicBezTo>
                        <a:pt x="2285" y="2272"/>
                        <a:pt x="2289" y="2267"/>
                        <a:pt x="2288" y="2262"/>
                      </a:cubicBezTo>
                      <a:cubicBezTo>
                        <a:pt x="2287" y="2257"/>
                        <a:pt x="2282" y="2254"/>
                        <a:pt x="2278" y="2255"/>
                      </a:cubicBezTo>
                      <a:cubicBezTo>
                        <a:pt x="2273" y="2255"/>
                        <a:pt x="2270" y="2259"/>
                        <a:pt x="2270" y="2264"/>
                      </a:cubicBezTo>
                      <a:cubicBezTo>
                        <a:pt x="2270" y="2266"/>
                        <a:pt x="2271" y="2269"/>
                        <a:pt x="2272" y="2271"/>
                      </a:cubicBezTo>
                      <a:cubicBezTo>
                        <a:pt x="2274" y="2274"/>
                        <a:pt x="2278" y="2277"/>
                        <a:pt x="2282" y="2278"/>
                      </a:cubicBezTo>
                      <a:cubicBezTo>
                        <a:pt x="2289" y="2279"/>
                        <a:pt x="2296" y="2275"/>
                        <a:pt x="2300" y="2268"/>
                      </a:cubicBezTo>
                      <a:cubicBezTo>
                        <a:pt x="2304" y="2260"/>
                        <a:pt x="2302" y="2250"/>
                        <a:pt x="2297" y="2243"/>
                      </a:cubicBezTo>
                      <a:cubicBezTo>
                        <a:pt x="2291" y="2236"/>
                        <a:pt x="2282" y="2233"/>
                        <a:pt x="2273" y="2235"/>
                      </a:cubicBezTo>
                      <a:cubicBezTo>
                        <a:pt x="2270" y="2236"/>
                        <a:pt x="2268" y="2237"/>
                        <a:pt x="2266" y="2239"/>
                      </a:cubicBezTo>
                      <a:cubicBezTo>
                        <a:pt x="2266" y="2237"/>
                        <a:pt x="2267" y="2236"/>
                        <a:pt x="2267" y="2235"/>
                      </a:cubicBezTo>
                      <a:cubicBezTo>
                        <a:pt x="2276" y="2216"/>
                        <a:pt x="2276" y="2193"/>
                        <a:pt x="2294" y="2179"/>
                      </a:cubicBezTo>
                      <a:cubicBezTo>
                        <a:pt x="2293" y="2179"/>
                        <a:pt x="2293" y="2178"/>
                        <a:pt x="2293" y="2177"/>
                      </a:cubicBezTo>
                      <a:cubicBezTo>
                        <a:pt x="2290" y="2179"/>
                        <a:pt x="2287" y="2181"/>
                        <a:pt x="2285" y="2184"/>
                      </a:cubicBezTo>
                      <a:cubicBezTo>
                        <a:pt x="2281" y="2188"/>
                        <a:pt x="2279" y="2191"/>
                        <a:pt x="2277" y="2195"/>
                      </a:cubicBezTo>
                      <a:cubicBezTo>
                        <a:pt x="2277" y="2191"/>
                        <a:pt x="2276" y="2186"/>
                        <a:pt x="2275" y="2181"/>
                      </a:cubicBezTo>
                      <a:cubicBezTo>
                        <a:pt x="2272" y="2172"/>
                        <a:pt x="2269" y="2165"/>
                        <a:pt x="2263" y="2157"/>
                      </a:cubicBezTo>
                      <a:cubicBezTo>
                        <a:pt x="2261" y="2154"/>
                        <a:pt x="2259" y="2151"/>
                        <a:pt x="2257" y="2149"/>
                      </a:cubicBezTo>
                      <a:cubicBezTo>
                        <a:pt x="2251" y="2143"/>
                        <a:pt x="2245" y="2140"/>
                        <a:pt x="2238" y="2137"/>
                      </a:cubicBezTo>
                      <a:cubicBezTo>
                        <a:pt x="2229" y="2134"/>
                        <a:pt x="2223" y="2133"/>
                        <a:pt x="2214" y="2134"/>
                      </a:cubicBezTo>
                      <a:cubicBezTo>
                        <a:pt x="2207" y="2136"/>
                        <a:pt x="2200" y="2139"/>
                        <a:pt x="2195" y="2144"/>
                      </a:cubicBezTo>
                      <a:cubicBezTo>
                        <a:pt x="2186" y="2154"/>
                        <a:pt x="2184" y="2168"/>
                        <a:pt x="2189" y="2180"/>
                      </a:cubicBezTo>
                      <a:cubicBezTo>
                        <a:pt x="2193" y="2192"/>
                        <a:pt x="2204" y="2201"/>
                        <a:pt x="2216" y="2208"/>
                      </a:cubicBezTo>
                      <a:cubicBezTo>
                        <a:pt x="2200" y="2184"/>
                        <a:pt x="2219" y="2170"/>
                        <a:pt x="2222" y="2159"/>
                      </a:cubicBezTo>
                      <a:cubicBezTo>
                        <a:pt x="2226" y="2143"/>
                        <a:pt x="2214" y="2136"/>
                        <a:pt x="2203" y="2140"/>
                      </a:cubicBezTo>
                      <a:cubicBezTo>
                        <a:pt x="2203" y="2140"/>
                        <a:pt x="2203" y="2140"/>
                        <a:pt x="2203" y="2140"/>
                      </a:cubicBezTo>
                      <a:cubicBezTo>
                        <a:pt x="2207" y="2138"/>
                        <a:pt x="2210" y="2136"/>
                        <a:pt x="2215" y="2136"/>
                      </a:cubicBezTo>
                      <a:cubicBezTo>
                        <a:pt x="2223" y="2135"/>
                        <a:pt x="2229" y="2136"/>
                        <a:pt x="2237" y="2138"/>
                      </a:cubicBezTo>
                      <a:cubicBezTo>
                        <a:pt x="2244" y="2141"/>
                        <a:pt x="2249" y="2145"/>
                        <a:pt x="2255" y="2151"/>
                      </a:cubicBezTo>
                      <a:cubicBezTo>
                        <a:pt x="2263" y="2160"/>
                        <a:pt x="2268" y="2168"/>
                        <a:pt x="2271" y="2180"/>
                      </a:cubicBezTo>
                      <a:cubicBezTo>
                        <a:pt x="2270" y="2176"/>
                        <a:pt x="2269" y="2173"/>
                        <a:pt x="2267" y="2170"/>
                      </a:cubicBezTo>
                      <a:cubicBezTo>
                        <a:pt x="2260" y="2161"/>
                        <a:pt x="2247" y="2156"/>
                        <a:pt x="2238" y="2162"/>
                      </a:cubicBezTo>
                      <a:cubicBezTo>
                        <a:pt x="2233" y="2165"/>
                        <a:pt x="2231" y="2170"/>
                        <a:pt x="2232" y="2175"/>
                      </a:cubicBezTo>
                      <a:cubicBezTo>
                        <a:pt x="2233" y="2179"/>
                        <a:pt x="2235" y="2182"/>
                        <a:pt x="2238" y="2184"/>
                      </a:cubicBezTo>
                      <a:cubicBezTo>
                        <a:pt x="2242" y="2186"/>
                        <a:pt x="2246" y="2186"/>
                        <a:pt x="2250" y="2184"/>
                      </a:cubicBezTo>
                      <a:cubicBezTo>
                        <a:pt x="2255" y="2182"/>
                        <a:pt x="2257" y="2176"/>
                        <a:pt x="2255" y="2171"/>
                      </a:cubicBezTo>
                      <a:cubicBezTo>
                        <a:pt x="2254" y="2168"/>
                        <a:pt x="2251" y="2167"/>
                        <a:pt x="2248" y="2167"/>
                      </a:cubicBezTo>
                      <a:cubicBezTo>
                        <a:pt x="2245" y="2168"/>
                        <a:pt x="2244" y="2169"/>
                        <a:pt x="2244" y="2171"/>
                      </a:cubicBezTo>
                      <a:cubicBezTo>
                        <a:pt x="2245" y="2170"/>
                        <a:pt x="2247" y="2170"/>
                        <a:pt x="2248" y="2170"/>
                      </a:cubicBezTo>
                      <a:cubicBezTo>
                        <a:pt x="2251" y="2170"/>
                        <a:pt x="2252" y="2173"/>
                        <a:pt x="2251" y="2176"/>
                      </a:cubicBezTo>
                      <a:cubicBezTo>
                        <a:pt x="2250" y="2177"/>
                        <a:pt x="2248" y="2178"/>
                        <a:pt x="2246" y="2179"/>
                      </a:cubicBezTo>
                      <a:cubicBezTo>
                        <a:pt x="2243" y="2179"/>
                        <a:pt x="2240" y="2177"/>
                        <a:pt x="2239" y="2174"/>
                      </a:cubicBezTo>
                      <a:cubicBezTo>
                        <a:pt x="2238" y="2171"/>
                        <a:pt x="2240" y="2168"/>
                        <a:pt x="2243" y="2166"/>
                      </a:cubicBezTo>
                      <a:cubicBezTo>
                        <a:pt x="2251" y="2161"/>
                        <a:pt x="2262" y="2167"/>
                        <a:pt x="2267" y="2174"/>
                      </a:cubicBezTo>
                      <a:cubicBezTo>
                        <a:pt x="2283" y="2198"/>
                        <a:pt x="2265" y="2239"/>
                        <a:pt x="2247" y="2261"/>
                      </a:cubicBezTo>
                      <a:cubicBezTo>
                        <a:pt x="2251" y="2252"/>
                        <a:pt x="2253" y="2243"/>
                        <a:pt x="2250" y="2233"/>
                      </a:cubicBezTo>
                      <a:cubicBezTo>
                        <a:pt x="2249" y="2229"/>
                        <a:pt x="2247" y="2224"/>
                        <a:pt x="2243" y="2220"/>
                      </a:cubicBezTo>
                      <a:cubicBezTo>
                        <a:pt x="2246" y="2225"/>
                        <a:pt x="2248" y="2230"/>
                        <a:pt x="2249" y="2234"/>
                      </a:cubicBezTo>
                      <a:cubicBezTo>
                        <a:pt x="2251" y="2245"/>
                        <a:pt x="2247" y="2256"/>
                        <a:pt x="2241" y="2265"/>
                      </a:cubicBezTo>
                      <a:cubicBezTo>
                        <a:pt x="2236" y="2272"/>
                        <a:pt x="2230" y="2276"/>
                        <a:pt x="2224" y="2280"/>
                      </a:cubicBezTo>
                      <a:cubicBezTo>
                        <a:pt x="2212" y="2287"/>
                        <a:pt x="2200" y="2287"/>
                        <a:pt x="2188" y="2293"/>
                      </a:cubicBezTo>
                      <a:cubicBezTo>
                        <a:pt x="2187" y="2293"/>
                        <a:pt x="2187" y="2293"/>
                        <a:pt x="2187" y="2293"/>
                      </a:cubicBezTo>
                      <a:cubicBezTo>
                        <a:pt x="2180" y="2297"/>
                        <a:pt x="2174" y="2300"/>
                        <a:pt x="2168" y="2305"/>
                      </a:cubicBezTo>
                      <a:cubicBezTo>
                        <a:pt x="2166" y="2306"/>
                        <a:pt x="2153" y="2318"/>
                        <a:pt x="2154" y="2320"/>
                      </a:cubicBezTo>
                      <a:cubicBezTo>
                        <a:pt x="2155" y="2321"/>
                        <a:pt x="2164" y="2313"/>
                        <a:pt x="2165" y="2312"/>
                      </a:cubicBezTo>
                      <a:cubicBezTo>
                        <a:pt x="2173" y="2306"/>
                        <a:pt x="2180" y="2302"/>
                        <a:pt x="2189" y="2297"/>
                      </a:cubicBezTo>
                      <a:cubicBezTo>
                        <a:pt x="2190" y="2297"/>
                        <a:pt x="2190" y="2297"/>
                        <a:pt x="2190" y="2297"/>
                      </a:cubicBezTo>
                      <a:cubicBezTo>
                        <a:pt x="2201" y="2292"/>
                        <a:pt x="2211" y="2289"/>
                        <a:pt x="2224" y="2290"/>
                      </a:cubicBezTo>
                      <a:cubicBezTo>
                        <a:pt x="2239" y="2292"/>
                        <a:pt x="2254" y="2299"/>
                        <a:pt x="2262" y="2313"/>
                      </a:cubicBezTo>
                      <a:cubicBezTo>
                        <a:pt x="2266" y="2320"/>
                        <a:pt x="2267" y="2333"/>
                        <a:pt x="2259" y="2338"/>
                      </a:cubicBezTo>
                      <a:cubicBezTo>
                        <a:pt x="2256" y="2340"/>
                        <a:pt x="2252" y="2340"/>
                        <a:pt x="2250" y="2338"/>
                      </a:cubicBezTo>
                      <a:cubicBezTo>
                        <a:pt x="2248" y="2335"/>
                        <a:pt x="2247" y="2333"/>
                        <a:pt x="2249" y="2330"/>
                      </a:cubicBezTo>
                      <a:cubicBezTo>
                        <a:pt x="2250" y="2328"/>
                        <a:pt x="2252" y="2327"/>
                        <a:pt x="2253" y="2327"/>
                      </a:cubicBezTo>
                      <a:cubicBezTo>
                        <a:pt x="2256" y="2326"/>
                        <a:pt x="2259" y="2329"/>
                        <a:pt x="2258" y="2332"/>
                      </a:cubicBezTo>
                      <a:cubicBezTo>
                        <a:pt x="2257" y="2333"/>
                        <a:pt x="2256" y="2334"/>
                        <a:pt x="2255" y="2335"/>
                      </a:cubicBezTo>
                      <a:cubicBezTo>
                        <a:pt x="2256" y="2336"/>
                        <a:pt x="2259" y="2335"/>
                        <a:pt x="2260" y="2333"/>
                      </a:cubicBezTo>
                      <a:cubicBezTo>
                        <a:pt x="2262" y="2331"/>
                        <a:pt x="2261" y="2327"/>
                        <a:pt x="2259" y="2325"/>
                      </a:cubicBezTo>
                      <a:cubicBezTo>
                        <a:pt x="2256" y="2321"/>
                        <a:pt x="2249" y="2320"/>
                        <a:pt x="2245" y="2324"/>
                      </a:cubicBezTo>
                      <a:cubicBezTo>
                        <a:pt x="2242" y="2326"/>
                        <a:pt x="2240" y="2330"/>
                        <a:pt x="2240" y="2334"/>
                      </a:cubicBezTo>
                      <a:cubicBezTo>
                        <a:pt x="2241" y="2338"/>
                        <a:pt x="2243" y="2342"/>
                        <a:pt x="2246" y="2344"/>
                      </a:cubicBezTo>
                      <a:cubicBezTo>
                        <a:pt x="2250" y="2347"/>
                        <a:pt x="2256" y="2347"/>
                        <a:pt x="2260" y="2345"/>
                      </a:cubicBezTo>
                      <a:cubicBezTo>
                        <a:pt x="2270" y="2339"/>
                        <a:pt x="2271" y="2325"/>
                        <a:pt x="2265" y="2315"/>
                      </a:cubicBezTo>
                      <a:cubicBezTo>
                        <a:pt x="2264" y="2312"/>
                        <a:pt x="2261" y="2309"/>
                        <a:pt x="2259" y="2306"/>
                      </a:cubicBezTo>
                      <a:cubicBezTo>
                        <a:pt x="2268" y="2314"/>
                        <a:pt x="2274" y="2322"/>
                        <a:pt x="2278" y="2334"/>
                      </a:cubicBezTo>
                      <a:cubicBezTo>
                        <a:pt x="2281" y="2341"/>
                        <a:pt x="2282" y="2348"/>
                        <a:pt x="2281" y="2356"/>
                      </a:cubicBezTo>
                      <a:cubicBezTo>
                        <a:pt x="2280" y="2364"/>
                        <a:pt x="2278" y="2370"/>
                        <a:pt x="2274" y="2377"/>
                      </a:cubicBezTo>
                      <a:cubicBezTo>
                        <a:pt x="2271" y="2380"/>
                        <a:pt x="2269" y="2383"/>
                        <a:pt x="2265" y="2386"/>
                      </a:cubicBezTo>
                      <a:cubicBezTo>
                        <a:pt x="2265" y="2386"/>
                        <a:pt x="2265" y="2386"/>
                        <a:pt x="2265" y="2386"/>
                      </a:cubicBezTo>
                      <a:cubicBezTo>
                        <a:pt x="2273" y="2377"/>
                        <a:pt x="2272" y="2363"/>
                        <a:pt x="2256" y="2360"/>
                      </a:cubicBezTo>
                      <a:cubicBezTo>
                        <a:pt x="2245" y="2357"/>
                        <a:pt x="2224" y="2369"/>
                        <a:pt x="2209" y="2344"/>
                      </a:cubicBezTo>
                      <a:cubicBezTo>
                        <a:pt x="2210" y="2358"/>
                        <a:pt x="2214" y="2372"/>
                        <a:pt x="2223" y="2381"/>
                      </a:cubicBezTo>
                      <a:cubicBezTo>
                        <a:pt x="2231" y="2391"/>
                        <a:pt x="2245" y="2395"/>
                        <a:pt x="2257" y="2391"/>
                      </a:cubicBezTo>
                      <a:cubicBezTo>
                        <a:pt x="2264" y="2389"/>
                        <a:pt x="2271" y="2384"/>
                        <a:pt x="2275" y="2378"/>
                      </a:cubicBezTo>
                      <a:cubicBezTo>
                        <a:pt x="2280" y="2370"/>
                        <a:pt x="2282" y="2364"/>
                        <a:pt x="2283" y="2356"/>
                      </a:cubicBezTo>
                      <a:cubicBezTo>
                        <a:pt x="2284" y="2347"/>
                        <a:pt x="2283" y="2341"/>
                        <a:pt x="2280" y="2333"/>
                      </a:cubicBezTo>
                      <a:cubicBezTo>
                        <a:pt x="2279" y="2330"/>
                        <a:pt x="2278" y="2327"/>
                        <a:pt x="2276" y="2324"/>
                      </a:cubicBezTo>
                      <a:cubicBezTo>
                        <a:pt x="2275" y="2322"/>
                        <a:pt x="2274" y="2321"/>
                        <a:pt x="2274" y="2319"/>
                      </a:cubicBezTo>
                      <a:cubicBezTo>
                        <a:pt x="2286" y="2336"/>
                        <a:pt x="2310" y="2337"/>
                        <a:pt x="2328" y="2327"/>
                      </a:cubicBezTo>
                      <a:cubicBezTo>
                        <a:pt x="2329" y="2326"/>
                        <a:pt x="2331" y="2325"/>
                        <a:pt x="2332" y="2324"/>
                      </a:cubicBezTo>
                      <a:cubicBezTo>
                        <a:pt x="2352" y="2310"/>
                        <a:pt x="2365" y="2285"/>
                        <a:pt x="2366" y="2260"/>
                      </a:cubicBezTo>
                      <a:close/>
                      <a:moveTo>
                        <a:pt x="2375" y="2243"/>
                      </a:moveTo>
                      <a:cubicBezTo>
                        <a:pt x="2369" y="2246"/>
                        <a:pt x="2361" y="2243"/>
                        <a:pt x="2358" y="2239"/>
                      </a:cubicBezTo>
                      <a:cubicBezTo>
                        <a:pt x="2352" y="2243"/>
                        <a:pt x="2355" y="2257"/>
                        <a:pt x="2366" y="2257"/>
                      </a:cubicBezTo>
                      <a:cubicBezTo>
                        <a:pt x="2372" y="2257"/>
                        <a:pt x="2378" y="2250"/>
                        <a:pt x="2375" y="2243"/>
                      </a:cubicBezTo>
                      <a:close/>
                      <a:moveTo>
                        <a:pt x="2378" y="2257"/>
                      </a:moveTo>
                      <a:cubicBezTo>
                        <a:pt x="2387" y="2252"/>
                        <a:pt x="2396" y="2243"/>
                        <a:pt x="2401" y="2235"/>
                      </a:cubicBezTo>
                      <a:cubicBezTo>
                        <a:pt x="2406" y="2226"/>
                        <a:pt x="2408" y="2215"/>
                        <a:pt x="2409" y="2205"/>
                      </a:cubicBezTo>
                      <a:cubicBezTo>
                        <a:pt x="2410" y="2187"/>
                        <a:pt x="2406" y="2167"/>
                        <a:pt x="2416" y="2151"/>
                      </a:cubicBezTo>
                      <a:cubicBezTo>
                        <a:pt x="2424" y="2138"/>
                        <a:pt x="2440" y="2134"/>
                        <a:pt x="2450" y="2139"/>
                      </a:cubicBezTo>
                      <a:cubicBezTo>
                        <a:pt x="2458" y="2143"/>
                        <a:pt x="2464" y="2153"/>
                        <a:pt x="2462" y="2163"/>
                      </a:cubicBezTo>
                      <a:cubicBezTo>
                        <a:pt x="2461" y="2170"/>
                        <a:pt x="2454" y="2179"/>
                        <a:pt x="2446" y="2177"/>
                      </a:cubicBezTo>
                      <a:cubicBezTo>
                        <a:pt x="2441" y="2176"/>
                        <a:pt x="2438" y="2172"/>
                        <a:pt x="2440" y="2170"/>
                      </a:cubicBezTo>
                      <a:cubicBezTo>
                        <a:pt x="2443" y="2172"/>
                        <a:pt x="2448" y="2170"/>
                        <a:pt x="2449" y="2165"/>
                      </a:cubicBezTo>
                      <a:cubicBezTo>
                        <a:pt x="2450" y="2163"/>
                        <a:pt x="2450" y="2159"/>
                        <a:pt x="2448" y="2156"/>
                      </a:cubicBezTo>
                      <a:cubicBezTo>
                        <a:pt x="2445" y="2151"/>
                        <a:pt x="2439" y="2149"/>
                        <a:pt x="2434" y="2152"/>
                      </a:cubicBezTo>
                      <a:cubicBezTo>
                        <a:pt x="2422" y="2157"/>
                        <a:pt x="2420" y="2178"/>
                        <a:pt x="2421" y="2191"/>
                      </a:cubicBezTo>
                      <a:cubicBezTo>
                        <a:pt x="2422" y="2210"/>
                        <a:pt x="2418" y="2228"/>
                        <a:pt x="2405" y="2243"/>
                      </a:cubicBezTo>
                      <a:cubicBezTo>
                        <a:pt x="2398" y="2251"/>
                        <a:pt x="2389" y="2257"/>
                        <a:pt x="2378" y="2257"/>
                      </a:cubicBezTo>
                      <a:close/>
                      <a:moveTo>
                        <a:pt x="2215" y="2378"/>
                      </a:moveTo>
                      <a:cubicBezTo>
                        <a:pt x="2222" y="2391"/>
                        <a:pt x="2212" y="2400"/>
                        <a:pt x="2205" y="2407"/>
                      </a:cubicBezTo>
                      <a:cubicBezTo>
                        <a:pt x="2199" y="2415"/>
                        <a:pt x="2195" y="2427"/>
                        <a:pt x="2205" y="2434"/>
                      </a:cubicBezTo>
                      <a:cubicBezTo>
                        <a:pt x="2210" y="2422"/>
                        <a:pt x="2217" y="2426"/>
                        <a:pt x="2226" y="2417"/>
                      </a:cubicBezTo>
                      <a:cubicBezTo>
                        <a:pt x="2234" y="2409"/>
                        <a:pt x="2233" y="2390"/>
                        <a:pt x="2215" y="2378"/>
                      </a:cubicBezTo>
                      <a:close/>
                      <a:moveTo>
                        <a:pt x="2145" y="2434"/>
                      </a:moveTo>
                      <a:cubicBezTo>
                        <a:pt x="2174" y="2448"/>
                        <a:pt x="2155" y="2480"/>
                        <a:pt x="2137" y="2484"/>
                      </a:cubicBezTo>
                      <a:cubicBezTo>
                        <a:pt x="2150" y="2475"/>
                        <a:pt x="2155" y="2446"/>
                        <a:pt x="2145" y="2434"/>
                      </a:cubicBezTo>
                      <a:close/>
                      <a:moveTo>
                        <a:pt x="2130" y="2424"/>
                      </a:moveTo>
                      <a:cubicBezTo>
                        <a:pt x="2144" y="2411"/>
                        <a:pt x="2167" y="2408"/>
                        <a:pt x="2181" y="2416"/>
                      </a:cubicBezTo>
                      <a:cubicBezTo>
                        <a:pt x="2211" y="2433"/>
                        <a:pt x="2191" y="2465"/>
                        <a:pt x="2168" y="2443"/>
                      </a:cubicBezTo>
                      <a:cubicBezTo>
                        <a:pt x="2156" y="2431"/>
                        <a:pt x="2148" y="2424"/>
                        <a:pt x="2130" y="2424"/>
                      </a:cubicBezTo>
                      <a:close/>
                      <a:moveTo>
                        <a:pt x="2020" y="2532"/>
                      </a:moveTo>
                      <a:cubicBezTo>
                        <a:pt x="2053" y="2546"/>
                        <a:pt x="2078" y="2529"/>
                        <a:pt x="2096" y="2508"/>
                      </a:cubicBezTo>
                      <a:cubicBezTo>
                        <a:pt x="2106" y="2496"/>
                        <a:pt x="2114" y="2476"/>
                        <a:pt x="2130" y="2473"/>
                      </a:cubicBezTo>
                      <a:cubicBezTo>
                        <a:pt x="2113" y="2456"/>
                        <a:pt x="2087" y="2496"/>
                        <a:pt x="2077" y="2507"/>
                      </a:cubicBezTo>
                      <a:cubicBezTo>
                        <a:pt x="2061" y="2526"/>
                        <a:pt x="2041" y="2536"/>
                        <a:pt x="2020" y="2532"/>
                      </a:cubicBezTo>
                      <a:close/>
                      <a:moveTo>
                        <a:pt x="1787" y="1927"/>
                      </a:moveTo>
                      <a:cubicBezTo>
                        <a:pt x="1805" y="1908"/>
                        <a:pt x="1792" y="1874"/>
                        <a:pt x="1793" y="1860"/>
                      </a:cubicBezTo>
                      <a:cubicBezTo>
                        <a:pt x="1794" y="1837"/>
                        <a:pt x="1815" y="1836"/>
                        <a:pt x="1818" y="1858"/>
                      </a:cubicBezTo>
                      <a:cubicBezTo>
                        <a:pt x="1820" y="1880"/>
                        <a:pt x="1807" y="1913"/>
                        <a:pt x="1787" y="1927"/>
                      </a:cubicBezTo>
                      <a:close/>
                      <a:moveTo>
                        <a:pt x="1765" y="1777"/>
                      </a:moveTo>
                      <a:cubicBezTo>
                        <a:pt x="1736" y="1792"/>
                        <a:pt x="1712" y="1772"/>
                        <a:pt x="1696" y="1771"/>
                      </a:cubicBezTo>
                      <a:cubicBezTo>
                        <a:pt x="1679" y="1770"/>
                        <a:pt x="1675" y="1786"/>
                        <a:pt x="1693" y="1792"/>
                      </a:cubicBezTo>
                      <a:cubicBezTo>
                        <a:pt x="1715" y="1800"/>
                        <a:pt x="1745" y="1793"/>
                        <a:pt x="1765" y="1777"/>
                      </a:cubicBezTo>
                      <a:close/>
                      <a:moveTo>
                        <a:pt x="1990" y="2189"/>
                      </a:moveTo>
                      <a:cubicBezTo>
                        <a:pt x="1996" y="2171"/>
                        <a:pt x="1987" y="2161"/>
                        <a:pt x="1968" y="2153"/>
                      </a:cubicBezTo>
                      <a:cubicBezTo>
                        <a:pt x="1953" y="2147"/>
                        <a:pt x="1944" y="2135"/>
                        <a:pt x="1948" y="2124"/>
                      </a:cubicBezTo>
                      <a:cubicBezTo>
                        <a:pt x="1940" y="2128"/>
                        <a:pt x="1936" y="2142"/>
                        <a:pt x="1942" y="2151"/>
                      </a:cubicBezTo>
                      <a:cubicBezTo>
                        <a:pt x="1950" y="2165"/>
                        <a:pt x="1967" y="2163"/>
                        <a:pt x="1980" y="2172"/>
                      </a:cubicBezTo>
                      <a:cubicBezTo>
                        <a:pt x="1984" y="2175"/>
                        <a:pt x="1989" y="2181"/>
                        <a:pt x="1990" y="2189"/>
                      </a:cubicBezTo>
                      <a:close/>
                      <a:moveTo>
                        <a:pt x="1922" y="1833"/>
                      </a:moveTo>
                      <a:cubicBezTo>
                        <a:pt x="1923" y="1831"/>
                        <a:pt x="1925" y="1831"/>
                        <a:pt x="1927" y="1832"/>
                      </a:cubicBezTo>
                      <a:cubicBezTo>
                        <a:pt x="1929" y="1833"/>
                        <a:pt x="1930" y="1835"/>
                        <a:pt x="1929" y="1837"/>
                      </a:cubicBezTo>
                      <a:cubicBezTo>
                        <a:pt x="1928" y="1839"/>
                        <a:pt x="1926" y="1839"/>
                        <a:pt x="1924" y="1839"/>
                      </a:cubicBezTo>
                      <a:cubicBezTo>
                        <a:pt x="1922" y="1838"/>
                        <a:pt x="1921" y="1835"/>
                        <a:pt x="1922" y="1833"/>
                      </a:cubicBezTo>
                      <a:close/>
                      <a:moveTo>
                        <a:pt x="1923" y="1855"/>
                      </a:moveTo>
                      <a:cubicBezTo>
                        <a:pt x="1925" y="1851"/>
                        <a:pt x="1930" y="1849"/>
                        <a:pt x="1934" y="1851"/>
                      </a:cubicBezTo>
                      <a:cubicBezTo>
                        <a:pt x="1937" y="1853"/>
                        <a:pt x="1939" y="1858"/>
                        <a:pt x="1937" y="1861"/>
                      </a:cubicBezTo>
                      <a:cubicBezTo>
                        <a:pt x="1935" y="1865"/>
                        <a:pt x="1931" y="1867"/>
                        <a:pt x="1927" y="1865"/>
                      </a:cubicBezTo>
                      <a:cubicBezTo>
                        <a:pt x="1923" y="1863"/>
                        <a:pt x="1922" y="1858"/>
                        <a:pt x="1923" y="1855"/>
                      </a:cubicBezTo>
                      <a:close/>
                      <a:moveTo>
                        <a:pt x="1920" y="1843"/>
                      </a:moveTo>
                      <a:cubicBezTo>
                        <a:pt x="1921" y="1840"/>
                        <a:pt x="1924" y="1839"/>
                        <a:pt x="1927" y="1841"/>
                      </a:cubicBezTo>
                      <a:cubicBezTo>
                        <a:pt x="1929" y="1842"/>
                        <a:pt x="1930" y="1845"/>
                        <a:pt x="1929" y="1847"/>
                      </a:cubicBezTo>
                      <a:cubicBezTo>
                        <a:pt x="1928" y="1850"/>
                        <a:pt x="1925" y="1851"/>
                        <a:pt x="1922" y="1849"/>
                      </a:cubicBezTo>
                      <a:cubicBezTo>
                        <a:pt x="1920" y="1848"/>
                        <a:pt x="1919" y="1845"/>
                        <a:pt x="1920" y="1843"/>
                      </a:cubicBezTo>
                      <a:close/>
                      <a:moveTo>
                        <a:pt x="1807" y="2138"/>
                      </a:moveTo>
                      <a:cubicBezTo>
                        <a:pt x="1810" y="2137"/>
                        <a:pt x="1812" y="2135"/>
                        <a:pt x="1813" y="2132"/>
                      </a:cubicBezTo>
                      <a:cubicBezTo>
                        <a:pt x="1815" y="2129"/>
                        <a:pt x="1815" y="2124"/>
                        <a:pt x="1811" y="2120"/>
                      </a:cubicBezTo>
                      <a:cubicBezTo>
                        <a:pt x="1807" y="2116"/>
                        <a:pt x="1801" y="2117"/>
                        <a:pt x="1798" y="2119"/>
                      </a:cubicBezTo>
                      <a:cubicBezTo>
                        <a:pt x="1791" y="2124"/>
                        <a:pt x="1795" y="2129"/>
                        <a:pt x="1794" y="2134"/>
                      </a:cubicBezTo>
                      <a:cubicBezTo>
                        <a:pt x="1792" y="2139"/>
                        <a:pt x="1786" y="2143"/>
                        <a:pt x="1779" y="2143"/>
                      </a:cubicBezTo>
                      <a:cubicBezTo>
                        <a:pt x="1771" y="2143"/>
                        <a:pt x="1763" y="2138"/>
                        <a:pt x="1761" y="2130"/>
                      </a:cubicBezTo>
                      <a:cubicBezTo>
                        <a:pt x="1760" y="2125"/>
                        <a:pt x="1761" y="2120"/>
                        <a:pt x="1766" y="2118"/>
                      </a:cubicBezTo>
                      <a:cubicBezTo>
                        <a:pt x="1764" y="2123"/>
                        <a:pt x="1768" y="2129"/>
                        <a:pt x="1775" y="2127"/>
                      </a:cubicBezTo>
                      <a:cubicBezTo>
                        <a:pt x="1779" y="2126"/>
                        <a:pt x="1784" y="2120"/>
                        <a:pt x="1789" y="2114"/>
                      </a:cubicBezTo>
                      <a:cubicBezTo>
                        <a:pt x="1795" y="2108"/>
                        <a:pt x="1801" y="2103"/>
                        <a:pt x="1808" y="2102"/>
                      </a:cubicBezTo>
                      <a:cubicBezTo>
                        <a:pt x="1821" y="2100"/>
                        <a:pt x="1834" y="2111"/>
                        <a:pt x="1834" y="2125"/>
                      </a:cubicBezTo>
                      <a:cubicBezTo>
                        <a:pt x="1833" y="2132"/>
                        <a:pt x="1829" y="2138"/>
                        <a:pt x="1825" y="2143"/>
                      </a:cubicBezTo>
                      <a:cubicBezTo>
                        <a:pt x="1819" y="2148"/>
                        <a:pt x="1802" y="2158"/>
                        <a:pt x="1801" y="2167"/>
                      </a:cubicBezTo>
                      <a:cubicBezTo>
                        <a:pt x="1799" y="2174"/>
                        <a:pt x="1804" y="2178"/>
                        <a:pt x="1808" y="2177"/>
                      </a:cubicBezTo>
                      <a:cubicBezTo>
                        <a:pt x="1807" y="2182"/>
                        <a:pt x="1799" y="2184"/>
                        <a:pt x="1793" y="2180"/>
                      </a:cubicBezTo>
                      <a:cubicBezTo>
                        <a:pt x="1784" y="2174"/>
                        <a:pt x="1781" y="2158"/>
                        <a:pt x="1790" y="2146"/>
                      </a:cubicBezTo>
                      <a:cubicBezTo>
                        <a:pt x="1794" y="2142"/>
                        <a:pt x="1799" y="2140"/>
                        <a:pt x="1807" y="2138"/>
                      </a:cubicBezTo>
                      <a:close/>
                      <a:moveTo>
                        <a:pt x="2319" y="2164"/>
                      </a:moveTo>
                      <a:cubicBezTo>
                        <a:pt x="2322" y="2166"/>
                        <a:pt x="2323" y="2169"/>
                        <a:pt x="2321" y="2172"/>
                      </a:cubicBezTo>
                      <a:cubicBezTo>
                        <a:pt x="2319" y="2174"/>
                        <a:pt x="2316" y="2175"/>
                        <a:pt x="2313" y="2173"/>
                      </a:cubicBezTo>
                      <a:cubicBezTo>
                        <a:pt x="2311" y="2172"/>
                        <a:pt x="2310" y="2168"/>
                        <a:pt x="2312" y="2166"/>
                      </a:cubicBezTo>
                      <a:cubicBezTo>
                        <a:pt x="2314" y="2163"/>
                        <a:pt x="2317" y="2163"/>
                        <a:pt x="2319" y="2164"/>
                      </a:cubicBezTo>
                      <a:close/>
                      <a:moveTo>
                        <a:pt x="2329" y="2168"/>
                      </a:moveTo>
                      <a:cubicBezTo>
                        <a:pt x="2331" y="2169"/>
                        <a:pt x="2332" y="2172"/>
                        <a:pt x="2331" y="2174"/>
                      </a:cubicBezTo>
                      <a:cubicBezTo>
                        <a:pt x="2329" y="2176"/>
                        <a:pt x="2327" y="2176"/>
                        <a:pt x="2325" y="2175"/>
                      </a:cubicBezTo>
                      <a:cubicBezTo>
                        <a:pt x="2323" y="2173"/>
                        <a:pt x="2322" y="2171"/>
                        <a:pt x="2324" y="2169"/>
                      </a:cubicBezTo>
                      <a:cubicBezTo>
                        <a:pt x="2325" y="2167"/>
                        <a:pt x="2327" y="2167"/>
                        <a:pt x="2329" y="2168"/>
                      </a:cubicBezTo>
                      <a:close/>
                      <a:moveTo>
                        <a:pt x="2306" y="2166"/>
                      </a:moveTo>
                      <a:cubicBezTo>
                        <a:pt x="2310" y="2169"/>
                        <a:pt x="2311" y="2174"/>
                        <a:pt x="2308" y="2178"/>
                      </a:cubicBezTo>
                      <a:cubicBezTo>
                        <a:pt x="2306" y="2181"/>
                        <a:pt x="2301" y="2182"/>
                        <a:pt x="2297" y="2180"/>
                      </a:cubicBezTo>
                      <a:cubicBezTo>
                        <a:pt x="2293" y="2177"/>
                        <a:pt x="2292" y="2172"/>
                        <a:pt x="2295" y="2168"/>
                      </a:cubicBezTo>
                      <a:cubicBezTo>
                        <a:pt x="2297" y="2165"/>
                        <a:pt x="2302" y="2164"/>
                        <a:pt x="2306" y="2166"/>
                      </a:cubicBezTo>
                      <a:close/>
                      <a:moveTo>
                        <a:pt x="1907" y="2088"/>
                      </a:moveTo>
                      <a:cubicBezTo>
                        <a:pt x="1914" y="2087"/>
                        <a:pt x="1922" y="2088"/>
                        <a:pt x="1927" y="2092"/>
                      </a:cubicBezTo>
                      <a:cubicBezTo>
                        <a:pt x="1932" y="2095"/>
                        <a:pt x="1936" y="2102"/>
                        <a:pt x="1935" y="2109"/>
                      </a:cubicBezTo>
                      <a:cubicBezTo>
                        <a:pt x="1933" y="2117"/>
                        <a:pt x="1926" y="2122"/>
                        <a:pt x="1918" y="2124"/>
                      </a:cubicBezTo>
                      <a:cubicBezTo>
                        <a:pt x="1907" y="2127"/>
                        <a:pt x="1896" y="2123"/>
                        <a:pt x="1889" y="2114"/>
                      </a:cubicBezTo>
                      <a:cubicBezTo>
                        <a:pt x="1883" y="2108"/>
                        <a:pt x="1879" y="2099"/>
                        <a:pt x="1877" y="2090"/>
                      </a:cubicBezTo>
                      <a:cubicBezTo>
                        <a:pt x="1877" y="2092"/>
                        <a:pt x="1877" y="2093"/>
                        <a:pt x="1877" y="2095"/>
                      </a:cubicBezTo>
                      <a:cubicBezTo>
                        <a:pt x="1876" y="2118"/>
                        <a:pt x="1871" y="2141"/>
                        <a:pt x="1863" y="2163"/>
                      </a:cubicBezTo>
                      <a:cubicBezTo>
                        <a:pt x="1853" y="2187"/>
                        <a:pt x="1841" y="2203"/>
                        <a:pt x="1845" y="2232"/>
                      </a:cubicBezTo>
                      <a:cubicBezTo>
                        <a:pt x="1845" y="2237"/>
                        <a:pt x="1847" y="2243"/>
                        <a:pt x="1849" y="2249"/>
                      </a:cubicBezTo>
                      <a:cubicBezTo>
                        <a:pt x="1852" y="2257"/>
                        <a:pt x="1856" y="2262"/>
                        <a:pt x="1862" y="2269"/>
                      </a:cubicBezTo>
                      <a:cubicBezTo>
                        <a:pt x="1868" y="2275"/>
                        <a:pt x="1873" y="2278"/>
                        <a:pt x="1881" y="2282"/>
                      </a:cubicBezTo>
                      <a:cubicBezTo>
                        <a:pt x="1910" y="2294"/>
                        <a:pt x="1936" y="2284"/>
                        <a:pt x="1954" y="2261"/>
                      </a:cubicBezTo>
                      <a:cubicBezTo>
                        <a:pt x="1962" y="2250"/>
                        <a:pt x="1965" y="2238"/>
                        <a:pt x="1961" y="2225"/>
                      </a:cubicBezTo>
                      <a:cubicBezTo>
                        <a:pt x="1957" y="2215"/>
                        <a:pt x="1950" y="2207"/>
                        <a:pt x="1939" y="2204"/>
                      </a:cubicBezTo>
                      <a:cubicBezTo>
                        <a:pt x="1930" y="2202"/>
                        <a:pt x="1922" y="2204"/>
                        <a:pt x="1914" y="2209"/>
                      </a:cubicBezTo>
                      <a:cubicBezTo>
                        <a:pt x="1911" y="2211"/>
                        <a:pt x="1909" y="2213"/>
                        <a:pt x="1907" y="2216"/>
                      </a:cubicBezTo>
                      <a:cubicBezTo>
                        <a:pt x="1908" y="2215"/>
                        <a:pt x="1908" y="2215"/>
                        <a:pt x="1909" y="2214"/>
                      </a:cubicBezTo>
                      <a:cubicBezTo>
                        <a:pt x="1916" y="2210"/>
                        <a:pt x="1925" y="2212"/>
                        <a:pt x="1929" y="2218"/>
                      </a:cubicBezTo>
                      <a:cubicBezTo>
                        <a:pt x="1933" y="2225"/>
                        <a:pt x="1931" y="2233"/>
                        <a:pt x="1925" y="2238"/>
                      </a:cubicBezTo>
                      <a:cubicBezTo>
                        <a:pt x="1918" y="2242"/>
                        <a:pt x="1909" y="2240"/>
                        <a:pt x="1905" y="2233"/>
                      </a:cubicBezTo>
                      <a:cubicBezTo>
                        <a:pt x="1899" y="2224"/>
                        <a:pt x="1905" y="2213"/>
                        <a:pt x="1913" y="2207"/>
                      </a:cubicBezTo>
                      <a:cubicBezTo>
                        <a:pt x="1921" y="2202"/>
                        <a:pt x="1930" y="2200"/>
                        <a:pt x="1940" y="2201"/>
                      </a:cubicBezTo>
                      <a:cubicBezTo>
                        <a:pt x="1950" y="2204"/>
                        <a:pt x="1958" y="2210"/>
                        <a:pt x="1963" y="2220"/>
                      </a:cubicBezTo>
                      <a:cubicBezTo>
                        <a:pt x="1959" y="2211"/>
                        <a:pt x="1954" y="2202"/>
                        <a:pt x="1949" y="2196"/>
                      </a:cubicBezTo>
                      <a:cubicBezTo>
                        <a:pt x="1950" y="2195"/>
                        <a:pt x="1951" y="2194"/>
                        <a:pt x="1951" y="2192"/>
                      </a:cubicBezTo>
                      <a:cubicBezTo>
                        <a:pt x="1961" y="2203"/>
                        <a:pt x="1966" y="2215"/>
                        <a:pt x="1967" y="2225"/>
                      </a:cubicBezTo>
                      <a:cubicBezTo>
                        <a:pt x="1967" y="2206"/>
                        <a:pt x="1959" y="2189"/>
                        <a:pt x="1945" y="2177"/>
                      </a:cubicBezTo>
                      <a:cubicBezTo>
                        <a:pt x="1937" y="2169"/>
                        <a:pt x="1927" y="2164"/>
                        <a:pt x="1914" y="2162"/>
                      </a:cubicBezTo>
                      <a:cubicBezTo>
                        <a:pt x="1907" y="2161"/>
                        <a:pt x="1901" y="2160"/>
                        <a:pt x="1893" y="2159"/>
                      </a:cubicBezTo>
                      <a:cubicBezTo>
                        <a:pt x="1887" y="2157"/>
                        <a:pt x="1881" y="2155"/>
                        <a:pt x="1877" y="2150"/>
                      </a:cubicBezTo>
                      <a:cubicBezTo>
                        <a:pt x="1874" y="2145"/>
                        <a:pt x="1873" y="2140"/>
                        <a:pt x="1876" y="2135"/>
                      </a:cubicBezTo>
                      <a:cubicBezTo>
                        <a:pt x="1878" y="2131"/>
                        <a:pt x="1882" y="2128"/>
                        <a:pt x="1887" y="2128"/>
                      </a:cubicBezTo>
                      <a:cubicBezTo>
                        <a:pt x="1890" y="2128"/>
                        <a:pt x="1893" y="2129"/>
                        <a:pt x="1895" y="2132"/>
                      </a:cubicBezTo>
                      <a:cubicBezTo>
                        <a:pt x="1897" y="2135"/>
                        <a:pt x="1898" y="2140"/>
                        <a:pt x="1894" y="2143"/>
                      </a:cubicBezTo>
                      <a:cubicBezTo>
                        <a:pt x="1891" y="2144"/>
                        <a:pt x="1888" y="2144"/>
                        <a:pt x="1887" y="2142"/>
                      </a:cubicBezTo>
                      <a:cubicBezTo>
                        <a:pt x="1884" y="2140"/>
                        <a:pt x="1885" y="2136"/>
                        <a:pt x="1887" y="2134"/>
                      </a:cubicBezTo>
                      <a:cubicBezTo>
                        <a:pt x="1889" y="2132"/>
                        <a:pt x="1893" y="2132"/>
                        <a:pt x="1895" y="2134"/>
                      </a:cubicBezTo>
                      <a:cubicBezTo>
                        <a:pt x="1895" y="2135"/>
                        <a:pt x="1895" y="2135"/>
                        <a:pt x="1896" y="2136"/>
                      </a:cubicBezTo>
                      <a:cubicBezTo>
                        <a:pt x="1895" y="2135"/>
                        <a:pt x="1895" y="2133"/>
                        <a:pt x="1894" y="2132"/>
                      </a:cubicBezTo>
                      <a:cubicBezTo>
                        <a:pt x="1892" y="2130"/>
                        <a:pt x="1890" y="2129"/>
                        <a:pt x="1887" y="2129"/>
                      </a:cubicBezTo>
                      <a:cubicBezTo>
                        <a:pt x="1883" y="2130"/>
                        <a:pt x="1879" y="2132"/>
                        <a:pt x="1878" y="2136"/>
                      </a:cubicBezTo>
                      <a:cubicBezTo>
                        <a:pt x="1876" y="2140"/>
                        <a:pt x="1877" y="2145"/>
                        <a:pt x="1879" y="2149"/>
                      </a:cubicBezTo>
                      <a:cubicBezTo>
                        <a:pt x="1883" y="2153"/>
                        <a:pt x="1888" y="2155"/>
                        <a:pt x="1894" y="2156"/>
                      </a:cubicBezTo>
                      <a:cubicBezTo>
                        <a:pt x="1901" y="2157"/>
                        <a:pt x="1907" y="2158"/>
                        <a:pt x="1913" y="2159"/>
                      </a:cubicBezTo>
                      <a:cubicBezTo>
                        <a:pt x="1926" y="2161"/>
                        <a:pt x="1938" y="2167"/>
                        <a:pt x="1947" y="2175"/>
                      </a:cubicBezTo>
                      <a:cubicBezTo>
                        <a:pt x="1956" y="2183"/>
                        <a:pt x="1963" y="2193"/>
                        <a:pt x="1966" y="2204"/>
                      </a:cubicBezTo>
                      <a:cubicBezTo>
                        <a:pt x="1972" y="2221"/>
                        <a:pt x="1970" y="2240"/>
                        <a:pt x="1962" y="2256"/>
                      </a:cubicBezTo>
                      <a:cubicBezTo>
                        <a:pt x="1963" y="2256"/>
                        <a:pt x="1964" y="2255"/>
                        <a:pt x="1965" y="2254"/>
                      </a:cubicBezTo>
                      <a:cubicBezTo>
                        <a:pt x="1969" y="2251"/>
                        <a:pt x="1973" y="2249"/>
                        <a:pt x="1978" y="2247"/>
                      </a:cubicBezTo>
                      <a:cubicBezTo>
                        <a:pt x="1985" y="2244"/>
                        <a:pt x="1991" y="2241"/>
                        <a:pt x="1999" y="2241"/>
                      </a:cubicBezTo>
                      <a:cubicBezTo>
                        <a:pt x="2026" y="2240"/>
                        <a:pt x="2042" y="2266"/>
                        <a:pt x="2039" y="2289"/>
                      </a:cubicBezTo>
                      <a:cubicBezTo>
                        <a:pt x="2038" y="2298"/>
                        <a:pt x="2033" y="2307"/>
                        <a:pt x="2027" y="2313"/>
                      </a:cubicBezTo>
                      <a:cubicBezTo>
                        <a:pt x="2026" y="2310"/>
                        <a:pt x="2026" y="2310"/>
                        <a:pt x="2026" y="2310"/>
                      </a:cubicBezTo>
                      <a:cubicBezTo>
                        <a:pt x="2031" y="2304"/>
                        <a:pt x="2034" y="2297"/>
                        <a:pt x="2035" y="2288"/>
                      </a:cubicBezTo>
                      <a:cubicBezTo>
                        <a:pt x="2037" y="2268"/>
                        <a:pt x="2023" y="2244"/>
                        <a:pt x="2000" y="2245"/>
                      </a:cubicBezTo>
                      <a:cubicBezTo>
                        <a:pt x="1992" y="2246"/>
                        <a:pt x="1986" y="2248"/>
                        <a:pt x="1980" y="2251"/>
                      </a:cubicBezTo>
                      <a:cubicBezTo>
                        <a:pt x="1975" y="2253"/>
                        <a:pt x="1971" y="2256"/>
                        <a:pt x="1968" y="2258"/>
                      </a:cubicBezTo>
                      <a:cubicBezTo>
                        <a:pt x="1950" y="2270"/>
                        <a:pt x="1942" y="2284"/>
                        <a:pt x="1920" y="2290"/>
                      </a:cubicBezTo>
                      <a:cubicBezTo>
                        <a:pt x="1907" y="2293"/>
                        <a:pt x="1894" y="2292"/>
                        <a:pt x="1879" y="2286"/>
                      </a:cubicBezTo>
                      <a:cubicBezTo>
                        <a:pt x="1871" y="2282"/>
                        <a:pt x="1865" y="2278"/>
                        <a:pt x="1859" y="2272"/>
                      </a:cubicBezTo>
                      <a:cubicBezTo>
                        <a:pt x="1853" y="2265"/>
                        <a:pt x="1849" y="2259"/>
                        <a:pt x="1845" y="2250"/>
                      </a:cubicBezTo>
                      <a:cubicBezTo>
                        <a:pt x="1841" y="2237"/>
                        <a:pt x="1840" y="2226"/>
                        <a:pt x="1842" y="2212"/>
                      </a:cubicBezTo>
                      <a:cubicBezTo>
                        <a:pt x="1840" y="2220"/>
                        <a:pt x="1838" y="2226"/>
                        <a:pt x="1838" y="2227"/>
                      </a:cubicBezTo>
                      <a:cubicBezTo>
                        <a:pt x="1831" y="2255"/>
                        <a:pt x="1827" y="2283"/>
                        <a:pt x="1826" y="2310"/>
                      </a:cubicBezTo>
                      <a:cubicBezTo>
                        <a:pt x="1826" y="2318"/>
                        <a:pt x="1828" y="2324"/>
                        <a:pt x="1832" y="2329"/>
                      </a:cubicBezTo>
                      <a:cubicBezTo>
                        <a:pt x="1834" y="2332"/>
                        <a:pt x="1837" y="2334"/>
                        <a:pt x="1841" y="2335"/>
                      </a:cubicBezTo>
                      <a:cubicBezTo>
                        <a:pt x="1846" y="2336"/>
                        <a:pt x="1853" y="2334"/>
                        <a:pt x="1855" y="2328"/>
                      </a:cubicBezTo>
                      <a:cubicBezTo>
                        <a:pt x="1856" y="2325"/>
                        <a:pt x="1856" y="2322"/>
                        <a:pt x="1853" y="2319"/>
                      </a:cubicBezTo>
                      <a:cubicBezTo>
                        <a:pt x="1850" y="2317"/>
                        <a:pt x="1846" y="2317"/>
                        <a:pt x="1843" y="2320"/>
                      </a:cubicBezTo>
                      <a:cubicBezTo>
                        <a:pt x="1842" y="2322"/>
                        <a:pt x="1842" y="2325"/>
                        <a:pt x="1844" y="2328"/>
                      </a:cubicBezTo>
                      <a:cubicBezTo>
                        <a:pt x="1841" y="2327"/>
                        <a:pt x="1839" y="2323"/>
                        <a:pt x="1840" y="2319"/>
                      </a:cubicBezTo>
                      <a:cubicBezTo>
                        <a:pt x="1842" y="2310"/>
                        <a:pt x="1856" y="2309"/>
                        <a:pt x="1861" y="2319"/>
                      </a:cubicBezTo>
                      <a:cubicBezTo>
                        <a:pt x="1864" y="2328"/>
                        <a:pt x="1860" y="2336"/>
                        <a:pt x="1853" y="2339"/>
                      </a:cubicBezTo>
                      <a:cubicBezTo>
                        <a:pt x="1842" y="2344"/>
                        <a:pt x="1829" y="2336"/>
                        <a:pt x="1826" y="2323"/>
                      </a:cubicBezTo>
                      <a:cubicBezTo>
                        <a:pt x="1827" y="2346"/>
                        <a:pt x="1830" y="2368"/>
                        <a:pt x="1836" y="2389"/>
                      </a:cubicBezTo>
                      <a:cubicBezTo>
                        <a:pt x="1836" y="2380"/>
                        <a:pt x="1837" y="2372"/>
                        <a:pt x="1840" y="2364"/>
                      </a:cubicBezTo>
                      <a:cubicBezTo>
                        <a:pt x="1850" y="2339"/>
                        <a:pt x="1881" y="2325"/>
                        <a:pt x="1903" y="2349"/>
                      </a:cubicBezTo>
                      <a:cubicBezTo>
                        <a:pt x="1908" y="2355"/>
                        <a:pt x="1911" y="2363"/>
                        <a:pt x="1913" y="2372"/>
                      </a:cubicBezTo>
                      <a:cubicBezTo>
                        <a:pt x="1915" y="2386"/>
                        <a:pt x="1911" y="2402"/>
                        <a:pt x="1916" y="2414"/>
                      </a:cubicBezTo>
                      <a:cubicBezTo>
                        <a:pt x="1919" y="2420"/>
                        <a:pt x="1925" y="2425"/>
                        <a:pt x="1931" y="2426"/>
                      </a:cubicBezTo>
                      <a:cubicBezTo>
                        <a:pt x="1945" y="2428"/>
                        <a:pt x="1959" y="2414"/>
                        <a:pt x="1956" y="2400"/>
                      </a:cubicBezTo>
                      <a:cubicBezTo>
                        <a:pt x="1955" y="2394"/>
                        <a:pt x="1949" y="2390"/>
                        <a:pt x="1943" y="2390"/>
                      </a:cubicBezTo>
                      <a:cubicBezTo>
                        <a:pt x="1935" y="2389"/>
                        <a:pt x="1929" y="2397"/>
                        <a:pt x="1932" y="2402"/>
                      </a:cubicBezTo>
                      <a:cubicBezTo>
                        <a:pt x="1929" y="2400"/>
                        <a:pt x="1927" y="2394"/>
                        <a:pt x="1931" y="2390"/>
                      </a:cubicBezTo>
                      <a:cubicBezTo>
                        <a:pt x="1936" y="2382"/>
                        <a:pt x="1948" y="2383"/>
                        <a:pt x="1954" y="2388"/>
                      </a:cubicBezTo>
                      <a:cubicBezTo>
                        <a:pt x="1963" y="2395"/>
                        <a:pt x="1963" y="2405"/>
                        <a:pt x="1961" y="2412"/>
                      </a:cubicBezTo>
                      <a:cubicBezTo>
                        <a:pt x="1957" y="2426"/>
                        <a:pt x="1942" y="2436"/>
                        <a:pt x="1927" y="2430"/>
                      </a:cubicBezTo>
                      <a:cubicBezTo>
                        <a:pt x="1920" y="2426"/>
                        <a:pt x="1915" y="2422"/>
                        <a:pt x="1913" y="2416"/>
                      </a:cubicBezTo>
                      <a:cubicBezTo>
                        <a:pt x="1907" y="2406"/>
                        <a:pt x="1909" y="2394"/>
                        <a:pt x="1903" y="2384"/>
                      </a:cubicBezTo>
                      <a:cubicBezTo>
                        <a:pt x="1894" y="2369"/>
                        <a:pt x="1877" y="2361"/>
                        <a:pt x="1863" y="2370"/>
                      </a:cubicBezTo>
                      <a:cubicBezTo>
                        <a:pt x="1847" y="2380"/>
                        <a:pt x="1842" y="2410"/>
                        <a:pt x="1851" y="2429"/>
                      </a:cubicBezTo>
                      <a:cubicBezTo>
                        <a:pt x="1855" y="2439"/>
                        <a:pt x="1867" y="2448"/>
                        <a:pt x="1878" y="2448"/>
                      </a:cubicBezTo>
                      <a:cubicBezTo>
                        <a:pt x="1894" y="2449"/>
                        <a:pt x="1908" y="2433"/>
                        <a:pt x="1899" y="2418"/>
                      </a:cubicBezTo>
                      <a:cubicBezTo>
                        <a:pt x="1895" y="2413"/>
                        <a:pt x="1891" y="2410"/>
                        <a:pt x="1886" y="2409"/>
                      </a:cubicBezTo>
                      <a:cubicBezTo>
                        <a:pt x="1877" y="2409"/>
                        <a:pt x="1867" y="2419"/>
                        <a:pt x="1873" y="2428"/>
                      </a:cubicBezTo>
                      <a:cubicBezTo>
                        <a:pt x="1877" y="2434"/>
                        <a:pt x="1884" y="2434"/>
                        <a:pt x="1885" y="2428"/>
                      </a:cubicBezTo>
                      <a:cubicBezTo>
                        <a:pt x="1887" y="2435"/>
                        <a:pt x="1878" y="2439"/>
                        <a:pt x="1872" y="2433"/>
                      </a:cubicBezTo>
                      <a:cubicBezTo>
                        <a:pt x="1861" y="2422"/>
                        <a:pt x="1872" y="2403"/>
                        <a:pt x="1887" y="2406"/>
                      </a:cubicBezTo>
                      <a:cubicBezTo>
                        <a:pt x="1897" y="2408"/>
                        <a:pt x="1906" y="2417"/>
                        <a:pt x="1906" y="2429"/>
                      </a:cubicBezTo>
                      <a:cubicBezTo>
                        <a:pt x="1905" y="2445"/>
                        <a:pt x="1885" y="2458"/>
                        <a:pt x="1867" y="2450"/>
                      </a:cubicBezTo>
                      <a:cubicBezTo>
                        <a:pt x="1865" y="2449"/>
                        <a:pt x="1864" y="2449"/>
                        <a:pt x="1862" y="2448"/>
                      </a:cubicBezTo>
                      <a:cubicBezTo>
                        <a:pt x="1867" y="2452"/>
                        <a:pt x="1872" y="2456"/>
                        <a:pt x="1878" y="2460"/>
                      </a:cubicBezTo>
                      <a:cubicBezTo>
                        <a:pt x="1878" y="2460"/>
                        <a:pt x="1878" y="2460"/>
                        <a:pt x="1878" y="2460"/>
                      </a:cubicBezTo>
                      <a:cubicBezTo>
                        <a:pt x="1888" y="2465"/>
                        <a:pt x="1895" y="2467"/>
                        <a:pt x="1905" y="2468"/>
                      </a:cubicBezTo>
                      <a:cubicBezTo>
                        <a:pt x="1895" y="2471"/>
                        <a:pt x="1885" y="2468"/>
                        <a:pt x="1877" y="2463"/>
                      </a:cubicBezTo>
                      <a:cubicBezTo>
                        <a:pt x="1877" y="2463"/>
                        <a:pt x="1877" y="2463"/>
                        <a:pt x="1877" y="2463"/>
                      </a:cubicBezTo>
                      <a:cubicBezTo>
                        <a:pt x="1872" y="2460"/>
                        <a:pt x="1868" y="2457"/>
                        <a:pt x="1865" y="2454"/>
                      </a:cubicBezTo>
                      <a:cubicBezTo>
                        <a:pt x="1873" y="2466"/>
                        <a:pt x="1883" y="2478"/>
                        <a:pt x="1895" y="2489"/>
                      </a:cubicBezTo>
                      <a:cubicBezTo>
                        <a:pt x="1916" y="2507"/>
                        <a:pt x="1935" y="2517"/>
                        <a:pt x="1962" y="2524"/>
                      </a:cubicBezTo>
                      <a:cubicBezTo>
                        <a:pt x="1987" y="2528"/>
                        <a:pt x="2013" y="2526"/>
                        <a:pt x="2036" y="2518"/>
                      </a:cubicBezTo>
                      <a:cubicBezTo>
                        <a:pt x="2047" y="2513"/>
                        <a:pt x="2054" y="2510"/>
                        <a:pt x="2062" y="2500"/>
                      </a:cubicBezTo>
                      <a:cubicBezTo>
                        <a:pt x="2078" y="2479"/>
                        <a:pt x="2081" y="2449"/>
                        <a:pt x="2072" y="2432"/>
                      </a:cubicBezTo>
                      <a:cubicBezTo>
                        <a:pt x="2067" y="2422"/>
                        <a:pt x="2055" y="2415"/>
                        <a:pt x="2045" y="2422"/>
                      </a:cubicBezTo>
                      <a:cubicBezTo>
                        <a:pt x="2039" y="2427"/>
                        <a:pt x="2038" y="2433"/>
                        <a:pt x="2044" y="2440"/>
                      </a:cubicBezTo>
                      <a:cubicBezTo>
                        <a:pt x="2032" y="2439"/>
                        <a:pt x="2029" y="2420"/>
                        <a:pt x="2039" y="2409"/>
                      </a:cubicBezTo>
                      <a:cubicBezTo>
                        <a:pt x="2050" y="2397"/>
                        <a:pt x="2063" y="2396"/>
                        <a:pt x="2073" y="2400"/>
                      </a:cubicBezTo>
                      <a:cubicBezTo>
                        <a:pt x="2087" y="2406"/>
                        <a:pt x="2098" y="2424"/>
                        <a:pt x="2096" y="2444"/>
                      </a:cubicBezTo>
                      <a:cubicBezTo>
                        <a:pt x="2094" y="2463"/>
                        <a:pt x="2084" y="2483"/>
                        <a:pt x="2070" y="2497"/>
                      </a:cubicBezTo>
                      <a:cubicBezTo>
                        <a:pt x="2073" y="2494"/>
                        <a:pt x="2077" y="2491"/>
                        <a:pt x="2080" y="2488"/>
                      </a:cubicBezTo>
                      <a:cubicBezTo>
                        <a:pt x="2100" y="2465"/>
                        <a:pt x="2113" y="2437"/>
                        <a:pt x="2114" y="2406"/>
                      </a:cubicBezTo>
                      <a:cubicBezTo>
                        <a:pt x="2113" y="2390"/>
                        <a:pt x="2107" y="2379"/>
                        <a:pt x="2092" y="2369"/>
                      </a:cubicBezTo>
                      <a:cubicBezTo>
                        <a:pt x="2084" y="2364"/>
                        <a:pt x="2068" y="2361"/>
                        <a:pt x="2059" y="2366"/>
                      </a:cubicBezTo>
                      <a:cubicBezTo>
                        <a:pt x="2050" y="2371"/>
                        <a:pt x="2048" y="2382"/>
                        <a:pt x="2057" y="2387"/>
                      </a:cubicBezTo>
                      <a:cubicBezTo>
                        <a:pt x="2051" y="2391"/>
                        <a:pt x="2044" y="2388"/>
                        <a:pt x="2041" y="2381"/>
                      </a:cubicBezTo>
                      <a:cubicBezTo>
                        <a:pt x="2040" y="2375"/>
                        <a:pt x="2042" y="2367"/>
                        <a:pt x="2049" y="2362"/>
                      </a:cubicBezTo>
                      <a:cubicBezTo>
                        <a:pt x="2053" y="2358"/>
                        <a:pt x="2058" y="2357"/>
                        <a:pt x="2064" y="2356"/>
                      </a:cubicBezTo>
                      <a:cubicBezTo>
                        <a:pt x="2074" y="2355"/>
                        <a:pt x="2086" y="2359"/>
                        <a:pt x="2095" y="2365"/>
                      </a:cubicBezTo>
                      <a:cubicBezTo>
                        <a:pt x="2101" y="2369"/>
                        <a:pt x="2106" y="2376"/>
                        <a:pt x="2109" y="2382"/>
                      </a:cubicBezTo>
                      <a:cubicBezTo>
                        <a:pt x="2102" y="2361"/>
                        <a:pt x="2085" y="2344"/>
                        <a:pt x="2061" y="2339"/>
                      </a:cubicBezTo>
                      <a:cubicBezTo>
                        <a:pt x="2049" y="2336"/>
                        <a:pt x="2038" y="2337"/>
                        <a:pt x="2027" y="2341"/>
                      </a:cubicBezTo>
                      <a:cubicBezTo>
                        <a:pt x="1976" y="2358"/>
                        <a:pt x="2012" y="2388"/>
                        <a:pt x="2020" y="2413"/>
                      </a:cubicBezTo>
                      <a:cubicBezTo>
                        <a:pt x="2031" y="2444"/>
                        <a:pt x="1988" y="2451"/>
                        <a:pt x="1976" y="2419"/>
                      </a:cubicBezTo>
                      <a:cubicBezTo>
                        <a:pt x="1966" y="2392"/>
                        <a:pt x="1983" y="2368"/>
                        <a:pt x="2004" y="2352"/>
                      </a:cubicBezTo>
                      <a:cubicBezTo>
                        <a:pt x="2000" y="2354"/>
                        <a:pt x="1995" y="2356"/>
                        <a:pt x="1990" y="2356"/>
                      </a:cubicBezTo>
                      <a:cubicBezTo>
                        <a:pt x="1979" y="2358"/>
                        <a:pt x="1966" y="2352"/>
                        <a:pt x="1965" y="2340"/>
                      </a:cubicBezTo>
                      <a:cubicBezTo>
                        <a:pt x="1964" y="2335"/>
                        <a:pt x="1966" y="2329"/>
                        <a:pt x="1971" y="2326"/>
                      </a:cubicBezTo>
                      <a:cubicBezTo>
                        <a:pt x="1974" y="2324"/>
                        <a:pt x="1978" y="2324"/>
                        <a:pt x="1982" y="2325"/>
                      </a:cubicBezTo>
                      <a:cubicBezTo>
                        <a:pt x="1986" y="2327"/>
                        <a:pt x="1989" y="2330"/>
                        <a:pt x="1990" y="2334"/>
                      </a:cubicBezTo>
                      <a:cubicBezTo>
                        <a:pt x="1991" y="2339"/>
                        <a:pt x="1989" y="2345"/>
                        <a:pt x="1984" y="2347"/>
                      </a:cubicBezTo>
                      <a:cubicBezTo>
                        <a:pt x="1980" y="2348"/>
                        <a:pt x="1977" y="2347"/>
                        <a:pt x="1975" y="2344"/>
                      </a:cubicBezTo>
                      <a:cubicBezTo>
                        <a:pt x="1974" y="2342"/>
                        <a:pt x="1974" y="2340"/>
                        <a:pt x="1976" y="2338"/>
                      </a:cubicBezTo>
                      <a:cubicBezTo>
                        <a:pt x="1976" y="2340"/>
                        <a:pt x="1977" y="2341"/>
                        <a:pt x="1978" y="2342"/>
                      </a:cubicBezTo>
                      <a:cubicBezTo>
                        <a:pt x="1980" y="2344"/>
                        <a:pt x="1983" y="2343"/>
                        <a:pt x="1984" y="2340"/>
                      </a:cubicBezTo>
                      <a:cubicBezTo>
                        <a:pt x="1985" y="2339"/>
                        <a:pt x="1984" y="2337"/>
                        <a:pt x="1983" y="2335"/>
                      </a:cubicBezTo>
                      <a:cubicBezTo>
                        <a:pt x="1981" y="2332"/>
                        <a:pt x="1978" y="2332"/>
                        <a:pt x="1975" y="2333"/>
                      </a:cubicBezTo>
                      <a:cubicBezTo>
                        <a:pt x="1972" y="2334"/>
                        <a:pt x="1970" y="2337"/>
                        <a:pt x="1971" y="2341"/>
                      </a:cubicBezTo>
                      <a:cubicBezTo>
                        <a:pt x="1972" y="2351"/>
                        <a:pt x="1985" y="2355"/>
                        <a:pt x="1994" y="2354"/>
                      </a:cubicBezTo>
                      <a:cubicBezTo>
                        <a:pt x="1996" y="2354"/>
                        <a:pt x="1998" y="2353"/>
                        <a:pt x="2001" y="2352"/>
                      </a:cubicBezTo>
                      <a:cubicBezTo>
                        <a:pt x="2008" y="2349"/>
                        <a:pt x="2016" y="2344"/>
                        <a:pt x="2023" y="2341"/>
                      </a:cubicBezTo>
                      <a:cubicBezTo>
                        <a:pt x="2031" y="2338"/>
                        <a:pt x="2039" y="2336"/>
                        <a:pt x="2048" y="2336"/>
                      </a:cubicBezTo>
                      <a:cubicBezTo>
                        <a:pt x="2044" y="2335"/>
                        <a:pt x="2041" y="2334"/>
                        <a:pt x="2039" y="2333"/>
                      </a:cubicBezTo>
                      <a:cubicBezTo>
                        <a:pt x="2022" y="2323"/>
                        <a:pt x="2017" y="2302"/>
                        <a:pt x="2023" y="2285"/>
                      </a:cubicBezTo>
                      <a:cubicBezTo>
                        <a:pt x="2025" y="2280"/>
                        <a:pt x="2028" y="2275"/>
                        <a:pt x="2032" y="2272"/>
                      </a:cubicBezTo>
                      <a:cubicBezTo>
                        <a:pt x="2033" y="2275"/>
                        <a:pt x="2033" y="2275"/>
                        <a:pt x="2033" y="2275"/>
                      </a:cubicBezTo>
                      <a:cubicBezTo>
                        <a:pt x="2030" y="2278"/>
                        <a:pt x="2028" y="2282"/>
                        <a:pt x="2026" y="2286"/>
                      </a:cubicBezTo>
                      <a:cubicBezTo>
                        <a:pt x="2020" y="2302"/>
                        <a:pt x="2025" y="2322"/>
                        <a:pt x="2040" y="2331"/>
                      </a:cubicBezTo>
                      <a:cubicBezTo>
                        <a:pt x="2050" y="2336"/>
                        <a:pt x="2055" y="2335"/>
                        <a:pt x="2065" y="2338"/>
                      </a:cubicBezTo>
                      <a:cubicBezTo>
                        <a:pt x="2097" y="2346"/>
                        <a:pt x="2115" y="2374"/>
                        <a:pt x="2116" y="2406"/>
                      </a:cubicBezTo>
                      <a:cubicBezTo>
                        <a:pt x="2116" y="2416"/>
                        <a:pt x="2115" y="2425"/>
                        <a:pt x="2113" y="2433"/>
                      </a:cubicBezTo>
                      <a:cubicBezTo>
                        <a:pt x="2120" y="2416"/>
                        <a:pt x="2125" y="2398"/>
                        <a:pt x="2124" y="2383"/>
                      </a:cubicBezTo>
                      <a:cubicBezTo>
                        <a:pt x="2122" y="2350"/>
                        <a:pt x="2122" y="2306"/>
                        <a:pt x="2116" y="2284"/>
                      </a:cubicBezTo>
                      <a:cubicBezTo>
                        <a:pt x="2114" y="2274"/>
                        <a:pt x="2107" y="2264"/>
                        <a:pt x="2097" y="2260"/>
                      </a:cubicBezTo>
                      <a:cubicBezTo>
                        <a:pt x="2104" y="2261"/>
                        <a:pt x="2108" y="2265"/>
                        <a:pt x="2112" y="2271"/>
                      </a:cubicBezTo>
                      <a:cubicBezTo>
                        <a:pt x="2112" y="2271"/>
                        <a:pt x="2112" y="2271"/>
                        <a:pt x="2112" y="2271"/>
                      </a:cubicBezTo>
                      <a:cubicBezTo>
                        <a:pt x="2114" y="2273"/>
                        <a:pt x="2116" y="2276"/>
                        <a:pt x="2117" y="2279"/>
                      </a:cubicBezTo>
                      <a:cubicBezTo>
                        <a:pt x="2115" y="2267"/>
                        <a:pt x="2112" y="2257"/>
                        <a:pt x="2104" y="2248"/>
                      </a:cubicBezTo>
                      <a:cubicBezTo>
                        <a:pt x="2096" y="2239"/>
                        <a:pt x="2086" y="2235"/>
                        <a:pt x="2075" y="2235"/>
                      </a:cubicBezTo>
                      <a:cubicBezTo>
                        <a:pt x="2075" y="2234"/>
                        <a:pt x="2075" y="2233"/>
                        <a:pt x="2074" y="2232"/>
                      </a:cubicBezTo>
                      <a:cubicBezTo>
                        <a:pt x="2083" y="2232"/>
                        <a:pt x="2092" y="2235"/>
                        <a:pt x="2100" y="2241"/>
                      </a:cubicBezTo>
                      <a:cubicBezTo>
                        <a:pt x="2107" y="2246"/>
                        <a:pt x="2113" y="2253"/>
                        <a:pt x="2114" y="2260"/>
                      </a:cubicBezTo>
                      <a:cubicBezTo>
                        <a:pt x="2114" y="2255"/>
                        <a:pt x="2117" y="2249"/>
                        <a:pt x="2121" y="2248"/>
                      </a:cubicBezTo>
                      <a:cubicBezTo>
                        <a:pt x="2124" y="2246"/>
                        <a:pt x="2127" y="2246"/>
                        <a:pt x="2130" y="2247"/>
                      </a:cubicBezTo>
                      <a:cubicBezTo>
                        <a:pt x="2135" y="2249"/>
                        <a:pt x="2138" y="2254"/>
                        <a:pt x="2135" y="2260"/>
                      </a:cubicBezTo>
                      <a:cubicBezTo>
                        <a:pt x="2133" y="2263"/>
                        <a:pt x="2130" y="2264"/>
                        <a:pt x="2127" y="2263"/>
                      </a:cubicBezTo>
                      <a:cubicBezTo>
                        <a:pt x="2121" y="2262"/>
                        <a:pt x="2122" y="2255"/>
                        <a:pt x="2125" y="2254"/>
                      </a:cubicBezTo>
                      <a:cubicBezTo>
                        <a:pt x="2124" y="2255"/>
                        <a:pt x="2124" y="2258"/>
                        <a:pt x="2125" y="2259"/>
                      </a:cubicBezTo>
                      <a:cubicBezTo>
                        <a:pt x="2126" y="2261"/>
                        <a:pt x="2130" y="2261"/>
                        <a:pt x="2131" y="2260"/>
                      </a:cubicBezTo>
                      <a:cubicBezTo>
                        <a:pt x="2133" y="2258"/>
                        <a:pt x="2134" y="2256"/>
                        <a:pt x="2133" y="2253"/>
                      </a:cubicBezTo>
                      <a:cubicBezTo>
                        <a:pt x="2131" y="2248"/>
                        <a:pt x="2123" y="2246"/>
                        <a:pt x="2118" y="2252"/>
                      </a:cubicBezTo>
                      <a:cubicBezTo>
                        <a:pt x="2114" y="2257"/>
                        <a:pt x="2117" y="2267"/>
                        <a:pt x="2118" y="2273"/>
                      </a:cubicBezTo>
                      <a:cubicBezTo>
                        <a:pt x="2119" y="2281"/>
                        <a:pt x="2121" y="2290"/>
                        <a:pt x="2122" y="2294"/>
                      </a:cubicBezTo>
                      <a:cubicBezTo>
                        <a:pt x="2122" y="2301"/>
                        <a:pt x="2125" y="2317"/>
                        <a:pt x="2125" y="2336"/>
                      </a:cubicBezTo>
                      <a:cubicBezTo>
                        <a:pt x="2125" y="2332"/>
                        <a:pt x="2126" y="2329"/>
                        <a:pt x="2128" y="2325"/>
                      </a:cubicBezTo>
                      <a:cubicBezTo>
                        <a:pt x="2128" y="2324"/>
                        <a:pt x="2134" y="2311"/>
                        <a:pt x="2136" y="2312"/>
                      </a:cubicBezTo>
                      <a:cubicBezTo>
                        <a:pt x="2137" y="2314"/>
                        <a:pt x="2134" y="2320"/>
                        <a:pt x="2133" y="2322"/>
                      </a:cubicBezTo>
                      <a:cubicBezTo>
                        <a:pt x="2131" y="2327"/>
                        <a:pt x="2130" y="2332"/>
                        <a:pt x="2129" y="2338"/>
                      </a:cubicBezTo>
                      <a:cubicBezTo>
                        <a:pt x="2129" y="2340"/>
                        <a:pt x="2128" y="2343"/>
                        <a:pt x="2128" y="2345"/>
                      </a:cubicBezTo>
                      <a:cubicBezTo>
                        <a:pt x="2127" y="2354"/>
                        <a:pt x="2127" y="2362"/>
                        <a:pt x="2128" y="2371"/>
                      </a:cubicBezTo>
                      <a:cubicBezTo>
                        <a:pt x="2128" y="2371"/>
                        <a:pt x="2128" y="2372"/>
                        <a:pt x="2129" y="2374"/>
                      </a:cubicBezTo>
                      <a:cubicBezTo>
                        <a:pt x="2129" y="2371"/>
                        <a:pt x="2129" y="2368"/>
                        <a:pt x="2130" y="2365"/>
                      </a:cubicBezTo>
                      <a:cubicBezTo>
                        <a:pt x="2131" y="2357"/>
                        <a:pt x="2133" y="2351"/>
                        <a:pt x="2137" y="2344"/>
                      </a:cubicBezTo>
                      <a:cubicBezTo>
                        <a:pt x="2149" y="2326"/>
                        <a:pt x="2169" y="2326"/>
                        <a:pt x="2185" y="2335"/>
                      </a:cubicBezTo>
                      <a:cubicBezTo>
                        <a:pt x="2199" y="2343"/>
                        <a:pt x="2210" y="2357"/>
                        <a:pt x="2210" y="2373"/>
                      </a:cubicBezTo>
                      <a:cubicBezTo>
                        <a:pt x="2210" y="2387"/>
                        <a:pt x="2202" y="2398"/>
                        <a:pt x="2189" y="2402"/>
                      </a:cubicBezTo>
                      <a:cubicBezTo>
                        <a:pt x="2183" y="2403"/>
                        <a:pt x="2178" y="2403"/>
                        <a:pt x="2171" y="2402"/>
                      </a:cubicBezTo>
                      <a:cubicBezTo>
                        <a:pt x="2167" y="2400"/>
                        <a:pt x="2163" y="2397"/>
                        <a:pt x="2160" y="2393"/>
                      </a:cubicBezTo>
                      <a:cubicBezTo>
                        <a:pt x="2157" y="2388"/>
                        <a:pt x="2156" y="2381"/>
                        <a:pt x="2159" y="2376"/>
                      </a:cubicBezTo>
                      <a:cubicBezTo>
                        <a:pt x="2161" y="2372"/>
                        <a:pt x="2163" y="2370"/>
                        <a:pt x="2167" y="2369"/>
                      </a:cubicBezTo>
                      <a:cubicBezTo>
                        <a:pt x="2171" y="2368"/>
                        <a:pt x="2176" y="2369"/>
                        <a:pt x="2179" y="2371"/>
                      </a:cubicBezTo>
                      <a:cubicBezTo>
                        <a:pt x="2183" y="2374"/>
                        <a:pt x="2185" y="2379"/>
                        <a:pt x="2184" y="2384"/>
                      </a:cubicBezTo>
                      <a:cubicBezTo>
                        <a:pt x="2183" y="2388"/>
                        <a:pt x="2178" y="2392"/>
                        <a:pt x="2173" y="2391"/>
                      </a:cubicBezTo>
                      <a:cubicBezTo>
                        <a:pt x="2167" y="2391"/>
                        <a:pt x="2163" y="2386"/>
                        <a:pt x="2163" y="2380"/>
                      </a:cubicBezTo>
                      <a:cubicBezTo>
                        <a:pt x="2163" y="2375"/>
                        <a:pt x="2168" y="2370"/>
                        <a:pt x="2174" y="2370"/>
                      </a:cubicBezTo>
                      <a:cubicBezTo>
                        <a:pt x="2176" y="2370"/>
                        <a:pt x="2178" y="2371"/>
                        <a:pt x="2180" y="2372"/>
                      </a:cubicBezTo>
                      <a:cubicBezTo>
                        <a:pt x="2179" y="2371"/>
                        <a:pt x="2179" y="2371"/>
                        <a:pt x="2179" y="2371"/>
                      </a:cubicBezTo>
                      <a:cubicBezTo>
                        <a:pt x="2175" y="2369"/>
                        <a:pt x="2171" y="2368"/>
                        <a:pt x="2167" y="2369"/>
                      </a:cubicBezTo>
                      <a:cubicBezTo>
                        <a:pt x="2164" y="2370"/>
                        <a:pt x="2161" y="2373"/>
                        <a:pt x="2160" y="2376"/>
                      </a:cubicBezTo>
                      <a:cubicBezTo>
                        <a:pt x="2157" y="2382"/>
                        <a:pt x="2158" y="2387"/>
                        <a:pt x="2161" y="2393"/>
                      </a:cubicBezTo>
                      <a:cubicBezTo>
                        <a:pt x="2164" y="2397"/>
                        <a:pt x="2167" y="2399"/>
                        <a:pt x="2172" y="2400"/>
                      </a:cubicBezTo>
                      <a:cubicBezTo>
                        <a:pt x="2178" y="2402"/>
                        <a:pt x="2183" y="2402"/>
                        <a:pt x="2189" y="2400"/>
                      </a:cubicBezTo>
                      <a:cubicBezTo>
                        <a:pt x="2201" y="2396"/>
                        <a:pt x="2208" y="2386"/>
                        <a:pt x="2208" y="2373"/>
                      </a:cubicBezTo>
                      <a:cubicBezTo>
                        <a:pt x="2207" y="2358"/>
                        <a:pt x="2196" y="2344"/>
                        <a:pt x="2182" y="2337"/>
                      </a:cubicBezTo>
                      <a:cubicBezTo>
                        <a:pt x="2168" y="2330"/>
                        <a:pt x="2151" y="2331"/>
                        <a:pt x="2141" y="2347"/>
                      </a:cubicBezTo>
                      <a:cubicBezTo>
                        <a:pt x="2137" y="2353"/>
                        <a:pt x="2135" y="2359"/>
                        <a:pt x="2134" y="2366"/>
                      </a:cubicBezTo>
                      <a:cubicBezTo>
                        <a:pt x="2130" y="2392"/>
                        <a:pt x="2125" y="2416"/>
                        <a:pt x="2113" y="2441"/>
                      </a:cubicBezTo>
                      <a:cubicBezTo>
                        <a:pt x="2114" y="2440"/>
                        <a:pt x="2115" y="2438"/>
                        <a:pt x="2116" y="2437"/>
                      </a:cubicBezTo>
                      <a:cubicBezTo>
                        <a:pt x="2123" y="2431"/>
                        <a:pt x="2135" y="2428"/>
                        <a:pt x="2142" y="2437"/>
                      </a:cubicBezTo>
                      <a:cubicBezTo>
                        <a:pt x="2146" y="2443"/>
                        <a:pt x="2146" y="2452"/>
                        <a:pt x="2141" y="2458"/>
                      </a:cubicBezTo>
                      <a:cubicBezTo>
                        <a:pt x="2137" y="2462"/>
                        <a:pt x="2131" y="2465"/>
                        <a:pt x="2125" y="2462"/>
                      </a:cubicBezTo>
                      <a:cubicBezTo>
                        <a:pt x="2121" y="2461"/>
                        <a:pt x="2119" y="2455"/>
                        <a:pt x="2123" y="2452"/>
                      </a:cubicBezTo>
                      <a:cubicBezTo>
                        <a:pt x="2128" y="2449"/>
                        <a:pt x="2130" y="2453"/>
                        <a:pt x="2135" y="2450"/>
                      </a:cubicBezTo>
                      <a:cubicBezTo>
                        <a:pt x="2139" y="2448"/>
                        <a:pt x="2141" y="2445"/>
                        <a:pt x="2139" y="2441"/>
                      </a:cubicBezTo>
                      <a:cubicBezTo>
                        <a:pt x="2135" y="2434"/>
                        <a:pt x="2126" y="2436"/>
                        <a:pt x="2120" y="2440"/>
                      </a:cubicBezTo>
                      <a:cubicBezTo>
                        <a:pt x="2108" y="2448"/>
                        <a:pt x="2106" y="2455"/>
                        <a:pt x="2099" y="2467"/>
                      </a:cubicBezTo>
                      <a:cubicBezTo>
                        <a:pt x="2095" y="2475"/>
                        <a:pt x="2089" y="2482"/>
                        <a:pt x="2082" y="2490"/>
                      </a:cubicBezTo>
                      <a:cubicBezTo>
                        <a:pt x="2062" y="2512"/>
                        <a:pt x="2034" y="2525"/>
                        <a:pt x="2005" y="2529"/>
                      </a:cubicBezTo>
                      <a:cubicBezTo>
                        <a:pt x="2011" y="2530"/>
                        <a:pt x="2016" y="2533"/>
                        <a:pt x="2018" y="2537"/>
                      </a:cubicBezTo>
                      <a:cubicBezTo>
                        <a:pt x="2020" y="2542"/>
                        <a:pt x="2020" y="2547"/>
                        <a:pt x="2014" y="2552"/>
                      </a:cubicBezTo>
                      <a:cubicBezTo>
                        <a:pt x="2015" y="2550"/>
                        <a:pt x="2013" y="2549"/>
                        <a:pt x="2012" y="2548"/>
                      </a:cubicBezTo>
                      <a:cubicBezTo>
                        <a:pt x="2022" y="2541"/>
                        <a:pt x="2011" y="2531"/>
                        <a:pt x="2000" y="2530"/>
                      </a:cubicBezTo>
                      <a:cubicBezTo>
                        <a:pt x="2000" y="2530"/>
                        <a:pt x="2000" y="2530"/>
                        <a:pt x="2000" y="2530"/>
                      </a:cubicBezTo>
                      <a:cubicBezTo>
                        <a:pt x="1990" y="2531"/>
                        <a:pt x="1980" y="2531"/>
                        <a:pt x="1970" y="2530"/>
                      </a:cubicBezTo>
                      <a:cubicBezTo>
                        <a:pt x="1981" y="2537"/>
                        <a:pt x="1989" y="2551"/>
                        <a:pt x="1984" y="2566"/>
                      </a:cubicBezTo>
                      <a:cubicBezTo>
                        <a:pt x="1982" y="2574"/>
                        <a:pt x="1978" y="2580"/>
                        <a:pt x="1971" y="2584"/>
                      </a:cubicBezTo>
                      <a:cubicBezTo>
                        <a:pt x="1964" y="2588"/>
                        <a:pt x="1957" y="2589"/>
                        <a:pt x="1949" y="2588"/>
                      </a:cubicBezTo>
                      <a:cubicBezTo>
                        <a:pt x="1941" y="2586"/>
                        <a:pt x="1935" y="2582"/>
                        <a:pt x="1930" y="2577"/>
                      </a:cubicBezTo>
                      <a:cubicBezTo>
                        <a:pt x="1926" y="2571"/>
                        <a:pt x="1923" y="2564"/>
                        <a:pt x="1924" y="2557"/>
                      </a:cubicBezTo>
                      <a:cubicBezTo>
                        <a:pt x="1924" y="2549"/>
                        <a:pt x="1927" y="2543"/>
                        <a:pt x="1934" y="2539"/>
                      </a:cubicBezTo>
                      <a:cubicBezTo>
                        <a:pt x="1938" y="2536"/>
                        <a:pt x="1942" y="2535"/>
                        <a:pt x="1947" y="2536"/>
                      </a:cubicBezTo>
                      <a:cubicBezTo>
                        <a:pt x="1954" y="2538"/>
                        <a:pt x="1959" y="2543"/>
                        <a:pt x="1960" y="2550"/>
                      </a:cubicBezTo>
                      <a:cubicBezTo>
                        <a:pt x="1961" y="2557"/>
                        <a:pt x="1958" y="2563"/>
                        <a:pt x="1953" y="2566"/>
                      </a:cubicBezTo>
                      <a:cubicBezTo>
                        <a:pt x="1946" y="2571"/>
                        <a:pt x="1937" y="2569"/>
                        <a:pt x="1933" y="2562"/>
                      </a:cubicBezTo>
                      <a:cubicBezTo>
                        <a:pt x="1928" y="2555"/>
                        <a:pt x="1930" y="2546"/>
                        <a:pt x="1937" y="2541"/>
                      </a:cubicBezTo>
                      <a:cubicBezTo>
                        <a:pt x="1940" y="2539"/>
                        <a:pt x="1944" y="2539"/>
                        <a:pt x="1947" y="2539"/>
                      </a:cubicBezTo>
                      <a:cubicBezTo>
                        <a:pt x="1947" y="2539"/>
                        <a:pt x="1947" y="2539"/>
                        <a:pt x="1947" y="2539"/>
                      </a:cubicBezTo>
                      <a:cubicBezTo>
                        <a:pt x="1943" y="2538"/>
                        <a:pt x="1939" y="2539"/>
                        <a:pt x="1935" y="2541"/>
                      </a:cubicBezTo>
                      <a:cubicBezTo>
                        <a:pt x="1930" y="2545"/>
                        <a:pt x="1927" y="2550"/>
                        <a:pt x="1927" y="2557"/>
                      </a:cubicBezTo>
                      <a:cubicBezTo>
                        <a:pt x="1927" y="2564"/>
                        <a:pt x="1929" y="2569"/>
                        <a:pt x="1933" y="2574"/>
                      </a:cubicBezTo>
                      <a:cubicBezTo>
                        <a:pt x="1937" y="2580"/>
                        <a:pt x="1943" y="2583"/>
                        <a:pt x="1949" y="2584"/>
                      </a:cubicBezTo>
                      <a:cubicBezTo>
                        <a:pt x="1957" y="2586"/>
                        <a:pt x="1963" y="2585"/>
                        <a:pt x="1969" y="2581"/>
                      </a:cubicBezTo>
                      <a:cubicBezTo>
                        <a:pt x="1975" y="2577"/>
                        <a:pt x="1979" y="2572"/>
                        <a:pt x="1982" y="2565"/>
                      </a:cubicBezTo>
                      <a:cubicBezTo>
                        <a:pt x="1988" y="2548"/>
                        <a:pt x="1975" y="2531"/>
                        <a:pt x="1961" y="2528"/>
                      </a:cubicBezTo>
                      <a:cubicBezTo>
                        <a:pt x="1933" y="2522"/>
                        <a:pt x="1913" y="2512"/>
                        <a:pt x="1891" y="2493"/>
                      </a:cubicBezTo>
                      <a:cubicBezTo>
                        <a:pt x="1889" y="2491"/>
                        <a:pt x="1887" y="2489"/>
                        <a:pt x="1885" y="2487"/>
                      </a:cubicBezTo>
                      <a:cubicBezTo>
                        <a:pt x="1887" y="2489"/>
                        <a:pt x="1888" y="2491"/>
                        <a:pt x="1889" y="2493"/>
                      </a:cubicBezTo>
                      <a:cubicBezTo>
                        <a:pt x="1893" y="2502"/>
                        <a:pt x="1896" y="2511"/>
                        <a:pt x="1896" y="2521"/>
                      </a:cubicBezTo>
                      <a:cubicBezTo>
                        <a:pt x="1893" y="2511"/>
                        <a:pt x="1891" y="2504"/>
                        <a:pt x="1886" y="2495"/>
                      </a:cubicBezTo>
                      <a:cubicBezTo>
                        <a:pt x="1885" y="2494"/>
                        <a:pt x="1885" y="2493"/>
                        <a:pt x="1885" y="2493"/>
                      </a:cubicBezTo>
                      <a:cubicBezTo>
                        <a:pt x="1887" y="2501"/>
                        <a:pt x="1879" y="2512"/>
                        <a:pt x="1872" y="2516"/>
                      </a:cubicBezTo>
                      <a:cubicBezTo>
                        <a:pt x="1868" y="2519"/>
                        <a:pt x="1863" y="2521"/>
                        <a:pt x="1859" y="2522"/>
                      </a:cubicBezTo>
                      <a:cubicBezTo>
                        <a:pt x="1852" y="2524"/>
                        <a:pt x="1840" y="2523"/>
                        <a:pt x="1835" y="2516"/>
                      </a:cubicBezTo>
                      <a:cubicBezTo>
                        <a:pt x="1828" y="2520"/>
                        <a:pt x="1820" y="2520"/>
                        <a:pt x="1813" y="2519"/>
                      </a:cubicBezTo>
                      <a:cubicBezTo>
                        <a:pt x="1803" y="2517"/>
                        <a:pt x="1792" y="2519"/>
                        <a:pt x="1790" y="2528"/>
                      </a:cubicBezTo>
                      <a:cubicBezTo>
                        <a:pt x="1786" y="2518"/>
                        <a:pt x="1800" y="2507"/>
                        <a:pt x="1809" y="2504"/>
                      </a:cubicBezTo>
                      <a:cubicBezTo>
                        <a:pt x="1821" y="2501"/>
                        <a:pt x="1834" y="2507"/>
                        <a:pt x="1847" y="2513"/>
                      </a:cubicBezTo>
                      <a:cubicBezTo>
                        <a:pt x="1856" y="2516"/>
                        <a:pt x="1863" y="2517"/>
                        <a:pt x="1871" y="2512"/>
                      </a:cubicBezTo>
                      <a:cubicBezTo>
                        <a:pt x="1878" y="2509"/>
                        <a:pt x="1885" y="2501"/>
                        <a:pt x="1885" y="2493"/>
                      </a:cubicBezTo>
                      <a:cubicBezTo>
                        <a:pt x="1885" y="2494"/>
                        <a:pt x="1884" y="2496"/>
                        <a:pt x="1884" y="2497"/>
                      </a:cubicBezTo>
                      <a:cubicBezTo>
                        <a:pt x="1882" y="2502"/>
                        <a:pt x="1878" y="2505"/>
                        <a:pt x="1871" y="2504"/>
                      </a:cubicBezTo>
                      <a:cubicBezTo>
                        <a:pt x="1872" y="2504"/>
                        <a:pt x="1872" y="2502"/>
                        <a:pt x="1872" y="2501"/>
                      </a:cubicBezTo>
                      <a:cubicBezTo>
                        <a:pt x="1880" y="2501"/>
                        <a:pt x="1884" y="2495"/>
                        <a:pt x="1881" y="2488"/>
                      </a:cubicBezTo>
                      <a:cubicBezTo>
                        <a:pt x="1880" y="2484"/>
                        <a:pt x="1879" y="2482"/>
                        <a:pt x="1877" y="2479"/>
                      </a:cubicBezTo>
                      <a:cubicBezTo>
                        <a:pt x="1855" y="2455"/>
                        <a:pt x="1840" y="2427"/>
                        <a:pt x="1831" y="2397"/>
                      </a:cubicBezTo>
                      <a:cubicBezTo>
                        <a:pt x="1837" y="2422"/>
                        <a:pt x="1841" y="2452"/>
                        <a:pt x="1827" y="2475"/>
                      </a:cubicBezTo>
                      <a:cubicBezTo>
                        <a:pt x="1819" y="2486"/>
                        <a:pt x="1810" y="2492"/>
                        <a:pt x="1797" y="2495"/>
                      </a:cubicBezTo>
                      <a:cubicBezTo>
                        <a:pt x="1786" y="2497"/>
                        <a:pt x="1775" y="2495"/>
                        <a:pt x="1766" y="2490"/>
                      </a:cubicBezTo>
                      <a:cubicBezTo>
                        <a:pt x="1743" y="2478"/>
                        <a:pt x="1735" y="2450"/>
                        <a:pt x="1747" y="2428"/>
                      </a:cubicBezTo>
                      <a:cubicBezTo>
                        <a:pt x="1758" y="2408"/>
                        <a:pt x="1782" y="2396"/>
                        <a:pt x="1802" y="2411"/>
                      </a:cubicBezTo>
                      <a:cubicBezTo>
                        <a:pt x="1810" y="2417"/>
                        <a:pt x="1815" y="2428"/>
                        <a:pt x="1811" y="2438"/>
                      </a:cubicBezTo>
                      <a:cubicBezTo>
                        <a:pt x="1809" y="2441"/>
                        <a:pt x="1807" y="2444"/>
                        <a:pt x="1804" y="2446"/>
                      </a:cubicBezTo>
                      <a:cubicBezTo>
                        <a:pt x="1804" y="2446"/>
                        <a:pt x="1804" y="2446"/>
                        <a:pt x="1804" y="2446"/>
                      </a:cubicBezTo>
                      <a:cubicBezTo>
                        <a:pt x="1797" y="2450"/>
                        <a:pt x="1787" y="2449"/>
                        <a:pt x="1782" y="2441"/>
                      </a:cubicBezTo>
                      <a:cubicBezTo>
                        <a:pt x="1777" y="2433"/>
                        <a:pt x="1779" y="2423"/>
                        <a:pt x="1786" y="2418"/>
                      </a:cubicBezTo>
                      <a:cubicBezTo>
                        <a:pt x="1794" y="2413"/>
                        <a:pt x="1804" y="2415"/>
                        <a:pt x="1809" y="2423"/>
                      </a:cubicBezTo>
                      <a:cubicBezTo>
                        <a:pt x="1811" y="2426"/>
                        <a:pt x="1812" y="2430"/>
                        <a:pt x="1812" y="2433"/>
                      </a:cubicBezTo>
                      <a:cubicBezTo>
                        <a:pt x="1812" y="2433"/>
                        <a:pt x="1812" y="2433"/>
                        <a:pt x="1812" y="2433"/>
                      </a:cubicBezTo>
                      <a:cubicBezTo>
                        <a:pt x="1813" y="2425"/>
                        <a:pt x="1808" y="2416"/>
                        <a:pt x="1801" y="2411"/>
                      </a:cubicBezTo>
                      <a:cubicBezTo>
                        <a:pt x="1781" y="2399"/>
                        <a:pt x="1759" y="2412"/>
                        <a:pt x="1749" y="2430"/>
                      </a:cubicBezTo>
                      <a:cubicBezTo>
                        <a:pt x="1738" y="2451"/>
                        <a:pt x="1746" y="2477"/>
                        <a:pt x="1767" y="2488"/>
                      </a:cubicBezTo>
                      <a:cubicBezTo>
                        <a:pt x="1771" y="2490"/>
                        <a:pt x="1774" y="2491"/>
                        <a:pt x="1778" y="2492"/>
                      </a:cubicBezTo>
                      <a:cubicBezTo>
                        <a:pt x="1776" y="2491"/>
                        <a:pt x="1774" y="2489"/>
                        <a:pt x="1772" y="2488"/>
                      </a:cubicBezTo>
                      <a:cubicBezTo>
                        <a:pt x="1765" y="2482"/>
                        <a:pt x="1763" y="2472"/>
                        <a:pt x="1766" y="2465"/>
                      </a:cubicBezTo>
                      <a:cubicBezTo>
                        <a:pt x="1770" y="2458"/>
                        <a:pt x="1778" y="2454"/>
                        <a:pt x="1786" y="2458"/>
                      </a:cubicBezTo>
                      <a:cubicBezTo>
                        <a:pt x="1791" y="2461"/>
                        <a:pt x="1793" y="2466"/>
                        <a:pt x="1792" y="2471"/>
                      </a:cubicBezTo>
                      <a:cubicBezTo>
                        <a:pt x="1789" y="2480"/>
                        <a:pt x="1778" y="2479"/>
                        <a:pt x="1777" y="2473"/>
                      </a:cubicBezTo>
                      <a:cubicBezTo>
                        <a:pt x="1779" y="2475"/>
                        <a:pt x="1783" y="2476"/>
                        <a:pt x="1785" y="2474"/>
                      </a:cubicBezTo>
                      <a:cubicBezTo>
                        <a:pt x="1789" y="2472"/>
                        <a:pt x="1789" y="2467"/>
                        <a:pt x="1786" y="2464"/>
                      </a:cubicBezTo>
                      <a:cubicBezTo>
                        <a:pt x="1784" y="2461"/>
                        <a:pt x="1780" y="2460"/>
                        <a:pt x="1776" y="2461"/>
                      </a:cubicBezTo>
                      <a:cubicBezTo>
                        <a:pt x="1770" y="2463"/>
                        <a:pt x="1768" y="2471"/>
                        <a:pt x="1769" y="2477"/>
                      </a:cubicBezTo>
                      <a:cubicBezTo>
                        <a:pt x="1771" y="2489"/>
                        <a:pt x="1785" y="2494"/>
                        <a:pt x="1797" y="2492"/>
                      </a:cubicBezTo>
                      <a:cubicBezTo>
                        <a:pt x="1809" y="2490"/>
                        <a:pt x="1817" y="2483"/>
                        <a:pt x="1824" y="2473"/>
                      </a:cubicBezTo>
                      <a:cubicBezTo>
                        <a:pt x="1843" y="2441"/>
                        <a:pt x="1824" y="2390"/>
                        <a:pt x="1820" y="2350"/>
                      </a:cubicBezTo>
                      <a:cubicBezTo>
                        <a:pt x="1818" y="2358"/>
                        <a:pt x="1814" y="2364"/>
                        <a:pt x="1808" y="2371"/>
                      </a:cubicBezTo>
                      <a:cubicBezTo>
                        <a:pt x="1805" y="2374"/>
                        <a:pt x="1801" y="2376"/>
                        <a:pt x="1798" y="2379"/>
                      </a:cubicBezTo>
                      <a:cubicBezTo>
                        <a:pt x="1798" y="2378"/>
                        <a:pt x="1797" y="2376"/>
                        <a:pt x="1797" y="2376"/>
                      </a:cubicBezTo>
                      <a:cubicBezTo>
                        <a:pt x="1804" y="2370"/>
                        <a:pt x="1811" y="2362"/>
                        <a:pt x="1815" y="2353"/>
                      </a:cubicBezTo>
                      <a:cubicBezTo>
                        <a:pt x="1818" y="2348"/>
                        <a:pt x="1819" y="2342"/>
                        <a:pt x="1820" y="2336"/>
                      </a:cubicBezTo>
                      <a:cubicBezTo>
                        <a:pt x="1817" y="2343"/>
                        <a:pt x="1812" y="2349"/>
                        <a:pt x="1807" y="2351"/>
                      </a:cubicBezTo>
                      <a:cubicBezTo>
                        <a:pt x="1802" y="2353"/>
                        <a:pt x="1797" y="2353"/>
                        <a:pt x="1793" y="2351"/>
                      </a:cubicBezTo>
                      <a:cubicBezTo>
                        <a:pt x="1785" y="2348"/>
                        <a:pt x="1780" y="2340"/>
                        <a:pt x="1785" y="2331"/>
                      </a:cubicBezTo>
                      <a:cubicBezTo>
                        <a:pt x="1787" y="2327"/>
                        <a:pt x="1792" y="2324"/>
                        <a:pt x="1797" y="2325"/>
                      </a:cubicBezTo>
                      <a:cubicBezTo>
                        <a:pt x="1806" y="2327"/>
                        <a:pt x="1806" y="2339"/>
                        <a:pt x="1800" y="2340"/>
                      </a:cubicBezTo>
                      <a:cubicBezTo>
                        <a:pt x="1802" y="2338"/>
                        <a:pt x="1802" y="2334"/>
                        <a:pt x="1801" y="2332"/>
                      </a:cubicBezTo>
                      <a:cubicBezTo>
                        <a:pt x="1798" y="2328"/>
                        <a:pt x="1793" y="2328"/>
                        <a:pt x="1790" y="2331"/>
                      </a:cubicBezTo>
                      <a:cubicBezTo>
                        <a:pt x="1787" y="2334"/>
                        <a:pt x="1787" y="2338"/>
                        <a:pt x="1788" y="2341"/>
                      </a:cubicBezTo>
                      <a:cubicBezTo>
                        <a:pt x="1791" y="2347"/>
                        <a:pt x="1798" y="2349"/>
                        <a:pt x="1804" y="2348"/>
                      </a:cubicBezTo>
                      <a:cubicBezTo>
                        <a:pt x="1808" y="2347"/>
                        <a:pt x="1812" y="2343"/>
                        <a:pt x="1815" y="2339"/>
                      </a:cubicBezTo>
                      <a:cubicBezTo>
                        <a:pt x="1820" y="2333"/>
                        <a:pt x="1819" y="2326"/>
                        <a:pt x="1819" y="2318"/>
                      </a:cubicBezTo>
                      <a:cubicBezTo>
                        <a:pt x="1819" y="2294"/>
                        <a:pt x="1821" y="2271"/>
                        <a:pt x="1827" y="2246"/>
                      </a:cubicBezTo>
                      <a:cubicBezTo>
                        <a:pt x="1828" y="2242"/>
                        <a:pt x="1834" y="2219"/>
                        <a:pt x="1840" y="2202"/>
                      </a:cubicBezTo>
                      <a:cubicBezTo>
                        <a:pt x="1826" y="2219"/>
                        <a:pt x="1809" y="2231"/>
                        <a:pt x="1788" y="2238"/>
                      </a:cubicBezTo>
                      <a:cubicBezTo>
                        <a:pt x="1781" y="2241"/>
                        <a:pt x="1775" y="2242"/>
                        <a:pt x="1770" y="2243"/>
                      </a:cubicBezTo>
                      <a:cubicBezTo>
                        <a:pt x="1760" y="2245"/>
                        <a:pt x="1743" y="2247"/>
                        <a:pt x="1743" y="2260"/>
                      </a:cubicBezTo>
                      <a:cubicBezTo>
                        <a:pt x="1743" y="2265"/>
                        <a:pt x="1746" y="2270"/>
                        <a:pt x="1751" y="2271"/>
                      </a:cubicBezTo>
                      <a:cubicBezTo>
                        <a:pt x="1754" y="2271"/>
                        <a:pt x="1757" y="2270"/>
                        <a:pt x="1758" y="2268"/>
                      </a:cubicBezTo>
                      <a:cubicBezTo>
                        <a:pt x="1760" y="2265"/>
                        <a:pt x="1759" y="2261"/>
                        <a:pt x="1756" y="2259"/>
                      </a:cubicBezTo>
                      <a:cubicBezTo>
                        <a:pt x="1754" y="2258"/>
                        <a:pt x="1751" y="2259"/>
                        <a:pt x="1749" y="2261"/>
                      </a:cubicBezTo>
                      <a:cubicBezTo>
                        <a:pt x="1749" y="2256"/>
                        <a:pt x="1758" y="2254"/>
                        <a:pt x="1762" y="2261"/>
                      </a:cubicBezTo>
                      <a:cubicBezTo>
                        <a:pt x="1763" y="2265"/>
                        <a:pt x="1762" y="2269"/>
                        <a:pt x="1759" y="2272"/>
                      </a:cubicBezTo>
                      <a:cubicBezTo>
                        <a:pt x="1753" y="2277"/>
                        <a:pt x="1746" y="2274"/>
                        <a:pt x="1742" y="2269"/>
                      </a:cubicBezTo>
                      <a:cubicBezTo>
                        <a:pt x="1738" y="2264"/>
                        <a:pt x="1739" y="2256"/>
                        <a:pt x="1743" y="2250"/>
                      </a:cubicBezTo>
                      <a:cubicBezTo>
                        <a:pt x="1745" y="2248"/>
                        <a:pt x="1747" y="2246"/>
                        <a:pt x="1750" y="2245"/>
                      </a:cubicBezTo>
                      <a:cubicBezTo>
                        <a:pt x="1738" y="2246"/>
                        <a:pt x="1728" y="2246"/>
                        <a:pt x="1718" y="2245"/>
                      </a:cubicBezTo>
                      <a:cubicBezTo>
                        <a:pt x="1700" y="2243"/>
                        <a:pt x="1675" y="2231"/>
                        <a:pt x="1660" y="2234"/>
                      </a:cubicBezTo>
                      <a:cubicBezTo>
                        <a:pt x="1657" y="2235"/>
                        <a:pt x="1655" y="2236"/>
                        <a:pt x="1652" y="2238"/>
                      </a:cubicBezTo>
                      <a:cubicBezTo>
                        <a:pt x="1647" y="2242"/>
                        <a:pt x="1644" y="2247"/>
                        <a:pt x="1642" y="2252"/>
                      </a:cubicBezTo>
                      <a:cubicBezTo>
                        <a:pt x="1641" y="2259"/>
                        <a:pt x="1642" y="2266"/>
                        <a:pt x="1645" y="2271"/>
                      </a:cubicBezTo>
                      <a:cubicBezTo>
                        <a:pt x="1650" y="2278"/>
                        <a:pt x="1656" y="2283"/>
                        <a:pt x="1664" y="2285"/>
                      </a:cubicBezTo>
                      <a:cubicBezTo>
                        <a:pt x="1671" y="2287"/>
                        <a:pt x="1679" y="2286"/>
                        <a:pt x="1685" y="2283"/>
                      </a:cubicBezTo>
                      <a:cubicBezTo>
                        <a:pt x="1692" y="2279"/>
                        <a:pt x="1697" y="2273"/>
                        <a:pt x="1697" y="2265"/>
                      </a:cubicBezTo>
                      <a:cubicBezTo>
                        <a:pt x="1697" y="2259"/>
                        <a:pt x="1694" y="2254"/>
                        <a:pt x="1690" y="2251"/>
                      </a:cubicBezTo>
                      <a:cubicBezTo>
                        <a:pt x="1691" y="2252"/>
                        <a:pt x="1691" y="2252"/>
                        <a:pt x="1691" y="2252"/>
                      </a:cubicBezTo>
                      <a:cubicBezTo>
                        <a:pt x="1698" y="2259"/>
                        <a:pt x="1691" y="2269"/>
                        <a:pt x="1684" y="2262"/>
                      </a:cubicBezTo>
                      <a:cubicBezTo>
                        <a:pt x="1680" y="2259"/>
                        <a:pt x="1680" y="2251"/>
                        <a:pt x="1669" y="2252"/>
                      </a:cubicBezTo>
                      <a:cubicBezTo>
                        <a:pt x="1672" y="2249"/>
                        <a:pt x="1676" y="2248"/>
                        <a:pt x="1680" y="2248"/>
                      </a:cubicBezTo>
                      <a:cubicBezTo>
                        <a:pt x="1681" y="2248"/>
                        <a:pt x="1683" y="2248"/>
                        <a:pt x="1684" y="2248"/>
                      </a:cubicBezTo>
                      <a:cubicBezTo>
                        <a:pt x="1692" y="2250"/>
                        <a:pt x="1697" y="2257"/>
                        <a:pt x="1698" y="2265"/>
                      </a:cubicBezTo>
                      <a:cubicBezTo>
                        <a:pt x="1698" y="2273"/>
                        <a:pt x="1693" y="2280"/>
                        <a:pt x="1686" y="2284"/>
                      </a:cubicBezTo>
                      <a:cubicBezTo>
                        <a:pt x="1679" y="2288"/>
                        <a:pt x="1671" y="2289"/>
                        <a:pt x="1663" y="2287"/>
                      </a:cubicBezTo>
                      <a:cubicBezTo>
                        <a:pt x="1655" y="2285"/>
                        <a:pt x="1648" y="2280"/>
                        <a:pt x="1643" y="2273"/>
                      </a:cubicBezTo>
                      <a:cubicBezTo>
                        <a:pt x="1639" y="2266"/>
                        <a:pt x="1638" y="2259"/>
                        <a:pt x="1640" y="2251"/>
                      </a:cubicBezTo>
                      <a:cubicBezTo>
                        <a:pt x="1641" y="2245"/>
                        <a:pt x="1645" y="2240"/>
                        <a:pt x="1650" y="2236"/>
                      </a:cubicBezTo>
                      <a:cubicBezTo>
                        <a:pt x="1653" y="2233"/>
                        <a:pt x="1656" y="2232"/>
                        <a:pt x="1660" y="2231"/>
                      </a:cubicBezTo>
                      <a:cubicBezTo>
                        <a:pt x="1660" y="2231"/>
                        <a:pt x="1660" y="2231"/>
                        <a:pt x="1661" y="2230"/>
                      </a:cubicBezTo>
                      <a:cubicBezTo>
                        <a:pt x="1660" y="2230"/>
                        <a:pt x="1660" y="2230"/>
                        <a:pt x="1660" y="2230"/>
                      </a:cubicBezTo>
                      <a:cubicBezTo>
                        <a:pt x="1659" y="2230"/>
                        <a:pt x="1659" y="2230"/>
                        <a:pt x="1659" y="2230"/>
                      </a:cubicBezTo>
                      <a:cubicBezTo>
                        <a:pt x="1654" y="2228"/>
                        <a:pt x="1648" y="2226"/>
                        <a:pt x="1643" y="2223"/>
                      </a:cubicBezTo>
                      <a:cubicBezTo>
                        <a:pt x="1632" y="2216"/>
                        <a:pt x="1618" y="2204"/>
                        <a:pt x="1617" y="2189"/>
                      </a:cubicBezTo>
                      <a:cubicBezTo>
                        <a:pt x="1617" y="2182"/>
                        <a:pt x="1619" y="2177"/>
                        <a:pt x="1623" y="2172"/>
                      </a:cubicBezTo>
                      <a:cubicBezTo>
                        <a:pt x="1624" y="2171"/>
                        <a:pt x="1624" y="2171"/>
                        <a:pt x="1624" y="2171"/>
                      </a:cubicBezTo>
                      <a:cubicBezTo>
                        <a:pt x="1630" y="2165"/>
                        <a:pt x="1636" y="2162"/>
                        <a:pt x="1643" y="2162"/>
                      </a:cubicBezTo>
                      <a:cubicBezTo>
                        <a:pt x="1650" y="2161"/>
                        <a:pt x="1656" y="2163"/>
                        <a:pt x="1662" y="2167"/>
                      </a:cubicBezTo>
                      <a:cubicBezTo>
                        <a:pt x="1668" y="2172"/>
                        <a:pt x="1671" y="2178"/>
                        <a:pt x="1671" y="2185"/>
                      </a:cubicBezTo>
                      <a:cubicBezTo>
                        <a:pt x="1670" y="2191"/>
                        <a:pt x="1668" y="2194"/>
                        <a:pt x="1663" y="2197"/>
                      </a:cubicBezTo>
                      <a:cubicBezTo>
                        <a:pt x="1659" y="2200"/>
                        <a:pt x="1653" y="2201"/>
                        <a:pt x="1648" y="2199"/>
                      </a:cubicBezTo>
                      <a:cubicBezTo>
                        <a:pt x="1645" y="2198"/>
                        <a:pt x="1644" y="2196"/>
                        <a:pt x="1642" y="2194"/>
                      </a:cubicBezTo>
                      <a:cubicBezTo>
                        <a:pt x="1644" y="2196"/>
                        <a:pt x="1645" y="2198"/>
                        <a:pt x="1648" y="2199"/>
                      </a:cubicBezTo>
                      <a:cubicBezTo>
                        <a:pt x="1653" y="2201"/>
                        <a:pt x="1659" y="2200"/>
                        <a:pt x="1663" y="2197"/>
                      </a:cubicBezTo>
                      <a:cubicBezTo>
                        <a:pt x="1667" y="2194"/>
                        <a:pt x="1669" y="2190"/>
                        <a:pt x="1670" y="2185"/>
                      </a:cubicBezTo>
                      <a:cubicBezTo>
                        <a:pt x="1670" y="2178"/>
                        <a:pt x="1667" y="2172"/>
                        <a:pt x="1661" y="2168"/>
                      </a:cubicBezTo>
                      <a:cubicBezTo>
                        <a:pt x="1656" y="2164"/>
                        <a:pt x="1650" y="2163"/>
                        <a:pt x="1643" y="2164"/>
                      </a:cubicBezTo>
                      <a:cubicBezTo>
                        <a:pt x="1636" y="2165"/>
                        <a:pt x="1630" y="2168"/>
                        <a:pt x="1625" y="2174"/>
                      </a:cubicBezTo>
                      <a:cubicBezTo>
                        <a:pt x="1622" y="2178"/>
                        <a:pt x="1620" y="2183"/>
                        <a:pt x="1620" y="2189"/>
                      </a:cubicBezTo>
                      <a:cubicBezTo>
                        <a:pt x="1622" y="2203"/>
                        <a:pt x="1637" y="2215"/>
                        <a:pt x="1648" y="2221"/>
                      </a:cubicBezTo>
                      <a:cubicBezTo>
                        <a:pt x="1654" y="2223"/>
                        <a:pt x="1662" y="2226"/>
                        <a:pt x="1669" y="2228"/>
                      </a:cubicBezTo>
                      <a:cubicBezTo>
                        <a:pt x="1668" y="2228"/>
                        <a:pt x="1667" y="2227"/>
                        <a:pt x="1666" y="2226"/>
                      </a:cubicBezTo>
                      <a:cubicBezTo>
                        <a:pt x="1662" y="2221"/>
                        <a:pt x="1661" y="2213"/>
                        <a:pt x="1664" y="2207"/>
                      </a:cubicBezTo>
                      <a:cubicBezTo>
                        <a:pt x="1668" y="2202"/>
                        <a:pt x="1675" y="2199"/>
                        <a:pt x="1681" y="2204"/>
                      </a:cubicBezTo>
                      <a:cubicBezTo>
                        <a:pt x="1685" y="2206"/>
                        <a:pt x="1686" y="2211"/>
                        <a:pt x="1684" y="2214"/>
                      </a:cubicBezTo>
                      <a:cubicBezTo>
                        <a:pt x="1681" y="2221"/>
                        <a:pt x="1672" y="2220"/>
                        <a:pt x="1672" y="2215"/>
                      </a:cubicBezTo>
                      <a:cubicBezTo>
                        <a:pt x="1674" y="2217"/>
                        <a:pt x="1676" y="2217"/>
                        <a:pt x="1678" y="2216"/>
                      </a:cubicBezTo>
                      <a:cubicBezTo>
                        <a:pt x="1682" y="2215"/>
                        <a:pt x="1682" y="2211"/>
                        <a:pt x="1680" y="2208"/>
                      </a:cubicBezTo>
                      <a:cubicBezTo>
                        <a:pt x="1679" y="2206"/>
                        <a:pt x="1676" y="2205"/>
                        <a:pt x="1673" y="2205"/>
                      </a:cubicBezTo>
                      <a:cubicBezTo>
                        <a:pt x="1668" y="2206"/>
                        <a:pt x="1665" y="2212"/>
                        <a:pt x="1665" y="2217"/>
                      </a:cubicBezTo>
                      <a:cubicBezTo>
                        <a:pt x="1666" y="2220"/>
                        <a:pt x="1669" y="2224"/>
                        <a:pt x="1671" y="2226"/>
                      </a:cubicBezTo>
                      <a:cubicBezTo>
                        <a:pt x="1682" y="2236"/>
                        <a:pt x="1723" y="2244"/>
                        <a:pt x="1736" y="2242"/>
                      </a:cubicBezTo>
                      <a:cubicBezTo>
                        <a:pt x="1722" y="2239"/>
                        <a:pt x="1709" y="2232"/>
                        <a:pt x="1698" y="2220"/>
                      </a:cubicBezTo>
                      <a:cubicBezTo>
                        <a:pt x="1674" y="2194"/>
                        <a:pt x="1665" y="2146"/>
                        <a:pt x="1696" y="2122"/>
                      </a:cubicBezTo>
                      <a:cubicBezTo>
                        <a:pt x="1706" y="2115"/>
                        <a:pt x="1721" y="2113"/>
                        <a:pt x="1732" y="2121"/>
                      </a:cubicBezTo>
                      <a:cubicBezTo>
                        <a:pt x="1739" y="2128"/>
                        <a:pt x="1742" y="2138"/>
                        <a:pt x="1737" y="2147"/>
                      </a:cubicBezTo>
                      <a:cubicBezTo>
                        <a:pt x="1732" y="2156"/>
                        <a:pt x="1723" y="2160"/>
                        <a:pt x="1713" y="2158"/>
                      </a:cubicBezTo>
                      <a:cubicBezTo>
                        <a:pt x="1707" y="2156"/>
                        <a:pt x="1703" y="2152"/>
                        <a:pt x="1701" y="2146"/>
                      </a:cubicBezTo>
                      <a:cubicBezTo>
                        <a:pt x="1700" y="2144"/>
                        <a:pt x="1700" y="2142"/>
                        <a:pt x="1700" y="2140"/>
                      </a:cubicBezTo>
                      <a:cubicBezTo>
                        <a:pt x="1700" y="2135"/>
                        <a:pt x="1702" y="2130"/>
                        <a:pt x="1707" y="2127"/>
                      </a:cubicBezTo>
                      <a:cubicBezTo>
                        <a:pt x="1714" y="2122"/>
                        <a:pt x="1724" y="2124"/>
                        <a:pt x="1729" y="2131"/>
                      </a:cubicBezTo>
                      <a:cubicBezTo>
                        <a:pt x="1734" y="2139"/>
                        <a:pt x="1731" y="2149"/>
                        <a:pt x="1724" y="2153"/>
                      </a:cubicBezTo>
                      <a:cubicBezTo>
                        <a:pt x="1720" y="2156"/>
                        <a:pt x="1716" y="2156"/>
                        <a:pt x="1711" y="2155"/>
                      </a:cubicBezTo>
                      <a:cubicBezTo>
                        <a:pt x="1712" y="2156"/>
                        <a:pt x="1713" y="2156"/>
                        <a:pt x="1714" y="2156"/>
                      </a:cubicBezTo>
                      <a:cubicBezTo>
                        <a:pt x="1722" y="2158"/>
                        <a:pt x="1731" y="2154"/>
                        <a:pt x="1735" y="2146"/>
                      </a:cubicBezTo>
                      <a:cubicBezTo>
                        <a:pt x="1739" y="2138"/>
                        <a:pt x="1736" y="2129"/>
                        <a:pt x="1729" y="2124"/>
                      </a:cubicBezTo>
                      <a:cubicBezTo>
                        <a:pt x="1720" y="2117"/>
                        <a:pt x="1707" y="2119"/>
                        <a:pt x="1699" y="2125"/>
                      </a:cubicBezTo>
                      <a:cubicBezTo>
                        <a:pt x="1671" y="2148"/>
                        <a:pt x="1680" y="2193"/>
                        <a:pt x="1702" y="2216"/>
                      </a:cubicBezTo>
                      <a:cubicBezTo>
                        <a:pt x="1726" y="2239"/>
                        <a:pt x="1756" y="2243"/>
                        <a:pt x="1786" y="2233"/>
                      </a:cubicBezTo>
                      <a:cubicBezTo>
                        <a:pt x="1847" y="2211"/>
                        <a:pt x="1870" y="2150"/>
                        <a:pt x="1872" y="2090"/>
                      </a:cubicBezTo>
                      <a:cubicBezTo>
                        <a:pt x="1873" y="2068"/>
                        <a:pt x="1871" y="2051"/>
                        <a:pt x="1864" y="2030"/>
                      </a:cubicBezTo>
                      <a:cubicBezTo>
                        <a:pt x="1857" y="2010"/>
                        <a:pt x="1845" y="1989"/>
                        <a:pt x="1828" y="1980"/>
                      </a:cubicBezTo>
                      <a:cubicBezTo>
                        <a:pt x="1827" y="1980"/>
                        <a:pt x="1827" y="1980"/>
                        <a:pt x="1827" y="1980"/>
                      </a:cubicBezTo>
                      <a:cubicBezTo>
                        <a:pt x="1838" y="1987"/>
                        <a:pt x="1847" y="2000"/>
                        <a:pt x="1850" y="2012"/>
                      </a:cubicBezTo>
                      <a:cubicBezTo>
                        <a:pt x="1858" y="2035"/>
                        <a:pt x="1853" y="2070"/>
                        <a:pt x="1837" y="2089"/>
                      </a:cubicBezTo>
                      <a:cubicBezTo>
                        <a:pt x="1837" y="2088"/>
                        <a:pt x="1835" y="2086"/>
                        <a:pt x="1833" y="2086"/>
                      </a:cubicBezTo>
                      <a:cubicBezTo>
                        <a:pt x="1848" y="2067"/>
                        <a:pt x="1853" y="2036"/>
                        <a:pt x="1846" y="2013"/>
                      </a:cubicBezTo>
                      <a:cubicBezTo>
                        <a:pt x="1842" y="1998"/>
                        <a:pt x="1830" y="1979"/>
                        <a:pt x="1813" y="1977"/>
                      </a:cubicBezTo>
                      <a:cubicBezTo>
                        <a:pt x="1808" y="1977"/>
                        <a:pt x="1804" y="1977"/>
                        <a:pt x="1800" y="1980"/>
                      </a:cubicBezTo>
                      <a:cubicBezTo>
                        <a:pt x="1795" y="1982"/>
                        <a:pt x="1792" y="1985"/>
                        <a:pt x="1791" y="1990"/>
                      </a:cubicBezTo>
                      <a:cubicBezTo>
                        <a:pt x="1789" y="1995"/>
                        <a:pt x="1790" y="1999"/>
                        <a:pt x="1792" y="2003"/>
                      </a:cubicBezTo>
                      <a:cubicBezTo>
                        <a:pt x="1794" y="2007"/>
                        <a:pt x="1797" y="2009"/>
                        <a:pt x="1801" y="2010"/>
                      </a:cubicBezTo>
                      <a:cubicBezTo>
                        <a:pt x="1805" y="2011"/>
                        <a:pt x="1809" y="2010"/>
                        <a:pt x="1812" y="2007"/>
                      </a:cubicBezTo>
                      <a:cubicBezTo>
                        <a:pt x="1813" y="2005"/>
                        <a:pt x="1813" y="2004"/>
                        <a:pt x="1813" y="2002"/>
                      </a:cubicBezTo>
                      <a:cubicBezTo>
                        <a:pt x="1814" y="2000"/>
                        <a:pt x="1813" y="1999"/>
                        <a:pt x="1812" y="1997"/>
                      </a:cubicBezTo>
                      <a:cubicBezTo>
                        <a:pt x="1811" y="1996"/>
                        <a:pt x="1810" y="1996"/>
                        <a:pt x="1809" y="1995"/>
                      </a:cubicBezTo>
                      <a:cubicBezTo>
                        <a:pt x="1808" y="1995"/>
                        <a:pt x="1807" y="1995"/>
                        <a:pt x="1806" y="1996"/>
                      </a:cubicBezTo>
                      <a:cubicBezTo>
                        <a:pt x="1807" y="1995"/>
                        <a:pt x="1808" y="1995"/>
                        <a:pt x="1809" y="1995"/>
                      </a:cubicBezTo>
                      <a:cubicBezTo>
                        <a:pt x="1810" y="1996"/>
                        <a:pt x="1811" y="1996"/>
                        <a:pt x="1812" y="1997"/>
                      </a:cubicBezTo>
                      <a:cubicBezTo>
                        <a:pt x="1813" y="1999"/>
                        <a:pt x="1814" y="2000"/>
                        <a:pt x="1814" y="2002"/>
                      </a:cubicBezTo>
                      <a:cubicBezTo>
                        <a:pt x="1814" y="2004"/>
                        <a:pt x="1813" y="2006"/>
                        <a:pt x="1812" y="2007"/>
                      </a:cubicBezTo>
                      <a:cubicBezTo>
                        <a:pt x="1809" y="2010"/>
                        <a:pt x="1805" y="2011"/>
                        <a:pt x="1801" y="2011"/>
                      </a:cubicBezTo>
                      <a:cubicBezTo>
                        <a:pt x="1796" y="2010"/>
                        <a:pt x="1793" y="2007"/>
                        <a:pt x="1791" y="2003"/>
                      </a:cubicBezTo>
                      <a:cubicBezTo>
                        <a:pt x="1789" y="1999"/>
                        <a:pt x="1788" y="1994"/>
                        <a:pt x="1789" y="1990"/>
                      </a:cubicBezTo>
                      <a:cubicBezTo>
                        <a:pt x="1791" y="1985"/>
                        <a:pt x="1794" y="1981"/>
                        <a:pt x="1799" y="1978"/>
                      </a:cubicBezTo>
                      <a:cubicBezTo>
                        <a:pt x="1802" y="1976"/>
                        <a:pt x="1805" y="1975"/>
                        <a:pt x="1808" y="1975"/>
                      </a:cubicBezTo>
                      <a:cubicBezTo>
                        <a:pt x="1805" y="1975"/>
                        <a:pt x="1803" y="1975"/>
                        <a:pt x="1800" y="1975"/>
                      </a:cubicBezTo>
                      <a:cubicBezTo>
                        <a:pt x="1787" y="1978"/>
                        <a:pt x="1777" y="1984"/>
                        <a:pt x="1767" y="1993"/>
                      </a:cubicBezTo>
                      <a:cubicBezTo>
                        <a:pt x="1755" y="2004"/>
                        <a:pt x="1749" y="2015"/>
                        <a:pt x="1742" y="2030"/>
                      </a:cubicBezTo>
                      <a:cubicBezTo>
                        <a:pt x="1731" y="2057"/>
                        <a:pt x="1724" y="2092"/>
                        <a:pt x="1697" y="2108"/>
                      </a:cubicBezTo>
                      <a:cubicBezTo>
                        <a:pt x="1693" y="2110"/>
                        <a:pt x="1688" y="2112"/>
                        <a:pt x="1683" y="2113"/>
                      </a:cubicBezTo>
                      <a:cubicBezTo>
                        <a:pt x="1679" y="2115"/>
                        <a:pt x="1673" y="2115"/>
                        <a:pt x="1667" y="2116"/>
                      </a:cubicBezTo>
                      <a:cubicBezTo>
                        <a:pt x="1654" y="2120"/>
                        <a:pt x="1651" y="2131"/>
                        <a:pt x="1655" y="2138"/>
                      </a:cubicBezTo>
                      <a:cubicBezTo>
                        <a:pt x="1657" y="2140"/>
                        <a:pt x="1660" y="2142"/>
                        <a:pt x="1663" y="2143"/>
                      </a:cubicBezTo>
                      <a:cubicBezTo>
                        <a:pt x="1666" y="2143"/>
                        <a:pt x="1669" y="2142"/>
                        <a:pt x="1670" y="2139"/>
                      </a:cubicBezTo>
                      <a:cubicBezTo>
                        <a:pt x="1672" y="2136"/>
                        <a:pt x="1670" y="2132"/>
                        <a:pt x="1667" y="2131"/>
                      </a:cubicBezTo>
                      <a:cubicBezTo>
                        <a:pt x="1665" y="2130"/>
                        <a:pt x="1662" y="2131"/>
                        <a:pt x="1661" y="2133"/>
                      </a:cubicBezTo>
                      <a:cubicBezTo>
                        <a:pt x="1661" y="2131"/>
                        <a:pt x="1665" y="2129"/>
                        <a:pt x="1668" y="2129"/>
                      </a:cubicBezTo>
                      <a:cubicBezTo>
                        <a:pt x="1670" y="2129"/>
                        <a:pt x="1672" y="2131"/>
                        <a:pt x="1673" y="2134"/>
                      </a:cubicBezTo>
                      <a:cubicBezTo>
                        <a:pt x="1675" y="2142"/>
                        <a:pt x="1666" y="2147"/>
                        <a:pt x="1660" y="2145"/>
                      </a:cubicBezTo>
                      <a:cubicBezTo>
                        <a:pt x="1656" y="2144"/>
                        <a:pt x="1652" y="2140"/>
                        <a:pt x="1651" y="2135"/>
                      </a:cubicBezTo>
                      <a:cubicBezTo>
                        <a:pt x="1650" y="2128"/>
                        <a:pt x="1654" y="2120"/>
                        <a:pt x="1662" y="2116"/>
                      </a:cubicBezTo>
                      <a:cubicBezTo>
                        <a:pt x="1659" y="2117"/>
                        <a:pt x="1656" y="2117"/>
                        <a:pt x="1653" y="2117"/>
                      </a:cubicBezTo>
                      <a:cubicBezTo>
                        <a:pt x="1649" y="2118"/>
                        <a:pt x="1643" y="2122"/>
                        <a:pt x="1641" y="2128"/>
                      </a:cubicBezTo>
                      <a:cubicBezTo>
                        <a:pt x="1638" y="2137"/>
                        <a:pt x="1644" y="2146"/>
                        <a:pt x="1654" y="2150"/>
                      </a:cubicBezTo>
                      <a:cubicBezTo>
                        <a:pt x="1659" y="2153"/>
                        <a:pt x="1665" y="2154"/>
                        <a:pt x="1670" y="2161"/>
                      </a:cubicBezTo>
                      <a:cubicBezTo>
                        <a:pt x="1673" y="2166"/>
                        <a:pt x="1674" y="2173"/>
                        <a:pt x="1671" y="2179"/>
                      </a:cubicBezTo>
                      <a:cubicBezTo>
                        <a:pt x="1670" y="2159"/>
                        <a:pt x="1655" y="2163"/>
                        <a:pt x="1644" y="2155"/>
                      </a:cubicBezTo>
                      <a:cubicBezTo>
                        <a:pt x="1637" y="2151"/>
                        <a:pt x="1632" y="2143"/>
                        <a:pt x="1633" y="2136"/>
                      </a:cubicBezTo>
                      <a:cubicBezTo>
                        <a:pt x="1633" y="2128"/>
                        <a:pt x="1640" y="2118"/>
                        <a:pt x="1650" y="2117"/>
                      </a:cubicBezTo>
                      <a:cubicBezTo>
                        <a:pt x="1649" y="2117"/>
                        <a:pt x="1648" y="2117"/>
                        <a:pt x="1648" y="2116"/>
                      </a:cubicBezTo>
                      <a:cubicBezTo>
                        <a:pt x="1631" y="2115"/>
                        <a:pt x="1619" y="2107"/>
                        <a:pt x="1612" y="2092"/>
                      </a:cubicBezTo>
                      <a:cubicBezTo>
                        <a:pt x="1611" y="2089"/>
                        <a:pt x="1610" y="2086"/>
                        <a:pt x="1609" y="2083"/>
                      </a:cubicBezTo>
                      <a:cubicBezTo>
                        <a:pt x="1610" y="2083"/>
                        <a:pt x="1611" y="2083"/>
                        <a:pt x="1611" y="2083"/>
                      </a:cubicBezTo>
                      <a:cubicBezTo>
                        <a:pt x="1612" y="2086"/>
                        <a:pt x="1613" y="2088"/>
                        <a:pt x="1614" y="2091"/>
                      </a:cubicBezTo>
                      <a:cubicBezTo>
                        <a:pt x="1622" y="2105"/>
                        <a:pt x="1633" y="2111"/>
                        <a:pt x="1649" y="2113"/>
                      </a:cubicBezTo>
                      <a:cubicBezTo>
                        <a:pt x="1650" y="2113"/>
                        <a:pt x="1652" y="2113"/>
                        <a:pt x="1654" y="2113"/>
                      </a:cubicBezTo>
                      <a:cubicBezTo>
                        <a:pt x="1648" y="2112"/>
                        <a:pt x="1643" y="2109"/>
                        <a:pt x="1639" y="2104"/>
                      </a:cubicBezTo>
                      <a:cubicBezTo>
                        <a:pt x="1637" y="2101"/>
                        <a:pt x="1635" y="2098"/>
                        <a:pt x="1634" y="2095"/>
                      </a:cubicBezTo>
                      <a:cubicBezTo>
                        <a:pt x="1633" y="2091"/>
                        <a:pt x="1633" y="2088"/>
                        <a:pt x="1633" y="2084"/>
                      </a:cubicBezTo>
                      <a:cubicBezTo>
                        <a:pt x="1635" y="2076"/>
                        <a:pt x="1643" y="2069"/>
                        <a:pt x="1652" y="2071"/>
                      </a:cubicBezTo>
                      <a:cubicBezTo>
                        <a:pt x="1655" y="2072"/>
                        <a:pt x="1658" y="2074"/>
                        <a:pt x="1660" y="2078"/>
                      </a:cubicBezTo>
                      <a:cubicBezTo>
                        <a:pt x="1661" y="2079"/>
                        <a:pt x="1662" y="2081"/>
                        <a:pt x="1662" y="2083"/>
                      </a:cubicBezTo>
                      <a:cubicBezTo>
                        <a:pt x="1662" y="2086"/>
                        <a:pt x="1661" y="2089"/>
                        <a:pt x="1659" y="2092"/>
                      </a:cubicBezTo>
                      <a:cubicBezTo>
                        <a:pt x="1658" y="2093"/>
                        <a:pt x="1657" y="2094"/>
                        <a:pt x="1655" y="2094"/>
                      </a:cubicBezTo>
                      <a:cubicBezTo>
                        <a:pt x="1654" y="2094"/>
                        <a:pt x="1653" y="2095"/>
                        <a:pt x="1652" y="2095"/>
                      </a:cubicBezTo>
                      <a:cubicBezTo>
                        <a:pt x="1650" y="2095"/>
                        <a:pt x="1647" y="2094"/>
                        <a:pt x="1646" y="2091"/>
                      </a:cubicBezTo>
                      <a:cubicBezTo>
                        <a:pt x="1645" y="2089"/>
                        <a:pt x="1645" y="2088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6" y="2086"/>
                        <a:pt x="1646" y="2086"/>
                        <a:pt x="1646" y="2086"/>
                      </a:cubicBezTo>
                      <a:cubicBezTo>
                        <a:pt x="1645" y="2088"/>
                        <a:pt x="1645" y="2089"/>
                        <a:pt x="1646" y="2091"/>
                      </a:cubicBezTo>
                      <a:cubicBezTo>
                        <a:pt x="1647" y="2093"/>
                        <a:pt x="1649" y="2094"/>
                        <a:pt x="1652" y="2094"/>
                      </a:cubicBezTo>
                      <a:cubicBezTo>
                        <a:pt x="1653" y="2094"/>
                        <a:pt x="1654" y="2094"/>
                        <a:pt x="1655" y="2093"/>
                      </a:cubicBezTo>
                      <a:cubicBezTo>
                        <a:pt x="1656" y="2093"/>
                        <a:pt x="1657" y="2092"/>
                        <a:pt x="1658" y="2091"/>
                      </a:cubicBezTo>
                      <a:cubicBezTo>
                        <a:pt x="1660" y="2089"/>
                        <a:pt x="1660" y="2086"/>
                        <a:pt x="1660" y="2083"/>
                      </a:cubicBezTo>
                      <a:cubicBezTo>
                        <a:pt x="1660" y="2081"/>
                        <a:pt x="1660" y="2080"/>
                        <a:pt x="1659" y="2079"/>
                      </a:cubicBezTo>
                      <a:cubicBezTo>
                        <a:pt x="1657" y="2076"/>
                        <a:pt x="1654" y="2074"/>
                        <a:pt x="1651" y="2074"/>
                      </a:cubicBezTo>
                      <a:cubicBezTo>
                        <a:pt x="1644" y="2072"/>
                        <a:pt x="1638" y="2078"/>
                        <a:pt x="1636" y="2085"/>
                      </a:cubicBezTo>
                      <a:cubicBezTo>
                        <a:pt x="1636" y="2088"/>
                        <a:pt x="1636" y="2091"/>
                        <a:pt x="1637" y="2094"/>
                      </a:cubicBezTo>
                      <a:cubicBezTo>
                        <a:pt x="1639" y="2097"/>
                        <a:pt x="1640" y="2099"/>
                        <a:pt x="1642" y="2102"/>
                      </a:cubicBezTo>
                      <a:cubicBezTo>
                        <a:pt x="1644" y="2104"/>
                        <a:pt x="1647" y="2106"/>
                        <a:pt x="1650" y="2108"/>
                      </a:cubicBezTo>
                      <a:cubicBezTo>
                        <a:pt x="1655" y="2110"/>
                        <a:pt x="1660" y="2111"/>
                        <a:pt x="1665" y="2111"/>
                      </a:cubicBezTo>
                      <a:cubicBezTo>
                        <a:pt x="1675" y="2112"/>
                        <a:pt x="1686" y="2109"/>
                        <a:pt x="1694" y="2104"/>
                      </a:cubicBezTo>
                      <a:cubicBezTo>
                        <a:pt x="1717" y="2091"/>
                        <a:pt x="1725" y="2062"/>
                        <a:pt x="1734" y="2038"/>
                      </a:cubicBezTo>
                      <a:cubicBezTo>
                        <a:pt x="1732" y="2042"/>
                        <a:pt x="1730" y="2046"/>
                        <a:pt x="1728" y="2049"/>
                      </a:cubicBezTo>
                      <a:cubicBezTo>
                        <a:pt x="1720" y="2061"/>
                        <a:pt x="1703" y="2070"/>
                        <a:pt x="1689" y="2063"/>
                      </a:cubicBezTo>
                      <a:cubicBezTo>
                        <a:pt x="1680" y="2059"/>
                        <a:pt x="1674" y="2050"/>
                        <a:pt x="1664" y="2053"/>
                      </a:cubicBezTo>
                      <a:cubicBezTo>
                        <a:pt x="1664" y="2045"/>
                        <a:pt x="1675" y="2038"/>
                        <a:pt x="1687" y="2040"/>
                      </a:cubicBezTo>
                      <a:cubicBezTo>
                        <a:pt x="1699" y="2043"/>
                        <a:pt x="1713" y="2055"/>
                        <a:pt x="1725" y="2045"/>
                      </a:cubicBezTo>
                      <a:cubicBezTo>
                        <a:pt x="1731" y="2040"/>
                        <a:pt x="1734" y="2030"/>
                        <a:pt x="1738" y="2029"/>
                      </a:cubicBezTo>
                      <a:cubicBezTo>
                        <a:pt x="1738" y="2029"/>
                        <a:pt x="1737" y="2030"/>
                        <a:pt x="1737" y="2030"/>
                      </a:cubicBezTo>
                      <a:cubicBezTo>
                        <a:pt x="1738" y="2029"/>
                        <a:pt x="1738" y="2029"/>
                        <a:pt x="1738" y="2028"/>
                      </a:cubicBezTo>
                      <a:cubicBezTo>
                        <a:pt x="1745" y="2012"/>
                        <a:pt x="1751" y="2002"/>
                        <a:pt x="1764" y="1990"/>
                      </a:cubicBezTo>
                      <a:cubicBezTo>
                        <a:pt x="1775" y="1981"/>
                        <a:pt x="1786" y="1975"/>
                        <a:pt x="1800" y="1973"/>
                      </a:cubicBezTo>
                      <a:cubicBezTo>
                        <a:pt x="1811" y="1972"/>
                        <a:pt x="1820" y="1974"/>
                        <a:pt x="1829" y="1979"/>
                      </a:cubicBezTo>
                      <a:cubicBezTo>
                        <a:pt x="1846" y="1988"/>
                        <a:pt x="1860" y="2009"/>
                        <a:pt x="1867" y="2030"/>
                      </a:cubicBezTo>
                      <a:cubicBezTo>
                        <a:pt x="1870" y="2038"/>
                        <a:pt x="1873" y="2046"/>
                        <a:pt x="1874" y="2054"/>
                      </a:cubicBezTo>
                      <a:cubicBezTo>
                        <a:pt x="1877" y="2070"/>
                        <a:pt x="1875" y="2085"/>
                        <a:pt x="1882" y="2099"/>
                      </a:cubicBezTo>
                      <a:cubicBezTo>
                        <a:pt x="1884" y="2106"/>
                        <a:pt x="1889" y="2114"/>
                        <a:pt x="1896" y="2116"/>
                      </a:cubicBezTo>
                      <a:cubicBezTo>
                        <a:pt x="1900" y="2118"/>
                        <a:pt x="1906" y="2117"/>
                        <a:pt x="1908" y="2113"/>
                      </a:cubicBezTo>
                      <a:cubicBezTo>
                        <a:pt x="1909" y="2111"/>
                        <a:pt x="1909" y="2109"/>
                        <a:pt x="1907" y="2108"/>
                      </a:cubicBezTo>
                      <a:cubicBezTo>
                        <a:pt x="1906" y="2107"/>
                        <a:pt x="1905" y="2107"/>
                        <a:pt x="1903" y="2108"/>
                      </a:cubicBezTo>
                      <a:cubicBezTo>
                        <a:pt x="1902" y="2109"/>
                        <a:pt x="1902" y="2110"/>
                        <a:pt x="1902" y="2111"/>
                      </a:cubicBezTo>
                      <a:cubicBezTo>
                        <a:pt x="1902" y="2112"/>
                        <a:pt x="1904" y="2113"/>
                        <a:pt x="1905" y="2113"/>
                      </a:cubicBezTo>
                      <a:cubicBezTo>
                        <a:pt x="1906" y="2112"/>
                        <a:pt x="1906" y="2112"/>
                        <a:pt x="1906" y="2111"/>
                      </a:cubicBezTo>
                      <a:cubicBezTo>
                        <a:pt x="1907" y="2112"/>
                        <a:pt x="1907" y="2113"/>
                        <a:pt x="1906" y="2114"/>
                      </a:cubicBezTo>
                      <a:cubicBezTo>
                        <a:pt x="1905" y="2115"/>
                        <a:pt x="1903" y="2115"/>
                        <a:pt x="1902" y="2114"/>
                      </a:cubicBezTo>
                      <a:cubicBezTo>
                        <a:pt x="1899" y="2113"/>
                        <a:pt x="1899" y="2109"/>
                        <a:pt x="1900" y="2107"/>
                      </a:cubicBezTo>
                      <a:cubicBezTo>
                        <a:pt x="1901" y="2105"/>
                        <a:pt x="1903" y="2104"/>
                        <a:pt x="1905" y="2104"/>
                      </a:cubicBezTo>
                      <a:cubicBezTo>
                        <a:pt x="1907" y="2104"/>
                        <a:pt x="1909" y="2104"/>
                        <a:pt x="1910" y="2106"/>
                      </a:cubicBezTo>
                      <a:cubicBezTo>
                        <a:pt x="1912" y="2108"/>
                        <a:pt x="1913" y="2111"/>
                        <a:pt x="1912" y="2113"/>
                      </a:cubicBezTo>
                      <a:cubicBezTo>
                        <a:pt x="1909" y="2118"/>
                        <a:pt x="1904" y="2119"/>
                        <a:pt x="1899" y="2118"/>
                      </a:cubicBezTo>
                      <a:cubicBezTo>
                        <a:pt x="1897" y="2118"/>
                        <a:pt x="1894" y="2117"/>
                        <a:pt x="1892" y="2116"/>
                      </a:cubicBezTo>
                      <a:cubicBezTo>
                        <a:pt x="1900" y="2123"/>
                        <a:pt x="1909" y="2125"/>
                        <a:pt x="1918" y="2123"/>
                      </a:cubicBezTo>
                      <a:cubicBezTo>
                        <a:pt x="1924" y="2121"/>
                        <a:pt x="1929" y="2118"/>
                        <a:pt x="1932" y="2112"/>
                      </a:cubicBezTo>
                      <a:cubicBezTo>
                        <a:pt x="1932" y="2112"/>
                        <a:pt x="1932" y="2112"/>
                        <a:pt x="1932" y="2112"/>
                      </a:cubicBezTo>
                      <a:cubicBezTo>
                        <a:pt x="1929" y="2117"/>
                        <a:pt x="1922" y="2118"/>
                        <a:pt x="1919" y="2110"/>
                      </a:cubicBezTo>
                      <a:cubicBezTo>
                        <a:pt x="1917" y="2104"/>
                        <a:pt x="1921" y="2093"/>
                        <a:pt x="1907" y="2088"/>
                      </a:cubicBezTo>
                      <a:close/>
                      <a:moveTo>
                        <a:pt x="2116" y="2384"/>
                      </a:moveTo>
                      <a:cubicBezTo>
                        <a:pt x="2112" y="2356"/>
                        <a:pt x="2091" y="2345"/>
                        <a:pt x="2084" y="2333"/>
                      </a:cubicBezTo>
                      <a:cubicBezTo>
                        <a:pt x="2077" y="2320"/>
                        <a:pt x="2092" y="2311"/>
                        <a:pt x="2103" y="2324"/>
                      </a:cubicBezTo>
                      <a:cubicBezTo>
                        <a:pt x="2115" y="2337"/>
                        <a:pt x="2119" y="2363"/>
                        <a:pt x="2116" y="2384"/>
                      </a:cubicBezTo>
                      <a:close/>
                      <a:moveTo>
                        <a:pt x="2179" y="2254"/>
                      </a:moveTo>
                      <a:cubicBezTo>
                        <a:pt x="2189" y="2245"/>
                        <a:pt x="2215" y="2240"/>
                        <a:pt x="2230" y="2246"/>
                      </a:cubicBezTo>
                      <a:cubicBezTo>
                        <a:pt x="2245" y="2252"/>
                        <a:pt x="2243" y="2266"/>
                        <a:pt x="2225" y="2262"/>
                      </a:cubicBezTo>
                      <a:cubicBezTo>
                        <a:pt x="2212" y="2259"/>
                        <a:pt x="2192" y="2248"/>
                        <a:pt x="2179" y="2254"/>
                      </a:cubicBezTo>
                      <a:close/>
                      <a:moveTo>
                        <a:pt x="2042" y="2245"/>
                      </a:moveTo>
                      <a:cubicBezTo>
                        <a:pt x="2042" y="2247"/>
                        <a:pt x="2043" y="2250"/>
                        <a:pt x="2045" y="2250"/>
                      </a:cubicBezTo>
                      <a:cubicBezTo>
                        <a:pt x="2047" y="2251"/>
                        <a:pt x="2049" y="2250"/>
                        <a:pt x="2049" y="2248"/>
                      </a:cubicBezTo>
                      <a:cubicBezTo>
                        <a:pt x="2050" y="2246"/>
                        <a:pt x="2049" y="2244"/>
                        <a:pt x="2047" y="2243"/>
                      </a:cubicBezTo>
                      <a:cubicBezTo>
                        <a:pt x="2045" y="2242"/>
                        <a:pt x="2043" y="2243"/>
                        <a:pt x="2042" y="2245"/>
                      </a:cubicBezTo>
                      <a:close/>
                      <a:moveTo>
                        <a:pt x="2104" y="2266"/>
                      </a:moveTo>
                      <a:cubicBezTo>
                        <a:pt x="2099" y="2273"/>
                        <a:pt x="2089" y="2265"/>
                        <a:pt x="2086" y="2262"/>
                      </a:cubicBezTo>
                      <a:cubicBezTo>
                        <a:pt x="2083" y="2261"/>
                        <a:pt x="2080" y="2260"/>
                        <a:pt x="2078" y="2261"/>
                      </a:cubicBezTo>
                      <a:cubicBezTo>
                        <a:pt x="2080" y="2258"/>
                        <a:pt x="2088" y="2254"/>
                        <a:pt x="2093" y="2253"/>
                      </a:cubicBezTo>
                      <a:cubicBezTo>
                        <a:pt x="2099" y="2252"/>
                        <a:pt x="2105" y="2255"/>
                        <a:pt x="2105" y="2263"/>
                      </a:cubicBezTo>
                      <a:cubicBezTo>
                        <a:pt x="2103" y="2261"/>
                        <a:pt x="2098" y="2259"/>
                        <a:pt x="2094" y="2260"/>
                      </a:cubicBezTo>
                      <a:cubicBezTo>
                        <a:pt x="2096" y="2260"/>
                        <a:pt x="2101" y="2262"/>
                        <a:pt x="2104" y="2266"/>
                      </a:cubicBezTo>
                      <a:close/>
                      <a:moveTo>
                        <a:pt x="2058" y="2231"/>
                      </a:moveTo>
                      <a:cubicBezTo>
                        <a:pt x="2057" y="2235"/>
                        <a:pt x="2059" y="2240"/>
                        <a:pt x="2063" y="2241"/>
                      </a:cubicBezTo>
                      <a:cubicBezTo>
                        <a:pt x="2067" y="2242"/>
                        <a:pt x="2071" y="2240"/>
                        <a:pt x="2073" y="2236"/>
                      </a:cubicBezTo>
                      <a:cubicBezTo>
                        <a:pt x="2074" y="2232"/>
                        <a:pt x="2072" y="2228"/>
                        <a:pt x="2068" y="2227"/>
                      </a:cubicBezTo>
                      <a:cubicBezTo>
                        <a:pt x="2064" y="2225"/>
                        <a:pt x="2060" y="2227"/>
                        <a:pt x="2058" y="2231"/>
                      </a:cubicBezTo>
                      <a:close/>
                      <a:moveTo>
                        <a:pt x="2048" y="2237"/>
                      </a:moveTo>
                      <a:cubicBezTo>
                        <a:pt x="2047" y="2240"/>
                        <a:pt x="2048" y="2243"/>
                        <a:pt x="2051" y="2244"/>
                      </a:cubicBezTo>
                      <a:cubicBezTo>
                        <a:pt x="2053" y="2244"/>
                        <a:pt x="2056" y="2243"/>
                        <a:pt x="2057" y="2241"/>
                      </a:cubicBezTo>
                      <a:cubicBezTo>
                        <a:pt x="2058" y="2238"/>
                        <a:pt x="2056" y="2235"/>
                        <a:pt x="2054" y="2234"/>
                      </a:cubicBezTo>
                      <a:cubicBezTo>
                        <a:pt x="2051" y="2233"/>
                        <a:pt x="2048" y="2235"/>
                        <a:pt x="2048" y="2237"/>
                      </a:cubicBezTo>
                      <a:close/>
                      <a:moveTo>
                        <a:pt x="2161" y="2262"/>
                      </a:moveTo>
                      <a:cubicBezTo>
                        <a:pt x="2158" y="2263"/>
                        <a:pt x="2156" y="2265"/>
                        <a:pt x="2155" y="2268"/>
                      </a:cubicBezTo>
                      <a:cubicBezTo>
                        <a:pt x="2154" y="2271"/>
                        <a:pt x="2154" y="2276"/>
                        <a:pt x="2158" y="2279"/>
                      </a:cubicBezTo>
                      <a:cubicBezTo>
                        <a:pt x="2162" y="2283"/>
                        <a:pt x="2168" y="2282"/>
                        <a:pt x="2171" y="2279"/>
                      </a:cubicBezTo>
                      <a:cubicBezTo>
                        <a:pt x="2177" y="2275"/>
                        <a:pt x="2174" y="2269"/>
                        <a:pt x="2174" y="2264"/>
                      </a:cubicBezTo>
                      <a:cubicBezTo>
                        <a:pt x="2175" y="2259"/>
                        <a:pt x="2181" y="2255"/>
                        <a:pt x="2188" y="2255"/>
                      </a:cubicBezTo>
                      <a:cubicBezTo>
                        <a:pt x="2196" y="2254"/>
                        <a:pt x="2204" y="2258"/>
                        <a:pt x="2206" y="2266"/>
                      </a:cubicBezTo>
                      <a:cubicBezTo>
                        <a:pt x="2208" y="2271"/>
                        <a:pt x="2207" y="2276"/>
                        <a:pt x="2202" y="2278"/>
                      </a:cubicBezTo>
                      <a:cubicBezTo>
                        <a:pt x="2204" y="2273"/>
                        <a:pt x="2199" y="2267"/>
                        <a:pt x="2193" y="2270"/>
                      </a:cubicBezTo>
                      <a:cubicBezTo>
                        <a:pt x="2190" y="2272"/>
                        <a:pt x="2185" y="2278"/>
                        <a:pt x="2180" y="2284"/>
                      </a:cubicBezTo>
                      <a:cubicBezTo>
                        <a:pt x="2175" y="2290"/>
                        <a:pt x="2169" y="2295"/>
                        <a:pt x="2163" y="2297"/>
                      </a:cubicBezTo>
                      <a:cubicBezTo>
                        <a:pt x="2150" y="2300"/>
                        <a:pt x="2136" y="2290"/>
                        <a:pt x="2136" y="2277"/>
                      </a:cubicBezTo>
                      <a:cubicBezTo>
                        <a:pt x="2135" y="2269"/>
                        <a:pt x="2139" y="2263"/>
                        <a:pt x="2143" y="2258"/>
                      </a:cubicBezTo>
                      <a:cubicBezTo>
                        <a:pt x="2148" y="2253"/>
                        <a:pt x="2164" y="2242"/>
                        <a:pt x="2165" y="2233"/>
                      </a:cubicBezTo>
                      <a:cubicBezTo>
                        <a:pt x="2166" y="2226"/>
                        <a:pt x="2161" y="2222"/>
                        <a:pt x="2157" y="2223"/>
                      </a:cubicBezTo>
                      <a:cubicBezTo>
                        <a:pt x="2158" y="2218"/>
                        <a:pt x="2166" y="2216"/>
                        <a:pt x="2171" y="2219"/>
                      </a:cubicBezTo>
                      <a:cubicBezTo>
                        <a:pt x="2181" y="2224"/>
                        <a:pt x="2185" y="2240"/>
                        <a:pt x="2176" y="2252"/>
                      </a:cubicBezTo>
                      <a:cubicBezTo>
                        <a:pt x="2173" y="2257"/>
                        <a:pt x="2168" y="2259"/>
                        <a:pt x="2161" y="2262"/>
                      </a:cubicBezTo>
                      <a:close/>
                      <a:moveTo>
                        <a:pt x="2286" y="2300"/>
                      </a:moveTo>
                      <a:cubicBezTo>
                        <a:pt x="2286" y="2303"/>
                        <a:pt x="2284" y="2304"/>
                        <a:pt x="2281" y="2304"/>
                      </a:cubicBezTo>
                      <a:cubicBezTo>
                        <a:pt x="2279" y="2303"/>
                        <a:pt x="2278" y="2301"/>
                        <a:pt x="2278" y="2299"/>
                      </a:cubicBezTo>
                      <a:cubicBezTo>
                        <a:pt x="2278" y="2297"/>
                        <a:pt x="2281" y="2295"/>
                        <a:pt x="2283" y="2296"/>
                      </a:cubicBezTo>
                      <a:cubicBezTo>
                        <a:pt x="2285" y="2296"/>
                        <a:pt x="2287" y="2298"/>
                        <a:pt x="2286" y="2300"/>
                      </a:cubicBezTo>
                      <a:close/>
                      <a:moveTo>
                        <a:pt x="2287" y="2309"/>
                      </a:moveTo>
                      <a:cubicBezTo>
                        <a:pt x="2286" y="2310"/>
                        <a:pt x="2285" y="2312"/>
                        <a:pt x="2283" y="2311"/>
                      </a:cubicBezTo>
                      <a:cubicBezTo>
                        <a:pt x="2281" y="2311"/>
                        <a:pt x="2280" y="2309"/>
                        <a:pt x="2280" y="2307"/>
                      </a:cubicBezTo>
                      <a:cubicBezTo>
                        <a:pt x="2281" y="2306"/>
                        <a:pt x="2282" y="2304"/>
                        <a:pt x="2284" y="2305"/>
                      </a:cubicBezTo>
                      <a:cubicBezTo>
                        <a:pt x="2286" y="2305"/>
                        <a:pt x="2287" y="2307"/>
                        <a:pt x="2287" y="2309"/>
                      </a:cubicBezTo>
                      <a:close/>
                      <a:moveTo>
                        <a:pt x="2281" y="2292"/>
                      </a:moveTo>
                      <a:cubicBezTo>
                        <a:pt x="2280" y="2295"/>
                        <a:pt x="2277" y="2297"/>
                        <a:pt x="2273" y="2297"/>
                      </a:cubicBezTo>
                      <a:cubicBezTo>
                        <a:pt x="2270" y="2296"/>
                        <a:pt x="2268" y="2292"/>
                        <a:pt x="2268" y="2289"/>
                      </a:cubicBezTo>
                      <a:cubicBezTo>
                        <a:pt x="2269" y="2286"/>
                        <a:pt x="2272" y="2283"/>
                        <a:pt x="2276" y="2284"/>
                      </a:cubicBezTo>
                      <a:cubicBezTo>
                        <a:pt x="2279" y="2285"/>
                        <a:pt x="2282" y="2288"/>
                        <a:pt x="2281" y="2292"/>
                      </a:cubicBezTo>
                      <a:close/>
                      <a:moveTo>
                        <a:pt x="2161" y="2264"/>
                      </a:moveTo>
                      <a:cubicBezTo>
                        <a:pt x="2157" y="2266"/>
                        <a:pt x="2155" y="2271"/>
                        <a:pt x="2157" y="2275"/>
                      </a:cubicBezTo>
                      <a:cubicBezTo>
                        <a:pt x="2161" y="2283"/>
                        <a:pt x="2171" y="2279"/>
                        <a:pt x="2173" y="2273"/>
                      </a:cubicBezTo>
                      <a:cubicBezTo>
                        <a:pt x="2174" y="2267"/>
                        <a:pt x="2171" y="2264"/>
                        <a:pt x="2175" y="2258"/>
                      </a:cubicBezTo>
                      <a:cubicBezTo>
                        <a:pt x="2169" y="2263"/>
                        <a:pt x="2166" y="2261"/>
                        <a:pt x="2161" y="2264"/>
                      </a:cubicBezTo>
                      <a:close/>
                      <a:moveTo>
                        <a:pt x="2138" y="2290"/>
                      </a:moveTo>
                      <a:cubicBezTo>
                        <a:pt x="2141" y="2297"/>
                        <a:pt x="2151" y="2301"/>
                        <a:pt x="2156" y="2300"/>
                      </a:cubicBezTo>
                      <a:cubicBezTo>
                        <a:pt x="2159" y="2308"/>
                        <a:pt x="2145" y="2318"/>
                        <a:pt x="2136" y="2310"/>
                      </a:cubicBezTo>
                      <a:cubicBezTo>
                        <a:pt x="2130" y="2304"/>
                        <a:pt x="2131" y="2293"/>
                        <a:pt x="2138" y="2290"/>
                      </a:cubicBezTo>
                      <a:close/>
                      <a:moveTo>
                        <a:pt x="2248" y="2235"/>
                      </a:moveTo>
                      <a:cubicBezTo>
                        <a:pt x="2234" y="2239"/>
                        <a:pt x="2230" y="2220"/>
                        <a:pt x="2227" y="2214"/>
                      </a:cubicBezTo>
                      <a:cubicBezTo>
                        <a:pt x="2225" y="2209"/>
                        <a:pt x="2223" y="2206"/>
                        <a:pt x="2218" y="2205"/>
                      </a:cubicBezTo>
                      <a:cubicBezTo>
                        <a:pt x="2224" y="2203"/>
                        <a:pt x="2238" y="2205"/>
                        <a:pt x="2244" y="2208"/>
                      </a:cubicBezTo>
                      <a:cubicBezTo>
                        <a:pt x="2253" y="2213"/>
                        <a:pt x="2258" y="2222"/>
                        <a:pt x="2252" y="2232"/>
                      </a:cubicBezTo>
                      <a:cubicBezTo>
                        <a:pt x="2251" y="2227"/>
                        <a:pt x="2246" y="2220"/>
                        <a:pt x="2241" y="2218"/>
                      </a:cubicBezTo>
                      <a:cubicBezTo>
                        <a:pt x="2243" y="2220"/>
                        <a:pt x="2247" y="2228"/>
                        <a:pt x="2248" y="2235"/>
                      </a:cubicBezTo>
                      <a:close/>
                      <a:moveTo>
                        <a:pt x="2148" y="2328"/>
                      </a:moveTo>
                      <a:cubicBezTo>
                        <a:pt x="2179" y="2317"/>
                        <a:pt x="2202" y="2332"/>
                        <a:pt x="2217" y="2332"/>
                      </a:cubicBezTo>
                      <a:cubicBezTo>
                        <a:pt x="2234" y="2333"/>
                        <a:pt x="2235" y="2313"/>
                        <a:pt x="2217" y="2308"/>
                      </a:cubicBezTo>
                      <a:cubicBezTo>
                        <a:pt x="2196" y="2303"/>
                        <a:pt x="2168" y="2313"/>
                        <a:pt x="2148" y="2328"/>
                      </a:cubicBezTo>
                      <a:close/>
                      <a:moveTo>
                        <a:pt x="2037" y="2267"/>
                      </a:moveTo>
                      <a:cubicBezTo>
                        <a:pt x="2040" y="2265"/>
                        <a:pt x="2043" y="2263"/>
                        <a:pt x="2046" y="2262"/>
                      </a:cubicBezTo>
                      <a:cubicBezTo>
                        <a:pt x="2057" y="2257"/>
                        <a:pt x="2070" y="2257"/>
                        <a:pt x="2081" y="2263"/>
                      </a:cubicBezTo>
                      <a:cubicBezTo>
                        <a:pt x="2093" y="2271"/>
                        <a:pt x="2102" y="2286"/>
                        <a:pt x="2097" y="2300"/>
                      </a:cubicBezTo>
                      <a:cubicBezTo>
                        <a:pt x="2095" y="2306"/>
                        <a:pt x="2091" y="2311"/>
                        <a:pt x="2085" y="2314"/>
                      </a:cubicBezTo>
                      <a:cubicBezTo>
                        <a:pt x="2081" y="2316"/>
                        <a:pt x="2078" y="2316"/>
                        <a:pt x="2073" y="2315"/>
                      </a:cubicBezTo>
                      <a:cubicBezTo>
                        <a:pt x="2068" y="2314"/>
                        <a:pt x="2064" y="2310"/>
                        <a:pt x="2063" y="2305"/>
                      </a:cubicBezTo>
                      <a:cubicBezTo>
                        <a:pt x="2062" y="2301"/>
                        <a:pt x="2063" y="2297"/>
                        <a:pt x="2065" y="2294"/>
                      </a:cubicBezTo>
                      <a:cubicBezTo>
                        <a:pt x="2070" y="2289"/>
                        <a:pt x="2078" y="2287"/>
                        <a:pt x="2083" y="2292"/>
                      </a:cubicBezTo>
                      <a:cubicBezTo>
                        <a:pt x="2089" y="2296"/>
                        <a:pt x="2090" y="2304"/>
                        <a:pt x="2086" y="2310"/>
                      </a:cubicBezTo>
                      <a:cubicBezTo>
                        <a:pt x="2083" y="2314"/>
                        <a:pt x="2077" y="2316"/>
                        <a:pt x="2072" y="2314"/>
                      </a:cubicBezTo>
                      <a:cubicBezTo>
                        <a:pt x="2072" y="2314"/>
                        <a:pt x="2073" y="2315"/>
                        <a:pt x="2074" y="2315"/>
                      </a:cubicBezTo>
                      <a:cubicBezTo>
                        <a:pt x="2078" y="2316"/>
                        <a:pt x="2081" y="2315"/>
                        <a:pt x="2085" y="2313"/>
                      </a:cubicBezTo>
                      <a:cubicBezTo>
                        <a:pt x="2090" y="2310"/>
                        <a:pt x="2094" y="2306"/>
                        <a:pt x="2096" y="2300"/>
                      </a:cubicBezTo>
                      <a:cubicBezTo>
                        <a:pt x="2100" y="2287"/>
                        <a:pt x="2092" y="2272"/>
                        <a:pt x="2080" y="2265"/>
                      </a:cubicBezTo>
                      <a:cubicBezTo>
                        <a:pt x="2069" y="2259"/>
                        <a:pt x="2056" y="2260"/>
                        <a:pt x="2045" y="2265"/>
                      </a:cubicBezTo>
                      <a:cubicBezTo>
                        <a:pt x="2043" y="2266"/>
                        <a:pt x="2041" y="2268"/>
                        <a:pt x="2038" y="2270"/>
                      </a:cubicBezTo>
                      <a:lnTo>
                        <a:pt x="2037" y="2267"/>
                      </a:lnTo>
                      <a:close/>
                      <a:moveTo>
                        <a:pt x="2023" y="2317"/>
                      </a:moveTo>
                      <a:cubicBezTo>
                        <a:pt x="2012" y="2326"/>
                        <a:pt x="1996" y="2328"/>
                        <a:pt x="1982" y="2317"/>
                      </a:cubicBezTo>
                      <a:cubicBezTo>
                        <a:pt x="1977" y="2313"/>
                        <a:pt x="1974" y="2309"/>
                        <a:pt x="1972" y="2303"/>
                      </a:cubicBezTo>
                      <a:cubicBezTo>
                        <a:pt x="1970" y="2298"/>
                        <a:pt x="1970" y="2293"/>
                        <a:pt x="1972" y="2288"/>
                      </a:cubicBezTo>
                      <a:cubicBezTo>
                        <a:pt x="1975" y="2283"/>
                        <a:pt x="1980" y="2279"/>
                        <a:pt x="1986" y="2278"/>
                      </a:cubicBezTo>
                      <a:cubicBezTo>
                        <a:pt x="1990" y="2277"/>
                        <a:pt x="1993" y="2278"/>
                        <a:pt x="1997" y="2280"/>
                      </a:cubicBezTo>
                      <a:cubicBezTo>
                        <a:pt x="2001" y="2284"/>
                        <a:pt x="2003" y="2290"/>
                        <a:pt x="2001" y="2295"/>
                      </a:cubicBezTo>
                      <a:cubicBezTo>
                        <a:pt x="2000" y="2298"/>
                        <a:pt x="1999" y="2300"/>
                        <a:pt x="1996" y="2302"/>
                      </a:cubicBezTo>
                      <a:cubicBezTo>
                        <a:pt x="1991" y="2305"/>
                        <a:pt x="1985" y="2303"/>
                        <a:pt x="1981" y="2298"/>
                      </a:cubicBezTo>
                      <a:cubicBezTo>
                        <a:pt x="1978" y="2293"/>
                        <a:pt x="1980" y="2287"/>
                        <a:pt x="1985" y="2284"/>
                      </a:cubicBezTo>
                      <a:cubicBezTo>
                        <a:pt x="1990" y="2280"/>
                        <a:pt x="1996" y="2282"/>
                        <a:pt x="1999" y="2287"/>
                      </a:cubicBezTo>
                      <a:cubicBezTo>
                        <a:pt x="2000" y="2288"/>
                        <a:pt x="2001" y="2290"/>
                        <a:pt x="2001" y="2292"/>
                      </a:cubicBezTo>
                      <a:cubicBezTo>
                        <a:pt x="2001" y="2291"/>
                        <a:pt x="2001" y="2291"/>
                        <a:pt x="2001" y="2291"/>
                      </a:cubicBezTo>
                      <a:cubicBezTo>
                        <a:pt x="2001" y="2287"/>
                        <a:pt x="2000" y="2283"/>
                        <a:pt x="1996" y="2281"/>
                      </a:cubicBezTo>
                      <a:cubicBezTo>
                        <a:pt x="1993" y="2278"/>
                        <a:pt x="1990" y="2278"/>
                        <a:pt x="1986" y="2278"/>
                      </a:cubicBezTo>
                      <a:cubicBezTo>
                        <a:pt x="1980" y="2280"/>
                        <a:pt x="1976" y="2283"/>
                        <a:pt x="1973" y="2289"/>
                      </a:cubicBezTo>
                      <a:cubicBezTo>
                        <a:pt x="1971" y="2294"/>
                        <a:pt x="1972" y="2298"/>
                        <a:pt x="1973" y="2302"/>
                      </a:cubicBezTo>
                      <a:cubicBezTo>
                        <a:pt x="1975" y="2308"/>
                        <a:pt x="1978" y="2312"/>
                        <a:pt x="1983" y="2316"/>
                      </a:cubicBezTo>
                      <a:cubicBezTo>
                        <a:pt x="1997" y="2326"/>
                        <a:pt x="2012" y="2324"/>
                        <a:pt x="2022" y="2314"/>
                      </a:cubicBezTo>
                      <a:lnTo>
                        <a:pt x="2023" y="2317"/>
                      </a:lnTo>
                      <a:close/>
                      <a:moveTo>
                        <a:pt x="1767" y="2393"/>
                      </a:moveTo>
                      <a:cubicBezTo>
                        <a:pt x="1764" y="2391"/>
                        <a:pt x="1763" y="2387"/>
                        <a:pt x="1765" y="2385"/>
                      </a:cubicBezTo>
                      <a:cubicBezTo>
                        <a:pt x="1767" y="2382"/>
                        <a:pt x="1771" y="2381"/>
                        <a:pt x="1774" y="2383"/>
                      </a:cubicBezTo>
                      <a:cubicBezTo>
                        <a:pt x="1777" y="2385"/>
                        <a:pt x="1777" y="2389"/>
                        <a:pt x="1775" y="2392"/>
                      </a:cubicBezTo>
                      <a:cubicBezTo>
                        <a:pt x="1773" y="2395"/>
                        <a:pt x="1769" y="2395"/>
                        <a:pt x="1767" y="2393"/>
                      </a:cubicBezTo>
                      <a:close/>
                      <a:moveTo>
                        <a:pt x="1755" y="2389"/>
                      </a:moveTo>
                      <a:cubicBezTo>
                        <a:pt x="1753" y="2388"/>
                        <a:pt x="1752" y="2384"/>
                        <a:pt x="1754" y="2382"/>
                      </a:cubicBezTo>
                      <a:cubicBezTo>
                        <a:pt x="1755" y="2380"/>
                        <a:pt x="1758" y="2379"/>
                        <a:pt x="1761" y="2381"/>
                      </a:cubicBezTo>
                      <a:cubicBezTo>
                        <a:pt x="1763" y="2383"/>
                        <a:pt x="1763" y="2386"/>
                        <a:pt x="1762" y="2388"/>
                      </a:cubicBezTo>
                      <a:cubicBezTo>
                        <a:pt x="1760" y="2390"/>
                        <a:pt x="1757" y="2391"/>
                        <a:pt x="1755" y="2389"/>
                      </a:cubicBezTo>
                      <a:close/>
                      <a:moveTo>
                        <a:pt x="1782" y="2391"/>
                      </a:moveTo>
                      <a:cubicBezTo>
                        <a:pt x="1778" y="2388"/>
                        <a:pt x="1777" y="2382"/>
                        <a:pt x="1780" y="2378"/>
                      </a:cubicBezTo>
                      <a:cubicBezTo>
                        <a:pt x="1783" y="2373"/>
                        <a:pt x="1789" y="2372"/>
                        <a:pt x="1793" y="2375"/>
                      </a:cubicBezTo>
                      <a:cubicBezTo>
                        <a:pt x="1798" y="2379"/>
                        <a:pt x="1799" y="2385"/>
                        <a:pt x="1796" y="2389"/>
                      </a:cubicBezTo>
                      <a:cubicBezTo>
                        <a:pt x="1793" y="2393"/>
                        <a:pt x="1787" y="2395"/>
                        <a:pt x="1782" y="2391"/>
                      </a:cubicBezTo>
                      <a:close/>
                      <a:moveTo>
                        <a:pt x="1785" y="2145"/>
                      </a:moveTo>
                      <a:cubicBezTo>
                        <a:pt x="1770" y="2151"/>
                        <a:pt x="1756" y="2170"/>
                        <a:pt x="1755" y="2186"/>
                      </a:cubicBezTo>
                      <a:cubicBezTo>
                        <a:pt x="1754" y="2203"/>
                        <a:pt x="1769" y="2208"/>
                        <a:pt x="1773" y="2191"/>
                      </a:cubicBezTo>
                      <a:cubicBezTo>
                        <a:pt x="1777" y="2177"/>
                        <a:pt x="1774" y="2155"/>
                        <a:pt x="1785" y="2145"/>
                      </a:cubicBezTo>
                      <a:close/>
                      <a:moveTo>
                        <a:pt x="1967" y="2249"/>
                      </a:moveTo>
                      <a:cubicBezTo>
                        <a:pt x="1984" y="2231"/>
                        <a:pt x="1993" y="2195"/>
                        <a:pt x="1981" y="2180"/>
                      </a:cubicBezTo>
                      <a:cubicBezTo>
                        <a:pt x="1968" y="2164"/>
                        <a:pt x="1952" y="2177"/>
                        <a:pt x="1963" y="2192"/>
                      </a:cubicBezTo>
                      <a:cubicBezTo>
                        <a:pt x="1969" y="2199"/>
                        <a:pt x="1980" y="2225"/>
                        <a:pt x="1967" y="2249"/>
                      </a:cubicBezTo>
                      <a:close/>
                      <a:moveTo>
                        <a:pt x="1979" y="2243"/>
                      </a:moveTo>
                      <a:cubicBezTo>
                        <a:pt x="1983" y="2235"/>
                        <a:pt x="1992" y="2231"/>
                        <a:pt x="2001" y="2228"/>
                      </a:cubicBezTo>
                      <a:cubicBezTo>
                        <a:pt x="2020" y="2224"/>
                        <a:pt x="2045" y="2233"/>
                        <a:pt x="2058" y="2220"/>
                      </a:cubicBezTo>
                      <a:cubicBezTo>
                        <a:pt x="2064" y="2215"/>
                        <a:pt x="2067" y="2206"/>
                        <a:pt x="2064" y="2198"/>
                      </a:cubicBezTo>
                      <a:cubicBezTo>
                        <a:pt x="2062" y="2194"/>
                        <a:pt x="2059" y="2191"/>
                        <a:pt x="2053" y="2192"/>
                      </a:cubicBezTo>
                      <a:cubicBezTo>
                        <a:pt x="2057" y="2193"/>
                        <a:pt x="2060" y="2199"/>
                        <a:pt x="2058" y="2205"/>
                      </a:cubicBezTo>
                      <a:cubicBezTo>
                        <a:pt x="2055" y="2209"/>
                        <a:pt x="2049" y="2212"/>
                        <a:pt x="2043" y="2211"/>
                      </a:cubicBezTo>
                      <a:cubicBezTo>
                        <a:pt x="2024" y="2208"/>
                        <a:pt x="2006" y="2203"/>
                        <a:pt x="1990" y="2218"/>
                      </a:cubicBezTo>
                      <a:cubicBezTo>
                        <a:pt x="1984" y="2224"/>
                        <a:pt x="1981" y="2232"/>
                        <a:pt x="1979" y="2243"/>
                      </a:cubicBezTo>
                      <a:close/>
                      <a:moveTo>
                        <a:pt x="1891" y="2465"/>
                      </a:moveTo>
                      <a:cubicBezTo>
                        <a:pt x="1895" y="2450"/>
                        <a:pt x="1914" y="2457"/>
                        <a:pt x="1920" y="2458"/>
                      </a:cubicBezTo>
                      <a:cubicBezTo>
                        <a:pt x="1926" y="2459"/>
                        <a:pt x="1929" y="2458"/>
                        <a:pt x="1933" y="2455"/>
                      </a:cubicBezTo>
                      <a:cubicBezTo>
                        <a:pt x="1931" y="2461"/>
                        <a:pt x="1922" y="2472"/>
                        <a:pt x="1916" y="2476"/>
                      </a:cubicBezTo>
                      <a:cubicBezTo>
                        <a:pt x="1908" y="2481"/>
                        <a:pt x="1897" y="2480"/>
                        <a:pt x="1891" y="2469"/>
                      </a:cubicBezTo>
                      <a:cubicBezTo>
                        <a:pt x="1896" y="2471"/>
                        <a:pt x="1905" y="2471"/>
                        <a:pt x="1909" y="2467"/>
                      </a:cubicBezTo>
                      <a:cubicBezTo>
                        <a:pt x="1906" y="2468"/>
                        <a:pt x="1898" y="2468"/>
                        <a:pt x="1891" y="2465"/>
                      </a:cubicBezTo>
                      <a:close/>
                      <a:moveTo>
                        <a:pt x="1671" y="2271"/>
                      </a:moveTo>
                      <a:cubicBezTo>
                        <a:pt x="1670" y="2268"/>
                        <a:pt x="1666" y="2266"/>
                        <a:pt x="1663" y="2269"/>
                      </a:cubicBezTo>
                      <a:cubicBezTo>
                        <a:pt x="1661" y="2270"/>
                        <a:pt x="1662" y="2272"/>
                        <a:pt x="1662" y="2273"/>
                      </a:cubicBezTo>
                      <a:cubicBezTo>
                        <a:pt x="1664" y="2274"/>
                        <a:pt x="1665" y="2273"/>
                        <a:pt x="1665" y="2272"/>
                      </a:cubicBezTo>
                      <a:cubicBezTo>
                        <a:pt x="1665" y="2274"/>
                        <a:pt x="1665" y="2274"/>
                        <a:pt x="1665" y="2275"/>
                      </a:cubicBezTo>
                      <a:cubicBezTo>
                        <a:pt x="1663" y="2277"/>
                        <a:pt x="1660" y="2278"/>
                        <a:pt x="1657" y="2276"/>
                      </a:cubicBezTo>
                      <a:cubicBezTo>
                        <a:pt x="1654" y="2274"/>
                        <a:pt x="1652" y="2271"/>
                        <a:pt x="1654" y="2267"/>
                      </a:cubicBezTo>
                      <a:cubicBezTo>
                        <a:pt x="1655" y="2264"/>
                        <a:pt x="1659" y="2262"/>
                        <a:pt x="1660" y="2259"/>
                      </a:cubicBezTo>
                      <a:cubicBezTo>
                        <a:pt x="1661" y="2256"/>
                        <a:pt x="1658" y="2253"/>
                        <a:pt x="1656" y="2252"/>
                      </a:cubicBezTo>
                      <a:cubicBezTo>
                        <a:pt x="1661" y="2252"/>
                        <a:pt x="1662" y="2252"/>
                        <a:pt x="1664" y="2249"/>
                      </a:cubicBezTo>
                      <a:cubicBezTo>
                        <a:pt x="1667" y="2246"/>
                        <a:pt x="1672" y="2235"/>
                        <a:pt x="1684" y="2240"/>
                      </a:cubicBezTo>
                      <a:cubicBezTo>
                        <a:pt x="1677" y="2235"/>
                        <a:pt x="1669" y="2235"/>
                        <a:pt x="1663" y="2237"/>
                      </a:cubicBezTo>
                      <a:cubicBezTo>
                        <a:pt x="1655" y="2239"/>
                        <a:pt x="1649" y="2246"/>
                        <a:pt x="1646" y="2253"/>
                      </a:cubicBezTo>
                      <a:cubicBezTo>
                        <a:pt x="1643" y="2262"/>
                        <a:pt x="1648" y="2275"/>
                        <a:pt x="1657" y="2280"/>
                      </a:cubicBezTo>
                      <a:cubicBezTo>
                        <a:pt x="1661" y="2282"/>
                        <a:pt x="1668" y="2283"/>
                        <a:pt x="1671" y="2278"/>
                      </a:cubicBezTo>
                      <a:cubicBezTo>
                        <a:pt x="1673" y="2276"/>
                        <a:pt x="1673" y="2274"/>
                        <a:pt x="1671" y="2271"/>
                      </a:cubicBezTo>
                      <a:close/>
                      <a:moveTo>
                        <a:pt x="1664" y="2226"/>
                      </a:moveTo>
                      <a:cubicBezTo>
                        <a:pt x="1646" y="2214"/>
                        <a:pt x="1640" y="2197"/>
                        <a:pt x="1635" y="2188"/>
                      </a:cubicBezTo>
                      <a:cubicBezTo>
                        <a:pt x="1628" y="2179"/>
                        <a:pt x="1619" y="2183"/>
                        <a:pt x="1623" y="2194"/>
                      </a:cubicBezTo>
                      <a:cubicBezTo>
                        <a:pt x="1628" y="2208"/>
                        <a:pt x="1653" y="2224"/>
                        <a:pt x="1664" y="2226"/>
                      </a:cubicBezTo>
                      <a:close/>
                      <a:moveTo>
                        <a:pt x="1850" y="2482"/>
                      </a:moveTo>
                      <a:cubicBezTo>
                        <a:pt x="1853" y="2482"/>
                        <a:pt x="1855" y="2481"/>
                        <a:pt x="1855" y="2479"/>
                      </a:cubicBezTo>
                      <a:cubicBezTo>
                        <a:pt x="1856" y="2477"/>
                        <a:pt x="1854" y="2475"/>
                        <a:pt x="1852" y="2474"/>
                      </a:cubicBezTo>
                      <a:cubicBezTo>
                        <a:pt x="1850" y="2474"/>
                        <a:pt x="1848" y="2475"/>
                        <a:pt x="1847" y="2477"/>
                      </a:cubicBezTo>
                      <a:cubicBezTo>
                        <a:pt x="1847" y="2479"/>
                        <a:pt x="1848" y="2481"/>
                        <a:pt x="1850" y="2482"/>
                      </a:cubicBezTo>
                      <a:close/>
                      <a:moveTo>
                        <a:pt x="1862" y="2507"/>
                      </a:moveTo>
                      <a:cubicBezTo>
                        <a:pt x="1866" y="2508"/>
                        <a:pt x="1870" y="2506"/>
                        <a:pt x="1871" y="2502"/>
                      </a:cubicBezTo>
                      <a:cubicBezTo>
                        <a:pt x="1872" y="2498"/>
                        <a:pt x="1869" y="2494"/>
                        <a:pt x="1865" y="2493"/>
                      </a:cubicBezTo>
                      <a:cubicBezTo>
                        <a:pt x="1861" y="2492"/>
                        <a:pt x="1857" y="2494"/>
                        <a:pt x="1857" y="2498"/>
                      </a:cubicBezTo>
                      <a:cubicBezTo>
                        <a:pt x="1856" y="2502"/>
                        <a:pt x="1858" y="2506"/>
                        <a:pt x="1862" y="2507"/>
                      </a:cubicBezTo>
                      <a:close/>
                      <a:moveTo>
                        <a:pt x="1853" y="2494"/>
                      </a:moveTo>
                      <a:cubicBezTo>
                        <a:pt x="1856" y="2495"/>
                        <a:pt x="1859" y="2493"/>
                        <a:pt x="1860" y="2490"/>
                      </a:cubicBezTo>
                      <a:cubicBezTo>
                        <a:pt x="1861" y="2487"/>
                        <a:pt x="1859" y="2484"/>
                        <a:pt x="1856" y="2484"/>
                      </a:cubicBezTo>
                      <a:cubicBezTo>
                        <a:pt x="1853" y="2483"/>
                        <a:pt x="1850" y="2485"/>
                        <a:pt x="1849" y="2488"/>
                      </a:cubicBezTo>
                      <a:cubicBezTo>
                        <a:pt x="1849" y="2491"/>
                        <a:pt x="1851" y="2493"/>
                        <a:pt x="1853" y="2494"/>
                      </a:cubicBezTo>
                      <a:close/>
                      <a:moveTo>
                        <a:pt x="1887" y="2504"/>
                      </a:moveTo>
                      <a:cubicBezTo>
                        <a:pt x="1870" y="2512"/>
                        <a:pt x="1883" y="2534"/>
                        <a:pt x="1886" y="2542"/>
                      </a:cubicBezTo>
                      <a:cubicBezTo>
                        <a:pt x="1888" y="2549"/>
                        <a:pt x="1889" y="2554"/>
                        <a:pt x="1886" y="2559"/>
                      </a:cubicBezTo>
                      <a:cubicBezTo>
                        <a:pt x="1892" y="2555"/>
                        <a:pt x="1905" y="2541"/>
                        <a:pt x="1908" y="2532"/>
                      </a:cubicBezTo>
                      <a:cubicBezTo>
                        <a:pt x="1912" y="2520"/>
                        <a:pt x="1908" y="2507"/>
                        <a:pt x="1893" y="2502"/>
                      </a:cubicBezTo>
                      <a:cubicBezTo>
                        <a:pt x="1897" y="2508"/>
                        <a:pt x="1899" y="2519"/>
                        <a:pt x="1895" y="2526"/>
                      </a:cubicBezTo>
                      <a:cubicBezTo>
                        <a:pt x="1896" y="2522"/>
                        <a:pt x="1893" y="2511"/>
                        <a:pt x="1887" y="2504"/>
                      </a:cubicBezTo>
                      <a:close/>
                      <a:moveTo>
                        <a:pt x="1906" y="2496"/>
                      </a:moveTo>
                      <a:cubicBezTo>
                        <a:pt x="1934" y="2521"/>
                        <a:pt x="1986" y="2516"/>
                        <a:pt x="2000" y="2489"/>
                      </a:cubicBezTo>
                      <a:cubicBezTo>
                        <a:pt x="2012" y="2467"/>
                        <a:pt x="1992" y="2457"/>
                        <a:pt x="1977" y="2474"/>
                      </a:cubicBezTo>
                      <a:cubicBezTo>
                        <a:pt x="1967" y="2486"/>
                        <a:pt x="1941" y="2515"/>
                        <a:pt x="1906" y="2496"/>
                      </a:cubicBezTo>
                      <a:close/>
                      <a:moveTo>
                        <a:pt x="1919" y="2181"/>
                      </a:moveTo>
                      <a:cubicBezTo>
                        <a:pt x="1921" y="2179"/>
                        <a:pt x="1920" y="2176"/>
                        <a:pt x="1918" y="2174"/>
                      </a:cubicBezTo>
                      <a:cubicBezTo>
                        <a:pt x="1916" y="2173"/>
                        <a:pt x="1913" y="2173"/>
                        <a:pt x="1912" y="2175"/>
                      </a:cubicBezTo>
                      <a:cubicBezTo>
                        <a:pt x="1910" y="2177"/>
                        <a:pt x="1911" y="2180"/>
                        <a:pt x="1913" y="2182"/>
                      </a:cubicBezTo>
                      <a:cubicBezTo>
                        <a:pt x="1915" y="2183"/>
                        <a:pt x="1918" y="2183"/>
                        <a:pt x="1919" y="2181"/>
                      </a:cubicBezTo>
                      <a:close/>
                      <a:moveTo>
                        <a:pt x="1932" y="2185"/>
                      </a:moveTo>
                      <a:cubicBezTo>
                        <a:pt x="1934" y="2183"/>
                        <a:pt x="1934" y="2179"/>
                        <a:pt x="1931" y="2177"/>
                      </a:cubicBezTo>
                      <a:cubicBezTo>
                        <a:pt x="1929" y="2175"/>
                        <a:pt x="1925" y="2176"/>
                        <a:pt x="1923" y="2178"/>
                      </a:cubicBezTo>
                      <a:cubicBezTo>
                        <a:pt x="1921" y="2181"/>
                        <a:pt x="1922" y="2184"/>
                        <a:pt x="1924" y="2186"/>
                      </a:cubicBezTo>
                      <a:cubicBezTo>
                        <a:pt x="1927" y="2188"/>
                        <a:pt x="1930" y="2188"/>
                        <a:pt x="1932" y="2185"/>
                      </a:cubicBezTo>
                      <a:close/>
                      <a:moveTo>
                        <a:pt x="1948" y="2194"/>
                      </a:moveTo>
                      <a:cubicBezTo>
                        <a:pt x="1950" y="2190"/>
                        <a:pt x="1950" y="2186"/>
                        <a:pt x="1946" y="2183"/>
                      </a:cubicBezTo>
                      <a:cubicBezTo>
                        <a:pt x="1943" y="2180"/>
                        <a:pt x="1938" y="2181"/>
                        <a:pt x="1935" y="2184"/>
                      </a:cubicBezTo>
                      <a:cubicBezTo>
                        <a:pt x="1933" y="2188"/>
                        <a:pt x="1934" y="2193"/>
                        <a:pt x="1937" y="2195"/>
                      </a:cubicBezTo>
                      <a:cubicBezTo>
                        <a:pt x="1940" y="2198"/>
                        <a:pt x="1945" y="2197"/>
                        <a:pt x="1948" y="2194"/>
                      </a:cubicBezTo>
                      <a:close/>
                      <a:moveTo>
                        <a:pt x="1910" y="2244"/>
                      </a:moveTo>
                      <a:cubicBezTo>
                        <a:pt x="1903" y="2245"/>
                        <a:pt x="1893" y="2242"/>
                        <a:pt x="1887" y="2234"/>
                      </a:cubicBezTo>
                      <a:cubicBezTo>
                        <a:pt x="1878" y="2221"/>
                        <a:pt x="1881" y="2206"/>
                        <a:pt x="1894" y="2196"/>
                      </a:cubicBezTo>
                      <a:cubicBezTo>
                        <a:pt x="1916" y="2178"/>
                        <a:pt x="1894" y="2151"/>
                        <a:pt x="1870" y="2171"/>
                      </a:cubicBezTo>
                      <a:cubicBezTo>
                        <a:pt x="1858" y="2180"/>
                        <a:pt x="1854" y="2198"/>
                        <a:pt x="1857" y="2211"/>
                      </a:cubicBezTo>
                      <a:cubicBezTo>
                        <a:pt x="1862" y="2235"/>
                        <a:pt x="1889" y="2256"/>
                        <a:pt x="1910" y="2244"/>
                      </a:cubicBezTo>
                      <a:close/>
                      <a:moveTo>
                        <a:pt x="1834" y="2196"/>
                      </a:moveTo>
                      <a:cubicBezTo>
                        <a:pt x="1804" y="2237"/>
                        <a:pt x="1734" y="2246"/>
                        <a:pt x="1706" y="2214"/>
                      </a:cubicBezTo>
                      <a:cubicBezTo>
                        <a:pt x="1684" y="2189"/>
                        <a:pt x="1708" y="2170"/>
                        <a:pt x="1733" y="2188"/>
                      </a:cubicBezTo>
                      <a:cubicBezTo>
                        <a:pt x="1750" y="2201"/>
                        <a:pt x="1793" y="2231"/>
                        <a:pt x="1834" y="2196"/>
                      </a:cubicBezTo>
                      <a:close/>
                      <a:moveTo>
                        <a:pt x="1833" y="2214"/>
                      </a:moveTo>
                      <a:cubicBezTo>
                        <a:pt x="1821" y="2261"/>
                        <a:pt x="1807" y="2273"/>
                        <a:pt x="1782" y="2299"/>
                      </a:cubicBezTo>
                      <a:cubicBezTo>
                        <a:pt x="1775" y="2307"/>
                        <a:pt x="1770" y="2317"/>
                        <a:pt x="1770" y="2325"/>
                      </a:cubicBezTo>
                      <a:cubicBezTo>
                        <a:pt x="1771" y="2337"/>
                        <a:pt x="1777" y="2348"/>
                        <a:pt x="1783" y="2353"/>
                      </a:cubicBezTo>
                      <a:cubicBezTo>
                        <a:pt x="1763" y="2355"/>
                        <a:pt x="1753" y="2330"/>
                        <a:pt x="1751" y="2320"/>
                      </a:cubicBezTo>
                      <a:cubicBezTo>
                        <a:pt x="1748" y="2300"/>
                        <a:pt x="1757" y="2277"/>
                        <a:pt x="1773" y="2263"/>
                      </a:cubicBezTo>
                      <a:cubicBezTo>
                        <a:pt x="1790" y="2247"/>
                        <a:pt x="1817" y="2233"/>
                        <a:pt x="1833" y="2214"/>
                      </a:cubicBezTo>
                      <a:close/>
                      <a:moveTo>
                        <a:pt x="1851" y="2263"/>
                      </a:moveTo>
                      <a:cubicBezTo>
                        <a:pt x="1851" y="2274"/>
                        <a:pt x="1858" y="2285"/>
                        <a:pt x="1865" y="2293"/>
                      </a:cubicBezTo>
                      <a:cubicBezTo>
                        <a:pt x="1873" y="2302"/>
                        <a:pt x="1889" y="2311"/>
                        <a:pt x="1901" y="2306"/>
                      </a:cubicBezTo>
                      <a:cubicBezTo>
                        <a:pt x="1907" y="2319"/>
                        <a:pt x="1918" y="2325"/>
                        <a:pt x="1928" y="2331"/>
                      </a:cubicBezTo>
                      <a:cubicBezTo>
                        <a:pt x="1942" y="2338"/>
                        <a:pt x="1954" y="2351"/>
                        <a:pt x="1950" y="2364"/>
                      </a:cubicBezTo>
                      <a:cubicBezTo>
                        <a:pt x="1964" y="2355"/>
                        <a:pt x="1956" y="2327"/>
                        <a:pt x="1947" y="2316"/>
                      </a:cubicBezTo>
                      <a:cubicBezTo>
                        <a:pt x="1933" y="2300"/>
                        <a:pt x="1911" y="2297"/>
                        <a:pt x="1889" y="2292"/>
                      </a:cubicBezTo>
                      <a:cubicBezTo>
                        <a:pt x="1877" y="2289"/>
                        <a:pt x="1862" y="2281"/>
                        <a:pt x="1851" y="2263"/>
                      </a:cubicBezTo>
                      <a:close/>
                      <a:moveTo>
                        <a:pt x="1989" y="2526"/>
                      </a:moveTo>
                      <a:cubicBezTo>
                        <a:pt x="2002" y="2521"/>
                        <a:pt x="2029" y="2506"/>
                        <a:pt x="2031" y="2486"/>
                      </a:cubicBezTo>
                      <a:cubicBezTo>
                        <a:pt x="2032" y="2486"/>
                        <a:pt x="2034" y="2484"/>
                        <a:pt x="2035" y="2481"/>
                      </a:cubicBezTo>
                      <a:cubicBezTo>
                        <a:pt x="2037" y="2493"/>
                        <a:pt x="2030" y="2505"/>
                        <a:pt x="2019" y="2513"/>
                      </a:cubicBezTo>
                      <a:cubicBezTo>
                        <a:pt x="2009" y="2521"/>
                        <a:pt x="1997" y="2525"/>
                        <a:pt x="1989" y="2526"/>
                      </a:cubicBezTo>
                      <a:close/>
                      <a:moveTo>
                        <a:pt x="2001" y="2455"/>
                      </a:moveTo>
                      <a:cubicBezTo>
                        <a:pt x="2004" y="2454"/>
                        <a:pt x="2005" y="2450"/>
                        <a:pt x="2003" y="2447"/>
                      </a:cubicBezTo>
                      <a:cubicBezTo>
                        <a:pt x="2001" y="2444"/>
                        <a:pt x="1997" y="2443"/>
                        <a:pt x="1994" y="2445"/>
                      </a:cubicBezTo>
                      <a:cubicBezTo>
                        <a:pt x="1991" y="2447"/>
                        <a:pt x="1991" y="2451"/>
                        <a:pt x="1992" y="2454"/>
                      </a:cubicBezTo>
                      <a:cubicBezTo>
                        <a:pt x="1994" y="2456"/>
                        <a:pt x="1998" y="2457"/>
                        <a:pt x="2001" y="2455"/>
                      </a:cubicBezTo>
                      <a:close/>
                      <a:moveTo>
                        <a:pt x="2016" y="2467"/>
                      </a:moveTo>
                      <a:cubicBezTo>
                        <a:pt x="2019" y="2465"/>
                        <a:pt x="2020" y="2460"/>
                        <a:pt x="2018" y="2456"/>
                      </a:cubicBezTo>
                      <a:cubicBezTo>
                        <a:pt x="2016" y="2453"/>
                        <a:pt x="2011" y="2452"/>
                        <a:pt x="2007" y="2454"/>
                      </a:cubicBezTo>
                      <a:cubicBezTo>
                        <a:pt x="2004" y="2456"/>
                        <a:pt x="2003" y="2461"/>
                        <a:pt x="2005" y="2465"/>
                      </a:cubicBezTo>
                      <a:cubicBezTo>
                        <a:pt x="2007" y="2468"/>
                        <a:pt x="2012" y="2469"/>
                        <a:pt x="2016" y="2467"/>
                      </a:cubicBezTo>
                      <a:close/>
                      <a:moveTo>
                        <a:pt x="2031" y="2485"/>
                      </a:moveTo>
                      <a:cubicBezTo>
                        <a:pt x="2036" y="2482"/>
                        <a:pt x="2037" y="2475"/>
                        <a:pt x="2034" y="2471"/>
                      </a:cubicBezTo>
                      <a:cubicBezTo>
                        <a:pt x="2031" y="2466"/>
                        <a:pt x="2025" y="2464"/>
                        <a:pt x="2020" y="2467"/>
                      </a:cubicBezTo>
                      <a:cubicBezTo>
                        <a:pt x="2015" y="2471"/>
                        <a:pt x="2014" y="2477"/>
                        <a:pt x="2017" y="2482"/>
                      </a:cubicBezTo>
                      <a:cubicBezTo>
                        <a:pt x="2020" y="2486"/>
                        <a:pt x="2026" y="2488"/>
                        <a:pt x="2031" y="2485"/>
                      </a:cubicBezTo>
                      <a:close/>
                      <a:moveTo>
                        <a:pt x="2010" y="2560"/>
                      </a:moveTo>
                      <a:cubicBezTo>
                        <a:pt x="2014" y="2558"/>
                        <a:pt x="2015" y="2553"/>
                        <a:pt x="2012" y="2550"/>
                      </a:cubicBezTo>
                      <a:cubicBezTo>
                        <a:pt x="2010" y="2546"/>
                        <a:pt x="2006" y="2545"/>
                        <a:pt x="2002" y="2547"/>
                      </a:cubicBezTo>
                      <a:cubicBezTo>
                        <a:pt x="1999" y="2550"/>
                        <a:pt x="1998" y="2554"/>
                        <a:pt x="2000" y="2558"/>
                      </a:cubicBezTo>
                      <a:cubicBezTo>
                        <a:pt x="2002" y="2561"/>
                        <a:pt x="2007" y="2562"/>
                        <a:pt x="2010" y="2560"/>
                      </a:cubicBezTo>
                      <a:close/>
                      <a:moveTo>
                        <a:pt x="1785" y="2029"/>
                      </a:moveTo>
                      <a:cubicBezTo>
                        <a:pt x="1777" y="2030"/>
                        <a:pt x="1770" y="2041"/>
                        <a:pt x="1775" y="2048"/>
                      </a:cubicBezTo>
                      <a:cubicBezTo>
                        <a:pt x="1773" y="2053"/>
                        <a:pt x="1767" y="2057"/>
                        <a:pt x="1760" y="2055"/>
                      </a:cubicBezTo>
                      <a:cubicBezTo>
                        <a:pt x="1750" y="2053"/>
                        <a:pt x="1741" y="2040"/>
                        <a:pt x="1744" y="2030"/>
                      </a:cubicBezTo>
                      <a:cubicBezTo>
                        <a:pt x="1729" y="2053"/>
                        <a:pt x="1758" y="2082"/>
                        <a:pt x="1784" y="2073"/>
                      </a:cubicBezTo>
                      <a:cubicBezTo>
                        <a:pt x="1798" y="2067"/>
                        <a:pt x="1804" y="2055"/>
                        <a:pt x="1803" y="2045"/>
                      </a:cubicBezTo>
                      <a:cubicBezTo>
                        <a:pt x="1802" y="2036"/>
                        <a:pt x="1795" y="2028"/>
                        <a:pt x="1785" y="2029"/>
                      </a:cubicBezTo>
                      <a:close/>
                      <a:moveTo>
                        <a:pt x="1847" y="2023"/>
                      </a:moveTo>
                      <a:cubicBezTo>
                        <a:pt x="1837" y="2045"/>
                        <a:pt x="1818" y="2050"/>
                        <a:pt x="1810" y="2058"/>
                      </a:cubicBezTo>
                      <a:cubicBezTo>
                        <a:pt x="1801" y="2067"/>
                        <a:pt x="1812" y="2077"/>
                        <a:pt x="1823" y="2069"/>
                      </a:cubicBezTo>
                      <a:cubicBezTo>
                        <a:pt x="1836" y="2061"/>
                        <a:pt x="1845" y="2041"/>
                        <a:pt x="1847" y="2023"/>
                      </a:cubicBezTo>
                      <a:close/>
                      <a:moveTo>
                        <a:pt x="1832" y="2111"/>
                      </a:moveTo>
                      <a:cubicBezTo>
                        <a:pt x="1830" y="2104"/>
                        <a:pt x="1820" y="2099"/>
                        <a:pt x="1815" y="2100"/>
                      </a:cubicBezTo>
                      <a:cubicBezTo>
                        <a:pt x="1813" y="2091"/>
                        <a:pt x="1828" y="2082"/>
                        <a:pt x="1836" y="2092"/>
                      </a:cubicBezTo>
                      <a:cubicBezTo>
                        <a:pt x="1842" y="2097"/>
                        <a:pt x="1840" y="2108"/>
                        <a:pt x="1832" y="2111"/>
                      </a:cubicBezTo>
                      <a:close/>
                      <a:moveTo>
                        <a:pt x="1807" y="2136"/>
                      </a:moveTo>
                      <a:cubicBezTo>
                        <a:pt x="1811" y="2134"/>
                        <a:pt x="1814" y="2129"/>
                        <a:pt x="1812" y="2125"/>
                      </a:cubicBezTo>
                      <a:cubicBezTo>
                        <a:pt x="1808" y="2117"/>
                        <a:pt x="1798" y="2119"/>
                        <a:pt x="1796" y="2126"/>
                      </a:cubicBezTo>
                      <a:cubicBezTo>
                        <a:pt x="1794" y="2131"/>
                        <a:pt x="1797" y="2135"/>
                        <a:pt x="1792" y="2140"/>
                      </a:cubicBezTo>
                      <a:cubicBezTo>
                        <a:pt x="1798" y="2136"/>
                        <a:pt x="1801" y="2138"/>
                        <a:pt x="1807" y="2136"/>
                      </a:cubicBezTo>
                      <a:close/>
                      <a:moveTo>
                        <a:pt x="1882" y="2105"/>
                      </a:moveTo>
                      <a:cubicBezTo>
                        <a:pt x="1890" y="2124"/>
                        <a:pt x="1924" y="2142"/>
                        <a:pt x="1937" y="2125"/>
                      </a:cubicBezTo>
                      <a:cubicBezTo>
                        <a:pt x="1941" y="2128"/>
                        <a:pt x="1940" y="2134"/>
                        <a:pt x="1936" y="2138"/>
                      </a:cubicBezTo>
                      <a:cubicBezTo>
                        <a:pt x="1931" y="2143"/>
                        <a:pt x="1921" y="2144"/>
                        <a:pt x="1915" y="2138"/>
                      </a:cubicBezTo>
                      <a:cubicBezTo>
                        <a:pt x="1910" y="2144"/>
                        <a:pt x="1887" y="2131"/>
                        <a:pt x="1882" y="2105"/>
                      </a:cubicBezTo>
                      <a:close/>
                      <a:moveTo>
                        <a:pt x="1666" y="1909"/>
                      </a:moveTo>
                      <a:cubicBezTo>
                        <a:pt x="1663" y="1921"/>
                        <a:pt x="1665" y="1932"/>
                        <a:pt x="1673" y="1940"/>
                      </a:cubicBezTo>
                      <a:cubicBezTo>
                        <a:pt x="1680" y="1947"/>
                        <a:pt x="1689" y="1950"/>
                        <a:pt x="1698" y="1950"/>
                      </a:cubicBezTo>
                      <a:cubicBezTo>
                        <a:pt x="1702" y="1950"/>
                        <a:pt x="1705" y="1949"/>
                        <a:pt x="1708" y="1947"/>
                      </a:cubicBezTo>
                      <a:cubicBezTo>
                        <a:pt x="1707" y="1948"/>
                        <a:pt x="1706" y="1948"/>
                        <a:pt x="1705" y="1948"/>
                      </a:cubicBezTo>
                      <a:cubicBezTo>
                        <a:pt x="1697" y="1948"/>
                        <a:pt x="1690" y="1942"/>
                        <a:pt x="1690" y="1934"/>
                      </a:cubicBezTo>
                      <a:cubicBezTo>
                        <a:pt x="1690" y="1925"/>
                        <a:pt x="1696" y="1919"/>
                        <a:pt x="1704" y="1918"/>
                      </a:cubicBezTo>
                      <a:cubicBezTo>
                        <a:pt x="1716" y="1918"/>
                        <a:pt x="1723" y="1931"/>
                        <a:pt x="1718" y="1941"/>
                      </a:cubicBezTo>
                      <a:cubicBezTo>
                        <a:pt x="1714" y="1948"/>
                        <a:pt x="1705" y="1952"/>
                        <a:pt x="1698" y="1952"/>
                      </a:cubicBezTo>
                      <a:cubicBezTo>
                        <a:pt x="1688" y="1953"/>
                        <a:pt x="1678" y="1949"/>
                        <a:pt x="1671" y="1943"/>
                      </a:cubicBezTo>
                      <a:cubicBezTo>
                        <a:pt x="1662" y="1933"/>
                        <a:pt x="1659" y="1921"/>
                        <a:pt x="1661" y="1908"/>
                      </a:cubicBezTo>
                      <a:cubicBezTo>
                        <a:pt x="1664" y="1898"/>
                        <a:pt x="1669" y="1890"/>
                        <a:pt x="1676" y="1885"/>
                      </a:cubicBezTo>
                      <a:cubicBezTo>
                        <a:pt x="1674" y="1885"/>
                        <a:pt x="1672" y="1886"/>
                        <a:pt x="1669" y="1887"/>
                      </a:cubicBezTo>
                      <a:cubicBezTo>
                        <a:pt x="1659" y="1889"/>
                        <a:pt x="1651" y="1889"/>
                        <a:pt x="1641" y="1889"/>
                      </a:cubicBezTo>
                      <a:cubicBezTo>
                        <a:pt x="1638" y="1889"/>
                        <a:pt x="1636" y="1889"/>
                        <a:pt x="1633" y="1888"/>
                      </a:cubicBezTo>
                      <a:cubicBezTo>
                        <a:pt x="1628" y="1888"/>
                        <a:pt x="1624" y="1887"/>
                        <a:pt x="1620" y="1886"/>
                      </a:cubicBezTo>
                      <a:cubicBezTo>
                        <a:pt x="1618" y="1885"/>
                        <a:pt x="1605" y="1880"/>
                        <a:pt x="1606" y="1877"/>
                      </a:cubicBezTo>
                      <a:cubicBezTo>
                        <a:pt x="1607" y="1877"/>
                        <a:pt x="1614" y="1879"/>
                        <a:pt x="1616" y="1880"/>
                      </a:cubicBezTo>
                      <a:cubicBezTo>
                        <a:pt x="1622" y="1882"/>
                        <a:pt x="1627" y="1883"/>
                        <a:pt x="1634" y="1883"/>
                      </a:cubicBezTo>
                      <a:cubicBezTo>
                        <a:pt x="1636" y="1884"/>
                        <a:pt x="1639" y="1884"/>
                        <a:pt x="1641" y="1884"/>
                      </a:cubicBezTo>
                      <a:cubicBezTo>
                        <a:pt x="1651" y="1885"/>
                        <a:pt x="1659" y="1884"/>
                        <a:pt x="1668" y="1882"/>
                      </a:cubicBezTo>
                      <a:cubicBezTo>
                        <a:pt x="1669" y="1882"/>
                        <a:pt x="1670" y="1882"/>
                        <a:pt x="1672" y="1882"/>
                      </a:cubicBezTo>
                      <a:cubicBezTo>
                        <a:pt x="1669" y="1882"/>
                        <a:pt x="1666" y="1881"/>
                        <a:pt x="1662" y="1881"/>
                      </a:cubicBezTo>
                      <a:cubicBezTo>
                        <a:pt x="1654" y="1880"/>
                        <a:pt x="1647" y="1878"/>
                        <a:pt x="1640" y="1875"/>
                      </a:cubicBezTo>
                      <a:cubicBezTo>
                        <a:pt x="1620" y="1863"/>
                        <a:pt x="1619" y="1842"/>
                        <a:pt x="1627" y="1824"/>
                      </a:cubicBezTo>
                      <a:cubicBezTo>
                        <a:pt x="1635" y="1809"/>
                        <a:pt x="1649" y="1797"/>
                        <a:pt x="1666" y="1795"/>
                      </a:cubicBezTo>
                      <a:cubicBezTo>
                        <a:pt x="1681" y="1794"/>
                        <a:pt x="1692" y="1802"/>
                        <a:pt x="1697" y="1816"/>
                      </a:cubicBezTo>
                      <a:cubicBezTo>
                        <a:pt x="1699" y="1822"/>
                        <a:pt x="1700" y="1828"/>
                        <a:pt x="1698" y="1834"/>
                      </a:cubicBezTo>
                      <a:cubicBezTo>
                        <a:pt x="1697" y="1840"/>
                        <a:pt x="1695" y="1844"/>
                        <a:pt x="1690" y="1847"/>
                      </a:cubicBezTo>
                      <a:cubicBezTo>
                        <a:pt x="1684" y="1851"/>
                        <a:pt x="1678" y="1852"/>
                        <a:pt x="1672" y="1849"/>
                      </a:cubicBezTo>
                      <a:cubicBezTo>
                        <a:pt x="1668" y="1847"/>
                        <a:pt x="1665" y="1845"/>
                        <a:pt x="1664" y="1841"/>
                      </a:cubicBezTo>
                      <a:cubicBezTo>
                        <a:pt x="1662" y="1837"/>
                        <a:pt x="1663" y="1832"/>
                        <a:pt x="1666" y="1828"/>
                      </a:cubicBezTo>
                      <a:cubicBezTo>
                        <a:pt x="1669" y="1824"/>
                        <a:pt x="1673" y="1821"/>
                        <a:pt x="1679" y="1822"/>
                      </a:cubicBezTo>
                      <a:cubicBezTo>
                        <a:pt x="1684" y="1823"/>
                        <a:pt x="1687" y="1828"/>
                        <a:pt x="1688" y="1833"/>
                      </a:cubicBezTo>
                      <a:cubicBezTo>
                        <a:pt x="1688" y="1839"/>
                        <a:pt x="1683" y="1845"/>
                        <a:pt x="1677" y="1845"/>
                      </a:cubicBezTo>
                      <a:cubicBezTo>
                        <a:pt x="1670" y="1845"/>
                        <a:pt x="1665" y="1840"/>
                        <a:pt x="1665" y="1834"/>
                      </a:cubicBezTo>
                      <a:cubicBezTo>
                        <a:pt x="1665" y="1831"/>
                        <a:pt x="1666" y="1829"/>
                        <a:pt x="1667" y="1827"/>
                      </a:cubicBezTo>
                      <a:cubicBezTo>
                        <a:pt x="1667" y="1828"/>
                        <a:pt x="1666" y="1828"/>
                        <a:pt x="1666" y="1828"/>
                      </a:cubicBezTo>
                      <a:cubicBezTo>
                        <a:pt x="1664" y="1832"/>
                        <a:pt x="1663" y="1837"/>
                        <a:pt x="1664" y="1841"/>
                      </a:cubicBezTo>
                      <a:cubicBezTo>
                        <a:pt x="1666" y="1845"/>
                        <a:pt x="1668" y="1847"/>
                        <a:pt x="1672" y="1848"/>
                      </a:cubicBezTo>
                      <a:cubicBezTo>
                        <a:pt x="1678" y="1851"/>
                        <a:pt x="1684" y="1850"/>
                        <a:pt x="1689" y="1846"/>
                      </a:cubicBezTo>
                      <a:cubicBezTo>
                        <a:pt x="1694" y="1843"/>
                        <a:pt x="1696" y="1839"/>
                        <a:pt x="1697" y="1834"/>
                      </a:cubicBezTo>
                      <a:cubicBezTo>
                        <a:pt x="1698" y="1828"/>
                        <a:pt x="1698" y="1823"/>
                        <a:pt x="1696" y="1817"/>
                      </a:cubicBezTo>
                      <a:cubicBezTo>
                        <a:pt x="1691" y="1804"/>
                        <a:pt x="1680" y="1797"/>
                        <a:pt x="1666" y="1798"/>
                      </a:cubicBezTo>
                      <a:cubicBezTo>
                        <a:pt x="1649" y="1799"/>
                        <a:pt x="1636" y="1812"/>
                        <a:pt x="1630" y="1827"/>
                      </a:cubicBezTo>
                      <a:cubicBezTo>
                        <a:pt x="1623" y="1843"/>
                        <a:pt x="1624" y="1861"/>
                        <a:pt x="1642" y="1871"/>
                      </a:cubicBezTo>
                      <a:cubicBezTo>
                        <a:pt x="1649" y="1874"/>
                        <a:pt x="1655" y="1875"/>
                        <a:pt x="1663" y="1876"/>
                      </a:cubicBezTo>
                      <a:cubicBezTo>
                        <a:pt x="1668" y="1877"/>
                        <a:pt x="1673" y="1877"/>
                        <a:pt x="1678" y="1877"/>
                      </a:cubicBezTo>
                      <a:cubicBezTo>
                        <a:pt x="1695" y="1876"/>
                        <a:pt x="1711" y="1870"/>
                        <a:pt x="1728" y="1873"/>
                      </a:cubicBezTo>
                      <a:cubicBezTo>
                        <a:pt x="1745" y="1875"/>
                        <a:pt x="1760" y="1884"/>
                        <a:pt x="1771" y="1900"/>
                      </a:cubicBezTo>
                      <a:cubicBezTo>
                        <a:pt x="1777" y="1908"/>
                        <a:pt x="1780" y="1915"/>
                        <a:pt x="1782" y="1924"/>
                      </a:cubicBezTo>
                      <a:cubicBezTo>
                        <a:pt x="1782" y="1928"/>
                        <a:pt x="1783" y="1932"/>
                        <a:pt x="1783" y="1936"/>
                      </a:cubicBezTo>
                      <a:cubicBezTo>
                        <a:pt x="1785" y="1933"/>
                        <a:pt x="1786" y="1931"/>
                        <a:pt x="1789" y="1929"/>
                      </a:cubicBezTo>
                      <a:cubicBezTo>
                        <a:pt x="1797" y="1921"/>
                        <a:pt x="1809" y="1919"/>
                        <a:pt x="1819" y="1924"/>
                      </a:cubicBezTo>
                      <a:cubicBezTo>
                        <a:pt x="1828" y="1928"/>
                        <a:pt x="1836" y="1938"/>
                        <a:pt x="1836" y="1948"/>
                      </a:cubicBezTo>
                      <a:cubicBezTo>
                        <a:pt x="1835" y="1958"/>
                        <a:pt x="1830" y="1966"/>
                        <a:pt x="1822" y="1969"/>
                      </a:cubicBezTo>
                      <a:cubicBezTo>
                        <a:pt x="1817" y="1970"/>
                        <a:pt x="1811" y="1970"/>
                        <a:pt x="1807" y="1967"/>
                      </a:cubicBezTo>
                      <a:cubicBezTo>
                        <a:pt x="1805" y="1966"/>
                        <a:pt x="1802" y="1963"/>
                        <a:pt x="1801" y="1961"/>
                      </a:cubicBezTo>
                      <a:cubicBezTo>
                        <a:pt x="1799" y="1955"/>
                        <a:pt x="1800" y="1950"/>
                        <a:pt x="1805" y="1947"/>
                      </a:cubicBezTo>
                      <a:cubicBezTo>
                        <a:pt x="1809" y="1943"/>
                        <a:pt x="1816" y="1945"/>
                        <a:pt x="1819" y="1949"/>
                      </a:cubicBezTo>
                      <a:cubicBezTo>
                        <a:pt x="1823" y="1954"/>
                        <a:pt x="1822" y="1961"/>
                        <a:pt x="1817" y="1964"/>
                      </a:cubicBezTo>
                      <a:cubicBezTo>
                        <a:pt x="1813" y="1967"/>
                        <a:pt x="1807" y="1967"/>
                        <a:pt x="1804" y="1964"/>
                      </a:cubicBezTo>
                      <a:cubicBezTo>
                        <a:pt x="1808" y="1969"/>
                        <a:pt x="1815" y="1970"/>
                        <a:pt x="1822" y="1968"/>
                      </a:cubicBezTo>
                      <a:cubicBezTo>
                        <a:pt x="1830" y="1965"/>
                        <a:pt x="1834" y="1957"/>
                        <a:pt x="1835" y="1948"/>
                      </a:cubicBezTo>
                      <a:cubicBezTo>
                        <a:pt x="1834" y="1938"/>
                        <a:pt x="1828" y="1930"/>
                        <a:pt x="1819" y="1926"/>
                      </a:cubicBezTo>
                      <a:cubicBezTo>
                        <a:pt x="1813" y="1923"/>
                        <a:pt x="1807" y="1923"/>
                        <a:pt x="1801" y="1924"/>
                      </a:cubicBezTo>
                      <a:cubicBezTo>
                        <a:pt x="1782" y="1929"/>
                        <a:pt x="1785" y="1952"/>
                        <a:pt x="1774" y="1972"/>
                      </a:cubicBezTo>
                      <a:cubicBezTo>
                        <a:pt x="1763" y="1991"/>
                        <a:pt x="1745" y="2007"/>
                        <a:pt x="1724" y="2016"/>
                      </a:cubicBezTo>
                      <a:cubicBezTo>
                        <a:pt x="1750" y="2000"/>
                        <a:pt x="1772" y="1981"/>
                        <a:pt x="1778" y="1950"/>
                      </a:cubicBezTo>
                      <a:cubicBezTo>
                        <a:pt x="1780" y="1941"/>
                        <a:pt x="1779" y="1934"/>
                        <a:pt x="1777" y="1925"/>
                      </a:cubicBezTo>
                      <a:cubicBezTo>
                        <a:pt x="1775" y="1917"/>
                        <a:pt x="1773" y="1910"/>
                        <a:pt x="1768" y="1903"/>
                      </a:cubicBezTo>
                      <a:cubicBezTo>
                        <a:pt x="1752" y="1881"/>
                        <a:pt x="1729" y="1874"/>
                        <a:pt x="1705" y="1878"/>
                      </a:cubicBezTo>
                      <a:cubicBezTo>
                        <a:pt x="1686" y="1881"/>
                        <a:pt x="1671" y="1890"/>
                        <a:pt x="1666" y="1909"/>
                      </a:cubicBezTo>
                      <a:close/>
                      <a:moveTo>
                        <a:pt x="1474" y="1831"/>
                      </a:moveTo>
                      <a:cubicBezTo>
                        <a:pt x="1476" y="1830"/>
                        <a:pt x="1479" y="1830"/>
                        <a:pt x="1481" y="1833"/>
                      </a:cubicBezTo>
                      <a:cubicBezTo>
                        <a:pt x="1483" y="1835"/>
                        <a:pt x="1482" y="1838"/>
                        <a:pt x="1480" y="1840"/>
                      </a:cubicBezTo>
                      <a:cubicBezTo>
                        <a:pt x="1477" y="1841"/>
                        <a:pt x="1474" y="1841"/>
                        <a:pt x="1472" y="1838"/>
                      </a:cubicBezTo>
                      <a:cubicBezTo>
                        <a:pt x="1471" y="1836"/>
                        <a:pt x="1471" y="1833"/>
                        <a:pt x="1474" y="1831"/>
                      </a:cubicBezTo>
                      <a:close/>
                      <a:moveTo>
                        <a:pt x="1573" y="1927"/>
                      </a:moveTo>
                      <a:cubicBezTo>
                        <a:pt x="1573" y="1932"/>
                        <a:pt x="1576" y="1937"/>
                        <a:pt x="1581" y="1938"/>
                      </a:cubicBezTo>
                      <a:cubicBezTo>
                        <a:pt x="1585" y="1938"/>
                        <a:pt x="1588" y="1937"/>
                        <a:pt x="1589" y="1934"/>
                      </a:cubicBezTo>
                      <a:cubicBezTo>
                        <a:pt x="1591" y="1931"/>
                        <a:pt x="1590" y="1927"/>
                        <a:pt x="1586" y="1926"/>
                      </a:cubicBezTo>
                      <a:cubicBezTo>
                        <a:pt x="1584" y="1925"/>
                        <a:pt x="1581" y="1926"/>
                        <a:pt x="1580" y="1928"/>
                      </a:cubicBezTo>
                      <a:cubicBezTo>
                        <a:pt x="1579" y="1923"/>
                        <a:pt x="1588" y="1920"/>
                        <a:pt x="1592" y="1927"/>
                      </a:cubicBezTo>
                      <a:cubicBezTo>
                        <a:pt x="1594" y="1931"/>
                        <a:pt x="1594" y="1935"/>
                        <a:pt x="1590" y="1938"/>
                      </a:cubicBezTo>
                      <a:cubicBezTo>
                        <a:pt x="1584" y="1944"/>
                        <a:pt x="1577" y="1942"/>
                        <a:pt x="1572" y="1937"/>
                      </a:cubicBezTo>
                      <a:cubicBezTo>
                        <a:pt x="1568" y="1932"/>
                        <a:pt x="1568" y="1924"/>
                        <a:pt x="1572" y="1918"/>
                      </a:cubicBezTo>
                      <a:cubicBezTo>
                        <a:pt x="1561" y="1934"/>
                        <a:pt x="1565" y="1965"/>
                        <a:pt x="1570" y="1977"/>
                      </a:cubicBezTo>
                      <a:cubicBezTo>
                        <a:pt x="1570" y="1977"/>
                        <a:pt x="1568" y="1977"/>
                        <a:pt x="1567" y="1978"/>
                      </a:cubicBezTo>
                      <a:cubicBezTo>
                        <a:pt x="1558" y="1957"/>
                        <a:pt x="1559" y="1927"/>
                        <a:pt x="1571" y="1914"/>
                      </a:cubicBezTo>
                      <a:cubicBezTo>
                        <a:pt x="1546" y="1921"/>
                        <a:pt x="1529" y="1921"/>
                        <a:pt x="1514" y="1928"/>
                      </a:cubicBezTo>
                      <a:cubicBezTo>
                        <a:pt x="1506" y="1932"/>
                        <a:pt x="1499" y="1937"/>
                        <a:pt x="1497" y="1945"/>
                      </a:cubicBezTo>
                      <a:cubicBezTo>
                        <a:pt x="1495" y="1945"/>
                        <a:pt x="1493" y="1946"/>
                        <a:pt x="1491" y="1948"/>
                      </a:cubicBezTo>
                      <a:cubicBezTo>
                        <a:pt x="1492" y="1937"/>
                        <a:pt x="1502" y="1928"/>
                        <a:pt x="1514" y="1924"/>
                      </a:cubicBezTo>
                      <a:cubicBezTo>
                        <a:pt x="1515" y="1924"/>
                        <a:pt x="1516" y="1923"/>
                        <a:pt x="1516" y="1923"/>
                      </a:cubicBezTo>
                      <a:cubicBezTo>
                        <a:pt x="1501" y="1922"/>
                        <a:pt x="1482" y="1931"/>
                        <a:pt x="1470" y="1943"/>
                      </a:cubicBezTo>
                      <a:cubicBezTo>
                        <a:pt x="1465" y="1948"/>
                        <a:pt x="1459" y="1955"/>
                        <a:pt x="1459" y="1962"/>
                      </a:cubicBezTo>
                      <a:cubicBezTo>
                        <a:pt x="1459" y="1967"/>
                        <a:pt x="1462" y="1973"/>
                        <a:pt x="1467" y="1973"/>
                      </a:cubicBezTo>
                      <a:cubicBezTo>
                        <a:pt x="1468" y="1973"/>
                        <a:pt x="1470" y="1972"/>
                        <a:pt x="1470" y="1970"/>
                      </a:cubicBezTo>
                      <a:cubicBezTo>
                        <a:pt x="1471" y="1969"/>
                        <a:pt x="1470" y="1968"/>
                        <a:pt x="1469" y="1967"/>
                      </a:cubicBezTo>
                      <a:cubicBezTo>
                        <a:pt x="1468" y="1966"/>
                        <a:pt x="1467" y="1966"/>
                        <a:pt x="1466" y="1967"/>
                      </a:cubicBezTo>
                      <a:cubicBezTo>
                        <a:pt x="1465" y="1967"/>
                        <a:pt x="1464" y="1969"/>
                        <a:pt x="1465" y="1970"/>
                      </a:cubicBezTo>
                      <a:cubicBezTo>
                        <a:pt x="1466" y="1970"/>
                        <a:pt x="1467" y="1971"/>
                        <a:pt x="1468" y="1970"/>
                      </a:cubicBezTo>
                      <a:cubicBezTo>
                        <a:pt x="1467" y="1971"/>
                        <a:pt x="1466" y="1971"/>
                        <a:pt x="1465" y="1971"/>
                      </a:cubicBezTo>
                      <a:cubicBezTo>
                        <a:pt x="1463" y="1970"/>
                        <a:pt x="1463" y="1969"/>
                        <a:pt x="1463" y="1967"/>
                      </a:cubicBezTo>
                      <a:cubicBezTo>
                        <a:pt x="1464" y="1964"/>
                        <a:pt x="1466" y="1963"/>
                        <a:pt x="1469" y="1963"/>
                      </a:cubicBezTo>
                      <a:cubicBezTo>
                        <a:pt x="1471" y="1964"/>
                        <a:pt x="1473" y="1965"/>
                        <a:pt x="1474" y="1967"/>
                      </a:cubicBezTo>
                      <a:cubicBezTo>
                        <a:pt x="1475" y="1968"/>
                        <a:pt x="1475" y="1970"/>
                        <a:pt x="1474" y="1972"/>
                      </a:cubicBezTo>
                      <a:cubicBezTo>
                        <a:pt x="1473" y="1975"/>
                        <a:pt x="1470" y="1976"/>
                        <a:pt x="1468" y="1976"/>
                      </a:cubicBezTo>
                      <a:cubicBezTo>
                        <a:pt x="1462" y="1976"/>
                        <a:pt x="1459" y="1971"/>
                        <a:pt x="1458" y="1966"/>
                      </a:cubicBezTo>
                      <a:cubicBezTo>
                        <a:pt x="1458" y="1964"/>
                        <a:pt x="1458" y="1961"/>
                        <a:pt x="1458" y="1959"/>
                      </a:cubicBezTo>
                      <a:cubicBezTo>
                        <a:pt x="1454" y="1969"/>
                        <a:pt x="1456" y="1978"/>
                        <a:pt x="1461" y="1986"/>
                      </a:cubicBezTo>
                      <a:cubicBezTo>
                        <a:pt x="1464" y="1991"/>
                        <a:pt x="1469" y="1995"/>
                        <a:pt x="1475" y="1995"/>
                      </a:cubicBezTo>
                      <a:cubicBezTo>
                        <a:pt x="1475" y="1995"/>
                        <a:pt x="1475" y="1995"/>
                        <a:pt x="1475" y="1995"/>
                      </a:cubicBezTo>
                      <a:cubicBezTo>
                        <a:pt x="1470" y="1993"/>
                        <a:pt x="1467" y="1987"/>
                        <a:pt x="1473" y="1982"/>
                      </a:cubicBezTo>
                      <a:cubicBezTo>
                        <a:pt x="1477" y="1978"/>
                        <a:pt x="1489" y="1978"/>
                        <a:pt x="1490" y="1963"/>
                      </a:cubicBezTo>
                      <a:cubicBezTo>
                        <a:pt x="1493" y="1970"/>
                        <a:pt x="1494" y="1977"/>
                        <a:pt x="1493" y="1983"/>
                      </a:cubicBezTo>
                      <a:cubicBezTo>
                        <a:pt x="1491" y="1989"/>
                        <a:pt x="1486" y="1995"/>
                        <a:pt x="1480" y="1997"/>
                      </a:cubicBezTo>
                      <a:cubicBezTo>
                        <a:pt x="1471" y="1998"/>
                        <a:pt x="1464" y="1993"/>
                        <a:pt x="1459" y="1987"/>
                      </a:cubicBezTo>
                      <a:cubicBezTo>
                        <a:pt x="1453" y="1977"/>
                        <a:pt x="1453" y="1965"/>
                        <a:pt x="1458" y="1955"/>
                      </a:cubicBezTo>
                      <a:cubicBezTo>
                        <a:pt x="1463" y="1946"/>
                        <a:pt x="1475" y="1935"/>
                        <a:pt x="1485" y="1930"/>
                      </a:cubicBezTo>
                      <a:cubicBezTo>
                        <a:pt x="1493" y="1925"/>
                        <a:pt x="1504" y="1922"/>
                        <a:pt x="1513" y="1921"/>
                      </a:cubicBezTo>
                      <a:cubicBezTo>
                        <a:pt x="1507" y="1920"/>
                        <a:pt x="1502" y="1918"/>
                        <a:pt x="1497" y="1915"/>
                      </a:cubicBezTo>
                      <a:cubicBezTo>
                        <a:pt x="1485" y="1909"/>
                        <a:pt x="1478" y="1901"/>
                        <a:pt x="1472" y="1890"/>
                      </a:cubicBezTo>
                      <a:cubicBezTo>
                        <a:pt x="1470" y="1885"/>
                        <a:pt x="1469" y="1882"/>
                        <a:pt x="1468" y="1878"/>
                      </a:cubicBezTo>
                      <a:cubicBezTo>
                        <a:pt x="1469" y="1878"/>
                        <a:pt x="1471" y="1878"/>
                        <a:pt x="1471" y="1877"/>
                      </a:cubicBezTo>
                      <a:cubicBezTo>
                        <a:pt x="1472" y="1881"/>
                        <a:pt x="1474" y="1884"/>
                        <a:pt x="1475" y="1888"/>
                      </a:cubicBezTo>
                      <a:cubicBezTo>
                        <a:pt x="1481" y="1899"/>
                        <a:pt x="1488" y="1905"/>
                        <a:pt x="1499" y="1911"/>
                      </a:cubicBezTo>
                      <a:cubicBezTo>
                        <a:pt x="1513" y="1918"/>
                        <a:pt x="1528" y="1919"/>
                        <a:pt x="1543" y="1916"/>
                      </a:cubicBezTo>
                      <a:cubicBezTo>
                        <a:pt x="1539" y="1916"/>
                        <a:pt x="1535" y="1915"/>
                        <a:pt x="1531" y="1913"/>
                      </a:cubicBezTo>
                      <a:cubicBezTo>
                        <a:pt x="1531" y="1913"/>
                        <a:pt x="1531" y="1913"/>
                        <a:pt x="1531" y="1913"/>
                      </a:cubicBezTo>
                      <a:cubicBezTo>
                        <a:pt x="1523" y="1910"/>
                        <a:pt x="1516" y="1905"/>
                        <a:pt x="1512" y="1897"/>
                      </a:cubicBezTo>
                      <a:cubicBezTo>
                        <a:pt x="1519" y="1904"/>
                        <a:pt x="1524" y="1907"/>
                        <a:pt x="1532" y="1911"/>
                      </a:cubicBezTo>
                      <a:cubicBezTo>
                        <a:pt x="1532" y="1911"/>
                        <a:pt x="1532" y="1911"/>
                        <a:pt x="1532" y="1911"/>
                      </a:cubicBezTo>
                      <a:cubicBezTo>
                        <a:pt x="1549" y="1917"/>
                        <a:pt x="1553" y="1915"/>
                        <a:pt x="1570" y="1910"/>
                      </a:cubicBezTo>
                      <a:cubicBezTo>
                        <a:pt x="1596" y="1902"/>
                        <a:pt x="1622" y="1891"/>
                        <a:pt x="1647" y="1895"/>
                      </a:cubicBezTo>
                      <a:cubicBezTo>
                        <a:pt x="1631" y="1895"/>
                        <a:pt x="1572" y="1905"/>
                        <a:pt x="1573" y="1927"/>
                      </a:cubicBezTo>
                      <a:close/>
                      <a:moveTo>
                        <a:pt x="1522" y="1905"/>
                      </a:moveTo>
                      <a:cubicBezTo>
                        <a:pt x="1530" y="1895"/>
                        <a:pt x="1515" y="1885"/>
                        <a:pt x="1511" y="1881"/>
                      </a:cubicBezTo>
                      <a:cubicBezTo>
                        <a:pt x="1508" y="1878"/>
                        <a:pt x="1506" y="1876"/>
                        <a:pt x="1506" y="1872"/>
                      </a:cubicBezTo>
                      <a:cubicBezTo>
                        <a:pt x="1504" y="1876"/>
                        <a:pt x="1501" y="1888"/>
                        <a:pt x="1502" y="1894"/>
                      </a:cubicBezTo>
                      <a:cubicBezTo>
                        <a:pt x="1503" y="1902"/>
                        <a:pt x="1509" y="1909"/>
                        <a:pt x="1519" y="1907"/>
                      </a:cubicBezTo>
                      <a:cubicBezTo>
                        <a:pt x="1515" y="1905"/>
                        <a:pt x="1511" y="1899"/>
                        <a:pt x="1511" y="1894"/>
                      </a:cubicBezTo>
                      <a:cubicBezTo>
                        <a:pt x="1512" y="1896"/>
                        <a:pt x="1517" y="1902"/>
                        <a:pt x="1522" y="1905"/>
                      </a:cubicBezTo>
                      <a:close/>
                      <a:moveTo>
                        <a:pt x="1515" y="1979"/>
                      </a:moveTo>
                      <a:cubicBezTo>
                        <a:pt x="1512" y="1980"/>
                        <a:pt x="1510" y="1983"/>
                        <a:pt x="1511" y="1986"/>
                      </a:cubicBezTo>
                      <a:cubicBezTo>
                        <a:pt x="1512" y="1989"/>
                        <a:pt x="1515" y="1991"/>
                        <a:pt x="1518" y="1990"/>
                      </a:cubicBezTo>
                      <a:cubicBezTo>
                        <a:pt x="1521" y="1989"/>
                        <a:pt x="1523" y="1986"/>
                        <a:pt x="1522" y="1983"/>
                      </a:cubicBezTo>
                      <a:cubicBezTo>
                        <a:pt x="1521" y="1980"/>
                        <a:pt x="1518" y="1979"/>
                        <a:pt x="1515" y="1979"/>
                      </a:cubicBezTo>
                      <a:close/>
                      <a:moveTo>
                        <a:pt x="1505" y="1966"/>
                      </a:moveTo>
                      <a:cubicBezTo>
                        <a:pt x="1501" y="1967"/>
                        <a:pt x="1499" y="1971"/>
                        <a:pt x="1500" y="1974"/>
                      </a:cubicBezTo>
                      <a:cubicBezTo>
                        <a:pt x="1501" y="1978"/>
                        <a:pt x="1505" y="1980"/>
                        <a:pt x="1509" y="1979"/>
                      </a:cubicBezTo>
                      <a:cubicBezTo>
                        <a:pt x="1513" y="1978"/>
                        <a:pt x="1515" y="1974"/>
                        <a:pt x="1513" y="1970"/>
                      </a:cubicBezTo>
                      <a:cubicBezTo>
                        <a:pt x="1512" y="1967"/>
                        <a:pt x="1508" y="1964"/>
                        <a:pt x="1505" y="1966"/>
                      </a:cubicBezTo>
                      <a:close/>
                      <a:moveTo>
                        <a:pt x="1496" y="1946"/>
                      </a:moveTo>
                      <a:cubicBezTo>
                        <a:pt x="1491" y="1947"/>
                        <a:pt x="1488" y="1953"/>
                        <a:pt x="1489" y="1958"/>
                      </a:cubicBezTo>
                      <a:cubicBezTo>
                        <a:pt x="1491" y="1963"/>
                        <a:pt x="1496" y="1965"/>
                        <a:pt x="1501" y="1964"/>
                      </a:cubicBezTo>
                      <a:cubicBezTo>
                        <a:pt x="1506" y="1962"/>
                        <a:pt x="1509" y="1957"/>
                        <a:pt x="1507" y="1952"/>
                      </a:cubicBezTo>
                      <a:cubicBezTo>
                        <a:pt x="1506" y="1947"/>
                        <a:pt x="1501" y="1944"/>
                        <a:pt x="1496" y="1946"/>
                      </a:cubicBezTo>
                      <a:close/>
                      <a:moveTo>
                        <a:pt x="1461" y="1857"/>
                      </a:moveTo>
                      <a:cubicBezTo>
                        <a:pt x="1466" y="1854"/>
                        <a:pt x="1472" y="1855"/>
                        <a:pt x="1476" y="1860"/>
                      </a:cubicBezTo>
                      <a:cubicBezTo>
                        <a:pt x="1479" y="1864"/>
                        <a:pt x="1478" y="1871"/>
                        <a:pt x="1473" y="1874"/>
                      </a:cubicBezTo>
                      <a:cubicBezTo>
                        <a:pt x="1468" y="1877"/>
                        <a:pt x="1462" y="1876"/>
                        <a:pt x="1459" y="1871"/>
                      </a:cubicBezTo>
                      <a:cubicBezTo>
                        <a:pt x="1455" y="1867"/>
                        <a:pt x="1457" y="1860"/>
                        <a:pt x="1461" y="1857"/>
                      </a:cubicBezTo>
                      <a:close/>
                      <a:moveTo>
                        <a:pt x="1465" y="1841"/>
                      </a:moveTo>
                      <a:cubicBezTo>
                        <a:pt x="1468" y="1839"/>
                        <a:pt x="1472" y="1840"/>
                        <a:pt x="1474" y="1843"/>
                      </a:cubicBezTo>
                      <a:cubicBezTo>
                        <a:pt x="1476" y="1846"/>
                        <a:pt x="1476" y="1850"/>
                        <a:pt x="1473" y="1852"/>
                      </a:cubicBezTo>
                      <a:cubicBezTo>
                        <a:pt x="1470" y="1854"/>
                        <a:pt x="1466" y="1853"/>
                        <a:pt x="1463" y="1850"/>
                      </a:cubicBezTo>
                      <a:cubicBezTo>
                        <a:pt x="1461" y="1847"/>
                        <a:pt x="1462" y="1843"/>
                        <a:pt x="1465" y="1841"/>
                      </a:cubicBezTo>
                      <a:close/>
                      <a:moveTo>
                        <a:pt x="1635" y="1798"/>
                      </a:moveTo>
                      <a:cubicBezTo>
                        <a:pt x="1650" y="1796"/>
                        <a:pt x="1664" y="1791"/>
                        <a:pt x="1674" y="1781"/>
                      </a:cubicBezTo>
                      <a:cubicBezTo>
                        <a:pt x="1683" y="1772"/>
                        <a:pt x="1687" y="1757"/>
                        <a:pt x="1682" y="1744"/>
                      </a:cubicBezTo>
                      <a:cubicBezTo>
                        <a:pt x="1679" y="1737"/>
                        <a:pt x="1673" y="1730"/>
                        <a:pt x="1667" y="1726"/>
                      </a:cubicBezTo>
                      <a:cubicBezTo>
                        <a:pt x="1659" y="1722"/>
                        <a:pt x="1652" y="1720"/>
                        <a:pt x="1643" y="1719"/>
                      </a:cubicBezTo>
                      <a:cubicBezTo>
                        <a:pt x="1634" y="1719"/>
                        <a:pt x="1627" y="1720"/>
                        <a:pt x="1619" y="1723"/>
                      </a:cubicBezTo>
                      <a:cubicBezTo>
                        <a:pt x="1616" y="1725"/>
                        <a:pt x="1613" y="1726"/>
                        <a:pt x="1609" y="1728"/>
                      </a:cubicBezTo>
                      <a:cubicBezTo>
                        <a:pt x="1600" y="1734"/>
                        <a:pt x="1594" y="1739"/>
                        <a:pt x="1588" y="1748"/>
                      </a:cubicBezTo>
                      <a:cubicBezTo>
                        <a:pt x="1579" y="1760"/>
                        <a:pt x="1574" y="1770"/>
                        <a:pt x="1573" y="1785"/>
                      </a:cubicBezTo>
                      <a:cubicBezTo>
                        <a:pt x="1573" y="1786"/>
                        <a:pt x="1573" y="1787"/>
                        <a:pt x="1573" y="1788"/>
                      </a:cubicBezTo>
                      <a:cubicBezTo>
                        <a:pt x="1568" y="1779"/>
                        <a:pt x="1560" y="1771"/>
                        <a:pt x="1551" y="1766"/>
                      </a:cubicBezTo>
                      <a:cubicBezTo>
                        <a:pt x="1540" y="1760"/>
                        <a:pt x="1527" y="1757"/>
                        <a:pt x="1515" y="1761"/>
                      </a:cubicBezTo>
                      <a:cubicBezTo>
                        <a:pt x="1511" y="1763"/>
                        <a:pt x="1506" y="1765"/>
                        <a:pt x="1501" y="1770"/>
                      </a:cubicBezTo>
                      <a:cubicBezTo>
                        <a:pt x="1506" y="1766"/>
                        <a:pt x="1511" y="1764"/>
                        <a:pt x="1516" y="1763"/>
                      </a:cubicBezTo>
                      <a:cubicBezTo>
                        <a:pt x="1528" y="1760"/>
                        <a:pt x="1539" y="1763"/>
                        <a:pt x="1549" y="1769"/>
                      </a:cubicBezTo>
                      <a:cubicBezTo>
                        <a:pt x="1557" y="1774"/>
                        <a:pt x="1562" y="1780"/>
                        <a:pt x="1566" y="1786"/>
                      </a:cubicBezTo>
                      <a:cubicBezTo>
                        <a:pt x="1574" y="1799"/>
                        <a:pt x="1576" y="1811"/>
                        <a:pt x="1582" y="1824"/>
                      </a:cubicBezTo>
                      <a:cubicBezTo>
                        <a:pt x="1583" y="1825"/>
                        <a:pt x="1583" y="1825"/>
                        <a:pt x="1583" y="1825"/>
                      </a:cubicBezTo>
                      <a:cubicBezTo>
                        <a:pt x="1587" y="1832"/>
                        <a:pt x="1591" y="1838"/>
                        <a:pt x="1596" y="1844"/>
                      </a:cubicBezTo>
                      <a:cubicBezTo>
                        <a:pt x="1598" y="1846"/>
                        <a:pt x="1611" y="1859"/>
                        <a:pt x="1613" y="1858"/>
                      </a:cubicBezTo>
                      <a:cubicBezTo>
                        <a:pt x="1614" y="1857"/>
                        <a:pt x="1605" y="1848"/>
                        <a:pt x="1604" y="1846"/>
                      </a:cubicBezTo>
                      <a:cubicBezTo>
                        <a:pt x="1597" y="1839"/>
                        <a:pt x="1592" y="1831"/>
                        <a:pt x="1587" y="1823"/>
                      </a:cubicBezTo>
                      <a:cubicBezTo>
                        <a:pt x="1586" y="1821"/>
                        <a:pt x="1586" y="1821"/>
                        <a:pt x="1586" y="1821"/>
                      </a:cubicBezTo>
                      <a:cubicBezTo>
                        <a:pt x="1580" y="1809"/>
                        <a:pt x="1577" y="1799"/>
                        <a:pt x="1577" y="1785"/>
                      </a:cubicBezTo>
                      <a:cubicBezTo>
                        <a:pt x="1578" y="1770"/>
                        <a:pt x="1585" y="1753"/>
                        <a:pt x="1599" y="1744"/>
                      </a:cubicBezTo>
                      <a:cubicBezTo>
                        <a:pt x="1606" y="1739"/>
                        <a:pt x="1620" y="1737"/>
                        <a:pt x="1626" y="1746"/>
                      </a:cubicBezTo>
                      <a:cubicBezTo>
                        <a:pt x="1628" y="1749"/>
                        <a:pt x="1628" y="1753"/>
                        <a:pt x="1626" y="1755"/>
                      </a:cubicBezTo>
                      <a:cubicBezTo>
                        <a:pt x="1624" y="1758"/>
                        <a:pt x="1621" y="1758"/>
                        <a:pt x="1618" y="1757"/>
                      </a:cubicBezTo>
                      <a:cubicBezTo>
                        <a:pt x="1615" y="1756"/>
                        <a:pt x="1614" y="1754"/>
                        <a:pt x="1614" y="1752"/>
                      </a:cubicBezTo>
                      <a:cubicBezTo>
                        <a:pt x="1613" y="1749"/>
                        <a:pt x="1616" y="1746"/>
                        <a:pt x="1619" y="1747"/>
                      </a:cubicBezTo>
                      <a:cubicBezTo>
                        <a:pt x="1620" y="1748"/>
                        <a:pt x="1622" y="1749"/>
                        <a:pt x="1622" y="1750"/>
                      </a:cubicBezTo>
                      <a:cubicBezTo>
                        <a:pt x="1623" y="1749"/>
                        <a:pt x="1623" y="1746"/>
                        <a:pt x="1621" y="1745"/>
                      </a:cubicBezTo>
                      <a:cubicBezTo>
                        <a:pt x="1618" y="1743"/>
                        <a:pt x="1614" y="1744"/>
                        <a:pt x="1611" y="1746"/>
                      </a:cubicBezTo>
                      <a:cubicBezTo>
                        <a:pt x="1607" y="1750"/>
                        <a:pt x="1608" y="1757"/>
                        <a:pt x="1611" y="1761"/>
                      </a:cubicBezTo>
                      <a:cubicBezTo>
                        <a:pt x="1614" y="1764"/>
                        <a:pt x="1619" y="1766"/>
                        <a:pt x="1623" y="1766"/>
                      </a:cubicBezTo>
                      <a:cubicBezTo>
                        <a:pt x="1627" y="1765"/>
                        <a:pt x="1630" y="1763"/>
                        <a:pt x="1633" y="1759"/>
                      </a:cubicBezTo>
                      <a:cubicBezTo>
                        <a:pt x="1635" y="1755"/>
                        <a:pt x="1636" y="1749"/>
                        <a:pt x="1633" y="1744"/>
                      </a:cubicBezTo>
                      <a:cubicBezTo>
                        <a:pt x="1625" y="1734"/>
                        <a:pt x="1611" y="1734"/>
                        <a:pt x="1601" y="1740"/>
                      </a:cubicBezTo>
                      <a:cubicBezTo>
                        <a:pt x="1597" y="1742"/>
                        <a:pt x="1595" y="1745"/>
                        <a:pt x="1592" y="1748"/>
                      </a:cubicBezTo>
                      <a:cubicBezTo>
                        <a:pt x="1600" y="1738"/>
                        <a:pt x="1608" y="1731"/>
                        <a:pt x="1620" y="1726"/>
                      </a:cubicBezTo>
                      <a:cubicBezTo>
                        <a:pt x="1628" y="1722"/>
                        <a:pt x="1634" y="1721"/>
                        <a:pt x="1643" y="1721"/>
                      </a:cubicBezTo>
                      <a:cubicBezTo>
                        <a:pt x="1652" y="1721"/>
                        <a:pt x="1658" y="1723"/>
                        <a:pt x="1666" y="1728"/>
                      </a:cubicBezTo>
                      <a:cubicBezTo>
                        <a:pt x="1670" y="1730"/>
                        <a:pt x="1673" y="1732"/>
                        <a:pt x="1676" y="1736"/>
                      </a:cubicBezTo>
                      <a:cubicBezTo>
                        <a:pt x="1676" y="1736"/>
                        <a:pt x="1676" y="1736"/>
                        <a:pt x="1676" y="1736"/>
                      </a:cubicBezTo>
                      <a:cubicBezTo>
                        <a:pt x="1666" y="1728"/>
                        <a:pt x="1652" y="1730"/>
                        <a:pt x="1649" y="1747"/>
                      </a:cubicBezTo>
                      <a:cubicBezTo>
                        <a:pt x="1647" y="1760"/>
                        <a:pt x="1661" y="1781"/>
                        <a:pt x="1635" y="1798"/>
                      </a:cubicBezTo>
                      <a:close/>
                      <a:moveTo>
                        <a:pt x="1517" y="1764"/>
                      </a:moveTo>
                      <a:cubicBezTo>
                        <a:pt x="1522" y="1778"/>
                        <a:pt x="1502" y="1784"/>
                        <a:pt x="1496" y="1787"/>
                      </a:cubicBezTo>
                      <a:cubicBezTo>
                        <a:pt x="1491" y="1790"/>
                        <a:pt x="1488" y="1792"/>
                        <a:pt x="1487" y="1797"/>
                      </a:cubicBezTo>
                      <a:cubicBezTo>
                        <a:pt x="1485" y="1791"/>
                        <a:pt x="1486" y="1776"/>
                        <a:pt x="1489" y="1769"/>
                      </a:cubicBezTo>
                      <a:cubicBezTo>
                        <a:pt x="1493" y="1760"/>
                        <a:pt x="1503" y="1754"/>
                        <a:pt x="1514" y="1760"/>
                      </a:cubicBezTo>
                      <a:cubicBezTo>
                        <a:pt x="1508" y="1761"/>
                        <a:pt x="1501" y="1767"/>
                        <a:pt x="1500" y="1772"/>
                      </a:cubicBezTo>
                      <a:cubicBezTo>
                        <a:pt x="1502" y="1770"/>
                        <a:pt x="1509" y="1765"/>
                        <a:pt x="1517" y="1764"/>
                      </a:cubicBezTo>
                      <a:close/>
                      <a:moveTo>
                        <a:pt x="1704" y="2005"/>
                      </a:moveTo>
                      <a:cubicBezTo>
                        <a:pt x="1683" y="2008"/>
                        <a:pt x="1669" y="2005"/>
                        <a:pt x="1649" y="2004"/>
                      </a:cubicBezTo>
                      <a:cubicBezTo>
                        <a:pt x="1640" y="2004"/>
                        <a:pt x="1631" y="2005"/>
                        <a:pt x="1623" y="2012"/>
                      </a:cubicBezTo>
                      <a:cubicBezTo>
                        <a:pt x="1617" y="2018"/>
                        <a:pt x="1614" y="2026"/>
                        <a:pt x="1616" y="2034"/>
                      </a:cubicBezTo>
                      <a:cubicBezTo>
                        <a:pt x="1618" y="2041"/>
                        <a:pt x="1623" y="2047"/>
                        <a:pt x="1631" y="2048"/>
                      </a:cubicBezTo>
                      <a:cubicBezTo>
                        <a:pt x="1635" y="2049"/>
                        <a:pt x="1639" y="2048"/>
                        <a:pt x="1643" y="2045"/>
                      </a:cubicBezTo>
                      <a:cubicBezTo>
                        <a:pt x="1648" y="2041"/>
                        <a:pt x="1650" y="2033"/>
                        <a:pt x="1645" y="2029"/>
                      </a:cubicBezTo>
                      <a:cubicBezTo>
                        <a:pt x="1642" y="2026"/>
                        <a:pt x="1638" y="2025"/>
                        <a:pt x="1634" y="2028"/>
                      </a:cubicBezTo>
                      <a:cubicBezTo>
                        <a:pt x="1630" y="2030"/>
                        <a:pt x="1629" y="2036"/>
                        <a:pt x="1632" y="2039"/>
                      </a:cubicBezTo>
                      <a:cubicBezTo>
                        <a:pt x="1635" y="2043"/>
                        <a:pt x="1640" y="2044"/>
                        <a:pt x="1644" y="2042"/>
                      </a:cubicBezTo>
                      <a:cubicBezTo>
                        <a:pt x="1645" y="2041"/>
                        <a:pt x="1646" y="2040"/>
                        <a:pt x="1646" y="2040"/>
                      </a:cubicBezTo>
                      <a:cubicBezTo>
                        <a:pt x="1645" y="2041"/>
                        <a:pt x="1644" y="2043"/>
                        <a:pt x="1642" y="2044"/>
                      </a:cubicBezTo>
                      <a:cubicBezTo>
                        <a:pt x="1639" y="2046"/>
                        <a:pt x="1635" y="2047"/>
                        <a:pt x="1631" y="2046"/>
                      </a:cubicBezTo>
                      <a:cubicBezTo>
                        <a:pt x="1625" y="2045"/>
                        <a:pt x="1620" y="2040"/>
                        <a:pt x="1619" y="2034"/>
                      </a:cubicBezTo>
                      <a:cubicBezTo>
                        <a:pt x="1617" y="2026"/>
                        <a:pt x="1620" y="2020"/>
                        <a:pt x="1626" y="2015"/>
                      </a:cubicBezTo>
                      <a:cubicBezTo>
                        <a:pt x="1633" y="2009"/>
                        <a:pt x="1641" y="2008"/>
                        <a:pt x="1649" y="2009"/>
                      </a:cubicBezTo>
                      <a:cubicBezTo>
                        <a:pt x="1670" y="2009"/>
                        <a:pt x="1683" y="2013"/>
                        <a:pt x="1704" y="2010"/>
                      </a:cubicBezTo>
                      <a:cubicBezTo>
                        <a:pt x="1724" y="2006"/>
                        <a:pt x="1742" y="1998"/>
                        <a:pt x="1755" y="1983"/>
                      </a:cubicBezTo>
                      <a:cubicBezTo>
                        <a:pt x="1767" y="1969"/>
                        <a:pt x="1771" y="1953"/>
                        <a:pt x="1764" y="1935"/>
                      </a:cubicBezTo>
                      <a:cubicBezTo>
                        <a:pt x="1757" y="1919"/>
                        <a:pt x="1741" y="1908"/>
                        <a:pt x="1724" y="1909"/>
                      </a:cubicBezTo>
                      <a:cubicBezTo>
                        <a:pt x="1724" y="1909"/>
                        <a:pt x="1724" y="1909"/>
                        <a:pt x="1724" y="1909"/>
                      </a:cubicBezTo>
                      <a:cubicBezTo>
                        <a:pt x="1731" y="1913"/>
                        <a:pt x="1738" y="1921"/>
                        <a:pt x="1739" y="1931"/>
                      </a:cubicBezTo>
                      <a:cubicBezTo>
                        <a:pt x="1740" y="1948"/>
                        <a:pt x="1729" y="1959"/>
                        <a:pt x="1713" y="1961"/>
                      </a:cubicBezTo>
                      <a:cubicBezTo>
                        <a:pt x="1683" y="1965"/>
                        <a:pt x="1687" y="2001"/>
                        <a:pt x="1720" y="1997"/>
                      </a:cubicBezTo>
                      <a:cubicBezTo>
                        <a:pt x="1736" y="1995"/>
                        <a:pt x="1749" y="1981"/>
                        <a:pt x="1753" y="1969"/>
                      </a:cubicBezTo>
                      <a:cubicBezTo>
                        <a:pt x="1762" y="1944"/>
                        <a:pt x="1750" y="1911"/>
                        <a:pt x="1724" y="1909"/>
                      </a:cubicBezTo>
                      <a:cubicBezTo>
                        <a:pt x="1741" y="1910"/>
                        <a:pt x="1755" y="1921"/>
                        <a:pt x="1761" y="1936"/>
                      </a:cubicBezTo>
                      <a:cubicBezTo>
                        <a:pt x="1767" y="1953"/>
                        <a:pt x="1763" y="1967"/>
                        <a:pt x="1752" y="1980"/>
                      </a:cubicBezTo>
                      <a:cubicBezTo>
                        <a:pt x="1739" y="1994"/>
                        <a:pt x="1722" y="2002"/>
                        <a:pt x="1704" y="2005"/>
                      </a:cubicBezTo>
                      <a:close/>
                      <a:moveTo>
                        <a:pt x="1621" y="1864"/>
                      </a:moveTo>
                      <a:cubicBezTo>
                        <a:pt x="1608" y="1832"/>
                        <a:pt x="1623" y="1807"/>
                        <a:pt x="1622" y="1790"/>
                      </a:cubicBezTo>
                      <a:cubicBezTo>
                        <a:pt x="1622" y="1772"/>
                        <a:pt x="1600" y="1773"/>
                        <a:pt x="1597" y="1792"/>
                      </a:cubicBezTo>
                      <a:cubicBezTo>
                        <a:pt x="1593" y="1814"/>
                        <a:pt x="1605" y="1843"/>
                        <a:pt x="1621" y="1864"/>
                      </a:cubicBezTo>
                      <a:close/>
                      <a:moveTo>
                        <a:pt x="1651" y="1895"/>
                      </a:moveTo>
                      <a:cubicBezTo>
                        <a:pt x="1636" y="1901"/>
                        <a:pt x="1625" y="1912"/>
                        <a:pt x="1620" y="1927"/>
                      </a:cubicBezTo>
                      <a:cubicBezTo>
                        <a:pt x="1616" y="1939"/>
                        <a:pt x="1617" y="1955"/>
                        <a:pt x="1628" y="1962"/>
                      </a:cubicBezTo>
                      <a:cubicBezTo>
                        <a:pt x="1624" y="1967"/>
                        <a:pt x="1615" y="1966"/>
                        <a:pt x="1610" y="1960"/>
                      </a:cubicBezTo>
                      <a:cubicBezTo>
                        <a:pt x="1604" y="1953"/>
                        <a:pt x="1603" y="1940"/>
                        <a:pt x="1612" y="1931"/>
                      </a:cubicBezTo>
                      <a:cubicBezTo>
                        <a:pt x="1603" y="1924"/>
                        <a:pt x="1622" y="1897"/>
                        <a:pt x="1651" y="1895"/>
                      </a:cubicBezTo>
                      <a:close/>
                      <a:moveTo>
                        <a:pt x="1786" y="1924"/>
                      </a:moveTo>
                      <a:cubicBezTo>
                        <a:pt x="1788" y="1913"/>
                        <a:pt x="1786" y="1897"/>
                        <a:pt x="1782" y="1888"/>
                      </a:cubicBezTo>
                      <a:cubicBezTo>
                        <a:pt x="1776" y="1877"/>
                        <a:pt x="1762" y="1864"/>
                        <a:pt x="1749" y="1866"/>
                      </a:cubicBezTo>
                      <a:cubicBezTo>
                        <a:pt x="1747" y="1852"/>
                        <a:pt x="1738" y="1843"/>
                        <a:pt x="1729" y="1836"/>
                      </a:cubicBezTo>
                      <a:cubicBezTo>
                        <a:pt x="1717" y="1825"/>
                        <a:pt x="1705" y="1811"/>
                        <a:pt x="1710" y="1798"/>
                      </a:cubicBezTo>
                      <a:cubicBezTo>
                        <a:pt x="1697" y="1809"/>
                        <a:pt x="1699" y="1832"/>
                        <a:pt x="1707" y="1845"/>
                      </a:cubicBezTo>
                      <a:cubicBezTo>
                        <a:pt x="1718" y="1864"/>
                        <a:pt x="1732" y="1868"/>
                        <a:pt x="1753" y="1879"/>
                      </a:cubicBezTo>
                      <a:cubicBezTo>
                        <a:pt x="1764" y="1885"/>
                        <a:pt x="1783" y="1906"/>
                        <a:pt x="1786" y="1924"/>
                      </a:cubicBezTo>
                      <a:close/>
                      <a:moveTo>
                        <a:pt x="1662" y="1895"/>
                      </a:moveTo>
                      <a:cubicBezTo>
                        <a:pt x="1648" y="1898"/>
                        <a:pt x="1647" y="1920"/>
                        <a:pt x="1650" y="1933"/>
                      </a:cubicBezTo>
                      <a:cubicBezTo>
                        <a:pt x="1655" y="1948"/>
                        <a:pt x="1664" y="1964"/>
                        <a:pt x="1656" y="1980"/>
                      </a:cubicBezTo>
                      <a:cubicBezTo>
                        <a:pt x="1651" y="1988"/>
                        <a:pt x="1642" y="1994"/>
                        <a:pt x="1633" y="1993"/>
                      </a:cubicBezTo>
                      <a:cubicBezTo>
                        <a:pt x="1627" y="1993"/>
                        <a:pt x="1623" y="1989"/>
                        <a:pt x="1622" y="1983"/>
                      </a:cubicBezTo>
                      <a:cubicBezTo>
                        <a:pt x="1625" y="1987"/>
                        <a:pt x="1633" y="1988"/>
                        <a:pt x="1638" y="1984"/>
                      </a:cubicBezTo>
                      <a:cubicBezTo>
                        <a:pt x="1643" y="1980"/>
                        <a:pt x="1643" y="1972"/>
                        <a:pt x="1640" y="1966"/>
                      </a:cubicBezTo>
                      <a:cubicBezTo>
                        <a:pt x="1635" y="1953"/>
                        <a:pt x="1627" y="1942"/>
                        <a:pt x="1627" y="1928"/>
                      </a:cubicBezTo>
                      <a:cubicBezTo>
                        <a:pt x="1627" y="1911"/>
                        <a:pt x="1641" y="1894"/>
                        <a:pt x="1662" y="1895"/>
                      </a:cubicBezTo>
                      <a:close/>
                      <a:moveTo>
                        <a:pt x="1540" y="1832"/>
                      </a:moveTo>
                      <a:cubicBezTo>
                        <a:pt x="1532" y="1818"/>
                        <a:pt x="1510" y="1806"/>
                        <a:pt x="1493" y="1807"/>
                      </a:cubicBezTo>
                      <a:cubicBezTo>
                        <a:pt x="1476" y="1809"/>
                        <a:pt x="1472" y="1825"/>
                        <a:pt x="1491" y="1827"/>
                      </a:cubicBezTo>
                      <a:cubicBezTo>
                        <a:pt x="1506" y="1829"/>
                        <a:pt x="1529" y="1822"/>
                        <a:pt x="1540" y="1832"/>
                      </a:cubicBezTo>
                      <a:close/>
                      <a:moveTo>
                        <a:pt x="1551" y="1854"/>
                      </a:moveTo>
                      <a:cubicBezTo>
                        <a:pt x="1552" y="1857"/>
                        <a:pt x="1555" y="1859"/>
                        <a:pt x="1558" y="1860"/>
                      </a:cubicBezTo>
                      <a:cubicBezTo>
                        <a:pt x="1561" y="1861"/>
                        <a:pt x="1566" y="1860"/>
                        <a:pt x="1569" y="1856"/>
                      </a:cubicBezTo>
                      <a:cubicBezTo>
                        <a:pt x="1573" y="1852"/>
                        <a:pt x="1572" y="1846"/>
                        <a:pt x="1569" y="1842"/>
                      </a:cubicBezTo>
                      <a:cubicBezTo>
                        <a:pt x="1563" y="1836"/>
                        <a:pt x="1558" y="1840"/>
                        <a:pt x="1553" y="1840"/>
                      </a:cubicBezTo>
                      <a:cubicBezTo>
                        <a:pt x="1547" y="1839"/>
                        <a:pt x="1543" y="1833"/>
                        <a:pt x="1542" y="1826"/>
                      </a:cubicBezTo>
                      <a:cubicBezTo>
                        <a:pt x="1541" y="1817"/>
                        <a:pt x="1544" y="1809"/>
                        <a:pt x="1553" y="1806"/>
                      </a:cubicBezTo>
                      <a:cubicBezTo>
                        <a:pt x="1557" y="1804"/>
                        <a:pt x="1563" y="1804"/>
                        <a:pt x="1565" y="1809"/>
                      </a:cubicBezTo>
                      <a:cubicBezTo>
                        <a:pt x="1560" y="1808"/>
                        <a:pt x="1554" y="1813"/>
                        <a:pt x="1558" y="1820"/>
                      </a:cubicBezTo>
                      <a:cubicBezTo>
                        <a:pt x="1559" y="1823"/>
                        <a:pt x="1566" y="1828"/>
                        <a:pt x="1573" y="1833"/>
                      </a:cubicBezTo>
                      <a:cubicBezTo>
                        <a:pt x="1580" y="1838"/>
                        <a:pt x="1586" y="1843"/>
                        <a:pt x="1588" y="1850"/>
                      </a:cubicBezTo>
                      <a:cubicBezTo>
                        <a:pt x="1592" y="1864"/>
                        <a:pt x="1582" y="1879"/>
                        <a:pt x="1568" y="1880"/>
                      </a:cubicBezTo>
                      <a:cubicBezTo>
                        <a:pt x="1560" y="1881"/>
                        <a:pt x="1554" y="1878"/>
                        <a:pt x="1548" y="1873"/>
                      </a:cubicBezTo>
                      <a:cubicBezTo>
                        <a:pt x="1542" y="1868"/>
                        <a:pt x="1529" y="1852"/>
                        <a:pt x="1520" y="1852"/>
                      </a:cubicBezTo>
                      <a:cubicBezTo>
                        <a:pt x="1513" y="1852"/>
                        <a:pt x="1509" y="1857"/>
                        <a:pt x="1510" y="1861"/>
                      </a:cubicBezTo>
                      <a:cubicBezTo>
                        <a:pt x="1505" y="1860"/>
                        <a:pt x="1502" y="1852"/>
                        <a:pt x="1505" y="1846"/>
                      </a:cubicBezTo>
                      <a:cubicBezTo>
                        <a:pt x="1510" y="1835"/>
                        <a:pt x="1527" y="1830"/>
                        <a:pt x="1540" y="1838"/>
                      </a:cubicBezTo>
                      <a:cubicBezTo>
                        <a:pt x="1545" y="1841"/>
                        <a:pt x="1547" y="1847"/>
                        <a:pt x="1551" y="1854"/>
                      </a:cubicBezTo>
                      <a:close/>
                      <a:moveTo>
                        <a:pt x="1553" y="1854"/>
                      </a:moveTo>
                      <a:cubicBezTo>
                        <a:pt x="1556" y="1858"/>
                        <a:pt x="1561" y="1860"/>
                        <a:pt x="1565" y="1857"/>
                      </a:cubicBezTo>
                      <a:cubicBezTo>
                        <a:pt x="1573" y="1853"/>
                        <a:pt x="1569" y="1842"/>
                        <a:pt x="1562" y="1841"/>
                      </a:cubicBezTo>
                      <a:cubicBezTo>
                        <a:pt x="1556" y="1840"/>
                        <a:pt x="1553" y="1843"/>
                        <a:pt x="1546" y="1839"/>
                      </a:cubicBezTo>
                      <a:cubicBezTo>
                        <a:pt x="1551" y="1845"/>
                        <a:pt x="1550" y="1848"/>
                        <a:pt x="1553" y="1854"/>
                      </a:cubicBezTo>
                      <a:close/>
                      <a:moveTo>
                        <a:pt x="1582" y="1877"/>
                      </a:moveTo>
                      <a:cubicBezTo>
                        <a:pt x="1589" y="1873"/>
                        <a:pt x="1593" y="1863"/>
                        <a:pt x="1592" y="1857"/>
                      </a:cubicBezTo>
                      <a:cubicBezTo>
                        <a:pt x="1600" y="1854"/>
                        <a:pt x="1611" y="1868"/>
                        <a:pt x="1603" y="1878"/>
                      </a:cubicBezTo>
                      <a:cubicBezTo>
                        <a:pt x="1598" y="1885"/>
                        <a:pt x="1586" y="1884"/>
                        <a:pt x="1582" y="1877"/>
                      </a:cubicBezTo>
                      <a:close/>
                      <a:moveTo>
                        <a:pt x="1814" y="1746"/>
                      </a:moveTo>
                      <a:cubicBezTo>
                        <a:pt x="1799" y="1766"/>
                        <a:pt x="1814" y="1786"/>
                        <a:pt x="1823" y="1795"/>
                      </a:cubicBezTo>
                      <a:cubicBezTo>
                        <a:pt x="1833" y="1805"/>
                        <a:pt x="1847" y="1813"/>
                        <a:pt x="1847" y="1829"/>
                      </a:cubicBezTo>
                      <a:cubicBezTo>
                        <a:pt x="1847" y="1838"/>
                        <a:pt x="1843" y="1846"/>
                        <a:pt x="1835" y="1850"/>
                      </a:cubicBezTo>
                      <a:cubicBezTo>
                        <a:pt x="1831" y="1852"/>
                        <a:pt x="1825" y="1851"/>
                        <a:pt x="1822" y="1847"/>
                      </a:cubicBezTo>
                      <a:cubicBezTo>
                        <a:pt x="1826" y="1848"/>
                        <a:pt x="1833" y="1846"/>
                        <a:pt x="1835" y="1840"/>
                      </a:cubicBezTo>
                      <a:cubicBezTo>
                        <a:pt x="1837" y="1835"/>
                        <a:pt x="1834" y="1829"/>
                        <a:pt x="1829" y="1825"/>
                      </a:cubicBezTo>
                      <a:cubicBezTo>
                        <a:pt x="1816" y="1815"/>
                        <a:pt x="1805" y="1803"/>
                        <a:pt x="1800" y="1791"/>
                      </a:cubicBezTo>
                      <a:cubicBezTo>
                        <a:pt x="1795" y="1777"/>
                        <a:pt x="1798" y="1756"/>
                        <a:pt x="1814" y="1746"/>
                      </a:cubicBezTo>
                      <a:close/>
                      <a:moveTo>
                        <a:pt x="1968" y="1938"/>
                      </a:moveTo>
                      <a:cubicBezTo>
                        <a:pt x="1970" y="1940"/>
                        <a:pt x="1971" y="1942"/>
                        <a:pt x="1971" y="1944"/>
                      </a:cubicBezTo>
                      <a:cubicBezTo>
                        <a:pt x="1971" y="1947"/>
                        <a:pt x="1969" y="1950"/>
                        <a:pt x="1966" y="1952"/>
                      </a:cubicBezTo>
                      <a:cubicBezTo>
                        <a:pt x="1961" y="1953"/>
                        <a:pt x="1958" y="1951"/>
                        <a:pt x="1956" y="1948"/>
                      </a:cubicBezTo>
                      <a:cubicBezTo>
                        <a:pt x="1953" y="1943"/>
                        <a:pt x="1957" y="1940"/>
                        <a:pt x="1958" y="1936"/>
                      </a:cubicBezTo>
                      <a:cubicBezTo>
                        <a:pt x="1959" y="1932"/>
                        <a:pt x="1955" y="1927"/>
                        <a:pt x="1950" y="1925"/>
                      </a:cubicBezTo>
                      <a:cubicBezTo>
                        <a:pt x="1944" y="1922"/>
                        <a:pt x="1938" y="1923"/>
                        <a:pt x="1933" y="1928"/>
                      </a:cubicBezTo>
                      <a:cubicBezTo>
                        <a:pt x="1931" y="1931"/>
                        <a:pt x="1930" y="1935"/>
                        <a:pt x="1933" y="1938"/>
                      </a:cubicBezTo>
                      <a:cubicBezTo>
                        <a:pt x="1933" y="1934"/>
                        <a:pt x="1938" y="1931"/>
                        <a:pt x="1942" y="1935"/>
                      </a:cubicBezTo>
                      <a:cubicBezTo>
                        <a:pt x="1944" y="1937"/>
                        <a:pt x="1946" y="1943"/>
                        <a:pt x="1948" y="1949"/>
                      </a:cubicBezTo>
                      <a:cubicBezTo>
                        <a:pt x="1950" y="1955"/>
                        <a:pt x="1953" y="1960"/>
                        <a:pt x="1957" y="1963"/>
                      </a:cubicBezTo>
                      <a:cubicBezTo>
                        <a:pt x="1966" y="1969"/>
                        <a:pt x="1979" y="1966"/>
                        <a:pt x="1983" y="1956"/>
                      </a:cubicBezTo>
                      <a:cubicBezTo>
                        <a:pt x="1985" y="1951"/>
                        <a:pt x="1984" y="1945"/>
                        <a:pt x="1982" y="1940"/>
                      </a:cubicBezTo>
                      <a:cubicBezTo>
                        <a:pt x="1981" y="1935"/>
                        <a:pt x="1972" y="1922"/>
                        <a:pt x="1974" y="1915"/>
                      </a:cubicBezTo>
                      <a:cubicBezTo>
                        <a:pt x="1975" y="1910"/>
                        <a:pt x="1980" y="1909"/>
                        <a:pt x="1983" y="1911"/>
                      </a:cubicBezTo>
                      <a:cubicBezTo>
                        <a:pt x="1983" y="1906"/>
                        <a:pt x="1978" y="1903"/>
                        <a:pt x="1973" y="1903"/>
                      </a:cubicBezTo>
                      <a:cubicBezTo>
                        <a:pt x="1964" y="1905"/>
                        <a:pt x="1957" y="1915"/>
                        <a:pt x="1960" y="1926"/>
                      </a:cubicBezTo>
                      <a:cubicBezTo>
                        <a:pt x="1961" y="1931"/>
                        <a:pt x="1964" y="1934"/>
                        <a:pt x="1968" y="1938"/>
                      </a:cubicBezTo>
                      <a:close/>
                      <a:moveTo>
                        <a:pt x="1943" y="2093"/>
                      </a:moveTo>
                      <a:cubicBezTo>
                        <a:pt x="1934" y="2078"/>
                        <a:pt x="1919" y="2077"/>
                        <a:pt x="1914" y="2074"/>
                      </a:cubicBezTo>
                      <a:cubicBezTo>
                        <a:pt x="1908" y="2071"/>
                        <a:pt x="1912" y="2064"/>
                        <a:pt x="1919" y="2066"/>
                      </a:cubicBezTo>
                      <a:cubicBezTo>
                        <a:pt x="1927" y="2068"/>
                        <a:pt x="1939" y="2079"/>
                        <a:pt x="1943" y="2093"/>
                      </a:cubicBezTo>
                      <a:close/>
                      <a:moveTo>
                        <a:pt x="1894" y="2048"/>
                      </a:moveTo>
                      <a:cubicBezTo>
                        <a:pt x="1896" y="2047"/>
                        <a:pt x="1897" y="2047"/>
                        <a:pt x="1898" y="2048"/>
                      </a:cubicBezTo>
                      <a:cubicBezTo>
                        <a:pt x="1900" y="2049"/>
                        <a:pt x="1901" y="2051"/>
                        <a:pt x="1900" y="2053"/>
                      </a:cubicBezTo>
                      <a:cubicBezTo>
                        <a:pt x="1900" y="2056"/>
                        <a:pt x="1898" y="2057"/>
                        <a:pt x="1896" y="2057"/>
                      </a:cubicBezTo>
                      <a:cubicBezTo>
                        <a:pt x="1892" y="2057"/>
                        <a:pt x="1892" y="2054"/>
                        <a:pt x="1890" y="2053"/>
                      </a:cubicBezTo>
                      <a:cubicBezTo>
                        <a:pt x="1888" y="2051"/>
                        <a:pt x="1885" y="2051"/>
                        <a:pt x="1883" y="2053"/>
                      </a:cubicBezTo>
                      <a:cubicBezTo>
                        <a:pt x="1880" y="2056"/>
                        <a:pt x="1878" y="2059"/>
                        <a:pt x="1879" y="2063"/>
                      </a:cubicBezTo>
                      <a:cubicBezTo>
                        <a:pt x="1880" y="2065"/>
                        <a:pt x="1882" y="2067"/>
                        <a:pt x="1885" y="2066"/>
                      </a:cubicBezTo>
                      <a:cubicBezTo>
                        <a:pt x="1883" y="2065"/>
                        <a:pt x="1882" y="2061"/>
                        <a:pt x="1885" y="2060"/>
                      </a:cubicBezTo>
                      <a:cubicBezTo>
                        <a:pt x="1887" y="2060"/>
                        <a:pt x="1891" y="2061"/>
                        <a:pt x="1894" y="2061"/>
                      </a:cubicBezTo>
                      <a:cubicBezTo>
                        <a:pt x="1898" y="2062"/>
                        <a:pt x="1901" y="2062"/>
                        <a:pt x="1904" y="2061"/>
                      </a:cubicBezTo>
                      <a:cubicBezTo>
                        <a:pt x="1910" y="2058"/>
                        <a:pt x="1911" y="2050"/>
                        <a:pt x="1908" y="2045"/>
                      </a:cubicBezTo>
                      <a:cubicBezTo>
                        <a:pt x="1905" y="2043"/>
                        <a:pt x="1903" y="2042"/>
                        <a:pt x="1899" y="2041"/>
                      </a:cubicBezTo>
                      <a:cubicBezTo>
                        <a:pt x="1896" y="2041"/>
                        <a:pt x="1887" y="2042"/>
                        <a:pt x="1884" y="2039"/>
                      </a:cubicBezTo>
                      <a:cubicBezTo>
                        <a:pt x="1882" y="2036"/>
                        <a:pt x="1882" y="2034"/>
                        <a:pt x="1884" y="2033"/>
                      </a:cubicBezTo>
                      <a:cubicBezTo>
                        <a:pt x="1882" y="2031"/>
                        <a:pt x="1879" y="2033"/>
                        <a:pt x="1878" y="2036"/>
                      </a:cubicBezTo>
                      <a:cubicBezTo>
                        <a:pt x="1876" y="2041"/>
                        <a:pt x="1879" y="2047"/>
                        <a:pt x="1886" y="2049"/>
                      </a:cubicBezTo>
                      <a:cubicBezTo>
                        <a:pt x="1888" y="2050"/>
                        <a:pt x="1891" y="2049"/>
                        <a:pt x="1894" y="2048"/>
                      </a:cubicBezTo>
                      <a:close/>
                      <a:moveTo>
                        <a:pt x="1895" y="2049"/>
                      </a:moveTo>
                      <a:cubicBezTo>
                        <a:pt x="1897" y="2048"/>
                        <a:pt x="1899" y="2049"/>
                        <a:pt x="1900" y="2051"/>
                      </a:cubicBezTo>
                      <a:cubicBezTo>
                        <a:pt x="1900" y="2055"/>
                        <a:pt x="1896" y="2057"/>
                        <a:pt x="1893" y="2055"/>
                      </a:cubicBezTo>
                      <a:cubicBezTo>
                        <a:pt x="1891" y="2054"/>
                        <a:pt x="1891" y="2052"/>
                        <a:pt x="1888" y="2051"/>
                      </a:cubicBezTo>
                      <a:cubicBezTo>
                        <a:pt x="1892" y="2051"/>
                        <a:pt x="1892" y="2049"/>
                        <a:pt x="1895" y="2049"/>
                      </a:cubicBezTo>
                      <a:close/>
                      <a:moveTo>
                        <a:pt x="1911" y="2051"/>
                      </a:moveTo>
                      <a:cubicBezTo>
                        <a:pt x="1912" y="2054"/>
                        <a:pt x="1910" y="2058"/>
                        <a:pt x="1907" y="2060"/>
                      </a:cubicBezTo>
                      <a:cubicBezTo>
                        <a:pt x="1909" y="2063"/>
                        <a:pt x="1917" y="2063"/>
                        <a:pt x="1918" y="2057"/>
                      </a:cubicBezTo>
                      <a:cubicBezTo>
                        <a:pt x="1918" y="2053"/>
                        <a:pt x="1914" y="2050"/>
                        <a:pt x="1911" y="2051"/>
                      </a:cubicBezTo>
                      <a:close/>
                      <a:moveTo>
                        <a:pt x="1919" y="2058"/>
                      </a:moveTo>
                      <a:cubicBezTo>
                        <a:pt x="1919" y="2058"/>
                        <a:pt x="1918" y="2059"/>
                        <a:pt x="1918" y="2060"/>
                      </a:cubicBezTo>
                      <a:cubicBezTo>
                        <a:pt x="1925" y="2062"/>
                        <a:pt x="1932" y="2067"/>
                        <a:pt x="1937" y="2074"/>
                      </a:cubicBezTo>
                      <a:cubicBezTo>
                        <a:pt x="1946" y="2086"/>
                        <a:pt x="1943" y="2100"/>
                        <a:pt x="1953" y="2119"/>
                      </a:cubicBezTo>
                      <a:cubicBezTo>
                        <a:pt x="1958" y="2128"/>
                        <a:pt x="1964" y="2134"/>
                        <a:pt x="1970" y="2138"/>
                      </a:cubicBezTo>
                      <a:cubicBezTo>
                        <a:pt x="1982" y="2148"/>
                        <a:pt x="2000" y="2152"/>
                        <a:pt x="2010" y="2165"/>
                      </a:cubicBezTo>
                      <a:cubicBezTo>
                        <a:pt x="2004" y="2161"/>
                        <a:pt x="1995" y="2163"/>
                        <a:pt x="1995" y="2173"/>
                      </a:cubicBezTo>
                      <a:cubicBezTo>
                        <a:pt x="1995" y="2180"/>
                        <a:pt x="2005" y="2190"/>
                        <a:pt x="1992" y="2202"/>
                      </a:cubicBezTo>
                      <a:cubicBezTo>
                        <a:pt x="2001" y="2199"/>
                        <a:pt x="2009" y="2195"/>
                        <a:pt x="2013" y="2187"/>
                      </a:cubicBezTo>
                      <a:cubicBezTo>
                        <a:pt x="2016" y="2182"/>
                        <a:pt x="2016" y="2177"/>
                        <a:pt x="2015" y="2172"/>
                      </a:cubicBezTo>
                      <a:cubicBezTo>
                        <a:pt x="2009" y="2149"/>
                        <a:pt x="1974" y="2146"/>
                        <a:pt x="1964" y="2129"/>
                      </a:cubicBezTo>
                      <a:cubicBezTo>
                        <a:pt x="1965" y="2130"/>
                        <a:pt x="1965" y="2131"/>
                        <a:pt x="1966" y="2131"/>
                      </a:cubicBezTo>
                      <a:cubicBezTo>
                        <a:pt x="1978" y="2146"/>
                        <a:pt x="2002" y="2145"/>
                        <a:pt x="2015" y="2131"/>
                      </a:cubicBezTo>
                      <a:cubicBezTo>
                        <a:pt x="2021" y="2124"/>
                        <a:pt x="2025" y="2114"/>
                        <a:pt x="2023" y="2103"/>
                      </a:cubicBezTo>
                      <a:cubicBezTo>
                        <a:pt x="2020" y="2092"/>
                        <a:pt x="2013" y="2082"/>
                        <a:pt x="2002" y="2078"/>
                      </a:cubicBezTo>
                      <a:cubicBezTo>
                        <a:pt x="1990" y="2074"/>
                        <a:pt x="1978" y="2076"/>
                        <a:pt x="1971" y="2087"/>
                      </a:cubicBezTo>
                      <a:cubicBezTo>
                        <a:pt x="1967" y="2093"/>
                        <a:pt x="1967" y="2101"/>
                        <a:pt x="1972" y="2107"/>
                      </a:cubicBezTo>
                      <a:cubicBezTo>
                        <a:pt x="1978" y="2116"/>
                        <a:pt x="1987" y="2117"/>
                        <a:pt x="1994" y="2113"/>
                      </a:cubicBezTo>
                      <a:cubicBezTo>
                        <a:pt x="2002" y="2109"/>
                        <a:pt x="2005" y="2099"/>
                        <a:pt x="1998" y="2091"/>
                      </a:cubicBezTo>
                      <a:cubicBezTo>
                        <a:pt x="2004" y="2101"/>
                        <a:pt x="2000" y="2109"/>
                        <a:pt x="1992" y="2112"/>
                      </a:cubicBezTo>
                      <a:cubicBezTo>
                        <a:pt x="1986" y="2114"/>
                        <a:pt x="1979" y="2113"/>
                        <a:pt x="1974" y="2106"/>
                      </a:cubicBezTo>
                      <a:cubicBezTo>
                        <a:pt x="1970" y="2101"/>
                        <a:pt x="1970" y="2094"/>
                        <a:pt x="1974" y="2088"/>
                      </a:cubicBezTo>
                      <a:cubicBezTo>
                        <a:pt x="1980" y="2079"/>
                        <a:pt x="1991" y="2078"/>
                        <a:pt x="2001" y="2081"/>
                      </a:cubicBezTo>
                      <a:cubicBezTo>
                        <a:pt x="2010" y="2085"/>
                        <a:pt x="2017" y="2094"/>
                        <a:pt x="2019" y="2104"/>
                      </a:cubicBezTo>
                      <a:cubicBezTo>
                        <a:pt x="2021" y="2114"/>
                        <a:pt x="2018" y="2124"/>
                        <a:pt x="2011" y="2130"/>
                      </a:cubicBezTo>
                      <a:cubicBezTo>
                        <a:pt x="1999" y="2142"/>
                        <a:pt x="1979" y="2143"/>
                        <a:pt x="1967" y="2130"/>
                      </a:cubicBezTo>
                      <a:cubicBezTo>
                        <a:pt x="1958" y="2119"/>
                        <a:pt x="1956" y="2108"/>
                        <a:pt x="1961" y="2095"/>
                      </a:cubicBezTo>
                      <a:cubicBezTo>
                        <a:pt x="1968" y="2074"/>
                        <a:pt x="1988" y="2057"/>
                        <a:pt x="2005" y="2056"/>
                      </a:cubicBezTo>
                      <a:cubicBezTo>
                        <a:pt x="2015" y="2055"/>
                        <a:pt x="2025" y="2061"/>
                        <a:pt x="2024" y="2071"/>
                      </a:cubicBezTo>
                      <a:cubicBezTo>
                        <a:pt x="2024" y="2078"/>
                        <a:pt x="2019" y="2081"/>
                        <a:pt x="2012" y="2080"/>
                      </a:cubicBezTo>
                      <a:cubicBezTo>
                        <a:pt x="2018" y="2088"/>
                        <a:pt x="2034" y="2082"/>
                        <a:pt x="2037" y="2069"/>
                      </a:cubicBezTo>
                      <a:cubicBezTo>
                        <a:pt x="2040" y="2056"/>
                        <a:pt x="2035" y="2047"/>
                        <a:pt x="2027" y="2041"/>
                      </a:cubicBezTo>
                      <a:cubicBezTo>
                        <a:pt x="2017" y="2033"/>
                        <a:pt x="1999" y="2034"/>
                        <a:pt x="1986" y="2044"/>
                      </a:cubicBezTo>
                      <a:cubicBezTo>
                        <a:pt x="1972" y="2055"/>
                        <a:pt x="1962" y="2072"/>
                        <a:pt x="1958" y="2089"/>
                      </a:cubicBezTo>
                      <a:cubicBezTo>
                        <a:pt x="1959" y="2087"/>
                        <a:pt x="1959" y="2085"/>
                        <a:pt x="1959" y="2082"/>
                      </a:cubicBezTo>
                      <a:cubicBezTo>
                        <a:pt x="1966" y="2053"/>
                        <a:pt x="1985" y="2031"/>
                        <a:pt x="2015" y="2023"/>
                      </a:cubicBezTo>
                      <a:cubicBezTo>
                        <a:pt x="2037" y="2018"/>
                        <a:pt x="2057" y="2024"/>
                        <a:pt x="2072" y="2041"/>
                      </a:cubicBezTo>
                      <a:cubicBezTo>
                        <a:pt x="2081" y="2052"/>
                        <a:pt x="2086" y="2064"/>
                        <a:pt x="2088" y="2077"/>
                      </a:cubicBezTo>
                      <a:cubicBezTo>
                        <a:pt x="2090" y="2091"/>
                        <a:pt x="2089" y="2105"/>
                        <a:pt x="2084" y="2118"/>
                      </a:cubicBezTo>
                      <a:cubicBezTo>
                        <a:pt x="2082" y="2124"/>
                        <a:pt x="2079" y="2129"/>
                        <a:pt x="2075" y="2134"/>
                      </a:cubicBezTo>
                      <a:cubicBezTo>
                        <a:pt x="2066" y="2143"/>
                        <a:pt x="2055" y="2149"/>
                        <a:pt x="2042" y="2149"/>
                      </a:cubicBezTo>
                      <a:cubicBezTo>
                        <a:pt x="2032" y="2149"/>
                        <a:pt x="2025" y="2145"/>
                        <a:pt x="2019" y="2137"/>
                      </a:cubicBezTo>
                      <a:cubicBezTo>
                        <a:pt x="2013" y="2149"/>
                        <a:pt x="2031" y="2170"/>
                        <a:pt x="2051" y="2156"/>
                      </a:cubicBezTo>
                      <a:cubicBezTo>
                        <a:pt x="2063" y="2164"/>
                        <a:pt x="2076" y="2145"/>
                        <a:pt x="2082" y="2130"/>
                      </a:cubicBezTo>
                      <a:cubicBezTo>
                        <a:pt x="2076" y="2149"/>
                        <a:pt x="2057" y="2170"/>
                        <a:pt x="2048" y="2180"/>
                      </a:cubicBezTo>
                      <a:cubicBezTo>
                        <a:pt x="2048" y="2180"/>
                        <a:pt x="2049" y="2181"/>
                        <a:pt x="2049" y="2182"/>
                      </a:cubicBezTo>
                      <a:cubicBezTo>
                        <a:pt x="2053" y="2178"/>
                        <a:pt x="2059" y="2173"/>
                        <a:pt x="2064" y="2167"/>
                      </a:cubicBezTo>
                      <a:cubicBezTo>
                        <a:pt x="2061" y="2177"/>
                        <a:pt x="2063" y="2189"/>
                        <a:pt x="2070" y="2197"/>
                      </a:cubicBezTo>
                      <a:cubicBezTo>
                        <a:pt x="2084" y="2212"/>
                        <a:pt x="2110" y="2214"/>
                        <a:pt x="2123" y="2235"/>
                      </a:cubicBezTo>
                      <a:cubicBezTo>
                        <a:pt x="2119" y="2213"/>
                        <a:pt x="2097" y="2201"/>
                        <a:pt x="2087" y="2191"/>
                      </a:cubicBezTo>
                      <a:cubicBezTo>
                        <a:pt x="2067" y="2172"/>
                        <a:pt x="2073" y="2160"/>
                        <a:pt x="2081" y="2141"/>
                      </a:cubicBezTo>
                      <a:cubicBezTo>
                        <a:pt x="2080" y="2145"/>
                        <a:pt x="2080" y="2148"/>
                        <a:pt x="2080" y="2152"/>
                      </a:cubicBezTo>
                      <a:cubicBezTo>
                        <a:pt x="2081" y="2173"/>
                        <a:pt x="2094" y="2193"/>
                        <a:pt x="2113" y="2200"/>
                      </a:cubicBezTo>
                      <a:cubicBezTo>
                        <a:pt x="2129" y="2207"/>
                        <a:pt x="2146" y="2204"/>
                        <a:pt x="2159" y="2193"/>
                      </a:cubicBezTo>
                      <a:cubicBezTo>
                        <a:pt x="2175" y="2179"/>
                        <a:pt x="2180" y="2157"/>
                        <a:pt x="2172" y="2137"/>
                      </a:cubicBezTo>
                      <a:cubicBezTo>
                        <a:pt x="2168" y="2128"/>
                        <a:pt x="2162" y="2121"/>
                        <a:pt x="2154" y="2118"/>
                      </a:cubicBezTo>
                      <a:cubicBezTo>
                        <a:pt x="2139" y="2111"/>
                        <a:pt x="2125" y="2116"/>
                        <a:pt x="2115" y="2128"/>
                      </a:cubicBezTo>
                      <a:cubicBezTo>
                        <a:pt x="2131" y="2122"/>
                        <a:pt x="2136" y="2134"/>
                        <a:pt x="2143" y="2137"/>
                      </a:cubicBezTo>
                      <a:cubicBezTo>
                        <a:pt x="2156" y="2142"/>
                        <a:pt x="2161" y="2123"/>
                        <a:pt x="2147" y="2117"/>
                      </a:cubicBezTo>
                      <a:cubicBezTo>
                        <a:pt x="2146" y="2116"/>
                        <a:pt x="2144" y="2116"/>
                        <a:pt x="2143" y="2115"/>
                      </a:cubicBezTo>
                      <a:cubicBezTo>
                        <a:pt x="2155" y="2117"/>
                        <a:pt x="2166" y="2125"/>
                        <a:pt x="2171" y="2138"/>
                      </a:cubicBezTo>
                      <a:cubicBezTo>
                        <a:pt x="2178" y="2157"/>
                        <a:pt x="2173" y="2178"/>
                        <a:pt x="2157" y="2191"/>
                      </a:cubicBezTo>
                      <a:cubicBezTo>
                        <a:pt x="2145" y="2201"/>
                        <a:pt x="2129" y="2203"/>
                        <a:pt x="2115" y="2197"/>
                      </a:cubicBezTo>
                      <a:cubicBezTo>
                        <a:pt x="2098" y="2190"/>
                        <a:pt x="2086" y="2172"/>
                        <a:pt x="2086" y="2152"/>
                      </a:cubicBezTo>
                      <a:cubicBezTo>
                        <a:pt x="2086" y="2145"/>
                        <a:pt x="2087" y="2138"/>
                        <a:pt x="2088" y="2131"/>
                      </a:cubicBezTo>
                      <a:cubicBezTo>
                        <a:pt x="2088" y="2135"/>
                        <a:pt x="2088" y="2140"/>
                        <a:pt x="2089" y="2145"/>
                      </a:cubicBezTo>
                      <a:cubicBezTo>
                        <a:pt x="2091" y="2157"/>
                        <a:pt x="2102" y="2168"/>
                        <a:pt x="2115" y="2166"/>
                      </a:cubicBezTo>
                      <a:cubicBezTo>
                        <a:pt x="2121" y="2165"/>
                        <a:pt x="2125" y="2161"/>
                        <a:pt x="2127" y="2155"/>
                      </a:cubicBezTo>
                      <a:cubicBezTo>
                        <a:pt x="2128" y="2151"/>
                        <a:pt x="2127" y="2146"/>
                        <a:pt x="2125" y="2143"/>
                      </a:cubicBezTo>
                      <a:cubicBezTo>
                        <a:pt x="2122" y="2139"/>
                        <a:pt x="2117" y="2137"/>
                        <a:pt x="2113" y="2137"/>
                      </a:cubicBezTo>
                      <a:cubicBezTo>
                        <a:pt x="2107" y="2137"/>
                        <a:pt x="2101" y="2142"/>
                        <a:pt x="2101" y="2148"/>
                      </a:cubicBezTo>
                      <a:cubicBezTo>
                        <a:pt x="2101" y="2152"/>
                        <a:pt x="2104" y="2155"/>
                        <a:pt x="2107" y="2156"/>
                      </a:cubicBezTo>
                      <a:cubicBezTo>
                        <a:pt x="2109" y="2157"/>
                        <a:pt x="2112" y="2156"/>
                        <a:pt x="2113" y="2154"/>
                      </a:cubicBezTo>
                      <a:cubicBezTo>
                        <a:pt x="2111" y="2154"/>
                        <a:pt x="2109" y="2154"/>
                        <a:pt x="2108" y="2153"/>
                      </a:cubicBezTo>
                      <a:cubicBezTo>
                        <a:pt x="2105" y="2152"/>
                        <a:pt x="2105" y="2148"/>
                        <a:pt x="2108" y="2146"/>
                      </a:cubicBezTo>
                      <a:cubicBezTo>
                        <a:pt x="2109" y="2145"/>
                        <a:pt x="2111" y="2144"/>
                        <a:pt x="2114" y="2145"/>
                      </a:cubicBezTo>
                      <a:cubicBezTo>
                        <a:pt x="2117" y="2146"/>
                        <a:pt x="2119" y="2149"/>
                        <a:pt x="2119" y="2152"/>
                      </a:cubicBezTo>
                      <a:cubicBezTo>
                        <a:pt x="2118" y="2156"/>
                        <a:pt x="2115" y="2159"/>
                        <a:pt x="2112" y="2160"/>
                      </a:cubicBezTo>
                      <a:cubicBezTo>
                        <a:pt x="2101" y="2162"/>
                        <a:pt x="2092" y="2149"/>
                        <a:pt x="2090" y="2140"/>
                      </a:cubicBezTo>
                      <a:cubicBezTo>
                        <a:pt x="2088" y="2128"/>
                        <a:pt x="2092" y="2116"/>
                        <a:pt x="2094" y="2105"/>
                      </a:cubicBezTo>
                      <a:cubicBezTo>
                        <a:pt x="2096" y="2092"/>
                        <a:pt x="2095" y="2079"/>
                        <a:pt x="2088" y="2063"/>
                      </a:cubicBezTo>
                      <a:cubicBezTo>
                        <a:pt x="2090" y="2066"/>
                        <a:pt x="2092" y="2069"/>
                        <a:pt x="2095" y="2072"/>
                      </a:cubicBezTo>
                      <a:cubicBezTo>
                        <a:pt x="2109" y="2088"/>
                        <a:pt x="2129" y="2095"/>
                        <a:pt x="2151" y="2087"/>
                      </a:cubicBezTo>
                      <a:cubicBezTo>
                        <a:pt x="2170" y="2080"/>
                        <a:pt x="2184" y="2063"/>
                        <a:pt x="2185" y="2041"/>
                      </a:cubicBezTo>
                      <a:cubicBezTo>
                        <a:pt x="2187" y="2022"/>
                        <a:pt x="2178" y="2002"/>
                        <a:pt x="2161" y="1992"/>
                      </a:cubicBezTo>
                      <a:cubicBezTo>
                        <a:pt x="2144" y="1984"/>
                        <a:pt x="2126" y="1986"/>
                        <a:pt x="2115" y="1997"/>
                      </a:cubicBezTo>
                      <a:cubicBezTo>
                        <a:pt x="2107" y="2004"/>
                        <a:pt x="2103" y="2013"/>
                        <a:pt x="2104" y="2022"/>
                      </a:cubicBezTo>
                      <a:cubicBezTo>
                        <a:pt x="2104" y="2028"/>
                        <a:pt x="2106" y="2034"/>
                        <a:pt x="2109" y="2038"/>
                      </a:cubicBezTo>
                      <a:cubicBezTo>
                        <a:pt x="2116" y="2047"/>
                        <a:pt x="2126" y="2049"/>
                        <a:pt x="2135" y="2045"/>
                      </a:cubicBezTo>
                      <a:cubicBezTo>
                        <a:pt x="2145" y="2040"/>
                        <a:pt x="2149" y="2028"/>
                        <a:pt x="2144" y="2018"/>
                      </a:cubicBezTo>
                      <a:cubicBezTo>
                        <a:pt x="2139" y="2008"/>
                        <a:pt x="2127" y="2004"/>
                        <a:pt x="2117" y="2009"/>
                      </a:cubicBezTo>
                      <a:cubicBezTo>
                        <a:pt x="2109" y="2013"/>
                        <a:pt x="2104" y="2022"/>
                        <a:pt x="2106" y="2031"/>
                      </a:cubicBezTo>
                      <a:cubicBezTo>
                        <a:pt x="2102" y="2019"/>
                        <a:pt x="2106" y="2006"/>
                        <a:pt x="2116" y="1997"/>
                      </a:cubicBezTo>
                      <a:cubicBezTo>
                        <a:pt x="2128" y="1987"/>
                        <a:pt x="2144" y="1986"/>
                        <a:pt x="2159" y="1994"/>
                      </a:cubicBezTo>
                      <a:cubicBezTo>
                        <a:pt x="2176" y="2003"/>
                        <a:pt x="2183" y="2022"/>
                        <a:pt x="2182" y="2040"/>
                      </a:cubicBezTo>
                      <a:cubicBezTo>
                        <a:pt x="2181" y="2060"/>
                        <a:pt x="2168" y="2076"/>
                        <a:pt x="2149" y="2083"/>
                      </a:cubicBezTo>
                      <a:cubicBezTo>
                        <a:pt x="2130" y="2089"/>
                        <a:pt x="2112" y="2083"/>
                        <a:pt x="2100" y="2069"/>
                      </a:cubicBezTo>
                      <a:cubicBezTo>
                        <a:pt x="2090" y="2058"/>
                        <a:pt x="2085" y="2044"/>
                        <a:pt x="2073" y="2034"/>
                      </a:cubicBezTo>
                      <a:cubicBezTo>
                        <a:pt x="2058" y="2019"/>
                        <a:pt x="2037" y="2013"/>
                        <a:pt x="2014" y="2018"/>
                      </a:cubicBezTo>
                      <a:cubicBezTo>
                        <a:pt x="1982" y="2026"/>
                        <a:pt x="1960" y="2049"/>
                        <a:pt x="1954" y="2081"/>
                      </a:cubicBezTo>
                      <a:cubicBezTo>
                        <a:pt x="1951" y="2096"/>
                        <a:pt x="1951" y="2108"/>
                        <a:pt x="1957" y="2121"/>
                      </a:cubicBezTo>
                      <a:cubicBezTo>
                        <a:pt x="1950" y="2109"/>
                        <a:pt x="1947" y="2096"/>
                        <a:pt x="1948" y="2083"/>
                      </a:cubicBezTo>
                      <a:cubicBezTo>
                        <a:pt x="1948" y="2065"/>
                        <a:pt x="1955" y="2044"/>
                        <a:pt x="1965" y="2029"/>
                      </a:cubicBezTo>
                      <a:cubicBezTo>
                        <a:pt x="1968" y="2023"/>
                        <a:pt x="1971" y="2017"/>
                        <a:pt x="1973" y="2010"/>
                      </a:cubicBezTo>
                      <a:cubicBezTo>
                        <a:pt x="1973" y="2008"/>
                        <a:pt x="1974" y="2006"/>
                        <a:pt x="1974" y="2004"/>
                      </a:cubicBezTo>
                      <a:cubicBezTo>
                        <a:pt x="1975" y="2001"/>
                        <a:pt x="1975" y="1998"/>
                        <a:pt x="1975" y="1994"/>
                      </a:cubicBezTo>
                      <a:cubicBezTo>
                        <a:pt x="1975" y="1993"/>
                        <a:pt x="1974" y="1982"/>
                        <a:pt x="1972" y="1982"/>
                      </a:cubicBezTo>
                      <a:cubicBezTo>
                        <a:pt x="1971" y="1983"/>
                        <a:pt x="1972" y="1989"/>
                        <a:pt x="1972" y="1990"/>
                      </a:cubicBezTo>
                      <a:cubicBezTo>
                        <a:pt x="1972" y="1995"/>
                        <a:pt x="1971" y="1999"/>
                        <a:pt x="1970" y="2003"/>
                      </a:cubicBezTo>
                      <a:cubicBezTo>
                        <a:pt x="1970" y="2005"/>
                        <a:pt x="1970" y="2007"/>
                        <a:pt x="1969" y="2009"/>
                      </a:cubicBezTo>
                      <a:cubicBezTo>
                        <a:pt x="1967" y="2016"/>
                        <a:pt x="1965" y="2021"/>
                        <a:pt x="1962" y="2028"/>
                      </a:cubicBezTo>
                      <a:cubicBezTo>
                        <a:pt x="1962" y="2028"/>
                        <a:pt x="1961" y="2029"/>
                        <a:pt x="1960" y="2030"/>
                      </a:cubicBezTo>
                      <a:cubicBezTo>
                        <a:pt x="1961" y="2028"/>
                        <a:pt x="1962" y="2026"/>
                        <a:pt x="1962" y="2023"/>
                      </a:cubicBezTo>
                      <a:cubicBezTo>
                        <a:pt x="1963" y="2017"/>
                        <a:pt x="1964" y="2012"/>
                        <a:pt x="1963" y="2006"/>
                      </a:cubicBezTo>
                      <a:cubicBezTo>
                        <a:pt x="1959" y="1989"/>
                        <a:pt x="1944" y="1983"/>
                        <a:pt x="1930" y="1985"/>
                      </a:cubicBezTo>
                      <a:cubicBezTo>
                        <a:pt x="1917" y="1987"/>
                        <a:pt x="1905" y="1994"/>
                        <a:pt x="1900" y="2006"/>
                      </a:cubicBezTo>
                      <a:cubicBezTo>
                        <a:pt x="1897" y="2017"/>
                        <a:pt x="1899" y="2026"/>
                        <a:pt x="1908" y="2033"/>
                      </a:cubicBezTo>
                      <a:cubicBezTo>
                        <a:pt x="1915" y="2038"/>
                        <a:pt x="1925" y="2041"/>
                        <a:pt x="1932" y="2035"/>
                      </a:cubicBezTo>
                      <a:cubicBezTo>
                        <a:pt x="1936" y="2032"/>
                        <a:pt x="1938" y="2028"/>
                        <a:pt x="1937" y="2023"/>
                      </a:cubicBezTo>
                      <a:cubicBezTo>
                        <a:pt x="1937" y="2020"/>
                        <a:pt x="1936" y="2017"/>
                        <a:pt x="1933" y="2015"/>
                      </a:cubicBezTo>
                      <a:cubicBezTo>
                        <a:pt x="1931" y="2013"/>
                        <a:pt x="1927" y="2013"/>
                        <a:pt x="1924" y="2014"/>
                      </a:cubicBezTo>
                      <a:cubicBezTo>
                        <a:pt x="1920" y="2015"/>
                        <a:pt x="1917" y="2017"/>
                        <a:pt x="1917" y="2021"/>
                      </a:cubicBezTo>
                      <a:cubicBezTo>
                        <a:pt x="1916" y="2025"/>
                        <a:pt x="1919" y="2029"/>
                        <a:pt x="1922" y="2030"/>
                      </a:cubicBezTo>
                      <a:cubicBezTo>
                        <a:pt x="1927" y="2032"/>
                        <a:pt x="1932" y="2029"/>
                        <a:pt x="1933" y="2025"/>
                      </a:cubicBezTo>
                      <a:cubicBezTo>
                        <a:pt x="1935" y="2021"/>
                        <a:pt x="1932" y="2016"/>
                        <a:pt x="1928" y="2014"/>
                      </a:cubicBezTo>
                      <a:cubicBezTo>
                        <a:pt x="1926" y="2014"/>
                        <a:pt x="1925" y="2014"/>
                        <a:pt x="1923" y="2014"/>
                      </a:cubicBezTo>
                      <a:cubicBezTo>
                        <a:pt x="1924" y="2014"/>
                        <a:pt x="1924" y="2014"/>
                        <a:pt x="1924" y="2014"/>
                      </a:cubicBezTo>
                      <a:cubicBezTo>
                        <a:pt x="1927" y="2013"/>
                        <a:pt x="1930" y="2013"/>
                        <a:pt x="1933" y="2016"/>
                      </a:cubicBezTo>
                      <a:cubicBezTo>
                        <a:pt x="1935" y="2017"/>
                        <a:pt x="1937" y="2020"/>
                        <a:pt x="1937" y="2023"/>
                      </a:cubicBezTo>
                      <a:cubicBezTo>
                        <a:pt x="1937" y="2027"/>
                        <a:pt x="1935" y="2032"/>
                        <a:pt x="1931" y="2034"/>
                      </a:cubicBezTo>
                      <a:cubicBezTo>
                        <a:pt x="1925" y="2039"/>
                        <a:pt x="1915" y="2037"/>
                        <a:pt x="1909" y="2032"/>
                      </a:cubicBezTo>
                      <a:cubicBezTo>
                        <a:pt x="1901" y="2026"/>
                        <a:pt x="1898" y="2017"/>
                        <a:pt x="1902" y="2007"/>
                      </a:cubicBezTo>
                      <a:cubicBezTo>
                        <a:pt x="1907" y="1995"/>
                        <a:pt x="1919" y="1989"/>
                        <a:pt x="1931" y="1988"/>
                      </a:cubicBezTo>
                      <a:cubicBezTo>
                        <a:pt x="1944" y="1986"/>
                        <a:pt x="1956" y="1992"/>
                        <a:pt x="1959" y="2006"/>
                      </a:cubicBezTo>
                      <a:cubicBezTo>
                        <a:pt x="1960" y="2012"/>
                        <a:pt x="1960" y="2017"/>
                        <a:pt x="1959" y="2023"/>
                      </a:cubicBezTo>
                      <a:cubicBezTo>
                        <a:pt x="1958" y="2026"/>
                        <a:pt x="1957" y="2030"/>
                        <a:pt x="1956" y="2033"/>
                      </a:cubicBezTo>
                      <a:cubicBezTo>
                        <a:pt x="1953" y="2041"/>
                        <a:pt x="1949" y="2051"/>
                        <a:pt x="1946" y="2061"/>
                      </a:cubicBezTo>
                      <a:cubicBezTo>
                        <a:pt x="1944" y="2067"/>
                        <a:pt x="1944" y="2073"/>
                        <a:pt x="1943" y="2079"/>
                      </a:cubicBezTo>
                      <a:cubicBezTo>
                        <a:pt x="1942" y="2076"/>
                        <a:pt x="1940" y="2073"/>
                        <a:pt x="1938" y="2071"/>
                      </a:cubicBezTo>
                      <a:cubicBezTo>
                        <a:pt x="1933" y="2065"/>
                        <a:pt x="1925" y="2059"/>
                        <a:pt x="1919" y="2058"/>
                      </a:cubicBezTo>
                      <a:close/>
                      <a:moveTo>
                        <a:pt x="1967" y="1939"/>
                      </a:moveTo>
                      <a:cubicBezTo>
                        <a:pt x="1970" y="1942"/>
                        <a:pt x="1970" y="1946"/>
                        <a:pt x="1967" y="1949"/>
                      </a:cubicBezTo>
                      <a:cubicBezTo>
                        <a:pt x="1962" y="1953"/>
                        <a:pt x="1956" y="1948"/>
                        <a:pt x="1957" y="1943"/>
                      </a:cubicBezTo>
                      <a:cubicBezTo>
                        <a:pt x="1957" y="1938"/>
                        <a:pt x="1960" y="1937"/>
                        <a:pt x="1959" y="1931"/>
                      </a:cubicBezTo>
                      <a:cubicBezTo>
                        <a:pt x="1962" y="1936"/>
                        <a:pt x="1964" y="1936"/>
                        <a:pt x="1967" y="1939"/>
                      </a:cubicBezTo>
                      <a:close/>
                      <a:moveTo>
                        <a:pt x="1969" y="2025"/>
                      </a:moveTo>
                      <a:cubicBezTo>
                        <a:pt x="1975" y="2013"/>
                        <a:pt x="1991" y="2008"/>
                        <a:pt x="2001" y="2010"/>
                      </a:cubicBezTo>
                      <a:cubicBezTo>
                        <a:pt x="2009" y="2012"/>
                        <a:pt x="2016" y="2015"/>
                        <a:pt x="2024" y="2012"/>
                      </a:cubicBezTo>
                      <a:cubicBezTo>
                        <a:pt x="2030" y="2009"/>
                        <a:pt x="2036" y="2002"/>
                        <a:pt x="2033" y="1997"/>
                      </a:cubicBezTo>
                      <a:cubicBezTo>
                        <a:pt x="2032" y="2002"/>
                        <a:pt x="2026" y="2004"/>
                        <a:pt x="2020" y="2004"/>
                      </a:cubicBezTo>
                      <a:cubicBezTo>
                        <a:pt x="2016" y="2004"/>
                        <a:pt x="2011" y="2004"/>
                        <a:pt x="2007" y="2007"/>
                      </a:cubicBezTo>
                      <a:cubicBezTo>
                        <a:pt x="2001" y="2000"/>
                        <a:pt x="1991" y="2001"/>
                        <a:pt x="1985" y="2005"/>
                      </a:cubicBezTo>
                      <a:cubicBezTo>
                        <a:pt x="1979" y="2008"/>
                        <a:pt x="1971" y="2016"/>
                        <a:pt x="1969" y="2025"/>
                      </a:cubicBezTo>
                      <a:close/>
                      <a:moveTo>
                        <a:pt x="1896" y="1935"/>
                      </a:moveTo>
                      <a:cubicBezTo>
                        <a:pt x="1877" y="1927"/>
                        <a:pt x="1877" y="1907"/>
                        <a:pt x="1875" y="1899"/>
                      </a:cubicBezTo>
                      <a:cubicBezTo>
                        <a:pt x="1870" y="1887"/>
                        <a:pt x="1859" y="1891"/>
                        <a:pt x="1861" y="1904"/>
                      </a:cubicBezTo>
                      <a:cubicBezTo>
                        <a:pt x="1863" y="1916"/>
                        <a:pt x="1877" y="1932"/>
                        <a:pt x="1896" y="1935"/>
                      </a:cubicBezTo>
                      <a:close/>
                      <a:moveTo>
                        <a:pt x="1977" y="1965"/>
                      </a:moveTo>
                      <a:cubicBezTo>
                        <a:pt x="1973" y="1970"/>
                        <a:pt x="1965" y="1969"/>
                        <a:pt x="1961" y="1968"/>
                      </a:cubicBezTo>
                      <a:cubicBezTo>
                        <a:pt x="1957" y="1973"/>
                        <a:pt x="1964" y="1984"/>
                        <a:pt x="1974" y="1980"/>
                      </a:cubicBezTo>
                      <a:cubicBezTo>
                        <a:pt x="1979" y="1978"/>
                        <a:pt x="1982" y="1970"/>
                        <a:pt x="1977" y="1965"/>
                      </a:cubicBezTo>
                      <a:close/>
                      <a:moveTo>
                        <a:pt x="1973" y="2013"/>
                      </a:moveTo>
                      <a:cubicBezTo>
                        <a:pt x="1986" y="1993"/>
                        <a:pt x="2013" y="1994"/>
                        <a:pt x="2020" y="1992"/>
                      </a:cubicBezTo>
                      <a:cubicBezTo>
                        <a:pt x="2035" y="1987"/>
                        <a:pt x="2029" y="1970"/>
                        <a:pt x="2013" y="1975"/>
                      </a:cubicBezTo>
                      <a:cubicBezTo>
                        <a:pt x="2002" y="1977"/>
                        <a:pt x="1982" y="1988"/>
                        <a:pt x="1973" y="2013"/>
                      </a:cubicBezTo>
                      <a:close/>
                      <a:moveTo>
                        <a:pt x="1909" y="1985"/>
                      </a:moveTo>
                      <a:cubicBezTo>
                        <a:pt x="1905" y="1995"/>
                        <a:pt x="1898" y="2004"/>
                        <a:pt x="1889" y="2009"/>
                      </a:cubicBezTo>
                      <a:cubicBezTo>
                        <a:pt x="1880" y="2013"/>
                        <a:pt x="1868" y="2013"/>
                        <a:pt x="1860" y="2006"/>
                      </a:cubicBezTo>
                      <a:cubicBezTo>
                        <a:pt x="1856" y="2002"/>
                        <a:pt x="1853" y="1997"/>
                        <a:pt x="1851" y="1991"/>
                      </a:cubicBezTo>
                      <a:cubicBezTo>
                        <a:pt x="1850" y="1984"/>
                        <a:pt x="1850" y="1979"/>
                        <a:pt x="1852" y="1973"/>
                      </a:cubicBezTo>
                      <a:cubicBezTo>
                        <a:pt x="1853" y="1966"/>
                        <a:pt x="1856" y="1962"/>
                        <a:pt x="1860" y="1957"/>
                      </a:cubicBezTo>
                      <a:cubicBezTo>
                        <a:pt x="1862" y="1955"/>
                        <a:pt x="1864" y="1953"/>
                        <a:pt x="1866" y="1951"/>
                      </a:cubicBezTo>
                      <a:cubicBezTo>
                        <a:pt x="1872" y="1946"/>
                        <a:pt x="1877" y="1943"/>
                        <a:pt x="1884" y="1940"/>
                      </a:cubicBezTo>
                      <a:cubicBezTo>
                        <a:pt x="1895" y="1937"/>
                        <a:pt x="1903" y="1936"/>
                        <a:pt x="1914" y="1938"/>
                      </a:cubicBezTo>
                      <a:cubicBezTo>
                        <a:pt x="1915" y="1938"/>
                        <a:pt x="1916" y="1938"/>
                        <a:pt x="1916" y="1939"/>
                      </a:cubicBezTo>
                      <a:cubicBezTo>
                        <a:pt x="1911" y="1933"/>
                        <a:pt x="1908" y="1926"/>
                        <a:pt x="1906" y="1918"/>
                      </a:cubicBezTo>
                      <a:cubicBezTo>
                        <a:pt x="1904" y="1909"/>
                        <a:pt x="1905" y="1899"/>
                        <a:pt x="1910" y="1891"/>
                      </a:cubicBezTo>
                      <a:cubicBezTo>
                        <a:pt x="1912" y="1889"/>
                        <a:pt x="1915" y="1886"/>
                        <a:pt x="1920" y="1884"/>
                      </a:cubicBezTo>
                      <a:cubicBezTo>
                        <a:pt x="1916" y="1886"/>
                        <a:pt x="1913" y="1889"/>
                        <a:pt x="1912" y="1892"/>
                      </a:cubicBezTo>
                      <a:cubicBezTo>
                        <a:pt x="1907" y="1900"/>
                        <a:pt x="1906" y="1909"/>
                        <a:pt x="1908" y="1918"/>
                      </a:cubicBezTo>
                      <a:cubicBezTo>
                        <a:pt x="1910" y="1924"/>
                        <a:pt x="1913" y="1929"/>
                        <a:pt x="1917" y="1933"/>
                      </a:cubicBezTo>
                      <a:cubicBezTo>
                        <a:pt x="1924" y="1942"/>
                        <a:pt x="1932" y="1946"/>
                        <a:pt x="1940" y="1953"/>
                      </a:cubicBezTo>
                      <a:cubicBezTo>
                        <a:pt x="1940" y="1954"/>
                        <a:pt x="1940" y="1954"/>
                        <a:pt x="1940" y="1954"/>
                      </a:cubicBezTo>
                      <a:cubicBezTo>
                        <a:pt x="1945" y="1958"/>
                        <a:pt x="1948" y="1963"/>
                        <a:pt x="1951" y="1968"/>
                      </a:cubicBezTo>
                      <a:cubicBezTo>
                        <a:pt x="1952" y="1969"/>
                        <a:pt x="1958" y="1982"/>
                        <a:pt x="1957" y="1983"/>
                      </a:cubicBezTo>
                      <a:cubicBezTo>
                        <a:pt x="1956" y="1983"/>
                        <a:pt x="1952" y="1975"/>
                        <a:pt x="1951" y="1974"/>
                      </a:cubicBezTo>
                      <a:cubicBezTo>
                        <a:pt x="1947" y="1967"/>
                        <a:pt x="1943" y="1962"/>
                        <a:pt x="1938" y="1956"/>
                      </a:cubicBezTo>
                      <a:cubicBezTo>
                        <a:pt x="1937" y="1956"/>
                        <a:pt x="1937" y="1956"/>
                        <a:pt x="1937" y="1956"/>
                      </a:cubicBezTo>
                      <a:cubicBezTo>
                        <a:pt x="1930" y="1949"/>
                        <a:pt x="1923" y="1944"/>
                        <a:pt x="1914" y="1941"/>
                      </a:cubicBezTo>
                      <a:cubicBezTo>
                        <a:pt x="1902" y="1938"/>
                        <a:pt x="1889" y="1939"/>
                        <a:pt x="1879" y="1947"/>
                      </a:cubicBezTo>
                      <a:cubicBezTo>
                        <a:pt x="1874" y="1951"/>
                        <a:pt x="1870" y="1961"/>
                        <a:pt x="1874" y="1967"/>
                      </a:cubicBezTo>
                      <a:cubicBezTo>
                        <a:pt x="1876" y="1969"/>
                        <a:pt x="1879" y="1970"/>
                        <a:pt x="1881" y="1969"/>
                      </a:cubicBezTo>
                      <a:cubicBezTo>
                        <a:pt x="1883" y="1968"/>
                        <a:pt x="1885" y="1966"/>
                        <a:pt x="1884" y="1963"/>
                      </a:cubicBezTo>
                      <a:cubicBezTo>
                        <a:pt x="1884" y="1961"/>
                        <a:pt x="1883" y="1960"/>
                        <a:pt x="1882" y="1960"/>
                      </a:cubicBezTo>
                      <a:cubicBezTo>
                        <a:pt x="1880" y="1959"/>
                        <a:pt x="1877" y="1960"/>
                        <a:pt x="1877" y="1962"/>
                      </a:cubicBezTo>
                      <a:cubicBezTo>
                        <a:pt x="1877" y="1963"/>
                        <a:pt x="1878" y="1965"/>
                        <a:pt x="1879" y="1965"/>
                      </a:cubicBezTo>
                      <a:cubicBezTo>
                        <a:pt x="1877" y="1966"/>
                        <a:pt x="1875" y="1964"/>
                        <a:pt x="1875" y="1963"/>
                      </a:cubicBezTo>
                      <a:cubicBezTo>
                        <a:pt x="1874" y="1960"/>
                        <a:pt x="1876" y="1958"/>
                        <a:pt x="1878" y="1956"/>
                      </a:cubicBezTo>
                      <a:cubicBezTo>
                        <a:pt x="1882" y="1954"/>
                        <a:pt x="1886" y="1956"/>
                        <a:pt x="1889" y="1960"/>
                      </a:cubicBezTo>
                      <a:cubicBezTo>
                        <a:pt x="1890" y="1962"/>
                        <a:pt x="1890" y="1966"/>
                        <a:pt x="1889" y="1969"/>
                      </a:cubicBezTo>
                      <a:cubicBezTo>
                        <a:pt x="1888" y="1972"/>
                        <a:pt x="1885" y="1974"/>
                        <a:pt x="1882" y="1974"/>
                      </a:cubicBezTo>
                      <a:cubicBezTo>
                        <a:pt x="1878" y="1975"/>
                        <a:pt x="1874" y="1974"/>
                        <a:pt x="1872" y="1971"/>
                      </a:cubicBezTo>
                      <a:cubicBezTo>
                        <a:pt x="1866" y="1964"/>
                        <a:pt x="1869" y="1953"/>
                        <a:pt x="1876" y="1947"/>
                      </a:cubicBezTo>
                      <a:cubicBezTo>
                        <a:pt x="1878" y="1946"/>
                        <a:pt x="1881" y="1944"/>
                        <a:pt x="1883" y="1943"/>
                      </a:cubicBezTo>
                      <a:cubicBezTo>
                        <a:pt x="1875" y="1946"/>
                        <a:pt x="1868" y="1951"/>
                        <a:pt x="1861" y="1958"/>
                      </a:cubicBezTo>
                      <a:cubicBezTo>
                        <a:pt x="1857" y="1963"/>
                        <a:pt x="1855" y="1967"/>
                        <a:pt x="1853" y="1973"/>
                      </a:cubicBezTo>
                      <a:cubicBezTo>
                        <a:pt x="1851" y="1979"/>
                        <a:pt x="1851" y="1984"/>
                        <a:pt x="1852" y="1991"/>
                      </a:cubicBezTo>
                      <a:cubicBezTo>
                        <a:pt x="1853" y="1994"/>
                        <a:pt x="1854" y="1997"/>
                        <a:pt x="1856" y="2000"/>
                      </a:cubicBezTo>
                      <a:cubicBezTo>
                        <a:pt x="1856" y="2000"/>
                        <a:pt x="1856" y="2000"/>
                        <a:pt x="1856" y="2000"/>
                      </a:cubicBezTo>
                      <a:cubicBezTo>
                        <a:pt x="1853" y="1991"/>
                        <a:pt x="1857" y="1981"/>
                        <a:pt x="1870" y="1983"/>
                      </a:cubicBezTo>
                      <a:cubicBezTo>
                        <a:pt x="1879" y="1985"/>
                        <a:pt x="1891" y="1999"/>
                        <a:pt x="1909" y="1985"/>
                      </a:cubicBezTo>
                      <a:close/>
                      <a:moveTo>
                        <a:pt x="1912" y="1893"/>
                      </a:moveTo>
                      <a:cubicBezTo>
                        <a:pt x="1921" y="1901"/>
                        <a:pt x="1930" y="1887"/>
                        <a:pt x="1933" y="1884"/>
                      </a:cubicBezTo>
                      <a:cubicBezTo>
                        <a:pt x="1936" y="1881"/>
                        <a:pt x="1939" y="1879"/>
                        <a:pt x="1942" y="1880"/>
                      </a:cubicBezTo>
                      <a:cubicBezTo>
                        <a:pt x="1938" y="1877"/>
                        <a:pt x="1927" y="1874"/>
                        <a:pt x="1922" y="1875"/>
                      </a:cubicBezTo>
                      <a:cubicBezTo>
                        <a:pt x="1914" y="1876"/>
                        <a:pt x="1908" y="1881"/>
                        <a:pt x="1910" y="1890"/>
                      </a:cubicBezTo>
                      <a:cubicBezTo>
                        <a:pt x="1912" y="1887"/>
                        <a:pt x="1917" y="1883"/>
                        <a:pt x="1922" y="1883"/>
                      </a:cubicBezTo>
                      <a:cubicBezTo>
                        <a:pt x="1920" y="1884"/>
                        <a:pt x="1914" y="1888"/>
                        <a:pt x="1912" y="1893"/>
                      </a:cubicBezTo>
                      <a:close/>
                      <a:moveTo>
                        <a:pt x="1959" y="1990"/>
                      </a:moveTo>
                      <a:cubicBezTo>
                        <a:pt x="1939" y="1974"/>
                        <a:pt x="1918" y="1978"/>
                        <a:pt x="1907" y="1974"/>
                      </a:cubicBezTo>
                      <a:cubicBezTo>
                        <a:pt x="1894" y="1969"/>
                        <a:pt x="1899" y="1955"/>
                        <a:pt x="1914" y="1956"/>
                      </a:cubicBezTo>
                      <a:cubicBezTo>
                        <a:pt x="1931" y="1958"/>
                        <a:pt x="1948" y="1974"/>
                        <a:pt x="1959" y="1990"/>
                      </a:cubicBezTo>
                      <a:close/>
                      <a:moveTo>
                        <a:pt x="1890" y="1935"/>
                      </a:moveTo>
                      <a:cubicBezTo>
                        <a:pt x="1869" y="1936"/>
                        <a:pt x="1839" y="1960"/>
                        <a:pt x="1849" y="1979"/>
                      </a:cubicBezTo>
                      <a:cubicBezTo>
                        <a:pt x="1845" y="1981"/>
                        <a:pt x="1839" y="1978"/>
                        <a:pt x="1837" y="1972"/>
                      </a:cubicBezTo>
                      <a:cubicBezTo>
                        <a:pt x="1835" y="1966"/>
                        <a:pt x="1838" y="1957"/>
                        <a:pt x="1846" y="1953"/>
                      </a:cubicBezTo>
                      <a:cubicBezTo>
                        <a:pt x="1843" y="1948"/>
                        <a:pt x="1853" y="1939"/>
                        <a:pt x="1868" y="1935"/>
                      </a:cubicBezTo>
                      <a:cubicBezTo>
                        <a:pt x="1859" y="1934"/>
                        <a:pt x="1851" y="1929"/>
                        <a:pt x="1844" y="1923"/>
                      </a:cubicBezTo>
                      <a:cubicBezTo>
                        <a:pt x="1837" y="1917"/>
                        <a:pt x="1830" y="1908"/>
                        <a:pt x="1828" y="1898"/>
                      </a:cubicBezTo>
                      <a:cubicBezTo>
                        <a:pt x="1825" y="1888"/>
                        <a:pt x="1827" y="1877"/>
                        <a:pt x="1834" y="1870"/>
                      </a:cubicBezTo>
                      <a:cubicBezTo>
                        <a:pt x="1840" y="1865"/>
                        <a:pt x="1848" y="1862"/>
                        <a:pt x="1855" y="1865"/>
                      </a:cubicBezTo>
                      <a:cubicBezTo>
                        <a:pt x="1861" y="1867"/>
                        <a:pt x="1864" y="1873"/>
                        <a:pt x="1865" y="1879"/>
                      </a:cubicBezTo>
                      <a:cubicBezTo>
                        <a:pt x="1865" y="1886"/>
                        <a:pt x="1862" y="1892"/>
                        <a:pt x="1858" y="1897"/>
                      </a:cubicBezTo>
                      <a:cubicBezTo>
                        <a:pt x="1860" y="1883"/>
                        <a:pt x="1849" y="1881"/>
                        <a:pt x="1846" y="1877"/>
                      </a:cubicBezTo>
                      <a:cubicBezTo>
                        <a:pt x="1842" y="1871"/>
                        <a:pt x="1845" y="1866"/>
                        <a:pt x="1851" y="1865"/>
                      </a:cubicBezTo>
                      <a:cubicBezTo>
                        <a:pt x="1851" y="1865"/>
                        <a:pt x="1851" y="1865"/>
                        <a:pt x="1851" y="1865"/>
                      </a:cubicBezTo>
                      <a:cubicBezTo>
                        <a:pt x="1845" y="1864"/>
                        <a:pt x="1840" y="1867"/>
                        <a:pt x="1836" y="1871"/>
                      </a:cubicBezTo>
                      <a:cubicBezTo>
                        <a:pt x="1830" y="1877"/>
                        <a:pt x="1826" y="1885"/>
                        <a:pt x="1828" y="1895"/>
                      </a:cubicBezTo>
                      <a:cubicBezTo>
                        <a:pt x="1828" y="1893"/>
                        <a:pt x="1829" y="1890"/>
                        <a:pt x="1830" y="1888"/>
                      </a:cubicBezTo>
                      <a:cubicBezTo>
                        <a:pt x="1831" y="1884"/>
                        <a:pt x="1835" y="1880"/>
                        <a:pt x="1840" y="1881"/>
                      </a:cubicBezTo>
                      <a:cubicBezTo>
                        <a:pt x="1842" y="1881"/>
                        <a:pt x="1844" y="1883"/>
                        <a:pt x="1845" y="1886"/>
                      </a:cubicBezTo>
                      <a:cubicBezTo>
                        <a:pt x="1845" y="1887"/>
                        <a:pt x="1845" y="1889"/>
                        <a:pt x="1844" y="1891"/>
                      </a:cubicBezTo>
                      <a:cubicBezTo>
                        <a:pt x="1843" y="1892"/>
                        <a:pt x="1841" y="1893"/>
                        <a:pt x="1839" y="1893"/>
                      </a:cubicBezTo>
                      <a:cubicBezTo>
                        <a:pt x="1836" y="1893"/>
                        <a:pt x="1834" y="1891"/>
                        <a:pt x="1834" y="1888"/>
                      </a:cubicBezTo>
                      <a:cubicBezTo>
                        <a:pt x="1834" y="1887"/>
                        <a:pt x="1835" y="1886"/>
                        <a:pt x="1837" y="1885"/>
                      </a:cubicBezTo>
                      <a:cubicBezTo>
                        <a:pt x="1838" y="1885"/>
                        <a:pt x="1839" y="1885"/>
                        <a:pt x="1839" y="1886"/>
                      </a:cubicBezTo>
                      <a:cubicBezTo>
                        <a:pt x="1838" y="1886"/>
                        <a:pt x="1838" y="1886"/>
                        <a:pt x="1837" y="1886"/>
                      </a:cubicBezTo>
                      <a:cubicBezTo>
                        <a:pt x="1836" y="1887"/>
                        <a:pt x="1836" y="1889"/>
                        <a:pt x="1837" y="1889"/>
                      </a:cubicBezTo>
                      <a:cubicBezTo>
                        <a:pt x="1838" y="1890"/>
                        <a:pt x="1838" y="1890"/>
                        <a:pt x="1840" y="1890"/>
                      </a:cubicBezTo>
                      <a:cubicBezTo>
                        <a:pt x="1841" y="1889"/>
                        <a:pt x="1842" y="1888"/>
                        <a:pt x="1842" y="1887"/>
                      </a:cubicBezTo>
                      <a:cubicBezTo>
                        <a:pt x="1841" y="1885"/>
                        <a:pt x="1840" y="1884"/>
                        <a:pt x="1839" y="1884"/>
                      </a:cubicBezTo>
                      <a:cubicBezTo>
                        <a:pt x="1834" y="1883"/>
                        <a:pt x="1830" y="1888"/>
                        <a:pt x="1830" y="1892"/>
                      </a:cubicBezTo>
                      <a:cubicBezTo>
                        <a:pt x="1828" y="1898"/>
                        <a:pt x="1832" y="1906"/>
                        <a:pt x="1836" y="1911"/>
                      </a:cubicBezTo>
                      <a:cubicBezTo>
                        <a:pt x="1845" y="1926"/>
                        <a:pt x="1860" y="1933"/>
                        <a:pt x="1874" y="1934"/>
                      </a:cubicBezTo>
                      <a:cubicBezTo>
                        <a:pt x="1879" y="1934"/>
                        <a:pt x="1884" y="1934"/>
                        <a:pt x="1890" y="1935"/>
                      </a:cubicBezTo>
                      <a:close/>
                      <a:moveTo>
                        <a:pt x="1909" y="1933"/>
                      </a:moveTo>
                      <a:cubicBezTo>
                        <a:pt x="1899" y="1933"/>
                        <a:pt x="1896" y="1916"/>
                        <a:pt x="1897" y="1906"/>
                      </a:cubicBezTo>
                      <a:cubicBezTo>
                        <a:pt x="1899" y="1895"/>
                        <a:pt x="1905" y="1882"/>
                        <a:pt x="1897" y="1871"/>
                      </a:cubicBezTo>
                      <a:cubicBezTo>
                        <a:pt x="1893" y="1865"/>
                        <a:pt x="1886" y="1862"/>
                        <a:pt x="1879" y="1863"/>
                      </a:cubicBezTo>
                      <a:cubicBezTo>
                        <a:pt x="1875" y="1864"/>
                        <a:pt x="1871" y="1867"/>
                        <a:pt x="1871" y="1872"/>
                      </a:cubicBezTo>
                      <a:cubicBezTo>
                        <a:pt x="1873" y="1869"/>
                        <a:pt x="1879" y="1867"/>
                        <a:pt x="1883" y="1870"/>
                      </a:cubicBezTo>
                      <a:cubicBezTo>
                        <a:pt x="1887" y="1872"/>
                        <a:pt x="1888" y="1878"/>
                        <a:pt x="1887" y="1883"/>
                      </a:cubicBezTo>
                      <a:cubicBezTo>
                        <a:pt x="1884" y="1893"/>
                        <a:pt x="1880" y="1902"/>
                        <a:pt x="1881" y="1912"/>
                      </a:cubicBezTo>
                      <a:cubicBezTo>
                        <a:pt x="1882" y="1925"/>
                        <a:pt x="1894" y="1936"/>
                        <a:pt x="1909" y="1933"/>
                      </a:cubicBezTo>
                      <a:close/>
                      <a:moveTo>
                        <a:pt x="1957" y="1927"/>
                      </a:moveTo>
                      <a:cubicBezTo>
                        <a:pt x="1956" y="1916"/>
                        <a:pt x="1946" y="1902"/>
                        <a:pt x="1935" y="1899"/>
                      </a:cubicBezTo>
                      <a:cubicBezTo>
                        <a:pt x="1925" y="1895"/>
                        <a:pt x="1918" y="1903"/>
                        <a:pt x="1929" y="1910"/>
                      </a:cubicBezTo>
                      <a:cubicBezTo>
                        <a:pt x="1937" y="1915"/>
                        <a:pt x="1953" y="1917"/>
                        <a:pt x="1957" y="1927"/>
                      </a:cubicBezTo>
                      <a:close/>
                      <a:moveTo>
                        <a:pt x="2097" y="2076"/>
                      </a:moveTo>
                      <a:cubicBezTo>
                        <a:pt x="2118" y="2101"/>
                        <a:pt x="2168" y="2103"/>
                        <a:pt x="2176" y="2072"/>
                      </a:cubicBezTo>
                      <a:cubicBezTo>
                        <a:pt x="2182" y="2074"/>
                        <a:pt x="2185" y="2084"/>
                        <a:pt x="2180" y="2092"/>
                      </a:cubicBezTo>
                      <a:cubicBezTo>
                        <a:pt x="2175" y="2101"/>
                        <a:pt x="2162" y="2105"/>
                        <a:pt x="2150" y="2099"/>
                      </a:cubicBezTo>
                      <a:cubicBezTo>
                        <a:pt x="2145" y="2110"/>
                        <a:pt x="2110" y="2105"/>
                        <a:pt x="2097" y="2076"/>
                      </a:cubicBezTo>
                      <a:close/>
                      <a:moveTo>
                        <a:pt x="2026" y="2196"/>
                      </a:moveTo>
                      <a:cubicBezTo>
                        <a:pt x="2024" y="2195"/>
                        <a:pt x="2023" y="2192"/>
                        <a:pt x="2024" y="2190"/>
                      </a:cubicBezTo>
                      <a:cubicBezTo>
                        <a:pt x="2025" y="2187"/>
                        <a:pt x="2028" y="2186"/>
                        <a:pt x="2031" y="2187"/>
                      </a:cubicBezTo>
                      <a:cubicBezTo>
                        <a:pt x="2033" y="2189"/>
                        <a:pt x="2034" y="2192"/>
                        <a:pt x="2033" y="2194"/>
                      </a:cubicBezTo>
                      <a:cubicBezTo>
                        <a:pt x="2032" y="2197"/>
                        <a:pt x="2029" y="2198"/>
                        <a:pt x="2026" y="2196"/>
                      </a:cubicBezTo>
                      <a:close/>
                      <a:moveTo>
                        <a:pt x="2017" y="2194"/>
                      </a:moveTo>
                      <a:cubicBezTo>
                        <a:pt x="2015" y="2193"/>
                        <a:pt x="2014" y="2191"/>
                        <a:pt x="2015" y="2189"/>
                      </a:cubicBezTo>
                      <a:cubicBezTo>
                        <a:pt x="2016" y="2187"/>
                        <a:pt x="2018" y="2186"/>
                        <a:pt x="2020" y="2187"/>
                      </a:cubicBezTo>
                      <a:cubicBezTo>
                        <a:pt x="2022" y="2188"/>
                        <a:pt x="2023" y="2191"/>
                        <a:pt x="2022" y="2192"/>
                      </a:cubicBezTo>
                      <a:cubicBezTo>
                        <a:pt x="2021" y="2194"/>
                        <a:pt x="2018" y="2195"/>
                        <a:pt x="2017" y="2194"/>
                      </a:cubicBezTo>
                      <a:close/>
                      <a:moveTo>
                        <a:pt x="2038" y="2193"/>
                      </a:moveTo>
                      <a:cubicBezTo>
                        <a:pt x="2034" y="2191"/>
                        <a:pt x="2033" y="2187"/>
                        <a:pt x="2035" y="2183"/>
                      </a:cubicBezTo>
                      <a:cubicBezTo>
                        <a:pt x="2037" y="2179"/>
                        <a:pt x="2041" y="2178"/>
                        <a:pt x="2045" y="2180"/>
                      </a:cubicBezTo>
                      <a:cubicBezTo>
                        <a:pt x="2049" y="2182"/>
                        <a:pt x="2050" y="2186"/>
                        <a:pt x="2048" y="2190"/>
                      </a:cubicBezTo>
                      <a:cubicBezTo>
                        <a:pt x="2046" y="2194"/>
                        <a:pt x="2042" y="2195"/>
                        <a:pt x="2038" y="2193"/>
                      </a:cubicBezTo>
                      <a:close/>
                      <a:moveTo>
                        <a:pt x="2001" y="2033"/>
                      </a:moveTo>
                      <a:cubicBezTo>
                        <a:pt x="2009" y="2025"/>
                        <a:pt x="2024" y="2021"/>
                        <a:pt x="2039" y="2025"/>
                      </a:cubicBezTo>
                      <a:cubicBezTo>
                        <a:pt x="2050" y="2027"/>
                        <a:pt x="2060" y="2034"/>
                        <a:pt x="2066" y="2042"/>
                      </a:cubicBezTo>
                      <a:cubicBezTo>
                        <a:pt x="2070" y="2047"/>
                        <a:pt x="2072" y="2052"/>
                        <a:pt x="2072" y="2058"/>
                      </a:cubicBezTo>
                      <a:cubicBezTo>
                        <a:pt x="2073" y="2066"/>
                        <a:pt x="2068" y="2074"/>
                        <a:pt x="2062" y="2077"/>
                      </a:cubicBezTo>
                      <a:cubicBezTo>
                        <a:pt x="2055" y="2080"/>
                        <a:pt x="2048" y="2076"/>
                        <a:pt x="2048" y="2069"/>
                      </a:cubicBezTo>
                      <a:cubicBezTo>
                        <a:pt x="2057" y="2072"/>
                        <a:pt x="2064" y="2063"/>
                        <a:pt x="2062" y="2053"/>
                      </a:cubicBezTo>
                      <a:cubicBezTo>
                        <a:pt x="2060" y="2043"/>
                        <a:pt x="2047" y="2032"/>
                        <a:pt x="2037" y="2029"/>
                      </a:cubicBezTo>
                      <a:cubicBezTo>
                        <a:pt x="2019" y="2024"/>
                        <a:pt x="2007" y="2029"/>
                        <a:pt x="2001" y="2033"/>
                      </a:cubicBezTo>
                      <a:close/>
                      <a:moveTo>
                        <a:pt x="2079" y="2058"/>
                      </a:moveTo>
                      <a:cubicBezTo>
                        <a:pt x="2095" y="2088"/>
                        <a:pt x="2084" y="2127"/>
                        <a:pt x="2061" y="2139"/>
                      </a:cubicBezTo>
                      <a:cubicBezTo>
                        <a:pt x="2037" y="2151"/>
                        <a:pt x="2028" y="2130"/>
                        <a:pt x="2048" y="2119"/>
                      </a:cubicBezTo>
                      <a:cubicBezTo>
                        <a:pt x="2059" y="2113"/>
                        <a:pt x="2089" y="2090"/>
                        <a:pt x="2079" y="2058"/>
                      </a:cubicBezTo>
                      <a:close/>
                      <a:moveTo>
                        <a:pt x="1825" y="1758"/>
                      </a:moveTo>
                      <a:cubicBezTo>
                        <a:pt x="1845" y="1774"/>
                        <a:pt x="1866" y="1769"/>
                        <a:pt x="1877" y="1773"/>
                      </a:cubicBezTo>
                      <a:cubicBezTo>
                        <a:pt x="1889" y="1778"/>
                        <a:pt x="1884" y="1792"/>
                        <a:pt x="1870" y="1791"/>
                      </a:cubicBezTo>
                      <a:cubicBezTo>
                        <a:pt x="1854" y="1789"/>
                        <a:pt x="1836" y="1774"/>
                        <a:pt x="1825" y="1758"/>
                      </a:cubicBezTo>
                      <a:close/>
                      <a:moveTo>
                        <a:pt x="1876" y="1827"/>
                      </a:moveTo>
                      <a:cubicBezTo>
                        <a:pt x="1873" y="1826"/>
                        <a:pt x="1871" y="1825"/>
                        <a:pt x="1870" y="1823"/>
                      </a:cubicBezTo>
                      <a:cubicBezTo>
                        <a:pt x="1868" y="1821"/>
                        <a:pt x="1868" y="1817"/>
                        <a:pt x="1870" y="1815"/>
                      </a:cubicBezTo>
                      <a:cubicBezTo>
                        <a:pt x="1873" y="1811"/>
                        <a:pt x="1877" y="1811"/>
                        <a:pt x="1880" y="1812"/>
                      </a:cubicBezTo>
                      <a:cubicBezTo>
                        <a:pt x="1885" y="1815"/>
                        <a:pt x="1883" y="1819"/>
                        <a:pt x="1885" y="1822"/>
                      </a:cubicBezTo>
                      <a:cubicBezTo>
                        <a:pt x="1886" y="1826"/>
                        <a:pt x="1891" y="1828"/>
                        <a:pt x="1896" y="1827"/>
                      </a:cubicBezTo>
                      <a:cubicBezTo>
                        <a:pt x="1902" y="1826"/>
                        <a:pt x="1907" y="1822"/>
                        <a:pt x="1907" y="1815"/>
                      </a:cubicBezTo>
                      <a:cubicBezTo>
                        <a:pt x="1908" y="1812"/>
                        <a:pt x="1906" y="1808"/>
                        <a:pt x="1902" y="1808"/>
                      </a:cubicBezTo>
                      <a:cubicBezTo>
                        <a:pt x="1904" y="1811"/>
                        <a:pt x="1902" y="1816"/>
                        <a:pt x="1897" y="1815"/>
                      </a:cubicBezTo>
                      <a:cubicBezTo>
                        <a:pt x="1894" y="1814"/>
                        <a:pt x="1890" y="1811"/>
                        <a:pt x="1885" y="1807"/>
                      </a:cubicBezTo>
                      <a:cubicBezTo>
                        <a:pt x="1881" y="1804"/>
                        <a:pt x="1876" y="1801"/>
                        <a:pt x="1871" y="1801"/>
                      </a:cubicBezTo>
                      <a:cubicBezTo>
                        <a:pt x="1860" y="1801"/>
                        <a:pt x="1852" y="1811"/>
                        <a:pt x="1854" y="1820"/>
                      </a:cubicBezTo>
                      <a:cubicBezTo>
                        <a:pt x="1856" y="1826"/>
                        <a:pt x="1859" y="1829"/>
                        <a:pt x="1863" y="1832"/>
                      </a:cubicBezTo>
                      <a:cubicBezTo>
                        <a:pt x="1868" y="1836"/>
                        <a:pt x="1881" y="1841"/>
                        <a:pt x="1883" y="1847"/>
                      </a:cubicBezTo>
                      <a:cubicBezTo>
                        <a:pt x="1885" y="1852"/>
                        <a:pt x="1882" y="1855"/>
                        <a:pt x="1879" y="1855"/>
                      </a:cubicBezTo>
                      <a:cubicBezTo>
                        <a:pt x="1881" y="1859"/>
                        <a:pt x="1887" y="1859"/>
                        <a:pt x="1890" y="1856"/>
                      </a:cubicBezTo>
                      <a:cubicBezTo>
                        <a:pt x="1896" y="1850"/>
                        <a:pt x="1897" y="1838"/>
                        <a:pt x="1888" y="1831"/>
                      </a:cubicBezTo>
                      <a:cubicBezTo>
                        <a:pt x="1885" y="1828"/>
                        <a:pt x="1881" y="1827"/>
                        <a:pt x="1876" y="1827"/>
                      </a:cubicBezTo>
                      <a:close/>
                      <a:moveTo>
                        <a:pt x="1892" y="1829"/>
                      </a:moveTo>
                      <a:cubicBezTo>
                        <a:pt x="1904" y="1832"/>
                        <a:pt x="1916" y="1844"/>
                        <a:pt x="1918" y="1856"/>
                      </a:cubicBezTo>
                      <a:cubicBezTo>
                        <a:pt x="1921" y="1867"/>
                        <a:pt x="1911" y="1873"/>
                        <a:pt x="1906" y="1861"/>
                      </a:cubicBezTo>
                      <a:cubicBezTo>
                        <a:pt x="1902" y="1851"/>
                        <a:pt x="1901" y="1835"/>
                        <a:pt x="1892" y="1829"/>
                      </a:cubicBezTo>
                      <a:close/>
                      <a:moveTo>
                        <a:pt x="1854" y="1810"/>
                      </a:moveTo>
                      <a:cubicBezTo>
                        <a:pt x="1855" y="1805"/>
                        <a:pt x="1861" y="1800"/>
                        <a:pt x="1865" y="1800"/>
                      </a:cubicBezTo>
                      <a:cubicBezTo>
                        <a:pt x="1866" y="1794"/>
                        <a:pt x="1854" y="1789"/>
                        <a:pt x="1849" y="1797"/>
                      </a:cubicBezTo>
                      <a:cubicBezTo>
                        <a:pt x="1845" y="1801"/>
                        <a:pt x="1848" y="1809"/>
                        <a:pt x="1854" y="1810"/>
                      </a:cubicBezTo>
                      <a:close/>
                      <a:moveTo>
                        <a:pt x="1577" y="2018"/>
                      </a:moveTo>
                      <a:cubicBezTo>
                        <a:pt x="1575" y="2016"/>
                        <a:pt x="1574" y="2012"/>
                        <a:pt x="1577" y="2009"/>
                      </a:cubicBezTo>
                      <a:cubicBezTo>
                        <a:pt x="1581" y="2005"/>
                        <a:pt x="1587" y="2009"/>
                        <a:pt x="1587" y="2014"/>
                      </a:cubicBezTo>
                      <a:cubicBezTo>
                        <a:pt x="1587" y="2018"/>
                        <a:pt x="1584" y="2020"/>
                        <a:pt x="1586" y="2025"/>
                      </a:cubicBezTo>
                      <a:cubicBezTo>
                        <a:pt x="1583" y="2021"/>
                        <a:pt x="1580" y="2021"/>
                        <a:pt x="1577" y="2018"/>
                      </a:cubicBezTo>
                      <a:close/>
                      <a:moveTo>
                        <a:pt x="1386" y="1801"/>
                      </a:moveTo>
                      <a:cubicBezTo>
                        <a:pt x="1402" y="1780"/>
                        <a:pt x="1424" y="1776"/>
                        <a:pt x="1442" y="1781"/>
                      </a:cubicBezTo>
                      <a:cubicBezTo>
                        <a:pt x="1458" y="1785"/>
                        <a:pt x="1464" y="1798"/>
                        <a:pt x="1474" y="1801"/>
                      </a:cubicBezTo>
                      <a:cubicBezTo>
                        <a:pt x="1477" y="1802"/>
                        <a:pt x="1481" y="1802"/>
                        <a:pt x="1486" y="1800"/>
                      </a:cubicBezTo>
                      <a:cubicBezTo>
                        <a:pt x="1483" y="1811"/>
                        <a:pt x="1471" y="1816"/>
                        <a:pt x="1460" y="1812"/>
                      </a:cubicBezTo>
                      <a:cubicBezTo>
                        <a:pt x="1447" y="1807"/>
                        <a:pt x="1443" y="1797"/>
                        <a:pt x="1428" y="1793"/>
                      </a:cubicBezTo>
                      <a:cubicBezTo>
                        <a:pt x="1413" y="1789"/>
                        <a:pt x="1397" y="1792"/>
                        <a:pt x="1386" y="1801"/>
                      </a:cubicBezTo>
                      <a:close/>
                      <a:moveTo>
                        <a:pt x="1335" y="1828"/>
                      </a:moveTo>
                      <a:cubicBezTo>
                        <a:pt x="1348" y="1806"/>
                        <a:pt x="1372" y="1804"/>
                        <a:pt x="1383" y="1799"/>
                      </a:cubicBezTo>
                      <a:cubicBezTo>
                        <a:pt x="1397" y="1792"/>
                        <a:pt x="1393" y="1779"/>
                        <a:pt x="1375" y="1783"/>
                      </a:cubicBezTo>
                      <a:cubicBezTo>
                        <a:pt x="1358" y="1787"/>
                        <a:pt x="1338" y="1807"/>
                        <a:pt x="1335" y="1828"/>
                      </a:cubicBezTo>
                      <a:close/>
                      <a:moveTo>
                        <a:pt x="1598" y="2406"/>
                      </a:moveTo>
                      <a:cubicBezTo>
                        <a:pt x="1586" y="2426"/>
                        <a:pt x="1593" y="2452"/>
                        <a:pt x="1606" y="2464"/>
                      </a:cubicBezTo>
                      <a:cubicBezTo>
                        <a:pt x="1617" y="2475"/>
                        <a:pt x="1631" y="2468"/>
                        <a:pt x="1617" y="2454"/>
                      </a:cubicBezTo>
                      <a:cubicBezTo>
                        <a:pt x="1606" y="2443"/>
                        <a:pt x="1593" y="2430"/>
                        <a:pt x="1598" y="2406"/>
                      </a:cubicBezTo>
                      <a:close/>
                      <a:moveTo>
                        <a:pt x="1875" y="2520"/>
                      </a:moveTo>
                      <a:cubicBezTo>
                        <a:pt x="1866" y="2535"/>
                        <a:pt x="1842" y="2549"/>
                        <a:pt x="1824" y="2548"/>
                      </a:cubicBezTo>
                      <a:cubicBezTo>
                        <a:pt x="1806" y="2548"/>
                        <a:pt x="1803" y="2532"/>
                        <a:pt x="1824" y="2529"/>
                      </a:cubicBezTo>
                      <a:cubicBezTo>
                        <a:pt x="1839" y="2526"/>
                        <a:pt x="1860" y="2534"/>
                        <a:pt x="1875" y="2520"/>
                      </a:cubicBezTo>
                      <a:close/>
                      <a:moveTo>
                        <a:pt x="1590" y="2457"/>
                      </a:moveTo>
                      <a:cubicBezTo>
                        <a:pt x="1593" y="2482"/>
                        <a:pt x="1612" y="2491"/>
                        <a:pt x="1630" y="2495"/>
                      </a:cubicBezTo>
                      <a:cubicBezTo>
                        <a:pt x="1640" y="2498"/>
                        <a:pt x="1655" y="2496"/>
                        <a:pt x="1662" y="2504"/>
                      </a:cubicBezTo>
                      <a:cubicBezTo>
                        <a:pt x="1667" y="2489"/>
                        <a:pt x="1634" y="2486"/>
                        <a:pt x="1624" y="2483"/>
                      </a:cubicBezTo>
                      <a:cubicBezTo>
                        <a:pt x="1607" y="2480"/>
                        <a:pt x="1595" y="2471"/>
                        <a:pt x="1590" y="2457"/>
                      </a:cubicBezTo>
                      <a:close/>
                      <a:moveTo>
                        <a:pt x="1744" y="2474"/>
                      </a:moveTo>
                      <a:cubicBezTo>
                        <a:pt x="1725" y="2456"/>
                        <a:pt x="1711" y="2427"/>
                        <a:pt x="1715" y="2410"/>
                      </a:cubicBezTo>
                      <a:cubicBezTo>
                        <a:pt x="1719" y="2392"/>
                        <a:pt x="1737" y="2391"/>
                        <a:pt x="1736" y="2411"/>
                      </a:cubicBezTo>
                      <a:cubicBezTo>
                        <a:pt x="1736" y="2427"/>
                        <a:pt x="1731" y="2452"/>
                        <a:pt x="1744" y="2474"/>
                      </a:cubicBezTo>
                      <a:close/>
                      <a:moveTo>
                        <a:pt x="1816" y="2605"/>
                      </a:moveTo>
                      <a:cubicBezTo>
                        <a:pt x="1815" y="2609"/>
                        <a:pt x="1812" y="2612"/>
                        <a:pt x="1808" y="2612"/>
                      </a:cubicBezTo>
                      <a:cubicBezTo>
                        <a:pt x="1801" y="2610"/>
                        <a:pt x="1801" y="2601"/>
                        <a:pt x="1806" y="2599"/>
                      </a:cubicBezTo>
                      <a:cubicBezTo>
                        <a:pt x="1810" y="2596"/>
                        <a:pt x="1813" y="2598"/>
                        <a:pt x="1817" y="2593"/>
                      </a:cubicBezTo>
                      <a:cubicBezTo>
                        <a:pt x="1814" y="2599"/>
                        <a:pt x="1816" y="2600"/>
                        <a:pt x="1816" y="2605"/>
                      </a:cubicBezTo>
                      <a:close/>
                      <a:moveTo>
                        <a:pt x="1817" y="2605"/>
                      </a:moveTo>
                      <a:cubicBezTo>
                        <a:pt x="1817" y="2608"/>
                        <a:pt x="1816" y="2610"/>
                        <a:pt x="1814" y="2611"/>
                      </a:cubicBezTo>
                      <a:cubicBezTo>
                        <a:pt x="1812" y="2613"/>
                        <a:pt x="1808" y="2614"/>
                        <a:pt x="1804" y="2612"/>
                      </a:cubicBezTo>
                      <a:cubicBezTo>
                        <a:pt x="1800" y="2609"/>
                        <a:pt x="1800" y="2605"/>
                        <a:pt x="1801" y="2601"/>
                      </a:cubicBezTo>
                      <a:cubicBezTo>
                        <a:pt x="1803" y="2595"/>
                        <a:pt x="1808" y="2597"/>
                        <a:pt x="1812" y="2595"/>
                      </a:cubicBezTo>
                      <a:cubicBezTo>
                        <a:pt x="1816" y="2593"/>
                        <a:pt x="1817" y="2587"/>
                        <a:pt x="1816" y="2582"/>
                      </a:cubicBezTo>
                      <a:cubicBezTo>
                        <a:pt x="1814" y="2575"/>
                        <a:pt x="1809" y="2570"/>
                        <a:pt x="1802" y="2570"/>
                      </a:cubicBezTo>
                      <a:cubicBezTo>
                        <a:pt x="1798" y="2570"/>
                        <a:pt x="1794" y="2572"/>
                        <a:pt x="1794" y="2577"/>
                      </a:cubicBezTo>
                      <a:cubicBezTo>
                        <a:pt x="1797" y="2574"/>
                        <a:pt x="1803" y="2576"/>
                        <a:pt x="1802" y="2582"/>
                      </a:cubicBezTo>
                      <a:cubicBezTo>
                        <a:pt x="1802" y="2585"/>
                        <a:pt x="1798" y="2590"/>
                        <a:pt x="1795" y="2596"/>
                      </a:cubicBezTo>
                      <a:cubicBezTo>
                        <a:pt x="1791" y="2601"/>
                        <a:pt x="1789" y="2607"/>
                        <a:pt x="1789" y="2613"/>
                      </a:cubicBezTo>
                      <a:cubicBezTo>
                        <a:pt x="1790" y="2624"/>
                        <a:pt x="1802" y="2632"/>
                        <a:pt x="1812" y="2629"/>
                      </a:cubicBezTo>
                      <a:cubicBezTo>
                        <a:pt x="1818" y="2627"/>
                        <a:pt x="1822" y="2623"/>
                        <a:pt x="1825" y="2618"/>
                      </a:cubicBezTo>
                      <a:cubicBezTo>
                        <a:pt x="1828" y="2613"/>
                        <a:pt x="1832" y="2598"/>
                        <a:pt x="1839" y="2594"/>
                      </a:cubicBezTo>
                      <a:cubicBezTo>
                        <a:pt x="1844" y="2592"/>
                        <a:pt x="1849" y="2595"/>
                        <a:pt x="1849" y="2599"/>
                      </a:cubicBezTo>
                      <a:cubicBezTo>
                        <a:pt x="1853" y="2596"/>
                        <a:pt x="1852" y="2590"/>
                        <a:pt x="1849" y="2586"/>
                      </a:cubicBezTo>
                      <a:cubicBezTo>
                        <a:pt x="1842" y="2580"/>
                        <a:pt x="1828" y="2580"/>
                        <a:pt x="1821" y="2590"/>
                      </a:cubicBezTo>
                      <a:cubicBezTo>
                        <a:pt x="1818" y="2594"/>
                        <a:pt x="1818" y="2599"/>
                        <a:pt x="1817" y="2605"/>
                      </a:cubicBezTo>
                      <a:close/>
                      <a:moveTo>
                        <a:pt x="1819" y="2586"/>
                      </a:moveTo>
                      <a:cubicBezTo>
                        <a:pt x="1821" y="2573"/>
                        <a:pt x="1834" y="2558"/>
                        <a:pt x="1846" y="2555"/>
                      </a:cubicBezTo>
                      <a:cubicBezTo>
                        <a:pt x="1859" y="2551"/>
                        <a:pt x="1866" y="2561"/>
                        <a:pt x="1853" y="2568"/>
                      </a:cubicBezTo>
                      <a:cubicBezTo>
                        <a:pt x="1843" y="2574"/>
                        <a:pt x="1824" y="2575"/>
                        <a:pt x="1819" y="2586"/>
                      </a:cubicBezTo>
                      <a:close/>
                      <a:moveTo>
                        <a:pt x="1785" y="2640"/>
                      </a:moveTo>
                      <a:cubicBezTo>
                        <a:pt x="1783" y="2640"/>
                        <a:pt x="1782" y="2638"/>
                        <a:pt x="1782" y="2637"/>
                      </a:cubicBezTo>
                      <a:cubicBezTo>
                        <a:pt x="1777" y="2646"/>
                        <a:pt x="1763" y="2659"/>
                        <a:pt x="1748" y="2667"/>
                      </a:cubicBezTo>
                      <a:cubicBezTo>
                        <a:pt x="1751" y="2664"/>
                        <a:pt x="1754" y="2660"/>
                        <a:pt x="1756" y="2656"/>
                      </a:cubicBezTo>
                      <a:cubicBezTo>
                        <a:pt x="1773" y="2627"/>
                        <a:pt x="1755" y="2611"/>
                        <a:pt x="1756" y="2584"/>
                      </a:cubicBezTo>
                      <a:cubicBezTo>
                        <a:pt x="1756" y="2575"/>
                        <a:pt x="1762" y="2565"/>
                        <a:pt x="1775" y="2567"/>
                      </a:cubicBezTo>
                      <a:cubicBezTo>
                        <a:pt x="1780" y="2568"/>
                        <a:pt x="1784" y="2572"/>
                        <a:pt x="1786" y="2578"/>
                      </a:cubicBezTo>
                      <a:cubicBezTo>
                        <a:pt x="1787" y="2582"/>
                        <a:pt x="1786" y="2585"/>
                        <a:pt x="1784" y="2588"/>
                      </a:cubicBezTo>
                      <a:cubicBezTo>
                        <a:pt x="1783" y="2590"/>
                        <a:pt x="1782" y="2591"/>
                        <a:pt x="1780" y="2592"/>
                      </a:cubicBezTo>
                      <a:cubicBezTo>
                        <a:pt x="1781" y="2591"/>
                        <a:pt x="1780" y="2592"/>
                        <a:pt x="1782" y="2590"/>
                      </a:cubicBezTo>
                      <a:cubicBezTo>
                        <a:pt x="1783" y="2588"/>
                        <a:pt x="1783" y="2581"/>
                        <a:pt x="1780" y="2579"/>
                      </a:cubicBezTo>
                      <a:cubicBezTo>
                        <a:pt x="1776" y="2577"/>
                        <a:pt x="1771" y="2578"/>
                        <a:pt x="1769" y="2581"/>
                      </a:cubicBezTo>
                      <a:cubicBezTo>
                        <a:pt x="1767" y="2584"/>
                        <a:pt x="1767" y="2588"/>
                        <a:pt x="1770" y="2591"/>
                      </a:cubicBezTo>
                      <a:cubicBezTo>
                        <a:pt x="1774" y="2596"/>
                        <a:pt x="1781" y="2594"/>
                        <a:pt x="1785" y="2589"/>
                      </a:cubicBezTo>
                      <a:cubicBezTo>
                        <a:pt x="1788" y="2586"/>
                        <a:pt x="1789" y="2582"/>
                        <a:pt x="1788" y="2578"/>
                      </a:cubicBezTo>
                      <a:cubicBezTo>
                        <a:pt x="1787" y="2571"/>
                        <a:pt x="1782" y="2566"/>
                        <a:pt x="1775" y="2564"/>
                      </a:cubicBezTo>
                      <a:cubicBezTo>
                        <a:pt x="1760" y="2561"/>
                        <a:pt x="1753" y="2572"/>
                        <a:pt x="1753" y="2584"/>
                      </a:cubicBezTo>
                      <a:cubicBezTo>
                        <a:pt x="1753" y="2611"/>
                        <a:pt x="1770" y="2628"/>
                        <a:pt x="1751" y="2656"/>
                      </a:cubicBezTo>
                      <a:cubicBezTo>
                        <a:pt x="1744" y="2668"/>
                        <a:pt x="1732" y="2676"/>
                        <a:pt x="1715" y="2676"/>
                      </a:cubicBezTo>
                      <a:cubicBezTo>
                        <a:pt x="1694" y="2675"/>
                        <a:pt x="1676" y="2660"/>
                        <a:pt x="1675" y="2639"/>
                      </a:cubicBezTo>
                      <a:cubicBezTo>
                        <a:pt x="1676" y="2662"/>
                        <a:pt x="1707" y="2674"/>
                        <a:pt x="1730" y="2665"/>
                      </a:cubicBezTo>
                      <a:cubicBezTo>
                        <a:pt x="1741" y="2661"/>
                        <a:pt x="1754" y="2649"/>
                        <a:pt x="1755" y="2634"/>
                      </a:cubicBezTo>
                      <a:cubicBezTo>
                        <a:pt x="1759" y="2604"/>
                        <a:pt x="1726" y="2600"/>
                        <a:pt x="1722" y="2628"/>
                      </a:cubicBezTo>
                      <a:cubicBezTo>
                        <a:pt x="1721" y="2643"/>
                        <a:pt x="1711" y="2653"/>
                        <a:pt x="1695" y="2652"/>
                      </a:cubicBezTo>
                      <a:cubicBezTo>
                        <a:pt x="1686" y="2651"/>
                        <a:pt x="1678" y="2645"/>
                        <a:pt x="1675" y="2639"/>
                      </a:cubicBezTo>
                      <a:cubicBezTo>
                        <a:pt x="1675" y="2639"/>
                        <a:pt x="1675" y="2640"/>
                        <a:pt x="1675" y="2641"/>
                      </a:cubicBezTo>
                      <a:cubicBezTo>
                        <a:pt x="1674" y="2635"/>
                        <a:pt x="1673" y="2630"/>
                        <a:pt x="1671" y="2623"/>
                      </a:cubicBezTo>
                      <a:cubicBezTo>
                        <a:pt x="1666" y="2610"/>
                        <a:pt x="1660" y="2601"/>
                        <a:pt x="1649" y="2593"/>
                      </a:cubicBezTo>
                      <a:cubicBezTo>
                        <a:pt x="1649" y="2592"/>
                        <a:pt x="1649" y="2592"/>
                        <a:pt x="1649" y="2592"/>
                      </a:cubicBezTo>
                      <a:cubicBezTo>
                        <a:pt x="1661" y="2594"/>
                        <a:pt x="1680" y="2604"/>
                        <a:pt x="1686" y="2614"/>
                      </a:cubicBezTo>
                      <a:cubicBezTo>
                        <a:pt x="1687" y="2614"/>
                        <a:pt x="1687" y="2614"/>
                        <a:pt x="1688" y="2614"/>
                      </a:cubicBezTo>
                      <a:cubicBezTo>
                        <a:pt x="1683" y="2604"/>
                        <a:pt x="1668" y="2595"/>
                        <a:pt x="1656" y="2591"/>
                      </a:cubicBezTo>
                      <a:cubicBezTo>
                        <a:pt x="1658" y="2591"/>
                        <a:pt x="1659" y="2590"/>
                        <a:pt x="1661" y="2590"/>
                      </a:cubicBezTo>
                      <a:cubicBezTo>
                        <a:pt x="1661" y="2590"/>
                        <a:pt x="1661" y="2590"/>
                        <a:pt x="1661" y="2590"/>
                      </a:cubicBezTo>
                      <a:cubicBezTo>
                        <a:pt x="1670" y="2589"/>
                        <a:pt x="1679" y="2586"/>
                        <a:pt x="1686" y="2583"/>
                      </a:cubicBezTo>
                      <a:cubicBezTo>
                        <a:pt x="1696" y="2580"/>
                        <a:pt x="1706" y="2572"/>
                        <a:pt x="1716" y="2574"/>
                      </a:cubicBezTo>
                      <a:cubicBezTo>
                        <a:pt x="1724" y="2577"/>
                        <a:pt x="1730" y="2583"/>
                        <a:pt x="1732" y="2592"/>
                      </a:cubicBezTo>
                      <a:cubicBezTo>
                        <a:pt x="1733" y="2600"/>
                        <a:pt x="1730" y="2609"/>
                        <a:pt x="1723" y="2613"/>
                      </a:cubicBezTo>
                      <a:cubicBezTo>
                        <a:pt x="1717" y="2617"/>
                        <a:pt x="1710" y="2617"/>
                        <a:pt x="1704" y="2613"/>
                      </a:cubicBezTo>
                      <a:cubicBezTo>
                        <a:pt x="1699" y="2610"/>
                        <a:pt x="1697" y="2604"/>
                        <a:pt x="1699" y="2599"/>
                      </a:cubicBezTo>
                      <a:cubicBezTo>
                        <a:pt x="1698" y="2603"/>
                        <a:pt x="1700" y="2607"/>
                        <a:pt x="1704" y="2608"/>
                      </a:cubicBezTo>
                      <a:cubicBezTo>
                        <a:pt x="1709" y="2610"/>
                        <a:pt x="1714" y="2608"/>
                        <a:pt x="1716" y="2603"/>
                      </a:cubicBezTo>
                      <a:cubicBezTo>
                        <a:pt x="1718" y="2599"/>
                        <a:pt x="1715" y="2593"/>
                        <a:pt x="1711" y="2592"/>
                      </a:cubicBezTo>
                      <a:cubicBezTo>
                        <a:pt x="1707" y="2590"/>
                        <a:pt x="1702" y="2591"/>
                        <a:pt x="1700" y="2596"/>
                      </a:cubicBezTo>
                      <a:cubicBezTo>
                        <a:pt x="1698" y="2598"/>
                        <a:pt x="1698" y="2600"/>
                        <a:pt x="1698" y="2603"/>
                      </a:cubicBezTo>
                      <a:cubicBezTo>
                        <a:pt x="1698" y="2607"/>
                        <a:pt x="1700" y="2611"/>
                        <a:pt x="1704" y="2614"/>
                      </a:cubicBezTo>
                      <a:cubicBezTo>
                        <a:pt x="1709" y="2618"/>
                        <a:pt x="1717" y="2618"/>
                        <a:pt x="1724" y="2614"/>
                      </a:cubicBezTo>
                      <a:cubicBezTo>
                        <a:pt x="1731" y="2609"/>
                        <a:pt x="1735" y="2600"/>
                        <a:pt x="1733" y="2591"/>
                      </a:cubicBezTo>
                      <a:cubicBezTo>
                        <a:pt x="1732" y="2582"/>
                        <a:pt x="1725" y="2575"/>
                        <a:pt x="1716" y="2572"/>
                      </a:cubicBezTo>
                      <a:cubicBezTo>
                        <a:pt x="1714" y="2572"/>
                        <a:pt x="1711" y="2571"/>
                        <a:pt x="1709" y="2572"/>
                      </a:cubicBezTo>
                      <a:cubicBezTo>
                        <a:pt x="1710" y="2571"/>
                        <a:pt x="1711" y="2570"/>
                        <a:pt x="1712" y="2569"/>
                      </a:cubicBezTo>
                      <a:cubicBezTo>
                        <a:pt x="1729" y="2557"/>
                        <a:pt x="1740" y="2538"/>
                        <a:pt x="1763" y="2534"/>
                      </a:cubicBezTo>
                      <a:cubicBezTo>
                        <a:pt x="1762" y="2534"/>
                        <a:pt x="1762" y="2533"/>
                        <a:pt x="1762" y="2532"/>
                      </a:cubicBezTo>
                      <a:cubicBezTo>
                        <a:pt x="1759" y="2532"/>
                        <a:pt x="1756" y="2533"/>
                        <a:pt x="1752" y="2534"/>
                      </a:cubicBezTo>
                      <a:cubicBezTo>
                        <a:pt x="1748" y="2535"/>
                        <a:pt x="1744" y="2537"/>
                        <a:pt x="1740" y="2540"/>
                      </a:cubicBezTo>
                      <a:cubicBezTo>
                        <a:pt x="1742" y="2536"/>
                        <a:pt x="1744" y="2531"/>
                        <a:pt x="1745" y="2527"/>
                      </a:cubicBezTo>
                      <a:cubicBezTo>
                        <a:pt x="1748" y="2517"/>
                        <a:pt x="1748" y="2509"/>
                        <a:pt x="1747" y="2499"/>
                      </a:cubicBezTo>
                      <a:cubicBezTo>
                        <a:pt x="1747" y="2496"/>
                        <a:pt x="1746" y="2493"/>
                        <a:pt x="1745" y="2489"/>
                      </a:cubicBezTo>
                      <a:cubicBezTo>
                        <a:pt x="1743" y="2481"/>
                        <a:pt x="1740" y="2476"/>
                        <a:pt x="1735" y="2469"/>
                      </a:cubicBezTo>
                      <a:cubicBezTo>
                        <a:pt x="1730" y="2463"/>
                        <a:pt x="1724" y="2459"/>
                        <a:pt x="1716" y="2456"/>
                      </a:cubicBezTo>
                      <a:cubicBezTo>
                        <a:pt x="1709" y="2453"/>
                        <a:pt x="1701" y="2453"/>
                        <a:pt x="1694" y="2455"/>
                      </a:cubicBezTo>
                      <a:cubicBezTo>
                        <a:pt x="1682" y="2458"/>
                        <a:pt x="1673" y="2469"/>
                        <a:pt x="1671" y="2482"/>
                      </a:cubicBezTo>
                      <a:cubicBezTo>
                        <a:pt x="1669" y="2495"/>
                        <a:pt x="1674" y="2508"/>
                        <a:pt x="1681" y="2520"/>
                      </a:cubicBezTo>
                      <a:cubicBezTo>
                        <a:pt x="1679" y="2491"/>
                        <a:pt x="1703" y="2489"/>
                        <a:pt x="1711" y="2481"/>
                      </a:cubicBezTo>
                      <a:cubicBezTo>
                        <a:pt x="1722" y="2469"/>
                        <a:pt x="1715" y="2457"/>
                        <a:pt x="1704" y="2455"/>
                      </a:cubicBezTo>
                      <a:cubicBezTo>
                        <a:pt x="1704" y="2455"/>
                        <a:pt x="1704" y="2455"/>
                        <a:pt x="1704" y="2455"/>
                      </a:cubicBezTo>
                      <a:cubicBezTo>
                        <a:pt x="1708" y="2455"/>
                        <a:pt x="1712" y="2455"/>
                        <a:pt x="1716" y="2457"/>
                      </a:cubicBezTo>
                      <a:cubicBezTo>
                        <a:pt x="1723" y="2460"/>
                        <a:pt x="1728" y="2464"/>
                        <a:pt x="1734" y="2470"/>
                      </a:cubicBezTo>
                      <a:cubicBezTo>
                        <a:pt x="1739" y="2477"/>
                        <a:pt x="1741" y="2482"/>
                        <a:pt x="1743" y="2490"/>
                      </a:cubicBezTo>
                      <a:cubicBezTo>
                        <a:pt x="1746" y="2502"/>
                        <a:pt x="1746" y="2512"/>
                        <a:pt x="1743" y="2523"/>
                      </a:cubicBezTo>
                      <a:cubicBezTo>
                        <a:pt x="1744" y="2520"/>
                        <a:pt x="1744" y="2516"/>
                        <a:pt x="1744" y="2513"/>
                      </a:cubicBezTo>
                      <a:cubicBezTo>
                        <a:pt x="1743" y="2502"/>
                        <a:pt x="1734" y="2491"/>
                        <a:pt x="1723" y="2491"/>
                      </a:cubicBezTo>
                      <a:cubicBezTo>
                        <a:pt x="1717" y="2491"/>
                        <a:pt x="1713" y="2495"/>
                        <a:pt x="1711" y="2500"/>
                      </a:cubicBezTo>
                      <a:cubicBezTo>
                        <a:pt x="1710" y="2504"/>
                        <a:pt x="1710" y="2507"/>
                        <a:pt x="1712" y="2511"/>
                      </a:cubicBezTo>
                      <a:cubicBezTo>
                        <a:pt x="1714" y="2514"/>
                        <a:pt x="1718" y="2516"/>
                        <a:pt x="1722" y="2517"/>
                      </a:cubicBezTo>
                      <a:cubicBezTo>
                        <a:pt x="1727" y="2517"/>
                        <a:pt x="1732" y="2513"/>
                        <a:pt x="1733" y="2508"/>
                      </a:cubicBezTo>
                      <a:cubicBezTo>
                        <a:pt x="1733" y="2505"/>
                        <a:pt x="1732" y="2502"/>
                        <a:pt x="1729" y="2501"/>
                      </a:cubicBezTo>
                      <a:cubicBezTo>
                        <a:pt x="1727" y="2500"/>
                        <a:pt x="1724" y="2501"/>
                        <a:pt x="1724" y="2503"/>
                      </a:cubicBezTo>
                      <a:cubicBezTo>
                        <a:pt x="1725" y="2502"/>
                        <a:pt x="1727" y="2502"/>
                        <a:pt x="1728" y="2503"/>
                      </a:cubicBezTo>
                      <a:cubicBezTo>
                        <a:pt x="1730" y="2505"/>
                        <a:pt x="1730" y="2508"/>
                        <a:pt x="1727" y="2510"/>
                      </a:cubicBezTo>
                      <a:cubicBezTo>
                        <a:pt x="1726" y="2511"/>
                        <a:pt x="1724" y="2511"/>
                        <a:pt x="1721" y="2510"/>
                      </a:cubicBezTo>
                      <a:cubicBezTo>
                        <a:pt x="1719" y="2508"/>
                        <a:pt x="1717" y="2506"/>
                        <a:pt x="1718" y="2503"/>
                      </a:cubicBezTo>
                      <a:cubicBezTo>
                        <a:pt x="1719" y="2500"/>
                        <a:pt x="1722" y="2497"/>
                        <a:pt x="1725" y="2497"/>
                      </a:cubicBezTo>
                      <a:cubicBezTo>
                        <a:pt x="1735" y="2496"/>
                        <a:pt x="1741" y="2508"/>
                        <a:pt x="1742" y="2516"/>
                      </a:cubicBezTo>
                      <a:cubicBezTo>
                        <a:pt x="1744" y="2545"/>
                        <a:pt x="1708" y="2572"/>
                        <a:pt x="1681" y="2582"/>
                      </a:cubicBezTo>
                      <a:cubicBezTo>
                        <a:pt x="1689" y="2576"/>
                        <a:pt x="1695" y="2569"/>
                        <a:pt x="1698" y="2559"/>
                      </a:cubicBezTo>
                      <a:cubicBezTo>
                        <a:pt x="1699" y="2555"/>
                        <a:pt x="1700" y="2550"/>
                        <a:pt x="1698" y="2544"/>
                      </a:cubicBezTo>
                      <a:cubicBezTo>
                        <a:pt x="1698" y="2550"/>
                        <a:pt x="1698" y="2555"/>
                        <a:pt x="1696" y="2559"/>
                      </a:cubicBezTo>
                      <a:cubicBezTo>
                        <a:pt x="1692" y="2570"/>
                        <a:pt x="1684" y="2577"/>
                        <a:pt x="1674" y="2582"/>
                      </a:cubicBezTo>
                      <a:cubicBezTo>
                        <a:pt x="1666" y="2585"/>
                        <a:pt x="1659" y="2587"/>
                        <a:pt x="1652" y="2586"/>
                      </a:cubicBezTo>
                      <a:cubicBezTo>
                        <a:pt x="1638" y="2586"/>
                        <a:pt x="1628" y="2581"/>
                        <a:pt x="1614" y="2580"/>
                      </a:cubicBezTo>
                      <a:cubicBezTo>
                        <a:pt x="1613" y="2580"/>
                        <a:pt x="1613" y="2580"/>
                        <a:pt x="1613" y="2580"/>
                      </a:cubicBezTo>
                      <a:cubicBezTo>
                        <a:pt x="1605" y="2579"/>
                        <a:pt x="1598" y="2579"/>
                        <a:pt x="1591" y="2580"/>
                      </a:cubicBezTo>
                      <a:cubicBezTo>
                        <a:pt x="1589" y="2581"/>
                        <a:pt x="1571" y="2584"/>
                        <a:pt x="1571" y="2587"/>
                      </a:cubicBezTo>
                      <a:cubicBezTo>
                        <a:pt x="1572" y="2587"/>
                        <a:pt x="1583" y="2585"/>
                        <a:pt x="1585" y="2585"/>
                      </a:cubicBezTo>
                      <a:cubicBezTo>
                        <a:pt x="1594" y="2584"/>
                        <a:pt x="1603" y="2583"/>
                        <a:pt x="1612" y="2584"/>
                      </a:cubicBezTo>
                      <a:cubicBezTo>
                        <a:pt x="1613" y="2584"/>
                        <a:pt x="1613" y="2584"/>
                        <a:pt x="1614" y="2584"/>
                      </a:cubicBezTo>
                      <a:cubicBezTo>
                        <a:pt x="1626" y="2586"/>
                        <a:pt x="1636" y="2588"/>
                        <a:pt x="1647" y="2596"/>
                      </a:cubicBezTo>
                      <a:cubicBezTo>
                        <a:pt x="1659" y="2605"/>
                        <a:pt x="1668" y="2618"/>
                        <a:pt x="1668" y="2634"/>
                      </a:cubicBezTo>
                      <a:cubicBezTo>
                        <a:pt x="1668" y="2642"/>
                        <a:pt x="1662" y="2654"/>
                        <a:pt x="1653" y="2655"/>
                      </a:cubicBezTo>
                      <a:cubicBezTo>
                        <a:pt x="1649" y="2655"/>
                        <a:pt x="1646" y="2653"/>
                        <a:pt x="1645" y="2649"/>
                      </a:cubicBezTo>
                      <a:cubicBezTo>
                        <a:pt x="1645" y="2646"/>
                        <a:pt x="1646" y="2644"/>
                        <a:pt x="1648" y="2642"/>
                      </a:cubicBezTo>
                      <a:cubicBezTo>
                        <a:pt x="1650" y="2641"/>
                        <a:pt x="1652" y="2641"/>
                        <a:pt x="1654" y="2642"/>
                      </a:cubicBezTo>
                      <a:cubicBezTo>
                        <a:pt x="1657" y="2643"/>
                        <a:pt x="1657" y="2646"/>
                        <a:pt x="1655" y="2648"/>
                      </a:cubicBezTo>
                      <a:cubicBezTo>
                        <a:pt x="1654" y="2649"/>
                        <a:pt x="1652" y="2650"/>
                        <a:pt x="1651" y="2649"/>
                      </a:cubicBezTo>
                      <a:cubicBezTo>
                        <a:pt x="1652" y="2651"/>
                        <a:pt x="1654" y="2652"/>
                        <a:pt x="1656" y="2651"/>
                      </a:cubicBezTo>
                      <a:cubicBezTo>
                        <a:pt x="1659" y="2649"/>
                        <a:pt x="1661" y="2646"/>
                        <a:pt x="1660" y="2643"/>
                      </a:cubicBezTo>
                      <a:cubicBezTo>
                        <a:pt x="1659" y="2638"/>
                        <a:pt x="1654" y="2634"/>
                        <a:pt x="1648" y="2635"/>
                      </a:cubicBezTo>
                      <a:cubicBezTo>
                        <a:pt x="1644" y="2636"/>
                        <a:pt x="1641" y="2638"/>
                        <a:pt x="1639" y="2642"/>
                      </a:cubicBezTo>
                      <a:cubicBezTo>
                        <a:pt x="1637" y="2645"/>
                        <a:pt x="1637" y="2649"/>
                        <a:pt x="1639" y="2653"/>
                      </a:cubicBezTo>
                      <a:cubicBezTo>
                        <a:pt x="1641" y="2657"/>
                        <a:pt x="1646" y="2661"/>
                        <a:pt x="1651" y="2661"/>
                      </a:cubicBezTo>
                      <a:cubicBezTo>
                        <a:pt x="1663" y="2660"/>
                        <a:pt x="1670" y="2649"/>
                        <a:pt x="1670" y="2638"/>
                      </a:cubicBezTo>
                      <a:cubicBezTo>
                        <a:pt x="1670" y="2634"/>
                        <a:pt x="1670" y="2630"/>
                        <a:pt x="1669" y="2627"/>
                      </a:cubicBezTo>
                      <a:cubicBezTo>
                        <a:pt x="1673" y="2638"/>
                        <a:pt x="1673" y="2648"/>
                        <a:pt x="1672" y="2660"/>
                      </a:cubicBezTo>
                      <a:cubicBezTo>
                        <a:pt x="1670" y="2668"/>
                        <a:pt x="1668" y="2674"/>
                        <a:pt x="1663" y="2681"/>
                      </a:cubicBezTo>
                      <a:cubicBezTo>
                        <a:pt x="1659" y="2687"/>
                        <a:pt x="1654" y="2691"/>
                        <a:pt x="1647" y="2695"/>
                      </a:cubicBezTo>
                      <a:cubicBezTo>
                        <a:pt x="1643" y="2697"/>
                        <a:pt x="1639" y="2698"/>
                        <a:pt x="1635" y="2699"/>
                      </a:cubicBezTo>
                      <a:cubicBezTo>
                        <a:pt x="1635" y="2699"/>
                        <a:pt x="1635" y="2699"/>
                        <a:pt x="1635" y="2699"/>
                      </a:cubicBezTo>
                      <a:cubicBezTo>
                        <a:pt x="1646" y="2695"/>
                        <a:pt x="1652" y="2683"/>
                        <a:pt x="1640" y="2672"/>
                      </a:cubicBezTo>
                      <a:cubicBezTo>
                        <a:pt x="1631" y="2664"/>
                        <a:pt x="1607" y="2664"/>
                        <a:pt x="1607" y="2635"/>
                      </a:cubicBezTo>
                      <a:cubicBezTo>
                        <a:pt x="1601" y="2647"/>
                        <a:pt x="1597" y="2661"/>
                        <a:pt x="1600" y="2674"/>
                      </a:cubicBezTo>
                      <a:cubicBezTo>
                        <a:pt x="1603" y="2686"/>
                        <a:pt x="1612" y="2697"/>
                        <a:pt x="1625" y="2699"/>
                      </a:cubicBezTo>
                      <a:cubicBezTo>
                        <a:pt x="1632" y="2701"/>
                        <a:pt x="1640" y="2700"/>
                        <a:pt x="1647" y="2697"/>
                      </a:cubicBezTo>
                      <a:cubicBezTo>
                        <a:pt x="1655" y="2693"/>
                        <a:pt x="1660" y="2689"/>
                        <a:pt x="1665" y="2682"/>
                      </a:cubicBezTo>
                      <a:cubicBezTo>
                        <a:pt x="1670" y="2675"/>
                        <a:pt x="1672" y="2669"/>
                        <a:pt x="1674" y="2661"/>
                      </a:cubicBezTo>
                      <a:cubicBezTo>
                        <a:pt x="1675" y="2657"/>
                        <a:pt x="1675" y="2654"/>
                        <a:pt x="1675" y="2650"/>
                      </a:cubicBezTo>
                      <a:cubicBezTo>
                        <a:pt x="1675" y="2649"/>
                        <a:pt x="1675" y="2647"/>
                        <a:pt x="1675" y="2645"/>
                      </a:cubicBezTo>
                      <a:cubicBezTo>
                        <a:pt x="1678" y="2666"/>
                        <a:pt x="1697" y="2679"/>
                        <a:pt x="1718" y="2679"/>
                      </a:cubicBezTo>
                      <a:cubicBezTo>
                        <a:pt x="1720" y="2679"/>
                        <a:pt x="1722" y="2679"/>
                        <a:pt x="1724" y="2679"/>
                      </a:cubicBezTo>
                      <a:cubicBezTo>
                        <a:pt x="1747" y="2677"/>
                        <a:pt x="1771" y="2661"/>
                        <a:pt x="1785" y="2640"/>
                      </a:cubicBezTo>
                      <a:close/>
                      <a:moveTo>
                        <a:pt x="1801" y="2631"/>
                      </a:moveTo>
                      <a:cubicBezTo>
                        <a:pt x="1795" y="2630"/>
                        <a:pt x="1789" y="2623"/>
                        <a:pt x="1788" y="2619"/>
                      </a:cubicBezTo>
                      <a:cubicBezTo>
                        <a:pt x="1782" y="2619"/>
                        <a:pt x="1777" y="2632"/>
                        <a:pt x="1786" y="2637"/>
                      </a:cubicBezTo>
                      <a:cubicBezTo>
                        <a:pt x="1792" y="2640"/>
                        <a:pt x="1800" y="2637"/>
                        <a:pt x="1801" y="2631"/>
                      </a:cubicBezTo>
                      <a:close/>
                      <a:moveTo>
                        <a:pt x="1797" y="2643"/>
                      </a:moveTo>
                      <a:cubicBezTo>
                        <a:pt x="1807" y="2644"/>
                        <a:pt x="1819" y="2641"/>
                        <a:pt x="1828" y="2636"/>
                      </a:cubicBezTo>
                      <a:cubicBezTo>
                        <a:pt x="1836" y="2631"/>
                        <a:pt x="1843" y="2623"/>
                        <a:pt x="1849" y="2614"/>
                      </a:cubicBezTo>
                      <a:cubicBezTo>
                        <a:pt x="1859" y="2599"/>
                        <a:pt x="1866" y="2580"/>
                        <a:pt x="1882" y="2571"/>
                      </a:cubicBezTo>
                      <a:cubicBezTo>
                        <a:pt x="1896" y="2563"/>
                        <a:pt x="1912" y="2568"/>
                        <a:pt x="1918" y="2577"/>
                      </a:cubicBezTo>
                      <a:cubicBezTo>
                        <a:pt x="1923" y="2585"/>
                        <a:pt x="1923" y="2597"/>
                        <a:pt x="1917" y="2604"/>
                      </a:cubicBezTo>
                      <a:cubicBezTo>
                        <a:pt x="1912" y="2610"/>
                        <a:pt x="1901" y="2614"/>
                        <a:pt x="1895" y="2609"/>
                      </a:cubicBezTo>
                      <a:cubicBezTo>
                        <a:pt x="1892" y="2605"/>
                        <a:pt x="1891" y="2600"/>
                        <a:pt x="1894" y="2599"/>
                      </a:cubicBezTo>
                      <a:cubicBezTo>
                        <a:pt x="1896" y="2603"/>
                        <a:pt x="1900" y="2603"/>
                        <a:pt x="1904" y="2600"/>
                      </a:cubicBezTo>
                      <a:cubicBezTo>
                        <a:pt x="1907" y="2598"/>
                        <a:pt x="1908" y="2594"/>
                        <a:pt x="1908" y="2591"/>
                      </a:cubicBezTo>
                      <a:cubicBezTo>
                        <a:pt x="1907" y="2586"/>
                        <a:pt x="1903" y="2581"/>
                        <a:pt x="1898" y="2580"/>
                      </a:cubicBezTo>
                      <a:cubicBezTo>
                        <a:pt x="1884" y="2579"/>
                        <a:pt x="1873" y="2597"/>
                        <a:pt x="1867" y="2608"/>
                      </a:cubicBezTo>
                      <a:cubicBezTo>
                        <a:pt x="1858" y="2626"/>
                        <a:pt x="1845" y="2639"/>
                        <a:pt x="1827" y="2645"/>
                      </a:cubicBezTo>
                      <a:cubicBezTo>
                        <a:pt x="1817" y="2649"/>
                        <a:pt x="1806" y="2649"/>
                        <a:pt x="1797" y="2643"/>
                      </a:cubicBezTo>
                      <a:close/>
                      <a:moveTo>
                        <a:pt x="1595" y="2667"/>
                      </a:moveTo>
                      <a:cubicBezTo>
                        <a:pt x="1595" y="2682"/>
                        <a:pt x="1581" y="2684"/>
                        <a:pt x="1572" y="2688"/>
                      </a:cubicBezTo>
                      <a:cubicBezTo>
                        <a:pt x="1562" y="2691"/>
                        <a:pt x="1554" y="2699"/>
                        <a:pt x="1558" y="2710"/>
                      </a:cubicBezTo>
                      <a:cubicBezTo>
                        <a:pt x="1569" y="2703"/>
                        <a:pt x="1573" y="2710"/>
                        <a:pt x="1585" y="2706"/>
                      </a:cubicBezTo>
                      <a:cubicBezTo>
                        <a:pt x="1596" y="2703"/>
                        <a:pt x="1604" y="2686"/>
                        <a:pt x="1595" y="2667"/>
                      </a:cubicBezTo>
                      <a:close/>
                      <a:moveTo>
                        <a:pt x="1506" y="2681"/>
                      </a:moveTo>
                      <a:cubicBezTo>
                        <a:pt x="1525" y="2707"/>
                        <a:pt x="1492" y="2725"/>
                        <a:pt x="1474" y="2720"/>
                      </a:cubicBezTo>
                      <a:cubicBezTo>
                        <a:pt x="1490" y="2719"/>
                        <a:pt x="1509" y="2696"/>
                        <a:pt x="1506" y="2681"/>
                      </a:cubicBezTo>
                      <a:close/>
                      <a:moveTo>
                        <a:pt x="1499" y="2664"/>
                      </a:moveTo>
                      <a:cubicBezTo>
                        <a:pt x="1518" y="2660"/>
                        <a:pt x="1538" y="2669"/>
                        <a:pt x="1546" y="2683"/>
                      </a:cubicBezTo>
                      <a:cubicBezTo>
                        <a:pt x="1564" y="2712"/>
                        <a:pt x="1531" y="2730"/>
                        <a:pt x="1522" y="2700"/>
                      </a:cubicBezTo>
                      <a:cubicBezTo>
                        <a:pt x="1517" y="2684"/>
                        <a:pt x="1514" y="2674"/>
                        <a:pt x="1499" y="2664"/>
                      </a:cubicBezTo>
                      <a:close/>
                      <a:moveTo>
                        <a:pt x="1349" y="2703"/>
                      </a:moveTo>
                      <a:cubicBezTo>
                        <a:pt x="1370" y="2731"/>
                        <a:pt x="1401" y="2729"/>
                        <a:pt x="1427" y="2720"/>
                      </a:cubicBezTo>
                      <a:cubicBezTo>
                        <a:pt x="1441" y="2715"/>
                        <a:pt x="1458" y="2702"/>
                        <a:pt x="1473" y="2707"/>
                      </a:cubicBezTo>
                      <a:cubicBezTo>
                        <a:pt x="1467" y="2684"/>
                        <a:pt x="1425" y="2705"/>
                        <a:pt x="1410" y="2710"/>
                      </a:cubicBezTo>
                      <a:cubicBezTo>
                        <a:pt x="1387" y="2718"/>
                        <a:pt x="1365" y="2717"/>
                        <a:pt x="1349" y="2703"/>
                      </a:cubicBezTo>
                      <a:close/>
                      <a:moveTo>
                        <a:pt x="1450" y="2062"/>
                      </a:moveTo>
                      <a:cubicBezTo>
                        <a:pt x="1475" y="2055"/>
                        <a:pt x="1481" y="2019"/>
                        <a:pt x="1489" y="2007"/>
                      </a:cubicBezTo>
                      <a:cubicBezTo>
                        <a:pt x="1501" y="1988"/>
                        <a:pt x="1520" y="1997"/>
                        <a:pt x="1511" y="2018"/>
                      </a:cubicBezTo>
                      <a:cubicBezTo>
                        <a:pt x="1502" y="2038"/>
                        <a:pt x="1474" y="2061"/>
                        <a:pt x="1450" y="2062"/>
                      </a:cubicBezTo>
                      <a:close/>
                      <a:moveTo>
                        <a:pt x="1506" y="1921"/>
                      </a:moveTo>
                      <a:cubicBezTo>
                        <a:pt x="1473" y="1919"/>
                        <a:pt x="1462" y="1891"/>
                        <a:pt x="1449" y="1882"/>
                      </a:cubicBezTo>
                      <a:cubicBezTo>
                        <a:pt x="1435" y="1872"/>
                        <a:pt x="1423" y="1885"/>
                        <a:pt x="1435" y="1898"/>
                      </a:cubicBezTo>
                      <a:cubicBezTo>
                        <a:pt x="1451" y="1916"/>
                        <a:pt x="1480" y="1926"/>
                        <a:pt x="1506" y="1921"/>
                      </a:cubicBezTo>
                      <a:close/>
                      <a:moveTo>
                        <a:pt x="1494" y="2391"/>
                      </a:moveTo>
                      <a:cubicBezTo>
                        <a:pt x="1509" y="2379"/>
                        <a:pt x="1506" y="2365"/>
                        <a:pt x="1493" y="2349"/>
                      </a:cubicBezTo>
                      <a:cubicBezTo>
                        <a:pt x="1484" y="2336"/>
                        <a:pt x="1482" y="2322"/>
                        <a:pt x="1491" y="2314"/>
                      </a:cubicBezTo>
                      <a:cubicBezTo>
                        <a:pt x="1482" y="2313"/>
                        <a:pt x="1471" y="2323"/>
                        <a:pt x="1472" y="2334"/>
                      </a:cubicBezTo>
                      <a:cubicBezTo>
                        <a:pt x="1472" y="2350"/>
                        <a:pt x="1488" y="2357"/>
                        <a:pt x="1495" y="2371"/>
                      </a:cubicBezTo>
                      <a:cubicBezTo>
                        <a:pt x="1497" y="2375"/>
                        <a:pt x="1498" y="2383"/>
                        <a:pt x="1494" y="2391"/>
                      </a:cubicBezTo>
                      <a:close/>
                      <a:moveTo>
                        <a:pt x="1614" y="2049"/>
                      </a:moveTo>
                      <a:cubicBezTo>
                        <a:pt x="1615" y="2048"/>
                        <a:pt x="1618" y="2048"/>
                        <a:pt x="1619" y="2050"/>
                      </a:cubicBezTo>
                      <a:cubicBezTo>
                        <a:pt x="1620" y="2052"/>
                        <a:pt x="1620" y="2054"/>
                        <a:pt x="1618" y="2055"/>
                      </a:cubicBezTo>
                      <a:cubicBezTo>
                        <a:pt x="1616" y="2056"/>
                        <a:pt x="1614" y="2056"/>
                        <a:pt x="1613" y="2054"/>
                      </a:cubicBezTo>
                      <a:cubicBezTo>
                        <a:pt x="1611" y="2052"/>
                        <a:pt x="1612" y="2050"/>
                        <a:pt x="1614" y="2049"/>
                      </a:cubicBezTo>
                      <a:close/>
                      <a:moveTo>
                        <a:pt x="1604" y="2068"/>
                      </a:moveTo>
                      <a:cubicBezTo>
                        <a:pt x="1608" y="2066"/>
                        <a:pt x="1612" y="2067"/>
                        <a:pt x="1615" y="2070"/>
                      </a:cubicBezTo>
                      <a:cubicBezTo>
                        <a:pt x="1617" y="2074"/>
                        <a:pt x="1616" y="2078"/>
                        <a:pt x="1613" y="2081"/>
                      </a:cubicBezTo>
                      <a:cubicBezTo>
                        <a:pt x="1609" y="2083"/>
                        <a:pt x="1604" y="2082"/>
                        <a:pt x="1602" y="2079"/>
                      </a:cubicBezTo>
                      <a:cubicBezTo>
                        <a:pt x="1600" y="2075"/>
                        <a:pt x="1601" y="2070"/>
                        <a:pt x="1604" y="2068"/>
                      </a:cubicBezTo>
                      <a:close/>
                      <a:moveTo>
                        <a:pt x="1607" y="2056"/>
                      </a:moveTo>
                      <a:cubicBezTo>
                        <a:pt x="1609" y="2055"/>
                        <a:pt x="1613" y="2055"/>
                        <a:pt x="1614" y="2057"/>
                      </a:cubicBezTo>
                      <a:cubicBezTo>
                        <a:pt x="1616" y="2060"/>
                        <a:pt x="1615" y="2063"/>
                        <a:pt x="1613" y="2064"/>
                      </a:cubicBezTo>
                      <a:cubicBezTo>
                        <a:pt x="1610" y="2066"/>
                        <a:pt x="1607" y="2065"/>
                        <a:pt x="1606" y="2063"/>
                      </a:cubicBezTo>
                      <a:cubicBezTo>
                        <a:pt x="1604" y="2061"/>
                        <a:pt x="1605" y="2058"/>
                        <a:pt x="1607" y="2056"/>
                      </a:cubicBezTo>
                      <a:close/>
                      <a:moveTo>
                        <a:pt x="1361" y="2255"/>
                      </a:moveTo>
                      <a:cubicBezTo>
                        <a:pt x="1365" y="2255"/>
                        <a:pt x="1368" y="2255"/>
                        <a:pt x="1370" y="2253"/>
                      </a:cubicBezTo>
                      <a:cubicBezTo>
                        <a:pt x="1373" y="2251"/>
                        <a:pt x="1375" y="2247"/>
                        <a:pt x="1374" y="2242"/>
                      </a:cubicBezTo>
                      <a:cubicBezTo>
                        <a:pt x="1373" y="2237"/>
                        <a:pt x="1367" y="2234"/>
                        <a:pt x="1363" y="2234"/>
                      </a:cubicBezTo>
                      <a:cubicBezTo>
                        <a:pt x="1355" y="2235"/>
                        <a:pt x="1355" y="2241"/>
                        <a:pt x="1352" y="2245"/>
                      </a:cubicBezTo>
                      <a:cubicBezTo>
                        <a:pt x="1348" y="2249"/>
                        <a:pt x="1341" y="2249"/>
                        <a:pt x="1335" y="2245"/>
                      </a:cubicBezTo>
                      <a:cubicBezTo>
                        <a:pt x="1328" y="2241"/>
                        <a:pt x="1324" y="2233"/>
                        <a:pt x="1326" y="2225"/>
                      </a:cubicBezTo>
                      <a:cubicBezTo>
                        <a:pt x="1327" y="2220"/>
                        <a:pt x="1331" y="2216"/>
                        <a:pt x="1336" y="2218"/>
                      </a:cubicBezTo>
                      <a:cubicBezTo>
                        <a:pt x="1332" y="2221"/>
                        <a:pt x="1333" y="2228"/>
                        <a:pt x="1340" y="2229"/>
                      </a:cubicBezTo>
                      <a:cubicBezTo>
                        <a:pt x="1343" y="2230"/>
                        <a:pt x="1351" y="2228"/>
                        <a:pt x="1358" y="2225"/>
                      </a:cubicBezTo>
                      <a:cubicBezTo>
                        <a:pt x="1366" y="2223"/>
                        <a:pt x="1374" y="2222"/>
                        <a:pt x="1380" y="2225"/>
                      </a:cubicBezTo>
                      <a:cubicBezTo>
                        <a:pt x="1393" y="2229"/>
                        <a:pt x="1398" y="2246"/>
                        <a:pt x="1391" y="2257"/>
                      </a:cubicBezTo>
                      <a:cubicBezTo>
                        <a:pt x="1387" y="2263"/>
                        <a:pt x="1381" y="2266"/>
                        <a:pt x="1374" y="2268"/>
                      </a:cubicBezTo>
                      <a:cubicBezTo>
                        <a:pt x="1367" y="2270"/>
                        <a:pt x="1348" y="2270"/>
                        <a:pt x="1342" y="2277"/>
                      </a:cubicBezTo>
                      <a:cubicBezTo>
                        <a:pt x="1337" y="2282"/>
                        <a:pt x="1339" y="2288"/>
                        <a:pt x="1343" y="2290"/>
                      </a:cubicBezTo>
                      <a:cubicBezTo>
                        <a:pt x="1339" y="2294"/>
                        <a:pt x="1331" y="2290"/>
                        <a:pt x="1329" y="2285"/>
                      </a:cubicBezTo>
                      <a:cubicBezTo>
                        <a:pt x="1323" y="2275"/>
                        <a:pt x="1329" y="2259"/>
                        <a:pt x="1343" y="2254"/>
                      </a:cubicBezTo>
                      <a:cubicBezTo>
                        <a:pt x="1348" y="2252"/>
                        <a:pt x="1354" y="2253"/>
                        <a:pt x="1361" y="2255"/>
                      </a:cubicBezTo>
                      <a:close/>
                      <a:moveTo>
                        <a:pt x="1792" y="2534"/>
                      </a:moveTo>
                      <a:cubicBezTo>
                        <a:pt x="1794" y="2537"/>
                        <a:pt x="1792" y="2540"/>
                        <a:pt x="1790" y="2541"/>
                      </a:cubicBezTo>
                      <a:cubicBezTo>
                        <a:pt x="1787" y="2543"/>
                        <a:pt x="1784" y="2542"/>
                        <a:pt x="1783" y="2539"/>
                      </a:cubicBezTo>
                      <a:cubicBezTo>
                        <a:pt x="1781" y="2536"/>
                        <a:pt x="1782" y="2533"/>
                        <a:pt x="1785" y="2532"/>
                      </a:cubicBezTo>
                      <a:cubicBezTo>
                        <a:pt x="1788" y="2530"/>
                        <a:pt x="1791" y="2531"/>
                        <a:pt x="1792" y="2534"/>
                      </a:cubicBezTo>
                      <a:close/>
                      <a:moveTo>
                        <a:pt x="1799" y="2542"/>
                      </a:moveTo>
                      <a:cubicBezTo>
                        <a:pt x="1800" y="2544"/>
                        <a:pt x="1799" y="2547"/>
                        <a:pt x="1797" y="2548"/>
                      </a:cubicBezTo>
                      <a:cubicBezTo>
                        <a:pt x="1795" y="2549"/>
                        <a:pt x="1793" y="2548"/>
                        <a:pt x="1792" y="2546"/>
                      </a:cubicBezTo>
                      <a:cubicBezTo>
                        <a:pt x="1791" y="2544"/>
                        <a:pt x="1791" y="2541"/>
                        <a:pt x="1794" y="2540"/>
                      </a:cubicBezTo>
                      <a:cubicBezTo>
                        <a:pt x="1796" y="2539"/>
                        <a:pt x="1798" y="2540"/>
                        <a:pt x="1799" y="2542"/>
                      </a:cubicBezTo>
                      <a:close/>
                      <a:moveTo>
                        <a:pt x="1780" y="2529"/>
                      </a:moveTo>
                      <a:cubicBezTo>
                        <a:pt x="1782" y="2533"/>
                        <a:pt x="1780" y="2538"/>
                        <a:pt x="1776" y="2540"/>
                      </a:cubicBezTo>
                      <a:cubicBezTo>
                        <a:pt x="1772" y="2542"/>
                        <a:pt x="1767" y="2540"/>
                        <a:pt x="1765" y="2536"/>
                      </a:cubicBezTo>
                      <a:cubicBezTo>
                        <a:pt x="1763" y="2532"/>
                        <a:pt x="1765" y="2527"/>
                        <a:pt x="1769" y="2525"/>
                      </a:cubicBezTo>
                      <a:cubicBezTo>
                        <a:pt x="1773" y="2523"/>
                        <a:pt x="1778" y="2525"/>
                        <a:pt x="1780" y="2529"/>
                      </a:cubicBezTo>
                      <a:close/>
                      <a:moveTo>
                        <a:pt x="1474" y="2262"/>
                      </a:moveTo>
                      <a:cubicBezTo>
                        <a:pt x="1480" y="2265"/>
                        <a:pt x="1486" y="2269"/>
                        <a:pt x="1489" y="2275"/>
                      </a:cubicBezTo>
                      <a:cubicBezTo>
                        <a:pt x="1491" y="2281"/>
                        <a:pt x="1491" y="2289"/>
                        <a:pt x="1487" y="2294"/>
                      </a:cubicBezTo>
                      <a:cubicBezTo>
                        <a:pt x="1482" y="2300"/>
                        <a:pt x="1473" y="2301"/>
                        <a:pt x="1465" y="2299"/>
                      </a:cubicBezTo>
                      <a:cubicBezTo>
                        <a:pt x="1454" y="2296"/>
                        <a:pt x="1447" y="2287"/>
                        <a:pt x="1444" y="2276"/>
                      </a:cubicBezTo>
                      <a:cubicBezTo>
                        <a:pt x="1442" y="2267"/>
                        <a:pt x="1443" y="2258"/>
                        <a:pt x="1446" y="2249"/>
                      </a:cubicBezTo>
                      <a:cubicBezTo>
                        <a:pt x="1445" y="2250"/>
                        <a:pt x="1444" y="2251"/>
                        <a:pt x="1444" y="2252"/>
                      </a:cubicBezTo>
                      <a:cubicBezTo>
                        <a:pt x="1431" y="2272"/>
                        <a:pt x="1416" y="2290"/>
                        <a:pt x="1398" y="2304"/>
                      </a:cubicBezTo>
                      <a:cubicBezTo>
                        <a:pt x="1377" y="2321"/>
                        <a:pt x="1359" y="2328"/>
                        <a:pt x="1347" y="2355"/>
                      </a:cubicBezTo>
                      <a:cubicBezTo>
                        <a:pt x="1345" y="2360"/>
                        <a:pt x="1344" y="2366"/>
                        <a:pt x="1343" y="2372"/>
                      </a:cubicBezTo>
                      <a:cubicBezTo>
                        <a:pt x="1341" y="2380"/>
                        <a:pt x="1342" y="2387"/>
                        <a:pt x="1344" y="2396"/>
                      </a:cubicBezTo>
                      <a:cubicBezTo>
                        <a:pt x="1346" y="2404"/>
                        <a:pt x="1349" y="2410"/>
                        <a:pt x="1354" y="2417"/>
                      </a:cubicBezTo>
                      <a:cubicBezTo>
                        <a:pt x="1373" y="2441"/>
                        <a:pt x="1400" y="2446"/>
                        <a:pt x="1428" y="2435"/>
                      </a:cubicBezTo>
                      <a:cubicBezTo>
                        <a:pt x="1440" y="2430"/>
                        <a:pt x="1448" y="2421"/>
                        <a:pt x="1451" y="2408"/>
                      </a:cubicBezTo>
                      <a:cubicBezTo>
                        <a:pt x="1453" y="2397"/>
                        <a:pt x="1451" y="2386"/>
                        <a:pt x="1443" y="2379"/>
                      </a:cubicBezTo>
                      <a:cubicBezTo>
                        <a:pt x="1436" y="2373"/>
                        <a:pt x="1428" y="2370"/>
                        <a:pt x="1419" y="2370"/>
                      </a:cubicBezTo>
                      <a:cubicBezTo>
                        <a:pt x="1415" y="2370"/>
                        <a:pt x="1412" y="2371"/>
                        <a:pt x="1409" y="2373"/>
                      </a:cubicBezTo>
                      <a:cubicBezTo>
                        <a:pt x="1410" y="2372"/>
                        <a:pt x="1411" y="2372"/>
                        <a:pt x="1412" y="2372"/>
                      </a:cubicBezTo>
                      <a:cubicBezTo>
                        <a:pt x="1420" y="2372"/>
                        <a:pt x="1427" y="2378"/>
                        <a:pt x="1427" y="2385"/>
                      </a:cubicBezTo>
                      <a:cubicBezTo>
                        <a:pt x="1428" y="2393"/>
                        <a:pt x="1422" y="2400"/>
                        <a:pt x="1414" y="2400"/>
                      </a:cubicBezTo>
                      <a:cubicBezTo>
                        <a:pt x="1406" y="2401"/>
                        <a:pt x="1399" y="2395"/>
                        <a:pt x="1399" y="2387"/>
                      </a:cubicBezTo>
                      <a:cubicBezTo>
                        <a:pt x="1398" y="2376"/>
                        <a:pt x="1409" y="2369"/>
                        <a:pt x="1419" y="2368"/>
                      </a:cubicBezTo>
                      <a:cubicBezTo>
                        <a:pt x="1429" y="2367"/>
                        <a:pt x="1438" y="2370"/>
                        <a:pt x="1445" y="2376"/>
                      </a:cubicBezTo>
                      <a:cubicBezTo>
                        <a:pt x="1453" y="2384"/>
                        <a:pt x="1456" y="2393"/>
                        <a:pt x="1456" y="2404"/>
                      </a:cubicBezTo>
                      <a:cubicBezTo>
                        <a:pt x="1457" y="2394"/>
                        <a:pt x="1457" y="2384"/>
                        <a:pt x="1455" y="2376"/>
                      </a:cubicBezTo>
                      <a:cubicBezTo>
                        <a:pt x="1456" y="2376"/>
                        <a:pt x="1459" y="2375"/>
                        <a:pt x="1459" y="2374"/>
                      </a:cubicBezTo>
                      <a:cubicBezTo>
                        <a:pt x="1463" y="2389"/>
                        <a:pt x="1460" y="2401"/>
                        <a:pt x="1457" y="2411"/>
                      </a:cubicBezTo>
                      <a:cubicBezTo>
                        <a:pt x="1466" y="2393"/>
                        <a:pt x="1468" y="2375"/>
                        <a:pt x="1462" y="2358"/>
                      </a:cubicBezTo>
                      <a:cubicBezTo>
                        <a:pt x="1459" y="2347"/>
                        <a:pt x="1452" y="2338"/>
                        <a:pt x="1442" y="2329"/>
                      </a:cubicBezTo>
                      <a:cubicBezTo>
                        <a:pt x="1437" y="2325"/>
                        <a:pt x="1432" y="2321"/>
                        <a:pt x="1426" y="2316"/>
                      </a:cubicBezTo>
                      <a:cubicBezTo>
                        <a:pt x="1421" y="2312"/>
                        <a:pt x="1417" y="2307"/>
                        <a:pt x="1417" y="2301"/>
                      </a:cubicBezTo>
                      <a:cubicBezTo>
                        <a:pt x="1416" y="2295"/>
                        <a:pt x="1418" y="2290"/>
                        <a:pt x="1423" y="2287"/>
                      </a:cubicBezTo>
                      <a:cubicBezTo>
                        <a:pt x="1427" y="2284"/>
                        <a:pt x="1432" y="2284"/>
                        <a:pt x="1436" y="2287"/>
                      </a:cubicBezTo>
                      <a:cubicBezTo>
                        <a:pt x="1439" y="2288"/>
                        <a:pt x="1440" y="2291"/>
                        <a:pt x="1441" y="2294"/>
                      </a:cubicBezTo>
                      <a:cubicBezTo>
                        <a:pt x="1441" y="2298"/>
                        <a:pt x="1439" y="2302"/>
                        <a:pt x="1434" y="2302"/>
                      </a:cubicBezTo>
                      <a:cubicBezTo>
                        <a:pt x="1432" y="2303"/>
                        <a:pt x="1429" y="2301"/>
                        <a:pt x="1429" y="2298"/>
                      </a:cubicBezTo>
                      <a:cubicBezTo>
                        <a:pt x="1428" y="2295"/>
                        <a:pt x="1430" y="2292"/>
                        <a:pt x="1433" y="2291"/>
                      </a:cubicBezTo>
                      <a:cubicBezTo>
                        <a:pt x="1436" y="2291"/>
                        <a:pt x="1439" y="2293"/>
                        <a:pt x="1439" y="2296"/>
                      </a:cubicBezTo>
                      <a:cubicBezTo>
                        <a:pt x="1440" y="2296"/>
                        <a:pt x="1440" y="2297"/>
                        <a:pt x="1440" y="2298"/>
                      </a:cubicBezTo>
                      <a:cubicBezTo>
                        <a:pt x="1440" y="2296"/>
                        <a:pt x="1440" y="2295"/>
                        <a:pt x="1440" y="2294"/>
                      </a:cubicBezTo>
                      <a:cubicBezTo>
                        <a:pt x="1439" y="2291"/>
                        <a:pt x="1438" y="2289"/>
                        <a:pt x="1435" y="2288"/>
                      </a:cubicBezTo>
                      <a:cubicBezTo>
                        <a:pt x="1432" y="2286"/>
                        <a:pt x="1427" y="2286"/>
                        <a:pt x="1424" y="2289"/>
                      </a:cubicBezTo>
                      <a:cubicBezTo>
                        <a:pt x="1420" y="2291"/>
                        <a:pt x="1419" y="2296"/>
                        <a:pt x="1419" y="2300"/>
                      </a:cubicBezTo>
                      <a:cubicBezTo>
                        <a:pt x="1420" y="2306"/>
                        <a:pt x="1423" y="2310"/>
                        <a:pt x="1428" y="2314"/>
                      </a:cubicBezTo>
                      <a:cubicBezTo>
                        <a:pt x="1433" y="2319"/>
                        <a:pt x="1438" y="2322"/>
                        <a:pt x="1443" y="2326"/>
                      </a:cubicBezTo>
                      <a:cubicBezTo>
                        <a:pt x="1454" y="2334"/>
                        <a:pt x="1461" y="2345"/>
                        <a:pt x="1465" y="2357"/>
                      </a:cubicBezTo>
                      <a:cubicBezTo>
                        <a:pt x="1468" y="2368"/>
                        <a:pt x="1469" y="2380"/>
                        <a:pt x="1467" y="2392"/>
                      </a:cubicBezTo>
                      <a:cubicBezTo>
                        <a:pt x="1463" y="2409"/>
                        <a:pt x="1452" y="2425"/>
                        <a:pt x="1437" y="2435"/>
                      </a:cubicBezTo>
                      <a:cubicBezTo>
                        <a:pt x="1438" y="2435"/>
                        <a:pt x="1439" y="2435"/>
                        <a:pt x="1440" y="2435"/>
                      </a:cubicBezTo>
                      <a:cubicBezTo>
                        <a:pt x="1445" y="2434"/>
                        <a:pt x="1450" y="2434"/>
                        <a:pt x="1455" y="2435"/>
                      </a:cubicBezTo>
                      <a:cubicBezTo>
                        <a:pt x="1463" y="2435"/>
                        <a:pt x="1469" y="2437"/>
                        <a:pt x="1477" y="2440"/>
                      </a:cubicBezTo>
                      <a:cubicBezTo>
                        <a:pt x="1500" y="2453"/>
                        <a:pt x="1501" y="2483"/>
                        <a:pt x="1487" y="2502"/>
                      </a:cubicBezTo>
                      <a:cubicBezTo>
                        <a:pt x="1481" y="2509"/>
                        <a:pt x="1473" y="2515"/>
                        <a:pt x="1464" y="2517"/>
                      </a:cubicBezTo>
                      <a:cubicBezTo>
                        <a:pt x="1465" y="2514"/>
                        <a:pt x="1465" y="2514"/>
                        <a:pt x="1465" y="2514"/>
                      </a:cubicBezTo>
                      <a:cubicBezTo>
                        <a:pt x="1472" y="2511"/>
                        <a:pt x="1479" y="2506"/>
                        <a:pt x="1484" y="2499"/>
                      </a:cubicBezTo>
                      <a:cubicBezTo>
                        <a:pt x="1496" y="2482"/>
                        <a:pt x="1496" y="2455"/>
                        <a:pt x="1475" y="2444"/>
                      </a:cubicBezTo>
                      <a:cubicBezTo>
                        <a:pt x="1468" y="2441"/>
                        <a:pt x="1462" y="2440"/>
                        <a:pt x="1455" y="2439"/>
                      </a:cubicBezTo>
                      <a:cubicBezTo>
                        <a:pt x="1450" y="2439"/>
                        <a:pt x="1445" y="2439"/>
                        <a:pt x="1441" y="2440"/>
                      </a:cubicBezTo>
                      <a:cubicBezTo>
                        <a:pt x="1420" y="2441"/>
                        <a:pt x="1405" y="2449"/>
                        <a:pt x="1383" y="2443"/>
                      </a:cubicBezTo>
                      <a:cubicBezTo>
                        <a:pt x="1371" y="2440"/>
                        <a:pt x="1360" y="2432"/>
                        <a:pt x="1350" y="2420"/>
                      </a:cubicBezTo>
                      <a:cubicBezTo>
                        <a:pt x="1345" y="2412"/>
                        <a:pt x="1342" y="2406"/>
                        <a:pt x="1340" y="2397"/>
                      </a:cubicBezTo>
                      <a:cubicBezTo>
                        <a:pt x="1338" y="2388"/>
                        <a:pt x="1337" y="2380"/>
                        <a:pt x="1339" y="2371"/>
                      </a:cubicBezTo>
                      <a:cubicBezTo>
                        <a:pt x="1342" y="2357"/>
                        <a:pt x="1347" y="2348"/>
                        <a:pt x="1355" y="2337"/>
                      </a:cubicBezTo>
                      <a:cubicBezTo>
                        <a:pt x="1350" y="2342"/>
                        <a:pt x="1345" y="2347"/>
                        <a:pt x="1344" y="2348"/>
                      </a:cubicBezTo>
                      <a:cubicBezTo>
                        <a:pt x="1324" y="2369"/>
                        <a:pt x="1307" y="2391"/>
                        <a:pt x="1292" y="2414"/>
                      </a:cubicBezTo>
                      <a:cubicBezTo>
                        <a:pt x="1288" y="2421"/>
                        <a:pt x="1287" y="2426"/>
                        <a:pt x="1288" y="2432"/>
                      </a:cubicBezTo>
                      <a:cubicBezTo>
                        <a:pt x="1288" y="2436"/>
                        <a:pt x="1290" y="2440"/>
                        <a:pt x="1292" y="2442"/>
                      </a:cubicBezTo>
                      <a:cubicBezTo>
                        <a:pt x="1297" y="2446"/>
                        <a:pt x="1303" y="2448"/>
                        <a:pt x="1308" y="2444"/>
                      </a:cubicBezTo>
                      <a:cubicBezTo>
                        <a:pt x="1310" y="2442"/>
                        <a:pt x="1312" y="2439"/>
                        <a:pt x="1311" y="2435"/>
                      </a:cubicBezTo>
                      <a:cubicBezTo>
                        <a:pt x="1310" y="2432"/>
                        <a:pt x="1306" y="2429"/>
                        <a:pt x="1302" y="2431"/>
                      </a:cubicBezTo>
                      <a:cubicBezTo>
                        <a:pt x="1300" y="2432"/>
                        <a:pt x="1298" y="2435"/>
                        <a:pt x="1299" y="2438"/>
                      </a:cubicBezTo>
                      <a:cubicBezTo>
                        <a:pt x="1297" y="2436"/>
                        <a:pt x="1297" y="2432"/>
                        <a:pt x="1299" y="2429"/>
                      </a:cubicBezTo>
                      <a:cubicBezTo>
                        <a:pt x="1306" y="2422"/>
                        <a:pt x="1319" y="2428"/>
                        <a:pt x="1317" y="2439"/>
                      </a:cubicBezTo>
                      <a:cubicBezTo>
                        <a:pt x="1316" y="2448"/>
                        <a:pt x="1309" y="2453"/>
                        <a:pt x="1301" y="2452"/>
                      </a:cubicBezTo>
                      <a:cubicBezTo>
                        <a:pt x="1289" y="2451"/>
                        <a:pt x="1282" y="2438"/>
                        <a:pt x="1286" y="2425"/>
                      </a:cubicBezTo>
                      <a:cubicBezTo>
                        <a:pt x="1275" y="2445"/>
                        <a:pt x="1266" y="2466"/>
                        <a:pt x="1261" y="2487"/>
                      </a:cubicBezTo>
                      <a:cubicBezTo>
                        <a:pt x="1265" y="2479"/>
                        <a:pt x="1271" y="2472"/>
                        <a:pt x="1277" y="2468"/>
                      </a:cubicBezTo>
                      <a:cubicBezTo>
                        <a:pt x="1298" y="2451"/>
                        <a:pt x="1332" y="2454"/>
                        <a:pt x="1339" y="2485"/>
                      </a:cubicBezTo>
                      <a:cubicBezTo>
                        <a:pt x="1341" y="2494"/>
                        <a:pt x="1339" y="2502"/>
                        <a:pt x="1336" y="2511"/>
                      </a:cubicBezTo>
                      <a:cubicBezTo>
                        <a:pt x="1331" y="2524"/>
                        <a:pt x="1319" y="2535"/>
                        <a:pt x="1318" y="2549"/>
                      </a:cubicBezTo>
                      <a:cubicBezTo>
                        <a:pt x="1318" y="2556"/>
                        <a:pt x="1320" y="2562"/>
                        <a:pt x="1325" y="2566"/>
                      </a:cubicBezTo>
                      <a:cubicBezTo>
                        <a:pt x="1336" y="2575"/>
                        <a:pt x="1355" y="2570"/>
                        <a:pt x="1360" y="2557"/>
                      </a:cubicBezTo>
                      <a:cubicBezTo>
                        <a:pt x="1362" y="2551"/>
                        <a:pt x="1358" y="2544"/>
                        <a:pt x="1354" y="2541"/>
                      </a:cubicBezTo>
                      <a:cubicBezTo>
                        <a:pt x="1347" y="2537"/>
                        <a:pt x="1338" y="2540"/>
                        <a:pt x="1337" y="2546"/>
                      </a:cubicBezTo>
                      <a:cubicBezTo>
                        <a:pt x="1336" y="2543"/>
                        <a:pt x="1338" y="2537"/>
                        <a:pt x="1343" y="2535"/>
                      </a:cubicBezTo>
                      <a:cubicBezTo>
                        <a:pt x="1352" y="2531"/>
                        <a:pt x="1361" y="2538"/>
                        <a:pt x="1364" y="2546"/>
                      </a:cubicBezTo>
                      <a:cubicBezTo>
                        <a:pt x="1368" y="2556"/>
                        <a:pt x="1363" y="2564"/>
                        <a:pt x="1358" y="2570"/>
                      </a:cubicBezTo>
                      <a:cubicBezTo>
                        <a:pt x="1347" y="2580"/>
                        <a:pt x="1329" y="2581"/>
                        <a:pt x="1320" y="2568"/>
                      </a:cubicBezTo>
                      <a:cubicBezTo>
                        <a:pt x="1315" y="2561"/>
                        <a:pt x="1313" y="2555"/>
                        <a:pt x="1314" y="2549"/>
                      </a:cubicBezTo>
                      <a:cubicBezTo>
                        <a:pt x="1315" y="2537"/>
                        <a:pt x="1322" y="2528"/>
                        <a:pt x="1322" y="2517"/>
                      </a:cubicBezTo>
                      <a:cubicBezTo>
                        <a:pt x="1322" y="2498"/>
                        <a:pt x="1311" y="2483"/>
                        <a:pt x="1294" y="2484"/>
                      </a:cubicBezTo>
                      <a:cubicBezTo>
                        <a:pt x="1275" y="2485"/>
                        <a:pt x="1256" y="2508"/>
                        <a:pt x="1254" y="2528"/>
                      </a:cubicBezTo>
                      <a:cubicBezTo>
                        <a:pt x="1253" y="2540"/>
                        <a:pt x="1258" y="2553"/>
                        <a:pt x="1268" y="2560"/>
                      </a:cubicBezTo>
                      <a:cubicBezTo>
                        <a:pt x="1281" y="2568"/>
                        <a:pt x="1302" y="2561"/>
                        <a:pt x="1301" y="2543"/>
                      </a:cubicBezTo>
                      <a:cubicBezTo>
                        <a:pt x="1301" y="2537"/>
                        <a:pt x="1298" y="2533"/>
                        <a:pt x="1294" y="2530"/>
                      </a:cubicBezTo>
                      <a:cubicBezTo>
                        <a:pt x="1287" y="2525"/>
                        <a:pt x="1273" y="2529"/>
                        <a:pt x="1274" y="2540"/>
                      </a:cubicBezTo>
                      <a:cubicBezTo>
                        <a:pt x="1274" y="2546"/>
                        <a:pt x="1280" y="2550"/>
                        <a:pt x="1284" y="2546"/>
                      </a:cubicBezTo>
                      <a:cubicBezTo>
                        <a:pt x="1282" y="2553"/>
                        <a:pt x="1272" y="2551"/>
                        <a:pt x="1270" y="2543"/>
                      </a:cubicBezTo>
                      <a:cubicBezTo>
                        <a:pt x="1266" y="2528"/>
                        <a:pt x="1285" y="2517"/>
                        <a:pt x="1297" y="2527"/>
                      </a:cubicBezTo>
                      <a:cubicBezTo>
                        <a:pt x="1304" y="2534"/>
                        <a:pt x="1308" y="2547"/>
                        <a:pt x="1301" y="2557"/>
                      </a:cubicBezTo>
                      <a:cubicBezTo>
                        <a:pt x="1293" y="2570"/>
                        <a:pt x="1269" y="2571"/>
                        <a:pt x="1258" y="2555"/>
                      </a:cubicBezTo>
                      <a:cubicBezTo>
                        <a:pt x="1256" y="2554"/>
                        <a:pt x="1255" y="2552"/>
                        <a:pt x="1255" y="2551"/>
                      </a:cubicBezTo>
                      <a:cubicBezTo>
                        <a:pt x="1256" y="2557"/>
                        <a:pt x="1259" y="2563"/>
                        <a:pt x="1262" y="2570"/>
                      </a:cubicBezTo>
                      <a:cubicBezTo>
                        <a:pt x="1262" y="2570"/>
                        <a:pt x="1262" y="2570"/>
                        <a:pt x="1262" y="2570"/>
                      </a:cubicBezTo>
                      <a:cubicBezTo>
                        <a:pt x="1268" y="2579"/>
                        <a:pt x="1273" y="2584"/>
                        <a:pt x="1281" y="2590"/>
                      </a:cubicBezTo>
                      <a:cubicBezTo>
                        <a:pt x="1271" y="2587"/>
                        <a:pt x="1265" y="2580"/>
                        <a:pt x="1260" y="2571"/>
                      </a:cubicBezTo>
                      <a:cubicBezTo>
                        <a:pt x="1259" y="2571"/>
                        <a:pt x="1259" y="2571"/>
                        <a:pt x="1259" y="2571"/>
                      </a:cubicBezTo>
                      <a:cubicBezTo>
                        <a:pt x="1257" y="2567"/>
                        <a:pt x="1255" y="2562"/>
                        <a:pt x="1254" y="2558"/>
                      </a:cubicBezTo>
                      <a:cubicBezTo>
                        <a:pt x="1255" y="2573"/>
                        <a:pt x="1258" y="2588"/>
                        <a:pt x="1262" y="2603"/>
                      </a:cubicBezTo>
                      <a:cubicBezTo>
                        <a:pt x="1271" y="2629"/>
                        <a:pt x="1282" y="2648"/>
                        <a:pt x="1303" y="2666"/>
                      </a:cubicBezTo>
                      <a:cubicBezTo>
                        <a:pt x="1322" y="2683"/>
                        <a:pt x="1345" y="2694"/>
                        <a:pt x="1370" y="2698"/>
                      </a:cubicBezTo>
                      <a:cubicBezTo>
                        <a:pt x="1382" y="2700"/>
                        <a:pt x="1389" y="2700"/>
                        <a:pt x="1401" y="2696"/>
                      </a:cubicBezTo>
                      <a:cubicBezTo>
                        <a:pt x="1425" y="2686"/>
                        <a:pt x="1444" y="2662"/>
                        <a:pt x="1444" y="2642"/>
                      </a:cubicBezTo>
                      <a:cubicBezTo>
                        <a:pt x="1445" y="2630"/>
                        <a:pt x="1438" y="2619"/>
                        <a:pt x="1425" y="2620"/>
                      </a:cubicBezTo>
                      <a:cubicBezTo>
                        <a:pt x="1418" y="2621"/>
                        <a:pt x="1414" y="2627"/>
                        <a:pt x="1415" y="2635"/>
                      </a:cubicBezTo>
                      <a:cubicBezTo>
                        <a:pt x="1406" y="2628"/>
                        <a:pt x="1413" y="2610"/>
                        <a:pt x="1427" y="2606"/>
                      </a:cubicBezTo>
                      <a:cubicBezTo>
                        <a:pt x="1442" y="2601"/>
                        <a:pt x="1454" y="2607"/>
                        <a:pt x="1460" y="2615"/>
                      </a:cubicBezTo>
                      <a:cubicBezTo>
                        <a:pt x="1470" y="2627"/>
                        <a:pt x="1470" y="2648"/>
                        <a:pt x="1459" y="2664"/>
                      </a:cubicBezTo>
                      <a:cubicBezTo>
                        <a:pt x="1448" y="2680"/>
                        <a:pt x="1429" y="2693"/>
                        <a:pt x="1410" y="2698"/>
                      </a:cubicBezTo>
                      <a:cubicBezTo>
                        <a:pt x="1414" y="2697"/>
                        <a:pt x="1419" y="2696"/>
                        <a:pt x="1423" y="2695"/>
                      </a:cubicBezTo>
                      <a:cubicBezTo>
                        <a:pt x="1452" y="2685"/>
                        <a:pt x="1477" y="2668"/>
                        <a:pt x="1493" y="2641"/>
                      </a:cubicBezTo>
                      <a:cubicBezTo>
                        <a:pt x="1501" y="2626"/>
                        <a:pt x="1501" y="2613"/>
                        <a:pt x="1493" y="2598"/>
                      </a:cubicBezTo>
                      <a:cubicBezTo>
                        <a:pt x="1488" y="2589"/>
                        <a:pt x="1476" y="2579"/>
                        <a:pt x="1466" y="2579"/>
                      </a:cubicBezTo>
                      <a:cubicBezTo>
                        <a:pt x="1456" y="2579"/>
                        <a:pt x="1448" y="2587"/>
                        <a:pt x="1453" y="2596"/>
                      </a:cubicBezTo>
                      <a:cubicBezTo>
                        <a:pt x="1447" y="2596"/>
                        <a:pt x="1442" y="2590"/>
                        <a:pt x="1443" y="2583"/>
                      </a:cubicBezTo>
                      <a:cubicBezTo>
                        <a:pt x="1444" y="2577"/>
                        <a:pt x="1451" y="2571"/>
                        <a:pt x="1459" y="2570"/>
                      </a:cubicBezTo>
                      <a:cubicBezTo>
                        <a:pt x="1465" y="2569"/>
                        <a:pt x="1470" y="2570"/>
                        <a:pt x="1475" y="2573"/>
                      </a:cubicBezTo>
                      <a:cubicBezTo>
                        <a:pt x="1484" y="2577"/>
                        <a:pt x="1493" y="2586"/>
                        <a:pt x="1497" y="2595"/>
                      </a:cubicBezTo>
                      <a:cubicBezTo>
                        <a:pt x="1501" y="2603"/>
                        <a:pt x="1502" y="2611"/>
                        <a:pt x="1501" y="2618"/>
                      </a:cubicBezTo>
                      <a:cubicBezTo>
                        <a:pt x="1506" y="2595"/>
                        <a:pt x="1500" y="2573"/>
                        <a:pt x="1481" y="2556"/>
                      </a:cubicBezTo>
                      <a:cubicBezTo>
                        <a:pt x="1472" y="2548"/>
                        <a:pt x="1462" y="2543"/>
                        <a:pt x="1451" y="2541"/>
                      </a:cubicBezTo>
                      <a:cubicBezTo>
                        <a:pt x="1398" y="2530"/>
                        <a:pt x="1415" y="2574"/>
                        <a:pt x="1409" y="2600"/>
                      </a:cubicBezTo>
                      <a:cubicBezTo>
                        <a:pt x="1402" y="2632"/>
                        <a:pt x="1362" y="2616"/>
                        <a:pt x="1367" y="2583"/>
                      </a:cubicBezTo>
                      <a:cubicBezTo>
                        <a:pt x="1372" y="2555"/>
                        <a:pt x="1399" y="2542"/>
                        <a:pt x="1425" y="2539"/>
                      </a:cubicBezTo>
                      <a:cubicBezTo>
                        <a:pt x="1420" y="2539"/>
                        <a:pt x="1416" y="2538"/>
                        <a:pt x="1411" y="2536"/>
                      </a:cubicBezTo>
                      <a:cubicBezTo>
                        <a:pt x="1401" y="2531"/>
                        <a:pt x="1393" y="2520"/>
                        <a:pt x="1397" y="2509"/>
                      </a:cubicBezTo>
                      <a:cubicBezTo>
                        <a:pt x="1399" y="2504"/>
                        <a:pt x="1404" y="2501"/>
                        <a:pt x="1409" y="2500"/>
                      </a:cubicBezTo>
                      <a:cubicBezTo>
                        <a:pt x="1413" y="2500"/>
                        <a:pt x="1417" y="2502"/>
                        <a:pt x="1420" y="2505"/>
                      </a:cubicBezTo>
                      <a:cubicBezTo>
                        <a:pt x="1422" y="2508"/>
                        <a:pt x="1423" y="2512"/>
                        <a:pt x="1422" y="2516"/>
                      </a:cubicBezTo>
                      <a:cubicBezTo>
                        <a:pt x="1421" y="2521"/>
                        <a:pt x="1416" y="2525"/>
                        <a:pt x="1410" y="2524"/>
                      </a:cubicBezTo>
                      <a:cubicBezTo>
                        <a:pt x="1407" y="2523"/>
                        <a:pt x="1405" y="2521"/>
                        <a:pt x="1405" y="2517"/>
                      </a:cubicBezTo>
                      <a:cubicBezTo>
                        <a:pt x="1404" y="2515"/>
                        <a:pt x="1406" y="2513"/>
                        <a:pt x="1408" y="2513"/>
                      </a:cubicBezTo>
                      <a:cubicBezTo>
                        <a:pt x="1407" y="2514"/>
                        <a:pt x="1407" y="2516"/>
                        <a:pt x="1407" y="2517"/>
                      </a:cubicBezTo>
                      <a:cubicBezTo>
                        <a:pt x="1408" y="2520"/>
                        <a:pt x="1412" y="2521"/>
                        <a:pt x="1414" y="2519"/>
                      </a:cubicBezTo>
                      <a:cubicBezTo>
                        <a:pt x="1415" y="2518"/>
                        <a:pt x="1416" y="2516"/>
                        <a:pt x="1415" y="2513"/>
                      </a:cubicBezTo>
                      <a:cubicBezTo>
                        <a:pt x="1415" y="2510"/>
                        <a:pt x="1413" y="2508"/>
                        <a:pt x="1410" y="2508"/>
                      </a:cubicBezTo>
                      <a:cubicBezTo>
                        <a:pt x="1407" y="2508"/>
                        <a:pt x="1403" y="2510"/>
                        <a:pt x="1402" y="2513"/>
                      </a:cubicBezTo>
                      <a:cubicBezTo>
                        <a:pt x="1399" y="2522"/>
                        <a:pt x="1408" y="2532"/>
                        <a:pt x="1415" y="2535"/>
                      </a:cubicBezTo>
                      <a:cubicBezTo>
                        <a:pt x="1418" y="2536"/>
                        <a:pt x="1420" y="2537"/>
                        <a:pt x="1422" y="2537"/>
                      </a:cubicBezTo>
                      <a:cubicBezTo>
                        <a:pt x="1430" y="2539"/>
                        <a:pt x="1439" y="2538"/>
                        <a:pt x="1447" y="2539"/>
                      </a:cubicBezTo>
                      <a:cubicBezTo>
                        <a:pt x="1456" y="2540"/>
                        <a:pt x="1464" y="2543"/>
                        <a:pt x="1471" y="2547"/>
                      </a:cubicBezTo>
                      <a:cubicBezTo>
                        <a:pt x="1469" y="2545"/>
                        <a:pt x="1466" y="2542"/>
                        <a:pt x="1465" y="2540"/>
                      </a:cubicBezTo>
                      <a:cubicBezTo>
                        <a:pt x="1456" y="2523"/>
                        <a:pt x="1461" y="2502"/>
                        <a:pt x="1476" y="2490"/>
                      </a:cubicBezTo>
                      <a:cubicBezTo>
                        <a:pt x="1480" y="2487"/>
                        <a:pt x="1485" y="2485"/>
                        <a:pt x="1490" y="2483"/>
                      </a:cubicBezTo>
                      <a:cubicBezTo>
                        <a:pt x="1489" y="2487"/>
                        <a:pt x="1489" y="2487"/>
                        <a:pt x="1489" y="2487"/>
                      </a:cubicBezTo>
                      <a:cubicBezTo>
                        <a:pt x="1485" y="2488"/>
                        <a:pt x="1481" y="2490"/>
                        <a:pt x="1478" y="2493"/>
                      </a:cubicBezTo>
                      <a:cubicBezTo>
                        <a:pt x="1464" y="2504"/>
                        <a:pt x="1458" y="2523"/>
                        <a:pt x="1467" y="2538"/>
                      </a:cubicBezTo>
                      <a:cubicBezTo>
                        <a:pt x="1473" y="2548"/>
                        <a:pt x="1478" y="2550"/>
                        <a:pt x="1485" y="2557"/>
                      </a:cubicBezTo>
                      <a:cubicBezTo>
                        <a:pt x="1508" y="2580"/>
                        <a:pt x="1510" y="2613"/>
                        <a:pt x="1495" y="2642"/>
                      </a:cubicBezTo>
                      <a:cubicBezTo>
                        <a:pt x="1490" y="2651"/>
                        <a:pt x="1485" y="2657"/>
                        <a:pt x="1479" y="2664"/>
                      </a:cubicBezTo>
                      <a:cubicBezTo>
                        <a:pt x="1494" y="2652"/>
                        <a:pt x="1507" y="2639"/>
                        <a:pt x="1514" y="2626"/>
                      </a:cubicBezTo>
                      <a:cubicBezTo>
                        <a:pt x="1528" y="2596"/>
                        <a:pt x="1550" y="2558"/>
                        <a:pt x="1557" y="2536"/>
                      </a:cubicBezTo>
                      <a:cubicBezTo>
                        <a:pt x="1560" y="2526"/>
                        <a:pt x="1558" y="2514"/>
                        <a:pt x="1552" y="2506"/>
                      </a:cubicBezTo>
                      <a:cubicBezTo>
                        <a:pt x="1557" y="2510"/>
                        <a:pt x="1559" y="2516"/>
                        <a:pt x="1560" y="2523"/>
                      </a:cubicBezTo>
                      <a:cubicBezTo>
                        <a:pt x="1560" y="2523"/>
                        <a:pt x="1560" y="2523"/>
                        <a:pt x="1560" y="2523"/>
                      </a:cubicBezTo>
                      <a:cubicBezTo>
                        <a:pt x="1560" y="2526"/>
                        <a:pt x="1560" y="2529"/>
                        <a:pt x="1560" y="2532"/>
                      </a:cubicBezTo>
                      <a:cubicBezTo>
                        <a:pt x="1564" y="2521"/>
                        <a:pt x="1567" y="2510"/>
                        <a:pt x="1564" y="2499"/>
                      </a:cubicBezTo>
                      <a:cubicBezTo>
                        <a:pt x="1561" y="2487"/>
                        <a:pt x="1555" y="2479"/>
                        <a:pt x="1545" y="2473"/>
                      </a:cubicBezTo>
                      <a:cubicBezTo>
                        <a:pt x="1545" y="2472"/>
                        <a:pt x="1546" y="2471"/>
                        <a:pt x="1546" y="2470"/>
                      </a:cubicBezTo>
                      <a:cubicBezTo>
                        <a:pt x="1554" y="2475"/>
                        <a:pt x="1560" y="2481"/>
                        <a:pt x="1564" y="2491"/>
                      </a:cubicBezTo>
                      <a:cubicBezTo>
                        <a:pt x="1567" y="2499"/>
                        <a:pt x="1569" y="2508"/>
                        <a:pt x="1567" y="2514"/>
                      </a:cubicBezTo>
                      <a:cubicBezTo>
                        <a:pt x="1569" y="2510"/>
                        <a:pt x="1574" y="2507"/>
                        <a:pt x="1579" y="2507"/>
                      </a:cubicBezTo>
                      <a:cubicBezTo>
                        <a:pt x="1582" y="2507"/>
                        <a:pt x="1585" y="2509"/>
                        <a:pt x="1587" y="2511"/>
                      </a:cubicBezTo>
                      <a:cubicBezTo>
                        <a:pt x="1590" y="2515"/>
                        <a:pt x="1590" y="2521"/>
                        <a:pt x="1585" y="2524"/>
                      </a:cubicBezTo>
                      <a:cubicBezTo>
                        <a:pt x="1582" y="2526"/>
                        <a:pt x="1578" y="2526"/>
                        <a:pt x="1576" y="2524"/>
                      </a:cubicBezTo>
                      <a:cubicBezTo>
                        <a:pt x="1572" y="2520"/>
                        <a:pt x="1576" y="2514"/>
                        <a:pt x="1579" y="2515"/>
                      </a:cubicBezTo>
                      <a:cubicBezTo>
                        <a:pt x="1577" y="2515"/>
                        <a:pt x="1576" y="2517"/>
                        <a:pt x="1576" y="2519"/>
                      </a:cubicBezTo>
                      <a:cubicBezTo>
                        <a:pt x="1576" y="2522"/>
                        <a:pt x="1579" y="2523"/>
                        <a:pt x="1582" y="2523"/>
                      </a:cubicBezTo>
                      <a:cubicBezTo>
                        <a:pt x="1584" y="2522"/>
                        <a:pt x="1586" y="2520"/>
                        <a:pt x="1586" y="2518"/>
                      </a:cubicBezTo>
                      <a:cubicBezTo>
                        <a:pt x="1587" y="2513"/>
                        <a:pt x="1582" y="2507"/>
                        <a:pt x="1574" y="2509"/>
                      </a:cubicBezTo>
                      <a:cubicBezTo>
                        <a:pt x="1568" y="2512"/>
                        <a:pt x="1565" y="2522"/>
                        <a:pt x="1563" y="2527"/>
                      </a:cubicBezTo>
                      <a:cubicBezTo>
                        <a:pt x="1560" y="2535"/>
                        <a:pt x="1557" y="2544"/>
                        <a:pt x="1556" y="2548"/>
                      </a:cubicBezTo>
                      <a:cubicBezTo>
                        <a:pt x="1553" y="2554"/>
                        <a:pt x="1548" y="2569"/>
                        <a:pt x="1538" y="2585"/>
                      </a:cubicBezTo>
                      <a:cubicBezTo>
                        <a:pt x="1540" y="2582"/>
                        <a:pt x="1543" y="2580"/>
                        <a:pt x="1546" y="2577"/>
                      </a:cubicBezTo>
                      <a:cubicBezTo>
                        <a:pt x="1547" y="2577"/>
                        <a:pt x="1558" y="2569"/>
                        <a:pt x="1560" y="2571"/>
                      </a:cubicBezTo>
                      <a:cubicBezTo>
                        <a:pt x="1559" y="2572"/>
                        <a:pt x="1554" y="2576"/>
                        <a:pt x="1552" y="2577"/>
                      </a:cubicBezTo>
                      <a:cubicBezTo>
                        <a:pt x="1548" y="2581"/>
                        <a:pt x="1544" y="2585"/>
                        <a:pt x="1540" y="2589"/>
                      </a:cubicBezTo>
                      <a:cubicBezTo>
                        <a:pt x="1539" y="2591"/>
                        <a:pt x="1537" y="2593"/>
                        <a:pt x="1536" y="2595"/>
                      </a:cubicBezTo>
                      <a:cubicBezTo>
                        <a:pt x="1531" y="2602"/>
                        <a:pt x="1527" y="2609"/>
                        <a:pt x="1523" y="2617"/>
                      </a:cubicBezTo>
                      <a:cubicBezTo>
                        <a:pt x="1523" y="2618"/>
                        <a:pt x="1523" y="2619"/>
                        <a:pt x="1522" y="2620"/>
                      </a:cubicBezTo>
                      <a:cubicBezTo>
                        <a:pt x="1524" y="2618"/>
                        <a:pt x="1525" y="2616"/>
                        <a:pt x="1527" y="2613"/>
                      </a:cubicBezTo>
                      <a:cubicBezTo>
                        <a:pt x="1532" y="2607"/>
                        <a:pt x="1537" y="2603"/>
                        <a:pt x="1544" y="2599"/>
                      </a:cubicBezTo>
                      <a:cubicBezTo>
                        <a:pt x="1564" y="2589"/>
                        <a:pt x="1581" y="2599"/>
                        <a:pt x="1590" y="2615"/>
                      </a:cubicBezTo>
                      <a:cubicBezTo>
                        <a:pt x="1598" y="2629"/>
                        <a:pt x="1601" y="2646"/>
                        <a:pt x="1593" y="2660"/>
                      </a:cubicBezTo>
                      <a:cubicBezTo>
                        <a:pt x="1586" y="2672"/>
                        <a:pt x="1574" y="2678"/>
                        <a:pt x="1561" y="2674"/>
                      </a:cubicBezTo>
                      <a:cubicBezTo>
                        <a:pt x="1554" y="2673"/>
                        <a:pt x="1550" y="2670"/>
                        <a:pt x="1545" y="2666"/>
                      </a:cubicBezTo>
                      <a:cubicBezTo>
                        <a:pt x="1542" y="2662"/>
                        <a:pt x="1540" y="2658"/>
                        <a:pt x="1540" y="2653"/>
                      </a:cubicBezTo>
                      <a:cubicBezTo>
                        <a:pt x="1540" y="2646"/>
                        <a:pt x="1543" y="2641"/>
                        <a:pt x="1548" y="2637"/>
                      </a:cubicBezTo>
                      <a:cubicBezTo>
                        <a:pt x="1551" y="2635"/>
                        <a:pt x="1554" y="2634"/>
                        <a:pt x="1558" y="2635"/>
                      </a:cubicBezTo>
                      <a:cubicBezTo>
                        <a:pt x="1562" y="2636"/>
                        <a:pt x="1566" y="2639"/>
                        <a:pt x="1567" y="2643"/>
                      </a:cubicBezTo>
                      <a:cubicBezTo>
                        <a:pt x="1569" y="2648"/>
                        <a:pt x="1569" y="2653"/>
                        <a:pt x="1565" y="2656"/>
                      </a:cubicBezTo>
                      <a:cubicBezTo>
                        <a:pt x="1562" y="2660"/>
                        <a:pt x="1556" y="2660"/>
                        <a:pt x="1552" y="2658"/>
                      </a:cubicBezTo>
                      <a:cubicBezTo>
                        <a:pt x="1547" y="2655"/>
                        <a:pt x="1546" y="2648"/>
                        <a:pt x="1549" y="2643"/>
                      </a:cubicBezTo>
                      <a:cubicBezTo>
                        <a:pt x="1552" y="2638"/>
                        <a:pt x="1558" y="2637"/>
                        <a:pt x="1563" y="2640"/>
                      </a:cubicBezTo>
                      <a:cubicBezTo>
                        <a:pt x="1565" y="2641"/>
                        <a:pt x="1567" y="2643"/>
                        <a:pt x="1567" y="2644"/>
                      </a:cubicBezTo>
                      <a:cubicBezTo>
                        <a:pt x="1567" y="2644"/>
                        <a:pt x="1567" y="2644"/>
                        <a:pt x="1567" y="2643"/>
                      </a:cubicBezTo>
                      <a:cubicBezTo>
                        <a:pt x="1565" y="2639"/>
                        <a:pt x="1562" y="2637"/>
                        <a:pt x="1558" y="2636"/>
                      </a:cubicBezTo>
                      <a:cubicBezTo>
                        <a:pt x="1554" y="2635"/>
                        <a:pt x="1551" y="2636"/>
                        <a:pt x="1548" y="2638"/>
                      </a:cubicBezTo>
                      <a:cubicBezTo>
                        <a:pt x="1543" y="2641"/>
                        <a:pt x="1541" y="2647"/>
                        <a:pt x="1541" y="2653"/>
                      </a:cubicBezTo>
                      <a:cubicBezTo>
                        <a:pt x="1541" y="2657"/>
                        <a:pt x="1543" y="2661"/>
                        <a:pt x="1546" y="2665"/>
                      </a:cubicBezTo>
                      <a:cubicBezTo>
                        <a:pt x="1551" y="2669"/>
                        <a:pt x="1555" y="2671"/>
                        <a:pt x="1561" y="2673"/>
                      </a:cubicBezTo>
                      <a:cubicBezTo>
                        <a:pt x="1574" y="2675"/>
                        <a:pt x="1585" y="2671"/>
                        <a:pt x="1591" y="2659"/>
                      </a:cubicBezTo>
                      <a:cubicBezTo>
                        <a:pt x="1599" y="2645"/>
                        <a:pt x="1595" y="2628"/>
                        <a:pt x="1587" y="2616"/>
                      </a:cubicBezTo>
                      <a:cubicBezTo>
                        <a:pt x="1578" y="2602"/>
                        <a:pt x="1563" y="2594"/>
                        <a:pt x="1546" y="2603"/>
                      </a:cubicBezTo>
                      <a:cubicBezTo>
                        <a:pt x="1540" y="2606"/>
                        <a:pt x="1536" y="2610"/>
                        <a:pt x="1531" y="2616"/>
                      </a:cubicBezTo>
                      <a:cubicBezTo>
                        <a:pt x="1514" y="2637"/>
                        <a:pt x="1498" y="2655"/>
                        <a:pt x="1475" y="2670"/>
                      </a:cubicBezTo>
                      <a:cubicBezTo>
                        <a:pt x="1476" y="2670"/>
                        <a:pt x="1478" y="2669"/>
                        <a:pt x="1479" y="2669"/>
                      </a:cubicBezTo>
                      <a:cubicBezTo>
                        <a:pt x="1489" y="2667"/>
                        <a:pt x="1500" y="2670"/>
                        <a:pt x="1502" y="2682"/>
                      </a:cubicBezTo>
                      <a:cubicBezTo>
                        <a:pt x="1503" y="2689"/>
                        <a:pt x="1498" y="2696"/>
                        <a:pt x="1491" y="2699"/>
                      </a:cubicBezTo>
                      <a:cubicBezTo>
                        <a:pt x="1486" y="2701"/>
                        <a:pt x="1479" y="2700"/>
                        <a:pt x="1475" y="2695"/>
                      </a:cubicBezTo>
                      <a:cubicBezTo>
                        <a:pt x="1472" y="2691"/>
                        <a:pt x="1473" y="2686"/>
                        <a:pt x="1478" y="2685"/>
                      </a:cubicBezTo>
                      <a:cubicBezTo>
                        <a:pt x="1484" y="2685"/>
                        <a:pt x="1484" y="2690"/>
                        <a:pt x="1490" y="2690"/>
                      </a:cubicBezTo>
                      <a:cubicBezTo>
                        <a:pt x="1494" y="2690"/>
                        <a:pt x="1497" y="2688"/>
                        <a:pt x="1497" y="2684"/>
                      </a:cubicBezTo>
                      <a:cubicBezTo>
                        <a:pt x="1498" y="2676"/>
                        <a:pt x="1489" y="2673"/>
                        <a:pt x="1482" y="2673"/>
                      </a:cubicBezTo>
                      <a:cubicBezTo>
                        <a:pt x="1468" y="2674"/>
                        <a:pt x="1462" y="2679"/>
                        <a:pt x="1451" y="2686"/>
                      </a:cubicBezTo>
                      <a:cubicBezTo>
                        <a:pt x="1442" y="2691"/>
                        <a:pt x="1434" y="2695"/>
                        <a:pt x="1424" y="2698"/>
                      </a:cubicBezTo>
                      <a:cubicBezTo>
                        <a:pt x="1395" y="2707"/>
                        <a:pt x="1365" y="2704"/>
                        <a:pt x="1338" y="2693"/>
                      </a:cubicBezTo>
                      <a:cubicBezTo>
                        <a:pt x="1343" y="2696"/>
                        <a:pt x="1345" y="2702"/>
                        <a:pt x="1345" y="2707"/>
                      </a:cubicBezTo>
                      <a:cubicBezTo>
                        <a:pt x="1345" y="2711"/>
                        <a:pt x="1341" y="2716"/>
                        <a:pt x="1334" y="2717"/>
                      </a:cubicBezTo>
                      <a:cubicBezTo>
                        <a:pt x="1335" y="2716"/>
                        <a:pt x="1335" y="2714"/>
                        <a:pt x="1334" y="2713"/>
                      </a:cubicBezTo>
                      <a:cubicBezTo>
                        <a:pt x="1346" y="2712"/>
                        <a:pt x="1342" y="2697"/>
                        <a:pt x="1332" y="2691"/>
                      </a:cubicBezTo>
                      <a:cubicBezTo>
                        <a:pt x="1333" y="2691"/>
                        <a:pt x="1333" y="2691"/>
                        <a:pt x="1333" y="2691"/>
                      </a:cubicBezTo>
                      <a:cubicBezTo>
                        <a:pt x="1324" y="2687"/>
                        <a:pt x="1315" y="2682"/>
                        <a:pt x="1307" y="2676"/>
                      </a:cubicBezTo>
                      <a:cubicBezTo>
                        <a:pt x="1313" y="2688"/>
                        <a:pt x="1313" y="2704"/>
                        <a:pt x="1301" y="2715"/>
                      </a:cubicBezTo>
                      <a:cubicBezTo>
                        <a:pt x="1295" y="2720"/>
                        <a:pt x="1289" y="2723"/>
                        <a:pt x="1281" y="2723"/>
                      </a:cubicBezTo>
                      <a:cubicBezTo>
                        <a:pt x="1273" y="2723"/>
                        <a:pt x="1266" y="2721"/>
                        <a:pt x="1260" y="2715"/>
                      </a:cubicBezTo>
                      <a:cubicBezTo>
                        <a:pt x="1254" y="2710"/>
                        <a:pt x="1251" y="2704"/>
                        <a:pt x="1249" y="2697"/>
                      </a:cubicBezTo>
                      <a:cubicBezTo>
                        <a:pt x="1248" y="2689"/>
                        <a:pt x="1249" y="2682"/>
                        <a:pt x="1253" y="2676"/>
                      </a:cubicBezTo>
                      <a:cubicBezTo>
                        <a:pt x="1257" y="2670"/>
                        <a:pt x="1263" y="2666"/>
                        <a:pt x="1271" y="2665"/>
                      </a:cubicBezTo>
                      <a:cubicBezTo>
                        <a:pt x="1276" y="2665"/>
                        <a:pt x="1280" y="2667"/>
                        <a:pt x="1284" y="2670"/>
                      </a:cubicBezTo>
                      <a:cubicBezTo>
                        <a:pt x="1289" y="2675"/>
                        <a:pt x="1291" y="2682"/>
                        <a:pt x="1288" y="2689"/>
                      </a:cubicBezTo>
                      <a:cubicBezTo>
                        <a:pt x="1286" y="2695"/>
                        <a:pt x="1280" y="2699"/>
                        <a:pt x="1274" y="2699"/>
                      </a:cubicBezTo>
                      <a:cubicBezTo>
                        <a:pt x="1266" y="2699"/>
                        <a:pt x="1259" y="2693"/>
                        <a:pt x="1259" y="2685"/>
                      </a:cubicBezTo>
                      <a:cubicBezTo>
                        <a:pt x="1258" y="2677"/>
                        <a:pt x="1265" y="2670"/>
                        <a:pt x="1273" y="2669"/>
                      </a:cubicBezTo>
                      <a:cubicBezTo>
                        <a:pt x="1276" y="2669"/>
                        <a:pt x="1280" y="2670"/>
                        <a:pt x="1283" y="2673"/>
                      </a:cubicBezTo>
                      <a:cubicBezTo>
                        <a:pt x="1282" y="2672"/>
                        <a:pt x="1282" y="2672"/>
                        <a:pt x="1282" y="2672"/>
                      </a:cubicBezTo>
                      <a:cubicBezTo>
                        <a:pt x="1279" y="2669"/>
                        <a:pt x="1275" y="2668"/>
                        <a:pt x="1271" y="2668"/>
                      </a:cubicBezTo>
                      <a:cubicBezTo>
                        <a:pt x="1264" y="2669"/>
                        <a:pt x="1259" y="2672"/>
                        <a:pt x="1256" y="2678"/>
                      </a:cubicBezTo>
                      <a:cubicBezTo>
                        <a:pt x="1253" y="2683"/>
                        <a:pt x="1251" y="2690"/>
                        <a:pt x="1252" y="2696"/>
                      </a:cubicBezTo>
                      <a:cubicBezTo>
                        <a:pt x="1254" y="2703"/>
                        <a:pt x="1257" y="2708"/>
                        <a:pt x="1262" y="2713"/>
                      </a:cubicBezTo>
                      <a:cubicBezTo>
                        <a:pt x="1267" y="2718"/>
                        <a:pt x="1273" y="2720"/>
                        <a:pt x="1281" y="2720"/>
                      </a:cubicBezTo>
                      <a:cubicBezTo>
                        <a:pt x="1288" y="2720"/>
                        <a:pt x="1294" y="2717"/>
                        <a:pt x="1299" y="2713"/>
                      </a:cubicBezTo>
                      <a:cubicBezTo>
                        <a:pt x="1313" y="2700"/>
                        <a:pt x="1310" y="2679"/>
                        <a:pt x="1300" y="2670"/>
                      </a:cubicBezTo>
                      <a:cubicBezTo>
                        <a:pt x="1278" y="2651"/>
                        <a:pt x="1267" y="2632"/>
                        <a:pt x="1257" y="2605"/>
                      </a:cubicBezTo>
                      <a:cubicBezTo>
                        <a:pt x="1256" y="2602"/>
                        <a:pt x="1255" y="2600"/>
                        <a:pt x="1255" y="2597"/>
                      </a:cubicBezTo>
                      <a:cubicBezTo>
                        <a:pt x="1255" y="2599"/>
                        <a:pt x="1255" y="2601"/>
                        <a:pt x="1255" y="2604"/>
                      </a:cubicBezTo>
                      <a:cubicBezTo>
                        <a:pt x="1254" y="2614"/>
                        <a:pt x="1252" y="2623"/>
                        <a:pt x="1247" y="2632"/>
                      </a:cubicBezTo>
                      <a:cubicBezTo>
                        <a:pt x="1249" y="2621"/>
                        <a:pt x="1251" y="2614"/>
                        <a:pt x="1251" y="2603"/>
                      </a:cubicBezTo>
                      <a:cubicBezTo>
                        <a:pt x="1251" y="2603"/>
                        <a:pt x="1251" y="2602"/>
                        <a:pt x="1252" y="2601"/>
                      </a:cubicBezTo>
                      <a:cubicBezTo>
                        <a:pt x="1250" y="2609"/>
                        <a:pt x="1237" y="2615"/>
                        <a:pt x="1229" y="2615"/>
                      </a:cubicBezTo>
                      <a:cubicBezTo>
                        <a:pt x="1224" y="2616"/>
                        <a:pt x="1219" y="2615"/>
                        <a:pt x="1215" y="2614"/>
                      </a:cubicBezTo>
                      <a:cubicBezTo>
                        <a:pt x="1207" y="2612"/>
                        <a:pt x="1198" y="2605"/>
                        <a:pt x="1197" y="2596"/>
                      </a:cubicBezTo>
                      <a:cubicBezTo>
                        <a:pt x="1189" y="2597"/>
                        <a:pt x="1182" y="2592"/>
                        <a:pt x="1176" y="2588"/>
                      </a:cubicBezTo>
                      <a:cubicBezTo>
                        <a:pt x="1168" y="2581"/>
                        <a:pt x="1158" y="2578"/>
                        <a:pt x="1152" y="2584"/>
                      </a:cubicBezTo>
                      <a:cubicBezTo>
                        <a:pt x="1153" y="2574"/>
                        <a:pt x="1171" y="2571"/>
                        <a:pt x="1180" y="2573"/>
                      </a:cubicBezTo>
                      <a:cubicBezTo>
                        <a:pt x="1193" y="2577"/>
                        <a:pt x="1200" y="2588"/>
                        <a:pt x="1209" y="2600"/>
                      </a:cubicBezTo>
                      <a:cubicBezTo>
                        <a:pt x="1215" y="2607"/>
                        <a:pt x="1221" y="2611"/>
                        <a:pt x="1230" y="2611"/>
                      </a:cubicBezTo>
                      <a:cubicBezTo>
                        <a:pt x="1237" y="2611"/>
                        <a:pt x="1248" y="2608"/>
                        <a:pt x="1252" y="2601"/>
                      </a:cubicBezTo>
                      <a:cubicBezTo>
                        <a:pt x="1251" y="2602"/>
                        <a:pt x="1250" y="2604"/>
                        <a:pt x="1248" y="2605"/>
                      </a:cubicBezTo>
                      <a:cubicBezTo>
                        <a:pt x="1245" y="2608"/>
                        <a:pt x="1239" y="2609"/>
                        <a:pt x="1234" y="2604"/>
                      </a:cubicBezTo>
                      <a:cubicBezTo>
                        <a:pt x="1235" y="2604"/>
                        <a:pt x="1236" y="2603"/>
                        <a:pt x="1237" y="2602"/>
                      </a:cubicBezTo>
                      <a:cubicBezTo>
                        <a:pt x="1243" y="2606"/>
                        <a:pt x="1249" y="2603"/>
                        <a:pt x="1251" y="2595"/>
                      </a:cubicBezTo>
                      <a:cubicBezTo>
                        <a:pt x="1252" y="2592"/>
                        <a:pt x="1252" y="2589"/>
                        <a:pt x="1252" y="2586"/>
                      </a:cubicBezTo>
                      <a:cubicBezTo>
                        <a:pt x="1245" y="2554"/>
                        <a:pt x="1246" y="2522"/>
                        <a:pt x="1253" y="2491"/>
                      </a:cubicBezTo>
                      <a:cubicBezTo>
                        <a:pt x="1245" y="2516"/>
                        <a:pt x="1234" y="2544"/>
                        <a:pt x="1210" y="2557"/>
                      </a:cubicBezTo>
                      <a:cubicBezTo>
                        <a:pt x="1198" y="2563"/>
                        <a:pt x="1187" y="2564"/>
                        <a:pt x="1175" y="2559"/>
                      </a:cubicBezTo>
                      <a:cubicBezTo>
                        <a:pt x="1164" y="2555"/>
                        <a:pt x="1155" y="2549"/>
                        <a:pt x="1150" y="2540"/>
                      </a:cubicBezTo>
                      <a:cubicBezTo>
                        <a:pt x="1136" y="2518"/>
                        <a:pt x="1143" y="2490"/>
                        <a:pt x="1165" y="2476"/>
                      </a:cubicBezTo>
                      <a:cubicBezTo>
                        <a:pt x="1184" y="2465"/>
                        <a:pt x="1211" y="2466"/>
                        <a:pt x="1221" y="2489"/>
                      </a:cubicBezTo>
                      <a:cubicBezTo>
                        <a:pt x="1224" y="2499"/>
                        <a:pt x="1223" y="2510"/>
                        <a:pt x="1215" y="2517"/>
                      </a:cubicBezTo>
                      <a:cubicBezTo>
                        <a:pt x="1212" y="2519"/>
                        <a:pt x="1209" y="2520"/>
                        <a:pt x="1205" y="2520"/>
                      </a:cubicBezTo>
                      <a:cubicBezTo>
                        <a:pt x="1205" y="2520"/>
                        <a:pt x="1205" y="2520"/>
                        <a:pt x="1205" y="2520"/>
                      </a:cubicBezTo>
                      <a:cubicBezTo>
                        <a:pt x="1197" y="2521"/>
                        <a:pt x="1189" y="2514"/>
                        <a:pt x="1188" y="2505"/>
                      </a:cubicBezTo>
                      <a:cubicBezTo>
                        <a:pt x="1188" y="2496"/>
                        <a:pt x="1195" y="2488"/>
                        <a:pt x="1204" y="2487"/>
                      </a:cubicBezTo>
                      <a:cubicBezTo>
                        <a:pt x="1213" y="2487"/>
                        <a:pt x="1220" y="2494"/>
                        <a:pt x="1221" y="2503"/>
                      </a:cubicBezTo>
                      <a:cubicBezTo>
                        <a:pt x="1221" y="2507"/>
                        <a:pt x="1220" y="2510"/>
                        <a:pt x="1218" y="2513"/>
                      </a:cubicBezTo>
                      <a:cubicBezTo>
                        <a:pt x="1218" y="2513"/>
                        <a:pt x="1218" y="2513"/>
                        <a:pt x="1218" y="2513"/>
                      </a:cubicBezTo>
                      <a:cubicBezTo>
                        <a:pt x="1223" y="2506"/>
                        <a:pt x="1223" y="2497"/>
                        <a:pt x="1220" y="2489"/>
                      </a:cubicBezTo>
                      <a:cubicBezTo>
                        <a:pt x="1209" y="2468"/>
                        <a:pt x="1183" y="2468"/>
                        <a:pt x="1166" y="2479"/>
                      </a:cubicBezTo>
                      <a:cubicBezTo>
                        <a:pt x="1146" y="2491"/>
                        <a:pt x="1139" y="2518"/>
                        <a:pt x="1152" y="2538"/>
                      </a:cubicBezTo>
                      <a:cubicBezTo>
                        <a:pt x="1154" y="2542"/>
                        <a:pt x="1157" y="2545"/>
                        <a:pt x="1160" y="2547"/>
                      </a:cubicBezTo>
                      <a:cubicBezTo>
                        <a:pt x="1158" y="2545"/>
                        <a:pt x="1157" y="2543"/>
                        <a:pt x="1156" y="2540"/>
                      </a:cubicBezTo>
                      <a:cubicBezTo>
                        <a:pt x="1154" y="2532"/>
                        <a:pt x="1156" y="2523"/>
                        <a:pt x="1163" y="2518"/>
                      </a:cubicBezTo>
                      <a:cubicBezTo>
                        <a:pt x="1169" y="2514"/>
                        <a:pt x="1179" y="2514"/>
                        <a:pt x="1184" y="2522"/>
                      </a:cubicBezTo>
                      <a:cubicBezTo>
                        <a:pt x="1186" y="2527"/>
                        <a:pt x="1186" y="2532"/>
                        <a:pt x="1182" y="2536"/>
                      </a:cubicBezTo>
                      <a:cubicBezTo>
                        <a:pt x="1175" y="2543"/>
                        <a:pt x="1166" y="2536"/>
                        <a:pt x="1168" y="2530"/>
                      </a:cubicBezTo>
                      <a:cubicBezTo>
                        <a:pt x="1169" y="2533"/>
                        <a:pt x="1172" y="2536"/>
                        <a:pt x="1175" y="2535"/>
                      </a:cubicBezTo>
                      <a:cubicBezTo>
                        <a:pt x="1179" y="2535"/>
                        <a:pt x="1182" y="2531"/>
                        <a:pt x="1181" y="2527"/>
                      </a:cubicBezTo>
                      <a:cubicBezTo>
                        <a:pt x="1180" y="2523"/>
                        <a:pt x="1177" y="2520"/>
                        <a:pt x="1174" y="2520"/>
                      </a:cubicBezTo>
                      <a:cubicBezTo>
                        <a:pt x="1167" y="2519"/>
                        <a:pt x="1162" y="2524"/>
                        <a:pt x="1160" y="2529"/>
                      </a:cubicBezTo>
                      <a:cubicBezTo>
                        <a:pt x="1155" y="2541"/>
                        <a:pt x="1165" y="2553"/>
                        <a:pt x="1176" y="2557"/>
                      </a:cubicBezTo>
                      <a:cubicBezTo>
                        <a:pt x="1187" y="2560"/>
                        <a:pt x="1198" y="2559"/>
                        <a:pt x="1209" y="2554"/>
                      </a:cubicBezTo>
                      <a:cubicBezTo>
                        <a:pt x="1241" y="2536"/>
                        <a:pt x="1250" y="2482"/>
                        <a:pt x="1267" y="2445"/>
                      </a:cubicBezTo>
                      <a:cubicBezTo>
                        <a:pt x="1261" y="2451"/>
                        <a:pt x="1255" y="2454"/>
                        <a:pt x="1246" y="2457"/>
                      </a:cubicBezTo>
                      <a:cubicBezTo>
                        <a:pt x="1242" y="2458"/>
                        <a:pt x="1238" y="2459"/>
                        <a:pt x="1234" y="2459"/>
                      </a:cubicBezTo>
                      <a:cubicBezTo>
                        <a:pt x="1234" y="2458"/>
                        <a:pt x="1234" y="2457"/>
                        <a:pt x="1234" y="2456"/>
                      </a:cubicBezTo>
                      <a:cubicBezTo>
                        <a:pt x="1243" y="2455"/>
                        <a:pt x="1253" y="2451"/>
                        <a:pt x="1261" y="2446"/>
                      </a:cubicBezTo>
                      <a:cubicBezTo>
                        <a:pt x="1266" y="2442"/>
                        <a:pt x="1270" y="2438"/>
                        <a:pt x="1274" y="2433"/>
                      </a:cubicBezTo>
                      <a:cubicBezTo>
                        <a:pt x="1268" y="2438"/>
                        <a:pt x="1260" y="2440"/>
                        <a:pt x="1255" y="2439"/>
                      </a:cubicBezTo>
                      <a:cubicBezTo>
                        <a:pt x="1250" y="2439"/>
                        <a:pt x="1245" y="2436"/>
                        <a:pt x="1243" y="2433"/>
                      </a:cubicBezTo>
                      <a:cubicBezTo>
                        <a:pt x="1238" y="2426"/>
                        <a:pt x="1238" y="2417"/>
                        <a:pt x="1246" y="2411"/>
                      </a:cubicBezTo>
                      <a:cubicBezTo>
                        <a:pt x="1250" y="2408"/>
                        <a:pt x="1256" y="2409"/>
                        <a:pt x="1259" y="2412"/>
                      </a:cubicBezTo>
                      <a:cubicBezTo>
                        <a:pt x="1266" y="2419"/>
                        <a:pt x="1260" y="2428"/>
                        <a:pt x="1255" y="2427"/>
                      </a:cubicBezTo>
                      <a:cubicBezTo>
                        <a:pt x="1258" y="2426"/>
                        <a:pt x="1260" y="2423"/>
                        <a:pt x="1259" y="2420"/>
                      </a:cubicBezTo>
                      <a:cubicBezTo>
                        <a:pt x="1259" y="2416"/>
                        <a:pt x="1254" y="2413"/>
                        <a:pt x="1250" y="2414"/>
                      </a:cubicBezTo>
                      <a:cubicBezTo>
                        <a:pt x="1247" y="2415"/>
                        <a:pt x="1244" y="2418"/>
                        <a:pt x="1244" y="2422"/>
                      </a:cubicBezTo>
                      <a:cubicBezTo>
                        <a:pt x="1243" y="2428"/>
                        <a:pt x="1248" y="2433"/>
                        <a:pt x="1254" y="2435"/>
                      </a:cubicBezTo>
                      <a:cubicBezTo>
                        <a:pt x="1258" y="2437"/>
                        <a:pt x="1264" y="2436"/>
                        <a:pt x="1268" y="2433"/>
                      </a:cubicBezTo>
                      <a:cubicBezTo>
                        <a:pt x="1275" y="2430"/>
                        <a:pt x="1278" y="2424"/>
                        <a:pt x="1282" y="2417"/>
                      </a:cubicBezTo>
                      <a:cubicBezTo>
                        <a:pt x="1294" y="2397"/>
                        <a:pt x="1308" y="2377"/>
                        <a:pt x="1325" y="2359"/>
                      </a:cubicBezTo>
                      <a:cubicBezTo>
                        <a:pt x="1327" y="2356"/>
                        <a:pt x="1344" y="2339"/>
                        <a:pt x="1358" y="2328"/>
                      </a:cubicBezTo>
                      <a:cubicBezTo>
                        <a:pt x="1338" y="2335"/>
                        <a:pt x="1316" y="2337"/>
                        <a:pt x="1295" y="2332"/>
                      </a:cubicBezTo>
                      <a:cubicBezTo>
                        <a:pt x="1288" y="2331"/>
                        <a:pt x="1282" y="2329"/>
                        <a:pt x="1277" y="2327"/>
                      </a:cubicBezTo>
                      <a:cubicBezTo>
                        <a:pt x="1268" y="2324"/>
                        <a:pt x="1252" y="2318"/>
                        <a:pt x="1245" y="2328"/>
                      </a:cubicBezTo>
                      <a:cubicBezTo>
                        <a:pt x="1243" y="2333"/>
                        <a:pt x="1242" y="2339"/>
                        <a:pt x="1246" y="2342"/>
                      </a:cubicBezTo>
                      <a:cubicBezTo>
                        <a:pt x="1249" y="2344"/>
                        <a:pt x="1252" y="2344"/>
                        <a:pt x="1255" y="2343"/>
                      </a:cubicBezTo>
                      <a:cubicBezTo>
                        <a:pt x="1258" y="2341"/>
                        <a:pt x="1259" y="2337"/>
                        <a:pt x="1257" y="2335"/>
                      </a:cubicBezTo>
                      <a:cubicBezTo>
                        <a:pt x="1255" y="2333"/>
                        <a:pt x="1252" y="2332"/>
                        <a:pt x="1250" y="2333"/>
                      </a:cubicBezTo>
                      <a:cubicBezTo>
                        <a:pt x="1253" y="2329"/>
                        <a:pt x="1261" y="2331"/>
                        <a:pt x="1261" y="2339"/>
                      </a:cubicBezTo>
                      <a:cubicBezTo>
                        <a:pt x="1260" y="2343"/>
                        <a:pt x="1257" y="2346"/>
                        <a:pt x="1253" y="2347"/>
                      </a:cubicBezTo>
                      <a:cubicBezTo>
                        <a:pt x="1246" y="2348"/>
                        <a:pt x="1241" y="2343"/>
                        <a:pt x="1240" y="2336"/>
                      </a:cubicBezTo>
                      <a:cubicBezTo>
                        <a:pt x="1239" y="2330"/>
                        <a:pt x="1244" y="2323"/>
                        <a:pt x="1250" y="2321"/>
                      </a:cubicBezTo>
                      <a:cubicBezTo>
                        <a:pt x="1253" y="2320"/>
                        <a:pt x="1256" y="2319"/>
                        <a:pt x="1259" y="2319"/>
                      </a:cubicBezTo>
                      <a:cubicBezTo>
                        <a:pt x="1248" y="2314"/>
                        <a:pt x="1239" y="2309"/>
                        <a:pt x="1231" y="2303"/>
                      </a:cubicBezTo>
                      <a:cubicBezTo>
                        <a:pt x="1217" y="2293"/>
                        <a:pt x="1200" y="2269"/>
                        <a:pt x="1187" y="2265"/>
                      </a:cubicBezTo>
                      <a:cubicBezTo>
                        <a:pt x="1183" y="2264"/>
                        <a:pt x="1181" y="2264"/>
                        <a:pt x="1177" y="2264"/>
                      </a:cubicBezTo>
                      <a:cubicBezTo>
                        <a:pt x="1171" y="2265"/>
                        <a:pt x="1166" y="2268"/>
                        <a:pt x="1162" y="2272"/>
                      </a:cubicBezTo>
                      <a:cubicBezTo>
                        <a:pt x="1157" y="2277"/>
                        <a:pt x="1155" y="2283"/>
                        <a:pt x="1155" y="2290"/>
                      </a:cubicBezTo>
                      <a:cubicBezTo>
                        <a:pt x="1155" y="2298"/>
                        <a:pt x="1159" y="2305"/>
                        <a:pt x="1164" y="2311"/>
                      </a:cubicBezTo>
                      <a:cubicBezTo>
                        <a:pt x="1170" y="2317"/>
                        <a:pt x="1176" y="2319"/>
                        <a:pt x="1184" y="2320"/>
                      </a:cubicBezTo>
                      <a:cubicBezTo>
                        <a:pt x="1192" y="2320"/>
                        <a:pt x="1199" y="2317"/>
                        <a:pt x="1203" y="2310"/>
                      </a:cubicBezTo>
                      <a:cubicBezTo>
                        <a:pt x="1206" y="2305"/>
                        <a:pt x="1206" y="2299"/>
                        <a:pt x="1204" y="2294"/>
                      </a:cubicBezTo>
                      <a:cubicBezTo>
                        <a:pt x="1204" y="2295"/>
                        <a:pt x="1204" y="2295"/>
                        <a:pt x="1204" y="2295"/>
                      </a:cubicBezTo>
                      <a:cubicBezTo>
                        <a:pt x="1207" y="2305"/>
                        <a:pt x="1195" y="2310"/>
                        <a:pt x="1193" y="2301"/>
                      </a:cubicBezTo>
                      <a:cubicBezTo>
                        <a:pt x="1191" y="2297"/>
                        <a:pt x="1195" y="2289"/>
                        <a:pt x="1185" y="2284"/>
                      </a:cubicBezTo>
                      <a:cubicBezTo>
                        <a:pt x="1189" y="2284"/>
                        <a:pt x="1193" y="2285"/>
                        <a:pt x="1197" y="2287"/>
                      </a:cubicBezTo>
                      <a:cubicBezTo>
                        <a:pt x="1198" y="2287"/>
                        <a:pt x="1199" y="2288"/>
                        <a:pt x="1200" y="2289"/>
                      </a:cubicBezTo>
                      <a:cubicBezTo>
                        <a:pt x="1206" y="2295"/>
                        <a:pt x="1207" y="2303"/>
                        <a:pt x="1204" y="2310"/>
                      </a:cubicBezTo>
                      <a:cubicBezTo>
                        <a:pt x="1200" y="2318"/>
                        <a:pt x="1192" y="2321"/>
                        <a:pt x="1184" y="2321"/>
                      </a:cubicBezTo>
                      <a:cubicBezTo>
                        <a:pt x="1176" y="2321"/>
                        <a:pt x="1169" y="2318"/>
                        <a:pt x="1163" y="2312"/>
                      </a:cubicBezTo>
                      <a:cubicBezTo>
                        <a:pt x="1157" y="2306"/>
                        <a:pt x="1153" y="2298"/>
                        <a:pt x="1153" y="2290"/>
                      </a:cubicBezTo>
                      <a:cubicBezTo>
                        <a:pt x="1152" y="2282"/>
                        <a:pt x="1155" y="2275"/>
                        <a:pt x="1160" y="2269"/>
                      </a:cubicBezTo>
                      <a:cubicBezTo>
                        <a:pt x="1165" y="2265"/>
                        <a:pt x="1170" y="2262"/>
                        <a:pt x="1177" y="2261"/>
                      </a:cubicBezTo>
                      <a:cubicBezTo>
                        <a:pt x="1181" y="2261"/>
                        <a:pt x="1184" y="2261"/>
                        <a:pt x="1188" y="2262"/>
                      </a:cubicBezTo>
                      <a:cubicBezTo>
                        <a:pt x="1188" y="2262"/>
                        <a:pt x="1188" y="2262"/>
                        <a:pt x="1189" y="2262"/>
                      </a:cubicBezTo>
                      <a:cubicBezTo>
                        <a:pt x="1188" y="2261"/>
                        <a:pt x="1188" y="2261"/>
                        <a:pt x="1188" y="2261"/>
                      </a:cubicBezTo>
                      <a:cubicBezTo>
                        <a:pt x="1187" y="2260"/>
                        <a:pt x="1187" y="2260"/>
                        <a:pt x="1187" y="2260"/>
                      </a:cubicBezTo>
                      <a:cubicBezTo>
                        <a:pt x="1184" y="2256"/>
                        <a:pt x="1180" y="2252"/>
                        <a:pt x="1178" y="2247"/>
                      </a:cubicBezTo>
                      <a:cubicBezTo>
                        <a:pt x="1171" y="2235"/>
                        <a:pt x="1165" y="2218"/>
                        <a:pt x="1172" y="2204"/>
                      </a:cubicBezTo>
                      <a:cubicBezTo>
                        <a:pt x="1175" y="2199"/>
                        <a:pt x="1179" y="2195"/>
                        <a:pt x="1185" y="2193"/>
                      </a:cubicBezTo>
                      <a:cubicBezTo>
                        <a:pt x="1187" y="2192"/>
                        <a:pt x="1187" y="2192"/>
                        <a:pt x="1187" y="2192"/>
                      </a:cubicBezTo>
                      <a:cubicBezTo>
                        <a:pt x="1194" y="2190"/>
                        <a:pt x="1201" y="2191"/>
                        <a:pt x="1208" y="2194"/>
                      </a:cubicBezTo>
                      <a:cubicBezTo>
                        <a:pt x="1214" y="2197"/>
                        <a:pt x="1219" y="2201"/>
                        <a:pt x="1222" y="2208"/>
                      </a:cubicBezTo>
                      <a:cubicBezTo>
                        <a:pt x="1224" y="2214"/>
                        <a:pt x="1224" y="2222"/>
                        <a:pt x="1220" y="2228"/>
                      </a:cubicBezTo>
                      <a:cubicBezTo>
                        <a:pt x="1217" y="2232"/>
                        <a:pt x="1213" y="2234"/>
                        <a:pt x="1208" y="2235"/>
                      </a:cubicBezTo>
                      <a:cubicBezTo>
                        <a:pt x="1202" y="2235"/>
                        <a:pt x="1197" y="2233"/>
                        <a:pt x="1194" y="2228"/>
                      </a:cubicBezTo>
                      <a:cubicBezTo>
                        <a:pt x="1192" y="2226"/>
                        <a:pt x="1191" y="2224"/>
                        <a:pt x="1191" y="2221"/>
                      </a:cubicBezTo>
                      <a:cubicBezTo>
                        <a:pt x="1191" y="2224"/>
                        <a:pt x="1192" y="2226"/>
                        <a:pt x="1194" y="2228"/>
                      </a:cubicBezTo>
                      <a:cubicBezTo>
                        <a:pt x="1197" y="2232"/>
                        <a:pt x="1202" y="2234"/>
                        <a:pt x="1208" y="2234"/>
                      </a:cubicBezTo>
                      <a:cubicBezTo>
                        <a:pt x="1213" y="2234"/>
                        <a:pt x="1216" y="2231"/>
                        <a:pt x="1219" y="2227"/>
                      </a:cubicBezTo>
                      <a:cubicBezTo>
                        <a:pt x="1223" y="2221"/>
                        <a:pt x="1223" y="2215"/>
                        <a:pt x="1220" y="2208"/>
                      </a:cubicBezTo>
                      <a:cubicBezTo>
                        <a:pt x="1217" y="2202"/>
                        <a:pt x="1213" y="2198"/>
                        <a:pt x="1207" y="2195"/>
                      </a:cubicBezTo>
                      <a:cubicBezTo>
                        <a:pt x="1200" y="2193"/>
                        <a:pt x="1193" y="2193"/>
                        <a:pt x="1186" y="2195"/>
                      </a:cubicBezTo>
                      <a:cubicBezTo>
                        <a:pt x="1181" y="2197"/>
                        <a:pt x="1177" y="2201"/>
                        <a:pt x="1174" y="2206"/>
                      </a:cubicBezTo>
                      <a:cubicBezTo>
                        <a:pt x="1169" y="2218"/>
                        <a:pt x="1176" y="2236"/>
                        <a:pt x="1183" y="2247"/>
                      </a:cubicBezTo>
                      <a:cubicBezTo>
                        <a:pt x="1186" y="2253"/>
                        <a:pt x="1192" y="2259"/>
                        <a:pt x="1197" y="2264"/>
                      </a:cubicBezTo>
                      <a:cubicBezTo>
                        <a:pt x="1196" y="2263"/>
                        <a:pt x="1196" y="2262"/>
                        <a:pt x="1196" y="2261"/>
                      </a:cubicBezTo>
                      <a:cubicBezTo>
                        <a:pt x="1195" y="2254"/>
                        <a:pt x="1198" y="2247"/>
                        <a:pt x="1203" y="2244"/>
                      </a:cubicBezTo>
                      <a:cubicBezTo>
                        <a:pt x="1209" y="2241"/>
                        <a:pt x="1217" y="2242"/>
                        <a:pt x="1220" y="2249"/>
                      </a:cubicBezTo>
                      <a:cubicBezTo>
                        <a:pt x="1221" y="2253"/>
                        <a:pt x="1220" y="2257"/>
                        <a:pt x="1217" y="2260"/>
                      </a:cubicBezTo>
                      <a:cubicBezTo>
                        <a:pt x="1211" y="2265"/>
                        <a:pt x="1204" y="2258"/>
                        <a:pt x="1206" y="2254"/>
                      </a:cubicBezTo>
                      <a:cubicBezTo>
                        <a:pt x="1207" y="2257"/>
                        <a:pt x="1209" y="2259"/>
                        <a:pt x="1211" y="2259"/>
                      </a:cubicBezTo>
                      <a:cubicBezTo>
                        <a:pt x="1215" y="2259"/>
                        <a:pt x="1217" y="2256"/>
                        <a:pt x="1217" y="2252"/>
                      </a:cubicBezTo>
                      <a:cubicBezTo>
                        <a:pt x="1217" y="2250"/>
                        <a:pt x="1215" y="2247"/>
                        <a:pt x="1212" y="2246"/>
                      </a:cubicBezTo>
                      <a:cubicBezTo>
                        <a:pt x="1207" y="2245"/>
                        <a:pt x="1202" y="2248"/>
                        <a:pt x="1200" y="2252"/>
                      </a:cubicBezTo>
                      <a:cubicBezTo>
                        <a:pt x="1198" y="2256"/>
                        <a:pt x="1199" y="2260"/>
                        <a:pt x="1200" y="2264"/>
                      </a:cubicBezTo>
                      <a:cubicBezTo>
                        <a:pt x="1204" y="2278"/>
                        <a:pt x="1236" y="2304"/>
                        <a:pt x="1248" y="2310"/>
                      </a:cubicBezTo>
                      <a:cubicBezTo>
                        <a:pt x="1238" y="2300"/>
                        <a:pt x="1230" y="2287"/>
                        <a:pt x="1226" y="2272"/>
                      </a:cubicBezTo>
                      <a:cubicBezTo>
                        <a:pt x="1219" y="2237"/>
                        <a:pt x="1235" y="2191"/>
                        <a:pt x="1274" y="2186"/>
                      </a:cubicBezTo>
                      <a:cubicBezTo>
                        <a:pt x="1286" y="2185"/>
                        <a:pt x="1300" y="2190"/>
                        <a:pt x="1305" y="2203"/>
                      </a:cubicBezTo>
                      <a:cubicBezTo>
                        <a:pt x="1308" y="2212"/>
                        <a:pt x="1305" y="2223"/>
                        <a:pt x="1297" y="2228"/>
                      </a:cubicBezTo>
                      <a:cubicBezTo>
                        <a:pt x="1288" y="2233"/>
                        <a:pt x="1278" y="2232"/>
                        <a:pt x="1271" y="2225"/>
                      </a:cubicBezTo>
                      <a:cubicBezTo>
                        <a:pt x="1267" y="2221"/>
                        <a:pt x="1265" y="2215"/>
                        <a:pt x="1266" y="2209"/>
                      </a:cubicBezTo>
                      <a:cubicBezTo>
                        <a:pt x="1266" y="2207"/>
                        <a:pt x="1267" y="2205"/>
                        <a:pt x="1268" y="2203"/>
                      </a:cubicBezTo>
                      <a:cubicBezTo>
                        <a:pt x="1270" y="2199"/>
                        <a:pt x="1275" y="2196"/>
                        <a:pt x="1281" y="2195"/>
                      </a:cubicBezTo>
                      <a:cubicBezTo>
                        <a:pt x="1289" y="2195"/>
                        <a:pt x="1297" y="2202"/>
                        <a:pt x="1297" y="2210"/>
                      </a:cubicBezTo>
                      <a:cubicBezTo>
                        <a:pt x="1298" y="2219"/>
                        <a:pt x="1291" y="2226"/>
                        <a:pt x="1282" y="2227"/>
                      </a:cubicBezTo>
                      <a:cubicBezTo>
                        <a:pt x="1278" y="2227"/>
                        <a:pt x="1273" y="2225"/>
                        <a:pt x="1270" y="2222"/>
                      </a:cubicBezTo>
                      <a:cubicBezTo>
                        <a:pt x="1271" y="2223"/>
                        <a:pt x="1271" y="2223"/>
                        <a:pt x="1272" y="2224"/>
                      </a:cubicBezTo>
                      <a:cubicBezTo>
                        <a:pt x="1278" y="2230"/>
                        <a:pt x="1287" y="2231"/>
                        <a:pt x="1295" y="2226"/>
                      </a:cubicBezTo>
                      <a:cubicBezTo>
                        <a:pt x="1303" y="2221"/>
                        <a:pt x="1305" y="2212"/>
                        <a:pt x="1302" y="2204"/>
                      </a:cubicBezTo>
                      <a:cubicBezTo>
                        <a:pt x="1297" y="2193"/>
                        <a:pt x="1285" y="2189"/>
                        <a:pt x="1274" y="2190"/>
                      </a:cubicBezTo>
                      <a:cubicBezTo>
                        <a:pt x="1238" y="2196"/>
                        <a:pt x="1225" y="2239"/>
                        <a:pt x="1232" y="2270"/>
                      </a:cubicBezTo>
                      <a:cubicBezTo>
                        <a:pt x="1240" y="2302"/>
                        <a:pt x="1265" y="2320"/>
                        <a:pt x="1296" y="2327"/>
                      </a:cubicBezTo>
                      <a:cubicBezTo>
                        <a:pt x="1359" y="2339"/>
                        <a:pt x="1410" y="2297"/>
                        <a:pt x="1442" y="2246"/>
                      </a:cubicBezTo>
                      <a:cubicBezTo>
                        <a:pt x="1453" y="2228"/>
                        <a:pt x="1461" y="2212"/>
                        <a:pt x="1465" y="2190"/>
                      </a:cubicBezTo>
                      <a:cubicBezTo>
                        <a:pt x="1469" y="2169"/>
                        <a:pt x="1469" y="2145"/>
                        <a:pt x="1459" y="2129"/>
                      </a:cubicBezTo>
                      <a:cubicBezTo>
                        <a:pt x="1458" y="2129"/>
                        <a:pt x="1458" y="2129"/>
                        <a:pt x="1458" y="2129"/>
                      </a:cubicBezTo>
                      <a:cubicBezTo>
                        <a:pt x="1464" y="2140"/>
                        <a:pt x="1465" y="2156"/>
                        <a:pt x="1462" y="2168"/>
                      </a:cubicBezTo>
                      <a:cubicBezTo>
                        <a:pt x="1457" y="2191"/>
                        <a:pt x="1435" y="2219"/>
                        <a:pt x="1412" y="2228"/>
                      </a:cubicBezTo>
                      <a:cubicBezTo>
                        <a:pt x="1412" y="2226"/>
                        <a:pt x="1411" y="2224"/>
                        <a:pt x="1410" y="2224"/>
                      </a:cubicBezTo>
                      <a:cubicBezTo>
                        <a:pt x="1433" y="2215"/>
                        <a:pt x="1452" y="2190"/>
                        <a:pt x="1458" y="2167"/>
                      </a:cubicBezTo>
                      <a:cubicBezTo>
                        <a:pt x="1462" y="2151"/>
                        <a:pt x="1461" y="2129"/>
                        <a:pt x="1447" y="2119"/>
                      </a:cubicBezTo>
                      <a:cubicBezTo>
                        <a:pt x="1443" y="2116"/>
                        <a:pt x="1439" y="2115"/>
                        <a:pt x="1434" y="2114"/>
                      </a:cubicBezTo>
                      <a:cubicBezTo>
                        <a:pt x="1429" y="2114"/>
                        <a:pt x="1425" y="2116"/>
                        <a:pt x="1421" y="2119"/>
                      </a:cubicBezTo>
                      <a:cubicBezTo>
                        <a:pt x="1418" y="2122"/>
                        <a:pt x="1416" y="2126"/>
                        <a:pt x="1416" y="2130"/>
                      </a:cubicBezTo>
                      <a:cubicBezTo>
                        <a:pt x="1416" y="2135"/>
                        <a:pt x="1417" y="2138"/>
                        <a:pt x="1421" y="2141"/>
                      </a:cubicBezTo>
                      <a:cubicBezTo>
                        <a:pt x="1424" y="2144"/>
                        <a:pt x="1427" y="2145"/>
                        <a:pt x="1431" y="2144"/>
                      </a:cubicBezTo>
                      <a:cubicBezTo>
                        <a:pt x="1433" y="2143"/>
                        <a:pt x="1434" y="2142"/>
                        <a:pt x="1435" y="2141"/>
                      </a:cubicBezTo>
                      <a:cubicBezTo>
                        <a:pt x="1436" y="2139"/>
                        <a:pt x="1436" y="2138"/>
                        <a:pt x="1436" y="2136"/>
                      </a:cubicBezTo>
                      <a:cubicBezTo>
                        <a:pt x="1436" y="2135"/>
                        <a:pt x="1436" y="2133"/>
                        <a:pt x="1435" y="2133"/>
                      </a:cubicBezTo>
                      <a:cubicBezTo>
                        <a:pt x="1434" y="2132"/>
                        <a:pt x="1433" y="2131"/>
                        <a:pt x="1431" y="2132"/>
                      </a:cubicBezTo>
                      <a:cubicBezTo>
                        <a:pt x="1433" y="2131"/>
                        <a:pt x="1434" y="2132"/>
                        <a:pt x="1435" y="2132"/>
                      </a:cubicBezTo>
                      <a:cubicBezTo>
                        <a:pt x="1436" y="2133"/>
                        <a:pt x="1436" y="2135"/>
                        <a:pt x="1436" y="2136"/>
                      </a:cubicBezTo>
                      <a:cubicBezTo>
                        <a:pt x="1437" y="2138"/>
                        <a:pt x="1436" y="2139"/>
                        <a:pt x="1435" y="2141"/>
                      </a:cubicBezTo>
                      <a:cubicBezTo>
                        <a:pt x="1434" y="2143"/>
                        <a:pt x="1433" y="2143"/>
                        <a:pt x="1431" y="2144"/>
                      </a:cubicBezTo>
                      <a:cubicBezTo>
                        <a:pt x="1427" y="2146"/>
                        <a:pt x="1423" y="2145"/>
                        <a:pt x="1420" y="2142"/>
                      </a:cubicBezTo>
                      <a:cubicBezTo>
                        <a:pt x="1416" y="2139"/>
                        <a:pt x="1415" y="2135"/>
                        <a:pt x="1415" y="2130"/>
                      </a:cubicBezTo>
                      <a:cubicBezTo>
                        <a:pt x="1415" y="2125"/>
                        <a:pt x="1417" y="2121"/>
                        <a:pt x="1420" y="2118"/>
                      </a:cubicBezTo>
                      <a:cubicBezTo>
                        <a:pt x="1424" y="2114"/>
                        <a:pt x="1429" y="2113"/>
                        <a:pt x="1435" y="2113"/>
                      </a:cubicBezTo>
                      <a:cubicBezTo>
                        <a:pt x="1438" y="2113"/>
                        <a:pt x="1441" y="2113"/>
                        <a:pt x="1444" y="2114"/>
                      </a:cubicBezTo>
                      <a:cubicBezTo>
                        <a:pt x="1442" y="2113"/>
                        <a:pt x="1439" y="2112"/>
                        <a:pt x="1437" y="2111"/>
                      </a:cubicBezTo>
                      <a:cubicBezTo>
                        <a:pt x="1424" y="2106"/>
                        <a:pt x="1413" y="2107"/>
                        <a:pt x="1399" y="2109"/>
                      </a:cubicBezTo>
                      <a:cubicBezTo>
                        <a:pt x="1383" y="2113"/>
                        <a:pt x="1373" y="2119"/>
                        <a:pt x="1360" y="2129"/>
                      </a:cubicBezTo>
                      <a:cubicBezTo>
                        <a:pt x="1336" y="2147"/>
                        <a:pt x="1313" y="2174"/>
                        <a:pt x="1281" y="2174"/>
                      </a:cubicBezTo>
                      <a:cubicBezTo>
                        <a:pt x="1276" y="2174"/>
                        <a:pt x="1272" y="2173"/>
                        <a:pt x="1267" y="2172"/>
                      </a:cubicBezTo>
                      <a:cubicBezTo>
                        <a:pt x="1263" y="2171"/>
                        <a:pt x="1257" y="2168"/>
                        <a:pt x="1251" y="2166"/>
                      </a:cubicBezTo>
                      <a:cubicBezTo>
                        <a:pt x="1238" y="2163"/>
                        <a:pt x="1230" y="2171"/>
                        <a:pt x="1230" y="2179"/>
                      </a:cubicBezTo>
                      <a:cubicBezTo>
                        <a:pt x="1230" y="2182"/>
                        <a:pt x="1232" y="2185"/>
                        <a:pt x="1234" y="2187"/>
                      </a:cubicBezTo>
                      <a:cubicBezTo>
                        <a:pt x="1237" y="2189"/>
                        <a:pt x="1240" y="2189"/>
                        <a:pt x="1243" y="2187"/>
                      </a:cubicBezTo>
                      <a:cubicBezTo>
                        <a:pt x="1245" y="2186"/>
                        <a:pt x="1246" y="2182"/>
                        <a:pt x="1244" y="2179"/>
                      </a:cubicBezTo>
                      <a:cubicBezTo>
                        <a:pt x="1243" y="2177"/>
                        <a:pt x="1240" y="2177"/>
                        <a:pt x="1238" y="2178"/>
                      </a:cubicBezTo>
                      <a:cubicBezTo>
                        <a:pt x="1239" y="2176"/>
                        <a:pt x="1243" y="2176"/>
                        <a:pt x="1245" y="2178"/>
                      </a:cubicBezTo>
                      <a:cubicBezTo>
                        <a:pt x="1247" y="2179"/>
                        <a:pt x="1248" y="2182"/>
                        <a:pt x="1247" y="2184"/>
                      </a:cubicBezTo>
                      <a:cubicBezTo>
                        <a:pt x="1246" y="2192"/>
                        <a:pt x="1235" y="2193"/>
                        <a:pt x="1231" y="2188"/>
                      </a:cubicBezTo>
                      <a:cubicBezTo>
                        <a:pt x="1228" y="2184"/>
                        <a:pt x="1227" y="2179"/>
                        <a:pt x="1228" y="2174"/>
                      </a:cubicBezTo>
                      <a:cubicBezTo>
                        <a:pt x="1230" y="2167"/>
                        <a:pt x="1238" y="2163"/>
                        <a:pt x="1247" y="2164"/>
                      </a:cubicBezTo>
                      <a:cubicBezTo>
                        <a:pt x="1244" y="2163"/>
                        <a:pt x="1242" y="2161"/>
                        <a:pt x="1239" y="2160"/>
                      </a:cubicBezTo>
                      <a:cubicBezTo>
                        <a:pt x="1235" y="2159"/>
                        <a:pt x="1228" y="2160"/>
                        <a:pt x="1223" y="2164"/>
                      </a:cubicBezTo>
                      <a:cubicBezTo>
                        <a:pt x="1216" y="2170"/>
                        <a:pt x="1217" y="2181"/>
                        <a:pt x="1223" y="2189"/>
                      </a:cubicBezTo>
                      <a:cubicBezTo>
                        <a:pt x="1226" y="2194"/>
                        <a:pt x="1231" y="2198"/>
                        <a:pt x="1231" y="2206"/>
                      </a:cubicBezTo>
                      <a:cubicBezTo>
                        <a:pt x="1232" y="2213"/>
                        <a:pt x="1229" y="2219"/>
                        <a:pt x="1224" y="2223"/>
                      </a:cubicBezTo>
                      <a:cubicBezTo>
                        <a:pt x="1232" y="2205"/>
                        <a:pt x="1217" y="2201"/>
                        <a:pt x="1212" y="2189"/>
                      </a:cubicBezTo>
                      <a:cubicBezTo>
                        <a:pt x="1208" y="2181"/>
                        <a:pt x="1208" y="2173"/>
                        <a:pt x="1212" y="2166"/>
                      </a:cubicBezTo>
                      <a:cubicBezTo>
                        <a:pt x="1216" y="2160"/>
                        <a:pt x="1227" y="2154"/>
                        <a:pt x="1236" y="2158"/>
                      </a:cubicBezTo>
                      <a:cubicBezTo>
                        <a:pt x="1236" y="2158"/>
                        <a:pt x="1235" y="2157"/>
                        <a:pt x="1234" y="2157"/>
                      </a:cubicBezTo>
                      <a:cubicBezTo>
                        <a:pt x="1221" y="2147"/>
                        <a:pt x="1214" y="2135"/>
                        <a:pt x="1216" y="2118"/>
                      </a:cubicBezTo>
                      <a:cubicBezTo>
                        <a:pt x="1216" y="2115"/>
                        <a:pt x="1217" y="2112"/>
                        <a:pt x="1217" y="2109"/>
                      </a:cubicBezTo>
                      <a:cubicBezTo>
                        <a:pt x="1218" y="2109"/>
                        <a:pt x="1219" y="2110"/>
                        <a:pt x="1220" y="2110"/>
                      </a:cubicBezTo>
                      <a:cubicBezTo>
                        <a:pt x="1219" y="2112"/>
                        <a:pt x="1219" y="2115"/>
                        <a:pt x="1218" y="2118"/>
                      </a:cubicBezTo>
                      <a:cubicBezTo>
                        <a:pt x="1218" y="2134"/>
                        <a:pt x="1224" y="2145"/>
                        <a:pt x="1237" y="2154"/>
                      </a:cubicBezTo>
                      <a:cubicBezTo>
                        <a:pt x="1238" y="2155"/>
                        <a:pt x="1240" y="2156"/>
                        <a:pt x="1241" y="2157"/>
                      </a:cubicBezTo>
                      <a:cubicBezTo>
                        <a:pt x="1237" y="2153"/>
                        <a:pt x="1235" y="2148"/>
                        <a:pt x="1233" y="2142"/>
                      </a:cubicBezTo>
                      <a:cubicBezTo>
                        <a:pt x="1233" y="2138"/>
                        <a:pt x="1233" y="2135"/>
                        <a:pt x="1234" y="2131"/>
                      </a:cubicBezTo>
                      <a:cubicBezTo>
                        <a:pt x="1234" y="2128"/>
                        <a:pt x="1236" y="2125"/>
                        <a:pt x="1238" y="2122"/>
                      </a:cubicBezTo>
                      <a:cubicBezTo>
                        <a:pt x="1244" y="2115"/>
                        <a:pt x="1254" y="2113"/>
                        <a:pt x="1261" y="2120"/>
                      </a:cubicBezTo>
                      <a:cubicBezTo>
                        <a:pt x="1263" y="2122"/>
                        <a:pt x="1265" y="2126"/>
                        <a:pt x="1265" y="2130"/>
                      </a:cubicBezTo>
                      <a:cubicBezTo>
                        <a:pt x="1265" y="2132"/>
                        <a:pt x="1265" y="2133"/>
                        <a:pt x="1264" y="2135"/>
                      </a:cubicBezTo>
                      <a:cubicBezTo>
                        <a:pt x="1262" y="2138"/>
                        <a:pt x="1260" y="2140"/>
                        <a:pt x="1256" y="2141"/>
                      </a:cubicBezTo>
                      <a:cubicBezTo>
                        <a:pt x="1255" y="2141"/>
                        <a:pt x="1254" y="2141"/>
                        <a:pt x="1252" y="2141"/>
                      </a:cubicBezTo>
                      <a:cubicBezTo>
                        <a:pt x="1251" y="2141"/>
                        <a:pt x="1250" y="2141"/>
                        <a:pt x="1249" y="2140"/>
                      </a:cubicBezTo>
                      <a:cubicBezTo>
                        <a:pt x="1247" y="2139"/>
                        <a:pt x="1245" y="2137"/>
                        <a:pt x="1245" y="2134"/>
                      </a:cubicBezTo>
                      <a:cubicBezTo>
                        <a:pt x="1246" y="2132"/>
                        <a:pt x="1246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8" y="2130"/>
                        <a:pt x="1248" y="2130"/>
                        <a:pt x="1248" y="2130"/>
                      </a:cubicBezTo>
                      <a:cubicBezTo>
                        <a:pt x="1246" y="2130"/>
                        <a:pt x="1246" y="2132"/>
                        <a:pt x="1246" y="2134"/>
                      </a:cubicBezTo>
                      <a:cubicBezTo>
                        <a:pt x="1246" y="2136"/>
                        <a:pt x="1247" y="2138"/>
                        <a:pt x="1249" y="2139"/>
                      </a:cubicBezTo>
                      <a:cubicBezTo>
                        <a:pt x="1250" y="2140"/>
                        <a:pt x="1251" y="2140"/>
                        <a:pt x="1252" y="2140"/>
                      </a:cubicBezTo>
                      <a:cubicBezTo>
                        <a:pt x="1254" y="2140"/>
                        <a:pt x="1255" y="2140"/>
                        <a:pt x="1256" y="2140"/>
                      </a:cubicBezTo>
                      <a:cubicBezTo>
                        <a:pt x="1259" y="2139"/>
                        <a:pt x="1261" y="2137"/>
                        <a:pt x="1262" y="2134"/>
                      </a:cubicBezTo>
                      <a:cubicBezTo>
                        <a:pt x="1263" y="2133"/>
                        <a:pt x="1263" y="2131"/>
                        <a:pt x="1263" y="2130"/>
                      </a:cubicBezTo>
                      <a:cubicBezTo>
                        <a:pt x="1263" y="2126"/>
                        <a:pt x="1261" y="2124"/>
                        <a:pt x="1259" y="2121"/>
                      </a:cubicBezTo>
                      <a:cubicBezTo>
                        <a:pt x="1253" y="2116"/>
                        <a:pt x="1245" y="2118"/>
                        <a:pt x="1240" y="2124"/>
                      </a:cubicBezTo>
                      <a:cubicBezTo>
                        <a:pt x="1239" y="2126"/>
                        <a:pt x="1238" y="2129"/>
                        <a:pt x="1237" y="2132"/>
                      </a:cubicBezTo>
                      <a:cubicBezTo>
                        <a:pt x="1236" y="2135"/>
                        <a:pt x="1236" y="2138"/>
                        <a:pt x="1237" y="2141"/>
                      </a:cubicBezTo>
                      <a:cubicBezTo>
                        <a:pt x="1238" y="2145"/>
                        <a:pt x="1239" y="2148"/>
                        <a:pt x="1241" y="2150"/>
                      </a:cubicBezTo>
                      <a:cubicBezTo>
                        <a:pt x="1244" y="2155"/>
                        <a:pt x="1248" y="2158"/>
                        <a:pt x="1252" y="2161"/>
                      </a:cubicBezTo>
                      <a:cubicBezTo>
                        <a:pt x="1261" y="2166"/>
                        <a:pt x="1272" y="2169"/>
                        <a:pt x="1281" y="2170"/>
                      </a:cubicBezTo>
                      <a:cubicBezTo>
                        <a:pt x="1307" y="2169"/>
                        <a:pt x="1329" y="2148"/>
                        <a:pt x="1349" y="2132"/>
                      </a:cubicBezTo>
                      <a:cubicBezTo>
                        <a:pt x="1345" y="2135"/>
                        <a:pt x="1341" y="2137"/>
                        <a:pt x="1338" y="2139"/>
                      </a:cubicBezTo>
                      <a:cubicBezTo>
                        <a:pt x="1325" y="2145"/>
                        <a:pt x="1305" y="2144"/>
                        <a:pt x="1297" y="2131"/>
                      </a:cubicBezTo>
                      <a:cubicBezTo>
                        <a:pt x="1291" y="2123"/>
                        <a:pt x="1291" y="2113"/>
                        <a:pt x="1280" y="2110"/>
                      </a:cubicBezTo>
                      <a:cubicBezTo>
                        <a:pt x="1284" y="2103"/>
                        <a:pt x="1297" y="2102"/>
                        <a:pt x="1306" y="2110"/>
                      </a:cubicBezTo>
                      <a:cubicBezTo>
                        <a:pt x="1316" y="2118"/>
                        <a:pt x="1321" y="2136"/>
                        <a:pt x="1337" y="2133"/>
                      </a:cubicBezTo>
                      <a:cubicBezTo>
                        <a:pt x="1345" y="2132"/>
                        <a:pt x="1352" y="2126"/>
                        <a:pt x="1356" y="2126"/>
                      </a:cubicBezTo>
                      <a:cubicBezTo>
                        <a:pt x="1355" y="2127"/>
                        <a:pt x="1355" y="2127"/>
                        <a:pt x="1355" y="2127"/>
                      </a:cubicBezTo>
                      <a:cubicBezTo>
                        <a:pt x="1356" y="2126"/>
                        <a:pt x="1356" y="2126"/>
                        <a:pt x="1357" y="2126"/>
                      </a:cubicBezTo>
                      <a:cubicBezTo>
                        <a:pt x="1371" y="2116"/>
                        <a:pt x="1382" y="2109"/>
                        <a:pt x="1399" y="2106"/>
                      </a:cubicBezTo>
                      <a:cubicBezTo>
                        <a:pt x="1413" y="2104"/>
                        <a:pt x="1425" y="2103"/>
                        <a:pt x="1438" y="2109"/>
                      </a:cubicBezTo>
                      <a:cubicBezTo>
                        <a:pt x="1448" y="2113"/>
                        <a:pt x="1455" y="2120"/>
                        <a:pt x="1460" y="2128"/>
                      </a:cubicBezTo>
                      <a:cubicBezTo>
                        <a:pt x="1471" y="2145"/>
                        <a:pt x="1472" y="2169"/>
                        <a:pt x="1468" y="2192"/>
                      </a:cubicBezTo>
                      <a:cubicBezTo>
                        <a:pt x="1467" y="2200"/>
                        <a:pt x="1464" y="2208"/>
                        <a:pt x="1462" y="2216"/>
                      </a:cubicBezTo>
                      <a:cubicBezTo>
                        <a:pt x="1456" y="2231"/>
                        <a:pt x="1447" y="2243"/>
                        <a:pt x="1446" y="2259"/>
                      </a:cubicBezTo>
                      <a:cubicBezTo>
                        <a:pt x="1445" y="2266"/>
                        <a:pt x="1445" y="2275"/>
                        <a:pt x="1449" y="2281"/>
                      </a:cubicBezTo>
                      <a:cubicBezTo>
                        <a:pt x="1452" y="2284"/>
                        <a:pt x="1458" y="2287"/>
                        <a:pt x="1462" y="2284"/>
                      </a:cubicBezTo>
                      <a:cubicBezTo>
                        <a:pt x="1463" y="2283"/>
                        <a:pt x="1464" y="2281"/>
                        <a:pt x="1463" y="2280"/>
                      </a:cubicBezTo>
                      <a:cubicBezTo>
                        <a:pt x="1463" y="2278"/>
                        <a:pt x="1461" y="2277"/>
                        <a:pt x="1460" y="2278"/>
                      </a:cubicBezTo>
                      <a:cubicBezTo>
                        <a:pt x="1459" y="2278"/>
                        <a:pt x="1458" y="2279"/>
                        <a:pt x="1457" y="2279"/>
                      </a:cubicBezTo>
                      <a:cubicBezTo>
                        <a:pt x="1457" y="2281"/>
                        <a:pt x="1458" y="2282"/>
                        <a:pt x="1459" y="2282"/>
                      </a:cubicBezTo>
                      <a:cubicBezTo>
                        <a:pt x="1460" y="2282"/>
                        <a:pt x="1461" y="2282"/>
                        <a:pt x="1461" y="2281"/>
                      </a:cubicBezTo>
                      <a:cubicBezTo>
                        <a:pt x="1461" y="2282"/>
                        <a:pt x="1461" y="2283"/>
                        <a:pt x="1459" y="2283"/>
                      </a:cubicBezTo>
                      <a:cubicBezTo>
                        <a:pt x="1458" y="2284"/>
                        <a:pt x="1456" y="2283"/>
                        <a:pt x="1456" y="2282"/>
                      </a:cubicBezTo>
                      <a:cubicBezTo>
                        <a:pt x="1454" y="2279"/>
                        <a:pt x="1455" y="2276"/>
                        <a:pt x="1458" y="2275"/>
                      </a:cubicBezTo>
                      <a:cubicBezTo>
                        <a:pt x="1459" y="2274"/>
                        <a:pt x="1462" y="2274"/>
                        <a:pt x="1463" y="2275"/>
                      </a:cubicBezTo>
                      <a:cubicBezTo>
                        <a:pt x="1465" y="2275"/>
                        <a:pt x="1467" y="2277"/>
                        <a:pt x="1467" y="2279"/>
                      </a:cubicBezTo>
                      <a:cubicBezTo>
                        <a:pt x="1468" y="2281"/>
                        <a:pt x="1467" y="2284"/>
                        <a:pt x="1465" y="2286"/>
                      </a:cubicBezTo>
                      <a:cubicBezTo>
                        <a:pt x="1460" y="2289"/>
                        <a:pt x="1455" y="2287"/>
                        <a:pt x="1451" y="2284"/>
                      </a:cubicBezTo>
                      <a:cubicBezTo>
                        <a:pt x="1449" y="2283"/>
                        <a:pt x="1448" y="2281"/>
                        <a:pt x="1447" y="2278"/>
                      </a:cubicBezTo>
                      <a:cubicBezTo>
                        <a:pt x="1449" y="2289"/>
                        <a:pt x="1457" y="2295"/>
                        <a:pt x="1466" y="2298"/>
                      </a:cubicBezTo>
                      <a:cubicBezTo>
                        <a:pt x="1472" y="2299"/>
                        <a:pt x="1478" y="2299"/>
                        <a:pt x="1483" y="2296"/>
                      </a:cubicBezTo>
                      <a:cubicBezTo>
                        <a:pt x="1483" y="2296"/>
                        <a:pt x="1483" y="2296"/>
                        <a:pt x="1483" y="2296"/>
                      </a:cubicBezTo>
                      <a:cubicBezTo>
                        <a:pt x="1477" y="2298"/>
                        <a:pt x="1471" y="2295"/>
                        <a:pt x="1473" y="2287"/>
                      </a:cubicBezTo>
                      <a:cubicBezTo>
                        <a:pt x="1473" y="2281"/>
                        <a:pt x="1483" y="2273"/>
                        <a:pt x="1474" y="2262"/>
                      </a:cubicBezTo>
                      <a:close/>
                      <a:moveTo>
                        <a:pt x="1506" y="2623"/>
                      </a:moveTo>
                      <a:cubicBezTo>
                        <a:pt x="1516" y="2596"/>
                        <a:pt x="1504" y="2576"/>
                        <a:pt x="1504" y="2563"/>
                      </a:cubicBezTo>
                      <a:cubicBezTo>
                        <a:pt x="1505" y="2548"/>
                        <a:pt x="1522" y="2548"/>
                        <a:pt x="1525" y="2564"/>
                      </a:cubicBezTo>
                      <a:cubicBezTo>
                        <a:pt x="1529" y="2582"/>
                        <a:pt x="1520" y="2606"/>
                        <a:pt x="1506" y="2623"/>
                      </a:cubicBezTo>
                      <a:close/>
                      <a:moveTo>
                        <a:pt x="1626" y="2541"/>
                      </a:moveTo>
                      <a:cubicBezTo>
                        <a:pt x="1638" y="2539"/>
                        <a:pt x="1665" y="2547"/>
                        <a:pt x="1674" y="2560"/>
                      </a:cubicBezTo>
                      <a:cubicBezTo>
                        <a:pt x="1683" y="2573"/>
                        <a:pt x="1676" y="2584"/>
                        <a:pt x="1662" y="2571"/>
                      </a:cubicBezTo>
                      <a:cubicBezTo>
                        <a:pt x="1652" y="2562"/>
                        <a:pt x="1640" y="2543"/>
                        <a:pt x="1626" y="2541"/>
                      </a:cubicBezTo>
                      <a:close/>
                      <a:moveTo>
                        <a:pt x="1512" y="2466"/>
                      </a:moveTo>
                      <a:cubicBezTo>
                        <a:pt x="1510" y="2467"/>
                        <a:pt x="1510" y="2470"/>
                        <a:pt x="1511" y="2471"/>
                      </a:cubicBezTo>
                      <a:cubicBezTo>
                        <a:pt x="1513" y="2473"/>
                        <a:pt x="1515" y="2473"/>
                        <a:pt x="1517" y="2472"/>
                      </a:cubicBezTo>
                      <a:cubicBezTo>
                        <a:pt x="1518" y="2470"/>
                        <a:pt x="1518" y="2468"/>
                        <a:pt x="1517" y="2466"/>
                      </a:cubicBezTo>
                      <a:cubicBezTo>
                        <a:pt x="1516" y="2465"/>
                        <a:pt x="1513" y="2464"/>
                        <a:pt x="1512" y="2466"/>
                      </a:cubicBezTo>
                      <a:close/>
                      <a:moveTo>
                        <a:pt x="1555" y="2514"/>
                      </a:moveTo>
                      <a:cubicBezTo>
                        <a:pt x="1546" y="2518"/>
                        <a:pt x="1543" y="2506"/>
                        <a:pt x="1541" y="2502"/>
                      </a:cubicBezTo>
                      <a:cubicBezTo>
                        <a:pt x="1539" y="2499"/>
                        <a:pt x="1537" y="2497"/>
                        <a:pt x="1535" y="2497"/>
                      </a:cubicBezTo>
                      <a:cubicBezTo>
                        <a:pt x="1538" y="2496"/>
                        <a:pt x="1547" y="2496"/>
                        <a:pt x="1552" y="2498"/>
                      </a:cubicBezTo>
                      <a:cubicBezTo>
                        <a:pt x="1557" y="2500"/>
                        <a:pt x="1561" y="2506"/>
                        <a:pt x="1558" y="2513"/>
                      </a:cubicBezTo>
                      <a:cubicBezTo>
                        <a:pt x="1557" y="2509"/>
                        <a:pt x="1553" y="2505"/>
                        <a:pt x="1550" y="2504"/>
                      </a:cubicBezTo>
                      <a:cubicBezTo>
                        <a:pt x="1551" y="2505"/>
                        <a:pt x="1554" y="2510"/>
                        <a:pt x="1555" y="2514"/>
                      </a:cubicBezTo>
                      <a:close/>
                      <a:moveTo>
                        <a:pt x="1533" y="2462"/>
                      </a:moveTo>
                      <a:cubicBezTo>
                        <a:pt x="1529" y="2464"/>
                        <a:pt x="1529" y="2469"/>
                        <a:pt x="1532" y="2472"/>
                      </a:cubicBezTo>
                      <a:cubicBezTo>
                        <a:pt x="1535" y="2476"/>
                        <a:pt x="1539" y="2476"/>
                        <a:pt x="1542" y="2473"/>
                      </a:cubicBezTo>
                      <a:cubicBezTo>
                        <a:pt x="1546" y="2470"/>
                        <a:pt x="1546" y="2466"/>
                        <a:pt x="1543" y="2462"/>
                      </a:cubicBezTo>
                      <a:cubicBezTo>
                        <a:pt x="1541" y="2459"/>
                        <a:pt x="1536" y="2459"/>
                        <a:pt x="1533" y="2462"/>
                      </a:cubicBezTo>
                      <a:close/>
                      <a:moveTo>
                        <a:pt x="1520" y="2461"/>
                      </a:moveTo>
                      <a:cubicBezTo>
                        <a:pt x="1518" y="2463"/>
                        <a:pt x="1518" y="2466"/>
                        <a:pt x="1520" y="2468"/>
                      </a:cubicBezTo>
                      <a:cubicBezTo>
                        <a:pt x="1522" y="2470"/>
                        <a:pt x="1525" y="2471"/>
                        <a:pt x="1527" y="2469"/>
                      </a:cubicBezTo>
                      <a:cubicBezTo>
                        <a:pt x="1529" y="2467"/>
                        <a:pt x="1529" y="2464"/>
                        <a:pt x="1527" y="2462"/>
                      </a:cubicBezTo>
                      <a:cubicBezTo>
                        <a:pt x="1525" y="2460"/>
                        <a:pt x="1522" y="2460"/>
                        <a:pt x="1520" y="2461"/>
                      </a:cubicBezTo>
                      <a:close/>
                      <a:moveTo>
                        <a:pt x="1606" y="2539"/>
                      </a:moveTo>
                      <a:cubicBezTo>
                        <a:pt x="1603" y="2539"/>
                        <a:pt x="1600" y="2540"/>
                        <a:pt x="1598" y="2542"/>
                      </a:cubicBezTo>
                      <a:cubicBezTo>
                        <a:pt x="1595" y="2544"/>
                        <a:pt x="1594" y="2548"/>
                        <a:pt x="1595" y="2553"/>
                      </a:cubicBezTo>
                      <a:cubicBezTo>
                        <a:pt x="1597" y="2558"/>
                        <a:pt x="1602" y="2560"/>
                        <a:pt x="1606" y="2560"/>
                      </a:cubicBezTo>
                      <a:cubicBezTo>
                        <a:pt x="1614" y="2559"/>
                        <a:pt x="1614" y="2552"/>
                        <a:pt x="1617" y="2548"/>
                      </a:cubicBezTo>
                      <a:cubicBezTo>
                        <a:pt x="1620" y="2544"/>
                        <a:pt x="1627" y="2544"/>
                        <a:pt x="1633" y="2547"/>
                      </a:cubicBezTo>
                      <a:cubicBezTo>
                        <a:pt x="1641" y="2550"/>
                        <a:pt x="1645" y="2558"/>
                        <a:pt x="1643" y="2566"/>
                      </a:cubicBezTo>
                      <a:cubicBezTo>
                        <a:pt x="1643" y="2571"/>
                        <a:pt x="1639" y="2575"/>
                        <a:pt x="1634" y="2574"/>
                      </a:cubicBezTo>
                      <a:cubicBezTo>
                        <a:pt x="1638" y="2571"/>
                        <a:pt x="1637" y="2563"/>
                        <a:pt x="1630" y="2563"/>
                      </a:cubicBezTo>
                      <a:cubicBezTo>
                        <a:pt x="1626" y="2562"/>
                        <a:pt x="1619" y="2565"/>
                        <a:pt x="1612" y="2568"/>
                      </a:cubicBezTo>
                      <a:cubicBezTo>
                        <a:pt x="1604" y="2571"/>
                        <a:pt x="1597" y="2572"/>
                        <a:pt x="1590" y="2571"/>
                      </a:cubicBezTo>
                      <a:cubicBezTo>
                        <a:pt x="1577" y="2567"/>
                        <a:pt x="1571" y="2551"/>
                        <a:pt x="1577" y="2539"/>
                      </a:cubicBezTo>
                      <a:cubicBezTo>
                        <a:pt x="1580" y="2533"/>
                        <a:pt x="1586" y="2530"/>
                        <a:pt x="1593" y="2527"/>
                      </a:cubicBezTo>
                      <a:cubicBezTo>
                        <a:pt x="1600" y="2525"/>
                        <a:pt x="1619" y="2523"/>
                        <a:pt x="1624" y="2516"/>
                      </a:cubicBezTo>
                      <a:cubicBezTo>
                        <a:pt x="1628" y="2511"/>
                        <a:pt x="1626" y="2505"/>
                        <a:pt x="1622" y="2504"/>
                      </a:cubicBezTo>
                      <a:cubicBezTo>
                        <a:pt x="1625" y="2500"/>
                        <a:pt x="1633" y="2502"/>
                        <a:pt x="1636" y="2507"/>
                      </a:cubicBezTo>
                      <a:cubicBezTo>
                        <a:pt x="1642" y="2517"/>
                        <a:pt x="1638" y="2533"/>
                        <a:pt x="1625" y="2539"/>
                      </a:cubicBezTo>
                      <a:cubicBezTo>
                        <a:pt x="1619" y="2541"/>
                        <a:pt x="1614" y="2540"/>
                        <a:pt x="1606" y="2539"/>
                      </a:cubicBezTo>
                      <a:close/>
                      <a:moveTo>
                        <a:pt x="1695" y="2635"/>
                      </a:moveTo>
                      <a:cubicBezTo>
                        <a:pt x="1694" y="2637"/>
                        <a:pt x="1691" y="2637"/>
                        <a:pt x="1690" y="2636"/>
                      </a:cubicBezTo>
                      <a:cubicBezTo>
                        <a:pt x="1688" y="2634"/>
                        <a:pt x="1688" y="2632"/>
                        <a:pt x="1689" y="2630"/>
                      </a:cubicBezTo>
                      <a:cubicBezTo>
                        <a:pt x="1691" y="2628"/>
                        <a:pt x="1693" y="2628"/>
                        <a:pt x="1695" y="2630"/>
                      </a:cubicBezTo>
                      <a:cubicBezTo>
                        <a:pt x="1697" y="2631"/>
                        <a:pt x="1697" y="2634"/>
                        <a:pt x="1695" y="2635"/>
                      </a:cubicBezTo>
                      <a:close/>
                      <a:moveTo>
                        <a:pt x="1692" y="2643"/>
                      </a:moveTo>
                      <a:cubicBezTo>
                        <a:pt x="1691" y="2644"/>
                        <a:pt x="1688" y="2644"/>
                        <a:pt x="1687" y="2643"/>
                      </a:cubicBezTo>
                      <a:cubicBezTo>
                        <a:pt x="1686" y="2642"/>
                        <a:pt x="1686" y="2640"/>
                        <a:pt x="1687" y="2638"/>
                      </a:cubicBezTo>
                      <a:cubicBezTo>
                        <a:pt x="1688" y="2637"/>
                        <a:pt x="1690" y="2637"/>
                        <a:pt x="1691" y="2638"/>
                      </a:cubicBezTo>
                      <a:cubicBezTo>
                        <a:pt x="1693" y="2639"/>
                        <a:pt x="1693" y="2641"/>
                        <a:pt x="1692" y="2643"/>
                      </a:cubicBezTo>
                      <a:close/>
                      <a:moveTo>
                        <a:pt x="1695" y="2625"/>
                      </a:moveTo>
                      <a:cubicBezTo>
                        <a:pt x="1693" y="2628"/>
                        <a:pt x="1689" y="2628"/>
                        <a:pt x="1686" y="2626"/>
                      </a:cubicBezTo>
                      <a:cubicBezTo>
                        <a:pt x="1684" y="2623"/>
                        <a:pt x="1683" y="2619"/>
                        <a:pt x="1686" y="2617"/>
                      </a:cubicBezTo>
                      <a:cubicBezTo>
                        <a:pt x="1688" y="2614"/>
                        <a:pt x="1692" y="2614"/>
                        <a:pt x="1695" y="2616"/>
                      </a:cubicBezTo>
                      <a:cubicBezTo>
                        <a:pt x="1697" y="2618"/>
                        <a:pt x="1698" y="2622"/>
                        <a:pt x="1695" y="2625"/>
                      </a:cubicBezTo>
                      <a:close/>
                      <a:moveTo>
                        <a:pt x="1606" y="2541"/>
                      </a:moveTo>
                      <a:cubicBezTo>
                        <a:pt x="1601" y="2541"/>
                        <a:pt x="1596" y="2544"/>
                        <a:pt x="1596" y="2549"/>
                      </a:cubicBezTo>
                      <a:cubicBezTo>
                        <a:pt x="1596" y="2557"/>
                        <a:pt x="1606" y="2560"/>
                        <a:pt x="1611" y="2555"/>
                      </a:cubicBezTo>
                      <a:cubicBezTo>
                        <a:pt x="1615" y="2551"/>
                        <a:pt x="1614" y="2546"/>
                        <a:pt x="1621" y="2543"/>
                      </a:cubicBezTo>
                      <a:cubicBezTo>
                        <a:pt x="1613" y="2545"/>
                        <a:pt x="1611" y="2542"/>
                        <a:pt x="1606" y="2541"/>
                      </a:cubicBezTo>
                      <a:close/>
                      <a:moveTo>
                        <a:pt x="1572" y="2552"/>
                      </a:moveTo>
                      <a:cubicBezTo>
                        <a:pt x="1571" y="2560"/>
                        <a:pt x="1578" y="2568"/>
                        <a:pt x="1583" y="2570"/>
                      </a:cubicBezTo>
                      <a:cubicBezTo>
                        <a:pt x="1581" y="2578"/>
                        <a:pt x="1564" y="2580"/>
                        <a:pt x="1560" y="2568"/>
                      </a:cubicBezTo>
                      <a:cubicBezTo>
                        <a:pt x="1558" y="2560"/>
                        <a:pt x="1564" y="2551"/>
                        <a:pt x="1572" y="2552"/>
                      </a:cubicBezTo>
                      <a:close/>
                      <a:moveTo>
                        <a:pt x="1695" y="2559"/>
                      </a:moveTo>
                      <a:cubicBezTo>
                        <a:pt x="1681" y="2556"/>
                        <a:pt x="1687" y="2537"/>
                        <a:pt x="1687" y="2531"/>
                      </a:cubicBezTo>
                      <a:cubicBezTo>
                        <a:pt x="1688" y="2526"/>
                        <a:pt x="1687" y="2522"/>
                        <a:pt x="1684" y="2519"/>
                      </a:cubicBezTo>
                      <a:cubicBezTo>
                        <a:pt x="1690" y="2520"/>
                        <a:pt x="1701" y="2529"/>
                        <a:pt x="1705" y="2535"/>
                      </a:cubicBezTo>
                      <a:cubicBezTo>
                        <a:pt x="1710" y="2543"/>
                        <a:pt x="1710" y="2553"/>
                        <a:pt x="1700" y="2559"/>
                      </a:cubicBezTo>
                      <a:cubicBezTo>
                        <a:pt x="1701" y="2554"/>
                        <a:pt x="1701" y="2546"/>
                        <a:pt x="1697" y="2541"/>
                      </a:cubicBezTo>
                      <a:cubicBezTo>
                        <a:pt x="1698" y="2544"/>
                        <a:pt x="1698" y="2553"/>
                        <a:pt x="1695" y="2559"/>
                      </a:cubicBezTo>
                      <a:close/>
                      <a:moveTo>
                        <a:pt x="1562" y="2590"/>
                      </a:moveTo>
                      <a:cubicBezTo>
                        <a:pt x="1594" y="2596"/>
                        <a:pt x="1606" y="2621"/>
                        <a:pt x="1619" y="2629"/>
                      </a:cubicBezTo>
                      <a:cubicBezTo>
                        <a:pt x="1634" y="2637"/>
                        <a:pt x="1645" y="2620"/>
                        <a:pt x="1631" y="2607"/>
                      </a:cubicBezTo>
                      <a:cubicBezTo>
                        <a:pt x="1616" y="2593"/>
                        <a:pt x="1587" y="2587"/>
                        <a:pt x="1562" y="2590"/>
                      </a:cubicBezTo>
                      <a:close/>
                      <a:moveTo>
                        <a:pt x="1497" y="2482"/>
                      </a:moveTo>
                      <a:cubicBezTo>
                        <a:pt x="1500" y="2482"/>
                        <a:pt x="1504" y="2482"/>
                        <a:pt x="1507" y="2482"/>
                      </a:cubicBezTo>
                      <a:cubicBezTo>
                        <a:pt x="1519" y="2484"/>
                        <a:pt x="1530" y="2490"/>
                        <a:pt x="1536" y="2501"/>
                      </a:cubicBezTo>
                      <a:cubicBezTo>
                        <a:pt x="1543" y="2513"/>
                        <a:pt x="1543" y="2531"/>
                        <a:pt x="1531" y="2541"/>
                      </a:cubicBezTo>
                      <a:cubicBezTo>
                        <a:pt x="1527" y="2545"/>
                        <a:pt x="1521" y="2547"/>
                        <a:pt x="1515" y="2546"/>
                      </a:cubicBezTo>
                      <a:cubicBezTo>
                        <a:pt x="1510" y="2546"/>
                        <a:pt x="1507" y="2545"/>
                        <a:pt x="1504" y="2542"/>
                      </a:cubicBezTo>
                      <a:cubicBezTo>
                        <a:pt x="1500" y="2538"/>
                        <a:pt x="1499" y="2533"/>
                        <a:pt x="1500" y="2528"/>
                      </a:cubicBezTo>
                      <a:cubicBezTo>
                        <a:pt x="1501" y="2524"/>
                        <a:pt x="1504" y="2521"/>
                        <a:pt x="1507" y="2520"/>
                      </a:cubicBezTo>
                      <a:cubicBezTo>
                        <a:pt x="1514" y="2517"/>
                        <a:pt x="1521" y="2520"/>
                        <a:pt x="1524" y="2526"/>
                      </a:cubicBezTo>
                      <a:cubicBezTo>
                        <a:pt x="1527" y="2533"/>
                        <a:pt x="1524" y="2540"/>
                        <a:pt x="1518" y="2543"/>
                      </a:cubicBezTo>
                      <a:cubicBezTo>
                        <a:pt x="1512" y="2545"/>
                        <a:pt x="1506" y="2544"/>
                        <a:pt x="1503" y="2540"/>
                      </a:cubicBezTo>
                      <a:cubicBezTo>
                        <a:pt x="1503" y="2541"/>
                        <a:pt x="1504" y="2541"/>
                        <a:pt x="1504" y="2541"/>
                      </a:cubicBezTo>
                      <a:cubicBezTo>
                        <a:pt x="1507" y="2544"/>
                        <a:pt x="1511" y="2546"/>
                        <a:pt x="1515" y="2546"/>
                      </a:cubicBezTo>
                      <a:cubicBezTo>
                        <a:pt x="1521" y="2546"/>
                        <a:pt x="1526" y="2544"/>
                        <a:pt x="1531" y="2540"/>
                      </a:cubicBezTo>
                      <a:cubicBezTo>
                        <a:pt x="1541" y="2530"/>
                        <a:pt x="1542" y="2513"/>
                        <a:pt x="1535" y="2502"/>
                      </a:cubicBezTo>
                      <a:cubicBezTo>
                        <a:pt x="1528" y="2491"/>
                        <a:pt x="1516" y="2485"/>
                        <a:pt x="1505" y="2485"/>
                      </a:cubicBezTo>
                      <a:cubicBezTo>
                        <a:pt x="1502" y="2484"/>
                        <a:pt x="1499" y="2484"/>
                        <a:pt x="1496" y="2485"/>
                      </a:cubicBezTo>
                      <a:lnTo>
                        <a:pt x="1497" y="2482"/>
                      </a:lnTo>
                      <a:close/>
                      <a:moveTo>
                        <a:pt x="1459" y="2518"/>
                      </a:moveTo>
                      <a:cubicBezTo>
                        <a:pt x="1445" y="2520"/>
                        <a:pt x="1430" y="2514"/>
                        <a:pt x="1423" y="2498"/>
                      </a:cubicBezTo>
                      <a:cubicBezTo>
                        <a:pt x="1421" y="2492"/>
                        <a:pt x="1421" y="2487"/>
                        <a:pt x="1422" y="2480"/>
                      </a:cubicBezTo>
                      <a:cubicBezTo>
                        <a:pt x="1423" y="2475"/>
                        <a:pt x="1425" y="2471"/>
                        <a:pt x="1430" y="2468"/>
                      </a:cubicBezTo>
                      <a:cubicBezTo>
                        <a:pt x="1435" y="2464"/>
                        <a:pt x="1441" y="2463"/>
                        <a:pt x="1447" y="2466"/>
                      </a:cubicBezTo>
                      <a:cubicBezTo>
                        <a:pt x="1451" y="2467"/>
                        <a:pt x="1453" y="2469"/>
                        <a:pt x="1455" y="2473"/>
                      </a:cubicBezTo>
                      <a:cubicBezTo>
                        <a:pt x="1457" y="2479"/>
                        <a:pt x="1455" y="2484"/>
                        <a:pt x="1451" y="2488"/>
                      </a:cubicBezTo>
                      <a:cubicBezTo>
                        <a:pt x="1449" y="2490"/>
                        <a:pt x="1447" y="2491"/>
                        <a:pt x="1444" y="2491"/>
                      </a:cubicBezTo>
                      <a:cubicBezTo>
                        <a:pt x="1438" y="2492"/>
                        <a:pt x="1433" y="2487"/>
                        <a:pt x="1432" y="2481"/>
                      </a:cubicBezTo>
                      <a:cubicBezTo>
                        <a:pt x="1432" y="2475"/>
                        <a:pt x="1437" y="2470"/>
                        <a:pt x="1443" y="2470"/>
                      </a:cubicBezTo>
                      <a:cubicBezTo>
                        <a:pt x="1449" y="2470"/>
                        <a:pt x="1454" y="2474"/>
                        <a:pt x="1454" y="2480"/>
                      </a:cubicBezTo>
                      <a:cubicBezTo>
                        <a:pt x="1454" y="2482"/>
                        <a:pt x="1454" y="2484"/>
                        <a:pt x="1453" y="2485"/>
                      </a:cubicBezTo>
                      <a:cubicBezTo>
                        <a:pt x="1453" y="2485"/>
                        <a:pt x="1453" y="2485"/>
                        <a:pt x="1453" y="2485"/>
                      </a:cubicBezTo>
                      <a:cubicBezTo>
                        <a:pt x="1455" y="2481"/>
                        <a:pt x="1456" y="2477"/>
                        <a:pt x="1454" y="2473"/>
                      </a:cubicBezTo>
                      <a:cubicBezTo>
                        <a:pt x="1453" y="2470"/>
                        <a:pt x="1450" y="2468"/>
                        <a:pt x="1447" y="2466"/>
                      </a:cubicBezTo>
                      <a:cubicBezTo>
                        <a:pt x="1441" y="2464"/>
                        <a:pt x="1435" y="2465"/>
                        <a:pt x="1430" y="2469"/>
                      </a:cubicBezTo>
                      <a:cubicBezTo>
                        <a:pt x="1426" y="2472"/>
                        <a:pt x="1424" y="2476"/>
                        <a:pt x="1423" y="2481"/>
                      </a:cubicBezTo>
                      <a:cubicBezTo>
                        <a:pt x="1422" y="2487"/>
                        <a:pt x="1423" y="2492"/>
                        <a:pt x="1425" y="2497"/>
                      </a:cubicBezTo>
                      <a:cubicBezTo>
                        <a:pt x="1432" y="2513"/>
                        <a:pt x="1446" y="2518"/>
                        <a:pt x="1460" y="2515"/>
                      </a:cubicBezTo>
                      <a:lnTo>
                        <a:pt x="1459" y="2518"/>
                      </a:lnTo>
                      <a:close/>
                      <a:moveTo>
                        <a:pt x="1199" y="2456"/>
                      </a:moveTo>
                      <a:cubicBezTo>
                        <a:pt x="1197" y="2453"/>
                        <a:pt x="1199" y="2449"/>
                        <a:pt x="1202" y="2448"/>
                      </a:cubicBezTo>
                      <a:cubicBezTo>
                        <a:pt x="1205" y="2446"/>
                        <a:pt x="1209" y="2448"/>
                        <a:pt x="1210" y="2451"/>
                      </a:cubicBezTo>
                      <a:cubicBezTo>
                        <a:pt x="1212" y="2454"/>
                        <a:pt x="1210" y="2458"/>
                        <a:pt x="1207" y="2459"/>
                      </a:cubicBezTo>
                      <a:cubicBezTo>
                        <a:pt x="1204" y="2461"/>
                        <a:pt x="1200" y="2459"/>
                        <a:pt x="1199" y="2456"/>
                      </a:cubicBezTo>
                      <a:close/>
                      <a:moveTo>
                        <a:pt x="1191" y="2447"/>
                      </a:moveTo>
                      <a:cubicBezTo>
                        <a:pt x="1190" y="2444"/>
                        <a:pt x="1191" y="2441"/>
                        <a:pt x="1193" y="2440"/>
                      </a:cubicBezTo>
                      <a:cubicBezTo>
                        <a:pt x="1196" y="2439"/>
                        <a:pt x="1199" y="2440"/>
                        <a:pt x="1200" y="2442"/>
                      </a:cubicBezTo>
                      <a:cubicBezTo>
                        <a:pt x="1201" y="2445"/>
                        <a:pt x="1200" y="2448"/>
                        <a:pt x="1197" y="2449"/>
                      </a:cubicBezTo>
                      <a:cubicBezTo>
                        <a:pt x="1195" y="2450"/>
                        <a:pt x="1192" y="2449"/>
                        <a:pt x="1191" y="2447"/>
                      </a:cubicBezTo>
                      <a:close/>
                      <a:moveTo>
                        <a:pt x="1213" y="2462"/>
                      </a:moveTo>
                      <a:cubicBezTo>
                        <a:pt x="1211" y="2457"/>
                        <a:pt x="1213" y="2452"/>
                        <a:pt x="1218" y="2449"/>
                      </a:cubicBezTo>
                      <a:cubicBezTo>
                        <a:pt x="1223" y="2447"/>
                        <a:pt x="1229" y="2449"/>
                        <a:pt x="1231" y="2454"/>
                      </a:cubicBezTo>
                      <a:cubicBezTo>
                        <a:pt x="1233" y="2459"/>
                        <a:pt x="1231" y="2465"/>
                        <a:pt x="1226" y="2467"/>
                      </a:cubicBezTo>
                      <a:cubicBezTo>
                        <a:pt x="1222" y="2469"/>
                        <a:pt x="1216" y="2467"/>
                        <a:pt x="1213" y="2462"/>
                      </a:cubicBezTo>
                      <a:close/>
                      <a:moveTo>
                        <a:pt x="1339" y="2250"/>
                      </a:moveTo>
                      <a:cubicBezTo>
                        <a:pt x="1323" y="2248"/>
                        <a:pt x="1301" y="2258"/>
                        <a:pt x="1293" y="2271"/>
                      </a:cubicBezTo>
                      <a:cubicBezTo>
                        <a:pt x="1284" y="2285"/>
                        <a:pt x="1294" y="2297"/>
                        <a:pt x="1306" y="2284"/>
                      </a:cubicBezTo>
                      <a:cubicBezTo>
                        <a:pt x="1316" y="2274"/>
                        <a:pt x="1325" y="2253"/>
                        <a:pt x="1339" y="2250"/>
                      </a:cubicBezTo>
                      <a:close/>
                      <a:moveTo>
                        <a:pt x="1444" y="2431"/>
                      </a:moveTo>
                      <a:cubicBezTo>
                        <a:pt x="1469" y="2425"/>
                        <a:pt x="1494" y="2398"/>
                        <a:pt x="1491" y="2379"/>
                      </a:cubicBezTo>
                      <a:cubicBezTo>
                        <a:pt x="1488" y="2358"/>
                        <a:pt x="1467" y="2362"/>
                        <a:pt x="1470" y="2380"/>
                      </a:cubicBezTo>
                      <a:cubicBezTo>
                        <a:pt x="1472" y="2389"/>
                        <a:pt x="1468" y="2417"/>
                        <a:pt x="1444" y="2431"/>
                      </a:cubicBezTo>
                      <a:close/>
                      <a:moveTo>
                        <a:pt x="1458" y="2432"/>
                      </a:moveTo>
                      <a:cubicBezTo>
                        <a:pt x="1466" y="2427"/>
                        <a:pt x="1475" y="2428"/>
                        <a:pt x="1484" y="2430"/>
                      </a:cubicBezTo>
                      <a:cubicBezTo>
                        <a:pt x="1503" y="2436"/>
                        <a:pt x="1520" y="2456"/>
                        <a:pt x="1538" y="2452"/>
                      </a:cubicBezTo>
                      <a:cubicBezTo>
                        <a:pt x="1546" y="2450"/>
                        <a:pt x="1553" y="2444"/>
                        <a:pt x="1554" y="2436"/>
                      </a:cubicBezTo>
                      <a:cubicBezTo>
                        <a:pt x="1555" y="2431"/>
                        <a:pt x="1553" y="2427"/>
                        <a:pt x="1548" y="2425"/>
                      </a:cubicBezTo>
                      <a:cubicBezTo>
                        <a:pt x="1550" y="2428"/>
                        <a:pt x="1550" y="2435"/>
                        <a:pt x="1545" y="2438"/>
                      </a:cubicBezTo>
                      <a:cubicBezTo>
                        <a:pt x="1541" y="2441"/>
                        <a:pt x="1534" y="2440"/>
                        <a:pt x="1530" y="2436"/>
                      </a:cubicBezTo>
                      <a:cubicBezTo>
                        <a:pt x="1515" y="2425"/>
                        <a:pt x="1501" y="2411"/>
                        <a:pt x="1481" y="2416"/>
                      </a:cubicBezTo>
                      <a:cubicBezTo>
                        <a:pt x="1472" y="2418"/>
                        <a:pt x="1465" y="2423"/>
                        <a:pt x="1458" y="2432"/>
                      </a:cubicBezTo>
                      <a:close/>
                      <a:moveTo>
                        <a:pt x="1271" y="2580"/>
                      </a:moveTo>
                      <a:cubicBezTo>
                        <a:pt x="1281" y="2569"/>
                        <a:pt x="1295" y="2585"/>
                        <a:pt x="1300" y="2589"/>
                      </a:cubicBezTo>
                      <a:cubicBezTo>
                        <a:pt x="1304" y="2592"/>
                        <a:pt x="1307" y="2593"/>
                        <a:pt x="1312" y="2592"/>
                      </a:cubicBezTo>
                      <a:cubicBezTo>
                        <a:pt x="1308" y="2597"/>
                        <a:pt x="1294" y="2602"/>
                        <a:pt x="1287" y="2602"/>
                      </a:cubicBezTo>
                      <a:cubicBezTo>
                        <a:pt x="1277" y="2602"/>
                        <a:pt x="1269" y="2596"/>
                        <a:pt x="1269" y="2584"/>
                      </a:cubicBezTo>
                      <a:cubicBezTo>
                        <a:pt x="1272" y="2588"/>
                        <a:pt x="1280" y="2592"/>
                        <a:pt x="1285" y="2591"/>
                      </a:cubicBezTo>
                      <a:cubicBezTo>
                        <a:pt x="1282" y="2591"/>
                        <a:pt x="1275" y="2586"/>
                        <a:pt x="1271" y="2580"/>
                      </a:cubicBezTo>
                      <a:close/>
                      <a:moveTo>
                        <a:pt x="1178" y="2303"/>
                      </a:moveTo>
                      <a:cubicBezTo>
                        <a:pt x="1178" y="2299"/>
                        <a:pt x="1175" y="2295"/>
                        <a:pt x="1171" y="2296"/>
                      </a:cubicBezTo>
                      <a:cubicBezTo>
                        <a:pt x="1169" y="2297"/>
                        <a:pt x="1169" y="2298"/>
                        <a:pt x="1169" y="2300"/>
                      </a:cubicBezTo>
                      <a:cubicBezTo>
                        <a:pt x="1169" y="2301"/>
                        <a:pt x="1171" y="2301"/>
                        <a:pt x="1171" y="2301"/>
                      </a:cubicBezTo>
                      <a:cubicBezTo>
                        <a:pt x="1171" y="2302"/>
                        <a:pt x="1171" y="2302"/>
                        <a:pt x="1170" y="2303"/>
                      </a:cubicBezTo>
                      <a:cubicBezTo>
                        <a:pt x="1167" y="2304"/>
                        <a:pt x="1164" y="2302"/>
                        <a:pt x="1163" y="2299"/>
                      </a:cubicBezTo>
                      <a:cubicBezTo>
                        <a:pt x="1161" y="2297"/>
                        <a:pt x="1161" y="2293"/>
                        <a:pt x="1164" y="2291"/>
                      </a:cubicBezTo>
                      <a:cubicBezTo>
                        <a:pt x="1167" y="2289"/>
                        <a:pt x="1171" y="2288"/>
                        <a:pt x="1173" y="2287"/>
                      </a:cubicBezTo>
                      <a:cubicBezTo>
                        <a:pt x="1176" y="2284"/>
                        <a:pt x="1175" y="2281"/>
                        <a:pt x="1174" y="2278"/>
                      </a:cubicBezTo>
                      <a:cubicBezTo>
                        <a:pt x="1178" y="2281"/>
                        <a:pt x="1178" y="2281"/>
                        <a:pt x="1182" y="2280"/>
                      </a:cubicBezTo>
                      <a:cubicBezTo>
                        <a:pt x="1186" y="2279"/>
                        <a:pt x="1196" y="2271"/>
                        <a:pt x="1204" y="2281"/>
                      </a:cubicBezTo>
                      <a:cubicBezTo>
                        <a:pt x="1201" y="2274"/>
                        <a:pt x="1194" y="2270"/>
                        <a:pt x="1187" y="2268"/>
                      </a:cubicBezTo>
                      <a:cubicBezTo>
                        <a:pt x="1179" y="2267"/>
                        <a:pt x="1171" y="2269"/>
                        <a:pt x="1165" y="2274"/>
                      </a:cubicBezTo>
                      <a:cubicBezTo>
                        <a:pt x="1158" y="2281"/>
                        <a:pt x="1156" y="2294"/>
                        <a:pt x="1161" y="2303"/>
                      </a:cubicBezTo>
                      <a:cubicBezTo>
                        <a:pt x="1163" y="2307"/>
                        <a:pt x="1169" y="2311"/>
                        <a:pt x="1174" y="2309"/>
                      </a:cubicBezTo>
                      <a:cubicBezTo>
                        <a:pt x="1176" y="2308"/>
                        <a:pt x="1178" y="2306"/>
                        <a:pt x="1178" y="2303"/>
                      </a:cubicBezTo>
                      <a:close/>
                      <a:moveTo>
                        <a:pt x="1194" y="2259"/>
                      </a:moveTo>
                      <a:cubicBezTo>
                        <a:pt x="1184" y="2241"/>
                        <a:pt x="1188" y="2223"/>
                        <a:pt x="1187" y="2212"/>
                      </a:cubicBezTo>
                      <a:cubicBezTo>
                        <a:pt x="1187" y="2201"/>
                        <a:pt x="1177" y="2200"/>
                        <a:pt x="1174" y="2212"/>
                      </a:cubicBezTo>
                      <a:cubicBezTo>
                        <a:pt x="1172" y="2226"/>
                        <a:pt x="1186" y="2252"/>
                        <a:pt x="1194" y="2259"/>
                      </a:cubicBezTo>
                      <a:close/>
                      <a:moveTo>
                        <a:pt x="1227" y="2575"/>
                      </a:moveTo>
                      <a:cubicBezTo>
                        <a:pt x="1229" y="2576"/>
                        <a:pt x="1231" y="2576"/>
                        <a:pt x="1233" y="2574"/>
                      </a:cubicBezTo>
                      <a:cubicBezTo>
                        <a:pt x="1234" y="2573"/>
                        <a:pt x="1234" y="2570"/>
                        <a:pt x="1233" y="2569"/>
                      </a:cubicBezTo>
                      <a:cubicBezTo>
                        <a:pt x="1231" y="2568"/>
                        <a:pt x="1229" y="2568"/>
                        <a:pt x="1227" y="2569"/>
                      </a:cubicBezTo>
                      <a:cubicBezTo>
                        <a:pt x="1226" y="2571"/>
                        <a:pt x="1226" y="2573"/>
                        <a:pt x="1227" y="2575"/>
                      </a:cubicBezTo>
                      <a:close/>
                      <a:moveTo>
                        <a:pt x="1225" y="2603"/>
                      </a:moveTo>
                      <a:cubicBezTo>
                        <a:pt x="1228" y="2605"/>
                        <a:pt x="1232" y="2605"/>
                        <a:pt x="1235" y="2602"/>
                      </a:cubicBezTo>
                      <a:cubicBezTo>
                        <a:pt x="1238" y="2599"/>
                        <a:pt x="1238" y="2594"/>
                        <a:pt x="1235" y="2592"/>
                      </a:cubicBezTo>
                      <a:cubicBezTo>
                        <a:pt x="1232" y="2589"/>
                        <a:pt x="1227" y="2589"/>
                        <a:pt x="1224" y="2592"/>
                      </a:cubicBezTo>
                      <a:cubicBezTo>
                        <a:pt x="1222" y="2595"/>
                        <a:pt x="1222" y="2600"/>
                        <a:pt x="1225" y="2603"/>
                      </a:cubicBezTo>
                      <a:close/>
                      <a:moveTo>
                        <a:pt x="1224" y="2587"/>
                      </a:moveTo>
                      <a:cubicBezTo>
                        <a:pt x="1226" y="2589"/>
                        <a:pt x="1229" y="2589"/>
                        <a:pt x="1231" y="2586"/>
                      </a:cubicBezTo>
                      <a:cubicBezTo>
                        <a:pt x="1233" y="2584"/>
                        <a:pt x="1233" y="2581"/>
                        <a:pt x="1231" y="2579"/>
                      </a:cubicBezTo>
                      <a:cubicBezTo>
                        <a:pt x="1229" y="2577"/>
                        <a:pt x="1226" y="2577"/>
                        <a:pt x="1224" y="2579"/>
                      </a:cubicBezTo>
                      <a:cubicBezTo>
                        <a:pt x="1222" y="2581"/>
                        <a:pt x="1222" y="2585"/>
                        <a:pt x="1224" y="2587"/>
                      </a:cubicBezTo>
                      <a:close/>
                      <a:moveTo>
                        <a:pt x="1248" y="2612"/>
                      </a:moveTo>
                      <a:cubicBezTo>
                        <a:pt x="1229" y="2610"/>
                        <a:pt x="1229" y="2636"/>
                        <a:pt x="1228" y="2645"/>
                      </a:cubicBezTo>
                      <a:cubicBezTo>
                        <a:pt x="1227" y="2652"/>
                        <a:pt x="1224" y="2656"/>
                        <a:pt x="1219" y="2659"/>
                      </a:cubicBezTo>
                      <a:cubicBezTo>
                        <a:pt x="1227" y="2659"/>
                        <a:pt x="1245" y="2653"/>
                        <a:pt x="1252" y="2647"/>
                      </a:cubicBezTo>
                      <a:cubicBezTo>
                        <a:pt x="1261" y="2638"/>
                        <a:pt x="1265" y="2625"/>
                        <a:pt x="1254" y="2614"/>
                      </a:cubicBezTo>
                      <a:cubicBezTo>
                        <a:pt x="1254" y="2621"/>
                        <a:pt x="1250" y="2631"/>
                        <a:pt x="1244" y="2635"/>
                      </a:cubicBezTo>
                      <a:cubicBezTo>
                        <a:pt x="1246" y="2632"/>
                        <a:pt x="1250" y="2621"/>
                        <a:pt x="1248" y="2612"/>
                      </a:cubicBezTo>
                      <a:close/>
                      <a:moveTo>
                        <a:pt x="1268" y="2615"/>
                      </a:moveTo>
                      <a:cubicBezTo>
                        <a:pt x="1280" y="2651"/>
                        <a:pt x="1327" y="2672"/>
                        <a:pt x="1354" y="2656"/>
                      </a:cubicBezTo>
                      <a:cubicBezTo>
                        <a:pt x="1375" y="2643"/>
                        <a:pt x="1362" y="2624"/>
                        <a:pt x="1341" y="2632"/>
                      </a:cubicBezTo>
                      <a:cubicBezTo>
                        <a:pt x="1326" y="2637"/>
                        <a:pt x="1289" y="2648"/>
                        <a:pt x="1268" y="2615"/>
                      </a:cubicBezTo>
                      <a:close/>
                      <a:moveTo>
                        <a:pt x="1437" y="2348"/>
                      </a:moveTo>
                      <a:cubicBezTo>
                        <a:pt x="1440" y="2347"/>
                        <a:pt x="1441" y="2345"/>
                        <a:pt x="1440" y="2342"/>
                      </a:cubicBezTo>
                      <a:cubicBezTo>
                        <a:pt x="1439" y="2340"/>
                        <a:pt x="1436" y="2339"/>
                        <a:pt x="1434" y="2340"/>
                      </a:cubicBezTo>
                      <a:cubicBezTo>
                        <a:pt x="1431" y="2341"/>
                        <a:pt x="1430" y="2343"/>
                        <a:pt x="1431" y="2346"/>
                      </a:cubicBezTo>
                      <a:cubicBezTo>
                        <a:pt x="1432" y="2348"/>
                        <a:pt x="1435" y="2349"/>
                        <a:pt x="1437" y="2348"/>
                      </a:cubicBezTo>
                      <a:close/>
                      <a:moveTo>
                        <a:pt x="1447" y="2359"/>
                      </a:moveTo>
                      <a:cubicBezTo>
                        <a:pt x="1450" y="2357"/>
                        <a:pt x="1451" y="2354"/>
                        <a:pt x="1450" y="2351"/>
                      </a:cubicBezTo>
                      <a:cubicBezTo>
                        <a:pt x="1448" y="2348"/>
                        <a:pt x="1445" y="2347"/>
                        <a:pt x="1442" y="2348"/>
                      </a:cubicBezTo>
                      <a:cubicBezTo>
                        <a:pt x="1439" y="2349"/>
                        <a:pt x="1438" y="2353"/>
                        <a:pt x="1439" y="2356"/>
                      </a:cubicBezTo>
                      <a:cubicBezTo>
                        <a:pt x="1440" y="2358"/>
                        <a:pt x="1444" y="2360"/>
                        <a:pt x="1447" y="2359"/>
                      </a:cubicBezTo>
                      <a:close/>
                      <a:moveTo>
                        <a:pt x="1456" y="2374"/>
                      </a:moveTo>
                      <a:cubicBezTo>
                        <a:pt x="1459" y="2372"/>
                        <a:pt x="1461" y="2368"/>
                        <a:pt x="1460" y="2364"/>
                      </a:cubicBezTo>
                      <a:cubicBezTo>
                        <a:pt x="1458" y="2360"/>
                        <a:pt x="1454" y="2358"/>
                        <a:pt x="1450" y="2360"/>
                      </a:cubicBezTo>
                      <a:cubicBezTo>
                        <a:pt x="1446" y="2361"/>
                        <a:pt x="1444" y="2366"/>
                        <a:pt x="1446" y="2370"/>
                      </a:cubicBezTo>
                      <a:cubicBezTo>
                        <a:pt x="1447" y="2374"/>
                        <a:pt x="1452" y="2375"/>
                        <a:pt x="1456" y="2374"/>
                      </a:cubicBezTo>
                      <a:close/>
                      <a:moveTo>
                        <a:pt x="1398" y="2399"/>
                      </a:moveTo>
                      <a:cubicBezTo>
                        <a:pt x="1391" y="2395"/>
                        <a:pt x="1384" y="2388"/>
                        <a:pt x="1383" y="2378"/>
                      </a:cubicBezTo>
                      <a:cubicBezTo>
                        <a:pt x="1382" y="2362"/>
                        <a:pt x="1392" y="2351"/>
                        <a:pt x="1407" y="2349"/>
                      </a:cubicBezTo>
                      <a:cubicBezTo>
                        <a:pt x="1436" y="2344"/>
                        <a:pt x="1431" y="2310"/>
                        <a:pt x="1400" y="2315"/>
                      </a:cubicBezTo>
                      <a:cubicBezTo>
                        <a:pt x="1384" y="2317"/>
                        <a:pt x="1373" y="2331"/>
                        <a:pt x="1368" y="2343"/>
                      </a:cubicBezTo>
                      <a:cubicBezTo>
                        <a:pt x="1360" y="2366"/>
                        <a:pt x="1373" y="2398"/>
                        <a:pt x="1398" y="2399"/>
                      </a:cubicBezTo>
                      <a:close/>
                      <a:moveTo>
                        <a:pt x="1356" y="2319"/>
                      </a:moveTo>
                      <a:cubicBezTo>
                        <a:pt x="1310" y="2340"/>
                        <a:pt x="1245" y="2312"/>
                        <a:pt x="1236" y="2271"/>
                      </a:cubicBezTo>
                      <a:cubicBezTo>
                        <a:pt x="1230" y="2238"/>
                        <a:pt x="1260" y="2233"/>
                        <a:pt x="1272" y="2261"/>
                      </a:cubicBezTo>
                      <a:cubicBezTo>
                        <a:pt x="1280" y="2281"/>
                        <a:pt x="1303" y="2329"/>
                        <a:pt x="1356" y="2319"/>
                      </a:cubicBezTo>
                      <a:close/>
                      <a:moveTo>
                        <a:pt x="1346" y="2334"/>
                      </a:moveTo>
                      <a:cubicBezTo>
                        <a:pt x="1313" y="2368"/>
                        <a:pt x="1295" y="2372"/>
                        <a:pt x="1259" y="2382"/>
                      </a:cubicBezTo>
                      <a:cubicBezTo>
                        <a:pt x="1249" y="2385"/>
                        <a:pt x="1241" y="2392"/>
                        <a:pt x="1236" y="2399"/>
                      </a:cubicBezTo>
                      <a:cubicBezTo>
                        <a:pt x="1231" y="2409"/>
                        <a:pt x="1230" y="2422"/>
                        <a:pt x="1233" y="2430"/>
                      </a:cubicBezTo>
                      <a:cubicBezTo>
                        <a:pt x="1215" y="2421"/>
                        <a:pt x="1219" y="2395"/>
                        <a:pt x="1223" y="2385"/>
                      </a:cubicBezTo>
                      <a:cubicBezTo>
                        <a:pt x="1230" y="2366"/>
                        <a:pt x="1249" y="2351"/>
                        <a:pt x="1270" y="2346"/>
                      </a:cubicBezTo>
                      <a:cubicBezTo>
                        <a:pt x="1293" y="2341"/>
                        <a:pt x="1323" y="2342"/>
                        <a:pt x="1346" y="2334"/>
                      </a:cubicBezTo>
                      <a:close/>
                      <a:moveTo>
                        <a:pt x="1337" y="2385"/>
                      </a:moveTo>
                      <a:cubicBezTo>
                        <a:pt x="1332" y="2395"/>
                        <a:pt x="1332" y="2408"/>
                        <a:pt x="1334" y="2418"/>
                      </a:cubicBezTo>
                      <a:cubicBezTo>
                        <a:pt x="1336" y="2430"/>
                        <a:pt x="1346" y="2446"/>
                        <a:pt x="1359" y="2448"/>
                      </a:cubicBezTo>
                      <a:cubicBezTo>
                        <a:pt x="1357" y="2462"/>
                        <a:pt x="1364" y="2473"/>
                        <a:pt x="1370" y="2482"/>
                      </a:cubicBezTo>
                      <a:cubicBezTo>
                        <a:pt x="1379" y="2496"/>
                        <a:pt x="1383" y="2513"/>
                        <a:pt x="1372" y="2522"/>
                      </a:cubicBezTo>
                      <a:cubicBezTo>
                        <a:pt x="1389" y="2521"/>
                        <a:pt x="1396" y="2494"/>
                        <a:pt x="1394" y="2479"/>
                      </a:cubicBezTo>
                      <a:cubicBezTo>
                        <a:pt x="1390" y="2458"/>
                        <a:pt x="1372" y="2445"/>
                        <a:pt x="1356" y="2429"/>
                      </a:cubicBezTo>
                      <a:cubicBezTo>
                        <a:pt x="1346" y="2420"/>
                        <a:pt x="1337" y="2406"/>
                        <a:pt x="1337" y="2385"/>
                      </a:cubicBezTo>
                      <a:close/>
                      <a:moveTo>
                        <a:pt x="1325" y="2682"/>
                      </a:moveTo>
                      <a:cubicBezTo>
                        <a:pt x="1339" y="2684"/>
                        <a:pt x="1370" y="2685"/>
                        <a:pt x="1381" y="2669"/>
                      </a:cubicBezTo>
                      <a:cubicBezTo>
                        <a:pt x="1382" y="2669"/>
                        <a:pt x="1386" y="2668"/>
                        <a:pt x="1387" y="2666"/>
                      </a:cubicBezTo>
                      <a:cubicBezTo>
                        <a:pt x="1384" y="2677"/>
                        <a:pt x="1371" y="2684"/>
                        <a:pt x="1357" y="2686"/>
                      </a:cubicBezTo>
                      <a:cubicBezTo>
                        <a:pt x="1345" y="2687"/>
                        <a:pt x="1333" y="2686"/>
                        <a:pt x="1325" y="2682"/>
                      </a:cubicBezTo>
                      <a:close/>
                      <a:moveTo>
                        <a:pt x="1371" y="2627"/>
                      </a:moveTo>
                      <a:cubicBezTo>
                        <a:pt x="1374" y="2627"/>
                        <a:pt x="1377" y="2624"/>
                        <a:pt x="1377" y="2621"/>
                      </a:cubicBezTo>
                      <a:cubicBezTo>
                        <a:pt x="1377" y="2617"/>
                        <a:pt x="1374" y="2615"/>
                        <a:pt x="1370" y="2615"/>
                      </a:cubicBezTo>
                      <a:cubicBezTo>
                        <a:pt x="1367" y="2615"/>
                        <a:pt x="1364" y="2618"/>
                        <a:pt x="1364" y="2621"/>
                      </a:cubicBezTo>
                      <a:cubicBezTo>
                        <a:pt x="1365" y="2625"/>
                        <a:pt x="1368" y="2627"/>
                        <a:pt x="1371" y="2627"/>
                      </a:cubicBezTo>
                      <a:close/>
                      <a:moveTo>
                        <a:pt x="1378" y="2644"/>
                      </a:moveTo>
                      <a:cubicBezTo>
                        <a:pt x="1382" y="2644"/>
                        <a:pt x="1386" y="2640"/>
                        <a:pt x="1385" y="2636"/>
                      </a:cubicBezTo>
                      <a:cubicBezTo>
                        <a:pt x="1385" y="2632"/>
                        <a:pt x="1381" y="2629"/>
                        <a:pt x="1377" y="2629"/>
                      </a:cubicBezTo>
                      <a:cubicBezTo>
                        <a:pt x="1373" y="2629"/>
                        <a:pt x="1370" y="2633"/>
                        <a:pt x="1370" y="2637"/>
                      </a:cubicBezTo>
                      <a:cubicBezTo>
                        <a:pt x="1370" y="2641"/>
                        <a:pt x="1374" y="2645"/>
                        <a:pt x="1378" y="2644"/>
                      </a:cubicBezTo>
                      <a:close/>
                      <a:moveTo>
                        <a:pt x="1382" y="2667"/>
                      </a:moveTo>
                      <a:cubicBezTo>
                        <a:pt x="1388" y="2667"/>
                        <a:pt x="1392" y="2662"/>
                        <a:pt x="1392" y="2657"/>
                      </a:cubicBezTo>
                      <a:cubicBezTo>
                        <a:pt x="1392" y="2651"/>
                        <a:pt x="1387" y="2647"/>
                        <a:pt x="1381" y="2647"/>
                      </a:cubicBezTo>
                      <a:cubicBezTo>
                        <a:pt x="1376" y="2647"/>
                        <a:pt x="1371" y="2652"/>
                        <a:pt x="1372" y="2658"/>
                      </a:cubicBezTo>
                      <a:cubicBezTo>
                        <a:pt x="1372" y="2663"/>
                        <a:pt x="1377" y="2668"/>
                        <a:pt x="1382" y="2667"/>
                      </a:cubicBezTo>
                      <a:close/>
                      <a:moveTo>
                        <a:pt x="1327" y="2722"/>
                      </a:moveTo>
                      <a:cubicBezTo>
                        <a:pt x="1331" y="2722"/>
                        <a:pt x="1334" y="2718"/>
                        <a:pt x="1334" y="2714"/>
                      </a:cubicBezTo>
                      <a:cubicBezTo>
                        <a:pt x="1333" y="2710"/>
                        <a:pt x="1330" y="2707"/>
                        <a:pt x="1326" y="2707"/>
                      </a:cubicBezTo>
                      <a:cubicBezTo>
                        <a:pt x="1322" y="2708"/>
                        <a:pt x="1319" y="2711"/>
                        <a:pt x="1319" y="2715"/>
                      </a:cubicBezTo>
                      <a:cubicBezTo>
                        <a:pt x="1319" y="2719"/>
                        <a:pt x="1323" y="2722"/>
                        <a:pt x="1327" y="2722"/>
                      </a:cubicBezTo>
                      <a:close/>
                      <a:moveTo>
                        <a:pt x="1397" y="2150"/>
                      </a:moveTo>
                      <a:cubicBezTo>
                        <a:pt x="1390" y="2147"/>
                        <a:pt x="1378" y="2153"/>
                        <a:pt x="1379" y="2161"/>
                      </a:cubicBezTo>
                      <a:cubicBezTo>
                        <a:pt x="1374" y="2165"/>
                        <a:pt x="1367" y="2165"/>
                        <a:pt x="1362" y="2160"/>
                      </a:cubicBezTo>
                      <a:cubicBezTo>
                        <a:pt x="1354" y="2153"/>
                        <a:pt x="1354" y="2138"/>
                        <a:pt x="1361" y="2130"/>
                      </a:cubicBezTo>
                      <a:cubicBezTo>
                        <a:pt x="1337" y="2142"/>
                        <a:pt x="1347" y="2183"/>
                        <a:pt x="1374" y="2187"/>
                      </a:cubicBezTo>
                      <a:cubicBezTo>
                        <a:pt x="1389" y="2190"/>
                        <a:pt x="1401" y="2182"/>
                        <a:pt x="1405" y="2173"/>
                      </a:cubicBezTo>
                      <a:cubicBezTo>
                        <a:pt x="1408" y="2164"/>
                        <a:pt x="1406" y="2154"/>
                        <a:pt x="1397" y="2150"/>
                      </a:cubicBezTo>
                      <a:close/>
                      <a:moveTo>
                        <a:pt x="1454" y="2176"/>
                      </a:moveTo>
                      <a:cubicBezTo>
                        <a:pt x="1434" y="2190"/>
                        <a:pt x="1415" y="2184"/>
                        <a:pt x="1404" y="2187"/>
                      </a:cubicBezTo>
                      <a:cubicBezTo>
                        <a:pt x="1392" y="2191"/>
                        <a:pt x="1396" y="2205"/>
                        <a:pt x="1410" y="2204"/>
                      </a:cubicBezTo>
                      <a:cubicBezTo>
                        <a:pt x="1425" y="2203"/>
                        <a:pt x="1443" y="2190"/>
                        <a:pt x="1454" y="2176"/>
                      </a:cubicBezTo>
                      <a:close/>
                      <a:moveTo>
                        <a:pt x="1397" y="2244"/>
                      </a:moveTo>
                      <a:cubicBezTo>
                        <a:pt x="1398" y="2237"/>
                        <a:pt x="1392" y="2228"/>
                        <a:pt x="1388" y="2226"/>
                      </a:cubicBezTo>
                      <a:cubicBezTo>
                        <a:pt x="1390" y="2218"/>
                        <a:pt x="1407" y="2217"/>
                        <a:pt x="1410" y="2229"/>
                      </a:cubicBezTo>
                      <a:cubicBezTo>
                        <a:pt x="1412" y="2237"/>
                        <a:pt x="1405" y="2246"/>
                        <a:pt x="1397" y="2244"/>
                      </a:cubicBezTo>
                      <a:close/>
                      <a:moveTo>
                        <a:pt x="1362" y="2253"/>
                      </a:moveTo>
                      <a:cubicBezTo>
                        <a:pt x="1368" y="2253"/>
                        <a:pt x="1372" y="2251"/>
                        <a:pt x="1373" y="2246"/>
                      </a:cubicBezTo>
                      <a:cubicBezTo>
                        <a:pt x="1374" y="2237"/>
                        <a:pt x="1363" y="2234"/>
                        <a:pt x="1358" y="2239"/>
                      </a:cubicBezTo>
                      <a:cubicBezTo>
                        <a:pt x="1354" y="2243"/>
                        <a:pt x="1355" y="2247"/>
                        <a:pt x="1347" y="2250"/>
                      </a:cubicBezTo>
                      <a:cubicBezTo>
                        <a:pt x="1355" y="2249"/>
                        <a:pt x="1357" y="2252"/>
                        <a:pt x="1362" y="2253"/>
                      </a:cubicBezTo>
                      <a:close/>
                      <a:moveTo>
                        <a:pt x="1443" y="2264"/>
                      </a:moveTo>
                      <a:cubicBezTo>
                        <a:pt x="1440" y="2284"/>
                        <a:pt x="1461" y="2317"/>
                        <a:pt x="1481" y="2309"/>
                      </a:cubicBezTo>
                      <a:cubicBezTo>
                        <a:pt x="1483" y="2313"/>
                        <a:pt x="1479" y="2319"/>
                        <a:pt x="1473" y="2320"/>
                      </a:cubicBezTo>
                      <a:cubicBezTo>
                        <a:pt x="1467" y="2321"/>
                        <a:pt x="1458" y="2317"/>
                        <a:pt x="1455" y="2309"/>
                      </a:cubicBezTo>
                      <a:cubicBezTo>
                        <a:pt x="1448" y="2312"/>
                        <a:pt x="1434" y="2289"/>
                        <a:pt x="1443" y="2264"/>
                      </a:cubicBezTo>
                      <a:close/>
                      <a:moveTo>
                        <a:pt x="1353" y="1986"/>
                      </a:moveTo>
                      <a:cubicBezTo>
                        <a:pt x="1345" y="1995"/>
                        <a:pt x="1342" y="2006"/>
                        <a:pt x="1345" y="2017"/>
                      </a:cubicBezTo>
                      <a:cubicBezTo>
                        <a:pt x="1347" y="2026"/>
                        <a:pt x="1353" y="2033"/>
                        <a:pt x="1361" y="2038"/>
                      </a:cubicBezTo>
                      <a:cubicBezTo>
                        <a:pt x="1364" y="2039"/>
                        <a:pt x="1368" y="2041"/>
                        <a:pt x="1372" y="2041"/>
                      </a:cubicBezTo>
                      <a:cubicBezTo>
                        <a:pt x="1370" y="2041"/>
                        <a:pt x="1369" y="2040"/>
                        <a:pt x="1368" y="2040"/>
                      </a:cubicBezTo>
                      <a:cubicBezTo>
                        <a:pt x="1361" y="2036"/>
                        <a:pt x="1359" y="2027"/>
                        <a:pt x="1362" y="2020"/>
                      </a:cubicBezTo>
                      <a:cubicBezTo>
                        <a:pt x="1366" y="2012"/>
                        <a:pt x="1375" y="2010"/>
                        <a:pt x="1383" y="2014"/>
                      </a:cubicBezTo>
                      <a:cubicBezTo>
                        <a:pt x="1393" y="2019"/>
                        <a:pt x="1392" y="2034"/>
                        <a:pt x="1383" y="2040"/>
                      </a:cubicBezTo>
                      <a:cubicBezTo>
                        <a:pt x="1376" y="2044"/>
                        <a:pt x="1367" y="2043"/>
                        <a:pt x="1360" y="2040"/>
                      </a:cubicBezTo>
                      <a:cubicBezTo>
                        <a:pt x="1351" y="2035"/>
                        <a:pt x="1345" y="2027"/>
                        <a:pt x="1342" y="2018"/>
                      </a:cubicBezTo>
                      <a:cubicBezTo>
                        <a:pt x="1338" y="2005"/>
                        <a:pt x="1342" y="1993"/>
                        <a:pt x="1350" y="1984"/>
                      </a:cubicBezTo>
                      <a:cubicBezTo>
                        <a:pt x="1357" y="1976"/>
                        <a:pt x="1366" y="1972"/>
                        <a:pt x="1375" y="1970"/>
                      </a:cubicBezTo>
                      <a:cubicBezTo>
                        <a:pt x="1373" y="1970"/>
                        <a:pt x="1371" y="1969"/>
                        <a:pt x="1368" y="1968"/>
                      </a:cubicBezTo>
                      <a:cubicBezTo>
                        <a:pt x="1358" y="1965"/>
                        <a:pt x="1351" y="1962"/>
                        <a:pt x="1342" y="1956"/>
                      </a:cubicBezTo>
                      <a:cubicBezTo>
                        <a:pt x="1340" y="1955"/>
                        <a:pt x="1338" y="1954"/>
                        <a:pt x="1336" y="1952"/>
                      </a:cubicBezTo>
                      <a:cubicBezTo>
                        <a:pt x="1332" y="1949"/>
                        <a:pt x="1329" y="1946"/>
                        <a:pt x="1326" y="1943"/>
                      </a:cubicBezTo>
                      <a:cubicBezTo>
                        <a:pt x="1325" y="1942"/>
                        <a:pt x="1316" y="1931"/>
                        <a:pt x="1318" y="1929"/>
                      </a:cubicBezTo>
                      <a:cubicBezTo>
                        <a:pt x="1319" y="1929"/>
                        <a:pt x="1324" y="1935"/>
                        <a:pt x="1325" y="1936"/>
                      </a:cubicBezTo>
                      <a:cubicBezTo>
                        <a:pt x="1330" y="1941"/>
                        <a:pt x="1334" y="1944"/>
                        <a:pt x="1339" y="1948"/>
                      </a:cubicBezTo>
                      <a:cubicBezTo>
                        <a:pt x="1341" y="1950"/>
                        <a:pt x="1343" y="1951"/>
                        <a:pt x="1345" y="1952"/>
                      </a:cubicBezTo>
                      <a:cubicBezTo>
                        <a:pt x="1353" y="1958"/>
                        <a:pt x="1360" y="1961"/>
                        <a:pt x="1369" y="1964"/>
                      </a:cubicBezTo>
                      <a:cubicBezTo>
                        <a:pt x="1370" y="1965"/>
                        <a:pt x="1371" y="1965"/>
                        <a:pt x="1373" y="1965"/>
                      </a:cubicBezTo>
                      <a:cubicBezTo>
                        <a:pt x="1370" y="1964"/>
                        <a:pt x="1367" y="1962"/>
                        <a:pt x="1365" y="1960"/>
                      </a:cubicBezTo>
                      <a:cubicBezTo>
                        <a:pt x="1358" y="1955"/>
                        <a:pt x="1353" y="1951"/>
                        <a:pt x="1349" y="1943"/>
                      </a:cubicBezTo>
                      <a:cubicBezTo>
                        <a:pt x="1337" y="1923"/>
                        <a:pt x="1347" y="1904"/>
                        <a:pt x="1363" y="1893"/>
                      </a:cubicBezTo>
                      <a:cubicBezTo>
                        <a:pt x="1377" y="1884"/>
                        <a:pt x="1395" y="1880"/>
                        <a:pt x="1411" y="1888"/>
                      </a:cubicBezTo>
                      <a:cubicBezTo>
                        <a:pt x="1424" y="1894"/>
                        <a:pt x="1430" y="1907"/>
                        <a:pt x="1428" y="1921"/>
                      </a:cubicBezTo>
                      <a:cubicBezTo>
                        <a:pt x="1426" y="1928"/>
                        <a:pt x="1424" y="1933"/>
                        <a:pt x="1419" y="1938"/>
                      </a:cubicBezTo>
                      <a:cubicBezTo>
                        <a:pt x="1416" y="1942"/>
                        <a:pt x="1411" y="1944"/>
                        <a:pt x="1406" y="1945"/>
                      </a:cubicBezTo>
                      <a:cubicBezTo>
                        <a:pt x="1399" y="1945"/>
                        <a:pt x="1393" y="1943"/>
                        <a:pt x="1389" y="1937"/>
                      </a:cubicBezTo>
                      <a:cubicBezTo>
                        <a:pt x="1386" y="1934"/>
                        <a:pt x="1385" y="1930"/>
                        <a:pt x="1386" y="1926"/>
                      </a:cubicBezTo>
                      <a:cubicBezTo>
                        <a:pt x="1387" y="1922"/>
                        <a:pt x="1390" y="1918"/>
                        <a:pt x="1394" y="1916"/>
                      </a:cubicBezTo>
                      <a:cubicBezTo>
                        <a:pt x="1399" y="1914"/>
                        <a:pt x="1404" y="1914"/>
                        <a:pt x="1408" y="1918"/>
                      </a:cubicBezTo>
                      <a:cubicBezTo>
                        <a:pt x="1412" y="1921"/>
                        <a:pt x="1413" y="1927"/>
                        <a:pt x="1411" y="1931"/>
                      </a:cubicBezTo>
                      <a:cubicBezTo>
                        <a:pt x="1408" y="1937"/>
                        <a:pt x="1401" y="1939"/>
                        <a:pt x="1395" y="1936"/>
                      </a:cubicBezTo>
                      <a:cubicBezTo>
                        <a:pt x="1390" y="1933"/>
                        <a:pt x="1388" y="1926"/>
                        <a:pt x="1391" y="1921"/>
                      </a:cubicBezTo>
                      <a:cubicBezTo>
                        <a:pt x="1392" y="1919"/>
                        <a:pt x="1394" y="1917"/>
                        <a:pt x="1396" y="1916"/>
                      </a:cubicBezTo>
                      <a:cubicBezTo>
                        <a:pt x="1395" y="1916"/>
                        <a:pt x="1395" y="1916"/>
                        <a:pt x="1394" y="1917"/>
                      </a:cubicBezTo>
                      <a:cubicBezTo>
                        <a:pt x="1390" y="1919"/>
                        <a:pt x="1388" y="1922"/>
                        <a:pt x="1387" y="1926"/>
                      </a:cubicBezTo>
                      <a:cubicBezTo>
                        <a:pt x="1386" y="1930"/>
                        <a:pt x="1387" y="1934"/>
                        <a:pt x="1390" y="1937"/>
                      </a:cubicBezTo>
                      <a:cubicBezTo>
                        <a:pt x="1394" y="1942"/>
                        <a:pt x="1399" y="1944"/>
                        <a:pt x="1406" y="1943"/>
                      </a:cubicBezTo>
                      <a:cubicBezTo>
                        <a:pt x="1411" y="1943"/>
                        <a:pt x="1415" y="1941"/>
                        <a:pt x="1418" y="1937"/>
                      </a:cubicBezTo>
                      <a:cubicBezTo>
                        <a:pt x="1423" y="1932"/>
                        <a:pt x="1425" y="1927"/>
                        <a:pt x="1426" y="1921"/>
                      </a:cubicBezTo>
                      <a:cubicBezTo>
                        <a:pt x="1428" y="1907"/>
                        <a:pt x="1422" y="1896"/>
                        <a:pt x="1410" y="1890"/>
                      </a:cubicBezTo>
                      <a:cubicBezTo>
                        <a:pt x="1395" y="1883"/>
                        <a:pt x="1376" y="1888"/>
                        <a:pt x="1364" y="1897"/>
                      </a:cubicBezTo>
                      <a:cubicBezTo>
                        <a:pt x="1350" y="1907"/>
                        <a:pt x="1342" y="1924"/>
                        <a:pt x="1352" y="1941"/>
                      </a:cubicBezTo>
                      <a:cubicBezTo>
                        <a:pt x="1357" y="1948"/>
                        <a:pt x="1361" y="1952"/>
                        <a:pt x="1368" y="1956"/>
                      </a:cubicBezTo>
                      <a:cubicBezTo>
                        <a:pt x="1372" y="1959"/>
                        <a:pt x="1376" y="1962"/>
                        <a:pt x="1380" y="1964"/>
                      </a:cubicBezTo>
                      <a:cubicBezTo>
                        <a:pt x="1396" y="1972"/>
                        <a:pt x="1412" y="1975"/>
                        <a:pt x="1426" y="1986"/>
                      </a:cubicBezTo>
                      <a:cubicBezTo>
                        <a:pt x="1439" y="1996"/>
                        <a:pt x="1448" y="2012"/>
                        <a:pt x="1450" y="2031"/>
                      </a:cubicBezTo>
                      <a:cubicBezTo>
                        <a:pt x="1450" y="2041"/>
                        <a:pt x="1449" y="2048"/>
                        <a:pt x="1446" y="2058"/>
                      </a:cubicBezTo>
                      <a:cubicBezTo>
                        <a:pt x="1445" y="2061"/>
                        <a:pt x="1444" y="2065"/>
                        <a:pt x="1442" y="2068"/>
                      </a:cubicBezTo>
                      <a:cubicBezTo>
                        <a:pt x="1445" y="2066"/>
                        <a:pt x="1447" y="2065"/>
                        <a:pt x="1451" y="2065"/>
                      </a:cubicBezTo>
                      <a:cubicBezTo>
                        <a:pt x="1462" y="2063"/>
                        <a:pt x="1472" y="2067"/>
                        <a:pt x="1479" y="2076"/>
                      </a:cubicBezTo>
                      <a:cubicBezTo>
                        <a:pt x="1485" y="2084"/>
                        <a:pt x="1487" y="2096"/>
                        <a:pt x="1481" y="2105"/>
                      </a:cubicBezTo>
                      <a:cubicBezTo>
                        <a:pt x="1476" y="2113"/>
                        <a:pt x="1468" y="2118"/>
                        <a:pt x="1459" y="2116"/>
                      </a:cubicBezTo>
                      <a:cubicBezTo>
                        <a:pt x="1454" y="2115"/>
                        <a:pt x="1450" y="2112"/>
                        <a:pt x="1447" y="2107"/>
                      </a:cubicBezTo>
                      <a:cubicBezTo>
                        <a:pt x="1446" y="2105"/>
                        <a:pt x="1445" y="2102"/>
                        <a:pt x="1445" y="2099"/>
                      </a:cubicBezTo>
                      <a:cubicBezTo>
                        <a:pt x="1446" y="2093"/>
                        <a:pt x="1450" y="2089"/>
                        <a:pt x="1455" y="2088"/>
                      </a:cubicBezTo>
                      <a:cubicBezTo>
                        <a:pt x="1461" y="2088"/>
                        <a:pt x="1466" y="2092"/>
                        <a:pt x="1467" y="2098"/>
                      </a:cubicBezTo>
                      <a:cubicBezTo>
                        <a:pt x="1467" y="2104"/>
                        <a:pt x="1463" y="2109"/>
                        <a:pt x="1457" y="2110"/>
                      </a:cubicBezTo>
                      <a:cubicBezTo>
                        <a:pt x="1452" y="2110"/>
                        <a:pt x="1447" y="2107"/>
                        <a:pt x="1446" y="2102"/>
                      </a:cubicBezTo>
                      <a:cubicBezTo>
                        <a:pt x="1447" y="2109"/>
                        <a:pt x="1453" y="2114"/>
                        <a:pt x="1460" y="2115"/>
                      </a:cubicBezTo>
                      <a:cubicBezTo>
                        <a:pt x="1468" y="2117"/>
                        <a:pt x="1476" y="2112"/>
                        <a:pt x="1480" y="2105"/>
                      </a:cubicBezTo>
                      <a:cubicBezTo>
                        <a:pt x="1485" y="2096"/>
                        <a:pt x="1483" y="2085"/>
                        <a:pt x="1478" y="2077"/>
                      </a:cubicBezTo>
                      <a:cubicBezTo>
                        <a:pt x="1474" y="2072"/>
                        <a:pt x="1469" y="2069"/>
                        <a:pt x="1463" y="2067"/>
                      </a:cubicBezTo>
                      <a:cubicBezTo>
                        <a:pt x="1444" y="2062"/>
                        <a:pt x="1435" y="2083"/>
                        <a:pt x="1416" y="2094"/>
                      </a:cubicBezTo>
                      <a:cubicBezTo>
                        <a:pt x="1397" y="2106"/>
                        <a:pt x="1373" y="2111"/>
                        <a:pt x="1351" y="2108"/>
                      </a:cubicBezTo>
                      <a:cubicBezTo>
                        <a:pt x="1381" y="2107"/>
                        <a:pt x="1410" y="2101"/>
                        <a:pt x="1430" y="2078"/>
                      </a:cubicBezTo>
                      <a:cubicBezTo>
                        <a:pt x="1436" y="2071"/>
                        <a:pt x="1439" y="2065"/>
                        <a:pt x="1442" y="2056"/>
                      </a:cubicBezTo>
                      <a:cubicBezTo>
                        <a:pt x="1445" y="2048"/>
                        <a:pt x="1446" y="2041"/>
                        <a:pt x="1445" y="2032"/>
                      </a:cubicBezTo>
                      <a:cubicBezTo>
                        <a:pt x="1442" y="2005"/>
                        <a:pt x="1427" y="1987"/>
                        <a:pt x="1403" y="1979"/>
                      </a:cubicBezTo>
                      <a:cubicBezTo>
                        <a:pt x="1386" y="1973"/>
                        <a:pt x="1368" y="1972"/>
                        <a:pt x="1353" y="1986"/>
                      </a:cubicBezTo>
                      <a:close/>
                      <a:moveTo>
                        <a:pt x="1226" y="1823"/>
                      </a:moveTo>
                      <a:cubicBezTo>
                        <a:pt x="1229" y="1823"/>
                        <a:pt x="1232" y="1825"/>
                        <a:pt x="1232" y="1828"/>
                      </a:cubicBezTo>
                      <a:cubicBezTo>
                        <a:pt x="1232" y="1830"/>
                        <a:pt x="1230" y="1833"/>
                        <a:pt x="1227" y="1833"/>
                      </a:cubicBezTo>
                      <a:cubicBezTo>
                        <a:pt x="1224" y="1833"/>
                        <a:pt x="1222" y="1831"/>
                        <a:pt x="1222" y="1828"/>
                      </a:cubicBezTo>
                      <a:cubicBezTo>
                        <a:pt x="1221" y="1825"/>
                        <a:pt x="1224" y="1823"/>
                        <a:pt x="1226" y="1823"/>
                      </a:cubicBezTo>
                      <a:close/>
                      <a:moveTo>
                        <a:pt x="1264" y="1955"/>
                      </a:moveTo>
                      <a:cubicBezTo>
                        <a:pt x="1262" y="1959"/>
                        <a:pt x="1262" y="1966"/>
                        <a:pt x="1266" y="1969"/>
                      </a:cubicBezTo>
                      <a:cubicBezTo>
                        <a:pt x="1269" y="1971"/>
                        <a:pt x="1272" y="1971"/>
                        <a:pt x="1275" y="1970"/>
                      </a:cubicBezTo>
                      <a:cubicBezTo>
                        <a:pt x="1278" y="1968"/>
                        <a:pt x="1279" y="1963"/>
                        <a:pt x="1277" y="1961"/>
                      </a:cubicBezTo>
                      <a:cubicBezTo>
                        <a:pt x="1275" y="1959"/>
                        <a:pt x="1272" y="1958"/>
                        <a:pt x="1270" y="1959"/>
                      </a:cubicBezTo>
                      <a:cubicBezTo>
                        <a:pt x="1272" y="1955"/>
                        <a:pt x="1281" y="1957"/>
                        <a:pt x="1281" y="1965"/>
                      </a:cubicBezTo>
                      <a:cubicBezTo>
                        <a:pt x="1281" y="1969"/>
                        <a:pt x="1278" y="1973"/>
                        <a:pt x="1274" y="1974"/>
                      </a:cubicBezTo>
                      <a:cubicBezTo>
                        <a:pt x="1266" y="1976"/>
                        <a:pt x="1260" y="1970"/>
                        <a:pt x="1259" y="1963"/>
                      </a:cubicBezTo>
                      <a:cubicBezTo>
                        <a:pt x="1258" y="1957"/>
                        <a:pt x="1262" y="1951"/>
                        <a:pt x="1268" y="1947"/>
                      </a:cubicBezTo>
                      <a:cubicBezTo>
                        <a:pt x="1251" y="1956"/>
                        <a:pt x="1238" y="1984"/>
                        <a:pt x="1237" y="1997"/>
                      </a:cubicBezTo>
                      <a:cubicBezTo>
                        <a:pt x="1237" y="1997"/>
                        <a:pt x="1235" y="1996"/>
                        <a:pt x="1234" y="1996"/>
                      </a:cubicBezTo>
                      <a:cubicBezTo>
                        <a:pt x="1237" y="1974"/>
                        <a:pt x="1253" y="1949"/>
                        <a:pt x="1269" y="1943"/>
                      </a:cubicBezTo>
                      <a:cubicBezTo>
                        <a:pt x="1244" y="1937"/>
                        <a:pt x="1229" y="1928"/>
                        <a:pt x="1212" y="1927"/>
                      </a:cubicBezTo>
                      <a:cubicBezTo>
                        <a:pt x="1204" y="1926"/>
                        <a:pt x="1195" y="1928"/>
                        <a:pt x="1190" y="1933"/>
                      </a:cubicBezTo>
                      <a:cubicBezTo>
                        <a:pt x="1188" y="1932"/>
                        <a:pt x="1186" y="1932"/>
                        <a:pt x="1183" y="1933"/>
                      </a:cubicBezTo>
                      <a:cubicBezTo>
                        <a:pt x="1189" y="1924"/>
                        <a:pt x="1202" y="1921"/>
                        <a:pt x="1215" y="1923"/>
                      </a:cubicBezTo>
                      <a:cubicBezTo>
                        <a:pt x="1216" y="1923"/>
                        <a:pt x="1217" y="1924"/>
                        <a:pt x="1217" y="1924"/>
                      </a:cubicBezTo>
                      <a:cubicBezTo>
                        <a:pt x="1204" y="1915"/>
                        <a:pt x="1184" y="1913"/>
                        <a:pt x="1167" y="1918"/>
                      </a:cubicBezTo>
                      <a:cubicBezTo>
                        <a:pt x="1160" y="1920"/>
                        <a:pt x="1152" y="1923"/>
                        <a:pt x="1148" y="1929"/>
                      </a:cubicBezTo>
                      <a:cubicBezTo>
                        <a:pt x="1146" y="1933"/>
                        <a:pt x="1145" y="1939"/>
                        <a:pt x="1149" y="1942"/>
                      </a:cubicBezTo>
                      <a:cubicBezTo>
                        <a:pt x="1151" y="1943"/>
                        <a:pt x="1153" y="1943"/>
                        <a:pt x="1154" y="1942"/>
                      </a:cubicBezTo>
                      <a:cubicBezTo>
                        <a:pt x="1155" y="1941"/>
                        <a:pt x="1155" y="1939"/>
                        <a:pt x="1155" y="1938"/>
                      </a:cubicBezTo>
                      <a:cubicBezTo>
                        <a:pt x="1154" y="1937"/>
                        <a:pt x="1153" y="1936"/>
                        <a:pt x="1152" y="1936"/>
                      </a:cubicBezTo>
                      <a:cubicBezTo>
                        <a:pt x="1151" y="1936"/>
                        <a:pt x="1150" y="1937"/>
                        <a:pt x="1150" y="1939"/>
                      </a:cubicBezTo>
                      <a:cubicBezTo>
                        <a:pt x="1150" y="1939"/>
                        <a:pt x="1151" y="1940"/>
                        <a:pt x="1152" y="1940"/>
                      </a:cubicBezTo>
                      <a:cubicBezTo>
                        <a:pt x="1151" y="1941"/>
                        <a:pt x="1150" y="1940"/>
                        <a:pt x="1149" y="1940"/>
                      </a:cubicBezTo>
                      <a:cubicBezTo>
                        <a:pt x="1148" y="1938"/>
                        <a:pt x="1148" y="1936"/>
                        <a:pt x="1149" y="1935"/>
                      </a:cubicBezTo>
                      <a:cubicBezTo>
                        <a:pt x="1151" y="1933"/>
                        <a:pt x="1154" y="1933"/>
                        <a:pt x="1156" y="1935"/>
                      </a:cubicBezTo>
                      <a:cubicBezTo>
                        <a:pt x="1158" y="1936"/>
                        <a:pt x="1159" y="1938"/>
                        <a:pt x="1159" y="1940"/>
                      </a:cubicBezTo>
                      <a:cubicBezTo>
                        <a:pt x="1159" y="1942"/>
                        <a:pt x="1158" y="1944"/>
                        <a:pt x="1156" y="1945"/>
                      </a:cubicBezTo>
                      <a:cubicBezTo>
                        <a:pt x="1154" y="1946"/>
                        <a:pt x="1151" y="1947"/>
                        <a:pt x="1149" y="1945"/>
                      </a:cubicBezTo>
                      <a:cubicBezTo>
                        <a:pt x="1144" y="1942"/>
                        <a:pt x="1144" y="1937"/>
                        <a:pt x="1145" y="1932"/>
                      </a:cubicBezTo>
                      <a:cubicBezTo>
                        <a:pt x="1146" y="1930"/>
                        <a:pt x="1147" y="1927"/>
                        <a:pt x="1149" y="1926"/>
                      </a:cubicBezTo>
                      <a:cubicBezTo>
                        <a:pt x="1141" y="1932"/>
                        <a:pt x="1138" y="1941"/>
                        <a:pt x="1138" y="1950"/>
                      </a:cubicBezTo>
                      <a:cubicBezTo>
                        <a:pt x="1138" y="1956"/>
                        <a:pt x="1141" y="1962"/>
                        <a:pt x="1146" y="1966"/>
                      </a:cubicBezTo>
                      <a:cubicBezTo>
                        <a:pt x="1146" y="1966"/>
                        <a:pt x="1146" y="1966"/>
                        <a:pt x="1146" y="1966"/>
                      </a:cubicBezTo>
                      <a:cubicBezTo>
                        <a:pt x="1142" y="1961"/>
                        <a:pt x="1142" y="1954"/>
                        <a:pt x="1150" y="1953"/>
                      </a:cubicBezTo>
                      <a:cubicBezTo>
                        <a:pt x="1156" y="1952"/>
                        <a:pt x="1166" y="1958"/>
                        <a:pt x="1174" y="1945"/>
                      </a:cubicBezTo>
                      <a:cubicBezTo>
                        <a:pt x="1174" y="1952"/>
                        <a:pt x="1172" y="1959"/>
                        <a:pt x="1167" y="1964"/>
                      </a:cubicBezTo>
                      <a:cubicBezTo>
                        <a:pt x="1163" y="1969"/>
                        <a:pt x="1155" y="1971"/>
                        <a:pt x="1149" y="1969"/>
                      </a:cubicBezTo>
                      <a:cubicBezTo>
                        <a:pt x="1141" y="1966"/>
                        <a:pt x="1137" y="1958"/>
                        <a:pt x="1136" y="1950"/>
                      </a:cubicBezTo>
                      <a:cubicBezTo>
                        <a:pt x="1135" y="1939"/>
                        <a:pt x="1142" y="1929"/>
                        <a:pt x="1151" y="1922"/>
                      </a:cubicBezTo>
                      <a:cubicBezTo>
                        <a:pt x="1160" y="1917"/>
                        <a:pt x="1176" y="1914"/>
                        <a:pt x="1186" y="1914"/>
                      </a:cubicBezTo>
                      <a:cubicBezTo>
                        <a:pt x="1196" y="1914"/>
                        <a:pt x="1207" y="1916"/>
                        <a:pt x="1215" y="1920"/>
                      </a:cubicBezTo>
                      <a:cubicBezTo>
                        <a:pt x="1211" y="1917"/>
                        <a:pt x="1207" y="1912"/>
                        <a:pt x="1204" y="1907"/>
                      </a:cubicBezTo>
                      <a:cubicBezTo>
                        <a:pt x="1197" y="1896"/>
                        <a:pt x="1195" y="1886"/>
                        <a:pt x="1196" y="1873"/>
                      </a:cubicBezTo>
                      <a:cubicBezTo>
                        <a:pt x="1196" y="1868"/>
                        <a:pt x="1197" y="1864"/>
                        <a:pt x="1198" y="1860"/>
                      </a:cubicBezTo>
                      <a:cubicBezTo>
                        <a:pt x="1199" y="1861"/>
                        <a:pt x="1200" y="1861"/>
                        <a:pt x="1201" y="1861"/>
                      </a:cubicBezTo>
                      <a:cubicBezTo>
                        <a:pt x="1200" y="1865"/>
                        <a:pt x="1200" y="1869"/>
                        <a:pt x="1200" y="1873"/>
                      </a:cubicBezTo>
                      <a:cubicBezTo>
                        <a:pt x="1199" y="1885"/>
                        <a:pt x="1202" y="1894"/>
                        <a:pt x="1208" y="1905"/>
                      </a:cubicBezTo>
                      <a:cubicBezTo>
                        <a:pt x="1217" y="1918"/>
                        <a:pt x="1230" y="1926"/>
                        <a:pt x="1244" y="1931"/>
                      </a:cubicBezTo>
                      <a:cubicBezTo>
                        <a:pt x="1241" y="1929"/>
                        <a:pt x="1238" y="1926"/>
                        <a:pt x="1235" y="1923"/>
                      </a:cubicBezTo>
                      <a:cubicBezTo>
                        <a:pt x="1235" y="1923"/>
                        <a:pt x="1235" y="1923"/>
                        <a:pt x="1235" y="1923"/>
                      </a:cubicBezTo>
                      <a:cubicBezTo>
                        <a:pt x="1230" y="1916"/>
                        <a:pt x="1226" y="1908"/>
                        <a:pt x="1227" y="1899"/>
                      </a:cubicBezTo>
                      <a:cubicBezTo>
                        <a:pt x="1229" y="1908"/>
                        <a:pt x="1232" y="1914"/>
                        <a:pt x="1237" y="1921"/>
                      </a:cubicBezTo>
                      <a:cubicBezTo>
                        <a:pt x="1238" y="1921"/>
                        <a:pt x="1238" y="1921"/>
                        <a:pt x="1238" y="1921"/>
                      </a:cubicBezTo>
                      <a:cubicBezTo>
                        <a:pt x="1249" y="1935"/>
                        <a:pt x="1254" y="1935"/>
                        <a:pt x="1271" y="1939"/>
                      </a:cubicBezTo>
                      <a:cubicBezTo>
                        <a:pt x="1297" y="1945"/>
                        <a:pt x="1325" y="1949"/>
                        <a:pt x="1344" y="1965"/>
                      </a:cubicBezTo>
                      <a:cubicBezTo>
                        <a:pt x="1330" y="1956"/>
                        <a:pt x="1275" y="1936"/>
                        <a:pt x="1264" y="1955"/>
                      </a:cubicBezTo>
                      <a:close/>
                      <a:moveTo>
                        <a:pt x="1232" y="1911"/>
                      </a:moveTo>
                      <a:cubicBezTo>
                        <a:pt x="1244" y="1906"/>
                        <a:pt x="1235" y="1891"/>
                        <a:pt x="1234" y="1885"/>
                      </a:cubicBezTo>
                      <a:cubicBezTo>
                        <a:pt x="1232" y="1881"/>
                        <a:pt x="1232" y="1878"/>
                        <a:pt x="1235" y="1874"/>
                      </a:cubicBezTo>
                      <a:cubicBezTo>
                        <a:pt x="1230" y="1876"/>
                        <a:pt x="1221" y="1886"/>
                        <a:pt x="1219" y="1891"/>
                      </a:cubicBezTo>
                      <a:cubicBezTo>
                        <a:pt x="1216" y="1899"/>
                        <a:pt x="1218" y="1908"/>
                        <a:pt x="1228" y="1911"/>
                      </a:cubicBezTo>
                      <a:cubicBezTo>
                        <a:pt x="1225" y="1907"/>
                        <a:pt x="1225" y="1900"/>
                        <a:pt x="1227" y="1896"/>
                      </a:cubicBezTo>
                      <a:cubicBezTo>
                        <a:pt x="1227" y="1898"/>
                        <a:pt x="1228" y="1906"/>
                        <a:pt x="1232" y="1911"/>
                      </a:cubicBezTo>
                      <a:close/>
                      <a:moveTo>
                        <a:pt x="1188" y="1972"/>
                      </a:moveTo>
                      <a:cubicBezTo>
                        <a:pt x="1185" y="1971"/>
                        <a:pt x="1182" y="1973"/>
                        <a:pt x="1181" y="1976"/>
                      </a:cubicBezTo>
                      <a:cubicBezTo>
                        <a:pt x="1180" y="1979"/>
                        <a:pt x="1182" y="1982"/>
                        <a:pt x="1185" y="1983"/>
                      </a:cubicBezTo>
                      <a:cubicBezTo>
                        <a:pt x="1188" y="1983"/>
                        <a:pt x="1191" y="1982"/>
                        <a:pt x="1192" y="1978"/>
                      </a:cubicBezTo>
                      <a:cubicBezTo>
                        <a:pt x="1193" y="1975"/>
                        <a:pt x="1191" y="1972"/>
                        <a:pt x="1188" y="1972"/>
                      </a:cubicBezTo>
                      <a:close/>
                      <a:moveTo>
                        <a:pt x="1186" y="1955"/>
                      </a:moveTo>
                      <a:cubicBezTo>
                        <a:pt x="1182" y="1954"/>
                        <a:pt x="1178" y="1956"/>
                        <a:pt x="1178" y="1960"/>
                      </a:cubicBezTo>
                      <a:cubicBezTo>
                        <a:pt x="1177" y="1964"/>
                        <a:pt x="1179" y="1968"/>
                        <a:pt x="1183" y="1968"/>
                      </a:cubicBezTo>
                      <a:cubicBezTo>
                        <a:pt x="1187" y="1969"/>
                        <a:pt x="1190" y="1967"/>
                        <a:pt x="1191" y="1963"/>
                      </a:cubicBezTo>
                      <a:cubicBezTo>
                        <a:pt x="1192" y="1959"/>
                        <a:pt x="1190" y="1956"/>
                        <a:pt x="1186" y="1955"/>
                      </a:cubicBezTo>
                      <a:close/>
                      <a:moveTo>
                        <a:pt x="1188" y="1933"/>
                      </a:moveTo>
                      <a:cubicBezTo>
                        <a:pt x="1183" y="1932"/>
                        <a:pt x="1178" y="1935"/>
                        <a:pt x="1177" y="1940"/>
                      </a:cubicBezTo>
                      <a:cubicBezTo>
                        <a:pt x="1176" y="1945"/>
                        <a:pt x="1179" y="1950"/>
                        <a:pt x="1184" y="1951"/>
                      </a:cubicBezTo>
                      <a:cubicBezTo>
                        <a:pt x="1189" y="1953"/>
                        <a:pt x="1194" y="1949"/>
                        <a:pt x="1195" y="1944"/>
                      </a:cubicBezTo>
                      <a:cubicBezTo>
                        <a:pt x="1196" y="1939"/>
                        <a:pt x="1193" y="1934"/>
                        <a:pt x="1188" y="1933"/>
                      </a:cubicBezTo>
                      <a:close/>
                      <a:moveTo>
                        <a:pt x="1203" y="1839"/>
                      </a:moveTo>
                      <a:cubicBezTo>
                        <a:pt x="1208" y="1839"/>
                        <a:pt x="1213" y="1843"/>
                        <a:pt x="1214" y="1848"/>
                      </a:cubicBezTo>
                      <a:cubicBezTo>
                        <a:pt x="1214" y="1854"/>
                        <a:pt x="1210" y="1859"/>
                        <a:pt x="1204" y="1859"/>
                      </a:cubicBezTo>
                      <a:cubicBezTo>
                        <a:pt x="1199" y="1860"/>
                        <a:pt x="1194" y="1856"/>
                        <a:pt x="1193" y="1850"/>
                      </a:cubicBezTo>
                      <a:cubicBezTo>
                        <a:pt x="1193" y="1844"/>
                        <a:pt x="1197" y="1839"/>
                        <a:pt x="1203" y="1839"/>
                      </a:cubicBezTo>
                      <a:close/>
                      <a:moveTo>
                        <a:pt x="1214" y="1827"/>
                      </a:moveTo>
                      <a:cubicBezTo>
                        <a:pt x="1218" y="1827"/>
                        <a:pt x="1221" y="1829"/>
                        <a:pt x="1221" y="1833"/>
                      </a:cubicBezTo>
                      <a:cubicBezTo>
                        <a:pt x="1222" y="1837"/>
                        <a:pt x="1219" y="1840"/>
                        <a:pt x="1215" y="1840"/>
                      </a:cubicBezTo>
                      <a:cubicBezTo>
                        <a:pt x="1211" y="1841"/>
                        <a:pt x="1208" y="1838"/>
                        <a:pt x="1208" y="1834"/>
                      </a:cubicBezTo>
                      <a:cubicBezTo>
                        <a:pt x="1208" y="1831"/>
                        <a:pt x="1210" y="1827"/>
                        <a:pt x="1214" y="1827"/>
                      </a:cubicBezTo>
                      <a:close/>
                      <a:moveTo>
                        <a:pt x="1383" y="1875"/>
                      </a:moveTo>
                      <a:cubicBezTo>
                        <a:pt x="1396" y="1881"/>
                        <a:pt x="1411" y="1884"/>
                        <a:pt x="1424" y="1880"/>
                      </a:cubicBezTo>
                      <a:cubicBezTo>
                        <a:pt x="1438" y="1876"/>
                        <a:pt x="1448" y="1865"/>
                        <a:pt x="1450" y="1851"/>
                      </a:cubicBezTo>
                      <a:cubicBezTo>
                        <a:pt x="1451" y="1844"/>
                        <a:pt x="1450" y="1835"/>
                        <a:pt x="1446" y="1828"/>
                      </a:cubicBezTo>
                      <a:cubicBezTo>
                        <a:pt x="1441" y="1820"/>
                        <a:pt x="1437" y="1815"/>
                        <a:pt x="1429" y="1810"/>
                      </a:cubicBezTo>
                      <a:cubicBezTo>
                        <a:pt x="1421" y="1806"/>
                        <a:pt x="1415" y="1803"/>
                        <a:pt x="1406" y="1802"/>
                      </a:cubicBezTo>
                      <a:cubicBezTo>
                        <a:pt x="1402" y="1802"/>
                        <a:pt x="1399" y="1801"/>
                        <a:pt x="1395" y="1802"/>
                      </a:cubicBezTo>
                      <a:cubicBezTo>
                        <a:pt x="1385" y="1802"/>
                        <a:pt x="1377" y="1804"/>
                        <a:pt x="1367" y="1808"/>
                      </a:cubicBezTo>
                      <a:cubicBezTo>
                        <a:pt x="1353" y="1814"/>
                        <a:pt x="1344" y="1821"/>
                        <a:pt x="1335" y="1833"/>
                      </a:cubicBezTo>
                      <a:cubicBezTo>
                        <a:pt x="1335" y="1833"/>
                        <a:pt x="1334" y="1834"/>
                        <a:pt x="1334" y="1835"/>
                      </a:cubicBezTo>
                      <a:cubicBezTo>
                        <a:pt x="1334" y="1825"/>
                        <a:pt x="1331" y="1814"/>
                        <a:pt x="1326" y="1805"/>
                      </a:cubicBezTo>
                      <a:cubicBezTo>
                        <a:pt x="1320" y="1794"/>
                        <a:pt x="1310" y="1786"/>
                        <a:pt x="1297" y="1783"/>
                      </a:cubicBezTo>
                      <a:cubicBezTo>
                        <a:pt x="1293" y="1782"/>
                        <a:pt x="1287" y="1782"/>
                        <a:pt x="1281" y="1784"/>
                      </a:cubicBezTo>
                      <a:cubicBezTo>
                        <a:pt x="1287" y="1783"/>
                        <a:pt x="1292" y="1784"/>
                        <a:pt x="1297" y="1785"/>
                      </a:cubicBezTo>
                      <a:cubicBezTo>
                        <a:pt x="1309" y="1788"/>
                        <a:pt x="1317" y="1796"/>
                        <a:pt x="1323" y="1807"/>
                      </a:cubicBezTo>
                      <a:cubicBezTo>
                        <a:pt x="1327" y="1815"/>
                        <a:pt x="1329" y="1822"/>
                        <a:pt x="1329" y="1830"/>
                      </a:cubicBezTo>
                      <a:cubicBezTo>
                        <a:pt x="1329" y="1845"/>
                        <a:pt x="1325" y="1856"/>
                        <a:pt x="1324" y="1871"/>
                      </a:cubicBezTo>
                      <a:cubicBezTo>
                        <a:pt x="1324" y="1872"/>
                        <a:pt x="1324" y="1872"/>
                        <a:pt x="1324" y="1872"/>
                      </a:cubicBezTo>
                      <a:cubicBezTo>
                        <a:pt x="1324" y="1880"/>
                        <a:pt x="1324" y="1887"/>
                        <a:pt x="1326" y="1895"/>
                      </a:cubicBezTo>
                      <a:cubicBezTo>
                        <a:pt x="1326" y="1897"/>
                        <a:pt x="1331" y="1916"/>
                        <a:pt x="1334" y="1916"/>
                      </a:cubicBezTo>
                      <a:cubicBezTo>
                        <a:pt x="1335" y="1915"/>
                        <a:pt x="1332" y="1903"/>
                        <a:pt x="1332" y="1901"/>
                      </a:cubicBezTo>
                      <a:cubicBezTo>
                        <a:pt x="1330" y="1891"/>
                        <a:pt x="1329" y="1882"/>
                        <a:pt x="1329" y="1872"/>
                      </a:cubicBezTo>
                      <a:cubicBezTo>
                        <a:pt x="1329" y="1872"/>
                        <a:pt x="1329" y="1871"/>
                        <a:pt x="1329" y="1871"/>
                      </a:cubicBezTo>
                      <a:cubicBezTo>
                        <a:pt x="1329" y="1857"/>
                        <a:pt x="1332" y="1847"/>
                        <a:pt x="1339" y="1835"/>
                      </a:cubicBezTo>
                      <a:cubicBezTo>
                        <a:pt x="1348" y="1822"/>
                        <a:pt x="1362" y="1811"/>
                        <a:pt x="1378" y="1810"/>
                      </a:cubicBezTo>
                      <a:cubicBezTo>
                        <a:pt x="1387" y="1809"/>
                        <a:pt x="1400" y="1815"/>
                        <a:pt x="1401" y="1825"/>
                      </a:cubicBezTo>
                      <a:cubicBezTo>
                        <a:pt x="1401" y="1829"/>
                        <a:pt x="1399" y="1832"/>
                        <a:pt x="1396" y="1833"/>
                      </a:cubicBezTo>
                      <a:cubicBezTo>
                        <a:pt x="1393" y="1834"/>
                        <a:pt x="1390" y="1833"/>
                        <a:pt x="1388" y="1831"/>
                      </a:cubicBezTo>
                      <a:cubicBezTo>
                        <a:pt x="1387" y="1828"/>
                        <a:pt x="1387" y="1826"/>
                        <a:pt x="1387" y="1824"/>
                      </a:cubicBezTo>
                      <a:cubicBezTo>
                        <a:pt x="1388" y="1822"/>
                        <a:pt x="1392" y="1821"/>
                        <a:pt x="1394" y="1823"/>
                      </a:cubicBezTo>
                      <a:cubicBezTo>
                        <a:pt x="1395" y="1824"/>
                        <a:pt x="1396" y="1826"/>
                        <a:pt x="1395" y="1827"/>
                      </a:cubicBezTo>
                      <a:cubicBezTo>
                        <a:pt x="1397" y="1826"/>
                        <a:pt x="1398" y="1824"/>
                        <a:pt x="1397" y="1822"/>
                      </a:cubicBezTo>
                      <a:cubicBezTo>
                        <a:pt x="1395" y="1819"/>
                        <a:pt x="1392" y="1817"/>
                        <a:pt x="1388" y="1818"/>
                      </a:cubicBezTo>
                      <a:cubicBezTo>
                        <a:pt x="1383" y="1819"/>
                        <a:pt x="1379" y="1825"/>
                        <a:pt x="1381" y="1831"/>
                      </a:cubicBezTo>
                      <a:cubicBezTo>
                        <a:pt x="1382" y="1835"/>
                        <a:pt x="1384" y="1839"/>
                        <a:pt x="1388" y="1841"/>
                      </a:cubicBezTo>
                      <a:cubicBezTo>
                        <a:pt x="1392" y="1842"/>
                        <a:pt x="1396" y="1842"/>
                        <a:pt x="1400" y="1840"/>
                      </a:cubicBezTo>
                      <a:cubicBezTo>
                        <a:pt x="1405" y="1837"/>
                        <a:pt x="1408" y="1832"/>
                        <a:pt x="1408" y="1827"/>
                      </a:cubicBezTo>
                      <a:cubicBezTo>
                        <a:pt x="1407" y="1814"/>
                        <a:pt x="1394" y="1807"/>
                        <a:pt x="1382" y="1807"/>
                      </a:cubicBezTo>
                      <a:cubicBezTo>
                        <a:pt x="1378" y="1808"/>
                        <a:pt x="1374" y="1808"/>
                        <a:pt x="1371" y="1810"/>
                      </a:cubicBezTo>
                      <a:cubicBezTo>
                        <a:pt x="1382" y="1805"/>
                        <a:pt x="1393" y="1803"/>
                        <a:pt x="1406" y="1805"/>
                      </a:cubicBezTo>
                      <a:cubicBezTo>
                        <a:pt x="1414" y="1806"/>
                        <a:pt x="1421" y="1808"/>
                        <a:pt x="1428" y="1812"/>
                      </a:cubicBezTo>
                      <a:cubicBezTo>
                        <a:pt x="1435" y="1817"/>
                        <a:pt x="1440" y="1821"/>
                        <a:pt x="1445" y="1829"/>
                      </a:cubicBezTo>
                      <a:cubicBezTo>
                        <a:pt x="1447" y="1833"/>
                        <a:pt x="1448" y="1837"/>
                        <a:pt x="1449" y="1841"/>
                      </a:cubicBezTo>
                      <a:cubicBezTo>
                        <a:pt x="1449" y="1842"/>
                        <a:pt x="1449" y="1842"/>
                        <a:pt x="1449" y="1842"/>
                      </a:cubicBezTo>
                      <a:cubicBezTo>
                        <a:pt x="1445" y="1830"/>
                        <a:pt x="1431" y="1824"/>
                        <a:pt x="1420" y="1838"/>
                      </a:cubicBezTo>
                      <a:cubicBezTo>
                        <a:pt x="1412" y="1847"/>
                        <a:pt x="1414" y="1872"/>
                        <a:pt x="1383" y="1875"/>
                      </a:cubicBezTo>
                      <a:close/>
                      <a:moveTo>
                        <a:pt x="1297" y="1786"/>
                      </a:moveTo>
                      <a:cubicBezTo>
                        <a:pt x="1295" y="1801"/>
                        <a:pt x="1275" y="1796"/>
                        <a:pt x="1268" y="1796"/>
                      </a:cubicBezTo>
                      <a:cubicBezTo>
                        <a:pt x="1262" y="1795"/>
                        <a:pt x="1258" y="1796"/>
                        <a:pt x="1255" y="1800"/>
                      </a:cubicBezTo>
                      <a:cubicBezTo>
                        <a:pt x="1256" y="1794"/>
                        <a:pt x="1265" y="1781"/>
                        <a:pt x="1271" y="1777"/>
                      </a:cubicBezTo>
                      <a:cubicBezTo>
                        <a:pt x="1279" y="1771"/>
                        <a:pt x="1290" y="1771"/>
                        <a:pt x="1297" y="1781"/>
                      </a:cubicBezTo>
                      <a:cubicBezTo>
                        <a:pt x="1291" y="1780"/>
                        <a:pt x="1283" y="1781"/>
                        <a:pt x="1278" y="1785"/>
                      </a:cubicBezTo>
                      <a:cubicBezTo>
                        <a:pt x="1281" y="1784"/>
                        <a:pt x="1291" y="1783"/>
                        <a:pt x="1297" y="1786"/>
                      </a:cubicBezTo>
                      <a:close/>
                      <a:moveTo>
                        <a:pt x="1339" y="2088"/>
                      </a:moveTo>
                      <a:cubicBezTo>
                        <a:pt x="1319" y="2080"/>
                        <a:pt x="1309" y="2071"/>
                        <a:pt x="1292" y="2060"/>
                      </a:cubicBezTo>
                      <a:cubicBezTo>
                        <a:pt x="1284" y="2055"/>
                        <a:pt x="1275" y="2052"/>
                        <a:pt x="1265" y="2054"/>
                      </a:cubicBezTo>
                      <a:cubicBezTo>
                        <a:pt x="1257" y="2056"/>
                        <a:pt x="1250" y="2062"/>
                        <a:pt x="1248" y="2070"/>
                      </a:cubicBezTo>
                      <a:cubicBezTo>
                        <a:pt x="1246" y="2077"/>
                        <a:pt x="1248" y="2084"/>
                        <a:pt x="1254" y="2089"/>
                      </a:cubicBezTo>
                      <a:cubicBezTo>
                        <a:pt x="1257" y="2092"/>
                        <a:pt x="1262" y="2093"/>
                        <a:pt x="1266" y="2093"/>
                      </a:cubicBezTo>
                      <a:cubicBezTo>
                        <a:pt x="1272" y="2092"/>
                        <a:pt x="1278" y="2086"/>
                        <a:pt x="1276" y="2080"/>
                      </a:cubicBezTo>
                      <a:cubicBezTo>
                        <a:pt x="1275" y="2076"/>
                        <a:pt x="1272" y="2073"/>
                        <a:pt x="1267" y="2073"/>
                      </a:cubicBezTo>
                      <a:cubicBezTo>
                        <a:pt x="1263" y="2073"/>
                        <a:pt x="1259" y="2078"/>
                        <a:pt x="1259" y="2082"/>
                      </a:cubicBezTo>
                      <a:cubicBezTo>
                        <a:pt x="1260" y="2087"/>
                        <a:pt x="1264" y="2091"/>
                        <a:pt x="1269" y="2090"/>
                      </a:cubicBezTo>
                      <a:cubicBezTo>
                        <a:pt x="1270" y="2090"/>
                        <a:pt x="1271" y="2090"/>
                        <a:pt x="1272" y="2089"/>
                      </a:cubicBezTo>
                      <a:cubicBezTo>
                        <a:pt x="1270" y="2090"/>
                        <a:pt x="1268" y="2091"/>
                        <a:pt x="1266" y="2091"/>
                      </a:cubicBezTo>
                      <a:cubicBezTo>
                        <a:pt x="1262" y="2092"/>
                        <a:pt x="1258" y="2091"/>
                        <a:pt x="1255" y="2088"/>
                      </a:cubicBezTo>
                      <a:cubicBezTo>
                        <a:pt x="1251" y="2083"/>
                        <a:pt x="1249" y="2077"/>
                        <a:pt x="1251" y="2071"/>
                      </a:cubicBezTo>
                      <a:cubicBezTo>
                        <a:pt x="1253" y="2064"/>
                        <a:pt x="1259" y="2060"/>
                        <a:pt x="1266" y="2058"/>
                      </a:cubicBezTo>
                      <a:cubicBezTo>
                        <a:pt x="1275" y="2057"/>
                        <a:pt x="1282" y="2060"/>
                        <a:pt x="1290" y="2064"/>
                      </a:cubicBezTo>
                      <a:cubicBezTo>
                        <a:pt x="1307" y="2075"/>
                        <a:pt x="1317" y="2085"/>
                        <a:pt x="1337" y="2093"/>
                      </a:cubicBezTo>
                      <a:cubicBezTo>
                        <a:pt x="1356" y="2100"/>
                        <a:pt x="1375" y="2101"/>
                        <a:pt x="1394" y="2095"/>
                      </a:cubicBezTo>
                      <a:cubicBezTo>
                        <a:pt x="1412" y="2089"/>
                        <a:pt x="1424" y="2077"/>
                        <a:pt x="1426" y="2058"/>
                      </a:cubicBezTo>
                      <a:cubicBezTo>
                        <a:pt x="1428" y="2041"/>
                        <a:pt x="1420" y="2023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4" y="2015"/>
                        <a:pt x="1404" y="2015"/>
                        <a:pt x="1404" y="2015"/>
                      </a:cubicBezTo>
                      <a:cubicBezTo>
                        <a:pt x="1408" y="2022"/>
                        <a:pt x="1410" y="2033"/>
                        <a:pt x="1406" y="2042"/>
                      </a:cubicBezTo>
                      <a:cubicBezTo>
                        <a:pt x="1398" y="2057"/>
                        <a:pt x="1383" y="2061"/>
                        <a:pt x="1368" y="2055"/>
                      </a:cubicBezTo>
                      <a:cubicBezTo>
                        <a:pt x="1340" y="2043"/>
                        <a:pt x="1326" y="2077"/>
                        <a:pt x="1356" y="2090"/>
                      </a:cubicBezTo>
                      <a:cubicBezTo>
                        <a:pt x="1371" y="2096"/>
                        <a:pt x="1389" y="2090"/>
                        <a:pt x="1400" y="2082"/>
                      </a:cubicBezTo>
                      <a:cubicBezTo>
                        <a:pt x="1420" y="2065"/>
                        <a:pt x="1426" y="2030"/>
                        <a:pt x="1404" y="2015"/>
                      </a:cubicBezTo>
                      <a:cubicBezTo>
                        <a:pt x="1418" y="2024"/>
                        <a:pt x="1425" y="2041"/>
                        <a:pt x="1423" y="2058"/>
                      </a:cubicBezTo>
                      <a:cubicBezTo>
                        <a:pt x="1420" y="2075"/>
                        <a:pt x="1409" y="2085"/>
                        <a:pt x="1393" y="2091"/>
                      </a:cubicBezTo>
                      <a:cubicBezTo>
                        <a:pt x="1375" y="2096"/>
                        <a:pt x="1356" y="2095"/>
                        <a:pt x="1339" y="2088"/>
                      </a:cubicBezTo>
                      <a:close/>
                      <a:moveTo>
                        <a:pt x="1338" y="1925"/>
                      </a:moveTo>
                      <a:cubicBezTo>
                        <a:pt x="1343" y="1891"/>
                        <a:pt x="1368" y="1876"/>
                        <a:pt x="1375" y="1862"/>
                      </a:cubicBezTo>
                      <a:cubicBezTo>
                        <a:pt x="1384" y="1845"/>
                        <a:pt x="1365" y="1836"/>
                        <a:pt x="1352" y="1851"/>
                      </a:cubicBezTo>
                      <a:cubicBezTo>
                        <a:pt x="1338" y="1867"/>
                        <a:pt x="1334" y="1899"/>
                        <a:pt x="1338" y="1925"/>
                      </a:cubicBezTo>
                      <a:close/>
                      <a:moveTo>
                        <a:pt x="1348" y="1966"/>
                      </a:moveTo>
                      <a:cubicBezTo>
                        <a:pt x="1332" y="1964"/>
                        <a:pt x="1317" y="1969"/>
                        <a:pt x="1305" y="1979"/>
                      </a:cubicBezTo>
                      <a:cubicBezTo>
                        <a:pt x="1295" y="1987"/>
                        <a:pt x="1289" y="2001"/>
                        <a:pt x="1294" y="2013"/>
                      </a:cubicBezTo>
                      <a:cubicBezTo>
                        <a:pt x="1289" y="2016"/>
                        <a:pt x="1281" y="2010"/>
                        <a:pt x="1280" y="2002"/>
                      </a:cubicBezTo>
                      <a:cubicBezTo>
                        <a:pt x="1279" y="1993"/>
                        <a:pt x="1284" y="1981"/>
                        <a:pt x="1296" y="1978"/>
                      </a:cubicBezTo>
                      <a:cubicBezTo>
                        <a:pt x="1292" y="1968"/>
                        <a:pt x="1322" y="1953"/>
                        <a:pt x="1348" y="1966"/>
                      </a:cubicBezTo>
                      <a:close/>
                      <a:moveTo>
                        <a:pt x="1451" y="2060"/>
                      </a:moveTo>
                      <a:cubicBezTo>
                        <a:pt x="1458" y="2051"/>
                        <a:pt x="1464" y="2036"/>
                        <a:pt x="1465" y="2026"/>
                      </a:cubicBezTo>
                      <a:cubicBezTo>
                        <a:pt x="1466" y="2013"/>
                        <a:pt x="1460" y="1995"/>
                        <a:pt x="1448" y="1990"/>
                      </a:cubicBezTo>
                      <a:cubicBezTo>
                        <a:pt x="1453" y="1977"/>
                        <a:pt x="1449" y="1965"/>
                        <a:pt x="1445" y="1954"/>
                      </a:cubicBezTo>
                      <a:cubicBezTo>
                        <a:pt x="1440" y="1939"/>
                        <a:pt x="1436" y="1921"/>
                        <a:pt x="1448" y="1913"/>
                      </a:cubicBezTo>
                      <a:cubicBezTo>
                        <a:pt x="1431" y="1916"/>
                        <a:pt x="1422" y="1936"/>
                        <a:pt x="1422" y="1952"/>
                      </a:cubicBezTo>
                      <a:cubicBezTo>
                        <a:pt x="1422" y="1973"/>
                        <a:pt x="1432" y="1984"/>
                        <a:pt x="1444" y="2003"/>
                      </a:cubicBezTo>
                      <a:cubicBezTo>
                        <a:pt x="1451" y="2014"/>
                        <a:pt x="1457" y="2042"/>
                        <a:pt x="1451" y="2060"/>
                      </a:cubicBezTo>
                      <a:close/>
                      <a:moveTo>
                        <a:pt x="1357" y="1973"/>
                      </a:moveTo>
                      <a:cubicBezTo>
                        <a:pt x="1344" y="1968"/>
                        <a:pt x="1332" y="1986"/>
                        <a:pt x="1328" y="2000"/>
                      </a:cubicBezTo>
                      <a:cubicBezTo>
                        <a:pt x="1325" y="2015"/>
                        <a:pt x="1325" y="2033"/>
                        <a:pt x="1310" y="2043"/>
                      </a:cubicBezTo>
                      <a:cubicBezTo>
                        <a:pt x="1302" y="2048"/>
                        <a:pt x="1291" y="2048"/>
                        <a:pt x="1283" y="2043"/>
                      </a:cubicBezTo>
                      <a:cubicBezTo>
                        <a:pt x="1279" y="2040"/>
                        <a:pt x="1276" y="2034"/>
                        <a:pt x="1279" y="2029"/>
                      </a:cubicBezTo>
                      <a:cubicBezTo>
                        <a:pt x="1280" y="2033"/>
                        <a:pt x="1286" y="2038"/>
                        <a:pt x="1292" y="2037"/>
                      </a:cubicBezTo>
                      <a:cubicBezTo>
                        <a:pt x="1298" y="2036"/>
                        <a:pt x="1303" y="2029"/>
                        <a:pt x="1303" y="2023"/>
                      </a:cubicBezTo>
                      <a:cubicBezTo>
                        <a:pt x="1305" y="2009"/>
                        <a:pt x="1304" y="1995"/>
                        <a:pt x="1311" y="1983"/>
                      </a:cubicBezTo>
                      <a:cubicBezTo>
                        <a:pt x="1319" y="1969"/>
                        <a:pt x="1340" y="1961"/>
                        <a:pt x="1357" y="1973"/>
                      </a:cubicBezTo>
                      <a:close/>
                      <a:moveTo>
                        <a:pt x="1283" y="1857"/>
                      </a:moveTo>
                      <a:cubicBezTo>
                        <a:pt x="1284" y="1840"/>
                        <a:pt x="1270" y="1819"/>
                        <a:pt x="1255" y="1812"/>
                      </a:cubicBezTo>
                      <a:cubicBezTo>
                        <a:pt x="1239" y="1805"/>
                        <a:pt x="1228" y="1817"/>
                        <a:pt x="1244" y="1828"/>
                      </a:cubicBezTo>
                      <a:cubicBezTo>
                        <a:pt x="1256" y="1837"/>
                        <a:pt x="1278" y="1843"/>
                        <a:pt x="1283" y="1857"/>
                      </a:cubicBezTo>
                      <a:close/>
                      <a:moveTo>
                        <a:pt x="1282" y="1881"/>
                      </a:moveTo>
                      <a:cubicBezTo>
                        <a:pt x="1282" y="1885"/>
                        <a:pt x="1283" y="1888"/>
                        <a:pt x="1285" y="1890"/>
                      </a:cubicBezTo>
                      <a:cubicBezTo>
                        <a:pt x="1287" y="1893"/>
                        <a:pt x="1292" y="1894"/>
                        <a:pt x="1297" y="1892"/>
                      </a:cubicBezTo>
                      <a:cubicBezTo>
                        <a:pt x="1302" y="1890"/>
                        <a:pt x="1304" y="1884"/>
                        <a:pt x="1303" y="1880"/>
                      </a:cubicBezTo>
                      <a:cubicBezTo>
                        <a:pt x="1302" y="1872"/>
                        <a:pt x="1295" y="1873"/>
                        <a:pt x="1290" y="1870"/>
                      </a:cubicBezTo>
                      <a:cubicBezTo>
                        <a:pt x="1286" y="1867"/>
                        <a:pt x="1285" y="1859"/>
                        <a:pt x="1288" y="1852"/>
                      </a:cubicBezTo>
                      <a:cubicBezTo>
                        <a:pt x="1291" y="1844"/>
                        <a:pt x="1299" y="1839"/>
                        <a:pt x="1308" y="1840"/>
                      </a:cubicBezTo>
                      <a:cubicBezTo>
                        <a:pt x="1313" y="1841"/>
                        <a:pt x="1317" y="1844"/>
                        <a:pt x="1317" y="1850"/>
                      </a:cubicBezTo>
                      <a:cubicBezTo>
                        <a:pt x="1313" y="1846"/>
                        <a:pt x="1305" y="1848"/>
                        <a:pt x="1305" y="1855"/>
                      </a:cubicBezTo>
                      <a:cubicBezTo>
                        <a:pt x="1305" y="1859"/>
                        <a:pt x="1308" y="1866"/>
                        <a:pt x="1312" y="1874"/>
                      </a:cubicBezTo>
                      <a:cubicBezTo>
                        <a:pt x="1315" y="1881"/>
                        <a:pt x="1317" y="1889"/>
                        <a:pt x="1316" y="1896"/>
                      </a:cubicBezTo>
                      <a:cubicBezTo>
                        <a:pt x="1313" y="1910"/>
                        <a:pt x="1296" y="1918"/>
                        <a:pt x="1284" y="1912"/>
                      </a:cubicBezTo>
                      <a:cubicBezTo>
                        <a:pt x="1276" y="1909"/>
                        <a:pt x="1272" y="1903"/>
                        <a:pt x="1270" y="1896"/>
                      </a:cubicBezTo>
                      <a:cubicBezTo>
                        <a:pt x="1267" y="1889"/>
                        <a:pt x="1264" y="1869"/>
                        <a:pt x="1256" y="1864"/>
                      </a:cubicBezTo>
                      <a:cubicBezTo>
                        <a:pt x="1250" y="1860"/>
                        <a:pt x="1244" y="1863"/>
                        <a:pt x="1243" y="1867"/>
                      </a:cubicBezTo>
                      <a:cubicBezTo>
                        <a:pt x="1238" y="1864"/>
                        <a:pt x="1241" y="1855"/>
                        <a:pt x="1246" y="1851"/>
                      </a:cubicBezTo>
                      <a:cubicBezTo>
                        <a:pt x="1256" y="1844"/>
                        <a:pt x="1273" y="1848"/>
                        <a:pt x="1280" y="1862"/>
                      </a:cubicBezTo>
                      <a:cubicBezTo>
                        <a:pt x="1283" y="1867"/>
                        <a:pt x="1282" y="1873"/>
                        <a:pt x="1282" y="1881"/>
                      </a:cubicBezTo>
                      <a:close/>
                      <a:moveTo>
                        <a:pt x="1284" y="1882"/>
                      </a:moveTo>
                      <a:cubicBezTo>
                        <a:pt x="1284" y="1887"/>
                        <a:pt x="1287" y="1891"/>
                        <a:pt x="1293" y="1891"/>
                      </a:cubicBezTo>
                      <a:cubicBezTo>
                        <a:pt x="1301" y="1891"/>
                        <a:pt x="1303" y="1880"/>
                        <a:pt x="1298" y="1875"/>
                      </a:cubicBezTo>
                      <a:cubicBezTo>
                        <a:pt x="1293" y="1872"/>
                        <a:pt x="1289" y="1873"/>
                        <a:pt x="1285" y="1866"/>
                      </a:cubicBezTo>
                      <a:cubicBezTo>
                        <a:pt x="1287" y="1874"/>
                        <a:pt x="1284" y="1876"/>
                        <a:pt x="1284" y="1882"/>
                      </a:cubicBezTo>
                      <a:close/>
                      <a:moveTo>
                        <a:pt x="1298" y="1917"/>
                      </a:moveTo>
                      <a:cubicBezTo>
                        <a:pt x="1306" y="1917"/>
                        <a:pt x="1313" y="1910"/>
                        <a:pt x="1316" y="1904"/>
                      </a:cubicBezTo>
                      <a:cubicBezTo>
                        <a:pt x="1324" y="1905"/>
                        <a:pt x="1327" y="1923"/>
                        <a:pt x="1315" y="1928"/>
                      </a:cubicBezTo>
                      <a:cubicBezTo>
                        <a:pt x="1307" y="1931"/>
                        <a:pt x="1297" y="1925"/>
                        <a:pt x="1298" y="1917"/>
                      </a:cubicBezTo>
                      <a:close/>
                      <a:moveTo>
                        <a:pt x="1564" y="1919"/>
                      </a:moveTo>
                      <a:cubicBezTo>
                        <a:pt x="1541" y="1929"/>
                        <a:pt x="1544" y="1954"/>
                        <a:pt x="1547" y="1966"/>
                      </a:cubicBezTo>
                      <a:cubicBezTo>
                        <a:pt x="1551" y="1979"/>
                        <a:pt x="1559" y="1994"/>
                        <a:pt x="1551" y="2008"/>
                      </a:cubicBezTo>
                      <a:cubicBezTo>
                        <a:pt x="1547" y="2015"/>
                        <a:pt x="1539" y="2021"/>
                        <a:pt x="1530" y="2020"/>
                      </a:cubicBezTo>
                      <a:cubicBezTo>
                        <a:pt x="1525" y="2019"/>
                        <a:pt x="1521" y="2016"/>
                        <a:pt x="1521" y="2010"/>
                      </a:cubicBezTo>
                      <a:cubicBezTo>
                        <a:pt x="1523" y="2014"/>
                        <a:pt x="1530" y="2015"/>
                        <a:pt x="1535" y="2011"/>
                      </a:cubicBezTo>
                      <a:cubicBezTo>
                        <a:pt x="1539" y="2008"/>
                        <a:pt x="1540" y="2001"/>
                        <a:pt x="1537" y="1995"/>
                      </a:cubicBezTo>
                      <a:cubicBezTo>
                        <a:pt x="1531" y="1980"/>
                        <a:pt x="1527" y="1964"/>
                        <a:pt x="1530" y="1951"/>
                      </a:cubicBezTo>
                      <a:cubicBezTo>
                        <a:pt x="1532" y="1936"/>
                        <a:pt x="1545" y="1920"/>
                        <a:pt x="1564" y="1919"/>
                      </a:cubicBezTo>
                      <a:close/>
                      <a:moveTo>
                        <a:pt x="1601" y="2162"/>
                      </a:moveTo>
                      <a:cubicBezTo>
                        <a:pt x="1602" y="2165"/>
                        <a:pt x="1602" y="2167"/>
                        <a:pt x="1601" y="2169"/>
                      </a:cubicBezTo>
                      <a:cubicBezTo>
                        <a:pt x="1599" y="2172"/>
                        <a:pt x="1596" y="2174"/>
                        <a:pt x="1592" y="2173"/>
                      </a:cubicBezTo>
                      <a:cubicBezTo>
                        <a:pt x="1588" y="2172"/>
                        <a:pt x="1586" y="2168"/>
                        <a:pt x="1586" y="2165"/>
                      </a:cubicBezTo>
                      <a:cubicBezTo>
                        <a:pt x="1585" y="2159"/>
                        <a:pt x="1591" y="2158"/>
                        <a:pt x="1593" y="2156"/>
                      </a:cubicBezTo>
                      <a:cubicBezTo>
                        <a:pt x="1596" y="2152"/>
                        <a:pt x="1596" y="2147"/>
                        <a:pt x="1592" y="2142"/>
                      </a:cubicBezTo>
                      <a:cubicBezTo>
                        <a:pt x="1588" y="2137"/>
                        <a:pt x="1582" y="2134"/>
                        <a:pt x="1576" y="2137"/>
                      </a:cubicBezTo>
                      <a:cubicBezTo>
                        <a:pt x="1573" y="2138"/>
                        <a:pt x="1569" y="2141"/>
                        <a:pt x="1571" y="2145"/>
                      </a:cubicBezTo>
                      <a:cubicBezTo>
                        <a:pt x="1573" y="2142"/>
                        <a:pt x="1579" y="2142"/>
                        <a:pt x="1580" y="2147"/>
                      </a:cubicBezTo>
                      <a:cubicBezTo>
                        <a:pt x="1581" y="2150"/>
                        <a:pt x="1579" y="2156"/>
                        <a:pt x="1578" y="2162"/>
                      </a:cubicBezTo>
                      <a:cubicBezTo>
                        <a:pt x="1577" y="2168"/>
                        <a:pt x="1577" y="2174"/>
                        <a:pt x="1579" y="2179"/>
                      </a:cubicBezTo>
                      <a:cubicBezTo>
                        <a:pt x="1584" y="2189"/>
                        <a:pt x="1597" y="2192"/>
                        <a:pt x="1605" y="2185"/>
                      </a:cubicBezTo>
                      <a:cubicBezTo>
                        <a:pt x="1610" y="2182"/>
                        <a:pt x="1612" y="2177"/>
                        <a:pt x="1612" y="2172"/>
                      </a:cubicBezTo>
                      <a:cubicBezTo>
                        <a:pt x="1614" y="2166"/>
                        <a:pt x="1612" y="2151"/>
                        <a:pt x="1617" y="2146"/>
                      </a:cubicBezTo>
                      <a:cubicBezTo>
                        <a:pt x="1621" y="2142"/>
                        <a:pt x="1626" y="2143"/>
                        <a:pt x="1627" y="2146"/>
                      </a:cubicBezTo>
                      <a:cubicBezTo>
                        <a:pt x="1630" y="2143"/>
                        <a:pt x="1627" y="2137"/>
                        <a:pt x="1623" y="2135"/>
                      </a:cubicBezTo>
                      <a:cubicBezTo>
                        <a:pt x="1614" y="2132"/>
                        <a:pt x="1603" y="2137"/>
                        <a:pt x="1600" y="2148"/>
                      </a:cubicBezTo>
                      <a:cubicBezTo>
                        <a:pt x="1598" y="2152"/>
                        <a:pt x="1600" y="2157"/>
                        <a:pt x="1601" y="2162"/>
                      </a:cubicBezTo>
                      <a:close/>
                      <a:moveTo>
                        <a:pt x="1502" y="2284"/>
                      </a:moveTo>
                      <a:cubicBezTo>
                        <a:pt x="1501" y="2267"/>
                        <a:pt x="1489" y="2259"/>
                        <a:pt x="1486" y="2254"/>
                      </a:cubicBezTo>
                      <a:cubicBezTo>
                        <a:pt x="1483" y="2247"/>
                        <a:pt x="1490" y="2243"/>
                        <a:pt x="1495" y="2249"/>
                      </a:cubicBezTo>
                      <a:cubicBezTo>
                        <a:pt x="1501" y="2255"/>
                        <a:pt x="1506" y="2270"/>
                        <a:pt x="1502" y="2284"/>
                      </a:cubicBezTo>
                      <a:close/>
                      <a:moveTo>
                        <a:pt x="1482" y="2221"/>
                      </a:moveTo>
                      <a:cubicBezTo>
                        <a:pt x="1484" y="2221"/>
                        <a:pt x="1485" y="2222"/>
                        <a:pt x="1486" y="2223"/>
                      </a:cubicBezTo>
                      <a:cubicBezTo>
                        <a:pt x="1486" y="2224"/>
                        <a:pt x="1486" y="2227"/>
                        <a:pt x="1485" y="2228"/>
                      </a:cubicBezTo>
                      <a:cubicBezTo>
                        <a:pt x="1483" y="2230"/>
                        <a:pt x="1481" y="2230"/>
                        <a:pt x="1479" y="2229"/>
                      </a:cubicBezTo>
                      <a:cubicBezTo>
                        <a:pt x="1476" y="2228"/>
                        <a:pt x="1477" y="2225"/>
                        <a:pt x="1476" y="2223"/>
                      </a:cubicBezTo>
                      <a:cubicBezTo>
                        <a:pt x="1476" y="2220"/>
                        <a:pt x="1473" y="2219"/>
                        <a:pt x="1469" y="2220"/>
                      </a:cubicBezTo>
                      <a:cubicBezTo>
                        <a:pt x="1466" y="2220"/>
                        <a:pt x="1463" y="2222"/>
                        <a:pt x="1462" y="2226"/>
                      </a:cubicBezTo>
                      <a:cubicBezTo>
                        <a:pt x="1462" y="2229"/>
                        <a:pt x="1462" y="2231"/>
                        <a:pt x="1465" y="2231"/>
                      </a:cubicBezTo>
                      <a:cubicBezTo>
                        <a:pt x="1464" y="2229"/>
                        <a:pt x="1465" y="2226"/>
                        <a:pt x="1468" y="2227"/>
                      </a:cubicBezTo>
                      <a:cubicBezTo>
                        <a:pt x="1470" y="2227"/>
                        <a:pt x="1473" y="2230"/>
                        <a:pt x="1475" y="2232"/>
                      </a:cubicBezTo>
                      <a:cubicBezTo>
                        <a:pt x="1478" y="2235"/>
                        <a:pt x="1481" y="2236"/>
                        <a:pt x="1484" y="2237"/>
                      </a:cubicBezTo>
                      <a:cubicBezTo>
                        <a:pt x="1491" y="2237"/>
                        <a:pt x="1496" y="2231"/>
                        <a:pt x="1495" y="2225"/>
                      </a:cubicBezTo>
                      <a:cubicBezTo>
                        <a:pt x="1495" y="2222"/>
                        <a:pt x="1493" y="2219"/>
                        <a:pt x="1490" y="2217"/>
                      </a:cubicBezTo>
                      <a:cubicBezTo>
                        <a:pt x="1487" y="2215"/>
                        <a:pt x="1479" y="2212"/>
                        <a:pt x="1478" y="2208"/>
                      </a:cubicBezTo>
                      <a:cubicBezTo>
                        <a:pt x="1477" y="2205"/>
                        <a:pt x="1479" y="2203"/>
                        <a:pt x="1481" y="2203"/>
                      </a:cubicBezTo>
                      <a:cubicBezTo>
                        <a:pt x="1480" y="2200"/>
                        <a:pt x="1476" y="2200"/>
                        <a:pt x="1474" y="2202"/>
                      </a:cubicBezTo>
                      <a:cubicBezTo>
                        <a:pt x="1470" y="2205"/>
                        <a:pt x="1470" y="2213"/>
                        <a:pt x="1474" y="2217"/>
                      </a:cubicBezTo>
                      <a:cubicBezTo>
                        <a:pt x="1476" y="2219"/>
                        <a:pt x="1479" y="2220"/>
                        <a:pt x="1482" y="2221"/>
                      </a:cubicBezTo>
                      <a:close/>
                      <a:moveTo>
                        <a:pt x="1482" y="2222"/>
                      </a:moveTo>
                      <a:cubicBezTo>
                        <a:pt x="1485" y="2222"/>
                        <a:pt x="1486" y="2224"/>
                        <a:pt x="1485" y="2226"/>
                      </a:cubicBezTo>
                      <a:cubicBezTo>
                        <a:pt x="1484" y="2230"/>
                        <a:pt x="1479" y="2229"/>
                        <a:pt x="1478" y="2227"/>
                      </a:cubicBezTo>
                      <a:cubicBezTo>
                        <a:pt x="1477" y="2224"/>
                        <a:pt x="1478" y="2222"/>
                        <a:pt x="1475" y="2220"/>
                      </a:cubicBezTo>
                      <a:cubicBezTo>
                        <a:pt x="1479" y="2222"/>
                        <a:pt x="1480" y="2221"/>
                        <a:pt x="1482" y="2222"/>
                      </a:cubicBezTo>
                      <a:close/>
                      <a:moveTo>
                        <a:pt x="1495" y="2232"/>
                      </a:moveTo>
                      <a:cubicBezTo>
                        <a:pt x="1494" y="2235"/>
                        <a:pt x="1490" y="2237"/>
                        <a:pt x="1488" y="2238"/>
                      </a:cubicBezTo>
                      <a:cubicBezTo>
                        <a:pt x="1487" y="2241"/>
                        <a:pt x="1494" y="2245"/>
                        <a:pt x="1498" y="2240"/>
                      </a:cubicBezTo>
                      <a:cubicBezTo>
                        <a:pt x="1500" y="2237"/>
                        <a:pt x="1499" y="2232"/>
                        <a:pt x="1495" y="2232"/>
                      </a:cubicBezTo>
                      <a:close/>
                      <a:moveTo>
                        <a:pt x="1498" y="2241"/>
                      </a:moveTo>
                      <a:cubicBezTo>
                        <a:pt x="1498" y="2242"/>
                        <a:pt x="1497" y="2243"/>
                        <a:pt x="1497" y="2243"/>
                      </a:cubicBezTo>
                      <a:cubicBezTo>
                        <a:pt x="1502" y="2248"/>
                        <a:pt x="1506" y="2257"/>
                        <a:pt x="1507" y="2265"/>
                      </a:cubicBezTo>
                      <a:cubicBezTo>
                        <a:pt x="1508" y="2280"/>
                        <a:pt x="1498" y="2290"/>
                        <a:pt x="1498" y="2312"/>
                      </a:cubicBezTo>
                      <a:cubicBezTo>
                        <a:pt x="1497" y="2322"/>
                        <a:pt x="1500" y="2331"/>
                        <a:pt x="1502" y="2336"/>
                      </a:cubicBezTo>
                      <a:cubicBezTo>
                        <a:pt x="1509" y="2351"/>
                        <a:pt x="1522" y="2363"/>
                        <a:pt x="1524" y="2380"/>
                      </a:cubicBezTo>
                      <a:cubicBezTo>
                        <a:pt x="1521" y="2373"/>
                        <a:pt x="1512" y="2371"/>
                        <a:pt x="1507" y="2380"/>
                      </a:cubicBezTo>
                      <a:cubicBezTo>
                        <a:pt x="1504" y="2386"/>
                        <a:pt x="1507" y="2399"/>
                        <a:pt x="1490" y="2403"/>
                      </a:cubicBezTo>
                      <a:cubicBezTo>
                        <a:pt x="1499" y="2405"/>
                        <a:pt x="1508" y="2405"/>
                        <a:pt x="1515" y="2401"/>
                      </a:cubicBezTo>
                      <a:cubicBezTo>
                        <a:pt x="1520" y="2398"/>
                        <a:pt x="1523" y="2394"/>
                        <a:pt x="1525" y="2389"/>
                      </a:cubicBezTo>
                      <a:cubicBezTo>
                        <a:pt x="1531" y="2366"/>
                        <a:pt x="1502" y="2346"/>
                        <a:pt x="1502" y="2326"/>
                      </a:cubicBezTo>
                      <a:cubicBezTo>
                        <a:pt x="1502" y="2327"/>
                        <a:pt x="1502" y="2328"/>
                        <a:pt x="1502" y="2329"/>
                      </a:cubicBezTo>
                      <a:cubicBezTo>
                        <a:pt x="1506" y="2348"/>
                        <a:pt x="1527" y="2359"/>
                        <a:pt x="1545" y="2353"/>
                      </a:cubicBezTo>
                      <a:cubicBezTo>
                        <a:pt x="1554" y="2350"/>
                        <a:pt x="1562" y="2343"/>
                        <a:pt x="1566" y="2333"/>
                      </a:cubicBezTo>
                      <a:cubicBezTo>
                        <a:pt x="1569" y="2322"/>
                        <a:pt x="1568" y="2310"/>
                        <a:pt x="1560" y="2301"/>
                      </a:cubicBezTo>
                      <a:cubicBezTo>
                        <a:pt x="1552" y="2291"/>
                        <a:pt x="1541" y="2287"/>
                        <a:pt x="1530" y="2293"/>
                      </a:cubicBezTo>
                      <a:cubicBezTo>
                        <a:pt x="1523" y="2296"/>
                        <a:pt x="1519" y="2303"/>
                        <a:pt x="1520" y="2311"/>
                      </a:cubicBezTo>
                      <a:cubicBezTo>
                        <a:pt x="1521" y="2321"/>
                        <a:pt x="1528" y="2327"/>
                        <a:pt x="1536" y="2327"/>
                      </a:cubicBezTo>
                      <a:cubicBezTo>
                        <a:pt x="1545" y="2327"/>
                        <a:pt x="1552" y="2320"/>
                        <a:pt x="1550" y="2310"/>
                      </a:cubicBezTo>
                      <a:cubicBezTo>
                        <a:pt x="1551" y="2321"/>
                        <a:pt x="1543" y="2327"/>
                        <a:pt x="1535" y="2325"/>
                      </a:cubicBezTo>
                      <a:cubicBezTo>
                        <a:pt x="1528" y="2324"/>
                        <a:pt x="1523" y="2319"/>
                        <a:pt x="1522" y="2311"/>
                      </a:cubicBezTo>
                      <a:cubicBezTo>
                        <a:pt x="1522" y="2304"/>
                        <a:pt x="1525" y="2298"/>
                        <a:pt x="1531" y="2295"/>
                      </a:cubicBezTo>
                      <a:cubicBezTo>
                        <a:pt x="1541" y="2291"/>
                        <a:pt x="1551" y="2295"/>
                        <a:pt x="1558" y="2303"/>
                      </a:cubicBezTo>
                      <a:cubicBezTo>
                        <a:pt x="1564" y="2311"/>
                        <a:pt x="1566" y="2322"/>
                        <a:pt x="1562" y="2332"/>
                      </a:cubicBezTo>
                      <a:cubicBezTo>
                        <a:pt x="1559" y="2342"/>
                        <a:pt x="1551" y="2348"/>
                        <a:pt x="1542" y="2350"/>
                      </a:cubicBezTo>
                      <a:cubicBezTo>
                        <a:pt x="1526" y="2355"/>
                        <a:pt x="1508" y="2345"/>
                        <a:pt x="1504" y="2328"/>
                      </a:cubicBezTo>
                      <a:cubicBezTo>
                        <a:pt x="1501" y="2314"/>
                        <a:pt x="1506" y="2304"/>
                        <a:pt x="1516" y="2295"/>
                      </a:cubicBezTo>
                      <a:cubicBezTo>
                        <a:pt x="1533" y="2280"/>
                        <a:pt x="1559" y="2276"/>
                        <a:pt x="1574" y="2283"/>
                      </a:cubicBezTo>
                      <a:cubicBezTo>
                        <a:pt x="1583" y="2287"/>
                        <a:pt x="1589" y="2297"/>
                        <a:pt x="1583" y="2306"/>
                      </a:cubicBezTo>
                      <a:cubicBezTo>
                        <a:pt x="1579" y="2311"/>
                        <a:pt x="1574" y="2312"/>
                        <a:pt x="1568" y="2308"/>
                      </a:cubicBezTo>
                      <a:cubicBezTo>
                        <a:pt x="1570" y="2318"/>
                        <a:pt x="1586" y="2320"/>
                        <a:pt x="1595" y="2310"/>
                      </a:cubicBezTo>
                      <a:cubicBezTo>
                        <a:pt x="1604" y="2301"/>
                        <a:pt x="1605" y="2290"/>
                        <a:pt x="1601" y="2282"/>
                      </a:cubicBezTo>
                      <a:cubicBezTo>
                        <a:pt x="1595" y="2269"/>
                        <a:pt x="1580" y="2261"/>
                        <a:pt x="1563" y="2263"/>
                      </a:cubicBezTo>
                      <a:cubicBezTo>
                        <a:pt x="1546" y="2265"/>
                        <a:pt x="1529" y="2275"/>
                        <a:pt x="1517" y="2289"/>
                      </a:cubicBezTo>
                      <a:cubicBezTo>
                        <a:pt x="1518" y="2287"/>
                        <a:pt x="1520" y="2285"/>
                        <a:pt x="1521" y="2283"/>
                      </a:cubicBezTo>
                      <a:cubicBezTo>
                        <a:pt x="1542" y="2261"/>
                        <a:pt x="1569" y="2252"/>
                        <a:pt x="1599" y="2260"/>
                      </a:cubicBezTo>
                      <a:cubicBezTo>
                        <a:pt x="1621" y="2266"/>
                        <a:pt x="1635" y="2282"/>
                        <a:pt x="1640" y="2304"/>
                      </a:cubicBezTo>
                      <a:cubicBezTo>
                        <a:pt x="1642" y="2318"/>
                        <a:pt x="1640" y="2331"/>
                        <a:pt x="1635" y="2343"/>
                      </a:cubicBezTo>
                      <a:cubicBezTo>
                        <a:pt x="1631" y="2356"/>
                        <a:pt x="1622" y="2368"/>
                        <a:pt x="1612" y="2376"/>
                      </a:cubicBezTo>
                      <a:cubicBezTo>
                        <a:pt x="1607" y="2381"/>
                        <a:pt x="1602" y="2383"/>
                        <a:pt x="1595" y="2385"/>
                      </a:cubicBezTo>
                      <a:cubicBezTo>
                        <a:pt x="1584" y="2389"/>
                        <a:pt x="1571" y="2389"/>
                        <a:pt x="1560" y="2383"/>
                      </a:cubicBezTo>
                      <a:cubicBezTo>
                        <a:pt x="1551" y="2377"/>
                        <a:pt x="1547" y="2370"/>
                        <a:pt x="1546" y="2360"/>
                      </a:cubicBezTo>
                      <a:cubicBezTo>
                        <a:pt x="1535" y="2368"/>
                        <a:pt x="1540" y="2395"/>
                        <a:pt x="1563" y="2393"/>
                      </a:cubicBezTo>
                      <a:cubicBezTo>
                        <a:pt x="1570" y="2405"/>
                        <a:pt x="1592" y="2396"/>
                        <a:pt x="1604" y="2386"/>
                      </a:cubicBezTo>
                      <a:cubicBezTo>
                        <a:pt x="1589" y="2399"/>
                        <a:pt x="1562" y="2408"/>
                        <a:pt x="1549" y="2412"/>
                      </a:cubicBezTo>
                      <a:cubicBezTo>
                        <a:pt x="1550" y="2412"/>
                        <a:pt x="1550" y="2413"/>
                        <a:pt x="1550" y="2414"/>
                      </a:cubicBezTo>
                      <a:cubicBezTo>
                        <a:pt x="1555" y="2413"/>
                        <a:pt x="1562" y="2411"/>
                        <a:pt x="1570" y="2409"/>
                      </a:cubicBezTo>
                      <a:cubicBezTo>
                        <a:pt x="1562" y="2416"/>
                        <a:pt x="1558" y="2427"/>
                        <a:pt x="1560" y="2438"/>
                      </a:cubicBezTo>
                      <a:cubicBezTo>
                        <a:pt x="1565" y="2457"/>
                        <a:pt x="1586" y="2472"/>
                        <a:pt x="1587" y="2497"/>
                      </a:cubicBezTo>
                      <a:cubicBezTo>
                        <a:pt x="1594" y="2476"/>
                        <a:pt x="1581" y="2455"/>
                        <a:pt x="1578" y="2441"/>
                      </a:cubicBezTo>
                      <a:cubicBezTo>
                        <a:pt x="1570" y="2414"/>
                        <a:pt x="1581" y="2407"/>
                        <a:pt x="1597" y="2395"/>
                      </a:cubicBezTo>
                      <a:cubicBezTo>
                        <a:pt x="1595" y="2398"/>
                        <a:pt x="1593" y="2400"/>
                        <a:pt x="1592" y="2404"/>
                      </a:cubicBezTo>
                      <a:cubicBezTo>
                        <a:pt x="1582" y="2423"/>
                        <a:pt x="1583" y="2446"/>
                        <a:pt x="1596" y="2462"/>
                      </a:cubicBezTo>
                      <a:cubicBezTo>
                        <a:pt x="1606" y="2476"/>
                        <a:pt x="1622" y="2482"/>
                        <a:pt x="1638" y="2479"/>
                      </a:cubicBezTo>
                      <a:cubicBezTo>
                        <a:pt x="1660" y="2475"/>
                        <a:pt x="1675" y="2458"/>
                        <a:pt x="1678" y="2437"/>
                      </a:cubicBezTo>
                      <a:cubicBezTo>
                        <a:pt x="1679" y="2427"/>
                        <a:pt x="1677" y="2418"/>
                        <a:pt x="1672" y="2411"/>
                      </a:cubicBezTo>
                      <a:cubicBezTo>
                        <a:pt x="1662" y="2397"/>
                        <a:pt x="1648" y="2395"/>
                        <a:pt x="1633" y="2401"/>
                      </a:cubicBezTo>
                      <a:cubicBezTo>
                        <a:pt x="1650" y="2403"/>
                        <a:pt x="1649" y="2416"/>
                        <a:pt x="1653" y="2422"/>
                      </a:cubicBezTo>
                      <a:cubicBezTo>
                        <a:pt x="1662" y="2434"/>
                        <a:pt x="1675" y="2419"/>
                        <a:pt x="1667" y="2407"/>
                      </a:cubicBezTo>
                      <a:cubicBezTo>
                        <a:pt x="1666" y="2406"/>
                        <a:pt x="1665" y="2405"/>
                        <a:pt x="1664" y="2403"/>
                      </a:cubicBezTo>
                      <a:cubicBezTo>
                        <a:pt x="1674" y="2411"/>
                        <a:pt x="1679" y="2424"/>
                        <a:pt x="1677" y="2437"/>
                      </a:cubicBezTo>
                      <a:cubicBezTo>
                        <a:pt x="1673" y="2457"/>
                        <a:pt x="1658" y="2472"/>
                        <a:pt x="1638" y="2476"/>
                      </a:cubicBezTo>
                      <a:cubicBezTo>
                        <a:pt x="1623" y="2478"/>
                        <a:pt x="1608" y="2472"/>
                        <a:pt x="1599" y="2460"/>
                      </a:cubicBezTo>
                      <a:cubicBezTo>
                        <a:pt x="1588" y="2445"/>
                        <a:pt x="1587" y="2424"/>
                        <a:pt x="1596" y="2407"/>
                      </a:cubicBezTo>
                      <a:cubicBezTo>
                        <a:pt x="1599" y="2400"/>
                        <a:pt x="1604" y="2395"/>
                        <a:pt x="1609" y="2390"/>
                      </a:cubicBezTo>
                      <a:cubicBezTo>
                        <a:pt x="1606" y="2393"/>
                        <a:pt x="1604" y="2397"/>
                        <a:pt x="1602" y="2402"/>
                      </a:cubicBezTo>
                      <a:cubicBezTo>
                        <a:pt x="1598" y="2413"/>
                        <a:pt x="1602" y="2429"/>
                        <a:pt x="1614" y="2434"/>
                      </a:cubicBezTo>
                      <a:cubicBezTo>
                        <a:pt x="1620" y="2436"/>
                        <a:pt x="1626" y="2434"/>
                        <a:pt x="1630" y="2430"/>
                      </a:cubicBezTo>
                      <a:cubicBezTo>
                        <a:pt x="1633" y="2427"/>
                        <a:pt x="1635" y="2422"/>
                        <a:pt x="1634" y="2418"/>
                      </a:cubicBezTo>
                      <a:cubicBezTo>
                        <a:pt x="1634" y="2414"/>
                        <a:pt x="1631" y="2409"/>
                        <a:pt x="1627" y="2407"/>
                      </a:cubicBezTo>
                      <a:cubicBezTo>
                        <a:pt x="1621" y="2404"/>
                        <a:pt x="1614" y="2406"/>
                        <a:pt x="1611" y="2411"/>
                      </a:cubicBezTo>
                      <a:cubicBezTo>
                        <a:pt x="1609" y="2414"/>
                        <a:pt x="1610" y="2418"/>
                        <a:pt x="1612" y="2421"/>
                      </a:cubicBezTo>
                      <a:cubicBezTo>
                        <a:pt x="1614" y="2423"/>
                        <a:pt x="1617" y="2423"/>
                        <a:pt x="1618" y="2421"/>
                      </a:cubicBezTo>
                      <a:cubicBezTo>
                        <a:pt x="1617" y="2421"/>
                        <a:pt x="1615" y="2420"/>
                        <a:pt x="1614" y="2419"/>
                      </a:cubicBezTo>
                      <a:cubicBezTo>
                        <a:pt x="1613" y="2416"/>
                        <a:pt x="1615" y="2413"/>
                        <a:pt x="1618" y="2412"/>
                      </a:cubicBezTo>
                      <a:cubicBezTo>
                        <a:pt x="1620" y="2412"/>
                        <a:pt x="1622" y="2413"/>
                        <a:pt x="1624" y="2415"/>
                      </a:cubicBezTo>
                      <a:cubicBezTo>
                        <a:pt x="1626" y="2417"/>
                        <a:pt x="1626" y="2421"/>
                        <a:pt x="1624" y="2424"/>
                      </a:cubicBezTo>
                      <a:cubicBezTo>
                        <a:pt x="1622" y="2427"/>
                        <a:pt x="1618" y="2428"/>
                        <a:pt x="1615" y="2426"/>
                      </a:cubicBezTo>
                      <a:cubicBezTo>
                        <a:pt x="1604" y="2423"/>
                        <a:pt x="1602" y="2407"/>
                        <a:pt x="1606" y="2398"/>
                      </a:cubicBezTo>
                      <a:cubicBezTo>
                        <a:pt x="1610" y="2387"/>
                        <a:pt x="1620" y="2378"/>
                        <a:pt x="1627" y="2370"/>
                      </a:cubicBezTo>
                      <a:cubicBezTo>
                        <a:pt x="1634" y="2360"/>
                        <a:pt x="1641" y="2348"/>
                        <a:pt x="1643" y="2331"/>
                      </a:cubicBezTo>
                      <a:cubicBezTo>
                        <a:pt x="1643" y="2334"/>
                        <a:pt x="1643" y="2338"/>
                        <a:pt x="1644" y="2341"/>
                      </a:cubicBezTo>
                      <a:cubicBezTo>
                        <a:pt x="1648" y="2363"/>
                        <a:pt x="1662" y="2379"/>
                        <a:pt x="1685" y="2383"/>
                      </a:cubicBezTo>
                      <a:cubicBezTo>
                        <a:pt x="1705" y="2386"/>
                        <a:pt x="1726" y="2378"/>
                        <a:pt x="1738" y="2361"/>
                      </a:cubicBezTo>
                      <a:cubicBezTo>
                        <a:pt x="1749" y="2345"/>
                        <a:pt x="1751" y="2323"/>
                        <a:pt x="1741" y="2306"/>
                      </a:cubicBezTo>
                      <a:cubicBezTo>
                        <a:pt x="1731" y="2290"/>
                        <a:pt x="1714" y="2283"/>
                        <a:pt x="1699" y="2287"/>
                      </a:cubicBezTo>
                      <a:cubicBezTo>
                        <a:pt x="1689" y="2289"/>
                        <a:pt x="1681" y="2295"/>
                        <a:pt x="1676" y="2303"/>
                      </a:cubicBezTo>
                      <a:cubicBezTo>
                        <a:pt x="1674" y="2308"/>
                        <a:pt x="1673" y="2314"/>
                        <a:pt x="1673" y="2320"/>
                      </a:cubicBezTo>
                      <a:cubicBezTo>
                        <a:pt x="1675" y="2331"/>
                        <a:pt x="1682" y="2338"/>
                        <a:pt x="1692" y="2338"/>
                      </a:cubicBezTo>
                      <a:cubicBezTo>
                        <a:pt x="1703" y="2339"/>
                        <a:pt x="1713" y="2331"/>
                        <a:pt x="1714" y="2320"/>
                      </a:cubicBezTo>
                      <a:cubicBezTo>
                        <a:pt x="1714" y="2309"/>
                        <a:pt x="1706" y="2299"/>
                        <a:pt x="1695" y="2298"/>
                      </a:cubicBezTo>
                      <a:cubicBezTo>
                        <a:pt x="1685" y="2298"/>
                        <a:pt x="1677" y="2304"/>
                        <a:pt x="1674" y="2312"/>
                      </a:cubicBezTo>
                      <a:cubicBezTo>
                        <a:pt x="1676" y="2300"/>
                        <a:pt x="1687" y="2290"/>
                        <a:pt x="1700" y="2288"/>
                      </a:cubicBezTo>
                      <a:cubicBezTo>
                        <a:pt x="1715" y="2285"/>
                        <a:pt x="1730" y="2292"/>
                        <a:pt x="1739" y="2307"/>
                      </a:cubicBezTo>
                      <a:cubicBezTo>
                        <a:pt x="1748" y="2323"/>
                        <a:pt x="1745" y="2343"/>
                        <a:pt x="1735" y="2358"/>
                      </a:cubicBezTo>
                      <a:cubicBezTo>
                        <a:pt x="1724" y="2375"/>
                        <a:pt x="1705" y="2382"/>
                        <a:pt x="1685" y="2379"/>
                      </a:cubicBezTo>
                      <a:cubicBezTo>
                        <a:pt x="1666" y="2374"/>
                        <a:pt x="1653" y="2361"/>
                        <a:pt x="1650" y="2341"/>
                      </a:cubicBezTo>
                      <a:cubicBezTo>
                        <a:pt x="1647" y="2327"/>
                        <a:pt x="1649" y="2313"/>
                        <a:pt x="1644" y="2298"/>
                      </a:cubicBezTo>
                      <a:cubicBezTo>
                        <a:pt x="1638" y="2277"/>
                        <a:pt x="1623" y="2262"/>
                        <a:pt x="1601" y="2255"/>
                      </a:cubicBezTo>
                      <a:cubicBezTo>
                        <a:pt x="1569" y="2246"/>
                        <a:pt x="1538" y="2255"/>
                        <a:pt x="1517" y="2279"/>
                      </a:cubicBezTo>
                      <a:cubicBezTo>
                        <a:pt x="1507" y="2291"/>
                        <a:pt x="1501" y="2302"/>
                        <a:pt x="1500" y="2315"/>
                      </a:cubicBezTo>
                      <a:cubicBezTo>
                        <a:pt x="1500" y="2302"/>
                        <a:pt x="1504" y="2289"/>
                        <a:pt x="1511" y="2278"/>
                      </a:cubicBezTo>
                      <a:cubicBezTo>
                        <a:pt x="1520" y="2262"/>
                        <a:pt x="1537" y="2248"/>
                        <a:pt x="1552" y="2240"/>
                      </a:cubicBezTo>
                      <a:cubicBezTo>
                        <a:pt x="1559" y="2236"/>
                        <a:pt x="1564" y="2232"/>
                        <a:pt x="1569" y="2227"/>
                      </a:cubicBezTo>
                      <a:cubicBezTo>
                        <a:pt x="1571" y="2225"/>
                        <a:pt x="1572" y="2224"/>
                        <a:pt x="1573" y="2223"/>
                      </a:cubicBezTo>
                      <a:cubicBezTo>
                        <a:pt x="1575" y="2220"/>
                        <a:pt x="1577" y="2217"/>
                        <a:pt x="1579" y="2215"/>
                      </a:cubicBezTo>
                      <a:cubicBezTo>
                        <a:pt x="1580" y="2213"/>
                        <a:pt x="1584" y="2204"/>
                        <a:pt x="1583" y="2203"/>
                      </a:cubicBezTo>
                      <a:cubicBezTo>
                        <a:pt x="1582" y="2203"/>
                        <a:pt x="1579" y="2208"/>
                        <a:pt x="1578" y="2209"/>
                      </a:cubicBezTo>
                      <a:cubicBezTo>
                        <a:pt x="1576" y="2213"/>
                        <a:pt x="1573" y="2217"/>
                        <a:pt x="1570" y="2220"/>
                      </a:cubicBezTo>
                      <a:cubicBezTo>
                        <a:pt x="1569" y="2222"/>
                        <a:pt x="1568" y="2223"/>
                        <a:pt x="1567" y="2224"/>
                      </a:cubicBezTo>
                      <a:cubicBezTo>
                        <a:pt x="1562" y="2229"/>
                        <a:pt x="1557" y="2233"/>
                        <a:pt x="1551" y="2237"/>
                      </a:cubicBezTo>
                      <a:cubicBezTo>
                        <a:pt x="1551" y="2237"/>
                        <a:pt x="1550" y="2238"/>
                        <a:pt x="1549" y="2238"/>
                      </a:cubicBezTo>
                      <a:cubicBezTo>
                        <a:pt x="1550" y="2237"/>
                        <a:pt x="1552" y="2235"/>
                        <a:pt x="1553" y="2233"/>
                      </a:cubicBezTo>
                      <a:cubicBezTo>
                        <a:pt x="1557" y="2229"/>
                        <a:pt x="1560" y="2224"/>
                        <a:pt x="1563" y="2218"/>
                      </a:cubicBezTo>
                      <a:cubicBezTo>
                        <a:pt x="1568" y="2202"/>
                        <a:pt x="1558" y="2190"/>
                        <a:pt x="1544" y="2184"/>
                      </a:cubicBezTo>
                      <a:cubicBezTo>
                        <a:pt x="1532" y="2180"/>
                        <a:pt x="1519" y="2180"/>
                        <a:pt x="1508" y="2188"/>
                      </a:cubicBezTo>
                      <a:cubicBezTo>
                        <a:pt x="1500" y="2195"/>
                        <a:pt x="1497" y="2205"/>
                        <a:pt x="1501" y="2215"/>
                      </a:cubicBezTo>
                      <a:cubicBezTo>
                        <a:pt x="1505" y="2222"/>
                        <a:pt x="1512" y="2229"/>
                        <a:pt x="1521" y="2228"/>
                      </a:cubicBezTo>
                      <a:cubicBezTo>
                        <a:pt x="1526" y="2228"/>
                        <a:pt x="1530" y="2225"/>
                        <a:pt x="1532" y="2220"/>
                      </a:cubicBezTo>
                      <a:cubicBezTo>
                        <a:pt x="1533" y="2218"/>
                        <a:pt x="1534" y="2215"/>
                        <a:pt x="1533" y="2212"/>
                      </a:cubicBezTo>
                      <a:cubicBezTo>
                        <a:pt x="1531" y="2209"/>
                        <a:pt x="1528" y="2207"/>
                        <a:pt x="1525" y="2206"/>
                      </a:cubicBezTo>
                      <a:cubicBezTo>
                        <a:pt x="1521" y="2205"/>
                        <a:pt x="1517" y="2206"/>
                        <a:pt x="1515" y="2209"/>
                      </a:cubicBezTo>
                      <a:cubicBezTo>
                        <a:pt x="1513" y="2212"/>
                        <a:pt x="1513" y="2216"/>
                        <a:pt x="1516" y="2219"/>
                      </a:cubicBezTo>
                      <a:cubicBezTo>
                        <a:pt x="1519" y="2223"/>
                        <a:pt x="1524" y="2223"/>
                        <a:pt x="1527" y="2220"/>
                      </a:cubicBezTo>
                      <a:cubicBezTo>
                        <a:pt x="1531" y="2217"/>
                        <a:pt x="1531" y="2212"/>
                        <a:pt x="1528" y="2208"/>
                      </a:cubicBezTo>
                      <a:cubicBezTo>
                        <a:pt x="1527" y="2207"/>
                        <a:pt x="1526" y="2206"/>
                        <a:pt x="1524" y="2206"/>
                      </a:cubicBezTo>
                      <a:cubicBezTo>
                        <a:pt x="1525" y="2206"/>
                        <a:pt x="1525" y="2206"/>
                        <a:pt x="1525" y="2206"/>
                      </a:cubicBezTo>
                      <a:cubicBezTo>
                        <a:pt x="1528" y="2207"/>
                        <a:pt x="1531" y="2209"/>
                        <a:pt x="1532" y="2212"/>
                      </a:cubicBezTo>
                      <a:cubicBezTo>
                        <a:pt x="1533" y="2215"/>
                        <a:pt x="1533" y="2217"/>
                        <a:pt x="1532" y="2220"/>
                      </a:cubicBezTo>
                      <a:cubicBezTo>
                        <a:pt x="1530" y="2224"/>
                        <a:pt x="1526" y="2227"/>
                        <a:pt x="1521" y="2228"/>
                      </a:cubicBezTo>
                      <a:cubicBezTo>
                        <a:pt x="1513" y="2228"/>
                        <a:pt x="1506" y="2221"/>
                        <a:pt x="1503" y="2214"/>
                      </a:cubicBezTo>
                      <a:cubicBezTo>
                        <a:pt x="1499" y="2205"/>
                        <a:pt x="1501" y="2196"/>
                        <a:pt x="1510" y="2189"/>
                      </a:cubicBezTo>
                      <a:cubicBezTo>
                        <a:pt x="1519" y="2182"/>
                        <a:pt x="1533" y="2182"/>
                        <a:pt x="1544" y="2187"/>
                      </a:cubicBezTo>
                      <a:cubicBezTo>
                        <a:pt x="1556" y="2192"/>
                        <a:pt x="1564" y="2203"/>
                        <a:pt x="1559" y="2217"/>
                      </a:cubicBezTo>
                      <a:cubicBezTo>
                        <a:pt x="1557" y="2223"/>
                        <a:pt x="1555" y="2227"/>
                        <a:pt x="1551" y="2231"/>
                      </a:cubicBezTo>
                      <a:cubicBezTo>
                        <a:pt x="1548" y="2234"/>
                        <a:pt x="1546" y="2236"/>
                        <a:pt x="1543" y="2238"/>
                      </a:cubicBezTo>
                      <a:cubicBezTo>
                        <a:pt x="1536" y="2244"/>
                        <a:pt x="1528" y="2250"/>
                        <a:pt x="1521" y="2258"/>
                      </a:cubicBezTo>
                      <a:cubicBezTo>
                        <a:pt x="1516" y="2262"/>
                        <a:pt x="1513" y="2267"/>
                        <a:pt x="1509" y="2272"/>
                      </a:cubicBezTo>
                      <a:cubicBezTo>
                        <a:pt x="1510" y="2269"/>
                        <a:pt x="1509" y="2266"/>
                        <a:pt x="1509" y="2263"/>
                      </a:cubicBezTo>
                      <a:cubicBezTo>
                        <a:pt x="1507" y="2254"/>
                        <a:pt x="1503" y="2246"/>
                        <a:pt x="1498" y="2241"/>
                      </a:cubicBezTo>
                      <a:close/>
                      <a:moveTo>
                        <a:pt x="1600" y="2163"/>
                      </a:moveTo>
                      <a:cubicBezTo>
                        <a:pt x="1601" y="2167"/>
                        <a:pt x="1599" y="2171"/>
                        <a:pt x="1595" y="2172"/>
                      </a:cubicBezTo>
                      <a:cubicBezTo>
                        <a:pt x="1589" y="2173"/>
                        <a:pt x="1586" y="2165"/>
                        <a:pt x="1589" y="2161"/>
                      </a:cubicBezTo>
                      <a:cubicBezTo>
                        <a:pt x="1592" y="2157"/>
                        <a:pt x="1595" y="2157"/>
                        <a:pt x="1597" y="2152"/>
                      </a:cubicBezTo>
                      <a:cubicBezTo>
                        <a:pt x="1597" y="2158"/>
                        <a:pt x="1599" y="2159"/>
                        <a:pt x="1600" y="2163"/>
                      </a:cubicBezTo>
                      <a:close/>
                      <a:moveTo>
                        <a:pt x="1559" y="2238"/>
                      </a:moveTo>
                      <a:cubicBezTo>
                        <a:pt x="1570" y="2231"/>
                        <a:pt x="1586" y="2234"/>
                        <a:pt x="1593" y="2241"/>
                      </a:cubicBezTo>
                      <a:cubicBezTo>
                        <a:pt x="1600" y="2247"/>
                        <a:pt x="1605" y="2253"/>
                        <a:pt x="1612" y="2254"/>
                      </a:cubicBezTo>
                      <a:cubicBezTo>
                        <a:pt x="1619" y="2255"/>
                        <a:pt x="1628" y="2252"/>
                        <a:pt x="1628" y="2246"/>
                      </a:cubicBezTo>
                      <a:cubicBezTo>
                        <a:pt x="1624" y="2250"/>
                        <a:pt x="1618" y="2248"/>
                        <a:pt x="1613" y="2245"/>
                      </a:cubicBezTo>
                      <a:cubicBezTo>
                        <a:pt x="1609" y="2243"/>
                        <a:pt x="1605" y="2241"/>
                        <a:pt x="1600" y="2242"/>
                      </a:cubicBezTo>
                      <a:cubicBezTo>
                        <a:pt x="1599" y="2232"/>
                        <a:pt x="1590" y="2229"/>
                        <a:pt x="1583" y="2229"/>
                      </a:cubicBezTo>
                      <a:cubicBezTo>
                        <a:pt x="1575" y="2229"/>
                        <a:pt x="1565" y="2232"/>
                        <a:pt x="1559" y="2238"/>
                      </a:cubicBezTo>
                      <a:close/>
                      <a:moveTo>
                        <a:pt x="1540" y="2124"/>
                      </a:moveTo>
                      <a:cubicBezTo>
                        <a:pt x="1528" y="2107"/>
                        <a:pt x="1538" y="2090"/>
                        <a:pt x="1540" y="2082"/>
                      </a:cubicBezTo>
                      <a:cubicBezTo>
                        <a:pt x="1542" y="2070"/>
                        <a:pt x="1530" y="2068"/>
                        <a:pt x="1526" y="2080"/>
                      </a:cubicBezTo>
                      <a:cubicBezTo>
                        <a:pt x="1522" y="2091"/>
                        <a:pt x="1525" y="2111"/>
                        <a:pt x="1540" y="2124"/>
                      </a:cubicBezTo>
                      <a:close/>
                      <a:moveTo>
                        <a:pt x="1596" y="2191"/>
                      </a:moveTo>
                      <a:cubicBezTo>
                        <a:pt x="1590" y="2192"/>
                        <a:pt x="1583" y="2188"/>
                        <a:pt x="1580" y="2185"/>
                      </a:cubicBezTo>
                      <a:cubicBezTo>
                        <a:pt x="1574" y="2187"/>
                        <a:pt x="1575" y="2200"/>
                        <a:pt x="1585" y="2202"/>
                      </a:cubicBezTo>
                      <a:cubicBezTo>
                        <a:pt x="1591" y="2203"/>
                        <a:pt x="1597" y="2197"/>
                        <a:pt x="1596" y="2191"/>
                      </a:cubicBezTo>
                      <a:close/>
                      <a:moveTo>
                        <a:pt x="1567" y="2230"/>
                      </a:moveTo>
                      <a:cubicBezTo>
                        <a:pt x="1590" y="2219"/>
                        <a:pt x="1611" y="2233"/>
                        <a:pt x="1619" y="2235"/>
                      </a:cubicBezTo>
                      <a:cubicBezTo>
                        <a:pt x="1635" y="2238"/>
                        <a:pt x="1638" y="2221"/>
                        <a:pt x="1621" y="2216"/>
                      </a:cubicBezTo>
                      <a:cubicBezTo>
                        <a:pt x="1611" y="2213"/>
                        <a:pt x="1588" y="2213"/>
                        <a:pt x="1567" y="2230"/>
                      </a:cubicBezTo>
                      <a:close/>
                      <a:moveTo>
                        <a:pt x="1527" y="2174"/>
                      </a:moveTo>
                      <a:cubicBezTo>
                        <a:pt x="1518" y="2180"/>
                        <a:pt x="1507" y="2185"/>
                        <a:pt x="1497" y="2184"/>
                      </a:cubicBezTo>
                      <a:cubicBezTo>
                        <a:pt x="1487" y="2183"/>
                        <a:pt x="1477" y="2177"/>
                        <a:pt x="1474" y="2168"/>
                      </a:cubicBezTo>
                      <a:cubicBezTo>
                        <a:pt x="1472" y="2162"/>
                        <a:pt x="1472" y="2156"/>
                        <a:pt x="1473" y="2150"/>
                      </a:cubicBezTo>
                      <a:cubicBezTo>
                        <a:pt x="1476" y="2143"/>
                        <a:pt x="1478" y="2139"/>
                        <a:pt x="1483" y="2134"/>
                      </a:cubicBezTo>
                      <a:cubicBezTo>
                        <a:pt x="1488" y="2130"/>
                        <a:pt x="1492" y="2127"/>
                        <a:pt x="1498" y="2125"/>
                      </a:cubicBezTo>
                      <a:cubicBezTo>
                        <a:pt x="1501" y="2124"/>
                        <a:pt x="1503" y="2123"/>
                        <a:pt x="1506" y="2122"/>
                      </a:cubicBezTo>
                      <a:cubicBezTo>
                        <a:pt x="1514" y="2121"/>
                        <a:pt x="1520" y="2121"/>
                        <a:pt x="1528" y="2122"/>
                      </a:cubicBezTo>
                      <a:cubicBezTo>
                        <a:pt x="1538" y="2125"/>
                        <a:pt x="1546" y="2128"/>
                        <a:pt x="1555" y="2136"/>
                      </a:cubicBezTo>
                      <a:cubicBezTo>
                        <a:pt x="1555" y="2136"/>
                        <a:pt x="1556" y="2137"/>
                        <a:pt x="1556" y="2137"/>
                      </a:cubicBezTo>
                      <a:cubicBezTo>
                        <a:pt x="1554" y="2130"/>
                        <a:pt x="1555" y="2121"/>
                        <a:pt x="1557" y="2114"/>
                      </a:cubicBezTo>
                      <a:cubicBezTo>
                        <a:pt x="1560" y="2105"/>
                        <a:pt x="1566" y="2097"/>
                        <a:pt x="1574" y="2093"/>
                      </a:cubicBezTo>
                      <a:cubicBezTo>
                        <a:pt x="1578" y="2092"/>
                        <a:pt x="1582" y="2091"/>
                        <a:pt x="1587" y="2091"/>
                      </a:cubicBezTo>
                      <a:cubicBezTo>
                        <a:pt x="1582" y="2092"/>
                        <a:pt x="1578" y="2093"/>
                        <a:pt x="1575" y="2095"/>
                      </a:cubicBezTo>
                      <a:cubicBezTo>
                        <a:pt x="1567" y="2099"/>
                        <a:pt x="1562" y="2106"/>
                        <a:pt x="1560" y="2115"/>
                      </a:cubicBezTo>
                      <a:cubicBezTo>
                        <a:pt x="1558" y="2121"/>
                        <a:pt x="1558" y="2127"/>
                        <a:pt x="1559" y="2133"/>
                      </a:cubicBezTo>
                      <a:cubicBezTo>
                        <a:pt x="1561" y="2143"/>
                        <a:pt x="1566" y="2151"/>
                        <a:pt x="1569" y="2161"/>
                      </a:cubicBezTo>
                      <a:cubicBezTo>
                        <a:pt x="1569" y="2162"/>
                        <a:pt x="1569" y="2162"/>
                        <a:pt x="1569" y="2162"/>
                      </a:cubicBezTo>
                      <a:cubicBezTo>
                        <a:pt x="1571" y="2168"/>
                        <a:pt x="1571" y="2174"/>
                        <a:pt x="1571" y="2180"/>
                      </a:cubicBezTo>
                      <a:cubicBezTo>
                        <a:pt x="1571" y="2181"/>
                        <a:pt x="1571" y="2196"/>
                        <a:pt x="1569" y="2196"/>
                      </a:cubicBezTo>
                      <a:cubicBezTo>
                        <a:pt x="1568" y="2195"/>
                        <a:pt x="1568" y="2186"/>
                        <a:pt x="1568" y="2185"/>
                      </a:cubicBezTo>
                      <a:cubicBezTo>
                        <a:pt x="1568" y="2177"/>
                        <a:pt x="1567" y="2171"/>
                        <a:pt x="1566" y="2163"/>
                      </a:cubicBezTo>
                      <a:cubicBezTo>
                        <a:pt x="1565" y="2162"/>
                        <a:pt x="1565" y="2162"/>
                        <a:pt x="1565" y="2162"/>
                      </a:cubicBezTo>
                      <a:cubicBezTo>
                        <a:pt x="1563" y="2152"/>
                        <a:pt x="1559" y="2145"/>
                        <a:pt x="1552" y="2138"/>
                      </a:cubicBezTo>
                      <a:cubicBezTo>
                        <a:pt x="1544" y="2130"/>
                        <a:pt x="1532" y="2124"/>
                        <a:pt x="1520" y="2126"/>
                      </a:cubicBezTo>
                      <a:cubicBezTo>
                        <a:pt x="1513" y="2127"/>
                        <a:pt x="1504" y="2133"/>
                        <a:pt x="1506" y="2140"/>
                      </a:cubicBezTo>
                      <a:cubicBezTo>
                        <a:pt x="1506" y="2143"/>
                        <a:pt x="1508" y="2145"/>
                        <a:pt x="1511" y="2146"/>
                      </a:cubicBezTo>
                      <a:cubicBezTo>
                        <a:pt x="1513" y="2146"/>
                        <a:pt x="1515" y="2145"/>
                        <a:pt x="1516" y="2142"/>
                      </a:cubicBezTo>
                      <a:cubicBezTo>
                        <a:pt x="1516" y="2141"/>
                        <a:pt x="1516" y="2139"/>
                        <a:pt x="1515" y="2138"/>
                      </a:cubicBezTo>
                      <a:cubicBezTo>
                        <a:pt x="1514" y="2136"/>
                        <a:pt x="1511" y="2136"/>
                        <a:pt x="1510" y="2138"/>
                      </a:cubicBezTo>
                      <a:cubicBezTo>
                        <a:pt x="1510" y="2139"/>
                        <a:pt x="1509" y="2140"/>
                        <a:pt x="1510" y="2141"/>
                      </a:cubicBezTo>
                      <a:cubicBezTo>
                        <a:pt x="1508" y="2141"/>
                        <a:pt x="1508" y="2139"/>
                        <a:pt x="1508" y="2137"/>
                      </a:cubicBezTo>
                      <a:cubicBezTo>
                        <a:pt x="1509" y="2135"/>
                        <a:pt x="1511" y="2133"/>
                        <a:pt x="1514" y="2133"/>
                      </a:cubicBezTo>
                      <a:cubicBezTo>
                        <a:pt x="1518" y="2134"/>
                        <a:pt x="1521" y="2137"/>
                        <a:pt x="1521" y="2142"/>
                      </a:cubicBezTo>
                      <a:cubicBezTo>
                        <a:pt x="1521" y="2145"/>
                        <a:pt x="1520" y="2148"/>
                        <a:pt x="1517" y="2150"/>
                      </a:cubicBezTo>
                      <a:cubicBezTo>
                        <a:pt x="1515" y="2152"/>
                        <a:pt x="1512" y="2152"/>
                        <a:pt x="1509" y="2151"/>
                      </a:cubicBezTo>
                      <a:cubicBezTo>
                        <a:pt x="1505" y="2150"/>
                        <a:pt x="1502" y="2147"/>
                        <a:pt x="1501" y="2143"/>
                      </a:cubicBezTo>
                      <a:cubicBezTo>
                        <a:pt x="1500" y="2133"/>
                        <a:pt x="1508" y="2126"/>
                        <a:pt x="1517" y="2125"/>
                      </a:cubicBezTo>
                      <a:cubicBezTo>
                        <a:pt x="1519" y="2124"/>
                        <a:pt x="1522" y="2124"/>
                        <a:pt x="1525" y="2124"/>
                      </a:cubicBezTo>
                      <a:cubicBezTo>
                        <a:pt x="1516" y="2123"/>
                        <a:pt x="1508" y="2123"/>
                        <a:pt x="1499" y="2126"/>
                      </a:cubicBezTo>
                      <a:cubicBezTo>
                        <a:pt x="1493" y="2129"/>
                        <a:pt x="1489" y="2131"/>
                        <a:pt x="1484" y="2135"/>
                      </a:cubicBezTo>
                      <a:cubicBezTo>
                        <a:pt x="1479" y="2140"/>
                        <a:pt x="1477" y="2144"/>
                        <a:pt x="1474" y="2150"/>
                      </a:cubicBezTo>
                      <a:cubicBezTo>
                        <a:pt x="1473" y="2154"/>
                        <a:pt x="1473" y="2157"/>
                        <a:pt x="1473" y="2160"/>
                      </a:cubicBezTo>
                      <a:cubicBezTo>
                        <a:pt x="1473" y="2160"/>
                        <a:pt x="1473" y="2160"/>
                        <a:pt x="1473" y="2160"/>
                      </a:cubicBezTo>
                      <a:cubicBezTo>
                        <a:pt x="1475" y="2151"/>
                        <a:pt x="1484" y="2145"/>
                        <a:pt x="1494" y="2153"/>
                      </a:cubicBezTo>
                      <a:cubicBezTo>
                        <a:pt x="1501" y="2159"/>
                        <a:pt x="1504" y="2177"/>
                        <a:pt x="1527" y="2174"/>
                      </a:cubicBezTo>
                      <a:close/>
                      <a:moveTo>
                        <a:pt x="1575" y="2096"/>
                      </a:moveTo>
                      <a:cubicBezTo>
                        <a:pt x="1579" y="2106"/>
                        <a:pt x="1593" y="2099"/>
                        <a:pt x="1598" y="2098"/>
                      </a:cubicBezTo>
                      <a:cubicBezTo>
                        <a:pt x="1602" y="2097"/>
                        <a:pt x="1605" y="2097"/>
                        <a:pt x="1608" y="2099"/>
                      </a:cubicBezTo>
                      <a:cubicBezTo>
                        <a:pt x="1606" y="2095"/>
                        <a:pt x="1598" y="2087"/>
                        <a:pt x="1593" y="2085"/>
                      </a:cubicBezTo>
                      <a:cubicBezTo>
                        <a:pt x="1586" y="2082"/>
                        <a:pt x="1578" y="2083"/>
                        <a:pt x="1574" y="2092"/>
                      </a:cubicBezTo>
                      <a:cubicBezTo>
                        <a:pt x="1578" y="2090"/>
                        <a:pt x="1585" y="2089"/>
                        <a:pt x="1588" y="2092"/>
                      </a:cubicBezTo>
                      <a:cubicBezTo>
                        <a:pt x="1586" y="2091"/>
                        <a:pt x="1579" y="2093"/>
                        <a:pt x="1575" y="2096"/>
                      </a:cubicBezTo>
                      <a:close/>
                      <a:moveTo>
                        <a:pt x="1568" y="2203"/>
                      </a:moveTo>
                      <a:cubicBezTo>
                        <a:pt x="1559" y="2179"/>
                        <a:pt x="1538" y="2173"/>
                        <a:pt x="1530" y="2163"/>
                      </a:cubicBezTo>
                      <a:cubicBezTo>
                        <a:pt x="1521" y="2153"/>
                        <a:pt x="1533" y="2142"/>
                        <a:pt x="1545" y="2151"/>
                      </a:cubicBezTo>
                      <a:cubicBezTo>
                        <a:pt x="1558" y="2161"/>
                        <a:pt x="1566" y="2183"/>
                        <a:pt x="1568" y="2203"/>
                      </a:cubicBezTo>
                      <a:close/>
                      <a:moveTo>
                        <a:pt x="1535" y="2121"/>
                      </a:moveTo>
                      <a:cubicBezTo>
                        <a:pt x="1517" y="2111"/>
                        <a:pt x="1478" y="2117"/>
                        <a:pt x="1477" y="2138"/>
                      </a:cubicBezTo>
                      <a:cubicBezTo>
                        <a:pt x="1473" y="2139"/>
                        <a:pt x="1469" y="2133"/>
                        <a:pt x="1470" y="2127"/>
                      </a:cubicBezTo>
                      <a:cubicBezTo>
                        <a:pt x="1472" y="2120"/>
                        <a:pt x="1479" y="2114"/>
                        <a:pt x="1488" y="2115"/>
                      </a:cubicBezTo>
                      <a:cubicBezTo>
                        <a:pt x="1488" y="2109"/>
                        <a:pt x="1501" y="2106"/>
                        <a:pt x="1516" y="2110"/>
                      </a:cubicBezTo>
                      <a:cubicBezTo>
                        <a:pt x="1509" y="2104"/>
                        <a:pt x="1504" y="2096"/>
                        <a:pt x="1501" y="2088"/>
                      </a:cubicBezTo>
                      <a:cubicBezTo>
                        <a:pt x="1498" y="2078"/>
                        <a:pt x="1497" y="2067"/>
                        <a:pt x="1499" y="2058"/>
                      </a:cubicBezTo>
                      <a:cubicBezTo>
                        <a:pt x="1502" y="2048"/>
                        <a:pt x="1509" y="2039"/>
                        <a:pt x="1520" y="2037"/>
                      </a:cubicBezTo>
                      <a:cubicBezTo>
                        <a:pt x="1527" y="2035"/>
                        <a:pt x="1535" y="2036"/>
                        <a:pt x="1540" y="2042"/>
                      </a:cubicBezTo>
                      <a:cubicBezTo>
                        <a:pt x="1544" y="2047"/>
                        <a:pt x="1544" y="2055"/>
                        <a:pt x="1541" y="2060"/>
                      </a:cubicBezTo>
                      <a:cubicBezTo>
                        <a:pt x="1538" y="2065"/>
                        <a:pt x="1532" y="2069"/>
                        <a:pt x="1526" y="2072"/>
                      </a:cubicBezTo>
                      <a:cubicBezTo>
                        <a:pt x="1535" y="2061"/>
                        <a:pt x="1527" y="2054"/>
                        <a:pt x="1526" y="2048"/>
                      </a:cubicBezTo>
                      <a:cubicBezTo>
                        <a:pt x="1525" y="2041"/>
                        <a:pt x="1531" y="2038"/>
                        <a:pt x="1536" y="2041"/>
                      </a:cubicBezTo>
                      <a:cubicBezTo>
                        <a:pt x="1536" y="2041"/>
                        <a:pt x="1536" y="2041"/>
                        <a:pt x="1536" y="2041"/>
                      </a:cubicBezTo>
                      <a:cubicBezTo>
                        <a:pt x="1531" y="2037"/>
                        <a:pt x="1526" y="2037"/>
                        <a:pt x="1520" y="2038"/>
                      </a:cubicBezTo>
                      <a:cubicBezTo>
                        <a:pt x="1512" y="2041"/>
                        <a:pt x="1505" y="2046"/>
                        <a:pt x="1502" y="2055"/>
                      </a:cubicBezTo>
                      <a:cubicBezTo>
                        <a:pt x="1503" y="2053"/>
                        <a:pt x="1504" y="2051"/>
                        <a:pt x="1506" y="2050"/>
                      </a:cubicBezTo>
                      <a:cubicBezTo>
                        <a:pt x="1510" y="2047"/>
                        <a:pt x="1515" y="2046"/>
                        <a:pt x="1519" y="2049"/>
                      </a:cubicBezTo>
                      <a:cubicBezTo>
                        <a:pt x="1521" y="2051"/>
                        <a:pt x="1521" y="2053"/>
                        <a:pt x="1521" y="2056"/>
                      </a:cubicBezTo>
                      <a:cubicBezTo>
                        <a:pt x="1520" y="2057"/>
                        <a:pt x="1519" y="2059"/>
                        <a:pt x="1517" y="2059"/>
                      </a:cubicBezTo>
                      <a:cubicBezTo>
                        <a:pt x="1515" y="2060"/>
                        <a:pt x="1513" y="2060"/>
                        <a:pt x="1512" y="2059"/>
                      </a:cubicBezTo>
                      <a:cubicBezTo>
                        <a:pt x="1510" y="2058"/>
                        <a:pt x="1509" y="2055"/>
                        <a:pt x="1510" y="2053"/>
                      </a:cubicBezTo>
                      <a:cubicBezTo>
                        <a:pt x="1511" y="2051"/>
                        <a:pt x="1512" y="2051"/>
                        <a:pt x="1514" y="2051"/>
                      </a:cubicBezTo>
                      <a:cubicBezTo>
                        <a:pt x="1515" y="2051"/>
                        <a:pt x="1515" y="2052"/>
                        <a:pt x="1515" y="2053"/>
                      </a:cubicBezTo>
                      <a:cubicBezTo>
                        <a:pt x="1515" y="2053"/>
                        <a:pt x="1514" y="2052"/>
                        <a:pt x="1513" y="2052"/>
                      </a:cubicBezTo>
                      <a:cubicBezTo>
                        <a:pt x="1512" y="2052"/>
                        <a:pt x="1511" y="2054"/>
                        <a:pt x="1512" y="2055"/>
                      </a:cubicBezTo>
                      <a:cubicBezTo>
                        <a:pt x="1512" y="2056"/>
                        <a:pt x="1513" y="2056"/>
                        <a:pt x="1514" y="2056"/>
                      </a:cubicBezTo>
                      <a:cubicBezTo>
                        <a:pt x="1515" y="2057"/>
                        <a:pt x="1517" y="2056"/>
                        <a:pt x="1517" y="2055"/>
                      </a:cubicBezTo>
                      <a:cubicBezTo>
                        <a:pt x="1518" y="2053"/>
                        <a:pt x="1517" y="2052"/>
                        <a:pt x="1516" y="2051"/>
                      </a:cubicBezTo>
                      <a:cubicBezTo>
                        <a:pt x="1513" y="2048"/>
                        <a:pt x="1507" y="2050"/>
                        <a:pt x="1504" y="2053"/>
                      </a:cubicBezTo>
                      <a:cubicBezTo>
                        <a:pt x="1500" y="2058"/>
                        <a:pt x="1499" y="2067"/>
                        <a:pt x="1500" y="2073"/>
                      </a:cubicBezTo>
                      <a:cubicBezTo>
                        <a:pt x="1501" y="2090"/>
                        <a:pt x="1510" y="2104"/>
                        <a:pt x="1522" y="2112"/>
                      </a:cubicBezTo>
                      <a:cubicBezTo>
                        <a:pt x="1526" y="2114"/>
                        <a:pt x="1531" y="2117"/>
                        <a:pt x="1535" y="2121"/>
                      </a:cubicBezTo>
                      <a:close/>
                      <a:moveTo>
                        <a:pt x="1553" y="2129"/>
                      </a:moveTo>
                      <a:cubicBezTo>
                        <a:pt x="1544" y="2124"/>
                        <a:pt x="1549" y="2108"/>
                        <a:pt x="1556" y="2100"/>
                      </a:cubicBezTo>
                      <a:cubicBezTo>
                        <a:pt x="1563" y="2091"/>
                        <a:pt x="1574" y="2082"/>
                        <a:pt x="1573" y="2069"/>
                      </a:cubicBezTo>
                      <a:cubicBezTo>
                        <a:pt x="1572" y="2062"/>
                        <a:pt x="1568" y="2055"/>
                        <a:pt x="1561" y="2053"/>
                      </a:cubicBezTo>
                      <a:cubicBezTo>
                        <a:pt x="1557" y="2052"/>
                        <a:pt x="1553" y="2053"/>
                        <a:pt x="1550" y="2057"/>
                      </a:cubicBezTo>
                      <a:cubicBezTo>
                        <a:pt x="1554" y="2055"/>
                        <a:pt x="1559" y="2057"/>
                        <a:pt x="1562" y="2061"/>
                      </a:cubicBezTo>
                      <a:cubicBezTo>
                        <a:pt x="1564" y="2065"/>
                        <a:pt x="1562" y="2071"/>
                        <a:pt x="1558" y="2074"/>
                      </a:cubicBezTo>
                      <a:cubicBezTo>
                        <a:pt x="1551" y="2082"/>
                        <a:pt x="1542" y="2087"/>
                        <a:pt x="1538" y="2097"/>
                      </a:cubicBezTo>
                      <a:cubicBezTo>
                        <a:pt x="1533" y="2108"/>
                        <a:pt x="1538" y="2124"/>
                        <a:pt x="1553" y="2129"/>
                      </a:cubicBezTo>
                      <a:close/>
                      <a:moveTo>
                        <a:pt x="1597" y="2147"/>
                      </a:moveTo>
                      <a:cubicBezTo>
                        <a:pt x="1602" y="2137"/>
                        <a:pt x="1600" y="2120"/>
                        <a:pt x="1592" y="2112"/>
                      </a:cubicBezTo>
                      <a:cubicBezTo>
                        <a:pt x="1585" y="2103"/>
                        <a:pt x="1575" y="2107"/>
                        <a:pt x="1581" y="2119"/>
                      </a:cubicBezTo>
                      <a:cubicBezTo>
                        <a:pt x="1586" y="2127"/>
                        <a:pt x="1598" y="2137"/>
                        <a:pt x="1597" y="2147"/>
                      </a:cubicBezTo>
                      <a:close/>
                      <a:moveTo>
                        <a:pt x="1643" y="2347"/>
                      </a:moveTo>
                      <a:cubicBezTo>
                        <a:pt x="1649" y="2379"/>
                        <a:pt x="1692" y="2405"/>
                        <a:pt x="1714" y="2383"/>
                      </a:cubicBezTo>
                      <a:cubicBezTo>
                        <a:pt x="1719" y="2387"/>
                        <a:pt x="1716" y="2398"/>
                        <a:pt x="1707" y="2402"/>
                      </a:cubicBezTo>
                      <a:cubicBezTo>
                        <a:pt x="1699" y="2407"/>
                        <a:pt x="1686" y="2404"/>
                        <a:pt x="1678" y="2392"/>
                      </a:cubicBezTo>
                      <a:cubicBezTo>
                        <a:pt x="1668" y="2400"/>
                        <a:pt x="1640" y="2378"/>
                        <a:pt x="1643" y="2347"/>
                      </a:cubicBezTo>
                      <a:close/>
                      <a:moveTo>
                        <a:pt x="1522" y="2415"/>
                      </a:moveTo>
                      <a:cubicBezTo>
                        <a:pt x="1521" y="2413"/>
                        <a:pt x="1521" y="2410"/>
                        <a:pt x="1524" y="2408"/>
                      </a:cubicBezTo>
                      <a:cubicBezTo>
                        <a:pt x="1526" y="2407"/>
                        <a:pt x="1529" y="2407"/>
                        <a:pt x="1531" y="2410"/>
                      </a:cubicBezTo>
                      <a:cubicBezTo>
                        <a:pt x="1532" y="2412"/>
                        <a:pt x="1531" y="2415"/>
                        <a:pt x="1529" y="2417"/>
                      </a:cubicBezTo>
                      <a:cubicBezTo>
                        <a:pt x="1527" y="2418"/>
                        <a:pt x="1524" y="2417"/>
                        <a:pt x="1522" y="2415"/>
                      </a:cubicBezTo>
                      <a:close/>
                      <a:moveTo>
                        <a:pt x="1515" y="2409"/>
                      </a:moveTo>
                      <a:cubicBezTo>
                        <a:pt x="1514" y="2407"/>
                        <a:pt x="1514" y="2404"/>
                        <a:pt x="1516" y="2403"/>
                      </a:cubicBezTo>
                      <a:cubicBezTo>
                        <a:pt x="1518" y="2402"/>
                        <a:pt x="1520" y="2403"/>
                        <a:pt x="1522" y="2404"/>
                      </a:cubicBezTo>
                      <a:cubicBezTo>
                        <a:pt x="1523" y="2406"/>
                        <a:pt x="1522" y="2409"/>
                        <a:pt x="1520" y="2410"/>
                      </a:cubicBezTo>
                      <a:cubicBezTo>
                        <a:pt x="1519" y="2411"/>
                        <a:pt x="1516" y="2410"/>
                        <a:pt x="1515" y="2409"/>
                      </a:cubicBezTo>
                      <a:close/>
                      <a:moveTo>
                        <a:pt x="1534" y="2418"/>
                      </a:moveTo>
                      <a:cubicBezTo>
                        <a:pt x="1532" y="2415"/>
                        <a:pt x="1533" y="2410"/>
                        <a:pt x="1536" y="2408"/>
                      </a:cubicBezTo>
                      <a:cubicBezTo>
                        <a:pt x="1540" y="2406"/>
                        <a:pt x="1545" y="2407"/>
                        <a:pt x="1547" y="2410"/>
                      </a:cubicBezTo>
                      <a:cubicBezTo>
                        <a:pt x="1549" y="2414"/>
                        <a:pt x="1548" y="2419"/>
                        <a:pt x="1545" y="2421"/>
                      </a:cubicBezTo>
                      <a:cubicBezTo>
                        <a:pt x="1541" y="2423"/>
                        <a:pt x="1536" y="2422"/>
                        <a:pt x="1534" y="2418"/>
                      </a:cubicBezTo>
                      <a:close/>
                      <a:moveTo>
                        <a:pt x="1582" y="2261"/>
                      </a:moveTo>
                      <a:cubicBezTo>
                        <a:pt x="1593" y="2258"/>
                        <a:pt x="1608" y="2262"/>
                        <a:pt x="1619" y="2273"/>
                      </a:cubicBezTo>
                      <a:cubicBezTo>
                        <a:pt x="1627" y="2281"/>
                        <a:pt x="1633" y="2292"/>
                        <a:pt x="1634" y="2302"/>
                      </a:cubicBezTo>
                      <a:cubicBezTo>
                        <a:pt x="1635" y="2308"/>
                        <a:pt x="1634" y="2313"/>
                        <a:pt x="1632" y="2318"/>
                      </a:cubicBezTo>
                      <a:cubicBezTo>
                        <a:pt x="1627" y="2326"/>
                        <a:pt x="1620" y="2330"/>
                        <a:pt x="1613" y="2330"/>
                      </a:cubicBezTo>
                      <a:cubicBezTo>
                        <a:pt x="1606" y="2329"/>
                        <a:pt x="1601" y="2322"/>
                        <a:pt x="1604" y="2316"/>
                      </a:cubicBezTo>
                      <a:cubicBezTo>
                        <a:pt x="1611" y="2324"/>
                        <a:pt x="1622" y="2319"/>
                        <a:pt x="1625" y="2309"/>
                      </a:cubicBezTo>
                      <a:cubicBezTo>
                        <a:pt x="1628" y="2299"/>
                        <a:pt x="1622" y="2284"/>
                        <a:pt x="1615" y="2276"/>
                      </a:cubicBezTo>
                      <a:cubicBezTo>
                        <a:pt x="1602" y="2262"/>
                        <a:pt x="1589" y="2261"/>
                        <a:pt x="1582" y="2261"/>
                      </a:cubicBezTo>
                      <a:close/>
                      <a:moveTo>
                        <a:pt x="1638" y="2321"/>
                      </a:moveTo>
                      <a:cubicBezTo>
                        <a:pt x="1636" y="2356"/>
                        <a:pt x="1607" y="2384"/>
                        <a:pt x="1581" y="2383"/>
                      </a:cubicBezTo>
                      <a:cubicBezTo>
                        <a:pt x="1554" y="2382"/>
                        <a:pt x="1557" y="2359"/>
                        <a:pt x="1580" y="2359"/>
                      </a:cubicBezTo>
                      <a:cubicBezTo>
                        <a:pt x="1592" y="2360"/>
                        <a:pt x="1630" y="2355"/>
                        <a:pt x="1638" y="2321"/>
                      </a:cubicBezTo>
                      <a:close/>
                      <a:moveTo>
                        <a:pt x="1568" y="1935"/>
                      </a:moveTo>
                      <a:cubicBezTo>
                        <a:pt x="1576" y="1959"/>
                        <a:pt x="1597" y="1965"/>
                        <a:pt x="1604" y="1974"/>
                      </a:cubicBezTo>
                      <a:cubicBezTo>
                        <a:pt x="1613" y="1984"/>
                        <a:pt x="1601" y="1994"/>
                        <a:pt x="1590" y="1986"/>
                      </a:cubicBezTo>
                      <a:cubicBezTo>
                        <a:pt x="1577" y="1976"/>
                        <a:pt x="1569" y="1954"/>
                        <a:pt x="1568" y="1935"/>
                      </a:cubicBezTo>
                      <a:close/>
                      <a:moveTo>
                        <a:pt x="1577" y="2020"/>
                      </a:moveTo>
                      <a:cubicBezTo>
                        <a:pt x="1575" y="2018"/>
                        <a:pt x="1574" y="2016"/>
                        <a:pt x="1574" y="2014"/>
                      </a:cubicBezTo>
                      <a:cubicBezTo>
                        <a:pt x="1573" y="2011"/>
                        <a:pt x="1575" y="2008"/>
                        <a:pt x="1578" y="2007"/>
                      </a:cubicBezTo>
                      <a:cubicBezTo>
                        <a:pt x="1582" y="2005"/>
                        <a:pt x="1586" y="2007"/>
                        <a:pt x="1587" y="2009"/>
                      </a:cubicBezTo>
                      <a:cubicBezTo>
                        <a:pt x="1591" y="2014"/>
                        <a:pt x="1587" y="2017"/>
                        <a:pt x="1587" y="2021"/>
                      </a:cubicBezTo>
                      <a:cubicBezTo>
                        <a:pt x="1586" y="2025"/>
                        <a:pt x="1589" y="2029"/>
                        <a:pt x="1594" y="2030"/>
                      </a:cubicBezTo>
                      <a:cubicBezTo>
                        <a:pt x="1600" y="2032"/>
                        <a:pt x="1606" y="2031"/>
                        <a:pt x="1610" y="2026"/>
                      </a:cubicBezTo>
                      <a:cubicBezTo>
                        <a:pt x="1612" y="2023"/>
                        <a:pt x="1613" y="2019"/>
                        <a:pt x="1609" y="2017"/>
                      </a:cubicBezTo>
                      <a:cubicBezTo>
                        <a:pt x="1609" y="2020"/>
                        <a:pt x="1605" y="2024"/>
                        <a:pt x="1601" y="2020"/>
                      </a:cubicBezTo>
                      <a:cubicBezTo>
                        <a:pt x="1599" y="2019"/>
                        <a:pt x="1597" y="2013"/>
                        <a:pt x="1595" y="2008"/>
                      </a:cubicBezTo>
                      <a:cubicBezTo>
                        <a:pt x="1592" y="2002"/>
                        <a:pt x="1589" y="1998"/>
                        <a:pt x="1585" y="1995"/>
                      </a:cubicBezTo>
                      <a:cubicBezTo>
                        <a:pt x="1576" y="1990"/>
                        <a:pt x="1565" y="1994"/>
                        <a:pt x="1562" y="2004"/>
                      </a:cubicBezTo>
                      <a:cubicBezTo>
                        <a:pt x="1560" y="2009"/>
                        <a:pt x="1561" y="2014"/>
                        <a:pt x="1563" y="2019"/>
                      </a:cubicBezTo>
                      <a:cubicBezTo>
                        <a:pt x="1565" y="2024"/>
                        <a:pt x="1574" y="2035"/>
                        <a:pt x="1573" y="2041"/>
                      </a:cubicBezTo>
                      <a:cubicBezTo>
                        <a:pt x="1572" y="2046"/>
                        <a:pt x="1568" y="2048"/>
                        <a:pt x="1565" y="2046"/>
                      </a:cubicBezTo>
                      <a:cubicBezTo>
                        <a:pt x="1565" y="2050"/>
                        <a:pt x="1570" y="2053"/>
                        <a:pt x="1575" y="2052"/>
                      </a:cubicBezTo>
                      <a:cubicBezTo>
                        <a:pt x="1583" y="2051"/>
                        <a:pt x="1589" y="2040"/>
                        <a:pt x="1586" y="2030"/>
                      </a:cubicBezTo>
                      <a:cubicBezTo>
                        <a:pt x="1584" y="2026"/>
                        <a:pt x="1581" y="2023"/>
                        <a:pt x="1577" y="2020"/>
                      </a:cubicBezTo>
                      <a:close/>
                      <a:moveTo>
                        <a:pt x="1590" y="2030"/>
                      </a:moveTo>
                      <a:cubicBezTo>
                        <a:pt x="1598" y="2038"/>
                        <a:pt x="1603" y="2055"/>
                        <a:pt x="1599" y="2066"/>
                      </a:cubicBezTo>
                      <a:cubicBezTo>
                        <a:pt x="1596" y="2078"/>
                        <a:pt x="1584" y="2078"/>
                        <a:pt x="1586" y="2065"/>
                      </a:cubicBezTo>
                      <a:cubicBezTo>
                        <a:pt x="1587" y="2054"/>
                        <a:pt x="1595" y="2040"/>
                        <a:pt x="1590" y="2030"/>
                      </a:cubicBezTo>
                      <a:close/>
                      <a:moveTo>
                        <a:pt x="1566" y="1995"/>
                      </a:moveTo>
                      <a:cubicBezTo>
                        <a:pt x="1570" y="1990"/>
                        <a:pt x="1577" y="1990"/>
                        <a:pt x="1581" y="1991"/>
                      </a:cubicBezTo>
                      <a:cubicBezTo>
                        <a:pt x="1585" y="1986"/>
                        <a:pt x="1577" y="1976"/>
                        <a:pt x="1568" y="1980"/>
                      </a:cubicBezTo>
                      <a:cubicBezTo>
                        <a:pt x="1563" y="1983"/>
                        <a:pt x="1561" y="1991"/>
                        <a:pt x="1566" y="1995"/>
                      </a:cubicBezTo>
                      <a:close/>
                      <a:moveTo>
                        <a:pt x="1223" y="2037"/>
                      </a:moveTo>
                      <a:cubicBezTo>
                        <a:pt x="1222" y="2033"/>
                        <a:pt x="1223" y="2029"/>
                        <a:pt x="1226" y="2028"/>
                      </a:cubicBezTo>
                      <a:cubicBezTo>
                        <a:pt x="1232" y="2027"/>
                        <a:pt x="1236" y="2034"/>
                        <a:pt x="1233" y="2038"/>
                      </a:cubicBezTo>
                      <a:cubicBezTo>
                        <a:pt x="1231" y="2041"/>
                        <a:pt x="1228" y="2042"/>
                        <a:pt x="1227" y="2047"/>
                      </a:cubicBezTo>
                      <a:cubicBezTo>
                        <a:pt x="1226" y="2041"/>
                        <a:pt x="1224" y="2041"/>
                        <a:pt x="1223" y="2037"/>
                      </a:cubicBezTo>
                      <a:close/>
                      <a:moveTo>
                        <a:pt x="1165" y="1753"/>
                      </a:moveTo>
                      <a:cubicBezTo>
                        <a:pt x="1190" y="1743"/>
                        <a:pt x="1211" y="1750"/>
                        <a:pt x="1224" y="1763"/>
                      </a:cubicBezTo>
                      <a:cubicBezTo>
                        <a:pt x="1236" y="1775"/>
                        <a:pt x="1234" y="1789"/>
                        <a:pt x="1241" y="1797"/>
                      </a:cubicBezTo>
                      <a:cubicBezTo>
                        <a:pt x="1244" y="1799"/>
                        <a:pt x="1247" y="1801"/>
                        <a:pt x="1253" y="1801"/>
                      </a:cubicBezTo>
                      <a:cubicBezTo>
                        <a:pt x="1245" y="1810"/>
                        <a:pt x="1231" y="1808"/>
                        <a:pt x="1224" y="1800"/>
                      </a:cubicBezTo>
                      <a:cubicBezTo>
                        <a:pt x="1216" y="1789"/>
                        <a:pt x="1217" y="1777"/>
                        <a:pt x="1206" y="1767"/>
                      </a:cubicBezTo>
                      <a:cubicBezTo>
                        <a:pt x="1195" y="1756"/>
                        <a:pt x="1179" y="1751"/>
                        <a:pt x="1165" y="1753"/>
                      </a:cubicBezTo>
                      <a:close/>
                      <a:moveTo>
                        <a:pt x="1108" y="1750"/>
                      </a:moveTo>
                      <a:cubicBezTo>
                        <a:pt x="1130" y="1738"/>
                        <a:pt x="1152" y="1748"/>
                        <a:pt x="1164" y="1749"/>
                      </a:cubicBezTo>
                      <a:cubicBezTo>
                        <a:pt x="1180" y="1751"/>
                        <a:pt x="1182" y="1737"/>
                        <a:pt x="1165" y="1732"/>
                      </a:cubicBezTo>
                      <a:cubicBezTo>
                        <a:pt x="1148" y="1726"/>
                        <a:pt x="1121" y="1734"/>
                        <a:pt x="1108" y="1750"/>
                      </a:cubicBezTo>
                      <a:close/>
                      <a:moveTo>
                        <a:pt x="1047" y="2383"/>
                      </a:moveTo>
                      <a:cubicBezTo>
                        <a:pt x="1026" y="2394"/>
                        <a:pt x="1019" y="2420"/>
                        <a:pt x="1024" y="2437"/>
                      </a:cubicBezTo>
                      <a:cubicBezTo>
                        <a:pt x="1029" y="2452"/>
                        <a:pt x="1044" y="2453"/>
                        <a:pt x="1039" y="2434"/>
                      </a:cubicBezTo>
                      <a:cubicBezTo>
                        <a:pt x="1035" y="2419"/>
                        <a:pt x="1030" y="2401"/>
                        <a:pt x="1047" y="2383"/>
                      </a:cubicBezTo>
                      <a:close/>
                      <a:moveTo>
                        <a:pt x="1230" y="2620"/>
                      </a:moveTo>
                      <a:cubicBezTo>
                        <a:pt x="1215" y="2629"/>
                        <a:pt x="1187" y="2628"/>
                        <a:pt x="1171" y="2619"/>
                      </a:cubicBezTo>
                      <a:cubicBezTo>
                        <a:pt x="1156" y="2610"/>
                        <a:pt x="1161" y="2595"/>
                        <a:pt x="1181" y="2602"/>
                      </a:cubicBezTo>
                      <a:cubicBezTo>
                        <a:pt x="1195" y="2607"/>
                        <a:pt x="1209" y="2624"/>
                        <a:pt x="1230" y="2620"/>
                      </a:cubicBezTo>
                      <a:close/>
                      <a:moveTo>
                        <a:pt x="1014" y="2423"/>
                      </a:moveTo>
                      <a:cubicBezTo>
                        <a:pt x="1004" y="2446"/>
                        <a:pt x="1016" y="2463"/>
                        <a:pt x="1030" y="2476"/>
                      </a:cubicBezTo>
                      <a:cubicBezTo>
                        <a:pt x="1037" y="2483"/>
                        <a:pt x="1051" y="2489"/>
                        <a:pt x="1053" y="2500"/>
                      </a:cubicBezTo>
                      <a:cubicBezTo>
                        <a:pt x="1065" y="2489"/>
                        <a:pt x="1038" y="2470"/>
                        <a:pt x="1030" y="2463"/>
                      </a:cubicBezTo>
                      <a:cubicBezTo>
                        <a:pt x="1018" y="2451"/>
                        <a:pt x="1011" y="2437"/>
                        <a:pt x="1014" y="2423"/>
                      </a:cubicBezTo>
                      <a:close/>
                      <a:moveTo>
                        <a:pt x="1139" y="2514"/>
                      </a:moveTo>
                      <a:cubicBezTo>
                        <a:pt x="1132" y="2489"/>
                        <a:pt x="1134" y="2458"/>
                        <a:pt x="1146" y="2445"/>
                      </a:cubicBezTo>
                      <a:cubicBezTo>
                        <a:pt x="1159" y="2431"/>
                        <a:pt x="1174" y="2439"/>
                        <a:pt x="1164" y="2456"/>
                      </a:cubicBezTo>
                      <a:cubicBezTo>
                        <a:pt x="1155" y="2469"/>
                        <a:pt x="1139" y="2489"/>
                        <a:pt x="1139" y="2514"/>
                      </a:cubicBezTo>
                      <a:close/>
                      <a:moveTo>
                        <a:pt x="1135" y="2664"/>
                      </a:moveTo>
                      <a:cubicBezTo>
                        <a:pt x="1133" y="2667"/>
                        <a:pt x="1129" y="2668"/>
                        <a:pt x="1125" y="2666"/>
                      </a:cubicBezTo>
                      <a:cubicBezTo>
                        <a:pt x="1120" y="2661"/>
                        <a:pt x="1125" y="2653"/>
                        <a:pt x="1130" y="2653"/>
                      </a:cubicBezTo>
                      <a:cubicBezTo>
                        <a:pt x="1135" y="2653"/>
                        <a:pt x="1137" y="2656"/>
                        <a:pt x="1143" y="2654"/>
                      </a:cubicBezTo>
                      <a:cubicBezTo>
                        <a:pt x="1138" y="2658"/>
                        <a:pt x="1139" y="2660"/>
                        <a:pt x="1135" y="2664"/>
                      </a:cubicBezTo>
                      <a:close/>
                      <a:moveTo>
                        <a:pt x="1137" y="2665"/>
                      </a:moveTo>
                      <a:cubicBezTo>
                        <a:pt x="1135" y="2667"/>
                        <a:pt x="1133" y="2668"/>
                        <a:pt x="1131" y="2669"/>
                      </a:cubicBezTo>
                      <a:cubicBezTo>
                        <a:pt x="1128" y="2669"/>
                        <a:pt x="1124" y="2668"/>
                        <a:pt x="1122" y="2664"/>
                      </a:cubicBezTo>
                      <a:cubicBezTo>
                        <a:pt x="1120" y="2660"/>
                        <a:pt x="1122" y="2656"/>
                        <a:pt x="1125" y="2653"/>
                      </a:cubicBezTo>
                      <a:cubicBezTo>
                        <a:pt x="1130" y="2649"/>
                        <a:pt x="1133" y="2653"/>
                        <a:pt x="1137" y="2653"/>
                      </a:cubicBezTo>
                      <a:cubicBezTo>
                        <a:pt x="1142" y="2654"/>
                        <a:pt x="1146" y="2650"/>
                        <a:pt x="1147" y="2644"/>
                      </a:cubicBezTo>
                      <a:cubicBezTo>
                        <a:pt x="1149" y="2637"/>
                        <a:pt x="1147" y="2631"/>
                        <a:pt x="1141" y="2627"/>
                      </a:cubicBezTo>
                      <a:cubicBezTo>
                        <a:pt x="1138" y="2625"/>
                        <a:pt x="1133" y="2625"/>
                        <a:pt x="1131" y="2628"/>
                      </a:cubicBezTo>
                      <a:cubicBezTo>
                        <a:pt x="1135" y="2628"/>
                        <a:pt x="1139" y="2633"/>
                        <a:pt x="1136" y="2637"/>
                      </a:cubicBezTo>
                      <a:cubicBezTo>
                        <a:pt x="1134" y="2640"/>
                        <a:pt x="1128" y="2642"/>
                        <a:pt x="1122" y="2645"/>
                      </a:cubicBezTo>
                      <a:cubicBezTo>
                        <a:pt x="1116" y="2648"/>
                        <a:pt x="1111" y="2652"/>
                        <a:pt x="1109" y="2657"/>
                      </a:cubicBezTo>
                      <a:cubicBezTo>
                        <a:pt x="1104" y="2667"/>
                        <a:pt x="1110" y="2680"/>
                        <a:pt x="1121" y="2683"/>
                      </a:cubicBezTo>
                      <a:cubicBezTo>
                        <a:pt x="1127" y="2684"/>
                        <a:pt x="1132" y="2682"/>
                        <a:pt x="1137" y="2680"/>
                      </a:cubicBezTo>
                      <a:cubicBezTo>
                        <a:pt x="1142" y="2677"/>
                        <a:pt x="1154" y="2666"/>
                        <a:pt x="1161" y="2667"/>
                      </a:cubicBezTo>
                      <a:cubicBezTo>
                        <a:pt x="1167" y="2667"/>
                        <a:pt x="1169" y="2672"/>
                        <a:pt x="1168" y="2675"/>
                      </a:cubicBezTo>
                      <a:cubicBezTo>
                        <a:pt x="1172" y="2675"/>
                        <a:pt x="1175" y="2669"/>
                        <a:pt x="1174" y="2664"/>
                      </a:cubicBezTo>
                      <a:cubicBezTo>
                        <a:pt x="1171" y="2655"/>
                        <a:pt x="1159" y="2649"/>
                        <a:pt x="1148" y="2654"/>
                      </a:cubicBezTo>
                      <a:cubicBezTo>
                        <a:pt x="1143" y="2656"/>
                        <a:pt x="1141" y="2659"/>
                        <a:pt x="1137" y="2665"/>
                      </a:cubicBezTo>
                      <a:close/>
                      <a:moveTo>
                        <a:pt x="1148" y="2649"/>
                      </a:moveTo>
                      <a:cubicBezTo>
                        <a:pt x="1156" y="2639"/>
                        <a:pt x="1174" y="2632"/>
                        <a:pt x="1187" y="2635"/>
                      </a:cubicBezTo>
                      <a:cubicBezTo>
                        <a:pt x="1200" y="2639"/>
                        <a:pt x="1201" y="2651"/>
                        <a:pt x="1186" y="2651"/>
                      </a:cubicBezTo>
                      <a:cubicBezTo>
                        <a:pt x="1175" y="2650"/>
                        <a:pt x="1158" y="2643"/>
                        <a:pt x="1148" y="2649"/>
                      </a:cubicBezTo>
                      <a:close/>
                      <a:moveTo>
                        <a:pt x="1091" y="2679"/>
                      </a:moveTo>
                      <a:cubicBezTo>
                        <a:pt x="1090" y="2678"/>
                        <a:pt x="1090" y="2676"/>
                        <a:pt x="1090" y="2675"/>
                      </a:cubicBezTo>
                      <a:cubicBezTo>
                        <a:pt x="1081" y="2680"/>
                        <a:pt x="1063" y="2684"/>
                        <a:pt x="1046" y="2684"/>
                      </a:cubicBezTo>
                      <a:cubicBezTo>
                        <a:pt x="1051" y="2683"/>
                        <a:pt x="1055" y="2681"/>
                        <a:pt x="1059" y="2678"/>
                      </a:cubicBezTo>
                      <a:cubicBezTo>
                        <a:pt x="1087" y="2662"/>
                        <a:pt x="1080" y="2639"/>
                        <a:pt x="1094" y="2616"/>
                      </a:cubicBezTo>
                      <a:cubicBezTo>
                        <a:pt x="1099" y="2608"/>
                        <a:pt x="1110" y="2602"/>
                        <a:pt x="1119" y="2610"/>
                      </a:cubicBezTo>
                      <a:cubicBezTo>
                        <a:pt x="1123" y="2614"/>
                        <a:pt x="1125" y="2620"/>
                        <a:pt x="1123" y="2626"/>
                      </a:cubicBezTo>
                      <a:cubicBezTo>
                        <a:pt x="1122" y="2629"/>
                        <a:pt x="1120" y="2632"/>
                        <a:pt x="1116" y="2634"/>
                      </a:cubicBezTo>
                      <a:cubicBezTo>
                        <a:pt x="1115" y="2634"/>
                        <a:pt x="1113" y="2635"/>
                        <a:pt x="1111" y="2635"/>
                      </a:cubicBezTo>
                      <a:cubicBezTo>
                        <a:pt x="1112" y="2635"/>
                        <a:pt x="1112" y="2635"/>
                        <a:pt x="1114" y="2634"/>
                      </a:cubicBezTo>
                      <a:cubicBezTo>
                        <a:pt x="1116" y="2633"/>
                        <a:pt x="1119" y="2627"/>
                        <a:pt x="1118" y="2623"/>
                      </a:cubicBezTo>
                      <a:cubicBezTo>
                        <a:pt x="1116" y="2620"/>
                        <a:pt x="1111" y="2618"/>
                        <a:pt x="1107" y="2620"/>
                      </a:cubicBezTo>
                      <a:cubicBezTo>
                        <a:pt x="1103" y="2622"/>
                        <a:pt x="1102" y="2625"/>
                        <a:pt x="1103" y="2629"/>
                      </a:cubicBezTo>
                      <a:cubicBezTo>
                        <a:pt x="1104" y="2635"/>
                        <a:pt x="1112" y="2637"/>
                        <a:pt x="1117" y="2635"/>
                      </a:cubicBezTo>
                      <a:cubicBezTo>
                        <a:pt x="1121" y="2633"/>
                        <a:pt x="1124" y="2630"/>
                        <a:pt x="1125" y="2626"/>
                      </a:cubicBezTo>
                      <a:cubicBezTo>
                        <a:pt x="1127" y="2620"/>
                        <a:pt x="1125" y="2613"/>
                        <a:pt x="1121" y="2608"/>
                      </a:cubicBezTo>
                      <a:cubicBezTo>
                        <a:pt x="1110" y="2598"/>
                        <a:pt x="1098" y="2604"/>
                        <a:pt x="1092" y="2614"/>
                      </a:cubicBezTo>
                      <a:cubicBezTo>
                        <a:pt x="1078" y="2638"/>
                        <a:pt x="1085" y="2661"/>
                        <a:pt x="1054" y="2676"/>
                      </a:cubicBezTo>
                      <a:cubicBezTo>
                        <a:pt x="1042" y="2682"/>
                        <a:pt x="1027" y="2684"/>
                        <a:pt x="1013" y="2675"/>
                      </a:cubicBezTo>
                      <a:cubicBezTo>
                        <a:pt x="996" y="2664"/>
                        <a:pt x="987" y="2642"/>
                        <a:pt x="997" y="2623"/>
                      </a:cubicBezTo>
                      <a:cubicBezTo>
                        <a:pt x="986" y="2644"/>
                        <a:pt x="1008" y="2669"/>
                        <a:pt x="1031" y="2673"/>
                      </a:cubicBezTo>
                      <a:cubicBezTo>
                        <a:pt x="1043" y="2675"/>
                        <a:pt x="1060" y="2671"/>
                        <a:pt x="1069" y="2659"/>
                      </a:cubicBezTo>
                      <a:cubicBezTo>
                        <a:pt x="1087" y="2635"/>
                        <a:pt x="1060" y="2615"/>
                        <a:pt x="1044" y="2637"/>
                      </a:cubicBezTo>
                      <a:cubicBezTo>
                        <a:pt x="1035" y="2649"/>
                        <a:pt x="1021" y="2653"/>
                        <a:pt x="1008" y="2644"/>
                      </a:cubicBezTo>
                      <a:cubicBezTo>
                        <a:pt x="1000" y="2639"/>
                        <a:pt x="997" y="2630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7" y="2623"/>
                        <a:pt x="997" y="2623"/>
                        <a:pt x="997" y="2623"/>
                      </a:cubicBezTo>
                      <a:cubicBezTo>
                        <a:pt x="996" y="2623"/>
                        <a:pt x="996" y="2624"/>
                        <a:pt x="996" y="2625"/>
                      </a:cubicBezTo>
                      <a:cubicBezTo>
                        <a:pt x="998" y="2619"/>
                        <a:pt x="1000" y="2614"/>
                        <a:pt x="1001" y="2608"/>
                      </a:cubicBezTo>
                      <a:cubicBezTo>
                        <a:pt x="1003" y="2594"/>
                        <a:pt x="1003" y="2583"/>
                        <a:pt x="998" y="2570"/>
                      </a:cubicBezTo>
                      <a:cubicBezTo>
                        <a:pt x="997" y="2569"/>
                        <a:pt x="997" y="2569"/>
                        <a:pt x="997" y="2569"/>
                      </a:cubicBezTo>
                      <a:cubicBezTo>
                        <a:pt x="1007" y="2577"/>
                        <a:pt x="1019" y="2596"/>
                        <a:pt x="1019" y="2607"/>
                      </a:cubicBezTo>
                      <a:cubicBezTo>
                        <a:pt x="1019" y="2607"/>
                        <a:pt x="1020" y="2607"/>
                        <a:pt x="1021" y="2607"/>
                      </a:cubicBezTo>
                      <a:cubicBezTo>
                        <a:pt x="1021" y="2597"/>
                        <a:pt x="1013" y="2581"/>
                        <a:pt x="1004" y="2572"/>
                      </a:cubicBezTo>
                      <a:cubicBezTo>
                        <a:pt x="1006" y="2572"/>
                        <a:pt x="1008" y="2573"/>
                        <a:pt x="1009" y="2574"/>
                      </a:cubicBezTo>
                      <a:cubicBezTo>
                        <a:pt x="1009" y="2574"/>
                        <a:pt x="1009" y="2574"/>
                        <a:pt x="1009" y="2574"/>
                      </a:cubicBezTo>
                      <a:cubicBezTo>
                        <a:pt x="1018" y="2577"/>
                        <a:pt x="1026" y="2579"/>
                        <a:pt x="1034" y="2580"/>
                      </a:cubicBezTo>
                      <a:cubicBezTo>
                        <a:pt x="1044" y="2582"/>
                        <a:pt x="1057" y="2581"/>
                        <a:pt x="1065" y="2587"/>
                      </a:cubicBezTo>
                      <a:cubicBezTo>
                        <a:pt x="1071" y="2594"/>
                        <a:pt x="1073" y="2602"/>
                        <a:pt x="1070" y="2611"/>
                      </a:cubicBezTo>
                      <a:cubicBezTo>
                        <a:pt x="1067" y="2618"/>
                        <a:pt x="1060" y="2624"/>
                        <a:pt x="1052" y="2625"/>
                      </a:cubicBezTo>
                      <a:cubicBezTo>
                        <a:pt x="1044" y="2625"/>
                        <a:pt x="1038" y="2622"/>
                        <a:pt x="1035" y="2615"/>
                      </a:cubicBezTo>
                      <a:cubicBezTo>
                        <a:pt x="1033" y="2610"/>
                        <a:pt x="1033" y="2604"/>
                        <a:pt x="1037" y="2600"/>
                      </a:cubicBezTo>
                      <a:cubicBezTo>
                        <a:pt x="1035" y="2603"/>
                        <a:pt x="1035" y="2608"/>
                        <a:pt x="1037" y="2611"/>
                      </a:cubicBezTo>
                      <a:cubicBezTo>
                        <a:pt x="1041" y="2615"/>
                        <a:pt x="1046" y="2615"/>
                        <a:pt x="1050" y="2612"/>
                      </a:cubicBezTo>
                      <a:cubicBezTo>
                        <a:pt x="1054" y="2609"/>
                        <a:pt x="1055" y="2604"/>
                        <a:pt x="1051" y="2600"/>
                      </a:cubicBezTo>
                      <a:cubicBezTo>
                        <a:pt x="1049" y="2596"/>
                        <a:pt x="1044" y="2595"/>
                        <a:pt x="1040" y="2598"/>
                      </a:cubicBezTo>
                      <a:cubicBezTo>
                        <a:pt x="1038" y="2599"/>
                        <a:pt x="1036" y="2601"/>
                        <a:pt x="1035" y="2603"/>
                      </a:cubicBezTo>
                      <a:cubicBezTo>
                        <a:pt x="1033" y="2607"/>
                        <a:pt x="1033" y="2611"/>
                        <a:pt x="1034" y="2615"/>
                      </a:cubicBezTo>
                      <a:cubicBezTo>
                        <a:pt x="1037" y="2622"/>
                        <a:pt x="1044" y="2626"/>
                        <a:pt x="1052" y="2626"/>
                      </a:cubicBezTo>
                      <a:cubicBezTo>
                        <a:pt x="1060" y="2625"/>
                        <a:pt x="1068" y="2619"/>
                        <a:pt x="1071" y="2611"/>
                      </a:cubicBezTo>
                      <a:cubicBezTo>
                        <a:pt x="1075" y="2602"/>
                        <a:pt x="1072" y="2593"/>
                        <a:pt x="1066" y="2586"/>
                      </a:cubicBezTo>
                      <a:cubicBezTo>
                        <a:pt x="1064" y="2584"/>
                        <a:pt x="1062" y="2582"/>
                        <a:pt x="1060" y="2581"/>
                      </a:cubicBezTo>
                      <a:cubicBezTo>
                        <a:pt x="1061" y="2581"/>
                        <a:pt x="1062" y="2581"/>
                        <a:pt x="1064" y="2581"/>
                      </a:cubicBezTo>
                      <a:cubicBezTo>
                        <a:pt x="1085" y="2579"/>
                        <a:pt x="1104" y="2568"/>
                        <a:pt x="1125" y="2576"/>
                      </a:cubicBezTo>
                      <a:cubicBezTo>
                        <a:pt x="1125" y="2576"/>
                        <a:pt x="1125" y="2575"/>
                        <a:pt x="1126" y="2574"/>
                      </a:cubicBezTo>
                      <a:cubicBezTo>
                        <a:pt x="1123" y="2573"/>
                        <a:pt x="1120" y="2572"/>
                        <a:pt x="1116" y="2571"/>
                      </a:cubicBezTo>
                      <a:cubicBezTo>
                        <a:pt x="1112" y="2570"/>
                        <a:pt x="1107" y="2569"/>
                        <a:pt x="1103" y="2570"/>
                      </a:cubicBezTo>
                      <a:cubicBezTo>
                        <a:pt x="1107" y="2567"/>
                        <a:pt x="1110" y="2564"/>
                        <a:pt x="1114" y="2561"/>
                      </a:cubicBezTo>
                      <a:cubicBezTo>
                        <a:pt x="1121" y="2554"/>
                        <a:pt x="1125" y="2547"/>
                        <a:pt x="1129" y="2538"/>
                      </a:cubicBezTo>
                      <a:cubicBezTo>
                        <a:pt x="1131" y="2535"/>
                        <a:pt x="1132" y="2532"/>
                        <a:pt x="1133" y="2529"/>
                      </a:cubicBezTo>
                      <a:cubicBezTo>
                        <a:pt x="1135" y="2521"/>
                        <a:pt x="1135" y="2514"/>
                        <a:pt x="1134" y="2506"/>
                      </a:cubicBezTo>
                      <a:cubicBezTo>
                        <a:pt x="1132" y="2498"/>
                        <a:pt x="1129" y="2492"/>
                        <a:pt x="1124" y="2485"/>
                      </a:cubicBezTo>
                      <a:cubicBezTo>
                        <a:pt x="1120" y="2479"/>
                        <a:pt x="1113" y="2475"/>
                        <a:pt x="1106" y="2473"/>
                      </a:cubicBezTo>
                      <a:cubicBezTo>
                        <a:pt x="1093" y="2470"/>
                        <a:pt x="1080" y="2475"/>
                        <a:pt x="1072" y="2485"/>
                      </a:cubicBezTo>
                      <a:cubicBezTo>
                        <a:pt x="1064" y="2495"/>
                        <a:pt x="1061" y="2509"/>
                        <a:pt x="1061" y="2523"/>
                      </a:cubicBezTo>
                      <a:cubicBezTo>
                        <a:pt x="1074" y="2497"/>
                        <a:pt x="1096" y="2507"/>
                        <a:pt x="1107" y="2504"/>
                      </a:cubicBezTo>
                      <a:cubicBezTo>
                        <a:pt x="1122" y="2499"/>
                        <a:pt x="1122" y="2486"/>
                        <a:pt x="1114" y="2478"/>
                      </a:cubicBezTo>
                      <a:cubicBezTo>
                        <a:pt x="1114" y="2478"/>
                        <a:pt x="1114" y="2478"/>
                        <a:pt x="1114" y="2478"/>
                      </a:cubicBezTo>
                      <a:cubicBezTo>
                        <a:pt x="1118" y="2480"/>
                        <a:pt x="1120" y="2482"/>
                        <a:pt x="1123" y="2486"/>
                      </a:cubicBezTo>
                      <a:cubicBezTo>
                        <a:pt x="1128" y="2493"/>
                        <a:pt x="1131" y="2498"/>
                        <a:pt x="1132" y="2506"/>
                      </a:cubicBezTo>
                      <a:cubicBezTo>
                        <a:pt x="1133" y="2514"/>
                        <a:pt x="1132" y="2520"/>
                        <a:pt x="1130" y="2528"/>
                      </a:cubicBezTo>
                      <a:cubicBezTo>
                        <a:pt x="1127" y="2540"/>
                        <a:pt x="1122" y="2548"/>
                        <a:pt x="1113" y="2557"/>
                      </a:cubicBezTo>
                      <a:cubicBezTo>
                        <a:pt x="1116" y="2554"/>
                        <a:pt x="1118" y="2551"/>
                        <a:pt x="1119" y="2548"/>
                      </a:cubicBezTo>
                      <a:cubicBezTo>
                        <a:pt x="1124" y="2538"/>
                        <a:pt x="1122" y="2524"/>
                        <a:pt x="1112" y="2519"/>
                      </a:cubicBezTo>
                      <a:cubicBezTo>
                        <a:pt x="1107" y="2516"/>
                        <a:pt x="1102" y="2517"/>
                        <a:pt x="1098" y="2521"/>
                      </a:cubicBezTo>
                      <a:cubicBezTo>
                        <a:pt x="1095" y="2523"/>
                        <a:pt x="1093" y="2527"/>
                        <a:pt x="1093" y="2530"/>
                      </a:cubicBezTo>
                      <a:cubicBezTo>
                        <a:pt x="1093" y="2534"/>
                        <a:pt x="1095" y="2538"/>
                        <a:pt x="1099" y="2541"/>
                      </a:cubicBezTo>
                      <a:cubicBezTo>
                        <a:pt x="1103" y="2544"/>
                        <a:pt x="1109" y="2543"/>
                        <a:pt x="1112" y="2539"/>
                      </a:cubicBezTo>
                      <a:cubicBezTo>
                        <a:pt x="1114" y="2536"/>
                        <a:pt x="1114" y="2533"/>
                        <a:pt x="1112" y="2530"/>
                      </a:cubicBezTo>
                      <a:cubicBezTo>
                        <a:pt x="1111" y="2528"/>
                        <a:pt x="1109" y="2528"/>
                        <a:pt x="1107" y="2529"/>
                      </a:cubicBezTo>
                      <a:cubicBezTo>
                        <a:pt x="1109" y="2529"/>
                        <a:pt x="1110" y="2530"/>
                        <a:pt x="1110" y="2532"/>
                      </a:cubicBezTo>
                      <a:cubicBezTo>
                        <a:pt x="1112" y="2535"/>
                        <a:pt x="1109" y="2537"/>
                        <a:pt x="1107" y="2537"/>
                      </a:cubicBezTo>
                      <a:cubicBezTo>
                        <a:pt x="1105" y="2537"/>
                        <a:pt x="1103" y="2536"/>
                        <a:pt x="1102" y="2534"/>
                      </a:cubicBezTo>
                      <a:cubicBezTo>
                        <a:pt x="1100" y="2532"/>
                        <a:pt x="1100" y="2529"/>
                        <a:pt x="1102" y="2527"/>
                      </a:cubicBezTo>
                      <a:cubicBezTo>
                        <a:pt x="1104" y="2524"/>
                        <a:pt x="1108" y="2524"/>
                        <a:pt x="1111" y="2525"/>
                      </a:cubicBezTo>
                      <a:cubicBezTo>
                        <a:pt x="1120" y="2529"/>
                        <a:pt x="1120" y="2543"/>
                        <a:pt x="1116" y="2550"/>
                      </a:cubicBezTo>
                      <a:cubicBezTo>
                        <a:pt x="1103" y="2576"/>
                        <a:pt x="1059" y="2581"/>
                        <a:pt x="1031" y="2576"/>
                      </a:cubicBezTo>
                      <a:cubicBezTo>
                        <a:pt x="1040" y="2576"/>
                        <a:pt x="1050" y="2572"/>
                        <a:pt x="1056" y="2566"/>
                      </a:cubicBezTo>
                      <a:cubicBezTo>
                        <a:pt x="1060" y="2562"/>
                        <a:pt x="1063" y="2558"/>
                        <a:pt x="1064" y="2552"/>
                      </a:cubicBezTo>
                      <a:cubicBezTo>
                        <a:pt x="1062" y="2557"/>
                        <a:pt x="1058" y="2561"/>
                        <a:pt x="1055" y="2564"/>
                      </a:cubicBezTo>
                      <a:cubicBezTo>
                        <a:pt x="1046" y="2572"/>
                        <a:pt x="1036" y="2574"/>
                        <a:pt x="1024" y="2573"/>
                      </a:cubicBezTo>
                      <a:cubicBezTo>
                        <a:pt x="1016" y="2572"/>
                        <a:pt x="1009" y="2570"/>
                        <a:pt x="1003" y="2566"/>
                      </a:cubicBezTo>
                      <a:cubicBezTo>
                        <a:pt x="991" y="2559"/>
                        <a:pt x="985" y="2549"/>
                        <a:pt x="974" y="2541"/>
                      </a:cubicBezTo>
                      <a:cubicBezTo>
                        <a:pt x="973" y="2540"/>
                        <a:pt x="973" y="2540"/>
                        <a:pt x="973" y="2540"/>
                      </a:cubicBezTo>
                      <a:cubicBezTo>
                        <a:pt x="966" y="2536"/>
                        <a:pt x="960" y="2533"/>
                        <a:pt x="953" y="2530"/>
                      </a:cubicBezTo>
                      <a:cubicBezTo>
                        <a:pt x="951" y="2529"/>
                        <a:pt x="934" y="2523"/>
                        <a:pt x="933" y="2525"/>
                      </a:cubicBezTo>
                      <a:cubicBezTo>
                        <a:pt x="933" y="2527"/>
                        <a:pt x="944" y="2531"/>
                        <a:pt x="946" y="2531"/>
                      </a:cubicBezTo>
                      <a:cubicBezTo>
                        <a:pt x="955" y="2535"/>
                        <a:pt x="962" y="2539"/>
                        <a:pt x="970" y="2544"/>
                      </a:cubicBezTo>
                      <a:cubicBezTo>
                        <a:pt x="971" y="2545"/>
                        <a:pt x="971" y="2545"/>
                        <a:pt x="971" y="2545"/>
                      </a:cubicBezTo>
                      <a:cubicBezTo>
                        <a:pt x="981" y="2552"/>
                        <a:pt x="989" y="2560"/>
                        <a:pt x="994" y="2571"/>
                      </a:cubicBezTo>
                      <a:cubicBezTo>
                        <a:pt x="1000" y="2585"/>
                        <a:pt x="1001" y="2602"/>
                        <a:pt x="994" y="2615"/>
                      </a:cubicBezTo>
                      <a:cubicBezTo>
                        <a:pt x="989" y="2623"/>
                        <a:pt x="978" y="2630"/>
                        <a:pt x="970" y="2625"/>
                      </a:cubicBezTo>
                      <a:cubicBezTo>
                        <a:pt x="967" y="2624"/>
                        <a:pt x="965" y="2620"/>
                        <a:pt x="966" y="2617"/>
                      </a:cubicBezTo>
                      <a:cubicBezTo>
                        <a:pt x="967" y="2614"/>
                        <a:pt x="969" y="2612"/>
                        <a:pt x="972" y="2612"/>
                      </a:cubicBezTo>
                      <a:cubicBezTo>
                        <a:pt x="975" y="2612"/>
                        <a:pt x="976" y="2613"/>
                        <a:pt x="977" y="2615"/>
                      </a:cubicBezTo>
                      <a:cubicBezTo>
                        <a:pt x="979" y="2617"/>
                        <a:pt x="978" y="2620"/>
                        <a:pt x="975" y="2621"/>
                      </a:cubicBezTo>
                      <a:cubicBezTo>
                        <a:pt x="974" y="2621"/>
                        <a:pt x="972" y="2621"/>
                        <a:pt x="971" y="2620"/>
                      </a:cubicBezTo>
                      <a:cubicBezTo>
                        <a:pt x="971" y="2622"/>
                        <a:pt x="972" y="2623"/>
                        <a:pt x="975" y="2624"/>
                      </a:cubicBezTo>
                      <a:cubicBezTo>
                        <a:pt x="978" y="2624"/>
                        <a:pt x="981" y="2622"/>
                        <a:pt x="982" y="2619"/>
                      </a:cubicBezTo>
                      <a:cubicBezTo>
                        <a:pt x="984" y="2614"/>
                        <a:pt x="981" y="2608"/>
                        <a:pt x="976" y="2606"/>
                      </a:cubicBezTo>
                      <a:cubicBezTo>
                        <a:pt x="972" y="2605"/>
                        <a:pt x="967" y="2605"/>
                        <a:pt x="964" y="2607"/>
                      </a:cubicBezTo>
                      <a:cubicBezTo>
                        <a:pt x="961" y="2609"/>
                        <a:pt x="959" y="2613"/>
                        <a:pt x="958" y="2617"/>
                      </a:cubicBezTo>
                      <a:cubicBezTo>
                        <a:pt x="958" y="2622"/>
                        <a:pt x="960" y="2627"/>
                        <a:pt x="965" y="2630"/>
                      </a:cubicBezTo>
                      <a:cubicBezTo>
                        <a:pt x="975" y="2635"/>
                        <a:pt x="988" y="2629"/>
                        <a:pt x="993" y="2619"/>
                      </a:cubicBezTo>
                      <a:cubicBezTo>
                        <a:pt x="995" y="2616"/>
                        <a:pt x="997" y="2613"/>
                        <a:pt x="997" y="2609"/>
                      </a:cubicBezTo>
                      <a:cubicBezTo>
                        <a:pt x="995" y="2621"/>
                        <a:pt x="991" y="2630"/>
                        <a:pt x="983" y="2640"/>
                      </a:cubicBezTo>
                      <a:cubicBezTo>
                        <a:pt x="978" y="2646"/>
                        <a:pt x="973" y="2650"/>
                        <a:pt x="966" y="2653"/>
                      </a:cubicBezTo>
                      <a:cubicBezTo>
                        <a:pt x="958" y="2657"/>
                        <a:pt x="952" y="2658"/>
                        <a:pt x="944" y="2658"/>
                      </a:cubicBezTo>
                      <a:cubicBezTo>
                        <a:pt x="940" y="2657"/>
                        <a:pt x="936" y="2656"/>
                        <a:pt x="932" y="2655"/>
                      </a:cubicBezTo>
                      <a:cubicBezTo>
                        <a:pt x="932" y="2654"/>
                        <a:pt x="932" y="2654"/>
                        <a:pt x="932" y="2654"/>
                      </a:cubicBezTo>
                      <a:cubicBezTo>
                        <a:pt x="943" y="2657"/>
                        <a:pt x="955" y="2649"/>
                        <a:pt x="950" y="2634"/>
                      </a:cubicBezTo>
                      <a:cubicBezTo>
                        <a:pt x="946" y="2623"/>
                        <a:pt x="926" y="2611"/>
                        <a:pt x="940" y="2585"/>
                      </a:cubicBezTo>
                      <a:cubicBezTo>
                        <a:pt x="928" y="2593"/>
                        <a:pt x="918" y="2603"/>
                        <a:pt x="915" y="2616"/>
                      </a:cubicBezTo>
                      <a:cubicBezTo>
                        <a:pt x="911" y="2628"/>
                        <a:pt x="913" y="2642"/>
                        <a:pt x="923" y="2650"/>
                      </a:cubicBezTo>
                      <a:cubicBezTo>
                        <a:pt x="929" y="2655"/>
                        <a:pt x="937" y="2658"/>
                        <a:pt x="944" y="2659"/>
                      </a:cubicBezTo>
                      <a:cubicBezTo>
                        <a:pt x="953" y="2659"/>
                        <a:pt x="959" y="2658"/>
                        <a:pt x="967" y="2655"/>
                      </a:cubicBezTo>
                      <a:cubicBezTo>
                        <a:pt x="974" y="2651"/>
                        <a:pt x="979" y="2647"/>
                        <a:pt x="985" y="2641"/>
                      </a:cubicBezTo>
                      <a:cubicBezTo>
                        <a:pt x="987" y="2639"/>
                        <a:pt x="989" y="2636"/>
                        <a:pt x="991" y="2633"/>
                      </a:cubicBezTo>
                      <a:cubicBezTo>
                        <a:pt x="992" y="2632"/>
                        <a:pt x="993" y="2630"/>
                        <a:pt x="994" y="2629"/>
                      </a:cubicBezTo>
                      <a:cubicBezTo>
                        <a:pt x="985" y="2648"/>
                        <a:pt x="996" y="2669"/>
                        <a:pt x="1014" y="2679"/>
                      </a:cubicBezTo>
                      <a:cubicBezTo>
                        <a:pt x="1016" y="2680"/>
                        <a:pt x="1017" y="2681"/>
                        <a:pt x="1019" y="2682"/>
                      </a:cubicBezTo>
                      <a:cubicBezTo>
                        <a:pt x="1041" y="2692"/>
                        <a:pt x="1069" y="2690"/>
                        <a:pt x="1091" y="2679"/>
                      </a:cubicBezTo>
                      <a:close/>
                      <a:moveTo>
                        <a:pt x="1110" y="2679"/>
                      </a:moveTo>
                      <a:cubicBezTo>
                        <a:pt x="1105" y="2675"/>
                        <a:pt x="1104" y="2666"/>
                        <a:pt x="1105" y="2662"/>
                      </a:cubicBezTo>
                      <a:cubicBezTo>
                        <a:pt x="1099" y="2659"/>
                        <a:pt x="1089" y="2668"/>
                        <a:pt x="1094" y="2677"/>
                      </a:cubicBezTo>
                      <a:cubicBezTo>
                        <a:pt x="1097" y="2683"/>
                        <a:pt x="1106" y="2684"/>
                        <a:pt x="1110" y="2679"/>
                      </a:cubicBezTo>
                      <a:close/>
                      <a:moveTo>
                        <a:pt x="1100" y="2688"/>
                      </a:moveTo>
                      <a:cubicBezTo>
                        <a:pt x="1108" y="2693"/>
                        <a:pt x="1121" y="2697"/>
                        <a:pt x="1131" y="2697"/>
                      </a:cubicBezTo>
                      <a:cubicBezTo>
                        <a:pt x="1141" y="2697"/>
                        <a:pt x="1151" y="2693"/>
                        <a:pt x="1160" y="2689"/>
                      </a:cubicBezTo>
                      <a:cubicBezTo>
                        <a:pt x="1176" y="2680"/>
                        <a:pt x="1191" y="2667"/>
                        <a:pt x="1211" y="2668"/>
                      </a:cubicBezTo>
                      <a:cubicBezTo>
                        <a:pt x="1226" y="2668"/>
                        <a:pt x="1237" y="2680"/>
                        <a:pt x="1238" y="2691"/>
                      </a:cubicBezTo>
                      <a:cubicBezTo>
                        <a:pt x="1239" y="2700"/>
                        <a:pt x="1233" y="2711"/>
                        <a:pt x="1223" y="2714"/>
                      </a:cubicBezTo>
                      <a:cubicBezTo>
                        <a:pt x="1217" y="2716"/>
                        <a:pt x="1205" y="2715"/>
                        <a:pt x="1203" y="2707"/>
                      </a:cubicBezTo>
                      <a:cubicBezTo>
                        <a:pt x="1201" y="2702"/>
                        <a:pt x="1203" y="2698"/>
                        <a:pt x="1207" y="2698"/>
                      </a:cubicBezTo>
                      <a:cubicBezTo>
                        <a:pt x="1206" y="2702"/>
                        <a:pt x="1210" y="2705"/>
                        <a:pt x="1215" y="2704"/>
                      </a:cubicBezTo>
                      <a:cubicBezTo>
                        <a:pt x="1218" y="2703"/>
                        <a:pt x="1221" y="2701"/>
                        <a:pt x="1222" y="2698"/>
                      </a:cubicBezTo>
                      <a:cubicBezTo>
                        <a:pt x="1225" y="2693"/>
                        <a:pt x="1224" y="2687"/>
                        <a:pt x="1219" y="2683"/>
                      </a:cubicBezTo>
                      <a:cubicBezTo>
                        <a:pt x="1208" y="2676"/>
                        <a:pt x="1189" y="2685"/>
                        <a:pt x="1178" y="2692"/>
                      </a:cubicBezTo>
                      <a:cubicBezTo>
                        <a:pt x="1162" y="2703"/>
                        <a:pt x="1145" y="2708"/>
                        <a:pt x="1125" y="2704"/>
                      </a:cubicBezTo>
                      <a:cubicBezTo>
                        <a:pt x="1115" y="2702"/>
                        <a:pt x="1105" y="2697"/>
                        <a:pt x="1100" y="2688"/>
                      </a:cubicBezTo>
                      <a:close/>
                      <a:moveTo>
                        <a:pt x="913" y="2607"/>
                      </a:moveTo>
                      <a:cubicBezTo>
                        <a:pt x="906" y="2620"/>
                        <a:pt x="893" y="2615"/>
                        <a:pt x="883" y="2613"/>
                      </a:cubicBezTo>
                      <a:cubicBezTo>
                        <a:pt x="873" y="2612"/>
                        <a:pt x="862" y="2615"/>
                        <a:pt x="860" y="2626"/>
                      </a:cubicBezTo>
                      <a:cubicBezTo>
                        <a:pt x="873" y="2625"/>
                        <a:pt x="873" y="2633"/>
                        <a:pt x="885" y="2636"/>
                      </a:cubicBezTo>
                      <a:cubicBezTo>
                        <a:pt x="896" y="2639"/>
                        <a:pt x="912" y="2628"/>
                        <a:pt x="913" y="2607"/>
                      </a:cubicBezTo>
                      <a:close/>
                      <a:moveTo>
                        <a:pt x="830" y="2575"/>
                      </a:moveTo>
                      <a:cubicBezTo>
                        <a:pt x="833" y="2606"/>
                        <a:pt x="795" y="2606"/>
                        <a:pt x="782" y="2593"/>
                      </a:cubicBezTo>
                      <a:cubicBezTo>
                        <a:pt x="797" y="2599"/>
                        <a:pt x="825" y="2589"/>
                        <a:pt x="830" y="2575"/>
                      </a:cubicBezTo>
                      <a:close/>
                      <a:moveTo>
                        <a:pt x="832" y="2557"/>
                      </a:moveTo>
                      <a:cubicBezTo>
                        <a:pt x="850" y="2562"/>
                        <a:pt x="863" y="2581"/>
                        <a:pt x="863" y="2596"/>
                      </a:cubicBezTo>
                      <a:cubicBezTo>
                        <a:pt x="864" y="2631"/>
                        <a:pt x="826" y="2630"/>
                        <a:pt x="834" y="2599"/>
                      </a:cubicBezTo>
                      <a:cubicBezTo>
                        <a:pt x="838" y="2583"/>
                        <a:pt x="840" y="2572"/>
                        <a:pt x="832" y="2557"/>
                      </a:cubicBezTo>
                      <a:close/>
                      <a:moveTo>
                        <a:pt x="682" y="2516"/>
                      </a:moveTo>
                      <a:cubicBezTo>
                        <a:pt x="687" y="2551"/>
                        <a:pt x="715" y="2564"/>
                        <a:pt x="742" y="2569"/>
                      </a:cubicBezTo>
                      <a:cubicBezTo>
                        <a:pt x="757" y="2572"/>
                        <a:pt x="778" y="2569"/>
                        <a:pt x="788" y="2581"/>
                      </a:cubicBezTo>
                      <a:cubicBezTo>
                        <a:pt x="795" y="2558"/>
                        <a:pt x="747" y="2555"/>
                        <a:pt x="732" y="2552"/>
                      </a:cubicBezTo>
                      <a:cubicBezTo>
                        <a:pt x="708" y="2548"/>
                        <a:pt x="690" y="2535"/>
                        <a:pt x="682" y="2516"/>
                      </a:cubicBezTo>
                      <a:close/>
                      <a:moveTo>
                        <a:pt x="1090" y="2011"/>
                      </a:moveTo>
                      <a:cubicBezTo>
                        <a:pt x="1115" y="2017"/>
                        <a:pt x="1138" y="1989"/>
                        <a:pt x="1151" y="1982"/>
                      </a:cubicBezTo>
                      <a:cubicBezTo>
                        <a:pt x="1171" y="1972"/>
                        <a:pt x="1183" y="1990"/>
                        <a:pt x="1165" y="2003"/>
                      </a:cubicBezTo>
                      <a:cubicBezTo>
                        <a:pt x="1147" y="2016"/>
                        <a:pt x="1112" y="2022"/>
                        <a:pt x="1090" y="2011"/>
                      </a:cubicBezTo>
                      <a:close/>
                      <a:moveTo>
                        <a:pt x="1209" y="1917"/>
                      </a:moveTo>
                      <a:cubicBezTo>
                        <a:pt x="1182" y="1899"/>
                        <a:pt x="1186" y="1868"/>
                        <a:pt x="1179" y="1854"/>
                      </a:cubicBezTo>
                      <a:cubicBezTo>
                        <a:pt x="1172" y="1839"/>
                        <a:pt x="1156" y="1844"/>
                        <a:pt x="1160" y="1862"/>
                      </a:cubicBezTo>
                      <a:cubicBezTo>
                        <a:pt x="1164" y="1885"/>
                        <a:pt x="1185" y="1908"/>
                        <a:pt x="1209" y="1917"/>
                      </a:cubicBezTo>
                      <a:close/>
                      <a:moveTo>
                        <a:pt x="964" y="2318"/>
                      </a:moveTo>
                      <a:cubicBezTo>
                        <a:pt x="983" y="2314"/>
                        <a:pt x="987" y="2301"/>
                        <a:pt x="985" y="2281"/>
                      </a:cubicBezTo>
                      <a:cubicBezTo>
                        <a:pt x="983" y="2265"/>
                        <a:pt x="988" y="2252"/>
                        <a:pt x="1000" y="2249"/>
                      </a:cubicBezTo>
                      <a:cubicBezTo>
                        <a:pt x="992" y="2244"/>
                        <a:pt x="979" y="2247"/>
                        <a:pt x="973" y="2257"/>
                      </a:cubicBezTo>
                      <a:cubicBezTo>
                        <a:pt x="966" y="2271"/>
                        <a:pt x="976" y="2285"/>
                        <a:pt x="975" y="2301"/>
                      </a:cubicBezTo>
                      <a:cubicBezTo>
                        <a:pt x="974" y="2306"/>
                        <a:pt x="972" y="2313"/>
                        <a:pt x="964" y="2318"/>
                      </a:cubicBezTo>
                      <a:close/>
                      <a:moveTo>
                        <a:pt x="1239" y="2081"/>
                      </a:moveTo>
                      <a:cubicBezTo>
                        <a:pt x="1241" y="2081"/>
                        <a:pt x="1243" y="2083"/>
                        <a:pt x="1243" y="2085"/>
                      </a:cubicBezTo>
                      <a:cubicBezTo>
                        <a:pt x="1243" y="2087"/>
                        <a:pt x="1241" y="2089"/>
                        <a:pt x="1239" y="2089"/>
                      </a:cubicBezTo>
                      <a:cubicBezTo>
                        <a:pt x="1237" y="2089"/>
                        <a:pt x="1235" y="2087"/>
                        <a:pt x="1235" y="2085"/>
                      </a:cubicBezTo>
                      <a:cubicBezTo>
                        <a:pt x="1235" y="2083"/>
                        <a:pt x="1237" y="2081"/>
                        <a:pt x="1239" y="2081"/>
                      </a:cubicBezTo>
                      <a:close/>
                      <a:moveTo>
                        <a:pt x="1221" y="2093"/>
                      </a:moveTo>
                      <a:cubicBezTo>
                        <a:pt x="1225" y="2093"/>
                        <a:pt x="1229" y="2096"/>
                        <a:pt x="1229" y="2100"/>
                      </a:cubicBezTo>
                      <a:cubicBezTo>
                        <a:pt x="1229" y="2104"/>
                        <a:pt x="1226" y="2108"/>
                        <a:pt x="1222" y="2108"/>
                      </a:cubicBezTo>
                      <a:cubicBezTo>
                        <a:pt x="1218" y="2108"/>
                        <a:pt x="1214" y="2105"/>
                        <a:pt x="1214" y="2101"/>
                      </a:cubicBezTo>
                      <a:cubicBezTo>
                        <a:pt x="1214" y="2097"/>
                        <a:pt x="1217" y="2093"/>
                        <a:pt x="1221" y="2093"/>
                      </a:cubicBezTo>
                      <a:close/>
                      <a:moveTo>
                        <a:pt x="1230" y="2084"/>
                      </a:moveTo>
                      <a:cubicBezTo>
                        <a:pt x="1232" y="2084"/>
                        <a:pt x="1235" y="2086"/>
                        <a:pt x="1235" y="2089"/>
                      </a:cubicBezTo>
                      <a:cubicBezTo>
                        <a:pt x="1235" y="2092"/>
                        <a:pt x="1233" y="2094"/>
                        <a:pt x="1230" y="2094"/>
                      </a:cubicBezTo>
                      <a:cubicBezTo>
                        <a:pt x="1227" y="2094"/>
                        <a:pt x="1225" y="2092"/>
                        <a:pt x="1225" y="2090"/>
                      </a:cubicBezTo>
                      <a:cubicBezTo>
                        <a:pt x="1225" y="2087"/>
                        <a:pt x="1227" y="2084"/>
                        <a:pt x="1230" y="2084"/>
                      </a:cubicBezTo>
                      <a:close/>
                      <a:moveTo>
                        <a:pt x="917" y="2133"/>
                      </a:moveTo>
                      <a:cubicBezTo>
                        <a:pt x="920" y="2136"/>
                        <a:pt x="923" y="2137"/>
                        <a:pt x="926" y="2136"/>
                      </a:cubicBezTo>
                      <a:cubicBezTo>
                        <a:pt x="929" y="2136"/>
                        <a:pt x="933" y="2133"/>
                        <a:pt x="935" y="2129"/>
                      </a:cubicBezTo>
                      <a:cubicBezTo>
                        <a:pt x="936" y="2123"/>
                        <a:pt x="933" y="2118"/>
                        <a:pt x="929" y="2117"/>
                      </a:cubicBezTo>
                      <a:cubicBezTo>
                        <a:pt x="922" y="2113"/>
                        <a:pt x="919" y="2119"/>
                        <a:pt x="914" y="2120"/>
                      </a:cubicBezTo>
                      <a:cubicBezTo>
                        <a:pt x="909" y="2122"/>
                        <a:pt x="903" y="2118"/>
                        <a:pt x="899" y="2112"/>
                      </a:cubicBezTo>
                      <a:cubicBezTo>
                        <a:pt x="895" y="2105"/>
                        <a:pt x="896" y="2096"/>
                        <a:pt x="902" y="2090"/>
                      </a:cubicBezTo>
                      <a:cubicBezTo>
                        <a:pt x="905" y="2087"/>
                        <a:pt x="910" y="2085"/>
                        <a:pt x="914" y="2089"/>
                      </a:cubicBezTo>
                      <a:cubicBezTo>
                        <a:pt x="909" y="2089"/>
                        <a:pt x="906" y="2096"/>
                        <a:pt x="911" y="2101"/>
                      </a:cubicBezTo>
                      <a:cubicBezTo>
                        <a:pt x="914" y="2103"/>
                        <a:pt x="922" y="2105"/>
                        <a:pt x="929" y="2106"/>
                      </a:cubicBezTo>
                      <a:cubicBezTo>
                        <a:pt x="937" y="2108"/>
                        <a:pt x="944" y="2111"/>
                        <a:pt x="949" y="2117"/>
                      </a:cubicBezTo>
                      <a:cubicBezTo>
                        <a:pt x="958" y="2127"/>
                        <a:pt x="954" y="2144"/>
                        <a:pt x="942" y="2150"/>
                      </a:cubicBezTo>
                      <a:cubicBezTo>
                        <a:pt x="935" y="2154"/>
                        <a:pt x="928" y="2153"/>
                        <a:pt x="922" y="2151"/>
                      </a:cubicBezTo>
                      <a:cubicBezTo>
                        <a:pt x="915" y="2150"/>
                        <a:pt x="898" y="2140"/>
                        <a:pt x="889" y="2143"/>
                      </a:cubicBezTo>
                      <a:cubicBezTo>
                        <a:pt x="883" y="2145"/>
                        <a:pt x="881" y="2151"/>
                        <a:pt x="884" y="2155"/>
                      </a:cubicBezTo>
                      <a:cubicBezTo>
                        <a:pt x="879" y="2156"/>
                        <a:pt x="874" y="2149"/>
                        <a:pt x="874" y="2143"/>
                      </a:cubicBezTo>
                      <a:cubicBezTo>
                        <a:pt x="875" y="2132"/>
                        <a:pt x="887" y="2121"/>
                        <a:pt x="902" y="2124"/>
                      </a:cubicBezTo>
                      <a:cubicBezTo>
                        <a:pt x="907" y="2125"/>
                        <a:pt x="912" y="2128"/>
                        <a:pt x="917" y="2133"/>
                      </a:cubicBezTo>
                      <a:close/>
                      <a:moveTo>
                        <a:pt x="1151" y="2591"/>
                      </a:moveTo>
                      <a:cubicBezTo>
                        <a:pt x="1151" y="2594"/>
                        <a:pt x="1148" y="2596"/>
                        <a:pt x="1145" y="2596"/>
                      </a:cubicBezTo>
                      <a:cubicBezTo>
                        <a:pt x="1142" y="2596"/>
                        <a:pt x="1140" y="2593"/>
                        <a:pt x="1140" y="2590"/>
                      </a:cubicBezTo>
                      <a:cubicBezTo>
                        <a:pt x="1140" y="2587"/>
                        <a:pt x="1143" y="2585"/>
                        <a:pt x="1146" y="2585"/>
                      </a:cubicBezTo>
                      <a:cubicBezTo>
                        <a:pt x="1149" y="2585"/>
                        <a:pt x="1151" y="2588"/>
                        <a:pt x="1151" y="2591"/>
                      </a:cubicBezTo>
                      <a:close/>
                      <a:moveTo>
                        <a:pt x="1153" y="2601"/>
                      </a:moveTo>
                      <a:cubicBezTo>
                        <a:pt x="1153" y="2604"/>
                        <a:pt x="1151" y="2605"/>
                        <a:pt x="1148" y="2605"/>
                      </a:cubicBezTo>
                      <a:cubicBezTo>
                        <a:pt x="1146" y="2605"/>
                        <a:pt x="1144" y="2603"/>
                        <a:pt x="1144" y="2601"/>
                      </a:cubicBezTo>
                      <a:cubicBezTo>
                        <a:pt x="1145" y="2598"/>
                        <a:pt x="1147" y="2597"/>
                        <a:pt x="1149" y="2597"/>
                      </a:cubicBezTo>
                      <a:cubicBezTo>
                        <a:pt x="1151" y="2597"/>
                        <a:pt x="1153" y="2599"/>
                        <a:pt x="1153" y="2601"/>
                      </a:cubicBezTo>
                      <a:close/>
                      <a:moveTo>
                        <a:pt x="1143" y="2580"/>
                      </a:moveTo>
                      <a:cubicBezTo>
                        <a:pt x="1142" y="2585"/>
                        <a:pt x="1138" y="2588"/>
                        <a:pt x="1134" y="2588"/>
                      </a:cubicBezTo>
                      <a:cubicBezTo>
                        <a:pt x="1129" y="2588"/>
                        <a:pt x="1126" y="2584"/>
                        <a:pt x="1126" y="2579"/>
                      </a:cubicBezTo>
                      <a:cubicBezTo>
                        <a:pt x="1126" y="2574"/>
                        <a:pt x="1130" y="2571"/>
                        <a:pt x="1135" y="2571"/>
                      </a:cubicBezTo>
                      <a:cubicBezTo>
                        <a:pt x="1139" y="2572"/>
                        <a:pt x="1143" y="2576"/>
                        <a:pt x="1143" y="2580"/>
                      </a:cubicBezTo>
                      <a:close/>
                      <a:moveTo>
                        <a:pt x="1011" y="2196"/>
                      </a:moveTo>
                      <a:cubicBezTo>
                        <a:pt x="1015" y="2201"/>
                        <a:pt x="1018" y="2208"/>
                        <a:pt x="1017" y="2215"/>
                      </a:cubicBezTo>
                      <a:cubicBezTo>
                        <a:pt x="1017" y="2221"/>
                        <a:pt x="1013" y="2228"/>
                        <a:pt x="1007" y="2230"/>
                      </a:cubicBezTo>
                      <a:cubicBezTo>
                        <a:pt x="999" y="2233"/>
                        <a:pt x="990" y="2229"/>
                        <a:pt x="985" y="2224"/>
                      </a:cubicBezTo>
                      <a:cubicBezTo>
                        <a:pt x="977" y="2215"/>
                        <a:pt x="975" y="2204"/>
                        <a:pt x="979" y="2193"/>
                      </a:cubicBezTo>
                      <a:cubicBezTo>
                        <a:pt x="981" y="2185"/>
                        <a:pt x="987" y="2177"/>
                        <a:pt x="994" y="2170"/>
                      </a:cubicBezTo>
                      <a:cubicBezTo>
                        <a:pt x="992" y="2171"/>
                        <a:pt x="991" y="2172"/>
                        <a:pt x="990" y="2172"/>
                      </a:cubicBezTo>
                      <a:cubicBezTo>
                        <a:pt x="969" y="2184"/>
                        <a:pt x="947" y="2191"/>
                        <a:pt x="924" y="2195"/>
                      </a:cubicBezTo>
                      <a:cubicBezTo>
                        <a:pt x="898" y="2199"/>
                        <a:pt x="879" y="2196"/>
                        <a:pt x="855" y="2213"/>
                      </a:cubicBezTo>
                      <a:cubicBezTo>
                        <a:pt x="851" y="2217"/>
                        <a:pt x="847" y="2220"/>
                        <a:pt x="842" y="2225"/>
                      </a:cubicBezTo>
                      <a:cubicBezTo>
                        <a:pt x="837" y="2232"/>
                        <a:pt x="834" y="2238"/>
                        <a:pt x="832" y="2247"/>
                      </a:cubicBezTo>
                      <a:cubicBezTo>
                        <a:pt x="829" y="2255"/>
                        <a:pt x="829" y="2262"/>
                        <a:pt x="830" y="2270"/>
                      </a:cubicBezTo>
                      <a:cubicBezTo>
                        <a:pt x="834" y="2301"/>
                        <a:pt x="855" y="2318"/>
                        <a:pt x="885" y="2323"/>
                      </a:cubicBezTo>
                      <a:cubicBezTo>
                        <a:pt x="898" y="2324"/>
                        <a:pt x="909" y="2321"/>
                        <a:pt x="919" y="2311"/>
                      </a:cubicBezTo>
                      <a:cubicBezTo>
                        <a:pt x="926" y="2302"/>
                        <a:pt x="929" y="2292"/>
                        <a:pt x="926" y="2281"/>
                      </a:cubicBezTo>
                      <a:cubicBezTo>
                        <a:pt x="923" y="2273"/>
                        <a:pt x="917" y="2266"/>
                        <a:pt x="910" y="2262"/>
                      </a:cubicBezTo>
                      <a:cubicBezTo>
                        <a:pt x="906" y="2261"/>
                        <a:pt x="903" y="2260"/>
                        <a:pt x="900" y="2259"/>
                      </a:cubicBezTo>
                      <a:cubicBezTo>
                        <a:pt x="901" y="2260"/>
                        <a:pt x="902" y="2260"/>
                        <a:pt x="903" y="2261"/>
                      </a:cubicBezTo>
                      <a:cubicBezTo>
                        <a:pt x="910" y="2264"/>
                        <a:pt x="912" y="2273"/>
                        <a:pt x="909" y="2280"/>
                      </a:cubicBezTo>
                      <a:cubicBezTo>
                        <a:pt x="905" y="2286"/>
                        <a:pt x="897" y="2289"/>
                        <a:pt x="890" y="2286"/>
                      </a:cubicBezTo>
                      <a:cubicBezTo>
                        <a:pt x="883" y="2282"/>
                        <a:pt x="880" y="2274"/>
                        <a:pt x="884" y="2267"/>
                      </a:cubicBezTo>
                      <a:cubicBezTo>
                        <a:pt x="889" y="2257"/>
                        <a:pt x="902" y="2256"/>
                        <a:pt x="911" y="2260"/>
                      </a:cubicBezTo>
                      <a:cubicBezTo>
                        <a:pt x="919" y="2264"/>
                        <a:pt x="926" y="2271"/>
                        <a:pt x="929" y="2280"/>
                      </a:cubicBezTo>
                      <a:cubicBezTo>
                        <a:pt x="932" y="2291"/>
                        <a:pt x="930" y="2301"/>
                        <a:pt x="924" y="2310"/>
                      </a:cubicBezTo>
                      <a:cubicBezTo>
                        <a:pt x="931" y="2302"/>
                        <a:pt x="936" y="2293"/>
                        <a:pt x="938" y="2286"/>
                      </a:cubicBezTo>
                      <a:cubicBezTo>
                        <a:pt x="939" y="2286"/>
                        <a:pt x="941" y="2286"/>
                        <a:pt x="943" y="2285"/>
                      </a:cubicBezTo>
                      <a:cubicBezTo>
                        <a:pt x="938" y="2300"/>
                        <a:pt x="930" y="2310"/>
                        <a:pt x="922" y="2316"/>
                      </a:cubicBezTo>
                      <a:cubicBezTo>
                        <a:pt x="939" y="2306"/>
                        <a:pt x="950" y="2291"/>
                        <a:pt x="953" y="2273"/>
                      </a:cubicBezTo>
                      <a:cubicBezTo>
                        <a:pt x="955" y="2262"/>
                        <a:pt x="954" y="2251"/>
                        <a:pt x="950" y="2238"/>
                      </a:cubicBezTo>
                      <a:cubicBezTo>
                        <a:pt x="948" y="2232"/>
                        <a:pt x="945" y="2226"/>
                        <a:pt x="942" y="2219"/>
                      </a:cubicBezTo>
                      <a:cubicBezTo>
                        <a:pt x="940" y="2213"/>
                        <a:pt x="939" y="2207"/>
                        <a:pt x="942" y="2201"/>
                      </a:cubicBezTo>
                      <a:cubicBezTo>
                        <a:pt x="945" y="2196"/>
                        <a:pt x="949" y="2192"/>
                        <a:pt x="954" y="2192"/>
                      </a:cubicBezTo>
                      <a:cubicBezTo>
                        <a:pt x="959" y="2192"/>
                        <a:pt x="964" y="2194"/>
                        <a:pt x="966" y="2198"/>
                      </a:cubicBezTo>
                      <a:cubicBezTo>
                        <a:pt x="967" y="2201"/>
                        <a:pt x="968" y="2204"/>
                        <a:pt x="967" y="2207"/>
                      </a:cubicBezTo>
                      <a:cubicBezTo>
                        <a:pt x="965" y="2210"/>
                        <a:pt x="961" y="2213"/>
                        <a:pt x="957" y="2211"/>
                      </a:cubicBezTo>
                      <a:cubicBezTo>
                        <a:pt x="954" y="2210"/>
                        <a:pt x="953" y="2207"/>
                        <a:pt x="954" y="2205"/>
                      </a:cubicBezTo>
                      <a:cubicBezTo>
                        <a:pt x="955" y="2202"/>
                        <a:pt x="958" y="2200"/>
                        <a:pt x="961" y="2201"/>
                      </a:cubicBezTo>
                      <a:cubicBezTo>
                        <a:pt x="964" y="2202"/>
                        <a:pt x="965" y="2205"/>
                        <a:pt x="965" y="2208"/>
                      </a:cubicBezTo>
                      <a:cubicBezTo>
                        <a:pt x="964" y="2208"/>
                        <a:pt x="964" y="2209"/>
                        <a:pt x="964" y="2210"/>
                      </a:cubicBezTo>
                      <a:cubicBezTo>
                        <a:pt x="965" y="2209"/>
                        <a:pt x="965" y="2208"/>
                        <a:pt x="966" y="2206"/>
                      </a:cubicBezTo>
                      <a:cubicBezTo>
                        <a:pt x="966" y="2204"/>
                        <a:pt x="966" y="2201"/>
                        <a:pt x="965" y="2199"/>
                      </a:cubicBezTo>
                      <a:cubicBezTo>
                        <a:pt x="963" y="2195"/>
                        <a:pt x="959" y="2194"/>
                        <a:pt x="955" y="2194"/>
                      </a:cubicBezTo>
                      <a:cubicBezTo>
                        <a:pt x="950" y="2194"/>
                        <a:pt x="946" y="2198"/>
                        <a:pt x="944" y="2202"/>
                      </a:cubicBezTo>
                      <a:cubicBezTo>
                        <a:pt x="942" y="2207"/>
                        <a:pt x="943" y="2212"/>
                        <a:pt x="945" y="2218"/>
                      </a:cubicBezTo>
                      <a:cubicBezTo>
                        <a:pt x="948" y="2225"/>
                        <a:pt x="950" y="2230"/>
                        <a:pt x="952" y="2236"/>
                      </a:cubicBezTo>
                      <a:cubicBezTo>
                        <a:pt x="957" y="2249"/>
                        <a:pt x="958" y="2262"/>
                        <a:pt x="956" y="2274"/>
                      </a:cubicBezTo>
                      <a:cubicBezTo>
                        <a:pt x="953" y="2285"/>
                        <a:pt x="948" y="2296"/>
                        <a:pt x="940" y="2305"/>
                      </a:cubicBezTo>
                      <a:cubicBezTo>
                        <a:pt x="928" y="2318"/>
                        <a:pt x="910" y="2326"/>
                        <a:pt x="892" y="2327"/>
                      </a:cubicBezTo>
                      <a:cubicBezTo>
                        <a:pt x="894" y="2328"/>
                        <a:pt x="895" y="2328"/>
                        <a:pt x="896" y="2329"/>
                      </a:cubicBezTo>
                      <a:cubicBezTo>
                        <a:pt x="900" y="2331"/>
                        <a:pt x="904" y="2333"/>
                        <a:pt x="908" y="2336"/>
                      </a:cubicBezTo>
                      <a:cubicBezTo>
                        <a:pt x="915" y="2341"/>
                        <a:pt x="920" y="2345"/>
                        <a:pt x="924" y="2352"/>
                      </a:cubicBezTo>
                      <a:cubicBezTo>
                        <a:pt x="938" y="2375"/>
                        <a:pt x="924" y="2401"/>
                        <a:pt x="903" y="2410"/>
                      </a:cubicBezTo>
                      <a:cubicBezTo>
                        <a:pt x="894" y="2414"/>
                        <a:pt x="884" y="2414"/>
                        <a:pt x="875" y="2412"/>
                      </a:cubicBezTo>
                      <a:cubicBezTo>
                        <a:pt x="878" y="2410"/>
                        <a:pt x="878" y="2410"/>
                        <a:pt x="878" y="2410"/>
                      </a:cubicBezTo>
                      <a:cubicBezTo>
                        <a:pt x="885" y="2411"/>
                        <a:pt x="894" y="2410"/>
                        <a:pt x="901" y="2407"/>
                      </a:cubicBezTo>
                      <a:cubicBezTo>
                        <a:pt x="920" y="2398"/>
                        <a:pt x="934" y="2374"/>
                        <a:pt x="921" y="2354"/>
                      </a:cubicBezTo>
                      <a:cubicBezTo>
                        <a:pt x="917" y="2348"/>
                        <a:pt x="912" y="2344"/>
                        <a:pt x="906" y="2340"/>
                      </a:cubicBezTo>
                      <a:cubicBezTo>
                        <a:pt x="902" y="2337"/>
                        <a:pt x="898" y="2335"/>
                        <a:pt x="894" y="2333"/>
                      </a:cubicBezTo>
                      <a:cubicBezTo>
                        <a:pt x="875" y="2324"/>
                        <a:pt x="858" y="2324"/>
                        <a:pt x="842" y="2308"/>
                      </a:cubicBezTo>
                      <a:cubicBezTo>
                        <a:pt x="833" y="2298"/>
                        <a:pt x="827" y="2286"/>
                        <a:pt x="825" y="2271"/>
                      </a:cubicBezTo>
                      <a:cubicBezTo>
                        <a:pt x="824" y="2261"/>
                        <a:pt x="825" y="2254"/>
                        <a:pt x="828" y="2246"/>
                      </a:cubicBezTo>
                      <a:cubicBezTo>
                        <a:pt x="830" y="2237"/>
                        <a:pt x="834" y="2230"/>
                        <a:pt x="840" y="2223"/>
                      </a:cubicBezTo>
                      <a:cubicBezTo>
                        <a:pt x="849" y="2213"/>
                        <a:pt x="858" y="2206"/>
                        <a:pt x="871" y="2202"/>
                      </a:cubicBezTo>
                      <a:cubicBezTo>
                        <a:pt x="863" y="2203"/>
                        <a:pt x="857" y="2205"/>
                        <a:pt x="856" y="2205"/>
                      </a:cubicBezTo>
                      <a:cubicBezTo>
                        <a:pt x="828" y="2213"/>
                        <a:pt x="802" y="2224"/>
                        <a:pt x="778" y="2237"/>
                      </a:cubicBezTo>
                      <a:cubicBezTo>
                        <a:pt x="771" y="2241"/>
                        <a:pt x="767" y="2245"/>
                        <a:pt x="765" y="2250"/>
                      </a:cubicBezTo>
                      <a:cubicBezTo>
                        <a:pt x="763" y="2254"/>
                        <a:pt x="763" y="2258"/>
                        <a:pt x="764" y="2261"/>
                      </a:cubicBezTo>
                      <a:cubicBezTo>
                        <a:pt x="766" y="2267"/>
                        <a:pt x="770" y="2272"/>
                        <a:pt x="776" y="2271"/>
                      </a:cubicBezTo>
                      <a:cubicBezTo>
                        <a:pt x="780" y="2270"/>
                        <a:pt x="782" y="2268"/>
                        <a:pt x="783" y="2265"/>
                      </a:cubicBezTo>
                      <a:cubicBezTo>
                        <a:pt x="784" y="2261"/>
                        <a:pt x="782" y="2257"/>
                        <a:pt x="778" y="2256"/>
                      </a:cubicBezTo>
                      <a:cubicBezTo>
                        <a:pt x="775" y="2256"/>
                        <a:pt x="773" y="2258"/>
                        <a:pt x="772" y="2261"/>
                      </a:cubicBezTo>
                      <a:cubicBezTo>
                        <a:pt x="771" y="2258"/>
                        <a:pt x="773" y="2254"/>
                        <a:pt x="777" y="2253"/>
                      </a:cubicBezTo>
                      <a:cubicBezTo>
                        <a:pt x="786" y="2250"/>
                        <a:pt x="794" y="2262"/>
                        <a:pt x="787" y="2271"/>
                      </a:cubicBezTo>
                      <a:cubicBezTo>
                        <a:pt x="782" y="2278"/>
                        <a:pt x="773" y="2279"/>
                        <a:pt x="766" y="2274"/>
                      </a:cubicBezTo>
                      <a:cubicBezTo>
                        <a:pt x="757" y="2267"/>
                        <a:pt x="757" y="2252"/>
                        <a:pt x="767" y="2243"/>
                      </a:cubicBezTo>
                      <a:cubicBezTo>
                        <a:pt x="747" y="2255"/>
                        <a:pt x="730" y="2269"/>
                        <a:pt x="714" y="2284"/>
                      </a:cubicBezTo>
                      <a:cubicBezTo>
                        <a:pt x="722" y="2280"/>
                        <a:pt x="730" y="2277"/>
                        <a:pt x="738" y="2276"/>
                      </a:cubicBezTo>
                      <a:cubicBezTo>
                        <a:pt x="765" y="2271"/>
                        <a:pt x="793" y="2292"/>
                        <a:pt x="783" y="2322"/>
                      </a:cubicBezTo>
                      <a:cubicBezTo>
                        <a:pt x="780" y="2330"/>
                        <a:pt x="774" y="2337"/>
                        <a:pt x="767" y="2343"/>
                      </a:cubicBezTo>
                      <a:cubicBezTo>
                        <a:pt x="756" y="2352"/>
                        <a:pt x="741" y="2355"/>
                        <a:pt x="733" y="2367"/>
                      </a:cubicBezTo>
                      <a:cubicBezTo>
                        <a:pt x="729" y="2372"/>
                        <a:pt x="728" y="2379"/>
                        <a:pt x="730" y="2385"/>
                      </a:cubicBezTo>
                      <a:cubicBezTo>
                        <a:pt x="735" y="2399"/>
                        <a:pt x="754" y="2403"/>
                        <a:pt x="765" y="2394"/>
                      </a:cubicBezTo>
                      <a:cubicBezTo>
                        <a:pt x="769" y="2390"/>
                        <a:pt x="770" y="2382"/>
                        <a:pt x="768" y="2378"/>
                      </a:cubicBezTo>
                      <a:cubicBezTo>
                        <a:pt x="763" y="2370"/>
                        <a:pt x="754" y="2369"/>
                        <a:pt x="751" y="2374"/>
                      </a:cubicBezTo>
                      <a:cubicBezTo>
                        <a:pt x="751" y="2370"/>
                        <a:pt x="756" y="2366"/>
                        <a:pt x="761" y="2367"/>
                      </a:cubicBezTo>
                      <a:cubicBezTo>
                        <a:pt x="771" y="2368"/>
                        <a:pt x="775" y="2378"/>
                        <a:pt x="774" y="2387"/>
                      </a:cubicBezTo>
                      <a:cubicBezTo>
                        <a:pt x="772" y="2397"/>
                        <a:pt x="764" y="2403"/>
                        <a:pt x="757" y="2404"/>
                      </a:cubicBezTo>
                      <a:cubicBezTo>
                        <a:pt x="743" y="2408"/>
                        <a:pt x="727" y="2400"/>
                        <a:pt x="725" y="2384"/>
                      </a:cubicBezTo>
                      <a:cubicBezTo>
                        <a:pt x="724" y="2376"/>
                        <a:pt x="726" y="2370"/>
                        <a:pt x="729" y="2364"/>
                      </a:cubicBezTo>
                      <a:cubicBezTo>
                        <a:pt x="736" y="2355"/>
                        <a:pt x="747" y="2350"/>
                        <a:pt x="752" y="2340"/>
                      </a:cubicBezTo>
                      <a:cubicBezTo>
                        <a:pt x="761" y="2325"/>
                        <a:pt x="760" y="2306"/>
                        <a:pt x="744" y="2298"/>
                      </a:cubicBezTo>
                      <a:cubicBezTo>
                        <a:pt x="727" y="2289"/>
                        <a:pt x="700" y="2300"/>
                        <a:pt x="688" y="2317"/>
                      </a:cubicBezTo>
                      <a:cubicBezTo>
                        <a:pt x="681" y="2326"/>
                        <a:pt x="679" y="2341"/>
                        <a:pt x="684" y="2351"/>
                      </a:cubicBezTo>
                      <a:cubicBezTo>
                        <a:pt x="691" y="2364"/>
                        <a:pt x="713" y="2369"/>
                        <a:pt x="721" y="2353"/>
                      </a:cubicBezTo>
                      <a:cubicBezTo>
                        <a:pt x="724" y="2348"/>
                        <a:pt x="724" y="2342"/>
                        <a:pt x="722" y="2338"/>
                      </a:cubicBezTo>
                      <a:cubicBezTo>
                        <a:pt x="718" y="2330"/>
                        <a:pt x="704" y="2327"/>
                        <a:pt x="699" y="2336"/>
                      </a:cubicBezTo>
                      <a:cubicBezTo>
                        <a:pt x="696" y="2342"/>
                        <a:pt x="700" y="2348"/>
                        <a:pt x="705" y="2347"/>
                      </a:cubicBezTo>
                      <a:cubicBezTo>
                        <a:pt x="700" y="2352"/>
                        <a:pt x="692" y="2346"/>
                        <a:pt x="694" y="2337"/>
                      </a:cubicBezTo>
                      <a:cubicBezTo>
                        <a:pt x="698" y="2322"/>
                        <a:pt x="720" y="2322"/>
                        <a:pt x="726" y="2337"/>
                      </a:cubicBezTo>
                      <a:cubicBezTo>
                        <a:pt x="729" y="2347"/>
                        <a:pt x="725" y="2360"/>
                        <a:pt x="715" y="2365"/>
                      </a:cubicBezTo>
                      <a:cubicBezTo>
                        <a:pt x="700" y="2372"/>
                        <a:pt x="679" y="2361"/>
                        <a:pt x="677" y="2342"/>
                      </a:cubicBezTo>
                      <a:cubicBezTo>
                        <a:pt x="677" y="2340"/>
                        <a:pt x="677" y="2338"/>
                        <a:pt x="677" y="2336"/>
                      </a:cubicBezTo>
                      <a:cubicBezTo>
                        <a:pt x="675" y="2343"/>
                        <a:pt x="674" y="2349"/>
                        <a:pt x="674" y="2357"/>
                      </a:cubicBezTo>
                      <a:cubicBezTo>
                        <a:pt x="674" y="2357"/>
                        <a:pt x="674" y="2357"/>
                        <a:pt x="674" y="2357"/>
                      </a:cubicBezTo>
                      <a:cubicBezTo>
                        <a:pt x="674" y="2367"/>
                        <a:pt x="676" y="2374"/>
                        <a:pt x="680" y="2384"/>
                      </a:cubicBezTo>
                      <a:cubicBezTo>
                        <a:pt x="673" y="2377"/>
                        <a:pt x="671" y="2367"/>
                        <a:pt x="671" y="2357"/>
                      </a:cubicBezTo>
                      <a:cubicBezTo>
                        <a:pt x="671" y="2357"/>
                        <a:pt x="671" y="2357"/>
                        <a:pt x="671" y="2357"/>
                      </a:cubicBezTo>
                      <a:cubicBezTo>
                        <a:pt x="671" y="2352"/>
                        <a:pt x="672" y="2347"/>
                        <a:pt x="673" y="2342"/>
                      </a:cubicBezTo>
                      <a:cubicBezTo>
                        <a:pt x="666" y="2356"/>
                        <a:pt x="661" y="2370"/>
                        <a:pt x="657" y="2386"/>
                      </a:cubicBezTo>
                      <a:cubicBezTo>
                        <a:pt x="652" y="2413"/>
                        <a:pt x="652" y="2434"/>
                        <a:pt x="661" y="2461"/>
                      </a:cubicBezTo>
                      <a:cubicBezTo>
                        <a:pt x="669" y="2485"/>
                        <a:pt x="684" y="2506"/>
                        <a:pt x="703" y="2522"/>
                      </a:cubicBezTo>
                      <a:cubicBezTo>
                        <a:pt x="713" y="2529"/>
                        <a:pt x="719" y="2533"/>
                        <a:pt x="731" y="2535"/>
                      </a:cubicBezTo>
                      <a:cubicBezTo>
                        <a:pt x="757" y="2539"/>
                        <a:pt x="785" y="2527"/>
                        <a:pt x="796" y="2510"/>
                      </a:cubicBezTo>
                      <a:cubicBezTo>
                        <a:pt x="802" y="2500"/>
                        <a:pt x="802" y="2487"/>
                        <a:pt x="790" y="2482"/>
                      </a:cubicBezTo>
                      <a:cubicBezTo>
                        <a:pt x="783" y="2479"/>
                        <a:pt x="777" y="2482"/>
                        <a:pt x="774" y="2490"/>
                      </a:cubicBezTo>
                      <a:cubicBezTo>
                        <a:pt x="769" y="2479"/>
                        <a:pt x="784" y="2467"/>
                        <a:pt x="799" y="2470"/>
                      </a:cubicBezTo>
                      <a:cubicBezTo>
                        <a:pt x="814" y="2474"/>
                        <a:pt x="821" y="2484"/>
                        <a:pt x="823" y="2495"/>
                      </a:cubicBezTo>
                      <a:cubicBezTo>
                        <a:pt x="825" y="2511"/>
                        <a:pt x="815" y="2529"/>
                        <a:pt x="797" y="2537"/>
                      </a:cubicBezTo>
                      <a:cubicBezTo>
                        <a:pt x="779" y="2545"/>
                        <a:pt x="757" y="2547"/>
                        <a:pt x="738" y="2541"/>
                      </a:cubicBezTo>
                      <a:cubicBezTo>
                        <a:pt x="742" y="2543"/>
                        <a:pt x="746" y="2544"/>
                        <a:pt x="751" y="2545"/>
                      </a:cubicBezTo>
                      <a:cubicBezTo>
                        <a:pt x="781" y="2552"/>
                        <a:pt x="811" y="2549"/>
                        <a:pt x="838" y="2534"/>
                      </a:cubicBezTo>
                      <a:cubicBezTo>
                        <a:pt x="852" y="2525"/>
                        <a:pt x="859" y="2514"/>
                        <a:pt x="860" y="2497"/>
                      </a:cubicBezTo>
                      <a:cubicBezTo>
                        <a:pt x="860" y="2487"/>
                        <a:pt x="855" y="2472"/>
                        <a:pt x="846" y="2466"/>
                      </a:cubicBezTo>
                      <a:cubicBezTo>
                        <a:pt x="837" y="2461"/>
                        <a:pt x="826" y="2464"/>
                        <a:pt x="827" y="2475"/>
                      </a:cubicBezTo>
                      <a:cubicBezTo>
                        <a:pt x="820" y="2472"/>
                        <a:pt x="819" y="2464"/>
                        <a:pt x="824" y="2458"/>
                      </a:cubicBezTo>
                      <a:cubicBezTo>
                        <a:pt x="828" y="2454"/>
                        <a:pt x="837" y="2452"/>
                        <a:pt x="845" y="2455"/>
                      </a:cubicBezTo>
                      <a:cubicBezTo>
                        <a:pt x="850" y="2457"/>
                        <a:pt x="854" y="2461"/>
                        <a:pt x="857" y="2465"/>
                      </a:cubicBezTo>
                      <a:cubicBezTo>
                        <a:pt x="863" y="2474"/>
                        <a:pt x="866" y="2486"/>
                        <a:pt x="865" y="2496"/>
                      </a:cubicBezTo>
                      <a:cubicBezTo>
                        <a:pt x="864" y="2504"/>
                        <a:pt x="861" y="2512"/>
                        <a:pt x="857" y="2518"/>
                      </a:cubicBezTo>
                      <a:cubicBezTo>
                        <a:pt x="872" y="2501"/>
                        <a:pt x="878" y="2478"/>
                        <a:pt x="871" y="2454"/>
                      </a:cubicBezTo>
                      <a:cubicBezTo>
                        <a:pt x="867" y="2443"/>
                        <a:pt x="860" y="2433"/>
                        <a:pt x="852" y="2426"/>
                      </a:cubicBezTo>
                      <a:cubicBezTo>
                        <a:pt x="811" y="2390"/>
                        <a:pt x="804" y="2437"/>
                        <a:pt x="786" y="2456"/>
                      </a:cubicBezTo>
                      <a:cubicBezTo>
                        <a:pt x="764" y="2481"/>
                        <a:pt x="737" y="2447"/>
                        <a:pt x="758" y="2421"/>
                      </a:cubicBezTo>
                      <a:cubicBezTo>
                        <a:pt x="777" y="2399"/>
                        <a:pt x="807" y="2401"/>
                        <a:pt x="831" y="2412"/>
                      </a:cubicBezTo>
                      <a:cubicBezTo>
                        <a:pt x="827" y="2409"/>
                        <a:pt x="823" y="2406"/>
                        <a:pt x="820" y="2402"/>
                      </a:cubicBezTo>
                      <a:cubicBezTo>
                        <a:pt x="813" y="2393"/>
                        <a:pt x="812" y="2379"/>
                        <a:pt x="821" y="2371"/>
                      </a:cubicBezTo>
                      <a:cubicBezTo>
                        <a:pt x="826" y="2368"/>
                        <a:pt x="831" y="2368"/>
                        <a:pt x="836" y="2370"/>
                      </a:cubicBezTo>
                      <a:cubicBezTo>
                        <a:pt x="840" y="2372"/>
                        <a:pt x="842" y="2375"/>
                        <a:pt x="843" y="2379"/>
                      </a:cubicBezTo>
                      <a:cubicBezTo>
                        <a:pt x="843" y="2383"/>
                        <a:pt x="842" y="2387"/>
                        <a:pt x="839" y="2390"/>
                      </a:cubicBezTo>
                      <a:cubicBezTo>
                        <a:pt x="835" y="2394"/>
                        <a:pt x="829" y="2395"/>
                        <a:pt x="825" y="2391"/>
                      </a:cubicBezTo>
                      <a:cubicBezTo>
                        <a:pt x="822" y="2389"/>
                        <a:pt x="822" y="2385"/>
                        <a:pt x="823" y="2383"/>
                      </a:cubicBezTo>
                      <a:cubicBezTo>
                        <a:pt x="824" y="2381"/>
                        <a:pt x="826" y="2380"/>
                        <a:pt x="828" y="2381"/>
                      </a:cubicBezTo>
                      <a:cubicBezTo>
                        <a:pt x="827" y="2381"/>
                        <a:pt x="826" y="2382"/>
                        <a:pt x="826" y="2384"/>
                      </a:cubicBezTo>
                      <a:cubicBezTo>
                        <a:pt x="825" y="2387"/>
                        <a:pt x="828" y="2389"/>
                        <a:pt x="831" y="2388"/>
                      </a:cubicBezTo>
                      <a:cubicBezTo>
                        <a:pt x="832" y="2388"/>
                        <a:pt x="834" y="2387"/>
                        <a:pt x="835" y="2384"/>
                      </a:cubicBezTo>
                      <a:cubicBezTo>
                        <a:pt x="836" y="2382"/>
                        <a:pt x="835" y="2379"/>
                        <a:pt x="833" y="2377"/>
                      </a:cubicBezTo>
                      <a:cubicBezTo>
                        <a:pt x="830" y="2375"/>
                        <a:pt x="826" y="2375"/>
                        <a:pt x="824" y="2377"/>
                      </a:cubicBezTo>
                      <a:cubicBezTo>
                        <a:pt x="816" y="2383"/>
                        <a:pt x="819" y="2397"/>
                        <a:pt x="824" y="2404"/>
                      </a:cubicBezTo>
                      <a:cubicBezTo>
                        <a:pt x="825" y="2405"/>
                        <a:pt x="827" y="2407"/>
                        <a:pt x="829" y="2409"/>
                      </a:cubicBezTo>
                      <a:cubicBezTo>
                        <a:pt x="835" y="2414"/>
                        <a:pt x="843" y="2418"/>
                        <a:pt x="850" y="2423"/>
                      </a:cubicBezTo>
                      <a:cubicBezTo>
                        <a:pt x="856" y="2428"/>
                        <a:pt x="862" y="2434"/>
                        <a:pt x="866" y="2441"/>
                      </a:cubicBezTo>
                      <a:cubicBezTo>
                        <a:pt x="865" y="2438"/>
                        <a:pt x="865" y="2435"/>
                        <a:pt x="865" y="2432"/>
                      </a:cubicBezTo>
                      <a:cubicBezTo>
                        <a:pt x="865" y="2413"/>
                        <a:pt x="880" y="2397"/>
                        <a:pt x="899" y="2394"/>
                      </a:cubicBezTo>
                      <a:cubicBezTo>
                        <a:pt x="904" y="2394"/>
                        <a:pt x="909" y="2394"/>
                        <a:pt x="914" y="2396"/>
                      </a:cubicBezTo>
                      <a:cubicBezTo>
                        <a:pt x="912" y="2398"/>
                        <a:pt x="912" y="2398"/>
                        <a:pt x="912" y="2398"/>
                      </a:cubicBezTo>
                      <a:cubicBezTo>
                        <a:pt x="908" y="2397"/>
                        <a:pt x="903" y="2397"/>
                        <a:pt x="899" y="2398"/>
                      </a:cubicBezTo>
                      <a:cubicBezTo>
                        <a:pt x="882" y="2401"/>
                        <a:pt x="867" y="2414"/>
                        <a:pt x="867" y="2432"/>
                      </a:cubicBezTo>
                      <a:cubicBezTo>
                        <a:pt x="867" y="2443"/>
                        <a:pt x="870" y="2447"/>
                        <a:pt x="873" y="2457"/>
                      </a:cubicBezTo>
                      <a:cubicBezTo>
                        <a:pt x="882" y="2489"/>
                        <a:pt x="867" y="2518"/>
                        <a:pt x="839" y="2536"/>
                      </a:cubicBezTo>
                      <a:cubicBezTo>
                        <a:pt x="831" y="2541"/>
                        <a:pt x="823" y="2544"/>
                        <a:pt x="815" y="2547"/>
                      </a:cubicBezTo>
                      <a:cubicBezTo>
                        <a:pt x="833" y="2544"/>
                        <a:pt x="851" y="2539"/>
                        <a:pt x="864" y="2531"/>
                      </a:cubicBezTo>
                      <a:cubicBezTo>
                        <a:pt x="891" y="2512"/>
                        <a:pt x="929" y="2490"/>
                        <a:pt x="946" y="2475"/>
                      </a:cubicBezTo>
                      <a:cubicBezTo>
                        <a:pt x="953" y="2468"/>
                        <a:pt x="958" y="2457"/>
                        <a:pt x="957" y="2446"/>
                      </a:cubicBezTo>
                      <a:cubicBezTo>
                        <a:pt x="959" y="2452"/>
                        <a:pt x="958" y="2459"/>
                        <a:pt x="955" y="2465"/>
                      </a:cubicBezTo>
                      <a:cubicBezTo>
                        <a:pt x="955" y="2465"/>
                        <a:pt x="955" y="2465"/>
                        <a:pt x="955" y="2465"/>
                      </a:cubicBezTo>
                      <a:cubicBezTo>
                        <a:pt x="954" y="2467"/>
                        <a:pt x="952" y="2470"/>
                        <a:pt x="950" y="2472"/>
                      </a:cubicBezTo>
                      <a:cubicBezTo>
                        <a:pt x="960" y="2466"/>
                        <a:pt x="967" y="2457"/>
                        <a:pt x="971" y="2446"/>
                      </a:cubicBezTo>
                      <a:cubicBezTo>
                        <a:pt x="974" y="2435"/>
                        <a:pt x="973" y="2424"/>
                        <a:pt x="968" y="2414"/>
                      </a:cubicBezTo>
                      <a:cubicBezTo>
                        <a:pt x="968" y="2414"/>
                        <a:pt x="969" y="2413"/>
                        <a:pt x="969" y="2412"/>
                      </a:cubicBezTo>
                      <a:cubicBezTo>
                        <a:pt x="974" y="2420"/>
                        <a:pt x="976" y="2429"/>
                        <a:pt x="975" y="2439"/>
                      </a:cubicBezTo>
                      <a:cubicBezTo>
                        <a:pt x="974" y="2448"/>
                        <a:pt x="970" y="2456"/>
                        <a:pt x="965" y="2461"/>
                      </a:cubicBezTo>
                      <a:cubicBezTo>
                        <a:pt x="969" y="2458"/>
                        <a:pt x="976" y="2458"/>
                        <a:pt x="979" y="2460"/>
                      </a:cubicBezTo>
                      <a:cubicBezTo>
                        <a:pt x="982" y="2462"/>
                        <a:pt x="984" y="2465"/>
                        <a:pt x="984" y="2468"/>
                      </a:cubicBezTo>
                      <a:cubicBezTo>
                        <a:pt x="985" y="2473"/>
                        <a:pt x="982" y="2478"/>
                        <a:pt x="976" y="2479"/>
                      </a:cubicBezTo>
                      <a:cubicBezTo>
                        <a:pt x="973" y="2479"/>
                        <a:pt x="970" y="2477"/>
                        <a:pt x="969" y="2474"/>
                      </a:cubicBezTo>
                      <a:cubicBezTo>
                        <a:pt x="967" y="2468"/>
                        <a:pt x="974" y="2465"/>
                        <a:pt x="976" y="2468"/>
                      </a:cubicBezTo>
                      <a:cubicBezTo>
                        <a:pt x="974" y="2467"/>
                        <a:pt x="972" y="2468"/>
                        <a:pt x="971" y="2470"/>
                      </a:cubicBezTo>
                      <a:cubicBezTo>
                        <a:pt x="970" y="2472"/>
                        <a:pt x="972" y="2475"/>
                        <a:pt x="974" y="2476"/>
                      </a:cubicBezTo>
                      <a:cubicBezTo>
                        <a:pt x="976" y="2476"/>
                        <a:pt x="979" y="2475"/>
                        <a:pt x="980" y="2474"/>
                      </a:cubicBezTo>
                      <a:cubicBezTo>
                        <a:pt x="984" y="2469"/>
                        <a:pt x="982" y="2462"/>
                        <a:pt x="975" y="2460"/>
                      </a:cubicBezTo>
                      <a:cubicBezTo>
                        <a:pt x="967" y="2459"/>
                        <a:pt x="961" y="2467"/>
                        <a:pt x="956" y="2470"/>
                      </a:cubicBezTo>
                      <a:cubicBezTo>
                        <a:pt x="949" y="2476"/>
                        <a:pt x="942" y="2482"/>
                        <a:pt x="939" y="2484"/>
                      </a:cubicBezTo>
                      <a:cubicBezTo>
                        <a:pt x="934" y="2488"/>
                        <a:pt x="922" y="2498"/>
                        <a:pt x="905" y="2508"/>
                      </a:cubicBezTo>
                      <a:cubicBezTo>
                        <a:pt x="909" y="2507"/>
                        <a:pt x="912" y="2506"/>
                        <a:pt x="916" y="2505"/>
                      </a:cubicBezTo>
                      <a:cubicBezTo>
                        <a:pt x="917" y="2505"/>
                        <a:pt x="931" y="2504"/>
                        <a:pt x="931" y="2506"/>
                      </a:cubicBezTo>
                      <a:cubicBezTo>
                        <a:pt x="930" y="2507"/>
                        <a:pt x="923" y="2508"/>
                        <a:pt x="921" y="2508"/>
                      </a:cubicBezTo>
                      <a:cubicBezTo>
                        <a:pt x="916" y="2509"/>
                        <a:pt x="911" y="2511"/>
                        <a:pt x="905" y="2513"/>
                      </a:cubicBezTo>
                      <a:cubicBezTo>
                        <a:pt x="903" y="2513"/>
                        <a:pt x="901" y="2514"/>
                        <a:pt x="898" y="2515"/>
                      </a:cubicBezTo>
                      <a:cubicBezTo>
                        <a:pt x="890" y="2519"/>
                        <a:pt x="884" y="2523"/>
                        <a:pt x="876" y="2528"/>
                      </a:cubicBezTo>
                      <a:cubicBezTo>
                        <a:pt x="876" y="2529"/>
                        <a:pt x="875" y="2529"/>
                        <a:pt x="874" y="2530"/>
                      </a:cubicBezTo>
                      <a:cubicBezTo>
                        <a:pt x="876" y="2529"/>
                        <a:pt x="879" y="2528"/>
                        <a:pt x="882" y="2527"/>
                      </a:cubicBezTo>
                      <a:cubicBezTo>
                        <a:pt x="889" y="2524"/>
                        <a:pt x="896" y="2523"/>
                        <a:pt x="904" y="2523"/>
                      </a:cubicBezTo>
                      <a:cubicBezTo>
                        <a:pt x="925" y="2524"/>
                        <a:pt x="935" y="2542"/>
                        <a:pt x="936" y="2560"/>
                      </a:cubicBezTo>
                      <a:cubicBezTo>
                        <a:pt x="936" y="2576"/>
                        <a:pt x="929" y="2592"/>
                        <a:pt x="915" y="2601"/>
                      </a:cubicBezTo>
                      <a:cubicBezTo>
                        <a:pt x="903" y="2607"/>
                        <a:pt x="890" y="2606"/>
                        <a:pt x="880" y="2597"/>
                      </a:cubicBezTo>
                      <a:cubicBezTo>
                        <a:pt x="876" y="2592"/>
                        <a:pt x="873" y="2588"/>
                        <a:pt x="871" y="2581"/>
                      </a:cubicBezTo>
                      <a:cubicBezTo>
                        <a:pt x="870" y="2576"/>
                        <a:pt x="871" y="2572"/>
                        <a:pt x="873" y="2567"/>
                      </a:cubicBezTo>
                      <a:cubicBezTo>
                        <a:pt x="876" y="2562"/>
                        <a:pt x="881" y="2558"/>
                        <a:pt x="888" y="2558"/>
                      </a:cubicBezTo>
                      <a:cubicBezTo>
                        <a:pt x="891" y="2558"/>
                        <a:pt x="895" y="2558"/>
                        <a:pt x="898" y="2561"/>
                      </a:cubicBezTo>
                      <a:cubicBezTo>
                        <a:pt x="901" y="2564"/>
                        <a:pt x="902" y="2568"/>
                        <a:pt x="901" y="2573"/>
                      </a:cubicBezTo>
                      <a:cubicBezTo>
                        <a:pt x="901" y="2578"/>
                        <a:pt x="898" y="2582"/>
                        <a:pt x="893" y="2583"/>
                      </a:cubicBezTo>
                      <a:cubicBezTo>
                        <a:pt x="888" y="2584"/>
                        <a:pt x="883" y="2582"/>
                        <a:pt x="881" y="2578"/>
                      </a:cubicBezTo>
                      <a:cubicBezTo>
                        <a:pt x="878" y="2573"/>
                        <a:pt x="880" y="2566"/>
                        <a:pt x="885" y="2564"/>
                      </a:cubicBezTo>
                      <a:cubicBezTo>
                        <a:pt x="891" y="2561"/>
                        <a:pt x="897" y="2563"/>
                        <a:pt x="900" y="2568"/>
                      </a:cubicBezTo>
                      <a:cubicBezTo>
                        <a:pt x="901" y="2570"/>
                        <a:pt x="901" y="2572"/>
                        <a:pt x="901" y="2574"/>
                      </a:cubicBezTo>
                      <a:cubicBezTo>
                        <a:pt x="901" y="2574"/>
                        <a:pt x="901" y="2573"/>
                        <a:pt x="901" y="2573"/>
                      </a:cubicBezTo>
                      <a:cubicBezTo>
                        <a:pt x="902" y="2568"/>
                        <a:pt x="900" y="2565"/>
                        <a:pt x="897" y="2562"/>
                      </a:cubicBezTo>
                      <a:cubicBezTo>
                        <a:pt x="894" y="2559"/>
                        <a:pt x="891" y="2558"/>
                        <a:pt x="888" y="2559"/>
                      </a:cubicBezTo>
                      <a:cubicBezTo>
                        <a:pt x="882" y="2559"/>
                        <a:pt x="877" y="2563"/>
                        <a:pt x="874" y="2568"/>
                      </a:cubicBezTo>
                      <a:cubicBezTo>
                        <a:pt x="872" y="2572"/>
                        <a:pt x="872" y="2576"/>
                        <a:pt x="873" y="2581"/>
                      </a:cubicBezTo>
                      <a:cubicBezTo>
                        <a:pt x="874" y="2587"/>
                        <a:pt x="877" y="2591"/>
                        <a:pt x="881" y="2595"/>
                      </a:cubicBezTo>
                      <a:cubicBezTo>
                        <a:pt x="891" y="2604"/>
                        <a:pt x="903" y="2605"/>
                        <a:pt x="914" y="2599"/>
                      </a:cubicBezTo>
                      <a:cubicBezTo>
                        <a:pt x="927" y="2590"/>
                        <a:pt x="933" y="2574"/>
                        <a:pt x="932" y="2559"/>
                      </a:cubicBezTo>
                      <a:cubicBezTo>
                        <a:pt x="931" y="2542"/>
                        <a:pt x="923" y="2528"/>
                        <a:pt x="904" y="2527"/>
                      </a:cubicBezTo>
                      <a:cubicBezTo>
                        <a:pt x="896" y="2527"/>
                        <a:pt x="890" y="2529"/>
                        <a:pt x="883" y="2531"/>
                      </a:cubicBezTo>
                      <a:cubicBezTo>
                        <a:pt x="858" y="2541"/>
                        <a:pt x="836" y="2548"/>
                        <a:pt x="808" y="2550"/>
                      </a:cubicBezTo>
                      <a:cubicBezTo>
                        <a:pt x="810" y="2550"/>
                        <a:pt x="811" y="2551"/>
                        <a:pt x="812" y="2551"/>
                      </a:cubicBezTo>
                      <a:cubicBezTo>
                        <a:pt x="822" y="2555"/>
                        <a:pt x="830" y="2563"/>
                        <a:pt x="825" y="2573"/>
                      </a:cubicBezTo>
                      <a:cubicBezTo>
                        <a:pt x="823" y="2581"/>
                        <a:pt x="815" y="2584"/>
                        <a:pt x="807" y="2583"/>
                      </a:cubicBezTo>
                      <a:cubicBezTo>
                        <a:pt x="802" y="2582"/>
                        <a:pt x="797" y="2578"/>
                        <a:pt x="796" y="2572"/>
                      </a:cubicBezTo>
                      <a:cubicBezTo>
                        <a:pt x="795" y="2567"/>
                        <a:pt x="799" y="2562"/>
                        <a:pt x="803" y="2565"/>
                      </a:cubicBezTo>
                      <a:cubicBezTo>
                        <a:pt x="808" y="2567"/>
                        <a:pt x="806" y="2572"/>
                        <a:pt x="811" y="2574"/>
                      </a:cubicBezTo>
                      <a:cubicBezTo>
                        <a:pt x="814" y="2576"/>
                        <a:pt x="818" y="2577"/>
                        <a:pt x="821" y="2573"/>
                      </a:cubicBezTo>
                      <a:cubicBezTo>
                        <a:pt x="825" y="2566"/>
                        <a:pt x="819" y="2559"/>
                        <a:pt x="813" y="2556"/>
                      </a:cubicBezTo>
                      <a:cubicBezTo>
                        <a:pt x="800" y="2550"/>
                        <a:pt x="792" y="2552"/>
                        <a:pt x="779" y="2552"/>
                      </a:cubicBezTo>
                      <a:cubicBezTo>
                        <a:pt x="769" y="2552"/>
                        <a:pt x="760" y="2551"/>
                        <a:pt x="750" y="2549"/>
                      </a:cubicBezTo>
                      <a:cubicBezTo>
                        <a:pt x="720" y="2542"/>
                        <a:pt x="696" y="2525"/>
                        <a:pt x="678" y="2501"/>
                      </a:cubicBezTo>
                      <a:cubicBezTo>
                        <a:pt x="680" y="2506"/>
                        <a:pt x="680" y="2513"/>
                        <a:pt x="677" y="2517"/>
                      </a:cubicBezTo>
                      <a:cubicBezTo>
                        <a:pt x="674" y="2521"/>
                        <a:pt x="669" y="2523"/>
                        <a:pt x="663" y="2520"/>
                      </a:cubicBezTo>
                      <a:cubicBezTo>
                        <a:pt x="664" y="2520"/>
                        <a:pt x="665" y="2518"/>
                        <a:pt x="665" y="2517"/>
                      </a:cubicBezTo>
                      <a:cubicBezTo>
                        <a:pt x="676" y="2522"/>
                        <a:pt x="679" y="2507"/>
                        <a:pt x="674" y="2497"/>
                      </a:cubicBezTo>
                      <a:cubicBezTo>
                        <a:pt x="674" y="2497"/>
                        <a:pt x="674" y="2497"/>
                        <a:pt x="674" y="2497"/>
                      </a:cubicBezTo>
                      <a:cubicBezTo>
                        <a:pt x="669" y="2489"/>
                        <a:pt x="664" y="2480"/>
                        <a:pt x="660" y="2471"/>
                      </a:cubicBezTo>
                      <a:cubicBezTo>
                        <a:pt x="659" y="2484"/>
                        <a:pt x="650" y="2498"/>
                        <a:pt x="635" y="2502"/>
                      </a:cubicBezTo>
                      <a:cubicBezTo>
                        <a:pt x="628" y="2503"/>
                        <a:pt x="620" y="2502"/>
                        <a:pt x="613" y="2499"/>
                      </a:cubicBezTo>
                      <a:cubicBezTo>
                        <a:pt x="606" y="2495"/>
                        <a:pt x="602" y="2489"/>
                        <a:pt x="599" y="2481"/>
                      </a:cubicBezTo>
                      <a:cubicBezTo>
                        <a:pt x="597" y="2474"/>
                        <a:pt x="597" y="2467"/>
                        <a:pt x="599" y="2460"/>
                      </a:cubicBezTo>
                      <a:cubicBezTo>
                        <a:pt x="602" y="2453"/>
                        <a:pt x="606" y="2448"/>
                        <a:pt x="613" y="2444"/>
                      </a:cubicBezTo>
                      <a:cubicBezTo>
                        <a:pt x="620" y="2441"/>
                        <a:pt x="627" y="2440"/>
                        <a:pt x="634" y="2444"/>
                      </a:cubicBezTo>
                      <a:cubicBezTo>
                        <a:pt x="638" y="2446"/>
                        <a:pt x="641" y="2450"/>
                        <a:pt x="643" y="2455"/>
                      </a:cubicBezTo>
                      <a:cubicBezTo>
                        <a:pt x="644" y="2461"/>
                        <a:pt x="642" y="2468"/>
                        <a:pt x="637" y="2473"/>
                      </a:cubicBezTo>
                      <a:cubicBezTo>
                        <a:pt x="632" y="2477"/>
                        <a:pt x="625" y="2477"/>
                        <a:pt x="620" y="2475"/>
                      </a:cubicBezTo>
                      <a:cubicBezTo>
                        <a:pt x="612" y="2471"/>
                        <a:pt x="610" y="2462"/>
                        <a:pt x="613" y="2455"/>
                      </a:cubicBezTo>
                      <a:cubicBezTo>
                        <a:pt x="617" y="2447"/>
                        <a:pt x="626" y="2445"/>
                        <a:pt x="633" y="2448"/>
                      </a:cubicBezTo>
                      <a:cubicBezTo>
                        <a:pt x="637" y="2450"/>
                        <a:pt x="639" y="2453"/>
                        <a:pt x="640" y="2456"/>
                      </a:cubicBezTo>
                      <a:cubicBezTo>
                        <a:pt x="640" y="2455"/>
                        <a:pt x="640" y="2455"/>
                        <a:pt x="640" y="2455"/>
                      </a:cubicBezTo>
                      <a:cubicBezTo>
                        <a:pt x="639" y="2451"/>
                        <a:pt x="636" y="2448"/>
                        <a:pt x="633" y="2446"/>
                      </a:cubicBezTo>
                      <a:cubicBezTo>
                        <a:pt x="626" y="2444"/>
                        <a:pt x="620" y="2444"/>
                        <a:pt x="614" y="2447"/>
                      </a:cubicBezTo>
                      <a:cubicBezTo>
                        <a:pt x="609" y="2450"/>
                        <a:pt x="605" y="2455"/>
                        <a:pt x="602" y="2461"/>
                      </a:cubicBezTo>
                      <a:cubicBezTo>
                        <a:pt x="600" y="2468"/>
                        <a:pt x="600" y="2474"/>
                        <a:pt x="602" y="2480"/>
                      </a:cubicBezTo>
                      <a:cubicBezTo>
                        <a:pt x="604" y="2487"/>
                        <a:pt x="609" y="2492"/>
                        <a:pt x="615" y="2496"/>
                      </a:cubicBezTo>
                      <a:cubicBezTo>
                        <a:pt x="621" y="2499"/>
                        <a:pt x="628" y="2500"/>
                        <a:pt x="635" y="2499"/>
                      </a:cubicBezTo>
                      <a:cubicBezTo>
                        <a:pt x="653" y="2495"/>
                        <a:pt x="661" y="2476"/>
                        <a:pt x="656" y="2462"/>
                      </a:cubicBezTo>
                      <a:cubicBezTo>
                        <a:pt x="647" y="2435"/>
                        <a:pt x="647" y="2413"/>
                        <a:pt x="652" y="2385"/>
                      </a:cubicBezTo>
                      <a:cubicBezTo>
                        <a:pt x="653" y="2382"/>
                        <a:pt x="653" y="2379"/>
                        <a:pt x="654" y="2376"/>
                      </a:cubicBezTo>
                      <a:cubicBezTo>
                        <a:pt x="653" y="2378"/>
                        <a:pt x="652" y="2380"/>
                        <a:pt x="651" y="2382"/>
                      </a:cubicBezTo>
                      <a:cubicBezTo>
                        <a:pt x="645" y="2391"/>
                        <a:pt x="639" y="2397"/>
                        <a:pt x="630" y="2402"/>
                      </a:cubicBezTo>
                      <a:cubicBezTo>
                        <a:pt x="637" y="2395"/>
                        <a:pt x="642" y="2389"/>
                        <a:pt x="648" y="2380"/>
                      </a:cubicBezTo>
                      <a:cubicBezTo>
                        <a:pt x="648" y="2380"/>
                        <a:pt x="649" y="2379"/>
                        <a:pt x="649" y="2378"/>
                      </a:cubicBezTo>
                      <a:cubicBezTo>
                        <a:pt x="643" y="2385"/>
                        <a:pt x="630" y="2383"/>
                        <a:pt x="622" y="2379"/>
                      </a:cubicBezTo>
                      <a:cubicBezTo>
                        <a:pt x="618" y="2377"/>
                        <a:pt x="614" y="2374"/>
                        <a:pt x="611" y="2371"/>
                      </a:cubicBezTo>
                      <a:cubicBezTo>
                        <a:pt x="605" y="2366"/>
                        <a:pt x="601" y="2355"/>
                        <a:pt x="604" y="2347"/>
                      </a:cubicBezTo>
                      <a:cubicBezTo>
                        <a:pt x="597" y="2343"/>
                        <a:pt x="593" y="2336"/>
                        <a:pt x="591" y="2329"/>
                      </a:cubicBezTo>
                      <a:cubicBezTo>
                        <a:pt x="587" y="2320"/>
                        <a:pt x="580" y="2312"/>
                        <a:pt x="571" y="2314"/>
                      </a:cubicBezTo>
                      <a:cubicBezTo>
                        <a:pt x="578" y="2305"/>
                        <a:pt x="594" y="2312"/>
                        <a:pt x="601" y="2318"/>
                      </a:cubicBezTo>
                      <a:cubicBezTo>
                        <a:pt x="610" y="2328"/>
                        <a:pt x="611" y="2342"/>
                        <a:pt x="613" y="2356"/>
                      </a:cubicBezTo>
                      <a:cubicBezTo>
                        <a:pt x="614" y="2366"/>
                        <a:pt x="618" y="2372"/>
                        <a:pt x="625" y="2376"/>
                      </a:cubicBezTo>
                      <a:cubicBezTo>
                        <a:pt x="632" y="2380"/>
                        <a:pt x="642" y="2383"/>
                        <a:pt x="649" y="2378"/>
                      </a:cubicBezTo>
                      <a:cubicBezTo>
                        <a:pt x="648" y="2379"/>
                        <a:pt x="646" y="2380"/>
                        <a:pt x="645" y="2380"/>
                      </a:cubicBezTo>
                      <a:cubicBezTo>
                        <a:pt x="640" y="2381"/>
                        <a:pt x="635" y="2379"/>
                        <a:pt x="632" y="2372"/>
                      </a:cubicBezTo>
                      <a:cubicBezTo>
                        <a:pt x="633" y="2373"/>
                        <a:pt x="635" y="2372"/>
                        <a:pt x="636" y="2372"/>
                      </a:cubicBezTo>
                      <a:cubicBezTo>
                        <a:pt x="640" y="2378"/>
                        <a:pt x="646" y="2379"/>
                        <a:pt x="651" y="2373"/>
                      </a:cubicBezTo>
                      <a:cubicBezTo>
                        <a:pt x="654" y="2371"/>
                        <a:pt x="656" y="2368"/>
                        <a:pt x="657" y="2365"/>
                      </a:cubicBezTo>
                      <a:cubicBezTo>
                        <a:pt x="667" y="2334"/>
                        <a:pt x="684" y="2307"/>
                        <a:pt x="705" y="2284"/>
                      </a:cubicBezTo>
                      <a:cubicBezTo>
                        <a:pt x="686" y="2302"/>
                        <a:pt x="662" y="2320"/>
                        <a:pt x="635" y="2319"/>
                      </a:cubicBezTo>
                      <a:cubicBezTo>
                        <a:pt x="622" y="2319"/>
                        <a:pt x="612" y="2314"/>
                        <a:pt x="603" y="2304"/>
                      </a:cubicBezTo>
                      <a:cubicBezTo>
                        <a:pt x="596" y="2295"/>
                        <a:pt x="592" y="2285"/>
                        <a:pt x="592" y="2274"/>
                      </a:cubicBezTo>
                      <a:cubicBezTo>
                        <a:pt x="591" y="2249"/>
                        <a:pt x="611" y="2228"/>
                        <a:pt x="636" y="2227"/>
                      </a:cubicBezTo>
                      <a:cubicBezTo>
                        <a:pt x="658" y="2226"/>
                        <a:pt x="682" y="2241"/>
                        <a:pt x="678" y="2266"/>
                      </a:cubicBezTo>
                      <a:cubicBezTo>
                        <a:pt x="677" y="2276"/>
                        <a:pt x="670" y="2286"/>
                        <a:pt x="659" y="2287"/>
                      </a:cubicBezTo>
                      <a:cubicBezTo>
                        <a:pt x="656" y="2287"/>
                        <a:pt x="653" y="2287"/>
                        <a:pt x="650" y="2285"/>
                      </a:cubicBezTo>
                      <a:cubicBezTo>
                        <a:pt x="650" y="2285"/>
                        <a:pt x="650" y="2285"/>
                        <a:pt x="650" y="2285"/>
                      </a:cubicBezTo>
                      <a:cubicBezTo>
                        <a:pt x="642" y="2281"/>
                        <a:pt x="638" y="2272"/>
                        <a:pt x="642" y="2263"/>
                      </a:cubicBezTo>
                      <a:cubicBezTo>
                        <a:pt x="647" y="2255"/>
                        <a:pt x="656" y="2252"/>
                        <a:pt x="664" y="2256"/>
                      </a:cubicBezTo>
                      <a:cubicBezTo>
                        <a:pt x="672" y="2260"/>
                        <a:pt x="676" y="2270"/>
                        <a:pt x="672" y="2278"/>
                      </a:cubicBezTo>
                      <a:cubicBezTo>
                        <a:pt x="670" y="2282"/>
                        <a:pt x="667" y="2284"/>
                        <a:pt x="664" y="2286"/>
                      </a:cubicBezTo>
                      <a:cubicBezTo>
                        <a:pt x="664" y="2286"/>
                        <a:pt x="664" y="2286"/>
                        <a:pt x="664" y="2286"/>
                      </a:cubicBezTo>
                      <a:cubicBezTo>
                        <a:pt x="672" y="2282"/>
                        <a:pt x="677" y="2274"/>
                        <a:pt x="678" y="2265"/>
                      </a:cubicBezTo>
                      <a:cubicBezTo>
                        <a:pt x="679" y="2242"/>
                        <a:pt x="656" y="2229"/>
                        <a:pt x="636" y="2230"/>
                      </a:cubicBezTo>
                      <a:cubicBezTo>
                        <a:pt x="612" y="2231"/>
                        <a:pt x="593" y="2251"/>
                        <a:pt x="594" y="2274"/>
                      </a:cubicBezTo>
                      <a:cubicBezTo>
                        <a:pt x="594" y="2278"/>
                        <a:pt x="595" y="2282"/>
                        <a:pt x="596" y="2286"/>
                      </a:cubicBezTo>
                      <a:cubicBezTo>
                        <a:pt x="596" y="2283"/>
                        <a:pt x="596" y="2281"/>
                        <a:pt x="597" y="2278"/>
                      </a:cubicBezTo>
                      <a:cubicBezTo>
                        <a:pt x="599" y="2270"/>
                        <a:pt x="606" y="2263"/>
                        <a:pt x="614" y="2262"/>
                      </a:cubicBezTo>
                      <a:cubicBezTo>
                        <a:pt x="622" y="2262"/>
                        <a:pt x="630" y="2266"/>
                        <a:pt x="630" y="2276"/>
                      </a:cubicBezTo>
                      <a:cubicBezTo>
                        <a:pt x="630" y="2282"/>
                        <a:pt x="626" y="2286"/>
                        <a:pt x="622" y="2287"/>
                      </a:cubicBezTo>
                      <a:cubicBezTo>
                        <a:pt x="612" y="2290"/>
                        <a:pt x="608" y="2279"/>
                        <a:pt x="612" y="2275"/>
                      </a:cubicBezTo>
                      <a:cubicBezTo>
                        <a:pt x="611" y="2279"/>
                        <a:pt x="613" y="2282"/>
                        <a:pt x="615" y="2283"/>
                      </a:cubicBezTo>
                      <a:cubicBezTo>
                        <a:pt x="619" y="2285"/>
                        <a:pt x="624" y="2283"/>
                        <a:pt x="625" y="2279"/>
                      </a:cubicBezTo>
                      <a:cubicBezTo>
                        <a:pt x="626" y="2275"/>
                        <a:pt x="625" y="2271"/>
                        <a:pt x="622" y="2269"/>
                      </a:cubicBezTo>
                      <a:cubicBezTo>
                        <a:pt x="617" y="2265"/>
                        <a:pt x="610" y="2266"/>
                        <a:pt x="605" y="2270"/>
                      </a:cubicBezTo>
                      <a:cubicBezTo>
                        <a:pt x="595" y="2279"/>
                        <a:pt x="598" y="2293"/>
                        <a:pt x="606" y="2302"/>
                      </a:cubicBezTo>
                      <a:cubicBezTo>
                        <a:pt x="614" y="2311"/>
                        <a:pt x="623" y="2315"/>
                        <a:pt x="636" y="2316"/>
                      </a:cubicBezTo>
                      <a:cubicBezTo>
                        <a:pt x="673" y="2317"/>
                        <a:pt x="708" y="2274"/>
                        <a:pt x="741" y="2251"/>
                      </a:cubicBezTo>
                      <a:cubicBezTo>
                        <a:pt x="733" y="2253"/>
                        <a:pt x="725" y="2253"/>
                        <a:pt x="716" y="2251"/>
                      </a:cubicBezTo>
                      <a:cubicBezTo>
                        <a:pt x="712" y="2250"/>
                        <a:pt x="708" y="2248"/>
                        <a:pt x="705" y="2247"/>
                      </a:cubicBezTo>
                      <a:cubicBezTo>
                        <a:pt x="705" y="2246"/>
                        <a:pt x="706" y="2245"/>
                        <a:pt x="706" y="2244"/>
                      </a:cubicBezTo>
                      <a:cubicBezTo>
                        <a:pt x="715" y="2248"/>
                        <a:pt x="725" y="2249"/>
                        <a:pt x="735" y="2248"/>
                      </a:cubicBezTo>
                      <a:cubicBezTo>
                        <a:pt x="741" y="2248"/>
                        <a:pt x="747" y="2246"/>
                        <a:pt x="752" y="2244"/>
                      </a:cubicBezTo>
                      <a:cubicBezTo>
                        <a:pt x="745" y="2245"/>
                        <a:pt x="737" y="2243"/>
                        <a:pt x="733" y="2240"/>
                      </a:cubicBezTo>
                      <a:cubicBezTo>
                        <a:pt x="729" y="2237"/>
                        <a:pt x="726" y="2233"/>
                        <a:pt x="726" y="2228"/>
                      </a:cubicBezTo>
                      <a:cubicBezTo>
                        <a:pt x="725" y="2220"/>
                        <a:pt x="729" y="2212"/>
                        <a:pt x="739" y="2211"/>
                      </a:cubicBezTo>
                      <a:cubicBezTo>
                        <a:pt x="744" y="2211"/>
                        <a:pt x="749" y="2214"/>
                        <a:pt x="750" y="2219"/>
                      </a:cubicBezTo>
                      <a:cubicBezTo>
                        <a:pt x="753" y="2228"/>
                        <a:pt x="743" y="2233"/>
                        <a:pt x="739" y="2229"/>
                      </a:cubicBezTo>
                      <a:cubicBezTo>
                        <a:pt x="742" y="2230"/>
                        <a:pt x="745" y="2228"/>
                        <a:pt x="746" y="2225"/>
                      </a:cubicBezTo>
                      <a:cubicBezTo>
                        <a:pt x="748" y="2222"/>
                        <a:pt x="746" y="2217"/>
                        <a:pt x="742" y="2216"/>
                      </a:cubicBezTo>
                      <a:cubicBezTo>
                        <a:pt x="738" y="2215"/>
                        <a:pt x="734" y="2216"/>
                        <a:pt x="732" y="2219"/>
                      </a:cubicBezTo>
                      <a:cubicBezTo>
                        <a:pt x="728" y="2224"/>
                        <a:pt x="730" y="2232"/>
                        <a:pt x="734" y="2236"/>
                      </a:cubicBezTo>
                      <a:cubicBezTo>
                        <a:pt x="737" y="2239"/>
                        <a:pt x="742" y="2241"/>
                        <a:pt x="748" y="2242"/>
                      </a:cubicBezTo>
                      <a:cubicBezTo>
                        <a:pt x="755" y="2242"/>
                        <a:pt x="760" y="2239"/>
                        <a:pt x="767" y="2234"/>
                      </a:cubicBezTo>
                      <a:cubicBezTo>
                        <a:pt x="788" y="2222"/>
                        <a:pt x="810" y="2213"/>
                        <a:pt x="833" y="2205"/>
                      </a:cubicBezTo>
                      <a:cubicBezTo>
                        <a:pt x="837" y="2204"/>
                        <a:pt x="860" y="2198"/>
                        <a:pt x="878" y="2195"/>
                      </a:cubicBezTo>
                      <a:cubicBezTo>
                        <a:pt x="857" y="2191"/>
                        <a:pt x="837" y="2182"/>
                        <a:pt x="821" y="2167"/>
                      </a:cubicBezTo>
                      <a:cubicBezTo>
                        <a:pt x="815" y="2163"/>
                        <a:pt x="812" y="2158"/>
                        <a:pt x="808" y="2154"/>
                      </a:cubicBezTo>
                      <a:cubicBezTo>
                        <a:pt x="801" y="2146"/>
                        <a:pt x="791" y="2133"/>
                        <a:pt x="780" y="2139"/>
                      </a:cubicBezTo>
                      <a:cubicBezTo>
                        <a:pt x="776" y="2141"/>
                        <a:pt x="772" y="2147"/>
                        <a:pt x="774" y="2151"/>
                      </a:cubicBezTo>
                      <a:cubicBezTo>
                        <a:pt x="775" y="2154"/>
                        <a:pt x="778" y="2156"/>
                        <a:pt x="781" y="2156"/>
                      </a:cubicBezTo>
                      <a:cubicBezTo>
                        <a:pt x="784" y="2157"/>
                        <a:pt x="787" y="2154"/>
                        <a:pt x="787" y="2150"/>
                      </a:cubicBezTo>
                      <a:cubicBezTo>
                        <a:pt x="786" y="2148"/>
                        <a:pt x="784" y="2146"/>
                        <a:pt x="782" y="2146"/>
                      </a:cubicBezTo>
                      <a:cubicBezTo>
                        <a:pt x="786" y="2143"/>
                        <a:pt x="792" y="2150"/>
                        <a:pt x="788" y="2156"/>
                      </a:cubicBezTo>
                      <a:cubicBezTo>
                        <a:pt x="786" y="2159"/>
                        <a:pt x="782" y="2161"/>
                        <a:pt x="778" y="2159"/>
                      </a:cubicBezTo>
                      <a:cubicBezTo>
                        <a:pt x="770" y="2156"/>
                        <a:pt x="769" y="2149"/>
                        <a:pt x="771" y="2143"/>
                      </a:cubicBezTo>
                      <a:cubicBezTo>
                        <a:pt x="774" y="2137"/>
                        <a:pt x="781" y="2134"/>
                        <a:pt x="788" y="2135"/>
                      </a:cubicBezTo>
                      <a:cubicBezTo>
                        <a:pt x="791" y="2135"/>
                        <a:pt x="794" y="2136"/>
                        <a:pt x="796" y="2138"/>
                      </a:cubicBezTo>
                      <a:cubicBezTo>
                        <a:pt x="789" y="2128"/>
                        <a:pt x="784" y="2119"/>
                        <a:pt x="780" y="2110"/>
                      </a:cubicBezTo>
                      <a:cubicBezTo>
                        <a:pt x="773" y="2094"/>
                        <a:pt x="771" y="2066"/>
                        <a:pt x="761" y="2055"/>
                      </a:cubicBezTo>
                      <a:cubicBezTo>
                        <a:pt x="758" y="2052"/>
                        <a:pt x="756" y="2051"/>
                        <a:pt x="753" y="2049"/>
                      </a:cubicBezTo>
                      <a:cubicBezTo>
                        <a:pt x="747" y="2047"/>
                        <a:pt x="741" y="2047"/>
                        <a:pt x="736" y="2048"/>
                      </a:cubicBezTo>
                      <a:cubicBezTo>
                        <a:pt x="729" y="2050"/>
                        <a:pt x="724" y="2055"/>
                        <a:pt x="721" y="2061"/>
                      </a:cubicBezTo>
                      <a:cubicBezTo>
                        <a:pt x="717" y="2068"/>
                        <a:pt x="716" y="2076"/>
                        <a:pt x="718" y="2084"/>
                      </a:cubicBezTo>
                      <a:cubicBezTo>
                        <a:pt x="720" y="2091"/>
                        <a:pt x="725" y="2097"/>
                        <a:pt x="731" y="2101"/>
                      </a:cubicBezTo>
                      <a:cubicBezTo>
                        <a:pt x="738" y="2105"/>
                        <a:pt x="746" y="2106"/>
                        <a:pt x="753" y="2102"/>
                      </a:cubicBezTo>
                      <a:cubicBezTo>
                        <a:pt x="757" y="2099"/>
                        <a:pt x="760" y="2094"/>
                        <a:pt x="761" y="2089"/>
                      </a:cubicBezTo>
                      <a:cubicBezTo>
                        <a:pt x="761" y="2089"/>
                        <a:pt x="761" y="2090"/>
                        <a:pt x="761" y="2090"/>
                      </a:cubicBezTo>
                      <a:cubicBezTo>
                        <a:pt x="758" y="2099"/>
                        <a:pt x="746" y="2099"/>
                        <a:pt x="748" y="2089"/>
                      </a:cubicBezTo>
                      <a:cubicBezTo>
                        <a:pt x="749" y="2085"/>
                        <a:pt x="756" y="2080"/>
                        <a:pt x="750" y="2071"/>
                      </a:cubicBezTo>
                      <a:cubicBezTo>
                        <a:pt x="754" y="2073"/>
                        <a:pt x="757" y="2076"/>
                        <a:pt x="759" y="2079"/>
                      </a:cubicBezTo>
                      <a:cubicBezTo>
                        <a:pt x="760" y="2080"/>
                        <a:pt x="760" y="2081"/>
                        <a:pt x="761" y="2083"/>
                      </a:cubicBezTo>
                      <a:cubicBezTo>
                        <a:pt x="763" y="2090"/>
                        <a:pt x="760" y="2098"/>
                        <a:pt x="753" y="2103"/>
                      </a:cubicBezTo>
                      <a:cubicBezTo>
                        <a:pt x="746" y="2107"/>
                        <a:pt x="738" y="2106"/>
                        <a:pt x="731" y="2102"/>
                      </a:cubicBezTo>
                      <a:cubicBezTo>
                        <a:pt x="723" y="2098"/>
                        <a:pt x="719" y="2092"/>
                        <a:pt x="717" y="2084"/>
                      </a:cubicBezTo>
                      <a:cubicBezTo>
                        <a:pt x="714" y="2076"/>
                        <a:pt x="715" y="2067"/>
                        <a:pt x="719" y="2060"/>
                      </a:cubicBezTo>
                      <a:cubicBezTo>
                        <a:pt x="723" y="2053"/>
                        <a:pt x="728" y="2048"/>
                        <a:pt x="736" y="2046"/>
                      </a:cubicBezTo>
                      <a:cubicBezTo>
                        <a:pt x="742" y="2044"/>
                        <a:pt x="748" y="2044"/>
                        <a:pt x="754" y="2047"/>
                      </a:cubicBezTo>
                      <a:cubicBezTo>
                        <a:pt x="758" y="2048"/>
                        <a:pt x="760" y="2050"/>
                        <a:pt x="763" y="2053"/>
                      </a:cubicBezTo>
                      <a:cubicBezTo>
                        <a:pt x="764" y="2053"/>
                        <a:pt x="764" y="2053"/>
                        <a:pt x="764" y="2053"/>
                      </a:cubicBezTo>
                      <a:cubicBezTo>
                        <a:pt x="764" y="2053"/>
                        <a:pt x="764" y="2053"/>
                        <a:pt x="764" y="2052"/>
                      </a:cubicBezTo>
                      <a:cubicBezTo>
                        <a:pt x="764" y="2051"/>
                        <a:pt x="764" y="2051"/>
                        <a:pt x="764" y="2051"/>
                      </a:cubicBezTo>
                      <a:cubicBezTo>
                        <a:pt x="763" y="2046"/>
                        <a:pt x="762" y="2040"/>
                        <a:pt x="762" y="2035"/>
                      </a:cubicBezTo>
                      <a:cubicBezTo>
                        <a:pt x="762" y="2021"/>
                        <a:pt x="766" y="2003"/>
                        <a:pt x="778" y="1995"/>
                      </a:cubicBezTo>
                      <a:cubicBezTo>
                        <a:pt x="784" y="1991"/>
                        <a:pt x="789" y="1991"/>
                        <a:pt x="796" y="1992"/>
                      </a:cubicBezTo>
                      <a:cubicBezTo>
                        <a:pt x="798" y="1992"/>
                        <a:pt x="798" y="1992"/>
                        <a:pt x="798" y="1992"/>
                      </a:cubicBezTo>
                      <a:cubicBezTo>
                        <a:pt x="805" y="1994"/>
                        <a:pt x="811" y="1998"/>
                        <a:pt x="815" y="2004"/>
                      </a:cubicBezTo>
                      <a:cubicBezTo>
                        <a:pt x="819" y="2009"/>
                        <a:pt x="821" y="2016"/>
                        <a:pt x="820" y="2023"/>
                      </a:cubicBezTo>
                      <a:cubicBezTo>
                        <a:pt x="819" y="2030"/>
                        <a:pt x="815" y="2036"/>
                        <a:pt x="808" y="2039"/>
                      </a:cubicBezTo>
                      <a:cubicBezTo>
                        <a:pt x="803" y="2042"/>
                        <a:pt x="799" y="2041"/>
                        <a:pt x="794" y="2039"/>
                      </a:cubicBezTo>
                      <a:cubicBezTo>
                        <a:pt x="789" y="2037"/>
                        <a:pt x="786" y="2032"/>
                        <a:pt x="785" y="2027"/>
                      </a:cubicBezTo>
                      <a:cubicBezTo>
                        <a:pt x="785" y="2024"/>
                        <a:pt x="785" y="2021"/>
                        <a:pt x="786" y="2019"/>
                      </a:cubicBezTo>
                      <a:cubicBezTo>
                        <a:pt x="785" y="2021"/>
                        <a:pt x="785" y="2024"/>
                        <a:pt x="785" y="2027"/>
                      </a:cubicBezTo>
                      <a:cubicBezTo>
                        <a:pt x="786" y="2032"/>
                        <a:pt x="790" y="2036"/>
                        <a:pt x="795" y="2039"/>
                      </a:cubicBezTo>
                      <a:cubicBezTo>
                        <a:pt x="799" y="2041"/>
                        <a:pt x="803" y="2041"/>
                        <a:pt x="808" y="2039"/>
                      </a:cubicBezTo>
                      <a:cubicBezTo>
                        <a:pt x="814" y="2035"/>
                        <a:pt x="817" y="2029"/>
                        <a:pt x="818" y="2022"/>
                      </a:cubicBezTo>
                      <a:cubicBezTo>
                        <a:pt x="819" y="2016"/>
                        <a:pt x="817" y="2010"/>
                        <a:pt x="813" y="2005"/>
                      </a:cubicBezTo>
                      <a:cubicBezTo>
                        <a:pt x="809" y="1999"/>
                        <a:pt x="803" y="1996"/>
                        <a:pt x="795" y="1994"/>
                      </a:cubicBezTo>
                      <a:cubicBezTo>
                        <a:pt x="790" y="1993"/>
                        <a:pt x="785" y="1994"/>
                        <a:pt x="780" y="1998"/>
                      </a:cubicBezTo>
                      <a:cubicBezTo>
                        <a:pt x="769" y="2006"/>
                        <a:pt x="766" y="2025"/>
                        <a:pt x="766" y="2038"/>
                      </a:cubicBezTo>
                      <a:cubicBezTo>
                        <a:pt x="767" y="2044"/>
                        <a:pt x="768" y="2052"/>
                        <a:pt x="770" y="2060"/>
                      </a:cubicBezTo>
                      <a:cubicBezTo>
                        <a:pt x="770" y="2058"/>
                        <a:pt x="771" y="2057"/>
                        <a:pt x="771" y="2056"/>
                      </a:cubicBezTo>
                      <a:cubicBezTo>
                        <a:pt x="773" y="2049"/>
                        <a:pt x="780" y="2045"/>
                        <a:pt x="786" y="2045"/>
                      </a:cubicBezTo>
                      <a:cubicBezTo>
                        <a:pt x="792" y="2045"/>
                        <a:pt x="798" y="2050"/>
                        <a:pt x="797" y="2058"/>
                      </a:cubicBezTo>
                      <a:cubicBezTo>
                        <a:pt x="797" y="2062"/>
                        <a:pt x="794" y="2065"/>
                        <a:pt x="790" y="2066"/>
                      </a:cubicBezTo>
                      <a:cubicBezTo>
                        <a:pt x="782" y="2067"/>
                        <a:pt x="779" y="2058"/>
                        <a:pt x="783" y="2055"/>
                      </a:cubicBezTo>
                      <a:cubicBezTo>
                        <a:pt x="782" y="2058"/>
                        <a:pt x="783" y="2060"/>
                        <a:pt x="785" y="2062"/>
                      </a:cubicBezTo>
                      <a:cubicBezTo>
                        <a:pt x="788" y="2064"/>
                        <a:pt x="792" y="2062"/>
                        <a:pt x="793" y="2059"/>
                      </a:cubicBezTo>
                      <a:cubicBezTo>
                        <a:pt x="795" y="2057"/>
                        <a:pt x="794" y="2053"/>
                        <a:pt x="792" y="2051"/>
                      </a:cubicBezTo>
                      <a:cubicBezTo>
                        <a:pt x="789" y="2047"/>
                        <a:pt x="783" y="2048"/>
                        <a:pt x="778" y="2051"/>
                      </a:cubicBezTo>
                      <a:cubicBezTo>
                        <a:pt x="776" y="2053"/>
                        <a:pt x="774" y="2057"/>
                        <a:pt x="773" y="2061"/>
                      </a:cubicBezTo>
                      <a:cubicBezTo>
                        <a:pt x="769" y="2075"/>
                        <a:pt x="784" y="2114"/>
                        <a:pt x="792" y="2124"/>
                      </a:cubicBezTo>
                      <a:cubicBezTo>
                        <a:pt x="788" y="2111"/>
                        <a:pt x="788" y="2096"/>
                        <a:pt x="792" y="2081"/>
                      </a:cubicBezTo>
                      <a:cubicBezTo>
                        <a:pt x="802" y="2047"/>
                        <a:pt x="840" y="2015"/>
                        <a:pt x="876" y="2030"/>
                      </a:cubicBezTo>
                      <a:cubicBezTo>
                        <a:pt x="887" y="2035"/>
                        <a:pt x="896" y="2047"/>
                        <a:pt x="894" y="2060"/>
                      </a:cubicBezTo>
                      <a:cubicBezTo>
                        <a:pt x="892" y="2070"/>
                        <a:pt x="885" y="2078"/>
                        <a:pt x="874" y="2078"/>
                      </a:cubicBezTo>
                      <a:cubicBezTo>
                        <a:pt x="864" y="2078"/>
                        <a:pt x="856" y="2072"/>
                        <a:pt x="853" y="2062"/>
                      </a:cubicBezTo>
                      <a:cubicBezTo>
                        <a:pt x="852" y="2057"/>
                        <a:pt x="854" y="2051"/>
                        <a:pt x="857" y="2046"/>
                      </a:cubicBezTo>
                      <a:cubicBezTo>
                        <a:pt x="859" y="2044"/>
                        <a:pt x="860" y="2043"/>
                        <a:pt x="862" y="2042"/>
                      </a:cubicBezTo>
                      <a:cubicBezTo>
                        <a:pt x="866" y="2040"/>
                        <a:pt x="872" y="2039"/>
                        <a:pt x="877" y="2042"/>
                      </a:cubicBezTo>
                      <a:cubicBezTo>
                        <a:pt x="885" y="2046"/>
                        <a:pt x="888" y="2055"/>
                        <a:pt x="884" y="2063"/>
                      </a:cubicBezTo>
                      <a:cubicBezTo>
                        <a:pt x="880" y="2071"/>
                        <a:pt x="870" y="2074"/>
                        <a:pt x="863" y="2070"/>
                      </a:cubicBezTo>
                      <a:cubicBezTo>
                        <a:pt x="859" y="2068"/>
                        <a:pt x="856" y="2064"/>
                        <a:pt x="855" y="2060"/>
                      </a:cubicBezTo>
                      <a:cubicBezTo>
                        <a:pt x="855" y="2060"/>
                        <a:pt x="855" y="2061"/>
                        <a:pt x="855" y="2062"/>
                      </a:cubicBezTo>
                      <a:cubicBezTo>
                        <a:pt x="858" y="2071"/>
                        <a:pt x="865" y="2076"/>
                        <a:pt x="874" y="2076"/>
                      </a:cubicBezTo>
                      <a:cubicBezTo>
                        <a:pt x="883" y="2075"/>
                        <a:pt x="890" y="2068"/>
                        <a:pt x="891" y="2059"/>
                      </a:cubicBezTo>
                      <a:cubicBezTo>
                        <a:pt x="892" y="2048"/>
                        <a:pt x="884" y="2038"/>
                        <a:pt x="874" y="2034"/>
                      </a:cubicBezTo>
                      <a:cubicBezTo>
                        <a:pt x="840" y="2021"/>
                        <a:pt x="807" y="2052"/>
                        <a:pt x="797" y="2082"/>
                      </a:cubicBezTo>
                      <a:cubicBezTo>
                        <a:pt x="789" y="2114"/>
                        <a:pt x="801" y="2142"/>
                        <a:pt x="825" y="2163"/>
                      </a:cubicBezTo>
                      <a:cubicBezTo>
                        <a:pt x="874" y="2205"/>
                        <a:pt x="938" y="2194"/>
                        <a:pt x="991" y="2166"/>
                      </a:cubicBezTo>
                      <a:cubicBezTo>
                        <a:pt x="1011" y="2156"/>
                        <a:pt x="1025" y="2146"/>
                        <a:pt x="1039" y="2130"/>
                      </a:cubicBezTo>
                      <a:cubicBezTo>
                        <a:pt x="1054" y="2113"/>
                        <a:pt x="1065" y="2092"/>
                        <a:pt x="1064" y="2073"/>
                      </a:cubicBezTo>
                      <a:cubicBezTo>
                        <a:pt x="1064" y="2073"/>
                        <a:pt x="1064" y="2073"/>
                        <a:pt x="1064" y="2073"/>
                      </a:cubicBezTo>
                      <a:cubicBezTo>
                        <a:pt x="1064" y="2086"/>
                        <a:pt x="1056" y="2099"/>
                        <a:pt x="1048" y="2108"/>
                      </a:cubicBezTo>
                      <a:cubicBezTo>
                        <a:pt x="1032" y="2126"/>
                        <a:pt x="999" y="2140"/>
                        <a:pt x="975" y="2136"/>
                      </a:cubicBezTo>
                      <a:cubicBezTo>
                        <a:pt x="976" y="2134"/>
                        <a:pt x="976" y="2132"/>
                        <a:pt x="975" y="2131"/>
                      </a:cubicBezTo>
                      <a:cubicBezTo>
                        <a:pt x="999" y="2134"/>
                        <a:pt x="1028" y="2123"/>
                        <a:pt x="1045" y="2106"/>
                      </a:cubicBezTo>
                      <a:cubicBezTo>
                        <a:pt x="1056" y="2094"/>
                        <a:pt x="1066" y="2075"/>
                        <a:pt x="1060" y="2059"/>
                      </a:cubicBezTo>
                      <a:cubicBezTo>
                        <a:pt x="1058" y="2054"/>
                        <a:pt x="1055" y="2051"/>
                        <a:pt x="1051" y="2048"/>
                      </a:cubicBezTo>
                      <a:cubicBezTo>
                        <a:pt x="1047" y="2046"/>
                        <a:pt x="1042" y="2045"/>
                        <a:pt x="1037" y="2046"/>
                      </a:cubicBezTo>
                      <a:cubicBezTo>
                        <a:pt x="1033" y="2047"/>
                        <a:pt x="1029" y="2049"/>
                        <a:pt x="1027" y="2053"/>
                      </a:cubicBezTo>
                      <a:cubicBezTo>
                        <a:pt x="1025" y="2057"/>
                        <a:pt x="1024" y="2061"/>
                        <a:pt x="1025" y="2065"/>
                      </a:cubicBezTo>
                      <a:cubicBezTo>
                        <a:pt x="1027" y="2069"/>
                        <a:pt x="1029" y="2071"/>
                        <a:pt x="1033" y="2072"/>
                      </a:cubicBezTo>
                      <a:cubicBezTo>
                        <a:pt x="1035" y="2073"/>
                        <a:pt x="1036" y="2072"/>
                        <a:pt x="1038" y="2072"/>
                      </a:cubicBezTo>
                      <a:cubicBezTo>
                        <a:pt x="1040" y="2071"/>
                        <a:pt x="1041" y="2070"/>
                        <a:pt x="1042" y="2068"/>
                      </a:cubicBezTo>
                      <a:cubicBezTo>
                        <a:pt x="1042" y="2067"/>
                        <a:pt x="1042" y="2065"/>
                        <a:pt x="1042" y="2064"/>
                      </a:cubicBezTo>
                      <a:cubicBezTo>
                        <a:pt x="1042" y="2063"/>
                        <a:pt x="1041" y="2062"/>
                        <a:pt x="1040" y="2062"/>
                      </a:cubicBezTo>
                      <a:cubicBezTo>
                        <a:pt x="1041" y="2062"/>
                        <a:pt x="1042" y="2063"/>
                        <a:pt x="1042" y="2064"/>
                      </a:cubicBezTo>
                      <a:cubicBezTo>
                        <a:pt x="1042" y="2065"/>
                        <a:pt x="1042" y="2067"/>
                        <a:pt x="1042" y="2068"/>
                      </a:cubicBezTo>
                      <a:cubicBezTo>
                        <a:pt x="1041" y="2070"/>
                        <a:pt x="1040" y="2071"/>
                        <a:pt x="1038" y="2072"/>
                      </a:cubicBezTo>
                      <a:cubicBezTo>
                        <a:pt x="1037" y="2073"/>
                        <a:pt x="1035" y="2073"/>
                        <a:pt x="1033" y="2073"/>
                      </a:cubicBezTo>
                      <a:cubicBezTo>
                        <a:pt x="1029" y="2072"/>
                        <a:pt x="1026" y="2069"/>
                        <a:pt x="1025" y="2065"/>
                      </a:cubicBezTo>
                      <a:cubicBezTo>
                        <a:pt x="1023" y="2061"/>
                        <a:pt x="1024" y="2056"/>
                        <a:pt x="1026" y="2052"/>
                      </a:cubicBezTo>
                      <a:cubicBezTo>
                        <a:pt x="1029" y="2048"/>
                        <a:pt x="1032" y="2046"/>
                        <a:pt x="1037" y="2044"/>
                      </a:cubicBezTo>
                      <a:cubicBezTo>
                        <a:pt x="1042" y="2043"/>
                        <a:pt x="1047" y="2044"/>
                        <a:pt x="1052" y="2047"/>
                      </a:cubicBezTo>
                      <a:cubicBezTo>
                        <a:pt x="1055" y="2049"/>
                        <a:pt x="1057" y="2051"/>
                        <a:pt x="1059" y="2053"/>
                      </a:cubicBezTo>
                      <a:cubicBezTo>
                        <a:pt x="1058" y="2051"/>
                        <a:pt x="1056" y="2049"/>
                        <a:pt x="1055" y="2047"/>
                      </a:cubicBezTo>
                      <a:cubicBezTo>
                        <a:pt x="1046" y="2036"/>
                        <a:pt x="1036" y="2031"/>
                        <a:pt x="1023" y="2027"/>
                      </a:cubicBezTo>
                      <a:cubicBezTo>
                        <a:pt x="1007" y="2022"/>
                        <a:pt x="995" y="2022"/>
                        <a:pt x="979" y="2024"/>
                      </a:cubicBezTo>
                      <a:cubicBezTo>
                        <a:pt x="949" y="2028"/>
                        <a:pt x="916" y="2039"/>
                        <a:pt x="888" y="2023"/>
                      </a:cubicBezTo>
                      <a:cubicBezTo>
                        <a:pt x="884" y="2021"/>
                        <a:pt x="880" y="2018"/>
                        <a:pt x="877" y="2014"/>
                      </a:cubicBezTo>
                      <a:cubicBezTo>
                        <a:pt x="874" y="2011"/>
                        <a:pt x="870" y="2006"/>
                        <a:pt x="866" y="2002"/>
                      </a:cubicBezTo>
                      <a:cubicBezTo>
                        <a:pt x="857" y="1993"/>
                        <a:pt x="846" y="1996"/>
                        <a:pt x="842" y="2002"/>
                      </a:cubicBezTo>
                      <a:cubicBezTo>
                        <a:pt x="840" y="2005"/>
                        <a:pt x="840" y="2009"/>
                        <a:pt x="841" y="2011"/>
                      </a:cubicBezTo>
                      <a:cubicBezTo>
                        <a:pt x="843" y="2014"/>
                        <a:pt x="845" y="2016"/>
                        <a:pt x="848" y="2016"/>
                      </a:cubicBezTo>
                      <a:cubicBezTo>
                        <a:pt x="851" y="2016"/>
                        <a:pt x="854" y="2013"/>
                        <a:pt x="854" y="2009"/>
                      </a:cubicBezTo>
                      <a:cubicBezTo>
                        <a:pt x="853" y="2007"/>
                        <a:pt x="851" y="2005"/>
                        <a:pt x="848" y="2005"/>
                      </a:cubicBezTo>
                      <a:cubicBezTo>
                        <a:pt x="851" y="2004"/>
                        <a:pt x="854" y="2006"/>
                        <a:pt x="855" y="2009"/>
                      </a:cubicBezTo>
                      <a:cubicBezTo>
                        <a:pt x="856" y="2011"/>
                        <a:pt x="856" y="2013"/>
                        <a:pt x="854" y="2015"/>
                      </a:cubicBezTo>
                      <a:cubicBezTo>
                        <a:pt x="848" y="2021"/>
                        <a:pt x="839" y="2017"/>
                        <a:pt x="838" y="2010"/>
                      </a:cubicBezTo>
                      <a:cubicBezTo>
                        <a:pt x="837" y="2006"/>
                        <a:pt x="839" y="2001"/>
                        <a:pt x="842" y="1997"/>
                      </a:cubicBezTo>
                      <a:cubicBezTo>
                        <a:pt x="848" y="1992"/>
                        <a:pt x="856" y="1992"/>
                        <a:pt x="864" y="1998"/>
                      </a:cubicBezTo>
                      <a:cubicBezTo>
                        <a:pt x="862" y="1995"/>
                        <a:pt x="860" y="1993"/>
                        <a:pt x="859" y="1990"/>
                      </a:cubicBezTo>
                      <a:cubicBezTo>
                        <a:pt x="856" y="1987"/>
                        <a:pt x="849" y="1984"/>
                        <a:pt x="843" y="1985"/>
                      </a:cubicBezTo>
                      <a:cubicBezTo>
                        <a:pt x="834" y="1987"/>
                        <a:pt x="829" y="1997"/>
                        <a:pt x="830" y="2007"/>
                      </a:cubicBezTo>
                      <a:cubicBezTo>
                        <a:pt x="831" y="2013"/>
                        <a:pt x="832" y="2019"/>
                        <a:pt x="829" y="2026"/>
                      </a:cubicBezTo>
                      <a:cubicBezTo>
                        <a:pt x="826" y="2032"/>
                        <a:pt x="821" y="2036"/>
                        <a:pt x="814" y="2037"/>
                      </a:cubicBezTo>
                      <a:cubicBezTo>
                        <a:pt x="830" y="2026"/>
                        <a:pt x="820" y="2015"/>
                        <a:pt x="821" y="2001"/>
                      </a:cubicBezTo>
                      <a:cubicBezTo>
                        <a:pt x="821" y="1993"/>
                        <a:pt x="825" y="1985"/>
                        <a:pt x="832" y="1982"/>
                      </a:cubicBezTo>
                      <a:cubicBezTo>
                        <a:pt x="839" y="1979"/>
                        <a:pt x="851" y="1979"/>
                        <a:pt x="857" y="1987"/>
                      </a:cubicBezTo>
                      <a:cubicBezTo>
                        <a:pt x="857" y="1986"/>
                        <a:pt x="857" y="1986"/>
                        <a:pt x="856" y="1985"/>
                      </a:cubicBezTo>
                      <a:cubicBezTo>
                        <a:pt x="849" y="1970"/>
                        <a:pt x="850" y="1956"/>
                        <a:pt x="860" y="1942"/>
                      </a:cubicBezTo>
                      <a:cubicBezTo>
                        <a:pt x="862" y="1939"/>
                        <a:pt x="864" y="1937"/>
                        <a:pt x="866" y="1935"/>
                      </a:cubicBezTo>
                      <a:cubicBezTo>
                        <a:pt x="866" y="1936"/>
                        <a:pt x="867" y="1937"/>
                        <a:pt x="867" y="1937"/>
                      </a:cubicBezTo>
                      <a:cubicBezTo>
                        <a:pt x="865" y="1939"/>
                        <a:pt x="864" y="1941"/>
                        <a:pt x="862" y="1944"/>
                      </a:cubicBezTo>
                      <a:cubicBezTo>
                        <a:pt x="853" y="1957"/>
                        <a:pt x="853" y="1970"/>
                        <a:pt x="860" y="1984"/>
                      </a:cubicBezTo>
                      <a:cubicBezTo>
                        <a:pt x="861" y="1986"/>
                        <a:pt x="861" y="1987"/>
                        <a:pt x="862" y="1989"/>
                      </a:cubicBezTo>
                      <a:cubicBezTo>
                        <a:pt x="861" y="1983"/>
                        <a:pt x="861" y="1977"/>
                        <a:pt x="863" y="1972"/>
                      </a:cubicBezTo>
                      <a:cubicBezTo>
                        <a:pt x="864" y="1968"/>
                        <a:pt x="866" y="1965"/>
                        <a:pt x="868" y="1962"/>
                      </a:cubicBezTo>
                      <a:cubicBezTo>
                        <a:pt x="871" y="1960"/>
                        <a:pt x="873" y="1958"/>
                        <a:pt x="877" y="1957"/>
                      </a:cubicBezTo>
                      <a:cubicBezTo>
                        <a:pt x="885" y="1954"/>
                        <a:pt x="895" y="1957"/>
                        <a:pt x="898" y="1966"/>
                      </a:cubicBezTo>
                      <a:cubicBezTo>
                        <a:pt x="899" y="1970"/>
                        <a:pt x="898" y="1973"/>
                        <a:pt x="896" y="1977"/>
                      </a:cubicBezTo>
                      <a:cubicBezTo>
                        <a:pt x="895" y="1979"/>
                        <a:pt x="894" y="1980"/>
                        <a:pt x="893" y="1981"/>
                      </a:cubicBezTo>
                      <a:cubicBezTo>
                        <a:pt x="890" y="1982"/>
                        <a:pt x="887" y="1983"/>
                        <a:pt x="883" y="1982"/>
                      </a:cubicBezTo>
                      <a:cubicBezTo>
                        <a:pt x="882" y="1982"/>
                        <a:pt x="881" y="1981"/>
                        <a:pt x="879" y="1980"/>
                      </a:cubicBezTo>
                      <a:cubicBezTo>
                        <a:pt x="879" y="1980"/>
                        <a:pt x="878" y="1979"/>
                        <a:pt x="878" y="1978"/>
                      </a:cubicBezTo>
                      <a:cubicBezTo>
                        <a:pt x="876" y="1976"/>
                        <a:pt x="876" y="1973"/>
                        <a:pt x="877" y="1971"/>
                      </a:cubicBezTo>
                      <a:cubicBezTo>
                        <a:pt x="878" y="1969"/>
                        <a:pt x="880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2" y="1968"/>
                        <a:pt x="882" y="1968"/>
                        <a:pt x="882" y="1968"/>
                      </a:cubicBezTo>
                      <a:cubicBezTo>
                        <a:pt x="880" y="1968"/>
                        <a:pt x="879" y="1969"/>
                        <a:pt x="878" y="1971"/>
                      </a:cubicBezTo>
                      <a:cubicBezTo>
                        <a:pt x="877" y="1973"/>
                        <a:pt x="877" y="1975"/>
                        <a:pt x="878" y="1977"/>
                      </a:cubicBezTo>
                      <a:cubicBezTo>
                        <a:pt x="878" y="1978"/>
                        <a:pt x="879" y="1979"/>
                        <a:pt x="880" y="1980"/>
                      </a:cubicBezTo>
                      <a:cubicBezTo>
                        <a:pt x="881" y="1980"/>
                        <a:pt x="882" y="1981"/>
                        <a:pt x="884" y="1981"/>
                      </a:cubicBezTo>
                      <a:cubicBezTo>
                        <a:pt x="886" y="1981"/>
                        <a:pt x="889" y="1981"/>
                        <a:pt x="892" y="1979"/>
                      </a:cubicBezTo>
                      <a:cubicBezTo>
                        <a:pt x="893" y="1978"/>
                        <a:pt x="894" y="1977"/>
                        <a:pt x="895" y="1976"/>
                      </a:cubicBezTo>
                      <a:cubicBezTo>
                        <a:pt x="896" y="1973"/>
                        <a:pt x="896" y="1970"/>
                        <a:pt x="895" y="1967"/>
                      </a:cubicBezTo>
                      <a:cubicBezTo>
                        <a:pt x="893" y="1959"/>
                        <a:pt x="885" y="1957"/>
                        <a:pt x="878" y="1960"/>
                      </a:cubicBezTo>
                      <a:cubicBezTo>
                        <a:pt x="875" y="1961"/>
                        <a:pt x="873" y="1962"/>
                        <a:pt x="871" y="1965"/>
                      </a:cubicBezTo>
                      <a:cubicBezTo>
                        <a:pt x="869" y="1967"/>
                        <a:pt x="867" y="1970"/>
                        <a:pt x="866" y="1973"/>
                      </a:cubicBezTo>
                      <a:cubicBezTo>
                        <a:pt x="865" y="1976"/>
                        <a:pt x="865" y="1980"/>
                        <a:pt x="865" y="1983"/>
                      </a:cubicBezTo>
                      <a:cubicBezTo>
                        <a:pt x="866" y="1988"/>
                        <a:pt x="867" y="1993"/>
                        <a:pt x="870" y="1998"/>
                      </a:cubicBezTo>
                      <a:cubicBezTo>
                        <a:pt x="874" y="2007"/>
                        <a:pt x="882" y="2015"/>
                        <a:pt x="890" y="2019"/>
                      </a:cubicBezTo>
                      <a:cubicBezTo>
                        <a:pt x="913" y="2032"/>
                        <a:pt x="942" y="2025"/>
                        <a:pt x="968" y="2021"/>
                      </a:cubicBezTo>
                      <a:cubicBezTo>
                        <a:pt x="963" y="2021"/>
                        <a:pt x="958" y="2022"/>
                        <a:pt x="955" y="2021"/>
                      </a:cubicBezTo>
                      <a:cubicBezTo>
                        <a:pt x="940" y="2020"/>
                        <a:pt x="924" y="2009"/>
                        <a:pt x="923" y="1994"/>
                      </a:cubicBezTo>
                      <a:cubicBezTo>
                        <a:pt x="923" y="1984"/>
                        <a:pt x="927" y="1975"/>
                        <a:pt x="919" y="1967"/>
                      </a:cubicBezTo>
                      <a:cubicBezTo>
                        <a:pt x="926" y="1964"/>
                        <a:pt x="938" y="1969"/>
                        <a:pt x="942" y="1981"/>
                      </a:cubicBezTo>
                      <a:cubicBezTo>
                        <a:pt x="946" y="1992"/>
                        <a:pt x="942" y="2011"/>
                        <a:pt x="957" y="2016"/>
                      </a:cubicBezTo>
                      <a:cubicBezTo>
                        <a:pt x="964" y="2019"/>
                        <a:pt x="974" y="2017"/>
                        <a:pt x="977" y="2019"/>
                      </a:cubicBezTo>
                      <a:cubicBezTo>
                        <a:pt x="977" y="2019"/>
                        <a:pt x="976" y="2020"/>
                        <a:pt x="976" y="2020"/>
                      </a:cubicBezTo>
                      <a:cubicBezTo>
                        <a:pt x="977" y="2020"/>
                        <a:pt x="977" y="2019"/>
                        <a:pt x="978" y="2019"/>
                      </a:cubicBezTo>
                      <a:cubicBezTo>
                        <a:pt x="995" y="2018"/>
                        <a:pt x="1008" y="2018"/>
                        <a:pt x="1024" y="2023"/>
                      </a:cubicBezTo>
                      <a:cubicBezTo>
                        <a:pt x="1037" y="2028"/>
                        <a:pt x="1048" y="2034"/>
                        <a:pt x="1056" y="2045"/>
                      </a:cubicBezTo>
                      <a:cubicBezTo>
                        <a:pt x="1063" y="2054"/>
                        <a:pt x="1066" y="2064"/>
                        <a:pt x="1066" y="2073"/>
                      </a:cubicBezTo>
                      <a:cubicBezTo>
                        <a:pt x="1067" y="2093"/>
                        <a:pt x="1056" y="2115"/>
                        <a:pt x="1041" y="2132"/>
                      </a:cubicBezTo>
                      <a:cubicBezTo>
                        <a:pt x="1036" y="2139"/>
                        <a:pt x="1030" y="2145"/>
                        <a:pt x="1023" y="2150"/>
                      </a:cubicBezTo>
                      <a:cubicBezTo>
                        <a:pt x="1011" y="2160"/>
                        <a:pt x="997" y="2166"/>
                        <a:pt x="988" y="2179"/>
                      </a:cubicBezTo>
                      <a:cubicBezTo>
                        <a:pt x="984" y="2185"/>
                        <a:pt x="980" y="2193"/>
                        <a:pt x="981" y="2200"/>
                      </a:cubicBezTo>
                      <a:cubicBezTo>
                        <a:pt x="981" y="2204"/>
                        <a:pt x="985" y="2210"/>
                        <a:pt x="990" y="2209"/>
                      </a:cubicBezTo>
                      <a:cubicBezTo>
                        <a:pt x="992" y="2209"/>
                        <a:pt x="993" y="2208"/>
                        <a:pt x="993" y="2206"/>
                      </a:cubicBezTo>
                      <a:cubicBezTo>
                        <a:pt x="993" y="2204"/>
                        <a:pt x="993" y="2203"/>
                        <a:pt x="991" y="2203"/>
                      </a:cubicBezTo>
                      <a:cubicBezTo>
                        <a:pt x="990" y="2202"/>
                        <a:pt x="989" y="2202"/>
                        <a:pt x="988" y="2203"/>
                      </a:cubicBezTo>
                      <a:cubicBezTo>
                        <a:pt x="987" y="2204"/>
                        <a:pt x="987" y="2205"/>
                        <a:pt x="988" y="2206"/>
                      </a:cubicBezTo>
                      <a:cubicBezTo>
                        <a:pt x="989" y="2206"/>
                        <a:pt x="990" y="2207"/>
                        <a:pt x="990" y="2206"/>
                      </a:cubicBezTo>
                      <a:cubicBezTo>
                        <a:pt x="990" y="2207"/>
                        <a:pt x="989" y="2208"/>
                        <a:pt x="988" y="2207"/>
                      </a:cubicBezTo>
                      <a:cubicBezTo>
                        <a:pt x="986" y="2207"/>
                        <a:pt x="985" y="2205"/>
                        <a:pt x="985" y="2204"/>
                      </a:cubicBezTo>
                      <a:cubicBezTo>
                        <a:pt x="986" y="2201"/>
                        <a:pt x="988" y="2199"/>
                        <a:pt x="991" y="2199"/>
                      </a:cubicBezTo>
                      <a:cubicBezTo>
                        <a:pt x="993" y="2199"/>
                        <a:pt x="995" y="2200"/>
                        <a:pt x="996" y="2202"/>
                      </a:cubicBezTo>
                      <a:cubicBezTo>
                        <a:pt x="997" y="2203"/>
                        <a:pt x="997" y="2205"/>
                        <a:pt x="997" y="2207"/>
                      </a:cubicBezTo>
                      <a:cubicBezTo>
                        <a:pt x="996" y="2210"/>
                        <a:pt x="994" y="2212"/>
                        <a:pt x="991" y="2212"/>
                      </a:cubicBezTo>
                      <a:cubicBezTo>
                        <a:pt x="986" y="2213"/>
                        <a:pt x="982" y="2208"/>
                        <a:pt x="980" y="2204"/>
                      </a:cubicBezTo>
                      <a:cubicBezTo>
                        <a:pt x="980" y="2202"/>
                        <a:pt x="979" y="2199"/>
                        <a:pt x="979" y="2197"/>
                      </a:cubicBezTo>
                      <a:cubicBezTo>
                        <a:pt x="977" y="2207"/>
                        <a:pt x="980" y="2216"/>
                        <a:pt x="986" y="2223"/>
                      </a:cubicBezTo>
                      <a:cubicBezTo>
                        <a:pt x="991" y="2227"/>
                        <a:pt x="996" y="2230"/>
                        <a:pt x="1002" y="2230"/>
                      </a:cubicBezTo>
                      <a:cubicBezTo>
                        <a:pt x="1002" y="2230"/>
                        <a:pt x="1002" y="2230"/>
                        <a:pt x="1002" y="2230"/>
                      </a:cubicBezTo>
                      <a:cubicBezTo>
                        <a:pt x="996" y="2229"/>
                        <a:pt x="992" y="2223"/>
                        <a:pt x="998" y="2217"/>
                      </a:cubicBezTo>
                      <a:cubicBezTo>
                        <a:pt x="1001" y="2212"/>
                        <a:pt x="1013" y="2210"/>
                        <a:pt x="1011" y="2196"/>
                      </a:cubicBezTo>
                      <a:close/>
                      <a:moveTo>
                        <a:pt x="858" y="2525"/>
                      </a:moveTo>
                      <a:cubicBezTo>
                        <a:pt x="881" y="2507"/>
                        <a:pt x="880" y="2483"/>
                        <a:pt x="887" y="2472"/>
                      </a:cubicBezTo>
                      <a:cubicBezTo>
                        <a:pt x="895" y="2459"/>
                        <a:pt x="910" y="2468"/>
                        <a:pt x="905" y="2483"/>
                      </a:cubicBezTo>
                      <a:cubicBezTo>
                        <a:pt x="899" y="2500"/>
                        <a:pt x="879" y="2516"/>
                        <a:pt x="858" y="2525"/>
                      </a:cubicBezTo>
                      <a:close/>
                      <a:moveTo>
                        <a:pt x="1003" y="2514"/>
                      </a:moveTo>
                      <a:cubicBezTo>
                        <a:pt x="1015" y="2518"/>
                        <a:pt x="1034" y="2538"/>
                        <a:pt x="1035" y="2554"/>
                      </a:cubicBezTo>
                      <a:cubicBezTo>
                        <a:pt x="1037" y="2570"/>
                        <a:pt x="1025" y="2575"/>
                        <a:pt x="1019" y="2558"/>
                      </a:cubicBezTo>
                      <a:cubicBezTo>
                        <a:pt x="1015" y="2545"/>
                        <a:pt x="1015" y="2523"/>
                        <a:pt x="1003" y="2514"/>
                      </a:cubicBezTo>
                      <a:close/>
                      <a:moveTo>
                        <a:pt x="942" y="2391"/>
                      </a:moveTo>
                      <a:cubicBezTo>
                        <a:pt x="940" y="2392"/>
                        <a:pt x="939" y="2394"/>
                        <a:pt x="939" y="2396"/>
                      </a:cubicBezTo>
                      <a:cubicBezTo>
                        <a:pt x="939" y="2398"/>
                        <a:pt x="941" y="2399"/>
                        <a:pt x="943" y="2399"/>
                      </a:cubicBezTo>
                      <a:cubicBezTo>
                        <a:pt x="946" y="2398"/>
                        <a:pt x="947" y="2396"/>
                        <a:pt x="946" y="2394"/>
                      </a:cubicBezTo>
                      <a:cubicBezTo>
                        <a:pt x="946" y="2392"/>
                        <a:pt x="944" y="2391"/>
                        <a:pt x="942" y="2391"/>
                      </a:cubicBezTo>
                      <a:close/>
                      <a:moveTo>
                        <a:pt x="955" y="2455"/>
                      </a:moveTo>
                      <a:cubicBezTo>
                        <a:pt x="946" y="2454"/>
                        <a:pt x="949" y="2442"/>
                        <a:pt x="949" y="2437"/>
                      </a:cubicBezTo>
                      <a:cubicBezTo>
                        <a:pt x="949" y="2434"/>
                        <a:pt x="948" y="2432"/>
                        <a:pt x="946" y="2430"/>
                      </a:cubicBezTo>
                      <a:cubicBezTo>
                        <a:pt x="950" y="2430"/>
                        <a:pt x="958" y="2435"/>
                        <a:pt x="961" y="2439"/>
                      </a:cubicBezTo>
                      <a:cubicBezTo>
                        <a:pt x="964" y="2444"/>
                        <a:pt x="965" y="2450"/>
                        <a:pt x="958" y="2455"/>
                      </a:cubicBezTo>
                      <a:cubicBezTo>
                        <a:pt x="959" y="2451"/>
                        <a:pt x="958" y="2446"/>
                        <a:pt x="956" y="2444"/>
                      </a:cubicBezTo>
                      <a:cubicBezTo>
                        <a:pt x="956" y="2445"/>
                        <a:pt x="957" y="2451"/>
                        <a:pt x="955" y="2455"/>
                      </a:cubicBezTo>
                      <a:close/>
                      <a:moveTo>
                        <a:pt x="962" y="2398"/>
                      </a:moveTo>
                      <a:cubicBezTo>
                        <a:pt x="958" y="2399"/>
                        <a:pt x="955" y="2403"/>
                        <a:pt x="956" y="2407"/>
                      </a:cubicBezTo>
                      <a:cubicBezTo>
                        <a:pt x="957" y="2411"/>
                        <a:pt x="961" y="2414"/>
                        <a:pt x="965" y="2413"/>
                      </a:cubicBezTo>
                      <a:cubicBezTo>
                        <a:pt x="969" y="2412"/>
                        <a:pt x="972" y="2408"/>
                        <a:pt x="971" y="2404"/>
                      </a:cubicBezTo>
                      <a:cubicBezTo>
                        <a:pt x="970" y="2400"/>
                        <a:pt x="966" y="2397"/>
                        <a:pt x="962" y="2398"/>
                      </a:cubicBezTo>
                      <a:close/>
                      <a:moveTo>
                        <a:pt x="952" y="2392"/>
                      </a:moveTo>
                      <a:cubicBezTo>
                        <a:pt x="949" y="2392"/>
                        <a:pt x="947" y="2395"/>
                        <a:pt x="948" y="2398"/>
                      </a:cubicBezTo>
                      <a:cubicBezTo>
                        <a:pt x="948" y="2400"/>
                        <a:pt x="951" y="2402"/>
                        <a:pt x="953" y="2402"/>
                      </a:cubicBezTo>
                      <a:cubicBezTo>
                        <a:pt x="956" y="2401"/>
                        <a:pt x="958" y="2398"/>
                        <a:pt x="957" y="2396"/>
                      </a:cubicBezTo>
                      <a:cubicBezTo>
                        <a:pt x="957" y="2393"/>
                        <a:pt x="954" y="2391"/>
                        <a:pt x="952" y="2392"/>
                      </a:cubicBezTo>
                      <a:close/>
                      <a:moveTo>
                        <a:pt x="987" y="2503"/>
                      </a:moveTo>
                      <a:cubicBezTo>
                        <a:pt x="984" y="2500"/>
                        <a:pt x="982" y="2500"/>
                        <a:pt x="979" y="2500"/>
                      </a:cubicBezTo>
                      <a:cubicBezTo>
                        <a:pt x="975" y="2501"/>
                        <a:pt x="972" y="2504"/>
                        <a:pt x="971" y="2508"/>
                      </a:cubicBezTo>
                      <a:cubicBezTo>
                        <a:pt x="970" y="2514"/>
                        <a:pt x="973" y="2518"/>
                        <a:pt x="977" y="2520"/>
                      </a:cubicBezTo>
                      <a:cubicBezTo>
                        <a:pt x="984" y="2523"/>
                        <a:pt x="987" y="2517"/>
                        <a:pt x="992" y="2515"/>
                      </a:cubicBezTo>
                      <a:cubicBezTo>
                        <a:pt x="997" y="2513"/>
                        <a:pt x="1003" y="2516"/>
                        <a:pt x="1007" y="2522"/>
                      </a:cubicBezTo>
                      <a:cubicBezTo>
                        <a:pt x="1011" y="2529"/>
                        <a:pt x="1012" y="2538"/>
                        <a:pt x="1006" y="2544"/>
                      </a:cubicBezTo>
                      <a:cubicBezTo>
                        <a:pt x="1003" y="2548"/>
                        <a:pt x="998" y="2550"/>
                        <a:pt x="994" y="2546"/>
                      </a:cubicBezTo>
                      <a:cubicBezTo>
                        <a:pt x="999" y="2545"/>
                        <a:pt x="1001" y="2538"/>
                        <a:pt x="996" y="2534"/>
                      </a:cubicBezTo>
                      <a:cubicBezTo>
                        <a:pt x="993" y="2532"/>
                        <a:pt x="985" y="2531"/>
                        <a:pt x="978" y="2530"/>
                      </a:cubicBezTo>
                      <a:cubicBezTo>
                        <a:pt x="970" y="2529"/>
                        <a:pt x="963" y="2526"/>
                        <a:pt x="958" y="2521"/>
                      </a:cubicBezTo>
                      <a:cubicBezTo>
                        <a:pt x="948" y="2512"/>
                        <a:pt x="950" y="2495"/>
                        <a:pt x="962" y="2488"/>
                      </a:cubicBezTo>
                      <a:cubicBezTo>
                        <a:pt x="968" y="2484"/>
                        <a:pt x="975" y="2484"/>
                        <a:pt x="981" y="2485"/>
                      </a:cubicBezTo>
                      <a:cubicBezTo>
                        <a:pt x="989" y="2487"/>
                        <a:pt x="1006" y="2495"/>
                        <a:pt x="1014" y="2491"/>
                      </a:cubicBezTo>
                      <a:cubicBezTo>
                        <a:pt x="1020" y="2488"/>
                        <a:pt x="1021" y="2482"/>
                        <a:pt x="1018" y="2479"/>
                      </a:cubicBezTo>
                      <a:cubicBezTo>
                        <a:pt x="1023" y="2477"/>
                        <a:pt x="1029" y="2484"/>
                        <a:pt x="1029" y="2490"/>
                      </a:cubicBezTo>
                      <a:cubicBezTo>
                        <a:pt x="1029" y="2501"/>
                        <a:pt x="1018" y="2512"/>
                        <a:pt x="1003" y="2511"/>
                      </a:cubicBezTo>
                      <a:cubicBezTo>
                        <a:pt x="998" y="2510"/>
                        <a:pt x="993" y="2507"/>
                        <a:pt x="987" y="2503"/>
                      </a:cubicBezTo>
                      <a:close/>
                      <a:moveTo>
                        <a:pt x="1016" y="2630"/>
                      </a:moveTo>
                      <a:cubicBezTo>
                        <a:pt x="1014" y="2631"/>
                        <a:pt x="1012" y="2630"/>
                        <a:pt x="1011" y="2628"/>
                      </a:cubicBezTo>
                      <a:cubicBezTo>
                        <a:pt x="1010" y="2625"/>
                        <a:pt x="1011" y="2623"/>
                        <a:pt x="1014" y="2622"/>
                      </a:cubicBezTo>
                      <a:cubicBezTo>
                        <a:pt x="1016" y="2621"/>
                        <a:pt x="1018" y="2623"/>
                        <a:pt x="1019" y="2625"/>
                      </a:cubicBezTo>
                      <a:cubicBezTo>
                        <a:pt x="1020" y="2627"/>
                        <a:pt x="1018" y="2629"/>
                        <a:pt x="1016" y="2630"/>
                      </a:cubicBezTo>
                      <a:close/>
                      <a:moveTo>
                        <a:pt x="1009" y="2635"/>
                      </a:moveTo>
                      <a:cubicBezTo>
                        <a:pt x="1008" y="2635"/>
                        <a:pt x="1006" y="2634"/>
                        <a:pt x="1005" y="2633"/>
                      </a:cubicBezTo>
                      <a:cubicBezTo>
                        <a:pt x="1005" y="2631"/>
                        <a:pt x="1006" y="2629"/>
                        <a:pt x="1007" y="2628"/>
                      </a:cubicBezTo>
                      <a:cubicBezTo>
                        <a:pt x="1009" y="2628"/>
                        <a:pt x="1011" y="2629"/>
                        <a:pt x="1011" y="2631"/>
                      </a:cubicBezTo>
                      <a:cubicBezTo>
                        <a:pt x="1012" y="2632"/>
                        <a:pt x="1011" y="2634"/>
                        <a:pt x="1009" y="2635"/>
                      </a:cubicBezTo>
                      <a:close/>
                      <a:moveTo>
                        <a:pt x="1021" y="2621"/>
                      </a:moveTo>
                      <a:cubicBezTo>
                        <a:pt x="1018" y="2622"/>
                        <a:pt x="1014" y="2620"/>
                        <a:pt x="1013" y="2617"/>
                      </a:cubicBezTo>
                      <a:cubicBezTo>
                        <a:pt x="1012" y="2614"/>
                        <a:pt x="1014" y="2610"/>
                        <a:pt x="1017" y="2609"/>
                      </a:cubicBezTo>
                      <a:cubicBezTo>
                        <a:pt x="1021" y="2608"/>
                        <a:pt x="1024" y="2610"/>
                        <a:pt x="1025" y="2613"/>
                      </a:cubicBezTo>
                      <a:cubicBezTo>
                        <a:pt x="1027" y="2616"/>
                        <a:pt x="1025" y="2620"/>
                        <a:pt x="1021" y="2621"/>
                      </a:cubicBezTo>
                      <a:close/>
                      <a:moveTo>
                        <a:pt x="986" y="2504"/>
                      </a:moveTo>
                      <a:cubicBezTo>
                        <a:pt x="981" y="2501"/>
                        <a:pt x="976" y="2502"/>
                        <a:pt x="974" y="2506"/>
                      </a:cubicBezTo>
                      <a:cubicBezTo>
                        <a:pt x="969" y="2513"/>
                        <a:pt x="977" y="2520"/>
                        <a:pt x="983" y="2518"/>
                      </a:cubicBezTo>
                      <a:cubicBezTo>
                        <a:pt x="989" y="2516"/>
                        <a:pt x="990" y="2512"/>
                        <a:pt x="998" y="2513"/>
                      </a:cubicBezTo>
                      <a:cubicBezTo>
                        <a:pt x="990" y="2510"/>
                        <a:pt x="990" y="2507"/>
                        <a:pt x="986" y="2504"/>
                      </a:cubicBezTo>
                      <a:close/>
                      <a:moveTo>
                        <a:pt x="951" y="2496"/>
                      </a:moveTo>
                      <a:cubicBezTo>
                        <a:pt x="947" y="2503"/>
                        <a:pt x="948" y="2513"/>
                        <a:pt x="952" y="2517"/>
                      </a:cubicBezTo>
                      <a:cubicBezTo>
                        <a:pt x="946" y="2523"/>
                        <a:pt x="930" y="2516"/>
                        <a:pt x="933" y="2504"/>
                      </a:cubicBezTo>
                      <a:cubicBezTo>
                        <a:pt x="935" y="2497"/>
                        <a:pt x="945" y="2492"/>
                        <a:pt x="951" y="2496"/>
                      </a:cubicBezTo>
                      <a:close/>
                      <a:moveTo>
                        <a:pt x="1054" y="2564"/>
                      </a:moveTo>
                      <a:cubicBezTo>
                        <a:pt x="1043" y="2554"/>
                        <a:pt x="1058" y="2541"/>
                        <a:pt x="1062" y="2536"/>
                      </a:cubicBezTo>
                      <a:cubicBezTo>
                        <a:pt x="1065" y="2531"/>
                        <a:pt x="1066" y="2528"/>
                        <a:pt x="1065" y="2523"/>
                      </a:cubicBezTo>
                      <a:cubicBezTo>
                        <a:pt x="1069" y="2528"/>
                        <a:pt x="1075" y="2541"/>
                        <a:pt x="1075" y="2548"/>
                      </a:cubicBezTo>
                      <a:cubicBezTo>
                        <a:pt x="1075" y="2557"/>
                        <a:pt x="1070" y="2566"/>
                        <a:pt x="1058" y="2566"/>
                      </a:cubicBezTo>
                      <a:cubicBezTo>
                        <a:pt x="1062" y="2563"/>
                        <a:pt x="1066" y="2555"/>
                        <a:pt x="1065" y="2550"/>
                      </a:cubicBezTo>
                      <a:cubicBezTo>
                        <a:pt x="1064" y="2553"/>
                        <a:pt x="1060" y="2560"/>
                        <a:pt x="1054" y="2564"/>
                      </a:cubicBezTo>
                      <a:close/>
                      <a:moveTo>
                        <a:pt x="924" y="2524"/>
                      </a:moveTo>
                      <a:cubicBezTo>
                        <a:pt x="948" y="2545"/>
                        <a:pt x="946" y="2573"/>
                        <a:pt x="954" y="2586"/>
                      </a:cubicBezTo>
                      <a:cubicBezTo>
                        <a:pt x="962" y="2601"/>
                        <a:pt x="980" y="2592"/>
                        <a:pt x="975" y="2574"/>
                      </a:cubicBezTo>
                      <a:cubicBezTo>
                        <a:pt x="969" y="2554"/>
                        <a:pt x="947" y="2534"/>
                        <a:pt x="924" y="2524"/>
                      </a:cubicBezTo>
                      <a:close/>
                      <a:moveTo>
                        <a:pt x="921" y="2398"/>
                      </a:moveTo>
                      <a:cubicBezTo>
                        <a:pt x="924" y="2399"/>
                        <a:pt x="927" y="2401"/>
                        <a:pt x="930" y="2403"/>
                      </a:cubicBezTo>
                      <a:cubicBezTo>
                        <a:pt x="939" y="2410"/>
                        <a:pt x="946" y="2421"/>
                        <a:pt x="946" y="2434"/>
                      </a:cubicBezTo>
                      <a:cubicBezTo>
                        <a:pt x="946" y="2448"/>
                        <a:pt x="936" y="2463"/>
                        <a:pt x="922" y="2466"/>
                      </a:cubicBezTo>
                      <a:cubicBezTo>
                        <a:pt x="916" y="2467"/>
                        <a:pt x="909" y="2466"/>
                        <a:pt x="904" y="2463"/>
                      </a:cubicBezTo>
                      <a:cubicBezTo>
                        <a:pt x="901" y="2460"/>
                        <a:pt x="898" y="2457"/>
                        <a:pt x="897" y="2453"/>
                      </a:cubicBezTo>
                      <a:cubicBezTo>
                        <a:pt x="896" y="2448"/>
                        <a:pt x="897" y="2443"/>
                        <a:pt x="901" y="2439"/>
                      </a:cubicBezTo>
                      <a:cubicBezTo>
                        <a:pt x="904" y="2437"/>
                        <a:pt x="908" y="2435"/>
                        <a:pt x="911" y="2436"/>
                      </a:cubicBezTo>
                      <a:cubicBezTo>
                        <a:pt x="918" y="2437"/>
                        <a:pt x="923" y="2443"/>
                        <a:pt x="923" y="2450"/>
                      </a:cubicBezTo>
                      <a:cubicBezTo>
                        <a:pt x="922" y="2457"/>
                        <a:pt x="915" y="2462"/>
                        <a:pt x="908" y="2461"/>
                      </a:cubicBezTo>
                      <a:cubicBezTo>
                        <a:pt x="903" y="2461"/>
                        <a:pt x="898" y="2456"/>
                        <a:pt x="897" y="2451"/>
                      </a:cubicBezTo>
                      <a:cubicBezTo>
                        <a:pt x="897" y="2452"/>
                        <a:pt x="897" y="2452"/>
                        <a:pt x="898" y="2453"/>
                      </a:cubicBezTo>
                      <a:cubicBezTo>
                        <a:pt x="899" y="2457"/>
                        <a:pt x="901" y="2460"/>
                        <a:pt x="905" y="2462"/>
                      </a:cubicBezTo>
                      <a:cubicBezTo>
                        <a:pt x="910" y="2465"/>
                        <a:pt x="916" y="2466"/>
                        <a:pt x="921" y="2465"/>
                      </a:cubicBezTo>
                      <a:cubicBezTo>
                        <a:pt x="935" y="2462"/>
                        <a:pt x="944" y="2448"/>
                        <a:pt x="944" y="2434"/>
                      </a:cubicBezTo>
                      <a:cubicBezTo>
                        <a:pt x="943" y="2421"/>
                        <a:pt x="936" y="2411"/>
                        <a:pt x="926" y="2404"/>
                      </a:cubicBezTo>
                      <a:cubicBezTo>
                        <a:pt x="924" y="2402"/>
                        <a:pt x="922" y="2401"/>
                        <a:pt x="919" y="2400"/>
                      </a:cubicBezTo>
                      <a:lnTo>
                        <a:pt x="921" y="2398"/>
                      </a:lnTo>
                      <a:close/>
                      <a:moveTo>
                        <a:pt x="870" y="2410"/>
                      </a:moveTo>
                      <a:cubicBezTo>
                        <a:pt x="857" y="2405"/>
                        <a:pt x="847" y="2393"/>
                        <a:pt x="849" y="2375"/>
                      </a:cubicBezTo>
                      <a:cubicBezTo>
                        <a:pt x="851" y="2369"/>
                        <a:pt x="853" y="2364"/>
                        <a:pt x="857" y="2359"/>
                      </a:cubicBezTo>
                      <a:cubicBezTo>
                        <a:pt x="860" y="2355"/>
                        <a:pt x="864" y="2353"/>
                        <a:pt x="870" y="2352"/>
                      </a:cubicBezTo>
                      <a:cubicBezTo>
                        <a:pt x="876" y="2352"/>
                        <a:pt x="882" y="2354"/>
                        <a:pt x="886" y="2359"/>
                      </a:cubicBezTo>
                      <a:cubicBezTo>
                        <a:pt x="888" y="2362"/>
                        <a:pt x="890" y="2365"/>
                        <a:pt x="889" y="2369"/>
                      </a:cubicBezTo>
                      <a:cubicBezTo>
                        <a:pt x="888" y="2375"/>
                        <a:pt x="884" y="2379"/>
                        <a:pt x="878" y="2380"/>
                      </a:cubicBezTo>
                      <a:cubicBezTo>
                        <a:pt x="876" y="2381"/>
                        <a:pt x="873" y="2381"/>
                        <a:pt x="870" y="2380"/>
                      </a:cubicBezTo>
                      <a:cubicBezTo>
                        <a:pt x="865" y="2377"/>
                        <a:pt x="863" y="2370"/>
                        <a:pt x="866" y="2365"/>
                      </a:cubicBezTo>
                      <a:cubicBezTo>
                        <a:pt x="868" y="2360"/>
                        <a:pt x="875" y="2358"/>
                        <a:pt x="880" y="2360"/>
                      </a:cubicBezTo>
                      <a:cubicBezTo>
                        <a:pt x="885" y="2363"/>
                        <a:pt x="887" y="2370"/>
                        <a:pt x="885" y="2375"/>
                      </a:cubicBezTo>
                      <a:cubicBezTo>
                        <a:pt x="884" y="2377"/>
                        <a:pt x="883" y="2378"/>
                        <a:pt x="881" y="2379"/>
                      </a:cubicBezTo>
                      <a:cubicBezTo>
                        <a:pt x="882" y="2379"/>
                        <a:pt x="882" y="2379"/>
                        <a:pt x="882" y="2379"/>
                      </a:cubicBezTo>
                      <a:cubicBezTo>
                        <a:pt x="885" y="2377"/>
                        <a:pt x="888" y="2373"/>
                        <a:pt x="888" y="2369"/>
                      </a:cubicBezTo>
                      <a:cubicBezTo>
                        <a:pt x="889" y="2365"/>
                        <a:pt x="888" y="2362"/>
                        <a:pt x="885" y="2359"/>
                      </a:cubicBezTo>
                      <a:cubicBezTo>
                        <a:pt x="881" y="2355"/>
                        <a:pt x="876" y="2353"/>
                        <a:pt x="870" y="2353"/>
                      </a:cubicBezTo>
                      <a:cubicBezTo>
                        <a:pt x="865" y="2354"/>
                        <a:pt x="861" y="2356"/>
                        <a:pt x="858" y="2360"/>
                      </a:cubicBezTo>
                      <a:cubicBezTo>
                        <a:pt x="854" y="2365"/>
                        <a:pt x="852" y="2369"/>
                        <a:pt x="851" y="2375"/>
                      </a:cubicBezTo>
                      <a:cubicBezTo>
                        <a:pt x="849" y="2393"/>
                        <a:pt x="859" y="2404"/>
                        <a:pt x="872" y="2408"/>
                      </a:cubicBezTo>
                      <a:lnTo>
                        <a:pt x="870" y="2410"/>
                      </a:lnTo>
                      <a:close/>
                      <a:moveTo>
                        <a:pt x="676" y="2227"/>
                      </a:moveTo>
                      <a:cubicBezTo>
                        <a:pt x="676" y="2223"/>
                        <a:pt x="679" y="2220"/>
                        <a:pt x="683" y="2221"/>
                      </a:cubicBezTo>
                      <a:cubicBezTo>
                        <a:pt x="686" y="2221"/>
                        <a:pt x="689" y="2224"/>
                        <a:pt x="689" y="2228"/>
                      </a:cubicBezTo>
                      <a:cubicBezTo>
                        <a:pt x="688" y="2231"/>
                        <a:pt x="685" y="2234"/>
                        <a:pt x="682" y="2233"/>
                      </a:cubicBezTo>
                      <a:cubicBezTo>
                        <a:pt x="678" y="2233"/>
                        <a:pt x="676" y="2230"/>
                        <a:pt x="676" y="2227"/>
                      </a:cubicBezTo>
                      <a:close/>
                      <a:moveTo>
                        <a:pt x="674" y="2214"/>
                      </a:moveTo>
                      <a:cubicBezTo>
                        <a:pt x="674" y="2212"/>
                        <a:pt x="676" y="2210"/>
                        <a:pt x="679" y="2210"/>
                      </a:cubicBezTo>
                      <a:cubicBezTo>
                        <a:pt x="682" y="2210"/>
                        <a:pt x="684" y="2212"/>
                        <a:pt x="684" y="2215"/>
                      </a:cubicBezTo>
                      <a:cubicBezTo>
                        <a:pt x="683" y="2218"/>
                        <a:pt x="681" y="2220"/>
                        <a:pt x="678" y="2220"/>
                      </a:cubicBezTo>
                      <a:cubicBezTo>
                        <a:pt x="676" y="2219"/>
                        <a:pt x="674" y="2217"/>
                        <a:pt x="674" y="2214"/>
                      </a:cubicBezTo>
                      <a:close/>
                      <a:moveTo>
                        <a:pt x="685" y="2239"/>
                      </a:moveTo>
                      <a:cubicBezTo>
                        <a:pt x="686" y="2234"/>
                        <a:pt x="691" y="2230"/>
                        <a:pt x="696" y="2230"/>
                      </a:cubicBezTo>
                      <a:cubicBezTo>
                        <a:pt x="701" y="2231"/>
                        <a:pt x="705" y="2235"/>
                        <a:pt x="705" y="2241"/>
                      </a:cubicBezTo>
                      <a:cubicBezTo>
                        <a:pt x="704" y="2246"/>
                        <a:pt x="700" y="2250"/>
                        <a:pt x="694" y="2250"/>
                      </a:cubicBezTo>
                      <a:cubicBezTo>
                        <a:pt x="689" y="2249"/>
                        <a:pt x="685" y="2245"/>
                        <a:pt x="685" y="2239"/>
                      </a:cubicBezTo>
                      <a:close/>
                      <a:moveTo>
                        <a:pt x="900" y="2118"/>
                      </a:moveTo>
                      <a:cubicBezTo>
                        <a:pt x="888" y="2108"/>
                        <a:pt x="864" y="2106"/>
                        <a:pt x="849" y="2113"/>
                      </a:cubicBezTo>
                      <a:cubicBezTo>
                        <a:pt x="835" y="2121"/>
                        <a:pt x="837" y="2136"/>
                        <a:pt x="855" y="2131"/>
                      </a:cubicBezTo>
                      <a:cubicBezTo>
                        <a:pt x="869" y="2127"/>
                        <a:pt x="886" y="2114"/>
                        <a:pt x="900" y="2118"/>
                      </a:cubicBezTo>
                      <a:close/>
                      <a:moveTo>
                        <a:pt x="901" y="2328"/>
                      </a:moveTo>
                      <a:cubicBezTo>
                        <a:pt x="925" y="2334"/>
                        <a:pt x="961" y="2324"/>
                        <a:pt x="968" y="2306"/>
                      </a:cubicBezTo>
                      <a:cubicBezTo>
                        <a:pt x="975" y="2286"/>
                        <a:pt x="956" y="2279"/>
                        <a:pt x="949" y="2296"/>
                      </a:cubicBezTo>
                      <a:cubicBezTo>
                        <a:pt x="946" y="2305"/>
                        <a:pt x="928" y="2327"/>
                        <a:pt x="901" y="2328"/>
                      </a:cubicBezTo>
                      <a:close/>
                      <a:moveTo>
                        <a:pt x="912" y="2335"/>
                      </a:moveTo>
                      <a:cubicBezTo>
                        <a:pt x="921" y="2335"/>
                        <a:pt x="930" y="2340"/>
                        <a:pt x="936" y="2347"/>
                      </a:cubicBezTo>
                      <a:cubicBezTo>
                        <a:pt x="950" y="2361"/>
                        <a:pt x="954" y="2388"/>
                        <a:pt x="972" y="2393"/>
                      </a:cubicBezTo>
                      <a:cubicBezTo>
                        <a:pt x="980" y="2395"/>
                        <a:pt x="989" y="2393"/>
                        <a:pt x="994" y="2387"/>
                      </a:cubicBezTo>
                      <a:cubicBezTo>
                        <a:pt x="997" y="2383"/>
                        <a:pt x="998" y="2378"/>
                        <a:pt x="994" y="2374"/>
                      </a:cubicBezTo>
                      <a:cubicBezTo>
                        <a:pt x="994" y="2378"/>
                        <a:pt x="991" y="2384"/>
                        <a:pt x="985" y="2384"/>
                      </a:cubicBezTo>
                      <a:cubicBezTo>
                        <a:pt x="980" y="2385"/>
                        <a:pt x="975" y="2380"/>
                        <a:pt x="972" y="2375"/>
                      </a:cubicBezTo>
                      <a:cubicBezTo>
                        <a:pt x="965" y="2357"/>
                        <a:pt x="960" y="2339"/>
                        <a:pt x="940" y="2333"/>
                      </a:cubicBezTo>
                      <a:cubicBezTo>
                        <a:pt x="932" y="2330"/>
                        <a:pt x="923" y="2331"/>
                        <a:pt x="912" y="2335"/>
                      </a:cubicBezTo>
                      <a:close/>
                      <a:moveTo>
                        <a:pt x="677" y="2370"/>
                      </a:moveTo>
                      <a:cubicBezTo>
                        <a:pt x="691" y="2366"/>
                        <a:pt x="695" y="2386"/>
                        <a:pt x="697" y="2392"/>
                      </a:cubicBezTo>
                      <a:cubicBezTo>
                        <a:pt x="699" y="2397"/>
                        <a:pt x="701" y="2400"/>
                        <a:pt x="706" y="2401"/>
                      </a:cubicBezTo>
                      <a:cubicBezTo>
                        <a:pt x="700" y="2403"/>
                        <a:pt x="686" y="2400"/>
                        <a:pt x="679" y="2397"/>
                      </a:cubicBezTo>
                      <a:cubicBezTo>
                        <a:pt x="671" y="2392"/>
                        <a:pt x="666" y="2383"/>
                        <a:pt x="672" y="2373"/>
                      </a:cubicBezTo>
                      <a:cubicBezTo>
                        <a:pt x="673" y="2378"/>
                        <a:pt x="678" y="2385"/>
                        <a:pt x="683" y="2387"/>
                      </a:cubicBezTo>
                      <a:cubicBezTo>
                        <a:pt x="681" y="2385"/>
                        <a:pt x="677" y="2377"/>
                        <a:pt x="677" y="2370"/>
                      </a:cubicBezTo>
                      <a:close/>
                      <a:moveTo>
                        <a:pt x="734" y="2083"/>
                      </a:moveTo>
                      <a:cubicBezTo>
                        <a:pt x="736" y="2080"/>
                        <a:pt x="736" y="2075"/>
                        <a:pt x="732" y="2074"/>
                      </a:cubicBezTo>
                      <a:cubicBezTo>
                        <a:pt x="730" y="2074"/>
                        <a:pt x="729" y="2075"/>
                        <a:pt x="728" y="2076"/>
                      </a:cubicBezTo>
                      <a:cubicBezTo>
                        <a:pt x="728" y="2078"/>
                        <a:pt x="729" y="2078"/>
                        <a:pt x="730" y="2078"/>
                      </a:cubicBezTo>
                      <a:cubicBezTo>
                        <a:pt x="729" y="2079"/>
                        <a:pt x="728" y="2079"/>
                        <a:pt x="727" y="2079"/>
                      </a:cubicBezTo>
                      <a:cubicBezTo>
                        <a:pt x="725" y="2079"/>
                        <a:pt x="723" y="2076"/>
                        <a:pt x="723" y="2073"/>
                      </a:cubicBezTo>
                      <a:cubicBezTo>
                        <a:pt x="723" y="2070"/>
                        <a:pt x="725" y="2066"/>
                        <a:pt x="729" y="2066"/>
                      </a:cubicBezTo>
                      <a:cubicBezTo>
                        <a:pt x="732" y="2066"/>
                        <a:pt x="736" y="2067"/>
                        <a:pt x="739" y="2067"/>
                      </a:cubicBezTo>
                      <a:cubicBezTo>
                        <a:pt x="742" y="2066"/>
                        <a:pt x="743" y="2063"/>
                        <a:pt x="743" y="2060"/>
                      </a:cubicBezTo>
                      <a:cubicBezTo>
                        <a:pt x="745" y="2065"/>
                        <a:pt x="746" y="2065"/>
                        <a:pt x="750" y="2066"/>
                      </a:cubicBezTo>
                      <a:cubicBezTo>
                        <a:pt x="753" y="2066"/>
                        <a:pt x="766" y="2065"/>
                        <a:pt x="768" y="2078"/>
                      </a:cubicBezTo>
                      <a:cubicBezTo>
                        <a:pt x="769" y="2070"/>
                        <a:pt x="765" y="2063"/>
                        <a:pt x="760" y="2058"/>
                      </a:cubicBezTo>
                      <a:cubicBezTo>
                        <a:pt x="754" y="2053"/>
                        <a:pt x="745" y="2051"/>
                        <a:pt x="738" y="2052"/>
                      </a:cubicBezTo>
                      <a:cubicBezTo>
                        <a:pt x="728" y="2054"/>
                        <a:pt x="719" y="2065"/>
                        <a:pt x="719" y="2075"/>
                      </a:cubicBezTo>
                      <a:cubicBezTo>
                        <a:pt x="720" y="2080"/>
                        <a:pt x="723" y="2086"/>
                        <a:pt x="728" y="2086"/>
                      </a:cubicBezTo>
                      <a:cubicBezTo>
                        <a:pt x="730" y="2087"/>
                        <a:pt x="733" y="2086"/>
                        <a:pt x="734" y="2083"/>
                      </a:cubicBezTo>
                      <a:close/>
                      <a:moveTo>
                        <a:pt x="770" y="2054"/>
                      </a:moveTo>
                      <a:cubicBezTo>
                        <a:pt x="771" y="2033"/>
                        <a:pt x="783" y="2019"/>
                        <a:pt x="788" y="2010"/>
                      </a:cubicBezTo>
                      <a:cubicBezTo>
                        <a:pt x="793" y="1999"/>
                        <a:pt x="785" y="1994"/>
                        <a:pt x="777" y="2003"/>
                      </a:cubicBezTo>
                      <a:cubicBezTo>
                        <a:pt x="768" y="2014"/>
                        <a:pt x="766" y="2043"/>
                        <a:pt x="770" y="2054"/>
                      </a:cubicBezTo>
                      <a:close/>
                      <a:moveTo>
                        <a:pt x="641" y="2343"/>
                      </a:moveTo>
                      <a:cubicBezTo>
                        <a:pt x="642" y="2346"/>
                        <a:pt x="644" y="2347"/>
                        <a:pt x="646" y="2346"/>
                      </a:cubicBezTo>
                      <a:cubicBezTo>
                        <a:pt x="648" y="2345"/>
                        <a:pt x="649" y="2343"/>
                        <a:pt x="649" y="2341"/>
                      </a:cubicBezTo>
                      <a:cubicBezTo>
                        <a:pt x="648" y="2339"/>
                        <a:pt x="646" y="2338"/>
                        <a:pt x="644" y="2339"/>
                      </a:cubicBezTo>
                      <a:cubicBezTo>
                        <a:pt x="642" y="2339"/>
                        <a:pt x="641" y="2341"/>
                        <a:pt x="641" y="2343"/>
                      </a:cubicBezTo>
                      <a:close/>
                      <a:moveTo>
                        <a:pt x="625" y="2366"/>
                      </a:moveTo>
                      <a:cubicBezTo>
                        <a:pt x="626" y="2370"/>
                        <a:pt x="631" y="2372"/>
                        <a:pt x="634" y="2371"/>
                      </a:cubicBezTo>
                      <a:cubicBezTo>
                        <a:pt x="638" y="2370"/>
                        <a:pt x="640" y="2366"/>
                        <a:pt x="639" y="2362"/>
                      </a:cubicBezTo>
                      <a:cubicBezTo>
                        <a:pt x="638" y="2358"/>
                        <a:pt x="634" y="2356"/>
                        <a:pt x="630" y="2357"/>
                      </a:cubicBezTo>
                      <a:cubicBezTo>
                        <a:pt x="626" y="2358"/>
                        <a:pt x="624" y="2362"/>
                        <a:pt x="625" y="2366"/>
                      </a:cubicBezTo>
                      <a:close/>
                      <a:moveTo>
                        <a:pt x="632" y="2352"/>
                      </a:moveTo>
                      <a:cubicBezTo>
                        <a:pt x="633" y="2355"/>
                        <a:pt x="636" y="2357"/>
                        <a:pt x="639" y="2356"/>
                      </a:cubicBezTo>
                      <a:cubicBezTo>
                        <a:pt x="642" y="2355"/>
                        <a:pt x="643" y="2352"/>
                        <a:pt x="642" y="2349"/>
                      </a:cubicBezTo>
                      <a:cubicBezTo>
                        <a:pt x="642" y="2346"/>
                        <a:pt x="639" y="2345"/>
                        <a:pt x="636" y="2345"/>
                      </a:cubicBezTo>
                      <a:cubicBezTo>
                        <a:pt x="633" y="2346"/>
                        <a:pt x="631" y="2349"/>
                        <a:pt x="632" y="2352"/>
                      </a:cubicBezTo>
                      <a:close/>
                      <a:moveTo>
                        <a:pt x="641" y="2386"/>
                      </a:moveTo>
                      <a:cubicBezTo>
                        <a:pt x="625" y="2375"/>
                        <a:pt x="612" y="2398"/>
                        <a:pt x="607" y="2404"/>
                      </a:cubicBezTo>
                      <a:cubicBezTo>
                        <a:pt x="602" y="2410"/>
                        <a:pt x="598" y="2412"/>
                        <a:pt x="592" y="2412"/>
                      </a:cubicBezTo>
                      <a:cubicBezTo>
                        <a:pt x="599" y="2417"/>
                        <a:pt x="617" y="2420"/>
                        <a:pt x="627" y="2418"/>
                      </a:cubicBezTo>
                      <a:cubicBezTo>
                        <a:pt x="639" y="2416"/>
                        <a:pt x="648" y="2406"/>
                        <a:pt x="645" y="2391"/>
                      </a:cubicBezTo>
                      <a:cubicBezTo>
                        <a:pt x="641" y="2397"/>
                        <a:pt x="633" y="2404"/>
                        <a:pt x="626" y="2404"/>
                      </a:cubicBezTo>
                      <a:cubicBezTo>
                        <a:pt x="629" y="2402"/>
                        <a:pt x="637" y="2395"/>
                        <a:pt x="641" y="2386"/>
                      </a:cubicBezTo>
                      <a:close/>
                      <a:moveTo>
                        <a:pt x="656" y="2399"/>
                      </a:moveTo>
                      <a:cubicBezTo>
                        <a:pt x="649" y="2436"/>
                        <a:pt x="679" y="2478"/>
                        <a:pt x="710" y="2477"/>
                      </a:cubicBezTo>
                      <a:cubicBezTo>
                        <a:pt x="735" y="2476"/>
                        <a:pt x="733" y="2454"/>
                        <a:pt x="711" y="2450"/>
                      </a:cubicBezTo>
                      <a:cubicBezTo>
                        <a:pt x="696" y="2447"/>
                        <a:pt x="658" y="2438"/>
                        <a:pt x="656" y="2399"/>
                      </a:cubicBezTo>
                      <a:close/>
                      <a:moveTo>
                        <a:pt x="936" y="2252"/>
                      </a:moveTo>
                      <a:cubicBezTo>
                        <a:pt x="939" y="2253"/>
                        <a:pt x="941" y="2251"/>
                        <a:pt x="941" y="2248"/>
                      </a:cubicBezTo>
                      <a:cubicBezTo>
                        <a:pt x="942" y="2246"/>
                        <a:pt x="940" y="2244"/>
                        <a:pt x="937" y="2243"/>
                      </a:cubicBezTo>
                      <a:cubicBezTo>
                        <a:pt x="935" y="2243"/>
                        <a:pt x="933" y="2245"/>
                        <a:pt x="932" y="2247"/>
                      </a:cubicBezTo>
                      <a:cubicBezTo>
                        <a:pt x="932" y="2250"/>
                        <a:pt x="934" y="2252"/>
                        <a:pt x="936" y="2252"/>
                      </a:cubicBezTo>
                      <a:close/>
                      <a:moveTo>
                        <a:pt x="939" y="2266"/>
                      </a:moveTo>
                      <a:cubicBezTo>
                        <a:pt x="942" y="2266"/>
                        <a:pt x="945" y="2264"/>
                        <a:pt x="946" y="2261"/>
                      </a:cubicBezTo>
                      <a:cubicBezTo>
                        <a:pt x="946" y="2258"/>
                        <a:pt x="944" y="2255"/>
                        <a:pt x="941" y="2255"/>
                      </a:cubicBezTo>
                      <a:cubicBezTo>
                        <a:pt x="937" y="2254"/>
                        <a:pt x="935" y="2256"/>
                        <a:pt x="934" y="2260"/>
                      </a:cubicBezTo>
                      <a:cubicBezTo>
                        <a:pt x="934" y="2263"/>
                        <a:pt x="936" y="2266"/>
                        <a:pt x="939" y="2266"/>
                      </a:cubicBezTo>
                      <a:close/>
                      <a:moveTo>
                        <a:pt x="939" y="2284"/>
                      </a:moveTo>
                      <a:cubicBezTo>
                        <a:pt x="944" y="2284"/>
                        <a:pt x="947" y="2281"/>
                        <a:pt x="948" y="2277"/>
                      </a:cubicBezTo>
                      <a:cubicBezTo>
                        <a:pt x="948" y="2273"/>
                        <a:pt x="946" y="2269"/>
                        <a:pt x="941" y="2268"/>
                      </a:cubicBezTo>
                      <a:cubicBezTo>
                        <a:pt x="937" y="2268"/>
                        <a:pt x="933" y="2271"/>
                        <a:pt x="933" y="2275"/>
                      </a:cubicBezTo>
                      <a:cubicBezTo>
                        <a:pt x="932" y="2279"/>
                        <a:pt x="935" y="2283"/>
                        <a:pt x="939" y="2284"/>
                      </a:cubicBezTo>
                      <a:close/>
                      <a:moveTo>
                        <a:pt x="877" y="2277"/>
                      </a:moveTo>
                      <a:cubicBezTo>
                        <a:pt x="873" y="2270"/>
                        <a:pt x="870" y="2260"/>
                        <a:pt x="875" y="2251"/>
                      </a:cubicBezTo>
                      <a:cubicBezTo>
                        <a:pt x="881" y="2237"/>
                        <a:pt x="896" y="2232"/>
                        <a:pt x="910" y="2238"/>
                      </a:cubicBezTo>
                      <a:cubicBezTo>
                        <a:pt x="937" y="2248"/>
                        <a:pt x="950" y="2216"/>
                        <a:pt x="920" y="2205"/>
                      </a:cubicBezTo>
                      <a:cubicBezTo>
                        <a:pt x="906" y="2199"/>
                        <a:pt x="889" y="2205"/>
                        <a:pt x="879" y="2213"/>
                      </a:cubicBezTo>
                      <a:cubicBezTo>
                        <a:pt x="861" y="2230"/>
                        <a:pt x="856" y="2264"/>
                        <a:pt x="877" y="2277"/>
                      </a:cubicBezTo>
                      <a:close/>
                      <a:moveTo>
                        <a:pt x="881" y="2186"/>
                      </a:moveTo>
                      <a:cubicBezTo>
                        <a:pt x="830" y="2181"/>
                        <a:pt x="787" y="2125"/>
                        <a:pt x="801" y="2085"/>
                      </a:cubicBezTo>
                      <a:cubicBezTo>
                        <a:pt x="812" y="2053"/>
                        <a:pt x="841" y="2064"/>
                        <a:pt x="837" y="2095"/>
                      </a:cubicBezTo>
                      <a:cubicBezTo>
                        <a:pt x="834" y="2116"/>
                        <a:pt x="830" y="2169"/>
                        <a:pt x="881" y="2186"/>
                      </a:cubicBezTo>
                      <a:close/>
                      <a:moveTo>
                        <a:pt x="865" y="2194"/>
                      </a:moveTo>
                      <a:cubicBezTo>
                        <a:pt x="818" y="2207"/>
                        <a:pt x="801" y="2201"/>
                        <a:pt x="765" y="2193"/>
                      </a:cubicBezTo>
                      <a:cubicBezTo>
                        <a:pt x="755" y="2190"/>
                        <a:pt x="744" y="2192"/>
                        <a:pt x="737" y="2196"/>
                      </a:cubicBezTo>
                      <a:cubicBezTo>
                        <a:pt x="727" y="2202"/>
                        <a:pt x="720" y="2213"/>
                        <a:pt x="719" y="2221"/>
                      </a:cubicBezTo>
                      <a:cubicBezTo>
                        <a:pt x="708" y="2205"/>
                        <a:pt x="724" y="2183"/>
                        <a:pt x="732" y="2177"/>
                      </a:cubicBezTo>
                      <a:cubicBezTo>
                        <a:pt x="748" y="2164"/>
                        <a:pt x="772" y="2161"/>
                        <a:pt x="792" y="2167"/>
                      </a:cubicBezTo>
                      <a:cubicBezTo>
                        <a:pt x="815" y="2174"/>
                        <a:pt x="840" y="2190"/>
                        <a:pt x="865" y="2194"/>
                      </a:cubicBezTo>
                      <a:close/>
                      <a:moveTo>
                        <a:pt x="831" y="2234"/>
                      </a:moveTo>
                      <a:cubicBezTo>
                        <a:pt x="822" y="2240"/>
                        <a:pt x="816" y="2252"/>
                        <a:pt x="812" y="2261"/>
                      </a:cubicBezTo>
                      <a:cubicBezTo>
                        <a:pt x="808" y="2273"/>
                        <a:pt x="808" y="2292"/>
                        <a:pt x="819" y="2300"/>
                      </a:cubicBezTo>
                      <a:cubicBezTo>
                        <a:pt x="810" y="2311"/>
                        <a:pt x="810" y="2323"/>
                        <a:pt x="811" y="2335"/>
                      </a:cubicBezTo>
                      <a:cubicBezTo>
                        <a:pt x="812" y="2351"/>
                        <a:pt x="807" y="2368"/>
                        <a:pt x="793" y="2370"/>
                      </a:cubicBezTo>
                      <a:cubicBezTo>
                        <a:pt x="808" y="2378"/>
                        <a:pt x="828" y="2358"/>
                        <a:pt x="833" y="2344"/>
                      </a:cubicBezTo>
                      <a:cubicBezTo>
                        <a:pt x="840" y="2324"/>
                        <a:pt x="832" y="2304"/>
                        <a:pt x="825" y="2282"/>
                      </a:cubicBezTo>
                      <a:cubicBezTo>
                        <a:pt x="822" y="2269"/>
                        <a:pt x="821" y="2253"/>
                        <a:pt x="831" y="2234"/>
                      </a:cubicBezTo>
                      <a:close/>
                      <a:moveTo>
                        <a:pt x="672" y="2485"/>
                      </a:moveTo>
                      <a:cubicBezTo>
                        <a:pt x="683" y="2494"/>
                        <a:pt x="710" y="2510"/>
                        <a:pt x="727" y="2502"/>
                      </a:cubicBezTo>
                      <a:cubicBezTo>
                        <a:pt x="728" y="2503"/>
                        <a:pt x="732" y="2504"/>
                        <a:pt x="734" y="2503"/>
                      </a:cubicBezTo>
                      <a:cubicBezTo>
                        <a:pt x="725" y="2511"/>
                        <a:pt x="711" y="2510"/>
                        <a:pt x="698" y="2505"/>
                      </a:cubicBezTo>
                      <a:cubicBezTo>
                        <a:pt x="687" y="2500"/>
                        <a:pt x="677" y="2492"/>
                        <a:pt x="672" y="2485"/>
                      </a:cubicBezTo>
                      <a:close/>
                      <a:moveTo>
                        <a:pt x="739" y="2461"/>
                      </a:moveTo>
                      <a:cubicBezTo>
                        <a:pt x="743" y="2462"/>
                        <a:pt x="746" y="2461"/>
                        <a:pt x="748" y="2458"/>
                      </a:cubicBezTo>
                      <a:cubicBezTo>
                        <a:pt x="749" y="2455"/>
                        <a:pt x="748" y="2451"/>
                        <a:pt x="745" y="2450"/>
                      </a:cubicBezTo>
                      <a:cubicBezTo>
                        <a:pt x="742" y="2448"/>
                        <a:pt x="738" y="2449"/>
                        <a:pt x="737" y="2452"/>
                      </a:cubicBezTo>
                      <a:cubicBezTo>
                        <a:pt x="735" y="2455"/>
                        <a:pt x="736" y="2459"/>
                        <a:pt x="739" y="2461"/>
                      </a:cubicBezTo>
                      <a:close/>
                      <a:moveTo>
                        <a:pt x="737" y="2479"/>
                      </a:moveTo>
                      <a:cubicBezTo>
                        <a:pt x="741" y="2481"/>
                        <a:pt x="745" y="2480"/>
                        <a:pt x="747" y="2476"/>
                      </a:cubicBezTo>
                      <a:cubicBezTo>
                        <a:pt x="749" y="2472"/>
                        <a:pt x="748" y="2467"/>
                        <a:pt x="744" y="2465"/>
                      </a:cubicBezTo>
                      <a:cubicBezTo>
                        <a:pt x="740" y="2463"/>
                        <a:pt x="736" y="2465"/>
                        <a:pt x="734" y="2469"/>
                      </a:cubicBezTo>
                      <a:cubicBezTo>
                        <a:pt x="732" y="2473"/>
                        <a:pt x="733" y="2477"/>
                        <a:pt x="737" y="2479"/>
                      </a:cubicBezTo>
                      <a:close/>
                      <a:moveTo>
                        <a:pt x="729" y="2501"/>
                      </a:moveTo>
                      <a:cubicBezTo>
                        <a:pt x="734" y="2504"/>
                        <a:pt x="740" y="2502"/>
                        <a:pt x="743" y="2497"/>
                      </a:cubicBezTo>
                      <a:cubicBezTo>
                        <a:pt x="746" y="2492"/>
                        <a:pt x="744" y="2486"/>
                        <a:pt x="739" y="2483"/>
                      </a:cubicBezTo>
                      <a:cubicBezTo>
                        <a:pt x="733" y="2481"/>
                        <a:pt x="727" y="2483"/>
                        <a:pt x="725" y="2488"/>
                      </a:cubicBezTo>
                      <a:cubicBezTo>
                        <a:pt x="722" y="2493"/>
                        <a:pt x="724" y="2499"/>
                        <a:pt x="729" y="2501"/>
                      </a:cubicBezTo>
                      <a:close/>
                      <a:moveTo>
                        <a:pt x="654" y="2521"/>
                      </a:moveTo>
                      <a:cubicBezTo>
                        <a:pt x="657" y="2523"/>
                        <a:pt x="662" y="2521"/>
                        <a:pt x="664" y="2518"/>
                      </a:cubicBezTo>
                      <a:cubicBezTo>
                        <a:pt x="665" y="2514"/>
                        <a:pt x="664" y="2510"/>
                        <a:pt x="660" y="2508"/>
                      </a:cubicBezTo>
                      <a:cubicBezTo>
                        <a:pt x="657" y="2506"/>
                        <a:pt x="652" y="2507"/>
                        <a:pt x="650" y="2511"/>
                      </a:cubicBezTo>
                      <a:cubicBezTo>
                        <a:pt x="649" y="2514"/>
                        <a:pt x="650" y="2519"/>
                        <a:pt x="654" y="2521"/>
                      </a:cubicBezTo>
                      <a:close/>
                      <a:moveTo>
                        <a:pt x="1001" y="2061"/>
                      </a:moveTo>
                      <a:cubicBezTo>
                        <a:pt x="996" y="2055"/>
                        <a:pt x="982" y="2053"/>
                        <a:pt x="980" y="2062"/>
                      </a:cubicBezTo>
                      <a:cubicBezTo>
                        <a:pt x="974" y="2062"/>
                        <a:pt x="968" y="2058"/>
                        <a:pt x="965" y="2052"/>
                      </a:cubicBezTo>
                      <a:cubicBezTo>
                        <a:pt x="962" y="2042"/>
                        <a:pt x="969" y="2028"/>
                        <a:pt x="979" y="2025"/>
                      </a:cubicBezTo>
                      <a:cubicBezTo>
                        <a:pt x="952" y="2024"/>
                        <a:pt x="941" y="2064"/>
                        <a:pt x="962" y="2081"/>
                      </a:cubicBezTo>
                      <a:cubicBezTo>
                        <a:pt x="974" y="2091"/>
                        <a:pt x="988" y="2090"/>
                        <a:pt x="996" y="2084"/>
                      </a:cubicBezTo>
                      <a:cubicBezTo>
                        <a:pt x="1003" y="2079"/>
                        <a:pt x="1007" y="2068"/>
                        <a:pt x="1001" y="2061"/>
                      </a:cubicBezTo>
                      <a:close/>
                      <a:moveTo>
                        <a:pt x="1037" y="2111"/>
                      </a:moveTo>
                      <a:cubicBezTo>
                        <a:pt x="1013" y="2114"/>
                        <a:pt x="999" y="2099"/>
                        <a:pt x="988" y="2096"/>
                      </a:cubicBezTo>
                      <a:cubicBezTo>
                        <a:pt x="976" y="2093"/>
                        <a:pt x="973" y="2107"/>
                        <a:pt x="985" y="2114"/>
                      </a:cubicBezTo>
                      <a:cubicBezTo>
                        <a:pt x="998" y="2121"/>
                        <a:pt x="1020" y="2118"/>
                        <a:pt x="1037" y="2111"/>
                      </a:cubicBezTo>
                      <a:close/>
                      <a:moveTo>
                        <a:pt x="954" y="2142"/>
                      </a:moveTo>
                      <a:cubicBezTo>
                        <a:pt x="958" y="2136"/>
                        <a:pt x="957" y="2126"/>
                        <a:pt x="955" y="2121"/>
                      </a:cubicBezTo>
                      <a:cubicBezTo>
                        <a:pt x="961" y="2116"/>
                        <a:pt x="976" y="2124"/>
                        <a:pt x="972" y="2136"/>
                      </a:cubicBezTo>
                      <a:cubicBezTo>
                        <a:pt x="970" y="2144"/>
                        <a:pt x="960" y="2148"/>
                        <a:pt x="954" y="2142"/>
                      </a:cubicBezTo>
                      <a:close/>
                      <a:moveTo>
                        <a:pt x="919" y="2132"/>
                      </a:moveTo>
                      <a:cubicBezTo>
                        <a:pt x="923" y="2135"/>
                        <a:pt x="929" y="2135"/>
                        <a:pt x="931" y="2131"/>
                      </a:cubicBezTo>
                      <a:cubicBezTo>
                        <a:pt x="936" y="2125"/>
                        <a:pt x="929" y="2117"/>
                        <a:pt x="922" y="2118"/>
                      </a:cubicBezTo>
                      <a:cubicBezTo>
                        <a:pt x="917" y="2119"/>
                        <a:pt x="915" y="2123"/>
                        <a:pt x="908" y="2122"/>
                      </a:cubicBezTo>
                      <a:cubicBezTo>
                        <a:pt x="915" y="2125"/>
                        <a:pt x="914" y="2129"/>
                        <a:pt x="919" y="2132"/>
                      </a:cubicBezTo>
                      <a:close/>
                      <a:moveTo>
                        <a:pt x="983" y="2182"/>
                      </a:moveTo>
                      <a:cubicBezTo>
                        <a:pt x="971" y="2199"/>
                        <a:pt x="973" y="2237"/>
                        <a:pt x="993" y="2240"/>
                      </a:cubicBezTo>
                      <a:cubicBezTo>
                        <a:pt x="993" y="2244"/>
                        <a:pt x="987" y="2247"/>
                        <a:pt x="981" y="2245"/>
                      </a:cubicBezTo>
                      <a:cubicBezTo>
                        <a:pt x="975" y="2243"/>
                        <a:pt x="969" y="2236"/>
                        <a:pt x="972" y="2227"/>
                      </a:cubicBezTo>
                      <a:cubicBezTo>
                        <a:pt x="963" y="2226"/>
                        <a:pt x="963" y="2200"/>
                        <a:pt x="983" y="2182"/>
                      </a:cubicBezTo>
                      <a:close/>
                      <a:moveTo>
                        <a:pt x="1045" y="1897"/>
                      </a:moveTo>
                      <a:cubicBezTo>
                        <a:pt x="1033" y="1901"/>
                        <a:pt x="1025" y="1908"/>
                        <a:pt x="1022" y="1919"/>
                      </a:cubicBezTo>
                      <a:cubicBezTo>
                        <a:pt x="1020" y="1928"/>
                        <a:pt x="1021" y="1937"/>
                        <a:pt x="1026" y="1945"/>
                      </a:cubicBezTo>
                      <a:cubicBezTo>
                        <a:pt x="1028" y="1949"/>
                        <a:pt x="1030" y="1951"/>
                        <a:pt x="1033" y="1953"/>
                      </a:cubicBezTo>
                      <a:cubicBezTo>
                        <a:pt x="1032" y="1952"/>
                        <a:pt x="1032" y="1952"/>
                        <a:pt x="1031" y="1951"/>
                      </a:cubicBezTo>
                      <a:cubicBezTo>
                        <a:pt x="1027" y="1944"/>
                        <a:pt x="1029" y="1934"/>
                        <a:pt x="1036" y="1930"/>
                      </a:cubicBezTo>
                      <a:cubicBezTo>
                        <a:pt x="1043" y="1926"/>
                        <a:pt x="1052" y="1928"/>
                        <a:pt x="1056" y="1935"/>
                      </a:cubicBezTo>
                      <a:cubicBezTo>
                        <a:pt x="1062" y="1945"/>
                        <a:pt x="1055" y="1958"/>
                        <a:pt x="1043" y="1958"/>
                      </a:cubicBezTo>
                      <a:cubicBezTo>
                        <a:pt x="1036" y="1958"/>
                        <a:pt x="1028" y="1953"/>
                        <a:pt x="1024" y="1946"/>
                      </a:cubicBezTo>
                      <a:cubicBezTo>
                        <a:pt x="1018" y="1938"/>
                        <a:pt x="1017" y="1928"/>
                        <a:pt x="1019" y="1919"/>
                      </a:cubicBezTo>
                      <a:cubicBezTo>
                        <a:pt x="1022" y="1906"/>
                        <a:pt x="1031" y="1897"/>
                        <a:pt x="1043" y="1893"/>
                      </a:cubicBezTo>
                      <a:cubicBezTo>
                        <a:pt x="1053" y="1890"/>
                        <a:pt x="1063" y="1891"/>
                        <a:pt x="1072" y="1894"/>
                      </a:cubicBezTo>
                      <a:cubicBezTo>
                        <a:pt x="1070" y="1892"/>
                        <a:pt x="1068" y="1891"/>
                        <a:pt x="1066" y="1889"/>
                      </a:cubicBezTo>
                      <a:cubicBezTo>
                        <a:pt x="1059" y="1881"/>
                        <a:pt x="1055" y="1874"/>
                        <a:pt x="1050" y="1866"/>
                      </a:cubicBezTo>
                      <a:cubicBezTo>
                        <a:pt x="1049" y="1863"/>
                        <a:pt x="1048" y="1861"/>
                        <a:pt x="1046" y="1858"/>
                      </a:cubicBezTo>
                      <a:cubicBezTo>
                        <a:pt x="1045" y="1854"/>
                        <a:pt x="1043" y="1850"/>
                        <a:pt x="1042" y="1846"/>
                      </a:cubicBezTo>
                      <a:cubicBezTo>
                        <a:pt x="1042" y="1844"/>
                        <a:pt x="1040" y="1830"/>
                        <a:pt x="1043" y="1829"/>
                      </a:cubicBezTo>
                      <a:cubicBezTo>
                        <a:pt x="1044" y="1830"/>
                        <a:pt x="1045" y="1838"/>
                        <a:pt x="1045" y="1839"/>
                      </a:cubicBezTo>
                      <a:cubicBezTo>
                        <a:pt x="1047" y="1845"/>
                        <a:pt x="1049" y="1851"/>
                        <a:pt x="1051" y="1856"/>
                      </a:cubicBezTo>
                      <a:cubicBezTo>
                        <a:pt x="1052" y="1859"/>
                        <a:pt x="1053" y="1861"/>
                        <a:pt x="1054" y="1863"/>
                      </a:cubicBezTo>
                      <a:cubicBezTo>
                        <a:pt x="1059" y="1872"/>
                        <a:pt x="1063" y="1879"/>
                        <a:pt x="1069" y="1886"/>
                      </a:cubicBezTo>
                      <a:cubicBezTo>
                        <a:pt x="1070" y="1886"/>
                        <a:pt x="1071" y="1887"/>
                        <a:pt x="1072" y="1888"/>
                      </a:cubicBezTo>
                      <a:cubicBezTo>
                        <a:pt x="1070" y="1886"/>
                        <a:pt x="1069" y="1883"/>
                        <a:pt x="1068" y="1880"/>
                      </a:cubicBezTo>
                      <a:cubicBezTo>
                        <a:pt x="1064" y="1872"/>
                        <a:pt x="1062" y="1866"/>
                        <a:pt x="1062" y="1857"/>
                      </a:cubicBezTo>
                      <a:cubicBezTo>
                        <a:pt x="1062" y="1834"/>
                        <a:pt x="1080" y="1823"/>
                        <a:pt x="1099" y="1821"/>
                      </a:cubicBezTo>
                      <a:cubicBezTo>
                        <a:pt x="1116" y="1820"/>
                        <a:pt x="1134" y="1826"/>
                        <a:pt x="1144" y="1840"/>
                      </a:cubicBezTo>
                      <a:cubicBezTo>
                        <a:pt x="1152" y="1853"/>
                        <a:pt x="1151" y="1866"/>
                        <a:pt x="1141" y="1878"/>
                      </a:cubicBezTo>
                      <a:cubicBezTo>
                        <a:pt x="1137" y="1883"/>
                        <a:pt x="1132" y="1886"/>
                        <a:pt x="1126" y="1888"/>
                      </a:cubicBezTo>
                      <a:cubicBezTo>
                        <a:pt x="1121" y="1889"/>
                        <a:pt x="1116" y="1889"/>
                        <a:pt x="1111" y="1887"/>
                      </a:cubicBezTo>
                      <a:cubicBezTo>
                        <a:pt x="1105" y="1884"/>
                        <a:pt x="1101" y="1879"/>
                        <a:pt x="1100" y="1872"/>
                      </a:cubicBezTo>
                      <a:cubicBezTo>
                        <a:pt x="1099" y="1868"/>
                        <a:pt x="1100" y="1865"/>
                        <a:pt x="1103" y="1861"/>
                      </a:cubicBezTo>
                      <a:cubicBezTo>
                        <a:pt x="1106" y="1858"/>
                        <a:pt x="1110" y="1856"/>
                        <a:pt x="1115" y="1857"/>
                      </a:cubicBezTo>
                      <a:cubicBezTo>
                        <a:pt x="1120" y="1857"/>
                        <a:pt x="1125" y="1860"/>
                        <a:pt x="1126" y="1865"/>
                      </a:cubicBezTo>
                      <a:cubicBezTo>
                        <a:pt x="1128" y="1870"/>
                        <a:pt x="1126" y="1875"/>
                        <a:pt x="1122" y="1878"/>
                      </a:cubicBezTo>
                      <a:cubicBezTo>
                        <a:pt x="1116" y="1881"/>
                        <a:pt x="1109" y="1880"/>
                        <a:pt x="1106" y="1874"/>
                      </a:cubicBezTo>
                      <a:cubicBezTo>
                        <a:pt x="1103" y="1869"/>
                        <a:pt x="1105" y="1862"/>
                        <a:pt x="1110" y="1859"/>
                      </a:cubicBezTo>
                      <a:cubicBezTo>
                        <a:pt x="1112" y="1858"/>
                        <a:pt x="1114" y="1857"/>
                        <a:pt x="1116" y="1857"/>
                      </a:cubicBezTo>
                      <a:cubicBezTo>
                        <a:pt x="1116" y="1857"/>
                        <a:pt x="1115" y="1857"/>
                        <a:pt x="1115" y="1857"/>
                      </a:cubicBezTo>
                      <a:cubicBezTo>
                        <a:pt x="1110" y="1857"/>
                        <a:pt x="1106" y="1858"/>
                        <a:pt x="1103" y="1862"/>
                      </a:cubicBezTo>
                      <a:cubicBezTo>
                        <a:pt x="1101" y="1865"/>
                        <a:pt x="1100" y="1868"/>
                        <a:pt x="1101" y="1872"/>
                      </a:cubicBezTo>
                      <a:cubicBezTo>
                        <a:pt x="1102" y="1878"/>
                        <a:pt x="1106" y="1883"/>
                        <a:pt x="1111" y="1886"/>
                      </a:cubicBezTo>
                      <a:cubicBezTo>
                        <a:pt x="1116" y="1888"/>
                        <a:pt x="1121" y="1888"/>
                        <a:pt x="1126" y="1887"/>
                      </a:cubicBezTo>
                      <a:cubicBezTo>
                        <a:pt x="1132" y="1885"/>
                        <a:pt x="1136" y="1882"/>
                        <a:pt x="1140" y="1877"/>
                      </a:cubicBezTo>
                      <a:cubicBezTo>
                        <a:pt x="1149" y="1866"/>
                        <a:pt x="1149" y="1853"/>
                        <a:pt x="1142" y="1842"/>
                      </a:cubicBezTo>
                      <a:cubicBezTo>
                        <a:pt x="1132" y="1828"/>
                        <a:pt x="1114" y="1823"/>
                        <a:pt x="1098" y="1825"/>
                      </a:cubicBezTo>
                      <a:cubicBezTo>
                        <a:pt x="1081" y="1827"/>
                        <a:pt x="1066" y="1837"/>
                        <a:pt x="1066" y="1857"/>
                      </a:cubicBezTo>
                      <a:cubicBezTo>
                        <a:pt x="1067" y="1865"/>
                        <a:pt x="1069" y="1871"/>
                        <a:pt x="1072" y="1878"/>
                      </a:cubicBezTo>
                      <a:cubicBezTo>
                        <a:pt x="1074" y="1883"/>
                        <a:pt x="1076" y="1887"/>
                        <a:pt x="1079" y="1891"/>
                      </a:cubicBezTo>
                      <a:cubicBezTo>
                        <a:pt x="1089" y="1906"/>
                        <a:pt x="1101" y="1916"/>
                        <a:pt x="1108" y="1933"/>
                      </a:cubicBezTo>
                      <a:cubicBezTo>
                        <a:pt x="1114" y="1949"/>
                        <a:pt x="1114" y="1966"/>
                        <a:pt x="1105" y="1984"/>
                      </a:cubicBezTo>
                      <a:cubicBezTo>
                        <a:pt x="1101" y="1993"/>
                        <a:pt x="1097" y="1999"/>
                        <a:pt x="1090" y="2005"/>
                      </a:cubicBezTo>
                      <a:cubicBezTo>
                        <a:pt x="1087" y="2008"/>
                        <a:pt x="1084" y="2010"/>
                        <a:pt x="1081" y="2012"/>
                      </a:cubicBezTo>
                      <a:cubicBezTo>
                        <a:pt x="1084" y="2012"/>
                        <a:pt x="1087" y="2012"/>
                        <a:pt x="1090" y="2013"/>
                      </a:cubicBezTo>
                      <a:cubicBezTo>
                        <a:pt x="1100" y="2017"/>
                        <a:pt x="1108" y="2026"/>
                        <a:pt x="1109" y="2037"/>
                      </a:cubicBezTo>
                      <a:cubicBezTo>
                        <a:pt x="1110" y="2048"/>
                        <a:pt x="1105" y="2059"/>
                        <a:pt x="1096" y="2064"/>
                      </a:cubicBezTo>
                      <a:cubicBezTo>
                        <a:pt x="1087" y="2068"/>
                        <a:pt x="1078" y="2068"/>
                        <a:pt x="1072" y="2062"/>
                      </a:cubicBezTo>
                      <a:cubicBezTo>
                        <a:pt x="1068" y="2058"/>
                        <a:pt x="1065" y="2054"/>
                        <a:pt x="1065" y="2049"/>
                      </a:cubicBezTo>
                      <a:cubicBezTo>
                        <a:pt x="1066" y="2046"/>
                        <a:pt x="1066" y="2043"/>
                        <a:pt x="1068" y="2040"/>
                      </a:cubicBezTo>
                      <a:cubicBezTo>
                        <a:pt x="1071" y="2035"/>
                        <a:pt x="1077" y="2034"/>
                        <a:pt x="1082" y="2036"/>
                      </a:cubicBezTo>
                      <a:cubicBezTo>
                        <a:pt x="1087" y="2039"/>
                        <a:pt x="1089" y="2045"/>
                        <a:pt x="1087" y="2050"/>
                      </a:cubicBezTo>
                      <a:cubicBezTo>
                        <a:pt x="1084" y="2056"/>
                        <a:pt x="1078" y="2058"/>
                        <a:pt x="1073" y="2056"/>
                      </a:cubicBezTo>
                      <a:cubicBezTo>
                        <a:pt x="1068" y="2054"/>
                        <a:pt x="1066" y="2049"/>
                        <a:pt x="1067" y="2044"/>
                      </a:cubicBezTo>
                      <a:cubicBezTo>
                        <a:pt x="1064" y="2050"/>
                        <a:pt x="1067" y="2057"/>
                        <a:pt x="1072" y="2062"/>
                      </a:cubicBezTo>
                      <a:cubicBezTo>
                        <a:pt x="1078" y="2067"/>
                        <a:pt x="1087" y="2067"/>
                        <a:pt x="1095" y="2063"/>
                      </a:cubicBezTo>
                      <a:cubicBezTo>
                        <a:pt x="1104" y="2058"/>
                        <a:pt x="1108" y="2048"/>
                        <a:pt x="1107" y="2038"/>
                      </a:cubicBezTo>
                      <a:cubicBezTo>
                        <a:pt x="1106" y="2032"/>
                        <a:pt x="1104" y="2026"/>
                        <a:pt x="1099" y="2022"/>
                      </a:cubicBezTo>
                      <a:cubicBezTo>
                        <a:pt x="1085" y="2008"/>
                        <a:pt x="1067" y="2022"/>
                        <a:pt x="1045" y="2022"/>
                      </a:cubicBezTo>
                      <a:cubicBezTo>
                        <a:pt x="1023" y="2023"/>
                        <a:pt x="999" y="2014"/>
                        <a:pt x="982" y="2001"/>
                      </a:cubicBezTo>
                      <a:cubicBezTo>
                        <a:pt x="1008" y="2015"/>
                        <a:pt x="1036" y="2025"/>
                        <a:pt x="1065" y="2015"/>
                      </a:cubicBezTo>
                      <a:cubicBezTo>
                        <a:pt x="1074" y="2012"/>
                        <a:pt x="1080" y="2008"/>
                        <a:pt x="1087" y="2002"/>
                      </a:cubicBezTo>
                      <a:cubicBezTo>
                        <a:pt x="1093" y="1996"/>
                        <a:pt x="1097" y="1990"/>
                        <a:pt x="1101" y="1982"/>
                      </a:cubicBezTo>
                      <a:cubicBezTo>
                        <a:pt x="1112" y="1957"/>
                        <a:pt x="1108" y="1934"/>
                        <a:pt x="1092" y="1916"/>
                      </a:cubicBezTo>
                      <a:cubicBezTo>
                        <a:pt x="1079" y="1901"/>
                        <a:pt x="1064" y="1892"/>
                        <a:pt x="1045" y="1897"/>
                      </a:cubicBezTo>
                      <a:close/>
                      <a:moveTo>
                        <a:pt x="1016" y="1692"/>
                      </a:moveTo>
                      <a:cubicBezTo>
                        <a:pt x="1019" y="1693"/>
                        <a:pt x="1020" y="1696"/>
                        <a:pt x="1019" y="1699"/>
                      </a:cubicBezTo>
                      <a:cubicBezTo>
                        <a:pt x="1018" y="1701"/>
                        <a:pt x="1015" y="1702"/>
                        <a:pt x="1012" y="1701"/>
                      </a:cubicBezTo>
                      <a:cubicBezTo>
                        <a:pt x="1009" y="1700"/>
                        <a:pt x="1008" y="1697"/>
                        <a:pt x="1010" y="1694"/>
                      </a:cubicBezTo>
                      <a:cubicBezTo>
                        <a:pt x="1011" y="1692"/>
                        <a:pt x="1014" y="1691"/>
                        <a:pt x="1016" y="1692"/>
                      </a:cubicBezTo>
                      <a:close/>
                      <a:moveTo>
                        <a:pt x="983" y="1825"/>
                      </a:moveTo>
                      <a:cubicBezTo>
                        <a:pt x="979" y="1828"/>
                        <a:pt x="976" y="1834"/>
                        <a:pt x="978" y="1838"/>
                      </a:cubicBezTo>
                      <a:cubicBezTo>
                        <a:pt x="979" y="1841"/>
                        <a:pt x="982" y="1843"/>
                        <a:pt x="985" y="1843"/>
                      </a:cubicBezTo>
                      <a:cubicBezTo>
                        <a:pt x="989" y="1843"/>
                        <a:pt x="992" y="1840"/>
                        <a:pt x="991" y="1836"/>
                      </a:cubicBezTo>
                      <a:cubicBezTo>
                        <a:pt x="991" y="1834"/>
                        <a:pt x="988" y="1832"/>
                        <a:pt x="986" y="1832"/>
                      </a:cubicBezTo>
                      <a:cubicBezTo>
                        <a:pt x="990" y="1829"/>
                        <a:pt x="997" y="1836"/>
                        <a:pt x="993" y="1843"/>
                      </a:cubicBezTo>
                      <a:cubicBezTo>
                        <a:pt x="991" y="1846"/>
                        <a:pt x="986" y="1848"/>
                        <a:pt x="982" y="1846"/>
                      </a:cubicBezTo>
                      <a:cubicBezTo>
                        <a:pt x="974" y="1844"/>
                        <a:pt x="972" y="1836"/>
                        <a:pt x="975" y="1830"/>
                      </a:cubicBezTo>
                      <a:cubicBezTo>
                        <a:pt x="977" y="1824"/>
                        <a:pt x="983" y="1820"/>
                        <a:pt x="990" y="1820"/>
                      </a:cubicBezTo>
                      <a:cubicBezTo>
                        <a:pt x="971" y="1819"/>
                        <a:pt x="946" y="1837"/>
                        <a:pt x="938" y="1849"/>
                      </a:cubicBezTo>
                      <a:cubicBezTo>
                        <a:pt x="938" y="1848"/>
                        <a:pt x="937" y="1846"/>
                        <a:pt x="936" y="1846"/>
                      </a:cubicBezTo>
                      <a:cubicBezTo>
                        <a:pt x="950" y="1828"/>
                        <a:pt x="976" y="1814"/>
                        <a:pt x="993" y="1818"/>
                      </a:cubicBezTo>
                      <a:cubicBezTo>
                        <a:pt x="975" y="1800"/>
                        <a:pt x="966" y="1784"/>
                        <a:pt x="952" y="1775"/>
                      </a:cubicBezTo>
                      <a:cubicBezTo>
                        <a:pt x="945" y="1770"/>
                        <a:pt x="937" y="1767"/>
                        <a:pt x="930" y="1768"/>
                      </a:cubicBezTo>
                      <a:cubicBezTo>
                        <a:pt x="929" y="1767"/>
                        <a:pt x="927" y="1766"/>
                        <a:pt x="924" y="1766"/>
                      </a:cubicBezTo>
                      <a:cubicBezTo>
                        <a:pt x="934" y="1761"/>
                        <a:pt x="946" y="1765"/>
                        <a:pt x="956" y="1773"/>
                      </a:cubicBezTo>
                      <a:cubicBezTo>
                        <a:pt x="957" y="1774"/>
                        <a:pt x="958" y="1774"/>
                        <a:pt x="958" y="1775"/>
                      </a:cubicBezTo>
                      <a:cubicBezTo>
                        <a:pt x="951" y="1761"/>
                        <a:pt x="934" y="1749"/>
                        <a:pt x="917" y="1745"/>
                      </a:cubicBezTo>
                      <a:cubicBezTo>
                        <a:pt x="911" y="1743"/>
                        <a:pt x="902" y="1741"/>
                        <a:pt x="895" y="1745"/>
                      </a:cubicBezTo>
                      <a:cubicBezTo>
                        <a:pt x="892" y="1747"/>
                        <a:pt x="888" y="1752"/>
                        <a:pt x="890" y="1757"/>
                      </a:cubicBezTo>
                      <a:cubicBezTo>
                        <a:pt x="891" y="1758"/>
                        <a:pt x="892" y="1759"/>
                        <a:pt x="894" y="1759"/>
                      </a:cubicBezTo>
                      <a:cubicBezTo>
                        <a:pt x="896" y="1758"/>
                        <a:pt x="897" y="1757"/>
                        <a:pt x="897" y="1756"/>
                      </a:cubicBezTo>
                      <a:cubicBezTo>
                        <a:pt x="897" y="1754"/>
                        <a:pt x="896" y="1753"/>
                        <a:pt x="895" y="1753"/>
                      </a:cubicBezTo>
                      <a:cubicBezTo>
                        <a:pt x="894" y="1752"/>
                        <a:pt x="893" y="1753"/>
                        <a:pt x="892" y="1754"/>
                      </a:cubicBezTo>
                      <a:cubicBezTo>
                        <a:pt x="892" y="1755"/>
                        <a:pt x="892" y="1756"/>
                        <a:pt x="893" y="1756"/>
                      </a:cubicBezTo>
                      <a:cubicBezTo>
                        <a:pt x="892" y="1756"/>
                        <a:pt x="891" y="1755"/>
                        <a:pt x="891" y="1754"/>
                      </a:cubicBezTo>
                      <a:cubicBezTo>
                        <a:pt x="891" y="1753"/>
                        <a:pt x="892" y="1751"/>
                        <a:pt x="893" y="1751"/>
                      </a:cubicBezTo>
                      <a:cubicBezTo>
                        <a:pt x="896" y="1750"/>
                        <a:pt x="899" y="1751"/>
                        <a:pt x="900" y="1754"/>
                      </a:cubicBezTo>
                      <a:cubicBezTo>
                        <a:pt x="900" y="1756"/>
                        <a:pt x="900" y="1758"/>
                        <a:pt x="899" y="1760"/>
                      </a:cubicBezTo>
                      <a:cubicBezTo>
                        <a:pt x="898" y="1761"/>
                        <a:pt x="896" y="1762"/>
                        <a:pt x="894" y="1762"/>
                      </a:cubicBezTo>
                      <a:cubicBezTo>
                        <a:pt x="892" y="1763"/>
                        <a:pt x="889" y="1761"/>
                        <a:pt x="888" y="1759"/>
                      </a:cubicBezTo>
                      <a:cubicBezTo>
                        <a:pt x="885" y="1754"/>
                        <a:pt x="888" y="1749"/>
                        <a:pt x="892" y="1746"/>
                      </a:cubicBezTo>
                      <a:cubicBezTo>
                        <a:pt x="893" y="1744"/>
                        <a:pt x="896" y="1743"/>
                        <a:pt x="898" y="1742"/>
                      </a:cubicBezTo>
                      <a:cubicBezTo>
                        <a:pt x="888" y="1743"/>
                        <a:pt x="881" y="1750"/>
                        <a:pt x="876" y="1758"/>
                      </a:cubicBezTo>
                      <a:cubicBezTo>
                        <a:pt x="873" y="1764"/>
                        <a:pt x="873" y="1770"/>
                        <a:pt x="875" y="1775"/>
                      </a:cubicBezTo>
                      <a:cubicBezTo>
                        <a:pt x="875" y="1775"/>
                        <a:pt x="875" y="1775"/>
                        <a:pt x="875" y="1775"/>
                      </a:cubicBezTo>
                      <a:cubicBezTo>
                        <a:pt x="874" y="1770"/>
                        <a:pt x="878" y="1764"/>
                        <a:pt x="886" y="1767"/>
                      </a:cubicBezTo>
                      <a:cubicBezTo>
                        <a:pt x="891" y="1768"/>
                        <a:pt x="897" y="1779"/>
                        <a:pt x="910" y="1772"/>
                      </a:cubicBezTo>
                      <a:cubicBezTo>
                        <a:pt x="906" y="1778"/>
                        <a:pt x="901" y="1783"/>
                        <a:pt x="894" y="1784"/>
                      </a:cubicBezTo>
                      <a:cubicBezTo>
                        <a:pt x="888" y="1786"/>
                        <a:pt x="880" y="1785"/>
                        <a:pt x="876" y="1780"/>
                      </a:cubicBezTo>
                      <a:cubicBezTo>
                        <a:pt x="871" y="1773"/>
                        <a:pt x="871" y="1764"/>
                        <a:pt x="875" y="1757"/>
                      </a:cubicBezTo>
                      <a:cubicBezTo>
                        <a:pt x="880" y="1747"/>
                        <a:pt x="890" y="1741"/>
                        <a:pt x="901" y="1740"/>
                      </a:cubicBezTo>
                      <a:cubicBezTo>
                        <a:pt x="911" y="1740"/>
                        <a:pt x="927" y="1745"/>
                        <a:pt x="936" y="1751"/>
                      </a:cubicBezTo>
                      <a:cubicBezTo>
                        <a:pt x="944" y="1755"/>
                        <a:pt x="953" y="1763"/>
                        <a:pt x="958" y="1771"/>
                      </a:cubicBezTo>
                      <a:cubicBezTo>
                        <a:pt x="956" y="1765"/>
                        <a:pt x="955" y="1760"/>
                        <a:pt x="955" y="1754"/>
                      </a:cubicBezTo>
                      <a:cubicBezTo>
                        <a:pt x="955" y="1740"/>
                        <a:pt x="958" y="1731"/>
                        <a:pt x="965" y="1720"/>
                      </a:cubicBezTo>
                      <a:cubicBezTo>
                        <a:pt x="968" y="1716"/>
                        <a:pt x="970" y="1713"/>
                        <a:pt x="973" y="1710"/>
                      </a:cubicBezTo>
                      <a:cubicBezTo>
                        <a:pt x="974" y="1711"/>
                        <a:pt x="975" y="1712"/>
                        <a:pt x="975" y="1713"/>
                      </a:cubicBezTo>
                      <a:cubicBezTo>
                        <a:pt x="973" y="1715"/>
                        <a:pt x="971" y="1718"/>
                        <a:pt x="968" y="1722"/>
                      </a:cubicBezTo>
                      <a:cubicBezTo>
                        <a:pt x="962" y="1732"/>
                        <a:pt x="959" y="1741"/>
                        <a:pt x="960" y="1754"/>
                      </a:cubicBezTo>
                      <a:cubicBezTo>
                        <a:pt x="961" y="1770"/>
                        <a:pt x="968" y="1783"/>
                        <a:pt x="978" y="1795"/>
                      </a:cubicBezTo>
                      <a:cubicBezTo>
                        <a:pt x="976" y="1791"/>
                        <a:pt x="975" y="1787"/>
                        <a:pt x="974" y="1783"/>
                      </a:cubicBezTo>
                      <a:cubicBezTo>
                        <a:pt x="974" y="1783"/>
                        <a:pt x="974" y="1783"/>
                        <a:pt x="974" y="1783"/>
                      </a:cubicBezTo>
                      <a:cubicBezTo>
                        <a:pt x="973" y="1774"/>
                        <a:pt x="973" y="1766"/>
                        <a:pt x="978" y="1758"/>
                      </a:cubicBezTo>
                      <a:cubicBezTo>
                        <a:pt x="976" y="1767"/>
                        <a:pt x="976" y="1773"/>
                        <a:pt x="977" y="1782"/>
                      </a:cubicBezTo>
                      <a:cubicBezTo>
                        <a:pt x="977" y="1782"/>
                        <a:pt x="977" y="1782"/>
                        <a:pt x="977" y="1782"/>
                      </a:cubicBezTo>
                      <a:cubicBezTo>
                        <a:pt x="980" y="1800"/>
                        <a:pt x="984" y="1803"/>
                        <a:pt x="997" y="1815"/>
                      </a:cubicBezTo>
                      <a:cubicBezTo>
                        <a:pt x="1017" y="1833"/>
                        <a:pt x="1039" y="1851"/>
                        <a:pt x="1048" y="1874"/>
                      </a:cubicBezTo>
                      <a:cubicBezTo>
                        <a:pt x="1040" y="1860"/>
                        <a:pt x="1002" y="1814"/>
                        <a:pt x="983" y="1825"/>
                      </a:cubicBezTo>
                      <a:close/>
                      <a:moveTo>
                        <a:pt x="977" y="1771"/>
                      </a:moveTo>
                      <a:cubicBezTo>
                        <a:pt x="990" y="1772"/>
                        <a:pt x="990" y="1755"/>
                        <a:pt x="992" y="1750"/>
                      </a:cubicBezTo>
                      <a:cubicBezTo>
                        <a:pt x="993" y="1745"/>
                        <a:pt x="994" y="1742"/>
                        <a:pt x="998" y="1740"/>
                      </a:cubicBezTo>
                      <a:cubicBezTo>
                        <a:pt x="993" y="1740"/>
                        <a:pt x="981" y="1744"/>
                        <a:pt x="976" y="1748"/>
                      </a:cubicBezTo>
                      <a:cubicBezTo>
                        <a:pt x="969" y="1753"/>
                        <a:pt x="967" y="1761"/>
                        <a:pt x="973" y="1769"/>
                      </a:cubicBezTo>
                      <a:cubicBezTo>
                        <a:pt x="973" y="1764"/>
                        <a:pt x="976" y="1758"/>
                        <a:pt x="981" y="1755"/>
                      </a:cubicBezTo>
                      <a:cubicBezTo>
                        <a:pt x="979" y="1758"/>
                        <a:pt x="976" y="1765"/>
                        <a:pt x="977" y="1771"/>
                      </a:cubicBezTo>
                      <a:close/>
                      <a:moveTo>
                        <a:pt x="909" y="1801"/>
                      </a:moveTo>
                      <a:cubicBezTo>
                        <a:pt x="906" y="1799"/>
                        <a:pt x="903" y="1799"/>
                        <a:pt x="901" y="1802"/>
                      </a:cubicBezTo>
                      <a:cubicBezTo>
                        <a:pt x="898" y="1804"/>
                        <a:pt x="898" y="1808"/>
                        <a:pt x="901" y="1810"/>
                      </a:cubicBezTo>
                      <a:cubicBezTo>
                        <a:pt x="903" y="1812"/>
                        <a:pt x="907" y="1812"/>
                        <a:pt x="909" y="1809"/>
                      </a:cubicBezTo>
                      <a:cubicBezTo>
                        <a:pt x="911" y="1807"/>
                        <a:pt x="911" y="1804"/>
                        <a:pt x="909" y="1801"/>
                      </a:cubicBezTo>
                      <a:close/>
                      <a:moveTo>
                        <a:pt x="916" y="1786"/>
                      </a:moveTo>
                      <a:cubicBezTo>
                        <a:pt x="913" y="1783"/>
                        <a:pt x="908" y="1783"/>
                        <a:pt x="906" y="1786"/>
                      </a:cubicBezTo>
                      <a:cubicBezTo>
                        <a:pt x="903" y="1789"/>
                        <a:pt x="903" y="1793"/>
                        <a:pt x="906" y="1796"/>
                      </a:cubicBezTo>
                      <a:cubicBezTo>
                        <a:pt x="909" y="1799"/>
                        <a:pt x="913" y="1799"/>
                        <a:pt x="916" y="1796"/>
                      </a:cubicBezTo>
                      <a:cubicBezTo>
                        <a:pt x="918" y="1793"/>
                        <a:pt x="918" y="1789"/>
                        <a:pt x="916" y="1786"/>
                      </a:cubicBezTo>
                      <a:close/>
                      <a:moveTo>
                        <a:pt x="928" y="1768"/>
                      </a:moveTo>
                      <a:cubicBezTo>
                        <a:pt x="924" y="1765"/>
                        <a:pt x="918" y="1765"/>
                        <a:pt x="915" y="1769"/>
                      </a:cubicBezTo>
                      <a:cubicBezTo>
                        <a:pt x="911" y="1772"/>
                        <a:pt x="911" y="1778"/>
                        <a:pt x="915" y="1782"/>
                      </a:cubicBezTo>
                      <a:cubicBezTo>
                        <a:pt x="919" y="1785"/>
                        <a:pt x="925" y="1785"/>
                        <a:pt x="928" y="1782"/>
                      </a:cubicBezTo>
                      <a:cubicBezTo>
                        <a:pt x="932" y="1778"/>
                        <a:pt x="932" y="1772"/>
                        <a:pt x="928" y="1768"/>
                      </a:cubicBezTo>
                      <a:close/>
                      <a:moveTo>
                        <a:pt x="988" y="1694"/>
                      </a:moveTo>
                      <a:cubicBezTo>
                        <a:pt x="993" y="1696"/>
                        <a:pt x="995" y="1703"/>
                        <a:pt x="993" y="1708"/>
                      </a:cubicBezTo>
                      <a:cubicBezTo>
                        <a:pt x="990" y="1713"/>
                        <a:pt x="984" y="1715"/>
                        <a:pt x="979" y="1713"/>
                      </a:cubicBezTo>
                      <a:cubicBezTo>
                        <a:pt x="974" y="1710"/>
                        <a:pt x="972" y="1704"/>
                        <a:pt x="974" y="1699"/>
                      </a:cubicBezTo>
                      <a:cubicBezTo>
                        <a:pt x="977" y="1694"/>
                        <a:pt x="983" y="1692"/>
                        <a:pt x="988" y="1694"/>
                      </a:cubicBezTo>
                      <a:close/>
                      <a:moveTo>
                        <a:pt x="1004" y="1689"/>
                      </a:moveTo>
                      <a:cubicBezTo>
                        <a:pt x="1007" y="1691"/>
                        <a:pt x="1008" y="1695"/>
                        <a:pt x="1007" y="1698"/>
                      </a:cubicBezTo>
                      <a:cubicBezTo>
                        <a:pt x="1005" y="1702"/>
                        <a:pt x="1001" y="1703"/>
                        <a:pt x="998" y="1701"/>
                      </a:cubicBezTo>
                      <a:cubicBezTo>
                        <a:pt x="995" y="1700"/>
                        <a:pt x="993" y="1696"/>
                        <a:pt x="995" y="1692"/>
                      </a:cubicBezTo>
                      <a:cubicBezTo>
                        <a:pt x="996" y="1689"/>
                        <a:pt x="1000" y="1688"/>
                        <a:pt x="1004" y="1689"/>
                      </a:cubicBezTo>
                      <a:close/>
                      <a:moveTo>
                        <a:pt x="1126" y="1815"/>
                      </a:moveTo>
                      <a:cubicBezTo>
                        <a:pt x="1135" y="1827"/>
                        <a:pt x="1146" y="1837"/>
                        <a:pt x="1159" y="1840"/>
                      </a:cubicBezTo>
                      <a:cubicBezTo>
                        <a:pt x="1173" y="1843"/>
                        <a:pt x="1188" y="1840"/>
                        <a:pt x="1196" y="1829"/>
                      </a:cubicBezTo>
                      <a:cubicBezTo>
                        <a:pt x="1201" y="1822"/>
                        <a:pt x="1203" y="1814"/>
                        <a:pt x="1204" y="1806"/>
                      </a:cubicBezTo>
                      <a:cubicBezTo>
                        <a:pt x="1204" y="1797"/>
                        <a:pt x="1202" y="1790"/>
                        <a:pt x="1198" y="1782"/>
                      </a:cubicBezTo>
                      <a:cubicBezTo>
                        <a:pt x="1194" y="1775"/>
                        <a:pt x="1189" y="1769"/>
                        <a:pt x="1183" y="1764"/>
                      </a:cubicBezTo>
                      <a:cubicBezTo>
                        <a:pt x="1179" y="1762"/>
                        <a:pt x="1177" y="1760"/>
                        <a:pt x="1173" y="1758"/>
                      </a:cubicBezTo>
                      <a:cubicBezTo>
                        <a:pt x="1164" y="1753"/>
                        <a:pt x="1156" y="1750"/>
                        <a:pt x="1146" y="1749"/>
                      </a:cubicBezTo>
                      <a:cubicBezTo>
                        <a:pt x="1131" y="1747"/>
                        <a:pt x="1119" y="1749"/>
                        <a:pt x="1106" y="1755"/>
                      </a:cubicBezTo>
                      <a:cubicBezTo>
                        <a:pt x="1105" y="1755"/>
                        <a:pt x="1104" y="1756"/>
                        <a:pt x="1103" y="1756"/>
                      </a:cubicBezTo>
                      <a:cubicBezTo>
                        <a:pt x="1109" y="1747"/>
                        <a:pt x="1111" y="1737"/>
                        <a:pt x="1111" y="1726"/>
                      </a:cubicBezTo>
                      <a:cubicBezTo>
                        <a:pt x="1111" y="1714"/>
                        <a:pt x="1107" y="1701"/>
                        <a:pt x="1098" y="1693"/>
                      </a:cubicBezTo>
                      <a:cubicBezTo>
                        <a:pt x="1094" y="1689"/>
                        <a:pt x="1089" y="1687"/>
                        <a:pt x="1083" y="1685"/>
                      </a:cubicBezTo>
                      <a:cubicBezTo>
                        <a:pt x="1089" y="1688"/>
                        <a:pt x="1093" y="1691"/>
                        <a:pt x="1096" y="1694"/>
                      </a:cubicBezTo>
                      <a:cubicBezTo>
                        <a:pt x="1105" y="1703"/>
                        <a:pt x="1108" y="1714"/>
                        <a:pt x="1108" y="1726"/>
                      </a:cubicBezTo>
                      <a:cubicBezTo>
                        <a:pt x="1107" y="1735"/>
                        <a:pt x="1105" y="1742"/>
                        <a:pt x="1102" y="1749"/>
                      </a:cubicBezTo>
                      <a:cubicBezTo>
                        <a:pt x="1095" y="1762"/>
                        <a:pt x="1085" y="1770"/>
                        <a:pt x="1077" y="1782"/>
                      </a:cubicBezTo>
                      <a:cubicBezTo>
                        <a:pt x="1076" y="1783"/>
                        <a:pt x="1076" y="1783"/>
                        <a:pt x="1076" y="1783"/>
                      </a:cubicBezTo>
                      <a:cubicBezTo>
                        <a:pt x="1072" y="1790"/>
                        <a:pt x="1069" y="1797"/>
                        <a:pt x="1066" y="1804"/>
                      </a:cubicBezTo>
                      <a:cubicBezTo>
                        <a:pt x="1066" y="1806"/>
                        <a:pt x="1061" y="1825"/>
                        <a:pt x="1063" y="1826"/>
                      </a:cubicBezTo>
                      <a:cubicBezTo>
                        <a:pt x="1064" y="1826"/>
                        <a:pt x="1068" y="1814"/>
                        <a:pt x="1068" y="1812"/>
                      </a:cubicBezTo>
                      <a:cubicBezTo>
                        <a:pt x="1072" y="1803"/>
                        <a:pt x="1075" y="1794"/>
                        <a:pt x="1081" y="1786"/>
                      </a:cubicBezTo>
                      <a:cubicBezTo>
                        <a:pt x="1081" y="1785"/>
                        <a:pt x="1081" y="1785"/>
                        <a:pt x="1081" y="1785"/>
                      </a:cubicBezTo>
                      <a:cubicBezTo>
                        <a:pt x="1088" y="1773"/>
                        <a:pt x="1096" y="1765"/>
                        <a:pt x="1108" y="1759"/>
                      </a:cubicBezTo>
                      <a:cubicBezTo>
                        <a:pt x="1122" y="1752"/>
                        <a:pt x="1140" y="1749"/>
                        <a:pt x="1154" y="1756"/>
                      </a:cubicBezTo>
                      <a:cubicBezTo>
                        <a:pt x="1162" y="1760"/>
                        <a:pt x="1171" y="1772"/>
                        <a:pt x="1167" y="1781"/>
                      </a:cubicBezTo>
                      <a:cubicBezTo>
                        <a:pt x="1165" y="1784"/>
                        <a:pt x="1162" y="1786"/>
                        <a:pt x="1158" y="1786"/>
                      </a:cubicBezTo>
                      <a:cubicBezTo>
                        <a:pt x="1155" y="1785"/>
                        <a:pt x="1153" y="1783"/>
                        <a:pt x="1153" y="1779"/>
                      </a:cubicBezTo>
                      <a:cubicBezTo>
                        <a:pt x="1153" y="1777"/>
                        <a:pt x="1154" y="1775"/>
                        <a:pt x="1155" y="1774"/>
                      </a:cubicBezTo>
                      <a:cubicBezTo>
                        <a:pt x="1157" y="1772"/>
                        <a:pt x="1161" y="1773"/>
                        <a:pt x="1162" y="1776"/>
                      </a:cubicBezTo>
                      <a:cubicBezTo>
                        <a:pt x="1162" y="1777"/>
                        <a:pt x="1162" y="1779"/>
                        <a:pt x="1161" y="1780"/>
                      </a:cubicBezTo>
                      <a:cubicBezTo>
                        <a:pt x="1163" y="1780"/>
                        <a:pt x="1164" y="1778"/>
                        <a:pt x="1164" y="1776"/>
                      </a:cubicBezTo>
                      <a:cubicBezTo>
                        <a:pt x="1165" y="1773"/>
                        <a:pt x="1162" y="1770"/>
                        <a:pt x="1159" y="1769"/>
                      </a:cubicBezTo>
                      <a:cubicBezTo>
                        <a:pt x="1153" y="1767"/>
                        <a:pt x="1148" y="1771"/>
                        <a:pt x="1146" y="1776"/>
                      </a:cubicBezTo>
                      <a:cubicBezTo>
                        <a:pt x="1145" y="1780"/>
                        <a:pt x="1145" y="1785"/>
                        <a:pt x="1148" y="1788"/>
                      </a:cubicBezTo>
                      <a:cubicBezTo>
                        <a:pt x="1150" y="1792"/>
                        <a:pt x="1154" y="1793"/>
                        <a:pt x="1158" y="1794"/>
                      </a:cubicBezTo>
                      <a:cubicBezTo>
                        <a:pt x="1164" y="1794"/>
                        <a:pt x="1169" y="1791"/>
                        <a:pt x="1171" y="1786"/>
                      </a:cubicBezTo>
                      <a:cubicBezTo>
                        <a:pt x="1177" y="1774"/>
                        <a:pt x="1169" y="1762"/>
                        <a:pt x="1159" y="1756"/>
                      </a:cubicBezTo>
                      <a:cubicBezTo>
                        <a:pt x="1155" y="1755"/>
                        <a:pt x="1152" y="1753"/>
                        <a:pt x="1148" y="1753"/>
                      </a:cubicBezTo>
                      <a:cubicBezTo>
                        <a:pt x="1160" y="1754"/>
                        <a:pt x="1170" y="1758"/>
                        <a:pt x="1181" y="1766"/>
                      </a:cubicBezTo>
                      <a:cubicBezTo>
                        <a:pt x="1188" y="1771"/>
                        <a:pt x="1192" y="1776"/>
                        <a:pt x="1196" y="1783"/>
                      </a:cubicBezTo>
                      <a:cubicBezTo>
                        <a:pt x="1200" y="1791"/>
                        <a:pt x="1202" y="1797"/>
                        <a:pt x="1202" y="1806"/>
                      </a:cubicBezTo>
                      <a:cubicBezTo>
                        <a:pt x="1202" y="1811"/>
                        <a:pt x="1201" y="1815"/>
                        <a:pt x="1200" y="1819"/>
                      </a:cubicBezTo>
                      <a:cubicBezTo>
                        <a:pt x="1200" y="1819"/>
                        <a:pt x="1200" y="1819"/>
                        <a:pt x="1200" y="1819"/>
                      </a:cubicBezTo>
                      <a:cubicBezTo>
                        <a:pt x="1202" y="1807"/>
                        <a:pt x="1193" y="1795"/>
                        <a:pt x="1177" y="1802"/>
                      </a:cubicBezTo>
                      <a:cubicBezTo>
                        <a:pt x="1165" y="1806"/>
                        <a:pt x="1154" y="1829"/>
                        <a:pt x="1126" y="1815"/>
                      </a:cubicBezTo>
                      <a:close/>
                      <a:moveTo>
                        <a:pt x="1096" y="1696"/>
                      </a:moveTo>
                      <a:cubicBezTo>
                        <a:pt x="1087" y="1708"/>
                        <a:pt x="1072" y="1693"/>
                        <a:pt x="1066" y="1689"/>
                      </a:cubicBezTo>
                      <a:cubicBezTo>
                        <a:pt x="1061" y="1686"/>
                        <a:pt x="1057" y="1685"/>
                        <a:pt x="1053" y="1686"/>
                      </a:cubicBezTo>
                      <a:cubicBezTo>
                        <a:pt x="1057" y="1682"/>
                        <a:pt x="1071" y="1675"/>
                        <a:pt x="1078" y="1674"/>
                      </a:cubicBezTo>
                      <a:cubicBezTo>
                        <a:pt x="1088" y="1673"/>
                        <a:pt x="1098" y="1679"/>
                        <a:pt x="1098" y="1691"/>
                      </a:cubicBezTo>
                      <a:cubicBezTo>
                        <a:pt x="1094" y="1687"/>
                        <a:pt x="1086" y="1684"/>
                        <a:pt x="1080" y="1685"/>
                      </a:cubicBezTo>
                      <a:cubicBezTo>
                        <a:pt x="1084" y="1686"/>
                        <a:pt x="1092" y="1690"/>
                        <a:pt x="1096" y="1696"/>
                      </a:cubicBezTo>
                      <a:close/>
                      <a:moveTo>
                        <a:pt x="981" y="1978"/>
                      </a:moveTo>
                      <a:cubicBezTo>
                        <a:pt x="968" y="1961"/>
                        <a:pt x="964" y="1948"/>
                        <a:pt x="955" y="1930"/>
                      </a:cubicBezTo>
                      <a:cubicBezTo>
                        <a:pt x="950" y="1922"/>
                        <a:pt x="944" y="1915"/>
                        <a:pt x="934" y="1912"/>
                      </a:cubicBezTo>
                      <a:cubicBezTo>
                        <a:pt x="926" y="1909"/>
                        <a:pt x="918" y="1911"/>
                        <a:pt x="912" y="1917"/>
                      </a:cubicBezTo>
                      <a:cubicBezTo>
                        <a:pt x="907" y="1922"/>
                        <a:pt x="905" y="1929"/>
                        <a:pt x="907" y="1936"/>
                      </a:cubicBezTo>
                      <a:cubicBezTo>
                        <a:pt x="909" y="1941"/>
                        <a:pt x="912" y="1944"/>
                        <a:pt x="916" y="1946"/>
                      </a:cubicBezTo>
                      <a:cubicBezTo>
                        <a:pt x="922" y="1948"/>
                        <a:pt x="930" y="1946"/>
                        <a:pt x="931" y="1939"/>
                      </a:cubicBezTo>
                      <a:cubicBezTo>
                        <a:pt x="932" y="1935"/>
                        <a:pt x="930" y="1931"/>
                        <a:pt x="927" y="1929"/>
                      </a:cubicBezTo>
                      <a:cubicBezTo>
                        <a:pt x="922" y="1927"/>
                        <a:pt x="917" y="1929"/>
                        <a:pt x="915" y="1933"/>
                      </a:cubicBezTo>
                      <a:cubicBezTo>
                        <a:pt x="913" y="1937"/>
                        <a:pt x="915" y="1943"/>
                        <a:pt x="919" y="1945"/>
                      </a:cubicBezTo>
                      <a:cubicBezTo>
                        <a:pt x="920" y="1945"/>
                        <a:pt x="921" y="1945"/>
                        <a:pt x="922" y="1945"/>
                      </a:cubicBezTo>
                      <a:cubicBezTo>
                        <a:pt x="920" y="1945"/>
                        <a:pt x="918" y="1945"/>
                        <a:pt x="917" y="1944"/>
                      </a:cubicBezTo>
                      <a:cubicBezTo>
                        <a:pt x="913" y="1942"/>
                        <a:pt x="910" y="1940"/>
                        <a:pt x="909" y="1936"/>
                      </a:cubicBezTo>
                      <a:cubicBezTo>
                        <a:pt x="907" y="1930"/>
                        <a:pt x="909" y="1923"/>
                        <a:pt x="914" y="1919"/>
                      </a:cubicBezTo>
                      <a:cubicBezTo>
                        <a:pt x="919" y="1914"/>
                        <a:pt x="926" y="1913"/>
                        <a:pt x="933" y="1915"/>
                      </a:cubicBezTo>
                      <a:cubicBezTo>
                        <a:pt x="942" y="1919"/>
                        <a:pt x="946" y="1925"/>
                        <a:pt x="951" y="1933"/>
                      </a:cubicBezTo>
                      <a:cubicBezTo>
                        <a:pt x="960" y="1951"/>
                        <a:pt x="964" y="1964"/>
                        <a:pt x="977" y="1981"/>
                      </a:cubicBezTo>
                      <a:cubicBezTo>
                        <a:pt x="990" y="1996"/>
                        <a:pt x="1006" y="2007"/>
                        <a:pt x="1026" y="2012"/>
                      </a:cubicBezTo>
                      <a:cubicBezTo>
                        <a:pt x="1044" y="2015"/>
                        <a:pt x="1060" y="2010"/>
                        <a:pt x="1072" y="1995"/>
                      </a:cubicBezTo>
                      <a:cubicBezTo>
                        <a:pt x="1082" y="1981"/>
                        <a:pt x="1084" y="1962"/>
                        <a:pt x="1074" y="1948"/>
                      </a:cubicBezTo>
                      <a:cubicBezTo>
                        <a:pt x="1074" y="1948"/>
                        <a:pt x="1074" y="1948"/>
                        <a:pt x="1074" y="1948"/>
                      </a:cubicBezTo>
                      <a:cubicBezTo>
                        <a:pt x="1074" y="1956"/>
                        <a:pt x="1071" y="1966"/>
                        <a:pt x="1062" y="1971"/>
                      </a:cubicBezTo>
                      <a:cubicBezTo>
                        <a:pt x="1048" y="1981"/>
                        <a:pt x="1033" y="1977"/>
                        <a:pt x="1023" y="1964"/>
                      </a:cubicBezTo>
                      <a:cubicBezTo>
                        <a:pt x="1005" y="1940"/>
                        <a:pt x="976" y="1961"/>
                        <a:pt x="996" y="1988"/>
                      </a:cubicBezTo>
                      <a:cubicBezTo>
                        <a:pt x="1005" y="2001"/>
                        <a:pt x="1024" y="2005"/>
                        <a:pt x="1037" y="2003"/>
                      </a:cubicBezTo>
                      <a:cubicBezTo>
                        <a:pt x="1063" y="1998"/>
                        <a:pt x="1086" y="1971"/>
                        <a:pt x="1074" y="1948"/>
                      </a:cubicBezTo>
                      <a:cubicBezTo>
                        <a:pt x="1082" y="1962"/>
                        <a:pt x="1079" y="1980"/>
                        <a:pt x="1069" y="1994"/>
                      </a:cubicBezTo>
                      <a:cubicBezTo>
                        <a:pt x="1058" y="2007"/>
                        <a:pt x="1043" y="2011"/>
                        <a:pt x="1027" y="2007"/>
                      </a:cubicBezTo>
                      <a:cubicBezTo>
                        <a:pt x="1008" y="2003"/>
                        <a:pt x="993" y="1992"/>
                        <a:pt x="981" y="1978"/>
                      </a:cubicBezTo>
                      <a:close/>
                      <a:moveTo>
                        <a:pt x="1062" y="1836"/>
                      </a:moveTo>
                      <a:cubicBezTo>
                        <a:pt x="1083" y="1809"/>
                        <a:pt x="1112" y="1809"/>
                        <a:pt x="1126" y="1800"/>
                      </a:cubicBezTo>
                      <a:cubicBezTo>
                        <a:pt x="1142" y="1790"/>
                        <a:pt x="1130" y="1772"/>
                        <a:pt x="1112" y="1779"/>
                      </a:cubicBezTo>
                      <a:cubicBezTo>
                        <a:pt x="1091" y="1786"/>
                        <a:pt x="1071" y="1811"/>
                        <a:pt x="1062" y="1836"/>
                      </a:cubicBezTo>
                      <a:close/>
                      <a:moveTo>
                        <a:pt x="1050" y="1877"/>
                      </a:moveTo>
                      <a:cubicBezTo>
                        <a:pt x="1037" y="1867"/>
                        <a:pt x="1022" y="1863"/>
                        <a:pt x="1007" y="1866"/>
                      </a:cubicBezTo>
                      <a:cubicBezTo>
                        <a:pt x="994" y="1869"/>
                        <a:pt x="981" y="1877"/>
                        <a:pt x="980" y="1891"/>
                      </a:cubicBezTo>
                      <a:cubicBezTo>
                        <a:pt x="974" y="1890"/>
                        <a:pt x="970" y="1882"/>
                        <a:pt x="973" y="1874"/>
                      </a:cubicBezTo>
                      <a:cubicBezTo>
                        <a:pt x="976" y="1866"/>
                        <a:pt x="987" y="1858"/>
                        <a:pt x="999" y="1861"/>
                      </a:cubicBezTo>
                      <a:cubicBezTo>
                        <a:pt x="1001" y="1850"/>
                        <a:pt x="1034" y="1853"/>
                        <a:pt x="1050" y="1877"/>
                      </a:cubicBezTo>
                      <a:close/>
                      <a:moveTo>
                        <a:pt x="1092" y="2009"/>
                      </a:moveTo>
                      <a:cubicBezTo>
                        <a:pt x="1103" y="2005"/>
                        <a:pt x="1116" y="1995"/>
                        <a:pt x="1121" y="1987"/>
                      </a:cubicBezTo>
                      <a:cubicBezTo>
                        <a:pt x="1128" y="1976"/>
                        <a:pt x="1133" y="1958"/>
                        <a:pt x="1124" y="1947"/>
                      </a:cubicBezTo>
                      <a:cubicBezTo>
                        <a:pt x="1135" y="1939"/>
                        <a:pt x="1138" y="1927"/>
                        <a:pt x="1140" y="1915"/>
                      </a:cubicBezTo>
                      <a:cubicBezTo>
                        <a:pt x="1143" y="1899"/>
                        <a:pt x="1149" y="1882"/>
                        <a:pt x="1163" y="1880"/>
                      </a:cubicBezTo>
                      <a:cubicBezTo>
                        <a:pt x="1147" y="1874"/>
                        <a:pt x="1129" y="1888"/>
                        <a:pt x="1121" y="1901"/>
                      </a:cubicBezTo>
                      <a:cubicBezTo>
                        <a:pt x="1110" y="1920"/>
                        <a:pt x="1114" y="1934"/>
                        <a:pt x="1115" y="1957"/>
                      </a:cubicBezTo>
                      <a:cubicBezTo>
                        <a:pt x="1115" y="1970"/>
                        <a:pt x="1106" y="1997"/>
                        <a:pt x="1092" y="2009"/>
                      </a:cubicBezTo>
                      <a:close/>
                      <a:moveTo>
                        <a:pt x="1055" y="1887"/>
                      </a:moveTo>
                      <a:cubicBezTo>
                        <a:pt x="1046" y="1876"/>
                        <a:pt x="1026" y="1886"/>
                        <a:pt x="1016" y="1896"/>
                      </a:cubicBezTo>
                      <a:cubicBezTo>
                        <a:pt x="1006" y="1907"/>
                        <a:pt x="996" y="1923"/>
                        <a:pt x="979" y="1924"/>
                      </a:cubicBezTo>
                      <a:cubicBezTo>
                        <a:pt x="969" y="1924"/>
                        <a:pt x="960" y="1920"/>
                        <a:pt x="956" y="1911"/>
                      </a:cubicBezTo>
                      <a:cubicBezTo>
                        <a:pt x="953" y="1906"/>
                        <a:pt x="954" y="1900"/>
                        <a:pt x="959" y="1896"/>
                      </a:cubicBezTo>
                      <a:cubicBezTo>
                        <a:pt x="957" y="1901"/>
                        <a:pt x="960" y="1908"/>
                        <a:pt x="966" y="1910"/>
                      </a:cubicBezTo>
                      <a:cubicBezTo>
                        <a:pt x="972" y="1913"/>
                        <a:pt x="979" y="1909"/>
                        <a:pt x="983" y="1903"/>
                      </a:cubicBezTo>
                      <a:cubicBezTo>
                        <a:pt x="992" y="1892"/>
                        <a:pt x="998" y="1880"/>
                        <a:pt x="1010" y="1873"/>
                      </a:cubicBezTo>
                      <a:cubicBezTo>
                        <a:pt x="1024" y="1865"/>
                        <a:pt x="1046" y="1868"/>
                        <a:pt x="1055" y="1887"/>
                      </a:cubicBezTo>
                      <a:close/>
                      <a:moveTo>
                        <a:pt x="1048" y="1750"/>
                      </a:moveTo>
                      <a:cubicBezTo>
                        <a:pt x="1057" y="1736"/>
                        <a:pt x="1056" y="1711"/>
                        <a:pt x="1047" y="1697"/>
                      </a:cubicBezTo>
                      <a:cubicBezTo>
                        <a:pt x="1037" y="1683"/>
                        <a:pt x="1021" y="1687"/>
                        <a:pt x="1029" y="1705"/>
                      </a:cubicBezTo>
                      <a:cubicBezTo>
                        <a:pt x="1035" y="1718"/>
                        <a:pt x="1052" y="1735"/>
                        <a:pt x="1048" y="1750"/>
                      </a:cubicBezTo>
                      <a:close/>
                      <a:moveTo>
                        <a:pt x="1035" y="1770"/>
                      </a:moveTo>
                      <a:cubicBezTo>
                        <a:pt x="1033" y="1773"/>
                        <a:pt x="1033" y="1776"/>
                        <a:pt x="1033" y="1779"/>
                      </a:cubicBezTo>
                      <a:cubicBezTo>
                        <a:pt x="1034" y="1783"/>
                        <a:pt x="1038" y="1787"/>
                        <a:pt x="1043" y="1787"/>
                      </a:cubicBezTo>
                      <a:cubicBezTo>
                        <a:pt x="1048" y="1788"/>
                        <a:pt x="1053" y="1784"/>
                        <a:pt x="1054" y="1780"/>
                      </a:cubicBezTo>
                      <a:cubicBezTo>
                        <a:pt x="1057" y="1772"/>
                        <a:pt x="1051" y="1769"/>
                        <a:pt x="1048" y="1765"/>
                      </a:cubicBezTo>
                      <a:cubicBezTo>
                        <a:pt x="1046" y="1759"/>
                        <a:pt x="1049" y="1753"/>
                        <a:pt x="1055" y="1748"/>
                      </a:cubicBezTo>
                      <a:cubicBezTo>
                        <a:pt x="1062" y="1743"/>
                        <a:pt x="1071" y="1742"/>
                        <a:pt x="1078" y="1748"/>
                      </a:cubicBezTo>
                      <a:cubicBezTo>
                        <a:pt x="1082" y="1751"/>
                        <a:pt x="1085" y="1756"/>
                        <a:pt x="1081" y="1760"/>
                      </a:cubicBezTo>
                      <a:cubicBezTo>
                        <a:pt x="1080" y="1755"/>
                        <a:pt x="1072" y="1753"/>
                        <a:pt x="1068" y="1759"/>
                      </a:cubicBezTo>
                      <a:cubicBezTo>
                        <a:pt x="1066" y="1762"/>
                        <a:pt x="1066" y="1770"/>
                        <a:pt x="1065" y="1779"/>
                      </a:cubicBezTo>
                      <a:cubicBezTo>
                        <a:pt x="1064" y="1787"/>
                        <a:pt x="1062" y="1795"/>
                        <a:pt x="1057" y="1800"/>
                      </a:cubicBezTo>
                      <a:cubicBezTo>
                        <a:pt x="1047" y="1811"/>
                        <a:pt x="1029" y="1809"/>
                        <a:pt x="1021" y="1798"/>
                      </a:cubicBezTo>
                      <a:cubicBezTo>
                        <a:pt x="1017" y="1791"/>
                        <a:pt x="1016" y="1784"/>
                        <a:pt x="1017" y="1777"/>
                      </a:cubicBezTo>
                      <a:cubicBezTo>
                        <a:pt x="1018" y="1769"/>
                        <a:pt x="1026" y="1751"/>
                        <a:pt x="1021" y="1742"/>
                      </a:cubicBezTo>
                      <a:cubicBezTo>
                        <a:pt x="1018" y="1736"/>
                        <a:pt x="1012" y="1735"/>
                        <a:pt x="1009" y="1738"/>
                      </a:cubicBezTo>
                      <a:cubicBezTo>
                        <a:pt x="1007" y="1733"/>
                        <a:pt x="1013" y="1727"/>
                        <a:pt x="1019" y="1726"/>
                      </a:cubicBezTo>
                      <a:cubicBezTo>
                        <a:pt x="1031" y="1725"/>
                        <a:pt x="1044" y="1737"/>
                        <a:pt x="1043" y="1753"/>
                      </a:cubicBezTo>
                      <a:cubicBezTo>
                        <a:pt x="1043" y="1758"/>
                        <a:pt x="1040" y="1763"/>
                        <a:pt x="1035" y="1770"/>
                      </a:cubicBezTo>
                      <a:close/>
                      <a:moveTo>
                        <a:pt x="1037" y="1772"/>
                      </a:moveTo>
                      <a:cubicBezTo>
                        <a:pt x="1034" y="1776"/>
                        <a:pt x="1035" y="1782"/>
                        <a:pt x="1039" y="1784"/>
                      </a:cubicBezTo>
                      <a:cubicBezTo>
                        <a:pt x="1047" y="1789"/>
                        <a:pt x="1054" y="1780"/>
                        <a:pt x="1052" y="1773"/>
                      </a:cubicBezTo>
                      <a:cubicBezTo>
                        <a:pt x="1050" y="1768"/>
                        <a:pt x="1045" y="1766"/>
                        <a:pt x="1046" y="1758"/>
                      </a:cubicBezTo>
                      <a:cubicBezTo>
                        <a:pt x="1043" y="1766"/>
                        <a:pt x="1040" y="1766"/>
                        <a:pt x="1037" y="1772"/>
                      </a:cubicBezTo>
                      <a:close/>
                      <a:moveTo>
                        <a:pt x="1031" y="1809"/>
                      </a:moveTo>
                      <a:cubicBezTo>
                        <a:pt x="1038" y="1813"/>
                        <a:pt x="1048" y="1811"/>
                        <a:pt x="1053" y="1807"/>
                      </a:cubicBezTo>
                      <a:cubicBezTo>
                        <a:pt x="1060" y="1812"/>
                        <a:pt x="1053" y="1829"/>
                        <a:pt x="1040" y="1827"/>
                      </a:cubicBezTo>
                      <a:cubicBezTo>
                        <a:pt x="1032" y="1826"/>
                        <a:pt x="1027" y="1816"/>
                        <a:pt x="1031" y="1809"/>
                      </a:cubicBezTo>
                      <a:close/>
                      <a:moveTo>
                        <a:pt x="1260" y="1944"/>
                      </a:moveTo>
                      <a:cubicBezTo>
                        <a:pt x="1236" y="1941"/>
                        <a:pt x="1226" y="1964"/>
                        <a:pt x="1223" y="1976"/>
                      </a:cubicBezTo>
                      <a:cubicBezTo>
                        <a:pt x="1219" y="1990"/>
                        <a:pt x="1219" y="2006"/>
                        <a:pt x="1205" y="2015"/>
                      </a:cubicBezTo>
                      <a:cubicBezTo>
                        <a:pt x="1197" y="2019"/>
                        <a:pt x="1188" y="2019"/>
                        <a:pt x="1181" y="2014"/>
                      </a:cubicBezTo>
                      <a:cubicBezTo>
                        <a:pt x="1177" y="2011"/>
                        <a:pt x="1175" y="2006"/>
                        <a:pt x="1177" y="2001"/>
                      </a:cubicBezTo>
                      <a:cubicBezTo>
                        <a:pt x="1178" y="2005"/>
                        <a:pt x="1184" y="2010"/>
                        <a:pt x="1189" y="2009"/>
                      </a:cubicBezTo>
                      <a:cubicBezTo>
                        <a:pt x="1195" y="2008"/>
                        <a:pt x="1199" y="2003"/>
                        <a:pt x="1200" y="1996"/>
                      </a:cubicBezTo>
                      <a:cubicBezTo>
                        <a:pt x="1202" y="1981"/>
                        <a:pt x="1206" y="1965"/>
                        <a:pt x="1215" y="1954"/>
                      </a:cubicBezTo>
                      <a:cubicBezTo>
                        <a:pt x="1224" y="1943"/>
                        <a:pt x="1244" y="1935"/>
                        <a:pt x="1260" y="1944"/>
                      </a:cubicBezTo>
                      <a:close/>
                      <a:moveTo>
                        <a:pt x="1171" y="2173"/>
                      </a:moveTo>
                      <a:cubicBezTo>
                        <a:pt x="1171" y="2176"/>
                        <a:pt x="1169" y="2178"/>
                        <a:pt x="1167" y="2179"/>
                      </a:cubicBezTo>
                      <a:cubicBezTo>
                        <a:pt x="1165" y="2180"/>
                        <a:pt x="1161" y="2180"/>
                        <a:pt x="1158" y="2178"/>
                      </a:cubicBezTo>
                      <a:cubicBezTo>
                        <a:pt x="1155" y="2175"/>
                        <a:pt x="1155" y="2171"/>
                        <a:pt x="1156" y="2168"/>
                      </a:cubicBezTo>
                      <a:cubicBezTo>
                        <a:pt x="1159" y="2162"/>
                        <a:pt x="1164" y="2164"/>
                        <a:pt x="1168" y="2163"/>
                      </a:cubicBezTo>
                      <a:cubicBezTo>
                        <a:pt x="1172" y="2162"/>
                        <a:pt x="1174" y="2157"/>
                        <a:pt x="1174" y="2151"/>
                      </a:cubicBezTo>
                      <a:cubicBezTo>
                        <a:pt x="1173" y="2145"/>
                        <a:pt x="1169" y="2140"/>
                        <a:pt x="1162" y="2139"/>
                      </a:cubicBezTo>
                      <a:cubicBezTo>
                        <a:pt x="1159" y="2138"/>
                        <a:pt x="1154" y="2139"/>
                        <a:pt x="1154" y="2143"/>
                      </a:cubicBezTo>
                      <a:cubicBezTo>
                        <a:pt x="1157" y="2142"/>
                        <a:pt x="1162" y="2144"/>
                        <a:pt x="1161" y="2150"/>
                      </a:cubicBezTo>
                      <a:cubicBezTo>
                        <a:pt x="1160" y="2152"/>
                        <a:pt x="1156" y="2157"/>
                        <a:pt x="1152" y="2161"/>
                      </a:cubicBezTo>
                      <a:cubicBezTo>
                        <a:pt x="1147" y="2166"/>
                        <a:pt x="1144" y="2171"/>
                        <a:pt x="1144" y="2176"/>
                      </a:cubicBezTo>
                      <a:cubicBezTo>
                        <a:pt x="1143" y="2187"/>
                        <a:pt x="1153" y="2196"/>
                        <a:pt x="1163" y="2195"/>
                      </a:cubicBezTo>
                      <a:cubicBezTo>
                        <a:pt x="1169" y="2194"/>
                        <a:pt x="1173" y="2191"/>
                        <a:pt x="1176" y="2187"/>
                      </a:cubicBezTo>
                      <a:cubicBezTo>
                        <a:pt x="1180" y="2182"/>
                        <a:pt x="1187" y="2169"/>
                        <a:pt x="1194" y="2167"/>
                      </a:cubicBezTo>
                      <a:cubicBezTo>
                        <a:pt x="1199" y="2166"/>
                        <a:pt x="1202" y="2169"/>
                        <a:pt x="1202" y="2172"/>
                      </a:cubicBezTo>
                      <a:cubicBezTo>
                        <a:pt x="1206" y="2171"/>
                        <a:pt x="1207" y="2164"/>
                        <a:pt x="1204" y="2160"/>
                      </a:cubicBezTo>
                      <a:cubicBezTo>
                        <a:pt x="1198" y="2153"/>
                        <a:pt x="1185" y="2152"/>
                        <a:pt x="1177" y="2160"/>
                      </a:cubicBezTo>
                      <a:cubicBezTo>
                        <a:pt x="1174" y="2163"/>
                        <a:pt x="1173" y="2168"/>
                        <a:pt x="1171" y="2173"/>
                      </a:cubicBezTo>
                      <a:close/>
                      <a:moveTo>
                        <a:pt x="1024" y="2229"/>
                      </a:moveTo>
                      <a:cubicBezTo>
                        <a:pt x="1033" y="2214"/>
                        <a:pt x="1026" y="2201"/>
                        <a:pt x="1026" y="2195"/>
                      </a:cubicBezTo>
                      <a:cubicBezTo>
                        <a:pt x="1026" y="2188"/>
                        <a:pt x="1034" y="2188"/>
                        <a:pt x="1036" y="2195"/>
                      </a:cubicBezTo>
                      <a:cubicBezTo>
                        <a:pt x="1038" y="2203"/>
                        <a:pt x="1035" y="2219"/>
                        <a:pt x="1024" y="2229"/>
                      </a:cubicBezTo>
                      <a:close/>
                      <a:moveTo>
                        <a:pt x="1039" y="2164"/>
                      </a:moveTo>
                      <a:cubicBezTo>
                        <a:pt x="1040" y="2165"/>
                        <a:pt x="1041" y="2167"/>
                        <a:pt x="1041" y="2168"/>
                      </a:cubicBezTo>
                      <a:cubicBezTo>
                        <a:pt x="1041" y="2170"/>
                        <a:pt x="1040" y="2172"/>
                        <a:pt x="1038" y="2172"/>
                      </a:cubicBezTo>
                      <a:cubicBezTo>
                        <a:pt x="1035" y="2173"/>
                        <a:pt x="1033" y="2172"/>
                        <a:pt x="1032" y="2170"/>
                      </a:cubicBezTo>
                      <a:cubicBezTo>
                        <a:pt x="1030" y="2167"/>
                        <a:pt x="1032" y="2166"/>
                        <a:pt x="1033" y="2163"/>
                      </a:cubicBezTo>
                      <a:cubicBezTo>
                        <a:pt x="1033" y="2161"/>
                        <a:pt x="1031" y="2158"/>
                        <a:pt x="1028" y="2157"/>
                      </a:cubicBezTo>
                      <a:cubicBezTo>
                        <a:pt x="1025" y="2156"/>
                        <a:pt x="1021" y="2156"/>
                        <a:pt x="1019" y="2159"/>
                      </a:cubicBezTo>
                      <a:cubicBezTo>
                        <a:pt x="1017" y="2161"/>
                        <a:pt x="1017" y="2163"/>
                        <a:pt x="1019" y="2165"/>
                      </a:cubicBezTo>
                      <a:cubicBezTo>
                        <a:pt x="1019" y="2163"/>
                        <a:pt x="1022" y="2161"/>
                        <a:pt x="1024" y="2163"/>
                      </a:cubicBezTo>
                      <a:cubicBezTo>
                        <a:pt x="1025" y="2164"/>
                        <a:pt x="1026" y="2168"/>
                        <a:pt x="1027" y="2171"/>
                      </a:cubicBezTo>
                      <a:cubicBezTo>
                        <a:pt x="1029" y="2175"/>
                        <a:pt x="1030" y="2178"/>
                        <a:pt x="1033" y="2179"/>
                      </a:cubicBezTo>
                      <a:cubicBezTo>
                        <a:pt x="1038" y="2183"/>
                        <a:pt x="1046" y="2180"/>
                        <a:pt x="1048" y="2175"/>
                      </a:cubicBezTo>
                      <a:cubicBezTo>
                        <a:pt x="1049" y="2172"/>
                        <a:pt x="1049" y="2168"/>
                        <a:pt x="1047" y="2166"/>
                      </a:cubicBezTo>
                      <a:cubicBezTo>
                        <a:pt x="1046" y="2162"/>
                        <a:pt x="1041" y="2155"/>
                        <a:pt x="1042" y="2151"/>
                      </a:cubicBezTo>
                      <a:cubicBezTo>
                        <a:pt x="1043" y="2148"/>
                        <a:pt x="1045" y="2147"/>
                        <a:pt x="1047" y="2148"/>
                      </a:cubicBezTo>
                      <a:cubicBezTo>
                        <a:pt x="1048" y="2146"/>
                        <a:pt x="1044" y="2144"/>
                        <a:pt x="1041" y="2144"/>
                      </a:cubicBezTo>
                      <a:cubicBezTo>
                        <a:pt x="1036" y="2145"/>
                        <a:pt x="1032" y="2151"/>
                        <a:pt x="1034" y="2158"/>
                      </a:cubicBezTo>
                      <a:cubicBezTo>
                        <a:pt x="1035" y="2160"/>
                        <a:pt x="1036" y="2162"/>
                        <a:pt x="1039" y="2164"/>
                      </a:cubicBezTo>
                      <a:close/>
                      <a:moveTo>
                        <a:pt x="1039" y="2165"/>
                      </a:moveTo>
                      <a:cubicBezTo>
                        <a:pt x="1040" y="2167"/>
                        <a:pt x="1040" y="2169"/>
                        <a:pt x="1039" y="2171"/>
                      </a:cubicBezTo>
                      <a:cubicBezTo>
                        <a:pt x="1036" y="2173"/>
                        <a:pt x="1032" y="2170"/>
                        <a:pt x="1032" y="2167"/>
                      </a:cubicBezTo>
                      <a:cubicBezTo>
                        <a:pt x="1033" y="2165"/>
                        <a:pt x="1034" y="2164"/>
                        <a:pt x="1033" y="2160"/>
                      </a:cubicBezTo>
                      <a:cubicBezTo>
                        <a:pt x="1035" y="2163"/>
                        <a:pt x="1037" y="2163"/>
                        <a:pt x="1039" y="2165"/>
                      </a:cubicBezTo>
                      <a:close/>
                      <a:moveTo>
                        <a:pt x="1045" y="2180"/>
                      </a:moveTo>
                      <a:cubicBezTo>
                        <a:pt x="1042" y="2183"/>
                        <a:pt x="1038" y="2183"/>
                        <a:pt x="1035" y="2182"/>
                      </a:cubicBezTo>
                      <a:cubicBezTo>
                        <a:pt x="1033" y="2185"/>
                        <a:pt x="1037" y="2191"/>
                        <a:pt x="1043" y="2189"/>
                      </a:cubicBezTo>
                      <a:cubicBezTo>
                        <a:pt x="1046" y="2188"/>
                        <a:pt x="1047" y="2183"/>
                        <a:pt x="1045" y="2180"/>
                      </a:cubicBezTo>
                      <a:close/>
                      <a:moveTo>
                        <a:pt x="1043" y="2190"/>
                      </a:moveTo>
                      <a:cubicBezTo>
                        <a:pt x="1042" y="2191"/>
                        <a:pt x="1041" y="2191"/>
                        <a:pt x="1041" y="2191"/>
                      </a:cubicBezTo>
                      <a:cubicBezTo>
                        <a:pt x="1042" y="2198"/>
                        <a:pt x="1041" y="2207"/>
                        <a:pt x="1038" y="2215"/>
                      </a:cubicBezTo>
                      <a:cubicBezTo>
                        <a:pt x="1032" y="2229"/>
                        <a:pt x="1018" y="2232"/>
                        <a:pt x="1007" y="2251"/>
                      </a:cubicBezTo>
                      <a:cubicBezTo>
                        <a:pt x="1001" y="2260"/>
                        <a:pt x="999" y="2268"/>
                        <a:pt x="999" y="2275"/>
                      </a:cubicBezTo>
                      <a:cubicBezTo>
                        <a:pt x="997" y="2290"/>
                        <a:pt x="1002" y="2308"/>
                        <a:pt x="995" y="2323"/>
                      </a:cubicBezTo>
                      <a:cubicBezTo>
                        <a:pt x="996" y="2316"/>
                        <a:pt x="990" y="2309"/>
                        <a:pt x="981" y="2314"/>
                      </a:cubicBezTo>
                      <a:cubicBezTo>
                        <a:pt x="975" y="2318"/>
                        <a:pt x="971" y="2331"/>
                        <a:pt x="955" y="2326"/>
                      </a:cubicBezTo>
                      <a:cubicBezTo>
                        <a:pt x="961" y="2333"/>
                        <a:pt x="969" y="2337"/>
                        <a:pt x="978" y="2337"/>
                      </a:cubicBezTo>
                      <a:cubicBezTo>
                        <a:pt x="983" y="2337"/>
                        <a:pt x="988" y="2335"/>
                        <a:pt x="992" y="2331"/>
                      </a:cubicBezTo>
                      <a:cubicBezTo>
                        <a:pt x="1009" y="2314"/>
                        <a:pt x="994" y="2283"/>
                        <a:pt x="1004" y="2265"/>
                      </a:cubicBezTo>
                      <a:cubicBezTo>
                        <a:pt x="1003" y="2266"/>
                        <a:pt x="1003" y="2267"/>
                        <a:pt x="1003" y="2268"/>
                      </a:cubicBezTo>
                      <a:cubicBezTo>
                        <a:pt x="996" y="2286"/>
                        <a:pt x="1009" y="2306"/>
                        <a:pt x="1028" y="2310"/>
                      </a:cubicBezTo>
                      <a:cubicBezTo>
                        <a:pt x="1037" y="2312"/>
                        <a:pt x="1047" y="2310"/>
                        <a:pt x="1055" y="2303"/>
                      </a:cubicBezTo>
                      <a:cubicBezTo>
                        <a:pt x="1064" y="2295"/>
                        <a:pt x="1069" y="2284"/>
                        <a:pt x="1067" y="2273"/>
                      </a:cubicBezTo>
                      <a:cubicBezTo>
                        <a:pt x="1065" y="2261"/>
                        <a:pt x="1056" y="2251"/>
                        <a:pt x="1044" y="2250"/>
                      </a:cubicBezTo>
                      <a:cubicBezTo>
                        <a:pt x="1036" y="2250"/>
                        <a:pt x="1029" y="2254"/>
                        <a:pt x="1026" y="2261"/>
                      </a:cubicBezTo>
                      <a:cubicBezTo>
                        <a:pt x="1022" y="2271"/>
                        <a:pt x="1026" y="2279"/>
                        <a:pt x="1032" y="2283"/>
                      </a:cubicBezTo>
                      <a:cubicBezTo>
                        <a:pt x="1040" y="2288"/>
                        <a:pt x="1050" y="2286"/>
                        <a:pt x="1053" y="2276"/>
                      </a:cubicBezTo>
                      <a:cubicBezTo>
                        <a:pt x="1049" y="2286"/>
                        <a:pt x="1039" y="2287"/>
                        <a:pt x="1032" y="2281"/>
                      </a:cubicBezTo>
                      <a:cubicBezTo>
                        <a:pt x="1027" y="2277"/>
                        <a:pt x="1025" y="2270"/>
                        <a:pt x="1029" y="2262"/>
                      </a:cubicBezTo>
                      <a:cubicBezTo>
                        <a:pt x="1031" y="2256"/>
                        <a:pt x="1037" y="2253"/>
                        <a:pt x="1044" y="2253"/>
                      </a:cubicBezTo>
                      <a:cubicBezTo>
                        <a:pt x="1055" y="2254"/>
                        <a:pt x="1061" y="2263"/>
                        <a:pt x="1063" y="2273"/>
                      </a:cubicBezTo>
                      <a:cubicBezTo>
                        <a:pt x="1065" y="2284"/>
                        <a:pt x="1061" y="2293"/>
                        <a:pt x="1053" y="2300"/>
                      </a:cubicBezTo>
                      <a:cubicBezTo>
                        <a:pt x="1045" y="2308"/>
                        <a:pt x="1035" y="2309"/>
                        <a:pt x="1026" y="2307"/>
                      </a:cubicBezTo>
                      <a:cubicBezTo>
                        <a:pt x="1010" y="2302"/>
                        <a:pt x="999" y="2285"/>
                        <a:pt x="1004" y="2268"/>
                      </a:cubicBezTo>
                      <a:cubicBezTo>
                        <a:pt x="1009" y="2255"/>
                        <a:pt x="1018" y="2248"/>
                        <a:pt x="1032" y="2245"/>
                      </a:cubicBezTo>
                      <a:cubicBezTo>
                        <a:pt x="1054" y="2241"/>
                        <a:pt x="1078" y="2250"/>
                        <a:pt x="1087" y="2265"/>
                      </a:cubicBezTo>
                      <a:cubicBezTo>
                        <a:pt x="1093" y="2273"/>
                        <a:pt x="1093" y="2284"/>
                        <a:pt x="1084" y="2289"/>
                      </a:cubicBezTo>
                      <a:cubicBezTo>
                        <a:pt x="1078" y="2291"/>
                        <a:pt x="1073" y="2289"/>
                        <a:pt x="1070" y="2283"/>
                      </a:cubicBezTo>
                      <a:cubicBezTo>
                        <a:pt x="1066" y="2292"/>
                        <a:pt x="1079" y="2302"/>
                        <a:pt x="1092" y="2298"/>
                      </a:cubicBezTo>
                      <a:cubicBezTo>
                        <a:pt x="1105" y="2295"/>
                        <a:pt x="1110" y="2286"/>
                        <a:pt x="1111" y="2277"/>
                      </a:cubicBezTo>
                      <a:cubicBezTo>
                        <a:pt x="1113" y="2263"/>
                        <a:pt x="1103" y="2248"/>
                        <a:pt x="1088" y="2242"/>
                      </a:cubicBezTo>
                      <a:cubicBezTo>
                        <a:pt x="1072" y="2235"/>
                        <a:pt x="1052" y="2235"/>
                        <a:pt x="1035" y="2241"/>
                      </a:cubicBezTo>
                      <a:cubicBezTo>
                        <a:pt x="1037" y="2240"/>
                        <a:pt x="1040" y="2239"/>
                        <a:pt x="1042" y="2238"/>
                      </a:cubicBezTo>
                      <a:cubicBezTo>
                        <a:pt x="1071" y="2229"/>
                        <a:pt x="1099" y="2235"/>
                        <a:pt x="1121" y="2257"/>
                      </a:cubicBezTo>
                      <a:cubicBezTo>
                        <a:pt x="1136" y="2273"/>
                        <a:pt x="1141" y="2294"/>
                        <a:pt x="1134" y="2315"/>
                      </a:cubicBezTo>
                      <a:cubicBezTo>
                        <a:pt x="1129" y="2328"/>
                        <a:pt x="1121" y="2339"/>
                        <a:pt x="1111" y="2347"/>
                      </a:cubicBezTo>
                      <a:cubicBezTo>
                        <a:pt x="1100" y="2355"/>
                        <a:pt x="1087" y="2362"/>
                        <a:pt x="1074" y="2364"/>
                      </a:cubicBezTo>
                      <a:cubicBezTo>
                        <a:pt x="1067" y="2365"/>
                        <a:pt x="1061" y="2365"/>
                        <a:pt x="1055" y="2364"/>
                      </a:cubicBezTo>
                      <a:cubicBezTo>
                        <a:pt x="1043" y="2361"/>
                        <a:pt x="1032" y="2354"/>
                        <a:pt x="1025" y="2343"/>
                      </a:cubicBezTo>
                      <a:cubicBezTo>
                        <a:pt x="1021" y="2335"/>
                        <a:pt x="1020" y="2326"/>
                        <a:pt x="1025" y="2317"/>
                      </a:cubicBezTo>
                      <a:cubicBezTo>
                        <a:pt x="1011" y="2318"/>
                        <a:pt x="1002" y="2344"/>
                        <a:pt x="1023" y="2354"/>
                      </a:cubicBezTo>
                      <a:cubicBezTo>
                        <a:pt x="1023" y="2368"/>
                        <a:pt x="1046" y="2371"/>
                        <a:pt x="1062" y="2368"/>
                      </a:cubicBezTo>
                      <a:cubicBezTo>
                        <a:pt x="1043" y="2373"/>
                        <a:pt x="1015" y="2367"/>
                        <a:pt x="1002" y="2363"/>
                      </a:cubicBezTo>
                      <a:cubicBezTo>
                        <a:pt x="1002" y="2364"/>
                        <a:pt x="1001" y="2365"/>
                        <a:pt x="1001" y="2366"/>
                      </a:cubicBezTo>
                      <a:cubicBezTo>
                        <a:pt x="1006" y="2367"/>
                        <a:pt x="1013" y="2369"/>
                        <a:pt x="1021" y="2371"/>
                      </a:cubicBezTo>
                      <a:cubicBezTo>
                        <a:pt x="1010" y="2373"/>
                        <a:pt x="1001" y="2381"/>
                        <a:pt x="998" y="2392"/>
                      </a:cubicBezTo>
                      <a:cubicBezTo>
                        <a:pt x="992" y="2411"/>
                        <a:pt x="1003" y="2434"/>
                        <a:pt x="992" y="2456"/>
                      </a:cubicBezTo>
                      <a:cubicBezTo>
                        <a:pt x="1009" y="2441"/>
                        <a:pt x="1008" y="2416"/>
                        <a:pt x="1011" y="2403"/>
                      </a:cubicBezTo>
                      <a:cubicBezTo>
                        <a:pt x="1018" y="2376"/>
                        <a:pt x="1031" y="2375"/>
                        <a:pt x="1052" y="2373"/>
                      </a:cubicBezTo>
                      <a:cubicBezTo>
                        <a:pt x="1048" y="2374"/>
                        <a:pt x="1045" y="2376"/>
                        <a:pt x="1042" y="2377"/>
                      </a:cubicBezTo>
                      <a:cubicBezTo>
                        <a:pt x="1024" y="2389"/>
                        <a:pt x="1014" y="2410"/>
                        <a:pt x="1016" y="2430"/>
                      </a:cubicBezTo>
                      <a:cubicBezTo>
                        <a:pt x="1019" y="2447"/>
                        <a:pt x="1029" y="2460"/>
                        <a:pt x="1045" y="2466"/>
                      </a:cubicBezTo>
                      <a:cubicBezTo>
                        <a:pt x="1066" y="2473"/>
                        <a:pt x="1087" y="2467"/>
                        <a:pt x="1101" y="2450"/>
                      </a:cubicBezTo>
                      <a:cubicBezTo>
                        <a:pt x="1106" y="2442"/>
                        <a:pt x="1109" y="2433"/>
                        <a:pt x="1108" y="2424"/>
                      </a:cubicBezTo>
                      <a:cubicBezTo>
                        <a:pt x="1107" y="2407"/>
                        <a:pt x="1095" y="2398"/>
                        <a:pt x="1080" y="2396"/>
                      </a:cubicBezTo>
                      <a:cubicBezTo>
                        <a:pt x="1093" y="2406"/>
                        <a:pt x="1086" y="2417"/>
                        <a:pt x="1086" y="2424"/>
                      </a:cubicBezTo>
                      <a:cubicBezTo>
                        <a:pt x="1088" y="2439"/>
                        <a:pt x="1107" y="2433"/>
                        <a:pt x="1106" y="2418"/>
                      </a:cubicBezTo>
                      <a:cubicBezTo>
                        <a:pt x="1106" y="2416"/>
                        <a:pt x="1105" y="2415"/>
                        <a:pt x="1105" y="2413"/>
                      </a:cubicBezTo>
                      <a:cubicBezTo>
                        <a:pt x="1110" y="2425"/>
                        <a:pt x="1108" y="2438"/>
                        <a:pt x="1100" y="2449"/>
                      </a:cubicBezTo>
                      <a:cubicBezTo>
                        <a:pt x="1086" y="2464"/>
                        <a:pt x="1066" y="2470"/>
                        <a:pt x="1046" y="2463"/>
                      </a:cubicBezTo>
                      <a:cubicBezTo>
                        <a:pt x="1032" y="2458"/>
                        <a:pt x="1022" y="2445"/>
                        <a:pt x="1020" y="2430"/>
                      </a:cubicBezTo>
                      <a:cubicBezTo>
                        <a:pt x="1018" y="2412"/>
                        <a:pt x="1028" y="2393"/>
                        <a:pt x="1044" y="2383"/>
                      </a:cubicBezTo>
                      <a:cubicBezTo>
                        <a:pt x="1051" y="2379"/>
                        <a:pt x="1057" y="2376"/>
                        <a:pt x="1064" y="2374"/>
                      </a:cubicBezTo>
                      <a:cubicBezTo>
                        <a:pt x="1060" y="2376"/>
                        <a:pt x="1056" y="2378"/>
                        <a:pt x="1052" y="2381"/>
                      </a:cubicBezTo>
                      <a:cubicBezTo>
                        <a:pt x="1043" y="2389"/>
                        <a:pt x="1038" y="2404"/>
                        <a:pt x="1047" y="2415"/>
                      </a:cubicBezTo>
                      <a:cubicBezTo>
                        <a:pt x="1051" y="2419"/>
                        <a:pt x="1057" y="2421"/>
                        <a:pt x="1063" y="2419"/>
                      </a:cubicBezTo>
                      <a:cubicBezTo>
                        <a:pt x="1067" y="2418"/>
                        <a:pt x="1070" y="2415"/>
                        <a:pt x="1072" y="2411"/>
                      </a:cubicBezTo>
                      <a:cubicBezTo>
                        <a:pt x="1074" y="2407"/>
                        <a:pt x="1073" y="2402"/>
                        <a:pt x="1071" y="2398"/>
                      </a:cubicBezTo>
                      <a:cubicBezTo>
                        <a:pt x="1068" y="2393"/>
                        <a:pt x="1061" y="2391"/>
                        <a:pt x="1055" y="2394"/>
                      </a:cubicBezTo>
                      <a:cubicBezTo>
                        <a:pt x="1052" y="2396"/>
                        <a:pt x="1051" y="2399"/>
                        <a:pt x="1052" y="2403"/>
                      </a:cubicBezTo>
                      <a:cubicBezTo>
                        <a:pt x="1052" y="2405"/>
                        <a:pt x="1054" y="2407"/>
                        <a:pt x="1057" y="2406"/>
                      </a:cubicBezTo>
                      <a:cubicBezTo>
                        <a:pt x="1055" y="2405"/>
                        <a:pt x="1054" y="2404"/>
                        <a:pt x="1054" y="2402"/>
                      </a:cubicBezTo>
                      <a:cubicBezTo>
                        <a:pt x="1054" y="2399"/>
                        <a:pt x="1058" y="2397"/>
                        <a:pt x="1061" y="2398"/>
                      </a:cubicBezTo>
                      <a:cubicBezTo>
                        <a:pt x="1063" y="2399"/>
                        <a:pt x="1064" y="2401"/>
                        <a:pt x="1065" y="2403"/>
                      </a:cubicBezTo>
                      <a:cubicBezTo>
                        <a:pt x="1065" y="2407"/>
                        <a:pt x="1064" y="2410"/>
                        <a:pt x="1061" y="2411"/>
                      </a:cubicBezTo>
                      <a:cubicBezTo>
                        <a:pt x="1057" y="2413"/>
                        <a:pt x="1053" y="2412"/>
                        <a:pt x="1051" y="2409"/>
                      </a:cubicBezTo>
                      <a:cubicBezTo>
                        <a:pt x="1044" y="2400"/>
                        <a:pt x="1050" y="2386"/>
                        <a:pt x="1057" y="2380"/>
                      </a:cubicBezTo>
                      <a:cubicBezTo>
                        <a:pt x="1066" y="2372"/>
                        <a:pt x="1079" y="2370"/>
                        <a:pt x="1090" y="2366"/>
                      </a:cubicBezTo>
                      <a:cubicBezTo>
                        <a:pt x="1101" y="2361"/>
                        <a:pt x="1113" y="2354"/>
                        <a:pt x="1123" y="2340"/>
                      </a:cubicBezTo>
                      <a:cubicBezTo>
                        <a:pt x="1121" y="2343"/>
                        <a:pt x="1120" y="2346"/>
                        <a:pt x="1119" y="2350"/>
                      </a:cubicBezTo>
                      <a:cubicBezTo>
                        <a:pt x="1112" y="2371"/>
                        <a:pt x="1116" y="2391"/>
                        <a:pt x="1133" y="2406"/>
                      </a:cubicBezTo>
                      <a:cubicBezTo>
                        <a:pt x="1150" y="2419"/>
                        <a:pt x="1171" y="2423"/>
                        <a:pt x="1190" y="2413"/>
                      </a:cubicBezTo>
                      <a:cubicBezTo>
                        <a:pt x="1208" y="2405"/>
                        <a:pt x="1221" y="2387"/>
                        <a:pt x="1220" y="2367"/>
                      </a:cubicBezTo>
                      <a:cubicBezTo>
                        <a:pt x="1219" y="2349"/>
                        <a:pt x="1209" y="2334"/>
                        <a:pt x="1194" y="2330"/>
                      </a:cubicBezTo>
                      <a:cubicBezTo>
                        <a:pt x="1184" y="2327"/>
                        <a:pt x="1174" y="2328"/>
                        <a:pt x="1166" y="2333"/>
                      </a:cubicBezTo>
                      <a:cubicBezTo>
                        <a:pt x="1161" y="2336"/>
                        <a:pt x="1157" y="2341"/>
                        <a:pt x="1155" y="2346"/>
                      </a:cubicBezTo>
                      <a:cubicBezTo>
                        <a:pt x="1151" y="2356"/>
                        <a:pt x="1154" y="2366"/>
                        <a:pt x="1162" y="2371"/>
                      </a:cubicBezTo>
                      <a:cubicBezTo>
                        <a:pt x="1171" y="2377"/>
                        <a:pt x="1184" y="2375"/>
                        <a:pt x="1190" y="2366"/>
                      </a:cubicBezTo>
                      <a:cubicBezTo>
                        <a:pt x="1196" y="2357"/>
                        <a:pt x="1194" y="2344"/>
                        <a:pt x="1184" y="2338"/>
                      </a:cubicBezTo>
                      <a:cubicBezTo>
                        <a:pt x="1177" y="2332"/>
                        <a:pt x="1166" y="2334"/>
                        <a:pt x="1159" y="2340"/>
                      </a:cubicBezTo>
                      <a:cubicBezTo>
                        <a:pt x="1168" y="2330"/>
                        <a:pt x="1181" y="2327"/>
                        <a:pt x="1194" y="2331"/>
                      </a:cubicBezTo>
                      <a:cubicBezTo>
                        <a:pt x="1208" y="2336"/>
                        <a:pt x="1217" y="2350"/>
                        <a:pt x="1218" y="2367"/>
                      </a:cubicBezTo>
                      <a:cubicBezTo>
                        <a:pt x="1218" y="2386"/>
                        <a:pt x="1206" y="2402"/>
                        <a:pt x="1189" y="2410"/>
                      </a:cubicBezTo>
                      <a:cubicBezTo>
                        <a:pt x="1171" y="2419"/>
                        <a:pt x="1151" y="2415"/>
                        <a:pt x="1136" y="2403"/>
                      </a:cubicBezTo>
                      <a:cubicBezTo>
                        <a:pt x="1121" y="2389"/>
                        <a:pt x="1117" y="2371"/>
                        <a:pt x="1124" y="2352"/>
                      </a:cubicBezTo>
                      <a:cubicBezTo>
                        <a:pt x="1128" y="2339"/>
                        <a:pt x="1137" y="2328"/>
                        <a:pt x="1141" y="2312"/>
                      </a:cubicBezTo>
                      <a:cubicBezTo>
                        <a:pt x="1146" y="2291"/>
                        <a:pt x="1140" y="2271"/>
                        <a:pt x="1124" y="2253"/>
                      </a:cubicBezTo>
                      <a:cubicBezTo>
                        <a:pt x="1102" y="2229"/>
                        <a:pt x="1070" y="2222"/>
                        <a:pt x="1040" y="2233"/>
                      </a:cubicBezTo>
                      <a:cubicBezTo>
                        <a:pt x="1026" y="2238"/>
                        <a:pt x="1015" y="2244"/>
                        <a:pt x="1007" y="2255"/>
                      </a:cubicBezTo>
                      <a:cubicBezTo>
                        <a:pt x="1014" y="2244"/>
                        <a:pt x="1024" y="2235"/>
                        <a:pt x="1035" y="2228"/>
                      </a:cubicBezTo>
                      <a:cubicBezTo>
                        <a:pt x="1051" y="2219"/>
                        <a:pt x="1072" y="2215"/>
                        <a:pt x="1090" y="2216"/>
                      </a:cubicBezTo>
                      <a:cubicBezTo>
                        <a:pt x="1098" y="2216"/>
                        <a:pt x="1104" y="2215"/>
                        <a:pt x="1111" y="2213"/>
                      </a:cubicBezTo>
                      <a:cubicBezTo>
                        <a:pt x="1113" y="2213"/>
                        <a:pt x="1115" y="2212"/>
                        <a:pt x="1117" y="2212"/>
                      </a:cubicBezTo>
                      <a:cubicBezTo>
                        <a:pt x="1120" y="2210"/>
                        <a:pt x="1123" y="2209"/>
                        <a:pt x="1126" y="2207"/>
                      </a:cubicBezTo>
                      <a:cubicBezTo>
                        <a:pt x="1127" y="2207"/>
                        <a:pt x="1136" y="2201"/>
                        <a:pt x="1135" y="2199"/>
                      </a:cubicBezTo>
                      <a:cubicBezTo>
                        <a:pt x="1134" y="2199"/>
                        <a:pt x="1129" y="2202"/>
                        <a:pt x="1128" y="2203"/>
                      </a:cubicBezTo>
                      <a:cubicBezTo>
                        <a:pt x="1124" y="2205"/>
                        <a:pt x="1120" y="2206"/>
                        <a:pt x="1116" y="2208"/>
                      </a:cubicBezTo>
                      <a:cubicBezTo>
                        <a:pt x="1114" y="2209"/>
                        <a:pt x="1112" y="2209"/>
                        <a:pt x="1110" y="2210"/>
                      </a:cubicBezTo>
                      <a:cubicBezTo>
                        <a:pt x="1103" y="2212"/>
                        <a:pt x="1098" y="2213"/>
                        <a:pt x="1090" y="2213"/>
                      </a:cubicBezTo>
                      <a:cubicBezTo>
                        <a:pt x="1090" y="2213"/>
                        <a:pt x="1089" y="2213"/>
                        <a:pt x="1088" y="2213"/>
                      </a:cubicBezTo>
                      <a:cubicBezTo>
                        <a:pt x="1090" y="2212"/>
                        <a:pt x="1092" y="2212"/>
                        <a:pt x="1094" y="2211"/>
                      </a:cubicBezTo>
                      <a:cubicBezTo>
                        <a:pt x="1100" y="2209"/>
                        <a:pt x="1105" y="2207"/>
                        <a:pt x="1110" y="2202"/>
                      </a:cubicBezTo>
                      <a:cubicBezTo>
                        <a:pt x="1123" y="2191"/>
                        <a:pt x="1120" y="2175"/>
                        <a:pt x="1111" y="2164"/>
                      </a:cubicBezTo>
                      <a:cubicBezTo>
                        <a:pt x="1103" y="2154"/>
                        <a:pt x="1091" y="2147"/>
                        <a:pt x="1078" y="2149"/>
                      </a:cubicBezTo>
                      <a:cubicBezTo>
                        <a:pt x="1067" y="2151"/>
                        <a:pt x="1060" y="2158"/>
                        <a:pt x="1059" y="2169"/>
                      </a:cubicBezTo>
                      <a:cubicBezTo>
                        <a:pt x="1058" y="2177"/>
                        <a:pt x="1061" y="2187"/>
                        <a:pt x="1069" y="2190"/>
                      </a:cubicBezTo>
                      <a:cubicBezTo>
                        <a:pt x="1073" y="2192"/>
                        <a:pt x="1078" y="2192"/>
                        <a:pt x="1082" y="2189"/>
                      </a:cubicBezTo>
                      <a:cubicBezTo>
                        <a:pt x="1085" y="2187"/>
                        <a:pt x="1087" y="2185"/>
                        <a:pt x="1087" y="2182"/>
                      </a:cubicBezTo>
                      <a:cubicBezTo>
                        <a:pt x="1087" y="2178"/>
                        <a:pt x="1086" y="2175"/>
                        <a:pt x="1084" y="2173"/>
                      </a:cubicBezTo>
                      <a:cubicBezTo>
                        <a:pt x="1081" y="2170"/>
                        <a:pt x="1077" y="2169"/>
                        <a:pt x="1073" y="2171"/>
                      </a:cubicBezTo>
                      <a:cubicBezTo>
                        <a:pt x="1070" y="2172"/>
                        <a:pt x="1068" y="2176"/>
                        <a:pt x="1068" y="2180"/>
                      </a:cubicBezTo>
                      <a:cubicBezTo>
                        <a:pt x="1069" y="2185"/>
                        <a:pt x="1074" y="2187"/>
                        <a:pt x="1078" y="2187"/>
                      </a:cubicBezTo>
                      <a:cubicBezTo>
                        <a:pt x="1083" y="2186"/>
                        <a:pt x="1086" y="2181"/>
                        <a:pt x="1085" y="2177"/>
                      </a:cubicBezTo>
                      <a:cubicBezTo>
                        <a:pt x="1085" y="2175"/>
                        <a:pt x="1084" y="2174"/>
                        <a:pt x="1083" y="2172"/>
                      </a:cubicBezTo>
                      <a:cubicBezTo>
                        <a:pt x="1083" y="2173"/>
                        <a:pt x="1083" y="2173"/>
                        <a:pt x="1083" y="2173"/>
                      </a:cubicBezTo>
                      <a:cubicBezTo>
                        <a:pt x="1086" y="2175"/>
                        <a:pt x="1087" y="2178"/>
                        <a:pt x="1086" y="2182"/>
                      </a:cubicBezTo>
                      <a:cubicBezTo>
                        <a:pt x="1086" y="2185"/>
                        <a:pt x="1085" y="2187"/>
                        <a:pt x="1082" y="2189"/>
                      </a:cubicBezTo>
                      <a:cubicBezTo>
                        <a:pt x="1078" y="2191"/>
                        <a:pt x="1074" y="2191"/>
                        <a:pt x="1069" y="2190"/>
                      </a:cubicBezTo>
                      <a:cubicBezTo>
                        <a:pt x="1062" y="2186"/>
                        <a:pt x="1059" y="2176"/>
                        <a:pt x="1060" y="2169"/>
                      </a:cubicBezTo>
                      <a:cubicBezTo>
                        <a:pt x="1062" y="2159"/>
                        <a:pt x="1068" y="2152"/>
                        <a:pt x="1078" y="2151"/>
                      </a:cubicBezTo>
                      <a:cubicBezTo>
                        <a:pt x="1091" y="2149"/>
                        <a:pt x="1103" y="2157"/>
                        <a:pt x="1110" y="2166"/>
                      </a:cubicBezTo>
                      <a:cubicBezTo>
                        <a:pt x="1117" y="2177"/>
                        <a:pt x="1119" y="2190"/>
                        <a:pt x="1108" y="2200"/>
                      </a:cubicBezTo>
                      <a:cubicBezTo>
                        <a:pt x="1103" y="2204"/>
                        <a:pt x="1099" y="2206"/>
                        <a:pt x="1093" y="2207"/>
                      </a:cubicBezTo>
                      <a:cubicBezTo>
                        <a:pt x="1090" y="2209"/>
                        <a:pt x="1086" y="2209"/>
                        <a:pt x="1083" y="2210"/>
                      </a:cubicBezTo>
                      <a:cubicBezTo>
                        <a:pt x="1074" y="2211"/>
                        <a:pt x="1064" y="2213"/>
                        <a:pt x="1054" y="2216"/>
                      </a:cubicBezTo>
                      <a:cubicBezTo>
                        <a:pt x="1048" y="2217"/>
                        <a:pt x="1042" y="2220"/>
                        <a:pt x="1037" y="2223"/>
                      </a:cubicBezTo>
                      <a:cubicBezTo>
                        <a:pt x="1038" y="2220"/>
                        <a:pt x="1040" y="2217"/>
                        <a:pt x="1041" y="2214"/>
                      </a:cubicBezTo>
                      <a:cubicBezTo>
                        <a:pt x="1044" y="2206"/>
                        <a:pt x="1045" y="2197"/>
                        <a:pt x="1043" y="2190"/>
                      </a:cubicBezTo>
                      <a:close/>
                      <a:moveTo>
                        <a:pt x="1170" y="2173"/>
                      </a:moveTo>
                      <a:cubicBezTo>
                        <a:pt x="1168" y="2177"/>
                        <a:pt x="1165" y="2179"/>
                        <a:pt x="1161" y="2178"/>
                      </a:cubicBezTo>
                      <a:cubicBezTo>
                        <a:pt x="1155" y="2176"/>
                        <a:pt x="1156" y="2168"/>
                        <a:pt x="1161" y="2166"/>
                      </a:cubicBezTo>
                      <a:cubicBezTo>
                        <a:pt x="1165" y="2164"/>
                        <a:pt x="1168" y="2166"/>
                        <a:pt x="1173" y="2162"/>
                      </a:cubicBezTo>
                      <a:cubicBezTo>
                        <a:pt x="1169" y="2167"/>
                        <a:pt x="1171" y="2169"/>
                        <a:pt x="1170" y="2173"/>
                      </a:cubicBezTo>
                      <a:close/>
                      <a:moveTo>
                        <a:pt x="1097" y="2217"/>
                      </a:moveTo>
                      <a:cubicBezTo>
                        <a:pt x="1110" y="2217"/>
                        <a:pt x="1122" y="2228"/>
                        <a:pt x="1125" y="2238"/>
                      </a:cubicBezTo>
                      <a:cubicBezTo>
                        <a:pt x="1127" y="2246"/>
                        <a:pt x="1129" y="2253"/>
                        <a:pt x="1135" y="2258"/>
                      </a:cubicBezTo>
                      <a:cubicBezTo>
                        <a:pt x="1140" y="2262"/>
                        <a:pt x="1149" y="2264"/>
                        <a:pt x="1152" y="2259"/>
                      </a:cubicBezTo>
                      <a:cubicBezTo>
                        <a:pt x="1148" y="2261"/>
                        <a:pt x="1143" y="2256"/>
                        <a:pt x="1140" y="2251"/>
                      </a:cubicBezTo>
                      <a:cubicBezTo>
                        <a:pt x="1138" y="2248"/>
                        <a:pt x="1135" y="2244"/>
                        <a:pt x="1131" y="2242"/>
                      </a:cubicBezTo>
                      <a:cubicBezTo>
                        <a:pt x="1134" y="2232"/>
                        <a:pt x="1128" y="2225"/>
                        <a:pt x="1122" y="2222"/>
                      </a:cubicBezTo>
                      <a:cubicBezTo>
                        <a:pt x="1115" y="2218"/>
                        <a:pt x="1105" y="2215"/>
                        <a:pt x="1097" y="2217"/>
                      </a:cubicBezTo>
                      <a:close/>
                      <a:moveTo>
                        <a:pt x="1138" y="2109"/>
                      </a:moveTo>
                      <a:cubicBezTo>
                        <a:pt x="1135" y="2089"/>
                        <a:pt x="1152" y="2079"/>
                        <a:pt x="1158" y="2073"/>
                      </a:cubicBezTo>
                      <a:cubicBezTo>
                        <a:pt x="1166" y="2063"/>
                        <a:pt x="1157" y="2056"/>
                        <a:pt x="1147" y="2064"/>
                      </a:cubicBezTo>
                      <a:cubicBezTo>
                        <a:pt x="1138" y="2071"/>
                        <a:pt x="1131" y="2091"/>
                        <a:pt x="1138" y="2109"/>
                      </a:cubicBezTo>
                      <a:close/>
                      <a:moveTo>
                        <a:pt x="1152" y="2195"/>
                      </a:moveTo>
                      <a:cubicBezTo>
                        <a:pt x="1146" y="2193"/>
                        <a:pt x="1142" y="2186"/>
                        <a:pt x="1142" y="2182"/>
                      </a:cubicBezTo>
                      <a:cubicBezTo>
                        <a:pt x="1136" y="2181"/>
                        <a:pt x="1129" y="2193"/>
                        <a:pt x="1137" y="2199"/>
                      </a:cubicBezTo>
                      <a:cubicBezTo>
                        <a:pt x="1142" y="2203"/>
                        <a:pt x="1150" y="2201"/>
                        <a:pt x="1152" y="2195"/>
                      </a:cubicBezTo>
                      <a:close/>
                      <a:moveTo>
                        <a:pt x="1108" y="2215"/>
                      </a:moveTo>
                      <a:cubicBezTo>
                        <a:pt x="1133" y="2217"/>
                        <a:pt x="1145" y="2240"/>
                        <a:pt x="1151" y="2245"/>
                      </a:cubicBezTo>
                      <a:cubicBezTo>
                        <a:pt x="1162" y="2256"/>
                        <a:pt x="1174" y="2243"/>
                        <a:pt x="1162" y="2230"/>
                      </a:cubicBezTo>
                      <a:cubicBezTo>
                        <a:pt x="1154" y="2222"/>
                        <a:pt x="1135" y="2211"/>
                        <a:pt x="1108" y="2215"/>
                      </a:cubicBezTo>
                      <a:close/>
                      <a:moveTo>
                        <a:pt x="1101" y="2146"/>
                      </a:moveTo>
                      <a:cubicBezTo>
                        <a:pt x="1090" y="2147"/>
                        <a:pt x="1079" y="2146"/>
                        <a:pt x="1070" y="2140"/>
                      </a:cubicBezTo>
                      <a:cubicBezTo>
                        <a:pt x="1062" y="2134"/>
                        <a:pt x="1057" y="2124"/>
                        <a:pt x="1058" y="2114"/>
                      </a:cubicBezTo>
                      <a:cubicBezTo>
                        <a:pt x="1059" y="2108"/>
                        <a:pt x="1063" y="2103"/>
                        <a:pt x="1067" y="2099"/>
                      </a:cubicBezTo>
                      <a:cubicBezTo>
                        <a:pt x="1072" y="2094"/>
                        <a:pt x="1076" y="2092"/>
                        <a:pt x="1083" y="2090"/>
                      </a:cubicBezTo>
                      <a:cubicBezTo>
                        <a:pt x="1089" y="2088"/>
                        <a:pt x="1094" y="2088"/>
                        <a:pt x="1101" y="2089"/>
                      </a:cubicBezTo>
                      <a:cubicBezTo>
                        <a:pt x="1104" y="2090"/>
                        <a:pt x="1106" y="2090"/>
                        <a:pt x="1109" y="2091"/>
                      </a:cubicBezTo>
                      <a:cubicBezTo>
                        <a:pt x="1116" y="2094"/>
                        <a:pt x="1121" y="2097"/>
                        <a:pt x="1128" y="2102"/>
                      </a:cubicBezTo>
                      <a:cubicBezTo>
                        <a:pt x="1136" y="2109"/>
                        <a:pt x="1141" y="2116"/>
                        <a:pt x="1144" y="2127"/>
                      </a:cubicBezTo>
                      <a:cubicBezTo>
                        <a:pt x="1144" y="2128"/>
                        <a:pt x="1145" y="2128"/>
                        <a:pt x="1145" y="2129"/>
                      </a:cubicBezTo>
                      <a:cubicBezTo>
                        <a:pt x="1147" y="2122"/>
                        <a:pt x="1152" y="2115"/>
                        <a:pt x="1157" y="2110"/>
                      </a:cubicBezTo>
                      <a:cubicBezTo>
                        <a:pt x="1164" y="2103"/>
                        <a:pt x="1173" y="2099"/>
                        <a:pt x="1183" y="2100"/>
                      </a:cubicBezTo>
                      <a:cubicBezTo>
                        <a:pt x="1186" y="2100"/>
                        <a:pt x="1190" y="2102"/>
                        <a:pt x="1194" y="2105"/>
                      </a:cubicBezTo>
                      <a:cubicBezTo>
                        <a:pt x="1190" y="2102"/>
                        <a:pt x="1186" y="2102"/>
                        <a:pt x="1182" y="2102"/>
                      </a:cubicBezTo>
                      <a:cubicBezTo>
                        <a:pt x="1173" y="2101"/>
                        <a:pt x="1165" y="2105"/>
                        <a:pt x="1159" y="2111"/>
                      </a:cubicBezTo>
                      <a:cubicBezTo>
                        <a:pt x="1154" y="2116"/>
                        <a:pt x="1151" y="2121"/>
                        <a:pt x="1149" y="2126"/>
                      </a:cubicBezTo>
                      <a:cubicBezTo>
                        <a:pt x="1146" y="2137"/>
                        <a:pt x="1146" y="2146"/>
                        <a:pt x="1144" y="2156"/>
                      </a:cubicBezTo>
                      <a:cubicBezTo>
                        <a:pt x="1144" y="2157"/>
                        <a:pt x="1144" y="2157"/>
                        <a:pt x="1144" y="2157"/>
                      </a:cubicBezTo>
                      <a:cubicBezTo>
                        <a:pt x="1142" y="2163"/>
                        <a:pt x="1140" y="2168"/>
                        <a:pt x="1137" y="2173"/>
                      </a:cubicBezTo>
                      <a:cubicBezTo>
                        <a:pt x="1136" y="2175"/>
                        <a:pt x="1128" y="2187"/>
                        <a:pt x="1126" y="2187"/>
                      </a:cubicBezTo>
                      <a:cubicBezTo>
                        <a:pt x="1126" y="2185"/>
                        <a:pt x="1131" y="2178"/>
                        <a:pt x="1131" y="2176"/>
                      </a:cubicBezTo>
                      <a:cubicBezTo>
                        <a:pt x="1135" y="2170"/>
                        <a:pt x="1138" y="2163"/>
                        <a:pt x="1140" y="2156"/>
                      </a:cubicBezTo>
                      <a:cubicBezTo>
                        <a:pt x="1140" y="2155"/>
                        <a:pt x="1140" y="2155"/>
                        <a:pt x="1140" y="2155"/>
                      </a:cubicBezTo>
                      <a:cubicBezTo>
                        <a:pt x="1143" y="2146"/>
                        <a:pt x="1144" y="2138"/>
                        <a:pt x="1141" y="2128"/>
                      </a:cubicBezTo>
                      <a:cubicBezTo>
                        <a:pt x="1138" y="2116"/>
                        <a:pt x="1130" y="2105"/>
                        <a:pt x="1119" y="2101"/>
                      </a:cubicBezTo>
                      <a:cubicBezTo>
                        <a:pt x="1113" y="2098"/>
                        <a:pt x="1102" y="2099"/>
                        <a:pt x="1099" y="2107"/>
                      </a:cubicBezTo>
                      <a:cubicBezTo>
                        <a:pt x="1098" y="2109"/>
                        <a:pt x="1099" y="2112"/>
                        <a:pt x="1101" y="2113"/>
                      </a:cubicBezTo>
                      <a:cubicBezTo>
                        <a:pt x="1103" y="2115"/>
                        <a:pt x="1105" y="2115"/>
                        <a:pt x="1107" y="2113"/>
                      </a:cubicBezTo>
                      <a:cubicBezTo>
                        <a:pt x="1109" y="2112"/>
                        <a:pt x="1109" y="2111"/>
                        <a:pt x="1109" y="2109"/>
                      </a:cubicBezTo>
                      <a:cubicBezTo>
                        <a:pt x="1109" y="2107"/>
                        <a:pt x="1107" y="2105"/>
                        <a:pt x="1105" y="2107"/>
                      </a:cubicBezTo>
                      <a:cubicBezTo>
                        <a:pt x="1104" y="2107"/>
                        <a:pt x="1103" y="2108"/>
                        <a:pt x="1103" y="2109"/>
                      </a:cubicBezTo>
                      <a:cubicBezTo>
                        <a:pt x="1102" y="2108"/>
                        <a:pt x="1102" y="2106"/>
                        <a:pt x="1103" y="2105"/>
                      </a:cubicBezTo>
                      <a:cubicBezTo>
                        <a:pt x="1105" y="2103"/>
                        <a:pt x="1108" y="2103"/>
                        <a:pt x="1110" y="2104"/>
                      </a:cubicBezTo>
                      <a:cubicBezTo>
                        <a:pt x="1114" y="2107"/>
                        <a:pt x="1115" y="2112"/>
                        <a:pt x="1112" y="2115"/>
                      </a:cubicBezTo>
                      <a:cubicBezTo>
                        <a:pt x="1111" y="2118"/>
                        <a:pt x="1108" y="2120"/>
                        <a:pt x="1105" y="2120"/>
                      </a:cubicBezTo>
                      <a:cubicBezTo>
                        <a:pt x="1102" y="2121"/>
                        <a:pt x="1099" y="2120"/>
                        <a:pt x="1097" y="2117"/>
                      </a:cubicBezTo>
                      <a:cubicBezTo>
                        <a:pt x="1094" y="2115"/>
                        <a:pt x="1093" y="2110"/>
                        <a:pt x="1094" y="2106"/>
                      </a:cubicBezTo>
                      <a:cubicBezTo>
                        <a:pt x="1098" y="2098"/>
                        <a:pt x="1109" y="2095"/>
                        <a:pt x="1117" y="2098"/>
                      </a:cubicBezTo>
                      <a:cubicBezTo>
                        <a:pt x="1120" y="2099"/>
                        <a:pt x="1122" y="2101"/>
                        <a:pt x="1124" y="2103"/>
                      </a:cubicBezTo>
                      <a:cubicBezTo>
                        <a:pt x="1117" y="2097"/>
                        <a:pt x="1110" y="2093"/>
                        <a:pt x="1100" y="2091"/>
                      </a:cubicBezTo>
                      <a:cubicBezTo>
                        <a:pt x="1094" y="2090"/>
                        <a:pt x="1089" y="2090"/>
                        <a:pt x="1083" y="2091"/>
                      </a:cubicBezTo>
                      <a:cubicBezTo>
                        <a:pt x="1077" y="2093"/>
                        <a:pt x="1072" y="2095"/>
                        <a:pt x="1067" y="2100"/>
                      </a:cubicBezTo>
                      <a:cubicBezTo>
                        <a:pt x="1065" y="2102"/>
                        <a:pt x="1063" y="2104"/>
                        <a:pt x="1062" y="2107"/>
                      </a:cubicBezTo>
                      <a:cubicBezTo>
                        <a:pt x="1062" y="2107"/>
                        <a:pt x="1062" y="2107"/>
                        <a:pt x="1062" y="2107"/>
                      </a:cubicBezTo>
                      <a:cubicBezTo>
                        <a:pt x="1067" y="2100"/>
                        <a:pt x="1078" y="2099"/>
                        <a:pt x="1083" y="2111"/>
                      </a:cubicBezTo>
                      <a:cubicBezTo>
                        <a:pt x="1086" y="2120"/>
                        <a:pt x="1080" y="2137"/>
                        <a:pt x="1101" y="2146"/>
                      </a:cubicBezTo>
                      <a:close/>
                      <a:moveTo>
                        <a:pt x="1182" y="2102"/>
                      </a:moveTo>
                      <a:cubicBezTo>
                        <a:pt x="1180" y="2114"/>
                        <a:pt x="1196" y="2115"/>
                        <a:pt x="1201" y="2116"/>
                      </a:cubicBezTo>
                      <a:cubicBezTo>
                        <a:pt x="1205" y="2117"/>
                        <a:pt x="1207" y="2119"/>
                        <a:pt x="1209" y="2122"/>
                      </a:cubicBezTo>
                      <a:cubicBezTo>
                        <a:pt x="1209" y="2117"/>
                        <a:pt x="1206" y="2106"/>
                        <a:pt x="1203" y="2102"/>
                      </a:cubicBezTo>
                      <a:cubicBezTo>
                        <a:pt x="1198" y="2096"/>
                        <a:pt x="1190" y="2093"/>
                        <a:pt x="1183" y="2099"/>
                      </a:cubicBezTo>
                      <a:cubicBezTo>
                        <a:pt x="1187" y="2099"/>
                        <a:pt x="1193" y="2102"/>
                        <a:pt x="1196" y="2106"/>
                      </a:cubicBezTo>
                      <a:cubicBezTo>
                        <a:pt x="1194" y="2104"/>
                        <a:pt x="1187" y="2102"/>
                        <a:pt x="1182" y="2102"/>
                      </a:cubicBezTo>
                      <a:close/>
                      <a:moveTo>
                        <a:pt x="1122" y="2192"/>
                      </a:moveTo>
                      <a:cubicBezTo>
                        <a:pt x="1126" y="2166"/>
                        <a:pt x="1111" y="2150"/>
                        <a:pt x="1109" y="2139"/>
                      </a:cubicBezTo>
                      <a:cubicBezTo>
                        <a:pt x="1107" y="2125"/>
                        <a:pt x="1122" y="2122"/>
                        <a:pt x="1128" y="2136"/>
                      </a:cubicBezTo>
                      <a:cubicBezTo>
                        <a:pt x="1135" y="2151"/>
                        <a:pt x="1130" y="2174"/>
                        <a:pt x="1122" y="2192"/>
                      </a:cubicBezTo>
                      <a:close/>
                      <a:moveTo>
                        <a:pt x="1134" y="2104"/>
                      </a:moveTo>
                      <a:cubicBezTo>
                        <a:pt x="1124" y="2087"/>
                        <a:pt x="1087" y="2072"/>
                        <a:pt x="1076" y="2091"/>
                      </a:cubicBezTo>
                      <a:cubicBezTo>
                        <a:pt x="1072" y="2089"/>
                        <a:pt x="1072" y="2082"/>
                        <a:pt x="1076" y="2077"/>
                      </a:cubicBezTo>
                      <a:cubicBezTo>
                        <a:pt x="1080" y="2072"/>
                        <a:pt x="1090" y="2070"/>
                        <a:pt x="1097" y="2075"/>
                      </a:cubicBezTo>
                      <a:cubicBezTo>
                        <a:pt x="1100" y="2071"/>
                        <a:pt x="1113" y="2074"/>
                        <a:pt x="1123" y="2085"/>
                      </a:cubicBezTo>
                      <a:cubicBezTo>
                        <a:pt x="1121" y="2077"/>
                        <a:pt x="1120" y="2067"/>
                        <a:pt x="1122" y="2059"/>
                      </a:cubicBezTo>
                      <a:cubicBezTo>
                        <a:pt x="1124" y="2049"/>
                        <a:pt x="1128" y="2039"/>
                        <a:pt x="1135" y="2032"/>
                      </a:cubicBezTo>
                      <a:cubicBezTo>
                        <a:pt x="1143" y="2024"/>
                        <a:pt x="1153" y="2021"/>
                        <a:pt x="1163" y="2024"/>
                      </a:cubicBezTo>
                      <a:cubicBezTo>
                        <a:pt x="1170" y="2026"/>
                        <a:pt x="1177" y="2031"/>
                        <a:pt x="1178" y="2039"/>
                      </a:cubicBezTo>
                      <a:cubicBezTo>
                        <a:pt x="1179" y="2045"/>
                        <a:pt x="1175" y="2051"/>
                        <a:pt x="1170" y="2055"/>
                      </a:cubicBezTo>
                      <a:cubicBezTo>
                        <a:pt x="1165" y="2058"/>
                        <a:pt x="1158" y="2058"/>
                        <a:pt x="1152" y="2057"/>
                      </a:cubicBezTo>
                      <a:cubicBezTo>
                        <a:pt x="1165" y="2053"/>
                        <a:pt x="1161" y="2042"/>
                        <a:pt x="1163" y="2037"/>
                      </a:cubicBezTo>
                      <a:cubicBezTo>
                        <a:pt x="1166" y="2030"/>
                        <a:pt x="1173" y="2031"/>
                        <a:pt x="1176" y="2035"/>
                      </a:cubicBezTo>
                      <a:cubicBezTo>
                        <a:pt x="1176" y="2035"/>
                        <a:pt x="1176" y="2035"/>
                        <a:pt x="1176" y="2035"/>
                      </a:cubicBezTo>
                      <a:cubicBezTo>
                        <a:pt x="1173" y="2030"/>
                        <a:pt x="1169" y="2027"/>
                        <a:pt x="1163" y="2025"/>
                      </a:cubicBezTo>
                      <a:cubicBezTo>
                        <a:pt x="1155" y="2023"/>
                        <a:pt x="1146" y="2024"/>
                        <a:pt x="1139" y="2031"/>
                      </a:cubicBezTo>
                      <a:cubicBezTo>
                        <a:pt x="1140" y="2029"/>
                        <a:pt x="1143" y="2029"/>
                        <a:pt x="1145" y="2028"/>
                      </a:cubicBezTo>
                      <a:cubicBezTo>
                        <a:pt x="1150" y="2028"/>
                        <a:pt x="1155" y="2029"/>
                        <a:pt x="1156" y="2034"/>
                      </a:cubicBezTo>
                      <a:cubicBezTo>
                        <a:pt x="1157" y="2036"/>
                        <a:pt x="1157" y="2039"/>
                        <a:pt x="1155" y="2041"/>
                      </a:cubicBezTo>
                      <a:cubicBezTo>
                        <a:pt x="1154" y="2042"/>
                        <a:pt x="1152" y="2043"/>
                        <a:pt x="1150" y="2042"/>
                      </a:cubicBezTo>
                      <a:cubicBezTo>
                        <a:pt x="1148" y="2042"/>
                        <a:pt x="1146" y="2041"/>
                        <a:pt x="1146" y="2039"/>
                      </a:cubicBezTo>
                      <a:cubicBezTo>
                        <a:pt x="1144" y="2037"/>
                        <a:pt x="1145" y="2034"/>
                        <a:pt x="1147" y="2033"/>
                      </a:cubicBezTo>
                      <a:cubicBezTo>
                        <a:pt x="1149" y="2032"/>
                        <a:pt x="1150" y="2032"/>
                        <a:pt x="1151" y="2033"/>
                      </a:cubicBezTo>
                      <a:cubicBezTo>
                        <a:pt x="1152" y="2034"/>
                        <a:pt x="1152" y="2035"/>
                        <a:pt x="1151" y="2036"/>
                      </a:cubicBezTo>
                      <a:cubicBezTo>
                        <a:pt x="1151" y="2035"/>
                        <a:pt x="1151" y="2034"/>
                        <a:pt x="1150" y="2034"/>
                      </a:cubicBezTo>
                      <a:cubicBezTo>
                        <a:pt x="1149" y="2033"/>
                        <a:pt x="1148" y="2034"/>
                        <a:pt x="1148" y="2036"/>
                      </a:cubicBezTo>
                      <a:cubicBezTo>
                        <a:pt x="1147" y="2036"/>
                        <a:pt x="1148" y="2037"/>
                        <a:pt x="1149" y="2038"/>
                      </a:cubicBezTo>
                      <a:cubicBezTo>
                        <a:pt x="1150" y="2039"/>
                        <a:pt x="1151" y="2039"/>
                        <a:pt x="1152" y="2038"/>
                      </a:cubicBezTo>
                      <a:cubicBezTo>
                        <a:pt x="1154" y="2037"/>
                        <a:pt x="1154" y="2036"/>
                        <a:pt x="1153" y="2034"/>
                      </a:cubicBezTo>
                      <a:cubicBezTo>
                        <a:pt x="1152" y="2030"/>
                        <a:pt x="1146" y="2029"/>
                        <a:pt x="1142" y="2030"/>
                      </a:cubicBezTo>
                      <a:cubicBezTo>
                        <a:pt x="1136" y="2033"/>
                        <a:pt x="1131" y="2040"/>
                        <a:pt x="1128" y="2046"/>
                      </a:cubicBezTo>
                      <a:cubicBezTo>
                        <a:pt x="1120" y="2061"/>
                        <a:pt x="1121" y="2077"/>
                        <a:pt x="1127" y="2090"/>
                      </a:cubicBezTo>
                      <a:cubicBezTo>
                        <a:pt x="1130" y="2094"/>
                        <a:pt x="1133" y="2099"/>
                        <a:pt x="1134" y="2104"/>
                      </a:cubicBezTo>
                      <a:close/>
                      <a:moveTo>
                        <a:pt x="1146" y="2120"/>
                      </a:moveTo>
                      <a:cubicBezTo>
                        <a:pt x="1141" y="2111"/>
                        <a:pt x="1154" y="2100"/>
                        <a:pt x="1163" y="2096"/>
                      </a:cubicBezTo>
                      <a:cubicBezTo>
                        <a:pt x="1174" y="2092"/>
                        <a:pt x="1188" y="2090"/>
                        <a:pt x="1193" y="2078"/>
                      </a:cubicBezTo>
                      <a:cubicBezTo>
                        <a:pt x="1196" y="2072"/>
                        <a:pt x="1196" y="2064"/>
                        <a:pt x="1191" y="2059"/>
                      </a:cubicBezTo>
                      <a:cubicBezTo>
                        <a:pt x="1188" y="2056"/>
                        <a:pt x="1184" y="2054"/>
                        <a:pt x="1180" y="2057"/>
                      </a:cubicBezTo>
                      <a:cubicBezTo>
                        <a:pt x="1183" y="2057"/>
                        <a:pt x="1188" y="2061"/>
                        <a:pt x="1188" y="2066"/>
                      </a:cubicBezTo>
                      <a:cubicBezTo>
                        <a:pt x="1187" y="2070"/>
                        <a:pt x="1183" y="2074"/>
                        <a:pt x="1178" y="2076"/>
                      </a:cubicBezTo>
                      <a:cubicBezTo>
                        <a:pt x="1168" y="2078"/>
                        <a:pt x="1158" y="2079"/>
                        <a:pt x="1150" y="2085"/>
                      </a:cubicBezTo>
                      <a:cubicBezTo>
                        <a:pt x="1140" y="2093"/>
                        <a:pt x="1136" y="2108"/>
                        <a:pt x="1146" y="2120"/>
                      </a:cubicBezTo>
                      <a:close/>
                      <a:moveTo>
                        <a:pt x="1175" y="2158"/>
                      </a:moveTo>
                      <a:cubicBezTo>
                        <a:pt x="1184" y="2152"/>
                        <a:pt x="1191" y="2136"/>
                        <a:pt x="1189" y="2125"/>
                      </a:cubicBezTo>
                      <a:cubicBezTo>
                        <a:pt x="1187" y="2114"/>
                        <a:pt x="1176" y="2113"/>
                        <a:pt x="1176" y="2125"/>
                      </a:cubicBezTo>
                      <a:cubicBezTo>
                        <a:pt x="1176" y="2135"/>
                        <a:pt x="1181" y="2150"/>
                        <a:pt x="1175" y="2158"/>
                      </a:cubicBezTo>
                      <a:close/>
                      <a:moveTo>
                        <a:pt x="1115" y="2354"/>
                      </a:moveTo>
                      <a:cubicBezTo>
                        <a:pt x="1105" y="2384"/>
                        <a:pt x="1129" y="2429"/>
                        <a:pt x="1159" y="2421"/>
                      </a:cubicBezTo>
                      <a:cubicBezTo>
                        <a:pt x="1160" y="2427"/>
                        <a:pt x="1153" y="2434"/>
                        <a:pt x="1143" y="2434"/>
                      </a:cubicBezTo>
                      <a:cubicBezTo>
                        <a:pt x="1134" y="2434"/>
                        <a:pt x="1124" y="2424"/>
                        <a:pt x="1123" y="2411"/>
                      </a:cubicBezTo>
                      <a:cubicBezTo>
                        <a:pt x="1110" y="2413"/>
                        <a:pt x="1097" y="2380"/>
                        <a:pt x="1115" y="2354"/>
                      </a:cubicBezTo>
                      <a:close/>
                      <a:moveTo>
                        <a:pt x="976" y="2353"/>
                      </a:moveTo>
                      <a:cubicBezTo>
                        <a:pt x="976" y="2350"/>
                        <a:pt x="978" y="2348"/>
                        <a:pt x="981" y="2348"/>
                      </a:cubicBezTo>
                      <a:cubicBezTo>
                        <a:pt x="984" y="2347"/>
                        <a:pt x="986" y="2350"/>
                        <a:pt x="986" y="2352"/>
                      </a:cubicBezTo>
                      <a:cubicBezTo>
                        <a:pt x="986" y="2355"/>
                        <a:pt x="984" y="2357"/>
                        <a:pt x="982" y="2358"/>
                      </a:cubicBezTo>
                      <a:cubicBezTo>
                        <a:pt x="979" y="2358"/>
                        <a:pt x="976" y="2356"/>
                        <a:pt x="976" y="2353"/>
                      </a:cubicBezTo>
                      <a:close/>
                      <a:moveTo>
                        <a:pt x="974" y="2343"/>
                      </a:moveTo>
                      <a:cubicBezTo>
                        <a:pt x="973" y="2341"/>
                        <a:pt x="975" y="2339"/>
                        <a:pt x="977" y="2339"/>
                      </a:cubicBezTo>
                      <a:cubicBezTo>
                        <a:pt x="979" y="2339"/>
                        <a:pt x="981" y="2341"/>
                        <a:pt x="981" y="2343"/>
                      </a:cubicBezTo>
                      <a:cubicBezTo>
                        <a:pt x="981" y="2345"/>
                        <a:pt x="980" y="2347"/>
                        <a:pt x="978" y="2347"/>
                      </a:cubicBezTo>
                      <a:cubicBezTo>
                        <a:pt x="975" y="2347"/>
                        <a:pt x="974" y="2346"/>
                        <a:pt x="974" y="2343"/>
                      </a:cubicBezTo>
                      <a:close/>
                      <a:moveTo>
                        <a:pt x="985" y="2362"/>
                      </a:moveTo>
                      <a:cubicBezTo>
                        <a:pt x="985" y="2357"/>
                        <a:pt x="988" y="2354"/>
                        <a:pt x="992" y="2354"/>
                      </a:cubicBezTo>
                      <a:cubicBezTo>
                        <a:pt x="997" y="2353"/>
                        <a:pt x="1000" y="2357"/>
                        <a:pt x="1000" y="2361"/>
                      </a:cubicBezTo>
                      <a:cubicBezTo>
                        <a:pt x="1001" y="2365"/>
                        <a:pt x="997" y="2369"/>
                        <a:pt x="993" y="2369"/>
                      </a:cubicBezTo>
                      <a:cubicBezTo>
                        <a:pt x="989" y="2369"/>
                        <a:pt x="985" y="2366"/>
                        <a:pt x="985" y="2362"/>
                      </a:cubicBezTo>
                      <a:close/>
                      <a:moveTo>
                        <a:pt x="1105" y="2249"/>
                      </a:moveTo>
                      <a:cubicBezTo>
                        <a:pt x="1116" y="2252"/>
                        <a:pt x="1127" y="2263"/>
                        <a:pt x="1132" y="2278"/>
                      </a:cubicBezTo>
                      <a:cubicBezTo>
                        <a:pt x="1135" y="2289"/>
                        <a:pt x="1134" y="2301"/>
                        <a:pt x="1130" y="2311"/>
                      </a:cubicBezTo>
                      <a:cubicBezTo>
                        <a:pt x="1128" y="2316"/>
                        <a:pt x="1124" y="2320"/>
                        <a:pt x="1120" y="2323"/>
                      </a:cubicBezTo>
                      <a:cubicBezTo>
                        <a:pt x="1112" y="2328"/>
                        <a:pt x="1103" y="2328"/>
                        <a:pt x="1098" y="2324"/>
                      </a:cubicBezTo>
                      <a:cubicBezTo>
                        <a:pt x="1092" y="2320"/>
                        <a:pt x="1092" y="2311"/>
                        <a:pt x="1097" y="2308"/>
                      </a:cubicBezTo>
                      <a:cubicBezTo>
                        <a:pt x="1099" y="2318"/>
                        <a:pt x="1111" y="2319"/>
                        <a:pt x="1118" y="2312"/>
                      </a:cubicBezTo>
                      <a:cubicBezTo>
                        <a:pt x="1126" y="2305"/>
                        <a:pt x="1129" y="2289"/>
                        <a:pt x="1126" y="2279"/>
                      </a:cubicBezTo>
                      <a:cubicBezTo>
                        <a:pt x="1122" y="2260"/>
                        <a:pt x="1111" y="2253"/>
                        <a:pt x="1105" y="2249"/>
                      </a:cubicBezTo>
                      <a:close/>
                      <a:moveTo>
                        <a:pt x="1123" y="2329"/>
                      </a:moveTo>
                      <a:cubicBezTo>
                        <a:pt x="1104" y="2358"/>
                        <a:pt x="1065" y="2368"/>
                        <a:pt x="1044" y="2355"/>
                      </a:cubicBezTo>
                      <a:cubicBezTo>
                        <a:pt x="1021" y="2340"/>
                        <a:pt x="1034" y="2321"/>
                        <a:pt x="1054" y="2333"/>
                      </a:cubicBezTo>
                      <a:cubicBezTo>
                        <a:pt x="1065" y="2340"/>
                        <a:pt x="1100" y="2354"/>
                        <a:pt x="1123" y="2329"/>
                      </a:cubicBezTo>
                      <a:close/>
                      <a:moveTo>
                        <a:pt x="1256" y="1959"/>
                      </a:moveTo>
                      <a:cubicBezTo>
                        <a:pt x="1252" y="1984"/>
                        <a:pt x="1266" y="2000"/>
                        <a:pt x="1268" y="2012"/>
                      </a:cubicBezTo>
                      <a:cubicBezTo>
                        <a:pt x="1270" y="2025"/>
                        <a:pt x="1255" y="2028"/>
                        <a:pt x="1250" y="2014"/>
                      </a:cubicBezTo>
                      <a:cubicBezTo>
                        <a:pt x="1243" y="2000"/>
                        <a:pt x="1247" y="1977"/>
                        <a:pt x="1256" y="1959"/>
                      </a:cubicBezTo>
                      <a:close/>
                      <a:moveTo>
                        <a:pt x="1221" y="2038"/>
                      </a:moveTo>
                      <a:cubicBezTo>
                        <a:pt x="1220" y="2035"/>
                        <a:pt x="1220" y="2033"/>
                        <a:pt x="1221" y="2031"/>
                      </a:cubicBezTo>
                      <a:cubicBezTo>
                        <a:pt x="1223" y="2029"/>
                        <a:pt x="1225" y="2027"/>
                        <a:pt x="1229" y="2027"/>
                      </a:cubicBezTo>
                      <a:cubicBezTo>
                        <a:pt x="1233" y="2027"/>
                        <a:pt x="1236" y="2031"/>
                        <a:pt x="1236" y="2034"/>
                      </a:cubicBezTo>
                      <a:cubicBezTo>
                        <a:pt x="1236" y="2040"/>
                        <a:pt x="1232" y="2040"/>
                        <a:pt x="1229" y="2043"/>
                      </a:cubicBezTo>
                      <a:cubicBezTo>
                        <a:pt x="1227" y="2046"/>
                        <a:pt x="1228" y="2052"/>
                        <a:pt x="1231" y="2056"/>
                      </a:cubicBezTo>
                      <a:cubicBezTo>
                        <a:pt x="1235" y="2060"/>
                        <a:pt x="1241" y="2062"/>
                        <a:pt x="1247" y="2060"/>
                      </a:cubicBezTo>
                      <a:cubicBezTo>
                        <a:pt x="1250" y="2058"/>
                        <a:pt x="1253" y="2055"/>
                        <a:pt x="1251" y="2051"/>
                      </a:cubicBezTo>
                      <a:cubicBezTo>
                        <a:pt x="1249" y="2055"/>
                        <a:pt x="1244" y="2055"/>
                        <a:pt x="1242" y="2050"/>
                      </a:cubicBezTo>
                      <a:cubicBezTo>
                        <a:pt x="1241" y="2048"/>
                        <a:pt x="1242" y="2042"/>
                        <a:pt x="1243" y="2036"/>
                      </a:cubicBezTo>
                      <a:cubicBezTo>
                        <a:pt x="1244" y="2030"/>
                        <a:pt x="1243" y="2025"/>
                        <a:pt x="1241" y="2020"/>
                      </a:cubicBezTo>
                      <a:cubicBezTo>
                        <a:pt x="1236" y="2012"/>
                        <a:pt x="1223" y="2010"/>
                        <a:pt x="1216" y="2016"/>
                      </a:cubicBezTo>
                      <a:cubicBezTo>
                        <a:pt x="1212" y="2020"/>
                        <a:pt x="1211" y="2025"/>
                        <a:pt x="1210" y="2030"/>
                      </a:cubicBezTo>
                      <a:cubicBezTo>
                        <a:pt x="1210" y="2035"/>
                        <a:pt x="1212" y="2049"/>
                        <a:pt x="1207" y="2054"/>
                      </a:cubicBezTo>
                      <a:cubicBezTo>
                        <a:pt x="1204" y="2058"/>
                        <a:pt x="1200" y="2058"/>
                        <a:pt x="1198" y="2055"/>
                      </a:cubicBezTo>
                      <a:cubicBezTo>
                        <a:pt x="1196" y="2058"/>
                        <a:pt x="1199" y="2063"/>
                        <a:pt x="1203" y="2065"/>
                      </a:cubicBezTo>
                      <a:cubicBezTo>
                        <a:pt x="1211" y="2067"/>
                        <a:pt x="1222" y="2061"/>
                        <a:pt x="1224" y="2051"/>
                      </a:cubicBezTo>
                      <a:cubicBezTo>
                        <a:pt x="1225" y="2047"/>
                        <a:pt x="1223" y="2043"/>
                        <a:pt x="1221" y="2038"/>
                      </a:cubicBezTo>
                      <a:close/>
                      <a:moveTo>
                        <a:pt x="1227" y="2053"/>
                      </a:moveTo>
                      <a:cubicBezTo>
                        <a:pt x="1231" y="2064"/>
                        <a:pt x="1226" y="2081"/>
                        <a:pt x="1218" y="2089"/>
                      </a:cubicBezTo>
                      <a:cubicBezTo>
                        <a:pt x="1209" y="2097"/>
                        <a:pt x="1199" y="2092"/>
                        <a:pt x="1207" y="2081"/>
                      </a:cubicBezTo>
                      <a:cubicBezTo>
                        <a:pt x="1213" y="2073"/>
                        <a:pt x="1227" y="2064"/>
                        <a:pt x="1227" y="2053"/>
                      </a:cubicBezTo>
                      <a:close/>
                      <a:moveTo>
                        <a:pt x="1225" y="2010"/>
                      </a:moveTo>
                      <a:cubicBezTo>
                        <a:pt x="1230" y="2009"/>
                        <a:pt x="1237" y="2012"/>
                        <a:pt x="1239" y="2015"/>
                      </a:cubicBezTo>
                      <a:cubicBezTo>
                        <a:pt x="1245" y="2013"/>
                        <a:pt x="1243" y="2000"/>
                        <a:pt x="1234" y="1999"/>
                      </a:cubicBezTo>
                      <a:cubicBezTo>
                        <a:pt x="1228" y="1999"/>
                        <a:pt x="1223" y="2005"/>
                        <a:pt x="1225" y="2010"/>
                      </a:cubicBezTo>
                      <a:close/>
                      <a:moveTo>
                        <a:pt x="906" y="1875"/>
                      </a:moveTo>
                      <a:cubicBezTo>
                        <a:pt x="907" y="1871"/>
                        <a:pt x="910" y="1869"/>
                        <a:pt x="914" y="1870"/>
                      </a:cubicBezTo>
                      <a:cubicBezTo>
                        <a:pt x="920" y="1871"/>
                        <a:pt x="919" y="1879"/>
                        <a:pt x="915" y="1882"/>
                      </a:cubicBezTo>
                      <a:cubicBezTo>
                        <a:pt x="911" y="1883"/>
                        <a:pt x="908" y="1882"/>
                        <a:pt x="904" y="1886"/>
                      </a:cubicBezTo>
                      <a:cubicBezTo>
                        <a:pt x="907" y="1881"/>
                        <a:pt x="905" y="1879"/>
                        <a:pt x="906" y="1875"/>
                      </a:cubicBezTo>
                      <a:close/>
                      <a:moveTo>
                        <a:pt x="999" y="1601"/>
                      </a:moveTo>
                      <a:cubicBezTo>
                        <a:pt x="1025" y="1604"/>
                        <a:pt x="1039" y="1621"/>
                        <a:pt x="1044" y="1639"/>
                      </a:cubicBezTo>
                      <a:cubicBezTo>
                        <a:pt x="1048" y="1655"/>
                        <a:pt x="1040" y="1666"/>
                        <a:pt x="1042" y="1677"/>
                      </a:cubicBezTo>
                      <a:cubicBezTo>
                        <a:pt x="1043" y="1680"/>
                        <a:pt x="1045" y="1684"/>
                        <a:pt x="1050" y="1686"/>
                      </a:cubicBezTo>
                      <a:cubicBezTo>
                        <a:pt x="1039" y="1690"/>
                        <a:pt x="1028" y="1682"/>
                        <a:pt x="1026" y="1671"/>
                      </a:cubicBezTo>
                      <a:cubicBezTo>
                        <a:pt x="1024" y="1657"/>
                        <a:pt x="1031" y="1648"/>
                        <a:pt x="1027" y="1633"/>
                      </a:cubicBezTo>
                      <a:cubicBezTo>
                        <a:pt x="1022" y="1618"/>
                        <a:pt x="1012" y="1606"/>
                        <a:pt x="999" y="1601"/>
                      </a:cubicBezTo>
                      <a:close/>
                      <a:moveTo>
                        <a:pt x="950" y="1570"/>
                      </a:moveTo>
                      <a:cubicBezTo>
                        <a:pt x="975" y="1570"/>
                        <a:pt x="989" y="1590"/>
                        <a:pt x="999" y="1597"/>
                      </a:cubicBezTo>
                      <a:cubicBezTo>
                        <a:pt x="1012" y="1606"/>
                        <a:pt x="1021" y="1596"/>
                        <a:pt x="1009" y="1583"/>
                      </a:cubicBezTo>
                      <a:cubicBezTo>
                        <a:pt x="997" y="1569"/>
                        <a:pt x="970" y="1562"/>
                        <a:pt x="950" y="1570"/>
                      </a:cubicBezTo>
                      <a:close/>
                      <a:moveTo>
                        <a:pt x="581" y="2087"/>
                      </a:moveTo>
                      <a:cubicBezTo>
                        <a:pt x="558" y="2087"/>
                        <a:pt x="539" y="2105"/>
                        <a:pt x="534" y="2123"/>
                      </a:cubicBezTo>
                      <a:cubicBezTo>
                        <a:pt x="531" y="2138"/>
                        <a:pt x="543" y="2146"/>
                        <a:pt x="548" y="2128"/>
                      </a:cubicBezTo>
                      <a:cubicBezTo>
                        <a:pt x="552" y="2113"/>
                        <a:pt x="557" y="2094"/>
                        <a:pt x="581" y="2087"/>
                      </a:cubicBezTo>
                      <a:close/>
                      <a:moveTo>
                        <a:pt x="621" y="2384"/>
                      </a:moveTo>
                      <a:cubicBezTo>
                        <a:pt x="603" y="2384"/>
                        <a:pt x="579" y="2370"/>
                        <a:pt x="571" y="2354"/>
                      </a:cubicBezTo>
                      <a:cubicBezTo>
                        <a:pt x="562" y="2338"/>
                        <a:pt x="574" y="2328"/>
                        <a:pt x="587" y="2344"/>
                      </a:cubicBezTo>
                      <a:cubicBezTo>
                        <a:pt x="597" y="2356"/>
                        <a:pt x="601" y="2377"/>
                        <a:pt x="621" y="2384"/>
                      </a:cubicBezTo>
                      <a:close/>
                      <a:moveTo>
                        <a:pt x="532" y="2106"/>
                      </a:moveTo>
                      <a:cubicBezTo>
                        <a:pt x="513" y="2120"/>
                        <a:pt x="514" y="2141"/>
                        <a:pt x="519" y="2159"/>
                      </a:cubicBezTo>
                      <a:cubicBezTo>
                        <a:pt x="523" y="2169"/>
                        <a:pt x="531" y="2181"/>
                        <a:pt x="528" y="2191"/>
                      </a:cubicBezTo>
                      <a:cubicBezTo>
                        <a:pt x="544" y="2188"/>
                        <a:pt x="530" y="2158"/>
                        <a:pt x="527" y="2148"/>
                      </a:cubicBezTo>
                      <a:cubicBezTo>
                        <a:pt x="522" y="2132"/>
                        <a:pt x="523" y="2117"/>
                        <a:pt x="532" y="2106"/>
                      </a:cubicBezTo>
                      <a:close/>
                      <a:moveTo>
                        <a:pt x="595" y="2247"/>
                      </a:moveTo>
                      <a:cubicBezTo>
                        <a:pt x="601" y="2222"/>
                        <a:pt x="619" y="2195"/>
                        <a:pt x="636" y="2190"/>
                      </a:cubicBezTo>
                      <a:cubicBezTo>
                        <a:pt x="653" y="2185"/>
                        <a:pt x="663" y="2199"/>
                        <a:pt x="645" y="2209"/>
                      </a:cubicBezTo>
                      <a:cubicBezTo>
                        <a:pt x="632" y="2216"/>
                        <a:pt x="607" y="2225"/>
                        <a:pt x="595" y="2247"/>
                      </a:cubicBezTo>
                      <a:close/>
                      <a:moveTo>
                        <a:pt x="517" y="2375"/>
                      </a:moveTo>
                      <a:cubicBezTo>
                        <a:pt x="513" y="2376"/>
                        <a:pt x="509" y="2375"/>
                        <a:pt x="508" y="2371"/>
                      </a:cubicBezTo>
                      <a:cubicBezTo>
                        <a:pt x="505" y="2365"/>
                        <a:pt x="513" y="2360"/>
                        <a:pt x="518" y="2363"/>
                      </a:cubicBezTo>
                      <a:cubicBezTo>
                        <a:pt x="522" y="2365"/>
                        <a:pt x="522" y="2369"/>
                        <a:pt x="528" y="2369"/>
                      </a:cubicBezTo>
                      <a:cubicBezTo>
                        <a:pt x="522" y="2370"/>
                        <a:pt x="522" y="2373"/>
                        <a:pt x="517" y="2375"/>
                      </a:cubicBezTo>
                      <a:close/>
                      <a:moveTo>
                        <a:pt x="518" y="2376"/>
                      </a:moveTo>
                      <a:cubicBezTo>
                        <a:pt x="516" y="2377"/>
                        <a:pt x="513" y="2378"/>
                        <a:pt x="511" y="2377"/>
                      </a:cubicBezTo>
                      <a:cubicBezTo>
                        <a:pt x="508" y="2375"/>
                        <a:pt x="506" y="2372"/>
                        <a:pt x="506" y="2368"/>
                      </a:cubicBezTo>
                      <a:cubicBezTo>
                        <a:pt x="506" y="2364"/>
                        <a:pt x="509" y="2361"/>
                        <a:pt x="513" y="2360"/>
                      </a:cubicBezTo>
                      <a:cubicBezTo>
                        <a:pt x="519" y="2359"/>
                        <a:pt x="521" y="2364"/>
                        <a:pt x="524" y="2367"/>
                      </a:cubicBezTo>
                      <a:cubicBezTo>
                        <a:pt x="528" y="2369"/>
                        <a:pt x="533" y="2368"/>
                        <a:pt x="538" y="2364"/>
                      </a:cubicBezTo>
                      <a:cubicBezTo>
                        <a:pt x="542" y="2359"/>
                        <a:pt x="544" y="2352"/>
                        <a:pt x="541" y="2346"/>
                      </a:cubicBezTo>
                      <a:cubicBezTo>
                        <a:pt x="539" y="2342"/>
                        <a:pt x="535" y="2340"/>
                        <a:pt x="531" y="2342"/>
                      </a:cubicBezTo>
                      <a:cubicBezTo>
                        <a:pt x="535" y="2344"/>
                        <a:pt x="536" y="2349"/>
                        <a:pt x="531" y="2352"/>
                      </a:cubicBezTo>
                      <a:cubicBezTo>
                        <a:pt x="528" y="2353"/>
                        <a:pt x="522" y="2352"/>
                        <a:pt x="515" y="2352"/>
                      </a:cubicBezTo>
                      <a:cubicBezTo>
                        <a:pt x="508" y="2352"/>
                        <a:pt x="502" y="2353"/>
                        <a:pt x="498" y="2356"/>
                      </a:cubicBezTo>
                      <a:cubicBezTo>
                        <a:pt x="488" y="2362"/>
                        <a:pt x="487" y="2376"/>
                        <a:pt x="495" y="2384"/>
                      </a:cubicBezTo>
                      <a:cubicBezTo>
                        <a:pt x="499" y="2388"/>
                        <a:pt x="505" y="2389"/>
                        <a:pt x="510" y="2389"/>
                      </a:cubicBezTo>
                      <a:cubicBezTo>
                        <a:pt x="517" y="2389"/>
                        <a:pt x="532" y="2386"/>
                        <a:pt x="538" y="2390"/>
                      </a:cubicBezTo>
                      <a:cubicBezTo>
                        <a:pt x="543" y="2393"/>
                        <a:pt x="542" y="2398"/>
                        <a:pt x="539" y="2401"/>
                      </a:cubicBezTo>
                      <a:cubicBezTo>
                        <a:pt x="543" y="2403"/>
                        <a:pt x="549" y="2399"/>
                        <a:pt x="550" y="2394"/>
                      </a:cubicBezTo>
                      <a:cubicBezTo>
                        <a:pt x="552" y="2385"/>
                        <a:pt x="545" y="2373"/>
                        <a:pt x="533" y="2372"/>
                      </a:cubicBezTo>
                      <a:cubicBezTo>
                        <a:pt x="528" y="2372"/>
                        <a:pt x="524" y="2374"/>
                        <a:pt x="518" y="2376"/>
                      </a:cubicBezTo>
                      <a:close/>
                      <a:moveTo>
                        <a:pt x="535" y="2368"/>
                      </a:moveTo>
                      <a:cubicBezTo>
                        <a:pt x="547" y="2363"/>
                        <a:pt x="567" y="2367"/>
                        <a:pt x="576" y="2376"/>
                      </a:cubicBezTo>
                      <a:cubicBezTo>
                        <a:pt x="586" y="2385"/>
                        <a:pt x="580" y="2397"/>
                        <a:pt x="568" y="2389"/>
                      </a:cubicBezTo>
                      <a:cubicBezTo>
                        <a:pt x="558" y="2383"/>
                        <a:pt x="547" y="2368"/>
                        <a:pt x="535" y="2368"/>
                      </a:cubicBezTo>
                      <a:close/>
                      <a:moveTo>
                        <a:pt x="471" y="2366"/>
                      </a:moveTo>
                      <a:cubicBezTo>
                        <a:pt x="471" y="2364"/>
                        <a:pt x="471" y="2362"/>
                        <a:pt x="472" y="2362"/>
                      </a:cubicBezTo>
                      <a:cubicBezTo>
                        <a:pt x="462" y="2362"/>
                        <a:pt x="445" y="2356"/>
                        <a:pt x="430" y="2347"/>
                      </a:cubicBezTo>
                      <a:cubicBezTo>
                        <a:pt x="434" y="2348"/>
                        <a:pt x="439" y="2349"/>
                        <a:pt x="444" y="2349"/>
                      </a:cubicBezTo>
                      <a:cubicBezTo>
                        <a:pt x="477" y="2349"/>
                        <a:pt x="482" y="2326"/>
                        <a:pt x="505" y="2313"/>
                      </a:cubicBezTo>
                      <a:cubicBezTo>
                        <a:pt x="514" y="2308"/>
                        <a:pt x="526" y="2309"/>
                        <a:pt x="530" y="2320"/>
                      </a:cubicBezTo>
                      <a:cubicBezTo>
                        <a:pt x="531" y="2326"/>
                        <a:pt x="530" y="2332"/>
                        <a:pt x="526" y="2336"/>
                      </a:cubicBezTo>
                      <a:cubicBezTo>
                        <a:pt x="523" y="2338"/>
                        <a:pt x="520" y="2339"/>
                        <a:pt x="516" y="2339"/>
                      </a:cubicBezTo>
                      <a:cubicBezTo>
                        <a:pt x="514" y="2339"/>
                        <a:pt x="512" y="2338"/>
                        <a:pt x="511" y="2337"/>
                      </a:cubicBezTo>
                      <a:cubicBezTo>
                        <a:pt x="512" y="2338"/>
                        <a:pt x="511" y="2338"/>
                        <a:pt x="513" y="2338"/>
                      </a:cubicBezTo>
                      <a:cubicBezTo>
                        <a:pt x="516" y="2338"/>
                        <a:pt x="522" y="2335"/>
                        <a:pt x="522" y="2331"/>
                      </a:cubicBezTo>
                      <a:cubicBezTo>
                        <a:pt x="522" y="2327"/>
                        <a:pt x="519" y="2323"/>
                        <a:pt x="515" y="2323"/>
                      </a:cubicBezTo>
                      <a:cubicBezTo>
                        <a:pt x="511" y="2322"/>
                        <a:pt x="507" y="2325"/>
                        <a:pt x="506" y="2328"/>
                      </a:cubicBezTo>
                      <a:cubicBezTo>
                        <a:pt x="505" y="2334"/>
                        <a:pt x="510" y="2339"/>
                        <a:pt x="516" y="2340"/>
                      </a:cubicBezTo>
                      <a:cubicBezTo>
                        <a:pt x="520" y="2341"/>
                        <a:pt x="524" y="2340"/>
                        <a:pt x="527" y="2337"/>
                      </a:cubicBezTo>
                      <a:cubicBezTo>
                        <a:pt x="532" y="2333"/>
                        <a:pt x="534" y="2326"/>
                        <a:pt x="532" y="2320"/>
                      </a:cubicBezTo>
                      <a:cubicBezTo>
                        <a:pt x="528" y="2305"/>
                        <a:pt x="515" y="2304"/>
                        <a:pt x="504" y="2310"/>
                      </a:cubicBezTo>
                      <a:cubicBezTo>
                        <a:pt x="480" y="2324"/>
                        <a:pt x="475" y="2347"/>
                        <a:pt x="441" y="2345"/>
                      </a:cubicBezTo>
                      <a:cubicBezTo>
                        <a:pt x="427" y="2344"/>
                        <a:pt x="413" y="2338"/>
                        <a:pt x="406" y="2323"/>
                      </a:cubicBezTo>
                      <a:cubicBezTo>
                        <a:pt x="396" y="2305"/>
                        <a:pt x="399" y="2281"/>
                        <a:pt x="418" y="2270"/>
                      </a:cubicBezTo>
                      <a:cubicBezTo>
                        <a:pt x="398" y="2283"/>
                        <a:pt x="404" y="2315"/>
                        <a:pt x="422" y="2330"/>
                      </a:cubicBezTo>
                      <a:cubicBezTo>
                        <a:pt x="432" y="2338"/>
                        <a:pt x="448" y="2343"/>
                        <a:pt x="462" y="2337"/>
                      </a:cubicBezTo>
                      <a:cubicBezTo>
                        <a:pt x="490" y="2325"/>
                        <a:pt x="476" y="2295"/>
                        <a:pt x="451" y="2306"/>
                      </a:cubicBezTo>
                      <a:cubicBezTo>
                        <a:pt x="437" y="2311"/>
                        <a:pt x="423" y="2308"/>
                        <a:pt x="416" y="2294"/>
                      </a:cubicBezTo>
                      <a:cubicBezTo>
                        <a:pt x="412" y="2286"/>
                        <a:pt x="414" y="2276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8" y="2270"/>
                        <a:pt x="418" y="2270"/>
                        <a:pt x="418" y="2270"/>
                      </a:cubicBezTo>
                      <a:cubicBezTo>
                        <a:pt x="417" y="2270"/>
                        <a:pt x="416" y="2271"/>
                        <a:pt x="416" y="2271"/>
                      </a:cubicBezTo>
                      <a:cubicBezTo>
                        <a:pt x="420" y="2268"/>
                        <a:pt x="425" y="2264"/>
                        <a:pt x="429" y="2259"/>
                      </a:cubicBezTo>
                      <a:cubicBezTo>
                        <a:pt x="438" y="2248"/>
                        <a:pt x="443" y="2238"/>
                        <a:pt x="445" y="2224"/>
                      </a:cubicBezTo>
                      <a:cubicBezTo>
                        <a:pt x="445" y="2224"/>
                        <a:pt x="445" y="2224"/>
                        <a:pt x="445" y="2224"/>
                      </a:cubicBezTo>
                      <a:cubicBezTo>
                        <a:pt x="450" y="2235"/>
                        <a:pt x="450" y="2257"/>
                        <a:pt x="444" y="2267"/>
                      </a:cubicBezTo>
                      <a:cubicBezTo>
                        <a:pt x="445" y="2268"/>
                        <a:pt x="446" y="2268"/>
                        <a:pt x="446" y="2269"/>
                      </a:cubicBezTo>
                      <a:cubicBezTo>
                        <a:pt x="452" y="2260"/>
                        <a:pt x="453" y="2242"/>
                        <a:pt x="450" y="2229"/>
                      </a:cubicBezTo>
                      <a:cubicBezTo>
                        <a:pt x="451" y="2231"/>
                        <a:pt x="452" y="2232"/>
                        <a:pt x="453" y="2233"/>
                      </a:cubicBezTo>
                      <a:cubicBezTo>
                        <a:pt x="453" y="2234"/>
                        <a:pt x="453" y="2234"/>
                        <a:pt x="453" y="2234"/>
                      </a:cubicBezTo>
                      <a:cubicBezTo>
                        <a:pt x="459" y="2241"/>
                        <a:pt x="465" y="2247"/>
                        <a:pt x="471" y="2252"/>
                      </a:cubicBezTo>
                      <a:cubicBezTo>
                        <a:pt x="479" y="2258"/>
                        <a:pt x="491" y="2264"/>
                        <a:pt x="494" y="2273"/>
                      </a:cubicBezTo>
                      <a:cubicBezTo>
                        <a:pt x="496" y="2282"/>
                        <a:pt x="494" y="2290"/>
                        <a:pt x="487" y="2296"/>
                      </a:cubicBezTo>
                      <a:cubicBezTo>
                        <a:pt x="480" y="2301"/>
                        <a:pt x="471" y="2303"/>
                        <a:pt x="464" y="2299"/>
                      </a:cubicBezTo>
                      <a:cubicBezTo>
                        <a:pt x="457" y="2296"/>
                        <a:pt x="454" y="2289"/>
                        <a:pt x="454" y="2283"/>
                      </a:cubicBezTo>
                      <a:cubicBezTo>
                        <a:pt x="455" y="2277"/>
                        <a:pt x="459" y="2272"/>
                        <a:pt x="464" y="2270"/>
                      </a:cubicBezTo>
                      <a:cubicBezTo>
                        <a:pt x="460" y="2272"/>
                        <a:pt x="458" y="2276"/>
                        <a:pt x="459" y="2280"/>
                      </a:cubicBezTo>
                      <a:cubicBezTo>
                        <a:pt x="459" y="2285"/>
                        <a:pt x="464" y="2288"/>
                        <a:pt x="469" y="2288"/>
                      </a:cubicBezTo>
                      <a:cubicBezTo>
                        <a:pt x="474" y="2287"/>
                        <a:pt x="477" y="2282"/>
                        <a:pt x="476" y="2277"/>
                      </a:cubicBezTo>
                      <a:cubicBezTo>
                        <a:pt x="476" y="2273"/>
                        <a:pt x="472" y="2270"/>
                        <a:pt x="467" y="2270"/>
                      </a:cubicBezTo>
                      <a:cubicBezTo>
                        <a:pt x="465" y="2270"/>
                        <a:pt x="462" y="2270"/>
                        <a:pt x="460" y="2272"/>
                      </a:cubicBezTo>
                      <a:cubicBezTo>
                        <a:pt x="457" y="2274"/>
                        <a:pt x="454" y="2278"/>
                        <a:pt x="454" y="2282"/>
                      </a:cubicBezTo>
                      <a:cubicBezTo>
                        <a:pt x="453" y="2289"/>
                        <a:pt x="457" y="2296"/>
                        <a:pt x="464" y="2300"/>
                      </a:cubicBezTo>
                      <a:cubicBezTo>
                        <a:pt x="471" y="2304"/>
                        <a:pt x="481" y="2302"/>
                        <a:pt x="488" y="2297"/>
                      </a:cubicBezTo>
                      <a:cubicBezTo>
                        <a:pt x="495" y="2291"/>
                        <a:pt x="498" y="2282"/>
                        <a:pt x="496" y="2272"/>
                      </a:cubicBezTo>
                      <a:cubicBezTo>
                        <a:pt x="495" y="2270"/>
                        <a:pt x="494" y="2267"/>
                        <a:pt x="493" y="2265"/>
                      </a:cubicBezTo>
                      <a:cubicBezTo>
                        <a:pt x="494" y="2266"/>
                        <a:pt x="495" y="2267"/>
                        <a:pt x="496" y="2267"/>
                      </a:cubicBezTo>
                      <a:cubicBezTo>
                        <a:pt x="516" y="2276"/>
                        <a:pt x="538" y="2276"/>
                        <a:pt x="552" y="2294"/>
                      </a:cubicBezTo>
                      <a:cubicBezTo>
                        <a:pt x="552" y="2293"/>
                        <a:pt x="553" y="2292"/>
                        <a:pt x="554" y="2292"/>
                      </a:cubicBezTo>
                      <a:cubicBezTo>
                        <a:pt x="552" y="2290"/>
                        <a:pt x="550" y="2287"/>
                        <a:pt x="547" y="2285"/>
                      </a:cubicBezTo>
                      <a:cubicBezTo>
                        <a:pt x="544" y="2281"/>
                        <a:pt x="540" y="2279"/>
                        <a:pt x="536" y="2277"/>
                      </a:cubicBezTo>
                      <a:cubicBezTo>
                        <a:pt x="541" y="2277"/>
                        <a:pt x="545" y="2276"/>
                        <a:pt x="550" y="2275"/>
                      </a:cubicBezTo>
                      <a:cubicBezTo>
                        <a:pt x="559" y="2272"/>
                        <a:pt x="566" y="2269"/>
                        <a:pt x="575" y="2263"/>
                      </a:cubicBezTo>
                      <a:cubicBezTo>
                        <a:pt x="577" y="2261"/>
                        <a:pt x="580" y="2259"/>
                        <a:pt x="582" y="2256"/>
                      </a:cubicBezTo>
                      <a:cubicBezTo>
                        <a:pt x="588" y="2250"/>
                        <a:pt x="592" y="2245"/>
                        <a:pt x="595" y="2237"/>
                      </a:cubicBezTo>
                      <a:cubicBezTo>
                        <a:pt x="597" y="2229"/>
                        <a:pt x="598" y="2223"/>
                        <a:pt x="597" y="2214"/>
                      </a:cubicBezTo>
                      <a:cubicBezTo>
                        <a:pt x="596" y="2207"/>
                        <a:pt x="592" y="2200"/>
                        <a:pt x="587" y="2195"/>
                      </a:cubicBezTo>
                      <a:cubicBezTo>
                        <a:pt x="578" y="2185"/>
                        <a:pt x="563" y="2184"/>
                        <a:pt x="552" y="2188"/>
                      </a:cubicBezTo>
                      <a:cubicBezTo>
                        <a:pt x="540" y="2193"/>
                        <a:pt x="530" y="2204"/>
                        <a:pt x="523" y="2216"/>
                      </a:cubicBezTo>
                      <a:cubicBezTo>
                        <a:pt x="548" y="2200"/>
                        <a:pt x="561" y="2219"/>
                        <a:pt x="572" y="2222"/>
                      </a:cubicBezTo>
                      <a:cubicBezTo>
                        <a:pt x="588" y="2226"/>
                        <a:pt x="595" y="2214"/>
                        <a:pt x="592" y="2203"/>
                      </a:cubicBezTo>
                      <a:cubicBezTo>
                        <a:pt x="592" y="2203"/>
                        <a:pt x="592" y="2203"/>
                        <a:pt x="592" y="2203"/>
                      </a:cubicBezTo>
                      <a:cubicBezTo>
                        <a:pt x="594" y="2207"/>
                        <a:pt x="595" y="2210"/>
                        <a:pt x="595" y="2214"/>
                      </a:cubicBezTo>
                      <a:cubicBezTo>
                        <a:pt x="596" y="2223"/>
                        <a:pt x="596" y="2229"/>
                        <a:pt x="593" y="2237"/>
                      </a:cubicBezTo>
                      <a:cubicBezTo>
                        <a:pt x="590" y="2244"/>
                        <a:pt x="586" y="2249"/>
                        <a:pt x="581" y="2255"/>
                      </a:cubicBezTo>
                      <a:cubicBezTo>
                        <a:pt x="572" y="2263"/>
                        <a:pt x="563" y="2268"/>
                        <a:pt x="552" y="2271"/>
                      </a:cubicBezTo>
                      <a:cubicBezTo>
                        <a:pt x="555" y="2270"/>
                        <a:pt x="558" y="2268"/>
                        <a:pt x="561" y="2266"/>
                      </a:cubicBezTo>
                      <a:cubicBezTo>
                        <a:pt x="570" y="2260"/>
                        <a:pt x="576" y="2247"/>
                        <a:pt x="569" y="2237"/>
                      </a:cubicBezTo>
                      <a:cubicBezTo>
                        <a:pt x="566" y="2233"/>
                        <a:pt x="561" y="2231"/>
                        <a:pt x="556" y="2232"/>
                      </a:cubicBezTo>
                      <a:cubicBezTo>
                        <a:pt x="552" y="2232"/>
                        <a:pt x="549" y="2235"/>
                        <a:pt x="547" y="2238"/>
                      </a:cubicBezTo>
                      <a:cubicBezTo>
                        <a:pt x="545" y="2241"/>
                        <a:pt x="545" y="2246"/>
                        <a:pt x="547" y="2250"/>
                      </a:cubicBezTo>
                      <a:cubicBezTo>
                        <a:pt x="549" y="2254"/>
                        <a:pt x="555" y="2257"/>
                        <a:pt x="560" y="2255"/>
                      </a:cubicBezTo>
                      <a:cubicBezTo>
                        <a:pt x="563" y="2254"/>
                        <a:pt x="565" y="2251"/>
                        <a:pt x="564" y="2247"/>
                      </a:cubicBezTo>
                      <a:cubicBezTo>
                        <a:pt x="564" y="2245"/>
                        <a:pt x="562" y="2244"/>
                        <a:pt x="560" y="2244"/>
                      </a:cubicBezTo>
                      <a:cubicBezTo>
                        <a:pt x="561" y="2245"/>
                        <a:pt x="562" y="2246"/>
                        <a:pt x="561" y="2248"/>
                      </a:cubicBezTo>
                      <a:cubicBezTo>
                        <a:pt x="561" y="2251"/>
                        <a:pt x="558" y="2252"/>
                        <a:pt x="555" y="2251"/>
                      </a:cubicBezTo>
                      <a:cubicBezTo>
                        <a:pt x="554" y="2250"/>
                        <a:pt x="553" y="2248"/>
                        <a:pt x="553" y="2246"/>
                      </a:cubicBezTo>
                      <a:cubicBezTo>
                        <a:pt x="552" y="2243"/>
                        <a:pt x="554" y="2240"/>
                        <a:pt x="557" y="2239"/>
                      </a:cubicBezTo>
                      <a:cubicBezTo>
                        <a:pt x="560" y="2238"/>
                        <a:pt x="564" y="2239"/>
                        <a:pt x="565" y="2242"/>
                      </a:cubicBezTo>
                      <a:cubicBezTo>
                        <a:pt x="571" y="2250"/>
                        <a:pt x="564" y="2262"/>
                        <a:pt x="557" y="2267"/>
                      </a:cubicBezTo>
                      <a:cubicBezTo>
                        <a:pt x="533" y="2283"/>
                        <a:pt x="492" y="2265"/>
                        <a:pt x="470" y="2247"/>
                      </a:cubicBezTo>
                      <a:cubicBezTo>
                        <a:pt x="479" y="2251"/>
                        <a:pt x="488" y="2252"/>
                        <a:pt x="498" y="2250"/>
                      </a:cubicBezTo>
                      <a:cubicBezTo>
                        <a:pt x="502" y="2249"/>
                        <a:pt x="507" y="2247"/>
                        <a:pt x="511" y="2242"/>
                      </a:cubicBezTo>
                      <a:cubicBezTo>
                        <a:pt x="507" y="2246"/>
                        <a:pt x="502" y="2247"/>
                        <a:pt x="497" y="2248"/>
                      </a:cubicBezTo>
                      <a:cubicBezTo>
                        <a:pt x="486" y="2250"/>
                        <a:pt x="476" y="2247"/>
                        <a:pt x="466" y="2241"/>
                      </a:cubicBezTo>
                      <a:cubicBezTo>
                        <a:pt x="460" y="2236"/>
                        <a:pt x="455" y="2230"/>
                        <a:pt x="451" y="2224"/>
                      </a:cubicBezTo>
                      <a:cubicBezTo>
                        <a:pt x="445" y="2212"/>
                        <a:pt x="444" y="2200"/>
                        <a:pt x="438" y="2188"/>
                      </a:cubicBezTo>
                      <a:cubicBezTo>
                        <a:pt x="438" y="2187"/>
                        <a:pt x="438" y="2187"/>
                        <a:pt x="438" y="2187"/>
                      </a:cubicBezTo>
                      <a:cubicBezTo>
                        <a:pt x="435" y="2180"/>
                        <a:pt x="431" y="2174"/>
                        <a:pt x="426" y="2168"/>
                      </a:cubicBezTo>
                      <a:cubicBezTo>
                        <a:pt x="425" y="2166"/>
                        <a:pt x="413" y="2152"/>
                        <a:pt x="411" y="2153"/>
                      </a:cubicBezTo>
                      <a:cubicBezTo>
                        <a:pt x="411" y="2155"/>
                        <a:pt x="418" y="2164"/>
                        <a:pt x="419" y="2165"/>
                      </a:cubicBezTo>
                      <a:cubicBezTo>
                        <a:pt x="425" y="2173"/>
                        <a:pt x="430" y="2180"/>
                        <a:pt x="434" y="2189"/>
                      </a:cubicBezTo>
                      <a:cubicBezTo>
                        <a:pt x="434" y="2190"/>
                        <a:pt x="434" y="2190"/>
                        <a:pt x="434" y="2190"/>
                      </a:cubicBezTo>
                      <a:cubicBezTo>
                        <a:pt x="439" y="2201"/>
                        <a:pt x="442" y="2211"/>
                        <a:pt x="441" y="2224"/>
                      </a:cubicBezTo>
                      <a:cubicBezTo>
                        <a:pt x="439" y="2239"/>
                        <a:pt x="432" y="2254"/>
                        <a:pt x="419" y="2262"/>
                      </a:cubicBezTo>
                      <a:cubicBezTo>
                        <a:pt x="411" y="2266"/>
                        <a:pt x="398" y="2267"/>
                        <a:pt x="393" y="2259"/>
                      </a:cubicBezTo>
                      <a:cubicBezTo>
                        <a:pt x="391" y="2256"/>
                        <a:pt x="391" y="2252"/>
                        <a:pt x="394" y="2250"/>
                      </a:cubicBezTo>
                      <a:cubicBezTo>
                        <a:pt x="396" y="2247"/>
                        <a:pt x="399" y="2247"/>
                        <a:pt x="401" y="2248"/>
                      </a:cubicBezTo>
                      <a:cubicBezTo>
                        <a:pt x="404" y="2250"/>
                        <a:pt x="404" y="2252"/>
                        <a:pt x="405" y="2253"/>
                      </a:cubicBezTo>
                      <a:cubicBezTo>
                        <a:pt x="405" y="2256"/>
                        <a:pt x="402" y="2258"/>
                        <a:pt x="399" y="2257"/>
                      </a:cubicBezTo>
                      <a:cubicBezTo>
                        <a:pt x="398" y="2257"/>
                        <a:pt x="397" y="2256"/>
                        <a:pt x="397" y="2254"/>
                      </a:cubicBezTo>
                      <a:cubicBezTo>
                        <a:pt x="395" y="2256"/>
                        <a:pt x="396" y="2258"/>
                        <a:pt x="398" y="2259"/>
                      </a:cubicBezTo>
                      <a:cubicBezTo>
                        <a:pt x="401" y="2261"/>
                        <a:pt x="404" y="2261"/>
                        <a:pt x="407" y="2259"/>
                      </a:cubicBezTo>
                      <a:cubicBezTo>
                        <a:pt x="411" y="2255"/>
                        <a:pt x="411" y="2249"/>
                        <a:pt x="407" y="2245"/>
                      </a:cubicBezTo>
                      <a:cubicBezTo>
                        <a:pt x="405" y="2242"/>
                        <a:pt x="401" y="2240"/>
                        <a:pt x="397" y="2240"/>
                      </a:cubicBezTo>
                      <a:cubicBezTo>
                        <a:pt x="393" y="2240"/>
                        <a:pt x="390" y="2242"/>
                        <a:pt x="387" y="2245"/>
                      </a:cubicBezTo>
                      <a:cubicBezTo>
                        <a:pt x="384" y="2250"/>
                        <a:pt x="384" y="2255"/>
                        <a:pt x="387" y="2260"/>
                      </a:cubicBezTo>
                      <a:cubicBezTo>
                        <a:pt x="393" y="2270"/>
                        <a:pt x="407" y="2271"/>
                        <a:pt x="416" y="2265"/>
                      </a:cubicBezTo>
                      <a:cubicBezTo>
                        <a:pt x="419" y="2263"/>
                        <a:pt x="422" y="2261"/>
                        <a:pt x="425" y="2259"/>
                      </a:cubicBezTo>
                      <a:cubicBezTo>
                        <a:pt x="417" y="2268"/>
                        <a:pt x="409" y="2273"/>
                        <a:pt x="397" y="2278"/>
                      </a:cubicBezTo>
                      <a:cubicBezTo>
                        <a:pt x="390" y="2280"/>
                        <a:pt x="384" y="2281"/>
                        <a:pt x="376" y="2281"/>
                      </a:cubicBezTo>
                      <a:cubicBezTo>
                        <a:pt x="367" y="2280"/>
                        <a:pt x="362" y="2278"/>
                        <a:pt x="354" y="2274"/>
                      </a:cubicBezTo>
                      <a:cubicBezTo>
                        <a:pt x="351" y="2271"/>
                        <a:pt x="348" y="2269"/>
                        <a:pt x="346" y="2265"/>
                      </a:cubicBezTo>
                      <a:cubicBezTo>
                        <a:pt x="346" y="2265"/>
                        <a:pt x="346" y="2265"/>
                        <a:pt x="346" y="2265"/>
                      </a:cubicBezTo>
                      <a:cubicBezTo>
                        <a:pt x="354" y="2273"/>
                        <a:pt x="368" y="2272"/>
                        <a:pt x="371" y="2256"/>
                      </a:cubicBezTo>
                      <a:cubicBezTo>
                        <a:pt x="374" y="2244"/>
                        <a:pt x="362" y="2224"/>
                        <a:pt x="387" y="2209"/>
                      </a:cubicBezTo>
                      <a:cubicBezTo>
                        <a:pt x="373" y="2210"/>
                        <a:pt x="359" y="2214"/>
                        <a:pt x="350" y="2222"/>
                      </a:cubicBezTo>
                      <a:cubicBezTo>
                        <a:pt x="341" y="2231"/>
                        <a:pt x="336" y="2245"/>
                        <a:pt x="340" y="2257"/>
                      </a:cubicBezTo>
                      <a:cubicBezTo>
                        <a:pt x="343" y="2264"/>
                        <a:pt x="348" y="2270"/>
                        <a:pt x="354" y="2275"/>
                      </a:cubicBezTo>
                      <a:cubicBezTo>
                        <a:pt x="361" y="2279"/>
                        <a:pt x="367" y="2282"/>
                        <a:pt x="376" y="2283"/>
                      </a:cubicBezTo>
                      <a:cubicBezTo>
                        <a:pt x="384" y="2283"/>
                        <a:pt x="390" y="2283"/>
                        <a:pt x="398" y="2280"/>
                      </a:cubicBezTo>
                      <a:cubicBezTo>
                        <a:pt x="401" y="2279"/>
                        <a:pt x="404" y="2278"/>
                        <a:pt x="408" y="2276"/>
                      </a:cubicBezTo>
                      <a:cubicBezTo>
                        <a:pt x="409" y="2275"/>
                        <a:pt x="411" y="2274"/>
                        <a:pt x="412" y="2273"/>
                      </a:cubicBezTo>
                      <a:cubicBezTo>
                        <a:pt x="395" y="2286"/>
                        <a:pt x="394" y="2309"/>
                        <a:pt x="404" y="2328"/>
                      </a:cubicBezTo>
                      <a:cubicBezTo>
                        <a:pt x="405" y="2329"/>
                        <a:pt x="406" y="2331"/>
                        <a:pt x="407" y="2332"/>
                      </a:cubicBezTo>
                      <a:cubicBezTo>
                        <a:pt x="421" y="2352"/>
                        <a:pt x="446" y="2364"/>
                        <a:pt x="471" y="2366"/>
                      </a:cubicBezTo>
                      <a:close/>
                      <a:moveTo>
                        <a:pt x="488" y="2375"/>
                      </a:moveTo>
                      <a:cubicBezTo>
                        <a:pt x="485" y="2369"/>
                        <a:pt x="488" y="2361"/>
                        <a:pt x="492" y="2358"/>
                      </a:cubicBezTo>
                      <a:cubicBezTo>
                        <a:pt x="488" y="2352"/>
                        <a:pt x="474" y="2355"/>
                        <a:pt x="475" y="2365"/>
                      </a:cubicBezTo>
                      <a:cubicBezTo>
                        <a:pt x="475" y="2372"/>
                        <a:pt x="482" y="2378"/>
                        <a:pt x="488" y="2375"/>
                      </a:cubicBezTo>
                      <a:close/>
                      <a:moveTo>
                        <a:pt x="475" y="2378"/>
                      </a:moveTo>
                      <a:cubicBezTo>
                        <a:pt x="479" y="2387"/>
                        <a:pt x="488" y="2396"/>
                        <a:pt x="497" y="2401"/>
                      </a:cubicBezTo>
                      <a:cubicBezTo>
                        <a:pt x="505" y="2406"/>
                        <a:pt x="516" y="2408"/>
                        <a:pt x="526" y="2408"/>
                      </a:cubicBezTo>
                      <a:cubicBezTo>
                        <a:pt x="544" y="2410"/>
                        <a:pt x="564" y="2406"/>
                        <a:pt x="580" y="2416"/>
                      </a:cubicBezTo>
                      <a:cubicBezTo>
                        <a:pt x="594" y="2424"/>
                        <a:pt x="597" y="2440"/>
                        <a:pt x="593" y="2449"/>
                      </a:cubicBezTo>
                      <a:cubicBezTo>
                        <a:pt x="589" y="2458"/>
                        <a:pt x="578" y="2464"/>
                        <a:pt x="568" y="2462"/>
                      </a:cubicBezTo>
                      <a:cubicBezTo>
                        <a:pt x="561" y="2461"/>
                        <a:pt x="552" y="2454"/>
                        <a:pt x="554" y="2445"/>
                      </a:cubicBezTo>
                      <a:cubicBezTo>
                        <a:pt x="555" y="2441"/>
                        <a:pt x="559" y="2438"/>
                        <a:pt x="562" y="2440"/>
                      </a:cubicBezTo>
                      <a:cubicBezTo>
                        <a:pt x="559" y="2443"/>
                        <a:pt x="561" y="2447"/>
                        <a:pt x="566" y="2449"/>
                      </a:cubicBezTo>
                      <a:cubicBezTo>
                        <a:pt x="569" y="2450"/>
                        <a:pt x="573" y="2449"/>
                        <a:pt x="575" y="2448"/>
                      </a:cubicBezTo>
                      <a:cubicBezTo>
                        <a:pt x="580" y="2445"/>
                        <a:pt x="582" y="2439"/>
                        <a:pt x="580" y="2433"/>
                      </a:cubicBezTo>
                      <a:cubicBezTo>
                        <a:pt x="574" y="2421"/>
                        <a:pt x="553" y="2420"/>
                        <a:pt x="540" y="2421"/>
                      </a:cubicBezTo>
                      <a:cubicBezTo>
                        <a:pt x="521" y="2422"/>
                        <a:pt x="503" y="2417"/>
                        <a:pt x="488" y="2405"/>
                      </a:cubicBezTo>
                      <a:cubicBezTo>
                        <a:pt x="480" y="2398"/>
                        <a:pt x="474" y="2388"/>
                        <a:pt x="475" y="2378"/>
                      </a:cubicBezTo>
                      <a:close/>
                      <a:moveTo>
                        <a:pt x="353" y="2214"/>
                      </a:moveTo>
                      <a:cubicBezTo>
                        <a:pt x="341" y="2222"/>
                        <a:pt x="332" y="2212"/>
                        <a:pt x="324" y="2205"/>
                      </a:cubicBezTo>
                      <a:cubicBezTo>
                        <a:pt x="316" y="2198"/>
                        <a:pt x="305" y="2195"/>
                        <a:pt x="297" y="2204"/>
                      </a:cubicBezTo>
                      <a:cubicBezTo>
                        <a:pt x="309" y="2210"/>
                        <a:pt x="305" y="2217"/>
                        <a:pt x="314" y="2225"/>
                      </a:cubicBezTo>
                      <a:cubicBezTo>
                        <a:pt x="323" y="2234"/>
                        <a:pt x="341" y="2233"/>
                        <a:pt x="353" y="2214"/>
                      </a:cubicBezTo>
                      <a:close/>
                      <a:moveTo>
                        <a:pt x="297" y="2145"/>
                      </a:moveTo>
                      <a:cubicBezTo>
                        <a:pt x="284" y="2174"/>
                        <a:pt x="251" y="2155"/>
                        <a:pt x="247" y="2137"/>
                      </a:cubicBezTo>
                      <a:cubicBezTo>
                        <a:pt x="256" y="2150"/>
                        <a:pt x="285" y="2155"/>
                        <a:pt x="297" y="2145"/>
                      </a:cubicBezTo>
                      <a:close/>
                      <a:moveTo>
                        <a:pt x="308" y="2130"/>
                      </a:moveTo>
                      <a:cubicBezTo>
                        <a:pt x="321" y="2144"/>
                        <a:pt x="323" y="2167"/>
                        <a:pt x="315" y="2180"/>
                      </a:cubicBezTo>
                      <a:cubicBezTo>
                        <a:pt x="298" y="2210"/>
                        <a:pt x="266" y="2191"/>
                        <a:pt x="288" y="2168"/>
                      </a:cubicBezTo>
                      <a:cubicBezTo>
                        <a:pt x="300" y="2156"/>
                        <a:pt x="307" y="2148"/>
                        <a:pt x="308" y="2130"/>
                      </a:cubicBezTo>
                      <a:close/>
                      <a:moveTo>
                        <a:pt x="199" y="2020"/>
                      </a:moveTo>
                      <a:cubicBezTo>
                        <a:pt x="185" y="2052"/>
                        <a:pt x="203" y="2078"/>
                        <a:pt x="223" y="2096"/>
                      </a:cubicBezTo>
                      <a:cubicBezTo>
                        <a:pt x="235" y="2106"/>
                        <a:pt x="255" y="2113"/>
                        <a:pt x="258" y="2129"/>
                      </a:cubicBezTo>
                      <a:cubicBezTo>
                        <a:pt x="275" y="2112"/>
                        <a:pt x="235" y="2086"/>
                        <a:pt x="224" y="2076"/>
                      </a:cubicBezTo>
                      <a:cubicBezTo>
                        <a:pt x="205" y="2060"/>
                        <a:pt x="195" y="2041"/>
                        <a:pt x="199" y="2020"/>
                      </a:cubicBezTo>
                      <a:close/>
                      <a:moveTo>
                        <a:pt x="805" y="1787"/>
                      </a:moveTo>
                      <a:cubicBezTo>
                        <a:pt x="823" y="1804"/>
                        <a:pt x="857" y="1792"/>
                        <a:pt x="872" y="1793"/>
                      </a:cubicBezTo>
                      <a:cubicBezTo>
                        <a:pt x="894" y="1794"/>
                        <a:pt x="895" y="1815"/>
                        <a:pt x="873" y="1817"/>
                      </a:cubicBezTo>
                      <a:cubicBezTo>
                        <a:pt x="851" y="1820"/>
                        <a:pt x="818" y="1807"/>
                        <a:pt x="805" y="1787"/>
                      </a:cubicBezTo>
                      <a:close/>
                      <a:moveTo>
                        <a:pt x="954" y="1764"/>
                      </a:moveTo>
                      <a:cubicBezTo>
                        <a:pt x="940" y="1735"/>
                        <a:pt x="959" y="1711"/>
                        <a:pt x="960" y="1695"/>
                      </a:cubicBezTo>
                      <a:cubicBezTo>
                        <a:pt x="961" y="1678"/>
                        <a:pt x="945" y="1675"/>
                        <a:pt x="939" y="1692"/>
                      </a:cubicBezTo>
                      <a:cubicBezTo>
                        <a:pt x="932" y="1715"/>
                        <a:pt x="938" y="1745"/>
                        <a:pt x="954" y="1764"/>
                      </a:cubicBezTo>
                      <a:close/>
                      <a:moveTo>
                        <a:pt x="542" y="1990"/>
                      </a:moveTo>
                      <a:cubicBezTo>
                        <a:pt x="560" y="1996"/>
                        <a:pt x="570" y="1986"/>
                        <a:pt x="578" y="1968"/>
                      </a:cubicBezTo>
                      <a:cubicBezTo>
                        <a:pt x="584" y="1953"/>
                        <a:pt x="596" y="1944"/>
                        <a:pt x="607" y="1948"/>
                      </a:cubicBezTo>
                      <a:cubicBezTo>
                        <a:pt x="603" y="1940"/>
                        <a:pt x="590" y="1935"/>
                        <a:pt x="580" y="1941"/>
                      </a:cubicBezTo>
                      <a:cubicBezTo>
                        <a:pt x="567" y="1950"/>
                        <a:pt x="568" y="1967"/>
                        <a:pt x="559" y="1980"/>
                      </a:cubicBezTo>
                      <a:cubicBezTo>
                        <a:pt x="557" y="1984"/>
                        <a:pt x="551" y="1989"/>
                        <a:pt x="542" y="1990"/>
                      </a:cubicBezTo>
                      <a:close/>
                      <a:moveTo>
                        <a:pt x="898" y="1922"/>
                      </a:moveTo>
                      <a:cubicBezTo>
                        <a:pt x="900" y="1923"/>
                        <a:pt x="901" y="1925"/>
                        <a:pt x="900" y="1927"/>
                      </a:cubicBezTo>
                      <a:cubicBezTo>
                        <a:pt x="899" y="1929"/>
                        <a:pt x="896" y="1930"/>
                        <a:pt x="894" y="1929"/>
                      </a:cubicBezTo>
                      <a:cubicBezTo>
                        <a:pt x="893" y="1928"/>
                        <a:pt x="892" y="1926"/>
                        <a:pt x="893" y="1924"/>
                      </a:cubicBezTo>
                      <a:cubicBezTo>
                        <a:pt x="894" y="1922"/>
                        <a:pt x="896" y="1921"/>
                        <a:pt x="898" y="1922"/>
                      </a:cubicBezTo>
                      <a:close/>
                      <a:moveTo>
                        <a:pt x="877" y="1923"/>
                      </a:moveTo>
                      <a:cubicBezTo>
                        <a:pt x="880" y="1925"/>
                        <a:pt x="882" y="1930"/>
                        <a:pt x="880" y="1933"/>
                      </a:cubicBezTo>
                      <a:cubicBezTo>
                        <a:pt x="878" y="1937"/>
                        <a:pt x="874" y="1939"/>
                        <a:pt x="870" y="1937"/>
                      </a:cubicBezTo>
                      <a:cubicBezTo>
                        <a:pt x="866" y="1935"/>
                        <a:pt x="865" y="1930"/>
                        <a:pt x="866" y="1927"/>
                      </a:cubicBezTo>
                      <a:cubicBezTo>
                        <a:pt x="868" y="1923"/>
                        <a:pt x="873" y="1921"/>
                        <a:pt x="877" y="1923"/>
                      </a:cubicBezTo>
                      <a:close/>
                      <a:moveTo>
                        <a:pt x="888" y="1920"/>
                      </a:moveTo>
                      <a:cubicBezTo>
                        <a:pt x="891" y="1921"/>
                        <a:pt x="892" y="1924"/>
                        <a:pt x="891" y="1927"/>
                      </a:cubicBezTo>
                      <a:cubicBezTo>
                        <a:pt x="889" y="1929"/>
                        <a:pt x="886" y="1930"/>
                        <a:pt x="884" y="1929"/>
                      </a:cubicBezTo>
                      <a:cubicBezTo>
                        <a:pt x="882" y="1928"/>
                        <a:pt x="881" y="1925"/>
                        <a:pt x="882" y="1922"/>
                      </a:cubicBezTo>
                      <a:cubicBezTo>
                        <a:pt x="883" y="1920"/>
                        <a:pt x="886" y="1919"/>
                        <a:pt x="888" y="1920"/>
                      </a:cubicBezTo>
                      <a:close/>
                      <a:moveTo>
                        <a:pt x="593" y="1806"/>
                      </a:moveTo>
                      <a:cubicBezTo>
                        <a:pt x="595" y="1810"/>
                        <a:pt x="597" y="1812"/>
                        <a:pt x="599" y="1813"/>
                      </a:cubicBezTo>
                      <a:cubicBezTo>
                        <a:pt x="603" y="1815"/>
                        <a:pt x="607" y="1814"/>
                        <a:pt x="611" y="1811"/>
                      </a:cubicBezTo>
                      <a:cubicBezTo>
                        <a:pt x="615" y="1807"/>
                        <a:pt x="614" y="1801"/>
                        <a:pt x="612" y="1798"/>
                      </a:cubicBezTo>
                      <a:cubicBezTo>
                        <a:pt x="608" y="1791"/>
                        <a:pt x="602" y="1794"/>
                        <a:pt x="597" y="1793"/>
                      </a:cubicBezTo>
                      <a:cubicBezTo>
                        <a:pt x="592" y="1792"/>
                        <a:pt x="588" y="1786"/>
                        <a:pt x="588" y="1779"/>
                      </a:cubicBezTo>
                      <a:cubicBezTo>
                        <a:pt x="589" y="1770"/>
                        <a:pt x="593" y="1763"/>
                        <a:pt x="601" y="1761"/>
                      </a:cubicBezTo>
                      <a:cubicBezTo>
                        <a:pt x="606" y="1760"/>
                        <a:pt x="612" y="1761"/>
                        <a:pt x="613" y="1766"/>
                      </a:cubicBezTo>
                      <a:cubicBezTo>
                        <a:pt x="608" y="1764"/>
                        <a:pt x="602" y="1768"/>
                        <a:pt x="604" y="1775"/>
                      </a:cubicBezTo>
                      <a:cubicBezTo>
                        <a:pt x="606" y="1778"/>
                        <a:pt x="612" y="1783"/>
                        <a:pt x="617" y="1789"/>
                      </a:cubicBezTo>
                      <a:cubicBezTo>
                        <a:pt x="623" y="1795"/>
                        <a:pt x="628" y="1801"/>
                        <a:pt x="629" y="1807"/>
                      </a:cubicBezTo>
                      <a:cubicBezTo>
                        <a:pt x="631" y="1821"/>
                        <a:pt x="620" y="1834"/>
                        <a:pt x="606" y="1833"/>
                      </a:cubicBezTo>
                      <a:cubicBezTo>
                        <a:pt x="599" y="1833"/>
                        <a:pt x="593" y="1829"/>
                        <a:pt x="588" y="1824"/>
                      </a:cubicBezTo>
                      <a:cubicBezTo>
                        <a:pt x="583" y="1819"/>
                        <a:pt x="573" y="1802"/>
                        <a:pt x="564" y="1800"/>
                      </a:cubicBezTo>
                      <a:cubicBezTo>
                        <a:pt x="558" y="1799"/>
                        <a:pt x="554" y="1804"/>
                        <a:pt x="554" y="1808"/>
                      </a:cubicBezTo>
                      <a:cubicBezTo>
                        <a:pt x="549" y="1807"/>
                        <a:pt x="548" y="1798"/>
                        <a:pt x="551" y="1793"/>
                      </a:cubicBezTo>
                      <a:cubicBezTo>
                        <a:pt x="557" y="1783"/>
                        <a:pt x="574" y="1781"/>
                        <a:pt x="585" y="1790"/>
                      </a:cubicBezTo>
                      <a:cubicBezTo>
                        <a:pt x="589" y="1794"/>
                        <a:pt x="591" y="1799"/>
                        <a:pt x="593" y="1806"/>
                      </a:cubicBezTo>
                      <a:close/>
                      <a:moveTo>
                        <a:pt x="567" y="2319"/>
                      </a:moveTo>
                      <a:cubicBezTo>
                        <a:pt x="565" y="2322"/>
                        <a:pt x="562" y="2322"/>
                        <a:pt x="559" y="2321"/>
                      </a:cubicBezTo>
                      <a:cubicBezTo>
                        <a:pt x="557" y="2319"/>
                        <a:pt x="556" y="2316"/>
                        <a:pt x="558" y="2313"/>
                      </a:cubicBezTo>
                      <a:cubicBezTo>
                        <a:pt x="560" y="2311"/>
                        <a:pt x="563" y="2310"/>
                        <a:pt x="566" y="2312"/>
                      </a:cubicBezTo>
                      <a:cubicBezTo>
                        <a:pt x="568" y="2313"/>
                        <a:pt x="569" y="2317"/>
                        <a:pt x="567" y="2319"/>
                      </a:cubicBezTo>
                      <a:close/>
                      <a:moveTo>
                        <a:pt x="563" y="2329"/>
                      </a:moveTo>
                      <a:cubicBezTo>
                        <a:pt x="562" y="2331"/>
                        <a:pt x="559" y="2332"/>
                        <a:pt x="558" y="2330"/>
                      </a:cubicBezTo>
                      <a:cubicBezTo>
                        <a:pt x="556" y="2329"/>
                        <a:pt x="555" y="2326"/>
                        <a:pt x="556" y="2324"/>
                      </a:cubicBezTo>
                      <a:cubicBezTo>
                        <a:pt x="558" y="2323"/>
                        <a:pt x="560" y="2322"/>
                        <a:pt x="562" y="2323"/>
                      </a:cubicBezTo>
                      <a:cubicBezTo>
                        <a:pt x="564" y="2325"/>
                        <a:pt x="565" y="2327"/>
                        <a:pt x="563" y="2329"/>
                      </a:cubicBezTo>
                      <a:close/>
                      <a:moveTo>
                        <a:pt x="565" y="2306"/>
                      </a:moveTo>
                      <a:cubicBezTo>
                        <a:pt x="563" y="2310"/>
                        <a:pt x="557" y="2311"/>
                        <a:pt x="554" y="2308"/>
                      </a:cubicBezTo>
                      <a:cubicBezTo>
                        <a:pt x="550" y="2305"/>
                        <a:pt x="549" y="2300"/>
                        <a:pt x="551" y="2297"/>
                      </a:cubicBezTo>
                      <a:cubicBezTo>
                        <a:pt x="554" y="2293"/>
                        <a:pt x="559" y="2292"/>
                        <a:pt x="563" y="2294"/>
                      </a:cubicBezTo>
                      <a:cubicBezTo>
                        <a:pt x="567" y="2297"/>
                        <a:pt x="568" y="2302"/>
                        <a:pt x="565" y="2306"/>
                      </a:cubicBezTo>
                      <a:close/>
                      <a:moveTo>
                        <a:pt x="644" y="1907"/>
                      </a:moveTo>
                      <a:cubicBezTo>
                        <a:pt x="644" y="1914"/>
                        <a:pt x="643" y="1921"/>
                        <a:pt x="640" y="1927"/>
                      </a:cubicBezTo>
                      <a:cubicBezTo>
                        <a:pt x="636" y="1932"/>
                        <a:pt x="629" y="1936"/>
                        <a:pt x="622" y="1935"/>
                      </a:cubicBezTo>
                      <a:cubicBezTo>
                        <a:pt x="614" y="1933"/>
                        <a:pt x="609" y="1926"/>
                        <a:pt x="607" y="1918"/>
                      </a:cubicBezTo>
                      <a:cubicBezTo>
                        <a:pt x="604" y="1907"/>
                        <a:pt x="609" y="1896"/>
                        <a:pt x="617" y="1889"/>
                      </a:cubicBezTo>
                      <a:cubicBezTo>
                        <a:pt x="623" y="1883"/>
                        <a:pt x="632" y="1879"/>
                        <a:pt x="641" y="1876"/>
                      </a:cubicBezTo>
                      <a:cubicBezTo>
                        <a:pt x="640" y="1876"/>
                        <a:pt x="638" y="1876"/>
                        <a:pt x="637" y="1876"/>
                      </a:cubicBezTo>
                      <a:cubicBezTo>
                        <a:pt x="613" y="1876"/>
                        <a:pt x="591" y="1871"/>
                        <a:pt x="569" y="1863"/>
                      </a:cubicBezTo>
                      <a:cubicBezTo>
                        <a:pt x="544" y="1853"/>
                        <a:pt x="529" y="1841"/>
                        <a:pt x="500" y="1844"/>
                      </a:cubicBezTo>
                      <a:cubicBezTo>
                        <a:pt x="494" y="1845"/>
                        <a:pt x="489" y="1846"/>
                        <a:pt x="483" y="1849"/>
                      </a:cubicBezTo>
                      <a:cubicBezTo>
                        <a:pt x="475" y="1852"/>
                        <a:pt x="469" y="1856"/>
                        <a:pt x="463" y="1862"/>
                      </a:cubicBezTo>
                      <a:cubicBezTo>
                        <a:pt x="457" y="1868"/>
                        <a:pt x="453" y="1873"/>
                        <a:pt x="449" y="1881"/>
                      </a:cubicBezTo>
                      <a:cubicBezTo>
                        <a:pt x="438" y="1910"/>
                        <a:pt x="447" y="1935"/>
                        <a:pt x="471" y="1954"/>
                      </a:cubicBezTo>
                      <a:cubicBezTo>
                        <a:pt x="481" y="1962"/>
                        <a:pt x="493" y="1965"/>
                        <a:pt x="506" y="1961"/>
                      </a:cubicBezTo>
                      <a:cubicBezTo>
                        <a:pt x="516" y="1957"/>
                        <a:pt x="524" y="1950"/>
                        <a:pt x="527" y="1939"/>
                      </a:cubicBezTo>
                      <a:cubicBezTo>
                        <a:pt x="529" y="1930"/>
                        <a:pt x="527" y="1922"/>
                        <a:pt x="523" y="1914"/>
                      </a:cubicBezTo>
                      <a:cubicBezTo>
                        <a:pt x="520" y="1911"/>
                        <a:pt x="518" y="1909"/>
                        <a:pt x="515" y="1907"/>
                      </a:cubicBezTo>
                      <a:cubicBezTo>
                        <a:pt x="516" y="1907"/>
                        <a:pt x="517" y="1908"/>
                        <a:pt x="517" y="1909"/>
                      </a:cubicBezTo>
                      <a:cubicBezTo>
                        <a:pt x="522" y="1916"/>
                        <a:pt x="520" y="1924"/>
                        <a:pt x="513" y="1929"/>
                      </a:cubicBezTo>
                      <a:cubicBezTo>
                        <a:pt x="507" y="1933"/>
                        <a:pt x="498" y="1931"/>
                        <a:pt x="494" y="1924"/>
                      </a:cubicBezTo>
                      <a:cubicBezTo>
                        <a:pt x="489" y="1918"/>
                        <a:pt x="491" y="1909"/>
                        <a:pt x="498" y="1905"/>
                      </a:cubicBezTo>
                      <a:cubicBezTo>
                        <a:pt x="507" y="1899"/>
                        <a:pt x="519" y="1905"/>
                        <a:pt x="524" y="1913"/>
                      </a:cubicBezTo>
                      <a:cubicBezTo>
                        <a:pt x="530" y="1921"/>
                        <a:pt x="532" y="1930"/>
                        <a:pt x="530" y="1939"/>
                      </a:cubicBezTo>
                      <a:cubicBezTo>
                        <a:pt x="528" y="1950"/>
                        <a:pt x="521" y="1958"/>
                        <a:pt x="511" y="1962"/>
                      </a:cubicBezTo>
                      <a:cubicBezTo>
                        <a:pt x="521" y="1959"/>
                        <a:pt x="529" y="1954"/>
                        <a:pt x="535" y="1948"/>
                      </a:cubicBezTo>
                      <a:cubicBezTo>
                        <a:pt x="536" y="1949"/>
                        <a:pt x="538" y="1951"/>
                        <a:pt x="539" y="1951"/>
                      </a:cubicBezTo>
                      <a:cubicBezTo>
                        <a:pt x="528" y="1961"/>
                        <a:pt x="516" y="1966"/>
                        <a:pt x="506" y="1967"/>
                      </a:cubicBezTo>
                      <a:cubicBezTo>
                        <a:pt x="526" y="1966"/>
                        <a:pt x="543" y="1959"/>
                        <a:pt x="555" y="1945"/>
                      </a:cubicBezTo>
                      <a:cubicBezTo>
                        <a:pt x="562" y="1937"/>
                        <a:pt x="567" y="1926"/>
                        <a:pt x="569" y="1913"/>
                      </a:cubicBezTo>
                      <a:cubicBezTo>
                        <a:pt x="571" y="1907"/>
                        <a:pt x="571" y="1900"/>
                        <a:pt x="572" y="1893"/>
                      </a:cubicBezTo>
                      <a:cubicBezTo>
                        <a:pt x="574" y="1886"/>
                        <a:pt x="576" y="1881"/>
                        <a:pt x="581" y="1877"/>
                      </a:cubicBezTo>
                      <a:cubicBezTo>
                        <a:pt x="586" y="1874"/>
                        <a:pt x="591" y="1873"/>
                        <a:pt x="596" y="1876"/>
                      </a:cubicBezTo>
                      <a:cubicBezTo>
                        <a:pt x="600" y="1878"/>
                        <a:pt x="603" y="1882"/>
                        <a:pt x="603" y="1887"/>
                      </a:cubicBezTo>
                      <a:cubicBezTo>
                        <a:pt x="603" y="1890"/>
                        <a:pt x="602" y="1892"/>
                        <a:pt x="599" y="1894"/>
                      </a:cubicBezTo>
                      <a:cubicBezTo>
                        <a:pt x="596" y="1897"/>
                        <a:pt x="591" y="1897"/>
                        <a:pt x="589" y="1893"/>
                      </a:cubicBezTo>
                      <a:cubicBezTo>
                        <a:pt x="587" y="1891"/>
                        <a:pt x="587" y="1888"/>
                        <a:pt x="589" y="1886"/>
                      </a:cubicBezTo>
                      <a:cubicBezTo>
                        <a:pt x="592" y="1884"/>
                        <a:pt x="595" y="1884"/>
                        <a:pt x="597" y="1887"/>
                      </a:cubicBezTo>
                      <a:cubicBezTo>
                        <a:pt x="599" y="1889"/>
                        <a:pt x="599" y="1892"/>
                        <a:pt x="597" y="1894"/>
                      </a:cubicBezTo>
                      <a:cubicBezTo>
                        <a:pt x="597" y="1895"/>
                        <a:pt x="596" y="1895"/>
                        <a:pt x="595" y="1895"/>
                      </a:cubicBezTo>
                      <a:cubicBezTo>
                        <a:pt x="597" y="1895"/>
                        <a:pt x="598" y="1895"/>
                        <a:pt x="599" y="1894"/>
                      </a:cubicBezTo>
                      <a:cubicBezTo>
                        <a:pt x="601" y="1892"/>
                        <a:pt x="602" y="1890"/>
                        <a:pt x="602" y="1887"/>
                      </a:cubicBezTo>
                      <a:cubicBezTo>
                        <a:pt x="602" y="1883"/>
                        <a:pt x="599" y="1879"/>
                        <a:pt x="595" y="1877"/>
                      </a:cubicBezTo>
                      <a:cubicBezTo>
                        <a:pt x="591" y="1875"/>
                        <a:pt x="587" y="1876"/>
                        <a:pt x="583" y="1879"/>
                      </a:cubicBezTo>
                      <a:cubicBezTo>
                        <a:pt x="578" y="1883"/>
                        <a:pt x="576" y="1888"/>
                        <a:pt x="575" y="1893"/>
                      </a:cubicBezTo>
                      <a:cubicBezTo>
                        <a:pt x="574" y="1900"/>
                        <a:pt x="574" y="1906"/>
                        <a:pt x="573" y="1912"/>
                      </a:cubicBezTo>
                      <a:cubicBezTo>
                        <a:pt x="571" y="1926"/>
                        <a:pt x="565" y="1938"/>
                        <a:pt x="556" y="1947"/>
                      </a:cubicBezTo>
                      <a:cubicBezTo>
                        <a:pt x="549" y="1956"/>
                        <a:pt x="539" y="1962"/>
                        <a:pt x="528" y="1966"/>
                      </a:cubicBezTo>
                      <a:cubicBezTo>
                        <a:pt x="510" y="1972"/>
                        <a:pt x="491" y="1970"/>
                        <a:pt x="475" y="1962"/>
                      </a:cubicBezTo>
                      <a:cubicBezTo>
                        <a:pt x="476" y="1963"/>
                        <a:pt x="476" y="1964"/>
                        <a:pt x="477" y="1965"/>
                      </a:cubicBezTo>
                      <a:cubicBezTo>
                        <a:pt x="480" y="1969"/>
                        <a:pt x="482" y="1973"/>
                        <a:pt x="484" y="1977"/>
                      </a:cubicBezTo>
                      <a:cubicBezTo>
                        <a:pt x="488" y="1985"/>
                        <a:pt x="490" y="1991"/>
                        <a:pt x="490" y="1999"/>
                      </a:cubicBezTo>
                      <a:cubicBezTo>
                        <a:pt x="491" y="2026"/>
                        <a:pt x="465" y="2042"/>
                        <a:pt x="442" y="2039"/>
                      </a:cubicBezTo>
                      <a:cubicBezTo>
                        <a:pt x="433" y="2038"/>
                        <a:pt x="424" y="2033"/>
                        <a:pt x="418" y="2027"/>
                      </a:cubicBezTo>
                      <a:cubicBezTo>
                        <a:pt x="421" y="2026"/>
                        <a:pt x="421" y="2026"/>
                        <a:pt x="421" y="2026"/>
                      </a:cubicBezTo>
                      <a:cubicBezTo>
                        <a:pt x="427" y="2031"/>
                        <a:pt x="435" y="2034"/>
                        <a:pt x="443" y="2035"/>
                      </a:cubicBezTo>
                      <a:cubicBezTo>
                        <a:pt x="464" y="2037"/>
                        <a:pt x="487" y="2023"/>
                        <a:pt x="486" y="1999"/>
                      </a:cubicBezTo>
                      <a:cubicBezTo>
                        <a:pt x="485" y="1992"/>
                        <a:pt x="483" y="1986"/>
                        <a:pt x="480" y="1979"/>
                      </a:cubicBezTo>
                      <a:cubicBezTo>
                        <a:pt x="478" y="1975"/>
                        <a:pt x="476" y="1971"/>
                        <a:pt x="473" y="1967"/>
                      </a:cubicBezTo>
                      <a:cubicBezTo>
                        <a:pt x="461" y="1950"/>
                        <a:pt x="447" y="1941"/>
                        <a:pt x="441" y="1920"/>
                      </a:cubicBezTo>
                      <a:cubicBezTo>
                        <a:pt x="438" y="1907"/>
                        <a:pt x="439" y="1893"/>
                        <a:pt x="445" y="1879"/>
                      </a:cubicBezTo>
                      <a:cubicBezTo>
                        <a:pt x="449" y="1871"/>
                        <a:pt x="453" y="1865"/>
                        <a:pt x="460" y="1859"/>
                      </a:cubicBezTo>
                      <a:cubicBezTo>
                        <a:pt x="466" y="1852"/>
                        <a:pt x="473" y="1848"/>
                        <a:pt x="481" y="1845"/>
                      </a:cubicBezTo>
                      <a:cubicBezTo>
                        <a:pt x="495" y="1841"/>
                        <a:pt x="506" y="1840"/>
                        <a:pt x="519" y="1842"/>
                      </a:cubicBezTo>
                      <a:cubicBezTo>
                        <a:pt x="512" y="1840"/>
                        <a:pt x="506" y="1838"/>
                        <a:pt x="504" y="1838"/>
                      </a:cubicBezTo>
                      <a:cubicBezTo>
                        <a:pt x="476" y="1831"/>
                        <a:pt x="448" y="1827"/>
                        <a:pt x="421" y="1826"/>
                      </a:cubicBezTo>
                      <a:cubicBezTo>
                        <a:pt x="413" y="1826"/>
                        <a:pt x="407" y="1827"/>
                        <a:pt x="403" y="1831"/>
                      </a:cubicBezTo>
                      <a:cubicBezTo>
                        <a:pt x="400" y="1834"/>
                        <a:pt x="397" y="1837"/>
                        <a:pt x="397" y="1840"/>
                      </a:cubicBezTo>
                      <a:cubicBezTo>
                        <a:pt x="395" y="1846"/>
                        <a:pt x="397" y="1853"/>
                        <a:pt x="403" y="1855"/>
                      </a:cubicBezTo>
                      <a:cubicBezTo>
                        <a:pt x="406" y="1856"/>
                        <a:pt x="409" y="1855"/>
                        <a:pt x="412" y="1853"/>
                      </a:cubicBezTo>
                      <a:cubicBezTo>
                        <a:pt x="415" y="1850"/>
                        <a:pt x="414" y="1845"/>
                        <a:pt x="411" y="1843"/>
                      </a:cubicBezTo>
                      <a:cubicBezTo>
                        <a:pt x="409" y="1842"/>
                        <a:pt x="406" y="1842"/>
                        <a:pt x="404" y="1844"/>
                      </a:cubicBezTo>
                      <a:cubicBezTo>
                        <a:pt x="404" y="1841"/>
                        <a:pt x="408" y="1839"/>
                        <a:pt x="412" y="1840"/>
                      </a:cubicBezTo>
                      <a:cubicBezTo>
                        <a:pt x="421" y="1842"/>
                        <a:pt x="422" y="1856"/>
                        <a:pt x="412" y="1860"/>
                      </a:cubicBezTo>
                      <a:cubicBezTo>
                        <a:pt x="404" y="1864"/>
                        <a:pt x="396" y="1860"/>
                        <a:pt x="392" y="1852"/>
                      </a:cubicBezTo>
                      <a:cubicBezTo>
                        <a:pt x="388" y="1842"/>
                        <a:pt x="395" y="1829"/>
                        <a:pt x="408" y="1826"/>
                      </a:cubicBezTo>
                      <a:cubicBezTo>
                        <a:pt x="385" y="1827"/>
                        <a:pt x="363" y="1830"/>
                        <a:pt x="342" y="1835"/>
                      </a:cubicBezTo>
                      <a:cubicBezTo>
                        <a:pt x="351" y="1835"/>
                        <a:pt x="360" y="1837"/>
                        <a:pt x="367" y="1840"/>
                      </a:cubicBezTo>
                      <a:cubicBezTo>
                        <a:pt x="392" y="1850"/>
                        <a:pt x="406" y="1881"/>
                        <a:pt x="382" y="1902"/>
                      </a:cubicBezTo>
                      <a:cubicBezTo>
                        <a:pt x="376" y="1908"/>
                        <a:pt x="368" y="1911"/>
                        <a:pt x="359" y="1912"/>
                      </a:cubicBezTo>
                      <a:cubicBezTo>
                        <a:pt x="345" y="1915"/>
                        <a:pt x="329" y="1910"/>
                        <a:pt x="317" y="1916"/>
                      </a:cubicBezTo>
                      <a:cubicBezTo>
                        <a:pt x="311" y="1919"/>
                        <a:pt x="307" y="1925"/>
                        <a:pt x="306" y="1931"/>
                      </a:cubicBezTo>
                      <a:cubicBezTo>
                        <a:pt x="303" y="1945"/>
                        <a:pt x="317" y="1958"/>
                        <a:pt x="331" y="1956"/>
                      </a:cubicBezTo>
                      <a:cubicBezTo>
                        <a:pt x="337" y="1955"/>
                        <a:pt x="342" y="1948"/>
                        <a:pt x="342" y="1943"/>
                      </a:cubicBezTo>
                      <a:cubicBezTo>
                        <a:pt x="342" y="1935"/>
                        <a:pt x="335" y="1929"/>
                        <a:pt x="329" y="1931"/>
                      </a:cubicBezTo>
                      <a:cubicBezTo>
                        <a:pt x="331" y="1929"/>
                        <a:pt x="337" y="1927"/>
                        <a:pt x="341" y="1930"/>
                      </a:cubicBezTo>
                      <a:cubicBezTo>
                        <a:pt x="349" y="1936"/>
                        <a:pt x="348" y="1948"/>
                        <a:pt x="343" y="1954"/>
                      </a:cubicBezTo>
                      <a:cubicBezTo>
                        <a:pt x="336" y="1962"/>
                        <a:pt x="326" y="1963"/>
                        <a:pt x="319" y="1961"/>
                      </a:cubicBezTo>
                      <a:cubicBezTo>
                        <a:pt x="305" y="1957"/>
                        <a:pt x="295" y="1942"/>
                        <a:pt x="301" y="1927"/>
                      </a:cubicBezTo>
                      <a:cubicBezTo>
                        <a:pt x="305" y="1919"/>
                        <a:pt x="309" y="1915"/>
                        <a:pt x="315" y="1912"/>
                      </a:cubicBezTo>
                      <a:cubicBezTo>
                        <a:pt x="325" y="1907"/>
                        <a:pt x="337" y="1909"/>
                        <a:pt x="347" y="1903"/>
                      </a:cubicBezTo>
                      <a:cubicBezTo>
                        <a:pt x="363" y="1894"/>
                        <a:pt x="371" y="1877"/>
                        <a:pt x="361" y="1862"/>
                      </a:cubicBezTo>
                      <a:cubicBezTo>
                        <a:pt x="351" y="1846"/>
                        <a:pt x="321" y="1842"/>
                        <a:pt x="303" y="1850"/>
                      </a:cubicBezTo>
                      <a:cubicBezTo>
                        <a:pt x="292" y="1855"/>
                        <a:pt x="283" y="1867"/>
                        <a:pt x="283" y="1878"/>
                      </a:cubicBezTo>
                      <a:cubicBezTo>
                        <a:pt x="282" y="1893"/>
                        <a:pt x="299" y="1908"/>
                        <a:pt x="314" y="1898"/>
                      </a:cubicBezTo>
                      <a:cubicBezTo>
                        <a:pt x="318" y="1895"/>
                        <a:pt x="321" y="1891"/>
                        <a:pt x="322" y="1886"/>
                      </a:cubicBezTo>
                      <a:cubicBezTo>
                        <a:pt x="323" y="1877"/>
                        <a:pt x="312" y="1867"/>
                        <a:pt x="303" y="1873"/>
                      </a:cubicBezTo>
                      <a:cubicBezTo>
                        <a:pt x="298" y="1876"/>
                        <a:pt x="298" y="1884"/>
                        <a:pt x="303" y="1885"/>
                      </a:cubicBezTo>
                      <a:cubicBezTo>
                        <a:pt x="296" y="1887"/>
                        <a:pt x="292" y="1877"/>
                        <a:pt x="298" y="1871"/>
                      </a:cubicBezTo>
                      <a:cubicBezTo>
                        <a:pt x="309" y="1860"/>
                        <a:pt x="329" y="1871"/>
                        <a:pt x="325" y="1887"/>
                      </a:cubicBezTo>
                      <a:cubicBezTo>
                        <a:pt x="323" y="1897"/>
                        <a:pt x="314" y="1906"/>
                        <a:pt x="302" y="1905"/>
                      </a:cubicBezTo>
                      <a:cubicBezTo>
                        <a:pt x="286" y="1904"/>
                        <a:pt x="274" y="1884"/>
                        <a:pt x="281" y="1867"/>
                      </a:cubicBezTo>
                      <a:cubicBezTo>
                        <a:pt x="282" y="1865"/>
                        <a:pt x="283" y="1863"/>
                        <a:pt x="284" y="1862"/>
                      </a:cubicBezTo>
                      <a:cubicBezTo>
                        <a:pt x="279" y="1867"/>
                        <a:pt x="275" y="1871"/>
                        <a:pt x="271" y="1878"/>
                      </a:cubicBezTo>
                      <a:cubicBezTo>
                        <a:pt x="271" y="1878"/>
                        <a:pt x="271" y="1878"/>
                        <a:pt x="271" y="1878"/>
                      </a:cubicBezTo>
                      <a:cubicBezTo>
                        <a:pt x="266" y="1887"/>
                        <a:pt x="264" y="1894"/>
                        <a:pt x="263" y="1905"/>
                      </a:cubicBezTo>
                      <a:cubicBezTo>
                        <a:pt x="260" y="1895"/>
                        <a:pt x="264" y="1885"/>
                        <a:pt x="268" y="1876"/>
                      </a:cubicBezTo>
                      <a:cubicBezTo>
                        <a:pt x="268" y="1876"/>
                        <a:pt x="268" y="1876"/>
                        <a:pt x="268" y="1876"/>
                      </a:cubicBezTo>
                      <a:cubicBezTo>
                        <a:pt x="271" y="1872"/>
                        <a:pt x="274" y="1868"/>
                        <a:pt x="277" y="1865"/>
                      </a:cubicBezTo>
                      <a:cubicBezTo>
                        <a:pt x="265" y="1873"/>
                        <a:pt x="253" y="1883"/>
                        <a:pt x="242" y="1895"/>
                      </a:cubicBezTo>
                      <a:cubicBezTo>
                        <a:pt x="224" y="1916"/>
                        <a:pt x="214" y="1934"/>
                        <a:pt x="208" y="1961"/>
                      </a:cubicBezTo>
                      <a:cubicBezTo>
                        <a:pt x="203" y="1987"/>
                        <a:pt x="205" y="2012"/>
                        <a:pt x="214" y="2035"/>
                      </a:cubicBezTo>
                      <a:cubicBezTo>
                        <a:pt x="218" y="2047"/>
                        <a:pt x="222" y="2053"/>
                        <a:pt x="232" y="2061"/>
                      </a:cubicBezTo>
                      <a:cubicBezTo>
                        <a:pt x="252" y="2077"/>
                        <a:pt x="282" y="2081"/>
                        <a:pt x="300" y="2072"/>
                      </a:cubicBezTo>
                      <a:cubicBezTo>
                        <a:pt x="310" y="2066"/>
                        <a:pt x="317" y="2054"/>
                        <a:pt x="309" y="2045"/>
                      </a:cubicBezTo>
                      <a:cubicBezTo>
                        <a:pt x="304" y="2039"/>
                        <a:pt x="298" y="2038"/>
                        <a:pt x="291" y="2043"/>
                      </a:cubicBezTo>
                      <a:cubicBezTo>
                        <a:pt x="292" y="2031"/>
                        <a:pt x="312" y="2029"/>
                        <a:pt x="323" y="2039"/>
                      </a:cubicBezTo>
                      <a:cubicBezTo>
                        <a:pt x="334" y="2049"/>
                        <a:pt x="335" y="2062"/>
                        <a:pt x="331" y="2072"/>
                      </a:cubicBezTo>
                      <a:cubicBezTo>
                        <a:pt x="325" y="2087"/>
                        <a:pt x="307" y="2097"/>
                        <a:pt x="288" y="2096"/>
                      </a:cubicBezTo>
                      <a:cubicBezTo>
                        <a:pt x="268" y="2094"/>
                        <a:pt x="248" y="2084"/>
                        <a:pt x="234" y="2070"/>
                      </a:cubicBezTo>
                      <a:cubicBezTo>
                        <a:pt x="237" y="2073"/>
                        <a:pt x="240" y="2076"/>
                        <a:pt x="243" y="2080"/>
                      </a:cubicBezTo>
                      <a:cubicBezTo>
                        <a:pt x="266" y="2100"/>
                        <a:pt x="294" y="2113"/>
                        <a:pt x="325" y="2113"/>
                      </a:cubicBezTo>
                      <a:cubicBezTo>
                        <a:pt x="341" y="2113"/>
                        <a:pt x="353" y="2106"/>
                        <a:pt x="362" y="2092"/>
                      </a:cubicBezTo>
                      <a:cubicBezTo>
                        <a:pt x="367" y="2084"/>
                        <a:pt x="370" y="2068"/>
                        <a:pt x="365" y="2059"/>
                      </a:cubicBezTo>
                      <a:cubicBezTo>
                        <a:pt x="360" y="2050"/>
                        <a:pt x="349" y="2047"/>
                        <a:pt x="344" y="2056"/>
                      </a:cubicBezTo>
                      <a:cubicBezTo>
                        <a:pt x="340" y="2051"/>
                        <a:pt x="343" y="2043"/>
                        <a:pt x="350" y="2041"/>
                      </a:cubicBezTo>
                      <a:cubicBezTo>
                        <a:pt x="356" y="2039"/>
                        <a:pt x="364" y="2042"/>
                        <a:pt x="370" y="2049"/>
                      </a:cubicBezTo>
                      <a:cubicBezTo>
                        <a:pt x="373" y="2053"/>
                        <a:pt x="375" y="2058"/>
                        <a:pt x="375" y="2064"/>
                      </a:cubicBezTo>
                      <a:cubicBezTo>
                        <a:pt x="376" y="2074"/>
                        <a:pt x="373" y="2085"/>
                        <a:pt x="366" y="2094"/>
                      </a:cubicBezTo>
                      <a:cubicBezTo>
                        <a:pt x="362" y="2101"/>
                        <a:pt x="356" y="2106"/>
                        <a:pt x="349" y="2109"/>
                      </a:cubicBezTo>
                      <a:cubicBezTo>
                        <a:pt x="371" y="2102"/>
                        <a:pt x="387" y="2085"/>
                        <a:pt x="392" y="2061"/>
                      </a:cubicBezTo>
                      <a:cubicBezTo>
                        <a:pt x="395" y="2049"/>
                        <a:pt x="394" y="2038"/>
                        <a:pt x="390" y="2027"/>
                      </a:cubicBezTo>
                      <a:cubicBezTo>
                        <a:pt x="373" y="1976"/>
                        <a:pt x="343" y="2012"/>
                        <a:pt x="318" y="2020"/>
                      </a:cubicBezTo>
                      <a:cubicBezTo>
                        <a:pt x="287" y="2030"/>
                        <a:pt x="280" y="1987"/>
                        <a:pt x="312" y="1976"/>
                      </a:cubicBezTo>
                      <a:cubicBezTo>
                        <a:pt x="339" y="1966"/>
                        <a:pt x="364" y="1983"/>
                        <a:pt x="379" y="2004"/>
                      </a:cubicBezTo>
                      <a:cubicBezTo>
                        <a:pt x="377" y="1999"/>
                        <a:pt x="376" y="1995"/>
                        <a:pt x="375" y="1990"/>
                      </a:cubicBezTo>
                      <a:cubicBezTo>
                        <a:pt x="374" y="1979"/>
                        <a:pt x="380" y="1966"/>
                        <a:pt x="391" y="1964"/>
                      </a:cubicBezTo>
                      <a:cubicBezTo>
                        <a:pt x="397" y="1963"/>
                        <a:pt x="402" y="1966"/>
                        <a:pt x="405" y="1971"/>
                      </a:cubicBezTo>
                      <a:cubicBezTo>
                        <a:pt x="407" y="1974"/>
                        <a:pt x="407" y="1978"/>
                        <a:pt x="406" y="1982"/>
                      </a:cubicBezTo>
                      <a:cubicBezTo>
                        <a:pt x="405" y="1985"/>
                        <a:pt x="401" y="1989"/>
                        <a:pt x="397" y="1990"/>
                      </a:cubicBezTo>
                      <a:cubicBezTo>
                        <a:pt x="392" y="1991"/>
                        <a:pt x="386" y="1989"/>
                        <a:pt x="385" y="1983"/>
                      </a:cubicBezTo>
                      <a:cubicBezTo>
                        <a:pt x="384" y="1980"/>
                        <a:pt x="385" y="1977"/>
                        <a:pt x="388" y="1975"/>
                      </a:cubicBezTo>
                      <a:cubicBezTo>
                        <a:pt x="389" y="1974"/>
                        <a:pt x="392" y="1974"/>
                        <a:pt x="393" y="1976"/>
                      </a:cubicBezTo>
                      <a:cubicBezTo>
                        <a:pt x="391" y="1976"/>
                        <a:pt x="390" y="1976"/>
                        <a:pt x="389" y="1977"/>
                      </a:cubicBezTo>
                      <a:cubicBezTo>
                        <a:pt x="387" y="1980"/>
                        <a:pt x="388" y="1983"/>
                        <a:pt x="391" y="1984"/>
                      </a:cubicBezTo>
                      <a:cubicBezTo>
                        <a:pt x="392" y="1984"/>
                        <a:pt x="394" y="1984"/>
                        <a:pt x="397" y="1982"/>
                      </a:cubicBezTo>
                      <a:cubicBezTo>
                        <a:pt x="399" y="1981"/>
                        <a:pt x="400" y="1978"/>
                        <a:pt x="398" y="1975"/>
                      </a:cubicBezTo>
                      <a:cubicBezTo>
                        <a:pt x="397" y="1972"/>
                        <a:pt x="394" y="1970"/>
                        <a:pt x="390" y="1971"/>
                      </a:cubicBezTo>
                      <a:cubicBezTo>
                        <a:pt x="381" y="1972"/>
                        <a:pt x="376" y="1985"/>
                        <a:pt x="377" y="1994"/>
                      </a:cubicBezTo>
                      <a:cubicBezTo>
                        <a:pt x="378" y="1996"/>
                        <a:pt x="378" y="1998"/>
                        <a:pt x="379" y="2000"/>
                      </a:cubicBezTo>
                      <a:cubicBezTo>
                        <a:pt x="382" y="2008"/>
                        <a:pt x="387" y="2015"/>
                        <a:pt x="390" y="2023"/>
                      </a:cubicBezTo>
                      <a:cubicBezTo>
                        <a:pt x="393" y="2031"/>
                        <a:pt x="395" y="2039"/>
                        <a:pt x="395" y="2047"/>
                      </a:cubicBezTo>
                      <a:cubicBezTo>
                        <a:pt x="396" y="2044"/>
                        <a:pt x="397" y="2041"/>
                        <a:pt x="399" y="2038"/>
                      </a:cubicBezTo>
                      <a:cubicBezTo>
                        <a:pt x="408" y="2022"/>
                        <a:pt x="429" y="2016"/>
                        <a:pt x="447" y="2023"/>
                      </a:cubicBezTo>
                      <a:cubicBezTo>
                        <a:pt x="452" y="2025"/>
                        <a:pt x="456" y="2028"/>
                        <a:pt x="460" y="2032"/>
                      </a:cubicBezTo>
                      <a:cubicBezTo>
                        <a:pt x="456" y="2033"/>
                        <a:pt x="456" y="2033"/>
                        <a:pt x="456" y="2033"/>
                      </a:cubicBezTo>
                      <a:cubicBezTo>
                        <a:pt x="453" y="2030"/>
                        <a:pt x="450" y="2028"/>
                        <a:pt x="446" y="2026"/>
                      </a:cubicBezTo>
                      <a:cubicBezTo>
                        <a:pt x="429" y="2020"/>
                        <a:pt x="410" y="2024"/>
                        <a:pt x="401" y="2040"/>
                      </a:cubicBezTo>
                      <a:cubicBezTo>
                        <a:pt x="395" y="2049"/>
                        <a:pt x="396" y="2055"/>
                        <a:pt x="393" y="2064"/>
                      </a:cubicBezTo>
                      <a:cubicBezTo>
                        <a:pt x="385" y="2096"/>
                        <a:pt x="357" y="2115"/>
                        <a:pt x="325" y="2116"/>
                      </a:cubicBezTo>
                      <a:cubicBezTo>
                        <a:pt x="315" y="2116"/>
                        <a:pt x="307" y="2115"/>
                        <a:pt x="298" y="2113"/>
                      </a:cubicBezTo>
                      <a:cubicBezTo>
                        <a:pt x="315" y="2120"/>
                        <a:pt x="333" y="2125"/>
                        <a:pt x="349" y="2124"/>
                      </a:cubicBezTo>
                      <a:cubicBezTo>
                        <a:pt x="382" y="2121"/>
                        <a:pt x="425" y="2121"/>
                        <a:pt x="447" y="2116"/>
                      </a:cubicBezTo>
                      <a:cubicBezTo>
                        <a:pt x="457" y="2114"/>
                        <a:pt x="467" y="2107"/>
                        <a:pt x="471" y="2097"/>
                      </a:cubicBezTo>
                      <a:cubicBezTo>
                        <a:pt x="470" y="2103"/>
                        <a:pt x="466" y="2108"/>
                        <a:pt x="461" y="2112"/>
                      </a:cubicBezTo>
                      <a:cubicBezTo>
                        <a:pt x="461" y="2112"/>
                        <a:pt x="461" y="2112"/>
                        <a:pt x="461" y="2112"/>
                      </a:cubicBezTo>
                      <a:cubicBezTo>
                        <a:pt x="458" y="2114"/>
                        <a:pt x="455" y="2115"/>
                        <a:pt x="453" y="2116"/>
                      </a:cubicBezTo>
                      <a:cubicBezTo>
                        <a:pt x="464" y="2115"/>
                        <a:pt x="475" y="2112"/>
                        <a:pt x="484" y="2104"/>
                      </a:cubicBezTo>
                      <a:cubicBezTo>
                        <a:pt x="492" y="2096"/>
                        <a:pt x="496" y="2086"/>
                        <a:pt x="497" y="2074"/>
                      </a:cubicBezTo>
                      <a:cubicBezTo>
                        <a:pt x="497" y="2074"/>
                        <a:pt x="498" y="2074"/>
                        <a:pt x="499" y="2074"/>
                      </a:cubicBezTo>
                      <a:cubicBezTo>
                        <a:pt x="499" y="2083"/>
                        <a:pt x="497" y="2092"/>
                        <a:pt x="490" y="2100"/>
                      </a:cubicBezTo>
                      <a:cubicBezTo>
                        <a:pt x="485" y="2107"/>
                        <a:pt x="478" y="2112"/>
                        <a:pt x="471" y="2114"/>
                      </a:cubicBezTo>
                      <a:cubicBezTo>
                        <a:pt x="476" y="2113"/>
                        <a:pt x="482" y="2116"/>
                        <a:pt x="484" y="2120"/>
                      </a:cubicBezTo>
                      <a:cubicBezTo>
                        <a:pt x="485" y="2123"/>
                        <a:pt x="485" y="2127"/>
                        <a:pt x="484" y="2130"/>
                      </a:cubicBezTo>
                      <a:cubicBezTo>
                        <a:pt x="482" y="2134"/>
                        <a:pt x="477" y="2137"/>
                        <a:pt x="472" y="2135"/>
                      </a:cubicBezTo>
                      <a:cubicBezTo>
                        <a:pt x="469" y="2133"/>
                        <a:pt x="467" y="2130"/>
                        <a:pt x="468" y="2127"/>
                      </a:cubicBezTo>
                      <a:cubicBezTo>
                        <a:pt x="469" y="2121"/>
                        <a:pt x="476" y="2121"/>
                        <a:pt x="477" y="2125"/>
                      </a:cubicBezTo>
                      <a:cubicBezTo>
                        <a:pt x="476" y="2124"/>
                        <a:pt x="474" y="2124"/>
                        <a:pt x="472" y="2125"/>
                      </a:cubicBezTo>
                      <a:cubicBezTo>
                        <a:pt x="470" y="2126"/>
                        <a:pt x="470" y="2129"/>
                        <a:pt x="472" y="2131"/>
                      </a:cubicBezTo>
                      <a:cubicBezTo>
                        <a:pt x="473" y="2133"/>
                        <a:pt x="476" y="2133"/>
                        <a:pt x="478" y="2132"/>
                      </a:cubicBezTo>
                      <a:cubicBezTo>
                        <a:pt x="483" y="2131"/>
                        <a:pt x="485" y="2123"/>
                        <a:pt x="479" y="2118"/>
                      </a:cubicBezTo>
                      <a:cubicBezTo>
                        <a:pt x="474" y="2113"/>
                        <a:pt x="464" y="2116"/>
                        <a:pt x="458" y="2117"/>
                      </a:cubicBezTo>
                      <a:cubicBezTo>
                        <a:pt x="450" y="2119"/>
                        <a:pt x="441" y="2121"/>
                        <a:pt x="437" y="2121"/>
                      </a:cubicBezTo>
                      <a:cubicBezTo>
                        <a:pt x="430" y="2122"/>
                        <a:pt x="415" y="2124"/>
                        <a:pt x="396" y="2124"/>
                      </a:cubicBezTo>
                      <a:cubicBezTo>
                        <a:pt x="399" y="2125"/>
                        <a:pt x="403" y="2126"/>
                        <a:pt x="406" y="2127"/>
                      </a:cubicBezTo>
                      <a:cubicBezTo>
                        <a:pt x="408" y="2128"/>
                        <a:pt x="420" y="2134"/>
                        <a:pt x="419" y="2136"/>
                      </a:cubicBezTo>
                      <a:cubicBezTo>
                        <a:pt x="418" y="2137"/>
                        <a:pt x="411" y="2134"/>
                        <a:pt x="409" y="2133"/>
                      </a:cubicBezTo>
                      <a:cubicBezTo>
                        <a:pt x="404" y="2131"/>
                        <a:pt x="399" y="2130"/>
                        <a:pt x="393" y="2129"/>
                      </a:cubicBezTo>
                      <a:cubicBezTo>
                        <a:pt x="391" y="2128"/>
                        <a:pt x="389" y="2128"/>
                        <a:pt x="386" y="2128"/>
                      </a:cubicBezTo>
                      <a:cubicBezTo>
                        <a:pt x="377" y="2127"/>
                        <a:pt x="370" y="2127"/>
                        <a:pt x="361" y="2128"/>
                      </a:cubicBezTo>
                      <a:cubicBezTo>
                        <a:pt x="360" y="2128"/>
                        <a:pt x="359" y="2128"/>
                        <a:pt x="357" y="2128"/>
                      </a:cubicBezTo>
                      <a:cubicBezTo>
                        <a:pt x="360" y="2129"/>
                        <a:pt x="363" y="2129"/>
                        <a:pt x="366" y="2129"/>
                      </a:cubicBezTo>
                      <a:cubicBezTo>
                        <a:pt x="374" y="2131"/>
                        <a:pt x="380" y="2133"/>
                        <a:pt x="387" y="2137"/>
                      </a:cubicBezTo>
                      <a:cubicBezTo>
                        <a:pt x="405" y="2149"/>
                        <a:pt x="405" y="2169"/>
                        <a:pt x="396" y="2185"/>
                      </a:cubicBezTo>
                      <a:cubicBezTo>
                        <a:pt x="388" y="2199"/>
                        <a:pt x="374" y="2210"/>
                        <a:pt x="358" y="2210"/>
                      </a:cubicBezTo>
                      <a:cubicBezTo>
                        <a:pt x="344" y="2210"/>
                        <a:pt x="334" y="2202"/>
                        <a:pt x="330" y="2189"/>
                      </a:cubicBezTo>
                      <a:cubicBezTo>
                        <a:pt x="328" y="2183"/>
                        <a:pt x="328" y="2177"/>
                        <a:pt x="330" y="2171"/>
                      </a:cubicBezTo>
                      <a:cubicBezTo>
                        <a:pt x="331" y="2166"/>
                        <a:pt x="334" y="2163"/>
                        <a:pt x="338" y="2160"/>
                      </a:cubicBezTo>
                      <a:cubicBezTo>
                        <a:pt x="344" y="2157"/>
                        <a:pt x="350" y="2156"/>
                        <a:pt x="355" y="2159"/>
                      </a:cubicBezTo>
                      <a:cubicBezTo>
                        <a:pt x="359" y="2161"/>
                        <a:pt x="361" y="2163"/>
                        <a:pt x="362" y="2167"/>
                      </a:cubicBezTo>
                      <a:cubicBezTo>
                        <a:pt x="364" y="2171"/>
                        <a:pt x="363" y="2175"/>
                        <a:pt x="360" y="2179"/>
                      </a:cubicBezTo>
                      <a:cubicBezTo>
                        <a:pt x="357" y="2183"/>
                        <a:pt x="353" y="2185"/>
                        <a:pt x="348" y="2184"/>
                      </a:cubicBezTo>
                      <a:cubicBezTo>
                        <a:pt x="343" y="2182"/>
                        <a:pt x="340" y="2178"/>
                        <a:pt x="340" y="2173"/>
                      </a:cubicBezTo>
                      <a:cubicBezTo>
                        <a:pt x="340" y="2167"/>
                        <a:pt x="345" y="2163"/>
                        <a:pt x="351" y="2163"/>
                      </a:cubicBezTo>
                      <a:cubicBezTo>
                        <a:pt x="357" y="2163"/>
                        <a:pt x="361" y="2168"/>
                        <a:pt x="361" y="2174"/>
                      </a:cubicBezTo>
                      <a:cubicBezTo>
                        <a:pt x="361" y="2176"/>
                        <a:pt x="360" y="2178"/>
                        <a:pt x="359" y="2180"/>
                      </a:cubicBezTo>
                      <a:cubicBezTo>
                        <a:pt x="360" y="2179"/>
                        <a:pt x="360" y="2179"/>
                        <a:pt x="360" y="2179"/>
                      </a:cubicBezTo>
                      <a:cubicBezTo>
                        <a:pt x="362" y="2175"/>
                        <a:pt x="363" y="2171"/>
                        <a:pt x="362" y="2167"/>
                      </a:cubicBezTo>
                      <a:cubicBezTo>
                        <a:pt x="361" y="2164"/>
                        <a:pt x="358" y="2161"/>
                        <a:pt x="355" y="2160"/>
                      </a:cubicBezTo>
                      <a:cubicBezTo>
                        <a:pt x="350" y="2157"/>
                        <a:pt x="344" y="2158"/>
                        <a:pt x="339" y="2161"/>
                      </a:cubicBezTo>
                      <a:cubicBezTo>
                        <a:pt x="335" y="2163"/>
                        <a:pt x="332" y="2167"/>
                        <a:pt x="331" y="2172"/>
                      </a:cubicBezTo>
                      <a:cubicBezTo>
                        <a:pt x="329" y="2177"/>
                        <a:pt x="330" y="2182"/>
                        <a:pt x="331" y="2188"/>
                      </a:cubicBezTo>
                      <a:cubicBezTo>
                        <a:pt x="335" y="2201"/>
                        <a:pt x="345" y="2208"/>
                        <a:pt x="358" y="2208"/>
                      </a:cubicBezTo>
                      <a:cubicBezTo>
                        <a:pt x="374" y="2207"/>
                        <a:pt x="387" y="2195"/>
                        <a:pt x="394" y="2182"/>
                      </a:cubicBezTo>
                      <a:cubicBezTo>
                        <a:pt x="401" y="2168"/>
                        <a:pt x="401" y="2151"/>
                        <a:pt x="385" y="2140"/>
                      </a:cubicBezTo>
                      <a:cubicBezTo>
                        <a:pt x="378" y="2137"/>
                        <a:pt x="372" y="2135"/>
                        <a:pt x="365" y="2134"/>
                      </a:cubicBezTo>
                      <a:cubicBezTo>
                        <a:pt x="339" y="2130"/>
                        <a:pt x="315" y="2124"/>
                        <a:pt x="291" y="2112"/>
                      </a:cubicBezTo>
                      <a:cubicBezTo>
                        <a:pt x="292" y="2113"/>
                        <a:pt x="293" y="2115"/>
                        <a:pt x="294" y="2116"/>
                      </a:cubicBezTo>
                      <a:cubicBezTo>
                        <a:pt x="300" y="2123"/>
                        <a:pt x="303" y="2134"/>
                        <a:pt x="294" y="2141"/>
                      </a:cubicBezTo>
                      <a:cubicBezTo>
                        <a:pt x="288" y="2146"/>
                        <a:pt x="279" y="2146"/>
                        <a:pt x="273" y="2141"/>
                      </a:cubicBezTo>
                      <a:cubicBezTo>
                        <a:pt x="269" y="2137"/>
                        <a:pt x="266" y="2131"/>
                        <a:pt x="269" y="2125"/>
                      </a:cubicBezTo>
                      <a:cubicBezTo>
                        <a:pt x="271" y="2121"/>
                        <a:pt x="276" y="2118"/>
                        <a:pt x="279" y="2123"/>
                      </a:cubicBezTo>
                      <a:cubicBezTo>
                        <a:pt x="282" y="2128"/>
                        <a:pt x="278" y="2130"/>
                        <a:pt x="281" y="2135"/>
                      </a:cubicBezTo>
                      <a:cubicBezTo>
                        <a:pt x="283" y="2138"/>
                        <a:pt x="286" y="2140"/>
                        <a:pt x="290" y="2138"/>
                      </a:cubicBezTo>
                      <a:cubicBezTo>
                        <a:pt x="297" y="2135"/>
                        <a:pt x="295" y="2126"/>
                        <a:pt x="292" y="2120"/>
                      </a:cubicBezTo>
                      <a:cubicBezTo>
                        <a:pt x="284" y="2108"/>
                        <a:pt x="276" y="2106"/>
                        <a:pt x="264" y="2099"/>
                      </a:cubicBezTo>
                      <a:cubicBezTo>
                        <a:pt x="256" y="2095"/>
                        <a:pt x="249" y="2089"/>
                        <a:pt x="241" y="2082"/>
                      </a:cubicBezTo>
                      <a:cubicBezTo>
                        <a:pt x="219" y="2061"/>
                        <a:pt x="206" y="2034"/>
                        <a:pt x="202" y="2005"/>
                      </a:cubicBezTo>
                      <a:cubicBezTo>
                        <a:pt x="202" y="2011"/>
                        <a:pt x="198" y="2016"/>
                        <a:pt x="194" y="2018"/>
                      </a:cubicBezTo>
                      <a:cubicBezTo>
                        <a:pt x="189" y="2020"/>
                        <a:pt x="184" y="2019"/>
                        <a:pt x="180" y="2014"/>
                      </a:cubicBezTo>
                      <a:cubicBezTo>
                        <a:pt x="181" y="2014"/>
                        <a:pt x="183" y="2013"/>
                        <a:pt x="183" y="2012"/>
                      </a:cubicBezTo>
                      <a:cubicBezTo>
                        <a:pt x="190" y="2022"/>
                        <a:pt x="200" y="2011"/>
                        <a:pt x="201" y="1999"/>
                      </a:cubicBezTo>
                      <a:cubicBezTo>
                        <a:pt x="201" y="2000"/>
                        <a:pt x="201" y="2000"/>
                        <a:pt x="201" y="2000"/>
                      </a:cubicBezTo>
                      <a:cubicBezTo>
                        <a:pt x="200" y="1990"/>
                        <a:pt x="200" y="1980"/>
                        <a:pt x="202" y="1969"/>
                      </a:cubicBezTo>
                      <a:cubicBezTo>
                        <a:pt x="194" y="1981"/>
                        <a:pt x="180" y="1989"/>
                        <a:pt x="165" y="1984"/>
                      </a:cubicBezTo>
                      <a:cubicBezTo>
                        <a:pt x="158" y="1982"/>
                        <a:pt x="152" y="1977"/>
                        <a:pt x="147" y="1971"/>
                      </a:cubicBezTo>
                      <a:cubicBezTo>
                        <a:pt x="143" y="1964"/>
                        <a:pt x="142" y="1956"/>
                        <a:pt x="144" y="1948"/>
                      </a:cubicBezTo>
                      <a:cubicBezTo>
                        <a:pt x="145" y="1941"/>
                        <a:pt x="149" y="1935"/>
                        <a:pt x="155" y="1930"/>
                      </a:cubicBezTo>
                      <a:cubicBezTo>
                        <a:pt x="160" y="1925"/>
                        <a:pt x="167" y="1923"/>
                        <a:pt x="174" y="1923"/>
                      </a:cubicBezTo>
                      <a:cubicBezTo>
                        <a:pt x="182" y="1924"/>
                        <a:pt x="188" y="1927"/>
                        <a:pt x="193" y="1933"/>
                      </a:cubicBezTo>
                      <a:cubicBezTo>
                        <a:pt x="195" y="1938"/>
                        <a:pt x="196" y="1942"/>
                        <a:pt x="195" y="1947"/>
                      </a:cubicBezTo>
                      <a:cubicBezTo>
                        <a:pt x="193" y="1954"/>
                        <a:pt x="188" y="1959"/>
                        <a:pt x="181" y="1960"/>
                      </a:cubicBezTo>
                      <a:cubicBezTo>
                        <a:pt x="175" y="1961"/>
                        <a:pt x="168" y="1958"/>
                        <a:pt x="165" y="1953"/>
                      </a:cubicBezTo>
                      <a:cubicBezTo>
                        <a:pt x="161" y="1946"/>
                        <a:pt x="163" y="1937"/>
                        <a:pt x="169" y="1933"/>
                      </a:cubicBezTo>
                      <a:cubicBezTo>
                        <a:pt x="176" y="1928"/>
                        <a:pt x="186" y="1930"/>
                        <a:pt x="190" y="1937"/>
                      </a:cubicBezTo>
                      <a:cubicBezTo>
                        <a:pt x="192" y="1940"/>
                        <a:pt x="193" y="1944"/>
                        <a:pt x="192" y="1947"/>
                      </a:cubicBezTo>
                      <a:cubicBezTo>
                        <a:pt x="192" y="1946"/>
                        <a:pt x="192" y="1946"/>
                        <a:pt x="192" y="1946"/>
                      </a:cubicBezTo>
                      <a:cubicBezTo>
                        <a:pt x="193" y="1942"/>
                        <a:pt x="193" y="1939"/>
                        <a:pt x="190" y="1935"/>
                      </a:cubicBezTo>
                      <a:cubicBezTo>
                        <a:pt x="186" y="1929"/>
                        <a:pt x="181" y="1927"/>
                        <a:pt x="174" y="1927"/>
                      </a:cubicBezTo>
                      <a:cubicBezTo>
                        <a:pt x="168" y="1926"/>
                        <a:pt x="162" y="1929"/>
                        <a:pt x="157" y="1933"/>
                      </a:cubicBezTo>
                      <a:cubicBezTo>
                        <a:pt x="152" y="1937"/>
                        <a:pt x="148" y="1943"/>
                        <a:pt x="147" y="1949"/>
                      </a:cubicBezTo>
                      <a:cubicBezTo>
                        <a:pt x="146" y="1956"/>
                        <a:pt x="147" y="1963"/>
                        <a:pt x="150" y="1969"/>
                      </a:cubicBezTo>
                      <a:cubicBezTo>
                        <a:pt x="154" y="1975"/>
                        <a:pt x="159" y="1979"/>
                        <a:pt x="166" y="1982"/>
                      </a:cubicBezTo>
                      <a:cubicBezTo>
                        <a:pt x="183" y="1987"/>
                        <a:pt x="200" y="1974"/>
                        <a:pt x="203" y="1960"/>
                      </a:cubicBezTo>
                      <a:cubicBezTo>
                        <a:pt x="209" y="1932"/>
                        <a:pt x="220" y="1913"/>
                        <a:pt x="238" y="1891"/>
                      </a:cubicBezTo>
                      <a:cubicBezTo>
                        <a:pt x="240" y="1889"/>
                        <a:pt x="242" y="1887"/>
                        <a:pt x="244" y="1885"/>
                      </a:cubicBezTo>
                      <a:cubicBezTo>
                        <a:pt x="242" y="1886"/>
                        <a:pt x="240" y="1887"/>
                        <a:pt x="238" y="1888"/>
                      </a:cubicBezTo>
                      <a:cubicBezTo>
                        <a:pt x="229" y="1893"/>
                        <a:pt x="220" y="1895"/>
                        <a:pt x="210" y="1895"/>
                      </a:cubicBezTo>
                      <a:cubicBezTo>
                        <a:pt x="220" y="1892"/>
                        <a:pt x="227" y="1890"/>
                        <a:pt x="237" y="1885"/>
                      </a:cubicBezTo>
                      <a:cubicBezTo>
                        <a:pt x="237" y="1885"/>
                        <a:pt x="238" y="1885"/>
                        <a:pt x="239" y="1884"/>
                      </a:cubicBezTo>
                      <a:cubicBezTo>
                        <a:pt x="231" y="1887"/>
                        <a:pt x="220" y="1879"/>
                        <a:pt x="215" y="1872"/>
                      </a:cubicBezTo>
                      <a:cubicBezTo>
                        <a:pt x="212" y="1868"/>
                        <a:pt x="210" y="1863"/>
                        <a:pt x="209" y="1859"/>
                      </a:cubicBezTo>
                      <a:cubicBezTo>
                        <a:pt x="207" y="1851"/>
                        <a:pt x="208" y="1840"/>
                        <a:pt x="215" y="1835"/>
                      </a:cubicBezTo>
                      <a:cubicBezTo>
                        <a:pt x="211" y="1828"/>
                        <a:pt x="212" y="1820"/>
                        <a:pt x="213" y="1813"/>
                      </a:cubicBezTo>
                      <a:cubicBezTo>
                        <a:pt x="214" y="1802"/>
                        <a:pt x="212" y="1792"/>
                        <a:pt x="203" y="1790"/>
                      </a:cubicBezTo>
                      <a:cubicBezTo>
                        <a:pt x="213" y="1785"/>
                        <a:pt x="225" y="1799"/>
                        <a:pt x="227" y="1808"/>
                      </a:cubicBezTo>
                      <a:cubicBezTo>
                        <a:pt x="230" y="1821"/>
                        <a:pt x="224" y="1833"/>
                        <a:pt x="218" y="1847"/>
                      </a:cubicBezTo>
                      <a:cubicBezTo>
                        <a:pt x="215" y="1856"/>
                        <a:pt x="215" y="1863"/>
                        <a:pt x="219" y="1871"/>
                      </a:cubicBezTo>
                      <a:cubicBezTo>
                        <a:pt x="223" y="1877"/>
                        <a:pt x="231" y="1885"/>
                        <a:pt x="239" y="1884"/>
                      </a:cubicBezTo>
                      <a:cubicBezTo>
                        <a:pt x="237" y="1884"/>
                        <a:pt x="235" y="1884"/>
                        <a:pt x="234" y="1884"/>
                      </a:cubicBezTo>
                      <a:cubicBezTo>
                        <a:pt x="229" y="1882"/>
                        <a:pt x="226" y="1878"/>
                        <a:pt x="227" y="1871"/>
                      </a:cubicBezTo>
                      <a:cubicBezTo>
                        <a:pt x="227" y="1872"/>
                        <a:pt x="230" y="1872"/>
                        <a:pt x="231" y="1872"/>
                      </a:cubicBezTo>
                      <a:cubicBezTo>
                        <a:pt x="230" y="1880"/>
                        <a:pt x="236" y="1883"/>
                        <a:pt x="243" y="1881"/>
                      </a:cubicBezTo>
                      <a:cubicBezTo>
                        <a:pt x="247" y="1880"/>
                        <a:pt x="250" y="1879"/>
                        <a:pt x="252" y="1877"/>
                      </a:cubicBezTo>
                      <a:cubicBezTo>
                        <a:pt x="276" y="1855"/>
                        <a:pt x="304" y="1840"/>
                        <a:pt x="334" y="1831"/>
                      </a:cubicBezTo>
                      <a:cubicBezTo>
                        <a:pt x="309" y="1837"/>
                        <a:pt x="279" y="1841"/>
                        <a:pt x="256" y="1826"/>
                      </a:cubicBezTo>
                      <a:cubicBezTo>
                        <a:pt x="245" y="1819"/>
                        <a:pt x="239" y="1810"/>
                        <a:pt x="236" y="1797"/>
                      </a:cubicBezTo>
                      <a:cubicBezTo>
                        <a:pt x="234" y="1786"/>
                        <a:pt x="236" y="1775"/>
                        <a:pt x="241" y="1766"/>
                      </a:cubicBezTo>
                      <a:cubicBezTo>
                        <a:pt x="253" y="1743"/>
                        <a:pt x="281" y="1735"/>
                        <a:pt x="303" y="1747"/>
                      </a:cubicBezTo>
                      <a:cubicBezTo>
                        <a:pt x="323" y="1757"/>
                        <a:pt x="335" y="1782"/>
                        <a:pt x="320" y="1802"/>
                      </a:cubicBezTo>
                      <a:cubicBezTo>
                        <a:pt x="314" y="1810"/>
                        <a:pt x="303" y="1814"/>
                        <a:pt x="293" y="1810"/>
                      </a:cubicBezTo>
                      <a:cubicBezTo>
                        <a:pt x="290" y="1809"/>
                        <a:pt x="287" y="1807"/>
                        <a:pt x="286" y="1804"/>
                      </a:cubicBezTo>
                      <a:cubicBezTo>
                        <a:pt x="286" y="1804"/>
                        <a:pt x="286" y="1804"/>
                        <a:pt x="286" y="1804"/>
                      </a:cubicBezTo>
                      <a:cubicBezTo>
                        <a:pt x="281" y="1797"/>
                        <a:pt x="282" y="1787"/>
                        <a:pt x="290" y="1781"/>
                      </a:cubicBezTo>
                      <a:cubicBezTo>
                        <a:pt x="298" y="1776"/>
                        <a:pt x="308" y="1779"/>
                        <a:pt x="313" y="1786"/>
                      </a:cubicBezTo>
                      <a:cubicBezTo>
                        <a:pt x="318" y="1794"/>
                        <a:pt x="316" y="1804"/>
                        <a:pt x="308" y="1809"/>
                      </a:cubicBezTo>
                      <a:cubicBezTo>
                        <a:pt x="305" y="1811"/>
                        <a:pt x="301" y="1812"/>
                        <a:pt x="298" y="1811"/>
                      </a:cubicBezTo>
                      <a:cubicBezTo>
                        <a:pt x="298" y="1811"/>
                        <a:pt x="298" y="1811"/>
                        <a:pt x="298" y="1811"/>
                      </a:cubicBezTo>
                      <a:cubicBezTo>
                        <a:pt x="307" y="1812"/>
                        <a:pt x="315" y="1808"/>
                        <a:pt x="320" y="1801"/>
                      </a:cubicBezTo>
                      <a:cubicBezTo>
                        <a:pt x="333" y="1781"/>
                        <a:pt x="320" y="1759"/>
                        <a:pt x="301" y="1749"/>
                      </a:cubicBezTo>
                      <a:cubicBezTo>
                        <a:pt x="281" y="1738"/>
                        <a:pt x="254" y="1746"/>
                        <a:pt x="243" y="1767"/>
                      </a:cubicBezTo>
                      <a:cubicBezTo>
                        <a:pt x="241" y="1770"/>
                        <a:pt x="240" y="1774"/>
                        <a:pt x="239" y="1778"/>
                      </a:cubicBezTo>
                      <a:cubicBezTo>
                        <a:pt x="240" y="1776"/>
                        <a:pt x="242" y="1773"/>
                        <a:pt x="243" y="1772"/>
                      </a:cubicBezTo>
                      <a:cubicBezTo>
                        <a:pt x="249" y="1765"/>
                        <a:pt x="259" y="1762"/>
                        <a:pt x="266" y="1766"/>
                      </a:cubicBezTo>
                      <a:cubicBezTo>
                        <a:pt x="273" y="1769"/>
                        <a:pt x="278" y="1778"/>
                        <a:pt x="273" y="1786"/>
                      </a:cubicBezTo>
                      <a:cubicBezTo>
                        <a:pt x="270" y="1791"/>
                        <a:pt x="265" y="1793"/>
                        <a:pt x="261" y="1792"/>
                      </a:cubicBezTo>
                      <a:cubicBezTo>
                        <a:pt x="251" y="1789"/>
                        <a:pt x="252" y="1778"/>
                        <a:pt x="258" y="1777"/>
                      </a:cubicBezTo>
                      <a:cubicBezTo>
                        <a:pt x="256" y="1779"/>
                        <a:pt x="255" y="1783"/>
                        <a:pt x="257" y="1785"/>
                      </a:cubicBezTo>
                      <a:cubicBezTo>
                        <a:pt x="259" y="1789"/>
                        <a:pt x="265" y="1789"/>
                        <a:pt x="268" y="1786"/>
                      </a:cubicBezTo>
                      <a:cubicBezTo>
                        <a:pt x="270" y="1783"/>
                        <a:pt x="271" y="1780"/>
                        <a:pt x="270" y="1776"/>
                      </a:cubicBezTo>
                      <a:cubicBezTo>
                        <a:pt x="268" y="1770"/>
                        <a:pt x="261" y="1768"/>
                        <a:pt x="255" y="1769"/>
                      </a:cubicBezTo>
                      <a:cubicBezTo>
                        <a:pt x="242" y="1771"/>
                        <a:pt x="237" y="1785"/>
                        <a:pt x="239" y="1796"/>
                      </a:cubicBezTo>
                      <a:cubicBezTo>
                        <a:pt x="242" y="1808"/>
                        <a:pt x="248" y="1817"/>
                        <a:pt x="258" y="1824"/>
                      </a:cubicBezTo>
                      <a:cubicBezTo>
                        <a:pt x="290" y="1843"/>
                        <a:pt x="342" y="1824"/>
                        <a:pt x="382" y="1820"/>
                      </a:cubicBezTo>
                      <a:cubicBezTo>
                        <a:pt x="374" y="1818"/>
                        <a:pt x="367" y="1814"/>
                        <a:pt x="360" y="1807"/>
                      </a:cubicBezTo>
                      <a:cubicBezTo>
                        <a:pt x="357" y="1804"/>
                        <a:pt x="355" y="1801"/>
                        <a:pt x="353" y="1798"/>
                      </a:cubicBezTo>
                      <a:cubicBezTo>
                        <a:pt x="354" y="1798"/>
                        <a:pt x="355" y="1797"/>
                        <a:pt x="355" y="1797"/>
                      </a:cubicBezTo>
                      <a:cubicBezTo>
                        <a:pt x="361" y="1804"/>
                        <a:pt x="369" y="1811"/>
                        <a:pt x="378" y="1815"/>
                      </a:cubicBezTo>
                      <a:cubicBezTo>
                        <a:pt x="384" y="1817"/>
                        <a:pt x="390" y="1819"/>
                        <a:pt x="395" y="1819"/>
                      </a:cubicBezTo>
                      <a:cubicBezTo>
                        <a:pt x="389" y="1817"/>
                        <a:pt x="383" y="1811"/>
                        <a:pt x="381" y="1807"/>
                      </a:cubicBezTo>
                      <a:cubicBezTo>
                        <a:pt x="379" y="1802"/>
                        <a:pt x="378" y="1797"/>
                        <a:pt x="380" y="1792"/>
                      </a:cubicBezTo>
                      <a:cubicBezTo>
                        <a:pt x="383" y="1785"/>
                        <a:pt x="391" y="1780"/>
                        <a:pt x="400" y="1784"/>
                      </a:cubicBezTo>
                      <a:cubicBezTo>
                        <a:pt x="405" y="1787"/>
                        <a:pt x="407" y="1792"/>
                        <a:pt x="406" y="1797"/>
                      </a:cubicBezTo>
                      <a:cubicBezTo>
                        <a:pt x="404" y="1806"/>
                        <a:pt x="392" y="1806"/>
                        <a:pt x="391" y="1800"/>
                      </a:cubicBezTo>
                      <a:cubicBezTo>
                        <a:pt x="393" y="1802"/>
                        <a:pt x="397" y="1802"/>
                        <a:pt x="399" y="1800"/>
                      </a:cubicBezTo>
                      <a:cubicBezTo>
                        <a:pt x="403" y="1798"/>
                        <a:pt x="403" y="1793"/>
                        <a:pt x="400" y="1790"/>
                      </a:cubicBezTo>
                      <a:cubicBezTo>
                        <a:pt x="397" y="1787"/>
                        <a:pt x="393" y="1787"/>
                        <a:pt x="390" y="1788"/>
                      </a:cubicBezTo>
                      <a:cubicBezTo>
                        <a:pt x="384" y="1790"/>
                        <a:pt x="382" y="1798"/>
                        <a:pt x="383" y="1804"/>
                      </a:cubicBezTo>
                      <a:cubicBezTo>
                        <a:pt x="384" y="1808"/>
                        <a:pt x="388" y="1812"/>
                        <a:pt x="392" y="1815"/>
                      </a:cubicBezTo>
                      <a:cubicBezTo>
                        <a:pt x="399" y="1819"/>
                        <a:pt x="405" y="1819"/>
                        <a:pt x="413" y="1819"/>
                      </a:cubicBezTo>
                      <a:cubicBezTo>
                        <a:pt x="437" y="1819"/>
                        <a:pt x="461" y="1821"/>
                        <a:pt x="485" y="1826"/>
                      </a:cubicBezTo>
                      <a:cubicBezTo>
                        <a:pt x="489" y="1827"/>
                        <a:pt x="512" y="1834"/>
                        <a:pt x="529" y="1840"/>
                      </a:cubicBezTo>
                      <a:cubicBezTo>
                        <a:pt x="512" y="1826"/>
                        <a:pt x="500" y="1808"/>
                        <a:pt x="493" y="1787"/>
                      </a:cubicBezTo>
                      <a:cubicBezTo>
                        <a:pt x="491" y="1781"/>
                        <a:pt x="489" y="1775"/>
                        <a:pt x="488" y="1769"/>
                      </a:cubicBezTo>
                      <a:cubicBezTo>
                        <a:pt x="487" y="1760"/>
                        <a:pt x="484" y="1743"/>
                        <a:pt x="472" y="1742"/>
                      </a:cubicBezTo>
                      <a:cubicBezTo>
                        <a:pt x="467" y="1742"/>
                        <a:pt x="461" y="1745"/>
                        <a:pt x="460" y="1750"/>
                      </a:cubicBezTo>
                      <a:cubicBezTo>
                        <a:pt x="460" y="1753"/>
                        <a:pt x="461" y="1756"/>
                        <a:pt x="464" y="1758"/>
                      </a:cubicBezTo>
                      <a:cubicBezTo>
                        <a:pt x="466" y="1760"/>
                        <a:pt x="471" y="1759"/>
                        <a:pt x="472" y="1756"/>
                      </a:cubicBezTo>
                      <a:cubicBezTo>
                        <a:pt x="473" y="1753"/>
                        <a:pt x="472" y="1751"/>
                        <a:pt x="470" y="1749"/>
                      </a:cubicBezTo>
                      <a:cubicBezTo>
                        <a:pt x="475" y="1749"/>
                        <a:pt x="477" y="1758"/>
                        <a:pt x="470" y="1761"/>
                      </a:cubicBezTo>
                      <a:cubicBezTo>
                        <a:pt x="467" y="1763"/>
                        <a:pt x="462" y="1762"/>
                        <a:pt x="460" y="1759"/>
                      </a:cubicBezTo>
                      <a:cubicBezTo>
                        <a:pt x="455" y="1753"/>
                        <a:pt x="457" y="1746"/>
                        <a:pt x="462" y="1742"/>
                      </a:cubicBezTo>
                      <a:cubicBezTo>
                        <a:pt x="467" y="1738"/>
                        <a:pt x="475" y="1739"/>
                        <a:pt x="481" y="1743"/>
                      </a:cubicBezTo>
                      <a:cubicBezTo>
                        <a:pt x="483" y="1745"/>
                        <a:pt x="485" y="1747"/>
                        <a:pt x="486" y="1750"/>
                      </a:cubicBezTo>
                      <a:cubicBezTo>
                        <a:pt x="485" y="1738"/>
                        <a:pt x="485" y="1727"/>
                        <a:pt x="486" y="1718"/>
                      </a:cubicBezTo>
                      <a:cubicBezTo>
                        <a:pt x="488" y="1700"/>
                        <a:pt x="500" y="1674"/>
                        <a:pt x="497" y="1660"/>
                      </a:cubicBezTo>
                      <a:cubicBezTo>
                        <a:pt x="496" y="1657"/>
                        <a:pt x="495" y="1654"/>
                        <a:pt x="493" y="1652"/>
                      </a:cubicBezTo>
                      <a:cubicBezTo>
                        <a:pt x="489" y="1647"/>
                        <a:pt x="484" y="1643"/>
                        <a:pt x="479" y="1642"/>
                      </a:cubicBezTo>
                      <a:cubicBezTo>
                        <a:pt x="472" y="1640"/>
                        <a:pt x="466" y="1641"/>
                        <a:pt x="460" y="1645"/>
                      </a:cubicBezTo>
                      <a:cubicBezTo>
                        <a:pt x="453" y="1649"/>
                        <a:pt x="448" y="1656"/>
                        <a:pt x="446" y="1664"/>
                      </a:cubicBezTo>
                      <a:cubicBezTo>
                        <a:pt x="444" y="1671"/>
                        <a:pt x="445" y="1678"/>
                        <a:pt x="448" y="1685"/>
                      </a:cubicBezTo>
                      <a:cubicBezTo>
                        <a:pt x="452" y="1692"/>
                        <a:pt x="458" y="1697"/>
                        <a:pt x="467" y="1697"/>
                      </a:cubicBezTo>
                      <a:cubicBezTo>
                        <a:pt x="472" y="1696"/>
                        <a:pt x="477" y="1694"/>
                        <a:pt x="480" y="1690"/>
                      </a:cubicBezTo>
                      <a:cubicBezTo>
                        <a:pt x="480" y="1690"/>
                        <a:pt x="480" y="1690"/>
                        <a:pt x="480" y="1690"/>
                      </a:cubicBezTo>
                      <a:cubicBezTo>
                        <a:pt x="473" y="1697"/>
                        <a:pt x="462" y="1690"/>
                        <a:pt x="469" y="1683"/>
                      </a:cubicBezTo>
                      <a:cubicBezTo>
                        <a:pt x="472" y="1680"/>
                        <a:pt x="480" y="1679"/>
                        <a:pt x="480" y="1669"/>
                      </a:cubicBezTo>
                      <a:cubicBezTo>
                        <a:pt x="482" y="1672"/>
                        <a:pt x="483" y="1676"/>
                        <a:pt x="484" y="1680"/>
                      </a:cubicBezTo>
                      <a:cubicBezTo>
                        <a:pt x="484" y="1681"/>
                        <a:pt x="484" y="1683"/>
                        <a:pt x="483" y="1684"/>
                      </a:cubicBezTo>
                      <a:cubicBezTo>
                        <a:pt x="481" y="1692"/>
                        <a:pt x="475" y="1697"/>
                        <a:pt x="467" y="1698"/>
                      </a:cubicBezTo>
                      <a:cubicBezTo>
                        <a:pt x="458" y="1698"/>
                        <a:pt x="452" y="1693"/>
                        <a:pt x="447" y="1686"/>
                      </a:cubicBezTo>
                      <a:cubicBezTo>
                        <a:pt x="443" y="1679"/>
                        <a:pt x="442" y="1671"/>
                        <a:pt x="444" y="1663"/>
                      </a:cubicBezTo>
                      <a:cubicBezTo>
                        <a:pt x="446" y="1655"/>
                        <a:pt x="451" y="1648"/>
                        <a:pt x="459" y="1643"/>
                      </a:cubicBezTo>
                      <a:cubicBezTo>
                        <a:pt x="465" y="1639"/>
                        <a:pt x="473" y="1638"/>
                        <a:pt x="480" y="1640"/>
                      </a:cubicBezTo>
                      <a:cubicBezTo>
                        <a:pt x="486" y="1641"/>
                        <a:pt x="492" y="1645"/>
                        <a:pt x="496" y="1650"/>
                      </a:cubicBezTo>
                      <a:cubicBezTo>
                        <a:pt x="498" y="1653"/>
                        <a:pt x="499" y="1655"/>
                        <a:pt x="500" y="1659"/>
                      </a:cubicBezTo>
                      <a:cubicBezTo>
                        <a:pt x="501" y="1660"/>
                        <a:pt x="501" y="1660"/>
                        <a:pt x="501" y="1660"/>
                      </a:cubicBezTo>
                      <a:cubicBezTo>
                        <a:pt x="501" y="1660"/>
                        <a:pt x="501" y="1660"/>
                        <a:pt x="501" y="1659"/>
                      </a:cubicBezTo>
                      <a:cubicBezTo>
                        <a:pt x="501" y="1658"/>
                        <a:pt x="501" y="1658"/>
                        <a:pt x="501" y="1658"/>
                      </a:cubicBezTo>
                      <a:cubicBezTo>
                        <a:pt x="503" y="1653"/>
                        <a:pt x="506" y="1648"/>
                        <a:pt x="508" y="1643"/>
                      </a:cubicBezTo>
                      <a:cubicBezTo>
                        <a:pt x="515" y="1631"/>
                        <a:pt x="527" y="1618"/>
                        <a:pt x="542" y="1617"/>
                      </a:cubicBezTo>
                      <a:cubicBezTo>
                        <a:pt x="549" y="1617"/>
                        <a:pt x="554" y="1619"/>
                        <a:pt x="559" y="1623"/>
                      </a:cubicBezTo>
                      <a:cubicBezTo>
                        <a:pt x="561" y="1624"/>
                        <a:pt x="561" y="1624"/>
                        <a:pt x="561" y="1624"/>
                      </a:cubicBezTo>
                      <a:cubicBezTo>
                        <a:pt x="566" y="1629"/>
                        <a:pt x="569" y="1635"/>
                        <a:pt x="570" y="1643"/>
                      </a:cubicBezTo>
                      <a:cubicBezTo>
                        <a:pt x="570" y="1650"/>
                        <a:pt x="569" y="1656"/>
                        <a:pt x="564" y="1662"/>
                      </a:cubicBezTo>
                      <a:cubicBezTo>
                        <a:pt x="560" y="1667"/>
                        <a:pt x="553" y="1671"/>
                        <a:pt x="546" y="1670"/>
                      </a:cubicBezTo>
                      <a:cubicBezTo>
                        <a:pt x="541" y="1670"/>
                        <a:pt x="537" y="1667"/>
                        <a:pt x="534" y="1663"/>
                      </a:cubicBezTo>
                      <a:cubicBezTo>
                        <a:pt x="531" y="1658"/>
                        <a:pt x="530" y="1653"/>
                        <a:pt x="532" y="1648"/>
                      </a:cubicBezTo>
                      <a:cubicBezTo>
                        <a:pt x="534" y="1645"/>
                        <a:pt x="535" y="1643"/>
                        <a:pt x="537" y="1641"/>
                      </a:cubicBezTo>
                      <a:cubicBezTo>
                        <a:pt x="535" y="1643"/>
                        <a:pt x="534" y="1645"/>
                        <a:pt x="532" y="1648"/>
                      </a:cubicBezTo>
                      <a:cubicBezTo>
                        <a:pt x="531" y="1653"/>
                        <a:pt x="532" y="1658"/>
                        <a:pt x="535" y="1663"/>
                      </a:cubicBezTo>
                      <a:cubicBezTo>
                        <a:pt x="537" y="1667"/>
                        <a:pt x="541" y="1669"/>
                        <a:pt x="546" y="1669"/>
                      </a:cubicBezTo>
                      <a:cubicBezTo>
                        <a:pt x="553" y="1670"/>
                        <a:pt x="559" y="1666"/>
                        <a:pt x="563" y="1661"/>
                      </a:cubicBezTo>
                      <a:cubicBezTo>
                        <a:pt x="567" y="1655"/>
                        <a:pt x="568" y="1649"/>
                        <a:pt x="568" y="1643"/>
                      </a:cubicBezTo>
                      <a:cubicBezTo>
                        <a:pt x="567" y="1635"/>
                        <a:pt x="563" y="1630"/>
                        <a:pt x="558" y="1625"/>
                      </a:cubicBezTo>
                      <a:cubicBezTo>
                        <a:pt x="553" y="1621"/>
                        <a:pt x="548" y="1620"/>
                        <a:pt x="542" y="1620"/>
                      </a:cubicBezTo>
                      <a:cubicBezTo>
                        <a:pt x="529" y="1621"/>
                        <a:pt x="516" y="1636"/>
                        <a:pt x="511" y="1648"/>
                      </a:cubicBezTo>
                      <a:cubicBezTo>
                        <a:pt x="508" y="1654"/>
                        <a:pt x="505" y="1661"/>
                        <a:pt x="503" y="1669"/>
                      </a:cubicBezTo>
                      <a:cubicBezTo>
                        <a:pt x="504" y="1668"/>
                        <a:pt x="504" y="1667"/>
                        <a:pt x="505" y="1666"/>
                      </a:cubicBezTo>
                      <a:cubicBezTo>
                        <a:pt x="511" y="1662"/>
                        <a:pt x="519" y="1660"/>
                        <a:pt x="524" y="1664"/>
                      </a:cubicBezTo>
                      <a:cubicBezTo>
                        <a:pt x="529" y="1668"/>
                        <a:pt x="532" y="1675"/>
                        <a:pt x="527" y="1681"/>
                      </a:cubicBezTo>
                      <a:cubicBezTo>
                        <a:pt x="525" y="1684"/>
                        <a:pt x="520" y="1685"/>
                        <a:pt x="517" y="1684"/>
                      </a:cubicBezTo>
                      <a:cubicBezTo>
                        <a:pt x="510" y="1681"/>
                        <a:pt x="512" y="1672"/>
                        <a:pt x="516" y="1672"/>
                      </a:cubicBezTo>
                      <a:cubicBezTo>
                        <a:pt x="515" y="1673"/>
                        <a:pt x="514" y="1676"/>
                        <a:pt x="515" y="1678"/>
                      </a:cubicBezTo>
                      <a:cubicBezTo>
                        <a:pt x="516" y="1681"/>
                        <a:pt x="520" y="1682"/>
                        <a:pt x="523" y="1680"/>
                      </a:cubicBezTo>
                      <a:cubicBezTo>
                        <a:pt x="526" y="1678"/>
                        <a:pt x="527" y="1675"/>
                        <a:pt x="526" y="1673"/>
                      </a:cubicBezTo>
                      <a:cubicBezTo>
                        <a:pt x="525" y="1667"/>
                        <a:pt x="519" y="1665"/>
                        <a:pt x="515" y="1665"/>
                      </a:cubicBezTo>
                      <a:cubicBezTo>
                        <a:pt x="511" y="1666"/>
                        <a:pt x="508" y="1668"/>
                        <a:pt x="505" y="1671"/>
                      </a:cubicBezTo>
                      <a:cubicBezTo>
                        <a:pt x="495" y="1681"/>
                        <a:pt x="488" y="1722"/>
                        <a:pt x="489" y="1736"/>
                      </a:cubicBezTo>
                      <a:cubicBezTo>
                        <a:pt x="493" y="1722"/>
                        <a:pt x="500" y="1709"/>
                        <a:pt x="511" y="1698"/>
                      </a:cubicBezTo>
                      <a:cubicBezTo>
                        <a:pt x="537" y="1674"/>
                        <a:pt x="585" y="1665"/>
                        <a:pt x="609" y="1696"/>
                      </a:cubicBezTo>
                      <a:cubicBezTo>
                        <a:pt x="617" y="1706"/>
                        <a:pt x="619" y="1721"/>
                        <a:pt x="610" y="1731"/>
                      </a:cubicBezTo>
                      <a:cubicBezTo>
                        <a:pt x="604" y="1739"/>
                        <a:pt x="593" y="1742"/>
                        <a:pt x="584" y="1737"/>
                      </a:cubicBezTo>
                      <a:cubicBezTo>
                        <a:pt x="575" y="1732"/>
                        <a:pt x="571" y="1723"/>
                        <a:pt x="574" y="1713"/>
                      </a:cubicBezTo>
                      <a:cubicBezTo>
                        <a:pt x="575" y="1707"/>
                        <a:pt x="579" y="1703"/>
                        <a:pt x="585" y="1701"/>
                      </a:cubicBezTo>
                      <a:cubicBezTo>
                        <a:pt x="587" y="1700"/>
                        <a:pt x="589" y="1700"/>
                        <a:pt x="591" y="1700"/>
                      </a:cubicBezTo>
                      <a:cubicBezTo>
                        <a:pt x="596" y="1700"/>
                        <a:pt x="601" y="1702"/>
                        <a:pt x="604" y="1707"/>
                      </a:cubicBezTo>
                      <a:cubicBezTo>
                        <a:pt x="609" y="1714"/>
                        <a:pt x="607" y="1724"/>
                        <a:pt x="600" y="1729"/>
                      </a:cubicBezTo>
                      <a:cubicBezTo>
                        <a:pt x="592" y="1733"/>
                        <a:pt x="583" y="1731"/>
                        <a:pt x="578" y="1724"/>
                      </a:cubicBezTo>
                      <a:cubicBezTo>
                        <a:pt x="575" y="1720"/>
                        <a:pt x="575" y="1715"/>
                        <a:pt x="576" y="1711"/>
                      </a:cubicBezTo>
                      <a:cubicBezTo>
                        <a:pt x="576" y="1712"/>
                        <a:pt x="575" y="1713"/>
                        <a:pt x="575" y="1713"/>
                      </a:cubicBezTo>
                      <a:cubicBezTo>
                        <a:pt x="573" y="1722"/>
                        <a:pt x="577" y="1730"/>
                        <a:pt x="585" y="1735"/>
                      </a:cubicBezTo>
                      <a:cubicBezTo>
                        <a:pt x="593" y="1739"/>
                        <a:pt x="602" y="1736"/>
                        <a:pt x="608" y="1729"/>
                      </a:cubicBezTo>
                      <a:cubicBezTo>
                        <a:pt x="615" y="1720"/>
                        <a:pt x="612" y="1707"/>
                        <a:pt x="606" y="1698"/>
                      </a:cubicBezTo>
                      <a:cubicBezTo>
                        <a:pt x="583" y="1670"/>
                        <a:pt x="539" y="1680"/>
                        <a:pt x="515" y="1702"/>
                      </a:cubicBezTo>
                      <a:cubicBezTo>
                        <a:pt x="492" y="1725"/>
                        <a:pt x="489" y="1755"/>
                        <a:pt x="499" y="1786"/>
                      </a:cubicBezTo>
                      <a:cubicBezTo>
                        <a:pt x="520" y="1847"/>
                        <a:pt x="581" y="1870"/>
                        <a:pt x="641" y="1872"/>
                      </a:cubicBezTo>
                      <a:cubicBezTo>
                        <a:pt x="663" y="1873"/>
                        <a:pt x="680" y="1871"/>
                        <a:pt x="701" y="1864"/>
                      </a:cubicBezTo>
                      <a:cubicBezTo>
                        <a:pt x="722" y="1857"/>
                        <a:pt x="742" y="1844"/>
                        <a:pt x="751" y="1828"/>
                      </a:cubicBezTo>
                      <a:cubicBezTo>
                        <a:pt x="751" y="1827"/>
                        <a:pt x="751" y="1827"/>
                        <a:pt x="751" y="1827"/>
                      </a:cubicBezTo>
                      <a:cubicBezTo>
                        <a:pt x="744" y="1838"/>
                        <a:pt x="731" y="1846"/>
                        <a:pt x="719" y="1850"/>
                      </a:cubicBezTo>
                      <a:cubicBezTo>
                        <a:pt x="696" y="1857"/>
                        <a:pt x="661" y="1852"/>
                        <a:pt x="642" y="1837"/>
                      </a:cubicBezTo>
                      <a:cubicBezTo>
                        <a:pt x="644" y="1836"/>
                        <a:pt x="645" y="1834"/>
                        <a:pt x="645" y="1833"/>
                      </a:cubicBezTo>
                      <a:cubicBezTo>
                        <a:pt x="664" y="1848"/>
                        <a:pt x="695" y="1852"/>
                        <a:pt x="718" y="1846"/>
                      </a:cubicBezTo>
                      <a:cubicBezTo>
                        <a:pt x="733" y="1842"/>
                        <a:pt x="752" y="1830"/>
                        <a:pt x="754" y="1813"/>
                      </a:cubicBezTo>
                      <a:cubicBezTo>
                        <a:pt x="755" y="1808"/>
                        <a:pt x="754" y="1804"/>
                        <a:pt x="752" y="1799"/>
                      </a:cubicBezTo>
                      <a:cubicBezTo>
                        <a:pt x="749" y="1795"/>
                        <a:pt x="746" y="1792"/>
                        <a:pt x="741" y="1790"/>
                      </a:cubicBezTo>
                      <a:cubicBezTo>
                        <a:pt x="737" y="1789"/>
                        <a:pt x="733" y="1789"/>
                        <a:pt x="729" y="1791"/>
                      </a:cubicBezTo>
                      <a:cubicBezTo>
                        <a:pt x="725" y="1794"/>
                        <a:pt x="722" y="1797"/>
                        <a:pt x="721" y="1801"/>
                      </a:cubicBezTo>
                      <a:cubicBezTo>
                        <a:pt x="721" y="1805"/>
                        <a:pt x="721" y="1809"/>
                        <a:pt x="724" y="1811"/>
                      </a:cubicBezTo>
                      <a:cubicBezTo>
                        <a:pt x="726" y="1812"/>
                        <a:pt x="727" y="1813"/>
                        <a:pt x="729" y="1813"/>
                      </a:cubicBezTo>
                      <a:cubicBezTo>
                        <a:pt x="731" y="1813"/>
                        <a:pt x="732" y="1813"/>
                        <a:pt x="734" y="1812"/>
                      </a:cubicBezTo>
                      <a:cubicBezTo>
                        <a:pt x="735" y="1811"/>
                        <a:pt x="736" y="1810"/>
                        <a:pt x="736" y="1809"/>
                      </a:cubicBezTo>
                      <a:cubicBezTo>
                        <a:pt x="736" y="1807"/>
                        <a:pt x="736" y="1806"/>
                        <a:pt x="735" y="1806"/>
                      </a:cubicBezTo>
                      <a:cubicBezTo>
                        <a:pt x="736" y="1806"/>
                        <a:pt x="736" y="1807"/>
                        <a:pt x="736" y="1809"/>
                      </a:cubicBezTo>
                      <a:cubicBezTo>
                        <a:pt x="736" y="1810"/>
                        <a:pt x="735" y="1811"/>
                        <a:pt x="734" y="1812"/>
                      </a:cubicBezTo>
                      <a:cubicBezTo>
                        <a:pt x="732" y="1813"/>
                        <a:pt x="731" y="1814"/>
                        <a:pt x="729" y="1814"/>
                      </a:cubicBezTo>
                      <a:cubicBezTo>
                        <a:pt x="727" y="1813"/>
                        <a:pt x="726" y="1813"/>
                        <a:pt x="724" y="1812"/>
                      </a:cubicBezTo>
                      <a:cubicBezTo>
                        <a:pt x="721" y="1809"/>
                        <a:pt x="720" y="1805"/>
                        <a:pt x="720" y="1801"/>
                      </a:cubicBezTo>
                      <a:cubicBezTo>
                        <a:pt x="721" y="1796"/>
                        <a:pt x="724" y="1793"/>
                        <a:pt x="728" y="1790"/>
                      </a:cubicBezTo>
                      <a:cubicBezTo>
                        <a:pt x="732" y="1788"/>
                        <a:pt x="737" y="1788"/>
                        <a:pt x="741" y="1789"/>
                      </a:cubicBezTo>
                      <a:cubicBezTo>
                        <a:pt x="747" y="1791"/>
                        <a:pt x="750" y="1794"/>
                        <a:pt x="753" y="1799"/>
                      </a:cubicBezTo>
                      <a:cubicBezTo>
                        <a:pt x="755" y="1802"/>
                        <a:pt x="756" y="1804"/>
                        <a:pt x="756" y="1807"/>
                      </a:cubicBezTo>
                      <a:cubicBezTo>
                        <a:pt x="756" y="1805"/>
                        <a:pt x="756" y="1802"/>
                        <a:pt x="756" y="1800"/>
                      </a:cubicBezTo>
                      <a:cubicBezTo>
                        <a:pt x="753" y="1786"/>
                        <a:pt x="747" y="1777"/>
                        <a:pt x="738" y="1767"/>
                      </a:cubicBezTo>
                      <a:cubicBezTo>
                        <a:pt x="727" y="1754"/>
                        <a:pt x="716" y="1749"/>
                        <a:pt x="701" y="1742"/>
                      </a:cubicBezTo>
                      <a:cubicBezTo>
                        <a:pt x="674" y="1731"/>
                        <a:pt x="639" y="1724"/>
                        <a:pt x="623" y="1696"/>
                      </a:cubicBezTo>
                      <a:cubicBezTo>
                        <a:pt x="621" y="1692"/>
                        <a:pt x="619" y="1688"/>
                        <a:pt x="618" y="1683"/>
                      </a:cubicBezTo>
                      <a:cubicBezTo>
                        <a:pt x="617" y="1679"/>
                        <a:pt x="616" y="1672"/>
                        <a:pt x="615" y="1667"/>
                      </a:cubicBezTo>
                      <a:cubicBezTo>
                        <a:pt x="611" y="1654"/>
                        <a:pt x="600" y="1651"/>
                        <a:pt x="594" y="1655"/>
                      </a:cubicBezTo>
                      <a:cubicBezTo>
                        <a:pt x="591" y="1657"/>
                        <a:pt x="589" y="1660"/>
                        <a:pt x="589" y="1663"/>
                      </a:cubicBezTo>
                      <a:cubicBezTo>
                        <a:pt x="588" y="1666"/>
                        <a:pt x="590" y="1668"/>
                        <a:pt x="592" y="1670"/>
                      </a:cubicBezTo>
                      <a:cubicBezTo>
                        <a:pt x="595" y="1671"/>
                        <a:pt x="599" y="1670"/>
                        <a:pt x="600" y="1667"/>
                      </a:cubicBezTo>
                      <a:cubicBezTo>
                        <a:pt x="601" y="1665"/>
                        <a:pt x="600" y="1662"/>
                        <a:pt x="598" y="1661"/>
                      </a:cubicBezTo>
                      <a:cubicBezTo>
                        <a:pt x="601" y="1661"/>
                        <a:pt x="603" y="1665"/>
                        <a:pt x="602" y="1667"/>
                      </a:cubicBezTo>
                      <a:cubicBezTo>
                        <a:pt x="602" y="1669"/>
                        <a:pt x="600" y="1672"/>
                        <a:pt x="598" y="1672"/>
                      </a:cubicBezTo>
                      <a:cubicBezTo>
                        <a:pt x="590" y="1675"/>
                        <a:pt x="584" y="1666"/>
                        <a:pt x="586" y="1660"/>
                      </a:cubicBezTo>
                      <a:cubicBezTo>
                        <a:pt x="588" y="1655"/>
                        <a:pt x="592" y="1652"/>
                        <a:pt x="597" y="1651"/>
                      </a:cubicBezTo>
                      <a:cubicBezTo>
                        <a:pt x="604" y="1649"/>
                        <a:pt x="611" y="1654"/>
                        <a:pt x="615" y="1662"/>
                      </a:cubicBezTo>
                      <a:cubicBezTo>
                        <a:pt x="615" y="1659"/>
                        <a:pt x="615" y="1656"/>
                        <a:pt x="615" y="1653"/>
                      </a:cubicBezTo>
                      <a:cubicBezTo>
                        <a:pt x="613" y="1649"/>
                        <a:pt x="609" y="1643"/>
                        <a:pt x="603" y="1641"/>
                      </a:cubicBezTo>
                      <a:cubicBezTo>
                        <a:pt x="594" y="1638"/>
                        <a:pt x="585" y="1644"/>
                        <a:pt x="581" y="1653"/>
                      </a:cubicBezTo>
                      <a:cubicBezTo>
                        <a:pt x="578" y="1659"/>
                        <a:pt x="577" y="1665"/>
                        <a:pt x="570" y="1669"/>
                      </a:cubicBezTo>
                      <a:cubicBezTo>
                        <a:pt x="565" y="1673"/>
                        <a:pt x="559" y="1674"/>
                        <a:pt x="552" y="1671"/>
                      </a:cubicBezTo>
                      <a:cubicBezTo>
                        <a:pt x="572" y="1669"/>
                        <a:pt x="568" y="1655"/>
                        <a:pt x="576" y="1644"/>
                      </a:cubicBezTo>
                      <a:cubicBezTo>
                        <a:pt x="581" y="1637"/>
                        <a:pt x="588" y="1632"/>
                        <a:pt x="595" y="1633"/>
                      </a:cubicBezTo>
                      <a:cubicBezTo>
                        <a:pt x="603" y="1633"/>
                        <a:pt x="613" y="1639"/>
                        <a:pt x="615" y="1650"/>
                      </a:cubicBezTo>
                      <a:cubicBezTo>
                        <a:pt x="615" y="1649"/>
                        <a:pt x="615" y="1648"/>
                        <a:pt x="615" y="1647"/>
                      </a:cubicBezTo>
                      <a:cubicBezTo>
                        <a:pt x="616" y="1631"/>
                        <a:pt x="624" y="1619"/>
                        <a:pt x="639" y="1612"/>
                      </a:cubicBezTo>
                      <a:cubicBezTo>
                        <a:pt x="642" y="1610"/>
                        <a:pt x="645" y="1609"/>
                        <a:pt x="648" y="1609"/>
                      </a:cubicBezTo>
                      <a:cubicBezTo>
                        <a:pt x="648" y="1609"/>
                        <a:pt x="648" y="1611"/>
                        <a:pt x="648" y="1611"/>
                      </a:cubicBezTo>
                      <a:cubicBezTo>
                        <a:pt x="646" y="1612"/>
                        <a:pt x="643" y="1613"/>
                        <a:pt x="640" y="1614"/>
                      </a:cubicBezTo>
                      <a:cubicBezTo>
                        <a:pt x="626" y="1622"/>
                        <a:pt x="620" y="1633"/>
                        <a:pt x="618" y="1648"/>
                      </a:cubicBezTo>
                      <a:cubicBezTo>
                        <a:pt x="618" y="1650"/>
                        <a:pt x="618" y="1652"/>
                        <a:pt x="618" y="1653"/>
                      </a:cubicBezTo>
                      <a:cubicBezTo>
                        <a:pt x="620" y="1648"/>
                        <a:pt x="623" y="1643"/>
                        <a:pt x="627" y="1639"/>
                      </a:cubicBezTo>
                      <a:cubicBezTo>
                        <a:pt x="630" y="1637"/>
                        <a:pt x="633" y="1635"/>
                        <a:pt x="637" y="1634"/>
                      </a:cubicBezTo>
                      <a:cubicBezTo>
                        <a:pt x="640" y="1633"/>
                        <a:pt x="643" y="1633"/>
                        <a:pt x="647" y="1633"/>
                      </a:cubicBezTo>
                      <a:cubicBezTo>
                        <a:pt x="656" y="1635"/>
                        <a:pt x="662" y="1642"/>
                        <a:pt x="660" y="1652"/>
                      </a:cubicBezTo>
                      <a:cubicBezTo>
                        <a:pt x="659" y="1655"/>
                        <a:pt x="657" y="1658"/>
                        <a:pt x="654" y="1660"/>
                      </a:cubicBezTo>
                      <a:cubicBezTo>
                        <a:pt x="652" y="1661"/>
                        <a:pt x="650" y="1662"/>
                        <a:pt x="648" y="1662"/>
                      </a:cubicBezTo>
                      <a:cubicBezTo>
                        <a:pt x="645" y="1662"/>
                        <a:pt x="642" y="1661"/>
                        <a:pt x="640" y="1658"/>
                      </a:cubicBezTo>
                      <a:cubicBezTo>
                        <a:pt x="638" y="1657"/>
                        <a:pt x="638" y="1656"/>
                        <a:pt x="637" y="1655"/>
                      </a:cubicBezTo>
                      <a:cubicBezTo>
                        <a:pt x="637" y="1654"/>
                        <a:pt x="637" y="1653"/>
                        <a:pt x="637" y="1652"/>
                      </a:cubicBezTo>
                      <a:cubicBezTo>
                        <a:pt x="636" y="1649"/>
                        <a:pt x="638" y="1647"/>
                        <a:pt x="640" y="1645"/>
                      </a:cubicBezTo>
                      <a:cubicBezTo>
                        <a:pt x="642" y="1645"/>
                        <a:pt x="644" y="1644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5" y="1646"/>
                        <a:pt x="645" y="1646"/>
                        <a:pt x="645" y="1646"/>
                      </a:cubicBezTo>
                      <a:cubicBezTo>
                        <a:pt x="644" y="1645"/>
                        <a:pt x="642" y="1645"/>
                        <a:pt x="641" y="1646"/>
                      </a:cubicBezTo>
                      <a:cubicBezTo>
                        <a:pt x="638" y="1647"/>
                        <a:pt x="637" y="1649"/>
                        <a:pt x="637" y="1651"/>
                      </a:cubicBezTo>
                      <a:cubicBezTo>
                        <a:pt x="637" y="1652"/>
                        <a:pt x="638" y="1653"/>
                        <a:pt x="638" y="1654"/>
                      </a:cubicBezTo>
                      <a:cubicBezTo>
                        <a:pt x="639" y="1656"/>
                        <a:pt x="639" y="1657"/>
                        <a:pt x="640" y="1658"/>
                      </a:cubicBezTo>
                      <a:cubicBezTo>
                        <a:pt x="643" y="1659"/>
                        <a:pt x="645" y="1660"/>
                        <a:pt x="648" y="1660"/>
                      </a:cubicBezTo>
                      <a:cubicBezTo>
                        <a:pt x="650" y="1660"/>
                        <a:pt x="651" y="1659"/>
                        <a:pt x="653" y="1658"/>
                      </a:cubicBezTo>
                      <a:cubicBezTo>
                        <a:pt x="655" y="1657"/>
                        <a:pt x="657" y="1654"/>
                        <a:pt x="658" y="1651"/>
                      </a:cubicBezTo>
                      <a:cubicBezTo>
                        <a:pt x="659" y="1643"/>
                        <a:pt x="654" y="1637"/>
                        <a:pt x="646" y="1636"/>
                      </a:cubicBezTo>
                      <a:cubicBezTo>
                        <a:pt x="643" y="1636"/>
                        <a:pt x="641" y="1636"/>
                        <a:pt x="638" y="1637"/>
                      </a:cubicBezTo>
                      <a:cubicBezTo>
                        <a:pt x="634" y="1638"/>
                        <a:pt x="632" y="1640"/>
                        <a:pt x="630" y="1642"/>
                      </a:cubicBezTo>
                      <a:cubicBezTo>
                        <a:pt x="627" y="1644"/>
                        <a:pt x="625" y="1647"/>
                        <a:pt x="624" y="1650"/>
                      </a:cubicBezTo>
                      <a:cubicBezTo>
                        <a:pt x="621" y="1654"/>
                        <a:pt x="620" y="1660"/>
                        <a:pt x="620" y="1665"/>
                      </a:cubicBezTo>
                      <a:cubicBezTo>
                        <a:pt x="620" y="1675"/>
                        <a:pt x="623" y="1686"/>
                        <a:pt x="627" y="1694"/>
                      </a:cubicBezTo>
                      <a:cubicBezTo>
                        <a:pt x="640" y="1717"/>
                        <a:pt x="669" y="1725"/>
                        <a:pt x="693" y="1734"/>
                      </a:cubicBezTo>
                      <a:cubicBezTo>
                        <a:pt x="689" y="1732"/>
                        <a:pt x="685" y="1730"/>
                        <a:pt x="682" y="1728"/>
                      </a:cubicBezTo>
                      <a:cubicBezTo>
                        <a:pt x="670" y="1720"/>
                        <a:pt x="662" y="1702"/>
                        <a:pt x="668" y="1689"/>
                      </a:cubicBezTo>
                      <a:cubicBezTo>
                        <a:pt x="673" y="1680"/>
                        <a:pt x="681" y="1674"/>
                        <a:pt x="678" y="1663"/>
                      </a:cubicBezTo>
                      <a:cubicBezTo>
                        <a:pt x="686" y="1664"/>
                        <a:pt x="693" y="1675"/>
                        <a:pt x="691" y="1686"/>
                      </a:cubicBezTo>
                      <a:cubicBezTo>
                        <a:pt x="689" y="1699"/>
                        <a:pt x="676" y="1712"/>
                        <a:pt x="686" y="1724"/>
                      </a:cubicBezTo>
                      <a:cubicBezTo>
                        <a:pt x="692" y="1731"/>
                        <a:pt x="701" y="1734"/>
                        <a:pt x="702" y="1737"/>
                      </a:cubicBezTo>
                      <a:cubicBezTo>
                        <a:pt x="702" y="1737"/>
                        <a:pt x="701" y="1737"/>
                        <a:pt x="701" y="1737"/>
                      </a:cubicBezTo>
                      <a:cubicBezTo>
                        <a:pt x="702" y="1737"/>
                        <a:pt x="702" y="1738"/>
                        <a:pt x="703" y="1738"/>
                      </a:cubicBezTo>
                      <a:cubicBezTo>
                        <a:pt x="719" y="1745"/>
                        <a:pt x="729" y="1751"/>
                        <a:pt x="741" y="1764"/>
                      </a:cubicBezTo>
                      <a:cubicBezTo>
                        <a:pt x="750" y="1775"/>
                        <a:pt x="756" y="1785"/>
                        <a:pt x="758" y="1800"/>
                      </a:cubicBezTo>
                      <a:cubicBezTo>
                        <a:pt x="759" y="1810"/>
                        <a:pt x="757" y="1820"/>
                        <a:pt x="752" y="1829"/>
                      </a:cubicBezTo>
                      <a:cubicBezTo>
                        <a:pt x="743" y="1846"/>
                        <a:pt x="723" y="1859"/>
                        <a:pt x="701" y="1867"/>
                      </a:cubicBezTo>
                      <a:cubicBezTo>
                        <a:pt x="693" y="1870"/>
                        <a:pt x="685" y="1872"/>
                        <a:pt x="677" y="1874"/>
                      </a:cubicBezTo>
                      <a:cubicBezTo>
                        <a:pt x="661" y="1877"/>
                        <a:pt x="646" y="1875"/>
                        <a:pt x="632" y="1881"/>
                      </a:cubicBezTo>
                      <a:cubicBezTo>
                        <a:pt x="625" y="1884"/>
                        <a:pt x="618" y="1889"/>
                        <a:pt x="615" y="1896"/>
                      </a:cubicBezTo>
                      <a:cubicBezTo>
                        <a:pt x="613" y="1899"/>
                        <a:pt x="614" y="1906"/>
                        <a:pt x="618" y="1908"/>
                      </a:cubicBezTo>
                      <a:cubicBezTo>
                        <a:pt x="620" y="1909"/>
                        <a:pt x="622" y="1908"/>
                        <a:pt x="623" y="1907"/>
                      </a:cubicBezTo>
                      <a:cubicBezTo>
                        <a:pt x="624" y="1906"/>
                        <a:pt x="624" y="1904"/>
                        <a:pt x="623" y="1903"/>
                      </a:cubicBezTo>
                      <a:cubicBezTo>
                        <a:pt x="622" y="1902"/>
                        <a:pt x="621" y="1902"/>
                        <a:pt x="620" y="1902"/>
                      </a:cubicBezTo>
                      <a:cubicBezTo>
                        <a:pt x="619" y="1902"/>
                        <a:pt x="618" y="1903"/>
                        <a:pt x="619" y="1905"/>
                      </a:cubicBezTo>
                      <a:cubicBezTo>
                        <a:pt x="619" y="1905"/>
                        <a:pt x="620" y="1906"/>
                        <a:pt x="620" y="1906"/>
                      </a:cubicBezTo>
                      <a:cubicBezTo>
                        <a:pt x="619" y="1907"/>
                        <a:pt x="618" y="1906"/>
                        <a:pt x="618" y="1906"/>
                      </a:cubicBezTo>
                      <a:cubicBezTo>
                        <a:pt x="616" y="1904"/>
                        <a:pt x="616" y="1903"/>
                        <a:pt x="617" y="1901"/>
                      </a:cubicBezTo>
                      <a:cubicBezTo>
                        <a:pt x="619" y="1899"/>
                        <a:pt x="622" y="1898"/>
                        <a:pt x="624" y="1900"/>
                      </a:cubicBezTo>
                      <a:cubicBezTo>
                        <a:pt x="626" y="1901"/>
                        <a:pt x="627" y="1903"/>
                        <a:pt x="627" y="1905"/>
                      </a:cubicBezTo>
                      <a:cubicBezTo>
                        <a:pt x="628" y="1907"/>
                        <a:pt x="627" y="1908"/>
                        <a:pt x="625" y="1910"/>
                      </a:cubicBezTo>
                      <a:cubicBezTo>
                        <a:pt x="624" y="1912"/>
                        <a:pt x="621" y="1912"/>
                        <a:pt x="618" y="1911"/>
                      </a:cubicBezTo>
                      <a:cubicBezTo>
                        <a:pt x="613" y="1909"/>
                        <a:pt x="612" y="1904"/>
                        <a:pt x="613" y="1899"/>
                      </a:cubicBezTo>
                      <a:cubicBezTo>
                        <a:pt x="613" y="1896"/>
                        <a:pt x="614" y="1894"/>
                        <a:pt x="616" y="1892"/>
                      </a:cubicBezTo>
                      <a:cubicBezTo>
                        <a:pt x="608" y="1900"/>
                        <a:pt x="607" y="1909"/>
                        <a:pt x="609" y="1918"/>
                      </a:cubicBezTo>
                      <a:cubicBezTo>
                        <a:pt x="610" y="1924"/>
                        <a:pt x="613" y="1929"/>
                        <a:pt x="619" y="1932"/>
                      </a:cubicBezTo>
                      <a:cubicBezTo>
                        <a:pt x="619" y="1932"/>
                        <a:pt x="619" y="1932"/>
                        <a:pt x="619" y="1932"/>
                      </a:cubicBezTo>
                      <a:cubicBezTo>
                        <a:pt x="614" y="1928"/>
                        <a:pt x="614" y="1921"/>
                        <a:pt x="621" y="1919"/>
                      </a:cubicBezTo>
                      <a:cubicBezTo>
                        <a:pt x="627" y="1916"/>
                        <a:pt x="638" y="1921"/>
                        <a:pt x="644" y="1907"/>
                      </a:cubicBezTo>
                      <a:close/>
                      <a:moveTo>
                        <a:pt x="347" y="2116"/>
                      </a:moveTo>
                      <a:cubicBezTo>
                        <a:pt x="375" y="2111"/>
                        <a:pt x="386" y="2090"/>
                        <a:pt x="398" y="2084"/>
                      </a:cubicBezTo>
                      <a:cubicBezTo>
                        <a:pt x="411" y="2077"/>
                        <a:pt x="420" y="2092"/>
                        <a:pt x="408" y="2103"/>
                      </a:cubicBezTo>
                      <a:cubicBezTo>
                        <a:pt x="394" y="2115"/>
                        <a:pt x="369" y="2119"/>
                        <a:pt x="347" y="2116"/>
                      </a:cubicBezTo>
                      <a:close/>
                      <a:moveTo>
                        <a:pt x="478" y="2179"/>
                      </a:moveTo>
                      <a:cubicBezTo>
                        <a:pt x="486" y="2188"/>
                        <a:pt x="492" y="2215"/>
                        <a:pt x="485" y="2230"/>
                      </a:cubicBezTo>
                      <a:cubicBezTo>
                        <a:pt x="479" y="2244"/>
                        <a:pt x="466" y="2243"/>
                        <a:pt x="470" y="2225"/>
                      </a:cubicBezTo>
                      <a:cubicBezTo>
                        <a:pt x="473" y="2212"/>
                        <a:pt x="483" y="2192"/>
                        <a:pt x="478" y="2179"/>
                      </a:cubicBezTo>
                      <a:close/>
                      <a:moveTo>
                        <a:pt x="486" y="2042"/>
                      </a:moveTo>
                      <a:cubicBezTo>
                        <a:pt x="484" y="2041"/>
                        <a:pt x="482" y="2042"/>
                        <a:pt x="481" y="2044"/>
                      </a:cubicBezTo>
                      <a:cubicBezTo>
                        <a:pt x="480" y="2046"/>
                        <a:pt x="481" y="2049"/>
                        <a:pt x="483" y="2049"/>
                      </a:cubicBezTo>
                      <a:cubicBezTo>
                        <a:pt x="485" y="2050"/>
                        <a:pt x="488" y="2049"/>
                        <a:pt x="488" y="2047"/>
                      </a:cubicBezTo>
                      <a:cubicBezTo>
                        <a:pt x="489" y="2045"/>
                        <a:pt x="488" y="2043"/>
                        <a:pt x="486" y="2042"/>
                      </a:cubicBezTo>
                      <a:close/>
                      <a:moveTo>
                        <a:pt x="465" y="2104"/>
                      </a:moveTo>
                      <a:cubicBezTo>
                        <a:pt x="458" y="2098"/>
                        <a:pt x="467" y="2089"/>
                        <a:pt x="469" y="2085"/>
                      </a:cubicBezTo>
                      <a:cubicBezTo>
                        <a:pt x="471" y="2082"/>
                        <a:pt x="471" y="2080"/>
                        <a:pt x="470" y="2077"/>
                      </a:cubicBezTo>
                      <a:cubicBezTo>
                        <a:pt x="473" y="2080"/>
                        <a:pt x="478" y="2088"/>
                        <a:pt x="478" y="2092"/>
                      </a:cubicBezTo>
                      <a:cubicBezTo>
                        <a:pt x="479" y="2099"/>
                        <a:pt x="476" y="2104"/>
                        <a:pt x="468" y="2105"/>
                      </a:cubicBezTo>
                      <a:cubicBezTo>
                        <a:pt x="471" y="2103"/>
                        <a:pt x="473" y="2098"/>
                        <a:pt x="472" y="2094"/>
                      </a:cubicBezTo>
                      <a:cubicBezTo>
                        <a:pt x="471" y="2096"/>
                        <a:pt x="469" y="2101"/>
                        <a:pt x="465" y="2104"/>
                      </a:cubicBezTo>
                      <a:close/>
                      <a:moveTo>
                        <a:pt x="500" y="2058"/>
                      </a:moveTo>
                      <a:cubicBezTo>
                        <a:pt x="496" y="2057"/>
                        <a:pt x="492" y="2059"/>
                        <a:pt x="490" y="2063"/>
                      </a:cubicBezTo>
                      <a:cubicBezTo>
                        <a:pt x="489" y="2067"/>
                        <a:pt x="491" y="2071"/>
                        <a:pt x="495" y="2072"/>
                      </a:cubicBezTo>
                      <a:cubicBezTo>
                        <a:pt x="499" y="2074"/>
                        <a:pt x="503" y="2072"/>
                        <a:pt x="504" y="2068"/>
                      </a:cubicBezTo>
                      <a:cubicBezTo>
                        <a:pt x="506" y="2064"/>
                        <a:pt x="504" y="2059"/>
                        <a:pt x="500" y="2058"/>
                      </a:cubicBezTo>
                      <a:close/>
                      <a:moveTo>
                        <a:pt x="494" y="2047"/>
                      </a:moveTo>
                      <a:cubicBezTo>
                        <a:pt x="491" y="2046"/>
                        <a:pt x="489" y="2048"/>
                        <a:pt x="488" y="2050"/>
                      </a:cubicBezTo>
                      <a:cubicBezTo>
                        <a:pt x="487" y="2053"/>
                        <a:pt x="488" y="2056"/>
                        <a:pt x="491" y="2057"/>
                      </a:cubicBezTo>
                      <a:cubicBezTo>
                        <a:pt x="493" y="2058"/>
                        <a:pt x="496" y="2056"/>
                        <a:pt x="497" y="2054"/>
                      </a:cubicBezTo>
                      <a:cubicBezTo>
                        <a:pt x="498" y="2051"/>
                        <a:pt x="496" y="2048"/>
                        <a:pt x="494" y="2047"/>
                      </a:cubicBezTo>
                      <a:close/>
                      <a:moveTo>
                        <a:pt x="469" y="2161"/>
                      </a:moveTo>
                      <a:cubicBezTo>
                        <a:pt x="468" y="2158"/>
                        <a:pt x="466" y="2156"/>
                        <a:pt x="463" y="2155"/>
                      </a:cubicBezTo>
                      <a:cubicBezTo>
                        <a:pt x="460" y="2154"/>
                        <a:pt x="455" y="2154"/>
                        <a:pt x="452" y="2158"/>
                      </a:cubicBezTo>
                      <a:cubicBezTo>
                        <a:pt x="448" y="2162"/>
                        <a:pt x="449" y="2168"/>
                        <a:pt x="452" y="2171"/>
                      </a:cubicBezTo>
                      <a:cubicBezTo>
                        <a:pt x="457" y="2177"/>
                        <a:pt x="462" y="2173"/>
                        <a:pt x="467" y="2174"/>
                      </a:cubicBezTo>
                      <a:cubicBezTo>
                        <a:pt x="472" y="2175"/>
                        <a:pt x="476" y="2181"/>
                        <a:pt x="476" y="2188"/>
                      </a:cubicBezTo>
                      <a:cubicBezTo>
                        <a:pt x="477" y="2196"/>
                        <a:pt x="473" y="2203"/>
                        <a:pt x="465" y="2206"/>
                      </a:cubicBezTo>
                      <a:cubicBezTo>
                        <a:pt x="461" y="2208"/>
                        <a:pt x="455" y="2207"/>
                        <a:pt x="453" y="2202"/>
                      </a:cubicBezTo>
                      <a:cubicBezTo>
                        <a:pt x="458" y="2204"/>
                        <a:pt x="464" y="2199"/>
                        <a:pt x="461" y="2193"/>
                      </a:cubicBezTo>
                      <a:cubicBezTo>
                        <a:pt x="460" y="2189"/>
                        <a:pt x="453" y="2185"/>
                        <a:pt x="447" y="2180"/>
                      </a:cubicBezTo>
                      <a:cubicBezTo>
                        <a:pt x="441" y="2175"/>
                        <a:pt x="436" y="2169"/>
                        <a:pt x="434" y="2163"/>
                      </a:cubicBezTo>
                      <a:cubicBezTo>
                        <a:pt x="431" y="2149"/>
                        <a:pt x="441" y="2136"/>
                        <a:pt x="455" y="2135"/>
                      </a:cubicBezTo>
                      <a:cubicBezTo>
                        <a:pt x="462" y="2135"/>
                        <a:pt x="468" y="2139"/>
                        <a:pt x="473" y="2143"/>
                      </a:cubicBezTo>
                      <a:cubicBezTo>
                        <a:pt x="479" y="2148"/>
                        <a:pt x="489" y="2164"/>
                        <a:pt x="499" y="2165"/>
                      </a:cubicBezTo>
                      <a:cubicBezTo>
                        <a:pt x="505" y="2165"/>
                        <a:pt x="509" y="2161"/>
                        <a:pt x="508" y="2156"/>
                      </a:cubicBezTo>
                      <a:cubicBezTo>
                        <a:pt x="513" y="2157"/>
                        <a:pt x="515" y="2165"/>
                        <a:pt x="512" y="2171"/>
                      </a:cubicBezTo>
                      <a:cubicBezTo>
                        <a:pt x="507" y="2181"/>
                        <a:pt x="491" y="2185"/>
                        <a:pt x="479" y="2176"/>
                      </a:cubicBezTo>
                      <a:cubicBezTo>
                        <a:pt x="475" y="2173"/>
                        <a:pt x="472" y="2168"/>
                        <a:pt x="469" y="2161"/>
                      </a:cubicBezTo>
                      <a:close/>
                      <a:moveTo>
                        <a:pt x="431" y="2286"/>
                      </a:moveTo>
                      <a:cubicBezTo>
                        <a:pt x="428" y="2286"/>
                        <a:pt x="427" y="2283"/>
                        <a:pt x="427" y="2281"/>
                      </a:cubicBezTo>
                      <a:cubicBezTo>
                        <a:pt x="428" y="2279"/>
                        <a:pt x="430" y="2277"/>
                        <a:pt x="432" y="2278"/>
                      </a:cubicBezTo>
                      <a:cubicBezTo>
                        <a:pt x="435" y="2278"/>
                        <a:pt x="436" y="2280"/>
                        <a:pt x="436" y="2283"/>
                      </a:cubicBezTo>
                      <a:cubicBezTo>
                        <a:pt x="435" y="2285"/>
                        <a:pt x="433" y="2286"/>
                        <a:pt x="431" y="2286"/>
                      </a:cubicBezTo>
                      <a:close/>
                      <a:moveTo>
                        <a:pt x="423" y="2286"/>
                      </a:moveTo>
                      <a:cubicBezTo>
                        <a:pt x="421" y="2286"/>
                        <a:pt x="420" y="2284"/>
                        <a:pt x="420" y="2283"/>
                      </a:cubicBezTo>
                      <a:cubicBezTo>
                        <a:pt x="420" y="2281"/>
                        <a:pt x="422" y="2280"/>
                        <a:pt x="424" y="2280"/>
                      </a:cubicBezTo>
                      <a:cubicBezTo>
                        <a:pt x="426" y="2280"/>
                        <a:pt x="427" y="2282"/>
                        <a:pt x="426" y="2284"/>
                      </a:cubicBezTo>
                      <a:cubicBezTo>
                        <a:pt x="426" y="2286"/>
                        <a:pt x="424" y="2287"/>
                        <a:pt x="423" y="2286"/>
                      </a:cubicBezTo>
                      <a:close/>
                      <a:moveTo>
                        <a:pt x="440" y="2281"/>
                      </a:moveTo>
                      <a:cubicBezTo>
                        <a:pt x="436" y="2280"/>
                        <a:pt x="434" y="2277"/>
                        <a:pt x="435" y="2273"/>
                      </a:cubicBezTo>
                      <a:cubicBezTo>
                        <a:pt x="435" y="2270"/>
                        <a:pt x="439" y="2267"/>
                        <a:pt x="442" y="2268"/>
                      </a:cubicBezTo>
                      <a:cubicBezTo>
                        <a:pt x="446" y="2269"/>
                        <a:pt x="448" y="2272"/>
                        <a:pt x="447" y="2276"/>
                      </a:cubicBezTo>
                      <a:cubicBezTo>
                        <a:pt x="447" y="2279"/>
                        <a:pt x="443" y="2281"/>
                        <a:pt x="440" y="2281"/>
                      </a:cubicBezTo>
                      <a:close/>
                      <a:moveTo>
                        <a:pt x="467" y="2161"/>
                      </a:moveTo>
                      <a:cubicBezTo>
                        <a:pt x="465" y="2157"/>
                        <a:pt x="460" y="2155"/>
                        <a:pt x="456" y="2157"/>
                      </a:cubicBezTo>
                      <a:cubicBezTo>
                        <a:pt x="449" y="2161"/>
                        <a:pt x="452" y="2171"/>
                        <a:pt x="458" y="2172"/>
                      </a:cubicBezTo>
                      <a:cubicBezTo>
                        <a:pt x="464" y="2174"/>
                        <a:pt x="467" y="2171"/>
                        <a:pt x="473" y="2175"/>
                      </a:cubicBezTo>
                      <a:cubicBezTo>
                        <a:pt x="468" y="2169"/>
                        <a:pt x="470" y="2166"/>
                        <a:pt x="467" y="2161"/>
                      </a:cubicBezTo>
                      <a:close/>
                      <a:moveTo>
                        <a:pt x="441" y="2138"/>
                      </a:moveTo>
                      <a:cubicBezTo>
                        <a:pt x="434" y="2141"/>
                        <a:pt x="431" y="2150"/>
                        <a:pt x="431" y="2156"/>
                      </a:cubicBezTo>
                      <a:cubicBezTo>
                        <a:pt x="423" y="2158"/>
                        <a:pt x="413" y="2145"/>
                        <a:pt x="422" y="2135"/>
                      </a:cubicBezTo>
                      <a:cubicBezTo>
                        <a:pt x="427" y="2130"/>
                        <a:pt x="438" y="2130"/>
                        <a:pt x="441" y="2138"/>
                      </a:cubicBezTo>
                      <a:close/>
                      <a:moveTo>
                        <a:pt x="497" y="2247"/>
                      </a:moveTo>
                      <a:cubicBezTo>
                        <a:pt x="492" y="2234"/>
                        <a:pt x="511" y="2229"/>
                        <a:pt x="517" y="2227"/>
                      </a:cubicBezTo>
                      <a:cubicBezTo>
                        <a:pt x="522" y="2225"/>
                        <a:pt x="525" y="2222"/>
                        <a:pt x="526" y="2218"/>
                      </a:cubicBezTo>
                      <a:cubicBezTo>
                        <a:pt x="528" y="2224"/>
                        <a:pt x="526" y="2238"/>
                        <a:pt x="523" y="2244"/>
                      </a:cubicBezTo>
                      <a:cubicBezTo>
                        <a:pt x="518" y="2253"/>
                        <a:pt x="509" y="2257"/>
                        <a:pt x="499" y="2251"/>
                      </a:cubicBezTo>
                      <a:cubicBezTo>
                        <a:pt x="504" y="2250"/>
                        <a:pt x="511" y="2246"/>
                        <a:pt x="513" y="2240"/>
                      </a:cubicBezTo>
                      <a:cubicBezTo>
                        <a:pt x="511" y="2243"/>
                        <a:pt x="503" y="2247"/>
                        <a:pt x="497" y="2247"/>
                      </a:cubicBezTo>
                      <a:close/>
                      <a:moveTo>
                        <a:pt x="404" y="2147"/>
                      </a:moveTo>
                      <a:cubicBezTo>
                        <a:pt x="414" y="2179"/>
                        <a:pt x="399" y="2201"/>
                        <a:pt x="399" y="2217"/>
                      </a:cubicBezTo>
                      <a:cubicBezTo>
                        <a:pt x="399" y="2234"/>
                        <a:pt x="418" y="2235"/>
                        <a:pt x="423" y="2216"/>
                      </a:cubicBezTo>
                      <a:cubicBezTo>
                        <a:pt x="428" y="2196"/>
                        <a:pt x="418" y="2168"/>
                        <a:pt x="404" y="2147"/>
                      </a:cubicBezTo>
                      <a:close/>
                      <a:moveTo>
                        <a:pt x="464" y="2037"/>
                      </a:moveTo>
                      <a:cubicBezTo>
                        <a:pt x="466" y="2040"/>
                        <a:pt x="468" y="2043"/>
                        <a:pt x="469" y="2046"/>
                      </a:cubicBezTo>
                      <a:cubicBezTo>
                        <a:pt x="474" y="2057"/>
                        <a:pt x="474" y="2070"/>
                        <a:pt x="468" y="2081"/>
                      </a:cubicBezTo>
                      <a:cubicBezTo>
                        <a:pt x="461" y="2093"/>
                        <a:pt x="445" y="2101"/>
                        <a:pt x="431" y="2096"/>
                      </a:cubicBezTo>
                      <a:cubicBezTo>
                        <a:pt x="425" y="2094"/>
                        <a:pt x="420" y="2090"/>
                        <a:pt x="417" y="2085"/>
                      </a:cubicBezTo>
                      <a:cubicBezTo>
                        <a:pt x="415" y="2081"/>
                        <a:pt x="415" y="2077"/>
                        <a:pt x="416" y="2073"/>
                      </a:cubicBezTo>
                      <a:cubicBezTo>
                        <a:pt x="418" y="2068"/>
                        <a:pt x="421" y="2064"/>
                        <a:pt x="426" y="2063"/>
                      </a:cubicBezTo>
                      <a:cubicBezTo>
                        <a:pt x="430" y="2062"/>
                        <a:pt x="434" y="2063"/>
                        <a:pt x="437" y="2065"/>
                      </a:cubicBezTo>
                      <a:cubicBezTo>
                        <a:pt x="443" y="2069"/>
                        <a:pt x="444" y="2077"/>
                        <a:pt x="440" y="2083"/>
                      </a:cubicBezTo>
                      <a:cubicBezTo>
                        <a:pt x="435" y="2089"/>
                        <a:pt x="427" y="2090"/>
                        <a:pt x="422" y="2086"/>
                      </a:cubicBezTo>
                      <a:cubicBezTo>
                        <a:pt x="417" y="2082"/>
                        <a:pt x="415" y="2077"/>
                        <a:pt x="417" y="2071"/>
                      </a:cubicBezTo>
                      <a:cubicBezTo>
                        <a:pt x="417" y="2072"/>
                        <a:pt x="417" y="2073"/>
                        <a:pt x="416" y="2073"/>
                      </a:cubicBezTo>
                      <a:cubicBezTo>
                        <a:pt x="415" y="2077"/>
                        <a:pt x="416" y="2081"/>
                        <a:pt x="418" y="2085"/>
                      </a:cubicBezTo>
                      <a:cubicBezTo>
                        <a:pt x="421" y="2090"/>
                        <a:pt x="426" y="2094"/>
                        <a:pt x="431" y="2095"/>
                      </a:cubicBezTo>
                      <a:cubicBezTo>
                        <a:pt x="445" y="2100"/>
                        <a:pt x="460" y="2092"/>
                        <a:pt x="466" y="2080"/>
                      </a:cubicBezTo>
                      <a:cubicBezTo>
                        <a:pt x="472" y="2069"/>
                        <a:pt x="471" y="2056"/>
                        <a:pt x="466" y="2045"/>
                      </a:cubicBezTo>
                      <a:cubicBezTo>
                        <a:pt x="465" y="2043"/>
                        <a:pt x="463" y="2040"/>
                        <a:pt x="462" y="2038"/>
                      </a:cubicBezTo>
                      <a:lnTo>
                        <a:pt x="464" y="2037"/>
                      </a:lnTo>
                      <a:close/>
                      <a:moveTo>
                        <a:pt x="414" y="2023"/>
                      </a:moveTo>
                      <a:cubicBezTo>
                        <a:pt x="405" y="2011"/>
                        <a:pt x="403" y="1996"/>
                        <a:pt x="414" y="1982"/>
                      </a:cubicBezTo>
                      <a:cubicBezTo>
                        <a:pt x="418" y="1977"/>
                        <a:pt x="422" y="1974"/>
                        <a:pt x="428" y="1971"/>
                      </a:cubicBezTo>
                      <a:cubicBezTo>
                        <a:pt x="433" y="1970"/>
                        <a:pt x="438" y="1970"/>
                        <a:pt x="443" y="1972"/>
                      </a:cubicBezTo>
                      <a:cubicBezTo>
                        <a:pt x="448" y="1975"/>
                        <a:pt x="453" y="1980"/>
                        <a:pt x="454" y="1986"/>
                      </a:cubicBezTo>
                      <a:cubicBezTo>
                        <a:pt x="454" y="1990"/>
                        <a:pt x="454" y="1993"/>
                        <a:pt x="451" y="1996"/>
                      </a:cubicBezTo>
                      <a:cubicBezTo>
                        <a:pt x="447" y="2001"/>
                        <a:pt x="441" y="2002"/>
                        <a:pt x="436" y="2001"/>
                      </a:cubicBezTo>
                      <a:cubicBezTo>
                        <a:pt x="433" y="2000"/>
                        <a:pt x="431" y="1998"/>
                        <a:pt x="430" y="1996"/>
                      </a:cubicBezTo>
                      <a:cubicBezTo>
                        <a:pt x="426" y="1991"/>
                        <a:pt x="428" y="1984"/>
                        <a:pt x="433" y="1981"/>
                      </a:cubicBezTo>
                      <a:cubicBezTo>
                        <a:pt x="438" y="1978"/>
                        <a:pt x="444" y="1979"/>
                        <a:pt x="448" y="1984"/>
                      </a:cubicBezTo>
                      <a:cubicBezTo>
                        <a:pt x="451" y="1989"/>
                        <a:pt x="449" y="1996"/>
                        <a:pt x="444" y="1999"/>
                      </a:cubicBezTo>
                      <a:cubicBezTo>
                        <a:pt x="443" y="2000"/>
                        <a:pt x="441" y="2001"/>
                        <a:pt x="439" y="2001"/>
                      </a:cubicBezTo>
                      <a:cubicBezTo>
                        <a:pt x="440" y="2001"/>
                        <a:pt x="440" y="2001"/>
                        <a:pt x="440" y="2001"/>
                      </a:cubicBezTo>
                      <a:cubicBezTo>
                        <a:pt x="444" y="2001"/>
                        <a:pt x="448" y="1999"/>
                        <a:pt x="451" y="1996"/>
                      </a:cubicBezTo>
                      <a:cubicBezTo>
                        <a:pt x="453" y="1993"/>
                        <a:pt x="453" y="1990"/>
                        <a:pt x="453" y="1986"/>
                      </a:cubicBezTo>
                      <a:cubicBezTo>
                        <a:pt x="452" y="1980"/>
                        <a:pt x="448" y="1976"/>
                        <a:pt x="442" y="1973"/>
                      </a:cubicBezTo>
                      <a:cubicBezTo>
                        <a:pt x="438" y="1971"/>
                        <a:pt x="433" y="1971"/>
                        <a:pt x="429" y="1973"/>
                      </a:cubicBezTo>
                      <a:cubicBezTo>
                        <a:pt x="423" y="1975"/>
                        <a:pt x="419" y="1978"/>
                        <a:pt x="415" y="1983"/>
                      </a:cubicBezTo>
                      <a:cubicBezTo>
                        <a:pt x="405" y="1997"/>
                        <a:pt x="408" y="2012"/>
                        <a:pt x="417" y="2022"/>
                      </a:cubicBezTo>
                      <a:lnTo>
                        <a:pt x="414" y="2023"/>
                      </a:lnTo>
                      <a:close/>
                      <a:moveTo>
                        <a:pt x="338" y="1766"/>
                      </a:moveTo>
                      <a:cubicBezTo>
                        <a:pt x="340" y="1763"/>
                        <a:pt x="344" y="1763"/>
                        <a:pt x="347" y="1765"/>
                      </a:cubicBezTo>
                      <a:cubicBezTo>
                        <a:pt x="350" y="1767"/>
                        <a:pt x="350" y="1771"/>
                        <a:pt x="348" y="1774"/>
                      </a:cubicBezTo>
                      <a:cubicBezTo>
                        <a:pt x="346" y="1776"/>
                        <a:pt x="342" y="1777"/>
                        <a:pt x="339" y="1775"/>
                      </a:cubicBezTo>
                      <a:cubicBezTo>
                        <a:pt x="336" y="1773"/>
                        <a:pt x="336" y="1769"/>
                        <a:pt x="338" y="1766"/>
                      </a:cubicBezTo>
                      <a:close/>
                      <a:moveTo>
                        <a:pt x="342" y="1755"/>
                      </a:moveTo>
                      <a:cubicBezTo>
                        <a:pt x="344" y="1752"/>
                        <a:pt x="347" y="1752"/>
                        <a:pt x="349" y="1753"/>
                      </a:cubicBezTo>
                      <a:cubicBezTo>
                        <a:pt x="351" y="1755"/>
                        <a:pt x="352" y="1758"/>
                        <a:pt x="350" y="1760"/>
                      </a:cubicBezTo>
                      <a:cubicBezTo>
                        <a:pt x="349" y="1762"/>
                        <a:pt x="346" y="1763"/>
                        <a:pt x="343" y="1761"/>
                      </a:cubicBezTo>
                      <a:cubicBezTo>
                        <a:pt x="341" y="1760"/>
                        <a:pt x="341" y="1757"/>
                        <a:pt x="342" y="1755"/>
                      </a:cubicBezTo>
                      <a:close/>
                      <a:moveTo>
                        <a:pt x="340" y="1782"/>
                      </a:moveTo>
                      <a:cubicBezTo>
                        <a:pt x="343" y="1778"/>
                        <a:pt x="349" y="1776"/>
                        <a:pt x="353" y="1780"/>
                      </a:cubicBezTo>
                      <a:cubicBezTo>
                        <a:pt x="358" y="1783"/>
                        <a:pt x="359" y="1789"/>
                        <a:pt x="356" y="1793"/>
                      </a:cubicBezTo>
                      <a:cubicBezTo>
                        <a:pt x="353" y="1798"/>
                        <a:pt x="347" y="1799"/>
                        <a:pt x="342" y="1796"/>
                      </a:cubicBezTo>
                      <a:cubicBezTo>
                        <a:pt x="338" y="1792"/>
                        <a:pt x="337" y="1786"/>
                        <a:pt x="340" y="1782"/>
                      </a:cubicBezTo>
                      <a:close/>
                      <a:moveTo>
                        <a:pt x="586" y="1785"/>
                      </a:moveTo>
                      <a:cubicBezTo>
                        <a:pt x="580" y="1770"/>
                        <a:pt x="561" y="1756"/>
                        <a:pt x="545" y="1755"/>
                      </a:cubicBezTo>
                      <a:cubicBezTo>
                        <a:pt x="528" y="1754"/>
                        <a:pt x="523" y="1769"/>
                        <a:pt x="541" y="1773"/>
                      </a:cubicBezTo>
                      <a:cubicBezTo>
                        <a:pt x="554" y="1777"/>
                        <a:pt x="577" y="1774"/>
                        <a:pt x="586" y="1785"/>
                      </a:cubicBezTo>
                      <a:close/>
                      <a:moveTo>
                        <a:pt x="482" y="1967"/>
                      </a:moveTo>
                      <a:cubicBezTo>
                        <a:pt x="500" y="1984"/>
                        <a:pt x="536" y="1993"/>
                        <a:pt x="551" y="1981"/>
                      </a:cubicBezTo>
                      <a:cubicBezTo>
                        <a:pt x="568" y="1967"/>
                        <a:pt x="554" y="1952"/>
                        <a:pt x="540" y="1963"/>
                      </a:cubicBezTo>
                      <a:cubicBezTo>
                        <a:pt x="532" y="1969"/>
                        <a:pt x="506" y="1979"/>
                        <a:pt x="482" y="1967"/>
                      </a:cubicBezTo>
                      <a:close/>
                      <a:moveTo>
                        <a:pt x="488" y="1978"/>
                      </a:moveTo>
                      <a:cubicBezTo>
                        <a:pt x="496" y="1983"/>
                        <a:pt x="501" y="1992"/>
                        <a:pt x="503" y="2000"/>
                      </a:cubicBezTo>
                      <a:cubicBezTo>
                        <a:pt x="508" y="2020"/>
                        <a:pt x="498" y="2045"/>
                        <a:pt x="511" y="2058"/>
                      </a:cubicBezTo>
                      <a:cubicBezTo>
                        <a:pt x="517" y="2064"/>
                        <a:pt x="525" y="2067"/>
                        <a:pt x="533" y="2064"/>
                      </a:cubicBezTo>
                      <a:cubicBezTo>
                        <a:pt x="537" y="2062"/>
                        <a:pt x="541" y="2058"/>
                        <a:pt x="540" y="2053"/>
                      </a:cubicBezTo>
                      <a:cubicBezTo>
                        <a:pt x="538" y="2057"/>
                        <a:pt x="532" y="2060"/>
                        <a:pt x="527" y="2057"/>
                      </a:cubicBezTo>
                      <a:cubicBezTo>
                        <a:pt x="522" y="2055"/>
                        <a:pt x="520" y="2049"/>
                        <a:pt x="520" y="2043"/>
                      </a:cubicBezTo>
                      <a:cubicBezTo>
                        <a:pt x="523" y="2024"/>
                        <a:pt x="528" y="2006"/>
                        <a:pt x="513" y="1990"/>
                      </a:cubicBezTo>
                      <a:cubicBezTo>
                        <a:pt x="508" y="1984"/>
                        <a:pt x="500" y="1980"/>
                        <a:pt x="488" y="1978"/>
                      </a:cubicBezTo>
                      <a:close/>
                      <a:moveTo>
                        <a:pt x="267" y="1891"/>
                      </a:moveTo>
                      <a:cubicBezTo>
                        <a:pt x="281" y="1894"/>
                        <a:pt x="274" y="1913"/>
                        <a:pt x="273" y="1920"/>
                      </a:cubicBezTo>
                      <a:cubicBezTo>
                        <a:pt x="273" y="1925"/>
                        <a:pt x="273" y="1929"/>
                        <a:pt x="276" y="1932"/>
                      </a:cubicBezTo>
                      <a:cubicBezTo>
                        <a:pt x="271" y="1931"/>
                        <a:pt x="259" y="1922"/>
                        <a:pt x="256" y="1916"/>
                      </a:cubicBezTo>
                      <a:cubicBezTo>
                        <a:pt x="250" y="1907"/>
                        <a:pt x="251" y="1897"/>
                        <a:pt x="262" y="1891"/>
                      </a:cubicBezTo>
                      <a:cubicBezTo>
                        <a:pt x="260" y="1896"/>
                        <a:pt x="260" y="1905"/>
                        <a:pt x="264" y="1909"/>
                      </a:cubicBezTo>
                      <a:cubicBezTo>
                        <a:pt x="263" y="1906"/>
                        <a:pt x="263" y="1897"/>
                        <a:pt x="267" y="1891"/>
                      </a:cubicBezTo>
                      <a:close/>
                      <a:moveTo>
                        <a:pt x="460" y="1671"/>
                      </a:moveTo>
                      <a:cubicBezTo>
                        <a:pt x="463" y="1669"/>
                        <a:pt x="465" y="1665"/>
                        <a:pt x="462" y="1662"/>
                      </a:cubicBezTo>
                      <a:cubicBezTo>
                        <a:pt x="461" y="1661"/>
                        <a:pt x="459" y="1661"/>
                        <a:pt x="458" y="1662"/>
                      </a:cubicBezTo>
                      <a:cubicBezTo>
                        <a:pt x="457" y="1663"/>
                        <a:pt x="458" y="1665"/>
                        <a:pt x="459" y="1665"/>
                      </a:cubicBezTo>
                      <a:cubicBezTo>
                        <a:pt x="458" y="1665"/>
                        <a:pt x="457" y="1665"/>
                        <a:pt x="456" y="1664"/>
                      </a:cubicBezTo>
                      <a:cubicBezTo>
                        <a:pt x="454" y="1663"/>
                        <a:pt x="454" y="1659"/>
                        <a:pt x="455" y="1656"/>
                      </a:cubicBezTo>
                      <a:cubicBezTo>
                        <a:pt x="457" y="1654"/>
                        <a:pt x="461" y="1652"/>
                        <a:pt x="464" y="1654"/>
                      </a:cubicBezTo>
                      <a:cubicBezTo>
                        <a:pt x="467" y="1655"/>
                        <a:pt x="469" y="1659"/>
                        <a:pt x="472" y="1659"/>
                      </a:cubicBezTo>
                      <a:cubicBezTo>
                        <a:pt x="475" y="1661"/>
                        <a:pt x="478" y="1658"/>
                        <a:pt x="479" y="1656"/>
                      </a:cubicBezTo>
                      <a:cubicBezTo>
                        <a:pt x="479" y="1661"/>
                        <a:pt x="479" y="1661"/>
                        <a:pt x="482" y="1664"/>
                      </a:cubicBezTo>
                      <a:cubicBezTo>
                        <a:pt x="485" y="1666"/>
                        <a:pt x="496" y="1672"/>
                        <a:pt x="492" y="1683"/>
                      </a:cubicBezTo>
                      <a:cubicBezTo>
                        <a:pt x="497" y="1677"/>
                        <a:pt x="497" y="1669"/>
                        <a:pt x="494" y="1662"/>
                      </a:cubicBezTo>
                      <a:cubicBezTo>
                        <a:pt x="492" y="1655"/>
                        <a:pt x="485" y="1648"/>
                        <a:pt x="479" y="1646"/>
                      </a:cubicBezTo>
                      <a:cubicBezTo>
                        <a:pt x="469" y="1643"/>
                        <a:pt x="456" y="1648"/>
                        <a:pt x="451" y="1657"/>
                      </a:cubicBezTo>
                      <a:cubicBezTo>
                        <a:pt x="449" y="1661"/>
                        <a:pt x="448" y="1668"/>
                        <a:pt x="453" y="1671"/>
                      </a:cubicBezTo>
                      <a:cubicBezTo>
                        <a:pt x="455" y="1672"/>
                        <a:pt x="458" y="1673"/>
                        <a:pt x="460" y="1671"/>
                      </a:cubicBezTo>
                      <a:close/>
                      <a:moveTo>
                        <a:pt x="506" y="1664"/>
                      </a:moveTo>
                      <a:cubicBezTo>
                        <a:pt x="517" y="1646"/>
                        <a:pt x="535" y="1640"/>
                        <a:pt x="543" y="1634"/>
                      </a:cubicBezTo>
                      <a:cubicBezTo>
                        <a:pt x="553" y="1628"/>
                        <a:pt x="548" y="1619"/>
                        <a:pt x="537" y="1623"/>
                      </a:cubicBezTo>
                      <a:cubicBezTo>
                        <a:pt x="524" y="1628"/>
                        <a:pt x="508" y="1653"/>
                        <a:pt x="506" y="1664"/>
                      </a:cubicBezTo>
                      <a:close/>
                      <a:moveTo>
                        <a:pt x="249" y="1850"/>
                      </a:moveTo>
                      <a:cubicBezTo>
                        <a:pt x="249" y="1852"/>
                        <a:pt x="250" y="1854"/>
                        <a:pt x="252" y="1855"/>
                      </a:cubicBezTo>
                      <a:cubicBezTo>
                        <a:pt x="254" y="1855"/>
                        <a:pt x="256" y="1854"/>
                        <a:pt x="257" y="1852"/>
                      </a:cubicBezTo>
                      <a:cubicBezTo>
                        <a:pt x="257" y="1850"/>
                        <a:pt x="256" y="1848"/>
                        <a:pt x="254" y="1847"/>
                      </a:cubicBezTo>
                      <a:cubicBezTo>
                        <a:pt x="252" y="1847"/>
                        <a:pt x="250" y="1848"/>
                        <a:pt x="249" y="1850"/>
                      </a:cubicBezTo>
                      <a:close/>
                      <a:moveTo>
                        <a:pt x="224" y="1862"/>
                      </a:moveTo>
                      <a:cubicBezTo>
                        <a:pt x="223" y="1866"/>
                        <a:pt x="226" y="1870"/>
                        <a:pt x="230" y="1871"/>
                      </a:cubicBezTo>
                      <a:cubicBezTo>
                        <a:pt x="234" y="1872"/>
                        <a:pt x="237" y="1869"/>
                        <a:pt x="238" y="1865"/>
                      </a:cubicBezTo>
                      <a:cubicBezTo>
                        <a:pt x="239" y="1861"/>
                        <a:pt x="237" y="1857"/>
                        <a:pt x="233" y="1856"/>
                      </a:cubicBezTo>
                      <a:cubicBezTo>
                        <a:pt x="229" y="1855"/>
                        <a:pt x="225" y="1858"/>
                        <a:pt x="224" y="1862"/>
                      </a:cubicBezTo>
                      <a:close/>
                      <a:moveTo>
                        <a:pt x="237" y="1853"/>
                      </a:moveTo>
                      <a:cubicBezTo>
                        <a:pt x="237" y="1856"/>
                        <a:pt x="238" y="1859"/>
                        <a:pt x="241" y="1860"/>
                      </a:cubicBezTo>
                      <a:cubicBezTo>
                        <a:pt x="244" y="1860"/>
                        <a:pt x="247" y="1858"/>
                        <a:pt x="248" y="1856"/>
                      </a:cubicBezTo>
                      <a:cubicBezTo>
                        <a:pt x="248" y="1853"/>
                        <a:pt x="246" y="1850"/>
                        <a:pt x="244" y="1849"/>
                      </a:cubicBezTo>
                      <a:cubicBezTo>
                        <a:pt x="241" y="1849"/>
                        <a:pt x="238" y="1850"/>
                        <a:pt x="237" y="1853"/>
                      </a:cubicBezTo>
                      <a:close/>
                      <a:moveTo>
                        <a:pt x="228" y="1887"/>
                      </a:moveTo>
                      <a:cubicBezTo>
                        <a:pt x="219" y="1869"/>
                        <a:pt x="197" y="1883"/>
                        <a:pt x="189" y="1886"/>
                      </a:cubicBezTo>
                      <a:cubicBezTo>
                        <a:pt x="182" y="1888"/>
                        <a:pt x="178" y="1888"/>
                        <a:pt x="173" y="1885"/>
                      </a:cubicBezTo>
                      <a:cubicBezTo>
                        <a:pt x="176" y="1892"/>
                        <a:pt x="191" y="1904"/>
                        <a:pt x="199" y="1907"/>
                      </a:cubicBezTo>
                      <a:cubicBezTo>
                        <a:pt x="211" y="1912"/>
                        <a:pt x="224" y="1908"/>
                        <a:pt x="229" y="1893"/>
                      </a:cubicBezTo>
                      <a:cubicBezTo>
                        <a:pt x="223" y="1897"/>
                        <a:pt x="212" y="1898"/>
                        <a:pt x="205" y="1895"/>
                      </a:cubicBezTo>
                      <a:cubicBezTo>
                        <a:pt x="209" y="1895"/>
                        <a:pt x="220" y="1893"/>
                        <a:pt x="228" y="1887"/>
                      </a:cubicBezTo>
                      <a:close/>
                      <a:moveTo>
                        <a:pt x="235" y="1906"/>
                      </a:moveTo>
                      <a:cubicBezTo>
                        <a:pt x="210" y="1934"/>
                        <a:pt x="215" y="1985"/>
                        <a:pt x="242" y="2000"/>
                      </a:cubicBezTo>
                      <a:cubicBezTo>
                        <a:pt x="264" y="2012"/>
                        <a:pt x="274" y="1992"/>
                        <a:pt x="257" y="1977"/>
                      </a:cubicBezTo>
                      <a:cubicBezTo>
                        <a:pt x="245" y="1967"/>
                        <a:pt x="216" y="1941"/>
                        <a:pt x="235" y="1906"/>
                      </a:cubicBezTo>
                      <a:close/>
                      <a:moveTo>
                        <a:pt x="550" y="1919"/>
                      </a:moveTo>
                      <a:cubicBezTo>
                        <a:pt x="552" y="1920"/>
                        <a:pt x="555" y="1920"/>
                        <a:pt x="557" y="1918"/>
                      </a:cubicBezTo>
                      <a:cubicBezTo>
                        <a:pt x="558" y="1916"/>
                        <a:pt x="558" y="1913"/>
                        <a:pt x="556" y="1912"/>
                      </a:cubicBezTo>
                      <a:cubicBezTo>
                        <a:pt x="554" y="1910"/>
                        <a:pt x="551" y="1910"/>
                        <a:pt x="549" y="1912"/>
                      </a:cubicBezTo>
                      <a:cubicBezTo>
                        <a:pt x="548" y="1914"/>
                        <a:pt x="548" y="1917"/>
                        <a:pt x="550" y="1919"/>
                      </a:cubicBezTo>
                      <a:close/>
                      <a:moveTo>
                        <a:pt x="546" y="1932"/>
                      </a:moveTo>
                      <a:cubicBezTo>
                        <a:pt x="549" y="1934"/>
                        <a:pt x="552" y="1933"/>
                        <a:pt x="554" y="1931"/>
                      </a:cubicBezTo>
                      <a:cubicBezTo>
                        <a:pt x="556" y="1928"/>
                        <a:pt x="556" y="1925"/>
                        <a:pt x="553" y="1923"/>
                      </a:cubicBezTo>
                      <a:cubicBezTo>
                        <a:pt x="551" y="1921"/>
                        <a:pt x="547" y="1921"/>
                        <a:pt x="545" y="1924"/>
                      </a:cubicBezTo>
                      <a:cubicBezTo>
                        <a:pt x="543" y="1927"/>
                        <a:pt x="544" y="1930"/>
                        <a:pt x="546" y="1932"/>
                      </a:cubicBezTo>
                      <a:close/>
                      <a:moveTo>
                        <a:pt x="538" y="1947"/>
                      </a:moveTo>
                      <a:cubicBezTo>
                        <a:pt x="541" y="1950"/>
                        <a:pt x="546" y="1949"/>
                        <a:pt x="548" y="1946"/>
                      </a:cubicBezTo>
                      <a:cubicBezTo>
                        <a:pt x="551" y="1943"/>
                        <a:pt x="550" y="1938"/>
                        <a:pt x="547" y="1935"/>
                      </a:cubicBezTo>
                      <a:cubicBezTo>
                        <a:pt x="543" y="1933"/>
                        <a:pt x="539" y="1933"/>
                        <a:pt x="536" y="1937"/>
                      </a:cubicBezTo>
                      <a:cubicBezTo>
                        <a:pt x="534" y="1940"/>
                        <a:pt x="534" y="1945"/>
                        <a:pt x="538" y="1947"/>
                      </a:cubicBezTo>
                      <a:close/>
                      <a:moveTo>
                        <a:pt x="487" y="1910"/>
                      </a:moveTo>
                      <a:cubicBezTo>
                        <a:pt x="486" y="1902"/>
                        <a:pt x="489" y="1893"/>
                        <a:pt x="497" y="1887"/>
                      </a:cubicBezTo>
                      <a:cubicBezTo>
                        <a:pt x="511" y="1878"/>
                        <a:pt x="525" y="1881"/>
                        <a:pt x="535" y="1893"/>
                      </a:cubicBezTo>
                      <a:cubicBezTo>
                        <a:pt x="553" y="1916"/>
                        <a:pt x="580" y="1894"/>
                        <a:pt x="561" y="1870"/>
                      </a:cubicBezTo>
                      <a:cubicBezTo>
                        <a:pt x="551" y="1857"/>
                        <a:pt x="533" y="1854"/>
                        <a:pt x="521" y="1856"/>
                      </a:cubicBezTo>
                      <a:cubicBezTo>
                        <a:pt x="496" y="1861"/>
                        <a:pt x="475" y="1888"/>
                        <a:pt x="487" y="1910"/>
                      </a:cubicBezTo>
                      <a:close/>
                      <a:moveTo>
                        <a:pt x="535" y="1834"/>
                      </a:moveTo>
                      <a:cubicBezTo>
                        <a:pt x="494" y="1804"/>
                        <a:pt x="485" y="1734"/>
                        <a:pt x="517" y="1706"/>
                      </a:cubicBezTo>
                      <a:cubicBezTo>
                        <a:pt x="542" y="1684"/>
                        <a:pt x="562" y="1708"/>
                        <a:pt x="543" y="1732"/>
                      </a:cubicBezTo>
                      <a:cubicBezTo>
                        <a:pt x="530" y="1749"/>
                        <a:pt x="500" y="1793"/>
                        <a:pt x="535" y="1834"/>
                      </a:cubicBezTo>
                      <a:close/>
                      <a:moveTo>
                        <a:pt x="517" y="1833"/>
                      </a:moveTo>
                      <a:cubicBezTo>
                        <a:pt x="471" y="1821"/>
                        <a:pt x="459" y="1807"/>
                        <a:pt x="432" y="1782"/>
                      </a:cubicBezTo>
                      <a:cubicBezTo>
                        <a:pt x="425" y="1774"/>
                        <a:pt x="414" y="1770"/>
                        <a:pt x="406" y="1770"/>
                      </a:cubicBezTo>
                      <a:cubicBezTo>
                        <a:pt x="394" y="1770"/>
                        <a:pt x="383" y="1776"/>
                        <a:pt x="378" y="1782"/>
                      </a:cubicBezTo>
                      <a:cubicBezTo>
                        <a:pt x="376" y="1763"/>
                        <a:pt x="401" y="1753"/>
                        <a:pt x="411" y="1751"/>
                      </a:cubicBezTo>
                      <a:cubicBezTo>
                        <a:pt x="432" y="1748"/>
                        <a:pt x="454" y="1757"/>
                        <a:pt x="468" y="1773"/>
                      </a:cubicBezTo>
                      <a:cubicBezTo>
                        <a:pt x="484" y="1790"/>
                        <a:pt x="498" y="1817"/>
                        <a:pt x="517" y="1833"/>
                      </a:cubicBezTo>
                      <a:close/>
                      <a:moveTo>
                        <a:pt x="469" y="1850"/>
                      </a:moveTo>
                      <a:cubicBezTo>
                        <a:pt x="458" y="1851"/>
                        <a:pt x="446" y="1858"/>
                        <a:pt x="439" y="1864"/>
                      </a:cubicBezTo>
                      <a:cubicBezTo>
                        <a:pt x="429" y="1872"/>
                        <a:pt x="420" y="1889"/>
                        <a:pt x="425" y="1901"/>
                      </a:cubicBezTo>
                      <a:cubicBezTo>
                        <a:pt x="412" y="1906"/>
                        <a:pt x="406" y="1917"/>
                        <a:pt x="401" y="1928"/>
                      </a:cubicBezTo>
                      <a:cubicBezTo>
                        <a:pt x="393" y="1942"/>
                        <a:pt x="381" y="1954"/>
                        <a:pt x="367" y="1949"/>
                      </a:cubicBezTo>
                      <a:cubicBezTo>
                        <a:pt x="376" y="1964"/>
                        <a:pt x="404" y="1956"/>
                        <a:pt x="415" y="1946"/>
                      </a:cubicBezTo>
                      <a:cubicBezTo>
                        <a:pt x="431" y="1933"/>
                        <a:pt x="434" y="1911"/>
                        <a:pt x="439" y="1889"/>
                      </a:cubicBezTo>
                      <a:cubicBezTo>
                        <a:pt x="443" y="1876"/>
                        <a:pt x="450" y="1861"/>
                        <a:pt x="469" y="1850"/>
                      </a:cubicBezTo>
                      <a:close/>
                      <a:moveTo>
                        <a:pt x="205" y="1988"/>
                      </a:moveTo>
                      <a:cubicBezTo>
                        <a:pt x="210" y="2002"/>
                        <a:pt x="225" y="2029"/>
                        <a:pt x="245" y="2030"/>
                      </a:cubicBezTo>
                      <a:cubicBezTo>
                        <a:pt x="245" y="2032"/>
                        <a:pt x="247" y="2034"/>
                        <a:pt x="250" y="2035"/>
                      </a:cubicBezTo>
                      <a:cubicBezTo>
                        <a:pt x="239" y="2037"/>
                        <a:pt x="226" y="2030"/>
                        <a:pt x="218" y="2018"/>
                      </a:cubicBezTo>
                      <a:cubicBezTo>
                        <a:pt x="210" y="2008"/>
                        <a:pt x="206" y="1997"/>
                        <a:pt x="205" y="1988"/>
                      </a:cubicBezTo>
                      <a:close/>
                      <a:moveTo>
                        <a:pt x="276" y="2001"/>
                      </a:moveTo>
                      <a:cubicBezTo>
                        <a:pt x="278" y="2004"/>
                        <a:pt x="282" y="2004"/>
                        <a:pt x="284" y="2003"/>
                      </a:cubicBezTo>
                      <a:cubicBezTo>
                        <a:pt x="287" y="2001"/>
                        <a:pt x="288" y="1997"/>
                        <a:pt x="286" y="1994"/>
                      </a:cubicBezTo>
                      <a:cubicBezTo>
                        <a:pt x="284" y="1991"/>
                        <a:pt x="281" y="1990"/>
                        <a:pt x="278" y="1992"/>
                      </a:cubicBezTo>
                      <a:cubicBezTo>
                        <a:pt x="275" y="1994"/>
                        <a:pt x="274" y="1998"/>
                        <a:pt x="276" y="2001"/>
                      </a:cubicBezTo>
                      <a:close/>
                      <a:moveTo>
                        <a:pt x="264" y="2016"/>
                      </a:moveTo>
                      <a:cubicBezTo>
                        <a:pt x="267" y="2019"/>
                        <a:pt x="271" y="2020"/>
                        <a:pt x="275" y="2018"/>
                      </a:cubicBezTo>
                      <a:cubicBezTo>
                        <a:pt x="279" y="2015"/>
                        <a:pt x="280" y="2011"/>
                        <a:pt x="277" y="2007"/>
                      </a:cubicBezTo>
                      <a:cubicBezTo>
                        <a:pt x="275" y="2004"/>
                        <a:pt x="270" y="2003"/>
                        <a:pt x="267" y="2005"/>
                      </a:cubicBezTo>
                      <a:cubicBezTo>
                        <a:pt x="263" y="2007"/>
                        <a:pt x="262" y="2012"/>
                        <a:pt x="264" y="2016"/>
                      </a:cubicBezTo>
                      <a:close/>
                      <a:moveTo>
                        <a:pt x="247" y="2031"/>
                      </a:moveTo>
                      <a:cubicBezTo>
                        <a:pt x="250" y="2036"/>
                        <a:pt x="256" y="2037"/>
                        <a:pt x="261" y="2034"/>
                      </a:cubicBezTo>
                      <a:cubicBezTo>
                        <a:pt x="265" y="2031"/>
                        <a:pt x="267" y="2025"/>
                        <a:pt x="264" y="2020"/>
                      </a:cubicBezTo>
                      <a:cubicBezTo>
                        <a:pt x="261" y="2015"/>
                        <a:pt x="254" y="2014"/>
                        <a:pt x="250" y="2017"/>
                      </a:cubicBezTo>
                      <a:cubicBezTo>
                        <a:pt x="245" y="2020"/>
                        <a:pt x="243" y="2026"/>
                        <a:pt x="247" y="2031"/>
                      </a:cubicBezTo>
                      <a:close/>
                      <a:moveTo>
                        <a:pt x="171" y="2010"/>
                      </a:moveTo>
                      <a:cubicBezTo>
                        <a:pt x="174" y="2013"/>
                        <a:pt x="178" y="2014"/>
                        <a:pt x="182" y="2012"/>
                      </a:cubicBezTo>
                      <a:cubicBezTo>
                        <a:pt x="185" y="2010"/>
                        <a:pt x="186" y="2005"/>
                        <a:pt x="184" y="2002"/>
                      </a:cubicBezTo>
                      <a:cubicBezTo>
                        <a:pt x="182" y="1999"/>
                        <a:pt x="177" y="1998"/>
                        <a:pt x="174" y="2000"/>
                      </a:cubicBezTo>
                      <a:cubicBezTo>
                        <a:pt x="170" y="2002"/>
                        <a:pt x="169" y="2007"/>
                        <a:pt x="171" y="2010"/>
                      </a:cubicBezTo>
                      <a:close/>
                      <a:moveTo>
                        <a:pt x="702" y="1785"/>
                      </a:moveTo>
                      <a:cubicBezTo>
                        <a:pt x="701" y="1777"/>
                        <a:pt x="690" y="1769"/>
                        <a:pt x="683" y="1775"/>
                      </a:cubicBezTo>
                      <a:cubicBezTo>
                        <a:pt x="678" y="1773"/>
                        <a:pt x="675" y="1766"/>
                        <a:pt x="676" y="1760"/>
                      </a:cubicBezTo>
                      <a:cubicBezTo>
                        <a:pt x="678" y="1749"/>
                        <a:pt x="691" y="1741"/>
                        <a:pt x="701" y="1743"/>
                      </a:cubicBezTo>
                      <a:cubicBezTo>
                        <a:pt x="679" y="1729"/>
                        <a:pt x="649" y="1758"/>
                        <a:pt x="658" y="1784"/>
                      </a:cubicBezTo>
                      <a:cubicBezTo>
                        <a:pt x="664" y="1798"/>
                        <a:pt x="676" y="1804"/>
                        <a:pt x="686" y="1803"/>
                      </a:cubicBezTo>
                      <a:cubicBezTo>
                        <a:pt x="695" y="1802"/>
                        <a:pt x="704" y="1795"/>
                        <a:pt x="702" y="1785"/>
                      </a:cubicBezTo>
                      <a:close/>
                      <a:moveTo>
                        <a:pt x="708" y="1847"/>
                      </a:moveTo>
                      <a:cubicBezTo>
                        <a:pt x="686" y="1837"/>
                        <a:pt x="682" y="1818"/>
                        <a:pt x="674" y="1810"/>
                      </a:cubicBezTo>
                      <a:cubicBezTo>
                        <a:pt x="664" y="1801"/>
                        <a:pt x="654" y="1811"/>
                        <a:pt x="662" y="1823"/>
                      </a:cubicBezTo>
                      <a:cubicBezTo>
                        <a:pt x="670" y="1836"/>
                        <a:pt x="690" y="1844"/>
                        <a:pt x="708" y="1847"/>
                      </a:cubicBezTo>
                      <a:close/>
                      <a:moveTo>
                        <a:pt x="620" y="1832"/>
                      </a:moveTo>
                      <a:cubicBezTo>
                        <a:pt x="628" y="1829"/>
                        <a:pt x="632" y="1820"/>
                        <a:pt x="632" y="1815"/>
                      </a:cubicBezTo>
                      <a:cubicBezTo>
                        <a:pt x="640" y="1812"/>
                        <a:pt x="649" y="1827"/>
                        <a:pt x="640" y="1836"/>
                      </a:cubicBezTo>
                      <a:cubicBezTo>
                        <a:pt x="634" y="1841"/>
                        <a:pt x="623" y="1840"/>
                        <a:pt x="620" y="1832"/>
                      </a:cubicBezTo>
                      <a:close/>
                      <a:moveTo>
                        <a:pt x="596" y="1806"/>
                      </a:moveTo>
                      <a:cubicBezTo>
                        <a:pt x="598" y="1811"/>
                        <a:pt x="602" y="1814"/>
                        <a:pt x="607" y="1812"/>
                      </a:cubicBezTo>
                      <a:cubicBezTo>
                        <a:pt x="614" y="1808"/>
                        <a:pt x="612" y="1798"/>
                        <a:pt x="605" y="1796"/>
                      </a:cubicBezTo>
                      <a:cubicBezTo>
                        <a:pt x="600" y="1794"/>
                        <a:pt x="597" y="1797"/>
                        <a:pt x="591" y="1792"/>
                      </a:cubicBezTo>
                      <a:cubicBezTo>
                        <a:pt x="595" y="1798"/>
                        <a:pt x="593" y="1801"/>
                        <a:pt x="596" y="1806"/>
                      </a:cubicBezTo>
                      <a:close/>
                      <a:moveTo>
                        <a:pt x="626" y="1881"/>
                      </a:moveTo>
                      <a:cubicBezTo>
                        <a:pt x="607" y="1890"/>
                        <a:pt x="589" y="1924"/>
                        <a:pt x="606" y="1937"/>
                      </a:cubicBezTo>
                      <a:cubicBezTo>
                        <a:pt x="604" y="1940"/>
                        <a:pt x="597" y="1940"/>
                        <a:pt x="593" y="1935"/>
                      </a:cubicBezTo>
                      <a:cubicBezTo>
                        <a:pt x="589" y="1931"/>
                        <a:pt x="587" y="1921"/>
                        <a:pt x="594" y="1915"/>
                      </a:cubicBezTo>
                      <a:cubicBezTo>
                        <a:pt x="587" y="1909"/>
                        <a:pt x="600" y="1887"/>
                        <a:pt x="626" y="1881"/>
                      </a:cubicBezTo>
                      <a:close/>
                      <a:moveTo>
                        <a:pt x="822" y="1665"/>
                      </a:moveTo>
                      <a:cubicBezTo>
                        <a:pt x="810" y="1663"/>
                        <a:pt x="799" y="1665"/>
                        <a:pt x="791" y="1673"/>
                      </a:cubicBezTo>
                      <a:cubicBezTo>
                        <a:pt x="785" y="1680"/>
                        <a:pt x="781" y="1688"/>
                        <a:pt x="781" y="1697"/>
                      </a:cubicBezTo>
                      <a:cubicBezTo>
                        <a:pt x="781" y="1701"/>
                        <a:pt x="782" y="1705"/>
                        <a:pt x="784" y="1708"/>
                      </a:cubicBezTo>
                      <a:cubicBezTo>
                        <a:pt x="783" y="1707"/>
                        <a:pt x="783" y="1706"/>
                        <a:pt x="783" y="1705"/>
                      </a:cubicBezTo>
                      <a:cubicBezTo>
                        <a:pt x="783" y="1697"/>
                        <a:pt x="790" y="1690"/>
                        <a:pt x="798" y="1690"/>
                      </a:cubicBezTo>
                      <a:cubicBezTo>
                        <a:pt x="806" y="1690"/>
                        <a:pt x="813" y="1696"/>
                        <a:pt x="813" y="1704"/>
                      </a:cubicBezTo>
                      <a:cubicBezTo>
                        <a:pt x="813" y="1716"/>
                        <a:pt x="800" y="1723"/>
                        <a:pt x="790" y="1717"/>
                      </a:cubicBezTo>
                      <a:cubicBezTo>
                        <a:pt x="784" y="1714"/>
                        <a:pt x="780" y="1705"/>
                        <a:pt x="779" y="1697"/>
                      </a:cubicBezTo>
                      <a:cubicBezTo>
                        <a:pt x="779" y="1688"/>
                        <a:pt x="782" y="1678"/>
                        <a:pt x="789" y="1671"/>
                      </a:cubicBezTo>
                      <a:cubicBezTo>
                        <a:pt x="798" y="1661"/>
                        <a:pt x="810" y="1659"/>
                        <a:pt x="823" y="1661"/>
                      </a:cubicBezTo>
                      <a:cubicBezTo>
                        <a:pt x="833" y="1664"/>
                        <a:pt x="841" y="1669"/>
                        <a:pt x="847" y="1676"/>
                      </a:cubicBezTo>
                      <a:cubicBezTo>
                        <a:pt x="846" y="1674"/>
                        <a:pt x="845" y="1672"/>
                        <a:pt x="845" y="1669"/>
                      </a:cubicBezTo>
                      <a:cubicBezTo>
                        <a:pt x="842" y="1659"/>
                        <a:pt x="842" y="1651"/>
                        <a:pt x="842" y="1641"/>
                      </a:cubicBezTo>
                      <a:cubicBezTo>
                        <a:pt x="842" y="1638"/>
                        <a:pt x="843" y="1635"/>
                        <a:pt x="843" y="1633"/>
                      </a:cubicBezTo>
                      <a:cubicBezTo>
                        <a:pt x="843" y="1628"/>
                        <a:pt x="844" y="1624"/>
                        <a:pt x="846" y="1620"/>
                      </a:cubicBezTo>
                      <a:cubicBezTo>
                        <a:pt x="846" y="1618"/>
                        <a:pt x="851" y="1605"/>
                        <a:pt x="854" y="1606"/>
                      </a:cubicBezTo>
                      <a:cubicBezTo>
                        <a:pt x="855" y="1607"/>
                        <a:pt x="852" y="1614"/>
                        <a:pt x="851" y="1616"/>
                      </a:cubicBezTo>
                      <a:cubicBezTo>
                        <a:pt x="850" y="1622"/>
                        <a:pt x="849" y="1627"/>
                        <a:pt x="848" y="1633"/>
                      </a:cubicBezTo>
                      <a:cubicBezTo>
                        <a:pt x="847" y="1636"/>
                        <a:pt x="847" y="1638"/>
                        <a:pt x="847" y="1641"/>
                      </a:cubicBezTo>
                      <a:cubicBezTo>
                        <a:pt x="846" y="1650"/>
                        <a:pt x="847" y="1658"/>
                        <a:pt x="849" y="1668"/>
                      </a:cubicBezTo>
                      <a:cubicBezTo>
                        <a:pt x="849" y="1668"/>
                        <a:pt x="849" y="1670"/>
                        <a:pt x="850" y="1671"/>
                      </a:cubicBezTo>
                      <a:cubicBezTo>
                        <a:pt x="850" y="1668"/>
                        <a:pt x="850" y="1665"/>
                        <a:pt x="850" y="1662"/>
                      </a:cubicBezTo>
                      <a:cubicBezTo>
                        <a:pt x="851" y="1654"/>
                        <a:pt x="853" y="1647"/>
                        <a:pt x="857" y="1640"/>
                      </a:cubicBezTo>
                      <a:cubicBezTo>
                        <a:pt x="868" y="1619"/>
                        <a:pt x="890" y="1618"/>
                        <a:pt x="907" y="1627"/>
                      </a:cubicBezTo>
                      <a:cubicBezTo>
                        <a:pt x="922" y="1634"/>
                        <a:pt x="935" y="1648"/>
                        <a:pt x="936" y="1666"/>
                      </a:cubicBezTo>
                      <a:cubicBezTo>
                        <a:pt x="937" y="1680"/>
                        <a:pt x="929" y="1692"/>
                        <a:pt x="915" y="1697"/>
                      </a:cubicBezTo>
                      <a:cubicBezTo>
                        <a:pt x="909" y="1699"/>
                        <a:pt x="903" y="1700"/>
                        <a:pt x="897" y="1698"/>
                      </a:cubicBezTo>
                      <a:cubicBezTo>
                        <a:pt x="892" y="1697"/>
                        <a:pt x="887" y="1694"/>
                        <a:pt x="884" y="1690"/>
                      </a:cubicBezTo>
                      <a:cubicBezTo>
                        <a:pt x="881" y="1684"/>
                        <a:pt x="880" y="1678"/>
                        <a:pt x="882" y="1671"/>
                      </a:cubicBezTo>
                      <a:cubicBezTo>
                        <a:pt x="884" y="1668"/>
                        <a:pt x="886" y="1665"/>
                        <a:pt x="890" y="1664"/>
                      </a:cubicBezTo>
                      <a:cubicBezTo>
                        <a:pt x="895" y="1662"/>
                        <a:pt x="899" y="1663"/>
                        <a:pt x="903" y="1665"/>
                      </a:cubicBezTo>
                      <a:cubicBezTo>
                        <a:pt x="907" y="1668"/>
                        <a:pt x="910" y="1673"/>
                        <a:pt x="909" y="1678"/>
                      </a:cubicBezTo>
                      <a:cubicBezTo>
                        <a:pt x="908" y="1683"/>
                        <a:pt x="903" y="1687"/>
                        <a:pt x="898" y="1687"/>
                      </a:cubicBezTo>
                      <a:cubicBezTo>
                        <a:pt x="892" y="1687"/>
                        <a:pt x="887" y="1682"/>
                        <a:pt x="887" y="1676"/>
                      </a:cubicBezTo>
                      <a:cubicBezTo>
                        <a:pt x="886" y="1670"/>
                        <a:pt x="891" y="1665"/>
                        <a:pt x="898" y="1665"/>
                      </a:cubicBezTo>
                      <a:cubicBezTo>
                        <a:pt x="900" y="1665"/>
                        <a:pt x="902" y="1665"/>
                        <a:pt x="904" y="1667"/>
                      </a:cubicBezTo>
                      <a:cubicBezTo>
                        <a:pt x="904" y="1666"/>
                        <a:pt x="903" y="1666"/>
                        <a:pt x="903" y="1666"/>
                      </a:cubicBezTo>
                      <a:cubicBezTo>
                        <a:pt x="899" y="1663"/>
                        <a:pt x="895" y="1663"/>
                        <a:pt x="890" y="1664"/>
                      </a:cubicBezTo>
                      <a:cubicBezTo>
                        <a:pt x="887" y="1666"/>
                        <a:pt x="884" y="1668"/>
                        <a:pt x="883" y="1672"/>
                      </a:cubicBezTo>
                      <a:cubicBezTo>
                        <a:pt x="881" y="1678"/>
                        <a:pt x="882" y="1684"/>
                        <a:pt x="885" y="1689"/>
                      </a:cubicBezTo>
                      <a:cubicBezTo>
                        <a:pt x="888" y="1693"/>
                        <a:pt x="892" y="1696"/>
                        <a:pt x="897" y="1697"/>
                      </a:cubicBezTo>
                      <a:cubicBezTo>
                        <a:pt x="903" y="1698"/>
                        <a:pt x="909" y="1698"/>
                        <a:pt x="915" y="1695"/>
                      </a:cubicBezTo>
                      <a:cubicBezTo>
                        <a:pt x="928" y="1690"/>
                        <a:pt x="934" y="1680"/>
                        <a:pt x="934" y="1666"/>
                      </a:cubicBezTo>
                      <a:cubicBezTo>
                        <a:pt x="932" y="1649"/>
                        <a:pt x="919" y="1636"/>
                        <a:pt x="904" y="1629"/>
                      </a:cubicBezTo>
                      <a:cubicBezTo>
                        <a:pt x="889" y="1623"/>
                        <a:pt x="870" y="1624"/>
                        <a:pt x="861" y="1642"/>
                      </a:cubicBezTo>
                      <a:cubicBezTo>
                        <a:pt x="857" y="1649"/>
                        <a:pt x="856" y="1655"/>
                        <a:pt x="855" y="1663"/>
                      </a:cubicBezTo>
                      <a:cubicBezTo>
                        <a:pt x="854" y="1668"/>
                        <a:pt x="854" y="1672"/>
                        <a:pt x="855" y="1677"/>
                      </a:cubicBezTo>
                      <a:cubicBezTo>
                        <a:pt x="855" y="1695"/>
                        <a:pt x="861" y="1710"/>
                        <a:pt x="859" y="1728"/>
                      </a:cubicBezTo>
                      <a:cubicBezTo>
                        <a:pt x="856" y="1745"/>
                        <a:pt x="847" y="1760"/>
                        <a:pt x="831" y="1771"/>
                      </a:cubicBezTo>
                      <a:cubicBezTo>
                        <a:pt x="823" y="1776"/>
                        <a:pt x="816" y="1779"/>
                        <a:pt x="807" y="1781"/>
                      </a:cubicBezTo>
                      <a:cubicBezTo>
                        <a:pt x="803" y="1782"/>
                        <a:pt x="799" y="1783"/>
                        <a:pt x="796" y="1783"/>
                      </a:cubicBezTo>
                      <a:cubicBezTo>
                        <a:pt x="798" y="1784"/>
                        <a:pt x="800" y="1786"/>
                        <a:pt x="803" y="1789"/>
                      </a:cubicBezTo>
                      <a:cubicBezTo>
                        <a:pt x="810" y="1797"/>
                        <a:pt x="812" y="1809"/>
                        <a:pt x="807" y="1819"/>
                      </a:cubicBezTo>
                      <a:cubicBezTo>
                        <a:pt x="803" y="1828"/>
                        <a:pt x="793" y="1836"/>
                        <a:pt x="783" y="1835"/>
                      </a:cubicBezTo>
                      <a:cubicBezTo>
                        <a:pt x="773" y="1835"/>
                        <a:pt x="765" y="1830"/>
                        <a:pt x="763" y="1822"/>
                      </a:cubicBezTo>
                      <a:cubicBezTo>
                        <a:pt x="761" y="1817"/>
                        <a:pt x="761" y="1811"/>
                        <a:pt x="764" y="1807"/>
                      </a:cubicBezTo>
                      <a:cubicBezTo>
                        <a:pt x="766" y="1804"/>
                        <a:pt x="768" y="1802"/>
                        <a:pt x="771" y="1801"/>
                      </a:cubicBezTo>
                      <a:cubicBezTo>
                        <a:pt x="776" y="1798"/>
                        <a:pt x="781" y="1800"/>
                        <a:pt x="784" y="1804"/>
                      </a:cubicBezTo>
                      <a:cubicBezTo>
                        <a:pt x="788" y="1809"/>
                        <a:pt x="787" y="1816"/>
                        <a:pt x="782" y="1819"/>
                      </a:cubicBezTo>
                      <a:cubicBezTo>
                        <a:pt x="777" y="1823"/>
                        <a:pt x="770" y="1822"/>
                        <a:pt x="767" y="1817"/>
                      </a:cubicBezTo>
                      <a:cubicBezTo>
                        <a:pt x="764" y="1813"/>
                        <a:pt x="764" y="1807"/>
                        <a:pt x="768" y="1803"/>
                      </a:cubicBezTo>
                      <a:cubicBezTo>
                        <a:pt x="762" y="1808"/>
                        <a:pt x="761" y="1815"/>
                        <a:pt x="763" y="1822"/>
                      </a:cubicBezTo>
                      <a:cubicBezTo>
                        <a:pt x="766" y="1829"/>
                        <a:pt x="774" y="1834"/>
                        <a:pt x="783" y="1834"/>
                      </a:cubicBezTo>
                      <a:cubicBezTo>
                        <a:pt x="793" y="1834"/>
                        <a:pt x="801" y="1827"/>
                        <a:pt x="805" y="1818"/>
                      </a:cubicBezTo>
                      <a:cubicBezTo>
                        <a:pt x="808" y="1813"/>
                        <a:pt x="808" y="1806"/>
                        <a:pt x="807" y="1801"/>
                      </a:cubicBezTo>
                      <a:cubicBezTo>
                        <a:pt x="802" y="1782"/>
                        <a:pt x="779" y="1784"/>
                        <a:pt x="760" y="1774"/>
                      </a:cubicBezTo>
                      <a:cubicBezTo>
                        <a:pt x="740" y="1763"/>
                        <a:pt x="724" y="1744"/>
                        <a:pt x="716" y="1724"/>
                      </a:cubicBezTo>
                      <a:cubicBezTo>
                        <a:pt x="731" y="1749"/>
                        <a:pt x="751" y="1772"/>
                        <a:pt x="781" y="1778"/>
                      </a:cubicBezTo>
                      <a:cubicBezTo>
                        <a:pt x="790" y="1779"/>
                        <a:pt x="797" y="1779"/>
                        <a:pt x="806" y="1777"/>
                      </a:cubicBezTo>
                      <a:cubicBezTo>
                        <a:pt x="815" y="1775"/>
                        <a:pt x="821" y="1772"/>
                        <a:pt x="828" y="1767"/>
                      </a:cubicBezTo>
                      <a:cubicBezTo>
                        <a:pt x="850" y="1751"/>
                        <a:pt x="858" y="1729"/>
                        <a:pt x="853" y="1705"/>
                      </a:cubicBezTo>
                      <a:cubicBezTo>
                        <a:pt x="850" y="1686"/>
                        <a:pt x="842" y="1670"/>
                        <a:pt x="822" y="1665"/>
                      </a:cubicBezTo>
                      <a:close/>
                      <a:moveTo>
                        <a:pt x="900" y="1473"/>
                      </a:moveTo>
                      <a:cubicBezTo>
                        <a:pt x="902" y="1476"/>
                        <a:pt x="901" y="1479"/>
                        <a:pt x="899" y="1481"/>
                      </a:cubicBezTo>
                      <a:cubicBezTo>
                        <a:pt x="896" y="1482"/>
                        <a:pt x="893" y="1482"/>
                        <a:pt x="892" y="1479"/>
                      </a:cubicBezTo>
                      <a:cubicBezTo>
                        <a:pt x="890" y="1477"/>
                        <a:pt x="890" y="1474"/>
                        <a:pt x="893" y="1472"/>
                      </a:cubicBezTo>
                      <a:cubicBezTo>
                        <a:pt x="895" y="1471"/>
                        <a:pt x="898" y="1471"/>
                        <a:pt x="900" y="1473"/>
                      </a:cubicBezTo>
                      <a:close/>
                      <a:moveTo>
                        <a:pt x="805" y="1572"/>
                      </a:moveTo>
                      <a:cubicBezTo>
                        <a:pt x="799" y="1573"/>
                        <a:pt x="794" y="1576"/>
                        <a:pt x="793" y="1581"/>
                      </a:cubicBezTo>
                      <a:cubicBezTo>
                        <a:pt x="793" y="1584"/>
                        <a:pt x="795" y="1587"/>
                        <a:pt x="797" y="1589"/>
                      </a:cubicBezTo>
                      <a:cubicBezTo>
                        <a:pt x="800" y="1591"/>
                        <a:pt x="805" y="1589"/>
                        <a:pt x="806" y="1586"/>
                      </a:cubicBezTo>
                      <a:cubicBezTo>
                        <a:pt x="807" y="1584"/>
                        <a:pt x="806" y="1581"/>
                        <a:pt x="803" y="1579"/>
                      </a:cubicBezTo>
                      <a:cubicBezTo>
                        <a:pt x="808" y="1579"/>
                        <a:pt x="811" y="1588"/>
                        <a:pt x="804" y="1592"/>
                      </a:cubicBezTo>
                      <a:cubicBezTo>
                        <a:pt x="801" y="1594"/>
                        <a:pt x="796" y="1593"/>
                        <a:pt x="793" y="1590"/>
                      </a:cubicBezTo>
                      <a:cubicBezTo>
                        <a:pt x="787" y="1584"/>
                        <a:pt x="789" y="1576"/>
                        <a:pt x="795" y="1572"/>
                      </a:cubicBezTo>
                      <a:cubicBezTo>
                        <a:pt x="800" y="1568"/>
                        <a:pt x="807" y="1568"/>
                        <a:pt x="813" y="1571"/>
                      </a:cubicBezTo>
                      <a:cubicBezTo>
                        <a:pt x="797" y="1561"/>
                        <a:pt x="766" y="1564"/>
                        <a:pt x="754" y="1570"/>
                      </a:cubicBezTo>
                      <a:cubicBezTo>
                        <a:pt x="755" y="1569"/>
                        <a:pt x="754" y="1567"/>
                        <a:pt x="754" y="1567"/>
                      </a:cubicBezTo>
                      <a:cubicBezTo>
                        <a:pt x="774" y="1558"/>
                        <a:pt x="804" y="1559"/>
                        <a:pt x="817" y="1571"/>
                      </a:cubicBezTo>
                      <a:cubicBezTo>
                        <a:pt x="810" y="1546"/>
                        <a:pt x="810" y="1529"/>
                        <a:pt x="803" y="1513"/>
                      </a:cubicBezTo>
                      <a:cubicBezTo>
                        <a:pt x="799" y="1506"/>
                        <a:pt x="794" y="1499"/>
                        <a:pt x="787" y="1496"/>
                      </a:cubicBezTo>
                      <a:cubicBezTo>
                        <a:pt x="787" y="1495"/>
                        <a:pt x="785" y="1493"/>
                        <a:pt x="783" y="1491"/>
                      </a:cubicBezTo>
                      <a:cubicBezTo>
                        <a:pt x="794" y="1492"/>
                        <a:pt x="803" y="1502"/>
                        <a:pt x="807" y="1514"/>
                      </a:cubicBezTo>
                      <a:cubicBezTo>
                        <a:pt x="808" y="1515"/>
                        <a:pt x="808" y="1515"/>
                        <a:pt x="808" y="1516"/>
                      </a:cubicBezTo>
                      <a:cubicBezTo>
                        <a:pt x="809" y="1501"/>
                        <a:pt x="800" y="1482"/>
                        <a:pt x="788" y="1470"/>
                      </a:cubicBezTo>
                      <a:cubicBezTo>
                        <a:pt x="783" y="1465"/>
                        <a:pt x="776" y="1459"/>
                        <a:pt x="769" y="1459"/>
                      </a:cubicBezTo>
                      <a:cubicBezTo>
                        <a:pt x="765" y="1459"/>
                        <a:pt x="758" y="1462"/>
                        <a:pt x="758" y="1466"/>
                      </a:cubicBezTo>
                      <a:cubicBezTo>
                        <a:pt x="758" y="1468"/>
                        <a:pt x="759" y="1470"/>
                        <a:pt x="761" y="1470"/>
                      </a:cubicBezTo>
                      <a:cubicBezTo>
                        <a:pt x="762" y="1471"/>
                        <a:pt x="764" y="1470"/>
                        <a:pt x="764" y="1469"/>
                      </a:cubicBezTo>
                      <a:cubicBezTo>
                        <a:pt x="765" y="1468"/>
                        <a:pt x="765" y="1467"/>
                        <a:pt x="765" y="1466"/>
                      </a:cubicBezTo>
                      <a:cubicBezTo>
                        <a:pt x="764" y="1465"/>
                        <a:pt x="762" y="1464"/>
                        <a:pt x="761" y="1465"/>
                      </a:cubicBezTo>
                      <a:cubicBezTo>
                        <a:pt x="761" y="1466"/>
                        <a:pt x="761" y="1467"/>
                        <a:pt x="761" y="1467"/>
                      </a:cubicBezTo>
                      <a:cubicBezTo>
                        <a:pt x="760" y="1467"/>
                        <a:pt x="760" y="1466"/>
                        <a:pt x="760" y="1465"/>
                      </a:cubicBezTo>
                      <a:cubicBezTo>
                        <a:pt x="761" y="1463"/>
                        <a:pt x="763" y="1462"/>
                        <a:pt x="764" y="1463"/>
                      </a:cubicBezTo>
                      <a:cubicBezTo>
                        <a:pt x="767" y="1463"/>
                        <a:pt x="768" y="1466"/>
                        <a:pt x="768" y="1469"/>
                      </a:cubicBezTo>
                      <a:cubicBezTo>
                        <a:pt x="768" y="1471"/>
                        <a:pt x="766" y="1473"/>
                        <a:pt x="765" y="1473"/>
                      </a:cubicBezTo>
                      <a:cubicBezTo>
                        <a:pt x="763" y="1474"/>
                        <a:pt x="761" y="1474"/>
                        <a:pt x="759" y="1473"/>
                      </a:cubicBezTo>
                      <a:cubicBezTo>
                        <a:pt x="757" y="1472"/>
                        <a:pt x="755" y="1470"/>
                        <a:pt x="755" y="1467"/>
                      </a:cubicBezTo>
                      <a:cubicBezTo>
                        <a:pt x="755" y="1462"/>
                        <a:pt x="760" y="1459"/>
                        <a:pt x="765" y="1458"/>
                      </a:cubicBezTo>
                      <a:cubicBezTo>
                        <a:pt x="767" y="1457"/>
                        <a:pt x="770" y="1457"/>
                        <a:pt x="772" y="1458"/>
                      </a:cubicBezTo>
                      <a:cubicBezTo>
                        <a:pt x="763" y="1454"/>
                        <a:pt x="753" y="1455"/>
                        <a:pt x="745" y="1461"/>
                      </a:cubicBezTo>
                      <a:cubicBezTo>
                        <a:pt x="740" y="1464"/>
                        <a:pt x="737" y="1469"/>
                        <a:pt x="736" y="1475"/>
                      </a:cubicBezTo>
                      <a:cubicBezTo>
                        <a:pt x="736" y="1475"/>
                        <a:pt x="736" y="1475"/>
                        <a:pt x="736" y="1475"/>
                      </a:cubicBezTo>
                      <a:cubicBezTo>
                        <a:pt x="738" y="1469"/>
                        <a:pt x="744" y="1467"/>
                        <a:pt x="749" y="1473"/>
                      </a:cubicBezTo>
                      <a:cubicBezTo>
                        <a:pt x="753" y="1477"/>
                        <a:pt x="753" y="1489"/>
                        <a:pt x="768" y="1490"/>
                      </a:cubicBezTo>
                      <a:cubicBezTo>
                        <a:pt x="762" y="1493"/>
                        <a:pt x="754" y="1494"/>
                        <a:pt x="748" y="1493"/>
                      </a:cubicBezTo>
                      <a:cubicBezTo>
                        <a:pt x="742" y="1491"/>
                        <a:pt x="736" y="1486"/>
                        <a:pt x="735" y="1479"/>
                      </a:cubicBezTo>
                      <a:cubicBezTo>
                        <a:pt x="733" y="1471"/>
                        <a:pt x="738" y="1464"/>
                        <a:pt x="745" y="1459"/>
                      </a:cubicBezTo>
                      <a:cubicBezTo>
                        <a:pt x="754" y="1453"/>
                        <a:pt x="766" y="1453"/>
                        <a:pt x="776" y="1458"/>
                      </a:cubicBezTo>
                      <a:cubicBezTo>
                        <a:pt x="785" y="1463"/>
                        <a:pt x="796" y="1475"/>
                        <a:pt x="801" y="1484"/>
                      </a:cubicBezTo>
                      <a:cubicBezTo>
                        <a:pt x="806" y="1492"/>
                        <a:pt x="810" y="1504"/>
                        <a:pt x="810" y="1513"/>
                      </a:cubicBezTo>
                      <a:cubicBezTo>
                        <a:pt x="811" y="1507"/>
                        <a:pt x="813" y="1502"/>
                        <a:pt x="816" y="1496"/>
                      </a:cubicBezTo>
                      <a:cubicBezTo>
                        <a:pt x="823" y="1485"/>
                        <a:pt x="830" y="1478"/>
                        <a:pt x="842" y="1472"/>
                      </a:cubicBezTo>
                      <a:cubicBezTo>
                        <a:pt x="846" y="1470"/>
                        <a:pt x="850" y="1469"/>
                        <a:pt x="854" y="1468"/>
                      </a:cubicBezTo>
                      <a:cubicBezTo>
                        <a:pt x="853" y="1469"/>
                        <a:pt x="854" y="1470"/>
                        <a:pt x="854" y="1471"/>
                      </a:cubicBezTo>
                      <a:cubicBezTo>
                        <a:pt x="851" y="1472"/>
                        <a:pt x="847" y="1473"/>
                        <a:pt x="843" y="1475"/>
                      </a:cubicBezTo>
                      <a:cubicBezTo>
                        <a:pt x="833" y="1481"/>
                        <a:pt x="826" y="1488"/>
                        <a:pt x="820" y="1499"/>
                      </a:cubicBezTo>
                      <a:cubicBezTo>
                        <a:pt x="813" y="1513"/>
                        <a:pt x="813" y="1528"/>
                        <a:pt x="815" y="1543"/>
                      </a:cubicBezTo>
                      <a:cubicBezTo>
                        <a:pt x="815" y="1539"/>
                        <a:pt x="816" y="1535"/>
                        <a:pt x="818" y="1531"/>
                      </a:cubicBezTo>
                      <a:cubicBezTo>
                        <a:pt x="818" y="1531"/>
                        <a:pt x="818" y="1531"/>
                        <a:pt x="818" y="1531"/>
                      </a:cubicBezTo>
                      <a:cubicBezTo>
                        <a:pt x="821" y="1523"/>
                        <a:pt x="826" y="1516"/>
                        <a:pt x="834" y="1512"/>
                      </a:cubicBezTo>
                      <a:cubicBezTo>
                        <a:pt x="827" y="1518"/>
                        <a:pt x="824" y="1524"/>
                        <a:pt x="821" y="1532"/>
                      </a:cubicBezTo>
                      <a:cubicBezTo>
                        <a:pt x="821" y="1532"/>
                        <a:pt x="821" y="1532"/>
                        <a:pt x="821" y="1532"/>
                      </a:cubicBezTo>
                      <a:cubicBezTo>
                        <a:pt x="814" y="1549"/>
                        <a:pt x="816" y="1553"/>
                        <a:pt x="822" y="1570"/>
                      </a:cubicBezTo>
                      <a:cubicBezTo>
                        <a:pt x="830" y="1596"/>
                        <a:pt x="840" y="1622"/>
                        <a:pt x="836" y="1647"/>
                      </a:cubicBezTo>
                      <a:cubicBezTo>
                        <a:pt x="836" y="1630"/>
                        <a:pt x="826" y="1572"/>
                        <a:pt x="805" y="1572"/>
                      </a:cubicBezTo>
                      <a:close/>
                      <a:moveTo>
                        <a:pt x="827" y="1522"/>
                      </a:moveTo>
                      <a:cubicBezTo>
                        <a:pt x="837" y="1530"/>
                        <a:pt x="846" y="1515"/>
                        <a:pt x="850" y="1511"/>
                      </a:cubicBezTo>
                      <a:cubicBezTo>
                        <a:pt x="853" y="1508"/>
                        <a:pt x="856" y="1506"/>
                        <a:pt x="860" y="1506"/>
                      </a:cubicBezTo>
                      <a:cubicBezTo>
                        <a:pt x="855" y="1503"/>
                        <a:pt x="843" y="1501"/>
                        <a:pt x="837" y="1501"/>
                      </a:cubicBezTo>
                      <a:cubicBezTo>
                        <a:pt x="829" y="1502"/>
                        <a:pt x="822" y="1509"/>
                        <a:pt x="824" y="1519"/>
                      </a:cubicBezTo>
                      <a:cubicBezTo>
                        <a:pt x="827" y="1515"/>
                        <a:pt x="832" y="1511"/>
                        <a:pt x="837" y="1511"/>
                      </a:cubicBezTo>
                      <a:cubicBezTo>
                        <a:pt x="835" y="1512"/>
                        <a:pt x="829" y="1516"/>
                        <a:pt x="827" y="1522"/>
                      </a:cubicBezTo>
                      <a:close/>
                      <a:moveTo>
                        <a:pt x="752" y="1514"/>
                      </a:moveTo>
                      <a:cubicBezTo>
                        <a:pt x="751" y="1511"/>
                        <a:pt x="748" y="1510"/>
                        <a:pt x="745" y="1511"/>
                      </a:cubicBezTo>
                      <a:cubicBezTo>
                        <a:pt x="742" y="1512"/>
                        <a:pt x="740" y="1515"/>
                        <a:pt x="741" y="1518"/>
                      </a:cubicBezTo>
                      <a:cubicBezTo>
                        <a:pt x="742" y="1521"/>
                        <a:pt x="745" y="1522"/>
                        <a:pt x="748" y="1522"/>
                      </a:cubicBezTo>
                      <a:cubicBezTo>
                        <a:pt x="751" y="1521"/>
                        <a:pt x="753" y="1517"/>
                        <a:pt x="752" y="1514"/>
                      </a:cubicBezTo>
                      <a:close/>
                      <a:moveTo>
                        <a:pt x="766" y="1504"/>
                      </a:moveTo>
                      <a:cubicBezTo>
                        <a:pt x="765" y="1501"/>
                        <a:pt x="761" y="1499"/>
                        <a:pt x="757" y="1500"/>
                      </a:cubicBezTo>
                      <a:cubicBezTo>
                        <a:pt x="753" y="1501"/>
                        <a:pt x="751" y="1505"/>
                        <a:pt x="752" y="1509"/>
                      </a:cubicBezTo>
                      <a:cubicBezTo>
                        <a:pt x="753" y="1512"/>
                        <a:pt x="757" y="1514"/>
                        <a:pt x="761" y="1513"/>
                      </a:cubicBezTo>
                      <a:cubicBezTo>
                        <a:pt x="765" y="1512"/>
                        <a:pt x="767" y="1508"/>
                        <a:pt x="766" y="1504"/>
                      </a:cubicBezTo>
                      <a:close/>
                      <a:moveTo>
                        <a:pt x="785" y="1495"/>
                      </a:moveTo>
                      <a:cubicBezTo>
                        <a:pt x="784" y="1490"/>
                        <a:pt x="779" y="1488"/>
                        <a:pt x="774" y="1489"/>
                      </a:cubicBezTo>
                      <a:cubicBezTo>
                        <a:pt x="769" y="1491"/>
                        <a:pt x="766" y="1496"/>
                        <a:pt x="767" y="1501"/>
                      </a:cubicBezTo>
                      <a:cubicBezTo>
                        <a:pt x="769" y="1506"/>
                        <a:pt x="774" y="1509"/>
                        <a:pt x="779" y="1507"/>
                      </a:cubicBezTo>
                      <a:cubicBezTo>
                        <a:pt x="784" y="1506"/>
                        <a:pt x="787" y="1500"/>
                        <a:pt x="785" y="1495"/>
                      </a:cubicBezTo>
                      <a:close/>
                      <a:moveTo>
                        <a:pt x="874" y="1461"/>
                      </a:moveTo>
                      <a:cubicBezTo>
                        <a:pt x="877" y="1466"/>
                        <a:pt x="876" y="1472"/>
                        <a:pt x="871" y="1475"/>
                      </a:cubicBezTo>
                      <a:cubicBezTo>
                        <a:pt x="867" y="1478"/>
                        <a:pt x="860" y="1477"/>
                        <a:pt x="857" y="1473"/>
                      </a:cubicBezTo>
                      <a:cubicBezTo>
                        <a:pt x="854" y="1468"/>
                        <a:pt x="855" y="1462"/>
                        <a:pt x="860" y="1458"/>
                      </a:cubicBezTo>
                      <a:cubicBezTo>
                        <a:pt x="865" y="1455"/>
                        <a:pt x="871" y="1456"/>
                        <a:pt x="874" y="1461"/>
                      </a:cubicBezTo>
                      <a:close/>
                      <a:moveTo>
                        <a:pt x="890" y="1465"/>
                      </a:moveTo>
                      <a:cubicBezTo>
                        <a:pt x="892" y="1468"/>
                        <a:pt x="892" y="1472"/>
                        <a:pt x="889" y="1474"/>
                      </a:cubicBezTo>
                      <a:cubicBezTo>
                        <a:pt x="885" y="1476"/>
                        <a:pt x="881" y="1475"/>
                        <a:pt x="879" y="1472"/>
                      </a:cubicBezTo>
                      <a:cubicBezTo>
                        <a:pt x="877" y="1469"/>
                        <a:pt x="878" y="1465"/>
                        <a:pt x="881" y="1463"/>
                      </a:cubicBezTo>
                      <a:cubicBezTo>
                        <a:pt x="884" y="1461"/>
                        <a:pt x="888" y="1462"/>
                        <a:pt x="890" y="1465"/>
                      </a:cubicBezTo>
                      <a:close/>
                      <a:moveTo>
                        <a:pt x="933" y="1635"/>
                      </a:moveTo>
                      <a:cubicBezTo>
                        <a:pt x="935" y="1649"/>
                        <a:pt x="940" y="1664"/>
                        <a:pt x="950" y="1673"/>
                      </a:cubicBezTo>
                      <a:cubicBezTo>
                        <a:pt x="960" y="1683"/>
                        <a:pt x="974" y="1687"/>
                        <a:pt x="987" y="1682"/>
                      </a:cubicBezTo>
                      <a:cubicBezTo>
                        <a:pt x="994" y="1679"/>
                        <a:pt x="1001" y="1673"/>
                        <a:pt x="1005" y="1666"/>
                      </a:cubicBezTo>
                      <a:cubicBezTo>
                        <a:pt x="1010" y="1658"/>
                        <a:pt x="1012" y="1652"/>
                        <a:pt x="1012" y="1643"/>
                      </a:cubicBezTo>
                      <a:cubicBezTo>
                        <a:pt x="1012" y="1634"/>
                        <a:pt x="1011" y="1627"/>
                        <a:pt x="1008" y="1619"/>
                      </a:cubicBezTo>
                      <a:cubicBezTo>
                        <a:pt x="1006" y="1615"/>
                        <a:pt x="1005" y="1612"/>
                        <a:pt x="1003" y="1609"/>
                      </a:cubicBezTo>
                      <a:cubicBezTo>
                        <a:pt x="997" y="1600"/>
                        <a:pt x="992" y="1594"/>
                        <a:pt x="983" y="1588"/>
                      </a:cubicBezTo>
                      <a:cubicBezTo>
                        <a:pt x="972" y="1579"/>
                        <a:pt x="961" y="1574"/>
                        <a:pt x="946" y="1573"/>
                      </a:cubicBezTo>
                      <a:cubicBezTo>
                        <a:pt x="945" y="1573"/>
                        <a:pt x="944" y="1573"/>
                        <a:pt x="943" y="1573"/>
                      </a:cubicBezTo>
                      <a:cubicBezTo>
                        <a:pt x="952" y="1568"/>
                        <a:pt x="960" y="1560"/>
                        <a:pt x="965" y="1551"/>
                      </a:cubicBezTo>
                      <a:cubicBezTo>
                        <a:pt x="971" y="1540"/>
                        <a:pt x="974" y="1527"/>
                        <a:pt x="970" y="1515"/>
                      </a:cubicBezTo>
                      <a:cubicBezTo>
                        <a:pt x="969" y="1510"/>
                        <a:pt x="966" y="1505"/>
                        <a:pt x="961" y="1501"/>
                      </a:cubicBezTo>
                      <a:cubicBezTo>
                        <a:pt x="965" y="1506"/>
                        <a:pt x="967" y="1511"/>
                        <a:pt x="968" y="1515"/>
                      </a:cubicBezTo>
                      <a:cubicBezTo>
                        <a:pt x="971" y="1527"/>
                        <a:pt x="968" y="1539"/>
                        <a:pt x="962" y="1549"/>
                      </a:cubicBezTo>
                      <a:cubicBezTo>
                        <a:pt x="957" y="1557"/>
                        <a:pt x="952" y="1562"/>
                        <a:pt x="945" y="1566"/>
                      </a:cubicBezTo>
                      <a:cubicBezTo>
                        <a:pt x="933" y="1574"/>
                        <a:pt x="921" y="1575"/>
                        <a:pt x="907" y="1582"/>
                      </a:cubicBezTo>
                      <a:cubicBezTo>
                        <a:pt x="906" y="1582"/>
                        <a:pt x="906" y="1582"/>
                        <a:pt x="906" y="1582"/>
                      </a:cubicBezTo>
                      <a:cubicBezTo>
                        <a:pt x="899" y="1586"/>
                        <a:pt x="893" y="1590"/>
                        <a:pt x="887" y="1596"/>
                      </a:cubicBezTo>
                      <a:cubicBezTo>
                        <a:pt x="886" y="1597"/>
                        <a:pt x="872" y="1611"/>
                        <a:pt x="873" y="1613"/>
                      </a:cubicBezTo>
                      <a:cubicBezTo>
                        <a:pt x="875" y="1613"/>
                        <a:pt x="883" y="1605"/>
                        <a:pt x="885" y="1604"/>
                      </a:cubicBezTo>
                      <a:cubicBezTo>
                        <a:pt x="893" y="1597"/>
                        <a:pt x="900" y="1592"/>
                        <a:pt x="909" y="1587"/>
                      </a:cubicBezTo>
                      <a:cubicBezTo>
                        <a:pt x="910" y="1586"/>
                        <a:pt x="910" y="1586"/>
                        <a:pt x="910" y="1586"/>
                      </a:cubicBezTo>
                      <a:cubicBezTo>
                        <a:pt x="922" y="1580"/>
                        <a:pt x="932" y="1577"/>
                        <a:pt x="946" y="1577"/>
                      </a:cubicBezTo>
                      <a:cubicBezTo>
                        <a:pt x="962" y="1578"/>
                        <a:pt x="978" y="1585"/>
                        <a:pt x="987" y="1598"/>
                      </a:cubicBezTo>
                      <a:cubicBezTo>
                        <a:pt x="992" y="1606"/>
                        <a:pt x="994" y="1620"/>
                        <a:pt x="985" y="1626"/>
                      </a:cubicBezTo>
                      <a:cubicBezTo>
                        <a:pt x="982" y="1628"/>
                        <a:pt x="979" y="1628"/>
                        <a:pt x="976" y="1625"/>
                      </a:cubicBezTo>
                      <a:cubicBezTo>
                        <a:pt x="973" y="1623"/>
                        <a:pt x="973" y="1620"/>
                        <a:pt x="974" y="1617"/>
                      </a:cubicBezTo>
                      <a:cubicBezTo>
                        <a:pt x="976" y="1615"/>
                        <a:pt x="977" y="1614"/>
                        <a:pt x="979" y="1614"/>
                      </a:cubicBezTo>
                      <a:cubicBezTo>
                        <a:pt x="982" y="1613"/>
                        <a:pt x="985" y="1616"/>
                        <a:pt x="984" y="1619"/>
                      </a:cubicBezTo>
                      <a:cubicBezTo>
                        <a:pt x="983" y="1620"/>
                        <a:pt x="982" y="1622"/>
                        <a:pt x="981" y="1622"/>
                      </a:cubicBezTo>
                      <a:cubicBezTo>
                        <a:pt x="983" y="1623"/>
                        <a:pt x="985" y="1622"/>
                        <a:pt x="986" y="1620"/>
                      </a:cubicBezTo>
                      <a:cubicBezTo>
                        <a:pt x="988" y="1617"/>
                        <a:pt x="988" y="1614"/>
                        <a:pt x="985" y="1611"/>
                      </a:cubicBezTo>
                      <a:cubicBezTo>
                        <a:pt x="981" y="1607"/>
                        <a:pt x="974" y="1607"/>
                        <a:pt x="970" y="1611"/>
                      </a:cubicBezTo>
                      <a:cubicBezTo>
                        <a:pt x="967" y="1614"/>
                        <a:pt x="965" y="1618"/>
                        <a:pt x="966" y="1623"/>
                      </a:cubicBezTo>
                      <a:cubicBezTo>
                        <a:pt x="966" y="1627"/>
                        <a:pt x="968" y="1630"/>
                        <a:pt x="972" y="1632"/>
                      </a:cubicBezTo>
                      <a:cubicBezTo>
                        <a:pt x="977" y="1635"/>
                        <a:pt x="983" y="1635"/>
                        <a:pt x="987" y="1632"/>
                      </a:cubicBezTo>
                      <a:cubicBezTo>
                        <a:pt x="998" y="1625"/>
                        <a:pt x="997" y="1610"/>
                        <a:pt x="991" y="1600"/>
                      </a:cubicBezTo>
                      <a:cubicBezTo>
                        <a:pt x="989" y="1597"/>
                        <a:pt x="986" y="1594"/>
                        <a:pt x="984" y="1592"/>
                      </a:cubicBezTo>
                      <a:cubicBezTo>
                        <a:pt x="993" y="1600"/>
                        <a:pt x="1000" y="1608"/>
                        <a:pt x="1006" y="1620"/>
                      </a:cubicBezTo>
                      <a:cubicBezTo>
                        <a:pt x="1009" y="1628"/>
                        <a:pt x="1010" y="1634"/>
                        <a:pt x="1010" y="1643"/>
                      </a:cubicBezTo>
                      <a:cubicBezTo>
                        <a:pt x="1010" y="1651"/>
                        <a:pt x="1008" y="1658"/>
                        <a:pt x="1004" y="1666"/>
                      </a:cubicBezTo>
                      <a:cubicBezTo>
                        <a:pt x="1001" y="1670"/>
                        <a:pt x="999" y="1672"/>
                        <a:pt x="995" y="1675"/>
                      </a:cubicBezTo>
                      <a:cubicBezTo>
                        <a:pt x="995" y="1676"/>
                        <a:pt x="995" y="1676"/>
                        <a:pt x="995" y="1676"/>
                      </a:cubicBezTo>
                      <a:cubicBezTo>
                        <a:pt x="1003" y="1666"/>
                        <a:pt x="1001" y="1651"/>
                        <a:pt x="984" y="1649"/>
                      </a:cubicBezTo>
                      <a:cubicBezTo>
                        <a:pt x="972" y="1647"/>
                        <a:pt x="951" y="1661"/>
                        <a:pt x="933" y="1635"/>
                      </a:cubicBezTo>
                      <a:close/>
                      <a:moveTo>
                        <a:pt x="967" y="1517"/>
                      </a:moveTo>
                      <a:cubicBezTo>
                        <a:pt x="953" y="1522"/>
                        <a:pt x="947" y="1502"/>
                        <a:pt x="944" y="1496"/>
                      </a:cubicBezTo>
                      <a:cubicBezTo>
                        <a:pt x="942" y="1491"/>
                        <a:pt x="939" y="1488"/>
                        <a:pt x="934" y="1487"/>
                      </a:cubicBezTo>
                      <a:cubicBezTo>
                        <a:pt x="940" y="1485"/>
                        <a:pt x="955" y="1486"/>
                        <a:pt x="962" y="1489"/>
                      </a:cubicBezTo>
                      <a:cubicBezTo>
                        <a:pt x="971" y="1493"/>
                        <a:pt x="977" y="1503"/>
                        <a:pt x="971" y="1514"/>
                      </a:cubicBezTo>
                      <a:cubicBezTo>
                        <a:pt x="970" y="1508"/>
                        <a:pt x="965" y="1501"/>
                        <a:pt x="959" y="1500"/>
                      </a:cubicBezTo>
                      <a:cubicBezTo>
                        <a:pt x="961" y="1502"/>
                        <a:pt x="966" y="1509"/>
                        <a:pt x="967" y="1517"/>
                      </a:cubicBezTo>
                      <a:close/>
                      <a:moveTo>
                        <a:pt x="726" y="1703"/>
                      </a:moveTo>
                      <a:cubicBezTo>
                        <a:pt x="723" y="1683"/>
                        <a:pt x="727" y="1669"/>
                        <a:pt x="727" y="1649"/>
                      </a:cubicBezTo>
                      <a:cubicBezTo>
                        <a:pt x="727" y="1639"/>
                        <a:pt x="726" y="1631"/>
                        <a:pt x="719" y="1623"/>
                      </a:cubicBezTo>
                      <a:cubicBezTo>
                        <a:pt x="713" y="1617"/>
                        <a:pt x="705" y="1614"/>
                        <a:pt x="697" y="1616"/>
                      </a:cubicBezTo>
                      <a:cubicBezTo>
                        <a:pt x="690" y="1618"/>
                        <a:pt x="684" y="1623"/>
                        <a:pt x="683" y="1630"/>
                      </a:cubicBezTo>
                      <a:cubicBezTo>
                        <a:pt x="682" y="1635"/>
                        <a:pt x="683" y="1639"/>
                        <a:pt x="686" y="1643"/>
                      </a:cubicBezTo>
                      <a:cubicBezTo>
                        <a:pt x="690" y="1648"/>
                        <a:pt x="698" y="1650"/>
                        <a:pt x="703" y="1645"/>
                      </a:cubicBezTo>
                      <a:cubicBezTo>
                        <a:pt x="706" y="1642"/>
                        <a:pt x="706" y="1638"/>
                        <a:pt x="704" y="1634"/>
                      </a:cubicBezTo>
                      <a:cubicBezTo>
                        <a:pt x="701" y="1630"/>
                        <a:pt x="696" y="1629"/>
                        <a:pt x="692" y="1632"/>
                      </a:cubicBezTo>
                      <a:cubicBezTo>
                        <a:pt x="688" y="1635"/>
                        <a:pt x="687" y="1640"/>
                        <a:pt x="690" y="1644"/>
                      </a:cubicBezTo>
                      <a:cubicBezTo>
                        <a:pt x="690" y="1645"/>
                        <a:pt x="691" y="1645"/>
                        <a:pt x="692" y="1646"/>
                      </a:cubicBezTo>
                      <a:cubicBezTo>
                        <a:pt x="690" y="1645"/>
                        <a:pt x="689" y="1644"/>
                        <a:pt x="687" y="1642"/>
                      </a:cubicBezTo>
                      <a:cubicBezTo>
                        <a:pt x="685" y="1639"/>
                        <a:pt x="684" y="1635"/>
                        <a:pt x="685" y="1631"/>
                      </a:cubicBezTo>
                      <a:cubicBezTo>
                        <a:pt x="687" y="1625"/>
                        <a:pt x="692" y="1620"/>
                        <a:pt x="698" y="1619"/>
                      </a:cubicBezTo>
                      <a:cubicBezTo>
                        <a:pt x="705" y="1617"/>
                        <a:pt x="711" y="1620"/>
                        <a:pt x="716" y="1625"/>
                      </a:cubicBezTo>
                      <a:cubicBezTo>
                        <a:pt x="722" y="1632"/>
                        <a:pt x="723" y="1640"/>
                        <a:pt x="723" y="1649"/>
                      </a:cubicBezTo>
                      <a:cubicBezTo>
                        <a:pt x="722" y="1669"/>
                        <a:pt x="718" y="1683"/>
                        <a:pt x="722" y="1704"/>
                      </a:cubicBezTo>
                      <a:cubicBezTo>
                        <a:pt x="725" y="1724"/>
                        <a:pt x="733" y="1741"/>
                        <a:pt x="748" y="1755"/>
                      </a:cubicBezTo>
                      <a:cubicBezTo>
                        <a:pt x="762" y="1767"/>
                        <a:pt x="779" y="1771"/>
                        <a:pt x="796" y="1764"/>
                      </a:cubicBezTo>
                      <a:cubicBezTo>
                        <a:pt x="812" y="1757"/>
                        <a:pt x="823" y="1741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22" y="1724"/>
                        <a:pt x="822" y="1724"/>
                        <a:pt x="822" y="1724"/>
                      </a:cubicBezTo>
                      <a:cubicBezTo>
                        <a:pt x="818" y="1731"/>
                        <a:pt x="810" y="1738"/>
                        <a:pt x="800" y="1738"/>
                      </a:cubicBezTo>
                      <a:cubicBezTo>
                        <a:pt x="783" y="1740"/>
                        <a:pt x="772" y="1729"/>
                        <a:pt x="770" y="1712"/>
                      </a:cubicBezTo>
                      <a:cubicBezTo>
                        <a:pt x="766" y="1682"/>
                        <a:pt x="730" y="1687"/>
                        <a:pt x="734" y="1719"/>
                      </a:cubicBezTo>
                      <a:cubicBezTo>
                        <a:pt x="736" y="1736"/>
                        <a:pt x="750" y="1748"/>
                        <a:pt x="762" y="1753"/>
                      </a:cubicBezTo>
                      <a:cubicBezTo>
                        <a:pt x="787" y="1762"/>
                        <a:pt x="821" y="1750"/>
                        <a:pt x="822" y="1724"/>
                      </a:cubicBezTo>
                      <a:cubicBezTo>
                        <a:pt x="821" y="1741"/>
                        <a:pt x="810" y="1755"/>
                        <a:pt x="795" y="1761"/>
                      </a:cubicBezTo>
                      <a:cubicBezTo>
                        <a:pt x="779" y="1767"/>
                        <a:pt x="764" y="1763"/>
                        <a:pt x="751" y="1752"/>
                      </a:cubicBezTo>
                      <a:cubicBezTo>
                        <a:pt x="737" y="1739"/>
                        <a:pt x="730" y="1722"/>
                        <a:pt x="726" y="1703"/>
                      </a:cubicBezTo>
                      <a:close/>
                      <a:moveTo>
                        <a:pt x="867" y="1621"/>
                      </a:moveTo>
                      <a:cubicBezTo>
                        <a:pt x="899" y="1608"/>
                        <a:pt x="924" y="1623"/>
                        <a:pt x="941" y="1622"/>
                      </a:cubicBezTo>
                      <a:cubicBezTo>
                        <a:pt x="959" y="1621"/>
                        <a:pt x="958" y="1600"/>
                        <a:pt x="939" y="1596"/>
                      </a:cubicBezTo>
                      <a:cubicBezTo>
                        <a:pt x="917" y="1592"/>
                        <a:pt x="888" y="1604"/>
                        <a:pt x="867" y="1621"/>
                      </a:cubicBezTo>
                      <a:close/>
                      <a:moveTo>
                        <a:pt x="836" y="1651"/>
                      </a:moveTo>
                      <a:cubicBezTo>
                        <a:pt x="831" y="1636"/>
                        <a:pt x="819" y="1625"/>
                        <a:pt x="805" y="1620"/>
                      </a:cubicBezTo>
                      <a:cubicBezTo>
                        <a:pt x="792" y="1615"/>
                        <a:pt x="777" y="1617"/>
                        <a:pt x="769" y="1627"/>
                      </a:cubicBezTo>
                      <a:cubicBezTo>
                        <a:pt x="764" y="1624"/>
                        <a:pt x="765" y="1615"/>
                        <a:pt x="772" y="1609"/>
                      </a:cubicBezTo>
                      <a:cubicBezTo>
                        <a:pt x="778" y="1604"/>
                        <a:pt x="792" y="1603"/>
                        <a:pt x="800" y="1611"/>
                      </a:cubicBezTo>
                      <a:cubicBezTo>
                        <a:pt x="807" y="1603"/>
                        <a:pt x="835" y="1621"/>
                        <a:pt x="836" y="1651"/>
                      </a:cubicBezTo>
                      <a:close/>
                      <a:moveTo>
                        <a:pt x="807" y="1786"/>
                      </a:moveTo>
                      <a:cubicBezTo>
                        <a:pt x="818" y="1788"/>
                        <a:pt x="835" y="1786"/>
                        <a:pt x="843" y="1781"/>
                      </a:cubicBezTo>
                      <a:cubicBezTo>
                        <a:pt x="855" y="1776"/>
                        <a:pt x="868" y="1762"/>
                        <a:pt x="866" y="1749"/>
                      </a:cubicBezTo>
                      <a:cubicBezTo>
                        <a:pt x="879" y="1747"/>
                        <a:pt x="888" y="1738"/>
                        <a:pt x="896" y="1729"/>
                      </a:cubicBezTo>
                      <a:cubicBezTo>
                        <a:pt x="907" y="1716"/>
                        <a:pt x="920" y="1704"/>
                        <a:pt x="933" y="1710"/>
                      </a:cubicBezTo>
                      <a:cubicBezTo>
                        <a:pt x="922" y="1697"/>
                        <a:pt x="899" y="1699"/>
                        <a:pt x="886" y="1707"/>
                      </a:cubicBezTo>
                      <a:cubicBezTo>
                        <a:pt x="868" y="1718"/>
                        <a:pt x="863" y="1732"/>
                        <a:pt x="853" y="1752"/>
                      </a:cubicBezTo>
                      <a:cubicBezTo>
                        <a:pt x="847" y="1764"/>
                        <a:pt x="825" y="1783"/>
                        <a:pt x="807" y="1786"/>
                      </a:cubicBezTo>
                      <a:close/>
                      <a:moveTo>
                        <a:pt x="836" y="1662"/>
                      </a:moveTo>
                      <a:cubicBezTo>
                        <a:pt x="834" y="1648"/>
                        <a:pt x="811" y="1646"/>
                        <a:pt x="798" y="1650"/>
                      </a:cubicBezTo>
                      <a:cubicBezTo>
                        <a:pt x="783" y="1654"/>
                        <a:pt x="767" y="1664"/>
                        <a:pt x="751" y="1655"/>
                      </a:cubicBezTo>
                      <a:cubicBezTo>
                        <a:pt x="743" y="1651"/>
                        <a:pt x="737" y="1642"/>
                        <a:pt x="738" y="1633"/>
                      </a:cubicBezTo>
                      <a:cubicBezTo>
                        <a:pt x="738" y="1627"/>
                        <a:pt x="742" y="1622"/>
                        <a:pt x="748" y="1622"/>
                      </a:cubicBezTo>
                      <a:cubicBezTo>
                        <a:pt x="744" y="1625"/>
                        <a:pt x="743" y="1633"/>
                        <a:pt x="747" y="1638"/>
                      </a:cubicBezTo>
                      <a:cubicBezTo>
                        <a:pt x="751" y="1642"/>
                        <a:pt x="759" y="1643"/>
                        <a:pt x="766" y="1640"/>
                      </a:cubicBezTo>
                      <a:cubicBezTo>
                        <a:pt x="779" y="1635"/>
                        <a:pt x="790" y="1627"/>
                        <a:pt x="803" y="1627"/>
                      </a:cubicBezTo>
                      <a:cubicBezTo>
                        <a:pt x="820" y="1627"/>
                        <a:pt x="837" y="1641"/>
                        <a:pt x="836" y="1662"/>
                      </a:cubicBezTo>
                      <a:close/>
                      <a:moveTo>
                        <a:pt x="899" y="1540"/>
                      </a:moveTo>
                      <a:cubicBezTo>
                        <a:pt x="914" y="1532"/>
                        <a:pt x="925" y="1510"/>
                        <a:pt x="924" y="1493"/>
                      </a:cubicBezTo>
                      <a:cubicBezTo>
                        <a:pt x="922" y="1476"/>
                        <a:pt x="906" y="1472"/>
                        <a:pt x="904" y="1491"/>
                      </a:cubicBezTo>
                      <a:cubicBezTo>
                        <a:pt x="903" y="1506"/>
                        <a:pt x="909" y="1528"/>
                        <a:pt x="899" y="1540"/>
                      </a:cubicBezTo>
                      <a:close/>
                      <a:moveTo>
                        <a:pt x="877" y="1551"/>
                      </a:moveTo>
                      <a:cubicBezTo>
                        <a:pt x="874" y="1552"/>
                        <a:pt x="872" y="1555"/>
                        <a:pt x="871" y="1558"/>
                      </a:cubicBezTo>
                      <a:cubicBezTo>
                        <a:pt x="870" y="1561"/>
                        <a:pt x="871" y="1566"/>
                        <a:pt x="875" y="1569"/>
                      </a:cubicBezTo>
                      <a:cubicBezTo>
                        <a:pt x="880" y="1573"/>
                        <a:pt x="886" y="1572"/>
                        <a:pt x="889" y="1569"/>
                      </a:cubicBezTo>
                      <a:cubicBezTo>
                        <a:pt x="895" y="1563"/>
                        <a:pt x="891" y="1558"/>
                        <a:pt x="891" y="1552"/>
                      </a:cubicBezTo>
                      <a:cubicBezTo>
                        <a:pt x="892" y="1547"/>
                        <a:pt x="898" y="1542"/>
                        <a:pt x="905" y="1541"/>
                      </a:cubicBezTo>
                      <a:cubicBezTo>
                        <a:pt x="914" y="1540"/>
                        <a:pt x="922" y="1544"/>
                        <a:pt x="926" y="1552"/>
                      </a:cubicBezTo>
                      <a:cubicBezTo>
                        <a:pt x="928" y="1557"/>
                        <a:pt x="927" y="1563"/>
                        <a:pt x="922" y="1565"/>
                      </a:cubicBezTo>
                      <a:cubicBezTo>
                        <a:pt x="923" y="1560"/>
                        <a:pt x="918" y="1554"/>
                        <a:pt x="912" y="1557"/>
                      </a:cubicBezTo>
                      <a:cubicBezTo>
                        <a:pt x="908" y="1559"/>
                        <a:pt x="904" y="1566"/>
                        <a:pt x="899" y="1573"/>
                      </a:cubicBezTo>
                      <a:cubicBezTo>
                        <a:pt x="894" y="1580"/>
                        <a:pt x="888" y="1585"/>
                        <a:pt x="881" y="1588"/>
                      </a:cubicBezTo>
                      <a:cubicBezTo>
                        <a:pt x="867" y="1592"/>
                        <a:pt x="852" y="1582"/>
                        <a:pt x="851" y="1568"/>
                      </a:cubicBezTo>
                      <a:cubicBezTo>
                        <a:pt x="850" y="1560"/>
                        <a:pt x="854" y="1553"/>
                        <a:pt x="858" y="1548"/>
                      </a:cubicBezTo>
                      <a:cubicBezTo>
                        <a:pt x="863" y="1542"/>
                        <a:pt x="879" y="1529"/>
                        <a:pt x="879" y="1519"/>
                      </a:cubicBezTo>
                      <a:cubicBezTo>
                        <a:pt x="880" y="1512"/>
                        <a:pt x="874" y="1509"/>
                        <a:pt x="870" y="1510"/>
                      </a:cubicBezTo>
                      <a:cubicBezTo>
                        <a:pt x="871" y="1504"/>
                        <a:pt x="879" y="1502"/>
                        <a:pt x="885" y="1505"/>
                      </a:cubicBezTo>
                      <a:cubicBezTo>
                        <a:pt x="896" y="1510"/>
                        <a:pt x="901" y="1526"/>
                        <a:pt x="893" y="1539"/>
                      </a:cubicBezTo>
                      <a:cubicBezTo>
                        <a:pt x="890" y="1544"/>
                        <a:pt x="884" y="1547"/>
                        <a:pt x="877" y="1551"/>
                      </a:cubicBezTo>
                      <a:close/>
                      <a:moveTo>
                        <a:pt x="878" y="1553"/>
                      </a:moveTo>
                      <a:cubicBezTo>
                        <a:pt x="873" y="1556"/>
                        <a:pt x="871" y="1561"/>
                        <a:pt x="874" y="1565"/>
                      </a:cubicBezTo>
                      <a:cubicBezTo>
                        <a:pt x="878" y="1573"/>
                        <a:pt x="889" y="1569"/>
                        <a:pt x="890" y="1561"/>
                      </a:cubicBezTo>
                      <a:cubicBezTo>
                        <a:pt x="891" y="1556"/>
                        <a:pt x="888" y="1552"/>
                        <a:pt x="892" y="1546"/>
                      </a:cubicBezTo>
                      <a:cubicBezTo>
                        <a:pt x="886" y="1551"/>
                        <a:pt x="883" y="1550"/>
                        <a:pt x="878" y="1553"/>
                      </a:cubicBezTo>
                      <a:close/>
                      <a:moveTo>
                        <a:pt x="854" y="1582"/>
                      </a:moveTo>
                      <a:cubicBezTo>
                        <a:pt x="858" y="1589"/>
                        <a:pt x="868" y="1592"/>
                        <a:pt x="874" y="1591"/>
                      </a:cubicBezTo>
                      <a:cubicBezTo>
                        <a:pt x="877" y="1599"/>
                        <a:pt x="863" y="1611"/>
                        <a:pt x="853" y="1603"/>
                      </a:cubicBezTo>
                      <a:cubicBezTo>
                        <a:pt x="847" y="1597"/>
                        <a:pt x="847" y="1586"/>
                        <a:pt x="854" y="1582"/>
                      </a:cubicBezTo>
                      <a:close/>
                      <a:moveTo>
                        <a:pt x="985" y="1813"/>
                      </a:moveTo>
                      <a:cubicBezTo>
                        <a:pt x="965" y="1799"/>
                        <a:pt x="945" y="1814"/>
                        <a:pt x="936" y="1823"/>
                      </a:cubicBezTo>
                      <a:cubicBezTo>
                        <a:pt x="926" y="1833"/>
                        <a:pt x="918" y="1847"/>
                        <a:pt x="902" y="1847"/>
                      </a:cubicBezTo>
                      <a:cubicBezTo>
                        <a:pt x="893" y="1847"/>
                        <a:pt x="885" y="1843"/>
                        <a:pt x="881" y="1835"/>
                      </a:cubicBezTo>
                      <a:cubicBezTo>
                        <a:pt x="879" y="1830"/>
                        <a:pt x="880" y="1825"/>
                        <a:pt x="885" y="1822"/>
                      </a:cubicBezTo>
                      <a:cubicBezTo>
                        <a:pt x="883" y="1826"/>
                        <a:pt x="886" y="1833"/>
                        <a:pt x="891" y="1835"/>
                      </a:cubicBezTo>
                      <a:cubicBezTo>
                        <a:pt x="896" y="1837"/>
                        <a:pt x="903" y="1834"/>
                        <a:pt x="907" y="1829"/>
                      </a:cubicBezTo>
                      <a:cubicBezTo>
                        <a:pt x="916" y="1816"/>
                        <a:pt x="928" y="1805"/>
                        <a:pt x="941" y="1800"/>
                      </a:cubicBezTo>
                      <a:cubicBezTo>
                        <a:pt x="955" y="1795"/>
                        <a:pt x="975" y="1798"/>
                        <a:pt x="985" y="1813"/>
                      </a:cubicBezTo>
                      <a:close/>
                      <a:moveTo>
                        <a:pt x="793" y="1968"/>
                      </a:moveTo>
                      <a:cubicBezTo>
                        <a:pt x="792" y="1970"/>
                        <a:pt x="789" y="1971"/>
                        <a:pt x="787" y="1971"/>
                      </a:cubicBezTo>
                      <a:cubicBezTo>
                        <a:pt x="784" y="1971"/>
                        <a:pt x="781" y="1969"/>
                        <a:pt x="780" y="1965"/>
                      </a:cubicBezTo>
                      <a:cubicBezTo>
                        <a:pt x="778" y="1961"/>
                        <a:pt x="780" y="1957"/>
                        <a:pt x="783" y="1956"/>
                      </a:cubicBezTo>
                      <a:cubicBezTo>
                        <a:pt x="789" y="1952"/>
                        <a:pt x="792" y="1957"/>
                        <a:pt x="795" y="1957"/>
                      </a:cubicBezTo>
                      <a:cubicBezTo>
                        <a:pt x="799" y="1958"/>
                        <a:pt x="804" y="1955"/>
                        <a:pt x="806" y="1950"/>
                      </a:cubicBezTo>
                      <a:cubicBezTo>
                        <a:pt x="809" y="1944"/>
                        <a:pt x="808" y="1938"/>
                        <a:pt x="803" y="1933"/>
                      </a:cubicBezTo>
                      <a:cubicBezTo>
                        <a:pt x="800" y="1931"/>
                        <a:pt x="796" y="1930"/>
                        <a:pt x="793" y="1933"/>
                      </a:cubicBezTo>
                      <a:cubicBezTo>
                        <a:pt x="797" y="1933"/>
                        <a:pt x="800" y="1938"/>
                        <a:pt x="796" y="1942"/>
                      </a:cubicBezTo>
                      <a:cubicBezTo>
                        <a:pt x="794" y="1944"/>
                        <a:pt x="788" y="1946"/>
                        <a:pt x="782" y="1948"/>
                      </a:cubicBezTo>
                      <a:cubicBezTo>
                        <a:pt x="776" y="1950"/>
                        <a:pt x="771" y="1952"/>
                        <a:pt x="768" y="1957"/>
                      </a:cubicBezTo>
                      <a:cubicBezTo>
                        <a:pt x="762" y="1966"/>
                        <a:pt x="766" y="1979"/>
                        <a:pt x="775" y="1983"/>
                      </a:cubicBezTo>
                      <a:cubicBezTo>
                        <a:pt x="781" y="1985"/>
                        <a:pt x="786" y="1984"/>
                        <a:pt x="791" y="1982"/>
                      </a:cubicBezTo>
                      <a:cubicBezTo>
                        <a:pt x="797" y="1980"/>
                        <a:pt x="809" y="1972"/>
                        <a:pt x="816" y="1974"/>
                      </a:cubicBezTo>
                      <a:cubicBezTo>
                        <a:pt x="821" y="1975"/>
                        <a:pt x="822" y="1979"/>
                        <a:pt x="821" y="1982"/>
                      </a:cubicBezTo>
                      <a:cubicBezTo>
                        <a:pt x="825" y="1983"/>
                        <a:pt x="828" y="1978"/>
                        <a:pt x="828" y="1973"/>
                      </a:cubicBezTo>
                      <a:cubicBezTo>
                        <a:pt x="827" y="1964"/>
                        <a:pt x="816" y="1956"/>
                        <a:pt x="805" y="1959"/>
                      </a:cubicBezTo>
                      <a:cubicBezTo>
                        <a:pt x="801" y="1960"/>
                        <a:pt x="798" y="1964"/>
                        <a:pt x="793" y="1968"/>
                      </a:cubicBezTo>
                      <a:close/>
                      <a:moveTo>
                        <a:pt x="638" y="1942"/>
                      </a:moveTo>
                      <a:cubicBezTo>
                        <a:pt x="653" y="1934"/>
                        <a:pt x="654" y="1919"/>
                        <a:pt x="657" y="1914"/>
                      </a:cubicBezTo>
                      <a:cubicBezTo>
                        <a:pt x="660" y="1908"/>
                        <a:pt x="667" y="1912"/>
                        <a:pt x="665" y="1919"/>
                      </a:cubicBezTo>
                      <a:cubicBezTo>
                        <a:pt x="663" y="1927"/>
                        <a:pt x="652" y="1939"/>
                        <a:pt x="638" y="1942"/>
                      </a:cubicBezTo>
                      <a:close/>
                      <a:moveTo>
                        <a:pt x="683" y="1894"/>
                      </a:moveTo>
                      <a:cubicBezTo>
                        <a:pt x="684" y="1895"/>
                        <a:pt x="684" y="1897"/>
                        <a:pt x="683" y="1898"/>
                      </a:cubicBezTo>
                      <a:cubicBezTo>
                        <a:pt x="682" y="1899"/>
                        <a:pt x="680" y="1901"/>
                        <a:pt x="678" y="1900"/>
                      </a:cubicBezTo>
                      <a:cubicBezTo>
                        <a:pt x="676" y="1900"/>
                        <a:pt x="674" y="1898"/>
                        <a:pt x="674" y="1896"/>
                      </a:cubicBezTo>
                      <a:cubicBezTo>
                        <a:pt x="674" y="1892"/>
                        <a:pt x="677" y="1892"/>
                        <a:pt x="679" y="1890"/>
                      </a:cubicBezTo>
                      <a:cubicBezTo>
                        <a:pt x="680" y="1888"/>
                        <a:pt x="680" y="1885"/>
                        <a:pt x="678" y="1882"/>
                      </a:cubicBezTo>
                      <a:cubicBezTo>
                        <a:pt x="676" y="1879"/>
                        <a:pt x="672" y="1878"/>
                        <a:pt x="668" y="1879"/>
                      </a:cubicBezTo>
                      <a:cubicBezTo>
                        <a:pt x="666" y="1880"/>
                        <a:pt x="665" y="1882"/>
                        <a:pt x="665" y="1884"/>
                      </a:cubicBezTo>
                      <a:cubicBezTo>
                        <a:pt x="667" y="1882"/>
                        <a:pt x="670" y="1882"/>
                        <a:pt x="671" y="1885"/>
                      </a:cubicBezTo>
                      <a:cubicBezTo>
                        <a:pt x="671" y="1887"/>
                        <a:pt x="671" y="1890"/>
                        <a:pt x="670" y="1894"/>
                      </a:cubicBezTo>
                      <a:cubicBezTo>
                        <a:pt x="669" y="1898"/>
                        <a:pt x="669" y="1901"/>
                        <a:pt x="671" y="1904"/>
                      </a:cubicBezTo>
                      <a:cubicBezTo>
                        <a:pt x="673" y="1910"/>
                        <a:pt x="681" y="1911"/>
                        <a:pt x="686" y="1907"/>
                      </a:cubicBezTo>
                      <a:cubicBezTo>
                        <a:pt x="689" y="1905"/>
                        <a:pt x="690" y="1902"/>
                        <a:pt x="690" y="1899"/>
                      </a:cubicBezTo>
                      <a:cubicBezTo>
                        <a:pt x="691" y="1896"/>
                        <a:pt x="690" y="1887"/>
                        <a:pt x="693" y="1884"/>
                      </a:cubicBezTo>
                      <a:cubicBezTo>
                        <a:pt x="695" y="1882"/>
                        <a:pt x="697" y="1882"/>
                        <a:pt x="699" y="1884"/>
                      </a:cubicBezTo>
                      <a:cubicBezTo>
                        <a:pt x="700" y="1882"/>
                        <a:pt x="698" y="1879"/>
                        <a:pt x="696" y="1878"/>
                      </a:cubicBezTo>
                      <a:cubicBezTo>
                        <a:pt x="691" y="1876"/>
                        <a:pt x="684" y="1879"/>
                        <a:pt x="682" y="1886"/>
                      </a:cubicBezTo>
                      <a:cubicBezTo>
                        <a:pt x="682" y="1888"/>
                        <a:pt x="682" y="1891"/>
                        <a:pt x="683" y="1894"/>
                      </a:cubicBezTo>
                      <a:close/>
                      <a:moveTo>
                        <a:pt x="683" y="1894"/>
                      </a:moveTo>
                      <a:cubicBezTo>
                        <a:pt x="683" y="1897"/>
                        <a:pt x="682" y="1899"/>
                        <a:pt x="680" y="1899"/>
                      </a:cubicBezTo>
                      <a:cubicBezTo>
                        <a:pt x="676" y="1900"/>
                        <a:pt x="674" y="1896"/>
                        <a:pt x="676" y="1893"/>
                      </a:cubicBezTo>
                      <a:cubicBezTo>
                        <a:pt x="678" y="1891"/>
                        <a:pt x="680" y="1891"/>
                        <a:pt x="681" y="1888"/>
                      </a:cubicBezTo>
                      <a:cubicBezTo>
                        <a:pt x="681" y="1891"/>
                        <a:pt x="682" y="1892"/>
                        <a:pt x="683" y="1894"/>
                      </a:cubicBezTo>
                      <a:close/>
                      <a:moveTo>
                        <a:pt x="680" y="1911"/>
                      </a:moveTo>
                      <a:cubicBezTo>
                        <a:pt x="677" y="1912"/>
                        <a:pt x="673" y="1909"/>
                        <a:pt x="671" y="1907"/>
                      </a:cubicBezTo>
                      <a:cubicBezTo>
                        <a:pt x="668" y="1909"/>
                        <a:pt x="668" y="1917"/>
                        <a:pt x="674" y="1917"/>
                      </a:cubicBezTo>
                      <a:cubicBezTo>
                        <a:pt x="678" y="1918"/>
                        <a:pt x="681" y="1914"/>
                        <a:pt x="680" y="1911"/>
                      </a:cubicBezTo>
                      <a:close/>
                      <a:moveTo>
                        <a:pt x="674" y="1918"/>
                      </a:moveTo>
                      <a:cubicBezTo>
                        <a:pt x="673" y="1918"/>
                        <a:pt x="672" y="1918"/>
                        <a:pt x="672" y="1917"/>
                      </a:cubicBezTo>
                      <a:cubicBezTo>
                        <a:pt x="669" y="1925"/>
                        <a:pt x="664" y="1932"/>
                        <a:pt x="657" y="1937"/>
                      </a:cubicBezTo>
                      <a:cubicBezTo>
                        <a:pt x="645" y="1946"/>
                        <a:pt x="631" y="1943"/>
                        <a:pt x="612" y="1953"/>
                      </a:cubicBezTo>
                      <a:cubicBezTo>
                        <a:pt x="603" y="1958"/>
                        <a:pt x="597" y="1964"/>
                        <a:pt x="593" y="1969"/>
                      </a:cubicBezTo>
                      <a:cubicBezTo>
                        <a:pt x="584" y="1982"/>
                        <a:pt x="580" y="1999"/>
                        <a:pt x="566" y="2010"/>
                      </a:cubicBezTo>
                      <a:cubicBezTo>
                        <a:pt x="571" y="2004"/>
                        <a:pt x="569" y="1995"/>
                        <a:pt x="558" y="1995"/>
                      </a:cubicBezTo>
                      <a:cubicBezTo>
                        <a:pt x="551" y="1995"/>
                        <a:pt x="541" y="2005"/>
                        <a:pt x="529" y="1992"/>
                      </a:cubicBezTo>
                      <a:cubicBezTo>
                        <a:pt x="532" y="2001"/>
                        <a:pt x="536" y="2009"/>
                        <a:pt x="544" y="2013"/>
                      </a:cubicBezTo>
                      <a:cubicBezTo>
                        <a:pt x="549" y="2016"/>
                        <a:pt x="554" y="2016"/>
                        <a:pt x="559" y="2015"/>
                      </a:cubicBezTo>
                      <a:cubicBezTo>
                        <a:pt x="583" y="2009"/>
                        <a:pt x="585" y="1974"/>
                        <a:pt x="602" y="1964"/>
                      </a:cubicBezTo>
                      <a:cubicBezTo>
                        <a:pt x="601" y="1964"/>
                        <a:pt x="601" y="1965"/>
                        <a:pt x="600" y="1965"/>
                      </a:cubicBezTo>
                      <a:cubicBezTo>
                        <a:pt x="585" y="1978"/>
                        <a:pt x="586" y="2002"/>
                        <a:pt x="600" y="2015"/>
                      </a:cubicBezTo>
                      <a:cubicBezTo>
                        <a:pt x="607" y="2021"/>
                        <a:pt x="617" y="2024"/>
                        <a:pt x="628" y="2022"/>
                      </a:cubicBezTo>
                      <a:cubicBezTo>
                        <a:pt x="640" y="2020"/>
                        <a:pt x="649" y="2013"/>
                        <a:pt x="653" y="2001"/>
                      </a:cubicBezTo>
                      <a:cubicBezTo>
                        <a:pt x="657" y="1990"/>
                        <a:pt x="655" y="1978"/>
                        <a:pt x="645" y="1971"/>
                      </a:cubicBezTo>
                      <a:cubicBezTo>
                        <a:pt x="638" y="1967"/>
                        <a:pt x="630" y="1967"/>
                        <a:pt x="624" y="1971"/>
                      </a:cubicBezTo>
                      <a:cubicBezTo>
                        <a:pt x="616" y="1977"/>
                        <a:pt x="614" y="1987"/>
                        <a:pt x="618" y="1994"/>
                      </a:cubicBezTo>
                      <a:cubicBezTo>
                        <a:pt x="622" y="2001"/>
                        <a:pt x="632" y="2004"/>
                        <a:pt x="640" y="1998"/>
                      </a:cubicBezTo>
                      <a:cubicBezTo>
                        <a:pt x="631" y="2004"/>
                        <a:pt x="622" y="2000"/>
                        <a:pt x="619" y="1992"/>
                      </a:cubicBezTo>
                      <a:cubicBezTo>
                        <a:pt x="617" y="1986"/>
                        <a:pt x="618" y="1978"/>
                        <a:pt x="625" y="1974"/>
                      </a:cubicBezTo>
                      <a:cubicBezTo>
                        <a:pt x="631" y="1970"/>
                        <a:pt x="638" y="1970"/>
                        <a:pt x="643" y="1974"/>
                      </a:cubicBezTo>
                      <a:cubicBezTo>
                        <a:pt x="652" y="1980"/>
                        <a:pt x="654" y="1990"/>
                        <a:pt x="650" y="2000"/>
                      </a:cubicBezTo>
                      <a:cubicBezTo>
                        <a:pt x="646" y="2010"/>
                        <a:pt x="638" y="2017"/>
                        <a:pt x="627" y="2019"/>
                      </a:cubicBezTo>
                      <a:cubicBezTo>
                        <a:pt x="617" y="2021"/>
                        <a:pt x="608" y="2017"/>
                        <a:pt x="601" y="2011"/>
                      </a:cubicBezTo>
                      <a:cubicBezTo>
                        <a:pt x="589" y="1999"/>
                        <a:pt x="588" y="1978"/>
                        <a:pt x="601" y="1967"/>
                      </a:cubicBezTo>
                      <a:cubicBezTo>
                        <a:pt x="612" y="1957"/>
                        <a:pt x="623" y="1956"/>
                        <a:pt x="636" y="1960"/>
                      </a:cubicBezTo>
                      <a:cubicBezTo>
                        <a:pt x="658" y="1968"/>
                        <a:pt x="674" y="1988"/>
                        <a:pt x="675" y="2005"/>
                      </a:cubicBezTo>
                      <a:cubicBezTo>
                        <a:pt x="676" y="2015"/>
                        <a:pt x="670" y="2025"/>
                        <a:pt x="660" y="2024"/>
                      </a:cubicBezTo>
                      <a:cubicBezTo>
                        <a:pt x="653" y="2023"/>
                        <a:pt x="650" y="2019"/>
                        <a:pt x="651" y="2012"/>
                      </a:cubicBezTo>
                      <a:cubicBezTo>
                        <a:pt x="643" y="2018"/>
                        <a:pt x="650" y="2033"/>
                        <a:pt x="662" y="2037"/>
                      </a:cubicBezTo>
                      <a:cubicBezTo>
                        <a:pt x="675" y="2040"/>
                        <a:pt x="684" y="2035"/>
                        <a:pt x="690" y="2027"/>
                      </a:cubicBezTo>
                      <a:cubicBezTo>
                        <a:pt x="698" y="2016"/>
                        <a:pt x="697" y="1999"/>
                        <a:pt x="687" y="1985"/>
                      </a:cubicBezTo>
                      <a:cubicBezTo>
                        <a:pt x="676" y="1971"/>
                        <a:pt x="660" y="1961"/>
                        <a:pt x="642" y="1958"/>
                      </a:cubicBezTo>
                      <a:cubicBezTo>
                        <a:pt x="644" y="1958"/>
                        <a:pt x="647" y="1959"/>
                        <a:pt x="649" y="1959"/>
                      </a:cubicBezTo>
                      <a:cubicBezTo>
                        <a:pt x="679" y="1966"/>
                        <a:pt x="700" y="1985"/>
                        <a:pt x="708" y="2015"/>
                      </a:cubicBezTo>
                      <a:cubicBezTo>
                        <a:pt x="713" y="2037"/>
                        <a:pt x="707" y="2057"/>
                        <a:pt x="690" y="2072"/>
                      </a:cubicBezTo>
                      <a:cubicBezTo>
                        <a:pt x="679" y="2081"/>
                        <a:pt x="667" y="2086"/>
                        <a:pt x="654" y="2088"/>
                      </a:cubicBezTo>
                      <a:cubicBezTo>
                        <a:pt x="641" y="2090"/>
                        <a:pt x="626" y="2089"/>
                        <a:pt x="613" y="2084"/>
                      </a:cubicBezTo>
                      <a:cubicBezTo>
                        <a:pt x="607" y="2082"/>
                        <a:pt x="603" y="2079"/>
                        <a:pt x="597" y="2074"/>
                      </a:cubicBezTo>
                      <a:cubicBezTo>
                        <a:pt x="588" y="2066"/>
                        <a:pt x="582" y="2055"/>
                        <a:pt x="582" y="2042"/>
                      </a:cubicBezTo>
                      <a:cubicBezTo>
                        <a:pt x="582" y="2032"/>
                        <a:pt x="586" y="2024"/>
                        <a:pt x="595" y="2019"/>
                      </a:cubicBezTo>
                      <a:cubicBezTo>
                        <a:pt x="582" y="2013"/>
                        <a:pt x="562" y="2031"/>
                        <a:pt x="575" y="2050"/>
                      </a:cubicBezTo>
                      <a:cubicBezTo>
                        <a:pt x="567" y="2062"/>
                        <a:pt x="586" y="2076"/>
                        <a:pt x="601" y="2082"/>
                      </a:cubicBezTo>
                      <a:cubicBezTo>
                        <a:pt x="582" y="2076"/>
                        <a:pt x="561" y="2057"/>
                        <a:pt x="552" y="2048"/>
                      </a:cubicBezTo>
                      <a:cubicBezTo>
                        <a:pt x="551" y="2048"/>
                        <a:pt x="550" y="2049"/>
                        <a:pt x="550" y="2049"/>
                      </a:cubicBezTo>
                      <a:cubicBezTo>
                        <a:pt x="553" y="2053"/>
                        <a:pt x="558" y="2058"/>
                        <a:pt x="564" y="2064"/>
                      </a:cubicBezTo>
                      <a:cubicBezTo>
                        <a:pt x="554" y="2061"/>
                        <a:pt x="542" y="2062"/>
                        <a:pt x="534" y="2070"/>
                      </a:cubicBezTo>
                      <a:cubicBezTo>
                        <a:pt x="520" y="2084"/>
                        <a:pt x="517" y="2109"/>
                        <a:pt x="497" y="2123"/>
                      </a:cubicBezTo>
                      <a:cubicBezTo>
                        <a:pt x="519" y="2119"/>
                        <a:pt x="530" y="2097"/>
                        <a:pt x="540" y="2087"/>
                      </a:cubicBezTo>
                      <a:cubicBezTo>
                        <a:pt x="560" y="2067"/>
                        <a:pt x="571" y="2072"/>
                        <a:pt x="590" y="2081"/>
                      </a:cubicBezTo>
                      <a:cubicBezTo>
                        <a:pt x="587" y="2080"/>
                        <a:pt x="583" y="2080"/>
                        <a:pt x="580" y="2080"/>
                      </a:cubicBezTo>
                      <a:cubicBezTo>
                        <a:pt x="558" y="2081"/>
                        <a:pt x="538" y="2094"/>
                        <a:pt x="531" y="2113"/>
                      </a:cubicBezTo>
                      <a:cubicBezTo>
                        <a:pt x="524" y="2129"/>
                        <a:pt x="527" y="2145"/>
                        <a:pt x="538" y="2158"/>
                      </a:cubicBezTo>
                      <a:cubicBezTo>
                        <a:pt x="552" y="2175"/>
                        <a:pt x="574" y="2180"/>
                        <a:pt x="594" y="2172"/>
                      </a:cubicBezTo>
                      <a:cubicBezTo>
                        <a:pt x="603" y="2168"/>
                        <a:pt x="610" y="2161"/>
                        <a:pt x="614" y="2153"/>
                      </a:cubicBezTo>
                      <a:cubicBezTo>
                        <a:pt x="621" y="2138"/>
                        <a:pt x="615" y="2125"/>
                        <a:pt x="603" y="2115"/>
                      </a:cubicBezTo>
                      <a:cubicBezTo>
                        <a:pt x="610" y="2130"/>
                        <a:pt x="597" y="2136"/>
                        <a:pt x="595" y="2142"/>
                      </a:cubicBezTo>
                      <a:cubicBezTo>
                        <a:pt x="589" y="2156"/>
                        <a:pt x="608" y="2161"/>
                        <a:pt x="614" y="2147"/>
                      </a:cubicBezTo>
                      <a:cubicBezTo>
                        <a:pt x="615" y="2146"/>
                        <a:pt x="615" y="2144"/>
                        <a:pt x="616" y="2142"/>
                      </a:cubicBezTo>
                      <a:cubicBezTo>
                        <a:pt x="615" y="2155"/>
                        <a:pt x="606" y="2165"/>
                        <a:pt x="594" y="2170"/>
                      </a:cubicBezTo>
                      <a:cubicBezTo>
                        <a:pt x="574" y="2178"/>
                        <a:pt x="554" y="2172"/>
                        <a:pt x="540" y="2157"/>
                      </a:cubicBezTo>
                      <a:cubicBezTo>
                        <a:pt x="531" y="2145"/>
                        <a:pt x="528" y="2129"/>
                        <a:pt x="534" y="2115"/>
                      </a:cubicBezTo>
                      <a:cubicBezTo>
                        <a:pt x="541" y="2098"/>
                        <a:pt x="560" y="2086"/>
                        <a:pt x="579" y="2086"/>
                      </a:cubicBezTo>
                      <a:cubicBezTo>
                        <a:pt x="586" y="2085"/>
                        <a:pt x="593" y="2086"/>
                        <a:pt x="600" y="2088"/>
                      </a:cubicBezTo>
                      <a:cubicBezTo>
                        <a:pt x="596" y="2087"/>
                        <a:pt x="591" y="2087"/>
                        <a:pt x="587" y="2088"/>
                      </a:cubicBezTo>
                      <a:cubicBezTo>
                        <a:pt x="575" y="2091"/>
                        <a:pt x="563" y="2102"/>
                        <a:pt x="565" y="2115"/>
                      </a:cubicBezTo>
                      <a:cubicBezTo>
                        <a:pt x="566" y="2121"/>
                        <a:pt x="571" y="2125"/>
                        <a:pt x="576" y="2127"/>
                      </a:cubicBezTo>
                      <a:cubicBezTo>
                        <a:pt x="581" y="2128"/>
                        <a:pt x="585" y="2127"/>
                        <a:pt x="588" y="2124"/>
                      </a:cubicBezTo>
                      <a:cubicBezTo>
                        <a:pt x="592" y="2121"/>
                        <a:pt x="594" y="2117"/>
                        <a:pt x="594" y="2112"/>
                      </a:cubicBezTo>
                      <a:cubicBezTo>
                        <a:pt x="594" y="2106"/>
                        <a:pt x="589" y="2101"/>
                        <a:pt x="583" y="2101"/>
                      </a:cubicBezTo>
                      <a:cubicBezTo>
                        <a:pt x="579" y="2101"/>
                        <a:pt x="576" y="2103"/>
                        <a:pt x="575" y="2107"/>
                      </a:cubicBezTo>
                      <a:cubicBezTo>
                        <a:pt x="574" y="2109"/>
                        <a:pt x="575" y="2112"/>
                        <a:pt x="578" y="2112"/>
                      </a:cubicBezTo>
                      <a:cubicBezTo>
                        <a:pt x="577" y="2111"/>
                        <a:pt x="577" y="2109"/>
                        <a:pt x="578" y="2107"/>
                      </a:cubicBezTo>
                      <a:cubicBezTo>
                        <a:pt x="580" y="2104"/>
                        <a:pt x="584" y="2105"/>
                        <a:pt x="585" y="2107"/>
                      </a:cubicBezTo>
                      <a:cubicBezTo>
                        <a:pt x="587" y="2109"/>
                        <a:pt x="587" y="2111"/>
                        <a:pt x="586" y="2114"/>
                      </a:cubicBezTo>
                      <a:cubicBezTo>
                        <a:pt x="585" y="2117"/>
                        <a:pt x="582" y="2119"/>
                        <a:pt x="579" y="2118"/>
                      </a:cubicBezTo>
                      <a:cubicBezTo>
                        <a:pt x="575" y="2118"/>
                        <a:pt x="572" y="2115"/>
                        <a:pt x="571" y="2111"/>
                      </a:cubicBezTo>
                      <a:cubicBezTo>
                        <a:pt x="570" y="2101"/>
                        <a:pt x="582" y="2091"/>
                        <a:pt x="591" y="2090"/>
                      </a:cubicBezTo>
                      <a:cubicBezTo>
                        <a:pt x="603" y="2088"/>
                        <a:pt x="616" y="2092"/>
                        <a:pt x="626" y="2093"/>
                      </a:cubicBezTo>
                      <a:cubicBezTo>
                        <a:pt x="639" y="2095"/>
                        <a:pt x="652" y="2095"/>
                        <a:pt x="668" y="2088"/>
                      </a:cubicBezTo>
                      <a:cubicBezTo>
                        <a:pt x="665" y="2090"/>
                        <a:pt x="662" y="2092"/>
                        <a:pt x="660" y="2094"/>
                      </a:cubicBezTo>
                      <a:cubicBezTo>
                        <a:pt x="643" y="2109"/>
                        <a:pt x="637" y="2129"/>
                        <a:pt x="644" y="2150"/>
                      </a:cubicBezTo>
                      <a:cubicBezTo>
                        <a:pt x="652" y="2170"/>
                        <a:pt x="669" y="2184"/>
                        <a:pt x="690" y="2185"/>
                      </a:cubicBezTo>
                      <a:cubicBezTo>
                        <a:pt x="709" y="2187"/>
                        <a:pt x="730" y="2178"/>
                        <a:pt x="739" y="2160"/>
                      </a:cubicBezTo>
                      <a:cubicBezTo>
                        <a:pt x="747" y="2144"/>
                        <a:pt x="746" y="2126"/>
                        <a:pt x="735" y="2115"/>
                      </a:cubicBezTo>
                      <a:cubicBezTo>
                        <a:pt x="728" y="2107"/>
                        <a:pt x="718" y="2103"/>
                        <a:pt x="709" y="2104"/>
                      </a:cubicBezTo>
                      <a:cubicBezTo>
                        <a:pt x="703" y="2104"/>
                        <a:pt x="698" y="2106"/>
                        <a:pt x="693" y="2109"/>
                      </a:cubicBezTo>
                      <a:cubicBezTo>
                        <a:pt x="684" y="2115"/>
                        <a:pt x="682" y="2126"/>
                        <a:pt x="686" y="2135"/>
                      </a:cubicBezTo>
                      <a:cubicBezTo>
                        <a:pt x="691" y="2145"/>
                        <a:pt x="703" y="2149"/>
                        <a:pt x="713" y="2144"/>
                      </a:cubicBezTo>
                      <a:cubicBezTo>
                        <a:pt x="723" y="2139"/>
                        <a:pt x="727" y="2127"/>
                        <a:pt x="723" y="2117"/>
                      </a:cubicBezTo>
                      <a:cubicBezTo>
                        <a:pt x="718" y="2108"/>
                        <a:pt x="709" y="2104"/>
                        <a:pt x="700" y="2106"/>
                      </a:cubicBezTo>
                      <a:cubicBezTo>
                        <a:pt x="712" y="2102"/>
                        <a:pt x="725" y="2106"/>
                        <a:pt x="734" y="2116"/>
                      </a:cubicBezTo>
                      <a:cubicBezTo>
                        <a:pt x="744" y="2127"/>
                        <a:pt x="745" y="2144"/>
                        <a:pt x="737" y="2159"/>
                      </a:cubicBezTo>
                      <a:cubicBezTo>
                        <a:pt x="728" y="2175"/>
                        <a:pt x="709" y="2183"/>
                        <a:pt x="691" y="2182"/>
                      </a:cubicBezTo>
                      <a:cubicBezTo>
                        <a:pt x="671" y="2180"/>
                        <a:pt x="655" y="2167"/>
                        <a:pt x="648" y="2149"/>
                      </a:cubicBezTo>
                      <a:cubicBezTo>
                        <a:pt x="642" y="2130"/>
                        <a:pt x="648" y="2112"/>
                        <a:pt x="663" y="2099"/>
                      </a:cubicBezTo>
                      <a:cubicBezTo>
                        <a:pt x="673" y="2090"/>
                        <a:pt x="687" y="2085"/>
                        <a:pt x="698" y="2073"/>
                      </a:cubicBezTo>
                      <a:cubicBezTo>
                        <a:pt x="712" y="2057"/>
                        <a:pt x="718" y="2037"/>
                        <a:pt x="713" y="2014"/>
                      </a:cubicBezTo>
                      <a:cubicBezTo>
                        <a:pt x="705" y="1982"/>
                        <a:pt x="682" y="1959"/>
                        <a:pt x="650" y="1953"/>
                      </a:cubicBezTo>
                      <a:cubicBezTo>
                        <a:pt x="635" y="1951"/>
                        <a:pt x="623" y="1951"/>
                        <a:pt x="611" y="1956"/>
                      </a:cubicBezTo>
                      <a:cubicBezTo>
                        <a:pt x="622" y="1950"/>
                        <a:pt x="635" y="1947"/>
                        <a:pt x="648" y="1947"/>
                      </a:cubicBezTo>
                      <a:cubicBezTo>
                        <a:pt x="666" y="1948"/>
                        <a:pt x="687" y="1955"/>
                        <a:pt x="702" y="1964"/>
                      </a:cubicBezTo>
                      <a:cubicBezTo>
                        <a:pt x="709" y="1968"/>
                        <a:pt x="714" y="1970"/>
                        <a:pt x="722" y="1972"/>
                      </a:cubicBezTo>
                      <a:cubicBezTo>
                        <a:pt x="723" y="1973"/>
                        <a:pt x="725" y="1973"/>
                        <a:pt x="727" y="1974"/>
                      </a:cubicBezTo>
                      <a:cubicBezTo>
                        <a:pt x="731" y="1974"/>
                        <a:pt x="734" y="1975"/>
                        <a:pt x="737" y="1975"/>
                      </a:cubicBezTo>
                      <a:cubicBezTo>
                        <a:pt x="738" y="1975"/>
                        <a:pt x="749" y="1974"/>
                        <a:pt x="749" y="1972"/>
                      </a:cubicBezTo>
                      <a:cubicBezTo>
                        <a:pt x="748" y="1971"/>
                        <a:pt x="742" y="1972"/>
                        <a:pt x="741" y="1972"/>
                      </a:cubicBezTo>
                      <a:cubicBezTo>
                        <a:pt x="737" y="1971"/>
                        <a:pt x="732" y="1971"/>
                        <a:pt x="728" y="1970"/>
                      </a:cubicBezTo>
                      <a:cubicBezTo>
                        <a:pt x="726" y="1970"/>
                        <a:pt x="724" y="1969"/>
                        <a:pt x="722" y="1969"/>
                      </a:cubicBezTo>
                      <a:cubicBezTo>
                        <a:pt x="716" y="1967"/>
                        <a:pt x="710" y="1965"/>
                        <a:pt x="704" y="1962"/>
                      </a:cubicBezTo>
                      <a:cubicBezTo>
                        <a:pt x="703" y="1961"/>
                        <a:pt x="702" y="1961"/>
                        <a:pt x="701" y="1960"/>
                      </a:cubicBezTo>
                      <a:cubicBezTo>
                        <a:pt x="703" y="1961"/>
                        <a:pt x="706" y="1961"/>
                        <a:pt x="708" y="1962"/>
                      </a:cubicBezTo>
                      <a:cubicBezTo>
                        <a:pt x="714" y="1963"/>
                        <a:pt x="719" y="1963"/>
                        <a:pt x="726" y="1962"/>
                      </a:cubicBezTo>
                      <a:cubicBezTo>
                        <a:pt x="742" y="1959"/>
                        <a:pt x="748" y="1944"/>
                        <a:pt x="746" y="1929"/>
                      </a:cubicBezTo>
                      <a:cubicBezTo>
                        <a:pt x="744" y="1917"/>
                        <a:pt x="737" y="1905"/>
                        <a:pt x="725" y="1900"/>
                      </a:cubicBezTo>
                      <a:cubicBezTo>
                        <a:pt x="715" y="1896"/>
                        <a:pt x="705" y="1899"/>
                        <a:pt x="698" y="1908"/>
                      </a:cubicBezTo>
                      <a:cubicBezTo>
                        <a:pt x="693" y="1914"/>
                        <a:pt x="691" y="1924"/>
                        <a:pt x="696" y="1931"/>
                      </a:cubicBezTo>
                      <a:cubicBezTo>
                        <a:pt x="699" y="1935"/>
                        <a:pt x="704" y="1937"/>
                        <a:pt x="709" y="1937"/>
                      </a:cubicBezTo>
                      <a:cubicBezTo>
                        <a:pt x="712" y="1937"/>
                        <a:pt x="714" y="1936"/>
                        <a:pt x="716" y="1933"/>
                      </a:cubicBezTo>
                      <a:cubicBezTo>
                        <a:pt x="718" y="1930"/>
                        <a:pt x="719" y="1927"/>
                        <a:pt x="718" y="1924"/>
                      </a:cubicBezTo>
                      <a:cubicBezTo>
                        <a:pt x="716" y="1920"/>
                        <a:pt x="714" y="1917"/>
                        <a:pt x="710" y="1917"/>
                      </a:cubicBezTo>
                      <a:cubicBezTo>
                        <a:pt x="706" y="1916"/>
                        <a:pt x="702" y="1918"/>
                        <a:pt x="701" y="1922"/>
                      </a:cubicBezTo>
                      <a:cubicBezTo>
                        <a:pt x="700" y="1927"/>
                        <a:pt x="702" y="1931"/>
                        <a:pt x="706" y="1933"/>
                      </a:cubicBezTo>
                      <a:cubicBezTo>
                        <a:pt x="711" y="1934"/>
                        <a:pt x="715" y="1932"/>
                        <a:pt x="717" y="1928"/>
                      </a:cubicBezTo>
                      <a:cubicBezTo>
                        <a:pt x="717" y="1926"/>
                        <a:pt x="717" y="1924"/>
                        <a:pt x="717" y="1923"/>
                      </a:cubicBezTo>
                      <a:cubicBezTo>
                        <a:pt x="717" y="1924"/>
                        <a:pt x="717" y="1924"/>
                        <a:pt x="717" y="1924"/>
                      </a:cubicBezTo>
                      <a:cubicBezTo>
                        <a:pt x="718" y="1927"/>
                        <a:pt x="718" y="1930"/>
                        <a:pt x="716" y="1933"/>
                      </a:cubicBezTo>
                      <a:cubicBezTo>
                        <a:pt x="714" y="1935"/>
                        <a:pt x="712" y="1936"/>
                        <a:pt x="709" y="1936"/>
                      </a:cubicBezTo>
                      <a:cubicBezTo>
                        <a:pt x="704" y="1937"/>
                        <a:pt x="700" y="1935"/>
                        <a:pt x="697" y="1931"/>
                      </a:cubicBezTo>
                      <a:cubicBezTo>
                        <a:pt x="692" y="1925"/>
                        <a:pt x="695" y="1914"/>
                        <a:pt x="699" y="1909"/>
                      </a:cubicBezTo>
                      <a:cubicBezTo>
                        <a:pt x="706" y="1901"/>
                        <a:pt x="715" y="1898"/>
                        <a:pt x="724" y="1902"/>
                      </a:cubicBezTo>
                      <a:cubicBezTo>
                        <a:pt x="736" y="1907"/>
                        <a:pt x="742" y="1919"/>
                        <a:pt x="743" y="1931"/>
                      </a:cubicBezTo>
                      <a:cubicBezTo>
                        <a:pt x="745" y="1944"/>
                        <a:pt x="740" y="1956"/>
                        <a:pt x="725" y="1959"/>
                      </a:cubicBezTo>
                      <a:cubicBezTo>
                        <a:pt x="719" y="1960"/>
                        <a:pt x="714" y="1960"/>
                        <a:pt x="709" y="1958"/>
                      </a:cubicBezTo>
                      <a:cubicBezTo>
                        <a:pt x="705" y="1958"/>
                        <a:pt x="702" y="1957"/>
                        <a:pt x="698" y="1955"/>
                      </a:cubicBezTo>
                      <a:cubicBezTo>
                        <a:pt x="690" y="1952"/>
                        <a:pt x="680" y="1948"/>
                        <a:pt x="671" y="1946"/>
                      </a:cubicBezTo>
                      <a:cubicBezTo>
                        <a:pt x="665" y="1944"/>
                        <a:pt x="658" y="1943"/>
                        <a:pt x="652" y="1943"/>
                      </a:cubicBezTo>
                      <a:cubicBezTo>
                        <a:pt x="655" y="1942"/>
                        <a:pt x="658" y="1940"/>
                        <a:pt x="660" y="1938"/>
                      </a:cubicBezTo>
                      <a:cubicBezTo>
                        <a:pt x="667" y="1932"/>
                        <a:pt x="672" y="1925"/>
                        <a:pt x="674" y="1918"/>
                      </a:cubicBezTo>
                      <a:close/>
                      <a:moveTo>
                        <a:pt x="792" y="1967"/>
                      </a:moveTo>
                      <a:cubicBezTo>
                        <a:pt x="789" y="1970"/>
                        <a:pt x="785" y="1970"/>
                        <a:pt x="782" y="1967"/>
                      </a:cubicBezTo>
                      <a:cubicBezTo>
                        <a:pt x="778" y="1962"/>
                        <a:pt x="783" y="1956"/>
                        <a:pt x="789" y="1956"/>
                      </a:cubicBezTo>
                      <a:cubicBezTo>
                        <a:pt x="793" y="1957"/>
                        <a:pt x="794" y="1960"/>
                        <a:pt x="800" y="1958"/>
                      </a:cubicBezTo>
                      <a:cubicBezTo>
                        <a:pt x="795" y="1962"/>
                        <a:pt x="795" y="1964"/>
                        <a:pt x="792" y="1967"/>
                      </a:cubicBezTo>
                      <a:close/>
                      <a:moveTo>
                        <a:pt x="707" y="1969"/>
                      </a:moveTo>
                      <a:cubicBezTo>
                        <a:pt x="718" y="1975"/>
                        <a:pt x="724" y="1991"/>
                        <a:pt x="721" y="2000"/>
                      </a:cubicBezTo>
                      <a:cubicBezTo>
                        <a:pt x="719" y="2009"/>
                        <a:pt x="717" y="2016"/>
                        <a:pt x="719" y="2023"/>
                      </a:cubicBezTo>
                      <a:cubicBezTo>
                        <a:pt x="722" y="2029"/>
                        <a:pt x="729" y="2035"/>
                        <a:pt x="734" y="2032"/>
                      </a:cubicBezTo>
                      <a:cubicBezTo>
                        <a:pt x="729" y="2032"/>
                        <a:pt x="727" y="2026"/>
                        <a:pt x="727" y="2020"/>
                      </a:cubicBezTo>
                      <a:cubicBezTo>
                        <a:pt x="727" y="2015"/>
                        <a:pt x="727" y="2011"/>
                        <a:pt x="724" y="2007"/>
                      </a:cubicBezTo>
                      <a:cubicBezTo>
                        <a:pt x="732" y="2000"/>
                        <a:pt x="730" y="1991"/>
                        <a:pt x="727" y="1985"/>
                      </a:cubicBezTo>
                      <a:cubicBezTo>
                        <a:pt x="723" y="1978"/>
                        <a:pt x="715" y="1971"/>
                        <a:pt x="707" y="1969"/>
                      </a:cubicBezTo>
                      <a:close/>
                      <a:moveTo>
                        <a:pt x="797" y="1896"/>
                      </a:moveTo>
                      <a:cubicBezTo>
                        <a:pt x="804" y="1877"/>
                        <a:pt x="824" y="1877"/>
                        <a:pt x="832" y="1874"/>
                      </a:cubicBezTo>
                      <a:cubicBezTo>
                        <a:pt x="844" y="1870"/>
                        <a:pt x="840" y="1859"/>
                        <a:pt x="827" y="1861"/>
                      </a:cubicBezTo>
                      <a:cubicBezTo>
                        <a:pt x="816" y="1863"/>
                        <a:pt x="800" y="1876"/>
                        <a:pt x="797" y="1896"/>
                      </a:cubicBezTo>
                      <a:close/>
                      <a:moveTo>
                        <a:pt x="766" y="1977"/>
                      </a:moveTo>
                      <a:cubicBezTo>
                        <a:pt x="762" y="1973"/>
                        <a:pt x="762" y="1965"/>
                        <a:pt x="764" y="1961"/>
                      </a:cubicBezTo>
                      <a:cubicBezTo>
                        <a:pt x="759" y="1957"/>
                        <a:pt x="747" y="1964"/>
                        <a:pt x="751" y="1973"/>
                      </a:cubicBezTo>
                      <a:cubicBezTo>
                        <a:pt x="753" y="1979"/>
                        <a:pt x="761" y="1982"/>
                        <a:pt x="766" y="1977"/>
                      </a:cubicBezTo>
                      <a:close/>
                      <a:moveTo>
                        <a:pt x="718" y="1972"/>
                      </a:moveTo>
                      <a:cubicBezTo>
                        <a:pt x="738" y="1986"/>
                        <a:pt x="737" y="2012"/>
                        <a:pt x="739" y="2020"/>
                      </a:cubicBezTo>
                      <a:cubicBezTo>
                        <a:pt x="744" y="2035"/>
                        <a:pt x="761" y="2029"/>
                        <a:pt x="757" y="2012"/>
                      </a:cubicBezTo>
                      <a:cubicBezTo>
                        <a:pt x="754" y="2002"/>
                        <a:pt x="743" y="1982"/>
                        <a:pt x="718" y="1972"/>
                      </a:cubicBezTo>
                      <a:close/>
                      <a:moveTo>
                        <a:pt x="746" y="1909"/>
                      </a:moveTo>
                      <a:cubicBezTo>
                        <a:pt x="736" y="1905"/>
                        <a:pt x="727" y="1898"/>
                        <a:pt x="723" y="1889"/>
                      </a:cubicBezTo>
                      <a:cubicBezTo>
                        <a:pt x="718" y="1879"/>
                        <a:pt x="719" y="1868"/>
                        <a:pt x="725" y="1860"/>
                      </a:cubicBezTo>
                      <a:cubicBezTo>
                        <a:pt x="729" y="1856"/>
                        <a:pt x="734" y="1852"/>
                        <a:pt x="740" y="1851"/>
                      </a:cubicBezTo>
                      <a:cubicBezTo>
                        <a:pt x="747" y="1850"/>
                        <a:pt x="752" y="1850"/>
                        <a:pt x="759" y="1851"/>
                      </a:cubicBezTo>
                      <a:cubicBezTo>
                        <a:pt x="765" y="1853"/>
                        <a:pt x="769" y="1856"/>
                        <a:pt x="774" y="1860"/>
                      </a:cubicBezTo>
                      <a:cubicBezTo>
                        <a:pt x="777" y="1862"/>
                        <a:pt x="778" y="1863"/>
                        <a:pt x="780" y="1865"/>
                      </a:cubicBezTo>
                      <a:cubicBezTo>
                        <a:pt x="785" y="1871"/>
                        <a:pt x="788" y="1877"/>
                        <a:pt x="791" y="1884"/>
                      </a:cubicBezTo>
                      <a:cubicBezTo>
                        <a:pt x="795" y="1895"/>
                        <a:pt x="796" y="1903"/>
                        <a:pt x="793" y="1914"/>
                      </a:cubicBezTo>
                      <a:cubicBezTo>
                        <a:pt x="793" y="1915"/>
                        <a:pt x="793" y="1916"/>
                        <a:pt x="793" y="1916"/>
                      </a:cubicBezTo>
                      <a:cubicBezTo>
                        <a:pt x="798" y="1911"/>
                        <a:pt x="806" y="1907"/>
                        <a:pt x="813" y="1905"/>
                      </a:cubicBezTo>
                      <a:cubicBezTo>
                        <a:pt x="822" y="1904"/>
                        <a:pt x="832" y="1905"/>
                        <a:pt x="840" y="1910"/>
                      </a:cubicBezTo>
                      <a:cubicBezTo>
                        <a:pt x="843" y="1912"/>
                        <a:pt x="846" y="1915"/>
                        <a:pt x="848" y="1920"/>
                      </a:cubicBezTo>
                      <a:cubicBezTo>
                        <a:pt x="845" y="1916"/>
                        <a:pt x="842" y="1913"/>
                        <a:pt x="839" y="1911"/>
                      </a:cubicBezTo>
                      <a:cubicBezTo>
                        <a:pt x="831" y="1907"/>
                        <a:pt x="822" y="1906"/>
                        <a:pt x="814" y="1908"/>
                      </a:cubicBezTo>
                      <a:cubicBezTo>
                        <a:pt x="807" y="1910"/>
                        <a:pt x="802" y="1913"/>
                        <a:pt x="798" y="1916"/>
                      </a:cubicBezTo>
                      <a:cubicBezTo>
                        <a:pt x="790" y="1923"/>
                        <a:pt x="786" y="1932"/>
                        <a:pt x="778" y="1939"/>
                      </a:cubicBezTo>
                      <a:cubicBezTo>
                        <a:pt x="777" y="1940"/>
                        <a:pt x="777" y="1940"/>
                        <a:pt x="777" y="1940"/>
                      </a:cubicBezTo>
                      <a:cubicBezTo>
                        <a:pt x="773" y="1944"/>
                        <a:pt x="769" y="1948"/>
                        <a:pt x="763" y="1951"/>
                      </a:cubicBezTo>
                      <a:cubicBezTo>
                        <a:pt x="762" y="1951"/>
                        <a:pt x="749" y="1958"/>
                        <a:pt x="748" y="1957"/>
                      </a:cubicBezTo>
                      <a:cubicBezTo>
                        <a:pt x="748" y="1956"/>
                        <a:pt x="756" y="1951"/>
                        <a:pt x="757" y="1950"/>
                      </a:cubicBezTo>
                      <a:cubicBezTo>
                        <a:pt x="764" y="1946"/>
                        <a:pt x="769" y="1943"/>
                        <a:pt x="775" y="1937"/>
                      </a:cubicBezTo>
                      <a:cubicBezTo>
                        <a:pt x="776" y="1937"/>
                        <a:pt x="776" y="1937"/>
                        <a:pt x="776" y="1937"/>
                      </a:cubicBezTo>
                      <a:cubicBezTo>
                        <a:pt x="783" y="1930"/>
                        <a:pt x="787" y="1923"/>
                        <a:pt x="790" y="1913"/>
                      </a:cubicBezTo>
                      <a:cubicBezTo>
                        <a:pt x="793" y="1902"/>
                        <a:pt x="792" y="1889"/>
                        <a:pt x="784" y="1879"/>
                      </a:cubicBezTo>
                      <a:cubicBezTo>
                        <a:pt x="780" y="1874"/>
                        <a:pt x="771" y="1869"/>
                        <a:pt x="765" y="1874"/>
                      </a:cubicBezTo>
                      <a:cubicBezTo>
                        <a:pt x="762" y="1876"/>
                        <a:pt x="762" y="1878"/>
                        <a:pt x="763" y="1881"/>
                      </a:cubicBezTo>
                      <a:cubicBezTo>
                        <a:pt x="764" y="1883"/>
                        <a:pt x="766" y="1884"/>
                        <a:pt x="768" y="1884"/>
                      </a:cubicBezTo>
                      <a:cubicBezTo>
                        <a:pt x="770" y="1884"/>
                        <a:pt x="771" y="1883"/>
                        <a:pt x="772" y="1881"/>
                      </a:cubicBezTo>
                      <a:cubicBezTo>
                        <a:pt x="773" y="1879"/>
                        <a:pt x="772" y="1877"/>
                        <a:pt x="769" y="1877"/>
                      </a:cubicBezTo>
                      <a:cubicBezTo>
                        <a:pt x="768" y="1877"/>
                        <a:pt x="767" y="1877"/>
                        <a:pt x="766" y="1878"/>
                      </a:cubicBezTo>
                      <a:cubicBezTo>
                        <a:pt x="766" y="1877"/>
                        <a:pt x="767" y="1875"/>
                        <a:pt x="768" y="1875"/>
                      </a:cubicBezTo>
                      <a:cubicBezTo>
                        <a:pt x="771" y="1874"/>
                        <a:pt x="774" y="1875"/>
                        <a:pt x="775" y="1878"/>
                      </a:cubicBezTo>
                      <a:cubicBezTo>
                        <a:pt x="777" y="1881"/>
                        <a:pt x="775" y="1886"/>
                        <a:pt x="771" y="1888"/>
                      </a:cubicBezTo>
                      <a:cubicBezTo>
                        <a:pt x="769" y="1890"/>
                        <a:pt x="765" y="1890"/>
                        <a:pt x="762" y="1889"/>
                      </a:cubicBezTo>
                      <a:cubicBezTo>
                        <a:pt x="759" y="1888"/>
                        <a:pt x="757" y="1885"/>
                        <a:pt x="757" y="1882"/>
                      </a:cubicBezTo>
                      <a:cubicBezTo>
                        <a:pt x="756" y="1878"/>
                        <a:pt x="757" y="1874"/>
                        <a:pt x="760" y="1871"/>
                      </a:cubicBezTo>
                      <a:cubicBezTo>
                        <a:pt x="768" y="1866"/>
                        <a:pt x="778" y="1869"/>
                        <a:pt x="784" y="1876"/>
                      </a:cubicBezTo>
                      <a:cubicBezTo>
                        <a:pt x="786" y="1878"/>
                        <a:pt x="787" y="1880"/>
                        <a:pt x="788" y="1883"/>
                      </a:cubicBezTo>
                      <a:cubicBezTo>
                        <a:pt x="785" y="1874"/>
                        <a:pt x="780" y="1868"/>
                        <a:pt x="773" y="1861"/>
                      </a:cubicBezTo>
                      <a:cubicBezTo>
                        <a:pt x="768" y="1857"/>
                        <a:pt x="764" y="1855"/>
                        <a:pt x="758" y="1853"/>
                      </a:cubicBezTo>
                      <a:cubicBezTo>
                        <a:pt x="752" y="1851"/>
                        <a:pt x="747" y="1851"/>
                        <a:pt x="740" y="1852"/>
                      </a:cubicBezTo>
                      <a:cubicBezTo>
                        <a:pt x="737" y="1853"/>
                        <a:pt x="734" y="1854"/>
                        <a:pt x="731" y="1856"/>
                      </a:cubicBezTo>
                      <a:cubicBezTo>
                        <a:pt x="731" y="1856"/>
                        <a:pt x="731" y="1856"/>
                        <a:pt x="731" y="1856"/>
                      </a:cubicBezTo>
                      <a:cubicBezTo>
                        <a:pt x="740" y="1853"/>
                        <a:pt x="750" y="1857"/>
                        <a:pt x="748" y="1870"/>
                      </a:cubicBezTo>
                      <a:cubicBezTo>
                        <a:pt x="746" y="1879"/>
                        <a:pt x="732" y="1891"/>
                        <a:pt x="746" y="1909"/>
                      </a:cubicBezTo>
                      <a:close/>
                      <a:moveTo>
                        <a:pt x="838" y="1912"/>
                      </a:moveTo>
                      <a:cubicBezTo>
                        <a:pt x="831" y="1921"/>
                        <a:pt x="844" y="1929"/>
                        <a:pt x="847" y="1933"/>
                      </a:cubicBezTo>
                      <a:cubicBezTo>
                        <a:pt x="850" y="1936"/>
                        <a:pt x="852" y="1938"/>
                        <a:pt x="852" y="1942"/>
                      </a:cubicBezTo>
                      <a:cubicBezTo>
                        <a:pt x="854" y="1938"/>
                        <a:pt x="857" y="1927"/>
                        <a:pt x="856" y="1922"/>
                      </a:cubicBezTo>
                      <a:cubicBezTo>
                        <a:pt x="856" y="1914"/>
                        <a:pt x="850" y="1908"/>
                        <a:pt x="841" y="1909"/>
                      </a:cubicBezTo>
                      <a:cubicBezTo>
                        <a:pt x="844" y="1912"/>
                        <a:pt x="848" y="1917"/>
                        <a:pt x="848" y="1922"/>
                      </a:cubicBezTo>
                      <a:cubicBezTo>
                        <a:pt x="847" y="1919"/>
                        <a:pt x="843" y="1914"/>
                        <a:pt x="838" y="1912"/>
                      </a:cubicBezTo>
                      <a:close/>
                      <a:moveTo>
                        <a:pt x="741" y="1959"/>
                      </a:moveTo>
                      <a:cubicBezTo>
                        <a:pt x="758" y="1939"/>
                        <a:pt x="753" y="1918"/>
                        <a:pt x="757" y="1907"/>
                      </a:cubicBezTo>
                      <a:cubicBezTo>
                        <a:pt x="762" y="1894"/>
                        <a:pt x="777" y="1899"/>
                        <a:pt x="775" y="1914"/>
                      </a:cubicBezTo>
                      <a:cubicBezTo>
                        <a:pt x="773" y="1930"/>
                        <a:pt x="758" y="1948"/>
                        <a:pt x="741" y="1959"/>
                      </a:cubicBezTo>
                      <a:close/>
                      <a:moveTo>
                        <a:pt x="796" y="1890"/>
                      </a:moveTo>
                      <a:cubicBezTo>
                        <a:pt x="796" y="1869"/>
                        <a:pt x="771" y="1838"/>
                        <a:pt x="752" y="1848"/>
                      </a:cubicBezTo>
                      <a:cubicBezTo>
                        <a:pt x="750" y="1845"/>
                        <a:pt x="753" y="1839"/>
                        <a:pt x="759" y="1837"/>
                      </a:cubicBezTo>
                      <a:cubicBezTo>
                        <a:pt x="765" y="1835"/>
                        <a:pt x="774" y="1838"/>
                        <a:pt x="778" y="1846"/>
                      </a:cubicBezTo>
                      <a:cubicBezTo>
                        <a:pt x="783" y="1843"/>
                        <a:pt x="793" y="1853"/>
                        <a:pt x="796" y="1868"/>
                      </a:cubicBezTo>
                      <a:cubicBezTo>
                        <a:pt x="798" y="1859"/>
                        <a:pt x="802" y="1850"/>
                        <a:pt x="808" y="1844"/>
                      </a:cubicBezTo>
                      <a:cubicBezTo>
                        <a:pt x="815" y="1837"/>
                        <a:pt x="824" y="1830"/>
                        <a:pt x="833" y="1827"/>
                      </a:cubicBezTo>
                      <a:cubicBezTo>
                        <a:pt x="843" y="1825"/>
                        <a:pt x="854" y="1827"/>
                        <a:pt x="861" y="1834"/>
                      </a:cubicBezTo>
                      <a:cubicBezTo>
                        <a:pt x="866" y="1840"/>
                        <a:pt x="869" y="1848"/>
                        <a:pt x="867" y="1855"/>
                      </a:cubicBezTo>
                      <a:cubicBezTo>
                        <a:pt x="864" y="1860"/>
                        <a:pt x="858" y="1864"/>
                        <a:pt x="852" y="1864"/>
                      </a:cubicBezTo>
                      <a:cubicBezTo>
                        <a:pt x="846" y="1865"/>
                        <a:pt x="840" y="1862"/>
                        <a:pt x="834" y="1858"/>
                      </a:cubicBezTo>
                      <a:cubicBezTo>
                        <a:pt x="848" y="1860"/>
                        <a:pt x="850" y="1849"/>
                        <a:pt x="854" y="1846"/>
                      </a:cubicBezTo>
                      <a:cubicBezTo>
                        <a:pt x="861" y="1841"/>
                        <a:pt x="866" y="1845"/>
                        <a:pt x="866" y="1851"/>
                      </a:cubicBezTo>
                      <a:cubicBezTo>
                        <a:pt x="866" y="1851"/>
                        <a:pt x="866" y="1851"/>
                        <a:pt x="866" y="1851"/>
                      </a:cubicBezTo>
                      <a:cubicBezTo>
                        <a:pt x="867" y="1845"/>
                        <a:pt x="864" y="1840"/>
                        <a:pt x="861" y="1836"/>
                      </a:cubicBezTo>
                      <a:cubicBezTo>
                        <a:pt x="854" y="1829"/>
                        <a:pt x="846" y="1826"/>
                        <a:pt x="836" y="1828"/>
                      </a:cubicBezTo>
                      <a:cubicBezTo>
                        <a:pt x="839" y="1828"/>
                        <a:pt x="841" y="1828"/>
                        <a:pt x="843" y="1829"/>
                      </a:cubicBezTo>
                      <a:cubicBezTo>
                        <a:pt x="847" y="1831"/>
                        <a:pt x="851" y="1835"/>
                        <a:pt x="850" y="1840"/>
                      </a:cubicBezTo>
                      <a:cubicBezTo>
                        <a:pt x="850" y="1842"/>
                        <a:pt x="848" y="1844"/>
                        <a:pt x="846" y="1845"/>
                      </a:cubicBezTo>
                      <a:cubicBezTo>
                        <a:pt x="844" y="1845"/>
                        <a:pt x="842" y="1845"/>
                        <a:pt x="840" y="1844"/>
                      </a:cubicBezTo>
                      <a:cubicBezTo>
                        <a:pt x="839" y="1843"/>
                        <a:pt x="838" y="1841"/>
                        <a:pt x="838" y="1839"/>
                      </a:cubicBezTo>
                      <a:cubicBezTo>
                        <a:pt x="838" y="1836"/>
                        <a:pt x="840" y="1834"/>
                        <a:pt x="843" y="1834"/>
                      </a:cubicBezTo>
                      <a:cubicBezTo>
                        <a:pt x="844" y="1834"/>
                        <a:pt x="846" y="1835"/>
                        <a:pt x="846" y="1836"/>
                      </a:cubicBezTo>
                      <a:cubicBezTo>
                        <a:pt x="846" y="1837"/>
                        <a:pt x="846" y="1838"/>
                        <a:pt x="845" y="1839"/>
                      </a:cubicBezTo>
                      <a:cubicBezTo>
                        <a:pt x="845" y="1838"/>
                        <a:pt x="845" y="1837"/>
                        <a:pt x="845" y="1837"/>
                      </a:cubicBezTo>
                      <a:cubicBezTo>
                        <a:pt x="844" y="1835"/>
                        <a:pt x="843" y="1836"/>
                        <a:pt x="842" y="1837"/>
                      </a:cubicBezTo>
                      <a:cubicBezTo>
                        <a:pt x="841" y="1837"/>
                        <a:pt x="841" y="1838"/>
                        <a:pt x="842" y="1839"/>
                      </a:cubicBezTo>
                      <a:cubicBezTo>
                        <a:pt x="842" y="1841"/>
                        <a:pt x="843" y="1841"/>
                        <a:pt x="845" y="1841"/>
                      </a:cubicBezTo>
                      <a:cubicBezTo>
                        <a:pt x="846" y="1841"/>
                        <a:pt x="847" y="1840"/>
                        <a:pt x="848" y="1838"/>
                      </a:cubicBezTo>
                      <a:cubicBezTo>
                        <a:pt x="848" y="1834"/>
                        <a:pt x="843" y="1830"/>
                        <a:pt x="839" y="1829"/>
                      </a:cubicBezTo>
                      <a:cubicBezTo>
                        <a:pt x="833" y="1828"/>
                        <a:pt x="825" y="1832"/>
                        <a:pt x="820" y="1836"/>
                      </a:cubicBezTo>
                      <a:cubicBezTo>
                        <a:pt x="806" y="1845"/>
                        <a:pt x="798" y="1859"/>
                        <a:pt x="797" y="1874"/>
                      </a:cubicBezTo>
                      <a:cubicBezTo>
                        <a:pt x="797" y="1879"/>
                        <a:pt x="797" y="1884"/>
                        <a:pt x="796" y="1890"/>
                      </a:cubicBezTo>
                      <a:close/>
                      <a:moveTo>
                        <a:pt x="798" y="1909"/>
                      </a:moveTo>
                      <a:cubicBezTo>
                        <a:pt x="798" y="1899"/>
                        <a:pt x="815" y="1895"/>
                        <a:pt x="825" y="1897"/>
                      </a:cubicBezTo>
                      <a:cubicBezTo>
                        <a:pt x="836" y="1899"/>
                        <a:pt x="849" y="1904"/>
                        <a:pt x="860" y="1896"/>
                      </a:cubicBezTo>
                      <a:cubicBezTo>
                        <a:pt x="866" y="1892"/>
                        <a:pt x="869" y="1885"/>
                        <a:pt x="868" y="1878"/>
                      </a:cubicBezTo>
                      <a:cubicBezTo>
                        <a:pt x="867" y="1874"/>
                        <a:pt x="864" y="1871"/>
                        <a:pt x="859" y="1871"/>
                      </a:cubicBezTo>
                      <a:cubicBezTo>
                        <a:pt x="862" y="1873"/>
                        <a:pt x="864" y="1879"/>
                        <a:pt x="861" y="1883"/>
                      </a:cubicBezTo>
                      <a:cubicBezTo>
                        <a:pt x="859" y="1887"/>
                        <a:pt x="853" y="1888"/>
                        <a:pt x="848" y="1887"/>
                      </a:cubicBezTo>
                      <a:cubicBezTo>
                        <a:pt x="838" y="1884"/>
                        <a:pt x="829" y="1879"/>
                        <a:pt x="819" y="1881"/>
                      </a:cubicBezTo>
                      <a:cubicBezTo>
                        <a:pt x="806" y="1882"/>
                        <a:pt x="795" y="1894"/>
                        <a:pt x="798" y="1909"/>
                      </a:cubicBezTo>
                      <a:close/>
                      <a:moveTo>
                        <a:pt x="805" y="1956"/>
                      </a:moveTo>
                      <a:cubicBezTo>
                        <a:pt x="816" y="1956"/>
                        <a:pt x="829" y="1945"/>
                        <a:pt x="833" y="1935"/>
                      </a:cubicBezTo>
                      <a:cubicBezTo>
                        <a:pt x="836" y="1924"/>
                        <a:pt x="828" y="1918"/>
                        <a:pt x="821" y="1929"/>
                      </a:cubicBezTo>
                      <a:cubicBezTo>
                        <a:pt x="816" y="1937"/>
                        <a:pt x="814" y="1952"/>
                        <a:pt x="805" y="1956"/>
                      </a:cubicBezTo>
                      <a:close/>
                      <a:moveTo>
                        <a:pt x="655" y="2096"/>
                      </a:moveTo>
                      <a:cubicBezTo>
                        <a:pt x="630" y="2117"/>
                        <a:pt x="629" y="2168"/>
                        <a:pt x="659" y="2176"/>
                      </a:cubicBezTo>
                      <a:cubicBezTo>
                        <a:pt x="657" y="2182"/>
                        <a:pt x="647" y="2185"/>
                        <a:pt x="639" y="2180"/>
                      </a:cubicBezTo>
                      <a:cubicBezTo>
                        <a:pt x="631" y="2175"/>
                        <a:pt x="627" y="2162"/>
                        <a:pt x="633" y="2149"/>
                      </a:cubicBezTo>
                      <a:cubicBezTo>
                        <a:pt x="621" y="2145"/>
                        <a:pt x="626" y="2110"/>
                        <a:pt x="655" y="2096"/>
                      </a:cubicBezTo>
                      <a:close/>
                      <a:moveTo>
                        <a:pt x="535" y="2026"/>
                      </a:moveTo>
                      <a:cubicBezTo>
                        <a:pt x="536" y="2023"/>
                        <a:pt x="539" y="2022"/>
                        <a:pt x="542" y="2024"/>
                      </a:cubicBezTo>
                      <a:cubicBezTo>
                        <a:pt x="544" y="2025"/>
                        <a:pt x="545" y="2028"/>
                        <a:pt x="544" y="2030"/>
                      </a:cubicBezTo>
                      <a:cubicBezTo>
                        <a:pt x="542" y="2033"/>
                        <a:pt x="539" y="2034"/>
                        <a:pt x="537" y="2033"/>
                      </a:cubicBezTo>
                      <a:cubicBezTo>
                        <a:pt x="535" y="2031"/>
                        <a:pt x="534" y="2028"/>
                        <a:pt x="535" y="2026"/>
                      </a:cubicBezTo>
                      <a:close/>
                      <a:moveTo>
                        <a:pt x="537" y="2016"/>
                      </a:moveTo>
                      <a:cubicBezTo>
                        <a:pt x="538" y="2014"/>
                        <a:pt x="540" y="2014"/>
                        <a:pt x="542" y="2015"/>
                      </a:cubicBezTo>
                      <a:cubicBezTo>
                        <a:pt x="544" y="2016"/>
                        <a:pt x="545" y="2018"/>
                        <a:pt x="544" y="2020"/>
                      </a:cubicBezTo>
                      <a:cubicBezTo>
                        <a:pt x="543" y="2022"/>
                        <a:pt x="541" y="2022"/>
                        <a:pt x="539" y="2022"/>
                      </a:cubicBezTo>
                      <a:cubicBezTo>
                        <a:pt x="537" y="2021"/>
                        <a:pt x="536" y="2018"/>
                        <a:pt x="537" y="2016"/>
                      </a:cubicBezTo>
                      <a:close/>
                      <a:moveTo>
                        <a:pt x="538" y="2038"/>
                      </a:moveTo>
                      <a:cubicBezTo>
                        <a:pt x="540" y="2034"/>
                        <a:pt x="545" y="2033"/>
                        <a:pt x="548" y="2035"/>
                      </a:cubicBezTo>
                      <a:cubicBezTo>
                        <a:pt x="552" y="2037"/>
                        <a:pt x="554" y="2041"/>
                        <a:pt x="552" y="2045"/>
                      </a:cubicBezTo>
                      <a:cubicBezTo>
                        <a:pt x="550" y="2049"/>
                        <a:pt x="545" y="2050"/>
                        <a:pt x="541" y="2048"/>
                      </a:cubicBezTo>
                      <a:cubicBezTo>
                        <a:pt x="538" y="2046"/>
                        <a:pt x="536" y="2042"/>
                        <a:pt x="538" y="2038"/>
                      </a:cubicBezTo>
                      <a:close/>
                      <a:moveTo>
                        <a:pt x="699" y="2000"/>
                      </a:moveTo>
                      <a:cubicBezTo>
                        <a:pt x="706" y="2008"/>
                        <a:pt x="710" y="2024"/>
                        <a:pt x="707" y="2039"/>
                      </a:cubicBezTo>
                      <a:cubicBezTo>
                        <a:pt x="704" y="2050"/>
                        <a:pt x="697" y="2060"/>
                        <a:pt x="689" y="2066"/>
                      </a:cubicBezTo>
                      <a:cubicBezTo>
                        <a:pt x="684" y="2070"/>
                        <a:pt x="679" y="2072"/>
                        <a:pt x="674" y="2072"/>
                      </a:cubicBezTo>
                      <a:cubicBezTo>
                        <a:pt x="665" y="2072"/>
                        <a:pt x="657" y="2068"/>
                        <a:pt x="655" y="2062"/>
                      </a:cubicBezTo>
                      <a:cubicBezTo>
                        <a:pt x="652" y="2055"/>
                        <a:pt x="656" y="2048"/>
                        <a:pt x="662" y="2047"/>
                      </a:cubicBezTo>
                      <a:cubicBezTo>
                        <a:pt x="659" y="2057"/>
                        <a:pt x="668" y="2064"/>
                        <a:pt x="678" y="2062"/>
                      </a:cubicBezTo>
                      <a:cubicBezTo>
                        <a:pt x="689" y="2059"/>
                        <a:pt x="699" y="2047"/>
                        <a:pt x="702" y="2037"/>
                      </a:cubicBezTo>
                      <a:cubicBezTo>
                        <a:pt x="707" y="2019"/>
                        <a:pt x="702" y="2007"/>
                        <a:pt x="699" y="2000"/>
                      </a:cubicBezTo>
                      <a:close/>
                      <a:moveTo>
                        <a:pt x="674" y="2079"/>
                      </a:moveTo>
                      <a:cubicBezTo>
                        <a:pt x="643" y="2094"/>
                        <a:pt x="604" y="2083"/>
                        <a:pt x="592" y="2061"/>
                      </a:cubicBezTo>
                      <a:cubicBezTo>
                        <a:pt x="580" y="2037"/>
                        <a:pt x="601" y="2027"/>
                        <a:pt x="612" y="2048"/>
                      </a:cubicBezTo>
                      <a:cubicBezTo>
                        <a:pt x="618" y="2059"/>
                        <a:pt x="641" y="2089"/>
                        <a:pt x="674" y="2079"/>
                      </a:cubicBezTo>
                      <a:close/>
                      <a:moveTo>
                        <a:pt x="974" y="1825"/>
                      </a:moveTo>
                      <a:cubicBezTo>
                        <a:pt x="957" y="1845"/>
                        <a:pt x="962" y="1865"/>
                        <a:pt x="958" y="1876"/>
                      </a:cubicBezTo>
                      <a:cubicBezTo>
                        <a:pt x="953" y="1889"/>
                        <a:pt x="939" y="1884"/>
                        <a:pt x="941" y="1869"/>
                      </a:cubicBezTo>
                      <a:cubicBezTo>
                        <a:pt x="943" y="1853"/>
                        <a:pt x="957" y="1836"/>
                        <a:pt x="974" y="1825"/>
                      </a:cubicBezTo>
                      <a:close/>
                      <a:moveTo>
                        <a:pt x="905" y="1875"/>
                      </a:moveTo>
                      <a:cubicBezTo>
                        <a:pt x="905" y="1873"/>
                        <a:pt x="906" y="1871"/>
                        <a:pt x="908" y="1870"/>
                      </a:cubicBezTo>
                      <a:cubicBezTo>
                        <a:pt x="910" y="1868"/>
                        <a:pt x="914" y="1868"/>
                        <a:pt x="917" y="1870"/>
                      </a:cubicBezTo>
                      <a:cubicBezTo>
                        <a:pt x="920" y="1872"/>
                        <a:pt x="920" y="1877"/>
                        <a:pt x="919" y="1879"/>
                      </a:cubicBezTo>
                      <a:cubicBezTo>
                        <a:pt x="917" y="1885"/>
                        <a:pt x="912" y="1883"/>
                        <a:pt x="909" y="1884"/>
                      </a:cubicBezTo>
                      <a:cubicBezTo>
                        <a:pt x="905" y="1886"/>
                        <a:pt x="903" y="1891"/>
                        <a:pt x="904" y="1896"/>
                      </a:cubicBezTo>
                      <a:cubicBezTo>
                        <a:pt x="905" y="1902"/>
                        <a:pt x="910" y="1907"/>
                        <a:pt x="916" y="1907"/>
                      </a:cubicBezTo>
                      <a:cubicBezTo>
                        <a:pt x="919" y="1908"/>
                        <a:pt x="923" y="1906"/>
                        <a:pt x="924" y="1902"/>
                      </a:cubicBezTo>
                      <a:cubicBezTo>
                        <a:pt x="920" y="1904"/>
                        <a:pt x="915" y="1902"/>
                        <a:pt x="916" y="1897"/>
                      </a:cubicBezTo>
                      <a:cubicBezTo>
                        <a:pt x="917" y="1894"/>
                        <a:pt x="921" y="1890"/>
                        <a:pt x="924" y="1885"/>
                      </a:cubicBezTo>
                      <a:cubicBezTo>
                        <a:pt x="928" y="1880"/>
                        <a:pt x="930" y="1875"/>
                        <a:pt x="930" y="1870"/>
                      </a:cubicBezTo>
                      <a:cubicBezTo>
                        <a:pt x="930" y="1860"/>
                        <a:pt x="920" y="1852"/>
                        <a:pt x="911" y="1854"/>
                      </a:cubicBezTo>
                      <a:cubicBezTo>
                        <a:pt x="905" y="1855"/>
                        <a:pt x="902" y="1859"/>
                        <a:pt x="899" y="1863"/>
                      </a:cubicBezTo>
                      <a:cubicBezTo>
                        <a:pt x="896" y="1867"/>
                        <a:pt x="891" y="1881"/>
                        <a:pt x="884" y="1883"/>
                      </a:cubicBezTo>
                      <a:cubicBezTo>
                        <a:pt x="880" y="1885"/>
                        <a:pt x="876" y="1882"/>
                        <a:pt x="876" y="1879"/>
                      </a:cubicBezTo>
                      <a:cubicBezTo>
                        <a:pt x="872" y="1880"/>
                        <a:pt x="872" y="1887"/>
                        <a:pt x="875" y="1890"/>
                      </a:cubicBezTo>
                      <a:cubicBezTo>
                        <a:pt x="881" y="1896"/>
                        <a:pt x="893" y="1896"/>
                        <a:pt x="900" y="1888"/>
                      </a:cubicBezTo>
                      <a:cubicBezTo>
                        <a:pt x="903" y="1885"/>
                        <a:pt x="904" y="1881"/>
                        <a:pt x="905" y="1875"/>
                      </a:cubicBezTo>
                      <a:close/>
                      <a:moveTo>
                        <a:pt x="902" y="1892"/>
                      </a:moveTo>
                      <a:cubicBezTo>
                        <a:pt x="899" y="1903"/>
                        <a:pt x="887" y="1916"/>
                        <a:pt x="875" y="1918"/>
                      </a:cubicBezTo>
                      <a:cubicBezTo>
                        <a:pt x="864" y="1921"/>
                        <a:pt x="858" y="1911"/>
                        <a:pt x="870" y="1906"/>
                      </a:cubicBezTo>
                      <a:cubicBezTo>
                        <a:pt x="880" y="1901"/>
                        <a:pt x="896" y="1901"/>
                        <a:pt x="902" y="1892"/>
                      </a:cubicBezTo>
                      <a:close/>
                      <a:moveTo>
                        <a:pt x="921" y="1853"/>
                      </a:moveTo>
                      <a:cubicBezTo>
                        <a:pt x="927" y="1855"/>
                        <a:pt x="931" y="1861"/>
                        <a:pt x="931" y="1865"/>
                      </a:cubicBezTo>
                      <a:cubicBezTo>
                        <a:pt x="937" y="1865"/>
                        <a:pt x="942" y="1854"/>
                        <a:pt x="935" y="1848"/>
                      </a:cubicBezTo>
                      <a:cubicBezTo>
                        <a:pt x="930" y="1845"/>
                        <a:pt x="922" y="1848"/>
                        <a:pt x="921" y="1853"/>
                      </a:cubicBezTo>
                      <a:close/>
                      <a:moveTo>
                        <a:pt x="713" y="1577"/>
                      </a:moveTo>
                      <a:cubicBezTo>
                        <a:pt x="716" y="1574"/>
                        <a:pt x="719" y="1574"/>
                        <a:pt x="722" y="1576"/>
                      </a:cubicBezTo>
                      <a:cubicBezTo>
                        <a:pt x="726" y="1581"/>
                        <a:pt x="722" y="1587"/>
                        <a:pt x="717" y="1587"/>
                      </a:cubicBezTo>
                      <a:cubicBezTo>
                        <a:pt x="713" y="1587"/>
                        <a:pt x="711" y="1584"/>
                        <a:pt x="706" y="1586"/>
                      </a:cubicBezTo>
                      <a:cubicBezTo>
                        <a:pt x="711" y="1583"/>
                        <a:pt x="710" y="1580"/>
                        <a:pt x="713" y="1577"/>
                      </a:cubicBezTo>
                      <a:close/>
                      <a:moveTo>
                        <a:pt x="930" y="1386"/>
                      </a:moveTo>
                      <a:cubicBezTo>
                        <a:pt x="951" y="1402"/>
                        <a:pt x="955" y="1424"/>
                        <a:pt x="950" y="1442"/>
                      </a:cubicBezTo>
                      <a:cubicBezTo>
                        <a:pt x="946" y="1458"/>
                        <a:pt x="933" y="1463"/>
                        <a:pt x="930" y="1473"/>
                      </a:cubicBezTo>
                      <a:cubicBezTo>
                        <a:pt x="929" y="1477"/>
                        <a:pt x="929" y="1481"/>
                        <a:pt x="932" y="1485"/>
                      </a:cubicBezTo>
                      <a:cubicBezTo>
                        <a:pt x="920" y="1483"/>
                        <a:pt x="915" y="1471"/>
                        <a:pt x="919" y="1460"/>
                      </a:cubicBezTo>
                      <a:cubicBezTo>
                        <a:pt x="924" y="1447"/>
                        <a:pt x="935" y="1443"/>
                        <a:pt x="938" y="1428"/>
                      </a:cubicBezTo>
                      <a:cubicBezTo>
                        <a:pt x="942" y="1413"/>
                        <a:pt x="939" y="1397"/>
                        <a:pt x="930" y="1386"/>
                      </a:cubicBezTo>
                      <a:close/>
                      <a:moveTo>
                        <a:pt x="904" y="1335"/>
                      </a:moveTo>
                      <a:cubicBezTo>
                        <a:pt x="925" y="1347"/>
                        <a:pt x="927" y="1372"/>
                        <a:pt x="932" y="1382"/>
                      </a:cubicBezTo>
                      <a:cubicBezTo>
                        <a:pt x="939" y="1397"/>
                        <a:pt x="952" y="1393"/>
                        <a:pt x="948" y="1375"/>
                      </a:cubicBezTo>
                      <a:cubicBezTo>
                        <a:pt x="944" y="1357"/>
                        <a:pt x="924" y="1338"/>
                        <a:pt x="904" y="1335"/>
                      </a:cubicBezTo>
                      <a:close/>
                      <a:moveTo>
                        <a:pt x="325" y="1598"/>
                      </a:moveTo>
                      <a:cubicBezTo>
                        <a:pt x="305" y="1586"/>
                        <a:pt x="280" y="1593"/>
                        <a:pt x="267" y="1606"/>
                      </a:cubicBezTo>
                      <a:cubicBezTo>
                        <a:pt x="256" y="1617"/>
                        <a:pt x="263" y="1631"/>
                        <a:pt x="277" y="1617"/>
                      </a:cubicBezTo>
                      <a:cubicBezTo>
                        <a:pt x="288" y="1606"/>
                        <a:pt x="301" y="1593"/>
                        <a:pt x="325" y="1598"/>
                      </a:cubicBezTo>
                      <a:close/>
                      <a:moveTo>
                        <a:pt x="212" y="1875"/>
                      </a:moveTo>
                      <a:cubicBezTo>
                        <a:pt x="196" y="1866"/>
                        <a:pt x="183" y="1842"/>
                        <a:pt x="183" y="1824"/>
                      </a:cubicBezTo>
                      <a:cubicBezTo>
                        <a:pt x="183" y="1806"/>
                        <a:pt x="199" y="1803"/>
                        <a:pt x="202" y="1823"/>
                      </a:cubicBezTo>
                      <a:cubicBezTo>
                        <a:pt x="205" y="1839"/>
                        <a:pt x="198" y="1859"/>
                        <a:pt x="212" y="1875"/>
                      </a:cubicBezTo>
                      <a:close/>
                      <a:moveTo>
                        <a:pt x="274" y="1590"/>
                      </a:moveTo>
                      <a:cubicBezTo>
                        <a:pt x="250" y="1592"/>
                        <a:pt x="240" y="1611"/>
                        <a:pt x="236" y="1630"/>
                      </a:cubicBezTo>
                      <a:cubicBezTo>
                        <a:pt x="234" y="1640"/>
                        <a:pt x="235" y="1655"/>
                        <a:pt x="227" y="1662"/>
                      </a:cubicBezTo>
                      <a:cubicBezTo>
                        <a:pt x="243" y="1666"/>
                        <a:pt x="246" y="1634"/>
                        <a:pt x="248" y="1624"/>
                      </a:cubicBezTo>
                      <a:cubicBezTo>
                        <a:pt x="251" y="1607"/>
                        <a:pt x="260" y="1595"/>
                        <a:pt x="274" y="1590"/>
                      </a:cubicBezTo>
                      <a:close/>
                      <a:moveTo>
                        <a:pt x="258" y="1744"/>
                      </a:moveTo>
                      <a:cubicBezTo>
                        <a:pt x="276" y="1725"/>
                        <a:pt x="304" y="1711"/>
                        <a:pt x="321" y="1715"/>
                      </a:cubicBezTo>
                      <a:cubicBezTo>
                        <a:pt x="339" y="1719"/>
                        <a:pt x="341" y="1737"/>
                        <a:pt x="320" y="1736"/>
                      </a:cubicBezTo>
                      <a:cubicBezTo>
                        <a:pt x="304" y="1735"/>
                        <a:pt x="279" y="1731"/>
                        <a:pt x="258" y="1744"/>
                      </a:cubicBezTo>
                      <a:close/>
                      <a:moveTo>
                        <a:pt x="126" y="1815"/>
                      </a:moveTo>
                      <a:cubicBezTo>
                        <a:pt x="122" y="1815"/>
                        <a:pt x="119" y="1811"/>
                        <a:pt x="120" y="1807"/>
                      </a:cubicBezTo>
                      <a:cubicBezTo>
                        <a:pt x="121" y="1801"/>
                        <a:pt x="130" y="1801"/>
                        <a:pt x="133" y="1805"/>
                      </a:cubicBezTo>
                      <a:cubicBezTo>
                        <a:pt x="135" y="1809"/>
                        <a:pt x="134" y="1813"/>
                        <a:pt x="139" y="1816"/>
                      </a:cubicBezTo>
                      <a:cubicBezTo>
                        <a:pt x="133" y="1814"/>
                        <a:pt x="131" y="1816"/>
                        <a:pt x="126" y="1815"/>
                      </a:cubicBezTo>
                      <a:close/>
                      <a:moveTo>
                        <a:pt x="126" y="1817"/>
                      </a:moveTo>
                      <a:cubicBezTo>
                        <a:pt x="124" y="1817"/>
                        <a:pt x="121" y="1816"/>
                        <a:pt x="120" y="1814"/>
                      </a:cubicBezTo>
                      <a:cubicBezTo>
                        <a:pt x="118" y="1811"/>
                        <a:pt x="117" y="1808"/>
                        <a:pt x="119" y="1804"/>
                      </a:cubicBezTo>
                      <a:cubicBezTo>
                        <a:pt x="122" y="1800"/>
                        <a:pt x="126" y="1799"/>
                        <a:pt x="130" y="1801"/>
                      </a:cubicBezTo>
                      <a:cubicBezTo>
                        <a:pt x="136" y="1803"/>
                        <a:pt x="134" y="1808"/>
                        <a:pt x="136" y="1812"/>
                      </a:cubicBezTo>
                      <a:cubicBezTo>
                        <a:pt x="138" y="1816"/>
                        <a:pt x="144" y="1817"/>
                        <a:pt x="149" y="1816"/>
                      </a:cubicBezTo>
                      <a:cubicBezTo>
                        <a:pt x="156" y="1814"/>
                        <a:pt x="161" y="1809"/>
                        <a:pt x="161" y="1802"/>
                      </a:cubicBezTo>
                      <a:cubicBezTo>
                        <a:pt x="161" y="1798"/>
                        <a:pt x="159" y="1794"/>
                        <a:pt x="155" y="1794"/>
                      </a:cubicBezTo>
                      <a:cubicBezTo>
                        <a:pt x="157" y="1797"/>
                        <a:pt x="155" y="1803"/>
                        <a:pt x="149" y="1802"/>
                      </a:cubicBezTo>
                      <a:cubicBezTo>
                        <a:pt x="146" y="1802"/>
                        <a:pt x="141" y="1798"/>
                        <a:pt x="136" y="1795"/>
                      </a:cubicBezTo>
                      <a:cubicBezTo>
                        <a:pt x="130" y="1791"/>
                        <a:pt x="124" y="1789"/>
                        <a:pt x="119" y="1789"/>
                      </a:cubicBezTo>
                      <a:cubicBezTo>
                        <a:pt x="107" y="1790"/>
                        <a:pt x="99" y="1801"/>
                        <a:pt x="102" y="1812"/>
                      </a:cubicBezTo>
                      <a:cubicBezTo>
                        <a:pt x="104" y="1818"/>
                        <a:pt x="108" y="1822"/>
                        <a:pt x="113" y="1825"/>
                      </a:cubicBezTo>
                      <a:cubicBezTo>
                        <a:pt x="118" y="1828"/>
                        <a:pt x="134" y="1832"/>
                        <a:pt x="137" y="1839"/>
                      </a:cubicBezTo>
                      <a:cubicBezTo>
                        <a:pt x="139" y="1844"/>
                        <a:pt x="136" y="1848"/>
                        <a:pt x="133" y="1849"/>
                      </a:cubicBezTo>
                      <a:cubicBezTo>
                        <a:pt x="135" y="1853"/>
                        <a:pt x="142" y="1852"/>
                        <a:pt x="145" y="1848"/>
                      </a:cubicBezTo>
                      <a:cubicBezTo>
                        <a:pt x="152" y="1841"/>
                        <a:pt x="151" y="1828"/>
                        <a:pt x="141" y="1821"/>
                      </a:cubicBezTo>
                      <a:cubicBezTo>
                        <a:pt x="137" y="1818"/>
                        <a:pt x="133" y="1818"/>
                        <a:pt x="126" y="1817"/>
                      </a:cubicBezTo>
                      <a:close/>
                      <a:moveTo>
                        <a:pt x="145" y="1819"/>
                      </a:moveTo>
                      <a:cubicBezTo>
                        <a:pt x="158" y="1820"/>
                        <a:pt x="173" y="1833"/>
                        <a:pt x="177" y="1846"/>
                      </a:cubicBezTo>
                      <a:cubicBezTo>
                        <a:pt x="180" y="1859"/>
                        <a:pt x="170" y="1866"/>
                        <a:pt x="163" y="1853"/>
                      </a:cubicBezTo>
                      <a:cubicBezTo>
                        <a:pt x="158" y="1843"/>
                        <a:pt x="156" y="1824"/>
                        <a:pt x="145" y="1819"/>
                      </a:cubicBezTo>
                      <a:close/>
                      <a:moveTo>
                        <a:pt x="91" y="1784"/>
                      </a:moveTo>
                      <a:cubicBezTo>
                        <a:pt x="91" y="1783"/>
                        <a:pt x="93" y="1782"/>
                        <a:pt x="94" y="1782"/>
                      </a:cubicBezTo>
                      <a:cubicBezTo>
                        <a:pt x="85" y="1776"/>
                        <a:pt x="73" y="1763"/>
                        <a:pt x="64" y="1748"/>
                      </a:cubicBezTo>
                      <a:cubicBezTo>
                        <a:pt x="68" y="1751"/>
                        <a:pt x="71" y="1754"/>
                        <a:pt x="75" y="1756"/>
                      </a:cubicBezTo>
                      <a:cubicBezTo>
                        <a:pt x="104" y="1772"/>
                        <a:pt x="120" y="1755"/>
                        <a:pt x="147" y="1756"/>
                      </a:cubicBezTo>
                      <a:cubicBezTo>
                        <a:pt x="157" y="1756"/>
                        <a:pt x="167" y="1762"/>
                        <a:pt x="164" y="1774"/>
                      </a:cubicBezTo>
                      <a:cubicBezTo>
                        <a:pt x="163" y="1780"/>
                        <a:pt x="159" y="1784"/>
                        <a:pt x="153" y="1786"/>
                      </a:cubicBezTo>
                      <a:cubicBezTo>
                        <a:pt x="149" y="1787"/>
                        <a:pt x="146" y="1786"/>
                        <a:pt x="143" y="1784"/>
                      </a:cubicBezTo>
                      <a:cubicBezTo>
                        <a:pt x="141" y="1783"/>
                        <a:pt x="140" y="1781"/>
                        <a:pt x="139" y="1780"/>
                      </a:cubicBezTo>
                      <a:cubicBezTo>
                        <a:pt x="140" y="1780"/>
                        <a:pt x="139" y="1780"/>
                        <a:pt x="141" y="1782"/>
                      </a:cubicBezTo>
                      <a:cubicBezTo>
                        <a:pt x="144" y="1783"/>
                        <a:pt x="150" y="1783"/>
                        <a:pt x="152" y="1780"/>
                      </a:cubicBezTo>
                      <a:cubicBezTo>
                        <a:pt x="155" y="1776"/>
                        <a:pt x="154" y="1771"/>
                        <a:pt x="150" y="1769"/>
                      </a:cubicBezTo>
                      <a:cubicBezTo>
                        <a:pt x="147" y="1766"/>
                        <a:pt x="143" y="1767"/>
                        <a:pt x="140" y="1770"/>
                      </a:cubicBezTo>
                      <a:cubicBezTo>
                        <a:pt x="135" y="1774"/>
                        <a:pt x="138" y="1781"/>
                        <a:pt x="142" y="1785"/>
                      </a:cubicBezTo>
                      <a:cubicBezTo>
                        <a:pt x="146" y="1787"/>
                        <a:pt x="149" y="1788"/>
                        <a:pt x="154" y="1788"/>
                      </a:cubicBezTo>
                      <a:cubicBezTo>
                        <a:pt x="160" y="1786"/>
                        <a:pt x="165" y="1781"/>
                        <a:pt x="167" y="1775"/>
                      </a:cubicBezTo>
                      <a:cubicBezTo>
                        <a:pt x="171" y="1760"/>
                        <a:pt x="159" y="1753"/>
                        <a:pt x="148" y="1753"/>
                      </a:cubicBezTo>
                      <a:cubicBezTo>
                        <a:pt x="120" y="1752"/>
                        <a:pt x="103" y="1770"/>
                        <a:pt x="75" y="1751"/>
                      </a:cubicBezTo>
                      <a:cubicBezTo>
                        <a:pt x="64" y="1744"/>
                        <a:pt x="55" y="1731"/>
                        <a:pt x="55" y="1715"/>
                      </a:cubicBezTo>
                      <a:cubicBezTo>
                        <a:pt x="56" y="1694"/>
                        <a:pt x="71" y="1676"/>
                        <a:pt x="93" y="1675"/>
                      </a:cubicBezTo>
                      <a:cubicBezTo>
                        <a:pt x="69" y="1676"/>
                        <a:pt x="58" y="1707"/>
                        <a:pt x="66" y="1729"/>
                      </a:cubicBezTo>
                      <a:cubicBezTo>
                        <a:pt x="71" y="1741"/>
                        <a:pt x="82" y="1753"/>
                        <a:pt x="97" y="1755"/>
                      </a:cubicBezTo>
                      <a:cubicBezTo>
                        <a:pt x="127" y="1759"/>
                        <a:pt x="131" y="1726"/>
                        <a:pt x="103" y="1722"/>
                      </a:cubicBezTo>
                      <a:cubicBezTo>
                        <a:pt x="89" y="1720"/>
                        <a:pt x="78" y="1710"/>
                        <a:pt x="79" y="1695"/>
                      </a:cubicBezTo>
                      <a:cubicBezTo>
                        <a:pt x="80" y="1686"/>
                        <a:pt x="86" y="1678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3" y="1675"/>
                        <a:pt x="93" y="1675"/>
                        <a:pt x="93" y="1675"/>
                      </a:cubicBezTo>
                      <a:cubicBezTo>
                        <a:pt x="92" y="1675"/>
                        <a:pt x="91" y="1675"/>
                        <a:pt x="90" y="1675"/>
                      </a:cubicBezTo>
                      <a:cubicBezTo>
                        <a:pt x="96" y="1674"/>
                        <a:pt x="102" y="1673"/>
                        <a:pt x="108" y="1671"/>
                      </a:cubicBezTo>
                      <a:cubicBezTo>
                        <a:pt x="121" y="1666"/>
                        <a:pt x="130" y="1660"/>
                        <a:pt x="139" y="1649"/>
                      </a:cubicBezTo>
                      <a:cubicBezTo>
                        <a:pt x="139" y="1648"/>
                        <a:pt x="139" y="1648"/>
                        <a:pt x="139" y="1648"/>
                      </a:cubicBezTo>
                      <a:cubicBezTo>
                        <a:pt x="137" y="1661"/>
                        <a:pt x="127" y="1680"/>
                        <a:pt x="117" y="1686"/>
                      </a:cubicBezTo>
                      <a:cubicBezTo>
                        <a:pt x="117" y="1686"/>
                        <a:pt x="118" y="1687"/>
                        <a:pt x="118" y="1688"/>
                      </a:cubicBezTo>
                      <a:cubicBezTo>
                        <a:pt x="127" y="1683"/>
                        <a:pt x="137" y="1668"/>
                        <a:pt x="140" y="1656"/>
                      </a:cubicBezTo>
                      <a:cubicBezTo>
                        <a:pt x="141" y="1657"/>
                        <a:pt x="141" y="1659"/>
                        <a:pt x="141" y="1661"/>
                      </a:cubicBezTo>
                      <a:cubicBezTo>
                        <a:pt x="141" y="1661"/>
                        <a:pt x="141" y="1661"/>
                        <a:pt x="141" y="1661"/>
                      </a:cubicBezTo>
                      <a:cubicBezTo>
                        <a:pt x="143" y="1670"/>
                        <a:pt x="145" y="1678"/>
                        <a:pt x="148" y="1686"/>
                      </a:cubicBezTo>
                      <a:cubicBezTo>
                        <a:pt x="152" y="1695"/>
                        <a:pt x="159" y="1706"/>
                        <a:pt x="157" y="1716"/>
                      </a:cubicBezTo>
                      <a:cubicBezTo>
                        <a:pt x="155" y="1724"/>
                        <a:pt x="148" y="1730"/>
                        <a:pt x="139" y="1732"/>
                      </a:cubicBezTo>
                      <a:cubicBezTo>
                        <a:pt x="131" y="1733"/>
                        <a:pt x="123" y="1730"/>
                        <a:pt x="118" y="1723"/>
                      </a:cubicBezTo>
                      <a:cubicBezTo>
                        <a:pt x="114" y="1717"/>
                        <a:pt x="114" y="1709"/>
                        <a:pt x="118" y="1704"/>
                      </a:cubicBezTo>
                      <a:cubicBezTo>
                        <a:pt x="121" y="1699"/>
                        <a:pt x="127" y="1697"/>
                        <a:pt x="133" y="1698"/>
                      </a:cubicBezTo>
                      <a:cubicBezTo>
                        <a:pt x="129" y="1698"/>
                        <a:pt x="125" y="1700"/>
                        <a:pt x="123" y="1704"/>
                      </a:cubicBezTo>
                      <a:cubicBezTo>
                        <a:pt x="121" y="1709"/>
                        <a:pt x="123" y="1714"/>
                        <a:pt x="128" y="1716"/>
                      </a:cubicBezTo>
                      <a:cubicBezTo>
                        <a:pt x="133" y="1717"/>
                        <a:pt x="138" y="1715"/>
                        <a:pt x="140" y="1710"/>
                      </a:cubicBezTo>
                      <a:cubicBezTo>
                        <a:pt x="141" y="1706"/>
                        <a:pt x="140" y="1702"/>
                        <a:pt x="136" y="1699"/>
                      </a:cubicBezTo>
                      <a:cubicBezTo>
                        <a:pt x="134" y="1698"/>
                        <a:pt x="131" y="1698"/>
                        <a:pt x="129" y="1698"/>
                      </a:cubicBezTo>
                      <a:cubicBezTo>
                        <a:pt x="124" y="1698"/>
                        <a:pt x="120" y="1700"/>
                        <a:pt x="118" y="1703"/>
                      </a:cubicBezTo>
                      <a:cubicBezTo>
                        <a:pt x="113" y="1709"/>
                        <a:pt x="113" y="1717"/>
                        <a:pt x="117" y="1724"/>
                      </a:cubicBezTo>
                      <a:cubicBezTo>
                        <a:pt x="122" y="1731"/>
                        <a:pt x="131" y="1734"/>
                        <a:pt x="140" y="1733"/>
                      </a:cubicBezTo>
                      <a:cubicBezTo>
                        <a:pt x="149" y="1732"/>
                        <a:pt x="156" y="1725"/>
                        <a:pt x="159" y="1716"/>
                      </a:cubicBezTo>
                      <a:cubicBezTo>
                        <a:pt x="160" y="1713"/>
                        <a:pt x="160" y="1711"/>
                        <a:pt x="160" y="1708"/>
                      </a:cubicBezTo>
                      <a:cubicBezTo>
                        <a:pt x="160" y="1709"/>
                        <a:pt x="161" y="1711"/>
                        <a:pt x="162" y="1712"/>
                      </a:cubicBezTo>
                      <a:cubicBezTo>
                        <a:pt x="174" y="1729"/>
                        <a:pt x="194" y="1740"/>
                        <a:pt x="197" y="1762"/>
                      </a:cubicBezTo>
                      <a:cubicBezTo>
                        <a:pt x="197" y="1762"/>
                        <a:pt x="199" y="1762"/>
                        <a:pt x="199" y="1762"/>
                      </a:cubicBezTo>
                      <a:cubicBezTo>
                        <a:pt x="199" y="1759"/>
                        <a:pt x="198" y="1756"/>
                        <a:pt x="197" y="1752"/>
                      </a:cubicBezTo>
                      <a:cubicBezTo>
                        <a:pt x="196" y="1748"/>
                        <a:pt x="194" y="1744"/>
                        <a:pt x="192" y="1740"/>
                      </a:cubicBezTo>
                      <a:cubicBezTo>
                        <a:pt x="196" y="1742"/>
                        <a:pt x="200" y="1744"/>
                        <a:pt x="205" y="1745"/>
                      </a:cubicBezTo>
                      <a:cubicBezTo>
                        <a:pt x="214" y="1747"/>
                        <a:pt x="222" y="1748"/>
                        <a:pt x="232" y="1747"/>
                      </a:cubicBezTo>
                      <a:cubicBezTo>
                        <a:pt x="235" y="1747"/>
                        <a:pt x="238" y="1746"/>
                        <a:pt x="242" y="1745"/>
                      </a:cubicBezTo>
                      <a:cubicBezTo>
                        <a:pt x="250" y="1743"/>
                        <a:pt x="255" y="1740"/>
                        <a:pt x="262" y="1735"/>
                      </a:cubicBezTo>
                      <a:cubicBezTo>
                        <a:pt x="268" y="1729"/>
                        <a:pt x="272" y="1724"/>
                        <a:pt x="275" y="1716"/>
                      </a:cubicBezTo>
                      <a:cubicBezTo>
                        <a:pt x="278" y="1709"/>
                        <a:pt x="279" y="1701"/>
                        <a:pt x="277" y="1694"/>
                      </a:cubicBezTo>
                      <a:cubicBezTo>
                        <a:pt x="273" y="1681"/>
                        <a:pt x="262" y="1673"/>
                        <a:pt x="249" y="1671"/>
                      </a:cubicBezTo>
                      <a:cubicBezTo>
                        <a:pt x="237" y="1669"/>
                        <a:pt x="223" y="1674"/>
                        <a:pt x="211" y="1681"/>
                      </a:cubicBezTo>
                      <a:cubicBezTo>
                        <a:pt x="240" y="1679"/>
                        <a:pt x="242" y="1702"/>
                        <a:pt x="250" y="1711"/>
                      </a:cubicBezTo>
                      <a:cubicBezTo>
                        <a:pt x="262" y="1722"/>
                        <a:pt x="274" y="1715"/>
                        <a:pt x="277" y="1703"/>
                      </a:cubicBezTo>
                      <a:cubicBezTo>
                        <a:pt x="277" y="1704"/>
                        <a:pt x="277" y="1704"/>
                        <a:pt x="277" y="1704"/>
                      </a:cubicBezTo>
                      <a:cubicBezTo>
                        <a:pt x="276" y="1708"/>
                        <a:pt x="276" y="1711"/>
                        <a:pt x="274" y="1716"/>
                      </a:cubicBezTo>
                      <a:cubicBezTo>
                        <a:pt x="271" y="1723"/>
                        <a:pt x="267" y="1728"/>
                        <a:pt x="261" y="1733"/>
                      </a:cubicBezTo>
                      <a:cubicBezTo>
                        <a:pt x="254" y="1738"/>
                        <a:pt x="249" y="1741"/>
                        <a:pt x="241" y="1743"/>
                      </a:cubicBezTo>
                      <a:cubicBezTo>
                        <a:pt x="229" y="1746"/>
                        <a:pt x="219" y="1746"/>
                        <a:pt x="208" y="1743"/>
                      </a:cubicBezTo>
                      <a:cubicBezTo>
                        <a:pt x="211" y="1743"/>
                        <a:pt x="215" y="1744"/>
                        <a:pt x="219" y="1743"/>
                      </a:cubicBezTo>
                      <a:cubicBezTo>
                        <a:pt x="229" y="1742"/>
                        <a:pt x="241" y="1734"/>
                        <a:pt x="240" y="1722"/>
                      </a:cubicBezTo>
                      <a:cubicBezTo>
                        <a:pt x="240" y="1717"/>
                        <a:pt x="236" y="1713"/>
                        <a:pt x="231" y="1711"/>
                      </a:cubicBezTo>
                      <a:cubicBezTo>
                        <a:pt x="228" y="1709"/>
                        <a:pt x="224" y="1710"/>
                        <a:pt x="220" y="1712"/>
                      </a:cubicBezTo>
                      <a:cubicBezTo>
                        <a:pt x="217" y="1714"/>
                        <a:pt x="215" y="1718"/>
                        <a:pt x="215" y="1722"/>
                      </a:cubicBezTo>
                      <a:cubicBezTo>
                        <a:pt x="214" y="1727"/>
                        <a:pt x="218" y="1732"/>
                        <a:pt x="223" y="1733"/>
                      </a:cubicBezTo>
                      <a:cubicBezTo>
                        <a:pt x="226" y="1733"/>
                        <a:pt x="229" y="1731"/>
                        <a:pt x="231" y="1728"/>
                      </a:cubicBezTo>
                      <a:cubicBezTo>
                        <a:pt x="231" y="1726"/>
                        <a:pt x="231" y="1724"/>
                        <a:pt x="229" y="1723"/>
                      </a:cubicBezTo>
                      <a:cubicBezTo>
                        <a:pt x="229" y="1725"/>
                        <a:pt x="229" y="1726"/>
                        <a:pt x="228" y="1727"/>
                      </a:cubicBezTo>
                      <a:cubicBezTo>
                        <a:pt x="226" y="1730"/>
                        <a:pt x="223" y="1729"/>
                        <a:pt x="221" y="1727"/>
                      </a:cubicBezTo>
                      <a:cubicBezTo>
                        <a:pt x="221" y="1725"/>
                        <a:pt x="221" y="1723"/>
                        <a:pt x="222" y="1721"/>
                      </a:cubicBezTo>
                      <a:cubicBezTo>
                        <a:pt x="223" y="1718"/>
                        <a:pt x="226" y="1717"/>
                        <a:pt x="228" y="1718"/>
                      </a:cubicBezTo>
                      <a:cubicBezTo>
                        <a:pt x="232" y="1718"/>
                        <a:pt x="234" y="1721"/>
                        <a:pt x="234" y="1725"/>
                      </a:cubicBezTo>
                      <a:cubicBezTo>
                        <a:pt x="235" y="1734"/>
                        <a:pt x="223" y="1741"/>
                        <a:pt x="215" y="1742"/>
                      </a:cubicBezTo>
                      <a:cubicBezTo>
                        <a:pt x="186" y="1744"/>
                        <a:pt x="160" y="1708"/>
                        <a:pt x="150" y="1681"/>
                      </a:cubicBezTo>
                      <a:cubicBezTo>
                        <a:pt x="155" y="1689"/>
                        <a:pt x="163" y="1695"/>
                        <a:pt x="172" y="1698"/>
                      </a:cubicBezTo>
                      <a:cubicBezTo>
                        <a:pt x="176" y="1699"/>
                        <a:pt x="182" y="1699"/>
                        <a:pt x="187" y="1698"/>
                      </a:cubicBezTo>
                      <a:cubicBezTo>
                        <a:pt x="181" y="1698"/>
                        <a:pt x="176" y="1697"/>
                        <a:pt x="172" y="1696"/>
                      </a:cubicBezTo>
                      <a:cubicBezTo>
                        <a:pt x="162" y="1692"/>
                        <a:pt x="154" y="1684"/>
                        <a:pt x="149" y="1674"/>
                      </a:cubicBezTo>
                      <a:cubicBezTo>
                        <a:pt x="146" y="1666"/>
                        <a:pt x="145" y="1659"/>
                        <a:pt x="145" y="1652"/>
                      </a:cubicBezTo>
                      <a:cubicBezTo>
                        <a:pt x="145" y="1638"/>
                        <a:pt x="150" y="1627"/>
                        <a:pt x="152" y="1614"/>
                      </a:cubicBezTo>
                      <a:cubicBezTo>
                        <a:pt x="152" y="1613"/>
                        <a:pt x="152" y="1613"/>
                        <a:pt x="152" y="1613"/>
                      </a:cubicBezTo>
                      <a:cubicBezTo>
                        <a:pt x="152" y="1605"/>
                        <a:pt x="152" y="1598"/>
                        <a:pt x="151" y="1591"/>
                      </a:cubicBezTo>
                      <a:cubicBezTo>
                        <a:pt x="151" y="1588"/>
                        <a:pt x="147" y="1571"/>
                        <a:pt x="145" y="1570"/>
                      </a:cubicBezTo>
                      <a:cubicBezTo>
                        <a:pt x="144" y="1572"/>
                        <a:pt x="146" y="1583"/>
                        <a:pt x="146" y="1585"/>
                      </a:cubicBezTo>
                      <a:cubicBezTo>
                        <a:pt x="147" y="1594"/>
                        <a:pt x="148" y="1603"/>
                        <a:pt x="147" y="1612"/>
                      </a:cubicBezTo>
                      <a:cubicBezTo>
                        <a:pt x="147" y="1613"/>
                        <a:pt x="147" y="1613"/>
                        <a:pt x="147" y="1613"/>
                      </a:cubicBezTo>
                      <a:cubicBezTo>
                        <a:pt x="146" y="1626"/>
                        <a:pt x="143" y="1636"/>
                        <a:pt x="136" y="1647"/>
                      </a:cubicBezTo>
                      <a:cubicBezTo>
                        <a:pt x="126" y="1658"/>
                        <a:pt x="113" y="1668"/>
                        <a:pt x="97" y="1668"/>
                      </a:cubicBezTo>
                      <a:cubicBezTo>
                        <a:pt x="89" y="1668"/>
                        <a:pt x="77" y="1662"/>
                        <a:pt x="77" y="1652"/>
                      </a:cubicBezTo>
                      <a:cubicBezTo>
                        <a:pt x="77" y="1649"/>
                        <a:pt x="79" y="1646"/>
                        <a:pt x="82" y="1645"/>
                      </a:cubicBezTo>
                      <a:cubicBezTo>
                        <a:pt x="85" y="1644"/>
                        <a:pt x="88" y="1645"/>
                        <a:pt x="89" y="1648"/>
                      </a:cubicBezTo>
                      <a:cubicBezTo>
                        <a:pt x="90" y="1650"/>
                        <a:pt x="90" y="1652"/>
                        <a:pt x="90" y="1654"/>
                      </a:cubicBezTo>
                      <a:cubicBezTo>
                        <a:pt x="88" y="1656"/>
                        <a:pt x="85" y="1657"/>
                        <a:pt x="83" y="1655"/>
                      </a:cubicBezTo>
                      <a:cubicBezTo>
                        <a:pt x="82" y="1654"/>
                        <a:pt x="81" y="1652"/>
                        <a:pt x="82" y="1651"/>
                      </a:cubicBezTo>
                      <a:cubicBezTo>
                        <a:pt x="80" y="1652"/>
                        <a:pt x="80" y="1654"/>
                        <a:pt x="81" y="1656"/>
                      </a:cubicBezTo>
                      <a:cubicBezTo>
                        <a:pt x="82" y="1659"/>
                        <a:pt x="85" y="1660"/>
                        <a:pt x="88" y="1660"/>
                      </a:cubicBezTo>
                      <a:cubicBezTo>
                        <a:pt x="94" y="1659"/>
                        <a:pt x="97" y="1653"/>
                        <a:pt x="96" y="1648"/>
                      </a:cubicBezTo>
                      <a:cubicBezTo>
                        <a:pt x="96" y="1644"/>
                        <a:pt x="93" y="1640"/>
                        <a:pt x="89" y="1639"/>
                      </a:cubicBezTo>
                      <a:cubicBezTo>
                        <a:pt x="86" y="1637"/>
                        <a:pt x="82" y="1637"/>
                        <a:pt x="78" y="1638"/>
                      </a:cubicBezTo>
                      <a:cubicBezTo>
                        <a:pt x="74" y="1641"/>
                        <a:pt x="70" y="1645"/>
                        <a:pt x="71" y="1651"/>
                      </a:cubicBezTo>
                      <a:cubicBezTo>
                        <a:pt x="71" y="1662"/>
                        <a:pt x="83" y="1670"/>
                        <a:pt x="94" y="1670"/>
                      </a:cubicBezTo>
                      <a:cubicBezTo>
                        <a:pt x="97" y="1670"/>
                        <a:pt x="101" y="1669"/>
                        <a:pt x="104" y="1669"/>
                      </a:cubicBezTo>
                      <a:cubicBezTo>
                        <a:pt x="93" y="1672"/>
                        <a:pt x="83" y="1673"/>
                        <a:pt x="71" y="1671"/>
                      </a:cubicBezTo>
                      <a:cubicBezTo>
                        <a:pt x="63" y="1670"/>
                        <a:pt x="57" y="1668"/>
                        <a:pt x="51" y="1663"/>
                      </a:cubicBezTo>
                      <a:cubicBezTo>
                        <a:pt x="44" y="1658"/>
                        <a:pt x="40" y="1654"/>
                        <a:pt x="36" y="1646"/>
                      </a:cubicBezTo>
                      <a:cubicBezTo>
                        <a:pt x="34" y="1642"/>
                        <a:pt x="33" y="1639"/>
                        <a:pt x="33" y="1634"/>
                      </a:cubicBezTo>
                      <a:cubicBezTo>
                        <a:pt x="33" y="1634"/>
                        <a:pt x="33" y="1634"/>
                        <a:pt x="33" y="1634"/>
                      </a:cubicBezTo>
                      <a:cubicBezTo>
                        <a:pt x="36" y="1645"/>
                        <a:pt x="48" y="1652"/>
                        <a:pt x="59" y="1639"/>
                      </a:cubicBezTo>
                      <a:cubicBezTo>
                        <a:pt x="67" y="1631"/>
                        <a:pt x="67" y="1607"/>
                        <a:pt x="97" y="1607"/>
                      </a:cubicBezTo>
                      <a:cubicBezTo>
                        <a:pt x="84" y="1600"/>
                        <a:pt x="70" y="1597"/>
                        <a:pt x="58" y="1600"/>
                      </a:cubicBezTo>
                      <a:cubicBezTo>
                        <a:pt x="45" y="1603"/>
                        <a:pt x="34" y="1612"/>
                        <a:pt x="32" y="1625"/>
                      </a:cubicBezTo>
                      <a:cubicBezTo>
                        <a:pt x="30" y="1632"/>
                        <a:pt x="32" y="1640"/>
                        <a:pt x="35" y="1647"/>
                      </a:cubicBezTo>
                      <a:cubicBezTo>
                        <a:pt x="39" y="1655"/>
                        <a:pt x="43" y="1660"/>
                        <a:pt x="50" y="1665"/>
                      </a:cubicBezTo>
                      <a:cubicBezTo>
                        <a:pt x="56" y="1670"/>
                        <a:pt x="62" y="1672"/>
                        <a:pt x="70" y="1674"/>
                      </a:cubicBezTo>
                      <a:cubicBezTo>
                        <a:pt x="74" y="1674"/>
                        <a:pt x="77" y="1675"/>
                        <a:pt x="81" y="1675"/>
                      </a:cubicBezTo>
                      <a:cubicBezTo>
                        <a:pt x="82" y="1675"/>
                        <a:pt x="84" y="1675"/>
                        <a:pt x="86" y="1675"/>
                      </a:cubicBezTo>
                      <a:cubicBezTo>
                        <a:pt x="65" y="1677"/>
                        <a:pt x="52" y="1697"/>
                        <a:pt x="52" y="1718"/>
                      </a:cubicBezTo>
                      <a:cubicBezTo>
                        <a:pt x="52" y="1718"/>
                        <a:pt x="52" y="1718"/>
                        <a:pt x="52" y="1718"/>
                      </a:cubicBezTo>
                      <a:cubicBezTo>
                        <a:pt x="52" y="1720"/>
                        <a:pt x="52" y="1722"/>
                        <a:pt x="52" y="1724"/>
                      </a:cubicBezTo>
                      <a:cubicBezTo>
                        <a:pt x="55" y="1747"/>
                        <a:pt x="70" y="1771"/>
                        <a:pt x="91" y="1784"/>
                      </a:cubicBezTo>
                      <a:close/>
                      <a:moveTo>
                        <a:pt x="101" y="1801"/>
                      </a:moveTo>
                      <a:cubicBezTo>
                        <a:pt x="102" y="1794"/>
                        <a:pt x="108" y="1789"/>
                        <a:pt x="113" y="1788"/>
                      </a:cubicBezTo>
                      <a:cubicBezTo>
                        <a:pt x="113" y="1781"/>
                        <a:pt x="99" y="1777"/>
                        <a:pt x="94" y="1786"/>
                      </a:cubicBezTo>
                      <a:cubicBezTo>
                        <a:pt x="91" y="1792"/>
                        <a:pt x="94" y="1800"/>
                        <a:pt x="101" y="1801"/>
                      </a:cubicBezTo>
                      <a:close/>
                      <a:moveTo>
                        <a:pt x="88" y="1796"/>
                      </a:moveTo>
                      <a:cubicBezTo>
                        <a:pt x="87" y="1807"/>
                        <a:pt x="90" y="1819"/>
                        <a:pt x="95" y="1827"/>
                      </a:cubicBezTo>
                      <a:cubicBezTo>
                        <a:pt x="101" y="1836"/>
                        <a:pt x="108" y="1843"/>
                        <a:pt x="117" y="1849"/>
                      </a:cubicBezTo>
                      <a:cubicBezTo>
                        <a:pt x="132" y="1859"/>
                        <a:pt x="151" y="1865"/>
                        <a:pt x="160" y="1882"/>
                      </a:cubicBezTo>
                      <a:cubicBezTo>
                        <a:pt x="168" y="1896"/>
                        <a:pt x="163" y="1911"/>
                        <a:pt x="154" y="1918"/>
                      </a:cubicBezTo>
                      <a:cubicBezTo>
                        <a:pt x="147" y="1923"/>
                        <a:pt x="134" y="1923"/>
                        <a:pt x="127" y="1917"/>
                      </a:cubicBezTo>
                      <a:cubicBezTo>
                        <a:pt x="121" y="1912"/>
                        <a:pt x="117" y="1901"/>
                        <a:pt x="123" y="1895"/>
                      </a:cubicBezTo>
                      <a:cubicBezTo>
                        <a:pt x="126" y="1892"/>
                        <a:pt x="131" y="1891"/>
                        <a:pt x="132" y="1894"/>
                      </a:cubicBezTo>
                      <a:cubicBezTo>
                        <a:pt x="128" y="1895"/>
                        <a:pt x="128" y="1900"/>
                        <a:pt x="131" y="1904"/>
                      </a:cubicBezTo>
                      <a:cubicBezTo>
                        <a:pt x="133" y="1906"/>
                        <a:pt x="137" y="1908"/>
                        <a:pt x="140" y="1907"/>
                      </a:cubicBezTo>
                      <a:cubicBezTo>
                        <a:pt x="146" y="1907"/>
                        <a:pt x="150" y="1903"/>
                        <a:pt x="151" y="1897"/>
                      </a:cubicBezTo>
                      <a:cubicBezTo>
                        <a:pt x="152" y="1884"/>
                        <a:pt x="134" y="1872"/>
                        <a:pt x="123" y="1867"/>
                      </a:cubicBezTo>
                      <a:cubicBezTo>
                        <a:pt x="106" y="1858"/>
                        <a:pt x="93" y="1845"/>
                        <a:pt x="86" y="1827"/>
                      </a:cubicBezTo>
                      <a:cubicBezTo>
                        <a:pt x="83" y="1816"/>
                        <a:pt x="82" y="1806"/>
                        <a:pt x="88" y="1796"/>
                      </a:cubicBezTo>
                      <a:close/>
                      <a:moveTo>
                        <a:pt x="64" y="1594"/>
                      </a:moveTo>
                      <a:cubicBezTo>
                        <a:pt x="50" y="1595"/>
                        <a:pt x="47" y="1581"/>
                        <a:pt x="44" y="1572"/>
                      </a:cubicBezTo>
                      <a:cubicBezTo>
                        <a:pt x="40" y="1562"/>
                        <a:pt x="32" y="1553"/>
                        <a:pt x="21" y="1558"/>
                      </a:cubicBezTo>
                      <a:cubicBezTo>
                        <a:pt x="29" y="1568"/>
                        <a:pt x="21" y="1572"/>
                        <a:pt x="25" y="1584"/>
                      </a:cubicBezTo>
                      <a:cubicBezTo>
                        <a:pt x="28" y="1596"/>
                        <a:pt x="45" y="1604"/>
                        <a:pt x="64" y="1594"/>
                      </a:cubicBezTo>
                      <a:close/>
                      <a:moveTo>
                        <a:pt x="51" y="1506"/>
                      </a:moveTo>
                      <a:cubicBezTo>
                        <a:pt x="25" y="1524"/>
                        <a:pt x="6" y="1492"/>
                        <a:pt x="11" y="1474"/>
                      </a:cubicBezTo>
                      <a:cubicBezTo>
                        <a:pt x="13" y="1490"/>
                        <a:pt x="35" y="1509"/>
                        <a:pt x="51" y="1506"/>
                      </a:cubicBezTo>
                      <a:close/>
                      <a:moveTo>
                        <a:pt x="67" y="1499"/>
                      </a:moveTo>
                      <a:cubicBezTo>
                        <a:pt x="71" y="1517"/>
                        <a:pt x="62" y="1538"/>
                        <a:pt x="49" y="1546"/>
                      </a:cubicBezTo>
                      <a:cubicBezTo>
                        <a:pt x="19" y="1563"/>
                        <a:pt x="1" y="1530"/>
                        <a:pt x="31" y="1522"/>
                      </a:cubicBezTo>
                      <a:cubicBezTo>
                        <a:pt x="48" y="1517"/>
                        <a:pt x="58" y="1514"/>
                        <a:pt x="67" y="1499"/>
                      </a:cubicBezTo>
                      <a:close/>
                      <a:moveTo>
                        <a:pt x="28" y="1349"/>
                      </a:moveTo>
                      <a:cubicBezTo>
                        <a:pt x="0" y="1370"/>
                        <a:pt x="2" y="1401"/>
                        <a:pt x="11" y="1427"/>
                      </a:cubicBezTo>
                      <a:cubicBezTo>
                        <a:pt x="16" y="1441"/>
                        <a:pt x="30" y="1458"/>
                        <a:pt x="25" y="1473"/>
                      </a:cubicBezTo>
                      <a:cubicBezTo>
                        <a:pt x="48" y="1467"/>
                        <a:pt x="26" y="1425"/>
                        <a:pt x="21" y="1410"/>
                      </a:cubicBezTo>
                      <a:cubicBezTo>
                        <a:pt x="13" y="1387"/>
                        <a:pt x="15" y="1365"/>
                        <a:pt x="28" y="1349"/>
                      </a:cubicBezTo>
                      <a:close/>
                      <a:moveTo>
                        <a:pt x="669" y="1450"/>
                      </a:moveTo>
                      <a:cubicBezTo>
                        <a:pt x="677" y="1474"/>
                        <a:pt x="712" y="1480"/>
                        <a:pt x="724" y="1488"/>
                      </a:cubicBezTo>
                      <a:cubicBezTo>
                        <a:pt x="743" y="1501"/>
                        <a:pt x="734" y="1519"/>
                        <a:pt x="713" y="1510"/>
                      </a:cubicBezTo>
                      <a:cubicBezTo>
                        <a:pt x="693" y="1502"/>
                        <a:pt x="671" y="1474"/>
                        <a:pt x="669" y="1450"/>
                      </a:cubicBezTo>
                      <a:close/>
                      <a:moveTo>
                        <a:pt x="810" y="1505"/>
                      </a:moveTo>
                      <a:cubicBezTo>
                        <a:pt x="812" y="1473"/>
                        <a:pt x="840" y="1461"/>
                        <a:pt x="849" y="1448"/>
                      </a:cubicBezTo>
                      <a:cubicBezTo>
                        <a:pt x="859" y="1434"/>
                        <a:pt x="847" y="1423"/>
                        <a:pt x="833" y="1435"/>
                      </a:cubicBezTo>
                      <a:cubicBezTo>
                        <a:pt x="815" y="1451"/>
                        <a:pt x="806" y="1480"/>
                        <a:pt x="810" y="1505"/>
                      </a:cubicBezTo>
                      <a:close/>
                      <a:moveTo>
                        <a:pt x="340" y="1494"/>
                      </a:moveTo>
                      <a:cubicBezTo>
                        <a:pt x="353" y="1508"/>
                        <a:pt x="366" y="1505"/>
                        <a:pt x="383" y="1493"/>
                      </a:cubicBezTo>
                      <a:cubicBezTo>
                        <a:pt x="395" y="1483"/>
                        <a:pt x="410" y="1482"/>
                        <a:pt x="417" y="1491"/>
                      </a:cubicBezTo>
                      <a:cubicBezTo>
                        <a:pt x="418" y="1481"/>
                        <a:pt x="409" y="1471"/>
                        <a:pt x="397" y="1471"/>
                      </a:cubicBezTo>
                      <a:cubicBezTo>
                        <a:pt x="382" y="1472"/>
                        <a:pt x="374" y="1487"/>
                        <a:pt x="360" y="1494"/>
                      </a:cubicBezTo>
                      <a:cubicBezTo>
                        <a:pt x="356" y="1497"/>
                        <a:pt x="348" y="1498"/>
                        <a:pt x="340" y="1494"/>
                      </a:cubicBezTo>
                      <a:close/>
                      <a:moveTo>
                        <a:pt x="682" y="1613"/>
                      </a:moveTo>
                      <a:cubicBezTo>
                        <a:pt x="684" y="1615"/>
                        <a:pt x="683" y="1618"/>
                        <a:pt x="681" y="1619"/>
                      </a:cubicBezTo>
                      <a:cubicBezTo>
                        <a:pt x="680" y="1620"/>
                        <a:pt x="677" y="1619"/>
                        <a:pt x="676" y="1618"/>
                      </a:cubicBezTo>
                      <a:cubicBezTo>
                        <a:pt x="675" y="1616"/>
                        <a:pt x="675" y="1614"/>
                        <a:pt x="677" y="1612"/>
                      </a:cubicBezTo>
                      <a:cubicBezTo>
                        <a:pt x="679" y="1611"/>
                        <a:pt x="681" y="1612"/>
                        <a:pt x="682" y="1613"/>
                      </a:cubicBezTo>
                      <a:close/>
                      <a:moveTo>
                        <a:pt x="663" y="1604"/>
                      </a:moveTo>
                      <a:cubicBezTo>
                        <a:pt x="666" y="1607"/>
                        <a:pt x="665" y="1612"/>
                        <a:pt x="661" y="1614"/>
                      </a:cubicBezTo>
                      <a:cubicBezTo>
                        <a:pt x="658" y="1617"/>
                        <a:pt x="653" y="1616"/>
                        <a:pt x="651" y="1612"/>
                      </a:cubicBezTo>
                      <a:cubicBezTo>
                        <a:pt x="648" y="1609"/>
                        <a:pt x="649" y="1604"/>
                        <a:pt x="653" y="1602"/>
                      </a:cubicBezTo>
                      <a:cubicBezTo>
                        <a:pt x="656" y="1599"/>
                        <a:pt x="661" y="1600"/>
                        <a:pt x="663" y="1604"/>
                      </a:cubicBezTo>
                      <a:close/>
                      <a:moveTo>
                        <a:pt x="675" y="1607"/>
                      </a:moveTo>
                      <a:cubicBezTo>
                        <a:pt x="677" y="1609"/>
                        <a:pt x="676" y="1612"/>
                        <a:pt x="674" y="1614"/>
                      </a:cubicBezTo>
                      <a:cubicBezTo>
                        <a:pt x="672" y="1615"/>
                        <a:pt x="668" y="1615"/>
                        <a:pt x="667" y="1612"/>
                      </a:cubicBezTo>
                      <a:cubicBezTo>
                        <a:pt x="665" y="1610"/>
                        <a:pt x="666" y="1607"/>
                        <a:pt x="668" y="1606"/>
                      </a:cubicBezTo>
                      <a:cubicBezTo>
                        <a:pt x="671" y="1604"/>
                        <a:pt x="674" y="1605"/>
                        <a:pt x="675" y="1607"/>
                      </a:cubicBezTo>
                      <a:close/>
                      <a:moveTo>
                        <a:pt x="476" y="1361"/>
                      </a:moveTo>
                      <a:cubicBezTo>
                        <a:pt x="476" y="1365"/>
                        <a:pt x="476" y="1368"/>
                        <a:pt x="478" y="1370"/>
                      </a:cubicBezTo>
                      <a:cubicBezTo>
                        <a:pt x="480" y="1373"/>
                        <a:pt x="485" y="1375"/>
                        <a:pt x="489" y="1374"/>
                      </a:cubicBezTo>
                      <a:cubicBezTo>
                        <a:pt x="495" y="1372"/>
                        <a:pt x="497" y="1367"/>
                        <a:pt x="497" y="1363"/>
                      </a:cubicBezTo>
                      <a:cubicBezTo>
                        <a:pt x="496" y="1355"/>
                        <a:pt x="490" y="1355"/>
                        <a:pt x="486" y="1352"/>
                      </a:cubicBezTo>
                      <a:cubicBezTo>
                        <a:pt x="482" y="1348"/>
                        <a:pt x="482" y="1341"/>
                        <a:pt x="486" y="1335"/>
                      </a:cubicBezTo>
                      <a:cubicBezTo>
                        <a:pt x="490" y="1328"/>
                        <a:pt x="498" y="1324"/>
                        <a:pt x="506" y="1326"/>
                      </a:cubicBezTo>
                      <a:cubicBezTo>
                        <a:pt x="511" y="1327"/>
                        <a:pt x="515" y="1331"/>
                        <a:pt x="514" y="1336"/>
                      </a:cubicBezTo>
                      <a:cubicBezTo>
                        <a:pt x="510" y="1332"/>
                        <a:pt x="503" y="1332"/>
                        <a:pt x="502" y="1339"/>
                      </a:cubicBezTo>
                      <a:cubicBezTo>
                        <a:pt x="501" y="1343"/>
                        <a:pt x="504" y="1350"/>
                        <a:pt x="506" y="1358"/>
                      </a:cubicBezTo>
                      <a:cubicBezTo>
                        <a:pt x="508" y="1366"/>
                        <a:pt x="509" y="1373"/>
                        <a:pt x="507" y="1380"/>
                      </a:cubicBezTo>
                      <a:cubicBezTo>
                        <a:pt x="502" y="1393"/>
                        <a:pt x="486" y="1398"/>
                        <a:pt x="474" y="1391"/>
                      </a:cubicBezTo>
                      <a:cubicBezTo>
                        <a:pt x="468" y="1387"/>
                        <a:pt x="465" y="1381"/>
                        <a:pt x="463" y="1374"/>
                      </a:cubicBezTo>
                      <a:cubicBezTo>
                        <a:pt x="461" y="1367"/>
                        <a:pt x="461" y="1348"/>
                        <a:pt x="454" y="1341"/>
                      </a:cubicBezTo>
                      <a:cubicBezTo>
                        <a:pt x="449" y="1337"/>
                        <a:pt x="443" y="1339"/>
                        <a:pt x="441" y="1343"/>
                      </a:cubicBezTo>
                      <a:cubicBezTo>
                        <a:pt x="438" y="1339"/>
                        <a:pt x="441" y="1331"/>
                        <a:pt x="446" y="1328"/>
                      </a:cubicBezTo>
                      <a:cubicBezTo>
                        <a:pt x="457" y="1323"/>
                        <a:pt x="472" y="1329"/>
                        <a:pt x="477" y="1343"/>
                      </a:cubicBezTo>
                      <a:cubicBezTo>
                        <a:pt x="479" y="1348"/>
                        <a:pt x="478" y="1354"/>
                        <a:pt x="476" y="1361"/>
                      </a:cubicBezTo>
                      <a:close/>
                      <a:moveTo>
                        <a:pt x="197" y="1792"/>
                      </a:moveTo>
                      <a:cubicBezTo>
                        <a:pt x="194" y="1793"/>
                        <a:pt x="191" y="1792"/>
                        <a:pt x="190" y="1790"/>
                      </a:cubicBezTo>
                      <a:cubicBezTo>
                        <a:pt x="189" y="1787"/>
                        <a:pt x="190" y="1784"/>
                        <a:pt x="192" y="1782"/>
                      </a:cubicBezTo>
                      <a:cubicBezTo>
                        <a:pt x="195" y="1781"/>
                        <a:pt x="198" y="1782"/>
                        <a:pt x="200" y="1785"/>
                      </a:cubicBezTo>
                      <a:cubicBezTo>
                        <a:pt x="201" y="1787"/>
                        <a:pt x="200" y="1791"/>
                        <a:pt x="197" y="1792"/>
                      </a:cubicBezTo>
                      <a:close/>
                      <a:moveTo>
                        <a:pt x="189" y="1799"/>
                      </a:moveTo>
                      <a:cubicBezTo>
                        <a:pt x="187" y="1800"/>
                        <a:pt x="184" y="1799"/>
                        <a:pt x="183" y="1797"/>
                      </a:cubicBezTo>
                      <a:cubicBezTo>
                        <a:pt x="182" y="1795"/>
                        <a:pt x="183" y="1792"/>
                        <a:pt x="185" y="1791"/>
                      </a:cubicBezTo>
                      <a:cubicBezTo>
                        <a:pt x="187" y="1790"/>
                        <a:pt x="190" y="1791"/>
                        <a:pt x="191" y="1793"/>
                      </a:cubicBezTo>
                      <a:cubicBezTo>
                        <a:pt x="192" y="1795"/>
                        <a:pt x="191" y="1798"/>
                        <a:pt x="189" y="1799"/>
                      </a:cubicBezTo>
                      <a:close/>
                      <a:moveTo>
                        <a:pt x="202" y="1780"/>
                      </a:moveTo>
                      <a:cubicBezTo>
                        <a:pt x="198" y="1782"/>
                        <a:pt x="193" y="1780"/>
                        <a:pt x="191" y="1776"/>
                      </a:cubicBezTo>
                      <a:cubicBezTo>
                        <a:pt x="189" y="1772"/>
                        <a:pt x="191" y="1767"/>
                        <a:pt x="195" y="1765"/>
                      </a:cubicBezTo>
                      <a:cubicBezTo>
                        <a:pt x="199" y="1763"/>
                        <a:pt x="204" y="1764"/>
                        <a:pt x="206" y="1768"/>
                      </a:cubicBezTo>
                      <a:cubicBezTo>
                        <a:pt x="208" y="1773"/>
                        <a:pt x="206" y="1778"/>
                        <a:pt x="202" y="1780"/>
                      </a:cubicBezTo>
                      <a:close/>
                      <a:moveTo>
                        <a:pt x="469" y="1473"/>
                      </a:moveTo>
                      <a:cubicBezTo>
                        <a:pt x="467" y="1480"/>
                        <a:pt x="462" y="1486"/>
                        <a:pt x="456" y="1488"/>
                      </a:cubicBezTo>
                      <a:cubicBezTo>
                        <a:pt x="450" y="1491"/>
                        <a:pt x="442" y="1491"/>
                        <a:pt x="437" y="1487"/>
                      </a:cubicBezTo>
                      <a:cubicBezTo>
                        <a:pt x="431" y="1481"/>
                        <a:pt x="430" y="1472"/>
                        <a:pt x="432" y="1465"/>
                      </a:cubicBezTo>
                      <a:cubicBezTo>
                        <a:pt x="435" y="1454"/>
                        <a:pt x="445" y="1446"/>
                        <a:pt x="456" y="1444"/>
                      </a:cubicBezTo>
                      <a:cubicBezTo>
                        <a:pt x="464" y="1442"/>
                        <a:pt x="474" y="1443"/>
                        <a:pt x="483" y="1446"/>
                      </a:cubicBezTo>
                      <a:cubicBezTo>
                        <a:pt x="481" y="1445"/>
                        <a:pt x="480" y="1444"/>
                        <a:pt x="479" y="1443"/>
                      </a:cubicBezTo>
                      <a:cubicBezTo>
                        <a:pt x="459" y="1431"/>
                        <a:pt x="442" y="1416"/>
                        <a:pt x="427" y="1398"/>
                      </a:cubicBezTo>
                      <a:cubicBezTo>
                        <a:pt x="410" y="1377"/>
                        <a:pt x="403" y="1359"/>
                        <a:pt x="376" y="1347"/>
                      </a:cubicBezTo>
                      <a:cubicBezTo>
                        <a:pt x="371" y="1345"/>
                        <a:pt x="366" y="1343"/>
                        <a:pt x="359" y="1342"/>
                      </a:cubicBezTo>
                      <a:cubicBezTo>
                        <a:pt x="351" y="1341"/>
                        <a:pt x="344" y="1341"/>
                        <a:pt x="335" y="1344"/>
                      </a:cubicBezTo>
                      <a:cubicBezTo>
                        <a:pt x="327" y="1346"/>
                        <a:pt x="321" y="1349"/>
                        <a:pt x="314" y="1354"/>
                      </a:cubicBezTo>
                      <a:cubicBezTo>
                        <a:pt x="290" y="1373"/>
                        <a:pt x="285" y="1400"/>
                        <a:pt x="296" y="1428"/>
                      </a:cubicBezTo>
                      <a:cubicBezTo>
                        <a:pt x="302" y="1440"/>
                        <a:pt x="310" y="1448"/>
                        <a:pt x="323" y="1451"/>
                      </a:cubicBezTo>
                      <a:cubicBezTo>
                        <a:pt x="334" y="1453"/>
                        <a:pt x="345" y="1451"/>
                        <a:pt x="353" y="1442"/>
                      </a:cubicBezTo>
                      <a:cubicBezTo>
                        <a:pt x="359" y="1436"/>
                        <a:pt x="361" y="1428"/>
                        <a:pt x="361" y="1419"/>
                      </a:cubicBezTo>
                      <a:cubicBezTo>
                        <a:pt x="361" y="1415"/>
                        <a:pt x="360" y="1412"/>
                        <a:pt x="359" y="1409"/>
                      </a:cubicBezTo>
                      <a:cubicBezTo>
                        <a:pt x="359" y="1410"/>
                        <a:pt x="359" y="1411"/>
                        <a:pt x="359" y="1412"/>
                      </a:cubicBezTo>
                      <a:cubicBezTo>
                        <a:pt x="360" y="1420"/>
                        <a:pt x="354" y="1426"/>
                        <a:pt x="346" y="1427"/>
                      </a:cubicBezTo>
                      <a:cubicBezTo>
                        <a:pt x="338" y="1427"/>
                        <a:pt x="331" y="1421"/>
                        <a:pt x="331" y="1414"/>
                      </a:cubicBezTo>
                      <a:cubicBezTo>
                        <a:pt x="331" y="1406"/>
                        <a:pt x="337" y="1399"/>
                        <a:pt x="344" y="1399"/>
                      </a:cubicBezTo>
                      <a:cubicBezTo>
                        <a:pt x="355" y="1398"/>
                        <a:pt x="362" y="1409"/>
                        <a:pt x="363" y="1419"/>
                      </a:cubicBezTo>
                      <a:cubicBezTo>
                        <a:pt x="364" y="1428"/>
                        <a:pt x="361" y="1437"/>
                        <a:pt x="355" y="1445"/>
                      </a:cubicBezTo>
                      <a:cubicBezTo>
                        <a:pt x="348" y="1453"/>
                        <a:pt x="338" y="1456"/>
                        <a:pt x="327" y="1455"/>
                      </a:cubicBezTo>
                      <a:cubicBezTo>
                        <a:pt x="337" y="1457"/>
                        <a:pt x="347" y="1457"/>
                        <a:pt x="355" y="1455"/>
                      </a:cubicBezTo>
                      <a:cubicBezTo>
                        <a:pt x="355" y="1456"/>
                        <a:pt x="356" y="1458"/>
                        <a:pt x="358" y="1459"/>
                      </a:cubicBezTo>
                      <a:cubicBezTo>
                        <a:pt x="343" y="1463"/>
                        <a:pt x="330" y="1460"/>
                        <a:pt x="320" y="1456"/>
                      </a:cubicBezTo>
                      <a:cubicBezTo>
                        <a:pt x="338" y="1466"/>
                        <a:pt x="356" y="1468"/>
                        <a:pt x="374" y="1462"/>
                      </a:cubicBezTo>
                      <a:cubicBezTo>
                        <a:pt x="384" y="1458"/>
                        <a:pt x="394" y="1452"/>
                        <a:pt x="402" y="1442"/>
                      </a:cubicBezTo>
                      <a:cubicBezTo>
                        <a:pt x="406" y="1437"/>
                        <a:pt x="410" y="1431"/>
                        <a:pt x="415" y="1425"/>
                      </a:cubicBezTo>
                      <a:cubicBezTo>
                        <a:pt x="419" y="1421"/>
                        <a:pt x="424" y="1417"/>
                        <a:pt x="431" y="1416"/>
                      </a:cubicBezTo>
                      <a:cubicBezTo>
                        <a:pt x="436" y="1416"/>
                        <a:pt x="441" y="1418"/>
                        <a:pt x="444" y="1423"/>
                      </a:cubicBezTo>
                      <a:cubicBezTo>
                        <a:pt x="447" y="1427"/>
                        <a:pt x="447" y="1432"/>
                        <a:pt x="445" y="1436"/>
                      </a:cubicBezTo>
                      <a:cubicBezTo>
                        <a:pt x="443" y="1438"/>
                        <a:pt x="441" y="1440"/>
                        <a:pt x="438" y="1440"/>
                      </a:cubicBezTo>
                      <a:cubicBezTo>
                        <a:pt x="434" y="1441"/>
                        <a:pt x="429" y="1439"/>
                        <a:pt x="429" y="1434"/>
                      </a:cubicBezTo>
                      <a:cubicBezTo>
                        <a:pt x="429" y="1431"/>
                        <a:pt x="430" y="1429"/>
                        <a:pt x="433" y="1428"/>
                      </a:cubicBezTo>
                      <a:cubicBezTo>
                        <a:pt x="436" y="1428"/>
                        <a:pt x="439" y="1430"/>
                        <a:pt x="440" y="1433"/>
                      </a:cubicBezTo>
                      <a:cubicBezTo>
                        <a:pt x="440" y="1436"/>
                        <a:pt x="439" y="1439"/>
                        <a:pt x="436" y="1439"/>
                      </a:cubicBezTo>
                      <a:cubicBezTo>
                        <a:pt x="435" y="1439"/>
                        <a:pt x="434" y="1439"/>
                        <a:pt x="434" y="1439"/>
                      </a:cubicBezTo>
                      <a:cubicBezTo>
                        <a:pt x="435" y="1440"/>
                        <a:pt x="436" y="1440"/>
                        <a:pt x="437" y="1439"/>
                      </a:cubicBezTo>
                      <a:cubicBezTo>
                        <a:pt x="440" y="1439"/>
                        <a:pt x="442" y="1437"/>
                        <a:pt x="443" y="1435"/>
                      </a:cubicBezTo>
                      <a:cubicBezTo>
                        <a:pt x="445" y="1431"/>
                        <a:pt x="445" y="1427"/>
                        <a:pt x="443" y="1424"/>
                      </a:cubicBezTo>
                      <a:cubicBezTo>
                        <a:pt x="440" y="1420"/>
                        <a:pt x="435" y="1418"/>
                        <a:pt x="431" y="1419"/>
                      </a:cubicBezTo>
                      <a:cubicBezTo>
                        <a:pt x="425" y="1420"/>
                        <a:pt x="421" y="1423"/>
                        <a:pt x="417" y="1427"/>
                      </a:cubicBezTo>
                      <a:cubicBezTo>
                        <a:pt x="413" y="1433"/>
                        <a:pt x="409" y="1438"/>
                        <a:pt x="405" y="1443"/>
                      </a:cubicBezTo>
                      <a:cubicBezTo>
                        <a:pt x="397" y="1453"/>
                        <a:pt x="386" y="1461"/>
                        <a:pt x="374" y="1464"/>
                      </a:cubicBezTo>
                      <a:cubicBezTo>
                        <a:pt x="363" y="1468"/>
                        <a:pt x="351" y="1469"/>
                        <a:pt x="340" y="1466"/>
                      </a:cubicBezTo>
                      <a:cubicBezTo>
                        <a:pt x="322" y="1463"/>
                        <a:pt x="306" y="1452"/>
                        <a:pt x="296" y="1437"/>
                      </a:cubicBezTo>
                      <a:cubicBezTo>
                        <a:pt x="296" y="1438"/>
                        <a:pt x="296" y="1439"/>
                        <a:pt x="296" y="1440"/>
                      </a:cubicBezTo>
                      <a:cubicBezTo>
                        <a:pt x="297" y="1445"/>
                        <a:pt x="297" y="1450"/>
                        <a:pt x="296" y="1455"/>
                      </a:cubicBezTo>
                      <a:cubicBezTo>
                        <a:pt x="296" y="1463"/>
                        <a:pt x="294" y="1469"/>
                        <a:pt x="291" y="1476"/>
                      </a:cubicBezTo>
                      <a:cubicBezTo>
                        <a:pt x="278" y="1500"/>
                        <a:pt x="248" y="1501"/>
                        <a:pt x="229" y="1487"/>
                      </a:cubicBezTo>
                      <a:cubicBezTo>
                        <a:pt x="222" y="1481"/>
                        <a:pt x="217" y="1473"/>
                        <a:pt x="214" y="1464"/>
                      </a:cubicBezTo>
                      <a:cubicBezTo>
                        <a:pt x="217" y="1465"/>
                        <a:pt x="217" y="1465"/>
                        <a:pt x="217" y="1465"/>
                      </a:cubicBezTo>
                      <a:cubicBezTo>
                        <a:pt x="220" y="1472"/>
                        <a:pt x="225" y="1479"/>
                        <a:pt x="232" y="1484"/>
                      </a:cubicBezTo>
                      <a:cubicBezTo>
                        <a:pt x="249" y="1496"/>
                        <a:pt x="276" y="1496"/>
                        <a:pt x="287" y="1475"/>
                      </a:cubicBezTo>
                      <a:cubicBezTo>
                        <a:pt x="290" y="1468"/>
                        <a:pt x="291" y="1462"/>
                        <a:pt x="292" y="1454"/>
                      </a:cubicBezTo>
                      <a:cubicBezTo>
                        <a:pt x="292" y="1450"/>
                        <a:pt x="292" y="1445"/>
                        <a:pt x="292" y="1440"/>
                      </a:cubicBezTo>
                      <a:cubicBezTo>
                        <a:pt x="290" y="1419"/>
                        <a:pt x="282" y="1405"/>
                        <a:pt x="288" y="1383"/>
                      </a:cubicBezTo>
                      <a:cubicBezTo>
                        <a:pt x="292" y="1371"/>
                        <a:pt x="299" y="1359"/>
                        <a:pt x="312" y="1350"/>
                      </a:cubicBezTo>
                      <a:cubicBezTo>
                        <a:pt x="319" y="1345"/>
                        <a:pt x="326" y="1342"/>
                        <a:pt x="334" y="1339"/>
                      </a:cubicBezTo>
                      <a:cubicBezTo>
                        <a:pt x="344" y="1337"/>
                        <a:pt x="351" y="1337"/>
                        <a:pt x="360" y="1339"/>
                      </a:cubicBezTo>
                      <a:cubicBezTo>
                        <a:pt x="374" y="1341"/>
                        <a:pt x="384" y="1346"/>
                        <a:pt x="394" y="1355"/>
                      </a:cubicBezTo>
                      <a:cubicBezTo>
                        <a:pt x="389" y="1349"/>
                        <a:pt x="385" y="1345"/>
                        <a:pt x="383" y="1344"/>
                      </a:cubicBezTo>
                      <a:cubicBezTo>
                        <a:pt x="362" y="1324"/>
                        <a:pt x="341" y="1306"/>
                        <a:pt x="317" y="1292"/>
                      </a:cubicBezTo>
                      <a:cubicBezTo>
                        <a:pt x="311" y="1288"/>
                        <a:pt x="305" y="1286"/>
                        <a:pt x="299" y="1287"/>
                      </a:cubicBezTo>
                      <a:cubicBezTo>
                        <a:pt x="295" y="1288"/>
                        <a:pt x="291" y="1290"/>
                        <a:pt x="289" y="1292"/>
                      </a:cubicBezTo>
                      <a:cubicBezTo>
                        <a:pt x="285" y="1296"/>
                        <a:pt x="283" y="1303"/>
                        <a:pt x="287" y="1308"/>
                      </a:cubicBezTo>
                      <a:cubicBezTo>
                        <a:pt x="289" y="1310"/>
                        <a:pt x="293" y="1311"/>
                        <a:pt x="296" y="1311"/>
                      </a:cubicBezTo>
                      <a:cubicBezTo>
                        <a:pt x="300" y="1310"/>
                        <a:pt x="302" y="1305"/>
                        <a:pt x="300" y="1302"/>
                      </a:cubicBezTo>
                      <a:cubicBezTo>
                        <a:pt x="299" y="1299"/>
                        <a:pt x="296" y="1298"/>
                        <a:pt x="293" y="1299"/>
                      </a:cubicBezTo>
                      <a:cubicBezTo>
                        <a:pt x="295" y="1296"/>
                        <a:pt x="300" y="1296"/>
                        <a:pt x="303" y="1299"/>
                      </a:cubicBezTo>
                      <a:cubicBezTo>
                        <a:pt x="310" y="1306"/>
                        <a:pt x="303" y="1319"/>
                        <a:pt x="292" y="1317"/>
                      </a:cubicBezTo>
                      <a:cubicBezTo>
                        <a:pt x="283" y="1316"/>
                        <a:pt x="278" y="1309"/>
                        <a:pt x="279" y="1300"/>
                      </a:cubicBezTo>
                      <a:cubicBezTo>
                        <a:pt x="280" y="1289"/>
                        <a:pt x="294" y="1281"/>
                        <a:pt x="306" y="1286"/>
                      </a:cubicBezTo>
                      <a:cubicBezTo>
                        <a:pt x="286" y="1275"/>
                        <a:pt x="266" y="1266"/>
                        <a:pt x="245" y="1261"/>
                      </a:cubicBezTo>
                      <a:cubicBezTo>
                        <a:pt x="252" y="1265"/>
                        <a:pt x="259" y="1271"/>
                        <a:pt x="264" y="1277"/>
                      </a:cubicBezTo>
                      <a:cubicBezTo>
                        <a:pt x="281" y="1298"/>
                        <a:pt x="277" y="1332"/>
                        <a:pt x="246" y="1339"/>
                      </a:cubicBezTo>
                      <a:cubicBezTo>
                        <a:pt x="237" y="1340"/>
                        <a:pt x="229" y="1339"/>
                        <a:pt x="220" y="1336"/>
                      </a:cubicBezTo>
                      <a:cubicBezTo>
                        <a:pt x="207" y="1331"/>
                        <a:pt x="196" y="1319"/>
                        <a:pt x="182" y="1318"/>
                      </a:cubicBezTo>
                      <a:cubicBezTo>
                        <a:pt x="176" y="1317"/>
                        <a:pt x="169" y="1320"/>
                        <a:pt x="165" y="1325"/>
                      </a:cubicBezTo>
                      <a:cubicBezTo>
                        <a:pt x="156" y="1336"/>
                        <a:pt x="162" y="1355"/>
                        <a:pt x="175" y="1359"/>
                      </a:cubicBezTo>
                      <a:cubicBezTo>
                        <a:pt x="180" y="1361"/>
                        <a:pt x="187" y="1358"/>
                        <a:pt x="190" y="1353"/>
                      </a:cubicBezTo>
                      <a:cubicBezTo>
                        <a:pt x="194" y="1346"/>
                        <a:pt x="191" y="1338"/>
                        <a:pt x="185" y="1337"/>
                      </a:cubicBezTo>
                      <a:cubicBezTo>
                        <a:pt x="188" y="1336"/>
                        <a:pt x="194" y="1338"/>
                        <a:pt x="196" y="1343"/>
                      </a:cubicBezTo>
                      <a:cubicBezTo>
                        <a:pt x="200" y="1351"/>
                        <a:pt x="193" y="1361"/>
                        <a:pt x="186" y="1364"/>
                      </a:cubicBezTo>
                      <a:cubicBezTo>
                        <a:pt x="176" y="1367"/>
                        <a:pt x="167" y="1363"/>
                        <a:pt x="161" y="1358"/>
                      </a:cubicBezTo>
                      <a:cubicBezTo>
                        <a:pt x="151" y="1347"/>
                        <a:pt x="151" y="1329"/>
                        <a:pt x="163" y="1320"/>
                      </a:cubicBezTo>
                      <a:cubicBezTo>
                        <a:pt x="170" y="1315"/>
                        <a:pt x="176" y="1313"/>
                        <a:pt x="182" y="1314"/>
                      </a:cubicBezTo>
                      <a:cubicBezTo>
                        <a:pt x="194" y="1315"/>
                        <a:pt x="204" y="1322"/>
                        <a:pt x="215" y="1322"/>
                      </a:cubicBezTo>
                      <a:cubicBezTo>
                        <a:pt x="233" y="1322"/>
                        <a:pt x="248" y="1311"/>
                        <a:pt x="248" y="1294"/>
                      </a:cubicBezTo>
                      <a:cubicBezTo>
                        <a:pt x="247" y="1275"/>
                        <a:pt x="223" y="1256"/>
                        <a:pt x="203" y="1254"/>
                      </a:cubicBezTo>
                      <a:cubicBezTo>
                        <a:pt x="191" y="1253"/>
                        <a:pt x="178" y="1258"/>
                        <a:pt x="172" y="1268"/>
                      </a:cubicBezTo>
                      <a:cubicBezTo>
                        <a:pt x="163" y="1281"/>
                        <a:pt x="170" y="1302"/>
                        <a:pt x="188" y="1301"/>
                      </a:cubicBezTo>
                      <a:cubicBezTo>
                        <a:pt x="194" y="1301"/>
                        <a:pt x="199" y="1298"/>
                        <a:pt x="202" y="1294"/>
                      </a:cubicBezTo>
                      <a:cubicBezTo>
                        <a:pt x="207" y="1287"/>
                        <a:pt x="202" y="1273"/>
                        <a:pt x="192" y="1274"/>
                      </a:cubicBezTo>
                      <a:cubicBezTo>
                        <a:pt x="185" y="1274"/>
                        <a:pt x="182" y="1280"/>
                        <a:pt x="185" y="1284"/>
                      </a:cubicBezTo>
                      <a:cubicBezTo>
                        <a:pt x="179" y="1282"/>
                        <a:pt x="180" y="1272"/>
                        <a:pt x="188" y="1270"/>
                      </a:cubicBezTo>
                      <a:cubicBezTo>
                        <a:pt x="203" y="1266"/>
                        <a:pt x="215" y="1285"/>
                        <a:pt x="204" y="1297"/>
                      </a:cubicBezTo>
                      <a:cubicBezTo>
                        <a:pt x="198" y="1304"/>
                        <a:pt x="185" y="1308"/>
                        <a:pt x="175" y="1301"/>
                      </a:cubicBezTo>
                      <a:cubicBezTo>
                        <a:pt x="161" y="1292"/>
                        <a:pt x="160" y="1269"/>
                        <a:pt x="176" y="1257"/>
                      </a:cubicBezTo>
                      <a:cubicBezTo>
                        <a:pt x="177" y="1256"/>
                        <a:pt x="179" y="1255"/>
                        <a:pt x="180" y="1254"/>
                      </a:cubicBezTo>
                      <a:cubicBezTo>
                        <a:pt x="174" y="1256"/>
                        <a:pt x="169" y="1258"/>
                        <a:pt x="162" y="1262"/>
                      </a:cubicBezTo>
                      <a:cubicBezTo>
                        <a:pt x="162" y="1262"/>
                        <a:pt x="162" y="1262"/>
                        <a:pt x="162" y="1262"/>
                      </a:cubicBezTo>
                      <a:cubicBezTo>
                        <a:pt x="152" y="1268"/>
                        <a:pt x="147" y="1272"/>
                        <a:pt x="141" y="1281"/>
                      </a:cubicBezTo>
                      <a:cubicBezTo>
                        <a:pt x="144" y="1271"/>
                        <a:pt x="151" y="1264"/>
                        <a:pt x="160" y="1259"/>
                      </a:cubicBezTo>
                      <a:cubicBezTo>
                        <a:pt x="160" y="1259"/>
                        <a:pt x="160" y="1259"/>
                        <a:pt x="160" y="1259"/>
                      </a:cubicBezTo>
                      <a:cubicBezTo>
                        <a:pt x="164" y="1257"/>
                        <a:pt x="169" y="1255"/>
                        <a:pt x="173" y="1254"/>
                      </a:cubicBezTo>
                      <a:cubicBezTo>
                        <a:pt x="158" y="1255"/>
                        <a:pt x="143" y="1257"/>
                        <a:pt x="128" y="1262"/>
                      </a:cubicBezTo>
                      <a:cubicBezTo>
                        <a:pt x="102" y="1271"/>
                        <a:pt x="84" y="1282"/>
                        <a:pt x="65" y="1302"/>
                      </a:cubicBezTo>
                      <a:cubicBezTo>
                        <a:pt x="48" y="1322"/>
                        <a:pt x="37" y="1345"/>
                        <a:pt x="33" y="1370"/>
                      </a:cubicBezTo>
                      <a:cubicBezTo>
                        <a:pt x="31" y="1382"/>
                        <a:pt x="31" y="1389"/>
                        <a:pt x="36" y="1401"/>
                      </a:cubicBezTo>
                      <a:cubicBezTo>
                        <a:pt x="45" y="1425"/>
                        <a:pt x="69" y="1443"/>
                        <a:pt x="89" y="1444"/>
                      </a:cubicBezTo>
                      <a:cubicBezTo>
                        <a:pt x="101" y="1444"/>
                        <a:pt x="113" y="1438"/>
                        <a:pt x="111" y="1425"/>
                      </a:cubicBezTo>
                      <a:cubicBezTo>
                        <a:pt x="110" y="1418"/>
                        <a:pt x="105" y="1414"/>
                        <a:pt x="96" y="1415"/>
                      </a:cubicBezTo>
                      <a:cubicBezTo>
                        <a:pt x="103" y="1406"/>
                        <a:pt x="121" y="1413"/>
                        <a:pt x="126" y="1427"/>
                      </a:cubicBezTo>
                      <a:cubicBezTo>
                        <a:pt x="130" y="1442"/>
                        <a:pt x="125" y="1454"/>
                        <a:pt x="116" y="1460"/>
                      </a:cubicBezTo>
                      <a:cubicBezTo>
                        <a:pt x="104" y="1470"/>
                        <a:pt x="83" y="1470"/>
                        <a:pt x="67" y="1459"/>
                      </a:cubicBezTo>
                      <a:cubicBezTo>
                        <a:pt x="51" y="1447"/>
                        <a:pt x="39" y="1429"/>
                        <a:pt x="33" y="1410"/>
                      </a:cubicBezTo>
                      <a:cubicBezTo>
                        <a:pt x="34" y="1414"/>
                        <a:pt x="35" y="1418"/>
                        <a:pt x="37" y="1423"/>
                      </a:cubicBezTo>
                      <a:cubicBezTo>
                        <a:pt x="46" y="1452"/>
                        <a:pt x="64" y="1477"/>
                        <a:pt x="90" y="1493"/>
                      </a:cubicBezTo>
                      <a:cubicBezTo>
                        <a:pt x="105" y="1500"/>
                        <a:pt x="118" y="1501"/>
                        <a:pt x="133" y="1493"/>
                      </a:cubicBezTo>
                      <a:cubicBezTo>
                        <a:pt x="142" y="1488"/>
                        <a:pt x="152" y="1476"/>
                        <a:pt x="152" y="1465"/>
                      </a:cubicBezTo>
                      <a:cubicBezTo>
                        <a:pt x="152" y="1456"/>
                        <a:pt x="144" y="1448"/>
                        <a:pt x="136" y="1453"/>
                      </a:cubicBezTo>
                      <a:cubicBezTo>
                        <a:pt x="135" y="1447"/>
                        <a:pt x="141" y="1441"/>
                        <a:pt x="148" y="1443"/>
                      </a:cubicBezTo>
                      <a:cubicBezTo>
                        <a:pt x="154" y="1444"/>
                        <a:pt x="160" y="1451"/>
                        <a:pt x="161" y="1459"/>
                      </a:cubicBezTo>
                      <a:cubicBezTo>
                        <a:pt x="162" y="1464"/>
                        <a:pt x="161" y="1470"/>
                        <a:pt x="159" y="1475"/>
                      </a:cubicBezTo>
                      <a:cubicBezTo>
                        <a:pt x="154" y="1484"/>
                        <a:pt x="146" y="1492"/>
                        <a:pt x="136" y="1497"/>
                      </a:cubicBezTo>
                      <a:cubicBezTo>
                        <a:pt x="129" y="1500"/>
                        <a:pt x="121" y="1502"/>
                        <a:pt x="114" y="1501"/>
                      </a:cubicBezTo>
                      <a:cubicBezTo>
                        <a:pt x="136" y="1505"/>
                        <a:pt x="158" y="1499"/>
                        <a:pt x="175" y="1481"/>
                      </a:cubicBezTo>
                      <a:cubicBezTo>
                        <a:pt x="183" y="1472"/>
                        <a:pt x="188" y="1462"/>
                        <a:pt x="190" y="1450"/>
                      </a:cubicBezTo>
                      <a:cubicBezTo>
                        <a:pt x="201" y="1398"/>
                        <a:pt x="157" y="1414"/>
                        <a:pt x="131" y="1409"/>
                      </a:cubicBezTo>
                      <a:cubicBezTo>
                        <a:pt x="99" y="1402"/>
                        <a:pt x="115" y="1361"/>
                        <a:pt x="148" y="1367"/>
                      </a:cubicBezTo>
                      <a:cubicBezTo>
                        <a:pt x="176" y="1372"/>
                        <a:pt x="189" y="1399"/>
                        <a:pt x="192" y="1425"/>
                      </a:cubicBezTo>
                      <a:cubicBezTo>
                        <a:pt x="193" y="1420"/>
                        <a:pt x="193" y="1415"/>
                        <a:pt x="195" y="1411"/>
                      </a:cubicBezTo>
                      <a:cubicBezTo>
                        <a:pt x="200" y="1401"/>
                        <a:pt x="211" y="1393"/>
                        <a:pt x="223" y="1397"/>
                      </a:cubicBezTo>
                      <a:cubicBezTo>
                        <a:pt x="228" y="1399"/>
                        <a:pt x="231" y="1404"/>
                        <a:pt x="231" y="1409"/>
                      </a:cubicBezTo>
                      <a:cubicBezTo>
                        <a:pt x="231" y="1413"/>
                        <a:pt x="230" y="1417"/>
                        <a:pt x="227" y="1419"/>
                      </a:cubicBezTo>
                      <a:cubicBezTo>
                        <a:pt x="223" y="1422"/>
                        <a:pt x="219" y="1423"/>
                        <a:pt x="215" y="1422"/>
                      </a:cubicBezTo>
                      <a:cubicBezTo>
                        <a:pt x="210" y="1421"/>
                        <a:pt x="206" y="1415"/>
                        <a:pt x="207" y="1410"/>
                      </a:cubicBezTo>
                      <a:cubicBezTo>
                        <a:pt x="208" y="1407"/>
                        <a:pt x="210" y="1404"/>
                        <a:pt x="214" y="1404"/>
                      </a:cubicBezTo>
                      <a:cubicBezTo>
                        <a:pt x="216" y="1404"/>
                        <a:pt x="218" y="1405"/>
                        <a:pt x="218" y="1408"/>
                      </a:cubicBezTo>
                      <a:cubicBezTo>
                        <a:pt x="217" y="1407"/>
                        <a:pt x="215" y="1406"/>
                        <a:pt x="214" y="1407"/>
                      </a:cubicBezTo>
                      <a:cubicBezTo>
                        <a:pt x="211" y="1408"/>
                        <a:pt x="210" y="1411"/>
                        <a:pt x="212" y="1413"/>
                      </a:cubicBezTo>
                      <a:cubicBezTo>
                        <a:pt x="213" y="1415"/>
                        <a:pt x="215" y="1416"/>
                        <a:pt x="218" y="1415"/>
                      </a:cubicBezTo>
                      <a:cubicBezTo>
                        <a:pt x="221" y="1415"/>
                        <a:pt x="223" y="1413"/>
                        <a:pt x="223" y="1410"/>
                      </a:cubicBezTo>
                      <a:cubicBezTo>
                        <a:pt x="224" y="1406"/>
                        <a:pt x="222" y="1403"/>
                        <a:pt x="218" y="1402"/>
                      </a:cubicBezTo>
                      <a:cubicBezTo>
                        <a:pt x="209" y="1398"/>
                        <a:pt x="199" y="1407"/>
                        <a:pt x="196" y="1415"/>
                      </a:cubicBezTo>
                      <a:cubicBezTo>
                        <a:pt x="195" y="1417"/>
                        <a:pt x="194" y="1420"/>
                        <a:pt x="194" y="1422"/>
                      </a:cubicBezTo>
                      <a:cubicBezTo>
                        <a:pt x="192" y="1430"/>
                        <a:pt x="193" y="1439"/>
                        <a:pt x="192" y="1447"/>
                      </a:cubicBezTo>
                      <a:cubicBezTo>
                        <a:pt x="191" y="1456"/>
                        <a:pt x="188" y="1463"/>
                        <a:pt x="184" y="1471"/>
                      </a:cubicBezTo>
                      <a:cubicBezTo>
                        <a:pt x="187" y="1468"/>
                        <a:pt x="189" y="1466"/>
                        <a:pt x="192" y="1465"/>
                      </a:cubicBezTo>
                      <a:cubicBezTo>
                        <a:pt x="208" y="1455"/>
                        <a:pt x="229" y="1461"/>
                        <a:pt x="241" y="1475"/>
                      </a:cubicBezTo>
                      <a:cubicBezTo>
                        <a:pt x="244" y="1480"/>
                        <a:pt x="247" y="1484"/>
                        <a:pt x="248" y="1489"/>
                      </a:cubicBezTo>
                      <a:cubicBezTo>
                        <a:pt x="245" y="1489"/>
                        <a:pt x="245" y="1489"/>
                        <a:pt x="245" y="1489"/>
                      </a:cubicBezTo>
                      <a:cubicBezTo>
                        <a:pt x="243" y="1485"/>
                        <a:pt x="241" y="1481"/>
                        <a:pt x="239" y="1477"/>
                      </a:cubicBezTo>
                      <a:cubicBezTo>
                        <a:pt x="227" y="1464"/>
                        <a:pt x="208" y="1458"/>
                        <a:pt x="193" y="1467"/>
                      </a:cubicBezTo>
                      <a:cubicBezTo>
                        <a:pt x="183" y="1472"/>
                        <a:pt x="181" y="1477"/>
                        <a:pt x="174" y="1484"/>
                      </a:cubicBezTo>
                      <a:cubicBezTo>
                        <a:pt x="151" y="1508"/>
                        <a:pt x="118" y="1510"/>
                        <a:pt x="89" y="1495"/>
                      </a:cubicBezTo>
                      <a:cubicBezTo>
                        <a:pt x="81" y="1490"/>
                        <a:pt x="74" y="1485"/>
                        <a:pt x="67" y="1479"/>
                      </a:cubicBezTo>
                      <a:cubicBezTo>
                        <a:pt x="79" y="1494"/>
                        <a:pt x="92" y="1507"/>
                        <a:pt x="106" y="1514"/>
                      </a:cubicBezTo>
                      <a:cubicBezTo>
                        <a:pt x="136" y="1528"/>
                        <a:pt x="173" y="1550"/>
                        <a:pt x="195" y="1556"/>
                      </a:cubicBezTo>
                      <a:cubicBezTo>
                        <a:pt x="205" y="1559"/>
                        <a:pt x="217" y="1558"/>
                        <a:pt x="225" y="1552"/>
                      </a:cubicBezTo>
                      <a:cubicBezTo>
                        <a:pt x="221" y="1557"/>
                        <a:pt x="215" y="1559"/>
                        <a:pt x="209" y="1559"/>
                      </a:cubicBezTo>
                      <a:cubicBezTo>
                        <a:pt x="209" y="1559"/>
                        <a:pt x="209" y="1559"/>
                        <a:pt x="209" y="1559"/>
                      </a:cubicBezTo>
                      <a:cubicBezTo>
                        <a:pt x="206" y="1560"/>
                        <a:pt x="202" y="1560"/>
                        <a:pt x="199" y="1559"/>
                      </a:cubicBezTo>
                      <a:cubicBezTo>
                        <a:pt x="210" y="1564"/>
                        <a:pt x="221" y="1566"/>
                        <a:pt x="232" y="1564"/>
                      </a:cubicBezTo>
                      <a:cubicBezTo>
                        <a:pt x="244" y="1561"/>
                        <a:pt x="253" y="1555"/>
                        <a:pt x="259" y="1545"/>
                      </a:cubicBezTo>
                      <a:cubicBezTo>
                        <a:pt x="259" y="1545"/>
                        <a:pt x="260" y="1546"/>
                        <a:pt x="261" y="1546"/>
                      </a:cubicBezTo>
                      <a:cubicBezTo>
                        <a:pt x="257" y="1553"/>
                        <a:pt x="250" y="1560"/>
                        <a:pt x="241" y="1564"/>
                      </a:cubicBezTo>
                      <a:cubicBezTo>
                        <a:pt x="233" y="1567"/>
                        <a:pt x="223" y="1568"/>
                        <a:pt x="217" y="1566"/>
                      </a:cubicBezTo>
                      <a:cubicBezTo>
                        <a:pt x="221" y="1568"/>
                        <a:pt x="225" y="1574"/>
                        <a:pt x="224" y="1578"/>
                      </a:cubicBezTo>
                      <a:cubicBezTo>
                        <a:pt x="224" y="1582"/>
                        <a:pt x="223" y="1585"/>
                        <a:pt x="220" y="1587"/>
                      </a:cubicBezTo>
                      <a:cubicBezTo>
                        <a:pt x="216" y="1589"/>
                        <a:pt x="210" y="1589"/>
                        <a:pt x="207" y="1584"/>
                      </a:cubicBezTo>
                      <a:cubicBezTo>
                        <a:pt x="205" y="1582"/>
                        <a:pt x="205" y="1578"/>
                        <a:pt x="207" y="1576"/>
                      </a:cubicBezTo>
                      <a:cubicBezTo>
                        <a:pt x="212" y="1572"/>
                        <a:pt x="218" y="1575"/>
                        <a:pt x="217" y="1579"/>
                      </a:cubicBezTo>
                      <a:cubicBezTo>
                        <a:pt x="216" y="1577"/>
                        <a:pt x="214" y="1576"/>
                        <a:pt x="212" y="1576"/>
                      </a:cubicBezTo>
                      <a:cubicBezTo>
                        <a:pt x="210" y="1576"/>
                        <a:pt x="208" y="1579"/>
                        <a:pt x="209" y="1582"/>
                      </a:cubicBezTo>
                      <a:cubicBezTo>
                        <a:pt x="209" y="1584"/>
                        <a:pt x="211" y="1585"/>
                        <a:pt x="213" y="1586"/>
                      </a:cubicBezTo>
                      <a:cubicBezTo>
                        <a:pt x="219" y="1587"/>
                        <a:pt x="225" y="1581"/>
                        <a:pt x="222" y="1574"/>
                      </a:cubicBezTo>
                      <a:cubicBezTo>
                        <a:pt x="220" y="1567"/>
                        <a:pt x="210" y="1565"/>
                        <a:pt x="204" y="1563"/>
                      </a:cubicBezTo>
                      <a:cubicBezTo>
                        <a:pt x="196" y="1560"/>
                        <a:pt x="187" y="1557"/>
                        <a:pt x="183" y="1556"/>
                      </a:cubicBezTo>
                      <a:cubicBezTo>
                        <a:pt x="177" y="1553"/>
                        <a:pt x="163" y="1547"/>
                        <a:pt x="146" y="1538"/>
                      </a:cubicBezTo>
                      <a:cubicBezTo>
                        <a:pt x="149" y="1540"/>
                        <a:pt x="151" y="1543"/>
                        <a:pt x="154" y="1546"/>
                      </a:cubicBezTo>
                      <a:cubicBezTo>
                        <a:pt x="155" y="1547"/>
                        <a:pt x="163" y="1558"/>
                        <a:pt x="160" y="1559"/>
                      </a:cubicBezTo>
                      <a:cubicBezTo>
                        <a:pt x="159" y="1559"/>
                        <a:pt x="155" y="1553"/>
                        <a:pt x="154" y="1552"/>
                      </a:cubicBezTo>
                      <a:cubicBezTo>
                        <a:pt x="150" y="1548"/>
                        <a:pt x="146" y="1544"/>
                        <a:pt x="142" y="1540"/>
                      </a:cubicBezTo>
                      <a:cubicBezTo>
                        <a:pt x="140" y="1539"/>
                        <a:pt x="138" y="1537"/>
                        <a:pt x="136" y="1536"/>
                      </a:cubicBezTo>
                      <a:cubicBezTo>
                        <a:pt x="129" y="1530"/>
                        <a:pt x="123" y="1527"/>
                        <a:pt x="114" y="1523"/>
                      </a:cubicBezTo>
                      <a:cubicBezTo>
                        <a:pt x="114" y="1523"/>
                        <a:pt x="113" y="1523"/>
                        <a:pt x="111" y="1522"/>
                      </a:cubicBezTo>
                      <a:cubicBezTo>
                        <a:pt x="113" y="1524"/>
                        <a:pt x="116" y="1525"/>
                        <a:pt x="118" y="1527"/>
                      </a:cubicBezTo>
                      <a:cubicBezTo>
                        <a:pt x="124" y="1532"/>
                        <a:pt x="128" y="1537"/>
                        <a:pt x="132" y="1544"/>
                      </a:cubicBezTo>
                      <a:cubicBezTo>
                        <a:pt x="142" y="1564"/>
                        <a:pt x="132" y="1581"/>
                        <a:pt x="116" y="1590"/>
                      </a:cubicBezTo>
                      <a:cubicBezTo>
                        <a:pt x="102" y="1598"/>
                        <a:pt x="85" y="1601"/>
                        <a:pt x="71" y="1593"/>
                      </a:cubicBezTo>
                      <a:cubicBezTo>
                        <a:pt x="59" y="1586"/>
                        <a:pt x="54" y="1574"/>
                        <a:pt x="57" y="1560"/>
                      </a:cubicBezTo>
                      <a:cubicBezTo>
                        <a:pt x="58" y="1554"/>
                        <a:pt x="61" y="1550"/>
                        <a:pt x="66" y="1545"/>
                      </a:cubicBezTo>
                      <a:cubicBezTo>
                        <a:pt x="69" y="1542"/>
                        <a:pt x="73" y="1540"/>
                        <a:pt x="79" y="1540"/>
                      </a:cubicBezTo>
                      <a:cubicBezTo>
                        <a:pt x="85" y="1540"/>
                        <a:pt x="91" y="1542"/>
                        <a:pt x="94" y="1547"/>
                      </a:cubicBezTo>
                      <a:cubicBezTo>
                        <a:pt x="96" y="1551"/>
                        <a:pt x="97" y="1554"/>
                        <a:pt x="96" y="1558"/>
                      </a:cubicBezTo>
                      <a:cubicBezTo>
                        <a:pt x="95" y="1562"/>
                        <a:pt x="92" y="1565"/>
                        <a:pt x="88" y="1567"/>
                      </a:cubicBezTo>
                      <a:cubicBezTo>
                        <a:pt x="84" y="1569"/>
                        <a:pt x="79" y="1569"/>
                        <a:pt x="75" y="1565"/>
                      </a:cubicBezTo>
                      <a:cubicBezTo>
                        <a:pt x="72" y="1562"/>
                        <a:pt x="71" y="1556"/>
                        <a:pt x="73" y="1552"/>
                      </a:cubicBezTo>
                      <a:cubicBezTo>
                        <a:pt x="77" y="1547"/>
                        <a:pt x="83" y="1545"/>
                        <a:pt x="88" y="1549"/>
                      </a:cubicBezTo>
                      <a:cubicBezTo>
                        <a:pt x="93" y="1552"/>
                        <a:pt x="95" y="1558"/>
                        <a:pt x="91" y="1563"/>
                      </a:cubicBezTo>
                      <a:cubicBezTo>
                        <a:pt x="90" y="1565"/>
                        <a:pt x="89" y="1566"/>
                        <a:pt x="87" y="1567"/>
                      </a:cubicBezTo>
                      <a:cubicBezTo>
                        <a:pt x="87" y="1567"/>
                        <a:pt x="88" y="1567"/>
                        <a:pt x="88" y="1567"/>
                      </a:cubicBezTo>
                      <a:cubicBezTo>
                        <a:pt x="92" y="1565"/>
                        <a:pt x="95" y="1562"/>
                        <a:pt x="96" y="1558"/>
                      </a:cubicBezTo>
                      <a:cubicBezTo>
                        <a:pt x="96" y="1554"/>
                        <a:pt x="96" y="1551"/>
                        <a:pt x="93" y="1548"/>
                      </a:cubicBezTo>
                      <a:cubicBezTo>
                        <a:pt x="90" y="1543"/>
                        <a:pt x="85" y="1541"/>
                        <a:pt x="79" y="1541"/>
                      </a:cubicBezTo>
                      <a:cubicBezTo>
                        <a:pt x="74" y="1541"/>
                        <a:pt x="70" y="1543"/>
                        <a:pt x="66" y="1546"/>
                      </a:cubicBezTo>
                      <a:cubicBezTo>
                        <a:pt x="62" y="1550"/>
                        <a:pt x="60" y="1555"/>
                        <a:pt x="58" y="1561"/>
                      </a:cubicBezTo>
                      <a:cubicBezTo>
                        <a:pt x="56" y="1574"/>
                        <a:pt x="61" y="1584"/>
                        <a:pt x="72" y="1591"/>
                      </a:cubicBezTo>
                      <a:cubicBezTo>
                        <a:pt x="86" y="1598"/>
                        <a:pt x="103" y="1595"/>
                        <a:pt x="116" y="1587"/>
                      </a:cubicBezTo>
                      <a:cubicBezTo>
                        <a:pt x="129" y="1578"/>
                        <a:pt x="137" y="1563"/>
                        <a:pt x="129" y="1546"/>
                      </a:cubicBezTo>
                      <a:cubicBezTo>
                        <a:pt x="125" y="1540"/>
                        <a:pt x="121" y="1535"/>
                        <a:pt x="115" y="1531"/>
                      </a:cubicBezTo>
                      <a:cubicBezTo>
                        <a:pt x="94" y="1514"/>
                        <a:pt x="77" y="1498"/>
                        <a:pt x="61" y="1475"/>
                      </a:cubicBezTo>
                      <a:cubicBezTo>
                        <a:pt x="62" y="1476"/>
                        <a:pt x="62" y="1478"/>
                        <a:pt x="62" y="1479"/>
                      </a:cubicBezTo>
                      <a:cubicBezTo>
                        <a:pt x="64" y="1489"/>
                        <a:pt x="61" y="1500"/>
                        <a:pt x="50" y="1502"/>
                      </a:cubicBezTo>
                      <a:cubicBezTo>
                        <a:pt x="42" y="1503"/>
                        <a:pt x="35" y="1498"/>
                        <a:pt x="32" y="1491"/>
                      </a:cubicBezTo>
                      <a:cubicBezTo>
                        <a:pt x="30" y="1485"/>
                        <a:pt x="31" y="1479"/>
                        <a:pt x="36" y="1475"/>
                      </a:cubicBezTo>
                      <a:cubicBezTo>
                        <a:pt x="40" y="1472"/>
                        <a:pt x="46" y="1473"/>
                        <a:pt x="46" y="1478"/>
                      </a:cubicBezTo>
                      <a:cubicBezTo>
                        <a:pt x="46" y="1484"/>
                        <a:pt x="41" y="1484"/>
                        <a:pt x="41" y="1489"/>
                      </a:cubicBezTo>
                      <a:cubicBezTo>
                        <a:pt x="41" y="1493"/>
                        <a:pt x="43" y="1497"/>
                        <a:pt x="48" y="1497"/>
                      </a:cubicBezTo>
                      <a:cubicBezTo>
                        <a:pt x="55" y="1497"/>
                        <a:pt x="59" y="1489"/>
                        <a:pt x="58" y="1482"/>
                      </a:cubicBezTo>
                      <a:cubicBezTo>
                        <a:pt x="57" y="1468"/>
                        <a:pt x="52" y="1462"/>
                        <a:pt x="45" y="1450"/>
                      </a:cubicBezTo>
                      <a:cubicBezTo>
                        <a:pt x="40" y="1442"/>
                        <a:pt x="37" y="1434"/>
                        <a:pt x="33" y="1424"/>
                      </a:cubicBezTo>
                      <a:cubicBezTo>
                        <a:pt x="24" y="1395"/>
                        <a:pt x="27" y="1365"/>
                        <a:pt x="38" y="1337"/>
                      </a:cubicBezTo>
                      <a:cubicBezTo>
                        <a:pt x="35" y="1342"/>
                        <a:pt x="29" y="1345"/>
                        <a:pt x="25" y="1345"/>
                      </a:cubicBezTo>
                      <a:cubicBezTo>
                        <a:pt x="20" y="1344"/>
                        <a:pt x="15" y="1341"/>
                        <a:pt x="14" y="1334"/>
                      </a:cubicBezTo>
                      <a:cubicBezTo>
                        <a:pt x="15" y="1335"/>
                        <a:pt x="17" y="1335"/>
                        <a:pt x="18" y="1334"/>
                      </a:cubicBezTo>
                      <a:cubicBezTo>
                        <a:pt x="19" y="1346"/>
                        <a:pt x="34" y="1342"/>
                        <a:pt x="40" y="1332"/>
                      </a:cubicBezTo>
                      <a:cubicBezTo>
                        <a:pt x="40" y="1333"/>
                        <a:pt x="40" y="1333"/>
                        <a:pt x="40" y="1333"/>
                      </a:cubicBezTo>
                      <a:cubicBezTo>
                        <a:pt x="44" y="1323"/>
                        <a:pt x="50" y="1315"/>
                        <a:pt x="56" y="1306"/>
                      </a:cubicBezTo>
                      <a:cubicBezTo>
                        <a:pt x="43" y="1313"/>
                        <a:pt x="27" y="1312"/>
                        <a:pt x="17" y="1301"/>
                      </a:cubicBezTo>
                      <a:cubicBezTo>
                        <a:pt x="11" y="1295"/>
                        <a:pt x="8" y="1288"/>
                        <a:pt x="8" y="1280"/>
                      </a:cubicBezTo>
                      <a:cubicBezTo>
                        <a:pt x="8" y="1272"/>
                        <a:pt x="11" y="1266"/>
                        <a:pt x="16" y="1259"/>
                      </a:cubicBezTo>
                      <a:cubicBezTo>
                        <a:pt x="21" y="1254"/>
                        <a:pt x="27" y="1250"/>
                        <a:pt x="35" y="1249"/>
                      </a:cubicBezTo>
                      <a:cubicBezTo>
                        <a:pt x="42" y="1248"/>
                        <a:pt x="49" y="1249"/>
                        <a:pt x="55" y="1253"/>
                      </a:cubicBezTo>
                      <a:cubicBezTo>
                        <a:pt x="62" y="1257"/>
                        <a:pt x="65" y="1263"/>
                        <a:pt x="66" y="1271"/>
                      </a:cubicBezTo>
                      <a:cubicBezTo>
                        <a:pt x="66" y="1276"/>
                        <a:pt x="64" y="1280"/>
                        <a:pt x="61" y="1284"/>
                      </a:cubicBezTo>
                      <a:cubicBezTo>
                        <a:pt x="56" y="1289"/>
                        <a:pt x="49" y="1290"/>
                        <a:pt x="42" y="1288"/>
                      </a:cubicBezTo>
                      <a:cubicBezTo>
                        <a:pt x="36" y="1286"/>
                        <a:pt x="32" y="1280"/>
                        <a:pt x="32" y="1274"/>
                      </a:cubicBezTo>
                      <a:cubicBezTo>
                        <a:pt x="32" y="1266"/>
                        <a:pt x="38" y="1259"/>
                        <a:pt x="46" y="1258"/>
                      </a:cubicBezTo>
                      <a:cubicBezTo>
                        <a:pt x="54" y="1258"/>
                        <a:pt x="61" y="1264"/>
                        <a:pt x="62" y="1272"/>
                      </a:cubicBezTo>
                      <a:cubicBezTo>
                        <a:pt x="62" y="1276"/>
                        <a:pt x="61" y="1280"/>
                        <a:pt x="59" y="1282"/>
                      </a:cubicBezTo>
                      <a:cubicBezTo>
                        <a:pt x="59" y="1282"/>
                        <a:pt x="59" y="1282"/>
                        <a:pt x="59" y="1282"/>
                      </a:cubicBezTo>
                      <a:cubicBezTo>
                        <a:pt x="62" y="1279"/>
                        <a:pt x="63" y="1275"/>
                        <a:pt x="63" y="1271"/>
                      </a:cubicBezTo>
                      <a:cubicBezTo>
                        <a:pt x="62" y="1264"/>
                        <a:pt x="59" y="1259"/>
                        <a:pt x="53" y="1256"/>
                      </a:cubicBezTo>
                      <a:cubicBezTo>
                        <a:pt x="48" y="1252"/>
                        <a:pt x="42" y="1251"/>
                        <a:pt x="35" y="1252"/>
                      </a:cubicBezTo>
                      <a:cubicBezTo>
                        <a:pt x="29" y="1253"/>
                        <a:pt x="23" y="1257"/>
                        <a:pt x="18" y="1262"/>
                      </a:cubicBezTo>
                      <a:cubicBezTo>
                        <a:pt x="14" y="1267"/>
                        <a:pt x="11" y="1273"/>
                        <a:pt x="11" y="1280"/>
                      </a:cubicBezTo>
                      <a:cubicBezTo>
                        <a:pt x="11" y="1287"/>
                        <a:pt x="14" y="1294"/>
                        <a:pt x="19" y="1299"/>
                      </a:cubicBezTo>
                      <a:cubicBezTo>
                        <a:pt x="31" y="1313"/>
                        <a:pt x="52" y="1310"/>
                        <a:pt x="61" y="1299"/>
                      </a:cubicBezTo>
                      <a:cubicBezTo>
                        <a:pt x="81" y="1278"/>
                        <a:pt x="99" y="1267"/>
                        <a:pt x="126" y="1257"/>
                      </a:cubicBezTo>
                      <a:cubicBezTo>
                        <a:pt x="129" y="1256"/>
                        <a:pt x="132" y="1255"/>
                        <a:pt x="134" y="1255"/>
                      </a:cubicBezTo>
                      <a:cubicBezTo>
                        <a:pt x="132" y="1255"/>
                        <a:pt x="130" y="1255"/>
                        <a:pt x="128" y="1255"/>
                      </a:cubicBezTo>
                      <a:cubicBezTo>
                        <a:pt x="117" y="1254"/>
                        <a:pt x="109" y="1252"/>
                        <a:pt x="100" y="1247"/>
                      </a:cubicBezTo>
                      <a:cubicBezTo>
                        <a:pt x="110" y="1249"/>
                        <a:pt x="117" y="1251"/>
                        <a:pt x="128" y="1251"/>
                      </a:cubicBezTo>
                      <a:cubicBezTo>
                        <a:pt x="129" y="1251"/>
                        <a:pt x="129" y="1251"/>
                        <a:pt x="130" y="1251"/>
                      </a:cubicBezTo>
                      <a:cubicBezTo>
                        <a:pt x="122" y="1249"/>
                        <a:pt x="117" y="1237"/>
                        <a:pt x="116" y="1229"/>
                      </a:cubicBezTo>
                      <a:cubicBezTo>
                        <a:pt x="116" y="1224"/>
                        <a:pt x="116" y="1219"/>
                        <a:pt x="117" y="1215"/>
                      </a:cubicBezTo>
                      <a:cubicBezTo>
                        <a:pt x="119" y="1207"/>
                        <a:pt x="126" y="1197"/>
                        <a:pt x="135" y="1197"/>
                      </a:cubicBezTo>
                      <a:cubicBezTo>
                        <a:pt x="134" y="1188"/>
                        <a:pt x="139" y="1182"/>
                        <a:pt x="143" y="1176"/>
                      </a:cubicBezTo>
                      <a:cubicBezTo>
                        <a:pt x="150" y="1168"/>
                        <a:pt x="153" y="1158"/>
                        <a:pt x="147" y="1151"/>
                      </a:cubicBezTo>
                      <a:cubicBezTo>
                        <a:pt x="158" y="1153"/>
                        <a:pt x="160" y="1171"/>
                        <a:pt x="158" y="1180"/>
                      </a:cubicBezTo>
                      <a:cubicBezTo>
                        <a:pt x="154" y="1192"/>
                        <a:pt x="143" y="1200"/>
                        <a:pt x="132" y="1209"/>
                      </a:cubicBezTo>
                      <a:cubicBezTo>
                        <a:pt x="124" y="1215"/>
                        <a:pt x="120" y="1221"/>
                        <a:pt x="120" y="1230"/>
                      </a:cubicBezTo>
                      <a:cubicBezTo>
                        <a:pt x="120" y="1237"/>
                        <a:pt x="123" y="1248"/>
                        <a:pt x="130" y="1251"/>
                      </a:cubicBezTo>
                      <a:cubicBezTo>
                        <a:pt x="129" y="1250"/>
                        <a:pt x="128" y="1249"/>
                        <a:pt x="127" y="1248"/>
                      </a:cubicBezTo>
                      <a:cubicBezTo>
                        <a:pt x="123" y="1245"/>
                        <a:pt x="123" y="1239"/>
                        <a:pt x="127" y="1234"/>
                      </a:cubicBezTo>
                      <a:cubicBezTo>
                        <a:pt x="127" y="1235"/>
                        <a:pt x="129" y="1236"/>
                        <a:pt x="130" y="1236"/>
                      </a:cubicBezTo>
                      <a:cubicBezTo>
                        <a:pt x="125" y="1243"/>
                        <a:pt x="128" y="1249"/>
                        <a:pt x="136" y="1251"/>
                      </a:cubicBezTo>
                      <a:cubicBezTo>
                        <a:pt x="139" y="1252"/>
                        <a:pt x="142" y="1252"/>
                        <a:pt x="145" y="1252"/>
                      </a:cubicBezTo>
                      <a:cubicBezTo>
                        <a:pt x="177" y="1245"/>
                        <a:pt x="209" y="1246"/>
                        <a:pt x="240" y="1253"/>
                      </a:cubicBezTo>
                      <a:cubicBezTo>
                        <a:pt x="215" y="1245"/>
                        <a:pt x="187" y="1233"/>
                        <a:pt x="174" y="1210"/>
                      </a:cubicBezTo>
                      <a:cubicBezTo>
                        <a:pt x="169" y="1198"/>
                        <a:pt x="168" y="1187"/>
                        <a:pt x="172" y="1174"/>
                      </a:cubicBezTo>
                      <a:cubicBezTo>
                        <a:pt x="176" y="1164"/>
                        <a:pt x="183" y="1155"/>
                        <a:pt x="192" y="1150"/>
                      </a:cubicBezTo>
                      <a:cubicBezTo>
                        <a:pt x="213" y="1136"/>
                        <a:pt x="242" y="1143"/>
                        <a:pt x="255" y="1164"/>
                      </a:cubicBezTo>
                      <a:cubicBezTo>
                        <a:pt x="267" y="1183"/>
                        <a:pt x="265" y="1211"/>
                        <a:pt x="242" y="1220"/>
                      </a:cubicBezTo>
                      <a:cubicBezTo>
                        <a:pt x="233" y="1224"/>
                        <a:pt x="221" y="1223"/>
                        <a:pt x="215" y="1214"/>
                      </a:cubicBezTo>
                      <a:cubicBezTo>
                        <a:pt x="212" y="1212"/>
                        <a:pt x="211" y="1208"/>
                        <a:pt x="211" y="1205"/>
                      </a:cubicBezTo>
                      <a:cubicBezTo>
                        <a:pt x="211" y="1205"/>
                        <a:pt x="211" y="1205"/>
                        <a:pt x="211" y="1205"/>
                      </a:cubicBezTo>
                      <a:cubicBezTo>
                        <a:pt x="211" y="1197"/>
                        <a:pt x="217" y="1188"/>
                        <a:pt x="227" y="1188"/>
                      </a:cubicBezTo>
                      <a:cubicBezTo>
                        <a:pt x="236" y="1187"/>
                        <a:pt x="243" y="1194"/>
                        <a:pt x="244" y="1203"/>
                      </a:cubicBezTo>
                      <a:cubicBezTo>
                        <a:pt x="244" y="1212"/>
                        <a:pt x="237" y="1220"/>
                        <a:pt x="228" y="1221"/>
                      </a:cubicBezTo>
                      <a:cubicBezTo>
                        <a:pt x="224" y="1221"/>
                        <a:pt x="221" y="1220"/>
                        <a:pt x="218" y="1218"/>
                      </a:cubicBezTo>
                      <a:cubicBezTo>
                        <a:pt x="218" y="1218"/>
                        <a:pt x="218" y="1218"/>
                        <a:pt x="218" y="1218"/>
                      </a:cubicBezTo>
                      <a:cubicBezTo>
                        <a:pt x="225" y="1223"/>
                        <a:pt x="234" y="1223"/>
                        <a:pt x="242" y="1220"/>
                      </a:cubicBezTo>
                      <a:cubicBezTo>
                        <a:pt x="263" y="1209"/>
                        <a:pt x="263" y="1183"/>
                        <a:pt x="252" y="1165"/>
                      </a:cubicBezTo>
                      <a:cubicBezTo>
                        <a:pt x="240" y="1146"/>
                        <a:pt x="213" y="1139"/>
                        <a:pt x="193" y="1152"/>
                      </a:cubicBezTo>
                      <a:cubicBezTo>
                        <a:pt x="190" y="1154"/>
                        <a:pt x="187" y="1156"/>
                        <a:pt x="184" y="1159"/>
                      </a:cubicBezTo>
                      <a:cubicBezTo>
                        <a:pt x="186" y="1158"/>
                        <a:pt x="188" y="1157"/>
                        <a:pt x="191" y="1156"/>
                      </a:cubicBezTo>
                      <a:cubicBezTo>
                        <a:pt x="199" y="1153"/>
                        <a:pt x="209" y="1156"/>
                        <a:pt x="213" y="1162"/>
                      </a:cubicBezTo>
                      <a:cubicBezTo>
                        <a:pt x="218" y="1169"/>
                        <a:pt x="217" y="1178"/>
                        <a:pt x="209" y="1183"/>
                      </a:cubicBezTo>
                      <a:cubicBezTo>
                        <a:pt x="205" y="1186"/>
                        <a:pt x="199" y="1185"/>
                        <a:pt x="196" y="1182"/>
                      </a:cubicBezTo>
                      <a:cubicBezTo>
                        <a:pt x="189" y="1175"/>
                        <a:pt x="195" y="1166"/>
                        <a:pt x="201" y="1168"/>
                      </a:cubicBezTo>
                      <a:cubicBezTo>
                        <a:pt x="198" y="1169"/>
                        <a:pt x="196" y="1172"/>
                        <a:pt x="196" y="1174"/>
                      </a:cubicBezTo>
                      <a:cubicBezTo>
                        <a:pt x="196" y="1179"/>
                        <a:pt x="200" y="1182"/>
                        <a:pt x="205" y="1181"/>
                      </a:cubicBezTo>
                      <a:cubicBezTo>
                        <a:pt x="208" y="1180"/>
                        <a:pt x="211" y="1177"/>
                        <a:pt x="211" y="1173"/>
                      </a:cubicBezTo>
                      <a:cubicBezTo>
                        <a:pt x="213" y="1167"/>
                        <a:pt x="208" y="1161"/>
                        <a:pt x="202" y="1159"/>
                      </a:cubicBezTo>
                      <a:cubicBezTo>
                        <a:pt x="190" y="1155"/>
                        <a:pt x="179" y="1164"/>
                        <a:pt x="175" y="1175"/>
                      </a:cubicBezTo>
                      <a:cubicBezTo>
                        <a:pt x="171" y="1187"/>
                        <a:pt x="172" y="1197"/>
                        <a:pt x="177" y="1208"/>
                      </a:cubicBezTo>
                      <a:cubicBezTo>
                        <a:pt x="195" y="1241"/>
                        <a:pt x="250" y="1250"/>
                        <a:pt x="286" y="1267"/>
                      </a:cubicBezTo>
                      <a:cubicBezTo>
                        <a:pt x="281" y="1261"/>
                        <a:pt x="277" y="1254"/>
                        <a:pt x="274" y="1245"/>
                      </a:cubicBezTo>
                      <a:cubicBezTo>
                        <a:pt x="273" y="1241"/>
                        <a:pt x="272" y="1237"/>
                        <a:pt x="272" y="1234"/>
                      </a:cubicBezTo>
                      <a:cubicBezTo>
                        <a:pt x="273" y="1234"/>
                        <a:pt x="274" y="1234"/>
                        <a:pt x="275" y="1234"/>
                      </a:cubicBezTo>
                      <a:cubicBezTo>
                        <a:pt x="276" y="1243"/>
                        <a:pt x="280" y="1253"/>
                        <a:pt x="286" y="1260"/>
                      </a:cubicBezTo>
                      <a:cubicBezTo>
                        <a:pt x="289" y="1266"/>
                        <a:pt x="294" y="1270"/>
                        <a:pt x="298" y="1273"/>
                      </a:cubicBezTo>
                      <a:cubicBezTo>
                        <a:pt x="294" y="1268"/>
                        <a:pt x="291" y="1260"/>
                        <a:pt x="292" y="1255"/>
                      </a:cubicBezTo>
                      <a:cubicBezTo>
                        <a:pt x="292" y="1250"/>
                        <a:pt x="295" y="1245"/>
                        <a:pt x="299" y="1242"/>
                      </a:cubicBezTo>
                      <a:cubicBezTo>
                        <a:pt x="305" y="1237"/>
                        <a:pt x="315" y="1237"/>
                        <a:pt x="320" y="1245"/>
                      </a:cubicBezTo>
                      <a:cubicBezTo>
                        <a:pt x="323" y="1250"/>
                        <a:pt x="322" y="1256"/>
                        <a:pt x="319" y="1259"/>
                      </a:cubicBezTo>
                      <a:cubicBezTo>
                        <a:pt x="312" y="1266"/>
                        <a:pt x="303" y="1260"/>
                        <a:pt x="304" y="1254"/>
                      </a:cubicBezTo>
                      <a:cubicBezTo>
                        <a:pt x="306" y="1257"/>
                        <a:pt x="309" y="1259"/>
                        <a:pt x="311" y="1259"/>
                      </a:cubicBezTo>
                      <a:cubicBezTo>
                        <a:pt x="316" y="1259"/>
                        <a:pt x="318" y="1254"/>
                        <a:pt x="317" y="1250"/>
                      </a:cubicBezTo>
                      <a:cubicBezTo>
                        <a:pt x="316" y="1247"/>
                        <a:pt x="313" y="1244"/>
                        <a:pt x="310" y="1243"/>
                      </a:cubicBezTo>
                      <a:cubicBezTo>
                        <a:pt x="303" y="1242"/>
                        <a:pt x="298" y="1248"/>
                        <a:pt x="296" y="1254"/>
                      </a:cubicBezTo>
                      <a:cubicBezTo>
                        <a:pt x="295" y="1258"/>
                        <a:pt x="296" y="1264"/>
                        <a:pt x="298" y="1268"/>
                      </a:cubicBezTo>
                      <a:cubicBezTo>
                        <a:pt x="301" y="1275"/>
                        <a:pt x="307" y="1278"/>
                        <a:pt x="314" y="1282"/>
                      </a:cubicBezTo>
                      <a:cubicBezTo>
                        <a:pt x="335" y="1293"/>
                        <a:pt x="354" y="1308"/>
                        <a:pt x="373" y="1324"/>
                      </a:cubicBezTo>
                      <a:cubicBezTo>
                        <a:pt x="376" y="1327"/>
                        <a:pt x="392" y="1344"/>
                        <a:pt x="404" y="1358"/>
                      </a:cubicBezTo>
                      <a:cubicBezTo>
                        <a:pt x="396" y="1338"/>
                        <a:pt x="395" y="1316"/>
                        <a:pt x="399" y="1294"/>
                      </a:cubicBezTo>
                      <a:cubicBezTo>
                        <a:pt x="400" y="1287"/>
                        <a:pt x="402" y="1282"/>
                        <a:pt x="404" y="1277"/>
                      </a:cubicBezTo>
                      <a:cubicBezTo>
                        <a:pt x="407" y="1267"/>
                        <a:pt x="414" y="1252"/>
                        <a:pt x="403" y="1245"/>
                      </a:cubicBezTo>
                      <a:cubicBezTo>
                        <a:pt x="399" y="1242"/>
                        <a:pt x="393" y="1242"/>
                        <a:pt x="389" y="1246"/>
                      </a:cubicBezTo>
                      <a:cubicBezTo>
                        <a:pt x="387" y="1248"/>
                        <a:pt x="387" y="1252"/>
                        <a:pt x="388" y="1254"/>
                      </a:cubicBezTo>
                      <a:cubicBezTo>
                        <a:pt x="390" y="1257"/>
                        <a:pt x="394" y="1258"/>
                        <a:pt x="397" y="1256"/>
                      </a:cubicBezTo>
                      <a:cubicBezTo>
                        <a:pt x="399" y="1255"/>
                        <a:pt x="399" y="1252"/>
                        <a:pt x="398" y="1250"/>
                      </a:cubicBezTo>
                      <a:cubicBezTo>
                        <a:pt x="402" y="1252"/>
                        <a:pt x="400" y="1261"/>
                        <a:pt x="392" y="1261"/>
                      </a:cubicBezTo>
                      <a:cubicBezTo>
                        <a:pt x="388" y="1260"/>
                        <a:pt x="385" y="1257"/>
                        <a:pt x="384" y="1253"/>
                      </a:cubicBezTo>
                      <a:cubicBezTo>
                        <a:pt x="383" y="1245"/>
                        <a:pt x="389" y="1240"/>
                        <a:pt x="395" y="1240"/>
                      </a:cubicBezTo>
                      <a:cubicBezTo>
                        <a:pt x="401" y="1239"/>
                        <a:pt x="408" y="1244"/>
                        <a:pt x="411" y="1250"/>
                      </a:cubicBezTo>
                      <a:cubicBezTo>
                        <a:pt x="412" y="1253"/>
                        <a:pt x="412" y="1256"/>
                        <a:pt x="412" y="1259"/>
                      </a:cubicBezTo>
                      <a:cubicBezTo>
                        <a:pt x="417" y="1247"/>
                        <a:pt x="422" y="1239"/>
                        <a:pt x="428" y="1231"/>
                      </a:cubicBezTo>
                      <a:cubicBezTo>
                        <a:pt x="439" y="1217"/>
                        <a:pt x="462" y="1200"/>
                        <a:pt x="466" y="1186"/>
                      </a:cubicBezTo>
                      <a:cubicBezTo>
                        <a:pt x="467" y="1183"/>
                        <a:pt x="467" y="1180"/>
                        <a:pt x="467" y="1177"/>
                      </a:cubicBezTo>
                      <a:cubicBezTo>
                        <a:pt x="466" y="1171"/>
                        <a:pt x="464" y="1166"/>
                        <a:pt x="459" y="1161"/>
                      </a:cubicBezTo>
                      <a:cubicBezTo>
                        <a:pt x="454" y="1157"/>
                        <a:pt x="448" y="1154"/>
                        <a:pt x="441" y="1155"/>
                      </a:cubicBezTo>
                      <a:cubicBezTo>
                        <a:pt x="433" y="1155"/>
                        <a:pt x="426" y="1158"/>
                        <a:pt x="420" y="1164"/>
                      </a:cubicBezTo>
                      <a:cubicBezTo>
                        <a:pt x="415" y="1169"/>
                        <a:pt x="412" y="1176"/>
                        <a:pt x="412" y="1184"/>
                      </a:cubicBezTo>
                      <a:cubicBezTo>
                        <a:pt x="411" y="1192"/>
                        <a:pt x="414" y="1199"/>
                        <a:pt x="421" y="1203"/>
                      </a:cubicBezTo>
                      <a:cubicBezTo>
                        <a:pt x="426" y="1205"/>
                        <a:pt x="432" y="1206"/>
                        <a:pt x="437" y="1203"/>
                      </a:cubicBezTo>
                      <a:cubicBezTo>
                        <a:pt x="437" y="1204"/>
                        <a:pt x="436" y="1204"/>
                        <a:pt x="436" y="1204"/>
                      </a:cubicBezTo>
                      <a:cubicBezTo>
                        <a:pt x="426" y="1206"/>
                        <a:pt x="421" y="1195"/>
                        <a:pt x="430" y="1192"/>
                      </a:cubicBezTo>
                      <a:cubicBezTo>
                        <a:pt x="434" y="1191"/>
                        <a:pt x="442" y="1195"/>
                        <a:pt x="447" y="1185"/>
                      </a:cubicBezTo>
                      <a:cubicBezTo>
                        <a:pt x="447" y="1189"/>
                        <a:pt x="446" y="1193"/>
                        <a:pt x="445" y="1196"/>
                      </a:cubicBezTo>
                      <a:cubicBezTo>
                        <a:pt x="444" y="1198"/>
                        <a:pt x="443" y="1199"/>
                        <a:pt x="442" y="1200"/>
                      </a:cubicBezTo>
                      <a:cubicBezTo>
                        <a:pt x="437" y="1206"/>
                        <a:pt x="428" y="1207"/>
                        <a:pt x="421" y="1203"/>
                      </a:cubicBezTo>
                      <a:cubicBezTo>
                        <a:pt x="413" y="1199"/>
                        <a:pt x="410" y="1192"/>
                        <a:pt x="410" y="1184"/>
                      </a:cubicBezTo>
                      <a:cubicBezTo>
                        <a:pt x="410" y="1175"/>
                        <a:pt x="413" y="1168"/>
                        <a:pt x="419" y="1163"/>
                      </a:cubicBezTo>
                      <a:cubicBezTo>
                        <a:pt x="425" y="1157"/>
                        <a:pt x="433" y="1153"/>
                        <a:pt x="441" y="1152"/>
                      </a:cubicBezTo>
                      <a:cubicBezTo>
                        <a:pt x="449" y="1152"/>
                        <a:pt x="456" y="1155"/>
                        <a:pt x="462" y="1160"/>
                      </a:cubicBezTo>
                      <a:cubicBezTo>
                        <a:pt x="466" y="1164"/>
                        <a:pt x="469" y="1170"/>
                        <a:pt x="470" y="1177"/>
                      </a:cubicBezTo>
                      <a:cubicBezTo>
                        <a:pt x="471" y="1180"/>
                        <a:pt x="471" y="1183"/>
                        <a:pt x="470" y="1187"/>
                      </a:cubicBezTo>
                      <a:cubicBezTo>
                        <a:pt x="469" y="1188"/>
                        <a:pt x="469" y="1188"/>
                        <a:pt x="469" y="1188"/>
                      </a:cubicBezTo>
                      <a:cubicBezTo>
                        <a:pt x="470" y="1188"/>
                        <a:pt x="470" y="1188"/>
                        <a:pt x="470" y="1188"/>
                      </a:cubicBezTo>
                      <a:cubicBezTo>
                        <a:pt x="471" y="1187"/>
                        <a:pt x="471" y="1187"/>
                        <a:pt x="471" y="1187"/>
                      </a:cubicBezTo>
                      <a:cubicBezTo>
                        <a:pt x="475" y="1184"/>
                        <a:pt x="480" y="1180"/>
                        <a:pt x="484" y="1177"/>
                      </a:cubicBezTo>
                      <a:cubicBezTo>
                        <a:pt x="496" y="1171"/>
                        <a:pt x="514" y="1165"/>
                        <a:pt x="527" y="1171"/>
                      </a:cubicBezTo>
                      <a:cubicBezTo>
                        <a:pt x="533" y="1174"/>
                        <a:pt x="536" y="1179"/>
                        <a:pt x="539" y="1185"/>
                      </a:cubicBezTo>
                      <a:cubicBezTo>
                        <a:pt x="539" y="1187"/>
                        <a:pt x="539" y="1187"/>
                        <a:pt x="539" y="1187"/>
                      </a:cubicBezTo>
                      <a:cubicBezTo>
                        <a:pt x="541" y="1194"/>
                        <a:pt x="541" y="1201"/>
                        <a:pt x="538" y="1207"/>
                      </a:cubicBezTo>
                      <a:cubicBezTo>
                        <a:pt x="535" y="1214"/>
                        <a:pt x="530" y="1219"/>
                        <a:pt x="524" y="1221"/>
                      </a:cubicBezTo>
                      <a:cubicBezTo>
                        <a:pt x="517" y="1224"/>
                        <a:pt x="509" y="1224"/>
                        <a:pt x="503" y="1219"/>
                      </a:cubicBezTo>
                      <a:cubicBezTo>
                        <a:pt x="499" y="1216"/>
                        <a:pt x="497" y="1213"/>
                        <a:pt x="497" y="1207"/>
                      </a:cubicBezTo>
                      <a:cubicBezTo>
                        <a:pt x="496" y="1202"/>
                        <a:pt x="498" y="1197"/>
                        <a:pt x="503" y="1193"/>
                      </a:cubicBezTo>
                      <a:cubicBezTo>
                        <a:pt x="505" y="1191"/>
                        <a:pt x="507" y="1191"/>
                        <a:pt x="510" y="1190"/>
                      </a:cubicBezTo>
                      <a:cubicBezTo>
                        <a:pt x="507" y="1191"/>
                        <a:pt x="505" y="1192"/>
                        <a:pt x="503" y="1193"/>
                      </a:cubicBezTo>
                      <a:cubicBezTo>
                        <a:pt x="499" y="1197"/>
                        <a:pt x="497" y="1202"/>
                        <a:pt x="497" y="1207"/>
                      </a:cubicBezTo>
                      <a:cubicBezTo>
                        <a:pt x="498" y="1212"/>
                        <a:pt x="500" y="1216"/>
                        <a:pt x="504" y="1219"/>
                      </a:cubicBezTo>
                      <a:cubicBezTo>
                        <a:pt x="510" y="1222"/>
                        <a:pt x="517" y="1223"/>
                        <a:pt x="523" y="1220"/>
                      </a:cubicBezTo>
                      <a:cubicBezTo>
                        <a:pt x="529" y="1217"/>
                        <a:pt x="533" y="1213"/>
                        <a:pt x="536" y="1207"/>
                      </a:cubicBezTo>
                      <a:cubicBezTo>
                        <a:pt x="539" y="1200"/>
                        <a:pt x="539" y="1193"/>
                        <a:pt x="536" y="1186"/>
                      </a:cubicBezTo>
                      <a:cubicBezTo>
                        <a:pt x="534" y="1181"/>
                        <a:pt x="531" y="1177"/>
                        <a:pt x="525" y="1174"/>
                      </a:cubicBezTo>
                      <a:cubicBezTo>
                        <a:pt x="513" y="1168"/>
                        <a:pt x="495" y="1175"/>
                        <a:pt x="484" y="1182"/>
                      </a:cubicBezTo>
                      <a:cubicBezTo>
                        <a:pt x="479" y="1186"/>
                        <a:pt x="473" y="1191"/>
                        <a:pt x="467" y="1197"/>
                      </a:cubicBezTo>
                      <a:cubicBezTo>
                        <a:pt x="468" y="1196"/>
                        <a:pt x="469" y="1196"/>
                        <a:pt x="470" y="1196"/>
                      </a:cubicBezTo>
                      <a:cubicBezTo>
                        <a:pt x="477" y="1194"/>
                        <a:pt x="485" y="1197"/>
                        <a:pt x="487" y="1203"/>
                      </a:cubicBezTo>
                      <a:cubicBezTo>
                        <a:pt x="490" y="1209"/>
                        <a:pt x="489" y="1216"/>
                        <a:pt x="482" y="1219"/>
                      </a:cubicBezTo>
                      <a:cubicBezTo>
                        <a:pt x="478" y="1221"/>
                        <a:pt x="474" y="1220"/>
                        <a:pt x="471" y="1217"/>
                      </a:cubicBezTo>
                      <a:cubicBezTo>
                        <a:pt x="467" y="1211"/>
                        <a:pt x="473" y="1204"/>
                        <a:pt x="477" y="1206"/>
                      </a:cubicBezTo>
                      <a:cubicBezTo>
                        <a:pt x="475" y="1206"/>
                        <a:pt x="473" y="1209"/>
                        <a:pt x="472" y="1211"/>
                      </a:cubicBezTo>
                      <a:cubicBezTo>
                        <a:pt x="472" y="1214"/>
                        <a:pt x="475" y="1217"/>
                        <a:pt x="479" y="1217"/>
                      </a:cubicBezTo>
                      <a:cubicBezTo>
                        <a:pt x="482" y="1216"/>
                        <a:pt x="484" y="1214"/>
                        <a:pt x="485" y="1212"/>
                      </a:cubicBezTo>
                      <a:cubicBezTo>
                        <a:pt x="487" y="1207"/>
                        <a:pt x="483" y="1202"/>
                        <a:pt x="479" y="1199"/>
                      </a:cubicBezTo>
                      <a:cubicBezTo>
                        <a:pt x="475" y="1198"/>
                        <a:pt x="471" y="1199"/>
                        <a:pt x="467" y="1200"/>
                      </a:cubicBezTo>
                      <a:cubicBezTo>
                        <a:pt x="454" y="1204"/>
                        <a:pt x="427" y="1236"/>
                        <a:pt x="422" y="1248"/>
                      </a:cubicBezTo>
                      <a:cubicBezTo>
                        <a:pt x="431" y="1238"/>
                        <a:pt x="444" y="1230"/>
                        <a:pt x="459" y="1226"/>
                      </a:cubicBezTo>
                      <a:cubicBezTo>
                        <a:pt x="494" y="1218"/>
                        <a:pt x="540" y="1235"/>
                        <a:pt x="545" y="1273"/>
                      </a:cubicBezTo>
                      <a:cubicBezTo>
                        <a:pt x="547" y="1286"/>
                        <a:pt x="541" y="1300"/>
                        <a:pt x="529" y="1305"/>
                      </a:cubicBezTo>
                      <a:cubicBezTo>
                        <a:pt x="519" y="1308"/>
                        <a:pt x="508" y="1305"/>
                        <a:pt x="503" y="1296"/>
                      </a:cubicBezTo>
                      <a:cubicBezTo>
                        <a:pt x="498" y="1288"/>
                        <a:pt x="499" y="1277"/>
                        <a:pt x="506" y="1270"/>
                      </a:cubicBezTo>
                      <a:cubicBezTo>
                        <a:pt x="510" y="1266"/>
                        <a:pt x="516" y="1265"/>
                        <a:pt x="522" y="1265"/>
                      </a:cubicBezTo>
                      <a:cubicBezTo>
                        <a:pt x="524" y="1266"/>
                        <a:pt x="526" y="1266"/>
                        <a:pt x="528" y="1267"/>
                      </a:cubicBezTo>
                      <a:cubicBezTo>
                        <a:pt x="532" y="1270"/>
                        <a:pt x="535" y="1275"/>
                        <a:pt x="536" y="1280"/>
                      </a:cubicBezTo>
                      <a:cubicBezTo>
                        <a:pt x="536" y="1289"/>
                        <a:pt x="530" y="1296"/>
                        <a:pt x="521" y="1297"/>
                      </a:cubicBezTo>
                      <a:cubicBezTo>
                        <a:pt x="512" y="1297"/>
                        <a:pt x="505" y="1291"/>
                        <a:pt x="504" y="1282"/>
                      </a:cubicBezTo>
                      <a:cubicBezTo>
                        <a:pt x="504" y="1277"/>
                        <a:pt x="506" y="1273"/>
                        <a:pt x="509" y="1270"/>
                      </a:cubicBezTo>
                      <a:cubicBezTo>
                        <a:pt x="508" y="1270"/>
                        <a:pt x="508" y="1271"/>
                        <a:pt x="507" y="1271"/>
                      </a:cubicBezTo>
                      <a:cubicBezTo>
                        <a:pt x="501" y="1278"/>
                        <a:pt x="500" y="1287"/>
                        <a:pt x="505" y="1295"/>
                      </a:cubicBezTo>
                      <a:cubicBezTo>
                        <a:pt x="510" y="1302"/>
                        <a:pt x="519" y="1304"/>
                        <a:pt x="527" y="1301"/>
                      </a:cubicBezTo>
                      <a:cubicBezTo>
                        <a:pt x="538" y="1297"/>
                        <a:pt x="543" y="1285"/>
                        <a:pt x="541" y="1274"/>
                      </a:cubicBezTo>
                      <a:cubicBezTo>
                        <a:pt x="536" y="1238"/>
                        <a:pt x="492" y="1224"/>
                        <a:pt x="461" y="1231"/>
                      </a:cubicBezTo>
                      <a:cubicBezTo>
                        <a:pt x="429" y="1240"/>
                        <a:pt x="411" y="1265"/>
                        <a:pt x="405" y="1296"/>
                      </a:cubicBezTo>
                      <a:cubicBezTo>
                        <a:pt x="393" y="1359"/>
                        <a:pt x="434" y="1410"/>
                        <a:pt x="485" y="1442"/>
                      </a:cubicBezTo>
                      <a:cubicBezTo>
                        <a:pt x="504" y="1453"/>
                        <a:pt x="519" y="1461"/>
                        <a:pt x="541" y="1465"/>
                      </a:cubicBezTo>
                      <a:cubicBezTo>
                        <a:pt x="562" y="1469"/>
                        <a:pt x="586" y="1468"/>
                        <a:pt x="602" y="1458"/>
                      </a:cubicBezTo>
                      <a:cubicBezTo>
                        <a:pt x="603" y="1458"/>
                        <a:pt x="603" y="1458"/>
                        <a:pt x="603" y="1458"/>
                      </a:cubicBezTo>
                      <a:cubicBezTo>
                        <a:pt x="591" y="1464"/>
                        <a:pt x="575" y="1464"/>
                        <a:pt x="564" y="1462"/>
                      </a:cubicBezTo>
                      <a:cubicBezTo>
                        <a:pt x="540" y="1457"/>
                        <a:pt x="512" y="1435"/>
                        <a:pt x="503" y="1412"/>
                      </a:cubicBezTo>
                      <a:cubicBezTo>
                        <a:pt x="505" y="1412"/>
                        <a:pt x="507" y="1411"/>
                        <a:pt x="508" y="1410"/>
                      </a:cubicBezTo>
                      <a:cubicBezTo>
                        <a:pt x="517" y="1432"/>
                        <a:pt x="541" y="1452"/>
                        <a:pt x="565" y="1458"/>
                      </a:cubicBezTo>
                      <a:cubicBezTo>
                        <a:pt x="580" y="1462"/>
                        <a:pt x="602" y="1461"/>
                        <a:pt x="612" y="1447"/>
                      </a:cubicBezTo>
                      <a:cubicBezTo>
                        <a:pt x="615" y="1443"/>
                        <a:pt x="617" y="1439"/>
                        <a:pt x="617" y="1434"/>
                      </a:cubicBezTo>
                      <a:cubicBezTo>
                        <a:pt x="617" y="1429"/>
                        <a:pt x="616" y="1425"/>
                        <a:pt x="612" y="1421"/>
                      </a:cubicBezTo>
                      <a:cubicBezTo>
                        <a:pt x="609" y="1418"/>
                        <a:pt x="605" y="1416"/>
                        <a:pt x="601" y="1416"/>
                      </a:cubicBezTo>
                      <a:cubicBezTo>
                        <a:pt x="597" y="1416"/>
                        <a:pt x="593" y="1417"/>
                        <a:pt x="590" y="1420"/>
                      </a:cubicBezTo>
                      <a:cubicBezTo>
                        <a:pt x="587" y="1423"/>
                        <a:pt x="586" y="1427"/>
                        <a:pt x="587" y="1431"/>
                      </a:cubicBezTo>
                      <a:cubicBezTo>
                        <a:pt x="588" y="1433"/>
                        <a:pt x="589" y="1434"/>
                        <a:pt x="590" y="1435"/>
                      </a:cubicBezTo>
                      <a:cubicBezTo>
                        <a:pt x="592" y="1436"/>
                        <a:pt x="594" y="1436"/>
                        <a:pt x="595" y="1436"/>
                      </a:cubicBezTo>
                      <a:cubicBezTo>
                        <a:pt x="597" y="1436"/>
                        <a:pt x="598" y="1435"/>
                        <a:pt x="599" y="1434"/>
                      </a:cubicBezTo>
                      <a:cubicBezTo>
                        <a:pt x="600" y="1434"/>
                        <a:pt x="600" y="1432"/>
                        <a:pt x="600" y="1431"/>
                      </a:cubicBezTo>
                      <a:cubicBezTo>
                        <a:pt x="600" y="1432"/>
                        <a:pt x="600" y="1434"/>
                        <a:pt x="599" y="1434"/>
                      </a:cubicBezTo>
                      <a:cubicBezTo>
                        <a:pt x="598" y="1435"/>
                        <a:pt x="597" y="1436"/>
                        <a:pt x="595" y="1436"/>
                      </a:cubicBezTo>
                      <a:cubicBezTo>
                        <a:pt x="593" y="1436"/>
                        <a:pt x="592" y="1436"/>
                        <a:pt x="590" y="1435"/>
                      </a:cubicBezTo>
                      <a:cubicBezTo>
                        <a:pt x="589" y="1434"/>
                        <a:pt x="588" y="1433"/>
                        <a:pt x="587" y="1431"/>
                      </a:cubicBezTo>
                      <a:cubicBezTo>
                        <a:pt x="586" y="1427"/>
                        <a:pt x="587" y="1423"/>
                        <a:pt x="589" y="1420"/>
                      </a:cubicBezTo>
                      <a:cubicBezTo>
                        <a:pt x="592" y="1416"/>
                        <a:pt x="596" y="1415"/>
                        <a:pt x="601" y="1415"/>
                      </a:cubicBezTo>
                      <a:cubicBezTo>
                        <a:pt x="606" y="1415"/>
                        <a:pt x="610" y="1417"/>
                        <a:pt x="613" y="1420"/>
                      </a:cubicBezTo>
                      <a:cubicBezTo>
                        <a:pt x="617" y="1424"/>
                        <a:pt x="619" y="1429"/>
                        <a:pt x="619" y="1434"/>
                      </a:cubicBezTo>
                      <a:cubicBezTo>
                        <a:pt x="619" y="1438"/>
                        <a:pt x="618" y="1441"/>
                        <a:pt x="617" y="1443"/>
                      </a:cubicBezTo>
                      <a:cubicBezTo>
                        <a:pt x="618" y="1441"/>
                        <a:pt x="619" y="1439"/>
                        <a:pt x="620" y="1437"/>
                      </a:cubicBezTo>
                      <a:cubicBezTo>
                        <a:pt x="625" y="1424"/>
                        <a:pt x="624" y="1412"/>
                        <a:pt x="622" y="1399"/>
                      </a:cubicBezTo>
                      <a:cubicBezTo>
                        <a:pt x="618" y="1383"/>
                        <a:pt x="612" y="1373"/>
                        <a:pt x="602" y="1359"/>
                      </a:cubicBezTo>
                      <a:cubicBezTo>
                        <a:pt x="584" y="1336"/>
                        <a:pt x="557" y="1313"/>
                        <a:pt x="557" y="1281"/>
                      </a:cubicBezTo>
                      <a:cubicBezTo>
                        <a:pt x="557" y="1276"/>
                        <a:pt x="558" y="1271"/>
                        <a:pt x="559" y="1267"/>
                      </a:cubicBezTo>
                      <a:cubicBezTo>
                        <a:pt x="560" y="1262"/>
                        <a:pt x="563" y="1257"/>
                        <a:pt x="565" y="1251"/>
                      </a:cubicBezTo>
                      <a:cubicBezTo>
                        <a:pt x="568" y="1238"/>
                        <a:pt x="560" y="1230"/>
                        <a:pt x="552" y="1230"/>
                      </a:cubicBezTo>
                      <a:cubicBezTo>
                        <a:pt x="549" y="1230"/>
                        <a:pt x="546" y="1232"/>
                        <a:pt x="544" y="1234"/>
                      </a:cubicBezTo>
                      <a:cubicBezTo>
                        <a:pt x="542" y="1237"/>
                        <a:pt x="542" y="1240"/>
                        <a:pt x="544" y="1242"/>
                      </a:cubicBezTo>
                      <a:cubicBezTo>
                        <a:pt x="545" y="1245"/>
                        <a:pt x="550" y="1246"/>
                        <a:pt x="552" y="1244"/>
                      </a:cubicBezTo>
                      <a:cubicBezTo>
                        <a:pt x="554" y="1242"/>
                        <a:pt x="554" y="1240"/>
                        <a:pt x="553" y="1237"/>
                      </a:cubicBezTo>
                      <a:cubicBezTo>
                        <a:pt x="555" y="1239"/>
                        <a:pt x="555" y="1243"/>
                        <a:pt x="554" y="1245"/>
                      </a:cubicBezTo>
                      <a:cubicBezTo>
                        <a:pt x="552" y="1247"/>
                        <a:pt x="550" y="1248"/>
                        <a:pt x="547" y="1247"/>
                      </a:cubicBezTo>
                      <a:cubicBezTo>
                        <a:pt x="539" y="1245"/>
                        <a:pt x="538" y="1235"/>
                        <a:pt x="544" y="1230"/>
                      </a:cubicBezTo>
                      <a:cubicBezTo>
                        <a:pt x="547" y="1228"/>
                        <a:pt x="552" y="1227"/>
                        <a:pt x="557" y="1228"/>
                      </a:cubicBezTo>
                      <a:cubicBezTo>
                        <a:pt x="564" y="1230"/>
                        <a:pt x="568" y="1238"/>
                        <a:pt x="567" y="1247"/>
                      </a:cubicBezTo>
                      <a:cubicBezTo>
                        <a:pt x="569" y="1244"/>
                        <a:pt x="570" y="1242"/>
                        <a:pt x="571" y="1239"/>
                      </a:cubicBezTo>
                      <a:cubicBezTo>
                        <a:pt x="573" y="1234"/>
                        <a:pt x="572" y="1228"/>
                        <a:pt x="567" y="1223"/>
                      </a:cubicBezTo>
                      <a:cubicBezTo>
                        <a:pt x="561" y="1216"/>
                        <a:pt x="550" y="1216"/>
                        <a:pt x="542" y="1222"/>
                      </a:cubicBezTo>
                      <a:cubicBezTo>
                        <a:pt x="537" y="1226"/>
                        <a:pt x="533" y="1230"/>
                        <a:pt x="525" y="1231"/>
                      </a:cubicBezTo>
                      <a:cubicBezTo>
                        <a:pt x="519" y="1231"/>
                        <a:pt x="513" y="1229"/>
                        <a:pt x="509" y="1223"/>
                      </a:cubicBezTo>
                      <a:cubicBezTo>
                        <a:pt x="526" y="1232"/>
                        <a:pt x="530" y="1217"/>
                        <a:pt x="543" y="1211"/>
                      </a:cubicBezTo>
                      <a:cubicBezTo>
                        <a:pt x="550" y="1208"/>
                        <a:pt x="559" y="1207"/>
                        <a:pt x="565" y="1212"/>
                      </a:cubicBezTo>
                      <a:cubicBezTo>
                        <a:pt x="571" y="1216"/>
                        <a:pt x="577" y="1226"/>
                        <a:pt x="573" y="1236"/>
                      </a:cubicBezTo>
                      <a:cubicBezTo>
                        <a:pt x="574" y="1235"/>
                        <a:pt x="574" y="1235"/>
                        <a:pt x="574" y="1234"/>
                      </a:cubicBezTo>
                      <a:cubicBezTo>
                        <a:pt x="584" y="1221"/>
                        <a:pt x="597" y="1214"/>
                        <a:pt x="613" y="1215"/>
                      </a:cubicBezTo>
                      <a:cubicBezTo>
                        <a:pt x="617" y="1216"/>
                        <a:pt x="620" y="1216"/>
                        <a:pt x="623" y="1217"/>
                      </a:cubicBezTo>
                      <a:cubicBezTo>
                        <a:pt x="622" y="1218"/>
                        <a:pt x="622" y="1219"/>
                        <a:pt x="622" y="1219"/>
                      </a:cubicBezTo>
                      <a:cubicBezTo>
                        <a:pt x="619" y="1219"/>
                        <a:pt x="616" y="1218"/>
                        <a:pt x="613" y="1218"/>
                      </a:cubicBezTo>
                      <a:cubicBezTo>
                        <a:pt x="597" y="1218"/>
                        <a:pt x="586" y="1224"/>
                        <a:pt x="577" y="1237"/>
                      </a:cubicBezTo>
                      <a:cubicBezTo>
                        <a:pt x="576" y="1238"/>
                        <a:pt x="575" y="1239"/>
                        <a:pt x="574" y="1241"/>
                      </a:cubicBezTo>
                      <a:cubicBezTo>
                        <a:pt x="578" y="1237"/>
                        <a:pt x="583" y="1234"/>
                        <a:pt x="589" y="1233"/>
                      </a:cubicBezTo>
                      <a:cubicBezTo>
                        <a:pt x="593" y="1232"/>
                        <a:pt x="596" y="1232"/>
                        <a:pt x="600" y="1233"/>
                      </a:cubicBezTo>
                      <a:cubicBezTo>
                        <a:pt x="604" y="1234"/>
                        <a:pt x="606" y="1235"/>
                        <a:pt x="609" y="1238"/>
                      </a:cubicBezTo>
                      <a:cubicBezTo>
                        <a:pt x="616" y="1243"/>
                        <a:pt x="618" y="1254"/>
                        <a:pt x="612" y="1260"/>
                      </a:cubicBezTo>
                      <a:cubicBezTo>
                        <a:pt x="609" y="1263"/>
                        <a:pt x="605" y="1265"/>
                        <a:pt x="602" y="1265"/>
                      </a:cubicBezTo>
                      <a:cubicBezTo>
                        <a:pt x="600" y="1265"/>
                        <a:pt x="598" y="1264"/>
                        <a:pt x="596" y="1263"/>
                      </a:cubicBezTo>
                      <a:cubicBezTo>
                        <a:pt x="593" y="1262"/>
                        <a:pt x="591" y="1259"/>
                        <a:pt x="590" y="1256"/>
                      </a:cubicBezTo>
                      <a:cubicBezTo>
                        <a:pt x="590" y="1255"/>
                        <a:pt x="590" y="1253"/>
                        <a:pt x="590" y="1252"/>
                      </a:cubicBezTo>
                      <a:cubicBezTo>
                        <a:pt x="590" y="1251"/>
                        <a:pt x="591" y="1250"/>
                        <a:pt x="591" y="1249"/>
                      </a:cubicBezTo>
                      <a:cubicBezTo>
                        <a:pt x="592" y="1247"/>
                        <a:pt x="595" y="1245"/>
                        <a:pt x="598" y="1245"/>
                      </a:cubicBezTo>
                      <a:cubicBezTo>
                        <a:pt x="599" y="1245"/>
                        <a:pt x="601" y="1246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2" y="1248"/>
                        <a:pt x="602" y="1248"/>
                        <a:pt x="602" y="1248"/>
                      </a:cubicBezTo>
                      <a:cubicBezTo>
                        <a:pt x="601" y="1246"/>
                        <a:pt x="599" y="1246"/>
                        <a:pt x="598" y="1246"/>
                      </a:cubicBezTo>
                      <a:cubicBezTo>
                        <a:pt x="595" y="1246"/>
                        <a:pt x="593" y="1247"/>
                        <a:pt x="592" y="1249"/>
                      </a:cubicBezTo>
                      <a:cubicBezTo>
                        <a:pt x="592" y="1250"/>
                        <a:pt x="591" y="1251"/>
                        <a:pt x="591" y="1252"/>
                      </a:cubicBezTo>
                      <a:cubicBezTo>
                        <a:pt x="591" y="1253"/>
                        <a:pt x="591" y="1254"/>
                        <a:pt x="592" y="1256"/>
                      </a:cubicBezTo>
                      <a:cubicBezTo>
                        <a:pt x="593" y="1258"/>
                        <a:pt x="595" y="1260"/>
                        <a:pt x="597" y="1262"/>
                      </a:cubicBezTo>
                      <a:cubicBezTo>
                        <a:pt x="599" y="1262"/>
                        <a:pt x="600" y="1263"/>
                        <a:pt x="602" y="1263"/>
                      </a:cubicBezTo>
                      <a:cubicBezTo>
                        <a:pt x="605" y="1262"/>
                        <a:pt x="608" y="1261"/>
                        <a:pt x="610" y="1259"/>
                      </a:cubicBezTo>
                      <a:cubicBezTo>
                        <a:pt x="615" y="1253"/>
                        <a:pt x="613" y="1245"/>
                        <a:pt x="607" y="1240"/>
                      </a:cubicBezTo>
                      <a:cubicBezTo>
                        <a:pt x="605" y="1238"/>
                        <a:pt x="602" y="1237"/>
                        <a:pt x="599" y="1237"/>
                      </a:cubicBezTo>
                      <a:cubicBezTo>
                        <a:pt x="596" y="1236"/>
                        <a:pt x="593" y="1236"/>
                        <a:pt x="590" y="1237"/>
                      </a:cubicBezTo>
                      <a:cubicBezTo>
                        <a:pt x="587" y="1238"/>
                        <a:pt x="584" y="1239"/>
                        <a:pt x="581" y="1241"/>
                      </a:cubicBezTo>
                      <a:cubicBezTo>
                        <a:pt x="577" y="1244"/>
                        <a:pt x="573" y="1247"/>
                        <a:pt x="570" y="1252"/>
                      </a:cubicBezTo>
                      <a:cubicBezTo>
                        <a:pt x="565" y="1261"/>
                        <a:pt x="562" y="1271"/>
                        <a:pt x="562" y="1281"/>
                      </a:cubicBezTo>
                      <a:cubicBezTo>
                        <a:pt x="562" y="1307"/>
                        <a:pt x="583" y="1328"/>
                        <a:pt x="599" y="1349"/>
                      </a:cubicBezTo>
                      <a:cubicBezTo>
                        <a:pt x="597" y="1345"/>
                        <a:pt x="594" y="1341"/>
                        <a:pt x="592" y="1337"/>
                      </a:cubicBezTo>
                      <a:cubicBezTo>
                        <a:pt x="586" y="1324"/>
                        <a:pt x="587" y="1305"/>
                        <a:pt x="600" y="1297"/>
                      </a:cubicBezTo>
                      <a:cubicBezTo>
                        <a:pt x="608" y="1291"/>
                        <a:pt x="618" y="1290"/>
                        <a:pt x="621" y="1280"/>
                      </a:cubicBezTo>
                      <a:cubicBezTo>
                        <a:pt x="628" y="1284"/>
                        <a:pt x="629" y="1297"/>
                        <a:pt x="621" y="1306"/>
                      </a:cubicBezTo>
                      <a:cubicBezTo>
                        <a:pt x="613" y="1315"/>
                        <a:pt x="595" y="1321"/>
                        <a:pt x="598" y="1336"/>
                      </a:cubicBezTo>
                      <a:cubicBezTo>
                        <a:pt x="599" y="1345"/>
                        <a:pt x="606" y="1352"/>
                        <a:pt x="605" y="1356"/>
                      </a:cubicBezTo>
                      <a:cubicBezTo>
                        <a:pt x="604" y="1355"/>
                        <a:pt x="604" y="1355"/>
                        <a:pt x="604" y="1355"/>
                      </a:cubicBezTo>
                      <a:cubicBezTo>
                        <a:pt x="605" y="1356"/>
                        <a:pt x="605" y="1356"/>
                        <a:pt x="606" y="1357"/>
                      </a:cubicBezTo>
                      <a:cubicBezTo>
                        <a:pt x="616" y="1371"/>
                        <a:pt x="622" y="1381"/>
                        <a:pt x="625" y="1398"/>
                      </a:cubicBezTo>
                      <a:cubicBezTo>
                        <a:pt x="628" y="1412"/>
                        <a:pt x="628" y="1424"/>
                        <a:pt x="622" y="1438"/>
                      </a:cubicBezTo>
                      <a:cubicBezTo>
                        <a:pt x="618" y="1447"/>
                        <a:pt x="611" y="1455"/>
                        <a:pt x="603" y="1460"/>
                      </a:cubicBezTo>
                      <a:cubicBezTo>
                        <a:pt x="586" y="1470"/>
                        <a:pt x="562" y="1472"/>
                        <a:pt x="540" y="1468"/>
                      </a:cubicBezTo>
                      <a:cubicBezTo>
                        <a:pt x="531" y="1466"/>
                        <a:pt x="523" y="1464"/>
                        <a:pt x="515" y="1461"/>
                      </a:cubicBezTo>
                      <a:cubicBezTo>
                        <a:pt x="500" y="1456"/>
                        <a:pt x="488" y="1447"/>
                        <a:pt x="472" y="1445"/>
                      </a:cubicBezTo>
                      <a:cubicBezTo>
                        <a:pt x="465" y="1445"/>
                        <a:pt x="456" y="1445"/>
                        <a:pt x="451" y="1449"/>
                      </a:cubicBezTo>
                      <a:cubicBezTo>
                        <a:pt x="447" y="1452"/>
                        <a:pt x="444" y="1458"/>
                        <a:pt x="447" y="1462"/>
                      </a:cubicBezTo>
                      <a:cubicBezTo>
                        <a:pt x="448" y="1463"/>
                        <a:pt x="450" y="1464"/>
                        <a:pt x="452" y="1463"/>
                      </a:cubicBezTo>
                      <a:cubicBezTo>
                        <a:pt x="453" y="1462"/>
                        <a:pt x="454" y="1461"/>
                        <a:pt x="454" y="1460"/>
                      </a:cubicBezTo>
                      <a:cubicBezTo>
                        <a:pt x="453" y="1458"/>
                        <a:pt x="453" y="1458"/>
                        <a:pt x="452" y="1457"/>
                      </a:cubicBezTo>
                      <a:cubicBezTo>
                        <a:pt x="451" y="1457"/>
                        <a:pt x="449" y="1457"/>
                        <a:pt x="449" y="1459"/>
                      </a:cubicBezTo>
                      <a:cubicBezTo>
                        <a:pt x="449" y="1460"/>
                        <a:pt x="449" y="1460"/>
                        <a:pt x="450" y="1461"/>
                      </a:cubicBezTo>
                      <a:cubicBezTo>
                        <a:pt x="449" y="1461"/>
                        <a:pt x="448" y="1460"/>
                        <a:pt x="448" y="1459"/>
                      </a:cubicBezTo>
                      <a:cubicBezTo>
                        <a:pt x="447" y="1458"/>
                        <a:pt x="448" y="1456"/>
                        <a:pt x="450" y="1455"/>
                      </a:cubicBezTo>
                      <a:cubicBezTo>
                        <a:pt x="452" y="1454"/>
                        <a:pt x="455" y="1455"/>
                        <a:pt x="456" y="1457"/>
                      </a:cubicBezTo>
                      <a:cubicBezTo>
                        <a:pt x="457" y="1459"/>
                        <a:pt x="457" y="1461"/>
                        <a:pt x="457" y="1463"/>
                      </a:cubicBezTo>
                      <a:cubicBezTo>
                        <a:pt x="456" y="1465"/>
                        <a:pt x="454" y="1466"/>
                        <a:pt x="452" y="1467"/>
                      </a:cubicBezTo>
                      <a:cubicBezTo>
                        <a:pt x="450" y="1467"/>
                        <a:pt x="447" y="1467"/>
                        <a:pt x="445" y="1464"/>
                      </a:cubicBezTo>
                      <a:cubicBezTo>
                        <a:pt x="442" y="1460"/>
                        <a:pt x="444" y="1455"/>
                        <a:pt x="447" y="1451"/>
                      </a:cubicBezTo>
                      <a:cubicBezTo>
                        <a:pt x="449" y="1449"/>
                        <a:pt x="451" y="1447"/>
                        <a:pt x="453" y="1446"/>
                      </a:cubicBezTo>
                      <a:cubicBezTo>
                        <a:pt x="443" y="1449"/>
                        <a:pt x="437" y="1456"/>
                        <a:pt x="434" y="1466"/>
                      </a:cubicBezTo>
                      <a:cubicBezTo>
                        <a:pt x="432" y="1471"/>
                        <a:pt x="432" y="1477"/>
                        <a:pt x="436" y="1483"/>
                      </a:cubicBezTo>
                      <a:cubicBezTo>
                        <a:pt x="436" y="1483"/>
                        <a:pt x="436" y="1483"/>
                        <a:pt x="436" y="1483"/>
                      </a:cubicBezTo>
                      <a:cubicBezTo>
                        <a:pt x="434" y="1477"/>
                        <a:pt x="436" y="1471"/>
                        <a:pt x="445" y="1472"/>
                      </a:cubicBezTo>
                      <a:cubicBezTo>
                        <a:pt x="450" y="1473"/>
                        <a:pt x="458" y="1483"/>
                        <a:pt x="469" y="1473"/>
                      </a:cubicBezTo>
                      <a:close/>
                      <a:moveTo>
                        <a:pt x="108" y="1506"/>
                      </a:moveTo>
                      <a:cubicBezTo>
                        <a:pt x="135" y="1516"/>
                        <a:pt x="155" y="1504"/>
                        <a:pt x="169" y="1504"/>
                      </a:cubicBezTo>
                      <a:cubicBezTo>
                        <a:pt x="184" y="1504"/>
                        <a:pt x="183" y="1522"/>
                        <a:pt x="167" y="1525"/>
                      </a:cubicBezTo>
                      <a:cubicBezTo>
                        <a:pt x="149" y="1529"/>
                        <a:pt x="126" y="1519"/>
                        <a:pt x="108" y="1506"/>
                      </a:cubicBezTo>
                      <a:close/>
                      <a:moveTo>
                        <a:pt x="190" y="1626"/>
                      </a:moveTo>
                      <a:cubicBezTo>
                        <a:pt x="192" y="1638"/>
                        <a:pt x="184" y="1664"/>
                        <a:pt x="171" y="1674"/>
                      </a:cubicBezTo>
                      <a:cubicBezTo>
                        <a:pt x="158" y="1683"/>
                        <a:pt x="148" y="1675"/>
                        <a:pt x="160" y="1662"/>
                      </a:cubicBezTo>
                      <a:cubicBezTo>
                        <a:pt x="169" y="1652"/>
                        <a:pt x="188" y="1640"/>
                        <a:pt x="190" y="1626"/>
                      </a:cubicBezTo>
                      <a:close/>
                      <a:moveTo>
                        <a:pt x="266" y="1511"/>
                      </a:moveTo>
                      <a:cubicBezTo>
                        <a:pt x="264" y="1510"/>
                        <a:pt x="262" y="1510"/>
                        <a:pt x="260" y="1511"/>
                      </a:cubicBezTo>
                      <a:cubicBezTo>
                        <a:pt x="259" y="1512"/>
                        <a:pt x="258" y="1515"/>
                        <a:pt x="260" y="1516"/>
                      </a:cubicBezTo>
                      <a:cubicBezTo>
                        <a:pt x="261" y="1518"/>
                        <a:pt x="264" y="1518"/>
                        <a:pt x="265" y="1517"/>
                      </a:cubicBezTo>
                      <a:cubicBezTo>
                        <a:pt x="267" y="1515"/>
                        <a:pt x="267" y="1513"/>
                        <a:pt x="266" y="1511"/>
                      </a:cubicBezTo>
                      <a:close/>
                      <a:moveTo>
                        <a:pt x="217" y="1555"/>
                      </a:moveTo>
                      <a:cubicBezTo>
                        <a:pt x="213" y="1546"/>
                        <a:pt x="225" y="1542"/>
                        <a:pt x="229" y="1540"/>
                      </a:cubicBezTo>
                      <a:cubicBezTo>
                        <a:pt x="232" y="1539"/>
                        <a:pt x="234" y="1537"/>
                        <a:pt x="234" y="1534"/>
                      </a:cubicBezTo>
                      <a:cubicBezTo>
                        <a:pt x="236" y="1538"/>
                        <a:pt x="235" y="1547"/>
                        <a:pt x="234" y="1551"/>
                      </a:cubicBezTo>
                      <a:cubicBezTo>
                        <a:pt x="231" y="1557"/>
                        <a:pt x="226" y="1561"/>
                        <a:pt x="219" y="1557"/>
                      </a:cubicBezTo>
                      <a:cubicBezTo>
                        <a:pt x="222" y="1556"/>
                        <a:pt x="226" y="1553"/>
                        <a:pt x="227" y="1549"/>
                      </a:cubicBezTo>
                      <a:cubicBezTo>
                        <a:pt x="226" y="1551"/>
                        <a:pt x="221" y="1554"/>
                        <a:pt x="217" y="1555"/>
                      </a:cubicBezTo>
                      <a:close/>
                      <a:moveTo>
                        <a:pt x="270" y="1532"/>
                      </a:moveTo>
                      <a:cubicBezTo>
                        <a:pt x="267" y="1529"/>
                        <a:pt x="262" y="1529"/>
                        <a:pt x="259" y="1532"/>
                      </a:cubicBezTo>
                      <a:cubicBezTo>
                        <a:pt x="256" y="1534"/>
                        <a:pt x="255" y="1539"/>
                        <a:pt x="258" y="1542"/>
                      </a:cubicBezTo>
                      <a:cubicBezTo>
                        <a:pt x="261" y="1545"/>
                        <a:pt x="266" y="1546"/>
                        <a:pt x="269" y="1543"/>
                      </a:cubicBezTo>
                      <a:cubicBezTo>
                        <a:pt x="272" y="1540"/>
                        <a:pt x="272" y="1536"/>
                        <a:pt x="270" y="1532"/>
                      </a:cubicBezTo>
                      <a:close/>
                      <a:moveTo>
                        <a:pt x="270" y="1520"/>
                      </a:moveTo>
                      <a:cubicBezTo>
                        <a:pt x="268" y="1518"/>
                        <a:pt x="265" y="1518"/>
                        <a:pt x="263" y="1520"/>
                      </a:cubicBezTo>
                      <a:cubicBezTo>
                        <a:pt x="261" y="1521"/>
                        <a:pt x="261" y="1524"/>
                        <a:pt x="262" y="1527"/>
                      </a:cubicBezTo>
                      <a:cubicBezTo>
                        <a:pt x="264" y="1529"/>
                        <a:pt x="267" y="1529"/>
                        <a:pt x="269" y="1527"/>
                      </a:cubicBezTo>
                      <a:cubicBezTo>
                        <a:pt x="271" y="1525"/>
                        <a:pt x="272" y="1522"/>
                        <a:pt x="270" y="1520"/>
                      </a:cubicBezTo>
                      <a:close/>
                      <a:moveTo>
                        <a:pt x="192" y="1606"/>
                      </a:moveTo>
                      <a:cubicBezTo>
                        <a:pt x="192" y="1603"/>
                        <a:pt x="191" y="1600"/>
                        <a:pt x="190" y="1598"/>
                      </a:cubicBezTo>
                      <a:cubicBezTo>
                        <a:pt x="187" y="1595"/>
                        <a:pt x="183" y="1593"/>
                        <a:pt x="178" y="1595"/>
                      </a:cubicBezTo>
                      <a:cubicBezTo>
                        <a:pt x="173" y="1597"/>
                        <a:pt x="171" y="1602"/>
                        <a:pt x="172" y="1606"/>
                      </a:cubicBezTo>
                      <a:cubicBezTo>
                        <a:pt x="173" y="1614"/>
                        <a:pt x="179" y="1613"/>
                        <a:pt x="183" y="1616"/>
                      </a:cubicBezTo>
                      <a:cubicBezTo>
                        <a:pt x="187" y="1620"/>
                        <a:pt x="188" y="1627"/>
                        <a:pt x="184" y="1633"/>
                      </a:cubicBezTo>
                      <a:cubicBezTo>
                        <a:pt x="181" y="1640"/>
                        <a:pt x="174" y="1645"/>
                        <a:pt x="165" y="1643"/>
                      </a:cubicBezTo>
                      <a:cubicBezTo>
                        <a:pt x="161" y="1642"/>
                        <a:pt x="156" y="1639"/>
                        <a:pt x="157" y="1634"/>
                      </a:cubicBezTo>
                      <a:cubicBezTo>
                        <a:pt x="161" y="1637"/>
                        <a:pt x="168" y="1636"/>
                        <a:pt x="169" y="1630"/>
                      </a:cubicBezTo>
                      <a:cubicBezTo>
                        <a:pt x="169" y="1626"/>
                        <a:pt x="166" y="1619"/>
                        <a:pt x="163" y="1612"/>
                      </a:cubicBezTo>
                      <a:cubicBezTo>
                        <a:pt x="160" y="1604"/>
                        <a:pt x="159" y="1597"/>
                        <a:pt x="161" y="1590"/>
                      </a:cubicBezTo>
                      <a:cubicBezTo>
                        <a:pt x="164" y="1577"/>
                        <a:pt x="180" y="1571"/>
                        <a:pt x="192" y="1577"/>
                      </a:cubicBezTo>
                      <a:cubicBezTo>
                        <a:pt x="198" y="1580"/>
                        <a:pt x="202" y="1586"/>
                        <a:pt x="204" y="1592"/>
                      </a:cubicBezTo>
                      <a:cubicBezTo>
                        <a:pt x="206" y="1599"/>
                        <a:pt x="208" y="1618"/>
                        <a:pt x="215" y="1624"/>
                      </a:cubicBezTo>
                      <a:cubicBezTo>
                        <a:pt x="221" y="1628"/>
                        <a:pt x="226" y="1626"/>
                        <a:pt x="228" y="1621"/>
                      </a:cubicBezTo>
                      <a:cubicBezTo>
                        <a:pt x="232" y="1625"/>
                        <a:pt x="229" y="1633"/>
                        <a:pt x="224" y="1636"/>
                      </a:cubicBezTo>
                      <a:cubicBezTo>
                        <a:pt x="214" y="1642"/>
                        <a:pt x="198" y="1638"/>
                        <a:pt x="192" y="1624"/>
                      </a:cubicBezTo>
                      <a:cubicBezTo>
                        <a:pt x="190" y="1619"/>
                        <a:pt x="191" y="1614"/>
                        <a:pt x="192" y="1606"/>
                      </a:cubicBezTo>
                      <a:close/>
                      <a:moveTo>
                        <a:pt x="96" y="1695"/>
                      </a:moveTo>
                      <a:cubicBezTo>
                        <a:pt x="94" y="1694"/>
                        <a:pt x="94" y="1691"/>
                        <a:pt x="95" y="1689"/>
                      </a:cubicBezTo>
                      <a:cubicBezTo>
                        <a:pt x="97" y="1688"/>
                        <a:pt x="100" y="1687"/>
                        <a:pt x="101" y="1689"/>
                      </a:cubicBezTo>
                      <a:cubicBezTo>
                        <a:pt x="103" y="1690"/>
                        <a:pt x="103" y="1693"/>
                        <a:pt x="102" y="1695"/>
                      </a:cubicBezTo>
                      <a:cubicBezTo>
                        <a:pt x="100" y="1697"/>
                        <a:pt x="98" y="1697"/>
                        <a:pt x="96" y="1695"/>
                      </a:cubicBezTo>
                      <a:close/>
                      <a:moveTo>
                        <a:pt x="88" y="1691"/>
                      </a:moveTo>
                      <a:cubicBezTo>
                        <a:pt x="87" y="1690"/>
                        <a:pt x="87" y="1688"/>
                        <a:pt x="88" y="1687"/>
                      </a:cubicBezTo>
                      <a:cubicBezTo>
                        <a:pt x="89" y="1686"/>
                        <a:pt x="91" y="1685"/>
                        <a:pt x="93" y="1687"/>
                      </a:cubicBezTo>
                      <a:cubicBezTo>
                        <a:pt x="94" y="1688"/>
                        <a:pt x="94" y="1690"/>
                        <a:pt x="93" y="1691"/>
                      </a:cubicBezTo>
                      <a:cubicBezTo>
                        <a:pt x="92" y="1693"/>
                        <a:pt x="90" y="1693"/>
                        <a:pt x="88" y="1691"/>
                      </a:cubicBezTo>
                      <a:close/>
                      <a:moveTo>
                        <a:pt x="106" y="1695"/>
                      </a:moveTo>
                      <a:cubicBezTo>
                        <a:pt x="104" y="1693"/>
                        <a:pt x="103" y="1689"/>
                        <a:pt x="106" y="1686"/>
                      </a:cubicBezTo>
                      <a:cubicBezTo>
                        <a:pt x="108" y="1683"/>
                        <a:pt x="112" y="1683"/>
                        <a:pt x="115" y="1685"/>
                      </a:cubicBezTo>
                      <a:cubicBezTo>
                        <a:pt x="117" y="1688"/>
                        <a:pt x="118" y="1692"/>
                        <a:pt x="115" y="1694"/>
                      </a:cubicBezTo>
                      <a:cubicBezTo>
                        <a:pt x="113" y="1697"/>
                        <a:pt x="109" y="1697"/>
                        <a:pt x="106" y="1695"/>
                      </a:cubicBezTo>
                      <a:close/>
                      <a:moveTo>
                        <a:pt x="190" y="1605"/>
                      </a:moveTo>
                      <a:cubicBezTo>
                        <a:pt x="190" y="1600"/>
                        <a:pt x="187" y="1596"/>
                        <a:pt x="182" y="1596"/>
                      </a:cubicBezTo>
                      <a:cubicBezTo>
                        <a:pt x="174" y="1596"/>
                        <a:pt x="172" y="1606"/>
                        <a:pt x="177" y="1611"/>
                      </a:cubicBezTo>
                      <a:cubicBezTo>
                        <a:pt x="181" y="1614"/>
                        <a:pt x="185" y="1614"/>
                        <a:pt x="188" y="1620"/>
                      </a:cubicBezTo>
                      <a:cubicBezTo>
                        <a:pt x="187" y="1613"/>
                        <a:pt x="190" y="1611"/>
                        <a:pt x="190" y="1605"/>
                      </a:cubicBezTo>
                      <a:close/>
                      <a:moveTo>
                        <a:pt x="179" y="1572"/>
                      </a:moveTo>
                      <a:cubicBezTo>
                        <a:pt x="171" y="1571"/>
                        <a:pt x="164" y="1578"/>
                        <a:pt x="161" y="1583"/>
                      </a:cubicBezTo>
                      <a:cubicBezTo>
                        <a:pt x="153" y="1581"/>
                        <a:pt x="151" y="1564"/>
                        <a:pt x="163" y="1560"/>
                      </a:cubicBezTo>
                      <a:cubicBezTo>
                        <a:pt x="171" y="1558"/>
                        <a:pt x="180" y="1564"/>
                        <a:pt x="179" y="1572"/>
                      </a:cubicBezTo>
                      <a:close/>
                      <a:moveTo>
                        <a:pt x="172" y="1695"/>
                      </a:moveTo>
                      <a:cubicBezTo>
                        <a:pt x="175" y="1680"/>
                        <a:pt x="194" y="1686"/>
                        <a:pt x="200" y="1687"/>
                      </a:cubicBezTo>
                      <a:cubicBezTo>
                        <a:pt x="206" y="1688"/>
                        <a:pt x="209" y="1687"/>
                        <a:pt x="213" y="1684"/>
                      </a:cubicBezTo>
                      <a:cubicBezTo>
                        <a:pt x="211" y="1690"/>
                        <a:pt x="202" y="1701"/>
                        <a:pt x="196" y="1705"/>
                      </a:cubicBezTo>
                      <a:cubicBezTo>
                        <a:pt x="188" y="1710"/>
                        <a:pt x="178" y="1710"/>
                        <a:pt x="172" y="1699"/>
                      </a:cubicBezTo>
                      <a:cubicBezTo>
                        <a:pt x="177" y="1701"/>
                        <a:pt x="185" y="1700"/>
                        <a:pt x="190" y="1697"/>
                      </a:cubicBezTo>
                      <a:cubicBezTo>
                        <a:pt x="187" y="1698"/>
                        <a:pt x="178" y="1698"/>
                        <a:pt x="172" y="1695"/>
                      </a:cubicBezTo>
                      <a:close/>
                      <a:moveTo>
                        <a:pt x="142" y="1562"/>
                      </a:moveTo>
                      <a:cubicBezTo>
                        <a:pt x="135" y="1594"/>
                        <a:pt x="111" y="1606"/>
                        <a:pt x="103" y="1619"/>
                      </a:cubicBezTo>
                      <a:cubicBezTo>
                        <a:pt x="94" y="1634"/>
                        <a:pt x="111" y="1644"/>
                        <a:pt x="124" y="1631"/>
                      </a:cubicBezTo>
                      <a:cubicBezTo>
                        <a:pt x="138" y="1616"/>
                        <a:pt x="144" y="1587"/>
                        <a:pt x="142" y="1562"/>
                      </a:cubicBezTo>
                      <a:close/>
                      <a:moveTo>
                        <a:pt x="249" y="1496"/>
                      </a:moveTo>
                      <a:cubicBezTo>
                        <a:pt x="250" y="1500"/>
                        <a:pt x="250" y="1503"/>
                        <a:pt x="249" y="1507"/>
                      </a:cubicBezTo>
                      <a:cubicBezTo>
                        <a:pt x="248" y="1519"/>
                        <a:pt x="241" y="1529"/>
                        <a:pt x="231" y="1536"/>
                      </a:cubicBezTo>
                      <a:cubicBezTo>
                        <a:pt x="218" y="1543"/>
                        <a:pt x="200" y="1542"/>
                        <a:pt x="191" y="1531"/>
                      </a:cubicBezTo>
                      <a:cubicBezTo>
                        <a:pt x="187" y="1526"/>
                        <a:pt x="185" y="1520"/>
                        <a:pt x="185" y="1514"/>
                      </a:cubicBezTo>
                      <a:cubicBezTo>
                        <a:pt x="185" y="1510"/>
                        <a:pt x="186" y="1507"/>
                        <a:pt x="189" y="1504"/>
                      </a:cubicBezTo>
                      <a:cubicBezTo>
                        <a:pt x="193" y="1500"/>
                        <a:pt x="199" y="1498"/>
                        <a:pt x="204" y="1500"/>
                      </a:cubicBezTo>
                      <a:cubicBezTo>
                        <a:pt x="207" y="1501"/>
                        <a:pt x="210" y="1504"/>
                        <a:pt x="212" y="1507"/>
                      </a:cubicBezTo>
                      <a:cubicBezTo>
                        <a:pt x="214" y="1514"/>
                        <a:pt x="211" y="1521"/>
                        <a:pt x="205" y="1524"/>
                      </a:cubicBezTo>
                      <a:cubicBezTo>
                        <a:pt x="198" y="1527"/>
                        <a:pt x="191" y="1524"/>
                        <a:pt x="188" y="1517"/>
                      </a:cubicBezTo>
                      <a:cubicBezTo>
                        <a:pt x="186" y="1512"/>
                        <a:pt x="187" y="1506"/>
                        <a:pt x="191" y="1503"/>
                      </a:cubicBezTo>
                      <a:cubicBezTo>
                        <a:pt x="191" y="1503"/>
                        <a:pt x="190" y="1503"/>
                        <a:pt x="190" y="1504"/>
                      </a:cubicBezTo>
                      <a:cubicBezTo>
                        <a:pt x="187" y="1507"/>
                        <a:pt x="186" y="1510"/>
                        <a:pt x="185" y="1514"/>
                      </a:cubicBezTo>
                      <a:cubicBezTo>
                        <a:pt x="185" y="1520"/>
                        <a:pt x="188" y="1526"/>
                        <a:pt x="191" y="1530"/>
                      </a:cubicBezTo>
                      <a:cubicBezTo>
                        <a:pt x="201" y="1541"/>
                        <a:pt x="218" y="1541"/>
                        <a:pt x="230" y="1534"/>
                      </a:cubicBezTo>
                      <a:cubicBezTo>
                        <a:pt x="240" y="1528"/>
                        <a:pt x="246" y="1516"/>
                        <a:pt x="247" y="1504"/>
                      </a:cubicBezTo>
                      <a:cubicBezTo>
                        <a:pt x="247" y="1501"/>
                        <a:pt x="247" y="1499"/>
                        <a:pt x="246" y="1496"/>
                      </a:cubicBezTo>
                      <a:lnTo>
                        <a:pt x="249" y="1496"/>
                      </a:lnTo>
                      <a:close/>
                      <a:moveTo>
                        <a:pt x="213" y="1459"/>
                      </a:moveTo>
                      <a:cubicBezTo>
                        <a:pt x="211" y="1445"/>
                        <a:pt x="217" y="1430"/>
                        <a:pt x="233" y="1423"/>
                      </a:cubicBezTo>
                      <a:cubicBezTo>
                        <a:pt x="239" y="1421"/>
                        <a:pt x="245" y="1420"/>
                        <a:pt x="251" y="1422"/>
                      </a:cubicBezTo>
                      <a:cubicBezTo>
                        <a:pt x="256" y="1423"/>
                        <a:pt x="260" y="1425"/>
                        <a:pt x="263" y="1429"/>
                      </a:cubicBezTo>
                      <a:cubicBezTo>
                        <a:pt x="267" y="1434"/>
                        <a:pt x="268" y="1441"/>
                        <a:pt x="266" y="1447"/>
                      </a:cubicBezTo>
                      <a:cubicBezTo>
                        <a:pt x="264" y="1450"/>
                        <a:pt x="262" y="1453"/>
                        <a:pt x="258" y="1454"/>
                      </a:cubicBezTo>
                      <a:cubicBezTo>
                        <a:pt x="253" y="1456"/>
                        <a:pt x="247" y="1455"/>
                        <a:pt x="243" y="1451"/>
                      </a:cubicBezTo>
                      <a:cubicBezTo>
                        <a:pt x="241" y="1449"/>
                        <a:pt x="240" y="1446"/>
                        <a:pt x="240" y="1443"/>
                      </a:cubicBezTo>
                      <a:cubicBezTo>
                        <a:pt x="239" y="1438"/>
                        <a:pt x="244" y="1432"/>
                        <a:pt x="250" y="1432"/>
                      </a:cubicBezTo>
                      <a:cubicBezTo>
                        <a:pt x="256" y="1432"/>
                        <a:pt x="261" y="1436"/>
                        <a:pt x="261" y="1442"/>
                      </a:cubicBezTo>
                      <a:cubicBezTo>
                        <a:pt x="262" y="1448"/>
                        <a:pt x="257" y="1453"/>
                        <a:pt x="251" y="1454"/>
                      </a:cubicBezTo>
                      <a:cubicBezTo>
                        <a:pt x="249" y="1454"/>
                        <a:pt x="247" y="1453"/>
                        <a:pt x="246" y="1453"/>
                      </a:cubicBezTo>
                      <a:cubicBezTo>
                        <a:pt x="246" y="1453"/>
                        <a:pt x="246" y="1453"/>
                        <a:pt x="246" y="1453"/>
                      </a:cubicBezTo>
                      <a:cubicBezTo>
                        <a:pt x="250" y="1455"/>
                        <a:pt x="254" y="1455"/>
                        <a:pt x="258" y="1454"/>
                      </a:cubicBezTo>
                      <a:cubicBezTo>
                        <a:pt x="261" y="1452"/>
                        <a:pt x="264" y="1450"/>
                        <a:pt x="265" y="1446"/>
                      </a:cubicBezTo>
                      <a:cubicBezTo>
                        <a:pt x="267" y="1441"/>
                        <a:pt x="266" y="1435"/>
                        <a:pt x="262" y="1430"/>
                      </a:cubicBezTo>
                      <a:cubicBezTo>
                        <a:pt x="259" y="1426"/>
                        <a:pt x="255" y="1424"/>
                        <a:pt x="251" y="1423"/>
                      </a:cubicBezTo>
                      <a:cubicBezTo>
                        <a:pt x="245" y="1422"/>
                        <a:pt x="240" y="1423"/>
                        <a:pt x="234" y="1425"/>
                      </a:cubicBezTo>
                      <a:cubicBezTo>
                        <a:pt x="218" y="1432"/>
                        <a:pt x="213" y="1446"/>
                        <a:pt x="216" y="1459"/>
                      </a:cubicBezTo>
                      <a:lnTo>
                        <a:pt x="213" y="1459"/>
                      </a:lnTo>
                      <a:close/>
                      <a:moveTo>
                        <a:pt x="275" y="1199"/>
                      </a:moveTo>
                      <a:cubicBezTo>
                        <a:pt x="278" y="1197"/>
                        <a:pt x="282" y="1198"/>
                        <a:pt x="284" y="1202"/>
                      </a:cubicBezTo>
                      <a:cubicBezTo>
                        <a:pt x="285" y="1205"/>
                        <a:pt x="284" y="1209"/>
                        <a:pt x="281" y="1210"/>
                      </a:cubicBezTo>
                      <a:cubicBezTo>
                        <a:pt x="277" y="1212"/>
                        <a:pt x="274" y="1210"/>
                        <a:pt x="272" y="1207"/>
                      </a:cubicBezTo>
                      <a:cubicBezTo>
                        <a:pt x="271" y="1204"/>
                        <a:pt x="272" y="1200"/>
                        <a:pt x="275" y="1199"/>
                      </a:cubicBezTo>
                      <a:close/>
                      <a:moveTo>
                        <a:pt x="285" y="1191"/>
                      </a:moveTo>
                      <a:cubicBezTo>
                        <a:pt x="287" y="1189"/>
                        <a:pt x="290" y="1191"/>
                        <a:pt x="291" y="1193"/>
                      </a:cubicBezTo>
                      <a:cubicBezTo>
                        <a:pt x="292" y="1196"/>
                        <a:pt x="291" y="1198"/>
                        <a:pt x="289" y="1200"/>
                      </a:cubicBezTo>
                      <a:cubicBezTo>
                        <a:pt x="286" y="1201"/>
                        <a:pt x="283" y="1200"/>
                        <a:pt x="282" y="1197"/>
                      </a:cubicBezTo>
                      <a:cubicBezTo>
                        <a:pt x="281" y="1195"/>
                        <a:pt x="282" y="1192"/>
                        <a:pt x="285" y="1191"/>
                      </a:cubicBezTo>
                      <a:close/>
                      <a:moveTo>
                        <a:pt x="269" y="1213"/>
                      </a:moveTo>
                      <a:cubicBezTo>
                        <a:pt x="274" y="1211"/>
                        <a:pt x="280" y="1213"/>
                        <a:pt x="282" y="1218"/>
                      </a:cubicBezTo>
                      <a:cubicBezTo>
                        <a:pt x="284" y="1223"/>
                        <a:pt x="282" y="1229"/>
                        <a:pt x="277" y="1231"/>
                      </a:cubicBezTo>
                      <a:cubicBezTo>
                        <a:pt x="272" y="1233"/>
                        <a:pt x="267" y="1231"/>
                        <a:pt x="264" y="1226"/>
                      </a:cubicBezTo>
                      <a:cubicBezTo>
                        <a:pt x="262" y="1221"/>
                        <a:pt x="264" y="1215"/>
                        <a:pt x="269" y="1213"/>
                      </a:cubicBezTo>
                      <a:close/>
                      <a:moveTo>
                        <a:pt x="481" y="1339"/>
                      </a:moveTo>
                      <a:cubicBezTo>
                        <a:pt x="483" y="1323"/>
                        <a:pt x="474" y="1301"/>
                        <a:pt x="460" y="1292"/>
                      </a:cubicBezTo>
                      <a:cubicBezTo>
                        <a:pt x="446" y="1283"/>
                        <a:pt x="434" y="1293"/>
                        <a:pt x="447" y="1306"/>
                      </a:cubicBezTo>
                      <a:cubicBezTo>
                        <a:pt x="457" y="1316"/>
                        <a:pt x="478" y="1324"/>
                        <a:pt x="481" y="1339"/>
                      </a:cubicBezTo>
                      <a:close/>
                      <a:moveTo>
                        <a:pt x="300" y="1444"/>
                      </a:moveTo>
                      <a:cubicBezTo>
                        <a:pt x="307" y="1468"/>
                        <a:pt x="333" y="1494"/>
                        <a:pt x="353" y="1491"/>
                      </a:cubicBezTo>
                      <a:cubicBezTo>
                        <a:pt x="374" y="1488"/>
                        <a:pt x="370" y="1467"/>
                        <a:pt x="352" y="1470"/>
                      </a:cubicBezTo>
                      <a:cubicBezTo>
                        <a:pt x="342" y="1471"/>
                        <a:pt x="314" y="1467"/>
                        <a:pt x="300" y="1444"/>
                      </a:cubicBezTo>
                      <a:close/>
                      <a:moveTo>
                        <a:pt x="299" y="1457"/>
                      </a:moveTo>
                      <a:cubicBezTo>
                        <a:pt x="304" y="1465"/>
                        <a:pt x="304" y="1475"/>
                        <a:pt x="301" y="1484"/>
                      </a:cubicBezTo>
                      <a:cubicBezTo>
                        <a:pt x="295" y="1503"/>
                        <a:pt x="275" y="1520"/>
                        <a:pt x="279" y="1538"/>
                      </a:cubicBezTo>
                      <a:cubicBezTo>
                        <a:pt x="281" y="1546"/>
                        <a:pt x="287" y="1553"/>
                        <a:pt x="295" y="1554"/>
                      </a:cubicBezTo>
                      <a:cubicBezTo>
                        <a:pt x="300" y="1555"/>
                        <a:pt x="305" y="1553"/>
                        <a:pt x="307" y="1548"/>
                      </a:cubicBezTo>
                      <a:cubicBezTo>
                        <a:pt x="303" y="1550"/>
                        <a:pt x="296" y="1550"/>
                        <a:pt x="293" y="1545"/>
                      </a:cubicBezTo>
                      <a:cubicBezTo>
                        <a:pt x="290" y="1541"/>
                        <a:pt x="291" y="1534"/>
                        <a:pt x="295" y="1529"/>
                      </a:cubicBezTo>
                      <a:cubicBezTo>
                        <a:pt x="307" y="1514"/>
                        <a:pt x="320" y="1501"/>
                        <a:pt x="315" y="1480"/>
                      </a:cubicBezTo>
                      <a:cubicBezTo>
                        <a:pt x="313" y="1472"/>
                        <a:pt x="308" y="1465"/>
                        <a:pt x="299" y="1457"/>
                      </a:cubicBezTo>
                      <a:close/>
                      <a:moveTo>
                        <a:pt x="151" y="1271"/>
                      </a:moveTo>
                      <a:cubicBezTo>
                        <a:pt x="162" y="1281"/>
                        <a:pt x="147" y="1294"/>
                        <a:pt x="143" y="1300"/>
                      </a:cubicBezTo>
                      <a:cubicBezTo>
                        <a:pt x="139" y="1304"/>
                        <a:pt x="138" y="1307"/>
                        <a:pt x="139" y="1312"/>
                      </a:cubicBezTo>
                      <a:cubicBezTo>
                        <a:pt x="135" y="1308"/>
                        <a:pt x="129" y="1294"/>
                        <a:pt x="129" y="1287"/>
                      </a:cubicBezTo>
                      <a:cubicBezTo>
                        <a:pt x="129" y="1277"/>
                        <a:pt x="135" y="1268"/>
                        <a:pt x="147" y="1269"/>
                      </a:cubicBezTo>
                      <a:cubicBezTo>
                        <a:pt x="143" y="1272"/>
                        <a:pt x="139" y="1280"/>
                        <a:pt x="140" y="1285"/>
                      </a:cubicBezTo>
                      <a:cubicBezTo>
                        <a:pt x="141" y="1282"/>
                        <a:pt x="145" y="1275"/>
                        <a:pt x="151" y="1271"/>
                      </a:cubicBezTo>
                      <a:close/>
                      <a:moveTo>
                        <a:pt x="429" y="1177"/>
                      </a:moveTo>
                      <a:cubicBezTo>
                        <a:pt x="432" y="1177"/>
                        <a:pt x="436" y="1175"/>
                        <a:pt x="435" y="1171"/>
                      </a:cubicBezTo>
                      <a:cubicBezTo>
                        <a:pt x="435" y="1169"/>
                        <a:pt x="433" y="1168"/>
                        <a:pt x="432" y="1169"/>
                      </a:cubicBezTo>
                      <a:cubicBezTo>
                        <a:pt x="430" y="1169"/>
                        <a:pt x="430" y="1171"/>
                        <a:pt x="431" y="1171"/>
                      </a:cubicBezTo>
                      <a:cubicBezTo>
                        <a:pt x="430" y="1171"/>
                        <a:pt x="429" y="1170"/>
                        <a:pt x="429" y="1169"/>
                      </a:cubicBezTo>
                      <a:cubicBezTo>
                        <a:pt x="428" y="1167"/>
                        <a:pt x="429" y="1164"/>
                        <a:pt x="432" y="1162"/>
                      </a:cubicBezTo>
                      <a:cubicBezTo>
                        <a:pt x="434" y="1161"/>
                        <a:pt x="439" y="1161"/>
                        <a:pt x="441" y="1164"/>
                      </a:cubicBezTo>
                      <a:cubicBezTo>
                        <a:pt x="443" y="1167"/>
                        <a:pt x="443" y="1171"/>
                        <a:pt x="445" y="1173"/>
                      </a:cubicBezTo>
                      <a:cubicBezTo>
                        <a:pt x="447" y="1176"/>
                        <a:pt x="451" y="1175"/>
                        <a:pt x="453" y="1174"/>
                      </a:cubicBezTo>
                      <a:cubicBezTo>
                        <a:pt x="450" y="1178"/>
                        <a:pt x="450" y="1178"/>
                        <a:pt x="451" y="1182"/>
                      </a:cubicBezTo>
                      <a:cubicBezTo>
                        <a:pt x="453" y="1186"/>
                        <a:pt x="460" y="1196"/>
                        <a:pt x="450" y="1204"/>
                      </a:cubicBezTo>
                      <a:cubicBezTo>
                        <a:pt x="457" y="1201"/>
                        <a:pt x="461" y="1194"/>
                        <a:pt x="463" y="1187"/>
                      </a:cubicBezTo>
                      <a:cubicBezTo>
                        <a:pt x="464" y="1179"/>
                        <a:pt x="462" y="1170"/>
                        <a:pt x="457" y="1165"/>
                      </a:cubicBezTo>
                      <a:cubicBezTo>
                        <a:pt x="451" y="1158"/>
                        <a:pt x="437" y="1155"/>
                        <a:pt x="428" y="1161"/>
                      </a:cubicBezTo>
                      <a:cubicBezTo>
                        <a:pt x="424" y="1163"/>
                        <a:pt x="420" y="1169"/>
                        <a:pt x="423" y="1174"/>
                      </a:cubicBezTo>
                      <a:cubicBezTo>
                        <a:pt x="424" y="1176"/>
                        <a:pt x="426" y="1177"/>
                        <a:pt x="429" y="1177"/>
                      </a:cubicBezTo>
                      <a:close/>
                      <a:moveTo>
                        <a:pt x="472" y="1194"/>
                      </a:moveTo>
                      <a:cubicBezTo>
                        <a:pt x="490" y="1184"/>
                        <a:pt x="509" y="1188"/>
                        <a:pt x="519" y="1187"/>
                      </a:cubicBezTo>
                      <a:cubicBezTo>
                        <a:pt x="530" y="1186"/>
                        <a:pt x="531" y="1176"/>
                        <a:pt x="519" y="1174"/>
                      </a:cubicBezTo>
                      <a:cubicBezTo>
                        <a:pt x="505" y="1172"/>
                        <a:pt x="479" y="1185"/>
                        <a:pt x="472" y="1194"/>
                      </a:cubicBezTo>
                      <a:close/>
                      <a:moveTo>
                        <a:pt x="157" y="1227"/>
                      </a:moveTo>
                      <a:cubicBezTo>
                        <a:pt x="155" y="1229"/>
                        <a:pt x="155" y="1231"/>
                        <a:pt x="157" y="1233"/>
                      </a:cubicBezTo>
                      <a:cubicBezTo>
                        <a:pt x="158" y="1234"/>
                        <a:pt x="161" y="1234"/>
                        <a:pt x="162" y="1232"/>
                      </a:cubicBezTo>
                      <a:cubicBezTo>
                        <a:pt x="164" y="1231"/>
                        <a:pt x="164" y="1228"/>
                        <a:pt x="162" y="1227"/>
                      </a:cubicBezTo>
                      <a:cubicBezTo>
                        <a:pt x="160" y="1225"/>
                        <a:pt x="158" y="1225"/>
                        <a:pt x="157" y="1227"/>
                      </a:cubicBezTo>
                      <a:close/>
                      <a:moveTo>
                        <a:pt x="129" y="1225"/>
                      </a:moveTo>
                      <a:cubicBezTo>
                        <a:pt x="126" y="1228"/>
                        <a:pt x="126" y="1232"/>
                        <a:pt x="129" y="1235"/>
                      </a:cubicBezTo>
                      <a:cubicBezTo>
                        <a:pt x="132" y="1238"/>
                        <a:pt x="137" y="1237"/>
                        <a:pt x="140" y="1235"/>
                      </a:cubicBezTo>
                      <a:cubicBezTo>
                        <a:pt x="142" y="1232"/>
                        <a:pt x="142" y="1227"/>
                        <a:pt x="139" y="1224"/>
                      </a:cubicBezTo>
                      <a:cubicBezTo>
                        <a:pt x="136" y="1221"/>
                        <a:pt x="131" y="1222"/>
                        <a:pt x="129" y="1225"/>
                      </a:cubicBezTo>
                      <a:close/>
                      <a:moveTo>
                        <a:pt x="145" y="1224"/>
                      </a:moveTo>
                      <a:cubicBezTo>
                        <a:pt x="143" y="1226"/>
                        <a:pt x="143" y="1229"/>
                        <a:pt x="145" y="1231"/>
                      </a:cubicBezTo>
                      <a:cubicBezTo>
                        <a:pt x="147" y="1233"/>
                        <a:pt x="150" y="1233"/>
                        <a:pt x="152" y="1231"/>
                      </a:cubicBezTo>
                      <a:cubicBezTo>
                        <a:pt x="154" y="1229"/>
                        <a:pt x="154" y="1225"/>
                        <a:pt x="152" y="1223"/>
                      </a:cubicBezTo>
                      <a:cubicBezTo>
                        <a:pt x="150" y="1221"/>
                        <a:pt x="147" y="1221"/>
                        <a:pt x="145" y="1224"/>
                      </a:cubicBezTo>
                      <a:close/>
                      <a:moveTo>
                        <a:pt x="119" y="1248"/>
                      </a:moveTo>
                      <a:cubicBezTo>
                        <a:pt x="121" y="1229"/>
                        <a:pt x="95" y="1229"/>
                        <a:pt x="87" y="1228"/>
                      </a:cubicBezTo>
                      <a:cubicBezTo>
                        <a:pt x="80" y="1226"/>
                        <a:pt x="75" y="1224"/>
                        <a:pt x="72" y="1219"/>
                      </a:cubicBezTo>
                      <a:cubicBezTo>
                        <a:pt x="72" y="1227"/>
                        <a:pt x="79" y="1245"/>
                        <a:pt x="85" y="1252"/>
                      </a:cubicBezTo>
                      <a:cubicBezTo>
                        <a:pt x="93" y="1261"/>
                        <a:pt x="106" y="1264"/>
                        <a:pt x="117" y="1254"/>
                      </a:cubicBezTo>
                      <a:cubicBezTo>
                        <a:pt x="110" y="1254"/>
                        <a:pt x="100" y="1250"/>
                        <a:pt x="96" y="1244"/>
                      </a:cubicBezTo>
                      <a:cubicBezTo>
                        <a:pt x="100" y="1246"/>
                        <a:pt x="110" y="1249"/>
                        <a:pt x="119" y="1248"/>
                      </a:cubicBezTo>
                      <a:close/>
                      <a:moveTo>
                        <a:pt x="116" y="1268"/>
                      </a:moveTo>
                      <a:cubicBezTo>
                        <a:pt x="81" y="1280"/>
                        <a:pt x="59" y="1327"/>
                        <a:pt x="75" y="1353"/>
                      </a:cubicBezTo>
                      <a:cubicBezTo>
                        <a:pt x="89" y="1375"/>
                        <a:pt x="107" y="1362"/>
                        <a:pt x="100" y="1341"/>
                      </a:cubicBezTo>
                      <a:cubicBezTo>
                        <a:pt x="94" y="1326"/>
                        <a:pt x="83" y="1289"/>
                        <a:pt x="116" y="1268"/>
                      </a:cubicBezTo>
                      <a:close/>
                      <a:moveTo>
                        <a:pt x="383" y="1437"/>
                      </a:moveTo>
                      <a:cubicBezTo>
                        <a:pt x="384" y="1439"/>
                        <a:pt x="387" y="1440"/>
                        <a:pt x="389" y="1440"/>
                      </a:cubicBezTo>
                      <a:cubicBezTo>
                        <a:pt x="391" y="1439"/>
                        <a:pt x="392" y="1436"/>
                        <a:pt x="391" y="1433"/>
                      </a:cubicBezTo>
                      <a:cubicBezTo>
                        <a:pt x="390" y="1431"/>
                        <a:pt x="388" y="1430"/>
                        <a:pt x="385" y="1431"/>
                      </a:cubicBezTo>
                      <a:cubicBezTo>
                        <a:pt x="383" y="1432"/>
                        <a:pt x="382" y="1435"/>
                        <a:pt x="383" y="1437"/>
                      </a:cubicBezTo>
                      <a:close/>
                      <a:moveTo>
                        <a:pt x="373" y="1446"/>
                      </a:moveTo>
                      <a:cubicBezTo>
                        <a:pt x="374" y="1449"/>
                        <a:pt x="377" y="1451"/>
                        <a:pt x="380" y="1449"/>
                      </a:cubicBezTo>
                      <a:cubicBezTo>
                        <a:pt x="383" y="1448"/>
                        <a:pt x="384" y="1445"/>
                        <a:pt x="383" y="1442"/>
                      </a:cubicBezTo>
                      <a:cubicBezTo>
                        <a:pt x="382" y="1439"/>
                        <a:pt x="379" y="1438"/>
                        <a:pt x="376" y="1439"/>
                      </a:cubicBezTo>
                      <a:cubicBezTo>
                        <a:pt x="373" y="1440"/>
                        <a:pt x="371" y="1443"/>
                        <a:pt x="373" y="1446"/>
                      </a:cubicBezTo>
                      <a:close/>
                      <a:moveTo>
                        <a:pt x="358" y="1455"/>
                      </a:moveTo>
                      <a:cubicBezTo>
                        <a:pt x="359" y="1459"/>
                        <a:pt x="364" y="1461"/>
                        <a:pt x="368" y="1459"/>
                      </a:cubicBezTo>
                      <a:cubicBezTo>
                        <a:pt x="371" y="1458"/>
                        <a:pt x="373" y="1453"/>
                        <a:pt x="372" y="1449"/>
                      </a:cubicBezTo>
                      <a:cubicBezTo>
                        <a:pt x="370" y="1446"/>
                        <a:pt x="365" y="1444"/>
                        <a:pt x="362" y="1445"/>
                      </a:cubicBezTo>
                      <a:cubicBezTo>
                        <a:pt x="358" y="1447"/>
                        <a:pt x="356" y="1451"/>
                        <a:pt x="358" y="1455"/>
                      </a:cubicBezTo>
                      <a:close/>
                      <a:moveTo>
                        <a:pt x="332" y="1398"/>
                      </a:moveTo>
                      <a:cubicBezTo>
                        <a:pt x="336" y="1391"/>
                        <a:pt x="343" y="1384"/>
                        <a:pt x="353" y="1383"/>
                      </a:cubicBezTo>
                      <a:cubicBezTo>
                        <a:pt x="369" y="1382"/>
                        <a:pt x="380" y="1392"/>
                        <a:pt x="382" y="1407"/>
                      </a:cubicBezTo>
                      <a:cubicBezTo>
                        <a:pt x="387" y="1436"/>
                        <a:pt x="421" y="1431"/>
                        <a:pt x="416" y="1399"/>
                      </a:cubicBezTo>
                      <a:cubicBezTo>
                        <a:pt x="414" y="1384"/>
                        <a:pt x="400" y="1372"/>
                        <a:pt x="388" y="1368"/>
                      </a:cubicBezTo>
                      <a:cubicBezTo>
                        <a:pt x="365" y="1360"/>
                        <a:pt x="333" y="1373"/>
                        <a:pt x="332" y="1398"/>
                      </a:cubicBezTo>
                      <a:close/>
                      <a:moveTo>
                        <a:pt x="412" y="1356"/>
                      </a:moveTo>
                      <a:cubicBezTo>
                        <a:pt x="392" y="1309"/>
                        <a:pt x="419" y="1244"/>
                        <a:pt x="460" y="1236"/>
                      </a:cubicBezTo>
                      <a:cubicBezTo>
                        <a:pt x="494" y="1229"/>
                        <a:pt x="498" y="1260"/>
                        <a:pt x="470" y="1272"/>
                      </a:cubicBezTo>
                      <a:cubicBezTo>
                        <a:pt x="450" y="1280"/>
                        <a:pt x="403" y="1303"/>
                        <a:pt x="412" y="1356"/>
                      </a:cubicBezTo>
                      <a:close/>
                      <a:moveTo>
                        <a:pt x="397" y="1346"/>
                      </a:moveTo>
                      <a:cubicBezTo>
                        <a:pt x="363" y="1312"/>
                        <a:pt x="359" y="1294"/>
                        <a:pt x="349" y="1259"/>
                      </a:cubicBezTo>
                      <a:cubicBezTo>
                        <a:pt x="346" y="1249"/>
                        <a:pt x="340" y="1240"/>
                        <a:pt x="332" y="1236"/>
                      </a:cubicBezTo>
                      <a:cubicBezTo>
                        <a:pt x="322" y="1230"/>
                        <a:pt x="309" y="1230"/>
                        <a:pt x="302" y="1233"/>
                      </a:cubicBezTo>
                      <a:cubicBezTo>
                        <a:pt x="310" y="1215"/>
                        <a:pt x="337" y="1218"/>
                        <a:pt x="346" y="1222"/>
                      </a:cubicBezTo>
                      <a:cubicBezTo>
                        <a:pt x="365" y="1230"/>
                        <a:pt x="380" y="1249"/>
                        <a:pt x="385" y="1270"/>
                      </a:cubicBezTo>
                      <a:cubicBezTo>
                        <a:pt x="390" y="1292"/>
                        <a:pt x="389" y="1323"/>
                        <a:pt x="397" y="1346"/>
                      </a:cubicBezTo>
                      <a:close/>
                      <a:moveTo>
                        <a:pt x="346" y="1337"/>
                      </a:moveTo>
                      <a:cubicBezTo>
                        <a:pt x="336" y="1332"/>
                        <a:pt x="323" y="1332"/>
                        <a:pt x="313" y="1334"/>
                      </a:cubicBezTo>
                      <a:cubicBezTo>
                        <a:pt x="301" y="1336"/>
                        <a:pt x="285" y="1346"/>
                        <a:pt x="283" y="1359"/>
                      </a:cubicBezTo>
                      <a:cubicBezTo>
                        <a:pt x="269" y="1357"/>
                        <a:pt x="258" y="1363"/>
                        <a:pt x="249" y="1370"/>
                      </a:cubicBezTo>
                      <a:cubicBezTo>
                        <a:pt x="235" y="1379"/>
                        <a:pt x="218" y="1383"/>
                        <a:pt x="209" y="1372"/>
                      </a:cubicBezTo>
                      <a:cubicBezTo>
                        <a:pt x="210" y="1389"/>
                        <a:pt x="238" y="1396"/>
                        <a:pt x="252" y="1393"/>
                      </a:cubicBezTo>
                      <a:cubicBezTo>
                        <a:pt x="273" y="1389"/>
                        <a:pt x="286" y="1372"/>
                        <a:pt x="302" y="1355"/>
                      </a:cubicBezTo>
                      <a:cubicBezTo>
                        <a:pt x="311" y="1346"/>
                        <a:pt x="325" y="1337"/>
                        <a:pt x="346" y="1337"/>
                      </a:cubicBezTo>
                      <a:close/>
                      <a:moveTo>
                        <a:pt x="49" y="1325"/>
                      </a:moveTo>
                      <a:cubicBezTo>
                        <a:pt x="47" y="1339"/>
                        <a:pt x="46" y="1370"/>
                        <a:pt x="63" y="1381"/>
                      </a:cubicBezTo>
                      <a:cubicBezTo>
                        <a:pt x="62" y="1382"/>
                        <a:pt x="63" y="1385"/>
                        <a:pt x="65" y="1387"/>
                      </a:cubicBezTo>
                      <a:cubicBezTo>
                        <a:pt x="54" y="1384"/>
                        <a:pt x="47" y="1371"/>
                        <a:pt x="45" y="1357"/>
                      </a:cubicBezTo>
                      <a:cubicBezTo>
                        <a:pt x="44" y="1345"/>
                        <a:pt x="46" y="1332"/>
                        <a:pt x="49" y="1325"/>
                      </a:cubicBezTo>
                      <a:close/>
                      <a:moveTo>
                        <a:pt x="104" y="1371"/>
                      </a:moveTo>
                      <a:cubicBezTo>
                        <a:pt x="104" y="1374"/>
                        <a:pt x="107" y="1377"/>
                        <a:pt x="111" y="1377"/>
                      </a:cubicBezTo>
                      <a:cubicBezTo>
                        <a:pt x="114" y="1376"/>
                        <a:pt x="117" y="1374"/>
                        <a:pt x="117" y="1370"/>
                      </a:cubicBezTo>
                      <a:cubicBezTo>
                        <a:pt x="116" y="1367"/>
                        <a:pt x="113" y="1364"/>
                        <a:pt x="110" y="1364"/>
                      </a:cubicBezTo>
                      <a:cubicBezTo>
                        <a:pt x="107" y="1364"/>
                        <a:pt x="104" y="1367"/>
                        <a:pt x="104" y="1371"/>
                      </a:cubicBezTo>
                      <a:close/>
                      <a:moveTo>
                        <a:pt x="87" y="1378"/>
                      </a:moveTo>
                      <a:cubicBezTo>
                        <a:pt x="87" y="1382"/>
                        <a:pt x="91" y="1385"/>
                        <a:pt x="95" y="1385"/>
                      </a:cubicBezTo>
                      <a:cubicBezTo>
                        <a:pt x="99" y="1385"/>
                        <a:pt x="103" y="1381"/>
                        <a:pt x="102" y="1377"/>
                      </a:cubicBezTo>
                      <a:cubicBezTo>
                        <a:pt x="102" y="1373"/>
                        <a:pt x="98" y="1369"/>
                        <a:pt x="94" y="1370"/>
                      </a:cubicBezTo>
                      <a:cubicBezTo>
                        <a:pt x="90" y="1370"/>
                        <a:pt x="87" y="1373"/>
                        <a:pt x="87" y="1378"/>
                      </a:cubicBezTo>
                      <a:close/>
                      <a:moveTo>
                        <a:pt x="64" y="1382"/>
                      </a:moveTo>
                      <a:cubicBezTo>
                        <a:pt x="64" y="1388"/>
                        <a:pt x="69" y="1392"/>
                        <a:pt x="74" y="1392"/>
                      </a:cubicBezTo>
                      <a:cubicBezTo>
                        <a:pt x="80" y="1392"/>
                        <a:pt x="85" y="1387"/>
                        <a:pt x="84" y="1381"/>
                      </a:cubicBezTo>
                      <a:cubicBezTo>
                        <a:pt x="84" y="1375"/>
                        <a:pt x="79" y="1371"/>
                        <a:pt x="73" y="1371"/>
                      </a:cubicBezTo>
                      <a:cubicBezTo>
                        <a:pt x="68" y="1372"/>
                        <a:pt x="63" y="1377"/>
                        <a:pt x="64" y="1382"/>
                      </a:cubicBezTo>
                      <a:close/>
                      <a:moveTo>
                        <a:pt x="9" y="1326"/>
                      </a:moveTo>
                      <a:cubicBezTo>
                        <a:pt x="9" y="1331"/>
                        <a:pt x="13" y="1334"/>
                        <a:pt x="17" y="1333"/>
                      </a:cubicBezTo>
                      <a:cubicBezTo>
                        <a:pt x="21" y="1333"/>
                        <a:pt x="24" y="1330"/>
                        <a:pt x="24" y="1326"/>
                      </a:cubicBezTo>
                      <a:cubicBezTo>
                        <a:pt x="24" y="1322"/>
                        <a:pt x="20" y="1319"/>
                        <a:pt x="16" y="1319"/>
                      </a:cubicBezTo>
                      <a:cubicBezTo>
                        <a:pt x="12" y="1319"/>
                        <a:pt x="9" y="1322"/>
                        <a:pt x="9" y="1326"/>
                      </a:cubicBezTo>
                      <a:close/>
                      <a:moveTo>
                        <a:pt x="581" y="1397"/>
                      </a:moveTo>
                      <a:cubicBezTo>
                        <a:pt x="584" y="1390"/>
                        <a:pt x="578" y="1377"/>
                        <a:pt x="570" y="1379"/>
                      </a:cubicBezTo>
                      <a:cubicBezTo>
                        <a:pt x="566" y="1374"/>
                        <a:pt x="567" y="1367"/>
                        <a:pt x="571" y="1362"/>
                      </a:cubicBezTo>
                      <a:cubicBezTo>
                        <a:pt x="578" y="1354"/>
                        <a:pt x="593" y="1353"/>
                        <a:pt x="601" y="1360"/>
                      </a:cubicBezTo>
                      <a:cubicBezTo>
                        <a:pt x="589" y="1337"/>
                        <a:pt x="549" y="1347"/>
                        <a:pt x="544" y="1374"/>
                      </a:cubicBezTo>
                      <a:cubicBezTo>
                        <a:pt x="542" y="1389"/>
                        <a:pt x="549" y="1400"/>
                        <a:pt x="558" y="1404"/>
                      </a:cubicBezTo>
                      <a:cubicBezTo>
                        <a:pt x="567" y="1408"/>
                        <a:pt x="578" y="1406"/>
                        <a:pt x="581" y="1397"/>
                      </a:cubicBezTo>
                      <a:close/>
                      <a:moveTo>
                        <a:pt x="556" y="1454"/>
                      </a:moveTo>
                      <a:cubicBezTo>
                        <a:pt x="542" y="1434"/>
                        <a:pt x="547" y="1415"/>
                        <a:pt x="544" y="1404"/>
                      </a:cubicBezTo>
                      <a:cubicBezTo>
                        <a:pt x="541" y="1392"/>
                        <a:pt x="527" y="1396"/>
                        <a:pt x="527" y="1410"/>
                      </a:cubicBezTo>
                      <a:cubicBezTo>
                        <a:pt x="528" y="1425"/>
                        <a:pt x="541" y="1442"/>
                        <a:pt x="556" y="1454"/>
                      </a:cubicBezTo>
                      <a:close/>
                      <a:moveTo>
                        <a:pt x="487" y="1397"/>
                      </a:moveTo>
                      <a:cubicBezTo>
                        <a:pt x="494" y="1398"/>
                        <a:pt x="503" y="1392"/>
                        <a:pt x="506" y="1387"/>
                      </a:cubicBezTo>
                      <a:cubicBezTo>
                        <a:pt x="514" y="1390"/>
                        <a:pt x="514" y="1407"/>
                        <a:pt x="502" y="1410"/>
                      </a:cubicBezTo>
                      <a:cubicBezTo>
                        <a:pt x="494" y="1412"/>
                        <a:pt x="485" y="1405"/>
                        <a:pt x="487" y="1397"/>
                      </a:cubicBezTo>
                      <a:close/>
                      <a:moveTo>
                        <a:pt x="478" y="1362"/>
                      </a:moveTo>
                      <a:cubicBezTo>
                        <a:pt x="478" y="1367"/>
                        <a:pt x="480" y="1372"/>
                        <a:pt x="485" y="1372"/>
                      </a:cubicBezTo>
                      <a:cubicBezTo>
                        <a:pt x="494" y="1373"/>
                        <a:pt x="497" y="1363"/>
                        <a:pt x="492" y="1358"/>
                      </a:cubicBezTo>
                      <a:cubicBezTo>
                        <a:pt x="488" y="1354"/>
                        <a:pt x="484" y="1354"/>
                        <a:pt x="481" y="1347"/>
                      </a:cubicBezTo>
                      <a:cubicBezTo>
                        <a:pt x="482" y="1355"/>
                        <a:pt x="479" y="1356"/>
                        <a:pt x="478" y="1362"/>
                      </a:cubicBezTo>
                      <a:close/>
                      <a:moveTo>
                        <a:pt x="467" y="1442"/>
                      </a:moveTo>
                      <a:cubicBezTo>
                        <a:pt x="447" y="1440"/>
                        <a:pt x="414" y="1461"/>
                        <a:pt x="422" y="1480"/>
                      </a:cubicBezTo>
                      <a:cubicBezTo>
                        <a:pt x="418" y="1482"/>
                        <a:pt x="413" y="1478"/>
                        <a:pt x="411" y="1473"/>
                      </a:cubicBezTo>
                      <a:cubicBezTo>
                        <a:pt x="410" y="1466"/>
                        <a:pt x="414" y="1457"/>
                        <a:pt x="422" y="1455"/>
                      </a:cubicBezTo>
                      <a:cubicBezTo>
                        <a:pt x="420" y="1447"/>
                        <a:pt x="442" y="1434"/>
                        <a:pt x="467" y="1442"/>
                      </a:cubicBezTo>
                      <a:close/>
                      <a:moveTo>
                        <a:pt x="745" y="1353"/>
                      </a:moveTo>
                      <a:cubicBezTo>
                        <a:pt x="736" y="1345"/>
                        <a:pt x="726" y="1342"/>
                        <a:pt x="714" y="1345"/>
                      </a:cubicBezTo>
                      <a:cubicBezTo>
                        <a:pt x="705" y="1347"/>
                        <a:pt x="698" y="1353"/>
                        <a:pt x="694" y="1361"/>
                      </a:cubicBezTo>
                      <a:cubicBezTo>
                        <a:pt x="692" y="1364"/>
                        <a:pt x="691" y="1367"/>
                        <a:pt x="690" y="1371"/>
                      </a:cubicBezTo>
                      <a:cubicBezTo>
                        <a:pt x="691" y="1370"/>
                        <a:pt x="691" y="1369"/>
                        <a:pt x="692" y="1368"/>
                      </a:cubicBezTo>
                      <a:cubicBezTo>
                        <a:pt x="696" y="1361"/>
                        <a:pt x="705" y="1358"/>
                        <a:pt x="712" y="1362"/>
                      </a:cubicBezTo>
                      <a:cubicBezTo>
                        <a:pt x="719" y="1366"/>
                        <a:pt x="721" y="1375"/>
                        <a:pt x="718" y="1382"/>
                      </a:cubicBezTo>
                      <a:cubicBezTo>
                        <a:pt x="712" y="1393"/>
                        <a:pt x="698" y="1392"/>
                        <a:pt x="692" y="1383"/>
                      </a:cubicBezTo>
                      <a:cubicBezTo>
                        <a:pt x="688" y="1376"/>
                        <a:pt x="688" y="1367"/>
                        <a:pt x="692" y="1360"/>
                      </a:cubicBezTo>
                      <a:cubicBezTo>
                        <a:pt x="696" y="1351"/>
                        <a:pt x="704" y="1344"/>
                        <a:pt x="713" y="1341"/>
                      </a:cubicBezTo>
                      <a:cubicBezTo>
                        <a:pt x="726" y="1338"/>
                        <a:pt x="738" y="1341"/>
                        <a:pt x="748" y="1350"/>
                      </a:cubicBezTo>
                      <a:cubicBezTo>
                        <a:pt x="755" y="1357"/>
                        <a:pt x="759" y="1366"/>
                        <a:pt x="761" y="1375"/>
                      </a:cubicBezTo>
                      <a:cubicBezTo>
                        <a:pt x="761" y="1373"/>
                        <a:pt x="762" y="1370"/>
                        <a:pt x="763" y="1368"/>
                      </a:cubicBezTo>
                      <a:cubicBezTo>
                        <a:pt x="766" y="1358"/>
                        <a:pt x="769" y="1350"/>
                        <a:pt x="775" y="1342"/>
                      </a:cubicBezTo>
                      <a:cubicBezTo>
                        <a:pt x="776" y="1340"/>
                        <a:pt x="778" y="1338"/>
                        <a:pt x="779" y="1335"/>
                      </a:cubicBezTo>
                      <a:cubicBezTo>
                        <a:pt x="782" y="1332"/>
                        <a:pt x="785" y="1329"/>
                        <a:pt x="788" y="1326"/>
                      </a:cubicBezTo>
                      <a:cubicBezTo>
                        <a:pt x="789" y="1324"/>
                        <a:pt x="801" y="1315"/>
                        <a:pt x="802" y="1318"/>
                      </a:cubicBezTo>
                      <a:cubicBezTo>
                        <a:pt x="802" y="1319"/>
                        <a:pt x="796" y="1324"/>
                        <a:pt x="795" y="1325"/>
                      </a:cubicBezTo>
                      <a:cubicBezTo>
                        <a:pt x="791" y="1329"/>
                        <a:pt x="787" y="1334"/>
                        <a:pt x="783" y="1338"/>
                      </a:cubicBezTo>
                      <a:cubicBezTo>
                        <a:pt x="782" y="1340"/>
                        <a:pt x="780" y="1342"/>
                        <a:pt x="779" y="1345"/>
                      </a:cubicBezTo>
                      <a:cubicBezTo>
                        <a:pt x="774" y="1353"/>
                        <a:pt x="770" y="1360"/>
                        <a:pt x="767" y="1369"/>
                      </a:cubicBezTo>
                      <a:cubicBezTo>
                        <a:pt x="767" y="1369"/>
                        <a:pt x="766" y="1371"/>
                        <a:pt x="766" y="1372"/>
                      </a:cubicBezTo>
                      <a:cubicBezTo>
                        <a:pt x="767" y="1370"/>
                        <a:pt x="769" y="1367"/>
                        <a:pt x="771" y="1365"/>
                      </a:cubicBezTo>
                      <a:cubicBezTo>
                        <a:pt x="776" y="1358"/>
                        <a:pt x="781" y="1353"/>
                        <a:pt x="788" y="1348"/>
                      </a:cubicBezTo>
                      <a:cubicBezTo>
                        <a:pt x="808" y="1337"/>
                        <a:pt x="827" y="1346"/>
                        <a:pt x="838" y="1363"/>
                      </a:cubicBezTo>
                      <a:cubicBezTo>
                        <a:pt x="847" y="1377"/>
                        <a:pt x="851" y="1395"/>
                        <a:pt x="844" y="1411"/>
                      </a:cubicBezTo>
                      <a:cubicBezTo>
                        <a:pt x="837" y="1424"/>
                        <a:pt x="825" y="1430"/>
                        <a:pt x="810" y="1427"/>
                      </a:cubicBezTo>
                      <a:cubicBezTo>
                        <a:pt x="803" y="1426"/>
                        <a:pt x="798" y="1424"/>
                        <a:pt x="793" y="1419"/>
                      </a:cubicBezTo>
                      <a:cubicBezTo>
                        <a:pt x="789" y="1415"/>
                        <a:pt x="787" y="1411"/>
                        <a:pt x="787" y="1406"/>
                      </a:cubicBezTo>
                      <a:cubicBezTo>
                        <a:pt x="786" y="1399"/>
                        <a:pt x="789" y="1393"/>
                        <a:pt x="794" y="1389"/>
                      </a:cubicBezTo>
                      <a:cubicBezTo>
                        <a:pt x="797" y="1386"/>
                        <a:pt x="801" y="1385"/>
                        <a:pt x="805" y="1386"/>
                      </a:cubicBezTo>
                      <a:cubicBezTo>
                        <a:pt x="809" y="1387"/>
                        <a:pt x="813" y="1390"/>
                        <a:pt x="815" y="1394"/>
                      </a:cubicBezTo>
                      <a:cubicBezTo>
                        <a:pt x="817" y="1399"/>
                        <a:pt x="817" y="1404"/>
                        <a:pt x="814" y="1408"/>
                      </a:cubicBezTo>
                      <a:cubicBezTo>
                        <a:pt x="810" y="1412"/>
                        <a:pt x="805" y="1413"/>
                        <a:pt x="800" y="1410"/>
                      </a:cubicBezTo>
                      <a:cubicBezTo>
                        <a:pt x="794" y="1407"/>
                        <a:pt x="792" y="1400"/>
                        <a:pt x="795" y="1395"/>
                      </a:cubicBezTo>
                      <a:cubicBezTo>
                        <a:pt x="798" y="1390"/>
                        <a:pt x="805" y="1388"/>
                        <a:pt x="811" y="1391"/>
                      </a:cubicBezTo>
                      <a:cubicBezTo>
                        <a:pt x="813" y="1392"/>
                        <a:pt x="814" y="1393"/>
                        <a:pt x="815" y="1395"/>
                      </a:cubicBezTo>
                      <a:cubicBezTo>
                        <a:pt x="815" y="1395"/>
                        <a:pt x="815" y="1394"/>
                        <a:pt x="815" y="1394"/>
                      </a:cubicBezTo>
                      <a:cubicBezTo>
                        <a:pt x="813" y="1390"/>
                        <a:pt x="809" y="1387"/>
                        <a:pt x="805" y="1386"/>
                      </a:cubicBezTo>
                      <a:cubicBezTo>
                        <a:pt x="801" y="1386"/>
                        <a:pt x="798" y="1387"/>
                        <a:pt x="794" y="1389"/>
                      </a:cubicBezTo>
                      <a:cubicBezTo>
                        <a:pt x="790" y="1393"/>
                        <a:pt x="787" y="1399"/>
                        <a:pt x="788" y="1405"/>
                      </a:cubicBezTo>
                      <a:cubicBezTo>
                        <a:pt x="788" y="1411"/>
                        <a:pt x="791" y="1415"/>
                        <a:pt x="794" y="1418"/>
                      </a:cubicBezTo>
                      <a:cubicBezTo>
                        <a:pt x="799" y="1422"/>
                        <a:pt x="804" y="1424"/>
                        <a:pt x="810" y="1426"/>
                      </a:cubicBezTo>
                      <a:cubicBezTo>
                        <a:pt x="824" y="1428"/>
                        <a:pt x="835" y="1422"/>
                        <a:pt x="841" y="1409"/>
                      </a:cubicBezTo>
                      <a:cubicBezTo>
                        <a:pt x="848" y="1394"/>
                        <a:pt x="844" y="1376"/>
                        <a:pt x="834" y="1363"/>
                      </a:cubicBezTo>
                      <a:cubicBezTo>
                        <a:pt x="824" y="1350"/>
                        <a:pt x="808" y="1342"/>
                        <a:pt x="790" y="1352"/>
                      </a:cubicBezTo>
                      <a:cubicBezTo>
                        <a:pt x="784" y="1356"/>
                        <a:pt x="779" y="1361"/>
                        <a:pt x="775" y="1368"/>
                      </a:cubicBezTo>
                      <a:cubicBezTo>
                        <a:pt x="772" y="1372"/>
                        <a:pt x="770" y="1376"/>
                        <a:pt x="767" y="1380"/>
                      </a:cubicBezTo>
                      <a:cubicBezTo>
                        <a:pt x="759" y="1396"/>
                        <a:pt x="757" y="1412"/>
                        <a:pt x="745" y="1426"/>
                      </a:cubicBezTo>
                      <a:cubicBezTo>
                        <a:pt x="735" y="1439"/>
                        <a:pt x="720" y="1448"/>
                        <a:pt x="700" y="1449"/>
                      </a:cubicBezTo>
                      <a:cubicBezTo>
                        <a:pt x="690" y="1450"/>
                        <a:pt x="683" y="1449"/>
                        <a:pt x="674" y="1446"/>
                      </a:cubicBezTo>
                      <a:cubicBezTo>
                        <a:pt x="670" y="1445"/>
                        <a:pt x="666" y="1443"/>
                        <a:pt x="663" y="1442"/>
                      </a:cubicBezTo>
                      <a:cubicBezTo>
                        <a:pt x="665" y="1444"/>
                        <a:pt x="666" y="1447"/>
                        <a:pt x="667" y="1450"/>
                      </a:cubicBezTo>
                      <a:cubicBezTo>
                        <a:pt x="669" y="1461"/>
                        <a:pt x="665" y="1472"/>
                        <a:pt x="655" y="1479"/>
                      </a:cubicBezTo>
                      <a:cubicBezTo>
                        <a:pt x="647" y="1485"/>
                        <a:pt x="635" y="1486"/>
                        <a:pt x="626" y="1481"/>
                      </a:cubicBezTo>
                      <a:cubicBezTo>
                        <a:pt x="618" y="1476"/>
                        <a:pt x="614" y="1467"/>
                        <a:pt x="615" y="1459"/>
                      </a:cubicBezTo>
                      <a:cubicBezTo>
                        <a:pt x="617" y="1454"/>
                        <a:pt x="620" y="1449"/>
                        <a:pt x="624" y="1447"/>
                      </a:cubicBezTo>
                      <a:cubicBezTo>
                        <a:pt x="627" y="1446"/>
                        <a:pt x="630" y="1445"/>
                        <a:pt x="633" y="1445"/>
                      </a:cubicBezTo>
                      <a:cubicBezTo>
                        <a:pt x="638" y="1446"/>
                        <a:pt x="642" y="1450"/>
                        <a:pt x="643" y="1455"/>
                      </a:cubicBezTo>
                      <a:cubicBezTo>
                        <a:pt x="643" y="1461"/>
                        <a:pt x="639" y="1466"/>
                        <a:pt x="633" y="1466"/>
                      </a:cubicBezTo>
                      <a:cubicBezTo>
                        <a:pt x="627" y="1467"/>
                        <a:pt x="622" y="1463"/>
                        <a:pt x="622" y="1457"/>
                      </a:cubicBezTo>
                      <a:cubicBezTo>
                        <a:pt x="621" y="1452"/>
                        <a:pt x="624" y="1447"/>
                        <a:pt x="629" y="1446"/>
                      </a:cubicBezTo>
                      <a:cubicBezTo>
                        <a:pt x="622" y="1447"/>
                        <a:pt x="617" y="1453"/>
                        <a:pt x="616" y="1460"/>
                      </a:cubicBezTo>
                      <a:cubicBezTo>
                        <a:pt x="615" y="1467"/>
                        <a:pt x="619" y="1475"/>
                        <a:pt x="627" y="1480"/>
                      </a:cubicBezTo>
                      <a:cubicBezTo>
                        <a:pt x="635" y="1485"/>
                        <a:pt x="646" y="1483"/>
                        <a:pt x="654" y="1478"/>
                      </a:cubicBezTo>
                      <a:cubicBezTo>
                        <a:pt x="659" y="1474"/>
                        <a:pt x="663" y="1469"/>
                        <a:pt x="664" y="1463"/>
                      </a:cubicBezTo>
                      <a:cubicBezTo>
                        <a:pt x="669" y="1444"/>
                        <a:pt x="648" y="1435"/>
                        <a:pt x="637" y="1416"/>
                      </a:cubicBezTo>
                      <a:cubicBezTo>
                        <a:pt x="625" y="1397"/>
                        <a:pt x="621" y="1373"/>
                        <a:pt x="623" y="1351"/>
                      </a:cubicBezTo>
                      <a:cubicBezTo>
                        <a:pt x="624" y="1381"/>
                        <a:pt x="630" y="1410"/>
                        <a:pt x="653" y="1430"/>
                      </a:cubicBezTo>
                      <a:cubicBezTo>
                        <a:pt x="660" y="1436"/>
                        <a:pt x="666" y="1439"/>
                        <a:pt x="675" y="1442"/>
                      </a:cubicBezTo>
                      <a:cubicBezTo>
                        <a:pt x="684" y="1445"/>
                        <a:pt x="691" y="1445"/>
                        <a:pt x="699" y="1445"/>
                      </a:cubicBezTo>
                      <a:cubicBezTo>
                        <a:pt x="726" y="1442"/>
                        <a:pt x="744" y="1426"/>
                        <a:pt x="752" y="1403"/>
                      </a:cubicBezTo>
                      <a:cubicBezTo>
                        <a:pt x="759" y="1385"/>
                        <a:pt x="759" y="1367"/>
                        <a:pt x="745" y="1353"/>
                      </a:cubicBezTo>
                      <a:close/>
                      <a:moveTo>
                        <a:pt x="908" y="1226"/>
                      </a:moveTo>
                      <a:cubicBezTo>
                        <a:pt x="909" y="1229"/>
                        <a:pt x="907" y="1231"/>
                        <a:pt x="904" y="1232"/>
                      </a:cubicBezTo>
                      <a:cubicBezTo>
                        <a:pt x="901" y="1232"/>
                        <a:pt x="898" y="1230"/>
                        <a:pt x="898" y="1227"/>
                      </a:cubicBezTo>
                      <a:cubicBezTo>
                        <a:pt x="898" y="1224"/>
                        <a:pt x="900" y="1222"/>
                        <a:pt x="903" y="1221"/>
                      </a:cubicBezTo>
                      <a:cubicBezTo>
                        <a:pt x="906" y="1221"/>
                        <a:pt x="908" y="1223"/>
                        <a:pt x="908" y="1226"/>
                      </a:cubicBezTo>
                      <a:close/>
                      <a:moveTo>
                        <a:pt x="776" y="1264"/>
                      </a:moveTo>
                      <a:cubicBezTo>
                        <a:pt x="772" y="1262"/>
                        <a:pt x="765" y="1262"/>
                        <a:pt x="762" y="1266"/>
                      </a:cubicBezTo>
                      <a:cubicBezTo>
                        <a:pt x="760" y="1269"/>
                        <a:pt x="760" y="1272"/>
                        <a:pt x="762" y="1275"/>
                      </a:cubicBezTo>
                      <a:cubicBezTo>
                        <a:pt x="764" y="1278"/>
                        <a:pt x="768" y="1279"/>
                        <a:pt x="771" y="1276"/>
                      </a:cubicBezTo>
                      <a:cubicBezTo>
                        <a:pt x="772" y="1275"/>
                        <a:pt x="773" y="1272"/>
                        <a:pt x="772" y="1269"/>
                      </a:cubicBezTo>
                      <a:cubicBezTo>
                        <a:pt x="776" y="1272"/>
                        <a:pt x="774" y="1281"/>
                        <a:pt x="766" y="1281"/>
                      </a:cubicBezTo>
                      <a:cubicBezTo>
                        <a:pt x="762" y="1281"/>
                        <a:pt x="758" y="1278"/>
                        <a:pt x="757" y="1274"/>
                      </a:cubicBezTo>
                      <a:cubicBezTo>
                        <a:pt x="756" y="1266"/>
                        <a:pt x="761" y="1260"/>
                        <a:pt x="768" y="1259"/>
                      </a:cubicBezTo>
                      <a:cubicBezTo>
                        <a:pt x="774" y="1258"/>
                        <a:pt x="781" y="1262"/>
                        <a:pt x="784" y="1267"/>
                      </a:cubicBezTo>
                      <a:cubicBezTo>
                        <a:pt x="775" y="1251"/>
                        <a:pt x="747" y="1238"/>
                        <a:pt x="734" y="1237"/>
                      </a:cubicBezTo>
                      <a:cubicBezTo>
                        <a:pt x="735" y="1236"/>
                        <a:pt x="735" y="1235"/>
                        <a:pt x="735" y="1234"/>
                      </a:cubicBezTo>
                      <a:cubicBezTo>
                        <a:pt x="757" y="1236"/>
                        <a:pt x="782" y="1252"/>
                        <a:pt x="788" y="1269"/>
                      </a:cubicBezTo>
                      <a:cubicBezTo>
                        <a:pt x="794" y="1244"/>
                        <a:pt x="803" y="1229"/>
                        <a:pt x="804" y="1212"/>
                      </a:cubicBezTo>
                      <a:cubicBezTo>
                        <a:pt x="805" y="1204"/>
                        <a:pt x="804" y="1195"/>
                        <a:pt x="799" y="1189"/>
                      </a:cubicBezTo>
                      <a:cubicBezTo>
                        <a:pt x="799" y="1188"/>
                        <a:pt x="800" y="1185"/>
                        <a:pt x="799" y="1183"/>
                      </a:cubicBezTo>
                      <a:cubicBezTo>
                        <a:pt x="807" y="1189"/>
                        <a:pt x="810" y="1202"/>
                        <a:pt x="808" y="1215"/>
                      </a:cubicBezTo>
                      <a:cubicBezTo>
                        <a:pt x="808" y="1216"/>
                        <a:pt x="808" y="1216"/>
                        <a:pt x="808" y="1217"/>
                      </a:cubicBezTo>
                      <a:cubicBezTo>
                        <a:pt x="816" y="1204"/>
                        <a:pt x="818" y="1184"/>
                        <a:pt x="813" y="1167"/>
                      </a:cubicBezTo>
                      <a:cubicBezTo>
                        <a:pt x="812" y="1160"/>
                        <a:pt x="808" y="1152"/>
                        <a:pt x="802" y="1148"/>
                      </a:cubicBezTo>
                      <a:cubicBezTo>
                        <a:pt x="799" y="1146"/>
                        <a:pt x="792" y="1145"/>
                        <a:pt x="789" y="1149"/>
                      </a:cubicBezTo>
                      <a:cubicBezTo>
                        <a:pt x="788" y="1151"/>
                        <a:pt x="788" y="1152"/>
                        <a:pt x="790" y="1154"/>
                      </a:cubicBezTo>
                      <a:cubicBezTo>
                        <a:pt x="791" y="1155"/>
                        <a:pt x="792" y="1155"/>
                        <a:pt x="793" y="1154"/>
                      </a:cubicBezTo>
                      <a:cubicBezTo>
                        <a:pt x="794" y="1154"/>
                        <a:pt x="795" y="1153"/>
                        <a:pt x="795" y="1152"/>
                      </a:cubicBezTo>
                      <a:cubicBezTo>
                        <a:pt x="795" y="1150"/>
                        <a:pt x="794" y="1149"/>
                        <a:pt x="793" y="1150"/>
                      </a:cubicBezTo>
                      <a:cubicBezTo>
                        <a:pt x="792" y="1150"/>
                        <a:pt x="791" y="1151"/>
                        <a:pt x="791" y="1151"/>
                      </a:cubicBezTo>
                      <a:cubicBezTo>
                        <a:pt x="790" y="1150"/>
                        <a:pt x="791" y="1149"/>
                        <a:pt x="792" y="1149"/>
                      </a:cubicBezTo>
                      <a:cubicBezTo>
                        <a:pt x="793" y="1148"/>
                        <a:pt x="795" y="1148"/>
                        <a:pt x="796" y="1149"/>
                      </a:cubicBezTo>
                      <a:cubicBezTo>
                        <a:pt x="798" y="1151"/>
                        <a:pt x="798" y="1154"/>
                        <a:pt x="796" y="1156"/>
                      </a:cubicBezTo>
                      <a:cubicBezTo>
                        <a:pt x="795" y="1158"/>
                        <a:pt x="793" y="1159"/>
                        <a:pt x="791" y="1158"/>
                      </a:cubicBezTo>
                      <a:cubicBezTo>
                        <a:pt x="789" y="1158"/>
                        <a:pt x="787" y="1157"/>
                        <a:pt x="786" y="1156"/>
                      </a:cubicBezTo>
                      <a:cubicBezTo>
                        <a:pt x="785" y="1153"/>
                        <a:pt x="785" y="1151"/>
                        <a:pt x="786" y="1148"/>
                      </a:cubicBezTo>
                      <a:cubicBezTo>
                        <a:pt x="789" y="1144"/>
                        <a:pt x="795" y="1143"/>
                        <a:pt x="799" y="1145"/>
                      </a:cubicBezTo>
                      <a:cubicBezTo>
                        <a:pt x="802" y="1146"/>
                        <a:pt x="804" y="1147"/>
                        <a:pt x="806" y="1149"/>
                      </a:cubicBezTo>
                      <a:cubicBezTo>
                        <a:pt x="799" y="1140"/>
                        <a:pt x="791" y="1137"/>
                        <a:pt x="781" y="1138"/>
                      </a:cubicBezTo>
                      <a:cubicBezTo>
                        <a:pt x="775" y="1138"/>
                        <a:pt x="769" y="1141"/>
                        <a:pt x="766" y="1145"/>
                      </a:cubicBezTo>
                      <a:cubicBezTo>
                        <a:pt x="765" y="1145"/>
                        <a:pt x="765" y="1145"/>
                        <a:pt x="765" y="1145"/>
                      </a:cubicBezTo>
                      <a:cubicBezTo>
                        <a:pt x="770" y="1142"/>
                        <a:pt x="777" y="1142"/>
                        <a:pt x="778" y="1150"/>
                      </a:cubicBezTo>
                      <a:cubicBezTo>
                        <a:pt x="780" y="1156"/>
                        <a:pt x="773" y="1166"/>
                        <a:pt x="786" y="1174"/>
                      </a:cubicBezTo>
                      <a:cubicBezTo>
                        <a:pt x="779" y="1173"/>
                        <a:pt x="772" y="1171"/>
                        <a:pt x="767" y="1167"/>
                      </a:cubicBezTo>
                      <a:cubicBezTo>
                        <a:pt x="763" y="1162"/>
                        <a:pt x="760" y="1155"/>
                        <a:pt x="762" y="1148"/>
                      </a:cubicBezTo>
                      <a:cubicBezTo>
                        <a:pt x="765" y="1141"/>
                        <a:pt x="773" y="1137"/>
                        <a:pt x="781" y="1136"/>
                      </a:cubicBezTo>
                      <a:cubicBezTo>
                        <a:pt x="793" y="1135"/>
                        <a:pt x="803" y="1141"/>
                        <a:pt x="809" y="1151"/>
                      </a:cubicBezTo>
                      <a:cubicBezTo>
                        <a:pt x="814" y="1159"/>
                        <a:pt x="817" y="1175"/>
                        <a:pt x="817" y="1186"/>
                      </a:cubicBezTo>
                      <a:cubicBezTo>
                        <a:pt x="818" y="1195"/>
                        <a:pt x="815" y="1207"/>
                        <a:pt x="811" y="1215"/>
                      </a:cubicBezTo>
                      <a:cubicBezTo>
                        <a:pt x="815" y="1211"/>
                        <a:pt x="819" y="1207"/>
                        <a:pt x="824" y="1204"/>
                      </a:cubicBezTo>
                      <a:cubicBezTo>
                        <a:pt x="836" y="1197"/>
                        <a:pt x="845" y="1195"/>
                        <a:pt x="859" y="1196"/>
                      </a:cubicBezTo>
                      <a:cubicBezTo>
                        <a:pt x="863" y="1196"/>
                        <a:pt x="867" y="1197"/>
                        <a:pt x="871" y="1198"/>
                      </a:cubicBezTo>
                      <a:cubicBezTo>
                        <a:pt x="870" y="1199"/>
                        <a:pt x="870" y="1200"/>
                        <a:pt x="870" y="1201"/>
                      </a:cubicBezTo>
                      <a:cubicBezTo>
                        <a:pt x="866" y="1200"/>
                        <a:pt x="863" y="1200"/>
                        <a:pt x="858" y="1199"/>
                      </a:cubicBezTo>
                      <a:cubicBezTo>
                        <a:pt x="846" y="1199"/>
                        <a:pt x="837" y="1201"/>
                        <a:pt x="827" y="1208"/>
                      </a:cubicBezTo>
                      <a:cubicBezTo>
                        <a:pt x="813" y="1217"/>
                        <a:pt x="805" y="1230"/>
                        <a:pt x="800" y="1244"/>
                      </a:cubicBezTo>
                      <a:cubicBezTo>
                        <a:pt x="802" y="1241"/>
                        <a:pt x="805" y="1238"/>
                        <a:pt x="808" y="1235"/>
                      </a:cubicBezTo>
                      <a:cubicBezTo>
                        <a:pt x="808" y="1235"/>
                        <a:pt x="808" y="1235"/>
                        <a:pt x="808" y="1235"/>
                      </a:cubicBezTo>
                      <a:cubicBezTo>
                        <a:pt x="815" y="1230"/>
                        <a:pt x="823" y="1226"/>
                        <a:pt x="832" y="1226"/>
                      </a:cubicBezTo>
                      <a:cubicBezTo>
                        <a:pt x="823" y="1229"/>
                        <a:pt x="818" y="1232"/>
                        <a:pt x="810" y="1237"/>
                      </a:cubicBezTo>
                      <a:cubicBezTo>
                        <a:pt x="810" y="1237"/>
                        <a:pt x="810" y="1237"/>
                        <a:pt x="810" y="1237"/>
                      </a:cubicBezTo>
                      <a:cubicBezTo>
                        <a:pt x="796" y="1249"/>
                        <a:pt x="796" y="1253"/>
                        <a:pt x="792" y="1270"/>
                      </a:cubicBezTo>
                      <a:cubicBezTo>
                        <a:pt x="786" y="1297"/>
                        <a:pt x="782" y="1325"/>
                        <a:pt x="766" y="1344"/>
                      </a:cubicBezTo>
                      <a:cubicBezTo>
                        <a:pt x="775" y="1330"/>
                        <a:pt x="795" y="1274"/>
                        <a:pt x="776" y="1264"/>
                      </a:cubicBezTo>
                      <a:close/>
                      <a:moveTo>
                        <a:pt x="821" y="1231"/>
                      </a:moveTo>
                      <a:cubicBezTo>
                        <a:pt x="825" y="1243"/>
                        <a:pt x="841" y="1235"/>
                        <a:pt x="846" y="1234"/>
                      </a:cubicBezTo>
                      <a:cubicBezTo>
                        <a:pt x="851" y="1232"/>
                        <a:pt x="854" y="1232"/>
                        <a:pt x="857" y="1234"/>
                      </a:cubicBezTo>
                      <a:cubicBezTo>
                        <a:pt x="855" y="1230"/>
                        <a:pt x="846" y="1221"/>
                        <a:pt x="840" y="1219"/>
                      </a:cubicBezTo>
                      <a:cubicBezTo>
                        <a:pt x="832" y="1216"/>
                        <a:pt x="824" y="1218"/>
                        <a:pt x="820" y="1227"/>
                      </a:cubicBezTo>
                      <a:cubicBezTo>
                        <a:pt x="824" y="1225"/>
                        <a:pt x="831" y="1224"/>
                        <a:pt x="836" y="1227"/>
                      </a:cubicBezTo>
                      <a:cubicBezTo>
                        <a:pt x="833" y="1227"/>
                        <a:pt x="826" y="1228"/>
                        <a:pt x="821" y="1231"/>
                      </a:cubicBezTo>
                      <a:close/>
                      <a:moveTo>
                        <a:pt x="760" y="1188"/>
                      </a:moveTo>
                      <a:cubicBezTo>
                        <a:pt x="760" y="1184"/>
                        <a:pt x="758" y="1181"/>
                        <a:pt x="755" y="1181"/>
                      </a:cubicBezTo>
                      <a:cubicBezTo>
                        <a:pt x="752" y="1180"/>
                        <a:pt x="749" y="1182"/>
                        <a:pt x="749" y="1185"/>
                      </a:cubicBezTo>
                      <a:cubicBezTo>
                        <a:pt x="748" y="1188"/>
                        <a:pt x="750" y="1191"/>
                        <a:pt x="753" y="1192"/>
                      </a:cubicBezTo>
                      <a:cubicBezTo>
                        <a:pt x="756" y="1192"/>
                        <a:pt x="759" y="1191"/>
                        <a:pt x="760" y="1188"/>
                      </a:cubicBezTo>
                      <a:close/>
                      <a:moveTo>
                        <a:pt x="777" y="1186"/>
                      </a:moveTo>
                      <a:cubicBezTo>
                        <a:pt x="777" y="1182"/>
                        <a:pt x="775" y="1178"/>
                        <a:pt x="771" y="1177"/>
                      </a:cubicBezTo>
                      <a:cubicBezTo>
                        <a:pt x="768" y="1176"/>
                        <a:pt x="764" y="1179"/>
                        <a:pt x="763" y="1183"/>
                      </a:cubicBezTo>
                      <a:cubicBezTo>
                        <a:pt x="762" y="1186"/>
                        <a:pt x="764" y="1190"/>
                        <a:pt x="768" y="1191"/>
                      </a:cubicBezTo>
                      <a:cubicBezTo>
                        <a:pt x="772" y="1192"/>
                        <a:pt x="776" y="1190"/>
                        <a:pt x="777" y="1186"/>
                      </a:cubicBezTo>
                      <a:close/>
                      <a:moveTo>
                        <a:pt x="798" y="1188"/>
                      </a:moveTo>
                      <a:cubicBezTo>
                        <a:pt x="799" y="1183"/>
                        <a:pt x="796" y="1178"/>
                        <a:pt x="791" y="1177"/>
                      </a:cubicBezTo>
                      <a:cubicBezTo>
                        <a:pt x="786" y="1175"/>
                        <a:pt x="781" y="1178"/>
                        <a:pt x="780" y="1183"/>
                      </a:cubicBezTo>
                      <a:cubicBezTo>
                        <a:pt x="779" y="1189"/>
                        <a:pt x="782" y="1194"/>
                        <a:pt x="787" y="1195"/>
                      </a:cubicBezTo>
                      <a:cubicBezTo>
                        <a:pt x="792" y="1196"/>
                        <a:pt x="797" y="1193"/>
                        <a:pt x="798" y="1188"/>
                      </a:cubicBezTo>
                      <a:close/>
                      <a:moveTo>
                        <a:pt x="892" y="1202"/>
                      </a:moveTo>
                      <a:cubicBezTo>
                        <a:pt x="893" y="1208"/>
                        <a:pt x="888" y="1213"/>
                        <a:pt x="883" y="1213"/>
                      </a:cubicBezTo>
                      <a:cubicBezTo>
                        <a:pt x="877" y="1214"/>
                        <a:pt x="872" y="1210"/>
                        <a:pt x="872" y="1204"/>
                      </a:cubicBezTo>
                      <a:cubicBezTo>
                        <a:pt x="871" y="1198"/>
                        <a:pt x="876" y="1193"/>
                        <a:pt x="881" y="1193"/>
                      </a:cubicBezTo>
                      <a:cubicBezTo>
                        <a:pt x="887" y="1193"/>
                        <a:pt x="892" y="1197"/>
                        <a:pt x="892" y="1202"/>
                      </a:cubicBezTo>
                      <a:close/>
                      <a:moveTo>
                        <a:pt x="904" y="1214"/>
                      </a:moveTo>
                      <a:cubicBezTo>
                        <a:pt x="905" y="1217"/>
                        <a:pt x="902" y="1221"/>
                        <a:pt x="898" y="1221"/>
                      </a:cubicBezTo>
                      <a:cubicBezTo>
                        <a:pt x="894" y="1221"/>
                        <a:pt x="891" y="1219"/>
                        <a:pt x="891" y="1215"/>
                      </a:cubicBezTo>
                      <a:cubicBezTo>
                        <a:pt x="891" y="1211"/>
                        <a:pt x="893" y="1208"/>
                        <a:pt x="897" y="1208"/>
                      </a:cubicBezTo>
                      <a:cubicBezTo>
                        <a:pt x="901" y="1207"/>
                        <a:pt x="904" y="1210"/>
                        <a:pt x="904" y="1214"/>
                      </a:cubicBezTo>
                      <a:close/>
                      <a:moveTo>
                        <a:pt x="857" y="1382"/>
                      </a:moveTo>
                      <a:cubicBezTo>
                        <a:pt x="851" y="1396"/>
                        <a:pt x="848" y="1411"/>
                        <a:pt x="852" y="1424"/>
                      </a:cubicBezTo>
                      <a:cubicBezTo>
                        <a:pt x="855" y="1437"/>
                        <a:pt x="866" y="1448"/>
                        <a:pt x="880" y="1450"/>
                      </a:cubicBezTo>
                      <a:cubicBezTo>
                        <a:pt x="888" y="1451"/>
                        <a:pt x="896" y="1449"/>
                        <a:pt x="903" y="1446"/>
                      </a:cubicBezTo>
                      <a:cubicBezTo>
                        <a:pt x="911" y="1441"/>
                        <a:pt x="916" y="1436"/>
                        <a:pt x="921" y="1429"/>
                      </a:cubicBezTo>
                      <a:cubicBezTo>
                        <a:pt x="926" y="1421"/>
                        <a:pt x="928" y="1415"/>
                        <a:pt x="929" y="1406"/>
                      </a:cubicBezTo>
                      <a:cubicBezTo>
                        <a:pt x="930" y="1402"/>
                        <a:pt x="930" y="1399"/>
                        <a:pt x="930" y="1395"/>
                      </a:cubicBezTo>
                      <a:cubicBezTo>
                        <a:pt x="929" y="1385"/>
                        <a:pt x="928" y="1376"/>
                        <a:pt x="924" y="1367"/>
                      </a:cubicBezTo>
                      <a:cubicBezTo>
                        <a:pt x="918" y="1353"/>
                        <a:pt x="911" y="1344"/>
                        <a:pt x="899" y="1335"/>
                      </a:cubicBezTo>
                      <a:cubicBezTo>
                        <a:pt x="898" y="1335"/>
                        <a:pt x="897" y="1334"/>
                        <a:pt x="896" y="1334"/>
                      </a:cubicBezTo>
                      <a:cubicBezTo>
                        <a:pt x="906" y="1334"/>
                        <a:pt x="917" y="1331"/>
                        <a:pt x="926" y="1326"/>
                      </a:cubicBezTo>
                      <a:cubicBezTo>
                        <a:pt x="937" y="1319"/>
                        <a:pt x="946" y="1310"/>
                        <a:pt x="948" y="1297"/>
                      </a:cubicBezTo>
                      <a:cubicBezTo>
                        <a:pt x="949" y="1292"/>
                        <a:pt x="950" y="1287"/>
                        <a:pt x="948" y="1280"/>
                      </a:cubicBezTo>
                      <a:cubicBezTo>
                        <a:pt x="948" y="1287"/>
                        <a:pt x="948" y="1292"/>
                        <a:pt x="946" y="1297"/>
                      </a:cubicBezTo>
                      <a:cubicBezTo>
                        <a:pt x="943" y="1308"/>
                        <a:pt x="935" y="1317"/>
                        <a:pt x="924" y="1323"/>
                      </a:cubicBezTo>
                      <a:cubicBezTo>
                        <a:pt x="916" y="1327"/>
                        <a:pt x="909" y="1328"/>
                        <a:pt x="901" y="1329"/>
                      </a:cubicBezTo>
                      <a:cubicBezTo>
                        <a:pt x="887" y="1329"/>
                        <a:pt x="875" y="1325"/>
                        <a:pt x="861" y="1324"/>
                      </a:cubicBezTo>
                      <a:cubicBezTo>
                        <a:pt x="859" y="1324"/>
                        <a:pt x="859" y="1324"/>
                        <a:pt x="859" y="1324"/>
                      </a:cubicBezTo>
                      <a:cubicBezTo>
                        <a:pt x="851" y="1323"/>
                        <a:pt x="844" y="1324"/>
                        <a:pt x="836" y="1326"/>
                      </a:cubicBezTo>
                      <a:cubicBezTo>
                        <a:pt x="834" y="1326"/>
                        <a:pt x="815" y="1331"/>
                        <a:pt x="815" y="1334"/>
                      </a:cubicBezTo>
                      <a:cubicBezTo>
                        <a:pt x="817" y="1335"/>
                        <a:pt x="828" y="1332"/>
                        <a:pt x="830" y="1331"/>
                      </a:cubicBezTo>
                      <a:cubicBezTo>
                        <a:pt x="840" y="1329"/>
                        <a:pt x="849" y="1328"/>
                        <a:pt x="859" y="1329"/>
                      </a:cubicBezTo>
                      <a:cubicBezTo>
                        <a:pt x="860" y="1329"/>
                        <a:pt x="860" y="1329"/>
                        <a:pt x="861" y="1329"/>
                      </a:cubicBezTo>
                      <a:cubicBezTo>
                        <a:pt x="874" y="1329"/>
                        <a:pt x="885" y="1331"/>
                        <a:pt x="896" y="1339"/>
                      </a:cubicBezTo>
                      <a:cubicBezTo>
                        <a:pt x="910" y="1348"/>
                        <a:pt x="920" y="1361"/>
                        <a:pt x="922" y="1378"/>
                      </a:cubicBezTo>
                      <a:cubicBezTo>
                        <a:pt x="922" y="1387"/>
                        <a:pt x="917" y="1400"/>
                        <a:pt x="906" y="1401"/>
                      </a:cubicBezTo>
                      <a:cubicBezTo>
                        <a:pt x="903" y="1401"/>
                        <a:pt x="899" y="1399"/>
                        <a:pt x="898" y="1396"/>
                      </a:cubicBezTo>
                      <a:cubicBezTo>
                        <a:pt x="897" y="1393"/>
                        <a:pt x="898" y="1390"/>
                        <a:pt x="901" y="1388"/>
                      </a:cubicBezTo>
                      <a:cubicBezTo>
                        <a:pt x="903" y="1386"/>
                        <a:pt x="905" y="1386"/>
                        <a:pt x="907" y="1387"/>
                      </a:cubicBezTo>
                      <a:cubicBezTo>
                        <a:pt x="910" y="1388"/>
                        <a:pt x="911" y="1392"/>
                        <a:pt x="908" y="1394"/>
                      </a:cubicBezTo>
                      <a:cubicBezTo>
                        <a:pt x="907" y="1395"/>
                        <a:pt x="906" y="1396"/>
                        <a:pt x="904" y="1395"/>
                      </a:cubicBezTo>
                      <a:cubicBezTo>
                        <a:pt x="905" y="1397"/>
                        <a:pt x="908" y="1397"/>
                        <a:pt x="910" y="1396"/>
                      </a:cubicBezTo>
                      <a:cubicBezTo>
                        <a:pt x="913" y="1395"/>
                        <a:pt x="914" y="1391"/>
                        <a:pt x="913" y="1388"/>
                      </a:cubicBezTo>
                      <a:cubicBezTo>
                        <a:pt x="912" y="1382"/>
                        <a:pt x="906" y="1379"/>
                        <a:pt x="900" y="1380"/>
                      </a:cubicBezTo>
                      <a:cubicBezTo>
                        <a:pt x="896" y="1381"/>
                        <a:pt x="892" y="1384"/>
                        <a:pt x="891" y="1388"/>
                      </a:cubicBezTo>
                      <a:cubicBezTo>
                        <a:pt x="889" y="1392"/>
                        <a:pt x="889" y="1396"/>
                        <a:pt x="891" y="1400"/>
                      </a:cubicBezTo>
                      <a:cubicBezTo>
                        <a:pt x="894" y="1405"/>
                        <a:pt x="899" y="1408"/>
                        <a:pt x="905" y="1407"/>
                      </a:cubicBezTo>
                      <a:cubicBezTo>
                        <a:pt x="917" y="1406"/>
                        <a:pt x="924" y="1393"/>
                        <a:pt x="924" y="1382"/>
                      </a:cubicBezTo>
                      <a:cubicBezTo>
                        <a:pt x="924" y="1378"/>
                        <a:pt x="923" y="1374"/>
                        <a:pt x="922" y="1370"/>
                      </a:cubicBezTo>
                      <a:cubicBezTo>
                        <a:pt x="926" y="1382"/>
                        <a:pt x="928" y="1393"/>
                        <a:pt x="927" y="1406"/>
                      </a:cubicBezTo>
                      <a:cubicBezTo>
                        <a:pt x="925" y="1414"/>
                        <a:pt x="924" y="1420"/>
                        <a:pt x="919" y="1428"/>
                      </a:cubicBezTo>
                      <a:cubicBezTo>
                        <a:pt x="915" y="1435"/>
                        <a:pt x="910" y="1440"/>
                        <a:pt x="902" y="1444"/>
                      </a:cubicBezTo>
                      <a:cubicBezTo>
                        <a:pt x="898" y="1447"/>
                        <a:pt x="894" y="1448"/>
                        <a:pt x="890" y="1449"/>
                      </a:cubicBezTo>
                      <a:cubicBezTo>
                        <a:pt x="890" y="1449"/>
                        <a:pt x="890" y="1449"/>
                        <a:pt x="890" y="1449"/>
                      </a:cubicBezTo>
                      <a:cubicBezTo>
                        <a:pt x="901" y="1444"/>
                        <a:pt x="907" y="1431"/>
                        <a:pt x="894" y="1420"/>
                      </a:cubicBezTo>
                      <a:cubicBezTo>
                        <a:pt x="884" y="1412"/>
                        <a:pt x="859" y="1413"/>
                        <a:pt x="857" y="1382"/>
                      </a:cubicBezTo>
                      <a:close/>
                      <a:moveTo>
                        <a:pt x="945" y="1297"/>
                      </a:moveTo>
                      <a:cubicBezTo>
                        <a:pt x="930" y="1295"/>
                        <a:pt x="935" y="1274"/>
                        <a:pt x="935" y="1267"/>
                      </a:cubicBezTo>
                      <a:cubicBezTo>
                        <a:pt x="936" y="1262"/>
                        <a:pt x="935" y="1258"/>
                        <a:pt x="931" y="1255"/>
                      </a:cubicBezTo>
                      <a:cubicBezTo>
                        <a:pt x="938" y="1256"/>
                        <a:pt x="950" y="1265"/>
                        <a:pt x="955" y="1271"/>
                      </a:cubicBezTo>
                      <a:cubicBezTo>
                        <a:pt x="960" y="1279"/>
                        <a:pt x="961" y="1290"/>
                        <a:pt x="950" y="1297"/>
                      </a:cubicBezTo>
                      <a:cubicBezTo>
                        <a:pt x="952" y="1291"/>
                        <a:pt x="950" y="1282"/>
                        <a:pt x="946" y="1278"/>
                      </a:cubicBezTo>
                      <a:cubicBezTo>
                        <a:pt x="948" y="1281"/>
                        <a:pt x="948" y="1290"/>
                        <a:pt x="945" y="1297"/>
                      </a:cubicBezTo>
                      <a:close/>
                      <a:moveTo>
                        <a:pt x="643" y="1338"/>
                      </a:moveTo>
                      <a:cubicBezTo>
                        <a:pt x="651" y="1319"/>
                        <a:pt x="661" y="1309"/>
                        <a:pt x="671" y="1292"/>
                      </a:cubicBezTo>
                      <a:cubicBezTo>
                        <a:pt x="676" y="1283"/>
                        <a:pt x="679" y="1275"/>
                        <a:pt x="677" y="1265"/>
                      </a:cubicBezTo>
                      <a:cubicBezTo>
                        <a:pt x="675" y="1257"/>
                        <a:pt x="670" y="1250"/>
                        <a:pt x="661" y="1248"/>
                      </a:cubicBezTo>
                      <a:cubicBezTo>
                        <a:pt x="654" y="1246"/>
                        <a:pt x="647" y="1248"/>
                        <a:pt x="642" y="1253"/>
                      </a:cubicBezTo>
                      <a:cubicBezTo>
                        <a:pt x="639" y="1257"/>
                        <a:pt x="638" y="1261"/>
                        <a:pt x="638" y="1266"/>
                      </a:cubicBezTo>
                      <a:cubicBezTo>
                        <a:pt x="640" y="1272"/>
                        <a:pt x="645" y="1278"/>
                        <a:pt x="652" y="1276"/>
                      </a:cubicBezTo>
                      <a:cubicBezTo>
                        <a:pt x="656" y="1275"/>
                        <a:pt x="658" y="1271"/>
                        <a:pt x="658" y="1267"/>
                      </a:cubicBezTo>
                      <a:cubicBezTo>
                        <a:pt x="658" y="1262"/>
                        <a:pt x="654" y="1259"/>
                        <a:pt x="649" y="1259"/>
                      </a:cubicBezTo>
                      <a:cubicBezTo>
                        <a:pt x="644" y="1260"/>
                        <a:pt x="641" y="1264"/>
                        <a:pt x="641" y="1268"/>
                      </a:cubicBezTo>
                      <a:cubicBezTo>
                        <a:pt x="641" y="1269"/>
                        <a:pt x="641" y="1270"/>
                        <a:pt x="642" y="1271"/>
                      </a:cubicBezTo>
                      <a:cubicBezTo>
                        <a:pt x="641" y="1270"/>
                        <a:pt x="640" y="1268"/>
                        <a:pt x="640" y="1266"/>
                      </a:cubicBezTo>
                      <a:cubicBezTo>
                        <a:pt x="640" y="1262"/>
                        <a:pt x="641" y="1258"/>
                        <a:pt x="644" y="1255"/>
                      </a:cubicBezTo>
                      <a:cubicBezTo>
                        <a:pt x="648" y="1251"/>
                        <a:pt x="655" y="1249"/>
                        <a:pt x="660" y="1251"/>
                      </a:cubicBezTo>
                      <a:cubicBezTo>
                        <a:pt x="667" y="1253"/>
                        <a:pt x="672" y="1259"/>
                        <a:pt x="673" y="1266"/>
                      </a:cubicBezTo>
                      <a:cubicBezTo>
                        <a:pt x="675" y="1275"/>
                        <a:pt x="672" y="1282"/>
                        <a:pt x="667" y="1290"/>
                      </a:cubicBezTo>
                      <a:cubicBezTo>
                        <a:pt x="656" y="1307"/>
                        <a:pt x="647" y="1317"/>
                        <a:pt x="639" y="1337"/>
                      </a:cubicBezTo>
                      <a:cubicBezTo>
                        <a:pt x="632" y="1355"/>
                        <a:pt x="630" y="1375"/>
                        <a:pt x="636" y="1394"/>
                      </a:cubicBezTo>
                      <a:cubicBezTo>
                        <a:pt x="642" y="1411"/>
                        <a:pt x="655" y="1423"/>
                        <a:pt x="673" y="1426"/>
                      </a:cubicBezTo>
                      <a:cubicBezTo>
                        <a:pt x="690" y="1427"/>
                        <a:pt x="708" y="1420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16" y="1404"/>
                        <a:pt x="716" y="1404"/>
                        <a:pt x="716" y="1404"/>
                      </a:cubicBezTo>
                      <a:cubicBezTo>
                        <a:pt x="709" y="1408"/>
                        <a:pt x="698" y="1410"/>
                        <a:pt x="689" y="1406"/>
                      </a:cubicBezTo>
                      <a:cubicBezTo>
                        <a:pt x="674" y="1398"/>
                        <a:pt x="670" y="1383"/>
                        <a:pt x="676" y="1368"/>
                      </a:cubicBezTo>
                      <a:cubicBezTo>
                        <a:pt x="688" y="1340"/>
                        <a:pt x="655" y="1326"/>
                        <a:pt x="642" y="1356"/>
                      </a:cubicBezTo>
                      <a:cubicBezTo>
                        <a:pt x="635" y="1371"/>
                        <a:pt x="641" y="1389"/>
                        <a:pt x="650" y="1399"/>
                      </a:cubicBezTo>
                      <a:cubicBezTo>
                        <a:pt x="666" y="1419"/>
                        <a:pt x="702" y="1426"/>
                        <a:pt x="716" y="1404"/>
                      </a:cubicBezTo>
                      <a:cubicBezTo>
                        <a:pt x="707" y="1418"/>
                        <a:pt x="690" y="1425"/>
                        <a:pt x="674" y="1423"/>
                      </a:cubicBezTo>
                      <a:cubicBezTo>
                        <a:pt x="657" y="1420"/>
                        <a:pt x="646" y="1409"/>
                        <a:pt x="640" y="1393"/>
                      </a:cubicBezTo>
                      <a:cubicBezTo>
                        <a:pt x="635" y="1374"/>
                        <a:pt x="637" y="1356"/>
                        <a:pt x="643" y="1338"/>
                      </a:cubicBezTo>
                      <a:close/>
                      <a:moveTo>
                        <a:pt x="806" y="1337"/>
                      </a:moveTo>
                      <a:cubicBezTo>
                        <a:pt x="841" y="1342"/>
                        <a:pt x="855" y="1368"/>
                        <a:pt x="869" y="1375"/>
                      </a:cubicBezTo>
                      <a:cubicBezTo>
                        <a:pt x="886" y="1384"/>
                        <a:pt x="896" y="1365"/>
                        <a:pt x="881" y="1352"/>
                      </a:cubicBezTo>
                      <a:cubicBezTo>
                        <a:pt x="864" y="1338"/>
                        <a:pt x="833" y="1333"/>
                        <a:pt x="806" y="1337"/>
                      </a:cubicBezTo>
                      <a:close/>
                      <a:moveTo>
                        <a:pt x="765" y="1348"/>
                      </a:moveTo>
                      <a:cubicBezTo>
                        <a:pt x="767" y="1332"/>
                        <a:pt x="763" y="1316"/>
                        <a:pt x="753" y="1305"/>
                      </a:cubicBezTo>
                      <a:cubicBezTo>
                        <a:pt x="744" y="1295"/>
                        <a:pt x="730" y="1288"/>
                        <a:pt x="718" y="1294"/>
                      </a:cubicBezTo>
                      <a:cubicBezTo>
                        <a:pt x="716" y="1289"/>
                        <a:pt x="721" y="1281"/>
                        <a:pt x="729" y="1280"/>
                      </a:cubicBezTo>
                      <a:cubicBezTo>
                        <a:pt x="738" y="1278"/>
                        <a:pt x="750" y="1284"/>
                        <a:pt x="753" y="1296"/>
                      </a:cubicBezTo>
                      <a:cubicBezTo>
                        <a:pt x="763" y="1292"/>
                        <a:pt x="778" y="1321"/>
                        <a:pt x="765" y="1348"/>
                      </a:cubicBezTo>
                      <a:close/>
                      <a:moveTo>
                        <a:pt x="672" y="1450"/>
                      </a:moveTo>
                      <a:cubicBezTo>
                        <a:pt x="680" y="1458"/>
                        <a:pt x="696" y="1464"/>
                        <a:pt x="706" y="1464"/>
                      </a:cubicBezTo>
                      <a:cubicBezTo>
                        <a:pt x="718" y="1465"/>
                        <a:pt x="736" y="1460"/>
                        <a:pt x="741" y="1447"/>
                      </a:cubicBezTo>
                      <a:cubicBezTo>
                        <a:pt x="754" y="1452"/>
                        <a:pt x="766" y="1449"/>
                        <a:pt x="777" y="1445"/>
                      </a:cubicBezTo>
                      <a:cubicBezTo>
                        <a:pt x="793" y="1440"/>
                        <a:pt x="810" y="1436"/>
                        <a:pt x="819" y="1447"/>
                      </a:cubicBezTo>
                      <a:cubicBezTo>
                        <a:pt x="816" y="1430"/>
                        <a:pt x="795" y="1421"/>
                        <a:pt x="779" y="1421"/>
                      </a:cubicBezTo>
                      <a:cubicBezTo>
                        <a:pt x="758" y="1421"/>
                        <a:pt x="748" y="1432"/>
                        <a:pt x="728" y="1444"/>
                      </a:cubicBezTo>
                      <a:cubicBezTo>
                        <a:pt x="717" y="1451"/>
                        <a:pt x="689" y="1456"/>
                        <a:pt x="672" y="1450"/>
                      </a:cubicBezTo>
                      <a:close/>
                      <a:moveTo>
                        <a:pt x="759" y="1357"/>
                      </a:moveTo>
                      <a:cubicBezTo>
                        <a:pt x="764" y="1344"/>
                        <a:pt x="745" y="1331"/>
                        <a:pt x="732" y="1328"/>
                      </a:cubicBezTo>
                      <a:cubicBezTo>
                        <a:pt x="717" y="1324"/>
                        <a:pt x="698" y="1325"/>
                        <a:pt x="689" y="1309"/>
                      </a:cubicBezTo>
                      <a:cubicBezTo>
                        <a:pt x="684" y="1301"/>
                        <a:pt x="683" y="1291"/>
                        <a:pt x="688" y="1283"/>
                      </a:cubicBezTo>
                      <a:cubicBezTo>
                        <a:pt x="692" y="1278"/>
                        <a:pt x="697" y="1276"/>
                        <a:pt x="703" y="1279"/>
                      </a:cubicBezTo>
                      <a:cubicBezTo>
                        <a:pt x="698" y="1279"/>
                        <a:pt x="693" y="1286"/>
                        <a:pt x="694" y="1292"/>
                      </a:cubicBezTo>
                      <a:cubicBezTo>
                        <a:pt x="695" y="1298"/>
                        <a:pt x="702" y="1302"/>
                        <a:pt x="709" y="1303"/>
                      </a:cubicBezTo>
                      <a:cubicBezTo>
                        <a:pt x="723" y="1305"/>
                        <a:pt x="736" y="1304"/>
                        <a:pt x="748" y="1311"/>
                      </a:cubicBezTo>
                      <a:cubicBezTo>
                        <a:pt x="763" y="1319"/>
                        <a:pt x="770" y="1340"/>
                        <a:pt x="759" y="1357"/>
                      </a:cubicBezTo>
                      <a:close/>
                      <a:moveTo>
                        <a:pt x="874" y="1283"/>
                      </a:moveTo>
                      <a:cubicBezTo>
                        <a:pt x="891" y="1283"/>
                        <a:pt x="912" y="1270"/>
                        <a:pt x="919" y="1255"/>
                      </a:cubicBezTo>
                      <a:cubicBezTo>
                        <a:pt x="927" y="1239"/>
                        <a:pt x="915" y="1228"/>
                        <a:pt x="903" y="1243"/>
                      </a:cubicBezTo>
                      <a:cubicBezTo>
                        <a:pt x="895" y="1255"/>
                        <a:pt x="889" y="1278"/>
                        <a:pt x="874" y="1283"/>
                      </a:cubicBezTo>
                      <a:close/>
                      <a:moveTo>
                        <a:pt x="850" y="1282"/>
                      </a:moveTo>
                      <a:cubicBezTo>
                        <a:pt x="847" y="1281"/>
                        <a:pt x="844" y="1282"/>
                        <a:pt x="841" y="1284"/>
                      </a:cubicBezTo>
                      <a:cubicBezTo>
                        <a:pt x="839" y="1287"/>
                        <a:pt x="837" y="1292"/>
                        <a:pt x="839" y="1297"/>
                      </a:cubicBezTo>
                      <a:cubicBezTo>
                        <a:pt x="841" y="1302"/>
                        <a:pt x="847" y="1304"/>
                        <a:pt x="851" y="1303"/>
                      </a:cubicBezTo>
                      <a:cubicBezTo>
                        <a:pt x="859" y="1301"/>
                        <a:pt x="859" y="1294"/>
                        <a:pt x="861" y="1290"/>
                      </a:cubicBezTo>
                      <a:cubicBezTo>
                        <a:pt x="865" y="1286"/>
                        <a:pt x="872" y="1285"/>
                        <a:pt x="879" y="1288"/>
                      </a:cubicBezTo>
                      <a:cubicBezTo>
                        <a:pt x="887" y="1291"/>
                        <a:pt x="892" y="1298"/>
                        <a:pt x="891" y="1307"/>
                      </a:cubicBezTo>
                      <a:cubicBezTo>
                        <a:pt x="890" y="1312"/>
                        <a:pt x="887" y="1317"/>
                        <a:pt x="881" y="1317"/>
                      </a:cubicBezTo>
                      <a:cubicBezTo>
                        <a:pt x="885" y="1313"/>
                        <a:pt x="884" y="1305"/>
                        <a:pt x="876" y="1305"/>
                      </a:cubicBezTo>
                      <a:cubicBezTo>
                        <a:pt x="872" y="1304"/>
                        <a:pt x="865" y="1308"/>
                        <a:pt x="858" y="1312"/>
                      </a:cubicBezTo>
                      <a:cubicBezTo>
                        <a:pt x="850" y="1315"/>
                        <a:pt x="842" y="1317"/>
                        <a:pt x="835" y="1315"/>
                      </a:cubicBezTo>
                      <a:cubicBezTo>
                        <a:pt x="821" y="1312"/>
                        <a:pt x="813" y="1296"/>
                        <a:pt x="819" y="1283"/>
                      </a:cubicBezTo>
                      <a:cubicBezTo>
                        <a:pt x="822" y="1276"/>
                        <a:pt x="828" y="1272"/>
                        <a:pt x="835" y="1269"/>
                      </a:cubicBezTo>
                      <a:cubicBezTo>
                        <a:pt x="842" y="1266"/>
                        <a:pt x="862" y="1264"/>
                        <a:pt x="868" y="1256"/>
                      </a:cubicBezTo>
                      <a:cubicBezTo>
                        <a:pt x="871" y="1250"/>
                        <a:pt x="869" y="1244"/>
                        <a:pt x="864" y="1243"/>
                      </a:cubicBezTo>
                      <a:cubicBezTo>
                        <a:pt x="868" y="1238"/>
                        <a:pt x="876" y="1240"/>
                        <a:pt x="880" y="1246"/>
                      </a:cubicBezTo>
                      <a:cubicBezTo>
                        <a:pt x="887" y="1256"/>
                        <a:pt x="883" y="1273"/>
                        <a:pt x="869" y="1280"/>
                      </a:cubicBezTo>
                      <a:cubicBezTo>
                        <a:pt x="864" y="1282"/>
                        <a:pt x="858" y="1282"/>
                        <a:pt x="850" y="1282"/>
                      </a:cubicBezTo>
                      <a:close/>
                      <a:moveTo>
                        <a:pt x="849" y="1284"/>
                      </a:moveTo>
                      <a:cubicBezTo>
                        <a:pt x="844" y="1284"/>
                        <a:pt x="840" y="1287"/>
                        <a:pt x="840" y="1292"/>
                      </a:cubicBezTo>
                      <a:cubicBezTo>
                        <a:pt x="840" y="1301"/>
                        <a:pt x="851" y="1303"/>
                        <a:pt x="856" y="1297"/>
                      </a:cubicBezTo>
                      <a:cubicBezTo>
                        <a:pt x="859" y="1293"/>
                        <a:pt x="858" y="1288"/>
                        <a:pt x="866" y="1285"/>
                      </a:cubicBezTo>
                      <a:cubicBezTo>
                        <a:pt x="857" y="1287"/>
                        <a:pt x="855" y="1283"/>
                        <a:pt x="849" y="1284"/>
                      </a:cubicBezTo>
                      <a:close/>
                      <a:moveTo>
                        <a:pt x="815" y="1297"/>
                      </a:moveTo>
                      <a:cubicBezTo>
                        <a:pt x="814" y="1305"/>
                        <a:pt x="822" y="1313"/>
                        <a:pt x="827" y="1315"/>
                      </a:cubicBezTo>
                      <a:cubicBezTo>
                        <a:pt x="826" y="1324"/>
                        <a:pt x="808" y="1327"/>
                        <a:pt x="803" y="1315"/>
                      </a:cubicBezTo>
                      <a:cubicBezTo>
                        <a:pt x="800" y="1307"/>
                        <a:pt x="806" y="1297"/>
                        <a:pt x="815" y="1297"/>
                      </a:cubicBezTo>
                      <a:close/>
                      <a:moveTo>
                        <a:pt x="812" y="1563"/>
                      </a:moveTo>
                      <a:cubicBezTo>
                        <a:pt x="802" y="1541"/>
                        <a:pt x="777" y="1544"/>
                        <a:pt x="765" y="1547"/>
                      </a:cubicBezTo>
                      <a:cubicBezTo>
                        <a:pt x="752" y="1550"/>
                        <a:pt x="737" y="1559"/>
                        <a:pt x="723" y="1551"/>
                      </a:cubicBezTo>
                      <a:cubicBezTo>
                        <a:pt x="716" y="1546"/>
                        <a:pt x="711" y="1539"/>
                        <a:pt x="712" y="1530"/>
                      </a:cubicBezTo>
                      <a:cubicBezTo>
                        <a:pt x="712" y="1525"/>
                        <a:pt x="715" y="1521"/>
                        <a:pt x="721" y="1520"/>
                      </a:cubicBezTo>
                      <a:cubicBezTo>
                        <a:pt x="718" y="1523"/>
                        <a:pt x="716" y="1530"/>
                        <a:pt x="720" y="1535"/>
                      </a:cubicBezTo>
                      <a:cubicBezTo>
                        <a:pt x="723" y="1539"/>
                        <a:pt x="731" y="1539"/>
                        <a:pt x="736" y="1537"/>
                      </a:cubicBezTo>
                      <a:cubicBezTo>
                        <a:pt x="751" y="1531"/>
                        <a:pt x="767" y="1527"/>
                        <a:pt x="780" y="1529"/>
                      </a:cubicBezTo>
                      <a:cubicBezTo>
                        <a:pt x="795" y="1532"/>
                        <a:pt x="811" y="1545"/>
                        <a:pt x="812" y="1563"/>
                      </a:cubicBezTo>
                      <a:close/>
                      <a:moveTo>
                        <a:pt x="569" y="1601"/>
                      </a:moveTo>
                      <a:cubicBezTo>
                        <a:pt x="566" y="1602"/>
                        <a:pt x="564" y="1602"/>
                        <a:pt x="562" y="1600"/>
                      </a:cubicBezTo>
                      <a:cubicBezTo>
                        <a:pt x="560" y="1599"/>
                        <a:pt x="558" y="1596"/>
                        <a:pt x="558" y="1592"/>
                      </a:cubicBezTo>
                      <a:cubicBezTo>
                        <a:pt x="559" y="1588"/>
                        <a:pt x="563" y="1585"/>
                        <a:pt x="566" y="1585"/>
                      </a:cubicBezTo>
                      <a:cubicBezTo>
                        <a:pt x="572" y="1585"/>
                        <a:pt x="573" y="1590"/>
                        <a:pt x="576" y="1593"/>
                      </a:cubicBezTo>
                      <a:cubicBezTo>
                        <a:pt x="579" y="1596"/>
                        <a:pt x="584" y="1595"/>
                        <a:pt x="589" y="1592"/>
                      </a:cubicBezTo>
                      <a:cubicBezTo>
                        <a:pt x="594" y="1588"/>
                        <a:pt x="597" y="1582"/>
                        <a:pt x="595" y="1576"/>
                      </a:cubicBezTo>
                      <a:cubicBezTo>
                        <a:pt x="593" y="1572"/>
                        <a:pt x="590" y="1569"/>
                        <a:pt x="586" y="1571"/>
                      </a:cubicBezTo>
                      <a:cubicBezTo>
                        <a:pt x="589" y="1573"/>
                        <a:pt x="590" y="1579"/>
                        <a:pt x="584" y="1580"/>
                      </a:cubicBezTo>
                      <a:cubicBezTo>
                        <a:pt x="581" y="1581"/>
                        <a:pt x="576" y="1579"/>
                        <a:pt x="569" y="1578"/>
                      </a:cubicBezTo>
                      <a:cubicBezTo>
                        <a:pt x="563" y="1577"/>
                        <a:pt x="557" y="1576"/>
                        <a:pt x="552" y="1579"/>
                      </a:cubicBezTo>
                      <a:cubicBezTo>
                        <a:pt x="543" y="1583"/>
                        <a:pt x="540" y="1596"/>
                        <a:pt x="546" y="1605"/>
                      </a:cubicBezTo>
                      <a:cubicBezTo>
                        <a:pt x="549" y="1609"/>
                        <a:pt x="554" y="1611"/>
                        <a:pt x="560" y="1612"/>
                      </a:cubicBezTo>
                      <a:cubicBezTo>
                        <a:pt x="565" y="1613"/>
                        <a:pt x="580" y="1612"/>
                        <a:pt x="586" y="1617"/>
                      </a:cubicBezTo>
                      <a:cubicBezTo>
                        <a:pt x="589" y="1621"/>
                        <a:pt x="588" y="1625"/>
                        <a:pt x="585" y="1627"/>
                      </a:cubicBezTo>
                      <a:cubicBezTo>
                        <a:pt x="589" y="1630"/>
                        <a:pt x="594" y="1627"/>
                        <a:pt x="596" y="1622"/>
                      </a:cubicBezTo>
                      <a:cubicBezTo>
                        <a:pt x="600" y="1614"/>
                        <a:pt x="594" y="1602"/>
                        <a:pt x="583" y="1599"/>
                      </a:cubicBezTo>
                      <a:cubicBezTo>
                        <a:pt x="579" y="1598"/>
                        <a:pt x="575" y="1599"/>
                        <a:pt x="569" y="1601"/>
                      </a:cubicBezTo>
                      <a:close/>
                      <a:moveTo>
                        <a:pt x="447" y="1501"/>
                      </a:moveTo>
                      <a:cubicBezTo>
                        <a:pt x="465" y="1501"/>
                        <a:pt x="472" y="1489"/>
                        <a:pt x="478" y="1486"/>
                      </a:cubicBezTo>
                      <a:cubicBezTo>
                        <a:pt x="484" y="1482"/>
                        <a:pt x="488" y="1489"/>
                        <a:pt x="482" y="1495"/>
                      </a:cubicBezTo>
                      <a:cubicBezTo>
                        <a:pt x="476" y="1500"/>
                        <a:pt x="461" y="1506"/>
                        <a:pt x="447" y="1501"/>
                      </a:cubicBezTo>
                      <a:close/>
                      <a:moveTo>
                        <a:pt x="511" y="1482"/>
                      </a:moveTo>
                      <a:cubicBezTo>
                        <a:pt x="510" y="1484"/>
                        <a:pt x="509" y="1485"/>
                        <a:pt x="508" y="1485"/>
                      </a:cubicBezTo>
                      <a:cubicBezTo>
                        <a:pt x="507" y="1486"/>
                        <a:pt x="505" y="1486"/>
                        <a:pt x="503" y="1485"/>
                      </a:cubicBezTo>
                      <a:cubicBezTo>
                        <a:pt x="501" y="1483"/>
                        <a:pt x="501" y="1481"/>
                        <a:pt x="502" y="1479"/>
                      </a:cubicBezTo>
                      <a:cubicBezTo>
                        <a:pt x="503" y="1476"/>
                        <a:pt x="506" y="1477"/>
                        <a:pt x="508" y="1476"/>
                      </a:cubicBezTo>
                      <a:cubicBezTo>
                        <a:pt x="511" y="1475"/>
                        <a:pt x="512" y="1472"/>
                        <a:pt x="512" y="1469"/>
                      </a:cubicBezTo>
                      <a:cubicBezTo>
                        <a:pt x="511" y="1465"/>
                        <a:pt x="509" y="1462"/>
                        <a:pt x="505" y="1462"/>
                      </a:cubicBezTo>
                      <a:cubicBezTo>
                        <a:pt x="503" y="1461"/>
                        <a:pt x="500" y="1462"/>
                        <a:pt x="500" y="1465"/>
                      </a:cubicBezTo>
                      <a:cubicBezTo>
                        <a:pt x="502" y="1463"/>
                        <a:pt x="505" y="1465"/>
                        <a:pt x="504" y="1468"/>
                      </a:cubicBezTo>
                      <a:cubicBezTo>
                        <a:pt x="504" y="1470"/>
                        <a:pt x="501" y="1472"/>
                        <a:pt x="499" y="1475"/>
                      </a:cubicBezTo>
                      <a:cubicBezTo>
                        <a:pt x="497" y="1478"/>
                        <a:pt x="495" y="1481"/>
                        <a:pt x="495" y="1484"/>
                      </a:cubicBezTo>
                      <a:cubicBezTo>
                        <a:pt x="494" y="1490"/>
                        <a:pt x="500" y="1496"/>
                        <a:pt x="506" y="1495"/>
                      </a:cubicBezTo>
                      <a:cubicBezTo>
                        <a:pt x="509" y="1494"/>
                        <a:pt x="512" y="1492"/>
                        <a:pt x="514" y="1490"/>
                      </a:cubicBezTo>
                      <a:cubicBezTo>
                        <a:pt x="516" y="1487"/>
                        <a:pt x="520" y="1479"/>
                        <a:pt x="524" y="1478"/>
                      </a:cubicBezTo>
                      <a:cubicBezTo>
                        <a:pt x="527" y="1477"/>
                        <a:pt x="529" y="1479"/>
                        <a:pt x="529" y="1481"/>
                      </a:cubicBezTo>
                      <a:cubicBezTo>
                        <a:pt x="531" y="1480"/>
                        <a:pt x="531" y="1476"/>
                        <a:pt x="529" y="1474"/>
                      </a:cubicBezTo>
                      <a:cubicBezTo>
                        <a:pt x="526" y="1470"/>
                        <a:pt x="518" y="1469"/>
                        <a:pt x="514" y="1474"/>
                      </a:cubicBezTo>
                      <a:cubicBezTo>
                        <a:pt x="512" y="1476"/>
                        <a:pt x="511" y="1479"/>
                        <a:pt x="511" y="1482"/>
                      </a:cubicBezTo>
                      <a:close/>
                      <a:moveTo>
                        <a:pt x="510" y="1482"/>
                      </a:moveTo>
                      <a:cubicBezTo>
                        <a:pt x="509" y="1484"/>
                        <a:pt x="507" y="1486"/>
                        <a:pt x="505" y="1485"/>
                      </a:cubicBezTo>
                      <a:cubicBezTo>
                        <a:pt x="501" y="1484"/>
                        <a:pt x="502" y="1479"/>
                        <a:pt x="505" y="1478"/>
                      </a:cubicBezTo>
                      <a:cubicBezTo>
                        <a:pt x="507" y="1477"/>
                        <a:pt x="509" y="1478"/>
                        <a:pt x="511" y="1475"/>
                      </a:cubicBezTo>
                      <a:cubicBezTo>
                        <a:pt x="509" y="1478"/>
                        <a:pt x="510" y="1480"/>
                        <a:pt x="510" y="1482"/>
                      </a:cubicBezTo>
                      <a:close/>
                      <a:moveTo>
                        <a:pt x="500" y="1495"/>
                      </a:moveTo>
                      <a:cubicBezTo>
                        <a:pt x="496" y="1494"/>
                        <a:pt x="494" y="1490"/>
                        <a:pt x="494" y="1487"/>
                      </a:cubicBezTo>
                      <a:cubicBezTo>
                        <a:pt x="490" y="1487"/>
                        <a:pt x="486" y="1494"/>
                        <a:pt x="491" y="1498"/>
                      </a:cubicBezTo>
                      <a:cubicBezTo>
                        <a:pt x="494" y="1500"/>
                        <a:pt x="499" y="1499"/>
                        <a:pt x="500" y="1495"/>
                      </a:cubicBezTo>
                      <a:close/>
                      <a:moveTo>
                        <a:pt x="490" y="1498"/>
                      </a:moveTo>
                      <a:cubicBezTo>
                        <a:pt x="489" y="1498"/>
                        <a:pt x="489" y="1497"/>
                        <a:pt x="489" y="1496"/>
                      </a:cubicBezTo>
                      <a:cubicBezTo>
                        <a:pt x="483" y="1502"/>
                        <a:pt x="475" y="1505"/>
                        <a:pt x="466" y="1506"/>
                      </a:cubicBezTo>
                      <a:cubicBezTo>
                        <a:pt x="451" y="1508"/>
                        <a:pt x="441" y="1498"/>
                        <a:pt x="419" y="1497"/>
                      </a:cubicBezTo>
                      <a:cubicBezTo>
                        <a:pt x="409" y="1497"/>
                        <a:pt x="401" y="1499"/>
                        <a:pt x="395" y="1502"/>
                      </a:cubicBezTo>
                      <a:cubicBezTo>
                        <a:pt x="380" y="1508"/>
                        <a:pt x="368" y="1521"/>
                        <a:pt x="351" y="1524"/>
                      </a:cubicBezTo>
                      <a:cubicBezTo>
                        <a:pt x="358" y="1521"/>
                        <a:pt x="361" y="1512"/>
                        <a:pt x="352" y="1507"/>
                      </a:cubicBezTo>
                      <a:cubicBezTo>
                        <a:pt x="346" y="1504"/>
                        <a:pt x="332" y="1507"/>
                        <a:pt x="328" y="1490"/>
                      </a:cubicBezTo>
                      <a:cubicBezTo>
                        <a:pt x="326" y="1499"/>
                        <a:pt x="326" y="1508"/>
                        <a:pt x="330" y="1515"/>
                      </a:cubicBezTo>
                      <a:cubicBezTo>
                        <a:pt x="333" y="1520"/>
                        <a:pt x="338" y="1523"/>
                        <a:pt x="342" y="1524"/>
                      </a:cubicBezTo>
                      <a:cubicBezTo>
                        <a:pt x="366" y="1531"/>
                        <a:pt x="386" y="1502"/>
                        <a:pt x="405" y="1502"/>
                      </a:cubicBezTo>
                      <a:cubicBezTo>
                        <a:pt x="404" y="1502"/>
                        <a:pt x="404" y="1502"/>
                        <a:pt x="403" y="1502"/>
                      </a:cubicBezTo>
                      <a:cubicBezTo>
                        <a:pt x="383" y="1506"/>
                        <a:pt x="373" y="1527"/>
                        <a:pt x="378" y="1545"/>
                      </a:cubicBezTo>
                      <a:cubicBezTo>
                        <a:pt x="381" y="1554"/>
                        <a:pt x="388" y="1562"/>
                        <a:pt x="399" y="1566"/>
                      </a:cubicBezTo>
                      <a:cubicBezTo>
                        <a:pt x="410" y="1569"/>
                        <a:pt x="422" y="1568"/>
                        <a:pt x="431" y="1560"/>
                      </a:cubicBezTo>
                      <a:cubicBezTo>
                        <a:pt x="440" y="1552"/>
                        <a:pt x="444" y="1541"/>
                        <a:pt x="438" y="1529"/>
                      </a:cubicBezTo>
                      <a:cubicBezTo>
                        <a:pt x="435" y="1522"/>
                        <a:pt x="428" y="1519"/>
                        <a:pt x="420" y="1519"/>
                      </a:cubicBezTo>
                      <a:cubicBezTo>
                        <a:pt x="410" y="1520"/>
                        <a:pt x="404" y="1528"/>
                        <a:pt x="404" y="1536"/>
                      </a:cubicBezTo>
                      <a:cubicBezTo>
                        <a:pt x="404" y="1544"/>
                        <a:pt x="411" y="1552"/>
                        <a:pt x="421" y="1550"/>
                      </a:cubicBezTo>
                      <a:cubicBezTo>
                        <a:pt x="410" y="1551"/>
                        <a:pt x="405" y="1543"/>
                        <a:pt x="406" y="1535"/>
                      </a:cubicBezTo>
                      <a:cubicBezTo>
                        <a:pt x="407" y="1528"/>
                        <a:pt x="412" y="1522"/>
                        <a:pt x="421" y="1522"/>
                      </a:cubicBezTo>
                      <a:cubicBezTo>
                        <a:pt x="427" y="1521"/>
                        <a:pt x="433" y="1525"/>
                        <a:pt x="436" y="1531"/>
                      </a:cubicBezTo>
                      <a:cubicBezTo>
                        <a:pt x="440" y="1541"/>
                        <a:pt x="436" y="1551"/>
                        <a:pt x="428" y="1557"/>
                      </a:cubicBezTo>
                      <a:cubicBezTo>
                        <a:pt x="420" y="1564"/>
                        <a:pt x="410" y="1565"/>
                        <a:pt x="400" y="1562"/>
                      </a:cubicBezTo>
                      <a:cubicBezTo>
                        <a:pt x="390" y="1559"/>
                        <a:pt x="383" y="1551"/>
                        <a:pt x="381" y="1542"/>
                      </a:cubicBezTo>
                      <a:cubicBezTo>
                        <a:pt x="377" y="1526"/>
                        <a:pt x="386" y="1508"/>
                        <a:pt x="403" y="1504"/>
                      </a:cubicBezTo>
                      <a:cubicBezTo>
                        <a:pt x="417" y="1501"/>
                        <a:pt x="428" y="1506"/>
                        <a:pt x="437" y="1516"/>
                      </a:cubicBezTo>
                      <a:cubicBezTo>
                        <a:pt x="451" y="1533"/>
                        <a:pt x="455" y="1559"/>
                        <a:pt x="448" y="1574"/>
                      </a:cubicBezTo>
                      <a:cubicBezTo>
                        <a:pt x="444" y="1583"/>
                        <a:pt x="434" y="1589"/>
                        <a:pt x="425" y="1583"/>
                      </a:cubicBezTo>
                      <a:cubicBezTo>
                        <a:pt x="420" y="1579"/>
                        <a:pt x="419" y="1574"/>
                        <a:pt x="424" y="1568"/>
                      </a:cubicBezTo>
                      <a:cubicBezTo>
                        <a:pt x="413" y="1569"/>
                        <a:pt x="412" y="1586"/>
                        <a:pt x="421" y="1595"/>
                      </a:cubicBezTo>
                      <a:cubicBezTo>
                        <a:pt x="430" y="1604"/>
                        <a:pt x="441" y="1604"/>
                        <a:pt x="450" y="1601"/>
                      </a:cubicBezTo>
                      <a:cubicBezTo>
                        <a:pt x="462" y="1595"/>
                        <a:pt x="470" y="1580"/>
                        <a:pt x="468" y="1563"/>
                      </a:cubicBezTo>
                      <a:cubicBezTo>
                        <a:pt x="466" y="1546"/>
                        <a:pt x="456" y="1529"/>
                        <a:pt x="443" y="1517"/>
                      </a:cubicBezTo>
                      <a:cubicBezTo>
                        <a:pt x="445" y="1518"/>
                        <a:pt x="446" y="1520"/>
                        <a:pt x="448" y="1521"/>
                      </a:cubicBezTo>
                      <a:cubicBezTo>
                        <a:pt x="471" y="1542"/>
                        <a:pt x="480" y="1569"/>
                        <a:pt x="471" y="1599"/>
                      </a:cubicBezTo>
                      <a:cubicBezTo>
                        <a:pt x="465" y="1621"/>
                        <a:pt x="450" y="1635"/>
                        <a:pt x="427" y="1639"/>
                      </a:cubicBezTo>
                      <a:cubicBezTo>
                        <a:pt x="413" y="1642"/>
                        <a:pt x="400" y="1640"/>
                        <a:pt x="388" y="1635"/>
                      </a:cubicBezTo>
                      <a:cubicBezTo>
                        <a:pt x="376" y="1630"/>
                        <a:pt x="364" y="1622"/>
                        <a:pt x="355" y="1612"/>
                      </a:cubicBezTo>
                      <a:cubicBezTo>
                        <a:pt x="351" y="1606"/>
                        <a:pt x="348" y="1602"/>
                        <a:pt x="346" y="1595"/>
                      </a:cubicBezTo>
                      <a:cubicBezTo>
                        <a:pt x="342" y="1583"/>
                        <a:pt x="343" y="1571"/>
                        <a:pt x="349" y="1560"/>
                      </a:cubicBezTo>
                      <a:cubicBezTo>
                        <a:pt x="354" y="1551"/>
                        <a:pt x="361" y="1546"/>
                        <a:pt x="371" y="1546"/>
                      </a:cubicBezTo>
                      <a:cubicBezTo>
                        <a:pt x="364" y="1535"/>
                        <a:pt x="336" y="1540"/>
                        <a:pt x="338" y="1563"/>
                      </a:cubicBezTo>
                      <a:cubicBezTo>
                        <a:pt x="326" y="1570"/>
                        <a:pt x="335" y="1591"/>
                        <a:pt x="345" y="1604"/>
                      </a:cubicBezTo>
                      <a:cubicBezTo>
                        <a:pt x="332" y="1589"/>
                        <a:pt x="323" y="1562"/>
                        <a:pt x="320" y="1549"/>
                      </a:cubicBezTo>
                      <a:cubicBezTo>
                        <a:pt x="319" y="1549"/>
                        <a:pt x="318" y="1550"/>
                        <a:pt x="317" y="1549"/>
                      </a:cubicBezTo>
                      <a:cubicBezTo>
                        <a:pt x="318" y="1555"/>
                        <a:pt x="320" y="1562"/>
                        <a:pt x="323" y="1569"/>
                      </a:cubicBezTo>
                      <a:cubicBezTo>
                        <a:pt x="315" y="1562"/>
                        <a:pt x="304" y="1557"/>
                        <a:pt x="293" y="1560"/>
                      </a:cubicBezTo>
                      <a:cubicBezTo>
                        <a:pt x="274" y="1564"/>
                        <a:pt x="259" y="1586"/>
                        <a:pt x="234" y="1587"/>
                      </a:cubicBezTo>
                      <a:cubicBezTo>
                        <a:pt x="256" y="1594"/>
                        <a:pt x="277" y="1581"/>
                        <a:pt x="290" y="1577"/>
                      </a:cubicBezTo>
                      <a:cubicBezTo>
                        <a:pt x="317" y="1570"/>
                        <a:pt x="324" y="1581"/>
                        <a:pt x="336" y="1597"/>
                      </a:cubicBezTo>
                      <a:cubicBezTo>
                        <a:pt x="334" y="1595"/>
                        <a:pt x="331" y="1593"/>
                        <a:pt x="328" y="1591"/>
                      </a:cubicBezTo>
                      <a:cubicBezTo>
                        <a:pt x="309" y="1581"/>
                        <a:pt x="285" y="1583"/>
                        <a:pt x="269" y="1595"/>
                      </a:cubicBezTo>
                      <a:cubicBezTo>
                        <a:pt x="256" y="1606"/>
                        <a:pt x="250" y="1622"/>
                        <a:pt x="252" y="1638"/>
                      </a:cubicBezTo>
                      <a:cubicBezTo>
                        <a:pt x="257" y="1660"/>
                        <a:pt x="273" y="1675"/>
                        <a:pt x="294" y="1678"/>
                      </a:cubicBezTo>
                      <a:cubicBezTo>
                        <a:pt x="304" y="1679"/>
                        <a:pt x="313" y="1677"/>
                        <a:pt x="320" y="1672"/>
                      </a:cubicBezTo>
                      <a:cubicBezTo>
                        <a:pt x="334" y="1662"/>
                        <a:pt x="336" y="1648"/>
                        <a:pt x="330" y="1633"/>
                      </a:cubicBezTo>
                      <a:cubicBezTo>
                        <a:pt x="328" y="1650"/>
                        <a:pt x="315" y="1649"/>
                        <a:pt x="310" y="1653"/>
                      </a:cubicBezTo>
                      <a:cubicBezTo>
                        <a:pt x="298" y="1662"/>
                        <a:pt x="312" y="1675"/>
                        <a:pt x="324" y="1667"/>
                      </a:cubicBezTo>
                      <a:cubicBezTo>
                        <a:pt x="326" y="1666"/>
                        <a:pt x="327" y="1665"/>
                        <a:pt x="328" y="1663"/>
                      </a:cubicBezTo>
                      <a:cubicBezTo>
                        <a:pt x="321" y="1673"/>
                        <a:pt x="308" y="1678"/>
                        <a:pt x="295" y="1677"/>
                      </a:cubicBezTo>
                      <a:cubicBezTo>
                        <a:pt x="274" y="1673"/>
                        <a:pt x="259" y="1658"/>
                        <a:pt x="255" y="1638"/>
                      </a:cubicBezTo>
                      <a:cubicBezTo>
                        <a:pt x="253" y="1623"/>
                        <a:pt x="259" y="1608"/>
                        <a:pt x="271" y="1599"/>
                      </a:cubicBezTo>
                      <a:cubicBezTo>
                        <a:pt x="286" y="1588"/>
                        <a:pt x="307" y="1587"/>
                        <a:pt x="324" y="1596"/>
                      </a:cubicBezTo>
                      <a:cubicBezTo>
                        <a:pt x="331" y="1599"/>
                        <a:pt x="336" y="1604"/>
                        <a:pt x="342" y="1608"/>
                      </a:cubicBezTo>
                      <a:cubicBezTo>
                        <a:pt x="338" y="1606"/>
                        <a:pt x="334" y="1603"/>
                        <a:pt x="330" y="1602"/>
                      </a:cubicBezTo>
                      <a:cubicBezTo>
                        <a:pt x="318" y="1598"/>
                        <a:pt x="302" y="1602"/>
                        <a:pt x="298" y="1614"/>
                      </a:cubicBezTo>
                      <a:cubicBezTo>
                        <a:pt x="296" y="1620"/>
                        <a:pt x="297" y="1626"/>
                        <a:pt x="301" y="1630"/>
                      </a:cubicBezTo>
                      <a:cubicBezTo>
                        <a:pt x="305" y="1633"/>
                        <a:pt x="309" y="1635"/>
                        <a:pt x="313" y="1634"/>
                      </a:cubicBezTo>
                      <a:cubicBezTo>
                        <a:pt x="318" y="1633"/>
                        <a:pt x="322" y="1630"/>
                        <a:pt x="324" y="1626"/>
                      </a:cubicBezTo>
                      <a:cubicBezTo>
                        <a:pt x="327" y="1621"/>
                        <a:pt x="325" y="1614"/>
                        <a:pt x="320" y="1611"/>
                      </a:cubicBezTo>
                      <a:cubicBezTo>
                        <a:pt x="317" y="1609"/>
                        <a:pt x="313" y="1610"/>
                        <a:pt x="310" y="1612"/>
                      </a:cubicBezTo>
                      <a:cubicBezTo>
                        <a:pt x="309" y="1614"/>
                        <a:pt x="308" y="1616"/>
                        <a:pt x="310" y="1618"/>
                      </a:cubicBezTo>
                      <a:cubicBezTo>
                        <a:pt x="310" y="1617"/>
                        <a:pt x="311" y="1615"/>
                        <a:pt x="312" y="1614"/>
                      </a:cubicBezTo>
                      <a:cubicBezTo>
                        <a:pt x="315" y="1612"/>
                        <a:pt x="319" y="1615"/>
                        <a:pt x="319" y="1618"/>
                      </a:cubicBezTo>
                      <a:cubicBezTo>
                        <a:pt x="319" y="1620"/>
                        <a:pt x="319" y="1622"/>
                        <a:pt x="316" y="1624"/>
                      </a:cubicBezTo>
                      <a:cubicBezTo>
                        <a:pt x="314" y="1626"/>
                        <a:pt x="310" y="1626"/>
                        <a:pt x="308" y="1624"/>
                      </a:cubicBezTo>
                      <a:cubicBezTo>
                        <a:pt x="305" y="1622"/>
                        <a:pt x="303" y="1618"/>
                        <a:pt x="305" y="1614"/>
                      </a:cubicBezTo>
                      <a:cubicBezTo>
                        <a:pt x="309" y="1604"/>
                        <a:pt x="324" y="1602"/>
                        <a:pt x="333" y="1605"/>
                      </a:cubicBezTo>
                      <a:cubicBezTo>
                        <a:pt x="344" y="1610"/>
                        <a:pt x="353" y="1619"/>
                        <a:pt x="362" y="1626"/>
                      </a:cubicBezTo>
                      <a:cubicBezTo>
                        <a:pt x="371" y="1634"/>
                        <a:pt x="383" y="1641"/>
                        <a:pt x="400" y="1642"/>
                      </a:cubicBezTo>
                      <a:cubicBezTo>
                        <a:pt x="397" y="1643"/>
                        <a:pt x="393" y="1643"/>
                        <a:pt x="390" y="1644"/>
                      </a:cubicBezTo>
                      <a:cubicBezTo>
                        <a:pt x="368" y="1648"/>
                        <a:pt x="353" y="1662"/>
                        <a:pt x="348" y="1684"/>
                      </a:cubicBezTo>
                      <a:cubicBezTo>
                        <a:pt x="345" y="1705"/>
                        <a:pt x="353" y="1725"/>
                        <a:pt x="370" y="1737"/>
                      </a:cubicBezTo>
                      <a:cubicBezTo>
                        <a:pt x="387" y="1748"/>
                        <a:pt x="409" y="1751"/>
                        <a:pt x="426" y="1740"/>
                      </a:cubicBezTo>
                      <a:cubicBezTo>
                        <a:pt x="441" y="1730"/>
                        <a:pt x="448" y="1714"/>
                        <a:pt x="445" y="1699"/>
                      </a:cubicBezTo>
                      <a:cubicBezTo>
                        <a:pt x="442" y="1689"/>
                        <a:pt x="436" y="1680"/>
                        <a:pt x="428" y="1676"/>
                      </a:cubicBezTo>
                      <a:cubicBezTo>
                        <a:pt x="423" y="1674"/>
                        <a:pt x="417" y="1673"/>
                        <a:pt x="412" y="1673"/>
                      </a:cubicBezTo>
                      <a:cubicBezTo>
                        <a:pt x="401" y="1674"/>
                        <a:pt x="394" y="1682"/>
                        <a:pt x="393" y="1692"/>
                      </a:cubicBezTo>
                      <a:cubicBezTo>
                        <a:pt x="392" y="1703"/>
                        <a:pt x="400" y="1713"/>
                        <a:pt x="411" y="1713"/>
                      </a:cubicBezTo>
                      <a:cubicBezTo>
                        <a:pt x="423" y="1714"/>
                        <a:pt x="432" y="1706"/>
                        <a:pt x="433" y="1695"/>
                      </a:cubicBezTo>
                      <a:cubicBezTo>
                        <a:pt x="434" y="1685"/>
                        <a:pt x="428" y="1677"/>
                        <a:pt x="419" y="1674"/>
                      </a:cubicBezTo>
                      <a:cubicBezTo>
                        <a:pt x="432" y="1676"/>
                        <a:pt x="441" y="1687"/>
                        <a:pt x="443" y="1700"/>
                      </a:cubicBezTo>
                      <a:cubicBezTo>
                        <a:pt x="446" y="1714"/>
                        <a:pt x="439" y="1729"/>
                        <a:pt x="424" y="1739"/>
                      </a:cubicBezTo>
                      <a:cubicBezTo>
                        <a:pt x="408" y="1748"/>
                        <a:pt x="388" y="1745"/>
                        <a:pt x="373" y="1735"/>
                      </a:cubicBezTo>
                      <a:cubicBezTo>
                        <a:pt x="357" y="1724"/>
                        <a:pt x="349" y="1705"/>
                        <a:pt x="353" y="1685"/>
                      </a:cubicBezTo>
                      <a:cubicBezTo>
                        <a:pt x="357" y="1666"/>
                        <a:pt x="371" y="1653"/>
                        <a:pt x="390" y="1649"/>
                      </a:cubicBezTo>
                      <a:cubicBezTo>
                        <a:pt x="404" y="1647"/>
                        <a:pt x="418" y="1649"/>
                        <a:pt x="433" y="1644"/>
                      </a:cubicBezTo>
                      <a:cubicBezTo>
                        <a:pt x="454" y="1638"/>
                        <a:pt x="469" y="1623"/>
                        <a:pt x="476" y="1600"/>
                      </a:cubicBezTo>
                      <a:cubicBezTo>
                        <a:pt x="486" y="1569"/>
                        <a:pt x="477" y="1538"/>
                        <a:pt x="452" y="1517"/>
                      </a:cubicBezTo>
                      <a:cubicBezTo>
                        <a:pt x="441" y="1507"/>
                        <a:pt x="429" y="1501"/>
                        <a:pt x="416" y="1500"/>
                      </a:cubicBezTo>
                      <a:cubicBezTo>
                        <a:pt x="429" y="1500"/>
                        <a:pt x="442" y="1504"/>
                        <a:pt x="453" y="1510"/>
                      </a:cubicBezTo>
                      <a:cubicBezTo>
                        <a:pt x="469" y="1520"/>
                        <a:pt x="483" y="1536"/>
                        <a:pt x="492" y="1552"/>
                      </a:cubicBezTo>
                      <a:cubicBezTo>
                        <a:pt x="495" y="1559"/>
                        <a:pt x="499" y="1564"/>
                        <a:pt x="504" y="1569"/>
                      </a:cubicBezTo>
                      <a:cubicBezTo>
                        <a:pt x="506" y="1570"/>
                        <a:pt x="507" y="1572"/>
                        <a:pt x="509" y="1573"/>
                      </a:cubicBezTo>
                      <a:cubicBezTo>
                        <a:pt x="511" y="1575"/>
                        <a:pt x="514" y="1577"/>
                        <a:pt x="517" y="1579"/>
                      </a:cubicBezTo>
                      <a:cubicBezTo>
                        <a:pt x="518" y="1579"/>
                        <a:pt x="527" y="1584"/>
                        <a:pt x="528" y="1582"/>
                      </a:cubicBezTo>
                      <a:cubicBezTo>
                        <a:pt x="528" y="1581"/>
                        <a:pt x="523" y="1579"/>
                        <a:pt x="522" y="1578"/>
                      </a:cubicBezTo>
                      <a:cubicBezTo>
                        <a:pt x="518" y="1576"/>
                        <a:pt x="515" y="1573"/>
                        <a:pt x="511" y="1570"/>
                      </a:cubicBezTo>
                      <a:cubicBezTo>
                        <a:pt x="510" y="1569"/>
                        <a:pt x="508" y="1568"/>
                        <a:pt x="507" y="1566"/>
                      </a:cubicBezTo>
                      <a:cubicBezTo>
                        <a:pt x="502" y="1561"/>
                        <a:pt x="498" y="1557"/>
                        <a:pt x="494" y="1551"/>
                      </a:cubicBezTo>
                      <a:cubicBezTo>
                        <a:pt x="494" y="1550"/>
                        <a:pt x="494" y="1549"/>
                        <a:pt x="493" y="1548"/>
                      </a:cubicBezTo>
                      <a:cubicBezTo>
                        <a:pt x="495" y="1550"/>
                        <a:pt x="496" y="1552"/>
                        <a:pt x="498" y="1553"/>
                      </a:cubicBezTo>
                      <a:cubicBezTo>
                        <a:pt x="503" y="1557"/>
                        <a:pt x="507" y="1560"/>
                        <a:pt x="513" y="1562"/>
                      </a:cubicBezTo>
                      <a:cubicBezTo>
                        <a:pt x="529" y="1568"/>
                        <a:pt x="542" y="1558"/>
                        <a:pt x="547" y="1544"/>
                      </a:cubicBezTo>
                      <a:cubicBezTo>
                        <a:pt x="552" y="1532"/>
                        <a:pt x="551" y="1518"/>
                        <a:pt x="544" y="1508"/>
                      </a:cubicBezTo>
                      <a:cubicBezTo>
                        <a:pt x="537" y="1500"/>
                        <a:pt x="527" y="1497"/>
                        <a:pt x="516" y="1501"/>
                      </a:cubicBezTo>
                      <a:cubicBezTo>
                        <a:pt x="509" y="1505"/>
                        <a:pt x="502" y="1512"/>
                        <a:pt x="503" y="1521"/>
                      </a:cubicBezTo>
                      <a:cubicBezTo>
                        <a:pt x="504" y="1526"/>
                        <a:pt x="506" y="1530"/>
                        <a:pt x="511" y="1532"/>
                      </a:cubicBezTo>
                      <a:cubicBezTo>
                        <a:pt x="514" y="1533"/>
                        <a:pt x="516" y="1533"/>
                        <a:pt x="519" y="1532"/>
                      </a:cubicBezTo>
                      <a:cubicBezTo>
                        <a:pt x="522" y="1531"/>
                        <a:pt x="525" y="1528"/>
                        <a:pt x="525" y="1525"/>
                      </a:cubicBezTo>
                      <a:cubicBezTo>
                        <a:pt x="526" y="1521"/>
                        <a:pt x="525" y="1517"/>
                        <a:pt x="522" y="1515"/>
                      </a:cubicBezTo>
                      <a:cubicBezTo>
                        <a:pt x="519" y="1513"/>
                        <a:pt x="515" y="1513"/>
                        <a:pt x="512" y="1515"/>
                      </a:cubicBezTo>
                      <a:cubicBezTo>
                        <a:pt x="508" y="1518"/>
                        <a:pt x="508" y="1524"/>
                        <a:pt x="511" y="1527"/>
                      </a:cubicBezTo>
                      <a:cubicBezTo>
                        <a:pt x="514" y="1531"/>
                        <a:pt x="519" y="1531"/>
                        <a:pt x="523" y="1528"/>
                      </a:cubicBezTo>
                      <a:cubicBezTo>
                        <a:pt x="524" y="1527"/>
                        <a:pt x="525" y="1525"/>
                        <a:pt x="525" y="1524"/>
                      </a:cubicBezTo>
                      <a:cubicBezTo>
                        <a:pt x="525" y="1525"/>
                        <a:pt x="525" y="1525"/>
                        <a:pt x="525" y="1525"/>
                      </a:cubicBezTo>
                      <a:cubicBezTo>
                        <a:pt x="524" y="1528"/>
                        <a:pt x="522" y="1530"/>
                        <a:pt x="519" y="1532"/>
                      </a:cubicBezTo>
                      <a:cubicBezTo>
                        <a:pt x="516" y="1533"/>
                        <a:pt x="514" y="1533"/>
                        <a:pt x="511" y="1531"/>
                      </a:cubicBezTo>
                      <a:cubicBezTo>
                        <a:pt x="507" y="1529"/>
                        <a:pt x="504" y="1525"/>
                        <a:pt x="504" y="1521"/>
                      </a:cubicBezTo>
                      <a:cubicBezTo>
                        <a:pt x="503" y="1513"/>
                        <a:pt x="510" y="1505"/>
                        <a:pt x="517" y="1502"/>
                      </a:cubicBezTo>
                      <a:cubicBezTo>
                        <a:pt x="526" y="1499"/>
                        <a:pt x="536" y="1501"/>
                        <a:pt x="542" y="1509"/>
                      </a:cubicBezTo>
                      <a:cubicBezTo>
                        <a:pt x="550" y="1519"/>
                        <a:pt x="549" y="1533"/>
                        <a:pt x="544" y="1544"/>
                      </a:cubicBezTo>
                      <a:cubicBezTo>
                        <a:pt x="539" y="1556"/>
                        <a:pt x="528" y="1564"/>
                        <a:pt x="514" y="1559"/>
                      </a:cubicBezTo>
                      <a:cubicBezTo>
                        <a:pt x="509" y="1557"/>
                        <a:pt x="505" y="1554"/>
                        <a:pt x="500" y="1550"/>
                      </a:cubicBezTo>
                      <a:cubicBezTo>
                        <a:pt x="498" y="1548"/>
                        <a:pt x="495" y="1545"/>
                        <a:pt x="493" y="1543"/>
                      </a:cubicBezTo>
                      <a:cubicBezTo>
                        <a:pt x="487" y="1536"/>
                        <a:pt x="481" y="1528"/>
                        <a:pt x="474" y="1521"/>
                      </a:cubicBezTo>
                      <a:cubicBezTo>
                        <a:pt x="469" y="1516"/>
                        <a:pt x="464" y="1512"/>
                        <a:pt x="459" y="1509"/>
                      </a:cubicBezTo>
                      <a:cubicBezTo>
                        <a:pt x="462" y="1509"/>
                        <a:pt x="465" y="1509"/>
                        <a:pt x="469" y="1509"/>
                      </a:cubicBezTo>
                      <a:cubicBezTo>
                        <a:pt x="477" y="1507"/>
                        <a:pt x="485" y="1503"/>
                        <a:pt x="490" y="1498"/>
                      </a:cubicBezTo>
                      <a:close/>
                      <a:moveTo>
                        <a:pt x="568" y="1600"/>
                      </a:moveTo>
                      <a:cubicBezTo>
                        <a:pt x="564" y="1600"/>
                        <a:pt x="560" y="1599"/>
                        <a:pt x="560" y="1595"/>
                      </a:cubicBezTo>
                      <a:cubicBezTo>
                        <a:pt x="558" y="1588"/>
                        <a:pt x="566" y="1585"/>
                        <a:pt x="570" y="1589"/>
                      </a:cubicBezTo>
                      <a:cubicBezTo>
                        <a:pt x="574" y="1591"/>
                        <a:pt x="574" y="1595"/>
                        <a:pt x="580" y="1596"/>
                      </a:cubicBezTo>
                      <a:cubicBezTo>
                        <a:pt x="573" y="1596"/>
                        <a:pt x="572" y="1599"/>
                        <a:pt x="568" y="1600"/>
                      </a:cubicBezTo>
                      <a:close/>
                      <a:moveTo>
                        <a:pt x="493" y="1558"/>
                      </a:moveTo>
                      <a:cubicBezTo>
                        <a:pt x="500" y="1570"/>
                        <a:pt x="497" y="1586"/>
                        <a:pt x="490" y="1593"/>
                      </a:cubicBezTo>
                      <a:cubicBezTo>
                        <a:pt x="484" y="1599"/>
                        <a:pt x="478" y="1604"/>
                        <a:pt x="477" y="1612"/>
                      </a:cubicBezTo>
                      <a:cubicBezTo>
                        <a:pt x="476" y="1618"/>
                        <a:pt x="479" y="1627"/>
                        <a:pt x="486" y="1627"/>
                      </a:cubicBezTo>
                      <a:cubicBezTo>
                        <a:pt x="482" y="1624"/>
                        <a:pt x="483" y="1618"/>
                        <a:pt x="486" y="1613"/>
                      </a:cubicBezTo>
                      <a:cubicBezTo>
                        <a:pt x="488" y="1609"/>
                        <a:pt x="490" y="1605"/>
                        <a:pt x="489" y="1600"/>
                      </a:cubicBezTo>
                      <a:cubicBezTo>
                        <a:pt x="499" y="1598"/>
                        <a:pt x="502" y="1590"/>
                        <a:pt x="502" y="1583"/>
                      </a:cubicBezTo>
                      <a:cubicBezTo>
                        <a:pt x="503" y="1575"/>
                        <a:pt x="500" y="1564"/>
                        <a:pt x="493" y="1558"/>
                      </a:cubicBezTo>
                      <a:close/>
                      <a:moveTo>
                        <a:pt x="608" y="1540"/>
                      </a:moveTo>
                      <a:cubicBezTo>
                        <a:pt x="624" y="1528"/>
                        <a:pt x="641" y="1538"/>
                        <a:pt x="649" y="1539"/>
                      </a:cubicBezTo>
                      <a:cubicBezTo>
                        <a:pt x="662" y="1542"/>
                        <a:pt x="664" y="1530"/>
                        <a:pt x="651" y="1525"/>
                      </a:cubicBezTo>
                      <a:cubicBezTo>
                        <a:pt x="641" y="1521"/>
                        <a:pt x="620" y="1525"/>
                        <a:pt x="608" y="1540"/>
                      </a:cubicBezTo>
                      <a:close/>
                      <a:moveTo>
                        <a:pt x="540" y="1595"/>
                      </a:moveTo>
                      <a:cubicBezTo>
                        <a:pt x="539" y="1589"/>
                        <a:pt x="543" y="1582"/>
                        <a:pt x="547" y="1580"/>
                      </a:cubicBezTo>
                      <a:cubicBezTo>
                        <a:pt x="544" y="1574"/>
                        <a:pt x="531" y="1575"/>
                        <a:pt x="529" y="1584"/>
                      </a:cubicBezTo>
                      <a:cubicBezTo>
                        <a:pt x="528" y="1591"/>
                        <a:pt x="534" y="1597"/>
                        <a:pt x="540" y="1595"/>
                      </a:cubicBezTo>
                      <a:close/>
                      <a:moveTo>
                        <a:pt x="501" y="1567"/>
                      </a:moveTo>
                      <a:cubicBezTo>
                        <a:pt x="512" y="1589"/>
                        <a:pt x="498" y="1611"/>
                        <a:pt x="496" y="1619"/>
                      </a:cubicBezTo>
                      <a:cubicBezTo>
                        <a:pt x="493" y="1634"/>
                        <a:pt x="510" y="1638"/>
                        <a:pt x="515" y="1621"/>
                      </a:cubicBezTo>
                      <a:cubicBezTo>
                        <a:pt x="518" y="1611"/>
                        <a:pt x="518" y="1588"/>
                        <a:pt x="501" y="1567"/>
                      </a:cubicBezTo>
                      <a:close/>
                      <a:moveTo>
                        <a:pt x="557" y="1527"/>
                      </a:moveTo>
                      <a:cubicBezTo>
                        <a:pt x="551" y="1518"/>
                        <a:pt x="547" y="1507"/>
                        <a:pt x="547" y="1497"/>
                      </a:cubicBezTo>
                      <a:cubicBezTo>
                        <a:pt x="548" y="1487"/>
                        <a:pt x="554" y="1477"/>
                        <a:pt x="564" y="1474"/>
                      </a:cubicBezTo>
                      <a:cubicBezTo>
                        <a:pt x="569" y="1472"/>
                        <a:pt x="576" y="1472"/>
                        <a:pt x="581" y="1473"/>
                      </a:cubicBezTo>
                      <a:cubicBezTo>
                        <a:pt x="588" y="1475"/>
                        <a:pt x="592" y="1478"/>
                        <a:pt x="597" y="1483"/>
                      </a:cubicBezTo>
                      <a:cubicBezTo>
                        <a:pt x="602" y="1487"/>
                        <a:pt x="604" y="1492"/>
                        <a:pt x="607" y="1498"/>
                      </a:cubicBezTo>
                      <a:cubicBezTo>
                        <a:pt x="608" y="1501"/>
                        <a:pt x="608" y="1503"/>
                        <a:pt x="609" y="1506"/>
                      </a:cubicBezTo>
                      <a:cubicBezTo>
                        <a:pt x="610" y="1513"/>
                        <a:pt x="610" y="1520"/>
                        <a:pt x="609" y="1527"/>
                      </a:cubicBezTo>
                      <a:cubicBezTo>
                        <a:pt x="607" y="1538"/>
                        <a:pt x="603" y="1546"/>
                        <a:pt x="596" y="1554"/>
                      </a:cubicBezTo>
                      <a:cubicBezTo>
                        <a:pt x="595" y="1555"/>
                        <a:pt x="595" y="1555"/>
                        <a:pt x="594" y="1556"/>
                      </a:cubicBezTo>
                      <a:cubicBezTo>
                        <a:pt x="602" y="1554"/>
                        <a:pt x="610" y="1555"/>
                        <a:pt x="617" y="1557"/>
                      </a:cubicBezTo>
                      <a:cubicBezTo>
                        <a:pt x="626" y="1560"/>
                        <a:pt x="634" y="1565"/>
                        <a:pt x="638" y="1574"/>
                      </a:cubicBezTo>
                      <a:cubicBezTo>
                        <a:pt x="639" y="1577"/>
                        <a:pt x="640" y="1581"/>
                        <a:pt x="640" y="1586"/>
                      </a:cubicBezTo>
                      <a:cubicBezTo>
                        <a:pt x="640" y="1582"/>
                        <a:pt x="638" y="1578"/>
                        <a:pt x="637" y="1575"/>
                      </a:cubicBezTo>
                      <a:cubicBezTo>
                        <a:pt x="632" y="1567"/>
                        <a:pt x="625" y="1562"/>
                        <a:pt x="616" y="1559"/>
                      </a:cubicBezTo>
                      <a:cubicBezTo>
                        <a:pt x="610" y="1558"/>
                        <a:pt x="604" y="1558"/>
                        <a:pt x="599" y="1559"/>
                      </a:cubicBezTo>
                      <a:cubicBezTo>
                        <a:pt x="588" y="1561"/>
                        <a:pt x="580" y="1566"/>
                        <a:pt x="570" y="1569"/>
                      </a:cubicBezTo>
                      <a:cubicBezTo>
                        <a:pt x="569" y="1569"/>
                        <a:pt x="569" y="1569"/>
                        <a:pt x="569" y="1569"/>
                      </a:cubicBezTo>
                      <a:cubicBezTo>
                        <a:pt x="563" y="1570"/>
                        <a:pt x="558" y="1571"/>
                        <a:pt x="552" y="1571"/>
                      </a:cubicBezTo>
                      <a:cubicBezTo>
                        <a:pt x="550" y="1571"/>
                        <a:pt x="536" y="1570"/>
                        <a:pt x="535" y="1569"/>
                      </a:cubicBezTo>
                      <a:cubicBezTo>
                        <a:pt x="536" y="1568"/>
                        <a:pt x="545" y="1568"/>
                        <a:pt x="546" y="1568"/>
                      </a:cubicBezTo>
                      <a:cubicBezTo>
                        <a:pt x="554" y="1568"/>
                        <a:pt x="561" y="1567"/>
                        <a:pt x="568" y="1565"/>
                      </a:cubicBezTo>
                      <a:cubicBezTo>
                        <a:pt x="569" y="1565"/>
                        <a:pt x="569" y="1565"/>
                        <a:pt x="569" y="1565"/>
                      </a:cubicBezTo>
                      <a:cubicBezTo>
                        <a:pt x="579" y="1563"/>
                        <a:pt x="586" y="1559"/>
                        <a:pt x="593" y="1552"/>
                      </a:cubicBezTo>
                      <a:cubicBezTo>
                        <a:pt x="602" y="1544"/>
                        <a:pt x="607" y="1532"/>
                        <a:pt x="606" y="1520"/>
                      </a:cubicBezTo>
                      <a:cubicBezTo>
                        <a:pt x="605" y="1513"/>
                        <a:pt x="598" y="1504"/>
                        <a:pt x="591" y="1505"/>
                      </a:cubicBezTo>
                      <a:cubicBezTo>
                        <a:pt x="588" y="1506"/>
                        <a:pt x="586" y="1508"/>
                        <a:pt x="586" y="1510"/>
                      </a:cubicBezTo>
                      <a:cubicBezTo>
                        <a:pt x="585" y="1513"/>
                        <a:pt x="587" y="1515"/>
                        <a:pt x="589" y="1516"/>
                      </a:cubicBezTo>
                      <a:cubicBezTo>
                        <a:pt x="591" y="1516"/>
                        <a:pt x="592" y="1516"/>
                        <a:pt x="593" y="1515"/>
                      </a:cubicBezTo>
                      <a:cubicBezTo>
                        <a:pt x="595" y="1514"/>
                        <a:pt x="595" y="1511"/>
                        <a:pt x="593" y="1510"/>
                      </a:cubicBezTo>
                      <a:cubicBezTo>
                        <a:pt x="592" y="1509"/>
                        <a:pt x="591" y="1509"/>
                        <a:pt x="590" y="1510"/>
                      </a:cubicBezTo>
                      <a:cubicBezTo>
                        <a:pt x="591" y="1508"/>
                        <a:pt x="592" y="1507"/>
                        <a:pt x="594" y="1508"/>
                      </a:cubicBezTo>
                      <a:cubicBezTo>
                        <a:pt x="596" y="1509"/>
                        <a:pt x="598" y="1511"/>
                        <a:pt x="598" y="1514"/>
                      </a:cubicBezTo>
                      <a:cubicBezTo>
                        <a:pt x="598" y="1518"/>
                        <a:pt x="594" y="1521"/>
                        <a:pt x="590" y="1521"/>
                      </a:cubicBezTo>
                      <a:cubicBezTo>
                        <a:pt x="587" y="1521"/>
                        <a:pt x="583" y="1520"/>
                        <a:pt x="581" y="1517"/>
                      </a:cubicBezTo>
                      <a:cubicBezTo>
                        <a:pt x="580" y="1515"/>
                        <a:pt x="579" y="1511"/>
                        <a:pt x="580" y="1508"/>
                      </a:cubicBezTo>
                      <a:cubicBezTo>
                        <a:pt x="581" y="1505"/>
                        <a:pt x="584" y="1501"/>
                        <a:pt x="589" y="1501"/>
                      </a:cubicBezTo>
                      <a:cubicBezTo>
                        <a:pt x="598" y="1500"/>
                        <a:pt x="605" y="1508"/>
                        <a:pt x="607" y="1516"/>
                      </a:cubicBezTo>
                      <a:cubicBezTo>
                        <a:pt x="607" y="1519"/>
                        <a:pt x="607" y="1522"/>
                        <a:pt x="607" y="1525"/>
                      </a:cubicBezTo>
                      <a:cubicBezTo>
                        <a:pt x="608" y="1516"/>
                        <a:pt x="608" y="1508"/>
                        <a:pt x="605" y="1498"/>
                      </a:cubicBezTo>
                      <a:cubicBezTo>
                        <a:pt x="603" y="1493"/>
                        <a:pt x="600" y="1488"/>
                        <a:pt x="596" y="1484"/>
                      </a:cubicBezTo>
                      <a:cubicBezTo>
                        <a:pt x="591" y="1479"/>
                        <a:pt x="587" y="1476"/>
                        <a:pt x="581" y="1474"/>
                      </a:cubicBezTo>
                      <a:cubicBezTo>
                        <a:pt x="578" y="1473"/>
                        <a:pt x="575" y="1473"/>
                        <a:pt x="571" y="1473"/>
                      </a:cubicBezTo>
                      <a:cubicBezTo>
                        <a:pt x="571" y="1473"/>
                        <a:pt x="571" y="1473"/>
                        <a:pt x="571" y="1473"/>
                      </a:cubicBezTo>
                      <a:cubicBezTo>
                        <a:pt x="580" y="1474"/>
                        <a:pt x="587" y="1483"/>
                        <a:pt x="578" y="1493"/>
                      </a:cubicBezTo>
                      <a:cubicBezTo>
                        <a:pt x="573" y="1501"/>
                        <a:pt x="554" y="1504"/>
                        <a:pt x="557" y="1527"/>
                      </a:cubicBezTo>
                      <a:close/>
                      <a:moveTo>
                        <a:pt x="636" y="1575"/>
                      </a:moveTo>
                      <a:cubicBezTo>
                        <a:pt x="625" y="1579"/>
                        <a:pt x="632" y="1593"/>
                        <a:pt x="633" y="1598"/>
                      </a:cubicBezTo>
                      <a:cubicBezTo>
                        <a:pt x="634" y="1602"/>
                        <a:pt x="634" y="1605"/>
                        <a:pt x="632" y="1608"/>
                      </a:cubicBezTo>
                      <a:cubicBezTo>
                        <a:pt x="637" y="1606"/>
                        <a:pt x="644" y="1598"/>
                        <a:pt x="647" y="1592"/>
                      </a:cubicBezTo>
                      <a:cubicBezTo>
                        <a:pt x="650" y="1586"/>
                        <a:pt x="648" y="1578"/>
                        <a:pt x="639" y="1574"/>
                      </a:cubicBezTo>
                      <a:cubicBezTo>
                        <a:pt x="641" y="1578"/>
                        <a:pt x="642" y="1584"/>
                        <a:pt x="639" y="1588"/>
                      </a:cubicBezTo>
                      <a:cubicBezTo>
                        <a:pt x="640" y="1586"/>
                        <a:pt x="639" y="1579"/>
                        <a:pt x="636" y="1575"/>
                      </a:cubicBezTo>
                      <a:close/>
                      <a:moveTo>
                        <a:pt x="528" y="1567"/>
                      </a:moveTo>
                      <a:cubicBezTo>
                        <a:pt x="552" y="1558"/>
                        <a:pt x="559" y="1538"/>
                        <a:pt x="568" y="1530"/>
                      </a:cubicBezTo>
                      <a:cubicBezTo>
                        <a:pt x="579" y="1521"/>
                        <a:pt x="589" y="1533"/>
                        <a:pt x="580" y="1545"/>
                      </a:cubicBezTo>
                      <a:cubicBezTo>
                        <a:pt x="570" y="1558"/>
                        <a:pt x="548" y="1566"/>
                        <a:pt x="528" y="1567"/>
                      </a:cubicBezTo>
                      <a:close/>
                      <a:moveTo>
                        <a:pt x="610" y="1534"/>
                      </a:moveTo>
                      <a:cubicBezTo>
                        <a:pt x="620" y="1516"/>
                        <a:pt x="614" y="1478"/>
                        <a:pt x="593" y="1477"/>
                      </a:cubicBezTo>
                      <a:cubicBezTo>
                        <a:pt x="593" y="1473"/>
                        <a:pt x="599" y="1469"/>
                        <a:pt x="605" y="1470"/>
                      </a:cubicBezTo>
                      <a:cubicBezTo>
                        <a:pt x="611" y="1472"/>
                        <a:pt x="618" y="1479"/>
                        <a:pt x="617" y="1488"/>
                      </a:cubicBezTo>
                      <a:cubicBezTo>
                        <a:pt x="622" y="1488"/>
                        <a:pt x="626" y="1501"/>
                        <a:pt x="621" y="1515"/>
                      </a:cubicBezTo>
                      <a:cubicBezTo>
                        <a:pt x="627" y="1509"/>
                        <a:pt x="635" y="1504"/>
                        <a:pt x="643" y="1501"/>
                      </a:cubicBezTo>
                      <a:cubicBezTo>
                        <a:pt x="653" y="1498"/>
                        <a:pt x="664" y="1496"/>
                        <a:pt x="673" y="1499"/>
                      </a:cubicBezTo>
                      <a:cubicBezTo>
                        <a:pt x="684" y="1502"/>
                        <a:pt x="692" y="1509"/>
                        <a:pt x="695" y="1519"/>
                      </a:cubicBezTo>
                      <a:cubicBezTo>
                        <a:pt x="696" y="1526"/>
                        <a:pt x="695" y="1535"/>
                        <a:pt x="689" y="1540"/>
                      </a:cubicBezTo>
                      <a:cubicBezTo>
                        <a:pt x="684" y="1543"/>
                        <a:pt x="676" y="1543"/>
                        <a:pt x="671" y="1541"/>
                      </a:cubicBezTo>
                      <a:cubicBezTo>
                        <a:pt x="666" y="1538"/>
                        <a:pt x="662" y="1532"/>
                        <a:pt x="659" y="1526"/>
                      </a:cubicBezTo>
                      <a:cubicBezTo>
                        <a:pt x="670" y="1535"/>
                        <a:pt x="677" y="1527"/>
                        <a:pt x="683" y="1526"/>
                      </a:cubicBezTo>
                      <a:cubicBezTo>
                        <a:pt x="690" y="1525"/>
                        <a:pt x="693" y="1531"/>
                        <a:pt x="691" y="1536"/>
                      </a:cubicBezTo>
                      <a:cubicBezTo>
                        <a:pt x="691" y="1536"/>
                        <a:pt x="691" y="1536"/>
                        <a:pt x="691" y="1536"/>
                      </a:cubicBezTo>
                      <a:cubicBezTo>
                        <a:pt x="694" y="1531"/>
                        <a:pt x="694" y="1526"/>
                        <a:pt x="693" y="1520"/>
                      </a:cubicBezTo>
                      <a:cubicBezTo>
                        <a:pt x="691" y="1511"/>
                        <a:pt x="685" y="1504"/>
                        <a:pt x="676" y="1501"/>
                      </a:cubicBezTo>
                      <a:cubicBezTo>
                        <a:pt x="678" y="1502"/>
                        <a:pt x="680" y="1504"/>
                        <a:pt x="681" y="1506"/>
                      </a:cubicBezTo>
                      <a:cubicBezTo>
                        <a:pt x="684" y="1509"/>
                        <a:pt x="685" y="1515"/>
                        <a:pt x="682" y="1518"/>
                      </a:cubicBezTo>
                      <a:cubicBezTo>
                        <a:pt x="681" y="1520"/>
                        <a:pt x="678" y="1521"/>
                        <a:pt x="676" y="1520"/>
                      </a:cubicBezTo>
                      <a:cubicBezTo>
                        <a:pt x="674" y="1520"/>
                        <a:pt x="672" y="1519"/>
                        <a:pt x="672" y="1517"/>
                      </a:cubicBezTo>
                      <a:cubicBezTo>
                        <a:pt x="671" y="1515"/>
                        <a:pt x="671" y="1513"/>
                        <a:pt x="672" y="1512"/>
                      </a:cubicBezTo>
                      <a:cubicBezTo>
                        <a:pt x="674" y="1509"/>
                        <a:pt x="676" y="1509"/>
                        <a:pt x="679" y="1510"/>
                      </a:cubicBezTo>
                      <a:cubicBezTo>
                        <a:pt x="680" y="1511"/>
                        <a:pt x="681" y="1512"/>
                        <a:pt x="680" y="1514"/>
                      </a:cubicBezTo>
                      <a:cubicBezTo>
                        <a:pt x="680" y="1515"/>
                        <a:pt x="679" y="1515"/>
                        <a:pt x="678" y="1515"/>
                      </a:cubicBezTo>
                      <a:cubicBezTo>
                        <a:pt x="679" y="1515"/>
                        <a:pt x="679" y="1514"/>
                        <a:pt x="679" y="1513"/>
                      </a:cubicBezTo>
                      <a:cubicBezTo>
                        <a:pt x="679" y="1512"/>
                        <a:pt x="678" y="1511"/>
                        <a:pt x="676" y="1512"/>
                      </a:cubicBezTo>
                      <a:cubicBezTo>
                        <a:pt x="676" y="1512"/>
                        <a:pt x="675" y="1513"/>
                        <a:pt x="675" y="1514"/>
                      </a:cubicBezTo>
                      <a:cubicBezTo>
                        <a:pt x="675" y="1515"/>
                        <a:pt x="675" y="1516"/>
                        <a:pt x="676" y="1517"/>
                      </a:cubicBezTo>
                      <a:cubicBezTo>
                        <a:pt x="678" y="1518"/>
                        <a:pt x="680" y="1517"/>
                        <a:pt x="681" y="1516"/>
                      </a:cubicBezTo>
                      <a:cubicBezTo>
                        <a:pt x="683" y="1512"/>
                        <a:pt x="681" y="1507"/>
                        <a:pt x="678" y="1504"/>
                      </a:cubicBezTo>
                      <a:cubicBezTo>
                        <a:pt x="673" y="1500"/>
                        <a:pt x="664" y="1499"/>
                        <a:pt x="658" y="1500"/>
                      </a:cubicBezTo>
                      <a:cubicBezTo>
                        <a:pt x="641" y="1501"/>
                        <a:pt x="627" y="1509"/>
                        <a:pt x="619" y="1521"/>
                      </a:cubicBezTo>
                      <a:cubicBezTo>
                        <a:pt x="617" y="1526"/>
                        <a:pt x="614" y="1530"/>
                        <a:pt x="610" y="1534"/>
                      </a:cubicBezTo>
                      <a:close/>
                      <a:moveTo>
                        <a:pt x="602" y="1553"/>
                      </a:moveTo>
                      <a:cubicBezTo>
                        <a:pt x="608" y="1544"/>
                        <a:pt x="624" y="1549"/>
                        <a:pt x="632" y="1555"/>
                      </a:cubicBezTo>
                      <a:cubicBezTo>
                        <a:pt x="641" y="1563"/>
                        <a:pt x="649" y="1574"/>
                        <a:pt x="662" y="1573"/>
                      </a:cubicBezTo>
                      <a:cubicBezTo>
                        <a:pt x="669" y="1572"/>
                        <a:pt x="676" y="1568"/>
                        <a:pt x="678" y="1561"/>
                      </a:cubicBezTo>
                      <a:cubicBezTo>
                        <a:pt x="679" y="1557"/>
                        <a:pt x="678" y="1552"/>
                        <a:pt x="674" y="1550"/>
                      </a:cubicBezTo>
                      <a:cubicBezTo>
                        <a:pt x="676" y="1553"/>
                        <a:pt x="674" y="1559"/>
                        <a:pt x="670" y="1561"/>
                      </a:cubicBezTo>
                      <a:cubicBezTo>
                        <a:pt x="666" y="1563"/>
                        <a:pt x="660" y="1562"/>
                        <a:pt x="657" y="1558"/>
                      </a:cubicBezTo>
                      <a:cubicBezTo>
                        <a:pt x="649" y="1550"/>
                        <a:pt x="644" y="1542"/>
                        <a:pt x="635" y="1538"/>
                      </a:cubicBezTo>
                      <a:cubicBezTo>
                        <a:pt x="623" y="1533"/>
                        <a:pt x="607" y="1538"/>
                        <a:pt x="602" y="1553"/>
                      </a:cubicBezTo>
                      <a:close/>
                      <a:moveTo>
                        <a:pt x="584" y="1597"/>
                      </a:moveTo>
                      <a:cubicBezTo>
                        <a:pt x="594" y="1601"/>
                        <a:pt x="611" y="1599"/>
                        <a:pt x="619" y="1592"/>
                      </a:cubicBezTo>
                      <a:cubicBezTo>
                        <a:pt x="628" y="1585"/>
                        <a:pt x="624" y="1575"/>
                        <a:pt x="613" y="1581"/>
                      </a:cubicBezTo>
                      <a:cubicBezTo>
                        <a:pt x="604" y="1586"/>
                        <a:pt x="594" y="1598"/>
                        <a:pt x="584" y="1597"/>
                      </a:cubicBezTo>
                      <a:close/>
                      <a:moveTo>
                        <a:pt x="385" y="1643"/>
                      </a:moveTo>
                      <a:cubicBezTo>
                        <a:pt x="353" y="1649"/>
                        <a:pt x="326" y="1692"/>
                        <a:pt x="348" y="1714"/>
                      </a:cubicBezTo>
                      <a:cubicBezTo>
                        <a:pt x="344" y="1718"/>
                        <a:pt x="333" y="1715"/>
                        <a:pt x="329" y="1707"/>
                      </a:cubicBezTo>
                      <a:cubicBezTo>
                        <a:pt x="325" y="1699"/>
                        <a:pt x="328" y="1685"/>
                        <a:pt x="339" y="1678"/>
                      </a:cubicBezTo>
                      <a:cubicBezTo>
                        <a:pt x="331" y="1668"/>
                        <a:pt x="353" y="1640"/>
                        <a:pt x="385" y="1643"/>
                      </a:cubicBezTo>
                      <a:close/>
                      <a:moveTo>
                        <a:pt x="316" y="1522"/>
                      </a:moveTo>
                      <a:cubicBezTo>
                        <a:pt x="318" y="1520"/>
                        <a:pt x="321" y="1521"/>
                        <a:pt x="323" y="1523"/>
                      </a:cubicBezTo>
                      <a:cubicBezTo>
                        <a:pt x="324" y="1526"/>
                        <a:pt x="324" y="1529"/>
                        <a:pt x="321" y="1530"/>
                      </a:cubicBezTo>
                      <a:cubicBezTo>
                        <a:pt x="319" y="1532"/>
                        <a:pt x="316" y="1531"/>
                        <a:pt x="315" y="1529"/>
                      </a:cubicBezTo>
                      <a:cubicBezTo>
                        <a:pt x="313" y="1526"/>
                        <a:pt x="314" y="1523"/>
                        <a:pt x="316" y="1522"/>
                      </a:cubicBezTo>
                      <a:close/>
                      <a:moveTo>
                        <a:pt x="323" y="1515"/>
                      </a:moveTo>
                      <a:cubicBezTo>
                        <a:pt x="325" y="1514"/>
                        <a:pt x="327" y="1514"/>
                        <a:pt x="328" y="1516"/>
                      </a:cubicBezTo>
                      <a:cubicBezTo>
                        <a:pt x="329" y="1518"/>
                        <a:pt x="329" y="1520"/>
                        <a:pt x="327" y="1521"/>
                      </a:cubicBezTo>
                      <a:cubicBezTo>
                        <a:pt x="325" y="1522"/>
                        <a:pt x="323" y="1522"/>
                        <a:pt x="322" y="1520"/>
                      </a:cubicBezTo>
                      <a:cubicBezTo>
                        <a:pt x="320" y="1518"/>
                        <a:pt x="321" y="1516"/>
                        <a:pt x="323" y="1515"/>
                      </a:cubicBezTo>
                      <a:close/>
                      <a:moveTo>
                        <a:pt x="313" y="1534"/>
                      </a:moveTo>
                      <a:cubicBezTo>
                        <a:pt x="316" y="1532"/>
                        <a:pt x="321" y="1533"/>
                        <a:pt x="323" y="1536"/>
                      </a:cubicBezTo>
                      <a:cubicBezTo>
                        <a:pt x="326" y="1540"/>
                        <a:pt x="325" y="1545"/>
                        <a:pt x="321" y="1547"/>
                      </a:cubicBezTo>
                      <a:cubicBezTo>
                        <a:pt x="317" y="1549"/>
                        <a:pt x="313" y="1548"/>
                        <a:pt x="310" y="1545"/>
                      </a:cubicBezTo>
                      <a:cubicBezTo>
                        <a:pt x="308" y="1541"/>
                        <a:pt x="309" y="1536"/>
                        <a:pt x="313" y="1534"/>
                      </a:cubicBezTo>
                      <a:close/>
                      <a:moveTo>
                        <a:pt x="471" y="1582"/>
                      </a:moveTo>
                      <a:cubicBezTo>
                        <a:pt x="473" y="1592"/>
                        <a:pt x="469" y="1608"/>
                        <a:pt x="458" y="1619"/>
                      </a:cubicBezTo>
                      <a:cubicBezTo>
                        <a:pt x="451" y="1627"/>
                        <a:pt x="440" y="1633"/>
                        <a:pt x="429" y="1634"/>
                      </a:cubicBezTo>
                      <a:cubicBezTo>
                        <a:pt x="423" y="1634"/>
                        <a:pt x="418" y="1634"/>
                        <a:pt x="413" y="1631"/>
                      </a:cubicBezTo>
                      <a:cubicBezTo>
                        <a:pt x="405" y="1627"/>
                        <a:pt x="401" y="1619"/>
                        <a:pt x="402" y="1613"/>
                      </a:cubicBezTo>
                      <a:cubicBezTo>
                        <a:pt x="402" y="1606"/>
                        <a:pt x="410" y="1601"/>
                        <a:pt x="416" y="1604"/>
                      </a:cubicBezTo>
                      <a:cubicBezTo>
                        <a:pt x="408" y="1611"/>
                        <a:pt x="413" y="1621"/>
                        <a:pt x="422" y="1624"/>
                      </a:cubicBezTo>
                      <a:cubicBezTo>
                        <a:pt x="432" y="1628"/>
                        <a:pt x="448" y="1622"/>
                        <a:pt x="455" y="1615"/>
                      </a:cubicBezTo>
                      <a:cubicBezTo>
                        <a:pt x="469" y="1602"/>
                        <a:pt x="470" y="1589"/>
                        <a:pt x="471" y="1582"/>
                      </a:cubicBezTo>
                      <a:close/>
                      <a:moveTo>
                        <a:pt x="410" y="1637"/>
                      </a:moveTo>
                      <a:cubicBezTo>
                        <a:pt x="376" y="1635"/>
                        <a:pt x="347" y="1606"/>
                        <a:pt x="348" y="1581"/>
                      </a:cubicBezTo>
                      <a:cubicBezTo>
                        <a:pt x="349" y="1554"/>
                        <a:pt x="373" y="1556"/>
                        <a:pt x="372" y="1580"/>
                      </a:cubicBezTo>
                      <a:cubicBezTo>
                        <a:pt x="371" y="1592"/>
                        <a:pt x="377" y="1630"/>
                        <a:pt x="410" y="1637"/>
                      </a:cubicBezTo>
                      <a:close/>
                      <a:moveTo>
                        <a:pt x="796" y="1567"/>
                      </a:moveTo>
                      <a:cubicBezTo>
                        <a:pt x="773" y="1576"/>
                        <a:pt x="766" y="1597"/>
                        <a:pt x="757" y="1604"/>
                      </a:cubicBezTo>
                      <a:cubicBezTo>
                        <a:pt x="747" y="1613"/>
                        <a:pt x="737" y="1601"/>
                        <a:pt x="746" y="1589"/>
                      </a:cubicBezTo>
                      <a:cubicBezTo>
                        <a:pt x="755" y="1576"/>
                        <a:pt x="777" y="1569"/>
                        <a:pt x="796" y="1567"/>
                      </a:cubicBezTo>
                      <a:close/>
                      <a:moveTo>
                        <a:pt x="712" y="1576"/>
                      </a:moveTo>
                      <a:cubicBezTo>
                        <a:pt x="713" y="1574"/>
                        <a:pt x="715" y="1573"/>
                        <a:pt x="717" y="1573"/>
                      </a:cubicBezTo>
                      <a:cubicBezTo>
                        <a:pt x="720" y="1573"/>
                        <a:pt x="723" y="1575"/>
                        <a:pt x="725" y="1578"/>
                      </a:cubicBezTo>
                      <a:cubicBezTo>
                        <a:pt x="726" y="1582"/>
                        <a:pt x="725" y="1585"/>
                        <a:pt x="722" y="1587"/>
                      </a:cubicBezTo>
                      <a:cubicBezTo>
                        <a:pt x="717" y="1591"/>
                        <a:pt x="714" y="1587"/>
                        <a:pt x="711" y="1586"/>
                      </a:cubicBezTo>
                      <a:cubicBezTo>
                        <a:pt x="707" y="1586"/>
                        <a:pt x="703" y="1589"/>
                        <a:pt x="701" y="1594"/>
                      </a:cubicBezTo>
                      <a:cubicBezTo>
                        <a:pt x="699" y="1600"/>
                        <a:pt x="700" y="1606"/>
                        <a:pt x="705" y="1610"/>
                      </a:cubicBezTo>
                      <a:cubicBezTo>
                        <a:pt x="708" y="1612"/>
                        <a:pt x="712" y="1612"/>
                        <a:pt x="715" y="1609"/>
                      </a:cubicBezTo>
                      <a:cubicBezTo>
                        <a:pt x="711" y="1609"/>
                        <a:pt x="708" y="1605"/>
                        <a:pt x="711" y="1601"/>
                      </a:cubicBezTo>
                      <a:cubicBezTo>
                        <a:pt x="713" y="1599"/>
                        <a:pt x="718" y="1597"/>
                        <a:pt x="723" y="1595"/>
                      </a:cubicBezTo>
                      <a:cubicBezTo>
                        <a:pt x="729" y="1592"/>
                        <a:pt x="734" y="1589"/>
                        <a:pt x="736" y="1585"/>
                      </a:cubicBezTo>
                      <a:cubicBezTo>
                        <a:pt x="741" y="1576"/>
                        <a:pt x="737" y="1564"/>
                        <a:pt x="727" y="1561"/>
                      </a:cubicBezTo>
                      <a:cubicBezTo>
                        <a:pt x="722" y="1560"/>
                        <a:pt x="717" y="1561"/>
                        <a:pt x="713" y="1563"/>
                      </a:cubicBezTo>
                      <a:cubicBezTo>
                        <a:pt x="708" y="1565"/>
                        <a:pt x="697" y="1574"/>
                        <a:pt x="690" y="1573"/>
                      </a:cubicBezTo>
                      <a:cubicBezTo>
                        <a:pt x="685" y="1572"/>
                        <a:pt x="683" y="1568"/>
                        <a:pt x="685" y="1565"/>
                      </a:cubicBezTo>
                      <a:cubicBezTo>
                        <a:pt x="681" y="1565"/>
                        <a:pt x="678" y="1570"/>
                        <a:pt x="679" y="1575"/>
                      </a:cubicBezTo>
                      <a:cubicBezTo>
                        <a:pt x="681" y="1583"/>
                        <a:pt x="691" y="1589"/>
                        <a:pt x="701" y="1585"/>
                      </a:cubicBezTo>
                      <a:cubicBezTo>
                        <a:pt x="705" y="1584"/>
                        <a:pt x="708" y="1581"/>
                        <a:pt x="712" y="1576"/>
                      </a:cubicBezTo>
                      <a:close/>
                      <a:moveTo>
                        <a:pt x="701" y="1589"/>
                      </a:moveTo>
                      <a:cubicBezTo>
                        <a:pt x="693" y="1598"/>
                        <a:pt x="676" y="1603"/>
                        <a:pt x="665" y="1599"/>
                      </a:cubicBezTo>
                      <a:cubicBezTo>
                        <a:pt x="653" y="1595"/>
                        <a:pt x="653" y="1584"/>
                        <a:pt x="667" y="1585"/>
                      </a:cubicBezTo>
                      <a:cubicBezTo>
                        <a:pt x="677" y="1587"/>
                        <a:pt x="691" y="1595"/>
                        <a:pt x="701" y="1589"/>
                      </a:cubicBezTo>
                      <a:close/>
                      <a:moveTo>
                        <a:pt x="737" y="1566"/>
                      </a:moveTo>
                      <a:cubicBezTo>
                        <a:pt x="741" y="1569"/>
                        <a:pt x="741" y="1577"/>
                        <a:pt x="740" y="1581"/>
                      </a:cubicBezTo>
                      <a:cubicBezTo>
                        <a:pt x="745" y="1584"/>
                        <a:pt x="755" y="1576"/>
                        <a:pt x="751" y="1568"/>
                      </a:cubicBezTo>
                      <a:cubicBezTo>
                        <a:pt x="748" y="1563"/>
                        <a:pt x="741" y="1561"/>
                        <a:pt x="737" y="1566"/>
                      </a:cubicBezTo>
                      <a:close/>
                      <a:moveTo>
                        <a:pt x="695" y="1222"/>
                      </a:moveTo>
                      <a:cubicBezTo>
                        <a:pt x="698" y="1221"/>
                        <a:pt x="702" y="1223"/>
                        <a:pt x="703" y="1226"/>
                      </a:cubicBezTo>
                      <a:cubicBezTo>
                        <a:pt x="705" y="1232"/>
                        <a:pt x="697" y="1236"/>
                        <a:pt x="693" y="1233"/>
                      </a:cubicBezTo>
                      <a:cubicBezTo>
                        <a:pt x="690" y="1231"/>
                        <a:pt x="690" y="1227"/>
                        <a:pt x="684" y="1226"/>
                      </a:cubicBezTo>
                      <a:cubicBezTo>
                        <a:pt x="690" y="1226"/>
                        <a:pt x="691" y="1223"/>
                        <a:pt x="695" y="1222"/>
                      </a:cubicBezTo>
                      <a:close/>
                      <a:moveTo>
                        <a:pt x="979" y="1165"/>
                      </a:moveTo>
                      <a:cubicBezTo>
                        <a:pt x="988" y="1189"/>
                        <a:pt x="981" y="1210"/>
                        <a:pt x="968" y="1224"/>
                      </a:cubicBezTo>
                      <a:cubicBezTo>
                        <a:pt x="956" y="1235"/>
                        <a:pt x="942" y="1234"/>
                        <a:pt x="935" y="1241"/>
                      </a:cubicBezTo>
                      <a:cubicBezTo>
                        <a:pt x="932" y="1244"/>
                        <a:pt x="930" y="1247"/>
                        <a:pt x="930" y="1252"/>
                      </a:cubicBezTo>
                      <a:cubicBezTo>
                        <a:pt x="921" y="1244"/>
                        <a:pt x="923" y="1231"/>
                        <a:pt x="932" y="1224"/>
                      </a:cubicBezTo>
                      <a:cubicBezTo>
                        <a:pt x="942" y="1215"/>
                        <a:pt x="954" y="1217"/>
                        <a:pt x="964" y="1206"/>
                      </a:cubicBezTo>
                      <a:cubicBezTo>
                        <a:pt x="975" y="1194"/>
                        <a:pt x="980" y="1179"/>
                        <a:pt x="979" y="1165"/>
                      </a:cubicBezTo>
                      <a:close/>
                      <a:moveTo>
                        <a:pt x="981" y="1108"/>
                      </a:moveTo>
                      <a:cubicBezTo>
                        <a:pt x="993" y="1129"/>
                        <a:pt x="983" y="1151"/>
                        <a:pt x="982" y="1163"/>
                      </a:cubicBezTo>
                      <a:cubicBezTo>
                        <a:pt x="981" y="1180"/>
                        <a:pt x="994" y="1182"/>
                        <a:pt x="999" y="1165"/>
                      </a:cubicBezTo>
                      <a:cubicBezTo>
                        <a:pt x="1005" y="1148"/>
                        <a:pt x="997" y="1121"/>
                        <a:pt x="981" y="1108"/>
                      </a:cubicBezTo>
                      <a:close/>
                      <a:moveTo>
                        <a:pt x="348" y="1047"/>
                      </a:moveTo>
                      <a:cubicBezTo>
                        <a:pt x="337" y="1026"/>
                        <a:pt x="311" y="1019"/>
                        <a:pt x="294" y="1024"/>
                      </a:cubicBezTo>
                      <a:cubicBezTo>
                        <a:pt x="279" y="1029"/>
                        <a:pt x="278" y="1044"/>
                        <a:pt x="297" y="1039"/>
                      </a:cubicBezTo>
                      <a:cubicBezTo>
                        <a:pt x="312" y="1035"/>
                        <a:pt x="330" y="1030"/>
                        <a:pt x="348" y="1047"/>
                      </a:cubicBezTo>
                      <a:close/>
                      <a:moveTo>
                        <a:pt x="112" y="1229"/>
                      </a:moveTo>
                      <a:cubicBezTo>
                        <a:pt x="103" y="1214"/>
                        <a:pt x="103" y="1187"/>
                        <a:pt x="112" y="1171"/>
                      </a:cubicBezTo>
                      <a:cubicBezTo>
                        <a:pt x="122" y="1156"/>
                        <a:pt x="136" y="1161"/>
                        <a:pt x="129" y="1180"/>
                      </a:cubicBezTo>
                      <a:cubicBezTo>
                        <a:pt x="124" y="1195"/>
                        <a:pt x="107" y="1209"/>
                        <a:pt x="112" y="1229"/>
                      </a:cubicBezTo>
                      <a:close/>
                      <a:moveTo>
                        <a:pt x="308" y="1014"/>
                      </a:moveTo>
                      <a:cubicBezTo>
                        <a:pt x="286" y="1004"/>
                        <a:pt x="268" y="1015"/>
                        <a:pt x="255" y="1029"/>
                      </a:cubicBezTo>
                      <a:cubicBezTo>
                        <a:pt x="248" y="1037"/>
                        <a:pt x="242" y="1051"/>
                        <a:pt x="231" y="1053"/>
                      </a:cubicBezTo>
                      <a:cubicBezTo>
                        <a:pt x="243" y="1065"/>
                        <a:pt x="261" y="1038"/>
                        <a:pt x="268" y="1030"/>
                      </a:cubicBezTo>
                      <a:cubicBezTo>
                        <a:pt x="280" y="1018"/>
                        <a:pt x="294" y="1011"/>
                        <a:pt x="308" y="1014"/>
                      </a:cubicBezTo>
                      <a:close/>
                      <a:moveTo>
                        <a:pt x="217" y="1139"/>
                      </a:moveTo>
                      <a:cubicBezTo>
                        <a:pt x="242" y="1132"/>
                        <a:pt x="273" y="1134"/>
                        <a:pt x="287" y="1146"/>
                      </a:cubicBezTo>
                      <a:cubicBezTo>
                        <a:pt x="300" y="1158"/>
                        <a:pt x="292" y="1174"/>
                        <a:pt x="275" y="1163"/>
                      </a:cubicBezTo>
                      <a:cubicBezTo>
                        <a:pt x="262" y="1155"/>
                        <a:pt x="242" y="1138"/>
                        <a:pt x="217" y="1139"/>
                      </a:cubicBezTo>
                      <a:close/>
                      <a:moveTo>
                        <a:pt x="67" y="1135"/>
                      </a:moveTo>
                      <a:cubicBezTo>
                        <a:pt x="64" y="1132"/>
                        <a:pt x="63" y="1128"/>
                        <a:pt x="66" y="1125"/>
                      </a:cubicBezTo>
                      <a:cubicBezTo>
                        <a:pt x="70" y="1120"/>
                        <a:pt x="78" y="1124"/>
                        <a:pt x="78" y="1130"/>
                      </a:cubicBezTo>
                      <a:cubicBezTo>
                        <a:pt x="78" y="1134"/>
                        <a:pt x="75" y="1137"/>
                        <a:pt x="78" y="1142"/>
                      </a:cubicBezTo>
                      <a:cubicBezTo>
                        <a:pt x="74" y="1137"/>
                        <a:pt x="71" y="1138"/>
                        <a:pt x="67" y="1135"/>
                      </a:cubicBezTo>
                      <a:close/>
                      <a:moveTo>
                        <a:pt x="67" y="1137"/>
                      </a:moveTo>
                      <a:cubicBezTo>
                        <a:pt x="64" y="1135"/>
                        <a:pt x="63" y="1133"/>
                        <a:pt x="63" y="1131"/>
                      </a:cubicBezTo>
                      <a:cubicBezTo>
                        <a:pt x="62" y="1128"/>
                        <a:pt x="64" y="1124"/>
                        <a:pt x="67" y="1122"/>
                      </a:cubicBezTo>
                      <a:cubicBezTo>
                        <a:pt x="71" y="1120"/>
                        <a:pt x="76" y="1122"/>
                        <a:pt x="78" y="1124"/>
                      </a:cubicBezTo>
                      <a:cubicBezTo>
                        <a:pt x="82" y="1129"/>
                        <a:pt x="78" y="1133"/>
                        <a:pt x="78" y="1137"/>
                      </a:cubicBezTo>
                      <a:cubicBezTo>
                        <a:pt x="77" y="1141"/>
                        <a:pt x="82" y="1146"/>
                        <a:pt x="87" y="1147"/>
                      </a:cubicBezTo>
                      <a:cubicBezTo>
                        <a:pt x="94" y="1149"/>
                        <a:pt x="101" y="1147"/>
                        <a:pt x="104" y="1141"/>
                      </a:cubicBezTo>
                      <a:cubicBezTo>
                        <a:pt x="106" y="1138"/>
                        <a:pt x="107" y="1133"/>
                        <a:pt x="103" y="1131"/>
                      </a:cubicBezTo>
                      <a:cubicBezTo>
                        <a:pt x="103" y="1135"/>
                        <a:pt x="99" y="1139"/>
                        <a:pt x="94" y="1136"/>
                      </a:cubicBezTo>
                      <a:cubicBezTo>
                        <a:pt x="91" y="1134"/>
                        <a:pt x="89" y="1128"/>
                        <a:pt x="86" y="1122"/>
                      </a:cubicBezTo>
                      <a:cubicBezTo>
                        <a:pt x="83" y="1116"/>
                        <a:pt x="79" y="1111"/>
                        <a:pt x="74" y="1109"/>
                      </a:cubicBezTo>
                      <a:cubicBezTo>
                        <a:pt x="64" y="1104"/>
                        <a:pt x="51" y="1110"/>
                        <a:pt x="49" y="1120"/>
                      </a:cubicBezTo>
                      <a:cubicBezTo>
                        <a:pt x="47" y="1126"/>
                        <a:pt x="49" y="1132"/>
                        <a:pt x="51" y="1137"/>
                      </a:cubicBezTo>
                      <a:cubicBezTo>
                        <a:pt x="54" y="1142"/>
                        <a:pt x="65" y="1154"/>
                        <a:pt x="65" y="1161"/>
                      </a:cubicBezTo>
                      <a:cubicBezTo>
                        <a:pt x="64" y="1167"/>
                        <a:pt x="60" y="1169"/>
                        <a:pt x="56" y="1167"/>
                      </a:cubicBezTo>
                      <a:cubicBezTo>
                        <a:pt x="56" y="1172"/>
                        <a:pt x="62" y="1175"/>
                        <a:pt x="67" y="1173"/>
                      </a:cubicBezTo>
                      <a:cubicBezTo>
                        <a:pt x="76" y="1171"/>
                        <a:pt x="82" y="1158"/>
                        <a:pt x="77" y="1147"/>
                      </a:cubicBezTo>
                      <a:cubicBezTo>
                        <a:pt x="76" y="1143"/>
                        <a:pt x="72" y="1140"/>
                        <a:pt x="67" y="1137"/>
                      </a:cubicBezTo>
                      <a:close/>
                      <a:moveTo>
                        <a:pt x="82" y="1148"/>
                      </a:moveTo>
                      <a:cubicBezTo>
                        <a:pt x="92" y="1156"/>
                        <a:pt x="99" y="1174"/>
                        <a:pt x="96" y="1187"/>
                      </a:cubicBezTo>
                      <a:cubicBezTo>
                        <a:pt x="93" y="1200"/>
                        <a:pt x="80" y="1201"/>
                        <a:pt x="81" y="1186"/>
                      </a:cubicBezTo>
                      <a:cubicBezTo>
                        <a:pt x="81" y="1175"/>
                        <a:pt x="89" y="1158"/>
                        <a:pt x="82" y="1148"/>
                      </a:cubicBezTo>
                      <a:close/>
                      <a:moveTo>
                        <a:pt x="52" y="1091"/>
                      </a:moveTo>
                      <a:cubicBezTo>
                        <a:pt x="53" y="1090"/>
                        <a:pt x="55" y="1090"/>
                        <a:pt x="56" y="1090"/>
                      </a:cubicBezTo>
                      <a:cubicBezTo>
                        <a:pt x="51" y="1081"/>
                        <a:pt x="47" y="1063"/>
                        <a:pt x="48" y="1046"/>
                      </a:cubicBezTo>
                      <a:cubicBezTo>
                        <a:pt x="49" y="1050"/>
                        <a:pt x="51" y="1055"/>
                        <a:pt x="53" y="1059"/>
                      </a:cubicBezTo>
                      <a:cubicBezTo>
                        <a:pt x="70" y="1087"/>
                        <a:pt x="92" y="1080"/>
                        <a:pt x="115" y="1094"/>
                      </a:cubicBezTo>
                      <a:cubicBezTo>
                        <a:pt x="123" y="1099"/>
                        <a:pt x="129" y="1110"/>
                        <a:pt x="121" y="1119"/>
                      </a:cubicBezTo>
                      <a:cubicBezTo>
                        <a:pt x="117" y="1123"/>
                        <a:pt x="111" y="1125"/>
                        <a:pt x="106" y="1123"/>
                      </a:cubicBezTo>
                      <a:cubicBezTo>
                        <a:pt x="102" y="1122"/>
                        <a:pt x="99" y="1120"/>
                        <a:pt x="98" y="1116"/>
                      </a:cubicBezTo>
                      <a:cubicBezTo>
                        <a:pt x="97" y="1115"/>
                        <a:pt x="97" y="1113"/>
                        <a:pt x="97" y="1111"/>
                      </a:cubicBezTo>
                      <a:cubicBezTo>
                        <a:pt x="97" y="1112"/>
                        <a:pt x="96" y="1111"/>
                        <a:pt x="97" y="1114"/>
                      </a:cubicBezTo>
                      <a:cubicBezTo>
                        <a:pt x="98" y="1116"/>
                        <a:pt x="104" y="1119"/>
                        <a:pt x="108" y="1117"/>
                      </a:cubicBezTo>
                      <a:cubicBezTo>
                        <a:pt x="112" y="1115"/>
                        <a:pt x="113" y="1111"/>
                        <a:pt x="111" y="1107"/>
                      </a:cubicBezTo>
                      <a:cubicBezTo>
                        <a:pt x="110" y="1103"/>
                        <a:pt x="106" y="1102"/>
                        <a:pt x="102" y="1103"/>
                      </a:cubicBezTo>
                      <a:cubicBezTo>
                        <a:pt x="96" y="1104"/>
                        <a:pt x="94" y="1111"/>
                        <a:pt x="96" y="1117"/>
                      </a:cubicBezTo>
                      <a:cubicBezTo>
                        <a:pt x="98" y="1121"/>
                        <a:pt x="101" y="1124"/>
                        <a:pt x="105" y="1125"/>
                      </a:cubicBezTo>
                      <a:cubicBezTo>
                        <a:pt x="111" y="1127"/>
                        <a:pt x="118" y="1125"/>
                        <a:pt x="123" y="1121"/>
                      </a:cubicBezTo>
                      <a:cubicBezTo>
                        <a:pt x="134" y="1109"/>
                        <a:pt x="127" y="1098"/>
                        <a:pt x="117" y="1092"/>
                      </a:cubicBezTo>
                      <a:cubicBezTo>
                        <a:pt x="93" y="1078"/>
                        <a:pt x="70" y="1085"/>
                        <a:pt x="55" y="1054"/>
                      </a:cubicBezTo>
                      <a:cubicBezTo>
                        <a:pt x="49" y="1042"/>
                        <a:pt x="48" y="1027"/>
                        <a:pt x="56" y="1013"/>
                      </a:cubicBezTo>
                      <a:cubicBezTo>
                        <a:pt x="67" y="995"/>
                        <a:pt x="89" y="987"/>
                        <a:pt x="109" y="997"/>
                      </a:cubicBezTo>
                      <a:cubicBezTo>
                        <a:pt x="87" y="986"/>
                        <a:pt x="62" y="1007"/>
                        <a:pt x="58" y="1031"/>
                      </a:cubicBezTo>
                      <a:cubicBezTo>
                        <a:pt x="57" y="1043"/>
                        <a:pt x="60" y="1060"/>
                        <a:pt x="72" y="1069"/>
                      </a:cubicBezTo>
                      <a:cubicBezTo>
                        <a:pt x="97" y="1087"/>
                        <a:pt x="116" y="1060"/>
                        <a:pt x="94" y="1043"/>
                      </a:cubicBezTo>
                      <a:cubicBezTo>
                        <a:pt x="82" y="1034"/>
                        <a:pt x="78" y="1021"/>
                        <a:pt x="87" y="1008"/>
                      </a:cubicBezTo>
                      <a:cubicBezTo>
                        <a:pt x="92" y="1000"/>
                        <a:pt x="101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9" y="997"/>
                        <a:pt x="109" y="997"/>
                        <a:pt x="109" y="997"/>
                      </a:cubicBezTo>
                      <a:cubicBezTo>
                        <a:pt x="108" y="996"/>
                        <a:pt x="107" y="996"/>
                        <a:pt x="107" y="995"/>
                      </a:cubicBezTo>
                      <a:cubicBezTo>
                        <a:pt x="112" y="998"/>
                        <a:pt x="117" y="999"/>
                        <a:pt x="124" y="1001"/>
                      </a:cubicBezTo>
                      <a:cubicBezTo>
                        <a:pt x="137" y="1003"/>
                        <a:pt x="148" y="1002"/>
                        <a:pt x="161" y="997"/>
                      </a:cubicBezTo>
                      <a:cubicBezTo>
                        <a:pt x="162" y="997"/>
                        <a:pt x="162" y="997"/>
                        <a:pt x="162" y="997"/>
                      </a:cubicBezTo>
                      <a:cubicBezTo>
                        <a:pt x="154" y="1007"/>
                        <a:pt x="136" y="1018"/>
                        <a:pt x="124" y="1019"/>
                      </a:cubicBezTo>
                      <a:cubicBezTo>
                        <a:pt x="124" y="1019"/>
                        <a:pt x="124" y="1020"/>
                        <a:pt x="124" y="1021"/>
                      </a:cubicBezTo>
                      <a:cubicBezTo>
                        <a:pt x="134" y="1021"/>
                        <a:pt x="150" y="1013"/>
                        <a:pt x="160" y="1004"/>
                      </a:cubicBezTo>
                      <a:cubicBezTo>
                        <a:pt x="159" y="1006"/>
                        <a:pt x="158" y="1007"/>
                        <a:pt x="158" y="1009"/>
                      </a:cubicBezTo>
                      <a:cubicBezTo>
                        <a:pt x="158" y="1009"/>
                        <a:pt x="158" y="1009"/>
                        <a:pt x="158" y="1009"/>
                      </a:cubicBezTo>
                      <a:cubicBezTo>
                        <a:pt x="154" y="1018"/>
                        <a:pt x="152" y="1026"/>
                        <a:pt x="151" y="1034"/>
                      </a:cubicBezTo>
                      <a:cubicBezTo>
                        <a:pt x="149" y="1044"/>
                        <a:pt x="151" y="1057"/>
                        <a:pt x="144" y="1064"/>
                      </a:cubicBezTo>
                      <a:cubicBezTo>
                        <a:pt x="138" y="1070"/>
                        <a:pt x="129" y="1073"/>
                        <a:pt x="121" y="1069"/>
                      </a:cubicBezTo>
                      <a:cubicBezTo>
                        <a:pt x="113" y="1066"/>
                        <a:pt x="107" y="1060"/>
                        <a:pt x="106" y="1051"/>
                      </a:cubicBezTo>
                      <a:cubicBezTo>
                        <a:pt x="106" y="1044"/>
                        <a:pt x="110" y="1037"/>
                        <a:pt x="116" y="1035"/>
                      </a:cubicBezTo>
                      <a:cubicBezTo>
                        <a:pt x="121" y="1032"/>
                        <a:pt x="127" y="1033"/>
                        <a:pt x="131" y="1037"/>
                      </a:cubicBezTo>
                      <a:cubicBezTo>
                        <a:pt x="128" y="1035"/>
                        <a:pt x="124" y="1035"/>
                        <a:pt x="120" y="1037"/>
                      </a:cubicBezTo>
                      <a:cubicBezTo>
                        <a:pt x="116" y="1040"/>
                        <a:pt x="116" y="1046"/>
                        <a:pt x="119" y="1050"/>
                      </a:cubicBezTo>
                      <a:cubicBezTo>
                        <a:pt x="122" y="1054"/>
                        <a:pt x="128" y="1054"/>
                        <a:pt x="131" y="1051"/>
                      </a:cubicBezTo>
                      <a:cubicBezTo>
                        <a:pt x="135" y="1049"/>
                        <a:pt x="136" y="1044"/>
                        <a:pt x="134" y="1040"/>
                      </a:cubicBezTo>
                      <a:cubicBezTo>
                        <a:pt x="132" y="1037"/>
                        <a:pt x="130" y="1036"/>
                        <a:pt x="128" y="1034"/>
                      </a:cubicBezTo>
                      <a:cubicBezTo>
                        <a:pt x="125" y="1032"/>
                        <a:pt x="120" y="1032"/>
                        <a:pt x="116" y="1034"/>
                      </a:cubicBezTo>
                      <a:cubicBezTo>
                        <a:pt x="109" y="1037"/>
                        <a:pt x="105" y="1043"/>
                        <a:pt x="105" y="1051"/>
                      </a:cubicBezTo>
                      <a:cubicBezTo>
                        <a:pt x="106" y="1060"/>
                        <a:pt x="112" y="1068"/>
                        <a:pt x="120" y="1071"/>
                      </a:cubicBezTo>
                      <a:cubicBezTo>
                        <a:pt x="129" y="1074"/>
                        <a:pt x="139" y="1072"/>
                        <a:pt x="145" y="1066"/>
                      </a:cubicBezTo>
                      <a:cubicBezTo>
                        <a:pt x="147" y="1064"/>
                        <a:pt x="149" y="1062"/>
                        <a:pt x="150" y="1059"/>
                      </a:cubicBezTo>
                      <a:cubicBezTo>
                        <a:pt x="150" y="1061"/>
                        <a:pt x="150" y="1062"/>
                        <a:pt x="150" y="1063"/>
                      </a:cubicBezTo>
                      <a:cubicBezTo>
                        <a:pt x="152" y="1084"/>
                        <a:pt x="163" y="1104"/>
                        <a:pt x="155" y="1125"/>
                      </a:cubicBezTo>
                      <a:cubicBezTo>
                        <a:pt x="156" y="1125"/>
                        <a:pt x="157" y="1125"/>
                        <a:pt x="157" y="1126"/>
                      </a:cubicBezTo>
                      <a:cubicBezTo>
                        <a:pt x="159" y="1123"/>
                        <a:pt x="160" y="1120"/>
                        <a:pt x="161" y="1116"/>
                      </a:cubicBezTo>
                      <a:cubicBezTo>
                        <a:pt x="162" y="1111"/>
                        <a:pt x="162" y="1107"/>
                        <a:pt x="162" y="1103"/>
                      </a:cubicBezTo>
                      <a:cubicBezTo>
                        <a:pt x="164" y="1107"/>
                        <a:pt x="167" y="1110"/>
                        <a:pt x="170" y="1114"/>
                      </a:cubicBezTo>
                      <a:cubicBezTo>
                        <a:pt x="177" y="1121"/>
                        <a:pt x="184" y="1125"/>
                        <a:pt x="193" y="1129"/>
                      </a:cubicBezTo>
                      <a:cubicBezTo>
                        <a:pt x="196" y="1130"/>
                        <a:pt x="199" y="1132"/>
                        <a:pt x="203" y="1132"/>
                      </a:cubicBezTo>
                      <a:cubicBezTo>
                        <a:pt x="211" y="1134"/>
                        <a:pt x="217" y="1135"/>
                        <a:pt x="225" y="1134"/>
                      </a:cubicBezTo>
                      <a:cubicBezTo>
                        <a:pt x="234" y="1132"/>
                        <a:pt x="239" y="1129"/>
                        <a:pt x="246" y="1124"/>
                      </a:cubicBezTo>
                      <a:cubicBezTo>
                        <a:pt x="252" y="1119"/>
                        <a:pt x="256" y="1113"/>
                        <a:pt x="258" y="1105"/>
                      </a:cubicBezTo>
                      <a:cubicBezTo>
                        <a:pt x="262" y="1093"/>
                        <a:pt x="256" y="1080"/>
                        <a:pt x="246" y="1072"/>
                      </a:cubicBezTo>
                      <a:cubicBezTo>
                        <a:pt x="236" y="1064"/>
                        <a:pt x="222" y="1061"/>
                        <a:pt x="208" y="1061"/>
                      </a:cubicBezTo>
                      <a:cubicBezTo>
                        <a:pt x="234" y="1074"/>
                        <a:pt x="224" y="1095"/>
                        <a:pt x="227" y="1107"/>
                      </a:cubicBezTo>
                      <a:cubicBezTo>
                        <a:pt x="232" y="1122"/>
                        <a:pt x="246" y="1122"/>
                        <a:pt x="254" y="1114"/>
                      </a:cubicBezTo>
                      <a:cubicBezTo>
                        <a:pt x="254" y="1114"/>
                        <a:pt x="254" y="1114"/>
                        <a:pt x="254" y="1114"/>
                      </a:cubicBezTo>
                      <a:cubicBezTo>
                        <a:pt x="251" y="1117"/>
                        <a:pt x="249" y="1120"/>
                        <a:pt x="245" y="1123"/>
                      </a:cubicBezTo>
                      <a:cubicBezTo>
                        <a:pt x="239" y="1128"/>
                        <a:pt x="233" y="1130"/>
                        <a:pt x="225" y="1132"/>
                      </a:cubicBezTo>
                      <a:cubicBezTo>
                        <a:pt x="217" y="1133"/>
                        <a:pt x="211" y="1132"/>
                        <a:pt x="203" y="1130"/>
                      </a:cubicBezTo>
                      <a:cubicBezTo>
                        <a:pt x="191" y="1127"/>
                        <a:pt x="183" y="1121"/>
                        <a:pt x="174" y="1113"/>
                      </a:cubicBezTo>
                      <a:cubicBezTo>
                        <a:pt x="177" y="1116"/>
                        <a:pt x="180" y="1118"/>
                        <a:pt x="183" y="1119"/>
                      </a:cubicBezTo>
                      <a:cubicBezTo>
                        <a:pt x="193" y="1124"/>
                        <a:pt x="207" y="1122"/>
                        <a:pt x="212" y="1112"/>
                      </a:cubicBezTo>
                      <a:cubicBezTo>
                        <a:pt x="215" y="1107"/>
                        <a:pt x="214" y="1101"/>
                        <a:pt x="211" y="1097"/>
                      </a:cubicBezTo>
                      <a:cubicBezTo>
                        <a:pt x="208" y="1094"/>
                        <a:pt x="205" y="1093"/>
                        <a:pt x="201" y="1093"/>
                      </a:cubicBezTo>
                      <a:cubicBezTo>
                        <a:pt x="197" y="1093"/>
                        <a:pt x="193" y="1095"/>
                        <a:pt x="191" y="1098"/>
                      </a:cubicBezTo>
                      <a:cubicBezTo>
                        <a:pt x="188" y="1103"/>
                        <a:pt x="188" y="1109"/>
                        <a:pt x="193" y="1112"/>
                      </a:cubicBezTo>
                      <a:cubicBezTo>
                        <a:pt x="195" y="1114"/>
                        <a:pt x="199" y="1114"/>
                        <a:pt x="201" y="1112"/>
                      </a:cubicBezTo>
                      <a:cubicBezTo>
                        <a:pt x="203" y="1111"/>
                        <a:pt x="203" y="1109"/>
                        <a:pt x="202" y="1107"/>
                      </a:cubicBezTo>
                      <a:cubicBezTo>
                        <a:pt x="202" y="1108"/>
                        <a:pt x="201" y="1110"/>
                        <a:pt x="200" y="1110"/>
                      </a:cubicBezTo>
                      <a:cubicBezTo>
                        <a:pt x="197" y="1111"/>
                        <a:pt x="194" y="1109"/>
                        <a:pt x="194" y="1106"/>
                      </a:cubicBezTo>
                      <a:cubicBezTo>
                        <a:pt x="194" y="1105"/>
                        <a:pt x="195" y="1103"/>
                        <a:pt x="197" y="1101"/>
                      </a:cubicBezTo>
                      <a:cubicBezTo>
                        <a:pt x="200" y="1100"/>
                        <a:pt x="202" y="1100"/>
                        <a:pt x="205" y="1102"/>
                      </a:cubicBezTo>
                      <a:cubicBezTo>
                        <a:pt x="207" y="1104"/>
                        <a:pt x="208" y="1108"/>
                        <a:pt x="206" y="1111"/>
                      </a:cubicBezTo>
                      <a:cubicBezTo>
                        <a:pt x="202" y="1119"/>
                        <a:pt x="188" y="1119"/>
                        <a:pt x="181" y="1116"/>
                      </a:cubicBezTo>
                      <a:cubicBezTo>
                        <a:pt x="155" y="1103"/>
                        <a:pt x="150" y="1059"/>
                        <a:pt x="155" y="1031"/>
                      </a:cubicBezTo>
                      <a:cubicBezTo>
                        <a:pt x="156" y="1040"/>
                        <a:pt x="159" y="1049"/>
                        <a:pt x="166" y="1056"/>
                      </a:cubicBezTo>
                      <a:cubicBezTo>
                        <a:pt x="169" y="1060"/>
                        <a:pt x="173" y="1063"/>
                        <a:pt x="179" y="1064"/>
                      </a:cubicBezTo>
                      <a:cubicBezTo>
                        <a:pt x="174" y="1062"/>
                        <a:pt x="170" y="1058"/>
                        <a:pt x="167" y="1055"/>
                      </a:cubicBezTo>
                      <a:cubicBezTo>
                        <a:pt x="160" y="1046"/>
                        <a:pt x="157" y="1035"/>
                        <a:pt x="158" y="1024"/>
                      </a:cubicBezTo>
                      <a:cubicBezTo>
                        <a:pt x="159" y="1016"/>
                        <a:pt x="161" y="1009"/>
                        <a:pt x="165" y="1003"/>
                      </a:cubicBezTo>
                      <a:cubicBezTo>
                        <a:pt x="172" y="991"/>
                        <a:pt x="182" y="984"/>
                        <a:pt x="190" y="973"/>
                      </a:cubicBezTo>
                      <a:cubicBezTo>
                        <a:pt x="191" y="973"/>
                        <a:pt x="191" y="973"/>
                        <a:pt x="191" y="973"/>
                      </a:cubicBezTo>
                      <a:cubicBezTo>
                        <a:pt x="195" y="966"/>
                        <a:pt x="198" y="960"/>
                        <a:pt x="201" y="953"/>
                      </a:cubicBezTo>
                      <a:cubicBezTo>
                        <a:pt x="202" y="951"/>
                        <a:pt x="208" y="934"/>
                        <a:pt x="206" y="932"/>
                      </a:cubicBezTo>
                      <a:cubicBezTo>
                        <a:pt x="204" y="933"/>
                        <a:pt x="201" y="944"/>
                        <a:pt x="200" y="946"/>
                      </a:cubicBezTo>
                      <a:cubicBezTo>
                        <a:pt x="196" y="954"/>
                        <a:pt x="192" y="962"/>
                        <a:pt x="187" y="970"/>
                      </a:cubicBezTo>
                      <a:cubicBezTo>
                        <a:pt x="186" y="971"/>
                        <a:pt x="186" y="971"/>
                        <a:pt x="186" y="971"/>
                      </a:cubicBezTo>
                      <a:cubicBezTo>
                        <a:pt x="179" y="981"/>
                        <a:pt x="172" y="988"/>
                        <a:pt x="160" y="994"/>
                      </a:cubicBezTo>
                      <a:cubicBezTo>
                        <a:pt x="146" y="1000"/>
                        <a:pt x="129" y="1001"/>
                        <a:pt x="116" y="993"/>
                      </a:cubicBezTo>
                      <a:cubicBezTo>
                        <a:pt x="109" y="989"/>
                        <a:pt x="101" y="978"/>
                        <a:pt x="106" y="969"/>
                      </a:cubicBezTo>
                      <a:cubicBezTo>
                        <a:pt x="107" y="966"/>
                        <a:pt x="111" y="965"/>
                        <a:pt x="114" y="966"/>
                      </a:cubicBezTo>
                      <a:cubicBezTo>
                        <a:pt x="117" y="966"/>
                        <a:pt x="119" y="969"/>
                        <a:pt x="119" y="972"/>
                      </a:cubicBezTo>
                      <a:cubicBezTo>
                        <a:pt x="119" y="974"/>
                        <a:pt x="118" y="976"/>
                        <a:pt x="116" y="977"/>
                      </a:cubicBezTo>
                      <a:cubicBezTo>
                        <a:pt x="114" y="979"/>
                        <a:pt x="111" y="978"/>
                        <a:pt x="110" y="975"/>
                      </a:cubicBezTo>
                      <a:cubicBezTo>
                        <a:pt x="110" y="973"/>
                        <a:pt x="110" y="972"/>
                        <a:pt x="111" y="971"/>
                      </a:cubicBezTo>
                      <a:cubicBezTo>
                        <a:pt x="109" y="970"/>
                        <a:pt x="108" y="972"/>
                        <a:pt x="108" y="974"/>
                      </a:cubicBezTo>
                      <a:cubicBezTo>
                        <a:pt x="107" y="978"/>
                        <a:pt x="109" y="980"/>
                        <a:pt x="112" y="982"/>
                      </a:cubicBezTo>
                      <a:cubicBezTo>
                        <a:pt x="118" y="983"/>
                        <a:pt x="123" y="980"/>
                        <a:pt x="125" y="975"/>
                      </a:cubicBezTo>
                      <a:cubicBezTo>
                        <a:pt x="126" y="972"/>
                        <a:pt x="126" y="967"/>
                        <a:pt x="124" y="964"/>
                      </a:cubicBezTo>
                      <a:cubicBezTo>
                        <a:pt x="122" y="960"/>
                        <a:pt x="118" y="958"/>
                        <a:pt x="115" y="958"/>
                      </a:cubicBezTo>
                      <a:cubicBezTo>
                        <a:pt x="109" y="958"/>
                        <a:pt x="104" y="960"/>
                        <a:pt x="102" y="965"/>
                      </a:cubicBezTo>
                      <a:cubicBezTo>
                        <a:pt x="96" y="975"/>
                        <a:pt x="102" y="987"/>
                        <a:pt x="112" y="993"/>
                      </a:cubicBezTo>
                      <a:cubicBezTo>
                        <a:pt x="115" y="995"/>
                        <a:pt x="118" y="996"/>
                        <a:pt x="122" y="997"/>
                      </a:cubicBezTo>
                      <a:cubicBezTo>
                        <a:pt x="110" y="995"/>
                        <a:pt x="101" y="991"/>
                        <a:pt x="91" y="983"/>
                      </a:cubicBezTo>
                      <a:cubicBezTo>
                        <a:pt x="85" y="978"/>
                        <a:pt x="82" y="973"/>
                        <a:pt x="78" y="966"/>
                      </a:cubicBezTo>
                      <a:cubicBezTo>
                        <a:pt x="75" y="958"/>
                        <a:pt x="73" y="952"/>
                        <a:pt x="74" y="944"/>
                      </a:cubicBezTo>
                      <a:cubicBezTo>
                        <a:pt x="74" y="939"/>
                        <a:pt x="75" y="936"/>
                        <a:pt x="77" y="932"/>
                      </a:cubicBezTo>
                      <a:cubicBezTo>
                        <a:pt x="77" y="932"/>
                        <a:pt x="77" y="932"/>
                        <a:pt x="77" y="932"/>
                      </a:cubicBezTo>
                      <a:cubicBezTo>
                        <a:pt x="74" y="943"/>
                        <a:pt x="82" y="955"/>
                        <a:pt x="97" y="950"/>
                      </a:cubicBezTo>
                      <a:cubicBezTo>
                        <a:pt x="109" y="946"/>
                        <a:pt x="120" y="926"/>
                        <a:pt x="146" y="940"/>
                      </a:cubicBezTo>
                      <a:cubicBezTo>
                        <a:pt x="138" y="928"/>
                        <a:pt x="128" y="918"/>
                        <a:pt x="116" y="914"/>
                      </a:cubicBezTo>
                      <a:cubicBezTo>
                        <a:pt x="103" y="910"/>
                        <a:pt x="89" y="913"/>
                        <a:pt x="81" y="923"/>
                      </a:cubicBezTo>
                      <a:cubicBezTo>
                        <a:pt x="76" y="929"/>
                        <a:pt x="73" y="936"/>
                        <a:pt x="72" y="944"/>
                      </a:cubicBezTo>
                      <a:cubicBezTo>
                        <a:pt x="72" y="952"/>
                        <a:pt x="73" y="959"/>
                        <a:pt x="76" y="967"/>
                      </a:cubicBezTo>
                      <a:cubicBezTo>
                        <a:pt x="80" y="974"/>
                        <a:pt x="84" y="979"/>
                        <a:pt x="90" y="985"/>
                      </a:cubicBezTo>
                      <a:cubicBezTo>
                        <a:pt x="93" y="987"/>
                        <a:pt x="95" y="989"/>
                        <a:pt x="98" y="991"/>
                      </a:cubicBezTo>
                      <a:cubicBezTo>
                        <a:pt x="100" y="992"/>
                        <a:pt x="101" y="993"/>
                        <a:pt x="103" y="993"/>
                      </a:cubicBezTo>
                      <a:cubicBezTo>
                        <a:pt x="83" y="985"/>
                        <a:pt x="63" y="996"/>
                        <a:pt x="52" y="1014"/>
                      </a:cubicBezTo>
                      <a:cubicBezTo>
                        <a:pt x="52" y="1014"/>
                        <a:pt x="52" y="1014"/>
                        <a:pt x="52" y="1014"/>
                      </a:cubicBezTo>
                      <a:cubicBezTo>
                        <a:pt x="51" y="1016"/>
                        <a:pt x="50" y="1017"/>
                        <a:pt x="49" y="1019"/>
                      </a:cubicBezTo>
                      <a:cubicBezTo>
                        <a:pt x="39" y="1040"/>
                        <a:pt x="41" y="1068"/>
                        <a:pt x="52" y="1091"/>
                      </a:cubicBezTo>
                      <a:close/>
                      <a:moveTo>
                        <a:pt x="53" y="1110"/>
                      </a:moveTo>
                      <a:cubicBezTo>
                        <a:pt x="56" y="1105"/>
                        <a:pt x="65" y="1104"/>
                        <a:pt x="69" y="1105"/>
                      </a:cubicBezTo>
                      <a:cubicBezTo>
                        <a:pt x="73" y="1099"/>
                        <a:pt x="63" y="1088"/>
                        <a:pt x="54" y="1094"/>
                      </a:cubicBezTo>
                      <a:cubicBezTo>
                        <a:pt x="48" y="1097"/>
                        <a:pt x="47" y="1106"/>
                        <a:pt x="53" y="1110"/>
                      </a:cubicBezTo>
                      <a:close/>
                      <a:moveTo>
                        <a:pt x="44" y="1100"/>
                      </a:moveTo>
                      <a:cubicBezTo>
                        <a:pt x="38" y="1108"/>
                        <a:pt x="34" y="1121"/>
                        <a:pt x="35" y="1130"/>
                      </a:cubicBezTo>
                      <a:cubicBezTo>
                        <a:pt x="35" y="1140"/>
                        <a:pt x="38" y="1151"/>
                        <a:pt x="43" y="1160"/>
                      </a:cubicBezTo>
                      <a:cubicBezTo>
                        <a:pt x="51" y="1176"/>
                        <a:pt x="64" y="1191"/>
                        <a:pt x="64" y="1210"/>
                      </a:cubicBezTo>
                      <a:cubicBezTo>
                        <a:pt x="63" y="1226"/>
                        <a:pt x="51" y="1237"/>
                        <a:pt x="40" y="1238"/>
                      </a:cubicBezTo>
                      <a:cubicBezTo>
                        <a:pt x="31" y="1239"/>
                        <a:pt x="21" y="1233"/>
                        <a:pt x="17" y="1223"/>
                      </a:cubicBezTo>
                      <a:cubicBezTo>
                        <a:pt x="15" y="1216"/>
                        <a:pt x="16" y="1205"/>
                        <a:pt x="25" y="1202"/>
                      </a:cubicBezTo>
                      <a:cubicBezTo>
                        <a:pt x="29" y="1201"/>
                        <a:pt x="33" y="1203"/>
                        <a:pt x="33" y="1206"/>
                      </a:cubicBezTo>
                      <a:cubicBezTo>
                        <a:pt x="29" y="1206"/>
                        <a:pt x="26" y="1210"/>
                        <a:pt x="27" y="1215"/>
                      </a:cubicBezTo>
                      <a:cubicBezTo>
                        <a:pt x="28" y="1217"/>
                        <a:pt x="31" y="1221"/>
                        <a:pt x="33" y="1222"/>
                      </a:cubicBezTo>
                      <a:cubicBezTo>
                        <a:pt x="38" y="1224"/>
                        <a:pt x="44" y="1223"/>
                        <a:pt x="48" y="1219"/>
                      </a:cubicBezTo>
                      <a:cubicBezTo>
                        <a:pt x="55" y="1208"/>
                        <a:pt x="46" y="1189"/>
                        <a:pt x="39" y="1178"/>
                      </a:cubicBezTo>
                      <a:cubicBezTo>
                        <a:pt x="28" y="1162"/>
                        <a:pt x="23" y="1144"/>
                        <a:pt x="27" y="1125"/>
                      </a:cubicBezTo>
                      <a:cubicBezTo>
                        <a:pt x="29" y="1114"/>
                        <a:pt x="34" y="1105"/>
                        <a:pt x="44" y="1100"/>
                      </a:cubicBezTo>
                      <a:close/>
                      <a:moveTo>
                        <a:pt x="124" y="913"/>
                      </a:moveTo>
                      <a:cubicBezTo>
                        <a:pt x="111" y="906"/>
                        <a:pt x="116" y="893"/>
                        <a:pt x="118" y="883"/>
                      </a:cubicBezTo>
                      <a:cubicBezTo>
                        <a:pt x="120" y="873"/>
                        <a:pt x="117" y="861"/>
                        <a:pt x="105" y="860"/>
                      </a:cubicBezTo>
                      <a:cubicBezTo>
                        <a:pt x="106" y="873"/>
                        <a:pt x="98" y="872"/>
                        <a:pt x="95" y="885"/>
                      </a:cubicBezTo>
                      <a:cubicBezTo>
                        <a:pt x="92" y="896"/>
                        <a:pt x="103" y="912"/>
                        <a:pt x="124" y="913"/>
                      </a:cubicBezTo>
                      <a:close/>
                      <a:moveTo>
                        <a:pt x="156" y="830"/>
                      </a:moveTo>
                      <a:cubicBezTo>
                        <a:pt x="125" y="832"/>
                        <a:pt x="125" y="795"/>
                        <a:pt x="138" y="782"/>
                      </a:cubicBezTo>
                      <a:cubicBezTo>
                        <a:pt x="132" y="796"/>
                        <a:pt x="142" y="824"/>
                        <a:pt x="156" y="830"/>
                      </a:cubicBezTo>
                      <a:close/>
                      <a:moveTo>
                        <a:pt x="175" y="831"/>
                      </a:moveTo>
                      <a:cubicBezTo>
                        <a:pt x="169" y="850"/>
                        <a:pt x="150" y="863"/>
                        <a:pt x="135" y="863"/>
                      </a:cubicBezTo>
                      <a:cubicBezTo>
                        <a:pt x="100" y="863"/>
                        <a:pt x="101" y="826"/>
                        <a:pt x="132" y="834"/>
                      </a:cubicBezTo>
                      <a:cubicBezTo>
                        <a:pt x="148" y="838"/>
                        <a:pt x="159" y="840"/>
                        <a:pt x="175" y="831"/>
                      </a:cubicBezTo>
                      <a:close/>
                      <a:moveTo>
                        <a:pt x="215" y="682"/>
                      </a:moveTo>
                      <a:cubicBezTo>
                        <a:pt x="181" y="687"/>
                        <a:pt x="167" y="714"/>
                        <a:pt x="162" y="741"/>
                      </a:cubicBezTo>
                      <a:cubicBezTo>
                        <a:pt x="159" y="756"/>
                        <a:pt x="162" y="777"/>
                        <a:pt x="150" y="788"/>
                      </a:cubicBezTo>
                      <a:cubicBezTo>
                        <a:pt x="173" y="794"/>
                        <a:pt x="176" y="747"/>
                        <a:pt x="179" y="732"/>
                      </a:cubicBezTo>
                      <a:cubicBezTo>
                        <a:pt x="184" y="708"/>
                        <a:pt x="196" y="689"/>
                        <a:pt x="215" y="682"/>
                      </a:cubicBezTo>
                      <a:close/>
                      <a:moveTo>
                        <a:pt x="721" y="1090"/>
                      </a:moveTo>
                      <a:cubicBezTo>
                        <a:pt x="714" y="1115"/>
                        <a:pt x="742" y="1138"/>
                        <a:pt x="749" y="1151"/>
                      </a:cubicBezTo>
                      <a:cubicBezTo>
                        <a:pt x="759" y="1171"/>
                        <a:pt x="742" y="1183"/>
                        <a:pt x="728" y="1165"/>
                      </a:cubicBezTo>
                      <a:cubicBezTo>
                        <a:pt x="715" y="1147"/>
                        <a:pt x="710" y="1112"/>
                        <a:pt x="721" y="1090"/>
                      </a:cubicBezTo>
                      <a:close/>
                      <a:moveTo>
                        <a:pt x="815" y="1209"/>
                      </a:moveTo>
                      <a:cubicBezTo>
                        <a:pt x="832" y="1181"/>
                        <a:pt x="863" y="1186"/>
                        <a:pt x="877" y="1179"/>
                      </a:cubicBezTo>
                      <a:cubicBezTo>
                        <a:pt x="892" y="1172"/>
                        <a:pt x="887" y="1156"/>
                        <a:pt x="869" y="1159"/>
                      </a:cubicBezTo>
                      <a:cubicBezTo>
                        <a:pt x="846" y="1164"/>
                        <a:pt x="823" y="1185"/>
                        <a:pt x="815" y="1209"/>
                      </a:cubicBezTo>
                      <a:close/>
                      <a:moveTo>
                        <a:pt x="413" y="964"/>
                      </a:moveTo>
                      <a:cubicBezTo>
                        <a:pt x="417" y="983"/>
                        <a:pt x="430" y="987"/>
                        <a:pt x="451" y="984"/>
                      </a:cubicBezTo>
                      <a:cubicBezTo>
                        <a:pt x="466" y="982"/>
                        <a:pt x="480" y="988"/>
                        <a:pt x="482" y="1000"/>
                      </a:cubicBezTo>
                      <a:cubicBezTo>
                        <a:pt x="487" y="992"/>
                        <a:pt x="484" y="978"/>
                        <a:pt x="474" y="973"/>
                      </a:cubicBezTo>
                      <a:cubicBezTo>
                        <a:pt x="460" y="966"/>
                        <a:pt x="446" y="976"/>
                        <a:pt x="430" y="974"/>
                      </a:cubicBezTo>
                      <a:cubicBezTo>
                        <a:pt x="426" y="974"/>
                        <a:pt x="418" y="971"/>
                        <a:pt x="413" y="964"/>
                      </a:cubicBezTo>
                      <a:close/>
                      <a:moveTo>
                        <a:pt x="650" y="1238"/>
                      </a:moveTo>
                      <a:cubicBezTo>
                        <a:pt x="650" y="1241"/>
                        <a:pt x="648" y="1242"/>
                        <a:pt x="646" y="1243"/>
                      </a:cubicBezTo>
                      <a:cubicBezTo>
                        <a:pt x="644" y="1243"/>
                        <a:pt x="642" y="1241"/>
                        <a:pt x="642" y="1239"/>
                      </a:cubicBezTo>
                      <a:cubicBezTo>
                        <a:pt x="642" y="1237"/>
                        <a:pt x="644" y="1235"/>
                        <a:pt x="646" y="1235"/>
                      </a:cubicBezTo>
                      <a:cubicBezTo>
                        <a:pt x="648" y="1235"/>
                        <a:pt x="650" y="1236"/>
                        <a:pt x="650" y="1238"/>
                      </a:cubicBezTo>
                      <a:close/>
                      <a:moveTo>
                        <a:pt x="638" y="1221"/>
                      </a:moveTo>
                      <a:cubicBezTo>
                        <a:pt x="638" y="1225"/>
                        <a:pt x="635" y="1229"/>
                        <a:pt x="631" y="1229"/>
                      </a:cubicBezTo>
                      <a:cubicBezTo>
                        <a:pt x="627" y="1229"/>
                        <a:pt x="623" y="1226"/>
                        <a:pt x="623" y="1222"/>
                      </a:cubicBezTo>
                      <a:cubicBezTo>
                        <a:pt x="623" y="1218"/>
                        <a:pt x="626" y="1214"/>
                        <a:pt x="630" y="1214"/>
                      </a:cubicBezTo>
                      <a:cubicBezTo>
                        <a:pt x="634" y="1213"/>
                        <a:pt x="638" y="1217"/>
                        <a:pt x="638" y="1221"/>
                      </a:cubicBezTo>
                      <a:close/>
                      <a:moveTo>
                        <a:pt x="647" y="1229"/>
                      </a:moveTo>
                      <a:cubicBezTo>
                        <a:pt x="647" y="1232"/>
                        <a:pt x="645" y="1234"/>
                        <a:pt x="642" y="1235"/>
                      </a:cubicBezTo>
                      <a:cubicBezTo>
                        <a:pt x="640" y="1235"/>
                        <a:pt x="637" y="1233"/>
                        <a:pt x="637" y="1230"/>
                      </a:cubicBezTo>
                      <a:cubicBezTo>
                        <a:pt x="637" y="1227"/>
                        <a:pt x="639" y="1225"/>
                        <a:pt x="642" y="1225"/>
                      </a:cubicBezTo>
                      <a:cubicBezTo>
                        <a:pt x="644" y="1225"/>
                        <a:pt x="647" y="1227"/>
                        <a:pt x="647" y="1229"/>
                      </a:cubicBezTo>
                      <a:close/>
                      <a:moveTo>
                        <a:pt x="598" y="917"/>
                      </a:moveTo>
                      <a:cubicBezTo>
                        <a:pt x="595" y="920"/>
                        <a:pt x="594" y="923"/>
                        <a:pt x="595" y="926"/>
                      </a:cubicBezTo>
                      <a:cubicBezTo>
                        <a:pt x="595" y="929"/>
                        <a:pt x="598" y="933"/>
                        <a:pt x="603" y="934"/>
                      </a:cubicBezTo>
                      <a:cubicBezTo>
                        <a:pt x="608" y="936"/>
                        <a:pt x="613" y="933"/>
                        <a:pt x="615" y="929"/>
                      </a:cubicBezTo>
                      <a:cubicBezTo>
                        <a:pt x="618" y="922"/>
                        <a:pt x="612" y="918"/>
                        <a:pt x="611" y="914"/>
                      </a:cubicBezTo>
                      <a:cubicBezTo>
                        <a:pt x="609" y="909"/>
                        <a:pt x="613" y="902"/>
                        <a:pt x="619" y="899"/>
                      </a:cubicBezTo>
                      <a:cubicBezTo>
                        <a:pt x="627" y="895"/>
                        <a:pt x="635" y="895"/>
                        <a:pt x="641" y="901"/>
                      </a:cubicBezTo>
                      <a:cubicBezTo>
                        <a:pt x="645" y="905"/>
                        <a:pt x="646" y="910"/>
                        <a:pt x="642" y="914"/>
                      </a:cubicBezTo>
                      <a:cubicBezTo>
                        <a:pt x="642" y="909"/>
                        <a:pt x="635" y="906"/>
                        <a:pt x="631" y="911"/>
                      </a:cubicBezTo>
                      <a:cubicBezTo>
                        <a:pt x="628" y="914"/>
                        <a:pt x="627" y="921"/>
                        <a:pt x="625" y="929"/>
                      </a:cubicBezTo>
                      <a:cubicBezTo>
                        <a:pt x="623" y="937"/>
                        <a:pt x="620" y="944"/>
                        <a:pt x="615" y="948"/>
                      </a:cubicBezTo>
                      <a:cubicBezTo>
                        <a:pt x="604" y="957"/>
                        <a:pt x="587" y="954"/>
                        <a:pt x="581" y="942"/>
                      </a:cubicBezTo>
                      <a:cubicBezTo>
                        <a:pt x="577" y="935"/>
                        <a:pt x="578" y="928"/>
                        <a:pt x="580" y="922"/>
                      </a:cubicBezTo>
                      <a:cubicBezTo>
                        <a:pt x="582" y="914"/>
                        <a:pt x="591" y="898"/>
                        <a:pt x="588" y="889"/>
                      </a:cubicBezTo>
                      <a:cubicBezTo>
                        <a:pt x="586" y="882"/>
                        <a:pt x="580" y="881"/>
                        <a:pt x="577" y="884"/>
                      </a:cubicBezTo>
                      <a:cubicBezTo>
                        <a:pt x="575" y="879"/>
                        <a:pt x="582" y="873"/>
                        <a:pt x="588" y="874"/>
                      </a:cubicBezTo>
                      <a:cubicBezTo>
                        <a:pt x="600" y="874"/>
                        <a:pt x="610" y="887"/>
                        <a:pt x="608" y="902"/>
                      </a:cubicBezTo>
                      <a:cubicBezTo>
                        <a:pt x="607" y="907"/>
                        <a:pt x="603" y="911"/>
                        <a:pt x="598" y="917"/>
                      </a:cubicBezTo>
                      <a:close/>
                      <a:moveTo>
                        <a:pt x="140" y="1151"/>
                      </a:moveTo>
                      <a:cubicBezTo>
                        <a:pt x="137" y="1150"/>
                        <a:pt x="135" y="1148"/>
                        <a:pt x="135" y="1145"/>
                      </a:cubicBezTo>
                      <a:cubicBezTo>
                        <a:pt x="136" y="1142"/>
                        <a:pt x="138" y="1140"/>
                        <a:pt x="141" y="1140"/>
                      </a:cubicBezTo>
                      <a:cubicBezTo>
                        <a:pt x="144" y="1140"/>
                        <a:pt x="146" y="1143"/>
                        <a:pt x="146" y="1146"/>
                      </a:cubicBezTo>
                      <a:cubicBezTo>
                        <a:pt x="146" y="1149"/>
                        <a:pt x="143" y="1151"/>
                        <a:pt x="140" y="1151"/>
                      </a:cubicBezTo>
                      <a:close/>
                      <a:moveTo>
                        <a:pt x="130" y="1152"/>
                      </a:moveTo>
                      <a:cubicBezTo>
                        <a:pt x="128" y="1152"/>
                        <a:pt x="126" y="1150"/>
                        <a:pt x="126" y="1148"/>
                      </a:cubicBezTo>
                      <a:cubicBezTo>
                        <a:pt x="126" y="1146"/>
                        <a:pt x="128" y="1144"/>
                        <a:pt x="131" y="1144"/>
                      </a:cubicBezTo>
                      <a:cubicBezTo>
                        <a:pt x="133" y="1144"/>
                        <a:pt x="135" y="1146"/>
                        <a:pt x="135" y="1149"/>
                      </a:cubicBezTo>
                      <a:cubicBezTo>
                        <a:pt x="134" y="1151"/>
                        <a:pt x="132" y="1153"/>
                        <a:pt x="130" y="1152"/>
                      </a:cubicBezTo>
                      <a:close/>
                      <a:moveTo>
                        <a:pt x="151" y="1142"/>
                      </a:moveTo>
                      <a:cubicBezTo>
                        <a:pt x="146" y="1142"/>
                        <a:pt x="143" y="1138"/>
                        <a:pt x="143" y="1133"/>
                      </a:cubicBezTo>
                      <a:cubicBezTo>
                        <a:pt x="144" y="1129"/>
                        <a:pt x="148" y="1125"/>
                        <a:pt x="152" y="1126"/>
                      </a:cubicBezTo>
                      <a:cubicBezTo>
                        <a:pt x="157" y="1126"/>
                        <a:pt x="160" y="1130"/>
                        <a:pt x="160" y="1135"/>
                      </a:cubicBezTo>
                      <a:cubicBezTo>
                        <a:pt x="160" y="1139"/>
                        <a:pt x="156" y="1143"/>
                        <a:pt x="151" y="1142"/>
                      </a:cubicBezTo>
                      <a:close/>
                      <a:moveTo>
                        <a:pt x="536" y="1011"/>
                      </a:moveTo>
                      <a:cubicBezTo>
                        <a:pt x="530" y="1015"/>
                        <a:pt x="523" y="1018"/>
                        <a:pt x="517" y="1017"/>
                      </a:cubicBezTo>
                      <a:cubicBezTo>
                        <a:pt x="510" y="1017"/>
                        <a:pt x="503" y="1012"/>
                        <a:pt x="501" y="1006"/>
                      </a:cubicBezTo>
                      <a:cubicBezTo>
                        <a:pt x="498" y="999"/>
                        <a:pt x="502" y="990"/>
                        <a:pt x="508" y="985"/>
                      </a:cubicBezTo>
                      <a:cubicBezTo>
                        <a:pt x="516" y="977"/>
                        <a:pt x="528" y="975"/>
                        <a:pt x="538" y="978"/>
                      </a:cubicBezTo>
                      <a:cubicBezTo>
                        <a:pt x="546" y="981"/>
                        <a:pt x="554" y="987"/>
                        <a:pt x="561" y="993"/>
                      </a:cubicBezTo>
                      <a:cubicBezTo>
                        <a:pt x="560" y="992"/>
                        <a:pt x="559" y="991"/>
                        <a:pt x="559" y="990"/>
                      </a:cubicBezTo>
                      <a:cubicBezTo>
                        <a:pt x="548" y="969"/>
                        <a:pt x="540" y="947"/>
                        <a:pt x="537" y="924"/>
                      </a:cubicBezTo>
                      <a:cubicBezTo>
                        <a:pt x="532" y="897"/>
                        <a:pt x="535" y="878"/>
                        <a:pt x="518" y="855"/>
                      </a:cubicBezTo>
                      <a:cubicBezTo>
                        <a:pt x="515" y="850"/>
                        <a:pt x="511" y="846"/>
                        <a:pt x="506" y="842"/>
                      </a:cubicBezTo>
                      <a:cubicBezTo>
                        <a:pt x="499" y="837"/>
                        <a:pt x="493" y="834"/>
                        <a:pt x="484" y="831"/>
                      </a:cubicBezTo>
                      <a:cubicBezTo>
                        <a:pt x="476" y="829"/>
                        <a:pt x="470" y="829"/>
                        <a:pt x="461" y="830"/>
                      </a:cubicBezTo>
                      <a:cubicBezTo>
                        <a:pt x="431" y="834"/>
                        <a:pt x="413" y="855"/>
                        <a:pt x="409" y="885"/>
                      </a:cubicBezTo>
                      <a:cubicBezTo>
                        <a:pt x="407" y="898"/>
                        <a:pt x="411" y="909"/>
                        <a:pt x="420" y="918"/>
                      </a:cubicBezTo>
                      <a:cubicBezTo>
                        <a:pt x="429" y="926"/>
                        <a:pt x="439" y="929"/>
                        <a:pt x="450" y="926"/>
                      </a:cubicBezTo>
                      <a:cubicBezTo>
                        <a:pt x="458" y="923"/>
                        <a:pt x="465" y="917"/>
                        <a:pt x="469" y="910"/>
                      </a:cubicBezTo>
                      <a:cubicBezTo>
                        <a:pt x="471" y="906"/>
                        <a:pt x="472" y="903"/>
                        <a:pt x="472" y="899"/>
                      </a:cubicBezTo>
                      <a:cubicBezTo>
                        <a:pt x="472" y="900"/>
                        <a:pt x="471" y="902"/>
                        <a:pt x="471" y="903"/>
                      </a:cubicBezTo>
                      <a:cubicBezTo>
                        <a:pt x="467" y="909"/>
                        <a:pt x="459" y="912"/>
                        <a:pt x="452" y="909"/>
                      </a:cubicBezTo>
                      <a:cubicBezTo>
                        <a:pt x="445" y="905"/>
                        <a:pt x="442" y="897"/>
                        <a:pt x="446" y="890"/>
                      </a:cubicBezTo>
                      <a:cubicBezTo>
                        <a:pt x="449" y="883"/>
                        <a:pt x="458" y="880"/>
                        <a:pt x="465" y="884"/>
                      </a:cubicBezTo>
                      <a:cubicBezTo>
                        <a:pt x="475" y="889"/>
                        <a:pt x="475" y="902"/>
                        <a:pt x="471" y="911"/>
                      </a:cubicBezTo>
                      <a:cubicBezTo>
                        <a:pt x="467" y="919"/>
                        <a:pt x="460" y="925"/>
                        <a:pt x="451" y="929"/>
                      </a:cubicBezTo>
                      <a:cubicBezTo>
                        <a:pt x="440" y="932"/>
                        <a:pt x="430" y="930"/>
                        <a:pt x="422" y="924"/>
                      </a:cubicBezTo>
                      <a:cubicBezTo>
                        <a:pt x="429" y="930"/>
                        <a:pt x="438" y="935"/>
                        <a:pt x="446" y="938"/>
                      </a:cubicBezTo>
                      <a:cubicBezTo>
                        <a:pt x="445" y="939"/>
                        <a:pt x="445" y="941"/>
                        <a:pt x="446" y="943"/>
                      </a:cubicBezTo>
                      <a:cubicBezTo>
                        <a:pt x="431" y="938"/>
                        <a:pt x="421" y="930"/>
                        <a:pt x="415" y="921"/>
                      </a:cubicBezTo>
                      <a:cubicBezTo>
                        <a:pt x="425" y="938"/>
                        <a:pt x="440" y="949"/>
                        <a:pt x="458" y="953"/>
                      </a:cubicBezTo>
                      <a:cubicBezTo>
                        <a:pt x="469" y="955"/>
                        <a:pt x="481" y="954"/>
                        <a:pt x="493" y="950"/>
                      </a:cubicBezTo>
                      <a:cubicBezTo>
                        <a:pt x="499" y="947"/>
                        <a:pt x="505" y="945"/>
                        <a:pt x="512" y="942"/>
                      </a:cubicBezTo>
                      <a:cubicBezTo>
                        <a:pt x="519" y="940"/>
                        <a:pt x="524" y="939"/>
                        <a:pt x="530" y="942"/>
                      </a:cubicBezTo>
                      <a:cubicBezTo>
                        <a:pt x="535" y="944"/>
                        <a:pt x="539" y="949"/>
                        <a:pt x="539" y="954"/>
                      </a:cubicBezTo>
                      <a:cubicBezTo>
                        <a:pt x="539" y="959"/>
                        <a:pt x="537" y="963"/>
                        <a:pt x="533" y="966"/>
                      </a:cubicBezTo>
                      <a:cubicBezTo>
                        <a:pt x="530" y="967"/>
                        <a:pt x="527" y="967"/>
                        <a:pt x="524" y="966"/>
                      </a:cubicBezTo>
                      <a:cubicBezTo>
                        <a:pt x="521" y="965"/>
                        <a:pt x="518" y="960"/>
                        <a:pt x="520" y="956"/>
                      </a:cubicBezTo>
                      <a:cubicBezTo>
                        <a:pt x="521" y="954"/>
                        <a:pt x="524" y="953"/>
                        <a:pt x="527" y="954"/>
                      </a:cubicBezTo>
                      <a:cubicBezTo>
                        <a:pt x="530" y="954"/>
                        <a:pt x="531" y="958"/>
                        <a:pt x="530" y="961"/>
                      </a:cubicBezTo>
                      <a:cubicBezTo>
                        <a:pt x="529" y="964"/>
                        <a:pt x="526" y="965"/>
                        <a:pt x="523" y="964"/>
                      </a:cubicBezTo>
                      <a:cubicBezTo>
                        <a:pt x="523" y="964"/>
                        <a:pt x="522" y="964"/>
                        <a:pt x="522" y="963"/>
                      </a:cubicBezTo>
                      <a:cubicBezTo>
                        <a:pt x="523" y="964"/>
                        <a:pt x="524" y="965"/>
                        <a:pt x="525" y="965"/>
                      </a:cubicBezTo>
                      <a:cubicBezTo>
                        <a:pt x="527" y="966"/>
                        <a:pt x="530" y="966"/>
                        <a:pt x="532" y="964"/>
                      </a:cubicBezTo>
                      <a:cubicBezTo>
                        <a:pt x="536" y="962"/>
                        <a:pt x="538" y="958"/>
                        <a:pt x="537" y="954"/>
                      </a:cubicBezTo>
                      <a:cubicBezTo>
                        <a:pt x="537" y="950"/>
                        <a:pt x="534" y="946"/>
                        <a:pt x="529" y="944"/>
                      </a:cubicBezTo>
                      <a:cubicBezTo>
                        <a:pt x="524" y="942"/>
                        <a:pt x="519" y="943"/>
                        <a:pt x="513" y="945"/>
                      </a:cubicBezTo>
                      <a:cubicBezTo>
                        <a:pt x="507" y="947"/>
                        <a:pt x="501" y="950"/>
                        <a:pt x="495" y="952"/>
                      </a:cubicBezTo>
                      <a:cubicBezTo>
                        <a:pt x="483" y="957"/>
                        <a:pt x="470" y="958"/>
                        <a:pt x="457" y="955"/>
                      </a:cubicBezTo>
                      <a:cubicBezTo>
                        <a:pt x="446" y="953"/>
                        <a:pt x="435" y="948"/>
                        <a:pt x="427" y="940"/>
                      </a:cubicBezTo>
                      <a:cubicBezTo>
                        <a:pt x="413" y="928"/>
                        <a:pt x="405" y="910"/>
                        <a:pt x="404" y="892"/>
                      </a:cubicBezTo>
                      <a:cubicBezTo>
                        <a:pt x="403" y="893"/>
                        <a:pt x="403" y="894"/>
                        <a:pt x="402" y="895"/>
                      </a:cubicBezTo>
                      <a:cubicBezTo>
                        <a:pt x="400" y="900"/>
                        <a:pt x="398" y="904"/>
                        <a:pt x="395" y="908"/>
                      </a:cubicBezTo>
                      <a:cubicBezTo>
                        <a:pt x="391" y="915"/>
                        <a:pt x="386" y="920"/>
                        <a:pt x="379" y="924"/>
                      </a:cubicBezTo>
                      <a:cubicBezTo>
                        <a:pt x="357" y="938"/>
                        <a:pt x="330" y="924"/>
                        <a:pt x="321" y="902"/>
                      </a:cubicBezTo>
                      <a:cubicBezTo>
                        <a:pt x="317" y="894"/>
                        <a:pt x="317" y="884"/>
                        <a:pt x="319" y="875"/>
                      </a:cubicBezTo>
                      <a:cubicBezTo>
                        <a:pt x="322" y="877"/>
                        <a:pt x="322" y="877"/>
                        <a:pt x="322" y="877"/>
                      </a:cubicBezTo>
                      <a:cubicBezTo>
                        <a:pt x="320" y="885"/>
                        <a:pt x="321" y="893"/>
                        <a:pt x="325" y="901"/>
                      </a:cubicBezTo>
                      <a:cubicBezTo>
                        <a:pt x="333" y="920"/>
                        <a:pt x="357" y="933"/>
                        <a:pt x="377" y="921"/>
                      </a:cubicBezTo>
                      <a:cubicBezTo>
                        <a:pt x="383" y="916"/>
                        <a:pt x="387" y="912"/>
                        <a:pt x="391" y="905"/>
                      </a:cubicBezTo>
                      <a:cubicBezTo>
                        <a:pt x="394" y="902"/>
                        <a:pt x="396" y="897"/>
                        <a:pt x="398" y="893"/>
                      </a:cubicBezTo>
                      <a:cubicBezTo>
                        <a:pt x="407" y="874"/>
                        <a:pt x="408" y="858"/>
                        <a:pt x="424" y="842"/>
                      </a:cubicBezTo>
                      <a:cubicBezTo>
                        <a:pt x="433" y="833"/>
                        <a:pt x="445" y="827"/>
                        <a:pt x="461" y="825"/>
                      </a:cubicBezTo>
                      <a:cubicBezTo>
                        <a:pt x="470" y="824"/>
                        <a:pt x="477" y="825"/>
                        <a:pt x="486" y="827"/>
                      </a:cubicBezTo>
                      <a:cubicBezTo>
                        <a:pt x="495" y="830"/>
                        <a:pt x="501" y="833"/>
                        <a:pt x="508" y="839"/>
                      </a:cubicBezTo>
                      <a:cubicBezTo>
                        <a:pt x="519" y="849"/>
                        <a:pt x="525" y="858"/>
                        <a:pt x="530" y="870"/>
                      </a:cubicBezTo>
                      <a:cubicBezTo>
                        <a:pt x="528" y="863"/>
                        <a:pt x="526" y="857"/>
                        <a:pt x="526" y="855"/>
                      </a:cubicBezTo>
                      <a:cubicBezTo>
                        <a:pt x="518" y="828"/>
                        <a:pt x="508" y="802"/>
                        <a:pt x="494" y="778"/>
                      </a:cubicBezTo>
                      <a:cubicBezTo>
                        <a:pt x="491" y="771"/>
                        <a:pt x="487" y="767"/>
                        <a:pt x="481" y="764"/>
                      </a:cubicBezTo>
                      <a:cubicBezTo>
                        <a:pt x="477" y="763"/>
                        <a:pt x="473" y="763"/>
                        <a:pt x="470" y="764"/>
                      </a:cubicBezTo>
                      <a:cubicBezTo>
                        <a:pt x="465" y="765"/>
                        <a:pt x="460" y="770"/>
                        <a:pt x="461" y="776"/>
                      </a:cubicBezTo>
                      <a:cubicBezTo>
                        <a:pt x="461" y="779"/>
                        <a:pt x="463" y="782"/>
                        <a:pt x="467" y="783"/>
                      </a:cubicBezTo>
                      <a:cubicBezTo>
                        <a:pt x="470" y="784"/>
                        <a:pt x="475" y="782"/>
                        <a:pt x="475" y="778"/>
                      </a:cubicBezTo>
                      <a:cubicBezTo>
                        <a:pt x="475" y="775"/>
                        <a:pt x="473" y="772"/>
                        <a:pt x="471" y="771"/>
                      </a:cubicBezTo>
                      <a:cubicBezTo>
                        <a:pt x="473" y="770"/>
                        <a:pt x="477" y="773"/>
                        <a:pt x="478" y="776"/>
                      </a:cubicBezTo>
                      <a:cubicBezTo>
                        <a:pt x="481" y="786"/>
                        <a:pt x="469" y="794"/>
                        <a:pt x="460" y="787"/>
                      </a:cubicBezTo>
                      <a:cubicBezTo>
                        <a:pt x="453" y="781"/>
                        <a:pt x="452" y="773"/>
                        <a:pt x="457" y="766"/>
                      </a:cubicBezTo>
                      <a:cubicBezTo>
                        <a:pt x="464" y="757"/>
                        <a:pt x="479" y="756"/>
                        <a:pt x="488" y="767"/>
                      </a:cubicBezTo>
                      <a:cubicBezTo>
                        <a:pt x="476" y="747"/>
                        <a:pt x="463" y="729"/>
                        <a:pt x="447" y="714"/>
                      </a:cubicBezTo>
                      <a:cubicBezTo>
                        <a:pt x="451" y="722"/>
                        <a:pt x="454" y="730"/>
                        <a:pt x="456" y="738"/>
                      </a:cubicBezTo>
                      <a:cubicBezTo>
                        <a:pt x="460" y="765"/>
                        <a:pt x="440" y="792"/>
                        <a:pt x="409" y="782"/>
                      </a:cubicBezTo>
                      <a:cubicBezTo>
                        <a:pt x="401" y="780"/>
                        <a:pt x="394" y="774"/>
                        <a:pt x="389" y="767"/>
                      </a:cubicBezTo>
                      <a:cubicBezTo>
                        <a:pt x="380" y="756"/>
                        <a:pt x="376" y="740"/>
                        <a:pt x="364" y="733"/>
                      </a:cubicBezTo>
                      <a:cubicBezTo>
                        <a:pt x="359" y="729"/>
                        <a:pt x="352" y="728"/>
                        <a:pt x="346" y="730"/>
                      </a:cubicBezTo>
                      <a:cubicBezTo>
                        <a:pt x="333" y="735"/>
                        <a:pt x="328" y="754"/>
                        <a:pt x="337" y="765"/>
                      </a:cubicBezTo>
                      <a:cubicBezTo>
                        <a:pt x="341" y="769"/>
                        <a:pt x="349" y="770"/>
                        <a:pt x="354" y="767"/>
                      </a:cubicBezTo>
                      <a:cubicBezTo>
                        <a:pt x="361" y="763"/>
                        <a:pt x="363" y="754"/>
                        <a:pt x="357" y="750"/>
                      </a:cubicBezTo>
                      <a:cubicBezTo>
                        <a:pt x="361" y="751"/>
                        <a:pt x="365" y="755"/>
                        <a:pt x="364" y="761"/>
                      </a:cubicBezTo>
                      <a:cubicBezTo>
                        <a:pt x="363" y="770"/>
                        <a:pt x="353" y="775"/>
                        <a:pt x="345" y="774"/>
                      </a:cubicBezTo>
                      <a:cubicBezTo>
                        <a:pt x="334" y="772"/>
                        <a:pt x="329" y="764"/>
                        <a:pt x="327" y="757"/>
                      </a:cubicBezTo>
                      <a:cubicBezTo>
                        <a:pt x="323" y="742"/>
                        <a:pt x="332" y="726"/>
                        <a:pt x="347" y="725"/>
                      </a:cubicBezTo>
                      <a:cubicBezTo>
                        <a:pt x="356" y="724"/>
                        <a:pt x="362" y="725"/>
                        <a:pt x="367" y="729"/>
                      </a:cubicBezTo>
                      <a:cubicBezTo>
                        <a:pt x="376" y="735"/>
                        <a:pt x="381" y="746"/>
                        <a:pt x="391" y="752"/>
                      </a:cubicBezTo>
                      <a:cubicBezTo>
                        <a:pt x="406" y="761"/>
                        <a:pt x="426" y="759"/>
                        <a:pt x="433" y="744"/>
                      </a:cubicBezTo>
                      <a:cubicBezTo>
                        <a:pt x="442" y="727"/>
                        <a:pt x="431" y="699"/>
                        <a:pt x="414" y="687"/>
                      </a:cubicBezTo>
                      <a:cubicBezTo>
                        <a:pt x="405" y="680"/>
                        <a:pt x="391" y="679"/>
                        <a:pt x="380" y="684"/>
                      </a:cubicBezTo>
                      <a:cubicBezTo>
                        <a:pt x="367" y="691"/>
                        <a:pt x="362" y="713"/>
                        <a:pt x="378" y="721"/>
                      </a:cubicBezTo>
                      <a:cubicBezTo>
                        <a:pt x="383" y="723"/>
                        <a:pt x="389" y="724"/>
                        <a:pt x="393" y="721"/>
                      </a:cubicBezTo>
                      <a:cubicBezTo>
                        <a:pt x="401" y="718"/>
                        <a:pt x="404" y="704"/>
                        <a:pt x="395" y="699"/>
                      </a:cubicBezTo>
                      <a:cubicBezTo>
                        <a:pt x="389" y="696"/>
                        <a:pt x="383" y="699"/>
                        <a:pt x="384" y="705"/>
                      </a:cubicBezTo>
                      <a:cubicBezTo>
                        <a:pt x="379" y="699"/>
                        <a:pt x="385" y="692"/>
                        <a:pt x="394" y="694"/>
                      </a:cubicBezTo>
                      <a:cubicBezTo>
                        <a:pt x="409" y="698"/>
                        <a:pt x="409" y="720"/>
                        <a:pt x="394" y="725"/>
                      </a:cubicBezTo>
                      <a:cubicBezTo>
                        <a:pt x="385" y="728"/>
                        <a:pt x="372" y="725"/>
                        <a:pt x="366" y="714"/>
                      </a:cubicBezTo>
                      <a:cubicBezTo>
                        <a:pt x="359" y="700"/>
                        <a:pt x="370" y="679"/>
                        <a:pt x="389" y="677"/>
                      </a:cubicBezTo>
                      <a:cubicBezTo>
                        <a:pt x="391" y="677"/>
                        <a:pt x="393" y="677"/>
                        <a:pt x="395" y="677"/>
                      </a:cubicBezTo>
                      <a:cubicBezTo>
                        <a:pt x="388" y="675"/>
                        <a:pt x="383" y="674"/>
                        <a:pt x="375" y="674"/>
                      </a:cubicBezTo>
                      <a:cubicBezTo>
                        <a:pt x="375" y="674"/>
                        <a:pt x="375" y="674"/>
                        <a:pt x="375" y="674"/>
                      </a:cubicBezTo>
                      <a:cubicBezTo>
                        <a:pt x="364" y="674"/>
                        <a:pt x="357" y="676"/>
                        <a:pt x="347" y="680"/>
                      </a:cubicBezTo>
                      <a:cubicBezTo>
                        <a:pt x="355" y="673"/>
                        <a:pt x="365" y="671"/>
                        <a:pt x="375" y="671"/>
                      </a:cubicBezTo>
                      <a:cubicBezTo>
                        <a:pt x="375" y="671"/>
                        <a:pt x="375" y="671"/>
                        <a:pt x="375" y="671"/>
                      </a:cubicBezTo>
                      <a:cubicBezTo>
                        <a:pt x="380" y="671"/>
                        <a:pt x="384" y="671"/>
                        <a:pt x="389" y="672"/>
                      </a:cubicBezTo>
                      <a:cubicBezTo>
                        <a:pt x="376" y="666"/>
                        <a:pt x="361" y="661"/>
                        <a:pt x="346" y="657"/>
                      </a:cubicBezTo>
                      <a:cubicBezTo>
                        <a:pt x="318" y="652"/>
                        <a:pt x="297" y="652"/>
                        <a:pt x="271" y="660"/>
                      </a:cubicBezTo>
                      <a:cubicBezTo>
                        <a:pt x="246" y="669"/>
                        <a:pt x="225" y="684"/>
                        <a:pt x="210" y="703"/>
                      </a:cubicBezTo>
                      <a:cubicBezTo>
                        <a:pt x="202" y="712"/>
                        <a:pt x="198" y="719"/>
                        <a:pt x="196" y="731"/>
                      </a:cubicBezTo>
                      <a:cubicBezTo>
                        <a:pt x="192" y="757"/>
                        <a:pt x="204" y="785"/>
                        <a:pt x="221" y="795"/>
                      </a:cubicBezTo>
                      <a:cubicBezTo>
                        <a:pt x="231" y="801"/>
                        <a:pt x="245" y="801"/>
                        <a:pt x="249" y="790"/>
                      </a:cubicBezTo>
                      <a:cubicBezTo>
                        <a:pt x="252" y="783"/>
                        <a:pt x="249" y="777"/>
                        <a:pt x="241" y="774"/>
                      </a:cubicBezTo>
                      <a:cubicBezTo>
                        <a:pt x="252" y="769"/>
                        <a:pt x="264" y="784"/>
                        <a:pt x="261" y="799"/>
                      </a:cubicBezTo>
                      <a:cubicBezTo>
                        <a:pt x="257" y="814"/>
                        <a:pt x="247" y="821"/>
                        <a:pt x="236" y="823"/>
                      </a:cubicBezTo>
                      <a:cubicBezTo>
                        <a:pt x="221" y="825"/>
                        <a:pt x="203" y="815"/>
                        <a:pt x="194" y="797"/>
                      </a:cubicBezTo>
                      <a:cubicBezTo>
                        <a:pt x="186" y="779"/>
                        <a:pt x="185" y="757"/>
                        <a:pt x="190" y="738"/>
                      </a:cubicBezTo>
                      <a:cubicBezTo>
                        <a:pt x="188" y="742"/>
                        <a:pt x="187" y="746"/>
                        <a:pt x="186" y="750"/>
                      </a:cubicBezTo>
                      <a:cubicBezTo>
                        <a:pt x="180" y="780"/>
                        <a:pt x="182" y="811"/>
                        <a:pt x="198" y="838"/>
                      </a:cubicBezTo>
                      <a:cubicBezTo>
                        <a:pt x="206" y="852"/>
                        <a:pt x="217" y="858"/>
                        <a:pt x="235" y="859"/>
                      </a:cubicBezTo>
                      <a:cubicBezTo>
                        <a:pt x="245" y="860"/>
                        <a:pt x="260" y="854"/>
                        <a:pt x="265" y="845"/>
                      </a:cubicBezTo>
                      <a:cubicBezTo>
                        <a:pt x="270" y="837"/>
                        <a:pt x="267" y="826"/>
                        <a:pt x="257" y="826"/>
                      </a:cubicBezTo>
                      <a:cubicBezTo>
                        <a:pt x="259" y="820"/>
                        <a:pt x="267" y="819"/>
                        <a:pt x="273" y="824"/>
                      </a:cubicBezTo>
                      <a:cubicBezTo>
                        <a:pt x="277" y="828"/>
                        <a:pt x="279" y="836"/>
                        <a:pt x="276" y="844"/>
                      </a:cubicBezTo>
                      <a:cubicBezTo>
                        <a:pt x="274" y="849"/>
                        <a:pt x="270" y="853"/>
                        <a:pt x="266" y="857"/>
                      </a:cubicBezTo>
                      <a:cubicBezTo>
                        <a:pt x="257" y="862"/>
                        <a:pt x="246" y="865"/>
                        <a:pt x="235" y="864"/>
                      </a:cubicBezTo>
                      <a:cubicBezTo>
                        <a:pt x="227" y="864"/>
                        <a:pt x="219" y="861"/>
                        <a:pt x="213" y="857"/>
                      </a:cubicBezTo>
                      <a:cubicBezTo>
                        <a:pt x="231" y="872"/>
                        <a:pt x="253" y="878"/>
                        <a:pt x="277" y="870"/>
                      </a:cubicBezTo>
                      <a:cubicBezTo>
                        <a:pt x="289" y="866"/>
                        <a:pt x="298" y="860"/>
                        <a:pt x="305" y="851"/>
                      </a:cubicBezTo>
                      <a:cubicBezTo>
                        <a:pt x="341" y="811"/>
                        <a:pt x="294" y="803"/>
                        <a:pt x="275" y="786"/>
                      </a:cubicBezTo>
                      <a:cubicBezTo>
                        <a:pt x="250" y="764"/>
                        <a:pt x="285" y="736"/>
                        <a:pt x="310" y="758"/>
                      </a:cubicBezTo>
                      <a:cubicBezTo>
                        <a:pt x="332" y="777"/>
                        <a:pt x="330" y="806"/>
                        <a:pt x="320" y="830"/>
                      </a:cubicBezTo>
                      <a:cubicBezTo>
                        <a:pt x="322" y="826"/>
                        <a:pt x="326" y="823"/>
                        <a:pt x="329" y="820"/>
                      </a:cubicBezTo>
                      <a:cubicBezTo>
                        <a:pt x="338" y="813"/>
                        <a:pt x="353" y="812"/>
                        <a:pt x="360" y="821"/>
                      </a:cubicBezTo>
                      <a:cubicBezTo>
                        <a:pt x="363" y="825"/>
                        <a:pt x="364" y="831"/>
                        <a:pt x="361" y="836"/>
                      </a:cubicBezTo>
                      <a:cubicBezTo>
                        <a:pt x="359" y="839"/>
                        <a:pt x="356" y="842"/>
                        <a:pt x="352" y="842"/>
                      </a:cubicBezTo>
                      <a:cubicBezTo>
                        <a:pt x="348" y="843"/>
                        <a:pt x="344" y="842"/>
                        <a:pt x="341" y="839"/>
                      </a:cubicBezTo>
                      <a:cubicBezTo>
                        <a:pt x="337" y="835"/>
                        <a:pt x="336" y="829"/>
                        <a:pt x="340" y="825"/>
                      </a:cubicBezTo>
                      <a:cubicBezTo>
                        <a:pt x="342" y="822"/>
                        <a:pt x="346" y="822"/>
                        <a:pt x="349" y="823"/>
                      </a:cubicBezTo>
                      <a:cubicBezTo>
                        <a:pt x="351" y="824"/>
                        <a:pt x="352" y="826"/>
                        <a:pt x="351" y="828"/>
                      </a:cubicBezTo>
                      <a:cubicBezTo>
                        <a:pt x="350" y="827"/>
                        <a:pt x="349" y="826"/>
                        <a:pt x="347" y="825"/>
                      </a:cubicBezTo>
                      <a:cubicBezTo>
                        <a:pt x="344" y="825"/>
                        <a:pt x="342" y="827"/>
                        <a:pt x="343" y="830"/>
                      </a:cubicBezTo>
                      <a:cubicBezTo>
                        <a:pt x="343" y="832"/>
                        <a:pt x="344" y="834"/>
                        <a:pt x="347" y="835"/>
                      </a:cubicBezTo>
                      <a:cubicBezTo>
                        <a:pt x="350" y="836"/>
                        <a:pt x="352" y="835"/>
                        <a:pt x="354" y="833"/>
                      </a:cubicBezTo>
                      <a:cubicBezTo>
                        <a:pt x="356" y="830"/>
                        <a:pt x="356" y="826"/>
                        <a:pt x="354" y="823"/>
                      </a:cubicBezTo>
                      <a:cubicBezTo>
                        <a:pt x="348" y="816"/>
                        <a:pt x="334" y="818"/>
                        <a:pt x="328" y="824"/>
                      </a:cubicBezTo>
                      <a:cubicBezTo>
                        <a:pt x="326" y="825"/>
                        <a:pt x="324" y="827"/>
                        <a:pt x="323" y="828"/>
                      </a:cubicBezTo>
                      <a:cubicBezTo>
                        <a:pt x="317" y="835"/>
                        <a:pt x="314" y="843"/>
                        <a:pt x="309" y="849"/>
                      </a:cubicBezTo>
                      <a:cubicBezTo>
                        <a:pt x="303" y="856"/>
                        <a:pt x="297" y="862"/>
                        <a:pt x="290" y="866"/>
                      </a:cubicBezTo>
                      <a:cubicBezTo>
                        <a:pt x="293" y="865"/>
                        <a:pt x="297" y="864"/>
                        <a:pt x="299" y="864"/>
                      </a:cubicBezTo>
                      <a:cubicBezTo>
                        <a:pt x="319" y="865"/>
                        <a:pt x="334" y="880"/>
                        <a:pt x="337" y="898"/>
                      </a:cubicBezTo>
                      <a:cubicBezTo>
                        <a:pt x="337" y="904"/>
                        <a:pt x="337" y="909"/>
                        <a:pt x="336" y="914"/>
                      </a:cubicBezTo>
                      <a:cubicBezTo>
                        <a:pt x="333" y="912"/>
                        <a:pt x="333" y="912"/>
                        <a:pt x="333" y="912"/>
                      </a:cubicBezTo>
                      <a:cubicBezTo>
                        <a:pt x="334" y="908"/>
                        <a:pt x="334" y="903"/>
                        <a:pt x="334" y="899"/>
                      </a:cubicBezTo>
                      <a:cubicBezTo>
                        <a:pt x="330" y="882"/>
                        <a:pt x="317" y="867"/>
                        <a:pt x="299" y="867"/>
                      </a:cubicBezTo>
                      <a:cubicBezTo>
                        <a:pt x="288" y="867"/>
                        <a:pt x="284" y="870"/>
                        <a:pt x="274" y="873"/>
                      </a:cubicBezTo>
                      <a:cubicBezTo>
                        <a:pt x="243" y="882"/>
                        <a:pt x="213" y="867"/>
                        <a:pt x="195" y="839"/>
                      </a:cubicBezTo>
                      <a:cubicBezTo>
                        <a:pt x="190" y="831"/>
                        <a:pt x="187" y="823"/>
                        <a:pt x="185" y="815"/>
                      </a:cubicBezTo>
                      <a:cubicBezTo>
                        <a:pt x="187" y="833"/>
                        <a:pt x="192" y="851"/>
                        <a:pt x="200" y="864"/>
                      </a:cubicBezTo>
                      <a:cubicBezTo>
                        <a:pt x="219" y="891"/>
                        <a:pt x="241" y="929"/>
                        <a:pt x="256" y="945"/>
                      </a:cubicBezTo>
                      <a:cubicBezTo>
                        <a:pt x="263" y="953"/>
                        <a:pt x="274" y="958"/>
                        <a:pt x="285" y="956"/>
                      </a:cubicBezTo>
                      <a:cubicBezTo>
                        <a:pt x="279" y="959"/>
                        <a:pt x="273" y="957"/>
                        <a:pt x="267" y="955"/>
                      </a:cubicBezTo>
                      <a:cubicBezTo>
                        <a:pt x="267" y="955"/>
                        <a:pt x="267" y="955"/>
                        <a:pt x="267" y="955"/>
                      </a:cubicBezTo>
                      <a:cubicBezTo>
                        <a:pt x="264" y="954"/>
                        <a:pt x="261" y="952"/>
                        <a:pt x="259" y="950"/>
                      </a:cubicBezTo>
                      <a:cubicBezTo>
                        <a:pt x="266" y="959"/>
                        <a:pt x="274" y="967"/>
                        <a:pt x="285" y="971"/>
                      </a:cubicBezTo>
                      <a:cubicBezTo>
                        <a:pt x="296" y="974"/>
                        <a:pt x="307" y="973"/>
                        <a:pt x="317" y="967"/>
                      </a:cubicBezTo>
                      <a:cubicBezTo>
                        <a:pt x="317" y="968"/>
                        <a:pt x="318" y="969"/>
                        <a:pt x="319" y="969"/>
                      </a:cubicBezTo>
                      <a:cubicBezTo>
                        <a:pt x="311" y="974"/>
                        <a:pt x="302" y="976"/>
                        <a:pt x="292" y="975"/>
                      </a:cubicBezTo>
                      <a:cubicBezTo>
                        <a:pt x="284" y="973"/>
                        <a:pt x="275" y="970"/>
                        <a:pt x="270" y="965"/>
                      </a:cubicBezTo>
                      <a:cubicBezTo>
                        <a:pt x="273" y="969"/>
                        <a:pt x="273" y="975"/>
                        <a:pt x="271" y="979"/>
                      </a:cubicBezTo>
                      <a:cubicBezTo>
                        <a:pt x="269" y="982"/>
                        <a:pt x="266" y="984"/>
                        <a:pt x="263" y="984"/>
                      </a:cubicBezTo>
                      <a:cubicBezTo>
                        <a:pt x="258" y="985"/>
                        <a:pt x="253" y="982"/>
                        <a:pt x="253" y="976"/>
                      </a:cubicBezTo>
                      <a:cubicBezTo>
                        <a:pt x="252" y="972"/>
                        <a:pt x="255" y="969"/>
                        <a:pt x="257" y="969"/>
                      </a:cubicBezTo>
                      <a:cubicBezTo>
                        <a:pt x="263" y="967"/>
                        <a:pt x="266" y="973"/>
                        <a:pt x="264" y="976"/>
                      </a:cubicBezTo>
                      <a:cubicBezTo>
                        <a:pt x="264" y="974"/>
                        <a:pt x="263" y="972"/>
                        <a:pt x="261" y="971"/>
                      </a:cubicBezTo>
                      <a:cubicBezTo>
                        <a:pt x="259" y="970"/>
                        <a:pt x="256" y="971"/>
                        <a:pt x="256" y="974"/>
                      </a:cubicBezTo>
                      <a:cubicBezTo>
                        <a:pt x="255" y="976"/>
                        <a:pt x="256" y="979"/>
                        <a:pt x="258" y="980"/>
                      </a:cubicBezTo>
                      <a:cubicBezTo>
                        <a:pt x="262" y="983"/>
                        <a:pt x="269" y="982"/>
                        <a:pt x="271" y="974"/>
                      </a:cubicBezTo>
                      <a:cubicBezTo>
                        <a:pt x="272" y="967"/>
                        <a:pt x="265" y="960"/>
                        <a:pt x="261" y="956"/>
                      </a:cubicBezTo>
                      <a:cubicBezTo>
                        <a:pt x="255" y="949"/>
                        <a:pt x="249" y="942"/>
                        <a:pt x="247" y="939"/>
                      </a:cubicBezTo>
                      <a:cubicBezTo>
                        <a:pt x="243" y="934"/>
                        <a:pt x="233" y="921"/>
                        <a:pt x="223" y="905"/>
                      </a:cubicBezTo>
                      <a:cubicBezTo>
                        <a:pt x="225" y="908"/>
                        <a:pt x="225" y="912"/>
                        <a:pt x="226" y="915"/>
                      </a:cubicBezTo>
                      <a:cubicBezTo>
                        <a:pt x="226" y="917"/>
                        <a:pt x="228" y="930"/>
                        <a:pt x="225" y="931"/>
                      </a:cubicBezTo>
                      <a:cubicBezTo>
                        <a:pt x="224" y="930"/>
                        <a:pt x="223" y="923"/>
                        <a:pt x="223" y="921"/>
                      </a:cubicBezTo>
                      <a:cubicBezTo>
                        <a:pt x="222" y="915"/>
                        <a:pt x="220" y="910"/>
                        <a:pt x="219" y="905"/>
                      </a:cubicBezTo>
                      <a:cubicBezTo>
                        <a:pt x="218" y="903"/>
                        <a:pt x="217" y="900"/>
                        <a:pt x="216" y="898"/>
                      </a:cubicBezTo>
                      <a:cubicBezTo>
                        <a:pt x="212" y="890"/>
                        <a:pt x="209" y="883"/>
                        <a:pt x="203" y="876"/>
                      </a:cubicBezTo>
                      <a:cubicBezTo>
                        <a:pt x="203" y="876"/>
                        <a:pt x="202" y="875"/>
                        <a:pt x="201" y="874"/>
                      </a:cubicBezTo>
                      <a:cubicBezTo>
                        <a:pt x="202" y="876"/>
                        <a:pt x="203" y="879"/>
                        <a:pt x="204" y="882"/>
                      </a:cubicBezTo>
                      <a:cubicBezTo>
                        <a:pt x="207" y="889"/>
                        <a:pt x="209" y="895"/>
                        <a:pt x="208" y="903"/>
                      </a:cubicBezTo>
                      <a:cubicBezTo>
                        <a:pt x="207" y="925"/>
                        <a:pt x="190" y="935"/>
                        <a:pt x="171" y="935"/>
                      </a:cubicBezTo>
                      <a:cubicBezTo>
                        <a:pt x="155" y="935"/>
                        <a:pt x="139" y="929"/>
                        <a:pt x="131" y="915"/>
                      </a:cubicBezTo>
                      <a:cubicBezTo>
                        <a:pt x="124" y="903"/>
                        <a:pt x="125" y="890"/>
                        <a:pt x="135" y="880"/>
                      </a:cubicBezTo>
                      <a:cubicBezTo>
                        <a:pt x="139" y="875"/>
                        <a:pt x="144" y="873"/>
                        <a:pt x="150" y="871"/>
                      </a:cubicBezTo>
                      <a:cubicBezTo>
                        <a:pt x="155" y="870"/>
                        <a:pt x="159" y="870"/>
                        <a:pt x="164" y="873"/>
                      </a:cubicBezTo>
                      <a:cubicBezTo>
                        <a:pt x="169" y="876"/>
                        <a:pt x="173" y="881"/>
                        <a:pt x="173" y="887"/>
                      </a:cubicBezTo>
                      <a:cubicBezTo>
                        <a:pt x="174" y="891"/>
                        <a:pt x="173" y="895"/>
                        <a:pt x="170" y="897"/>
                      </a:cubicBezTo>
                      <a:cubicBezTo>
                        <a:pt x="167" y="900"/>
                        <a:pt x="163" y="902"/>
                        <a:pt x="158" y="901"/>
                      </a:cubicBezTo>
                      <a:cubicBezTo>
                        <a:pt x="154" y="900"/>
                        <a:pt x="149" y="898"/>
                        <a:pt x="148" y="893"/>
                      </a:cubicBezTo>
                      <a:cubicBezTo>
                        <a:pt x="147" y="888"/>
                        <a:pt x="149" y="883"/>
                        <a:pt x="153" y="881"/>
                      </a:cubicBezTo>
                      <a:cubicBezTo>
                        <a:pt x="159" y="878"/>
                        <a:pt x="165" y="880"/>
                        <a:pt x="168" y="885"/>
                      </a:cubicBezTo>
                      <a:cubicBezTo>
                        <a:pt x="170" y="890"/>
                        <a:pt x="168" y="897"/>
                        <a:pt x="163" y="899"/>
                      </a:cubicBezTo>
                      <a:cubicBezTo>
                        <a:pt x="161" y="900"/>
                        <a:pt x="159" y="901"/>
                        <a:pt x="157" y="901"/>
                      </a:cubicBezTo>
                      <a:cubicBezTo>
                        <a:pt x="158" y="901"/>
                        <a:pt x="158" y="901"/>
                        <a:pt x="159" y="901"/>
                      </a:cubicBezTo>
                      <a:cubicBezTo>
                        <a:pt x="163" y="901"/>
                        <a:pt x="167" y="900"/>
                        <a:pt x="170" y="897"/>
                      </a:cubicBezTo>
                      <a:cubicBezTo>
                        <a:pt x="172" y="894"/>
                        <a:pt x="173" y="891"/>
                        <a:pt x="173" y="887"/>
                      </a:cubicBezTo>
                      <a:cubicBezTo>
                        <a:pt x="172" y="881"/>
                        <a:pt x="169" y="877"/>
                        <a:pt x="163" y="874"/>
                      </a:cubicBezTo>
                      <a:cubicBezTo>
                        <a:pt x="159" y="872"/>
                        <a:pt x="155" y="871"/>
                        <a:pt x="150" y="872"/>
                      </a:cubicBezTo>
                      <a:cubicBezTo>
                        <a:pt x="144" y="874"/>
                        <a:pt x="140" y="877"/>
                        <a:pt x="136" y="881"/>
                      </a:cubicBezTo>
                      <a:cubicBezTo>
                        <a:pt x="127" y="891"/>
                        <a:pt x="126" y="903"/>
                        <a:pt x="133" y="914"/>
                      </a:cubicBezTo>
                      <a:cubicBezTo>
                        <a:pt x="141" y="927"/>
                        <a:pt x="158" y="933"/>
                        <a:pt x="173" y="932"/>
                      </a:cubicBezTo>
                      <a:cubicBezTo>
                        <a:pt x="189" y="931"/>
                        <a:pt x="203" y="922"/>
                        <a:pt x="204" y="903"/>
                      </a:cubicBezTo>
                      <a:cubicBezTo>
                        <a:pt x="204" y="896"/>
                        <a:pt x="203" y="890"/>
                        <a:pt x="200" y="883"/>
                      </a:cubicBezTo>
                      <a:cubicBezTo>
                        <a:pt x="191" y="858"/>
                        <a:pt x="183" y="835"/>
                        <a:pt x="181" y="808"/>
                      </a:cubicBezTo>
                      <a:cubicBezTo>
                        <a:pt x="181" y="809"/>
                        <a:pt x="181" y="811"/>
                        <a:pt x="180" y="812"/>
                      </a:cubicBezTo>
                      <a:cubicBezTo>
                        <a:pt x="177" y="821"/>
                        <a:pt x="168" y="829"/>
                        <a:pt x="158" y="825"/>
                      </a:cubicBezTo>
                      <a:cubicBezTo>
                        <a:pt x="151" y="822"/>
                        <a:pt x="147" y="815"/>
                        <a:pt x="148" y="807"/>
                      </a:cubicBezTo>
                      <a:cubicBezTo>
                        <a:pt x="149" y="801"/>
                        <a:pt x="153" y="796"/>
                        <a:pt x="160" y="795"/>
                      </a:cubicBezTo>
                      <a:cubicBezTo>
                        <a:pt x="164" y="795"/>
                        <a:pt x="169" y="798"/>
                        <a:pt x="166" y="803"/>
                      </a:cubicBezTo>
                      <a:cubicBezTo>
                        <a:pt x="164" y="808"/>
                        <a:pt x="160" y="806"/>
                        <a:pt x="157" y="811"/>
                      </a:cubicBezTo>
                      <a:cubicBezTo>
                        <a:pt x="155" y="814"/>
                        <a:pt x="155" y="818"/>
                        <a:pt x="159" y="820"/>
                      </a:cubicBezTo>
                      <a:cubicBezTo>
                        <a:pt x="165" y="825"/>
                        <a:pt x="172" y="819"/>
                        <a:pt x="175" y="813"/>
                      </a:cubicBezTo>
                      <a:cubicBezTo>
                        <a:pt x="182" y="800"/>
                        <a:pt x="180" y="792"/>
                        <a:pt x="180" y="779"/>
                      </a:cubicBezTo>
                      <a:cubicBezTo>
                        <a:pt x="180" y="769"/>
                        <a:pt x="181" y="760"/>
                        <a:pt x="183" y="750"/>
                      </a:cubicBezTo>
                      <a:cubicBezTo>
                        <a:pt x="190" y="720"/>
                        <a:pt x="207" y="695"/>
                        <a:pt x="230" y="677"/>
                      </a:cubicBezTo>
                      <a:cubicBezTo>
                        <a:pt x="225" y="680"/>
                        <a:pt x="219" y="680"/>
                        <a:pt x="215" y="677"/>
                      </a:cubicBezTo>
                      <a:cubicBezTo>
                        <a:pt x="211" y="674"/>
                        <a:pt x="209" y="669"/>
                        <a:pt x="211" y="663"/>
                      </a:cubicBezTo>
                      <a:cubicBezTo>
                        <a:pt x="211" y="664"/>
                        <a:pt x="213" y="665"/>
                        <a:pt x="215" y="665"/>
                      </a:cubicBezTo>
                      <a:cubicBezTo>
                        <a:pt x="209" y="675"/>
                        <a:pt x="224" y="679"/>
                        <a:pt x="235" y="674"/>
                      </a:cubicBezTo>
                      <a:cubicBezTo>
                        <a:pt x="234" y="674"/>
                        <a:pt x="234" y="674"/>
                        <a:pt x="234" y="674"/>
                      </a:cubicBezTo>
                      <a:cubicBezTo>
                        <a:pt x="242" y="668"/>
                        <a:pt x="251" y="663"/>
                        <a:pt x="261" y="659"/>
                      </a:cubicBezTo>
                      <a:cubicBezTo>
                        <a:pt x="247" y="658"/>
                        <a:pt x="233" y="650"/>
                        <a:pt x="230" y="635"/>
                      </a:cubicBezTo>
                      <a:cubicBezTo>
                        <a:pt x="228" y="627"/>
                        <a:pt x="229" y="620"/>
                        <a:pt x="232" y="613"/>
                      </a:cubicBezTo>
                      <a:cubicBezTo>
                        <a:pt x="237" y="606"/>
                        <a:pt x="242" y="601"/>
                        <a:pt x="250" y="599"/>
                      </a:cubicBezTo>
                      <a:cubicBezTo>
                        <a:pt x="257" y="596"/>
                        <a:pt x="264" y="596"/>
                        <a:pt x="271" y="599"/>
                      </a:cubicBezTo>
                      <a:cubicBezTo>
                        <a:pt x="278" y="601"/>
                        <a:pt x="283" y="606"/>
                        <a:pt x="287" y="613"/>
                      </a:cubicBezTo>
                      <a:cubicBezTo>
                        <a:pt x="291" y="620"/>
                        <a:pt x="291" y="626"/>
                        <a:pt x="287" y="634"/>
                      </a:cubicBezTo>
                      <a:cubicBezTo>
                        <a:pt x="285" y="638"/>
                        <a:pt x="282" y="641"/>
                        <a:pt x="277" y="642"/>
                      </a:cubicBezTo>
                      <a:cubicBezTo>
                        <a:pt x="270" y="644"/>
                        <a:pt x="263" y="642"/>
                        <a:pt x="258" y="637"/>
                      </a:cubicBezTo>
                      <a:cubicBezTo>
                        <a:pt x="254" y="632"/>
                        <a:pt x="254" y="625"/>
                        <a:pt x="257" y="619"/>
                      </a:cubicBezTo>
                      <a:cubicBezTo>
                        <a:pt x="260" y="612"/>
                        <a:pt x="269" y="609"/>
                        <a:pt x="277" y="613"/>
                      </a:cubicBezTo>
                      <a:cubicBezTo>
                        <a:pt x="284" y="617"/>
                        <a:pt x="287" y="626"/>
                        <a:pt x="283" y="633"/>
                      </a:cubicBezTo>
                      <a:cubicBezTo>
                        <a:pt x="281" y="636"/>
                        <a:pt x="278" y="639"/>
                        <a:pt x="275" y="640"/>
                      </a:cubicBezTo>
                      <a:cubicBezTo>
                        <a:pt x="276" y="640"/>
                        <a:pt x="276" y="640"/>
                        <a:pt x="276" y="640"/>
                      </a:cubicBezTo>
                      <a:cubicBezTo>
                        <a:pt x="280" y="638"/>
                        <a:pt x="283" y="636"/>
                        <a:pt x="285" y="632"/>
                      </a:cubicBezTo>
                      <a:cubicBezTo>
                        <a:pt x="288" y="626"/>
                        <a:pt x="287" y="620"/>
                        <a:pt x="284" y="614"/>
                      </a:cubicBezTo>
                      <a:cubicBezTo>
                        <a:pt x="281" y="608"/>
                        <a:pt x="276" y="604"/>
                        <a:pt x="270" y="602"/>
                      </a:cubicBezTo>
                      <a:cubicBezTo>
                        <a:pt x="264" y="600"/>
                        <a:pt x="257" y="600"/>
                        <a:pt x="251" y="602"/>
                      </a:cubicBezTo>
                      <a:cubicBezTo>
                        <a:pt x="244" y="604"/>
                        <a:pt x="239" y="608"/>
                        <a:pt x="235" y="615"/>
                      </a:cubicBezTo>
                      <a:cubicBezTo>
                        <a:pt x="232" y="621"/>
                        <a:pt x="231" y="628"/>
                        <a:pt x="232" y="634"/>
                      </a:cubicBezTo>
                      <a:cubicBezTo>
                        <a:pt x="236" y="652"/>
                        <a:pt x="256" y="660"/>
                        <a:pt x="269" y="656"/>
                      </a:cubicBezTo>
                      <a:cubicBezTo>
                        <a:pt x="297" y="647"/>
                        <a:pt x="319" y="647"/>
                        <a:pt x="347" y="652"/>
                      </a:cubicBezTo>
                      <a:cubicBezTo>
                        <a:pt x="349" y="652"/>
                        <a:pt x="352" y="653"/>
                        <a:pt x="355" y="654"/>
                      </a:cubicBezTo>
                      <a:cubicBezTo>
                        <a:pt x="353" y="653"/>
                        <a:pt x="351" y="652"/>
                        <a:pt x="349" y="650"/>
                      </a:cubicBezTo>
                      <a:cubicBezTo>
                        <a:pt x="340" y="645"/>
                        <a:pt x="334" y="638"/>
                        <a:pt x="329" y="629"/>
                      </a:cubicBezTo>
                      <a:cubicBezTo>
                        <a:pt x="336" y="637"/>
                        <a:pt x="342" y="642"/>
                        <a:pt x="351" y="648"/>
                      </a:cubicBezTo>
                      <a:cubicBezTo>
                        <a:pt x="352" y="648"/>
                        <a:pt x="352" y="648"/>
                        <a:pt x="353" y="649"/>
                      </a:cubicBezTo>
                      <a:cubicBezTo>
                        <a:pt x="347" y="643"/>
                        <a:pt x="348" y="630"/>
                        <a:pt x="352" y="622"/>
                      </a:cubicBezTo>
                      <a:cubicBezTo>
                        <a:pt x="354" y="618"/>
                        <a:pt x="357" y="614"/>
                        <a:pt x="360" y="611"/>
                      </a:cubicBezTo>
                      <a:cubicBezTo>
                        <a:pt x="366" y="605"/>
                        <a:pt x="376" y="600"/>
                        <a:pt x="384" y="604"/>
                      </a:cubicBezTo>
                      <a:cubicBezTo>
                        <a:pt x="388" y="596"/>
                        <a:pt x="395" y="593"/>
                        <a:pt x="402" y="590"/>
                      </a:cubicBezTo>
                      <a:cubicBezTo>
                        <a:pt x="411" y="587"/>
                        <a:pt x="420" y="579"/>
                        <a:pt x="417" y="571"/>
                      </a:cubicBezTo>
                      <a:cubicBezTo>
                        <a:pt x="426" y="577"/>
                        <a:pt x="419" y="594"/>
                        <a:pt x="413" y="601"/>
                      </a:cubicBezTo>
                      <a:cubicBezTo>
                        <a:pt x="403" y="610"/>
                        <a:pt x="390" y="610"/>
                        <a:pt x="375" y="613"/>
                      </a:cubicBezTo>
                      <a:cubicBezTo>
                        <a:pt x="366" y="614"/>
                        <a:pt x="359" y="617"/>
                        <a:pt x="355" y="625"/>
                      </a:cubicBezTo>
                      <a:cubicBezTo>
                        <a:pt x="351" y="631"/>
                        <a:pt x="348" y="642"/>
                        <a:pt x="353" y="649"/>
                      </a:cubicBezTo>
                      <a:cubicBezTo>
                        <a:pt x="352" y="647"/>
                        <a:pt x="351" y="646"/>
                        <a:pt x="351" y="644"/>
                      </a:cubicBezTo>
                      <a:cubicBezTo>
                        <a:pt x="350" y="640"/>
                        <a:pt x="352" y="635"/>
                        <a:pt x="359" y="632"/>
                      </a:cubicBezTo>
                      <a:cubicBezTo>
                        <a:pt x="358" y="633"/>
                        <a:pt x="359" y="635"/>
                        <a:pt x="360" y="636"/>
                      </a:cubicBezTo>
                      <a:cubicBezTo>
                        <a:pt x="353" y="639"/>
                        <a:pt x="352" y="646"/>
                        <a:pt x="358" y="651"/>
                      </a:cubicBezTo>
                      <a:cubicBezTo>
                        <a:pt x="361" y="654"/>
                        <a:pt x="363" y="655"/>
                        <a:pt x="366" y="657"/>
                      </a:cubicBezTo>
                      <a:cubicBezTo>
                        <a:pt x="397" y="667"/>
                        <a:pt x="424" y="683"/>
                        <a:pt x="447" y="705"/>
                      </a:cubicBezTo>
                      <a:cubicBezTo>
                        <a:pt x="429" y="686"/>
                        <a:pt x="411" y="662"/>
                        <a:pt x="412" y="635"/>
                      </a:cubicBezTo>
                      <a:cubicBezTo>
                        <a:pt x="413" y="622"/>
                        <a:pt x="418" y="612"/>
                        <a:pt x="427" y="603"/>
                      </a:cubicBezTo>
                      <a:cubicBezTo>
                        <a:pt x="436" y="596"/>
                        <a:pt x="446" y="592"/>
                        <a:pt x="457" y="591"/>
                      </a:cubicBezTo>
                      <a:cubicBezTo>
                        <a:pt x="482" y="591"/>
                        <a:pt x="503" y="611"/>
                        <a:pt x="504" y="636"/>
                      </a:cubicBezTo>
                      <a:cubicBezTo>
                        <a:pt x="505" y="658"/>
                        <a:pt x="490" y="681"/>
                        <a:pt x="465" y="678"/>
                      </a:cubicBezTo>
                      <a:cubicBezTo>
                        <a:pt x="455" y="677"/>
                        <a:pt x="446" y="670"/>
                        <a:pt x="444" y="659"/>
                      </a:cubicBezTo>
                      <a:cubicBezTo>
                        <a:pt x="444" y="656"/>
                        <a:pt x="444" y="652"/>
                        <a:pt x="446" y="649"/>
                      </a:cubicBezTo>
                      <a:cubicBezTo>
                        <a:pt x="446" y="649"/>
                        <a:pt x="446" y="649"/>
                        <a:pt x="446" y="649"/>
                      </a:cubicBezTo>
                      <a:cubicBezTo>
                        <a:pt x="450" y="642"/>
                        <a:pt x="459" y="638"/>
                        <a:pt x="468" y="642"/>
                      </a:cubicBezTo>
                      <a:cubicBezTo>
                        <a:pt x="476" y="646"/>
                        <a:pt x="479" y="656"/>
                        <a:pt x="475" y="664"/>
                      </a:cubicBezTo>
                      <a:cubicBezTo>
                        <a:pt x="471" y="672"/>
                        <a:pt x="461" y="675"/>
                        <a:pt x="453" y="671"/>
                      </a:cubicBezTo>
                      <a:cubicBezTo>
                        <a:pt x="450" y="670"/>
                        <a:pt x="447" y="667"/>
                        <a:pt x="446" y="663"/>
                      </a:cubicBezTo>
                      <a:cubicBezTo>
                        <a:pt x="446" y="663"/>
                        <a:pt x="446" y="663"/>
                        <a:pt x="446" y="663"/>
                      </a:cubicBezTo>
                      <a:cubicBezTo>
                        <a:pt x="449" y="672"/>
                        <a:pt x="457" y="676"/>
                        <a:pt x="466" y="677"/>
                      </a:cubicBezTo>
                      <a:cubicBezTo>
                        <a:pt x="490" y="678"/>
                        <a:pt x="502" y="656"/>
                        <a:pt x="502" y="635"/>
                      </a:cubicBezTo>
                      <a:cubicBezTo>
                        <a:pt x="501" y="612"/>
                        <a:pt x="481" y="593"/>
                        <a:pt x="457" y="594"/>
                      </a:cubicBezTo>
                      <a:cubicBezTo>
                        <a:pt x="453" y="594"/>
                        <a:pt x="449" y="595"/>
                        <a:pt x="445" y="596"/>
                      </a:cubicBezTo>
                      <a:cubicBezTo>
                        <a:pt x="448" y="596"/>
                        <a:pt x="450" y="596"/>
                        <a:pt x="453" y="597"/>
                      </a:cubicBezTo>
                      <a:cubicBezTo>
                        <a:pt x="461" y="598"/>
                        <a:pt x="468" y="605"/>
                        <a:pt x="469" y="613"/>
                      </a:cubicBezTo>
                      <a:cubicBezTo>
                        <a:pt x="470" y="621"/>
                        <a:pt x="465" y="629"/>
                        <a:pt x="455" y="630"/>
                      </a:cubicBezTo>
                      <a:cubicBezTo>
                        <a:pt x="450" y="630"/>
                        <a:pt x="445" y="626"/>
                        <a:pt x="444" y="622"/>
                      </a:cubicBezTo>
                      <a:cubicBezTo>
                        <a:pt x="442" y="612"/>
                        <a:pt x="452" y="607"/>
                        <a:pt x="456" y="612"/>
                      </a:cubicBezTo>
                      <a:cubicBezTo>
                        <a:pt x="453" y="611"/>
                        <a:pt x="449" y="613"/>
                        <a:pt x="448" y="615"/>
                      </a:cubicBezTo>
                      <a:cubicBezTo>
                        <a:pt x="446" y="619"/>
                        <a:pt x="449" y="624"/>
                        <a:pt x="453" y="625"/>
                      </a:cubicBezTo>
                      <a:cubicBezTo>
                        <a:pt x="456" y="626"/>
                        <a:pt x="460" y="625"/>
                        <a:pt x="462" y="622"/>
                      </a:cubicBezTo>
                      <a:cubicBezTo>
                        <a:pt x="467" y="617"/>
                        <a:pt x="465" y="610"/>
                        <a:pt x="461" y="605"/>
                      </a:cubicBezTo>
                      <a:cubicBezTo>
                        <a:pt x="453" y="595"/>
                        <a:pt x="438" y="598"/>
                        <a:pt x="429" y="605"/>
                      </a:cubicBezTo>
                      <a:cubicBezTo>
                        <a:pt x="420" y="613"/>
                        <a:pt x="416" y="623"/>
                        <a:pt x="415" y="635"/>
                      </a:cubicBezTo>
                      <a:cubicBezTo>
                        <a:pt x="415" y="672"/>
                        <a:pt x="457" y="708"/>
                        <a:pt x="480" y="740"/>
                      </a:cubicBezTo>
                      <a:cubicBezTo>
                        <a:pt x="478" y="732"/>
                        <a:pt x="478" y="725"/>
                        <a:pt x="480" y="716"/>
                      </a:cubicBezTo>
                      <a:cubicBezTo>
                        <a:pt x="482" y="712"/>
                        <a:pt x="483" y="708"/>
                        <a:pt x="485" y="704"/>
                      </a:cubicBezTo>
                      <a:cubicBezTo>
                        <a:pt x="485" y="705"/>
                        <a:pt x="487" y="706"/>
                        <a:pt x="487" y="706"/>
                      </a:cubicBezTo>
                      <a:cubicBezTo>
                        <a:pt x="483" y="715"/>
                        <a:pt x="482" y="725"/>
                        <a:pt x="483" y="734"/>
                      </a:cubicBezTo>
                      <a:cubicBezTo>
                        <a:pt x="483" y="741"/>
                        <a:pt x="485" y="747"/>
                        <a:pt x="488" y="752"/>
                      </a:cubicBezTo>
                      <a:cubicBezTo>
                        <a:pt x="486" y="745"/>
                        <a:pt x="488" y="737"/>
                        <a:pt x="491" y="733"/>
                      </a:cubicBezTo>
                      <a:cubicBezTo>
                        <a:pt x="494" y="729"/>
                        <a:pt x="498" y="726"/>
                        <a:pt x="503" y="725"/>
                      </a:cubicBezTo>
                      <a:cubicBezTo>
                        <a:pt x="511" y="724"/>
                        <a:pt x="519" y="729"/>
                        <a:pt x="520" y="739"/>
                      </a:cubicBezTo>
                      <a:cubicBezTo>
                        <a:pt x="520" y="744"/>
                        <a:pt x="517" y="748"/>
                        <a:pt x="512" y="750"/>
                      </a:cubicBezTo>
                      <a:cubicBezTo>
                        <a:pt x="503" y="753"/>
                        <a:pt x="498" y="743"/>
                        <a:pt x="502" y="739"/>
                      </a:cubicBezTo>
                      <a:cubicBezTo>
                        <a:pt x="502" y="742"/>
                        <a:pt x="503" y="745"/>
                        <a:pt x="506" y="746"/>
                      </a:cubicBezTo>
                      <a:cubicBezTo>
                        <a:pt x="510" y="748"/>
                        <a:pt x="514" y="745"/>
                        <a:pt x="515" y="741"/>
                      </a:cubicBezTo>
                      <a:cubicBezTo>
                        <a:pt x="516" y="738"/>
                        <a:pt x="515" y="734"/>
                        <a:pt x="512" y="732"/>
                      </a:cubicBezTo>
                      <a:cubicBezTo>
                        <a:pt x="507" y="728"/>
                        <a:pt x="500" y="730"/>
                        <a:pt x="495" y="734"/>
                      </a:cubicBezTo>
                      <a:cubicBezTo>
                        <a:pt x="492" y="737"/>
                        <a:pt x="490" y="742"/>
                        <a:pt x="490" y="747"/>
                      </a:cubicBezTo>
                      <a:cubicBezTo>
                        <a:pt x="489" y="755"/>
                        <a:pt x="493" y="760"/>
                        <a:pt x="497" y="767"/>
                      </a:cubicBezTo>
                      <a:cubicBezTo>
                        <a:pt x="509" y="787"/>
                        <a:pt x="519" y="809"/>
                        <a:pt x="526" y="833"/>
                      </a:cubicBezTo>
                      <a:cubicBezTo>
                        <a:pt x="527" y="837"/>
                        <a:pt x="533" y="860"/>
                        <a:pt x="536" y="878"/>
                      </a:cubicBezTo>
                      <a:cubicBezTo>
                        <a:pt x="540" y="857"/>
                        <a:pt x="549" y="837"/>
                        <a:pt x="564" y="820"/>
                      </a:cubicBezTo>
                      <a:cubicBezTo>
                        <a:pt x="569" y="815"/>
                        <a:pt x="573" y="811"/>
                        <a:pt x="577" y="808"/>
                      </a:cubicBezTo>
                      <a:cubicBezTo>
                        <a:pt x="585" y="801"/>
                        <a:pt x="598" y="791"/>
                        <a:pt x="592" y="780"/>
                      </a:cubicBezTo>
                      <a:cubicBezTo>
                        <a:pt x="590" y="775"/>
                        <a:pt x="585" y="772"/>
                        <a:pt x="580" y="774"/>
                      </a:cubicBezTo>
                      <a:cubicBezTo>
                        <a:pt x="577" y="775"/>
                        <a:pt x="575" y="778"/>
                        <a:pt x="575" y="780"/>
                      </a:cubicBezTo>
                      <a:cubicBezTo>
                        <a:pt x="575" y="784"/>
                        <a:pt x="578" y="787"/>
                        <a:pt x="581" y="786"/>
                      </a:cubicBezTo>
                      <a:cubicBezTo>
                        <a:pt x="583" y="786"/>
                        <a:pt x="585" y="784"/>
                        <a:pt x="586" y="782"/>
                      </a:cubicBezTo>
                      <a:cubicBezTo>
                        <a:pt x="588" y="786"/>
                        <a:pt x="581" y="792"/>
                        <a:pt x="575" y="788"/>
                      </a:cubicBezTo>
                      <a:cubicBezTo>
                        <a:pt x="572" y="786"/>
                        <a:pt x="571" y="781"/>
                        <a:pt x="572" y="777"/>
                      </a:cubicBezTo>
                      <a:cubicBezTo>
                        <a:pt x="575" y="770"/>
                        <a:pt x="582" y="769"/>
                        <a:pt x="588" y="771"/>
                      </a:cubicBezTo>
                      <a:cubicBezTo>
                        <a:pt x="594" y="774"/>
                        <a:pt x="597" y="781"/>
                        <a:pt x="596" y="788"/>
                      </a:cubicBezTo>
                      <a:cubicBezTo>
                        <a:pt x="596" y="791"/>
                        <a:pt x="595" y="794"/>
                        <a:pt x="593" y="796"/>
                      </a:cubicBezTo>
                      <a:cubicBezTo>
                        <a:pt x="603" y="789"/>
                        <a:pt x="612" y="784"/>
                        <a:pt x="621" y="780"/>
                      </a:cubicBezTo>
                      <a:cubicBezTo>
                        <a:pt x="637" y="773"/>
                        <a:pt x="666" y="770"/>
                        <a:pt x="676" y="761"/>
                      </a:cubicBezTo>
                      <a:cubicBezTo>
                        <a:pt x="679" y="758"/>
                        <a:pt x="680" y="756"/>
                        <a:pt x="682" y="753"/>
                      </a:cubicBezTo>
                      <a:cubicBezTo>
                        <a:pt x="684" y="747"/>
                        <a:pt x="684" y="741"/>
                        <a:pt x="683" y="736"/>
                      </a:cubicBezTo>
                      <a:cubicBezTo>
                        <a:pt x="681" y="729"/>
                        <a:pt x="677" y="724"/>
                        <a:pt x="671" y="721"/>
                      </a:cubicBezTo>
                      <a:cubicBezTo>
                        <a:pt x="664" y="717"/>
                        <a:pt x="655" y="716"/>
                        <a:pt x="648" y="718"/>
                      </a:cubicBezTo>
                      <a:cubicBezTo>
                        <a:pt x="640" y="720"/>
                        <a:pt x="634" y="724"/>
                        <a:pt x="630" y="731"/>
                      </a:cubicBezTo>
                      <a:cubicBezTo>
                        <a:pt x="626" y="738"/>
                        <a:pt x="625" y="745"/>
                        <a:pt x="629" y="752"/>
                      </a:cubicBezTo>
                      <a:cubicBezTo>
                        <a:pt x="632" y="757"/>
                        <a:pt x="637" y="760"/>
                        <a:pt x="642" y="761"/>
                      </a:cubicBezTo>
                      <a:cubicBezTo>
                        <a:pt x="642" y="761"/>
                        <a:pt x="642" y="761"/>
                        <a:pt x="641" y="760"/>
                      </a:cubicBezTo>
                      <a:cubicBezTo>
                        <a:pt x="632" y="758"/>
                        <a:pt x="633" y="745"/>
                        <a:pt x="642" y="748"/>
                      </a:cubicBezTo>
                      <a:cubicBezTo>
                        <a:pt x="646" y="749"/>
                        <a:pt x="651" y="756"/>
                        <a:pt x="660" y="750"/>
                      </a:cubicBezTo>
                      <a:cubicBezTo>
                        <a:pt x="658" y="753"/>
                        <a:pt x="656" y="756"/>
                        <a:pt x="653" y="759"/>
                      </a:cubicBezTo>
                      <a:cubicBezTo>
                        <a:pt x="651" y="759"/>
                        <a:pt x="650" y="760"/>
                        <a:pt x="649" y="761"/>
                      </a:cubicBezTo>
                      <a:cubicBezTo>
                        <a:pt x="641" y="763"/>
                        <a:pt x="633" y="759"/>
                        <a:pt x="629" y="753"/>
                      </a:cubicBezTo>
                      <a:cubicBezTo>
                        <a:pt x="624" y="745"/>
                        <a:pt x="625" y="737"/>
                        <a:pt x="629" y="730"/>
                      </a:cubicBezTo>
                      <a:cubicBezTo>
                        <a:pt x="633" y="723"/>
                        <a:pt x="639" y="719"/>
                        <a:pt x="647" y="716"/>
                      </a:cubicBezTo>
                      <a:cubicBezTo>
                        <a:pt x="655" y="714"/>
                        <a:pt x="664" y="715"/>
                        <a:pt x="672" y="719"/>
                      </a:cubicBezTo>
                      <a:cubicBezTo>
                        <a:pt x="679" y="722"/>
                        <a:pt x="684" y="728"/>
                        <a:pt x="686" y="736"/>
                      </a:cubicBezTo>
                      <a:cubicBezTo>
                        <a:pt x="687" y="742"/>
                        <a:pt x="687" y="748"/>
                        <a:pt x="685" y="754"/>
                      </a:cubicBezTo>
                      <a:cubicBezTo>
                        <a:pt x="683" y="758"/>
                        <a:pt x="681" y="760"/>
                        <a:pt x="679" y="763"/>
                      </a:cubicBezTo>
                      <a:cubicBezTo>
                        <a:pt x="678" y="764"/>
                        <a:pt x="678" y="764"/>
                        <a:pt x="678" y="764"/>
                      </a:cubicBezTo>
                      <a:cubicBezTo>
                        <a:pt x="678" y="764"/>
                        <a:pt x="679" y="764"/>
                        <a:pt x="679" y="764"/>
                      </a:cubicBezTo>
                      <a:cubicBezTo>
                        <a:pt x="680" y="763"/>
                        <a:pt x="680" y="763"/>
                        <a:pt x="680" y="763"/>
                      </a:cubicBezTo>
                      <a:cubicBezTo>
                        <a:pt x="685" y="762"/>
                        <a:pt x="691" y="762"/>
                        <a:pt x="697" y="762"/>
                      </a:cubicBezTo>
                      <a:cubicBezTo>
                        <a:pt x="710" y="762"/>
                        <a:pt x="728" y="766"/>
                        <a:pt x="736" y="778"/>
                      </a:cubicBezTo>
                      <a:cubicBezTo>
                        <a:pt x="740" y="784"/>
                        <a:pt x="741" y="789"/>
                        <a:pt x="740" y="796"/>
                      </a:cubicBezTo>
                      <a:cubicBezTo>
                        <a:pt x="739" y="798"/>
                        <a:pt x="739" y="798"/>
                        <a:pt x="739" y="798"/>
                      </a:cubicBezTo>
                      <a:cubicBezTo>
                        <a:pt x="737" y="805"/>
                        <a:pt x="734" y="810"/>
                        <a:pt x="728" y="815"/>
                      </a:cubicBezTo>
                      <a:cubicBezTo>
                        <a:pt x="722" y="819"/>
                        <a:pt x="716" y="820"/>
                        <a:pt x="709" y="820"/>
                      </a:cubicBezTo>
                      <a:cubicBezTo>
                        <a:pt x="701" y="818"/>
                        <a:pt x="695" y="815"/>
                        <a:pt x="692" y="808"/>
                      </a:cubicBezTo>
                      <a:cubicBezTo>
                        <a:pt x="690" y="803"/>
                        <a:pt x="690" y="799"/>
                        <a:pt x="692" y="794"/>
                      </a:cubicBezTo>
                      <a:cubicBezTo>
                        <a:pt x="695" y="789"/>
                        <a:pt x="699" y="786"/>
                        <a:pt x="704" y="785"/>
                      </a:cubicBezTo>
                      <a:cubicBezTo>
                        <a:pt x="708" y="785"/>
                        <a:pt x="710" y="785"/>
                        <a:pt x="713" y="786"/>
                      </a:cubicBezTo>
                      <a:cubicBezTo>
                        <a:pt x="710" y="785"/>
                        <a:pt x="708" y="785"/>
                        <a:pt x="705" y="785"/>
                      </a:cubicBezTo>
                      <a:cubicBezTo>
                        <a:pt x="699" y="786"/>
                        <a:pt x="695" y="789"/>
                        <a:pt x="693" y="794"/>
                      </a:cubicBezTo>
                      <a:cubicBezTo>
                        <a:pt x="691" y="799"/>
                        <a:pt x="691" y="803"/>
                        <a:pt x="693" y="807"/>
                      </a:cubicBezTo>
                      <a:cubicBezTo>
                        <a:pt x="696" y="814"/>
                        <a:pt x="702" y="817"/>
                        <a:pt x="709" y="818"/>
                      </a:cubicBezTo>
                      <a:cubicBezTo>
                        <a:pt x="715" y="819"/>
                        <a:pt x="721" y="817"/>
                        <a:pt x="726" y="813"/>
                      </a:cubicBezTo>
                      <a:cubicBezTo>
                        <a:pt x="732" y="808"/>
                        <a:pt x="736" y="803"/>
                        <a:pt x="737" y="795"/>
                      </a:cubicBezTo>
                      <a:cubicBezTo>
                        <a:pt x="738" y="790"/>
                        <a:pt x="737" y="785"/>
                        <a:pt x="734" y="780"/>
                      </a:cubicBezTo>
                      <a:cubicBezTo>
                        <a:pt x="726" y="768"/>
                        <a:pt x="707" y="765"/>
                        <a:pt x="694" y="766"/>
                      </a:cubicBezTo>
                      <a:cubicBezTo>
                        <a:pt x="687" y="767"/>
                        <a:pt x="679" y="768"/>
                        <a:pt x="672" y="770"/>
                      </a:cubicBezTo>
                      <a:cubicBezTo>
                        <a:pt x="673" y="770"/>
                        <a:pt x="674" y="770"/>
                        <a:pt x="675" y="771"/>
                      </a:cubicBezTo>
                      <a:cubicBezTo>
                        <a:pt x="682" y="773"/>
                        <a:pt x="687" y="779"/>
                        <a:pt x="686" y="786"/>
                      </a:cubicBezTo>
                      <a:cubicBezTo>
                        <a:pt x="686" y="792"/>
                        <a:pt x="681" y="798"/>
                        <a:pt x="673" y="797"/>
                      </a:cubicBezTo>
                      <a:cubicBezTo>
                        <a:pt x="669" y="797"/>
                        <a:pt x="666" y="793"/>
                        <a:pt x="666" y="790"/>
                      </a:cubicBezTo>
                      <a:cubicBezTo>
                        <a:pt x="665" y="782"/>
                        <a:pt x="673" y="779"/>
                        <a:pt x="676" y="783"/>
                      </a:cubicBezTo>
                      <a:cubicBezTo>
                        <a:pt x="674" y="782"/>
                        <a:pt x="671" y="783"/>
                        <a:pt x="669" y="785"/>
                      </a:cubicBezTo>
                      <a:cubicBezTo>
                        <a:pt x="668" y="788"/>
                        <a:pt x="669" y="792"/>
                        <a:pt x="672" y="793"/>
                      </a:cubicBezTo>
                      <a:cubicBezTo>
                        <a:pt x="675" y="794"/>
                        <a:pt x="678" y="794"/>
                        <a:pt x="680" y="792"/>
                      </a:cubicBezTo>
                      <a:cubicBezTo>
                        <a:pt x="684" y="788"/>
                        <a:pt x="683" y="782"/>
                        <a:pt x="681" y="778"/>
                      </a:cubicBezTo>
                      <a:cubicBezTo>
                        <a:pt x="678" y="775"/>
                        <a:pt x="674" y="774"/>
                        <a:pt x="671" y="773"/>
                      </a:cubicBezTo>
                      <a:cubicBezTo>
                        <a:pt x="657" y="769"/>
                        <a:pt x="618" y="784"/>
                        <a:pt x="607" y="792"/>
                      </a:cubicBezTo>
                      <a:cubicBezTo>
                        <a:pt x="620" y="788"/>
                        <a:pt x="635" y="787"/>
                        <a:pt x="651" y="791"/>
                      </a:cubicBezTo>
                      <a:cubicBezTo>
                        <a:pt x="684" y="802"/>
                        <a:pt x="716" y="839"/>
                        <a:pt x="701" y="876"/>
                      </a:cubicBezTo>
                      <a:cubicBezTo>
                        <a:pt x="696" y="887"/>
                        <a:pt x="684" y="896"/>
                        <a:pt x="671" y="894"/>
                      </a:cubicBezTo>
                      <a:cubicBezTo>
                        <a:pt x="661" y="892"/>
                        <a:pt x="653" y="885"/>
                        <a:pt x="653" y="874"/>
                      </a:cubicBezTo>
                      <a:cubicBezTo>
                        <a:pt x="653" y="864"/>
                        <a:pt x="659" y="856"/>
                        <a:pt x="669" y="853"/>
                      </a:cubicBezTo>
                      <a:cubicBezTo>
                        <a:pt x="675" y="852"/>
                        <a:pt x="680" y="853"/>
                        <a:pt x="685" y="857"/>
                      </a:cubicBezTo>
                      <a:cubicBezTo>
                        <a:pt x="687" y="858"/>
                        <a:pt x="688" y="860"/>
                        <a:pt x="689" y="862"/>
                      </a:cubicBezTo>
                      <a:cubicBezTo>
                        <a:pt x="692" y="866"/>
                        <a:pt x="692" y="872"/>
                        <a:pt x="690" y="877"/>
                      </a:cubicBezTo>
                      <a:cubicBezTo>
                        <a:pt x="686" y="885"/>
                        <a:pt x="676" y="888"/>
                        <a:pt x="668" y="884"/>
                      </a:cubicBezTo>
                      <a:cubicBezTo>
                        <a:pt x="661" y="880"/>
                        <a:pt x="657" y="870"/>
                        <a:pt x="661" y="862"/>
                      </a:cubicBezTo>
                      <a:cubicBezTo>
                        <a:pt x="664" y="858"/>
                        <a:pt x="667" y="855"/>
                        <a:pt x="672" y="854"/>
                      </a:cubicBezTo>
                      <a:cubicBezTo>
                        <a:pt x="671" y="854"/>
                        <a:pt x="670" y="855"/>
                        <a:pt x="669" y="855"/>
                      </a:cubicBezTo>
                      <a:cubicBezTo>
                        <a:pt x="661" y="858"/>
                        <a:pt x="655" y="865"/>
                        <a:pt x="656" y="874"/>
                      </a:cubicBezTo>
                      <a:cubicBezTo>
                        <a:pt x="656" y="883"/>
                        <a:pt x="663" y="889"/>
                        <a:pt x="672" y="891"/>
                      </a:cubicBezTo>
                      <a:cubicBezTo>
                        <a:pt x="683" y="892"/>
                        <a:pt x="693" y="884"/>
                        <a:pt x="698" y="874"/>
                      </a:cubicBezTo>
                      <a:cubicBezTo>
                        <a:pt x="710" y="840"/>
                        <a:pt x="680" y="806"/>
                        <a:pt x="649" y="797"/>
                      </a:cubicBezTo>
                      <a:cubicBezTo>
                        <a:pt x="617" y="789"/>
                        <a:pt x="590" y="801"/>
                        <a:pt x="568" y="824"/>
                      </a:cubicBezTo>
                      <a:cubicBezTo>
                        <a:pt x="526" y="873"/>
                        <a:pt x="537" y="938"/>
                        <a:pt x="565" y="991"/>
                      </a:cubicBezTo>
                      <a:cubicBezTo>
                        <a:pt x="575" y="1010"/>
                        <a:pt x="585" y="1025"/>
                        <a:pt x="602" y="1039"/>
                      </a:cubicBezTo>
                      <a:cubicBezTo>
                        <a:pt x="618" y="1053"/>
                        <a:pt x="639" y="1065"/>
                        <a:pt x="658" y="1064"/>
                      </a:cubicBezTo>
                      <a:cubicBezTo>
                        <a:pt x="659" y="1064"/>
                        <a:pt x="659" y="1064"/>
                        <a:pt x="659" y="1064"/>
                      </a:cubicBezTo>
                      <a:cubicBezTo>
                        <a:pt x="646" y="1063"/>
                        <a:pt x="632" y="1056"/>
                        <a:pt x="623" y="1048"/>
                      </a:cubicBezTo>
                      <a:cubicBezTo>
                        <a:pt x="605" y="1032"/>
                        <a:pt x="592" y="999"/>
                        <a:pt x="595" y="974"/>
                      </a:cubicBezTo>
                      <a:cubicBezTo>
                        <a:pt x="597" y="975"/>
                        <a:pt x="599" y="976"/>
                        <a:pt x="600" y="975"/>
                      </a:cubicBezTo>
                      <a:cubicBezTo>
                        <a:pt x="597" y="999"/>
                        <a:pt x="609" y="1028"/>
                        <a:pt x="626" y="1045"/>
                      </a:cubicBezTo>
                      <a:cubicBezTo>
                        <a:pt x="637" y="1056"/>
                        <a:pt x="657" y="1066"/>
                        <a:pt x="673" y="1060"/>
                      </a:cubicBezTo>
                      <a:cubicBezTo>
                        <a:pt x="677" y="1057"/>
                        <a:pt x="680" y="1055"/>
                        <a:pt x="683" y="1051"/>
                      </a:cubicBezTo>
                      <a:cubicBezTo>
                        <a:pt x="686" y="1046"/>
                        <a:pt x="687" y="1042"/>
                        <a:pt x="685" y="1037"/>
                      </a:cubicBezTo>
                      <a:cubicBezTo>
                        <a:pt x="684" y="1033"/>
                        <a:pt x="682" y="1029"/>
                        <a:pt x="678" y="1027"/>
                      </a:cubicBezTo>
                      <a:cubicBezTo>
                        <a:pt x="675" y="1024"/>
                        <a:pt x="671" y="1024"/>
                        <a:pt x="666" y="1025"/>
                      </a:cubicBezTo>
                      <a:cubicBezTo>
                        <a:pt x="663" y="1026"/>
                        <a:pt x="660" y="1029"/>
                        <a:pt x="659" y="1033"/>
                      </a:cubicBezTo>
                      <a:cubicBezTo>
                        <a:pt x="659" y="1035"/>
                        <a:pt x="659" y="1036"/>
                        <a:pt x="660" y="1038"/>
                      </a:cubicBezTo>
                      <a:cubicBezTo>
                        <a:pt x="660" y="1039"/>
                        <a:pt x="662" y="1041"/>
                        <a:pt x="663" y="1041"/>
                      </a:cubicBezTo>
                      <a:cubicBezTo>
                        <a:pt x="665" y="1042"/>
                        <a:pt x="666" y="1042"/>
                        <a:pt x="667" y="1042"/>
                      </a:cubicBezTo>
                      <a:cubicBezTo>
                        <a:pt x="668" y="1041"/>
                        <a:pt x="669" y="1041"/>
                        <a:pt x="669" y="1039"/>
                      </a:cubicBezTo>
                      <a:cubicBezTo>
                        <a:pt x="669" y="1041"/>
                        <a:pt x="668" y="1041"/>
                        <a:pt x="667" y="1042"/>
                      </a:cubicBezTo>
                      <a:cubicBezTo>
                        <a:pt x="666" y="1042"/>
                        <a:pt x="664" y="1042"/>
                        <a:pt x="663" y="1041"/>
                      </a:cubicBezTo>
                      <a:cubicBezTo>
                        <a:pt x="661" y="1041"/>
                        <a:pt x="660" y="1040"/>
                        <a:pt x="659" y="1038"/>
                      </a:cubicBezTo>
                      <a:cubicBezTo>
                        <a:pt x="658" y="1036"/>
                        <a:pt x="658" y="1035"/>
                        <a:pt x="659" y="1033"/>
                      </a:cubicBezTo>
                      <a:cubicBezTo>
                        <a:pt x="659" y="1029"/>
                        <a:pt x="662" y="1026"/>
                        <a:pt x="666" y="1024"/>
                      </a:cubicBezTo>
                      <a:cubicBezTo>
                        <a:pt x="671" y="1023"/>
                        <a:pt x="675" y="1023"/>
                        <a:pt x="679" y="1026"/>
                      </a:cubicBezTo>
                      <a:cubicBezTo>
                        <a:pt x="683" y="1028"/>
                        <a:pt x="686" y="1032"/>
                        <a:pt x="687" y="1036"/>
                      </a:cubicBezTo>
                      <a:cubicBezTo>
                        <a:pt x="688" y="1042"/>
                        <a:pt x="687" y="1047"/>
                        <a:pt x="684" y="1052"/>
                      </a:cubicBezTo>
                      <a:cubicBezTo>
                        <a:pt x="683" y="1054"/>
                        <a:pt x="681" y="1057"/>
                        <a:pt x="678" y="1059"/>
                      </a:cubicBezTo>
                      <a:cubicBezTo>
                        <a:pt x="680" y="1057"/>
                        <a:pt x="682" y="1056"/>
                        <a:pt x="684" y="1054"/>
                      </a:cubicBezTo>
                      <a:cubicBezTo>
                        <a:pt x="695" y="1046"/>
                        <a:pt x="700" y="1035"/>
                        <a:pt x="705" y="1023"/>
                      </a:cubicBezTo>
                      <a:cubicBezTo>
                        <a:pt x="710" y="1007"/>
                        <a:pt x="709" y="995"/>
                        <a:pt x="708" y="978"/>
                      </a:cubicBezTo>
                      <a:cubicBezTo>
                        <a:pt x="704" y="949"/>
                        <a:pt x="692" y="915"/>
                        <a:pt x="708" y="888"/>
                      </a:cubicBezTo>
                      <a:cubicBezTo>
                        <a:pt x="710" y="884"/>
                        <a:pt x="713" y="880"/>
                        <a:pt x="717" y="877"/>
                      </a:cubicBezTo>
                      <a:cubicBezTo>
                        <a:pt x="720" y="873"/>
                        <a:pt x="725" y="870"/>
                        <a:pt x="729" y="866"/>
                      </a:cubicBezTo>
                      <a:cubicBezTo>
                        <a:pt x="739" y="856"/>
                        <a:pt x="736" y="845"/>
                        <a:pt x="729" y="842"/>
                      </a:cubicBezTo>
                      <a:cubicBezTo>
                        <a:pt x="726" y="840"/>
                        <a:pt x="723" y="840"/>
                        <a:pt x="720" y="841"/>
                      </a:cubicBezTo>
                      <a:cubicBezTo>
                        <a:pt x="717" y="842"/>
                        <a:pt x="715" y="845"/>
                        <a:pt x="715" y="848"/>
                      </a:cubicBezTo>
                      <a:cubicBezTo>
                        <a:pt x="715" y="851"/>
                        <a:pt x="719" y="854"/>
                        <a:pt x="722" y="853"/>
                      </a:cubicBezTo>
                      <a:cubicBezTo>
                        <a:pt x="724" y="853"/>
                        <a:pt x="726" y="851"/>
                        <a:pt x="726" y="848"/>
                      </a:cubicBezTo>
                      <a:cubicBezTo>
                        <a:pt x="727" y="851"/>
                        <a:pt x="725" y="854"/>
                        <a:pt x="723" y="855"/>
                      </a:cubicBezTo>
                      <a:cubicBezTo>
                        <a:pt x="721" y="856"/>
                        <a:pt x="718" y="855"/>
                        <a:pt x="716" y="854"/>
                      </a:cubicBezTo>
                      <a:cubicBezTo>
                        <a:pt x="710" y="848"/>
                        <a:pt x="714" y="839"/>
                        <a:pt x="721" y="837"/>
                      </a:cubicBezTo>
                      <a:cubicBezTo>
                        <a:pt x="726" y="837"/>
                        <a:pt x="730" y="838"/>
                        <a:pt x="734" y="842"/>
                      </a:cubicBezTo>
                      <a:cubicBezTo>
                        <a:pt x="739" y="847"/>
                        <a:pt x="739" y="856"/>
                        <a:pt x="734" y="864"/>
                      </a:cubicBezTo>
                      <a:cubicBezTo>
                        <a:pt x="736" y="862"/>
                        <a:pt x="738" y="860"/>
                        <a:pt x="741" y="859"/>
                      </a:cubicBezTo>
                      <a:cubicBezTo>
                        <a:pt x="744" y="855"/>
                        <a:pt x="747" y="849"/>
                        <a:pt x="746" y="843"/>
                      </a:cubicBezTo>
                      <a:cubicBezTo>
                        <a:pt x="744" y="833"/>
                        <a:pt x="734" y="829"/>
                        <a:pt x="724" y="830"/>
                      </a:cubicBezTo>
                      <a:cubicBezTo>
                        <a:pt x="718" y="830"/>
                        <a:pt x="712" y="832"/>
                        <a:pt x="705" y="829"/>
                      </a:cubicBezTo>
                      <a:cubicBezTo>
                        <a:pt x="699" y="826"/>
                        <a:pt x="695" y="821"/>
                        <a:pt x="694" y="814"/>
                      </a:cubicBezTo>
                      <a:cubicBezTo>
                        <a:pt x="706" y="830"/>
                        <a:pt x="717" y="819"/>
                        <a:pt x="730" y="820"/>
                      </a:cubicBezTo>
                      <a:cubicBezTo>
                        <a:pt x="738" y="821"/>
                        <a:pt x="746" y="825"/>
                        <a:pt x="749" y="832"/>
                      </a:cubicBezTo>
                      <a:cubicBezTo>
                        <a:pt x="753" y="839"/>
                        <a:pt x="752" y="851"/>
                        <a:pt x="744" y="857"/>
                      </a:cubicBezTo>
                      <a:cubicBezTo>
                        <a:pt x="745" y="857"/>
                        <a:pt x="746" y="856"/>
                        <a:pt x="746" y="856"/>
                      </a:cubicBezTo>
                      <a:cubicBezTo>
                        <a:pt x="761" y="849"/>
                        <a:pt x="775" y="850"/>
                        <a:pt x="789" y="859"/>
                      </a:cubicBezTo>
                      <a:cubicBezTo>
                        <a:pt x="792" y="861"/>
                        <a:pt x="794" y="863"/>
                        <a:pt x="796" y="865"/>
                      </a:cubicBezTo>
                      <a:cubicBezTo>
                        <a:pt x="796" y="866"/>
                        <a:pt x="795" y="866"/>
                        <a:pt x="794" y="867"/>
                      </a:cubicBezTo>
                      <a:cubicBezTo>
                        <a:pt x="792" y="865"/>
                        <a:pt x="790" y="863"/>
                        <a:pt x="788" y="862"/>
                      </a:cubicBezTo>
                      <a:cubicBezTo>
                        <a:pt x="774" y="853"/>
                        <a:pt x="762" y="853"/>
                        <a:pt x="747" y="860"/>
                      </a:cubicBezTo>
                      <a:cubicBezTo>
                        <a:pt x="746" y="860"/>
                        <a:pt x="744" y="861"/>
                        <a:pt x="743" y="862"/>
                      </a:cubicBezTo>
                      <a:cubicBezTo>
                        <a:pt x="748" y="861"/>
                        <a:pt x="754" y="861"/>
                        <a:pt x="759" y="863"/>
                      </a:cubicBezTo>
                      <a:cubicBezTo>
                        <a:pt x="763" y="864"/>
                        <a:pt x="766" y="866"/>
                        <a:pt x="769" y="868"/>
                      </a:cubicBezTo>
                      <a:cubicBezTo>
                        <a:pt x="771" y="871"/>
                        <a:pt x="773" y="873"/>
                        <a:pt x="775" y="877"/>
                      </a:cubicBezTo>
                      <a:cubicBezTo>
                        <a:pt x="778" y="885"/>
                        <a:pt x="774" y="895"/>
                        <a:pt x="765" y="897"/>
                      </a:cubicBezTo>
                      <a:cubicBezTo>
                        <a:pt x="762" y="898"/>
                        <a:pt x="758" y="898"/>
                        <a:pt x="754" y="896"/>
                      </a:cubicBezTo>
                      <a:cubicBezTo>
                        <a:pt x="753" y="895"/>
                        <a:pt x="752" y="894"/>
                        <a:pt x="750" y="892"/>
                      </a:cubicBezTo>
                      <a:cubicBezTo>
                        <a:pt x="749" y="889"/>
                        <a:pt x="748" y="886"/>
                        <a:pt x="749" y="883"/>
                      </a:cubicBezTo>
                      <a:cubicBezTo>
                        <a:pt x="749" y="882"/>
                        <a:pt x="750" y="880"/>
                        <a:pt x="751" y="879"/>
                      </a:cubicBezTo>
                      <a:cubicBezTo>
                        <a:pt x="751" y="878"/>
                        <a:pt x="752" y="878"/>
                        <a:pt x="753" y="877"/>
                      </a:cubicBezTo>
                      <a:cubicBezTo>
                        <a:pt x="755" y="876"/>
                        <a:pt x="758" y="876"/>
                        <a:pt x="761" y="877"/>
                      </a:cubicBezTo>
                      <a:cubicBezTo>
                        <a:pt x="762" y="878"/>
                        <a:pt x="763" y="880"/>
                        <a:pt x="763" y="881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2"/>
                        <a:pt x="763" y="882"/>
                        <a:pt x="763" y="882"/>
                      </a:cubicBezTo>
                      <a:cubicBezTo>
                        <a:pt x="763" y="881"/>
                        <a:pt x="763" y="881"/>
                        <a:pt x="763" y="881"/>
                      </a:cubicBezTo>
                      <a:cubicBezTo>
                        <a:pt x="763" y="880"/>
                        <a:pt x="762" y="878"/>
                        <a:pt x="760" y="878"/>
                      </a:cubicBezTo>
                      <a:cubicBezTo>
                        <a:pt x="758" y="876"/>
                        <a:pt x="756" y="877"/>
                        <a:pt x="754" y="878"/>
                      </a:cubicBezTo>
                      <a:cubicBezTo>
                        <a:pt x="753" y="878"/>
                        <a:pt x="752" y="879"/>
                        <a:pt x="752" y="880"/>
                      </a:cubicBezTo>
                      <a:cubicBezTo>
                        <a:pt x="751" y="881"/>
                        <a:pt x="750" y="882"/>
                        <a:pt x="750" y="883"/>
                      </a:cubicBezTo>
                      <a:cubicBezTo>
                        <a:pt x="750" y="886"/>
                        <a:pt x="750" y="889"/>
                        <a:pt x="752" y="891"/>
                      </a:cubicBezTo>
                      <a:cubicBezTo>
                        <a:pt x="753" y="893"/>
                        <a:pt x="754" y="894"/>
                        <a:pt x="755" y="894"/>
                      </a:cubicBezTo>
                      <a:cubicBezTo>
                        <a:pt x="758" y="896"/>
                        <a:pt x="761" y="896"/>
                        <a:pt x="765" y="895"/>
                      </a:cubicBezTo>
                      <a:cubicBezTo>
                        <a:pt x="772" y="893"/>
                        <a:pt x="774" y="885"/>
                        <a:pt x="772" y="878"/>
                      </a:cubicBezTo>
                      <a:cubicBezTo>
                        <a:pt x="770" y="875"/>
                        <a:pt x="769" y="873"/>
                        <a:pt x="766" y="871"/>
                      </a:cubicBezTo>
                      <a:cubicBezTo>
                        <a:pt x="764" y="869"/>
                        <a:pt x="761" y="867"/>
                        <a:pt x="758" y="866"/>
                      </a:cubicBezTo>
                      <a:cubicBezTo>
                        <a:pt x="755" y="865"/>
                        <a:pt x="752" y="865"/>
                        <a:pt x="748" y="865"/>
                      </a:cubicBezTo>
                      <a:cubicBezTo>
                        <a:pt x="743" y="865"/>
                        <a:pt x="738" y="867"/>
                        <a:pt x="734" y="869"/>
                      </a:cubicBezTo>
                      <a:cubicBezTo>
                        <a:pt x="725" y="874"/>
                        <a:pt x="717" y="882"/>
                        <a:pt x="712" y="890"/>
                      </a:cubicBezTo>
                      <a:cubicBezTo>
                        <a:pt x="699" y="913"/>
                        <a:pt x="706" y="942"/>
                        <a:pt x="710" y="968"/>
                      </a:cubicBezTo>
                      <a:cubicBezTo>
                        <a:pt x="710" y="963"/>
                        <a:pt x="710" y="958"/>
                        <a:pt x="710" y="954"/>
                      </a:cubicBezTo>
                      <a:cubicBezTo>
                        <a:pt x="711" y="940"/>
                        <a:pt x="722" y="924"/>
                        <a:pt x="737" y="923"/>
                      </a:cubicBezTo>
                      <a:cubicBezTo>
                        <a:pt x="747" y="922"/>
                        <a:pt x="756" y="927"/>
                        <a:pt x="764" y="919"/>
                      </a:cubicBezTo>
                      <a:cubicBezTo>
                        <a:pt x="768" y="926"/>
                        <a:pt x="762" y="938"/>
                        <a:pt x="751" y="942"/>
                      </a:cubicBezTo>
                      <a:cubicBezTo>
                        <a:pt x="739" y="946"/>
                        <a:pt x="721" y="942"/>
                        <a:pt x="715" y="956"/>
                      </a:cubicBezTo>
                      <a:cubicBezTo>
                        <a:pt x="712" y="964"/>
                        <a:pt x="714" y="974"/>
                        <a:pt x="712" y="977"/>
                      </a:cubicBezTo>
                      <a:cubicBezTo>
                        <a:pt x="712" y="977"/>
                        <a:pt x="712" y="976"/>
                        <a:pt x="712" y="976"/>
                      </a:cubicBezTo>
                      <a:cubicBezTo>
                        <a:pt x="712" y="976"/>
                        <a:pt x="712" y="977"/>
                        <a:pt x="712" y="978"/>
                      </a:cubicBezTo>
                      <a:cubicBezTo>
                        <a:pt x="714" y="995"/>
                        <a:pt x="714" y="1007"/>
                        <a:pt x="708" y="1024"/>
                      </a:cubicBezTo>
                      <a:cubicBezTo>
                        <a:pt x="703" y="1037"/>
                        <a:pt x="697" y="1047"/>
                        <a:pt x="686" y="1056"/>
                      </a:cubicBezTo>
                      <a:cubicBezTo>
                        <a:pt x="677" y="1063"/>
                        <a:pt x="668" y="1065"/>
                        <a:pt x="658" y="1066"/>
                      </a:cubicBezTo>
                      <a:cubicBezTo>
                        <a:pt x="638" y="1066"/>
                        <a:pt x="616" y="1055"/>
                        <a:pt x="599" y="1041"/>
                      </a:cubicBezTo>
                      <a:cubicBezTo>
                        <a:pt x="593" y="1036"/>
                        <a:pt x="586" y="1030"/>
                        <a:pt x="581" y="1023"/>
                      </a:cubicBezTo>
                      <a:cubicBezTo>
                        <a:pt x="571" y="1011"/>
                        <a:pt x="565" y="997"/>
                        <a:pt x="552" y="988"/>
                      </a:cubicBezTo>
                      <a:cubicBezTo>
                        <a:pt x="546" y="984"/>
                        <a:pt x="538" y="979"/>
                        <a:pt x="531" y="980"/>
                      </a:cubicBezTo>
                      <a:cubicBezTo>
                        <a:pt x="527" y="981"/>
                        <a:pt x="522" y="985"/>
                        <a:pt x="522" y="990"/>
                      </a:cubicBezTo>
                      <a:cubicBezTo>
                        <a:pt x="522" y="991"/>
                        <a:pt x="524" y="993"/>
                        <a:pt x="525" y="993"/>
                      </a:cubicBezTo>
                      <a:cubicBezTo>
                        <a:pt x="527" y="993"/>
                        <a:pt x="528" y="992"/>
                        <a:pt x="529" y="991"/>
                      </a:cubicBezTo>
                      <a:cubicBezTo>
                        <a:pt x="529" y="990"/>
                        <a:pt x="529" y="989"/>
                        <a:pt x="529" y="988"/>
                      </a:cubicBezTo>
                      <a:cubicBezTo>
                        <a:pt x="528" y="987"/>
                        <a:pt x="526" y="987"/>
                        <a:pt x="525" y="988"/>
                      </a:cubicBezTo>
                      <a:cubicBezTo>
                        <a:pt x="525" y="989"/>
                        <a:pt x="525" y="989"/>
                        <a:pt x="525" y="990"/>
                      </a:cubicBezTo>
                      <a:cubicBezTo>
                        <a:pt x="524" y="990"/>
                        <a:pt x="524" y="989"/>
                        <a:pt x="524" y="988"/>
                      </a:cubicBezTo>
                      <a:cubicBezTo>
                        <a:pt x="524" y="986"/>
                        <a:pt x="526" y="985"/>
                        <a:pt x="527" y="985"/>
                      </a:cubicBezTo>
                      <a:cubicBezTo>
                        <a:pt x="530" y="985"/>
                        <a:pt x="532" y="988"/>
                        <a:pt x="532" y="990"/>
                      </a:cubicBezTo>
                      <a:cubicBezTo>
                        <a:pt x="532" y="992"/>
                        <a:pt x="531" y="994"/>
                        <a:pt x="530" y="996"/>
                      </a:cubicBezTo>
                      <a:cubicBezTo>
                        <a:pt x="528" y="997"/>
                        <a:pt x="526" y="997"/>
                        <a:pt x="524" y="996"/>
                      </a:cubicBezTo>
                      <a:cubicBezTo>
                        <a:pt x="522" y="996"/>
                        <a:pt x="520" y="994"/>
                        <a:pt x="519" y="991"/>
                      </a:cubicBezTo>
                      <a:cubicBezTo>
                        <a:pt x="519" y="986"/>
                        <a:pt x="523" y="982"/>
                        <a:pt x="527" y="980"/>
                      </a:cubicBezTo>
                      <a:cubicBezTo>
                        <a:pt x="530" y="979"/>
                        <a:pt x="532" y="979"/>
                        <a:pt x="535" y="979"/>
                      </a:cubicBezTo>
                      <a:cubicBezTo>
                        <a:pt x="524" y="976"/>
                        <a:pt x="516" y="980"/>
                        <a:pt x="508" y="986"/>
                      </a:cubicBezTo>
                      <a:cubicBezTo>
                        <a:pt x="504" y="990"/>
                        <a:pt x="501" y="996"/>
                        <a:pt x="502" y="1002"/>
                      </a:cubicBezTo>
                      <a:cubicBezTo>
                        <a:pt x="502" y="1002"/>
                        <a:pt x="502" y="1002"/>
                        <a:pt x="502" y="1002"/>
                      </a:cubicBezTo>
                      <a:cubicBezTo>
                        <a:pt x="503" y="996"/>
                        <a:pt x="508" y="992"/>
                        <a:pt x="515" y="997"/>
                      </a:cubicBezTo>
                      <a:cubicBezTo>
                        <a:pt x="519" y="1001"/>
                        <a:pt x="521" y="1013"/>
                        <a:pt x="536" y="1011"/>
                      </a:cubicBezTo>
                      <a:close/>
                      <a:moveTo>
                        <a:pt x="206" y="858"/>
                      </a:moveTo>
                      <a:cubicBezTo>
                        <a:pt x="224" y="880"/>
                        <a:pt x="248" y="880"/>
                        <a:pt x="260" y="887"/>
                      </a:cubicBezTo>
                      <a:cubicBezTo>
                        <a:pt x="273" y="895"/>
                        <a:pt x="264" y="910"/>
                        <a:pt x="248" y="904"/>
                      </a:cubicBezTo>
                      <a:cubicBezTo>
                        <a:pt x="231" y="899"/>
                        <a:pt x="215" y="879"/>
                        <a:pt x="206" y="858"/>
                      </a:cubicBezTo>
                      <a:close/>
                      <a:moveTo>
                        <a:pt x="217" y="1003"/>
                      </a:moveTo>
                      <a:cubicBezTo>
                        <a:pt x="213" y="1015"/>
                        <a:pt x="193" y="1033"/>
                        <a:pt x="177" y="1035"/>
                      </a:cubicBezTo>
                      <a:cubicBezTo>
                        <a:pt x="161" y="1037"/>
                        <a:pt x="156" y="1025"/>
                        <a:pt x="173" y="1019"/>
                      </a:cubicBezTo>
                      <a:cubicBezTo>
                        <a:pt x="186" y="1015"/>
                        <a:pt x="209" y="1015"/>
                        <a:pt x="217" y="1003"/>
                      </a:cubicBezTo>
                      <a:close/>
                      <a:moveTo>
                        <a:pt x="340" y="942"/>
                      </a:moveTo>
                      <a:cubicBezTo>
                        <a:pt x="340" y="940"/>
                        <a:pt x="338" y="938"/>
                        <a:pt x="335" y="939"/>
                      </a:cubicBezTo>
                      <a:cubicBezTo>
                        <a:pt x="333" y="939"/>
                        <a:pt x="332" y="941"/>
                        <a:pt x="332" y="943"/>
                      </a:cubicBezTo>
                      <a:cubicBezTo>
                        <a:pt x="333" y="945"/>
                        <a:pt x="335" y="947"/>
                        <a:pt x="337" y="946"/>
                      </a:cubicBezTo>
                      <a:cubicBezTo>
                        <a:pt x="339" y="946"/>
                        <a:pt x="340" y="944"/>
                        <a:pt x="340" y="942"/>
                      </a:cubicBezTo>
                      <a:close/>
                      <a:moveTo>
                        <a:pt x="276" y="955"/>
                      </a:moveTo>
                      <a:cubicBezTo>
                        <a:pt x="277" y="946"/>
                        <a:pt x="290" y="949"/>
                        <a:pt x="294" y="949"/>
                      </a:cubicBezTo>
                      <a:cubicBezTo>
                        <a:pt x="297" y="949"/>
                        <a:pt x="300" y="948"/>
                        <a:pt x="302" y="946"/>
                      </a:cubicBezTo>
                      <a:cubicBezTo>
                        <a:pt x="301" y="950"/>
                        <a:pt x="296" y="958"/>
                        <a:pt x="292" y="960"/>
                      </a:cubicBezTo>
                      <a:cubicBezTo>
                        <a:pt x="288" y="964"/>
                        <a:pt x="281" y="964"/>
                        <a:pt x="276" y="958"/>
                      </a:cubicBezTo>
                      <a:cubicBezTo>
                        <a:pt x="280" y="959"/>
                        <a:pt x="285" y="958"/>
                        <a:pt x="288" y="955"/>
                      </a:cubicBezTo>
                      <a:cubicBezTo>
                        <a:pt x="286" y="956"/>
                        <a:pt x="280" y="957"/>
                        <a:pt x="276" y="955"/>
                      </a:cubicBezTo>
                      <a:close/>
                      <a:moveTo>
                        <a:pt x="333" y="962"/>
                      </a:moveTo>
                      <a:cubicBezTo>
                        <a:pt x="332" y="958"/>
                        <a:pt x="328" y="955"/>
                        <a:pt x="324" y="956"/>
                      </a:cubicBezTo>
                      <a:cubicBezTo>
                        <a:pt x="320" y="957"/>
                        <a:pt x="317" y="961"/>
                        <a:pt x="318" y="965"/>
                      </a:cubicBezTo>
                      <a:cubicBezTo>
                        <a:pt x="319" y="969"/>
                        <a:pt x="323" y="972"/>
                        <a:pt x="327" y="971"/>
                      </a:cubicBezTo>
                      <a:cubicBezTo>
                        <a:pt x="331" y="970"/>
                        <a:pt x="334" y="966"/>
                        <a:pt x="333" y="962"/>
                      </a:cubicBezTo>
                      <a:close/>
                      <a:moveTo>
                        <a:pt x="339" y="951"/>
                      </a:moveTo>
                      <a:cubicBezTo>
                        <a:pt x="339" y="949"/>
                        <a:pt x="336" y="947"/>
                        <a:pt x="334" y="947"/>
                      </a:cubicBezTo>
                      <a:cubicBezTo>
                        <a:pt x="331" y="948"/>
                        <a:pt x="329" y="951"/>
                        <a:pt x="330" y="953"/>
                      </a:cubicBezTo>
                      <a:cubicBezTo>
                        <a:pt x="330" y="956"/>
                        <a:pt x="333" y="958"/>
                        <a:pt x="335" y="957"/>
                      </a:cubicBezTo>
                      <a:cubicBezTo>
                        <a:pt x="338" y="957"/>
                        <a:pt x="340" y="954"/>
                        <a:pt x="339" y="951"/>
                      </a:cubicBezTo>
                      <a:close/>
                      <a:moveTo>
                        <a:pt x="229" y="987"/>
                      </a:moveTo>
                      <a:cubicBezTo>
                        <a:pt x="231" y="984"/>
                        <a:pt x="232" y="981"/>
                        <a:pt x="231" y="979"/>
                      </a:cubicBezTo>
                      <a:cubicBezTo>
                        <a:pt x="230" y="975"/>
                        <a:pt x="227" y="971"/>
                        <a:pt x="223" y="970"/>
                      </a:cubicBezTo>
                      <a:cubicBezTo>
                        <a:pt x="217" y="969"/>
                        <a:pt x="213" y="973"/>
                        <a:pt x="211" y="977"/>
                      </a:cubicBezTo>
                      <a:cubicBezTo>
                        <a:pt x="208" y="984"/>
                        <a:pt x="214" y="987"/>
                        <a:pt x="216" y="991"/>
                      </a:cubicBezTo>
                      <a:cubicBezTo>
                        <a:pt x="218" y="996"/>
                        <a:pt x="215" y="1003"/>
                        <a:pt x="209" y="1007"/>
                      </a:cubicBezTo>
                      <a:cubicBezTo>
                        <a:pt x="202" y="1011"/>
                        <a:pt x="194" y="1011"/>
                        <a:pt x="187" y="1006"/>
                      </a:cubicBezTo>
                      <a:cubicBezTo>
                        <a:pt x="184" y="1003"/>
                        <a:pt x="182" y="998"/>
                        <a:pt x="185" y="993"/>
                      </a:cubicBezTo>
                      <a:cubicBezTo>
                        <a:pt x="186" y="998"/>
                        <a:pt x="193" y="1001"/>
                        <a:pt x="197" y="996"/>
                      </a:cubicBezTo>
                      <a:cubicBezTo>
                        <a:pt x="199" y="993"/>
                        <a:pt x="200" y="985"/>
                        <a:pt x="201" y="977"/>
                      </a:cubicBezTo>
                      <a:cubicBezTo>
                        <a:pt x="203" y="969"/>
                        <a:pt x="205" y="962"/>
                        <a:pt x="210" y="958"/>
                      </a:cubicBezTo>
                      <a:cubicBezTo>
                        <a:pt x="220" y="948"/>
                        <a:pt x="236" y="950"/>
                        <a:pt x="243" y="961"/>
                      </a:cubicBezTo>
                      <a:cubicBezTo>
                        <a:pt x="247" y="968"/>
                        <a:pt x="247" y="975"/>
                        <a:pt x="246" y="981"/>
                      </a:cubicBezTo>
                      <a:cubicBezTo>
                        <a:pt x="245" y="988"/>
                        <a:pt x="236" y="1006"/>
                        <a:pt x="240" y="1014"/>
                      </a:cubicBezTo>
                      <a:cubicBezTo>
                        <a:pt x="243" y="1020"/>
                        <a:pt x="249" y="1021"/>
                        <a:pt x="252" y="1018"/>
                      </a:cubicBezTo>
                      <a:cubicBezTo>
                        <a:pt x="254" y="1023"/>
                        <a:pt x="248" y="1029"/>
                        <a:pt x="242" y="1029"/>
                      </a:cubicBezTo>
                      <a:cubicBezTo>
                        <a:pt x="230" y="1029"/>
                        <a:pt x="219" y="1017"/>
                        <a:pt x="220" y="1003"/>
                      </a:cubicBezTo>
                      <a:cubicBezTo>
                        <a:pt x="221" y="997"/>
                        <a:pt x="224" y="993"/>
                        <a:pt x="229" y="987"/>
                      </a:cubicBezTo>
                      <a:close/>
                      <a:moveTo>
                        <a:pt x="101" y="1016"/>
                      </a:moveTo>
                      <a:cubicBezTo>
                        <a:pt x="100" y="1014"/>
                        <a:pt x="102" y="1011"/>
                        <a:pt x="104" y="1011"/>
                      </a:cubicBezTo>
                      <a:cubicBezTo>
                        <a:pt x="106" y="1010"/>
                        <a:pt x="108" y="1011"/>
                        <a:pt x="109" y="1013"/>
                      </a:cubicBezTo>
                      <a:cubicBezTo>
                        <a:pt x="110" y="1016"/>
                        <a:pt x="109" y="1018"/>
                        <a:pt x="106" y="1019"/>
                      </a:cubicBezTo>
                      <a:cubicBezTo>
                        <a:pt x="104" y="1019"/>
                        <a:pt x="102" y="1018"/>
                        <a:pt x="101" y="1016"/>
                      </a:cubicBezTo>
                      <a:close/>
                      <a:moveTo>
                        <a:pt x="97" y="1009"/>
                      </a:moveTo>
                      <a:cubicBezTo>
                        <a:pt x="96" y="1007"/>
                        <a:pt x="97" y="1006"/>
                        <a:pt x="99" y="1005"/>
                      </a:cubicBezTo>
                      <a:cubicBezTo>
                        <a:pt x="100" y="1004"/>
                        <a:pt x="102" y="1005"/>
                        <a:pt x="103" y="1007"/>
                      </a:cubicBezTo>
                      <a:cubicBezTo>
                        <a:pt x="103" y="1009"/>
                        <a:pt x="102" y="1011"/>
                        <a:pt x="101" y="1011"/>
                      </a:cubicBezTo>
                      <a:cubicBezTo>
                        <a:pt x="99" y="1012"/>
                        <a:pt x="97" y="1011"/>
                        <a:pt x="97" y="1009"/>
                      </a:cubicBezTo>
                      <a:close/>
                      <a:moveTo>
                        <a:pt x="110" y="1021"/>
                      </a:moveTo>
                      <a:cubicBezTo>
                        <a:pt x="109" y="1018"/>
                        <a:pt x="111" y="1014"/>
                        <a:pt x="114" y="1013"/>
                      </a:cubicBezTo>
                      <a:cubicBezTo>
                        <a:pt x="118" y="1012"/>
                        <a:pt x="121" y="1014"/>
                        <a:pt x="122" y="1017"/>
                      </a:cubicBezTo>
                      <a:cubicBezTo>
                        <a:pt x="124" y="1020"/>
                        <a:pt x="122" y="1024"/>
                        <a:pt x="118" y="1025"/>
                      </a:cubicBezTo>
                      <a:cubicBezTo>
                        <a:pt x="115" y="1026"/>
                        <a:pt x="111" y="1024"/>
                        <a:pt x="110" y="1021"/>
                      </a:cubicBezTo>
                      <a:close/>
                      <a:moveTo>
                        <a:pt x="227" y="985"/>
                      </a:moveTo>
                      <a:cubicBezTo>
                        <a:pt x="230" y="981"/>
                        <a:pt x="230" y="976"/>
                        <a:pt x="226" y="973"/>
                      </a:cubicBezTo>
                      <a:cubicBezTo>
                        <a:pt x="219" y="969"/>
                        <a:pt x="211" y="977"/>
                        <a:pt x="213" y="983"/>
                      </a:cubicBezTo>
                      <a:cubicBezTo>
                        <a:pt x="215" y="988"/>
                        <a:pt x="219" y="990"/>
                        <a:pt x="218" y="997"/>
                      </a:cubicBezTo>
                      <a:cubicBezTo>
                        <a:pt x="221" y="990"/>
                        <a:pt x="224" y="990"/>
                        <a:pt x="227" y="985"/>
                      </a:cubicBezTo>
                      <a:close/>
                      <a:moveTo>
                        <a:pt x="235" y="951"/>
                      </a:moveTo>
                      <a:cubicBezTo>
                        <a:pt x="228" y="946"/>
                        <a:pt x="218" y="948"/>
                        <a:pt x="214" y="951"/>
                      </a:cubicBezTo>
                      <a:cubicBezTo>
                        <a:pt x="208" y="946"/>
                        <a:pt x="215" y="930"/>
                        <a:pt x="227" y="933"/>
                      </a:cubicBezTo>
                      <a:cubicBezTo>
                        <a:pt x="235" y="935"/>
                        <a:pt x="239" y="944"/>
                        <a:pt x="235" y="951"/>
                      </a:cubicBezTo>
                      <a:close/>
                      <a:moveTo>
                        <a:pt x="167" y="1054"/>
                      </a:moveTo>
                      <a:cubicBezTo>
                        <a:pt x="177" y="1043"/>
                        <a:pt x="190" y="1057"/>
                        <a:pt x="196" y="1061"/>
                      </a:cubicBezTo>
                      <a:cubicBezTo>
                        <a:pt x="200" y="1065"/>
                        <a:pt x="203" y="1066"/>
                        <a:pt x="208" y="1065"/>
                      </a:cubicBezTo>
                      <a:cubicBezTo>
                        <a:pt x="204" y="1069"/>
                        <a:pt x="190" y="1074"/>
                        <a:pt x="183" y="1075"/>
                      </a:cubicBezTo>
                      <a:cubicBezTo>
                        <a:pt x="174" y="1075"/>
                        <a:pt x="165" y="1070"/>
                        <a:pt x="165" y="1058"/>
                      </a:cubicBezTo>
                      <a:cubicBezTo>
                        <a:pt x="169" y="1062"/>
                        <a:pt x="176" y="1065"/>
                        <a:pt x="182" y="1064"/>
                      </a:cubicBezTo>
                      <a:cubicBezTo>
                        <a:pt x="179" y="1064"/>
                        <a:pt x="171" y="1059"/>
                        <a:pt x="167" y="1054"/>
                      </a:cubicBezTo>
                      <a:close/>
                      <a:moveTo>
                        <a:pt x="208" y="923"/>
                      </a:moveTo>
                      <a:cubicBezTo>
                        <a:pt x="186" y="948"/>
                        <a:pt x="158" y="946"/>
                        <a:pt x="145" y="954"/>
                      </a:cubicBezTo>
                      <a:cubicBezTo>
                        <a:pt x="130" y="962"/>
                        <a:pt x="139" y="980"/>
                        <a:pt x="157" y="974"/>
                      </a:cubicBezTo>
                      <a:cubicBezTo>
                        <a:pt x="178" y="969"/>
                        <a:pt x="197" y="946"/>
                        <a:pt x="208" y="923"/>
                      </a:cubicBezTo>
                      <a:close/>
                      <a:moveTo>
                        <a:pt x="333" y="921"/>
                      </a:moveTo>
                      <a:cubicBezTo>
                        <a:pt x="332" y="924"/>
                        <a:pt x="330" y="927"/>
                        <a:pt x="328" y="930"/>
                      </a:cubicBezTo>
                      <a:cubicBezTo>
                        <a:pt x="321" y="939"/>
                        <a:pt x="310" y="945"/>
                        <a:pt x="297" y="946"/>
                      </a:cubicBezTo>
                      <a:cubicBezTo>
                        <a:pt x="283" y="945"/>
                        <a:pt x="268" y="936"/>
                        <a:pt x="265" y="921"/>
                      </a:cubicBezTo>
                      <a:cubicBezTo>
                        <a:pt x="264" y="915"/>
                        <a:pt x="265" y="909"/>
                        <a:pt x="269" y="904"/>
                      </a:cubicBezTo>
                      <a:cubicBezTo>
                        <a:pt x="271" y="900"/>
                        <a:pt x="274" y="898"/>
                        <a:pt x="278" y="897"/>
                      </a:cubicBezTo>
                      <a:cubicBezTo>
                        <a:pt x="283" y="896"/>
                        <a:pt x="288" y="897"/>
                        <a:pt x="292" y="901"/>
                      </a:cubicBezTo>
                      <a:cubicBezTo>
                        <a:pt x="295" y="903"/>
                        <a:pt x="296" y="907"/>
                        <a:pt x="296" y="911"/>
                      </a:cubicBezTo>
                      <a:cubicBezTo>
                        <a:pt x="295" y="918"/>
                        <a:pt x="288" y="923"/>
                        <a:pt x="281" y="922"/>
                      </a:cubicBezTo>
                      <a:cubicBezTo>
                        <a:pt x="274" y="922"/>
                        <a:pt x="269" y="915"/>
                        <a:pt x="270" y="908"/>
                      </a:cubicBezTo>
                      <a:cubicBezTo>
                        <a:pt x="271" y="902"/>
                        <a:pt x="275" y="898"/>
                        <a:pt x="280" y="897"/>
                      </a:cubicBezTo>
                      <a:cubicBezTo>
                        <a:pt x="279" y="897"/>
                        <a:pt x="279" y="897"/>
                        <a:pt x="278" y="897"/>
                      </a:cubicBezTo>
                      <a:cubicBezTo>
                        <a:pt x="274" y="898"/>
                        <a:pt x="271" y="901"/>
                        <a:pt x="269" y="904"/>
                      </a:cubicBezTo>
                      <a:cubicBezTo>
                        <a:pt x="266" y="909"/>
                        <a:pt x="265" y="915"/>
                        <a:pt x="266" y="921"/>
                      </a:cubicBezTo>
                      <a:cubicBezTo>
                        <a:pt x="269" y="935"/>
                        <a:pt x="284" y="944"/>
                        <a:pt x="297" y="944"/>
                      </a:cubicBezTo>
                      <a:cubicBezTo>
                        <a:pt x="310" y="943"/>
                        <a:pt x="321" y="936"/>
                        <a:pt x="327" y="926"/>
                      </a:cubicBezTo>
                      <a:cubicBezTo>
                        <a:pt x="329" y="924"/>
                        <a:pt x="330" y="921"/>
                        <a:pt x="331" y="919"/>
                      </a:cubicBezTo>
                      <a:lnTo>
                        <a:pt x="333" y="921"/>
                      </a:lnTo>
                      <a:close/>
                      <a:moveTo>
                        <a:pt x="321" y="870"/>
                      </a:moveTo>
                      <a:cubicBezTo>
                        <a:pt x="326" y="857"/>
                        <a:pt x="339" y="847"/>
                        <a:pt x="356" y="849"/>
                      </a:cubicBezTo>
                      <a:cubicBezTo>
                        <a:pt x="362" y="850"/>
                        <a:pt x="367" y="852"/>
                        <a:pt x="372" y="857"/>
                      </a:cubicBezTo>
                      <a:cubicBezTo>
                        <a:pt x="376" y="860"/>
                        <a:pt x="378" y="864"/>
                        <a:pt x="379" y="869"/>
                      </a:cubicBezTo>
                      <a:cubicBezTo>
                        <a:pt x="380" y="876"/>
                        <a:pt x="377" y="882"/>
                        <a:pt x="372" y="886"/>
                      </a:cubicBezTo>
                      <a:cubicBezTo>
                        <a:pt x="369" y="888"/>
                        <a:pt x="366" y="889"/>
                        <a:pt x="362" y="889"/>
                      </a:cubicBezTo>
                      <a:cubicBezTo>
                        <a:pt x="356" y="888"/>
                        <a:pt x="352" y="883"/>
                        <a:pt x="351" y="878"/>
                      </a:cubicBezTo>
                      <a:cubicBezTo>
                        <a:pt x="350" y="875"/>
                        <a:pt x="350" y="873"/>
                        <a:pt x="352" y="870"/>
                      </a:cubicBezTo>
                      <a:cubicBezTo>
                        <a:pt x="354" y="865"/>
                        <a:pt x="361" y="863"/>
                        <a:pt x="366" y="865"/>
                      </a:cubicBezTo>
                      <a:cubicBezTo>
                        <a:pt x="371" y="868"/>
                        <a:pt x="373" y="875"/>
                        <a:pt x="371" y="880"/>
                      </a:cubicBezTo>
                      <a:cubicBezTo>
                        <a:pt x="368" y="885"/>
                        <a:pt x="362" y="887"/>
                        <a:pt x="356" y="884"/>
                      </a:cubicBezTo>
                      <a:cubicBezTo>
                        <a:pt x="355" y="884"/>
                        <a:pt x="353" y="882"/>
                        <a:pt x="352" y="881"/>
                      </a:cubicBezTo>
                      <a:cubicBezTo>
                        <a:pt x="352" y="881"/>
                        <a:pt x="352" y="881"/>
                        <a:pt x="352" y="881"/>
                      </a:cubicBezTo>
                      <a:cubicBezTo>
                        <a:pt x="355" y="885"/>
                        <a:pt x="358" y="887"/>
                        <a:pt x="362" y="888"/>
                      </a:cubicBezTo>
                      <a:cubicBezTo>
                        <a:pt x="366" y="889"/>
                        <a:pt x="369" y="888"/>
                        <a:pt x="372" y="885"/>
                      </a:cubicBezTo>
                      <a:cubicBezTo>
                        <a:pt x="377" y="881"/>
                        <a:pt x="378" y="876"/>
                        <a:pt x="378" y="870"/>
                      </a:cubicBezTo>
                      <a:cubicBezTo>
                        <a:pt x="377" y="865"/>
                        <a:pt x="375" y="861"/>
                        <a:pt x="371" y="858"/>
                      </a:cubicBezTo>
                      <a:cubicBezTo>
                        <a:pt x="367" y="854"/>
                        <a:pt x="362" y="852"/>
                        <a:pt x="356" y="851"/>
                      </a:cubicBezTo>
                      <a:cubicBezTo>
                        <a:pt x="339" y="849"/>
                        <a:pt x="327" y="859"/>
                        <a:pt x="323" y="872"/>
                      </a:cubicBezTo>
                      <a:lnTo>
                        <a:pt x="321" y="870"/>
                      </a:lnTo>
                      <a:close/>
                      <a:moveTo>
                        <a:pt x="505" y="676"/>
                      </a:moveTo>
                      <a:cubicBezTo>
                        <a:pt x="508" y="676"/>
                        <a:pt x="511" y="679"/>
                        <a:pt x="510" y="683"/>
                      </a:cubicBezTo>
                      <a:cubicBezTo>
                        <a:pt x="510" y="686"/>
                        <a:pt x="507" y="689"/>
                        <a:pt x="504" y="688"/>
                      </a:cubicBezTo>
                      <a:cubicBezTo>
                        <a:pt x="500" y="688"/>
                        <a:pt x="498" y="685"/>
                        <a:pt x="498" y="681"/>
                      </a:cubicBezTo>
                      <a:cubicBezTo>
                        <a:pt x="498" y="678"/>
                        <a:pt x="501" y="675"/>
                        <a:pt x="505" y="676"/>
                      </a:cubicBezTo>
                      <a:close/>
                      <a:moveTo>
                        <a:pt x="517" y="674"/>
                      </a:moveTo>
                      <a:cubicBezTo>
                        <a:pt x="520" y="674"/>
                        <a:pt x="522" y="676"/>
                        <a:pt x="521" y="679"/>
                      </a:cubicBezTo>
                      <a:cubicBezTo>
                        <a:pt x="521" y="682"/>
                        <a:pt x="519" y="684"/>
                        <a:pt x="516" y="683"/>
                      </a:cubicBezTo>
                      <a:cubicBezTo>
                        <a:pt x="513" y="683"/>
                        <a:pt x="511" y="681"/>
                        <a:pt x="512" y="678"/>
                      </a:cubicBezTo>
                      <a:cubicBezTo>
                        <a:pt x="512" y="675"/>
                        <a:pt x="514" y="673"/>
                        <a:pt x="517" y="674"/>
                      </a:cubicBezTo>
                      <a:close/>
                      <a:moveTo>
                        <a:pt x="492" y="685"/>
                      </a:moveTo>
                      <a:cubicBezTo>
                        <a:pt x="497" y="686"/>
                        <a:pt x="501" y="690"/>
                        <a:pt x="501" y="696"/>
                      </a:cubicBezTo>
                      <a:cubicBezTo>
                        <a:pt x="501" y="701"/>
                        <a:pt x="496" y="705"/>
                        <a:pt x="490" y="705"/>
                      </a:cubicBezTo>
                      <a:cubicBezTo>
                        <a:pt x="485" y="704"/>
                        <a:pt x="481" y="699"/>
                        <a:pt x="482" y="694"/>
                      </a:cubicBezTo>
                      <a:cubicBezTo>
                        <a:pt x="482" y="689"/>
                        <a:pt x="487" y="685"/>
                        <a:pt x="492" y="685"/>
                      </a:cubicBezTo>
                      <a:close/>
                      <a:moveTo>
                        <a:pt x="613" y="900"/>
                      </a:moveTo>
                      <a:cubicBezTo>
                        <a:pt x="623" y="887"/>
                        <a:pt x="625" y="864"/>
                        <a:pt x="618" y="849"/>
                      </a:cubicBezTo>
                      <a:cubicBezTo>
                        <a:pt x="610" y="835"/>
                        <a:pt x="595" y="837"/>
                        <a:pt x="600" y="855"/>
                      </a:cubicBezTo>
                      <a:cubicBezTo>
                        <a:pt x="604" y="868"/>
                        <a:pt x="618" y="886"/>
                        <a:pt x="613" y="900"/>
                      </a:cubicBezTo>
                      <a:close/>
                      <a:moveTo>
                        <a:pt x="403" y="901"/>
                      </a:moveTo>
                      <a:cubicBezTo>
                        <a:pt x="397" y="925"/>
                        <a:pt x="407" y="961"/>
                        <a:pt x="426" y="968"/>
                      </a:cubicBezTo>
                      <a:cubicBezTo>
                        <a:pt x="445" y="975"/>
                        <a:pt x="452" y="955"/>
                        <a:pt x="435" y="949"/>
                      </a:cubicBezTo>
                      <a:cubicBezTo>
                        <a:pt x="426" y="945"/>
                        <a:pt x="404" y="928"/>
                        <a:pt x="403" y="901"/>
                      </a:cubicBezTo>
                      <a:close/>
                      <a:moveTo>
                        <a:pt x="396" y="912"/>
                      </a:moveTo>
                      <a:cubicBezTo>
                        <a:pt x="396" y="921"/>
                        <a:pt x="391" y="929"/>
                        <a:pt x="385" y="936"/>
                      </a:cubicBezTo>
                      <a:cubicBezTo>
                        <a:pt x="370" y="949"/>
                        <a:pt x="344" y="954"/>
                        <a:pt x="339" y="972"/>
                      </a:cubicBezTo>
                      <a:cubicBezTo>
                        <a:pt x="336" y="979"/>
                        <a:pt x="338" y="988"/>
                        <a:pt x="345" y="994"/>
                      </a:cubicBezTo>
                      <a:cubicBezTo>
                        <a:pt x="348" y="997"/>
                        <a:pt x="353" y="997"/>
                        <a:pt x="357" y="994"/>
                      </a:cubicBezTo>
                      <a:cubicBezTo>
                        <a:pt x="353" y="994"/>
                        <a:pt x="348" y="990"/>
                        <a:pt x="347" y="985"/>
                      </a:cubicBezTo>
                      <a:cubicBezTo>
                        <a:pt x="347" y="980"/>
                        <a:pt x="351" y="974"/>
                        <a:pt x="357" y="972"/>
                      </a:cubicBezTo>
                      <a:cubicBezTo>
                        <a:pt x="374" y="965"/>
                        <a:pt x="392" y="960"/>
                        <a:pt x="399" y="940"/>
                      </a:cubicBezTo>
                      <a:cubicBezTo>
                        <a:pt x="401" y="932"/>
                        <a:pt x="400" y="923"/>
                        <a:pt x="396" y="912"/>
                      </a:cubicBezTo>
                      <a:close/>
                      <a:moveTo>
                        <a:pt x="361" y="676"/>
                      </a:moveTo>
                      <a:cubicBezTo>
                        <a:pt x="365" y="690"/>
                        <a:pt x="346" y="694"/>
                        <a:pt x="339" y="697"/>
                      </a:cubicBezTo>
                      <a:cubicBezTo>
                        <a:pt x="334" y="699"/>
                        <a:pt x="332" y="701"/>
                        <a:pt x="330" y="705"/>
                      </a:cubicBezTo>
                      <a:cubicBezTo>
                        <a:pt x="329" y="700"/>
                        <a:pt x="331" y="685"/>
                        <a:pt x="334" y="679"/>
                      </a:cubicBezTo>
                      <a:cubicBezTo>
                        <a:pt x="339" y="671"/>
                        <a:pt x="348" y="666"/>
                        <a:pt x="359" y="672"/>
                      </a:cubicBezTo>
                      <a:cubicBezTo>
                        <a:pt x="353" y="673"/>
                        <a:pt x="346" y="678"/>
                        <a:pt x="344" y="683"/>
                      </a:cubicBezTo>
                      <a:cubicBezTo>
                        <a:pt x="346" y="681"/>
                        <a:pt x="354" y="677"/>
                        <a:pt x="361" y="676"/>
                      </a:cubicBezTo>
                      <a:close/>
                      <a:moveTo>
                        <a:pt x="648" y="734"/>
                      </a:moveTo>
                      <a:cubicBezTo>
                        <a:pt x="651" y="736"/>
                        <a:pt x="656" y="735"/>
                        <a:pt x="657" y="732"/>
                      </a:cubicBezTo>
                      <a:cubicBezTo>
                        <a:pt x="657" y="730"/>
                        <a:pt x="656" y="728"/>
                        <a:pt x="655" y="728"/>
                      </a:cubicBezTo>
                      <a:cubicBezTo>
                        <a:pt x="654" y="728"/>
                        <a:pt x="653" y="729"/>
                        <a:pt x="653" y="730"/>
                      </a:cubicBezTo>
                      <a:cubicBezTo>
                        <a:pt x="652" y="729"/>
                        <a:pt x="652" y="728"/>
                        <a:pt x="652" y="727"/>
                      </a:cubicBezTo>
                      <a:cubicBezTo>
                        <a:pt x="652" y="725"/>
                        <a:pt x="655" y="722"/>
                        <a:pt x="659" y="723"/>
                      </a:cubicBezTo>
                      <a:cubicBezTo>
                        <a:pt x="661" y="723"/>
                        <a:pt x="665" y="725"/>
                        <a:pt x="665" y="728"/>
                      </a:cubicBezTo>
                      <a:cubicBezTo>
                        <a:pt x="666" y="732"/>
                        <a:pt x="664" y="736"/>
                        <a:pt x="664" y="738"/>
                      </a:cubicBezTo>
                      <a:cubicBezTo>
                        <a:pt x="665" y="742"/>
                        <a:pt x="668" y="743"/>
                        <a:pt x="671" y="743"/>
                      </a:cubicBezTo>
                      <a:cubicBezTo>
                        <a:pt x="667" y="745"/>
                        <a:pt x="666" y="745"/>
                        <a:pt x="665" y="749"/>
                      </a:cubicBezTo>
                      <a:cubicBezTo>
                        <a:pt x="665" y="753"/>
                        <a:pt x="666" y="766"/>
                        <a:pt x="653" y="767"/>
                      </a:cubicBezTo>
                      <a:cubicBezTo>
                        <a:pt x="661" y="769"/>
                        <a:pt x="668" y="765"/>
                        <a:pt x="673" y="759"/>
                      </a:cubicBezTo>
                      <a:cubicBezTo>
                        <a:pt x="678" y="753"/>
                        <a:pt x="681" y="745"/>
                        <a:pt x="679" y="737"/>
                      </a:cubicBezTo>
                      <a:cubicBezTo>
                        <a:pt x="677" y="728"/>
                        <a:pt x="666" y="719"/>
                        <a:pt x="656" y="719"/>
                      </a:cubicBezTo>
                      <a:cubicBezTo>
                        <a:pt x="651" y="719"/>
                        <a:pt x="645" y="722"/>
                        <a:pt x="645" y="728"/>
                      </a:cubicBezTo>
                      <a:cubicBezTo>
                        <a:pt x="645" y="730"/>
                        <a:pt x="646" y="733"/>
                        <a:pt x="648" y="734"/>
                      </a:cubicBezTo>
                      <a:close/>
                      <a:moveTo>
                        <a:pt x="677" y="770"/>
                      </a:moveTo>
                      <a:cubicBezTo>
                        <a:pt x="699" y="770"/>
                        <a:pt x="712" y="783"/>
                        <a:pt x="722" y="787"/>
                      </a:cubicBezTo>
                      <a:cubicBezTo>
                        <a:pt x="732" y="793"/>
                        <a:pt x="738" y="784"/>
                        <a:pt x="728" y="776"/>
                      </a:cubicBezTo>
                      <a:cubicBezTo>
                        <a:pt x="717" y="767"/>
                        <a:pt x="688" y="766"/>
                        <a:pt x="677" y="770"/>
                      </a:cubicBezTo>
                      <a:close/>
                      <a:moveTo>
                        <a:pt x="388" y="641"/>
                      </a:moveTo>
                      <a:cubicBezTo>
                        <a:pt x="386" y="642"/>
                        <a:pt x="385" y="644"/>
                        <a:pt x="385" y="646"/>
                      </a:cubicBezTo>
                      <a:cubicBezTo>
                        <a:pt x="386" y="648"/>
                        <a:pt x="388" y="649"/>
                        <a:pt x="390" y="648"/>
                      </a:cubicBezTo>
                      <a:cubicBezTo>
                        <a:pt x="392" y="648"/>
                        <a:pt x="393" y="646"/>
                        <a:pt x="393" y="644"/>
                      </a:cubicBezTo>
                      <a:cubicBezTo>
                        <a:pt x="392" y="641"/>
                        <a:pt x="390" y="640"/>
                        <a:pt x="388" y="641"/>
                      </a:cubicBezTo>
                      <a:close/>
                      <a:moveTo>
                        <a:pt x="365" y="625"/>
                      </a:moveTo>
                      <a:cubicBezTo>
                        <a:pt x="361" y="626"/>
                        <a:pt x="359" y="630"/>
                        <a:pt x="360" y="634"/>
                      </a:cubicBezTo>
                      <a:cubicBezTo>
                        <a:pt x="361" y="638"/>
                        <a:pt x="365" y="640"/>
                        <a:pt x="369" y="639"/>
                      </a:cubicBezTo>
                      <a:cubicBezTo>
                        <a:pt x="373" y="638"/>
                        <a:pt x="375" y="634"/>
                        <a:pt x="374" y="630"/>
                      </a:cubicBezTo>
                      <a:cubicBezTo>
                        <a:pt x="373" y="626"/>
                        <a:pt x="369" y="624"/>
                        <a:pt x="365" y="625"/>
                      </a:cubicBezTo>
                      <a:close/>
                      <a:moveTo>
                        <a:pt x="379" y="632"/>
                      </a:moveTo>
                      <a:cubicBezTo>
                        <a:pt x="376" y="633"/>
                        <a:pt x="375" y="636"/>
                        <a:pt x="376" y="639"/>
                      </a:cubicBezTo>
                      <a:cubicBezTo>
                        <a:pt x="376" y="642"/>
                        <a:pt x="379" y="643"/>
                        <a:pt x="382" y="642"/>
                      </a:cubicBezTo>
                      <a:cubicBezTo>
                        <a:pt x="385" y="641"/>
                        <a:pt x="387" y="638"/>
                        <a:pt x="386" y="636"/>
                      </a:cubicBezTo>
                      <a:cubicBezTo>
                        <a:pt x="385" y="633"/>
                        <a:pt x="382" y="631"/>
                        <a:pt x="379" y="632"/>
                      </a:cubicBezTo>
                      <a:close/>
                      <a:moveTo>
                        <a:pt x="345" y="640"/>
                      </a:moveTo>
                      <a:cubicBezTo>
                        <a:pt x="356" y="625"/>
                        <a:pt x="333" y="612"/>
                        <a:pt x="327" y="607"/>
                      </a:cubicBezTo>
                      <a:cubicBezTo>
                        <a:pt x="321" y="602"/>
                        <a:pt x="319" y="598"/>
                        <a:pt x="319" y="592"/>
                      </a:cubicBezTo>
                      <a:cubicBezTo>
                        <a:pt x="315" y="599"/>
                        <a:pt x="312" y="617"/>
                        <a:pt x="313" y="626"/>
                      </a:cubicBezTo>
                      <a:cubicBezTo>
                        <a:pt x="316" y="639"/>
                        <a:pt x="325" y="648"/>
                        <a:pt x="341" y="645"/>
                      </a:cubicBezTo>
                      <a:cubicBezTo>
                        <a:pt x="334" y="641"/>
                        <a:pt x="327" y="633"/>
                        <a:pt x="327" y="625"/>
                      </a:cubicBezTo>
                      <a:cubicBezTo>
                        <a:pt x="329" y="629"/>
                        <a:pt x="337" y="637"/>
                        <a:pt x="345" y="640"/>
                      </a:cubicBezTo>
                      <a:close/>
                      <a:moveTo>
                        <a:pt x="332" y="656"/>
                      </a:moveTo>
                      <a:cubicBezTo>
                        <a:pt x="296" y="649"/>
                        <a:pt x="254" y="679"/>
                        <a:pt x="254" y="710"/>
                      </a:cubicBezTo>
                      <a:cubicBezTo>
                        <a:pt x="255" y="735"/>
                        <a:pt x="278" y="733"/>
                        <a:pt x="282" y="711"/>
                      </a:cubicBezTo>
                      <a:cubicBezTo>
                        <a:pt x="284" y="696"/>
                        <a:pt x="293" y="658"/>
                        <a:pt x="332" y="656"/>
                      </a:cubicBezTo>
                      <a:close/>
                      <a:moveTo>
                        <a:pt x="479" y="936"/>
                      </a:moveTo>
                      <a:cubicBezTo>
                        <a:pt x="479" y="939"/>
                        <a:pt x="480" y="941"/>
                        <a:pt x="483" y="941"/>
                      </a:cubicBezTo>
                      <a:cubicBezTo>
                        <a:pt x="485" y="942"/>
                        <a:pt x="488" y="940"/>
                        <a:pt x="488" y="937"/>
                      </a:cubicBezTo>
                      <a:cubicBezTo>
                        <a:pt x="488" y="935"/>
                        <a:pt x="487" y="932"/>
                        <a:pt x="484" y="932"/>
                      </a:cubicBezTo>
                      <a:cubicBezTo>
                        <a:pt x="481" y="932"/>
                        <a:pt x="479" y="934"/>
                        <a:pt x="479" y="936"/>
                      </a:cubicBezTo>
                      <a:close/>
                      <a:moveTo>
                        <a:pt x="465" y="939"/>
                      </a:moveTo>
                      <a:cubicBezTo>
                        <a:pt x="465" y="942"/>
                        <a:pt x="467" y="945"/>
                        <a:pt x="470" y="945"/>
                      </a:cubicBezTo>
                      <a:cubicBezTo>
                        <a:pt x="473" y="946"/>
                        <a:pt x="476" y="944"/>
                        <a:pt x="477" y="940"/>
                      </a:cubicBezTo>
                      <a:cubicBezTo>
                        <a:pt x="477" y="937"/>
                        <a:pt x="475" y="934"/>
                        <a:pt x="472" y="934"/>
                      </a:cubicBezTo>
                      <a:cubicBezTo>
                        <a:pt x="469" y="934"/>
                        <a:pt x="466" y="936"/>
                        <a:pt x="465" y="939"/>
                      </a:cubicBezTo>
                      <a:close/>
                      <a:moveTo>
                        <a:pt x="448" y="939"/>
                      </a:moveTo>
                      <a:cubicBezTo>
                        <a:pt x="447" y="943"/>
                        <a:pt x="450" y="947"/>
                        <a:pt x="454" y="948"/>
                      </a:cubicBezTo>
                      <a:cubicBezTo>
                        <a:pt x="459" y="948"/>
                        <a:pt x="462" y="945"/>
                        <a:pt x="463" y="941"/>
                      </a:cubicBezTo>
                      <a:cubicBezTo>
                        <a:pt x="463" y="937"/>
                        <a:pt x="460" y="933"/>
                        <a:pt x="456" y="933"/>
                      </a:cubicBezTo>
                      <a:cubicBezTo>
                        <a:pt x="452" y="932"/>
                        <a:pt x="448" y="935"/>
                        <a:pt x="448" y="939"/>
                      </a:cubicBezTo>
                      <a:close/>
                      <a:moveTo>
                        <a:pt x="455" y="877"/>
                      </a:moveTo>
                      <a:cubicBezTo>
                        <a:pt x="461" y="873"/>
                        <a:pt x="471" y="870"/>
                        <a:pt x="480" y="874"/>
                      </a:cubicBezTo>
                      <a:cubicBezTo>
                        <a:pt x="495" y="881"/>
                        <a:pt x="499" y="895"/>
                        <a:pt x="493" y="910"/>
                      </a:cubicBezTo>
                      <a:cubicBezTo>
                        <a:pt x="483" y="937"/>
                        <a:pt x="515" y="950"/>
                        <a:pt x="527" y="920"/>
                      </a:cubicBezTo>
                      <a:cubicBezTo>
                        <a:pt x="532" y="906"/>
                        <a:pt x="526" y="889"/>
                        <a:pt x="518" y="879"/>
                      </a:cubicBezTo>
                      <a:cubicBezTo>
                        <a:pt x="502" y="860"/>
                        <a:pt x="467" y="856"/>
                        <a:pt x="455" y="877"/>
                      </a:cubicBezTo>
                      <a:close/>
                      <a:moveTo>
                        <a:pt x="545" y="881"/>
                      </a:moveTo>
                      <a:cubicBezTo>
                        <a:pt x="550" y="830"/>
                        <a:pt x="606" y="787"/>
                        <a:pt x="646" y="801"/>
                      </a:cubicBezTo>
                      <a:cubicBezTo>
                        <a:pt x="679" y="812"/>
                        <a:pt x="667" y="840"/>
                        <a:pt x="637" y="836"/>
                      </a:cubicBezTo>
                      <a:cubicBezTo>
                        <a:pt x="616" y="834"/>
                        <a:pt x="563" y="830"/>
                        <a:pt x="545" y="881"/>
                      </a:cubicBezTo>
                      <a:close/>
                      <a:moveTo>
                        <a:pt x="537" y="865"/>
                      </a:moveTo>
                      <a:cubicBezTo>
                        <a:pt x="524" y="818"/>
                        <a:pt x="530" y="801"/>
                        <a:pt x="538" y="765"/>
                      </a:cubicBezTo>
                      <a:cubicBezTo>
                        <a:pt x="541" y="755"/>
                        <a:pt x="540" y="744"/>
                        <a:pt x="535" y="737"/>
                      </a:cubicBezTo>
                      <a:cubicBezTo>
                        <a:pt x="529" y="726"/>
                        <a:pt x="518" y="720"/>
                        <a:pt x="511" y="718"/>
                      </a:cubicBezTo>
                      <a:cubicBezTo>
                        <a:pt x="527" y="707"/>
                        <a:pt x="548" y="724"/>
                        <a:pt x="554" y="732"/>
                      </a:cubicBezTo>
                      <a:cubicBezTo>
                        <a:pt x="567" y="748"/>
                        <a:pt x="571" y="772"/>
                        <a:pt x="564" y="792"/>
                      </a:cubicBezTo>
                      <a:cubicBezTo>
                        <a:pt x="557" y="814"/>
                        <a:pt x="541" y="840"/>
                        <a:pt x="537" y="865"/>
                      </a:cubicBezTo>
                      <a:close/>
                      <a:moveTo>
                        <a:pt x="497" y="831"/>
                      </a:moveTo>
                      <a:cubicBezTo>
                        <a:pt x="491" y="822"/>
                        <a:pt x="479" y="815"/>
                        <a:pt x="470" y="812"/>
                      </a:cubicBezTo>
                      <a:cubicBezTo>
                        <a:pt x="458" y="808"/>
                        <a:pt x="440" y="808"/>
                        <a:pt x="431" y="818"/>
                      </a:cubicBezTo>
                      <a:cubicBezTo>
                        <a:pt x="420" y="810"/>
                        <a:pt x="408" y="810"/>
                        <a:pt x="396" y="811"/>
                      </a:cubicBezTo>
                      <a:cubicBezTo>
                        <a:pt x="380" y="812"/>
                        <a:pt x="363" y="807"/>
                        <a:pt x="361" y="793"/>
                      </a:cubicBezTo>
                      <a:cubicBezTo>
                        <a:pt x="353" y="808"/>
                        <a:pt x="374" y="828"/>
                        <a:pt x="387" y="833"/>
                      </a:cubicBezTo>
                      <a:cubicBezTo>
                        <a:pt x="407" y="840"/>
                        <a:pt x="427" y="831"/>
                        <a:pt x="450" y="825"/>
                      </a:cubicBezTo>
                      <a:cubicBezTo>
                        <a:pt x="462" y="821"/>
                        <a:pt x="479" y="821"/>
                        <a:pt x="497" y="831"/>
                      </a:cubicBezTo>
                      <a:close/>
                      <a:moveTo>
                        <a:pt x="246" y="672"/>
                      </a:moveTo>
                      <a:cubicBezTo>
                        <a:pt x="237" y="683"/>
                        <a:pt x="221" y="710"/>
                        <a:pt x="230" y="727"/>
                      </a:cubicBezTo>
                      <a:cubicBezTo>
                        <a:pt x="229" y="728"/>
                        <a:pt x="228" y="731"/>
                        <a:pt x="228" y="734"/>
                      </a:cubicBezTo>
                      <a:cubicBezTo>
                        <a:pt x="221" y="725"/>
                        <a:pt x="221" y="711"/>
                        <a:pt x="226" y="698"/>
                      </a:cubicBezTo>
                      <a:cubicBezTo>
                        <a:pt x="231" y="686"/>
                        <a:pt x="239" y="677"/>
                        <a:pt x="246" y="672"/>
                      </a:cubicBezTo>
                      <a:close/>
                      <a:moveTo>
                        <a:pt x="271" y="739"/>
                      </a:moveTo>
                      <a:cubicBezTo>
                        <a:pt x="269" y="742"/>
                        <a:pt x="270" y="746"/>
                        <a:pt x="273" y="748"/>
                      </a:cubicBezTo>
                      <a:cubicBezTo>
                        <a:pt x="276" y="749"/>
                        <a:pt x="280" y="748"/>
                        <a:pt x="282" y="745"/>
                      </a:cubicBezTo>
                      <a:cubicBezTo>
                        <a:pt x="283" y="742"/>
                        <a:pt x="282" y="738"/>
                        <a:pt x="279" y="737"/>
                      </a:cubicBezTo>
                      <a:cubicBezTo>
                        <a:pt x="276" y="735"/>
                        <a:pt x="272" y="736"/>
                        <a:pt x="271" y="739"/>
                      </a:cubicBezTo>
                      <a:close/>
                      <a:moveTo>
                        <a:pt x="252" y="737"/>
                      </a:moveTo>
                      <a:cubicBezTo>
                        <a:pt x="250" y="740"/>
                        <a:pt x="252" y="745"/>
                        <a:pt x="255" y="747"/>
                      </a:cubicBezTo>
                      <a:cubicBezTo>
                        <a:pt x="259" y="749"/>
                        <a:pt x="264" y="748"/>
                        <a:pt x="266" y="744"/>
                      </a:cubicBezTo>
                      <a:cubicBezTo>
                        <a:pt x="268" y="740"/>
                        <a:pt x="266" y="735"/>
                        <a:pt x="263" y="733"/>
                      </a:cubicBezTo>
                      <a:cubicBezTo>
                        <a:pt x="259" y="731"/>
                        <a:pt x="254" y="733"/>
                        <a:pt x="252" y="737"/>
                      </a:cubicBezTo>
                      <a:close/>
                      <a:moveTo>
                        <a:pt x="230" y="729"/>
                      </a:moveTo>
                      <a:cubicBezTo>
                        <a:pt x="227" y="734"/>
                        <a:pt x="229" y="740"/>
                        <a:pt x="234" y="743"/>
                      </a:cubicBezTo>
                      <a:cubicBezTo>
                        <a:pt x="239" y="745"/>
                        <a:pt x="246" y="743"/>
                        <a:pt x="248" y="738"/>
                      </a:cubicBezTo>
                      <a:cubicBezTo>
                        <a:pt x="251" y="733"/>
                        <a:pt x="249" y="727"/>
                        <a:pt x="244" y="724"/>
                      </a:cubicBezTo>
                      <a:cubicBezTo>
                        <a:pt x="239" y="722"/>
                        <a:pt x="232" y="724"/>
                        <a:pt x="230" y="729"/>
                      </a:cubicBezTo>
                      <a:close/>
                      <a:moveTo>
                        <a:pt x="210" y="653"/>
                      </a:moveTo>
                      <a:cubicBezTo>
                        <a:pt x="209" y="657"/>
                        <a:pt x="210" y="661"/>
                        <a:pt x="214" y="663"/>
                      </a:cubicBezTo>
                      <a:cubicBezTo>
                        <a:pt x="217" y="665"/>
                        <a:pt x="222" y="664"/>
                        <a:pt x="224" y="660"/>
                      </a:cubicBezTo>
                      <a:cubicBezTo>
                        <a:pt x="225" y="656"/>
                        <a:pt x="224" y="652"/>
                        <a:pt x="220" y="650"/>
                      </a:cubicBezTo>
                      <a:cubicBezTo>
                        <a:pt x="217" y="648"/>
                        <a:pt x="212" y="650"/>
                        <a:pt x="210" y="653"/>
                      </a:cubicBezTo>
                      <a:close/>
                      <a:moveTo>
                        <a:pt x="670" y="1001"/>
                      </a:moveTo>
                      <a:cubicBezTo>
                        <a:pt x="677" y="995"/>
                        <a:pt x="678" y="982"/>
                        <a:pt x="670" y="979"/>
                      </a:cubicBezTo>
                      <a:cubicBezTo>
                        <a:pt x="669" y="973"/>
                        <a:pt x="673" y="967"/>
                        <a:pt x="679" y="965"/>
                      </a:cubicBezTo>
                      <a:cubicBezTo>
                        <a:pt x="689" y="962"/>
                        <a:pt x="703" y="969"/>
                        <a:pt x="706" y="979"/>
                      </a:cubicBezTo>
                      <a:cubicBezTo>
                        <a:pt x="707" y="952"/>
                        <a:pt x="667" y="941"/>
                        <a:pt x="650" y="962"/>
                      </a:cubicBezTo>
                      <a:cubicBezTo>
                        <a:pt x="640" y="974"/>
                        <a:pt x="641" y="987"/>
                        <a:pt x="647" y="995"/>
                      </a:cubicBezTo>
                      <a:cubicBezTo>
                        <a:pt x="653" y="1003"/>
                        <a:pt x="663" y="1007"/>
                        <a:pt x="670" y="1001"/>
                      </a:cubicBezTo>
                      <a:close/>
                      <a:moveTo>
                        <a:pt x="620" y="1037"/>
                      </a:moveTo>
                      <a:cubicBezTo>
                        <a:pt x="618" y="1013"/>
                        <a:pt x="632" y="999"/>
                        <a:pt x="635" y="988"/>
                      </a:cubicBezTo>
                      <a:cubicBezTo>
                        <a:pt x="638" y="976"/>
                        <a:pt x="624" y="972"/>
                        <a:pt x="618" y="985"/>
                      </a:cubicBezTo>
                      <a:cubicBezTo>
                        <a:pt x="611" y="998"/>
                        <a:pt x="613" y="1020"/>
                        <a:pt x="620" y="1037"/>
                      </a:cubicBezTo>
                      <a:close/>
                      <a:moveTo>
                        <a:pt x="589" y="953"/>
                      </a:moveTo>
                      <a:cubicBezTo>
                        <a:pt x="595" y="958"/>
                        <a:pt x="605" y="957"/>
                        <a:pt x="610" y="954"/>
                      </a:cubicBezTo>
                      <a:cubicBezTo>
                        <a:pt x="616" y="960"/>
                        <a:pt x="607" y="976"/>
                        <a:pt x="595" y="972"/>
                      </a:cubicBezTo>
                      <a:cubicBezTo>
                        <a:pt x="588" y="970"/>
                        <a:pt x="584" y="959"/>
                        <a:pt x="589" y="953"/>
                      </a:cubicBezTo>
                      <a:close/>
                      <a:moveTo>
                        <a:pt x="599" y="919"/>
                      </a:moveTo>
                      <a:cubicBezTo>
                        <a:pt x="596" y="923"/>
                        <a:pt x="596" y="928"/>
                        <a:pt x="600" y="931"/>
                      </a:cubicBezTo>
                      <a:cubicBezTo>
                        <a:pt x="607" y="936"/>
                        <a:pt x="615" y="929"/>
                        <a:pt x="613" y="922"/>
                      </a:cubicBezTo>
                      <a:cubicBezTo>
                        <a:pt x="612" y="917"/>
                        <a:pt x="608" y="915"/>
                        <a:pt x="609" y="907"/>
                      </a:cubicBezTo>
                      <a:cubicBezTo>
                        <a:pt x="606" y="915"/>
                        <a:pt x="602" y="914"/>
                        <a:pt x="599" y="919"/>
                      </a:cubicBezTo>
                      <a:close/>
                      <a:moveTo>
                        <a:pt x="549" y="983"/>
                      </a:moveTo>
                      <a:cubicBezTo>
                        <a:pt x="533" y="971"/>
                        <a:pt x="494" y="972"/>
                        <a:pt x="491" y="993"/>
                      </a:cubicBezTo>
                      <a:cubicBezTo>
                        <a:pt x="487" y="993"/>
                        <a:pt x="484" y="987"/>
                        <a:pt x="486" y="981"/>
                      </a:cubicBezTo>
                      <a:cubicBezTo>
                        <a:pt x="488" y="975"/>
                        <a:pt x="496" y="969"/>
                        <a:pt x="504" y="971"/>
                      </a:cubicBezTo>
                      <a:cubicBezTo>
                        <a:pt x="505" y="963"/>
                        <a:pt x="532" y="963"/>
                        <a:pt x="549" y="983"/>
                      </a:cubicBezTo>
                      <a:close/>
                      <a:moveTo>
                        <a:pt x="834" y="1044"/>
                      </a:moveTo>
                      <a:cubicBezTo>
                        <a:pt x="831" y="1033"/>
                        <a:pt x="823" y="1025"/>
                        <a:pt x="812" y="1022"/>
                      </a:cubicBezTo>
                      <a:cubicBezTo>
                        <a:pt x="803" y="1019"/>
                        <a:pt x="794" y="1021"/>
                        <a:pt x="786" y="1025"/>
                      </a:cubicBezTo>
                      <a:cubicBezTo>
                        <a:pt x="783" y="1027"/>
                        <a:pt x="780" y="1030"/>
                        <a:pt x="778" y="1033"/>
                      </a:cubicBezTo>
                      <a:cubicBezTo>
                        <a:pt x="779" y="1032"/>
                        <a:pt x="780" y="1031"/>
                        <a:pt x="781" y="1031"/>
                      </a:cubicBezTo>
                      <a:cubicBezTo>
                        <a:pt x="788" y="1026"/>
                        <a:pt x="797" y="1029"/>
                        <a:pt x="801" y="1036"/>
                      </a:cubicBezTo>
                      <a:cubicBezTo>
                        <a:pt x="805" y="1043"/>
                        <a:pt x="803" y="1052"/>
                        <a:pt x="796" y="1056"/>
                      </a:cubicBezTo>
                      <a:cubicBezTo>
                        <a:pt x="786" y="1062"/>
                        <a:pt x="774" y="1055"/>
                        <a:pt x="773" y="1043"/>
                      </a:cubicBezTo>
                      <a:cubicBezTo>
                        <a:pt x="773" y="1035"/>
                        <a:pt x="779" y="1028"/>
                        <a:pt x="785" y="1023"/>
                      </a:cubicBezTo>
                      <a:cubicBezTo>
                        <a:pt x="793" y="1018"/>
                        <a:pt x="803" y="1016"/>
                        <a:pt x="813" y="1018"/>
                      </a:cubicBezTo>
                      <a:cubicBezTo>
                        <a:pt x="826" y="1022"/>
                        <a:pt x="834" y="1031"/>
                        <a:pt x="838" y="1043"/>
                      </a:cubicBezTo>
                      <a:cubicBezTo>
                        <a:pt x="841" y="1053"/>
                        <a:pt x="841" y="1062"/>
                        <a:pt x="837" y="1071"/>
                      </a:cubicBezTo>
                      <a:cubicBezTo>
                        <a:pt x="839" y="1070"/>
                        <a:pt x="841" y="1068"/>
                        <a:pt x="843" y="1066"/>
                      </a:cubicBezTo>
                      <a:cubicBezTo>
                        <a:pt x="850" y="1059"/>
                        <a:pt x="857" y="1054"/>
                        <a:pt x="866" y="1050"/>
                      </a:cubicBezTo>
                      <a:cubicBezTo>
                        <a:pt x="868" y="1048"/>
                        <a:pt x="870" y="1047"/>
                        <a:pt x="873" y="1046"/>
                      </a:cubicBezTo>
                      <a:cubicBezTo>
                        <a:pt x="877" y="1044"/>
                        <a:pt x="881" y="1043"/>
                        <a:pt x="886" y="1042"/>
                      </a:cubicBezTo>
                      <a:cubicBezTo>
                        <a:pt x="887" y="1042"/>
                        <a:pt x="901" y="1040"/>
                        <a:pt x="902" y="1042"/>
                      </a:cubicBezTo>
                      <a:cubicBezTo>
                        <a:pt x="901" y="1044"/>
                        <a:pt x="893" y="1045"/>
                        <a:pt x="892" y="1045"/>
                      </a:cubicBezTo>
                      <a:cubicBezTo>
                        <a:pt x="886" y="1047"/>
                        <a:pt x="881" y="1048"/>
                        <a:pt x="875" y="1051"/>
                      </a:cubicBezTo>
                      <a:cubicBezTo>
                        <a:pt x="872" y="1052"/>
                        <a:pt x="870" y="1053"/>
                        <a:pt x="868" y="1054"/>
                      </a:cubicBezTo>
                      <a:cubicBezTo>
                        <a:pt x="859" y="1058"/>
                        <a:pt x="853" y="1063"/>
                        <a:pt x="845" y="1069"/>
                      </a:cubicBezTo>
                      <a:cubicBezTo>
                        <a:pt x="845" y="1069"/>
                        <a:pt x="844" y="1070"/>
                        <a:pt x="843" y="1071"/>
                      </a:cubicBezTo>
                      <a:cubicBezTo>
                        <a:pt x="845" y="1070"/>
                        <a:pt x="848" y="1069"/>
                        <a:pt x="851" y="1067"/>
                      </a:cubicBezTo>
                      <a:cubicBezTo>
                        <a:pt x="859" y="1064"/>
                        <a:pt x="865" y="1062"/>
                        <a:pt x="874" y="1062"/>
                      </a:cubicBezTo>
                      <a:cubicBezTo>
                        <a:pt x="897" y="1062"/>
                        <a:pt x="909" y="1080"/>
                        <a:pt x="910" y="1099"/>
                      </a:cubicBezTo>
                      <a:cubicBezTo>
                        <a:pt x="911" y="1116"/>
                        <a:pt x="905" y="1134"/>
                        <a:pt x="891" y="1143"/>
                      </a:cubicBezTo>
                      <a:cubicBezTo>
                        <a:pt x="879" y="1151"/>
                        <a:pt x="865" y="1151"/>
                        <a:pt x="853" y="1141"/>
                      </a:cubicBezTo>
                      <a:cubicBezTo>
                        <a:pt x="848" y="1137"/>
                        <a:pt x="845" y="1132"/>
                        <a:pt x="843" y="1126"/>
                      </a:cubicBezTo>
                      <a:cubicBezTo>
                        <a:pt x="842" y="1120"/>
                        <a:pt x="842" y="1116"/>
                        <a:pt x="844" y="1111"/>
                      </a:cubicBezTo>
                      <a:cubicBezTo>
                        <a:pt x="847" y="1105"/>
                        <a:pt x="852" y="1101"/>
                        <a:pt x="859" y="1100"/>
                      </a:cubicBezTo>
                      <a:cubicBezTo>
                        <a:pt x="863" y="1099"/>
                        <a:pt x="867" y="1100"/>
                        <a:pt x="870" y="1103"/>
                      </a:cubicBezTo>
                      <a:cubicBezTo>
                        <a:pt x="873" y="1106"/>
                        <a:pt x="875" y="1110"/>
                        <a:pt x="875" y="1115"/>
                      </a:cubicBezTo>
                      <a:cubicBezTo>
                        <a:pt x="874" y="1120"/>
                        <a:pt x="871" y="1124"/>
                        <a:pt x="866" y="1126"/>
                      </a:cubicBezTo>
                      <a:cubicBezTo>
                        <a:pt x="862" y="1128"/>
                        <a:pt x="856" y="1126"/>
                        <a:pt x="853" y="1121"/>
                      </a:cubicBezTo>
                      <a:cubicBezTo>
                        <a:pt x="850" y="1116"/>
                        <a:pt x="852" y="1109"/>
                        <a:pt x="857" y="1106"/>
                      </a:cubicBezTo>
                      <a:cubicBezTo>
                        <a:pt x="862" y="1103"/>
                        <a:pt x="869" y="1104"/>
                        <a:pt x="872" y="1110"/>
                      </a:cubicBezTo>
                      <a:cubicBezTo>
                        <a:pt x="874" y="1112"/>
                        <a:pt x="874" y="1114"/>
                        <a:pt x="874" y="1116"/>
                      </a:cubicBezTo>
                      <a:cubicBezTo>
                        <a:pt x="874" y="1116"/>
                        <a:pt x="874" y="1115"/>
                        <a:pt x="874" y="1115"/>
                      </a:cubicBezTo>
                      <a:cubicBezTo>
                        <a:pt x="874" y="1110"/>
                        <a:pt x="873" y="1106"/>
                        <a:pt x="869" y="1103"/>
                      </a:cubicBezTo>
                      <a:cubicBezTo>
                        <a:pt x="866" y="1101"/>
                        <a:pt x="863" y="1100"/>
                        <a:pt x="859" y="1100"/>
                      </a:cubicBezTo>
                      <a:cubicBezTo>
                        <a:pt x="853" y="1101"/>
                        <a:pt x="848" y="1105"/>
                        <a:pt x="845" y="1111"/>
                      </a:cubicBezTo>
                      <a:cubicBezTo>
                        <a:pt x="843" y="1116"/>
                        <a:pt x="843" y="1120"/>
                        <a:pt x="845" y="1125"/>
                      </a:cubicBezTo>
                      <a:cubicBezTo>
                        <a:pt x="847" y="1131"/>
                        <a:pt x="850" y="1136"/>
                        <a:pt x="855" y="1140"/>
                      </a:cubicBezTo>
                      <a:cubicBezTo>
                        <a:pt x="865" y="1148"/>
                        <a:pt x="878" y="1149"/>
                        <a:pt x="890" y="1141"/>
                      </a:cubicBezTo>
                      <a:cubicBezTo>
                        <a:pt x="903" y="1132"/>
                        <a:pt x="908" y="1114"/>
                        <a:pt x="906" y="1098"/>
                      </a:cubicBezTo>
                      <a:cubicBezTo>
                        <a:pt x="904" y="1081"/>
                        <a:pt x="894" y="1066"/>
                        <a:pt x="874" y="1066"/>
                      </a:cubicBezTo>
                      <a:cubicBezTo>
                        <a:pt x="866" y="1067"/>
                        <a:pt x="860" y="1069"/>
                        <a:pt x="853" y="1072"/>
                      </a:cubicBezTo>
                      <a:cubicBezTo>
                        <a:pt x="848" y="1074"/>
                        <a:pt x="844" y="1076"/>
                        <a:pt x="840" y="1079"/>
                      </a:cubicBezTo>
                      <a:cubicBezTo>
                        <a:pt x="825" y="1088"/>
                        <a:pt x="815" y="1101"/>
                        <a:pt x="798" y="1108"/>
                      </a:cubicBezTo>
                      <a:cubicBezTo>
                        <a:pt x="782" y="1114"/>
                        <a:pt x="765" y="1113"/>
                        <a:pt x="747" y="1105"/>
                      </a:cubicBezTo>
                      <a:cubicBezTo>
                        <a:pt x="738" y="1101"/>
                        <a:pt x="733" y="1096"/>
                        <a:pt x="726" y="1089"/>
                      </a:cubicBezTo>
                      <a:cubicBezTo>
                        <a:pt x="723" y="1086"/>
                        <a:pt x="721" y="1083"/>
                        <a:pt x="719" y="1080"/>
                      </a:cubicBezTo>
                      <a:cubicBezTo>
                        <a:pt x="719" y="1083"/>
                        <a:pt x="719" y="1086"/>
                        <a:pt x="718" y="1089"/>
                      </a:cubicBezTo>
                      <a:cubicBezTo>
                        <a:pt x="714" y="1100"/>
                        <a:pt x="705" y="1107"/>
                        <a:pt x="694" y="1108"/>
                      </a:cubicBezTo>
                      <a:cubicBezTo>
                        <a:pt x="684" y="1109"/>
                        <a:pt x="673" y="1105"/>
                        <a:pt x="667" y="1096"/>
                      </a:cubicBezTo>
                      <a:cubicBezTo>
                        <a:pt x="663" y="1087"/>
                        <a:pt x="663" y="1078"/>
                        <a:pt x="669" y="1071"/>
                      </a:cubicBezTo>
                      <a:cubicBezTo>
                        <a:pt x="673" y="1067"/>
                        <a:pt x="678" y="1065"/>
                        <a:pt x="683" y="1065"/>
                      </a:cubicBezTo>
                      <a:cubicBezTo>
                        <a:pt x="686" y="1065"/>
                        <a:pt x="689" y="1066"/>
                        <a:pt x="691" y="1068"/>
                      </a:cubicBezTo>
                      <a:cubicBezTo>
                        <a:pt x="696" y="1071"/>
                        <a:pt x="697" y="1077"/>
                        <a:pt x="695" y="1081"/>
                      </a:cubicBezTo>
                      <a:cubicBezTo>
                        <a:pt x="693" y="1087"/>
                        <a:pt x="686" y="1089"/>
                        <a:pt x="681" y="1087"/>
                      </a:cubicBezTo>
                      <a:cubicBezTo>
                        <a:pt x="675" y="1084"/>
                        <a:pt x="673" y="1078"/>
                        <a:pt x="676" y="1072"/>
                      </a:cubicBezTo>
                      <a:cubicBezTo>
                        <a:pt x="678" y="1068"/>
                        <a:pt x="683" y="1065"/>
                        <a:pt x="687" y="1066"/>
                      </a:cubicBezTo>
                      <a:cubicBezTo>
                        <a:pt x="681" y="1064"/>
                        <a:pt x="674" y="1067"/>
                        <a:pt x="669" y="1072"/>
                      </a:cubicBezTo>
                      <a:cubicBezTo>
                        <a:pt x="664" y="1078"/>
                        <a:pt x="664" y="1087"/>
                        <a:pt x="668" y="1095"/>
                      </a:cubicBezTo>
                      <a:cubicBezTo>
                        <a:pt x="673" y="1104"/>
                        <a:pt x="684" y="1108"/>
                        <a:pt x="693" y="1107"/>
                      </a:cubicBezTo>
                      <a:cubicBezTo>
                        <a:pt x="700" y="1106"/>
                        <a:pt x="705" y="1103"/>
                        <a:pt x="709" y="1099"/>
                      </a:cubicBezTo>
                      <a:cubicBezTo>
                        <a:pt x="723" y="1085"/>
                        <a:pt x="710" y="1067"/>
                        <a:pt x="709" y="1045"/>
                      </a:cubicBezTo>
                      <a:cubicBezTo>
                        <a:pt x="709" y="1022"/>
                        <a:pt x="717" y="999"/>
                        <a:pt x="730" y="982"/>
                      </a:cubicBezTo>
                      <a:cubicBezTo>
                        <a:pt x="716" y="1008"/>
                        <a:pt x="707" y="1036"/>
                        <a:pt x="716" y="1065"/>
                      </a:cubicBezTo>
                      <a:cubicBezTo>
                        <a:pt x="719" y="1074"/>
                        <a:pt x="723" y="1080"/>
                        <a:pt x="729" y="1086"/>
                      </a:cubicBezTo>
                      <a:cubicBezTo>
                        <a:pt x="735" y="1093"/>
                        <a:pt x="741" y="1097"/>
                        <a:pt x="749" y="1101"/>
                      </a:cubicBezTo>
                      <a:cubicBezTo>
                        <a:pt x="774" y="1112"/>
                        <a:pt x="797" y="1107"/>
                        <a:pt x="816" y="1091"/>
                      </a:cubicBezTo>
                      <a:cubicBezTo>
                        <a:pt x="830" y="1079"/>
                        <a:pt x="840" y="1064"/>
                        <a:pt x="834" y="1044"/>
                      </a:cubicBezTo>
                      <a:close/>
                      <a:moveTo>
                        <a:pt x="1039" y="1016"/>
                      </a:moveTo>
                      <a:cubicBezTo>
                        <a:pt x="1038" y="1019"/>
                        <a:pt x="1035" y="1020"/>
                        <a:pt x="1032" y="1019"/>
                      </a:cubicBezTo>
                      <a:cubicBezTo>
                        <a:pt x="1030" y="1017"/>
                        <a:pt x="1029" y="1014"/>
                        <a:pt x="1030" y="1012"/>
                      </a:cubicBezTo>
                      <a:cubicBezTo>
                        <a:pt x="1031" y="1009"/>
                        <a:pt x="1034" y="1008"/>
                        <a:pt x="1037" y="1009"/>
                      </a:cubicBezTo>
                      <a:cubicBezTo>
                        <a:pt x="1040" y="1011"/>
                        <a:pt x="1041" y="1014"/>
                        <a:pt x="1039" y="1016"/>
                      </a:cubicBezTo>
                      <a:close/>
                      <a:moveTo>
                        <a:pt x="906" y="983"/>
                      </a:moveTo>
                      <a:cubicBezTo>
                        <a:pt x="903" y="979"/>
                        <a:pt x="898" y="975"/>
                        <a:pt x="893" y="978"/>
                      </a:cubicBezTo>
                      <a:cubicBezTo>
                        <a:pt x="890" y="979"/>
                        <a:pt x="888" y="982"/>
                        <a:pt x="888" y="985"/>
                      </a:cubicBezTo>
                      <a:cubicBezTo>
                        <a:pt x="888" y="988"/>
                        <a:pt x="891" y="991"/>
                        <a:pt x="895" y="991"/>
                      </a:cubicBezTo>
                      <a:cubicBezTo>
                        <a:pt x="897" y="990"/>
                        <a:pt x="899" y="988"/>
                        <a:pt x="899" y="985"/>
                      </a:cubicBezTo>
                      <a:cubicBezTo>
                        <a:pt x="902" y="990"/>
                        <a:pt x="896" y="997"/>
                        <a:pt x="889" y="992"/>
                      </a:cubicBezTo>
                      <a:cubicBezTo>
                        <a:pt x="885" y="990"/>
                        <a:pt x="884" y="986"/>
                        <a:pt x="885" y="982"/>
                      </a:cubicBezTo>
                      <a:cubicBezTo>
                        <a:pt x="887" y="974"/>
                        <a:pt x="895" y="972"/>
                        <a:pt x="901" y="974"/>
                      </a:cubicBezTo>
                      <a:cubicBezTo>
                        <a:pt x="907" y="976"/>
                        <a:pt x="911" y="983"/>
                        <a:pt x="911" y="990"/>
                      </a:cubicBezTo>
                      <a:cubicBezTo>
                        <a:pt x="912" y="971"/>
                        <a:pt x="894" y="946"/>
                        <a:pt x="883" y="938"/>
                      </a:cubicBezTo>
                      <a:cubicBezTo>
                        <a:pt x="884" y="938"/>
                        <a:pt x="885" y="937"/>
                        <a:pt x="886" y="936"/>
                      </a:cubicBezTo>
                      <a:cubicBezTo>
                        <a:pt x="903" y="949"/>
                        <a:pt x="917" y="976"/>
                        <a:pt x="914" y="993"/>
                      </a:cubicBezTo>
                      <a:cubicBezTo>
                        <a:pt x="931" y="974"/>
                        <a:pt x="947" y="966"/>
                        <a:pt x="956" y="952"/>
                      </a:cubicBezTo>
                      <a:cubicBezTo>
                        <a:pt x="961" y="945"/>
                        <a:pt x="964" y="937"/>
                        <a:pt x="963" y="929"/>
                      </a:cubicBezTo>
                      <a:cubicBezTo>
                        <a:pt x="964" y="929"/>
                        <a:pt x="966" y="926"/>
                        <a:pt x="966" y="924"/>
                      </a:cubicBezTo>
                      <a:cubicBezTo>
                        <a:pt x="970" y="933"/>
                        <a:pt x="966" y="946"/>
                        <a:pt x="958" y="956"/>
                      </a:cubicBezTo>
                      <a:cubicBezTo>
                        <a:pt x="957" y="957"/>
                        <a:pt x="957" y="957"/>
                        <a:pt x="956" y="958"/>
                      </a:cubicBezTo>
                      <a:cubicBezTo>
                        <a:pt x="970" y="951"/>
                        <a:pt x="982" y="934"/>
                        <a:pt x="987" y="917"/>
                      </a:cubicBezTo>
                      <a:cubicBezTo>
                        <a:pt x="989" y="910"/>
                        <a:pt x="990" y="901"/>
                        <a:pt x="986" y="895"/>
                      </a:cubicBezTo>
                      <a:cubicBezTo>
                        <a:pt x="984" y="891"/>
                        <a:pt x="979" y="888"/>
                        <a:pt x="975" y="890"/>
                      </a:cubicBezTo>
                      <a:cubicBezTo>
                        <a:pt x="973" y="891"/>
                        <a:pt x="972" y="892"/>
                        <a:pt x="973" y="894"/>
                      </a:cubicBezTo>
                      <a:cubicBezTo>
                        <a:pt x="973" y="895"/>
                        <a:pt x="974" y="896"/>
                        <a:pt x="976" y="896"/>
                      </a:cubicBezTo>
                      <a:cubicBezTo>
                        <a:pt x="977" y="896"/>
                        <a:pt x="978" y="896"/>
                        <a:pt x="978" y="895"/>
                      </a:cubicBezTo>
                      <a:cubicBezTo>
                        <a:pt x="979" y="894"/>
                        <a:pt x="979" y="892"/>
                        <a:pt x="977" y="892"/>
                      </a:cubicBezTo>
                      <a:cubicBezTo>
                        <a:pt x="977" y="892"/>
                        <a:pt x="976" y="892"/>
                        <a:pt x="975" y="893"/>
                      </a:cubicBezTo>
                      <a:cubicBezTo>
                        <a:pt x="975" y="892"/>
                        <a:pt x="976" y="891"/>
                        <a:pt x="977" y="891"/>
                      </a:cubicBezTo>
                      <a:cubicBezTo>
                        <a:pt x="979" y="891"/>
                        <a:pt x="980" y="892"/>
                        <a:pt x="981" y="893"/>
                      </a:cubicBezTo>
                      <a:cubicBezTo>
                        <a:pt x="981" y="896"/>
                        <a:pt x="980" y="899"/>
                        <a:pt x="977" y="899"/>
                      </a:cubicBezTo>
                      <a:cubicBezTo>
                        <a:pt x="976" y="900"/>
                        <a:pt x="973" y="900"/>
                        <a:pt x="972" y="899"/>
                      </a:cubicBezTo>
                      <a:cubicBezTo>
                        <a:pt x="970" y="898"/>
                        <a:pt x="969" y="896"/>
                        <a:pt x="969" y="894"/>
                      </a:cubicBezTo>
                      <a:cubicBezTo>
                        <a:pt x="969" y="891"/>
                        <a:pt x="970" y="889"/>
                        <a:pt x="972" y="888"/>
                      </a:cubicBezTo>
                      <a:cubicBezTo>
                        <a:pt x="977" y="885"/>
                        <a:pt x="982" y="888"/>
                        <a:pt x="985" y="891"/>
                      </a:cubicBezTo>
                      <a:cubicBezTo>
                        <a:pt x="987" y="893"/>
                        <a:pt x="988" y="895"/>
                        <a:pt x="989" y="898"/>
                      </a:cubicBezTo>
                      <a:cubicBezTo>
                        <a:pt x="988" y="887"/>
                        <a:pt x="982" y="880"/>
                        <a:pt x="973" y="876"/>
                      </a:cubicBezTo>
                      <a:cubicBezTo>
                        <a:pt x="968" y="873"/>
                        <a:pt x="962" y="872"/>
                        <a:pt x="956" y="875"/>
                      </a:cubicBezTo>
                      <a:cubicBezTo>
                        <a:pt x="956" y="875"/>
                        <a:pt x="956" y="875"/>
                        <a:pt x="956" y="875"/>
                      </a:cubicBezTo>
                      <a:cubicBezTo>
                        <a:pt x="962" y="874"/>
                        <a:pt x="967" y="878"/>
                        <a:pt x="965" y="885"/>
                      </a:cubicBezTo>
                      <a:cubicBezTo>
                        <a:pt x="963" y="891"/>
                        <a:pt x="952" y="897"/>
                        <a:pt x="959" y="910"/>
                      </a:cubicBezTo>
                      <a:cubicBezTo>
                        <a:pt x="954" y="906"/>
                        <a:pt x="949" y="900"/>
                        <a:pt x="947" y="894"/>
                      </a:cubicBezTo>
                      <a:cubicBezTo>
                        <a:pt x="945" y="888"/>
                        <a:pt x="947" y="880"/>
                        <a:pt x="952" y="876"/>
                      </a:cubicBezTo>
                      <a:cubicBezTo>
                        <a:pt x="958" y="871"/>
                        <a:pt x="967" y="871"/>
                        <a:pt x="974" y="874"/>
                      </a:cubicBezTo>
                      <a:cubicBezTo>
                        <a:pt x="985" y="880"/>
                        <a:pt x="990" y="890"/>
                        <a:pt x="991" y="901"/>
                      </a:cubicBezTo>
                      <a:cubicBezTo>
                        <a:pt x="991" y="911"/>
                        <a:pt x="986" y="927"/>
                        <a:pt x="981" y="936"/>
                      </a:cubicBezTo>
                      <a:cubicBezTo>
                        <a:pt x="976" y="944"/>
                        <a:pt x="968" y="953"/>
                        <a:pt x="960" y="958"/>
                      </a:cubicBezTo>
                      <a:cubicBezTo>
                        <a:pt x="966" y="956"/>
                        <a:pt x="971" y="955"/>
                        <a:pt x="977" y="955"/>
                      </a:cubicBezTo>
                      <a:cubicBezTo>
                        <a:pt x="991" y="955"/>
                        <a:pt x="1000" y="958"/>
                        <a:pt x="1012" y="965"/>
                      </a:cubicBezTo>
                      <a:cubicBezTo>
                        <a:pt x="1015" y="967"/>
                        <a:pt x="1018" y="970"/>
                        <a:pt x="1021" y="973"/>
                      </a:cubicBezTo>
                      <a:cubicBezTo>
                        <a:pt x="1020" y="974"/>
                        <a:pt x="1019" y="974"/>
                        <a:pt x="1019" y="975"/>
                      </a:cubicBezTo>
                      <a:cubicBezTo>
                        <a:pt x="1016" y="973"/>
                        <a:pt x="1013" y="970"/>
                        <a:pt x="1010" y="968"/>
                      </a:cubicBezTo>
                      <a:cubicBezTo>
                        <a:pt x="999" y="962"/>
                        <a:pt x="990" y="959"/>
                        <a:pt x="978" y="959"/>
                      </a:cubicBezTo>
                      <a:cubicBezTo>
                        <a:pt x="962" y="961"/>
                        <a:pt x="948" y="968"/>
                        <a:pt x="936" y="977"/>
                      </a:cubicBezTo>
                      <a:cubicBezTo>
                        <a:pt x="940" y="976"/>
                        <a:pt x="944" y="975"/>
                        <a:pt x="948" y="974"/>
                      </a:cubicBezTo>
                      <a:cubicBezTo>
                        <a:pt x="948" y="974"/>
                        <a:pt x="948" y="974"/>
                        <a:pt x="948" y="974"/>
                      </a:cubicBezTo>
                      <a:cubicBezTo>
                        <a:pt x="957" y="973"/>
                        <a:pt x="966" y="973"/>
                        <a:pt x="973" y="978"/>
                      </a:cubicBezTo>
                      <a:cubicBezTo>
                        <a:pt x="964" y="976"/>
                        <a:pt x="958" y="975"/>
                        <a:pt x="949" y="977"/>
                      </a:cubicBezTo>
                      <a:cubicBezTo>
                        <a:pt x="949" y="977"/>
                        <a:pt x="949" y="977"/>
                        <a:pt x="949" y="977"/>
                      </a:cubicBezTo>
                      <a:cubicBezTo>
                        <a:pt x="931" y="980"/>
                        <a:pt x="929" y="984"/>
                        <a:pt x="917" y="996"/>
                      </a:cubicBezTo>
                      <a:cubicBezTo>
                        <a:pt x="898" y="1016"/>
                        <a:pt x="881" y="1038"/>
                        <a:pt x="857" y="1047"/>
                      </a:cubicBezTo>
                      <a:cubicBezTo>
                        <a:pt x="872" y="1039"/>
                        <a:pt x="917" y="1001"/>
                        <a:pt x="906" y="983"/>
                      </a:cubicBezTo>
                      <a:close/>
                      <a:moveTo>
                        <a:pt x="961" y="977"/>
                      </a:moveTo>
                      <a:cubicBezTo>
                        <a:pt x="959" y="989"/>
                        <a:pt x="976" y="990"/>
                        <a:pt x="982" y="991"/>
                      </a:cubicBezTo>
                      <a:cubicBezTo>
                        <a:pt x="986" y="992"/>
                        <a:pt x="989" y="994"/>
                        <a:pt x="991" y="997"/>
                      </a:cubicBezTo>
                      <a:cubicBezTo>
                        <a:pt x="991" y="992"/>
                        <a:pt x="987" y="980"/>
                        <a:pt x="984" y="976"/>
                      </a:cubicBezTo>
                      <a:cubicBezTo>
                        <a:pt x="979" y="969"/>
                        <a:pt x="970" y="966"/>
                        <a:pt x="962" y="973"/>
                      </a:cubicBezTo>
                      <a:cubicBezTo>
                        <a:pt x="967" y="973"/>
                        <a:pt x="973" y="976"/>
                        <a:pt x="976" y="980"/>
                      </a:cubicBezTo>
                      <a:cubicBezTo>
                        <a:pt x="974" y="979"/>
                        <a:pt x="967" y="976"/>
                        <a:pt x="961" y="977"/>
                      </a:cubicBezTo>
                      <a:close/>
                      <a:moveTo>
                        <a:pt x="930" y="908"/>
                      </a:moveTo>
                      <a:cubicBezTo>
                        <a:pt x="932" y="906"/>
                        <a:pt x="932" y="902"/>
                        <a:pt x="930" y="900"/>
                      </a:cubicBezTo>
                      <a:cubicBezTo>
                        <a:pt x="927" y="898"/>
                        <a:pt x="924" y="898"/>
                        <a:pt x="921" y="901"/>
                      </a:cubicBezTo>
                      <a:cubicBezTo>
                        <a:pt x="919" y="903"/>
                        <a:pt x="919" y="906"/>
                        <a:pt x="922" y="909"/>
                      </a:cubicBezTo>
                      <a:cubicBezTo>
                        <a:pt x="924" y="911"/>
                        <a:pt x="928" y="911"/>
                        <a:pt x="930" y="908"/>
                      </a:cubicBezTo>
                      <a:close/>
                      <a:moveTo>
                        <a:pt x="945" y="915"/>
                      </a:moveTo>
                      <a:cubicBezTo>
                        <a:pt x="948" y="912"/>
                        <a:pt x="948" y="908"/>
                        <a:pt x="945" y="905"/>
                      </a:cubicBezTo>
                      <a:cubicBezTo>
                        <a:pt x="942" y="903"/>
                        <a:pt x="938" y="903"/>
                        <a:pt x="935" y="906"/>
                      </a:cubicBezTo>
                      <a:cubicBezTo>
                        <a:pt x="932" y="908"/>
                        <a:pt x="933" y="913"/>
                        <a:pt x="935" y="916"/>
                      </a:cubicBezTo>
                      <a:cubicBezTo>
                        <a:pt x="938" y="918"/>
                        <a:pt x="943" y="918"/>
                        <a:pt x="945" y="915"/>
                      </a:cubicBezTo>
                      <a:close/>
                      <a:moveTo>
                        <a:pt x="963" y="928"/>
                      </a:moveTo>
                      <a:cubicBezTo>
                        <a:pt x="967" y="924"/>
                        <a:pt x="966" y="918"/>
                        <a:pt x="963" y="915"/>
                      </a:cubicBezTo>
                      <a:cubicBezTo>
                        <a:pt x="959" y="911"/>
                        <a:pt x="953" y="911"/>
                        <a:pt x="949" y="915"/>
                      </a:cubicBezTo>
                      <a:cubicBezTo>
                        <a:pt x="946" y="919"/>
                        <a:pt x="946" y="925"/>
                        <a:pt x="950" y="928"/>
                      </a:cubicBezTo>
                      <a:cubicBezTo>
                        <a:pt x="953" y="932"/>
                        <a:pt x="959" y="932"/>
                        <a:pt x="963" y="928"/>
                      </a:cubicBezTo>
                      <a:close/>
                      <a:moveTo>
                        <a:pt x="1037" y="988"/>
                      </a:moveTo>
                      <a:cubicBezTo>
                        <a:pt x="1035" y="993"/>
                        <a:pt x="1029" y="995"/>
                        <a:pt x="1024" y="992"/>
                      </a:cubicBezTo>
                      <a:cubicBezTo>
                        <a:pt x="1018" y="990"/>
                        <a:pt x="1016" y="984"/>
                        <a:pt x="1019" y="979"/>
                      </a:cubicBezTo>
                      <a:cubicBezTo>
                        <a:pt x="1021" y="974"/>
                        <a:pt x="1027" y="971"/>
                        <a:pt x="1032" y="974"/>
                      </a:cubicBezTo>
                      <a:cubicBezTo>
                        <a:pt x="1037" y="976"/>
                        <a:pt x="1040" y="982"/>
                        <a:pt x="1037" y="988"/>
                      </a:cubicBezTo>
                      <a:close/>
                      <a:moveTo>
                        <a:pt x="1042" y="1003"/>
                      </a:moveTo>
                      <a:cubicBezTo>
                        <a:pt x="1040" y="1007"/>
                        <a:pt x="1036" y="1008"/>
                        <a:pt x="1033" y="1007"/>
                      </a:cubicBezTo>
                      <a:cubicBezTo>
                        <a:pt x="1030" y="1005"/>
                        <a:pt x="1028" y="1001"/>
                        <a:pt x="1030" y="998"/>
                      </a:cubicBezTo>
                      <a:cubicBezTo>
                        <a:pt x="1031" y="994"/>
                        <a:pt x="1035" y="993"/>
                        <a:pt x="1039" y="995"/>
                      </a:cubicBezTo>
                      <a:cubicBezTo>
                        <a:pt x="1042" y="996"/>
                        <a:pt x="1043" y="1000"/>
                        <a:pt x="1042" y="1003"/>
                      </a:cubicBezTo>
                      <a:close/>
                      <a:moveTo>
                        <a:pt x="916" y="1125"/>
                      </a:moveTo>
                      <a:cubicBezTo>
                        <a:pt x="904" y="1134"/>
                        <a:pt x="894" y="1146"/>
                        <a:pt x="891" y="1159"/>
                      </a:cubicBezTo>
                      <a:cubicBezTo>
                        <a:pt x="888" y="1172"/>
                        <a:pt x="892" y="1187"/>
                        <a:pt x="903" y="1196"/>
                      </a:cubicBezTo>
                      <a:cubicBezTo>
                        <a:pt x="909" y="1201"/>
                        <a:pt x="917" y="1203"/>
                        <a:pt x="925" y="1203"/>
                      </a:cubicBezTo>
                      <a:cubicBezTo>
                        <a:pt x="934" y="1203"/>
                        <a:pt x="941" y="1202"/>
                        <a:pt x="949" y="1198"/>
                      </a:cubicBezTo>
                      <a:cubicBezTo>
                        <a:pt x="957" y="1194"/>
                        <a:pt x="962" y="1189"/>
                        <a:pt x="967" y="1182"/>
                      </a:cubicBezTo>
                      <a:cubicBezTo>
                        <a:pt x="970" y="1179"/>
                        <a:pt x="972" y="1176"/>
                        <a:pt x="973" y="1173"/>
                      </a:cubicBezTo>
                      <a:cubicBezTo>
                        <a:pt x="978" y="1164"/>
                        <a:pt x="981" y="1156"/>
                        <a:pt x="982" y="1145"/>
                      </a:cubicBezTo>
                      <a:cubicBezTo>
                        <a:pt x="984" y="1131"/>
                        <a:pt x="983" y="1119"/>
                        <a:pt x="976" y="1106"/>
                      </a:cubicBezTo>
                      <a:cubicBezTo>
                        <a:pt x="976" y="1105"/>
                        <a:pt x="975" y="1104"/>
                        <a:pt x="975" y="1103"/>
                      </a:cubicBezTo>
                      <a:cubicBezTo>
                        <a:pt x="984" y="1108"/>
                        <a:pt x="995" y="1111"/>
                        <a:pt x="1005" y="1111"/>
                      </a:cubicBezTo>
                      <a:cubicBezTo>
                        <a:pt x="1017" y="1111"/>
                        <a:pt x="1030" y="1107"/>
                        <a:pt x="1039" y="1098"/>
                      </a:cubicBezTo>
                      <a:cubicBezTo>
                        <a:pt x="1042" y="1094"/>
                        <a:pt x="1045" y="1089"/>
                        <a:pt x="1046" y="1083"/>
                      </a:cubicBezTo>
                      <a:cubicBezTo>
                        <a:pt x="1044" y="1089"/>
                        <a:pt x="1040" y="1093"/>
                        <a:pt x="1037" y="1096"/>
                      </a:cubicBezTo>
                      <a:cubicBezTo>
                        <a:pt x="1028" y="1105"/>
                        <a:pt x="1017" y="1108"/>
                        <a:pt x="1005" y="1108"/>
                      </a:cubicBezTo>
                      <a:cubicBezTo>
                        <a:pt x="996" y="1107"/>
                        <a:pt x="989" y="1105"/>
                        <a:pt x="982" y="1101"/>
                      </a:cubicBezTo>
                      <a:cubicBezTo>
                        <a:pt x="969" y="1095"/>
                        <a:pt x="961" y="1085"/>
                        <a:pt x="949" y="1077"/>
                      </a:cubicBezTo>
                      <a:cubicBezTo>
                        <a:pt x="948" y="1076"/>
                        <a:pt x="948" y="1076"/>
                        <a:pt x="948" y="1076"/>
                      </a:cubicBezTo>
                      <a:cubicBezTo>
                        <a:pt x="941" y="1072"/>
                        <a:pt x="935" y="1069"/>
                        <a:pt x="927" y="1066"/>
                      </a:cubicBezTo>
                      <a:cubicBezTo>
                        <a:pt x="925" y="1066"/>
                        <a:pt x="906" y="1060"/>
                        <a:pt x="905" y="1063"/>
                      </a:cubicBezTo>
                      <a:cubicBezTo>
                        <a:pt x="906" y="1064"/>
                        <a:pt x="917" y="1068"/>
                        <a:pt x="919" y="1068"/>
                      </a:cubicBezTo>
                      <a:cubicBezTo>
                        <a:pt x="929" y="1072"/>
                        <a:pt x="937" y="1075"/>
                        <a:pt x="946" y="1080"/>
                      </a:cubicBezTo>
                      <a:cubicBezTo>
                        <a:pt x="947" y="1081"/>
                        <a:pt x="947" y="1081"/>
                        <a:pt x="947" y="1081"/>
                      </a:cubicBezTo>
                      <a:cubicBezTo>
                        <a:pt x="958" y="1088"/>
                        <a:pt x="966" y="1095"/>
                        <a:pt x="973" y="1108"/>
                      </a:cubicBezTo>
                      <a:cubicBezTo>
                        <a:pt x="980" y="1122"/>
                        <a:pt x="982" y="1139"/>
                        <a:pt x="975" y="1154"/>
                      </a:cubicBezTo>
                      <a:cubicBezTo>
                        <a:pt x="971" y="1162"/>
                        <a:pt x="959" y="1171"/>
                        <a:pt x="950" y="1166"/>
                      </a:cubicBezTo>
                      <a:cubicBezTo>
                        <a:pt x="947" y="1165"/>
                        <a:pt x="945" y="1161"/>
                        <a:pt x="946" y="1158"/>
                      </a:cubicBezTo>
                      <a:cubicBezTo>
                        <a:pt x="946" y="1155"/>
                        <a:pt x="949" y="1153"/>
                        <a:pt x="952" y="1152"/>
                      </a:cubicBezTo>
                      <a:cubicBezTo>
                        <a:pt x="955" y="1152"/>
                        <a:pt x="956" y="1153"/>
                        <a:pt x="958" y="1155"/>
                      </a:cubicBezTo>
                      <a:cubicBezTo>
                        <a:pt x="959" y="1157"/>
                        <a:pt x="959" y="1161"/>
                        <a:pt x="955" y="1161"/>
                      </a:cubicBezTo>
                      <a:cubicBezTo>
                        <a:pt x="954" y="1162"/>
                        <a:pt x="952" y="1161"/>
                        <a:pt x="951" y="1160"/>
                      </a:cubicBezTo>
                      <a:cubicBezTo>
                        <a:pt x="951" y="1163"/>
                        <a:pt x="953" y="1164"/>
                        <a:pt x="955" y="1164"/>
                      </a:cubicBezTo>
                      <a:cubicBezTo>
                        <a:pt x="959" y="1164"/>
                        <a:pt x="962" y="1162"/>
                        <a:pt x="963" y="1159"/>
                      </a:cubicBezTo>
                      <a:cubicBezTo>
                        <a:pt x="964" y="1153"/>
                        <a:pt x="961" y="1147"/>
                        <a:pt x="955" y="1146"/>
                      </a:cubicBezTo>
                      <a:cubicBezTo>
                        <a:pt x="951" y="1144"/>
                        <a:pt x="946" y="1145"/>
                        <a:pt x="943" y="1148"/>
                      </a:cubicBezTo>
                      <a:cubicBezTo>
                        <a:pt x="940" y="1150"/>
                        <a:pt x="938" y="1154"/>
                        <a:pt x="938" y="1158"/>
                      </a:cubicBezTo>
                      <a:cubicBezTo>
                        <a:pt x="938" y="1163"/>
                        <a:pt x="940" y="1169"/>
                        <a:pt x="945" y="1171"/>
                      </a:cubicBezTo>
                      <a:cubicBezTo>
                        <a:pt x="957" y="1177"/>
                        <a:pt x="970" y="1169"/>
                        <a:pt x="975" y="1158"/>
                      </a:cubicBezTo>
                      <a:cubicBezTo>
                        <a:pt x="977" y="1155"/>
                        <a:pt x="978" y="1151"/>
                        <a:pt x="979" y="1148"/>
                      </a:cubicBezTo>
                      <a:cubicBezTo>
                        <a:pt x="977" y="1160"/>
                        <a:pt x="973" y="1170"/>
                        <a:pt x="965" y="1181"/>
                      </a:cubicBezTo>
                      <a:cubicBezTo>
                        <a:pt x="960" y="1187"/>
                        <a:pt x="955" y="1192"/>
                        <a:pt x="948" y="1196"/>
                      </a:cubicBezTo>
                      <a:cubicBezTo>
                        <a:pt x="940" y="1200"/>
                        <a:pt x="934" y="1202"/>
                        <a:pt x="925" y="1202"/>
                      </a:cubicBezTo>
                      <a:cubicBezTo>
                        <a:pt x="920" y="1202"/>
                        <a:pt x="916" y="1201"/>
                        <a:pt x="912" y="1200"/>
                      </a:cubicBezTo>
                      <a:cubicBezTo>
                        <a:pt x="912" y="1199"/>
                        <a:pt x="912" y="1199"/>
                        <a:pt x="912" y="1199"/>
                      </a:cubicBezTo>
                      <a:cubicBezTo>
                        <a:pt x="924" y="1201"/>
                        <a:pt x="936" y="1193"/>
                        <a:pt x="930" y="1177"/>
                      </a:cubicBezTo>
                      <a:cubicBezTo>
                        <a:pt x="925" y="1165"/>
                        <a:pt x="903" y="1154"/>
                        <a:pt x="916" y="1125"/>
                      </a:cubicBezTo>
                      <a:close/>
                      <a:moveTo>
                        <a:pt x="1036" y="1096"/>
                      </a:moveTo>
                      <a:cubicBezTo>
                        <a:pt x="1024" y="1086"/>
                        <a:pt x="1038" y="1071"/>
                        <a:pt x="1042" y="1065"/>
                      </a:cubicBezTo>
                      <a:cubicBezTo>
                        <a:pt x="1045" y="1061"/>
                        <a:pt x="1046" y="1057"/>
                        <a:pt x="1045" y="1052"/>
                      </a:cubicBezTo>
                      <a:cubicBezTo>
                        <a:pt x="1050" y="1057"/>
                        <a:pt x="1056" y="1070"/>
                        <a:pt x="1057" y="1078"/>
                      </a:cubicBezTo>
                      <a:cubicBezTo>
                        <a:pt x="1058" y="1088"/>
                        <a:pt x="1053" y="1097"/>
                        <a:pt x="1040" y="1098"/>
                      </a:cubicBezTo>
                      <a:cubicBezTo>
                        <a:pt x="1044" y="1094"/>
                        <a:pt x="1048" y="1086"/>
                        <a:pt x="1046" y="1080"/>
                      </a:cubicBezTo>
                      <a:cubicBezTo>
                        <a:pt x="1046" y="1083"/>
                        <a:pt x="1042" y="1092"/>
                        <a:pt x="1036" y="1096"/>
                      </a:cubicBezTo>
                      <a:close/>
                      <a:moveTo>
                        <a:pt x="753" y="981"/>
                      </a:moveTo>
                      <a:cubicBezTo>
                        <a:pt x="770" y="968"/>
                        <a:pt x="783" y="964"/>
                        <a:pt x="801" y="954"/>
                      </a:cubicBezTo>
                      <a:cubicBezTo>
                        <a:pt x="809" y="949"/>
                        <a:pt x="816" y="944"/>
                        <a:pt x="819" y="934"/>
                      </a:cubicBezTo>
                      <a:cubicBezTo>
                        <a:pt x="822" y="926"/>
                        <a:pt x="821" y="918"/>
                        <a:pt x="815" y="911"/>
                      </a:cubicBezTo>
                      <a:cubicBezTo>
                        <a:pt x="809" y="906"/>
                        <a:pt x="802" y="904"/>
                        <a:pt x="795" y="907"/>
                      </a:cubicBezTo>
                      <a:cubicBezTo>
                        <a:pt x="790" y="908"/>
                        <a:pt x="787" y="911"/>
                        <a:pt x="786" y="916"/>
                      </a:cubicBezTo>
                      <a:cubicBezTo>
                        <a:pt x="784" y="922"/>
                        <a:pt x="785" y="930"/>
                        <a:pt x="792" y="931"/>
                      </a:cubicBezTo>
                      <a:cubicBezTo>
                        <a:pt x="796" y="932"/>
                        <a:pt x="800" y="930"/>
                        <a:pt x="802" y="926"/>
                      </a:cubicBezTo>
                      <a:cubicBezTo>
                        <a:pt x="804" y="922"/>
                        <a:pt x="802" y="917"/>
                        <a:pt x="798" y="915"/>
                      </a:cubicBezTo>
                      <a:cubicBezTo>
                        <a:pt x="794" y="913"/>
                        <a:pt x="789" y="915"/>
                        <a:pt x="787" y="919"/>
                      </a:cubicBezTo>
                      <a:cubicBezTo>
                        <a:pt x="786" y="920"/>
                        <a:pt x="786" y="921"/>
                        <a:pt x="786" y="922"/>
                      </a:cubicBezTo>
                      <a:cubicBezTo>
                        <a:pt x="786" y="920"/>
                        <a:pt x="786" y="918"/>
                        <a:pt x="787" y="916"/>
                      </a:cubicBezTo>
                      <a:cubicBezTo>
                        <a:pt x="789" y="912"/>
                        <a:pt x="792" y="910"/>
                        <a:pt x="796" y="909"/>
                      </a:cubicBezTo>
                      <a:cubicBezTo>
                        <a:pt x="802" y="907"/>
                        <a:pt x="808" y="909"/>
                        <a:pt x="812" y="913"/>
                      </a:cubicBezTo>
                      <a:cubicBezTo>
                        <a:pt x="817" y="919"/>
                        <a:pt x="818" y="926"/>
                        <a:pt x="816" y="933"/>
                      </a:cubicBezTo>
                      <a:cubicBezTo>
                        <a:pt x="813" y="941"/>
                        <a:pt x="806" y="946"/>
                        <a:pt x="799" y="950"/>
                      </a:cubicBezTo>
                      <a:cubicBezTo>
                        <a:pt x="781" y="960"/>
                        <a:pt x="767" y="964"/>
                        <a:pt x="750" y="977"/>
                      </a:cubicBezTo>
                      <a:cubicBezTo>
                        <a:pt x="735" y="990"/>
                        <a:pt x="724" y="1006"/>
                        <a:pt x="720" y="1025"/>
                      </a:cubicBezTo>
                      <a:cubicBezTo>
                        <a:pt x="716" y="1044"/>
                        <a:pt x="721" y="1060"/>
                        <a:pt x="736" y="1071"/>
                      </a:cubicBezTo>
                      <a:cubicBezTo>
                        <a:pt x="750" y="1081"/>
                        <a:pt x="769" y="1083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84" y="1074"/>
                        <a:pt x="784" y="1074"/>
                        <a:pt x="784" y="1074"/>
                      </a:cubicBezTo>
                      <a:cubicBezTo>
                        <a:pt x="776" y="1074"/>
                        <a:pt x="765" y="1071"/>
                        <a:pt x="760" y="1062"/>
                      </a:cubicBezTo>
                      <a:cubicBezTo>
                        <a:pt x="750" y="1048"/>
                        <a:pt x="754" y="1033"/>
                        <a:pt x="767" y="1023"/>
                      </a:cubicBezTo>
                      <a:cubicBezTo>
                        <a:pt x="792" y="1005"/>
                        <a:pt x="770" y="975"/>
                        <a:pt x="743" y="995"/>
                      </a:cubicBezTo>
                      <a:cubicBezTo>
                        <a:pt x="730" y="1005"/>
                        <a:pt x="726" y="1024"/>
                        <a:pt x="729" y="1037"/>
                      </a:cubicBezTo>
                      <a:cubicBezTo>
                        <a:pt x="733" y="1062"/>
                        <a:pt x="761" y="1085"/>
                        <a:pt x="784" y="1074"/>
                      </a:cubicBezTo>
                      <a:cubicBezTo>
                        <a:pt x="769" y="1082"/>
                        <a:pt x="751" y="1079"/>
                        <a:pt x="738" y="1069"/>
                      </a:cubicBezTo>
                      <a:cubicBezTo>
                        <a:pt x="724" y="1058"/>
                        <a:pt x="721" y="1043"/>
                        <a:pt x="724" y="1026"/>
                      </a:cubicBezTo>
                      <a:cubicBezTo>
                        <a:pt x="728" y="1008"/>
                        <a:pt x="739" y="993"/>
                        <a:pt x="753" y="981"/>
                      </a:cubicBezTo>
                      <a:close/>
                      <a:moveTo>
                        <a:pt x="895" y="1061"/>
                      </a:moveTo>
                      <a:cubicBezTo>
                        <a:pt x="922" y="1083"/>
                        <a:pt x="922" y="1112"/>
                        <a:pt x="931" y="1126"/>
                      </a:cubicBezTo>
                      <a:cubicBezTo>
                        <a:pt x="941" y="1141"/>
                        <a:pt x="959" y="1130"/>
                        <a:pt x="952" y="1111"/>
                      </a:cubicBezTo>
                      <a:cubicBezTo>
                        <a:pt x="945" y="1090"/>
                        <a:pt x="920" y="1071"/>
                        <a:pt x="895" y="1061"/>
                      </a:cubicBezTo>
                      <a:close/>
                      <a:moveTo>
                        <a:pt x="854" y="1050"/>
                      </a:moveTo>
                      <a:cubicBezTo>
                        <a:pt x="864" y="1037"/>
                        <a:pt x="868" y="1021"/>
                        <a:pt x="865" y="1007"/>
                      </a:cubicBezTo>
                      <a:cubicBezTo>
                        <a:pt x="863" y="994"/>
                        <a:pt x="854" y="981"/>
                        <a:pt x="841" y="980"/>
                      </a:cubicBezTo>
                      <a:cubicBezTo>
                        <a:pt x="841" y="974"/>
                        <a:pt x="850" y="970"/>
                        <a:pt x="857" y="973"/>
                      </a:cubicBezTo>
                      <a:cubicBezTo>
                        <a:pt x="865" y="976"/>
                        <a:pt x="873" y="987"/>
                        <a:pt x="870" y="999"/>
                      </a:cubicBezTo>
                      <a:cubicBezTo>
                        <a:pt x="881" y="1001"/>
                        <a:pt x="879" y="1033"/>
                        <a:pt x="854" y="1050"/>
                      </a:cubicBezTo>
                      <a:close/>
                      <a:moveTo>
                        <a:pt x="722" y="1092"/>
                      </a:moveTo>
                      <a:cubicBezTo>
                        <a:pt x="726" y="1103"/>
                        <a:pt x="736" y="1116"/>
                        <a:pt x="745" y="1121"/>
                      </a:cubicBezTo>
                      <a:cubicBezTo>
                        <a:pt x="755" y="1128"/>
                        <a:pt x="773" y="1132"/>
                        <a:pt x="784" y="1124"/>
                      </a:cubicBezTo>
                      <a:cubicBezTo>
                        <a:pt x="793" y="1135"/>
                        <a:pt x="805" y="1138"/>
                        <a:pt x="816" y="1140"/>
                      </a:cubicBezTo>
                      <a:cubicBezTo>
                        <a:pt x="832" y="1143"/>
                        <a:pt x="849" y="1149"/>
                        <a:pt x="851" y="1163"/>
                      </a:cubicBezTo>
                      <a:cubicBezTo>
                        <a:pt x="857" y="1147"/>
                        <a:pt x="844" y="1128"/>
                        <a:pt x="830" y="1121"/>
                      </a:cubicBezTo>
                      <a:cubicBezTo>
                        <a:pt x="812" y="1110"/>
                        <a:pt x="797" y="1114"/>
                        <a:pt x="774" y="1114"/>
                      </a:cubicBezTo>
                      <a:cubicBezTo>
                        <a:pt x="761" y="1115"/>
                        <a:pt x="734" y="1106"/>
                        <a:pt x="722" y="1092"/>
                      </a:cubicBezTo>
                      <a:close/>
                      <a:moveTo>
                        <a:pt x="844" y="1055"/>
                      </a:moveTo>
                      <a:cubicBezTo>
                        <a:pt x="855" y="1046"/>
                        <a:pt x="845" y="1026"/>
                        <a:pt x="835" y="1016"/>
                      </a:cubicBezTo>
                      <a:cubicBezTo>
                        <a:pt x="824" y="1005"/>
                        <a:pt x="808" y="996"/>
                        <a:pt x="807" y="978"/>
                      </a:cubicBezTo>
                      <a:cubicBezTo>
                        <a:pt x="807" y="969"/>
                        <a:pt x="812" y="959"/>
                        <a:pt x="820" y="955"/>
                      </a:cubicBezTo>
                      <a:cubicBezTo>
                        <a:pt x="826" y="953"/>
                        <a:pt x="831" y="954"/>
                        <a:pt x="835" y="959"/>
                      </a:cubicBezTo>
                      <a:cubicBezTo>
                        <a:pt x="831" y="957"/>
                        <a:pt x="823" y="960"/>
                        <a:pt x="821" y="966"/>
                      </a:cubicBezTo>
                      <a:cubicBezTo>
                        <a:pt x="819" y="972"/>
                        <a:pt x="822" y="979"/>
                        <a:pt x="828" y="983"/>
                      </a:cubicBezTo>
                      <a:cubicBezTo>
                        <a:pt x="839" y="992"/>
                        <a:pt x="851" y="997"/>
                        <a:pt x="858" y="1009"/>
                      </a:cubicBezTo>
                      <a:cubicBezTo>
                        <a:pt x="867" y="1024"/>
                        <a:pt x="863" y="1045"/>
                        <a:pt x="844" y="1055"/>
                      </a:cubicBezTo>
                      <a:close/>
                      <a:moveTo>
                        <a:pt x="981" y="1048"/>
                      </a:moveTo>
                      <a:cubicBezTo>
                        <a:pt x="996" y="1057"/>
                        <a:pt x="1021" y="1056"/>
                        <a:pt x="1035" y="1046"/>
                      </a:cubicBezTo>
                      <a:cubicBezTo>
                        <a:pt x="1049" y="1037"/>
                        <a:pt x="1044" y="1021"/>
                        <a:pt x="1026" y="1029"/>
                      </a:cubicBezTo>
                      <a:cubicBezTo>
                        <a:pt x="1013" y="1034"/>
                        <a:pt x="996" y="1051"/>
                        <a:pt x="981" y="1048"/>
                      </a:cubicBezTo>
                      <a:close/>
                      <a:moveTo>
                        <a:pt x="961" y="1035"/>
                      </a:moveTo>
                      <a:cubicBezTo>
                        <a:pt x="958" y="1033"/>
                        <a:pt x="955" y="1032"/>
                        <a:pt x="952" y="1033"/>
                      </a:cubicBezTo>
                      <a:cubicBezTo>
                        <a:pt x="948" y="1034"/>
                        <a:pt x="945" y="1037"/>
                        <a:pt x="944" y="1042"/>
                      </a:cubicBezTo>
                      <a:cubicBezTo>
                        <a:pt x="943" y="1048"/>
                        <a:pt x="947" y="1053"/>
                        <a:pt x="951" y="1054"/>
                      </a:cubicBezTo>
                      <a:cubicBezTo>
                        <a:pt x="959" y="1057"/>
                        <a:pt x="962" y="1050"/>
                        <a:pt x="967" y="1048"/>
                      </a:cubicBezTo>
                      <a:cubicBezTo>
                        <a:pt x="972" y="1046"/>
                        <a:pt x="979" y="1049"/>
                        <a:pt x="983" y="1055"/>
                      </a:cubicBezTo>
                      <a:cubicBezTo>
                        <a:pt x="988" y="1062"/>
                        <a:pt x="989" y="1071"/>
                        <a:pt x="984" y="1078"/>
                      </a:cubicBezTo>
                      <a:cubicBezTo>
                        <a:pt x="981" y="1082"/>
                        <a:pt x="975" y="1084"/>
                        <a:pt x="971" y="1081"/>
                      </a:cubicBezTo>
                      <a:cubicBezTo>
                        <a:pt x="976" y="1079"/>
                        <a:pt x="978" y="1072"/>
                        <a:pt x="972" y="1068"/>
                      </a:cubicBezTo>
                      <a:cubicBezTo>
                        <a:pt x="969" y="1066"/>
                        <a:pt x="961" y="1066"/>
                        <a:pt x="953" y="1065"/>
                      </a:cubicBezTo>
                      <a:cubicBezTo>
                        <a:pt x="944" y="1064"/>
                        <a:pt x="937" y="1062"/>
                        <a:pt x="931" y="1057"/>
                      </a:cubicBezTo>
                      <a:cubicBezTo>
                        <a:pt x="920" y="1047"/>
                        <a:pt x="922" y="1029"/>
                        <a:pt x="933" y="1021"/>
                      </a:cubicBezTo>
                      <a:cubicBezTo>
                        <a:pt x="940" y="1016"/>
                        <a:pt x="947" y="1016"/>
                        <a:pt x="954" y="1017"/>
                      </a:cubicBezTo>
                      <a:cubicBezTo>
                        <a:pt x="962" y="1018"/>
                        <a:pt x="981" y="1026"/>
                        <a:pt x="989" y="1021"/>
                      </a:cubicBezTo>
                      <a:cubicBezTo>
                        <a:pt x="996" y="1018"/>
                        <a:pt x="996" y="1012"/>
                        <a:pt x="993" y="1008"/>
                      </a:cubicBezTo>
                      <a:cubicBezTo>
                        <a:pt x="998" y="1006"/>
                        <a:pt x="1004" y="1012"/>
                        <a:pt x="1005" y="1019"/>
                      </a:cubicBezTo>
                      <a:cubicBezTo>
                        <a:pt x="1006" y="1031"/>
                        <a:pt x="994" y="1044"/>
                        <a:pt x="979" y="1043"/>
                      </a:cubicBezTo>
                      <a:cubicBezTo>
                        <a:pt x="973" y="1043"/>
                        <a:pt x="968" y="1039"/>
                        <a:pt x="961" y="1035"/>
                      </a:cubicBezTo>
                      <a:close/>
                      <a:moveTo>
                        <a:pt x="960" y="1036"/>
                      </a:moveTo>
                      <a:cubicBezTo>
                        <a:pt x="955" y="1034"/>
                        <a:pt x="949" y="1035"/>
                        <a:pt x="947" y="1039"/>
                      </a:cubicBezTo>
                      <a:cubicBezTo>
                        <a:pt x="943" y="1047"/>
                        <a:pt x="951" y="1054"/>
                        <a:pt x="958" y="1052"/>
                      </a:cubicBezTo>
                      <a:cubicBezTo>
                        <a:pt x="964" y="1049"/>
                        <a:pt x="965" y="1045"/>
                        <a:pt x="973" y="1045"/>
                      </a:cubicBezTo>
                      <a:cubicBezTo>
                        <a:pt x="965" y="1043"/>
                        <a:pt x="965" y="1039"/>
                        <a:pt x="960" y="1036"/>
                      </a:cubicBezTo>
                      <a:close/>
                      <a:moveTo>
                        <a:pt x="922" y="1031"/>
                      </a:moveTo>
                      <a:cubicBezTo>
                        <a:pt x="918" y="1038"/>
                        <a:pt x="921" y="1048"/>
                        <a:pt x="924" y="1053"/>
                      </a:cubicBezTo>
                      <a:cubicBezTo>
                        <a:pt x="919" y="1060"/>
                        <a:pt x="902" y="1053"/>
                        <a:pt x="904" y="1040"/>
                      </a:cubicBezTo>
                      <a:cubicBezTo>
                        <a:pt x="905" y="1032"/>
                        <a:pt x="915" y="1026"/>
                        <a:pt x="922" y="1031"/>
                      </a:cubicBezTo>
                      <a:close/>
                      <a:moveTo>
                        <a:pt x="788" y="1260"/>
                      </a:moveTo>
                      <a:cubicBezTo>
                        <a:pt x="790" y="1236"/>
                        <a:pt x="767" y="1226"/>
                        <a:pt x="755" y="1222"/>
                      </a:cubicBezTo>
                      <a:cubicBezTo>
                        <a:pt x="742" y="1219"/>
                        <a:pt x="725" y="1218"/>
                        <a:pt x="717" y="1205"/>
                      </a:cubicBezTo>
                      <a:cubicBezTo>
                        <a:pt x="712" y="1197"/>
                        <a:pt x="712" y="1188"/>
                        <a:pt x="717" y="1181"/>
                      </a:cubicBezTo>
                      <a:cubicBezTo>
                        <a:pt x="720" y="1177"/>
                        <a:pt x="725" y="1175"/>
                        <a:pt x="730" y="1177"/>
                      </a:cubicBezTo>
                      <a:cubicBezTo>
                        <a:pt x="726" y="1178"/>
                        <a:pt x="721" y="1183"/>
                        <a:pt x="722" y="1189"/>
                      </a:cubicBezTo>
                      <a:cubicBezTo>
                        <a:pt x="723" y="1195"/>
                        <a:pt x="729" y="1199"/>
                        <a:pt x="735" y="1199"/>
                      </a:cubicBezTo>
                      <a:cubicBezTo>
                        <a:pt x="751" y="1202"/>
                        <a:pt x="766" y="1206"/>
                        <a:pt x="777" y="1215"/>
                      </a:cubicBezTo>
                      <a:cubicBezTo>
                        <a:pt x="788" y="1224"/>
                        <a:pt x="796" y="1244"/>
                        <a:pt x="788" y="1260"/>
                      </a:cubicBezTo>
                      <a:close/>
                      <a:moveTo>
                        <a:pt x="558" y="1171"/>
                      </a:moveTo>
                      <a:cubicBezTo>
                        <a:pt x="555" y="1170"/>
                        <a:pt x="553" y="1169"/>
                        <a:pt x="552" y="1167"/>
                      </a:cubicBezTo>
                      <a:cubicBezTo>
                        <a:pt x="551" y="1164"/>
                        <a:pt x="551" y="1161"/>
                        <a:pt x="553" y="1158"/>
                      </a:cubicBezTo>
                      <a:cubicBezTo>
                        <a:pt x="556" y="1154"/>
                        <a:pt x="561" y="1154"/>
                        <a:pt x="564" y="1156"/>
                      </a:cubicBezTo>
                      <a:cubicBezTo>
                        <a:pt x="569" y="1159"/>
                        <a:pt x="567" y="1164"/>
                        <a:pt x="568" y="1167"/>
                      </a:cubicBezTo>
                      <a:cubicBezTo>
                        <a:pt x="569" y="1171"/>
                        <a:pt x="574" y="1174"/>
                        <a:pt x="580" y="1173"/>
                      </a:cubicBezTo>
                      <a:cubicBezTo>
                        <a:pt x="586" y="1173"/>
                        <a:pt x="591" y="1169"/>
                        <a:pt x="593" y="1162"/>
                      </a:cubicBezTo>
                      <a:cubicBezTo>
                        <a:pt x="593" y="1158"/>
                        <a:pt x="592" y="1154"/>
                        <a:pt x="588" y="1153"/>
                      </a:cubicBezTo>
                      <a:cubicBezTo>
                        <a:pt x="590" y="1157"/>
                        <a:pt x="587" y="1162"/>
                        <a:pt x="582" y="1161"/>
                      </a:cubicBezTo>
                      <a:cubicBezTo>
                        <a:pt x="579" y="1160"/>
                        <a:pt x="575" y="1156"/>
                        <a:pt x="570" y="1151"/>
                      </a:cubicBezTo>
                      <a:cubicBezTo>
                        <a:pt x="565" y="1147"/>
                        <a:pt x="560" y="1144"/>
                        <a:pt x="555" y="1144"/>
                      </a:cubicBezTo>
                      <a:cubicBezTo>
                        <a:pt x="544" y="1143"/>
                        <a:pt x="535" y="1152"/>
                        <a:pt x="536" y="1163"/>
                      </a:cubicBezTo>
                      <a:cubicBezTo>
                        <a:pt x="537" y="1169"/>
                        <a:pt x="540" y="1173"/>
                        <a:pt x="544" y="1176"/>
                      </a:cubicBezTo>
                      <a:cubicBezTo>
                        <a:pt x="549" y="1180"/>
                        <a:pt x="562" y="1186"/>
                        <a:pt x="564" y="1193"/>
                      </a:cubicBezTo>
                      <a:cubicBezTo>
                        <a:pt x="566" y="1199"/>
                        <a:pt x="562" y="1202"/>
                        <a:pt x="559" y="1202"/>
                      </a:cubicBezTo>
                      <a:cubicBezTo>
                        <a:pt x="560" y="1206"/>
                        <a:pt x="567" y="1206"/>
                        <a:pt x="571" y="1203"/>
                      </a:cubicBezTo>
                      <a:cubicBezTo>
                        <a:pt x="578" y="1198"/>
                        <a:pt x="579" y="1185"/>
                        <a:pt x="571" y="1177"/>
                      </a:cubicBezTo>
                      <a:cubicBezTo>
                        <a:pt x="568" y="1174"/>
                        <a:pt x="564" y="1172"/>
                        <a:pt x="558" y="1171"/>
                      </a:cubicBezTo>
                      <a:close/>
                      <a:moveTo>
                        <a:pt x="503" y="1024"/>
                      </a:moveTo>
                      <a:cubicBezTo>
                        <a:pt x="518" y="1033"/>
                        <a:pt x="530" y="1026"/>
                        <a:pt x="536" y="1026"/>
                      </a:cubicBezTo>
                      <a:cubicBezTo>
                        <a:pt x="543" y="1026"/>
                        <a:pt x="544" y="1034"/>
                        <a:pt x="536" y="1036"/>
                      </a:cubicBezTo>
                      <a:cubicBezTo>
                        <a:pt x="528" y="1038"/>
                        <a:pt x="512" y="1034"/>
                        <a:pt x="503" y="1024"/>
                      </a:cubicBezTo>
                      <a:close/>
                      <a:moveTo>
                        <a:pt x="567" y="1039"/>
                      </a:moveTo>
                      <a:cubicBezTo>
                        <a:pt x="566" y="1040"/>
                        <a:pt x="565" y="1041"/>
                        <a:pt x="563" y="1041"/>
                      </a:cubicBezTo>
                      <a:cubicBezTo>
                        <a:pt x="562" y="1041"/>
                        <a:pt x="560" y="1040"/>
                        <a:pt x="559" y="1037"/>
                      </a:cubicBezTo>
                      <a:cubicBezTo>
                        <a:pt x="558" y="1035"/>
                        <a:pt x="559" y="1033"/>
                        <a:pt x="561" y="1032"/>
                      </a:cubicBezTo>
                      <a:cubicBezTo>
                        <a:pt x="564" y="1030"/>
                        <a:pt x="566" y="1032"/>
                        <a:pt x="568" y="1033"/>
                      </a:cubicBezTo>
                      <a:cubicBezTo>
                        <a:pt x="570" y="1033"/>
                        <a:pt x="573" y="1031"/>
                        <a:pt x="574" y="1028"/>
                      </a:cubicBezTo>
                      <a:cubicBezTo>
                        <a:pt x="576" y="1025"/>
                        <a:pt x="575" y="1021"/>
                        <a:pt x="572" y="1018"/>
                      </a:cubicBezTo>
                      <a:cubicBezTo>
                        <a:pt x="570" y="1017"/>
                        <a:pt x="568" y="1016"/>
                        <a:pt x="566" y="1018"/>
                      </a:cubicBezTo>
                      <a:cubicBezTo>
                        <a:pt x="569" y="1018"/>
                        <a:pt x="570" y="1021"/>
                        <a:pt x="568" y="1024"/>
                      </a:cubicBezTo>
                      <a:cubicBezTo>
                        <a:pt x="567" y="1025"/>
                        <a:pt x="564" y="1026"/>
                        <a:pt x="560" y="1027"/>
                      </a:cubicBezTo>
                      <a:cubicBezTo>
                        <a:pt x="557" y="1028"/>
                        <a:pt x="554" y="1030"/>
                        <a:pt x="552" y="1033"/>
                      </a:cubicBezTo>
                      <a:cubicBezTo>
                        <a:pt x="548" y="1038"/>
                        <a:pt x="551" y="1045"/>
                        <a:pt x="557" y="1048"/>
                      </a:cubicBezTo>
                      <a:cubicBezTo>
                        <a:pt x="560" y="1049"/>
                        <a:pt x="563" y="1048"/>
                        <a:pt x="566" y="1047"/>
                      </a:cubicBezTo>
                      <a:cubicBezTo>
                        <a:pt x="569" y="1046"/>
                        <a:pt x="576" y="1041"/>
                        <a:pt x="580" y="1042"/>
                      </a:cubicBezTo>
                      <a:cubicBezTo>
                        <a:pt x="583" y="1043"/>
                        <a:pt x="584" y="1045"/>
                        <a:pt x="583" y="1047"/>
                      </a:cubicBezTo>
                      <a:cubicBezTo>
                        <a:pt x="586" y="1047"/>
                        <a:pt x="588" y="1044"/>
                        <a:pt x="587" y="1041"/>
                      </a:cubicBezTo>
                      <a:cubicBezTo>
                        <a:pt x="586" y="1036"/>
                        <a:pt x="580" y="1032"/>
                        <a:pt x="574" y="1034"/>
                      </a:cubicBezTo>
                      <a:cubicBezTo>
                        <a:pt x="571" y="1034"/>
                        <a:pt x="569" y="1036"/>
                        <a:pt x="567" y="1039"/>
                      </a:cubicBezTo>
                      <a:close/>
                      <a:moveTo>
                        <a:pt x="566" y="1038"/>
                      </a:moveTo>
                      <a:cubicBezTo>
                        <a:pt x="564" y="1040"/>
                        <a:pt x="562" y="1040"/>
                        <a:pt x="560" y="1038"/>
                      </a:cubicBezTo>
                      <a:cubicBezTo>
                        <a:pt x="558" y="1036"/>
                        <a:pt x="561" y="1032"/>
                        <a:pt x="564" y="1032"/>
                      </a:cubicBezTo>
                      <a:cubicBezTo>
                        <a:pt x="566" y="1032"/>
                        <a:pt x="567" y="1034"/>
                        <a:pt x="571" y="1033"/>
                      </a:cubicBezTo>
                      <a:cubicBezTo>
                        <a:pt x="568" y="1035"/>
                        <a:pt x="568" y="1037"/>
                        <a:pt x="566" y="1038"/>
                      </a:cubicBezTo>
                      <a:close/>
                      <a:moveTo>
                        <a:pt x="551" y="1045"/>
                      </a:moveTo>
                      <a:cubicBezTo>
                        <a:pt x="548" y="1042"/>
                        <a:pt x="548" y="1037"/>
                        <a:pt x="549" y="1035"/>
                      </a:cubicBezTo>
                      <a:cubicBezTo>
                        <a:pt x="546" y="1033"/>
                        <a:pt x="540" y="1037"/>
                        <a:pt x="542" y="1042"/>
                      </a:cubicBezTo>
                      <a:cubicBezTo>
                        <a:pt x="544" y="1046"/>
                        <a:pt x="548" y="1047"/>
                        <a:pt x="551" y="1045"/>
                      </a:cubicBezTo>
                      <a:close/>
                      <a:moveTo>
                        <a:pt x="541" y="1043"/>
                      </a:moveTo>
                      <a:cubicBezTo>
                        <a:pt x="540" y="1042"/>
                        <a:pt x="540" y="1041"/>
                        <a:pt x="541" y="1040"/>
                      </a:cubicBezTo>
                      <a:cubicBezTo>
                        <a:pt x="533" y="1042"/>
                        <a:pt x="524" y="1041"/>
                        <a:pt x="516" y="1038"/>
                      </a:cubicBezTo>
                      <a:cubicBezTo>
                        <a:pt x="503" y="1032"/>
                        <a:pt x="499" y="1018"/>
                        <a:pt x="480" y="1006"/>
                      </a:cubicBezTo>
                      <a:cubicBezTo>
                        <a:pt x="471" y="1001"/>
                        <a:pt x="463" y="999"/>
                        <a:pt x="457" y="998"/>
                      </a:cubicBezTo>
                      <a:cubicBezTo>
                        <a:pt x="441" y="996"/>
                        <a:pt x="424" y="1002"/>
                        <a:pt x="408" y="995"/>
                      </a:cubicBezTo>
                      <a:cubicBezTo>
                        <a:pt x="415" y="996"/>
                        <a:pt x="422" y="990"/>
                        <a:pt x="417" y="981"/>
                      </a:cubicBezTo>
                      <a:cubicBezTo>
                        <a:pt x="413" y="975"/>
                        <a:pt x="400" y="971"/>
                        <a:pt x="405" y="954"/>
                      </a:cubicBezTo>
                      <a:cubicBezTo>
                        <a:pt x="399" y="961"/>
                        <a:pt x="394" y="969"/>
                        <a:pt x="394" y="977"/>
                      </a:cubicBezTo>
                      <a:cubicBezTo>
                        <a:pt x="394" y="983"/>
                        <a:pt x="397" y="988"/>
                        <a:pt x="400" y="991"/>
                      </a:cubicBezTo>
                      <a:cubicBezTo>
                        <a:pt x="417" y="1009"/>
                        <a:pt x="449" y="994"/>
                        <a:pt x="466" y="1003"/>
                      </a:cubicBezTo>
                      <a:cubicBezTo>
                        <a:pt x="465" y="1003"/>
                        <a:pt x="464" y="1003"/>
                        <a:pt x="463" y="1002"/>
                      </a:cubicBezTo>
                      <a:cubicBezTo>
                        <a:pt x="445" y="996"/>
                        <a:pt x="425" y="1009"/>
                        <a:pt x="421" y="1027"/>
                      </a:cubicBezTo>
                      <a:cubicBezTo>
                        <a:pt x="419" y="1037"/>
                        <a:pt x="421" y="1047"/>
                        <a:pt x="428" y="1055"/>
                      </a:cubicBezTo>
                      <a:cubicBezTo>
                        <a:pt x="436" y="1064"/>
                        <a:pt x="447" y="1069"/>
                        <a:pt x="459" y="1066"/>
                      </a:cubicBezTo>
                      <a:cubicBezTo>
                        <a:pt x="471" y="1064"/>
                        <a:pt x="480" y="1056"/>
                        <a:pt x="481" y="1044"/>
                      </a:cubicBezTo>
                      <a:cubicBezTo>
                        <a:pt x="481" y="1036"/>
                        <a:pt x="477" y="1029"/>
                        <a:pt x="470" y="1026"/>
                      </a:cubicBezTo>
                      <a:cubicBezTo>
                        <a:pt x="461" y="1022"/>
                        <a:pt x="452" y="1026"/>
                        <a:pt x="448" y="1032"/>
                      </a:cubicBezTo>
                      <a:cubicBezTo>
                        <a:pt x="443" y="1040"/>
                        <a:pt x="446" y="1050"/>
                        <a:pt x="455" y="1053"/>
                      </a:cubicBezTo>
                      <a:cubicBezTo>
                        <a:pt x="445" y="1048"/>
                        <a:pt x="445" y="1039"/>
                        <a:pt x="450" y="1032"/>
                      </a:cubicBezTo>
                      <a:cubicBezTo>
                        <a:pt x="454" y="1027"/>
                        <a:pt x="461" y="1025"/>
                        <a:pt x="469" y="1028"/>
                      </a:cubicBezTo>
                      <a:cubicBezTo>
                        <a:pt x="475" y="1031"/>
                        <a:pt x="478" y="1037"/>
                        <a:pt x="478" y="1043"/>
                      </a:cubicBezTo>
                      <a:cubicBezTo>
                        <a:pt x="477" y="1054"/>
                        <a:pt x="468" y="1061"/>
                        <a:pt x="458" y="1063"/>
                      </a:cubicBezTo>
                      <a:cubicBezTo>
                        <a:pt x="448" y="1065"/>
                        <a:pt x="438" y="1061"/>
                        <a:pt x="431" y="1053"/>
                      </a:cubicBezTo>
                      <a:cubicBezTo>
                        <a:pt x="424" y="1045"/>
                        <a:pt x="422" y="1035"/>
                        <a:pt x="425" y="1026"/>
                      </a:cubicBezTo>
                      <a:cubicBezTo>
                        <a:pt x="429" y="1010"/>
                        <a:pt x="446" y="999"/>
                        <a:pt x="463" y="1004"/>
                      </a:cubicBezTo>
                      <a:cubicBezTo>
                        <a:pt x="476" y="1009"/>
                        <a:pt x="483" y="1018"/>
                        <a:pt x="486" y="1031"/>
                      </a:cubicBezTo>
                      <a:cubicBezTo>
                        <a:pt x="490" y="1053"/>
                        <a:pt x="481" y="1078"/>
                        <a:pt x="467" y="1087"/>
                      </a:cubicBezTo>
                      <a:cubicBezTo>
                        <a:pt x="459" y="1093"/>
                        <a:pt x="447" y="1093"/>
                        <a:pt x="443" y="1083"/>
                      </a:cubicBezTo>
                      <a:cubicBezTo>
                        <a:pt x="440" y="1078"/>
                        <a:pt x="442" y="1073"/>
                        <a:pt x="449" y="1069"/>
                      </a:cubicBezTo>
                      <a:cubicBezTo>
                        <a:pt x="439" y="1066"/>
                        <a:pt x="429" y="1079"/>
                        <a:pt x="433" y="1092"/>
                      </a:cubicBezTo>
                      <a:cubicBezTo>
                        <a:pt x="436" y="1104"/>
                        <a:pt x="446" y="1110"/>
                        <a:pt x="455" y="1111"/>
                      </a:cubicBezTo>
                      <a:cubicBezTo>
                        <a:pt x="468" y="1112"/>
                        <a:pt x="483" y="1103"/>
                        <a:pt x="490" y="1088"/>
                      </a:cubicBezTo>
                      <a:cubicBezTo>
                        <a:pt x="496" y="1071"/>
                        <a:pt x="497" y="1052"/>
                        <a:pt x="491" y="1035"/>
                      </a:cubicBezTo>
                      <a:cubicBezTo>
                        <a:pt x="492" y="1037"/>
                        <a:pt x="493" y="1039"/>
                        <a:pt x="493" y="1042"/>
                      </a:cubicBezTo>
                      <a:cubicBezTo>
                        <a:pt x="503" y="1070"/>
                        <a:pt x="497" y="1099"/>
                        <a:pt x="475" y="1121"/>
                      </a:cubicBezTo>
                      <a:cubicBezTo>
                        <a:pt x="458" y="1136"/>
                        <a:pt x="438" y="1141"/>
                        <a:pt x="416" y="1134"/>
                      </a:cubicBezTo>
                      <a:cubicBezTo>
                        <a:pt x="403" y="1128"/>
                        <a:pt x="393" y="1121"/>
                        <a:pt x="384" y="1110"/>
                      </a:cubicBezTo>
                      <a:cubicBezTo>
                        <a:pt x="376" y="1100"/>
                        <a:pt x="370" y="1087"/>
                        <a:pt x="367" y="1073"/>
                      </a:cubicBezTo>
                      <a:cubicBezTo>
                        <a:pt x="366" y="1067"/>
                        <a:pt x="366" y="1061"/>
                        <a:pt x="368" y="1054"/>
                      </a:cubicBezTo>
                      <a:cubicBezTo>
                        <a:pt x="370" y="1042"/>
                        <a:pt x="377" y="1031"/>
                        <a:pt x="388" y="1025"/>
                      </a:cubicBezTo>
                      <a:cubicBezTo>
                        <a:pt x="397" y="1020"/>
                        <a:pt x="405" y="1020"/>
                        <a:pt x="415" y="1024"/>
                      </a:cubicBezTo>
                      <a:cubicBezTo>
                        <a:pt x="413" y="1011"/>
                        <a:pt x="387" y="1002"/>
                        <a:pt x="377" y="1023"/>
                      </a:cubicBezTo>
                      <a:cubicBezTo>
                        <a:pt x="363" y="1023"/>
                        <a:pt x="361" y="1046"/>
                        <a:pt x="363" y="1061"/>
                      </a:cubicBezTo>
                      <a:cubicBezTo>
                        <a:pt x="359" y="1042"/>
                        <a:pt x="364" y="1014"/>
                        <a:pt x="368" y="1001"/>
                      </a:cubicBezTo>
                      <a:cubicBezTo>
                        <a:pt x="367" y="1002"/>
                        <a:pt x="366" y="1001"/>
                        <a:pt x="366" y="1001"/>
                      </a:cubicBezTo>
                      <a:cubicBezTo>
                        <a:pt x="364" y="1006"/>
                        <a:pt x="362" y="1013"/>
                        <a:pt x="360" y="1020"/>
                      </a:cubicBezTo>
                      <a:cubicBezTo>
                        <a:pt x="358" y="1010"/>
                        <a:pt x="351" y="1001"/>
                        <a:pt x="340" y="998"/>
                      </a:cubicBezTo>
                      <a:cubicBezTo>
                        <a:pt x="321" y="992"/>
                        <a:pt x="297" y="1003"/>
                        <a:pt x="275" y="991"/>
                      </a:cubicBezTo>
                      <a:cubicBezTo>
                        <a:pt x="290" y="1008"/>
                        <a:pt x="315" y="1008"/>
                        <a:pt x="328" y="1011"/>
                      </a:cubicBezTo>
                      <a:cubicBezTo>
                        <a:pt x="355" y="1018"/>
                        <a:pt x="356" y="1031"/>
                        <a:pt x="359" y="1051"/>
                      </a:cubicBezTo>
                      <a:cubicBezTo>
                        <a:pt x="357" y="1048"/>
                        <a:pt x="356" y="1045"/>
                        <a:pt x="354" y="1042"/>
                      </a:cubicBezTo>
                      <a:cubicBezTo>
                        <a:pt x="342" y="1024"/>
                        <a:pt x="321" y="1013"/>
                        <a:pt x="301" y="1016"/>
                      </a:cubicBezTo>
                      <a:cubicBezTo>
                        <a:pt x="284" y="1019"/>
                        <a:pt x="271" y="1029"/>
                        <a:pt x="265" y="1045"/>
                      </a:cubicBezTo>
                      <a:cubicBezTo>
                        <a:pt x="258" y="1066"/>
                        <a:pt x="265" y="1087"/>
                        <a:pt x="282" y="1101"/>
                      </a:cubicBezTo>
                      <a:cubicBezTo>
                        <a:pt x="289" y="1106"/>
                        <a:pt x="298" y="1109"/>
                        <a:pt x="307" y="1108"/>
                      </a:cubicBezTo>
                      <a:cubicBezTo>
                        <a:pt x="324" y="1107"/>
                        <a:pt x="333" y="1095"/>
                        <a:pt x="335" y="1080"/>
                      </a:cubicBezTo>
                      <a:cubicBezTo>
                        <a:pt x="325" y="1093"/>
                        <a:pt x="314" y="1085"/>
                        <a:pt x="307" y="1086"/>
                      </a:cubicBezTo>
                      <a:cubicBezTo>
                        <a:pt x="293" y="1088"/>
                        <a:pt x="298" y="1107"/>
                        <a:pt x="313" y="1105"/>
                      </a:cubicBezTo>
                      <a:cubicBezTo>
                        <a:pt x="315" y="1105"/>
                        <a:pt x="316" y="1105"/>
                        <a:pt x="318" y="1105"/>
                      </a:cubicBezTo>
                      <a:cubicBezTo>
                        <a:pt x="307" y="1110"/>
                        <a:pt x="293" y="1107"/>
                        <a:pt x="283" y="1099"/>
                      </a:cubicBezTo>
                      <a:cubicBezTo>
                        <a:pt x="267" y="1086"/>
                        <a:pt x="261" y="1066"/>
                        <a:pt x="268" y="1046"/>
                      </a:cubicBezTo>
                      <a:cubicBezTo>
                        <a:pt x="273" y="1032"/>
                        <a:pt x="286" y="1022"/>
                        <a:pt x="301" y="1020"/>
                      </a:cubicBezTo>
                      <a:cubicBezTo>
                        <a:pt x="319" y="1018"/>
                        <a:pt x="338" y="1028"/>
                        <a:pt x="349" y="1044"/>
                      </a:cubicBezTo>
                      <a:cubicBezTo>
                        <a:pt x="353" y="1050"/>
                        <a:pt x="355" y="1057"/>
                        <a:pt x="357" y="1064"/>
                      </a:cubicBezTo>
                      <a:cubicBezTo>
                        <a:pt x="356" y="1060"/>
                        <a:pt x="353" y="1056"/>
                        <a:pt x="350" y="1052"/>
                      </a:cubicBezTo>
                      <a:cubicBezTo>
                        <a:pt x="342" y="1043"/>
                        <a:pt x="327" y="1038"/>
                        <a:pt x="316" y="1047"/>
                      </a:cubicBezTo>
                      <a:cubicBezTo>
                        <a:pt x="312" y="1050"/>
                        <a:pt x="310" y="1057"/>
                        <a:pt x="312" y="1062"/>
                      </a:cubicBezTo>
                      <a:cubicBezTo>
                        <a:pt x="313" y="1067"/>
                        <a:pt x="316" y="1070"/>
                        <a:pt x="320" y="1072"/>
                      </a:cubicBezTo>
                      <a:cubicBezTo>
                        <a:pt x="324" y="1073"/>
                        <a:pt x="329" y="1073"/>
                        <a:pt x="333" y="1071"/>
                      </a:cubicBezTo>
                      <a:cubicBezTo>
                        <a:pt x="338" y="1067"/>
                        <a:pt x="340" y="1061"/>
                        <a:pt x="337" y="1055"/>
                      </a:cubicBezTo>
                      <a:cubicBezTo>
                        <a:pt x="336" y="1052"/>
                        <a:pt x="332" y="1050"/>
                        <a:pt x="328" y="1051"/>
                      </a:cubicBezTo>
                      <a:cubicBezTo>
                        <a:pt x="326" y="1052"/>
                        <a:pt x="324" y="1054"/>
                        <a:pt x="325" y="1056"/>
                      </a:cubicBezTo>
                      <a:cubicBezTo>
                        <a:pt x="326" y="1055"/>
                        <a:pt x="328" y="1054"/>
                        <a:pt x="329" y="1054"/>
                      </a:cubicBezTo>
                      <a:cubicBezTo>
                        <a:pt x="333" y="1054"/>
                        <a:pt x="334" y="1058"/>
                        <a:pt x="333" y="1061"/>
                      </a:cubicBezTo>
                      <a:cubicBezTo>
                        <a:pt x="332" y="1062"/>
                        <a:pt x="331" y="1064"/>
                        <a:pt x="328" y="1064"/>
                      </a:cubicBezTo>
                      <a:cubicBezTo>
                        <a:pt x="324" y="1065"/>
                        <a:pt x="322" y="1063"/>
                        <a:pt x="320" y="1060"/>
                      </a:cubicBezTo>
                      <a:cubicBezTo>
                        <a:pt x="319" y="1057"/>
                        <a:pt x="320" y="1053"/>
                        <a:pt x="323" y="1050"/>
                      </a:cubicBezTo>
                      <a:cubicBezTo>
                        <a:pt x="331" y="1044"/>
                        <a:pt x="345" y="1050"/>
                        <a:pt x="351" y="1057"/>
                      </a:cubicBezTo>
                      <a:cubicBezTo>
                        <a:pt x="359" y="1066"/>
                        <a:pt x="362" y="1079"/>
                        <a:pt x="366" y="1089"/>
                      </a:cubicBezTo>
                      <a:cubicBezTo>
                        <a:pt x="370" y="1101"/>
                        <a:pt x="377" y="1113"/>
                        <a:pt x="391" y="1122"/>
                      </a:cubicBezTo>
                      <a:cubicBezTo>
                        <a:pt x="388" y="1121"/>
                        <a:pt x="385" y="1120"/>
                        <a:pt x="382" y="1118"/>
                      </a:cubicBezTo>
                      <a:cubicBezTo>
                        <a:pt x="360" y="1111"/>
                        <a:pt x="340" y="1116"/>
                        <a:pt x="325" y="1133"/>
                      </a:cubicBezTo>
                      <a:cubicBezTo>
                        <a:pt x="312" y="1149"/>
                        <a:pt x="309" y="1171"/>
                        <a:pt x="318" y="1190"/>
                      </a:cubicBezTo>
                      <a:cubicBezTo>
                        <a:pt x="326" y="1207"/>
                        <a:pt x="344" y="1221"/>
                        <a:pt x="364" y="1220"/>
                      </a:cubicBezTo>
                      <a:cubicBezTo>
                        <a:pt x="382" y="1219"/>
                        <a:pt x="397" y="1209"/>
                        <a:pt x="401" y="1193"/>
                      </a:cubicBezTo>
                      <a:cubicBezTo>
                        <a:pt x="404" y="1184"/>
                        <a:pt x="403" y="1174"/>
                        <a:pt x="398" y="1166"/>
                      </a:cubicBezTo>
                      <a:cubicBezTo>
                        <a:pt x="395" y="1161"/>
                        <a:pt x="391" y="1157"/>
                        <a:pt x="386" y="1155"/>
                      </a:cubicBezTo>
                      <a:cubicBezTo>
                        <a:pt x="376" y="1150"/>
                        <a:pt x="365" y="1154"/>
                        <a:pt x="360" y="1162"/>
                      </a:cubicBezTo>
                      <a:cubicBezTo>
                        <a:pt x="354" y="1171"/>
                        <a:pt x="356" y="1183"/>
                        <a:pt x="365" y="1190"/>
                      </a:cubicBezTo>
                      <a:cubicBezTo>
                        <a:pt x="375" y="1196"/>
                        <a:pt x="387" y="1193"/>
                        <a:pt x="393" y="1184"/>
                      </a:cubicBezTo>
                      <a:cubicBezTo>
                        <a:pt x="399" y="1176"/>
                        <a:pt x="398" y="1166"/>
                        <a:pt x="391" y="1159"/>
                      </a:cubicBezTo>
                      <a:cubicBezTo>
                        <a:pt x="401" y="1168"/>
                        <a:pt x="404" y="1181"/>
                        <a:pt x="400" y="1194"/>
                      </a:cubicBezTo>
                      <a:cubicBezTo>
                        <a:pt x="395" y="1208"/>
                        <a:pt x="381" y="1217"/>
                        <a:pt x="364" y="1218"/>
                      </a:cubicBezTo>
                      <a:cubicBezTo>
                        <a:pt x="346" y="1218"/>
                        <a:pt x="329" y="1205"/>
                        <a:pt x="321" y="1189"/>
                      </a:cubicBezTo>
                      <a:cubicBezTo>
                        <a:pt x="313" y="1171"/>
                        <a:pt x="316" y="1151"/>
                        <a:pt x="328" y="1136"/>
                      </a:cubicBezTo>
                      <a:cubicBezTo>
                        <a:pt x="342" y="1121"/>
                        <a:pt x="360" y="1117"/>
                        <a:pt x="379" y="1123"/>
                      </a:cubicBezTo>
                      <a:cubicBezTo>
                        <a:pt x="392" y="1128"/>
                        <a:pt x="403" y="1137"/>
                        <a:pt x="419" y="1141"/>
                      </a:cubicBezTo>
                      <a:cubicBezTo>
                        <a:pt x="440" y="1145"/>
                        <a:pt x="461" y="1140"/>
                        <a:pt x="478" y="1124"/>
                      </a:cubicBezTo>
                      <a:cubicBezTo>
                        <a:pt x="502" y="1102"/>
                        <a:pt x="510" y="1070"/>
                        <a:pt x="499" y="1039"/>
                      </a:cubicBezTo>
                      <a:cubicBezTo>
                        <a:pt x="494" y="1026"/>
                        <a:pt x="487" y="1015"/>
                        <a:pt x="477" y="1007"/>
                      </a:cubicBezTo>
                      <a:cubicBezTo>
                        <a:pt x="488" y="1013"/>
                        <a:pt x="497" y="1023"/>
                        <a:pt x="503" y="1035"/>
                      </a:cubicBezTo>
                      <a:cubicBezTo>
                        <a:pt x="512" y="1051"/>
                        <a:pt x="516" y="1072"/>
                        <a:pt x="515" y="1090"/>
                      </a:cubicBezTo>
                      <a:cubicBezTo>
                        <a:pt x="515" y="1098"/>
                        <a:pt x="516" y="1104"/>
                        <a:pt x="518" y="1111"/>
                      </a:cubicBezTo>
                      <a:cubicBezTo>
                        <a:pt x="518" y="1113"/>
                        <a:pt x="519" y="1115"/>
                        <a:pt x="520" y="1117"/>
                      </a:cubicBezTo>
                      <a:cubicBezTo>
                        <a:pt x="521" y="1120"/>
                        <a:pt x="522" y="1123"/>
                        <a:pt x="524" y="1126"/>
                      </a:cubicBezTo>
                      <a:cubicBezTo>
                        <a:pt x="524" y="1127"/>
                        <a:pt x="530" y="1136"/>
                        <a:pt x="532" y="1135"/>
                      </a:cubicBezTo>
                      <a:cubicBezTo>
                        <a:pt x="532" y="1134"/>
                        <a:pt x="529" y="1129"/>
                        <a:pt x="529" y="1128"/>
                      </a:cubicBezTo>
                      <a:cubicBezTo>
                        <a:pt x="526" y="1124"/>
                        <a:pt x="525" y="1120"/>
                        <a:pt x="523" y="1115"/>
                      </a:cubicBezTo>
                      <a:cubicBezTo>
                        <a:pt x="523" y="1114"/>
                        <a:pt x="522" y="1112"/>
                        <a:pt x="521" y="1110"/>
                      </a:cubicBezTo>
                      <a:cubicBezTo>
                        <a:pt x="520" y="1103"/>
                        <a:pt x="519" y="1097"/>
                        <a:pt x="518" y="1090"/>
                      </a:cubicBezTo>
                      <a:cubicBezTo>
                        <a:pt x="518" y="1090"/>
                        <a:pt x="518" y="1089"/>
                        <a:pt x="519" y="1087"/>
                      </a:cubicBezTo>
                      <a:cubicBezTo>
                        <a:pt x="519" y="1090"/>
                        <a:pt x="520" y="1092"/>
                        <a:pt x="520" y="1094"/>
                      </a:cubicBezTo>
                      <a:cubicBezTo>
                        <a:pt x="522" y="1100"/>
                        <a:pt x="525" y="1105"/>
                        <a:pt x="529" y="1109"/>
                      </a:cubicBezTo>
                      <a:cubicBezTo>
                        <a:pt x="540" y="1122"/>
                        <a:pt x="556" y="1120"/>
                        <a:pt x="568" y="1111"/>
                      </a:cubicBezTo>
                      <a:cubicBezTo>
                        <a:pt x="577" y="1103"/>
                        <a:pt x="584" y="1091"/>
                        <a:pt x="582" y="1078"/>
                      </a:cubicBezTo>
                      <a:cubicBezTo>
                        <a:pt x="581" y="1067"/>
                        <a:pt x="573" y="1060"/>
                        <a:pt x="562" y="1058"/>
                      </a:cubicBezTo>
                      <a:cubicBezTo>
                        <a:pt x="554" y="1057"/>
                        <a:pt x="544" y="1060"/>
                        <a:pt x="541" y="1069"/>
                      </a:cubicBezTo>
                      <a:cubicBezTo>
                        <a:pt x="539" y="1073"/>
                        <a:pt x="539" y="1078"/>
                        <a:pt x="542" y="1082"/>
                      </a:cubicBezTo>
                      <a:cubicBezTo>
                        <a:pt x="544" y="1085"/>
                        <a:pt x="546" y="1086"/>
                        <a:pt x="549" y="1087"/>
                      </a:cubicBezTo>
                      <a:cubicBezTo>
                        <a:pt x="553" y="1087"/>
                        <a:pt x="556" y="1086"/>
                        <a:pt x="558" y="1083"/>
                      </a:cubicBezTo>
                      <a:cubicBezTo>
                        <a:pt x="561" y="1080"/>
                        <a:pt x="562" y="1077"/>
                        <a:pt x="561" y="1073"/>
                      </a:cubicBezTo>
                      <a:cubicBezTo>
                        <a:pt x="559" y="1070"/>
                        <a:pt x="555" y="1067"/>
                        <a:pt x="551" y="1068"/>
                      </a:cubicBezTo>
                      <a:cubicBezTo>
                        <a:pt x="547" y="1069"/>
                        <a:pt x="544" y="1073"/>
                        <a:pt x="545" y="1078"/>
                      </a:cubicBezTo>
                      <a:cubicBezTo>
                        <a:pt x="546" y="1083"/>
                        <a:pt x="550" y="1086"/>
                        <a:pt x="554" y="1085"/>
                      </a:cubicBezTo>
                      <a:cubicBezTo>
                        <a:pt x="556" y="1084"/>
                        <a:pt x="558" y="1083"/>
                        <a:pt x="559" y="1082"/>
                      </a:cubicBezTo>
                      <a:cubicBezTo>
                        <a:pt x="558" y="1083"/>
                        <a:pt x="558" y="1083"/>
                        <a:pt x="558" y="1083"/>
                      </a:cubicBezTo>
                      <a:cubicBezTo>
                        <a:pt x="556" y="1085"/>
                        <a:pt x="553" y="1087"/>
                        <a:pt x="549" y="1086"/>
                      </a:cubicBezTo>
                      <a:cubicBezTo>
                        <a:pt x="546" y="1086"/>
                        <a:pt x="544" y="1084"/>
                        <a:pt x="543" y="1082"/>
                      </a:cubicBezTo>
                      <a:cubicBezTo>
                        <a:pt x="540" y="1078"/>
                        <a:pt x="540" y="1073"/>
                        <a:pt x="542" y="1069"/>
                      </a:cubicBezTo>
                      <a:cubicBezTo>
                        <a:pt x="545" y="1062"/>
                        <a:pt x="555" y="1059"/>
                        <a:pt x="562" y="1060"/>
                      </a:cubicBezTo>
                      <a:cubicBezTo>
                        <a:pt x="572" y="1061"/>
                        <a:pt x="579" y="1068"/>
                        <a:pt x="581" y="1078"/>
                      </a:cubicBezTo>
                      <a:cubicBezTo>
                        <a:pt x="582" y="1090"/>
                        <a:pt x="575" y="1102"/>
                        <a:pt x="565" y="1109"/>
                      </a:cubicBezTo>
                      <a:cubicBezTo>
                        <a:pt x="555" y="1117"/>
                        <a:pt x="541" y="1119"/>
                        <a:pt x="531" y="1107"/>
                      </a:cubicBezTo>
                      <a:cubicBezTo>
                        <a:pt x="528" y="1103"/>
                        <a:pt x="526" y="1098"/>
                        <a:pt x="524" y="1093"/>
                      </a:cubicBezTo>
                      <a:cubicBezTo>
                        <a:pt x="523" y="1089"/>
                        <a:pt x="522" y="1086"/>
                        <a:pt x="521" y="1082"/>
                      </a:cubicBezTo>
                      <a:cubicBezTo>
                        <a:pt x="520" y="1074"/>
                        <a:pt x="518" y="1063"/>
                        <a:pt x="516" y="1054"/>
                      </a:cubicBezTo>
                      <a:cubicBezTo>
                        <a:pt x="514" y="1048"/>
                        <a:pt x="512" y="1042"/>
                        <a:pt x="509" y="1036"/>
                      </a:cubicBezTo>
                      <a:cubicBezTo>
                        <a:pt x="511" y="1038"/>
                        <a:pt x="514" y="1040"/>
                        <a:pt x="517" y="1041"/>
                      </a:cubicBezTo>
                      <a:cubicBezTo>
                        <a:pt x="525" y="1044"/>
                        <a:pt x="534" y="1044"/>
                        <a:pt x="541" y="1043"/>
                      </a:cubicBezTo>
                      <a:close/>
                      <a:moveTo>
                        <a:pt x="558" y="1169"/>
                      </a:moveTo>
                      <a:cubicBezTo>
                        <a:pt x="554" y="1168"/>
                        <a:pt x="552" y="1165"/>
                        <a:pt x="553" y="1161"/>
                      </a:cubicBezTo>
                      <a:cubicBezTo>
                        <a:pt x="555" y="1155"/>
                        <a:pt x="564" y="1156"/>
                        <a:pt x="565" y="1161"/>
                      </a:cubicBezTo>
                      <a:cubicBezTo>
                        <a:pt x="567" y="1165"/>
                        <a:pt x="565" y="1168"/>
                        <a:pt x="569" y="1172"/>
                      </a:cubicBezTo>
                      <a:cubicBezTo>
                        <a:pt x="564" y="1169"/>
                        <a:pt x="562" y="1171"/>
                        <a:pt x="558" y="1169"/>
                      </a:cubicBezTo>
                      <a:close/>
                      <a:moveTo>
                        <a:pt x="514" y="1096"/>
                      </a:moveTo>
                      <a:cubicBezTo>
                        <a:pt x="514" y="1109"/>
                        <a:pt x="503" y="1122"/>
                        <a:pt x="494" y="1125"/>
                      </a:cubicBezTo>
                      <a:cubicBezTo>
                        <a:pt x="486" y="1127"/>
                        <a:pt x="478" y="1129"/>
                        <a:pt x="473" y="1135"/>
                      </a:cubicBezTo>
                      <a:cubicBezTo>
                        <a:pt x="469" y="1140"/>
                        <a:pt x="467" y="1149"/>
                        <a:pt x="473" y="1152"/>
                      </a:cubicBezTo>
                      <a:cubicBezTo>
                        <a:pt x="471" y="1147"/>
                        <a:pt x="475" y="1143"/>
                        <a:pt x="480" y="1140"/>
                      </a:cubicBezTo>
                      <a:cubicBezTo>
                        <a:pt x="484" y="1138"/>
                        <a:pt x="488" y="1135"/>
                        <a:pt x="489" y="1130"/>
                      </a:cubicBezTo>
                      <a:cubicBezTo>
                        <a:pt x="499" y="1134"/>
                        <a:pt x="506" y="1128"/>
                        <a:pt x="510" y="1122"/>
                      </a:cubicBezTo>
                      <a:cubicBezTo>
                        <a:pt x="513" y="1115"/>
                        <a:pt x="516" y="1105"/>
                        <a:pt x="514" y="1096"/>
                      </a:cubicBezTo>
                      <a:close/>
                      <a:moveTo>
                        <a:pt x="622" y="1138"/>
                      </a:moveTo>
                      <a:cubicBezTo>
                        <a:pt x="642" y="1135"/>
                        <a:pt x="652" y="1152"/>
                        <a:pt x="658" y="1158"/>
                      </a:cubicBezTo>
                      <a:cubicBezTo>
                        <a:pt x="668" y="1166"/>
                        <a:pt x="675" y="1157"/>
                        <a:pt x="667" y="1147"/>
                      </a:cubicBezTo>
                      <a:cubicBezTo>
                        <a:pt x="660" y="1138"/>
                        <a:pt x="640" y="1131"/>
                        <a:pt x="622" y="1138"/>
                      </a:cubicBezTo>
                      <a:close/>
                      <a:moveTo>
                        <a:pt x="536" y="1152"/>
                      </a:moveTo>
                      <a:cubicBezTo>
                        <a:pt x="538" y="1146"/>
                        <a:pt x="545" y="1142"/>
                        <a:pt x="549" y="1142"/>
                      </a:cubicBezTo>
                      <a:cubicBezTo>
                        <a:pt x="550" y="1135"/>
                        <a:pt x="538" y="1129"/>
                        <a:pt x="532" y="1137"/>
                      </a:cubicBezTo>
                      <a:cubicBezTo>
                        <a:pt x="528" y="1142"/>
                        <a:pt x="530" y="1150"/>
                        <a:pt x="536" y="1152"/>
                      </a:cubicBezTo>
                      <a:close/>
                      <a:moveTo>
                        <a:pt x="516" y="1108"/>
                      </a:moveTo>
                      <a:cubicBezTo>
                        <a:pt x="515" y="1133"/>
                        <a:pt x="491" y="1144"/>
                        <a:pt x="486" y="1150"/>
                      </a:cubicBezTo>
                      <a:cubicBezTo>
                        <a:pt x="475" y="1162"/>
                        <a:pt x="489" y="1174"/>
                        <a:pt x="501" y="1161"/>
                      </a:cubicBezTo>
                      <a:cubicBezTo>
                        <a:pt x="509" y="1154"/>
                        <a:pt x="521" y="1134"/>
                        <a:pt x="516" y="1108"/>
                      </a:cubicBezTo>
                      <a:close/>
                      <a:moveTo>
                        <a:pt x="585" y="1101"/>
                      </a:moveTo>
                      <a:cubicBezTo>
                        <a:pt x="584" y="1090"/>
                        <a:pt x="585" y="1079"/>
                        <a:pt x="591" y="1070"/>
                      </a:cubicBezTo>
                      <a:cubicBezTo>
                        <a:pt x="597" y="1062"/>
                        <a:pt x="607" y="1056"/>
                        <a:pt x="617" y="1058"/>
                      </a:cubicBezTo>
                      <a:cubicBezTo>
                        <a:pt x="623" y="1059"/>
                        <a:pt x="628" y="1062"/>
                        <a:pt x="633" y="1066"/>
                      </a:cubicBezTo>
                      <a:cubicBezTo>
                        <a:pt x="637" y="1072"/>
                        <a:pt x="640" y="1076"/>
                        <a:pt x="641" y="1083"/>
                      </a:cubicBezTo>
                      <a:cubicBezTo>
                        <a:pt x="643" y="1089"/>
                        <a:pt x="643" y="1094"/>
                        <a:pt x="642" y="1101"/>
                      </a:cubicBezTo>
                      <a:cubicBezTo>
                        <a:pt x="642" y="1103"/>
                        <a:pt x="641" y="1106"/>
                        <a:pt x="640" y="1108"/>
                      </a:cubicBezTo>
                      <a:cubicBezTo>
                        <a:pt x="637" y="1116"/>
                        <a:pt x="634" y="1121"/>
                        <a:pt x="629" y="1127"/>
                      </a:cubicBezTo>
                      <a:cubicBezTo>
                        <a:pt x="622" y="1136"/>
                        <a:pt x="615" y="1141"/>
                        <a:pt x="604" y="1144"/>
                      </a:cubicBezTo>
                      <a:cubicBezTo>
                        <a:pt x="604" y="1144"/>
                        <a:pt x="603" y="1144"/>
                        <a:pt x="602" y="1144"/>
                      </a:cubicBezTo>
                      <a:cubicBezTo>
                        <a:pt x="610" y="1147"/>
                        <a:pt x="617" y="1151"/>
                        <a:pt x="622" y="1157"/>
                      </a:cubicBezTo>
                      <a:cubicBezTo>
                        <a:pt x="628" y="1164"/>
                        <a:pt x="632" y="1173"/>
                        <a:pt x="631" y="1182"/>
                      </a:cubicBezTo>
                      <a:cubicBezTo>
                        <a:pt x="631" y="1186"/>
                        <a:pt x="630" y="1190"/>
                        <a:pt x="627" y="1194"/>
                      </a:cubicBezTo>
                      <a:cubicBezTo>
                        <a:pt x="629" y="1190"/>
                        <a:pt x="630" y="1186"/>
                        <a:pt x="630" y="1182"/>
                      </a:cubicBezTo>
                      <a:cubicBezTo>
                        <a:pt x="630" y="1173"/>
                        <a:pt x="626" y="1165"/>
                        <a:pt x="620" y="1159"/>
                      </a:cubicBezTo>
                      <a:cubicBezTo>
                        <a:pt x="615" y="1154"/>
                        <a:pt x="610" y="1151"/>
                        <a:pt x="605" y="1149"/>
                      </a:cubicBezTo>
                      <a:cubicBezTo>
                        <a:pt x="595" y="1145"/>
                        <a:pt x="585" y="1146"/>
                        <a:pt x="575" y="1144"/>
                      </a:cubicBezTo>
                      <a:cubicBezTo>
                        <a:pt x="574" y="1143"/>
                        <a:pt x="574" y="1143"/>
                        <a:pt x="574" y="1143"/>
                      </a:cubicBezTo>
                      <a:cubicBezTo>
                        <a:pt x="568" y="1142"/>
                        <a:pt x="563" y="1139"/>
                        <a:pt x="558" y="1136"/>
                      </a:cubicBezTo>
                      <a:cubicBezTo>
                        <a:pt x="556" y="1136"/>
                        <a:pt x="544" y="1128"/>
                        <a:pt x="545" y="1126"/>
                      </a:cubicBezTo>
                      <a:cubicBezTo>
                        <a:pt x="546" y="1126"/>
                        <a:pt x="554" y="1130"/>
                        <a:pt x="555" y="1131"/>
                      </a:cubicBezTo>
                      <a:cubicBezTo>
                        <a:pt x="562" y="1135"/>
                        <a:pt x="568" y="1138"/>
                        <a:pt x="575" y="1140"/>
                      </a:cubicBezTo>
                      <a:cubicBezTo>
                        <a:pt x="576" y="1140"/>
                        <a:pt x="576" y="1140"/>
                        <a:pt x="576" y="1140"/>
                      </a:cubicBezTo>
                      <a:cubicBezTo>
                        <a:pt x="586" y="1143"/>
                        <a:pt x="594" y="1143"/>
                        <a:pt x="604" y="1141"/>
                      </a:cubicBezTo>
                      <a:cubicBezTo>
                        <a:pt x="615" y="1138"/>
                        <a:pt x="626" y="1130"/>
                        <a:pt x="630" y="1119"/>
                      </a:cubicBezTo>
                      <a:cubicBezTo>
                        <a:pt x="633" y="1113"/>
                        <a:pt x="632" y="1102"/>
                        <a:pt x="625" y="1099"/>
                      </a:cubicBezTo>
                      <a:cubicBezTo>
                        <a:pt x="622" y="1098"/>
                        <a:pt x="619" y="1099"/>
                        <a:pt x="618" y="1101"/>
                      </a:cubicBezTo>
                      <a:cubicBezTo>
                        <a:pt x="616" y="1103"/>
                        <a:pt x="616" y="1105"/>
                        <a:pt x="618" y="1107"/>
                      </a:cubicBezTo>
                      <a:cubicBezTo>
                        <a:pt x="619" y="1109"/>
                        <a:pt x="621" y="1109"/>
                        <a:pt x="622" y="1109"/>
                      </a:cubicBezTo>
                      <a:cubicBezTo>
                        <a:pt x="624" y="1109"/>
                        <a:pt x="626" y="1107"/>
                        <a:pt x="625" y="1104"/>
                      </a:cubicBezTo>
                      <a:cubicBezTo>
                        <a:pt x="624" y="1103"/>
                        <a:pt x="623" y="1103"/>
                        <a:pt x="622" y="1103"/>
                      </a:cubicBezTo>
                      <a:cubicBezTo>
                        <a:pt x="623" y="1101"/>
                        <a:pt x="625" y="1102"/>
                        <a:pt x="626" y="1103"/>
                      </a:cubicBezTo>
                      <a:cubicBezTo>
                        <a:pt x="628" y="1105"/>
                        <a:pt x="628" y="1108"/>
                        <a:pt x="627" y="1110"/>
                      </a:cubicBezTo>
                      <a:cubicBezTo>
                        <a:pt x="624" y="1113"/>
                        <a:pt x="620" y="1114"/>
                        <a:pt x="616" y="1112"/>
                      </a:cubicBezTo>
                      <a:cubicBezTo>
                        <a:pt x="613" y="1111"/>
                        <a:pt x="611" y="1108"/>
                        <a:pt x="611" y="1105"/>
                      </a:cubicBezTo>
                      <a:cubicBezTo>
                        <a:pt x="610" y="1101"/>
                        <a:pt x="612" y="1099"/>
                        <a:pt x="614" y="1096"/>
                      </a:cubicBezTo>
                      <a:cubicBezTo>
                        <a:pt x="617" y="1094"/>
                        <a:pt x="621" y="1092"/>
                        <a:pt x="625" y="1094"/>
                      </a:cubicBezTo>
                      <a:cubicBezTo>
                        <a:pt x="634" y="1098"/>
                        <a:pt x="636" y="1108"/>
                        <a:pt x="633" y="1117"/>
                      </a:cubicBezTo>
                      <a:cubicBezTo>
                        <a:pt x="632" y="1119"/>
                        <a:pt x="630" y="1122"/>
                        <a:pt x="629" y="1124"/>
                      </a:cubicBezTo>
                      <a:cubicBezTo>
                        <a:pt x="635" y="1117"/>
                        <a:pt x="638" y="1110"/>
                        <a:pt x="640" y="1100"/>
                      </a:cubicBezTo>
                      <a:cubicBezTo>
                        <a:pt x="641" y="1094"/>
                        <a:pt x="641" y="1089"/>
                        <a:pt x="640" y="1083"/>
                      </a:cubicBezTo>
                      <a:cubicBezTo>
                        <a:pt x="638" y="1077"/>
                        <a:pt x="636" y="1072"/>
                        <a:pt x="632" y="1067"/>
                      </a:cubicBezTo>
                      <a:cubicBezTo>
                        <a:pt x="629" y="1065"/>
                        <a:pt x="627" y="1063"/>
                        <a:pt x="624" y="1061"/>
                      </a:cubicBezTo>
                      <a:cubicBezTo>
                        <a:pt x="624" y="1061"/>
                        <a:pt x="624" y="1061"/>
                        <a:pt x="624" y="1061"/>
                      </a:cubicBezTo>
                      <a:cubicBezTo>
                        <a:pt x="631" y="1067"/>
                        <a:pt x="632" y="1078"/>
                        <a:pt x="620" y="1083"/>
                      </a:cubicBezTo>
                      <a:cubicBezTo>
                        <a:pt x="611" y="1086"/>
                        <a:pt x="594" y="1079"/>
                        <a:pt x="585" y="1101"/>
                      </a:cubicBezTo>
                      <a:close/>
                      <a:moveTo>
                        <a:pt x="629" y="1182"/>
                      </a:moveTo>
                      <a:cubicBezTo>
                        <a:pt x="617" y="1180"/>
                        <a:pt x="617" y="1195"/>
                        <a:pt x="615" y="1200"/>
                      </a:cubicBezTo>
                      <a:cubicBezTo>
                        <a:pt x="614" y="1204"/>
                        <a:pt x="613" y="1207"/>
                        <a:pt x="610" y="1208"/>
                      </a:cubicBezTo>
                      <a:cubicBezTo>
                        <a:pt x="614" y="1209"/>
                        <a:pt x="625" y="1206"/>
                        <a:pt x="629" y="1202"/>
                      </a:cubicBezTo>
                      <a:cubicBezTo>
                        <a:pt x="636" y="1198"/>
                        <a:pt x="638" y="1190"/>
                        <a:pt x="632" y="1183"/>
                      </a:cubicBezTo>
                      <a:cubicBezTo>
                        <a:pt x="632" y="1187"/>
                        <a:pt x="629" y="1193"/>
                        <a:pt x="625" y="1195"/>
                      </a:cubicBezTo>
                      <a:cubicBezTo>
                        <a:pt x="627" y="1193"/>
                        <a:pt x="629" y="1187"/>
                        <a:pt x="629" y="1182"/>
                      </a:cubicBezTo>
                      <a:close/>
                      <a:moveTo>
                        <a:pt x="539" y="1121"/>
                      </a:moveTo>
                      <a:cubicBezTo>
                        <a:pt x="565" y="1126"/>
                        <a:pt x="581" y="1111"/>
                        <a:pt x="593" y="1109"/>
                      </a:cubicBezTo>
                      <a:cubicBezTo>
                        <a:pt x="606" y="1107"/>
                        <a:pt x="609" y="1122"/>
                        <a:pt x="595" y="1128"/>
                      </a:cubicBezTo>
                      <a:cubicBezTo>
                        <a:pt x="580" y="1134"/>
                        <a:pt x="557" y="1130"/>
                        <a:pt x="539" y="1121"/>
                      </a:cubicBezTo>
                      <a:close/>
                      <a:moveTo>
                        <a:pt x="627" y="1134"/>
                      </a:moveTo>
                      <a:cubicBezTo>
                        <a:pt x="645" y="1124"/>
                        <a:pt x="659" y="1087"/>
                        <a:pt x="641" y="1076"/>
                      </a:cubicBezTo>
                      <a:cubicBezTo>
                        <a:pt x="643" y="1072"/>
                        <a:pt x="650" y="1071"/>
                        <a:pt x="654" y="1076"/>
                      </a:cubicBezTo>
                      <a:cubicBezTo>
                        <a:pt x="659" y="1080"/>
                        <a:pt x="661" y="1089"/>
                        <a:pt x="656" y="1097"/>
                      </a:cubicBezTo>
                      <a:cubicBezTo>
                        <a:pt x="661" y="1100"/>
                        <a:pt x="657" y="1113"/>
                        <a:pt x="646" y="1123"/>
                      </a:cubicBezTo>
                      <a:cubicBezTo>
                        <a:pt x="654" y="1120"/>
                        <a:pt x="664" y="1120"/>
                        <a:pt x="672" y="1122"/>
                      </a:cubicBezTo>
                      <a:cubicBezTo>
                        <a:pt x="682" y="1124"/>
                        <a:pt x="693" y="1128"/>
                        <a:pt x="699" y="1135"/>
                      </a:cubicBezTo>
                      <a:cubicBezTo>
                        <a:pt x="707" y="1142"/>
                        <a:pt x="711" y="1153"/>
                        <a:pt x="708" y="1163"/>
                      </a:cubicBezTo>
                      <a:cubicBezTo>
                        <a:pt x="705" y="1170"/>
                        <a:pt x="700" y="1177"/>
                        <a:pt x="693" y="1178"/>
                      </a:cubicBezTo>
                      <a:cubicBezTo>
                        <a:pt x="686" y="1179"/>
                        <a:pt x="680" y="1175"/>
                        <a:pt x="677" y="1170"/>
                      </a:cubicBezTo>
                      <a:cubicBezTo>
                        <a:pt x="674" y="1165"/>
                        <a:pt x="673" y="1158"/>
                        <a:pt x="674" y="1151"/>
                      </a:cubicBezTo>
                      <a:cubicBezTo>
                        <a:pt x="678" y="1164"/>
                        <a:pt x="689" y="1161"/>
                        <a:pt x="694" y="1163"/>
                      </a:cubicBezTo>
                      <a:cubicBezTo>
                        <a:pt x="701" y="1166"/>
                        <a:pt x="700" y="1172"/>
                        <a:pt x="696" y="1176"/>
                      </a:cubicBezTo>
                      <a:cubicBezTo>
                        <a:pt x="696" y="1176"/>
                        <a:pt x="696" y="1176"/>
                        <a:pt x="696" y="1176"/>
                      </a:cubicBezTo>
                      <a:cubicBezTo>
                        <a:pt x="701" y="1173"/>
                        <a:pt x="704" y="1168"/>
                        <a:pt x="706" y="1163"/>
                      </a:cubicBezTo>
                      <a:cubicBezTo>
                        <a:pt x="708" y="1154"/>
                        <a:pt x="707" y="1146"/>
                        <a:pt x="701" y="1138"/>
                      </a:cubicBezTo>
                      <a:cubicBezTo>
                        <a:pt x="702" y="1140"/>
                        <a:pt x="702" y="1142"/>
                        <a:pt x="703" y="1145"/>
                      </a:cubicBezTo>
                      <a:cubicBezTo>
                        <a:pt x="703" y="1149"/>
                        <a:pt x="702" y="1154"/>
                        <a:pt x="697" y="1156"/>
                      </a:cubicBezTo>
                      <a:cubicBezTo>
                        <a:pt x="695" y="1157"/>
                        <a:pt x="692" y="1156"/>
                        <a:pt x="691" y="1155"/>
                      </a:cubicBezTo>
                      <a:cubicBezTo>
                        <a:pt x="689" y="1153"/>
                        <a:pt x="689" y="1152"/>
                        <a:pt x="689" y="1150"/>
                      </a:cubicBezTo>
                      <a:cubicBezTo>
                        <a:pt x="689" y="1148"/>
                        <a:pt x="691" y="1146"/>
                        <a:pt x="692" y="1145"/>
                      </a:cubicBezTo>
                      <a:cubicBezTo>
                        <a:pt x="694" y="1144"/>
                        <a:pt x="697" y="1145"/>
                        <a:pt x="699" y="1147"/>
                      </a:cubicBezTo>
                      <a:cubicBezTo>
                        <a:pt x="699" y="1148"/>
                        <a:pt x="699" y="1150"/>
                        <a:pt x="698" y="1151"/>
                      </a:cubicBezTo>
                      <a:cubicBezTo>
                        <a:pt x="697" y="1152"/>
                        <a:pt x="696" y="1152"/>
                        <a:pt x="696" y="1151"/>
                      </a:cubicBezTo>
                      <a:cubicBezTo>
                        <a:pt x="696" y="1151"/>
                        <a:pt x="697" y="1151"/>
                        <a:pt x="697" y="1150"/>
                      </a:cubicBezTo>
                      <a:cubicBezTo>
                        <a:pt x="698" y="1149"/>
                        <a:pt x="697" y="1147"/>
                        <a:pt x="696" y="1147"/>
                      </a:cubicBezTo>
                      <a:cubicBezTo>
                        <a:pt x="695" y="1147"/>
                        <a:pt x="694" y="1148"/>
                        <a:pt x="693" y="1148"/>
                      </a:cubicBezTo>
                      <a:cubicBezTo>
                        <a:pt x="692" y="1149"/>
                        <a:pt x="692" y="1151"/>
                        <a:pt x="693" y="1152"/>
                      </a:cubicBezTo>
                      <a:cubicBezTo>
                        <a:pt x="694" y="1153"/>
                        <a:pt x="696" y="1154"/>
                        <a:pt x="697" y="1153"/>
                      </a:cubicBezTo>
                      <a:cubicBezTo>
                        <a:pt x="701" y="1152"/>
                        <a:pt x="702" y="1145"/>
                        <a:pt x="701" y="1142"/>
                      </a:cubicBezTo>
                      <a:cubicBezTo>
                        <a:pt x="699" y="1135"/>
                        <a:pt x="691" y="1131"/>
                        <a:pt x="686" y="1128"/>
                      </a:cubicBezTo>
                      <a:cubicBezTo>
                        <a:pt x="671" y="1120"/>
                        <a:pt x="654" y="1121"/>
                        <a:pt x="641" y="1127"/>
                      </a:cubicBezTo>
                      <a:cubicBezTo>
                        <a:pt x="637" y="1130"/>
                        <a:pt x="632" y="1132"/>
                        <a:pt x="627" y="1134"/>
                      </a:cubicBezTo>
                      <a:close/>
                      <a:moveTo>
                        <a:pt x="611" y="1146"/>
                      </a:moveTo>
                      <a:cubicBezTo>
                        <a:pt x="620" y="1141"/>
                        <a:pt x="631" y="1153"/>
                        <a:pt x="635" y="1163"/>
                      </a:cubicBezTo>
                      <a:cubicBezTo>
                        <a:pt x="639" y="1174"/>
                        <a:pt x="641" y="1188"/>
                        <a:pt x="653" y="1193"/>
                      </a:cubicBezTo>
                      <a:cubicBezTo>
                        <a:pt x="659" y="1196"/>
                        <a:pt x="667" y="1196"/>
                        <a:pt x="673" y="1191"/>
                      </a:cubicBezTo>
                      <a:cubicBezTo>
                        <a:pt x="676" y="1188"/>
                        <a:pt x="677" y="1184"/>
                        <a:pt x="675" y="1180"/>
                      </a:cubicBezTo>
                      <a:cubicBezTo>
                        <a:pt x="674" y="1183"/>
                        <a:pt x="670" y="1188"/>
                        <a:pt x="665" y="1187"/>
                      </a:cubicBezTo>
                      <a:cubicBezTo>
                        <a:pt x="661" y="1187"/>
                        <a:pt x="657" y="1183"/>
                        <a:pt x="656" y="1178"/>
                      </a:cubicBezTo>
                      <a:cubicBezTo>
                        <a:pt x="653" y="1167"/>
                        <a:pt x="652" y="1158"/>
                        <a:pt x="646" y="1149"/>
                      </a:cubicBezTo>
                      <a:cubicBezTo>
                        <a:pt x="639" y="1139"/>
                        <a:pt x="623" y="1135"/>
                        <a:pt x="611" y="1146"/>
                      </a:cubicBezTo>
                      <a:close/>
                      <a:moveTo>
                        <a:pt x="574" y="1175"/>
                      </a:moveTo>
                      <a:cubicBezTo>
                        <a:pt x="580" y="1184"/>
                        <a:pt x="595" y="1190"/>
                        <a:pt x="606" y="1188"/>
                      </a:cubicBezTo>
                      <a:cubicBezTo>
                        <a:pt x="617" y="1186"/>
                        <a:pt x="619" y="1176"/>
                        <a:pt x="606" y="1175"/>
                      </a:cubicBezTo>
                      <a:cubicBezTo>
                        <a:pt x="596" y="1175"/>
                        <a:pt x="582" y="1181"/>
                        <a:pt x="574" y="1175"/>
                      </a:cubicBezTo>
                      <a:close/>
                      <a:moveTo>
                        <a:pt x="377" y="1115"/>
                      </a:moveTo>
                      <a:cubicBezTo>
                        <a:pt x="347" y="1104"/>
                        <a:pt x="302" y="1128"/>
                        <a:pt x="311" y="1159"/>
                      </a:cubicBezTo>
                      <a:cubicBezTo>
                        <a:pt x="304" y="1160"/>
                        <a:pt x="297" y="1152"/>
                        <a:pt x="297" y="1143"/>
                      </a:cubicBezTo>
                      <a:cubicBezTo>
                        <a:pt x="297" y="1133"/>
                        <a:pt x="307" y="1123"/>
                        <a:pt x="320" y="1123"/>
                      </a:cubicBezTo>
                      <a:cubicBezTo>
                        <a:pt x="319" y="1110"/>
                        <a:pt x="352" y="1097"/>
                        <a:pt x="377" y="1115"/>
                      </a:cubicBezTo>
                      <a:close/>
                      <a:moveTo>
                        <a:pt x="378" y="976"/>
                      </a:moveTo>
                      <a:cubicBezTo>
                        <a:pt x="381" y="976"/>
                        <a:pt x="384" y="978"/>
                        <a:pt x="384" y="981"/>
                      </a:cubicBezTo>
                      <a:cubicBezTo>
                        <a:pt x="384" y="984"/>
                        <a:pt x="382" y="986"/>
                        <a:pt x="379" y="986"/>
                      </a:cubicBezTo>
                      <a:cubicBezTo>
                        <a:pt x="376" y="986"/>
                        <a:pt x="374" y="984"/>
                        <a:pt x="374" y="981"/>
                      </a:cubicBezTo>
                      <a:cubicBezTo>
                        <a:pt x="374" y="979"/>
                        <a:pt x="376" y="976"/>
                        <a:pt x="378" y="976"/>
                      </a:cubicBezTo>
                      <a:close/>
                      <a:moveTo>
                        <a:pt x="388" y="973"/>
                      </a:moveTo>
                      <a:cubicBezTo>
                        <a:pt x="390" y="973"/>
                        <a:pt x="392" y="975"/>
                        <a:pt x="392" y="977"/>
                      </a:cubicBezTo>
                      <a:cubicBezTo>
                        <a:pt x="392" y="979"/>
                        <a:pt x="390" y="981"/>
                        <a:pt x="388" y="981"/>
                      </a:cubicBezTo>
                      <a:cubicBezTo>
                        <a:pt x="386" y="981"/>
                        <a:pt x="384" y="979"/>
                        <a:pt x="384" y="977"/>
                      </a:cubicBezTo>
                      <a:cubicBezTo>
                        <a:pt x="384" y="975"/>
                        <a:pt x="386" y="973"/>
                        <a:pt x="388" y="973"/>
                      </a:cubicBezTo>
                      <a:close/>
                      <a:moveTo>
                        <a:pt x="370" y="985"/>
                      </a:moveTo>
                      <a:cubicBezTo>
                        <a:pt x="374" y="985"/>
                        <a:pt x="377" y="988"/>
                        <a:pt x="378" y="992"/>
                      </a:cubicBezTo>
                      <a:cubicBezTo>
                        <a:pt x="378" y="996"/>
                        <a:pt x="375" y="1000"/>
                        <a:pt x="370" y="1000"/>
                      </a:cubicBezTo>
                      <a:cubicBezTo>
                        <a:pt x="366" y="1000"/>
                        <a:pt x="362" y="997"/>
                        <a:pt x="362" y="993"/>
                      </a:cubicBezTo>
                      <a:cubicBezTo>
                        <a:pt x="362" y="989"/>
                        <a:pt x="365" y="985"/>
                        <a:pt x="370" y="985"/>
                      </a:cubicBezTo>
                      <a:close/>
                      <a:moveTo>
                        <a:pt x="482" y="1105"/>
                      </a:moveTo>
                      <a:cubicBezTo>
                        <a:pt x="479" y="1116"/>
                        <a:pt x="468" y="1127"/>
                        <a:pt x="453" y="1131"/>
                      </a:cubicBezTo>
                      <a:cubicBezTo>
                        <a:pt x="442" y="1134"/>
                        <a:pt x="430" y="1134"/>
                        <a:pt x="420" y="1130"/>
                      </a:cubicBezTo>
                      <a:cubicBezTo>
                        <a:pt x="415" y="1127"/>
                        <a:pt x="411" y="1124"/>
                        <a:pt x="408" y="1119"/>
                      </a:cubicBezTo>
                      <a:cubicBezTo>
                        <a:pt x="403" y="1112"/>
                        <a:pt x="403" y="1103"/>
                        <a:pt x="407" y="1098"/>
                      </a:cubicBezTo>
                      <a:cubicBezTo>
                        <a:pt x="411" y="1092"/>
                        <a:pt x="420" y="1092"/>
                        <a:pt x="424" y="1097"/>
                      </a:cubicBezTo>
                      <a:cubicBezTo>
                        <a:pt x="413" y="1099"/>
                        <a:pt x="412" y="1110"/>
                        <a:pt x="419" y="1118"/>
                      </a:cubicBezTo>
                      <a:cubicBezTo>
                        <a:pt x="426" y="1126"/>
                        <a:pt x="442" y="1129"/>
                        <a:pt x="452" y="1126"/>
                      </a:cubicBezTo>
                      <a:cubicBezTo>
                        <a:pt x="471" y="1122"/>
                        <a:pt x="478" y="1111"/>
                        <a:pt x="482" y="1105"/>
                      </a:cubicBezTo>
                      <a:close/>
                      <a:moveTo>
                        <a:pt x="402" y="1123"/>
                      </a:moveTo>
                      <a:cubicBezTo>
                        <a:pt x="373" y="1104"/>
                        <a:pt x="363" y="1065"/>
                        <a:pt x="377" y="1043"/>
                      </a:cubicBezTo>
                      <a:cubicBezTo>
                        <a:pt x="391" y="1021"/>
                        <a:pt x="410" y="1034"/>
                        <a:pt x="398" y="1054"/>
                      </a:cubicBezTo>
                      <a:cubicBezTo>
                        <a:pt x="391" y="1064"/>
                        <a:pt x="377" y="1100"/>
                        <a:pt x="402" y="1123"/>
                      </a:cubicBezTo>
                      <a:close/>
                      <a:moveTo>
                        <a:pt x="772" y="1256"/>
                      </a:moveTo>
                      <a:cubicBezTo>
                        <a:pt x="747" y="1251"/>
                        <a:pt x="731" y="1266"/>
                        <a:pt x="719" y="1268"/>
                      </a:cubicBezTo>
                      <a:cubicBezTo>
                        <a:pt x="706" y="1270"/>
                        <a:pt x="703" y="1255"/>
                        <a:pt x="717" y="1249"/>
                      </a:cubicBezTo>
                      <a:cubicBezTo>
                        <a:pt x="732" y="1243"/>
                        <a:pt x="754" y="1247"/>
                        <a:pt x="772" y="1256"/>
                      </a:cubicBezTo>
                      <a:close/>
                      <a:moveTo>
                        <a:pt x="694" y="1221"/>
                      </a:moveTo>
                      <a:cubicBezTo>
                        <a:pt x="696" y="1220"/>
                        <a:pt x="698" y="1220"/>
                        <a:pt x="700" y="1221"/>
                      </a:cubicBezTo>
                      <a:cubicBezTo>
                        <a:pt x="703" y="1222"/>
                        <a:pt x="705" y="1225"/>
                        <a:pt x="704" y="1229"/>
                      </a:cubicBezTo>
                      <a:cubicBezTo>
                        <a:pt x="704" y="1233"/>
                        <a:pt x="701" y="1235"/>
                        <a:pt x="697" y="1236"/>
                      </a:cubicBezTo>
                      <a:cubicBezTo>
                        <a:pt x="692" y="1236"/>
                        <a:pt x="691" y="1231"/>
                        <a:pt x="688" y="1229"/>
                      </a:cubicBezTo>
                      <a:cubicBezTo>
                        <a:pt x="685" y="1227"/>
                        <a:pt x="680" y="1228"/>
                        <a:pt x="676" y="1231"/>
                      </a:cubicBezTo>
                      <a:cubicBezTo>
                        <a:pt x="671" y="1235"/>
                        <a:pt x="669" y="1241"/>
                        <a:pt x="672" y="1247"/>
                      </a:cubicBezTo>
                      <a:cubicBezTo>
                        <a:pt x="673" y="1250"/>
                        <a:pt x="676" y="1253"/>
                        <a:pt x="680" y="1251"/>
                      </a:cubicBezTo>
                      <a:cubicBezTo>
                        <a:pt x="677" y="1249"/>
                        <a:pt x="676" y="1244"/>
                        <a:pt x="681" y="1242"/>
                      </a:cubicBezTo>
                      <a:cubicBezTo>
                        <a:pt x="684" y="1241"/>
                        <a:pt x="689" y="1242"/>
                        <a:pt x="695" y="1243"/>
                      </a:cubicBezTo>
                      <a:cubicBezTo>
                        <a:pt x="701" y="1243"/>
                        <a:pt x="706" y="1243"/>
                        <a:pt x="711" y="1241"/>
                      </a:cubicBezTo>
                      <a:cubicBezTo>
                        <a:pt x="720" y="1236"/>
                        <a:pt x="722" y="1223"/>
                        <a:pt x="715" y="1216"/>
                      </a:cubicBezTo>
                      <a:cubicBezTo>
                        <a:pt x="711" y="1212"/>
                        <a:pt x="707" y="1210"/>
                        <a:pt x="702" y="1210"/>
                      </a:cubicBezTo>
                      <a:cubicBezTo>
                        <a:pt x="696" y="1209"/>
                        <a:pt x="682" y="1212"/>
                        <a:pt x="677" y="1207"/>
                      </a:cubicBezTo>
                      <a:cubicBezTo>
                        <a:pt x="673" y="1204"/>
                        <a:pt x="674" y="1200"/>
                        <a:pt x="676" y="1198"/>
                      </a:cubicBezTo>
                      <a:cubicBezTo>
                        <a:pt x="673" y="1196"/>
                        <a:pt x="668" y="1199"/>
                        <a:pt x="666" y="1203"/>
                      </a:cubicBezTo>
                      <a:cubicBezTo>
                        <a:pt x="664" y="1211"/>
                        <a:pt x="670" y="1222"/>
                        <a:pt x="681" y="1224"/>
                      </a:cubicBezTo>
                      <a:cubicBezTo>
                        <a:pt x="685" y="1224"/>
                        <a:pt x="688" y="1223"/>
                        <a:pt x="694" y="1221"/>
                      </a:cubicBezTo>
                      <a:close/>
                      <a:moveTo>
                        <a:pt x="678" y="1227"/>
                      </a:moveTo>
                      <a:cubicBezTo>
                        <a:pt x="667" y="1231"/>
                        <a:pt x="650" y="1226"/>
                        <a:pt x="642" y="1217"/>
                      </a:cubicBezTo>
                      <a:cubicBezTo>
                        <a:pt x="634" y="1208"/>
                        <a:pt x="640" y="1198"/>
                        <a:pt x="650" y="1206"/>
                      </a:cubicBezTo>
                      <a:cubicBezTo>
                        <a:pt x="659" y="1213"/>
                        <a:pt x="667" y="1227"/>
                        <a:pt x="678" y="1227"/>
                      </a:cubicBezTo>
                      <a:close/>
                      <a:moveTo>
                        <a:pt x="721" y="1224"/>
                      </a:moveTo>
                      <a:cubicBezTo>
                        <a:pt x="723" y="1230"/>
                        <a:pt x="719" y="1236"/>
                        <a:pt x="716" y="1239"/>
                      </a:cubicBezTo>
                      <a:cubicBezTo>
                        <a:pt x="719" y="1245"/>
                        <a:pt x="731" y="1243"/>
                        <a:pt x="732" y="1234"/>
                      </a:cubicBezTo>
                      <a:cubicBezTo>
                        <a:pt x="732" y="1228"/>
                        <a:pt x="726" y="1222"/>
                        <a:pt x="721" y="1224"/>
                      </a:cubicBezTo>
                      <a:close/>
                      <a:moveTo>
                        <a:pt x="1131" y="998"/>
                      </a:moveTo>
                      <a:cubicBezTo>
                        <a:pt x="1127" y="1024"/>
                        <a:pt x="1110" y="1039"/>
                        <a:pt x="1092" y="1044"/>
                      </a:cubicBezTo>
                      <a:cubicBezTo>
                        <a:pt x="1076" y="1048"/>
                        <a:pt x="1065" y="1040"/>
                        <a:pt x="1054" y="1042"/>
                      </a:cubicBezTo>
                      <a:cubicBezTo>
                        <a:pt x="1051" y="1043"/>
                        <a:pt x="1047" y="1045"/>
                        <a:pt x="1045" y="1049"/>
                      </a:cubicBezTo>
                      <a:cubicBezTo>
                        <a:pt x="1041" y="1038"/>
                        <a:pt x="1049" y="1028"/>
                        <a:pt x="1060" y="1026"/>
                      </a:cubicBezTo>
                      <a:cubicBezTo>
                        <a:pt x="1074" y="1024"/>
                        <a:pt x="1083" y="1031"/>
                        <a:pt x="1098" y="1026"/>
                      </a:cubicBezTo>
                      <a:cubicBezTo>
                        <a:pt x="1113" y="1022"/>
                        <a:pt x="1125" y="1011"/>
                        <a:pt x="1131" y="998"/>
                      </a:cubicBezTo>
                      <a:close/>
                      <a:moveTo>
                        <a:pt x="1161" y="950"/>
                      </a:moveTo>
                      <a:cubicBezTo>
                        <a:pt x="1161" y="975"/>
                        <a:pt x="1141" y="989"/>
                        <a:pt x="1134" y="999"/>
                      </a:cubicBezTo>
                      <a:cubicBezTo>
                        <a:pt x="1125" y="1012"/>
                        <a:pt x="1135" y="1021"/>
                        <a:pt x="1149" y="1009"/>
                      </a:cubicBezTo>
                      <a:cubicBezTo>
                        <a:pt x="1162" y="997"/>
                        <a:pt x="1169" y="969"/>
                        <a:pt x="1161" y="950"/>
                      </a:cubicBezTo>
                      <a:close/>
                      <a:moveTo>
                        <a:pt x="644" y="581"/>
                      </a:moveTo>
                      <a:cubicBezTo>
                        <a:pt x="645" y="557"/>
                        <a:pt x="626" y="538"/>
                        <a:pt x="608" y="534"/>
                      </a:cubicBezTo>
                      <a:cubicBezTo>
                        <a:pt x="593" y="530"/>
                        <a:pt x="585" y="543"/>
                        <a:pt x="604" y="548"/>
                      </a:cubicBezTo>
                      <a:cubicBezTo>
                        <a:pt x="619" y="552"/>
                        <a:pt x="637" y="557"/>
                        <a:pt x="644" y="581"/>
                      </a:cubicBezTo>
                      <a:close/>
                      <a:moveTo>
                        <a:pt x="348" y="621"/>
                      </a:moveTo>
                      <a:cubicBezTo>
                        <a:pt x="347" y="603"/>
                        <a:pt x="362" y="579"/>
                        <a:pt x="377" y="571"/>
                      </a:cubicBezTo>
                      <a:cubicBezTo>
                        <a:pt x="393" y="562"/>
                        <a:pt x="403" y="574"/>
                        <a:pt x="388" y="587"/>
                      </a:cubicBezTo>
                      <a:cubicBezTo>
                        <a:pt x="376" y="597"/>
                        <a:pt x="354" y="601"/>
                        <a:pt x="348" y="621"/>
                      </a:cubicBezTo>
                      <a:close/>
                      <a:moveTo>
                        <a:pt x="625" y="532"/>
                      </a:moveTo>
                      <a:cubicBezTo>
                        <a:pt x="611" y="512"/>
                        <a:pt x="590" y="513"/>
                        <a:pt x="572" y="519"/>
                      </a:cubicBezTo>
                      <a:cubicBezTo>
                        <a:pt x="562" y="522"/>
                        <a:pt x="550" y="531"/>
                        <a:pt x="540" y="527"/>
                      </a:cubicBezTo>
                      <a:cubicBezTo>
                        <a:pt x="544" y="543"/>
                        <a:pt x="573" y="530"/>
                        <a:pt x="583" y="526"/>
                      </a:cubicBezTo>
                      <a:cubicBezTo>
                        <a:pt x="599" y="521"/>
                        <a:pt x="615" y="523"/>
                        <a:pt x="625" y="532"/>
                      </a:cubicBezTo>
                      <a:close/>
                      <a:moveTo>
                        <a:pt x="484" y="595"/>
                      </a:moveTo>
                      <a:cubicBezTo>
                        <a:pt x="509" y="601"/>
                        <a:pt x="536" y="619"/>
                        <a:pt x="541" y="636"/>
                      </a:cubicBezTo>
                      <a:cubicBezTo>
                        <a:pt x="546" y="653"/>
                        <a:pt x="532" y="663"/>
                        <a:pt x="522" y="645"/>
                      </a:cubicBezTo>
                      <a:cubicBezTo>
                        <a:pt x="515" y="631"/>
                        <a:pt x="506" y="607"/>
                        <a:pt x="484" y="595"/>
                      </a:cubicBezTo>
                      <a:close/>
                      <a:moveTo>
                        <a:pt x="356" y="517"/>
                      </a:moveTo>
                      <a:cubicBezTo>
                        <a:pt x="355" y="513"/>
                        <a:pt x="356" y="509"/>
                        <a:pt x="360" y="507"/>
                      </a:cubicBezTo>
                      <a:cubicBezTo>
                        <a:pt x="366" y="505"/>
                        <a:pt x="371" y="513"/>
                        <a:pt x="368" y="518"/>
                      </a:cubicBezTo>
                      <a:cubicBezTo>
                        <a:pt x="366" y="522"/>
                        <a:pt x="362" y="522"/>
                        <a:pt x="362" y="528"/>
                      </a:cubicBezTo>
                      <a:cubicBezTo>
                        <a:pt x="361" y="522"/>
                        <a:pt x="358" y="521"/>
                        <a:pt x="356" y="517"/>
                      </a:cubicBezTo>
                      <a:close/>
                      <a:moveTo>
                        <a:pt x="355" y="518"/>
                      </a:moveTo>
                      <a:cubicBezTo>
                        <a:pt x="354" y="515"/>
                        <a:pt x="354" y="513"/>
                        <a:pt x="355" y="511"/>
                      </a:cubicBezTo>
                      <a:cubicBezTo>
                        <a:pt x="356" y="508"/>
                        <a:pt x="359" y="505"/>
                        <a:pt x="363" y="506"/>
                      </a:cubicBezTo>
                      <a:cubicBezTo>
                        <a:pt x="367" y="506"/>
                        <a:pt x="370" y="509"/>
                        <a:pt x="371" y="513"/>
                      </a:cubicBezTo>
                      <a:cubicBezTo>
                        <a:pt x="372" y="519"/>
                        <a:pt x="367" y="520"/>
                        <a:pt x="365" y="524"/>
                      </a:cubicBezTo>
                      <a:cubicBezTo>
                        <a:pt x="362" y="527"/>
                        <a:pt x="364" y="533"/>
                        <a:pt x="368" y="537"/>
                      </a:cubicBezTo>
                      <a:cubicBezTo>
                        <a:pt x="372" y="542"/>
                        <a:pt x="379" y="544"/>
                        <a:pt x="385" y="540"/>
                      </a:cubicBezTo>
                      <a:cubicBezTo>
                        <a:pt x="389" y="539"/>
                        <a:pt x="392" y="535"/>
                        <a:pt x="389" y="531"/>
                      </a:cubicBezTo>
                      <a:cubicBezTo>
                        <a:pt x="388" y="535"/>
                        <a:pt x="382" y="536"/>
                        <a:pt x="379" y="530"/>
                      </a:cubicBezTo>
                      <a:cubicBezTo>
                        <a:pt x="378" y="528"/>
                        <a:pt x="379" y="521"/>
                        <a:pt x="379" y="515"/>
                      </a:cubicBezTo>
                      <a:cubicBezTo>
                        <a:pt x="379" y="508"/>
                        <a:pt x="379" y="502"/>
                        <a:pt x="375" y="497"/>
                      </a:cubicBezTo>
                      <a:cubicBezTo>
                        <a:pt x="369" y="488"/>
                        <a:pt x="355" y="487"/>
                        <a:pt x="348" y="495"/>
                      </a:cubicBezTo>
                      <a:cubicBezTo>
                        <a:pt x="343" y="499"/>
                        <a:pt x="342" y="505"/>
                        <a:pt x="342" y="510"/>
                      </a:cubicBezTo>
                      <a:cubicBezTo>
                        <a:pt x="342" y="516"/>
                        <a:pt x="346" y="532"/>
                        <a:pt x="341" y="538"/>
                      </a:cubicBezTo>
                      <a:cubicBezTo>
                        <a:pt x="338" y="542"/>
                        <a:pt x="333" y="542"/>
                        <a:pt x="331" y="539"/>
                      </a:cubicBezTo>
                      <a:cubicBezTo>
                        <a:pt x="328" y="543"/>
                        <a:pt x="332" y="549"/>
                        <a:pt x="337" y="550"/>
                      </a:cubicBezTo>
                      <a:cubicBezTo>
                        <a:pt x="346" y="552"/>
                        <a:pt x="358" y="544"/>
                        <a:pt x="359" y="532"/>
                      </a:cubicBezTo>
                      <a:cubicBezTo>
                        <a:pt x="360" y="528"/>
                        <a:pt x="358" y="524"/>
                        <a:pt x="355" y="518"/>
                      </a:cubicBezTo>
                      <a:close/>
                      <a:moveTo>
                        <a:pt x="363" y="535"/>
                      </a:moveTo>
                      <a:cubicBezTo>
                        <a:pt x="368" y="547"/>
                        <a:pt x="364" y="566"/>
                        <a:pt x="355" y="576"/>
                      </a:cubicBezTo>
                      <a:cubicBezTo>
                        <a:pt x="346" y="586"/>
                        <a:pt x="334" y="580"/>
                        <a:pt x="342" y="567"/>
                      </a:cubicBezTo>
                      <a:cubicBezTo>
                        <a:pt x="349" y="558"/>
                        <a:pt x="364" y="547"/>
                        <a:pt x="363" y="535"/>
                      </a:cubicBezTo>
                      <a:close/>
                      <a:moveTo>
                        <a:pt x="366" y="471"/>
                      </a:moveTo>
                      <a:cubicBezTo>
                        <a:pt x="367" y="471"/>
                        <a:pt x="369" y="471"/>
                        <a:pt x="369" y="472"/>
                      </a:cubicBezTo>
                      <a:cubicBezTo>
                        <a:pt x="369" y="462"/>
                        <a:pt x="375" y="444"/>
                        <a:pt x="384" y="429"/>
                      </a:cubicBezTo>
                      <a:cubicBezTo>
                        <a:pt x="383" y="434"/>
                        <a:pt x="382" y="439"/>
                        <a:pt x="382" y="443"/>
                      </a:cubicBezTo>
                      <a:cubicBezTo>
                        <a:pt x="383" y="476"/>
                        <a:pt x="406" y="482"/>
                        <a:pt x="418" y="505"/>
                      </a:cubicBezTo>
                      <a:cubicBezTo>
                        <a:pt x="423" y="513"/>
                        <a:pt x="423" y="525"/>
                        <a:pt x="411" y="529"/>
                      </a:cubicBezTo>
                      <a:cubicBezTo>
                        <a:pt x="406" y="531"/>
                        <a:pt x="400" y="530"/>
                        <a:pt x="396" y="526"/>
                      </a:cubicBezTo>
                      <a:cubicBezTo>
                        <a:pt x="393" y="523"/>
                        <a:pt x="392" y="519"/>
                        <a:pt x="392" y="515"/>
                      </a:cubicBezTo>
                      <a:cubicBezTo>
                        <a:pt x="392" y="514"/>
                        <a:pt x="393" y="512"/>
                        <a:pt x="394" y="511"/>
                      </a:cubicBezTo>
                      <a:cubicBezTo>
                        <a:pt x="393" y="511"/>
                        <a:pt x="393" y="511"/>
                        <a:pt x="393" y="513"/>
                      </a:cubicBezTo>
                      <a:cubicBezTo>
                        <a:pt x="393" y="516"/>
                        <a:pt x="396" y="521"/>
                        <a:pt x="400" y="522"/>
                      </a:cubicBezTo>
                      <a:cubicBezTo>
                        <a:pt x="405" y="522"/>
                        <a:pt x="408" y="518"/>
                        <a:pt x="409" y="514"/>
                      </a:cubicBezTo>
                      <a:cubicBezTo>
                        <a:pt x="409" y="510"/>
                        <a:pt x="406" y="507"/>
                        <a:pt x="403" y="506"/>
                      </a:cubicBezTo>
                      <a:cubicBezTo>
                        <a:pt x="397" y="504"/>
                        <a:pt x="392" y="510"/>
                        <a:pt x="391" y="515"/>
                      </a:cubicBezTo>
                      <a:cubicBezTo>
                        <a:pt x="390" y="520"/>
                        <a:pt x="391" y="524"/>
                        <a:pt x="394" y="527"/>
                      </a:cubicBezTo>
                      <a:cubicBezTo>
                        <a:pt x="399" y="532"/>
                        <a:pt x="405" y="534"/>
                        <a:pt x="412" y="532"/>
                      </a:cubicBezTo>
                      <a:cubicBezTo>
                        <a:pt x="427" y="528"/>
                        <a:pt x="427" y="515"/>
                        <a:pt x="421" y="504"/>
                      </a:cubicBezTo>
                      <a:cubicBezTo>
                        <a:pt x="408" y="480"/>
                        <a:pt x="384" y="475"/>
                        <a:pt x="386" y="441"/>
                      </a:cubicBezTo>
                      <a:cubicBezTo>
                        <a:pt x="387" y="427"/>
                        <a:pt x="394" y="413"/>
                        <a:pt x="408" y="405"/>
                      </a:cubicBezTo>
                      <a:cubicBezTo>
                        <a:pt x="426" y="396"/>
                        <a:pt x="450" y="399"/>
                        <a:pt x="461" y="417"/>
                      </a:cubicBezTo>
                      <a:cubicBezTo>
                        <a:pt x="448" y="398"/>
                        <a:pt x="416" y="404"/>
                        <a:pt x="401" y="422"/>
                      </a:cubicBezTo>
                      <a:cubicBezTo>
                        <a:pt x="393" y="431"/>
                        <a:pt x="388" y="448"/>
                        <a:pt x="394" y="462"/>
                      </a:cubicBezTo>
                      <a:cubicBezTo>
                        <a:pt x="406" y="489"/>
                        <a:pt x="436" y="476"/>
                        <a:pt x="426" y="451"/>
                      </a:cubicBezTo>
                      <a:cubicBezTo>
                        <a:pt x="420" y="437"/>
                        <a:pt x="423" y="423"/>
                        <a:pt x="437" y="416"/>
                      </a:cubicBezTo>
                      <a:cubicBezTo>
                        <a:pt x="446" y="412"/>
                        <a:pt x="455" y="414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8"/>
                        <a:pt x="461" y="418"/>
                        <a:pt x="461" y="418"/>
                      </a:cubicBezTo>
                      <a:cubicBezTo>
                        <a:pt x="461" y="417"/>
                        <a:pt x="461" y="416"/>
                        <a:pt x="460" y="415"/>
                      </a:cubicBezTo>
                      <a:cubicBezTo>
                        <a:pt x="464" y="420"/>
                        <a:pt x="468" y="424"/>
                        <a:pt x="472" y="429"/>
                      </a:cubicBezTo>
                      <a:cubicBezTo>
                        <a:pt x="483" y="437"/>
                        <a:pt x="493" y="442"/>
                        <a:pt x="507" y="445"/>
                      </a:cubicBezTo>
                      <a:cubicBezTo>
                        <a:pt x="508" y="445"/>
                        <a:pt x="508" y="445"/>
                        <a:pt x="508" y="445"/>
                      </a:cubicBezTo>
                      <a:cubicBezTo>
                        <a:pt x="496" y="449"/>
                        <a:pt x="474" y="450"/>
                        <a:pt x="464" y="444"/>
                      </a:cubicBezTo>
                      <a:cubicBezTo>
                        <a:pt x="464" y="445"/>
                        <a:pt x="463" y="445"/>
                        <a:pt x="463" y="446"/>
                      </a:cubicBezTo>
                      <a:cubicBezTo>
                        <a:pt x="472" y="451"/>
                        <a:pt x="489" y="452"/>
                        <a:pt x="502" y="449"/>
                      </a:cubicBezTo>
                      <a:cubicBezTo>
                        <a:pt x="500" y="450"/>
                        <a:pt x="499" y="452"/>
                        <a:pt x="498" y="453"/>
                      </a:cubicBezTo>
                      <a:cubicBezTo>
                        <a:pt x="498" y="453"/>
                        <a:pt x="498" y="453"/>
                        <a:pt x="498" y="453"/>
                      </a:cubicBezTo>
                      <a:cubicBezTo>
                        <a:pt x="490" y="459"/>
                        <a:pt x="484" y="465"/>
                        <a:pt x="479" y="471"/>
                      </a:cubicBezTo>
                      <a:cubicBezTo>
                        <a:pt x="473" y="479"/>
                        <a:pt x="468" y="491"/>
                        <a:pt x="458" y="494"/>
                      </a:cubicBezTo>
                      <a:cubicBezTo>
                        <a:pt x="450" y="496"/>
                        <a:pt x="441" y="493"/>
                        <a:pt x="435" y="486"/>
                      </a:cubicBezTo>
                      <a:cubicBezTo>
                        <a:pt x="430" y="480"/>
                        <a:pt x="429" y="471"/>
                        <a:pt x="432" y="464"/>
                      </a:cubicBezTo>
                      <a:cubicBezTo>
                        <a:pt x="436" y="457"/>
                        <a:pt x="442" y="453"/>
                        <a:pt x="449" y="454"/>
                      </a:cubicBezTo>
                      <a:cubicBezTo>
                        <a:pt x="455" y="455"/>
                        <a:pt x="459" y="458"/>
                        <a:pt x="461" y="464"/>
                      </a:cubicBezTo>
                      <a:cubicBezTo>
                        <a:pt x="459" y="460"/>
                        <a:pt x="455" y="458"/>
                        <a:pt x="451" y="458"/>
                      </a:cubicBezTo>
                      <a:cubicBezTo>
                        <a:pt x="446" y="459"/>
                        <a:pt x="443" y="464"/>
                        <a:pt x="444" y="469"/>
                      </a:cubicBezTo>
                      <a:cubicBezTo>
                        <a:pt x="444" y="474"/>
                        <a:pt x="449" y="477"/>
                        <a:pt x="454" y="476"/>
                      </a:cubicBezTo>
                      <a:cubicBezTo>
                        <a:pt x="458" y="475"/>
                        <a:pt x="461" y="472"/>
                        <a:pt x="462" y="467"/>
                      </a:cubicBezTo>
                      <a:cubicBezTo>
                        <a:pt x="462" y="465"/>
                        <a:pt x="461" y="462"/>
                        <a:pt x="460" y="460"/>
                      </a:cubicBezTo>
                      <a:cubicBezTo>
                        <a:pt x="457" y="457"/>
                        <a:pt x="454" y="454"/>
                        <a:pt x="449" y="453"/>
                      </a:cubicBezTo>
                      <a:cubicBezTo>
                        <a:pt x="442" y="452"/>
                        <a:pt x="435" y="456"/>
                        <a:pt x="431" y="463"/>
                      </a:cubicBezTo>
                      <a:cubicBezTo>
                        <a:pt x="427" y="471"/>
                        <a:pt x="429" y="481"/>
                        <a:pt x="435" y="488"/>
                      </a:cubicBezTo>
                      <a:cubicBezTo>
                        <a:pt x="440" y="495"/>
                        <a:pt x="450" y="498"/>
                        <a:pt x="459" y="496"/>
                      </a:cubicBezTo>
                      <a:cubicBezTo>
                        <a:pt x="461" y="495"/>
                        <a:pt x="464" y="494"/>
                        <a:pt x="466" y="492"/>
                      </a:cubicBezTo>
                      <a:cubicBezTo>
                        <a:pt x="465" y="494"/>
                        <a:pt x="465" y="495"/>
                        <a:pt x="464" y="496"/>
                      </a:cubicBezTo>
                      <a:cubicBezTo>
                        <a:pt x="455" y="515"/>
                        <a:pt x="455" y="538"/>
                        <a:pt x="438" y="552"/>
                      </a:cubicBezTo>
                      <a:cubicBezTo>
                        <a:pt x="438" y="552"/>
                        <a:pt x="439" y="553"/>
                        <a:pt x="439" y="554"/>
                      </a:cubicBezTo>
                      <a:cubicBezTo>
                        <a:pt x="442" y="552"/>
                        <a:pt x="444" y="550"/>
                        <a:pt x="447" y="547"/>
                      </a:cubicBezTo>
                      <a:cubicBezTo>
                        <a:pt x="450" y="543"/>
                        <a:pt x="452" y="540"/>
                        <a:pt x="454" y="536"/>
                      </a:cubicBezTo>
                      <a:cubicBezTo>
                        <a:pt x="455" y="540"/>
                        <a:pt x="455" y="545"/>
                        <a:pt x="457" y="550"/>
                      </a:cubicBezTo>
                      <a:cubicBezTo>
                        <a:pt x="459" y="559"/>
                        <a:pt x="462" y="566"/>
                        <a:pt x="468" y="574"/>
                      </a:cubicBezTo>
                      <a:cubicBezTo>
                        <a:pt x="470" y="577"/>
                        <a:pt x="472" y="580"/>
                        <a:pt x="475" y="582"/>
                      </a:cubicBezTo>
                      <a:cubicBezTo>
                        <a:pt x="481" y="588"/>
                        <a:pt x="486" y="591"/>
                        <a:pt x="494" y="594"/>
                      </a:cubicBezTo>
                      <a:cubicBezTo>
                        <a:pt x="502" y="597"/>
                        <a:pt x="508" y="598"/>
                        <a:pt x="517" y="597"/>
                      </a:cubicBezTo>
                      <a:cubicBezTo>
                        <a:pt x="524" y="595"/>
                        <a:pt x="531" y="592"/>
                        <a:pt x="537" y="587"/>
                      </a:cubicBezTo>
                      <a:cubicBezTo>
                        <a:pt x="546" y="577"/>
                        <a:pt x="548" y="563"/>
                        <a:pt x="543" y="551"/>
                      </a:cubicBezTo>
                      <a:cubicBezTo>
                        <a:pt x="538" y="539"/>
                        <a:pt x="527" y="530"/>
                        <a:pt x="515" y="523"/>
                      </a:cubicBezTo>
                      <a:cubicBezTo>
                        <a:pt x="531" y="547"/>
                        <a:pt x="512" y="561"/>
                        <a:pt x="509" y="572"/>
                      </a:cubicBezTo>
                      <a:cubicBezTo>
                        <a:pt x="505" y="588"/>
                        <a:pt x="517" y="595"/>
                        <a:pt x="529" y="591"/>
                      </a:cubicBezTo>
                      <a:cubicBezTo>
                        <a:pt x="528" y="591"/>
                        <a:pt x="528" y="591"/>
                        <a:pt x="528" y="591"/>
                      </a:cubicBezTo>
                      <a:cubicBezTo>
                        <a:pt x="525" y="593"/>
                        <a:pt x="521" y="595"/>
                        <a:pt x="517" y="595"/>
                      </a:cubicBezTo>
                      <a:cubicBezTo>
                        <a:pt x="509" y="596"/>
                        <a:pt x="502" y="595"/>
                        <a:pt x="495" y="593"/>
                      </a:cubicBezTo>
                      <a:cubicBezTo>
                        <a:pt x="487" y="590"/>
                        <a:pt x="482" y="586"/>
                        <a:pt x="477" y="580"/>
                      </a:cubicBezTo>
                      <a:cubicBezTo>
                        <a:pt x="468" y="571"/>
                        <a:pt x="463" y="563"/>
                        <a:pt x="460" y="551"/>
                      </a:cubicBezTo>
                      <a:cubicBezTo>
                        <a:pt x="461" y="555"/>
                        <a:pt x="463" y="558"/>
                        <a:pt x="465" y="561"/>
                      </a:cubicBezTo>
                      <a:cubicBezTo>
                        <a:pt x="471" y="570"/>
                        <a:pt x="484" y="575"/>
                        <a:pt x="494" y="569"/>
                      </a:cubicBezTo>
                      <a:cubicBezTo>
                        <a:pt x="498" y="566"/>
                        <a:pt x="500" y="561"/>
                        <a:pt x="499" y="556"/>
                      </a:cubicBezTo>
                      <a:cubicBezTo>
                        <a:pt x="499" y="552"/>
                        <a:pt x="497" y="549"/>
                        <a:pt x="493" y="547"/>
                      </a:cubicBezTo>
                      <a:cubicBezTo>
                        <a:pt x="490" y="545"/>
                        <a:pt x="485" y="545"/>
                        <a:pt x="482" y="547"/>
                      </a:cubicBezTo>
                      <a:cubicBezTo>
                        <a:pt x="477" y="549"/>
                        <a:pt x="474" y="555"/>
                        <a:pt x="476" y="560"/>
                      </a:cubicBezTo>
                      <a:cubicBezTo>
                        <a:pt x="478" y="563"/>
                        <a:pt x="481" y="564"/>
                        <a:pt x="484" y="564"/>
                      </a:cubicBezTo>
                      <a:cubicBezTo>
                        <a:pt x="486" y="563"/>
                        <a:pt x="488" y="562"/>
                        <a:pt x="487" y="560"/>
                      </a:cubicBezTo>
                      <a:cubicBezTo>
                        <a:pt x="487" y="561"/>
                        <a:pt x="485" y="561"/>
                        <a:pt x="483" y="561"/>
                      </a:cubicBezTo>
                      <a:cubicBezTo>
                        <a:pt x="480" y="561"/>
                        <a:pt x="479" y="558"/>
                        <a:pt x="481" y="555"/>
                      </a:cubicBezTo>
                      <a:cubicBezTo>
                        <a:pt x="481" y="554"/>
                        <a:pt x="483" y="553"/>
                        <a:pt x="486" y="552"/>
                      </a:cubicBezTo>
                      <a:cubicBezTo>
                        <a:pt x="489" y="552"/>
                        <a:pt x="491" y="554"/>
                        <a:pt x="492" y="557"/>
                      </a:cubicBezTo>
                      <a:cubicBezTo>
                        <a:pt x="493" y="560"/>
                        <a:pt x="492" y="563"/>
                        <a:pt x="489" y="565"/>
                      </a:cubicBezTo>
                      <a:cubicBezTo>
                        <a:pt x="481" y="570"/>
                        <a:pt x="469" y="564"/>
                        <a:pt x="465" y="557"/>
                      </a:cubicBezTo>
                      <a:cubicBezTo>
                        <a:pt x="448" y="533"/>
                        <a:pt x="466" y="492"/>
                        <a:pt x="484" y="470"/>
                      </a:cubicBezTo>
                      <a:cubicBezTo>
                        <a:pt x="480" y="479"/>
                        <a:pt x="479" y="488"/>
                        <a:pt x="481" y="498"/>
                      </a:cubicBezTo>
                      <a:cubicBezTo>
                        <a:pt x="482" y="502"/>
                        <a:pt x="484" y="507"/>
                        <a:pt x="489" y="511"/>
                      </a:cubicBezTo>
                      <a:cubicBezTo>
                        <a:pt x="485" y="506"/>
                        <a:pt x="484" y="501"/>
                        <a:pt x="483" y="497"/>
                      </a:cubicBezTo>
                      <a:cubicBezTo>
                        <a:pt x="481" y="486"/>
                        <a:pt x="484" y="475"/>
                        <a:pt x="491" y="466"/>
                      </a:cubicBezTo>
                      <a:cubicBezTo>
                        <a:pt x="496" y="459"/>
                        <a:pt x="501" y="455"/>
                        <a:pt x="507" y="451"/>
                      </a:cubicBezTo>
                      <a:cubicBezTo>
                        <a:pt x="519" y="444"/>
                        <a:pt x="531" y="444"/>
                        <a:pt x="544" y="438"/>
                      </a:cubicBezTo>
                      <a:cubicBezTo>
                        <a:pt x="545" y="438"/>
                        <a:pt x="545" y="438"/>
                        <a:pt x="545" y="438"/>
                      </a:cubicBezTo>
                      <a:cubicBezTo>
                        <a:pt x="552" y="434"/>
                        <a:pt x="557" y="431"/>
                        <a:pt x="563" y="426"/>
                      </a:cubicBezTo>
                      <a:cubicBezTo>
                        <a:pt x="565" y="425"/>
                        <a:pt x="579" y="413"/>
                        <a:pt x="578" y="410"/>
                      </a:cubicBezTo>
                      <a:cubicBezTo>
                        <a:pt x="576" y="410"/>
                        <a:pt x="568" y="418"/>
                        <a:pt x="566" y="419"/>
                      </a:cubicBezTo>
                      <a:cubicBezTo>
                        <a:pt x="558" y="425"/>
                        <a:pt x="551" y="429"/>
                        <a:pt x="543" y="433"/>
                      </a:cubicBezTo>
                      <a:cubicBezTo>
                        <a:pt x="542" y="434"/>
                        <a:pt x="542" y="434"/>
                        <a:pt x="542" y="434"/>
                      </a:cubicBezTo>
                      <a:cubicBezTo>
                        <a:pt x="530" y="439"/>
                        <a:pt x="520" y="442"/>
                        <a:pt x="507" y="441"/>
                      </a:cubicBezTo>
                      <a:cubicBezTo>
                        <a:pt x="492" y="439"/>
                        <a:pt x="477" y="432"/>
                        <a:pt x="470" y="418"/>
                      </a:cubicBezTo>
                      <a:cubicBezTo>
                        <a:pt x="465" y="411"/>
                        <a:pt x="464" y="398"/>
                        <a:pt x="473" y="393"/>
                      </a:cubicBezTo>
                      <a:cubicBezTo>
                        <a:pt x="476" y="391"/>
                        <a:pt x="479" y="391"/>
                        <a:pt x="482" y="393"/>
                      </a:cubicBezTo>
                      <a:cubicBezTo>
                        <a:pt x="484" y="395"/>
                        <a:pt x="484" y="398"/>
                        <a:pt x="483" y="401"/>
                      </a:cubicBezTo>
                      <a:cubicBezTo>
                        <a:pt x="481" y="403"/>
                        <a:pt x="480" y="404"/>
                        <a:pt x="478" y="404"/>
                      </a:cubicBezTo>
                      <a:cubicBezTo>
                        <a:pt x="475" y="405"/>
                        <a:pt x="473" y="402"/>
                        <a:pt x="474" y="399"/>
                      </a:cubicBezTo>
                      <a:cubicBezTo>
                        <a:pt x="474" y="398"/>
                        <a:pt x="475" y="397"/>
                        <a:pt x="477" y="396"/>
                      </a:cubicBezTo>
                      <a:cubicBezTo>
                        <a:pt x="475" y="395"/>
                        <a:pt x="473" y="396"/>
                        <a:pt x="472" y="398"/>
                      </a:cubicBezTo>
                      <a:cubicBezTo>
                        <a:pt x="470" y="400"/>
                        <a:pt x="470" y="404"/>
                        <a:pt x="472" y="406"/>
                      </a:cubicBezTo>
                      <a:cubicBezTo>
                        <a:pt x="476" y="410"/>
                        <a:pt x="482" y="411"/>
                        <a:pt x="486" y="407"/>
                      </a:cubicBezTo>
                      <a:cubicBezTo>
                        <a:pt x="489" y="405"/>
                        <a:pt x="491" y="401"/>
                        <a:pt x="491" y="397"/>
                      </a:cubicBezTo>
                      <a:cubicBezTo>
                        <a:pt x="491" y="393"/>
                        <a:pt x="489" y="389"/>
                        <a:pt x="486" y="387"/>
                      </a:cubicBezTo>
                      <a:cubicBezTo>
                        <a:pt x="482" y="384"/>
                        <a:pt x="476" y="384"/>
                        <a:pt x="471" y="386"/>
                      </a:cubicBezTo>
                      <a:cubicBezTo>
                        <a:pt x="461" y="392"/>
                        <a:pt x="461" y="406"/>
                        <a:pt x="466" y="416"/>
                      </a:cubicBezTo>
                      <a:cubicBezTo>
                        <a:pt x="468" y="419"/>
                        <a:pt x="470" y="422"/>
                        <a:pt x="473" y="425"/>
                      </a:cubicBezTo>
                      <a:cubicBezTo>
                        <a:pt x="464" y="417"/>
                        <a:pt x="458" y="409"/>
                        <a:pt x="453" y="397"/>
                      </a:cubicBezTo>
                      <a:cubicBezTo>
                        <a:pt x="451" y="390"/>
                        <a:pt x="450" y="383"/>
                        <a:pt x="450" y="375"/>
                      </a:cubicBezTo>
                      <a:cubicBezTo>
                        <a:pt x="451" y="367"/>
                        <a:pt x="453" y="361"/>
                        <a:pt x="458" y="354"/>
                      </a:cubicBezTo>
                      <a:cubicBezTo>
                        <a:pt x="460" y="351"/>
                        <a:pt x="463" y="348"/>
                        <a:pt x="466" y="345"/>
                      </a:cubicBezTo>
                      <a:cubicBezTo>
                        <a:pt x="466" y="345"/>
                        <a:pt x="466" y="345"/>
                        <a:pt x="466" y="345"/>
                      </a:cubicBezTo>
                      <a:cubicBezTo>
                        <a:pt x="458" y="354"/>
                        <a:pt x="459" y="368"/>
                        <a:pt x="475" y="371"/>
                      </a:cubicBezTo>
                      <a:cubicBezTo>
                        <a:pt x="487" y="374"/>
                        <a:pt x="507" y="362"/>
                        <a:pt x="522" y="387"/>
                      </a:cubicBezTo>
                      <a:cubicBezTo>
                        <a:pt x="522" y="373"/>
                        <a:pt x="518" y="359"/>
                        <a:pt x="509" y="350"/>
                      </a:cubicBezTo>
                      <a:cubicBezTo>
                        <a:pt x="500" y="340"/>
                        <a:pt x="486" y="336"/>
                        <a:pt x="474" y="340"/>
                      </a:cubicBezTo>
                      <a:cubicBezTo>
                        <a:pt x="467" y="342"/>
                        <a:pt x="461" y="347"/>
                        <a:pt x="456" y="353"/>
                      </a:cubicBezTo>
                      <a:cubicBezTo>
                        <a:pt x="452" y="361"/>
                        <a:pt x="449" y="367"/>
                        <a:pt x="448" y="375"/>
                      </a:cubicBezTo>
                      <a:cubicBezTo>
                        <a:pt x="448" y="384"/>
                        <a:pt x="449" y="390"/>
                        <a:pt x="451" y="398"/>
                      </a:cubicBezTo>
                      <a:cubicBezTo>
                        <a:pt x="452" y="401"/>
                        <a:pt x="454" y="404"/>
                        <a:pt x="455" y="407"/>
                      </a:cubicBezTo>
                      <a:cubicBezTo>
                        <a:pt x="456" y="409"/>
                        <a:pt x="457" y="410"/>
                        <a:pt x="458" y="412"/>
                      </a:cubicBezTo>
                      <a:cubicBezTo>
                        <a:pt x="445" y="395"/>
                        <a:pt x="422" y="394"/>
                        <a:pt x="404" y="404"/>
                      </a:cubicBezTo>
                      <a:cubicBezTo>
                        <a:pt x="402" y="405"/>
                        <a:pt x="400" y="406"/>
                        <a:pt x="399" y="407"/>
                      </a:cubicBezTo>
                      <a:cubicBezTo>
                        <a:pt x="380" y="421"/>
                        <a:pt x="367" y="446"/>
                        <a:pt x="366" y="471"/>
                      </a:cubicBezTo>
                      <a:close/>
                      <a:moveTo>
                        <a:pt x="356" y="487"/>
                      </a:moveTo>
                      <a:cubicBezTo>
                        <a:pt x="362" y="485"/>
                        <a:pt x="370" y="488"/>
                        <a:pt x="373" y="492"/>
                      </a:cubicBezTo>
                      <a:cubicBezTo>
                        <a:pt x="379" y="488"/>
                        <a:pt x="376" y="474"/>
                        <a:pt x="366" y="474"/>
                      </a:cubicBezTo>
                      <a:cubicBezTo>
                        <a:pt x="359" y="474"/>
                        <a:pt x="354" y="481"/>
                        <a:pt x="356" y="487"/>
                      </a:cubicBezTo>
                      <a:close/>
                      <a:moveTo>
                        <a:pt x="354" y="474"/>
                      </a:moveTo>
                      <a:cubicBezTo>
                        <a:pt x="344" y="479"/>
                        <a:pt x="335" y="488"/>
                        <a:pt x="331" y="496"/>
                      </a:cubicBezTo>
                      <a:cubicBezTo>
                        <a:pt x="326" y="505"/>
                        <a:pt x="323" y="516"/>
                        <a:pt x="323" y="526"/>
                      </a:cubicBezTo>
                      <a:cubicBezTo>
                        <a:pt x="322" y="544"/>
                        <a:pt x="326" y="564"/>
                        <a:pt x="316" y="580"/>
                      </a:cubicBezTo>
                      <a:cubicBezTo>
                        <a:pt x="307" y="593"/>
                        <a:pt x="292" y="597"/>
                        <a:pt x="282" y="592"/>
                      </a:cubicBezTo>
                      <a:cubicBezTo>
                        <a:pt x="273" y="588"/>
                        <a:pt x="267" y="578"/>
                        <a:pt x="269" y="568"/>
                      </a:cubicBezTo>
                      <a:cubicBezTo>
                        <a:pt x="270" y="561"/>
                        <a:pt x="278" y="552"/>
                        <a:pt x="286" y="554"/>
                      </a:cubicBezTo>
                      <a:cubicBezTo>
                        <a:pt x="290" y="555"/>
                        <a:pt x="293" y="559"/>
                        <a:pt x="291" y="561"/>
                      </a:cubicBezTo>
                      <a:cubicBezTo>
                        <a:pt x="288" y="559"/>
                        <a:pt x="284" y="561"/>
                        <a:pt x="282" y="566"/>
                      </a:cubicBezTo>
                      <a:cubicBezTo>
                        <a:pt x="281" y="568"/>
                        <a:pt x="282" y="572"/>
                        <a:pt x="284" y="575"/>
                      </a:cubicBezTo>
                      <a:cubicBezTo>
                        <a:pt x="287" y="579"/>
                        <a:pt x="292" y="582"/>
                        <a:pt x="298" y="579"/>
                      </a:cubicBezTo>
                      <a:cubicBezTo>
                        <a:pt x="310" y="574"/>
                        <a:pt x="311" y="553"/>
                        <a:pt x="310" y="540"/>
                      </a:cubicBezTo>
                      <a:cubicBezTo>
                        <a:pt x="309" y="521"/>
                        <a:pt x="314" y="503"/>
                        <a:pt x="327" y="488"/>
                      </a:cubicBezTo>
                      <a:cubicBezTo>
                        <a:pt x="334" y="480"/>
                        <a:pt x="343" y="474"/>
                        <a:pt x="354" y="474"/>
                      </a:cubicBezTo>
                      <a:close/>
                      <a:moveTo>
                        <a:pt x="517" y="353"/>
                      </a:moveTo>
                      <a:cubicBezTo>
                        <a:pt x="509" y="340"/>
                        <a:pt x="520" y="331"/>
                        <a:pt x="526" y="324"/>
                      </a:cubicBezTo>
                      <a:cubicBezTo>
                        <a:pt x="533" y="316"/>
                        <a:pt x="536" y="304"/>
                        <a:pt x="527" y="297"/>
                      </a:cubicBezTo>
                      <a:cubicBezTo>
                        <a:pt x="521" y="309"/>
                        <a:pt x="514" y="305"/>
                        <a:pt x="506" y="314"/>
                      </a:cubicBezTo>
                      <a:cubicBezTo>
                        <a:pt x="498" y="322"/>
                        <a:pt x="499" y="341"/>
                        <a:pt x="517" y="353"/>
                      </a:cubicBezTo>
                      <a:close/>
                      <a:moveTo>
                        <a:pt x="586" y="297"/>
                      </a:moveTo>
                      <a:cubicBezTo>
                        <a:pt x="558" y="283"/>
                        <a:pt x="577" y="251"/>
                        <a:pt x="594" y="247"/>
                      </a:cubicBezTo>
                      <a:cubicBezTo>
                        <a:pt x="582" y="256"/>
                        <a:pt x="576" y="285"/>
                        <a:pt x="586" y="297"/>
                      </a:cubicBezTo>
                      <a:close/>
                      <a:moveTo>
                        <a:pt x="601" y="307"/>
                      </a:moveTo>
                      <a:cubicBezTo>
                        <a:pt x="587" y="320"/>
                        <a:pt x="564" y="323"/>
                        <a:pt x="551" y="315"/>
                      </a:cubicBezTo>
                      <a:cubicBezTo>
                        <a:pt x="521" y="298"/>
                        <a:pt x="541" y="266"/>
                        <a:pt x="563" y="288"/>
                      </a:cubicBezTo>
                      <a:cubicBezTo>
                        <a:pt x="575" y="300"/>
                        <a:pt x="583" y="307"/>
                        <a:pt x="601" y="307"/>
                      </a:cubicBezTo>
                      <a:close/>
                      <a:moveTo>
                        <a:pt x="711" y="198"/>
                      </a:moveTo>
                      <a:cubicBezTo>
                        <a:pt x="679" y="185"/>
                        <a:pt x="653" y="202"/>
                        <a:pt x="635" y="223"/>
                      </a:cubicBezTo>
                      <a:cubicBezTo>
                        <a:pt x="626" y="235"/>
                        <a:pt x="618" y="254"/>
                        <a:pt x="602" y="258"/>
                      </a:cubicBezTo>
                      <a:cubicBezTo>
                        <a:pt x="619" y="275"/>
                        <a:pt x="645" y="235"/>
                        <a:pt x="655" y="224"/>
                      </a:cubicBezTo>
                      <a:cubicBezTo>
                        <a:pt x="671" y="205"/>
                        <a:pt x="691" y="195"/>
                        <a:pt x="711" y="198"/>
                      </a:cubicBezTo>
                      <a:close/>
                      <a:moveTo>
                        <a:pt x="945" y="804"/>
                      </a:moveTo>
                      <a:cubicBezTo>
                        <a:pt x="927" y="823"/>
                        <a:pt x="940" y="857"/>
                        <a:pt x="939" y="871"/>
                      </a:cubicBezTo>
                      <a:cubicBezTo>
                        <a:pt x="937" y="894"/>
                        <a:pt x="916" y="895"/>
                        <a:pt x="914" y="873"/>
                      </a:cubicBezTo>
                      <a:cubicBezTo>
                        <a:pt x="911" y="851"/>
                        <a:pt x="924" y="818"/>
                        <a:pt x="945" y="804"/>
                      </a:cubicBezTo>
                      <a:close/>
                      <a:moveTo>
                        <a:pt x="967" y="954"/>
                      </a:moveTo>
                      <a:cubicBezTo>
                        <a:pt x="996" y="939"/>
                        <a:pt x="1020" y="959"/>
                        <a:pt x="1036" y="960"/>
                      </a:cubicBezTo>
                      <a:cubicBezTo>
                        <a:pt x="1053" y="961"/>
                        <a:pt x="1056" y="945"/>
                        <a:pt x="1039" y="939"/>
                      </a:cubicBezTo>
                      <a:cubicBezTo>
                        <a:pt x="1017" y="931"/>
                        <a:pt x="986" y="938"/>
                        <a:pt x="967" y="954"/>
                      </a:cubicBezTo>
                      <a:close/>
                      <a:moveTo>
                        <a:pt x="742" y="542"/>
                      </a:moveTo>
                      <a:cubicBezTo>
                        <a:pt x="736" y="560"/>
                        <a:pt x="745" y="570"/>
                        <a:pt x="764" y="578"/>
                      </a:cubicBezTo>
                      <a:cubicBezTo>
                        <a:pt x="778" y="584"/>
                        <a:pt x="787" y="596"/>
                        <a:pt x="783" y="607"/>
                      </a:cubicBezTo>
                      <a:cubicBezTo>
                        <a:pt x="792" y="603"/>
                        <a:pt x="796" y="589"/>
                        <a:pt x="790" y="580"/>
                      </a:cubicBezTo>
                      <a:cubicBezTo>
                        <a:pt x="782" y="566"/>
                        <a:pt x="764" y="568"/>
                        <a:pt x="751" y="559"/>
                      </a:cubicBezTo>
                      <a:cubicBezTo>
                        <a:pt x="747" y="556"/>
                        <a:pt x="742" y="550"/>
                        <a:pt x="742" y="542"/>
                      </a:cubicBezTo>
                      <a:close/>
                      <a:moveTo>
                        <a:pt x="809" y="898"/>
                      </a:moveTo>
                      <a:cubicBezTo>
                        <a:pt x="808" y="899"/>
                        <a:pt x="806" y="900"/>
                        <a:pt x="804" y="899"/>
                      </a:cubicBezTo>
                      <a:cubicBezTo>
                        <a:pt x="802" y="898"/>
                        <a:pt x="802" y="896"/>
                        <a:pt x="802" y="894"/>
                      </a:cubicBezTo>
                      <a:cubicBezTo>
                        <a:pt x="803" y="892"/>
                        <a:pt x="806" y="892"/>
                        <a:pt x="808" y="892"/>
                      </a:cubicBezTo>
                      <a:cubicBezTo>
                        <a:pt x="810" y="893"/>
                        <a:pt x="810" y="896"/>
                        <a:pt x="809" y="898"/>
                      </a:cubicBezTo>
                      <a:close/>
                      <a:moveTo>
                        <a:pt x="808" y="876"/>
                      </a:moveTo>
                      <a:cubicBezTo>
                        <a:pt x="806" y="880"/>
                        <a:pt x="802" y="882"/>
                        <a:pt x="798" y="880"/>
                      </a:cubicBezTo>
                      <a:cubicBezTo>
                        <a:pt x="794" y="878"/>
                        <a:pt x="793" y="873"/>
                        <a:pt x="794" y="870"/>
                      </a:cubicBezTo>
                      <a:cubicBezTo>
                        <a:pt x="796" y="866"/>
                        <a:pt x="801" y="864"/>
                        <a:pt x="805" y="866"/>
                      </a:cubicBezTo>
                      <a:cubicBezTo>
                        <a:pt x="808" y="868"/>
                        <a:pt x="810" y="873"/>
                        <a:pt x="808" y="876"/>
                      </a:cubicBezTo>
                      <a:close/>
                      <a:moveTo>
                        <a:pt x="811" y="888"/>
                      </a:moveTo>
                      <a:cubicBezTo>
                        <a:pt x="810" y="891"/>
                        <a:pt x="807" y="892"/>
                        <a:pt x="805" y="890"/>
                      </a:cubicBezTo>
                      <a:cubicBezTo>
                        <a:pt x="802" y="889"/>
                        <a:pt x="801" y="886"/>
                        <a:pt x="802" y="884"/>
                      </a:cubicBezTo>
                      <a:cubicBezTo>
                        <a:pt x="804" y="881"/>
                        <a:pt x="807" y="880"/>
                        <a:pt x="809" y="882"/>
                      </a:cubicBezTo>
                      <a:cubicBezTo>
                        <a:pt x="812" y="883"/>
                        <a:pt x="813" y="886"/>
                        <a:pt x="811" y="888"/>
                      </a:cubicBezTo>
                      <a:close/>
                      <a:moveTo>
                        <a:pt x="925" y="593"/>
                      </a:moveTo>
                      <a:cubicBezTo>
                        <a:pt x="922" y="594"/>
                        <a:pt x="919" y="596"/>
                        <a:pt x="918" y="599"/>
                      </a:cubicBezTo>
                      <a:cubicBezTo>
                        <a:pt x="917" y="602"/>
                        <a:pt x="917" y="607"/>
                        <a:pt x="920" y="611"/>
                      </a:cubicBezTo>
                      <a:cubicBezTo>
                        <a:pt x="924" y="615"/>
                        <a:pt x="930" y="614"/>
                        <a:pt x="934" y="612"/>
                      </a:cubicBezTo>
                      <a:cubicBezTo>
                        <a:pt x="940" y="607"/>
                        <a:pt x="937" y="602"/>
                        <a:pt x="938" y="597"/>
                      </a:cubicBezTo>
                      <a:cubicBezTo>
                        <a:pt x="939" y="592"/>
                        <a:pt x="945" y="588"/>
                        <a:pt x="953" y="588"/>
                      </a:cubicBezTo>
                      <a:cubicBezTo>
                        <a:pt x="961" y="588"/>
                        <a:pt x="968" y="593"/>
                        <a:pt x="970" y="601"/>
                      </a:cubicBezTo>
                      <a:cubicBezTo>
                        <a:pt x="972" y="606"/>
                        <a:pt x="970" y="611"/>
                        <a:pt x="965" y="613"/>
                      </a:cubicBezTo>
                      <a:cubicBezTo>
                        <a:pt x="967" y="608"/>
                        <a:pt x="963" y="602"/>
                        <a:pt x="956" y="604"/>
                      </a:cubicBezTo>
                      <a:cubicBezTo>
                        <a:pt x="953" y="605"/>
                        <a:pt x="948" y="611"/>
                        <a:pt x="942" y="617"/>
                      </a:cubicBezTo>
                      <a:cubicBezTo>
                        <a:pt x="937" y="623"/>
                        <a:pt x="931" y="628"/>
                        <a:pt x="924" y="629"/>
                      </a:cubicBezTo>
                      <a:cubicBezTo>
                        <a:pt x="910" y="631"/>
                        <a:pt x="897" y="620"/>
                        <a:pt x="898" y="606"/>
                      </a:cubicBezTo>
                      <a:cubicBezTo>
                        <a:pt x="898" y="599"/>
                        <a:pt x="902" y="593"/>
                        <a:pt x="907" y="588"/>
                      </a:cubicBezTo>
                      <a:cubicBezTo>
                        <a:pt x="912" y="583"/>
                        <a:pt x="929" y="573"/>
                        <a:pt x="931" y="564"/>
                      </a:cubicBezTo>
                      <a:cubicBezTo>
                        <a:pt x="932" y="557"/>
                        <a:pt x="928" y="553"/>
                        <a:pt x="923" y="554"/>
                      </a:cubicBezTo>
                      <a:cubicBezTo>
                        <a:pt x="925" y="549"/>
                        <a:pt x="933" y="547"/>
                        <a:pt x="938" y="551"/>
                      </a:cubicBezTo>
                      <a:cubicBezTo>
                        <a:pt x="948" y="557"/>
                        <a:pt x="951" y="573"/>
                        <a:pt x="941" y="585"/>
                      </a:cubicBezTo>
                      <a:cubicBezTo>
                        <a:pt x="937" y="589"/>
                        <a:pt x="932" y="591"/>
                        <a:pt x="925" y="593"/>
                      </a:cubicBezTo>
                      <a:close/>
                      <a:moveTo>
                        <a:pt x="412" y="567"/>
                      </a:moveTo>
                      <a:cubicBezTo>
                        <a:pt x="410" y="565"/>
                        <a:pt x="409" y="562"/>
                        <a:pt x="411" y="559"/>
                      </a:cubicBezTo>
                      <a:cubicBezTo>
                        <a:pt x="412" y="557"/>
                        <a:pt x="416" y="556"/>
                        <a:pt x="418" y="558"/>
                      </a:cubicBezTo>
                      <a:cubicBezTo>
                        <a:pt x="421" y="559"/>
                        <a:pt x="421" y="563"/>
                        <a:pt x="420" y="565"/>
                      </a:cubicBezTo>
                      <a:cubicBezTo>
                        <a:pt x="418" y="568"/>
                        <a:pt x="415" y="568"/>
                        <a:pt x="412" y="567"/>
                      </a:cubicBezTo>
                      <a:close/>
                      <a:moveTo>
                        <a:pt x="402" y="563"/>
                      </a:moveTo>
                      <a:cubicBezTo>
                        <a:pt x="400" y="562"/>
                        <a:pt x="400" y="559"/>
                        <a:pt x="401" y="557"/>
                      </a:cubicBezTo>
                      <a:cubicBezTo>
                        <a:pt x="402" y="555"/>
                        <a:pt x="405" y="555"/>
                        <a:pt x="407" y="556"/>
                      </a:cubicBezTo>
                      <a:cubicBezTo>
                        <a:pt x="409" y="557"/>
                        <a:pt x="409" y="560"/>
                        <a:pt x="408" y="562"/>
                      </a:cubicBezTo>
                      <a:cubicBezTo>
                        <a:pt x="407" y="564"/>
                        <a:pt x="404" y="564"/>
                        <a:pt x="402" y="563"/>
                      </a:cubicBezTo>
                      <a:close/>
                      <a:moveTo>
                        <a:pt x="425" y="565"/>
                      </a:moveTo>
                      <a:cubicBezTo>
                        <a:pt x="422" y="562"/>
                        <a:pt x="421" y="557"/>
                        <a:pt x="423" y="553"/>
                      </a:cubicBezTo>
                      <a:cubicBezTo>
                        <a:pt x="426" y="550"/>
                        <a:pt x="431" y="549"/>
                        <a:pt x="435" y="551"/>
                      </a:cubicBezTo>
                      <a:cubicBezTo>
                        <a:pt x="439" y="554"/>
                        <a:pt x="440" y="559"/>
                        <a:pt x="437" y="563"/>
                      </a:cubicBezTo>
                      <a:cubicBezTo>
                        <a:pt x="434" y="566"/>
                        <a:pt x="429" y="567"/>
                        <a:pt x="425" y="565"/>
                      </a:cubicBezTo>
                      <a:close/>
                      <a:moveTo>
                        <a:pt x="615" y="347"/>
                      </a:moveTo>
                      <a:cubicBezTo>
                        <a:pt x="620" y="375"/>
                        <a:pt x="641" y="386"/>
                        <a:pt x="647" y="398"/>
                      </a:cubicBezTo>
                      <a:cubicBezTo>
                        <a:pt x="654" y="411"/>
                        <a:pt x="639" y="420"/>
                        <a:pt x="628" y="407"/>
                      </a:cubicBezTo>
                      <a:cubicBezTo>
                        <a:pt x="616" y="394"/>
                        <a:pt x="612" y="368"/>
                        <a:pt x="615" y="347"/>
                      </a:cubicBezTo>
                      <a:close/>
                      <a:moveTo>
                        <a:pt x="552" y="477"/>
                      </a:moveTo>
                      <a:cubicBezTo>
                        <a:pt x="543" y="486"/>
                        <a:pt x="516" y="491"/>
                        <a:pt x="502" y="485"/>
                      </a:cubicBezTo>
                      <a:cubicBezTo>
                        <a:pt x="487" y="479"/>
                        <a:pt x="488" y="465"/>
                        <a:pt x="506" y="469"/>
                      </a:cubicBezTo>
                      <a:cubicBezTo>
                        <a:pt x="520" y="472"/>
                        <a:pt x="539" y="483"/>
                        <a:pt x="552" y="477"/>
                      </a:cubicBezTo>
                      <a:close/>
                      <a:moveTo>
                        <a:pt x="689" y="486"/>
                      </a:moveTo>
                      <a:cubicBezTo>
                        <a:pt x="690" y="484"/>
                        <a:pt x="689" y="481"/>
                        <a:pt x="687" y="481"/>
                      </a:cubicBezTo>
                      <a:cubicBezTo>
                        <a:pt x="685" y="480"/>
                        <a:pt x="683" y="481"/>
                        <a:pt x="682" y="483"/>
                      </a:cubicBezTo>
                      <a:cubicBezTo>
                        <a:pt x="681" y="485"/>
                        <a:pt x="682" y="487"/>
                        <a:pt x="684" y="488"/>
                      </a:cubicBezTo>
                      <a:cubicBezTo>
                        <a:pt x="686" y="489"/>
                        <a:pt x="689" y="488"/>
                        <a:pt x="689" y="486"/>
                      </a:cubicBezTo>
                      <a:close/>
                      <a:moveTo>
                        <a:pt x="627" y="465"/>
                      </a:moveTo>
                      <a:cubicBezTo>
                        <a:pt x="633" y="458"/>
                        <a:pt x="642" y="466"/>
                        <a:pt x="646" y="469"/>
                      </a:cubicBezTo>
                      <a:cubicBezTo>
                        <a:pt x="649" y="470"/>
                        <a:pt x="651" y="471"/>
                        <a:pt x="654" y="470"/>
                      </a:cubicBezTo>
                      <a:cubicBezTo>
                        <a:pt x="652" y="473"/>
                        <a:pt x="643" y="477"/>
                        <a:pt x="639" y="478"/>
                      </a:cubicBezTo>
                      <a:cubicBezTo>
                        <a:pt x="633" y="479"/>
                        <a:pt x="627" y="476"/>
                        <a:pt x="626" y="468"/>
                      </a:cubicBezTo>
                      <a:cubicBezTo>
                        <a:pt x="629" y="470"/>
                        <a:pt x="634" y="472"/>
                        <a:pt x="637" y="471"/>
                      </a:cubicBezTo>
                      <a:cubicBezTo>
                        <a:pt x="635" y="471"/>
                        <a:pt x="630" y="469"/>
                        <a:pt x="627" y="465"/>
                      </a:cubicBezTo>
                      <a:close/>
                      <a:moveTo>
                        <a:pt x="673" y="500"/>
                      </a:moveTo>
                      <a:cubicBezTo>
                        <a:pt x="675" y="496"/>
                        <a:pt x="672" y="491"/>
                        <a:pt x="668" y="490"/>
                      </a:cubicBezTo>
                      <a:cubicBezTo>
                        <a:pt x="665" y="489"/>
                        <a:pt x="660" y="491"/>
                        <a:pt x="659" y="495"/>
                      </a:cubicBezTo>
                      <a:cubicBezTo>
                        <a:pt x="657" y="499"/>
                        <a:pt x="660" y="503"/>
                        <a:pt x="663" y="504"/>
                      </a:cubicBezTo>
                      <a:cubicBezTo>
                        <a:pt x="667" y="506"/>
                        <a:pt x="672" y="504"/>
                        <a:pt x="673" y="500"/>
                      </a:cubicBezTo>
                      <a:close/>
                      <a:moveTo>
                        <a:pt x="684" y="494"/>
                      </a:moveTo>
                      <a:cubicBezTo>
                        <a:pt x="685" y="491"/>
                        <a:pt x="683" y="488"/>
                        <a:pt x="681" y="487"/>
                      </a:cubicBezTo>
                      <a:cubicBezTo>
                        <a:pt x="678" y="486"/>
                        <a:pt x="675" y="488"/>
                        <a:pt x="675" y="490"/>
                      </a:cubicBezTo>
                      <a:cubicBezTo>
                        <a:pt x="674" y="493"/>
                        <a:pt x="675" y="496"/>
                        <a:pt x="678" y="497"/>
                      </a:cubicBezTo>
                      <a:cubicBezTo>
                        <a:pt x="680" y="498"/>
                        <a:pt x="683" y="496"/>
                        <a:pt x="684" y="494"/>
                      </a:cubicBezTo>
                      <a:close/>
                      <a:moveTo>
                        <a:pt x="570" y="469"/>
                      </a:moveTo>
                      <a:cubicBezTo>
                        <a:pt x="573" y="468"/>
                        <a:pt x="576" y="466"/>
                        <a:pt x="577" y="463"/>
                      </a:cubicBezTo>
                      <a:cubicBezTo>
                        <a:pt x="578" y="460"/>
                        <a:pt x="577" y="455"/>
                        <a:pt x="573" y="452"/>
                      </a:cubicBezTo>
                      <a:cubicBezTo>
                        <a:pt x="569" y="448"/>
                        <a:pt x="564" y="449"/>
                        <a:pt x="560" y="452"/>
                      </a:cubicBezTo>
                      <a:cubicBezTo>
                        <a:pt x="554" y="456"/>
                        <a:pt x="558" y="462"/>
                        <a:pt x="557" y="467"/>
                      </a:cubicBezTo>
                      <a:cubicBezTo>
                        <a:pt x="556" y="472"/>
                        <a:pt x="550" y="476"/>
                        <a:pt x="543" y="476"/>
                      </a:cubicBezTo>
                      <a:cubicBezTo>
                        <a:pt x="535" y="477"/>
                        <a:pt x="528" y="473"/>
                        <a:pt x="525" y="465"/>
                      </a:cubicBezTo>
                      <a:cubicBezTo>
                        <a:pt x="523" y="460"/>
                        <a:pt x="524" y="455"/>
                        <a:pt x="529" y="453"/>
                      </a:cubicBezTo>
                      <a:cubicBezTo>
                        <a:pt x="528" y="458"/>
                        <a:pt x="532" y="464"/>
                        <a:pt x="538" y="461"/>
                      </a:cubicBezTo>
                      <a:cubicBezTo>
                        <a:pt x="542" y="459"/>
                        <a:pt x="546" y="453"/>
                        <a:pt x="551" y="447"/>
                      </a:cubicBezTo>
                      <a:cubicBezTo>
                        <a:pt x="556" y="441"/>
                        <a:pt x="562" y="436"/>
                        <a:pt x="569" y="434"/>
                      </a:cubicBezTo>
                      <a:cubicBezTo>
                        <a:pt x="582" y="431"/>
                        <a:pt x="595" y="441"/>
                        <a:pt x="596" y="454"/>
                      </a:cubicBezTo>
                      <a:cubicBezTo>
                        <a:pt x="596" y="462"/>
                        <a:pt x="593" y="468"/>
                        <a:pt x="588" y="473"/>
                      </a:cubicBezTo>
                      <a:cubicBezTo>
                        <a:pt x="583" y="478"/>
                        <a:pt x="568" y="489"/>
                        <a:pt x="567" y="498"/>
                      </a:cubicBezTo>
                      <a:cubicBezTo>
                        <a:pt x="566" y="505"/>
                        <a:pt x="571" y="509"/>
                        <a:pt x="575" y="508"/>
                      </a:cubicBezTo>
                      <a:cubicBezTo>
                        <a:pt x="574" y="513"/>
                        <a:pt x="566" y="515"/>
                        <a:pt x="560" y="512"/>
                      </a:cubicBezTo>
                      <a:cubicBezTo>
                        <a:pt x="551" y="507"/>
                        <a:pt x="546" y="491"/>
                        <a:pt x="555" y="479"/>
                      </a:cubicBezTo>
                      <a:cubicBezTo>
                        <a:pt x="558" y="474"/>
                        <a:pt x="563" y="472"/>
                        <a:pt x="570" y="469"/>
                      </a:cubicBezTo>
                      <a:close/>
                      <a:moveTo>
                        <a:pt x="445" y="431"/>
                      </a:moveTo>
                      <a:cubicBezTo>
                        <a:pt x="446" y="428"/>
                        <a:pt x="448" y="427"/>
                        <a:pt x="450" y="427"/>
                      </a:cubicBezTo>
                      <a:cubicBezTo>
                        <a:pt x="452" y="428"/>
                        <a:pt x="454" y="430"/>
                        <a:pt x="453" y="432"/>
                      </a:cubicBezTo>
                      <a:cubicBezTo>
                        <a:pt x="453" y="434"/>
                        <a:pt x="451" y="436"/>
                        <a:pt x="449" y="435"/>
                      </a:cubicBezTo>
                      <a:cubicBezTo>
                        <a:pt x="446" y="435"/>
                        <a:pt x="445" y="433"/>
                        <a:pt x="445" y="431"/>
                      </a:cubicBezTo>
                      <a:close/>
                      <a:moveTo>
                        <a:pt x="445" y="422"/>
                      </a:moveTo>
                      <a:cubicBezTo>
                        <a:pt x="445" y="421"/>
                        <a:pt x="447" y="419"/>
                        <a:pt x="449" y="420"/>
                      </a:cubicBezTo>
                      <a:cubicBezTo>
                        <a:pt x="450" y="420"/>
                        <a:pt x="452" y="422"/>
                        <a:pt x="451" y="424"/>
                      </a:cubicBezTo>
                      <a:cubicBezTo>
                        <a:pt x="451" y="425"/>
                        <a:pt x="449" y="427"/>
                        <a:pt x="447" y="426"/>
                      </a:cubicBezTo>
                      <a:cubicBezTo>
                        <a:pt x="446" y="426"/>
                        <a:pt x="444" y="424"/>
                        <a:pt x="445" y="422"/>
                      </a:cubicBezTo>
                      <a:close/>
                      <a:moveTo>
                        <a:pt x="451" y="439"/>
                      </a:moveTo>
                      <a:cubicBezTo>
                        <a:pt x="451" y="436"/>
                        <a:pt x="455" y="434"/>
                        <a:pt x="458" y="434"/>
                      </a:cubicBezTo>
                      <a:cubicBezTo>
                        <a:pt x="462" y="435"/>
                        <a:pt x="464" y="438"/>
                        <a:pt x="463" y="442"/>
                      </a:cubicBezTo>
                      <a:cubicBezTo>
                        <a:pt x="463" y="445"/>
                        <a:pt x="459" y="448"/>
                        <a:pt x="456" y="447"/>
                      </a:cubicBezTo>
                      <a:cubicBezTo>
                        <a:pt x="452" y="446"/>
                        <a:pt x="450" y="443"/>
                        <a:pt x="451" y="439"/>
                      </a:cubicBezTo>
                      <a:close/>
                      <a:moveTo>
                        <a:pt x="570" y="467"/>
                      </a:moveTo>
                      <a:cubicBezTo>
                        <a:pt x="575" y="465"/>
                        <a:pt x="577" y="460"/>
                        <a:pt x="574" y="456"/>
                      </a:cubicBezTo>
                      <a:cubicBezTo>
                        <a:pt x="571" y="448"/>
                        <a:pt x="560" y="452"/>
                        <a:pt x="559" y="458"/>
                      </a:cubicBezTo>
                      <a:cubicBezTo>
                        <a:pt x="558" y="464"/>
                        <a:pt x="561" y="467"/>
                        <a:pt x="556" y="473"/>
                      </a:cubicBezTo>
                      <a:cubicBezTo>
                        <a:pt x="562" y="468"/>
                        <a:pt x="565" y="470"/>
                        <a:pt x="570" y="467"/>
                      </a:cubicBezTo>
                      <a:close/>
                      <a:moveTo>
                        <a:pt x="594" y="441"/>
                      </a:moveTo>
                      <a:cubicBezTo>
                        <a:pt x="590" y="434"/>
                        <a:pt x="581" y="430"/>
                        <a:pt x="575" y="431"/>
                      </a:cubicBezTo>
                      <a:cubicBezTo>
                        <a:pt x="573" y="423"/>
                        <a:pt x="587" y="413"/>
                        <a:pt x="596" y="421"/>
                      </a:cubicBezTo>
                      <a:cubicBezTo>
                        <a:pt x="602" y="427"/>
                        <a:pt x="601" y="438"/>
                        <a:pt x="594" y="441"/>
                      </a:cubicBezTo>
                      <a:close/>
                      <a:moveTo>
                        <a:pt x="484" y="496"/>
                      </a:moveTo>
                      <a:cubicBezTo>
                        <a:pt x="498" y="492"/>
                        <a:pt x="502" y="511"/>
                        <a:pt x="504" y="517"/>
                      </a:cubicBezTo>
                      <a:cubicBezTo>
                        <a:pt x="507" y="522"/>
                        <a:pt x="509" y="525"/>
                        <a:pt x="513" y="526"/>
                      </a:cubicBezTo>
                      <a:cubicBezTo>
                        <a:pt x="508" y="528"/>
                        <a:pt x="493" y="526"/>
                        <a:pt x="487" y="523"/>
                      </a:cubicBezTo>
                      <a:cubicBezTo>
                        <a:pt x="479" y="518"/>
                        <a:pt x="474" y="509"/>
                        <a:pt x="480" y="499"/>
                      </a:cubicBezTo>
                      <a:cubicBezTo>
                        <a:pt x="481" y="504"/>
                        <a:pt x="486" y="511"/>
                        <a:pt x="491" y="513"/>
                      </a:cubicBezTo>
                      <a:cubicBezTo>
                        <a:pt x="489" y="511"/>
                        <a:pt x="484" y="503"/>
                        <a:pt x="484" y="496"/>
                      </a:cubicBezTo>
                      <a:close/>
                      <a:moveTo>
                        <a:pt x="584" y="403"/>
                      </a:moveTo>
                      <a:cubicBezTo>
                        <a:pt x="553" y="414"/>
                        <a:pt x="530" y="399"/>
                        <a:pt x="514" y="398"/>
                      </a:cubicBezTo>
                      <a:cubicBezTo>
                        <a:pt x="497" y="398"/>
                        <a:pt x="497" y="418"/>
                        <a:pt x="515" y="423"/>
                      </a:cubicBezTo>
                      <a:cubicBezTo>
                        <a:pt x="535" y="428"/>
                        <a:pt x="563" y="418"/>
                        <a:pt x="584" y="403"/>
                      </a:cubicBezTo>
                      <a:close/>
                      <a:moveTo>
                        <a:pt x="694" y="464"/>
                      </a:moveTo>
                      <a:cubicBezTo>
                        <a:pt x="691" y="466"/>
                        <a:pt x="688" y="468"/>
                        <a:pt x="685" y="469"/>
                      </a:cubicBezTo>
                      <a:cubicBezTo>
                        <a:pt x="674" y="474"/>
                        <a:pt x="662" y="474"/>
                        <a:pt x="650" y="468"/>
                      </a:cubicBezTo>
                      <a:cubicBezTo>
                        <a:pt x="638" y="460"/>
                        <a:pt x="630" y="445"/>
                        <a:pt x="635" y="431"/>
                      </a:cubicBezTo>
                      <a:cubicBezTo>
                        <a:pt x="637" y="425"/>
                        <a:pt x="641" y="420"/>
                        <a:pt x="646" y="417"/>
                      </a:cubicBezTo>
                      <a:cubicBezTo>
                        <a:pt x="650" y="415"/>
                        <a:pt x="654" y="415"/>
                        <a:pt x="658" y="416"/>
                      </a:cubicBezTo>
                      <a:cubicBezTo>
                        <a:pt x="663" y="417"/>
                        <a:pt x="667" y="421"/>
                        <a:pt x="668" y="426"/>
                      </a:cubicBezTo>
                      <a:cubicBezTo>
                        <a:pt x="669" y="430"/>
                        <a:pt x="668" y="434"/>
                        <a:pt x="666" y="437"/>
                      </a:cubicBezTo>
                      <a:cubicBezTo>
                        <a:pt x="662" y="442"/>
                        <a:pt x="654" y="444"/>
                        <a:pt x="648" y="439"/>
                      </a:cubicBezTo>
                      <a:cubicBezTo>
                        <a:pt x="642" y="435"/>
                        <a:pt x="641" y="427"/>
                        <a:pt x="645" y="421"/>
                      </a:cubicBezTo>
                      <a:cubicBezTo>
                        <a:pt x="649" y="417"/>
                        <a:pt x="655" y="415"/>
                        <a:pt x="660" y="417"/>
                      </a:cubicBezTo>
                      <a:cubicBezTo>
                        <a:pt x="659" y="417"/>
                        <a:pt x="659" y="416"/>
                        <a:pt x="658" y="416"/>
                      </a:cubicBezTo>
                      <a:cubicBezTo>
                        <a:pt x="654" y="415"/>
                        <a:pt x="650" y="416"/>
                        <a:pt x="647" y="418"/>
                      </a:cubicBezTo>
                      <a:cubicBezTo>
                        <a:pt x="642" y="421"/>
                        <a:pt x="638" y="425"/>
                        <a:pt x="636" y="431"/>
                      </a:cubicBezTo>
                      <a:cubicBezTo>
                        <a:pt x="631" y="444"/>
                        <a:pt x="639" y="459"/>
                        <a:pt x="651" y="466"/>
                      </a:cubicBezTo>
                      <a:cubicBezTo>
                        <a:pt x="663" y="472"/>
                        <a:pt x="675" y="471"/>
                        <a:pt x="686" y="466"/>
                      </a:cubicBezTo>
                      <a:cubicBezTo>
                        <a:pt x="689" y="464"/>
                        <a:pt x="691" y="463"/>
                        <a:pt x="693" y="461"/>
                      </a:cubicBezTo>
                      <a:lnTo>
                        <a:pt x="694" y="464"/>
                      </a:lnTo>
                      <a:close/>
                      <a:moveTo>
                        <a:pt x="708" y="414"/>
                      </a:moveTo>
                      <a:cubicBezTo>
                        <a:pt x="720" y="405"/>
                        <a:pt x="736" y="403"/>
                        <a:pt x="750" y="414"/>
                      </a:cubicBezTo>
                      <a:cubicBezTo>
                        <a:pt x="754" y="418"/>
                        <a:pt x="758" y="422"/>
                        <a:pt x="760" y="428"/>
                      </a:cubicBezTo>
                      <a:cubicBezTo>
                        <a:pt x="761" y="433"/>
                        <a:pt x="761" y="438"/>
                        <a:pt x="759" y="442"/>
                      </a:cubicBezTo>
                      <a:cubicBezTo>
                        <a:pt x="757" y="448"/>
                        <a:pt x="752" y="452"/>
                        <a:pt x="745" y="453"/>
                      </a:cubicBezTo>
                      <a:cubicBezTo>
                        <a:pt x="741" y="454"/>
                        <a:pt x="738" y="453"/>
                        <a:pt x="735" y="451"/>
                      </a:cubicBezTo>
                      <a:cubicBezTo>
                        <a:pt x="730" y="447"/>
                        <a:pt x="729" y="441"/>
                        <a:pt x="731" y="436"/>
                      </a:cubicBezTo>
                      <a:cubicBezTo>
                        <a:pt x="731" y="433"/>
                        <a:pt x="733" y="431"/>
                        <a:pt x="735" y="429"/>
                      </a:cubicBezTo>
                      <a:cubicBezTo>
                        <a:pt x="740" y="426"/>
                        <a:pt x="747" y="428"/>
                        <a:pt x="750" y="433"/>
                      </a:cubicBezTo>
                      <a:cubicBezTo>
                        <a:pt x="753" y="438"/>
                        <a:pt x="752" y="444"/>
                        <a:pt x="747" y="447"/>
                      </a:cubicBezTo>
                      <a:cubicBezTo>
                        <a:pt x="742" y="451"/>
                        <a:pt x="735" y="449"/>
                        <a:pt x="732" y="444"/>
                      </a:cubicBezTo>
                      <a:cubicBezTo>
                        <a:pt x="731" y="443"/>
                        <a:pt x="730" y="441"/>
                        <a:pt x="730" y="439"/>
                      </a:cubicBezTo>
                      <a:cubicBezTo>
                        <a:pt x="730" y="439"/>
                        <a:pt x="730" y="439"/>
                        <a:pt x="730" y="439"/>
                      </a:cubicBezTo>
                      <a:cubicBezTo>
                        <a:pt x="730" y="444"/>
                        <a:pt x="732" y="448"/>
                        <a:pt x="735" y="450"/>
                      </a:cubicBezTo>
                      <a:cubicBezTo>
                        <a:pt x="738" y="453"/>
                        <a:pt x="742" y="453"/>
                        <a:pt x="745" y="453"/>
                      </a:cubicBezTo>
                      <a:cubicBezTo>
                        <a:pt x="751" y="451"/>
                        <a:pt x="756" y="448"/>
                        <a:pt x="758" y="442"/>
                      </a:cubicBezTo>
                      <a:cubicBezTo>
                        <a:pt x="760" y="437"/>
                        <a:pt x="760" y="433"/>
                        <a:pt x="758" y="429"/>
                      </a:cubicBezTo>
                      <a:cubicBezTo>
                        <a:pt x="756" y="423"/>
                        <a:pt x="753" y="419"/>
                        <a:pt x="748" y="415"/>
                      </a:cubicBezTo>
                      <a:cubicBezTo>
                        <a:pt x="735" y="405"/>
                        <a:pt x="720" y="407"/>
                        <a:pt x="709" y="417"/>
                      </a:cubicBezTo>
                      <a:lnTo>
                        <a:pt x="708" y="414"/>
                      </a:lnTo>
                      <a:close/>
                      <a:moveTo>
                        <a:pt x="965" y="338"/>
                      </a:moveTo>
                      <a:cubicBezTo>
                        <a:pt x="968" y="340"/>
                        <a:pt x="969" y="344"/>
                        <a:pt x="967" y="346"/>
                      </a:cubicBezTo>
                      <a:cubicBezTo>
                        <a:pt x="965" y="349"/>
                        <a:pt x="961" y="350"/>
                        <a:pt x="958" y="348"/>
                      </a:cubicBezTo>
                      <a:cubicBezTo>
                        <a:pt x="955" y="346"/>
                        <a:pt x="954" y="342"/>
                        <a:pt x="956" y="339"/>
                      </a:cubicBezTo>
                      <a:cubicBezTo>
                        <a:pt x="958" y="336"/>
                        <a:pt x="962" y="336"/>
                        <a:pt x="965" y="338"/>
                      </a:cubicBezTo>
                      <a:close/>
                      <a:moveTo>
                        <a:pt x="977" y="342"/>
                      </a:moveTo>
                      <a:cubicBezTo>
                        <a:pt x="979" y="343"/>
                        <a:pt x="979" y="347"/>
                        <a:pt x="978" y="349"/>
                      </a:cubicBezTo>
                      <a:cubicBezTo>
                        <a:pt x="976" y="351"/>
                        <a:pt x="973" y="352"/>
                        <a:pt x="971" y="350"/>
                      </a:cubicBezTo>
                      <a:cubicBezTo>
                        <a:pt x="969" y="348"/>
                        <a:pt x="968" y="345"/>
                        <a:pt x="970" y="343"/>
                      </a:cubicBezTo>
                      <a:cubicBezTo>
                        <a:pt x="971" y="341"/>
                        <a:pt x="974" y="340"/>
                        <a:pt x="977" y="342"/>
                      </a:cubicBezTo>
                      <a:close/>
                      <a:moveTo>
                        <a:pt x="949" y="339"/>
                      </a:moveTo>
                      <a:cubicBezTo>
                        <a:pt x="954" y="343"/>
                        <a:pt x="955" y="349"/>
                        <a:pt x="952" y="353"/>
                      </a:cubicBezTo>
                      <a:cubicBezTo>
                        <a:pt x="949" y="358"/>
                        <a:pt x="943" y="359"/>
                        <a:pt x="938" y="356"/>
                      </a:cubicBezTo>
                      <a:cubicBezTo>
                        <a:pt x="934" y="352"/>
                        <a:pt x="933" y="346"/>
                        <a:pt x="936" y="342"/>
                      </a:cubicBezTo>
                      <a:cubicBezTo>
                        <a:pt x="939" y="337"/>
                        <a:pt x="945" y="336"/>
                        <a:pt x="949" y="339"/>
                      </a:cubicBezTo>
                      <a:close/>
                      <a:moveTo>
                        <a:pt x="947" y="586"/>
                      </a:moveTo>
                      <a:cubicBezTo>
                        <a:pt x="962" y="580"/>
                        <a:pt x="976" y="561"/>
                        <a:pt x="976" y="544"/>
                      </a:cubicBezTo>
                      <a:cubicBezTo>
                        <a:pt x="977" y="528"/>
                        <a:pt x="962" y="523"/>
                        <a:pt x="958" y="540"/>
                      </a:cubicBezTo>
                      <a:cubicBezTo>
                        <a:pt x="955" y="554"/>
                        <a:pt x="958" y="576"/>
                        <a:pt x="947" y="586"/>
                      </a:cubicBezTo>
                      <a:close/>
                      <a:moveTo>
                        <a:pt x="765" y="482"/>
                      </a:moveTo>
                      <a:cubicBezTo>
                        <a:pt x="747" y="500"/>
                        <a:pt x="738" y="535"/>
                        <a:pt x="750" y="551"/>
                      </a:cubicBezTo>
                      <a:cubicBezTo>
                        <a:pt x="764" y="567"/>
                        <a:pt x="780" y="554"/>
                        <a:pt x="768" y="539"/>
                      </a:cubicBezTo>
                      <a:cubicBezTo>
                        <a:pt x="762" y="532"/>
                        <a:pt x="752" y="506"/>
                        <a:pt x="765" y="482"/>
                      </a:cubicBezTo>
                      <a:close/>
                      <a:moveTo>
                        <a:pt x="753" y="488"/>
                      </a:moveTo>
                      <a:cubicBezTo>
                        <a:pt x="748" y="496"/>
                        <a:pt x="740" y="500"/>
                        <a:pt x="731" y="503"/>
                      </a:cubicBezTo>
                      <a:cubicBezTo>
                        <a:pt x="712" y="507"/>
                        <a:pt x="686" y="498"/>
                        <a:pt x="673" y="511"/>
                      </a:cubicBezTo>
                      <a:cubicBezTo>
                        <a:pt x="667" y="516"/>
                        <a:pt x="664" y="525"/>
                        <a:pt x="667" y="533"/>
                      </a:cubicBezTo>
                      <a:cubicBezTo>
                        <a:pt x="669" y="537"/>
                        <a:pt x="673" y="540"/>
                        <a:pt x="678" y="539"/>
                      </a:cubicBezTo>
                      <a:cubicBezTo>
                        <a:pt x="675" y="538"/>
                        <a:pt x="672" y="532"/>
                        <a:pt x="674" y="526"/>
                      </a:cubicBezTo>
                      <a:cubicBezTo>
                        <a:pt x="676" y="522"/>
                        <a:pt x="683" y="519"/>
                        <a:pt x="688" y="520"/>
                      </a:cubicBezTo>
                      <a:cubicBezTo>
                        <a:pt x="707" y="523"/>
                        <a:pt x="725" y="528"/>
                        <a:pt x="741" y="513"/>
                      </a:cubicBezTo>
                      <a:cubicBezTo>
                        <a:pt x="747" y="507"/>
                        <a:pt x="751" y="499"/>
                        <a:pt x="753" y="488"/>
                      </a:cubicBezTo>
                      <a:close/>
                      <a:moveTo>
                        <a:pt x="840" y="266"/>
                      </a:moveTo>
                      <a:cubicBezTo>
                        <a:pt x="837" y="281"/>
                        <a:pt x="818" y="274"/>
                        <a:pt x="811" y="273"/>
                      </a:cubicBezTo>
                      <a:cubicBezTo>
                        <a:pt x="806" y="272"/>
                        <a:pt x="802" y="273"/>
                        <a:pt x="799" y="276"/>
                      </a:cubicBezTo>
                      <a:cubicBezTo>
                        <a:pt x="800" y="270"/>
                        <a:pt x="810" y="259"/>
                        <a:pt x="816" y="255"/>
                      </a:cubicBezTo>
                      <a:cubicBezTo>
                        <a:pt x="824" y="250"/>
                        <a:pt x="834" y="251"/>
                        <a:pt x="840" y="262"/>
                      </a:cubicBezTo>
                      <a:cubicBezTo>
                        <a:pt x="835" y="260"/>
                        <a:pt x="827" y="260"/>
                        <a:pt x="822" y="264"/>
                      </a:cubicBezTo>
                      <a:cubicBezTo>
                        <a:pt x="825" y="263"/>
                        <a:pt x="834" y="263"/>
                        <a:pt x="840" y="266"/>
                      </a:cubicBezTo>
                      <a:close/>
                      <a:moveTo>
                        <a:pt x="1060" y="460"/>
                      </a:moveTo>
                      <a:cubicBezTo>
                        <a:pt x="1062" y="463"/>
                        <a:pt x="1066" y="465"/>
                        <a:pt x="1069" y="462"/>
                      </a:cubicBezTo>
                      <a:cubicBezTo>
                        <a:pt x="1070" y="461"/>
                        <a:pt x="1070" y="459"/>
                        <a:pt x="1069" y="458"/>
                      </a:cubicBezTo>
                      <a:cubicBezTo>
                        <a:pt x="1068" y="457"/>
                        <a:pt x="1067" y="458"/>
                        <a:pt x="1067" y="458"/>
                      </a:cubicBezTo>
                      <a:cubicBezTo>
                        <a:pt x="1066" y="457"/>
                        <a:pt x="1066" y="457"/>
                        <a:pt x="1067" y="456"/>
                      </a:cubicBezTo>
                      <a:cubicBezTo>
                        <a:pt x="1068" y="454"/>
                        <a:pt x="1072" y="453"/>
                        <a:pt x="1075" y="455"/>
                      </a:cubicBezTo>
                      <a:cubicBezTo>
                        <a:pt x="1077" y="457"/>
                        <a:pt x="1079" y="460"/>
                        <a:pt x="1078" y="464"/>
                      </a:cubicBezTo>
                      <a:cubicBezTo>
                        <a:pt x="1076" y="467"/>
                        <a:pt x="1073" y="469"/>
                        <a:pt x="1072" y="472"/>
                      </a:cubicBezTo>
                      <a:cubicBezTo>
                        <a:pt x="1071" y="475"/>
                        <a:pt x="1073" y="478"/>
                        <a:pt x="1075" y="479"/>
                      </a:cubicBezTo>
                      <a:cubicBezTo>
                        <a:pt x="1071" y="479"/>
                        <a:pt x="1070" y="479"/>
                        <a:pt x="1067" y="482"/>
                      </a:cubicBezTo>
                      <a:cubicBezTo>
                        <a:pt x="1065" y="485"/>
                        <a:pt x="1060" y="496"/>
                        <a:pt x="1048" y="491"/>
                      </a:cubicBezTo>
                      <a:cubicBezTo>
                        <a:pt x="1054" y="496"/>
                        <a:pt x="1062" y="496"/>
                        <a:pt x="1069" y="494"/>
                      </a:cubicBezTo>
                      <a:cubicBezTo>
                        <a:pt x="1077" y="492"/>
                        <a:pt x="1083" y="485"/>
                        <a:pt x="1085" y="478"/>
                      </a:cubicBezTo>
                      <a:cubicBezTo>
                        <a:pt x="1088" y="469"/>
                        <a:pt x="1083" y="456"/>
                        <a:pt x="1075" y="451"/>
                      </a:cubicBezTo>
                      <a:cubicBezTo>
                        <a:pt x="1070" y="449"/>
                        <a:pt x="1063" y="448"/>
                        <a:pt x="1060" y="453"/>
                      </a:cubicBezTo>
                      <a:cubicBezTo>
                        <a:pt x="1059" y="455"/>
                        <a:pt x="1059" y="457"/>
                        <a:pt x="1060" y="460"/>
                      </a:cubicBezTo>
                      <a:close/>
                      <a:moveTo>
                        <a:pt x="1068" y="505"/>
                      </a:moveTo>
                      <a:cubicBezTo>
                        <a:pt x="1085" y="517"/>
                        <a:pt x="1091" y="534"/>
                        <a:pt x="1097" y="543"/>
                      </a:cubicBezTo>
                      <a:cubicBezTo>
                        <a:pt x="1103" y="552"/>
                        <a:pt x="1112" y="548"/>
                        <a:pt x="1108" y="536"/>
                      </a:cubicBezTo>
                      <a:cubicBezTo>
                        <a:pt x="1103" y="523"/>
                        <a:pt x="1078" y="507"/>
                        <a:pt x="1068" y="505"/>
                      </a:cubicBezTo>
                      <a:close/>
                      <a:moveTo>
                        <a:pt x="881" y="249"/>
                      </a:moveTo>
                      <a:cubicBezTo>
                        <a:pt x="879" y="249"/>
                        <a:pt x="877" y="250"/>
                        <a:pt x="876" y="252"/>
                      </a:cubicBezTo>
                      <a:cubicBezTo>
                        <a:pt x="876" y="254"/>
                        <a:pt x="877" y="256"/>
                        <a:pt x="879" y="257"/>
                      </a:cubicBezTo>
                      <a:cubicBezTo>
                        <a:pt x="881" y="257"/>
                        <a:pt x="884" y="256"/>
                        <a:pt x="884" y="254"/>
                      </a:cubicBezTo>
                      <a:cubicBezTo>
                        <a:pt x="884" y="252"/>
                        <a:pt x="883" y="250"/>
                        <a:pt x="881" y="249"/>
                      </a:cubicBezTo>
                      <a:close/>
                      <a:moveTo>
                        <a:pt x="869" y="224"/>
                      </a:moveTo>
                      <a:cubicBezTo>
                        <a:pt x="865" y="223"/>
                        <a:pt x="861" y="225"/>
                        <a:pt x="861" y="229"/>
                      </a:cubicBezTo>
                      <a:cubicBezTo>
                        <a:pt x="860" y="233"/>
                        <a:pt x="862" y="237"/>
                        <a:pt x="866" y="238"/>
                      </a:cubicBezTo>
                      <a:cubicBezTo>
                        <a:pt x="870" y="239"/>
                        <a:pt x="874" y="236"/>
                        <a:pt x="875" y="233"/>
                      </a:cubicBezTo>
                      <a:cubicBezTo>
                        <a:pt x="876" y="229"/>
                        <a:pt x="873" y="225"/>
                        <a:pt x="869" y="224"/>
                      </a:cubicBezTo>
                      <a:close/>
                      <a:moveTo>
                        <a:pt x="878" y="237"/>
                      </a:moveTo>
                      <a:cubicBezTo>
                        <a:pt x="875" y="236"/>
                        <a:pt x="872" y="238"/>
                        <a:pt x="872" y="241"/>
                      </a:cubicBezTo>
                      <a:cubicBezTo>
                        <a:pt x="871" y="244"/>
                        <a:pt x="873" y="247"/>
                        <a:pt x="876" y="247"/>
                      </a:cubicBezTo>
                      <a:cubicBezTo>
                        <a:pt x="879" y="248"/>
                        <a:pt x="881" y="246"/>
                        <a:pt x="882" y="243"/>
                      </a:cubicBezTo>
                      <a:cubicBezTo>
                        <a:pt x="883" y="240"/>
                        <a:pt x="881" y="238"/>
                        <a:pt x="878" y="237"/>
                      </a:cubicBezTo>
                      <a:close/>
                      <a:moveTo>
                        <a:pt x="844" y="227"/>
                      </a:moveTo>
                      <a:cubicBezTo>
                        <a:pt x="862" y="219"/>
                        <a:pt x="848" y="197"/>
                        <a:pt x="846" y="189"/>
                      </a:cubicBezTo>
                      <a:cubicBezTo>
                        <a:pt x="843" y="182"/>
                        <a:pt x="843" y="177"/>
                        <a:pt x="846" y="172"/>
                      </a:cubicBezTo>
                      <a:cubicBezTo>
                        <a:pt x="839" y="176"/>
                        <a:pt x="827" y="190"/>
                        <a:pt x="824" y="199"/>
                      </a:cubicBezTo>
                      <a:cubicBezTo>
                        <a:pt x="820" y="211"/>
                        <a:pt x="823" y="224"/>
                        <a:pt x="838" y="229"/>
                      </a:cubicBezTo>
                      <a:cubicBezTo>
                        <a:pt x="835" y="222"/>
                        <a:pt x="833" y="212"/>
                        <a:pt x="836" y="205"/>
                      </a:cubicBezTo>
                      <a:cubicBezTo>
                        <a:pt x="836" y="209"/>
                        <a:pt x="839" y="220"/>
                        <a:pt x="844" y="227"/>
                      </a:cubicBezTo>
                      <a:close/>
                      <a:moveTo>
                        <a:pt x="825" y="235"/>
                      </a:moveTo>
                      <a:cubicBezTo>
                        <a:pt x="797" y="210"/>
                        <a:pt x="746" y="215"/>
                        <a:pt x="731" y="242"/>
                      </a:cubicBezTo>
                      <a:cubicBezTo>
                        <a:pt x="719" y="264"/>
                        <a:pt x="740" y="274"/>
                        <a:pt x="754" y="257"/>
                      </a:cubicBezTo>
                      <a:cubicBezTo>
                        <a:pt x="764" y="245"/>
                        <a:pt x="791" y="216"/>
                        <a:pt x="825" y="235"/>
                      </a:cubicBezTo>
                      <a:close/>
                      <a:moveTo>
                        <a:pt x="812" y="550"/>
                      </a:moveTo>
                      <a:cubicBezTo>
                        <a:pt x="811" y="552"/>
                        <a:pt x="811" y="555"/>
                        <a:pt x="813" y="557"/>
                      </a:cubicBezTo>
                      <a:cubicBezTo>
                        <a:pt x="815" y="558"/>
                        <a:pt x="818" y="558"/>
                        <a:pt x="820" y="556"/>
                      </a:cubicBezTo>
                      <a:cubicBezTo>
                        <a:pt x="821" y="554"/>
                        <a:pt x="821" y="551"/>
                        <a:pt x="819" y="549"/>
                      </a:cubicBezTo>
                      <a:cubicBezTo>
                        <a:pt x="817" y="548"/>
                        <a:pt x="814" y="548"/>
                        <a:pt x="812" y="550"/>
                      </a:cubicBezTo>
                      <a:close/>
                      <a:moveTo>
                        <a:pt x="799" y="546"/>
                      </a:moveTo>
                      <a:cubicBezTo>
                        <a:pt x="797" y="548"/>
                        <a:pt x="798" y="552"/>
                        <a:pt x="800" y="554"/>
                      </a:cubicBezTo>
                      <a:cubicBezTo>
                        <a:pt x="803" y="556"/>
                        <a:pt x="806" y="555"/>
                        <a:pt x="808" y="553"/>
                      </a:cubicBezTo>
                      <a:cubicBezTo>
                        <a:pt x="810" y="550"/>
                        <a:pt x="810" y="547"/>
                        <a:pt x="807" y="545"/>
                      </a:cubicBezTo>
                      <a:cubicBezTo>
                        <a:pt x="805" y="543"/>
                        <a:pt x="801" y="543"/>
                        <a:pt x="799" y="546"/>
                      </a:cubicBezTo>
                      <a:close/>
                      <a:moveTo>
                        <a:pt x="784" y="537"/>
                      </a:moveTo>
                      <a:cubicBezTo>
                        <a:pt x="781" y="541"/>
                        <a:pt x="782" y="545"/>
                        <a:pt x="785" y="548"/>
                      </a:cubicBezTo>
                      <a:cubicBezTo>
                        <a:pt x="789" y="551"/>
                        <a:pt x="793" y="550"/>
                        <a:pt x="796" y="546"/>
                      </a:cubicBezTo>
                      <a:cubicBezTo>
                        <a:pt x="799" y="543"/>
                        <a:pt x="798" y="538"/>
                        <a:pt x="795" y="536"/>
                      </a:cubicBezTo>
                      <a:cubicBezTo>
                        <a:pt x="791" y="533"/>
                        <a:pt x="786" y="534"/>
                        <a:pt x="784" y="537"/>
                      </a:cubicBezTo>
                      <a:close/>
                      <a:moveTo>
                        <a:pt x="821" y="487"/>
                      </a:moveTo>
                      <a:cubicBezTo>
                        <a:pt x="829" y="486"/>
                        <a:pt x="838" y="489"/>
                        <a:pt x="844" y="497"/>
                      </a:cubicBezTo>
                      <a:cubicBezTo>
                        <a:pt x="854" y="510"/>
                        <a:pt x="850" y="525"/>
                        <a:pt x="838" y="535"/>
                      </a:cubicBezTo>
                      <a:cubicBezTo>
                        <a:pt x="816" y="553"/>
                        <a:pt x="837" y="580"/>
                        <a:pt x="862" y="560"/>
                      </a:cubicBezTo>
                      <a:cubicBezTo>
                        <a:pt x="874" y="551"/>
                        <a:pt x="877" y="533"/>
                        <a:pt x="875" y="520"/>
                      </a:cubicBezTo>
                      <a:cubicBezTo>
                        <a:pt x="870" y="496"/>
                        <a:pt x="843" y="475"/>
                        <a:pt x="821" y="487"/>
                      </a:cubicBezTo>
                      <a:close/>
                      <a:moveTo>
                        <a:pt x="897" y="535"/>
                      </a:moveTo>
                      <a:cubicBezTo>
                        <a:pt x="927" y="494"/>
                        <a:pt x="997" y="485"/>
                        <a:pt x="1025" y="516"/>
                      </a:cubicBezTo>
                      <a:cubicBezTo>
                        <a:pt x="1048" y="542"/>
                        <a:pt x="1023" y="561"/>
                        <a:pt x="999" y="543"/>
                      </a:cubicBezTo>
                      <a:cubicBezTo>
                        <a:pt x="982" y="530"/>
                        <a:pt x="938" y="500"/>
                        <a:pt x="897" y="535"/>
                      </a:cubicBezTo>
                      <a:close/>
                      <a:moveTo>
                        <a:pt x="898" y="517"/>
                      </a:moveTo>
                      <a:cubicBezTo>
                        <a:pt x="910" y="470"/>
                        <a:pt x="924" y="458"/>
                        <a:pt x="950" y="432"/>
                      </a:cubicBezTo>
                      <a:cubicBezTo>
                        <a:pt x="957" y="424"/>
                        <a:pt x="961" y="414"/>
                        <a:pt x="961" y="406"/>
                      </a:cubicBezTo>
                      <a:cubicBezTo>
                        <a:pt x="961" y="394"/>
                        <a:pt x="955" y="383"/>
                        <a:pt x="949" y="378"/>
                      </a:cubicBezTo>
                      <a:cubicBezTo>
                        <a:pt x="968" y="376"/>
                        <a:pt x="978" y="401"/>
                        <a:pt x="980" y="411"/>
                      </a:cubicBezTo>
                      <a:cubicBezTo>
                        <a:pt x="983" y="431"/>
                        <a:pt x="974" y="454"/>
                        <a:pt x="958" y="468"/>
                      </a:cubicBezTo>
                      <a:cubicBezTo>
                        <a:pt x="941" y="484"/>
                        <a:pt x="914" y="498"/>
                        <a:pt x="898" y="517"/>
                      </a:cubicBezTo>
                      <a:close/>
                      <a:moveTo>
                        <a:pt x="881" y="468"/>
                      </a:moveTo>
                      <a:cubicBezTo>
                        <a:pt x="880" y="457"/>
                        <a:pt x="873" y="446"/>
                        <a:pt x="867" y="438"/>
                      </a:cubicBezTo>
                      <a:cubicBezTo>
                        <a:pt x="859" y="429"/>
                        <a:pt x="842" y="420"/>
                        <a:pt x="830" y="425"/>
                      </a:cubicBezTo>
                      <a:cubicBezTo>
                        <a:pt x="825" y="412"/>
                        <a:pt x="814" y="406"/>
                        <a:pt x="804" y="400"/>
                      </a:cubicBezTo>
                      <a:cubicBezTo>
                        <a:pt x="789" y="393"/>
                        <a:pt x="777" y="380"/>
                        <a:pt x="782" y="367"/>
                      </a:cubicBezTo>
                      <a:cubicBezTo>
                        <a:pt x="768" y="376"/>
                        <a:pt x="775" y="404"/>
                        <a:pt x="785" y="415"/>
                      </a:cubicBezTo>
                      <a:cubicBezTo>
                        <a:pt x="799" y="431"/>
                        <a:pt x="820" y="434"/>
                        <a:pt x="843" y="439"/>
                      </a:cubicBezTo>
                      <a:cubicBezTo>
                        <a:pt x="855" y="442"/>
                        <a:pt x="870" y="450"/>
                        <a:pt x="881" y="468"/>
                      </a:cubicBezTo>
                      <a:close/>
                      <a:moveTo>
                        <a:pt x="743" y="205"/>
                      </a:moveTo>
                      <a:cubicBezTo>
                        <a:pt x="729" y="210"/>
                        <a:pt x="702" y="225"/>
                        <a:pt x="701" y="245"/>
                      </a:cubicBezTo>
                      <a:cubicBezTo>
                        <a:pt x="700" y="245"/>
                        <a:pt x="697" y="247"/>
                        <a:pt x="696" y="250"/>
                      </a:cubicBezTo>
                      <a:cubicBezTo>
                        <a:pt x="694" y="238"/>
                        <a:pt x="702" y="226"/>
                        <a:pt x="713" y="218"/>
                      </a:cubicBezTo>
                      <a:cubicBezTo>
                        <a:pt x="723" y="210"/>
                        <a:pt x="734" y="206"/>
                        <a:pt x="743" y="205"/>
                      </a:cubicBezTo>
                      <a:close/>
                      <a:moveTo>
                        <a:pt x="730" y="276"/>
                      </a:moveTo>
                      <a:cubicBezTo>
                        <a:pt x="728" y="277"/>
                        <a:pt x="727" y="281"/>
                        <a:pt x="729" y="284"/>
                      </a:cubicBezTo>
                      <a:cubicBezTo>
                        <a:pt x="730" y="287"/>
                        <a:pt x="734" y="288"/>
                        <a:pt x="737" y="286"/>
                      </a:cubicBezTo>
                      <a:cubicBezTo>
                        <a:pt x="740" y="284"/>
                        <a:pt x="741" y="280"/>
                        <a:pt x="739" y="277"/>
                      </a:cubicBezTo>
                      <a:cubicBezTo>
                        <a:pt x="737" y="275"/>
                        <a:pt x="733" y="274"/>
                        <a:pt x="730" y="276"/>
                      </a:cubicBezTo>
                      <a:close/>
                      <a:moveTo>
                        <a:pt x="716" y="264"/>
                      </a:moveTo>
                      <a:cubicBezTo>
                        <a:pt x="712" y="266"/>
                        <a:pt x="711" y="271"/>
                        <a:pt x="713" y="275"/>
                      </a:cubicBezTo>
                      <a:cubicBezTo>
                        <a:pt x="716" y="278"/>
                        <a:pt x="721" y="279"/>
                        <a:pt x="724" y="277"/>
                      </a:cubicBezTo>
                      <a:cubicBezTo>
                        <a:pt x="728" y="275"/>
                        <a:pt x="729" y="270"/>
                        <a:pt x="726" y="266"/>
                      </a:cubicBezTo>
                      <a:cubicBezTo>
                        <a:pt x="724" y="263"/>
                        <a:pt x="719" y="262"/>
                        <a:pt x="716" y="264"/>
                      </a:cubicBezTo>
                      <a:close/>
                      <a:moveTo>
                        <a:pt x="700" y="246"/>
                      </a:moveTo>
                      <a:cubicBezTo>
                        <a:pt x="696" y="249"/>
                        <a:pt x="694" y="256"/>
                        <a:pt x="697" y="260"/>
                      </a:cubicBezTo>
                      <a:cubicBezTo>
                        <a:pt x="700" y="265"/>
                        <a:pt x="707" y="267"/>
                        <a:pt x="711" y="263"/>
                      </a:cubicBezTo>
                      <a:cubicBezTo>
                        <a:pt x="716" y="260"/>
                        <a:pt x="718" y="254"/>
                        <a:pt x="714" y="249"/>
                      </a:cubicBezTo>
                      <a:cubicBezTo>
                        <a:pt x="711" y="245"/>
                        <a:pt x="705" y="243"/>
                        <a:pt x="700" y="246"/>
                      </a:cubicBezTo>
                      <a:close/>
                      <a:moveTo>
                        <a:pt x="721" y="171"/>
                      </a:moveTo>
                      <a:cubicBezTo>
                        <a:pt x="718" y="173"/>
                        <a:pt x="717" y="178"/>
                        <a:pt x="719" y="181"/>
                      </a:cubicBezTo>
                      <a:cubicBezTo>
                        <a:pt x="721" y="185"/>
                        <a:pt x="726" y="186"/>
                        <a:pt x="729" y="184"/>
                      </a:cubicBezTo>
                      <a:cubicBezTo>
                        <a:pt x="733" y="181"/>
                        <a:pt x="734" y="177"/>
                        <a:pt x="731" y="173"/>
                      </a:cubicBezTo>
                      <a:cubicBezTo>
                        <a:pt x="729" y="170"/>
                        <a:pt x="725" y="169"/>
                        <a:pt x="721" y="171"/>
                      </a:cubicBezTo>
                      <a:close/>
                      <a:moveTo>
                        <a:pt x="946" y="702"/>
                      </a:moveTo>
                      <a:cubicBezTo>
                        <a:pt x="954" y="701"/>
                        <a:pt x="962" y="690"/>
                        <a:pt x="956" y="683"/>
                      </a:cubicBezTo>
                      <a:cubicBezTo>
                        <a:pt x="958" y="677"/>
                        <a:pt x="965" y="674"/>
                        <a:pt x="972" y="676"/>
                      </a:cubicBezTo>
                      <a:cubicBezTo>
                        <a:pt x="982" y="678"/>
                        <a:pt x="990" y="691"/>
                        <a:pt x="988" y="701"/>
                      </a:cubicBezTo>
                      <a:cubicBezTo>
                        <a:pt x="1002" y="678"/>
                        <a:pt x="973" y="649"/>
                        <a:pt x="948" y="658"/>
                      </a:cubicBezTo>
                      <a:cubicBezTo>
                        <a:pt x="933" y="664"/>
                        <a:pt x="927" y="676"/>
                        <a:pt x="928" y="686"/>
                      </a:cubicBezTo>
                      <a:cubicBezTo>
                        <a:pt x="929" y="695"/>
                        <a:pt x="937" y="703"/>
                        <a:pt x="946" y="702"/>
                      </a:cubicBezTo>
                      <a:close/>
                      <a:moveTo>
                        <a:pt x="884" y="708"/>
                      </a:moveTo>
                      <a:cubicBezTo>
                        <a:pt x="894" y="686"/>
                        <a:pt x="914" y="681"/>
                        <a:pt x="921" y="673"/>
                      </a:cubicBezTo>
                      <a:cubicBezTo>
                        <a:pt x="930" y="664"/>
                        <a:pt x="920" y="654"/>
                        <a:pt x="908" y="661"/>
                      </a:cubicBezTo>
                      <a:cubicBezTo>
                        <a:pt x="895" y="670"/>
                        <a:pt x="887" y="690"/>
                        <a:pt x="884" y="708"/>
                      </a:cubicBezTo>
                      <a:close/>
                      <a:moveTo>
                        <a:pt x="899" y="620"/>
                      </a:moveTo>
                      <a:cubicBezTo>
                        <a:pt x="902" y="627"/>
                        <a:pt x="911" y="632"/>
                        <a:pt x="917" y="631"/>
                      </a:cubicBezTo>
                      <a:cubicBezTo>
                        <a:pt x="919" y="640"/>
                        <a:pt x="904" y="649"/>
                        <a:pt x="895" y="639"/>
                      </a:cubicBezTo>
                      <a:cubicBezTo>
                        <a:pt x="890" y="634"/>
                        <a:pt x="891" y="623"/>
                        <a:pt x="899" y="620"/>
                      </a:cubicBezTo>
                      <a:close/>
                      <a:moveTo>
                        <a:pt x="925" y="595"/>
                      </a:moveTo>
                      <a:cubicBezTo>
                        <a:pt x="920" y="597"/>
                        <a:pt x="918" y="602"/>
                        <a:pt x="920" y="606"/>
                      </a:cubicBezTo>
                      <a:cubicBezTo>
                        <a:pt x="923" y="614"/>
                        <a:pt x="934" y="612"/>
                        <a:pt x="936" y="605"/>
                      </a:cubicBezTo>
                      <a:cubicBezTo>
                        <a:pt x="937" y="600"/>
                        <a:pt x="935" y="596"/>
                        <a:pt x="940" y="590"/>
                      </a:cubicBezTo>
                      <a:cubicBezTo>
                        <a:pt x="933" y="595"/>
                        <a:pt x="930" y="593"/>
                        <a:pt x="925" y="595"/>
                      </a:cubicBezTo>
                      <a:close/>
                      <a:moveTo>
                        <a:pt x="850" y="626"/>
                      </a:moveTo>
                      <a:cubicBezTo>
                        <a:pt x="842" y="607"/>
                        <a:pt x="808" y="589"/>
                        <a:pt x="795" y="606"/>
                      </a:cubicBezTo>
                      <a:cubicBezTo>
                        <a:pt x="791" y="603"/>
                        <a:pt x="791" y="597"/>
                        <a:pt x="796" y="593"/>
                      </a:cubicBezTo>
                      <a:cubicBezTo>
                        <a:pt x="801" y="588"/>
                        <a:pt x="810" y="587"/>
                        <a:pt x="817" y="593"/>
                      </a:cubicBezTo>
                      <a:cubicBezTo>
                        <a:pt x="822" y="587"/>
                        <a:pt x="845" y="600"/>
                        <a:pt x="850" y="626"/>
                      </a:cubicBezTo>
                      <a:close/>
                      <a:moveTo>
                        <a:pt x="1066" y="822"/>
                      </a:moveTo>
                      <a:cubicBezTo>
                        <a:pt x="1068" y="810"/>
                        <a:pt x="1066" y="799"/>
                        <a:pt x="1058" y="791"/>
                      </a:cubicBezTo>
                      <a:cubicBezTo>
                        <a:pt x="1052" y="784"/>
                        <a:pt x="1043" y="781"/>
                        <a:pt x="1034" y="781"/>
                      </a:cubicBezTo>
                      <a:cubicBezTo>
                        <a:pt x="1030" y="781"/>
                        <a:pt x="1027" y="782"/>
                        <a:pt x="1023" y="783"/>
                      </a:cubicBezTo>
                      <a:cubicBezTo>
                        <a:pt x="1024" y="783"/>
                        <a:pt x="1025" y="783"/>
                        <a:pt x="1026" y="783"/>
                      </a:cubicBezTo>
                      <a:cubicBezTo>
                        <a:pt x="1035" y="783"/>
                        <a:pt x="1041" y="789"/>
                        <a:pt x="1042" y="797"/>
                      </a:cubicBezTo>
                      <a:cubicBezTo>
                        <a:pt x="1042" y="806"/>
                        <a:pt x="1035" y="812"/>
                        <a:pt x="1027" y="813"/>
                      </a:cubicBezTo>
                      <a:cubicBezTo>
                        <a:pt x="1015" y="813"/>
                        <a:pt x="1008" y="800"/>
                        <a:pt x="1014" y="790"/>
                      </a:cubicBezTo>
                      <a:cubicBezTo>
                        <a:pt x="1018" y="783"/>
                        <a:pt x="1026" y="779"/>
                        <a:pt x="1034" y="779"/>
                      </a:cubicBezTo>
                      <a:cubicBezTo>
                        <a:pt x="1044" y="778"/>
                        <a:pt x="1053" y="782"/>
                        <a:pt x="1060" y="788"/>
                      </a:cubicBezTo>
                      <a:cubicBezTo>
                        <a:pt x="1070" y="798"/>
                        <a:pt x="1073" y="810"/>
                        <a:pt x="1070" y="823"/>
                      </a:cubicBezTo>
                      <a:cubicBezTo>
                        <a:pt x="1068" y="833"/>
                        <a:pt x="1062" y="841"/>
                        <a:pt x="1055" y="846"/>
                      </a:cubicBezTo>
                      <a:cubicBezTo>
                        <a:pt x="1057" y="846"/>
                        <a:pt x="1060" y="845"/>
                        <a:pt x="1062" y="844"/>
                      </a:cubicBezTo>
                      <a:cubicBezTo>
                        <a:pt x="1072" y="842"/>
                        <a:pt x="1081" y="842"/>
                        <a:pt x="1091" y="842"/>
                      </a:cubicBezTo>
                      <a:cubicBezTo>
                        <a:pt x="1093" y="842"/>
                        <a:pt x="1096" y="842"/>
                        <a:pt x="1099" y="843"/>
                      </a:cubicBezTo>
                      <a:cubicBezTo>
                        <a:pt x="1103" y="843"/>
                        <a:pt x="1107" y="844"/>
                        <a:pt x="1112" y="845"/>
                      </a:cubicBezTo>
                      <a:cubicBezTo>
                        <a:pt x="1113" y="846"/>
                        <a:pt x="1126" y="851"/>
                        <a:pt x="1126" y="854"/>
                      </a:cubicBezTo>
                      <a:cubicBezTo>
                        <a:pt x="1124" y="854"/>
                        <a:pt x="1117" y="852"/>
                        <a:pt x="1115" y="851"/>
                      </a:cubicBezTo>
                      <a:cubicBezTo>
                        <a:pt x="1109" y="849"/>
                        <a:pt x="1104" y="848"/>
                        <a:pt x="1098" y="847"/>
                      </a:cubicBezTo>
                      <a:cubicBezTo>
                        <a:pt x="1095" y="847"/>
                        <a:pt x="1093" y="847"/>
                        <a:pt x="1090" y="847"/>
                      </a:cubicBezTo>
                      <a:cubicBezTo>
                        <a:pt x="1081" y="846"/>
                        <a:pt x="1073" y="847"/>
                        <a:pt x="1063" y="849"/>
                      </a:cubicBezTo>
                      <a:cubicBezTo>
                        <a:pt x="1063" y="849"/>
                        <a:pt x="1062" y="849"/>
                        <a:pt x="1060" y="849"/>
                      </a:cubicBezTo>
                      <a:cubicBezTo>
                        <a:pt x="1063" y="849"/>
                        <a:pt x="1066" y="850"/>
                        <a:pt x="1069" y="850"/>
                      </a:cubicBezTo>
                      <a:cubicBezTo>
                        <a:pt x="1077" y="851"/>
                        <a:pt x="1084" y="852"/>
                        <a:pt x="1092" y="856"/>
                      </a:cubicBezTo>
                      <a:cubicBezTo>
                        <a:pt x="1112" y="868"/>
                        <a:pt x="1113" y="889"/>
                        <a:pt x="1104" y="907"/>
                      </a:cubicBezTo>
                      <a:cubicBezTo>
                        <a:pt x="1097" y="922"/>
                        <a:pt x="1083" y="934"/>
                        <a:pt x="1066" y="936"/>
                      </a:cubicBezTo>
                      <a:cubicBezTo>
                        <a:pt x="1051" y="936"/>
                        <a:pt x="1039" y="929"/>
                        <a:pt x="1034" y="915"/>
                      </a:cubicBezTo>
                      <a:cubicBezTo>
                        <a:pt x="1032" y="909"/>
                        <a:pt x="1032" y="903"/>
                        <a:pt x="1033" y="896"/>
                      </a:cubicBezTo>
                      <a:cubicBezTo>
                        <a:pt x="1034" y="891"/>
                        <a:pt x="1037" y="887"/>
                        <a:pt x="1041" y="884"/>
                      </a:cubicBezTo>
                      <a:cubicBezTo>
                        <a:pt x="1047" y="880"/>
                        <a:pt x="1054" y="879"/>
                        <a:pt x="1060" y="882"/>
                      </a:cubicBezTo>
                      <a:cubicBezTo>
                        <a:pt x="1064" y="883"/>
                        <a:pt x="1066" y="886"/>
                        <a:pt x="1068" y="890"/>
                      </a:cubicBezTo>
                      <a:cubicBezTo>
                        <a:pt x="1069" y="894"/>
                        <a:pt x="1068" y="899"/>
                        <a:pt x="1066" y="903"/>
                      </a:cubicBezTo>
                      <a:cubicBezTo>
                        <a:pt x="1063" y="907"/>
                        <a:pt x="1058" y="910"/>
                        <a:pt x="1053" y="909"/>
                      </a:cubicBezTo>
                      <a:cubicBezTo>
                        <a:pt x="1048" y="908"/>
                        <a:pt x="1044" y="903"/>
                        <a:pt x="1044" y="898"/>
                      </a:cubicBezTo>
                      <a:cubicBezTo>
                        <a:pt x="1044" y="892"/>
                        <a:pt x="1049" y="886"/>
                        <a:pt x="1055" y="886"/>
                      </a:cubicBezTo>
                      <a:cubicBezTo>
                        <a:pt x="1061" y="886"/>
                        <a:pt x="1066" y="891"/>
                        <a:pt x="1066" y="897"/>
                      </a:cubicBezTo>
                      <a:cubicBezTo>
                        <a:pt x="1067" y="900"/>
                        <a:pt x="1066" y="902"/>
                        <a:pt x="1065" y="904"/>
                      </a:cubicBezTo>
                      <a:cubicBezTo>
                        <a:pt x="1065" y="903"/>
                        <a:pt x="1065" y="903"/>
                        <a:pt x="1066" y="903"/>
                      </a:cubicBezTo>
                      <a:cubicBezTo>
                        <a:pt x="1068" y="899"/>
                        <a:pt x="1069" y="894"/>
                        <a:pt x="1067" y="890"/>
                      </a:cubicBezTo>
                      <a:cubicBezTo>
                        <a:pt x="1066" y="886"/>
                        <a:pt x="1063" y="884"/>
                        <a:pt x="1059" y="883"/>
                      </a:cubicBezTo>
                      <a:cubicBezTo>
                        <a:pt x="1054" y="880"/>
                        <a:pt x="1047" y="881"/>
                        <a:pt x="1042" y="885"/>
                      </a:cubicBezTo>
                      <a:cubicBezTo>
                        <a:pt x="1038" y="888"/>
                        <a:pt x="1036" y="892"/>
                        <a:pt x="1034" y="897"/>
                      </a:cubicBezTo>
                      <a:cubicBezTo>
                        <a:pt x="1033" y="903"/>
                        <a:pt x="1034" y="908"/>
                        <a:pt x="1036" y="914"/>
                      </a:cubicBezTo>
                      <a:cubicBezTo>
                        <a:pt x="1041" y="927"/>
                        <a:pt x="1052" y="934"/>
                        <a:pt x="1065" y="933"/>
                      </a:cubicBezTo>
                      <a:cubicBezTo>
                        <a:pt x="1082" y="932"/>
                        <a:pt x="1095" y="919"/>
                        <a:pt x="1102" y="904"/>
                      </a:cubicBezTo>
                      <a:cubicBezTo>
                        <a:pt x="1109" y="888"/>
                        <a:pt x="1107" y="870"/>
                        <a:pt x="1090" y="860"/>
                      </a:cubicBezTo>
                      <a:cubicBezTo>
                        <a:pt x="1083" y="857"/>
                        <a:pt x="1076" y="856"/>
                        <a:pt x="1069" y="855"/>
                      </a:cubicBezTo>
                      <a:cubicBezTo>
                        <a:pt x="1064" y="854"/>
                        <a:pt x="1059" y="854"/>
                        <a:pt x="1054" y="854"/>
                      </a:cubicBezTo>
                      <a:cubicBezTo>
                        <a:pt x="1036" y="855"/>
                        <a:pt x="1021" y="861"/>
                        <a:pt x="1003" y="858"/>
                      </a:cubicBezTo>
                      <a:cubicBezTo>
                        <a:pt x="986" y="856"/>
                        <a:pt x="972" y="847"/>
                        <a:pt x="960" y="831"/>
                      </a:cubicBezTo>
                      <a:cubicBezTo>
                        <a:pt x="955" y="823"/>
                        <a:pt x="952" y="816"/>
                        <a:pt x="950" y="807"/>
                      </a:cubicBezTo>
                      <a:cubicBezTo>
                        <a:pt x="949" y="803"/>
                        <a:pt x="949" y="799"/>
                        <a:pt x="948" y="795"/>
                      </a:cubicBezTo>
                      <a:cubicBezTo>
                        <a:pt x="947" y="798"/>
                        <a:pt x="945" y="800"/>
                        <a:pt x="943" y="802"/>
                      </a:cubicBezTo>
                      <a:cubicBezTo>
                        <a:pt x="934" y="810"/>
                        <a:pt x="923" y="812"/>
                        <a:pt x="912" y="807"/>
                      </a:cubicBezTo>
                      <a:cubicBezTo>
                        <a:pt x="903" y="803"/>
                        <a:pt x="896" y="793"/>
                        <a:pt x="896" y="783"/>
                      </a:cubicBezTo>
                      <a:cubicBezTo>
                        <a:pt x="896" y="773"/>
                        <a:pt x="901" y="765"/>
                        <a:pt x="910" y="762"/>
                      </a:cubicBezTo>
                      <a:cubicBezTo>
                        <a:pt x="915" y="761"/>
                        <a:pt x="920" y="761"/>
                        <a:pt x="924" y="764"/>
                      </a:cubicBezTo>
                      <a:cubicBezTo>
                        <a:pt x="927" y="765"/>
                        <a:pt x="929" y="768"/>
                        <a:pt x="930" y="770"/>
                      </a:cubicBezTo>
                      <a:cubicBezTo>
                        <a:pt x="933" y="776"/>
                        <a:pt x="931" y="781"/>
                        <a:pt x="927" y="784"/>
                      </a:cubicBezTo>
                      <a:cubicBezTo>
                        <a:pt x="922" y="788"/>
                        <a:pt x="915" y="786"/>
                        <a:pt x="912" y="782"/>
                      </a:cubicBezTo>
                      <a:cubicBezTo>
                        <a:pt x="909" y="777"/>
                        <a:pt x="910" y="770"/>
                        <a:pt x="915" y="767"/>
                      </a:cubicBezTo>
                      <a:cubicBezTo>
                        <a:pt x="919" y="764"/>
                        <a:pt x="924" y="764"/>
                        <a:pt x="928" y="767"/>
                      </a:cubicBezTo>
                      <a:cubicBezTo>
                        <a:pt x="923" y="762"/>
                        <a:pt x="916" y="761"/>
                        <a:pt x="909" y="763"/>
                      </a:cubicBezTo>
                      <a:cubicBezTo>
                        <a:pt x="902" y="766"/>
                        <a:pt x="897" y="774"/>
                        <a:pt x="897" y="783"/>
                      </a:cubicBezTo>
                      <a:cubicBezTo>
                        <a:pt x="897" y="793"/>
                        <a:pt x="904" y="801"/>
                        <a:pt x="913" y="805"/>
                      </a:cubicBezTo>
                      <a:cubicBezTo>
                        <a:pt x="919" y="808"/>
                        <a:pt x="925" y="808"/>
                        <a:pt x="931" y="807"/>
                      </a:cubicBezTo>
                      <a:cubicBezTo>
                        <a:pt x="950" y="802"/>
                        <a:pt x="947" y="779"/>
                        <a:pt x="958" y="759"/>
                      </a:cubicBezTo>
                      <a:cubicBezTo>
                        <a:pt x="968" y="740"/>
                        <a:pt x="987" y="724"/>
                        <a:pt x="1007" y="715"/>
                      </a:cubicBezTo>
                      <a:cubicBezTo>
                        <a:pt x="982" y="731"/>
                        <a:pt x="960" y="750"/>
                        <a:pt x="953" y="780"/>
                      </a:cubicBezTo>
                      <a:cubicBezTo>
                        <a:pt x="952" y="790"/>
                        <a:pt x="952" y="797"/>
                        <a:pt x="954" y="806"/>
                      </a:cubicBezTo>
                      <a:cubicBezTo>
                        <a:pt x="956" y="814"/>
                        <a:pt x="959" y="821"/>
                        <a:pt x="964" y="828"/>
                      </a:cubicBezTo>
                      <a:cubicBezTo>
                        <a:pt x="980" y="850"/>
                        <a:pt x="1002" y="857"/>
                        <a:pt x="1026" y="853"/>
                      </a:cubicBezTo>
                      <a:cubicBezTo>
                        <a:pt x="1045" y="850"/>
                        <a:pt x="1061" y="841"/>
                        <a:pt x="1066" y="822"/>
                      </a:cubicBezTo>
                      <a:close/>
                      <a:moveTo>
                        <a:pt x="1258" y="900"/>
                      </a:moveTo>
                      <a:cubicBezTo>
                        <a:pt x="1255" y="901"/>
                        <a:pt x="1252" y="901"/>
                        <a:pt x="1251" y="898"/>
                      </a:cubicBezTo>
                      <a:cubicBezTo>
                        <a:pt x="1249" y="896"/>
                        <a:pt x="1250" y="893"/>
                        <a:pt x="1252" y="891"/>
                      </a:cubicBezTo>
                      <a:cubicBezTo>
                        <a:pt x="1254" y="890"/>
                        <a:pt x="1257" y="890"/>
                        <a:pt x="1259" y="893"/>
                      </a:cubicBezTo>
                      <a:cubicBezTo>
                        <a:pt x="1261" y="895"/>
                        <a:pt x="1260" y="898"/>
                        <a:pt x="1258" y="900"/>
                      </a:cubicBezTo>
                      <a:close/>
                      <a:moveTo>
                        <a:pt x="1209" y="826"/>
                      </a:moveTo>
                      <a:cubicBezTo>
                        <a:pt x="1201" y="836"/>
                        <a:pt x="1216" y="846"/>
                        <a:pt x="1220" y="849"/>
                      </a:cubicBezTo>
                      <a:cubicBezTo>
                        <a:pt x="1224" y="853"/>
                        <a:pt x="1225" y="855"/>
                        <a:pt x="1225" y="859"/>
                      </a:cubicBezTo>
                      <a:cubicBezTo>
                        <a:pt x="1228" y="855"/>
                        <a:pt x="1231" y="843"/>
                        <a:pt x="1230" y="837"/>
                      </a:cubicBezTo>
                      <a:cubicBezTo>
                        <a:pt x="1229" y="829"/>
                        <a:pt x="1223" y="822"/>
                        <a:pt x="1212" y="824"/>
                      </a:cubicBezTo>
                      <a:cubicBezTo>
                        <a:pt x="1216" y="826"/>
                        <a:pt x="1221" y="832"/>
                        <a:pt x="1221" y="837"/>
                      </a:cubicBezTo>
                      <a:cubicBezTo>
                        <a:pt x="1220" y="835"/>
                        <a:pt x="1215" y="829"/>
                        <a:pt x="1209" y="826"/>
                      </a:cubicBezTo>
                      <a:close/>
                      <a:moveTo>
                        <a:pt x="1217" y="752"/>
                      </a:moveTo>
                      <a:cubicBezTo>
                        <a:pt x="1220" y="751"/>
                        <a:pt x="1221" y="747"/>
                        <a:pt x="1221" y="744"/>
                      </a:cubicBezTo>
                      <a:cubicBezTo>
                        <a:pt x="1220" y="741"/>
                        <a:pt x="1217" y="740"/>
                        <a:pt x="1214" y="741"/>
                      </a:cubicBezTo>
                      <a:cubicBezTo>
                        <a:pt x="1210" y="742"/>
                        <a:pt x="1209" y="745"/>
                        <a:pt x="1210" y="748"/>
                      </a:cubicBezTo>
                      <a:cubicBezTo>
                        <a:pt x="1211" y="751"/>
                        <a:pt x="1214" y="752"/>
                        <a:pt x="1217" y="752"/>
                      </a:cubicBezTo>
                      <a:close/>
                      <a:moveTo>
                        <a:pt x="1227" y="765"/>
                      </a:moveTo>
                      <a:cubicBezTo>
                        <a:pt x="1231" y="764"/>
                        <a:pt x="1233" y="760"/>
                        <a:pt x="1232" y="757"/>
                      </a:cubicBezTo>
                      <a:cubicBezTo>
                        <a:pt x="1230" y="753"/>
                        <a:pt x="1226" y="751"/>
                        <a:pt x="1223" y="752"/>
                      </a:cubicBezTo>
                      <a:cubicBezTo>
                        <a:pt x="1219" y="753"/>
                        <a:pt x="1217" y="757"/>
                        <a:pt x="1218" y="761"/>
                      </a:cubicBezTo>
                      <a:cubicBezTo>
                        <a:pt x="1219" y="764"/>
                        <a:pt x="1223" y="767"/>
                        <a:pt x="1227" y="765"/>
                      </a:cubicBezTo>
                      <a:close/>
                      <a:moveTo>
                        <a:pt x="1236" y="785"/>
                      </a:moveTo>
                      <a:cubicBezTo>
                        <a:pt x="1241" y="784"/>
                        <a:pt x="1244" y="778"/>
                        <a:pt x="1242" y="773"/>
                      </a:cubicBezTo>
                      <a:cubicBezTo>
                        <a:pt x="1241" y="768"/>
                        <a:pt x="1235" y="766"/>
                        <a:pt x="1230" y="767"/>
                      </a:cubicBezTo>
                      <a:cubicBezTo>
                        <a:pt x="1225" y="769"/>
                        <a:pt x="1223" y="774"/>
                        <a:pt x="1224" y="779"/>
                      </a:cubicBezTo>
                      <a:cubicBezTo>
                        <a:pt x="1226" y="784"/>
                        <a:pt x="1231" y="787"/>
                        <a:pt x="1236" y="785"/>
                      </a:cubicBezTo>
                      <a:close/>
                      <a:moveTo>
                        <a:pt x="1270" y="874"/>
                      </a:moveTo>
                      <a:cubicBezTo>
                        <a:pt x="1266" y="877"/>
                        <a:pt x="1259" y="876"/>
                        <a:pt x="1256" y="871"/>
                      </a:cubicBezTo>
                      <a:cubicBezTo>
                        <a:pt x="1253" y="867"/>
                        <a:pt x="1254" y="860"/>
                        <a:pt x="1259" y="857"/>
                      </a:cubicBezTo>
                      <a:cubicBezTo>
                        <a:pt x="1263" y="854"/>
                        <a:pt x="1270" y="855"/>
                        <a:pt x="1273" y="860"/>
                      </a:cubicBezTo>
                      <a:cubicBezTo>
                        <a:pt x="1276" y="864"/>
                        <a:pt x="1275" y="871"/>
                        <a:pt x="1270" y="874"/>
                      </a:cubicBezTo>
                      <a:close/>
                      <a:moveTo>
                        <a:pt x="1266" y="890"/>
                      </a:moveTo>
                      <a:cubicBezTo>
                        <a:pt x="1263" y="892"/>
                        <a:pt x="1259" y="891"/>
                        <a:pt x="1257" y="888"/>
                      </a:cubicBezTo>
                      <a:cubicBezTo>
                        <a:pt x="1255" y="885"/>
                        <a:pt x="1256" y="881"/>
                        <a:pt x="1259" y="879"/>
                      </a:cubicBezTo>
                      <a:cubicBezTo>
                        <a:pt x="1262" y="877"/>
                        <a:pt x="1266" y="878"/>
                        <a:pt x="1268" y="881"/>
                      </a:cubicBezTo>
                      <a:cubicBezTo>
                        <a:pt x="1270" y="884"/>
                        <a:pt x="1269" y="888"/>
                        <a:pt x="1266" y="890"/>
                      </a:cubicBezTo>
                      <a:close/>
                      <a:moveTo>
                        <a:pt x="1097" y="933"/>
                      </a:moveTo>
                      <a:cubicBezTo>
                        <a:pt x="1082" y="935"/>
                        <a:pt x="1067" y="940"/>
                        <a:pt x="1058" y="950"/>
                      </a:cubicBezTo>
                      <a:cubicBezTo>
                        <a:pt x="1048" y="959"/>
                        <a:pt x="1044" y="974"/>
                        <a:pt x="1050" y="987"/>
                      </a:cubicBezTo>
                      <a:cubicBezTo>
                        <a:pt x="1053" y="994"/>
                        <a:pt x="1058" y="1001"/>
                        <a:pt x="1065" y="1005"/>
                      </a:cubicBezTo>
                      <a:cubicBezTo>
                        <a:pt x="1073" y="1009"/>
                        <a:pt x="1079" y="1011"/>
                        <a:pt x="1089" y="1012"/>
                      </a:cubicBezTo>
                      <a:cubicBezTo>
                        <a:pt x="1097" y="1012"/>
                        <a:pt x="1104" y="1011"/>
                        <a:pt x="1112" y="1008"/>
                      </a:cubicBezTo>
                      <a:cubicBezTo>
                        <a:pt x="1116" y="1006"/>
                        <a:pt x="1119" y="1005"/>
                        <a:pt x="1122" y="1003"/>
                      </a:cubicBezTo>
                      <a:cubicBezTo>
                        <a:pt x="1131" y="997"/>
                        <a:pt x="1137" y="991"/>
                        <a:pt x="1144" y="983"/>
                      </a:cubicBezTo>
                      <a:cubicBezTo>
                        <a:pt x="1152" y="971"/>
                        <a:pt x="1157" y="961"/>
                        <a:pt x="1158" y="946"/>
                      </a:cubicBezTo>
                      <a:cubicBezTo>
                        <a:pt x="1158" y="945"/>
                        <a:pt x="1159" y="944"/>
                        <a:pt x="1159" y="943"/>
                      </a:cubicBezTo>
                      <a:cubicBezTo>
                        <a:pt x="1164" y="952"/>
                        <a:pt x="1172" y="960"/>
                        <a:pt x="1180" y="965"/>
                      </a:cubicBezTo>
                      <a:cubicBezTo>
                        <a:pt x="1191" y="971"/>
                        <a:pt x="1204" y="974"/>
                        <a:pt x="1216" y="970"/>
                      </a:cubicBezTo>
                      <a:cubicBezTo>
                        <a:pt x="1221" y="968"/>
                        <a:pt x="1226" y="966"/>
                        <a:pt x="1230" y="961"/>
                      </a:cubicBezTo>
                      <a:cubicBezTo>
                        <a:pt x="1225" y="965"/>
                        <a:pt x="1220" y="967"/>
                        <a:pt x="1216" y="968"/>
                      </a:cubicBezTo>
                      <a:cubicBezTo>
                        <a:pt x="1204" y="971"/>
                        <a:pt x="1192" y="968"/>
                        <a:pt x="1182" y="962"/>
                      </a:cubicBezTo>
                      <a:cubicBezTo>
                        <a:pt x="1175" y="957"/>
                        <a:pt x="1170" y="951"/>
                        <a:pt x="1166" y="945"/>
                      </a:cubicBezTo>
                      <a:cubicBezTo>
                        <a:pt x="1158" y="932"/>
                        <a:pt x="1156" y="920"/>
                        <a:pt x="1149" y="907"/>
                      </a:cubicBezTo>
                      <a:cubicBezTo>
                        <a:pt x="1149" y="906"/>
                        <a:pt x="1149" y="906"/>
                        <a:pt x="1149" y="906"/>
                      </a:cubicBezTo>
                      <a:cubicBezTo>
                        <a:pt x="1145" y="899"/>
                        <a:pt x="1141" y="893"/>
                        <a:pt x="1135" y="887"/>
                      </a:cubicBezTo>
                      <a:cubicBezTo>
                        <a:pt x="1134" y="885"/>
                        <a:pt x="1120" y="872"/>
                        <a:pt x="1118" y="873"/>
                      </a:cubicBezTo>
                      <a:cubicBezTo>
                        <a:pt x="1118" y="874"/>
                        <a:pt x="1126" y="883"/>
                        <a:pt x="1128" y="885"/>
                      </a:cubicBezTo>
                      <a:cubicBezTo>
                        <a:pt x="1134" y="892"/>
                        <a:pt x="1140" y="900"/>
                        <a:pt x="1145" y="908"/>
                      </a:cubicBezTo>
                      <a:cubicBezTo>
                        <a:pt x="1145" y="909"/>
                        <a:pt x="1145" y="909"/>
                        <a:pt x="1145" y="909"/>
                      </a:cubicBezTo>
                      <a:cubicBezTo>
                        <a:pt x="1151" y="922"/>
                        <a:pt x="1155" y="932"/>
                        <a:pt x="1154" y="946"/>
                      </a:cubicBezTo>
                      <a:cubicBezTo>
                        <a:pt x="1153" y="961"/>
                        <a:pt x="1147" y="978"/>
                        <a:pt x="1133" y="987"/>
                      </a:cubicBezTo>
                      <a:cubicBezTo>
                        <a:pt x="1125" y="992"/>
                        <a:pt x="1111" y="994"/>
                        <a:pt x="1105" y="985"/>
                      </a:cubicBezTo>
                      <a:cubicBezTo>
                        <a:pt x="1103" y="982"/>
                        <a:pt x="1104" y="978"/>
                        <a:pt x="1106" y="976"/>
                      </a:cubicBezTo>
                      <a:cubicBezTo>
                        <a:pt x="1108" y="973"/>
                        <a:pt x="1111" y="972"/>
                        <a:pt x="1114" y="974"/>
                      </a:cubicBezTo>
                      <a:cubicBezTo>
                        <a:pt x="1116" y="975"/>
                        <a:pt x="1117" y="977"/>
                        <a:pt x="1118" y="979"/>
                      </a:cubicBezTo>
                      <a:cubicBezTo>
                        <a:pt x="1118" y="982"/>
                        <a:pt x="1116" y="984"/>
                        <a:pt x="1112" y="984"/>
                      </a:cubicBezTo>
                      <a:cubicBezTo>
                        <a:pt x="1111" y="983"/>
                        <a:pt x="1110" y="982"/>
                        <a:pt x="1109" y="980"/>
                      </a:cubicBezTo>
                      <a:cubicBezTo>
                        <a:pt x="1108" y="982"/>
                        <a:pt x="1109" y="985"/>
                        <a:pt x="1111" y="986"/>
                      </a:cubicBezTo>
                      <a:cubicBezTo>
                        <a:pt x="1114" y="988"/>
                        <a:pt x="1118" y="987"/>
                        <a:pt x="1120" y="985"/>
                      </a:cubicBezTo>
                      <a:cubicBezTo>
                        <a:pt x="1124" y="981"/>
                        <a:pt x="1124" y="974"/>
                        <a:pt x="1120" y="970"/>
                      </a:cubicBezTo>
                      <a:cubicBezTo>
                        <a:pt x="1117" y="967"/>
                        <a:pt x="1113" y="965"/>
                        <a:pt x="1109" y="965"/>
                      </a:cubicBezTo>
                      <a:cubicBezTo>
                        <a:pt x="1105" y="966"/>
                        <a:pt x="1101" y="968"/>
                        <a:pt x="1099" y="972"/>
                      </a:cubicBezTo>
                      <a:cubicBezTo>
                        <a:pt x="1096" y="976"/>
                        <a:pt x="1096" y="982"/>
                        <a:pt x="1099" y="987"/>
                      </a:cubicBezTo>
                      <a:cubicBezTo>
                        <a:pt x="1106" y="997"/>
                        <a:pt x="1121" y="997"/>
                        <a:pt x="1131" y="991"/>
                      </a:cubicBezTo>
                      <a:cubicBezTo>
                        <a:pt x="1134" y="989"/>
                        <a:pt x="1137" y="986"/>
                        <a:pt x="1139" y="983"/>
                      </a:cubicBezTo>
                      <a:cubicBezTo>
                        <a:pt x="1132" y="993"/>
                        <a:pt x="1123" y="1000"/>
                        <a:pt x="1111" y="1005"/>
                      </a:cubicBezTo>
                      <a:cubicBezTo>
                        <a:pt x="1104" y="1009"/>
                        <a:pt x="1097" y="1010"/>
                        <a:pt x="1089" y="1010"/>
                      </a:cubicBezTo>
                      <a:cubicBezTo>
                        <a:pt x="1080" y="1010"/>
                        <a:pt x="1073" y="1008"/>
                        <a:pt x="1066" y="1003"/>
                      </a:cubicBezTo>
                      <a:cubicBezTo>
                        <a:pt x="1062" y="1001"/>
                        <a:pt x="1059" y="999"/>
                        <a:pt x="1056" y="995"/>
                      </a:cubicBezTo>
                      <a:cubicBezTo>
                        <a:pt x="1056" y="995"/>
                        <a:pt x="1056" y="995"/>
                        <a:pt x="1056" y="995"/>
                      </a:cubicBezTo>
                      <a:cubicBezTo>
                        <a:pt x="1065" y="1003"/>
                        <a:pt x="1080" y="1001"/>
                        <a:pt x="1083" y="984"/>
                      </a:cubicBezTo>
                      <a:cubicBezTo>
                        <a:pt x="1084" y="971"/>
                        <a:pt x="1071" y="950"/>
                        <a:pt x="1097" y="933"/>
                      </a:cubicBezTo>
                      <a:close/>
                      <a:moveTo>
                        <a:pt x="1215" y="967"/>
                      </a:moveTo>
                      <a:cubicBezTo>
                        <a:pt x="1209" y="953"/>
                        <a:pt x="1229" y="947"/>
                        <a:pt x="1235" y="944"/>
                      </a:cubicBezTo>
                      <a:cubicBezTo>
                        <a:pt x="1241" y="941"/>
                        <a:pt x="1243" y="939"/>
                        <a:pt x="1245" y="934"/>
                      </a:cubicBezTo>
                      <a:cubicBezTo>
                        <a:pt x="1247" y="940"/>
                        <a:pt x="1245" y="955"/>
                        <a:pt x="1242" y="962"/>
                      </a:cubicBezTo>
                      <a:cubicBezTo>
                        <a:pt x="1238" y="971"/>
                        <a:pt x="1229" y="977"/>
                        <a:pt x="1217" y="971"/>
                      </a:cubicBezTo>
                      <a:cubicBezTo>
                        <a:pt x="1223" y="970"/>
                        <a:pt x="1230" y="964"/>
                        <a:pt x="1232" y="959"/>
                      </a:cubicBezTo>
                      <a:cubicBezTo>
                        <a:pt x="1230" y="961"/>
                        <a:pt x="1222" y="966"/>
                        <a:pt x="1215" y="967"/>
                      </a:cubicBezTo>
                      <a:close/>
                      <a:moveTo>
                        <a:pt x="1028" y="726"/>
                      </a:moveTo>
                      <a:cubicBezTo>
                        <a:pt x="1049" y="723"/>
                        <a:pt x="1062" y="726"/>
                        <a:pt x="1082" y="727"/>
                      </a:cubicBezTo>
                      <a:cubicBezTo>
                        <a:pt x="1092" y="727"/>
                        <a:pt x="1101" y="726"/>
                        <a:pt x="1108" y="719"/>
                      </a:cubicBezTo>
                      <a:cubicBezTo>
                        <a:pt x="1115" y="713"/>
                        <a:pt x="1118" y="705"/>
                        <a:pt x="1115" y="697"/>
                      </a:cubicBezTo>
                      <a:cubicBezTo>
                        <a:pt x="1113" y="690"/>
                        <a:pt x="1108" y="684"/>
                        <a:pt x="1101" y="683"/>
                      </a:cubicBezTo>
                      <a:cubicBezTo>
                        <a:pt x="1096" y="682"/>
                        <a:pt x="1092" y="683"/>
                        <a:pt x="1088" y="686"/>
                      </a:cubicBezTo>
                      <a:cubicBezTo>
                        <a:pt x="1084" y="690"/>
                        <a:pt x="1081" y="698"/>
                        <a:pt x="1086" y="702"/>
                      </a:cubicBezTo>
                      <a:cubicBezTo>
                        <a:pt x="1089" y="705"/>
                        <a:pt x="1094" y="706"/>
                        <a:pt x="1097" y="703"/>
                      </a:cubicBezTo>
                      <a:cubicBezTo>
                        <a:pt x="1101" y="701"/>
                        <a:pt x="1102" y="695"/>
                        <a:pt x="1099" y="692"/>
                      </a:cubicBezTo>
                      <a:cubicBezTo>
                        <a:pt x="1097" y="688"/>
                        <a:pt x="1091" y="687"/>
                        <a:pt x="1087" y="689"/>
                      </a:cubicBezTo>
                      <a:cubicBezTo>
                        <a:pt x="1087" y="690"/>
                        <a:pt x="1086" y="691"/>
                        <a:pt x="1085" y="691"/>
                      </a:cubicBezTo>
                      <a:cubicBezTo>
                        <a:pt x="1086" y="690"/>
                        <a:pt x="1088" y="688"/>
                        <a:pt x="1089" y="687"/>
                      </a:cubicBezTo>
                      <a:cubicBezTo>
                        <a:pt x="1093" y="685"/>
                        <a:pt x="1096" y="684"/>
                        <a:pt x="1100" y="685"/>
                      </a:cubicBezTo>
                      <a:cubicBezTo>
                        <a:pt x="1106" y="686"/>
                        <a:pt x="1111" y="691"/>
                        <a:pt x="1112" y="697"/>
                      </a:cubicBezTo>
                      <a:cubicBezTo>
                        <a:pt x="1114" y="705"/>
                        <a:pt x="1111" y="711"/>
                        <a:pt x="1106" y="716"/>
                      </a:cubicBezTo>
                      <a:cubicBezTo>
                        <a:pt x="1099" y="722"/>
                        <a:pt x="1091" y="723"/>
                        <a:pt x="1082" y="722"/>
                      </a:cubicBezTo>
                      <a:cubicBezTo>
                        <a:pt x="1062" y="722"/>
                        <a:pt x="1049" y="718"/>
                        <a:pt x="1027" y="721"/>
                      </a:cubicBezTo>
                      <a:cubicBezTo>
                        <a:pt x="1007" y="725"/>
                        <a:pt x="990" y="733"/>
                        <a:pt x="976" y="748"/>
                      </a:cubicBezTo>
                      <a:cubicBezTo>
                        <a:pt x="964" y="762"/>
                        <a:pt x="960" y="778"/>
                        <a:pt x="967" y="796"/>
                      </a:cubicBezTo>
                      <a:cubicBezTo>
                        <a:pt x="974" y="812"/>
                        <a:pt x="990" y="823"/>
                        <a:pt x="1007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8" y="822"/>
                        <a:pt x="1008" y="822"/>
                        <a:pt x="1008" y="822"/>
                      </a:cubicBezTo>
                      <a:cubicBezTo>
                        <a:pt x="1000" y="818"/>
                        <a:pt x="993" y="810"/>
                        <a:pt x="993" y="800"/>
                      </a:cubicBezTo>
                      <a:cubicBezTo>
                        <a:pt x="992" y="783"/>
                        <a:pt x="1003" y="772"/>
                        <a:pt x="1019" y="770"/>
                      </a:cubicBezTo>
                      <a:cubicBezTo>
                        <a:pt x="1049" y="766"/>
                        <a:pt x="1045" y="730"/>
                        <a:pt x="1012" y="734"/>
                      </a:cubicBezTo>
                      <a:cubicBezTo>
                        <a:pt x="996" y="736"/>
                        <a:pt x="983" y="750"/>
                        <a:pt x="978" y="762"/>
                      </a:cubicBezTo>
                      <a:cubicBezTo>
                        <a:pt x="969" y="787"/>
                        <a:pt x="982" y="820"/>
                        <a:pt x="1007" y="822"/>
                      </a:cubicBezTo>
                      <a:cubicBezTo>
                        <a:pt x="991" y="821"/>
                        <a:pt x="976" y="810"/>
                        <a:pt x="970" y="795"/>
                      </a:cubicBezTo>
                      <a:cubicBezTo>
                        <a:pt x="964" y="778"/>
                        <a:pt x="968" y="764"/>
                        <a:pt x="980" y="751"/>
                      </a:cubicBezTo>
                      <a:cubicBezTo>
                        <a:pt x="993" y="737"/>
                        <a:pt x="1009" y="729"/>
                        <a:pt x="1028" y="726"/>
                      </a:cubicBezTo>
                      <a:close/>
                      <a:moveTo>
                        <a:pt x="1110" y="867"/>
                      </a:moveTo>
                      <a:cubicBezTo>
                        <a:pt x="1123" y="899"/>
                        <a:pt x="1108" y="924"/>
                        <a:pt x="1109" y="941"/>
                      </a:cubicBezTo>
                      <a:cubicBezTo>
                        <a:pt x="1110" y="959"/>
                        <a:pt x="1131" y="958"/>
                        <a:pt x="1135" y="939"/>
                      </a:cubicBezTo>
                      <a:cubicBezTo>
                        <a:pt x="1139" y="917"/>
                        <a:pt x="1127" y="888"/>
                        <a:pt x="1110" y="867"/>
                      </a:cubicBezTo>
                      <a:close/>
                      <a:moveTo>
                        <a:pt x="1080" y="836"/>
                      </a:moveTo>
                      <a:cubicBezTo>
                        <a:pt x="1096" y="830"/>
                        <a:pt x="1107" y="818"/>
                        <a:pt x="1112" y="804"/>
                      </a:cubicBezTo>
                      <a:cubicBezTo>
                        <a:pt x="1116" y="792"/>
                        <a:pt x="1115" y="776"/>
                        <a:pt x="1104" y="769"/>
                      </a:cubicBezTo>
                      <a:cubicBezTo>
                        <a:pt x="1107" y="764"/>
                        <a:pt x="1117" y="765"/>
                        <a:pt x="1122" y="771"/>
                      </a:cubicBezTo>
                      <a:cubicBezTo>
                        <a:pt x="1127" y="778"/>
                        <a:pt x="1128" y="791"/>
                        <a:pt x="1120" y="800"/>
                      </a:cubicBezTo>
                      <a:cubicBezTo>
                        <a:pt x="1128" y="807"/>
                        <a:pt x="1110" y="834"/>
                        <a:pt x="1080" y="836"/>
                      </a:cubicBezTo>
                      <a:close/>
                      <a:moveTo>
                        <a:pt x="945" y="807"/>
                      </a:moveTo>
                      <a:cubicBezTo>
                        <a:pt x="943" y="818"/>
                        <a:pt x="946" y="834"/>
                        <a:pt x="950" y="843"/>
                      </a:cubicBezTo>
                      <a:cubicBezTo>
                        <a:pt x="955" y="854"/>
                        <a:pt x="969" y="867"/>
                        <a:pt x="982" y="865"/>
                      </a:cubicBezTo>
                      <a:cubicBezTo>
                        <a:pt x="985" y="879"/>
                        <a:pt x="994" y="888"/>
                        <a:pt x="1002" y="895"/>
                      </a:cubicBezTo>
                      <a:cubicBezTo>
                        <a:pt x="1015" y="906"/>
                        <a:pt x="1027" y="920"/>
                        <a:pt x="1021" y="933"/>
                      </a:cubicBezTo>
                      <a:cubicBezTo>
                        <a:pt x="1035" y="921"/>
                        <a:pt x="1032" y="899"/>
                        <a:pt x="1024" y="886"/>
                      </a:cubicBezTo>
                      <a:cubicBezTo>
                        <a:pt x="1014" y="867"/>
                        <a:pt x="999" y="863"/>
                        <a:pt x="979" y="852"/>
                      </a:cubicBezTo>
                      <a:cubicBezTo>
                        <a:pt x="968" y="846"/>
                        <a:pt x="949" y="825"/>
                        <a:pt x="945" y="807"/>
                      </a:cubicBezTo>
                      <a:close/>
                      <a:moveTo>
                        <a:pt x="1070" y="836"/>
                      </a:moveTo>
                      <a:cubicBezTo>
                        <a:pt x="1083" y="833"/>
                        <a:pt x="1085" y="811"/>
                        <a:pt x="1081" y="798"/>
                      </a:cubicBezTo>
                      <a:cubicBezTo>
                        <a:pt x="1077" y="783"/>
                        <a:pt x="1067" y="767"/>
                        <a:pt x="1076" y="751"/>
                      </a:cubicBezTo>
                      <a:cubicBezTo>
                        <a:pt x="1080" y="743"/>
                        <a:pt x="1089" y="737"/>
                        <a:pt x="1099" y="738"/>
                      </a:cubicBezTo>
                      <a:cubicBezTo>
                        <a:pt x="1104" y="738"/>
                        <a:pt x="1109" y="741"/>
                        <a:pt x="1109" y="748"/>
                      </a:cubicBezTo>
                      <a:cubicBezTo>
                        <a:pt x="1106" y="744"/>
                        <a:pt x="1099" y="743"/>
                        <a:pt x="1094" y="747"/>
                      </a:cubicBezTo>
                      <a:cubicBezTo>
                        <a:pt x="1089" y="751"/>
                        <a:pt x="1088" y="759"/>
                        <a:pt x="1091" y="765"/>
                      </a:cubicBezTo>
                      <a:cubicBezTo>
                        <a:pt x="1097" y="778"/>
                        <a:pt x="1104" y="789"/>
                        <a:pt x="1104" y="803"/>
                      </a:cubicBezTo>
                      <a:cubicBezTo>
                        <a:pt x="1104" y="820"/>
                        <a:pt x="1090" y="837"/>
                        <a:pt x="1070" y="836"/>
                      </a:cubicBezTo>
                      <a:close/>
                      <a:moveTo>
                        <a:pt x="1192" y="899"/>
                      </a:moveTo>
                      <a:cubicBezTo>
                        <a:pt x="1199" y="913"/>
                        <a:pt x="1222" y="925"/>
                        <a:pt x="1238" y="924"/>
                      </a:cubicBezTo>
                      <a:cubicBezTo>
                        <a:pt x="1255" y="922"/>
                        <a:pt x="1259" y="906"/>
                        <a:pt x="1240" y="904"/>
                      </a:cubicBezTo>
                      <a:cubicBezTo>
                        <a:pt x="1226" y="902"/>
                        <a:pt x="1203" y="909"/>
                        <a:pt x="1192" y="899"/>
                      </a:cubicBezTo>
                      <a:close/>
                      <a:moveTo>
                        <a:pt x="1181" y="877"/>
                      </a:moveTo>
                      <a:cubicBezTo>
                        <a:pt x="1179" y="874"/>
                        <a:pt x="1177" y="872"/>
                        <a:pt x="1174" y="871"/>
                      </a:cubicBezTo>
                      <a:cubicBezTo>
                        <a:pt x="1170" y="870"/>
                        <a:pt x="1165" y="871"/>
                        <a:pt x="1162" y="875"/>
                      </a:cubicBezTo>
                      <a:cubicBezTo>
                        <a:pt x="1158" y="879"/>
                        <a:pt x="1160" y="885"/>
                        <a:pt x="1163" y="889"/>
                      </a:cubicBezTo>
                      <a:cubicBezTo>
                        <a:pt x="1168" y="895"/>
                        <a:pt x="1174" y="891"/>
                        <a:pt x="1179" y="891"/>
                      </a:cubicBezTo>
                      <a:cubicBezTo>
                        <a:pt x="1184" y="892"/>
                        <a:pt x="1189" y="898"/>
                        <a:pt x="1190" y="905"/>
                      </a:cubicBezTo>
                      <a:cubicBezTo>
                        <a:pt x="1191" y="914"/>
                        <a:pt x="1187" y="922"/>
                        <a:pt x="1179" y="925"/>
                      </a:cubicBezTo>
                      <a:cubicBezTo>
                        <a:pt x="1174" y="927"/>
                        <a:pt x="1168" y="927"/>
                        <a:pt x="1166" y="922"/>
                      </a:cubicBezTo>
                      <a:cubicBezTo>
                        <a:pt x="1171" y="923"/>
                        <a:pt x="1177" y="918"/>
                        <a:pt x="1174" y="911"/>
                      </a:cubicBezTo>
                      <a:cubicBezTo>
                        <a:pt x="1172" y="908"/>
                        <a:pt x="1165" y="903"/>
                        <a:pt x="1158" y="898"/>
                      </a:cubicBezTo>
                      <a:cubicBezTo>
                        <a:pt x="1151" y="893"/>
                        <a:pt x="1146" y="888"/>
                        <a:pt x="1144" y="881"/>
                      </a:cubicBezTo>
                      <a:cubicBezTo>
                        <a:pt x="1139" y="867"/>
                        <a:pt x="1149" y="852"/>
                        <a:pt x="1163" y="851"/>
                      </a:cubicBezTo>
                      <a:cubicBezTo>
                        <a:pt x="1171" y="850"/>
                        <a:pt x="1178" y="853"/>
                        <a:pt x="1183" y="858"/>
                      </a:cubicBezTo>
                      <a:cubicBezTo>
                        <a:pt x="1190" y="863"/>
                        <a:pt x="1202" y="879"/>
                        <a:pt x="1212" y="879"/>
                      </a:cubicBezTo>
                      <a:cubicBezTo>
                        <a:pt x="1219" y="879"/>
                        <a:pt x="1222" y="874"/>
                        <a:pt x="1221" y="870"/>
                      </a:cubicBezTo>
                      <a:cubicBezTo>
                        <a:pt x="1227" y="871"/>
                        <a:pt x="1229" y="879"/>
                        <a:pt x="1227" y="885"/>
                      </a:cubicBezTo>
                      <a:cubicBezTo>
                        <a:pt x="1222" y="896"/>
                        <a:pt x="1205" y="901"/>
                        <a:pt x="1192" y="893"/>
                      </a:cubicBezTo>
                      <a:cubicBezTo>
                        <a:pt x="1187" y="889"/>
                        <a:pt x="1184" y="884"/>
                        <a:pt x="1181" y="877"/>
                      </a:cubicBezTo>
                      <a:close/>
                      <a:moveTo>
                        <a:pt x="1178" y="877"/>
                      </a:moveTo>
                      <a:cubicBezTo>
                        <a:pt x="1176" y="873"/>
                        <a:pt x="1171" y="871"/>
                        <a:pt x="1166" y="873"/>
                      </a:cubicBezTo>
                      <a:cubicBezTo>
                        <a:pt x="1159" y="878"/>
                        <a:pt x="1163" y="889"/>
                        <a:pt x="1170" y="890"/>
                      </a:cubicBezTo>
                      <a:cubicBezTo>
                        <a:pt x="1176" y="891"/>
                        <a:pt x="1179" y="888"/>
                        <a:pt x="1186" y="892"/>
                      </a:cubicBezTo>
                      <a:cubicBezTo>
                        <a:pt x="1180" y="886"/>
                        <a:pt x="1182" y="883"/>
                        <a:pt x="1178" y="877"/>
                      </a:cubicBezTo>
                      <a:close/>
                      <a:moveTo>
                        <a:pt x="1149" y="854"/>
                      </a:moveTo>
                      <a:cubicBezTo>
                        <a:pt x="1142" y="858"/>
                        <a:pt x="1139" y="868"/>
                        <a:pt x="1140" y="874"/>
                      </a:cubicBezTo>
                      <a:cubicBezTo>
                        <a:pt x="1132" y="877"/>
                        <a:pt x="1120" y="863"/>
                        <a:pt x="1129" y="853"/>
                      </a:cubicBezTo>
                      <a:cubicBezTo>
                        <a:pt x="1134" y="846"/>
                        <a:pt x="1145" y="847"/>
                        <a:pt x="1149" y="854"/>
                      </a:cubicBezTo>
                      <a:close/>
                      <a:moveTo>
                        <a:pt x="918" y="985"/>
                      </a:moveTo>
                      <a:cubicBezTo>
                        <a:pt x="932" y="965"/>
                        <a:pt x="917" y="945"/>
                        <a:pt x="909" y="936"/>
                      </a:cubicBezTo>
                      <a:cubicBezTo>
                        <a:pt x="899" y="926"/>
                        <a:pt x="884" y="918"/>
                        <a:pt x="884" y="902"/>
                      </a:cubicBezTo>
                      <a:cubicBezTo>
                        <a:pt x="884" y="893"/>
                        <a:pt x="888" y="885"/>
                        <a:pt x="896" y="881"/>
                      </a:cubicBezTo>
                      <a:cubicBezTo>
                        <a:pt x="901" y="879"/>
                        <a:pt x="906" y="880"/>
                        <a:pt x="909" y="884"/>
                      </a:cubicBezTo>
                      <a:cubicBezTo>
                        <a:pt x="905" y="883"/>
                        <a:pt x="898" y="885"/>
                        <a:pt x="896" y="891"/>
                      </a:cubicBezTo>
                      <a:cubicBezTo>
                        <a:pt x="894" y="896"/>
                        <a:pt x="898" y="902"/>
                        <a:pt x="902" y="906"/>
                      </a:cubicBezTo>
                      <a:cubicBezTo>
                        <a:pt x="915" y="916"/>
                        <a:pt x="926" y="928"/>
                        <a:pt x="931" y="940"/>
                      </a:cubicBezTo>
                      <a:cubicBezTo>
                        <a:pt x="937" y="954"/>
                        <a:pt x="933" y="975"/>
                        <a:pt x="918" y="985"/>
                      </a:cubicBezTo>
                      <a:close/>
                      <a:moveTo>
                        <a:pt x="763" y="793"/>
                      </a:moveTo>
                      <a:cubicBezTo>
                        <a:pt x="761" y="791"/>
                        <a:pt x="760" y="789"/>
                        <a:pt x="760" y="787"/>
                      </a:cubicBezTo>
                      <a:cubicBezTo>
                        <a:pt x="761" y="784"/>
                        <a:pt x="762" y="781"/>
                        <a:pt x="766" y="779"/>
                      </a:cubicBezTo>
                      <a:cubicBezTo>
                        <a:pt x="770" y="778"/>
                        <a:pt x="774" y="780"/>
                        <a:pt x="776" y="783"/>
                      </a:cubicBezTo>
                      <a:cubicBezTo>
                        <a:pt x="779" y="788"/>
                        <a:pt x="775" y="791"/>
                        <a:pt x="774" y="795"/>
                      </a:cubicBezTo>
                      <a:cubicBezTo>
                        <a:pt x="773" y="799"/>
                        <a:pt x="776" y="804"/>
                        <a:pt x="781" y="806"/>
                      </a:cubicBezTo>
                      <a:cubicBezTo>
                        <a:pt x="787" y="809"/>
                        <a:pt x="794" y="808"/>
                        <a:pt x="798" y="803"/>
                      </a:cubicBezTo>
                      <a:cubicBezTo>
                        <a:pt x="800" y="800"/>
                        <a:pt x="801" y="796"/>
                        <a:pt x="798" y="793"/>
                      </a:cubicBezTo>
                      <a:cubicBezTo>
                        <a:pt x="798" y="797"/>
                        <a:pt x="793" y="800"/>
                        <a:pt x="789" y="796"/>
                      </a:cubicBezTo>
                      <a:cubicBezTo>
                        <a:pt x="787" y="794"/>
                        <a:pt x="786" y="788"/>
                        <a:pt x="784" y="782"/>
                      </a:cubicBezTo>
                      <a:cubicBezTo>
                        <a:pt x="782" y="776"/>
                        <a:pt x="779" y="771"/>
                        <a:pt x="774" y="768"/>
                      </a:cubicBezTo>
                      <a:cubicBezTo>
                        <a:pt x="766" y="762"/>
                        <a:pt x="753" y="765"/>
                        <a:pt x="749" y="775"/>
                      </a:cubicBezTo>
                      <a:cubicBezTo>
                        <a:pt x="746" y="780"/>
                        <a:pt x="747" y="786"/>
                        <a:pt x="749" y="791"/>
                      </a:cubicBezTo>
                      <a:cubicBezTo>
                        <a:pt x="751" y="796"/>
                        <a:pt x="760" y="809"/>
                        <a:pt x="758" y="816"/>
                      </a:cubicBezTo>
                      <a:cubicBezTo>
                        <a:pt x="756" y="821"/>
                        <a:pt x="752" y="822"/>
                        <a:pt x="749" y="820"/>
                      </a:cubicBezTo>
                      <a:cubicBezTo>
                        <a:pt x="748" y="825"/>
                        <a:pt x="754" y="828"/>
                        <a:pt x="758" y="828"/>
                      </a:cubicBezTo>
                      <a:cubicBezTo>
                        <a:pt x="767" y="826"/>
                        <a:pt x="775" y="816"/>
                        <a:pt x="772" y="805"/>
                      </a:cubicBezTo>
                      <a:cubicBezTo>
                        <a:pt x="771" y="800"/>
                        <a:pt x="768" y="797"/>
                        <a:pt x="763" y="793"/>
                      </a:cubicBezTo>
                      <a:close/>
                      <a:moveTo>
                        <a:pt x="789" y="638"/>
                      </a:moveTo>
                      <a:cubicBezTo>
                        <a:pt x="798" y="653"/>
                        <a:pt x="812" y="654"/>
                        <a:pt x="817" y="657"/>
                      </a:cubicBezTo>
                      <a:cubicBezTo>
                        <a:pt x="823" y="660"/>
                        <a:pt x="820" y="667"/>
                        <a:pt x="812" y="665"/>
                      </a:cubicBezTo>
                      <a:cubicBezTo>
                        <a:pt x="804" y="663"/>
                        <a:pt x="792" y="652"/>
                        <a:pt x="789" y="638"/>
                      </a:cubicBezTo>
                      <a:close/>
                      <a:moveTo>
                        <a:pt x="837" y="683"/>
                      </a:moveTo>
                      <a:cubicBezTo>
                        <a:pt x="836" y="684"/>
                        <a:pt x="834" y="684"/>
                        <a:pt x="833" y="683"/>
                      </a:cubicBezTo>
                      <a:cubicBezTo>
                        <a:pt x="832" y="682"/>
                        <a:pt x="831" y="680"/>
                        <a:pt x="831" y="678"/>
                      </a:cubicBezTo>
                      <a:cubicBezTo>
                        <a:pt x="831" y="675"/>
                        <a:pt x="834" y="674"/>
                        <a:pt x="836" y="674"/>
                      </a:cubicBezTo>
                      <a:cubicBezTo>
                        <a:pt x="839" y="674"/>
                        <a:pt x="840" y="677"/>
                        <a:pt x="841" y="678"/>
                      </a:cubicBezTo>
                      <a:cubicBezTo>
                        <a:pt x="843" y="680"/>
                        <a:pt x="846" y="680"/>
                        <a:pt x="849" y="678"/>
                      </a:cubicBezTo>
                      <a:cubicBezTo>
                        <a:pt x="852" y="675"/>
                        <a:pt x="853" y="672"/>
                        <a:pt x="852" y="668"/>
                      </a:cubicBezTo>
                      <a:cubicBezTo>
                        <a:pt x="851" y="666"/>
                        <a:pt x="849" y="664"/>
                        <a:pt x="847" y="665"/>
                      </a:cubicBezTo>
                      <a:cubicBezTo>
                        <a:pt x="849" y="666"/>
                        <a:pt x="849" y="670"/>
                        <a:pt x="846" y="671"/>
                      </a:cubicBezTo>
                      <a:cubicBezTo>
                        <a:pt x="844" y="671"/>
                        <a:pt x="841" y="670"/>
                        <a:pt x="837" y="670"/>
                      </a:cubicBezTo>
                      <a:cubicBezTo>
                        <a:pt x="834" y="669"/>
                        <a:pt x="830" y="669"/>
                        <a:pt x="827" y="670"/>
                      </a:cubicBezTo>
                      <a:cubicBezTo>
                        <a:pt x="822" y="673"/>
                        <a:pt x="820" y="681"/>
                        <a:pt x="824" y="686"/>
                      </a:cubicBezTo>
                      <a:cubicBezTo>
                        <a:pt x="826" y="688"/>
                        <a:pt x="829" y="689"/>
                        <a:pt x="832" y="690"/>
                      </a:cubicBezTo>
                      <a:cubicBezTo>
                        <a:pt x="835" y="690"/>
                        <a:pt x="844" y="689"/>
                        <a:pt x="847" y="692"/>
                      </a:cubicBezTo>
                      <a:cubicBezTo>
                        <a:pt x="850" y="695"/>
                        <a:pt x="849" y="697"/>
                        <a:pt x="847" y="698"/>
                      </a:cubicBezTo>
                      <a:cubicBezTo>
                        <a:pt x="849" y="700"/>
                        <a:pt x="853" y="698"/>
                        <a:pt x="854" y="695"/>
                      </a:cubicBezTo>
                      <a:cubicBezTo>
                        <a:pt x="855" y="690"/>
                        <a:pt x="852" y="684"/>
                        <a:pt x="846" y="682"/>
                      </a:cubicBezTo>
                      <a:cubicBezTo>
                        <a:pt x="843" y="681"/>
                        <a:pt x="841" y="682"/>
                        <a:pt x="837" y="683"/>
                      </a:cubicBezTo>
                      <a:close/>
                      <a:moveTo>
                        <a:pt x="837" y="682"/>
                      </a:moveTo>
                      <a:cubicBezTo>
                        <a:pt x="834" y="683"/>
                        <a:pt x="832" y="682"/>
                        <a:pt x="832" y="680"/>
                      </a:cubicBezTo>
                      <a:cubicBezTo>
                        <a:pt x="831" y="676"/>
                        <a:pt x="836" y="674"/>
                        <a:pt x="838" y="676"/>
                      </a:cubicBezTo>
                      <a:cubicBezTo>
                        <a:pt x="840" y="677"/>
                        <a:pt x="840" y="679"/>
                        <a:pt x="843" y="680"/>
                      </a:cubicBezTo>
                      <a:cubicBezTo>
                        <a:pt x="840" y="680"/>
                        <a:pt x="839" y="682"/>
                        <a:pt x="837" y="682"/>
                      </a:cubicBezTo>
                      <a:close/>
                      <a:moveTo>
                        <a:pt x="821" y="680"/>
                      </a:moveTo>
                      <a:cubicBezTo>
                        <a:pt x="820" y="677"/>
                        <a:pt x="822" y="673"/>
                        <a:pt x="824" y="671"/>
                      </a:cubicBezTo>
                      <a:cubicBezTo>
                        <a:pt x="823" y="668"/>
                        <a:pt x="815" y="668"/>
                        <a:pt x="814" y="674"/>
                      </a:cubicBezTo>
                      <a:cubicBezTo>
                        <a:pt x="814" y="678"/>
                        <a:pt x="817" y="681"/>
                        <a:pt x="821" y="680"/>
                      </a:cubicBezTo>
                      <a:close/>
                      <a:moveTo>
                        <a:pt x="813" y="673"/>
                      </a:moveTo>
                      <a:cubicBezTo>
                        <a:pt x="813" y="673"/>
                        <a:pt x="813" y="672"/>
                        <a:pt x="814" y="671"/>
                      </a:cubicBezTo>
                      <a:cubicBezTo>
                        <a:pt x="806" y="669"/>
                        <a:pt x="799" y="664"/>
                        <a:pt x="794" y="657"/>
                      </a:cubicBezTo>
                      <a:cubicBezTo>
                        <a:pt x="785" y="645"/>
                        <a:pt x="789" y="631"/>
                        <a:pt x="778" y="612"/>
                      </a:cubicBezTo>
                      <a:cubicBezTo>
                        <a:pt x="773" y="603"/>
                        <a:pt x="767" y="597"/>
                        <a:pt x="762" y="593"/>
                      </a:cubicBezTo>
                      <a:cubicBezTo>
                        <a:pt x="749" y="583"/>
                        <a:pt x="732" y="579"/>
                        <a:pt x="721" y="566"/>
                      </a:cubicBezTo>
                      <a:cubicBezTo>
                        <a:pt x="727" y="570"/>
                        <a:pt x="736" y="568"/>
                        <a:pt x="736" y="558"/>
                      </a:cubicBezTo>
                      <a:cubicBezTo>
                        <a:pt x="736" y="551"/>
                        <a:pt x="727" y="541"/>
                        <a:pt x="739" y="529"/>
                      </a:cubicBezTo>
                      <a:cubicBezTo>
                        <a:pt x="730" y="531"/>
                        <a:pt x="722" y="536"/>
                        <a:pt x="718" y="544"/>
                      </a:cubicBezTo>
                      <a:cubicBezTo>
                        <a:pt x="716" y="549"/>
                        <a:pt x="715" y="554"/>
                        <a:pt x="716" y="559"/>
                      </a:cubicBezTo>
                      <a:cubicBezTo>
                        <a:pt x="722" y="582"/>
                        <a:pt x="757" y="585"/>
                        <a:pt x="767" y="602"/>
                      </a:cubicBezTo>
                      <a:cubicBezTo>
                        <a:pt x="767" y="601"/>
                        <a:pt x="766" y="600"/>
                        <a:pt x="766" y="600"/>
                      </a:cubicBezTo>
                      <a:cubicBezTo>
                        <a:pt x="753" y="585"/>
                        <a:pt x="729" y="586"/>
                        <a:pt x="717" y="600"/>
                      </a:cubicBezTo>
                      <a:cubicBezTo>
                        <a:pt x="710" y="607"/>
                        <a:pt x="707" y="617"/>
                        <a:pt x="709" y="628"/>
                      </a:cubicBezTo>
                      <a:cubicBezTo>
                        <a:pt x="711" y="639"/>
                        <a:pt x="719" y="649"/>
                        <a:pt x="730" y="653"/>
                      </a:cubicBezTo>
                      <a:cubicBezTo>
                        <a:pt x="741" y="657"/>
                        <a:pt x="753" y="655"/>
                        <a:pt x="760" y="644"/>
                      </a:cubicBezTo>
                      <a:cubicBezTo>
                        <a:pt x="765" y="638"/>
                        <a:pt x="764" y="630"/>
                        <a:pt x="760" y="624"/>
                      </a:cubicBezTo>
                      <a:cubicBezTo>
                        <a:pt x="754" y="615"/>
                        <a:pt x="744" y="614"/>
                        <a:pt x="738" y="618"/>
                      </a:cubicBezTo>
                      <a:cubicBezTo>
                        <a:pt x="730" y="622"/>
                        <a:pt x="727" y="632"/>
                        <a:pt x="733" y="640"/>
                      </a:cubicBezTo>
                      <a:cubicBezTo>
                        <a:pt x="727" y="630"/>
                        <a:pt x="731" y="622"/>
                        <a:pt x="739" y="619"/>
                      </a:cubicBezTo>
                      <a:cubicBezTo>
                        <a:pt x="745" y="617"/>
                        <a:pt x="753" y="618"/>
                        <a:pt x="758" y="625"/>
                      </a:cubicBezTo>
                      <a:cubicBezTo>
                        <a:pt x="761" y="630"/>
                        <a:pt x="762" y="637"/>
                        <a:pt x="758" y="643"/>
                      </a:cubicBezTo>
                      <a:cubicBezTo>
                        <a:pt x="751" y="652"/>
                        <a:pt x="741" y="653"/>
                        <a:pt x="731" y="650"/>
                      </a:cubicBezTo>
                      <a:cubicBezTo>
                        <a:pt x="721" y="646"/>
                        <a:pt x="715" y="637"/>
                        <a:pt x="712" y="627"/>
                      </a:cubicBezTo>
                      <a:cubicBezTo>
                        <a:pt x="710" y="617"/>
                        <a:pt x="714" y="607"/>
                        <a:pt x="720" y="601"/>
                      </a:cubicBezTo>
                      <a:cubicBezTo>
                        <a:pt x="732" y="589"/>
                        <a:pt x="753" y="588"/>
                        <a:pt x="765" y="601"/>
                      </a:cubicBezTo>
                      <a:cubicBezTo>
                        <a:pt x="774" y="612"/>
                        <a:pt x="775" y="623"/>
                        <a:pt x="771" y="636"/>
                      </a:cubicBezTo>
                      <a:cubicBezTo>
                        <a:pt x="763" y="657"/>
                        <a:pt x="743" y="674"/>
                        <a:pt x="726" y="675"/>
                      </a:cubicBezTo>
                      <a:cubicBezTo>
                        <a:pt x="717" y="676"/>
                        <a:pt x="706" y="670"/>
                        <a:pt x="707" y="660"/>
                      </a:cubicBezTo>
                      <a:cubicBezTo>
                        <a:pt x="708" y="653"/>
                        <a:pt x="712" y="650"/>
                        <a:pt x="720" y="651"/>
                      </a:cubicBezTo>
                      <a:cubicBezTo>
                        <a:pt x="713" y="643"/>
                        <a:pt x="698" y="649"/>
                        <a:pt x="695" y="662"/>
                      </a:cubicBezTo>
                      <a:cubicBezTo>
                        <a:pt x="691" y="675"/>
                        <a:pt x="697" y="684"/>
                        <a:pt x="704" y="690"/>
                      </a:cubicBezTo>
                      <a:cubicBezTo>
                        <a:pt x="715" y="698"/>
                        <a:pt x="732" y="697"/>
                        <a:pt x="746" y="687"/>
                      </a:cubicBezTo>
                      <a:cubicBezTo>
                        <a:pt x="760" y="676"/>
                        <a:pt x="770" y="659"/>
                        <a:pt x="773" y="642"/>
                      </a:cubicBezTo>
                      <a:cubicBezTo>
                        <a:pt x="773" y="644"/>
                        <a:pt x="773" y="646"/>
                        <a:pt x="772" y="649"/>
                      </a:cubicBezTo>
                      <a:cubicBezTo>
                        <a:pt x="766" y="678"/>
                        <a:pt x="746" y="700"/>
                        <a:pt x="716" y="708"/>
                      </a:cubicBezTo>
                      <a:cubicBezTo>
                        <a:pt x="694" y="713"/>
                        <a:pt x="674" y="707"/>
                        <a:pt x="659" y="690"/>
                      </a:cubicBezTo>
                      <a:cubicBezTo>
                        <a:pt x="650" y="679"/>
                        <a:pt x="645" y="667"/>
                        <a:pt x="643" y="654"/>
                      </a:cubicBezTo>
                      <a:cubicBezTo>
                        <a:pt x="641" y="640"/>
                        <a:pt x="642" y="626"/>
                        <a:pt x="647" y="613"/>
                      </a:cubicBezTo>
                      <a:cubicBezTo>
                        <a:pt x="650" y="607"/>
                        <a:pt x="652" y="602"/>
                        <a:pt x="657" y="597"/>
                      </a:cubicBezTo>
                      <a:cubicBezTo>
                        <a:pt x="665" y="588"/>
                        <a:pt x="677" y="582"/>
                        <a:pt x="689" y="582"/>
                      </a:cubicBezTo>
                      <a:cubicBezTo>
                        <a:pt x="699" y="582"/>
                        <a:pt x="707" y="586"/>
                        <a:pt x="713" y="594"/>
                      </a:cubicBezTo>
                      <a:cubicBezTo>
                        <a:pt x="718" y="582"/>
                        <a:pt x="700" y="561"/>
                        <a:pt x="681" y="575"/>
                      </a:cubicBezTo>
                      <a:cubicBezTo>
                        <a:pt x="669" y="567"/>
                        <a:pt x="655" y="586"/>
                        <a:pt x="649" y="601"/>
                      </a:cubicBezTo>
                      <a:cubicBezTo>
                        <a:pt x="655" y="582"/>
                        <a:pt x="674" y="561"/>
                        <a:pt x="684" y="551"/>
                      </a:cubicBezTo>
                      <a:cubicBezTo>
                        <a:pt x="683" y="551"/>
                        <a:pt x="682" y="550"/>
                        <a:pt x="682" y="549"/>
                      </a:cubicBezTo>
                      <a:cubicBezTo>
                        <a:pt x="678" y="553"/>
                        <a:pt x="673" y="558"/>
                        <a:pt x="668" y="564"/>
                      </a:cubicBezTo>
                      <a:cubicBezTo>
                        <a:pt x="671" y="554"/>
                        <a:pt x="669" y="542"/>
                        <a:pt x="661" y="534"/>
                      </a:cubicBezTo>
                      <a:cubicBezTo>
                        <a:pt x="647" y="519"/>
                        <a:pt x="622" y="517"/>
                        <a:pt x="609" y="496"/>
                      </a:cubicBezTo>
                      <a:cubicBezTo>
                        <a:pt x="613" y="518"/>
                        <a:pt x="635" y="530"/>
                        <a:pt x="644" y="540"/>
                      </a:cubicBezTo>
                      <a:cubicBezTo>
                        <a:pt x="664" y="559"/>
                        <a:pt x="659" y="571"/>
                        <a:pt x="651" y="590"/>
                      </a:cubicBezTo>
                      <a:cubicBezTo>
                        <a:pt x="651" y="586"/>
                        <a:pt x="651" y="583"/>
                        <a:pt x="651" y="579"/>
                      </a:cubicBezTo>
                      <a:cubicBezTo>
                        <a:pt x="650" y="558"/>
                        <a:pt x="637" y="538"/>
                        <a:pt x="618" y="531"/>
                      </a:cubicBezTo>
                      <a:cubicBezTo>
                        <a:pt x="603" y="524"/>
                        <a:pt x="586" y="527"/>
                        <a:pt x="573" y="538"/>
                      </a:cubicBezTo>
                      <a:cubicBezTo>
                        <a:pt x="557" y="552"/>
                        <a:pt x="551" y="574"/>
                        <a:pt x="559" y="594"/>
                      </a:cubicBezTo>
                      <a:cubicBezTo>
                        <a:pt x="563" y="603"/>
                        <a:pt x="570" y="610"/>
                        <a:pt x="578" y="613"/>
                      </a:cubicBezTo>
                      <a:cubicBezTo>
                        <a:pt x="593" y="620"/>
                        <a:pt x="607" y="615"/>
                        <a:pt x="616" y="603"/>
                      </a:cubicBezTo>
                      <a:cubicBezTo>
                        <a:pt x="601" y="609"/>
                        <a:pt x="595" y="597"/>
                        <a:pt x="589" y="594"/>
                      </a:cubicBezTo>
                      <a:cubicBezTo>
                        <a:pt x="575" y="589"/>
                        <a:pt x="571" y="608"/>
                        <a:pt x="584" y="614"/>
                      </a:cubicBezTo>
                      <a:cubicBezTo>
                        <a:pt x="586" y="615"/>
                        <a:pt x="587" y="615"/>
                        <a:pt x="589" y="616"/>
                      </a:cubicBezTo>
                      <a:cubicBezTo>
                        <a:pt x="577" y="614"/>
                        <a:pt x="566" y="606"/>
                        <a:pt x="561" y="593"/>
                      </a:cubicBezTo>
                      <a:cubicBezTo>
                        <a:pt x="554" y="574"/>
                        <a:pt x="559" y="553"/>
                        <a:pt x="575" y="540"/>
                      </a:cubicBezTo>
                      <a:cubicBezTo>
                        <a:pt x="587" y="530"/>
                        <a:pt x="602" y="528"/>
                        <a:pt x="616" y="534"/>
                      </a:cubicBezTo>
                      <a:cubicBezTo>
                        <a:pt x="633" y="541"/>
                        <a:pt x="645" y="559"/>
                        <a:pt x="646" y="579"/>
                      </a:cubicBezTo>
                      <a:cubicBezTo>
                        <a:pt x="646" y="586"/>
                        <a:pt x="645" y="593"/>
                        <a:pt x="643" y="600"/>
                      </a:cubicBezTo>
                      <a:cubicBezTo>
                        <a:pt x="644" y="596"/>
                        <a:pt x="644" y="591"/>
                        <a:pt x="643" y="586"/>
                      </a:cubicBezTo>
                      <a:cubicBezTo>
                        <a:pt x="640" y="574"/>
                        <a:pt x="630" y="563"/>
                        <a:pt x="616" y="565"/>
                      </a:cubicBezTo>
                      <a:cubicBezTo>
                        <a:pt x="611" y="566"/>
                        <a:pt x="606" y="570"/>
                        <a:pt x="605" y="576"/>
                      </a:cubicBezTo>
                      <a:cubicBezTo>
                        <a:pt x="603" y="580"/>
                        <a:pt x="604" y="585"/>
                        <a:pt x="607" y="588"/>
                      </a:cubicBezTo>
                      <a:cubicBezTo>
                        <a:pt x="610" y="592"/>
                        <a:pt x="614" y="594"/>
                        <a:pt x="619" y="594"/>
                      </a:cubicBezTo>
                      <a:cubicBezTo>
                        <a:pt x="625" y="594"/>
                        <a:pt x="630" y="589"/>
                        <a:pt x="630" y="583"/>
                      </a:cubicBezTo>
                      <a:cubicBezTo>
                        <a:pt x="630" y="579"/>
                        <a:pt x="628" y="576"/>
                        <a:pt x="624" y="575"/>
                      </a:cubicBezTo>
                      <a:cubicBezTo>
                        <a:pt x="622" y="574"/>
                        <a:pt x="620" y="575"/>
                        <a:pt x="619" y="577"/>
                      </a:cubicBezTo>
                      <a:cubicBezTo>
                        <a:pt x="620" y="577"/>
                        <a:pt x="622" y="577"/>
                        <a:pt x="624" y="578"/>
                      </a:cubicBezTo>
                      <a:cubicBezTo>
                        <a:pt x="627" y="579"/>
                        <a:pt x="627" y="583"/>
                        <a:pt x="624" y="585"/>
                      </a:cubicBezTo>
                      <a:cubicBezTo>
                        <a:pt x="622" y="586"/>
                        <a:pt x="620" y="587"/>
                        <a:pt x="617" y="586"/>
                      </a:cubicBezTo>
                      <a:cubicBezTo>
                        <a:pt x="614" y="585"/>
                        <a:pt x="612" y="582"/>
                        <a:pt x="613" y="579"/>
                      </a:cubicBezTo>
                      <a:cubicBezTo>
                        <a:pt x="613" y="575"/>
                        <a:pt x="616" y="572"/>
                        <a:pt x="620" y="571"/>
                      </a:cubicBezTo>
                      <a:cubicBezTo>
                        <a:pt x="631" y="569"/>
                        <a:pt x="640" y="581"/>
                        <a:pt x="641" y="591"/>
                      </a:cubicBezTo>
                      <a:cubicBezTo>
                        <a:pt x="644" y="603"/>
                        <a:pt x="639" y="615"/>
                        <a:pt x="638" y="626"/>
                      </a:cubicBezTo>
                      <a:cubicBezTo>
                        <a:pt x="636" y="639"/>
                        <a:pt x="636" y="652"/>
                        <a:pt x="643" y="668"/>
                      </a:cubicBezTo>
                      <a:cubicBezTo>
                        <a:pt x="641" y="665"/>
                        <a:pt x="639" y="662"/>
                        <a:pt x="637" y="659"/>
                      </a:cubicBezTo>
                      <a:cubicBezTo>
                        <a:pt x="622" y="643"/>
                        <a:pt x="602" y="636"/>
                        <a:pt x="581" y="644"/>
                      </a:cubicBezTo>
                      <a:cubicBezTo>
                        <a:pt x="561" y="651"/>
                        <a:pt x="548" y="668"/>
                        <a:pt x="546" y="689"/>
                      </a:cubicBezTo>
                      <a:cubicBezTo>
                        <a:pt x="545" y="709"/>
                        <a:pt x="554" y="729"/>
                        <a:pt x="571" y="739"/>
                      </a:cubicBezTo>
                      <a:cubicBezTo>
                        <a:pt x="587" y="747"/>
                        <a:pt x="605" y="745"/>
                        <a:pt x="617" y="734"/>
                      </a:cubicBezTo>
                      <a:cubicBezTo>
                        <a:pt x="624" y="727"/>
                        <a:pt x="628" y="718"/>
                        <a:pt x="628" y="709"/>
                      </a:cubicBezTo>
                      <a:cubicBezTo>
                        <a:pt x="627" y="703"/>
                        <a:pt x="625" y="697"/>
                        <a:pt x="622" y="693"/>
                      </a:cubicBezTo>
                      <a:cubicBezTo>
                        <a:pt x="616" y="684"/>
                        <a:pt x="605" y="682"/>
                        <a:pt x="597" y="686"/>
                      </a:cubicBezTo>
                      <a:cubicBezTo>
                        <a:pt x="587" y="691"/>
                        <a:pt x="583" y="703"/>
                        <a:pt x="587" y="713"/>
                      </a:cubicBezTo>
                      <a:cubicBezTo>
                        <a:pt x="592" y="723"/>
                        <a:pt x="604" y="727"/>
                        <a:pt x="614" y="722"/>
                      </a:cubicBezTo>
                      <a:cubicBezTo>
                        <a:pt x="623" y="718"/>
                        <a:pt x="627" y="709"/>
                        <a:pt x="625" y="700"/>
                      </a:cubicBezTo>
                      <a:cubicBezTo>
                        <a:pt x="630" y="712"/>
                        <a:pt x="625" y="725"/>
                        <a:pt x="615" y="734"/>
                      </a:cubicBezTo>
                      <a:cubicBezTo>
                        <a:pt x="604" y="744"/>
                        <a:pt x="587" y="745"/>
                        <a:pt x="572" y="737"/>
                      </a:cubicBezTo>
                      <a:cubicBezTo>
                        <a:pt x="556" y="728"/>
                        <a:pt x="548" y="709"/>
                        <a:pt x="549" y="691"/>
                      </a:cubicBezTo>
                      <a:cubicBezTo>
                        <a:pt x="551" y="671"/>
                        <a:pt x="564" y="655"/>
                        <a:pt x="582" y="648"/>
                      </a:cubicBezTo>
                      <a:cubicBezTo>
                        <a:pt x="601" y="642"/>
                        <a:pt x="619" y="648"/>
                        <a:pt x="632" y="662"/>
                      </a:cubicBezTo>
                      <a:cubicBezTo>
                        <a:pt x="641" y="673"/>
                        <a:pt x="646" y="687"/>
                        <a:pt x="658" y="697"/>
                      </a:cubicBezTo>
                      <a:cubicBezTo>
                        <a:pt x="674" y="712"/>
                        <a:pt x="695" y="718"/>
                        <a:pt x="718" y="713"/>
                      </a:cubicBezTo>
                      <a:cubicBezTo>
                        <a:pt x="750" y="705"/>
                        <a:pt x="772" y="682"/>
                        <a:pt x="778" y="650"/>
                      </a:cubicBezTo>
                      <a:cubicBezTo>
                        <a:pt x="780" y="635"/>
                        <a:pt x="780" y="623"/>
                        <a:pt x="775" y="610"/>
                      </a:cubicBezTo>
                      <a:cubicBezTo>
                        <a:pt x="781" y="622"/>
                        <a:pt x="784" y="635"/>
                        <a:pt x="784" y="648"/>
                      </a:cubicBezTo>
                      <a:cubicBezTo>
                        <a:pt x="784" y="666"/>
                        <a:pt x="777" y="687"/>
                        <a:pt x="767" y="702"/>
                      </a:cubicBezTo>
                      <a:cubicBezTo>
                        <a:pt x="763" y="708"/>
                        <a:pt x="761" y="714"/>
                        <a:pt x="759" y="721"/>
                      </a:cubicBezTo>
                      <a:cubicBezTo>
                        <a:pt x="758" y="723"/>
                        <a:pt x="758" y="725"/>
                        <a:pt x="757" y="727"/>
                      </a:cubicBezTo>
                      <a:cubicBezTo>
                        <a:pt x="757" y="730"/>
                        <a:pt x="757" y="733"/>
                        <a:pt x="756" y="737"/>
                      </a:cubicBezTo>
                      <a:cubicBezTo>
                        <a:pt x="756" y="738"/>
                        <a:pt x="757" y="749"/>
                        <a:pt x="759" y="749"/>
                      </a:cubicBezTo>
                      <a:cubicBezTo>
                        <a:pt x="760" y="748"/>
                        <a:pt x="760" y="742"/>
                        <a:pt x="760" y="741"/>
                      </a:cubicBezTo>
                      <a:cubicBezTo>
                        <a:pt x="760" y="736"/>
                        <a:pt x="760" y="732"/>
                        <a:pt x="761" y="728"/>
                      </a:cubicBezTo>
                      <a:cubicBezTo>
                        <a:pt x="761" y="726"/>
                        <a:pt x="762" y="724"/>
                        <a:pt x="762" y="722"/>
                      </a:cubicBezTo>
                      <a:cubicBezTo>
                        <a:pt x="764" y="715"/>
                        <a:pt x="766" y="710"/>
                        <a:pt x="770" y="703"/>
                      </a:cubicBezTo>
                      <a:cubicBezTo>
                        <a:pt x="770" y="703"/>
                        <a:pt x="770" y="702"/>
                        <a:pt x="771" y="701"/>
                      </a:cubicBezTo>
                      <a:cubicBezTo>
                        <a:pt x="770" y="703"/>
                        <a:pt x="770" y="705"/>
                        <a:pt x="769" y="708"/>
                      </a:cubicBezTo>
                      <a:cubicBezTo>
                        <a:pt x="768" y="714"/>
                        <a:pt x="768" y="719"/>
                        <a:pt x="769" y="725"/>
                      </a:cubicBezTo>
                      <a:cubicBezTo>
                        <a:pt x="773" y="742"/>
                        <a:pt x="787" y="748"/>
                        <a:pt x="802" y="746"/>
                      </a:cubicBezTo>
                      <a:cubicBezTo>
                        <a:pt x="814" y="744"/>
                        <a:pt x="826" y="737"/>
                        <a:pt x="831" y="725"/>
                      </a:cubicBezTo>
                      <a:cubicBezTo>
                        <a:pt x="835" y="714"/>
                        <a:pt x="832" y="705"/>
                        <a:pt x="824" y="698"/>
                      </a:cubicBezTo>
                      <a:cubicBezTo>
                        <a:pt x="817" y="693"/>
                        <a:pt x="807" y="690"/>
                        <a:pt x="800" y="696"/>
                      </a:cubicBezTo>
                      <a:cubicBezTo>
                        <a:pt x="796" y="699"/>
                        <a:pt x="794" y="703"/>
                        <a:pt x="794" y="708"/>
                      </a:cubicBezTo>
                      <a:cubicBezTo>
                        <a:pt x="794" y="711"/>
                        <a:pt x="796" y="714"/>
                        <a:pt x="798" y="716"/>
                      </a:cubicBezTo>
                      <a:cubicBezTo>
                        <a:pt x="801" y="718"/>
                        <a:pt x="804" y="718"/>
                        <a:pt x="808" y="717"/>
                      </a:cubicBezTo>
                      <a:cubicBezTo>
                        <a:pt x="811" y="716"/>
                        <a:pt x="814" y="714"/>
                        <a:pt x="815" y="710"/>
                      </a:cubicBezTo>
                      <a:cubicBezTo>
                        <a:pt x="815" y="706"/>
                        <a:pt x="813" y="702"/>
                        <a:pt x="809" y="701"/>
                      </a:cubicBezTo>
                      <a:cubicBezTo>
                        <a:pt x="805" y="699"/>
                        <a:pt x="800" y="702"/>
                        <a:pt x="798" y="706"/>
                      </a:cubicBezTo>
                      <a:cubicBezTo>
                        <a:pt x="797" y="710"/>
                        <a:pt x="799" y="715"/>
                        <a:pt x="804" y="717"/>
                      </a:cubicBezTo>
                      <a:cubicBezTo>
                        <a:pt x="805" y="717"/>
                        <a:pt x="807" y="717"/>
                        <a:pt x="808" y="717"/>
                      </a:cubicBezTo>
                      <a:cubicBezTo>
                        <a:pt x="808" y="717"/>
                        <a:pt x="808" y="717"/>
                        <a:pt x="808" y="717"/>
                      </a:cubicBezTo>
                      <a:cubicBezTo>
                        <a:pt x="804" y="718"/>
                        <a:pt x="801" y="717"/>
                        <a:pt x="798" y="715"/>
                      </a:cubicBezTo>
                      <a:cubicBezTo>
                        <a:pt x="796" y="714"/>
                        <a:pt x="795" y="711"/>
                        <a:pt x="795" y="708"/>
                      </a:cubicBezTo>
                      <a:cubicBezTo>
                        <a:pt x="794" y="704"/>
                        <a:pt x="797" y="699"/>
                        <a:pt x="800" y="697"/>
                      </a:cubicBezTo>
                      <a:cubicBezTo>
                        <a:pt x="807" y="692"/>
                        <a:pt x="817" y="694"/>
                        <a:pt x="823" y="699"/>
                      </a:cubicBezTo>
                      <a:cubicBezTo>
                        <a:pt x="831" y="705"/>
                        <a:pt x="833" y="714"/>
                        <a:pt x="829" y="724"/>
                      </a:cubicBezTo>
                      <a:cubicBezTo>
                        <a:pt x="825" y="735"/>
                        <a:pt x="812" y="742"/>
                        <a:pt x="800" y="743"/>
                      </a:cubicBezTo>
                      <a:cubicBezTo>
                        <a:pt x="788" y="745"/>
                        <a:pt x="775" y="739"/>
                        <a:pt x="772" y="725"/>
                      </a:cubicBezTo>
                      <a:cubicBezTo>
                        <a:pt x="771" y="719"/>
                        <a:pt x="772" y="714"/>
                        <a:pt x="773" y="708"/>
                      </a:cubicBezTo>
                      <a:cubicBezTo>
                        <a:pt x="774" y="705"/>
                        <a:pt x="775" y="701"/>
                        <a:pt x="776" y="698"/>
                      </a:cubicBezTo>
                      <a:cubicBezTo>
                        <a:pt x="779" y="690"/>
                        <a:pt x="783" y="680"/>
                        <a:pt x="785" y="670"/>
                      </a:cubicBezTo>
                      <a:cubicBezTo>
                        <a:pt x="787" y="664"/>
                        <a:pt x="788" y="658"/>
                        <a:pt x="788" y="652"/>
                      </a:cubicBezTo>
                      <a:cubicBezTo>
                        <a:pt x="789" y="655"/>
                        <a:pt x="791" y="658"/>
                        <a:pt x="793" y="660"/>
                      </a:cubicBezTo>
                      <a:cubicBezTo>
                        <a:pt x="799" y="666"/>
                        <a:pt x="806" y="672"/>
                        <a:pt x="813" y="673"/>
                      </a:cubicBezTo>
                      <a:close/>
                      <a:moveTo>
                        <a:pt x="764" y="792"/>
                      </a:moveTo>
                      <a:cubicBezTo>
                        <a:pt x="761" y="789"/>
                        <a:pt x="761" y="785"/>
                        <a:pt x="764" y="782"/>
                      </a:cubicBezTo>
                      <a:cubicBezTo>
                        <a:pt x="769" y="778"/>
                        <a:pt x="776" y="783"/>
                        <a:pt x="775" y="788"/>
                      </a:cubicBezTo>
                      <a:cubicBezTo>
                        <a:pt x="774" y="793"/>
                        <a:pt x="771" y="794"/>
                        <a:pt x="773" y="800"/>
                      </a:cubicBezTo>
                      <a:cubicBezTo>
                        <a:pt x="770" y="795"/>
                        <a:pt x="767" y="795"/>
                        <a:pt x="764" y="792"/>
                      </a:cubicBezTo>
                      <a:close/>
                      <a:moveTo>
                        <a:pt x="763" y="706"/>
                      </a:moveTo>
                      <a:cubicBezTo>
                        <a:pt x="756" y="718"/>
                        <a:pt x="740" y="723"/>
                        <a:pt x="731" y="721"/>
                      </a:cubicBezTo>
                      <a:cubicBezTo>
                        <a:pt x="723" y="719"/>
                        <a:pt x="715" y="716"/>
                        <a:pt x="708" y="719"/>
                      </a:cubicBezTo>
                      <a:cubicBezTo>
                        <a:pt x="702" y="722"/>
                        <a:pt x="696" y="729"/>
                        <a:pt x="699" y="734"/>
                      </a:cubicBezTo>
                      <a:cubicBezTo>
                        <a:pt x="700" y="729"/>
                        <a:pt x="706" y="727"/>
                        <a:pt x="712" y="727"/>
                      </a:cubicBezTo>
                      <a:cubicBezTo>
                        <a:pt x="716" y="727"/>
                        <a:pt x="720" y="727"/>
                        <a:pt x="724" y="724"/>
                      </a:cubicBezTo>
                      <a:cubicBezTo>
                        <a:pt x="731" y="731"/>
                        <a:pt x="740" y="730"/>
                        <a:pt x="746" y="726"/>
                      </a:cubicBezTo>
                      <a:cubicBezTo>
                        <a:pt x="753" y="723"/>
                        <a:pt x="760" y="715"/>
                        <a:pt x="763" y="706"/>
                      </a:cubicBezTo>
                      <a:close/>
                      <a:moveTo>
                        <a:pt x="836" y="796"/>
                      </a:moveTo>
                      <a:cubicBezTo>
                        <a:pt x="855" y="804"/>
                        <a:pt x="854" y="824"/>
                        <a:pt x="857" y="832"/>
                      </a:cubicBezTo>
                      <a:cubicBezTo>
                        <a:pt x="861" y="844"/>
                        <a:pt x="872" y="840"/>
                        <a:pt x="870" y="827"/>
                      </a:cubicBezTo>
                      <a:cubicBezTo>
                        <a:pt x="868" y="815"/>
                        <a:pt x="855" y="799"/>
                        <a:pt x="836" y="796"/>
                      </a:cubicBezTo>
                      <a:close/>
                      <a:moveTo>
                        <a:pt x="754" y="766"/>
                      </a:moveTo>
                      <a:cubicBezTo>
                        <a:pt x="758" y="761"/>
                        <a:pt x="766" y="762"/>
                        <a:pt x="770" y="763"/>
                      </a:cubicBezTo>
                      <a:cubicBezTo>
                        <a:pt x="775" y="758"/>
                        <a:pt x="767" y="747"/>
                        <a:pt x="758" y="751"/>
                      </a:cubicBezTo>
                      <a:cubicBezTo>
                        <a:pt x="752" y="753"/>
                        <a:pt x="750" y="761"/>
                        <a:pt x="754" y="766"/>
                      </a:cubicBezTo>
                      <a:close/>
                      <a:moveTo>
                        <a:pt x="759" y="718"/>
                      </a:moveTo>
                      <a:cubicBezTo>
                        <a:pt x="745" y="738"/>
                        <a:pt x="719" y="737"/>
                        <a:pt x="711" y="739"/>
                      </a:cubicBezTo>
                      <a:cubicBezTo>
                        <a:pt x="696" y="744"/>
                        <a:pt x="702" y="761"/>
                        <a:pt x="719" y="756"/>
                      </a:cubicBezTo>
                      <a:cubicBezTo>
                        <a:pt x="730" y="754"/>
                        <a:pt x="749" y="743"/>
                        <a:pt x="759" y="718"/>
                      </a:cubicBezTo>
                      <a:close/>
                      <a:moveTo>
                        <a:pt x="822" y="746"/>
                      </a:moveTo>
                      <a:cubicBezTo>
                        <a:pt x="827" y="736"/>
                        <a:pt x="833" y="727"/>
                        <a:pt x="843" y="722"/>
                      </a:cubicBezTo>
                      <a:cubicBezTo>
                        <a:pt x="852" y="718"/>
                        <a:pt x="863" y="718"/>
                        <a:pt x="871" y="725"/>
                      </a:cubicBezTo>
                      <a:cubicBezTo>
                        <a:pt x="876" y="729"/>
                        <a:pt x="879" y="734"/>
                        <a:pt x="880" y="740"/>
                      </a:cubicBezTo>
                      <a:cubicBezTo>
                        <a:pt x="882" y="747"/>
                        <a:pt x="882" y="752"/>
                        <a:pt x="880" y="758"/>
                      </a:cubicBezTo>
                      <a:cubicBezTo>
                        <a:pt x="878" y="765"/>
                        <a:pt x="876" y="769"/>
                        <a:pt x="872" y="774"/>
                      </a:cubicBezTo>
                      <a:cubicBezTo>
                        <a:pt x="870" y="776"/>
                        <a:pt x="868" y="778"/>
                        <a:pt x="866" y="780"/>
                      </a:cubicBezTo>
                      <a:cubicBezTo>
                        <a:pt x="860" y="785"/>
                        <a:pt x="854" y="788"/>
                        <a:pt x="847" y="791"/>
                      </a:cubicBezTo>
                      <a:cubicBezTo>
                        <a:pt x="837" y="794"/>
                        <a:pt x="828" y="795"/>
                        <a:pt x="817" y="793"/>
                      </a:cubicBezTo>
                      <a:cubicBezTo>
                        <a:pt x="816" y="793"/>
                        <a:pt x="816" y="793"/>
                        <a:pt x="815" y="792"/>
                      </a:cubicBezTo>
                      <a:cubicBezTo>
                        <a:pt x="820" y="798"/>
                        <a:pt x="824" y="805"/>
                        <a:pt x="826" y="813"/>
                      </a:cubicBezTo>
                      <a:cubicBezTo>
                        <a:pt x="828" y="822"/>
                        <a:pt x="827" y="832"/>
                        <a:pt x="821" y="839"/>
                      </a:cubicBezTo>
                      <a:cubicBezTo>
                        <a:pt x="819" y="842"/>
                        <a:pt x="816" y="845"/>
                        <a:pt x="812" y="847"/>
                      </a:cubicBezTo>
                      <a:cubicBezTo>
                        <a:pt x="815" y="845"/>
                        <a:pt x="818" y="842"/>
                        <a:pt x="820" y="839"/>
                      </a:cubicBezTo>
                      <a:cubicBezTo>
                        <a:pt x="825" y="831"/>
                        <a:pt x="825" y="822"/>
                        <a:pt x="823" y="813"/>
                      </a:cubicBezTo>
                      <a:cubicBezTo>
                        <a:pt x="821" y="807"/>
                        <a:pt x="819" y="802"/>
                        <a:pt x="815" y="798"/>
                      </a:cubicBezTo>
                      <a:cubicBezTo>
                        <a:pt x="808" y="789"/>
                        <a:pt x="800" y="785"/>
                        <a:pt x="792" y="778"/>
                      </a:cubicBezTo>
                      <a:cubicBezTo>
                        <a:pt x="791" y="777"/>
                        <a:pt x="791" y="777"/>
                        <a:pt x="791" y="777"/>
                      </a:cubicBezTo>
                      <a:cubicBezTo>
                        <a:pt x="787" y="773"/>
                        <a:pt x="784" y="768"/>
                        <a:pt x="781" y="763"/>
                      </a:cubicBezTo>
                      <a:cubicBezTo>
                        <a:pt x="780" y="762"/>
                        <a:pt x="773" y="749"/>
                        <a:pt x="774" y="748"/>
                      </a:cubicBezTo>
                      <a:cubicBezTo>
                        <a:pt x="776" y="748"/>
                        <a:pt x="780" y="756"/>
                        <a:pt x="781" y="757"/>
                      </a:cubicBezTo>
                      <a:cubicBezTo>
                        <a:pt x="785" y="764"/>
                        <a:pt x="789" y="769"/>
                        <a:pt x="794" y="775"/>
                      </a:cubicBezTo>
                      <a:cubicBezTo>
                        <a:pt x="794" y="775"/>
                        <a:pt x="794" y="775"/>
                        <a:pt x="794" y="775"/>
                      </a:cubicBezTo>
                      <a:cubicBezTo>
                        <a:pt x="802" y="782"/>
                        <a:pt x="808" y="787"/>
                        <a:pt x="818" y="790"/>
                      </a:cubicBezTo>
                      <a:cubicBezTo>
                        <a:pt x="829" y="793"/>
                        <a:pt x="843" y="792"/>
                        <a:pt x="852" y="784"/>
                      </a:cubicBezTo>
                      <a:cubicBezTo>
                        <a:pt x="857" y="780"/>
                        <a:pt x="862" y="770"/>
                        <a:pt x="857" y="764"/>
                      </a:cubicBezTo>
                      <a:cubicBezTo>
                        <a:pt x="856" y="762"/>
                        <a:pt x="853" y="761"/>
                        <a:pt x="850" y="762"/>
                      </a:cubicBezTo>
                      <a:cubicBezTo>
                        <a:pt x="848" y="763"/>
                        <a:pt x="847" y="765"/>
                        <a:pt x="847" y="768"/>
                      </a:cubicBezTo>
                      <a:cubicBezTo>
                        <a:pt x="848" y="770"/>
                        <a:pt x="849" y="771"/>
                        <a:pt x="850" y="771"/>
                      </a:cubicBezTo>
                      <a:cubicBezTo>
                        <a:pt x="852" y="772"/>
                        <a:pt x="854" y="771"/>
                        <a:pt x="854" y="769"/>
                      </a:cubicBezTo>
                      <a:cubicBezTo>
                        <a:pt x="854" y="768"/>
                        <a:pt x="854" y="766"/>
                        <a:pt x="853" y="766"/>
                      </a:cubicBezTo>
                      <a:cubicBezTo>
                        <a:pt x="855" y="765"/>
                        <a:pt x="856" y="767"/>
                        <a:pt x="856" y="768"/>
                      </a:cubicBezTo>
                      <a:cubicBezTo>
                        <a:pt x="857" y="771"/>
                        <a:pt x="856" y="773"/>
                        <a:pt x="854" y="775"/>
                      </a:cubicBezTo>
                      <a:cubicBezTo>
                        <a:pt x="850" y="777"/>
                        <a:pt x="845" y="775"/>
                        <a:pt x="843" y="771"/>
                      </a:cubicBezTo>
                      <a:cubicBezTo>
                        <a:pt x="841" y="768"/>
                        <a:pt x="841" y="765"/>
                        <a:pt x="842" y="762"/>
                      </a:cubicBezTo>
                      <a:cubicBezTo>
                        <a:pt x="844" y="759"/>
                        <a:pt x="846" y="757"/>
                        <a:pt x="849" y="757"/>
                      </a:cubicBezTo>
                      <a:cubicBezTo>
                        <a:pt x="853" y="756"/>
                        <a:pt x="857" y="757"/>
                        <a:pt x="860" y="760"/>
                      </a:cubicBezTo>
                      <a:cubicBezTo>
                        <a:pt x="866" y="767"/>
                        <a:pt x="862" y="778"/>
                        <a:pt x="855" y="784"/>
                      </a:cubicBezTo>
                      <a:cubicBezTo>
                        <a:pt x="853" y="785"/>
                        <a:pt x="851" y="787"/>
                        <a:pt x="848" y="788"/>
                      </a:cubicBezTo>
                      <a:cubicBezTo>
                        <a:pt x="857" y="785"/>
                        <a:pt x="864" y="780"/>
                        <a:pt x="870" y="773"/>
                      </a:cubicBezTo>
                      <a:cubicBezTo>
                        <a:pt x="874" y="768"/>
                        <a:pt x="877" y="764"/>
                        <a:pt x="879" y="758"/>
                      </a:cubicBezTo>
                      <a:cubicBezTo>
                        <a:pt x="880" y="752"/>
                        <a:pt x="880" y="747"/>
                        <a:pt x="879" y="740"/>
                      </a:cubicBezTo>
                      <a:cubicBezTo>
                        <a:pt x="878" y="737"/>
                        <a:pt x="877" y="734"/>
                        <a:pt x="875" y="731"/>
                      </a:cubicBezTo>
                      <a:cubicBezTo>
                        <a:pt x="875" y="731"/>
                        <a:pt x="875" y="731"/>
                        <a:pt x="875" y="731"/>
                      </a:cubicBezTo>
                      <a:cubicBezTo>
                        <a:pt x="879" y="740"/>
                        <a:pt x="874" y="750"/>
                        <a:pt x="861" y="748"/>
                      </a:cubicBezTo>
                      <a:cubicBezTo>
                        <a:pt x="852" y="746"/>
                        <a:pt x="840" y="732"/>
                        <a:pt x="822" y="746"/>
                      </a:cubicBezTo>
                      <a:close/>
                      <a:moveTo>
                        <a:pt x="820" y="838"/>
                      </a:moveTo>
                      <a:cubicBezTo>
                        <a:pt x="811" y="830"/>
                        <a:pt x="802" y="844"/>
                        <a:pt x="798" y="847"/>
                      </a:cubicBezTo>
                      <a:cubicBezTo>
                        <a:pt x="795" y="850"/>
                        <a:pt x="793" y="852"/>
                        <a:pt x="789" y="851"/>
                      </a:cubicBezTo>
                      <a:cubicBezTo>
                        <a:pt x="793" y="854"/>
                        <a:pt x="804" y="857"/>
                        <a:pt x="810" y="856"/>
                      </a:cubicBezTo>
                      <a:cubicBezTo>
                        <a:pt x="817" y="855"/>
                        <a:pt x="823" y="850"/>
                        <a:pt x="822" y="841"/>
                      </a:cubicBezTo>
                      <a:cubicBezTo>
                        <a:pt x="819" y="844"/>
                        <a:pt x="814" y="848"/>
                        <a:pt x="810" y="848"/>
                      </a:cubicBezTo>
                      <a:cubicBezTo>
                        <a:pt x="812" y="847"/>
                        <a:pt x="817" y="843"/>
                        <a:pt x="820" y="838"/>
                      </a:cubicBezTo>
                      <a:close/>
                      <a:moveTo>
                        <a:pt x="772" y="741"/>
                      </a:moveTo>
                      <a:cubicBezTo>
                        <a:pt x="792" y="757"/>
                        <a:pt x="813" y="753"/>
                        <a:pt x="825" y="757"/>
                      </a:cubicBezTo>
                      <a:cubicBezTo>
                        <a:pt x="837" y="762"/>
                        <a:pt x="832" y="776"/>
                        <a:pt x="817" y="775"/>
                      </a:cubicBezTo>
                      <a:cubicBezTo>
                        <a:pt x="801" y="773"/>
                        <a:pt x="783" y="757"/>
                        <a:pt x="772" y="741"/>
                      </a:cubicBezTo>
                      <a:close/>
                      <a:moveTo>
                        <a:pt x="842" y="796"/>
                      </a:moveTo>
                      <a:cubicBezTo>
                        <a:pt x="862" y="795"/>
                        <a:pt x="893" y="771"/>
                        <a:pt x="883" y="752"/>
                      </a:cubicBezTo>
                      <a:cubicBezTo>
                        <a:pt x="886" y="749"/>
                        <a:pt x="893" y="753"/>
                        <a:pt x="895" y="759"/>
                      </a:cubicBezTo>
                      <a:cubicBezTo>
                        <a:pt x="896" y="765"/>
                        <a:pt x="894" y="774"/>
                        <a:pt x="885" y="778"/>
                      </a:cubicBezTo>
                      <a:cubicBezTo>
                        <a:pt x="888" y="783"/>
                        <a:pt x="878" y="792"/>
                        <a:pt x="864" y="796"/>
                      </a:cubicBezTo>
                      <a:cubicBezTo>
                        <a:pt x="872" y="797"/>
                        <a:pt x="881" y="802"/>
                        <a:pt x="887" y="807"/>
                      </a:cubicBezTo>
                      <a:cubicBezTo>
                        <a:pt x="895" y="814"/>
                        <a:pt x="902" y="823"/>
                        <a:pt x="904" y="833"/>
                      </a:cubicBezTo>
                      <a:cubicBezTo>
                        <a:pt x="907" y="843"/>
                        <a:pt x="905" y="854"/>
                        <a:pt x="897" y="861"/>
                      </a:cubicBezTo>
                      <a:cubicBezTo>
                        <a:pt x="892" y="866"/>
                        <a:pt x="884" y="869"/>
                        <a:pt x="877" y="866"/>
                      </a:cubicBezTo>
                      <a:cubicBezTo>
                        <a:pt x="871" y="864"/>
                        <a:pt x="867" y="858"/>
                        <a:pt x="867" y="852"/>
                      </a:cubicBezTo>
                      <a:cubicBezTo>
                        <a:pt x="867" y="845"/>
                        <a:pt x="870" y="839"/>
                        <a:pt x="874" y="834"/>
                      </a:cubicBezTo>
                      <a:cubicBezTo>
                        <a:pt x="871" y="848"/>
                        <a:pt x="882" y="850"/>
                        <a:pt x="885" y="854"/>
                      </a:cubicBezTo>
                      <a:cubicBezTo>
                        <a:pt x="890" y="860"/>
                        <a:pt x="886" y="865"/>
                        <a:pt x="881" y="866"/>
                      </a:cubicBezTo>
                      <a:cubicBezTo>
                        <a:pt x="881" y="866"/>
                        <a:pt x="881" y="866"/>
                        <a:pt x="881" y="866"/>
                      </a:cubicBezTo>
                      <a:cubicBezTo>
                        <a:pt x="886" y="867"/>
                        <a:pt x="891" y="864"/>
                        <a:pt x="896" y="860"/>
                      </a:cubicBezTo>
                      <a:cubicBezTo>
                        <a:pt x="902" y="854"/>
                        <a:pt x="905" y="846"/>
                        <a:pt x="903" y="836"/>
                      </a:cubicBezTo>
                      <a:cubicBezTo>
                        <a:pt x="903" y="838"/>
                        <a:pt x="903" y="841"/>
                        <a:pt x="902" y="843"/>
                      </a:cubicBezTo>
                      <a:cubicBezTo>
                        <a:pt x="900" y="847"/>
                        <a:pt x="896" y="851"/>
                        <a:pt x="891" y="850"/>
                      </a:cubicBezTo>
                      <a:cubicBezTo>
                        <a:pt x="889" y="850"/>
                        <a:pt x="887" y="848"/>
                        <a:pt x="887" y="845"/>
                      </a:cubicBezTo>
                      <a:cubicBezTo>
                        <a:pt x="886" y="843"/>
                        <a:pt x="886" y="842"/>
                        <a:pt x="888" y="840"/>
                      </a:cubicBezTo>
                      <a:cubicBezTo>
                        <a:pt x="889" y="839"/>
                        <a:pt x="891" y="838"/>
                        <a:pt x="893" y="838"/>
                      </a:cubicBezTo>
                      <a:cubicBezTo>
                        <a:pt x="895" y="838"/>
                        <a:pt x="897" y="840"/>
                        <a:pt x="897" y="843"/>
                      </a:cubicBezTo>
                      <a:cubicBezTo>
                        <a:pt x="897" y="844"/>
                        <a:pt x="896" y="845"/>
                        <a:pt x="895" y="846"/>
                      </a:cubicBezTo>
                      <a:cubicBezTo>
                        <a:pt x="894" y="846"/>
                        <a:pt x="893" y="846"/>
                        <a:pt x="893" y="845"/>
                      </a:cubicBezTo>
                      <a:cubicBezTo>
                        <a:pt x="893" y="845"/>
                        <a:pt x="894" y="845"/>
                        <a:pt x="895" y="845"/>
                      </a:cubicBezTo>
                      <a:cubicBezTo>
                        <a:pt x="896" y="844"/>
                        <a:pt x="896" y="842"/>
                        <a:pt x="895" y="842"/>
                      </a:cubicBezTo>
                      <a:cubicBezTo>
                        <a:pt x="894" y="841"/>
                        <a:pt x="893" y="841"/>
                        <a:pt x="892" y="841"/>
                      </a:cubicBezTo>
                      <a:cubicBezTo>
                        <a:pt x="891" y="842"/>
                        <a:pt x="890" y="843"/>
                        <a:pt x="890" y="844"/>
                      </a:cubicBezTo>
                      <a:cubicBezTo>
                        <a:pt x="890" y="846"/>
                        <a:pt x="891" y="847"/>
                        <a:pt x="893" y="847"/>
                      </a:cubicBezTo>
                      <a:cubicBezTo>
                        <a:pt x="897" y="848"/>
                        <a:pt x="901" y="843"/>
                        <a:pt x="902" y="839"/>
                      </a:cubicBezTo>
                      <a:cubicBezTo>
                        <a:pt x="903" y="833"/>
                        <a:pt x="899" y="825"/>
                        <a:pt x="896" y="820"/>
                      </a:cubicBezTo>
                      <a:cubicBezTo>
                        <a:pt x="886" y="805"/>
                        <a:pt x="872" y="798"/>
                        <a:pt x="857" y="797"/>
                      </a:cubicBezTo>
                      <a:cubicBezTo>
                        <a:pt x="852" y="797"/>
                        <a:pt x="847" y="797"/>
                        <a:pt x="842" y="796"/>
                      </a:cubicBezTo>
                      <a:close/>
                      <a:moveTo>
                        <a:pt x="822" y="798"/>
                      </a:moveTo>
                      <a:cubicBezTo>
                        <a:pt x="832" y="798"/>
                        <a:pt x="836" y="815"/>
                        <a:pt x="834" y="825"/>
                      </a:cubicBezTo>
                      <a:cubicBezTo>
                        <a:pt x="832" y="836"/>
                        <a:pt x="827" y="849"/>
                        <a:pt x="835" y="860"/>
                      </a:cubicBezTo>
                      <a:cubicBezTo>
                        <a:pt x="839" y="866"/>
                        <a:pt x="846" y="869"/>
                        <a:pt x="853" y="868"/>
                      </a:cubicBezTo>
                      <a:cubicBezTo>
                        <a:pt x="857" y="867"/>
                        <a:pt x="860" y="864"/>
                        <a:pt x="860" y="859"/>
                      </a:cubicBezTo>
                      <a:cubicBezTo>
                        <a:pt x="858" y="862"/>
                        <a:pt x="852" y="864"/>
                        <a:pt x="848" y="861"/>
                      </a:cubicBezTo>
                      <a:cubicBezTo>
                        <a:pt x="844" y="859"/>
                        <a:pt x="843" y="853"/>
                        <a:pt x="845" y="848"/>
                      </a:cubicBezTo>
                      <a:cubicBezTo>
                        <a:pt x="848" y="838"/>
                        <a:pt x="852" y="829"/>
                        <a:pt x="851" y="819"/>
                      </a:cubicBezTo>
                      <a:cubicBezTo>
                        <a:pt x="849" y="806"/>
                        <a:pt x="837" y="795"/>
                        <a:pt x="822" y="798"/>
                      </a:cubicBezTo>
                      <a:close/>
                      <a:moveTo>
                        <a:pt x="775" y="804"/>
                      </a:moveTo>
                      <a:cubicBezTo>
                        <a:pt x="776" y="815"/>
                        <a:pt x="786" y="829"/>
                        <a:pt x="796" y="832"/>
                      </a:cubicBezTo>
                      <a:cubicBezTo>
                        <a:pt x="807" y="836"/>
                        <a:pt x="814" y="828"/>
                        <a:pt x="803" y="821"/>
                      </a:cubicBezTo>
                      <a:cubicBezTo>
                        <a:pt x="794" y="816"/>
                        <a:pt x="779" y="814"/>
                        <a:pt x="775" y="804"/>
                      </a:cubicBezTo>
                      <a:close/>
                      <a:moveTo>
                        <a:pt x="635" y="654"/>
                      </a:moveTo>
                      <a:cubicBezTo>
                        <a:pt x="614" y="630"/>
                        <a:pt x="563" y="628"/>
                        <a:pt x="555" y="659"/>
                      </a:cubicBezTo>
                      <a:cubicBezTo>
                        <a:pt x="549" y="657"/>
                        <a:pt x="547" y="646"/>
                        <a:pt x="552" y="639"/>
                      </a:cubicBezTo>
                      <a:cubicBezTo>
                        <a:pt x="557" y="630"/>
                        <a:pt x="570" y="626"/>
                        <a:pt x="582" y="632"/>
                      </a:cubicBezTo>
                      <a:cubicBezTo>
                        <a:pt x="587" y="621"/>
                        <a:pt x="622" y="626"/>
                        <a:pt x="635" y="654"/>
                      </a:cubicBezTo>
                      <a:close/>
                      <a:moveTo>
                        <a:pt x="705" y="535"/>
                      </a:moveTo>
                      <a:cubicBezTo>
                        <a:pt x="708" y="536"/>
                        <a:pt x="709" y="539"/>
                        <a:pt x="708" y="541"/>
                      </a:cubicBezTo>
                      <a:cubicBezTo>
                        <a:pt x="706" y="544"/>
                        <a:pt x="703" y="545"/>
                        <a:pt x="701" y="544"/>
                      </a:cubicBezTo>
                      <a:cubicBezTo>
                        <a:pt x="698" y="542"/>
                        <a:pt x="697" y="539"/>
                        <a:pt x="699" y="537"/>
                      </a:cubicBezTo>
                      <a:cubicBezTo>
                        <a:pt x="700" y="534"/>
                        <a:pt x="703" y="533"/>
                        <a:pt x="705" y="535"/>
                      </a:cubicBezTo>
                      <a:close/>
                      <a:moveTo>
                        <a:pt x="715" y="537"/>
                      </a:moveTo>
                      <a:cubicBezTo>
                        <a:pt x="717" y="538"/>
                        <a:pt x="718" y="540"/>
                        <a:pt x="717" y="542"/>
                      </a:cubicBezTo>
                      <a:cubicBezTo>
                        <a:pt x="716" y="544"/>
                        <a:pt x="713" y="545"/>
                        <a:pt x="711" y="544"/>
                      </a:cubicBezTo>
                      <a:cubicBezTo>
                        <a:pt x="709" y="543"/>
                        <a:pt x="709" y="540"/>
                        <a:pt x="710" y="538"/>
                      </a:cubicBezTo>
                      <a:cubicBezTo>
                        <a:pt x="711" y="537"/>
                        <a:pt x="713" y="536"/>
                        <a:pt x="715" y="537"/>
                      </a:cubicBezTo>
                      <a:close/>
                      <a:moveTo>
                        <a:pt x="693" y="538"/>
                      </a:moveTo>
                      <a:cubicBezTo>
                        <a:pt x="697" y="540"/>
                        <a:pt x="699" y="544"/>
                        <a:pt x="697" y="548"/>
                      </a:cubicBezTo>
                      <a:cubicBezTo>
                        <a:pt x="695" y="552"/>
                        <a:pt x="690" y="553"/>
                        <a:pt x="686" y="551"/>
                      </a:cubicBezTo>
                      <a:cubicBezTo>
                        <a:pt x="683" y="549"/>
                        <a:pt x="681" y="545"/>
                        <a:pt x="683" y="541"/>
                      </a:cubicBezTo>
                      <a:cubicBezTo>
                        <a:pt x="685" y="537"/>
                        <a:pt x="690" y="536"/>
                        <a:pt x="693" y="538"/>
                      </a:cubicBezTo>
                      <a:close/>
                      <a:moveTo>
                        <a:pt x="731" y="698"/>
                      </a:moveTo>
                      <a:cubicBezTo>
                        <a:pt x="723" y="706"/>
                        <a:pt x="707" y="710"/>
                        <a:pt x="692" y="706"/>
                      </a:cubicBezTo>
                      <a:cubicBezTo>
                        <a:pt x="682" y="704"/>
                        <a:pt x="671" y="697"/>
                        <a:pt x="665" y="689"/>
                      </a:cubicBezTo>
                      <a:cubicBezTo>
                        <a:pt x="662" y="684"/>
                        <a:pt x="660" y="679"/>
                        <a:pt x="659" y="673"/>
                      </a:cubicBezTo>
                      <a:cubicBezTo>
                        <a:pt x="659" y="665"/>
                        <a:pt x="664" y="657"/>
                        <a:pt x="669" y="654"/>
                      </a:cubicBezTo>
                      <a:cubicBezTo>
                        <a:pt x="676" y="651"/>
                        <a:pt x="684" y="655"/>
                        <a:pt x="684" y="662"/>
                      </a:cubicBezTo>
                      <a:cubicBezTo>
                        <a:pt x="674" y="659"/>
                        <a:pt x="668" y="668"/>
                        <a:pt x="670" y="678"/>
                      </a:cubicBezTo>
                      <a:cubicBezTo>
                        <a:pt x="672" y="688"/>
                        <a:pt x="684" y="699"/>
                        <a:pt x="694" y="702"/>
                      </a:cubicBezTo>
                      <a:cubicBezTo>
                        <a:pt x="713" y="707"/>
                        <a:pt x="724" y="702"/>
                        <a:pt x="731" y="698"/>
                      </a:cubicBezTo>
                      <a:close/>
                      <a:moveTo>
                        <a:pt x="652" y="673"/>
                      </a:moveTo>
                      <a:cubicBezTo>
                        <a:pt x="637" y="643"/>
                        <a:pt x="648" y="604"/>
                        <a:pt x="670" y="592"/>
                      </a:cubicBezTo>
                      <a:cubicBezTo>
                        <a:pt x="694" y="580"/>
                        <a:pt x="704" y="601"/>
                        <a:pt x="683" y="612"/>
                      </a:cubicBezTo>
                      <a:cubicBezTo>
                        <a:pt x="673" y="617"/>
                        <a:pt x="642" y="641"/>
                        <a:pt x="652" y="673"/>
                      </a:cubicBezTo>
                      <a:close/>
                      <a:moveTo>
                        <a:pt x="906" y="973"/>
                      </a:moveTo>
                      <a:cubicBezTo>
                        <a:pt x="887" y="957"/>
                        <a:pt x="866" y="962"/>
                        <a:pt x="855" y="958"/>
                      </a:cubicBezTo>
                      <a:cubicBezTo>
                        <a:pt x="842" y="953"/>
                        <a:pt x="847" y="939"/>
                        <a:pt x="862" y="940"/>
                      </a:cubicBezTo>
                      <a:cubicBezTo>
                        <a:pt x="878" y="942"/>
                        <a:pt x="895" y="957"/>
                        <a:pt x="906" y="973"/>
                      </a:cubicBezTo>
                      <a:close/>
                      <a:moveTo>
                        <a:pt x="856" y="904"/>
                      </a:moveTo>
                      <a:cubicBezTo>
                        <a:pt x="858" y="905"/>
                        <a:pt x="860" y="906"/>
                        <a:pt x="862" y="908"/>
                      </a:cubicBezTo>
                      <a:cubicBezTo>
                        <a:pt x="863" y="910"/>
                        <a:pt x="863" y="913"/>
                        <a:pt x="861" y="916"/>
                      </a:cubicBezTo>
                      <a:cubicBezTo>
                        <a:pt x="859" y="920"/>
                        <a:pt x="855" y="920"/>
                        <a:pt x="852" y="919"/>
                      </a:cubicBezTo>
                      <a:cubicBezTo>
                        <a:pt x="847" y="916"/>
                        <a:pt x="848" y="912"/>
                        <a:pt x="847" y="909"/>
                      </a:cubicBezTo>
                      <a:cubicBezTo>
                        <a:pt x="845" y="905"/>
                        <a:pt x="840" y="903"/>
                        <a:pt x="835" y="904"/>
                      </a:cubicBezTo>
                      <a:cubicBezTo>
                        <a:pt x="829" y="905"/>
                        <a:pt x="825" y="909"/>
                        <a:pt x="824" y="916"/>
                      </a:cubicBezTo>
                      <a:cubicBezTo>
                        <a:pt x="824" y="919"/>
                        <a:pt x="825" y="923"/>
                        <a:pt x="829" y="923"/>
                      </a:cubicBezTo>
                      <a:cubicBezTo>
                        <a:pt x="827" y="920"/>
                        <a:pt x="829" y="915"/>
                        <a:pt x="834" y="916"/>
                      </a:cubicBezTo>
                      <a:cubicBezTo>
                        <a:pt x="837" y="917"/>
                        <a:pt x="842" y="920"/>
                        <a:pt x="846" y="924"/>
                      </a:cubicBezTo>
                      <a:cubicBezTo>
                        <a:pt x="851" y="927"/>
                        <a:pt x="856" y="930"/>
                        <a:pt x="861" y="930"/>
                      </a:cubicBezTo>
                      <a:cubicBezTo>
                        <a:pt x="871" y="930"/>
                        <a:pt x="879" y="920"/>
                        <a:pt x="877" y="911"/>
                      </a:cubicBezTo>
                      <a:cubicBezTo>
                        <a:pt x="876" y="905"/>
                        <a:pt x="872" y="902"/>
                        <a:pt x="868" y="899"/>
                      </a:cubicBezTo>
                      <a:cubicBezTo>
                        <a:pt x="864" y="895"/>
                        <a:pt x="851" y="890"/>
                        <a:pt x="848" y="884"/>
                      </a:cubicBezTo>
                      <a:cubicBezTo>
                        <a:pt x="847" y="879"/>
                        <a:pt x="849" y="876"/>
                        <a:pt x="853" y="876"/>
                      </a:cubicBezTo>
                      <a:cubicBezTo>
                        <a:pt x="851" y="872"/>
                        <a:pt x="845" y="872"/>
                        <a:pt x="841" y="875"/>
                      </a:cubicBezTo>
                      <a:cubicBezTo>
                        <a:pt x="835" y="881"/>
                        <a:pt x="835" y="893"/>
                        <a:pt x="843" y="900"/>
                      </a:cubicBezTo>
                      <a:cubicBezTo>
                        <a:pt x="846" y="903"/>
                        <a:pt x="850" y="904"/>
                        <a:pt x="856" y="904"/>
                      </a:cubicBezTo>
                      <a:close/>
                      <a:moveTo>
                        <a:pt x="839" y="902"/>
                      </a:moveTo>
                      <a:cubicBezTo>
                        <a:pt x="828" y="899"/>
                        <a:pt x="815" y="887"/>
                        <a:pt x="813" y="875"/>
                      </a:cubicBezTo>
                      <a:cubicBezTo>
                        <a:pt x="811" y="863"/>
                        <a:pt x="820" y="858"/>
                        <a:pt x="826" y="870"/>
                      </a:cubicBezTo>
                      <a:cubicBezTo>
                        <a:pt x="830" y="880"/>
                        <a:pt x="830" y="896"/>
                        <a:pt x="839" y="902"/>
                      </a:cubicBezTo>
                      <a:close/>
                      <a:moveTo>
                        <a:pt x="878" y="921"/>
                      </a:moveTo>
                      <a:cubicBezTo>
                        <a:pt x="877" y="926"/>
                        <a:pt x="870" y="931"/>
                        <a:pt x="866" y="931"/>
                      </a:cubicBezTo>
                      <a:cubicBezTo>
                        <a:pt x="866" y="937"/>
                        <a:pt x="878" y="942"/>
                        <a:pt x="883" y="934"/>
                      </a:cubicBezTo>
                      <a:cubicBezTo>
                        <a:pt x="886" y="929"/>
                        <a:pt x="884" y="922"/>
                        <a:pt x="878" y="921"/>
                      </a:cubicBezTo>
                      <a:close/>
                    </a:path>
                  </a:pathLst>
                </a:custGeom>
                <a:solidFill>
                  <a:srgbClr val="DBC9B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椭圆 32"/>
                <p:cNvSpPr/>
                <p:nvPr/>
              </p:nvSpPr>
              <p:spPr>
                <a:xfrm>
                  <a:off x="5800296" y="3133296"/>
                  <a:ext cx="591408" cy="591409"/>
                </a:xfrm>
                <a:prstGeom prst="ellipse">
                  <a:avLst/>
                </a:prstGeom>
                <a:solidFill>
                  <a:srgbClr val="5C4A4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 sz="3200" dirty="0">
                    <a:latin typeface="方正铁筋隶书简体" panose="03000509000000000000" pitchFamily="65" charset="-122"/>
                    <a:ea typeface="方正铁筋隶书简体" panose="03000509000000000000" pitchFamily="65" charset="-122"/>
                  </a:endParaRPr>
                </a:p>
              </p:txBody>
            </p:sp>
          </p:grpSp>
          <p:sp>
            <p:nvSpPr>
              <p:cNvPr id="31" name="KSO_Shape"/>
              <p:cNvSpPr/>
              <p:nvPr/>
            </p:nvSpPr>
            <p:spPr bwMode="auto">
              <a:xfrm>
                <a:off x="6910923" y="2306030"/>
                <a:ext cx="302677" cy="291074"/>
              </a:xfrm>
              <a:custGeom>
                <a:avLst/>
                <a:gdLst/>
                <a:ahLst/>
                <a:cxnLst/>
                <a:rect l="0" t="0" r="r" b="b"/>
                <a:pathLst>
                  <a:path w="2217738" h="2133600">
                    <a:moveTo>
                      <a:pt x="264726" y="2054225"/>
                    </a:moveTo>
                    <a:lnTo>
                      <a:pt x="1954996" y="2054225"/>
                    </a:lnTo>
                    <a:lnTo>
                      <a:pt x="1960156" y="2054622"/>
                    </a:lnTo>
                    <a:lnTo>
                      <a:pt x="1964920" y="2055019"/>
                    </a:lnTo>
                    <a:lnTo>
                      <a:pt x="1969286" y="2056210"/>
                    </a:lnTo>
                    <a:lnTo>
                      <a:pt x="1973653" y="2057400"/>
                    </a:lnTo>
                    <a:lnTo>
                      <a:pt x="1978019" y="2058988"/>
                    </a:lnTo>
                    <a:lnTo>
                      <a:pt x="1981989" y="2061369"/>
                    </a:lnTo>
                    <a:lnTo>
                      <a:pt x="1985959" y="2063353"/>
                    </a:lnTo>
                    <a:lnTo>
                      <a:pt x="1989134" y="2066131"/>
                    </a:lnTo>
                    <a:lnTo>
                      <a:pt x="1992310" y="2068910"/>
                    </a:lnTo>
                    <a:lnTo>
                      <a:pt x="1995089" y="2071688"/>
                    </a:lnTo>
                    <a:lnTo>
                      <a:pt x="1997470" y="2074863"/>
                    </a:lnTo>
                    <a:lnTo>
                      <a:pt x="1999455" y="2078435"/>
                    </a:lnTo>
                    <a:lnTo>
                      <a:pt x="2001440" y="2082403"/>
                    </a:lnTo>
                    <a:lnTo>
                      <a:pt x="2002631" y="2085975"/>
                    </a:lnTo>
                    <a:lnTo>
                      <a:pt x="2003028" y="2089944"/>
                    </a:lnTo>
                    <a:lnTo>
                      <a:pt x="2003425" y="2093913"/>
                    </a:lnTo>
                    <a:lnTo>
                      <a:pt x="2003028" y="2098278"/>
                    </a:lnTo>
                    <a:lnTo>
                      <a:pt x="2002631" y="2101850"/>
                    </a:lnTo>
                    <a:lnTo>
                      <a:pt x="2001440" y="2105819"/>
                    </a:lnTo>
                    <a:lnTo>
                      <a:pt x="1999455" y="2108994"/>
                    </a:lnTo>
                    <a:lnTo>
                      <a:pt x="1997470" y="2112566"/>
                    </a:lnTo>
                    <a:lnTo>
                      <a:pt x="1995089" y="2116138"/>
                    </a:lnTo>
                    <a:lnTo>
                      <a:pt x="1992310" y="2119313"/>
                    </a:lnTo>
                    <a:lnTo>
                      <a:pt x="1989134" y="2122091"/>
                    </a:lnTo>
                    <a:lnTo>
                      <a:pt x="1985959" y="2124472"/>
                    </a:lnTo>
                    <a:lnTo>
                      <a:pt x="1981989" y="2126853"/>
                    </a:lnTo>
                    <a:lnTo>
                      <a:pt x="1978019" y="2128838"/>
                    </a:lnTo>
                    <a:lnTo>
                      <a:pt x="1973653" y="2130822"/>
                    </a:lnTo>
                    <a:lnTo>
                      <a:pt x="1969286" y="2132013"/>
                    </a:lnTo>
                    <a:lnTo>
                      <a:pt x="1964920" y="2132806"/>
                    </a:lnTo>
                    <a:lnTo>
                      <a:pt x="1960156" y="2133203"/>
                    </a:lnTo>
                    <a:lnTo>
                      <a:pt x="1954996" y="2133600"/>
                    </a:lnTo>
                    <a:lnTo>
                      <a:pt x="264726" y="2133600"/>
                    </a:lnTo>
                    <a:lnTo>
                      <a:pt x="259566" y="2133203"/>
                    </a:lnTo>
                    <a:lnTo>
                      <a:pt x="254802" y="2132806"/>
                    </a:lnTo>
                    <a:lnTo>
                      <a:pt x="250436" y="2132013"/>
                    </a:lnTo>
                    <a:lnTo>
                      <a:pt x="246069" y="2130822"/>
                    </a:lnTo>
                    <a:lnTo>
                      <a:pt x="241306" y="2128838"/>
                    </a:lnTo>
                    <a:lnTo>
                      <a:pt x="237733" y="2126853"/>
                    </a:lnTo>
                    <a:lnTo>
                      <a:pt x="233763" y="2124472"/>
                    </a:lnTo>
                    <a:lnTo>
                      <a:pt x="230588" y="2122091"/>
                    </a:lnTo>
                    <a:lnTo>
                      <a:pt x="227015" y="2119313"/>
                    </a:lnTo>
                    <a:lnTo>
                      <a:pt x="224236" y="2116138"/>
                    </a:lnTo>
                    <a:lnTo>
                      <a:pt x="222251" y="2112566"/>
                    </a:lnTo>
                    <a:lnTo>
                      <a:pt x="219870" y="2108994"/>
                    </a:lnTo>
                    <a:lnTo>
                      <a:pt x="218282" y="2105819"/>
                    </a:lnTo>
                    <a:lnTo>
                      <a:pt x="217091" y="2101850"/>
                    </a:lnTo>
                    <a:lnTo>
                      <a:pt x="216297" y="2098278"/>
                    </a:lnTo>
                    <a:lnTo>
                      <a:pt x="215900" y="2093913"/>
                    </a:lnTo>
                    <a:lnTo>
                      <a:pt x="216297" y="2089944"/>
                    </a:lnTo>
                    <a:lnTo>
                      <a:pt x="217091" y="2085975"/>
                    </a:lnTo>
                    <a:lnTo>
                      <a:pt x="218282" y="2082403"/>
                    </a:lnTo>
                    <a:lnTo>
                      <a:pt x="219870" y="2078435"/>
                    </a:lnTo>
                    <a:lnTo>
                      <a:pt x="222251" y="2074863"/>
                    </a:lnTo>
                    <a:lnTo>
                      <a:pt x="224236" y="2071688"/>
                    </a:lnTo>
                    <a:lnTo>
                      <a:pt x="227015" y="2068910"/>
                    </a:lnTo>
                    <a:lnTo>
                      <a:pt x="230588" y="2066131"/>
                    </a:lnTo>
                    <a:lnTo>
                      <a:pt x="233763" y="2063353"/>
                    </a:lnTo>
                    <a:lnTo>
                      <a:pt x="237733" y="2061369"/>
                    </a:lnTo>
                    <a:lnTo>
                      <a:pt x="241306" y="2058988"/>
                    </a:lnTo>
                    <a:lnTo>
                      <a:pt x="246069" y="2057400"/>
                    </a:lnTo>
                    <a:lnTo>
                      <a:pt x="250436" y="2056210"/>
                    </a:lnTo>
                    <a:lnTo>
                      <a:pt x="254802" y="2055019"/>
                    </a:lnTo>
                    <a:lnTo>
                      <a:pt x="259566" y="2054622"/>
                    </a:lnTo>
                    <a:lnTo>
                      <a:pt x="264726" y="2054225"/>
                    </a:lnTo>
                    <a:close/>
                    <a:moveTo>
                      <a:pt x="259566" y="1952625"/>
                    </a:moveTo>
                    <a:lnTo>
                      <a:pt x="264726" y="1952625"/>
                    </a:lnTo>
                    <a:lnTo>
                      <a:pt x="1954996" y="1952625"/>
                    </a:lnTo>
                    <a:lnTo>
                      <a:pt x="1960156" y="1952625"/>
                    </a:lnTo>
                    <a:lnTo>
                      <a:pt x="1964920" y="1953423"/>
                    </a:lnTo>
                    <a:lnTo>
                      <a:pt x="1969286" y="1954220"/>
                    </a:lnTo>
                    <a:lnTo>
                      <a:pt x="1973653" y="1955417"/>
                    </a:lnTo>
                    <a:lnTo>
                      <a:pt x="1978019" y="1957411"/>
                    </a:lnTo>
                    <a:lnTo>
                      <a:pt x="1981989" y="1959007"/>
                    </a:lnTo>
                    <a:lnTo>
                      <a:pt x="1985959" y="1961799"/>
                    </a:lnTo>
                    <a:lnTo>
                      <a:pt x="1989134" y="1963793"/>
                    </a:lnTo>
                    <a:lnTo>
                      <a:pt x="1992310" y="1966984"/>
                    </a:lnTo>
                    <a:lnTo>
                      <a:pt x="1995089" y="1970175"/>
                    </a:lnTo>
                    <a:lnTo>
                      <a:pt x="1997470" y="1973366"/>
                    </a:lnTo>
                    <a:lnTo>
                      <a:pt x="1999455" y="1976956"/>
                    </a:lnTo>
                    <a:lnTo>
                      <a:pt x="2001440" y="1980147"/>
                    </a:lnTo>
                    <a:lnTo>
                      <a:pt x="2002631" y="1984136"/>
                    </a:lnTo>
                    <a:lnTo>
                      <a:pt x="2003028" y="1988124"/>
                    </a:lnTo>
                    <a:lnTo>
                      <a:pt x="2003425" y="1992113"/>
                    </a:lnTo>
                    <a:lnTo>
                      <a:pt x="2003028" y="1996501"/>
                    </a:lnTo>
                    <a:lnTo>
                      <a:pt x="2002631" y="2000489"/>
                    </a:lnTo>
                    <a:lnTo>
                      <a:pt x="2001440" y="2004079"/>
                    </a:lnTo>
                    <a:lnTo>
                      <a:pt x="1999455" y="2007669"/>
                    </a:lnTo>
                    <a:lnTo>
                      <a:pt x="1997470" y="2011259"/>
                    </a:lnTo>
                    <a:lnTo>
                      <a:pt x="1995089" y="2014848"/>
                    </a:lnTo>
                    <a:lnTo>
                      <a:pt x="1992310" y="2017641"/>
                    </a:lnTo>
                    <a:lnTo>
                      <a:pt x="1989134" y="2020433"/>
                    </a:lnTo>
                    <a:lnTo>
                      <a:pt x="1985959" y="2023225"/>
                    </a:lnTo>
                    <a:lnTo>
                      <a:pt x="1981989" y="2025219"/>
                    </a:lnTo>
                    <a:lnTo>
                      <a:pt x="1978019" y="2027612"/>
                    </a:lnTo>
                    <a:lnTo>
                      <a:pt x="1973653" y="2028809"/>
                    </a:lnTo>
                    <a:lnTo>
                      <a:pt x="1969286" y="2030006"/>
                    </a:lnTo>
                    <a:lnTo>
                      <a:pt x="1964920" y="2031601"/>
                    </a:lnTo>
                    <a:lnTo>
                      <a:pt x="1960156" y="2032000"/>
                    </a:lnTo>
                    <a:lnTo>
                      <a:pt x="1954996" y="2032000"/>
                    </a:lnTo>
                    <a:lnTo>
                      <a:pt x="264726" y="2032000"/>
                    </a:lnTo>
                    <a:lnTo>
                      <a:pt x="259566" y="2032000"/>
                    </a:lnTo>
                    <a:lnTo>
                      <a:pt x="254802" y="2031601"/>
                    </a:lnTo>
                    <a:lnTo>
                      <a:pt x="250436" y="2030006"/>
                    </a:lnTo>
                    <a:lnTo>
                      <a:pt x="246069" y="2028809"/>
                    </a:lnTo>
                    <a:lnTo>
                      <a:pt x="241306" y="2027612"/>
                    </a:lnTo>
                    <a:lnTo>
                      <a:pt x="237733" y="2025219"/>
                    </a:lnTo>
                    <a:lnTo>
                      <a:pt x="233763" y="2023225"/>
                    </a:lnTo>
                    <a:lnTo>
                      <a:pt x="230588" y="2020433"/>
                    </a:lnTo>
                    <a:lnTo>
                      <a:pt x="227015" y="2017641"/>
                    </a:lnTo>
                    <a:lnTo>
                      <a:pt x="224236" y="2014848"/>
                    </a:lnTo>
                    <a:lnTo>
                      <a:pt x="222251" y="2011259"/>
                    </a:lnTo>
                    <a:lnTo>
                      <a:pt x="219870" y="2007669"/>
                    </a:lnTo>
                    <a:lnTo>
                      <a:pt x="218282" y="2004079"/>
                    </a:lnTo>
                    <a:lnTo>
                      <a:pt x="217091" y="2000489"/>
                    </a:lnTo>
                    <a:lnTo>
                      <a:pt x="216297" y="1996501"/>
                    </a:lnTo>
                    <a:lnTo>
                      <a:pt x="215900" y="1992113"/>
                    </a:lnTo>
                    <a:lnTo>
                      <a:pt x="216297" y="1988124"/>
                    </a:lnTo>
                    <a:lnTo>
                      <a:pt x="217091" y="1984136"/>
                    </a:lnTo>
                    <a:lnTo>
                      <a:pt x="218282" y="1980147"/>
                    </a:lnTo>
                    <a:lnTo>
                      <a:pt x="219870" y="1976956"/>
                    </a:lnTo>
                    <a:lnTo>
                      <a:pt x="222251" y="1973366"/>
                    </a:lnTo>
                    <a:lnTo>
                      <a:pt x="224236" y="1970175"/>
                    </a:lnTo>
                    <a:lnTo>
                      <a:pt x="227015" y="1966984"/>
                    </a:lnTo>
                    <a:lnTo>
                      <a:pt x="230588" y="1963793"/>
                    </a:lnTo>
                    <a:lnTo>
                      <a:pt x="233763" y="1961799"/>
                    </a:lnTo>
                    <a:lnTo>
                      <a:pt x="237733" y="1959007"/>
                    </a:lnTo>
                    <a:lnTo>
                      <a:pt x="241306" y="1957411"/>
                    </a:lnTo>
                    <a:lnTo>
                      <a:pt x="246069" y="1955417"/>
                    </a:lnTo>
                    <a:lnTo>
                      <a:pt x="250436" y="1954220"/>
                    </a:lnTo>
                    <a:lnTo>
                      <a:pt x="254802" y="1953423"/>
                    </a:lnTo>
                    <a:lnTo>
                      <a:pt x="259566" y="1952625"/>
                    </a:lnTo>
                    <a:close/>
                    <a:moveTo>
                      <a:pt x="259566" y="1851025"/>
                    </a:moveTo>
                    <a:lnTo>
                      <a:pt x="264726" y="1851025"/>
                    </a:lnTo>
                    <a:lnTo>
                      <a:pt x="1954996" y="1851025"/>
                    </a:lnTo>
                    <a:lnTo>
                      <a:pt x="1960156" y="1851025"/>
                    </a:lnTo>
                    <a:lnTo>
                      <a:pt x="1964920" y="1851823"/>
                    </a:lnTo>
                    <a:lnTo>
                      <a:pt x="1969286" y="1853019"/>
                    </a:lnTo>
                    <a:lnTo>
                      <a:pt x="1973653" y="1854216"/>
                    </a:lnTo>
                    <a:lnTo>
                      <a:pt x="1978019" y="1855811"/>
                    </a:lnTo>
                    <a:lnTo>
                      <a:pt x="1981989" y="1857806"/>
                    </a:lnTo>
                    <a:lnTo>
                      <a:pt x="1985959" y="1860199"/>
                    </a:lnTo>
                    <a:lnTo>
                      <a:pt x="1989134" y="1862592"/>
                    </a:lnTo>
                    <a:lnTo>
                      <a:pt x="1992310" y="1865783"/>
                    </a:lnTo>
                    <a:lnTo>
                      <a:pt x="1995089" y="1868575"/>
                    </a:lnTo>
                    <a:lnTo>
                      <a:pt x="1997470" y="1871766"/>
                    </a:lnTo>
                    <a:lnTo>
                      <a:pt x="1999455" y="1875356"/>
                    </a:lnTo>
                    <a:lnTo>
                      <a:pt x="2001440" y="1878946"/>
                    </a:lnTo>
                    <a:lnTo>
                      <a:pt x="2002631" y="1882934"/>
                    </a:lnTo>
                    <a:lnTo>
                      <a:pt x="2003028" y="1886923"/>
                    </a:lnTo>
                    <a:lnTo>
                      <a:pt x="2003425" y="1890912"/>
                    </a:lnTo>
                    <a:lnTo>
                      <a:pt x="2003028" y="1895299"/>
                    </a:lnTo>
                    <a:lnTo>
                      <a:pt x="2002631" y="1898889"/>
                    </a:lnTo>
                    <a:lnTo>
                      <a:pt x="2001440" y="1902878"/>
                    </a:lnTo>
                    <a:lnTo>
                      <a:pt x="1999455" y="1906069"/>
                    </a:lnTo>
                    <a:lnTo>
                      <a:pt x="1997470" y="1909659"/>
                    </a:lnTo>
                    <a:lnTo>
                      <a:pt x="1995089" y="1913248"/>
                    </a:lnTo>
                    <a:lnTo>
                      <a:pt x="1992310" y="1916439"/>
                    </a:lnTo>
                    <a:lnTo>
                      <a:pt x="1989134" y="1918833"/>
                    </a:lnTo>
                    <a:lnTo>
                      <a:pt x="1985959" y="1921625"/>
                    </a:lnTo>
                    <a:lnTo>
                      <a:pt x="1981989" y="1924018"/>
                    </a:lnTo>
                    <a:lnTo>
                      <a:pt x="1978019" y="1926012"/>
                    </a:lnTo>
                    <a:lnTo>
                      <a:pt x="1973653" y="1927209"/>
                    </a:lnTo>
                    <a:lnTo>
                      <a:pt x="1969286" y="1928804"/>
                    </a:lnTo>
                    <a:lnTo>
                      <a:pt x="1964920" y="1930001"/>
                    </a:lnTo>
                    <a:lnTo>
                      <a:pt x="1960156" y="1930400"/>
                    </a:lnTo>
                    <a:lnTo>
                      <a:pt x="1954996" y="1930400"/>
                    </a:lnTo>
                    <a:lnTo>
                      <a:pt x="264726" y="1930400"/>
                    </a:lnTo>
                    <a:lnTo>
                      <a:pt x="259566" y="1930400"/>
                    </a:lnTo>
                    <a:lnTo>
                      <a:pt x="254802" y="1930001"/>
                    </a:lnTo>
                    <a:lnTo>
                      <a:pt x="250436" y="1928804"/>
                    </a:lnTo>
                    <a:lnTo>
                      <a:pt x="246069" y="1927209"/>
                    </a:lnTo>
                    <a:lnTo>
                      <a:pt x="241306" y="1926012"/>
                    </a:lnTo>
                    <a:lnTo>
                      <a:pt x="237733" y="1924018"/>
                    </a:lnTo>
                    <a:lnTo>
                      <a:pt x="233763" y="1921625"/>
                    </a:lnTo>
                    <a:lnTo>
                      <a:pt x="230588" y="1918833"/>
                    </a:lnTo>
                    <a:lnTo>
                      <a:pt x="227015" y="1916439"/>
                    </a:lnTo>
                    <a:lnTo>
                      <a:pt x="224236" y="1913248"/>
                    </a:lnTo>
                    <a:lnTo>
                      <a:pt x="222251" y="1909659"/>
                    </a:lnTo>
                    <a:lnTo>
                      <a:pt x="219870" y="1906069"/>
                    </a:lnTo>
                    <a:lnTo>
                      <a:pt x="218282" y="1902878"/>
                    </a:lnTo>
                    <a:lnTo>
                      <a:pt x="217091" y="1898889"/>
                    </a:lnTo>
                    <a:lnTo>
                      <a:pt x="216297" y="1895299"/>
                    </a:lnTo>
                    <a:lnTo>
                      <a:pt x="215900" y="1890912"/>
                    </a:lnTo>
                    <a:lnTo>
                      <a:pt x="216297" y="1886923"/>
                    </a:lnTo>
                    <a:lnTo>
                      <a:pt x="217091" y="1882934"/>
                    </a:lnTo>
                    <a:lnTo>
                      <a:pt x="218282" y="1878946"/>
                    </a:lnTo>
                    <a:lnTo>
                      <a:pt x="219870" y="1875356"/>
                    </a:lnTo>
                    <a:lnTo>
                      <a:pt x="222251" y="1871766"/>
                    </a:lnTo>
                    <a:lnTo>
                      <a:pt x="224236" y="1868575"/>
                    </a:lnTo>
                    <a:lnTo>
                      <a:pt x="227015" y="1865783"/>
                    </a:lnTo>
                    <a:lnTo>
                      <a:pt x="230588" y="1862592"/>
                    </a:lnTo>
                    <a:lnTo>
                      <a:pt x="233763" y="1860199"/>
                    </a:lnTo>
                    <a:lnTo>
                      <a:pt x="237733" y="1857806"/>
                    </a:lnTo>
                    <a:lnTo>
                      <a:pt x="241306" y="1855811"/>
                    </a:lnTo>
                    <a:lnTo>
                      <a:pt x="246069" y="1854216"/>
                    </a:lnTo>
                    <a:lnTo>
                      <a:pt x="250436" y="1853019"/>
                    </a:lnTo>
                    <a:lnTo>
                      <a:pt x="254802" y="1851823"/>
                    </a:lnTo>
                    <a:lnTo>
                      <a:pt x="259566" y="1851025"/>
                    </a:lnTo>
                    <a:close/>
                    <a:moveTo>
                      <a:pt x="558571" y="627063"/>
                    </a:moveTo>
                    <a:lnTo>
                      <a:pt x="563363" y="627063"/>
                    </a:lnTo>
                    <a:lnTo>
                      <a:pt x="568555" y="627063"/>
                    </a:lnTo>
                    <a:lnTo>
                      <a:pt x="573348" y="627461"/>
                    </a:lnTo>
                    <a:lnTo>
                      <a:pt x="578140" y="627858"/>
                    </a:lnTo>
                    <a:lnTo>
                      <a:pt x="582932" y="629449"/>
                    </a:lnTo>
                    <a:lnTo>
                      <a:pt x="591719" y="631835"/>
                    </a:lnTo>
                    <a:lnTo>
                      <a:pt x="600505" y="635413"/>
                    </a:lnTo>
                    <a:lnTo>
                      <a:pt x="608892" y="639787"/>
                    </a:lnTo>
                    <a:lnTo>
                      <a:pt x="616879" y="645354"/>
                    </a:lnTo>
                    <a:lnTo>
                      <a:pt x="624068" y="651318"/>
                    </a:lnTo>
                    <a:lnTo>
                      <a:pt x="631256" y="658475"/>
                    </a:lnTo>
                    <a:lnTo>
                      <a:pt x="637247" y="666030"/>
                    </a:lnTo>
                    <a:lnTo>
                      <a:pt x="642439" y="673584"/>
                    </a:lnTo>
                    <a:lnTo>
                      <a:pt x="647631" y="682730"/>
                    </a:lnTo>
                    <a:lnTo>
                      <a:pt x="651624" y="692272"/>
                    </a:lnTo>
                    <a:lnTo>
                      <a:pt x="654420" y="701815"/>
                    </a:lnTo>
                    <a:lnTo>
                      <a:pt x="656816" y="712153"/>
                    </a:lnTo>
                    <a:lnTo>
                      <a:pt x="658414" y="722491"/>
                    </a:lnTo>
                    <a:lnTo>
                      <a:pt x="658813" y="733625"/>
                    </a:lnTo>
                    <a:lnTo>
                      <a:pt x="658414" y="743962"/>
                    </a:lnTo>
                    <a:lnTo>
                      <a:pt x="656816" y="754698"/>
                    </a:lnTo>
                    <a:lnTo>
                      <a:pt x="654420" y="765036"/>
                    </a:lnTo>
                    <a:lnTo>
                      <a:pt x="651624" y="774976"/>
                    </a:lnTo>
                    <a:lnTo>
                      <a:pt x="647631" y="784122"/>
                    </a:lnTo>
                    <a:lnTo>
                      <a:pt x="642439" y="792869"/>
                    </a:lnTo>
                    <a:lnTo>
                      <a:pt x="637247" y="801219"/>
                    </a:lnTo>
                    <a:lnTo>
                      <a:pt x="631256" y="808774"/>
                    </a:lnTo>
                    <a:lnTo>
                      <a:pt x="624068" y="815533"/>
                    </a:lnTo>
                    <a:lnTo>
                      <a:pt x="616879" y="821498"/>
                    </a:lnTo>
                    <a:lnTo>
                      <a:pt x="608892" y="826667"/>
                    </a:lnTo>
                    <a:lnTo>
                      <a:pt x="600505" y="831438"/>
                    </a:lnTo>
                    <a:lnTo>
                      <a:pt x="591719" y="835017"/>
                    </a:lnTo>
                    <a:lnTo>
                      <a:pt x="582932" y="837800"/>
                    </a:lnTo>
                    <a:lnTo>
                      <a:pt x="578140" y="838595"/>
                    </a:lnTo>
                    <a:lnTo>
                      <a:pt x="573348" y="838993"/>
                    </a:lnTo>
                    <a:lnTo>
                      <a:pt x="568555" y="839390"/>
                    </a:lnTo>
                    <a:lnTo>
                      <a:pt x="563363" y="839788"/>
                    </a:lnTo>
                    <a:lnTo>
                      <a:pt x="558571" y="839390"/>
                    </a:lnTo>
                    <a:lnTo>
                      <a:pt x="553778" y="838993"/>
                    </a:lnTo>
                    <a:lnTo>
                      <a:pt x="548986" y="838595"/>
                    </a:lnTo>
                    <a:lnTo>
                      <a:pt x="544593" y="837800"/>
                    </a:lnTo>
                    <a:lnTo>
                      <a:pt x="535407" y="835017"/>
                    </a:lnTo>
                    <a:lnTo>
                      <a:pt x="526621" y="831438"/>
                    </a:lnTo>
                    <a:lnTo>
                      <a:pt x="518234" y="826667"/>
                    </a:lnTo>
                    <a:lnTo>
                      <a:pt x="510646" y="821498"/>
                    </a:lnTo>
                    <a:lnTo>
                      <a:pt x="503058" y="815533"/>
                    </a:lnTo>
                    <a:lnTo>
                      <a:pt x="496269" y="808774"/>
                    </a:lnTo>
                    <a:lnTo>
                      <a:pt x="492126" y="803549"/>
                    </a:lnTo>
                    <a:lnTo>
                      <a:pt x="492126" y="1749822"/>
                    </a:lnTo>
                    <a:lnTo>
                      <a:pt x="491728" y="1754982"/>
                    </a:lnTo>
                    <a:lnTo>
                      <a:pt x="491331" y="1760141"/>
                    </a:lnTo>
                    <a:lnTo>
                      <a:pt x="490138" y="1764904"/>
                    </a:lnTo>
                    <a:lnTo>
                      <a:pt x="488548" y="1769666"/>
                    </a:lnTo>
                    <a:lnTo>
                      <a:pt x="486957" y="1774825"/>
                    </a:lnTo>
                    <a:lnTo>
                      <a:pt x="484174" y="1778794"/>
                    </a:lnTo>
                    <a:lnTo>
                      <a:pt x="482186" y="1783160"/>
                    </a:lnTo>
                    <a:lnTo>
                      <a:pt x="479006" y="1786732"/>
                    </a:lnTo>
                    <a:lnTo>
                      <a:pt x="475825" y="1789907"/>
                    </a:lnTo>
                    <a:lnTo>
                      <a:pt x="472246" y="1793082"/>
                    </a:lnTo>
                    <a:lnTo>
                      <a:pt x="468271" y="1795860"/>
                    </a:lnTo>
                    <a:lnTo>
                      <a:pt x="464295" y="1797844"/>
                    </a:lnTo>
                    <a:lnTo>
                      <a:pt x="460716" y="1799828"/>
                    </a:lnTo>
                    <a:lnTo>
                      <a:pt x="455945" y="1801019"/>
                    </a:lnTo>
                    <a:lnTo>
                      <a:pt x="451572" y="1801416"/>
                    </a:lnTo>
                    <a:lnTo>
                      <a:pt x="446801" y="1801813"/>
                    </a:lnTo>
                    <a:lnTo>
                      <a:pt x="316391" y="1801813"/>
                    </a:lnTo>
                    <a:lnTo>
                      <a:pt x="312017" y="1801416"/>
                    </a:lnTo>
                    <a:lnTo>
                      <a:pt x="307644" y="1801019"/>
                    </a:lnTo>
                    <a:lnTo>
                      <a:pt x="303270" y="1799828"/>
                    </a:lnTo>
                    <a:lnTo>
                      <a:pt x="298499" y="1797844"/>
                    </a:lnTo>
                    <a:lnTo>
                      <a:pt x="294921" y="1795860"/>
                    </a:lnTo>
                    <a:lnTo>
                      <a:pt x="291343" y="1793082"/>
                    </a:lnTo>
                    <a:lnTo>
                      <a:pt x="287764" y="1789907"/>
                    </a:lnTo>
                    <a:lnTo>
                      <a:pt x="284584" y="1786732"/>
                    </a:lnTo>
                    <a:lnTo>
                      <a:pt x="281403" y="1783160"/>
                    </a:lnTo>
                    <a:lnTo>
                      <a:pt x="279017" y="1778794"/>
                    </a:lnTo>
                    <a:lnTo>
                      <a:pt x="276632" y="1774825"/>
                    </a:lnTo>
                    <a:lnTo>
                      <a:pt x="275041" y="1769666"/>
                    </a:lnTo>
                    <a:lnTo>
                      <a:pt x="273053" y="1764904"/>
                    </a:lnTo>
                    <a:lnTo>
                      <a:pt x="272258" y="1760141"/>
                    </a:lnTo>
                    <a:lnTo>
                      <a:pt x="271463" y="1754982"/>
                    </a:lnTo>
                    <a:lnTo>
                      <a:pt x="271463" y="1749822"/>
                    </a:lnTo>
                    <a:lnTo>
                      <a:pt x="271463" y="803989"/>
                    </a:lnTo>
                    <a:lnTo>
                      <a:pt x="267660" y="808774"/>
                    </a:lnTo>
                    <a:lnTo>
                      <a:pt x="260857" y="815533"/>
                    </a:lnTo>
                    <a:lnTo>
                      <a:pt x="253253" y="821498"/>
                    </a:lnTo>
                    <a:lnTo>
                      <a:pt x="245249" y="826667"/>
                    </a:lnTo>
                    <a:lnTo>
                      <a:pt x="237645" y="831438"/>
                    </a:lnTo>
                    <a:lnTo>
                      <a:pt x="228440" y="835017"/>
                    </a:lnTo>
                    <a:lnTo>
                      <a:pt x="219235" y="837800"/>
                    </a:lnTo>
                    <a:lnTo>
                      <a:pt x="214433" y="838595"/>
                    </a:lnTo>
                    <a:lnTo>
                      <a:pt x="210030" y="838993"/>
                    </a:lnTo>
                    <a:lnTo>
                      <a:pt x="205228" y="839390"/>
                    </a:lnTo>
                    <a:lnTo>
                      <a:pt x="200425" y="839788"/>
                    </a:lnTo>
                    <a:lnTo>
                      <a:pt x="195222" y="839390"/>
                    </a:lnTo>
                    <a:lnTo>
                      <a:pt x="190420" y="838993"/>
                    </a:lnTo>
                    <a:lnTo>
                      <a:pt x="185617" y="838595"/>
                    </a:lnTo>
                    <a:lnTo>
                      <a:pt x="180815" y="837800"/>
                    </a:lnTo>
                    <a:lnTo>
                      <a:pt x="171610" y="835017"/>
                    </a:lnTo>
                    <a:lnTo>
                      <a:pt x="163206" y="831438"/>
                    </a:lnTo>
                    <a:lnTo>
                      <a:pt x="154801" y="826667"/>
                    </a:lnTo>
                    <a:lnTo>
                      <a:pt x="146797" y="821498"/>
                    </a:lnTo>
                    <a:lnTo>
                      <a:pt x="139193" y="815533"/>
                    </a:lnTo>
                    <a:lnTo>
                      <a:pt x="132389" y="808774"/>
                    </a:lnTo>
                    <a:lnTo>
                      <a:pt x="126386" y="801219"/>
                    </a:lnTo>
                    <a:lnTo>
                      <a:pt x="121184" y="792869"/>
                    </a:lnTo>
                    <a:lnTo>
                      <a:pt x="115981" y="784122"/>
                    </a:lnTo>
                    <a:lnTo>
                      <a:pt x="112379" y="774976"/>
                    </a:lnTo>
                    <a:lnTo>
                      <a:pt x="109177" y="765036"/>
                    </a:lnTo>
                    <a:lnTo>
                      <a:pt x="106376" y="754698"/>
                    </a:lnTo>
                    <a:lnTo>
                      <a:pt x="105175" y="743962"/>
                    </a:lnTo>
                    <a:lnTo>
                      <a:pt x="104775" y="733625"/>
                    </a:lnTo>
                    <a:lnTo>
                      <a:pt x="105175" y="722491"/>
                    </a:lnTo>
                    <a:lnTo>
                      <a:pt x="106376" y="712153"/>
                    </a:lnTo>
                    <a:lnTo>
                      <a:pt x="109177" y="701815"/>
                    </a:lnTo>
                    <a:lnTo>
                      <a:pt x="112379" y="692273"/>
                    </a:lnTo>
                    <a:lnTo>
                      <a:pt x="115981" y="682730"/>
                    </a:lnTo>
                    <a:lnTo>
                      <a:pt x="121184" y="673585"/>
                    </a:lnTo>
                    <a:lnTo>
                      <a:pt x="126386" y="666030"/>
                    </a:lnTo>
                    <a:lnTo>
                      <a:pt x="132389" y="658475"/>
                    </a:lnTo>
                    <a:lnTo>
                      <a:pt x="139193" y="651318"/>
                    </a:lnTo>
                    <a:lnTo>
                      <a:pt x="146797" y="645354"/>
                    </a:lnTo>
                    <a:lnTo>
                      <a:pt x="154801" y="639787"/>
                    </a:lnTo>
                    <a:lnTo>
                      <a:pt x="163206" y="635413"/>
                    </a:lnTo>
                    <a:lnTo>
                      <a:pt x="171610" y="631835"/>
                    </a:lnTo>
                    <a:lnTo>
                      <a:pt x="180815" y="629449"/>
                    </a:lnTo>
                    <a:lnTo>
                      <a:pt x="185617" y="627859"/>
                    </a:lnTo>
                    <a:lnTo>
                      <a:pt x="190420" y="627461"/>
                    </a:lnTo>
                    <a:lnTo>
                      <a:pt x="195222" y="627063"/>
                    </a:lnTo>
                    <a:lnTo>
                      <a:pt x="197222" y="627063"/>
                    </a:lnTo>
                    <a:lnTo>
                      <a:pt x="200394" y="627063"/>
                    </a:lnTo>
                    <a:lnTo>
                      <a:pt x="200425" y="627063"/>
                    </a:lnTo>
                    <a:lnTo>
                      <a:pt x="205228" y="627063"/>
                    </a:lnTo>
                    <a:lnTo>
                      <a:pt x="558570" y="627063"/>
                    </a:lnTo>
                    <a:lnTo>
                      <a:pt x="558571" y="627063"/>
                    </a:lnTo>
                    <a:close/>
                    <a:moveTo>
                      <a:pt x="922944" y="627063"/>
                    </a:moveTo>
                    <a:lnTo>
                      <a:pt x="927696" y="627063"/>
                    </a:lnTo>
                    <a:lnTo>
                      <a:pt x="932449" y="627063"/>
                    </a:lnTo>
                    <a:lnTo>
                      <a:pt x="932450" y="627063"/>
                    </a:lnTo>
                    <a:lnTo>
                      <a:pt x="1286688" y="627063"/>
                    </a:lnTo>
                    <a:lnTo>
                      <a:pt x="1286689" y="627063"/>
                    </a:lnTo>
                    <a:lnTo>
                      <a:pt x="1291432" y="627063"/>
                    </a:lnTo>
                    <a:lnTo>
                      <a:pt x="1296174" y="627063"/>
                    </a:lnTo>
                    <a:lnTo>
                      <a:pt x="1300917" y="627461"/>
                    </a:lnTo>
                    <a:lnTo>
                      <a:pt x="1306054" y="627858"/>
                    </a:lnTo>
                    <a:lnTo>
                      <a:pt x="1310402" y="629449"/>
                    </a:lnTo>
                    <a:lnTo>
                      <a:pt x="1319492" y="631835"/>
                    </a:lnTo>
                    <a:lnTo>
                      <a:pt x="1328187" y="635413"/>
                    </a:lnTo>
                    <a:lnTo>
                      <a:pt x="1336486" y="639787"/>
                    </a:lnTo>
                    <a:lnTo>
                      <a:pt x="1343995" y="645353"/>
                    </a:lnTo>
                    <a:lnTo>
                      <a:pt x="1351504" y="651318"/>
                    </a:lnTo>
                    <a:lnTo>
                      <a:pt x="1357828" y="658475"/>
                    </a:lnTo>
                    <a:lnTo>
                      <a:pt x="1364151" y="666030"/>
                    </a:lnTo>
                    <a:lnTo>
                      <a:pt x="1369684" y="673584"/>
                    </a:lnTo>
                    <a:lnTo>
                      <a:pt x="1374427" y="682729"/>
                    </a:lnTo>
                    <a:lnTo>
                      <a:pt x="1378379" y="692272"/>
                    </a:lnTo>
                    <a:lnTo>
                      <a:pt x="1381541" y="701815"/>
                    </a:lnTo>
                    <a:lnTo>
                      <a:pt x="1383912" y="712153"/>
                    </a:lnTo>
                    <a:lnTo>
                      <a:pt x="1385493" y="722491"/>
                    </a:lnTo>
                    <a:lnTo>
                      <a:pt x="1385888" y="733624"/>
                    </a:lnTo>
                    <a:lnTo>
                      <a:pt x="1385493" y="743962"/>
                    </a:lnTo>
                    <a:lnTo>
                      <a:pt x="1383912" y="754698"/>
                    </a:lnTo>
                    <a:lnTo>
                      <a:pt x="1381541" y="765036"/>
                    </a:lnTo>
                    <a:lnTo>
                      <a:pt x="1378379" y="774976"/>
                    </a:lnTo>
                    <a:lnTo>
                      <a:pt x="1374427" y="784122"/>
                    </a:lnTo>
                    <a:lnTo>
                      <a:pt x="1369684" y="792869"/>
                    </a:lnTo>
                    <a:lnTo>
                      <a:pt x="1364151" y="801219"/>
                    </a:lnTo>
                    <a:lnTo>
                      <a:pt x="1357828" y="808774"/>
                    </a:lnTo>
                    <a:lnTo>
                      <a:pt x="1351504" y="815533"/>
                    </a:lnTo>
                    <a:lnTo>
                      <a:pt x="1343995" y="821498"/>
                    </a:lnTo>
                    <a:lnTo>
                      <a:pt x="1336486" y="826667"/>
                    </a:lnTo>
                    <a:lnTo>
                      <a:pt x="1328187" y="831438"/>
                    </a:lnTo>
                    <a:lnTo>
                      <a:pt x="1319492" y="835017"/>
                    </a:lnTo>
                    <a:lnTo>
                      <a:pt x="1310402" y="837800"/>
                    </a:lnTo>
                    <a:lnTo>
                      <a:pt x="1306054" y="838595"/>
                    </a:lnTo>
                    <a:lnTo>
                      <a:pt x="1300917" y="838993"/>
                    </a:lnTo>
                    <a:lnTo>
                      <a:pt x="1296174" y="839390"/>
                    </a:lnTo>
                    <a:lnTo>
                      <a:pt x="1291432" y="839788"/>
                    </a:lnTo>
                    <a:lnTo>
                      <a:pt x="1286689" y="839390"/>
                    </a:lnTo>
                    <a:lnTo>
                      <a:pt x="1281946" y="838993"/>
                    </a:lnTo>
                    <a:lnTo>
                      <a:pt x="1277204" y="838595"/>
                    </a:lnTo>
                    <a:lnTo>
                      <a:pt x="1272066" y="837800"/>
                    </a:lnTo>
                    <a:lnTo>
                      <a:pt x="1263371" y="835017"/>
                    </a:lnTo>
                    <a:lnTo>
                      <a:pt x="1254676" y="831438"/>
                    </a:lnTo>
                    <a:lnTo>
                      <a:pt x="1246377" y="826667"/>
                    </a:lnTo>
                    <a:lnTo>
                      <a:pt x="1238473" y="821498"/>
                    </a:lnTo>
                    <a:lnTo>
                      <a:pt x="1231754" y="815533"/>
                    </a:lnTo>
                    <a:lnTo>
                      <a:pt x="1224640" y="808774"/>
                    </a:lnTo>
                    <a:lnTo>
                      <a:pt x="1219201" y="802275"/>
                    </a:lnTo>
                    <a:lnTo>
                      <a:pt x="1219201" y="1749822"/>
                    </a:lnTo>
                    <a:lnTo>
                      <a:pt x="1218804" y="1754982"/>
                    </a:lnTo>
                    <a:lnTo>
                      <a:pt x="1218407" y="1760141"/>
                    </a:lnTo>
                    <a:lnTo>
                      <a:pt x="1216820" y="1764904"/>
                    </a:lnTo>
                    <a:lnTo>
                      <a:pt x="1215629" y="1769666"/>
                    </a:lnTo>
                    <a:lnTo>
                      <a:pt x="1213248" y="1774825"/>
                    </a:lnTo>
                    <a:lnTo>
                      <a:pt x="1211263" y="1778794"/>
                    </a:lnTo>
                    <a:lnTo>
                      <a:pt x="1208485" y="1783160"/>
                    </a:lnTo>
                    <a:lnTo>
                      <a:pt x="1206104" y="1786732"/>
                    </a:lnTo>
                    <a:lnTo>
                      <a:pt x="1202532" y="1789907"/>
                    </a:lnTo>
                    <a:lnTo>
                      <a:pt x="1198960" y="1793082"/>
                    </a:lnTo>
                    <a:lnTo>
                      <a:pt x="1195388" y="1795860"/>
                    </a:lnTo>
                    <a:lnTo>
                      <a:pt x="1191420" y="1797844"/>
                    </a:lnTo>
                    <a:lnTo>
                      <a:pt x="1187451" y="1799828"/>
                    </a:lnTo>
                    <a:lnTo>
                      <a:pt x="1183085" y="1801019"/>
                    </a:lnTo>
                    <a:lnTo>
                      <a:pt x="1178720" y="1801416"/>
                    </a:lnTo>
                    <a:lnTo>
                      <a:pt x="1173957" y="1801813"/>
                    </a:lnTo>
                    <a:lnTo>
                      <a:pt x="1043385" y="1801813"/>
                    </a:lnTo>
                    <a:lnTo>
                      <a:pt x="1038622" y="1801416"/>
                    </a:lnTo>
                    <a:lnTo>
                      <a:pt x="1034257" y="1801019"/>
                    </a:lnTo>
                    <a:lnTo>
                      <a:pt x="1030288" y="1799828"/>
                    </a:lnTo>
                    <a:lnTo>
                      <a:pt x="1025922" y="1797844"/>
                    </a:lnTo>
                    <a:lnTo>
                      <a:pt x="1021954" y="1795860"/>
                    </a:lnTo>
                    <a:lnTo>
                      <a:pt x="1018382" y="1793082"/>
                    </a:lnTo>
                    <a:lnTo>
                      <a:pt x="1015207" y="1789907"/>
                    </a:lnTo>
                    <a:lnTo>
                      <a:pt x="1012032" y="1786732"/>
                    </a:lnTo>
                    <a:lnTo>
                      <a:pt x="1008857" y="1783160"/>
                    </a:lnTo>
                    <a:lnTo>
                      <a:pt x="1006079" y="1778794"/>
                    </a:lnTo>
                    <a:lnTo>
                      <a:pt x="1004094" y="1774825"/>
                    </a:lnTo>
                    <a:lnTo>
                      <a:pt x="1002110" y="1769666"/>
                    </a:lnTo>
                    <a:lnTo>
                      <a:pt x="1000522" y="1764904"/>
                    </a:lnTo>
                    <a:lnTo>
                      <a:pt x="999729" y="1760141"/>
                    </a:lnTo>
                    <a:lnTo>
                      <a:pt x="998935" y="1754982"/>
                    </a:lnTo>
                    <a:lnTo>
                      <a:pt x="998538" y="1749822"/>
                    </a:lnTo>
                    <a:lnTo>
                      <a:pt x="998538" y="804112"/>
                    </a:lnTo>
                    <a:lnTo>
                      <a:pt x="994628" y="808774"/>
                    </a:lnTo>
                    <a:lnTo>
                      <a:pt x="987895" y="815533"/>
                    </a:lnTo>
                    <a:lnTo>
                      <a:pt x="980766" y="821498"/>
                    </a:lnTo>
                    <a:lnTo>
                      <a:pt x="972846" y="826667"/>
                    </a:lnTo>
                    <a:lnTo>
                      <a:pt x="964529" y="831438"/>
                    </a:lnTo>
                    <a:lnTo>
                      <a:pt x="955816" y="835017"/>
                    </a:lnTo>
                    <a:lnTo>
                      <a:pt x="947103" y="837800"/>
                    </a:lnTo>
                    <a:lnTo>
                      <a:pt x="942350" y="838595"/>
                    </a:lnTo>
                    <a:lnTo>
                      <a:pt x="937598" y="838993"/>
                    </a:lnTo>
                    <a:lnTo>
                      <a:pt x="932449" y="839390"/>
                    </a:lnTo>
                    <a:lnTo>
                      <a:pt x="927696" y="839788"/>
                    </a:lnTo>
                    <a:lnTo>
                      <a:pt x="922944" y="839390"/>
                    </a:lnTo>
                    <a:lnTo>
                      <a:pt x="918191" y="838993"/>
                    </a:lnTo>
                    <a:lnTo>
                      <a:pt x="913439" y="838595"/>
                    </a:lnTo>
                    <a:lnTo>
                      <a:pt x="909082" y="837800"/>
                    </a:lnTo>
                    <a:lnTo>
                      <a:pt x="899577" y="835017"/>
                    </a:lnTo>
                    <a:lnTo>
                      <a:pt x="890864" y="831438"/>
                    </a:lnTo>
                    <a:lnTo>
                      <a:pt x="882547" y="826667"/>
                    </a:lnTo>
                    <a:lnTo>
                      <a:pt x="875419" y="821498"/>
                    </a:lnTo>
                    <a:lnTo>
                      <a:pt x="867894" y="815533"/>
                    </a:lnTo>
                    <a:lnTo>
                      <a:pt x="861161" y="808774"/>
                    </a:lnTo>
                    <a:lnTo>
                      <a:pt x="855220" y="801219"/>
                    </a:lnTo>
                    <a:lnTo>
                      <a:pt x="849280" y="792869"/>
                    </a:lnTo>
                    <a:lnTo>
                      <a:pt x="844923" y="784122"/>
                    </a:lnTo>
                    <a:lnTo>
                      <a:pt x="840567" y="774976"/>
                    </a:lnTo>
                    <a:lnTo>
                      <a:pt x="837398" y="765036"/>
                    </a:lnTo>
                    <a:lnTo>
                      <a:pt x="835418" y="754698"/>
                    </a:lnTo>
                    <a:lnTo>
                      <a:pt x="834230" y="743962"/>
                    </a:lnTo>
                    <a:lnTo>
                      <a:pt x="833438" y="733625"/>
                    </a:lnTo>
                    <a:lnTo>
                      <a:pt x="834230" y="722491"/>
                    </a:lnTo>
                    <a:lnTo>
                      <a:pt x="835418" y="712153"/>
                    </a:lnTo>
                    <a:lnTo>
                      <a:pt x="837398" y="701815"/>
                    </a:lnTo>
                    <a:lnTo>
                      <a:pt x="840567" y="692272"/>
                    </a:lnTo>
                    <a:lnTo>
                      <a:pt x="844923" y="682729"/>
                    </a:lnTo>
                    <a:lnTo>
                      <a:pt x="849280" y="673584"/>
                    </a:lnTo>
                    <a:lnTo>
                      <a:pt x="855220" y="666030"/>
                    </a:lnTo>
                    <a:lnTo>
                      <a:pt x="861161" y="658475"/>
                    </a:lnTo>
                    <a:lnTo>
                      <a:pt x="867894" y="651318"/>
                    </a:lnTo>
                    <a:lnTo>
                      <a:pt x="875419" y="645354"/>
                    </a:lnTo>
                    <a:lnTo>
                      <a:pt x="882547" y="639787"/>
                    </a:lnTo>
                    <a:lnTo>
                      <a:pt x="890864" y="635413"/>
                    </a:lnTo>
                    <a:lnTo>
                      <a:pt x="899577" y="631835"/>
                    </a:lnTo>
                    <a:lnTo>
                      <a:pt x="909082" y="629449"/>
                    </a:lnTo>
                    <a:lnTo>
                      <a:pt x="913439" y="627858"/>
                    </a:lnTo>
                    <a:lnTo>
                      <a:pt x="918191" y="627461"/>
                    </a:lnTo>
                    <a:lnTo>
                      <a:pt x="922944" y="627063"/>
                    </a:lnTo>
                    <a:close/>
                    <a:moveTo>
                      <a:pt x="1650227" y="627063"/>
                    </a:moveTo>
                    <a:lnTo>
                      <a:pt x="1654970" y="627063"/>
                    </a:lnTo>
                    <a:lnTo>
                      <a:pt x="1659712" y="627063"/>
                    </a:lnTo>
                    <a:lnTo>
                      <a:pt x="1659713" y="627063"/>
                    </a:lnTo>
                    <a:lnTo>
                      <a:pt x="2013555" y="627063"/>
                    </a:lnTo>
                    <a:lnTo>
                      <a:pt x="2013556" y="627063"/>
                    </a:lnTo>
                    <a:lnTo>
                      <a:pt x="2018705" y="627063"/>
                    </a:lnTo>
                    <a:lnTo>
                      <a:pt x="2023457" y="627063"/>
                    </a:lnTo>
                    <a:lnTo>
                      <a:pt x="2028210" y="627461"/>
                    </a:lnTo>
                    <a:lnTo>
                      <a:pt x="2032566" y="627858"/>
                    </a:lnTo>
                    <a:lnTo>
                      <a:pt x="2037319" y="629449"/>
                    </a:lnTo>
                    <a:lnTo>
                      <a:pt x="2046824" y="631834"/>
                    </a:lnTo>
                    <a:lnTo>
                      <a:pt x="2055141" y="635413"/>
                    </a:lnTo>
                    <a:lnTo>
                      <a:pt x="2063458" y="639787"/>
                    </a:lnTo>
                    <a:lnTo>
                      <a:pt x="2071378" y="645353"/>
                    </a:lnTo>
                    <a:lnTo>
                      <a:pt x="2078507" y="651318"/>
                    </a:lnTo>
                    <a:lnTo>
                      <a:pt x="2085240" y="658475"/>
                    </a:lnTo>
                    <a:lnTo>
                      <a:pt x="2091181" y="666029"/>
                    </a:lnTo>
                    <a:lnTo>
                      <a:pt x="2096725" y="673584"/>
                    </a:lnTo>
                    <a:lnTo>
                      <a:pt x="2101478" y="682729"/>
                    </a:lnTo>
                    <a:lnTo>
                      <a:pt x="2105438" y="692272"/>
                    </a:lnTo>
                    <a:lnTo>
                      <a:pt x="2109003" y="701815"/>
                    </a:lnTo>
                    <a:lnTo>
                      <a:pt x="2110983" y="712153"/>
                    </a:lnTo>
                    <a:lnTo>
                      <a:pt x="2112567" y="722491"/>
                    </a:lnTo>
                    <a:lnTo>
                      <a:pt x="2112963" y="733624"/>
                    </a:lnTo>
                    <a:lnTo>
                      <a:pt x="2112567" y="743962"/>
                    </a:lnTo>
                    <a:lnTo>
                      <a:pt x="2110983" y="754698"/>
                    </a:lnTo>
                    <a:lnTo>
                      <a:pt x="2109003" y="765036"/>
                    </a:lnTo>
                    <a:lnTo>
                      <a:pt x="2105438" y="774976"/>
                    </a:lnTo>
                    <a:lnTo>
                      <a:pt x="2101478" y="784122"/>
                    </a:lnTo>
                    <a:lnTo>
                      <a:pt x="2096725" y="792869"/>
                    </a:lnTo>
                    <a:lnTo>
                      <a:pt x="2091181" y="801219"/>
                    </a:lnTo>
                    <a:lnTo>
                      <a:pt x="2085240" y="808774"/>
                    </a:lnTo>
                    <a:lnTo>
                      <a:pt x="2078507" y="815533"/>
                    </a:lnTo>
                    <a:lnTo>
                      <a:pt x="2071378" y="821498"/>
                    </a:lnTo>
                    <a:lnTo>
                      <a:pt x="2063458" y="826667"/>
                    </a:lnTo>
                    <a:lnTo>
                      <a:pt x="2055141" y="831438"/>
                    </a:lnTo>
                    <a:lnTo>
                      <a:pt x="2046824" y="835017"/>
                    </a:lnTo>
                    <a:lnTo>
                      <a:pt x="2037319" y="837800"/>
                    </a:lnTo>
                    <a:lnTo>
                      <a:pt x="2032566" y="838595"/>
                    </a:lnTo>
                    <a:lnTo>
                      <a:pt x="2028210" y="838993"/>
                    </a:lnTo>
                    <a:lnTo>
                      <a:pt x="2023457" y="839390"/>
                    </a:lnTo>
                    <a:lnTo>
                      <a:pt x="2018705" y="839788"/>
                    </a:lnTo>
                    <a:lnTo>
                      <a:pt x="2013556" y="839390"/>
                    </a:lnTo>
                    <a:lnTo>
                      <a:pt x="2008407" y="838993"/>
                    </a:lnTo>
                    <a:lnTo>
                      <a:pt x="2004051" y="838595"/>
                    </a:lnTo>
                    <a:lnTo>
                      <a:pt x="1999298" y="837800"/>
                    </a:lnTo>
                    <a:lnTo>
                      <a:pt x="1990189" y="835017"/>
                    </a:lnTo>
                    <a:lnTo>
                      <a:pt x="1981872" y="831438"/>
                    </a:lnTo>
                    <a:lnTo>
                      <a:pt x="1973556" y="826667"/>
                    </a:lnTo>
                    <a:lnTo>
                      <a:pt x="1965635" y="821498"/>
                    </a:lnTo>
                    <a:lnTo>
                      <a:pt x="1958110" y="815533"/>
                    </a:lnTo>
                    <a:lnTo>
                      <a:pt x="1951773" y="808774"/>
                    </a:lnTo>
                    <a:lnTo>
                      <a:pt x="1946276" y="802221"/>
                    </a:lnTo>
                    <a:lnTo>
                      <a:pt x="1946276" y="1749822"/>
                    </a:lnTo>
                    <a:lnTo>
                      <a:pt x="1946276" y="1754982"/>
                    </a:lnTo>
                    <a:lnTo>
                      <a:pt x="1945481" y="1760141"/>
                    </a:lnTo>
                    <a:lnTo>
                      <a:pt x="1944686" y="1764904"/>
                    </a:lnTo>
                    <a:lnTo>
                      <a:pt x="1943095" y="1769666"/>
                    </a:lnTo>
                    <a:lnTo>
                      <a:pt x="1941107" y="1774825"/>
                    </a:lnTo>
                    <a:lnTo>
                      <a:pt x="1939119" y="1778794"/>
                    </a:lnTo>
                    <a:lnTo>
                      <a:pt x="1936336" y="1783160"/>
                    </a:lnTo>
                    <a:lnTo>
                      <a:pt x="1933156" y="1786732"/>
                    </a:lnTo>
                    <a:lnTo>
                      <a:pt x="1930372" y="1789907"/>
                    </a:lnTo>
                    <a:lnTo>
                      <a:pt x="1926794" y="1793082"/>
                    </a:lnTo>
                    <a:lnTo>
                      <a:pt x="1923216" y="1795860"/>
                    </a:lnTo>
                    <a:lnTo>
                      <a:pt x="1919240" y="1797844"/>
                    </a:lnTo>
                    <a:lnTo>
                      <a:pt x="1914866" y="1799828"/>
                    </a:lnTo>
                    <a:lnTo>
                      <a:pt x="1910493" y="1801019"/>
                    </a:lnTo>
                    <a:lnTo>
                      <a:pt x="1906119" y="1801416"/>
                    </a:lnTo>
                    <a:lnTo>
                      <a:pt x="1901746" y="1801813"/>
                    </a:lnTo>
                    <a:lnTo>
                      <a:pt x="1770541" y="1801813"/>
                    </a:lnTo>
                    <a:lnTo>
                      <a:pt x="1766167" y="1801416"/>
                    </a:lnTo>
                    <a:lnTo>
                      <a:pt x="1761794" y="1801019"/>
                    </a:lnTo>
                    <a:lnTo>
                      <a:pt x="1757420" y="1799828"/>
                    </a:lnTo>
                    <a:lnTo>
                      <a:pt x="1753444" y="1797844"/>
                    </a:lnTo>
                    <a:lnTo>
                      <a:pt x="1749468" y="1795860"/>
                    </a:lnTo>
                    <a:lnTo>
                      <a:pt x="1745493" y="1793082"/>
                    </a:lnTo>
                    <a:lnTo>
                      <a:pt x="1741914" y="1789907"/>
                    </a:lnTo>
                    <a:lnTo>
                      <a:pt x="1738734" y="1786732"/>
                    </a:lnTo>
                    <a:lnTo>
                      <a:pt x="1735950" y="1783160"/>
                    </a:lnTo>
                    <a:lnTo>
                      <a:pt x="1733565" y="1778794"/>
                    </a:lnTo>
                    <a:lnTo>
                      <a:pt x="1731179" y="1774825"/>
                    </a:lnTo>
                    <a:lnTo>
                      <a:pt x="1729191" y="1769666"/>
                    </a:lnTo>
                    <a:lnTo>
                      <a:pt x="1727999" y="1764904"/>
                    </a:lnTo>
                    <a:lnTo>
                      <a:pt x="1726408" y="1760141"/>
                    </a:lnTo>
                    <a:lnTo>
                      <a:pt x="1726011" y="1754982"/>
                    </a:lnTo>
                    <a:lnTo>
                      <a:pt x="1725613" y="1749822"/>
                    </a:lnTo>
                    <a:lnTo>
                      <a:pt x="1725613" y="803700"/>
                    </a:lnTo>
                    <a:lnTo>
                      <a:pt x="1721366" y="808774"/>
                    </a:lnTo>
                    <a:lnTo>
                      <a:pt x="1714647" y="815533"/>
                    </a:lnTo>
                    <a:lnTo>
                      <a:pt x="1707928" y="821498"/>
                    </a:lnTo>
                    <a:lnTo>
                      <a:pt x="1700024" y="826667"/>
                    </a:lnTo>
                    <a:lnTo>
                      <a:pt x="1691725" y="831438"/>
                    </a:lnTo>
                    <a:lnTo>
                      <a:pt x="1683030" y="835017"/>
                    </a:lnTo>
                    <a:lnTo>
                      <a:pt x="1673940" y="837800"/>
                    </a:lnTo>
                    <a:lnTo>
                      <a:pt x="1669197" y="838595"/>
                    </a:lnTo>
                    <a:lnTo>
                      <a:pt x="1664455" y="838993"/>
                    </a:lnTo>
                    <a:lnTo>
                      <a:pt x="1659712" y="839390"/>
                    </a:lnTo>
                    <a:lnTo>
                      <a:pt x="1654970" y="839788"/>
                    </a:lnTo>
                    <a:lnTo>
                      <a:pt x="1650227" y="839390"/>
                    </a:lnTo>
                    <a:lnTo>
                      <a:pt x="1645484" y="838993"/>
                    </a:lnTo>
                    <a:lnTo>
                      <a:pt x="1640347" y="838595"/>
                    </a:lnTo>
                    <a:lnTo>
                      <a:pt x="1635604" y="837800"/>
                    </a:lnTo>
                    <a:lnTo>
                      <a:pt x="1626909" y="835017"/>
                    </a:lnTo>
                    <a:lnTo>
                      <a:pt x="1618214" y="831438"/>
                    </a:lnTo>
                    <a:lnTo>
                      <a:pt x="1609915" y="826667"/>
                    </a:lnTo>
                    <a:lnTo>
                      <a:pt x="1602011" y="821498"/>
                    </a:lnTo>
                    <a:lnTo>
                      <a:pt x="1594897" y="815533"/>
                    </a:lnTo>
                    <a:lnTo>
                      <a:pt x="1588178" y="808774"/>
                    </a:lnTo>
                    <a:lnTo>
                      <a:pt x="1581855" y="801219"/>
                    </a:lnTo>
                    <a:lnTo>
                      <a:pt x="1576717" y="792869"/>
                    </a:lnTo>
                    <a:lnTo>
                      <a:pt x="1571974" y="784122"/>
                    </a:lnTo>
                    <a:lnTo>
                      <a:pt x="1568022" y="774976"/>
                    </a:lnTo>
                    <a:lnTo>
                      <a:pt x="1564860" y="765036"/>
                    </a:lnTo>
                    <a:lnTo>
                      <a:pt x="1562094" y="754698"/>
                    </a:lnTo>
                    <a:lnTo>
                      <a:pt x="1560908" y="743962"/>
                    </a:lnTo>
                    <a:lnTo>
                      <a:pt x="1560513" y="733624"/>
                    </a:lnTo>
                    <a:lnTo>
                      <a:pt x="1560908" y="722491"/>
                    </a:lnTo>
                    <a:lnTo>
                      <a:pt x="1562094" y="712153"/>
                    </a:lnTo>
                    <a:lnTo>
                      <a:pt x="1564860" y="701815"/>
                    </a:lnTo>
                    <a:lnTo>
                      <a:pt x="1568022" y="692272"/>
                    </a:lnTo>
                    <a:lnTo>
                      <a:pt x="1571974" y="682729"/>
                    </a:lnTo>
                    <a:lnTo>
                      <a:pt x="1576717" y="673584"/>
                    </a:lnTo>
                    <a:lnTo>
                      <a:pt x="1581855" y="666029"/>
                    </a:lnTo>
                    <a:lnTo>
                      <a:pt x="1588178" y="658475"/>
                    </a:lnTo>
                    <a:lnTo>
                      <a:pt x="1594897" y="651318"/>
                    </a:lnTo>
                    <a:lnTo>
                      <a:pt x="1602011" y="645353"/>
                    </a:lnTo>
                    <a:lnTo>
                      <a:pt x="1609915" y="639787"/>
                    </a:lnTo>
                    <a:lnTo>
                      <a:pt x="1618214" y="635413"/>
                    </a:lnTo>
                    <a:lnTo>
                      <a:pt x="1626909" y="631834"/>
                    </a:lnTo>
                    <a:lnTo>
                      <a:pt x="1635604" y="629449"/>
                    </a:lnTo>
                    <a:lnTo>
                      <a:pt x="1640347" y="627858"/>
                    </a:lnTo>
                    <a:lnTo>
                      <a:pt x="1645484" y="627461"/>
                    </a:lnTo>
                    <a:lnTo>
                      <a:pt x="1650227" y="627063"/>
                    </a:lnTo>
                    <a:close/>
                    <a:moveTo>
                      <a:pt x="1109068" y="0"/>
                    </a:moveTo>
                    <a:lnTo>
                      <a:pt x="1663204" y="293093"/>
                    </a:lnTo>
                    <a:lnTo>
                      <a:pt x="2217738" y="585788"/>
                    </a:lnTo>
                    <a:lnTo>
                      <a:pt x="1109068" y="585788"/>
                    </a:lnTo>
                    <a:lnTo>
                      <a:pt x="0" y="585788"/>
                    </a:lnTo>
                    <a:lnTo>
                      <a:pt x="554534" y="293093"/>
                    </a:lnTo>
                    <a:lnTo>
                      <a:pt x="110906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>
                <a:scene3d>
                  <a:camera prst="orthographicFront"/>
                  <a:lightRig rig="threePt" dir="t"/>
                </a:scene3d>
                <a:sp3d>
                  <a:contourClr>
                    <a:srgbClr val="FFFFFF"/>
                  </a:contourClr>
                </a:sp3d>
              </a:bodyPr>
              <a:lstStyle>
                <a:defPPr>
                  <a:defRPr lang="zh-CN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29" name="矩形 3"/>
            <p:cNvSpPr>
              <a:spLocks noChangeArrowheads="1"/>
            </p:cNvSpPr>
            <p:nvPr/>
          </p:nvSpPr>
          <p:spPr bwMode="auto">
            <a:xfrm>
              <a:off x="7682732" y="2113911"/>
              <a:ext cx="4045621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1pPr>
              <a:lvl2pPr marL="742950" indent="-28575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2pPr>
              <a:lvl3pPr marL="11430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3pPr>
              <a:lvl4pPr marL="16002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4pPr>
              <a:lvl5pPr marL="2057400" indent="-228600"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rgbClr val="000000"/>
                  </a:solidFill>
                  <a:latin typeface="Century Gothic" panose="020B0502020202020204" pitchFamily="34" charset="0"/>
                  <a:ea typeface="宋体" panose="02010600030101010101" pitchFamily="2" charset="-122"/>
                  <a:sym typeface="Century Gothic" panose="020B0502020202020204" pitchFamily="34" charset="0"/>
                </a:defRPr>
              </a:lvl9pPr>
            </a:lstStyle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添加您的标题添加您的标题</a:t>
              </a:r>
            </a:p>
            <a:p>
              <a:pPr algn="dist"/>
              <a:r>
                <a:rPr lang="zh-CN" altLang="en-US" sz="1600" dirty="0">
                  <a:solidFill>
                    <a:schemeClr val="bg1"/>
                  </a:solidFill>
                  <a:latin typeface="造字工房悦黑体验版纤细体" pitchFamily="2" charset="-122"/>
                  <a:ea typeface="造字工房悦黑体验版纤细体" pitchFamily="2" charset="-122"/>
                </a:rPr>
                <a:t>添加您的标题</a:t>
              </a:r>
            </a:p>
            <a:p>
              <a:pPr algn="dist"/>
              <a:endPara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endParaRPr>
            </a:p>
          </p:txBody>
        </p:sp>
      </p:grpSp>
    </p:spTree>
  </p:cSld>
  <p:clrMapOvr>
    <a:masterClrMapping/>
  </p:clrMapOvr>
  <p:transition spd="slow" advTm="2000">
    <p:push dir="u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pSp>
        <p:nvGrpSpPr>
          <p:cNvPr id="3" name="组合 2"/>
          <p:cNvGrpSpPr/>
          <p:nvPr/>
        </p:nvGrpSpPr>
        <p:grpSpPr bwMode="auto">
          <a:xfrm>
            <a:off x="915451" y="2166756"/>
            <a:ext cx="7455758" cy="3661817"/>
            <a:chOff x="1403350" y="2276475"/>
            <a:chExt cx="7416800" cy="3897371"/>
          </a:xfrm>
          <a:solidFill>
            <a:schemeClr val="bg1"/>
          </a:solidFill>
        </p:grpSpPr>
        <p:sp>
          <p:nvSpPr>
            <p:cNvPr id="4" name="Freeform 243"/>
            <p:cNvSpPr/>
            <p:nvPr/>
          </p:nvSpPr>
          <p:spPr bwMode="auto">
            <a:xfrm>
              <a:off x="6232572" y="3027808"/>
              <a:ext cx="1199234" cy="947794"/>
            </a:xfrm>
            <a:custGeom>
              <a:avLst/>
              <a:gdLst>
                <a:gd name="T0" fmla="*/ 2147483647 w 820"/>
                <a:gd name="T1" fmla="*/ 2147483647 h 600"/>
                <a:gd name="T2" fmla="*/ 2147483647 w 820"/>
                <a:gd name="T3" fmla="*/ 2147483647 h 600"/>
                <a:gd name="T4" fmla="*/ 2147483647 w 820"/>
                <a:gd name="T5" fmla="*/ 2147483647 h 600"/>
                <a:gd name="T6" fmla="*/ 2147483647 w 820"/>
                <a:gd name="T7" fmla="*/ 2147483647 h 600"/>
                <a:gd name="T8" fmla="*/ 2147483647 w 820"/>
                <a:gd name="T9" fmla="*/ 2147483647 h 600"/>
                <a:gd name="T10" fmla="*/ 2147483647 w 820"/>
                <a:gd name="T11" fmla="*/ 2147483647 h 600"/>
                <a:gd name="T12" fmla="*/ 2147483647 w 820"/>
                <a:gd name="T13" fmla="*/ 2147483647 h 600"/>
                <a:gd name="T14" fmla="*/ 2147483647 w 820"/>
                <a:gd name="T15" fmla="*/ 2147483647 h 600"/>
                <a:gd name="T16" fmla="*/ 2147483647 w 820"/>
                <a:gd name="T17" fmla="*/ 2147483647 h 600"/>
                <a:gd name="T18" fmla="*/ 2147483647 w 820"/>
                <a:gd name="T19" fmla="*/ 2147483647 h 600"/>
                <a:gd name="T20" fmla="*/ 2147483647 w 820"/>
                <a:gd name="T21" fmla="*/ 2147483647 h 600"/>
                <a:gd name="T22" fmla="*/ 2147483647 w 820"/>
                <a:gd name="T23" fmla="*/ 2147483647 h 600"/>
                <a:gd name="T24" fmla="*/ 2147483647 w 820"/>
                <a:gd name="T25" fmla="*/ 2147483647 h 600"/>
                <a:gd name="T26" fmla="*/ 2147483647 w 820"/>
                <a:gd name="T27" fmla="*/ 2147483647 h 600"/>
                <a:gd name="T28" fmla="*/ 2147483647 w 820"/>
                <a:gd name="T29" fmla="*/ 2147483647 h 600"/>
                <a:gd name="T30" fmla="*/ 2147483647 w 820"/>
                <a:gd name="T31" fmla="*/ 2147483647 h 600"/>
                <a:gd name="T32" fmla="*/ 2147483647 w 820"/>
                <a:gd name="T33" fmla="*/ 2147483647 h 600"/>
                <a:gd name="T34" fmla="*/ 2147483647 w 820"/>
                <a:gd name="T35" fmla="*/ 2147483647 h 600"/>
                <a:gd name="T36" fmla="*/ 2147483647 w 820"/>
                <a:gd name="T37" fmla="*/ 2147483647 h 600"/>
                <a:gd name="T38" fmla="*/ 2147483647 w 820"/>
                <a:gd name="T39" fmla="*/ 2147483647 h 600"/>
                <a:gd name="T40" fmla="*/ 2147483647 w 820"/>
                <a:gd name="T41" fmla="*/ 2147483647 h 600"/>
                <a:gd name="T42" fmla="*/ 2147483647 w 820"/>
                <a:gd name="T43" fmla="*/ 2147483647 h 600"/>
                <a:gd name="T44" fmla="*/ 2147483647 w 820"/>
                <a:gd name="T45" fmla="*/ 2147483647 h 600"/>
                <a:gd name="T46" fmla="*/ 2147483647 w 820"/>
                <a:gd name="T47" fmla="*/ 2147483647 h 600"/>
                <a:gd name="T48" fmla="*/ 2147483647 w 820"/>
                <a:gd name="T49" fmla="*/ 2147483647 h 600"/>
                <a:gd name="T50" fmla="*/ 2147483647 w 820"/>
                <a:gd name="T51" fmla="*/ 2147483647 h 600"/>
                <a:gd name="T52" fmla="*/ 2147483647 w 820"/>
                <a:gd name="T53" fmla="*/ 2147483647 h 600"/>
                <a:gd name="T54" fmla="*/ 2147483647 w 820"/>
                <a:gd name="T55" fmla="*/ 2147483647 h 600"/>
                <a:gd name="T56" fmla="*/ 2147483647 w 820"/>
                <a:gd name="T57" fmla="*/ 2147483647 h 600"/>
                <a:gd name="T58" fmla="*/ 2147483647 w 820"/>
                <a:gd name="T59" fmla="*/ 2147483647 h 600"/>
                <a:gd name="T60" fmla="*/ 2147483647 w 820"/>
                <a:gd name="T61" fmla="*/ 2147483647 h 600"/>
                <a:gd name="T62" fmla="*/ 2147483647 w 820"/>
                <a:gd name="T63" fmla="*/ 2147483647 h 600"/>
                <a:gd name="T64" fmla="*/ 2147483647 w 820"/>
                <a:gd name="T65" fmla="*/ 2147483647 h 600"/>
                <a:gd name="T66" fmla="*/ 2147483647 w 820"/>
                <a:gd name="T67" fmla="*/ 2147483647 h 600"/>
                <a:gd name="T68" fmla="*/ 2147483647 w 820"/>
                <a:gd name="T69" fmla="*/ 2147483647 h 600"/>
                <a:gd name="T70" fmla="*/ 2147483647 w 820"/>
                <a:gd name="T71" fmla="*/ 2147483647 h 600"/>
                <a:gd name="T72" fmla="*/ 2147483647 w 820"/>
                <a:gd name="T73" fmla="*/ 2147483647 h 600"/>
                <a:gd name="T74" fmla="*/ 2147483647 w 820"/>
                <a:gd name="T75" fmla="*/ 2147483647 h 600"/>
                <a:gd name="T76" fmla="*/ 2147483647 w 820"/>
                <a:gd name="T77" fmla="*/ 2147483647 h 600"/>
                <a:gd name="T78" fmla="*/ 2147483647 w 820"/>
                <a:gd name="T79" fmla="*/ 2147483647 h 600"/>
                <a:gd name="T80" fmla="*/ 2147483647 w 820"/>
                <a:gd name="T81" fmla="*/ 2147483647 h 600"/>
                <a:gd name="T82" fmla="*/ 2147483647 w 820"/>
                <a:gd name="T83" fmla="*/ 2147483647 h 600"/>
                <a:gd name="T84" fmla="*/ 2147483647 w 820"/>
                <a:gd name="T85" fmla="*/ 2147483647 h 600"/>
                <a:gd name="T86" fmla="*/ 2147483647 w 820"/>
                <a:gd name="T87" fmla="*/ 2147483647 h 600"/>
                <a:gd name="T88" fmla="*/ 0 w 820"/>
                <a:gd name="T89" fmla="*/ 2147483647 h 600"/>
                <a:gd name="T90" fmla="*/ 2147483647 w 820"/>
                <a:gd name="T91" fmla="*/ 2147483647 h 600"/>
                <a:gd name="T92" fmla="*/ 2147483647 w 820"/>
                <a:gd name="T93" fmla="*/ 2147483647 h 600"/>
                <a:gd name="T94" fmla="*/ 2147483647 w 820"/>
                <a:gd name="T95" fmla="*/ 2147483647 h 600"/>
                <a:gd name="T96" fmla="*/ 2147483647 w 820"/>
                <a:gd name="T97" fmla="*/ 2147483647 h 600"/>
                <a:gd name="T98" fmla="*/ 2147483647 w 820"/>
                <a:gd name="T99" fmla="*/ 2147483647 h 600"/>
                <a:gd name="T100" fmla="*/ 2147483647 w 820"/>
                <a:gd name="T101" fmla="*/ 2147483647 h 600"/>
                <a:gd name="T102" fmla="*/ 2147483647 w 820"/>
                <a:gd name="T103" fmla="*/ 2147483647 h 600"/>
                <a:gd name="T104" fmla="*/ 2147483647 w 820"/>
                <a:gd name="T105" fmla="*/ 2147483647 h 600"/>
                <a:gd name="T106" fmla="*/ 2147483647 w 820"/>
                <a:gd name="T107" fmla="*/ 2147483647 h 600"/>
                <a:gd name="T108" fmla="*/ 2147483647 w 820"/>
                <a:gd name="T109" fmla="*/ 2147483647 h 600"/>
                <a:gd name="T110" fmla="*/ 2147483647 w 820"/>
                <a:gd name="T111" fmla="*/ 2147483647 h 600"/>
                <a:gd name="T112" fmla="*/ 2147483647 w 820"/>
                <a:gd name="T113" fmla="*/ 2147483647 h 600"/>
                <a:gd name="T114" fmla="*/ 2147483647 w 820"/>
                <a:gd name="T115" fmla="*/ 2147483647 h 600"/>
                <a:gd name="T116" fmla="*/ 2147483647 w 820"/>
                <a:gd name="T117" fmla="*/ 2147483647 h 600"/>
                <a:gd name="T118" fmla="*/ 2147483647 w 820"/>
                <a:gd name="T119" fmla="*/ 2147483647 h 60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20"/>
                <a:gd name="T181" fmla="*/ 0 h 600"/>
                <a:gd name="T182" fmla="*/ 820 w 820"/>
                <a:gd name="T183" fmla="*/ 600 h 60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20" h="600">
                  <a:moveTo>
                    <a:pt x="414" y="452"/>
                  </a:moveTo>
                  <a:lnTo>
                    <a:pt x="420" y="452"/>
                  </a:lnTo>
                  <a:lnTo>
                    <a:pt x="424" y="454"/>
                  </a:lnTo>
                  <a:lnTo>
                    <a:pt x="426" y="456"/>
                  </a:lnTo>
                  <a:lnTo>
                    <a:pt x="430" y="462"/>
                  </a:lnTo>
                  <a:lnTo>
                    <a:pt x="430" y="464"/>
                  </a:lnTo>
                  <a:lnTo>
                    <a:pt x="434" y="466"/>
                  </a:lnTo>
                  <a:lnTo>
                    <a:pt x="438" y="466"/>
                  </a:lnTo>
                  <a:lnTo>
                    <a:pt x="440" y="470"/>
                  </a:lnTo>
                  <a:lnTo>
                    <a:pt x="442" y="480"/>
                  </a:lnTo>
                  <a:lnTo>
                    <a:pt x="446" y="496"/>
                  </a:lnTo>
                  <a:lnTo>
                    <a:pt x="444" y="500"/>
                  </a:lnTo>
                  <a:lnTo>
                    <a:pt x="446" y="502"/>
                  </a:lnTo>
                  <a:lnTo>
                    <a:pt x="440" y="504"/>
                  </a:lnTo>
                  <a:lnTo>
                    <a:pt x="436" y="510"/>
                  </a:lnTo>
                  <a:lnTo>
                    <a:pt x="434" y="516"/>
                  </a:lnTo>
                  <a:lnTo>
                    <a:pt x="434" y="520"/>
                  </a:lnTo>
                  <a:lnTo>
                    <a:pt x="436" y="528"/>
                  </a:lnTo>
                  <a:lnTo>
                    <a:pt x="438" y="532"/>
                  </a:lnTo>
                  <a:lnTo>
                    <a:pt x="442" y="534"/>
                  </a:lnTo>
                  <a:lnTo>
                    <a:pt x="448" y="534"/>
                  </a:lnTo>
                  <a:lnTo>
                    <a:pt x="452" y="534"/>
                  </a:lnTo>
                  <a:lnTo>
                    <a:pt x="454" y="536"/>
                  </a:lnTo>
                  <a:lnTo>
                    <a:pt x="456" y="542"/>
                  </a:lnTo>
                  <a:lnTo>
                    <a:pt x="458" y="546"/>
                  </a:lnTo>
                  <a:lnTo>
                    <a:pt x="462" y="548"/>
                  </a:lnTo>
                  <a:lnTo>
                    <a:pt x="466" y="550"/>
                  </a:lnTo>
                  <a:lnTo>
                    <a:pt x="468" y="554"/>
                  </a:lnTo>
                  <a:lnTo>
                    <a:pt x="468" y="558"/>
                  </a:lnTo>
                  <a:lnTo>
                    <a:pt x="466" y="568"/>
                  </a:lnTo>
                  <a:lnTo>
                    <a:pt x="472" y="570"/>
                  </a:lnTo>
                  <a:lnTo>
                    <a:pt x="478" y="574"/>
                  </a:lnTo>
                  <a:lnTo>
                    <a:pt x="484" y="578"/>
                  </a:lnTo>
                  <a:lnTo>
                    <a:pt x="490" y="580"/>
                  </a:lnTo>
                  <a:lnTo>
                    <a:pt x="492" y="582"/>
                  </a:lnTo>
                  <a:lnTo>
                    <a:pt x="496" y="578"/>
                  </a:lnTo>
                  <a:lnTo>
                    <a:pt x="500" y="582"/>
                  </a:lnTo>
                  <a:lnTo>
                    <a:pt x="502" y="582"/>
                  </a:lnTo>
                  <a:lnTo>
                    <a:pt x="506" y="580"/>
                  </a:lnTo>
                  <a:lnTo>
                    <a:pt x="502" y="574"/>
                  </a:lnTo>
                  <a:lnTo>
                    <a:pt x="500" y="568"/>
                  </a:lnTo>
                  <a:lnTo>
                    <a:pt x="500" y="566"/>
                  </a:lnTo>
                  <a:lnTo>
                    <a:pt x="502" y="562"/>
                  </a:lnTo>
                  <a:lnTo>
                    <a:pt x="506" y="560"/>
                  </a:lnTo>
                  <a:lnTo>
                    <a:pt x="518" y="560"/>
                  </a:lnTo>
                  <a:lnTo>
                    <a:pt x="524" y="560"/>
                  </a:lnTo>
                  <a:lnTo>
                    <a:pt x="534" y="558"/>
                  </a:lnTo>
                  <a:lnTo>
                    <a:pt x="542" y="552"/>
                  </a:lnTo>
                  <a:lnTo>
                    <a:pt x="550" y="548"/>
                  </a:lnTo>
                  <a:lnTo>
                    <a:pt x="558" y="546"/>
                  </a:lnTo>
                  <a:lnTo>
                    <a:pt x="564" y="548"/>
                  </a:lnTo>
                  <a:lnTo>
                    <a:pt x="568" y="550"/>
                  </a:lnTo>
                  <a:lnTo>
                    <a:pt x="574" y="552"/>
                  </a:lnTo>
                  <a:lnTo>
                    <a:pt x="578" y="552"/>
                  </a:lnTo>
                  <a:lnTo>
                    <a:pt x="580" y="558"/>
                  </a:lnTo>
                  <a:lnTo>
                    <a:pt x="582" y="562"/>
                  </a:lnTo>
                  <a:lnTo>
                    <a:pt x="590" y="570"/>
                  </a:lnTo>
                  <a:lnTo>
                    <a:pt x="598" y="574"/>
                  </a:lnTo>
                  <a:lnTo>
                    <a:pt x="606" y="576"/>
                  </a:lnTo>
                  <a:lnTo>
                    <a:pt x="620" y="576"/>
                  </a:lnTo>
                  <a:lnTo>
                    <a:pt x="626" y="576"/>
                  </a:lnTo>
                  <a:lnTo>
                    <a:pt x="630" y="578"/>
                  </a:lnTo>
                  <a:lnTo>
                    <a:pt x="638" y="582"/>
                  </a:lnTo>
                  <a:lnTo>
                    <a:pt x="638" y="588"/>
                  </a:lnTo>
                  <a:lnTo>
                    <a:pt x="638" y="594"/>
                  </a:lnTo>
                  <a:lnTo>
                    <a:pt x="640" y="598"/>
                  </a:lnTo>
                  <a:lnTo>
                    <a:pt x="646" y="600"/>
                  </a:lnTo>
                  <a:lnTo>
                    <a:pt x="650" y="596"/>
                  </a:lnTo>
                  <a:lnTo>
                    <a:pt x="648" y="594"/>
                  </a:lnTo>
                  <a:lnTo>
                    <a:pt x="648" y="590"/>
                  </a:lnTo>
                  <a:lnTo>
                    <a:pt x="646" y="584"/>
                  </a:lnTo>
                  <a:lnTo>
                    <a:pt x="662" y="580"/>
                  </a:lnTo>
                  <a:lnTo>
                    <a:pt x="674" y="572"/>
                  </a:lnTo>
                  <a:lnTo>
                    <a:pt x="696" y="558"/>
                  </a:lnTo>
                  <a:lnTo>
                    <a:pt x="696" y="568"/>
                  </a:lnTo>
                  <a:lnTo>
                    <a:pt x="708" y="568"/>
                  </a:lnTo>
                  <a:lnTo>
                    <a:pt x="712" y="562"/>
                  </a:lnTo>
                  <a:lnTo>
                    <a:pt x="714" y="560"/>
                  </a:lnTo>
                  <a:lnTo>
                    <a:pt x="724" y="556"/>
                  </a:lnTo>
                  <a:lnTo>
                    <a:pt x="734" y="554"/>
                  </a:lnTo>
                  <a:lnTo>
                    <a:pt x="738" y="552"/>
                  </a:lnTo>
                  <a:lnTo>
                    <a:pt x="742" y="548"/>
                  </a:lnTo>
                  <a:lnTo>
                    <a:pt x="742" y="550"/>
                  </a:lnTo>
                  <a:lnTo>
                    <a:pt x="746" y="540"/>
                  </a:lnTo>
                  <a:lnTo>
                    <a:pt x="752" y="532"/>
                  </a:lnTo>
                  <a:lnTo>
                    <a:pt x="770" y="518"/>
                  </a:lnTo>
                  <a:lnTo>
                    <a:pt x="772" y="514"/>
                  </a:lnTo>
                  <a:lnTo>
                    <a:pt x="774" y="508"/>
                  </a:lnTo>
                  <a:lnTo>
                    <a:pt x="774" y="498"/>
                  </a:lnTo>
                  <a:lnTo>
                    <a:pt x="774" y="488"/>
                  </a:lnTo>
                  <a:lnTo>
                    <a:pt x="778" y="478"/>
                  </a:lnTo>
                  <a:lnTo>
                    <a:pt x="786" y="466"/>
                  </a:lnTo>
                  <a:lnTo>
                    <a:pt x="792" y="454"/>
                  </a:lnTo>
                  <a:lnTo>
                    <a:pt x="794" y="448"/>
                  </a:lnTo>
                  <a:lnTo>
                    <a:pt x="794" y="442"/>
                  </a:lnTo>
                  <a:lnTo>
                    <a:pt x="792" y="432"/>
                  </a:lnTo>
                  <a:lnTo>
                    <a:pt x="790" y="426"/>
                  </a:lnTo>
                  <a:lnTo>
                    <a:pt x="782" y="420"/>
                  </a:lnTo>
                  <a:lnTo>
                    <a:pt x="772" y="418"/>
                  </a:lnTo>
                  <a:lnTo>
                    <a:pt x="778" y="410"/>
                  </a:lnTo>
                  <a:lnTo>
                    <a:pt x="786" y="406"/>
                  </a:lnTo>
                  <a:lnTo>
                    <a:pt x="778" y="400"/>
                  </a:lnTo>
                  <a:lnTo>
                    <a:pt x="774" y="396"/>
                  </a:lnTo>
                  <a:lnTo>
                    <a:pt x="772" y="392"/>
                  </a:lnTo>
                  <a:lnTo>
                    <a:pt x="776" y="392"/>
                  </a:lnTo>
                  <a:lnTo>
                    <a:pt x="768" y="378"/>
                  </a:lnTo>
                  <a:lnTo>
                    <a:pt x="760" y="366"/>
                  </a:lnTo>
                  <a:lnTo>
                    <a:pt x="750" y="352"/>
                  </a:lnTo>
                  <a:lnTo>
                    <a:pt x="738" y="342"/>
                  </a:lnTo>
                  <a:lnTo>
                    <a:pt x="726" y="338"/>
                  </a:lnTo>
                  <a:lnTo>
                    <a:pt x="720" y="334"/>
                  </a:lnTo>
                  <a:lnTo>
                    <a:pt x="718" y="332"/>
                  </a:lnTo>
                  <a:lnTo>
                    <a:pt x="718" y="328"/>
                  </a:lnTo>
                  <a:lnTo>
                    <a:pt x="718" y="324"/>
                  </a:lnTo>
                  <a:lnTo>
                    <a:pt x="720" y="316"/>
                  </a:lnTo>
                  <a:lnTo>
                    <a:pt x="724" y="312"/>
                  </a:lnTo>
                  <a:lnTo>
                    <a:pt x="728" y="308"/>
                  </a:lnTo>
                  <a:lnTo>
                    <a:pt x="748" y="294"/>
                  </a:lnTo>
                  <a:lnTo>
                    <a:pt x="734" y="286"/>
                  </a:lnTo>
                  <a:lnTo>
                    <a:pt x="726" y="282"/>
                  </a:lnTo>
                  <a:lnTo>
                    <a:pt x="718" y="280"/>
                  </a:lnTo>
                  <a:lnTo>
                    <a:pt x="714" y="282"/>
                  </a:lnTo>
                  <a:lnTo>
                    <a:pt x="710" y="286"/>
                  </a:lnTo>
                  <a:lnTo>
                    <a:pt x="706" y="290"/>
                  </a:lnTo>
                  <a:lnTo>
                    <a:pt x="702" y="290"/>
                  </a:lnTo>
                  <a:lnTo>
                    <a:pt x="662" y="266"/>
                  </a:lnTo>
                  <a:lnTo>
                    <a:pt x="662" y="262"/>
                  </a:lnTo>
                  <a:lnTo>
                    <a:pt x="666" y="260"/>
                  </a:lnTo>
                  <a:lnTo>
                    <a:pt x="670" y="256"/>
                  </a:lnTo>
                  <a:lnTo>
                    <a:pt x="676" y="254"/>
                  </a:lnTo>
                  <a:lnTo>
                    <a:pt x="682" y="250"/>
                  </a:lnTo>
                  <a:lnTo>
                    <a:pt x="686" y="240"/>
                  </a:lnTo>
                  <a:lnTo>
                    <a:pt x="694" y="228"/>
                  </a:lnTo>
                  <a:lnTo>
                    <a:pt x="698" y="224"/>
                  </a:lnTo>
                  <a:lnTo>
                    <a:pt x="704" y="224"/>
                  </a:lnTo>
                  <a:lnTo>
                    <a:pt x="708" y="224"/>
                  </a:lnTo>
                  <a:lnTo>
                    <a:pt x="712" y="228"/>
                  </a:lnTo>
                  <a:lnTo>
                    <a:pt x="714" y="236"/>
                  </a:lnTo>
                  <a:lnTo>
                    <a:pt x="714" y="262"/>
                  </a:lnTo>
                  <a:lnTo>
                    <a:pt x="718" y="262"/>
                  </a:lnTo>
                  <a:lnTo>
                    <a:pt x="724" y="258"/>
                  </a:lnTo>
                  <a:lnTo>
                    <a:pt x="732" y="250"/>
                  </a:lnTo>
                  <a:lnTo>
                    <a:pt x="740" y="242"/>
                  </a:lnTo>
                  <a:lnTo>
                    <a:pt x="742" y="242"/>
                  </a:lnTo>
                  <a:lnTo>
                    <a:pt x="748" y="242"/>
                  </a:lnTo>
                  <a:lnTo>
                    <a:pt x="752" y="234"/>
                  </a:lnTo>
                  <a:lnTo>
                    <a:pt x="760" y="222"/>
                  </a:lnTo>
                  <a:lnTo>
                    <a:pt x="770" y="210"/>
                  </a:lnTo>
                  <a:lnTo>
                    <a:pt x="774" y="212"/>
                  </a:lnTo>
                  <a:lnTo>
                    <a:pt x="780" y="214"/>
                  </a:lnTo>
                  <a:lnTo>
                    <a:pt x="792" y="214"/>
                  </a:lnTo>
                  <a:lnTo>
                    <a:pt x="790" y="208"/>
                  </a:lnTo>
                  <a:lnTo>
                    <a:pt x="792" y="204"/>
                  </a:lnTo>
                  <a:lnTo>
                    <a:pt x="796" y="198"/>
                  </a:lnTo>
                  <a:lnTo>
                    <a:pt x="802" y="188"/>
                  </a:lnTo>
                  <a:lnTo>
                    <a:pt x="806" y="190"/>
                  </a:lnTo>
                  <a:lnTo>
                    <a:pt x="810" y="192"/>
                  </a:lnTo>
                  <a:lnTo>
                    <a:pt x="814" y="190"/>
                  </a:lnTo>
                  <a:lnTo>
                    <a:pt x="818" y="188"/>
                  </a:lnTo>
                  <a:lnTo>
                    <a:pt x="818" y="186"/>
                  </a:lnTo>
                  <a:lnTo>
                    <a:pt x="820" y="188"/>
                  </a:lnTo>
                  <a:lnTo>
                    <a:pt x="814" y="172"/>
                  </a:lnTo>
                  <a:lnTo>
                    <a:pt x="808" y="164"/>
                  </a:lnTo>
                  <a:lnTo>
                    <a:pt x="800" y="158"/>
                  </a:lnTo>
                  <a:lnTo>
                    <a:pt x="800" y="142"/>
                  </a:lnTo>
                  <a:lnTo>
                    <a:pt x="812" y="146"/>
                  </a:lnTo>
                  <a:lnTo>
                    <a:pt x="820" y="152"/>
                  </a:lnTo>
                  <a:lnTo>
                    <a:pt x="820" y="142"/>
                  </a:lnTo>
                  <a:lnTo>
                    <a:pt x="820" y="136"/>
                  </a:lnTo>
                  <a:lnTo>
                    <a:pt x="820" y="124"/>
                  </a:lnTo>
                  <a:lnTo>
                    <a:pt x="818" y="110"/>
                  </a:lnTo>
                  <a:lnTo>
                    <a:pt x="814" y="100"/>
                  </a:lnTo>
                  <a:lnTo>
                    <a:pt x="806" y="86"/>
                  </a:lnTo>
                  <a:lnTo>
                    <a:pt x="798" y="92"/>
                  </a:lnTo>
                  <a:lnTo>
                    <a:pt x="792" y="98"/>
                  </a:lnTo>
                  <a:lnTo>
                    <a:pt x="786" y="102"/>
                  </a:lnTo>
                  <a:lnTo>
                    <a:pt x="774" y="104"/>
                  </a:lnTo>
                  <a:lnTo>
                    <a:pt x="770" y="104"/>
                  </a:lnTo>
                  <a:lnTo>
                    <a:pt x="764" y="102"/>
                  </a:lnTo>
                  <a:lnTo>
                    <a:pt x="756" y="96"/>
                  </a:lnTo>
                  <a:lnTo>
                    <a:pt x="750" y="88"/>
                  </a:lnTo>
                  <a:lnTo>
                    <a:pt x="744" y="80"/>
                  </a:lnTo>
                  <a:lnTo>
                    <a:pt x="732" y="76"/>
                  </a:lnTo>
                  <a:lnTo>
                    <a:pt x="718" y="72"/>
                  </a:lnTo>
                  <a:lnTo>
                    <a:pt x="704" y="68"/>
                  </a:lnTo>
                  <a:lnTo>
                    <a:pt x="690" y="62"/>
                  </a:lnTo>
                  <a:lnTo>
                    <a:pt x="680" y="54"/>
                  </a:lnTo>
                  <a:lnTo>
                    <a:pt x="668" y="46"/>
                  </a:lnTo>
                  <a:lnTo>
                    <a:pt x="646" y="24"/>
                  </a:lnTo>
                  <a:lnTo>
                    <a:pt x="634" y="16"/>
                  </a:lnTo>
                  <a:lnTo>
                    <a:pt x="622" y="8"/>
                  </a:lnTo>
                  <a:lnTo>
                    <a:pt x="606" y="2"/>
                  </a:lnTo>
                  <a:lnTo>
                    <a:pt x="584" y="0"/>
                  </a:lnTo>
                  <a:lnTo>
                    <a:pt x="572" y="0"/>
                  </a:lnTo>
                  <a:lnTo>
                    <a:pt x="562" y="2"/>
                  </a:lnTo>
                  <a:lnTo>
                    <a:pt x="556" y="4"/>
                  </a:lnTo>
                  <a:lnTo>
                    <a:pt x="552" y="8"/>
                  </a:lnTo>
                  <a:lnTo>
                    <a:pt x="550" y="12"/>
                  </a:lnTo>
                  <a:lnTo>
                    <a:pt x="550" y="18"/>
                  </a:lnTo>
                  <a:lnTo>
                    <a:pt x="552" y="20"/>
                  </a:lnTo>
                  <a:lnTo>
                    <a:pt x="556" y="24"/>
                  </a:lnTo>
                  <a:lnTo>
                    <a:pt x="562" y="30"/>
                  </a:lnTo>
                  <a:lnTo>
                    <a:pt x="564" y="40"/>
                  </a:lnTo>
                  <a:lnTo>
                    <a:pt x="566" y="50"/>
                  </a:lnTo>
                  <a:lnTo>
                    <a:pt x="566" y="56"/>
                  </a:lnTo>
                  <a:lnTo>
                    <a:pt x="566" y="62"/>
                  </a:lnTo>
                  <a:lnTo>
                    <a:pt x="562" y="66"/>
                  </a:lnTo>
                  <a:lnTo>
                    <a:pt x="560" y="68"/>
                  </a:lnTo>
                  <a:lnTo>
                    <a:pt x="550" y="68"/>
                  </a:lnTo>
                  <a:lnTo>
                    <a:pt x="536" y="66"/>
                  </a:lnTo>
                  <a:lnTo>
                    <a:pt x="538" y="88"/>
                  </a:lnTo>
                  <a:lnTo>
                    <a:pt x="538" y="94"/>
                  </a:lnTo>
                  <a:lnTo>
                    <a:pt x="542" y="98"/>
                  </a:lnTo>
                  <a:lnTo>
                    <a:pt x="544" y="102"/>
                  </a:lnTo>
                  <a:lnTo>
                    <a:pt x="550" y="102"/>
                  </a:lnTo>
                  <a:lnTo>
                    <a:pt x="568" y="102"/>
                  </a:lnTo>
                  <a:lnTo>
                    <a:pt x="576" y="100"/>
                  </a:lnTo>
                  <a:lnTo>
                    <a:pt x="582" y="98"/>
                  </a:lnTo>
                  <a:lnTo>
                    <a:pt x="592" y="100"/>
                  </a:lnTo>
                  <a:lnTo>
                    <a:pt x="602" y="106"/>
                  </a:lnTo>
                  <a:lnTo>
                    <a:pt x="610" y="112"/>
                  </a:lnTo>
                  <a:lnTo>
                    <a:pt x="616" y="120"/>
                  </a:lnTo>
                  <a:lnTo>
                    <a:pt x="596" y="122"/>
                  </a:lnTo>
                  <a:lnTo>
                    <a:pt x="578" y="124"/>
                  </a:lnTo>
                  <a:lnTo>
                    <a:pt x="576" y="128"/>
                  </a:lnTo>
                  <a:lnTo>
                    <a:pt x="576" y="132"/>
                  </a:lnTo>
                  <a:lnTo>
                    <a:pt x="574" y="134"/>
                  </a:lnTo>
                  <a:lnTo>
                    <a:pt x="574" y="140"/>
                  </a:lnTo>
                  <a:lnTo>
                    <a:pt x="570" y="142"/>
                  </a:lnTo>
                  <a:lnTo>
                    <a:pt x="566" y="142"/>
                  </a:lnTo>
                  <a:lnTo>
                    <a:pt x="556" y="144"/>
                  </a:lnTo>
                  <a:lnTo>
                    <a:pt x="552" y="146"/>
                  </a:lnTo>
                  <a:lnTo>
                    <a:pt x="550" y="150"/>
                  </a:lnTo>
                  <a:lnTo>
                    <a:pt x="544" y="152"/>
                  </a:lnTo>
                  <a:lnTo>
                    <a:pt x="538" y="154"/>
                  </a:lnTo>
                  <a:lnTo>
                    <a:pt x="532" y="154"/>
                  </a:lnTo>
                  <a:lnTo>
                    <a:pt x="528" y="152"/>
                  </a:lnTo>
                  <a:lnTo>
                    <a:pt x="524" y="150"/>
                  </a:lnTo>
                  <a:lnTo>
                    <a:pt x="522" y="150"/>
                  </a:lnTo>
                  <a:lnTo>
                    <a:pt x="518" y="152"/>
                  </a:lnTo>
                  <a:lnTo>
                    <a:pt x="516" y="156"/>
                  </a:lnTo>
                  <a:lnTo>
                    <a:pt x="516" y="160"/>
                  </a:lnTo>
                  <a:lnTo>
                    <a:pt x="518" y="160"/>
                  </a:lnTo>
                  <a:lnTo>
                    <a:pt x="524" y="164"/>
                  </a:lnTo>
                  <a:lnTo>
                    <a:pt x="528" y="166"/>
                  </a:lnTo>
                  <a:lnTo>
                    <a:pt x="530" y="168"/>
                  </a:lnTo>
                  <a:lnTo>
                    <a:pt x="530" y="172"/>
                  </a:lnTo>
                  <a:lnTo>
                    <a:pt x="530" y="176"/>
                  </a:lnTo>
                  <a:lnTo>
                    <a:pt x="526" y="182"/>
                  </a:lnTo>
                  <a:lnTo>
                    <a:pt x="518" y="188"/>
                  </a:lnTo>
                  <a:lnTo>
                    <a:pt x="508" y="194"/>
                  </a:lnTo>
                  <a:lnTo>
                    <a:pt x="496" y="198"/>
                  </a:lnTo>
                  <a:lnTo>
                    <a:pt x="468" y="198"/>
                  </a:lnTo>
                  <a:lnTo>
                    <a:pt x="458" y="206"/>
                  </a:lnTo>
                  <a:lnTo>
                    <a:pt x="452" y="210"/>
                  </a:lnTo>
                  <a:lnTo>
                    <a:pt x="444" y="212"/>
                  </a:lnTo>
                  <a:lnTo>
                    <a:pt x="430" y="210"/>
                  </a:lnTo>
                  <a:lnTo>
                    <a:pt x="414" y="206"/>
                  </a:lnTo>
                  <a:lnTo>
                    <a:pt x="402" y="200"/>
                  </a:lnTo>
                  <a:lnTo>
                    <a:pt x="392" y="194"/>
                  </a:lnTo>
                  <a:lnTo>
                    <a:pt x="348" y="194"/>
                  </a:lnTo>
                  <a:lnTo>
                    <a:pt x="348" y="192"/>
                  </a:lnTo>
                  <a:lnTo>
                    <a:pt x="314" y="192"/>
                  </a:lnTo>
                  <a:lnTo>
                    <a:pt x="306" y="188"/>
                  </a:lnTo>
                  <a:lnTo>
                    <a:pt x="298" y="180"/>
                  </a:lnTo>
                  <a:lnTo>
                    <a:pt x="290" y="172"/>
                  </a:lnTo>
                  <a:lnTo>
                    <a:pt x="280" y="166"/>
                  </a:lnTo>
                  <a:lnTo>
                    <a:pt x="272" y="160"/>
                  </a:lnTo>
                  <a:lnTo>
                    <a:pt x="262" y="160"/>
                  </a:lnTo>
                  <a:lnTo>
                    <a:pt x="252" y="156"/>
                  </a:lnTo>
                  <a:lnTo>
                    <a:pt x="244" y="152"/>
                  </a:lnTo>
                  <a:lnTo>
                    <a:pt x="214" y="152"/>
                  </a:lnTo>
                  <a:lnTo>
                    <a:pt x="210" y="146"/>
                  </a:lnTo>
                  <a:lnTo>
                    <a:pt x="206" y="140"/>
                  </a:lnTo>
                  <a:lnTo>
                    <a:pt x="202" y="126"/>
                  </a:lnTo>
                  <a:lnTo>
                    <a:pt x="198" y="118"/>
                  </a:lnTo>
                  <a:lnTo>
                    <a:pt x="194" y="112"/>
                  </a:lnTo>
                  <a:lnTo>
                    <a:pt x="182" y="104"/>
                  </a:lnTo>
                  <a:lnTo>
                    <a:pt x="174" y="100"/>
                  </a:lnTo>
                  <a:lnTo>
                    <a:pt x="168" y="98"/>
                  </a:lnTo>
                  <a:lnTo>
                    <a:pt x="154" y="92"/>
                  </a:lnTo>
                  <a:lnTo>
                    <a:pt x="146" y="90"/>
                  </a:lnTo>
                  <a:lnTo>
                    <a:pt x="140" y="86"/>
                  </a:lnTo>
                  <a:lnTo>
                    <a:pt x="138" y="82"/>
                  </a:lnTo>
                  <a:lnTo>
                    <a:pt x="134" y="76"/>
                  </a:lnTo>
                  <a:lnTo>
                    <a:pt x="134" y="78"/>
                  </a:lnTo>
                  <a:lnTo>
                    <a:pt x="122" y="86"/>
                  </a:lnTo>
                  <a:lnTo>
                    <a:pt x="114" y="94"/>
                  </a:lnTo>
                  <a:lnTo>
                    <a:pt x="126" y="108"/>
                  </a:lnTo>
                  <a:lnTo>
                    <a:pt x="116" y="116"/>
                  </a:lnTo>
                  <a:lnTo>
                    <a:pt x="110" y="118"/>
                  </a:lnTo>
                  <a:lnTo>
                    <a:pt x="100" y="116"/>
                  </a:lnTo>
                  <a:lnTo>
                    <a:pt x="88" y="112"/>
                  </a:lnTo>
                  <a:lnTo>
                    <a:pt x="92" y="130"/>
                  </a:lnTo>
                  <a:lnTo>
                    <a:pt x="92" y="140"/>
                  </a:lnTo>
                  <a:lnTo>
                    <a:pt x="90" y="148"/>
                  </a:lnTo>
                  <a:lnTo>
                    <a:pt x="86" y="150"/>
                  </a:lnTo>
                  <a:lnTo>
                    <a:pt x="84" y="150"/>
                  </a:lnTo>
                  <a:lnTo>
                    <a:pt x="78" y="150"/>
                  </a:lnTo>
                  <a:lnTo>
                    <a:pt x="68" y="146"/>
                  </a:lnTo>
                  <a:lnTo>
                    <a:pt x="70" y="156"/>
                  </a:lnTo>
                  <a:lnTo>
                    <a:pt x="76" y="164"/>
                  </a:lnTo>
                  <a:lnTo>
                    <a:pt x="80" y="176"/>
                  </a:lnTo>
                  <a:lnTo>
                    <a:pt x="82" y="188"/>
                  </a:lnTo>
                  <a:lnTo>
                    <a:pt x="78" y="194"/>
                  </a:lnTo>
                  <a:lnTo>
                    <a:pt x="74" y="200"/>
                  </a:lnTo>
                  <a:lnTo>
                    <a:pt x="64" y="214"/>
                  </a:lnTo>
                  <a:lnTo>
                    <a:pt x="50" y="228"/>
                  </a:lnTo>
                  <a:lnTo>
                    <a:pt x="38" y="236"/>
                  </a:lnTo>
                  <a:lnTo>
                    <a:pt x="28" y="238"/>
                  </a:lnTo>
                  <a:lnTo>
                    <a:pt x="14" y="240"/>
                  </a:lnTo>
                  <a:lnTo>
                    <a:pt x="8" y="242"/>
                  </a:lnTo>
                  <a:lnTo>
                    <a:pt x="4" y="244"/>
                  </a:lnTo>
                  <a:lnTo>
                    <a:pt x="2" y="248"/>
                  </a:lnTo>
                  <a:lnTo>
                    <a:pt x="0" y="254"/>
                  </a:lnTo>
                  <a:lnTo>
                    <a:pt x="2" y="258"/>
                  </a:lnTo>
                  <a:lnTo>
                    <a:pt x="4" y="262"/>
                  </a:lnTo>
                  <a:lnTo>
                    <a:pt x="14" y="268"/>
                  </a:lnTo>
                  <a:lnTo>
                    <a:pt x="24" y="276"/>
                  </a:lnTo>
                  <a:lnTo>
                    <a:pt x="26" y="280"/>
                  </a:lnTo>
                  <a:lnTo>
                    <a:pt x="26" y="286"/>
                  </a:lnTo>
                  <a:lnTo>
                    <a:pt x="20" y="288"/>
                  </a:lnTo>
                  <a:lnTo>
                    <a:pt x="14" y="290"/>
                  </a:lnTo>
                  <a:lnTo>
                    <a:pt x="18" y="292"/>
                  </a:lnTo>
                  <a:lnTo>
                    <a:pt x="20" y="294"/>
                  </a:lnTo>
                  <a:lnTo>
                    <a:pt x="28" y="296"/>
                  </a:lnTo>
                  <a:lnTo>
                    <a:pt x="28" y="298"/>
                  </a:lnTo>
                  <a:lnTo>
                    <a:pt x="36" y="298"/>
                  </a:lnTo>
                  <a:lnTo>
                    <a:pt x="44" y="302"/>
                  </a:lnTo>
                  <a:lnTo>
                    <a:pt x="50" y="308"/>
                  </a:lnTo>
                  <a:lnTo>
                    <a:pt x="54" y="316"/>
                  </a:lnTo>
                  <a:lnTo>
                    <a:pt x="58" y="320"/>
                  </a:lnTo>
                  <a:lnTo>
                    <a:pt x="62" y="322"/>
                  </a:lnTo>
                  <a:lnTo>
                    <a:pt x="68" y="322"/>
                  </a:lnTo>
                  <a:lnTo>
                    <a:pt x="74" y="324"/>
                  </a:lnTo>
                  <a:lnTo>
                    <a:pt x="78" y="324"/>
                  </a:lnTo>
                  <a:lnTo>
                    <a:pt x="82" y="326"/>
                  </a:lnTo>
                  <a:lnTo>
                    <a:pt x="84" y="326"/>
                  </a:lnTo>
                  <a:lnTo>
                    <a:pt x="86" y="324"/>
                  </a:lnTo>
                  <a:lnTo>
                    <a:pt x="90" y="322"/>
                  </a:lnTo>
                  <a:lnTo>
                    <a:pt x="94" y="320"/>
                  </a:lnTo>
                  <a:lnTo>
                    <a:pt x="100" y="320"/>
                  </a:lnTo>
                  <a:lnTo>
                    <a:pt x="108" y="320"/>
                  </a:lnTo>
                  <a:lnTo>
                    <a:pt x="114" y="324"/>
                  </a:lnTo>
                  <a:lnTo>
                    <a:pt x="116" y="324"/>
                  </a:lnTo>
                  <a:lnTo>
                    <a:pt x="122" y="326"/>
                  </a:lnTo>
                  <a:lnTo>
                    <a:pt x="122" y="332"/>
                  </a:lnTo>
                  <a:lnTo>
                    <a:pt x="120" y="336"/>
                  </a:lnTo>
                  <a:lnTo>
                    <a:pt x="114" y="344"/>
                  </a:lnTo>
                  <a:lnTo>
                    <a:pt x="112" y="352"/>
                  </a:lnTo>
                  <a:lnTo>
                    <a:pt x="110" y="358"/>
                  </a:lnTo>
                  <a:lnTo>
                    <a:pt x="112" y="362"/>
                  </a:lnTo>
                  <a:lnTo>
                    <a:pt x="114" y="368"/>
                  </a:lnTo>
                  <a:lnTo>
                    <a:pt x="122" y="376"/>
                  </a:lnTo>
                  <a:lnTo>
                    <a:pt x="120" y="378"/>
                  </a:lnTo>
                  <a:lnTo>
                    <a:pt x="118" y="378"/>
                  </a:lnTo>
                  <a:lnTo>
                    <a:pt x="112" y="380"/>
                  </a:lnTo>
                  <a:lnTo>
                    <a:pt x="114" y="388"/>
                  </a:lnTo>
                  <a:lnTo>
                    <a:pt x="114" y="392"/>
                  </a:lnTo>
                  <a:lnTo>
                    <a:pt x="116" y="396"/>
                  </a:lnTo>
                  <a:lnTo>
                    <a:pt x="118" y="400"/>
                  </a:lnTo>
                  <a:lnTo>
                    <a:pt x="126" y="404"/>
                  </a:lnTo>
                  <a:lnTo>
                    <a:pt x="136" y="408"/>
                  </a:lnTo>
                  <a:lnTo>
                    <a:pt x="144" y="416"/>
                  </a:lnTo>
                  <a:lnTo>
                    <a:pt x="152" y="424"/>
                  </a:lnTo>
                  <a:lnTo>
                    <a:pt x="158" y="424"/>
                  </a:lnTo>
                  <a:lnTo>
                    <a:pt x="162" y="424"/>
                  </a:lnTo>
                  <a:lnTo>
                    <a:pt x="164" y="422"/>
                  </a:lnTo>
                  <a:lnTo>
                    <a:pt x="166" y="420"/>
                  </a:lnTo>
                  <a:lnTo>
                    <a:pt x="168" y="420"/>
                  </a:lnTo>
                  <a:lnTo>
                    <a:pt x="180" y="428"/>
                  </a:lnTo>
                  <a:lnTo>
                    <a:pt x="190" y="436"/>
                  </a:lnTo>
                  <a:lnTo>
                    <a:pt x="198" y="442"/>
                  </a:lnTo>
                  <a:lnTo>
                    <a:pt x="208" y="446"/>
                  </a:lnTo>
                  <a:lnTo>
                    <a:pt x="220" y="450"/>
                  </a:lnTo>
                  <a:lnTo>
                    <a:pt x="222" y="452"/>
                  </a:lnTo>
                  <a:lnTo>
                    <a:pt x="226" y="456"/>
                  </a:lnTo>
                  <a:lnTo>
                    <a:pt x="230" y="458"/>
                  </a:lnTo>
                  <a:lnTo>
                    <a:pt x="236" y="460"/>
                  </a:lnTo>
                  <a:lnTo>
                    <a:pt x="240" y="460"/>
                  </a:lnTo>
                  <a:lnTo>
                    <a:pt x="242" y="460"/>
                  </a:lnTo>
                  <a:lnTo>
                    <a:pt x="244" y="460"/>
                  </a:lnTo>
                  <a:lnTo>
                    <a:pt x="250" y="464"/>
                  </a:lnTo>
                  <a:lnTo>
                    <a:pt x="256" y="466"/>
                  </a:lnTo>
                  <a:lnTo>
                    <a:pt x="274" y="466"/>
                  </a:lnTo>
                  <a:lnTo>
                    <a:pt x="274" y="468"/>
                  </a:lnTo>
                  <a:lnTo>
                    <a:pt x="274" y="464"/>
                  </a:lnTo>
                  <a:lnTo>
                    <a:pt x="278" y="462"/>
                  </a:lnTo>
                  <a:lnTo>
                    <a:pt x="284" y="460"/>
                  </a:lnTo>
                  <a:lnTo>
                    <a:pt x="288" y="472"/>
                  </a:lnTo>
                  <a:lnTo>
                    <a:pt x="290" y="468"/>
                  </a:lnTo>
                  <a:lnTo>
                    <a:pt x="294" y="462"/>
                  </a:lnTo>
                  <a:lnTo>
                    <a:pt x="298" y="460"/>
                  </a:lnTo>
                  <a:lnTo>
                    <a:pt x="302" y="458"/>
                  </a:lnTo>
                  <a:lnTo>
                    <a:pt x="312" y="460"/>
                  </a:lnTo>
                  <a:lnTo>
                    <a:pt x="322" y="464"/>
                  </a:lnTo>
                  <a:lnTo>
                    <a:pt x="332" y="472"/>
                  </a:lnTo>
                  <a:lnTo>
                    <a:pt x="336" y="478"/>
                  </a:lnTo>
                  <a:lnTo>
                    <a:pt x="336" y="480"/>
                  </a:lnTo>
                  <a:lnTo>
                    <a:pt x="338" y="478"/>
                  </a:lnTo>
                  <a:lnTo>
                    <a:pt x="340" y="470"/>
                  </a:lnTo>
                  <a:lnTo>
                    <a:pt x="344" y="460"/>
                  </a:lnTo>
                  <a:lnTo>
                    <a:pt x="348" y="454"/>
                  </a:lnTo>
                  <a:lnTo>
                    <a:pt x="356" y="446"/>
                  </a:lnTo>
                  <a:lnTo>
                    <a:pt x="362" y="442"/>
                  </a:lnTo>
                  <a:lnTo>
                    <a:pt x="372" y="438"/>
                  </a:lnTo>
                  <a:lnTo>
                    <a:pt x="374" y="440"/>
                  </a:lnTo>
                  <a:lnTo>
                    <a:pt x="376" y="440"/>
                  </a:lnTo>
                  <a:lnTo>
                    <a:pt x="380" y="442"/>
                  </a:lnTo>
                  <a:lnTo>
                    <a:pt x="382" y="440"/>
                  </a:lnTo>
                  <a:lnTo>
                    <a:pt x="386" y="438"/>
                  </a:lnTo>
                  <a:lnTo>
                    <a:pt x="386" y="436"/>
                  </a:lnTo>
                  <a:lnTo>
                    <a:pt x="392" y="436"/>
                  </a:lnTo>
                  <a:lnTo>
                    <a:pt x="400" y="444"/>
                  </a:lnTo>
                  <a:lnTo>
                    <a:pt x="400" y="448"/>
                  </a:lnTo>
                  <a:lnTo>
                    <a:pt x="400" y="450"/>
                  </a:lnTo>
                  <a:lnTo>
                    <a:pt x="404" y="454"/>
                  </a:lnTo>
                  <a:lnTo>
                    <a:pt x="410" y="456"/>
                  </a:lnTo>
                  <a:lnTo>
                    <a:pt x="414" y="456"/>
                  </a:lnTo>
                  <a:lnTo>
                    <a:pt x="414" y="4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" name="Freeform 244"/>
            <p:cNvSpPr/>
            <p:nvPr/>
          </p:nvSpPr>
          <p:spPr bwMode="auto">
            <a:xfrm>
              <a:off x="7615150" y="3253473"/>
              <a:ext cx="121077" cy="111506"/>
            </a:xfrm>
            <a:custGeom>
              <a:avLst/>
              <a:gdLst>
                <a:gd name="T0" fmla="*/ 2147483647 w 82"/>
                <a:gd name="T1" fmla="*/ 2147483647 h 70"/>
                <a:gd name="T2" fmla="*/ 2147483647 w 82"/>
                <a:gd name="T3" fmla="*/ 2147483647 h 70"/>
                <a:gd name="T4" fmla="*/ 2147483647 w 82"/>
                <a:gd name="T5" fmla="*/ 2147483647 h 70"/>
                <a:gd name="T6" fmla="*/ 2147483647 w 82"/>
                <a:gd name="T7" fmla="*/ 2147483647 h 70"/>
                <a:gd name="T8" fmla="*/ 2147483647 w 82"/>
                <a:gd name="T9" fmla="*/ 2147483647 h 70"/>
                <a:gd name="T10" fmla="*/ 2147483647 w 82"/>
                <a:gd name="T11" fmla="*/ 2147483647 h 70"/>
                <a:gd name="T12" fmla="*/ 2147483647 w 82"/>
                <a:gd name="T13" fmla="*/ 2147483647 h 70"/>
                <a:gd name="T14" fmla="*/ 2147483647 w 82"/>
                <a:gd name="T15" fmla="*/ 2147483647 h 70"/>
                <a:gd name="T16" fmla="*/ 2147483647 w 82"/>
                <a:gd name="T17" fmla="*/ 2147483647 h 70"/>
                <a:gd name="T18" fmla="*/ 2147483647 w 82"/>
                <a:gd name="T19" fmla="*/ 2147483647 h 70"/>
                <a:gd name="T20" fmla="*/ 2147483647 w 82"/>
                <a:gd name="T21" fmla="*/ 2147483647 h 70"/>
                <a:gd name="T22" fmla="*/ 2147483647 w 82"/>
                <a:gd name="T23" fmla="*/ 2147483647 h 70"/>
                <a:gd name="T24" fmla="*/ 2147483647 w 82"/>
                <a:gd name="T25" fmla="*/ 2147483647 h 70"/>
                <a:gd name="T26" fmla="*/ 2147483647 w 82"/>
                <a:gd name="T27" fmla="*/ 2147483647 h 70"/>
                <a:gd name="T28" fmla="*/ 2147483647 w 82"/>
                <a:gd name="T29" fmla="*/ 2147483647 h 70"/>
                <a:gd name="T30" fmla="*/ 2147483647 w 82"/>
                <a:gd name="T31" fmla="*/ 2147483647 h 70"/>
                <a:gd name="T32" fmla="*/ 2147483647 w 82"/>
                <a:gd name="T33" fmla="*/ 2147483647 h 70"/>
                <a:gd name="T34" fmla="*/ 2147483647 w 82"/>
                <a:gd name="T35" fmla="*/ 2147483647 h 70"/>
                <a:gd name="T36" fmla="*/ 2147483647 w 82"/>
                <a:gd name="T37" fmla="*/ 2147483647 h 70"/>
                <a:gd name="T38" fmla="*/ 2147483647 w 82"/>
                <a:gd name="T39" fmla="*/ 2147483647 h 70"/>
                <a:gd name="T40" fmla="*/ 2147483647 w 82"/>
                <a:gd name="T41" fmla="*/ 2147483647 h 70"/>
                <a:gd name="T42" fmla="*/ 0 w 82"/>
                <a:gd name="T43" fmla="*/ 0 h 70"/>
                <a:gd name="T44" fmla="*/ 2147483647 w 82"/>
                <a:gd name="T45" fmla="*/ 0 h 70"/>
                <a:gd name="T46" fmla="*/ 2147483647 w 82"/>
                <a:gd name="T47" fmla="*/ 2147483647 h 70"/>
                <a:gd name="T48" fmla="*/ 2147483647 w 82"/>
                <a:gd name="T49" fmla="*/ 2147483647 h 70"/>
                <a:gd name="T50" fmla="*/ 2147483647 w 82"/>
                <a:gd name="T51" fmla="*/ 2147483647 h 70"/>
                <a:gd name="T52" fmla="*/ 2147483647 w 82"/>
                <a:gd name="T53" fmla="*/ 2147483647 h 70"/>
                <a:gd name="T54" fmla="*/ 2147483647 w 82"/>
                <a:gd name="T55" fmla="*/ 2147483647 h 70"/>
                <a:gd name="T56" fmla="*/ 2147483647 w 82"/>
                <a:gd name="T57" fmla="*/ 2147483647 h 70"/>
                <a:gd name="T58" fmla="*/ 2147483647 w 82"/>
                <a:gd name="T59" fmla="*/ 2147483647 h 70"/>
                <a:gd name="T60" fmla="*/ 2147483647 w 82"/>
                <a:gd name="T61" fmla="*/ 2147483647 h 70"/>
                <a:gd name="T62" fmla="*/ 2147483647 w 82"/>
                <a:gd name="T63" fmla="*/ 2147483647 h 70"/>
                <a:gd name="T64" fmla="*/ 2147483647 w 82"/>
                <a:gd name="T65" fmla="*/ 2147483647 h 70"/>
                <a:gd name="T66" fmla="*/ 2147483647 w 82"/>
                <a:gd name="T67" fmla="*/ 2147483647 h 70"/>
                <a:gd name="T68" fmla="*/ 2147483647 w 82"/>
                <a:gd name="T69" fmla="*/ 2147483647 h 70"/>
                <a:gd name="T70" fmla="*/ 2147483647 w 82"/>
                <a:gd name="T71" fmla="*/ 2147483647 h 70"/>
                <a:gd name="T72" fmla="*/ 2147483647 w 82"/>
                <a:gd name="T73" fmla="*/ 2147483647 h 70"/>
                <a:gd name="T74" fmla="*/ 2147483647 w 82"/>
                <a:gd name="T75" fmla="*/ 2147483647 h 70"/>
                <a:gd name="T76" fmla="*/ 2147483647 w 82"/>
                <a:gd name="T77" fmla="*/ 2147483647 h 70"/>
                <a:gd name="T78" fmla="*/ 2147483647 w 82"/>
                <a:gd name="T79" fmla="*/ 2147483647 h 70"/>
                <a:gd name="T80" fmla="*/ 2147483647 w 82"/>
                <a:gd name="T81" fmla="*/ 2147483647 h 70"/>
                <a:gd name="T82" fmla="*/ 2147483647 w 82"/>
                <a:gd name="T83" fmla="*/ 2147483647 h 70"/>
                <a:gd name="T84" fmla="*/ 2147483647 w 82"/>
                <a:gd name="T85" fmla="*/ 2147483647 h 7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2"/>
                <a:gd name="T130" fmla="*/ 0 h 70"/>
                <a:gd name="T131" fmla="*/ 82 w 82"/>
                <a:gd name="T132" fmla="*/ 70 h 7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2" h="70">
                  <a:moveTo>
                    <a:pt x="28" y="52"/>
                  </a:moveTo>
                  <a:lnTo>
                    <a:pt x="20" y="54"/>
                  </a:lnTo>
                  <a:lnTo>
                    <a:pt x="14" y="56"/>
                  </a:lnTo>
                  <a:lnTo>
                    <a:pt x="26" y="62"/>
                  </a:lnTo>
                  <a:lnTo>
                    <a:pt x="30" y="64"/>
                  </a:lnTo>
                  <a:lnTo>
                    <a:pt x="36" y="70"/>
                  </a:lnTo>
                  <a:lnTo>
                    <a:pt x="20" y="70"/>
                  </a:lnTo>
                  <a:lnTo>
                    <a:pt x="14" y="62"/>
                  </a:lnTo>
                  <a:lnTo>
                    <a:pt x="12" y="58"/>
                  </a:lnTo>
                  <a:lnTo>
                    <a:pt x="8" y="56"/>
                  </a:lnTo>
                  <a:lnTo>
                    <a:pt x="10" y="50"/>
                  </a:lnTo>
                  <a:lnTo>
                    <a:pt x="14" y="46"/>
                  </a:lnTo>
                  <a:lnTo>
                    <a:pt x="12" y="44"/>
                  </a:lnTo>
                  <a:lnTo>
                    <a:pt x="10" y="40"/>
                  </a:lnTo>
                  <a:lnTo>
                    <a:pt x="18" y="40"/>
                  </a:lnTo>
                  <a:lnTo>
                    <a:pt x="16" y="34"/>
                  </a:lnTo>
                  <a:lnTo>
                    <a:pt x="14" y="28"/>
                  </a:lnTo>
                  <a:lnTo>
                    <a:pt x="14" y="16"/>
                  </a:lnTo>
                  <a:lnTo>
                    <a:pt x="10" y="12"/>
                  </a:lnTo>
                  <a:lnTo>
                    <a:pt x="6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2" y="4"/>
                  </a:lnTo>
                  <a:lnTo>
                    <a:pt x="24" y="14"/>
                  </a:lnTo>
                  <a:lnTo>
                    <a:pt x="40" y="22"/>
                  </a:lnTo>
                  <a:lnTo>
                    <a:pt x="46" y="24"/>
                  </a:lnTo>
                  <a:lnTo>
                    <a:pt x="54" y="26"/>
                  </a:lnTo>
                  <a:lnTo>
                    <a:pt x="60" y="26"/>
                  </a:lnTo>
                  <a:lnTo>
                    <a:pt x="66" y="24"/>
                  </a:lnTo>
                  <a:lnTo>
                    <a:pt x="74" y="20"/>
                  </a:lnTo>
                  <a:lnTo>
                    <a:pt x="74" y="30"/>
                  </a:lnTo>
                  <a:lnTo>
                    <a:pt x="74" y="34"/>
                  </a:lnTo>
                  <a:lnTo>
                    <a:pt x="76" y="36"/>
                  </a:lnTo>
                  <a:lnTo>
                    <a:pt x="82" y="42"/>
                  </a:lnTo>
                  <a:lnTo>
                    <a:pt x="78" y="44"/>
                  </a:lnTo>
                  <a:lnTo>
                    <a:pt x="72" y="44"/>
                  </a:lnTo>
                  <a:lnTo>
                    <a:pt x="60" y="46"/>
                  </a:lnTo>
                  <a:lnTo>
                    <a:pt x="60" y="62"/>
                  </a:lnTo>
                  <a:lnTo>
                    <a:pt x="52" y="60"/>
                  </a:lnTo>
                  <a:lnTo>
                    <a:pt x="44" y="56"/>
                  </a:lnTo>
                  <a:lnTo>
                    <a:pt x="38" y="54"/>
                  </a:lnTo>
                  <a:lnTo>
                    <a:pt x="28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" name="Freeform 245"/>
            <p:cNvSpPr/>
            <p:nvPr/>
          </p:nvSpPr>
          <p:spPr bwMode="auto">
            <a:xfrm>
              <a:off x="7544810" y="3371615"/>
              <a:ext cx="199488" cy="233630"/>
            </a:xfrm>
            <a:custGeom>
              <a:avLst/>
              <a:gdLst>
                <a:gd name="T0" fmla="*/ 2147483647 w 136"/>
                <a:gd name="T1" fmla="*/ 2147483647 h 148"/>
                <a:gd name="T2" fmla="*/ 2147483647 w 136"/>
                <a:gd name="T3" fmla="*/ 0 h 148"/>
                <a:gd name="T4" fmla="*/ 2147483647 w 136"/>
                <a:gd name="T5" fmla="*/ 2147483647 h 148"/>
                <a:gd name="T6" fmla="*/ 2147483647 w 136"/>
                <a:gd name="T7" fmla="*/ 2147483647 h 148"/>
                <a:gd name="T8" fmla="*/ 2147483647 w 136"/>
                <a:gd name="T9" fmla="*/ 2147483647 h 148"/>
                <a:gd name="T10" fmla="*/ 2147483647 w 136"/>
                <a:gd name="T11" fmla="*/ 2147483647 h 148"/>
                <a:gd name="T12" fmla="*/ 2147483647 w 136"/>
                <a:gd name="T13" fmla="*/ 2147483647 h 148"/>
                <a:gd name="T14" fmla="*/ 2147483647 w 136"/>
                <a:gd name="T15" fmla="*/ 2147483647 h 148"/>
                <a:gd name="T16" fmla="*/ 2147483647 w 136"/>
                <a:gd name="T17" fmla="*/ 2147483647 h 148"/>
                <a:gd name="T18" fmla="*/ 2147483647 w 136"/>
                <a:gd name="T19" fmla="*/ 2147483647 h 148"/>
                <a:gd name="T20" fmla="*/ 2147483647 w 136"/>
                <a:gd name="T21" fmla="*/ 2147483647 h 148"/>
                <a:gd name="T22" fmla="*/ 2147483647 w 136"/>
                <a:gd name="T23" fmla="*/ 2147483647 h 148"/>
                <a:gd name="T24" fmla="*/ 2147483647 w 136"/>
                <a:gd name="T25" fmla="*/ 2147483647 h 148"/>
                <a:gd name="T26" fmla="*/ 2147483647 w 136"/>
                <a:gd name="T27" fmla="*/ 2147483647 h 148"/>
                <a:gd name="T28" fmla="*/ 2147483647 w 136"/>
                <a:gd name="T29" fmla="*/ 2147483647 h 148"/>
                <a:gd name="T30" fmla="*/ 2147483647 w 136"/>
                <a:gd name="T31" fmla="*/ 2147483647 h 148"/>
                <a:gd name="T32" fmla="*/ 2147483647 w 136"/>
                <a:gd name="T33" fmla="*/ 2147483647 h 148"/>
                <a:gd name="T34" fmla="*/ 2147483647 w 136"/>
                <a:gd name="T35" fmla="*/ 2147483647 h 148"/>
                <a:gd name="T36" fmla="*/ 2147483647 w 136"/>
                <a:gd name="T37" fmla="*/ 2147483647 h 148"/>
                <a:gd name="T38" fmla="*/ 2147483647 w 136"/>
                <a:gd name="T39" fmla="*/ 2147483647 h 148"/>
                <a:gd name="T40" fmla="*/ 2147483647 w 136"/>
                <a:gd name="T41" fmla="*/ 2147483647 h 148"/>
                <a:gd name="T42" fmla="*/ 2147483647 w 136"/>
                <a:gd name="T43" fmla="*/ 2147483647 h 148"/>
                <a:gd name="T44" fmla="*/ 2147483647 w 136"/>
                <a:gd name="T45" fmla="*/ 2147483647 h 148"/>
                <a:gd name="T46" fmla="*/ 2147483647 w 136"/>
                <a:gd name="T47" fmla="*/ 2147483647 h 148"/>
                <a:gd name="T48" fmla="*/ 0 w 136"/>
                <a:gd name="T49" fmla="*/ 2147483647 h 148"/>
                <a:gd name="T50" fmla="*/ 2147483647 w 136"/>
                <a:gd name="T51" fmla="*/ 2147483647 h 148"/>
                <a:gd name="T52" fmla="*/ 2147483647 w 136"/>
                <a:gd name="T53" fmla="*/ 2147483647 h 148"/>
                <a:gd name="T54" fmla="*/ 2147483647 w 136"/>
                <a:gd name="T55" fmla="*/ 2147483647 h 148"/>
                <a:gd name="T56" fmla="*/ 2147483647 w 136"/>
                <a:gd name="T57" fmla="*/ 2147483647 h 148"/>
                <a:gd name="T58" fmla="*/ 2147483647 w 136"/>
                <a:gd name="T59" fmla="*/ 2147483647 h 148"/>
                <a:gd name="T60" fmla="*/ 2147483647 w 136"/>
                <a:gd name="T61" fmla="*/ 2147483647 h 148"/>
                <a:gd name="T62" fmla="*/ 2147483647 w 136"/>
                <a:gd name="T63" fmla="*/ 2147483647 h 148"/>
                <a:gd name="T64" fmla="*/ 2147483647 w 136"/>
                <a:gd name="T65" fmla="*/ 2147483647 h 148"/>
                <a:gd name="T66" fmla="*/ 2147483647 w 136"/>
                <a:gd name="T67" fmla="*/ 2147483647 h 148"/>
                <a:gd name="T68" fmla="*/ 2147483647 w 136"/>
                <a:gd name="T69" fmla="*/ 2147483647 h 148"/>
                <a:gd name="T70" fmla="*/ 2147483647 w 136"/>
                <a:gd name="T71" fmla="*/ 2147483647 h 148"/>
                <a:gd name="T72" fmla="*/ 2147483647 w 136"/>
                <a:gd name="T73" fmla="*/ 2147483647 h 148"/>
                <a:gd name="T74" fmla="*/ 2147483647 w 136"/>
                <a:gd name="T75" fmla="*/ 2147483647 h 148"/>
                <a:gd name="T76" fmla="*/ 2147483647 w 136"/>
                <a:gd name="T77" fmla="*/ 2147483647 h 148"/>
                <a:gd name="T78" fmla="*/ 2147483647 w 136"/>
                <a:gd name="T79" fmla="*/ 2147483647 h 148"/>
                <a:gd name="T80" fmla="*/ 2147483647 w 136"/>
                <a:gd name="T81" fmla="*/ 2147483647 h 148"/>
                <a:gd name="T82" fmla="*/ 2147483647 w 136"/>
                <a:gd name="T83" fmla="*/ 2147483647 h 148"/>
                <a:gd name="T84" fmla="*/ 2147483647 w 136"/>
                <a:gd name="T85" fmla="*/ 2147483647 h 148"/>
                <a:gd name="T86" fmla="*/ 2147483647 w 136"/>
                <a:gd name="T87" fmla="*/ 2147483647 h 148"/>
                <a:gd name="T88" fmla="*/ 2147483647 w 136"/>
                <a:gd name="T89" fmla="*/ 2147483647 h 1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6"/>
                <a:gd name="T136" fmla="*/ 0 h 148"/>
                <a:gd name="T137" fmla="*/ 136 w 136"/>
                <a:gd name="T138" fmla="*/ 148 h 1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6" h="148">
                  <a:moveTo>
                    <a:pt x="76" y="12"/>
                  </a:moveTo>
                  <a:lnTo>
                    <a:pt x="78" y="6"/>
                  </a:lnTo>
                  <a:lnTo>
                    <a:pt x="80" y="4"/>
                  </a:lnTo>
                  <a:lnTo>
                    <a:pt x="86" y="0"/>
                  </a:lnTo>
                  <a:lnTo>
                    <a:pt x="98" y="10"/>
                  </a:lnTo>
                  <a:lnTo>
                    <a:pt x="110" y="24"/>
                  </a:lnTo>
                  <a:lnTo>
                    <a:pt x="116" y="30"/>
                  </a:lnTo>
                  <a:lnTo>
                    <a:pt x="118" y="38"/>
                  </a:lnTo>
                  <a:lnTo>
                    <a:pt x="122" y="46"/>
                  </a:lnTo>
                  <a:lnTo>
                    <a:pt x="122" y="52"/>
                  </a:lnTo>
                  <a:lnTo>
                    <a:pt x="120" y="56"/>
                  </a:lnTo>
                  <a:lnTo>
                    <a:pt x="118" y="60"/>
                  </a:lnTo>
                  <a:lnTo>
                    <a:pt x="126" y="78"/>
                  </a:lnTo>
                  <a:lnTo>
                    <a:pt x="136" y="102"/>
                  </a:lnTo>
                  <a:lnTo>
                    <a:pt x="134" y="110"/>
                  </a:lnTo>
                  <a:lnTo>
                    <a:pt x="132" y="114"/>
                  </a:lnTo>
                  <a:lnTo>
                    <a:pt x="130" y="114"/>
                  </a:lnTo>
                  <a:lnTo>
                    <a:pt x="126" y="114"/>
                  </a:lnTo>
                  <a:lnTo>
                    <a:pt x="126" y="110"/>
                  </a:lnTo>
                  <a:lnTo>
                    <a:pt x="130" y="106"/>
                  </a:lnTo>
                  <a:lnTo>
                    <a:pt x="122" y="108"/>
                  </a:lnTo>
                  <a:lnTo>
                    <a:pt x="118" y="110"/>
                  </a:lnTo>
                  <a:lnTo>
                    <a:pt x="116" y="120"/>
                  </a:lnTo>
                  <a:lnTo>
                    <a:pt x="116" y="116"/>
                  </a:lnTo>
                  <a:lnTo>
                    <a:pt x="114" y="114"/>
                  </a:lnTo>
                  <a:lnTo>
                    <a:pt x="108" y="120"/>
                  </a:lnTo>
                  <a:lnTo>
                    <a:pt x="104" y="122"/>
                  </a:lnTo>
                  <a:lnTo>
                    <a:pt x="100" y="122"/>
                  </a:lnTo>
                  <a:lnTo>
                    <a:pt x="92" y="122"/>
                  </a:lnTo>
                  <a:lnTo>
                    <a:pt x="88" y="120"/>
                  </a:lnTo>
                  <a:lnTo>
                    <a:pt x="84" y="120"/>
                  </a:lnTo>
                  <a:lnTo>
                    <a:pt x="82" y="120"/>
                  </a:lnTo>
                  <a:lnTo>
                    <a:pt x="82" y="122"/>
                  </a:lnTo>
                  <a:lnTo>
                    <a:pt x="86" y="128"/>
                  </a:lnTo>
                  <a:lnTo>
                    <a:pt x="90" y="132"/>
                  </a:lnTo>
                  <a:lnTo>
                    <a:pt x="86" y="138"/>
                  </a:lnTo>
                  <a:lnTo>
                    <a:pt x="82" y="148"/>
                  </a:lnTo>
                  <a:lnTo>
                    <a:pt x="74" y="144"/>
                  </a:lnTo>
                  <a:lnTo>
                    <a:pt x="70" y="138"/>
                  </a:lnTo>
                  <a:lnTo>
                    <a:pt x="66" y="132"/>
                  </a:lnTo>
                  <a:lnTo>
                    <a:pt x="64" y="122"/>
                  </a:lnTo>
                  <a:lnTo>
                    <a:pt x="54" y="122"/>
                  </a:lnTo>
                  <a:lnTo>
                    <a:pt x="46" y="124"/>
                  </a:lnTo>
                  <a:lnTo>
                    <a:pt x="38" y="126"/>
                  </a:lnTo>
                  <a:lnTo>
                    <a:pt x="30" y="130"/>
                  </a:lnTo>
                  <a:lnTo>
                    <a:pt x="20" y="130"/>
                  </a:lnTo>
                  <a:lnTo>
                    <a:pt x="20" y="136"/>
                  </a:lnTo>
                  <a:lnTo>
                    <a:pt x="8" y="134"/>
                  </a:lnTo>
                  <a:lnTo>
                    <a:pt x="2" y="134"/>
                  </a:lnTo>
                  <a:lnTo>
                    <a:pt x="0" y="132"/>
                  </a:lnTo>
                  <a:lnTo>
                    <a:pt x="0" y="128"/>
                  </a:lnTo>
                  <a:lnTo>
                    <a:pt x="6" y="126"/>
                  </a:lnTo>
                  <a:lnTo>
                    <a:pt x="8" y="124"/>
                  </a:lnTo>
                  <a:lnTo>
                    <a:pt x="14" y="116"/>
                  </a:lnTo>
                  <a:lnTo>
                    <a:pt x="20" y="108"/>
                  </a:lnTo>
                  <a:lnTo>
                    <a:pt x="24" y="106"/>
                  </a:lnTo>
                  <a:lnTo>
                    <a:pt x="28" y="106"/>
                  </a:lnTo>
                  <a:lnTo>
                    <a:pt x="34" y="106"/>
                  </a:lnTo>
                  <a:lnTo>
                    <a:pt x="36" y="104"/>
                  </a:lnTo>
                  <a:lnTo>
                    <a:pt x="42" y="102"/>
                  </a:lnTo>
                  <a:lnTo>
                    <a:pt x="46" y="102"/>
                  </a:lnTo>
                  <a:lnTo>
                    <a:pt x="52" y="102"/>
                  </a:lnTo>
                  <a:lnTo>
                    <a:pt x="54" y="104"/>
                  </a:lnTo>
                  <a:lnTo>
                    <a:pt x="60" y="108"/>
                  </a:lnTo>
                  <a:lnTo>
                    <a:pt x="62" y="106"/>
                  </a:lnTo>
                  <a:lnTo>
                    <a:pt x="62" y="102"/>
                  </a:lnTo>
                  <a:lnTo>
                    <a:pt x="62" y="96"/>
                  </a:lnTo>
                  <a:lnTo>
                    <a:pt x="60" y="94"/>
                  </a:lnTo>
                  <a:lnTo>
                    <a:pt x="62" y="90"/>
                  </a:lnTo>
                  <a:lnTo>
                    <a:pt x="64" y="86"/>
                  </a:lnTo>
                  <a:lnTo>
                    <a:pt x="68" y="84"/>
                  </a:lnTo>
                  <a:lnTo>
                    <a:pt x="68" y="80"/>
                  </a:lnTo>
                  <a:lnTo>
                    <a:pt x="68" y="78"/>
                  </a:lnTo>
                  <a:lnTo>
                    <a:pt x="68" y="74"/>
                  </a:lnTo>
                  <a:lnTo>
                    <a:pt x="70" y="78"/>
                  </a:lnTo>
                  <a:lnTo>
                    <a:pt x="68" y="82"/>
                  </a:lnTo>
                  <a:lnTo>
                    <a:pt x="76" y="80"/>
                  </a:lnTo>
                  <a:lnTo>
                    <a:pt x="82" y="78"/>
                  </a:lnTo>
                  <a:lnTo>
                    <a:pt x="86" y="76"/>
                  </a:lnTo>
                  <a:lnTo>
                    <a:pt x="90" y="72"/>
                  </a:lnTo>
                  <a:lnTo>
                    <a:pt x="92" y="60"/>
                  </a:lnTo>
                  <a:lnTo>
                    <a:pt x="94" y="50"/>
                  </a:lnTo>
                  <a:lnTo>
                    <a:pt x="94" y="44"/>
                  </a:lnTo>
                  <a:lnTo>
                    <a:pt x="92" y="40"/>
                  </a:lnTo>
                  <a:lnTo>
                    <a:pt x="88" y="32"/>
                  </a:lnTo>
                  <a:lnTo>
                    <a:pt x="84" y="26"/>
                  </a:lnTo>
                  <a:lnTo>
                    <a:pt x="82" y="24"/>
                  </a:lnTo>
                  <a:lnTo>
                    <a:pt x="80" y="20"/>
                  </a:lnTo>
                  <a:lnTo>
                    <a:pt x="78" y="16"/>
                  </a:lnTo>
                  <a:lnTo>
                    <a:pt x="76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" name="Freeform 246"/>
            <p:cNvSpPr/>
            <p:nvPr/>
          </p:nvSpPr>
          <p:spPr bwMode="auto">
            <a:xfrm>
              <a:off x="7590936" y="3578697"/>
              <a:ext cx="44971" cy="39823"/>
            </a:xfrm>
            <a:custGeom>
              <a:avLst/>
              <a:gdLst>
                <a:gd name="T0" fmla="*/ 2147483647 w 32"/>
                <a:gd name="T1" fmla="*/ 2147483647 h 26"/>
                <a:gd name="T2" fmla="*/ 2147483647 w 32"/>
                <a:gd name="T3" fmla="*/ 2147483647 h 26"/>
                <a:gd name="T4" fmla="*/ 2147483647 w 32"/>
                <a:gd name="T5" fmla="*/ 0 h 26"/>
                <a:gd name="T6" fmla="*/ 2147483647 w 32"/>
                <a:gd name="T7" fmla="*/ 0 h 26"/>
                <a:gd name="T8" fmla="*/ 2147483647 w 32"/>
                <a:gd name="T9" fmla="*/ 2147483647 h 26"/>
                <a:gd name="T10" fmla="*/ 2147483647 w 32"/>
                <a:gd name="T11" fmla="*/ 2147483647 h 26"/>
                <a:gd name="T12" fmla="*/ 2147483647 w 32"/>
                <a:gd name="T13" fmla="*/ 2147483647 h 26"/>
                <a:gd name="T14" fmla="*/ 2147483647 w 32"/>
                <a:gd name="T15" fmla="*/ 2147483647 h 26"/>
                <a:gd name="T16" fmla="*/ 2147483647 w 32"/>
                <a:gd name="T17" fmla="*/ 2147483647 h 26"/>
                <a:gd name="T18" fmla="*/ 2147483647 w 32"/>
                <a:gd name="T19" fmla="*/ 2147483647 h 26"/>
                <a:gd name="T20" fmla="*/ 2147483647 w 32"/>
                <a:gd name="T21" fmla="*/ 2147483647 h 26"/>
                <a:gd name="T22" fmla="*/ 2147483647 w 32"/>
                <a:gd name="T23" fmla="*/ 2147483647 h 26"/>
                <a:gd name="T24" fmla="*/ 2147483647 w 32"/>
                <a:gd name="T25" fmla="*/ 2147483647 h 26"/>
                <a:gd name="T26" fmla="*/ 2147483647 w 32"/>
                <a:gd name="T27" fmla="*/ 2147483647 h 26"/>
                <a:gd name="T28" fmla="*/ 0 w 32"/>
                <a:gd name="T29" fmla="*/ 2147483647 h 26"/>
                <a:gd name="T30" fmla="*/ 0 w 32"/>
                <a:gd name="T31" fmla="*/ 2147483647 h 26"/>
                <a:gd name="T32" fmla="*/ 2147483647 w 32"/>
                <a:gd name="T33" fmla="*/ 2147483647 h 26"/>
                <a:gd name="T34" fmla="*/ 2147483647 w 32"/>
                <a:gd name="T35" fmla="*/ 2147483647 h 26"/>
                <a:gd name="T36" fmla="*/ 2147483647 w 32"/>
                <a:gd name="T37" fmla="*/ 2147483647 h 26"/>
                <a:gd name="T38" fmla="*/ 2147483647 w 32"/>
                <a:gd name="T39" fmla="*/ 2147483647 h 2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2"/>
                <a:gd name="T61" fmla="*/ 0 h 26"/>
                <a:gd name="T62" fmla="*/ 32 w 32"/>
                <a:gd name="T63" fmla="*/ 26 h 2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2" h="26">
                  <a:moveTo>
                    <a:pt x="14" y="4"/>
                  </a:moveTo>
                  <a:lnTo>
                    <a:pt x="16" y="4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6" y="2"/>
                  </a:lnTo>
                  <a:lnTo>
                    <a:pt x="32" y="8"/>
                  </a:lnTo>
                  <a:lnTo>
                    <a:pt x="30" y="12"/>
                  </a:lnTo>
                  <a:lnTo>
                    <a:pt x="24" y="14"/>
                  </a:lnTo>
                  <a:lnTo>
                    <a:pt x="14" y="16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6" y="24"/>
                  </a:lnTo>
                  <a:lnTo>
                    <a:pt x="4" y="20"/>
                  </a:lnTo>
                  <a:lnTo>
                    <a:pt x="0" y="14"/>
                  </a:lnTo>
                  <a:lnTo>
                    <a:pt x="0" y="8"/>
                  </a:lnTo>
                  <a:lnTo>
                    <a:pt x="2" y="6"/>
                  </a:lnTo>
                  <a:lnTo>
                    <a:pt x="4" y="4"/>
                  </a:lnTo>
                  <a:lnTo>
                    <a:pt x="8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" name="Freeform 247"/>
            <p:cNvSpPr/>
            <p:nvPr/>
          </p:nvSpPr>
          <p:spPr bwMode="auto">
            <a:xfrm>
              <a:off x="7530973" y="3587988"/>
              <a:ext cx="59962" cy="79646"/>
            </a:xfrm>
            <a:custGeom>
              <a:avLst/>
              <a:gdLst>
                <a:gd name="T0" fmla="*/ 2147483647 w 40"/>
                <a:gd name="T1" fmla="*/ 2147483647 h 52"/>
                <a:gd name="T2" fmla="*/ 2147483647 w 40"/>
                <a:gd name="T3" fmla="*/ 2147483647 h 52"/>
                <a:gd name="T4" fmla="*/ 2147483647 w 40"/>
                <a:gd name="T5" fmla="*/ 2147483647 h 52"/>
                <a:gd name="T6" fmla="*/ 0 w 40"/>
                <a:gd name="T7" fmla="*/ 2147483647 h 52"/>
                <a:gd name="T8" fmla="*/ 2147483647 w 40"/>
                <a:gd name="T9" fmla="*/ 2147483647 h 52"/>
                <a:gd name="T10" fmla="*/ 2147483647 w 40"/>
                <a:gd name="T11" fmla="*/ 2147483647 h 52"/>
                <a:gd name="T12" fmla="*/ 2147483647 w 40"/>
                <a:gd name="T13" fmla="*/ 0 h 52"/>
                <a:gd name="T14" fmla="*/ 2147483647 w 40"/>
                <a:gd name="T15" fmla="*/ 2147483647 h 52"/>
                <a:gd name="T16" fmla="*/ 2147483647 w 40"/>
                <a:gd name="T17" fmla="*/ 2147483647 h 52"/>
                <a:gd name="T18" fmla="*/ 2147483647 w 40"/>
                <a:gd name="T19" fmla="*/ 2147483647 h 52"/>
                <a:gd name="T20" fmla="*/ 2147483647 w 40"/>
                <a:gd name="T21" fmla="*/ 2147483647 h 52"/>
                <a:gd name="T22" fmla="*/ 2147483647 w 40"/>
                <a:gd name="T23" fmla="*/ 2147483647 h 52"/>
                <a:gd name="T24" fmla="*/ 2147483647 w 40"/>
                <a:gd name="T25" fmla="*/ 2147483647 h 52"/>
                <a:gd name="T26" fmla="*/ 2147483647 w 40"/>
                <a:gd name="T27" fmla="*/ 2147483647 h 52"/>
                <a:gd name="T28" fmla="*/ 2147483647 w 40"/>
                <a:gd name="T29" fmla="*/ 2147483647 h 52"/>
                <a:gd name="T30" fmla="*/ 2147483647 w 40"/>
                <a:gd name="T31" fmla="*/ 2147483647 h 52"/>
                <a:gd name="T32" fmla="*/ 2147483647 w 40"/>
                <a:gd name="T33" fmla="*/ 2147483647 h 52"/>
                <a:gd name="T34" fmla="*/ 2147483647 w 40"/>
                <a:gd name="T35" fmla="*/ 2147483647 h 52"/>
                <a:gd name="T36" fmla="*/ 2147483647 w 40"/>
                <a:gd name="T37" fmla="*/ 2147483647 h 52"/>
                <a:gd name="T38" fmla="*/ 2147483647 w 40"/>
                <a:gd name="T39" fmla="*/ 2147483647 h 52"/>
                <a:gd name="T40" fmla="*/ 2147483647 w 40"/>
                <a:gd name="T41" fmla="*/ 2147483647 h 52"/>
                <a:gd name="T42" fmla="*/ 2147483647 w 40"/>
                <a:gd name="T43" fmla="*/ 2147483647 h 52"/>
                <a:gd name="T44" fmla="*/ 2147483647 w 40"/>
                <a:gd name="T45" fmla="*/ 2147483647 h 52"/>
                <a:gd name="T46" fmla="*/ 2147483647 w 40"/>
                <a:gd name="T47" fmla="*/ 2147483647 h 52"/>
                <a:gd name="T48" fmla="*/ 2147483647 w 40"/>
                <a:gd name="T49" fmla="*/ 2147483647 h 52"/>
                <a:gd name="T50" fmla="*/ 2147483647 w 40"/>
                <a:gd name="T51" fmla="*/ 2147483647 h 52"/>
                <a:gd name="T52" fmla="*/ 2147483647 w 40"/>
                <a:gd name="T53" fmla="*/ 2147483647 h 5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0"/>
                <a:gd name="T82" fmla="*/ 0 h 52"/>
                <a:gd name="T83" fmla="*/ 40 w 40"/>
                <a:gd name="T84" fmla="*/ 52 h 5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0" h="52">
                  <a:moveTo>
                    <a:pt x="12" y="24"/>
                  </a:moveTo>
                  <a:lnTo>
                    <a:pt x="4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2" y="8"/>
                  </a:lnTo>
                  <a:lnTo>
                    <a:pt x="6" y="4"/>
                  </a:lnTo>
                  <a:lnTo>
                    <a:pt x="14" y="0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28" y="6"/>
                  </a:lnTo>
                  <a:lnTo>
                    <a:pt x="30" y="12"/>
                  </a:lnTo>
                  <a:lnTo>
                    <a:pt x="32" y="16"/>
                  </a:lnTo>
                  <a:lnTo>
                    <a:pt x="40" y="22"/>
                  </a:lnTo>
                  <a:lnTo>
                    <a:pt x="36" y="24"/>
                  </a:lnTo>
                  <a:lnTo>
                    <a:pt x="34" y="28"/>
                  </a:lnTo>
                  <a:lnTo>
                    <a:pt x="36" y="32"/>
                  </a:lnTo>
                  <a:lnTo>
                    <a:pt x="38" y="36"/>
                  </a:lnTo>
                  <a:lnTo>
                    <a:pt x="38" y="40"/>
                  </a:lnTo>
                  <a:lnTo>
                    <a:pt x="40" y="42"/>
                  </a:lnTo>
                  <a:lnTo>
                    <a:pt x="38" y="48"/>
                  </a:lnTo>
                  <a:lnTo>
                    <a:pt x="38" y="52"/>
                  </a:lnTo>
                  <a:lnTo>
                    <a:pt x="32" y="50"/>
                  </a:lnTo>
                  <a:lnTo>
                    <a:pt x="24" y="46"/>
                  </a:lnTo>
                  <a:lnTo>
                    <a:pt x="18" y="42"/>
                  </a:lnTo>
                  <a:lnTo>
                    <a:pt x="18" y="36"/>
                  </a:lnTo>
                  <a:lnTo>
                    <a:pt x="18" y="30"/>
                  </a:lnTo>
                  <a:lnTo>
                    <a:pt x="1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" name="Freeform 248"/>
            <p:cNvSpPr/>
            <p:nvPr/>
          </p:nvSpPr>
          <p:spPr bwMode="auto">
            <a:xfrm>
              <a:off x="7390294" y="3836220"/>
              <a:ext cx="35746" cy="90266"/>
            </a:xfrm>
            <a:custGeom>
              <a:avLst/>
              <a:gdLst>
                <a:gd name="T0" fmla="*/ 2147483647 w 24"/>
                <a:gd name="T1" fmla="*/ 0 h 56"/>
                <a:gd name="T2" fmla="*/ 2147483647 w 24"/>
                <a:gd name="T3" fmla="*/ 2147483647 h 56"/>
                <a:gd name="T4" fmla="*/ 2147483647 w 24"/>
                <a:gd name="T5" fmla="*/ 2147483647 h 56"/>
                <a:gd name="T6" fmla="*/ 2147483647 w 24"/>
                <a:gd name="T7" fmla="*/ 2147483647 h 56"/>
                <a:gd name="T8" fmla="*/ 2147483647 w 24"/>
                <a:gd name="T9" fmla="*/ 2147483647 h 56"/>
                <a:gd name="T10" fmla="*/ 2147483647 w 24"/>
                <a:gd name="T11" fmla="*/ 2147483647 h 56"/>
                <a:gd name="T12" fmla="*/ 0 w 24"/>
                <a:gd name="T13" fmla="*/ 2147483647 h 56"/>
                <a:gd name="T14" fmla="*/ 0 w 24"/>
                <a:gd name="T15" fmla="*/ 2147483647 h 56"/>
                <a:gd name="T16" fmla="*/ 2147483647 w 24"/>
                <a:gd name="T17" fmla="*/ 2147483647 h 56"/>
                <a:gd name="T18" fmla="*/ 2147483647 w 24"/>
                <a:gd name="T19" fmla="*/ 2147483647 h 56"/>
                <a:gd name="T20" fmla="*/ 2147483647 w 24"/>
                <a:gd name="T21" fmla="*/ 2147483647 h 56"/>
                <a:gd name="T22" fmla="*/ 2147483647 w 24"/>
                <a:gd name="T23" fmla="*/ 2147483647 h 56"/>
                <a:gd name="T24" fmla="*/ 2147483647 w 24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56"/>
                <a:gd name="T41" fmla="*/ 24 w 24"/>
                <a:gd name="T42" fmla="*/ 56 h 5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56">
                  <a:moveTo>
                    <a:pt x="24" y="0"/>
                  </a:moveTo>
                  <a:lnTo>
                    <a:pt x="24" y="12"/>
                  </a:lnTo>
                  <a:lnTo>
                    <a:pt x="22" y="32"/>
                  </a:lnTo>
                  <a:lnTo>
                    <a:pt x="16" y="56"/>
                  </a:lnTo>
                  <a:lnTo>
                    <a:pt x="4" y="44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20"/>
                  </a:lnTo>
                  <a:lnTo>
                    <a:pt x="4" y="10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8" y="2"/>
                  </a:ln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" name="Freeform 249"/>
            <p:cNvSpPr/>
            <p:nvPr/>
          </p:nvSpPr>
          <p:spPr bwMode="auto">
            <a:xfrm>
              <a:off x="7148141" y="3982239"/>
              <a:ext cx="48431" cy="54425"/>
            </a:xfrm>
            <a:custGeom>
              <a:avLst/>
              <a:gdLst>
                <a:gd name="T0" fmla="*/ 2147483647 w 34"/>
                <a:gd name="T1" fmla="*/ 2147483647 h 36"/>
                <a:gd name="T2" fmla="*/ 2147483647 w 34"/>
                <a:gd name="T3" fmla="*/ 2147483647 h 36"/>
                <a:gd name="T4" fmla="*/ 2147483647 w 34"/>
                <a:gd name="T5" fmla="*/ 2147483647 h 36"/>
                <a:gd name="T6" fmla="*/ 2147483647 w 34"/>
                <a:gd name="T7" fmla="*/ 2147483647 h 36"/>
                <a:gd name="T8" fmla="*/ 0 w 34"/>
                <a:gd name="T9" fmla="*/ 2147483647 h 36"/>
                <a:gd name="T10" fmla="*/ 2147483647 w 34"/>
                <a:gd name="T11" fmla="*/ 2147483647 h 36"/>
                <a:gd name="T12" fmla="*/ 2147483647 w 34"/>
                <a:gd name="T13" fmla="*/ 2147483647 h 36"/>
                <a:gd name="T14" fmla="*/ 2147483647 w 34"/>
                <a:gd name="T15" fmla="*/ 2147483647 h 36"/>
                <a:gd name="T16" fmla="*/ 2147483647 w 34"/>
                <a:gd name="T17" fmla="*/ 2147483647 h 36"/>
                <a:gd name="T18" fmla="*/ 2147483647 w 34"/>
                <a:gd name="T19" fmla="*/ 0 h 36"/>
                <a:gd name="T20" fmla="*/ 2147483647 w 34"/>
                <a:gd name="T21" fmla="*/ 2147483647 h 36"/>
                <a:gd name="T22" fmla="*/ 2147483647 w 34"/>
                <a:gd name="T23" fmla="*/ 2147483647 h 36"/>
                <a:gd name="T24" fmla="*/ 2147483647 w 34"/>
                <a:gd name="T25" fmla="*/ 2147483647 h 36"/>
                <a:gd name="T26" fmla="*/ 2147483647 w 34"/>
                <a:gd name="T27" fmla="*/ 2147483647 h 36"/>
                <a:gd name="T28" fmla="*/ 2147483647 w 34"/>
                <a:gd name="T29" fmla="*/ 2147483647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4"/>
                <a:gd name="T46" fmla="*/ 0 h 36"/>
                <a:gd name="T47" fmla="*/ 34 w 34"/>
                <a:gd name="T48" fmla="*/ 36 h 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4" h="36">
                  <a:moveTo>
                    <a:pt x="18" y="36"/>
                  </a:moveTo>
                  <a:lnTo>
                    <a:pt x="12" y="34"/>
                  </a:lnTo>
                  <a:lnTo>
                    <a:pt x="6" y="30"/>
                  </a:lnTo>
                  <a:lnTo>
                    <a:pt x="2" y="24"/>
                  </a:lnTo>
                  <a:lnTo>
                    <a:pt x="0" y="20"/>
                  </a:lnTo>
                  <a:lnTo>
                    <a:pt x="2" y="16"/>
                  </a:lnTo>
                  <a:lnTo>
                    <a:pt x="4" y="12"/>
                  </a:lnTo>
                  <a:lnTo>
                    <a:pt x="12" y="6"/>
                  </a:lnTo>
                  <a:lnTo>
                    <a:pt x="26" y="2"/>
                  </a:lnTo>
                  <a:lnTo>
                    <a:pt x="34" y="0"/>
                  </a:lnTo>
                  <a:lnTo>
                    <a:pt x="34" y="10"/>
                  </a:lnTo>
                  <a:lnTo>
                    <a:pt x="30" y="20"/>
                  </a:lnTo>
                  <a:lnTo>
                    <a:pt x="24" y="32"/>
                  </a:lnTo>
                  <a:lnTo>
                    <a:pt x="22" y="34"/>
                  </a:ln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" name="Freeform 250"/>
            <p:cNvSpPr/>
            <p:nvPr/>
          </p:nvSpPr>
          <p:spPr bwMode="auto">
            <a:xfrm>
              <a:off x="6497788" y="4283567"/>
              <a:ext cx="54196" cy="114160"/>
            </a:xfrm>
            <a:custGeom>
              <a:avLst/>
              <a:gdLst>
                <a:gd name="T0" fmla="*/ 2147483647 w 36"/>
                <a:gd name="T1" fmla="*/ 2147483647 h 70"/>
                <a:gd name="T2" fmla="*/ 2147483647 w 36"/>
                <a:gd name="T3" fmla="*/ 2147483647 h 70"/>
                <a:gd name="T4" fmla="*/ 2147483647 w 36"/>
                <a:gd name="T5" fmla="*/ 2147483647 h 70"/>
                <a:gd name="T6" fmla="*/ 2147483647 w 36"/>
                <a:gd name="T7" fmla="*/ 2147483647 h 70"/>
                <a:gd name="T8" fmla="*/ 2147483647 w 36"/>
                <a:gd name="T9" fmla="*/ 2147483647 h 70"/>
                <a:gd name="T10" fmla="*/ 2147483647 w 36"/>
                <a:gd name="T11" fmla="*/ 2147483647 h 70"/>
                <a:gd name="T12" fmla="*/ 2147483647 w 36"/>
                <a:gd name="T13" fmla="*/ 2147483647 h 70"/>
                <a:gd name="T14" fmla="*/ 2147483647 w 36"/>
                <a:gd name="T15" fmla="*/ 2147483647 h 70"/>
                <a:gd name="T16" fmla="*/ 2147483647 w 36"/>
                <a:gd name="T17" fmla="*/ 2147483647 h 70"/>
                <a:gd name="T18" fmla="*/ 2147483647 w 36"/>
                <a:gd name="T19" fmla="*/ 2147483647 h 70"/>
                <a:gd name="T20" fmla="*/ 0 w 36"/>
                <a:gd name="T21" fmla="*/ 2147483647 h 70"/>
                <a:gd name="T22" fmla="*/ 2147483647 w 36"/>
                <a:gd name="T23" fmla="*/ 2147483647 h 70"/>
                <a:gd name="T24" fmla="*/ 2147483647 w 36"/>
                <a:gd name="T25" fmla="*/ 2147483647 h 70"/>
                <a:gd name="T26" fmla="*/ 2147483647 w 36"/>
                <a:gd name="T27" fmla="*/ 2147483647 h 70"/>
                <a:gd name="T28" fmla="*/ 2147483647 w 36"/>
                <a:gd name="T29" fmla="*/ 0 h 70"/>
                <a:gd name="T30" fmla="*/ 2147483647 w 36"/>
                <a:gd name="T31" fmla="*/ 2147483647 h 70"/>
                <a:gd name="T32" fmla="*/ 2147483647 w 36"/>
                <a:gd name="T33" fmla="*/ 2147483647 h 70"/>
                <a:gd name="T34" fmla="*/ 2147483647 w 36"/>
                <a:gd name="T35" fmla="*/ 2147483647 h 70"/>
                <a:gd name="T36" fmla="*/ 2147483647 w 36"/>
                <a:gd name="T37" fmla="*/ 2147483647 h 70"/>
                <a:gd name="T38" fmla="*/ 2147483647 w 36"/>
                <a:gd name="T39" fmla="*/ 2147483647 h 70"/>
                <a:gd name="T40" fmla="*/ 2147483647 w 36"/>
                <a:gd name="T41" fmla="*/ 2147483647 h 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6"/>
                <a:gd name="T64" fmla="*/ 0 h 70"/>
                <a:gd name="T65" fmla="*/ 36 w 36"/>
                <a:gd name="T66" fmla="*/ 70 h 7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6" h="70">
                  <a:moveTo>
                    <a:pt x="36" y="52"/>
                  </a:moveTo>
                  <a:lnTo>
                    <a:pt x="34" y="58"/>
                  </a:lnTo>
                  <a:lnTo>
                    <a:pt x="30" y="64"/>
                  </a:lnTo>
                  <a:lnTo>
                    <a:pt x="22" y="68"/>
                  </a:lnTo>
                  <a:lnTo>
                    <a:pt x="16" y="70"/>
                  </a:lnTo>
                  <a:lnTo>
                    <a:pt x="12" y="68"/>
                  </a:lnTo>
                  <a:lnTo>
                    <a:pt x="8" y="64"/>
                  </a:lnTo>
                  <a:lnTo>
                    <a:pt x="6" y="60"/>
                  </a:lnTo>
                  <a:lnTo>
                    <a:pt x="4" y="54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4"/>
                  </a:lnTo>
                  <a:lnTo>
                    <a:pt x="4" y="18"/>
                  </a:lnTo>
                  <a:lnTo>
                    <a:pt x="6" y="10"/>
                  </a:lnTo>
                  <a:lnTo>
                    <a:pt x="8" y="0"/>
                  </a:lnTo>
                  <a:lnTo>
                    <a:pt x="14" y="2"/>
                  </a:lnTo>
                  <a:lnTo>
                    <a:pt x="16" y="8"/>
                  </a:lnTo>
                  <a:lnTo>
                    <a:pt x="26" y="20"/>
                  </a:lnTo>
                  <a:lnTo>
                    <a:pt x="34" y="36"/>
                  </a:lnTo>
                  <a:lnTo>
                    <a:pt x="36" y="44"/>
                  </a:lnTo>
                  <a:lnTo>
                    <a:pt x="36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" name="Freeform 251"/>
            <p:cNvSpPr/>
            <p:nvPr/>
          </p:nvSpPr>
          <p:spPr bwMode="auto">
            <a:xfrm>
              <a:off x="6975175" y="3889317"/>
              <a:ext cx="219091" cy="428763"/>
            </a:xfrm>
            <a:custGeom>
              <a:avLst/>
              <a:gdLst>
                <a:gd name="T0" fmla="*/ 2147483647 w 150"/>
                <a:gd name="T1" fmla="*/ 2147483647 h 270"/>
                <a:gd name="T2" fmla="*/ 2147483647 w 150"/>
                <a:gd name="T3" fmla="*/ 2147483647 h 270"/>
                <a:gd name="T4" fmla="*/ 2147483647 w 150"/>
                <a:gd name="T5" fmla="*/ 2147483647 h 270"/>
                <a:gd name="T6" fmla="*/ 2147483647 w 150"/>
                <a:gd name="T7" fmla="*/ 2147483647 h 270"/>
                <a:gd name="T8" fmla="*/ 2147483647 w 150"/>
                <a:gd name="T9" fmla="*/ 2147483647 h 270"/>
                <a:gd name="T10" fmla="*/ 2147483647 w 150"/>
                <a:gd name="T11" fmla="*/ 2147483647 h 270"/>
                <a:gd name="T12" fmla="*/ 2147483647 w 150"/>
                <a:gd name="T13" fmla="*/ 2147483647 h 270"/>
                <a:gd name="T14" fmla="*/ 2147483647 w 150"/>
                <a:gd name="T15" fmla="*/ 2147483647 h 270"/>
                <a:gd name="T16" fmla="*/ 2147483647 w 150"/>
                <a:gd name="T17" fmla="*/ 2147483647 h 270"/>
                <a:gd name="T18" fmla="*/ 2147483647 w 150"/>
                <a:gd name="T19" fmla="*/ 2147483647 h 270"/>
                <a:gd name="T20" fmla="*/ 2147483647 w 150"/>
                <a:gd name="T21" fmla="*/ 2147483647 h 270"/>
                <a:gd name="T22" fmla="*/ 2147483647 w 150"/>
                <a:gd name="T23" fmla="*/ 2147483647 h 270"/>
                <a:gd name="T24" fmla="*/ 2147483647 w 150"/>
                <a:gd name="T25" fmla="*/ 2147483647 h 270"/>
                <a:gd name="T26" fmla="*/ 2147483647 w 150"/>
                <a:gd name="T27" fmla="*/ 2147483647 h 270"/>
                <a:gd name="T28" fmla="*/ 2147483647 w 150"/>
                <a:gd name="T29" fmla="*/ 2147483647 h 270"/>
                <a:gd name="T30" fmla="*/ 2147483647 w 150"/>
                <a:gd name="T31" fmla="*/ 2147483647 h 270"/>
                <a:gd name="T32" fmla="*/ 2147483647 w 150"/>
                <a:gd name="T33" fmla="*/ 2147483647 h 270"/>
                <a:gd name="T34" fmla="*/ 2147483647 w 150"/>
                <a:gd name="T35" fmla="*/ 2147483647 h 270"/>
                <a:gd name="T36" fmla="*/ 0 w 150"/>
                <a:gd name="T37" fmla="*/ 2147483647 h 270"/>
                <a:gd name="T38" fmla="*/ 2147483647 w 150"/>
                <a:gd name="T39" fmla="*/ 2147483647 h 270"/>
                <a:gd name="T40" fmla="*/ 2147483647 w 150"/>
                <a:gd name="T41" fmla="*/ 2147483647 h 270"/>
                <a:gd name="T42" fmla="*/ 2147483647 w 150"/>
                <a:gd name="T43" fmla="*/ 2147483647 h 270"/>
                <a:gd name="T44" fmla="*/ 2147483647 w 150"/>
                <a:gd name="T45" fmla="*/ 2147483647 h 270"/>
                <a:gd name="T46" fmla="*/ 2147483647 w 150"/>
                <a:gd name="T47" fmla="*/ 2147483647 h 270"/>
                <a:gd name="T48" fmla="*/ 2147483647 w 150"/>
                <a:gd name="T49" fmla="*/ 2147483647 h 270"/>
                <a:gd name="T50" fmla="*/ 2147483647 w 150"/>
                <a:gd name="T51" fmla="*/ 2147483647 h 270"/>
                <a:gd name="T52" fmla="*/ 2147483647 w 150"/>
                <a:gd name="T53" fmla="*/ 2147483647 h 270"/>
                <a:gd name="T54" fmla="*/ 2147483647 w 150"/>
                <a:gd name="T55" fmla="*/ 2147483647 h 270"/>
                <a:gd name="T56" fmla="*/ 2147483647 w 150"/>
                <a:gd name="T57" fmla="*/ 2147483647 h 270"/>
                <a:gd name="T58" fmla="*/ 2147483647 w 150"/>
                <a:gd name="T59" fmla="*/ 2147483647 h 270"/>
                <a:gd name="T60" fmla="*/ 2147483647 w 150"/>
                <a:gd name="T61" fmla="*/ 2147483647 h 270"/>
                <a:gd name="T62" fmla="*/ 2147483647 w 150"/>
                <a:gd name="T63" fmla="*/ 2147483647 h 270"/>
                <a:gd name="T64" fmla="*/ 2147483647 w 150"/>
                <a:gd name="T65" fmla="*/ 2147483647 h 270"/>
                <a:gd name="T66" fmla="*/ 2147483647 w 150"/>
                <a:gd name="T67" fmla="*/ 2147483647 h 270"/>
                <a:gd name="T68" fmla="*/ 2147483647 w 150"/>
                <a:gd name="T69" fmla="*/ 2147483647 h 270"/>
                <a:gd name="T70" fmla="*/ 2147483647 w 150"/>
                <a:gd name="T71" fmla="*/ 2147483647 h 270"/>
                <a:gd name="T72" fmla="*/ 2147483647 w 150"/>
                <a:gd name="T73" fmla="*/ 2147483647 h 270"/>
                <a:gd name="T74" fmla="*/ 2147483647 w 150"/>
                <a:gd name="T75" fmla="*/ 2147483647 h 270"/>
                <a:gd name="T76" fmla="*/ 2147483647 w 150"/>
                <a:gd name="T77" fmla="*/ 2147483647 h 270"/>
                <a:gd name="T78" fmla="*/ 2147483647 w 150"/>
                <a:gd name="T79" fmla="*/ 2147483647 h 270"/>
                <a:gd name="T80" fmla="*/ 2147483647 w 150"/>
                <a:gd name="T81" fmla="*/ 2147483647 h 270"/>
                <a:gd name="T82" fmla="*/ 2147483647 w 150"/>
                <a:gd name="T83" fmla="*/ 2147483647 h 270"/>
                <a:gd name="T84" fmla="*/ 2147483647 w 150"/>
                <a:gd name="T85" fmla="*/ 2147483647 h 270"/>
                <a:gd name="T86" fmla="*/ 2147483647 w 150"/>
                <a:gd name="T87" fmla="*/ 2147483647 h 270"/>
                <a:gd name="T88" fmla="*/ 2147483647 w 150"/>
                <a:gd name="T89" fmla="*/ 2147483647 h 270"/>
                <a:gd name="T90" fmla="*/ 2147483647 w 150"/>
                <a:gd name="T91" fmla="*/ 2147483647 h 270"/>
                <a:gd name="T92" fmla="*/ 2147483647 w 150"/>
                <a:gd name="T93" fmla="*/ 2147483647 h 270"/>
                <a:gd name="T94" fmla="*/ 2147483647 w 150"/>
                <a:gd name="T95" fmla="*/ 2147483647 h 270"/>
                <a:gd name="T96" fmla="*/ 2147483647 w 150"/>
                <a:gd name="T97" fmla="*/ 2147483647 h 270"/>
                <a:gd name="T98" fmla="*/ 2147483647 w 150"/>
                <a:gd name="T99" fmla="*/ 2147483647 h 27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50"/>
                <a:gd name="T151" fmla="*/ 0 h 270"/>
                <a:gd name="T152" fmla="*/ 150 w 150"/>
                <a:gd name="T153" fmla="*/ 270 h 27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50" h="270">
                  <a:moveTo>
                    <a:pt x="64" y="232"/>
                  </a:moveTo>
                  <a:lnTo>
                    <a:pt x="70" y="228"/>
                  </a:lnTo>
                  <a:lnTo>
                    <a:pt x="78" y="226"/>
                  </a:lnTo>
                  <a:lnTo>
                    <a:pt x="96" y="220"/>
                  </a:lnTo>
                  <a:lnTo>
                    <a:pt x="92" y="216"/>
                  </a:lnTo>
                  <a:lnTo>
                    <a:pt x="90" y="216"/>
                  </a:lnTo>
                  <a:lnTo>
                    <a:pt x="88" y="214"/>
                  </a:lnTo>
                  <a:lnTo>
                    <a:pt x="112" y="200"/>
                  </a:lnTo>
                  <a:lnTo>
                    <a:pt x="114" y="198"/>
                  </a:lnTo>
                  <a:lnTo>
                    <a:pt x="116" y="194"/>
                  </a:lnTo>
                  <a:lnTo>
                    <a:pt x="114" y="190"/>
                  </a:lnTo>
                  <a:lnTo>
                    <a:pt x="114" y="186"/>
                  </a:lnTo>
                  <a:lnTo>
                    <a:pt x="114" y="182"/>
                  </a:lnTo>
                  <a:lnTo>
                    <a:pt x="112" y="176"/>
                  </a:lnTo>
                  <a:lnTo>
                    <a:pt x="112" y="160"/>
                  </a:lnTo>
                  <a:lnTo>
                    <a:pt x="106" y="146"/>
                  </a:lnTo>
                  <a:lnTo>
                    <a:pt x="100" y="136"/>
                  </a:lnTo>
                  <a:lnTo>
                    <a:pt x="86" y="118"/>
                  </a:lnTo>
                  <a:lnTo>
                    <a:pt x="82" y="112"/>
                  </a:lnTo>
                  <a:lnTo>
                    <a:pt x="76" y="106"/>
                  </a:lnTo>
                  <a:lnTo>
                    <a:pt x="70" y="106"/>
                  </a:lnTo>
                  <a:lnTo>
                    <a:pt x="68" y="102"/>
                  </a:lnTo>
                  <a:lnTo>
                    <a:pt x="66" y="96"/>
                  </a:lnTo>
                  <a:lnTo>
                    <a:pt x="60" y="92"/>
                  </a:lnTo>
                  <a:lnTo>
                    <a:pt x="52" y="86"/>
                  </a:lnTo>
                  <a:lnTo>
                    <a:pt x="42" y="78"/>
                  </a:lnTo>
                  <a:lnTo>
                    <a:pt x="34" y="70"/>
                  </a:lnTo>
                  <a:lnTo>
                    <a:pt x="32" y="64"/>
                  </a:lnTo>
                  <a:lnTo>
                    <a:pt x="30" y="60"/>
                  </a:lnTo>
                  <a:lnTo>
                    <a:pt x="38" y="58"/>
                  </a:lnTo>
                  <a:lnTo>
                    <a:pt x="42" y="54"/>
                  </a:lnTo>
                  <a:lnTo>
                    <a:pt x="42" y="48"/>
                  </a:lnTo>
                  <a:lnTo>
                    <a:pt x="26" y="44"/>
                  </a:lnTo>
                  <a:lnTo>
                    <a:pt x="14" y="38"/>
                  </a:lnTo>
                  <a:lnTo>
                    <a:pt x="8" y="34"/>
                  </a:lnTo>
                  <a:lnTo>
                    <a:pt x="4" y="30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10" y="14"/>
                  </a:lnTo>
                  <a:lnTo>
                    <a:pt x="16" y="14"/>
                  </a:lnTo>
                  <a:lnTo>
                    <a:pt x="26" y="12"/>
                  </a:lnTo>
                  <a:lnTo>
                    <a:pt x="34" y="6"/>
                  </a:lnTo>
                  <a:lnTo>
                    <a:pt x="42" y="2"/>
                  </a:lnTo>
                  <a:lnTo>
                    <a:pt x="50" y="0"/>
                  </a:lnTo>
                  <a:lnTo>
                    <a:pt x="56" y="2"/>
                  </a:lnTo>
                  <a:lnTo>
                    <a:pt x="60" y="4"/>
                  </a:lnTo>
                  <a:lnTo>
                    <a:pt x="66" y="6"/>
                  </a:lnTo>
                  <a:lnTo>
                    <a:pt x="70" y="6"/>
                  </a:lnTo>
                  <a:lnTo>
                    <a:pt x="72" y="12"/>
                  </a:lnTo>
                  <a:lnTo>
                    <a:pt x="74" y="16"/>
                  </a:lnTo>
                  <a:lnTo>
                    <a:pt x="82" y="24"/>
                  </a:lnTo>
                  <a:lnTo>
                    <a:pt x="90" y="28"/>
                  </a:lnTo>
                  <a:lnTo>
                    <a:pt x="98" y="30"/>
                  </a:lnTo>
                  <a:lnTo>
                    <a:pt x="96" y="36"/>
                  </a:lnTo>
                  <a:lnTo>
                    <a:pt x="94" y="42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82" y="42"/>
                  </a:lnTo>
                  <a:lnTo>
                    <a:pt x="82" y="48"/>
                  </a:lnTo>
                  <a:lnTo>
                    <a:pt x="80" y="52"/>
                  </a:lnTo>
                  <a:lnTo>
                    <a:pt x="76" y="56"/>
                  </a:lnTo>
                  <a:lnTo>
                    <a:pt x="72" y="64"/>
                  </a:lnTo>
                  <a:lnTo>
                    <a:pt x="70" y="70"/>
                  </a:lnTo>
                  <a:lnTo>
                    <a:pt x="72" y="84"/>
                  </a:lnTo>
                  <a:lnTo>
                    <a:pt x="76" y="88"/>
                  </a:lnTo>
                  <a:lnTo>
                    <a:pt x="78" y="92"/>
                  </a:lnTo>
                  <a:lnTo>
                    <a:pt x="86" y="96"/>
                  </a:lnTo>
                  <a:lnTo>
                    <a:pt x="98" y="110"/>
                  </a:lnTo>
                  <a:lnTo>
                    <a:pt x="110" y="124"/>
                  </a:lnTo>
                  <a:lnTo>
                    <a:pt x="122" y="136"/>
                  </a:lnTo>
                  <a:lnTo>
                    <a:pt x="138" y="148"/>
                  </a:lnTo>
                  <a:lnTo>
                    <a:pt x="138" y="156"/>
                  </a:lnTo>
                  <a:lnTo>
                    <a:pt x="142" y="170"/>
                  </a:lnTo>
                  <a:lnTo>
                    <a:pt x="150" y="192"/>
                  </a:lnTo>
                  <a:lnTo>
                    <a:pt x="146" y="198"/>
                  </a:lnTo>
                  <a:lnTo>
                    <a:pt x="146" y="204"/>
                  </a:lnTo>
                  <a:lnTo>
                    <a:pt x="146" y="210"/>
                  </a:lnTo>
                  <a:lnTo>
                    <a:pt x="144" y="214"/>
                  </a:lnTo>
                  <a:lnTo>
                    <a:pt x="138" y="220"/>
                  </a:lnTo>
                  <a:lnTo>
                    <a:pt x="128" y="228"/>
                  </a:lnTo>
                  <a:lnTo>
                    <a:pt x="120" y="232"/>
                  </a:lnTo>
                  <a:lnTo>
                    <a:pt x="112" y="234"/>
                  </a:lnTo>
                  <a:lnTo>
                    <a:pt x="104" y="242"/>
                  </a:lnTo>
                  <a:lnTo>
                    <a:pt x="98" y="254"/>
                  </a:lnTo>
                  <a:lnTo>
                    <a:pt x="88" y="266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6" y="270"/>
                  </a:lnTo>
                  <a:lnTo>
                    <a:pt x="74" y="268"/>
                  </a:lnTo>
                  <a:lnTo>
                    <a:pt x="74" y="260"/>
                  </a:lnTo>
                  <a:lnTo>
                    <a:pt x="74" y="252"/>
                  </a:lnTo>
                  <a:lnTo>
                    <a:pt x="76" y="246"/>
                  </a:lnTo>
                  <a:lnTo>
                    <a:pt x="76" y="242"/>
                  </a:lnTo>
                  <a:lnTo>
                    <a:pt x="74" y="236"/>
                  </a:lnTo>
                  <a:lnTo>
                    <a:pt x="70" y="236"/>
                  </a:lnTo>
                  <a:lnTo>
                    <a:pt x="66" y="234"/>
                  </a:lnTo>
                  <a:lnTo>
                    <a:pt x="62" y="234"/>
                  </a:lnTo>
                  <a:lnTo>
                    <a:pt x="60" y="234"/>
                  </a:lnTo>
                  <a:lnTo>
                    <a:pt x="64" y="2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" name="Freeform 252"/>
            <p:cNvSpPr/>
            <p:nvPr/>
          </p:nvSpPr>
          <p:spPr bwMode="auto">
            <a:xfrm>
              <a:off x="7018993" y="4142859"/>
              <a:ext cx="126842" cy="120797"/>
            </a:xfrm>
            <a:custGeom>
              <a:avLst/>
              <a:gdLst>
                <a:gd name="T0" fmla="*/ 2147483647 w 86"/>
                <a:gd name="T1" fmla="*/ 0 h 76"/>
                <a:gd name="T2" fmla="*/ 2147483647 w 86"/>
                <a:gd name="T3" fmla="*/ 0 h 76"/>
                <a:gd name="T4" fmla="*/ 2147483647 w 86"/>
                <a:gd name="T5" fmla="*/ 2147483647 h 76"/>
                <a:gd name="T6" fmla="*/ 2147483647 w 86"/>
                <a:gd name="T7" fmla="*/ 0 h 76"/>
                <a:gd name="T8" fmla="*/ 2147483647 w 86"/>
                <a:gd name="T9" fmla="*/ 0 h 76"/>
                <a:gd name="T10" fmla="*/ 2147483647 w 86"/>
                <a:gd name="T11" fmla="*/ 0 h 76"/>
                <a:gd name="T12" fmla="*/ 2147483647 w 86"/>
                <a:gd name="T13" fmla="*/ 2147483647 h 76"/>
                <a:gd name="T14" fmla="*/ 2147483647 w 86"/>
                <a:gd name="T15" fmla="*/ 2147483647 h 76"/>
                <a:gd name="T16" fmla="*/ 2147483647 w 86"/>
                <a:gd name="T17" fmla="*/ 2147483647 h 76"/>
                <a:gd name="T18" fmla="*/ 2147483647 w 86"/>
                <a:gd name="T19" fmla="*/ 2147483647 h 76"/>
                <a:gd name="T20" fmla="*/ 2147483647 w 86"/>
                <a:gd name="T21" fmla="*/ 2147483647 h 76"/>
                <a:gd name="T22" fmla="*/ 2147483647 w 86"/>
                <a:gd name="T23" fmla="*/ 2147483647 h 76"/>
                <a:gd name="T24" fmla="*/ 2147483647 w 86"/>
                <a:gd name="T25" fmla="*/ 2147483647 h 76"/>
                <a:gd name="T26" fmla="*/ 2147483647 w 86"/>
                <a:gd name="T27" fmla="*/ 2147483647 h 76"/>
                <a:gd name="T28" fmla="*/ 2147483647 w 86"/>
                <a:gd name="T29" fmla="*/ 2147483647 h 76"/>
                <a:gd name="T30" fmla="*/ 2147483647 w 86"/>
                <a:gd name="T31" fmla="*/ 2147483647 h 76"/>
                <a:gd name="T32" fmla="*/ 2147483647 w 86"/>
                <a:gd name="T33" fmla="*/ 2147483647 h 76"/>
                <a:gd name="T34" fmla="*/ 0 w 86"/>
                <a:gd name="T35" fmla="*/ 2147483647 h 76"/>
                <a:gd name="T36" fmla="*/ 2147483647 w 86"/>
                <a:gd name="T37" fmla="*/ 2147483647 h 76"/>
                <a:gd name="T38" fmla="*/ 2147483647 w 86"/>
                <a:gd name="T39" fmla="*/ 2147483647 h 76"/>
                <a:gd name="T40" fmla="*/ 2147483647 w 86"/>
                <a:gd name="T41" fmla="*/ 2147483647 h 76"/>
                <a:gd name="T42" fmla="*/ 2147483647 w 86"/>
                <a:gd name="T43" fmla="*/ 2147483647 h 76"/>
                <a:gd name="T44" fmla="*/ 2147483647 w 86"/>
                <a:gd name="T45" fmla="*/ 2147483647 h 76"/>
                <a:gd name="T46" fmla="*/ 2147483647 w 86"/>
                <a:gd name="T47" fmla="*/ 2147483647 h 76"/>
                <a:gd name="T48" fmla="*/ 2147483647 w 86"/>
                <a:gd name="T49" fmla="*/ 2147483647 h 76"/>
                <a:gd name="T50" fmla="*/ 2147483647 w 86"/>
                <a:gd name="T51" fmla="*/ 2147483647 h 76"/>
                <a:gd name="T52" fmla="*/ 2147483647 w 86"/>
                <a:gd name="T53" fmla="*/ 2147483647 h 76"/>
                <a:gd name="T54" fmla="*/ 2147483647 w 86"/>
                <a:gd name="T55" fmla="*/ 2147483647 h 76"/>
                <a:gd name="T56" fmla="*/ 2147483647 w 86"/>
                <a:gd name="T57" fmla="*/ 2147483647 h 76"/>
                <a:gd name="T58" fmla="*/ 2147483647 w 86"/>
                <a:gd name="T59" fmla="*/ 2147483647 h 76"/>
                <a:gd name="T60" fmla="*/ 2147483647 w 86"/>
                <a:gd name="T61" fmla="*/ 2147483647 h 76"/>
                <a:gd name="T62" fmla="*/ 2147483647 w 86"/>
                <a:gd name="T63" fmla="*/ 2147483647 h 76"/>
                <a:gd name="T64" fmla="*/ 2147483647 w 86"/>
                <a:gd name="T65" fmla="*/ 2147483647 h 76"/>
                <a:gd name="T66" fmla="*/ 2147483647 w 86"/>
                <a:gd name="T67" fmla="*/ 2147483647 h 76"/>
                <a:gd name="T68" fmla="*/ 2147483647 w 86"/>
                <a:gd name="T69" fmla="*/ 2147483647 h 76"/>
                <a:gd name="T70" fmla="*/ 2147483647 w 86"/>
                <a:gd name="T71" fmla="*/ 2147483647 h 76"/>
                <a:gd name="T72" fmla="*/ 2147483647 w 86"/>
                <a:gd name="T73" fmla="*/ 2147483647 h 76"/>
                <a:gd name="T74" fmla="*/ 2147483647 w 86"/>
                <a:gd name="T75" fmla="*/ 2147483647 h 76"/>
                <a:gd name="T76" fmla="*/ 2147483647 w 86"/>
                <a:gd name="T77" fmla="*/ 2147483647 h 76"/>
                <a:gd name="T78" fmla="*/ 2147483647 w 86"/>
                <a:gd name="T79" fmla="*/ 2147483647 h 76"/>
                <a:gd name="T80" fmla="*/ 2147483647 w 86"/>
                <a:gd name="T81" fmla="*/ 2147483647 h 76"/>
                <a:gd name="T82" fmla="*/ 2147483647 w 86"/>
                <a:gd name="T83" fmla="*/ 2147483647 h 76"/>
                <a:gd name="T84" fmla="*/ 2147483647 w 86"/>
                <a:gd name="T85" fmla="*/ 2147483647 h 76"/>
                <a:gd name="T86" fmla="*/ 2147483647 w 86"/>
                <a:gd name="T87" fmla="*/ 2147483647 h 76"/>
                <a:gd name="T88" fmla="*/ 2147483647 w 86"/>
                <a:gd name="T89" fmla="*/ 0 h 76"/>
                <a:gd name="T90" fmla="*/ 2147483647 w 86"/>
                <a:gd name="T91" fmla="*/ 0 h 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86"/>
                <a:gd name="T139" fmla="*/ 0 h 76"/>
                <a:gd name="T140" fmla="*/ 86 w 86"/>
                <a:gd name="T141" fmla="*/ 76 h 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86" h="76">
                  <a:moveTo>
                    <a:pt x="80" y="0"/>
                  </a:moveTo>
                  <a:lnTo>
                    <a:pt x="78" y="0"/>
                  </a:lnTo>
                  <a:lnTo>
                    <a:pt x="74" y="2"/>
                  </a:lnTo>
                  <a:lnTo>
                    <a:pt x="70" y="0"/>
                  </a:lnTo>
                  <a:lnTo>
                    <a:pt x="66" y="0"/>
                  </a:lnTo>
                  <a:lnTo>
                    <a:pt x="62" y="0"/>
                  </a:lnTo>
                  <a:lnTo>
                    <a:pt x="60" y="4"/>
                  </a:lnTo>
                  <a:lnTo>
                    <a:pt x="58" y="10"/>
                  </a:lnTo>
                  <a:lnTo>
                    <a:pt x="52" y="8"/>
                  </a:lnTo>
                  <a:lnTo>
                    <a:pt x="46" y="4"/>
                  </a:lnTo>
                  <a:lnTo>
                    <a:pt x="40" y="2"/>
                  </a:lnTo>
                  <a:lnTo>
                    <a:pt x="30" y="2"/>
                  </a:lnTo>
                  <a:lnTo>
                    <a:pt x="18" y="2"/>
                  </a:lnTo>
                  <a:lnTo>
                    <a:pt x="10" y="6"/>
                  </a:lnTo>
                  <a:lnTo>
                    <a:pt x="6" y="10"/>
                  </a:lnTo>
                  <a:lnTo>
                    <a:pt x="2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8" y="46"/>
                  </a:lnTo>
                  <a:lnTo>
                    <a:pt x="10" y="52"/>
                  </a:lnTo>
                  <a:lnTo>
                    <a:pt x="10" y="54"/>
                  </a:lnTo>
                  <a:lnTo>
                    <a:pt x="12" y="58"/>
                  </a:lnTo>
                  <a:lnTo>
                    <a:pt x="14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24" y="76"/>
                  </a:lnTo>
                  <a:lnTo>
                    <a:pt x="30" y="74"/>
                  </a:lnTo>
                  <a:lnTo>
                    <a:pt x="34" y="72"/>
                  </a:lnTo>
                  <a:lnTo>
                    <a:pt x="40" y="68"/>
                  </a:lnTo>
                  <a:lnTo>
                    <a:pt x="48" y="66"/>
                  </a:lnTo>
                  <a:lnTo>
                    <a:pt x="66" y="60"/>
                  </a:lnTo>
                  <a:lnTo>
                    <a:pt x="62" y="56"/>
                  </a:lnTo>
                  <a:lnTo>
                    <a:pt x="60" y="56"/>
                  </a:lnTo>
                  <a:lnTo>
                    <a:pt x="58" y="54"/>
                  </a:lnTo>
                  <a:lnTo>
                    <a:pt x="82" y="40"/>
                  </a:lnTo>
                  <a:lnTo>
                    <a:pt x="84" y="38"/>
                  </a:lnTo>
                  <a:lnTo>
                    <a:pt x="86" y="34"/>
                  </a:lnTo>
                  <a:lnTo>
                    <a:pt x="84" y="30"/>
                  </a:lnTo>
                  <a:lnTo>
                    <a:pt x="84" y="26"/>
                  </a:lnTo>
                  <a:lnTo>
                    <a:pt x="84" y="22"/>
                  </a:lnTo>
                  <a:lnTo>
                    <a:pt x="82" y="16"/>
                  </a:lnTo>
                  <a:lnTo>
                    <a:pt x="82" y="0"/>
                  </a:lnTo>
                  <a:lnTo>
                    <a:pt x="8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" name="Freeform 253"/>
            <p:cNvSpPr/>
            <p:nvPr/>
          </p:nvSpPr>
          <p:spPr bwMode="auto">
            <a:xfrm>
              <a:off x="6934816" y="3913211"/>
              <a:ext cx="204100" cy="246904"/>
            </a:xfrm>
            <a:custGeom>
              <a:avLst/>
              <a:gdLst>
                <a:gd name="T0" fmla="*/ 2147483647 w 140"/>
                <a:gd name="T1" fmla="*/ 2147483647 h 156"/>
                <a:gd name="T2" fmla="*/ 2147483647 w 140"/>
                <a:gd name="T3" fmla="*/ 2147483647 h 156"/>
                <a:gd name="T4" fmla="*/ 2147483647 w 140"/>
                <a:gd name="T5" fmla="*/ 2147483647 h 156"/>
                <a:gd name="T6" fmla="*/ 2147483647 w 140"/>
                <a:gd name="T7" fmla="*/ 2147483647 h 156"/>
                <a:gd name="T8" fmla="*/ 2147483647 w 140"/>
                <a:gd name="T9" fmla="*/ 2147483647 h 156"/>
                <a:gd name="T10" fmla="*/ 2147483647 w 140"/>
                <a:gd name="T11" fmla="*/ 2147483647 h 156"/>
                <a:gd name="T12" fmla="*/ 2147483647 w 140"/>
                <a:gd name="T13" fmla="*/ 2147483647 h 156"/>
                <a:gd name="T14" fmla="*/ 2147483647 w 140"/>
                <a:gd name="T15" fmla="*/ 2147483647 h 156"/>
                <a:gd name="T16" fmla="*/ 2147483647 w 140"/>
                <a:gd name="T17" fmla="*/ 2147483647 h 156"/>
                <a:gd name="T18" fmla="*/ 2147483647 w 140"/>
                <a:gd name="T19" fmla="*/ 2147483647 h 156"/>
                <a:gd name="T20" fmla="*/ 2147483647 w 140"/>
                <a:gd name="T21" fmla="*/ 2147483647 h 156"/>
                <a:gd name="T22" fmla="*/ 2147483647 w 140"/>
                <a:gd name="T23" fmla="*/ 2147483647 h 156"/>
                <a:gd name="T24" fmla="*/ 2147483647 w 140"/>
                <a:gd name="T25" fmla="*/ 2147483647 h 156"/>
                <a:gd name="T26" fmla="*/ 2147483647 w 140"/>
                <a:gd name="T27" fmla="*/ 2147483647 h 156"/>
                <a:gd name="T28" fmla="*/ 2147483647 w 140"/>
                <a:gd name="T29" fmla="*/ 2147483647 h 156"/>
                <a:gd name="T30" fmla="*/ 2147483647 w 140"/>
                <a:gd name="T31" fmla="*/ 2147483647 h 156"/>
                <a:gd name="T32" fmla="*/ 0 w 140"/>
                <a:gd name="T33" fmla="*/ 2147483647 h 156"/>
                <a:gd name="T34" fmla="*/ 2147483647 w 140"/>
                <a:gd name="T35" fmla="*/ 2147483647 h 156"/>
                <a:gd name="T36" fmla="*/ 2147483647 w 140"/>
                <a:gd name="T37" fmla="*/ 2147483647 h 156"/>
                <a:gd name="T38" fmla="*/ 2147483647 w 140"/>
                <a:gd name="T39" fmla="*/ 2147483647 h 156"/>
                <a:gd name="T40" fmla="*/ 2147483647 w 140"/>
                <a:gd name="T41" fmla="*/ 2147483647 h 156"/>
                <a:gd name="T42" fmla="*/ 2147483647 w 140"/>
                <a:gd name="T43" fmla="*/ 2147483647 h 156"/>
                <a:gd name="T44" fmla="*/ 2147483647 w 140"/>
                <a:gd name="T45" fmla="*/ 2147483647 h 156"/>
                <a:gd name="T46" fmla="*/ 2147483647 w 140"/>
                <a:gd name="T47" fmla="*/ 2147483647 h 156"/>
                <a:gd name="T48" fmla="*/ 2147483647 w 140"/>
                <a:gd name="T49" fmla="*/ 2147483647 h 156"/>
                <a:gd name="T50" fmla="*/ 2147483647 w 140"/>
                <a:gd name="T51" fmla="*/ 2147483647 h 156"/>
                <a:gd name="T52" fmla="*/ 2147483647 w 140"/>
                <a:gd name="T53" fmla="*/ 2147483647 h 156"/>
                <a:gd name="T54" fmla="*/ 2147483647 w 140"/>
                <a:gd name="T55" fmla="*/ 2147483647 h 156"/>
                <a:gd name="T56" fmla="*/ 2147483647 w 140"/>
                <a:gd name="T57" fmla="*/ 2147483647 h 156"/>
                <a:gd name="T58" fmla="*/ 2147483647 w 140"/>
                <a:gd name="T59" fmla="*/ 2147483647 h 156"/>
                <a:gd name="T60" fmla="*/ 2147483647 w 140"/>
                <a:gd name="T61" fmla="*/ 2147483647 h 156"/>
                <a:gd name="T62" fmla="*/ 2147483647 w 140"/>
                <a:gd name="T63" fmla="*/ 2147483647 h 156"/>
                <a:gd name="T64" fmla="*/ 2147483647 w 140"/>
                <a:gd name="T65" fmla="*/ 2147483647 h 156"/>
                <a:gd name="T66" fmla="*/ 2147483647 w 140"/>
                <a:gd name="T67" fmla="*/ 2147483647 h 156"/>
                <a:gd name="T68" fmla="*/ 2147483647 w 140"/>
                <a:gd name="T69" fmla="*/ 2147483647 h 156"/>
                <a:gd name="T70" fmla="*/ 2147483647 w 140"/>
                <a:gd name="T71" fmla="*/ 2147483647 h 156"/>
                <a:gd name="T72" fmla="*/ 2147483647 w 140"/>
                <a:gd name="T73" fmla="*/ 2147483647 h 156"/>
                <a:gd name="T74" fmla="*/ 2147483647 w 140"/>
                <a:gd name="T75" fmla="*/ 2147483647 h 156"/>
                <a:gd name="T76" fmla="*/ 2147483647 w 140"/>
                <a:gd name="T77" fmla="*/ 2147483647 h 156"/>
                <a:gd name="T78" fmla="*/ 2147483647 w 140"/>
                <a:gd name="T79" fmla="*/ 2147483647 h 1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40"/>
                <a:gd name="T121" fmla="*/ 0 h 156"/>
                <a:gd name="T122" fmla="*/ 140 w 140"/>
                <a:gd name="T123" fmla="*/ 156 h 1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40" h="156">
                  <a:moveTo>
                    <a:pt x="104" y="150"/>
                  </a:moveTo>
                  <a:lnTo>
                    <a:pt x="102" y="124"/>
                  </a:lnTo>
                  <a:lnTo>
                    <a:pt x="98" y="120"/>
                  </a:lnTo>
                  <a:lnTo>
                    <a:pt x="94" y="116"/>
                  </a:lnTo>
                  <a:lnTo>
                    <a:pt x="90" y="108"/>
                  </a:lnTo>
                  <a:lnTo>
                    <a:pt x="88" y="102"/>
                  </a:lnTo>
                  <a:lnTo>
                    <a:pt x="88" y="98"/>
                  </a:lnTo>
                  <a:lnTo>
                    <a:pt x="86" y="94"/>
                  </a:lnTo>
                  <a:lnTo>
                    <a:pt x="80" y="90"/>
                  </a:lnTo>
                  <a:lnTo>
                    <a:pt x="74" y="84"/>
                  </a:lnTo>
                  <a:lnTo>
                    <a:pt x="70" y="76"/>
                  </a:lnTo>
                  <a:lnTo>
                    <a:pt x="66" y="76"/>
                  </a:lnTo>
                  <a:lnTo>
                    <a:pt x="62" y="78"/>
                  </a:lnTo>
                  <a:lnTo>
                    <a:pt x="58" y="82"/>
                  </a:lnTo>
                  <a:lnTo>
                    <a:pt x="56" y="86"/>
                  </a:lnTo>
                  <a:lnTo>
                    <a:pt x="52" y="88"/>
                  </a:lnTo>
                  <a:lnTo>
                    <a:pt x="50" y="86"/>
                  </a:lnTo>
                  <a:lnTo>
                    <a:pt x="48" y="84"/>
                  </a:lnTo>
                  <a:lnTo>
                    <a:pt x="46" y="82"/>
                  </a:lnTo>
                  <a:lnTo>
                    <a:pt x="44" y="80"/>
                  </a:lnTo>
                  <a:lnTo>
                    <a:pt x="40" y="80"/>
                  </a:lnTo>
                  <a:lnTo>
                    <a:pt x="36" y="84"/>
                  </a:lnTo>
                  <a:lnTo>
                    <a:pt x="28" y="90"/>
                  </a:lnTo>
                  <a:lnTo>
                    <a:pt x="26" y="70"/>
                  </a:lnTo>
                  <a:lnTo>
                    <a:pt x="26" y="64"/>
                  </a:lnTo>
                  <a:lnTo>
                    <a:pt x="26" y="58"/>
                  </a:lnTo>
                  <a:lnTo>
                    <a:pt x="22" y="56"/>
                  </a:lnTo>
                  <a:lnTo>
                    <a:pt x="18" y="56"/>
                  </a:lnTo>
                  <a:lnTo>
                    <a:pt x="16" y="56"/>
                  </a:lnTo>
                  <a:lnTo>
                    <a:pt x="12" y="56"/>
                  </a:lnTo>
                  <a:lnTo>
                    <a:pt x="8" y="52"/>
                  </a:lnTo>
                  <a:lnTo>
                    <a:pt x="6" y="44"/>
                  </a:lnTo>
                  <a:lnTo>
                    <a:pt x="4" y="40"/>
                  </a:lnTo>
                  <a:lnTo>
                    <a:pt x="0" y="38"/>
                  </a:lnTo>
                  <a:lnTo>
                    <a:pt x="8" y="32"/>
                  </a:lnTo>
                  <a:lnTo>
                    <a:pt x="10" y="28"/>
                  </a:lnTo>
                  <a:lnTo>
                    <a:pt x="10" y="24"/>
                  </a:lnTo>
                  <a:lnTo>
                    <a:pt x="12" y="22"/>
                  </a:lnTo>
                  <a:lnTo>
                    <a:pt x="16" y="18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26" y="20"/>
                  </a:lnTo>
                  <a:lnTo>
                    <a:pt x="22" y="14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4"/>
                  </a:lnTo>
                  <a:lnTo>
                    <a:pt x="28" y="10"/>
                  </a:lnTo>
                  <a:lnTo>
                    <a:pt x="32" y="16"/>
                  </a:lnTo>
                  <a:lnTo>
                    <a:pt x="36" y="20"/>
                  </a:lnTo>
                  <a:lnTo>
                    <a:pt x="42" y="24"/>
                  </a:lnTo>
                  <a:lnTo>
                    <a:pt x="54" y="30"/>
                  </a:lnTo>
                  <a:lnTo>
                    <a:pt x="70" y="34"/>
                  </a:lnTo>
                  <a:lnTo>
                    <a:pt x="70" y="40"/>
                  </a:lnTo>
                  <a:lnTo>
                    <a:pt x="66" y="44"/>
                  </a:lnTo>
                  <a:lnTo>
                    <a:pt x="58" y="46"/>
                  </a:lnTo>
                  <a:lnTo>
                    <a:pt x="60" y="50"/>
                  </a:lnTo>
                  <a:lnTo>
                    <a:pt x="62" y="56"/>
                  </a:lnTo>
                  <a:lnTo>
                    <a:pt x="70" y="64"/>
                  </a:lnTo>
                  <a:lnTo>
                    <a:pt x="80" y="72"/>
                  </a:lnTo>
                  <a:lnTo>
                    <a:pt x="88" y="78"/>
                  </a:lnTo>
                  <a:lnTo>
                    <a:pt x="94" y="82"/>
                  </a:lnTo>
                  <a:lnTo>
                    <a:pt x="96" y="88"/>
                  </a:lnTo>
                  <a:lnTo>
                    <a:pt x="98" y="92"/>
                  </a:lnTo>
                  <a:lnTo>
                    <a:pt x="104" y="92"/>
                  </a:lnTo>
                  <a:lnTo>
                    <a:pt x="110" y="98"/>
                  </a:lnTo>
                  <a:lnTo>
                    <a:pt x="114" y="104"/>
                  </a:lnTo>
                  <a:lnTo>
                    <a:pt x="128" y="122"/>
                  </a:lnTo>
                  <a:lnTo>
                    <a:pt x="134" y="132"/>
                  </a:lnTo>
                  <a:lnTo>
                    <a:pt x="140" y="146"/>
                  </a:lnTo>
                  <a:lnTo>
                    <a:pt x="138" y="146"/>
                  </a:lnTo>
                  <a:lnTo>
                    <a:pt x="136" y="146"/>
                  </a:lnTo>
                  <a:lnTo>
                    <a:pt x="132" y="148"/>
                  </a:lnTo>
                  <a:lnTo>
                    <a:pt x="128" y="146"/>
                  </a:lnTo>
                  <a:lnTo>
                    <a:pt x="124" y="146"/>
                  </a:lnTo>
                  <a:lnTo>
                    <a:pt x="120" y="146"/>
                  </a:lnTo>
                  <a:lnTo>
                    <a:pt x="118" y="150"/>
                  </a:lnTo>
                  <a:lnTo>
                    <a:pt x="116" y="156"/>
                  </a:lnTo>
                  <a:lnTo>
                    <a:pt x="110" y="154"/>
                  </a:lnTo>
                  <a:lnTo>
                    <a:pt x="104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" name="Freeform 254"/>
            <p:cNvSpPr/>
            <p:nvPr/>
          </p:nvSpPr>
          <p:spPr bwMode="auto">
            <a:xfrm>
              <a:off x="6886385" y="3971619"/>
              <a:ext cx="199488" cy="430091"/>
            </a:xfrm>
            <a:custGeom>
              <a:avLst/>
              <a:gdLst>
                <a:gd name="T0" fmla="*/ 2147483647 w 136"/>
                <a:gd name="T1" fmla="*/ 2147483647 h 272"/>
                <a:gd name="T2" fmla="*/ 2147483647 w 136"/>
                <a:gd name="T3" fmla="*/ 2147483647 h 272"/>
                <a:gd name="T4" fmla="*/ 2147483647 w 136"/>
                <a:gd name="T5" fmla="*/ 2147483647 h 272"/>
                <a:gd name="T6" fmla="*/ 2147483647 w 136"/>
                <a:gd name="T7" fmla="*/ 2147483647 h 272"/>
                <a:gd name="T8" fmla="*/ 2147483647 w 136"/>
                <a:gd name="T9" fmla="*/ 2147483647 h 272"/>
                <a:gd name="T10" fmla="*/ 2147483647 w 136"/>
                <a:gd name="T11" fmla="*/ 2147483647 h 272"/>
                <a:gd name="T12" fmla="*/ 2147483647 w 136"/>
                <a:gd name="T13" fmla="*/ 2147483647 h 272"/>
                <a:gd name="T14" fmla="*/ 2147483647 w 136"/>
                <a:gd name="T15" fmla="*/ 2147483647 h 272"/>
                <a:gd name="T16" fmla="*/ 2147483647 w 136"/>
                <a:gd name="T17" fmla="*/ 2147483647 h 272"/>
                <a:gd name="T18" fmla="*/ 2147483647 w 136"/>
                <a:gd name="T19" fmla="*/ 2147483647 h 272"/>
                <a:gd name="T20" fmla="*/ 2147483647 w 136"/>
                <a:gd name="T21" fmla="*/ 2147483647 h 272"/>
                <a:gd name="T22" fmla="*/ 2147483647 w 136"/>
                <a:gd name="T23" fmla="*/ 2147483647 h 272"/>
                <a:gd name="T24" fmla="*/ 2147483647 w 136"/>
                <a:gd name="T25" fmla="*/ 2147483647 h 272"/>
                <a:gd name="T26" fmla="*/ 2147483647 w 136"/>
                <a:gd name="T27" fmla="*/ 2147483647 h 272"/>
                <a:gd name="T28" fmla="*/ 2147483647 w 136"/>
                <a:gd name="T29" fmla="*/ 2147483647 h 272"/>
                <a:gd name="T30" fmla="*/ 2147483647 w 136"/>
                <a:gd name="T31" fmla="*/ 2147483647 h 272"/>
                <a:gd name="T32" fmla="*/ 2147483647 w 136"/>
                <a:gd name="T33" fmla="*/ 2147483647 h 272"/>
                <a:gd name="T34" fmla="*/ 2147483647 w 136"/>
                <a:gd name="T35" fmla="*/ 2147483647 h 272"/>
                <a:gd name="T36" fmla="*/ 2147483647 w 136"/>
                <a:gd name="T37" fmla="*/ 2147483647 h 272"/>
                <a:gd name="T38" fmla="*/ 2147483647 w 136"/>
                <a:gd name="T39" fmla="*/ 2147483647 h 272"/>
                <a:gd name="T40" fmla="*/ 2147483647 w 136"/>
                <a:gd name="T41" fmla="*/ 2147483647 h 272"/>
                <a:gd name="T42" fmla="*/ 2147483647 w 136"/>
                <a:gd name="T43" fmla="*/ 2147483647 h 272"/>
                <a:gd name="T44" fmla="*/ 2147483647 w 136"/>
                <a:gd name="T45" fmla="*/ 2147483647 h 272"/>
                <a:gd name="T46" fmla="*/ 2147483647 w 136"/>
                <a:gd name="T47" fmla="*/ 2147483647 h 272"/>
                <a:gd name="T48" fmla="*/ 2147483647 w 136"/>
                <a:gd name="T49" fmla="*/ 2147483647 h 272"/>
                <a:gd name="T50" fmla="*/ 2147483647 w 136"/>
                <a:gd name="T51" fmla="*/ 2147483647 h 272"/>
                <a:gd name="T52" fmla="*/ 2147483647 w 136"/>
                <a:gd name="T53" fmla="*/ 2147483647 h 272"/>
                <a:gd name="T54" fmla="*/ 2147483647 w 136"/>
                <a:gd name="T55" fmla="*/ 2147483647 h 272"/>
                <a:gd name="T56" fmla="*/ 2147483647 w 136"/>
                <a:gd name="T57" fmla="*/ 2147483647 h 272"/>
                <a:gd name="T58" fmla="*/ 2147483647 w 136"/>
                <a:gd name="T59" fmla="*/ 2147483647 h 272"/>
                <a:gd name="T60" fmla="*/ 2147483647 w 136"/>
                <a:gd name="T61" fmla="*/ 2147483647 h 272"/>
                <a:gd name="T62" fmla="*/ 2147483647 w 136"/>
                <a:gd name="T63" fmla="*/ 2147483647 h 272"/>
                <a:gd name="T64" fmla="*/ 2147483647 w 136"/>
                <a:gd name="T65" fmla="*/ 2147483647 h 272"/>
                <a:gd name="T66" fmla="*/ 2147483647 w 136"/>
                <a:gd name="T67" fmla="*/ 2147483647 h 272"/>
                <a:gd name="T68" fmla="*/ 2147483647 w 136"/>
                <a:gd name="T69" fmla="*/ 2147483647 h 272"/>
                <a:gd name="T70" fmla="*/ 2147483647 w 136"/>
                <a:gd name="T71" fmla="*/ 2147483647 h 272"/>
                <a:gd name="T72" fmla="*/ 2147483647 w 136"/>
                <a:gd name="T73" fmla="*/ 2147483647 h 272"/>
                <a:gd name="T74" fmla="*/ 2147483647 w 136"/>
                <a:gd name="T75" fmla="*/ 2147483647 h 272"/>
                <a:gd name="T76" fmla="*/ 2147483647 w 136"/>
                <a:gd name="T77" fmla="*/ 2147483647 h 272"/>
                <a:gd name="T78" fmla="*/ 2147483647 w 136"/>
                <a:gd name="T79" fmla="*/ 2147483647 h 272"/>
                <a:gd name="T80" fmla="*/ 2147483647 w 136"/>
                <a:gd name="T81" fmla="*/ 2147483647 h 272"/>
                <a:gd name="T82" fmla="*/ 2147483647 w 136"/>
                <a:gd name="T83" fmla="*/ 2147483647 h 272"/>
                <a:gd name="T84" fmla="*/ 2147483647 w 136"/>
                <a:gd name="T85" fmla="*/ 2147483647 h 272"/>
                <a:gd name="T86" fmla="*/ 2147483647 w 136"/>
                <a:gd name="T87" fmla="*/ 2147483647 h 272"/>
                <a:gd name="T88" fmla="*/ 2147483647 w 136"/>
                <a:gd name="T89" fmla="*/ 2147483647 h 272"/>
                <a:gd name="T90" fmla="*/ 2147483647 w 136"/>
                <a:gd name="T91" fmla="*/ 2147483647 h 272"/>
                <a:gd name="T92" fmla="*/ 2147483647 w 136"/>
                <a:gd name="T93" fmla="*/ 2147483647 h 272"/>
                <a:gd name="T94" fmla="*/ 2147483647 w 136"/>
                <a:gd name="T95" fmla="*/ 2147483647 h 272"/>
                <a:gd name="T96" fmla="*/ 2147483647 w 136"/>
                <a:gd name="T97" fmla="*/ 2147483647 h 272"/>
                <a:gd name="T98" fmla="*/ 2147483647 w 136"/>
                <a:gd name="T99" fmla="*/ 2147483647 h 272"/>
                <a:gd name="T100" fmla="*/ 2147483647 w 136"/>
                <a:gd name="T101" fmla="*/ 2147483647 h 272"/>
                <a:gd name="T102" fmla="*/ 2147483647 w 136"/>
                <a:gd name="T103" fmla="*/ 2147483647 h 272"/>
                <a:gd name="T104" fmla="*/ 2147483647 w 136"/>
                <a:gd name="T105" fmla="*/ 2147483647 h 272"/>
                <a:gd name="T106" fmla="*/ 2147483647 w 136"/>
                <a:gd name="T107" fmla="*/ 2147483647 h 272"/>
                <a:gd name="T108" fmla="*/ 2147483647 w 136"/>
                <a:gd name="T109" fmla="*/ 2147483647 h 272"/>
                <a:gd name="T110" fmla="*/ 2147483647 w 136"/>
                <a:gd name="T111" fmla="*/ 2147483647 h 272"/>
                <a:gd name="T112" fmla="*/ 2147483647 w 136"/>
                <a:gd name="T113" fmla="*/ 2147483647 h 2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36"/>
                <a:gd name="T172" fmla="*/ 0 h 272"/>
                <a:gd name="T173" fmla="*/ 136 w 136"/>
                <a:gd name="T174" fmla="*/ 272 h 27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36" h="272">
                  <a:moveTo>
                    <a:pt x="104" y="266"/>
                  </a:moveTo>
                  <a:lnTo>
                    <a:pt x="96" y="266"/>
                  </a:lnTo>
                  <a:lnTo>
                    <a:pt x="94" y="272"/>
                  </a:lnTo>
                  <a:lnTo>
                    <a:pt x="92" y="272"/>
                  </a:lnTo>
                  <a:lnTo>
                    <a:pt x="88" y="272"/>
                  </a:lnTo>
                  <a:lnTo>
                    <a:pt x="84" y="272"/>
                  </a:lnTo>
                  <a:lnTo>
                    <a:pt x="82" y="272"/>
                  </a:lnTo>
                  <a:lnTo>
                    <a:pt x="76" y="264"/>
                  </a:lnTo>
                  <a:lnTo>
                    <a:pt x="72" y="258"/>
                  </a:lnTo>
                  <a:lnTo>
                    <a:pt x="68" y="254"/>
                  </a:lnTo>
                  <a:lnTo>
                    <a:pt x="62" y="254"/>
                  </a:lnTo>
                  <a:lnTo>
                    <a:pt x="56" y="242"/>
                  </a:lnTo>
                  <a:lnTo>
                    <a:pt x="50" y="236"/>
                  </a:lnTo>
                  <a:lnTo>
                    <a:pt x="44" y="230"/>
                  </a:lnTo>
                  <a:lnTo>
                    <a:pt x="38" y="226"/>
                  </a:lnTo>
                  <a:lnTo>
                    <a:pt x="34" y="232"/>
                  </a:lnTo>
                  <a:lnTo>
                    <a:pt x="32" y="228"/>
                  </a:lnTo>
                  <a:lnTo>
                    <a:pt x="30" y="220"/>
                  </a:lnTo>
                  <a:lnTo>
                    <a:pt x="30" y="206"/>
                  </a:lnTo>
                  <a:lnTo>
                    <a:pt x="32" y="172"/>
                  </a:lnTo>
                  <a:lnTo>
                    <a:pt x="38" y="172"/>
                  </a:lnTo>
                  <a:lnTo>
                    <a:pt x="42" y="166"/>
                  </a:lnTo>
                  <a:lnTo>
                    <a:pt x="44" y="162"/>
                  </a:lnTo>
                  <a:lnTo>
                    <a:pt x="44" y="156"/>
                  </a:lnTo>
                  <a:lnTo>
                    <a:pt x="44" y="146"/>
                  </a:lnTo>
                  <a:lnTo>
                    <a:pt x="40" y="134"/>
                  </a:lnTo>
                  <a:lnTo>
                    <a:pt x="34" y="124"/>
                  </a:lnTo>
                  <a:lnTo>
                    <a:pt x="30" y="116"/>
                  </a:lnTo>
                  <a:lnTo>
                    <a:pt x="18" y="106"/>
                  </a:lnTo>
                  <a:lnTo>
                    <a:pt x="20" y="100"/>
                  </a:lnTo>
                  <a:lnTo>
                    <a:pt x="20" y="94"/>
                  </a:lnTo>
                  <a:lnTo>
                    <a:pt x="22" y="88"/>
                  </a:lnTo>
                  <a:lnTo>
                    <a:pt x="22" y="82"/>
                  </a:lnTo>
                  <a:lnTo>
                    <a:pt x="22" y="74"/>
                  </a:lnTo>
                  <a:lnTo>
                    <a:pt x="20" y="68"/>
                  </a:lnTo>
                  <a:lnTo>
                    <a:pt x="12" y="58"/>
                  </a:lnTo>
                  <a:lnTo>
                    <a:pt x="4" y="50"/>
                  </a:lnTo>
                  <a:lnTo>
                    <a:pt x="2" y="44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4" y="22"/>
                  </a:lnTo>
                  <a:lnTo>
                    <a:pt x="8" y="16"/>
                  </a:lnTo>
                  <a:lnTo>
                    <a:pt x="10" y="14"/>
                  </a:lnTo>
                  <a:lnTo>
                    <a:pt x="22" y="6"/>
                  </a:lnTo>
                  <a:lnTo>
                    <a:pt x="32" y="0"/>
                  </a:lnTo>
                  <a:lnTo>
                    <a:pt x="36" y="2"/>
                  </a:lnTo>
                  <a:lnTo>
                    <a:pt x="38" y="6"/>
                  </a:lnTo>
                  <a:lnTo>
                    <a:pt x="40" y="14"/>
                  </a:lnTo>
                  <a:lnTo>
                    <a:pt x="44" y="18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4" y="18"/>
                  </a:lnTo>
                  <a:lnTo>
                    <a:pt x="58" y="20"/>
                  </a:lnTo>
                  <a:lnTo>
                    <a:pt x="58" y="26"/>
                  </a:lnTo>
                  <a:lnTo>
                    <a:pt x="58" y="32"/>
                  </a:lnTo>
                  <a:lnTo>
                    <a:pt x="60" y="52"/>
                  </a:lnTo>
                  <a:lnTo>
                    <a:pt x="68" y="46"/>
                  </a:lnTo>
                  <a:lnTo>
                    <a:pt x="72" y="42"/>
                  </a:lnTo>
                  <a:lnTo>
                    <a:pt x="76" y="42"/>
                  </a:lnTo>
                  <a:lnTo>
                    <a:pt x="78" y="44"/>
                  </a:lnTo>
                  <a:lnTo>
                    <a:pt x="80" y="46"/>
                  </a:lnTo>
                  <a:lnTo>
                    <a:pt x="82" y="48"/>
                  </a:lnTo>
                  <a:lnTo>
                    <a:pt x="84" y="50"/>
                  </a:lnTo>
                  <a:lnTo>
                    <a:pt x="88" y="48"/>
                  </a:lnTo>
                  <a:lnTo>
                    <a:pt x="90" y="44"/>
                  </a:lnTo>
                  <a:lnTo>
                    <a:pt x="94" y="40"/>
                  </a:lnTo>
                  <a:lnTo>
                    <a:pt x="98" y="38"/>
                  </a:lnTo>
                  <a:lnTo>
                    <a:pt x="102" y="38"/>
                  </a:lnTo>
                  <a:lnTo>
                    <a:pt x="106" y="46"/>
                  </a:lnTo>
                  <a:lnTo>
                    <a:pt x="112" y="52"/>
                  </a:lnTo>
                  <a:lnTo>
                    <a:pt x="118" y="56"/>
                  </a:lnTo>
                  <a:lnTo>
                    <a:pt x="120" y="60"/>
                  </a:lnTo>
                  <a:lnTo>
                    <a:pt x="120" y="64"/>
                  </a:lnTo>
                  <a:lnTo>
                    <a:pt x="122" y="70"/>
                  </a:lnTo>
                  <a:lnTo>
                    <a:pt x="126" y="78"/>
                  </a:lnTo>
                  <a:lnTo>
                    <a:pt x="130" y="82"/>
                  </a:lnTo>
                  <a:lnTo>
                    <a:pt x="134" y="86"/>
                  </a:lnTo>
                  <a:lnTo>
                    <a:pt x="136" y="112"/>
                  </a:lnTo>
                  <a:lnTo>
                    <a:pt x="130" y="110"/>
                  </a:lnTo>
                  <a:lnTo>
                    <a:pt x="120" y="110"/>
                  </a:lnTo>
                  <a:lnTo>
                    <a:pt x="108" y="110"/>
                  </a:lnTo>
                  <a:lnTo>
                    <a:pt x="100" y="114"/>
                  </a:lnTo>
                  <a:lnTo>
                    <a:pt x="96" y="118"/>
                  </a:lnTo>
                  <a:lnTo>
                    <a:pt x="92" y="122"/>
                  </a:lnTo>
                  <a:lnTo>
                    <a:pt x="92" y="128"/>
                  </a:lnTo>
                  <a:lnTo>
                    <a:pt x="90" y="134"/>
                  </a:lnTo>
                  <a:lnTo>
                    <a:pt x="92" y="138"/>
                  </a:lnTo>
                  <a:lnTo>
                    <a:pt x="94" y="144"/>
                  </a:lnTo>
                  <a:lnTo>
                    <a:pt x="96" y="148"/>
                  </a:lnTo>
                  <a:lnTo>
                    <a:pt x="98" y="154"/>
                  </a:lnTo>
                  <a:lnTo>
                    <a:pt x="92" y="152"/>
                  </a:lnTo>
                  <a:lnTo>
                    <a:pt x="86" y="150"/>
                  </a:lnTo>
                  <a:lnTo>
                    <a:pt x="76" y="144"/>
                  </a:lnTo>
                  <a:lnTo>
                    <a:pt x="68" y="136"/>
                  </a:lnTo>
                  <a:lnTo>
                    <a:pt x="60" y="128"/>
                  </a:lnTo>
                  <a:lnTo>
                    <a:pt x="52" y="128"/>
                  </a:lnTo>
                  <a:lnTo>
                    <a:pt x="52" y="150"/>
                  </a:lnTo>
                  <a:lnTo>
                    <a:pt x="50" y="158"/>
                  </a:lnTo>
                  <a:lnTo>
                    <a:pt x="48" y="166"/>
                  </a:lnTo>
                  <a:lnTo>
                    <a:pt x="48" y="176"/>
                  </a:lnTo>
                  <a:lnTo>
                    <a:pt x="46" y="188"/>
                  </a:lnTo>
                  <a:lnTo>
                    <a:pt x="48" y="192"/>
                  </a:lnTo>
                  <a:lnTo>
                    <a:pt x="48" y="200"/>
                  </a:lnTo>
                  <a:lnTo>
                    <a:pt x="52" y="204"/>
                  </a:lnTo>
                  <a:lnTo>
                    <a:pt x="60" y="206"/>
                  </a:lnTo>
                  <a:lnTo>
                    <a:pt x="60" y="216"/>
                  </a:lnTo>
                  <a:lnTo>
                    <a:pt x="62" y="220"/>
                  </a:lnTo>
                  <a:lnTo>
                    <a:pt x="66" y="224"/>
                  </a:lnTo>
                  <a:lnTo>
                    <a:pt x="66" y="234"/>
                  </a:lnTo>
                  <a:lnTo>
                    <a:pt x="68" y="238"/>
                  </a:lnTo>
                  <a:lnTo>
                    <a:pt x="70" y="240"/>
                  </a:lnTo>
                  <a:lnTo>
                    <a:pt x="74" y="244"/>
                  </a:lnTo>
                  <a:lnTo>
                    <a:pt x="84" y="248"/>
                  </a:lnTo>
                  <a:lnTo>
                    <a:pt x="104" y="2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" name="Freeform 255"/>
            <p:cNvSpPr/>
            <p:nvPr/>
          </p:nvSpPr>
          <p:spPr bwMode="auto">
            <a:xfrm>
              <a:off x="6977481" y="4373835"/>
              <a:ext cx="106086" cy="161948"/>
            </a:xfrm>
            <a:custGeom>
              <a:avLst/>
              <a:gdLst>
                <a:gd name="T0" fmla="*/ 2147483647 w 72"/>
                <a:gd name="T1" fmla="*/ 2147483647 h 102"/>
                <a:gd name="T2" fmla="*/ 2147483647 w 72"/>
                <a:gd name="T3" fmla="*/ 2147483647 h 102"/>
                <a:gd name="T4" fmla="*/ 2147483647 w 72"/>
                <a:gd name="T5" fmla="*/ 2147483647 h 102"/>
                <a:gd name="T6" fmla="*/ 2147483647 w 72"/>
                <a:gd name="T7" fmla="*/ 2147483647 h 102"/>
                <a:gd name="T8" fmla="*/ 2147483647 w 72"/>
                <a:gd name="T9" fmla="*/ 2147483647 h 102"/>
                <a:gd name="T10" fmla="*/ 2147483647 w 72"/>
                <a:gd name="T11" fmla="*/ 2147483647 h 102"/>
                <a:gd name="T12" fmla="*/ 2147483647 w 72"/>
                <a:gd name="T13" fmla="*/ 2147483647 h 102"/>
                <a:gd name="T14" fmla="*/ 2147483647 w 72"/>
                <a:gd name="T15" fmla="*/ 2147483647 h 102"/>
                <a:gd name="T16" fmla="*/ 2147483647 w 72"/>
                <a:gd name="T17" fmla="*/ 2147483647 h 102"/>
                <a:gd name="T18" fmla="*/ 2147483647 w 72"/>
                <a:gd name="T19" fmla="*/ 0 h 102"/>
                <a:gd name="T20" fmla="*/ 0 w 72"/>
                <a:gd name="T21" fmla="*/ 0 h 102"/>
                <a:gd name="T22" fmla="*/ 2147483647 w 72"/>
                <a:gd name="T23" fmla="*/ 2147483647 h 102"/>
                <a:gd name="T24" fmla="*/ 2147483647 w 72"/>
                <a:gd name="T25" fmla="*/ 2147483647 h 102"/>
                <a:gd name="T26" fmla="*/ 2147483647 w 72"/>
                <a:gd name="T27" fmla="*/ 2147483647 h 102"/>
                <a:gd name="T28" fmla="*/ 2147483647 w 72"/>
                <a:gd name="T29" fmla="*/ 2147483647 h 102"/>
                <a:gd name="T30" fmla="*/ 2147483647 w 72"/>
                <a:gd name="T31" fmla="*/ 2147483647 h 102"/>
                <a:gd name="T32" fmla="*/ 2147483647 w 72"/>
                <a:gd name="T33" fmla="*/ 2147483647 h 102"/>
                <a:gd name="T34" fmla="*/ 2147483647 w 72"/>
                <a:gd name="T35" fmla="*/ 2147483647 h 102"/>
                <a:gd name="T36" fmla="*/ 2147483647 w 72"/>
                <a:gd name="T37" fmla="*/ 2147483647 h 102"/>
                <a:gd name="T38" fmla="*/ 2147483647 w 72"/>
                <a:gd name="T39" fmla="*/ 2147483647 h 102"/>
                <a:gd name="T40" fmla="*/ 2147483647 w 72"/>
                <a:gd name="T41" fmla="*/ 2147483647 h 102"/>
                <a:gd name="T42" fmla="*/ 2147483647 w 72"/>
                <a:gd name="T43" fmla="*/ 2147483647 h 102"/>
                <a:gd name="T44" fmla="*/ 2147483647 w 72"/>
                <a:gd name="T45" fmla="*/ 2147483647 h 102"/>
                <a:gd name="T46" fmla="*/ 2147483647 w 72"/>
                <a:gd name="T47" fmla="*/ 2147483647 h 102"/>
                <a:gd name="T48" fmla="*/ 2147483647 w 72"/>
                <a:gd name="T49" fmla="*/ 2147483647 h 102"/>
                <a:gd name="T50" fmla="*/ 2147483647 w 72"/>
                <a:gd name="T51" fmla="*/ 2147483647 h 102"/>
                <a:gd name="T52" fmla="*/ 2147483647 w 72"/>
                <a:gd name="T53" fmla="*/ 2147483647 h 102"/>
                <a:gd name="T54" fmla="*/ 2147483647 w 72"/>
                <a:gd name="T55" fmla="*/ 2147483647 h 102"/>
                <a:gd name="T56" fmla="*/ 2147483647 w 72"/>
                <a:gd name="T57" fmla="*/ 2147483647 h 102"/>
                <a:gd name="T58" fmla="*/ 2147483647 w 72"/>
                <a:gd name="T59" fmla="*/ 2147483647 h 102"/>
                <a:gd name="T60" fmla="*/ 2147483647 w 72"/>
                <a:gd name="T61" fmla="*/ 2147483647 h 102"/>
                <a:gd name="T62" fmla="*/ 2147483647 w 72"/>
                <a:gd name="T63" fmla="*/ 2147483647 h 102"/>
                <a:gd name="T64" fmla="*/ 2147483647 w 72"/>
                <a:gd name="T65" fmla="*/ 2147483647 h 102"/>
                <a:gd name="T66" fmla="*/ 2147483647 w 72"/>
                <a:gd name="T67" fmla="*/ 2147483647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2"/>
                <a:gd name="T103" fmla="*/ 0 h 102"/>
                <a:gd name="T104" fmla="*/ 72 w 72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2" h="102">
                  <a:moveTo>
                    <a:pt x="42" y="12"/>
                  </a:moveTo>
                  <a:lnTo>
                    <a:pt x="34" y="12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2" y="18"/>
                  </a:lnTo>
                  <a:lnTo>
                    <a:pt x="20" y="18"/>
                  </a:lnTo>
                  <a:lnTo>
                    <a:pt x="14" y="10"/>
                  </a:lnTo>
                  <a:lnTo>
                    <a:pt x="10" y="4"/>
                  </a:lnTo>
                  <a:lnTo>
                    <a:pt x="6" y="0"/>
                  </a:lnTo>
                  <a:lnTo>
                    <a:pt x="0" y="0"/>
                  </a:lnTo>
                  <a:lnTo>
                    <a:pt x="2" y="8"/>
                  </a:lnTo>
                  <a:lnTo>
                    <a:pt x="4" y="14"/>
                  </a:lnTo>
                  <a:lnTo>
                    <a:pt x="6" y="24"/>
                  </a:lnTo>
                  <a:lnTo>
                    <a:pt x="10" y="36"/>
                  </a:lnTo>
                  <a:lnTo>
                    <a:pt x="14" y="46"/>
                  </a:lnTo>
                  <a:lnTo>
                    <a:pt x="18" y="54"/>
                  </a:lnTo>
                  <a:lnTo>
                    <a:pt x="34" y="72"/>
                  </a:lnTo>
                  <a:lnTo>
                    <a:pt x="50" y="86"/>
                  </a:lnTo>
                  <a:lnTo>
                    <a:pt x="58" y="96"/>
                  </a:lnTo>
                  <a:lnTo>
                    <a:pt x="66" y="102"/>
                  </a:lnTo>
                  <a:lnTo>
                    <a:pt x="68" y="100"/>
                  </a:lnTo>
                  <a:lnTo>
                    <a:pt x="70" y="100"/>
                  </a:lnTo>
                  <a:lnTo>
                    <a:pt x="72" y="96"/>
                  </a:lnTo>
                  <a:lnTo>
                    <a:pt x="72" y="90"/>
                  </a:lnTo>
                  <a:lnTo>
                    <a:pt x="70" y="84"/>
                  </a:lnTo>
                  <a:lnTo>
                    <a:pt x="66" y="74"/>
                  </a:lnTo>
                  <a:lnTo>
                    <a:pt x="62" y="68"/>
                  </a:lnTo>
                  <a:lnTo>
                    <a:pt x="60" y="64"/>
                  </a:lnTo>
                  <a:lnTo>
                    <a:pt x="58" y="60"/>
                  </a:lnTo>
                  <a:lnTo>
                    <a:pt x="58" y="40"/>
                  </a:lnTo>
                  <a:lnTo>
                    <a:pt x="58" y="32"/>
                  </a:lnTo>
                  <a:lnTo>
                    <a:pt x="52" y="24"/>
                  </a:lnTo>
                  <a:lnTo>
                    <a:pt x="42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" name="Freeform 256"/>
            <p:cNvSpPr/>
            <p:nvPr/>
          </p:nvSpPr>
          <p:spPr bwMode="auto">
            <a:xfrm>
              <a:off x="6754930" y="3740644"/>
              <a:ext cx="197182" cy="503101"/>
            </a:xfrm>
            <a:custGeom>
              <a:avLst/>
              <a:gdLst>
                <a:gd name="T0" fmla="*/ 0 w 134"/>
                <a:gd name="T1" fmla="*/ 2147483647 h 318"/>
                <a:gd name="T2" fmla="*/ 2147483647 w 134"/>
                <a:gd name="T3" fmla="*/ 2147483647 h 318"/>
                <a:gd name="T4" fmla="*/ 2147483647 w 134"/>
                <a:gd name="T5" fmla="*/ 2147483647 h 318"/>
                <a:gd name="T6" fmla="*/ 2147483647 w 134"/>
                <a:gd name="T7" fmla="*/ 2147483647 h 318"/>
                <a:gd name="T8" fmla="*/ 2147483647 w 134"/>
                <a:gd name="T9" fmla="*/ 2147483647 h 318"/>
                <a:gd name="T10" fmla="*/ 2147483647 w 134"/>
                <a:gd name="T11" fmla="*/ 2147483647 h 318"/>
                <a:gd name="T12" fmla="*/ 2147483647 w 134"/>
                <a:gd name="T13" fmla="*/ 2147483647 h 318"/>
                <a:gd name="T14" fmla="*/ 2147483647 w 134"/>
                <a:gd name="T15" fmla="*/ 2147483647 h 318"/>
                <a:gd name="T16" fmla="*/ 2147483647 w 134"/>
                <a:gd name="T17" fmla="*/ 2147483647 h 318"/>
                <a:gd name="T18" fmla="*/ 2147483647 w 134"/>
                <a:gd name="T19" fmla="*/ 2147483647 h 318"/>
                <a:gd name="T20" fmla="*/ 2147483647 w 134"/>
                <a:gd name="T21" fmla="*/ 2147483647 h 318"/>
                <a:gd name="T22" fmla="*/ 2147483647 w 134"/>
                <a:gd name="T23" fmla="*/ 2147483647 h 318"/>
                <a:gd name="T24" fmla="*/ 2147483647 w 134"/>
                <a:gd name="T25" fmla="*/ 2147483647 h 318"/>
                <a:gd name="T26" fmla="*/ 2147483647 w 134"/>
                <a:gd name="T27" fmla="*/ 2147483647 h 318"/>
                <a:gd name="T28" fmla="*/ 2147483647 w 134"/>
                <a:gd name="T29" fmla="*/ 2147483647 h 318"/>
                <a:gd name="T30" fmla="*/ 2147483647 w 134"/>
                <a:gd name="T31" fmla="*/ 2147483647 h 318"/>
                <a:gd name="T32" fmla="*/ 2147483647 w 134"/>
                <a:gd name="T33" fmla="*/ 2147483647 h 318"/>
                <a:gd name="T34" fmla="*/ 2147483647 w 134"/>
                <a:gd name="T35" fmla="*/ 2147483647 h 318"/>
                <a:gd name="T36" fmla="*/ 2147483647 w 134"/>
                <a:gd name="T37" fmla="*/ 2147483647 h 318"/>
                <a:gd name="T38" fmla="*/ 2147483647 w 134"/>
                <a:gd name="T39" fmla="*/ 2147483647 h 318"/>
                <a:gd name="T40" fmla="*/ 2147483647 w 134"/>
                <a:gd name="T41" fmla="*/ 2147483647 h 318"/>
                <a:gd name="T42" fmla="*/ 2147483647 w 134"/>
                <a:gd name="T43" fmla="*/ 2147483647 h 318"/>
                <a:gd name="T44" fmla="*/ 2147483647 w 134"/>
                <a:gd name="T45" fmla="*/ 2147483647 h 318"/>
                <a:gd name="T46" fmla="*/ 2147483647 w 134"/>
                <a:gd name="T47" fmla="*/ 2147483647 h 318"/>
                <a:gd name="T48" fmla="*/ 2147483647 w 134"/>
                <a:gd name="T49" fmla="*/ 2147483647 h 318"/>
                <a:gd name="T50" fmla="*/ 2147483647 w 134"/>
                <a:gd name="T51" fmla="*/ 2147483647 h 318"/>
                <a:gd name="T52" fmla="*/ 2147483647 w 134"/>
                <a:gd name="T53" fmla="*/ 2147483647 h 318"/>
                <a:gd name="T54" fmla="*/ 2147483647 w 134"/>
                <a:gd name="T55" fmla="*/ 2147483647 h 318"/>
                <a:gd name="T56" fmla="*/ 2147483647 w 134"/>
                <a:gd name="T57" fmla="*/ 2147483647 h 318"/>
                <a:gd name="T58" fmla="*/ 2147483647 w 134"/>
                <a:gd name="T59" fmla="*/ 2147483647 h 318"/>
                <a:gd name="T60" fmla="*/ 2147483647 w 134"/>
                <a:gd name="T61" fmla="*/ 2147483647 h 318"/>
                <a:gd name="T62" fmla="*/ 2147483647 w 134"/>
                <a:gd name="T63" fmla="*/ 2147483647 h 318"/>
                <a:gd name="T64" fmla="*/ 2147483647 w 134"/>
                <a:gd name="T65" fmla="*/ 2147483647 h 318"/>
                <a:gd name="T66" fmla="*/ 2147483647 w 134"/>
                <a:gd name="T67" fmla="*/ 2147483647 h 318"/>
                <a:gd name="T68" fmla="*/ 2147483647 w 134"/>
                <a:gd name="T69" fmla="*/ 2147483647 h 318"/>
                <a:gd name="T70" fmla="*/ 2147483647 w 134"/>
                <a:gd name="T71" fmla="*/ 2147483647 h 318"/>
                <a:gd name="T72" fmla="*/ 2147483647 w 134"/>
                <a:gd name="T73" fmla="*/ 2147483647 h 318"/>
                <a:gd name="T74" fmla="*/ 2147483647 w 134"/>
                <a:gd name="T75" fmla="*/ 2147483647 h 318"/>
                <a:gd name="T76" fmla="*/ 2147483647 w 134"/>
                <a:gd name="T77" fmla="*/ 2147483647 h 318"/>
                <a:gd name="T78" fmla="*/ 2147483647 w 134"/>
                <a:gd name="T79" fmla="*/ 2147483647 h 318"/>
                <a:gd name="T80" fmla="*/ 2147483647 w 134"/>
                <a:gd name="T81" fmla="*/ 2147483647 h 318"/>
                <a:gd name="T82" fmla="*/ 2147483647 w 134"/>
                <a:gd name="T83" fmla="*/ 2147483647 h 318"/>
                <a:gd name="T84" fmla="*/ 2147483647 w 134"/>
                <a:gd name="T85" fmla="*/ 2147483647 h 318"/>
                <a:gd name="T86" fmla="*/ 2147483647 w 134"/>
                <a:gd name="T87" fmla="*/ 2147483647 h 318"/>
                <a:gd name="T88" fmla="*/ 2147483647 w 134"/>
                <a:gd name="T89" fmla="*/ 2147483647 h 318"/>
                <a:gd name="T90" fmla="*/ 2147483647 w 134"/>
                <a:gd name="T91" fmla="*/ 2147483647 h 318"/>
                <a:gd name="T92" fmla="*/ 2147483647 w 134"/>
                <a:gd name="T93" fmla="*/ 0 h 318"/>
                <a:gd name="T94" fmla="*/ 2147483647 w 134"/>
                <a:gd name="T95" fmla="*/ 2147483647 h 318"/>
                <a:gd name="T96" fmla="*/ 2147483647 w 134"/>
                <a:gd name="T97" fmla="*/ 2147483647 h 318"/>
                <a:gd name="T98" fmla="*/ 2147483647 w 134"/>
                <a:gd name="T99" fmla="*/ 2147483647 h 318"/>
                <a:gd name="T100" fmla="*/ 2147483647 w 134"/>
                <a:gd name="T101" fmla="*/ 2147483647 h 318"/>
                <a:gd name="T102" fmla="*/ 2147483647 w 134"/>
                <a:gd name="T103" fmla="*/ 2147483647 h 318"/>
                <a:gd name="T104" fmla="*/ 2147483647 w 134"/>
                <a:gd name="T105" fmla="*/ 2147483647 h 318"/>
                <a:gd name="T106" fmla="*/ 2147483647 w 134"/>
                <a:gd name="T107" fmla="*/ 2147483647 h 318"/>
                <a:gd name="T108" fmla="*/ 2147483647 w 134"/>
                <a:gd name="T109" fmla="*/ 2147483647 h 318"/>
                <a:gd name="T110" fmla="*/ 2147483647 w 134"/>
                <a:gd name="T111" fmla="*/ 2147483647 h 318"/>
                <a:gd name="T112" fmla="*/ 2147483647 w 134"/>
                <a:gd name="T113" fmla="*/ 2147483647 h 318"/>
                <a:gd name="T114" fmla="*/ 2147483647 w 134"/>
                <a:gd name="T115" fmla="*/ 2147483647 h 318"/>
                <a:gd name="T116" fmla="*/ 2147483647 w 134"/>
                <a:gd name="T117" fmla="*/ 2147483647 h 318"/>
                <a:gd name="T118" fmla="*/ 2147483647 w 134"/>
                <a:gd name="T119" fmla="*/ 2147483647 h 318"/>
                <a:gd name="T120" fmla="*/ 2147483647 w 134"/>
                <a:gd name="T121" fmla="*/ 2147483647 h 318"/>
                <a:gd name="T122" fmla="*/ 0 w 134"/>
                <a:gd name="T123" fmla="*/ 2147483647 h 3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34"/>
                <a:gd name="T187" fmla="*/ 0 h 318"/>
                <a:gd name="T188" fmla="*/ 134 w 134"/>
                <a:gd name="T189" fmla="*/ 318 h 31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34" h="318">
                  <a:moveTo>
                    <a:pt x="0" y="136"/>
                  </a:moveTo>
                  <a:lnTo>
                    <a:pt x="0" y="140"/>
                  </a:lnTo>
                  <a:lnTo>
                    <a:pt x="14" y="152"/>
                  </a:lnTo>
                  <a:lnTo>
                    <a:pt x="28" y="166"/>
                  </a:lnTo>
                  <a:lnTo>
                    <a:pt x="36" y="172"/>
                  </a:lnTo>
                  <a:lnTo>
                    <a:pt x="42" y="180"/>
                  </a:lnTo>
                  <a:lnTo>
                    <a:pt x="46" y="190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46" y="212"/>
                  </a:lnTo>
                  <a:lnTo>
                    <a:pt x="44" y="218"/>
                  </a:lnTo>
                  <a:lnTo>
                    <a:pt x="44" y="224"/>
                  </a:lnTo>
                  <a:lnTo>
                    <a:pt x="44" y="226"/>
                  </a:lnTo>
                  <a:lnTo>
                    <a:pt x="48" y="226"/>
                  </a:lnTo>
                  <a:lnTo>
                    <a:pt x="56" y="224"/>
                  </a:lnTo>
                  <a:lnTo>
                    <a:pt x="58" y="228"/>
                  </a:lnTo>
                  <a:lnTo>
                    <a:pt x="62" y="228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0" y="224"/>
                  </a:lnTo>
                  <a:lnTo>
                    <a:pt x="84" y="216"/>
                  </a:lnTo>
                  <a:lnTo>
                    <a:pt x="84" y="206"/>
                  </a:lnTo>
                  <a:lnTo>
                    <a:pt x="90" y="212"/>
                  </a:lnTo>
                  <a:lnTo>
                    <a:pt x="96" y="220"/>
                  </a:lnTo>
                  <a:lnTo>
                    <a:pt x="102" y="234"/>
                  </a:lnTo>
                  <a:lnTo>
                    <a:pt x="106" y="252"/>
                  </a:lnTo>
                  <a:lnTo>
                    <a:pt x="110" y="268"/>
                  </a:lnTo>
                  <a:lnTo>
                    <a:pt x="118" y="276"/>
                  </a:lnTo>
                  <a:lnTo>
                    <a:pt x="122" y="282"/>
                  </a:lnTo>
                  <a:lnTo>
                    <a:pt x="122" y="286"/>
                  </a:lnTo>
                  <a:lnTo>
                    <a:pt x="124" y="304"/>
                  </a:lnTo>
                  <a:lnTo>
                    <a:pt x="124" y="310"/>
                  </a:lnTo>
                  <a:lnTo>
                    <a:pt x="122" y="318"/>
                  </a:lnTo>
                  <a:lnTo>
                    <a:pt x="128" y="318"/>
                  </a:lnTo>
                  <a:lnTo>
                    <a:pt x="132" y="312"/>
                  </a:lnTo>
                  <a:lnTo>
                    <a:pt x="134" y="308"/>
                  </a:lnTo>
                  <a:lnTo>
                    <a:pt x="134" y="302"/>
                  </a:lnTo>
                  <a:lnTo>
                    <a:pt x="134" y="292"/>
                  </a:lnTo>
                  <a:lnTo>
                    <a:pt x="130" y="280"/>
                  </a:lnTo>
                  <a:lnTo>
                    <a:pt x="124" y="270"/>
                  </a:lnTo>
                  <a:lnTo>
                    <a:pt x="120" y="262"/>
                  </a:lnTo>
                  <a:lnTo>
                    <a:pt x="108" y="252"/>
                  </a:lnTo>
                  <a:lnTo>
                    <a:pt x="110" y="246"/>
                  </a:lnTo>
                  <a:lnTo>
                    <a:pt x="110" y="240"/>
                  </a:lnTo>
                  <a:lnTo>
                    <a:pt x="112" y="234"/>
                  </a:lnTo>
                  <a:lnTo>
                    <a:pt x="112" y="228"/>
                  </a:lnTo>
                  <a:lnTo>
                    <a:pt x="112" y="220"/>
                  </a:lnTo>
                  <a:lnTo>
                    <a:pt x="110" y="214"/>
                  </a:lnTo>
                  <a:lnTo>
                    <a:pt x="102" y="204"/>
                  </a:lnTo>
                  <a:lnTo>
                    <a:pt x="94" y="196"/>
                  </a:lnTo>
                  <a:lnTo>
                    <a:pt x="92" y="190"/>
                  </a:lnTo>
                  <a:lnTo>
                    <a:pt x="90" y="180"/>
                  </a:lnTo>
                  <a:lnTo>
                    <a:pt x="92" y="172"/>
                  </a:lnTo>
                  <a:lnTo>
                    <a:pt x="94" y="168"/>
                  </a:lnTo>
                  <a:lnTo>
                    <a:pt x="98" y="162"/>
                  </a:lnTo>
                  <a:lnTo>
                    <a:pt x="106" y="156"/>
                  </a:lnTo>
                  <a:lnTo>
                    <a:pt x="118" y="148"/>
                  </a:lnTo>
                  <a:lnTo>
                    <a:pt x="124" y="144"/>
                  </a:lnTo>
                  <a:lnTo>
                    <a:pt x="130" y="140"/>
                  </a:lnTo>
                  <a:lnTo>
                    <a:pt x="132" y="134"/>
                  </a:lnTo>
                  <a:lnTo>
                    <a:pt x="134" y="130"/>
                  </a:lnTo>
                  <a:lnTo>
                    <a:pt x="132" y="128"/>
                  </a:lnTo>
                  <a:lnTo>
                    <a:pt x="126" y="126"/>
                  </a:lnTo>
                  <a:lnTo>
                    <a:pt x="120" y="122"/>
                  </a:lnTo>
                  <a:lnTo>
                    <a:pt x="114" y="118"/>
                  </a:lnTo>
                  <a:lnTo>
                    <a:pt x="108" y="116"/>
                  </a:lnTo>
                  <a:lnTo>
                    <a:pt x="110" y="106"/>
                  </a:lnTo>
                  <a:lnTo>
                    <a:pt x="110" y="102"/>
                  </a:lnTo>
                  <a:lnTo>
                    <a:pt x="108" y="98"/>
                  </a:lnTo>
                  <a:lnTo>
                    <a:pt x="104" y="96"/>
                  </a:lnTo>
                  <a:lnTo>
                    <a:pt x="100" y="94"/>
                  </a:lnTo>
                  <a:lnTo>
                    <a:pt x="98" y="90"/>
                  </a:lnTo>
                  <a:lnTo>
                    <a:pt x="96" y="84"/>
                  </a:lnTo>
                  <a:lnTo>
                    <a:pt x="94" y="82"/>
                  </a:lnTo>
                  <a:lnTo>
                    <a:pt x="90" y="82"/>
                  </a:lnTo>
                  <a:lnTo>
                    <a:pt x="84" y="82"/>
                  </a:lnTo>
                  <a:lnTo>
                    <a:pt x="80" y="80"/>
                  </a:lnTo>
                  <a:lnTo>
                    <a:pt x="78" y="76"/>
                  </a:lnTo>
                  <a:lnTo>
                    <a:pt x="76" y="68"/>
                  </a:lnTo>
                  <a:lnTo>
                    <a:pt x="76" y="64"/>
                  </a:lnTo>
                  <a:lnTo>
                    <a:pt x="78" y="58"/>
                  </a:lnTo>
                  <a:lnTo>
                    <a:pt x="82" y="52"/>
                  </a:lnTo>
                  <a:lnTo>
                    <a:pt x="88" y="50"/>
                  </a:lnTo>
                  <a:lnTo>
                    <a:pt x="86" y="48"/>
                  </a:lnTo>
                  <a:lnTo>
                    <a:pt x="88" y="44"/>
                  </a:lnTo>
                  <a:lnTo>
                    <a:pt x="84" y="28"/>
                  </a:lnTo>
                  <a:lnTo>
                    <a:pt x="82" y="18"/>
                  </a:lnTo>
                  <a:lnTo>
                    <a:pt x="80" y="14"/>
                  </a:lnTo>
                  <a:lnTo>
                    <a:pt x="76" y="14"/>
                  </a:lnTo>
                  <a:lnTo>
                    <a:pt x="72" y="12"/>
                  </a:lnTo>
                  <a:lnTo>
                    <a:pt x="72" y="10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56" y="0"/>
                  </a:lnTo>
                  <a:lnTo>
                    <a:pt x="56" y="8"/>
                  </a:lnTo>
                  <a:lnTo>
                    <a:pt x="54" y="14"/>
                  </a:lnTo>
                  <a:lnTo>
                    <a:pt x="56" y="20"/>
                  </a:lnTo>
                  <a:lnTo>
                    <a:pt x="50" y="20"/>
                  </a:lnTo>
                  <a:lnTo>
                    <a:pt x="44" y="22"/>
                  </a:lnTo>
                  <a:lnTo>
                    <a:pt x="36" y="28"/>
                  </a:lnTo>
                  <a:lnTo>
                    <a:pt x="30" y="34"/>
                  </a:lnTo>
                  <a:lnTo>
                    <a:pt x="28" y="36"/>
                  </a:lnTo>
                  <a:lnTo>
                    <a:pt x="30" y="40"/>
                  </a:lnTo>
                  <a:lnTo>
                    <a:pt x="32" y="42"/>
                  </a:lnTo>
                  <a:lnTo>
                    <a:pt x="26" y="60"/>
                  </a:lnTo>
                  <a:lnTo>
                    <a:pt x="26" y="62"/>
                  </a:lnTo>
                  <a:lnTo>
                    <a:pt x="28" y="64"/>
                  </a:lnTo>
                  <a:lnTo>
                    <a:pt x="30" y="64"/>
                  </a:lnTo>
                  <a:lnTo>
                    <a:pt x="28" y="70"/>
                  </a:lnTo>
                  <a:lnTo>
                    <a:pt x="26" y="74"/>
                  </a:lnTo>
                  <a:lnTo>
                    <a:pt x="20" y="84"/>
                  </a:lnTo>
                  <a:lnTo>
                    <a:pt x="18" y="84"/>
                  </a:lnTo>
                  <a:lnTo>
                    <a:pt x="16" y="82"/>
                  </a:lnTo>
                  <a:lnTo>
                    <a:pt x="12" y="86"/>
                  </a:lnTo>
                  <a:lnTo>
                    <a:pt x="10" y="86"/>
                  </a:lnTo>
                  <a:lnTo>
                    <a:pt x="12" y="92"/>
                  </a:lnTo>
                  <a:lnTo>
                    <a:pt x="12" y="100"/>
                  </a:lnTo>
                  <a:lnTo>
                    <a:pt x="10" y="110"/>
                  </a:lnTo>
                  <a:lnTo>
                    <a:pt x="10" y="118"/>
                  </a:lnTo>
                  <a:lnTo>
                    <a:pt x="4" y="118"/>
                  </a:lnTo>
                  <a:lnTo>
                    <a:pt x="2" y="124"/>
                  </a:lnTo>
                  <a:lnTo>
                    <a:pt x="0" y="130"/>
                  </a:lnTo>
                  <a:lnTo>
                    <a:pt x="0" y="1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" name="Freeform 257"/>
            <p:cNvSpPr/>
            <p:nvPr/>
          </p:nvSpPr>
          <p:spPr bwMode="auto">
            <a:xfrm>
              <a:off x="6641926" y="3801707"/>
              <a:ext cx="123382" cy="152656"/>
            </a:xfrm>
            <a:custGeom>
              <a:avLst/>
              <a:gdLst>
                <a:gd name="T0" fmla="*/ 2147483647 w 84"/>
                <a:gd name="T1" fmla="*/ 2147483647 h 96"/>
                <a:gd name="T2" fmla="*/ 2147483647 w 84"/>
                <a:gd name="T3" fmla="*/ 2147483647 h 96"/>
                <a:gd name="T4" fmla="*/ 2147483647 w 84"/>
                <a:gd name="T5" fmla="*/ 2147483647 h 96"/>
                <a:gd name="T6" fmla="*/ 2147483647 w 84"/>
                <a:gd name="T7" fmla="*/ 2147483647 h 96"/>
                <a:gd name="T8" fmla="*/ 2147483647 w 84"/>
                <a:gd name="T9" fmla="*/ 2147483647 h 96"/>
                <a:gd name="T10" fmla="*/ 2147483647 w 84"/>
                <a:gd name="T11" fmla="*/ 2147483647 h 96"/>
                <a:gd name="T12" fmla="*/ 2147483647 w 84"/>
                <a:gd name="T13" fmla="*/ 2147483647 h 96"/>
                <a:gd name="T14" fmla="*/ 2147483647 w 84"/>
                <a:gd name="T15" fmla="*/ 2147483647 h 96"/>
                <a:gd name="T16" fmla="*/ 2147483647 w 84"/>
                <a:gd name="T17" fmla="*/ 2147483647 h 96"/>
                <a:gd name="T18" fmla="*/ 2147483647 w 84"/>
                <a:gd name="T19" fmla="*/ 2147483647 h 96"/>
                <a:gd name="T20" fmla="*/ 2147483647 w 84"/>
                <a:gd name="T21" fmla="*/ 2147483647 h 96"/>
                <a:gd name="T22" fmla="*/ 2147483647 w 84"/>
                <a:gd name="T23" fmla="*/ 2147483647 h 96"/>
                <a:gd name="T24" fmla="*/ 2147483647 w 84"/>
                <a:gd name="T25" fmla="*/ 2147483647 h 96"/>
                <a:gd name="T26" fmla="*/ 2147483647 w 84"/>
                <a:gd name="T27" fmla="*/ 2147483647 h 96"/>
                <a:gd name="T28" fmla="*/ 2147483647 w 84"/>
                <a:gd name="T29" fmla="*/ 2147483647 h 96"/>
                <a:gd name="T30" fmla="*/ 2147483647 w 84"/>
                <a:gd name="T31" fmla="*/ 2147483647 h 96"/>
                <a:gd name="T32" fmla="*/ 2147483647 w 84"/>
                <a:gd name="T33" fmla="*/ 2147483647 h 96"/>
                <a:gd name="T34" fmla="*/ 0 w 84"/>
                <a:gd name="T35" fmla="*/ 2147483647 h 96"/>
                <a:gd name="T36" fmla="*/ 2147483647 w 84"/>
                <a:gd name="T37" fmla="*/ 0 h 96"/>
                <a:gd name="T38" fmla="*/ 2147483647 w 84"/>
                <a:gd name="T39" fmla="*/ 2147483647 h 96"/>
                <a:gd name="T40" fmla="*/ 2147483647 w 84"/>
                <a:gd name="T41" fmla="*/ 2147483647 h 96"/>
                <a:gd name="T42" fmla="*/ 2147483647 w 84"/>
                <a:gd name="T43" fmla="*/ 2147483647 h 96"/>
                <a:gd name="T44" fmla="*/ 2147483647 w 84"/>
                <a:gd name="T45" fmla="*/ 2147483647 h 96"/>
                <a:gd name="T46" fmla="*/ 2147483647 w 84"/>
                <a:gd name="T47" fmla="*/ 2147483647 h 96"/>
                <a:gd name="T48" fmla="*/ 2147483647 w 84"/>
                <a:gd name="T49" fmla="*/ 2147483647 h 96"/>
                <a:gd name="T50" fmla="*/ 2147483647 w 84"/>
                <a:gd name="T51" fmla="*/ 2147483647 h 96"/>
                <a:gd name="T52" fmla="*/ 2147483647 w 84"/>
                <a:gd name="T53" fmla="*/ 2147483647 h 96"/>
                <a:gd name="T54" fmla="*/ 2147483647 w 84"/>
                <a:gd name="T55" fmla="*/ 2147483647 h 96"/>
                <a:gd name="T56" fmla="*/ 2147483647 w 84"/>
                <a:gd name="T57" fmla="*/ 2147483647 h 96"/>
                <a:gd name="T58" fmla="*/ 2147483647 w 84"/>
                <a:gd name="T59" fmla="*/ 2147483647 h 96"/>
                <a:gd name="T60" fmla="*/ 2147483647 w 84"/>
                <a:gd name="T61" fmla="*/ 2147483647 h 96"/>
                <a:gd name="T62" fmla="*/ 2147483647 w 84"/>
                <a:gd name="T63" fmla="*/ 2147483647 h 9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4"/>
                <a:gd name="T97" fmla="*/ 0 h 96"/>
                <a:gd name="T98" fmla="*/ 84 w 84"/>
                <a:gd name="T99" fmla="*/ 96 h 9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4" h="96">
                  <a:moveTo>
                    <a:pt x="82" y="82"/>
                  </a:moveTo>
                  <a:lnTo>
                    <a:pt x="80" y="86"/>
                  </a:lnTo>
                  <a:lnTo>
                    <a:pt x="78" y="96"/>
                  </a:lnTo>
                  <a:lnTo>
                    <a:pt x="74" y="88"/>
                  </a:lnTo>
                  <a:lnTo>
                    <a:pt x="72" y="84"/>
                  </a:lnTo>
                  <a:lnTo>
                    <a:pt x="70" y="76"/>
                  </a:lnTo>
                  <a:lnTo>
                    <a:pt x="64" y="70"/>
                  </a:lnTo>
                  <a:lnTo>
                    <a:pt x="58" y="72"/>
                  </a:lnTo>
                  <a:lnTo>
                    <a:pt x="52" y="72"/>
                  </a:lnTo>
                  <a:lnTo>
                    <a:pt x="50" y="70"/>
                  </a:lnTo>
                  <a:lnTo>
                    <a:pt x="48" y="68"/>
                  </a:lnTo>
                  <a:lnTo>
                    <a:pt x="46" y="66"/>
                  </a:lnTo>
                  <a:lnTo>
                    <a:pt x="46" y="72"/>
                  </a:lnTo>
                  <a:lnTo>
                    <a:pt x="40" y="80"/>
                  </a:lnTo>
                  <a:lnTo>
                    <a:pt x="32" y="84"/>
                  </a:lnTo>
                  <a:lnTo>
                    <a:pt x="26" y="86"/>
                  </a:lnTo>
                  <a:lnTo>
                    <a:pt x="24" y="76"/>
                  </a:lnTo>
                  <a:lnTo>
                    <a:pt x="22" y="70"/>
                  </a:lnTo>
                  <a:lnTo>
                    <a:pt x="22" y="62"/>
                  </a:lnTo>
                  <a:lnTo>
                    <a:pt x="20" y="58"/>
                  </a:lnTo>
                  <a:lnTo>
                    <a:pt x="18" y="54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6" y="40"/>
                  </a:lnTo>
                  <a:lnTo>
                    <a:pt x="10" y="36"/>
                  </a:lnTo>
                  <a:lnTo>
                    <a:pt x="8" y="34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8" y="26"/>
                  </a:lnTo>
                  <a:lnTo>
                    <a:pt x="10" y="26"/>
                  </a:lnTo>
                  <a:lnTo>
                    <a:pt x="12" y="22"/>
                  </a:lnTo>
                  <a:lnTo>
                    <a:pt x="10" y="18"/>
                  </a:lnTo>
                  <a:lnTo>
                    <a:pt x="6" y="14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20" y="6"/>
                  </a:lnTo>
                  <a:lnTo>
                    <a:pt x="24" y="10"/>
                  </a:lnTo>
                  <a:lnTo>
                    <a:pt x="28" y="12"/>
                  </a:lnTo>
                  <a:lnTo>
                    <a:pt x="28" y="16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30" y="24"/>
                  </a:lnTo>
                  <a:lnTo>
                    <a:pt x="34" y="26"/>
                  </a:lnTo>
                  <a:lnTo>
                    <a:pt x="38" y="26"/>
                  </a:lnTo>
                  <a:lnTo>
                    <a:pt x="46" y="26"/>
                  </a:lnTo>
                  <a:lnTo>
                    <a:pt x="70" y="26"/>
                  </a:lnTo>
                  <a:lnTo>
                    <a:pt x="70" y="30"/>
                  </a:lnTo>
                  <a:lnTo>
                    <a:pt x="52" y="50"/>
                  </a:lnTo>
                  <a:lnTo>
                    <a:pt x="56" y="56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6" y="60"/>
                  </a:lnTo>
                  <a:lnTo>
                    <a:pt x="68" y="56"/>
                  </a:lnTo>
                  <a:lnTo>
                    <a:pt x="68" y="52"/>
                  </a:lnTo>
                  <a:lnTo>
                    <a:pt x="70" y="50"/>
                  </a:lnTo>
                  <a:lnTo>
                    <a:pt x="74" y="56"/>
                  </a:lnTo>
                  <a:lnTo>
                    <a:pt x="78" y="66"/>
                  </a:lnTo>
                  <a:lnTo>
                    <a:pt x="78" y="76"/>
                  </a:lnTo>
                  <a:lnTo>
                    <a:pt x="82" y="78"/>
                  </a:lnTo>
                  <a:lnTo>
                    <a:pt x="84" y="80"/>
                  </a:lnTo>
                  <a:lnTo>
                    <a:pt x="82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" name="Freeform 258"/>
            <p:cNvSpPr/>
            <p:nvPr/>
          </p:nvSpPr>
          <p:spPr bwMode="auto">
            <a:xfrm>
              <a:off x="6202591" y="3533563"/>
              <a:ext cx="635363" cy="795138"/>
            </a:xfrm>
            <a:custGeom>
              <a:avLst/>
              <a:gdLst>
                <a:gd name="T0" fmla="*/ 2147483647 w 434"/>
                <a:gd name="T1" fmla="*/ 2147483647 h 502"/>
                <a:gd name="T2" fmla="*/ 2147483647 w 434"/>
                <a:gd name="T3" fmla="*/ 2147483647 h 502"/>
                <a:gd name="T4" fmla="*/ 2147483647 w 434"/>
                <a:gd name="T5" fmla="*/ 2147483647 h 502"/>
                <a:gd name="T6" fmla="*/ 2147483647 w 434"/>
                <a:gd name="T7" fmla="*/ 2147483647 h 502"/>
                <a:gd name="T8" fmla="*/ 2147483647 w 434"/>
                <a:gd name="T9" fmla="*/ 2147483647 h 502"/>
                <a:gd name="T10" fmla="*/ 2147483647 w 434"/>
                <a:gd name="T11" fmla="*/ 2147483647 h 502"/>
                <a:gd name="T12" fmla="*/ 2147483647 w 434"/>
                <a:gd name="T13" fmla="*/ 2147483647 h 502"/>
                <a:gd name="T14" fmla="*/ 2147483647 w 434"/>
                <a:gd name="T15" fmla="*/ 2147483647 h 502"/>
                <a:gd name="T16" fmla="*/ 2147483647 w 434"/>
                <a:gd name="T17" fmla="*/ 2147483647 h 502"/>
                <a:gd name="T18" fmla="*/ 2147483647 w 434"/>
                <a:gd name="T19" fmla="*/ 2147483647 h 502"/>
                <a:gd name="T20" fmla="*/ 2147483647 w 434"/>
                <a:gd name="T21" fmla="*/ 2147483647 h 502"/>
                <a:gd name="T22" fmla="*/ 2147483647 w 434"/>
                <a:gd name="T23" fmla="*/ 2147483647 h 502"/>
                <a:gd name="T24" fmla="*/ 2147483647 w 434"/>
                <a:gd name="T25" fmla="*/ 2147483647 h 502"/>
                <a:gd name="T26" fmla="*/ 2147483647 w 434"/>
                <a:gd name="T27" fmla="*/ 2147483647 h 502"/>
                <a:gd name="T28" fmla="*/ 2147483647 w 434"/>
                <a:gd name="T29" fmla="*/ 2147483647 h 502"/>
                <a:gd name="T30" fmla="*/ 2147483647 w 434"/>
                <a:gd name="T31" fmla="*/ 2147483647 h 502"/>
                <a:gd name="T32" fmla="*/ 2147483647 w 434"/>
                <a:gd name="T33" fmla="*/ 2147483647 h 502"/>
                <a:gd name="T34" fmla="*/ 2147483647 w 434"/>
                <a:gd name="T35" fmla="*/ 2147483647 h 502"/>
                <a:gd name="T36" fmla="*/ 2147483647 w 434"/>
                <a:gd name="T37" fmla="*/ 2147483647 h 502"/>
                <a:gd name="T38" fmla="*/ 2147483647 w 434"/>
                <a:gd name="T39" fmla="*/ 2147483647 h 502"/>
                <a:gd name="T40" fmla="*/ 2147483647 w 434"/>
                <a:gd name="T41" fmla="*/ 2147483647 h 502"/>
                <a:gd name="T42" fmla="*/ 2147483647 w 434"/>
                <a:gd name="T43" fmla="*/ 2147483647 h 502"/>
                <a:gd name="T44" fmla="*/ 2147483647 w 434"/>
                <a:gd name="T45" fmla="*/ 2147483647 h 502"/>
                <a:gd name="T46" fmla="*/ 2147483647 w 434"/>
                <a:gd name="T47" fmla="*/ 2147483647 h 502"/>
                <a:gd name="T48" fmla="*/ 2147483647 w 434"/>
                <a:gd name="T49" fmla="*/ 2147483647 h 502"/>
                <a:gd name="T50" fmla="*/ 2147483647 w 434"/>
                <a:gd name="T51" fmla="*/ 2147483647 h 502"/>
                <a:gd name="T52" fmla="*/ 2147483647 w 434"/>
                <a:gd name="T53" fmla="*/ 2147483647 h 502"/>
                <a:gd name="T54" fmla="*/ 2147483647 w 434"/>
                <a:gd name="T55" fmla="*/ 2147483647 h 502"/>
                <a:gd name="T56" fmla="*/ 2147483647 w 434"/>
                <a:gd name="T57" fmla="*/ 2147483647 h 502"/>
                <a:gd name="T58" fmla="*/ 2147483647 w 434"/>
                <a:gd name="T59" fmla="*/ 2147483647 h 502"/>
                <a:gd name="T60" fmla="*/ 2147483647 w 434"/>
                <a:gd name="T61" fmla="*/ 2147483647 h 502"/>
                <a:gd name="T62" fmla="*/ 0 w 434"/>
                <a:gd name="T63" fmla="*/ 2147483647 h 502"/>
                <a:gd name="T64" fmla="*/ 2147483647 w 434"/>
                <a:gd name="T65" fmla="*/ 2147483647 h 502"/>
                <a:gd name="T66" fmla="*/ 2147483647 w 434"/>
                <a:gd name="T67" fmla="*/ 2147483647 h 502"/>
                <a:gd name="T68" fmla="*/ 2147483647 w 434"/>
                <a:gd name="T69" fmla="*/ 2147483647 h 502"/>
                <a:gd name="T70" fmla="*/ 2147483647 w 434"/>
                <a:gd name="T71" fmla="*/ 2147483647 h 502"/>
                <a:gd name="T72" fmla="*/ 2147483647 w 434"/>
                <a:gd name="T73" fmla="*/ 2147483647 h 502"/>
                <a:gd name="T74" fmla="*/ 2147483647 w 434"/>
                <a:gd name="T75" fmla="*/ 2147483647 h 502"/>
                <a:gd name="T76" fmla="*/ 2147483647 w 434"/>
                <a:gd name="T77" fmla="*/ 2147483647 h 502"/>
                <a:gd name="T78" fmla="*/ 2147483647 w 434"/>
                <a:gd name="T79" fmla="*/ 2147483647 h 502"/>
                <a:gd name="T80" fmla="*/ 2147483647 w 434"/>
                <a:gd name="T81" fmla="*/ 2147483647 h 502"/>
                <a:gd name="T82" fmla="*/ 2147483647 w 434"/>
                <a:gd name="T83" fmla="*/ 2147483647 h 502"/>
                <a:gd name="T84" fmla="*/ 2147483647 w 434"/>
                <a:gd name="T85" fmla="*/ 2147483647 h 502"/>
                <a:gd name="T86" fmla="*/ 2147483647 w 434"/>
                <a:gd name="T87" fmla="*/ 0 h 502"/>
                <a:gd name="T88" fmla="*/ 2147483647 w 434"/>
                <a:gd name="T89" fmla="*/ 2147483647 h 502"/>
                <a:gd name="T90" fmla="*/ 2147483647 w 434"/>
                <a:gd name="T91" fmla="*/ 2147483647 h 502"/>
                <a:gd name="T92" fmla="*/ 2147483647 w 434"/>
                <a:gd name="T93" fmla="*/ 2147483647 h 502"/>
                <a:gd name="T94" fmla="*/ 2147483647 w 434"/>
                <a:gd name="T95" fmla="*/ 2147483647 h 502"/>
                <a:gd name="T96" fmla="*/ 2147483647 w 434"/>
                <a:gd name="T97" fmla="*/ 2147483647 h 502"/>
                <a:gd name="T98" fmla="*/ 2147483647 w 434"/>
                <a:gd name="T99" fmla="*/ 2147483647 h 502"/>
                <a:gd name="T100" fmla="*/ 2147483647 w 434"/>
                <a:gd name="T101" fmla="*/ 2147483647 h 502"/>
                <a:gd name="T102" fmla="*/ 2147483647 w 434"/>
                <a:gd name="T103" fmla="*/ 2147483647 h 502"/>
                <a:gd name="T104" fmla="*/ 2147483647 w 434"/>
                <a:gd name="T105" fmla="*/ 2147483647 h 502"/>
                <a:gd name="T106" fmla="*/ 2147483647 w 434"/>
                <a:gd name="T107" fmla="*/ 2147483647 h 502"/>
                <a:gd name="T108" fmla="*/ 2147483647 w 434"/>
                <a:gd name="T109" fmla="*/ 2147483647 h 502"/>
                <a:gd name="T110" fmla="*/ 2147483647 w 434"/>
                <a:gd name="T111" fmla="*/ 2147483647 h 502"/>
                <a:gd name="T112" fmla="*/ 2147483647 w 434"/>
                <a:gd name="T113" fmla="*/ 2147483647 h 502"/>
                <a:gd name="T114" fmla="*/ 2147483647 w 434"/>
                <a:gd name="T115" fmla="*/ 2147483647 h 502"/>
                <a:gd name="T116" fmla="*/ 2147483647 w 434"/>
                <a:gd name="T117" fmla="*/ 2147483647 h 5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34"/>
                <a:gd name="T178" fmla="*/ 0 h 502"/>
                <a:gd name="T179" fmla="*/ 434 w 434"/>
                <a:gd name="T180" fmla="*/ 502 h 50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34" h="502">
                  <a:moveTo>
                    <a:pt x="434" y="132"/>
                  </a:moveTo>
                  <a:lnTo>
                    <a:pt x="434" y="140"/>
                  </a:lnTo>
                  <a:lnTo>
                    <a:pt x="432" y="146"/>
                  </a:lnTo>
                  <a:lnTo>
                    <a:pt x="434" y="152"/>
                  </a:lnTo>
                  <a:lnTo>
                    <a:pt x="428" y="152"/>
                  </a:lnTo>
                  <a:lnTo>
                    <a:pt x="422" y="154"/>
                  </a:lnTo>
                  <a:lnTo>
                    <a:pt x="414" y="160"/>
                  </a:lnTo>
                  <a:lnTo>
                    <a:pt x="408" y="166"/>
                  </a:lnTo>
                  <a:lnTo>
                    <a:pt x="406" y="168"/>
                  </a:lnTo>
                  <a:lnTo>
                    <a:pt x="408" y="172"/>
                  </a:lnTo>
                  <a:lnTo>
                    <a:pt x="410" y="174"/>
                  </a:lnTo>
                  <a:lnTo>
                    <a:pt x="404" y="192"/>
                  </a:lnTo>
                  <a:lnTo>
                    <a:pt x="404" y="194"/>
                  </a:lnTo>
                  <a:lnTo>
                    <a:pt x="406" y="196"/>
                  </a:lnTo>
                  <a:lnTo>
                    <a:pt x="408" y="196"/>
                  </a:lnTo>
                  <a:lnTo>
                    <a:pt x="406" y="202"/>
                  </a:lnTo>
                  <a:lnTo>
                    <a:pt x="404" y="206"/>
                  </a:lnTo>
                  <a:lnTo>
                    <a:pt x="398" y="216"/>
                  </a:lnTo>
                  <a:lnTo>
                    <a:pt x="396" y="216"/>
                  </a:lnTo>
                  <a:lnTo>
                    <a:pt x="394" y="214"/>
                  </a:lnTo>
                  <a:lnTo>
                    <a:pt x="390" y="218"/>
                  </a:lnTo>
                  <a:lnTo>
                    <a:pt x="388" y="218"/>
                  </a:lnTo>
                  <a:lnTo>
                    <a:pt x="390" y="222"/>
                  </a:lnTo>
                  <a:lnTo>
                    <a:pt x="390" y="226"/>
                  </a:lnTo>
                  <a:lnTo>
                    <a:pt x="388" y="250"/>
                  </a:lnTo>
                  <a:lnTo>
                    <a:pt x="384" y="250"/>
                  </a:lnTo>
                  <a:lnTo>
                    <a:pt x="382" y="248"/>
                  </a:lnTo>
                  <a:lnTo>
                    <a:pt x="380" y="246"/>
                  </a:lnTo>
                  <a:lnTo>
                    <a:pt x="378" y="236"/>
                  </a:lnTo>
                  <a:lnTo>
                    <a:pt x="374" y="226"/>
                  </a:lnTo>
                  <a:lnTo>
                    <a:pt x="370" y="220"/>
                  </a:lnTo>
                  <a:lnTo>
                    <a:pt x="368" y="222"/>
                  </a:lnTo>
                  <a:lnTo>
                    <a:pt x="368" y="226"/>
                  </a:lnTo>
                  <a:lnTo>
                    <a:pt x="366" y="230"/>
                  </a:lnTo>
                  <a:lnTo>
                    <a:pt x="362" y="232"/>
                  </a:lnTo>
                  <a:lnTo>
                    <a:pt x="360" y="230"/>
                  </a:lnTo>
                  <a:lnTo>
                    <a:pt x="356" y="226"/>
                  </a:lnTo>
                  <a:lnTo>
                    <a:pt x="352" y="220"/>
                  </a:lnTo>
                  <a:lnTo>
                    <a:pt x="370" y="200"/>
                  </a:lnTo>
                  <a:lnTo>
                    <a:pt x="370" y="196"/>
                  </a:lnTo>
                  <a:lnTo>
                    <a:pt x="346" y="196"/>
                  </a:lnTo>
                  <a:lnTo>
                    <a:pt x="338" y="196"/>
                  </a:lnTo>
                  <a:lnTo>
                    <a:pt x="334" y="196"/>
                  </a:lnTo>
                  <a:lnTo>
                    <a:pt x="330" y="194"/>
                  </a:lnTo>
                  <a:lnTo>
                    <a:pt x="328" y="192"/>
                  </a:lnTo>
                  <a:lnTo>
                    <a:pt x="328" y="190"/>
                  </a:lnTo>
                  <a:lnTo>
                    <a:pt x="328" y="186"/>
                  </a:lnTo>
                  <a:lnTo>
                    <a:pt x="328" y="182"/>
                  </a:lnTo>
                  <a:lnTo>
                    <a:pt x="324" y="180"/>
                  </a:lnTo>
                  <a:lnTo>
                    <a:pt x="320" y="176"/>
                  </a:lnTo>
                  <a:lnTo>
                    <a:pt x="306" y="170"/>
                  </a:lnTo>
                  <a:lnTo>
                    <a:pt x="302" y="172"/>
                  </a:lnTo>
                  <a:lnTo>
                    <a:pt x="300" y="174"/>
                  </a:lnTo>
                  <a:lnTo>
                    <a:pt x="300" y="176"/>
                  </a:lnTo>
                  <a:lnTo>
                    <a:pt x="302" y="180"/>
                  </a:lnTo>
                  <a:lnTo>
                    <a:pt x="306" y="184"/>
                  </a:lnTo>
                  <a:lnTo>
                    <a:pt x="310" y="188"/>
                  </a:lnTo>
                  <a:lnTo>
                    <a:pt x="312" y="192"/>
                  </a:lnTo>
                  <a:lnTo>
                    <a:pt x="310" y="196"/>
                  </a:lnTo>
                  <a:lnTo>
                    <a:pt x="308" y="196"/>
                  </a:lnTo>
                  <a:lnTo>
                    <a:pt x="306" y="198"/>
                  </a:lnTo>
                  <a:lnTo>
                    <a:pt x="306" y="200"/>
                  </a:lnTo>
                  <a:lnTo>
                    <a:pt x="308" y="204"/>
                  </a:lnTo>
                  <a:lnTo>
                    <a:pt x="310" y="206"/>
                  </a:lnTo>
                  <a:lnTo>
                    <a:pt x="316" y="210"/>
                  </a:lnTo>
                  <a:lnTo>
                    <a:pt x="314" y="220"/>
                  </a:lnTo>
                  <a:lnTo>
                    <a:pt x="314" y="222"/>
                  </a:lnTo>
                  <a:lnTo>
                    <a:pt x="318" y="224"/>
                  </a:lnTo>
                  <a:lnTo>
                    <a:pt x="320" y="228"/>
                  </a:lnTo>
                  <a:lnTo>
                    <a:pt x="322" y="232"/>
                  </a:lnTo>
                  <a:lnTo>
                    <a:pt x="322" y="240"/>
                  </a:lnTo>
                  <a:lnTo>
                    <a:pt x="324" y="246"/>
                  </a:lnTo>
                  <a:lnTo>
                    <a:pt x="326" y="256"/>
                  </a:lnTo>
                  <a:lnTo>
                    <a:pt x="318" y="256"/>
                  </a:lnTo>
                  <a:lnTo>
                    <a:pt x="310" y="256"/>
                  </a:lnTo>
                  <a:lnTo>
                    <a:pt x="312" y="256"/>
                  </a:lnTo>
                  <a:lnTo>
                    <a:pt x="302" y="260"/>
                  </a:lnTo>
                  <a:lnTo>
                    <a:pt x="298" y="266"/>
                  </a:lnTo>
                  <a:lnTo>
                    <a:pt x="296" y="282"/>
                  </a:lnTo>
                  <a:lnTo>
                    <a:pt x="292" y="288"/>
                  </a:lnTo>
                  <a:lnTo>
                    <a:pt x="286" y="290"/>
                  </a:lnTo>
                  <a:lnTo>
                    <a:pt x="280" y="292"/>
                  </a:lnTo>
                  <a:lnTo>
                    <a:pt x="272" y="296"/>
                  </a:lnTo>
                  <a:lnTo>
                    <a:pt x="270" y="300"/>
                  </a:lnTo>
                  <a:lnTo>
                    <a:pt x="266" y="306"/>
                  </a:lnTo>
                  <a:lnTo>
                    <a:pt x="260" y="318"/>
                  </a:lnTo>
                  <a:lnTo>
                    <a:pt x="246" y="334"/>
                  </a:lnTo>
                  <a:lnTo>
                    <a:pt x="232" y="352"/>
                  </a:lnTo>
                  <a:lnTo>
                    <a:pt x="226" y="358"/>
                  </a:lnTo>
                  <a:lnTo>
                    <a:pt x="222" y="360"/>
                  </a:lnTo>
                  <a:lnTo>
                    <a:pt x="212" y="364"/>
                  </a:lnTo>
                  <a:lnTo>
                    <a:pt x="206" y="366"/>
                  </a:lnTo>
                  <a:lnTo>
                    <a:pt x="202" y="370"/>
                  </a:lnTo>
                  <a:lnTo>
                    <a:pt x="200" y="376"/>
                  </a:lnTo>
                  <a:lnTo>
                    <a:pt x="198" y="382"/>
                  </a:lnTo>
                  <a:lnTo>
                    <a:pt x="200" y="388"/>
                  </a:lnTo>
                  <a:lnTo>
                    <a:pt x="202" y="398"/>
                  </a:lnTo>
                  <a:lnTo>
                    <a:pt x="206" y="406"/>
                  </a:lnTo>
                  <a:lnTo>
                    <a:pt x="208" y="416"/>
                  </a:lnTo>
                  <a:lnTo>
                    <a:pt x="206" y="426"/>
                  </a:lnTo>
                  <a:lnTo>
                    <a:pt x="204" y="432"/>
                  </a:lnTo>
                  <a:lnTo>
                    <a:pt x="202" y="436"/>
                  </a:lnTo>
                  <a:lnTo>
                    <a:pt x="202" y="442"/>
                  </a:lnTo>
                  <a:lnTo>
                    <a:pt x="202" y="446"/>
                  </a:lnTo>
                  <a:lnTo>
                    <a:pt x="204" y="450"/>
                  </a:lnTo>
                  <a:lnTo>
                    <a:pt x="206" y="452"/>
                  </a:lnTo>
                  <a:lnTo>
                    <a:pt x="206" y="456"/>
                  </a:lnTo>
                  <a:lnTo>
                    <a:pt x="204" y="464"/>
                  </a:lnTo>
                  <a:lnTo>
                    <a:pt x="198" y="468"/>
                  </a:lnTo>
                  <a:lnTo>
                    <a:pt x="194" y="472"/>
                  </a:lnTo>
                  <a:lnTo>
                    <a:pt x="192" y="478"/>
                  </a:lnTo>
                  <a:lnTo>
                    <a:pt x="194" y="484"/>
                  </a:lnTo>
                  <a:lnTo>
                    <a:pt x="196" y="486"/>
                  </a:lnTo>
                  <a:lnTo>
                    <a:pt x="188" y="488"/>
                  </a:lnTo>
                  <a:lnTo>
                    <a:pt x="186" y="490"/>
                  </a:lnTo>
                  <a:lnTo>
                    <a:pt x="184" y="492"/>
                  </a:lnTo>
                  <a:lnTo>
                    <a:pt x="182" y="496"/>
                  </a:lnTo>
                  <a:lnTo>
                    <a:pt x="178" y="500"/>
                  </a:lnTo>
                  <a:lnTo>
                    <a:pt x="174" y="502"/>
                  </a:lnTo>
                  <a:lnTo>
                    <a:pt x="170" y="502"/>
                  </a:lnTo>
                  <a:lnTo>
                    <a:pt x="164" y="500"/>
                  </a:lnTo>
                  <a:lnTo>
                    <a:pt x="160" y="496"/>
                  </a:lnTo>
                  <a:lnTo>
                    <a:pt x="154" y="490"/>
                  </a:lnTo>
                  <a:lnTo>
                    <a:pt x="150" y="482"/>
                  </a:lnTo>
                  <a:lnTo>
                    <a:pt x="142" y="466"/>
                  </a:lnTo>
                  <a:lnTo>
                    <a:pt x="138" y="450"/>
                  </a:lnTo>
                  <a:lnTo>
                    <a:pt x="134" y="438"/>
                  </a:lnTo>
                  <a:lnTo>
                    <a:pt x="126" y="420"/>
                  </a:lnTo>
                  <a:lnTo>
                    <a:pt x="118" y="404"/>
                  </a:lnTo>
                  <a:lnTo>
                    <a:pt x="110" y="388"/>
                  </a:lnTo>
                  <a:lnTo>
                    <a:pt x="100" y="360"/>
                  </a:lnTo>
                  <a:lnTo>
                    <a:pt x="86" y="332"/>
                  </a:lnTo>
                  <a:lnTo>
                    <a:pt x="82" y="316"/>
                  </a:lnTo>
                  <a:lnTo>
                    <a:pt x="78" y="302"/>
                  </a:lnTo>
                  <a:lnTo>
                    <a:pt x="76" y="284"/>
                  </a:lnTo>
                  <a:lnTo>
                    <a:pt x="76" y="268"/>
                  </a:lnTo>
                  <a:lnTo>
                    <a:pt x="74" y="260"/>
                  </a:lnTo>
                  <a:lnTo>
                    <a:pt x="72" y="256"/>
                  </a:lnTo>
                  <a:lnTo>
                    <a:pt x="68" y="248"/>
                  </a:lnTo>
                  <a:lnTo>
                    <a:pt x="66" y="258"/>
                  </a:lnTo>
                  <a:lnTo>
                    <a:pt x="62" y="268"/>
                  </a:lnTo>
                  <a:lnTo>
                    <a:pt x="58" y="276"/>
                  </a:lnTo>
                  <a:lnTo>
                    <a:pt x="54" y="278"/>
                  </a:lnTo>
                  <a:lnTo>
                    <a:pt x="50" y="278"/>
                  </a:lnTo>
                  <a:lnTo>
                    <a:pt x="44" y="276"/>
                  </a:lnTo>
                  <a:lnTo>
                    <a:pt x="38" y="274"/>
                  </a:lnTo>
                  <a:lnTo>
                    <a:pt x="28" y="266"/>
                  </a:lnTo>
                  <a:lnTo>
                    <a:pt x="20" y="256"/>
                  </a:lnTo>
                  <a:lnTo>
                    <a:pt x="14" y="248"/>
                  </a:lnTo>
                  <a:lnTo>
                    <a:pt x="20" y="246"/>
                  </a:lnTo>
                  <a:lnTo>
                    <a:pt x="24" y="244"/>
                  </a:lnTo>
                  <a:lnTo>
                    <a:pt x="30" y="240"/>
                  </a:lnTo>
                  <a:lnTo>
                    <a:pt x="32" y="234"/>
                  </a:lnTo>
                  <a:lnTo>
                    <a:pt x="24" y="238"/>
                  </a:lnTo>
                  <a:lnTo>
                    <a:pt x="24" y="240"/>
                  </a:lnTo>
                  <a:lnTo>
                    <a:pt x="20" y="242"/>
                  </a:lnTo>
                  <a:lnTo>
                    <a:pt x="14" y="238"/>
                  </a:lnTo>
                  <a:lnTo>
                    <a:pt x="8" y="232"/>
                  </a:lnTo>
                  <a:lnTo>
                    <a:pt x="2" y="224"/>
                  </a:lnTo>
                  <a:lnTo>
                    <a:pt x="0" y="220"/>
                  </a:lnTo>
                  <a:lnTo>
                    <a:pt x="0" y="214"/>
                  </a:lnTo>
                  <a:lnTo>
                    <a:pt x="2" y="212"/>
                  </a:lnTo>
                  <a:lnTo>
                    <a:pt x="4" y="210"/>
                  </a:lnTo>
                  <a:lnTo>
                    <a:pt x="8" y="210"/>
                  </a:lnTo>
                  <a:lnTo>
                    <a:pt x="12" y="210"/>
                  </a:lnTo>
                  <a:lnTo>
                    <a:pt x="16" y="212"/>
                  </a:lnTo>
                  <a:lnTo>
                    <a:pt x="20" y="214"/>
                  </a:lnTo>
                  <a:lnTo>
                    <a:pt x="30" y="212"/>
                  </a:lnTo>
                  <a:lnTo>
                    <a:pt x="36" y="208"/>
                  </a:lnTo>
                  <a:lnTo>
                    <a:pt x="38" y="204"/>
                  </a:lnTo>
                  <a:lnTo>
                    <a:pt x="36" y="196"/>
                  </a:lnTo>
                  <a:lnTo>
                    <a:pt x="32" y="192"/>
                  </a:lnTo>
                  <a:lnTo>
                    <a:pt x="24" y="184"/>
                  </a:lnTo>
                  <a:lnTo>
                    <a:pt x="22" y="182"/>
                  </a:lnTo>
                  <a:lnTo>
                    <a:pt x="20" y="178"/>
                  </a:lnTo>
                  <a:lnTo>
                    <a:pt x="20" y="170"/>
                  </a:lnTo>
                  <a:lnTo>
                    <a:pt x="18" y="168"/>
                  </a:lnTo>
                  <a:lnTo>
                    <a:pt x="14" y="168"/>
                  </a:lnTo>
                  <a:lnTo>
                    <a:pt x="10" y="164"/>
                  </a:lnTo>
                  <a:lnTo>
                    <a:pt x="8" y="160"/>
                  </a:lnTo>
                  <a:lnTo>
                    <a:pt x="10" y="156"/>
                  </a:lnTo>
                  <a:lnTo>
                    <a:pt x="14" y="150"/>
                  </a:lnTo>
                  <a:lnTo>
                    <a:pt x="18" y="144"/>
                  </a:lnTo>
                  <a:lnTo>
                    <a:pt x="22" y="142"/>
                  </a:lnTo>
                  <a:lnTo>
                    <a:pt x="26" y="144"/>
                  </a:lnTo>
                  <a:lnTo>
                    <a:pt x="30" y="146"/>
                  </a:lnTo>
                  <a:lnTo>
                    <a:pt x="34" y="146"/>
                  </a:lnTo>
                  <a:lnTo>
                    <a:pt x="38" y="142"/>
                  </a:lnTo>
                  <a:lnTo>
                    <a:pt x="44" y="136"/>
                  </a:lnTo>
                  <a:lnTo>
                    <a:pt x="52" y="124"/>
                  </a:lnTo>
                  <a:lnTo>
                    <a:pt x="56" y="118"/>
                  </a:lnTo>
                  <a:lnTo>
                    <a:pt x="58" y="110"/>
                  </a:lnTo>
                  <a:lnTo>
                    <a:pt x="62" y="104"/>
                  </a:lnTo>
                  <a:lnTo>
                    <a:pt x="66" y="98"/>
                  </a:lnTo>
                  <a:lnTo>
                    <a:pt x="68" y="92"/>
                  </a:lnTo>
                  <a:lnTo>
                    <a:pt x="72" y="88"/>
                  </a:lnTo>
                  <a:lnTo>
                    <a:pt x="72" y="74"/>
                  </a:lnTo>
                  <a:lnTo>
                    <a:pt x="74" y="70"/>
                  </a:lnTo>
                  <a:lnTo>
                    <a:pt x="78" y="68"/>
                  </a:lnTo>
                  <a:lnTo>
                    <a:pt x="78" y="66"/>
                  </a:lnTo>
                  <a:lnTo>
                    <a:pt x="80" y="62"/>
                  </a:lnTo>
                  <a:lnTo>
                    <a:pt x="72" y="58"/>
                  </a:lnTo>
                  <a:lnTo>
                    <a:pt x="62" y="50"/>
                  </a:lnTo>
                  <a:lnTo>
                    <a:pt x="54" y="38"/>
                  </a:lnTo>
                  <a:lnTo>
                    <a:pt x="52" y="34"/>
                  </a:lnTo>
                  <a:lnTo>
                    <a:pt x="52" y="30"/>
                  </a:lnTo>
                  <a:lnTo>
                    <a:pt x="50" y="28"/>
                  </a:lnTo>
                  <a:lnTo>
                    <a:pt x="54" y="22"/>
                  </a:lnTo>
                  <a:lnTo>
                    <a:pt x="58" y="18"/>
                  </a:lnTo>
                  <a:lnTo>
                    <a:pt x="62" y="20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72" y="24"/>
                  </a:lnTo>
                  <a:lnTo>
                    <a:pt x="80" y="22"/>
                  </a:lnTo>
                  <a:lnTo>
                    <a:pt x="88" y="18"/>
                  </a:lnTo>
                  <a:lnTo>
                    <a:pt x="98" y="10"/>
                  </a:lnTo>
                  <a:lnTo>
                    <a:pt x="108" y="4"/>
                  </a:lnTo>
                  <a:lnTo>
                    <a:pt x="114" y="0"/>
                  </a:lnTo>
                  <a:lnTo>
                    <a:pt x="120" y="0"/>
                  </a:lnTo>
                  <a:lnTo>
                    <a:pt x="128" y="0"/>
                  </a:lnTo>
                  <a:lnTo>
                    <a:pt x="134" y="4"/>
                  </a:lnTo>
                  <a:lnTo>
                    <a:pt x="136" y="4"/>
                  </a:lnTo>
                  <a:lnTo>
                    <a:pt x="142" y="6"/>
                  </a:lnTo>
                  <a:lnTo>
                    <a:pt x="142" y="12"/>
                  </a:lnTo>
                  <a:lnTo>
                    <a:pt x="140" y="16"/>
                  </a:lnTo>
                  <a:lnTo>
                    <a:pt x="134" y="24"/>
                  </a:lnTo>
                  <a:lnTo>
                    <a:pt x="132" y="32"/>
                  </a:lnTo>
                  <a:lnTo>
                    <a:pt x="130" y="38"/>
                  </a:lnTo>
                  <a:lnTo>
                    <a:pt x="132" y="42"/>
                  </a:lnTo>
                  <a:lnTo>
                    <a:pt x="134" y="48"/>
                  </a:lnTo>
                  <a:lnTo>
                    <a:pt x="142" y="56"/>
                  </a:lnTo>
                  <a:lnTo>
                    <a:pt x="140" y="58"/>
                  </a:lnTo>
                  <a:lnTo>
                    <a:pt x="138" y="58"/>
                  </a:lnTo>
                  <a:lnTo>
                    <a:pt x="132" y="60"/>
                  </a:lnTo>
                  <a:lnTo>
                    <a:pt x="134" y="68"/>
                  </a:lnTo>
                  <a:lnTo>
                    <a:pt x="134" y="72"/>
                  </a:lnTo>
                  <a:lnTo>
                    <a:pt x="136" y="76"/>
                  </a:lnTo>
                  <a:lnTo>
                    <a:pt x="138" y="80"/>
                  </a:lnTo>
                  <a:lnTo>
                    <a:pt x="146" y="84"/>
                  </a:lnTo>
                  <a:lnTo>
                    <a:pt x="156" y="88"/>
                  </a:lnTo>
                  <a:lnTo>
                    <a:pt x="164" y="96"/>
                  </a:lnTo>
                  <a:lnTo>
                    <a:pt x="172" y="104"/>
                  </a:lnTo>
                  <a:lnTo>
                    <a:pt x="168" y="112"/>
                  </a:lnTo>
                  <a:lnTo>
                    <a:pt x="166" y="122"/>
                  </a:lnTo>
                  <a:lnTo>
                    <a:pt x="168" y="126"/>
                  </a:lnTo>
                  <a:lnTo>
                    <a:pt x="170" y="128"/>
                  </a:lnTo>
                  <a:lnTo>
                    <a:pt x="176" y="132"/>
                  </a:lnTo>
                  <a:lnTo>
                    <a:pt x="198" y="142"/>
                  </a:lnTo>
                  <a:lnTo>
                    <a:pt x="210" y="150"/>
                  </a:lnTo>
                  <a:lnTo>
                    <a:pt x="220" y="154"/>
                  </a:lnTo>
                  <a:lnTo>
                    <a:pt x="230" y="150"/>
                  </a:lnTo>
                  <a:lnTo>
                    <a:pt x="234" y="152"/>
                  </a:lnTo>
                  <a:lnTo>
                    <a:pt x="238" y="152"/>
                  </a:lnTo>
                  <a:lnTo>
                    <a:pt x="244" y="158"/>
                  </a:lnTo>
                  <a:lnTo>
                    <a:pt x="248" y="164"/>
                  </a:lnTo>
                  <a:lnTo>
                    <a:pt x="264" y="168"/>
                  </a:lnTo>
                  <a:lnTo>
                    <a:pt x="278" y="170"/>
                  </a:lnTo>
                  <a:lnTo>
                    <a:pt x="288" y="170"/>
                  </a:lnTo>
                  <a:lnTo>
                    <a:pt x="296" y="170"/>
                  </a:lnTo>
                  <a:lnTo>
                    <a:pt x="298" y="168"/>
                  </a:lnTo>
                  <a:lnTo>
                    <a:pt x="298" y="166"/>
                  </a:lnTo>
                  <a:lnTo>
                    <a:pt x="298" y="162"/>
                  </a:lnTo>
                  <a:lnTo>
                    <a:pt x="296" y="158"/>
                  </a:lnTo>
                  <a:lnTo>
                    <a:pt x="294" y="154"/>
                  </a:lnTo>
                  <a:lnTo>
                    <a:pt x="294" y="148"/>
                  </a:lnTo>
                  <a:lnTo>
                    <a:pt x="294" y="144"/>
                  </a:lnTo>
                  <a:lnTo>
                    <a:pt x="298" y="142"/>
                  </a:lnTo>
                  <a:lnTo>
                    <a:pt x="304" y="140"/>
                  </a:lnTo>
                  <a:lnTo>
                    <a:pt x="306" y="148"/>
                  </a:lnTo>
                  <a:lnTo>
                    <a:pt x="308" y="158"/>
                  </a:lnTo>
                  <a:lnTo>
                    <a:pt x="314" y="164"/>
                  </a:lnTo>
                  <a:lnTo>
                    <a:pt x="318" y="166"/>
                  </a:lnTo>
                  <a:lnTo>
                    <a:pt x="322" y="166"/>
                  </a:lnTo>
                  <a:lnTo>
                    <a:pt x="342" y="166"/>
                  </a:lnTo>
                  <a:lnTo>
                    <a:pt x="348" y="166"/>
                  </a:lnTo>
                  <a:lnTo>
                    <a:pt x="352" y="164"/>
                  </a:lnTo>
                  <a:lnTo>
                    <a:pt x="354" y="162"/>
                  </a:lnTo>
                  <a:lnTo>
                    <a:pt x="358" y="158"/>
                  </a:lnTo>
                  <a:lnTo>
                    <a:pt x="360" y="150"/>
                  </a:lnTo>
                  <a:lnTo>
                    <a:pt x="364" y="140"/>
                  </a:lnTo>
                  <a:lnTo>
                    <a:pt x="368" y="134"/>
                  </a:lnTo>
                  <a:lnTo>
                    <a:pt x="376" y="126"/>
                  </a:lnTo>
                  <a:lnTo>
                    <a:pt x="382" y="122"/>
                  </a:lnTo>
                  <a:lnTo>
                    <a:pt x="392" y="118"/>
                  </a:lnTo>
                  <a:lnTo>
                    <a:pt x="394" y="120"/>
                  </a:lnTo>
                  <a:lnTo>
                    <a:pt x="396" y="120"/>
                  </a:lnTo>
                  <a:lnTo>
                    <a:pt x="400" y="122"/>
                  </a:lnTo>
                  <a:lnTo>
                    <a:pt x="402" y="120"/>
                  </a:lnTo>
                  <a:lnTo>
                    <a:pt x="406" y="118"/>
                  </a:lnTo>
                  <a:lnTo>
                    <a:pt x="406" y="116"/>
                  </a:lnTo>
                  <a:lnTo>
                    <a:pt x="412" y="116"/>
                  </a:lnTo>
                  <a:lnTo>
                    <a:pt x="420" y="124"/>
                  </a:lnTo>
                  <a:lnTo>
                    <a:pt x="420" y="128"/>
                  </a:lnTo>
                  <a:lnTo>
                    <a:pt x="420" y="130"/>
                  </a:lnTo>
                  <a:lnTo>
                    <a:pt x="424" y="134"/>
                  </a:lnTo>
                  <a:lnTo>
                    <a:pt x="430" y="136"/>
                  </a:lnTo>
                  <a:lnTo>
                    <a:pt x="434" y="136"/>
                  </a:lnTo>
                  <a:lnTo>
                    <a:pt x="434" y="1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" name="Freeform 259"/>
            <p:cNvSpPr/>
            <p:nvPr/>
          </p:nvSpPr>
          <p:spPr bwMode="auto">
            <a:xfrm>
              <a:off x="6649998" y="3751263"/>
              <a:ext cx="74952" cy="45133"/>
            </a:xfrm>
            <a:custGeom>
              <a:avLst/>
              <a:gdLst>
                <a:gd name="T0" fmla="*/ 2147483647 w 50"/>
                <a:gd name="T1" fmla="*/ 2147483647 h 28"/>
                <a:gd name="T2" fmla="*/ 2147483647 w 50"/>
                <a:gd name="T3" fmla="*/ 2147483647 h 28"/>
                <a:gd name="T4" fmla="*/ 2147483647 w 50"/>
                <a:gd name="T5" fmla="*/ 2147483647 h 28"/>
                <a:gd name="T6" fmla="*/ 2147483647 w 50"/>
                <a:gd name="T7" fmla="*/ 2147483647 h 28"/>
                <a:gd name="T8" fmla="*/ 2147483647 w 50"/>
                <a:gd name="T9" fmla="*/ 0 h 28"/>
                <a:gd name="T10" fmla="*/ 2147483647 w 50"/>
                <a:gd name="T11" fmla="*/ 2147483647 h 28"/>
                <a:gd name="T12" fmla="*/ 2147483647 w 50"/>
                <a:gd name="T13" fmla="*/ 2147483647 h 28"/>
                <a:gd name="T14" fmla="*/ 2147483647 w 50"/>
                <a:gd name="T15" fmla="*/ 2147483647 h 28"/>
                <a:gd name="T16" fmla="*/ 0 w 50"/>
                <a:gd name="T17" fmla="*/ 2147483647 h 28"/>
                <a:gd name="T18" fmla="*/ 2147483647 w 50"/>
                <a:gd name="T19" fmla="*/ 2147483647 h 28"/>
                <a:gd name="T20" fmla="*/ 2147483647 w 50"/>
                <a:gd name="T21" fmla="*/ 2147483647 h 28"/>
                <a:gd name="T22" fmla="*/ 2147483647 w 50"/>
                <a:gd name="T23" fmla="*/ 2147483647 h 28"/>
                <a:gd name="T24" fmla="*/ 2147483647 w 50"/>
                <a:gd name="T25" fmla="*/ 2147483647 h 28"/>
                <a:gd name="T26" fmla="*/ 2147483647 w 50"/>
                <a:gd name="T27" fmla="*/ 2147483647 h 28"/>
                <a:gd name="T28" fmla="*/ 2147483647 w 50"/>
                <a:gd name="T29" fmla="*/ 2147483647 h 28"/>
                <a:gd name="T30" fmla="*/ 2147483647 w 50"/>
                <a:gd name="T31" fmla="*/ 2147483647 h 28"/>
                <a:gd name="T32" fmla="*/ 2147483647 w 50"/>
                <a:gd name="T33" fmla="*/ 2147483647 h 28"/>
                <a:gd name="T34" fmla="*/ 2147483647 w 50"/>
                <a:gd name="T35" fmla="*/ 2147483647 h 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0"/>
                <a:gd name="T55" fmla="*/ 0 h 28"/>
                <a:gd name="T56" fmla="*/ 50 w 50"/>
                <a:gd name="T57" fmla="*/ 28 h 2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0" h="28">
                  <a:moveTo>
                    <a:pt x="50" y="20"/>
                  </a:moveTo>
                  <a:lnTo>
                    <a:pt x="46" y="14"/>
                  </a:lnTo>
                  <a:lnTo>
                    <a:pt x="36" y="6"/>
                  </a:lnTo>
                  <a:lnTo>
                    <a:pt x="26" y="2"/>
                  </a:lnTo>
                  <a:lnTo>
                    <a:pt x="16" y="0"/>
                  </a:lnTo>
                  <a:lnTo>
                    <a:pt x="12" y="2"/>
                  </a:lnTo>
                  <a:lnTo>
                    <a:pt x="8" y="4"/>
                  </a:lnTo>
                  <a:lnTo>
                    <a:pt x="4" y="10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10" y="28"/>
                  </a:lnTo>
                  <a:lnTo>
                    <a:pt x="16" y="28"/>
                  </a:lnTo>
                  <a:lnTo>
                    <a:pt x="36" y="28"/>
                  </a:lnTo>
                  <a:lnTo>
                    <a:pt x="42" y="28"/>
                  </a:lnTo>
                  <a:lnTo>
                    <a:pt x="46" y="26"/>
                  </a:lnTo>
                  <a:lnTo>
                    <a:pt x="50" y="22"/>
                  </a:lnTo>
                  <a:lnTo>
                    <a:pt x="50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" name="Freeform 260"/>
            <p:cNvSpPr/>
            <p:nvPr/>
          </p:nvSpPr>
          <p:spPr bwMode="auto">
            <a:xfrm>
              <a:off x="6447051" y="3691528"/>
              <a:ext cx="192570" cy="110178"/>
            </a:xfrm>
            <a:custGeom>
              <a:avLst/>
              <a:gdLst>
                <a:gd name="T0" fmla="*/ 2147483647 w 132"/>
                <a:gd name="T1" fmla="*/ 2147483647 h 70"/>
                <a:gd name="T2" fmla="*/ 2147483647 w 132"/>
                <a:gd name="T3" fmla="*/ 2147483647 h 70"/>
                <a:gd name="T4" fmla="*/ 2147483647 w 132"/>
                <a:gd name="T5" fmla="*/ 2147483647 h 70"/>
                <a:gd name="T6" fmla="*/ 2147483647 w 132"/>
                <a:gd name="T7" fmla="*/ 2147483647 h 70"/>
                <a:gd name="T8" fmla="*/ 2147483647 w 132"/>
                <a:gd name="T9" fmla="*/ 2147483647 h 70"/>
                <a:gd name="T10" fmla="*/ 2147483647 w 132"/>
                <a:gd name="T11" fmla="*/ 2147483647 h 70"/>
                <a:gd name="T12" fmla="*/ 2147483647 w 132"/>
                <a:gd name="T13" fmla="*/ 2147483647 h 70"/>
                <a:gd name="T14" fmla="*/ 2147483647 w 132"/>
                <a:gd name="T15" fmla="*/ 2147483647 h 70"/>
                <a:gd name="T16" fmla="*/ 2147483647 w 132"/>
                <a:gd name="T17" fmla="*/ 2147483647 h 70"/>
                <a:gd name="T18" fmla="*/ 2147483647 w 132"/>
                <a:gd name="T19" fmla="*/ 2147483647 h 70"/>
                <a:gd name="T20" fmla="*/ 2147483647 w 132"/>
                <a:gd name="T21" fmla="*/ 2147483647 h 70"/>
                <a:gd name="T22" fmla="*/ 2147483647 w 132"/>
                <a:gd name="T23" fmla="*/ 2147483647 h 70"/>
                <a:gd name="T24" fmla="*/ 2147483647 w 132"/>
                <a:gd name="T25" fmla="*/ 2147483647 h 70"/>
                <a:gd name="T26" fmla="*/ 2147483647 w 132"/>
                <a:gd name="T27" fmla="*/ 2147483647 h 70"/>
                <a:gd name="T28" fmla="*/ 2147483647 w 132"/>
                <a:gd name="T29" fmla="*/ 2147483647 h 70"/>
                <a:gd name="T30" fmla="*/ 2147483647 w 132"/>
                <a:gd name="T31" fmla="*/ 0 h 70"/>
                <a:gd name="T32" fmla="*/ 2147483647 w 132"/>
                <a:gd name="T33" fmla="*/ 0 h 70"/>
                <a:gd name="T34" fmla="*/ 2147483647 w 132"/>
                <a:gd name="T35" fmla="*/ 2147483647 h 70"/>
                <a:gd name="T36" fmla="*/ 2147483647 w 132"/>
                <a:gd name="T37" fmla="*/ 2147483647 h 70"/>
                <a:gd name="T38" fmla="*/ 2147483647 w 132"/>
                <a:gd name="T39" fmla="*/ 2147483647 h 70"/>
                <a:gd name="T40" fmla="*/ 2147483647 w 132"/>
                <a:gd name="T41" fmla="*/ 2147483647 h 70"/>
                <a:gd name="T42" fmla="*/ 2147483647 w 132"/>
                <a:gd name="T43" fmla="*/ 2147483647 h 70"/>
                <a:gd name="T44" fmla="*/ 0 w 132"/>
                <a:gd name="T45" fmla="*/ 2147483647 h 70"/>
                <a:gd name="T46" fmla="*/ 2147483647 w 132"/>
                <a:gd name="T47" fmla="*/ 2147483647 h 70"/>
                <a:gd name="T48" fmla="*/ 2147483647 w 132"/>
                <a:gd name="T49" fmla="*/ 2147483647 h 70"/>
                <a:gd name="T50" fmla="*/ 2147483647 w 132"/>
                <a:gd name="T51" fmla="*/ 2147483647 h 70"/>
                <a:gd name="T52" fmla="*/ 2147483647 w 132"/>
                <a:gd name="T53" fmla="*/ 2147483647 h 70"/>
                <a:gd name="T54" fmla="*/ 2147483647 w 132"/>
                <a:gd name="T55" fmla="*/ 2147483647 h 70"/>
                <a:gd name="T56" fmla="*/ 2147483647 w 132"/>
                <a:gd name="T57" fmla="*/ 2147483647 h 70"/>
                <a:gd name="T58" fmla="*/ 2147483647 w 132"/>
                <a:gd name="T59" fmla="*/ 2147483647 h 70"/>
                <a:gd name="T60" fmla="*/ 2147483647 w 132"/>
                <a:gd name="T61" fmla="*/ 2147483647 h 70"/>
                <a:gd name="T62" fmla="*/ 2147483647 w 132"/>
                <a:gd name="T63" fmla="*/ 2147483647 h 70"/>
                <a:gd name="T64" fmla="*/ 2147483647 w 132"/>
                <a:gd name="T65" fmla="*/ 2147483647 h 70"/>
                <a:gd name="T66" fmla="*/ 2147483647 w 132"/>
                <a:gd name="T67" fmla="*/ 2147483647 h 70"/>
                <a:gd name="T68" fmla="*/ 2147483647 w 132"/>
                <a:gd name="T69" fmla="*/ 2147483647 h 70"/>
                <a:gd name="T70" fmla="*/ 2147483647 w 132"/>
                <a:gd name="T71" fmla="*/ 2147483647 h 70"/>
                <a:gd name="T72" fmla="*/ 2147483647 w 132"/>
                <a:gd name="T73" fmla="*/ 2147483647 h 70"/>
                <a:gd name="T74" fmla="*/ 2147483647 w 132"/>
                <a:gd name="T75" fmla="*/ 2147483647 h 70"/>
                <a:gd name="T76" fmla="*/ 2147483647 w 132"/>
                <a:gd name="T77" fmla="*/ 2147483647 h 70"/>
                <a:gd name="T78" fmla="*/ 2147483647 w 132"/>
                <a:gd name="T79" fmla="*/ 2147483647 h 70"/>
                <a:gd name="T80" fmla="*/ 2147483647 w 132"/>
                <a:gd name="T81" fmla="*/ 2147483647 h 70"/>
                <a:gd name="T82" fmla="*/ 2147483647 w 132"/>
                <a:gd name="T83" fmla="*/ 2147483647 h 70"/>
                <a:gd name="T84" fmla="*/ 2147483647 w 132"/>
                <a:gd name="T85" fmla="*/ 2147483647 h 70"/>
                <a:gd name="T86" fmla="*/ 2147483647 w 132"/>
                <a:gd name="T87" fmla="*/ 2147483647 h 70"/>
                <a:gd name="T88" fmla="*/ 2147483647 w 132"/>
                <a:gd name="T89" fmla="*/ 2147483647 h 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2"/>
                <a:gd name="T136" fmla="*/ 0 h 70"/>
                <a:gd name="T137" fmla="*/ 132 w 132"/>
                <a:gd name="T138" fmla="*/ 70 h 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2" h="70">
                  <a:moveTo>
                    <a:pt x="128" y="46"/>
                  </a:moveTo>
                  <a:lnTo>
                    <a:pt x="110" y="46"/>
                  </a:lnTo>
                  <a:lnTo>
                    <a:pt x="104" y="44"/>
                  </a:lnTo>
                  <a:lnTo>
                    <a:pt x="98" y="40"/>
                  </a:lnTo>
                  <a:lnTo>
                    <a:pt x="96" y="40"/>
                  </a:lnTo>
                  <a:lnTo>
                    <a:pt x="94" y="40"/>
                  </a:lnTo>
                  <a:lnTo>
                    <a:pt x="90" y="40"/>
                  </a:lnTo>
                  <a:lnTo>
                    <a:pt x="84" y="38"/>
                  </a:lnTo>
                  <a:lnTo>
                    <a:pt x="80" y="36"/>
                  </a:lnTo>
                  <a:lnTo>
                    <a:pt x="76" y="32"/>
                  </a:lnTo>
                  <a:lnTo>
                    <a:pt x="74" y="30"/>
                  </a:lnTo>
                  <a:lnTo>
                    <a:pt x="62" y="26"/>
                  </a:lnTo>
                  <a:lnTo>
                    <a:pt x="52" y="22"/>
                  </a:lnTo>
                  <a:lnTo>
                    <a:pt x="44" y="16"/>
                  </a:lnTo>
                  <a:lnTo>
                    <a:pt x="34" y="8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6" y="4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10" y="32"/>
                  </a:lnTo>
                  <a:lnTo>
                    <a:pt x="32" y="42"/>
                  </a:lnTo>
                  <a:lnTo>
                    <a:pt x="44" y="50"/>
                  </a:lnTo>
                  <a:lnTo>
                    <a:pt x="54" y="54"/>
                  </a:lnTo>
                  <a:lnTo>
                    <a:pt x="64" y="50"/>
                  </a:lnTo>
                  <a:lnTo>
                    <a:pt x="68" y="52"/>
                  </a:lnTo>
                  <a:lnTo>
                    <a:pt x="72" y="52"/>
                  </a:lnTo>
                  <a:lnTo>
                    <a:pt x="78" y="58"/>
                  </a:lnTo>
                  <a:lnTo>
                    <a:pt x="82" y="64"/>
                  </a:lnTo>
                  <a:lnTo>
                    <a:pt x="98" y="68"/>
                  </a:lnTo>
                  <a:lnTo>
                    <a:pt x="112" y="70"/>
                  </a:lnTo>
                  <a:lnTo>
                    <a:pt x="122" y="70"/>
                  </a:lnTo>
                  <a:lnTo>
                    <a:pt x="130" y="70"/>
                  </a:lnTo>
                  <a:lnTo>
                    <a:pt x="132" y="68"/>
                  </a:lnTo>
                  <a:lnTo>
                    <a:pt x="132" y="66"/>
                  </a:lnTo>
                  <a:lnTo>
                    <a:pt x="132" y="62"/>
                  </a:lnTo>
                  <a:lnTo>
                    <a:pt x="130" y="58"/>
                  </a:lnTo>
                  <a:lnTo>
                    <a:pt x="128" y="54"/>
                  </a:lnTo>
                  <a:lnTo>
                    <a:pt x="128" y="48"/>
                  </a:lnTo>
                  <a:lnTo>
                    <a:pt x="128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" name="Freeform 261"/>
            <p:cNvSpPr/>
            <p:nvPr/>
          </p:nvSpPr>
          <p:spPr bwMode="auto">
            <a:xfrm>
              <a:off x="6004256" y="3499049"/>
              <a:ext cx="351698" cy="382303"/>
            </a:xfrm>
            <a:custGeom>
              <a:avLst/>
              <a:gdLst>
                <a:gd name="T0" fmla="*/ 2147483647 w 240"/>
                <a:gd name="T1" fmla="*/ 2147483647 h 242"/>
                <a:gd name="T2" fmla="*/ 2147483647 w 240"/>
                <a:gd name="T3" fmla="*/ 2147483647 h 242"/>
                <a:gd name="T4" fmla="*/ 2147483647 w 240"/>
                <a:gd name="T5" fmla="*/ 2147483647 h 242"/>
                <a:gd name="T6" fmla="*/ 2147483647 w 240"/>
                <a:gd name="T7" fmla="*/ 2147483647 h 242"/>
                <a:gd name="T8" fmla="*/ 2147483647 w 240"/>
                <a:gd name="T9" fmla="*/ 2147483647 h 242"/>
                <a:gd name="T10" fmla="*/ 2147483647 w 240"/>
                <a:gd name="T11" fmla="*/ 2147483647 h 242"/>
                <a:gd name="T12" fmla="*/ 2147483647 w 240"/>
                <a:gd name="T13" fmla="*/ 2147483647 h 242"/>
                <a:gd name="T14" fmla="*/ 2147483647 w 240"/>
                <a:gd name="T15" fmla="*/ 2147483647 h 242"/>
                <a:gd name="T16" fmla="*/ 2147483647 w 240"/>
                <a:gd name="T17" fmla="*/ 2147483647 h 242"/>
                <a:gd name="T18" fmla="*/ 2147483647 w 240"/>
                <a:gd name="T19" fmla="*/ 2147483647 h 242"/>
                <a:gd name="T20" fmla="*/ 2147483647 w 240"/>
                <a:gd name="T21" fmla="*/ 2147483647 h 242"/>
                <a:gd name="T22" fmla="*/ 2147483647 w 240"/>
                <a:gd name="T23" fmla="*/ 2147483647 h 242"/>
                <a:gd name="T24" fmla="*/ 2147483647 w 240"/>
                <a:gd name="T25" fmla="*/ 2147483647 h 242"/>
                <a:gd name="T26" fmla="*/ 2147483647 w 240"/>
                <a:gd name="T27" fmla="*/ 2147483647 h 242"/>
                <a:gd name="T28" fmla="*/ 2147483647 w 240"/>
                <a:gd name="T29" fmla="*/ 2147483647 h 242"/>
                <a:gd name="T30" fmla="*/ 2147483647 w 240"/>
                <a:gd name="T31" fmla="*/ 2147483647 h 242"/>
                <a:gd name="T32" fmla="*/ 2147483647 w 240"/>
                <a:gd name="T33" fmla="*/ 2147483647 h 242"/>
                <a:gd name="T34" fmla="*/ 2147483647 w 240"/>
                <a:gd name="T35" fmla="*/ 2147483647 h 242"/>
                <a:gd name="T36" fmla="*/ 0 w 240"/>
                <a:gd name="T37" fmla="*/ 2147483647 h 242"/>
                <a:gd name="T38" fmla="*/ 2147483647 w 240"/>
                <a:gd name="T39" fmla="*/ 2147483647 h 242"/>
                <a:gd name="T40" fmla="*/ 2147483647 w 240"/>
                <a:gd name="T41" fmla="*/ 2147483647 h 242"/>
                <a:gd name="T42" fmla="*/ 2147483647 w 240"/>
                <a:gd name="T43" fmla="*/ 2147483647 h 242"/>
                <a:gd name="T44" fmla="*/ 2147483647 w 240"/>
                <a:gd name="T45" fmla="*/ 2147483647 h 242"/>
                <a:gd name="T46" fmla="*/ 2147483647 w 240"/>
                <a:gd name="T47" fmla="*/ 2147483647 h 242"/>
                <a:gd name="T48" fmla="*/ 2147483647 w 240"/>
                <a:gd name="T49" fmla="*/ 2147483647 h 242"/>
                <a:gd name="T50" fmla="*/ 2147483647 w 240"/>
                <a:gd name="T51" fmla="*/ 2147483647 h 242"/>
                <a:gd name="T52" fmla="*/ 2147483647 w 240"/>
                <a:gd name="T53" fmla="*/ 2147483647 h 242"/>
                <a:gd name="T54" fmla="*/ 2147483647 w 240"/>
                <a:gd name="T55" fmla="*/ 2147483647 h 242"/>
                <a:gd name="T56" fmla="*/ 2147483647 w 240"/>
                <a:gd name="T57" fmla="*/ 2147483647 h 242"/>
                <a:gd name="T58" fmla="*/ 2147483647 w 240"/>
                <a:gd name="T59" fmla="*/ 2147483647 h 242"/>
                <a:gd name="T60" fmla="*/ 2147483647 w 240"/>
                <a:gd name="T61" fmla="*/ 2147483647 h 242"/>
                <a:gd name="T62" fmla="*/ 2147483647 w 240"/>
                <a:gd name="T63" fmla="*/ 2147483647 h 242"/>
                <a:gd name="T64" fmla="*/ 2147483647 w 240"/>
                <a:gd name="T65" fmla="*/ 2147483647 h 242"/>
                <a:gd name="T66" fmla="*/ 2147483647 w 240"/>
                <a:gd name="T67" fmla="*/ 2147483647 h 242"/>
                <a:gd name="T68" fmla="*/ 2147483647 w 240"/>
                <a:gd name="T69" fmla="*/ 2147483647 h 242"/>
                <a:gd name="T70" fmla="*/ 2147483647 w 240"/>
                <a:gd name="T71" fmla="*/ 2147483647 h 242"/>
                <a:gd name="T72" fmla="*/ 2147483647 w 240"/>
                <a:gd name="T73" fmla="*/ 2147483647 h 242"/>
                <a:gd name="T74" fmla="*/ 2147483647 w 240"/>
                <a:gd name="T75" fmla="*/ 2147483647 h 242"/>
                <a:gd name="T76" fmla="*/ 2147483647 w 240"/>
                <a:gd name="T77" fmla="*/ 2147483647 h 242"/>
                <a:gd name="T78" fmla="*/ 2147483647 w 240"/>
                <a:gd name="T79" fmla="*/ 2147483647 h 242"/>
                <a:gd name="T80" fmla="*/ 2147483647 w 240"/>
                <a:gd name="T81" fmla="*/ 2147483647 h 242"/>
                <a:gd name="T82" fmla="*/ 2147483647 w 240"/>
                <a:gd name="T83" fmla="*/ 2147483647 h 242"/>
                <a:gd name="T84" fmla="*/ 2147483647 w 240"/>
                <a:gd name="T85" fmla="*/ 2147483647 h 242"/>
                <a:gd name="T86" fmla="*/ 2147483647 w 240"/>
                <a:gd name="T87" fmla="*/ 2147483647 h 242"/>
                <a:gd name="T88" fmla="*/ 2147483647 w 240"/>
                <a:gd name="T89" fmla="*/ 2147483647 h 242"/>
                <a:gd name="T90" fmla="*/ 2147483647 w 240"/>
                <a:gd name="T91" fmla="*/ 2147483647 h 242"/>
                <a:gd name="T92" fmla="*/ 2147483647 w 240"/>
                <a:gd name="T93" fmla="*/ 2147483647 h 242"/>
                <a:gd name="T94" fmla="*/ 2147483647 w 240"/>
                <a:gd name="T95" fmla="*/ 2147483647 h 2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"/>
                <a:gd name="T145" fmla="*/ 0 h 242"/>
                <a:gd name="T146" fmla="*/ 240 w 240"/>
                <a:gd name="T147" fmla="*/ 242 h 2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" h="242">
                  <a:moveTo>
                    <a:pt x="238" y="28"/>
                  </a:moveTo>
                  <a:lnTo>
                    <a:pt x="234" y="26"/>
                  </a:lnTo>
                  <a:lnTo>
                    <a:pt x="230" y="26"/>
                  </a:lnTo>
                  <a:lnTo>
                    <a:pt x="224" y="24"/>
                  </a:lnTo>
                  <a:lnTo>
                    <a:pt x="218" y="24"/>
                  </a:lnTo>
                  <a:lnTo>
                    <a:pt x="214" y="22"/>
                  </a:lnTo>
                  <a:lnTo>
                    <a:pt x="210" y="18"/>
                  </a:lnTo>
                  <a:lnTo>
                    <a:pt x="206" y="10"/>
                  </a:lnTo>
                  <a:lnTo>
                    <a:pt x="200" y="4"/>
                  </a:lnTo>
                  <a:lnTo>
                    <a:pt x="192" y="0"/>
                  </a:lnTo>
                  <a:lnTo>
                    <a:pt x="184" y="0"/>
                  </a:lnTo>
                  <a:lnTo>
                    <a:pt x="174" y="2"/>
                  </a:lnTo>
                  <a:lnTo>
                    <a:pt x="164" y="2"/>
                  </a:lnTo>
                  <a:lnTo>
                    <a:pt x="154" y="4"/>
                  </a:lnTo>
                  <a:lnTo>
                    <a:pt x="148" y="6"/>
                  </a:lnTo>
                  <a:lnTo>
                    <a:pt x="142" y="8"/>
                  </a:lnTo>
                  <a:lnTo>
                    <a:pt x="140" y="12"/>
                  </a:lnTo>
                  <a:lnTo>
                    <a:pt x="138" y="16"/>
                  </a:lnTo>
                  <a:lnTo>
                    <a:pt x="140" y="20"/>
                  </a:lnTo>
                  <a:lnTo>
                    <a:pt x="142" y="24"/>
                  </a:lnTo>
                  <a:lnTo>
                    <a:pt x="146" y="28"/>
                  </a:lnTo>
                  <a:lnTo>
                    <a:pt x="148" y="34"/>
                  </a:lnTo>
                  <a:lnTo>
                    <a:pt x="146" y="40"/>
                  </a:lnTo>
                  <a:lnTo>
                    <a:pt x="140" y="48"/>
                  </a:lnTo>
                  <a:lnTo>
                    <a:pt x="136" y="54"/>
                  </a:lnTo>
                  <a:lnTo>
                    <a:pt x="132" y="60"/>
                  </a:lnTo>
                  <a:lnTo>
                    <a:pt x="132" y="64"/>
                  </a:lnTo>
                  <a:lnTo>
                    <a:pt x="132" y="68"/>
                  </a:lnTo>
                  <a:lnTo>
                    <a:pt x="132" y="70"/>
                  </a:lnTo>
                  <a:lnTo>
                    <a:pt x="126" y="76"/>
                  </a:lnTo>
                  <a:lnTo>
                    <a:pt x="124" y="80"/>
                  </a:lnTo>
                  <a:lnTo>
                    <a:pt x="122" y="84"/>
                  </a:lnTo>
                  <a:lnTo>
                    <a:pt x="122" y="88"/>
                  </a:lnTo>
                  <a:lnTo>
                    <a:pt x="126" y="90"/>
                  </a:lnTo>
                  <a:lnTo>
                    <a:pt x="124" y="94"/>
                  </a:lnTo>
                  <a:lnTo>
                    <a:pt x="120" y="96"/>
                  </a:lnTo>
                  <a:lnTo>
                    <a:pt x="114" y="96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0" y="104"/>
                  </a:lnTo>
                  <a:lnTo>
                    <a:pt x="98" y="106"/>
                  </a:lnTo>
                  <a:lnTo>
                    <a:pt x="96" y="108"/>
                  </a:lnTo>
                  <a:lnTo>
                    <a:pt x="90" y="108"/>
                  </a:lnTo>
                  <a:lnTo>
                    <a:pt x="86" y="108"/>
                  </a:lnTo>
                  <a:lnTo>
                    <a:pt x="82" y="112"/>
                  </a:lnTo>
                  <a:lnTo>
                    <a:pt x="80" y="116"/>
                  </a:lnTo>
                  <a:lnTo>
                    <a:pt x="82" y="120"/>
                  </a:lnTo>
                  <a:lnTo>
                    <a:pt x="84" y="126"/>
                  </a:lnTo>
                  <a:lnTo>
                    <a:pt x="84" y="128"/>
                  </a:lnTo>
                  <a:lnTo>
                    <a:pt x="80" y="132"/>
                  </a:lnTo>
                  <a:lnTo>
                    <a:pt x="68" y="136"/>
                  </a:lnTo>
                  <a:lnTo>
                    <a:pt x="54" y="138"/>
                  </a:lnTo>
                  <a:lnTo>
                    <a:pt x="44" y="138"/>
                  </a:lnTo>
                  <a:lnTo>
                    <a:pt x="34" y="138"/>
                  </a:lnTo>
                  <a:lnTo>
                    <a:pt x="24" y="136"/>
                  </a:lnTo>
                  <a:lnTo>
                    <a:pt x="12" y="136"/>
                  </a:lnTo>
                  <a:lnTo>
                    <a:pt x="0" y="134"/>
                  </a:lnTo>
                  <a:lnTo>
                    <a:pt x="6" y="136"/>
                  </a:lnTo>
                  <a:lnTo>
                    <a:pt x="12" y="140"/>
                  </a:lnTo>
                  <a:lnTo>
                    <a:pt x="18" y="148"/>
                  </a:lnTo>
                  <a:lnTo>
                    <a:pt x="24" y="154"/>
                  </a:lnTo>
                  <a:lnTo>
                    <a:pt x="28" y="154"/>
                  </a:lnTo>
                  <a:lnTo>
                    <a:pt x="32" y="156"/>
                  </a:lnTo>
                  <a:lnTo>
                    <a:pt x="34" y="162"/>
                  </a:lnTo>
                  <a:lnTo>
                    <a:pt x="36" y="170"/>
                  </a:lnTo>
                  <a:lnTo>
                    <a:pt x="42" y="174"/>
                  </a:lnTo>
                  <a:lnTo>
                    <a:pt x="46" y="178"/>
                  </a:lnTo>
                  <a:lnTo>
                    <a:pt x="44" y="182"/>
                  </a:lnTo>
                  <a:lnTo>
                    <a:pt x="40" y="184"/>
                  </a:lnTo>
                  <a:lnTo>
                    <a:pt x="30" y="190"/>
                  </a:lnTo>
                  <a:lnTo>
                    <a:pt x="26" y="192"/>
                  </a:lnTo>
                  <a:lnTo>
                    <a:pt x="24" y="198"/>
                  </a:lnTo>
                  <a:lnTo>
                    <a:pt x="22" y="202"/>
                  </a:lnTo>
                  <a:lnTo>
                    <a:pt x="22" y="210"/>
                  </a:lnTo>
                  <a:lnTo>
                    <a:pt x="30" y="216"/>
                  </a:lnTo>
                  <a:lnTo>
                    <a:pt x="34" y="216"/>
                  </a:lnTo>
                  <a:lnTo>
                    <a:pt x="42" y="218"/>
                  </a:lnTo>
                  <a:lnTo>
                    <a:pt x="72" y="218"/>
                  </a:lnTo>
                  <a:lnTo>
                    <a:pt x="80" y="216"/>
                  </a:lnTo>
                  <a:lnTo>
                    <a:pt x="88" y="214"/>
                  </a:lnTo>
                  <a:lnTo>
                    <a:pt x="104" y="208"/>
                  </a:lnTo>
                  <a:lnTo>
                    <a:pt x="108" y="220"/>
                  </a:lnTo>
                  <a:lnTo>
                    <a:pt x="114" y="230"/>
                  </a:lnTo>
                  <a:lnTo>
                    <a:pt x="118" y="234"/>
                  </a:lnTo>
                  <a:lnTo>
                    <a:pt x="122" y="238"/>
                  </a:lnTo>
                  <a:lnTo>
                    <a:pt x="128" y="240"/>
                  </a:lnTo>
                  <a:lnTo>
                    <a:pt x="136" y="242"/>
                  </a:lnTo>
                  <a:lnTo>
                    <a:pt x="136" y="236"/>
                  </a:lnTo>
                  <a:lnTo>
                    <a:pt x="138" y="234"/>
                  </a:lnTo>
                  <a:lnTo>
                    <a:pt x="140" y="232"/>
                  </a:lnTo>
                  <a:lnTo>
                    <a:pt x="144" y="232"/>
                  </a:lnTo>
                  <a:lnTo>
                    <a:pt x="148" y="232"/>
                  </a:lnTo>
                  <a:lnTo>
                    <a:pt x="152" y="234"/>
                  </a:lnTo>
                  <a:lnTo>
                    <a:pt x="156" y="236"/>
                  </a:lnTo>
                  <a:lnTo>
                    <a:pt x="166" y="234"/>
                  </a:lnTo>
                  <a:lnTo>
                    <a:pt x="172" y="230"/>
                  </a:lnTo>
                  <a:lnTo>
                    <a:pt x="174" y="226"/>
                  </a:lnTo>
                  <a:lnTo>
                    <a:pt x="172" y="218"/>
                  </a:lnTo>
                  <a:lnTo>
                    <a:pt x="168" y="214"/>
                  </a:lnTo>
                  <a:lnTo>
                    <a:pt x="160" y="206"/>
                  </a:lnTo>
                  <a:lnTo>
                    <a:pt x="158" y="204"/>
                  </a:lnTo>
                  <a:lnTo>
                    <a:pt x="156" y="200"/>
                  </a:lnTo>
                  <a:lnTo>
                    <a:pt x="156" y="192"/>
                  </a:lnTo>
                  <a:lnTo>
                    <a:pt x="154" y="190"/>
                  </a:lnTo>
                  <a:lnTo>
                    <a:pt x="150" y="190"/>
                  </a:lnTo>
                  <a:lnTo>
                    <a:pt x="146" y="186"/>
                  </a:lnTo>
                  <a:lnTo>
                    <a:pt x="144" y="182"/>
                  </a:lnTo>
                  <a:lnTo>
                    <a:pt x="146" y="178"/>
                  </a:lnTo>
                  <a:lnTo>
                    <a:pt x="150" y="172"/>
                  </a:lnTo>
                  <a:lnTo>
                    <a:pt x="154" y="166"/>
                  </a:lnTo>
                  <a:lnTo>
                    <a:pt x="158" y="164"/>
                  </a:lnTo>
                  <a:lnTo>
                    <a:pt x="162" y="166"/>
                  </a:lnTo>
                  <a:lnTo>
                    <a:pt x="166" y="168"/>
                  </a:lnTo>
                  <a:lnTo>
                    <a:pt x="170" y="168"/>
                  </a:lnTo>
                  <a:lnTo>
                    <a:pt x="174" y="164"/>
                  </a:lnTo>
                  <a:lnTo>
                    <a:pt x="180" y="158"/>
                  </a:lnTo>
                  <a:lnTo>
                    <a:pt x="188" y="146"/>
                  </a:lnTo>
                  <a:lnTo>
                    <a:pt x="192" y="140"/>
                  </a:lnTo>
                  <a:lnTo>
                    <a:pt x="194" y="132"/>
                  </a:lnTo>
                  <a:lnTo>
                    <a:pt x="198" y="126"/>
                  </a:lnTo>
                  <a:lnTo>
                    <a:pt x="202" y="120"/>
                  </a:lnTo>
                  <a:lnTo>
                    <a:pt x="204" y="114"/>
                  </a:lnTo>
                  <a:lnTo>
                    <a:pt x="208" y="110"/>
                  </a:lnTo>
                  <a:lnTo>
                    <a:pt x="208" y="96"/>
                  </a:lnTo>
                  <a:lnTo>
                    <a:pt x="210" y="92"/>
                  </a:lnTo>
                  <a:lnTo>
                    <a:pt x="214" y="90"/>
                  </a:lnTo>
                  <a:lnTo>
                    <a:pt x="214" y="88"/>
                  </a:lnTo>
                  <a:lnTo>
                    <a:pt x="216" y="84"/>
                  </a:lnTo>
                  <a:lnTo>
                    <a:pt x="208" y="80"/>
                  </a:lnTo>
                  <a:lnTo>
                    <a:pt x="198" y="72"/>
                  </a:lnTo>
                  <a:lnTo>
                    <a:pt x="190" y="60"/>
                  </a:lnTo>
                  <a:lnTo>
                    <a:pt x="188" y="56"/>
                  </a:lnTo>
                  <a:lnTo>
                    <a:pt x="188" y="52"/>
                  </a:lnTo>
                  <a:lnTo>
                    <a:pt x="186" y="50"/>
                  </a:lnTo>
                  <a:lnTo>
                    <a:pt x="190" y="44"/>
                  </a:lnTo>
                  <a:lnTo>
                    <a:pt x="194" y="40"/>
                  </a:lnTo>
                  <a:lnTo>
                    <a:pt x="198" y="42"/>
                  </a:lnTo>
                  <a:lnTo>
                    <a:pt x="202" y="44"/>
                  </a:lnTo>
                  <a:lnTo>
                    <a:pt x="204" y="44"/>
                  </a:lnTo>
                  <a:lnTo>
                    <a:pt x="208" y="46"/>
                  </a:lnTo>
                  <a:lnTo>
                    <a:pt x="216" y="44"/>
                  </a:lnTo>
                  <a:lnTo>
                    <a:pt x="224" y="40"/>
                  </a:lnTo>
                  <a:lnTo>
                    <a:pt x="240" y="28"/>
                  </a:lnTo>
                  <a:lnTo>
                    <a:pt x="238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" name="Freeform 262"/>
            <p:cNvSpPr/>
            <p:nvPr/>
          </p:nvSpPr>
          <p:spPr bwMode="auto">
            <a:xfrm>
              <a:off x="5981194" y="3449934"/>
              <a:ext cx="292890" cy="266815"/>
            </a:xfrm>
            <a:custGeom>
              <a:avLst/>
              <a:gdLst>
                <a:gd name="T0" fmla="*/ 2147483647 w 200"/>
                <a:gd name="T1" fmla="*/ 2147483647 h 168"/>
                <a:gd name="T2" fmla="*/ 2147483647 w 200"/>
                <a:gd name="T3" fmla="*/ 2147483647 h 168"/>
                <a:gd name="T4" fmla="*/ 2147483647 w 200"/>
                <a:gd name="T5" fmla="*/ 2147483647 h 168"/>
                <a:gd name="T6" fmla="*/ 2147483647 w 200"/>
                <a:gd name="T7" fmla="*/ 2147483647 h 168"/>
                <a:gd name="T8" fmla="*/ 2147483647 w 200"/>
                <a:gd name="T9" fmla="*/ 0 h 168"/>
                <a:gd name="T10" fmla="*/ 2147483647 w 200"/>
                <a:gd name="T11" fmla="*/ 2147483647 h 168"/>
                <a:gd name="T12" fmla="*/ 2147483647 w 200"/>
                <a:gd name="T13" fmla="*/ 2147483647 h 168"/>
                <a:gd name="T14" fmla="*/ 2147483647 w 200"/>
                <a:gd name="T15" fmla="*/ 2147483647 h 168"/>
                <a:gd name="T16" fmla="*/ 2147483647 w 200"/>
                <a:gd name="T17" fmla="*/ 2147483647 h 168"/>
                <a:gd name="T18" fmla="*/ 2147483647 w 200"/>
                <a:gd name="T19" fmla="*/ 2147483647 h 168"/>
                <a:gd name="T20" fmla="*/ 2147483647 w 200"/>
                <a:gd name="T21" fmla="*/ 2147483647 h 168"/>
                <a:gd name="T22" fmla="*/ 2147483647 w 200"/>
                <a:gd name="T23" fmla="*/ 2147483647 h 168"/>
                <a:gd name="T24" fmla="*/ 2147483647 w 200"/>
                <a:gd name="T25" fmla="*/ 2147483647 h 168"/>
                <a:gd name="T26" fmla="*/ 2147483647 w 200"/>
                <a:gd name="T27" fmla="*/ 2147483647 h 168"/>
                <a:gd name="T28" fmla="*/ 0 w 200"/>
                <a:gd name="T29" fmla="*/ 2147483647 h 168"/>
                <a:gd name="T30" fmla="*/ 2147483647 w 200"/>
                <a:gd name="T31" fmla="*/ 2147483647 h 168"/>
                <a:gd name="T32" fmla="*/ 2147483647 w 200"/>
                <a:gd name="T33" fmla="*/ 2147483647 h 168"/>
                <a:gd name="T34" fmla="*/ 2147483647 w 200"/>
                <a:gd name="T35" fmla="*/ 2147483647 h 168"/>
                <a:gd name="T36" fmla="*/ 2147483647 w 200"/>
                <a:gd name="T37" fmla="*/ 2147483647 h 168"/>
                <a:gd name="T38" fmla="*/ 2147483647 w 200"/>
                <a:gd name="T39" fmla="*/ 2147483647 h 168"/>
                <a:gd name="T40" fmla="*/ 2147483647 w 200"/>
                <a:gd name="T41" fmla="*/ 2147483647 h 168"/>
                <a:gd name="T42" fmla="*/ 2147483647 w 200"/>
                <a:gd name="T43" fmla="*/ 2147483647 h 168"/>
                <a:gd name="T44" fmla="*/ 2147483647 w 200"/>
                <a:gd name="T45" fmla="*/ 2147483647 h 168"/>
                <a:gd name="T46" fmla="*/ 2147483647 w 200"/>
                <a:gd name="T47" fmla="*/ 2147483647 h 168"/>
                <a:gd name="T48" fmla="*/ 2147483647 w 200"/>
                <a:gd name="T49" fmla="*/ 2147483647 h 168"/>
                <a:gd name="T50" fmla="*/ 2147483647 w 200"/>
                <a:gd name="T51" fmla="*/ 2147483647 h 168"/>
                <a:gd name="T52" fmla="*/ 2147483647 w 200"/>
                <a:gd name="T53" fmla="*/ 2147483647 h 168"/>
                <a:gd name="T54" fmla="*/ 2147483647 w 200"/>
                <a:gd name="T55" fmla="*/ 2147483647 h 168"/>
                <a:gd name="T56" fmla="*/ 2147483647 w 200"/>
                <a:gd name="T57" fmla="*/ 2147483647 h 168"/>
                <a:gd name="T58" fmla="*/ 2147483647 w 200"/>
                <a:gd name="T59" fmla="*/ 2147483647 h 168"/>
                <a:gd name="T60" fmla="*/ 2147483647 w 200"/>
                <a:gd name="T61" fmla="*/ 2147483647 h 168"/>
                <a:gd name="T62" fmla="*/ 2147483647 w 200"/>
                <a:gd name="T63" fmla="*/ 2147483647 h 168"/>
                <a:gd name="T64" fmla="*/ 2147483647 w 200"/>
                <a:gd name="T65" fmla="*/ 2147483647 h 168"/>
                <a:gd name="T66" fmla="*/ 2147483647 w 200"/>
                <a:gd name="T67" fmla="*/ 2147483647 h 168"/>
                <a:gd name="T68" fmla="*/ 2147483647 w 200"/>
                <a:gd name="T69" fmla="*/ 2147483647 h 168"/>
                <a:gd name="T70" fmla="*/ 2147483647 w 200"/>
                <a:gd name="T71" fmla="*/ 2147483647 h 168"/>
                <a:gd name="T72" fmla="*/ 2147483647 w 200"/>
                <a:gd name="T73" fmla="*/ 2147483647 h 168"/>
                <a:gd name="T74" fmla="*/ 2147483647 w 200"/>
                <a:gd name="T75" fmla="*/ 2147483647 h 168"/>
                <a:gd name="T76" fmla="*/ 2147483647 w 200"/>
                <a:gd name="T77" fmla="*/ 2147483647 h 168"/>
                <a:gd name="T78" fmla="*/ 2147483647 w 200"/>
                <a:gd name="T79" fmla="*/ 2147483647 h 168"/>
                <a:gd name="T80" fmla="*/ 2147483647 w 200"/>
                <a:gd name="T81" fmla="*/ 2147483647 h 168"/>
                <a:gd name="T82" fmla="*/ 2147483647 w 200"/>
                <a:gd name="T83" fmla="*/ 2147483647 h 168"/>
                <a:gd name="T84" fmla="*/ 2147483647 w 200"/>
                <a:gd name="T85" fmla="*/ 2147483647 h 168"/>
                <a:gd name="T86" fmla="*/ 2147483647 w 200"/>
                <a:gd name="T87" fmla="*/ 2147483647 h 168"/>
                <a:gd name="T88" fmla="*/ 2147483647 w 200"/>
                <a:gd name="T89" fmla="*/ 2147483647 h 168"/>
                <a:gd name="T90" fmla="*/ 2147483647 w 200"/>
                <a:gd name="T91" fmla="*/ 2147483647 h 168"/>
                <a:gd name="T92" fmla="*/ 2147483647 w 200"/>
                <a:gd name="T93" fmla="*/ 2147483647 h 16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00"/>
                <a:gd name="T142" fmla="*/ 0 h 168"/>
                <a:gd name="T143" fmla="*/ 200 w 200"/>
                <a:gd name="T144" fmla="*/ 168 h 16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00" h="168">
                  <a:moveTo>
                    <a:pt x="184" y="22"/>
                  </a:moveTo>
                  <a:lnTo>
                    <a:pt x="174" y="26"/>
                  </a:lnTo>
                  <a:lnTo>
                    <a:pt x="168" y="26"/>
                  </a:lnTo>
                  <a:lnTo>
                    <a:pt x="160" y="28"/>
                  </a:lnTo>
                  <a:lnTo>
                    <a:pt x="156" y="26"/>
                  </a:lnTo>
                  <a:lnTo>
                    <a:pt x="152" y="24"/>
                  </a:lnTo>
                  <a:lnTo>
                    <a:pt x="148" y="18"/>
                  </a:lnTo>
                  <a:lnTo>
                    <a:pt x="144" y="8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30" y="6"/>
                  </a:lnTo>
                  <a:lnTo>
                    <a:pt x="122" y="16"/>
                  </a:lnTo>
                  <a:lnTo>
                    <a:pt x="114" y="24"/>
                  </a:lnTo>
                  <a:lnTo>
                    <a:pt x="108" y="26"/>
                  </a:lnTo>
                  <a:lnTo>
                    <a:pt x="102" y="28"/>
                  </a:lnTo>
                  <a:lnTo>
                    <a:pt x="74" y="28"/>
                  </a:lnTo>
                  <a:lnTo>
                    <a:pt x="60" y="20"/>
                  </a:lnTo>
                  <a:lnTo>
                    <a:pt x="46" y="42"/>
                  </a:lnTo>
                  <a:lnTo>
                    <a:pt x="40" y="50"/>
                  </a:lnTo>
                  <a:lnTo>
                    <a:pt x="36" y="54"/>
                  </a:lnTo>
                  <a:lnTo>
                    <a:pt x="30" y="56"/>
                  </a:lnTo>
                  <a:lnTo>
                    <a:pt x="24" y="58"/>
                  </a:lnTo>
                  <a:lnTo>
                    <a:pt x="16" y="56"/>
                  </a:lnTo>
                  <a:lnTo>
                    <a:pt x="12" y="56"/>
                  </a:lnTo>
                  <a:lnTo>
                    <a:pt x="10" y="56"/>
                  </a:lnTo>
                  <a:lnTo>
                    <a:pt x="4" y="58"/>
                  </a:lnTo>
                  <a:lnTo>
                    <a:pt x="4" y="50"/>
                  </a:lnTo>
                  <a:lnTo>
                    <a:pt x="4" y="56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2"/>
                  </a:lnTo>
                  <a:lnTo>
                    <a:pt x="4" y="104"/>
                  </a:lnTo>
                  <a:lnTo>
                    <a:pt x="8" y="116"/>
                  </a:lnTo>
                  <a:lnTo>
                    <a:pt x="10" y="122"/>
                  </a:lnTo>
                  <a:lnTo>
                    <a:pt x="12" y="126"/>
                  </a:lnTo>
                  <a:lnTo>
                    <a:pt x="18" y="130"/>
                  </a:lnTo>
                  <a:lnTo>
                    <a:pt x="26" y="132"/>
                  </a:lnTo>
                  <a:lnTo>
                    <a:pt x="26" y="136"/>
                  </a:lnTo>
                  <a:lnTo>
                    <a:pt x="24" y="138"/>
                  </a:lnTo>
                  <a:lnTo>
                    <a:pt x="18" y="146"/>
                  </a:lnTo>
                  <a:lnTo>
                    <a:pt x="14" y="152"/>
                  </a:lnTo>
                  <a:lnTo>
                    <a:pt x="12" y="156"/>
                  </a:lnTo>
                  <a:lnTo>
                    <a:pt x="12" y="160"/>
                  </a:lnTo>
                  <a:lnTo>
                    <a:pt x="12" y="162"/>
                  </a:lnTo>
                  <a:lnTo>
                    <a:pt x="16" y="164"/>
                  </a:lnTo>
                  <a:lnTo>
                    <a:pt x="28" y="166"/>
                  </a:lnTo>
                  <a:lnTo>
                    <a:pt x="40" y="166"/>
                  </a:lnTo>
                  <a:lnTo>
                    <a:pt x="50" y="168"/>
                  </a:lnTo>
                  <a:lnTo>
                    <a:pt x="60" y="168"/>
                  </a:lnTo>
                  <a:lnTo>
                    <a:pt x="70" y="168"/>
                  </a:lnTo>
                  <a:lnTo>
                    <a:pt x="84" y="166"/>
                  </a:lnTo>
                  <a:lnTo>
                    <a:pt x="96" y="162"/>
                  </a:lnTo>
                  <a:lnTo>
                    <a:pt x="100" y="158"/>
                  </a:lnTo>
                  <a:lnTo>
                    <a:pt x="100" y="156"/>
                  </a:lnTo>
                  <a:lnTo>
                    <a:pt x="98" y="150"/>
                  </a:lnTo>
                  <a:lnTo>
                    <a:pt x="96" y="146"/>
                  </a:lnTo>
                  <a:lnTo>
                    <a:pt x="98" y="142"/>
                  </a:lnTo>
                  <a:lnTo>
                    <a:pt x="102" y="138"/>
                  </a:lnTo>
                  <a:lnTo>
                    <a:pt x="106" y="138"/>
                  </a:lnTo>
                  <a:lnTo>
                    <a:pt x="112" y="138"/>
                  </a:lnTo>
                  <a:lnTo>
                    <a:pt x="114" y="136"/>
                  </a:lnTo>
                  <a:lnTo>
                    <a:pt x="116" y="134"/>
                  </a:lnTo>
                  <a:lnTo>
                    <a:pt x="120" y="130"/>
                  </a:lnTo>
                  <a:lnTo>
                    <a:pt x="122" y="126"/>
                  </a:lnTo>
                  <a:lnTo>
                    <a:pt x="130" y="126"/>
                  </a:lnTo>
                  <a:lnTo>
                    <a:pt x="136" y="126"/>
                  </a:lnTo>
                  <a:lnTo>
                    <a:pt x="140" y="124"/>
                  </a:lnTo>
                  <a:lnTo>
                    <a:pt x="142" y="120"/>
                  </a:lnTo>
                  <a:lnTo>
                    <a:pt x="138" y="118"/>
                  </a:lnTo>
                  <a:lnTo>
                    <a:pt x="138" y="114"/>
                  </a:lnTo>
                  <a:lnTo>
                    <a:pt x="140" y="110"/>
                  </a:lnTo>
                  <a:lnTo>
                    <a:pt x="142" y="106"/>
                  </a:lnTo>
                  <a:lnTo>
                    <a:pt x="148" y="100"/>
                  </a:lnTo>
                  <a:lnTo>
                    <a:pt x="148" y="98"/>
                  </a:lnTo>
                  <a:lnTo>
                    <a:pt x="148" y="94"/>
                  </a:lnTo>
                  <a:lnTo>
                    <a:pt x="148" y="90"/>
                  </a:lnTo>
                  <a:lnTo>
                    <a:pt x="152" y="84"/>
                  </a:lnTo>
                  <a:lnTo>
                    <a:pt x="156" y="78"/>
                  </a:lnTo>
                  <a:lnTo>
                    <a:pt x="162" y="70"/>
                  </a:lnTo>
                  <a:lnTo>
                    <a:pt x="164" y="64"/>
                  </a:lnTo>
                  <a:lnTo>
                    <a:pt x="162" y="58"/>
                  </a:lnTo>
                  <a:lnTo>
                    <a:pt x="158" y="54"/>
                  </a:lnTo>
                  <a:lnTo>
                    <a:pt x="156" y="50"/>
                  </a:lnTo>
                  <a:lnTo>
                    <a:pt x="154" y="46"/>
                  </a:lnTo>
                  <a:lnTo>
                    <a:pt x="156" y="42"/>
                  </a:lnTo>
                  <a:lnTo>
                    <a:pt x="158" y="38"/>
                  </a:lnTo>
                  <a:lnTo>
                    <a:pt x="164" y="36"/>
                  </a:lnTo>
                  <a:lnTo>
                    <a:pt x="170" y="34"/>
                  </a:lnTo>
                  <a:lnTo>
                    <a:pt x="180" y="32"/>
                  </a:lnTo>
                  <a:lnTo>
                    <a:pt x="190" y="32"/>
                  </a:lnTo>
                  <a:lnTo>
                    <a:pt x="200" y="30"/>
                  </a:lnTo>
                  <a:lnTo>
                    <a:pt x="200" y="28"/>
                  </a:lnTo>
                  <a:lnTo>
                    <a:pt x="192" y="26"/>
                  </a:lnTo>
                  <a:lnTo>
                    <a:pt x="184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" name="Freeform 263"/>
            <p:cNvSpPr/>
            <p:nvPr/>
          </p:nvSpPr>
          <p:spPr bwMode="auto">
            <a:xfrm>
              <a:off x="6428601" y="3067631"/>
              <a:ext cx="704550" cy="294693"/>
            </a:xfrm>
            <a:custGeom>
              <a:avLst/>
              <a:gdLst>
                <a:gd name="T0" fmla="*/ 2147483647 w 482"/>
                <a:gd name="T1" fmla="*/ 2147483647 h 186"/>
                <a:gd name="T2" fmla="*/ 2147483647 w 482"/>
                <a:gd name="T3" fmla="*/ 2147483647 h 186"/>
                <a:gd name="T4" fmla="*/ 2147483647 w 482"/>
                <a:gd name="T5" fmla="*/ 2147483647 h 186"/>
                <a:gd name="T6" fmla="*/ 2147483647 w 482"/>
                <a:gd name="T7" fmla="*/ 2147483647 h 186"/>
                <a:gd name="T8" fmla="*/ 2147483647 w 482"/>
                <a:gd name="T9" fmla="*/ 2147483647 h 186"/>
                <a:gd name="T10" fmla="*/ 2147483647 w 482"/>
                <a:gd name="T11" fmla="*/ 2147483647 h 186"/>
                <a:gd name="T12" fmla="*/ 2147483647 w 482"/>
                <a:gd name="T13" fmla="*/ 2147483647 h 186"/>
                <a:gd name="T14" fmla="*/ 2147483647 w 482"/>
                <a:gd name="T15" fmla="*/ 2147483647 h 186"/>
                <a:gd name="T16" fmla="*/ 2147483647 w 482"/>
                <a:gd name="T17" fmla="*/ 2147483647 h 186"/>
                <a:gd name="T18" fmla="*/ 2147483647 w 482"/>
                <a:gd name="T19" fmla="*/ 2147483647 h 186"/>
                <a:gd name="T20" fmla="*/ 2147483647 w 482"/>
                <a:gd name="T21" fmla="*/ 2147483647 h 186"/>
                <a:gd name="T22" fmla="*/ 2147483647 w 482"/>
                <a:gd name="T23" fmla="*/ 2147483647 h 186"/>
                <a:gd name="T24" fmla="*/ 2147483647 w 482"/>
                <a:gd name="T25" fmla="*/ 2147483647 h 186"/>
                <a:gd name="T26" fmla="*/ 2147483647 w 482"/>
                <a:gd name="T27" fmla="*/ 2147483647 h 186"/>
                <a:gd name="T28" fmla="*/ 2147483647 w 482"/>
                <a:gd name="T29" fmla="*/ 2147483647 h 186"/>
                <a:gd name="T30" fmla="*/ 2147483647 w 482"/>
                <a:gd name="T31" fmla="*/ 2147483647 h 186"/>
                <a:gd name="T32" fmla="*/ 2147483647 w 482"/>
                <a:gd name="T33" fmla="*/ 2147483647 h 186"/>
                <a:gd name="T34" fmla="*/ 2147483647 w 482"/>
                <a:gd name="T35" fmla="*/ 2147483647 h 186"/>
                <a:gd name="T36" fmla="*/ 2147483647 w 482"/>
                <a:gd name="T37" fmla="*/ 2147483647 h 186"/>
                <a:gd name="T38" fmla="*/ 2147483647 w 482"/>
                <a:gd name="T39" fmla="*/ 2147483647 h 186"/>
                <a:gd name="T40" fmla="*/ 2147483647 w 482"/>
                <a:gd name="T41" fmla="*/ 2147483647 h 186"/>
                <a:gd name="T42" fmla="*/ 2147483647 w 482"/>
                <a:gd name="T43" fmla="*/ 2147483647 h 186"/>
                <a:gd name="T44" fmla="*/ 2147483647 w 482"/>
                <a:gd name="T45" fmla="*/ 2147483647 h 186"/>
                <a:gd name="T46" fmla="*/ 2147483647 w 482"/>
                <a:gd name="T47" fmla="*/ 2147483647 h 186"/>
                <a:gd name="T48" fmla="*/ 2147483647 w 482"/>
                <a:gd name="T49" fmla="*/ 2147483647 h 186"/>
                <a:gd name="T50" fmla="*/ 2147483647 w 482"/>
                <a:gd name="T51" fmla="*/ 2147483647 h 186"/>
                <a:gd name="T52" fmla="*/ 2147483647 w 482"/>
                <a:gd name="T53" fmla="*/ 2147483647 h 186"/>
                <a:gd name="T54" fmla="*/ 2147483647 w 482"/>
                <a:gd name="T55" fmla="*/ 2147483647 h 186"/>
                <a:gd name="T56" fmla="*/ 2147483647 w 482"/>
                <a:gd name="T57" fmla="*/ 2147483647 h 186"/>
                <a:gd name="T58" fmla="*/ 2147483647 w 482"/>
                <a:gd name="T59" fmla="*/ 2147483647 h 186"/>
                <a:gd name="T60" fmla="*/ 2147483647 w 482"/>
                <a:gd name="T61" fmla="*/ 2147483647 h 186"/>
                <a:gd name="T62" fmla="*/ 2147483647 w 482"/>
                <a:gd name="T63" fmla="*/ 2147483647 h 186"/>
                <a:gd name="T64" fmla="*/ 2147483647 w 482"/>
                <a:gd name="T65" fmla="*/ 2147483647 h 186"/>
                <a:gd name="T66" fmla="*/ 2147483647 w 482"/>
                <a:gd name="T67" fmla="*/ 2147483647 h 186"/>
                <a:gd name="T68" fmla="*/ 2147483647 w 482"/>
                <a:gd name="T69" fmla="*/ 2147483647 h 186"/>
                <a:gd name="T70" fmla="*/ 2147483647 w 482"/>
                <a:gd name="T71" fmla="*/ 2147483647 h 186"/>
                <a:gd name="T72" fmla="*/ 2147483647 w 482"/>
                <a:gd name="T73" fmla="*/ 2147483647 h 186"/>
                <a:gd name="T74" fmla="*/ 2147483647 w 482"/>
                <a:gd name="T75" fmla="*/ 2147483647 h 186"/>
                <a:gd name="T76" fmla="*/ 2147483647 w 482"/>
                <a:gd name="T77" fmla="*/ 2147483647 h 186"/>
                <a:gd name="T78" fmla="*/ 2147483647 w 482"/>
                <a:gd name="T79" fmla="*/ 2147483647 h 186"/>
                <a:gd name="T80" fmla="*/ 2147483647 w 482"/>
                <a:gd name="T81" fmla="*/ 2147483647 h 186"/>
                <a:gd name="T82" fmla="*/ 2147483647 w 482"/>
                <a:gd name="T83" fmla="*/ 2147483647 h 186"/>
                <a:gd name="T84" fmla="*/ 2147483647 w 482"/>
                <a:gd name="T85" fmla="*/ 2147483647 h 186"/>
                <a:gd name="T86" fmla="*/ 2147483647 w 482"/>
                <a:gd name="T87" fmla="*/ 2147483647 h 186"/>
                <a:gd name="T88" fmla="*/ 2147483647 w 482"/>
                <a:gd name="T89" fmla="*/ 2147483647 h 186"/>
                <a:gd name="T90" fmla="*/ 2147483647 w 482"/>
                <a:gd name="T91" fmla="*/ 2147483647 h 186"/>
                <a:gd name="T92" fmla="*/ 2147483647 w 482"/>
                <a:gd name="T93" fmla="*/ 2147483647 h 186"/>
                <a:gd name="T94" fmla="*/ 2147483647 w 482"/>
                <a:gd name="T95" fmla="*/ 2147483647 h 186"/>
                <a:gd name="T96" fmla="*/ 2147483647 w 482"/>
                <a:gd name="T97" fmla="*/ 2147483647 h 186"/>
                <a:gd name="T98" fmla="*/ 2147483647 w 482"/>
                <a:gd name="T99" fmla="*/ 0 h 186"/>
                <a:gd name="T100" fmla="*/ 2147483647 w 482"/>
                <a:gd name="T101" fmla="*/ 2147483647 h 186"/>
                <a:gd name="T102" fmla="*/ 2147483647 w 482"/>
                <a:gd name="T103" fmla="*/ 2147483647 h 186"/>
                <a:gd name="T104" fmla="*/ 2147483647 w 482"/>
                <a:gd name="T105" fmla="*/ 2147483647 h 186"/>
                <a:gd name="T106" fmla="*/ 2147483647 w 482"/>
                <a:gd name="T107" fmla="*/ 2147483647 h 186"/>
                <a:gd name="T108" fmla="*/ 2147483647 w 482"/>
                <a:gd name="T109" fmla="*/ 2147483647 h 186"/>
                <a:gd name="T110" fmla="*/ 2147483647 w 482"/>
                <a:gd name="T111" fmla="*/ 2147483647 h 186"/>
                <a:gd name="T112" fmla="*/ 2147483647 w 482"/>
                <a:gd name="T113" fmla="*/ 2147483647 h 186"/>
                <a:gd name="T114" fmla="*/ 2147483647 w 482"/>
                <a:gd name="T115" fmla="*/ 2147483647 h 186"/>
                <a:gd name="T116" fmla="*/ 2147483647 w 482"/>
                <a:gd name="T117" fmla="*/ 2147483647 h 186"/>
                <a:gd name="T118" fmla="*/ 2147483647 w 482"/>
                <a:gd name="T119" fmla="*/ 2147483647 h 186"/>
                <a:gd name="T120" fmla="*/ 2147483647 w 482"/>
                <a:gd name="T121" fmla="*/ 2147483647 h 186"/>
                <a:gd name="T122" fmla="*/ 2147483647 w 482"/>
                <a:gd name="T123" fmla="*/ 2147483647 h 186"/>
                <a:gd name="T124" fmla="*/ 0 w 482"/>
                <a:gd name="T125" fmla="*/ 2147483647 h 1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82"/>
                <a:gd name="T190" fmla="*/ 0 h 186"/>
                <a:gd name="T191" fmla="*/ 482 w 482"/>
                <a:gd name="T192" fmla="*/ 186 h 1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82" h="186">
                  <a:moveTo>
                    <a:pt x="0" y="50"/>
                  </a:moveTo>
                  <a:lnTo>
                    <a:pt x="4" y="56"/>
                  </a:lnTo>
                  <a:lnTo>
                    <a:pt x="6" y="60"/>
                  </a:lnTo>
                  <a:lnTo>
                    <a:pt x="12" y="64"/>
                  </a:lnTo>
                  <a:lnTo>
                    <a:pt x="20" y="66"/>
                  </a:lnTo>
                  <a:lnTo>
                    <a:pt x="34" y="72"/>
                  </a:lnTo>
                  <a:lnTo>
                    <a:pt x="40" y="74"/>
                  </a:lnTo>
                  <a:lnTo>
                    <a:pt x="48" y="78"/>
                  </a:lnTo>
                  <a:lnTo>
                    <a:pt x="60" y="86"/>
                  </a:lnTo>
                  <a:lnTo>
                    <a:pt x="64" y="92"/>
                  </a:lnTo>
                  <a:lnTo>
                    <a:pt x="68" y="100"/>
                  </a:lnTo>
                  <a:lnTo>
                    <a:pt x="72" y="114"/>
                  </a:lnTo>
                  <a:lnTo>
                    <a:pt x="76" y="120"/>
                  </a:lnTo>
                  <a:lnTo>
                    <a:pt x="80" y="126"/>
                  </a:lnTo>
                  <a:lnTo>
                    <a:pt x="110" y="126"/>
                  </a:lnTo>
                  <a:lnTo>
                    <a:pt x="118" y="130"/>
                  </a:lnTo>
                  <a:lnTo>
                    <a:pt x="128" y="134"/>
                  </a:lnTo>
                  <a:lnTo>
                    <a:pt x="138" y="134"/>
                  </a:lnTo>
                  <a:lnTo>
                    <a:pt x="146" y="140"/>
                  </a:lnTo>
                  <a:lnTo>
                    <a:pt x="156" y="146"/>
                  </a:lnTo>
                  <a:lnTo>
                    <a:pt x="164" y="154"/>
                  </a:lnTo>
                  <a:lnTo>
                    <a:pt x="172" y="162"/>
                  </a:lnTo>
                  <a:lnTo>
                    <a:pt x="180" y="166"/>
                  </a:lnTo>
                  <a:lnTo>
                    <a:pt x="214" y="166"/>
                  </a:lnTo>
                  <a:lnTo>
                    <a:pt x="214" y="168"/>
                  </a:lnTo>
                  <a:lnTo>
                    <a:pt x="258" y="168"/>
                  </a:lnTo>
                  <a:lnTo>
                    <a:pt x="268" y="174"/>
                  </a:lnTo>
                  <a:lnTo>
                    <a:pt x="280" y="180"/>
                  </a:lnTo>
                  <a:lnTo>
                    <a:pt x="296" y="184"/>
                  </a:lnTo>
                  <a:lnTo>
                    <a:pt x="310" y="186"/>
                  </a:lnTo>
                  <a:lnTo>
                    <a:pt x="318" y="184"/>
                  </a:lnTo>
                  <a:lnTo>
                    <a:pt x="324" y="180"/>
                  </a:lnTo>
                  <a:lnTo>
                    <a:pt x="334" y="172"/>
                  </a:lnTo>
                  <a:lnTo>
                    <a:pt x="362" y="172"/>
                  </a:lnTo>
                  <a:lnTo>
                    <a:pt x="374" y="168"/>
                  </a:lnTo>
                  <a:lnTo>
                    <a:pt x="384" y="162"/>
                  </a:lnTo>
                  <a:lnTo>
                    <a:pt x="392" y="156"/>
                  </a:lnTo>
                  <a:lnTo>
                    <a:pt x="396" y="150"/>
                  </a:lnTo>
                  <a:lnTo>
                    <a:pt x="396" y="146"/>
                  </a:lnTo>
                  <a:lnTo>
                    <a:pt x="396" y="142"/>
                  </a:lnTo>
                  <a:lnTo>
                    <a:pt x="394" y="140"/>
                  </a:lnTo>
                  <a:lnTo>
                    <a:pt x="390" y="138"/>
                  </a:lnTo>
                  <a:lnTo>
                    <a:pt x="384" y="134"/>
                  </a:lnTo>
                  <a:lnTo>
                    <a:pt x="382" y="134"/>
                  </a:lnTo>
                  <a:lnTo>
                    <a:pt x="382" y="130"/>
                  </a:lnTo>
                  <a:lnTo>
                    <a:pt x="384" y="126"/>
                  </a:lnTo>
                  <a:lnTo>
                    <a:pt x="388" y="124"/>
                  </a:lnTo>
                  <a:lnTo>
                    <a:pt x="390" y="124"/>
                  </a:lnTo>
                  <a:lnTo>
                    <a:pt x="394" y="126"/>
                  </a:lnTo>
                  <a:lnTo>
                    <a:pt x="398" y="128"/>
                  </a:lnTo>
                  <a:lnTo>
                    <a:pt x="404" y="128"/>
                  </a:lnTo>
                  <a:lnTo>
                    <a:pt x="410" y="126"/>
                  </a:lnTo>
                  <a:lnTo>
                    <a:pt x="416" y="124"/>
                  </a:lnTo>
                  <a:lnTo>
                    <a:pt x="418" y="120"/>
                  </a:lnTo>
                  <a:lnTo>
                    <a:pt x="422" y="118"/>
                  </a:lnTo>
                  <a:lnTo>
                    <a:pt x="432" y="116"/>
                  </a:lnTo>
                  <a:lnTo>
                    <a:pt x="436" y="116"/>
                  </a:lnTo>
                  <a:lnTo>
                    <a:pt x="440" y="114"/>
                  </a:lnTo>
                  <a:lnTo>
                    <a:pt x="440" y="108"/>
                  </a:lnTo>
                  <a:lnTo>
                    <a:pt x="442" y="106"/>
                  </a:lnTo>
                  <a:lnTo>
                    <a:pt x="442" y="102"/>
                  </a:lnTo>
                  <a:lnTo>
                    <a:pt x="444" y="98"/>
                  </a:lnTo>
                  <a:lnTo>
                    <a:pt x="462" y="96"/>
                  </a:lnTo>
                  <a:lnTo>
                    <a:pt x="482" y="94"/>
                  </a:lnTo>
                  <a:lnTo>
                    <a:pt x="476" y="86"/>
                  </a:lnTo>
                  <a:lnTo>
                    <a:pt x="468" y="80"/>
                  </a:lnTo>
                  <a:lnTo>
                    <a:pt x="458" y="74"/>
                  </a:lnTo>
                  <a:lnTo>
                    <a:pt x="448" y="72"/>
                  </a:lnTo>
                  <a:lnTo>
                    <a:pt x="442" y="74"/>
                  </a:lnTo>
                  <a:lnTo>
                    <a:pt x="434" y="76"/>
                  </a:lnTo>
                  <a:lnTo>
                    <a:pt x="416" y="76"/>
                  </a:lnTo>
                  <a:lnTo>
                    <a:pt x="410" y="76"/>
                  </a:lnTo>
                  <a:lnTo>
                    <a:pt x="408" y="72"/>
                  </a:lnTo>
                  <a:lnTo>
                    <a:pt x="404" y="68"/>
                  </a:lnTo>
                  <a:lnTo>
                    <a:pt x="404" y="62"/>
                  </a:lnTo>
                  <a:lnTo>
                    <a:pt x="402" y="40"/>
                  </a:lnTo>
                  <a:lnTo>
                    <a:pt x="384" y="32"/>
                  </a:lnTo>
                  <a:lnTo>
                    <a:pt x="374" y="30"/>
                  </a:lnTo>
                  <a:lnTo>
                    <a:pt x="368" y="30"/>
                  </a:lnTo>
                  <a:lnTo>
                    <a:pt x="362" y="30"/>
                  </a:lnTo>
                  <a:lnTo>
                    <a:pt x="356" y="32"/>
                  </a:lnTo>
                  <a:lnTo>
                    <a:pt x="344" y="40"/>
                  </a:lnTo>
                  <a:lnTo>
                    <a:pt x="334" y="48"/>
                  </a:lnTo>
                  <a:lnTo>
                    <a:pt x="326" y="50"/>
                  </a:lnTo>
                  <a:lnTo>
                    <a:pt x="318" y="50"/>
                  </a:lnTo>
                  <a:lnTo>
                    <a:pt x="304" y="48"/>
                  </a:lnTo>
                  <a:lnTo>
                    <a:pt x="290" y="46"/>
                  </a:lnTo>
                  <a:lnTo>
                    <a:pt x="264" y="34"/>
                  </a:lnTo>
                  <a:lnTo>
                    <a:pt x="252" y="28"/>
                  </a:lnTo>
                  <a:lnTo>
                    <a:pt x="240" y="26"/>
                  </a:lnTo>
                  <a:lnTo>
                    <a:pt x="226" y="24"/>
                  </a:lnTo>
                  <a:lnTo>
                    <a:pt x="212" y="26"/>
                  </a:lnTo>
                  <a:lnTo>
                    <a:pt x="204" y="28"/>
                  </a:lnTo>
                  <a:lnTo>
                    <a:pt x="198" y="26"/>
                  </a:lnTo>
                  <a:lnTo>
                    <a:pt x="196" y="24"/>
                  </a:lnTo>
                  <a:lnTo>
                    <a:pt x="192" y="22"/>
                  </a:lnTo>
                  <a:lnTo>
                    <a:pt x="186" y="14"/>
                  </a:lnTo>
                  <a:lnTo>
                    <a:pt x="180" y="8"/>
                  </a:lnTo>
                  <a:lnTo>
                    <a:pt x="170" y="4"/>
                  </a:lnTo>
                  <a:lnTo>
                    <a:pt x="152" y="0"/>
                  </a:lnTo>
                  <a:lnTo>
                    <a:pt x="134" y="0"/>
                  </a:lnTo>
                  <a:lnTo>
                    <a:pt x="128" y="2"/>
                  </a:lnTo>
                  <a:lnTo>
                    <a:pt x="126" y="2"/>
                  </a:lnTo>
                  <a:lnTo>
                    <a:pt x="124" y="4"/>
                  </a:lnTo>
                  <a:lnTo>
                    <a:pt x="126" y="8"/>
                  </a:lnTo>
                  <a:lnTo>
                    <a:pt x="128" y="12"/>
                  </a:lnTo>
                  <a:lnTo>
                    <a:pt x="132" y="18"/>
                  </a:lnTo>
                  <a:lnTo>
                    <a:pt x="138" y="24"/>
                  </a:lnTo>
                  <a:lnTo>
                    <a:pt x="140" y="26"/>
                  </a:lnTo>
                  <a:lnTo>
                    <a:pt x="140" y="30"/>
                  </a:lnTo>
                  <a:lnTo>
                    <a:pt x="138" y="34"/>
                  </a:lnTo>
                  <a:lnTo>
                    <a:pt x="134" y="36"/>
                  </a:lnTo>
                  <a:lnTo>
                    <a:pt x="130" y="38"/>
                  </a:lnTo>
                  <a:lnTo>
                    <a:pt x="124" y="38"/>
                  </a:lnTo>
                  <a:lnTo>
                    <a:pt x="114" y="38"/>
                  </a:lnTo>
                  <a:lnTo>
                    <a:pt x="104" y="36"/>
                  </a:lnTo>
                  <a:lnTo>
                    <a:pt x="86" y="30"/>
                  </a:lnTo>
                  <a:lnTo>
                    <a:pt x="68" y="24"/>
                  </a:lnTo>
                  <a:lnTo>
                    <a:pt x="62" y="24"/>
                  </a:lnTo>
                  <a:lnTo>
                    <a:pt x="54" y="22"/>
                  </a:lnTo>
                  <a:lnTo>
                    <a:pt x="46" y="24"/>
                  </a:lnTo>
                  <a:lnTo>
                    <a:pt x="38" y="24"/>
                  </a:lnTo>
                  <a:lnTo>
                    <a:pt x="24" y="30"/>
                  </a:lnTo>
                  <a:lnTo>
                    <a:pt x="10" y="42"/>
                  </a:lnTo>
                  <a:lnTo>
                    <a:pt x="0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" name="Freeform 264"/>
            <p:cNvSpPr/>
            <p:nvPr/>
          </p:nvSpPr>
          <p:spPr bwMode="auto">
            <a:xfrm>
              <a:off x="7326873" y="3321172"/>
              <a:ext cx="110698" cy="144691"/>
            </a:xfrm>
            <a:custGeom>
              <a:avLst/>
              <a:gdLst>
                <a:gd name="T0" fmla="*/ 2147483647 w 76"/>
                <a:gd name="T1" fmla="*/ 2147483647 h 92"/>
                <a:gd name="T2" fmla="*/ 2147483647 w 76"/>
                <a:gd name="T3" fmla="*/ 2147483647 h 92"/>
                <a:gd name="T4" fmla="*/ 2147483647 w 76"/>
                <a:gd name="T5" fmla="*/ 2147483647 h 92"/>
                <a:gd name="T6" fmla="*/ 2147483647 w 76"/>
                <a:gd name="T7" fmla="*/ 2147483647 h 92"/>
                <a:gd name="T8" fmla="*/ 2147483647 w 76"/>
                <a:gd name="T9" fmla="*/ 2147483647 h 92"/>
                <a:gd name="T10" fmla="*/ 2147483647 w 76"/>
                <a:gd name="T11" fmla="*/ 2147483647 h 92"/>
                <a:gd name="T12" fmla="*/ 2147483647 w 76"/>
                <a:gd name="T13" fmla="*/ 2147483647 h 92"/>
                <a:gd name="T14" fmla="*/ 2147483647 w 76"/>
                <a:gd name="T15" fmla="*/ 2147483647 h 92"/>
                <a:gd name="T16" fmla="*/ 2147483647 w 76"/>
                <a:gd name="T17" fmla="*/ 2147483647 h 92"/>
                <a:gd name="T18" fmla="*/ 2147483647 w 76"/>
                <a:gd name="T19" fmla="*/ 2147483647 h 92"/>
                <a:gd name="T20" fmla="*/ 2147483647 w 76"/>
                <a:gd name="T21" fmla="*/ 2147483647 h 92"/>
                <a:gd name="T22" fmla="*/ 2147483647 w 76"/>
                <a:gd name="T23" fmla="*/ 2147483647 h 92"/>
                <a:gd name="T24" fmla="*/ 2147483647 w 76"/>
                <a:gd name="T25" fmla="*/ 2147483647 h 92"/>
                <a:gd name="T26" fmla="*/ 2147483647 w 76"/>
                <a:gd name="T27" fmla="*/ 2147483647 h 92"/>
                <a:gd name="T28" fmla="*/ 2147483647 w 76"/>
                <a:gd name="T29" fmla="*/ 2147483647 h 92"/>
                <a:gd name="T30" fmla="*/ 2147483647 w 76"/>
                <a:gd name="T31" fmla="*/ 0 h 92"/>
                <a:gd name="T32" fmla="*/ 2147483647 w 76"/>
                <a:gd name="T33" fmla="*/ 2147483647 h 92"/>
                <a:gd name="T34" fmla="*/ 2147483647 w 76"/>
                <a:gd name="T35" fmla="*/ 2147483647 h 92"/>
                <a:gd name="T36" fmla="*/ 2147483647 w 76"/>
                <a:gd name="T37" fmla="*/ 2147483647 h 92"/>
                <a:gd name="T38" fmla="*/ 2147483647 w 76"/>
                <a:gd name="T39" fmla="*/ 2147483647 h 92"/>
                <a:gd name="T40" fmla="*/ 2147483647 w 76"/>
                <a:gd name="T41" fmla="*/ 2147483647 h 92"/>
                <a:gd name="T42" fmla="*/ 2147483647 w 76"/>
                <a:gd name="T43" fmla="*/ 2147483647 h 92"/>
                <a:gd name="T44" fmla="*/ 2147483647 w 76"/>
                <a:gd name="T45" fmla="*/ 2147483647 h 92"/>
                <a:gd name="T46" fmla="*/ 2147483647 w 76"/>
                <a:gd name="T47" fmla="*/ 2147483647 h 92"/>
                <a:gd name="T48" fmla="*/ 2147483647 w 76"/>
                <a:gd name="T49" fmla="*/ 2147483647 h 92"/>
                <a:gd name="T50" fmla="*/ 2147483647 w 76"/>
                <a:gd name="T51" fmla="*/ 2147483647 h 92"/>
                <a:gd name="T52" fmla="*/ 2147483647 w 76"/>
                <a:gd name="T53" fmla="*/ 2147483647 h 92"/>
                <a:gd name="T54" fmla="*/ 2147483647 w 76"/>
                <a:gd name="T55" fmla="*/ 2147483647 h 92"/>
                <a:gd name="T56" fmla="*/ 2147483647 w 76"/>
                <a:gd name="T57" fmla="*/ 2147483647 h 92"/>
                <a:gd name="T58" fmla="*/ 2147483647 w 76"/>
                <a:gd name="T59" fmla="*/ 2147483647 h 92"/>
                <a:gd name="T60" fmla="*/ 0 w 76"/>
                <a:gd name="T61" fmla="*/ 2147483647 h 92"/>
                <a:gd name="T62" fmla="*/ 2147483647 w 76"/>
                <a:gd name="T63" fmla="*/ 2147483647 h 92"/>
                <a:gd name="T64" fmla="*/ 2147483647 w 76"/>
                <a:gd name="T65" fmla="*/ 2147483647 h 92"/>
                <a:gd name="T66" fmla="*/ 2147483647 w 76"/>
                <a:gd name="T67" fmla="*/ 2147483647 h 92"/>
                <a:gd name="T68" fmla="*/ 2147483647 w 76"/>
                <a:gd name="T69" fmla="*/ 2147483647 h 92"/>
                <a:gd name="T70" fmla="*/ 2147483647 w 76"/>
                <a:gd name="T71" fmla="*/ 2147483647 h 92"/>
                <a:gd name="T72" fmla="*/ 2147483647 w 76"/>
                <a:gd name="T73" fmla="*/ 2147483647 h 92"/>
                <a:gd name="T74" fmla="*/ 2147483647 w 76"/>
                <a:gd name="T75" fmla="*/ 2147483647 h 92"/>
                <a:gd name="T76" fmla="*/ 2147483647 w 76"/>
                <a:gd name="T77" fmla="*/ 2147483647 h 92"/>
                <a:gd name="T78" fmla="*/ 2147483647 w 76"/>
                <a:gd name="T79" fmla="*/ 2147483647 h 92"/>
                <a:gd name="T80" fmla="*/ 2147483647 w 76"/>
                <a:gd name="T81" fmla="*/ 2147483647 h 92"/>
                <a:gd name="T82" fmla="*/ 2147483647 w 76"/>
                <a:gd name="T83" fmla="*/ 2147483647 h 92"/>
                <a:gd name="T84" fmla="*/ 2147483647 w 76"/>
                <a:gd name="T85" fmla="*/ 2147483647 h 92"/>
                <a:gd name="T86" fmla="*/ 2147483647 w 76"/>
                <a:gd name="T87" fmla="*/ 2147483647 h 92"/>
                <a:gd name="T88" fmla="*/ 2147483647 w 76"/>
                <a:gd name="T89" fmla="*/ 2147483647 h 92"/>
                <a:gd name="T90" fmla="*/ 2147483647 w 76"/>
                <a:gd name="T91" fmla="*/ 2147483647 h 92"/>
                <a:gd name="T92" fmla="*/ 2147483647 w 76"/>
                <a:gd name="T93" fmla="*/ 2147483647 h 9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6"/>
                <a:gd name="T142" fmla="*/ 0 h 92"/>
                <a:gd name="T143" fmla="*/ 76 w 76"/>
                <a:gd name="T144" fmla="*/ 92 h 9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6" h="92">
                  <a:moveTo>
                    <a:pt x="70" y="78"/>
                  </a:moveTo>
                  <a:lnTo>
                    <a:pt x="62" y="70"/>
                  </a:lnTo>
                  <a:lnTo>
                    <a:pt x="54" y="64"/>
                  </a:lnTo>
                  <a:lnTo>
                    <a:pt x="56" y="60"/>
                  </a:lnTo>
                  <a:lnTo>
                    <a:pt x="58" y="58"/>
                  </a:lnTo>
                  <a:lnTo>
                    <a:pt x="66" y="54"/>
                  </a:lnTo>
                  <a:lnTo>
                    <a:pt x="74" y="50"/>
                  </a:lnTo>
                  <a:lnTo>
                    <a:pt x="76" y="46"/>
                  </a:lnTo>
                  <a:lnTo>
                    <a:pt x="76" y="42"/>
                  </a:lnTo>
                  <a:lnTo>
                    <a:pt x="76" y="36"/>
                  </a:lnTo>
                  <a:lnTo>
                    <a:pt x="74" y="32"/>
                  </a:lnTo>
                  <a:lnTo>
                    <a:pt x="70" y="28"/>
                  </a:lnTo>
                  <a:lnTo>
                    <a:pt x="70" y="24"/>
                  </a:lnTo>
                  <a:lnTo>
                    <a:pt x="70" y="16"/>
                  </a:lnTo>
                  <a:lnTo>
                    <a:pt x="74" y="8"/>
                  </a:lnTo>
                  <a:lnTo>
                    <a:pt x="70" y="0"/>
                  </a:lnTo>
                  <a:lnTo>
                    <a:pt x="70" y="2"/>
                  </a:lnTo>
                  <a:lnTo>
                    <a:pt x="66" y="4"/>
                  </a:lnTo>
                  <a:lnTo>
                    <a:pt x="62" y="6"/>
                  </a:lnTo>
                  <a:lnTo>
                    <a:pt x="58" y="4"/>
                  </a:lnTo>
                  <a:lnTo>
                    <a:pt x="54" y="2"/>
                  </a:lnTo>
                  <a:lnTo>
                    <a:pt x="48" y="12"/>
                  </a:lnTo>
                  <a:lnTo>
                    <a:pt x="44" y="18"/>
                  </a:lnTo>
                  <a:lnTo>
                    <a:pt x="42" y="22"/>
                  </a:lnTo>
                  <a:lnTo>
                    <a:pt x="44" y="28"/>
                  </a:lnTo>
                  <a:lnTo>
                    <a:pt x="32" y="28"/>
                  </a:lnTo>
                  <a:lnTo>
                    <a:pt x="26" y="26"/>
                  </a:lnTo>
                  <a:lnTo>
                    <a:pt x="22" y="24"/>
                  </a:lnTo>
                  <a:lnTo>
                    <a:pt x="12" y="36"/>
                  </a:lnTo>
                  <a:lnTo>
                    <a:pt x="4" y="48"/>
                  </a:lnTo>
                  <a:lnTo>
                    <a:pt x="0" y="56"/>
                  </a:lnTo>
                  <a:lnTo>
                    <a:pt x="10" y="56"/>
                  </a:lnTo>
                  <a:lnTo>
                    <a:pt x="18" y="60"/>
                  </a:lnTo>
                  <a:lnTo>
                    <a:pt x="24" y="70"/>
                  </a:lnTo>
                  <a:lnTo>
                    <a:pt x="28" y="80"/>
                  </a:lnTo>
                  <a:lnTo>
                    <a:pt x="24" y="84"/>
                  </a:lnTo>
                  <a:lnTo>
                    <a:pt x="24" y="86"/>
                  </a:lnTo>
                  <a:lnTo>
                    <a:pt x="26" y="88"/>
                  </a:lnTo>
                  <a:lnTo>
                    <a:pt x="32" y="90"/>
                  </a:lnTo>
                  <a:lnTo>
                    <a:pt x="46" y="90"/>
                  </a:lnTo>
                  <a:lnTo>
                    <a:pt x="56" y="92"/>
                  </a:lnTo>
                  <a:lnTo>
                    <a:pt x="56" y="88"/>
                  </a:lnTo>
                  <a:lnTo>
                    <a:pt x="68" y="88"/>
                  </a:lnTo>
                  <a:lnTo>
                    <a:pt x="72" y="86"/>
                  </a:lnTo>
                  <a:lnTo>
                    <a:pt x="74" y="84"/>
                  </a:lnTo>
                  <a:lnTo>
                    <a:pt x="74" y="80"/>
                  </a:lnTo>
                  <a:lnTo>
                    <a:pt x="7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6" name="Freeform 265"/>
            <p:cNvSpPr/>
            <p:nvPr/>
          </p:nvSpPr>
          <p:spPr bwMode="auto">
            <a:xfrm>
              <a:off x="7407591" y="3447280"/>
              <a:ext cx="94555" cy="120797"/>
            </a:xfrm>
            <a:custGeom>
              <a:avLst/>
              <a:gdLst>
                <a:gd name="T0" fmla="*/ 2147483647 w 64"/>
                <a:gd name="T1" fmla="*/ 0 h 76"/>
                <a:gd name="T2" fmla="*/ 2147483647 w 64"/>
                <a:gd name="T3" fmla="*/ 2147483647 h 76"/>
                <a:gd name="T4" fmla="*/ 2147483647 w 64"/>
                <a:gd name="T5" fmla="*/ 2147483647 h 76"/>
                <a:gd name="T6" fmla="*/ 2147483647 w 64"/>
                <a:gd name="T7" fmla="*/ 2147483647 h 76"/>
                <a:gd name="T8" fmla="*/ 2147483647 w 64"/>
                <a:gd name="T9" fmla="*/ 2147483647 h 76"/>
                <a:gd name="T10" fmla="*/ 0 w 64"/>
                <a:gd name="T11" fmla="*/ 2147483647 h 76"/>
                <a:gd name="T12" fmla="*/ 0 w 64"/>
                <a:gd name="T13" fmla="*/ 2147483647 h 76"/>
                <a:gd name="T14" fmla="*/ 2147483647 w 64"/>
                <a:gd name="T15" fmla="*/ 2147483647 h 76"/>
                <a:gd name="T16" fmla="*/ 2147483647 w 64"/>
                <a:gd name="T17" fmla="*/ 2147483647 h 76"/>
                <a:gd name="T18" fmla="*/ 2147483647 w 64"/>
                <a:gd name="T19" fmla="*/ 2147483647 h 76"/>
                <a:gd name="T20" fmla="*/ 2147483647 w 64"/>
                <a:gd name="T21" fmla="*/ 2147483647 h 76"/>
                <a:gd name="T22" fmla="*/ 2147483647 w 64"/>
                <a:gd name="T23" fmla="*/ 2147483647 h 76"/>
                <a:gd name="T24" fmla="*/ 2147483647 w 64"/>
                <a:gd name="T25" fmla="*/ 2147483647 h 76"/>
                <a:gd name="T26" fmla="*/ 2147483647 w 64"/>
                <a:gd name="T27" fmla="*/ 2147483647 h 76"/>
                <a:gd name="T28" fmla="*/ 2147483647 w 64"/>
                <a:gd name="T29" fmla="*/ 2147483647 h 76"/>
                <a:gd name="T30" fmla="*/ 2147483647 w 64"/>
                <a:gd name="T31" fmla="*/ 2147483647 h 76"/>
                <a:gd name="T32" fmla="*/ 2147483647 w 64"/>
                <a:gd name="T33" fmla="*/ 2147483647 h 76"/>
                <a:gd name="T34" fmla="*/ 2147483647 w 64"/>
                <a:gd name="T35" fmla="*/ 2147483647 h 76"/>
                <a:gd name="T36" fmla="*/ 2147483647 w 64"/>
                <a:gd name="T37" fmla="*/ 2147483647 h 76"/>
                <a:gd name="T38" fmla="*/ 2147483647 w 64"/>
                <a:gd name="T39" fmla="*/ 2147483647 h 76"/>
                <a:gd name="T40" fmla="*/ 2147483647 w 64"/>
                <a:gd name="T41" fmla="*/ 2147483647 h 76"/>
                <a:gd name="T42" fmla="*/ 2147483647 w 64"/>
                <a:gd name="T43" fmla="*/ 2147483647 h 76"/>
                <a:gd name="T44" fmla="*/ 2147483647 w 64"/>
                <a:gd name="T45" fmla="*/ 2147483647 h 76"/>
                <a:gd name="T46" fmla="*/ 2147483647 w 64"/>
                <a:gd name="T47" fmla="*/ 2147483647 h 76"/>
                <a:gd name="T48" fmla="*/ 2147483647 w 64"/>
                <a:gd name="T49" fmla="*/ 0 h 7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4"/>
                <a:gd name="T76" fmla="*/ 0 h 76"/>
                <a:gd name="T77" fmla="*/ 64 w 64"/>
                <a:gd name="T78" fmla="*/ 76 h 7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4" h="76">
                  <a:moveTo>
                    <a:pt x="18" y="0"/>
                  </a:moveTo>
                  <a:lnTo>
                    <a:pt x="18" y="2"/>
                  </a:lnTo>
                  <a:lnTo>
                    <a:pt x="18" y="4"/>
                  </a:lnTo>
                  <a:lnTo>
                    <a:pt x="16" y="6"/>
                  </a:lnTo>
                  <a:lnTo>
                    <a:pt x="12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4" y="20"/>
                  </a:lnTo>
                  <a:lnTo>
                    <a:pt x="6" y="28"/>
                  </a:lnTo>
                  <a:lnTo>
                    <a:pt x="8" y="40"/>
                  </a:lnTo>
                  <a:lnTo>
                    <a:pt x="14" y="56"/>
                  </a:lnTo>
                  <a:lnTo>
                    <a:pt x="20" y="70"/>
                  </a:lnTo>
                  <a:lnTo>
                    <a:pt x="24" y="74"/>
                  </a:lnTo>
                  <a:lnTo>
                    <a:pt x="30" y="76"/>
                  </a:lnTo>
                  <a:lnTo>
                    <a:pt x="40" y="74"/>
                  </a:lnTo>
                  <a:lnTo>
                    <a:pt x="50" y="70"/>
                  </a:lnTo>
                  <a:lnTo>
                    <a:pt x="60" y="64"/>
                  </a:lnTo>
                  <a:lnTo>
                    <a:pt x="64" y="60"/>
                  </a:lnTo>
                  <a:lnTo>
                    <a:pt x="64" y="58"/>
                  </a:lnTo>
                  <a:lnTo>
                    <a:pt x="64" y="50"/>
                  </a:lnTo>
                  <a:lnTo>
                    <a:pt x="58" y="42"/>
                  </a:lnTo>
                  <a:lnTo>
                    <a:pt x="52" y="32"/>
                  </a:lnTo>
                  <a:lnTo>
                    <a:pt x="46" y="26"/>
                  </a:lnTo>
                  <a:lnTo>
                    <a:pt x="1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7" name="Freeform 39"/>
            <p:cNvSpPr/>
            <p:nvPr/>
          </p:nvSpPr>
          <p:spPr bwMode="auto">
            <a:xfrm>
              <a:off x="1991436" y="2496830"/>
              <a:ext cx="1544014" cy="852219"/>
            </a:xfrm>
            <a:custGeom>
              <a:avLst/>
              <a:gdLst>
                <a:gd name="T0" fmla="*/ 2147483647 w 1056"/>
                <a:gd name="T1" fmla="*/ 2147483647 h 540"/>
                <a:gd name="T2" fmla="*/ 2147483647 w 1056"/>
                <a:gd name="T3" fmla="*/ 2147483647 h 540"/>
                <a:gd name="T4" fmla="*/ 2147483647 w 1056"/>
                <a:gd name="T5" fmla="*/ 2147483647 h 540"/>
                <a:gd name="T6" fmla="*/ 2147483647 w 1056"/>
                <a:gd name="T7" fmla="*/ 2147483647 h 540"/>
                <a:gd name="T8" fmla="*/ 2147483647 w 1056"/>
                <a:gd name="T9" fmla="*/ 2147483647 h 540"/>
                <a:gd name="T10" fmla="*/ 2147483647 w 1056"/>
                <a:gd name="T11" fmla="*/ 2147483647 h 540"/>
                <a:gd name="T12" fmla="*/ 2147483647 w 1056"/>
                <a:gd name="T13" fmla="*/ 2147483647 h 540"/>
                <a:gd name="T14" fmla="*/ 2147483647 w 1056"/>
                <a:gd name="T15" fmla="*/ 2147483647 h 540"/>
                <a:gd name="T16" fmla="*/ 2147483647 w 1056"/>
                <a:gd name="T17" fmla="*/ 2147483647 h 540"/>
                <a:gd name="T18" fmla="*/ 2147483647 w 1056"/>
                <a:gd name="T19" fmla="*/ 2147483647 h 540"/>
                <a:gd name="T20" fmla="*/ 2147483647 w 1056"/>
                <a:gd name="T21" fmla="*/ 2147483647 h 540"/>
                <a:gd name="T22" fmla="*/ 2147483647 w 1056"/>
                <a:gd name="T23" fmla="*/ 2147483647 h 540"/>
                <a:gd name="T24" fmla="*/ 2147483647 w 1056"/>
                <a:gd name="T25" fmla="*/ 2147483647 h 540"/>
                <a:gd name="T26" fmla="*/ 2147483647 w 1056"/>
                <a:gd name="T27" fmla="*/ 2147483647 h 540"/>
                <a:gd name="T28" fmla="*/ 2147483647 w 1056"/>
                <a:gd name="T29" fmla="*/ 2147483647 h 540"/>
                <a:gd name="T30" fmla="*/ 2147483647 w 1056"/>
                <a:gd name="T31" fmla="*/ 2147483647 h 540"/>
                <a:gd name="T32" fmla="*/ 2147483647 w 1056"/>
                <a:gd name="T33" fmla="*/ 2147483647 h 540"/>
                <a:gd name="T34" fmla="*/ 2147483647 w 1056"/>
                <a:gd name="T35" fmla="*/ 2147483647 h 540"/>
                <a:gd name="T36" fmla="*/ 2147483647 w 1056"/>
                <a:gd name="T37" fmla="*/ 2147483647 h 540"/>
                <a:gd name="T38" fmla="*/ 2147483647 w 1056"/>
                <a:gd name="T39" fmla="*/ 2147483647 h 540"/>
                <a:gd name="T40" fmla="*/ 2147483647 w 1056"/>
                <a:gd name="T41" fmla="*/ 2147483647 h 540"/>
                <a:gd name="T42" fmla="*/ 2147483647 w 1056"/>
                <a:gd name="T43" fmla="*/ 2147483647 h 540"/>
                <a:gd name="T44" fmla="*/ 2147483647 w 1056"/>
                <a:gd name="T45" fmla="*/ 2147483647 h 540"/>
                <a:gd name="T46" fmla="*/ 2147483647 w 1056"/>
                <a:gd name="T47" fmla="*/ 2147483647 h 540"/>
                <a:gd name="T48" fmla="*/ 2147483647 w 1056"/>
                <a:gd name="T49" fmla="*/ 2147483647 h 540"/>
                <a:gd name="T50" fmla="*/ 2147483647 w 1056"/>
                <a:gd name="T51" fmla="*/ 2147483647 h 540"/>
                <a:gd name="T52" fmla="*/ 2147483647 w 1056"/>
                <a:gd name="T53" fmla="*/ 2147483647 h 540"/>
                <a:gd name="T54" fmla="*/ 2147483647 w 1056"/>
                <a:gd name="T55" fmla="*/ 2147483647 h 540"/>
                <a:gd name="T56" fmla="*/ 2147483647 w 1056"/>
                <a:gd name="T57" fmla="*/ 2147483647 h 540"/>
                <a:gd name="T58" fmla="*/ 2147483647 w 1056"/>
                <a:gd name="T59" fmla="*/ 2147483647 h 540"/>
                <a:gd name="T60" fmla="*/ 2147483647 w 1056"/>
                <a:gd name="T61" fmla="*/ 2147483647 h 540"/>
                <a:gd name="T62" fmla="*/ 2147483647 w 1056"/>
                <a:gd name="T63" fmla="*/ 2147483647 h 540"/>
                <a:gd name="T64" fmla="*/ 2147483647 w 1056"/>
                <a:gd name="T65" fmla="*/ 2147483647 h 540"/>
                <a:gd name="T66" fmla="*/ 2147483647 w 1056"/>
                <a:gd name="T67" fmla="*/ 2147483647 h 540"/>
                <a:gd name="T68" fmla="*/ 2147483647 w 1056"/>
                <a:gd name="T69" fmla="*/ 2147483647 h 540"/>
                <a:gd name="T70" fmla="*/ 2147483647 w 1056"/>
                <a:gd name="T71" fmla="*/ 2147483647 h 540"/>
                <a:gd name="T72" fmla="*/ 2147483647 w 1056"/>
                <a:gd name="T73" fmla="*/ 2147483647 h 540"/>
                <a:gd name="T74" fmla="*/ 2147483647 w 1056"/>
                <a:gd name="T75" fmla="*/ 2147483647 h 540"/>
                <a:gd name="T76" fmla="*/ 2147483647 w 1056"/>
                <a:gd name="T77" fmla="*/ 2147483647 h 540"/>
                <a:gd name="T78" fmla="*/ 2147483647 w 1056"/>
                <a:gd name="T79" fmla="*/ 2147483647 h 540"/>
                <a:gd name="T80" fmla="*/ 2147483647 w 1056"/>
                <a:gd name="T81" fmla="*/ 2147483647 h 540"/>
                <a:gd name="T82" fmla="*/ 2147483647 w 1056"/>
                <a:gd name="T83" fmla="*/ 2147483647 h 540"/>
                <a:gd name="T84" fmla="*/ 2147483647 w 1056"/>
                <a:gd name="T85" fmla="*/ 2147483647 h 540"/>
                <a:gd name="T86" fmla="*/ 2147483647 w 1056"/>
                <a:gd name="T87" fmla="*/ 2147483647 h 540"/>
                <a:gd name="T88" fmla="*/ 2147483647 w 1056"/>
                <a:gd name="T89" fmla="*/ 2147483647 h 540"/>
                <a:gd name="T90" fmla="*/ 2147483647 w 1056"/>
                <a:gd name="T91" fmla="*/ 2147483647 h 540"/>
                <a:gd name="T92" fmla="*/ 2147483647 w 1056"/>
                <a:gd name="T93" fmla="*/ 2147483647 h 540"/>
                <a:gd name="T94" fmla="*/ 2147483647 w 1056"/>
                <a:gd name="T95" fmla="*/ 2147483647 h 540"/>
                <a:gd name="T96" fmla="*/ 2147483647 w 1056"/>
                <a:gd name="T97" fmla="*/ 2147483647 h 540"/>
                <a:gd name="T98" fmla="*/ 2147483647 w 1056"/>
                <a:gd name="T99" fmla="*/ 2147483647 h 540"/>
                <a:gd name="T100" fmla="*/ 2147483647 w 1056"/>
                <a:gd name="T101" fmla="*/ 2147483647 h 540"/>
                <a:gd name="T102" fmla="*/ 2147483647 w 1056"/>
                <a:gd name="T103" fmla="*/ 2147483647 h 540"/>
                <a:gd name="T104" fmla="*/ 2147483647 w 1056"/>
                <a:gd name="T105" fmla="*/ 2147483647 h 540"/>
                <a:gd name="T106" fmla="*/ 2147483647 w 1056"/>
                <a:gd name="T107" fmla="*/ 2147483647 h 540"/>
                <a:gd name="T108" fmla="*/ 2147483647 w 1056"/>
                <a:gd name="T109" fmla="*/ 2147483647 h 540"/>
                <a:gd name="T110" fmla="*/ 2147483647 w 1056"/>
                <a:gd name="T111" fmla="*/ 2147483647 h 540"/>
                <a:gd name="T112" fmla="*/ 2147483647 w 1056"/>
                <a:gd name="T113" fmla="*/ 2147483647 h 540"/>
                <a:gd name="T114" fmla="*/ 2147483647 w 1056"/>
                <a:gd name="T115" fmla="*/ 2147483647 h 5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540"/>
                <a:gd name="T176" fmla="*/ 1056 w 1056"/>
                <a:gd name="T177" fmla="*/ 540 h 5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540">
                  <a:moveTo>
                    <a:pt x="806" y="236"/>
                  </a:moveTo>
                  <a:lnTo>
                    <a:pt x="812" y="232"/>
                  </a:lnTo>
                  <a:lnTo>
                    <a:pt x="818" y="226"/>
                  </a:lnTo>
                  <a:lnTo>
                    <a:pt x="824" y="220"/>
                  </a:lnTo>
                  <a:lnTo>
                    <a:pt x="826" y="212"/>
                  </a:lnTo>
                  <a:lnTo>
                    <a:pt x="826" y="202"/>
                  </a:lnTo>
                  <a:lnTo>
                    <a:pt x="828" y="194"/>
                  </a:lnTo>
                  <a:lnTo>
                    <a:pt x="830" y="190"/>
                  </a:lnTo>
                  <a:lnTo>
                    <a:pt x="834" y="186"/>
                  </a:lnTo>
                  <a:lnTo>
                    <a:pt x="840" y="184"/>
                  </a:lnTo>
                  <a:lnTo>
                    <a:pt x="848" y="184"/>
                  </a:lnTo>
                  <a:lnTo>
                    <a:pt x="856" y="186"/>
                  </a:lnTo>
                  <a:lnTo>
                    <a:pt x="864" y="186"/>
                  </a:lnTo>
                  <a:lnTo>
                    <a:pt x="880" y="186"/>
                  </a:lnTo>
                  <a:lnTo>
                    <a:pt x="882" y="186"/>
                  </a:lnTo>
                  <a:lnTo>
                    <a:pt x="882" y="184"/>
                  </a:lnTo>
                  <a:lnTo>
                    <a:pt x="884" y="184"/>
                  </a:lnTo>
                  <a:lnTo>
                    <a:pt x="888" y="182"/>
                  </a:lnTo>
                  <a:lnTo>
                    <a:pt x="892" y="184"/>
                  </a:lnTo>
                  <a:lnTo>
                    <a:pt x="898" y="186"/>
                  </a:lnTo>
                  <a:lnTo>
                    <a:pt x="902" y="190"/>
                  </a:lnTo>
                  <a:lnTo>
                    <a:pt x="904" y="196"/>
                  </a:lnTo>
                  <a:lnTo>
                    <a:pt x="906" y="200"/>
                  </a:lnTo>
                  <a:lnTo>
                    <a:pt x="908" y="202"/>
                  </a:lnTo>
                  <a:lnTo>
                    <a:pt x="910" y="204"/>
                  </a:lnTo>
                  <a:lnTo>
                    <a:pt x="914" y="204"/>
                  </a:lnTo>
                  <a:lnTo>
                    <a:pt x="922" y="206"/>
                  </a:lnTo>
                  <a:lnTo>
                    <a:pt x="928" y="210"/>
                  </a:lnTo>
                  <a:lnTo>
                    <a:pt x="930" y="214"/>
                  </a:lnTo>
                  <a:lnTo>
                    <a:pt x="932" y="218"/>
                  </a:lnTo>
                  <a:lnTo>
                    <a:pt x="930" y="222"/>
                  </a:lnTo>
                  <a:lnTo>
                    <a:pt x="926" y="228"/>
                  </a:lnTo>
                  <a:lnTo>
                    <a:pt x="922" y="236"/>
                  </a:lnTo>
                  <a:lnTo>
                    <a:pt x="920" y="244"/>
                  </a:lnTo>
                  <a:lnTo>
                    <a:pt x="920" y="246"/>
                  </a:lnTo>
                  <a:lnTo>
                    <a:pt x="922" y="248"/>
                  </a:lnTo>
                  <a:lnTo>
                    <a:pt x="926" y="250"/>
                  </a:lnTo>
                  <a:lnTo>
                    <a:pt x="932" y="250"/>
                  </a:lnTo>
                  <a:lnTo>
                    <a:pt x="934" y="250"/>
                  </a:lnTo>
                  <a:lnTo>
                    <a:pt x="936" y="254"/>
                  </a:lnTo>
                  <a:lnTo>
                    <a:pt x="936" y="256"/>
                  </a:lnTo>
                  <a:lnTo>
                    <a:pt x="936" y="258"/>
                  </a:lnTo>
                  <a:lnTo>
                    <a:pt x="942" y="256"/>
                  </a:lnTo>
                  <a:lnTo>
                    <a:pt x="948" y="252"/>
                  </a:lnTo>
                  <a:lnTo>
                    <a:pt x="954" y="246"/>
                  </a:lnTo>
                  <a:lnTo>
                    <a:pt x="960" y="244"/>
                  </a:lnTo>
                  <a:lnTo>
                    <a:pt x="964" y="242"/>
                  </a:lnTo>
                  <a:lnTo>
                    <a:pt x="972" y="234"/>
                  </a:lnTo>
                  <a:lnTo>
                    <a:pt x="978" y="226"/>
                  </a:lnTo>
                  <a:lnTo>
                    <a:pt x="984" y="220"/>
                  </a:lnTo>
                  <a:lnTo>
                    <a:pt x="988" y="218"/>
                  </a:lnTo>
                  <a:lnTo>
                    <a:pt x="992" y="218"/>
                  </a:lnTo>
                  <a:lnTo>
                    <a:pt x="992" y="224"/>
                  </a:lnTo>
                  <a:lnTo>
                    <a:pt x="994" y="230"/>
                  </a:lnTo>
                  <a:lnTo>
                    <a:pt x="1000" y="246"/>
                  </a:lnTo>
                  <a:lnTo>
                    <a:pt x="1002" y="250"/>
                  </a:lnTo>
                  <a:lnTo>
                    <a:pt x="1000" y="252"/>
                  </a:lnTo>
                  <a:lnTo>
                    <a:pt x="1000" y="256"/>
                  </a:lnTo>
                  <a:lnTo>
                    <a:pt x="1002" y="260"/>
                  </a:lnTo>
                  <a:lnTo>
                    <a:pt x="1006" y="266"/>
                  </a:lnTo>
                  <a:lnTo>
                    <a:pt x="1008" y="272"/>
                  </a:lnTo>
                  <a:lnTo>
                    <a:pt x="1006" y="278"/>
                  </a:lnTo>
                  <a:lnTo>
                    <a:pt x="1004" y="280"/>
                  </a:lnTo>
                  <a:lnTo>
                    <a:pt x="1002" y="284"/>
                  </a:lnTo>
                  <a:lnTo>
                    <a:pt x="1000" y="286"/>
                  </a:lnTo>
                  <a:lnTo>
                    <a:pt x="998" y="288"/>
                  </a:lnTo>
                  <a:lnTo>
                    <a:pt x="1000" y="292"/>
                  </a:lnTo>
                  <a:lnTo>
                    <a:pt x="1004" y="294"/>
                  </a:lnTo>
                  <a:lnTo>
                    <a:pt x="1008" y="296"/>
                  </a:lnTo>
                  <a:lnTo>
                    <a:pt x="1010" y="300"/>
                  </a:lnTo>
                  <a:lnTo>
                    <a:pt x="1010" y="302"/>
                  </a:lnTo>
                  <a:lnTo>
                    <a:pt x="1010" y="304"/>
                  </a:lnTo>
                  <a:lnTo>
                    <a:pt x="1016" y="308"/>
                  </a:lnTo>
                  <a:lnTo>
                    <a:pt x="1020" y="308"/>
                  </a:lnTo>
                  <a:lnTo>
                    <a:pt x="1028" y="310"/>
                  </a:lnTo>
                  <a:lnTo>
                    <a:pt x="1036" y="314"/>
                  </a:lnTo>
                  <a:lnTo>
                    <a:pt x="1040" y="316"/>
                  </a:lnTo>
                  <a:lnTo>
                    <a:pt x="1042" y="318"/>
                  </a:lnTo>
                  <a:lnTo>
                    <a:pt x="1042" y="320"/>
                  </a:lnTo>
                  <a:lnTo>
                    <a:pt x="1040" y="324"/>
                  </a:lnTo>
                  <a:lnTo>
                    <a:pt x="1038" y="328"/>
                  </a:lnTo>
                  <a:lnTo>
                    <a:pt x="1040" y="332"/>
                  </a:lnTo>
                  <a:lnTo>
                    <a:pt x="1044" y="332"/>
                  </a:lnTo>
                  <a:lnTo>
                    <a:pt x="1044" y="336"/>
                  </a:lnTo>
                  <a:lnTo>
                    <a:pt x="1056" y="336"/>
                  </a:lnTo>
                  <a:lnTo>
                    <a:pt x="1056" y="342"/>
                  </a:lnTo>
                  <a:lnTo>
                    <a:pt x="1054" y="352"/>
                  </a:lnTo>
                  <a:lnTo>
                    <a:pt x="1050" y="360"/>
                  </a:lnTo>
                  <a:lnTo>
                    <a:pt x="1048" y="366"/>
                  </a:lnTo>
                  <a:lnTo>
                    <a:pt x="1044" y="368"/>
                  </a:lnTo>
                  <a:lnTo>
                    <a:pt x="1032" y="370"/>
                  </a:lnTo>
                  <a:lnTo>
                    <a:pt x="1024" y="370"/>
                  </a:lnTo>
                  <a:lnTo>
                    <a:pt x="1016" y="372"/>
                  </a:lnTo>
                  <a:lnTo>
                    <a:pt x="1008" y="376"/>
                  </a:lnTo>
                  <a:lnTo>
                    <a:pt x="994" y="386"/>
                  </a:lnTo>
                  <a:lnTo>
                    <a:pt x="988" y="388"/>
                  </a:lnTo>
                  <a:lnTo>
                    <a:pt x="980" y="394"/>
                  </a:lnTo>
                  <a:lnTo>
                    <a:pt x="970" y="396"/>
                  </a:lnTo>
                  <a:lnTo>
                    <a:pt x="960" y="398"/>
                  </a:lnTo>
                  <a:lnTo>
                    <a:pt x="934" y="390"/>
                  </a:lnTo>
                  <a:lnTo>
                    <a:pt x="908" y="388"/>
                  </a:lnTo>
                  <a:lnTo>
                    <a:pt x="894" y="390"/>
                  </a:lnTo>
                  <a:lnTo>
                    <a:pt x="886" y="396"/>
                  </a:lnTo>
                  <a:lnTo>
                    <a:pt x="876" y="402"/>
                  </a:lnTo>
                  <a:lnTo>
                    <a:pt x="862" y="410"/>
                  </a:lnTo>
                  <a:lnTo>
                    <a:pt x="852" y="418"/>
                  </a:lnTo>
                  <a:lnTo>
                    <a:pt x="842" y="430"/>
                  </a:lnTo>
                  <a:lnTo>
                    <a:pt x="828" y="440"/>
                  </a:lnTo>
                  <a:lnTo>
                    <a:pt x="840" y="432"/>
                  </a:lnTo>
                  <a:lnTo>
                    <a:pt x="856" y="422"/>
                  </a:lnTo>
                  <a:lnTo>
                    <a:pt x="876" y="414"/>
                  </a:lnTo>
                  <a:lnTo>
                    <a:pt x="884" y="414"/>
                  </a:lnTo>
                  <a:lnTo>
                    <a:pt x="892" y="414"/>
                  </a:lnTo>
                  <a:lnTo>
                    <a:pt x="898" y="414"/>
                  </a:lnTo>
                  <a:lnTo>
                    <a:pt x="906" y="414"/>
                  </a:lnTo>
                  <a:lnTo>
                    <a:pt x="910" y="418"/>
                  </a:lnTo>
                  <a:lnTo>
                    <a:pt x="910" y="420"/>
                  </a:lnTo>
                  <a:lnTo>
                    <a:pt x="912" y="422"/>
                  </a:lnTo>
                  <a:lnTo>
                    <a:pt x="910" y="426"/>
                  </a:lnTo>
                  <a:lnTo>
                    <a:pt x="910" y="430"/>
                  </a:lnTo>
                  <a:lnTo>
                    <a:pt x="904" y="432"/>
                  </a:lnTo>
                  <a:lnTo>
                    <a:pt x="896" y="436"/>
                  </a:lnTo>
                  <a:lnTo>
                    <a:pt x="892" y="438"/>
                  </a:lnTo>
                  <a:lnTo>
                    <a:pt x="890" y="442"/>
                  </a:lnTo>
                  <a:lnTo>
                    <a:pt x="904" y="442"/>
                  </a:lnTo>
                  <a:lnTo>
                    <a:pt x="898" y="448"/>
                  </a:lnTo>
                  <a:lnTo>
                    <a:pt x="894" y="454"/>
                  </a:lnTo>
                  <a:lnTo>
                    <a:pt x="892" y="460"/>
                  </a:lnTo>
                  <a:lnTo>
                    <a:pt x="892" y="464"/>
                  </a:lnTo>
                  <a:lnTo>
                    <a:pt x="894" y="468"/>
                  </a:lnTo>
                  <a:lnTo>
                    <a:pt x="902" y="472"/>
                  </a:lnTo>
                  <a:lnTo>
                    <a:pt x="910" y="476"/>
                  </a:lnTo>
                  <a:lnTo>
                    <a:pt x="920" y="476"/>
                  </a:lnTo>
                  <a:lnTo>
                    <a:pt x="928" y="476"/>
                  </a:lnTo>
                  <a:lnTo>
                    <a:pt x="936" y="472"/>
                  </a:lnTo>
                  <a:lnTo>
                    <a:pt x="940" y="468"/>
                  </a:lnTo>
                  <a:lnTo>
                    <a:pt x="944" y="462"/>
                  </a:lnTo>
                  <a:lnTo>
                    <a:pt x="948" y="458"/>
                  </a:lnTo>
                  <a:lnTo>
                    <a:pt x="950" y="454"/>
                  </a:lnTo>
                  <a:lnTo>
                    <a:pt x="954" y="454"/>
                  </a:lnTo>
                  <a:lnTo>
                    <a:pt x="958" y="454"/>
                  </a:lnTo>
                  <a:lnTo>
                    <a:pt x="958" y="456"/>
                  </a:lnTo>
                  <a:lnTo>
                    <a:pt x="956" y="460"/>
                  </a:lnTo>
                  <a:lnTo>
                    <a:pt x="954" y="464"/>
                  </a:lnTo>
                  <a:lnTo>
                    <a:pt x="958" y="464"/>
                  </a:lnTo>
                  <a:lnTo>
                    <a:pt x="960" y="466"/>
                  </a:lnTo>
                  <a:lnTo>
                    <a:pt x="960" y="468"/>
                  </a:lnTo>
                  <a:lnTo>
                    <a:pt x="958" y="470"/>
                  </a:lnTo>
                  <a:lnTo>
                    <a:pt x="954" y="474"/>
                  </a:lnTo>
                  <a:lnTo>
                    <a:pt x="946" y="478"/>
                  </a:lnTo>
                  <a:lnTo>
                    <a:pt x="938" y="486"/>
                  </a:lnTo>
                  <a:lnTo>
                    <a:pt x="930" y="490"/>
                  </a:lnTo>
                  <a:lnTo>
                    <a:pt x="910" y="496"/>
                  </a:lnTo>
                  <a:lnTo>
                    <a:pt x="904" y="496"/>
                  </a:lnTo>
                  <a:lnTo>
                    <a:pt x="898" y="496"/>
                  </a:lnTo>
                  <a:lnTo>
                    <a:pt x="890" y="496"/>
                  </a:lnTo>
                  <a:lnTo>
                    <a:pt x="884" y="498"/>
                  </a:lnTo>
                  <a:lnTo>
                    <a:pt x="880" y="504"/>
                  </a:lnTo>
                  <a:lnTo>
                    <a:pt x="876" y="510"/>
                  </a:lnTo>
                  <a:lnTo>
                    <a:pt x="870" y="514"/>
                  </a:lnTo>
                  <a:lnTo>
                    <a:pt x="866" y="516"/>
                  </a:lnTo>
                  <a:lnTo>
                    <a:pt x="862" y="516"/>
                  </a:lnTo>
                  <a:lnTo>
                    <a:pt x="856" y="516"/>
                  </a:lnTo>
                  <a:lnTo>
                    <a:pt x="854" y="512"/>
                  </a:lnTo>
                  <a:lnTo>
                    <a:pt x="854" y="510"/>
                  </a:lnTo>
                  <a:lnTo>
                    <a:pt x="854" y="504"/>
                  </a:lnTo>
                  <a:lnTo>
                    <a:pt x="858" y="500"/>
                  </a:lnTo>
                  <a:lnTo>
                    <a:pt x="866" y="496"/>
                  </a:lnTo>
                  <a:lnTo>
                    <a:pt x="876" y="492"/>
                  </a:lnTo>
                  <a:lnTo>
                    <a:pt x="880" y="488"/>
                  </a:lnTo>
                  <a:lnTo>
                    <a:pt x="882" y="484"/>
                  </a:lnTo>
                  <a:lnTo>
                    <a:pt x="846" y="490"/>
                  </a:lnTo>
                  <a:lnTo>
                    <a:pt x="840" y="470"/>
                  </a:lnTo>
                  <a:lnTo>
                    <a:pt x="840" y="466"/>
                  </a:lnTo>
                  <a:lnTo>
                    <a:pt x="842" y="462"/>
                  </a:lnTo>
                  <a:lnTo>
                    <a:pt x="848" y="454"/>
                  </a:lnTo>
                  <a:lnTo>
                    <a:pt x="828" y="448"/>
                  </a:lnTo>
                  <a:lnTo>
                    <a:pt x="822" y="450"/>
                  </a:lnTo>
                  <a:lnTo>
                    <a:pt x="816" y="454"/>
                  </a:lnTo>
                  <a:lnTo>
                    <a:pt x="806" y="468"/>
                  </a:lnTo>
                  <a:lnTo>
                    <a:pt x="800" y="474"/>
                  </a:lnTo>
                  <a:lnTo>
                    <a:pt x="796" y="482"/>
                  </a:lnTo>
                  <a:lnTo>
                    <a:pt x="790" y="486"/>
                  </a:lnTo>
                  <a:lnTo>
                    <a:pt x="780" y="488"/>
                  </a:lnTo>
                  <a:lnTo>
                    <a:pt x="774" y="490"/>
                  </a:lnTo>
                  <a:lnTo>
                    <a:pt x="742" y="490"/>
                  </a:lnTo>
                  <a:lnTo>
                    <a:pt x="734" y="494"/>
                  </a:lnTo>
                  <a:lnTo>
                    <a:pt x="726" y="496"/>
                  </a:lnTo>
                  <a:lnTo>
                    <a:pt x="722" y="500"/>
                  </a:lnTo>
                  <a:lnTo>
                    <a:pt x="718" y="502"/>
                  </a:lnTo>
                  <a:lnTo>
                    <a:pt x="706" y="504"/>
                  </a:lnTo>
                  <a:lnTo>
                    <a:pt x="690" y="504"/>
                  </a:lnTo>
                  <a:lnTo>
                    <a:pt x="682" y="504"/>
                  </a:lnTo>
                  <a:lnTo>
                    <a:pt x="672" y="506"/>
                  </a:lnTo>
                  <a:lnTo>
                    <a:pt x="664" y="512"/>
                  </a:lnTo>
                  <a:lnTo>
                    <a:pt x="664" y="514"/>
                  </a:lnTo>
                  <a:lnTo>
                    <a:pt x="664" y="520"/>
                  </a:lnTo>
                  <a:lnTo>
                    <a:pt x="654" y="524"/>
                  </a:lnTo>
                  <a:lnTo>
                    <a:pt x="648" y="526"/>
                  </a:lnTo>
                  <a:lnTo>
                    <a:pt x="646" y="530"/>
                  </a:lnTo>
                  <a:lnTo>
                    <a:pt x="642" y="530"/>
                  </a:lnTo>
                  <a:lnTo>
                    <a:pt x="642" y="526"/>
                  </a:lnTo>
                  <a:lnTo>
                    <a:pt x="636" y="528"/>
                  </a:lnTo>
                  <a:lnTo>
                    <a:pt x="634" y="526"/>
                  </a:lnTo>
                  <a:lnTo>
                    <a:pt x="630" y="526"/>
                  </a:lnTo>
                  <a:lnTo>
                    <a:pt x="624" y="528"/>
                  </a:lnTo>
                  <a:lnTo>
                    <a:pt x="616" y="534"/>
                  </a:lnTo>
                  <a:lnTo>
                    <a:pt x="608" y="538"/>
                  </a:lnTo>
                  <a:lnTo>
                    <a:pt x="606" y="540"/>
                  </a:lnTo>
                  <a:lnTo>
                    <a:pt x="600" y="540"/>
                  </a:lnTo>
                  <a:lnTo>
                    <a:pt x="596" y="540"/>
                  </a:lnTo>
                  <a:lnTo>
                    <a:pt x="602" y="536"/>
                  </a:lnTo>
                  <a:lnTo>
                    <a:pt x="608" y="532"/>
                  </a:lnTo>
                  <a:lnTo>
                    <a:pt x="614" y="528"/>
                  </a:lnTo>
                  <a:lnTo>
                    <a:pt x="616" y="524"/>
                  </a:lnTo>
                  <a:lnTo>
                    <a:pt x="616" y="522"/>
                  </a:lnTo>
                  <a:lnTo>
                    <a:pt x="616" y="524"/>
                  </a:lnTo>
                  <a:lnTo>
                    <a:pt x="626" y="518"/>
                  </a:lnTo>
                  <a:lnTo>
                    <a:pt x="632" y="508"/>
                  </a:lnTo>
                  <a:lnTo>
                    <a:pt x="644" y="486"/>
                  </a:lnTo>
                  <a:lnTo>
                    <a:pt x="644" y="492"/>
                  </a:lnTo>
                  <a:lnTo>
                    <a:pt x="648" y="496"/>
                  </a:lnTo>
                  <a:lnTo>
                    <a:pt x="652" y="496"/>
                  </a:lnTo>
                  <a:lnTo>
                    <a:pt x="658" y="496"/>
                  </a:lnTo>
                  <a:lnTo>
                    <a:pt x="664" y="496"/>
                  </a:lnTo>
                  <a:lnTo>
                    <a:pt x="664" y="494"/>
                  </a:lnTo>
                  <a:lnTo>
                    <a:pt x="664" y="490"/>
                  </a:lnTo>
                  <a:lnTo>
                    <a:pt x="664" y="482"/>
                  </a:lnTo>
                  <a:lnTo>
                    <a:pt x="658" y="472"/>
                  </a:lnTo>
                  <a:lnTo>
                    <a:pt x="650" y="466"/>
                  </a:lnTo>
                  <a:lnTo>
                    <a:pt x="648" y="464"/>
                  </a:lnTo>
                  <a:lnTo>
                    <a:pt x="644" y="464"/>
                  </a:lnTo>
                  <a:lnTo>
                    <a:pt x="630" y="464"/>
                  </a:lnTo>
                  <a:lnTo>
                    <a:pt x="612" y="462"/>
                  </a:lnTo>
                  <a:lnTo>
                    <a:pt x="616" y="458"/>
                  </a:lnTo>
                  <a:lnTo>
                    <a:pt x="618" y="452"/>
                  </a:lnTo>
                  <a:lnTo>
                    <a:pt x="618" y="450"/>
                  </a:lnTo>
                  <a:lnTo>
                    <a:pt x="616" y="448"/>
                  </a:lnTo>
                  <a:lnTo>
                    <a:pt x="614" y="446"/>
                  </a:lnTo>
                  <a:lnTo>
                    <a:pt x="612" y="442"/>
                  </a:lnTo>
                  <a:lnTo>
                    <a:pt x="614" y="438"/>
                  </a:lnTo>
                  <a:lnTo>
                    <a:pt x="610" y="436"/>
                  </a:lnTo>
                  <a:lnTo>
                    <a:pt x="608" y="432"/>
                  </a:lnTo>
                  <a:lnTo>
                    <a:pt x="606" y="428"/>
                  </a:lnTo>
                  <a:lnTo>
                    <a:pt x="606" y="424"/>
                  </a:lnTo>
                  <a:lnTo>
                    <a:pt x="604" y="422"/>
                  </a:lnTo>
                  <a:lnTo>
                    <a:pt x="606" y="418"/>
                  </a:lnTo>
                  <a:lnTo>
                    <a:pt x="602" y="416"/>
                  </a:lnTo>
                  <a:lnTo>
                    <a:pt x="598" y="414"/>
                  </a:lnTo>
                  <a:lnTo>
                    <a:pt x="588" y="414"/>
                  </a:lnTo>
                  <a:lnTo>
                    <a:pt x="580" y="416"/>
                  </a:lnTo>
                  <a:lnTo>
                    <a:pt x="566" y="422"/>
                  </a:lnTo>
                  <a:lnTo>
                    <a:pt x="554" y="430"/>
                  </a:lnTo>
                  <a:lnTo>
                    <a:pt x="538" y="438"/>
                  </a:lnTo>
                  <a:lnTo>
                    <a:pt x="526" y="436"/>
                  </a:lnTo>
                  <a:lnTo>
                    <a:pt x="516" y="432"/>
                  </a:lnTo>
                  <a:lnTo>
                    <a:pt x="516" y="434"/>
                  </a:lnTo>
                  <a:lnTo>
                    <a:pt x="510" y="432"/>
                  </a:lnTo>
                  <a:lnTo>
                    <a:pt x="504" y="430"/>
                  </a:lnTo>
                  <a:lnTo>
                    <a:pt x="498" y="430"/>
                  </a:lnTo>
                  <a:lnTo>
                    <a:pt x="492" y="428"/>
                  </a:lnTo>
                  <a:lnTo>
                    <a:pt x="486" y="426"/>
                  </a:lnTo>
                  <a:lnTo>
                    <a:pt x="482" y="422"/>
                  </a:lnTo>
                  <a:lnTo>
                    <a:pt x="482" y="416"/>
                  </a:lnTo>
                  <a:lnTo>
                    <a:pt x="88" y="416"/>
                  </a:lnTo>
                  <a:lnTo>
                    <a:pt x="88" y="414"/>
                  </a:lnTo>
                  <a:lnTo>
                    <a:pt x="86" y="414"/>
                  </a:lnTo>
                  <a:lnTo>
                    <a:pt x="88" y="412"/>
                  </a:lnTo>
                  <a:lnTo>
                    <a:pt x="90" y="410"/>
                  </a:lnTo>
                  <a:lnTo>
                    <a:pt x="80" y="402"/>
                  </a:lnTo>
                  <a:lnTo>
                    <a:pt x="72" y="394"/>
                  </a:lnTo>
                  <a:lnTo>
                    <a:pt x="62" y="386"/>
                  </a:lnTo>
                  <a:lnTo>
                    <a:pt x="58" y="386"/>
                  </a:lnTo>
                  <a:lnTo>
                    <a:pt x="54" y="384"/>
                  </a:lnTo>
                  <a:lnTo>
                    <a:pt x="52" y="378"/>
                  </a:lnTo>
                  <a:lnTo>
                    <a:pt x="50" y="372"/>
                  </a:lnTo>
                  <a:lnTo>
                    <a:pt x="52" y="366"/>
                  </a:lnTo>
                  <a:lnTo>
                    <a:pt x="56" y="360"/>
                  </a:lnTo>
                  <a:lnTo>
                    <a:pt x="56" y="358"/>
                  </a:lnTo>
                  <a:lnTo>
                    <a:pt x="54" y="354"/>
                  </a:lnTo>
                  <a:lnTo>
                    <a:pt x="48" y="352"/>
                  </a:lnTo>
                  <a:lnTo>
                    <a:pt x="48" y="350"/>
                  </a:lnTo>
                  <a:lnTo>
                    <a:pt x="50" y="348"/>
                  </a:lnTo>
                  <a:lnTo>
                    <a:pt x="52" y="346"/>
                  </a:lnTo>
                  <a:lnTo>
                    <a:pt x="50" y="342"/>
                  </a:lnTo>
                  <a:lnTo>
                    <a:pt x="48" y="340"/>
                  </a:lnTo>
                  <a:lnTo>
                    <a:pt x="42" y="336"/>
                  </a:lnTo>
                  <a:lnTo>
                    <a:pt x="42" y="334"/>
                  </a:lnTo>
                  <a:lnTo>
                    <a:pt x="44" y="330"/>
                  </a:lnTo>
                  <a:lnTo>
                    <a:pt x="48" y="326"/>
                  </a:lnTo>
                  <a:lnTo>
                    <a:pt x="52" y="320"/>
                  </a:lnTo>
                  <a:lnTo>
                    <a:pt x="50" y="316"/>
                  </a:lnTo>
                  <a:lnTo>
                    <a:pt x="44" y="316"/>
                  </a:lnTo>
                  <a:lnTo>
                    <a:pt x="34" y="314"/>
                  </a:lnTo>
                  <a:lnTo>
                    <a:pt x="34" y="310"/>
                  </a:lnTo>
                  <a:lnTo>
                    <a:pt x="38" y="308"/>
                  </a:lnTo>
                  <a:lnTo>
                    <a:pt x="40" y="308"/>
                  </a:lnTo>
                  <a:lnTo>
                    <a:pt x="38" y="304"/>
                  </a:lnTo>
                  <a:lnTo>
                    <a:pt x="38" y="300"/>
                  </a:lnTo>
                  <a:lnTo>
                    <a:pt x="36" y="290"/>
                  </a:lnTo>
                  <a:lnTo>
                    <a:pt x="34" y="284"/>
                  </a:lnTo>
                  <a:lnTo>
                    <a:pt x="26" y="276"/>
                  </a:lnTo>
                  <a:lnTo>
                    <a:pt x="24" y="272"/>
                  </a:lnTo>
                  <a:lnTo>
                    <a:pt x="24" y="268"/>
                  </a:lnTo>
                  <a:lnTo>
                    <a:pt x="26" y="262"/>
                  </a:lnTo>
                  <a:lnTo>
                    <a:pt x="30" y="254"/>
                  </a:lnTo>
                  <a:lnTo>
                    <a:pt x="34" y="248"/>
                  </a:lnTo>
                  <a:lnTo>
                    <a:pt x="30" y="246"/>
                  </a:lnTo>
                  <a:lnTo>
                    <a:pt x="30" y="242"/>
                  </a:lnTo>
                  <a:lnTo>
                    <a:pt x="28" y="236"/>
                  </a:lnTo>
                  <a:lnTo>
                    <a:pt x="26" y="232"/>
                  </a:lnTo>
                  <a:lnTo>
                    <a:pt x="20" y="230"/>
                  </a:lnTo>
                  <a:lnTo>
                    <a:pt x="14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2" y="226"/>
                  </a:lnTo>
                  <a:lnTo>
                    <a:pt x="0" y="222"/>
                  </a:lnTo>
                  <a:lnTo>
                    <a:pt x="172" y="64"/>
                  </a:lnTo>
                  <a:lnTo>
                    <a:pt x="178" y="68"/>
                  </a:lnTo>
                  <a:lnTo>
                    <a:pt x="186" y="68"/>
                  </a:lnTo>
                  <a:lnTo>
                    <a:pt x="196" y="70"/>
                  </a:lnTo>
                  <a:lnTo>
                    <a:pt x="204" y="72"/>
                  </a:lnTo>
                  <a:lnTo>
                    <a:pt x="206" y="74"/>
                  </a:lnTo>
                  <a:lnTo>
                    <a:pt x="210" y="76"/>
                  </a:lnTo>
                  <a:lnTo>
                    <a:pt x="212" y="78"/>
                  </a:lnTo>
                  <a:lnTo>
                    <a:pt x="216" y="78"/>
                  </a:lnTo>
                  <a:lnTo>
                    <a:pt x="226" y="78"/>
                  </a:lnTo>
                  <a:lnTo>
                    <a:pt x="234" y="74"/>
                  </a:lnTo>
                  <a:lnTo>
                    <a:pt x="242" y="72"/>
                  </a:lnTo>
                  <a:lnTo>
                    <a:pt x="252" y="70"/>
                  </a:lnTo>
                  <a:lnTo>
                    <a:pt x="258" y="70"/>
                  </a:lnTo>
                  <a:lnTo>
                    <a:pt x="268" y="70"/>
                  </a:lnTo>
                  <a:lnTo>
                    <a:pt x="280" y="66"/>
                  </a:lnTo>
                  <a:lnTo>
                    <a:pt x="288" y="62"/>
                  </a:lnTo>
                  <a:lnTo>
                    <a:pt x="296" y="60"/>
                  </a:lnTo>
                  <a:lnTo>
                    <a:pt x="316" y="60"/>
                  </a:lnTo>
                  <a:lnTo>
                    <a:pt x="334" y="58"/>
                  </a:lnTo>
                  <a:lnTo>
                    <a:pt x="346" y="58"/>
                  </a:lnTo>
                  <a:lnTo>
                    <a:pt x="352" y="58"/>
                  </a:lnTo>
                  <a:lnTo>
                    <a:pt x="352" y="64"/>
                  </a:lnTo>
                  <a:lnTo>
                    <a:pt x="354" y="68"/>
                  </a:lnTo>
                  <a:lnTo>
                    <a:pt x="358" y="68"/>
                  </a:lnTo>
                  <a:lnTo>
                    <a:pt x="362" y="68"/>
                  </a:lnTo>
                  <a:lnTo>
                    <a:pt x="366" y="64"/>
                  </a:lnTo>
                  <a:lnTo>
                    <a:pt x="374" y="58"/>
                  </a:lnTo>
                  <a:lnTo>
                    <a:pt x="378" y="60"/>
                  </a:lnTo>
                  <a:lnTo>
                    <a:pt x="380" y="64"/>
                  </a:lnTo>
                  <a:lnTo>
                    <a:pt x="380" y="70"/>
                  </a:lnTo>
                  <a:lnTo>
                    <a:pt x="380" y="72"/>
                  </a:lnTo>
                  <a:lnTo>
                    <a:pt x="382" y="72"/>
                  </a:lnTo>
                  <a:lnTo>
                    <a:pt x="386" y="70"/>
                  </a:lnTo>
                  <a:lnTo>
                    <a:pt x="392" y="66"/>
                  </a:lnTo>
                  <a:lnTo>
                    <a:pt x="398" y="64"/>
                  </a:lnTo>
                  <a:lnTo>
                    <a:pt x="410" y="66"/>
                  </a:lnTo>
                  <a:lnTo>
                    <a:pt x="418" y="68"/>
                  </a:lnTo>
                  <a:lnTo>
                    <a:pt x="426" y="72"/>
                  </a:lnTo>
                  <a:lnTo>
                    <a:pt x="436" y="74"/>
                  </a:lnTo>
                  <a:lnTo>
                    <a:pt x="444" y="78"/>
                  </a:lnTo>
                  <a:lnTo>
                    <a:pt x="454" y="82"/>
                  </a:lnTo>
                  <a:lnTo>
                    <a:pt x="458" y="80"/>
                  </a:lnTo>
                  <a:lnTo>
                    <a:pt x="466" y="78"/>
                  </a:lnTo>
                  <a:lnTo>
                    <a:pt x="470" y="80"/>
                  </a:lnTo>
                  <a:lnTo>
                    <a:pt x="472" y="80"/>
                  </a:lnTo>
                  <a:lnTo>
                    <a:pt x="474" y="82"/>
                  </a:lnTo>
                  <a:lnTo>
                    <a:pt x="474" y="86"/>
                  </a:lnTo>
                  <a:lnTo>
                    <a:pt x="472" y="88"/>
                  </a:lnTo>
                  <a:lnTo>
                    <a:pt x="466" y="90"/>
                  </a:lnTo>
                  <a:lnTo>
                    <a:pt x="462" y="94"/>
                  </a:lnTo>
                  <a:lnTo>
                    <a:pt x="460" y="94"/>
                  </a:lnTo>
                  <a:lnTo>
                    <a:pt x="460" y="98"/>
                  </a:lnTo>
                  <a:lnTo>
                    <a:pt x="460" y="100"/>
                  </a:lnTo>
                  <a:lnTo>
                    <a:pt x="462" y="100"/>
                  </a:lnTo>
                  <a:lnTo>
                    <a:pt x="470" y="102"/>
                  </a:lnTo>
                  <a:lnTo>
                    <a:pt x="482" y="100"/>
                  </a:lnTo>
                  <a:lnTo>
                    <a:pt x="492" y="98"/>
                  </a:lnTo>
                  <a:lnTo>
                    <a:pt x="502" y="96"/>
                  </a:lnTo>
                  <a:lnTo>
                    <a:pt x="514" y="94"/>
                  </a:lnTo>
                  <a:lnTo>
                    <a:pt x="518" y="96"/>
                  </a:lnTo>
                  <a:lnTo>
                    <a:pt x="522" y="98"/>
                  </a:lnTo>
                  <a:lnTo>
                    <a:pt x="526" y="102"/>
                  </a:lnTo>
                  <a:lnTo>
                    <a:pt x="528" y="104"/>
                  </a:lnTo>
                  <a:lnTo>
                    <a:pt x="532" y="102"/>
                  </a:lnTo>
                  <a:lnTo>
                    <a:pt x="536" y="100"/>
                  </a:lnTo>
                  <a:lnTo>
                    <a:pt x="538" y="92"/>
                  </a:lnTo>
                  <a:lnTo>
                    <a:pt x="538" y="88"/>
                  </a:lnTo>
                  <a:lnTo>
                    <a:pt x="554" y="84"/>
                  </a:lnTo>
                  <a:lnTo>
                    <a:pt x="562" y="82"/>
                  </a:lnTo>
                  <a:lnTo>
                    <a:pt x="572" y="80"/>
                  </a:lnTo>
                  <a:lnTo>
                    <a:pt x="578" y="82"/>
                  </a:lnTo>
                  <a:lnTo>
                    <a:pt x="582" y="84"/>
                  </a:lnTo>
                  <a:lnTo>
                    <a:pt x="582" y="86"/>
                  </a:lnTo>
                  <a:lnTo>
                    <a:pt x="586" y="88"/>
                  </a:lnTo>
                  <a:lnTo>
                    <a:pt x="594" y="92"/>
                  </a:lnTo>
                  <a:lnTo>
                    <a:pt x="606" y="96"/>
                  </a:lnTo>
                  <a:lnTo>
                    <a:pt x="638" y="96"/>
                  </a:lnTo>
                  <a:lnTo>
                    <a:pt x="642" y="96"/>
                  </a:lnTo>
                  <a:lnTo>
                    <a:pt x="646" y="96"/>
                  </a:lnTo>
                  <a:lnTo>
                    <a:pt x="652" y="92"/>
                  </a:lnTo>
                  <a:lnTo>
                    <a:pt x="656" y="88"/>
                  </a:lnTo>
                  <a:lnTo>
                    <a:pt x="662" y="86"/>
                  </a:lnTo>
                  <a:lnTo>
                    <a:pt x="670" y="88"/>
                  </a:lnTo>
                  <a:lnTo>
                    <a:pt x="682" y="88"/>
                  </a:lnTo>
                  <a:lnTo>
                    <a:pt x="678" y="94"/>
                  </a:lnTo>
                  <a:lnTo>
                    <a:pt x="676" y="98"/>
                  </a:lnTo>
                  <a:lnTo>
                    <a:pt x="674" y="102"/>
                  </a:lnTo>
                  <a:lnTo>
                    <a:pt x="674" y="104"/>
                  </a:lnTo>
                  <a:lnTo>
                    <a:pt x="676" y="106"/>
                  </a:lnTo>
                  <a:lnTo>
                    <a:pt x="680" y="104"/>
                  </a:lnTo>
                  <a:lnTo>
                    <a:pt x="690" y="92"/>
                  </a:lnTo>
                  <a:lnTo>
                    <a:pt x="694" y="88"/>
                  </a:lnTo>
                  <a:lnTo>
                    <a:pt x="702" y="86"/>
                  </a:lnTo>
                  <a:lnTo>
                    <a:pt x="708" y="82"/>
                  </a:lnTo>
                  <a:lnTo>
                    <a:pt x="714" y="78"/>
                  </a:lnTo>
                  <a:lnTo>
                    <a:pt x="716" y="72"/>
                  </a:lnTo>
                  <a:lnTo>
                    <a:pt x="716" y="70"/>
                  </a:lnTo>
                  <a:lnTo>
                    <a:pt x="716" y="68"/>
                  </a:lnTo>
                  <a:lnTo>
                    <a:pt x="714" y="66"/>
                  </a:lnTo>
                  <a:lnTo>
                    <a:pt x="708" y="64"/>
                  </a:lnTo>
                  <a:lnTo>
                    <a:pt x="706" y="64"/>
                  </a:lnTo>
                  <a:lnTo>
                    <a:pt x="706" y="62"/>
                  </a:lnTo>
                  <a:lnTo>
                    <a:pt x="706" y="58"/>
                  </a:lnTo>
                  <a:lnTo>
                    <a:pt x="710" y="54"/>
                  </a:lnTo>
                  <a:lnTo>
                    <a:pt x="718" y="44"/>
                  </a:lnTo>
                  <a:lnTo>
                    <a:pt x="732" y="36"/>
                  </a:lnTo>
                  <a:lnTo>
                    <a:pt x="742" y="32"/>
                  </a:lnTo>
                  <a:lnTo>
                    <a:pt x="746" y="30"/>
                  </a:lnTo>
                  <a:lnTo>
                    <a:pt x="746" y="26"/>
                  </a:lnTo>
                  <a:lnTo>
                    <a:pt x="748" y="20"/>
                  </a:lnTo>
                  <a:lnTo>
                    <a:pt x="752" y="14"/>
                  </a:lnTo>
                  <a:lnTo>
                    <a:pt x="760" y="8"/>
                  </a:lnTo>
                  <a:lnTo>
                    <a:pt x="768" y="4"/>
                  </a:lnTo>
                  <a:lnTo>
                    <a:pt x="776" y="2"/>
                  </a:lnTo>
                  <a:lnTo>
                    <a:pt x="790" y="0"/>
                  </a:lnTo>
                  <a:lnTo>
                    <a:pt x="806" y="0"/>
                  </a:lnTo>
                  <a:lnTo>
                    <a:pt x="816" y="2"/>
                  </a:lnTo>
                  <a:lnTo>
                    <a:pt x="820" y="4"/>
                  </a:lnTo>
                  <a:lnTo>
                    <a:pt x="820" y="6"/>
                  </a:lnTo>
                  <a:lnTo>
                    <a:pt x="810" y="10"/>
                  </a:lnTo>
                  <a:lnTo>
                    <a:pt x="800" y="16"/>
                  </a:lnTo>
                  <a:lnTo>
                    <a:pt x="790" y="20"/>
                  </a:lnTo>
                  <a:lnTo>
                    <a:pt x="778" y="22"/>
                  </a:lnTo>
                  <a:lnTo>
                    <a:pt x="772" y="22"/>
                  </a:lnTo>
                  <a:lnTo>
                    <a:pt x="764" y="26"/>
                  </a:lnTo>
                  <a:lnTo>
                    <a:pt x="758" y="30"/>
                  </a:lnTo>
                  <a:lnTo>
                    <a:pt x="756" y="34"/>
                  </a:lnTo>
                  <a:lnTo>
                    <a:pt x="756" y="52"/>
                  </a:lnTo>
                  <a:lnTo>
                    <a:pt x="754" y="58"/>
                  </a:lnTo>
                  <a:lnTo>
                    <a:pt x="752" y="60"/>
                  </a:lnTo>
                  <a:lnTo>
                    <a:pt x="748" y="64"/>
                  </a:lnTo>
                  <a:lnTo>
                    <a:pt x="750" y="66"/>
                  </a:lnTo>
                  <a:lnTo>
                    <a:pt x="752" y="68"/>
                  </a:lnTo>
                  <a:lnTo>
                    <a:pt x="756" y="70"/>
                  </a:lnTo>
                  <a:lnTo>
                    <a:pt x="758" y="72"/>
                  </a:lnTo>
                  <a:lnTo>
                    <a:pt x="758" y="78"/>
                  </a:lnTo>
                  <a:lnTo>
                    <a:pt x="758" y="80"/>
                  </a:lnTo>
                  <a:lnTo>
                    <a:pt x="762" y="82"/>
                  </a:lnTo>
                  <a:lnTo>
                    <a:pt x="766" y="80"/>
                  </a:lnTo>
                  <a:lnTo>
                    <a:pt x="770" y="78"/>
                  </a:lnTo>
                  <a:lnTo>
                    <a:pt x="772" y="76"/>
                  </a:lnTo>
                  <a:lnTo>
                    <a:pt x="776" y="76"/>
                  </a:lnTo>
                  <a:lnTo>
                    <a:pt x="782" y="76"/>
                  </a:lnTo>
                  <a:lnTo>
                    <a:pt x="784" y="78"/>
                  </a:lnTo>
                  <a:lnTo>
                    <a:pt x="784" y="82"/>
                  </a:lnTo>
                  <a:lnTo>
                    <a:pt x="780" y="86"/>
                  </a:lnTo>
                  <a:lnTo>
                    <a:pt x="774" y="88"/>
                  </a:lnTo>
                  <a:lnTo>
                    <a:pt x="772" y="92"/>
                  </a:lnTo>
                  <a:lnTo>
                    <a:pt x="770" y="98"/>
                  </a:lnTo>
                  <a:lnTo>
                    <a:pt x="772" y="102"/>
                  </a:lnTo>
                  <a:lnTo>
                    <a:pt x="774" y="106"/>
                  </a:lnTo>
                  <a:lnTo>
                    <a:pt x="780" y="104"/>
                  </a:lnTo>
                  <a:lnTo>
                    <a:pt x="786" y="100"/>
                  </a:lnTo>
                  <a:lnTo>
                    <a:pt x="794" y="88"/>
                  </a:lnTo>
                  <a:lnTo>
                    <a:pt x="798" y="92"/>
                  </a:lnTo>
                  <a:lnTo>
                    <a:pt x="808" y="86"/>
                  </a:lnTo>
                  <a:lnTo>
                    <a:pt x="816" y="82"/>
                  </a:lnTo>
                  <a:lnTo>
                    <a:pt x="822" y="80"/>
                  </a:lnTo>
                  <a:lnTo>
                    <a:pt x="822" y="74"/>
                  </a:lnTo>
                  <a:lnTo>
                    <a:pt x="822" y="70"/>
                  </a:lnTo>
                  <a:lnTo>
                    <a:pt x="824" y="68"/>
                  </a:lnTo>
                  <a:lnTo>
                    <a:pt x="828" y="66"/>
                  </a:lnTo>
                  <a:lnTo>
                    <a:pt x="850" y="66"/>
                  </a:lnTo>
                  <a:lnTo>
                    <a:pt x="858" y="70"/>
                  </a:lnTo>
                  <a:lnTo>
                    <a:pt x="862" y="72"/>
                  </a:lnTo>
                  <a:lnTo>
                    <a:pt x="864" y="78"/>
                  </a:lnTo>
                  <a:lnTo>
                    <a:pt x="862" y="80"/>
                  </a:lnTo>
                  <a:lnTo>
                    <a:pt x="860" y="82"/>
                  </a:lnTo>
                  <a:lnTo>
                    <a:pt x="854" y="84"/>
                  </a:lnTo>
                  <a:lnTo>
                    <a:pt x="848" y="86"/>
                  </a:lnTo>
                  <a:lnTo>
                    <a:pt x="846" y="86"/>
                  </a:lnTo>
                  <a:lnTo>
                    <a:pt x="846" y="90"/>
                  </a:lnTo>
                  <a:lnTo>
                    <a:pt x="846" y="94"/>
                  </a:lnTo>
                  <a:lnTo>
                    <a:pt x="848" y="100"/>
                  </a:lnTo>
                  <a:lnTo>
                    <a:pt x="846" y="104"/>
                  </a:lnTo>
                  <a:lnTo>
                    <a:pt x="842" y="108"/>
                  </a:lnTo>
                  <a:lnTo>
                    <a:pt x="830" y="112"/>
                  </a:lnTo>
                  <a:lnTo>
                    <a:pt x="816" y="116"/>
                  </a:lnTo>
                  <a:lnTo>
                    <a:pt x="808" y="122"/>
                  </a:lnTo>
                  <a:lnTo>
                    <a:pt x="802" y="126"/>
                  </a:lnTo>
                  <a:lnTo>
                    <a:pt x="798" y="124"/>
                  </a:lnTo>
                  <a:lnTo>
                    <a:pt x="790" y="122"/>
                  </a:lnTo>
                  <a:lnTo>
                    <a:pt x="780" y="122"/>
                  </a:lnTo>
                  <a:lnTo>
                    <a:pt x="772" y="132"/>
                  </a:lnTo>
                  <a:lnTo>
                    <a:pt x="758" y="140"/>
                  </a:lnTo>
                  <a:lnTo>
                    <a:pt x="732" y="156"/>
                  </a:lnTo>
                  <a:lnTo>
                    <a:pt x="726" y="160"/>
                  </a:lnTo>
                  <a:lnTo>
                    <a:pt x="722" y="164"/>
                  </a:lnTo>
                  <a:lnTo>
                    <a:pt x="718" y="164"/>
                  </a:lnTo>
                  <a:lnTo>
                    <a:pt x="712" y="164"/>
                  </a:lnTo>
                  <a:lnTo>
                    <a:pt x="708" y="166"/>
                  </a:lnTo>
                  <a:lnTo>
                    <a:pt x="704" y="168"/>
                  </a:lnTo>
                  <a:lnTo>
                    <a:pt x="698" y="172"/>
                  </a:lnTo>
                  <a:lnTo>
                    <a:pt x="690" y="176"/>
                  </a:lnTo>
                  <a:lnTo>
                    <a:pt x="684" y="178"/>
                  </a:lnTo>
                  <a:lnTo>
                    <a:pt x="674" y="180"/>
                  </a:lnTo>
                  <a:lnTo>
                    <a:pt x="656" y="184"/>
                  </a:lnTo>
                  <a:lnTo>
                    <a:pt x="648" y="188"/>
                  </a:lnTo>
                  <a:lnTo>
                    <a:pt x="640" y="192"/>
                  </a:lnTo>
                  <a:lnTo>
                    <a:pt x="632" y="198"/>
                  </a:lnTo>
                  <a:lnTo>
                    <a:pt x="622" y="206"/>
                  </a:lnTo>
                  <a:lnTo>
                    <a:pt x="612" y="214"/>
                  </a:lnTo>
                  <a:lnTo>
                    <a:pt x="606" y="222"/>
                  </a:lnTo>
                  <a:lnTo>
                    <a:pt x="600" y="234"/>
                  </a:lnTo>
                  <a:lnTo>
                    <a:pt x="594" y="244"/>
                  </a:lnTo>
                  <a:lnTo>
                    <a:pt x="602" y="244"/>
                  </a:lnTo>
                  <a:lnTo>
                    <a:pt x="606" y="246"/>
                  </a:lnTo>
                  <a:lnTo>
                    <a:pt x="606" y="248"/>
                  </a:lnTo>
                  <a:lnTo>
                    <a:pt x="604" y="260"/>
                  </a:lnTo>
                  <a:lnTo>
                    <a:pt x="602" y="266"/>
                  </a:lnTo>
                  <a:lnTo>
                    <a:pt x="602" y="274"/>
                  </a:lnTo>
                  <a:lnTo>
                    <a:pt x="604" y="274"/>
                  </a:lnTo>
                  <a:lnTo>
                    <a:pt x="606" y="276"/>
                  </a:lnTo>
                  <a:lnTo>
                    <a:pt x="608" y="276"/>
                  </a:lnTo>
                  <a:lnTo>
                    <a:pt x="614" y="272"/>
                  </a:lnTo>
                  <a:lnTo>
                    <a:pt x="622" y="272"/>
                  </a:lnTo>
                  <a:lnTo>
                    <a:pt x="630" y="274"/>
                  </a:lnTo>
                  <a:lnTo>
                    <a:pt x="636" y="276"/>
                  </a:lnTo>
                  <a:lnTo>
                    <a:pt x="642" y="280"/>
                  </a:lnTo>
                  <a:lnTo>
                    <a:pt x="648" y="288"/>
                  </a:lnTo>
                  <a:lnTo>
                    <a:pt x="652" y="292"/>
                  </a:lnTo>
                  <a:lnTo>
                    <a:pt x="656" y="294"/>
                  </a:lnTo>
                  <a:lnTo>
                    <a:pt x="662" y="294"/>
                  </a:lnTo>
                  <a:lnTo>
                    <a:pt x="666" y="296"/>
                  </a:lnTo>
                  <a:lnTo>
                    <a:pt x="670" y="300"/>
                  </a:lnTo>
                  <a:lnTo>
                    <a:pt x="674" y="304"/>
                  </a:lnTo>
                  <a:lnTo>
                    <a:pt x="680" y="306"/>
                  </a:lnTo>
                  <a:lnTo>
                    <a:pt x="688" y="308"/>
                  </a:lnTo>
                  <a:lnTo>
                    <a:pt x="698" y="306"/>
                  </a:lnTo>
                  <a:lnTo>
                    <a:pt x="712" y="308"/>
                  </a:lnTo>
                  <a:lnTo>
                    <a:pt x="712" y="310"/>
                  </a:lnTo>
                  <a:lnTo>
                    <a:pt x="712" y="314"/>
                  </a:lnTo>
                  <a:lnTo>
                    <a:pt x="710" y="322"/>
                  </a:lnTo>
                  <a:lnTo>
                    <a:pt x="704" y="332"/>
                  </a:lnTo>
                  <a:lnTo>
                    <a:pt x="700" y="344"/>
                  </a:lnTo>
                  <a:lnTo>
                    <a:pt x="698" y="350"/>
                  </a:lnTo>
                  <a:lnTo>
                    <a:pt x="698" y="356"/>
                  </a:lnTo>
                  <a:lnTo>
                    <a:pt x="700" y="360"/>
                  </a:lnTo>
                  <a:lnTo>
                    <a:pt x="704" y="366"/>
                  </a:lnTo>
                  <a:lnTo>
                    <a:pt x="712" y="376"/>
                  </a:lnTo>
                  <a:lnTo>
                    <a:pt x="714" y="374"/>
                  </a:lnTo>
                  <a:lnTo>
                    <a:pt x="718" y="370"/>
                  </a:lnTo>
                  <a:lnTo>
                    <a:pt x="724" y="366"/>
                  </a:lnTo>
                  <a:lnTo>
                    <a:pt x="730" y="362"/>
                  </a:lnTo>
                  <a:lnTo>
                    <a:pt x="734" y="356"/>
                  </a:lnTo>
                  <a:lnTo>
                    <a:pt x="738" y="350"/>
                  </a:lnTo>
                  <a:lnTo>
                    <a:pt x="742" y="332"/>
                  </a:lnTo>
                  <a:lnTo>
                    <a:pt x="746" y="314"/>
                  </a:lnTo>
                  <a:lnTo>
                    <a:pt x="748" y="312"/>
                  </a:lnTo>
                  <a:lnTo>
                    <a:pt x="754" y="308"/>
                  </a:lnTo>
                  <a:lnTo>
                    <a:pt x="766" y="306"/>
                  </a:lnTo>
                  <a:lnTo>
                    <a:pt x="772" y="304"/>
                  </a:lnTo>
                  <a:lnTo>
                    <a:pt x="788" y="296"/>
                  </a:lnTo>
                  <a:lnTo>
                    <a:pt x="796" y="290"/>
                  </a:lnTo>
                  <a:lnTo>
                    <a:pt x="800" y="284"/>
                  </a:lnTo>
                  <a:lnTo>
                    <a:pt x="804" y="276"/>
                  </a:lnTo>
                  <a:lnTo>
                    <a:pt x="806" y="266"/>
                  </a:lnTo>
                  <a:lnTo>
                    <a:pt x="804" y="264"/>
                  </a:lnTo>
                  <a:lnTo>
                    <a:pt x="802" y="262"/>
                  </a:lnTo>
                  <a:lnTo>
                    <a:pt x="800" y="258"/>
                  </a:lnTo>
                  <a:lnTo>
                    <a:pt x="794" y="256"/>
                  </a:lnTo>
                  <a:lnTo>
                    <a:pt x="794" y="254"/>
                  </a:lnTo>
                  <a:lnTo>
                    <a:pt x="792" y="250"/>
                  </a:lnTo>
                  <a:lnTo>
                    <a:pt x="794" y="246"/>
                  </a:lnTo>
                  <a:lnTo>
                    <a:pt x="798" y="244"/>
                  </a:lnTo>
                  <a:lnTo>
                    <a:pt x="804" y="238"/>
                  </a:lnTo>
                  <a:lnTo>
                    <a:pt x="806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8" name="Freeform 40"/>
            <p:cNvSpPr/>
            <p:nvPr/>
          </p:nvSpPr>
          <p:spPr bwMode="auto">
            <a:xfrm>
              <a:off x="3327890" y="3128693"/>
              <a:ext cx="54196" cy="27876"/>
            </a:xfrm>
            <a:custGeom>
              <a:avLst/>
              <a:gdLst>
                <a:gd name="T0" fmla="*/ 2147483647 w 38"/>
                <a:gd name="T1" fmla="*/ 2147483647 h 18"/>
                <a:gd name="T2" fmla="*/ 2147483647 w 38"/>
                <a:gd name="T3" fmla="*/ 2147483647 h 18"/>
                <a:gd name="T4" fmla="*/ 2147483647 w 38"/>
                <a:gd name="T5" fmla="*/ 2147483647 h 18"/>
                <a:gd name="T6" fmla="*/ 2147483647 w 38"/>
                <a:gd name="T7" fmla="*/ 2147483647 h 18"/>
                <a:gd name="T8" fmla="*/ 2147483647 w 38"/>
                <a:gd name="T9" fmla="*/ 2147483647 h 18"/>
                <a:gd name="T10" fmla="*/ 0 w 38"/>
                <a:gd name="T11" fmla="*/ 2147483647 h 18"/>
                <a:gd name="T12" fmla="*/ 2147483647 w 38"/>
                <a:gd name="T13" fmla="*/ 0 h 18"/>
                <a:gd name="T14" fmla="*/ 2147483647 w 38"/>
                <a:gd name="T15" fmla="*/ 0 h 18"/>
                <a:gd name="T16" fmla="*/ 2147483647 w 38"/>
                <a:gd name="T17" fmla="*/ 0 h 18"/>
                <a:gd name="T18" fmla="*/ 2147483647 w 38"/>
                <a:gd name="T19" fmla="*/ 2147483647 h 18"/>
                <a:gd name="T20" fmla="*/ 2147483647 w 38"/>
                <a:gd name="T21" fmla="*/ 2147483647 h 18"/>
                <a:gd name="T22" fmla="*/ 2147483647 w 38"/>
                <a:gd name="T23" fmla="*/ 2147483647 h 18"/>
                <a:gd name="T24" fmla="*/ 2147483647 w 38"/>
                <a:gd name="T25" fmla="*/ 2147483647 h 18"/>
                <a:gd name="T26" fmla="*/ 2147483647 w 38"/>
                <a:gd name="T27" fmla="*/ 2147483647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8"/>
                <a:gd name="T43" fmla="*/ 0 h 18"/>
                <a:gd name="T44" fmla="*/ 38 w 38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8" h="18">
                  <a:moveTo>
                    <a:pt x="38" y="18"/>
                  </a:moveTo>
                  <a:lnTo>
                    <a:pt x="24" y="16"/>
                  </a:lnTo>
                  <a:lnTo>
                    <a:pt x="18" y="16"/>
                  </a:lnTo>
                  <a:lnTo>
                    <a:pt x="10" y="14"/>
                  </a:lnTo>
                  <a:lnTo>
                    <a:pt x="2" y="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0"/>
                  </a:lnTo>
                  <a:lnTo>
                    <a:pt x="12" y="0"/>
                  </a:lnTo>
                  <a:lnTo>
                    <a:pt x="22" y="2"/>
                  </a:lnTo>
                  <a:lnTo>
                    <a:pt x="28" y="6"/>
                  </a:lnTo>
                  <a:lnTo>
                    <a:pt x="34" y="12"/>
                  </a:lnTo>
                  <a:lnTo>
                    <a:pt x="36" y="14"/>
                  </a:lnTo>
                  <a:lnTo>
                    <a:pt x="38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9" name="Freeform 41"/>
            <p:cNvSpPr/>
            <p:nvPr/>
          </p:nvSpPr>
          <p:spPr bwMode="auto">
            <a:xfrm>
              <a:off x="3416680" y="3083560"/>
              <a:ext cx="141832" cy="142037"/>
            </a:xfrm>
            <a:custGeom>
              <a:avLst/>
              <a:gdLst>
                <a:gd name="T0" fmla="*/ 2147483647 w 96"/>
                <a:gd name="T1" fmla="*/ 2147483647 h 90"/>
                <a:gd name="T2" fmla="*/ 2147483647 w 96"/>
                <a:gd name="T3" fmla="*/ 2147483647 h 90"/>
                <a:gd name="T4" fmla="*/ 2147483647 w 96"/>
                <a:gd name="T5" fmla="*/ 2147483647 h 90"/>
                <a:gd name="T6" fmla="*/ 2147483647 w 96"/>
                <a:gd name="T7" fmla="*/ 2147483647 h 90"/>
                <a:gd name="T8" fmla="*/ 2147483647 w 96"/>
                <a:gd name="T9" fmla="*/ 2147483647 h 90"/>
                <a:gd name="T10" fmla="*/ 2147483647 w 96"/>
                <a:gd name="T11" fmla="*/ 2147483647 h 90"/>
                <a:gd name="T12" fmla="*/ 0 w 96"/>
                <a:gd name="T13" fmla="*/ 2147483647 h 90"/>
                <a:gd name="T14" fmla="*/ 2147483647 w 96"/>
                <a:gd name="T15" fmla="*/ 2147483647 h 90"/>
                <a:gd name="T16" fmla="*/ 2147483647 w 96"/>
                <a:gd name="T17" fmla="*/ 2147483647 h 90"/>
                <a:gd name="T18" fmla="*/ 2147483647 w 96"/>
                <a:gd name="T19" fmla="*/ 2147483647 h 90"/>
                <a:gd name="T20" fmla="*/ 2147483647 w 96"/>
                <a:gd name="T21" fmla="*/ 2147483647 h 90"/>
                <a:gd name="T22" fmla="*/ 2147483647 w 96"/>
                <a:gd name="T23" fmla="*/ 2147483647 h 90"/>
                <a:gd name="T24" fmla="*/ 2147483647 w 96"/>
                <a:gd name="T25" fmla="*/ 2147483647 h 90"/>
                <a:gd name="T26" fmla="*/ 2147483647 w 96"/>
                <a:gd name="T27" fmla="*/ 2147483647 h 90"/>
                <a:gd name="T28" fmla="*/ 2147483647 w 96"/>
                <a:gd name="T29" fmla="*/ 0 h 90"/>
                <a:gd name="T30" fmla="*/ 2147483647 w 96"/>
                <a:gd name="T31" fmla="*/ 2147483647 h 90"/>
                <a:gd name="T32" fmla="*/ 2147483647 w 96"/>
                <a:gd name="T33" fmla="*/ 2147483647 h 90"/>
                <a:gd name="T34" fmla="*/ 2147483647 w 96"/>
                <a:gd name="T35" fmla="*/ 2147483647 h 90"/>
                <a:gd name="T36" fmla="*/ 2147483647 w 96"/>
                <a:gd name="T37" fmla="*/ 2147483647 h 90"/>
                <a:gd name="T38" fmla="*/ 2147483647 w 96"/>
                <a:gd name="T39" fmla="*/ 2147483647 h 90"/>
                <a:gd name="T40" fmla="*/ 2147483647 w 96"/>
                <a:gd name="T41" fmla="*/ 2147483647 h 90"/>
                <a:gd name="T42" fmla="*/ 2147483647 w 96"/>
                <a:gd name="T43" fmla="*/ 2147483647 h 90"/>
                <a:gd name="T44" fmla="*/ 2147483647 w 96"/>
                <a:gd name="T45" fmla="*/ 2147483647 h 90"/>
                <a:gd name="T46" fmla="*/ 2147483647 w 96"/>
                <a:gd name="T47" fmla="*/ 2147483647 h 90"/>
                <a:gd name="T48" fmla="*/ 2147483647 w 96"/>
                <a:gd name="T49" fmla="*/ 2147483647 h 90"/>
                <a:gd name="T50" fmla="*/ 2147483647 w 96"/>
                <a:gd name="T51" fmla="*/ 2147483647 h 90"/>
                <a:gd name="T52" fmla="*/ 2147483647 w 96"/>
                <a:gd name="T53" fmla="*/ 2147483647 h 90"/>
                <a:gd name="T54" fmla="*/ 2147483647 w 96"/>
                <a:gd name="T55" fmla="*/ 2147483647 h 90"/>
                <a:gd name="T56" fmla="*/ 2147483647 w 96"/>
                <a:gd name="T57" fmla="*/ 2147483647 h 90"/>
                <a:gd name="T58" fmla="*/ 2147483647 w 96"/>
                <a:gd name="T59" fmla="*/ 2147483647 h 90"/>
                <a:gd name="T60" fmla="*/ 2147483647 w 96"/>
                <a:gd name="T61" fmla="*/ 2147483647 h 90"/>
                <a:gd name="T62" fmla="*/ 2147483647 w 96"/>
                <a:gd name="T63" fmla="*/ 2147483647 h 90"/>
                <a:gd name="T64" fmla="*/ 2147483647 w 96"/>
                <a:gd name="T65" fmla="*/ 2147483647 h 90"/>
                <a:gd name="T66" fmla="*/ 2147483647 w 96"/>
                <a:gd name="T67" fmla="*/ 2147483647 h 90"/>
                <a:gd name="T68" fmla="*/ 2147483647 w 96"/>
                <a:gd name="T69" fmla="*/ 2147483647 h 90"/>
                <a:gd name="T70" fmla="*/ 2147483647 w 96"/>
                <a:gd name="T71" fmla="*/ 2147483647 h 90"/>
                <a:gd name="T72" fmla="*/ 2147483647 w 96"/>
                <a:gd name="T73" fmla="*/ 2147483647 h 90"/>
                <a:gd name="T74" fmla="*/ 2147483647 w 96"/>
                <a:gd name="T75" fmla="*/ 2147483647 h 90"/>
                <a:gd name="T76" fmla="*/ 2147483647 w 96"/>
                <a:gd name="T77" fmla="*/ 2147483647 h 9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96"/>
                <a:gd name="T118" fmla="*/ 0 h 90"/>
                <a:gd name="T119" fmla="*/ 96 w 96"/>
                <a:gd name="T120" fmla="*/ 90 h 9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96" h="90">
                  <a:moveTo>
                    <a:pt x="76" y="74"/>
                  </a:moveTo>
                  <a:lnTo>
                    <a:pt x="70" y="74"/>
                  </a:lnTo>
                  <a:lnTo>
                    <a:pt x="66" y="76"/>
                  </a:lnTo>
                  <a:lnTo>
                    <a:pt x="58" y="80"/>
                  </a:lnTo>
                  <a:lnTo>
                    <a:pt x="52" y="84"/>
                  </a:lnTo>
                  <a:lnTo>
                    <a:pt x="48" y="84"/>
                  </a:lnTo>
                  <a:lnTo>
                    <a:pt x="44" y="84"/>
                  </a:lnTo>
                  <a:lnTo>
                    <a:pt x="50" y="76"/>
                  </a:lnTo>
                  <a:lnTo>
                    <a:pt x="46" y="72"/>
                  </a:lnTo>
                  <a:lnTo>
                    <a:pt x="42" y="70"/>
                  </a:lnTo>
                  <a:lnTo>
                    <a:pt x="14" y="70"/>
                  </a:lnTo>
                  <a:lnTo>
                    <a:pt x="6" y="70"/>
                  </a:lnTo>
                  <a:lnTo>
                    <a:pt x="2" y="70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4" y="64"/>
                  </a:lnTo>
                  <a:lnTo>
                    <a:pt x="8" y="64"/>
                  </a:lnTo>
                  <a:lnTo>
                    <a:pt x="10" y="54"/>
                  </a:lnTo>
                  <a:lnTo>
                    <a:pt x="16" y="50"/>
                  </a:lnTo>
                  <a:lnTo>
                    <a:pt x="22" y="48"/>
                  </a:lnTo>
                  <a:lnTo>
                    <a:pt x="22" y="46"/>
                  </a:lnTo>
                  <a:lnTo>
                    <a:pt x="24" y="42"/>
                  </a:lnTo>
                  <a:lnTo>
                    <a:pt x="28" y="32"/>
                  </a:lnTo>
                  <a:lnTo>
                    <a:pt x="34" y="30"/>
                  </a:lnTo>
                  <a:lnTo>
                    <a:pt x="38" y="28"/>
                  </a:lnTo>
                  <a:lnTo>
                    <a:pt x="44" y="20"/>
                  </a:lnTo>
                  <a:lnTo>
                    <a:pt x="52" y="14"/>
                  </a:lnTo>
                  <a:lnTo>
                    <a:pt x="62" y="6"/>
                  </a:lnTo>
                  <a:lnTo>
                    <a:pt x="66" y="2"/>
                  </a:lnTo>
                  <a:lnTo>
                    <a:pt x="70" y="0"/>
                  </a:lnTo>
                  <a:lnTo>
                    <a:pt x="74" y="0"/>
                  </a:lnTo>
                  <a:lnTo>
                    <a:pt x="74" y="4"/>
                  </a:lnTo>
                  <a:lnTo>
                    <a:pt x="70" y="4"/>
                  </a:lnTo>
                  <a:lnTo>
                    <a:pt x="72" y="8"/>
                  </a:lnTo>
                  <a:lnTo>
                    <a:pt x="62" y="16"/>
                  </a:lnTo>
                  <a:lnTo>
                    <a:pt x="56" y="24"/>
                  </a:lnTo>
                  <a:lnTo>
                    <a:pt x="54" y="30"/>
                  </a:lnTo>
                  <a:lnTo>
                    <a:pt x="56" y="30"/>
                  </a:lnTo>
                  <a:lnTo>
                    <a:pt x="60" y="24"/>
                  </a:lnTo>
                  <a:lnTo>
                    <a:pt x="64" y="24"/>
                  </a:lnTo>
                  <a:lnTo>
                    <a:pt x="64" y="30"/>
                  </a:lnTo>
                  <a:lnTo>
                    <a:pt x="66" y="32"/>
                  </a:lnTo>
                  <a:lnTo>
                    <a:pt x="68" y="34"/>
                  </a:lnTo>
                  <a:lnTo>
                    <a:pt x="70" y="40"/>
                  </a:lnTo>
                  <a:lnTo>
                    <a:pt x="70" y="42"/>
                  </a:lnTo>
                  <a:lnTo>
                    <a:pt x="72" y="42"/>
                  </a:lnTo>
                  <a:lnTo>
                    <a:pt x="74" y="40"/>
                  </a:lnTo>
                  <a:lnTo>
                    <a:pt x="78" y="38"/>
                  </a:lnTo>
                  <a:lnTo>
                    <a:pt x="80" y="38"/>
                  </a:lnTo>
                  <a:lnTo>
                    <a:pt x="88" y="40"/>
                  </a:lnTo>
                  <a:lnTo>
                    <a:pt x="92" y="42"/>
                  </a:lnTo>
                  <a:lnTo>
                    <a:pt x="94" y="42"/>
                  </a:lnTo>
                  <a:lnTo>
                    <a:pt x="92" y="46"/>
                  </a:lnTo>
                  <a:lnTo>
                    <a:pt x="88" y="48"/>
                  </a:lnTo>
                  <a:lnTo>
                    <a:pt x="82" y="50"/>
                  </a:lnTo>
                  <a:lnTo>
                    <a:pt x="84" y="52"/>
                  </a:lnTo>
                  <a:lnTo>
                    <a:pt x="86" y="52"/>
                  </a:lnTo>
                  <a:lnTo>
                    <a:pt x="92" y="50"/>
                  </a:lnTo>
                  <a:lnTo>
                    <a:pt x="94" y="54"/>
                  </a:lnTo>
                  <a:lnTo>
                    <a:pt x="90" y="56"/>
                  </a:lnTo>
                  <a:lnTo>
                    <a:pt x="90" y="58"/>
                  </a:lnTo>
                  <a:lnTo>
                    <a:pt x="96" y="58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4" y="70"/>
                  </a:lnTo>
                  <a:lnTo>
                    <a:pt x="88" y="70"/>
                  </a:lnTo>
                  <a:lnTo>
                    <a:pt x="92" y="70"/>
                  </a:lnTo>
                  <a:lnTo>
                    <a:pt x="96" y="70"/>
                  </a:lnTo>
                  <a:lnTo>
                    <a:pt x="94" y="74"/>
                  </a:lnTo>
                  <a:lnTo>
                    <a:pt x="90" y="82"/>
                  </a:lnTo>
                  <a:lnTo>
                    <a:pt x="84" y="88"/>
                  </a:lnTo>
                  <a:lnTo>
                    <a:pt x="80" y="90"/>
                  </a:lnTo>
                  <a:lnTo>
                    <a:pt x="76" y="88"/>
                  </a:lnTo>
                  <a:lnTo>
                    <a:pt x="76" y="86"/>
                  </a:lnTo>
                  <a:lnTo>
                    <a:pt x="78" y="82"/>
                  </a:lnTo>
                  <a:lnTo>
                    <a:pt x="80" y="80"/>
                  </a:lnTo>
                  <a:lnTo>
                    <a:pt x="74" y="82"/>
                  </a:lnTo>
                  <a:lnTo>
                    <a:pt x="70" y="82"/>
                  </a:lnTo>
                  <a:lnTo>
                    <a:pt x="76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30" name="Freeform 42"/>
            <p:cNvSpPr/>
            <p:nvPr/>
          </p:nvSpPr>
          <p:spPr bwMode="auto">
            <a:xfrm>
              <a:off x="2573756" y="2490193"/>
              <a:ext cx="207559" cy="90266"/>
            </a:xfrm>
            <a:custGeom>
              <a:avLst/>
              <a:gdLst>
                <a:gd name="T0" fmla="*/ 0 w 142"/>
                <a:gd name="T1" fmla="*/ 2147483647 h 58"/>
                <a:gd name="T2" fmla="*/ 2147483647 w 142"/>
                <a:gd name="T3" fmla="*/ 2147483647 h 58"/>
                <a:gd name="T4" fmla="*/ 2147483647 w 142"/>
                <a:gd name="T5" fmla="*/ 2147483647 h 58"/>
                <a:gd name="T6" fmla="*/ 2147483647 w 142"/>
                <a:gd name="T7" fmla="*/ 2147483647 h 58"/>
                <a:gd name="T8" fmla="*/ 2147483647 w 142"/>
                <a:gd name="T9" fmla="*/ 2147483647 h 58"/>
                <a:gd name="T10" fmla="*/ 2147483647 w 142"/>
                <a:gd name="T11" fmla="*/ 2147483647 h 58"/>
                <a:gd name="T12" fmla="*/ 2147483647 w 142"/>
                <a:gd name="T13" fmla="*/ 2147483647 h 58"/>
                <a:gd name="T14" fmla="*/ 2147483647 w 142"/>
                <a:gd name="T15" fmla="*/ 2147483647 h 58"/>
                <a:gd name="T16" fmla="*/ 2147483647 w 142"/>
                <a:gd name="T17" fmla="*/ 2147483647 h 58"/>
                <a:gd name="T18" fmla="*/ 2147483647 w 142"/>
                <a:gd name="T19" fmla="*/ 2147483647 h 58"/>
                <a:gd name="T20" fmla="*/ 2147483647 w 142"/>
                <a:gd name="T21" fmla="*/ 2147483647 h 58"/>
                <a:gd name="T22" fmla="*/ 2147483647 w 142"/>
                <a:gd name="T23" fmla="*/ 2147483647 h 58"/>
                <a:gd name="T24" fmla="*/ 2147483647 w 142"/>
                <a:gd name="T25" fmla="*/ 2147483647 h 58"/>
                <a:gd name="T26" fmla="*/ 2147483647 w 142"/>
                <a:gd name="T27" fmla="*/ 2147483647 h 58"/>
                <a:gd name="T28" fmla="*/ 2147483647 w 142"/>
                <a:gd name="T29" fmla="*/ 2147483647 h 58"/>
                <a:gd name="T30" fmla="*/ 2147483647 w 142"/>
                <a:gd name="T31" fmla="*/ 2147483647 h 58"/>
                <a:gd name="T32" fmla="*/ 2147483647 w 142"/>
                <a:gd name="T33" fmla="*/ 2147483647 h 58"/>
                <a:gd name="T34" fmla="*/ 2147483647 w 142"/>
                <a:gd name="T35" fmla="*/ 2147483647 h 58"/>
                <a:gd name="T36" fmla="*/ 2147483647 w 142"/>
                <a:gd name="T37" fmla="*/ 2147483647 h 58"/>
                <a:gd name="T38" fmla="*/ 2147483647 w 142"/>
                <a:gd name="T39" fmla="*/ 2147483647 h 58"/>
                <a:gd name="T40" fmla="*/ 2147483647 w 142"/>
                <a:gd name="T41" fmla="*/ 2147483647 h 58"/>
                <a:gd name="T42" fmla="*/ 2147483647 w 142"/>
                <a:gd name="T43" fmla="*/ 2147483647 h 58"/>
                <a:gd name="T44" fmla="*/ 2147483647 w 142"/>
                <a:gd name="T45" fmla="*/ 2147483647 h 58"/>
                <a:gd name="T46" fmla="*/ 2147483647 w 142"/>
                <a:gd name="T47" fmla="*/ 2147483647 h 58"/>
                <a:gd name="T48" fmla="*/ 2147483647 w 142"/>
                <a:gd name="T49" fmla="*/ 2147483647 h 58"/>
                <a:gd name="T50" fmla="*/ 2147483647 w 142"/>
                <a:gd name="T51" fmla="*/ 2147483647 h 58"/>
                <a:gd name="T52" fmla="*/ 2147483647 w 142"/>
                <a:gd name="T53" fmla="*/ 2147483647 h 58"/>
                <a:gd name="T54" fmla="*/ 2147483647 w 142"/>
                <a:gd name="T55" fmla="*/ 2147483647 h 58"/>
                <a:gd name="T56" fmla="*/ 2147483647 w 142"/>
                <a:gd name="T57" fmla="*/ 0 h 58"/>
                <a:gd name="T58" fmla="*/ 2147483647 w 142"/>
                <a:gd name="T59" fmla="*/ 2147483647 h 58"/>
                <a:gd name="T60" fmla="*/ 2147483647 w 142"/>
                <a:gd name="T61" fmla="*/ 2147483647 h 58"/>
                <a:gd name="T62" fmla="*/ 2147483647 w 142"/>
                <a:gd name="T63" fmla="*/ 2147483647 h 58"/>
                <a:gd name="T64" fmla="*/ 2147483647 w 142"/>
                <a:gd name="T65" fmla="*/ 2147483647 h 58"/>
                <a:gd name="T66" fmla="*/ 2147483647 w 142"/>
                <a:gd name="T67" fmla="*/ 2147483647 h 58"/>
                <a:gd name="T68" fmla="*/ 2147483647 w 142"/>
                <a:gd name="T69" fmla="*/ 2147483647 h 58"/>
                <a:gd name="T70" fmla="*/ 2147483647 w 142"/>
                <a:gd name="T71" fmla="*/ 2147483647 h 58"/>
                <a:gd name="T72" fmla="*/ 2147483647 w 142"/>
                <a:gd name="T73" fmla="*/ 2147483647 h 58"/>
                <a:gd name="T74" fmla="*/ 0 w 142"/>
                <a:gd name="T75" fmla="*/ 2147483647 h 5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2"/>
                <a:gd name="T115" fmla="*/ 0 h 58"/>
                <a:gd name="T116" fmla="*/ 142 w 142"/>
                <a:gd name="T117" fmla="*/ 58 h 5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2" h="58">
                  <a:moveTo>
                    <a:pt x="0" y="40"/>
                  </a:moveTo>
                  <a:lnTo>
                    <a:pt x="4" y="40"/>
                  </a:lnTo>
                  <a:lnTo>
                    <a:pt x="10" y="40"/>
                  </a:lnTo>
                  <a:lnTo>
                    <a:pt x="14" y="40"/>
                  </a:lnTo>
                  <a:lnTo>
                    <a:pt x="18" y="44"/>
                  </a:lnTo>
                  <a:lnTo>
                    <a:pt x="20" y="48"/>
                  </a:lnTo>
                  <a:lnTo>
                    <a:pt x="18" y="56"/>
                  </a:lnTo>
                  <a:lnTo>
                    <a:pt x="20" y="58"/>
                  </a:lnTo>
                  <a:lnTo>
                    <a:pt x="24" y="54"/>
                  </a:lnTo>
                  <a:lnTo>
                    <a:pt x="32" y="48"/>
                  </a:lnTo>
                  <a:lnTo>
                    <a:pt x="38" y="44"/>
                  </a:lnTo>
                  <a:lnTo>
                    <a:pt x="48" y="44"/>
                  </a:lnTo>
                  <a:lnTo>
                    <a:pt x="54" y="44"/>
                  </a:lnTo>
                  <a:lnTo>
                    <a:pt x="60" y="42"/>
                  </a:lnTo>
                  <a:lnTo>
                    <a:pt x="70" y="36"/>
                  </a:lnTo>
                  <a:lnTo>
                    <a:pt x="78" y="34"/>
                  </a:lnTo>
                  <a:lnTo>
                    <a:pt x="100" y="30"/>
                  </a:lnTo>
                  <a:lnTo>
                    <a:pt x="122" y="24"/>
                  </a:lnTo>
                  <a:lnTo>
                    <a:pt x="132" y="20"/>
                  </a:lnTo>
                  <a:lnTo>
                    <a:pt x="142" y="14"/>
                  </a:lnTo>
                  <a:lnTo>
                    <a:pt x="134" y="8"/>
                  </a:lnTo>
                  <a:lnTo>
                    <a:pt x="128" y="4"/>
                  </a:lnTo>
                  <a:lnTo>
                    <a:pt x="124" y="4"/>
                  </a:lnTo>
                  <a:lnTo>
                    <a:pt x="118" y="4"/>
                  </a:lnTo>
                  <a:lnTo>
                    <a:pt x="118" y="8"/>
                  </a:lnTo>
                  <a:lnTo>
                    <a:pt x="112" y="8"/>
                  </a:lnTo>
                  <a:lnTo>
                    <a:pt x="106" y="6"/>
                  </a:lnTo>
                  <a:lnTo>
                    <a:pt x="102" y="2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4"/>
                  </a:lnTo>
                  <a:lnTo>
                    <a:pt x="48" y="14"/>
                  </a:lnTo>
                  <a:lnTo>
                    <a:pt x="44" y="18"/>
                  </a:lnTo>
                  <a:lnTo>
                    <a:pt x="38" y="22"/>
                  </a:lnTo>
                  <a:lnTo>
                    <a:pt x="24" y="28"/>
                  </a:lnTo>
                  <a:lnTo>
                    <a:pt x="12" y="34"/>
                  </a:lnTo>
                  <a:lnTo>
                    <a:pt x="6" y="36"/>
                  </a:lnTo>
                  <a:lnTo>
                    <a:pt x="0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31" name="Freeform 43"/>
            <p:cNvSpPr/>
            <p:nvPr/>
          </p:nvSpPr>
          <p:spPr bwMode="auto">
            <a:xfrm>
              <a:off x="3073053" y="2382670"/>
              <a:ext cx="76106" cy="39823"/>
            </a:xfrm>
            <a:custGeom>
              <a:avLst/>
              <a:gdLst>
                <a:gd name="T0" fmla="*/ 2147483647 w 52"/>
                <a:gd name="T1" fmla="*/ 2147483647 h 26"/>
                <a:gd name="T2" fmla="*/ 2147483647 w 52"/>
                <a:gd name="T3" fmla="*/ 2147483647 h 26"/>
                <a:gd name="T4" fmla="*/ 2147483647 w 52"/>
                <a:gd name="T5" fmla="*/ 2147483647 h 26"/>
                <a:gd name="T6" fmla="*/ 2147483647 w 52"/>
                <a:gd name="T7" fmla="*/ 2147483647 h 26"/>
                <a:gd name="T8" fmla="*/ 2147483647 w 52"/>
                <a:gd name="T9" fmla="*/ 2147483647 h 26"/>
                <a:gd name="T10" fmla="*/ 2147483647 w 52"/>
                <a:gd name="T11" fmla="*/ 2147483647 h 26"/>
                <a:gd name="T12" fmla="*/ 2147483647 w 52"/>
                <a:gd name="T13" fmla="*/ 2147483647 h 26"/>
                <a:gd name="T14" fmla="*/ 0 w 52"/>
                <a:gd name="T15" fmla="*/ 2147483647 h 26"/>
                <a:gd name="T16" fmla="*/ 2147483647 w 52"/>
                <a:gd name="T17" fmla="*/ 2147483647 h 26"/>
                <a:gd name="T18" fmla="*/ 2147483647 w 52"/>
                <a:gd name="T19" fmla="*/ 2147483647 h 26"/>
                <a:gd name="T20" fmla="*/ 2147483647 w 52"/>
                <a:gd name="T21" fmla="*/ 0 h 26"/>
                <a:gd name="T22" fmla="*/ 2147483647 w 52"/>
                <a:gd name="T23" fmla="*/ 2147483647 h 26"/>
                <a:gd name="T24" fmla="*/ 2147483647 w 52"/>
                <a:gd name="T25" fmla="*/ 2147483647 h 26"/>
                <a:gd name="T26" fmla="*/ 2147483647 w 52"/>
                <a:gd name="T27" fmla="*/ 2147483647 h 26"/>
                <a:gd name="T28" fmla="*/ 2147483647 w 52"/>
                <a:gd name="T29" fmla="*/ 2147483647 h 26"/>
                <a:gd name="T30" fmla="*/ 2147483647 w 52"/>
                <a:gd name="T31" fmla="*/ 2147483647 h 26"/>
                <a:gd name="T32" fmla="*/ 2147483647 w 52"/>
                <a:gd name="T33" fmla="*/ 2147483647 h 26"/>
                <a:gd name="T34" fmla="*/ 2147483647 w 52"/>
                <a:gd name="T35" fmla="*/ 2147483647 h 26"/>
                <a:gd name="T36" fmla="*/ 2147483647 w 52"/>
                <a:gd name="T37" fmla="*/ 2147483647 h 26"/>
                <a:gd name="T38" fmla="*/ 2147483647 w 52"/>
                <a:gd name="T39" fmla="*/ 2147483647 h 26"/>
                <a:gd name="T40" fmla="*/ 2147483647 w 52"/>
                <a:gd name="T41" fmla="*/ 2147483647 h 26"/>
                <a:gd name="T42" fmla="*/ 2147483647 w 52"/>
                <a:gd name="T43" fmla="*/ 2147483647 h 26"/>
                <a:gd name="T44" fmla="*/ 2147483647 w 52"/>
                <a:gd name="T45" fmla="*/ 2147483647 h 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26"/>
                <a:gd name="T71" fmla="*/ 52 w 52"/>
                <a:gd name="T72" fmla="*/ 26 h 2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26">
                  <a:moveTo>
                    <a:pt x="34" y="26"/>
                  </a:moveTo>
                  <a:lnTo>
                    <a:pt x="32" y="24"/>
                  </a:lnTo>
                  <a:lnTo>
                    <a:pt x="30" y="22"/>
                  </a:lnTo>
                  <a:lnTo>
                    <a:pt x="26" y="18"/>
                  </a:lnTo>
                  <a:lnTo>
                    <a:pt x="20" y="18"/>
                  </a:lnTo>
                  <a:lnTo>
                    <a:pt x="12" y="18"/>
                  </a:lnTo>
                  <a:lnTo>
                    <a:pt x="6" y="18"/>
                  </a:lnTo>
                  <a:lnTo>
                    <a:pt x="0" y="16"/>
                  </a:lnTo>
                  <a:lnTo>
                    <a:pt x="8" y="6"/>
                  </a:lnTo>
                  <a:lnTo>
                    <a:pt x="14" y="2"/>
                  </a:lnTo>
                  <a:lnTo>
                    <a:pt x="24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2" y="6"/>
                  </a:lnTo>
                  <a:lnTo>
                    <a:pt x="34" y="8"/>
                  </a:lnTo>
                  <a:lnTo>
                    <a:pt x="40" y="8"/>
                  </a:lnTo>
                  <a:lnTo>
                    <a:pt x="48" y="10"/>
                  </a:lnTo>
                  <a:lnTo>
                    <a:pt x="52" y="12"/>
                  </a:lnTo>
                  <a:lnTo>
                    <a:pt x="52" y="16"/>
                  </a:lnTo>
                  <a:lnTo>
                    <a:pt x="52" y="22"/>
                  </a:lnTo>
                  <a:lnTo>
                    <a:pt x="48" y="24"/>
                  </a:lnTo>
                  <a:lnTo>
                    <a:pt x="42" y="26"/>
                  </a:lnTo>
                  <a:lnTo>
                    <a:pt x="34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32" name="Freeform 44"/>
            <p:cNvSpPr/>
            <p:nvPr/>
          </p:nvSpPr>
          <p:spPr bwMode="auto">
            <a:xfrm>
              <a:off x="2660240" y="2502140"/>
              <a:ext cx="298656" cy="128763"/>
            </a:xfrm>
            <a:custGeom>
              <a:avLst/>
              <a:gdLst>
                <a:gd name="T0" fmla="*/ 2147483647 w 204"/>
                <a:gd name="T1" fmla="*/ 2147483647 h 82"/>
                <a:gd name="T2" fmla="*/ 2147483647 w 204"/>
                <a:gd name="T3" fmla="*/ 2147483647 h 82"/>
                <a:gd name="T4" fmla="*/ 2147483647 w 204"/>
                <a:gd name="T5" fmla="*/ 2147483647 h 82"/>
                <a:gd name="T6" fmla="*/ 2147483647 w 204"/>
                <a:gd name="T7" fmla="*/ 2147483647 h 82"/>
                <a:gd name="T8" fmla="*/ 2147483647 w 204"/>
                <a:gd name="T9" fmla="*/ 2147483647 h 82"/>
                <a:gd name="T10" fmla="*/ 2147483647 w 204"/>
                <a:gd name="T11" fmla="*/ 2147483647 h 82"/>
                <a:gd name="T12" fmla="*/ 2147483647 w 204"/>
                <a:gd name="T13" fmla="*/ 2147483647 h 82"/>
                <a:gd name="T14" fmla="*/ 2147483647 w 204"/>
                <a:gd name="T15" fmla="*/ 2147483647 h 82"/>
                <a:gd name="T16" fmla="*/ 2147483647 w 204"/>
                <a:gd name="T17" fmla="*/ 2147483647 h 82"/>
                <a:gd name="T18" fmla="*/ 2147483647 w 204"/>
                <a:gd name="T19" fmla="*/ 2147483647 h 82"/>
                <a:gd name="T20" fmla="*/ 2147483647 w 204"/>
                <a:gd name="T21" fmla="*/ 2147483647 h 82"/>
                <a:gd name="T22" fmla="*/ 2147483647 w 204"/>
                <a:gd name="T23" fmla="*/ 2147483647 h 82"/>
                <a:gd name="T24" fmla="*/ 2147483647 w 204"/>
                <a:gd name="T25" fmla="*/ 2147483647 h 82"/>
                <a:gd name="T26" fmla="*/ 2147483647 w 204"/>
                <a:gd name="T27" fmla="*/ 2147483647 h 82"/>
                <a:gd name="T28" fmla="*/ 2147483647 w 204"/>
                <a:gd name="T29" fmla="*/ 2147483647 h 82"/>
                <a:gd name="T30" fmla="*/ 2147483647 w 204"/>
                <a:gd name="T31" fmla="*/ 2147483647 h 82"/>
                <a:gd name="T32" fmla="*/ 2147483647 w 204"/>
                <a:gd name="T33" fmla="*/ 2147483647 h 82"/>
                <a:gd name="T34" fmla="*/ 2147483647 w 204"/>
                <a:gd name="T35" fmla="*/ 2147483647 h 82"/>
                <a:gd name="T36" fmla="*/ 2147483647 w 204"/>
                <a:gd name="T37" fmla="*/ 2147483647 h 82"/>
                <a:gd name="T38" fmla="*/ 2147483647 w 204"/>
                <a:gd name="T39" fmla="*/ 2147483647 h 82"/>
                <a:gd name="T40" fmla="*/ 2147483647 w 204"/>
                <a:gd name="T41" fmla="*/ 2147483647 h 82"/>
                <a:gd name="T42" fmla="*/ 2147483647 w 204"/>
                <a:gd name="T43" fmla="*/ 2147483647 h 82"/>
                <a:gd name="T44" fmla="*/ 2147483647 w 204"/>
                <a:gd name="T45" fmla="*/ 2147483647 h 82"/>
                <a:gd name="T46" fmla="*/ 2147483647 w 204"/>
                <a:gd name="T47" fmla="*/ 2147483647 h 82"/>
                <a:gd name="T48" fmla="*/ 2147483647 w 204"/>
                <a:gd name="T49" fmla="*/ 2147483647 h 82"/>
                <a:gd name="T50" fmla="*/ 2147483647 w 204"/>
                <a:gd name="T51" fmla="*/ 2147483647 h 82"/>
                <a:gd name="T52" fmla="*/ 2147483647 w 204"/>
                <a:gd name="T53" fmla="*/ 2147483647 h 82"/>
                <a:gd name="T54" fmla="*/ 2147483647 w 204"/>
                <a:gd name="T55" fmla="*/ 2147483647 h 82"/>
                <a:gd name="T56" fmla="*/ 2147483647 w 204"/>
                <a:gd name="T57" fmla="*/ 2147483647 h 82"/>
                <a:gd name="T58" fmla="*/ 2147483647 w 204"/>
                <a:gd name="T59" fmla="*/ 2147483647 h 82"/>
                <a:gd name="T60" fmla="*/ 2147483647 w 204"/>
                <a:gd name="T61" fmla="*/ 2147483647 h 82"/>
                <a:gd name="T62" fmla="*/ 2147483647 w 204"/>
                <a:gd name="T63" fmla="*/ 2147483647 h 82"/>
                <a:gd name="T64" fmla="*/ 2147483647 w 204"/>
                <a:gd name="T65" fmla="*/ 2147483647 h 82"/>
                <a:gd name="T66" fmla="*/ 2147483647 w 204"/>
                <a:gd name="T67" fmla="*/ 2147483647 h 82"/>
                <a:gd name="T68" fmla="*/ 2147483647 w 204"/>
                <a:gd name="T69" fmla="*/ 0 h 82"/>
                <a:gd name="T70" fmla="*/ 2147483647 w 204"/>
                <a:gd name="T71" fmla="*/ 2147483647 h 82"/>
                <a:gd name="T72" fmla="*/ 2147483647 w 204"/>
                <a:gd name="T73" fmla="*/ 2147483647 h 82"/>
                <a:gd name="T74" fmla="*/ 2147483647 w 204"/>
                <a:gd name="T75" fmla="*/ 2147483647 h 82"/>
                <a:gd name="T76" fmla="*/ 2147483647 w 204"/>
                <a:gd name="T77" fmla="*/ 2147483647 h 82"/>
                <a:gd name="T78" fmla="*/ 2147483647 w 204"/>
                <a:gd name="T79" fmla="*/ 2147483647 h 82"/>
                <a:gd name="T80" fmla="*/ 2147483647 w 204"/>
                <a:gd name="T81" fmla="*/ 2147483647 h 82"/>
                <a:gd name="T82" fmla="*/ 2147483647 w 204"/>
                <a:gd name="T83" fmla="*/ 2147483647 h 8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04"/>
                <a:gd name="T127" fmla="*/ 0 h 82"/>
                <a:gd name="T128" fmla="*/ 204 w 204"/>
                <a:gd name="T129" fmla="*/ 82 h 8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04" h="82">
                  <a:moveTo>
                    <a:pt x="176" y="62"/>
                  </a:moveTo>
                  <a:lnTo>
                    <a:pt x="172" y="62"/>
                  </a:lnTo>
                  <a:lnTo>
                    <a:pt x="170" y="64"/>
                  </a:lnTo>
                  <a:lnTo>
                    <a:pt x="166" y="70"/>
                  </a:lnTo>
                  <a:lnTo>
                    <a:pt x="160" y="76"/>
                  </a:lnTo>
                  <a:lnTo>
                    <a:pt x="158" y="78"/>
                  </a:lnTo>
                  <a:lnTo>
                    <a:pt x="154" y="80"/>
                  </a:lnTo>
                  <a:lnTo>
                    <a:pt x="146" y="78"/>
                  </a:lnTo>
                  <a:lnTo>
                    <a:pt x="132" y="76"/>
                  </a:lnTo>
                  <a:lnTo>
                    <a:pt x="124" y="70"/>
                  </a:lnTo>
                  <a:lnTo>
                    <a:pt x="120" y="68"/>
                  </a:lnTo>
                  <a:lnTo>
                    <a:pt x="120" y="64"/>
                  </a:lnTo>
                  <a:lnTo>
                    <a:pt x="98" y="64"/>
                  </a:lnTo>
                  <a:lnTo>
                    <a:pt x="94" y="66"/>
                  </a:lnTo>
                  <a:lnTo>
                    <a:pt x="90" y="68"/>
                  </a:lnTo>
                  <a:lnTo>
                    <a:pt x="78" y="74"/>
                  </a:lnTo>
                  <a:lnTo>
                    <a:pt x="68" y="80"/>
                  </a:lnTo>
                  <a:lnTo>
                    <a:pt x="60" y="82"/>
                  </a:lnTo>
                  <a:lnTo>
                    <a:pt x="52" y="82"/>
                  </a:lnTo>
                  <a:lnTo>
                    <a:pt x="40" y="80"/>
                  </a:lnTo>
                  <a:lnTo>
                    <a:pt x="34" y="80"/>
                  </a:lnTo>
                  <a:lnTo>
                    <a:pt x="28" y="82"/>
                  </a:lnTo>
                  <a:lnTo>
                    <a:pt x="28" y="74"/>
                  </a:lnTo>
                  <a:lnTo>
                    <a:pt x="32" y="72"/>
                  </a:lnTo>
                  <a:lnTo>
                    <a:pt x="34" y="68"/>
                  </a:lnTo>
                  <a:lnTo>
                    <a:pt x="22" y="70"/>
                  </a:lnTo>
                  <a:lnTo>
                    <a:pt x="14" y="68"/>
                  </a:lnTo>
                  <a:lnTo>
                    <a:pt x="6" y="64"/>
                  </a:lnTo>
                  <a:lnTo>
                    <a:pt x="0" y="60"/>
                  </a:lnTo>
                  <a:lnTo>
                    <a:pt x="14" y="56"/>
                  </a:lnTo>
                  <a:lnTo>
                    <a:pt x="26" y="54"/>
                  </a:lnTo>
                  <a:lnTo>
                    <a:pt x="70" y="54"/>
                  </a:lnTo>
                  <a:lnTo>
                    <a:pt x="70" y="52"/>
                  </a:lnTo>
                  <a:lnTo>
                    <a:pt x="72" y="50"/>
                  </a:lnTo>
                  <a:lnTo>
                    <a:pt x="12" y="50"/>
                  </a:lnTo>
                  <a:lnTo>
                    <a:pt x="12" y="44"/>
                  </a:lnTo>
                  <a:lnTo>
                    <a:pt x="14" y="42"/>
                  </a:lnTo>
                  <a:lnTo>
                    <a:pt x="18" y="36"/>
                  </a:lnTo>
                  <a:lnTo>
                    <a:pt x="18" y="34"/>
                  </a:lnTo>
                  <a:lnTo>
                    <a:pt x="20" y="30"/>
                  </a:lnTo>
                  <a:lnTo>
                    <a:pt x="26" y="28"/>
                  </a:lnTo>
                  <a:lnTo>
                    <a:pt x="42" y="26"/>
                  </a:lnTo>
                  <a:lnTo>
                    <a:pt x="54" y="24"/>
                  </a:lnTo>
                  <a:lnTo>
                    <a:pt x="68" y="20"/>
                  </a:lnTo>
                  <a:lnTo>
                    <a:pt x="78" y="14"/>
                  </a:lnTo>
                  <a:lnTo>
                    <a:pt x="90" y="6"/>
                  </a:lnTo>
                  <a:lnTo>
                    <a:pt x="90" y="16"/>
                  </a:lnTo>
                  <a:lnTo>
                    <a:pt x="94" y="18"/>
                  </a:lnTo>
                  <a:lnTo>
                    <a:pt x="96" y="18"/>
                  </a:lnTo>
                  <a:lnTo>
                    <a:pt x="102" y="16"/>
                  </a:lnTo>
                  <a:lnTo>
                    <a:pt x="110" y="18"/>
                  </a:lnTo>
                  <a:lnTo>
                    <a:pt x="120" y="20"/>
                  </a:lnTo>
                  <a:lnTo>
                    <a:pt x="124" y="20"/>
                  </a:lnTo>
                  <a:lnTo>
                    <a:pt x="124" y="16"/>
                  </a:lnTo>
                  <a:lnTo>
                    <a:pt x="128" y="14"/>
                  </a:lnTo>
                  <a:lnTo>
                    <a:pt x="130" y="12"/>
                  </a:lnTo>
                  <a:lnTo>
                    <a:pt x="136" y="14"/>
                  </a:lnTo>
                  <a:lnTo>
                    <a:pt x="142" y="16"/>
                  </a:lnTo>
                  <a:lnTo>
                    <a:pt x="138" y="26"/>
                  </a:lnTo>
                  <a:lnTo>
                    <a:pt x="138" y="28"/>
                  </a:lnTo>
                  <a:lnTo>
                    <a:pt x="142" y="28"/>
                  </a:lnTo>
                  <a:lnTo>
                    <a:pt x="144" y="28"/>
                  </a:lnTo>
                  <a:lnTo>
                    <a:pt x="146" y="28"/>
                  </a:lnTo>
                  <a:lnTo>
                    <a:pt x="150" y="24"/>
                  </a:lnTo>
                  <a:lnTo>
                    <a:pt x="150" y="18"/>
                  </a:lnTo>
                  <a:lnTo>
                    <a:pt x="152" y="12"/>
                  </a:lnTo>
                  <a:lnTo>
                    <a:pt x="160" y="8"/>
                  </a:lnTo>
                  <a:lnTo>
                    <a:pt x="174" y="4"/>
                  </a:lnTo>
                  <a:lnTo>
                    <a:pt x="194" y="0"/>
                  </a:lnTo>
                  <a:lnTo>
                    <a:pt x="204" y="0"/>
                  </a:lnTo>
                  <a:lnTo>
                    <a:pt x="200" y="4"/>
                  </a:lnTo>
                  <a:lnTo>
                    <a:pt x="196" y="10"/>
                  </a:lnTo>
                  <a:lnTo>
                    <a:pt x="182" y="20"/>
                  </a:lnTo>
                  <a:lnTo>
                    <a:pt x="172" y="30"/>
                  </a:lnTo>
                  <a:lnTo>
                    <a:pt x="168" y="38"/>
                  </a:lnTo>
                  <a:lnTo>
                    <a:pt x="166" y="44"/>
                  </a:lnTo>
                  <a:lnTo>
                    <a:pt x="168" y="46"/>
                  </a:lnTo>
                  <a:lnTo>
                    <a:pt x="170" y="50"/>
                  </a:lnTo>
                  <a:lnTo>
                    <a:pt x="178" y="52"/>
                  </a:lnTo>
                  <a:lnTo>
                    <a:pt x="186" y="54"/>
                  </a:lnTo>
                  <a:lnTo>
                    <a:pt x="188" y="56"/>
                  </a:lnTo>
                  <a:lnTo>
                    <a:pt x="190" y="58"/>
                  </a:lnTo>
                  <a:lnTo>
                    <a:pt x="188" y="62"/>
                  </a:lnTo>
                  <a:lnTo>
                    <a:pt x="182" y="64"/>
                  </a:lnTo>
                  <a:lnTo>
                    <a:pt x="176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33" name="Freeform 45"/>
            <p:cNvSpPr/>
            <p:nvPr/>
          </p:nvSpPr>
          <p:spPr bwMode="auto">
            <a:xfrm>
              <a:off x="2735191" y="2417183"/>
              <a:ext cx="141832" cy="42478"/>
            </a:xfrm>
            <a:custGeom>
              <a:avLst/>
              <a:gdLst>
                <a:gd name="T0" fmla="*/ 0 w 96"/>
                <a:gd name="T1" fmla="*/ 2147483647 h 26"/>
                <a:gd name="T2" fmla="*/ 2147483647 w 96"/>
                <a:gd name="T3" fmla="*/ 2147483647 h 26"/>
                <a:gd name="T4" fmla="*/ 2147483647 w 96"/>
                <a:gd name="T5" fmla="*/ 2147483647 h 26"/>
                <a:gd name="T6" fmla="*/ 2147483647 w 96"/>
                <a:gd name="T7" fmla="*/ 2147483647 h 26"/>
                <a:gd name="T8" fmla="*/ 2147483647 w 96"/>
                <a:gd name="T9" fmla="*/ 2147483647 h 26"/>
                <a:gd name="T10" fmla="*/ 2147483647 w 96"/>
                <a:gd name="T11" fmla="*/ 2147483647 h 26"/>
                <a:gd name="T12" fmla="*/ 2147483647 w 96"/>
                <a:gd name="T13" fmla="*/ 2147483647 h 26"/>
                <a:gd name="T14" fmla="*/ 2147483647 w 96"/>
                <a:gd name="T15" fmla="*/ 2147483647 h 26"/>
                <a:gd name="T16" fmla="*/ 2147483647 w 96"/>
                <a:gd name="T17" fmla="*/ 2147483647 h 26"/>
                <a:gd name="T18" fmla="*/ 2147483647 w 96"/>
                <a:gd name="T19" fmla="*/ 2147483647 h 26"/>
                <a:gd name="T20" fmla="*/ 2147483647 w 96"/>
                <a:gd name="T21" fmla="*/ 2147483647 h 26"/>
                <a:gd name="T22" fmla="*/ 2147483647 w 96"/>
                <a:gd name="T23" fmla="*/ 2147483647 h 26"/>
                <a:gd name="T24" fmla="*/ 2147483647 w 96"/>
                <a:gd name="T25" fmla="*/ 2147483647 h 26"/>
                <a:gd name="T26" fmla="*/ 2147483647 w 96"/>
                <a:gd name="T27" fmla="*/ 0 h 26"/>
                <a:gd name="T28" fmla="*/ 2147483647 w 96"/>
                <a:gd name="T29" fmla="*/ 2147483647 h 26"/>
                <a:gd name="T30" fmla="*/ 2147483647 w 96"/>
                <a:gd name="T31" fmla="*/ 2147483647 h 26"/>
                <a:gd name="T32" fmla="*/ 2147483647 w 96"/>
                <a:gd name="T33" fmla="*/ 2147483647 h 26"/>
                <a:gd name="T34" fmla="*/ 2147483647 w 96"/>
                <a:gd name="T35" fmla="*/ 2147483647 h 26"/>
                <a:gd name="T36" fmla="*/ 2147483647 w 96"/>
                <a:gd name="T37" fmla="*/ 2147483647 h 26"/>
                <a:gd name="T38" fmla="*/ 2147483647 w 96"/>
                <a:gd name="T39" fmla="*/ 2147483647 h 26"/>
                <a:gd name="T40" fmla="*/ 2147483647 w 96"/>
                <a:gd name="T41" fmla="*/ 2147483647 h 26"/>
                <a:gd name="T42" fmla="*/ 0 w 96"/>
                <a:gd name="T43" fmla="*/ 2147483647 h 2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96"/>
                <a:gd name="T67" fmla="*/ 0 h 26"/>
                <a:gd name="T68" fmla="*/ 96 w 96"/>
                <a:gd name="T69" fmla="*/ 26 h 2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96" h="26">
                  <a:moveTo>
                    <a:pt x="0" y="24"/>
                  </a:moveTo>
                  <a:lnTo>
                    <a:pt x="6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18" y="26"/>
                  </a:lnTo>
                  <a:lnTo>
                    <a:pt x="26" y="26"/>
                  </a:lnTo>
                  <a:lnTo>
                    <a:pt x="42" y="20"/>
                  </a:lnTo>
                  <a:lnTo>
                    <a:pt x="52" y="16"/>
                  </a:lnTo>
                  <a:lnTo>
                    <a:pt x="58" y="22"/>
                  </a:lnTo>
                  <a:lnTo>
                    <a:pt x="68" y="16"/>
                  </a:lnTo>
                  <a:lnTo>
                    <a:pt x="76" y="12"/>
                  </a:lnTo>
                  <a:lnTo>
                    <a:pt x="86" y="8"/>
                  </a:lnTo>
                  <a:lnTo>
                    <a:pt x="96" y="4"/>
                  </a:lnTo>
                  <a:lnTo>
                    <a:pt x="90" y="0"/>
                  </a:lnTo>
                  <a:lnTo>
                    <a:pt x="78" y="2"/>
                  </a:lnTo>
                  <a:lnTo>
                    <a:pt x="70" y="4"/>
                  </a:lnTo>
                  <a:lnTo>
                    <a:pt x="46" y="10"/>
                  </a:lnTo>
                  <a:lnTo>
                    <a:pt x="24" y="16"/>
                  </a:lnTo>
                  <a:lnTo>
                    <a:pt x="16" y="18"/>
                  </a:lnTo>
                  <a:lnTo>
                    <a:pt x="4" y="18"/>
                  </a:lnTo>
                  <a:lnTo>
                    <a:pt x="4" y="24"/>
                  </a:lnTo>
                  <a:lnTo>
                    <a:pt x="0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34" name="Freeform 46"/>
            <p:cNvSpPr/>
            <p:nvPr/>
          </p:nvSpPr>
          <p:spPr bwMode="auto">
            <a:xfrm>
              <a:off x="2799766" y="2435768"/>
              <a:ext cx="193722" cy="50443"/>
            </a:xfrm>
            <a:custGeom>
              <a:avLst/>
              <a:gdLst>
                <a:gd name="T0" fmla="*/ 2147483647 w 132"/>
                <a:gd name="T1" fmla="*/ 2147483647 h 32"/>
                <a:gd name="T2" fmla="*/ 2147483647 w 132"/>
                <a:gd name="T3" fmla="*/ 2147483647 h 32"/>
                <a:gd name="T4" fmla="*/ 2147483647 w 132"/>
                <a:gd name="T5" fmla="*/ 2147483647 h 32"/>
                <a:gd name="T6" fmla="*/ 2147483647 w 132"/>
                <a:gd name="T7" fmla="*/ 2147483647 h 32"/>
                <a:gd name="T8" fmla="*/ 2147483647 w 132"/>
                <a:gd name="T9" fmla="*/ 2147483647 h 32"/>
                <a:gd name="T10" fmla="*/ 2147483647 w 132"/>
                <a:gd name="T11" fmla="*/ 2147483647 h 32"/>
                <a:gd name="T12" fmla="*/ 0 w 132"/>
                <a:gd name="T13" fmla="*/ 2147483647 h 32"/>
                <a:gd name="T14" fmla="*/ 0 w 132"/>
                <a:gd name="T15" fmla="*/ 2147483647 h 32"/>
                <a:gd name="T16" fmla="*/ 2147483647 w 132"/>
                <a:gd name="T17" fmla="*/ 2147483647 h 32"/>
                <a:gd name="T18" fmla="*/ 2147483647 w 132"/>
                <a:gd name="T19" fmla="*/ 2147483647 h 32"/>
                <a:gd name="T20" fmla="*/ 2147483647 w 132"/>
                <a:gd name="T21" fmla="*/ 2147483647 h 32"/>
                <a:gd name="T22" fmla="*/ 2147483647 w 132"/>
                <a:gd name="T23" fmla="*/ 0 h 32"/>
                <a:gd name="T24" fmla="*/ 2147483647 w 132"/>
                <a:gd name="T25" fmla="*/ 2147483647 h 32"/>
                <a:gd name="T26" fmla="*/ 2147483647 w 132"/>
                <a:gd name="T27" fmla="*/ 2147483647 h 32"/>
                <a:gd name="T28" fmla="*/ 2147483647 w 132"/>
                <a:gd name="T29" fmla="*/ 2147483647 h 32"/>
                <a:gd name="T30" fmla="*/ 2147483647 w 132"/>
                <a:gd name="T31" fmla="*/ 2147483647 h 32"/>
                <a:gd name="T32" fmla="*/ 2147483647 w 132"/>
                <a:gd name="T33" fmla="*/ 2147483647 h 32"/>
                <a:gd name="T34" fmla="*/ 2147483647 w 132"/>
                <a:gd name="T35" fmla="*/ 2147483647 h 32"/>
                <a:gd name="T36" fmla="*/ 2147483647 w 132"/>
                <a:gd name="T37" fmla="*/ 2147483647 h 32"/>
                <a:gd name="T38" fmla="*/ 2147483647 w 132"/>
                <a:gd name="T39" fmla="*/ 2147483647 h 32"/>
                <a:gd name="T40" fmla="*/ 2147483647 w 132"/>
                <a:gd name="T41" fmla="*/ 2147483647 h 32"/>
                <a:gd name="T42" fmla="*/ 2147483647 w 132"/>
                <a:gd name="T43" fmla="*/ 2147483647 h 32"/>
                <a:gd name="T44" fmla="*/ 2147483647 w 132"/>
                <a:gd name="T45" fmla="*/ 0 h 32"/>
                <a:gd name="T46" fmla="*/ 2147483647 w 132"/>
                <a:gd name="T47" fmla="*/ 0 h 32"/>
                <a:gd name="T48" fmla="*/ 2147483647 w 132"/>
                <a:gd name="T49" fmla="*/ 2147483647 h 32"/>
                <a:gd name="T50" fmla="*/ 2147483647 w 132"/>
                <a:gd name="T51" fmla="*/ 2147483647 h 32"/>
                <a:gd name="T52" fmla="*/ 2147483647 w 132"/>
                <a:gd name="T53" fmla="*/ 2147483647 h 32"/>
                <a:gd name="T54" fmla="*/ 2147483647 w 132"/>
                <a:gd name="T55" fmla="*/ 2147483647 h 32"/>
                <a:gd name="T56" fmla="*/ 2147483647 w 132"/>
                <a:gd name="T57" fmla="*/ 2147483647 h 32"/>
                <a:gd name="T58" fmla="*/ 2147483647 w 132"/>
                <a:gd name="T59" fmla="*/ 2147483647 h 32"/>
                <a:gd name="T60" fmla="*/ 2147483647 w 132"/>
                <a:gd name="T61" fmla="*/ 2147483647 h 32"/>
                <a:gd name="T62" fmla="*/ 2147483647 w 132"/>
                <a:gd name="T63" fmla="*/ 2147483647 h 32"/>
                <a:gd name="T64" fmla="*/ 2147483647 w 132"/>
                <a:gd name="T65" fmla="*/ 2147483647 h 32"/>
                <a:gd name="T66" fmla="*/ 2147483647 w 132"/>
                <a:gd name="T67" fmla="*/ 2147483647 h 32"/>
                <a:gd name="T68" fmla="*/ 2147483647 w 132"/>
                <a:gd name="T69" fmla="*/ 2147483647 h 32"/>
                <a:gd name="T70" fmla="*/ 2147483647 w 132"/>
                <a:gd name="T71" fmla="*/ 2147483647 h 32"/>
                <a:gd name="T72" fmla="*/ 2147483647 w 132"/>
                <a:gd name="T73" fmla="*/ 2147483647 h 32"/>
                <a:gd name="T74" fmla="*/ 2147483647 w 132"/>
                <a:gd name="T75" fmla="*/ 2147483647 h 32"/>
                <a:gd name="T76" fmla="*/ 2147483647 w 132"/>
                <a:gd name="T77" fmla="*/ 2147483647 h 3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2"/>
                <a:gd name="T118" fmla="*/ 0 h 32"/>
                <a:gd name="T119" fmla="*/ 132 w 132"/>
                <a:gd name="T120" fmla="*/ 32 h 3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2" h="32">
                  <a:moveTo>
                    <a:pt x="34" y="32"/>
                  </a:moveTo>
                  <a:lnTo>
                    <a:pt x="30" y="30"/>
                  </a:lnTo>
                  <a:lnTo>
                    <a:pt x="28" y="30"/>
                  </a:lnTo>
                  <a:lnTo>
                    <a:pt x="30" y="26"/>
                  </a:lnTo>
                  <a:lnTo>
                    <a:pt x="36" y="24"/>
                  </a:lnTo>
                  <a:lnTo>
                    <a:pt x="18" y="22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6" y="16"/>
                  </a:lnTo>
                  <a:lnTo>
                    <a:pt x="24" y="10"/>
                  </a:lnTo>
                  <a:lnTo>
                    <a:pt x="40" y="4"/>
                  </a:lnTo>
                  <a:lnTo>
                    <a:pt x="54" y="0"/>
                  </a:lnTo>
                  <a:lnTo>
                    <a:pt x="54" y="6"/>
                  </a:lnTo>
                  <a:lnTo>
                    <a:pt x="56" y="6"/>
                  </a:lnTo>
                  <a:lnTo>
                    <a:pt x="64" y="6"/>
                  </a:lnTo>
                  <a:lnTo>
                    <a:pt x="64" y="14"/>
                  </a:lnTo>
                  <a:lnTo>
                    <a:pt x="66" y="16"/>
                  </a:lnTo>
                  <a:lnTo>
                    <a:pt x="68" y="18"/>
                  </a:lnTo>
                  <a:lnTo>
                    <a:pt x="74" y="18"/>
                  </a:lnTo>
                  <a:lnTo>
                    <a:pt x="84" y="16"/>
                  </a:lnTo>
                  <a:lnTo>
                    <a:pt x="92" y="14"/>
                  </a:lnTo>
                  <a:lnTo>
                    <a:pt x="100" y="6"/>
                  </a:lnTo>
                  <a:lnTo>
                    <a:pt x="108" y="0"/>
                  </a:lnTo>
                  <a:lnTo>
                    <a:pt x="114" y="0"/>
                  </a:lnTo>
                  <a:lnTo>
                    <a:pt x="114" y="8"/>
                  </a:lnTo>
                  <a:lnTo>
                    <a:pt x="110" y="12"/>
                  </a:lnTo>
                  <a:lnTo>
                    <a:pt x="120" y="14"/>
                  </a:lnTo>
                  <a:lnTo>
                    <a:pt x="132" y="14"/>
                  </a:lnTo>
                  <a:lnTo>
                    <a:pt x="118" y="22"/>
                  </a:lnTo>
                  <a:lnTo>
                    <a:pt x="110" y="28"/>
                  </a:lnTo>
                  <a:lnTo>
                    <a:pt x="104" y="28"/>
                  </a:lnTo>
                  <a:lnTo>
                    <a:pt x="98" y="28"/>
                  </a:lnTo>
                  <a:lnTo>
                    <a:pt x="94" y="26"/>
                  </a:lnTo>
                  <a:lnTo>
                    <a:pt x="90" y="24"/>
                  </a:lnTo>
                  <a:lnTo>
                    <a:pt x="84" y="22"/>
                  </a:lnTo>
                  <a:lnTo>
                    <a:pt x="72" y="24"/>
                  </a:lnTo>
                  <a:lnTo>
                    <a:pt x="60" y="28"/>
                  </a:lnTo>
                  <a:lnTo>
                    <a:pt x="48" y="30"/>
                  </a:lnTo>
                  <a:lnTo>
                    <a:pt x="34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35" name="Freeform 47"/>
            <p:cNvSpPr/>
            <p:nvPr/>
          </p:nvSpPr>
          <p:spPr bwMode="auto">
            <a:xfrm>
              <a:off x="2908158" y="2390634"/>
              <a:ext cx="93402" cy="29203"/>
            </a:xfrm>
            <a:custGeom>
              <a:avLst/>
              <a:gdLst>
                <a:gd name="T0" fmla="*/ 2147483647 w 64"/>
                <a:gd name="T1" fmla="*/ 2147483647 h 18"/>
                <a:gd name="T2" fmla="*/ 2147483647 w 64"/>
                <a:gd name="T3" fmla="*/ 2147483647 h 18"/>
                <a:gd name="T4" fmla="*/ 0 w 64"/>
                <a:gd name="T5" fmla="*/ 2147483647 h 18"/>
                <a:gd name="T6" fmla="*/ 2147483647 w 64"/>
                <a:gd name="T7" fmla="*/ 2147483647 h 18"/>
                <a:gd name="T8" fmla="*/ 2147483647 w 64"/>
                <a:gd name="T9" fmla="*/ 2147483647 h 18"/>
                <a:gd name="T10" fmla="*/ 2147483647 w 64"/>
                <a:gd name="T11" fmla="*/ 2147483647 h 18"/>
                <a:gd name="T12" fmla="*/ 2147483647 w 64"/>
                <a:gd name="T13" fmla="*/ 2147483647 h 18"/>
                <a:gd name="T14" fmla="*/ 2147483647 w 64"/>
                <a:gd name="T15" fmla="*/ 2147483647 h 18"/>
                <a:gd name="T16" fmla="*/ 2147483647 w 64"/>
                <a:gd name="T17" fmla="*/ 0 h 18"/>
                <a:gd name="T18" fmla="*/ 2147483647 w 64"/>
                <a:gd name="T19" fmla="*/ 2147483647 h 18"/>
                <a:gd name="T20" fmla="*/ 2147483647 w 64"/>
                <a:gd name="T21" fmla="*/ 2147483647 h 18"/>
                <a:gd name="T22" fmla="*/ 2147483647 w 64"/>
                <a:gd name="T23" fmla="*/ 2147483647 h 18"/>
                <a:gd name="T24" fmla="*/ 2147483647 w 64"/>
                <a:gd name="T25" fmla="*/ 2147483647 h 18"/>
                <a:gd name="T26" fmla="*/ 2147483647 w 64"/>
                <a:gd name="T27" fmla="*/ 2147483647 h 18"/>
                <a:gd name="T28" fmla="*/ 2147483647 w 64"/>
                <a:gd name="T29" fmla="*/ 2147483647 h 18"/>
                <a:gd name="T30" fmla="*/ 2147483647 w 64"/>
                <a:gd name="T31" fmla="*/ 2147483647 h 18"/>
                <a:gd name="T32" fmla="*/ 2147483647 w 64"/>
                <a:gd name="T33" fmla="*/ 2147483647 h 18"/>
                <a:gd name="T34" fmla="*/ 2147483647 w 64"/>
                <a:gd name="T35" fmla="*/ 2147483647 h 1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4"/>
                <a:gd name="T55" fmla="*/ 0 h 18"/>
                <a:gd name="T56" fmla="*/ 64 w 64"/>
                <a:gd name="T57" fmla="*/ 18 h 1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4" h="18">
                  <a:moveTo>
                    <a:pt x="12" y="18"/>
                  </a:moveTo>
                  <a:lnTo>
                    <a:pt x="6" y="16"/>
                  </a:lnTo>
                  <a:lnTo>
                    <a:pt x="0" y="14"/>
                  </a:lnTo>
                  <a:lnTo>
                    <a:pt x="8" y="12"/>
                  </a:lnTo>
                  <a:lnTo>
                    <a:pt x="18" y="12"/>
                  </a:lnTo>
                  <a:lnTo>
                    <a:pt x="26" y="10"/>
                  </a:lnTo>
                  <a:lnTo>
                    <a:pt x="28" y="10"/>
                  </a:lnTo>
                  <a:lnTo>
                    <a:pt x="30" y="8"/>
                  </a:lnTo>
                  <a:lnTo>
                    <a:pt x="48" y="0"/>
                  </a:lnTo>
                  <a:lnTo>
                    <a:pt x="58" y="2"/>
                  </a:lnTo>
                  <a:lnTo>
                    <a:pt x="64" y="4"/>
                  </a:lnTo>
                  <a:lnTo>
                    <a:pt x="58" y="10"/>
                  </a:lnTo>
                  <a:lnTo>
                    <a:pt x="48" y="16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28" y="16"/>
                  </a:lnTo>
                  <a:lnTo>
                    <a:pt x="22" y="16"/>
                  </a:ln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36" name="Freeform 48"/>
            <p:cNvSpPr/>
            <p:nvPr/>
          </p:nvSpPr>
          <p:spPr bwMode="auto">
            <a:xfrm>
              <a:off x="2970426" y="2496830"/>
              <a:ext cx="107239" cy="66372"/>
            </a:xfrm>
            <a:custGeom>
              <a:avLst/>
              <a:gdLst>
                <a:gd name="T0" fmla="*/ 2147483647 w 74"/>
                <a:gd name="T1" fmla="*/ 2147483647 h 42"/>
                <a:gd name="T2" fmla="*/ 2147483647 w 74"/>
                <a:gd name="T3" fmla="*/ 2147483647 h 42"/>
                <a:gd name="T4" fmla="*/ 2147483647 w 74"/>
                <a:gd name="T5" fmla="*/ 2147483647 h 42"/>
                <a:gd name="T6" fmla="*/ 2147483647 w 74"/>
                <a:gd name="T7" fmla="*/ 2147483647 h 42"/>
                <a:gd name="T8" fmla="*/ 2147483647 w 74"/>
                <a:gd name="T9" fmla="*/ 2147483647 h 42"/>
                <a:gd name="T10" fmla="*/ 2147483647 w 74"/>
                <a:gd name="T11" fmla="*/ 2147483647 h 42"/>
                <a:gd name="T12" fmla="*/ 2147483647 w 74"/>
                <a:gd name="T13" fmla="*/ 2147483647 h 42"/>
                <a:gd name="T14" fmla="*/ 2147483647 w 74"/>
                <a:gd name="T15" fmla="*/ 2147483647 h 42"/>
                <a:gd name="T16" fmla="*/ 2147483647 w 74"/>
                <a:gd name="T17" fmla="*/ 2147483647 h 42"/>
                <a:gd name="T18" fmla="*/ 2147483647 w 74"/>
                <a:gd name="T19" fmla="*/ 2147483647 h 42"/>
                <a:gd name="T20" fmla="*/ 2147483647 w 74"/>
                <a:gd name="T21" fmla="*/ 2147483647 h 42"/>
                <a:gd name="T22" fmla="*/ 2147483647 w 74"/>
                <a:gd name="T23" fmla="*/ 2147483647 h 42"/>
                <a:gd name="T24" fmla="*/ 2147483647 w 74"/>
                <a:gd name="T25" fmla="*/ 2147483647 h 42"/>
                <a:gd name="T26" fmla="*/ 2147483647 w 74"/>
                <a:gd name="T27" fmla="*/ 2147483647 h 42"/>
                <a:gd name="T28" fmla="*/ 2147483647 w 74"/>
                <a:gd name="T29" fmla="*/ 2147483647 h 42"/>
                <a:gd name="T30" fmla="*/ 2147483647 w 74"/>
                <a:gd name="T31" fmla="*/ 2147483647 h 42"/>
                <a:gd name="T32" fmla="*/ 2147483647 w 74"/>
                <a:gd name="T33" fmla="*/ 2147483647 h 42"/>
                <a:gd name="T34" fmla="*/ 2147483647 w 74"/>
                <a:gd name="T35" fmla="*/ 2147483647 h 42"/>
                <a:gd name="T36" fmla="*/ 2147483647 w 74"/>
                <a:gd name="T37" fmla="*/ 2147483647 h 42"/>
                <a:gd name="T38" fmla="*/ 0 w 74"/>
                <a:gd name="T39" fmla="*/ 2147483647 h 42"/>
                <a:gd name="T40" fmla="*/ 2147483647 w 74"/>
                <a:gd name="T41" fmla="*/ 2147483647 h 42"/>
                <a:gd name="T42" fmla="*/ 2147483647 w 74"/>
                <a:gd name="T43" fmla="*/ 2147483647 h 42"/>
                <a:gd name="T44" fmla="*/ 2147483647 w 74"/>
                <a:gd name="T45" fmla="*/ 2147483647 h 42"/>
                <a:gd name="T46" fmla="*/ 2147483647 w 74"/>
                <a:gd name="T47" fmla="*/ 2147483647 h 42"/>
                <a:gd name="T48" fmla="*/ 2147483647 w 74"/>
                <a:gd name="T49" fmla="*/ 2147483647 h 42"/>
                <a:gd name="T50" fmla="*/ 2147483647 w 74"/>
                <a:gd name="T51" fmla="*/ 2147483647 h 42"/>
                <a:gd name="T52" fmla="*/ 2147483647 w 74"/>
                <a:gd name="T53" fmla="*/ 2147483647 h 42"/>
                <a:gd name="T54" fmla="*/ 2147483647 w 74"/>
                <a:gd name="T55" fmla="*/ 2147483647 h 42"/>
                <a:gd name="T56" fmla="*/ 2147483647 w 74"/>
                <a:gd name="T57" fmla="*/ 2147483647 h 42"/>
                <a:gd name="T58" fmla="*/ 2147483647 w 74"/>
                <a:gd name="T59" fmla="*/ 2147483647 h 42"/>
                <a:gd name="T60" fmla="*/ 2147483647 w 74"/>
                <a:gd name="T61" fmla="*/ 2147483647 h 42"/>
                <a:gd name="T62" fmla="*/ 2147483647 w 74"/>
                <a:gd name="T63" fmla="*/ 2147483647 h 42"/>
                <a:gd name="T64" fmla="*/ 2147483647 w 74"/>
                <a:gd name="T65" fmla="*/ 2147483647 h 42"/>
                <a:gd name="T66" fmla="*/ 2147483647 w 74"/>
                <a:gd name="T67" fmla="*/ 0 h 42"/>
                <a:gd name="T68" fmla="*/ 2147483647 w 74"/>
                <a:gd name="T69" fmla="*/ 2147483647 h 4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74"/>
                <a:gd name="T106" fmla="*/ 0 h 42"/>
                <a:gd name="T107" fmla="*/ 74 w 74"/>
                <a:gd name="T108" fmla="*/ 42 h 4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74" h="42">
                  <a:moveTo>
                    <a:pt x="74" y="4"/>
                  </a:moveTo>
                  <a:lnTo>
                    <a:pt x="70" y="6"/>
                  </a:lnTo>
                  <a:lnTo>
                    <a:pt x="66" y="8"/>
                  </a:lnTo>
                  <a:lnTo>
                    <a:pt x="58" y="14"/>
                  </a:lnTo>
                  <a:lnTo>
                    <a:pt x="66" y="22"/>
                  </a:lnTo>
                  <a:lnTo>
                    <a:pt x="56" y="28"/>
                  </a:lnTo>
                  <a:lnTo>
                    <a:pt x="52" y="30"/>
                  </a:lnTo>
                  <a:lnTo>
                    <a:pt x="48" y="28"/>
                  </a:lnTo>
                  <a:lnTo>
                    <a:pt x="48" y="32"/>
                  </a:lnTo>
                  <a:lnTo>
                    <a:pt x="44" y="34"/>
                  </a:lnTo>
                  <a:lnTo>
                    <a:pt x="38" y="36"/>
                  </a:lnTo>
                  <a:lnTo>
                    <a:pt x="32" y="38"/>
                  </a:lnTo>
                  <a:lnTo>
                    <a:pt x="26" y="42"/>
                  </a:lnTo>
                  <a:lnTo>
                    <a:pt x="18" y="42"/>
                  </a:lnTo>
                  <a:lnTo>
                    <a:pt x="18" y="36"/>
                  </a:lnTo>
                  <a:lnTo>
                    <a:pt x="16" y="34"/>
                  </a:lnTo>
                  <a:lnTo>
                    <a:pt x="10" y="32"/>
                  </a:lnTo>
                  <a:lnTo>
                    <a:pt x="4" y="28"/>
                  </a:lnTo>
                  <a:lnTo>
                    <a:pt x="2" y="26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4" y="18"/>
                  </a:lnTo>
                  <a:lnTo>
                    <a:pt x="8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20" y="20"/>
                  </a:lnTo>
                  <a:lnTo>
                    <a:pt x="22" y="20"/>
                  </a:lnTo>
                  <a:lnTo>
                    <a:pt x="30" y="18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2" y="8"/>
                  </a:lnTo>
                  <a:lnTo>
                    <a:pt x="38" y="4"/>
                  </a:lnTo>
                  <a:lnTo>
                    <a:pt x="50" y="4"/>
                  </a:lnTo>
                  <a:lnTo>
                    <a:pt x="74" y="0"/>
                  </a:lnTo>
                  <a:lnTo>
                    <a:pt x="7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37" name="Freeform 49"/>
            <p:cNvSpPr/>
            <p:nvPr/>
          </p:nvSpPr>
          <p:spPr bwMode="auto">
            <a:xfrm>
              <a:off x="2950823" y="2593733"/>
              <a:ext cx="56503" cy="34513"/>
            </a:xfrm>
            <a:custGeom>
              <a:avLst/>
              <a:gdLst>
                <a:gd name="T0" fmla="*/ 2147483647 w 40"/>
                <a:gd name="T1" fmla="*/ 2147483647 h 22"/>
                <a:gd name="T2" fmla="*/ 2147483647 w 40"/>
                <a:gd name="T3" fmla="*/ 2147483647 h 22"/>
                <a:gd name="T4" fmla="*/ 2147483647 w 40"/>
                <a:gd name="T5" fmla="*/ 2147483647 h 22"/>
                <a:gd name="T6" fmla="*/ 0 w 40"/>
                <a:gd name="T7" fmla="*/ 2147483647 h 22"/>
                <a:gd name="T8" fmla="*/ 2147483647 w 40"/>
                <a:gd name="T9" fmla="*/ 2147483647 h 22"/>
                <a:gd name="T10" fmla="*/ 2147483647 w 40"/>
                <a:gd name="T11" fmla="*/ 2147483647 h 22"/>
                <a:gd name="T12" fmla="*/ 2147483647 w 40"/>
                <a:gd name="T13" fmla="*/ 0 h 22"/>
                <a:gd name="T14" fmla="*/ 2147483647 w 40"/>
                <a:gd name="T15" fmla="*/ 2147483647 h 22"/>
                <a:gd name="T16" fmla="*/ 2147483647 w 40"/>
                <a:gd name="T17" fmla="*/ 2147483647 h 22"/>
                <a:gd name="T18" fmla="*/ 2147483647 w 40"/>
                <a:gd name="T19" fmla="*/ 2147483647 h 22"/>
                <a:gd name="T20" fmla="*/ 2147483647 w 40"/>
                <a:gd name="T21" fmla="*/ 2147483647 h 22"/>
                <a:gd name="T22" fmla="*/ 2147483647 w 40"/>
                <a:gd name="T23" fmla="*/ 2147483647 h 22"/>
                <a:gd name="T24" fmla="*/ 2147483647 w 40"/>
                <a:gd name="T25" fmla="*/ 2147483647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0"/>
                <a:gd name="T40" fmla="*/ 0 h 22"/>
                <a:gd name="T41" fmla="*/ 40 w 40"/>
                <a:gd name="T42" fmla="*/ 22 h 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0" h="22">
                  <a:moveTo>
                    <a:pt x="22" y="22"/>
                  </a:moveTo>
                  <a:lnTo>
                    <a:pt x="16" y="22"/>
                  </a:lnTo>
                  <a:lnTo>
                    <a:pt x="8" y="20"/>
                  </a:lnTo>
                  <a:lnTo>
                    <a:pt x="0" y="14"/>
                  </a:lnTo>
                  <a:lnTo>
                    <a:pt x="6" y="10"/>
                  </a:lnTo>
                  <a:lnTo>
                    <a:pt x="12" y="6"/>
                  </a:lnTo>
                  <a:lnTo>
                    <a:pt x="30" y="0"/>
                  </a:lnTo>
                  <a:lnTo>
                    <a:pt x="32" y="4"/>
                  </a:lnTo>
                  <a:lnTo>
                    <a:pt x="34" y="6"/>
                  </a:lnTo>
                  <a:lnTo>
                    <a:pt x="40" y="6"/>
                  </a:lnTo>
                  <a:lnTo>
                    <a:pt x="40" y="18"/>
                  </a:lnTo>
                  <a:lnTo>
                    <a:pt x="32" y="22"/>
                  </a:lnTo>
                  <a:lnTo>
                    <a:pt x="22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38" name="Freeform 50"/>
            <p:cNvSpPr/>
            <p:nvPr/>
          </p:nvSpPr>
          <p:spPr bwMode="auto">
            <a:xfrm>
              <a:off x="3073053" y="2697274"/>
              <a:ext cx="117617" cy="66372"/>
            </a:xfrm>
            <a:custGeom>
              <a:avLst/>
              <a:gdLst>
                <a:gd name="T0" fmla="*/ 2147483647 w 80"/>
                <a:gd name="T1" fmla="*/ 2147483647 h 42"/>
                <a:gd name="T2" fmla="*/ 2147483647 w 80"/>
                <a:gd name="T3" fmla="*/ 2147483647 h 42"/>
                <a:gd name="T4" fmla="*/ 2147483647 w 80"/>
                <a:gd name="T5" fmla="*/ 2147483647 h 42"/>
                <a:gd name="T6" fmla="*/ 2147483647 w 80"/>
                <a:gd name="T7" fmla="*/ 2147483647 h 42"/>
                <a:gd name="T8" fmla="*/ 2147483647 w 80"/>
                <a:gd name="T9" fmla="*/ 2147483647 h 42"/>
                <a:gd name="T10" fmla="*/ 2147483647 w 80"/>
                <a:gd name="T11" fmla="*/ 2147483647 h 42"/>
                <a:gd name="T12" fmla="*/ 2147483647 w 80"/>
                <a:gd name="T13" fmla="*/ 2147483647 h 42"/>
                <a:gd name="T14" fmla="*/ 2147483647 w 80"/>
                <a:gd name="T15" fmla="*/ 2147483647 h 42"/>
                <a:gd name="T16" fmla="*/ 2147483647 w 80"/>
                <a:gd name="T17" fmla="*/ 2147483647 h 42"/>
                <a:gd name="T18" fmla="*/ 2147483647 w 80"/>
                <a:gd name="T19" fmla="*/ 2147483647 h 42"/>
                <a:gd name="T20" fmla="*/ 2147483647 w 80"/>
                <a:gd name="T21" fmla="*/ 2147483647 h 42"/>
                <a:gd name="T22" fmla="*/ 2147483647 w 80"/>
                <a:gd name="T23" fmla="*/ 2147483647 h 42"/>
                <a:gd name="T24" fmla="*/ 2147483647 w 80"/>
                <a:gd name="T25" fmla="*/ 2147483647 h 42"/>
                <a:gd name="T26" fmla="*/ 2147483647 w 80"/>
                <a:gd name="T27" fmla="*/ 2147483647 h 42"/>
                <a:gd name="T28" fmla="*/ 0 w 80"/>
                <a:gd name="T29" fmla="*/ 2147483647 h 42"/>
                <a:gd name="T30" fmla="*/ 2147483647 w 80"/>
                <a:gd name="T31" fmla="*/ 2147483647 h 42"/>
                <a:gd name="T32" fmla="*/ 2147483647 w 80"/>
                <a:gd name="T33" fmla="*/ 2147483647 h 42"/>
                <a:gd name="T34" fmla="*/ 2147483647 w 80"/>
                <a:gd name="T35" fmla="*/ 0 h 42"/>
                <a:gd name="T36" fmla="*/ 2147483647 w 80"/>
                <a:gd name="T37" fmla="*/ 2147483647 h 42"/>
                <a:gd name="T38" fmla="*/ 2147483647 w 80"/>
                <a:gd name="T39" fmla="*/ 2147483647 h 42"/>
                <a:gd name="T40" fmla="*/ 2147483647 w 80"/>
                <a:gd name="T41" fmla="*/ 2147483647 h 42"/>
                <a:gd name="T42" fmla="*/ 2147483647 w 80"/>
                <a:gd name="T43" fmla="*/ 2147483647 h 42"/>
                <a:gd name="T44" fmla="*/ 2147483647 w 80"/>
                <a:gd name="T45" fmla="*/ 2147483647 h 42"/>
                <a:gd name="T46" fmla="*/ 2147483647 w 80"/>
                <a:gd name="T47" fmla="*/ 2147483647 h 42"/>
                <a:gd name="T48" fmla="*/ 2147483647 w 80"/>
                <a:gd name="T49" fmla="*/ 2147483647 h 42"/>
                <a:gd name="T50" fmla="*/ 2147483647 w 80"/>
                <a:gd name="T51" fmla="*/ 2147483647 h 42"/>
                <a:gd name="T52" fmla="*/ 2147483647 w 80"/>
                <a:gd name="T53" fmla="*/ 2147483647 h 42"/>
                <a:gd name="T54" fmla="*/ 2147483647 w 80"/>
                <a:gd name="T55" fmla="*/ 2147483647 h 42"/>
                <a:gd name="T56" fmla="*/ 2147483647 w 80"/>
                <a:gd name="T57" fmla="*/ 2147483647 h 42"/>
                <a:gd name="T58" fmla="*/ 2147483647 w 80"/>
                <a:gd name="T59" fmla="*/ 2147483647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80"/>
                <a:gd name="T91" fmla="*/ 0 h 42"/>
                <a:gd name="T92" fmla="*/ 80 w 8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80" h="42">
                  <a:moveTo>
                    <a:pt x="58" y="40"/>
                  </a:moveTo>
                  <a:lnTo>
                    <a:pt x="56" y="30"/>
                  </a:lnTo>
                  <a:lnTo>
                    <a:pt x="52" y="26"/>
                  </a:lnTo>
                  <a:lnTo>
                    <a:pt x="48" y="26"/>
                  </a:lnTo>
                  <a:lnTo>
                    <a:pt x="42" y="26"/>
                  </a:lnTo>
                  <a:lnTo>
                    <a:pt x="38" y="30"/>
                  </a:lnTo>
                  <a:lnTo>
                    <a:pt x="30" y="36"/>
                  </a:lnTo>
                  <a:lnTo>
                    <a:pt x="22" y="40"/>
                  </a:lnTo>
                  <a:lnTo>
                    <a:pt x="16" y="42"/>
                  </a:lnTo>
                  <a:lnTo>
                    <a:pt x="10" y="40"/>
                  </a:lnTo>
                  <a:lnTo>
                    <a:pt x="14" y="38"/>
                  </a:lnTo>
                  <a:lnTo>
                    <a:pt x="10" y="36"/>
                  </a:lnTo>
                  <a:lnTo>
                    <a:pt x="6" y="36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8" y="24"/>
                  </a:lnTo>
                  <a:lnTo>
                    <a:pt x="22" y="14"/>
                  </a:lnTo>
                  <a:lnTo>
                    <a:pt x="46" y="0"/>
                  </a:lnTo>
                  <a:lnTo>
                    <a:pt x="52" y="6"/>
                  </a:lnTo>
                  <a:lnTo>
                    <a:pt x="58" y="12"/>
                  </a:lnTo>
                  <a:lnTo>
                    <a:pt x="70" y="22"/>
                  </a:lnTo>
                  <a:lnTo>
                    <a:pt x="68" y="28"/>
                  </a:lnTo>
                  <a:lnTo>
                    <a:pt x="74" y="28"/>
                  </a:lnTo>
                  <a:lnTo>
                    <a:pt x="80" y="30"/>
                  </a:lnTo>
                  <a:lnTo>
                    <a:pt x="74" y="36"/>
                  </a:lnTo>
                  <a:lnTo>
                    <a:pt x="70" y="38"/>
                  </a:lnTo>
                  <a:lnTo>
                    <a:pt x="64" y="40"/>
                  </a:lnTo>
                  <a:lnTo>
                    <a:pt x="60" y="38"/>
                  </a:lnTo>
                  <a:lnTo>
                    <a:pt x="60" y="36"/>
                  </a:lnTo>
                  <a:lnTo>
                    <a:pt x="58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39" name="Freeform 51"/>
            <p:cNvSpPr/>
            <p:nvPr/>
          </p:nvSpPr>
          <p:spPr bwMode="auto">
            <a:xfrm>
              <a:off x="3028081" y="2435768"/>
              <a:ext cx="96861" cy="38495"/>
            </a:xfrm>
            <a:custGeom>
              <a:avLst/>
              <a:gdLst>
                <a:gd name="T0" fmla="*/ 2147483647 w 66"/>
                <a:gd name="T1" fmla="*/ 2147483647 h 24"/>
                <a:gd name="T2" fmla="*/ 2147483647 w 66"/>
                <a:gd name="T3" fmla="*/ 2147483647 h 24"/>
                <a:gd name="T4" fmla="*/ 2147483647 w 66"/>
                <a:gd name="T5" fmla="*/ 2147483647 h 24"/>
                <a:gd name="T6" fmla="*/ 2147483647 w 66"/>
                <a:gd name="T7" fmla="*/ 2147483647 h 24"/>
                <a:gd name="T8" fmla="*/ 2147483647 w 66"/>
                <a:gd name="T9" fmla="*/ 2147483647 h 24"/>
                <a:gd name="T10" fmla="*/ 2147483647 w 66"/>
                <a:gd name="T11" fmla="*/ 2147483647 h 24"/>
                <a:gd name="T12" fmla="*/ 2147483647 w 66"/>
                <a:gd name="T13" fmla="*/ 2147483647 h 24"/>
                <a:gd name="T14" fmla="*/ 2147483647 w 66"/>
                <a:gd name="T15" fmla="*/ 2147483647 h 24"/>
                <a:gd name="T16" fmla="*/ 2147483647 w 66"/>
                <a:gd name="T17" fmla="*/ 2147483647 h 24"/>
                <a:gd name="T18" fmla="*/ 2147483647 w 66"/>
                <a:gd name="T19" fmla="*/ 2147483647 h 24"/>
                <a:gd name="T20" fmla="*/ 2147483647 w 66"/>
                <a:gd name="T21" fmla="*/ 0 h 24"/>
                <a:gd name="T22" fmla="*/ 2147483647 w 66"/>
                <a:gd name="T23" fmla="*/ 0 h 24"/>
                <a:gd name="T24" fmla="*/ 2147483647 w 66"/>
                <a:gd name="T25" fmla="*/ 2147483647 h 24"/>
                <a:gd name="T26" fmla="*/ 2147483647 w 66"/>
                <a:gd name="T27" fmla="*/ 2147483647 h 24"/>
                <a:gd name="T28" fmla="*/ 2147483647 w 66"/>
                <a:gd name="T29" fmla="*/ 0 h 24"/>
                <a:gd name="T30" fmla="*/ 2147483647 w 66"/>
                <a:gd name="T31" fmla="*/ 2147483647 h 24"/>
                <a:gd name="T32" fmla="*/ 2147483647 w 66"/>
                <a:gd name="T33" fmla="*/ 2147483647 h 24"/>
                <a:gd name="T34" fmla="*/ 2147483647 w 66"/>
                <a:gd name="T35" fmla="*/ 2147483647 h 24"/>
                <a:gd name="T36" fmla="*/ 2147483647 w 66"/>
                <a:gd name="T37" fmla="*/ 2147483647 h 24"/>
                <a:gd name="T38" fmla="*/ 2147483647 w 66"/>
                <a:gd name="T39" fmla="*/ 2147483647 h 24"/>
                <a:gd name="T40" fmla="*/ 2147483647 w 66"/>
                <a:gd name="T41" fmla="*/ 2147483647 h 24"/>
                <a:gd name="T42" fmla="*/ 2147483647 w 66"/>
                <a:gd name="T43" fmla="*/ 2147483647 h 24"/>
                <a:gd name="T44" fmla="*/ 2147483647 w 66"/>
                <a:gd name="T45" fmla="*/ 2147483647 h 24"/>
                <a:gd name="T46" fmla="*/ 2147483647 w 66"/>
                <a:gd name="T47" fmla="*/ 2147483647 h 24"/>
                <a:gd name="T48" fmla="*/ 2147483647 w 66"/>
                <a:gd name="T49" fmla="*/ 2147483647 h 24"/>
                <a:gd name="T50" fmla="*/ 2147483647 w 66"/>
                <a:gd name="T51" fmla="*/ 2147483647 h 24"/>
                <a:gd name="T52" fmla="*/ 2147483647 w 66"/>
                <a:gd name="T53" fmla="*/ 2147483647 h 24"/>
                <a:gd name="T54" fmla="*/ 2147483647 w 66"/>
                <a:gd name="T55" fmla="*/ 2147483647 h 24"/>
                <a:gd name="T56" fmla="*/ 2147483647 w 66"/>
                <a:gd name="T57" fmla="*/ 2147483647 h 24"/>
                <a:gd name="T58" fmla="*/ 0 w 66"/>
                <a:gd name="T59" fmla="*/ 2147483647 h 24"/>
                <a:gd name="T60" fmla="*/ 0 w 66"/>
                <a:gd name="T61" fmla="*/ 2147483647 h 24"/>
                <a:gd name="T62" fmla="*/ 0 w 66"/>
                <a:gd name="T63" fmla="*/ 2147483647 h 24"/>
                <a:gd name="T64" fmla="*/ 2147483647 w 66"/>
                <a:gd name="T65" fmla="*/ 2147483647 h 24"/>
                <a:gd name="T66" fmla="*/ 2147483647 w 66"/>
                <a:gd name="T67" fmla="*/ 0 h 24"/>
                <a:gd name="T68" fmla="*/ 2147483647 w 66"/>
                <a:gd name="T69" fmla="*/ 2147483647 h 24"/>
                <a:gd name="T70" fmla="*/ 2147483647 w 66"/>
                <a:gd name="T71" fmla="*/ 2147483647 h 24"/>
                <a:gd name="T72" fmla="*/ 2147483647 w 66"/>
                <a:gd name="T73" fmla="*/ 2147483647 h 24"/>
                <a:gd name="T74" fmla="*/ 2147483647 w 66"/>
                <a:gd name="T75" fmla="*/ 2147483647 h 24"/>
                <a:gd name="T76" fmla="*/ 2147483647 w 66"/>
                <a:gd name="T77" fmla="*/ 2147483647 h 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6"/>
                <a:gd name="T118" fmla="*/ 0 h 24"/>
                <a:gd name="T119" fmla="*/ 66 w 66"/>
                <a:gd name="T120" fmla="*/ 24 h 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6" h="24">
                  <a:moveTo>
                    <a:pt x="10" y="6"/>
                  </a:moveTo>
                  <a:lnTo>
                    <a:pt x="16" y="10"/>
                  </a:lnTo>
                  <a:lnTo>
                    <a:pt x="22" y="12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30" y="6"/>
                  </a:lnTo>
                  <a:lnTo>
                    <a:pt x="34" y="8"/>
                  </a:lnTo>
                  <a:lnTo>
                    <a:pt x="38" y="12"/>
                  </a:lnTo>
                  <a:lnTo>
                    <a:pt x="40" y="4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6" y="2"/>
                  </a:lnTo>
                  <a:lnTo>
                    <a:pt x="62" y="2"/>
                  </a:lnTo>
                  <a:lnTo>
                    <a:pt x="64" y="0"/>
                  </a:lnTo>
                  <a:lnTo>
                    <a:pt x="66" y="6"/>
                  </a:lnTo>
                  <a:lnTo>
                    <a:pt x="62" y="12"/>
                  </a:lnTo>
                  <a:lnTo>
                    <a:pt x="56" y="16"/>
                  </a:lnTo>
                  <a:lnTo>
                    <a:pt x="46" y="20"/>
                  </a:lnTo>
                  <a:lnTo>
                    <a:pt x="42" y="20"/>
                  </a:lnTo>
                  <a:lnTo>
                    <a:pt x="36" y="20"/>
                  </a:lnTo>
                  <a:lnTo>
                    <a:pt x="34" y="24"/>
                  </a:lnTo>
                  <a:lnTo>
                    <a:pt x="28" y="24"/>
                  </a:lnTo>
                  <a:lnTo>
                    <a:pt x="24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8" y="14"/>
                  </a:lnTo>
                  <a:lnTo>
                    <a:pt x="6" y="14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8" y="0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40" name="Freeform 52"/>
            <p:cNvSpPr/>
            <p:nvPr/>
          </p:nvSpPr>
          <p:spPr bwMode="auto">
            <a:xfrm>
              <a:off x="3156077" y="2426475"/>
              <a:ext cx="237541" cy="59734"/>
            </a:xfrm>
            <a:custGeom>
              <a:avLst/>
              <a:gdLst>
                <a:gd name="T0" fmla="*/ 2147483647 w 164"/>
                <a:gd name="T1" fmla="*/ 2147483647 h 38"/>
                <a:gd name="T2" fmla="*/ 2147483647 w 164"/>
                <a:gd name="T3" fmla="*/ 2147483647 h 38"/>
                <a:gd name="T4" fmla="*/ 2147483647 w 164"/>
                <a:gd name="T5" fmla="*/ 2147483647 h 38"/>
                <a:gd name="T6" fmla="*/ 2147483647 w 164"/>
                <a:gd name="T7" fmla="*/ 2147483647 h 38"/>
                <a:gd name="T8" fmla="*/ 2147483647 w 164"/>
                <a:gd name="T9" fmla="*/ 2147483647 h 38"/>
                <a:gd name="T10" fmla="*/ 2147483647 w 164"/>
                <a:gd name="T11" fmla="*/ 2147483647 h 38"/>
                <a:gd name="T12" fmla="*/ 2147483647 w 164"/>
                <a:gd name="T13" fmla="*/ 2147483647 h 38"/>
                <a:gd name="T14" fmla="*/ 2147483647 w 164"/>
                <a:gd name="T15" fmla="*/ 2147483647 h 38"/>
                <a:gd name="T16" fmla="*/ 0 w 164"/>
                <a:gd name="T17" fmla="*/ 2147483647 h 38"/>
                <a:gd name="T18" fmla="*/ 2147483647 w 164"/>
                <a:gd name="T19" fmla="*/ 2147483647 h 38"/>
                <a:gd name="T20" fmla="*/ 2147483647 w 164"/>
                <a:gd name="T21" fmla="*/ 0 h 38"/>
                <a:gd name="T22" fmla="*/ 2147483647 w 164"/>
                <a:gd name="T23" fmla="*/ 2147483647 h 38"/>
                <a:gd name="T24" fmla="*/ 2147483647 w 164"/>
                <a:gd name="T25" fmla="*/ 2147483647 h 38"/>
                <a:gd name="T26" fmla="*/ 2147483647 w 164"/>
                <a:gd name="T27" fmla="*/ 2147483647 h 38"/>
                <a:gd name="T28" fmla="*/ 2147483647 w 164"/>
                <a:gd name="T29" fmla="*/ 2147483647 h 38"/>
                <a:gd name="T30" fmla="*/ 2147483647 w 164"/>
                <a:gd name="T31" fmla="*/ 2147483647 h 38"/>
                <a:gd name="T32" fmla="*/ 2147483647 w 164"/>
                <a:gd name="T33" fmla="*/ 2147483647 h 38"/>
                <a:gd name="T34" fmla="*/ 2147483647 w 164"/>
                <a:gd name="T35" fmla="*/ 2147483647 h 38"/>
                <a:gd name="T36" fmla="*/ 2147483647 w 164"/>
                <a:gd name="T37" fmla="*/ 2147483647 h 38"/>
                <a:gd name="T38" fmla="*/ 2147483647 w 164"/>
                <a:gd name="T39" fmla="*/ 2147483647 h 38"/>
                <a:gd name="T40" fmla="*/ 2147483647 w 164"/>
                <a:gd name="T41" fmla="*/ 2147483647 h 38"/>
                <a:gd name="T42" fmla="*/ 2147483647 w 164"/>
                <a:gd name="T43" fmla="*/ 2147483647 h 38"/>
                <a:gd name="T44" fmla="*/ 2147483647 w 164"/>
                <a:gd name="T45" fmla="*/ 2147483647 h 38"/>
                <a:gd name="T46" fmla="*/ 2147483647 w 164"/>
                <a:gd name="T47" fmla="*/ 2147483647 h 38"/>
                <a:gd name="T48" fmla="*/ 2147483647 w 164"/>
                <a:gd name="T49" fmla="*/ 2147483647 h 38"/>
                <a:gd name="T50" fmla="*/ 2147483647 w 164"/>
                <a:gd name="T51" fmla="*/ 2147483647 h 38"/>
                <a:gd name="T52" fmla="*/ 2147483647 w 164"/>
                <a:gd name="T53" fmla="*/ 2147483647 h 38"/>
                <a:gd name="T54" fmla="*/ 2147483647 w 164"/>
                <a:gd name="T55" fmla="*/ 2147483647 h 38"/>
                <a:gd name="T56" fmla="*/ 2147483647 w 164"/>
                <a:gd name="T57" fmla="*/ 2147483647 h 38"/>
                <a:gd name="T58" fmla="*/ 2147483647 w 164"/>
                <a:gd name="T59" fmla="*/ 2147483647 h 38"/>
                <a:gd name="T60" fmla="*/ 2147483647 w 164"/>
                <a:gd name="T61" fmla="*/ 2147483647 h 38"/>
                <a:gd name="T62" fmla="*/ 2147483647 w 164"/>
                <a:gd name="T63" fmla="*/ 2147483647 h 38"/>
                <a:gd name="T64" fmla="*/ 2147483647 w 164"/>
                <a:gd name="T65" fmla="*/ 2147483647 h 38"/>
                <a:gd name="T66" fmla="*/ 2147483647 w 164"/>
                <a:gd name="T67" fmla="*/ 2147483647 h 38"/>
                <a:gd name="T68" fmla="*/ 2147483647 w 164"/>
                <a:gd name="T69" fmla="*/ 2147483647 h 38"/>
                <a:gd name="T70" fmla="*/ 2147483647 w 164"/>
                <a:gd name="T71" fmla="*/ 2147483647 h 38"/>
                <a:gd name="T72" fmla="*/ 2147483647 w 164"/>
                <a:gd name="T73" fmla="*/ 2147483647 h 38"/>
                <a:gd name="T74" fmla="*/ 2147483647 w 164"/>
                <a:gd name="T75" fmla="*/ 2147483647 h 38"/>
                <a:gd name="T76" fmla="*/ 2147483647 w 164"/>
                <a:gd name="T77" fmla="*/ 2147483647 h 38"/>
                <a:gd name="T78" fmla="*/ 2147483647 w 164"/>
                <a:gd name="T79" fmla="*/ 2147483647 h 38"/>
                <a:gd name="T80" fmla="*/ 2147483647 w 164"/>
                <a:gd name="T81" fmla="*/ 2147483647 h 38"/>
                <a:gd name="T82" fmla="*/ 2147483647 w 164"/>
                <a:gd name="T83" fmla="*/ 2147483647 h 38"/>
                <a:gd name="T84" fmla="*/ 2147483647 w 164"/>
                <a:gd name="T85" fmla="*/ 2147483647 h 38"/>
                <a:gd name="T86" fmla="*/ 2147483647 w 164"/>
                <a:gd name="T87" fmla="*/ 2147483647 h 38"/>
                <a:gd name="T88" fmla="*/ 2147483647 w 164"/>
                <a:gd name="T89" fmla="*/ 2147483647 h 38"/>
                <a:gd name="T90" fmla="*/ 2147483647 w 164"/>
                <a:gd name="T91" fmla="*/ 2147483647 h 38"/>
                <a:gd name="T92" fmla="*/ 2147483647 w 164"/>
                <a:gd name="T93" fmla="*/ 2147483647 h 38"/>
                <a:gd name="T94" fmla="*/ 2147483647 w 164"/>
                <a:gd name="T95" fmla="*/ 2147483647 h 38"/>
                <a:gd name="T96" fmla="*/ 2147483647 w 164"/>
                <a:gd name="T97" fmla="*/ 2147483647 h 38"/>
                <a:gd name="T98" fmla="*/ 2147483647 w 164"/>
                <a:gd name="T99" fmla="*/ 2147483647 h 38"/>
                <a:gd name="T100" fmla="*/ 2147483647 w 164"/>
                <a:gd name="T101" fmla="*/ 2147483647 h 38"/>
                <a:gd name="T102" fmla="*/ 2147483647 w 164"/>
                <a:gd name="T103" fmla="*/ 2147483647 h 38"/>
                <a:gd name="T104" fmla="*/ 2147483647 w 164"/>
                <a:gd name="T105" fmla="*/ 2147483647 h 38"/>
                <a:gd name="T106" fmla="*/ 2147483647 w 164"/>
                <a:gd name="T107" fmla="*/ 2147483647 h 38"/>
                <a:gd name="T108" fmla="*/ 2147483647 w 164"/>
                <a:gd name="T109" fmla="*/ 2147483647 h 38"/>
                <a:gd name="T110" fmla="*/ 2147483647 w 164"/>
                <a:gd name="T111" fmla="*/ 2147483647 h 38"/>
                <a:gd name="T112" fmla="*/ 2147483647 w 164"/>
                <a:gd name="T113" fmla="*/ 2147483647 h 38"/>
                <a:gd name="T114" fmla="*/ 2147483647 w 164"/>
                <a:gd name="T115" fmla="*/ 2147483647 h 3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64"/>
                <a:gd name="T175" fmla="*/ 0 h 38"/>
                <a:gd name="T176" fmla="*/ 164 w 164"/>
                <a:gd name="T177" fmla="*/ 38 h 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64" h="38">
                  <a:moveTo>
                    <a:pt x="30" y="22"/>
                  </a:moveTo>
                  <a:lnTo>
                    <a:pt x="36" y="18"/>
                  </a:lnTo>
                  <a:lnTo>
                    <a:pt x="32" y="16"/>
                  </a:lnTo>
                  <a:lnTo>
                    <a:pt x="28" y="16"/>
                  </a:lnTo>
                  <a:lnTo>
                    <a:pt x="22" y="16"/>
                  </a:lnTo>
                  <a:lnTo>
                    <a:pt x="12" y="18"/>
                  </a:lnTo>
                  <a:lnTo>
                    <a:pt x="8" y="16"/>
                  </a:lnTo>
                  <a:lnTo>
                    <a:pt x="4" y="14"/>
                  </a:lnTo>
                  <a:lnTo>
                    <a:pt x="0" y="6"/>
                  </a:lnTo>
                  <a:lnTo>
                    <a:pt x="8" y="2"/>
                  </a:lnTo>
                  <a:lnTo>
                    <a:pt x="20" y="0"/>
                  </a:lnTo>
                  <a:lnTo>
                    <a:pt x="28" y="2"/>
                  </a:lnTo>
                  <a:lnTo>
                    <a:pt x="32" y="6"/>
                  </a:lnTo>
                  <a:lnTo>
                    <a:pt x="38" y="8"/>
                  </a:lnTo>
                  <a:lnTo>
                    <a:pt x="44" y="10"/>
                  </a:lnTo>
                  <a:lnTo>
                    <a:pt x="58" y="10"/>
                  </a:lnTo>
                  <a:lnTo>
                    <a:pt x="60" y="8"/>
                  </a:lnTo>
                  <a:lnTo>
                    <a:pt x="64" y="6"/>
                  </a:lnTo>
                  <a:lnTo>
                    <a:pt x="68" y="6"/>
                  </a:lnTo>
                  <a:lnTo>
                    <a:pt x="62" y="10"/>
                  </a:lnTo>
                  <a:lnTo>
                    <a:pt x="60" y="12"/>
                  </a:lnTo>
                  <a:lnTo>
                    <a:pt x="58" y="16"/>
                  </a:lnTo>
                  <a:lnTo>
                    <a:pt x="60" y="18"/>
                  </a:lnTo>
                  <a:lnTo>
                    <a:pt x="60" y="20"/>
                  </a:lnTo>
                  <a:lnTo>
                    <a:pt x="66" y="20"/>
                  </a:lnTo>
                  <a:lnTo>
                    <a:pt x="80" y="20"/>
                  </a:lnTo>
                  <a:lnTo>
                    <a:pt x="94" y="20"/>
                  </a:lnTo>
                  <a:lnTo>
                    <a:pt x="108" y="20"/>
                  </a:lnTo>
                  <a:lnTo>
                    <a:pt x="120" y="18"/>
                  </a:lnTo>
                  <a:lnTo>
                    <a:pt x="136" y="18"/>
                  </a:lnTo>
                  <a:lnTo>
                    <a:pt x="144" y="18"/>
                  </a:lnTo>
                  <a:lnTo>
                    <a:pt x="152" y="20"/>
                  </a:lnTo>
                  <a:lnTo>
                    <a:pt x="164" y="22"/>
                  </a:lnTo>
                  <a:lnTo>
                    <a:pt x="160" y="30"/>
                  </a:lnTo>
                  <a:lnTo>
                    <a:pt x="156" y="36"/>
                  </a:lnTo>
                  <a:lnTo>
                    <a:pt x="148" y="38"/>
                  </a:lnTo>
                  <a:lnTo>
                    <a:pt x="140" y="38"/>
                  </a:lnTo>
                  <a:lnTo>
                    <a:pt x="132" y="38"/>
                  </a:lnTo>
                  <a:lnTo>
                    <a:pt x="124" y="36"/>
                  </a:lnTo>
                  <a:lnTo>
                    <a:pt x="118" y="36"/>
                  </a:lnTo>
                  <a:lnTo>
                    <a:pt x="110" y="34"/>
                  </a:lnTo>
                  <a:lnTo>
                    <a:pt x="104" y="34"/>
                  </a:lnTo>
                  <a:lnTo>
                    <a:pt x="96" y="32"/>
                  </a:lnTo>
                  <a:lnTo>
                    <a:pt x="90" y="30"/>
                  </a:lnTo>
                  <a:lnTo>
                    <a:pt x="86" y="30"/>
                  </a:lnTo>
                  <a:lnTo>
                    <a:pt x="78" y="32"/>
                  </a:lnTo>
                  <a:lnTo>
                    <a:pt x="72" y="34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42" y="36"/>
                  </a:lnTo>
                  <a:lnTo>
                    <a:pt x="32" y="36"/>
                  </a:lnTo>
                  <a:lnTo>
                    <a:pt x="28" y="36"/>
                  </a:lnTo>
                  <a:lnTo>
                    <a:pt x="24" y="38"/>
                  </a:lnTo>
                  <a:lnTo>
                    <a:pt x="24" y="30"/>
                  </a:lnTo>
                  <a:lnTo>
                    <a:pt x="28" y="24"/>
                  </a:lnTo>
                  <a:lnTo>
                    <a:pt x="32" y="20"/>
                  </a:lnTo>
                  <a:lnTo>
                    <a:pt x="36" y="20"/>
                  </a:lnTo>
                  <a:lnTo>
                    <a:pt x="30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41" name="Freeform 53"/>
            <p:cNvSpPr/>
            <p:nvPr/>
          </p:nvSpPr>
          <p:spPr bwMode="auto">
            <a:xfrm>
              <a:off x="3118024" y="2460990"/>
              <a:ext cx="46124" cy="22567"/>
            </a:xfrm>
            <a:custGeom>
              <a:avLst/>
              <a:gdLst>
                <a:gd name="T0" fmla="*/ 2147483647 w 30"/>
                <a:gd name="T1" fmla="*/ 2147483647 h 14"/>
                <a:gd name="T2" fmla="*/ 2147483647 w 30"/>
                <a:gd name="T3" fmla="*/ 2147483647 h 14"/>
                <a:gd name="T4" fmla="*/ 2147483647 w 30"/>
                <a:gd name="T5" fmla="*/ 2147483647 h 14"/>
                <a:gd name="T6" fmla="*/ 2147483647 w 30"/>
                <a:gd name="T7" fmla="*/ 2147483647 h 14"/>
                <a:gd name="T8" fmla="*/ 2147483647 w 30"/>
                <a:gd name="T9" fmla="*/ 2147483647 h 14"/>
                <a:gd name="T10" fmla="*/ 0 w 30"/>
                <a:gd name="T11" fmla="*/ 2147483647 h 14"/>
                <a:gd name="T12" fmla="*/ 2147483647 w 30"/>
                <a:gd name="T13" fmla="*/ 2147483647 h 14"/>
                <a:gd name="T14" fmla="*/ 2147483647 w 30"/>
                <a:gd name="T15" fmla="*/ 0 h 14"/>
                <a:gd name="T16" fmla="*/ 2147483647 w 30"/>
                <a:gd name="T17" fmla="*/ 0 h 14"/>
                <a:gd name="T18" fmla="*/ 2147483647 w 30"/>
                <a:gd name="T19" fmla="*/ 2147483647 h 14"/>
                <a:gd name="T20" fmla="*/ 2147483647 w 30"/>
                <a:gd name="T21" fmla="*/ 2147483647 h 14"/>
                <a:gd name="T22" fmla="*/ 2147483647 w 30"/>
                <a:gd name="T23" fmla="*/ 2147483647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"/>
                <a:gd name="T37" fmla="*/ 0 h 14"/>
                <a:gd name="T38" fmla="*/ 30 w 30"/>
                <a:gd name="T39" fmla="*/ 14 h 1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" h="14">
                  <a:moveTo>
                    <a:pt x="30" y="8"/>
                  </a:moveTo>
                  <a:lnTo>
                    <a:pt x="28" y="12"/>
                  </a:lnTo>
                  <a:lnTo>
                    <a:pt x="24" y="14"/>
                  </a:lnTo>
                  <a:lnTo>
                    <a:pt x="20" y="14"/>
                  </a:lnTo>
                  <a:lnTo>
                    <a:pt x="10" y="12"/>
                  </a:lnTo>
                  <a:lnTo>
                    <a:pt x="0" y="10"/>
                  </a:lnTo>
                  <a:lnTo>
                    <a:pt x="6" y="4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6" y="2"/>
                  </a:lnTo>
                  <a:lnTo>
                    <a:pt x="28" y="4"/>
                  </a:lnTo>
                  <a:lnTo>
                    <a:pt x="3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42" name="Freeform 54"/>
            <p:cNvSpPr/>
            <p:nvPr/>
          </p:nvSpPr>
          <p:spPr bwMode="auto">
            <a:xfrm>
              <a:off x="3166455" y="2390634"/>
              <a:ext cx="51890" cy="29203"/>
            </a:xfrm>
            <a:custGeom>
              <a:avLst/>
              <a:gdLst>
                <a:gd name="T0" fmla="*/ 2147483647 w 36"/>
                <a:gd name="T1" fmla="*/ 2147483647 h 18"/>
                <a:gd name="T2" fmla="*/ 2147483647 w 36"/>
                <a:gd name="T3" fmla="*/ 2147483647 h 18"/>
                <a:gd name="T4" fmla="*/ 2147483647 w 36"/>
                <a:gd name="T5" fmla="*/ 2147483647 h 18"/>
                <a:gd name="T6" fmla="*/ 2147483647 w 36"/>
                <a:gd name="T7" fmla="*/ 2147483647 h 18"/>
                <a:gd name="T8" fmla="*/ 2147483647 w 36"/>
                <a:gd name="T9" fmla="*/ 2147483647 h 18"/>
                <a:gd name="T10" fmla="*/ 2147483647 w 36"/>
                <a:gd name="T11" fmla="*/ 2147483647 h 18"/>
                <a:gd name="T12" fmla="*/ 2147483647 w 36"/>
                <a:gd name="T13" fmla="*/ 2147483647 h 18"/>
                <a:gd name="T14" fmla="*/ 2147483647 w 36"/>
                <a:gd name="T15" fmla="*/ 2147483647 h 18"/>
                <a:gd name="T16" fmla="*/ 2147483647 w 36"/>
                <a:gd name="T17" fmla="*/ 2147483647 h 18"/>
                <a:gd name="T18" fmla="*/ 0 w 36"/>
                <a:gd name="T19" fmla="*/ 2147483647 h 18"/>
                <a:gd name="T20" fmla="*/ 2147483647 w 36"/>
                <a:gd name="T21" fmla="*/ 2147483647 h 18"/>
                <a:gd name="T22" fmla="*/ 2147483647 w 36"/>
                <a:gd name="T23" fmla="*/ 0 h 18"/>
                <a:gd name="T24" fmla="*/ 2147483647 w 36"/>
                <a:gd name="T25" fmla="*/ 0 h 18"/>
                <a:gd name="T26" fmla="*/ 2147483647 w 36"/>
                <a:gd name="T27" fmla="*/ 0 h 18"/>
                <a:gd name="T28" fmla="*/ 2147483647 w 36"/>
                <a:gd name="T29" fmla="*/ 2147483647 h 18"/>
                <a:gd name="T30" fmla="*/ 2147483647 w 36"/>
                <a:gd name="T31" fmla="*/ 2147483647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6"/>
                <a:gd name="T49" fmla="*/ 0 h 18"/>
                <a:gd name="T50" fmla="*/ 36 w 36"/>
                <a:gd name="T51" fmla="*/ 18 h 1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6" h="18">
                  <a:moveTo>
                    <a:pt x="32" y="6"/>
                  </a:moveTo>
                  <a:lnTo>
                    <a:pt x="26" y="10"/>
                  </a:lnTo>
                  <a:lnTo>
                    <a:pt x="30" y="12"/>
                  </a:lnTo>
                  <a:lnTo>
                    <a:pt x="36" y="12"/>
                  </a:lnTo>
                  <a:lnTo>
                    <a:pt x="34" y="16"/>
                  </a:lnTo>
                  <a:lnTo>
                    <a:pt x="36" y="18"/>
                  </a:lnTo>
                  <a:lnTo>
                    <a:pt x="16" y="18"/>
                  </a:lnTo>
                  <a:lnTo>
                    <a:pt x="8" y="14"/>
                  </a:lnTo>
                  <a:lnTo>
                    <a:pt x="2" y="12"/>
                  </a:lnTo>
                  <a:lnTo>
                    <a:pt x="0" y="6"/>
                  </a:lnTo>
                  <a:lnTo>
                    <a:pt x="2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14" y="0"/>
                  </a:lnTo>
                  <a:lnTo>
                    <a:pt x="24" y="4"/>
                  </a:lnTo>
                  <a:lnTo>
                    <a:pt x="32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43" name="Freeform 55"/>
            <p:cNvSpPr/>
            <p:nvPr/>
          </p:nvSpPr>
          <p:spPr bwMode="auto">
            <a:xfrm>
              <a:off x="3234488" y="2314970"/>
              <a:ext cx="556952" cy="136727"/>
            </a:xfrm>
            <a:custGeom>
              <a:avLst/>
              <a:gdLst>
                <a:gd name="T0" fmla="*/ 2147483647 w 382"/>
                <a:gd name="T1" fmla="*/ 2147483647 h 86"/>
                <a:gd name="T2" fmla="*/ 2147483647 w 382"/>
                <a:gd name="T3" fmla="*/ 2147483647 h 86"/>
                <a:gd name="T4" fmla="*/ 2147483647 w 382"/>
                <a:gd name="T5" fmla="*/ 2147483647 h 86"/>
                <a:gd name="T6" fmla="*/ 2147483647 w 382"/>
                <a:gd name="T7" fmla="*/ 2147483647 h 86"/>
                <a:gd name="T8" fmla="*/ 2147483647 w 382"/>
                <a:gd name="T9" fmla="*/ 2147483647 h 86"/>
                <a:gd name="T10" fmla="*/ 2147483647 w 382"/>
                <a:gd name="T11" fmla="*/ 2147483647 h 86"/>
                <a:gd name="T12" fmla="*/ 2147483647 w 382"/>
                <a:gd name="T13" fmla="*/ 2147483647 h 86"/>
                <a:gd name="T14" fmla="*/ 2147483647 w 382"/>
                <a:gd name="T15" fmla="*/ 2147483647 h 86"/>
                <a:gd name="T16" fmla="*/ 2147483647 w 382"/>
                <a:gd name="T17" fmla="*/ 2147483647 h 86"/>
                <a:gd name="T18" fmla="*/ 2147483647 w 382"/>
                <a:gd name="T19" fmla="*/ 2147483647 h 86"/>
                <a:gd name="T20" fmla="*/ 2147483647 w 382"/>
                <a:gd name="T21" fmla="*/ 2147483647 h 86"/>
                <a:gd name="T22" fmla="*/ 2147483647 w 382"/>
                <a:gd name="T23" fmla="*/ 2147483647 h 86"/>
                <a:gd name="T24" fmla="*/ 2147483647 w 382"/>
                <a:gd name="T25" fmla="*/ 2147483647 h 86"/>
                <a:gd name="T26" fmla="*/ 2147483647 w 382"/>
                <a:gd name="T27" fmla="*/ 2147483647 h 86"/>
                <a:gd name="T28" fmla="*/ 2147483647 w 382"/>
                <a:gd name="T29" fmla="*/ 2147483647 h 86"/>
                <a:gd name="T30" fmla="*/ 2147483647 w 382"/>
                <a:gd name="T31" fmla="*/ 2147483647 h 86"/>
                <a:gd name="T32" fmla="*/ 2147483647 w 382"/>
                <a:gd name="T33" fmla="*/ 2147483647 h 86"/>
                <a:gd name="T34" fmla="*/ 2147483647 w 382"/>
                <a:gd name="T35" fmla="*/ 2147483647 h 86"/>
                <a:gd name="T36" fmla="*/ 2147483647 w 382"/>
                <a:gd name="T37" fmla="*/ 2147483647 h 86"/>
                <a:gd name="T38" fmla="*/ 2147483647 w 382"/>
                <a:gd name="T39" fmla="*/ 2147483647 h 86"/>
                <a:gd name="T40" fmla="*/ 2147483647 w 382"/>
                <a:gd name="T41" fmla="*/ 2147483647 h 86"/>
                <a:gd name="T42" fmla="*/ 2147483647 w 382"/>
                <a:gd name="T43" fmla="*/ 2147483647 h 86"/>
                <a:gd name="T44" fmla="*/ 2147483647 w 382"/>
                <a:gd name="T45" fmla="*/ 2147483647 h 86"/>
                <a:gd name="T46" fmla="*/ 2147483647 w 382"/>
                <a:gd name="T47" fmla="*/ 2147483647 h 86"/>
                <a:gd name="T48" fmla="*/ 2147483647 w 382"/>
                <a:gd name="T49" fmla="*/ 2147483647 h 86"/>
                <a:gd name="T50" fmla="*/ 2147483647 w 382"/>
                <a:gd name="T51" fmla="*/ 2147483647 h 86"/>
                <a:gd name="T52" fmla="*/ 0 w 382"/>
                <a:gd name="T53" fmla="*/ 2147483647 h 86"/>
                <a:gd name="T54" fmla="*/ 2147483647 w 382"/>
                <a:gd name="T55" fmla="*/ 2147483647 h 86"/>
                <a:gd name="T56" fmla="*/ 2147483647 w 382"/>
                <a:gd name="T57" fmla="*/ 2147483647 h 86"/>
                <a:gd name="T58" fmla="*/ 2147483647 w 382"/>
                <a:gd name="T59" fmla="*/ 2147483647 h 86"/>
                <a:gd name="T60" fmla="*/ 2147483647 w 382"/>
                <a:gd name="T61" fmla="*/ 2147483647 h 86"/>
                <a:gd name="T62" fmla="*/ 2147483647 w 382"/>
                <a:gd name="T63" fmla="*/ 2147483647 h 86"/>
                <a:gd name="T64" fmla="*/ 2147483647 w 382"/>
                <a:gd name="T65" fmla="*/ 2147483647 h 86"/>
                <a:gd name="T66" fmla="*/ 2147483647 w 382"/>
                <a:gd name="T67" fmla="*/ 2147483647 h 86"/>
                <a:gd name="T68" fmla="*/ 2147483647 w 382"/>
                <a:gd name="T69" fmla="*/ 2147483647 h 86"/>
                <a:gd name="T70" fmla="*/ 2147483647 w 382"/>
                <a:gd name="T71" fmla="*/ 2147483647 h 86"/>
                <a:gd name="T72" fmla="*/ 2147483647 w 382"/>
                <a:gd name="T73" fmla="*/ 2147483647 h 86"/>
                <a:gd name="T74" fmla="*/ 2147483647 w 382"/>
                <a:gd name="T75" fmla="*/ 2147483647 h 86"/>
                <a:gd name="T76" fmla="*/ 2147483647 w 382"/>
                <a:gd name="T77" fmla="*/ 2147483647 h 86"/>
                <a:gd name="T78" fmla="*/ 2147483647 w 382"/>
                <a:gd name="T79" fmla="*/ 2147483647 h 86"/>
                <a:gd name="T80" fmla="*/ 2147483647 w 382"/>
                <a:gd name="T81" fmla="*/ 2147483647 h 86"/>
                <a:gd name="T82" fmla="*/ 2147483647 w 382"/>
                <a:gd name="T83" fmla="*/ 2147483647 h 86"/>
                <a:gd name="T84" fmla="*/ 2147483647 w 382"/>
                <a:gd name="T85" fmla="*/ 2147483647 h 86"/>
                <a:gd name="T86" fmla="*/ 2147483647 w 382"/>
                <a:gd name="T87" fmla="*/ 2147483647 h 86"/>
                <a:gd name="T88" fmla="*/ 2147483647 w 382"/>
                <a:gd name="T89" fmla="*/ 2147483647 h 86"/>
                <a:gd name="T90" fmla="*/ 2147483647 w 382"/>
                <a:gd name="T91" fmla="*/ 2147483647 h 86"/>
                <a:gd name="T92" fmla="*/ 2147483647 w 382"/>
                <a:gd name="T93" fmla="*/ 2147483647 h 86"/>
                <a:gd name="T94" fmla="*/ 2147483647 w 382"/>
                <a:gd name="T95" fmla="*/ 2147483647 h 86"/>
                <a:gd name="T96" fmla="*/ 2147483647 w 382"/>
                <a:gd name="T97" fmla="*/ 0 h 86"/>
                <a:gd name="T98" fmla="*/ 2147483647 w 382"/>
                <a:gd name="T99" fmla="*/ 2147483647 h 86"/>
                <a:gd name="T100" fmla="*/ 2147483647 w 382"/>
                <a:gd name="T101" fmla="*/ 2147483647 h 86"/>
                <a:gd name="T102" fmla="*/ 2147483647 w 382"/>
                <a:gd name="T103" fmla="*/ 2147483647 h 86"/>
                <a:gd name="T104" fmla="*/ 2147483647 w 382"/>
                <a:gd name="T105" fmla="*/ 2147483647 h 86"/>
                <a:gd name="T106" fmla="*/ 2147483647 w 382"/>
                <a:gd name="T107" fmla="*/ 2147483647 h 86"/>
                <a:gd name="T108" fmla="*/ 2147483647 w 382"/>
                <a:gd name="T109" fmla="*/ 2147483647 h 86"/>
                <a:gd name="T110" fmla="*/ 2147483647 w 382"/>
                <a:gd name="T111" fmla="*/ 2147483647 h 86"/>
                <a:gd name="T112" fmla="*/ 2147483647 w 382"/>
                <a:gd name="T113" fmla="*/ 2147483647 h 86"/>
                <a:gd name="T114" fmla="*/ 2147483647 w 382"/>
                <a:gd name="T115" fmla="*/ 2147483647 h 86"/>
                <a:gd name="T116" fmla="*/ 2147483647 w 382"/>
                <a:gd name="T117" fmla="*/ 2147483647 h 86"/>
                <a:gd name="T118" fmla="*/ 2147483647 w 382"/>
                <a:gd name="T119" fmla="*/ 2147483647 h 86"/>
                <a:gd name="T120" fmla="*/ 2147483647 w 382"/>
                <a:gd name="T121" fmla="*/ 2147483647 h 86"/>
                <a:gd name="T122" fmla="*/ 2147483647 w 382"/>
                <a:gd name="T123" fmla="*/ 2147483647 h 86"/>
                <a:gd name="T124" fmla="*/ 2147483647 w 382"/>
                <a:gd name="T125" fmla="*/ 2147483647 h 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82"/>
                <a:gd name="T190" fmla="*/ 0 h 86"/>
                <a:gd name="T191" fmla="*/ 382 w 382"/>
                <a:gd name="T192" fmla="*/ 86 h 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82" h="86">
                  <a:moveTo>
                    <a:pt x="174" y="60"/>
                  </a:moveTo>
                  <a:lnTo>
                    <a:pt x="168" y="58"/>
                  </a:lnTo>
                  <a:lnTo>
                    <a:pt x="164" y="50"/>
                  </a:lnTo>
                  <a:lnTo>
                    <a:pt x="158" y="50"/>
                  </a:lnTo>
                  <a:lnTo>
                    <a:pt x="156" y="58"/>
                  </a:lnTo>
                  <a:lnTo>
                    <a:pt x="154" y="64"/>
                  </a:lnTo>
                  <a:lnTo>
                    <a:pt x="150" y="70"/>
                  </a:lnTo>
                  <a:lnTo>
                    <a:pt x="146" y="72"/>
                  </a:lnTo>
                  <a:lnTo>
                    <a:pt x="142" y="72"/>
                  </a:lnTo>
                  <a:lnTo>
                    <a:pt x="140" y="72"/>
                  </a:lnTo>
                  <a:lnTo>
                    <a:pt x="136" y="68"/>
                  </a:lnTo>
                  <a:lnTo>
                    <a:pt x="132" y="66"/>
                  </a:lnTo>
                  <a:lnTo>
                    <a:pt x="126" y="66"/>
                  </a:lnTo>
                  <a:lnTo>
                    <a:pt x="136" y="70"/>
                  </a:lnTo>
                  <a:lnTo>
                    <a:pt x="142" y="74"/>
                  </a:lnTo>
                  <a:lnTo>
                    <a:pt x="132" y="82"/>
                  </a:lnTo>
                  <a:lnTo>
                    <a:pt x="120" y="86"/>
                  </a:lnTo>
                  <a:lnTo>
                    <a:pt x="114" y="86"/>
                  </a:lnTo>
                  <a:lnTo>
                    <a:pt x="112" y="84"/>
                  </a:lnTo>
                  <a:lnTo>
                    <a:pt x="106" y="82"/>
                  </a:lnTo>
                  <a:lnTo>
                    <a:pt x="102" y="80"/>
                  </a:lnTo>
                  <a:lnTo>
                    <a:pt x="46" y="80"/>
                  </a:lnTo>
                  <a:lnTo>
                    <a:pt x="32" y="82"/>
                  </a:lnTo>
                  <a:lnTo>
                    <a:pt x="28" y="82"/>
                  </a:lnTo>
                  <a:lnTo>
                    <a:pt x="26" y="82"/>
                  </a:lnTo>
                  <a:lnTo>
                    <a:pt x="24" y="80"/>
                  </a:lnTo>
                  <a:lnTo>
                    <a:pt x="22" y="76"/>
                  </a:lnTo>
                  <a:lnTo>
                    <a:pt x="24" y="72"/>
                  </a:lnTo>
                  <a:lnTo>
                    <a:pt x="26" y="70"/>
                  </a:lnTo>
                  <a:lnTo>
                    <a:pt x="34" y="72"/>
                  </a:lnTo>
                  <a:lnTo>
                    <a:pt x="50" y="76"/>
                  </a:lnTo>
                  <a:lnTo>
                    <a:pt x="52" y="68"/>
                  </a:lnTo>
                  <a:lnTo>
                    <a:pt x="54" y="64"/>
                  </a:lnTo>
                  <a:lnTo>
                    <a:pt x="58" y="62"/>
                  </a:lnTo>
                  <a:lnTo>
                    <a:pt x="64" y="62"/>
                  </a:lnTo>
                  <a:lnTo>
                    <a:pt x="68" y="64"/>
                  </a:lnTo>
                  <a:lnTo>
                    <a:pt x="72" y="64"/>
                  </a:lnTo>
                  <a:lnTo>
                    <a:pt x="76" y="66"/>
                  </a:lnTo>
                  <a:lnTo>
                    <a:pt x="80" y="66"/>
                  </a:lnTo>
                  <a:lnTo>
                    <a:pt x="76" y="60"/>
                  </a:lnTo>
                  <a:lnTo>
                    <a:pt x="74" y="54"/>
                  </a:lnTo>
                  <a:lnTo>
                    <a:pt x="72" y="50"/>
                  </a:lnTo>
                  <a:lnTo>
                    <a:pt x="64" y="52"/>
                  </a:lnTo>
                  <a:lnTo>
                    <a:pt x="64" y="50"/>
                  </a:lnTo>
                  <a:lnTo>
                    <a:pt x="62" y="48"/>
                  </a:lnTo>
                  <a:lnTo>
                    <a:pt x="50" y="52"/>
                  </a:lnTo>
                  <a:lnTo>
                    <a:pt x="42" y="54"/>
                  </a:lnTo>
                  <a:lnTo>
                    <a:pt x="34" y="54"/>
                  </a:lnTo>
                  <a:lnTo>
                    <a:pt x="22" y="54"/>
                  </a:lnTo>
                  <a:lnTo>
                    <a:pt x="10" y="52"/>
                  </a:lnTo>
                  <a:lnTo>
                    <a:pt x="6" y="50"/>
                  </a:lnTo>
                  <a:lnTo>
                    <a:pt x="4" y="46"/>
                  </a:lnTo>
                  <a:lnTo>
                    <a:pt x="2" y="42"/>
                  </a:lnTo>
                  <a:lnTo>
                    <a:pt x="0" y="38"/>
                  </a:lnTo>
                  <a:lnTo>
                    <a:pt x="2" y="36"/>
                  </a:lnTo>
                  <a:lnTo>
                    <a:pt x="6" y="32"/>
                  </a:lnTo>
                  <a:lnTo>
                    <a:pt x="24" y="26"/>
                  </a:lnTo>
                  <a:lnTo>
                    <a:pt x="42" y="24"/>
                  </a:lnTo>
                  <a:lnTo>
                    <a:pt x="58" y="22"/>
                  </a:lnTo>
                  <a:lnTo>
                    <a:pt x="78" y="26"/>
                  </a:lnTo>
                  <a:lnTo>
                    <a:pt x="88" y="32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104" y="36"/>
                  </a:lnTo>
                  <a:lnTo>
                    <a:pt x="104" y="34"/>
                  </a:lnTo>
                  <a:lnTo>
                    <a:pt x="108" y="30"/>
                  </a:lnTo>
                  <a:lnTo>
                    <a:pt x="112" y="28"/>
                  </a:lnTo>
                  <a:lnTo>
                    <a:pt x="116" y="26"/>
                  </a:lnTo>
                  <a:lnTo>
                    <a:pt x="126" y="28"/>
                  </a:lnTo>
                  <a:lnTo>
                    <a:pt x="132" y="32"/>
                  </a:lnTo>
                  <a:lnTo>
                    <a:pt x="136" y="36"/>
                  </a:lnTo>
                  <a:lnTo>
                    <a:pt x="142" y="36"/>
                  </a:lnTo>
                  <a:lnTo>
                    <a:pt x="142" y="32"/>
                  </a:lnTo>
                  <a:lnTo>
                    <a:pt x="140" y="30"/>
                  </a:lnTo>
                  <a:lnTo>
                    <a:pt x="130" y="24"/>
                  </a:lnTo>
                  <a:lnTo>
                    <a:pt x="120" y="24"/>
                  </a:lnTo>
                  <a:lnTo>
                    <a:pt x="114" y="24"/>
                  </a:lnTo>
                  <a:lnTo>
                    <a:pt x="98" y="24"/>
                  </a:lnTo>
                  <a:lnTo>
                    <a:pt x="86" y="24"/>
                  </a:lnTo>
                  <a:lnTo>
                    <a:pt x="82" y="24"/>
                  </a:lnTo>
                  <a:lnTo>
                    <a:pt x="80" y="22"/>
                  </a:lnTo>
                  <a:lnTo>
                    <a:pt x="78" y="20"/>
                  </a:lnTo>
                  <a:lnTo>
                    <a:pt x="80" y="14"/>
                  </a:lnTo>
                  <a:lnTo>
                    <a:pt x="84" y="12"/>
                  </a:lnTo>
                  <a:lnTo>
                    <a:pt x="92" y="12"/>
                  </a:lnTo>
                  <a:lnTo>
                    <a:pt x="126" y="12"/>
                  </a:lnTo>
                  <a:lnTo>
                    <a:pt x="134" y="10"/>
                  </a:lnTo>
                  <a:lnTo>
                    <a:pt x="142" y="8"/>
                  </a:lnTo>
                  <a:lnTo>
                    <a:pt x="148" y="8"/>
                  </a:lnTo>
                  <a:lnTo>
                    <a:pt x="158" y="8"/>
                  </a:lnTo>
                  <a:lnTo>
                    <a:pt x="164" y="8"/>
                  </a:lnTo>
                  <a:lnTo>
                    <a:pt x="168" y="8"/>
                  </a:lnTo>
                  <a:lnTo>
                    <a:pt x="168" y="10"/>
                  </a:lnTo>
                  <a:lnTo>
                    <a:pt x="172" y="10"/>
                  </a:lnTo>
                  <a:lnTo>
                    <a:pt x="188" y="8"/>
                  </a:lnTo>
                  <a:lnTo>
                    <a:pt x="202" y="4"/>
                  </a:lnTo>
                  <a:lnTo>
                    <a:pt x="226" y="2"/>
                  </a:lnTo>
                  <a:lnTo>
                    <a:pt x="252" y="0"/>
                  </a:lnTo>
                  <a:lnTo>
                    <a:pt x="306" y="2"/>
                  </a:lnTo>
                  <a:lnTo>
                    <a:pt x="328" y="2"/>
                  </a:lnTo>
                  <a:lnTo>
                    <a:pt x="346" y="2"/>
                  </a:lnTo>
                  <a:lnTo>
                    <a:pt x="364" y="6"/>
                  </a:lnTo>
                  <a:lnTo>
                    <a:pt x="382" y="10"/>
                  </a:lnTo>
                  <a:lnTo>
                    <a:pt x="368" y="16"/>
                  </a:lnTo>
                  <a:lnTo>
                    <a:pt x="352" y="22"/>
                  </a:lnTo>
                  <a:lnTo>
                    <a:pt x="332" y="24"/>
                  </a:lnTo>
                  <a:lnTo>
                    <a:pt x="324" y="24"/>
                  </a:lnTo>
                  <a:lnTo>
                    <a:pt x="316" y="24"/>
                  </a:lnTo>
                  <a:lnTo>
                    <a:pt x="304" y="24"/>
                  </a:lnTo>
                  <a:lnTo>
                    <a:pt x="310" y="24"/>
                  </a:lnTo>
                  <a:lnTo>
                    <a:pt x="318" y="24"/>
                  </a:lnTo>
                  <a:lnTo>
                    <a:pt x="310" y="26"/>
                  </a:lnTo>
                  <a:lnTo>
                    <a:pt x="302" y="26"/>
                  </a:lnTo>
                  <a:lnTo>
                    <a:pt x="282" y="26"/>
                  </a:lnTo>
                  <a:lnTo>
                    <a:pt x="272" y="28"/>
                  </a:lnTo>
                  <a:lnTo>
                    <a:pt x="262" y="32"/>
                  </a:lnTo>
                  <a:lnTo>
                    <a:pt x="250" y="36"/>
                  </a:lnTo>
                  <a:lnTo>
                    <a:pt x="240" y="36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0" y="36"/>
                  </a:lnTo>
                  <a:lnTo>
                    <a:pt x="208" y="40"/>
                  </a:lnTo>
                  <a:lnTo>
                    <a:pt x="206" y="44"/>
                  </a:lnTo>
                  <a:lnTo>
                    <a:pt x="196" y="52"/>
                  </a:lnTo>
                  <a:lnTo>
                    <a:pt x="184" y="58"/>
                  </a:lnTo>
                  <a:lnTo>
                    <a:pt x="174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44" name="Freeform 56"/>
            <p:cNvSpPr/>
            <p:nvPr/>
          </p:nvSpPr>
          <p:spPr bwMode="auto">
            <a:xfrm>
              <a:off x="3151464" y="2502140"/>
              <a:ext cx="415120" cy="300003"/>
            </a:xfrm>
            <a:custGeom>
              <a:avLst/>
              <a:gdLst>
                <a:gd name="T0" fmla="*/ 2147483647 w 284"/>
                <a:gd name="T1" fmla="*/ 2147483647 h 190"/>
                <a:gd name="T2" fmla="*/ 2147483647 w 284"/>
                <a:gd name="T3" fmla="*/ 2147483647 h 190"/>
                <a:gd name="T4" fmla="*/ 2147483647 w 284"/>
                <a:gd name="T5" fmla="*/ 2147483647 h 190"/>
                <a:gd name="T6" fmla="*/ 2147483647 w 284"/>
                <a:gd name="T7" fmla="*/ 2147483647 h 190"/>
                <a:gd name="T8" fmla="*/ 2147483647 w 284"/>
                <a:gd name="T9" fmla="*/ 2147483647 h 190"/>
                <a:gd name="T10" fmla="*/ 2147483647 w 284"/>
                <a:gd name="T11" fmla="*/ 2147483647 h 190"/>
                <a:gd name="T12" fmla="*/ 2147483647 w 284"/>
                <a:gd name="T13" fmla="*/ 2147483647 h 190"/>
                <a:gd name="T14" fmla="*/ 2147483647 w 284"/>
                <a:gd name="T15" fmla="*/ 2147483647 h 190"/>
                <a:gd name="T16" fmla="*/ 2147483647 w 284"/>
                <a:gd name="T17" fmla="*/ 2147483647 h 190"/>
                <a:gd name="T18" fmla="*/ 2147483647 w 284"/>
                <a:gd name="T19" fmla="*/ 2147483647 h 190"/>
                <a:gd name="T20" fmla="*/ 2147483647 w 284"/>
                <a:gd name="T21" fmla="*/ 2147483647 h 190"/>
                <a:gd name="T22" fmla="*/ 2147483647 w 284"/>
                <a:gd name="T23" fmla="*/ 2147483647 h 190"/>
                <a:gd name="T24" fmla="*/ 2147483647 w 284"/>
                <a:gd name="T25" fmla="*/ 2147483647 h 190"/>
                <a:gd name="T26" fmla="*/ 2147483647 w 284"/>
                <a:gd name="T27" fmla="*/ 2147483647 h 190"/>
                <a:gd name="T28" fmla="*/ 2147483647 w 284"/>
                <a:gd name="T29" fmla="*/ 2147483647 h 190"/>
                <a:gd name="T30" fmla="*/ 2147483647 w 284"/>
                <a:gd name="T31" fmla="*/ 2147483647 h 190"/>
                <a:gd name="T32" fmla="*/ 2147483647 w 284"/>
                <a:gd name="T33" fmla="*/ 2147483647 h 190"/>
                <a:gd name="T34" fmla="*/ 2147483647 w 284"/>
                <a:gd name="T35" fmla="*/ 2147483647 h 190"/>
                <a:gd name="T36" fmla="*/ 2147483647 w 284"/>
                <a:gd name="T37" fmla="*/ 2147483647 h 190"/>
                <a:gd name="T38" fmla="*/ 2147483647 w 284"/>
                <a:gd name="T39" fmla="*/ 2147483647 h 190"/>
                <a:gd name="T40" fmla="*/ 2147483647 w 284"/>
                <a:gd name="T41" fmla="*/ 2147483647 h 190"/>
                <a:gd name="T42" fmla="*/ 2147483647 w 284"/>
                <a:gd name="T43" fmla="*/ 2147483647 h 190"/>
                <a:gd name="T44" fmla="*/ 2147483647 w 284"/>
                <a:gd name="T45" fmla="*/ 2147483647 h 190"/>
                <a:gd name="T46" fmla="*/ 2147483647 w 284"/>
                <a:gd name="T47" fmla="*/ 2147483647 h 190"/>
                <a:gd name="T48" fmla="*/ 2147483647 w 284"/>
                <a:gd name="T49" fmla="*/ 2147483647 h 190"/>
                <a:gd name="T50" fmla="*/ 2147483647 w 284"/>
                <a:gd name="T51" fmla="*/ 2147483647 h 190"/>
                <a:gd name="T52" fmla="*/ 2147483647 w 284"/>
                <a:gd name="T53" fmla="*/ 2147483647 h 190"/>
                <a:gd name="T54" fmla="*/ 2147483647 w 284"/>
                <a:gd name="T55" fmla="*/ 2147483647 h 190"/>
                <a:gd name="T56" fmla="*/ 2147483647 w 284"/>
                <a:gd name="T57" fmla="*/ 2147483647 h 190"/>
                <a:gd name="T58" fmla="*/ 2147483647 w 284"/>
                <a:gd name="T59" fmla="*/ 2147483647 h 190"/>
                <a:gd name="T60" fmla="*/ 2147483647 w 284"/>
                <a:gd name="T61" fmla="*/ 2147483647 h 190"/>
                <a:gd name="T62" fmla="*/ 2147483647 w 284"/>
                <a:gd name="T63" fmla="*/ 2147483647 h 190"/>
                <a:gd name="T64" fmla="*/ 2147483647 w 284"/>
                <a:gd name="T65" fmla="*/ 2147483647 h 190"/>
                <a:gd name="T66" fmla="*/ 2147483647 w 284"/>
                <a:gd name="T67" fmla="*/ 2147483647 h 190"/>
                <a:gd name="T68" fmla="*/ 2147483647 w 284"/>
                <a:gd name="T69" fmla="*/ 2147483647 h 190"/>
                <a:gd name="T70" fmla="*/ 2147483647 w 284"/>
                <a:gd name="T71" fmla="*/ 2147483647 h 190"/>
                <a:gd name="T72" fmla="*/ 2147483647 w 284"/>
                <a:gd name="T73" fmla="*/ 2147483647 h 190"/>
                <a:gd name="T74" fmla="*/ 2147483647 w 284"/>
                <a:gd name="T75" fmla="*/ 2147483647 h 190"/>
                <a:gd name="T76" fmla="*/ 2147483647 w 284"/>
                <a:gd name="T77" fmla="*/ 2147483647 h 190"/>
                <a:gd name="T78" fmla="*/ 2147483647 w 284"/>
                <a:gd name="T79" fmla="*/ 2147483647 h 190"/>
                <a:gd name="T80" fmla="*/ 2147483647 w 284"/>
                <a:gd name="T81" fmla="*/ 2147483647 h 190"/>
                <a:gd name="T82" fmla="*/ 2147483647 w 284"/>
                <a:gd name="T83" fmla="*/ 2147483647 h 190"/>
                <a:gd name="T84" fmla="*/ 2147483647 w 284"/>
                <a:gd name="T85" fmla="*/ 2147483647 h 190"/>
                <a:gd name="T86" fmla="*/ 2147483647 w 284"/>
                <a:gd name="T87" fmla="*/ 2147483647 h 190"/>
                <a:gd name="T88" fmla="*/ 2147483647 w 284"/>
                <a:gd name="T89" fmla="*/ 2147483647 h 190"/>
                <a:gd name="T90" fmla="*/ 2147483647 w 284"/>
                <a:gd name="T91" fmla="*/ 2147483647 h 190"/>
                <a:gd name="T92" fmla="*/ 2147483647 w 284"/>
                <a:gd name="T93" fmla="*/ 2147483647 h 190"/>
                <a:gd name="T94" fmla="*/ 2147483647 w 284"/>
                <a:gd name="T95" fmla="*/ 2147483647 h 190"/>
                <a:gd name="T96" fmla="*/ 2147483647 w 284"/>
                <a:gd name="T97" fmla="*/ 2147483647 h 190"/>
                <a:gd name="T98" fmla="*/ 2147483647 w 284"/>
                <a:gd name="T99" fmla="*/ 2147483647 h 190"/>
                <a:gd name="T100" fmla="*/ 2147483647 w 284"/>
                <a:gd name="T101" fmla="*/ 2147483647 h 190"/>
                <a:gd name="T102" fmla="*/ 2147483647 w 284"/>
                <a:gd name="T103" fmla="*/ 2147483647 h 190"/>
                <a:gd name="T104" fmla="*/ 2147483647 w 284"/>
                <a:gd name="T105" fmla="*/ 2147483647 h 190"/>
                <a:gd name="T106" fmla="*/ 2147483647 w 284"/>
                <a:gd name="T107" fmla="*/ 2147483647 h 190"/>
                <a:gd name="T108" fmla="*/ 2147483647 w 284"/>
                <a:gd name="T109" fmla="*/ 2147483647 h 190"/>
                <a:gd name="T110" fmla="*/ 2147483647 w 284"/>
                <a:gd name="T111" fmla="*/ 2147483647 h 190"/>
                <a:gd name="T112" fmla="*/ 2147483647 w 284"/>
                <a:gd name="T113" fmla="*/ 2147483647 h 190"/>
                <a:gd name="T114" fmla="*/ 2147483647 w 284"/>
                <a:gd name="T115" fmla="*/ 0 h 190"/>
                <a:gd name="T116" fmla="*/ 2147483647 w 284"/>
                <a:gd name="T117" fmla="*/ 2147483647 h 190"/>
                <a:gd name="T118" fmla="*/ 2147483647 w 284"/>
                <a:gd name="T119" fmla="*/ 2147483647 h 190"/>
                <a:gd name="T120" fmla="*/ 2147483647 w 284"/>
                <a:gd name="T121" fmla="*/ 2147483647 h 190"/>
                <a:gd name="T122" fmla="*/ 2147483647 w 284"/>
                <a:gd name="T123" fmla="*/ 2147483647 h 1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4"/>
                <a:gd name="T187" fmla="*/ 0 h 190"/>
                <a:gd name="T188" fmla="*/ 284 w 284"/>
                <a:gd name="T189" fmla="*/ 190 h 1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4" h="190">
                  <a:moveTo>
                    <a:pt x="114" y="0"/>
                  </a:moveTo>
                  <a:lnTo>
                    <a:pt x="124" y="0"/>
                  </a:lnTo>
                  <a:lnTo>
                    <a:pt x="122" y="10"/>
                  </a:lnTo>
                  <a:lnTo>
                    <a:pt x="126" y="8"/>
                  </a:lnTo>
                  <a:lnTo>
                    <a:pt x="130" y="4"/>
                  </a:lnTo>
                  <a:lnTo>
                    <a:pt x="132" y="2"/>
                  </a:lnTo>
                  <a:lnTo>
                    <a:pt x="138" y="0"/>
                  </a:lnTo>
                  <a:lnTo>
                    <a:pt x="146" y="0"/>
                  </a:lnTo>
                  <a:lnTo>
                    <a:pt x="158" y="4"/>
                  </a:lnTo>
                  <a:lnTo>
                    <a:pt x="168" y="8"/>
                  </a:lnTo>
                  <a:lnTo>
                    <a:pt x="170" y="12"/>
                  </a:lnTo>
                  <a:lnTo>
                    <a:pt x="172" y="14"/>
                  </a:lnTo>
                  <a:lnTo>
                    <a:pt x="142" y="20"/>
                  </a:lnTo>
                  <a:lnTo>
                    <a:pt x="158" y="22"/>
                  </a:lnTo>
                  <a:lnTo>
                    <a:pt x="172" y="20"/>
                  </a:lnTo>
                  <a:lnTo>
                    <a:pt x="176" y="22"/>
                  </a:lnTo>
                  <a:lnTo>
                    <a:pt x="180" y="24"/>
                  </a:lnTo>
                  <a:lnTo>
                    <a:pt x="184" y="28"/>
                  </a:lnTo>
                  <a:lnTo>
                    <a:pt x="186" y="34"/>
                  </a:lnTo>
                  <a:lnTo>
                    <a:pt x="190" y="40"/>
                  </a:lnTo>
                  <a:lnTo>
                    <a:pt x="196" y="34"/>
                  </a:lnTo>
                  <a:lnTo>
                    <a:pt x="198" y="32"/>
                  </a:lnTo>
                  <a:lnTo>
                    <a:pt x="202" y="32"/>
                  </a:lnTo>
                  <a:lnTo>
                    <a:pt x="212" y="36"/>
                  </a:lnTo>
                  <a:lnTo>
                    <a:pt x="224" y="44"/>
                  </a:lnTo>
                  <a:lnTo>
                    <a:pt x="246" y="58"/>
                  </a:lnTo>
                  <a:lnTo>
                    <a:pt x="236" y="64"/>
                  </a:lnTo>
                  <a:lnTo>
                    <a:pt x="230" y="68"/>
                  </a:lnTo>
                  <a:lnTo>
                    <a:pt x="228" y="74"/>
                  </a:lnTo>
                  <a:lnTo>
                    <a:pt x="218" y="74"/>
                  </a:lnTo>
                  <a:lnTo>
                    <a:pt x="218" y="80"/>
                  </a:lnTo>
                  <a:lnTo>
                    <a:pt x="224" y="80"/>
                  </a:lnTo>
                  <a:lnTo>
                    <a:pt x="234" y="82"/>
                  </a:lnTo>
                  <a:lnTo>
                    <a:pt x="246" y="86"/>
                  </a:lnTo>
                  <a:lnTo>
                    <a:pt x="256" y="94"/>
                  </a:lnTo>
                  <a:lnTo>
                    <a:pt x="258" y="98"/>
                  </a:lnTo>
                  <a:lnTo>
                    <a:pt x="258" y="102"/>
                  </a:lnTo>
                  <a:lnTo>
                    <a:pt x="264" y="104"/>
                  </a:lnTo>
                  <a:lnTo>
                    <a:pt x="268" y="106"/>
                  </a:lnTo>
                  <a:lnTo>
                    <a:pt x="272" y="108"/>
                  </a:lnTo>
                  <a:lnTo>
                    <a:pt x="276" y="108"/>
                  </a:lnTo>
                  <a:lnTo>
                    <a:pt x="280" y="108"/>
                  </a:lnTo>
                  <a:lnTo>
                    <a:pt x="284" y="106"/>
                  </a:lnTo>
                  <a:lnTo>
                    <a:pt x="284" y="112"/>
                  </a:lnTo>
                  <a:lnTo>
                    <a:pt x="276" y="114"/>
                  </a:lnTo>
                  <a:lnTo>
                    <a:pt x="268" y="116"/>
                  </a:lnTo>
                  <a:lnTo>
                    <a:pt x="268" y="126"/>
                  </a:lnTo>
                  <a:lnTo>
                    <a:pt x="262" y="124"/>
                  </a:lnTo>
                  <a:lnTo>
                    <a:pt x="258" y="122"/>
                  </a:lnTo>
                  <a:lnTo>
                    <a:pt x="252" y="130"/>
                  </a:lnTo>
                  <a:lnTo>
                    <a:pt x="246" y="134"/>
                  </a:lnTo>
                  <a:lnTo>
                    <a:pt x="242" y="136"/>
                  </a:lnTo>
                  <a:lnTo>
                    <a:pt x="236" y="136"/>
                  </a:lnTo>
                  <a:lnTo>
                    <a:pt x="232" y="134"/>
                  </a:lnTo>
                  <a:lnTo>
                    <a:pt x="230" y="130"/>
                  </a:lnTo>
                  <a:lnTo>
                    <a:pt x="228" y="128"/>
                  </a:lnTo>
                  <a:lnTo>
                    <a:pt x="228" y="120"/>
                  </a:lnTo>
                  <a:lnTo>
                    <a:pt x="224" y="112"/>
                  </a:lnTo>
                  <a:lnTo>
                    <a:pt x="210" y="112"/>
                  </a:lnTo>
                  <a:lnTo>
                    <a:pt x="212" y="118"/>
                  </a:lnTo>
                  <a:lnTo>
                    <a:pt x="208" y="120"/>
                  </a:lnTo>
                  <a:lnTo>
                    <a:pt x="204" y="120"/>
                  </a:lnTo>
                  <a:lnTo>
                    <a:pt x="198" y="122"/>
                  </a:lnTo>
                  <a:lnTo>
                    <a:pt x="198" y="124"/>
                  </a:lnTo>
                  <a:lnTo>
                    <a:pt x="200" y="128"/>
                  </a:lnTo>
                  <a:lnTo>
                    <a:pt x="206" y="130"/>
                  </a:lnTo>
                  <a:lnTo>
                    <a:pt x="206" y="138"/>
                  </a:lnTo>
                  <a:lnTo>
                    <a:pt x="214" y="140"/>
                  </a:lnTo>
                  <a:lnTo>
                    <a:pt x="220" y="144"/>
                  </a:lnTo>
                  <a:lnTo>
                    <a:pt x="222" y="152"/>
                  </a:lnTo>
                  <a:lnTo>
                    <a:pt x="220" y="158"/>
                  </a:lnTo>
                  <a:lnTo>
                    <a:pt x="218" y="164"/>
                  </a:lnTo>
                  <a:lnTo>
                    <a:pt x="218" y="168"/>
                  </a:lnTo>
                  <a:lnTo>
                    <a:pt x="216" y="172"/>
                  </a:lnTo>
                  <a:lnTo>
                    <a:pt x="220" y="178"/>
                  </a:lnTo>
                  <a:lnTo>
                    <a:pt x="212" y="176"/>
                  </a:lnTo>
                  <a:lnTo>
                    <a:pt x="202" y="172"/>
                  </a:lnTo>
                  <a:lnTo>
                    <a:pt x="196" y="166"/>
                  </a:lnTo>
                  <a:lnTo>
                    <a:pt x="192" y="164"/>
                  </a:lnTo>
                  <a:lnTo>
                    <a:pt x="192" y="162"/>
                  </a:lnTo>
                  <a:lnTo>
                    <a:pt x="188" y="160"/>
                  </a:lnTo>
                  <a:lnTo>
                    <a:pt x="182" y="158"/>
                  </a:lnTo>
                  <a:lnTo>
                    <a:pt x="170" y="158"/>
                  </a:lnTo>
                  <a:lnTo>
                    <a:pt x="172" y="160"/>
                  </a:lnTo>
                  <a:lnTo>
                    <a:pt x="180" y="168"/>
                  </a:lnTo>
                  <a:lnTo>
                    <a:pt x="196" y="182"/>
                  </a:lnTo>
                  <a:lnTo>
                    <a:pt x="194" y="188"/>
                  </a:lnTo>
                  <a:lnTo>
                    <a:pt x="190" y="190"/>
                  </a:lnTo>
                  <a:lnTo>
                    <a:pt x="184" y="188"/>
                  </a:lnTo>
                  <a:lnTo>
                    <a:pt x="174" y="184"/>
                  </a:lnTo>
                  <a:lnTo>
                    <a:pt x="160" y="176"/>
                  </a:lnTo>
                  <a:lnTo>
                    <a:pt x="134" y="176"/>
                  </a:lnTo>
                  <a:lnTo>
                    <a:pt x="132" y="172"/>
                  </a:lnTo>
                  <a:lnTo>
                    <a:pt x="134" y="170"/>
                  </a:lnTo>
                  <a:lnTo>
                    <a:pt x="134" y="168"/>
                  </a:lnTo>
                  <a:lnTo>
                    <a:pt x="134" y="164"/>
                  </a:lnTo>
                  <a:lnTo>
                    <a:pt x="134" y="160"/>
                  </a:lnTo>
                  <a:lnTo>
                    <a:pt x="134" y="158"/>
                  </a:lnTo>
                  <a:lnTo>
                    <a:pt x="132" y="158"/>
                  </a:lnTo>
                  <a:lnTo>
                    <a:pt x="124" y="152"/>
                  </a:lnTo>
                  <a:lnTo>
                    <a:pt x="120" y="148"/>
                  </a:lnTo>
                  <a:lnTo>
                    <a:pt x="120" y="144"/>
                  </a:lnTo>
                  <a:lnTo>
                    <a:pt x="102" y="144"/>
                  </a:lnTo>
                  <a:lnTo>
                    <a:pt x="94" y="144"/>
                  </a:lnTo>
                  <a:lnTo>
                    <a:pt x="88" y="146"/>
                  </a:lnTo>
                  <a:lnTo>
                    <a:pt x="78" y="148"/>
                  </a:lnTo>
                  <a:lnTo>
                    <a:pt x="70" y="150"/>
                  </a:lnTo>
                  <a:lnTo>
                    <a:pt x="62" y="148"/>
                  </a:lnTo>
                  <a:lnTo>
                    <a:pt x="60" y="146"/>
                  </a:lnTo>
                  <a:lnTo>
                    <a:pt x="60" y="144"/>
                  </a:lnTo>
                  <a:lnTo>
                    <a:pt x="60" y="142"/>
                  </a:lnTo>
                  <a:lnTo>
                    <a:pt x="62" y="138"/>
                  </a:lnTo>
                  <a:lnTo>
                    <a:pt x="70" y="136"/>
                  </a:lnTo>
                  <a:lnTo>
                    <a:pt x="86" y="128"/>
                  </a:lnTo>
                  <a:lnTo>
                    <a:pt x="88" y="132"/>
                  </a:lnTo>
                  <a:lnTo>
                    <a:pt x="92" y="134"/>
                  </a:lnTo>
                  <a:lnTo>
                    <a:pt x="104" y="134"/>
                  </a:lnTo>
                  <a:lnTo>
                    <a:pt x="114" y="132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6"/>
                  </a:lnTo>
                  <a:lnTo>
                    <a:pt x="122" y="120"/>
                  </a:lnTo>
                  <a:lnTo>
                    <a:pt x="134" y="116"/>
                  </a:lnTo>
                  <a:lnTo>
                    <a:pt x="142" y="112"/>
                  </a:lnTo>
                  <a:lnTo>
                    <a:pt x="162" y="98"/>
                  </a:lnTo>
                  <a:lnTo>
                    <a:pt x="152" y="84"/>
                  </a:lnTo>
                  <a:lnTo>
                    <a:pt x="148" y="82"/>
                  </a:lnTo>
                  <a:lnTo>
                    <a:pt x="142" y="80"/>
                  </a:lnTo>
                  <a:lnTo>
                    <a:pt x="142" y="76"/>
                  </a:lnTo>
                  <a:lnTo>
                    <a:pt x="128" y="76"/>
                  </a:lnTo>
                  <a:lnTo>
                    <a:pt x="130" y="74"/>
                  </a:lnTo>
                  <a:lnTo>
                    <a:pt x="134" y="74"/>
                  </a:lnTo>
                  <a:lnTo>
                    <a:pt x="134" y="66"/>
                  </a:lnTo>
                  <a:lnTo>
                    <a:pt x="130" y="64"/>
                  </a:lnTo>
                  <a:lnTo>
                    <a:pt x="126" y="62"/>
                  </a:lnTo>
                  <a:lnTo>
                    <a:pt x="118" y="56"/>
                  </a:lnTo>
                  <a:lnTo>
                    <a:pt x="114" y="54"/>
                  </a:lnTo>
                  <a:lnTo>
                    <a:pt x="112" y="54"/>
                  </a:lnTo>
                  <a:lnTo>
                    <a:pt x="110" y="56"/>
                  </a:lnTo>
                  <a:lnTo>
                    <a:pt x="104" y="58"/>
                  </a:lnTo>
                  <a:lnTo>
                    <a:pt x="100" y="62"/>
                  </a:lnTo>
                  <a:lnTo>
                    <a:pt x="96" y="64"/>
                  </a:lnTo>
                  <a:lnTo>
                    <a:pt x="92" y="66"/>
                  </a:lnTo>
                  <a:lnTo>
                    <a:pt x="88" y="66"/>
                  </a:lnTo>
                  <a:lnTo>
                    <a:pt x="88" y="64"/>
                  </a:lnTo>
                  <a:lnTo>
                    <a:pt x="88" y="56"/>
                  </a:lnTo>
                  <a:lnTo>
                    <a:pt x="76" y="58"/>
                  </a:lnTo>
                  <a:lnTo>
                    <a:pt x="64" y="58"/>
                  </a:lnTo>
                  <a:lnTo>
                    <a:pt x="36" y="56"/>
                  </a:lnTo>
                  <a:lnTo>
                    <a:pt x="32" y="56"/>
                  </a:lnTo>
                  <a:lnTo>
                    <a:pt x="26" y="54"/>
                  </a:lnTo>
                  <a:lnTo>
                    <a:pt x="24" y="52"/>
                  </a:lnTo>
                  <a:lnTo>
                    <a:pt x="22" y="46"/>
                  </a:lnTo>
                  <a:lnTo>
                    <a:pt x="18" y="48"/>
                  </a:lnTo>
                  <a:lnTo>
                    <a:pt x="14" y="50"/>
                  </a:lnTo>
                  <a:lnTo>
                    <a:pt x="10" y="52"/>
                  </a:lnTo>
                  <a:lnTo>
                    <a:pt x="6" y="52"/>
                  </a:lnTo>
                  <a:lnTo>
                    <a:pt x="4" y="52"/>
                  </a:lnTo>
                  <a:lnTo>
                    <a:pt x="2" y="48"/>
                  </a:lnTo>
                  <a:lnTo>
                    <a:pt x="0" y="44"/>
                  </a:lnTo>
                  <a:lnTo>
                    <a:pt x="6" y="40"/>
                  </a:lnTo>
                  <a:lnTo>
                    <a:pt x="14" y="40"/>
                  </a:lnTo>
                  <a:lnTo>
                    <a:pt x="6" y="36"/>
                  </a:lnTo>
                  <a:lnTo>
                    <a:pt x="4" y="34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6" y="24"/>
                  </a:lnTo>
                  <a:lnTo>
                    <a:pt x="12" y="18"/>
                  </a:lnTo>
                  <a:lnTo>
                    <a:pt x="22" y="14"/>
                  </a:lnTo>
                  <a:lnTo>
                    <a:pt x="32" y="10"/>
                  </a:lnTo>
                  <a:lnTo>
                    <a:pt x="56" y="6"/>
                  </a:lnTo>
                  <a:lnTo>
                    <a:pt x="64" y="4"/>
                  </a:lnTo>
                  <a:lnTo>
                    <a:pt x="72" y="0"/>
                  </a:lnTo>
                  <a:lnTo>
                    <a:pt x="82" y="0"/>
                  </a:lnTo>
                  <a:lnTo>
                    <a:pt x="78" y="6"/>
                  </a:lnTo>
                  <a:lnTo>
                    <a:pt x="72" y="8"/>
                  </a:lnTo>
                  <a:lnTo>
                    <a:pt x="62" y="12"/>
                  </a:lnTo>
                  <a:lnTo>
                    <a:pt x="58" y="16"/>
                  </a:lnTo>
                  <a:lnTo>
                    <a:pt x="54" y="18"/>
                  </a:lnTo>
                  <a:lnTo>
                    <a:pt x="50" y="22"/>
                  </a:lnTo>
                  <a:lnTo>
                    <a:pt x="48" y="28"/>
                  </a:lnTo>
                  <a:lnTo>
                    <a:pt x="56" y="28"/>
                  </a:lnTo>
                  <a:lnTo>
                    <a:pt x="60" y="24"/>
                  </a:lnTo>
                  <a:lnTo>
                    <a:pt x="64" y="18"/>
                  </a:lnTo>
                  <a:lnTo>
                    <a:pt x="70" y="14"/>
                  </a:lnTo>
                  <a:lnTo>
                    <a:pt x="76" y="12"/>
                  </a:lnTo>
                  <a:lnTo>
                    <a:pt x="94" y="6"/>
                  </a:lnTo>
                  <a:lnTo>
                    <a:pt x="1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45" name="Freeform 57"/>
            <p:cNvSpPr/>
            <p:nvPr/>
          </p:nvSpPr>
          <p:spPr bwMode="auto">
            <a:xfrm>
              <a:off x="3303675" y="2630901"/>
              <a:ext cx="47278" cy="29203"/>
            </a:xfrm>
            <a:custGeom>
              <a:avLst/>
              <a:gdLst>
                <a:gd name="T0" fmla="*/ 2147483647 w 32"/>
                <a:gd name="T1" fmla="*/ 2147483647 h 18"/>
                <a:gd name="T2" fmla="*/ 2147483647 w 32"/>
                <a:gd name="T3" fmla="*/ 0 h 18"/>
                <a:gd name="T4" fmla="*/ 2147483647 w 32"/>
                <a:gd name="T5" fmla="*/ 0 h 18"/>
                <a:gd name="T6" fmla="*/ 2147483647 w 32"/>
                <a:gd name="T7" fmla="*/ 2147483647 h 18"/>
                <a:gd name="T8" fmla="*/ 2147483647 w 32"/>
                <a:gd name="T9" fmla="*/ 2147483647 h 18"/>
                <a:gd name="T10" fmla="*/ 2147483647 w 32"/>
                <a:gd name="T11" fmla="*/ 2147483647 h 18"/>
                <a:gd name="T12" fmla="*/ 2147483647 w 32"/>
                <a:gd name="T13" fmla="*/ 2147483647 h 18"/>
                <a:gd name="T14" fmla="*/ 2147483647 w 32"/>
                <a:gd name="T15" fmla="*/ 2147483647 h 18"/>
                <a:gd name="T16" fmla="*/ 2147483647 w 32"/>
                <a:gd name="T17" fmla="*/ 2147483647 h 18"/>
                <a:gd name="T18" fmla="*/ 2147483647 w 32"/>
                <a:gd name="T19" fmla="*/ 2147483647 h 18"/>
                <a:gd name="T20" fmla="*/ 0 w 32"/>
                <a:gd name="T21" fmla="*/ 2147483647 h 18"/>
                <a:gd name="T22" fmla="*/ 2147483647 w 32"/>
                <a:gd name="T23" fmla="*/ 2147483647 h 18"/>
                <a:gd name="T24" fmla="*/ 2147483647 w 32"/>
                <a:gd name="T25" fmla="*/ 2147483647 h 18"/>
                <a:gd name="T26" fmla="*/ 2147483647 w 32"/>
                <a:gd name="T27" fmla="*/ 2147483647 h 18"/>
                <a:gd name="T28" fmla="*/ 2147483647 w 32"/>
                <a:gd name="T29" fmla="*/ 2147483647 h 18"/>
                <a:gd name="T30" fmla="*/ 2147483647 w 32"/>
                <a:gd name="T31" fmla="*/ 0 h 18"/>
                <a:gd name="T32" fmla="*/ 2147483647 w 32"/>
                <a:gd name="T33" fmla="*/ 2147483647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2"/>
                <a:gd name="T52" fmla="*/ 0 h 18"/>
                <a:gd name="T53" fmla="*/ 32 w 32"/>
                <a:gd name="T54" fmla="*/ 18 h 1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2" h="18">
                  <a:moveTo>
                    <a:pt x="16" y="2"/>
                  </a:moveTo>
                  <a:lnTo>
                    <a:pt x="28" y="0"/>
                  </a:lnTo>
                  <a:lnTo>
                    <a:pt x="30" y="0"/>
                  </a:lnTo>
                  <a:lnTo>
                    <a:pt x="32" y="2"/>
                  </a:lnTo>
                  <a:lnTo>
                    <a:pt x="30" y="6"/>
                  </a:lnTo>
                  <a:lnTo>
                    <a:pt x="28" y="10"/>
                  </a:lnTo>
                  <a:lnTo>
                    <a:pt x="22" y="14"/>
                  </a:lnTo>
                  <a:lnTo>
                    <a:pt x="14" y="18"/>
                  </a:lnTo>
                  <a:lnTo>
                    <a:pt x="6" y="18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8" y="6"/>
                  </a:lnTo>
                  <a:lnTo>
                    <a:pt x="12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6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46" name="Freeform 59"/>
            <p:cNvSpPr/>
            <p:nvPr/>
          </p:nvSpPr>
          <p:spPr bwMode="auto">
            <a:xfrm>
              <a:off x="1955689" y="3152587"/>
              <a:ext cx="1276492" cy="687615"/>
            </a:xfrm>
            <a:custGeom>
              <a:avLst/>
              <a:gdLst>
                <a:gd name="T0" fmla="*/ 2147483647 w 872"/>
                <a:gd name="T1" fmla="*/ 2147483647 h 434"/>
                <a:gd name="T2" fmla="*/ 2147483647 w 872"/>
                <a:gd name="T3" fmla="*/ 2147483647 h 434"/>
                <a:gd name="T4" fmla="*/ 2147483647 w 872"/>
                <a:gd name="T5" fmla="*/ 2147483647 h 434"/>
                <a:gd name="T6" fmla="*/ 2147483647 w 872"/>
                <a:gd name="T7" fmla="*/ 2147483647 h 434"/>
                <a:gd name="T8" fmla="*/ 2147483647 w 872"/>
                <a:gd name="T9" fmla="*/ 2147483647 h 434"/>
                <a:gd name="T10" fmla="*/ 2147483647 w 872"/>
                <a:gd name="T11" fmla="*/ 2147483647 h 434"/>
                <a:gd name="T12" fmla="*/ 2147483647 w 872"/>
                <a:gd name="T13" fmla="*/ 2147483647 h 434"/>
                <a:gd name="T14" fmla="*/ 2147483647 w 872"/>
                <a:gd name="T15" fmla="*/ 2147483647 h 434"/>
                <a:gd name="T16" fmla="*/ 2147483647 w 872"/>
                <a:gd name="T17" fmla="*/ 2147483647 h 434"/>
                <a:gd name="T18" fmla="*/ 2147483647 w 872"/>
                <a:gd name="T19" fmla="*/ 2147483647 h 434"/>
                <a:gd name="T20" fmla="*/ 2147483647 w 872"/>
                <a:gd name="T21" fmla="*/ 2147483647 h 434"/>
                <a:gd name="T22" fmla="*/ 2147483647 w 872"/>
                <a:gd name="T23" fmla="*/ 2147483647 h 434"/>
                <a:gd name="T24" fmla="*/ 2147483647 w 872"/>
                <a:gd name="T25" fmla="*/ 2147483647 h 434"/>
                <a:gd name="T26" fmla="*/ 2147483647 w 872"/>
                <a:gd name="T27" fmla="*/ 2147483647 h 434"/>
                <a:gd name="T28" fmla="*/ 2147483647 w 872"/>
                <a:gd name="T29" fmla="*/ 2147483647 h 434"/>
                <a:gd name="T30" fmla="*/ 2147483647 w 872"/>
                <a:gd name="T31" fmla="*/ 2147483647 h 434"/>
                <a:gd name="T32" fmla="*/ 2147483647 w 872"/>
                <a:gd name="T33" fmla="*/ 2147483647 h 434"/>
                <a:gd name="T34" fmla="*/ 2147483647 w 872"/>
                <a:gd name="T35" fmla="*/ 2147483647 h 434"/>
                <a:gd name="T36" fmla="*/ 2147483647 w 872"/>
                <a:gd name="T37" fmla="*/ 2147483647 h 434"/>
                <a:gd name="T38" fmla="*/ 2147483647 w 872"/>
                <a:gd name="T39" fmla="*/ 2147483647 h 434"/>
                <a:gd name="T40" fmla="*/ 2147483647 w 872"/>
                <a:gd name="T41" fmla="*/ 2147483647 h 434"/>
                <a:gd name="T42" fmla="*/ 2147483647 w 872"/>
                <a:gd name="T43" fmla="*/ 2147483647 h 434"/>
                <a:gd name="T44" fmla="*/ 2147483647 w 872"/>
                <a:gd name="T45" fmla="*/ 2147483647 h 434"/>
                <a:gd name="T46" fmla="*/ 2147483647 w 872"/>
                <a:gd name="T47" fmla="*/ 2147483647 h 434"/>
                <a:gd name="T48" fmla="*/ 2147483647 w 872"/>
                <a:gd name="T49" fmla="*/ 2147483647 h 434"/>
                <a:gd name="T50" fmla="*/ 2147483647 w 872"/>
                <a:gd name="T51" fmla="*/ 2147483647 h 434"/>
                <a:gd name="T52" fmla="*/ 2147483647 w 872"/>
                <a:gd name="T53" fmla="*/ 2147483647 h 434"/>
                <a:gd name="T54" fmla="*/ 2147483647 w 872"/>
                <a:gd name="T55" fmla="*/ 2147483647 h 434"/>
                <a:gd name="T56" fmla="*/ 2147483647 w 872"/>
                <a:gd name="T57" fmla="*/ 2147483647 h 434"/>
                <a:gd name="T58" fmla="*/ 2147483647 w 872"/>
                <a:gd name="T59" fmla="*/ 2147483647 h 434"/>
                <a:gd name="T60" fmla="*/ 2147483647 w 872"/>
                <a:gd name="T61" fmla="*/ 2147483647 h 434"/>
                <a:gd name="T62" fmla="*/ 2147483647 w 872"/>
                <a:gd name="T63" fmla="*/ 2147483647 h 434"/>
                <a:gd name="T64" fmla="*/ 2147483647 w 872"/>
                <a:gd name="T65" fmla="*/ 2147483647 h 434"/>
                <a:gd name="T66" fmla="*/ 2147483647 w 872"/>
                <a:gd name="T67" fmla="*/ 2147483647 h 434"/>
                <a:gd name="T68" fmla="*/ 2147483647 w 872"/>
                <a:gd name="T69" fmla="*/ 2147483647 h 434"/>
                <a:gd name="T70" fmla="*/ 2147483647 w 872"/>
                <a:gd name="T71" fmla="*/ 2147483647 h 434"/>
                <a:gd name="T72" fmla="*/ 2147483647 w 872"/>
                <a:gd name="T73" fmla="*/ 2147483647 h 434"/>
                <a:gd name="T74" fmla="*/ 2147483647 w 872"/>
                <a:gd name="T75" fmla="*/ 2147483647 h 434"/>
                <a:gd name="T76" fmla="*/ 2147483647 w 872"/>
                <a:gd name="T77" fmla="*/ 2147483647 h 434"/>
                <a:gd name="T78" fmla="*/ 2147483647 w 872"/>
                <a:gd name="T79" fmla="*/ 2147483647 h 434"/>
                <a:gd name="T80" fmla="*/ 2147483647 w 872"/>
                <a:gd name="T81" fmla="*/ 2147483647 h 434"/>
                <a:gd name="T82" fmla="*/ 2147483647 w 872"/>
                <a:gd name="T83" fmla="*/ 2147483647 h 434"/>
                <a:gd name="T84" fmla="*/ 2147483647 w 872"/>
                <a:gd name="T85" fmla="*/ 2147483647 h 434"/>
                <a:gd name="T86" fmla="*/ 2147483647 w 872"/>
                <a:gd name="T87" fmla="*/ 2147483647 h 434"/>
                <a:gd name="T88" fmla="*/ 2147483647 w 872"/>
                <a:gd name="T89" fmla="*/ 2147483647 h 434"/>
                <a:gd name="T90" fmla="*/ 2147483647 w 872"/>
                <a:gd name="T91" fmla="*/ 2147483647 h 434"/>
                <a:gd name="T92" fmla="*/ 2147483647 w 872"/>
                <a:gd name="T93" fmla="*/ 2147483647 h 434"/>
                <a:gd name="T94" fmla="*/ 2147483647 w 872"/>
                <a:gd name="T95" fmla="*/ 2147483647 h 434"/>
                <a:gd name="T96" fmla="*/ 2147483647 w 872"/>
                <a:gd name="T97" fmla="*/ 2147483647 h 434"/>
                <a:gd name="T98" fmla="*/ 2147483647 w 872"/>
                <a:gd name="T99" fmla="*/ 2147483647 h 434"/>
                <a:gd name="T100" fmla="*/ 2147483647 w 872"/>
                <a:gd name="T101" fmla="*/ 2147483647 h 434"/>
                <a:gd name="T102" fmla="*/ 2147483647 w 872"/>
                <a:gd name="T103" fmla="*/ 2147483647 h 434"/>
                <a:gd name="T104" fmla="*/ 0 w 872"/>
                <a:gd name="T105" fmla="*/ 2147483647 h 434"/>
                <a:gd name="T106" fmla="*/ 2147483647 w 872"/>
                <a:gd name="T107" fmla="*/ 2147483647 h 434"/>
                <a:gd name="T108" fmla="*/ 2147483647 w 872"/>
                <a:gd name="T109" fmla="*/ 2147483647 h 43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2"/>
                <a:gd name="T166" fmla="*/ 0 h 434"/>
                <a:gd name="T167" fmla="*/ 872 w 872"/>
                <a:gd name="T168" fmla="*/ 434 h 43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2" h="434">
                  <a:moveTo>
                    <a:pt x="4" y="226"/>
                  </a:moveTo>
                  <a:lnTo>
                    <a:pt x="4" y="228"/>
                  </a:lnTo>
                  <a:lnTo>
                    <a:pt x="4" y="230"/>
                  </a:lnTo>
                  <a:lnTo>
                    <a:pt x="2" y="236"/>
                  </a:lnTo>
                  <a:lnTo>
                    <a:pt x="4" y="244"/>
                  </a:lnTo>
                  <a:lnTo>
                    <a:pt x="6" y="254"/>
                  </a:lnTo>
                  <a:lnTo>
                    <a:pt x="14" y="260"/>
                  </a:lnTo>
                  <a:lnTo>
                    <a:pt x="26" y="264"/>
                  </a:lnTo>
                  <a:lnTo>
                    <a:pt x="30" y="266"/>
                  </a:lnTo>
                  <a:lnTo>
                    <a:pt x="32" y="268"/>
                  </a:lnTo>
                  <a:lnTo>
                    <a:pt x="40" y="278"/>
                  </a:lnTo>
                  <a:lnTo>
                    <a:pt x="44" y="290"/>
                  </a:lnTo>
                  <a:lnTo>
                    <a:pt x="46" y="300"/>
                  </a:lnTo>
                  <a:lnTo>
                    <a:pt x="66" y="298"/>
                  </a:lnTo>
                  <a:lnTo>
                    <a:pt x="74" y="298"/>
                  </a:lnTo>
                  <a:lnTo>
                    <a:pt x="80" y="300"/>
                  </a:lnTo>
                  <a:lnTo>
                    <a:pt x="124" y="326"/>
                  </a:lnTo>
                  <a:lnTo>
                    <a:pt x="174" y="326"/>
                  </a:lnTo>
                  <a:lnTo>
                    <a:pt x="178" y="316"/>
                  </a:lnTo>
                  <a:lnTo>
                    <a:pt x="194" y="318"/>
                  </a:lnTo>
                  <a:lnTo>
                    <a:pt x="198" y="318"/>
                  </a:lnTo>
                  <a:lnTo>
                    <a:pt x="204" y="316"/>
                  </a:lnTo>
                  <a:lnTo>
                    <a:pt x="206" y="324"/>
                  </a:lnTo>
                  <a:lnTo>
                    <a:pt x="212" y="328"/>
                  </a:lnTo>
                  <a:lnTo>
                    <a:pt x="216" y="332"/>
                  </a:lnTo>
                  <a:lnTo>
                    <a:pt x="220" y="336"/>
                  </a:lnTo>
                  <a:lnTo>
                    <a:pt x="224" y="356"/>
                  </a:lnTo>
                  <a:lnTo>
                    <a:pt x="226" y="360"/>
                  </a:lnTo>
                  <a:lnTo>
                    <a:pt x="230" y="364"/>
                  </a:lnTo>
                  <a:lnTo>
                    <a:pt x="234" y="366"/>
                  </a:lnTo>
                  <a:lnTo>
                    <a:pt x="238" y="366"/>
                  </a:lnTo>
                  <a:lnTo>
                    <a:pt x="244" y="364"/>
                  </a:lnTo>
                  <a:lnTo>
                    <a:pt x="250" y="360"/>
                  </a:lnTo>
                  <a:lnTo>
                    <a:pt x="254" y="354"/>
                  </a:lnTo>
                  <a:lnTo>
                    <a:pt x="256" y="354"/>
                  </a:lnTo>
                  <a:lnTo>
                    <a:pt x="262" y="354"/>
                  </a:lnTo>
                  <a:lnTo>
                    <a:pt x="270" y="354"/>
                  </a:lnTo>
                  <a:lnTo>
                    <a:pt x="276" y="358"/>
                  </a:lnTo>
                  <a:lnTo>
                    <a:pt x="278" y="366"/>
                  </a:lnTo>
                  <a:lnTo>
                    <a:pt x="282" y="374"/>
                  </a:lnTo>
                  <a:lnTo>
                    <a:pt x="286" y="392"/>
                  </a:lnTo>
                  <a:lnTo>
                    <a:pt x="288" y="408"/>
                  </a:lnTo>
                  <a:lnTo>
                    <a:pt x="290" y="412"/>
                  </a:lnTo>
                  <a:lnTo>
                    <a:pt x="294" y="414"/>
                  </a:lnTo>
                  <a:lnTo>
                    <a:pt x="302" y="420"/>
                  </a:lnTo>
                  <a:lnTo>
                    <a:pt x="320" y="426"/>
                  </a:lnTo>
                  <a:lnTo>
                    <a:pt x="322" y="426"/>
                  </a:lnTo>
                  <a:lnTo>
                    <a:pt x="322" y="408"/>
                  </a:lnTo>
                  <a:lnTo>
                    <a:pt x="322" y="402"/>
                  </a:lnTo>
                  <a:lnTo>
                    <a:pt x="324" y="394"/>
                  </a:lnTo>
                  <a:lnTo>
                    <a:pt x="328" y="388"/>
                  </a:lnTo>
                  <a:lnTo>
                    <a:pt x="332" y="382"/>
                  </a:lnTo>
                  <a:lnTo>
                    <a:pt x="338" y="378"/>
                  </a:lnTo>
                  <a:lnTo>
                    <a:pt x="340" y="374"/>
                  </a:lnTo>
                  <a:lnTo>
                    <a:pt x="342" y="370"/>
                  </a:lnTo>
                  <a:lnTo>
                    <a:pt x="350" y="370"/>
                  </a:lnTo>
                  <a:lnTo>
                    <a:pt x="358" y="368"/>
                  </a:lnTo>
                  <a:lnTo>
                    <a:pt x="370" y="360"/>
                  </a:lnTo>
                  <a:lnTo>
                    <a:pt x="372" y="358"/>
                  </a:lnTo>
                  <a:lnTo>
                    <a:pt x="374" y="356"/>
                  </a:lnTo>
                  <a:lnTo>
                    <a:pt x="374" y="354"/>
                  </a:lnTo>
                  <a:lnTo>
                    <a:pt x="378" y="352"/>
                  </a:lnTo>
                  <a:lnTo>
                    <a:pt x="384" y="354"/>
                  </a:lnTo>
                  <a:lnTo>
                    <a:pt x="386" y="352"/>
                  </a:lnTo>
                  <a:lnTo>
                    <a:pt x="386" y="350"/>
                  </a:lnTo>
                  <a:lnTo>
                    <a:pt x="388" y="348"/>
                  </a:lnTo>
                  <a:lnTo>
                    <a:pt x="392" y="348"/>
                  </a:lnTo>
                  <a:lnTo>
                    <a:pt x="398" y="348"/>
                  </a:lnTo>
                  <a:lnTo>
                    <a:pt x="404" y="350"/>
                  </a:lnTo>
                  <a:lnTo>
                    <a:pt x="408" y="352"/>
                  </a:lnTo>
                  <a:lnTo>
                    <a:pt x="414" y="354"/>
                  </a:lnTo>
                  <a:lnTo>
                    <a:pt x="418" y="352"/>
                  </a:lnTo>
                  <a:lnTo>
                    <a:pt x="424" y="352"/>
                  </a:lnTo>
                  <a:lnTo>
                    <a:pt x="430" y="356"/>
                  </a:lnTo>
                  <a:lnTo>
                    <a:pt x="434" y="358"/>
                  </a:lnTo>
                  <a:lnTo>
                    <a:pt x="440" y="360"/>
                  </a:lnTo>
                  <a:lnTo>
                    <a:pt x="444" y="358"/>
                  </a:lnTo>
                  <a:lnTo>
                    <a:pt x="450" y="356"/>
                  </a:lnTo>
                  <a:lnTo>
                    <a:pt x="452" y="358"/>
                  </a:lnTo>
                  <a:lnTo>
                    <a:pt x="454" y="360"/>
                  </a:lnTo>
                  <a:lnTo>
                    <a:pt x="456" y="362"/>
                  </a:lnTo>
                  <a:lnTo>
                    <a:pt x="460" y="362"/>
                  </a:lnTo>
                  <a:lnTo>
                    <a:pt x="462" y="362"/>
                  </a:lnTo>
                  <a:lnTo>
                    <a:pt x="462" y="358"/>
                  </a:lnTo>
                  <a:lnTo>
                    <a:pt x="458" y="356"/>
                  </a:lnTo>
                  <a:lnTo>
                    <a:pt x="456" y="354"/>
                  </a:lnTo>
                  <a:lnTo>
                    <a:pt x="456" y="340"/>
                  </a:lnTo>
                  <a:lnTo>
                    <a:pt x="466" y="338"/>
                  </a:lnTo>
                  <a:lnTo>
                    <a:pt x="474" y="336"/>
                  </a:lnTo>
                  <a:lnTo>
                    <a:pt x="486" y="340"/>
                  </a:lnTo>
                  <a:lnTo>
                    <a:pt x="490" y="338"/>
                  </a:lnTo>
                  <a:lnTo>
                    <a:pt x="494" y="336"/>
                  </a:lnTo>
                  <a:lnTo>
                    <a:pt x="510" y="336"/>
                  </a:lnTo>
                  <a:lnTo>
                    <a:pt x="512" y="338"/>
                  </a:lnTo>
                  <a:lnTo>
                    <a:pt x="516" y="340"/>
                  </a:lnTo>
                  <a:lnTo>
                    <a:pt x="522" y="342"/>
                  </a:lnTo>
                  <a:lnTo>
                    <a:pt x="524" y="346"/>
                  </a:lnTo>
                  <a:lnTo>
                    <a:pt x="524" y="348"/>
                  </a:lnTo>
                  <a:lnTo>
                    <a:pt x="524" y="352"/>
                  </a:lnTo>
                  <a:lnTo>
                    <a:pt x="530" y="350"/>
                  </a:lnTo>
                  <a:lnTo>
                    <a:pt x="532" y="348"/>
                  </a:lnTo>
                  <a:lnTo>
                    <a:pt x="542" y="344"/>
                  </a:lnTo>
                  <a:lnTo>
                    <a:pt x="550" y="346"/>
                  </a:lnTo>
                  <a:lnTo>
                    <a:pt x="552" y="350"/>
                  </a:lnTo>
                  <a:lnTo>
                    <a:pt x="552" y="354"/>
                  </a:lnTo>
                  <a:lnTo>
                    <a:pt x="554" y="356"/>
                  </a:lnTo>
                  <a:lnTo>
                    <a:pt x="556" y="360"/>
                  </a:lnTo>
                  <a:lnTo>
                    <a:pt x="558" y="362"/>
                  </a:lnTo>
                  <a:lnTo>
                    <a:pt x="562" y="364"/>
                  </a:lnTo>
                  <a:lnTo>
                    <a:pt x="560" y="370"/>
                  </a:lnTo>
                  <a:lnTo>
                    <a:pt x="558" y="372"/>
                  </a:lnTo>
                  <a:lnTo>
                    <a:pt x="556" y="376"/>
                  </a:lnTo>
                  <a:lnTo>
                    <a:pt x="556" y="380"/>
                  </a:lnTo>
                  <a:lnTo>
                    <a:pt x="558" y="382"/>
                  </a:lnTo>
                  <a:lnTo>
                    <a:pt x="560" y="386"/>
                  </a:lnTo>
                  <a:lnTo>
                    <a:pt x="558" y="388"/>
                  </a:lnTo>
                  <a:lnTo>
                    <a:pt x="558" y="390"/>
                  </a:lnTo>
                  <a:lnTo>
                    <a:pt x="558" y="400"/>
                  </a:lnTo>
                  <a:lnTo>
                    <a:pt x="564" y="408"/>
                  </a:lnTo>
                  <a:lnTo>
                    <a:pt x="564" y="416"/>
                  </a:lnTo>
                  <a:lnTo>
                    <a:pt x="566" y="422"/>
                  </a:lnTo>
                  <a:lnTo>
                    <a:pt x="570" y="428"/>
                  </a:lnTo>
                  <a:lnTo>
                    <a:pt x="574" y="432"/>
                  </a:lnTo>
                  <a:lnTo>
                    <a:pt x="578" y="434"/>
                  </a:lnTo>
                  <a:lnTo>
                    <a:pt x="584" y="434"/>
                  </a:lnTo>
                  <a:lnTo>
                    <a:pt x="584" y="428"/>
                  </a:lnTo>
                  <a:lnTo>
                    <a:pt x="588" y="420"/>
                  </a:lnTo>
                  <a:lnTo>
                    <a:pt x="590" y="414"/>
                  </a:lnTo>
                  <a:lnTo>
                    <a:pt x="592" y="408"/>
                  </a:lnTo>
                  <a:lnTo>
                    <a:pt x="592" y="398"/>
                  </a:lnTo>
                  <a:lnTo>
                    <a:pt x="594" y="388"/>
                  </a:lnTo>
                  <a:lnTo>
                    <a:pt x="592" y="380"/>
                  </a:lnTo>
                  <a:lnTo>
                    <a:pt x="588" y="370"/>
                  </a:lnTo>
                  <a:lnTo>
                    <a:pt x="586" y="358"/>
                  </a:lnTo>
                  <a:lnTo>
                    <a:pt x="584" y="348"/>
                  </a:lnTo>
                  <a:lnTo>
                    <a:pt x="586" y="332"/>
                  </a:lnTo>
                  <a:lnTo>
                    <a:pt x="590" y="322"/>
                  </a:lnTo>
                  <a:lnTo>
                    <a:pt x="598" y="310"/>
                  </a:lnTo>
                  <a:lnTo>
                    <a:pt x="606" y="300"/>
                  </a:lnTo>
                  <a:lnTo>
                    <a:pt x="608" y="300"/>
                  </a:lnTo>
                  <a:lnTo>
                    <a:pt x="612" y="298"/>
                  </a:lnTo>
                  <a:lnTo>
                    <a:pt x="616" y="296"/>
                  </a:lnTo>
                  <a:lnTo>
                    <a:pt x="618" y="294"/>
                  </a:lnTo>
                  <a:lnTo>
                    <a:pt x="624" y="292"/>
                  </a:lnTo>
                  <a:lnTo>
                    <a:pt x="626" y="290"/>
                  </a:lnTo>
                  <a:lnTo>
                    <a:pt x="632" y="282"/>
                  </a:lnTo>
                  <a:lnTo>
                    <a:pt x="634" y="276"/>
                  </a:lnTo>
                  <a:lnTo>
                    <a:pt x="638" y="274"/>
                  </a:lnTo>
                  <a:lnTo>
                    <a:pt x="644" y="274"/>
                  </a:lnTo>
                  <a:lnTo>
                    <a:pt x="644" y="272"/>
                  </a:lnTo>
                  <a:lnTo>
                    <a:pt x="646" y="272"/>
                  </a:lnTo>
                  <a:lnTo>
                    <a:pt x="650" y="272"/>
                  </a:lnTo>
                  <a:lnTo>
                    <a:pt x="654" y="268"/>
                  </a:lnTo>
                  <a:lnTo>
                    <a:pt x="658" y="264"/>
                  </a:lnTo>
                  <a:lnTo>
                    <a:pt x="660" y="260"/>
                  </a:lnTo>
                  <a:lnTo>
                    <a:pt x="668" y="258"/>
                  </a:lnTo>
                  <a:lnTo>
                    <a:pt x="672" y="258"/>
                  </a:lnTo>
                  <a:lnTo>
                    <a:pt x="678" y="254"/>
                  </a:lnTo>
                  <a:lnTo>
                    <a:pt x="676" y="250"/>
                  </a:lnTo>
                  <a:lnTo>
                    <a:pt x="678" y="246"/>
                  </a:lnTo>
                  <a:lnTo>
                    <a:pt x="688" y="244"/>
                  </a:lnTo>
                  <a:lnTo>
                    <a:pt x="690" y="242"/>
                  </a:lnTo>
                  <a:lnTo>
                    <a:pt x="692" y="240"/>
                  </a:lnTo>
                  <a:lnTo>
                    <a:pt x="696" y="238"/>
                  </a:lnTo>
                  <a:lnTo>
                    <a:pt x="698" y="234"/>
                  </a:lnTo>
                  <a:lnTo>
                    <a:pt x="696" y="230"/>
                  </a:lnTo>
                  <a:lnTo>
                    <a:pt x="696" y="226"/>
                  </a:lnTo>
                  <a:lnTo>
                    <a:pt x="694" y="222"/>
                  </a:lnTo>
                  <a:lnTo>
                    <a:pt x="692" y="218"/>
                  </a:lnTo>
                  <a:lnTo>
                    <a:pt x="690" y="216"/>
                  </a:lnTo>
                  <a:lnTo>
                    <a:pt x="688" y="214"/>
                  </a:lnTo>
                  <a:lnTo>
                    <a:pt x="694" y="214"/>
                  </a:lnTo>
                  <a:lnTo>
                    <a:pt x="692" y="214"/>
                  </a:lnTo>
                  <a:lnTo>
                    <a:pt x="692" y="212"/>
                  </a:lnTo>
                  <a:lnTo>
                    <a:pt x="694" y="208"/>
                  </a:lnTo>
                  <a:lnTo>
                    <a:pt x="700" y="210"/>
                  </a:lnTo>
                  <a:lnTo>
                    <a:pt x="704" y="208"/>
                  </a:lnTo>
                  <a:lnTo>
                    <a:pt x="706" y="206"/>
                  </a:lnTo>
                  <a:lnTo>
                    <a:pt x="706" y="198"/>
                  </a:lnTo>
                  <a:lnTo>
                    <a:pt x="702" y="190"/>
                  </a:lnTo>
                  <a:lnTo>
                    <a:pt x="702" y="188"/>
                  </a:lnTo>
                  <a:lnTo>
                    <a:pt x="706" y="192"/>
                  </a:lnTo>
                  <a:lnTo>
                    <a:pt x="708" y="196"/>
                  </a:lnTo>
                  <a:lnTo>
                    <a:pt x="714" y="196"/>
                  </a:lnTo>
                  <a:lnTo>
                    <a:pt x="716" y="194"/>
                  </a:lnTo>
                  <a:lnTo>
                    <a:pt x="718" y="188"/>
                  </a:lnTo>
                  <a:lnTo>
                    <a:pt x="718" y="168"/>
                  </a:lnTo>
                  <a:lnTo>
                    <a:pt x="718" y="172"/>
                  </a:lnTo>
                  <a:lnTo>
                    <a:pt x="718" y="174"/>
                  </a:lnTo>
                  <a:lnTo>
                    <a:pt x="720" y="174"/>
                  </a:lnTo>
                  <a:lnTo>
                    <a:pt x="720" y="178"/>
                  </a:lnTo>
                  <a:lnTo>
                    <a:pt x="722" y="182"/>
                  </a:lnTo>
                  <a:lnTo>
                    <a:pt x="726" y="176"/>
                  </a:lnTo>
                  <a:lnTo>
                    <a:pt x="732" y="172"/>
                  </a:lnTo>
                  <a:lnTo>
                    <a:pt x="734" y="172"/>
                  </a:lnTo>
                  <a:lnTo>
                    <a:pt x="740" y="164"/>
                  </a:lnTo>
                  <a:lnTo>
                    <a:pt x="744" y="158"/>
                  </a:lnTo>
                  <a:lnTo>
                    <a:pt x="742" y="150"/>
                  </a:lnTo>
                  <a:lnTo>
                    <a:pt x="744" y="148"/>
                  </a:lnTo>
                  <a:lnTo>
                    <a:pt x="746" y="146"/>
                  </a:lnTo>
                  <a:lnTo>
                    <a:pt x="756" y="146"/>
                  </a:lnTo>
                  <a:lnTo>
                    <a:pt x="766" y="146"/>
                  </a:lnTo>
                  <a:lnTo>
                    <a:pt x="770" y="142"/>
                  </a:lnTo>
                  <a:lnTo>
                    <a:pt x="752" y="142"/>
                  </a:lnTo>
                  <a:lnTo>
                    <a:pt x="760" y="140"/>
                  </a:lnTo>
                  <a:lnTo>
                    <a:pt x="770" y="140"/>
                  </a:lnTo>
                  <a:lnTo>
                    <a:pt x="776" y="138"/>
                  </a:lnTo>
                  <a:lnTo>
                    <a:pt x="786" y="134"/>
                  </a:lnTo>
                  <a:lnTo>
                    <a:pt x="790" y="132"/>
                  </a:lnTo>
                  <a:lnTo>
                    <a:pt x="792" y="130"/>
                  </a:lnTo>
                  <a:lnTo>
                    <a:pt x="802" y="132"/>
                  </a:lnTo>
                  <a:lnTo>
                    <a:pt x="808" y="130"/>
                  </a:lnTo>
                  <a:lnTo>
                    <a:pt x="812" y="128"/>
                  </a:lnTo>
                  <a:lnTo>
                    <a:pt x="810" y="124"/>
                  </a:lnTo>
                  <a:lnTo>
                    <a:pt x="808" y="126"/>
                  </a:lnTo>
                  <a:lnTo>
                    <a:pt x="806" y="128"/>
                  </a:lnTo>
                  <a:lnTo>
                    <a:pt x="800" y="128"/>
                  </a:lnTo>
                  <a:lnTo>
                    <a:pt x="802" y="126"/>
                  </a:lnTo>
                  <a:lnTo>
                    <a:pt x="802" y="122"/>
                  </a:lnTo>
                  <a:lnTo>
                    <a:pt x="800" y="118"/>
                  </a:lnTo>
                  <a:lnTo>
                    <a:pt x="802" y="112"/>
                  </a:lnTo>
                  <a:lnTo>
                    <a:pt x="804" y="108"/>
                  </a:lnTo>
                  <a:lnTo>
                    <a:pt x="806" y="104"/>
                  </a:lnTo>
                  <a:lnTo>
                    <a:pt x="808" y="98"/>
                  </a:lnTo>
                  <a:lnTo>
                    <a:pt x="814" y="94"/>
                  </a:lnTo>
                  <a:lnTo>
                    <a:pt x="822" y="90"/>
                  </a:lnTo>
                  <a:lnTo>
                    <a:pt x="838" y="84"/>
                  </a:lnTo>
                  <a:lnTo>
                    <a:pt x="854" y="80"/>
                  </a:lnTo>
                  <a:lnTo>
                    <a:pt x="870" y="74"/>
                  </a:lnTo>
                  <a:lnTo>
                    <a:pt x="864" y="54"/>
                  </a:lnTo>
                  <a:lnTo>
                    <a:pt x="864" y="50"/>
                  </a:lnTo>
                  <a:lnTo>
                    <a:pt x="866" y="46"/>
                  </a:lnTo>
                  <a:lnTo>
                    <a:pt x="872" y="38"/>
                  </a:lnTo>
                  <a:lnTo>
                    <a:pt x="852" y="32"/>
                  </a:lnTo>
                  <a:lnTo>
                    <a:pt x="846" y="34"/>
                  </a:lnTo>
                  <a:lnTo>
                    <a:pt x="840" y="38"/>
                  </a:lnTo>
                  <a:lnTo>
                    <a:pt x="830" y="52"/>
                  </a:lnTo>
                  <a:lnTo>
                    <a:pt x="824" y="58"/>
                  </a:lnTo>
                  <a:lnTo>
                    <a:pt x="820" y="66"/>
                  </a:lnTo>
                  <a:lnTo>
                    <a:pt x="814" y="70"/>
                  </a:lnTo>
                  <a:lnTo>
                    <a:pt x="804" y="72"/>
                  </a:lnTo>
                  <a:lnTo>
                    <a:pt x="798" y="74"/>
                  </a:lnTo>
                  <a:lnTo>
                    <a:pt x="766" y="74"/>
                  </a:lnTo>
                  <a:lnTo>
                    <a:pt x="758" y="78"/>
                  </a:lnTo>
                  <a:lnTo>
                    <a:pt x="750" y="80"/>
                  </a:lnTo>
                  <a:lnTo>
                    <a:pt x="738" y="90"/>
                  </a:lnTo>
                  <a:lnTo>
                    <a:pt x="724" y="100"/>
                  </a:lnTo>
                  <a:lnTo>
                    <a:pt x="718" y="102"/>
                  </a:lnTo>
                  <a:lnTo>
                    <a:pt x="712" y="104"/>
                  </a:lnTo>
                  <a:lnTo>
                    <a:pt x="706" y="102"/>
                  </a:lnTo>
                  <a:lnTo>
                    <a:pt x="700" y="100"/>
                  </a:lnTo>
                  <a:lnTo>
                    <a:pt x="694" y="100"/>
                  </a:lnTo>
                  <a:lnTo>
                    <a:pt x="692" y="102"/>
                  </a:lnTo>
                  <a:lnTo>
                    <a:pt x="688" y="106"/>
                  </a:lnTo>
                  <a:lnTo>
                    <a:pt x="686" y="110"/>
                  </a:lnTo>
                  <a:lnTo>
                    <a:pt x="684" y="116"/>
                  </a:lnTo>
                  <a:lnTo>
                    <a:pt x="672" y="122"/>
                  </a:lnTo>
                  <a:lnTo>
                    <a:pt x="658" y="128"/>
                  </a:lnTo>
                  <a:lnTo>
                    <a:pt x="642" y="134"/>
                  </a:lnTo>
                  <a:lnTo>
                    <a:pt x="632" y="136"/>
                  </a:lnTo>
                  <a:lnTo>
                    <a:pt x="622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22" y="122"/>
                  </a:lnTo>
                  <a:lnTo>
                    <a:pt x="630" y="118"/>
                  </a:lnTo>
                  <a:lnTo>
                    <a:pt x="636" y="112"/>
                  </a:lnTo>
                  <a:lnTo>
                    <a:pt x="640" y="108"/>
                  </a:lnTo>
                  <a:lnTo>
                    <a:pt x="640" y="106"/>
                  </a:lnTo>
                  <a:lnTo>
                    <a:pt x="638" y="104"/>
                  </a:lnTo>
                  <a:lnTo>
                    <a:pt x="636" y="102"/>
                  </a:lnTo>
                  <a:lnTo>
                    <a:pt x="638" y="96"/>
                  </a:lnTo>
                  <a:lnTo>
                    <a:pt x="636" y="94"/>
                  </a:lnTo>
                  <a:lnTo>
                    <a:pt x="634" y="88"/>
                  </a:lnTo>
                  <a:lnTo>
                    <a:pt x="632" y="92"/>
                  </a:lnTo>
                  <a:lnTo>
                    <a:pt x="630" y="96"/>
                  </a:lnTo>
                  <a:lnTo>
                    <a:pt x="622" y="96"/>
                  </a:lnTo>
                  <a:lnTo>
                    <a:pt x="626" y="90"/>
                  </a:lnTo>
                  <a:lnTo>
                    <a:pt x="632" y="86"/>
                  </a:lnTo>
                  <a:lnTo>
                    <a:pt x="634" y="80"/>
                  </a:lnTo>
                  <a:lnTo>
                    <a:pt x="636" y="72"/>
                  </a:lnTo>
                  <a:lnTo>
                    <a:pt x="636" y="68"/>
                  </a:lnTo>
                  <a:lnTo>
                    <a:pt x="632" y="66"/>
                  </a:lnTo>
                  <a:lnTo>
                    <a:pt x="630" y="64"/>
                  </a:lnTo>
                  <a:lnTo>
                    <a:pt x="622" y="64"/>
                  </a:lnTo>
                  <a:lnTo>
                    <a:pt x="618" y="64"/>
                  </a:lnTo>
                  <a:lnTo>
                    <a:pt x="610" y="72"/>
                  </a:lnTo>
                  <a:lnTo>
                    <a:pt x="602" y="78"/>
                  </a:lnTo>
                  <a:lnTo>
                    <a:pt x="592" y="82"/>
                  </a:lnTo>
                  <a:lnTo>
                    <a:pt x="584" y="92"/>
                  </a:lnTo>
                  <a:lnTo>
                    <a:pt x="582" y="96"/>
                  </a:lnTo>
                  <a:lnTo>
                    <a:pt x="580" y="104"/>
                  </a:lnTo>
                  <a:lnTo>
                    <a:pt x="578" y="116"/>
                  </a:lnTo>
                  <a:lnTo>
                    <a:pt x="576" y="122"/>
                  </a:lnTo>
                  <a:lnTo>
                    <a:pt x="572" y="128"/>
                  </a:lnTo>
                  <a:lnTo>
                    <a:pt x="566" y="132"/>
                  </a:lnTo>
                  <a:lnTo>
                    <a:pt x="558" y="134"/>
                  </a:lnTo>
                  <a:lnTo>
                    <a:pt x="554" y="132"/>
                  </a:lnTo>
                  <a:lnTo>
                    <a:pt x="552" y="130"/>
                  </a:lnTo>
                  <a:lnTo>
                    <a:pt x="550" y="128"/>
                  </a:lnTo>
                  <a:lnTo>
                    <a:pt x="552" y="122"/>
                  </a:lnTo>
                  <a:lnTo>
                    <a:pt x="554" y="114"/>
                  </a:lnTo>
                  <a:lnTo>
                    <a:pt x="560" y="102"/>
                  </a:lnTo>
                  <a:lnTo>
                    <a:pt x="568" y="90"/>
                  </a:lnTo>
                  <a:lnTo>
                    <a:pt x="576" y="80"/>
                  </a:lnTo>
                  <a:lnTo>
                    <a:pt x="576" y="78"/>
                  </a:lnTo>
                  <a:lnTo>
                    <a:pt x="578" y="74"/>
                  </a:lnTo>
                  <a:lnTo>
                    <a:pt x="584" y="66"/>
                  </a:lnTo>
                  <a:lnTo>
                    <a:pt x="594" y="60"/>
                  </a:lnTo>
                  <a:lnTo>
                    <a:pt x="602" y="58"/>
                  </a:lnTo>
                  <a:lnTo>
                    <a:pt x="620" y="58"/>
                  </a:lnTo>
                  <a:lnTo>
                    <a:pt x="624" y="56"/>
                  </a:lnTo>
                  <a:lnTo>
                    <a:pt x="628" y="56"/>
                  </a:lnTo>
                  <a:lnTo>
                    <a:pt x="634" y="52"/>
                  </a:lnTo>
                  <a:lnTo>
                    <a:pt x="626" y="50"/>
                  </a:lnTo>
                  <a:lnTo>
                    <a:pt x="618" y="50"/>
                  </a:lnTo>
                  <a:lnTo>
                    <a:pt x="612" y="50"/>
                  </a:lnTo>
                  <a:lnTo>
                    <a:pt x="606" y="48"/>
                  </a:lnTo>
                  <a:lnTo>
                    <a:pt x="596" y="46"/>
                  </a:lnTo>
                  <a:lnTo>
                    <a:pt x="592" y="44"/>
                  </a:lnTo>
                  <a:lnTo>
                    <a:pt x="590" y="40"/>
                  </a:lnTo>
                  <a:lnTo>
                    <a:pt x="590" y="36"/>
                  </a:lnTo>
                  <a:lnTo>
                    <a:pt x="584" y="36"/>
                  </a:lnTo>
                  <a:lnTo>
                    <a:pt x="582" y="36"/>
                  </a:lnTo>
                  <a:lnTo>
                    <a:pt x="580" y="34"/>
                  </a:lnTo>
                  <a:lnTo>
                    <a:pt x="586" y="30"/>
                  </a:lnTo>
                  <a:lnTo>
                    <a:pt x="564" y="38"/>
                  </a:lnTo>
                  <a:lnTo>
                    <a:pt x="550" y="40"/>
                  </a:lnTo>
                  <a:lnTo>
                    <a:pt x="540" y="42"/>
                  </a:lnTo>
                  <a:lnTo>
                    <a:pt x="536" y="42"/>
                  </a:lnTo>
                  <a:lnTo>
                    <a:pt x="532" y="42"/>
                  </a:lnTo>
                  <a:lnTo>
                    <a:pt x="528" y="40"/>
                  </a:lnTo>
                  <a:lnTo>
                    <a:pt x="536" y="34"/>
                  </a:lnTo>
                  <a:lnTo>
                    <a:pt x="544" y="30"/>
                  </a:lnTo>
                  <a:lnTo>
                    <a:pt x="552" y="26"/>
                  </a:lnTo>
                  <a:lnTo>
                    <a:pt x="562" y="22"/>
                  </a:lnTo>
                  <a:lnTo>
                    <a:pt x="550" y="20"/>
                  </a:lnTo>
                  <a:lnTo>
                    <a:pt x="540" y="16"/>
                  </a:lnTo>
                  <a:lnTo>
                    <a:pt x="540" y="18"/>
                  </a:lnTo>
                  <a:lnTo>
                    <a:pt x="534" y="16"/>
                  </a:lnTo>
                  <a:lnTo>
                    <a:pt x="528" y="14"/>
                  </a:lnTo>
                  <a:lnTo>
                    <a:pt x="522" y="14"/>
                  </a:lnTo>
                  <a:lnTo>
                    <a:pt x="516" y="12"/>
                  </a:lnTo>
                  <a:lnTo>
                    <a:pt x="510" y="10"/>
                  </a:lnTo>
                  <a:lnTo>
                    <a:pt x="506" y="6"/>
                  </a:lnTo>
                  <a:lnTo>
                    <a:pt x="506" y="0"/>
                  </a:lnTo>
                  <a:lnTo>
                    <a:pt x="112" y="0"/>
                  </a:lnTo>
                  <a:lnTo>
                    <a:pt x="110" y="6"/>
                  </a:lnTo>
                  <a:lnTo>
                    <a:pt x="106" y="14"/>
                  </a:lnTo>
                  <a:lnTo>
                    <a:pt x="104" y="22"/>
                  </a:lnTo>
                  <a:lnTo>
                    <a:pt x="100" y="24"/>
                  </a:lnTo>
                  <a:lnTo>
                    <a:pt x="96" y="26"/>
                  </a:lnTo>
                  <a:lnTo>
                    <a:pt x="94" y="22"/>
                  </a:lnTo>
                  <a:lnTo>
                    <a:pt x="92" y="20"/>
                  </a:lnTo>
                  <a:lnTo>
                    <a:pt x="82" y="16"/>
                  </a:lnTo>
                  <a:lnTo>
                    <a:pt x="78" y="26"/>
                  </a:lnTo>
                  <a:lnTo>
                    <a:pt x="64" y="52"/>
                  </a:lnTo>
                  <a:lnTo>
                    <a:pt x="48" y="80"/>
                  </a:lnTo>
                  <a:lnTo>
                    <a:pt x="40" y="90"/>
                  </a:lnTo>
                  <a:lnTo>
                    <a:pt x="32" y="98"/>
                  </a:lnTo>
                  <a:lnTo>
                    <a:pt x="26" y="106"/>
                  </a:lnTo>
                  <a:lnTo>
                    <a:pt x="20" y="114"/>
                  </a:lnTo>
                  <a:lnTo>
                    <a:pt x="14" y="126"/>
                  </a:lnTo>
                  <a:lnTo>
                    <a:pt x="12" y="136"/>
                  </a:lnTo>
                  <a:lnTo>
                    <a:pt x="8" y="146"/>
                  </a:lnTo>
                  <a:lnTo>
                    <a:pt x="2" y="158"/>
                  </a:lnTo>
                  <a:lnTo>
                    <a:pt x="2" y="162"/>
                  </a:lnTo>
                  <a:lnTo>
                    <a:pt x="2" y="166"/>
                  </a:lnTo>
                  <a:lnTo>
                    <a:pt x="2" y="170"/>
                  </a:lnTo>
                  <a:lnTo>
                    <a:pt x="0" y="172"/>
                  </a:lnTo>
                  <a:lnTo>
                    <a:pt x="0" y="174"/>
                  </a:lnTo>
                  <a:lnTo>
                    <a:pt x="0" y="178"/>
                  </a:lnTo>
                  <a:lnTo>
                    <a:pt x="2" y="190"/>
                  </a:lnTo>
                  <a:lnTo>
                    <a:pt x="4" y="198"/>
                  </a:lnTo>
                  <a:lnTo>
                    <a:pt x="6" y="196"/>
                  </a:lnTo>
                  <a:lnTo>
                    <a:pt x="10" y="194"/>
                  </a:lnTo>
                  <a:lnTo>
                    <a:pt x="18" y="196"/>
                  </a:lnTo>
                  <a:lnTo>
                    <a:pt x="10" y="196"/>
                  </a:lnTo>
                  <a:lnTo>
                    <a:pt x="8" y="198"/>
                  </a:lnTo>
                  <a:lnTo>
                    <a:pt x="6" y="200"/>
                  </a:lnTo>
                  <a:lnTo>
                    <a:pt x="8" y="204"/>
                  </a:lnTo>
                  <a:lnTo>
                    <a:pt x="4" y="202"/>
                  </a:lnTo>
                  <a:lnTo>
                    <a:pt x="2" y="206"/>
                  </a:lnTo>
                  <a:lnTo>
                    <a:pt x="4" y="214"/>
                  </a:lnTo>
                  <a:lnTo>
                    <a:pt x="4" y="216"/>
                  </a:lnTo>
                  <a:lnTo>
                    <a:pt x="6" y="216"/>
                  </a:lnTo>
                  <a:lnTo>
                    <a:pt x="6" y="220"/>
                  </a:lnTo>
                  <a:lnTo>
                    <a:pt x="6" y="222"/>
                  </a:lnTo>
                  <a:lnTo>
                    <a:pt x="4" y="2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47" name="Freeform 60"/>
            <p:cNvSpPr/>
            <p:nvPr/>
          </p:nvSpPr>
          <p:spPr bwMode="auto">
            <a:xfrm>
              <a:off x="1403350" y="2564529"/>
              <a:ext cx="838311" cy="439383"/>
            </a:xfrm>
            <a:custGeom>
              <a:avLst/>
              <a:gdLst>
                <a:gd name="T0" fmla="*/ 2147483647 w 574"/>
                <a:gd name="T1" fmla="*/ 2147483647 h 278"/>
                <a:gd name="T2" fmla="*/ 2147483647 w 574"/>
                <a:gd name="T3" fmla="*/ 2147483647 h 278"/>
                <a:gd name="T4" fmla="*/ 2147483647 w 574"/>
                <a:gd name="T5" fmla="*/ 2147483647 h 278"/>
                <a:gd name="T6" fmla="*/ 2147483647 w 574"/>
                <a:gd name="T7" fmla="*/ 2147483647 h 278"/>
                <a:gd name="T8" fmla="*/ 2147483647 w 574"/>
                <a:gd name="T9" fmla="*/ 2147483647 h 278"/>
                <a:gd name="T10" fmla="*/ 2147483647 w 574"/>
                <a:gd name="T11" fmla="*/ 2147483647 h 278"/>
                <a:gd name="T12" fmla="*/ 2147483647 w 574"/>
                <a:gd name="T13" fmla="*/ 2147483647 h 278"/>
                <a:gd name="T14" fmla="*/ 2147483647 w 574"/>
                <a:gd name="T15" fmla="*/ 2147483647 h 278"/>
                <a:gd name="T16" fmla="*/ 2147483647 w 574"/>
                <a:gd name="T17" fmla="*/ 2147483647 h 278"/>
                <a:gd name="T18" fmla="*/ 2147483647 w 574"/>
                <a:gd name="T19" fmla="*/ 2147483647 h 278"/>
                <a:gd name="T20" fmla="*/ 2147483647 w 574"/>
                <a:gd name="T21" fmla="*/ 2147483647 h 278"/>
                <a:gd name="T22" fmla="*/ 2147483647 w 574"/>
                <a:gd name="T23" fmla="*/ 2147483647 h 278"/>
                <a:gd name="T24" fmla="*/ 2147483647 w 574"/>
                <a:gd name="T25" fmla="*/ 2147483647 h 278"/>
                <a:gd name="T26" fmla="*/ 2147483647 w 574"/>
                <a:gd name="T27" fmla="*/ 2147483647 h 278"/>
                <a:gd name="T28" fmla="*/ 2147483647 w 574"/>
                <a:gd name="T29" fmla="*/ 2147483647 h 278"/>
                <a:gd name="T30" fmla="*/ 2147483647 w 574"/>
                <a:gd name="T31" fmla="*/ 2147483647 h 278"/>
                <a:gd name="T32" fmla="*/ 2147483647 w 574"/>
                <a:gd name="T33" fmla="*/ 2147483647 h 278"/>
                <a:gd name="T34" fmla="*/ 2147483647 w 574"/>
                <a:gd name="T35" fmla="*/ 2147483647 h 278"/>
                <a:gd name="T36" fmla="*/ 2147483647 w 574"/>
                <a:gd name="T37" fmla="*/ 2147483647 h 278"/>
                <a:gd name="T38" fmla="*/ 2147483647 w 574"/>
                <a:gd name="T39" fmla="*/ 2147483647 h 278"/>
                <a:gd name="T40" fmla="*/ 2147483647 w 574"/>
                <a:gd name="T41" fmla="*/ 2147483647 h 278"/>
                <a:gd name="T42" fmla="*/ 2147483647 w 574"/>
                <a:gd name="T43" fmla="*/ 2147483647 h 278"/>
                <a:gd name="T44" fmla="*/ 2147483647 w 574"/>
                <a:gd name="T45" fmla="*/ 2147483647 h 278"/>
                <a:gd name="T46" fmla="*/ 2147483647 w 574"/>
                <a:gd name="T47" fmla="*/ 2147483647 h 278"/>
                <a:gd name="T48" fmla="*/ 2147483647 w 574"/>
                <a:gd name="T49" fmla="*/ 2147483647 h 278"/>
                <a:gd name="T50" fmla="*/ 2147483647 w 574"/>
                <a:gd name="T51" fmla="*/ 2147483647 h 278"/>
                <a:gd name="T52" fmla="*/ 2147483647 w 574"/>
                <a:gd name="T53" fmla="*/ 2147483647 h 278"/>
                <a:gd name="T54" fmla="*/ 2147483647 w 574"/>
                <a:gd name="T55" fmla="*/ 2147483647 h 278"/>
                <a:gd name="T56" fmla="*/ 2147483647 w 574"/>
                <a:gd name="T57" fmla="*/ 2147483647 h 278"/>
                <a:gd name="T58" fmla="*/ 2147483647 w 574"/>
                <a:gd name="T59" fmla="*/ 2147483647 h 278"/>
                <a:gd name="T60" fmla="*/ 2147483647 w 574"/>
                <a:gd name="T61" fmla="*/ 2147483647 h 278"/>
                <a:gd name="T62" fmla="*/ 2147483647 w 574"/>
                <a:gd name="T63" fmla="*/ 2147483647 h 278"/>
                <a:gd name="T64" fmla="*/ 2147483647 w 574"/>
                <a:gd name="T65" fmla="*/ 2147483647 h 278"/>
                <a:gd name="T66" fmla="*/ 2147483647 w 574"/>
                <a:gd name="T67" fmla="*/ 2147483647 h 278"/>
                <a:gd name="T68" fmla="*/ 2147483647 w 574"/>
                <a:gd name="T69" fmla="*/ 2147483647 h 278"/>
                <a:gd name="T70" fmla="*/ 2147483647 w 574"/>
                <a:gd name="T71" fmla="*/ 2147483647 h 278"/>
                <a:gd name="T72" fmla="*/ 2147483647 w 574"/>
                <a:gd name="T73" fmla="*/ 2147483647 h 278"/>
                <a:gd name="T74" fmla="*/ 2147483647 w 574"/>
                <a:gd name="T75" fmla="*/ 2147483647 h 278"/>
                <a:gd name="T76" fmla="*/ 2147483647 w 574"/>
                <a:gd name="T77" fmla="*/ 2147483647 h 278"/>
                <a:gd name="T78" fmla="*/ 2147483647 w 574"/>
                <a:gd name="T79" fmla="*/ 2147483647 h 278"/>
                <a:gd name="T80" fmla="*/ 2147483647 w 574"/>
                <a:gd name="T81" fmla="*/ 2147483647 h 278"/>
                <a:gd name="T82" fmla="*/ 2147483647 w 574"/>
                <a:gd name="T83" fmla="*/ 2147483647 h 278"/>
                <a:gd name="T84" fmla="*/ 2147483647 w 574"/>
                <a:gd name="T85" fmla="*/ 2147483647 h 278"/>
                <a:gd name="T86" fmla="*/ 2147483647 w 574"/>
                <a:gd name="T87" fmla="*/ 2147483647 h 278"/>
                <a:gd name="T88" fmla="*/ 2147483647 w 574"/>
                <a:gd name="T89" fmla="*/ 2147483647 h 278"/>
                <a:gd name="T90" fmla="*/ 2147483647 w 574"/>
                <a:gd name="T91" fmla="*/ 2147483647 h 278"/>
                <a:gd name="T92" fmla="*/ 2147483647 w 574"/>
                <a:gd name="T93" fmla="*/ 2147483647 h 278"/>
                <a:gd name="T94" fmla="*/ 2147483647 w 574"/>
                <a:gd name="T95" fmla="*/ 2147483647 h 278"/>
                <a:gd name="T96" fmla="*/ 2147483647 w 574"/>
                <a:gd name="T97" fmla="*/ 2147483647 h 27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4"/>
                <a:gd name="T148" fmla="*/ 0 h 278"/>
                <a:gd name="T149" fmla="*/ 574 w 574"/>
                <a:gd name="T150" fmla="*/ 278 h 27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4" h="278">
                  <a:moveTo>
                    <a:pt x="400" y="178"/>
                  </a:moveTo>
                  <a:lnTo>
                    <a:pt x="388" y="182"/>
                  </a:lnTo>
                  <a:lnTo>
                    <a:pt x="376" y="184"/>
                  </a:lnTo>
                  <a:lnTo>
                    <a:pt x="366" y="182"/>
                  </a:lnTo>
                  <a:lnTo>
                    <a:pt x="356" y="180"/>
                  </a:lnTo>
                  <a:lnTo>
                    <a:pt x="350" y="176"/>
                  </a:lnTo>
                  <a:lnTo>
                    <a:pt x="348" y="172"/>
                  </a:lnTo>
                  <a:lnTo>
                    <a:pt x="346" y="168"/>
                  </a:lnTo>
                  <a:lnTo>
                    <a:pt x="338" y="168"/>
                  </a:lnTo>
                  <a:lnTo>
                    <a:pt x="324" y="178"/>
                  </a:lnTo>
                  <a:lnTo>
                    <a:pt x="318" y="182"/>
                  </a:lnTo>
                  <a:lnTo>
                    <a:pt x="308" y="184"/>
                  </a:lnTo>
                  <a:lnTo>
                    <a:pt x="300" y="184"/>
                  </a:lnTo>
                  <a:lnTo>
                    <a:pt x="290" y="188"/>
                  </a:lnTo>
                  <a:lnTo>
                    <a:pt x="282" y="192"/>
                  </a:lnTo>
                  <a:lnTo>
                    <a:pt x="272" y="200"/>
                  </a:lnTo>
                  <a:lnTo>
                    <a:pt x="258" y="200"/>
                  </a:lnTo>
                  <a:lnTo>
                    <a:pt x="262" y="194"/>
                  </a:lnTo>
                  <a:lnTo>
                    <a:pt x="266" y="190"/>
                  </a:lnTo>
                  <a:lnTo>
                    <a:pt x="276" y="182"/>
                  </a:lnTo>
                  <a:lnTo>
                    <a:pt x="286" y="178"/>
                  </a:lnTo>
                  <a:lnTo>
                    <a:pt x="298" y="170"/>
                  </a:lnTo>
                  <a:lnTo>
                    <a:pt x="290" y="170"/>
                  </a:lnTo>
                  <a:lnTo>
                    <a:pt x="282" y="174"/>
                  </a:lnTo>
                  <a:lnTo>
                    <a:pt x="268" y="180"/>
                  </a:lnTo>
                  <a:lnTo>
                    <a:pt x="252" y="190"/>
                  </a:lnTo>
                  <a:lnTo>
                    <a:pt x="246" y="192"/>
                  </a:lnTo>
                  <a:lnTo>
                    <a:pt x="240" y="194"/>
                  </a:lnTo>
                  <a:lnTo>
                    <a:pt x="234" y="196"/>
                  </a:lnTo>
                  <a:lnTo>
                    <a:pt x="230" y="202"/>
                  </a:lnTo>
                  <a:lnTo>
                    <a:pt x="224" y="206"/>
                  </a:lnTo>
                  <a:lnTo>
                    <a:pt x="218" y="210"/>
                  </a:lnTo>
                  <a:lnTo>
                    <a:pt x="206" y="214"/>
                  </a:lnTo>
                  <a:lnTo>
                    <a:pt x="194" y="218"/>
                  </a:lnTo>
                  <a:lnTo>
                    <a:pt x="184" y="220"/>
                  </a:lnTo>
                  <a:lnTo>
                    <a:pt x="172" y="224"/>
                  </a:lnTo>
                  <a:lnTo>
                    <a:pt x="164" y="230"/>
                  </a:lnTo>
                  <a:lnTo>
                    <a:pt x="160" y="234"/>
                  </a:lnTo>
                  <a:lnTo>
                    <a:pt x="154" y="234"/>
                  </a:lnTo>
                  <a:lnTo>
                    <a:pt x="132" y="240"/>
                  </a:lnTo>
                  <a:lnTo>
                    <a:pt x="110" y="248"/>
                  </a:lnTo>
                  <a:lnTo>
                    <a:pt x="86" y="258"/>
                  </a:lnTo>
                  <a:lnTo>
                    <a:pt x="64" y="266"/>
                  </a:lnTo>
                  <a:lnTo>
                    <a:pt x="64" y="264"/>
                  </a:lnTo>
                  <a:lnTo>
                    <a:pt x="62" y="262"/>
                  </a:lnTo>
                  <a:lnTo>
                    <a:pt x="60" y="262"/>
                  </a:lnTo>
                  <a:lnTo>
                    <a:pt x="54" y="262"/>
                  </a:lnTo>
                  <a:lnTo>
                    <a:pt x="48" y="264"/>
                  </a:lnTo>
                  <a:lnTo>
                    <a:pt x="34" y="270"/>
                  </a:lnTo>
                  <a:lnTo>
                    <a:pt x="22" y="276"/>
                  </a:lnTo>
                  <a:lnTo>
                    <a:pt x="14" y="278"/>
                  </a:lnTo>
                  <a:lnTo>
                    <a:pt x="8" y="278"/>
                  </a:lnTo>
                  <a:lnTo>
                    <a:pt x="0" y="278"/>
                  </a:lnTo>
                  <a:lnTo>
                    <a:pt x="14" y="270"/>
                  </a:lnTo>
                  <a:lnTo>
                    <a:pt x="36" y="262"/>
                  </a:lnTo>
                  <a:lnTo>
                    <a:pt x="58" y="258"/>
                  </a:lnTo>
                  <a:lnTo>
                    <a:pt x="76" y="256"/>
                  </a:lnTo>
                  <a:lnTo>
                    <a:pt x="82" y="256"/>
                  </a:lnTo>
                  <a:lnTo>
                    <a:pt x="84" y="254"/>
                  </a:lnTo>
                  <a:lnTo>
                    <a:pt x="90" y="248"/>
                  </a:lnTo>
                  <a:lnTo>
                    <a:pt x="96" y="244"/>
                  </a:lnTo>
                  <a:lnTo>
                    <a:pt x="102" y="242"/>
                  </a:lnTo>
                  <a:lnTo>
                    <a:pt x="120" y="236"/>
                  </a:lnTo>
                  <a:lnTo>
                    <a:pt x="136" y="232"/>
                  </a:lnTo>
                  <a:lnTo>
                    <a:pt x="166" y="210"/>
                  </a:lnTo>
                  <a:lnTo>
                    <a:pt x="164" y="206"/>
                  </a:lnTo>
                  <a:lnTo>
                    <a:pt x="162" y="204"/>
                  </a:lnTo>
                  <a:lnTo>
                    <a:pt x="154" y="210"/>
                  </a:lnTo>
                  <a:lnTo>
                    <a:pt x="146" y="210"/>
                  </a:lnTo>
                  <a:lnTo>
                    <a:pt x="146" y="204"/>
                  </a:lnTo>
                  <a:lnTo>
                    <a:pt x="144" y="202"/>
                  </a:lnTo>
                  <a:lnTo>
                    <a:pt x="140" y="202"/>
                  </a:lnTo>
                  <a:lnTo>
                    <a:pt x="136" y="202"/>
                  </a:lnTo>
                  <a:lnTo>
                    <a:pt x="132" y="204"/>
                  </a:lnTo>
                  <a:lnTo>
                    <a:pt x="124" y="208"/>
                  </a:lnTo>
                  <a:lnTo>
                    <a:pt x="112" y="208"/>
                  </a:lnTo>
                  <a:lnTo>
                    <a:pt x="118" y="204"/>
                  </a:lnTo>
                  <a:lnTo>
                    <a:pt x="126" y="198"/>
                  </a:lnTo>
                  <a:lnTo>
                    <a:pt x="132" y="192"/>
                  </a:lnTo>
                  <a:lnTo>
                    <a:pt x="136" y="186"/>
                  </a:lnTo>
                  <a:lnTo>
                    <a:pt x="132" y="186"/>
                  </a:lnTo>
                  <a:lnTo>
                    <a:pt x="128" y="186"/>
                  </a:lnTo>
                  <a:lnTo>
                    <a:pt x="120" y="186"/>
                  </a:lnTo>
                  <a:lnTo>
                    <a:pt x="116" y="186"/>
                  </a:lnTo>
                  <a:lnTo>
                    <a:pt x="112" y="184"/>
                  </a:lnTo>
                  <a:lnTo>
                    <a:pt x="110" y="178"/>
                  </a:lnTo>
                  <a:lnTo>
                    <a:pt x="110" y="160"/>
                  </a:lnTo>
                  <a:lnTo>
                    <a:pt x="152" y="128"/>
                  </a:lnTo>
                  <a:lnTo>
                    <a:pt x="158" y="130"/>
                  </a:lnTo>
                  <a:lnTo>
                    <a:pt x="166" y="132"/>
                  </a:lnTo>
                  <a:lnTo>
                    <a:pt x="190" y="130"/>
                  </a:lnTo>
                  <a:lnTo>
                    <a:pt x="214" y="124"/>
                  </a:lnTo>
                  <a:lnTo>
                    <a:pt x="224" y="122"/>
                  </a:lnTo>
                  <a:lnTo>
                    <a:pt x="236" y="116"/>
                  </a:lnTo>
                  <a:lnTo>
                    <a:pt x="244" y="110"/>
                  </a:lnTo>
                  <a:lnTo>
                    <a:pt x="246" y="104"/>
                  </a:lnTo>
                  <a:lnTo>
                    <a:pt x="234" y="108"/>
                  </a:lnTo>
                  <a:lnTo>
                    <a:pt x="228" y="110"/>
                  </a:lnTo>
                  <a:lnTo>
                    <a:pt x="220" y="112"/>
                  </a:lnTo>
                  <a:lnTo>
                    <a:pt x="212" y="110"/>
                  </a:lnTo>
                  <a:lnTo>
                    <a:pt x="202" y="108"/>
                  </a:lnTo>
                  <a:lnTo>
                    <a:pt x="186" y="102"/>
                  </a:lnTo>
                  <a:lnTo>
                    <a:pt x="234" y="70"/>
                  </a:lnTo>
                  <a:lnTo>
                    <a:pt x="242" y="70"/>
                  </a:lnTo>
                  <a:lnTo>
                    <a:pt x="252" y="72"/>
                  </a:lnTo>
                  <a:lnTo>
                    <a:pt x="252" y="78"/>
                  </a:lnTo>
                  <a:lnTo>
                    <a:pt x="254" y="80"/>
                  </a:lnTo>
                  <a:lnTo>
                    <a:pt x="258" y="82"/>
                  </a:lnTo>
                  <a:lnTo>
                    <a:pt x="264" y="82"/>
                  </a:lnTo>
                  <a:lnTo>
                    <a:pt x="268" y="82"/>
                  </a:lnTo>
                  <a:lnTo>
                    <a:pt x="272" y="80"/>
                  </a:lnTo>
                  <a:lnTo>
                    <a:pt x="272" y="76"/>
                  </a:lnTo>
                  <a:lnTo>
                    <a:pt x="274" y="70"/>
                  </a:lnTo>
                  <a:lnTo>
                    <a:pt x="270" y="70"/>
                  </a:lnTo>
                  <a:lnTo>
                    <a:pt x="268" y="68"/>
                  </a:lnTo>
                  <a:lnTo>
                    <a:pt x="268" y="66"/>
                  </a:lnTo>
                  <a:lnTo>
                    <a:pt x="268" y="60"/>
                  </a:lnTo>
                  <a:lnTo>
                    <a:pt x="266" y="58"/>
                  </a:lnTo>
                  <a:lnTo>
                    <a:pt x="266" y="54"/>
                  </a:lnTo>
                  <a:lnTo>
                    <a:pt x="266" y="46"/>
                  </a:lnTo>
                  <a:lnTo>
                    <a:pt x="280" y="36"/>
                  </a:lnTo>
                  <a:lnTo>
                    <a:pt x="288" y="38"/>
                  </a:lnTo>
                  <a:lnTo>
                    <a:pt x="296" y="40"/>
                  </a:lnTo>
                  <a:lnTo>
                    <a:pt x="306" y="38"/>
                  </a:lnTo>
                  <a:lnTo>
                    <a:pt x="318" y="32"/>
                  </a:lnTo>
                  <a:lnTo>
                    <a:pt x="324" y="28"/>
                  </a:lnTo>
                  <a:lnTo>
                    <a:pt x="332" y="22"/>
                  </a:lnTo>
                  <a:lnTo>
                    <a:pt x="356" y="14"/>
                  </a:lnTo>
                  <a:lnTo>
                    <a:pt x="384" y="10"/>
                  </a:lnTo>
                  <a:lnTo>
                    <a:pt x="410" y="4"/>
                  </a:lnTo>
                  <a:lnTo>
                    <a:pt x="436" y="0"/>
                  </a:lnTo>
                  <a:lnTo>
                    <a:pt x="444" y="2"/>
                  </a:lnTo>
                  <a:lnTo>
                    <a:pt x="452" y="4"/>
                  </a:lnTo>
                  <a:lnTo>
                    <a:pt x="462" y="6"/>
                  </a:lnTo>
                  <a:lnTo>
                    <a:pt x="472" y="6"/>
                  </a:lnTo>
                  <a:lnTo>
                    <a:pt x="474" y="12"/>
                  </a:lnTo>
                  <a:lnTo>
                    <a:pt x="476" y="12"/>
                  </a:lnTo>
                  <a:lnTo>
                    <a:pt x="510" y="12"/>
                  </a:lnTo>
                  <a:lnTo>
                    <a:pt x="516" y="14"/>
                  </a:lnTo>
                  <a:lnTo>
                    <a:pt x="520" y="16"/>
                  </a:lnTo>
                  <a:lnTo>
                    <a:pt x="534" y="16"/>
                  </a:lnTo>
                  <a:lnTo>
                    <a:pt x="548" y="16"/>
                  </a:lnTo>
                  <a:lnTo>
                    <a:pt x="554" y="18"/>
                  </a:lnTo>
                  <a:lnTo>
                    <a:pt x="562" y="20"/>
                  </a:lnTo>
                  <a:lnTo>
                    <a:pt x="574" y="20"/>
                  </a:lnTo>
                  <a:lnTo>
                    <a:pt x="402" y="178"/>
                  </a:lnTo>
                  <a:lnTo>
                    <a:pt x="400" y="1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48" name="Freeform 66"/>
            <p:cNvSpPr/>
            <p:nvPr/>
          </p:nvSpPr>
          <p:spPr bwMode="auto">
            <a:xfrm>
              <a:off x="2022570" y="3625157"/>
              <a:ext cx="624986" cy="529649"/>
            </a:xfrm>
            <a:custGeom>
              <a:avLst/>
              <a:gdLst>
                <a:gd name="T0" fmla="*/ 2147483647 w 428"/>
                <a:gd name="T1" fmla="*/ 2147483647 h 336"/>
                <a:gd name="T2" fmla="*/ 2147483647 w 428"/>
                <a:gd name="T3" fmla="*/ 2147483647 h 336"/>
                <a:gd name="T4" fmla="*/ 2147483647 w 428"/>
                <a:gd name="T5" fmla="*/ 2147483647 h 336"/>
                <a:gd name="T6" fmla="*/ 2147483647 w 428"/>
                <a:gd name="T7" fmla="*/ 2147483647 h 336"/>
                <a:gd name="T8" fmla="*/ 2147483647 w 428"/>
                <a:gd name="T9" fmla="*/ 2147483647 h 336"/>
                <a:gd name="T10" fmla="*/ 2147483647 w 428"/>
                <a:gd name="T11" fmla="*/ 2147483647 h 336"/>
                <a:gd name="T12" fmla="*/ 2147483647 w 428"/>
                <a:gd name="T13" fmla="*/ 2147483647 h 336"/>
                <a:gd name="T14" fmla="*/ 2147483647 w 428"/>
                <a:gd name="T15" fmla="*/ 2147483647 h 336"/>
                <a:gd name="T16" fmla="*/ 2147483647 w 428"/>
                <a:gd name="T17" fmla="*/ 2147483647 h 336"/>
                <a:gd name="T18" fmla="*/ 2147483647 w 428"/>
                <a:gd name="T19" fmla="*/ 2147483647 h 336"/>
                <a:gd name="T20" fmla="*/ 2147483647 w 428"/>
                <a:gd name="T21" fmla="*/ 2147483647 h 336"/>
                <a:gd name="T22" fmla="*/ 2147483647 w 428"/>
                <a:gd name="T23" fmla="*/ 2147483647 h 336"/>
                <a:gd name="T24" fmla="*/ 2147483647 w 428"/>
                <a:gd name="T25" fmla="*/ 2147483647 h 336"/>
                <a:gd name="T26" fmla="*/ 2147483647 w 428"/>
                <a:gd name="T27" fmla="*/ 2147483647 h 336"/>
                <a:gd name="T28" fmla="*/ 2147483647 w 428"/>
                <a:gd name="T29" fmla="*/ 2147483647 h 336"/>
                <a:gd name="T30" fmla="*/ 2147483647 w 428"/>
                <a:gd name="T31" fmla="*/ 2147483647 h 336"/>
                <a:gd name="T32" fmla="*/ 2147483647 w 428"/>
                <a:gd name="T33" fmla="*/ 0 h 336"/>
                <a:gd name="T34" fmla="*/ 2147483647 w 428"/>
                <a:gd name="T35" fmla="*/ 2147483647 h 336"/>
                <a:gd name="T36" fmla="*/ 2147483647 w 428"/>
                <a:gd name="T37" fmla="*/ 2147483647 h 336"/>
                <a:gd name="T38" fmla="*/ 2147483647 w 428"/>
                <a:gd name="T39" fmla="*/ 2147483647 h 336"/>
                <a:gd name="T40" fmla="*/ 2147483647 w 428"/>
                <a:gd name="T41" fmla="*/ 2147483647 h 336"/>
                <a:gd name="T42" fmla="*/ 2147483647 w 428"/>
                <a:gd name="T43" fmla="*/ 2147483647 h 336"/>
                <a:gd name="T44" fmla="*/ 2147483647 w 428"/>
                <a:gd name="T45" fmla="*/ 2147483647 h 336"/>
                <a:gd name="T46" fmla="*/ 2147483647 w 428"/>
                <a:gd name="T47" fmla="*/ 2147483647 h 336"/>
                <a:gd name="T48" fmla="*/ 2147483647 w 428"/>
                <a:gd name="T49" fmla="*/ 2147483647 h 336"/>
                <a:gd name="T50" fmla="*/ 2147483647 w 428"/>
                <a:gd name="T51" fmla="*/ 2147483647 h 336"/>
                <a:gd name="T52" fmla="*/ 2147483647 w 428"/>
                <a:gd name="T53" fmla="*/ 2147483647 h 336"/>
                <a:gd name="T54" fmla="*/ 2147483647 w 428"/>
                <a:gd name="T55" fmla="*/ 2147483647 h 336"/>
                <a:gd name="T56" fmla="*/ 2147483647 w 428"/>
                <a:gd name="T57" fmla="*/ 2147483647 h 336"/>
                <a:gd name="T58" fmla="*/ 2147483647 w 428"/>
                <a:gd name="T59" fmla="*/ 2147483647 h 336"/>
                <a:gd name="T60" fmla="*/ 2147483647 w 428"/>
                <a:gd name="T61" fmla="*/ 2147483647 h 336"/>
                <a:gd name="T62" fmla="*/ 2147483647 w 428"/>
                <a:gd name="T63" fmla="*/ 2147483647 h 336"/>
                <a:gd name="T64" fmla="*/ 2147483647 w 428"/>
                <a:gd name="T65" fmla="*/ 2147483647 h 336"/>
                <a:gd name="T66" fmla="*/ 2147483647 w 428"/>
                <a:gd name="T67" fmla="*/ 2147483647 h 336"/>
                <a:gd name="T68" fmla="*/ 2147483647 w 428"/>
                <a:gd name="T69" fmla="*/ 2147483647 h 336"/>
                <a:gd name="T70" fmla="*/ 2147483647 w 428"/>
                <a:gd name="T71" fmla="*/ 2147483647 h 336"/>
                <a:gd name="T72" fmla="*/ 2147483647 w 428"/>
                <a:gd name="T73" fmla="*/ 2147483647 h 336"/>
                <a:gd name="T74" fmla="*/ 2147483647 w 428"/>
                <a:gd name="T75" fmla="*/ 2147483647 h 336"/>
                <a:gd name="T76" fmla="*/ 2147483647 w 428"/>
                <a:gd name="T77" fmla="*/ 2147483647 h 336"/>
                <a:gd name="T78" fmla="*/ 2147483647 w 428"/>
                <a:gd name="T79" fmla="*/ 2147483647 h 336"/>
                <a:gd name="T80" fmla="*/ 2147483647 w 428"/>
                <a:gd name="T81" fmla="*/ 2147483647 h 336"/>
                <a:gd name="T82" fmla="*/ 2147483647 w 428"/>
                <a:gd name="T83" fmla="*/ 2147483647 h 336"/>
                <a:gd name="T84" fmla="*/ 2147483647 w 428"/>
                <a:gd name="T85" fmla="*/ 2147483647 h 336"/>
                <a:gd name="T86" fmla="*/ 2147483647 w 428"/>
                <a:gd name="T87" fmla="*/ 2147483647 h 336"/>
                <a:gd name="T88" fmla="*/ 2147483647 w 428"/>
                <a:gd name="T89" fmla="*/ 2147483647 h 336"/>
                <a:gd name="T90" fmla="*/ 2147483647 w 428"/>
                <a:gd name="T91" fmla="*/ 2147483647 h 336"/>
                <a:gd name="T92" fmla="*/ 2147483647 w 428"/>
                <a:gd name="T93" fmla="*/ 2147483647 h 336"/>
                <a:gd name="T94" fmla="*/ 2147483647 w 428"/>
                <a:gd name="T95" fmla="*/ 2147483647 h 336"/>
                <a:gd name="T96" fmla="*/ 2147483647 w 428"/>
                <a:gd name="T97" fmla="*/ 2147483647 h 336"/>
                <a:gd name="T98" fmla="*/ 2147483647 w 428"/>
                <a:gd name="T99" fmla="*/ 2147483647 h 336"/>
                <a:gd name="T100" fmla="*/ 2147483647 w 428"/>
                <a:gd name="T101" fmla="*/ 2147483647 h 336"/>
                <a:gd name="T102" fmla="*/ 2147483647 w 428"/>
                <a:gd name="T103" fmla="*/ 2147483647 h 336"/>
                <a:gd name="T104" fmla="*/ 2147483647 w 428"/>
                <a:gd name="T105" fmla="*/ 2147483647 h 336"/>
                <a:gd name="T106" fmla="*/ 2147483647 w 428"/>
                <a:gd name="T107" fmla="*/ 2147483647 h 336"/>
                <a:gd name="T108" fmla="*/ 2147483647 w 428"/>
                <a:gd name="T109" fmla="*/ 2147483647 h 336"/>
                <a:gd name="T110" fmla="*/ 2147483647 w 428"/>
                <a:gd name="T111" fmla="*/ 2147483647 h 3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8"/>
                <a:gd name="T169" fmla="*/ 0 h 336"/>
                <a:gd name="T170" fmla="*/ 428 w 428"/>
                <a:gd name="T171" fmla="*/ 336 h 3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8" h="336">
                  <a:moveTo>
                    <a:pt x="400" y="274"/>
                  </a:moveTo>
                  <a:lnTo>
                    <a:pt x="402" y="270"/>
                  </a:lnTo>
                  <a:lnTo>
                    <a:pt x="408" y="260"/>
                  </a:lnTo>
                  <a:lnTo>
                    <a:pt x="410" y="250"/>
                  </a:lnTo>
                  <a:lnTo>
                    <a:pt x="416" y="234"/>
                  </a:lnTo>
                  <a:lnTo>
                    <a:pt x="418" y="228"/>
                  </a:lnTo>
                  <a:lnTo>
                    <a:pt x="422" y="222"/>
                  </a:lnTo>
                  <a:lnTo>
                    <a:pt x="428" y="210"/>
                  </a:lnTo>
                  <a:lnTo>
                    <a:pt x="426" y="206"/>
                  </a:lnTo>
                  <a:lnTo>
                    <a:pt x="426" y="202"/>
                  </a:lnTo>
                  <a:lnTo>
                    <a:pt x="422" y="202"/>
                  </a:lnTo>
                  <a:lnTo>
                    <a:pt x="410" y="202"/>
                  </a:lnTo>
                  <a:lnTo>
                    <a:pt x="394" y="204"/>
                  </a:lnTo>
                  <a:lnTo>
                    <a:pt x="378" y="208"/>
                  </a:lnTo>
                  <a:lnTo>
                    <a:pt x="372" y="212"/>
                  </a:lnTo>
                  <a:lnTo>
                    <a:pt x="368" y="216"/>
                  </a:lnTo>
                  <a:lnTo>
                    <a:pt x="364" y="224"/>
                  </a:lnTo>
                  <a:lnTo>
                    <a:pt x="358" y="234"/>
                  </a:lnTo>
                  <a:lnTo>
                    <a:pt x="352" y="246"/>
                  </a:lnTo>
                  <a:lnTo>
                    <a:pt x="346" y="254"/>
                  </a:lnTo>
                  <a:lnTo>
                    <a:pt x="334" y="256"/>
                  </a:lnTo>
                  <a:lnTo>
                    <a:pt x="320" y="260"/>
                  </a:lnTo>
                  <a:lnTo>
                    <a:pt x="310" y="262"/>
                  </a:lnTo>
                  <a:lnTo>
                    <a:pt x="298" y="264"/>
                  </a:lnTo>
                  <a:lnTo>
                    <a:pt x="288" y="262"/>
                  </a:lnTo>
                  <a:lnTo>
                    <a:pt x="280" y="256"/>
                  </a:lnTo>
                  <a:lnTo>
                    <a:pt x="272" y="248"/>
                  </a:lnTo>
                  <a:lnTo>
                    <a:pt x="266" y="238"/>
                  </a:lnTo>
                  <a:lnTo>
                    <a:pt x="260" y="226"/>
                  </a:lnTo>
                  <a:lnTo>
                    <a:pt x="258" y="216"/>
                  </a:lnTo>
                  <a:lnTo>
                    <a:pt x="256" y="204"/>
                  </a:lnTo>
                  <a:lnTo>
                    <a:pt x="256" y="194"/>
                  </a:lnTo>
                  <a:lnTo>
                    <a:pt x="258" y="178"/>
                  </a:lnTo>
                  <a:lnTo>
                    <a:pt x="260" y="160"/>
                  </a:lnTo>
                  <a:lnTo>
                    <a:pt x="268" y="142"/>
                  </a:lnTo>
                  <a:lnTo>
                    <a:pt x="276" y="128"/>
                  </a:lnTo>
                  <a:lnTo>
                    <a:pt x="256" y="122"/>
                  </a:lnTo>
                  <a:lnTo>
                    <a:pt x="248" y="116"/>
                  </a:lnTo>
                  <a:lnTo>
                    <a:pt x="244" y="114"/>
                  </a:lnTo>
                  <a:lnTo>
                    <a:pt x="242" y="110"/>
                  </a:lnTo>
                  <a:lnTo>
                    <a:pt x="240" y="94"/>
                  </a:lnTo>
                  <a:lnTo>
                    <a:pt x="236" y="76"/>
                  </a:lnTo>
                  <a:lnTo>
                    <a:pt x="232" y="68"/>
                  </a:lnTo>
                  <a:lnTo>
                    <a:pt x="230" y="60"/>
                  </a:lnTo>
                  <a:lnTo>
                    <a:pt x="224" y="56"/>
                  </a:lnTo>
                  <a:lnTo>
                    <a:pt x="216" y="56"/>
                  </a:lnTo>
                  <a:lnTo>
                    <a:pt x="210" y="56"/>
                  </a:lnTo>
                  <a:lnTo>
                    <a:pt x="208" y="56"/>
                  </a:lnTo>
                  <a:lnTo>
                    <a:pt x="204" y="62"/>
                  </a:lnTo>
                  <a:lnTo>
                    <a:pt x="198" y="66"/>
                  </a:lnTo>
                  <a:lnTo>
                    <a:pt x="192" y="68"/>
                  </a:lnTo>
                  <a:lnTo>
                    <a:pt x="188" y="68"/>
                  </a:lnTo>
                  <a:lnTo>
                    <a:pt x="184" y="66"/>
                  </a:lnTo>
                  <a:lnTo>
                    <a:pt x="180" y="62"/>
                  </a:lnTo>
                  <a:lnTo>
                    <a:pt x="178" y="58"/>
                  </a:lnTo>
                  <a:lnTo>
                    <a:pt x="174" y="38"/>
                  </a:lnTo>
                  <a:lnTo>
                    <a:pt x="170" y="34"/>
                  </a:lnTo>
                  <a:lnTo>
                    <a:pt x="166" y="30"/>
                  </a:lnTo>
                  <a:lnTo>
                    <a:pt x="160" y="26"/>
                  </a:lnTo>
                  <a:lnTo>
                    <a:pt x="158" y="18"/>
                  </a:lnTo>
                  <a:lnTo>
                    <a:pt x="152" y="20"/>
                  </a:lnTo>
                  <a:lnTo>
                    <a:pt x="148" y="20"/>
                  </a:lnTo>
                  <a:lnTo>
                    <a:pt x="132" y="18"/>
                  </a:lnTo>
                  <a:lnTo>
                    <a:pt x="128" y="28"/>
                  </a:lnTo>
                  <a:lnTo>
                    <a:pt x="78" y="28"/>
                  </a:lnTo>
                  <a:lnTo>
                    <a:pt x="34" y="2"/>
                  </a:lnTo>
                  <a:lnTo>
                    <a:pt x="28" y="0"/>
                  </a:lnTo>
                  <a:lnTo>
                    <a:pt x="20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2"/>
                  </a:lnTo>
                  <a:lnTo>
                    <a:pt x="4" y="48"/>
                  </a:lnTo>
                  <a:lnTo>
                    <a:pt x="4" y="54"/>
                  </a:lnTo>
                  <a:lnTo>
                    <a:pt x="8" y="56"/>
                  </a:lnTo>
                  <a:lnTo>
                    <a:pt x="12" y="62"/>
                  </a:lnTo>
                  <a:lnTo>
                    <a:pt x="20" y="70"/>
                  </a:lnTo>
                  <a:lnTo>
                    <a:pt x="22" y="74"/>
                  </a:lnTo>
                  <a:lnTo>
                    <a:pt x="22" y="78"/>
                  </a:lnTo>
                  <a:lnTo>
                    <a:pt x="20" y="82"/>
                  </a:lnTo>
                  <a:lnTo>
                    <a:pt x="14" y="84"/>
                  </a:lnTo>
                  <a:lnTo>
                    <a:pt x="12" y="88"/>
                  </a:lnTo>
                  <a:lnTo>
                    <a:pt x="8" y="92"/>
                  </a:lnTo>
                  <a:lnTo>
                    <a:pt x="8" y="96"/>
                  </a:lnTo>
                  <a:lnTo>
                    <a:pt x="12" y="102"/>
                  </a:lnTo>
                  <a:lnTo>
                    <a:pt x="16" y="108"/>
                  </a:lnTo>
                  <a:lnTo>
                    <a:pt x="24" y="110"/>
                  </a:lnTo>
                  <a:lnTo>
                    <a:pt x="32" y="112"/>
                  </a:lnTo>
                  <a:lnTo>
                    <a:pt x="34" y="118"/>
                  </a:lnTo>
                  <a:lnTo>
                    <a:pt x="38" y="120"/>
                  </a:lnTo>
                  <a:lnTo>
                    <a:pt x="40" y="124"/>
                  </a:lnTo>
                  <a:lnTo>
                    <a:pt x="40" y="130"/>
                  </a:lnTo>
                  <a:lnTo>
                    <a:pt x="40" y="134"/>
                  </a:lnTo>
                  <a:lnTo>
                    <a:pt x="40" y="138"/>
                  </a:lnTo>
                  <a:lnTo>
                    <a:pt x="38" y="140"/>
                  </a:lnTo>
                  <a:lnTo>
                    <a:pt x="38" y="144"/>
                  </a:lnTo>
                  <a:lnTo>
                    <a:pt x="38" y="148"/>
                  </a:lnTo>
                  <a:lnTo>
                    <a:pt x="40" y="150"/>
                  </a:lnTo>
                  <a:lnTo>
                    <a:pt x="42" y="154"/>
                  </a:lnTo>
                  <a:lnTo>
                    <a:pt x="48" y="158"/>
                  </a:lnTo>
                  <a:lnTo>
                    <a:pt x="54" y="164"/>
                  </a:lnTo>
                  <a:lnTo>
                    <a:pt x="66" y="182"/>
                  </a:lnTo>
                  <a:lnTo>
                    <a:pt x="68" y="180"/>
                  </a:lnTo>
                  <a:lnTo>
                    <a:pt x="72" y="178"/>
                  </a:lnTo>
                  <a:lnTo>
                    <a:pt x="74" y="176"/>
                  </a:lnTo>
                  <a:lnTo>
                    <a:pt x="76" y="172"/>
                  </a:lnTo>
                  <a:lnTo>
                    <a:pt x="74" y="164"/>
                  </a:lnTo>
                  <a:lnTo>
                    <a:pt x="68" y="158"/>
                  </a:lnTo>
                  <a:lnTo>
                    <a:pt x="66" y="152"/>
                  </a:lnTo>
                  <a:lnTo>
                    <a:pt x="60" y="146"/>
                  </a:lnTo>
                  <a:lnTo>
                    <a:pt x="62" y="142"/>
                  </a:lnTo>
                  <a:lnTo>
                    <a:pt x="60" y="138"/>
                  </a:lnTo>
                  <a:lnTo>
                    <a:pt x="56" y="128"/>
                  </a:lnTo>
                  <a:lnTo>
                    <a:pt x="54" y="116"/>
                  </a:lnTo>
                  <a:lnTo>
                    <a:pt x="50" y="108"/>
                  </a:lnTo>
                  <a:lnTo>
                    <a:pt x="48" y="106"/>
                  </a:lnTo>
                  <a:lnTo>
                    <a:pt x="46" y="104"/>
                  </a:lnTo>
                  <a:lnTo>
                    <a:pt x="46" y="102"/>
                  </a:lnTo>
                  <a:lnTo>
                    <a:pt x="44" y="90"/>
                  </a:lnTo>
                  <a:lnTo>
                    <a:pt x="42" y="82"/>
                  </a:lnTo>
                  <a:lnTo>
                    <a:pt x="36" y="62"/>
                  </a:lnTo>
                  <a:lnTo>
                    <a:pt x="34" y="60"/>
                  </a:lnTo>
                  <a:lnTo>
                    <a:pt x="34" y="58"/>
                  </a:lnTo>
                  <a:lnTo>
                    <a:pt x="32" y="56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26" y="48"/>
                  </a:lnTo>
                  <a:lnTo>
                    <a:pt x="28" y="30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2" y="20"/>
                  </a:lnTo>
                  <a:lnTo>
                    <a:pt x="38" y="22"/>
                  </a:lnTo>
                  <a:lnTo>
                    <a:pt x="42" y="24"/>
                  </a:lnTo>
                  <a:lnTo>
                    <a:pt x="46" y="28"/>
                  </a:lnTo>
                  <a:lnTo>
                    <a:pt x="48" y="32"/>
                  </a:lnTo>
                  <a:lnTo>
                    <a:pt x="52" y="44"/>
                  </a:lnTo>
                  <a:lnTo>
                    <a:pt x="54" y="56"/>
                  </a:lnTo>
                  <a:lnTo>
                    <a:pt x="54" y="58"/>
                  </a:lnTo>
                  <a:lnTo>
                    <a:pt x="52" y="64"/>
                  </a:lnTo>
                  <a:lnTo>
                    <a:pt x="50" y="70"/>
                  </a:lnTo>
                  <a:lnTo>
                    <a:pt x="50" y="72"/>
                  </a:lnTo>
                  <a:lnTo>
                    <a:pt x="52" y="74"/>
                  </a:lnTo>
                  <a:lnTo>
                    <a:pt x="58" y="74"/>
                  </a:lnTo>
                  <a:lnTo>
                    <a:pt x="58" y="80"/>
                  </a:lnTo>
                  <a:lnTo>
                    <a:pt x="62" y="84"/>
                  </a:lnTo>
                  <a:lnTo>
                    <a:pt x="66" y="88"/>
                  </a:lnTo>
                  <a:lnTo>
                    <a:pt x="68" y="88"/>
                  </a:lnTo>
                  <a:lnTo>
                    <a:pt x="72" y="100"/>
                  </a:lnTo>
                  <a:lnTo>
                    <a:pt x="76" y="106"/>
                  </a:lnTo>
                  <a:lnTo>
                    <a:pt x="80" y="110"/>
                  </a:lnTo>
                  <a:lnTo>
                    <a:pt x="84" y="112"/>
                  </a:lnTo>
                  <a:lnTo>
                    <a:pt x="86" y="114"/>
                  </a:lnTo>
                  <a:lnTo>
                    <a:pt x="88" y="116"/>
                  </a:lnTo>
                  <a:lnTo>
                    <a:pt x="86" y="120"/>
                  </a:lnTo>
                  <a:lnTo>
                    <a:pt x="84" y="126"/>
                  </a:lnTo>
                  <a:lnTo>
                    <a:pt x="86" y="132"/>
                  </a:lnTo>
                  <a:lnTo>
                    <a:pt x="92" y="140"/>
                  </a:lnTo>
                  <a:lnTo>
                    <a:pt x="104" y="154"/>
                  </a:lnTo>
                  <a:lnTo>
                    <a:pt x="112" y="162"/>
                  </a:lnTo>
                  <a:lnTo>
                    <a:pt x="118" y="168"/>
                  </a:lnTo>
                  <a:lnTo>
                    <a:pt x="122" y="178"/>
                  </a:lnTo>
                  <a:lnTo>
                    <a:pt x="130" y="188"/>
                  </a:lnTo>
                  <a:lnTo>
                    <a:pt x="130" y="202"/>
                  </a:lnTo>
                  <a:lnTo>
                    <a:pt x="132" y="206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0" y="220"/>
                  </a:lnTo>
                  <a:lnTo>
                    <a:pt x="128" y="220"/>
                  </a:lnTo>
                  <a:lnTo>
                    <a:pt x="128" y="226"/>
                  </a:lnTo>
                  <a:lnTo>
                    <a:pt x="124" y="226"/>
                  </a:lnTo>
                  <a:lnTo>
                    <a:pt x="124" y="232"/>
                  </a:lnTo>
                  <a:lnTo>
                    <a:pt x="126" y="238"/>
                  </a:lnTo>
                  <a:lnTo>
                    <a:pt x="130" y="244"/>
                  </a:lnTo>
                  <a:lnTo>
                    <a:pt x="138" y="250"/>
                  </a:lnTo>
                  <a:lnTo>
                    <a:pt x="148" y="256"/>
                  </a:lnTo>
                  <a:lnTo>
                    <a:pt x="150" y="262"/>
                  </a:lnTo>
                  <a:lnTo>
                    <a:pt x="154" y="266"/>
                  </a:lnTo>
                  <a:lnTo>
                    <a:pt x="158" y="270"/>
                  </a:lnTo>
                  <a:lnTo>
                    <a:pt x="166" y="270"/>
                  </a:lnTo>
                  <a:lnTo>
                    <a:pt x="174" y="272"/>
                  </a:lnTo>
                  <a:lnTo>
                    <a:pt x="178" y="274"/>
                  </a:lnTo>
                  <a:lnTo>
                    <a:pt x="190" y="284"/>
                  </a:lnTo>
                  <a:lnTo>
                    <a:pt x="198" y="290"/>
                  </a:lnTo>
                  <a:lnTo>
                    <a:pt x="204" y="294"/>
                  </a:lnTo>
                  <a:lnTo>
                    <a:pt x="218" y="300"/>
                  </a:lnTo>
                  <a:lnTo>
                    <a:pt x="232" y="306"/>
                  </a:lnTo>
                  <a:lnTo>
                    <a:pt x="246" y="312"/>
                  </a:lnTo>
                  <a:lnTo>
                    <a:pt x="254" y="314"/>
                  </a:lnTo>
                  <a:lnTo>
                    <a:pt x="260" y="314"/>
                  </a:lnTo>
                  <a:lnTo>
                    <a:pt x="266" y="314"/>
                  </a:lnTo>
                  <a:lnTo>
                    <a:pt x="274" y="308"/>
                  </a:lnTo>
                  <a:lnTo>
                    <a:pt x="280" y="304"/>
                  </a:lnTo>
                  <a:lnTo>
                    <a:pt x="286" y="302"/>
                  </a:lnTo>
                  <a:lnTo>
                    <a:pt x="290" y="304"/>
                  </a:lnTo>
                  <a:lnTo>
                    <a:pt x="296" y="306"/>
                  </a:lnTo>
                  <a:lnTo>
                    <a:pt x="306" y="312"/>
                  </a:lnTo>
                  <a:lnTo>
                    <a:pt x="314" y="320"/>
                  </a:lnTo>
                  <a:lnTo>
                    <a:pt x="318" y="328"/>
                  </a:lnTo>
                  <a:lnTo>
                    <a:pt x="324" y="336"/>
                  </a:lnTo>
                  <a:lnTo>
                    <a:pt x="328" y="324"/>
                  </a:lnTo>
                  <a:lnTo>
                    <a:pt x="330" y="318"/>
                  </a:lnTo>
                  <a:lnTo>
                    <a:pt x="334" y="312"/>
                  </a:lnTo>
                  <a:lnTo>
                    <a:pt x="354" y="312"/>
                  </a:lnTo>
                  <a:lnTo>
                    <a:pt x="354" y="306"/>
                  </a:lnTo>
                  <a:lnTo>
                    <a:pt x="352" y="302"/>
                  </a:lnTo>
                  <a:lnTo>
                    <a:pt x="348" y="300"/>
                  </a:lnTo>
                  <a:lnTo>
                    <a:pt x="346" y="296"/>
                  </a:lnTo>
                  <a:lnTo>
                    <a:pt x="344" y="292"/>
                  </a:lnTo>
                  <a:lnTo>
                    <a:pt x="348" y="284"/>
                  </a:lnTo>
                  <a:lnTo>
                    <a:pt x="352" y="280"/>
                  </a:lnTo>
                  <a:lnTo>
                    <a:pt x="356" y="278"/>
                  </a:lnTo>
                  <a:lnTo>
                    <a:pt x="380" y="278"/>
                  </a:lnTo>
                  <a:lnTo>
                    <a:pt x="384" y="278"/>
                  </a:lnTo>
                  <a:lnTo>
                    <a:pt x="386" y="276"/>
                  </a:lnTo>
                  <a:lnTo>
                    <a:pt x="388" y="274"/>
                  </a:lnTo>
                  <a:lnTo>
                    <a:pt x="390" y="270"/>
                  </a:lnTo>
                  <a:lnTo>
                    <a:pt x="392" y="268"/>
                  </a:lnTo>
                  <a:lnTo>
                    <a:pt x="396" y="268"/>
                  </a:lnTo>
                  <a:lnTo>
                    <a:pt x="398" y="270"/>
                  </a:lnTo>
                  <a:lnTo>
                    <a:pt x="398" y="274"/>
                  </a:lnTo>
                  <a:lnTo>
                    <a:pt x="400" y="2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49" name="Freeform 67"/>
            <p:cNvSpPr/>
            <p:nvPr/>
          </p:nvSpPr>
          <p:spPr bwMode="auto">
            <a:xfrm>
              <a:off x="2694833" y="3902592"/>
              <a:ext cx="236387" cy="100886"/>
            </a:xfrm>
            <a:custGeom>
              <a:avLst/>
              <a:gdLst>
                <a:gd name="T0" fmla="*/ 2147483647 w 162"/>
                <a:gd name="T1" fmla="*/ 2147483647 h 64"/>
                <a:gd name="T2" fmla="*/ 2147483647 w 162"/>
                <a:gd name="T3" fmla="*/ 2147483647 h 64"/>
                <a:gd name="T4" fmla="*/ 2147483647 w 162"/>
                <a:gd name="T5" fmla="*/ 2147483647 h 64"/>
                <a:gd name="T6" fmla="*/ 2147483647 w 162"/>
                <a:gd name="T7" fmla="*/ 2147483647 h 64"/>
                <a:gd name="T8" fmla="*/ 2147483647 w 162"/>
                <a:gd name="T9" fmla="*/ 2147483647 h 64"/>
                <a:gd name="T10" fmla="*/ 2147483647 w 162"/>
                <a:gd name="T11" fmla="*/ 2147483647 h 64"/>
                <a:gd name="T12" fmla="*/ 2147483647 w 162"/>
                <a:gd name="T13" fmla="*/ 2147483647 h 64"/>
                <a:gd name="T14" fmla="*/ 2147483647 w 162"/>
                <a:gd name="T15" fmla="*/ 2147483647 h 64"/>
                <a:gd name="T16" fmla="*/ 2147483647 w 162"/>
                <a:gd name="T17" fmla="*/ 2147483647 h 64"/>
                <a:gd name="T18" fmla="*/ 2147483647 w 162"/>
                <a:gd name="T19" fmla="*/ 2147483647 h 64"/>
                <a:gd name="T20" fmla="*/ 2147483647 w 162"/>
                <a:gd name="T21" fmla="*/ 2147483647 h 64"/>
                <a:gd name="T22" fmla="*/ 2147483647 w 162"/>
                <a:gd name="T23" fmla="*/ 2147483647 h 64"/>
                <a:gd name="T24" fmla="*/ 2147483647 w 162"/>
                <a:gd name="T25" fmla="*/ 2147483647 h 64"/>
                <a:gd name="T26" fmla="*/ 0 w 162"/>
                <a:gd name="T27" fmla="*/ 2147483647 h 64"/>
                <a:gd name="T28" fmla="*/ 2147483647 w 162"/>
                <a:gd name="T29" fmla="*/ 2147483647 h 64"/>
                <a:gd name="T30" fmla="*/ 2147483647 w 162"/>
                <a:gd name="T31" fmla="*/ 2147483647 h 64"/>
                <a:gd name="T32" fmla="*/ 2147483647 w 162"/>
                <a:gd name="T33" fmla="*/ 2147483647 h 64"/>
                <a:gd name="T34" fmla="*/ 2147483647 w 162"/>
                <a:gd name="T35" fmla="*/ 2147483647 h 64"/>
                <a:gd name="T36" fmla="*/ 2147483647 w 162"/>
                <a:gd name="T37" fmla="*/ 2147483647 h 64"/>
                <a:gd name="T38" fmla="*/ 2147483647 w 162"/>
                <a:gd name="T39" fmla="*/ 2147483647 h 64"/>
                <a:gd name="T40" fmla="*/ 2147483647 w 162"/>
                <a:gd name="T41" fmla="*/ 0 h 64"/>
                <a:gd name="T42" fmla="*/ 2147483647 w 162"/>
                <a:gd name="T43" fmla="*/ 0 h 64"/>
                <a:gd name="T44" fmla="*/ 2147483647 w 162"/>
                <a:gd name="T45" fmla="*/ 0 h 64"/>
                <a:gd name="T46" fmla="*/ 2147483647 w 162"/>
                <a:gd name="T47" fmla="*/ 2147483647 h 64"/>
                <a:gd name="T48" fmla="*/ 2147483647 w 162"/>
                <a:gd name="T49" fmla="*/ 2147483647 h 64"/>
                <a:gd name="T50" fmla="*/ 2147483647 w 162"/>
                <a:gd name="T51" fmla="*/ 2147483647 h 64"/>
                <a:gd name="T52" fmla="*/ 2147483647 w 162"/>
                <a:gd name="T53" fmla="*/ 2147483647 h 64"/>
                <a:gd name="T54" fmla="*/ 2147483647 w 162"/>
                <a:gd name="T55" fmla="*/ 2147483647 h 64"/>
                <a:gd name="T56" fmla="*/ 2147483647 w 162"/>
                <a:gd name="T57" fmla="*/ 2147483647 h 64"/>
                <a:gd name="T58" fmla="*/ 2147483647 w 162"/>
                <a:gd name="T59" fmla="*/ 2147483647 h 64"/>
                <a:gd name="T60" fmla="*/ 2147483647 w 162"/>
                <a:gd name="T61" fmla="*/ 2147483647 h 64"/>
                <a:gd name="T62" fmla="*/ 2147483647 w 162"/>
                <a:gd name="T63" fmla="*/ 2147483647 h 64"/>
                <a:gd name="T64" fmla="*/ 2147483647 w 162"/>
                <a:gd name="T65" fmla="*/ 2147483647 h 64"/>
                <a:gd name="T66" fmla="*/ 2147483647 w 162"/>
                <a:gd name="T67" fmla="*/ 2147483647 h 64"/>
                <a:gd name="T68" fmla="*/ 2147483647 w 162"/>
                <a:gd name="T69" fmla="*/ 2147483647 h 64"/>
                <a:gd name="T70" fmla="*/ 2147483647 w 162"/>
                <a:gd name="T71" fmla="*/ 2147483647 h 64"/>
                <a:gd name="T72" fmla="*/ 2147483647 w 162"/>
                <a:gd name="T73" fmla="*/ 2147483647 h 64"/>
                <a:gd name="T74" fmla="*/ 2147483647 w 162"/>
                <a:gd name="T75" fmla="*/ 2147483647 h 64"/>
                <a:gd name="T76" fmla="*/ 2147483647 w 162"/>
                <a:gd name="T77" fmla="*/ 2147483647 h 64"/>
                <a:gd name="T78" fmla="*/ 2147483647 w 162"/>
                <a:gd name="T79" fmla="*/ 2147483647 h 64"/>
                <a:gd name="T80" fmla="*/ 2147483647 w 162"/>
                <a:gd name="T81" fmla="*/ 2147483647 h 64"/>
                <a:gd name="T82" fmla="*/ 2147483647 w 162"/>
                <a:gd name="T83" fmla="*/ 2147483647 h 64"/>
                <a:gd name="T84" fmla="*/ 2147483647 w 162"/>
                <a:gd name="T85" fmla="*/ 2147483647 h 64"/>
                <a:gd name="T86" fmla="*/ 2147483647 w 162"/>
                <a:gd name="T87" fmla="*/ 2147483647 h 64"/>
                <a:gd name="T88" fmla="*/ 2147483647 w 162"/>
                <a:gd name="T89" fmla="*/ 2147483647 h 64"/>
                <a:gd name="T90" fmla="*/ 2147483647 w 162"/>
                <a:gd name="T91" fmla="*/ 2147483647 h 64"/>
                <a:gd name="T92" fmla="*/ 2147483647 w 162"/>
                <a:gd name="T93" fmla="*/ 2147483647 h 64"/>
                <a:gd name="T94" fmla="*/ 2147483647 w 162"/>
                <a:gd name="T95" fmla="*/ 2147483647 h 64"/>
                <a:gd name="T96" fmla="*/ 2147483647 w 162"/>
                <a:gd name="T97" fmla="*/ 2147483647 h 64"/>
                <a:gd name="T98" fmla="*/ 2147483647 w 162"/>
                <a:gd name="T99" fmla="*/ 2147483647 h 64"/>
                <a:gd name="T100" fmla="*/ 2147483647 w 162"/>
                <a:gd name="T101" fmla="*/ 2147483647 h 64"/>
                <a:gd name="T102" fmla="*/ 2147483647 w 162"/>
                <a:gd name="T103" fmla="*/ 2147483647 h 64"/>
                <a:gd name="T104" fmla="*/ 2147483647 w 162"/>
                <a:gd name="T105" fmla="*/ 2147483647 h 64"/>
                <a:gd name="T106" fmla="*/ 2147483647 w 162"/>
                <a:gd name="T107" fmla="*/ 2147483647 h 64"/>
                <a:gd name="T108" fmla="*/ 2147483647 w 162"/>
                <a:gd name="T109" fmla="*/ 2147483647 h 64"/>
                <a:gd name="T110" fmla="*/ 2147483647 w 162"/>
                <a:gd name="T111" fmla="*/ 2147483647 h 64"/>
                <a:gd name="T112" fmla="*/ 2147483647 w 162"/>
                <a:gd name="T113" fmla="*/ 2147483647 h 64"/>
                <a:gd name="T114" fmla="*/ 2147483647 w 162"/>
                <a:gd name="T115" fmla="*/ 2147483647 h 64"/>
                <a:gd name="T116" fmla="*/ 2147483647 w 162"/>
                <a:gd name="T117" fmla="*/ 2147483647 h 64"/>
                <a:gd name="T118" fmla="*/ 2147483647 w 162"/>
                <a:gd name="T119" fmla="*/ 2147483647 h 64"/>
                <a:gd name="T120" fmla="*/ 2147483647 w 162"/>
                <a:gd name="T121" fmla="*/ 2147483647 h 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2"/>
                <a:gd name="T184" fmla="*/ 0 h 64"/>
                <a:gd name="T185" fmla="*/ 162 w 162"/>
                <a:gd name="T186" fmla="*/ 64 h 6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2" h="64">
                  <a:moveTo>
                    <a:pt x="44" y="18"/>
                  </a:moveTo>
                  <a:lnTo>
                    <a:pt x="44" y="16"/>
                  </a:lnTo>
                  <a:lnTo>
                    <a:pt x="48" y="16"/>
                  </a:lnTo>
                  <a:lnTo>
                    <a:pt x="48" y="12"/>
                  </a:lnTo>
                  <a:lnTo>
                    <a:pt x="44" y="10"/>
                  </a:lnTo>
                  <a:lnTo>
                    <a:pt x="44" y="12"/>
                  </a:lnTo>
                  <a:lnTo>
                    <a:pt x="36" y="12"/>
                  </a:lnTo>
                  <a:lnTo>
                    <a:pt x="30" y="16"/>
                  </a:lnTo>
                  <a:lnTo>
                    <a:pt x="22" y="18"/>
                  </a:lnTo>
                  <a:lnTo>
                    <a:pt x="16" y="20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6" y="26"/>
                  </a:lnTo>
                  <a:lnTo>
                    <a:pt x="0" y="26"/>
                  </a:lnTo>
                  <a:lnTo>
                    <a:pt x="4" y="24"/>
                  </a:lnTo>
                  <a:lnTo>
                    <a:pt x="6" y="24"/>
                  </a:lnTo>
                  <a:lnTo>
                    <a:pt x="8" y="18"/>
                  </a:lnTo>
                  <a:lnTo>
                    <a:pt x="12" y="14"/>
                  </a:lnTo>
                  <a:lnTo>
                    <a:pt x="18" y="10"/>
                  </a:lnTo>
                  <a:lnTo>
                    <a:pt x="24" y="6"/>
                  </a:lnTo>
                  <a:lnTo>
                    <a:pt x="42" y="0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2" y="2"/>
                  </a:lnTo>
                  <a:lnTo>
                    <a:pt x="66" y="4"/>
                  </a:lnTo>
                  <a:lnTo>
                    <a:pt x="78" y="8"/>
                  </a:lnTo>
                  <a:lnTo>
                    <a:pt x="86" y="16"/>
                  </a:lnTo>
                  <a:lnTo>
                    <a:pt x="90" y="16"/>
                  </a:lnTo>
                  <a:lnTo>
                    <a:pt x="96" y="16"/>
                  </a:lnTo>
                  <a:lnTo>
                    <a:pt x="102" y="18"/>
                  </a:lnTo>
                  <a:lnTo>
                    <a:pt x="114" y="24"/>
                  </a:lnTo>
                  <a:lnTo>
                    <a:pt x="122" y="32"/>
                  </a:lnTo>
                  <a:lnTo>
                    <a:pt x="130" y="38"/>
                  </a:lnTo>
                  <a:lnTo>
                    <a:pt x="142" y="42"/>
                  </a:lnTo>
                  <a:lnTo>
                    <a:pt x="140" y="44"/>
                  </a:lnTo>
                  <a:lnTo>
                    <a:pt x="154" y="48"/>
                  </a:lnTo>
                  <a:lnTo>
                    <a:pt x="160" y="52"/>
                  </a:lnTo>
                  <a:lnTo>
                    <a:pt x="162" y="58"/>
                  </a:lnTo>
                  <a:lnTo>
                    <a:pt x="154" y="60"/>
                  </a:lnTo>
                  <a:lnTo>
                    <a:pt x="152" y="60"/>
                  </a:lnTo>
                  <a:lnTo>
                    <a:pt x="152" y="62"/>
                  </a:lnTo>
                  <a:lnTo>
                    <a:pt x="142" y="64"/>
                  </a:lnTo>
                  <a:lnTo>
                    <a:pt x="130" y="64"/>
                  </a:lnTo>
                  <a:lnTo>
                    <a:pt x="108" y="62"/>
                  </a:lnTo>
                  <a:lnTo>
                    <a:pt x="112" y="58"/>
                  </a:lnTo>
                  <a:lnTo>
                    <a:pt x="118" y="52"/>
                  </a:lnTo>
                  <a:lnTo>
                    <a:pt x="118" y="48"/>
                  </a:lnTo>
                  <a:lnTo>
                    <a:pt x="110" y="48"/>
                  </a:lnTo>
                  <a:lnTo>
                    <a:pt x="102" y="46"/>
                  </a:lnTo>
                  <a:lnTo>
                    <a:pt x="100" y="44"/>
                  </a:lnTo>
                  <a:lnTo>
                    <a:pt x="98" y="38"/>
                  </a:lnTo>
                  <a:lnTo>
                    <a:pt x="98" y="34"/>
                  </a:lnTo>
                  <a:lnTo>
                    <a:pt x="96" y="32"/>
                  </a:lnTo>
                  <a:lnTo>
                    <a:pt x="92" y="30"/>
                  </a:lnTo>
                  <a:lnTo>
                    <a:pt x="78" y="30"/>
                  </a:lnTo>
                  <a:lnTo>
                    <a:pt x="76" y="28"/>
                  </a:lnTo>
                  <a:lnTo>
                    <a:pt x="72" y="26"/>
                  </a:lnTo>
                  <a:lnTo>
                    <a:pt x="60" y="22"/>
                  </a:lnTo>
                  <a:lnTo>
                    <a:pt x="50" y="18"/>
                  </a:lnTo>
                  <a:lnTo>
                    <a:pt x="44" y="16"/>
                  </a:lnTo>
                  <a:lnTo>
                    <a:pt x="44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0" name="Freeform 68"/>
            <p:cNvSpPr/>
            <p:nvPr/>
          </p:nvSpPr>
          <p:spPr bwMode="auto">
            <a:xfrm>
              <a:off x="2834359" y="4036663"/>
              <a:ext cx="46124" cy="23894"/>
            </a:xfrm>
            <a:custGeom>
              <a:avLst/>
              <a:gdLst>
                <a:gd name="T0" fmla="*/ 0 w 30"/>
                <a:gd name="T1" fmla="*/ 2147483647 h 14"/>
                <a:gd name="T2" fmla="*/ 0 w 30"/>
                <a:gd name="T3" fmla="*/ 2147483647 h 14"/>
                <a:gd name="T4" fmla="*/ 2147483647 w 30"/>
                <a:gd name="T5" fmla="*/ 2147483647 h 14"/>
                <a:gd name="T6" fmla="*/ 2147483647 w 30"/>
                <a:gd name="T7" fmla="*/ 0 h 14"/>
                <a:gd name="T8" fmla="*/ 2147483647 w 30"/>
                <a:gd name="T9" fmla="*/ 0 h 14"/>
                <a:gd name="T10" fmla="*/ 2147483647 w 30"/>
                <a:gd name="T11" fmla="*/ 2147483647 h 14"/>
                <a:gd name="T12" fmla="*/ 2147483647 w 30"/>
                <a:gd name="T13" fmla="*/ 2147483647 h 14"/>
                <a:gd name="T14" fmla="*/ 2147483647 w 30"/>
                <a:gd name="T15" fmla="*/ 2147483647 h 14"/>
                <a:gd name="T16" fmla="*/ 2147483647 w 30"/>
                <a:gd name="T17" fmla="*/ 2147483647 h 14"/>
                <a:gd name="T18" fmla="*/ 2147483647 w 30"/>
                <a:gd name="T19" fmla="*/ 2147483647 h 14"/>
                <a:gd name="T20" fmla="*/ 2147483647 w 30"/>
                <a:gd name="T21" fmla="*/ 2147483647 h 14"/>
                <a:gd name="T22" fmla="*/ 0 w 30"/>
                <a:gd name="T23" fmla="*/ 2147483647 h 14"/>
                <a:gd name="T24" fmla="*/ 0 w 30"/>
                <a:gd name="T25" fmla="*/ 214748364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14"/>
                <a:gd name="T41" fmla="*/ 30 w 30"/>
                <a:gd name="T42" fmla="*/ 14 h 1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14">
                  <a:moveTo>
                    <a:pt x="0" y="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12" y="0"/>
                  </a:lnTo>
                  <a:lnTo>
                    <a:pt x="20" y="4"/>
                  </a:lnTo>
                  <a:lnTo>
                    <a:pt x="30" y="12"/>
                  </a:lnTo>
                  <a:lnTo>
                    <a:pt x="26" y="12"/>
                  </a:lnTo>
                  <a:lnTo>
                    <a:pt x="20" y="14"/>
                  </a:lnTo>
                  <a:lnTo>
                    <a:pt x="8" y="12"/>
                  </a:lnTo>
                  <a:lnTo>
                    <a:pt x="4" y="10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1" name="Freeform 69"/>
            <p:cNvSpPr/>
            <p:nvPr/>
          </p:nvSpPr>
          <p:spPr bwMode="auto">
            <a:xfrm>
              <a:off x="3084584" y="4036663"/>
              <a:ext cx="38053" cy="21239"/>
            </a:xfrm>
            <a:custGeom>
              <a:avLst/>
              <a:gdLst>
                <a:gd name="T0" fmla="*/ 2147483647 w 26"/>
                <a:gd name="T1" fmla="*/ 2147483647 h 12"/>
                <a:gd name="T2" fmla="*/ 2147483647 w 26"/>
                <a:gd name="T3" fmla="*/ 0 h 12"/>
                <a:gd name="T4" fmla="*/ 2147483647 w 26"/>
                <a:gd name="T5" fmla="*/ 2147483647 h 12"/>
                <a:gd name="T6" fmla="*/ 2147483647 w 26"/>
                <a:gd name="T7" fmla="*/ 2147483647 h 12"/>
                <a:gd name="T8" fmla="*/ 2147483647 w 26"/>
                <a:gd name="T9" fmla="*/ 2147483647 h 12"/>
                <a:gd name="T10" fmla="*/ 2147483647 w 26"/>
                <a:gd name="T11" fmla="*/ 2147483647 h 12"/>
                <a:gd name="T12" fmla="*/ 2147483647 w 26"/>
                <a:gd name="T13" fmla="*/ 2147483647 h 12"/>
                <a:gd name="T14" fmla="*/ 2147483647 w 26"/>
                <a:gd name="T15" fmla="*/ 2147483647 h 12"/>
                <a:gd name="T16" fmla="*/ 0 w 26"/>
                <a:gd name="T17" fmla="*/ 2147483647 h 12"/>
                <a:gd name="T18" fmla="*/ 0 w 26"/>
                <a:gd name="T19" fmla="*/ 2147483647 h 12"/>
                <a:gd name="T20" fmla="*/ 2147483647 w 26"/>
                <a:gd name="T21" fmla="*/ 2147483647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6"/>
                <a:gd name="T34" fmla="*/ 0 h 12"/>
                <a:gd name="T35" fmla="*/ 26 w 26"/>
                <a:gd name="T36" fmla="*/ 12 h 1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6" h="12">
                  <a:moveTo>
                    <a:pt x="10" y="2"/>
                  </a:moveTo>
                  <a:lnTo>
                    <a:pt x="24" y="0"/>
                  </a:lnTo>
                  <a:lnTo>
                    <a:pt x="24" y="2"/>
                  </a:lnTo>
                  <a:lnTo>
                    <a:pt x="26" y="6"/>
                  </a:lnTo>
                  <a:lnTo>
                    <a:pt x="24" y="8"/>
                  </a:lnTo>
                  <a:lnTo>
                    <a:pt x="22" y="10"/>
                  </a:lnTo>
                  <a:lnTo>
                    <a:pt x="12" y="12"/>
                  </a:lnTo>
                  <a:lnTo>
                    <a:pt x="4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1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2" name="Freeform 70"/>
            <p:cNvSpPr/>
            <p:nvPr/>
          </p:nvSpPr>
          <p:spPr bwMode="auto">
            <a:xfrm>
              <a:off x="2853962" y="3852149"/>
              <a:ext cx="13837" cy="22567"/>
            </a:xfrm>
            <a:custGeom>
              <a:avLst/>
              <a:gdLst>
                <a:gd name="T0" fmla="*/ 2147483647 w 10"/>
                <a:gd name="T1" fmla="*/ 2147483647 h 14"/>
                <a:gd name="T2" fmla="*/ 2147483647 w 10"/>
                <a:gd name="T3" fmla="*/ 2147483647 h 14"/>
                <a:gd name="T4" fmla="*/ 2147483647 w 10"/>
                <a:gd name="T5" fmla="*/ 2147483647 h 14"/>
                <a:gd name="T6" fmla="*/ 2147483647 w 10"/>
                <a:gd name="T7" fmla="*/ 2147483647 h 14"/>
                <a:gd name="T8" fmla="*/ 0 w 10"/>
                <a:gd name="T9" fmla="*/ 2147483647 h 14"/>
                <a:gd name="T10" fmla="*/ 2147483647 w 10"/>
                <a:gd name="T11" fmla="*/ 2147483647 h 14"/>
                <a:gd name="T12" fmla="*/ 2147483647 w 10"/>
                <a:gd name="T13" fmla="*/ 0 h 14"/>
                <a:gd name="T14" fmla="*/ 2147483647 w 10"/>
                <a:gd name="T15" fmla="*/ 2147483647 h 14"/>
                <a:gd name="T16" fmla="*/ 2147483647 w 10"/>
                <a:gd name="T17" fmla="*/ 2147483647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14"/>
                <a:gd name="T29" fmla="*/ 10 w 10"/>
                <a:gd name="T30" fmla="*/ 14 h 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14">
                  <a:moveTo>
                    <a:pt x="10" y="8"/>
                  </a:moveTo>
                  <a:lnTo>
                    <a:pt x="8" y="12"/>
                  </a:lnTo>
                  <a:lnTo>
                    <a:pt x="4" y="14"/>
                  </a:lnTo>
                  <a:lnTo>
                    <a:pt x="2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4" y="0"/>
                  </a:lnTo>
                  <a:lnTo>
                    <a:pt x="8" y="2"/>
                  </a:lnTo>
                  <a:lnTo>
                    <a:pt x="1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3" name="Freeform 71"/>
            <p:cNvSpPr/>
            <p:nvPr/>
          </p:nvSpPr>
          <p:spPr bwMode="auto">
            <a:xfrm>
              <a:off x="2705211" y="4295515"/>
              <a:ext cx="126842" cy="65044"/>
            </a:xfrm>
            <a:custGeom>
              <a:avLst/>
              <a:gdLst>
                <a:gd name="T0" fmla="*/ 0 w 88"/>
                <a:gd name="T1" fmla="*/ 2147483647 h 42"/>
                <a:gd name="T2" fmla="*/ 0 w 88"/>
                <a:gd name="T3" fmla="*/ 2147483647 h 42"/>
                <a:gd name="T4" fmla="*/ 0 w 88"/>
                <a:gd name="T5" fmla="*/ 2147483647 h 42"/>
                <a:gd name="T6" fmla="*/ 0 w 88"/>
                <a:gd name="T7" fmla="*/ 2147483647 h 42"/>
                <a:gd name="T8" fmla="*/ 2147483647 w 88"/>
                <a:gd name="T9" fmla="*/ 2147483647 h 42"/>
                <a:gd name="T10" fmla="*/ 2147483647 w 88"/>
                <a:gd name="T11" fmla="*/ 2147483647 h 42"/>
                <a:gd name="T12" fmla="*/ 2147483647 w 88"/>
                <a:gd name="T13" fmla="*/ 2147483647 h 42"/>
                <a:gd name="T14" fmla="*/ 2147483647 w 88"/>
                <a:gd name="T15" fmla="*/ 2147483647 h 42"/>
                <a:gd name="T16" fmla="*/ 2147483647 w 88"/>
                <a:gd name="T17" fmla="*/ 2147483647 h 42"/>
                <a:gd name="T18" fmla="*/ 2147483647 w 88"/>
                <a:gd name="T19" fmla="*/ 2147483647 h 42"/>
                <a:gd name="T20" fmla="*/ 2147483647 w 88"/>
                <a:gd name="T21" fmla="*/ 2147483647 h 42"/>
                <a:gd name="T22" fmla="*/ 2147483647 w 88"/>
                <a:gd name="T23" fmla="*/ 2147483647 h 42"/>
                <a:gd name="T24" fmla="*/ 2147483647 w 88"/>
                <a:gd name="T25" fmla="*/ 2147483647 h 42"/>
                <a:gd name="T26" fmla="*/ 2147483647 w 88"/>
                <a:gd name="T27" fmla="*/ 2147483647 h 42"/>
                <a:gd name="T28" fmla="*/ 2147483647 w 88"/>
                <a:gd name="T29" fmla="*/ 0 h 42"/>
                <a:gd name="T30" fmla="*/ 2147483647 w 88"/>
                <a:gd name="T31" fmla="*/ 0 h 42"/>
                <a:gd name="T32" fmla="*/ 2147483647 w 88"/>
                <a:gd name="T33" fmla="*/ 2147483647 h 42"/>
                <a:gd name="T34" fmla="*/ 2147483647 w 88"/>
                <a:gd name="T35" fmla="*/ 2147483647 h 42"/>
                <a:gd name="T36" fmla="*/ 2147483647 w 88"/>
                <a:gd name="T37" fmla="*/ 2147483647 h 42"/>
                <a:gd name="T38" fmla="*/ 2147483647 w 88"/>
                <a:gd name="T39" fmla="*/ 2147483647 h 42"/>
                <a:gd name="T40" fmla="*/ 2147483647 w 88"/>
                <a:gd name="T41" fmla="*/ 2147483647 h 42"/>
                <a:gd name="T42" fmla="*/ 2147483647 w 88"/>
                <a:gd name="T43" fmla="*/ 2147483647 h 42"/>
                <a:gd name="T44" fmla="*/ 2147483647 w 88"/>
                <a:gd name="T45" fmla="*/ 2147483647 h 42"/>
                <a:gd name="T46" fmla="*/ 2147483647 w 88"/>
                <a:gd name="T47" fmla="*/ 2147483647 h 42"/>
                <a:gd name="T48" fmla="*/ 2147483647 w 88"/>
                <a:gd name="T49" fmla="*/ 2147483647 h 42"/>
                <a:gd name="T50" fmla="*/ 2147483647 w 88"/>
                <a:gd name="T51" fmla="*/ 2147483647 h 42"/>
                <a:gd name="T52" fmla="*/ 2147483647 w 88"/>
                <a:gd name="T53" fmla="*/ 2147483647 h 42"/>
                <a:gd name="T54" fmla="*/ 2147483647 w 88"/>
                <a:gd name="T55" fmla="*/ 2147483647 h 42"/>
                <a:gd name="T56" fmla="*/ 2147483647 w 88"/>
                <a:gd name="T57" fmla="*/ 2147483647 h 42"/>
                <a:gd name="T58" fmla="*/ 2147483647 w 88"/>
                <a:gd name="T59" fmla="*/ 2147483647 h 42"/>
                <a:gd name="T60" fmla="*/ 2147483647 w 88"/>
                <a:gd name="T61" fmla="*/ 2147483647 h 42"/>
                <a:gd name="T62" fmla="*/ 2147483647 w 88"/>
                <a:gd name="T63" fmla="*/ 2147483647 h 42"/>
                <a:gd name="T64" fmla="*/ 2147483647 w 88"/>
                <a:gd name="T65" fmla="*/ 2147483647 h 42"/>
                <a:gd name="T66" fmla="*/ 2147483647 w 88"/>
                <a:gd name="T67" fmla="*/ 2147483647 h 42"/>
                <a:gd name="T68" fmla="*/ 2147483647 w 88"/>
                <a:gd name="T69" fmla="*/ 2147483647 h 42"/>
                <a:gd name="T70" fmla="*/ 2147483647 w 88"/>
                <a:gd name="T71" fmla="*/ 2147483647 h 42"/>
                <a:gd name="T72" fmla="*/ 2147483647 w 88"/>
                <a:gd name="T73" fmla="*/ 2147483647 h 42"/>
                <a:gd name="T74" fmla="*/ 2147483647 w 88"/>
                <a:gd name="T75" fmla="*/ 2147483647 h 42"/>
                <a:gd name="T76" fmla="*/ 2147483647 w 88"/>
                <a:gd name="T77" fmla="*/ 2147483647 h 42"/>
                <a:gd name="T78" fmla="*/ 2147483647 w 88"/>
                <a:gd name="T79" fmla="*/ 2147483647 h 42"/>
                <a:gd name="T80" fmla="*/ 2147483647 w 88"/>
                <a:gd name="T81" fmla="*/ 2147483647 h 42"/>
                <a:gd name="T82" fmla="*/ 2147483647 w 88"/>
                <a:gd name="T83" fmla="*/ 2147483647 h 42"/>
                <a:gd name="T84" fmla="*/ 2147483647 w 88"/>
                <a:gd name="T85" fmla="*/ 2147483647 h 42"/>
                <a:gd name="T86" fmla="*/ 2147483647 w 88"/>
                <a:gd name="T87" fmla="*/ 2147483647 h 42"/>
                <a:gd name="T88" fmla="*/ 2147483647 w 88"/>
                <a:gd name="T89" fmla="*/ 2147483647 h 42"/>
                <a:gd name="T90" fmla="*/ 2147483647 w 88"/>
                <a:gd name="T91" fmla="*/ 2147483647 h 42"/>
                <a:gd name="T92" fmla="*/ 2147483647 w 88"/>
                <a:gd name="T93" fmla="*/ 2147483647 h 42"/>
                <a:gd name="T94" fmla="*/ 2147483647 w 88"/>
                <a:gd name="T95" fmla="*/ 2147483647 h 42"/>
                <a:gd name="T96" fmla="*/ 2147483647 w 88"/>
                <a:gd name="T97" fmla="*/ 2147483647 h 42"/>
                <a:gd name="T98" fmla="*/ 0 w 88"/>
                <a:gd name="T99" fmla="*/ 2147483647 h 4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8"/>
                <a:gd name="T151" fmla="*/ 0 h 42"/>
                <a:gd name="T152" fmla="*/ 88 w 88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8" h="42">
                  <a:moveTo>
                    <a:pt x="0" y="22"/>
                  </a:moveTo>
                  <a:lnTo>
                    <a:pt x="0" y="18"/>
                  </a:lnTo>
                  <a:lnTo>
                    <a:pt x="0" y="14"/>
                  </a:lnTo>
                  <a:lnTo>
                    <a:pt x="0" y="6"/>
                  </a:lnTo>
                  <a:lnTo>
                    <a:pt x="2" y="6"/>
                  </a:lnTo>
                  <a:lnTo>
                    <a:pt x="8" y="6"/>
                  </a:lnTo>
                  <a:lnTo>
                    <a:pt x="12" y="10"/>
                  </a:lnTo>
                  <a:lnTo>
                    <a:pt x="16" y="10"/>
                  </a:lnTo>
                  <a:lnTo>
                    <a:pt x="20" y="14"/>
                  </a:lnTo>
                  <a:lnTo>
                    <a:pt x="26" y="14"/>
                  </a:lnTo>
                  <a:lnTo>
                    <a:pt x="30" y="14"/>
                  </a:lnTo>
                  <a:lnTo>
                    <a:pt x="36" y="12"/>
                  </a:lnTo>
                  <a:lnTo>
                    <a:pt x="38" y="8"/>
                  </a:lnTo>
                  <a:lnTo>
                    <a:pt x="44" y="2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0" y="8"/>
                  </a:lnTo>
                  <a:lnTo>
                    <a:pt x="80" y="14"/>
                  </a:lnTo>
                  <a:lnTo>
                    <a:pt x="86" y="18"/>
                  </a:lnTo>
                  <a:lnTo>
                    <a:pt x="88" y="18"/>
                  </a:lnTo>
                  <a:lnTo>
                    <a:pt x="86" y="20"/>
                  </a:lnTo>
                  <a:lnTo>
                    <a:pt x="86" y="26"/>
                  </a:lnTo>
                  <a:lnTo>
                    <a:pt x="88" y="32"/>
                  </a:lnTo>
                  <a:lnTo>
                    <a:pt x="86" y="34"/>
                  </a:lnTo>
                  <a:lnTo>
                    <a:pt x="82" y="38"/>
                  </a:lnTo>
                  <a:lnTo>
                    <a:pt x="76" y="42"/>
                  </a:lnTo>
                  <a:lnTo>
                    <a:pt x="70" y="30"/>
                  </a:lnTo>
                  <a:lnTo>
                    <a:pt x="70" y="26"/>
                  </a:lnTo>
                  <a:lnTo>
                    <a:pt x="76" y="26"/>
                  </a:lnTo>
                  <a:lnTo>
                    <a:pt x="68" y="16"/>
                  </a:lnTo>
                  <a:lnTo>
                    <a:pt x="64" y="14"/>
                  </a:lnTo>
                  <a:lnTo>
                    <a:pt x="56" y="14"/>
                  </a:lnTo>
                  <a:lnTo>
                    <a:pt x="52" y="14"/>
                  </a:lnTo>
                  <a:lnTo>
                    <a:pt x="46" y="20"/>
                  </a:lnTo>
                  <a:lnTo>
                    <a:pt x="38" y="30"/>
                  </a:lnTo>
                  <a:lnTo>
                    <a:pt x="40" y="32"/>
                  </a:lnTo>
                  <a:lnTo>
                    <a:pt x="44" y="32"/>
                  </a:lnTo>
                  <a:lnTo>
                    <a:pt x="44" y="38"/>
                  </a:lnTo>
                  <a:lnTo>
                    <a:pt x="42" y="42"/>
                  </a:lnTo>
                  <a:lnTo>
                    <a:pt x="38" y="42"/>
                  </a:lnTo>
                  <a:lnTo>
                    <a:pt x="36" y="42"/>
                  </a:lnTo>
                  <a:lnTo>
                    <a:pt x="32" y="42"/>
                  </a:lnTo>
                  <a:lnTo>
                    <a:pt x="30" y="42"/>
                  </a:lnTo>
                  <a:lnTo>
                    <a:pt x="30" y="36"/>
                  </a:lnTo>
                  <a:lnTo>
                    <a:pt x="24" y="34"/>
                  </a:lnTo>
                  <a:lnTo>
                    <a:pt x="20" y="32"/>
                  </a:lnTo>
                  <a:lnTo>
                    <a:pt x="16" y="30"/>
                  </a:lnTo>
                  <a:lnTo>
                    <a:pt x="12" y="26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4" name="Freeform 72"/>
            <p:cNvSpPr/>
            <p:nvPr/>
          </p:nvSpPr>
          <p:spPr bwMode="auto">
            <a:xfrm>
              <a:off x="2637177" y="4259674"/>
              <a:ext cx="78411" cy="70354"/>
            </a:xfrm>
            <a:custGeom>
              <a:avLst/>
              <a:gdLst>
                <a:gd name="T0" fmla="*/ 2147483647 w 54"/>
                <a:gd name="T1" fmla="*/ 2147483647 h 44"/>
                <a:gd name="T2" fmla="*/ 2147483647 w 54"/>
                <a:gd name="T3" fmla="*/ 2147483647 h 44"/>
                <a:gd name="T4" fmla="*/ 2147483647 w 54"/>
                <a:gd name="T5" fmla="*/ 2147483647 h 44"/>
                <a:gd name="T6" fmla="*/ 2147483647 w 54"/>
                <a:gd name="T7" fmla="*/ 2147483647 h 44"/>
                <a:gd name="T8" fmla="*/ 2147483647 w 54"/>
                <a:gd name="T9" fmla="*/ 2147483647 h 44"/>
                <a:gd name="T10" fmla="*/ 2147483647 w 54"/>
                <a:gd name="T11" fmla="*/ 2147483647 h 44"/>
                <a:gd name="T12" fmla="*/ 2147483647 w 54"/>
                <a:gd name="T13" fmla="*/ 2147483647 h 44"/>
                <a:gd name="T14" fmla="*/ 2147483647 w 54"/>
                <a:gd name="T15" fmla="*/ 2147483647 h 44"/>
                <a:gd name="T16" fmla="*/ 2147483647 w 54"/>
                <a:gd name="T17" fmla="*/ 2147483647 h 44"/>
                <a:gd name="T18" fmla="*/ 2147483647 w 54"/>
                <a:gd name="T19" fmla="*/ 2147483647 h 44"/>
                <a:gd name="T20" fmla="*/ 2147483647 w 54"/>
                <a:gd name="T21" fmla="*/ 2147483647 h 44"/>
                <a:gd name="T22" fmla="*/ 2147483647 w 54"/>
                <a:gd name="T23" fmla="*/ 2147483647 h 44"/>
                <a:gd name="T24" fmla="*/ 2147483647 w 54"/>
                <a:gd name="T25" fmla="*/ 2147483647 h 44"/>
                <a:gd name="T26" fmla="*/ 2147483647 w 54"/>
                <a:gd name="T27" fmla="*/ 2147483647 h 44"/>
                <a:gd name="T28" fmla="*/ 2147483647 w 54"/>
                <a:gd name="T29" fmla="*/ 2147483647 h 44"/>
                <a:gd name="T30" fmla="*/ 2147483647 w 54"/>
                <a:gd name="T31" fmla="*/ 2147483647 h 44"/>
                <a:gd name="T32" fmla="*/ 0 w 54"/>
                <a:gd name="T33" fmla="*/ 2147483647 h 44"/>
                <a:gd name="T34" fmla="*/ 2147483647 w 54"/>
                <a:gd name="T35" fmla="*/ 2147483647 h 44"/>
                <a:gd name="T36" fmla="*/ 2147483647 w 54"/>
                <a:gd name="T37" fmla="*/ 2147483647 h 44"/>
                <a:gd name="T38" fmla="*/ 2147483647 w 54"/>
                <a:gd name="T39" fmla="*/ 2147483647 h 44"/>
                <a:gd name="T40" fmla="*/ 2147483647 w 54"/>
                <a:gd name="T41" fmla="*/ 0 h 44"/>
                <a:gd name="T42" fmla="*/ 2147483647 w 54"/>
                <a:gd name="T43" fmla="*/ 2147483647 h 44"/>
                <a:gd name="T44" fmla="*/ 2147483647 w 54"/>
                <a:gd name="T45" fmla="*/ 2147483647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4"/>
                <a:gd name="T70" fmla="*/ 0 h 44"/>
                <a:gd name="T71" fmla="*/ 54 w 54"/>
                <a:gd name="T72" fmla="*/ 44 h 4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4" h="44">
                  <a:moveTo>
                    <a:pt x="38" y="6"/>
                  </a:moveTo>
                  <a:lnTo>
                    <a:pt x="46" y="18"/>
                  </a:lnTo>
                  <a:lnTo>
                    <a:pt x="54" y="28"/>
                  </a:lnTo>
                  <a:lnTo>
                    <a:pt x="46" y="28"/>
                  </a:lnTo>
                  <a:lnTo>
                    <a:pt x="46" y="44"/>
                  </a:lnTo>
                  <a:lnTo>
                    <a:pt x="32" y="40"/>
                  </a:lnTo>
                  <a:lnTo>
                    <a:pt x="34" y="36"/>
                  </a:lnTo>
                  <a:lnTo>
                    <a:pt x="34" y="34"/>
                  </a:lnTo>
                  <a:lnTo>
                    <a:pt x="24" y="22"/>
                  </a:lnTo>
                  <a:lnTo>
                    <a:pt x="18" y="16"/>
                  </a:lnTo>
                  <a:lnTo>
                    <a:pt x="12" y="14"/>
                  </a:lnTo>
                  <a:lnTo>
                    <a:pt x="16" y="22"/>
                  </a:lnTo>
                  <a:lnTo>
                    <a:pt x="12" y="22"/>
                  </a:lnTo>
                  <a:lnTo>
                    <a:pt x="8" y="22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0"/>
                  </a:lnTo>
                  <a:lnTo>
                    <a:pt x="20" y="4"/>
                  </a:lnTo>
                  <a:lnTo>
                    <a:pt x="38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5" name="Freeform 73"/>
            <p:cNvSpPr/>
            <p:nvPr/>
          </p:nvSpPr>
          <p:spPr bwMode="auto">
            <a:xfrm>
              <a:off x="2604890" y="4146841"/>
              <a:ext cx="104933" cy="123453"/>
            </a:xfrm>
            <a:custGeom>
              <a:avLst/>
              <a:gdLst>
                <a:gd name="T0" fmla="*/ 2147483647 w 72"/>
                <a:gd name="T1" fmla="*/ 0 h 78"/>
                <a:gd name="T2" fmla="*/ 2147483647 w 72"/>
                <a:gd name="T3" fmla="*/ 2147483647 h 78"/>
                <a:gd name="T4" fmla="*/ 2147483647 w 72"/>
                <a:gd name="T5" fmla="*/ 2147483647 h 78"/>
                <a:gd name="T6" fmla="*/ 2147483647 w 72"/>
                <a:gd name="T7" fmla="*/ 2147483647 h 78"/>
                <a:gd name="T8" fmla="*/ 2147483647 w 72"/>
                <a:gd name="T9" fmla="*/ 2147483647 h 78"/>
                <a:gd name="T10" fmla="*/ 2147483647 w 72"/>
                <a:gd name="T11" fmla="*/ 2147483647 h 78"/>
                <a:gd name="T12" fmla="*/ 2147483647 w 72"/>
                <a:gd name="T13" fmla="*/ 2147483647 h 78"/>
                <a:gd name="T14" fmla="*/ 2147483647 w 72"/>
                <a:gd name="T15" fmla="*/ 2147483647 h 78"/>
                <a:gd name="T16" fmla="*/ 2147483647 w 72"/>
                <a:gd name="T17" fmla="*/ 2147483647 h 78"/>
                <a:gd name="T18" fmla="*/ 2147483647 w 72"/>
                <a:gd name="T19" fmla="*/ 2147483647 h 78"/>
                <a:gd name="T20" fmla="*/ 2147483647 w 72"/>
                <a:gd name="T21" fmla="*/ 2147483647 h 78"/>
                <a:gd name="T22" fmla="*/ 2147483647 w 72"/>
                <a:gd name="T23" fmla="*/ 2147483647 h 78"/>
                <a:gd name="T24" fmla="*/ 2147483647 w 72"/>
                <a:gd name="T25" fmla="*/ 2147483647 h 78"/>
                <a:gd name="T26" fmla="*/ 2147483647 w 72"/>
                <a:gd name="T27" fmla="*/ 2147483647 h 78"/>
                <a:gd name="T28" fmla="*/ 2147483647 w 72"/>
                <a:gd name="T29" fmla="*/ 2147483647 h 78"/>
                <a:gd name="T30" fmla="*/ 2147483647 w 72"/>
                <a:gd name="T31" fmla="*/ 2147483647 h 78"/>
                <a:gd name="T32" fmla="*/ 2147483647 w 72"/>
                <a:gd name="T33" fmla="*/ 2147483647 h 78"/>
                <a:gd name="T34" fmla="*/ 2147483647 w 72"/>
                <a:gd name="T35" fmla="*/ 2147483647 h 78"/>
                <a:gd name="T36" fmla="*/ 2147483647 w 72"/>
                <a:gd name="T37" fmla="*/ 2147483647 h 78"/>
                <a:gd name="T38" fmla="*/ 2147483647 w 72"/>
                <a:gd name="T39" fmla="*/ 2147483647 h 78"/>
                <a:gd name="T40" fmla="*/ 0 w 72"/>
                <a:gd name="T41" fmla="*/ 2147483647 h 78"/>
                <a:gd name="T42" fmla="*/ 2147483647 w 72"/>
                <a:gd name="T43" fmla="*/ 2147483647 h 78"/>
                <a:gd name="T44" fmla="*/ 2147483647 w 72"/>
                <a:gd name="T45" fmla="*/ 2147483647 h 78"/>
                <a:gd name="T46" fmla="*/ 2147483647 w 72"/>
                <a:gd name="T47" fmla="*/ 2147483647 h 78"/>
                <a:gd name="T48" fmla="*/ 2147483647 w 72"/>
                <a:gd name="T49" fmla="*/ 2147483647 h 78"/>
                <a:gd name="T50" fmla="*/ 2147483647 w 72"/>
                <a:gd name="T51" fmla="*/ 2147483647 h 78"/>
                <a:gd name="T52" fmla="*/ 2147483647 w 72"/>
                <a:gd name="T53" fmla="*/ 2147483647 h 78"/>
                <a:gd name="T54" fmla="*/ 2147483647 w 72"/>
                <a:gd name="T55" fmla="*/ 2147483647 h 78"/>
                <a:gd name="T56" fmla="*/ 2147483647 w 72"/>
                <a:gd name="T57" fmla="*/ 2147483647 h 78"/>
                <a:gd name="T58" fmla="*/ 2147483647 w 72"/>
                <a:gd name="T59" fmla="*/ 2147483647 h 78"/>
                <a:gd name="T60" fmla="*/ 2147483647 w 72"/>
                <a:gd name="T61" fmla="*/ 2147483647 h 78"/>
                <a:gd name="T62" fmla="*/ 2147483647 w 72"/>
                <a:gd name="T63" fmla="*/ 2147483647 h 78"/>
                <a:gd name="T64" fmla="*/ 2147483647 w 72"/>
                <a:gd name="T65" fmla="*/ 2147483647 h 78"/>
                <a:gd name="T66" fmla="*/ 2147483647 w 72"/>
                <a:gd name="T67" fmla="*/ 2147483647 h 78"/>
                <a:gd name="T68" fmla="*/ 2147483647 w 72"/>
                <a:gd name="T69" fmla="*/ 2147483647 h 78"/>
                <a:gd name="T70" fmla="*/ 2147483647 w 72"/>
                <a:gd name="T71" fmla="*/ 2147483647 h 78"/>
                <a:gd name="T72" fmla="*/ 2147483647 w 72"/>
                <a:gd name="T73" fmla="*/ 2147483647 h 78"/>
                <a:gd name="T74" fmla="*/ 2147483647 w 72"/>
                <a:gd name="T75" fmla="*/ 2147483647 h 78"/>
                <a:gd name="T76" fmla="*/ 2147483647 w 72"/>
                <a:gd name="T77" fmla="*/ 0 h 7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2"/>
                <a:gd name="T118" fmla="*/ 0 h 78"/>
                <a:gd name="T119" fmla="*/ 72 w 72"/>
                <a:gd name="T120" fmla="*/ 78 h 7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2" h="78">
                  <a:moveTo>
                    <a:pt x="72" y="0"/>
                  </a:moveTo>
                  <a:lnTo>
                    <a:pt x="72" y="2"/>
                  </a:lnTo>
                  <a:lnTo>
                    <a:pt x="70" y="10"/>
                  </a:lnTo>
                  <a:lnTo>
                    <a:pt x="68" y="20"/>
                  </a:lnTo>
                  <a:lnTo>
                    <a:pt x="66" y="26"/>
                  </a:lnTo>
                  <a:lnTo>
                    <a:pt x="64" y="36"/>
                  </a:lnTo>
                  <a:lnTo>
                    <a:pt x="64" y="44"/>
                  </a:lnTo>
                  <a:lnTo>
                    <a:pt x="60" y="50"/>
                  </a:lnTo>
                  <a:lnTo>
                    <a:pt x="56" y="54"/>
                  </a:lnTo>
                  <a:lnTo>
                    <a:pt x="56" y="60"/>
                  </a:lnTo>
                  <a:lnTo>
                    <a:pt x="56" y="66"/>
                  </a:lnTo>
                  <a:lnTo>
                    <a:pt x="58" y="74"/>
                  </a:lnTo>
                  <a:lnTo>
                    <a:pt x="60" y="78"/>
                  </a:lnTo>
                  <a:lnTo>
                    <a:pt x="42" y="76"/>
                  </a:lnTo>
                  <a:lnTo>
                    <a:pt x="26" y="72"/>
                  </a:lnTo>
                  <a:lnTo>
                    <a:pt x="24" y="66"/>
                  </a:lnTo>
                  <a:lnTo>
                    <a:pt x="24" y="62"/>
                  </a:lnTo>
                  <a:lnTo>
                    <a:pt x="16" y="58"/>
                  </a:lnTo>
                  <a:lnTo>
                    <a:pt x="8" y="50"/>
                  </a:lnTo>
                  <a:lnTo>
                    <a:pt x="4" y="44"/>
                  </a:lnTo>
                  <a:lnTo>
                    <a:pt x="0" y="36"/>
                  </a:lnTo>
                  <a:lnTo>
                    <a:pt x="6" y="36"/>
                  </a:lnTo>
                  <a:lnTo>
                    <a:pt x="10" y="30"/>
                  </a:lnTo>
                  <a:lnTo>
                    <a:pt x="12" y="26"/>
                  </a:lnTo>
                  <a:lnTo>
                    <a:pt x="14" y="24"/>
                  </a:lnTo>
                  <a:lnTo>
                    <a:pt x="16" y="22"/>
                  </a:lnTo>
                  <a:lnTo>
                    <a:pt x="22" y="20"/>
                  </a:lnTo>
                  <a:lnTo>
                    <a:pt x="26" y="20"/>
                  </a:lnTo>
                  <a:lnTo>
                    <a:pt x="32" y="18"/>
                  </a:lnTo>
                  <a:lnTo>
                    <a:pt x="40" y="8"/>
                  </a:lnTo>
                  <a:lnTo>
                    <a:pt x="44" y="4"/>
                  </a:lnTo>
                  <a:lnTo>
                    <a:pt x="48" y="4"/>
                  </a:lnTo>
                  <a:lnTo>
                    <a:pt x="50" y="4"/>
                  </a:lnTo>
                  <a:lnTo>
                    <a:pt x="52" y="4"/>
                  </a:lnTo>
                  <a:lnTo>
                    <a:pt x="52" y="6"/>
                  </a:lnTo>
                  <a:lnTo>
                    <a:pt x="58" y="4"/>
                  </a:lnTo>
                  <a:lnTo>
                    <a:pt x="62" y="2"/>
                  </a:lnTo>
                  <a:lnTo>
                    <a:pt x="66" y="2"/>
                  </a:lnTo>
                  <a:lnTo>
                    <a:pt x="7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6" name="Freeform 74"/>
            <p:cNvSpPr/>
            <p:nvPr/>
          </p:nvSpPr>
          <p:spPr bwMode="auto">
            <a:xfrm>
              <a:off x="2546082" y="4166754"/>
              <a:ext cx="56503" cy="23894"/>
            </a:xfrm>
            <a:custGeom>
              <a:avLst/>
              <a:gdLst>
                <a:gd name="T0" fmla="*/ 2147483647 w 38"/>
                <a:gd name="T1" fmla="*/ 2147483647 h 16"/>
                <a:gd name="T2" fmla="*/ 2147483647 w 38"/>
                <a:gd name="T3" fmla="*/ 2147483647 h 16"/>
                <a:gd name="T4" fmla="*/ 2147483647 w 38"/>
                <a:gd name="T5" fmla="*/ 2147483647 h 16"/>
                <a:gd name="T6" fmla="*/ 2147483647 w 38"/>
                <a:gd name="T7" fmla="*/ 2147483647 h 16"/>
                <a:gd name="T8" fmla="*/ 2147483647 w 38"/>
                <a:gd name="T9" fmla="*/ 2147483647 h 16"/>
                <a:gd name="T10" fmla="*/ 0 w 38"/>
                <a:gd name="T11" fmla="*/ 2147483647 h 16"/>
                <a:gd name="T12" fmla="*/ 2147483647 w 38"/>
                <a:gd name="T13" fmla="*/ 2147483647 h 16"/>
                <a:gd name="T14" fmla="*/ 2147483647 w 38"/>
                <a:gd name="T15" fmla="*/ 0 h 16"/>
                <a:gd name="T16" fmla="*/ 2147483647 w 38"/>
                <a:gd name="T17" fmla="*/ 0 h 16"/>
                <a:gd name="T18" fmla="*/ 2147483647 w 38"/>
                <a:gd name="T19" fmla="*/ 2147483647 h 16"/>
                <a:gd name="T20" fmla="*/ 2147483647 w 38"/>
                <a:gd name="T21" fmla="*/ 2147483647 h 16"/>
                <a:gd name="T22" fmla="*/ 2147483647 w 38"/>
                <a:gd name="T23" fmla="*/ 2147483647 h 16"/>
                <a:gd name="T24" fmla="*/ 2147483647 w 38"/>
                <a:gd name="T25" fmla="*/ 2147483647 h 16"/>
                <a:gd name="T26" fmla="*/ 2147483647 w 38"/>
                <a:gd name="T27" fmla="*/ 2147483647 h 16"/>
                <a:gd name="T28" fmla="*/ 2147483647 w 38"/>
                <a:gd name="T29" fmla="*/ 2147483647 h 16"/>
                <a:gd name="T30" fmla="*/ 2147483647 w 38"/>
                <a:gd name="T31" fmla="*/ 2147483647 h 16"/>
                <a:gd name="T32" fmla="*/ 2147483647 w 38"/>
                <a:gd name="T33" fmla="*/ 2147483647 h 16"/>
                <a:gd name="T34" fmla="*/ 2147483647 w 38"/>
                <a:gd name="T35" fmla="*/ 2147483647 h 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8"/>
                <a:gd name="T55" fmla="*/ 0 h 16"/>
                <a:gd name="T56" fmla="*/ 38 w 38"/>
                <a:gd name="T57" fmla="*/ 16 h 1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8" h="16">
                  <a:moveTo>
                    <a:pt x="36" y="16"/>
                  </a:moveTo>
                  <a:lnTo>
                    <a:pt x="30" y="16"/>
                  </a:lnTo>
                  <a:lnTo>
                    <a:pt x="24" y="16"/>
                  </a:lnTo>
                  <a:lnTo>
                    <a:pt x="10" y="14"/>
                  </a:lnTo>
                  <a:lnTo>
                    <a:pt x="4" y="12"/>
                  </a:lnTo>
                  <a:lnTo>
                    <a:pt x="0" y="8"/>
                  </a:lnTo>
                  <a:lnTo>
                    <a:pt x="6" y="6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30" y="10"/>
                  </a:lnTo>
                  <a:lnTo>
                    <a:pt x="34" y="10"/>
                  </a:lnTo>
                  <a:lnTo>
                    <a:pt x="36" y="12"/>
                  </a:lnTo>
                  <a:lnTo>
                    <a:pt x="38" y="14"/>
                  </a:lnTo>
                  <a:lnTo>
                    <a:pt x="38" y="16"/>
                  </a:lnTo>
                  <a:lnTo>
                    <a:pt x="36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7" name="Freeform 75"/>
            <p:cNvSpPr/>
            <p:nvPr/>
          </p:nvSpPr>
          <p:spPr bwMode="auto">
            <a:xfrm>
              <a:off x="2563378" y="4108345"/>
              <a:ext cx="146445" cy="94249"/>
            </a:xfrm>
            <a:custGeom>
              <a:avLst/>
              <a:gdLst>
                <a:gd name="T0" fmla="*/ 2147483647 w 100"/>
                <a:gd name="T1" fmla="*/ 2147483647 h 60"/>
                <a:gd name="T2" fmla="*/ 2147483647 w 100"/>
                <a:gd name="T3" fmla="*/ 2147483647 h 60"/>
                <a:gd name="T4" fmla="*/ 2147483647 w 100"/>
                <a:gd name="T5" fmla="*/ 2147483647 h 60"/>
                <a:gd name="T6" fmla="*/ 2147483647 w 100"/>
                <a:gd name="T7" fmla="*/ 2147483647 h 60"/>
                <a:gd name="T8" fmla="*/ 2147483647 w 100"/>
                <a:gd name="T9" fmla="*/ 2147483647 h 60"/>
                <a:gd name="T10" fmla="*/ 2147483647 w 100"/>
                <a:gd name="T11" fmla="*/ 2147483647 h 60"/>
                <a:gd name="T12" fmla="*/ 2147483647 w 100"/>
                <a:gd name="T13" fmla="*/ 2147483647 h 60"/>
                <a:gd name="T14" fmla="*/ 2147483647 w 100"/>
                <a:gd name="T15" fmla="*/ 2147483647 h 60"/>
                <a:gd name="T16" fmla="*/ 2147483647 w 100"/>
                <a:gd name="T17" fmla="*/ 2147483647 h 60"/>
                <a:gd name="T18" fmla="*/ 2147483647 w 100"/>
                <a:gd name="T19" fmla="*/ 2147483647 h 60"/>
                <a:gd name="T20" fmla="*/ 2147483647 w 100"/>
                <a:gd name="T21" fmla="*/ 2147483647 h 60"/>
                <a:gd name="T22" fmla="*/ 2147483647 w 100"/>
                <a:gd name="T23" fmla="*/ 2147483647 h 60"/>
                <a:gd name="T24" fmla="*/ 2147483647 w 100"/>
                <a:gd name="T25" fmla="*/ 2147483647 h 60"/>
                <a:gd name="T26" fmla="*/ 2147483647 w 100"/>
                <a:gd name="T27" fmla="*/ 2147483647 h 60"/>
                <a:gd name="T28" fmla="*/ 2147483647 w 100"/>
                <a:gd name="T29" fmla="*/ 2147483647 h 60"/>
                <a:gd name="T30" fmla="*/ 2147483647 w 100"/>
                <a:gd name="T31" fmla="*/ 2147483647 h 60"/>
                <a:gd name="T32" fmla="*/ 2147483647 w 100"/>
                <a:gd name="T33" fmla="*/ 2147483647 h 60"/>
                <a:gd name="T34" fmla="*/ 2147483647 w 100"/>
                <a:gd name="T35" fmla="*/ 2147483647 h 60"/>
                <a:gd name="T36" fmla="*/ 2147483647 w 100"/>
                <a:gd name="T37" fmla="*/ 2147483647 h 60"/>
                <a:gd name="T38" fmla="*/ 2147483647 w 100"/>
                <a:gd name="T39" fmla="*/ 2147483647 h 60"/>
                <a:gd name="T40" fmla="*/ 2147483647 w 100"/>
                <a:gd name="T41" fmla="*/ 2147483647 h 60"/>
                <a:gd name="T42" fmla="*/ 2147483647 w 100"/>
                <a:gd name="T43" fmla="*/ 2147483647 h 60"/>
                <a:gd name="T44" fmla="*/ 2147483647 w 100"/>
                <a:gd name="T45" fmla="*/ 2147483647 h 60"/>
                <a:gd name="T46" fmla="*/ 2147483647 w 100"/>
                <a:gd name="T47" fmla="*/ 2147483647 h 60"/>
                <a:gd name="T48" fmla="*/ 2147483647 w 100"/>
                <a:gd name="T49" fmla="*/ 2147483647 h 60"/>
                <a:gd name="T50" fmla="*/ 2147483647 w 100"/>
                <a:gd name="T51" fmla="*/ 2147483647 h 60"/>
                <a:gd name="T52" fmla="*/ 2147483647 w 100"/>
                <a:gd name="T53" fmla="*/ 2147483647 h 60"/>
                <a:gd name="T54" fmla="*/ 0 w 100"/>
                <a:gd name="T55" fmla="*/ 2147483647 h 60"/>
                <a:gd name="T56" fmla="*/ 2147483647 w 100"/>
                <a:gd name="T57" fmla="*/ 2147483647 h 60"/>
                <a:gd name="T58" fmla="*/ 2147483647 w 100"/>
                <a:gd name="T59" fmla="*/ 2147483647 h 60"/>
                <a:gd name="T60" fmla="*/ 2147483647 w 100"/>
                <a:gd name="T61" fmla="*/ 2147483647 h 60"/>
                <a:gd name="T62" fmla="*/ 2147483647 w 100"/>
                <a:gd name="T63" fmla="*/ 2147483647 h 60"/>
                <a:gd name="T64" fmla="*/ 2147483647 w 100"/>
                <a:gd name="T65" fmla="*/ 2147483647 h 60"/>
                <a:gd name="T66" fmla="*/ 2147483647 w 100"/>
                <a:gd name="T67" fmla="*/ 0 h 60"/>
                <a:gd name="T68" fmla="*/ 2147483647 w 100"/>
                <a:gd name="T69" fmla="*/ 0 h 60"/>
                <a:gd name="T70" fmla="*/ 2147483647 w 100"/>
                <a:gd name="T71" fmla="*/ 2147483647 h 60"/>
                <a:gd name="T72" fmla="*/ 2147483647 w 100"/>
                <a:gd name="T73" fmla="*/ 2147483647 h 60"/>
                <a:gd name="T74" fmla="*/ 2147483647 w 100"/>
                <a:gd name="T75" fmla="*/ 2147483647 h 60"/>
                <a:gd name="T76" fmla="*/ 2147483647 w 100"/>
                <a:gd name="T77" fmla="*/ 2147483647 h 6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00"/>
                <a:gd name="T118" fmla="*/ 0 h 60"/>
                <a:gd name="T119" fmla="*/ 100 w 100"/>
                <a:gd name="T120" fmla="*/ 60 h 6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00" h="60">
                  <a:moveTo>
                    <a:pt x="100" y="24"/>
                  </a:moveTo>
                  <a:lnTo>
                    <a:pt x="94" y="26"/>
                  </a:lnTo>
                  <a:lnTo>
                    <a:pt x="90" y="26"/>
                  </a:lnTo>
                  <a:lnTo>
                    <a:pt x="86" y="28"/>
                  </a:lnTo>
                  <a:lnTo>
                    <a:pt x="80" y="30"/>
                  </a:lnTo>
                  <a:lnTo>
                    <a:pt x="80" y="28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72" y="28"/>
                  </a:lnTo>
                  <a:lnTo>
                    <a:pt x="68" y="32"/>
                  </a:lnTo>
                  <a:lnTo>
                    <a:pt x="60" y="42"/>
                  </a:lnTo>
                  <a:lnTo>
                    <a:pt x="54" y="44"/>
                  </a:lnTo>
                  <a:lnTo>
                    <a:pt x="50" y="44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0" y="50"/>
                  </a:lnTo>
                  <a:lnTo>
                    <a:pt x="38" y="54"/>
                  </a:lnTo>
                  <a:lnTo>
                    <a:pt x="34" y="60"/>
                  </a:lnTo>
                  <a:lnTo>
                    <a:pt x="28" y="60"/>
                  </a:lnTo>
                  <a:lnTo>
                    <a:pt x="26" y="52"/>
                  </a:lnTo>
                  <a:lnTo>
                    <a:pt x="26" y="50"/>
                  </a:lnTo>
                  <a:lnTo>
                    <a:pt x="24" y="48"/>
                  </a:lnTo>
                  <a:lnTo>
                    <a:pt x="22" y="46"/>
                  </a:lnTo>
                  <a:lnTo>
                    <a:pt x="18" y="46"/>
                  </a:lnTo>
                  <a:lnTo>
                    <a:pt x="12" y="44"/>
                  </a:lnTo>
                  <a:lnTo>
                    <a:pt x="8" y="40"/>
                  </a:lnTo>
                  <a:lnTo>
                    <a:pt x="4" y="38"/>
                  </a:lnTo>
                  <a:lnTo>
                    <a:pt x="0" y="36"/>
                  </a:lnTo>
                  <a:lnTo>
                    <a:pt x="4" y="28"/>
                  </a:lnTo>
                  <a:lnTo>
                    <a:pt x="8" y="22"/>
                  </a:lnTo>
                  <a:lnTo>
                    <a:pt x="18" y="16"/>
                  </a:lnTo>
                  <a:lnTo>
                    <a:pt x="22" y="8"/>
                  </a:lnTo>
                  <a:lnTo>
                    <a:pt x="26" y="2"/>
                  </a:lnTo>
                  <a:lnTo>
                    <a:pt x="34" y="0"/>
                  </a:lnTo>
                  <a:lnTo>
                    <a:pt x="80" y="0"/>
                  </a:lnTo>
                  <a:lnTo>
                    <a:pt x="84" y="6"/>
                  </a:lnTo>
                  <a:lnTo>
                    <a:pt x="90" y="12"/>
                  </a:lnTo>
                  <a:lnTo>
                    <a:pt x="96" y="18"/>
                  </a:lnTo>
                  <a:lnTo>
                    <a:pt x="100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8" name="Freeform 76"/>
            <p:cNvSpPr/>
            <p:nvPr/>
          </p:nvSpPr>
          <p:spPr bwMode="auto">
            <a:xfrm>
              <a:off x="2573756" y="4048611"/>
              <a:ext cx="34594" cy="65044"/>
            </a:xfrm>
            <a:custGeom>
              <a:avLst/>
              <a:gdLst>
                <a:gd name="T0" fmla="*/ 2147483647 w 24"/>
                <a:gd name="T1" fmla="*/ 2147483647 h 42"/>
                <a:gd name="T2" fmla="*/ 2147483647 w 24"/>
                <a:gd name="T3" fmla="*/ 2147483647 h 42"/>
                <a:gd name="T4" fmla="*/ 2147483647 w 24"/>
                <a:gd name="T5" fmla="*/ 2147483647 h 42"/>
                <a:gd name="T6" fmla="*/ 2147483647 w 24"/>
                <a:gd name="T7" fmla="*/ 2147483647 h 42"/>
                <a:gd name="T8" fmla="*/ 2147483647 w 24"/>
                <a:gd name="T9" fmla="*/ 2147483647 h 42"/>
                <a:gd name="T10" fmla="*/ 2147483647 w 24"/>
                <a:gd name="T11" fmla="*/ 2147483647 h 42"/>
                <a:gd name="T12" fmla="*/ 2147483647 w 24"/>
                <a:gd name="T13" fmla="*/ 2147483647 h 42"/>
                <a:gd name="T14" fmla="*/ 0 w 24"/>
                <a:gd name="T15" fmla="*/ 2147483647 h 42"/>
                <a:gd name="T16" fmla="*/ 2147483647 w 24"/>
                <a:gd name="T17" fmla="*/ 2147483647 h 42"/>
                <a:gd name="T18" fmla="*/ 2147483647 w 24"/>
                <a:gd name="T19" fmla="*/ 2147483647 h 42"/>
                <a:gd name="T20" fmla="*/ 2147483647 w 24"/>
                <a:gd name="T21" fmla="*/ 2147483647 h 42"/>
                <a:gd name="T22" fmla="*/ 2147483647 w 24"/>
                <a:gd name="T23" fmla="*/ 2147483647 h 42"/>
                <a:gd name="T24" fmla="*/ 2147483647 w 24"/>
                <a:gd name="T25" fmla="*/ 2147483647 h 42"/>
                <a:gd name="T26" fmla="*/ 2147483647 w 24"/>
                <a:gd name="T27" fmla="*/ 0 h 42"/>
                <a:gd name="T28" fmla="*/ 2147483647 w 24"/>
                <a:gd name="T29" fmla="*/ 0 h 42"/>
                <a:gd name="T30" fmla="*/ 2147483647 w 24"/>
                <a:gd name="T31" fmla="*/ 2147483647 h 42"/>
                <a:gd name="T32" fmla="*/ 2147483647 w 24"/>
                <a:gd name="T33" fmla="*/ 2147483647 h 42"/>
                <a:gd name="T34" fmla="*/ 2147483647 w 24"/>
                <a:gd name="T35" fmla="*/ 2147483647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4"/>
                <a:gd name="T55" fmla="*/ 0 h 42"/>
                <a:gd name="T56" fmla="*/ 24 w 24"/>
                <a:gd name="T57" fmla="*/ 42 h 4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4" h="42">
                  <a:moveTo>
                    <a:pt x="24" y="6"/>
                  </a:moveTo>
                  <a:lnTo>
                    <a:pt x="18" y="10"/>
                  </a:lnTo>
                  <a:lnTo>
                    <a:pt x="18" y="18"/>
                  </a:lnTo>
                  <a:lnTo>
                    <a:pt x="16" y="26"/>
                  </a:lnTo>
                  <a:lnTo>
                    <a:pt x="14" y="32"/>
                  </a:lnTo>
                  <a:lnTo>
                    <a:pt x="10" y="36"/>
                  </a:lnTo>
                  <a:lnTo>
                    <a:pt x="10" y="42"/>
                  </a:lnTo>
                  <a:lnTo>
                    <a:pt x="0" y="42"/>
                  </a:lnTo>
                  <a:lnTo>
                    <a:pt x="4" y="10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2" y="2"/>
                  </a:lnTo>
                  <a:lnTo>
                    <a:pt x="22" y="6"/>
                  </a:lnTo>
                  <a:lnTo>
                    <a:pt x="24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59" name="Freeform 77"/>
            <p:cNvSpPr/>
            <p:nvPr/>
          </p:nvSpPr>
          <p:spPr bwMode="auto">
            <a:xfrm>
              <a:off x="2497651" y="4063212"/>
              <a:ext cx="104933" cy="115488"/>
            </a:xfrm>
            <a:custGeom>
              <a:avLst/>
              <a:gdLst>
                <a:gd name="T0" fmla="*/ 2147483647 w 72"/>
                <a:gd name="T1" fmla="*/ 2147483647 h 72"/>
                <a:gd name="T2" fmla="*/ 2147483647 w 72"/>
                <a:gd name="T3" fmla="*/ 2147483647 h 72"/>
                <a:gd name="T4" fmla="*/ 2147483647 w 72"/>
                <a:gd name="T5" fmla="*/ 2147483647 h 72"/>
                <a:gd name="T6" fmla="*/ 2147483647 w 72"/>
                <a:gd name="T7" fmla="*/ 2147483647 h 72"/>
                <a:gd name="T8" fmla="*/ 2147483647 w 72"/>
                <a:gd name="T9" fmla="*/ 0 h 72"/>
                <a:gd name="T10" fmla="*/ 2147483647 w 72"/>
                <a:gd name="T11" fmla="*/ 0 h 72"/>
                <a:gd name="T12" fmla="*/ 2147483647 w 72"/>
                <a:gd name="T13" fmla="*/ 2147483647 h 72"/>
                <a:gd name="T14" fmla="*/ 2147483647 w 72"/>
                <a:gd name="T15" fmla="*/ 2147483647 h 72"/>
                <a:gd name="T16" fmla="*/ 2147483647 w 72"/>
                <a:gd name="T17" fmla="*/ 2147483647 h 72"/>
                <a:gd name="T18" fmla="*/ 2147483647 w 72"/>
                <a:gd name="T19" fmla="*/ 2147483647 h 72"/>
                <a:gd name="T20" fmla="*/ 2147483647 w 72"/>
                <a:gd name="T21" fmla="*/ 2147483647 h 72"/>
                <a:gd name="T22" fmla="*/ 2147483647 w 72"/>
                <a:gd name="T23" fmla="*/ 2147483647 h 72"/>
                <a:gd name="T24" fmla="*/ 2147483647 w 72"/>
                <a:gd name="T25" fmla="*/ 2147483647 h 72"/>
                <a:gd name="T26" fmla="*/ 2147483647 w 72"/>
                <a:gd name="T27" fmla="*/ 2147483647 h 72"/>
                <a:gd name="T28" fmla="*/ 2147483647 w 72"/>
                <a:gd name="T29" fmla="*/ 2147483647 h 72"/>
                <a:gd name="T30" fmla="*/ 2147483647 w 72"/>
                <a:gd name="T31" fmla="*/ 2147483647 h 72"/>
                <a:gd name="T32" fmla="*/ 2147483647 w 72"/>
                <a:gd name="T33" fmla="*/ 2147483647 h 72"/>
                <a:gd name="T34" fmla="*/ 0 w 72"/>
                <a:gd name="T35" fmla="*/ 2147483647 h 72"/>
                <a:gd name="T36" fmla="*/ 2147483647 w 72"/>
                <a:gd name="T37" fmla="*/ 2147483647 h 72"/>
                <a:gd name="T38" fmla="*/ 2147483647 w 72"/>
                <a:gd name="T39" fmla="*/ 2147483647 h 72"/>
                <a:gd name="T40" fmla="*/ 2147483647 w 72"/>
                <a:gd name="T41" fmla="*/ 2147483647 h 72"/>
                <a:gd name="T42" fmla="*/ 2147483647 w 72"/>
                <a:gd name="T43" fmla="*/ 2147483647 h 72"/>
                <a:gd name="T44" fmla="*/ 2147483647 w 72"/>
                <a:gd name="T45" fmla="*/ 2147483647 h 72"/>
                <a:gd name="T46" fmla="*/ 2147483647 w 72"/>
                <a:gd name="T47" fmla="*/ 2147483647 h 72"/>
                <a:gd name="T48" fmla="*/ 2147483647 w 72"/>
                <a:gd name="T49" fmla="*/ 2147483647 h 72"/>
                <a:gd name="T50" fmla="*/ 2147483647 w 72"/>
                <a:gd name="T51" fmla="*/ 2147483647 h 72"/>
                <a:gd name="T52" fmla="*/ 2147483647 w 72"/>
                <a:gd name="T53" fmla="*/ 2147483647 h 72"/>
                <a:gd name="T54" fmla="*/ 2147483647 w 72"/>
                <a:gd name="T55" fmla="*/ 2147483647 h 72"/>
                <a:gd name="T56" fmla="*/ 2147483647 w 72"/>
                <a:gd name="T57" fmla="*/ 2147483647 h 72"/>
                <a:gd name="T58" fmla="*/ 2147483647 w 72"/>
                <a:gd name="T59" fmla="*/ 2147483647 h 72"/>
                <a:gd name="T60" fmla="*/ 2147483647 w 72"/>
                <a:gd name="T61" fmla="*/ 2147483647 h 72"/>
                <a:gd name="T62" fmla="*/ 2147483647 w 72"/>
                <a:gd name="T63" fmla="*/ 2147483647 h 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"/>
                <a:gd name="T97" fmla="*/ 0 h 72"/>
                <a:gd name="T98" fmla="*/ 72 w 72"/>
                <a:gd name="T99" fmla="*/ 72 h 7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" h="72">
                  <a:moveTo>
                    <a:pt x="72" y="30"/>
                  </a:moveTo>
                  <a:lnTo>
                    <a:pt x="68" y="32"/>
                  </a:lnTo>
                  <a:lnTo>
                    <a:pt x="62" y="32"/>
                  </a:lnTo>
                  <a:lnTo>
                    <a:pt x="52" y="32"/>
                  </a:lnTo>
                  <a:lnTo>
                    <a:pt x="56" y="0"/>
                  </a:lnTo>
                  <a:lnTo>
                    <a:pt x="32" y="0"/>
                  </a:lnTo>
                  <a:lnTo>
                    <a:pt x="28" y="2"/>
                  </a:lnTo>
                  <a:lnTo>
                    <a:pt x="24" y="6"/>
                  </a:lnTo>
                  <a:lnTo>
                    <a:pt x="20" y="14"/>
                  </a:lnTo>
                  <a:lnTo>
                    <a:pt x="22" y="18"/>
                  </a:lnTo>
                  <a:lnTo>
                    <a:pt x="24" y="22"/>
                  </a:lnTo>
                  <a:lnTo>
                    <a:pt x="28" y="24"/>
                  </a:lnTo>
                  <a:lnTo>
                    <a:pt x="30" y="28"/>
                  </a:lnTo>
                  <a:lnTo>
                    <a:pt x="30" y="34"/>
                  </a:lnTo>
                  <a:lnTo>
                    <a:pt x="10" y="34"/>
                  </a:lnTo>
                  <a:lnTo>
                    <a:pt x="6" y="40"/>
                  </a:lnTo>
                  <a:lnTo>
                    <a:pt x="4" y="46"/>
                  </a:lnTo>
                  <a:lnTo>
                    <a:pt x="0" y="58"/>
                  </a:lnTo>
                  <a:lnTo>
                    <a:pt x="8" y="66"/>
                  </a:lnTo>
                  <a:lnTo>
                    <a:pt x="14" y="68"/>
                  </a:lnTo>
                  <a:lnTo>
                    <a:pt x="16" y="70"/>
                  </a:lnTo>
                  <a:lnTo>
                    <a:pt x="26" y="70"/>
                  </a:lnTo>
                  <a:lnTo>
                    <a:pt x="30" y="70"/>
                  </a:lnTo>
                  <a:lnTo>
                    <a:pt x="34" y="72"/>
                  </a:lnTo>
                  <a:lnTo>
                    <a:pt x="40" y="70"/>
                  </a:lnTo>
                  <a:lnTo>
                    <a:pt x="42" y="64"/>
                  </a:lnTo>
                  <a:lnTo>
                    <a:pt x="46" y="64"/>
                  </a:lnTo>
                  <a:lnTo>
                    <a:pt x="50" y="56"/>
                  </a:lnTo>
                  <a:lnTo>
                    <a:pt x="54" y="50"/>
                  </a:lnTo>
                  <a:lnTo>
                    <a:pt x="64" y="44"/>
                  </a:lnTo>
                  <a:lnTo>
                    <a:pt x="68" y="36"/>
                  </a:lnTo>
                  <a:lnTo>
                    <a:pt x="72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0" name="Freeform 78"/>
            <p:cNvSpPr/>
            <p:nvPr/>
          </p:nvSpPr>
          <p:spPr bwMode="auto">
            <a:xfrm>
              <a:off x="2920842" y="3996840"/>
              <a:ext cx="64574" cy="58407"/>
            </a:xfrm>
            <a:custGeom>
              <a:avLst/>
              <a:gdLst>
                <a:gd name="T0" fmla="*/ 2147483647 w 44"/>
                <a:gd name="T1" fmla="*/ 2147483647 h 36"/>
                <a:gd name="T2" fmla="*/ 2147483647 w 44"/>
                <a:gd name="T3" fmla="*/ 2147483647 h 36"/>
                <a:gd name="T4" fmla="*/ 2147483647 w 44"/>
                <a:gd name="T5" fmla="*/ 2147483647 h 36"/>
                <a:gd name="T6" fmla="*/ 2147483647 w 44"/>
                <a:gd name="T7" fmla="*/ 2147483647 h 36"/>
                <a:gd name="T8" fmla="*/ 2147483647 w 44"/>
                <a:gd name="T9" fmla="*/ 2147483647 h 36"/>
                <a:gd name="T10" fmla="*/ 0 w 44"/>
                <a:gd name="T11" fmla="*/ 2147483647 h 36"/>
                <a:gd name="T12" fmla="*/ 2147483647 w 44"/>
                <a:gd name="T13" fmla="*/ 2147483647 h 36"/>
                <a:gd name="T14" fmla="*/ 2147483647 w 44"/>
                <a:gd name="T15" fmla="*/ 2147483647 h 36"/>
                <a:gd name="T16" fmla="*/ 2147483647 w 44"/>
                <a:gd name="T17" fmla="*/ 2147483647 h 36"/>
                <a:gd name="T18" fmla="*/ 2147483647 w 44"/>
                <a:gd name="T19" fmla="*/ 2147483647 h 36"/>
                <a:gd name="T20" fmla="*/ 2147483647 w 44"/>
                <a:gd name="T21" fmla="*/ 2147483647 h 36"/>
                <a:gd name="T22" fmla="*/ 2147483647 w 44"/>
                <a:gd name="T23" fmla="*/ 2147483647 h 36"/>
                <a:gd name="T24" fmla="*/ 2147483647 w 44"/>
                <a:gd name="T25" fmla="*/ 2147483647 h 36"/>
                <a:gd name="T26" fmla="*/ 2147483647 w 44"/>
                <a:gd name="T27" fmla="*/ 2147483647 h 36"/>
                <a:gd name="T28" fmla="*/ 2147483647 w 44"/>
                <a:gd name="T29" fmla="*/ 2147483647 h 36"/>
                <a:gd name="T30" fmla="*/ 2147483647 w 44"/>
                <a:gd name="T31" fmla="*/ 2147483647 h 36"/>
                <a:gd name="T32" fmla="*/ 2147483647 w 44"/>
                <a:gd name="T33" fmla="*/ 2147483647 h 36"/>
                <a:gd name="T34" fmla="*/ 2147483647 w 44"/>
                <a:gd name="T35" fmla="*/ 2147483647 h 36"/>
                <a:gd name="T36" fmla="*/ 2147483647 w 44"/>
                <a:gd name="T37" fmla="*/ 0 h 36"/>
                <a:gd name="T38" fmla="*/ 2147483647 w 44"/>
                <a:gd name="T39" fmla="*/ 2147483647 h 36"/>
                <a:gd name="T40" fmla="*/ 2147483647 w 44"/>
                <a:gd name="T41" fmla="*/ 2147483647 h 36"/>
                <a:gd name="T42" fmla="*/ 2147483647 w 44"/>
                <a:gd name="T43" fmla="*/ 2147483647 h 36"/>
                <a:gd name="T44" fmla="*/ 2147483647 w 44"/>
                <a:gd name="T45" fmla="*/ 2147483647 h 36"/>
                <a:gd name="T46" fmla="*/ 2147483647 w 44"/>
                <a:gd name="T47" fmla="*/ 2147483647 h 36"/>
                <a:gd name="T48" fmla="*/ 2147483647 w 44"/>
                <a:gd name="T49" fmla="*/ 2147483647 h 36"/>
                <a:gd name="T50" fmla="*/ 2147483647 w 44"/>
                <a:gd name="T51" fmla="*/ 2147483647 h 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4"/>
                <a:gd name="T79" fmla="*/ 0 h 36"/>
                <a:gd name="T80" fmla="*/ 44 w 44"/>
                <a:gd name="T81" fmla="*/ 36 h 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4" h="36">
                  <a:moveTo>
                    <a:pt x="42" y="36"/>
                  </a:moveTo>
                  <a:lnTo>
                    <a:pt x="42" y="34"/>
                  </a:lnTo>
                  <a:lnTo>
                    <a:pt x="14" y="34"/>
                  </a:lnTo>
                  <a:lnTo>
                    <a:pt x="4" y="32"/>
                  </a:lnTo>
                  <a:lnTo>
                    <a:pt x="2" y="30"/>
                  </a:lnTo>
                  <a:lnTo>
                    <a:pt x="0" y="26"/>
                  </a:lnTo>
                  <a:lnTo>
                    <a:pt x="14" y="22"/>
                  </a:lnTo>
                  <a:lnTo>
                    <a:pt x="20" y="24"/>
                  </a:lnTo>
                  <a:lnTo>
                    <a:pt x="26" y="26"/>
                  </a:lnTo>
                  <a:lnTo>
                    <a:pt x="28" y="24"/>
                  </a:lnTo>
                  <a:lnTo>
                    <a:pt x="30" y="20"/>
                  </a:lnTo>
                  <a:lnTo>
                    <a:pt x="28" y="18"/>
                  </a:lnTo>
                  <a:lnTo>
                    <a:pt x="28" y="14"/>
                  </a:lnTo>
                  <a:lnTo>
                    <a:pt x="28" y="10"/>
                  </a:lnTo>
                  <a:lnTo>
                    <a:pt x="24" y="8"/>
                  </a:lnTo>
                  <a:lnTo>
                    <a:pt x="22" y="6"/>
                  </a:lnTo>
                  <a:lnTo>
                    <a:pt x="22" y="2"/>
                  </a:lnTo>
                  <a:lnTo>
                    <a:pt x="26" y="2"/>
                  </a:lnTo>
                  <a:lnTo>
                    <a:pt x="28" y="0"/>
                  </a:lnTo>
                  <a:lnTo>
                    <a:pt x="44" y="2"/>
                  </a:lnTo>
                  <a:lnTo>
                    <a:pt x="44" y="6"/>
                  </a:lnTo>
                  <a:lnTo>
                    <a:pt x="42" y="8"/>
                  </a:lnTo>
                  <a:lnTo>
                    <a:pt x="42" y="18"/>
                  </a:lnTo>
                  <a:lnTo>
                    <a:pt x="40" y="28"/>
                  </a:lnTo>
                  <a:lnTo>
                    <a:pt x="40" y="34"/>
                  </a:lnTo>
                  <a:lnTo>
                    <a:pt x="42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1" name="Freeform 79"/>
            <p:cNvSpPr/>
            <p:nvPr/>
          </p:nvSpPr>
          <p:spPr bwMode="auto">
            <a:xfrm>
              <a:off x="2978498" y="4002150"/>
              <a:ext cx="85330" cy="55752"/>
            </a:xfrm>
            <a:custGeom>
              <a:avLst/>
              <a:gdLst>
                <a:gd name="T0" fmla="*/ 0 w 58"/>
                <a:gd name="T1" fmla="*/ 2147483647 h 36"/>
                <a:gd name="T2" fmla="*/ 0 w 58"/>
                <a:gd name="T3" fmla="*/ 2147483647 h 36"/>
                <a:gd name="T4" fmla="*/ 2147483647 w 58"/>
                <a:gd name="T5" fmla="*/ 2147483647 h 36"/>
                <a:gd name="T6" fmla="*/ 2147483647 w 58"/>
                <a:gd name="T7" fmla="*/ 2147483647 h 36"/>
                <a:gd name="T8" fmla="*/ 2147483647 w 58"/>
                <a:gd name="T9" fmla="*/ 2147483647 h 36"/>
                <a:gd name="T10" fmla="*/ 2147483647 w 58"/>
                <a:gd name="T11" fmla="*/ 0 h 36"/>
                <a:gd name="T12" fmla="*/ 2147483647 w 58"/>
                <a:gd name="T13" fmla="*/ 2147483647 h 36"/>
                <a:gd name="T14" fmla="*/ 2147483647 w 58"/>
                <a:gd name="T15" fmla="*/ 2147483647 h 36"/>
                <a:gd name="T16" fmla="*/ 2147483647 w 58"/>
                <a:gd name="T17" fmla="*/ 2147483647 h 36"/>
                <a:gd name="T18" fmla="*/ 2147483647 w 58"/>
                <a:gd name="T19" fmla="*/ 2147483647 h 36"/>
                <a:gd name="T20" fmla="*/ 2147483647 w 58"/>
                <a:gd name="T21" fmla="*/ 2147483647 h 36"/>
                <a:gd name="T22" fmla="*/ 2147483647 w 58"/>
                <a:gd name="T23" fmla="*/ 2147483647 h 36"/>
                <a:gd name="T24" fmla="*/ 2147483647 w 58"/>
                <a:gd name="T25" fmla="*/ 2147483647 h 36"/>
                <a:gd name="T26" fmla="*/ 2147483647 w 58"/>
                <a:gd name="T27" fmla="*/ 2147483647 h 36"/>
                <a:gd name="T28" fmla="*/ 2147483647 w 58"/>
                <a:gd name="T29" fmla="*/ 2147483647 h 36"/>
                <a:gd name="T30" fmla="*/ 2147483647 w 58"/>
                <a:gd name="T31" fmla="*/ 2147483647 h 36"/>
                <a:gd name="T32" fmla="*/ 2147483647 w 58"/>
                <a:gd name="T33" fmla="*/ 2147483647 h 36"/>
                <a:gd name="T34" fmla="*/ 2147483647 w 58"/>
                <a:gd name="T35" fmla="*/ 2147483647 h 36"/>
                <a:gd name="T36" fmla="*/ 2147483647 w 58"/>
                <a:gd name="T37" fmla="*/ 2147483647 h 36"/>
                <a:gd name="T38" fmla="*/ 2147483647 w 58"/>
                <a:gd name="T39" fmla="*/ 2147483647 h 36"/>
                <a:gd name="T40" fmla="*/ 2147483647 w 58"/>
                <a:gd name="T41" fmla="*/ 2147483647 h 36"/>
                <a:gd name="T42" fmla="*/ 2147483647 w 58"/>
                <a:gd name="T43" fmla="*/ 2147483647 h 36"/>
                <a:gd name="T44" fmla="*/ 2147483647 w 58"/>
                <a:gd name="T45" fmla="*/ 2147483647 h 36"/>
                <a:gd name="T46" fmla="*/ 2147483647 w 58"/>
                <a:gd name="T47" fmla="*/ 2147483647 h 36"/>
                <a:gd name="T48" fmla="*/ 2147483647 w 58"/>
                <a:gd name="T49" fmla="*/ 2147483647 h 36"/>
                <a:gd name="T50" fmla="*/ 2147483647 w 58"/>
                <a:gd name="T51" fmla="*/ 2147483647 h 36"/>
                <a:gd name="T52" fmla="*/ 2147483647 w 58"/>
                <a:gd name="T53" fmla="*/ 2147483647 h 36"/>
                <a:gd name="T54" fmla="*/ 2147483647 w 58"/>
                <a:gd name="T55" fmla="*/ 2147483647 h 36"/>
                <a:gd name="T56" fmla="*/ 2147483647 w 58"/>
                <a:gd name="T57" fmla="*/ 2147483647 h 36"/>
                <a:gd name="T58" fmla="*/ 2147483647 w 58"/>
                <a:gd name="T59" fmla="*/ 2147483647 h 36"/>
                <a:gd name="T60" fmla="*/ 2147483647 w 58"/>
                <a:gd name="T61" fmla="*/ 2147483647 h 36"/>
                <a:gd name="T62" fmla="*/ 2147483647 w 58"/>
                <a:gd name="T63" fmla="*/ 2147483647 h 36"/>
                <a:gd name="T64" fmla="*/ 2147483647 w 58"/>
                <a:gd name="T65" fmla="*/ 2147483647 h 36"/>
                <a:gd name="T66" fmla="*/ 2147483647 w 58"/>
                <a:gd name="T67" fmla="*/ 2147483647 h 36"/>
                <a:gd name="T68" fmla="*/ 0 w 58"/>
                <a:gd name="T69" fmla="*/ 2147483647 h 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8"/>
                <a:gd name="T106" fmla="*/ 0 h 36"/>
                <a:gd name="T107" fmla="*/ 58 w 58"/>
                <a:gd name="T108" fmla="*/ 36 h 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8" h="36">
                  <a:moveTo>
                    <a:pt x="0" y="32"/>
                  </a:moveTo>
                  <a:lnTo>
                    <a:pt x="0" y="26"/>
                  </a:lnTo>
                  <a:lnTo>
                    <a:pt x="2" y="1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0"/>
                  </a:lnTo>
                  <a:lnTo>
                    <a:pt x="14" y="2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28" y="4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38" y="6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14"/>
                  </a:lnTo>
                  <a:lnTo>
                    <a:pt x="52" y="16"/>
                  </a:lnTo>
                  <a:lnTo>
                    <a:pt x="54" y="18"/>
                  </a:lnTo>
                  <a:lnTo>
                    <a:pt x="58" y="26"/>
                  </a:lnTo>
                  <a:lnTo>
                    <a:pt x="52" y="28"/>
                  </a:lnTo>
                  <a:lnTo>
                    <a:pt x="50" y="32"/>
                  </a:lnTo>
                  <a:lnTo>
                    <a:pt x="48" y="30"/>
                  </a:lnTo>
                  <a:lnTo>
                    <a:pt x="46" y="28"/>
                  </a:lnTo>
                  <a:lnTo>
                    <a:pt x="30" y="28"/>
                  </a:lnTo>
                  <a:lnTo>
                    <a:pt x="28" y="30"/>
                  </a:lnTo>
                  <a:lnTo>
                    <a:pt x="26" y="30"/>
                  </a:lnTo>
                  <a:lnTo>
                    <a:pt x="18" y="30"/>
                  </a:lnTo>
                  <a:lnTo>
                    <a:pt x="14" y="30"/>
                  </a:lnTo>
                  <a:lnTo>
                    <a:pt x="12" y="34"/>
                  </a:lnTo>
                  <a:lnTo>
                    <a:pt x="8" y="36"/>
                  </a:lnTo>
                  <a:lnTo>
                    <a:pt x="2" y="36"/>
                  </a:lnTo>
                  <a:lnTo>
                    <a:pt x="2" y="34"/>
                  </a:lnTo>
                  <a:lnTo>
                    <a:pt x="0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2" name="Freeform 85"/>
            <p:cNvSpPr/>
            <p:nvPr/>
          </p:nvSpPr>
          <p:spPr bwMode="auto">
            <a:xfrm>
              <a:off x="3198742" y="4259674"/>
              <a:ext cx="16144" cy="19911"/>
            </a:xfrm>
            <a:custGeom>
              <a:avLst/>
              <a:gdLst>
                <a:gd name="T0" fmla="*/ 2147483647 w 12"/>
                <a:gd name="T1" fmla="*/ 2147483647 h 12"/>
                <a:gd name="T2" fmla="*/ 2147483647 w 12"/>
                <a:gd name="T3" fmla="*/ 2147483647 h 12"/>
                <a:gd name="T4" fmla="*/ 2147483647 w 12"/>
                <a:gd name="T5" fmla="*/ 2147483647 h 12"/>
                <a:gd name="T6" fmla="*/ 2147483647 w 12"/>
                <a:gd name="T7" fmla="*/ 2147483647 h 12"/>
                <a:gd name="T8" fmla="*/ 2147483647 w 12"/>
                <a:gd name="T9" fmla="*/ 2147483647 h 12"/>
                <a:gd name="T10" fmla="*/ 2147483647 w 12"/>
                <a:gd name="T11" fmla="*/ 0 h 12"/>
                <a:gd name="T12" fmla="*/ 0 w 12"/>
                <a:gd name="T13" fmla="*/ 2147483647 h 12"/>
                <a:gd name="T14" fmla="*/ 2147483647 w 12"/>
                <a:gd name="T15" fmla="*/ 214748364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12"/>
                <a:gd name="T26" fmla="*/ 12 w 12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12">
                  <a:moveTo>
                    <a:pt x="8" y="12"/>
                  </a:moveTo>
                  <a:lnTo>
                    <a:pt x="10" y="8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6" y="0"/>
                  </a:lnTo>
                  <a:lnTo>
                    <a:pt x="0" y="10"/>
                  </a:lnTo>
                  <a:lnTo>
                    <a:pt x="8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3" name="Freeform 86"/>
            <p:cNvSpPr/>
            <p:nvPr/>
          </p:nvSpPr>
          <p:spPr bwMode="auto">
            <a:xfrm>
              <a:off x="3450120" y="4568968"/>
              <a:ext cx="57656" cy="54425"/>
            </a:xfrm>
            <a:custGeom>
              <a:avLst/>
              <a:gdLst>
                <a:gd name="T0" fmla="*/ 0 w 40"/>
                <a:gd name="T1" fmla="*/ 2147483647 h 34"/>
                <a:gd name="T2" fmla="*/ 2147483647 w 40"/>
                <a:gd name="T3" fmla="*/ 2147483647 h 34"/>
                <a:gd name="T4" fmla="*/ 2147483647 w 40"/>
                <a:gd name="T5" fmla="*/ 2147483647 h 34"/>
                <a:gd name="T6" fmla="*/ 2147483647 w 40"/>
                <a:gd name="T7" fmla="*/ 2147483647 h 34"/>
                <a:gd name="T8" fmla="*/ 2147483647 w 40"/>
                <a:gd name="T9" fmla="*/ 2147483647 h 34"/>
                <a:gd name="T10" fmla="*/ 2147483647 w 40"/>
                <a:gd name="T11" fmla="*/ 2147483647 h 34"/>
                <a:gd name="T12" fmla="*/ 2147483647 w 40"/>
                <a:gd name="T13" fmla="*/ 2147483647 h 34"/>
                <a:gd name="T14" fmla="*/ 2147483647 w 40"/>
                <a:gd name="T15" fmla="*/ 2147483647 h 34"/>
                <a:gd name="T16" fmla="*/ 2147483647 w 40"/>
                <a:gd name="T17" fmla="*/ 2147483647 h 34"/>
                <a:gd name="T18" fmla="*/ 2147483647 w 40"/>
                <a:gd name="T19" fmla="*/ 2147483647 h 34"/>
                <a:gd name="T20" fmla="*/ 2147483647 w 40"/>
                <a:gd name="T21" fmla="*/ 2147483647 h 34"/>
                <a:gd name="T22" fmla="*/ 2147483647 w 40"/>
                <a:gd name="T23" fmla="*/ 0 h 34"/>
                <a:gd name="T24" fmla="*/ 2147483647 w 40"/>
                <a:gd name="T25" fmla="*/ 0 h 34"/>
                <a:gd name="T26" fmla="*/ 2147483647 w 40"/>
                <a:gd name="T27" fmla="*/ 0 h 34"/>
                <a:gd name="T28" fmla="*/ 2147483647 w 40"/>
                <a:gd name="T29" fmla="*/ 2147483647 h 34"/>
                <a:gd name="T30" fmla="*/ 2147483647 w 40"/>
                <a:gd name="T31" fmla="*/ 2147483647 h 34"/>
                <a:gd name="T32" fmla="*/ 2147483647 w 40"/>
                <a:gd name="T33" fmla="*/ 2147483647 h 34"/>
                <a:gd name="T34" fmla="*/ 0 w 40"/>
                <a:gd name="T35" fmla="*/ 2147483647 h 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0"/>
                <a:gd name="T55" fmla="*/ 0 h 34"/>
                <a:gd name="T56" fmla="*/ 40 w 40"/>
                <a:gd name="T57" fmla="*/ 34 h 3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0" h="34">
                  <a:moveTo>
                    <a:pt x="0" y="22"/>
                  </a:moveTo>
                  <a:lnTo>
                    <a:pt x="4" y="30"/>
                  </a:lnTo>
                  <a:lnTo>
                    <a:pt x="18" y="32"/>
                  </a:lnTo>
                  <a:lnTo>
                    <a:pt x="26" y="34"/>
                  </a:lnTo>
                  <a:lnTo>
                    <a:pt x="28" y="32"/>
                  </a:lnTo>
                  <a:lnTo>
                    <a:pt x="32" y="32"/>
                  </a:lnTo>
                  <a:lnTo>
                    <a:pt x="36" y="22"/>
                  </a:lnTo>
                  <a:lnTo>
                    <a:pt x="38" y="12"/>
                  </a:lnTo>
                  <a:lnTo>
                    <a:pt x="40" y="6"/>
                  </a:lnTo>
                  <a:lnTo>
                    <a:pt x="30" y="4"/>
                  </a:lnTo>
                  <a:lnTo>
                    <a:pt x="22" y="4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2" y="14"/>
                  </a:lnTo>
                  <a:lnTo>
                    <a:pt x="0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4" name="Freeform 87"/>
            <p:cNvSpPr/>
            <p:nvPr/>
          </p:nvSpPr>
          <p:spPr bwMode="auto">
            <a:xfrm>
              <a:off x="3416680" y="6053049"/>
              <a:ext cx="59962" cy="25221"/>
            </a:xfrm>
            <a:custGeom>
              <a:avLst/>
              <a:gdLst>
                <a:gd name="T0" fmla="*/ 2147483647 w 40"/>
                <a:gd name="T1" fmla="*/ 2147483647 h 16"/>
                <a:gd name="T2" fmla="*/ 2147483647 w 40"/>
                <a:gd name="T3" fmla="*/ 2147483647 h 16"/>
                <a:gd name="T4" fmla="*/ 2147483647 w 40"/>
                <a:gd name="T5" fmla="*/ 2147483647 h 16"/>
                <a:gd name="T6" fmla="*/ 2147483647 w 40"/>
                <a:gd name="T7" fmla="*/ 2147483647 h 16"/>
                <a:gd name="T8" fmla="*/ 2147483647 w 40"/>
                <a:gd name="T9" fmla="*/ 2147483647 h 16"/>
                <a:gd name="T10" fmla="*/ 2147483647 w 40"/>
                <a:gd name="T11" fmla="*/ 2147483647 h 16"/>
                <a:gd name="T12" fmla="*/ 2147483647 w 40"/>
                <a:gd name="T13" fmla="*/ 2147483647 h 16"/>
                <a:gd name="T14" fmla="*/ 2147483647 w 40"/>
                <a:gd name="T15" fmla="*/ 2147483647 h 16"/>
                <a:gd name="T16" fmla="*/ 2147483647 w 40"/>
                <a:gd name="T17" fmla="*/ 2147483647 h 16"/>
                <a:gd name="T18" fmla="*/ 2147483647 w 40"/>
                <a:gd name="T19" fmla="*/ 2147483647 h 16"/>
                <a:gd name="T20" fmla="*/ 2147483647 w 40"/>
                <a:gd name="T21" fmla="*/ 2147483647 h 16"/>
                <a:gd name="T22" fmla="*/ 2147483647 w 40"/>
                <a:gd name="T23" fmla="*/ 0 h 16"/>
                <a:gd name="T24" fmla="*/ 2147483647 w 40"/>
                <a:gd name="T25" fmla="*/ 0 h 16"/>
                <a:gd name="T26" fmla="*/ 2147483647 w 40"/>
                <a:gd name="T27" fmla="*/ 0 h 16"/>
                <a:gd name="T28" fmla="*/ 2147483647 w 40"/>
                <a:gd name="T29" fmla="*/ 2147483647 h 16"/>
                <a:gd name="T30" fmla="*/ 2147483647 w 40"/>
                <a:gd name="T31" fmla="*/ 2147483647 h 16"/>
                <a:gd name="T32" fmla="*/ 2147483647 w 40"/>
                <a:gd name="T33" fmla="*/ 2147483647 h 16"/>
                <a:gd name="T34" fmla="*/ 0 w 40"/>
                <a:gd name="T35" fmla="*/ 2147483647 h 16"/>
                <a:gd name="T36" fmla="*/ 2147483647 w 40"/>
                <a:gd name="T37" fmla="*/ 2147483647 h 16"/>
                <a:gd name="T38" fmla="*/ 2147483647 w 40"/>
                <a:gd name="T39" fmla="*/ 2147483647 h 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0"/>
                <a:gd name="T61" fmla="*/ 0 h 16"/>
                <a:gd name="T62" fmla="*/ 40 w 40"/>
                <a:gd name="T63" fmla="*/ 16 h 1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0" h="16">
                  <a:moveTo>
                    <a:pt x="12" y="14"/>
                  </a:moveTo>
                  <a:lnTo>
                    <a:pt x="14" y="14"/>
                  </a:lnTo>
                  <a:lnTo>
                    <a:pt x="14" y="12"/>
                  </a:lnTo>
                  <a:lnTo>
                    <a:pt x="16" y="8"/>
                  </a:lnTo>
                  <a:lnTo>
                    <a:pt x="16" y="14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2" y="14"/>
                  </a:lnTo>
                  <a:lnTo>
                    <a:pt x="28" y="14"/>
                  </a:lnTo>
                  <a:lnTo>
                    <a:pt x="32" y="10"/>
                  </a:lnTo>
                  <a:lnTo>
                    <a:pt x="38" y="6"/>
                  </a:lnTo>
                  <a:lnTo>
                    <a:pt x="40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8" y="2"/>
                  </a:lnTo>
                  <a:lnTo>
                    <a:pt x="0" y="12"/>
                  </a:lnTo>
                  <a:lnTo>
                    <a:pt x="4" y="14"/>
                  </a:lnTo>
                  <a:lnTo>
                    <a:pt x="12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5" name="Freeform 88"/>
            <p:cNvSpPr/>
            <p:nvPr/>
          </p:nvSpPr>
          <p:spPr bwMode="auto">
            <a:xfrm>
              <a:off x="3201048" y="4323392"/>
              <a:ext cx="102627" cy="219028"/>
            </a:xfrm>
            <a:custGeom>
              <a:avLst/>
              <a:gdLst>
                <a:gd name="T0" fmla="*/ 2147483647 w 70"/>
                <a:gd name="T1" fmla="*/ 0 h 138"/>
                <a:gd name="T2" fmla="*/ 2147483647 w 70"/>
                <a:gd name="T3" fmla="*/ 2147483647 h 138"/>
                <a:gd name="T4" fmla="*/ 2147483647 w 70"/>
                <a:gd name="T5" fmla="*/ 2147483647 h 138"/>
                <a:gd name="T6" fmla="*/ 2147483647 w 70"/>
                <a:gd name="T7" fmla="*/ 2147483647 h 138"/>
                <a:gd name="T8" fmla="*/ 2147483647 w 70"/>
                <a:gd name="T9" fmla="*/ 2147483647 h 138"/>
                <a:gd name="T10" fmla="*/ 2147483647 w 70"/>
                <a:gd name="T11" fmla="*/ 2147483647 h 138"/>
                <a:gd name="T12" fmla="*/ 2147483647 w 70"/>
                <a:gd name="T13" fmla="*/ 2147483647 h 138"/>
                <a:gd name="T14" fmla="*/ 0 w 70"/>
                <a:gd name="T15" fmla="*/ 2147483647 h 138"/>
                <a:gd name="T16" fmla="*/ 0 w 70"/>
                <a:gd name="T17" fmla="*/ 2147483647 h 138"/>
                <a:gd name="T18" fmla="*/ 2147483647 w 70"/>
                <a:gd name="T19" fmla="*/ 2147483647 h 138"/>
                <a:gd name="T20" fmla="*/ 2147483647 w 70"/>
                <a:gd name="T21" fmla="*/ 2147483647 h 138"/>
                <a:gd name="T22" fmla="*/ 2147483647 w 70"/>
                <a:gd name="T23" fmla="*/ 2147483647 h 138"/>
                <a:gd name="T24" fmla="*/ 2147483647 w 70"/>
                <a:gd name="T25" fmla="*/ 2147483647 h 138"/>
                <a:gd name="T26" fmla="*/ 2147483647 w 70"/>
                <a:gd name="T27" fmla="*/ 2147483647 h 138"/>
                <a:gd name="T28" fmla="*/ 2147483647 w 70"/>
                <a:gd name="T29" fmla="*/ 2147483647 h 138"/>
                <a:gd name="T30" fmla="*/ 2147483647 w 70"/>
                <a:gd name="T31" fmla="*/ 2147483647 h 138"/>
                <a:gd name="T32" fmla="*/ 2147483647 w 70"/>
                <a:gd name="T33" fmla="*/ 2147483647 h 138"/>
                <a:gd name="T34" fmla="*/ 2147483647 w 70"/>
                <a:gd name="T35" fmla="*/ 2147483647 h 138"/>
                <a:gd name="T36" fmla="*/ 2147483647 w 70"/>
                <a:gd name="T37" fmla="*/ 2147483647 h 138"/>
                <a:gd name="T38" fmla="*/ 2147483647 w 70"/>
                <a:gd name="T39" fmla="*/ 2147483647 h 138"/>
                <a:gd name="T40" fmla="*/ 2147483647 w 70"/>
                <a:gd name="T41" fmla="*/ 2147483647 h 138"/>
                <a:gd name="T42" fmla="*/ 2147483647 w 70"/>
                <a:gd name="T43" fmla="*/ 2147483647 h 138"/>
                <a:gd name="T44" fmla="*/ 2147483647 w 70"/>
                <a:gd name="T45" fmla="*/ 2147483647 h 138"/>
                <a:gd name="T46" fmla="*/ 2147483647 w 70"/>
                <a:gd name="T47" fmla="*/ 2147483647 h 138"/>
                <a:gd name="T48" fmla="*/ 2147483647 w 70"/>
                <a:gd name="T49" fmla="*/ 2147483647 h 138"/>
                <a:gd name="T50" fmla="*/ 2147483647 w 70"/>
                <a:gd name="T51" fmla="*/ 2147483647 h 138"/>
                <a:gd name="T52" fmla="*/ 2147483647 w 70"/>
                <a:gd name="T53" fmla="*/ 2147483647 h 138"/>
                <a:gd name="T54" fmla="*/ 2147483647 w 70"/>
                <a:gd name="T55" fmla="*/ 2147483647 h 138"/>
                <a:gd name="T56" fmla="*/ 2147483647 w 70"/>
                <a:gd name="T57" fmla="*/ 2147483647 h 138"/>
                <a:gd name="T58" fmla="*/ 2147483647 w 70"/>
                <a:gd name="T59" fmla="*/ 2147483647 h 138"/>
                <a:gd name="T60" fmla="*/ 2147483647 w 70"/>
                <a:gd name="T61" fmla="*/ 2147483647 h 138"/>
                <a:gd name="T62" fmla="*/ 2147483647 w 70"/>
                <a:gd name="T63" fmla="*/ 2147483647 h 138"/>
                <a:gd name="T64" fmla="*/ 2147483647 w 70"/>
                <a:gd name="T65" fmla="*/ 2147483647 h 138"/>
                <a:gd name="T66" fmla="*/ 2147483647 w 70"/>
                <a:gd name="T67" fmla="*/ 2147483647 h 138"/>
                <a:gd name="T68" fmla="*/ 2147483647 w 70"/>
                <a:gd name="T69" fmla="*/ 2147483647 h 138"/>
                <a:gd name="T70" fmla="*/ 2147483647 w 70"/>
                <a:gd name="T71" fmla="*/ 2147483647 h 138"/>
                <a:gd name="T72" fmla="*/ 2147483647 w 70"/>
                <a:gd name="T73" fmla="*/ 2147483647 h 138"/>
                <a:gd name="T74" fmla="*/ 2147483647 w 70"/>
                <a:gd name="T75" fmla="*/ 2147483647 h 138"/>
                <a:gd name="T76" fmla="*/ 2147483647 w 70"/>
                <a:gd name="T77" fmla="*/ 2147483647 h 138"/>
                <a:gd name="T78" fmla="*/ 2147483647 w 70"/>
                <a:gd name="T79" fmla="*/ 2147483647 h 138"/>
                <a:gd name="T80" fmla="*/ 2147483647 w 70"/>
                <a:gd name="T81" fmla="*/ 2147483647 h 138"/>
                <a:gd name="T82" fmla="*/ 2147483647 w 70"/>
                <a:gd name="T83" fmla="*/ 2147483647 h 138"/>
                <a:gd name="T84" fmla="*/ 2147483647 w 70"/>
                <a:gd name="T85" fmla="*/ 2147483647 h 138"/>
                <a:gd name="T86" fmla="*/ 2147483647 w 70"/>
                <a:gd name="T87" fmla="*/ 2147483647 h 138"/>
                <a:gd name="T88" fmla="*/ 2147483647 w 70"/>
                <a:gd name="T89" fmla="*/ 2147483647 h 138"/>
                <a:gd name="T90" fmla="*/ 2147483647 w 70"/>
                <a:gd name="T91" fmla="*/ 2147483647 h 138"/>
                <a:gd name="T92" fmla="*/ 2147483647 w 70"/>
                <a:gd name="T93" fmla="*/ 2147483647 h 138"/>
                <a:gd name="T94" fmla="*/ 2147483647 w 70"/>
                <a:gd name="T95" fmla="*/ 2147483647 h 138"/>
                <a:gd name="T96" fmla="*/ 2147483647 w 70"/>
                <a:gd name="T97" fmla="*/ 2147483647 h 138"/>
                <a:gd name="T98" fmla="*/ 2147483647 w 70"/>
                <a:gd name="T99" fmla="*/ 2147483647 h 138"/>
                <a:gd name="T100" fmla="*/ 2147483647 w 70"/>
                <a:gd name="T101" fmla="*/ 2147483647 h 138"/>
                <a:gd name="T102" fmla="*/ 2147483647 w 70"/>
                <a:gd name="T103" fmla="*/ 2147483647 h 138"/>
                <a:gd name="T104" fmla="*/ 2147483647 w 70"/>
                <a:gd name="T105" fmla="*/ 2147483647 h 138"/>
                <a:gd name="T106" fmla="*/ 2147483647 w 70"/>
                <a:gd name="T107" fmla="*/ 2147483647 h 138"/>
                <a:gd name="T108" fmla="*/ 2147483647 w 70"/>
                <a:gd name="T109" fmla="*/ 0 h 1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0"/>
                <a:gd name="T166" fmla="*/ 0 h 138"/>
                <a:gd name="T167" fmla="*/ 70 w 70"/>
                <a:gd name="T168" fmla="*/ 138 h 1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0" h="138">
                  <a:moveTo>
                    <a:pt x="26" y="0"/>
                  </a:moveTo>
                  <a:lnTo>
                    <a:pt x="22" y="8"/>
                  </a:lnTo>
                  <a:lnTo>
                    <a:pt x="18" y="14"/>
                  </a:lnTo>
                  <a:lnTo>
                    <a:pt x="12" y="18"/>
                  </a:lnTo>
                  <a:lnTo>
                    <a:pt x="10" y="24"/>
                  </a:lnTo>
                  <a:lnTo>
                    <a:pt x="12" y="28"/>
                  </a:lnTo>
                  <a:lnTo>
                    <a:pt x="18" y="32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2" y="58"/>
                  </a:lnTo>
                  <a:lnTo>
                    <a:pt x="4" y="60"/>
                  </a:lnTo>
                  <a:lnTo>
                    <a:pt x="8" y="64"/>
                  </a:lnTo>
                  <a:lnTo>
                    <a:pt x="8" y="68"/>
                  </a:lnTo>
                  <a:lnTo>
                    <a:pt x="20" y="68"/>
                  </a:lnTo>
                  <a:lnTo>
                    <a:pt x="20" y="76"/>
                  </a:lnTo>
                  <a:lnTo>
                    <a:pt x="20" y="78"/>
                  </a:lnTo>
                  <a:lnTo>
                    <a:pt x="24" y="82"/>
                  </a:lnTo>
                  <a:lnTo>
                    <a:pt x="26" y="88"/>
                  </a:lnTo>
                  <a:lnTo>
                    <a:pt x="26" y="94"/>
                  </a:lnTo>
                  <a:lnTo>
                    <a:pt x="26" y="98"/>
                  </a:lnTo>
                  <a:lnTo>
                    <a:pt x="26" y="102"/>
                  </a:lnTo>
                  <a:lnTo>
                    <a:pt x="24" y="106"/>
                  </a:lnTo>
                  <a:lnTo>
                    <a:pt x="22" y="112"/>
                  </a:lnTo>
                  <a:lnTo>
                    <a:pt x="24" y="122"/>
                  </a:lnTo>
                  <a:lnTo>
                    <a:pt x="26" y="130"/>
                  </a:lnTo>
                  <a:lnTo>
                    <a:pt x="32" y="136"/>
                  </a:lnTo>
                  <a:lnTo>
                    <a:pt x="34" y="138"/>
                  </a:lnTo>
                  <a:lnTo>
                    <a:pt x="38" y="138"/>
                  </a:lnTo>
                  <a:lnTo>
                    <a:pt x="44" y="138"/>
                  </a:lnTo>
                  <a:lnTo>
                    <a:pt x="48" y="136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64" y="124"/>
                  </a:lnTo>
                  <a:lnTo>
                    <a:pt x="70" y="124"/>
                  </a:lnTo>
                  <a:lnTo>
                    <a:pt x="68" y="118"/>
                  </a:lnTo>
                  <a:lnTo>
                    <a:pt x="66" y="112"/>
                  </a:lnTo>
                  <a:lnTo>
                    <a:pt x="60" y="104"/>
                  </a:lnTo>
                  <a:lnTo>
                    <a:pt x="54" y="96"/>
                  </a:lnTo>
                  <a:lnTo>
                    <a:pt x="54" y="92"/>
                  </a:lnTo>
                  <a:lnTo>
                    <a:pt x="54" y="86"/>
                  </a:lnTo>
                  <a:lnTo>
                    <a:pt x="54" y="82"/>
                  </a:lnTo>
                  <a:lnTo>
                    <a:pt x="54" y="78"/>
                  </a:lnTo>
                  <a:lnTo>
                    <a:pt x="58" y="74"/>
                  </a:lnTo>
                  <a:lnTo>
                    <a:pt x="64" y="70"/>
                  </a:lnTo>
                  <a:lnTo>
                    <a:pt x="68" y="64"/>
                  </a:lnTo>
                  <a:lnTo>
                    <a:pt x="70" y="44"/>
                  </a:lnTo>
                  <a:lnTo>
                    <a:pt x="60" y="36"/>
                  </a:lnTo>
                  <a:lnTo>
                    <a:pt x="56" y="32"/>
                  </a:lnTo>
                  <a:lnTo>
                    <a:pt x="52" y="32"/>
                  </a:lnTo>
                  <a:lnTo>
                    <a:pt x="46" y="32"/>
                  </a:lnTo>
                  <a:lnTo>
                    <a:pt x="46" y="24"/>
                  </a:lnTo>
                  <a:lnTo>
                    <a:pt x="44" y="20"/>
                  </a:lnTo>
                  <a:lnTo>
                    <a:pt x="40" y="12"/>
                  </a:lnTo>
                  <a:lnTo>
                    <a:pt x="32" y="4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6" name="Freeform 89"/>
            <p:cNvSpPr/>
            <p:nvPr/>
          </p:nvSpPr>
          <p:spPr bwMode="auto">
            <a:xfrm>
              <a:off x="3279459" y="4393746"/>
              <a:ext cx="96861" cy="135399"/>
            </a:xfrm>
            <a:custGeom>
              <a:avLst/>
              <a:gdLst>
                <a:gd name="T0" fmla="*/ 2147483647 w 66"/>
                <a:gd name="T1" fmla="*/ 2147483647 h 86"/>
                <a:gd name="T2" fmla="*/ 2147483647 w 66"/>
                <a:gd name="T3" fmla="*/ 2147483647 h 86"/>
                <a:gd name="T4" fmla="*/ 2147483647 w 66"/>
                <a:gd name="T5" fmla="*/ 2147483647 h 86"/>
                <a:gd name="T6" fmla="*/ 2147483647 w 66"/>
                <a:gd name="T7" fmla="*/ 2147483647 h 86"/>
                <a:gd name="T8" fmla="*/ 2147483647 w 66"/>
                <a:gd name="T9" fmla="*/ 2147483647 h 86"/>
                <a:gd name="T10" fmla="*/ 2147483647 w 66"/>
                <a:gd name="T11" fmla="*/ 2147483647 h 86"/>
                <a:gd name="T12" fmla="*/ 2147483647 w 66"/>
                <a:gd name="T13" fmla="*/ 2147483647 h 86"/>
                <a:gd name="T14" fmla="*/ 2147483647 w 66"/>
                <a:gd name="T15" fmla="*/ 2147483647 h 86"/>
                <a:gd name="T16" fmla="*/ 2147483647 w 66"/>
                <a:gd name="T17" fmla="*/ 2147483647 h 86"/>
                <a:gd name="T18" fmla="*/ 2147483647 w 66"/>
                <a:gd name="T19" fmla="*/ 2147483647 h 86"/>
                <a:gd name="T20" fmla="*/ 2147483647 w 66"/>
                <a:gd name="T21" fmla="*/ 2147483647 h 86"/>
                <a:gd name="T22" fmla="*/ 2147483647 w 66"/>
                <a:gd name="T23" fmla="*/ 2147483647 h 86"/>
                <a:gd name="T24" fmla="*/ 2147483647 w 66"/>
                <a:gd name="T25" fmla="*/ 2147483647 h 86"/>
                <a:gd name="T26" fmla="*/ 2147483647 w 66"/>
                <a:gd name="T27" fmla="*/ 2147483647 h 86"/>
                <a:gd name="T28" fmla="*/ 2147483647 w 66"/>
                <a:gd name="T29" fmla="*/ 2147483647 h 86"/>
                <a:gd name="T30" fmla="*/ 2147483647 w 66"/>
                <a:gd name="T31" fmla="*/ 2147483647 h 86"/>
                <a:gd name="T32" fmla="*/ 2147483647 w 66"/>
                <a:gd name="T33" fmla="*/ 2147483647 h 86"/>
                <a:gd name="T34" fmla="*/ 2147483647 w 66"/>
                <a:gd name="T35" fmla="*/ 2147483647 h 86"/>
                <a:gd name="T36" fmla="*/ 2147483647 w 66"/>
                <a:gd name="T37" fmla="*/ 2147483647 h 86"/>
                <a:gd name="T38" fmla="*/ 2147483647 w 66"/>
                <a:gd name="T39" fmla="*/ 2147483647 h 86"/>
                <a:gd name="T40" fmla="*/ 2147483647 w 66"/>
                <a:gd name="T41" fmla="*/ 2147483647 h 86"/>
                <a:gd name="T42" fmla="*/ 2147483647 w 66"/>
                <a:gd name="T43" fmla="*/ 2147483647 h 86"/>
                <a:gd name="T44" fmla="*/ 2147483647 w 66"/>
                <a:gd name="T45" fmla="*/ 2147483647 h 86"/>
                <a:gd name="T46" fmla="*/ 2147483647 w 66"/>
                <a:gd name="T47" fmla="*/ 2147483647 h 86"/>
                <a:gd name="T48" fmla="*/ 0 w 66"/>
                <a:gd name="T49" fmla="*/ 2147483647 h 86"/>
                <a:gd name="T50" fmla="*/ 0 w 66"/>
                <a:gd name="T51" fmla="*/ 2147483647 h 86"/>
                <a:gd name="T52" fmla="*/ 0 w 66"/>
                <a:gd name="T53" fmla="*/ 2147483647 h 86"/>
                <a:gd name="T54" fmla="*/ 0 w 66"/>
                <a:gd name="T55" fmla="*/ 2147483647 h 86"/>
                <a:gd name="T56" fmla="*/ 0 w 66"/>
                <a:gd name="T57" fmla="*/ 2147483647 h 86"/>
                <a:gd name="T58" fmla="*/ 2147483647 w 66"/>
                <a:gd name="T59" fmla="*/ 2147483647 h 86"/>
                <a:gd name="T60" fmla="*/ 2147483647 w 66"/>
                <a:gd name="T61" fmla="*/ 2147483647 h 86"/>
                <a:gd name="T62" fmla="*/ 2147483647 w 66"/>
                <a:gd name="T63" fmla="*/ 2147483647 h 86"/>
                <a:gd name="T64" fmla="*/ 2147483647 w 66"/>
                <a:gd name="T65" fmla="*/ 0 h 86"/>
                <a:gd name="T66" fmla="*/ 2147483647 w 66"/>
                <a:gd name="T67" fmla="*/ 2147483647 h 86"/>
                <a:gd name="T68" fmla="*/ 2147483647 w 66"/>
                <a:gd name="T69" fmla="*/ 2147483647 h 86"/>
                <a:gd name="T70" fmla="*/ 2147483647 w 66"/>
                <a:gd name="T71" fmla="*/ 2147483647 h 86"/>
                <a:gd name="T72" fmla="*/ 2147483647 w 66"/>
                <a:gd name="T73" fmla="*/ 2147483647 h 86"/>
                <a:gd name="T74" fmla="*/ 2147483647 w 66"/>
                <a:gd name="T75" fmla="*/ 2147483647 h 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86"/>
                <a:gd name="T116" fmla="*/ 66 w 66"/>
                <a:gd name="T117" fmla="*/ 86 h 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86">
                  <a:moveTo>
                    <a:pt x="66" y="10"/>
                  </a:moveTo>
                  <a:lnTo>
                    <a:pt x="64" y="18"/>
                  </a:lnTo>
                  <a:lnTo>
                    <a:pt x="60" y="24"/>
                  </a:lnTo>
                  <a:lnTo>
                    <a:pt x="58" y="30"/>
                  </a:lnTo>
                  <a:lnTo>
                    <a:pt x="56" y="36"/>
                  </a:lnTo>
                  <a:lnTo>
                    <a:pt x="58" y="42"/>
                  </a:lnTo>
                  <a:lnTo>
                    <a:pt x="60" y="46"/>
                  </a:lnTo>
                  <a:lnTo>
                    <a:pt x="62" y="52"/>
                  </a:lnTo>
                  <a:lnTo>
                    <a:pt x="64" y="58"/>
                  </a:lnTo>
                  <a:lnTo>
                    <a:pt x="62" y="62"/>
                  </a:lnTo>
                  <a:lnTo>
                    <a:pt x="58" y="66"/>
                  </a:lnTo>
                  <a:lnTo>
                    <a:pt x="54" y="76"/>
                  </a:lnTo>
                  <a:lnTo>
                    <a:pt x="52" y="74"/>
                  </a:lnTo>
                  <a:lnTo>
                    <a:pt x="50" y="68"/>
                  </a:lnTo>
                  <a:lnTo>
                    <a:pt x="40" y="72"/>
                  </a:lnTo>
                  <a:lnTo>
                    <a:pt x="28" y="76"/>
                  </a:lnTo>
                  <a:lnTo>
                    <a:pt x="28" y="86"/>
                  </a:lnTo>
                  <a:lnTo>
                    <a:pt x="26" y="84"/>
                  </a:lnTo>
                  <a:lnTo>
                    <a:pt x="22" y="82"/>
                  </a:lnTo>
                  <a:lnTo>
                    <a:pt x="20" y="80"/>
                  </a:lnTo>
                  <a:lnTo>
                    <a:pt x="16" y="80"/>
                  </a:lnTo>
                  <a:lnTo>
                    <a:pt x="14" y="74"/>
                  </a:lnTo>
                  <a:lnTo>
                    <a:pt x="12" y="68"/>
                  </a:lnTo>
                  <a:lnTo>
                    <a:pt x="6" y="60"/>
                  </a:lnTo>
                  <a:lnTo>
                    <a:pt x="0" y="52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4" y="30"/>
                  </a:lnTo>
                  <a:lnTo>
                    <a:pt x="10" y="26"/>
                  </a:lnTo>
                  <a:lnTo>
                    <a:pt x="14" y="20"/>
                  </a:lnTo>
                  <a:lnTo>
                    <a:pt x="16" y="0"/>
                  </a:lnTo>
                  <a:lnTo>
                    <a:pt x="24" y="6"/>
                  </a:lnTo>
                  <a:lnTo>
                    <a:pt x="28" y="6"/>
                  </a:lnTo>
                  <a:lnTo>
                    <a:pt x="44" y="6"/>
                  </a:lnTo>
                  <a:lnTo>
                    <a:pt x="48" y="8"/>
                  </a:lnTo>
                  <a:lnTo>
                    <a:pt x="6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7" name="Freeform 90"/>
            <p:cNvSpPr/>
            <p:nvPr/>
          </p:nvSpPr>
          <p:spPr bwMode="auto">
            <a:xfrm>
              <a:off x="3359024" y="4409675"/>
              <a:ext cx="83024" cy="106196"/>
            </a:xfrm>
            <a:custGeom>
              <a:avLst/>
              <a:gdLst>
                <a:gd name="T0" fmla="*/ 2147483647 w 56"/>
                <a:gd name="T1" fmla="*/ 2147483647 h 68"/>
                <a:gd name="T2" fmla="*/ 2147483647 w 56"/>
                <a:gd name="T3" fmla="*/ 2147483647 h 68"/>
                <a:gd name="T4" fmla="*/ 2147483647 w 56"/>
                <a:gd name="T5" fmla="*/ 2147483647 h 68"/>
                <a:gd name="T6" fmla="*/ 2147483647 w 56"/>
                <a:gd name="T7" fmla="*/ 2147483647 h 68"/>
                <a:gd name="T8" fmla="*/ 2147483647 w 56"/>
                <a:gd name="T9" fmla="*/ 2147483647 h 68"/>
                <a:gd name="T10" fmla="*/ 2147483647 w 56"/>
                <a:gd name="T11" fmla="*/ 2147483647 h 68"/>
                <a:gd name="T12" fmla="*/ 2147483647 w 56"/>
                <a:gd name="T13" fmla="*/ 2147483647 h 68"/>
                <a:gd name="T14" fmla="*/ 2147483647 w 56"/>
                <a:gd name="T15" fmla="*/ 2147483647 h 68"/>
                <a:gd name="T16" fmla="*/ 2147483647 w 56"/>
                <a:gd name="T17" fmla="*/ 2147483647 h 68"/>
                <a:gd name="T18" fmla="*/ 0 w 56"/>
                <a:gd name="T19" fmla="*/ 2147483647 h 68"/>
                <a:gd name="T20" fmla="*/ 2147483647 w 56"/>
                <a:gd name="T21" fmla="*/ 2147483647 h 68"/>
                <a:gd name="T22" fmla="*/ 2147483647 w 56"/>
                <a:gd name="T23" fmla="*/ 2147483647 h 68"/>
                <a:gd name="T24" fmla="*/ 2147483647 w 56"/>
                <a:gd name="T25" fmla="*/ 2147483647 h 68"/>
                <a:gd name="T26" fmla="*/ 2147483647 w 56"/>
                <a:gd name="T27" fmla="*/ 2147483647 h 68"/>
                <a:gd name="T28" fmla="*/ 2147483647 w 56"/>
                <a:gd name="T29" fmla="*/ 2147483647 h 68"/>
                <a:gd name="T30" fmla="*/ 2147483647 w 56"/>
                <a:gd name="T31" fmla="*/ 2147483647 h 68"/>
                <a:gd name="T32" fmla="*/ 2147483647 w 56"/>
                <a:gd name="T33" fmla="*/ 2147483647 h 68"/>
                <a:gd name="T34" fmla="*/ 2147483647 w 56"/>
                <a:gd name="T35" fmla="*/ 2147483647 h 68"/>
                <a:gd name="T36" fmla="*/ 2147483647 w 56"/>
                <a:gd name="T37" fmla="*/ 2147483647 h 68"/>
                <a:gd name="T38" fmla="*/ 2147483647 w 56"/>
                <a:gd name="T39" fmla="*/ 2147483647 h 68"/>
                <a:gd name="T40" fmla="*/ 2147483647 w 56"/>
                <a:gd name="T41" fmla="*/ 0 h 68"/>
                <a:gd name="T42" fmla="*/ 2147483647 w 56"/>
                <a:gd name="T43" fmla="*/ 2147483647 h 68"/>
                <a:gd name="T44" fmla="*/ 2147483647 w 56"/>
                <a:gd name="T45" fmla="*/ 2147483647 h 68"/>
                <a:gd name="T46" fmla="*/ 2147483647 w 56"/>
                <a:gd name="T47" fmla="*/ 2147483647 h 68"/>
                <a:gd name="T48" fmla="*/ 2147483647 w 56"/>
                <a:gd name="T49" fmla="*/ 2147483647 h 68"/>
                <a:gd name="T50" fmla="*/ 2147483647 w 56"/>
                <a:gd name="T51" fmla="*/ 2147483647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6"/>
                <a:gd name="T79" fmla="*/ 0 h 68"/>
                <a:gd name="T80" fmla="*/ 56 w 56"/>
                <a:gd name="T81" fmla="*/ 68 h 6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6" h="68">
                  <a:moveTo>
                    <a:pt x="56" y="28"/>
                  </a:moveTo>
                  <a:lnTo>
                    <a:pt x="54" y="26"/>
                  </a:lnTo>
                  <a:lnTo>
                    <a:pt x="48" y="40"/>
                  </a:lnTo>
                  <a:lnTo>
                    <a:pt x="40" y="52"/>
                  </a:lnTo>
                  <a:lnTo>
                    <a:pt x="34" y="58"/>
                  </a:lnTo>
                  <a:lnTo>
                    <a:pt x="28" y="64"/>
                  </a:lnTo>
                  <a:lnTo>
                    <a:pt x="22" y="68"/>
                  </a:lnTo>
                  <a:lnTo>
                    <a:pt x="12" y="68"/>
                  </a:lnTo>
                  <a:lnTo>
                    <a:pt x="6" y="68"/>
                  </a:lnTo>
                  <a:lnTo>
                    <a:pt x="0" y="66"/>
                  </a:lnTo>
                  <a:lnTo>
                    <a:pt x="4" y="56"/>
                  </a:lnTo>
                  <a:lnTo>
                    <a:pt x="8" y="52"/>
                  </a:lnTo>
                  <a:lnTo>
                    <a:pt x="10" y="48"/>
                  </a:lnTo>
                  <a:lnTo>
                    <a:pt x="8" y="42"/>
                  </a:lnTo>
                  <a:lnTo>
                    <a:pt x="6" y="36"/>
                  </a:lnTo>
                  <a:lnTo>
                    <a:pt x="4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6" y="14"/>
                  </a:lnTo>
                  <a:lnTo>
                    <a:pt x="10" y="8"/>
                  </a:lnTo>
                  <a:lnTo>
                    <a:pt x="12" y="0"/>
                  </a:lnTo>
                  <a:lnTo>
                    <a:pt x="26" y="4"/>
                  </a:lnTo>
                  <a:lnTo>
                    <a:pt x="34" y="10"/>
                  </a:lnTo>
                  <a:lnTo>
                    <a:pt x="44" y="18"/>
                  </a:lnTo>
                  <a:lnTo>
                    <a:pt x="54" y="26"/>
                  </a:lnTo>
                  <a:lnTo>
                    <a:pt x="56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8" name="Freeform 91"/>
            <p:cNvSpPr/>
            <p:nvPr/>
          </p:nvSpPr>
          <p:spPr bwMode="auto">
            <a:xfrm>
              <a:off x="2925454" y="4235780"/>
              <a:ext cx="314799" cy="322569"/>
            </a:xfrm>
            <a:custGeom>
              <a:avLst/>
              <a:gdLst>
                <a:gd name="T0" fmla="*/ 2147483647 w 214"/>
                <a:gd name="T1" fmla="*/ 2147483647 h 204"/>
                <a:gd name="T2" fmla="*/ 2147483647 w 214"/>
                <a:gd name="T3" fmla="*/ 2147483647 h 204"/>
                <a:gd name="T4" fmla="*/ 2147483647 w 214"/>
                <a:gd name="T5" fmla="*/ 2147483647 h 204"/>
                <a:gd name="T6" fmla="*/ 2147483647 w 214"/>
                <a:gd name="T7" fmla="*/ 2147483647 h 204"/>
                <a:gd name="T8" fmla="*/ 2147483647 w 214"/>
                <a:gd name="T9" fmla="*/ 2147483647 h 204"/>
                <a:gd name="T10" fmla="*/ 2147483647 w 214"/>
                <a:gd name="T11" fmla="*/ 2147483647 h 204"/>
                <a:gd name="T12" fmla="*/ 2147483647 w 214"/>
                <a:gd name="T13" fmla="*/ 2147483647 h 204"/>
                <a:gd name="T14" fmla="*/ 2147483647 w 214"/>
                <a:gd name="T15" fmla="*/ 2147483647 h 204"/>
                <a:gd name="T16" fmla="*/ 2147483647 w 214"/>
                <a:gd name="T17" fmla="*/ 2147483647 h 204"/>
                <a:gd name="T18" fmla="*/ 2147483647 w 214"/>
                <a:gd name="T19" fmla="*/ 2147483647 h 204"/>
                <a:gd name="T20" fmla="*/ 2147483647 w 214"/>
                <a:gd name="T21" fmla="*/ 2147483647 h 204"/>
                <a:gd name="T22" fmla="*/ 2147483647 w 214"/>
                <a:gd name="T23" fmla="*/ 2147483647 h 204"/>
                <a:gd name="T24" fmla="*/ 2147483647 w 214"/>
                <a:gd name="T25" fmla="*/ 2147483647 h 204"/>
                <a:gd name="T26" fmla="*/ 2147483647 w 214"/>
                <a:gd name="T27" fmla="*/ 2147483647 h 204"/>
                <a:gd name="T28" fmla="*/ 2147483647 w 214"/>
                <a:gd name="T29" fmla="*/ 2147483647 h 204"/>
                <a:gd name="T30" fmla="*/ 2147483647 w 214"/>
                <a:gd name="T31" fmla="*/ 2147483647 h 204"/>
                <a:gd name="T32" fmla="*/ 2147483647 w 214"/>
                <a:gd name="T33" fmla="*/ 2147483647 h 204"/>
                <a:gd name="T34" fmla="*/ 2147483647 w 214"/>
                <a:gd name="T35" fmla="*/ 2147483647 h 204"/>
                <a:gd name="T36" fmla="*/ 2147483647 w 214"/>
                <a:gd name="T37" fmla="*/ 2147483647 h 204"/>
                <a:gd name="T38" fmla="*/ 2147483647 w 214"/>
                <a:gd name="T39" fmla="*/ 2147483647 h 204"/>
                <a:gd name="T40" fmla="*/ 2147483647 w 214"/>
                <a:gd name="T41" fmla="*/ 2147483647 h 204"/>
                <a:gd name="T42" fmla="*/ 2147483647 w 214"/>
                <a:gd name="T43" fmla="*/ 2147483647 h 204"/>
                <a:gd name="T44" fmla="*/ 2147483647 w 214"/>
                <a:gd name="T45" fmla="*/ 2147483647 h 204"/>
                <a:gd name="T46" fmla="*/ 0 w 214"/>
                <a:gd name="T47" fmla="*/ 2147483647 h 204"/>
                <a:gd name="T48" fmla="*/ 2147483647 w 214"/>
                <a:gd name="T49" fmla="*/ 2147483647 h 204"/>
                <a:gd name="T50" fmla="*/ 2147483647 w 214"/>
                <a:gd name="T51" fmla="*/ 2147483647 h 204"/>
                <a:gd name="T52" fmla="*/ 2147483647 w 214"/>
                <a:gd name="T53" fmla="*/ 2147483647 h 204"/>
                <a:gd name="T54" fmla="*/ 2147483647 w 214"/>
                <a:gd name="T55" fmla="*/ 2147483647 h 204"/>
                <a:gd name="T56" fmla="*/ 2147483647 w 214"/>
                <a:gd name="T57" fmla="*/ 2147483647 h 204"/>
                <a:gd name="T58" fmla="*/ 2147483647 w 214"/>
                <a:gd name="T59" fmla="*/ 2147483647 h 204"/>
                <a:gd name="T60" fmla="*/ 2147483647 w 214"/>
                <a:gd name="T61" fmla="*/ 2147483647 h 204"/>
                <a:gd name="T62" fmla="*/ 2147483647 w 214"/>
                <a:gd name="T63" fmla="*/ 2147483647 h 204"/>
                <a:gd name="T64" fmla="*/ 2147483647 w 214"/>
                <a:gd name="T65" fmla="*/ 2147483647 h 204"/>
                <a:gd name="T66" fmla="*/ 2147483647 w 214"/>
                <a:gd name="T67" fmla="*/ 2147483647 h 204"/>
                <a:gd name="T68" fmla="*/ 2147483647 w 214"/>
                <a:gd name="T69" fmla="*/ 2147483647 h 204"/>
                <a:gd name="T70" fmla="*/ 2147483647 w 214"/>
                <a:gd name="T71" fmla="*/ 2147483647 h 204"/>
                <a:gd name="T72" fmla="*/ 2147483647 w 214"/>
                <a:gd name="T73" fmla="*/ 2147483647 h 204"/>
                <a:gd name="T74" fmla="*/ 2147483647 w 214"/>
                <a:gd name="T75" fmla="*/ 2147483647 h 204"/>
                <a:gd name="T76" fmla="*/ 2147483647 w 214"/>
                <a:gd name="T77" fmla="*/ 2147483647 h 204"/>
                <a:gd name="T78" fmla="*/ 2147483647 w 214"/>
                <a:gd name="T79" fmla="*/ 2147483647 h 204"/>
                <a:gd name="T80" fmla="*/ 2147483647 w 214"/>
                <a:gd name="T81" fmla="*/ 2147483647 h 204"/>
                <a:gd name="T82" fmla="*/ 2147483647 w 214"/>
                <a:gd name="T83" fmla="*/ 2147483647 h 20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4"/>
                <a:gd name="T127" fmla="*/ 0 h 204"/>
                <a:gd name="T128" fmla="*/ 214 w 214"/>
                <a:gd name="T129" fmla="*/ 204 h 20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4" h="204">
                  <a:moveTo>
                    <a:pt x="214" y="56"/>
                  </a:moveTo>
                  <a:lnTo>
                    <a:pt x="210" y="64"/>
                  </a:lnTo>
                  <a:lnTo>
                    <a:pt x="206" y="70"/>
                  </a:lnTo>
                  <a:lnTo>
                    <a:pt x="200" y="74"/>
                  </a:lnTo>
                  <a:lnTo>
                    <a:pt x="198" y="80"/>
                  </a:lnTo>
                  <a:lnTo>
                    <a:pt x="200" y="84"/>
                  </a:lnTo>
                  <a:lnTo>
                    <a:pt x="206" y="88"/>
                  </a:lnTo>
                  <a:lnTo>
                    <a:pt x="188" y="98"/>
                  </a:lnTo>
                  <a:lnTo>
                    <a:pt x="188" y="110"/>
                  </a:lnTo>
                  <a:lnTo>
                    <a:pt x="190" y="114"/>
                  </a:lnTo>
                  <a:lnTo>
                    <a:pt x="192" y="116"/>
                  </a:lnTo>
                  <a:lnTo>
                    <a:pt x="196" y="120"/>
                  </a:lnTo>
                  <a:lnTo>
                    <a:pt x="196" y="124"/>
                  </a:lnTo>
                  <a:lnTo>
                    <a:pt x="196" y="130"/>
                  </a:lnTo>
                  <a:lnTo>
                    <a:pt x="192" y="134"/>
                  </a:lnTo>
                  <a:lnTo>
                    <a:pt x="188" y="136"/>
                  </a:lnTo>
                  <a:lnTo>
                    <a:pt x="184" y="140"/>
                  </a:lnTo>
                  <a:lnTo>
                    <a:pt x="170" y="146"/>
                  </a:lnTo>
                  <a:lnTo>
                    <a:pt x="166" y="150"/>
                  </a:lnTo>
                  <a:lnTo>
                    <a:pt x="162" y="154"/>
                  </a:lnTo>
                  <a:lnTo>
                    <a:pt x="150" y="148"/>
                  </a:lnTo>
                  <a:lnTo>
                    <a:pt x="144" y="144"/>
                  </a:lnTo>
                  <a:lnTo>
                    <a:pt x="134" y="142"/>
                  </a:lnTo>
                  <a:lnTo>
                    <a:pt x="142" y="162"/>
                  </a:lnTo>
                  <a:lnTo>
                    <a:pt x="146" y="170"/>
                  </a:lnTo>
                  <a:lnTo>
                    <a:pt x="148" y="172"/>
                  </a:lnTo>
                  <a:lnTo>
                    <a:pt x="152" y="176"/>
                  </a:lnTo>
                  <a:lnTo>
                    <a:pt x="146" y="186"/>
                  </a:lnTo>
                  <a:lnTo>
                    <a:pt x="134" y="194"/>
                  </a:lnTo>
                  <a:lnTo>
                    <a:pt x="124" y="200"/>
                  </a:lnTo>
                  <a:lnTo>
                    <a:pt x="116" y="204"/>
                  </a:lnTo>
                  <a:lnTo>
                    <a:pt x="108" y="204"/>
                  </a:lnTo>
                  <a:lnTo>
                    <a:pt x="102" y="204"/>
                  </a:lnTo>
                  <a:lnTo>
                    <a:pt x="98" y="202"/>
                  </a:lnTo>
                  <a:lnTo>
                    <a:pt x="96" y="198"/>
                  </a:lnTo>
                  <a:lnTo>
                    <a:pt x="96" y="188"/>
                  </a:lnTo>
                  <a:lnTo>
                    <a:pt x="92" y="178"/>
                  </a:lnTo>
                  <a:lnTo>
                    <a:pt x="88" y="170"/>
                  </a:lnTo>
                  <a:lnTo>
                    <a:pt x="86" y="166"/>
                  </a:lnTo>
                  <a:lnTo>
                    <a:pt x="86" y="162"/>
                  </a:lnTo>
                  <a:lnTo>
                    <a:pt x="88" y="162"/>
                  </a:lnTo>
                  <a:lnTo>
                    <a:pt x="90" y="158"/>
                  </a:lnTo>
                  <a:lnTo>
                    <a:pt x="90" y="156"/>
                  </a:lnTo>
                  <a:lnTo>
                    <a:pt x="88" y="150"/>
                  </a:lnTo>
                  <a:lnTo>
                    <a:pt x="86" y="146"/>
                  </a:lnTo>
                  <a:lnTo>
                    <a:pt x="82" y="142"/>
                  </a:lnTo>
                  <a:lnTo>
                    <a:pt x="80" y="136"/>
                  </a:lnTo>
                  <a:lnTo>
                    <a:pt x="82" y="130"/>
                  </a:lnTo>
                  <a:lnTo>
                    <a:pt x="84" y="120"/>
                  </a:lnTo>
                  <a:lnTo>
                    <a:pt x="92" y="104"/>
                  </a:lnTo>
                  <a:lnTo>
                    <a:pt x="84" y="104"/>
                  </a:lnTo>
                  <a:lnTo>
                    <a:pt x="78" y="106"/>
                  </a:lnTo>
                  <a:lnTo>
                    <a:pt x="74" y="106"/>
                  </a:lnTo>
                  <a:lnTo>
                    <a:pt x="66" y="106"/>
                  </a:lnTo>
                  <a:lnTo>
                    <a:pt x="60" y="106"/>
                  </a:lnTo>
                  <a:lnTo>
                    <a:pt x="54" y="104"/>
                  </a:lnTo>
                  <a:lnTo>
                    <a:pt x="50" y="100"/>
                  </a:lnTo>
                  <a:lnTo>
                    <a:pt x="50" y="94"/>
                  </a:lnTo>
                  <a:lnTo>
                    <a:pt x="38" y="92"/>
                  </a:lnTo>
                  <a:lnTo>
                    <a:pt x="24" y="90"/>
                  </a:lnTo>
                  <a:lnTo>
                    <a:pt x="20" y="88"/>
                  </a:lnTo>
                  <a:lnTo>
                    <a:pt x="16" y="86"/>
                  </a:lnTo>
                  <a:lnTo>
                    <a:pt x="12" y="82"/>
                  </a:lnTo>
                  <a:lnTo>
                    <a:pt x="10" y="80"/>
                  </a:lnTo>
                  <a:lnTo>
                    <a:pt x="12" y="76"/>
                  </a:lnTo>
                  <a:lnTo>
                    <a:pt x="16" y="70"/>
                  </a:lnTo>
                  <a:lnTo>
                    <a:pt x="14" y="64"/>
                  </a:lnTo>
                  <a:lnTo>
                    <a:pt x="10" y="60"/>
                  </a:lnTo>
                  <a:lnTo>
                    <a:pt x="8" y="56"/>
                  </a:lnTo>
                  <a:lnTo>
                    <a:pt x="6" y="52"/>
                  </a:lnTo>
                  <a:lnTo>
                    <a:pt x="2" y="50"/>
                  </a:lnTo>
                  <a:lnTo>
                    <a:pt x="0" y="44"/>
                  </a:lnTo>
                  <a:lnTo>
                    <a:pt x="2" y="36"/>
                  </a:lnTo>
                  <a:lnTo>
                    <a:pt x="6" y="28"/>
                  </a:lnTo>
                  <a:lnTo>
                    <a:pt x="18" y="16"/>
                  </a:lnTo>
                  <a:lnTo>
                    <a:pt x="26" y="6"/>
                  </a:lnTo>
                  <a:lnTo>
                    <a:pt x="28" y="12"/>
                  </a:lnTo>
                  <a:lnTo>
                    <a:pt x="30" y="16"/>
                  </a:lnTo>
                  <a:lnTo>
                    <a:pt x="30" y="20"/>
                  </a:lnTo>
                  <a:lnTo>
                    <a:pt x="28" y="24"/>
                  </a:lnTo>
                  <a:lnTo>
                    <a:pt x="24" y="28"/>
                  </a:lnTo>
                  <a:lnTo>
                    <a:pt x="24" y="34"/>
                  </a:lnTo>
                  <a:lnTo>
                    <a:pt x="24" y="44"/>
                  </a:lnTo>
                  <a:lnTo>
                    <a:pt x="28" y="48"/>
                  </a:lnTo>
                  <a:lnTo>
                    <a:pt x="30" y="48"/>
                  </a:lnTo>
                  <a:lnTo>
                    <a:pt x="34" y="46"/>
                  </a:lnTo>
                  <a:lnTo>
                    <a:pt x="38" y="44"/>
                  </a:lnTo>
                  <a:lnTo>
                    <a:pt x="40" y="38"/>
                  </a:lnTo>
                  <a:lnTo>
                    <a:pt x="38" y="34"/>
                  </a:lnTo>
                  <a:lnTo>
                    <a:pt x="36" y="30"/>
                  </a:lnTo>
                  <a:lnTo>
                    <a:pt x="32" y="26"/>
                  </a:lnTo>
                  <a:lnTo>
                    <a:pt x="30" y="24"/>
                  </a:lnTo>
                  <a:lnTo>
                    <a:pt x="32" y="20"/>
                  </a:lnTo>
                  <a:lnTo>
                    <a:pt x="34" y="16"/>
                  </a:lnTo>
                  <a:lnTo>
                    <a:pt x="44" y="10"/>
                  </a:lnTo>
                  <a:lnTo>
                    <a:pt x="50" y="4"/>
                  </a:lnTo>
                  <a:lnTo>
                    <a:pt x="58" y="0"/>
                  </a:lnTo>
                  <a:lnTo>
                    <a:pt x="62" y="4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6" y="6"/>
                  </a:lnTo>
                  <a:lnTo>
                    <a:pt x="82" y="12"/>
                  </a:lnTo>
                  <a:lnTo>
                    <a:pt x="88" y="18"/>
                  </a:lnTo>
                  <a:lnTo>
                    <a:pt x="94" y="20"/>
                  </a:lnTo>
                  <a:lnTo>
                    <a:pt x="106" y="22"/>
                  </a:lnTo>
                  <a:lnTo>
                    <a:pt x="114" y="22"/>
                  </a:lnTo>
                  <a:lnTo>
                    <a:pt x="120" y="24"/>
                  </a:lnTo>
                  <a:lnTo>
                    <a:pt x="126" y="26"/>
                  </a:lnTo>
                  <a:lnTo>
                    <a:pt x="132" y="28"/>
                  </a:lnTo>
                  <a:lnTo>
                    <a:pt x="146" y="24"/>
                  </a:lnTo>
                  <a:lnTo>
                    <a:pt x="162" y="20"/>
                  </a:lnTo>
                  <a:lnTo>
                    <a:pt x="174" y="16"/>
                  </a:lnTo>
                  <a:lnTo>
                    <a:pt x="176" y="16"/>
                  </a:lnTo>
                  <a:lnTo>
                    <a:pt x="174" y="18"/>
                  </a:lnTo>
                  <a:lnTo>
                    <a:pt x="170" y="24"/>
                  </a:lnTo>
                  <a:lnTo>
                    <a:pt x="170" y="26"/>
                  </a:lnTo>
                  <a:lnTo>
                    <a:pt x="174" y="34"/>
                  </a:lnTo>
                  <a:lnTo>
                    <a:pt x="180" y="32"/>
                  </a:lnTo>
                  <a:lnTo>
                    <a:pt x="184" y="34"/>
                  </a:lnTo>
                  <a:lnTo>
                    <a:pt x="190" y="38"/>
                  </a:lnTo>
                  <a:lnTo>
                    <a:pt x="194" y="40"/>
                  </a:lnTo>
                  <a:lnTo>
                    <a:pt x="196" y="46"/>
                  </a:lnTo>
                  <a:lnTo>
                    <a:pt x="196" y="52"/>
                  </a:lnTo>
                  <a:lnTo>
                    <a:pt x="192" y="56"/>
                  </a:lnTo>
                  <a:lnTo>
                    <a:pt x="200" y="54"/>
                  </a:lnTo>
                  <a:lnTo>
                    <a:pt x="204" y="54"/>
                  </a:lnTo>
                  <a:lnTo>
                    <a:pt x="208" y="56"/>
                  </a:lnTo>
                  <a:lnTo>
                    <a:pt x="214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69" name="Freeform 92"/>
            <p:cNvSpPr/>
            <p:nvPr/>
          </p:nvSpPr>
          <p:spPr bwMode="auto">
            <a:xfrm>
              <a:off x="2908158" y="4430914"/>
              <a:ext cx="924794" cy="1103105"/>
            </a:xfrm>
            <a:custGeom>
              <a:avLst/>
              <a:gdLst>
                <a:gd name="T0" fmla="*/ 2147483647 w 632"/>
                <a:gd name="T1" fmla="*/ 2147483647 h 698"/>
                <a:gd name="T2" fmla="*/ 2147483647 w 632"/>
                <a:gd name="T3" fmla="*/ 2147483647 h 698"/>
                <a:gd name="T4" fmla="*/ 2147483647 w 632"/>
                <a:gd name="T5" fmla="*/ 2147483647 h 698"/>
                <a:gd name="T6" fmla="*/ 2147483647 w 632"/>
                <a:gd name="T7" fmla="*/ 2147483647 h 698"/>
                <a:gd name="T8" fmla="*/ 2147483647 w 632"/>
                <a:gd name="T9" fmla="*/ 2147483647 h 698"/>
                <a:gd name="T10" fmla="*/ 2147483647 w 632"/>
                <a:gd name="T11" fmla="*/ 2147483647 h 698"/>
                <a:gd name="T12" fmla="*/ 2147483647 w 632"/>
                <a:gd name="T13" fmla="*/ 2147483647 h 698"/>
                <a:gd name="T14" fmla="*/ 2147483647 w 632"/>
                <a:gd name="T15" fmla="*/ 2147483647 h 698"/>
                <a:gd name="T16" fmla="*/ 2147483647 w 632"/>
                <a:gd name="T17" fmla="*/ 2147483647 h 698"/>
                <a:gd name="T18" fmla="*/ 2147483647 w 632"/>
                <a:gd name="T19" fmla="*/ 2147483647 h 698"/>
                <a:gd name="T20" fmla="*/ 2147483647 w 632"/>
                <a:gd name="T21" fmla="*/ 2147483647 h 698"/>
                <a:gd name="T22" fmla="*/ 2147483647 w 632"/>
                <a:gd name="T23" fmla="*/ 2147483647 h 698"/>
                <a:gd name="T24" fmla="*/ 2147483647 w 632"/>
                <a:gd name="T25" fmla="*/ 2147483647 h 698"/>
                <a:gd name="T26" fmla="*/ 2147483647 w 632"/>
                <a:gd name="T27" fmla="*/ 2147483647 h 698"/>
                <a:gd name="T28" fmla="*/ 2147483647 w 632"/>
                <a:gd name="T29" fmla="*/ 2147483647 h 698"/>
                <a:gd name="T30" fmla="*/ 0 w 632"/>
                <a:gd name="T31" fmla="*/ 2147483647 h 698"/>
                <a:gd name="T32" fmla="*/ 2147483647 w 632"/>
                <a:gd name="T33" fmla="*/ 2147483647 h 698"/>
                <a:gd name="T34" fmla="*/ 2147483647 w 632"/>
                <a:gd name="T35" fmla="*/ 2147483647 h 698"/>
                <a:gd name="T36" fmla="*/ 2147483647 w 632"/>
                <a:gd name="T37" fmla="*/ 2147483647 h 698"/>
                <a:gd name="T38" fmla="*/ 2147483647 w 632"/>
                <a:gd name="T39" fmla="*/ 2147483647 h 698"/>
                <a:gd name="T40" fmla="*/ 2147483647 w 632"/>
                <a:gd name="T41" fmla="*/ 2147483647 h 698"/>
                <a:gd name="T42" fmla="*/ 2147483647 w 632"/>
                <a:gd name="T43" fmla="*/ 2147483647 h 698"/>
                <a:gd name="T44" fmla="*/ 2147483647 w 632"/>
                <a:gd name="T45" fmla="*/ 2147483647 h 698"/>
                <a:gd name="T46" fmla="*/ 2147483647 w 632"/>
                <a:gd name="T47" fmla="*/ 2147483647 h 698"/>
                <a:gd name="T48" fmla="*/ 2147483647 w 632"/>
                <a:gd name="T49" fmla="*/ 2147483647 h 698"/>
                <a:gd name="T50" fmla="*/ 2147483647 w 632"/>
                <a:gd name="T51" fmla="*/ 2147483647 h 698"/>
                <a:gd name="T52" fmla="*/ 2147483647 w 632"/>
                <a:gd name="T53" fmla="*/ 2147483647 h 698"/>
                <a:gd name="T54" fmla="*/ 2147483647 w 632"/>
                <a:gd name="T55" fmla="*/ 2147483647 h 698"/>
                <a:gd name="T56" fmla="*/ 2147483647 w 632"/>
                <a:gd name="T57" fmla="*/ 2147483647 h 698"/>
                <a:gd name="T58" fmla="*/ 2147483647 w 632"/>
                <a:gd name="T59" fmla="*/ 2147483647 h 698"/>
                <a:gd name="T60" fmla="*/ 2147483647 w 632"/>
                <a:gd name="T61" fmla="*/ 2147483647 h 698"/>
                <a:gd name="T62" fmla="*/ 2147483647 w 632"/>
                <a:gd name="T63" fmla="*/ 2147483647 h 698"/>
                <a:gd name="T64" fmla="*/ 2147483647 w 632"/>
                <a:gd name="T65" fmla="*/ 2147483647 h 698"/>
                <a:gd name="T66" fmla="*/ 2147483647 w 632"/>
                <a:gd name="T67" fmla="*/ 2147483647 h 698"/>
                <a:gd name="T68" fmla="*/ 2147483647 w 632"/>
                <a:gd name="T69" fmla="*/ 2147483647 h 698"/>
                <a:gd name="T70" fmla="*/ 2147483647 w 632"/>
                <a:gd name="T71" fmla="*/ 2147483647 h 698"/>
                <a:gd name="T72" fmla="*/ 2147483647 w 632"/>
                <a:gd name="T73" fmla="*/ 2147483647 h 698"/>
                <a:gd name="T74" fmla="*/ 2147483647 w 632"/>
                <a:gd name="T75" fmla="*/ 2147483647 h 698"/>
                <a:gd name="T76" fmla="*/ 2147483647 w 632"/>
                <a:gd name="T77" fmla="*/ 2147483647 h 698"/>
                <a:gd name="T78" fmla="*/ 2147483647 w 632"/>
                <a:gd name="T79" fmla="*/ 2147483647 h 698"/>
                <a:gd name="T80" fmla="*/ 2147483647 w 632"/>
                <a:gd name="T81" fmla="*/ 2147483647 h 698"/>
                <a:gd name="T82" fmla="*/ 2147483647 w 632"/>
                <a:gd name="T83" fmla="*/ 2147483647 h 698"/>
                <a:gd name="T84" fmla="*/ 2147483647 w 632"/>
                <a:gd name="T85" fmla="*/ 2147483647 h 698"/>
                <a:gd name="T86" fmla="*/ 2147483647 w 632"/>
                <a:gd name="T87" fmla="*/ 2147483647 h 698"/>
                <a:gd name="T88" fmla="*/ 2147483647 w 632"/>
                <a:gd name="T89" fmla="*/ 2147483647 h 698"/>
                <a:gd name="T90" fmla="*/ 2147483647 w 632"/>
                <a:gd name="T91" fmla="*/ 2147483647 h 698"/>
                <a:gd name="T92" fmla="*/ 2147483647 w 632"/>
                <a:gd name="T93" fmla="*/ 2147483647 h 698"/>
                <a:gd name="T94" fmla="*/ 2147483647 w 632"/>
                <a:gd name="T95" fmla="*/ 2147483647 h 698"/>
                <a:gd name="T96" fmla="*/ 2147483647 w 632"/>
                <a:gd name="T97" fmla="*/ 2147483647 h 698"/>
                <a:gd name="T98" fmla="*/ 2147483647 w 632"/>
                <a:gd name="T99" fmla="*/ 2147483647 h 698"/>
                <a:gd name="T100" fmla="*/ 2147483647 w 632"/>
                <a:gd name="T101" fmla="*/ 2147483647 h 698"/>
                <a:gd name="T102" fmla="*/ 2147483647 w 632"/>
                <a:gd name="T103" fmla="*/ 2147483647 h 698"/>
                <a:gd name="T104" fmla="*/ 2147483647 w 632"/>
                <a:gd name="T105" fmla="*/ 2147483647 h 69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32"/>
                <a:gd name="T160" fmla="*/ 0 h 698"/>
                <a:gd name="T161" fmla="*/ 632 w 632"/>
                <a:gd name="T162" fmla="*/ 698 h 69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32" h="698">
                  <a:moveTo>
                    <a:pt x="362" y="12"/>
                  </a:moveTo>
                  <a:lnTo>
                    <a:pt x="356" y="26"/>
                  </a:lnTo>
                  <a:lnTo>
                    <a:pt x="348" y="38"/>
                  </a:lnTo>
                  <a:lnTo>
                    <a:pt x="342" y="44"/>
                  </a:lnTo>
                  <a:lnTo>
                    <a:pt x="336" y="50"/>
                  </a:lnTo>
                  <a:lnTo>
                    <a:pt x="330" y="54"/>
                  </a:lnTo>
                  <a:lnTo>
                    <a:pt x="320" y="54"/>
                  </a:lnTo>
                  <a:lnTo>
                    <a:pt x="314" y="54"/>
                  </a:lnTo>
                  <a:lnTo>
                    <a:pt x="308" y="52"/>
                  </a:lnTo>
                  <a:lnTo>
                    <a:pt x="306" y="50"/>
                  </a:lnTo>
                  <a:lnTo>
                    <a:pt x="304" y="44"/>
                  </a:lnTo>
                  <a:lnTo>
                    <a:pt x="294" y="48"/>
                  </a:lnTo>
                  <a:lnTo>
                    <a:pt x="282" y="52"/>
                  </a:lnTo>
                  <a:lnTo>
                    <a:pt x="282" y="62"/>
                  </a:lnTo>
                  <a:lnTo>
                    <a:pt x="280" y="60"/>
                  </a:lnTo>
                  <a:lnTo>
                    <a:pt x="276" y="58"/>
                  </a:lnTo>
                  <a:lnTo>
                    <a:pt x="274" y="56"/>
                  </a:lnTo>
                  <a:lnTo>
                    <a:pt x="270" y="56"/>
                  </a:lnTo>
                  <a:lnTo>
                    <a:pt x="264" y="56"/>
                  </a:lnTo>
                  <a:lnTo>
                    <a:pt x="260" y="58"/>
                  </a:lnTo>
                  <a:lnTo>
                    <a:pt x="254" y="64"/>
                  </a:lnTo>
                  <a:lnTo>
                    <a:pt x="248" y="68"/>
                  </a:lnTo>
                  <a:lnTo>
                    <a:pt x="244" y="70"/>
                  </a:lnTo>
                  <a:lnTo>
                    <a:pt x="238" y="70"/>
                  </a:lnTo>
                  <a:lnTo>
                    <a:pt x="234" y="70"/>
                  </a:lnTo>
                  <a:lnTo>
                    <a:pt x="232" y="68"/>
                  </a:lnTo>
                  <a:lnTo>
                    <a:pt x="226" y="62"/>
                  </a:lnTo>
                  <a:lnTo>
                    <a:pt x="224" y="54"/>
                  </a:lnTo>
                  <a:lnTo>
                    <a:pt x="222" y="44"/>
                  </a:lnTo>
                  <a:lnTo>
                    <a:pt x="224" y="38"/>
                  </a:lnTo>
                  <a:lnTo>
                    <a:pt x="226" y="34"/>
                  </a:lnTo>
                  <a:lnTo>
                    <a:pt x="226" y="30"/>
                  </a:lnTo>
                  <a:lnTo>
                    <a:pt x="226" y="26"/>
                  </a:lnTo>
                  <a:lnTo>
                    <a:pt x="226" y="20"/>
                  </a:lnTo>
                  <a:lnTo>
                    <a:pt x="224" y="14"/>
                  </a:lnTo>
                  <a:lnTo>
                    <a:pt x="220" y="10"/>
                  </a:lnTo>
                  <a:lnTo>
                    <a:pt x="220" y="8"/>
                  </a:lnTo>
                  <a:lnTo>
                    <a:pt x="220" y="0"/>
                  </a:lnTo>
                  <a:lnTo>
                    <a:pt x="208" y="0"/>
                  </a:lnTo>
                  <a:lnTo>
                    <a:pt x="208" y="6"/>
                  </a:lnTo>
                  <a:lnTo>
                    <a:pt x="204" y="10"/>
                  </a:lnTo>
                  <a:lnTo>
                    <a:pt x="200" y="12"/>
                  </a:lnTo>
                  <a:lnTo>
                    <a:pt x="196" y="16"/>
                  </a:lnTo>
                  <a:lnTo>
                    <a:pt x="182" y="22"/>
                  </a:lnTo>
                  <a:lnTo>
                    <a:pt x="178" y="26"/>
                  </a:lnTo>
                  <a:lnTo>
                    <a:pt x="174" y="30"/>
                  </a:lnTo>
                  <a:lnTo>
                    <a:pt x="162" y="24"/>
                  </a:lnTo>
                  <a:lnTo>
                    <a:pt x="156" y="20"/>
                  </a:lnTo>
                  <a:lnTo>
                    <a:pt x="146" y="18"/>
                  </a:lnTo>
                  <a:lnTo>
                    <a:pt x="154" y="38"/>
                  </a:lnTo>
                  <a:lnTo>
                    <a:pt x="158" y="46"/>
                  </a:lnTo>
                  <a:lnTo>
                    <a:pt x="160" y="48"/>
                  </a:lnTo>
                  <a:lnTo>
                    <a:pt x="164" y="52"/>
                  </a:lnTo>
                  <a:lnTo>
                    <a:pt x="158" y="62"/>
                  </a:lnTo>
                  <a:lnTo>
                    <a:pt x="146" y="70"/>
                  </a:lnTo>
                  <a:lnTo>
                    <a:pt x="136" y="76"/>
                  </a:lnTo>
                  <a:lnTo>
                    <a:pt x="128" y="80"/>
                  </a:lnTo>
                  <a:lnTo>
                    <a:pt x="120" y="80"/>
                  </a:lnTo>
                  <a:lnTo>
                    <a:pt x="114" y="80"/>
                  </a:lnTo>
                  <a:lnTo>
                    <a:pt x="110" y="78"/>
                  </a:lnTo>
                  <a:lnTo>
                    <a:pt x="108" y="74"/>
                  </a:lnTo>
                  <a:lnTo>
                    <a:pt x="108" y="64"/>
                  </a:lnTo>
                  <a:lnTo>
                    <a:pt x="104" y="54"/>
                  </a:lnTo>
                  <a:lnTo>
                    <a:pt x="90" y="62"/>
                  </a:lnTo>
                  <a:lnTo>
                    <a:pt x="80" y="64"/>
                  </a:lnTo>
                  <a:lnTo>
                    <a:pt x="68" y="64"/>
                  </a:lnTo>
                  <a:lnTo>
                    <a:pt x="62" y="68"/>
                  </a:lnTo>
                  <a:lnTo>
                    <a:pt x="64" y="68"/>
                  </a:lnTo>
                  <a:lnTo>
                    <a:pt x="66" y="70"/>
                  </a:lnTo>
                  <a:lnTo>
                    <a:pt x="68" y="74"/>
                  </a:lnTo>
                  <a:lnTo>
                    <a:pt x="72" y="76"/>
                  </a:lnTo>
                  <a:lnTo>
                    <a:pt x="72" y="84"/>
                  </a:lnTo>
                  <a:lnTo>
                    <a:pt x="66" y="84"/>
                  </a:lnTo>
                  <a:lnTo>
                    <a:pt x="62" y="86"/>
                  </a:lnTo>
                  <a:lnTo>
                    <a:pt x="60" y="90"/>
                  </a:lnTo>
                  <a:lnTo>
                    <a:pt x="58" y="92"/>
                  </a:lnTo>
                  <a:lnTo>
                    <a:pt x="60" y="98"/>
                  </a:lnTo>
                  <a:lnTo>
                    <a:pt x="62" y="104"/>
                  </a:lnTo>
                  <a:lnTo>
                    <a:pt x="66" y="110"/>
                  </a:lnTo>
                  <a:lnTo>
                    <a:pt x="68" y="116"/>
                  </a:lnTo>
                  <a:lnTo>
                    <a:pt x="66" y="140"/>
                  </a:lnTo>
                  <a:lnTo>
                    <a:pt x="62" y="168"/>
                  </a:lnTo>
                  <a:lnTo>
                    <a:pt x="62" y="172"/>
                  </a:lnTo>
                  <a:lnTo>
                    <a:pt x="58" y="174"/>
                  </a:lnTo>
                  <a:lnTo>
                    <a:pt x="46" y="176"/>
                  </a:lnTo>
                  <a:lnTo>
                    <a:pt x="36" y="178"/>
                  </a:lnTo>
                  <a:lnTo>
                    <a:pt x="26" y="180"/>
                  </a:lnTo>
                  <a:lnTo>
                    <a:pt x="20" y="184"/>
                  </a:lnTo>
                  <a:lnTo>
                    <a:pt x="18" y="188"/>
                  </a:lnTo>
                  <a:lnTo>
                    <a:pt x="16" y="196"/>
                  </a:lnTo>
                  <a:lnTo>
                    <a:pt x="14" y="204"/>
                  </a:lnTo>
                  <a:lnTo>
                    <a:pt x="10" y="216"/>
                  </a:lnTo>
                  <a:lnTo>
                    <a:pt x="8" y="220"/>
                  </a:lnTo>
                  <a:lnTo>
                    <a:pt x="6" y="222"/>
                  </a:lnTo>
                  <a:lnTo>
                    <a:pt x="2" y="226"/>
                  </a:lnTo>
                  <a:lnTo>
                    <a:pt x="0" y="230"/>
                  </a:lnTo>
                  <a:lnTo>
                    <a:pt x="2" y="236"/>
                  </a:lnTo>
                  <a:lnTo>
                    <a:pt x="4" y="240"/>
                  </a:lnTo>
                  <a:lnTo>
                    <a:pt x="8" y="248"/>
                  </a:lnTo>
                  <a:lnTo>
                    <a:pt x="14" y="256"/>
                  </a:lnTo>
                  <a:lnTo>
                    <a:pt x="16" y="260"/>
                  </a:lnTo>
                  <a:lnTo>
                    <a:pt x="16" y="266"/>
                  </a:lnTo>
                  <a:lnTo>
                    <a:pt x="24" y="268"/>
                  </a:lnTo>
                  <a:lnTo>
                    <a:pt x="30" y="272"/>
                  </a:lnTo>
                  <a:lnTo>
                    <a:pt x="36" y="278"/>
                  </a:lnTo>
                  <a:lnTo>
                    <a:pt x="40" y="280"/>
                  </a:lnTo>
                  <a:lnTo>
                    <a:pt x="44" y="278"/>
                  </a:lnTo>
                  <a:lnTo>
                    <a:pt x="46" y="278"/>
                  </a:lnTo>
                  <a:lnTo>
                    <a:pt x="48" y="270"/>
                  </a:lnTo>
                  <a:lnTo>
                    <a:pt x="58" y="270"/>
                  </a:lnTo>
                  <a:lnTo>
                    <a:pt x="58" y="286"/>
                  </a:lnTo>
                  <a:lnTo>
                    <a:pt x="58" y="292"/>
                  </a:lnTo>
                  <a:lnTo>
                    <a:pt x="60" y="294"/>
                  </a:lnTo>
                  <a:lnTo>
                    <a:pt x="62" y="296"/>
                  </a:lnTo>
                  <a:lnTo>
                    <a:pt x="64" y="296"/>
                  </a:lnTo>
                  <a:lnTo>
                    <a:pt x="66" y="296"/>
                  </a:lnTo>
                  <a:lnTo>
                    <a:pt x="74" y="298"/>
                  </a:lnTo>
                  <a:lnTo>
                    <a:pt x="86" y="300"/>
                  </a:lnTo>
                  <a:lnTo>
                    <a:pt x="94" y="296"/>
                  </a:lnTo>
                  <a:lnTo>
                    <a:pt x="102" y="290"/>
                  </a:lnTo>
                  <a:lnTo>
                    <a:pt x="116" y="280"/>
                  </a:lnTo>
                  <a:lnTo>
                    <a:pt x="122" y="276"/>
                  </a:lnTo>
                  <a:lnTo>
                    <a:pt x="130" y="274"/>
                  </a:lnTo>
                  <a:lnTo>
                    <a:pt x="136" y="274"/>
                  </a:lnTo>
                  <a:lnTo>
                    <a:pt x="138" y="276"/>
                  </a:lnTo>
                  <a:lnTo>
                    <a:pt x="140" y="280"/>
                  </a:lnTo>
                  <a:lnTo>
                    <a:pt x="140" y="284"/>
                  </a:lnTo>
                  <a:lnTo>
                    <a:pt x="138" y="294"/>
                  </a:lnTo>
                  <a:lnTo>
                    <a:pt x="140" y="304"/>
                  </a:lnTo>
                  <a:lnTo>
                    <a:pt x="144" y="310"/>
                  </a:lnTo>
                  <a:lnTo>
                    <a:pt x="148" y="318"/>
                  </a:lnTo>
                  <a:lnTo>
                    <a:pt x="158" y="324"/>
                  </a:lnTo>
                  <a:lnTo>
                    <a:pt x="168" y="328"/>
                  </a:lnTo>
                  <a:lnTo>
                    <a:pt x="172" y="326"/>
                  </a:lnTo>
                  <a:lnTo>
                    <a:pt x="174" y="328"/>
                  </a:lnTo>
                  <a:lnTo>
                    <a:pt x="178" y="332"/>
                  </a:lnTo>
                  <a:lnTo>
                    <a:pt x="182" y="334"/>
                  </a:lnTo>
                  <a:lnTo>
                    <a:pt x="188" y="336"/>
                  </a:lnTo>
                  <a:lnTo>
                    <a:pt x="188" y="340"/>
                  </a:lnTo>
                  <a:lnTo>
                    <a:pt x="190" y="342"/>
                  </a:lnTo>
                  <a:lnTo>
                    <a:pt x="194" y="342"/>
                  </a:lnTo>
                  <a:lnTo>
                    <a:pt x="198" y="342"/>
                  </a:lnTo>
                  <a:lnTo>
                    <a:pt x="208" y="340"/>
                  </a:lnTo>
                  <a:lnTo>
                    <a:pt x="212" y="342"/>
                  </a:lnTo>
                  <a:lnTo>
                    <a:pt x="216" y="344"/>
                  </a:lnTo>
                  <a:lnTo>
                    <a:pt x="220" y="354"/>
                  </a:lnTo>
                  <a:lnTo>
                    <a:pt x="222" y="364"/>
                  </a:lnTo>
                  <a:lnTo>
                    <a:pt x="224" y="366"/>
                  </a:lnTo>
                  <a:lnTo>
                    <a:pt x="226" y="368"/>
                  </a:lnTo>
                  <a:lnTo>
                    <a:pt x="226" y="376"/>
                  </a:lnTo>
                  <a:lnTo>
                    <a:pt x="226" y="382"/>
                  </a:lnTo>
                  <a:lnTo>
                    <a:pt x="228" y="386"/>
                  </a:lnTo>
                  <a:lnTo>
                    <a:pt x="232" y="390"/>
                  </a:lnTo>
                  <a:lnTo>
                    <a:pt x="242" y="392"/>
                  </a:lnTo>
                  <a:lnTo>
                    <a:pt x="254" y="394"/>
                  </a:lnTo>
                  <a:lnTo>
                    <a:pt x="254" y="400"/>
                  </a:lnTo>
                  <a:lnTo>
                    <a:pt x="254" y="404"/>
                  </a:lnTo>
                  <a:lnTo>
                    <a:pt x="258" y="408"/>
                  </a:lnTo>
                  <a:lnTo>
                    <a:pt x="260" y="412"/>
                  </a:lnTo>
                  <a:lnTo>
                    <a:pt x="268" y="420"/>
                  </a:lnTo>
                  <a:lnTo>
                    <a:pt x="270" y="422"/>
                  </a:lnTo>
                  <a:lnTo>
                    <a:pt x="270" y="430"/>
                  </a:lnTo>
                  <a:lnTo>
                    <a:pt x="270" y="436"/>
                  </a:lnTo>
                  <a:lnTo>
                    <a:pt x="266" y="444"/>
                  </a:lnTo>
                  <a:lnTo>
                    <a:pt x="264" y="448"/>
                  </a:lnTo>
                  <a:lnTo>
                    <a:pt x="264" y="454"/>
                  </a:lnTo>
                  <a:lnTo>
                    <a:pt x="264" y="464"/>
                  </a:lnTo>
                  <a:lnTo>
                    <a:pt x="270" y="480"/>
                  </a:lnTo>
                  <a:lnTo>
                    <a:pt x="276" y="496"/>
                  </a:lnTo>
                  <a:lnTo>
                    <a:pt x="278" y="500"/>
                  </a:lnTo>
                  <a:lnTo>
                    <a:pt x="282" y="502"/>
                  </a:lnTo>
                  <a:lnTo>
                    <a:pt x="292" y="502"/>
                  </a:lnTo>
                  <a:lnTo>
                    <a:pt x="300" y="504"/>
                  </a:lnTo>
                  <a:lnTo>
                    <a:pt x="306" y="508"/>
                  </a:lnTo>
                  <a:lnTo>
                    <a:pt x="308" y="514"/>
                  </a:lnTo>
                  <a:lnTo>
                    <a:pt x="314" y="526"/>
                  </a:lnTo>
                  <a:lnTo>
                    <a:pt x="320" y="536"/>
                  </a:lnTo>
                  <a:lnTo>
                    <a:pt x="322" y="532"/>
                  </a:lnTo>
                  <a:lnTo>
                    <a:pt x="326" y="530"/>
                  </a:lnTo>
                  <a:lnTo>
                    <a:pt x="328" y="528"/>
                  </a:lnTo>
                  <a:lnTo>
                    <a:pt x="332" y="530"/>
                  </a:lnTo>
                  <a:lnTo>
                    <a:pt x="332" y="534"/>
                  </a:lnTo>
                  <a:lnTo>
                    <a:pt x="332" y="540"/>
                  </a:lnTo>
                  <a:lnTo>
                    <a:pt x="332" y="554"/>
                  </a:lnTo>
                  <a:lnTo>
                    <a:pt x="332" y="564"/>
                  </a:lnTo>
                  <a:lnTo>
                    <a:pt x="338" y="564"/>
                  </a:lnTo>
                  <a:lnTo>
                    <a:pt x="344" y="562"/>
                  </a:lnTo>
                  <a:lnTo>
                    <a:pt x="346" y="572"/>
                  </a:lnTo>
                  <a:lnTo>
                    <a:pt x="348" y="582"/>
                  </a:lnTo>
                  <a:lnTo>
                    <a:pt x="348" y="586"/>
                  </a:lnTo>
                  <a:lnTo>
                    <a:pt x="346" y="590"/>
                  </a:lnTo>
                  <a:lnTo>
                    <a:pt x="340" y="596"/>
                  </a:lnTo>
                  <a:lnTo>
                    <a:pt x="326" y="602"/>
                  </a:lnTo>
                  <a:lnTo>
                    <a:pt x="318" y="610"/>
                  </a:lnTo>
                  <a:lnTo>
                    <a:pt x="308" y="622"/>
                  </a:lnTo>
                  <a:lnTo>
                    <a:pt x="302" y="636"/>
                  </a:lnTo>
                  <a:lnTo>
                    <a:pt x="298" y="642"/>
                  </a:lnTo>
                  <a:lnTo>
                    <a:pt x="298" y="648"/>
                  </a:lnTo>
                  <a:lnTo>
                    <a:pt x="308" y="648"/>
                  </a:lnTo>
                  <a:lnTo>
                    <a:pt x="318" y="652"/>
                  </a:lnTo>
                  <a:lnTo>
                    <a:pt x="330" y="660"/>
                  </a:lnTo>
                  <a:lnTo>
                    <a:pt x="340" y="666"/>
                  </a:lnTo>
                  <a:lnTo>
                    <a:pt x="362" y="684"/>
                  </a:lnTo>
                  <a:lnTo>
                    <a:pt x="380" y="698"/>
                  </a:lnTo>
                  <a:lnTo>
                    <a:pt x="382" y="686"/>
                  </a:lnTo>
                  <a:lnTo>
                    <a:pt x="384" y="674"/>
                  </a:lnTo>
                  <a:lnTo>
                    <a:pt x="390" y="672"/>
                  </a:lnTo>
                  <a:lnTo>
                    <a:pt x="396" y="668"/>
                  </a:lnTo>
                  <a:lnTo>
                    <a:pt x="402" y="664"/>
                  </a:lnTo>
                  <a:lnTo>
                    <a:pt x="406" y="656"/>
                  </a:lnTo>
                  <a:lnTo>
                    <a:pt x="414" y="638"/>
                  </a:lnTo>
                  <a:lnTo>
                    <a:pt x="418" y="624"/>
                  </a:lnTo>
                  <a:lnTo>
                    <a:pt x="422" y="620"/>
                  </a:lnTo>
                  <a:lnTo>
                    <a:pt x="424" y="620"/>
                  </a:lnTo>
                  <a:lnTo>
                    <a:pt x="426" y="618"/>
                  </a:lnTo>
                  <a:lnTo>
                    <a:pt x="430" y="614"/>
                  </a:lnTo>
                  <a:lnTo>
                    <a:pt x="436" y="596"/>
                  </a:lnTo>
                  <a:lnTo>
                    <a:pt x="434" y="594"/>
                  </a:lnTo>
                  <a:lnTo>
                    <a:pt x="432" y="592"/>
                  </a:lnTo>
                  <a:lnTo>
                    <a:pt x="428" y="588"/>
                  </a:lnTo>
                  <a:lnTo>
                    <a:pt x="428" y="560"/>
                  </a:lnTo>
                  <a:lnTo>
                    <a:pt x="432" y="554"/>
                  </a:lnTo>
                  <a:lnTo>
                    <a:pt x="438" y="546"/>
                  </a:lnTo>
                  <a:lnTo>
                    <a:pt x="454" y="534"/>
                  </a:lnTo>
                  <a:lnTo>
                    <a:pt x="472" y="524"/>
                  </a:lnTo>
                  <a:lnTo>
                    <a:pt x="488" y="516"/>
                  </a:lnTo>
                  <a:lnTo>
                    <a:pt x="498" y="514"/>
                  </a:lnTo>
                  <a:lnTo>
                    <a:pt x="510" y="514"/>
                  </a:lnTo>
                  <a:lnTo>
                    <a:pt x="522" y="512"/>
                  </a:lnTo>
                  <a:lnTo>
                    <a:pt x="528" y="510"/>
                  </a:lnTo>
                  <a:lnTo>
                    <a:pt x="528" y="506"/>
                  </a:lnTo>
                  <a:lnTo>
                    <a:pt x="538" y="494"/>
                  </a:lnTo>
                  <a:lnTo>
                    <a:pt x="546" y="478"/>
                  </a:lnTo>
                  <a:lnTo>
                    <a:pt x="558" y="448"/>
                  </a:lnTo>
                  <a:lnTo>
                    <a:pt x="560" y="438"/>
                  </a:lnTo>
                  <a:lnTo>
                    <a:pt x="562" y="428"/>
                  </a:lnTo>
                  <a:lnTo>
                    <a:pt x="562" y="420"/>
                  </a:lnTo>
                  <a:lnTo>
                    <a:pt x="564" y="418"/>
                  </a:lnTo>
                  <a:lnTo>
                    <a:pt x="568" y="414"/>
                  </a:lnTo>
                  <a:lnTo>
                    <a:pt x="562" y="412"/>
                  </a:lnTo>
                  <a:lnTo>
                    <a:pt x="572" y="380"/>
                  </a:lnTo>
                  <a:lnTo>
                    <a:pt x="570" y="366"/>
                  </a:lnTo>
                  <a:lnTo>
                    <a:pt x="568" y="360"/>
                  </a:lnTo>
                  <a:lnTo>
                    <a:pt x="568" y="350"/>
                  </a:lnTo>
                  <a:lnTo>
                    <a:pt x="566" y="340"/>
                  </a:lnTo>
                  <a:lnTo>
                    <a:pt x="564" y="338"/>
                  </a:lnTo>
                  <a:lnTo>
                    <a:pt x="566" y="332"/>
                  </a:lnTo>
                  <a:lnTo>
                    <a:pt x="568" y="328"/>
                  </a:lnTo>
                  <a:lnTo>
                    <a:pt x="572" y="326"/>
                  </a:lnTo>
                  <a:lnTo>
                    <a:pt x="580" y="326"/>
                  </a:lnTo>
                  <a:lnTo>
                    <a:pt x="584" y="316"/>
                  </a:lnTo>
                  <a:lnTo>
                    <a:pt x="590" y="306"/>
                  </a:lnTo>
                  <a:lnTo>
                    <a:pt x="590" y="304"/>
                  </a:lnTo>
                  <a:lnTo>
                    <a:pt x="596" y="294"/>
                  </a:lnTo>
                  <a:lnTo>
                    <a:pt x="602" y="284"/>
                  </a:lnTo>
                  <a:lnTo>
                    <a:pt x="614" y="268"/>
                  </a:lnTo>
                  <a:lnTo>
                    <a:pt x="622" y="258"/>
                  </a:lnTo>
                  <a:lnTo>
                    <a:pt x="628" y="250"/>
                  </a:lnTo>
                  <a:lnTo>
                    <a:pt x="630" y="236"/>
                  </a:lnTo>
                  <a:lnTo>
                    <a:pt x="632" y="224"/>
                  </a:lnTo>
                  <a:lnTo>
                    <a:pt x="632" y="208"/>
                  </a:lnTo>
                  <a:lnTo>
                    <a:pt x="628" y="196"/>
                  </a:lnTo>
                  <a:lnTo>
                    <a:pt x="626" y="192"/>
                  </a:lnTo>
                  <a:lnTo>
                    <a:pt x="622" y="186"/>
                  </a:lnTo>
                  <a:lnTo>
                    <a:pt x="618" y="184"/>
                  </a:lnTo>
                  <a:lnTo>
                    <a:pt x="614" y="182"/>
                  </a:lnTo>
                  <a:lnTo>
                    <a:pt x="604" y="182"/>
                  </a:lnTo>
                  <a:lnTo>
                    <a:pt x="594" y="176"/>
                  </a:lnTo>
                  <a:lnTo>
                    <a:pt x="586" y="172"/>
                  </a:lnTo>
                  <a:lnTo>
                    <a:pt x="580" y="166"/>
                  </a:lnTo>
                  <a:lnTo>
                    <a:pt x="566" y="152"/>
                  </a:lnTo>
                  <a:lnTo>
                    <a:pt x="556" y="146"/>
                  </a:lnTo>
                  <a:lnTo>
                    <a:pt x="548" y="142"/>
                  </a:lnTo>
                  <a:lnTo>
                    <a:pt x="538" y="142"/>
                  </a:lnTo>
                  <a:lnTo>
                    <a:pt x="530" y="142"/>
                  </a:lnTo>
                  <a:lnTo>
                    <a:pt x="522" y="144"/>
                  </a:lnTo>
                  <a:lnTo>
                    <a:pt x="512" y="142"/>
                  </a:lnTo>
                  <a:lnTo>
                    <a:pt x="508" y="140"/>
                  </a:lnTo>
                  <a:lnTo>
                    <a:pt x="504" y="136"/>
                  </a:lnTo>
                  <a:lnTo>
                    <a:pt x="500" y="134"/>
                  </a:lnTo>
                  <a:lnTo>
                    <a:pt x="494" y="132"/>
                  </a:lnTo>
                  <a:lnTo>
                    <a:pt x="486" y="134"/>
                  </a:lnTo>
                  <a:lnTo>
                    <a:pt x="480" y="136"/>
                  </a:lnTo>
                  <a:lnTo>
                    <a:pt x="476" y="140"/>
                  </a:lnTo>
                  <a:lnTo>
                    <a:pt x="472" y="142"/>
                  </a:lnTo>
                  <a:lnTo>
                    <a:pt x="470" y="132"/>
                  </a:lnTo>
                  <a:lnTo>
                    <a:pt x="466" y="124"/>
                  </a:lnTo>
                  <a:lnTo>
                    <a:pt x="460" y="120"/>
                  </a:lnTo>
                  <a:lnTo>
                    <a:pt x="454" y="114"/>
                  </a:lnTo>
                  <a:lnTo>
                    <a:pt x="446" y="110"/>
                  </a:lnTo>
                  <a:lnTo>
                    <a:pt x="440" y="106"/>
                  </a:lnTo>
                  <a:lnTo>
                    <a:pt x="430" y="104"/>
                  </a:lnTo>
                  <a:lnTo>
                    <a:pt x="422" y="104"/>
                  </a:lnTo>
                  <a:lnTo>
                    <a:pt x="414" y="102"/>
                  </a:lnTo>
                  <a:lnTo>
                    <a:pt x="412" y="114"/>
                  </a:lnTo>
                  <a:lnTo>
                    <a:pt x="406" y="120"/>
                  </a:lnTo>
                  <a:lnTo>
                    <a:pt x="400" y="126"/>
                  </a:lnTo>
                  <a:lnTo>
                    <a:pt x="394" y="134"/>
                  </a:lnTo>
                  <a:lnTo>
                    <a:pt x="392" y="122"/>
                  </a:lnTo>
                  <a:lnTo>
                    <a:pt x="380" y="122"/>
                  </a:lnTo>
                  <a:lnTo>
                    <a:pt x="370" y="120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58" y="116"/>
                  </a:lnTo>
                  <a:lnTo>
                    <a:pt x="366" y="112"/>
                  </a:lnTo>
                  <a:lnTo>
                    <a:pt x="368" y="104"/>
                  </a:lnTo>
                  <a:lnTo>
                    <a:pt x="358" y="106"/>
                  </a:lnTo>
                  <a:lnTo>
                    <a:pt x="364" y="96"/>
                  </a:lnTo>
                  <a:lnTo>
                    <a:pt x="370" y="86"/>
                  </a:lnTo>
                  <a:lnTo>
                    <a:pt x="374" y="82"/>
                  </a:lnTo>
                  <a:lnTo>
                    <a:pt x="380" y="76"/>
                  </a:lnTo>
                  <a:lnTo>
                    <a:pt x="382" y="70"/>
                  </a:lnTo>
                  <a:lnTo>
                    <a:pt x="386" y="64"/>
                  </a:lnTo>
                  <a:lnTo>
                    <a:pt x="376" y="56"/>
                  </a:lnTo>
                  <a:lnTo>
                    <a:pt x="370" y="50"/>
                  </a:lnTo>
                  <a:lnTo>
                    <a:pt x="368" y="42"/>
                  </a:lnTo>
                  <a:lnTo>
                    <a:pt x="368" y="36"/>
                  </a:lnTo>
                  <a:lnTo>
                    <a:pt x="368" y="28"/>
                  </a:lnTo>
                  <a:lnTo>
                    <a:pt x="368" y="20"/>
                  </a:lnTo>
                  <a:lnTo>
                    <a:pt x="364" y="14"/>
                  </a:lnTo>
                  <a:lnTo>
                    <a:pt x="362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0" name="Freeform 93"/>
            <p:cNvSpPr/>
            <p:nvPr/>
          </p:nvSpPr>
          <p:spPr bwMode="auto">
            <a:xfrm>
              <a:off x="2742110" y="4535783"/>
              <a:ext cx="127995" cy="185842"/>
            </a:xfrm>
            <a:custGeom>
              <a:avLst/>
              <a:gdLst>
                <a:gd name="T0" fmla="*/ 2147483647 w 88"/>
                <a:gd name="T1" fmla="*/ 2147483647 h 118"/>
                <a:gd name="T2" fmla="*/ 2147483647 w 88"/>
                <a:gd name="T3" fmla="*/ 2147483647 h 118"/>
                <a:gd name="T4" fmla="*/ 2147483647 w 88"/>
                <a:gd name="T5" fmla="*/ 2147483647 h 118"/>
                <a:gd name="T6" fmla="*/ 2147483647 w 88"/>
                <a:gd name="T7" fmla="*/ 2147483647 h 118"/>
                <a:gd name="T8" fmla="*/ 2147483647 w 88"/>
                <a:gd name="T9" fmla="*/ 2147483647 h 118"/>
                <a:gd name="T10" fmla="*/ 2147483647 w 88"/>
                <a:gd name="T11" fmla="*/ 2147483647 h 118"/>
                <a:gd name="T12" fmla="*/ 2147483647 w 88"/>
                <a:gd name="T13" fmla="*/ 2147483647 h 118"/>
                <a:gd name="T14" fmla="*/ 2147483647 w 88"/>
                <a:gd name="T15" fmla="*/ 2147483647 h 118"/>
                <a:gd name="T16" fmla="*/ 2147483647 w 88"/>
                <a:gd name="T17" fmla="*/ 2147483647 h 118"/>
                <a:gd name="T18" fmla="*/ 2147483647 w 88"/>
                <a:gd name="T19" fmla="*/ 2147483647 h 118"/>
                <a:gd name="T20" fmla="*/ 2147483647 w 88"/>
                <a:gd name="T21" fmla="*/ 2147483647 h 118"/>
                <a:gd name="T22" fmla="*/ 2147483647 w 88"/>
                <a:gd name="T23" fmla="*/ 2147483647 h 118"/>
                <a:gd name="T24" fmla="*/ 2147483647 w 88"/>
                <a:gd name="T25" fmla="*/ 2147483647 h 118"/>
                <a:gd name="T26" fmla="*/ 2147483647 w 88"/>
                <a:gd name="T27" fmla="*/ 2147483647 h 118"/>
                <a:gd name="T28" fmla="*/ 2147483647 w 88"/>
                <a:gd name="T29" fmla="*/ 2147483647 h 118"/>
                <a:gd name="T30" fmla="*/ 2147483647 w 88"/>
                <a:gd name="T31" fmla="*/ 2147483647 h 118"/>
                <a:gd name="T32" fmla="*/ 2147483647 w 88"/>
                <a:gd name="T33" fmla="*/ 2147483647 h 118"/>
                <a:gd name="T34" fmla="*/ 2147483647 w 88"/>
                <a:gd name="T35" fmla="*/ 2147483647 h 118"/>
                <a:gd name="T36" fmla="*/ 2147483647 w 88"/>
                <a:gd name="T37" fmla="*/ 2147483647 h 118"/>
                <a:gd name="T38" fmla="*/ 2147483647 w 88"/>
                <a:gd name="T39" fmla="*/ 2147483647 h 118"/>
                <a:gd name="T40" fmla="*/ 2147483647 w 88"/>
                <a:gd name="T41" fmla="*/ 2147483647 h 118"/>
                <a:gd name="T42" fmla="*/ 2147483647 w 88"/>
                <a:gd name="T43" fmla="*/ 2147483647 h 118"/>
                <a:gd name="T44" fmla="*/ 2147483647 w 88"/>
                <a:gd name="T45" fmla="*/ 2147483647 h 118"/>
                <a:gd name="T46" fmla="*/ 2147483647 w 88"/>
                <a:gd name="T47" fmla="*/ 2147483647 h 118"/>
                <a:gd name="T48" fmla="*/ 2147483647 w 88"/>
                <a:gd name="T49" fmla="*/ 2147483647 h 118"/>
                <a:gd name="T50" fmla="*/ 2147483647 w 88"/>
                <a:gd name="T51" fmla="*/ 2147483647 h 118"/>
                <a:gd name="T52" fmla="*/ 2147483647 w 88"/>
                <a:gd name="T53" fmla="*/ 2147483647 h 118"/>
                <a:gd name="T54" fmla="*/ 2147483647 w 88"/>
                <a:gd name="T55" fmla="*/ 0 h 118"/>
                <a:gd name="T56" fmla="*/ 2147483647 w 88"/>
                <a:gd name="T57" fmla="*/ 2147483647 h 118"/>
                <a:gd name="T58" fmla="*/ 2147483647 w 88"/>
                <a:gd name="T59" fmla="*/ 2147483647 h 118"/>
                <a:gd name="T60" fmla="*/ 2147483647 w 88"/>
                <a:gd name="T61" fmla="*/ 2147483647 h 118"/>
                <a:gd name="T62" fmla="*/ 2147483647 w 88"/>
                <a:gd name="T63" fmla="*/ 2147483647 h 118"/>
                <a:gd name="T64" fmla="*/ 2147483647 w 88"/>
                <a:gd name="T65" fmla="*/ 2147483647 h 118"/>
                <a:gd name="T66" fmla="*/ 2147483647 w 88"/>
                <a:gd name="T67" fmla="*/ 2147483647 h 118"/>
                <a:gd name="T68" fmla="*/ 2147483647 w 88"/>
                <a:gd name="T69" fmla="*/ 2147483647 h 118"/>
                <a:gd name="T70" fmla="*/ 0 w 88"/>
                <a:gd name="T71" fmla="*/ 2147483647 h 118"/>
                <a:gd name="T72" fmla="*/ 2147483647 w 88"/>
                <a:gd name="T73" fmla="*/ 2147483647 h 118"/>
                <a:gd name="T74" fmla="*/ 2147483647 w 88"/>
                <a:gd name="T75" fmla="*/ 2147483647 h 118"/>
                <a:gd name="T76" fmla="*/ 2147483647 w 88"/>
                <a:gd name="T77" fmla="*/ 2147483647 h 118"/>
                <a:gd name="T78" fmla="*/ 2147483647 w 88"/>
                <a:gd name="T79" fmla="*/ 2147483647 h 118"/>
                <a:gd name="T80" fmla="*/ 2147483647 w 88"/>
                <a:gd name="T81" fmla="*/ 2147483647 h 118"/>
                <a:gd name="T82" fmla="*/ 2147483647 w 88"/>
                <a:gd name="T83" fmla="*/ 2147483647 h 118"/>
                <a:gd name="T84" fmla="*/ 2147483647 w 88"/>
                <a:gd name="T85" fmla="*/ 2147483647 h 118"/>
                <a:gd name="T86" fmla="*/ 2147483647 w 88"/>
                <a:gd name="T87" fmla="*/ 2147483647 h 118"/>
                <a:gd name="T88" fmla="*/ 2147483647 w 88"/>
                <a:gd name="T89" fmla="*/ 2147483647 h 118"/>
                <a:gd name="T90" fmla="*/ 2147483647 w 88"/>
                <a:gd name="T91" fmla="*/ 2147483647 h 118"/>
                <a:gd name="T92" fmla="*/ 2147483647 w 88"/>
                <a:gd name="T93" fmla="*/ 2147483647 h 11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88"/>
                <a:gd name="T142" fmla="*/ 0 h 118"/>
                <a:gd name="T143" fmla="*/ 88 w 88"/>
                <a:gd name="T144" fmla="*/ 118 h 11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88" h="118">
                  <a:moveTo>
                    <a:pt x="12" y="86"/>
                  </a:moveTo>
                  <a:lnTo>
                    <a:pt x="10" y="90"/>
                  </a:lnTo>
                  <a:lnTo>
                    <a:pt x="12" y="92"/>
                  </a:lnTo>
                  <a:lnTo>
                    <a:pt x="12" y="98"/>
                  </a:lnTo>
                  <a:lnTo>
                    <a:pt x="10" y="102"/>
                  </a:lnTo>
                  <a:lnTo>
                    <a:pt x="8" y="106"/>
                  </a:lnTo>
                  <a:lnTo>
                    <a:pt x="18" y="112"/>
                  </a:lnTo>
                  <a:lnTo>
                    <a:pt x="30" y="118"/>
                  </a:lnTo>
                  <a:lnTo>
                    <a:pt x="34" y="116"/>
                  </a:lnTo>
                  <a:lnTo>
                    <a:pt x="36" y="112"/>
                  </a:lnTo>
                  <a:lnTo>
                    <a:pt x="40" y="102"/>
                  </a:lnTo>
                  <a:lnTo>
                    <a:pt x="46" y="88"/>
                  </a:lnTo>
                  <a:lnTo>
                    <a:pt x="50" y="84"/>
                  </a:lnTo>
                  <a:lnTo>
                    <a:pt x="56" y="80"/>
                  </a:lnTo>
                  <a:lnTo>
                    <a:pt x="68" y="74"/>
                  </a:lnTo>
                  <a:lnTo>
                    <a:pt x="78" y="66"/>
                  </a:lnTo>
                  <a:lnTo>
                    <a:pt x="84" y="54"/>
                  </a:lnTo>
                  <a:lnTo>
                    <a:pt x="86" y="50"/>
                  </a:lnTo>
                  <a:lnTo>
                    <a:pt x="86" y="42"/>
                  </a:lnTo>
                  <a:lnTo>
                    <a:pt x="88" y="40"/>
                  </a:lnTo>
                  <a:lnTo>
                    <a:pt x="86" y="32"/>
                  </a:lnTo>
                  <a:lnTo>
                    <a:pt x="84" y="28"/>
                  </a:lnTo>
                  <a:lnTo>
                    <a:pt x="86" y="26"/>
                  </a:lnTo>
                  <a:lnTo>
                    <a:pt x="70" y="24"/>
                  </a:lnTo>
                  <a:lnTo>
                    <a:pt x="56" y="18"/>
                  </a:lnTo>
                  <a:lnTo>
                    <a:pt x="42" y="10"/>
                  </a:lnTo>
                  <a:lnTo>
                    <a:pt x="34" y="2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12" y="26"/>
                  </a:lnTo>
                  <a:lnTo>
                    <a:pt x="6" y="40"/>
                  </a:lnTo>
                  <a:lnTo>
                    <a:pt x="2" y="54"/>
                  </a:lnTo>
                  <a:lnTo>
                    <a:pt x="0" y="64"/>
                  </a:lnTo>
                  <a:lnTo>
                    <a:pt x="4" y="70"/>
                  </a:lnTo>
                  <a:lnTo>
                    <a:pt x="6" y="72"/>
                  </a:lnTo>
                  <a:lnTo>
                    <a:pt x="10" y="72"/>
                  </a:lnTo>
                  <a:lnTo>
                    <a:pt x="14" y="70"/>
                  </a:lnTo>
                  <a:lnTo>
                    <a:pt x="18" y="66"/>
                  </a:lnTo>
                  <a:lnTo>
                    <a:pt x="18" y="74"/>
                  </a:lnTo>
                  <a:lnTo>
                    <a:pt x="18" y="80"/>
                  </a:lnTo>
                  <a:lnTo>
                    <a:pt x="12" y="84"/>
                  </a:lnTo>
                  <a:lnTo>
                    <a:pt x="8" y="86"/>
                  </a:lnTo>
                  <a:lnTo>
                    <a:pt x="10" y="86"/>
                  </a:lnTo>
                  <a:lnTo>
                    <a:pt x="12" y="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1" name="Freeform 94"/>
            <p:cNvSpPr/>
            <p:nvPr/>
          </p:nvSpPr>
          <p:spPr bwMode="auto">
            <a:xfrm>
              <a:off x="2735191" y="4584898"/>
              <a:ext cx="305574" cy="525667"/>
            </a:xfrm>
            <a:custGeom>
              <a:avLst/>
              <a:gdLst>
                <a:gd name="T0" fmla="*/ 2147483647 w 208"/>
                <a:gd name="T1" fmla="*/ 2147483647 h 332"/>
                <a:gd name="T2" fmla="*/ 2147483647 w 208"/>
                <a:gd name="T3" fmla="*/ 2147483647 h 332"/>
                <a:gd name="T4" fmla="*/ 2147483647 w 208"/>
                <a:gd name="T5" fmla="*/ 2147483647 h 332"/>
                <a:gd name="T6" fmla="*/ 2147483647 w 208"/>
                <a:gd name="T7" fmla="*/ 2147483647 h 332"/>
                <a:gd name="T8" fmla="*/ 2147483647 w 208"/>
                <a:gd name="T9" fmla="*/ 2147483647 h 332"/>
                <a:gd name="T10" fmla="*/ 2147483647 w 208"/>
                <a:gd name="T11" fmla="*/ 2147483647 h 332"/>
                <a:gd name="T12" fmla="*/ 2147483647 w 208"/>
                <a:gd name="T13" fmla="*/ 2147483647 h 332"/>
                <a:gd name="T14" fmla="*/ 2147483647 w 208"/>
                <a:gd name="T15" fmla="*/ 2147483647 h 332"/>
                <a:gd name="T16" fmla="*/ 0 w 208"/>
                <a:gd name="T17" fmla="*/ 2147483647 h 332"/>
                <a:gd name="T18" fmla="*/ 2147483647 w 208"/>
                <a:gd name="T19" fmla="*/ 2147483647 h 332"/>
                <a:gd name="T20" fmla="*/ 2147483647 w 208"/>
                <a:gd name="T21" fmla="*/ 2147483647 h 332"/>
                <a:gd name="T22" fmla="*/ 2147483647 w 208"/>
                <a:gd name="T23" fmla="*/ 2147483647 h 332"/>
                <a:gd name="T24" fmla="*/ 2147483647 w 208"/>
                <a:gd name="T25" fmla="*/ 2147483647 h 332"/>
                <a:gd name="T26" fmla="*/ 2147483647 w 208"/>
                <a:gd name="T27" fmla="*/ 2147483647 h 332"/>
                <a:gd name="T28" fmla="*/ 2147483647 w 208"/>
                <a:gd name="T29" fmla="*/ 2147483647 h 332"/>
                <a:gd name="T30" fmla="*/ 2147483647 w 208"/>
                <a:gd name="T31" fmla="*/ 2147483647 h 332"/>
                <a:gd name="T32" fmla="*/ 2147483647 w 208"/>
                <a:gd name="T33" fmla="*/ 0 h 332"/>
                <a:gd name="T34" fmla="*/ 2147483647 w 208"/>
                <a:gd name="T35" fmla="*/ 2147483647 h 332"/>
                <a:gd name="T36" fmla="*/ 2147483647 w 208"/>
                <a:gd name="T37" fmla="*/ 2147483647 h 332"/>
                <a:gd name="T38" fmla="*/ 2147483647 w 208"/>
                <a:gd name="T39" fmla="*/ 2147483647 h 332"/>
                <a:gd name="T40" fmla="*/ 2147483647 w 208"/>
                <a:gd name="T41" fmla="*/ 2147483647 h 332"/>
                <a:gd name="T42" fmla="*/ 2147483647 w 208"/>
                <a:gd name="T43" fmla="*/ 2147483647 h 332"/>
                <a:gd name="T44" fmla="*/ 2147483647 w 208"/>
                <a:gd name="T45" fmla="*/ 2147483647 h 332"/>
                <a:gd name="T46" fmla="*/ 2147483647 w 208"/>
                <a:gd name="T47" fmla="*/ 2147483647 h 332"/>
                <a:gd name="T48" fmla="*/ 2147483647 w 208"/>
                <a:gd name="T49" fmla="*/ 2147483647 h 332"/>
                <a:gd name="T50" fmla="*/ 2147483647 w 208"/>
                <a:gd name="T51" fmla="*/ 2147483647 h 332"/>
                <a:gd name="T52" fmla="*/ 2147483647 w 208"/>
                <a:gd name="T53" fmla="*/ 2147483647 h 332"/>
                <a:gd name="T54" fmla="*/ 2147483647 w 208"/>
                <a:gd name="T55" fmla="*/ 2147483647 h 332"/>
                <a:gd name="T56" fmla="*/ 2147483647 w 208"/>
                <a:gd name="T57" fmla="*/ 2147483647 h 332"/>
                <a:gd name="T58" fmla="*/ 2147483647 w 208"/>
                <a:gd name="T59" fmla="*/ 2147483647 h 332"/>
                <a:gd name="T60" fmla="*/ 2147483647 w 208"/>
                <a:gd name="T61" fmla="*/ 2147483647 h 332"/>
                <a:gd name="T62" fmla="*/ 2147483647 w 208"/>
                <a:gd name="T63" fmla="*/ 2147483647 h 332"/>
                <a:gd name="T64" fmla="*/ 2147483647 w 208"/>
                <a:gd name="T65" fmla="*/ 2147483647 h 332"/>
                <a:gd name="T66" fmla="*/ 2147483647 w 208"/>
                <a:gd name="T67" fmla="*/ 2147483647 h 332"/>
                <a:gd name="T68" fmla="*/ 2147483647 w 208"/>
                <a:gd name="T69" fmla="*/ 2147483647 h 332"/>
                <a:gd name="T70" fmla="*/ 2147483647 w 208"/>
                <a:gd name="T71" fmla="*/ 2147483647 h 332"/>
                <a:gd name="T72" fmla="*/ 2147483647 w 208"/>
                <a:gd name="T73" fmla="*/ 2147483647 h 332"/>
                <a:gd name="T74" fmla="*/ 2147483647 w 208"/>
                <a:gd name="T75" fmla="*/ 2147483647 h 332"/>
                <a:gd name="T76" fmla="*/ 2147483647 w 208"/>
                <a:gd name="T77" fmla="*/ 2147483647 h 332"/>
                <a:gd name="T78" fmla="*/ 2147483647 w 208"/>
                <a:gd name="T79" fmla="*/ 2147483647 h 332"/>
                <a:gd name="T80" fmla="*/ 2147483647 w 208"/>
                <a:gd name="T81" fmla="*/ 2147483647 h 332"/>
                <a:gd name="T82" fmla="*/ 2147483647 w 208"/>
                <a:gd name="T83" fmla="*/ 2147483647 h 332"/>
                <a:gd name="T84" fmla="*/ 2147483647 w 208"/>
                <a:gd name="T85" fmla="*/ 2147483647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08"/>
                <a:gd name="T130" fmla="*/ 0 h 332"/>
                <a:gd name="T131" fmla="*/ 208 w 208"/>
                <a:gd name="T132" fmla="*/ 332 h 33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08" h="332">
                  <a:moveTo>
                    <a:pt x="186" y="332"/>
                  </a:moveTo>
                  <a:lnTo>
                    <a:pt x="180" y="324"/>
                  </a:lnTo>
                  <a:lnTo>
                    <a:pt x="174" y="318"/>
                  </a:lnTo>
                  <a:lnTo>
                    <a:pt x="154" y="300"/>
                  </a:lnTo>
                  <a:lnTo>
                    <a:pt x="146" y="294"/>
                  </a:lnTo>
                  <a:lnTo>
                    <a:pt x="136" y="292"/>
                  </a:lnTo>
                  <a:lnTo>
                    <a:pt x="118" y="282"/>
                  </a:lnTo>
                  <a:lnTo>
                    <a:pt x="108" y="276"/>
                  </a:lnTo>
                  <a:lnTo>
                    <a:pt x="98" y="268"/>
                  </a:lnTo>
                  <a:lnTo>
                    <a:pt x="94" y="262"/>
                  </a:lnTo>
                  <a:lnTo>
                    <a:pt x="90" y="254"/>
                  </a:lnTo>
                  <a:lnTo>
                    <a:pt x="80" y="232"/>
                  </a:lnTo>
                  <a:lnTo>
                    <a:pt x="72" y="212"/>
                  </a:lnTo>
                  <a:lnTo>
                    <a:pt x="62" y="194"/>
                  </a:lnTo>
                  <a:lnTo>
                    <a:pt x="52" y="174"/>
                  </a:lnTo>
                  <a:lnTo>
                    <a:pt x="46" y="158"/>
                  </a:lnTo>
                  <a:lnTo>
                    <a:pt x="40" y="146"/>
                  </a:lnTo>
                  <a:lnTo>
                    <a:pt x="32" y="132"/>
                  </a:lnTo>
                  <a:lnTo>
                    <a:pt x="24" y="118"/>
                  </a:lnTo>
                  <a:lnTo>
                    <a:pt x="22" y="114"/>
                  </a:lnTo>
                  <a:lnTo>
                    <a:pt x="18" y="112"/>
                  </a:lnTo>
                  <a:lnTo>
                    <a:pt x="12" y="108"/>
                  </a:lnTo>
                  <a:lnTo>
                    <a:pt x="4" y="106"/>
                  </a:lnTo>
                  <a:lnTo>
                    <a:pt x="2" y="104"/>
                  </a:lnTo>
                  <a:lnTo>
                    <a:pt x="0" y="100"/>
                  </a:lnTo>
                  <a:lnTo>
                    <a:pt x="0" y="82"/>
                  </a:lnTo>
                  <a:lnTo>
                    <a:pt x="0" y="66"/>
                  </a:lnTo>
                  <a:lnTo>
                    <a:pt x="2" y="64"/>
                  </a:lnTo>
                  <a:lnTo>
                    <a:pt x="4" y="60"/>
                  </a:lnTo>
                  <a:lnTo>
                    <a:pt x="12" y="54"/>
                  </a:lnTo>
                  <a:lnTo>
                    <a:pt x="16" y="54"/>
                  </a:lnTo>
                  <a:lnTo>
                    <a:pt x="14" y="58"/>
                  </a:lnTo>
                  <a:lnTo>
                    <a:pt x="16" y="60"/>
                  </a:lnTo>
                  <a:lnTo>
                    <a:pt x="16" y="66"/>
                  </a:lnTo>
                  <a:lnTo>
                    <a:pt x="14" y="70"/>
                  </a:lnTo>
                  <a:lnTo>
                    <a:pt x="12" y="74"/>
                  </a:lnTo>
                  <a:lnTo>
                    <a:pt x="22" y="80"/>
                  </a:lnTo>
                  <a:lnTo>
                    <a:pt x="34" y="86"/>
                  </a:lnTo>
                  <a:lnTo>
                    <a:pt x="38" y="84"/>
                  </a:lnTo>
                  <a:lnTo>
                    <a:pt x="40" y="80"/>
                  </a:lnTo>
                  <a:lnTo>
                    <a:pt x="44" y="70"/>
                  </a:lnTo>
                  <a:lnTo>
                    <a:pt x="50" y="56"/>
                  </a:lnTo>
                  <a:lnTo>
                    <a:pt x="54" y="52"/>
                  </a:lnTo>
                  <a:lnTo>
                    <a:pt x="60" y="48"/>
                  </a:lnTo>
                  <a:lnTo>
                    <a:pt x="72" y="42"/>
                  </a:lnTo>
                  <a:lnTo>
                    <a:pt x="82" y="34"/>
                  </a:lnTo>
                  <a:lnTo>
                    <a:pt x="88" y="22"/>
                  </a:lnTo>
                  <a:lnTo>
                    <a:pt x="90" y="18"/>
                  </a:lnTo>
                  <a:lnTo>
                    <a:pt x="90" y="10"/>
                  </a:lnTo>
                  <a:lnTo>
                    <a:pt x="92" y="8"/>
                  </a:lnTo>
                  <a:lnTo>
                    <a:pt x="90" y="0"/>
                  </a:lnTo>
                  <a:lnTo>
                    <a:pt x="96" y="0"/>
                  </a:lnTo>
                  <a:lnTo>
                    <a:pt x="100" y="4"/>
                  </a:lnTo>
                  <a:lnTo>
                    <a:pt x="106" y="8"/>
                  </a:lnTo>
                  <a:lnTo>
                    <a:pt x="114" y="14"/>
                  </a:lnTo>
                  <a:lnTo>
                    <a:pt x="120" y="22"/>
                  </a:lnTo>
                  <a:lnTo>
                    <a:pt x="124" y="26"/>
                  </a:lnTo>
                  <a:lnTo>
                    <a:pt x="126" y="34"/>
                  </a:lnTo>
                  <a:lnTo>
                    <a:pt x="128" y="42"/>
                  </a:lnTo>
                  <a:lnTo>
                    <a:pt x="144" y="42"/>
                  </a:lnTo>
                  <a:lnTo>
                    <a:pt x="146" y="42"/>
                  </a:lnTo>
                  <a:lnTo>
                    <a:pt x="148" y="40"/>
                  </a:lnTo>
                  <a:lnTo>
                    <a:pt x="152" y="38"/>
                  </a:lnTo>
                  <a:lnTo>
                    <a:pt x="154" y="38"/>
                  </a:lnTo>
                  <a:lnTo>
                    <a:pt x="156" y="40"/>
                  </a:lnTo>
                  <a:lnTo>
                    <a:pt x="160" y="44"/>
                  </a:lnTo>
                  <a:lnTo>
                    <a:pt x="160" y="40"/>
                  </a:lnTo>
                  <a:lnTo>
                    <a:pt x="164" y="38"/>
                  </a:lnTo>
                  <a:lnTo>
                    <a:pt x="172" y="40"/>
                  </a:lnTo>
                  <a:lnTo>
                    <a:pt x="178" y="44"/>
                  </a:lnTo>
                  <a:lnTo>
                    <a:pt x="176" y="48"/>
                  </a:lnTo>
                  <a:lnTo>
                    <a:pt x="174" y="52"/>
                  </a:lnTo>
                  <a:lnTo>
                    <a:pt x="170" y="56"/>
                  </a:lnTo>
                  <a:lnTo>
                    <a:pt x="168" y="60"/>
                  </a:lnTo>
                  <a:lnTo>
                    <a:pt x="170" y="64"/>
                  </a:lnTo>
                  <a:lnTo>
                    <a:pt x="174" y="66"/>
                  </a:lnTo>
                  <a:lnTo>
                    <a:pt x="180" y="70"/>
                  </a:lnTo>
                  <a:lnTo>
                    <a:pt x="180" y="74"/>
                  </a:lnTo>
                  <a:lnTo>
                    <a:pt x="176" y="76"/>
                  </a:lnTo>
                  <a:lnTo>
                    <a:pt x="164" y="78"/>
                  </a:lnTo>
                  <a:lnTo>
                    <a:pt x="154" y="80"/>
                  </a:lnTo>
                  <a:lnTo>
                    <a:pt x="144" y="82"/>
                  </a:lnTo>
                  <a:lnTo>
                    <a:pt x="138" y="86"/>
                  </a:lnTo>
                  <a:lnTo>
                    <a:pt x="136" y="90"/>
                  </a:lnTo>
                  <a:lnTo>
                    <a:pt x="134" y="98"/>
                  </a:lnTo>
                  <a:lnTo>
                    <a:pt x="132" y="106"/>
                  </a:lnTo>
                  <a:lnTo>
                    <a:pt x="128" y="118"/>
                  </a:lnTo>
                  <a:lnTo>
                    <a:pt x="126" y="122"/>
                  </a:lnTo>
                  <a:lnTo>
                    <a:pt x="124" y="124"/>
                  </a:lnTo>
                  <a:lnTo>
                    <a:pt x="120" y="128"/>
                  </a:lnTo>
                  <a:lnTo>
                    <a:pt x="118" y="132"/>
                  </a:lnTo>
                  <a:lnTo>
                    <a:pt x="120" y="138"/>
                  </a:lnTo>
                  <a:lnTo>
                    <a:pt x="122" y="142"/>
                  </a:lnTo>
                  <a:lnTo>
                    <a:pt x="126" y="150"/>
                  </a:lnTo>
                  <a:lnTo>
                    <a:pt x="132" y="158"/>
                  </a:lnTo>
                  <a:lnTo>
                    <a:pt x="134" y="162"/>
                  </a:lnTo>
                  <a:lnTo>
                    <a:pt x="134" y="168"/>
                  </a:lnTo>
                  <a:lnTo>
                    <a:pt x="142" y="170"/>
                  </a:lnTo>
                  <a:lnTo>
                    <a:pt x="148" y="174"/>
                  </a:lnTo>
                  <a:lnTo>
                    <a:pt x="154" y="180"/>
                  </a:lnTo>
                  <a:lnTo>
                    <a:pt x="158" y="182"/>
                  </a:lnTo>
                  <a:lnTo>
                    <a:pt x="162" y="180"/>
                  </a:lnTo>
                  <a:lnTo>
                    <a:pt x="164" y="180"/>
                  </a:lnTo>
                  <a:lnTo>
                    <a:pt x="166" y="172"/>
                  </a:lnTo>
                  <a:lnTo>
                    <a:pt x="176" y="172"/>
                  </a:lnTo>
                  <a:lnTo>
                    <a:pt x="176" y="188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0" y="198"/>
                  </a:lnTo>
                  <a:lnTo>
                    <a:pt x="182" y="198"/>
                  </a:lnTo>
                  <a:lnTo>
                    <a:pt x="184" y="198"/>
                  </a:lnTo>
                  <a:lnTo>
                    <a:pt x="192" y="200"/>
                  </a:lnTo>
                  <a:lnTo>
                    <a:pt x="202" y="212"/>
                  </a:lnTo>
                  <a:lnTo>
                    <a:pt x="206" y="218"/>
                  </a:lnTo>
                  <a:lnTo>
                    <a:pt x="208" y="226"/>
                  </a:lnTo>
                  <a:lnTo>
                    <a:pt x="206" y="258"/>
                  </a:lnTo>
                  <a:lnTo>
                    <a:pt x="204" y="264"/>
                  </a:lnTo>
                  <a:lnTo>
                    <a:pt x="204" y="266"/>
                  </a:lnTo>
                  <a:lnTo>
                    <a:pt x="202" y="270"/>
                  </a:lnTo>
                  <a:lnTo>
                    <a:pt x="200" y="276"/>
                  </a:lnTo>
                  <a:lnTo>
                    <a:pt x="202" y="290"/>
                  </a:lnTo>
                  <a:lnTo>
                    <a:pt x="204" y="294"/>
                  </a:lnTo>
                  <a:lnTo>
                    <a:pt x="208" y="296"/>
                  </a:lnTo>
                  <a:lnTo>
                    <a:pt x="204" y="306"/>
                  </a:lnTo>
                  <a:lnTo>
                    <a:pt x="202" y="316"/>
                  </a:lnTo>
                  <a:lnTo>
                    <a:pt x="200" y="322"/>
                  </a:lnTo>
                  <a:lnTo>
                    <a:pt x="196" y="326"/>
                  </a:lnTo>
                  <a:lnTo>
                    <a:pt x="190" y="330"/>
                  </a:lnTo>
                  <a:lnTo>
                    <a:pt x="186" y="3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2" name="Freeform 95"/>
            <p:cNvSpPr/>
            <p:nvPr/>
          </p:nvSpPr>
          <p:spPr bwMode="auto">
            <a:xfrm>
              <a:off x="3017704" y="4863660"/>
              <a:ext cx="285971" cy="375666"/>
            </a:xfrm>
            <a:custGeom>
              <a:avLst/>
              <a:gdLst>
                <a:gd name="T0" fmla="*/ 2147483647 w 196"/>
                <a:gd name="T1" fmla="*/ 2147483647 h 238"/>
                <a:gd name="T2" fmla="*/ 2147483647 w 196"/>
                <a:gd name="T3" fmla="*/ 2147483647 h 238"/>
                <a:gd name="T4" fmla="*/ 2147483647 w 196"/>
                <a:gd name="T5" fmla="*/ 2147483647 h 238"/>
                <a:gd name="T6" fmla="*/ 2147483647 w 196"/>
                <a:gd name="T7" fmla="*/ 2147483647 h 238"/>
                <a:gd name="T8" fmla="*/ 2147483647 w 196"/>
                <a:gd name="T9" fmla="*/ 2147483647 h 238"/>
                <a:gd name="T10" fmla="*/ 2147483647 w 196"/>
                <a:gd name="T11" fmla="*/ 2147483647 h 238"/>
                <a:gd name="T12" fmla="*/ 2147483647 w 196"/>
                <a:gd name="T13" fmla="*/ 2147483647 h 238"/>
                <a:gd name="T14" fmla="*/ 2147483647 w 196"/>
                <a:gd name="T15" fmla="*/ 2147483647 h 238"/>
                <a:gd name="T16" fmla="*/ 2147483647 w 196"/>
                <a:gd name="T17" fmla="*/ 2147483647 h 238"/>
                <a:gd name="T18" fmla="*/ 2147483647 w 196"/>
                <a:gd name="T19" fmla="*/ 2147483647 h 238"/>
                <a:gd name="T20" fmla="*/ 2147483647 w 196"/>
                <a:gd name="T21" fmla="*/ 2147483647 h 238"/>
                <a:gd name="T22" fmla="*/ 2147483647 w 196"/>
                <a:gd name="T23" fmla="*/ 2147483647 h 238"/>
                <a:gd name="T24" fmla="*/ 2147483647 w 196"/>
                <a:gd name="T25" fmla="*/ 2147483647 h 238"/>
                <a:gd name="T26" fmla="*/ 2147483647 w 196"/>
                <a:gd name="T27" fmla="*/ 2147483647 h 238"/>
                <a:gd name="T28" fmla="*/ 2147483647 w 196"/>
                <a:gd name="T29" fmla="*/ 2147483647 h 238"/>
                <a:gd name="T30" fmla="*/ 2147483647 w 196"/>
                <a:gd name="T31" fmla="*/ 2147483647 h 238"/>
                <a:gd name="T32" fmla="*/ 2147483647 w 196"/>
                <a:gd name="T33" fmla="*/ 2147483647 h 238"/>
                <a:gd name="T34" fmla="*/ 2147483647 w 196"/>
                <a:gd name="T35" fmla="*/ 2147483647 h 238"/>
                <a:gd name="T36" fmla="*/ 2147483647 w 196"/>
                <a:gd name="T37" fmla="*/ 2147483647 h 238"/>
                <a:gd name="T38" fmla="*/ 2147483647 w 196"/>
                <a:gd name="T39" fmla="*/ 2147483647 h 238"/>
                <a:gd name="T40" fmla="*/ 2147483647 w 196"/>
                <a:gd name="T41" fmla="*/ 2147483647 h 238"/>
                <a:gd name="T42" fmla="*/ 2147483647 w 196"/>
                <a:gd name="T43" fmla="*/ 2147483647 h 238"/>
                <a:gd name="T44" fmla="*/ 2147483647 w 196"/>
                <a:gd name="T45" fmla="*/ 2147483647 h 238"/>
                <a:gd name="T46" fmla="*/ 2147483647 w 196"/>
                <a:gd name="T47" fmla="*/ 2147483647 h 238"/>
                <a:gd name="T48" fmla="*/ 2147483647 w 196"/>
                <a:gd name="T49" fmla="*/ 2147483647 h 238"/>
                <a:gd name="T50" fmla="*/ 2147483647 w 196"/>
                <a:gd name="T51" fmla="*/ 2147483647 h 238"/>
                <a:gd name="T52" fmla="*/ 2147483647 w 196"/>
                <a:gd name="T53" fmla="*/ 2147483647 h 238"/>
                <a:gd name="T54" fmla="*/ 2147483647 w 196"/>
                <a:gd name="T55" fmla="*/ 2147483647 h 238"/>
                <a:gd name="T56" fmla="*/ 2147483647 w 196"/>
                <a:gd name="T57" fmla="*/ 2147483647 h 238"/>
                <a:gd name="T58" fmla="*/ 2147483647 w 196"/>
                <a:gd name="T59" fmla="*/ 2147483647 h 238"/>
                <a:gd name="T60" fmla="*/ 2147483647 w 196"/>
                <a:gd name="T61" fmla="*/ 2147483647 h 238"/>
                <a:gd name="T62" fmla="*/ 2147483647 w 196"/>
                <a:gd name="T63" fmla="*/ 2147483647 h 238"/>
                <a:gd name="T64" fmla="*/ 2147483647 w 196"/>
                <a:gd name="T65" fmla="*/ 2147483647 h 238"/>
                <a:gd name="T66" fmla="*/ 2147483647 w 196"/>
                <a:gd name="T67" fmla="*/ 2147483647 h 238"/>
                <a:gd name="T68" fmla="*/ 2147483647 w 196"/>
                <a:gd name="T69" fmla="*/ 2147483647 h 238"/>
                <a:gd name="T70" fmla="*/ 2147483647 w 196"/>
                <a:gd name="T71" fmla="*/ 2147483647 h 238"/>
                <a:gd name="T72" fmla="*/ 2147483647 w 196"/>
                <a:gd name="T73" fmla="*/ 2147483647 h 238"/>
                <a:gd name="T74" fmla="*/ 2147483647 w 196"/>
                <a:gd name="T75" fmla="*/ 2147483647 h 238"/>
                <a:gd name="T76" fmla="*/ 2147483647 w 196"/>
                <a:gd name="T77" fmla="*/ 2147483647 h 238"/>
                <a:gd name="T78" fmla="*/ 2147483647 w 196"/>
                <a:gd name="T79" fmla="*/ 2147483647 h 238"/>
                <a:gd name="T80" fmla="*/ 2147483647 w 196"/>
                <a:gd name="T81" fmla="*/ 2147483647 h 238"/>
                <a:gd name="T82" fmla="*/ 2147483647 w 196"/>
                <a:gd name="T83" fmla="*/ 2147483647 h 238"/>
                <a:gd name="T84" fmla="*/ 2147483647 w 196"/>
                <a:gd name="T85" fmla="*/ 2147483647 h 238"/>
                <a:gd name="T86" fmla="*/ 2147483647 w 196"/>
                <a:gd name="T87" fmla="*/ 2147483647 h 238"/>
                <a:gd name="T88" fmla="*/ 2147483647 w 196"/>
                <a:gd name="T89" fmla="*/ 0 h 238"/>
                <a:gd name="T90" fmla="*/ 2147483647 w 196"/>
                <a:gd name="T91" fmla="*/ 2147483647 h 238"/>
                <a:gd name="T92" fmla="*/ 2147483647 w 196"/>
                <a:gd name="T93" fmla="*/ 2147483647 h 238"/>
                <a:gd name="T94" fmla="*/ 2147483647 w 196"/>
                <a:gd name="T95" fmla="*/ 2147483647 h 238"/>
                <a:gd name="T96" fmla="*/ 0 w 196"/>
                <a:gd name="T97" fmla="*/ 2147483647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6"/>
                <a:gd name="T148" fmla="*/ 0 h 238"/>
                <a:gd name="T149" fmla="*/ 196 w 196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6" h="238">
                  <a:moveTo>
                    <a:pt x="0" y="24"/>
                  </a:moveTo>
                  <a:lnTo>
                    <a:pt x="10" y="34"/>
                  </a:lnTo>
                  <a:lnTo>
                    <a:pt x="14" y="42"/>
                  </a:lnTo>
                  <a:lnTo>
                    <a:pt x="16" y="50"/>
                  </a:lnTo>
                  <a:lnTo>
                    <a:pt x="14" y="82"/>
                  </a:lnTo>
                  <a:lnTo>
                    <a:pt x="12" y="88"/>
                  </a:lnTo>
                  <a:lnTo>
                    <a:pt x="12" y="90"/>
                  </a:lnTo>
                  <a:lnTo>
                    <a:pt x="10" y="94"/>
                  </a:lnTo>
                  <a:lnTo>
                    <a:pt x="8" y="100"/>
                  </a:lnTo>
                  <a:lnTo>
                    <a:pt x="10" y="114"/>
                  </a:lnTo>
                  <a:lnTo>
                    <a:pt x="12" y="118"/>
                  </a:lnTo>
                  <a:lnTo>
                    <a:pt x="16" y="120"/>
                  </a:lnTo>
                  <a:lnTo>
                    <a:pt x="14" y="126"/>
                  </a:lnTo>
                  <a:lnTo>
                    <a:pt x="12" y="132"/>
                  </a:lnTo>
                  <a:lnTo>
                    <a:pt x="8" y="146"/>
                  </a:lnTo>
                  <a:lnTo>
                    <a:pt x="18" y="156"/>
                  </a:lnTo>
                  <a:lnTo>
                    <a:pt x="22" y="168"/>
                  </a:lnTo>
                  <a:lnTo>
                    <a:pt x="26" y="198"/>
                  </a:lnTo>
                  <a:lnTo>
                    <a:pt x="28" y="200"/>
                  </a:lnTo>
                  <a:lnTo>
                    <a:pt x="30" y="202"/>
                  </a:lnTo>
                  <a:lnTo>
                    <a:pt x="34" y="204"/>
                  </a:lnTo>
                  <a:lnTo>
                    <a:pt x="36" y="208"/>
                  </a:lnTo>
                  <a:lnTo>
                    <a:pt x="42" y="228"/>
                  </a:lnTo>
                  <a:lnTo>
                    <a:pt x="44" y="234"/>
                  </a:lnTo>
                  <a:lnTo>
                    <a:pt x="46" y="238"/>
                  </a:lnTo>
                  <a:lnTo>
                    <a:pt x="50" y="238"/>
                  </a:lnTo>
                  <a:lnTo>
                    <a:pt x="56" y="236"/>
                  </a:lnTo>
                  <a:lnTo>
                    <a:pt x="60" y="232"/>
                  </a:lnTo>
                  <a:lnTo>
                    <a:pt x="70" y="220"/>
                  </a:lnTo>
                  <a:lnTo>
                    <a:pt x="76" y="226"/>
                  </a:lnTo>
                  <a:lnTo>
                    <a:pt x="84" y="228"/>
                  </a:lnTo>
                  <a:lnTo>
                    <a:pt x="92" y="230"/>
                  </a:lnTo>
                  <a:lnTo>
                    <a:pt x="98" y="238"/>
                  </a:lnTo>
                  <a:lnTo>
                    <a:pt x="100" y="232"/>
                  </a:lnTo>
                  <a:lnTo>
                    <a:pt x="104" y="230"/>
                  </a:lnTo>
                  <a:lnTo>
                    <a:pt x="112" y="228"/>
                  </a:lnTo>
                  <a:lnTo>
                    <a:pt x="126" y="228"/>
                  </a:lnTo>
                  <a:lnTo>
                    <a:pt x="126" y="204"/>
                  </a:lnTo>
                  <a:lnTo>
                    <a:pt x="128" y="196"/>
                  </a:lnTo>
                  <a:lnTo>
                    <a:pt x="132" y="188"/>
                  </a:lnTo>
                  <a:lnTo>
                    <a:pt x="136" y="180"/>
                  </a:lnTo>
                  <a:lnTo>
                    <a:pt x="144" y="176"/>
                  </a:lnTo>
                  <a:lnTo>
                    <a:pt x="152" y="172"/>
                  </a:lnTo>
                  <a:lnTo>
                    <a:pt x="162" y="172"/>
                  </a:lnTo>
                  <a:lnTo>
                    <a:pt x="170" y="172"/>
                  </a:lnTo>
                  <a:lnTo>
                    <a:pt x="178" y="174"/>
                  </a:lnTo>
                  <a:lnTo>
                    <a:pt x="190" y="180"/>
                  </a:lnTo>
                  <a:lnTo>
                    <a:pt x="190" y="174"/>
                  </a:lnTo>
                  <a:lnTo>
                    <a:pt x="192" y="170"/>
                  </a:lnTo>
                  <a:lnTo>
                    <a:pt x="196" y="162"/>
                  </a:lnTo>
                  <a:lnTo>
                    <a:pt x="196" y="156"/>
                  </a:lnTo>
                  <a:lnTo>
                    <a:pt x="196" y="148"/>
                  </a:lnTo>
                  <a:lnTo>
                    <a:pt x="194" y="146"/>
                  </a:lnTo>
                  <a:lnTo>
                    <a:pt x="186" y="138"/>
                  </a:lnTo>
                  <a:lnTo>
                    <a:pt x="184" y="134"/>
                  </a:lnTo>
                  <a:lnTo>
                    <a:pt x="180" y="130"/>
                  </a:lnTo>
                  <a:lnTo>
                    <a:pt x="180" y="126"/>
                  </a:lnTo>
                  <a:lnTo>
                    <a:pt x="180" y="120"/>
                  </a:lnTo>
                  <a:lnTo>
                    <a:pt x="168" y="118"/>
                  </a:lnTo>
                  <a:lnTo>
                    <a:pt x="158" y="116"/>
                  </a:lnTo>
                  <a:lnTo>
                    <a:pt x="154" y="112"/>
                  </a:lnTo>
                  <a:lnTo>
                    <a:pt x="152" y="108"/>
                  </a:lnTo>
                  <a:lnTo>
                    <a:pt x="152" y="102"/>
                  </a:lnTo>
                  <a:lnTo>
                    <a:pt x="152" y="94"/>
                  </a:lnTo>
                  <a:lnTo>
                    <a:pt x="150" y="92"/>
                  </a:lnTo>
                  <a:lnTo>
                    <a:pt x="148" y="90"/>
                  </a:lnTo>
                  <a:lnTo>
                    <a:pt x="146" y="80"/>
                  </a:lnTo>
                  <a:lnTo>
                    <a:pt x="142" y="70"/>
                  </a:lnTo>
                  <a:lnTo>
                    <a:pt x="138" y="68"/>
                  </a:lnTo>
                  <a:lnTo>
                    <a:pt x="134" y="66"/>
                  </a:lnTo>
                  <a:lnTo>
                    <a:pt x="124" y="68"/>
                  </a:lnTo>
                  <a:lnTo>
                    <a:pt x="120" y="68"/>
                  </a:lnTo>
                  <a:lnTo>
                    <a:pt x="116" y="68"/>
                  </a:lnTo>
                  <a:lnTo>
                    <a:pt x="114" y="66"/>
                  </a:lnTo>
                  <a:lnTo>
                    <a:pt x="114" y="62"/>
                  </a:lnTo>
                  <a:lnTo>
                    <a:pt x="108" y="60"/>
                  </a:lnTo>
                  <a:lnTo>
                    <a:pt x="104" y="58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4" y="54"/>
                  </a:lnTo>
                  <a:lnTo>
                    <a:pt x="84" y="50"/>
                  </a:lnTo>
                  <a:lnTo>
                    <a:pt x="74" y="44"/>
                  </a:lnTo>
                  <a:lnTo>
                    <a:pt x="70" y="36"/>
                  </a:lnTo>
                  <a:lnTo>
                    <a:pt x="66" y="30"/>
                  </a:lnTo>
                  <a:lnTo>
                    <a:pt x="64" y="20"/>
                  </a:lnTo>
                  <a:lnTo>
                    <a:pt x="66" y="10"/>
                  </a:lnTo>
                  <a:lnTo>
                    <a:pt x="66" y="6"/>
                  </a:lnTo>
                  <a:lnTo>
                    <a:pt x="64" y="2"/>
                  </a:lnTo>
                  <a:lnTo>
                    <a:pt x="62" y="0"/>
                  </a:lnTo>
                  <a:lnTo>
                    <a:pt x="56" y="0"/>
                  </a:lnTo>
                  <a:lnTo>
                    <a:pt x="48" y="2"/>
                  </a:lnTo>
                  <a:lnTo>
                    <a:pt x="42" y="6"/>
                  </a:lnTo>
                  <a:lnTo>
                    <a:pt x="30" y="14"/>
                  </a:lnTo>
                  <a:lnTo>
                    <a:pt x="20" y="22"/>
                  </a:lnTo>
                  <a:lnTo>
                    <a:pt x="12" y="26"/>
                  </a:lnTo>
                  <a:lnTo>
                    <a:pt x="8" y="26"/>
                  </a:lnTo>
                  <a:lnTo>
                    <a:pt x="4" y="24"/>
                  </a:lnTo>
                  <a:lnTo>
                    <a:pt x="0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3" name="Freeform 96"/>
            <p:cNvSpPr/>
            <p:nvPr/>
          </p:nvSpPr>
          <p:spPr bwMode="auto">
            <a:xfrm>
              <a:off x="3201048" y="5137114"/>
              <a:ext cx="196029" cy="238940"/>
            </a:xfrm>
            <a:custGeom>
              <a:avLst/>
              <a:gdLst>
                <a:gd name="T0" fmla="*/ 2147483647 w 134"/>
                <a:gd name="T1" fmla="*/ 2147483647 h 152"/>
                <a:gd name="T2" fmla="*/ 2147483647 w 134"/>
                <a:gd name="T3" fmla="*/ 2147483647 h 152"/>
                <a:gd name="T4" fmla="*/ 2147483647 w 134"/>
                <a:gd name="T5" fmla="*/ 2147483647 h 152"/>
                <a:gd name="T6" fmla="*/ 2147483647 w 134"/>
                <a:gd name="T7" fmla="*/ 2147483647 h 152"/>
                <a:gd name="T8" fmla="*/ 2147483647 w 134"/>
                <a:gd name="T9" fmla="*/ 2147483647 h 152"/>
                <a:gd name="T10" fmla="*/ 2147483647 w 134"/>
                <a:gd name="T11" fmla="*/ 2147483647 h 152"/>
                <a:gd name="T12" fmla="*/ 2147483647 w 134"/>
                <a:gd name="T13" fmla="*/ 2147483647 h 152"/>
                <a:gd name="T14" fmla="*/ 2147483647 w 134"/>
                <a:gd name="T15" fmla="*/ 2147483647 h 152"/>
                <a:gd name="T16" fmla="*/ 2147483647 w 134"/>
                <a:gd name="T17" fmla="*/ 2147483647 h 152"/>
                <a:gd name="T18" fmla="*/ 2147483647 w 134"/>
                <a:gd name="T19" fmla="*/ 2147483647 h 152"/>
                <a:gd name="T20" fmla="*/ 2147483647 w 134"/>
                <a:gd name="T21" fmla="*/ 2147483647 h 152"/>
                <a:gd name="T22" fmla="*/ 2147483647 w 134"/>
                <a:gd name="T23" fmla="*/ 2147483647 h 152"/>
                <a:gd name="T24" fmla="*/ 2147483647 w 134"/>
                <a:gd name="T25" fmla="*/ 2147483647 h 152"/>
                <a:gd name="T26" fmla="*/ 2147483647 w 134"/>
                <a:gd name="T27" fmla="*/ 2147483647 h 152"/>
                <a:gd name="T28" fmla="*/ 2147483647 w 134"/>
                <a:gd name="T29" fmla="*/ 2147483647 h 152"/>
                <a:gd name="T30" fmla="*/ 2147483647 w 134"/>
                <a:gd name="T31" fmla="*/ 2147483647 h 152"/>
                <a:gd name="T32" fmla="*/ 2147483647 w 134"/>
                <a:gd name="T33" fmla="*/ 2147483647 h 152"/>
                <a:gd name="T34" fmla="*/ 2147483647 w 134"/>
                <a:gd name="T35" fmla="*/ 2147483647 h 152"/>
                <a:gd name="T36" fmla="*/ 2147483647 w 134"/>
                <a:gd name="T37" fmla="*/ 2147483647 h 152"/>
                <a:gd name="T38" fmla="*/ 2147483647 w 134"/>
                <a:gd name="T39" fmla="*/ 2147483647 h 152"/>
                <a:gd name="T40" fmla="*/ 2147483647 w 134"/>
                <a:gd name="T41" fmla="*/ 2147483647 h 152"/>
                <a:gd name="T42" fmla="*/ 2147483647 w 134"/>
                <a:gd name="T43" fmla="*/ 2147483647 h 152"/>
                <a:gd name="T44" fmla="*/ 2147483647 w 134"/>
                <a:gd name="T45" fmla="*/ 2147483647 h 152"/>
                <a:gd name="T46" fmla="*/ 2147483647 w 134"/>
                <a:gd name="T47" fmla="*/ 2147483647 h 152"/>
                <a:gd name="T48" fmla="*/ 2147483647 w 134"/>
                <a:gd name="T49" fmla="*/ 2147483647 h 152"/>
                <a:gd name="T50" fmla="*/ 2147483647 w 134"/>
                <a:gd name="T51" fmla="*/ 2147483647 h 152"/>
                <a:gd name="T52" fmla="*/ 2147483647 w 134"/>
                <a:gd name="T53" fmla="*/ 2147483647 h 152"/>
                <a:gd name="T54" fmla="*/ 2147483647 w 134"/>
                <a:gd name="T55" fmla="*/ 2147483647 h 152"/>
                <a:gd name="T56" fmla="*/ 2147483647 w 134"/>
                <a:gd name="T57" fmla="*/ 2147483647 h 152"/>
                <a:gd name="T58" fmla="*/ 2147483647 w 134"/>
                <a:gd name="T59" fmla="*/ 2147483647 h 152"/>
                <a:gd name="T60" fmla="*/ 2147483647 w 134"/>
                <a:gd name="T61" fmla="*/ 2147483647 h 152"/>
                <a:gd name="T62" fmla="*/ 2147483647 w 134"/>
                <a:gd name="T63" fmla="*/ 2147483647 h 152"/>
                <a:gd name="T64" fmla="*/ 0 w 134"/>
                <a:gd name="T65" fmla="*/ 2147483647 h 152"/>
                <a:gd name="T66" fmla="*/ 0 w 134"/>
                <a:gd name="T67" fmla="*/ 2147483647 h 152"/>
                <a:gd name="T68" fmla="*/ 0 w 134"/>
                <a:gd name="T69" fmla="*/ 2147483647 h 152"/>
                <a:gd name="T70" fmla="*/ 2147483647 w 134"/>
                <a:gd name="T71" fmla="*/ 2147483647 h 152"/>
                <a:gd name="T72" fmla="*/ 2147483647 w 134"/>
                <a:gd name="T73" fmla="*/ 2147483647 h 152"/>
                <a:gd name="T74" fmla="*/ 2147483647 w 134"/>
                <a:gd name="T75" fmla="*/ 2147483647 h 152"/>
                <a:gd name="T76" fmla="*/ 2147483647 w 134"/>
                <a:gd name="T77" fmla="*/ 2147483647 h 152"/>
                <a:gd name="T78" fmla="*/ 2147483647 w 134"/>
                <a:gd name="T79" fmla="*/ 0 h 152"/>
                <a:gd name="T80" fmla="*/ 2147483647 w 134"/>
                <a:gd name="T81" fmla="*/ 0 h 152"/>
                <a:gd name="T82" fmla="*/ 2147483647 w 134"/>
                <a:gd name="T83" fmla="*/ 0 h 152"/>
                <a:gd name="T84" fmla="*/ 2147483647 w 134"/>
                <a:gd name="T85" fmla="*/ 2147483647 h 152"/>
                <a:gd name="T86" fmla="*/ 2147483647 w 134"/>
                <a:gd name="T87" fmla="*/ 2147483647 h 152"/>
                <a:gd name="T88" fmla="*/ 2147483647 w 134"/>
                <a:gd name="T89" fmla="*/ 2147483647 h 152"/>
                <a:gd name="T90" fmla="*/ 2147483647 w 134"/>
                <a:gd name="T91" fmla="*/ 2147483647 h 152"/>
                <a:gd name="T92" fmla="*/ 2147483647 w 134"/>
                <a:gd name="T93" fmla="*/ 2147483647 h 152"/>
                <a:gd name="T94" fmla="*/ 2147483647 w 134"/>
                <a:gd name="T95" fmla="*/ 2147483647 h 152"/>
                <a:gd name="T96" fmla="*/ 2147483647 w 134"/>
                <a:gd name="T97" fmla="*/ 2147483647 h 152"/>
                <a:gd name="T98" fmla="*/ 2147483647 w 134"/>
                <a:gd name="T99" fmla="*/ 2147483647 h 152"/>
                <a:gd name="T100" fmla="*/ 2147483647 w 134"/>
                <a:gd name="T101" fmla="*/ 2147483647 h 152"/>
                <a:gd name="T102" fmla="*/ 2147483647 w 134"/>
                <a:gd name="T103" fmla="*/ 2147483647 h 152"/>
                <a:gd name="T104" fmla="*/ 2147483647 w 134"/>
                <a:gd name="T105" fmla="*/ 2147483647 h 152"/>
                <a:gd name="T106" fmla="*/ 2147483647 w 134"/>
                <a:gd name="T107" fmla="*/ 2147483647 h 152"/>
                <a:gd name="T108" fmla="*/ 2147483647 w 134"/>
                <a:gd name="T109" fmla="*/ 2147483647 h 152"/>
                <a:gd name="T110" fmla="*/ 2147483647 w 134"/>
                <a:gd name="T111" fmla="*/ 2147483647 h 152"/>
                <a:gd name="T112" fmla="*/ 2147483647 w 134"/>
                <a:gd name="T113" fmla="*/ 2147483647 h 152"/>
                <a:gd name="T114" fmla="*/ 2147483647 w 134"/>
                <a:gd name="T115" fmla="*/ 2147483647 h 152"/>
                <a:gd name="T116" fmla="*/ 2147483647 w 134"/>
                <a:gd name="T117" fmla="*/ 2147483647 h 152"/>
                <a:gd name="T118" fmla="*/ 2147483647 w 134"/>
                <a:gd name="T119" fmla="*/ 2147483647 h 152"/>
                <a:gd name="T120" fmla="*/ 2147483647 w 134"/>
                <a:gd name="T121" fmla="*/ 2147483647 h 152"/>
                <a:gd name="T122" fmla="*/ 2147483647 w 134"/>
                <a:gd name="T123" fmla="*/ 2147483647 h 152"/>
                <a:gd name="T124" fmla="*/ 2147483647 w 134"/>
                <a:gd name="T125" fmla="*/ 2147483647 h 15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4"/>
                <a:gd name="T190" fmla="*/ 0 h 152"/>
                <a:gd name="T191" fmla="*/ 134 w 134"/>
                <a:gd name="T192" fmla="*/ 152 h 15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4" h="152">
                  <a:moveTo>
                    <a:pt x="132" y="118"/>
                  </a:moveTo>
                  <a:lnTo>
                    <a:pt x="134" y="122"/>
                  </a:lnTo>
                  <a:lnTo>
                    <a:pt x="134" y="130"/>
                  </a:lnTo>
                  <a:lnTo>
                    <a:pt x="134" y="136"/>
                  </a:lnTo>
                  <a:lnTo>
                    <a:pt x="130" y="138"/>
                  </a:lnTo>
                  <a:lnTo>
                    <a:pt x="122" y="146"/>
                  </a:lnTo>
                  <a:lnTo>
                    <a:pt x="112" y="150"/>
                  </a:lnTo>
                  <a:lnTo>
                    <a:pt x="102" y="152"/>
                  </a:lnTo>
                  <a:lnTo>
                    <a:pt x="94" y="152"/>
                  </a:lnTo>
                  <a:lnTo>
                    <a:pt x="86" y="150"/>
                  </a:lnTo>
                  <a:lnTo>
                    <a:pt x="82" y="148"/>
                  </a:lnTo>
                  <a:lnTo>
                    <a:pt x="74" y="148"/>
                  </a:lnTo>
                  <a:lnTo>
                    <a:pt x="76" y="138"/>
                  </a:lnTo>
                  <a:lnTo>
                    <a:pt x="80" y="132"/>
                  </a:lnTo>
                  <a:lnTo>
                    <a:pt x="82" y="124"/>
                  </a:lnTo>
                  <a:lnTo>
                    <a:pt x="84" y="116"/>
                  </a:lnTo>
                  <a:lnTo>
                    <a:pt x="82" y="110"/>
                  </a:lnTo>
                  <a:lnTo>
                    <a:pt x="78" y="106"/>
                  </a:lnTo>
                  <a:lnTo>
                    <a:pt x="72" y="106"/>
                  </a:lnTo>
                  <a:lnTo>
                    <a:pt x="64" y="104"/>
                  </a:lnTo>
                  <a:lnTo>
                    <a:pt x="62" y="102"/>
                  </a:lnTo>
                  <a:lnTo>
                    <a:pt x="60" y="98"/>
                  </a:lnTo>
                  <a:lnTo>
                    <a:pt x="58" y="94"/>
                  </a:lnTo>
                  <a:lnTo>
                    <a:pt x="54" y="92"/>
                  </a:lnTo>
                  <a:lnTo>
                    <a:pt x="46" y="90"/>
                  </a:lnTo>
                  <a:lnTo>
                    <a:pt x="40" y="88"/>
                  </a:lnTo>
                  <a:lnTo>
                    <a:pt x="34" y="88"/>
                  </a:lnTo>
                  <a:lnTo>
                    <a:pt x="30" y="86"/>
                  </a:lnTo>
                  <a:lnTo>
                    <a:pt x="24" y="82"/>
                  </a:lnTo>
                  <a:lnTo>
                    <a:pt x="12" y="66"/>
                  </a:lnTo>
                  <a:lnTo>
                    <a:pt x="4" y="62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32"/>
                  </a:lnTo>
                  <a:lnTo>
                    <a:pt x="2" y="24"/>
                  </a:lnTo>
                  <a:lnTo>
                    <a:pt x="6" y="16"/>
                  </a:lnTo>
                  <a:lnTo>
                    <a:pt x="10" y="8"/>
                  </a:lnTo>
                  <a:lnTo>
                    <a:pt x="18" y="4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44" y="0"/>
                  </a:lnTo>
                  <a:lnTo>
                    <a:pt x="52" y="2"/>
                  </a:lnTo>
                  <a:lnTo>
                    <a:pt x="64" y="8"/>
                  </a:lnTo>
                  <a:lnTo>
                    <a:pt x="64" y="18"/>
                  </a:lnTo>
                  <a:lnTo>
                    <a:pt x="70" y="34"/>
                  </a:lnTo>
                  <a:lnTo>
                    <a:pt x="76" y="50"/>
                  </a:lnTo>
                  <a:lnTo>
                    <a:pt x="78" y="54"/>
                  </a:lnTo>
                  <a:lnTo>
                    <a:pt x="82" y="56"/>
                  </a:lnTo>
                  <a:lnTo>
                    <a:pt x="92" y="56"/>
                  </a:lnTo>
                  <a:lnTo>
                    <a:pt x="100" y="58"/>
                  </a:lnTo>
                  <a:lnTo>
                    <a:pt x="106" y="62"/>
                  </a:lnTo>
                  <a:lnTo>
                    <a:pt x="108" y="68"/>
                  </a:lnTo>
                  <a:lnTo>
                    <a:pt x="114" y="80"/>
                  </a:lnTo>
                  <a:lnTo>
                    <a:pt x="120" y="90"/>
                  </a:lnTo>
                  <a:lnTo>
                    <a:pt x="122" y="86"/>
                  </a:lnTo>
                  <a:lnTo>
                    <a:pt x="126" y="84"/>
                  </a:lnTo>
                  <a:lnTo>
                    <a:pt x="128" y="82"/>
                  </a:lnTo>
                  <a:lnTo>
                    <a:pt x="132" y="84"/>
                  </a:lnTo>
                  <a:lnTo>
                    <a:pt x="132" y="88"/>
                  </a:lnTo>
                  <a:lnTo>
                    <a:pt x="132" y="94"/>
                  </a:lnTo>
                  <a:lnTo>
                    <a:pt x="132" y="106"/>
                  </a:lnTo>
                  <a:lnTo>
                    <a:pt x="132" y="1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4" name="Freeform 97"/>
            <p:cNvSpPr/>
            <p:nvPr/>
          </p:nvSpPr>
          <p:spPr bwMode="auto">
            <a:xfrm>
              <a:off x="3341727" y="5455700"/>
              <a:ext cx="122230" cy="128763"/>
            </a:xfrm>
            <a:custGeom>
              <a:avLst/>
              <a:gdLst>
                <a:gd name="T0" fmla="*/ 2147483647 w 84"/>
                <a:gd name="T1" fmla="*/ 0 h 82"/>
                <a:gd name="T2" fmla="*/ 2147483647 w 84"/>
                <a:gd name="T3" fmla="*/ 0 h 82"/>
                <a:gd name="T4" fmla="*/ 2147483647 w 84"/>
                <a:gd name="T5" fmla="*/ 2147483647 h 82"/>
                <a:gd name="T6" fmla="*/ 2147483647 w 84"/>
                <a:gd name="T7" fmla="*/ 2147483647 h 82"/>
                <a:gd name="T8" fmla="*/ 2147483647 w 84"/>
                <a:gd name="T9" fmla="*/ 2147483647 h 82"/>
                <a:gd name="T10" fmla="*/ 2147483647 w 84"/>
                <a:gd name="T11" fmla="*/ 2147483647 h 82"/>
                <a:gd name="T12" fmla="*/ 2147483647 w 84"/>
                <a:gd name="T13" fmla="*/ 2147483647 h 82"/>
                <a:gd name="T14" fmla="*/ 2147483647 w 84"/>
                <a:gd name="T15" fmla="*/ 2147483647 h 82"/>
                <a:gd name="T16" fmla="*/ 2147483647 w 84"/>
                <a:gd name="T17" fmla="*/ 2147483647 h 82"/>
                <a:gd name="T18" fmla="*/ 2147483647 w 84"/>
                <a:gd name="T19" fmla="*/ 2147483647 h 82"/>
                <a:gd name="T20" fmla="*/ 2147483647 w 84"/>
                <a:gd name="T21" fmla="*/ 2147483647 h 82"/>
                <a:gd name="T22" fmla="*/ 2147483647 w 84"/>
                <a:gd name="T23" fmla="*/ 2147483647 h 82"/>
                <a:gd name="T24" fmla="*/ 2147483647 w 84"/>
                <a:gd name="T25" fmla="*/ 2147483647 h 82"/>
                <a:gd name="T26" fmla="*/ 2147483647 w 84"/>
                <a:gd name="T27" fmla="*/ 2147483647 h 82"/>
                <a:gd name="T28" fmla="*/ 2147483647 w 84"/>
                <a:gd name="T29" fmla="*/ 2147483647 h 82"/>
                <a:gd name="T30" fmla="*/ 0 w 84"/>
                <a:gd name="T31" fmla="*/ 2147483647 h 82"/>
                <a:gd name="T32" fmla="*/ 2147483647 w 84"/>
                <a:gd name="T33" fmla="*/ 0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"/>
                <a:gd name="T52" fmla="*/ 0 h 82"/>
                <a:gd name="T53" fmla="*/ 84 w 84"/>
                <a:gd name="T54" fmla="*/ 82 h 8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" h="82">
                  <a:moveTo>
                    <a:pt x="2" y="0"/>
                  </a:moveTo>
                  <a:lnTo>
                    <a:pt x="12" y="0"/>
                  </a:lnTo>
                  <a:lnTo>
                    <a:pt x="22" y="4"/>
                  </a:lnTo>
                  <a:lnTo>
                    <a:pt x="34" y="12"/>
                  </a:lnTo>
                  <a:lnTo>
                    <a:pt x="44" y="18"/>
                  </a:lnTo>
                  <a:lnTo>
                    <a:pt x="66" y="36"/>
                  </a:lnTo>
                  <a:lnTo>
                    <a:pt x="84" y="50"/>
                  </a:lnTo>
                  <a:lnTo>
                    <a:pt x="78" y="62"/>
                  </a:lnTo>
                  <a:lnTo>
                    <a:pt x="72" y="72"/>
                  </a:lnTo>
                  <a:lnTo>
                    <a:pt x="66" y="78"/>
                  </a:lnTo>
                  <a:lnTo>
                    <a:pt x="60" y="82"/>
                  </a:lnTo>
                  <a:lnTo>
                    <a:pt x="58" y="82"/>
                  </a:lnTo>
                  <a:lnTo>
                    <a:pt x="40" y="80"/>
                  </a:lnTo>
                  <a:lnTo>
                    <a:pt x="24" y="76"/>
                  </a:lnTo>
                  <a:lnTo>
                    <a:pt x="12" y="72"/>
                  </a:lnTo>
                  <a:lnTo>
                    <a:pt x="0" y="66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5" name="Freeform 98"/>
            <p:cNvSpPr/>
            <p:nvPr/>
          </p:nvSpPr>
          <p:spPr bwMode="auto">
            <a:xfrm>
              <a:off x="3059216" y="5212778"/>
              <a:ext cx="357464" cy="872130"/>
            </a:xfrm>
            <a:custGeom>
              <a:avLst/>
              <a:gdLst>
                <a:gd name="T0" fmla="*/ 2147483647 w 246"/>
                <a:gd name="T1" fmla="*/ 2147483647 h 552"/>
                <a:gd name="T2" fmla="*/ 2147483647 w 246"/>
                <a:gd name="T3" fmla="*/ 2147483647 h 552"/>
                <a:gd name="T4" fmla="*/ 2147483647 w 246"/>
                <a:gd name="T5" fmla="*/ 2147483647 h 552"/>
                <a:gd name="T6" fmla="*/ 2147483647 w 246"/>
                <a:gd name="T7" fmla="*/ 2147483647 h 552"/>
                <a:gd name="T8" fmla="*/ 2147483647 w 246"/>
                <a:gd name="T9" fmla="*/ 2147483647 h 552"/>
                <a:gd name="T10" fmla="*/ 2147483647 w 246"/>
                <a:gd name="T11" fmla="*/ 2147483647 h 552"/>
                <a:gd name="T12" fmla="*/ 2147483647 w 246"/>
                <a:gd name="T13" fmla="*/ 2147483647 h 552"/>
                <a:gd name="T14" fmla="*/ 2147483647 w 246"/>
                <a:gd name="T15" fmla="*/ 2147483647 h 552"/>
                <a:gd name="T16" fmla="*/ 2147483647 w 246"/>
                <a:gd name="T17" fmla="*/ 2147483647 h 552"/>
                <a:gd name="T18" fmla="*/ 2147483647 w 246"/>
                <a:gd name="T19" fmla="*/ 2147483647 h 552"/>
                <a:gd name="T20" fmla="*/ 2147483647 w 246"/>
                <a:gd name="T21" fmla="*/ 2147483647 h 552"/>
                <a:gd name="T22" fmla="*/ 2147483647 w 246"/>
                <a:gd name="T23" fmla="*/ 2147483647 h 552"/>
                <a:gd name="T24" fmla="*/ 2147483647 w 246"/>
                <a:gd name="T25" fmla="*/ 2147483647 h 552"/>
                <a:gd name="T26" fmla="*/ 2147483647 w 246"/>
                <a:gd name="T27" fmla="*/ 2147483647 h 552"/>
                <a:gd name="T28" fmla="*/ 2147483647 w 246"/>
                <a:gd name="T29" fmla="*/ 2147483647 h 552"/>
                <a:gd name="T30" fmla="*/ 2147483647 w 246"/>
                <a:gd name="T31" fmla="*/ 2147483647 h 552"/>
                <a:gd name="T32" fmla="*/ 2147483647 w 246"/>
                <a:gd name="T33" fmla="*/ 2147483647 h 552"/>
                <a:gd name="T34" fmla="*/ 2147483647 w 246"/>
                <a:gd name="T35" fmla="*/ 2147483647 h 552"/>
                <a:gd name="T36" fmla="*/ 2147483647 w 246"/>
                <a:gd name="T37" fmla="*/ 2147483647 h 552"/>
                <a:gd name="T38" fmla="*/ 2147483647 w 246"/>
                <a:gd name="T39" fmla="*/ 2147483647 h 552"/>
                <a:gd name="T40" fmla="*/ 2147483647 w 246"/>
                <a:gd name="T41" fmla="*/ 2147483647 h 552"/>
                <a:gd name="T42" fmla="*/ 2147483647 w 246"/>
                <a:gd name="T43" fmla="*/ 2147483647 h 552"/>
                <a:gd name="T44" fmla="*/ 2147483647 w 246"/>
                <a:gd name="T45" fmla="*/ 2147483647 h 552"/>
                <a:gd name="T46" fmla="*/ 2147483647 w 246"/>
                <a:gd name="T47" fmla="*/ 2147483647 h 552"/>
                <a:gd name="T48" fmla="*/ 2147483647 w 246"/>
                <a:gd name="T49" fmla="*/ 2147483647 h 552"/>
                <a:gd name="T50" fmla="*/ 2147483647 w 246"/>
                <a:gd name="T51" fmla="*/ 2147483647 h 552"/>
                <a:gd name="T52" fmla="*/ 2147483647 w 246"/>
                <a:gd name="T53" fmla="*/ 2147483647 h 552"/>
                <a:gd name="T54" fmla="*/ 2147483647 w 246"/>
                <a:gd name="T55" fmla="*/ 2147483647 h 552"/>
                <a:gd name="T56" fmla="*/ 2147483647 w 246"/>
                <a:gd name="T57" fmla="*/ 2147483647 h 552"/>
                <a:gd name="T58" fmla="*/ 2147483647 w 246"/>
                <a:gd name="T59" fmla="*/ 2147483647 h 552"/>
                <a:gd name="T60" fmla="*/ 2147483647 w 246"/>
                <a:gd name="T61" fmla="*/ 2147483647 h 552"/>
                <a:gd name="T62" fmla="*/ 2147483647 w 246"/>
                <a:gd name="T63" fmla="*/ 2147483647 h 552"/>
                <a:gd name="T64" fmla="*/ 2147483647 w 246"/>
                <a:gd name="T65" fmla="*/ 2147483647 h 552"/>
                <a:gd name="T66" fmla="*/ 2147483647 w 246"/>
                <a:gd name="T67" fmla="*/ 2147483647 h 552"/>
                <a:gd name="T68" fmla="*/ 2147483647 w 246"/>
                <a:gd name="T69" fmla="*/ 2147483647 h 552"/>
                <a:gd name="T70" fmla="*/ 2147483647 w 246"/>
                <a:gd name="T71" fmla="*/ 2147483647 h 552"/>
                <a:gd name="T72" fmla="*/ 2147483647 w 246"/>
                <a:gd name="T73" fmla="*/ 2147483647 h 552"/>
                <a:gd name="T74" fmla="*/ 2147483647 w 246"/>
                <a:gd name="T75" fmla="*/ 2147483647 h 552"/>
                <a:gd name="T76" fmla="*/ 2147483647 w 246"/>
                <a:gd name="T77" fmla="*/ 2147483647 h 552"/>
                <a:gd name="T78" fmla="*/ 2147483647 w 246"/>
                <a:gd name="T79" fmla="*/ 2147483647 h 552"/>
                <a:gd name="T80" fmla="*/ 2147483647 w 246"/>
                <a:gd name="T81" fmla="*/ 2147483647 h 552"/>
                <a:gd name="T82" fmla="*/ 2147483647 w 246"/>
                <a:gd name="T83" fmla="*/ 2147483647 h 552"/>
                <a:gd name="T84" fmla="*/ 2147483647 w 246"/>
                <a:gd name="T85" fmla="*/ 2147483647 h 552"/>
                <a:gd name="T86" fmla="*/ 2147483647 w 246"/>
                <a:gd name="T87" fmla="*/ 2147483647 h 552"/>
                <a:gd name="T88" fmla="*/ 2147483647 w 246"/>
                <a:gd name="T89" fmla="*/ 2147483647 h 552"/>
                <a:gd name="T90" fmla="*/ 2147483647 w 246"/>
                <a:gd name="T91" fmla="*/ 2147483647 h 552"/>
                <a:gd name="T92" fmla="*/ 2147483647 w 246"/>
                <a:gd name="T93" fmla="*/ 2147483647 h 552"/>
                <a:gd name="T94" fmla="*/ 2147483647 w 246"/>
                <a:gd name="T95" fmla="*/ 2147483647 h 552"/>
                <a:gd name="T96" fmla="*/ 2147483647 w 246"/>
                <a:gd name="T97" fmla="*/ 2147483647 h 552"/>
                <a:gd name="T98" fmla="*/ 2147483647 w 246"/>
                <a:gd name="T99" fmla="*/ 2147483647 h 552"/>
                <a:gd name="T100" fmla="*/ 2147483647 w 246"/>
                <a:gd name="T101" fmla="*/ 2147483647 h 552"/>
                <a:gd name="T102" fmla="*/ 2147483647 w 246"/>
                <a:gd name="T103" fmla="*/ 2147483647 h 552"/>
                <a:gd name="T104" fmla="*/ 2147483647 w 246"/>
                <a:gd name="T105" fmla="*/ 2147483647 h 552"/>
                <a:gd name="T106" fmla="*/ 2147483647 w 246"/>
                <a:gd name="T107" fmla="*/ 2147483647 h 552"/>
                <a:gd name="T108" fmla="*/ 2147483647 w 246"/>
                <a:gd name="T109" fmla="*/ 2147483647 h 552"/>
                <a:gd name="T110" fmla="*/ 2147483647 w 246"/>
                <a:gd name="T111" fmla="*/ 2147483647 h 552"/>
                <a:gd name="T112" fmla="*/ 2147483647 w 246"/>
                <a:gd name="T113" fmla="*/ 2147483647 h 552"/>
                <a:gd name="T114" fmla="*/ 2147483647 w 246"/>
                <a:gd name="T115" fmla="*/ 2147483647 h 552"/>
                <a:gd name="T116" fmla="*/ 2147483647 w 246"/>
                <a:gd name="T117" fmla="*/ 2147483647 h 55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6"/>
                <a:gd name="T178" fmla="*/ 0 h 552"/>
                <a:gd name="T179" fmla="*/ 246 w 246"/>
                <a:gd name="T180" fmla="*/ 552 h 55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6" h="552">
                  <a:moveTo>
                    <a:pt x="196" y="154"/>
                  </a:moveTo>
                  <a:lnTo>
                    <a:pt x="196" y="148"/>
                  </a:lnTo>
                  <a:lnTo>
                    <a:pt x="200" y="142"/>
                  </a:lnTo>
                  <a:lnTo>
                    <a:pt x="206" y="128"/>
                  </a:lnTo>
                  <a:lnTo>
                    <a:pt x="216" y="116"/>
                  </a:lnTo>
                  <a:lnTo>
                    <a:pt x="224" y="108"/>
                  </a:lnTo>
                  <a:lnTo>
                    <a:pt x="238" y="102"/>
                  </a:lnTo>
                  <a:lnTo>
                    <a:pt x="244" y="96"/>
                  </a:lnTo>
                  <a:lnTo>
                    <a:pt x="246" y="92"/>
                  </a:lnTo>
                  <a:lnTo>
                    <a:pt x="246" y="88"/>
                  </a:lnTo>
                  <a:lnTo>
                    <a:pt x="244" y="78"/>
                  </a:lnTo>
                  <a:lnTo>
                    <a:pt x="242" y="68"/>
                  </a:lnTo>
                  <a:lnTo>
                    <a:pt x="236" y="70"/>
                  </a:lnTo>
                  <a:lnTo>
                    <a:pt x="230" y="70"/>
                  </a:lnTo>
                  <a:lnTo>
                    <a:pt x="232" y="74"/>
                  </a:lnTo>
                  <a:lnTo>
                    <a:pt x="232" y="82"/>
                  </a:lnTo>
                  <a:lnTo>
                    <a:pt x="232" y="88"/>
                  </a:lnTo>
                  <a:lnTo>
                    <a:pt x="228" y="90"/>
                  </a:lnTo>
                  <a:lnTo>
                    <a:pt x="220" y="98"/>
                  </a:lnTo>
                  <a:lnTo>
                    <a:pt x="210" y="102"/>
                  </a:lnTo>
                  <a:lnTo>
                    <a:pt x="200" y="104"/>
                  </a:lnTo>
                  <a:lnTo>
                    <a:pt x="192" y="104"/>
                  </a:lnTo>
                  <a:lnTo>
                    <a:pt x="184" y="102"/>
                  </a:lnTo>
                  <a:lnTo>
                    <a:pt x="180" y="100"/>
                  </a:lnTo>
                  <a:lnTo>
                    <a:pt x="172" y="100"/>
                  </a:lnTo>
                  <a:lnTo>
                    <a:pt x="174" y="90"/>
                  </a:lnTo>
                  <a:lnTo>
                    <a:pt x="178" y="84"/>
                  </a:lnTo>
                  <a:lnTo>
                    <a:pt x="180" y="76"/>
                  </a:lnTo>
                  <a:lnTo>
                    <a:pt x="182" y="68"/>
                  </a:lnTo>
                  <a:lnTo>
                    <a:pt x="180" y="62"/>
                  </a:lnTo>
                  <a:lnTo>
                    <a:pt x="176" y="58"/>
                  </a:lnTo>
                  <a:lnTo>
                    <a:pt x="170" y="58"/>
                  </a:lnTo>
                  <a:lnTo>
                    <a:pt x="162" y="56"/>
                  </a:lnTo>
                  <a:lnTo>
                    <a:pt x="160" y="54"/>
                  </a:lnTo>
                  <a:lnTo>
                    <a:pt x="158" y="50"/>
                  </a:lnTo>
                  <a:lnTo>
                    <a:pt x="156" y="46"/>
                  </a:lnTo>
                  <a:lnTo>
                    <a:pt x="152" y="44"/>
                  </a:lnTo>
                  <a:lnTo>
                    <a:pt x="144" y="42"/>
                  </a:lnTo>
                  <a:lnTo>
                    <a:pt x="138" y="40"/>
                  </a:lnTo>
                  <a:lnTo>
                    <a:pt x="132" y="40"/>
                  </a:lnTo>
                  <a:lnTo>
                    <a:pt x="128" y="38"/>
                  </a:lnTo>
                  <a:lnTo>
                    <a:pt x="122" y="34"/>
                  </a:lnTo>
                  <a:lnTo>
                    <a:pt x="110" y="18"/>
                  </a:lnTo>
                  <a:lnTo>
                    <a:pt x="102" y="14"/>
                  </a:lnTo>
                  <a:lnTo>
                    <a:pt x="98" y="10"/>
                  </a:lnTo>
                  <a:lnTo>
                    <a:pt x="98" y="8"/>
                  </a:lnTo>
                  <a:lnTo>
                    <a:pt x="84" y="8"/>
                  </a:lnTo>
                  <a:lnTo>
                    <a:pt x="76" y="10"/>
                  </a:lnTo>
                  <a:lnTo>
                    <a:pt x="72" y="12"/>
                  </a:lnTo>
                  <a:lnTo>
                    <a:pt x="70" y="18"/>
                  </a:lnTo>
                  <a:lnTo>
                    <a:pt x="64" y="10"/>
                  </a:lnTo>
                  <a:lnTo>
                    <a:pt x="56" y="8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34" y="8"/>
                  </a:lnTo>
                  <a:lnTo>
                    <a:pt x="28" y="16"/>
                  </a:lnTo>
                  <a:lnTo>
                    <a:pt x="30" y="30"/>
                  </a:lnTo>
                  <a:lnTo>
                    <a:pt x="30" y="34"/>
                  </a:lnTo>
                  <a:lnTo>
                    <a:pt x="28" y="40"/>
                  </a:lnTo>
                  <a:lnTo>
                    <a:pt x="22" y="46"/>
                  </a:lnTo>
                  <a:lnTo>
                    <a:pt x="16" y="50"/>
                  </a:lnTo>
                  <a:lnTo>
                    <a:pt x="14" y="54"/>
                  </a:lnTo>
                  <a:lnTo>
                    <a:pt x="12" y="62"/>
                  </a:lnTo>
                  <a:lnTo>
                    <a:pt x="14" y="80"/>
                  </a:lnTo>
                  <a:lnTo>
                    <a:pt x="16" y="86"/>
                  </a:lnTo>
                  <a:lnTo>
                    <a:pt x="20" y="92"/>
                  </a:lnTo>
                  <a:lnTo>
                    <a:pt x="16" y="100"/>
                  </a:lnTo>
                  <a:lnTo>
                    <a:pt x="8" y="112"/>
                  </a:lnTo>
                  <a:lnTo>
                    <a:pt x="2" y="122"/>
                  </a:lnTo>
                  <a:lnTo>
                    <a:pt x="0" y="136"/>
                  </a:lnTo>
                  <a:lnTo>
                    <a:pt x="2" y="140"/>
                  </a:lnTo>
                  <a:lnTo>
                    <a:pt x="4" y="144"/>
                  </a:lnTo>
                  <a:lnTo>
                    <a:pt x="8" y="146"/>
                  </a:lnTo>
                  <a:lnTo>
                    <a:pt x="8" y="152"/>
                  </a:lnTo>
                  <a:lnTo>
                    <a:pt x="4" y="162"/>
                  </a:lnTo>
                  <a:lnTo>
                    <a:pt x="2" y="170"/>
                  </a:lnTo>
                  <a:lnTo>
                    <a:pt x="0" y="174"/>
                  </a:lnTo>
                  <a:lnTo>
                    <a:pt x="2" y="180"/>
                  </a:lnTo>
                  <a:lnTo>
                    <a:pt x="4" y="186"/>
                  </a:lnTo>
                  <a:lnTo>
                    <a:pt x="8" y="192"/>
                  </a:lnTo>
                  <a:lnTo>
                    <a:pt x="10" y="198"/>
                  </a:lnTo>
                  <a:lnTo>
                    <a:pt x="12" y="204"/>
                  </a:lnTo>
                  <a:lnTo>
                    <a:pt x="16" y="210"/>
                  </a:lnTo>
                  <a:lnTo>
                    <a:pt x="18" y="218"/>
                  </a:lnTo>
                  <a:lnTo>
                    <a:pt x="20" y="226"/>
                  </a:lnTo>
                  <a:lnTo>
                    <a:pt x="20" y="256"/>
                  </a:lnTo>
                  <a:lnTo>
                    <a:pt x="18" y="260"/>
                  </a:lnTo>
                  <a:lnTo>
                    <a:pt x="16" y="266"/>
                  </a:lnTo>
                  <a:lnTo>
                    <a:pt x="14" y="270"/>
                  </a:lnTo>
                  <a:lnTo>
                    <a:pt x="12" y="274"/>
                  </a:lnTo>
                  <a:lnTo>
                    <a:pt x="16" y="280"/>
                  </a:lnTo>
                  <a:lnTo>
                    <a:pt x="18" y="292"/>
                  </a:lnTo>
                  <a:lnTo>
                    <a:pt x="24" y="300"/>
                  </a:lnTo>
                  <a:lnTo>
                    <a:pt x="26" y="308"/>
                  </a:lnTo>
                  <a:lnTo>
                    <a:pt x="24" y="310"/>
                  </a:lnTo>
                  <a:lnTo>
                    <a:pt x="22" y="312"/>
                  </a:lnTo>
                  <a:lnTo>
                    <a:pt x="20" y="316"/>
                  </a:lnTo>
                  <a:lnTo>
                    <a:pt x="18" y="322"/>
                  </a:lnTo>
                  <a:lnTo>
                    <a:pt x="20" y="336"/>
                  </a:lnTo>
                  <a:lnTo>
                    <a:pt x="26" y="348"/>
                  </a:lnTo>
                  <a:lnTo>
                    <a:pt x="30" y="362"/>
                  </a:lnTo>
                  <a:lnTo>
                    <a:pt x="32" y="370"/>
                  </a:lnTo>
                  <a:lnTo>
                    <a:pt x="30" y="374"/>
                  </a:lnTo>
                  <a:lnTo>
                    <a:pt x="26" y="374"/>
                  </a:lnTo>
                  <a:lnTo>
                    <a:pt x="38" y="394"/>
                  </a:lnTo>
                  <a:lnTo>
                    <a:pt x="46" y="408"/>
                  </a:lnTo>
                  <a:lnTo>
                    <a:pt x="50" y="412"/>
                  </a:lnTo>
                  <a:lnTo>
                    <a:pt x="54" y="414"/>
                  </a:lnTo>
                  <a:lnTo>
                    <a:pt x="52" y="418"/>
                  </a:lnTo>
                  <a:lnTo>
                    <a:pt x="50" y="422"/>
                  </a:lnTo>
                  <a:lnTo>
                    <a:pt x="52" y="432"/>
                  </a:lnTo>
                  <a:lnTo>
                    <a:pt x="54" y="438"/>
                  </a:lnTo>
                  <a:lnTo>
                    <a:pt x="58" y="446"/>
                  </a:lnTo>
                  <a:lnTo>
                    <a:pt x="58" y="456"/>
                  </a:lnTo>
                  <a:lnTo>
                    <a:pt x="58" y="462"/>
                  </a:lnTo>
                  <a:lnTo>
                    <a:pt x="56" y="464"/>
                  </a:lnTo>
                  <a:lnTo>
                    <a:pt x="54" y="468"/>
                  </a:lnTo>
                  <a:lnTo>
                    <a:pt x="52" y="472"/>
                  </a:lnTo>
                  <a:lnTo>
                    <a:pt x="54" y="474"/>
                  </a:lnTo>
                  <a:lnTo>
                    <a:pt x="54" y="476"/>
                  </a:lnTo>
                  <a:lnTo>
                    <a:pt x="56" y="480"/>
                  </a:lnTo>
                  <a:lnTo>
                    <a:pt x="56" y="484"/>
                  </a:lnTo>
                  <a:lnTo>
                    <a:pt x="54" y="494"/>
                  </a:lnTo>
                  <a:lnTo>
                    <a:pt x="52" y="504"/>
                  </a:lnTo>
                  <a:lnTo>
                    <a:pt x="54" y="510"/>
                  </a:lnTo>
                  <a:lnTo>
                    <a:pt x="56" y="514"/>
                  </a:lnTo>
                  <a:lnTo>
                    <a:pt x="64" y="520"/>
                  </a:lnTo>
                  <a:lnTo>
                    <a:pt x="70" y="524"/>
                  </a:lnTo>
                  <a:lnTo>
                    <a:pt x="78" y="528"/>
                  </a:lnTo>
                  <a:lnTo>
                    <a:pt x="84" y="534"/>
                  </a:lnTo>
                  <a:lnTo>
                    <a:pt x="86" y="540"/>
                  </a:lnTo>
                  <a:lnTo>
                    <a:pt x="88" y="546"/>
                  </a:lnTo>
                  <a:lnTo>
                    <a:pt x="92" y="552"/>
                  </a:lnTo>
                  <a:lnTo>
                    <a:pt x="140" y="552"/>
                  </a:lnTo>
                  <a:lnTo>
                    <a:pt x="128" y="532"/>
                  </a:lnTo>
                  <a:lnTo>
                    <a:pt x="124" y="526"/>
                  </a:lnTo>
                  <a:lnTo>
                    <a:pt x="124" y="522"/>
                  </a:lnTo>
                  <a:lnTo>
                    <a:pt x="124" y="518"/>
                  </a:lnTo>
                  <a:lnTo>
                    <a:pt x="124" y="516"/>
                  </a:lnTo>
                  <a:lnTo>
                    <a:pt x="124" y="514"/>
                  </a:lnTo>
                  <a:lnTo>
                    <a:pt x="128" y="512"/>
                  </a:lnTo>
                  <a:lnTo>
                    <a:pt x="134" y="508"/>
                  </a:lnTo>
                  <a:lnTo>
                    <a:pt x="138" y="504"/>
                  </a:lnTo>
                  <a:lnTo>
                    <a:pt x="134" y="502"/>
                  </a:lnTo>
                  <a:lnTo>
                    <a:pt x="134" y="500"/>
                  </a:lnTo>
                  <a:lnTo>
                    <a:pt x="134" y="494"/>
                  </a:lnTo>
                  <a:lnTo>
                    <a:pt x="136" y="490"/>
                  </a:lnTo>
                  <a:lnTo>
                    <a:pt x="142" y="484"/>
                  </a:lnTo>
                  <a:lnTo>
                    <a:pt x="150" y="478"/>
                  </a:lnTo>
                  <a:lnTo>
                    <a:pt x="152" y="474"/>
                  </a:lnTo>
                  <a:lnTo>
                    <a:pt x="152" y="470"/>
                  </a:lnTo>
                  <a:lnTo>
                    <a:pt x="152" y="464"/>
                  </a:lnTo>
                  <a:lnTo>
                    <a:pt x="148" y="460"/>
                  </a:lnTo>
                  <a:lnTo>
                    <a:pt x="148" y="458"/>
                  </a:lnTo>
                  <a:lnTo>
                    <a:pt x="140" y="456"/>
                  </a:lnTo>
                  <a:lnTo>
                    <a:pt x="128" y="450"/>
                  </a:lnTo>
                  <a:lnTo>
                    <a:pt x="118" y="444"/>
                  </a:lnTo>
                  <a:lnTo>
                    <a:pt x="116" y="442"/>
                  </a:lnTo>
                  <a:lnTo>
                    <a:pt x="114" y="440"/>
                  </a:lnTo>
                  <a:lnTo>
                    <a:pt x="116" y="436"/>
                  </a:lnTo>
                  <a:lnTo>
                    <a:pt x="118" y="432"/>
                  </a:lnTo>
                  <a:lnTo>
                    <a:pt x="124" y="424"/>
                  </a:lnTo>
                  <a:lnTo>
                    <a:pt x="134" y="418"/>
                  </a:lnTo>
                  <a:lnTo>
                    <a:pt x="140" y="410"/>
                  </a:lnTo>
                  <a:lnTo>
                    <a:pt x="138" y="404"/>
                  </a:lnTo>
                  <a:lnTo>
                    <a:pt x="136" y="396"/>
                  </a:lnTo>
                  <a:lnTo>
                    <a:pt x="138" y="390"/>
                  </a:lnTo>
                  <a:lnTo>
                    <a:pt x="140" y="388"/>
                  </a:lnTo>
                  <a:lnTo>
                    <a:pt x="144" y="386"/>
                  </a:lnTo>
                  <a:lnTo>
                    <a:pt x="140" y="380"/>
                  </a:lnTo>
                  <a:lnTo>
                    <a:pt x="136" y="374"/>
                  </a:lnTo>
                  <a:lnTo>
                    <a:pt x="142" y="378"/>
                  </a:lnTo>
                  <a:lnTo>
                    <a:pt x="144" y="380"/>
                  </a:lnTo>
                  <a:lnTo>
                    <a:pt x="148" y="382"/>
                  </a:lnTo>
                  <a:lnTo>
                    <a:pt x="152" y="380"/>
                  </a:lnTo>
                  <a:lnTo>
                    <a:pt x="152" y="374"/>
                  </a:lnTo>
                  <a:lnTo>
                    <a:pt x="152" y="368"/>
                  </a:lnTo>
                  <a:lnTo>
                    <a:pt x="146" y="366"/>
                  </a:lnTo>
                  <a:lnTo>
                    <a:pt x="140" y="368"/>
                  </a:lnTo>
                  <a:lnTo>
                    <a:pt x="134" y="370"/>
                  </a:lnTo>
                  <a:lnTo>
                    <a:pt x="126" y="360"/>
                  </a:lnTo>
                  <a:lnTo>
                    <a:pt x="122" y="346"/>
                  </a:lnTo>
                  <a:lnTo>
                    <a:pt x="128" y="346"/>
                  </a:lnTo>
                  <a:lnTo>
                    <a:pt x="136" y="346"/>
                  </a:lnTo>
                  <a:lnTo>
                    <a:pt x="144" y="350"/>
                  </a:lnTo>
                  <a:lnTo>
                    <a:pt x="152" y="350"/>
                  </a:lnTo>
                  <a:lnTo>
                    <a:pt x="158" y="348"/>
                  </a:lnTo>
                  <a:lnTo>
                    <a:pt x="164" y="344"/>
                  </a:lnTo>
                  <a:lnTo>
                    <a:pt x="160" y="340"/>
                  </a:lnTo>
                  <a:lnTo>
                    <a:pt x="156" y="336"/>
                  </a:lnTo>
                  <a:lnTo>
                    <a:pt x="156" y="334"/>
                  </a:lnTo>
                  <a:lnTo>
                    <a:pt x="156" y="326"/>
                  </a:lnTo>
                  <a:lnTo>
                    <a:pt x="162" y="320"/>
                  </a:lnTo>
                  <a:lnTo>
                    <a:pt x="168" y="314"/>
                  </a:lnTo>
                  <a:lnTo>
                    <a:pt x="176" y="312"/>
                  </a:lnTo>
                  <a:lnTo>
                    <a:pt x="192" y="308"/>
                  </a:lnTo>
                  <a:lnTo>
                    <a:pt x="206" y="306"/>
                  </a:lnTo>
                  <a:lnTo>
                    <a:pt x="210" y="304"/>
                  </a:lnTo>
                  <a:lnTo>
                    <a:pt x="216" y="300"/>
                  </a:lnTo>
                  <a:lnTo>
                    <a:pt x="224" y="290"/>
                  </a:lnTo>
                  <a:lnTo>
                    <a:pt x="230" y="280"/>
                  </a:lnTo>
                  <a:lnTo>
                    <a:pt x="232" y="268"/>
                  </a:lnTo>
                  <a:lnTo>
                    <a:pt x="230" y="262"/>
                  </a:lnTo>
                  <a:lnTo>
                    <a:pt x="226" y="258"/>
                  </a:lnTo>
                  <a:lnTo>
                    <a:pt x="222" y="254"/>
                  </a:lnTo>
                  <a:lnTo>
                    <a:pt x="220" y="250"/>
                  </a:lnTo>
                  <a:lnTo>
                    <a:pt x="220" y="248"/>
                  </a:lnTo>
                  <a:lnTo>
                    <a:pt x="220" y="242"/>
                  </a:lnTo>
                  <a:lnTo>
                    <a:pt x="206" y="232"/>
                  </a:lnTo>
                  <a:lnTo>
                    <a:pt x="198" y="226"/>
                  </a:lnTo>
                  <a:lnTo>
                    <a:pt x="194" y="220"/>
                  </a:lnTo>
                  <a:lnTo>
                    <a:pt x="196" y="154"/>
                  </a:lnTo>
                  <a:lnTo>
                    <a:pt x="196" y="148"/>
                  </a:lnTo>
                  <a:lnTo>
                    <a:pt x="200" y="142"/>
                  </a:lnTo>
                  <a:lnTo>
                    <a:pt x="206" y="128"/>
                  </a:lnTo>
                  <a:lnTo>
                    <a:pt x="216" y="116"/>
                  </a:lnTo>
                  <a:lnTo>
                    <a:pt x="224" y="108"/>
                  </a:lnTo>
                  <a:lnTo>
                    <a:pt x="238" y="102"/>
                  </a:lnTo>
                  <a:lnTo>
                    <a:pt x="244" y="96"/>
                  </a:lnTo>
                  <a:lnTo>
                    <a:pt x="246" y="92"/>
                  </a:lnTo>
                  <a:lnTo>
                    <a:pt x="246" y="88"/>
                  </a:lnTo>
                  <a:lnTo>
                    <a:pt x="244" y="78"/>
                  </a:lnTo>
                  <a:lnTo>
                    <a:pt x="242" y="68"/>
                  </a:lnTo>
                  <a:lnTo>
                    <a:pt x="244" y="78"/>
                  </a:lnTo>
                  <a:lnTo>
                    <a:pt x="246" y="88"/>
                  </a:lnTo>
                  <a:lnTo>
                    <a:pt x="246" y="92"/>
                  </a:lnTo>
                  <a:lnTo>
                    <a:pt x="244" y="96"/>
                  </a:lnTo>
                  <a:lnTo>
                    <a:pt x="238" y="102"/>
                  </a:lnTo>
                  <a:lnTo>
                    <a:pt x="224" y="108"/>
                  </a:lnTo>
                  <a:lnTo>
                    <a:pt x="216" y="116"/>
                  </a:lnTo>
                  <a:lnTo>
                    <a:pt x="206" y="128"/>
                  </a:lnTo>
                  <a:lnTo>
                    <a:pt x="200" y="142"/>
                  </a:lnTo>
                  <a:lnTo>
                    <a:pt x="196" y="148"/>
                  </a:lnTo>
                  <a:lnTo>
                    <a:pt x="196" y="154"/>
                  </a:lnTo>
                  <a:lnTo>
                    <a:pt x="194" y="220"/>
                  </a:lnTo>
                  <a:lnTo>
                    <a:pt x="196" y="1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6" name="Freeform 99"/>
            <p:cNvSpPr/>
            <p:nvPr/>
          </p:nvSpPr>
          <p:spPr bwMode="auto">
            <a:xfrm>
              <a:off x="3007326" y="5097291"/>
              <a:ext cx="281358" cy="1071246"/>
            </a:xfrm>
            <a:custGeom>
              <a:avLst/>
              <a:gdLst>
                <a:gd name="T0" fmla="*/ 2147483647 w 192"/>
                <a:gd name="T1" fmla="*/ 2147483647 h 678"/>
                <a:gd name="T2" fmla="*/ 2147483647 w 192"/>
                <a:gd name="T3" fmla="*/ 2147483647 h 678"/>
                <a:gd name="T4" fmla="*/ 2147483647 w 192"/>
                <a:gd name="T5" fmla="*/ 2147483647 h 678"/>
                <a:gd name="T6" fmla="*/ 2147483647 w 192"/>
                <a:gd name="T7" fmla="*/ 2147483647 h 678"/>
                <a:gd name="T8" fmla="*/ 2147483647 w 192"/>
                <a:gd name="T9" fmla="*/ 2147483647 h 678"/>
                <a:gd name="T10" fmla="*/ 2147483647 w 192"/>
                <a:gd name="T11" fmla="*/ 2147483647 h 678"/>
                <a:gd name="T12" fmla="*/ 2147483647 w 192"/>
                <a:gd name="T13" fmla="*/ 2147483647 h 678"/>
                <a:gd name="T14" fmla="*/ 2147483647 w 192"/>
                <a:gd name="T15" fmla="*/ 2147483647 h 678"/>
                <a:gd name="T16" fmla="*/ 2147483647 w 192"/>
                <a:gd name="T17" fmla="*/ 2147483647 h 678"/>
                <a:gd name="T18" fmla="*/ 2147483647 w 192"/>
                <a:gd name="T19" fmla="*/ 2147483647 h 678"/>
                <a:gd name="T20" fmla="*/ 2147483647 w 192"/>
                <a:gd name="T21" fmla="*/ 2147483647 h 678"/>
                <a:gd name="T22" fmla="*/ 2147483647 w 192"/>
                <a:gd name="T23" fmla="*/ 2147483647 h 678"/>
                <a:gd name="T24" fmla="*/ 2147483647 w 192"/>
                <a:gd name="T25" fmla="*/ 2147483647 h 678"/>
                <a:gd name="T26" fmla="*/ 2147483647 w 192"/>
                <a:gd name="T27" fmla="*/ 2147483647 h 678"/>
                <a:gd name="T28" fmla="*/ 2147483647 w 192"/>
                <a:gd name="T29" fmla="*/ 2147483647 h 678"/>
                <a:gd name="T30" fmla="*/ 2147483647 w 192"/>
                <a:gd name="T31" fmla="*/ 2147483647 h 678"/>
                <a:gd name="T32" fmla="*/ 2147483647 w 192"/>
                <a:gd name="T33" fmla="*/ 2147483647 h 678"/>
                <a:gd name="T34" fmla="*/ 2147483647 w 192"/>
                <a:gd name="T35" fmla="*/ 2147483647 h 678"/>
                <a:gd name="T36" fmla="*/ 2147483647 w 192"/>
                <a:gd name="T37" fmla="*/ 2147483647 h 678"/>
                <a:gd name="T38" fmla="*/ 2147483647 w 192"/>
                <a:gd name="T39" fmla="*/ 2147483647 h 678"/>
                <a:gd name="T40" fmla="*/ 2147483647 w 192"/>
                <a:gd name="T41" fmla="*/ 2147483647 h 678"/>
                <a:gd name="T42" fmla="*/ 2147483647 w 192"/>
                <a:gd name="T43" fmla="*/ 2147483647 h 678"/>
                <a:gd name="T44" fmla="*/ 2147483647 w 192"/>
                <a:gd name="T45" fmla="*/ 0 h 678"/>
                <a:gd name="T46" fmla="*/ 0 w 192"/>
                <a:gd name="T47" fmla="*/ 2147483647 h 678"/>
                <a:gd name="T48" fmla="*/ 2147483647 w 192"/>
                <a:gd name="T49" fmla="*/ 2147483647 h 678"/>
                <a:gd name="T50" fmla="*/ 2147483647 w 192"/>
                <a:gd name="T51" fmla="*/ 2147483647 h 678"/>
                <a:gd name="T52" fmla="*/ 2147483647 w 192"/>
                <a:gd name="T53" fmla="*/ 2147483647 h 678"/>
                <a:gd name="T54" fmla="*/ 2147483647 w 192"/>
                <a:gd name="T55" fmla="*/ 2147483647 h 678"/>
                <a:gd name="T56" fmla="*/ 2147483647 w 192"/>
                <a:gd name="T57" fmla="*/ 2147483647 h 678"/>
                <a:gd name="T58" fmla="*/ 2147483647 w 192"/>
                <a:gd name="T59" fmla="*/ 2147483647 h 678"/>
                <a:gd name="T60" fmla="*/ 2147483647 w 192"/>
                <a:gd name="T61" fmla="*/ 2147483647 h 678"/>
                <a:gd name="T62" fmla="*/ 2147483647 w 192"/>
                <a:gd name="T63" fmla="*/ 2147483647 h 678"/>
                <a:gd name="T64" fmla="*/ 2147483647 w 192"/>
                <a:gd name="T65" fmla="*/ 2147483647 h 678"/>
                <a:gd name="T66" fmla="*/ 2147483647 w 192"/>
                <a:gd name="T67" fmla="*/ 2147483647 h 678"/>
                <a:gd name="T68" fmla="*/ 2147483647 w 192"/>
                <a:gd name="T69" fmla="*/ 2147483647 h 678"/>
                <a:gd name="T70" fmla="*/ 2147483647 w 192"/>
                <a:gd name="T71" fmla="*/ 2147483647 h 678"/>
                <a:gd name="T72" fmla="*/ 2147483647 w 192"/>
                <a:gd name="T73" fmla="*/ 2147483647 h 678"/>
                <a:gd name="T74" fmla="*/ 2147483647 w 192"/>
                <a:gd name="T75" fmla="*/ 2147483647 h 678"/>
                <a:gd name="T76" fmla="*/ 2147483647 w 192"/>
                <a:gd name="T77" fmla="*/ 2147483647 h 678"/>
                <a:gd name="T78" fmla="*/ 2147483647 w 192"/>
                <a:gd name="T79" fmla="*/ 2147483647 h 678"/>
                <a:gd name="T80" fmla="*/ 2147483647 w 192"/>
                <a:gd name="T81" fmla="*/ 2147483647 h 678"/>
                <a:gd name="T82" fmla="*/ 2147483647 w 192"/>
                <a:gd name="T83" fmla="*/ 2147483647 h 678"/>
                <a:gd name="T84" fmla="*/ 2147483647 w 192"/>
                <a:gd name="T85" fmla="*/ 2147483647 h 678"/>
                <a:gd name="T86" fmla="*/ 2147483647 w 192"/>
                <a:gd name="T87" fmla="*/ 2147483647 h 678"/>
                <a:gd name="T88" fmla="*/ 2147483647 w 192"/>
                <a:gd name="T89" fmla="*/ 2147483647 h 678"/>
                <a:gd name="T90" fmla="*/ 2147483647 w 192"/>
                <a:gd name="T91" fmla="*/ 2147483647 h 678"/>
                <a:gd name="T92" fmla="*/ 2147483647 w 192"/>
                <a:gd name="T93" fmla="*/ 2147483647 h 678"/>
                <a:gd name="T94" fmla="*/ 2147483647 w 192"/>
                <a:gd name="T95" fmla="*/ 2147483647 h 67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92"/>
                <a:gd name="T145" fmla="*/ 0 h 678"/>
                <a:gd name="T146" fmla="*/ 192 w 192"/>
                <a:gd name="T147" fmla="*/ 678 h 67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92" h="678">
                  <a:moveTo>
                    <a:pt x="174" y="624"/>
                  </a:moveTo>
                  <a:lnTo>
                    <a:pt x="126" y="624"/>
                  </a:lnTo>
                  <a:lnTo>
                    <a:pt x="122" y="618"/>
                  </a:lnTo>
                  <a:lnTo>
                    <a:pt x="120" y="612"/>
                  </a:lnTo>
                  <a:lnTo>
                    <a:pt x="118" y="606"/>
                  </a:lnTo>
                  <a:lnTo>
                    <a:pt x="112" y="600"/>
                  </a:lnTo>
                  <a:lnTo>
                    <a:pt x="104" y="596"/>
                  </a:lnTo>
                  <a:lnTo>
                    <a:pt x="98" y="592"/>
                  </a:lnTo>
                  <a:lnTo>
                    <a:pt x="90" y="586"/>
                  </a:lnTo>
                  <a:lnTo>
                    <a:pt x="88" y="582"/>
                  </a:lnTo>
                  <a:lnTo>
                    <a:pt x="86" y="576"/>
                  </a:lnTo>
                  <a:lnTo>
                    <a:pt x="88" y="566"/>
                  </a:lnTo>
                  <a:lnTo>
                    <a:pt x="90" y="556"/>
                  </a:lnTo>
                  <a:lnTo>
                    <a:pt x="90" y="552"/>
                  </a:lnTo>
                  <a:lnTo>
                    <a:pt x="88" y="548"/>
                  </a:lnTo>
                  <a:lnTo>
                    <a:pt x="88" y="546"/>
                  </a:lnTo>
                  <a:lnTo>
                    <a:pt x="86" y="544"/>
                  </a:lnTo>
                  <a:lnTo>
                    <a:pt x="88" y="540"/>
                  </a:lnTo>
                  <a:lnTo>
                    <a:pt x="90" y="536"/>
                  </a:lnTo>
                  <a:lnTo>
                    <a:pt x="92" y="534"/>
                  </a:lnTo>
                  <a:lnTo>
                    <a:pt x="92" y="528"/>
                  </a:lnTo>
                  <a:lnTo>
                    <a:pt x="92" y="518"/>
                  </a:lnTo>
                  <a:lnTo>
                    <a:pt x="88" y="510"/>
                  </a:lnTo>
                  <a:lnTo>
                    <a:pt x="86" y="504"/>
                  </a:lnTo>
                  <a:lnTo>
                    <a:pt x="84" y="494"/>
                  </a:lnTo>
                  <a:lnTo>
                    <a:pt x="86" y="490"/>
                  </a:lnTo>
                  <a:lnTo>
                    <a:pt x="88" y="486"/>
                  </a:lnTo>
                  <a:lnTo>
                    <a:pt x="84" y="484"/>
                  </a:lnTo>
                  <a:lnTo>
                    <a:pt x="80" y="480"/>
                  </a:lnTo>
                  <a:lnTo>
                    <a:pt x="72" y="466"/>
                  </a:lnTo>
                  <a:lnTo>
                    <a:pt x="60" y="446"/>
                  </a:lnTo>
                  <a:lnTo>
                    <a:pt x="64" y="446"/>
                  </a:lnTo>
                  <a:lnTo>
                    <a:pt x="66" y="442"/>
                  </a:lnTo>
                  <a:lnTo>
                    <a:pt x="64" y="434"/>
                  </a:lnTo>
                  <a:lnTo>
                    <a:pt x="60" y="420"/>
                  </a:lnTo>
                  <a:lnTo>
                    <a:pt x="54" y="408"/>
                  </a:lnTo>
                  <a:lnTo>
                    <a:pt x="52" y="394"/>
                  </a:lnTo>
                  <a:lnTo>
                    <a:pt x="54" y="388"/>
                  </a:lnTo>
                  <a:lnTo>
                    <a:pt x="56" y="384"/>
                  </a:lnTo>
                  <a:lnTo>
                    <a:pt x="58" y="382"/>
                  </a:lnTo>
                  <a:lnTo>
                    <a:pt x="60" y="380"/>
                  </a:lnTo>
                  <a:lnTo>
                    <a:pt x="58" y="372"/>
                  </a:lnTo>
                  <a:lnTo>
                    <a:pt x="52" y="364"/>
                  </a:lnTo>
                  <a:lnTo>
                    <a:pt x="50" y="352"/>
                  </a:lnTo>
                  <a:lnTo>
                    <a:pt x="46" y="346"/>
                  </a:lnTo>
                  <a:lnTo>
                    <a:pt x="48" y="342"/>
                  </a:lnTo>
                  <a:lnTo>
                    <a:pt x="50" y="338"/>
                  </a:lnTo>
                  <a:lnTo>
                    <a:pt x="52" y="332"/>
                  </a:lnTo>
                  <a:lnTo>
                    <a:pt x="54" y="328"/>
                  </a:lnTo>
                  <a:lnTo>
                    <a:pt x="54" y="298"/>
                  </a:lnTo>
                  <a:lnTo>
                    <a:pt x="52" y="290"/>
                  </a:lnTo>
                  <a:lnTo>
                    <a:pt x="50" y="282"/>
                  </a:lnTo>
                  <a:lnTo>
                    <a:pt x="46" y="276"/>
                  </a:lnTo>
                  <a:lnTo>
                    <a:pt x="44" y="270"/>
                  </a:lnTo>
                  <a:lnTo>
                    <a:pt x="42" y="264"/>
                  </a:lnTo>
                  <a:lnTo>
                    <a:pt x="38" y="258"/>
                  </a:lnTo>
                  <a:lnTo>
                    <a:pt x="36" y="252"/>
                  </a:lnTo>
                  <a:lnTo>
                    <a:pt x="34" y="246"/>
                  </a:lnTo>
                  <a:lnTo>
                    <a:pt x="36" y="242"/>
                  </a:lnTo>
                  <a:lnTo>
                    <a:pt x="38" y="234"/>
                  </a:lnTo>
                  <a:lnTo>
                    <a:pt x="42" y="224"/>
                  </a:lnTo>
                  <a:lnTo>
                    <a:pt x="42" y="218"/>
                  </a:lnTo>
                  <a:lnTo>
                    <a:pt x="38" y="216"/>
                  </a:lnTo>
                  <a:lnTo>
                    <a:pt x="36" y="212"/>
                  </a:lnTo>
                  <a:lnTo>
                    <a:pt x="34" y="208"/>
                  </a:lnTo>
                  <a:lnTo>
                    <a:pt x="36" y="194"/>
                  </a:lnTo>
                  <a:lnTo>
                    <a:pt x="42" y="184"/>
                  </a:lnTo>
                  <a:lnTo>
                    <a:pt x="50" y="172"/>
                  </a:lnTo>
                  <a:lnTo>
                    <a:pt x="54" y="164"/>
                  </a:lnTo>
                  <a:lnTo>
                    <a:pt x="50" y="158"/>
                  </a:lnTo>
                  <a:lnTo>
                    <a:pt x="48" y="152"/>
                  </a:lnTo>
                  <a:lnTo>
                    <a:pt x="46" y="134"/>
                  </a:lnTo>
                  <a:lnTo>
                    <a:pt x="48" y="126"/>
                  </a:lnTo>
                  <a:lnTo>
                    <a:pt x="50" y="122"/>
                  </a:lnTo>
                  <a:lnTo>
                    <a:pt x="56" y="118"/>
                  </a:lnTo>
                  <a:lnTo>
                    <a:pt x="62" y="112"/>
                  </a:lnTo>
                  <a:lnTo>
                    <a:pt x="64" y="106"/>
                  </a:lnTo>
                  <a:lnTo>
                    <a:pt x="64" y="102"/>
                  </a:lnTo>
                  <a:lnTo>
                    <a:pt x="62" y="88"/>
                  </a:lnTo>
                  <a:lnTo>
                    <a:pt x="60" y="90"/>
                  </a:lnTo>
                  <a:lnTo>
                    <a:pt x="56" y="90"/>
                  </a:lnTo>
                  <a:lnTo>
                    <a:pt x="52" y="90"/>
                  </a:lnTo>
                  <a:lnTo>
                    <a:pt x="50" y="86"/>
                  </a:lnTo>
                  <a:lnTo>
                    <a:pt x="48" y="80"/>
                  </a:lnTo>
                  <a:lnTo>
                    <a:pt x="42" y="60"/>
                  </a:lnTo>
                  <a:lnTo>
                    <a:pt x="40" y="56"/>
                  </a:lnTo>
                  <a:lnTo>
                    <a:pt x="36" y="54"/>
                  </a:lnTo>
                  <a:lnTo>
                    <a:pt x="34" y="52"/>
                  </a:lnTo>
                  <a:lnTo>
                    <a:pt x="32" y="50"/>
                  </a:lnTo>
                  <a:lnTo>
                    <a:pt x="28" y="20"/>
                  </a:lnTo>
                  <a:lnTo>
                    <a:pt x="22" y="8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8" y="4"/>
                  </a:lnTo>
                  <a:lnTo>
                    <a:pt x="4" y="6"/>
                  </a:lnTo>
                  <a:lnTo>
                    <a:pt x="0" y="8"/>
                  </a:lnTo>
                  <a:lnTo>
                    <a:pt x="4" y="18"/>
                  </a:lnTo>
                  <a:lnTo>
                    <a:pt x="8" y="32"/>
                  </a:lnTo>
                  <a:lnTo>
                    <a:pt x="12" y="48"/>
                  </a:lnTo>
                  <a:lnTo>
                    <a:pt x="14" y="66"/>
                  </a:lnTo>
                  <a:lnTo>
                    <a:pt x="10" y="80"/>
                  </a:lnTo>
                  <a:lnTo>
                    <a:pt x="8" y="96"/>
                  </a:lnTo>
                  <a:lnTo>
                    <a:pt x="12" y="102"/>
                  </a:lnTo>
                  <a:lnTo>
                    <a:pt x="16" y="106"/>
                  </a:lnTo>
                  <a:lnTo>
                    <a:pt x="18" y="118"/>
                  </a:lnTo>
                  <a:lnTo>
                    <a:pt x="18" y="134"/>
                  </a:lnTo>
                  <a:lnTo>
                    <a:pt x="16" y="162"/>
                  </a:lnTo>
                  <a:lnTo>
                    <a:pt x="10" y="192"/>
                  </a:lnTo>
                  <a:lnTo>
                    <a:pt x="12" y="198"/>
                  </a:lnTo>
                  <a:lnTo>
                    <a:pt x="14" y="202"/>
                  </a:lnTo>
                  <a:lnTo>
                    <a:pt x="16" y="206"/>
                  </a:lnTo>
                  <a:lnTo>
                    <a:pt x="18" y="210"/>
                  </a:lnTo>
                  <a:lnTo>
                    <a:pt x="18" y="214"/>
                  </a:lnTo>
                  <a:lnTo>
                    <a:pt x="16" y="214"/>
                  </a:lnTo>
                  <a:lnTo>
                    <a:pt x="14" y="216"/>
                  </a:lnTo>
                  <a:lnTo>
                    <a:pt x="14" y="218"/>
                  </a:lnTo>
                  <a:lnTo>
                    <a:pt x="14" y="236"/>
                  </a:lnTo>
                  <a:lnTo>
                    <a:pt x="20" y="252"/>
                  </a:lnTo>
                  <a:lnTo>
                    <a:pt x="22" y="268"/>
                  </a:lnTo>
                  <a:lnTo>
                    <a:pt x="24" y="286"/>
                  </a:lnTo>
                  <a:lnTo>
                    <a:pt x="22" y="302"/>
                  </a:lnTo>
                  <a:lnTo>
                    <a:pt x="22" y="310"/>
                  </a:lnTo>
                  <a:lnTo>
                    <a:pt x="20" y="318"/>
                  </a:lnTo>
                  <a:lnTo>
                    <a:pt x="22" y="326"/>
                  </a:lnTo>
                  <a:lnTo>
                    <a:pt x="22" y="332"/>
                  </a:lnTo>
                  <a:lnTo>
                    <a:pt x="20" y="340"/>
                  </a:lnTo>
                  <a:lnTo>
                    <a:pt x="16" y="346"/>
                  </a:lnTo>
                  <a:lnTo>
                    <a:pt x="12" y="350"/>
                  </a:lnTo>
                  <a:lnTo>
                    <a:pt x="10" y="352"/>
                  </a:lnTo>
                  <a:lnTo>
                    <a:pt x="10" y="358"/>
                  </a:lnTo>
                  <a:lnTo>
                    <a:pt x="12" y="362"/>
                  </a:lnTo>
                  <a:lnTo>
                    <a:pt x="18" y="372"/>
                  </a:lnTo>
                  <a:lnTo>
                    <a:pt x="22" y="380"/>
                  </a:lnTo>
                  <a:lnTo>
                    <a:pt x="24" y="388"/>
                  </a:lnTo>
                  <a:lnTo>
                    <a:pt x="24" y="404"/>
                  </a:lnTo>
                  <a:lnTo>
                    <a:pt x="26" y="418"/>
                  </a:lnTo>
                  <a:lnTo>
                    <a:pt x="28" y="436"/>
                  </a:lnTo>
                  <a:lnTo>
                    <a:pt x="34" y="456"/>
                  </a:lnTo>
                  <a:lnTo>
                    <a:pt x="36" y="462"/>
                  </a:lnTo>
                  <a:lnTo>
                    <a:pt x="40" y="462"/>
                  </a:lnTo>
                  <a:lnTo>
                    <a:pt x="44" y="462"/>
                  </a:lnTo>
                  <a:lnTo>
                    <a:pt x="46" y="462"/>
                  </a:lnTo>
                  <a:lnTo>
                    <a:pt x="46" y="460"/>
                  </a:lnTo>
                  <a:lnTo>
                    <a:pt x="44" y="448"/>
                  </a:lnTo>
                  <a:lnTo>
                    <a:pt x="40" y="436"/>
                  </a:lnTo>
                  <a:lnTo>
                    <a:pt x="44" y="434"/>
                  </a:lnTo>
                  <a:lnTo>
                    <a:pt x="50" y="434"/>
                  </a:lnTo>
                  <a:lnTo>
                    <a:pt x="52" y="442"/>
                  </a:lnTo>
                  <a:lnTo>
                    <a:pt x="52" y="456"/>
                  </a:lnTo>
                  <a:lnTo>
                    <a:pt x="54" y="462"/>
                  </a:lnTo>
                  <a:lnTo>
                    <a:pt x="56" y="466"/>
                  </a:lnTo>
                  <a:lnTo>
                    <a:pt x="56" y="480"/>
                  </a:lnTo>
                  <a:lnTo>
                    <a:pt x="50" y="482"/>
                  </a:lnTo>
                  <a:lnTo>
                    <a:pt x="44" y="482"/>
                  </a:lnTo>
                  <a:lnTo>
                    <a:pt x="46" y="486"/>
                  </a:lnTo>
                  <a:lnTo>
                    <a:pt x="48" y="490"/>
                  </a:lnTo>
                  <a:lnTo>
                    <a:pt x="50" y="492"/>
                  </a:lnTo>
                  <a:lnTo>
                    <a:pt x="50" y="496"/>
                  </a:lnTo>
                  <a:lnTo>
                    <a:pt x="50" y="502"/>
                  </a:lnTo>
                  <a:lnTo>
                    <a:pt x="46" y="506"/>
                  </a:lnTo>
                  <a:lnTo>
                    <a:pt x="42" y="512"/>
                  </a:lnTo>
                  <a:lnTo>
                    <a:pt x="40" y="518"/>
                  </a:lnTo>
                  <a:lnTo>
                    <a:pt x="42" y="522"/>
                  </a:lnTo>
                  <a:lnTo>
                    <a:pt x="46" y="524"/>
                  </a:lnTo>
                  <a:lnTo>
                    <a:pt x="56" y="526"/>
                  </a:lnTo>
                  <a:lnTo>
                    <a:pt x="54" y="530"/>
                  </a:lnTo>
                  <a:lnTo>
                    <a:pt x="56" y="534"/>
                  </a:lnTo>
                  <a:lnTo>
                    <a:pt x="58" y="540"/>
                  </a:lnTo>
                  <a:lnTo>
                    <a:pt x="58" y="544"/>
                  </a:lnTo>
                  <a:lnTo>
                    <a:pt x="50" y="544"/>
                  </a:lnTo>
                  <a:lnTo>
                    <a:pt x="50" y="554"/>
                  </a:lnTo>
                  <a:lnTo>
                    <a:pt x="54" y="560"/>
                  </a:lnTo>
                  <a:lnTo>
                    <a:pt x="62" y="568"/>
                  </a:lnTo>
                  <a:lnTo>
                    <a:pt x="62" y="572"/>
                  </a:lnTo>
                  <a:lnTo>
                    <a:pt x="62" y="576"/>
                  </a:lnTo>
                  <a:lnTo>
                    <a:pt x="66" y="582"/>
                  </a:lnTo>
                  <a:lnTo>
                    <a:pt x="74" y="594"/>
                  </a:lnTo>
                  <a:lnTo>
                    <a:pt x="80" y="602"/>
                  </a:lnTo>
                  <a:lnTo>
                    <a:pt x="86" y="606"/>
                  </a:lnTo>
                  <a:lnTo>
                    <a:pt x="96" y="606"/>
                  </a:lnTo>
                  <a:lnTo>
                    <a:pt x="94" y="618"/>
                  </a:lnTo>
                  <a:lnTo>
                    <a:pt x="96" y="622"/>
                  </a:lnTo>
                  <a:lnTo>
                    <a:pt x="100" y="626"/>
                  </a:lnTo>
                  <a:lnTo>
                    <a:pt x="96" y="630"/>
                  </a:lnTo>
                  <a:lnTo>
                    <a:pt x="106" y="640"/>
                  </a:lnTo>
                  <a:lnTo>
                    <a:pt x="122" y="648"/>
                  </a:lnTo>
                  <a:lnTo>
                    <a:pt x="154" y="660"/>
                  </a:lnTo>
                  <a:lnTo>
                    <a:pt x="156" y="664"/>
                  </a:lnTo>
                  <a:lnTo>
                    <a:pt x="158" y="666"/>
                  </a:lnTo>
                  <a:lnTo>
                    <a:pt x="160" y="668"/>
                  </a:lnTo>
                  <a:lnTo>
                    <a:pt x="164" y="670"/>
                  </a:lnTo>
                  <a:lnTo>
                    <a:pt x="172" y="672"/>
                  </a:lnTo>
                  <a:lnTo>
                    <a:pt x="178" y="674"/>
                  </a:lnTo>
                  <a:lnTo>
                    <a:pt x="192" y="678"/>
                  </a:lnTo>
                  <a:lnTo>
                    <a:pt x="174" y="6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7" name="Freeform 100"/>
            <p:cNvSpPr/>
            <p:nvPr/>
          </p:nvSpPr>
          <p:spPr bwMode="auto">
            <a:xfrm>
              <a:off x="3263316" y="6084908"/>
              <a:ext cx="99168" cy="88938"/>
            </a:xfrm>
            <a:custGeom>
              <a:avLst/>
              <a:gdLst>
                <a:gd name="T0" fmla="*/ 0 w 68"/>
                <a:gd name="T1" fmla="*/ 0 h 56"/>
                <a:gd name="T2" fmla="*/ 2147483647 w 68"/>
                <a:gd name="T3" fmla="*/ 2147483647 h 56"/>
                <a:gd name="T4" fmla="*/ 2147483647 w 68"/>
                <a:gd name="T5" fmla="*/ 2147483647 h 56"/>
                <a:gd name="T6" fmla="*/ 2147483647 w 68"/>
                <a:gd name="T7" fmla="*/ 2147483647 h 56"/>
                <a:gd name="T8" fmla="*/ 2147483647 w 68"/>
                <a:gd name="T9" fmla="*/ 2147483647 h 56"/>
                <a:gd name="T10" fmla="*/ 2147483647 w 68"/>
                <a:gd name="T11" fmla="*/ 2147483647 h 56"/>
                <a:gd name="T12" fmla="*/ 2147483647 w 68"/>
                <a:gd name="T13" fmla="*/ 2147483647 h 56"/>
                <a:gd name="T14" fmla="*/ 2147483647 w 68"/>
                <a:gd name="T15" fmla="*/ 2147483647 h 56"/>
                <a:gd name="T16" fmla="*/ 2147483647 w 68"/>
                <a:gd name="T17" fmla="*/ 2147483647 h 56"/>
                <a:gd name="T18" fmla="*/ 2147483647 w 68"/>
                <a:gd name="T19" fmla="*/ 2147483647 h 56"/>
                <a:gd name="T20" fmla="*/ 2147483647 w 68"/>
                <a:gd name="T21" fmla="*/ 2147483647 h 56"/>
                <a:gd name="T22" fmla="*/ 2147483647 w 68"/>
                <a:gd name="T23" fmla="*/ 2147483647 h 56"/>
                <a:gd name="T24" fmla="*/ 2147483647 w 68"/>
                <a:gd name="T25" fmla="*/ 2147483647 h 56"/>
                <a:gd name="T26" fmla="*/ 0 w 68"/>
                <a:gd name="T27" fmla="*/ 0 h 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8"/>
                <a:gd name="T43" fmla="*/ 0 h 56"/>
                <a:gd name="T44" fmla="*/ 68 w 68"/>
                <a:gd name="T45" fmla="*/ 56 h 5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8" h="56">
                  <a:moveTo>
                    <a:pt x="0" y="0"/>
                  </a:moveTo>
                  <a:lnTo>
                    <a:pt x="6" y="6"/>
                  </a:lnTo>
                  <a:lnTo>
                    <a:pt x="12" y="14"/>
                  </a:lnTo>
                  <a:lnTo>
                    <a:pt x="28" y="26"/>
                  </a:lnTo>
                  <a:lnTo>
                    <a:pt x="40" y="30"/>
                  </a:lnTo>
                  <a:lnTo>
                    <a:pt x="50" y="32"/>
                  </a:lnTo>
                  <a:lnTo>
                    <a:pt x="62" y="36"/>
                  </a:lnTo>
                  <a:lnTo>
                    <a:pt x="66" y="38"/>
                  </a:lnTo>
                  <a:lnTo>
                    <a:pt x="68" y="42"/>
                  </a:lnTo>
                  <a:lnTo>
                    <a:pt x="48" y="52"/>
                  </a:lnTo>
                  <a:lnTo>
                    <a:pt x="40" y="54"/>
                  </a:lnTo>
                  <a:lnTo>
                    <a:pt x="28" y="56"/>
                  </a:lnTo>
                  <a:lnTo>
                    <a:pt x="18" y="5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8" name="Freeform 101"/>
            <p:cNvSpPr/>
            <p:nvPr/>
          </p:nvSpPr>
          <p:spPr bwMode="auto">
            <a:xfrm>
              <a:off x="2791694" y="4215869"/>
              <a:ext cx="269828" cy="480535"/>
            </a:xfrm>
            <a:custGeom>
              <a:avLst/>
              <a:gdLst>
                <a:gd name="T0" fmla="*/ 2147483647 w 184"/>
                <a:gd name="T1" fmla="*/ 2147483647 h 304"/>
                <a:gd name="T2" fmla="*/ 2147483647 w 184"/>
                <a:gd name="T3" fmla="*/ 2147483647 h 304"/>
                <a:gd name="T4" fmla="*/ 2147483647 w 184"/>
                <a:gd name="T5" fmla="*/ 2147483647 h 304"/>
                <a:gd name="T6" fmla="*/ 2147483647 w 184"/>
                <a:gd name="T7" fmla="*/ 2147483647 h 304"/>
                <a:gd name="T8" fmla="*/ 2147483647 w 184"/>
                <a:gd name="T9" fmla="*/ 2147483647 h 304"/>
                <a:gd name="T10" fmla="*/ 2147483647 w 184"/>
                <a:gd name="T11" fmla="*/ 2147483647 h 304"/>
                <a:gd name="T12" fmla="*/ 2147483647 w 184"/>
                <a:gd name="T13" fmla="*/ 2147483647 h 304"/>
                <a:gd name="T14" fmla="*/ 2147483647 w 184"/>
                <a:gd name="T15" fmla="*/ 2147483647 h 304"/>
                <a:gd name="T16" fmla="*/ 2147483647 w 184"/>
                <a:gd name="T17" fmla="*/ 2147483647 h 304"/>
                <a:gd name="T18" fmla="*/ 2147483647 w 184"/>
                <a:gd name="T19" fmla="*/ 2147483647 h 304"/>
                <a:gd name="T20" fmla="*/ 2147483647 w 184"/>
                <a:gd name="T21" fmla="*/ 2147483647 h 304"/>
                <a:gd name="T22" fmla="*/ 2147483647 w 184"/>
                <a:gd name="T23" fmla="*/ 2147483647 h 304"/>
                <a:gd name="T24" fmla="*/ 2147483647 w 184"/>
                <a:gd name="T25" fmla="*/ 2147483647 h 304"/>
                <a:gd name="T26" fmla="*/ 2147483647 w 184"/>
                <a:gd name="T27" fmla="*/ 2147483647 h 304"/>
                <a:gd name="T28" fmla="*/ 2147483647 w 184"/>
                <a:gd name="T29" fmla="*/ 2147483647 h 304"/>
                <a:gd name="T30" fmla="*/ 2147483647 w 184"/>
                <a:gd name="T31" fmla="*/ 2147483647 h 304"/>
                <a:gd name="T32" fmla="*/ 2147483647 w 184"/>
                <a:gd name="T33" fmla="*/ 2147483647 h 304"/>
                <a:gd name="T34" fmla="*/ 2147483647 w 184"/>
                <a:gd name="T35" fmla="*/ 2147483647 h 304"/>
                <a:gd name="T36" fmla="*/ 2147483647 w 184"/>
                <a:gd name="T37" fmla="*/ 2147483647 h 304"/>
                <a:gd name="T38" fmla="*/ 2147483647 w 184"/>
                <a:gd name="T39" fmla="*/ 2147483647 h 304"/>
                <a:gd name="T40" fmla="*/ 2147483647 w 184"/>
                <a:gd name="T41" fmla="*/ 2147483647 h 304"/>
                <a:gd name="T42" fmla="*/ 2147483647 w 184"/>
                <a:gd name="T43" fmla="*/ 2147483647 h 304"/>
                <a:gd name="T44" fmla="*/ 2147483647 w 184"/>
                <a:gd name="T45" fmla="*/ 2147483647 h 304"/>
                <a:gd name="T46" fmla="*/ 2147483647 w 184"/>
                <a:gd name="T47" fmla="*/ 2147483647 h 304"/>
                <a:gd name="T48" fmla="*/ 2147483647 w 184"/>
                <a:gd name="T49" fmla="*/ 2147483647 h 304"/>
                <a:gd name="T50" fmla="*/ 2147483647 w 184"/>
                <a:gd name="T51" fmla="*/ 2147483647 h 304"/>
                <a:gd name="T52" fmla="*/ 2147483647 w 184"/>
                <a:gd name="T53" fmla="*/ 2147483647 h 304"/>
                <a:gd name="T54" fmla="*/ 2147483647 w 184"/>
                <a:gd name="T55" fmla="*/ 2147483647 h 304"/>
                <a:gd name="T56" fmla="*/ 2147483647 w 184"/>
                <a:gd name="T57" fmla="*/ 2147483647 h 304"/>
                <a:gd name="T58" fmla="*/ 2147483647 w 184"/>
                <a:gd name="T59" fmla="*/ 2147483647 h 304"/>
                <a:gd name="T60" fmla="*/ 2147483647 w 184"/>
                <a:gd name="T61" fmla="*/ 2147483647 h 304"/>
                <a:gd name="T62" fmla="*/ 2147483647 w 184"/>
                <a:gd name="T63" fmla="*/ 2147483647 h 304"/>
                <a:gd name="T64" fmla="*/ 2147483647 w 184"/>
                <a:gd name="T65" fmla="*/ 2147483647 h 304"/>
                <a:gd name="T66" fmla="*/ 2147483647 w 184"/>
                <a:gd name="T67" fmla="*/ 2147483647 h 304"/>
                <a:gd name="T68" fmla="*/ 2147483647 w 184"/>
                <a:gd name="T69" fmla="*/ 2147483647 h 304"/>
                <a:gd name="T70" fmla="*/ 2147483647 w 184"/>
                <a:gd name="T71" fmla="*/ 2147483647 h 304"/>
                <a:gd name="T72" fmla="*/ 2147483647 w 184"/>
                <a:gd name="T73" fmla="*/ 2147483647 h 304"/>
                <a:gd name="T74" fmla="*/ 2147483647 w 184"/>
                <a:gd name="T75" fmla="*/ 2147483647 h 304"/>
                <a:gd name="T76" fmla="*/ 2147483647 w 184"/>
                <a:gd name="T77" fmla="*/ 2147483647 h 304"/>
                <a:gd name="T78" fmla="*/ 2147483647 w 184"/>
                <a:gd name="T79" fmla="*/ 2147483647 h 304"/>
                <a:gd name="T80" fmla="*/ 2147483647 w 184"/>
                <a:gd name="T81" fmla="*/ 2147483647 h 304"/>
                <a:gd name="T82" fmla="*/ 2147483647 w 184"/>
                <a:gd name="T83" fmla="*/ 2147483647 h 304"/>
                <a:gd name="T84" fmla="*/ 2147483647 w 184"/>
                <a:gd name="T85" fmla="*/ 2147483647 h 304"/>
                <a:gd name="T86" fmla="*/ 2147483647 w 184"/>
                <a:gd name="T87" fmla="*/ 2147483647 h 304"/>
                <a:gd name="T88" fmla="*/ 2147483647 w 184"/>
                <a:gd name="T89" fmla="*/ 2147483647 h 304"/>
                <a:gd name="T90" fmla="*/ 0 w 184"/>
                <a:gd name="T91" fmla="*/ 2147483647 h 3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84"/>
                <a:gd name="T139" fmla="*/ 0 h 304"/>
                <a:gd name="T140" fmla="*/ 184 w 184"/>
                <a:gd name="T141" fmla="*/ 304 h 3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84" h="304">
                  <a:moveTo>
                    <a:pt x="2" y="204"/>
                  </a:moveTo>
                  <a:lnTo>
                    <a:pt x="2" y="194"/>
                  </a:lnTo>
                  <a:lnTo>
                    <a:pt x="6" y="184"/>
                  </a:lnTo>
                  <a:lnTo>
                    <a:pt x="8" y="178"/>
                  </a:lnTo>
                  <a:lnTo>
                    <a:pt x="18" y="176"/>
                  </a:lnTo>
                  <a:lnTo>
                    <a:pt x="18" y="172"/>
                  </a:lnTo>
                  <a:lnTo>
                    <a:pt x="22" y="166"/>
                  </a:lnTo>
                  <a:lnTo>
                    <a:pt x="26" y="162"/>
                  </a:lnTo>
                  <a:lnTo>
                    <a:pt x="28" y="158"/>
                  </a:lnTo>
                  <a:lnTo>
                    <a:pt x="26" y="142"/>
                  </a:lnTo>
                  <a:lnTo>
                    <a:pt x="24" y="124"/>
                  </a:lnTo>
                  <a:lnTo>
                    <a:pt x="26" y="118"/>
                  </a:lnTo>
                  <a:lnTo>
                    <a:pt x="28" y="114"/>
                  </a:lnTo>
                  <a:lnTo>
                    <a:pt x="26" y="106"/>
                  </a:lnTo>
                  <a:lnTo>
                    <a:pt x="22" y="100"/>
                  </a:lnTo>
                  <a:lnTo>
                    <a:pt x="18" y="96"/>
                  </a:lnTo>
                  <a:lnTo>
                    <a:pt x="18" y="90"/>
                  </a:lnTo>
                  <a:lnTo>
                    <a:pt x="16" y="90"/>
                  </a:lnTo>
                  <a:lnTo>
                    <a:pt x="22" y="86"/>
                  </a:lnTo>
                  <a:lnTo>
                    <a:pt x="28" y="82"/>
                  </a:lnTo>
                  <a:lnTo>
                    <a:pt x="26" y="76"/>
                  </a:lnTo>
                  <a:lnTo>
                    <a:pt x="26" y="70"/>
                  </a:lnTo>
                  <a:lnTo>
                    <a:pt x="28" y="68"/>
                  </a:lnTo>
                  <a:lnTo>
                    <a:pt x="32" y="72"/>
                  </a:lnTo>
                  <a:lnTo>
                    <a:pt x="40" y="74"/>
                  </a:lnTo>
                  <a:lnTo>
                    <a:pt x="42" y="64"/>
                  </a:lnTo>
                  <a:lnTo>
                    <a:pt x="46" y="62"/>
                  </a:lnTo>
                  <a:lnTo>
                    <a:pt x="48" y="58"/>
                  </a:lnTo>
                  <a:lnTo>
                    <a:pt x="52" y="58"/>
                  </a:lnTo>
                  <a:lnTo>
                    <a:pt x="56" y="54"/>
                  </a:lnTo>
                  <a:lnTo>
                    <a:pt x="58" y="48"/>
                  </a:lnTo>
                  <a:lnTo>
                    <a:pt x="60" y="42"/>
                  </a:lnTo>
                  <a:lnTo>
                    <a:pt x="60" y="34"/>
                  </a:lnTo>
                  <a:lnTo>
                    <a:pt x="62" y="30"/>
                  </a:lnTo>
                  <a:lnTo>
                    <a:pt x="66" y="26"/>
                  </a:lnTo>
                  <a:lnTo>
                    <a:pt x="72" y="24"/>
                  </a:lnTo>
                  <a:lnTo>
                    <a:pt x="80" y="24"/>
                  </a:lnTo>
                  <a:lnTo>
                    <a:pt x="82" y="20"/>
                  </a:lnTo>
                  <a:lnTo>
                    <a:pt x="86" y="18"/>
                  </a:lnTo>
                  <a:lnTo>
                    <a:pt x="98" y="14"/>
                  </a:lnTo>
                  <a:lnTo>
                    <a:pt x="110" y="10"/>
                  </a:lnTo>
                  <a:lnTo>
                    <a:pt x="118" y="4"/>
                  </a:lnTo>
                  <a:lnTo>
                    <a:pt x="124" y="2"/>
                  </a:lnTo>
                  <a:lnTo>
                    <a:pt x="128" y="0"/>
                  </a:lnTo>
                  <a:lnTo>
                    <a:pt x="128" y="8"/>
                  </a:lnTo>
                  <a:lnTo>
                    <a:pt x="124" y="10"/>
                  </a:lnTo>
                  <a:lnTo>
                    <a:pt x="120" y="14"/>
                  </a:lnTo>
                  <a:lnTo>
                    <a:pt x="118" y="18"/>
                  </a:lnTo>
                  <a:lnTo>
                    <a:pt x="110" y="28"/>
                  </a:lnTo>
                  <a:lnTo>
                    <a:pt x="98" y="40"/>
                  </a:lnTo>
                  <a:lnTo>
                    <a:pt x="94" y="48"/>
                  </a:lnTo>
                  <a:lnTo>
                    <a:pt x="92" y="56"/>
                  </a:lnTo>
                  <a:lnTo>
                    <a:pt x="94" y="62"/>
                  </a:lnTo>
                  <a:lnTo>
                    <a:pt x="98" y="64"/>
                  </a:lnTo>
                  <a:lnTo>
                    <a:pt x="100" y="68"/>
                  </a:lnTo>
                  <a:lnTo>
                    <a:pt x="102" y="72"/>
                  </a:lnTo>
                  <a:lnTo>
                    <a:pt x="106" y="76"/>
                  </a:lnTo>
                  <a:lnTo>
                    <a:pt x="108" y="82"/>
                  </a:lnTo>
                  <a:lnTo>
                    <a:pt x="104" y="88"/>
                  </a:lnTo>
                  <a:lnTo>
                    <a:pt x="102" y="92"/>
                  </a:lnTo>
                  <a:lnTo>
                    <a:pt x="104" y="94"/>
                  </a:lnTo>
                  <a:lnTo>
                    <a:pt x="108" y="98"/>
                  </a:lnTo>
                  <a:lnTo>
                    <a:pt x="112" y="100"/>
                  </a:lnTo>
                  <a:lnTo>
                    <a:pt x="116" y="102"/>
                  </a:lnTo>
                  <a:lnTo>
                    <a:pt x="130" y="104"/>
                  </a:lnTo>
                  <a:lnTo>
                    <a:pt x="142" y="106"/>
                  </a:lnTo>
                  <a:lnTo>
                    <a:pt x="142" y="112"/>
                  </a:lnTo>
                  <a:lnTo>
                    <a:pt x="146" y="116"/>
                  </a:lnTo>
                  <a:lnTo>
                    <a:pt x="152" y="118"/>
                  </a:lnTo>
                  <a:lnTo>
                    <a:pt x="158" y="118"/>
                  </a:lnTo>
                  <a:lnTo>
                    <a:pt x="166" y="118"/>
                  </a:lnTo>
                  <a:lnTo>
                    <a:pt x="170" y="118"/>
                  </a:lnTo>
                  <a:lnTo>
                    <a:pt x="176" y="116"/>
                  </a:lnTo>
                  <a:lnTo>
                    <a:pt x="184" y="116"/>
                  </a:lnTo>
                  <a:lnTo>
                    <a:pt x="176" y="132"/>
                  </a:lnTo>
                  <a:lnTo>
                    <a:pt x="174" y="142"/>
                  </a:lnTo>
                  <a:lnTo>
                    <a:pt x="172" y="148"/>
                  </a:lnTo>
                  <a:lnTo>
                    <a:pt x="174" y="154"/>
                  </a:lnTo>
                  <a:lnTo>
                    <a:pt x="178" y="158"/>
                  </a:lnTo>
                  <a:lnTo>
                    <a:pt x="180" y="162"/>
                  </a:lnTo>
                  <a:lnTo>
                    <a:pt x="182" y="168"/>
                  </a:lnTo>
                  <a:lnTo>
                    <a:pt x="182" y="170"/>
                  </a:lnTo>
                  <a:lnTo>
                    <a:pt x="180" y="174"/>
                  </a:lnTo>
                  <a:lnTo>
                    <a:pt x="178" y="174"/>
                  </a:lnTo>
                  <a:lnTo>
                    <a:pt x="178" y="178"/>
                  </a:lnTo>
                  <a:lnTo>
                    <a:pt x="180" y="182"/>
                  </a:lnTo>
                  <a:lnTo>
                    <a:pt x="184" y="190"/>
                  </a:lnTo>
                  <a:lnTo>
                    <a:pt x="170" y="198"/>
                  </a:lnTo>
                  <a:lnTo>
                    <a:pt x="160" y="200"/>
                  </a:lnTo>
                  <a:lnTo>
                    <a:pt x="148" y="200"/>
                  </a:lnTo>
                  <a:lnTo>
                    <a:pt x="142" y="204"/>
                  </a:lnTo>
                  <a:lnTo>
                    <a:pt x="144" y="204"/>
                  </a:lnTo>
                  <a:lnTo>
                    <a:pt x="146" y="206"/>
                  </a:lnTo>
                  <a:lnTo>
                    <a:pt x="148" y="210"/>
                  </a:lnTo>
                  <a:lnTo>
                    <a:pt x="152" y="212"/>
                  </a:lnTo>
                  <a:lnTo>
                    <a:pt x="152" y="220"/>
                  </a:lnTo>
                  <a:lnTo>
                    <a:pt x="146" y="220"/>
                  </a:lnTo>
                  <a:lnTo>
                    <a:pt x="142" y="222"/>
                  </a:lnTo>
                  <a:lnTo>
                    <a:pt x="140" y="226"/>
                  </a:lnTo>
                  <a:lnTo>
                    <a:pt x="138" y="228"/>
                  </a:lnTo>
                  <a:lnTo>
                    <a:pt x="140" y="234"/>
                  </a:lnTo>
                  <a:lnTo>
                    <a:pt x="142" y="240"/>
                  </a:lnTo>
                  <a:lnTo>
                    <a:pt x="146" y="246"/>
                  </a:lnTo>
                  <a:lnTo>
                    <a:pt x="148" y="252"/>
                  </a:lnTo>
                  <a:lnTo>
                    <a:pt x="146" y="276"/>
                  </a:lnTo>
                  <a:lnTo>
                    <a:pt x="142" y="304"/>
                  </a:lnTo>
                  <a:lnTo>
                    <a:pt x="136" y="300"/>
                  </a:lnTo>
                  <a:lnTo>
                    <a:pt x="132" y="298"/>
                  </a:lnTo>
                  <a:lnTo>
                    <a:pt x="130" y="294"/>
                  </a:lnTo>
                  <a:lnTo>
                    <a:pt x="132" y="290"/>
                  </a:lnTo>
                  <a:lnTo>
                    <a:pt x="136" y="286"/>
                  </a:lnTo>
                  <a:lnTo>
                    <a:pt x="138" y="282"/>
                  </a:lnTo>
                  <a:lnTo>
                    <a:pt x="140" y="278"/>
                  </a:lnTo>
                  <a:lnTo>
                    <a:pt x="134" y="274"/>
                  </a:lnTo>
                  <a:lnTo>
                    <a:pt x="126" y="272"/>
                  </a:lnTo>
                  <a:lnTo>
                    <a:pt x="122" y="274"/>
                  </a:lnTo>
                  <a:lnTo>
                    <a:pt x="122" y="278"/>
                  </a:lnTo>
                  <a:lnTo>
                    <a:pt x="118" y="274"/>
                  </a:lnTo>
                  <a:lnTo>
                    <a:pt x="116" y="272"/>
                  </a:lnTo>
                  <a:lnTo>
                    <a:pt x="114" y="272"/>
                  </a:lnTo>
                  <a:lnTo>
                    <a:pt x="110" y="274"/>
                  </a:lnTo>
                  <a:lnTo>
                    <a:pt x="108" y="276"/>
                  </a:lnTo>
                  <a:lnTo>
                    <a:pt x="106" y="276"/>
                  </a:lnTo>
                  <a:lnTo>
                    <a:pt x="90" y="276"/>
                  </a:lnTo>
                  <a:lnTo>
                    <a:pt x="88" y="268"/>
                  </a:lnTo>
                  <a:lnTo>
                    <a:pt x="86" y="260"/>
                  </a:lnTo>
                  <a:lnTo>
                    <a:pt x="82" y="256"/>
                  </a:lnTo>
                  <a:lnTo>
                    <a:pt x="76" y="248"/>
                  </a:lnTo>
                  <a:lnTo>
                    <a:pt x="68" y="242"/>
                  </a:lnTo>
                  <a:lnTo>
                    <a:pt x="62" y="238"/>
                  </a:lnTo>
                  <a:lnTo>
                    <a:pt x="58" y="234"/>
                  </a:lnTo>
                  <a:lnTo>
                    <a:pt x="52" y="234"/>
                  </a:lnTo>
                  <a:lnTo>
                    <a:pt x="50" y="230"/>
                  </a:lnTo>
                  <a:lnTo>
                    <a:pt x="52" y="228"/>
                  </a:lnTo>
                  <a:lnTo>
                    <a:pt x="36" y="226"/>
                  </a:lnTo>
                  <a:lnTo>
                    <a:pt x="22" y="220"/>
                  </a:lnTo>
                  <a:lnTo>
                    <a:pt x="10" y="212"/>
                  </a:lnTo>
                  <a:lnTo>
                    <a:pt x="0" y="204"/>
                  </a:lnTo>
                  <a:lnTo>
                    <a:pt x="2" y="20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79" name="Freeform 103"/>
            <p:cNvSpPr/>
            <p:nvPr/>
          </p:nvSpPr>
          <p:spPr bwMode="auto">
            <a:xfrm>
              <a:off x="5138271" y="3905246"/>
              <a:ext cx="386292" cy="560181"/>
            </a:xfrm>
            <a:custGeom>
              <a:avLst/>
              <a:gdLst>
                <a:gd name="T0" fmla="*/ 2147483647 w 264"/>
                <a:gd name="T1" fmla="*/ 2147483647 h 354"/>
                <a:gd name="T2" fmla="*/ 2147483647 w 264"/>
                <a:gd name="T3" fmla="*/ 2147483647 h 354"/>
                <a:gd name="T4" fmla="*/ 2147483647 w 264"/>
                <a:gd name="T5" fmla="*/ 2147483647 h 354"/>
                <a:gd name="T6" fmla="*/ 2147483647 w 264"/>
                <a:gd name="T7" fmla="*/ 2147483647 h 354"/>
                <a:gd name="T8" fmla="*/ 2147483647 w 264"/>
                <a:gd name="T9" fmla="*/ 2147483647 h 354"/>
                <a:gd name="T10" fmla="*/ 2147483647 w 264"/>
                <a:gd name="T11" fmla="*/ 2147483647 h 354"/>
                <a:gd name="T12" fmla="*/ 2147483647 w 264"/>
                <a:gd name="T13" fmla="*/ 2147483647 h 354"/>
                <a:gd name="T14" fmla="*/ 2147483647 w 264"/>
                <a:gd name="T15" fmla="*/ 2147483647 h 354"/>
                <a:gd name="T16" fmla="*/ 2147483647 w 264"/>
                <a:gd name="T17" fmla="*/ 2147483647 h 354"/>
                <a:gd name="T18" fmla="*/ 2147483647 w 264"/>
                <a:gd name="T19" fmla="*/ 2147483647 h 354"/>
                <a:gd name="T20" fmla="*/ 2147483647 w 264"/>
                <a:gd name="T21" fmla="*/ 2147483647 h 354"/>
                <a:gd name="T22" fmla="*/ 2147483647 w 264"/>
                <a:gd name="T23" fmla="*/ 2147483647 h 354"/>
                <a:gd name="T24" fmla="*/ 2147483647 w 264"/>
                <a:gd name="T25" fmla="*/ 2147483647 h 354"/>
                <a:gd name="T26" fmla="*/ 2147483647 w 264"/>
                <a:gd name="T27" fmla="*/ 2147483647 h 354"/>
                <a:gd name="T28" fmla="*/ 2147483647 w 264"/>
                <a:gd name="T29" fmla="*/ 2147483647 h 354"/>
                <a:gd name="T30" fmla="*/ 2147483647 w 264"/>
                <a:gd name="T31" fmla="*/ 2147483647 h 354"/>
                <a:gd name="T32" fmla="*/ 2147483647 w 264"/>
                <a:gd name="T33" fmla="*/ 2147483647 h 354"/>
                <a:gd name="T34" fmla="*/ 2147483647 w 264"/>
                <a:gd name="T35" fmla="*/ 2147483647 h 354"/>
                <a:gd name="T36" fmla="*/ 2147483647 w 264"/>
                <a:gd name="T37" fmla="*/ 2147483647 h 354"/>
                <a:gd name="T38" fmla="*/ 2147483647 w 264"/>
                <a:gd name="T39" fmla="*/ 2147483647 h 354"/>
                <a:gd name="T40" fmla="*/ 2147483647 w 264"/>
                <a:gd name="T41" fmla="*/ 2147483647 h 354"/>
                <a:gd name="T42" fmla="*/ 2147483647 w 264"/>
                <a:gd name="T43" fmla="*/ 2147483647 h 354"/>
                <a:gd name="T44" fmla="*/ 2147483647 w 264"/>
                <a:gd name="T45" fmla="*/ 2147483647 h 354"/>
                <a:gd name="T46" fmla="*/ 2147483647 w 264"/>
                <a:gd name="T47" fmla="*/ 2147483647 h 354"/>
                <a:gd name="T48" fmla="*/ 2147483647 w 264"/>
                <a:gd name="T49" fmla="*/ 2147483647 h 354"/>
                <a:gd name="T50" fmla="*/ 2147483647 w 264"/>
                <a:gd name="T51" fmla="*/ 2147483647 h 354"/>
                <a:gd name="T52" fmla="*/ 2147483647 w 264"/>
                <a:gd name="T53" fmla="*/ 2147483647 h 354"/>
                <a:gd name="T54" fmla="*/ 2147483647 w 264"/>
                <a:gd name="T55" fmla="*/ 2147483647 h 354"/>
                <a:gd name="T56" fmla="*/ 2147483647 w 264"/>
                <a:gd name="T57" fmla="*/ 2147483647 h 354"/>
                <a:gd name="T58" fmla="*/ 2147483647 w 264"/>
                <a:gd name="T59" fmla="*/ 2147483647 h 354"/>
                <a:gd name="T60" fmla="*/ 2147483647 w 264"/>
                <a:gd name="T61" fmla="*/ 2147483647 h 354"/>
                <a:gd name="T62" fmla="*/ 2147483647 w 264"/>
                <a:gd name="T63" fmla="*/ 2147483647 h 354"/>
                <a:gd name="T64" fmla="*/ 2147483647 w 264"/>
                <a:gd name="T65" fmla="*/ 2147483647 h 354"/>
                <a:gd name="T66" fmla="*/ 2147483647 w 264"/>
                <a:gd name="T67" fmla="*/ 2147483647 h 354"/>
                <a:gd name="T68" fmla="*/ 2147483647 w 264"/>
                <a:gd name="T69" fmla="*/ 2147483647 h 354"/>
                <a:gd name="T70" fmla="*/ 2147483647 w 264"/>
                <a:gd name="T71" fmla="*/ 2147483647 h 354"/>
                <a:gd name="T72" fmla="*/ 2147483647 w 264"/>
                <a:gd name="T73" fmla="*/ 2147483647 h 354"/>
                <a:gd name="T74" fmla="*/ 2147483647 w 264"/>
                <a:gd name="T75" fmla="*/ 2147483647 h 354"/>
                <a:gd name="T76" fmla="*/ 2147483647 w 264"/>
                <a:gd name="T77" fmla="*/ 2147483647 h 354"/>
                <a:gd name="T78" fmla="*/ 2147483647 w 264"/>
                <a:gd name="T79" fmla="*/ 2147483647 h 354"/>
                <a:gd name="T80" fmla="*/ 2147483647 w 264"/>
                <a:gd name="T81" fmla="*/ 2147483647 h 354"/>
                <a:gd name="T82" fmla="*/ 2147483647 w 264"/>
                <a:gd name="T83" fmla="*/ 2147483647 h 354"/>
                <a:gd name="T84" fmla="*/ 2147483647 w 264"/>
                <a:gd name="T85" fmla="*/ 2147483647 h 354"/>
                <a:gd name="T86" fmla="*/ 2147483647 w 264"/>
                <a:gd name="T87" fmla="*/ 2147483647 h 354"/>
                <a:gd name="T88" fmla="*/ 2147483647 w 264"/>
                <a:gd name="T89" fmla="*/ 2147483647 h 354"/>
                <a:gd name="T90" fmla="*/ 2147483647 w 264"/>
                <a:gd name="T91" fmla="*/ 0 h 354"/>
                <a:gd name="T92" fmla="*/ 2147483647 w 264"/>
                <a:gd name="T93" fmla="*/ 2147483647 h 354"/>
                <a:gd name="T94" fmla="*/ 2147483647 w 264"/>
                <a:gd name="T95" fmla="*/ 2147483647 h 354"/>
                <a:gd name="T96" fmla="*/ 2147483647 w 264"/>
                <a:gd name="T97" fmla="*/ 2147483647 h 354"/>
                <a:gd name="T98" fmla="*/ 2147483647 w 264"/>
                <a:gd name="T99" fmla="*/ 2147483647 h 354"/>
                <a:gd name="T100" fmla="*/ 2147483647 w 264"/>
                <a:gd name="T101" fmla="*/ 2147483647 h 354"/>
                <a:gd name="T102" fmla="*/ 2147483647 w 264"/>
                <a:gd name="T103" fmla="*/ 2147483647 h 354"/>
                <a:gd name="T104" fmla="*/ 2147483647 w 264"/>
                <a:gd name="T105" fmla="*/ 2147483647 h 354"/>
                <a:gd name="T106" fmla="*/ 2147483647 w 264"/>
                <a:gd name="T107" fmla="*/ 2147483647 h 354"/>
                <a:gd name="T108" fmla="*/ 2147483647 w 264"/>
                <a:gd name="T109" fmla="*/ 2147483647 h 354"/>
                <a:gd name="T110" fmla="*/ 0 w 264"/>
                <a:gd name="T111" fmla="*/ 2147483647 h 354"/>
                <a:gd name="T112" fmla="*/ 2147483647 w 264"/>
                <a:gd name="T113" fmla="*/ 2147483647 h 354"/>
                <a:gd name="T114" fmla="*/ 2147483647 w 264"/>
                <a:gd name="T115" fmla="*/ 2147483647 h 354"/>
                <a:gd name="T116" fmla="*/ 2147483647 w 264"/>
                <a:gd name="T117" fmla="*/ 2147483647 h 35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64"/>
                <a:gd name="T178" fmla="*/ 0 h 354"/>
                <a:gd name="T179" fmla="*/ 264 w 264"/>
                <a:gd name="T180" fmla="*/ 354 h 35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64" h="354">
                  <a:moveTo>
                    <a:pt x="18" y="220"/>
                  </a:moveTo>
                  <a:lnTo>
                    <a:pt x="20" y="220"/>
                  </a:lnTo>
                  <a:lnTo>
                    <a:pt x="20" y="226"/>
                  </a:lnTo>
                  <a:lnTo>
                    <a:pt x="24" y="232"/>
                  </a:lnTo>
                  <a:lnTo>
                    <a:pt x="26" y="240"/>
                  </a:lnTo>
                  <a:lnTo>
                    <a:pt x="28" y="248"/>
                  </a:lnTo>
                  <a:lnTo>
                    <a:pt x="28" y="260"/>
                  </a:lnTo>
                  <a:lnTo>
                    <a:pt x="40" y="260"/>
                  </a:lnTo>
                  <a:lnTo>
                    <a:pt x="40" y="264"/>
                  </a:lnTo>
                  <a:lnTo>
                    <a:pt x="42" y="266"/>
                  </a:lnTo>
                  <a:lnTo>
                    <a:pt x="46" y="270"/>
                  </a:lnTo>
                  <a:lnTo>
                    <a:pt x="52" y="274"/>
                  </a:lnTo>
                  <a:lnTo>
                    <a:pt x="54" y="276"/>
                  </a:lnTo>
                  <a:lnTo>
                    <a:pt x="54" y="282"/>
                  </a:lnTo>
                  <a:lnTo>
                    <a:pt x="58" y="288"/>
                  </a:lnTo>
                  <a:lnTo>
                    <a:pt x="62" y="290"/>
                  </a:lnTo>
                  <a:lnTo>
                    <a:pt x="70" y="300"/>
                  </a:lnTo>
                  <a:lnTo>
                    <a:pt x="80" y="308"/>
                  </a:lnTo>
                  <a:lnTo>
                    <a:pt x="84" y="312"/>
                  </a:lnTo>
                  <a:lnTo>
                    <a:pt x="88" y="316"/>
                  </a:lnTo>
                  <a:lnTo>
                    <a:pt x="88" y="322"/>
                  </a:lnTo>
                  <a:lnTo>
                    <a:pt x="88" y="326"/>
                  </a:lnTo>
                  <a:lnTo>
                    <a:pt x="90" y="328"/>
                  </a:lnTo>
                  <a:lnTo>
                    <a:pt x="98" y="336"/>
                  </a:lnTo>
                  <a:lnTo>
                    <a:pt x="104" y="338"/>
                  </a:lnTo>
                  <a:lnTo>
                    <a:pt x="112" y="342"/>
                  </a:lnTo>
                  <a:lnTo>
                    <a:pt x="112" y="338"/>
                  </a:lnTo>
                  <a:lnTo>
                    <a:pt x="116" y="338"/>
                  </a:lnTo>
                  <a:lnTo>
                    <a:pt x="120" y="342"/>
                  </a:lnTo>
                  <a:lnTo>
                    <a:pt x="124" y="338"/>
                  </a:lnTo>
                  <a:lnTo>
                    <a:pt x="132" y="338"/>
                  </a:lnTo>
                  <a:lnTo>
                    <a:pt x="134" y="342"/>
                  </a:lnTo>
                  <a:lnTo>
                    <a:pt x="136" y="346"/>
                  </a:lnTo>
                  <a:lnTo>
                    <a:pt x="146" y="354"/>
                  </a:lnTo>
                  <a:lnTo>
                    <a:pt x="150" y="352"/>
                  </a:lnTo>
                  <a:lnTo>
                    <a:pt x="156" y="350"/>
                  </a:lnTo>
                  <a:lnTo>
                    <a:pt x="178" y="350"/>
                  </a:lnTo>
                  <a:lnTo>
                    <a:pt x="186" y="350"/>
                  </a:lnTo>
                  <a:lnTo>
                    <a:pt x="192" y="346"/>
                  </a:lnTo>
                  <a:lnTo>
                    <a:pt x="198" y="342"/>
                  </a:lnTo>
                  <a:lnTo>
                    <a:pt x="202" y="338"/>
                  </a:lnTo>
                  <a:lnTo>
                    <a:pt x="228" y="338"/>
                  </a:lnTo>
                  <a:lnTo>
                    <a:pt x="224" y="330"/>
                  </a:lnTo>
                  <a:lnTo>
                    <a:pt x="220" y="324"/>
                  </a:lnTo>
                  <a:lnTo>
                    <a:pt x="216" y="318"/>
                  </a:lnTo>
                  <a:lnTo>
                    <a:pt x="212" y="314"/>
                  </a:lnTo>
                  <a:lnTo>
                    <a:pt x="210" y="300"/>
                  </a:lnTo>
                  <a:lnTo>
                    <a:pt x="206" y="296"/>
                  </a:lnTo>
                  <a:lnTo>
                    <a:pt x="204" y="292"/>
                  </a:lnTo>
                  <a:lnTo>
                    <a:pt x="190" y="284"/>
                  </a:lnTo>
                  <a:lnTo>
                    <a:pt x="184" y="278"/>
                  </a:lnTo>
                  <a:lnTo>
                    <a:pt x="180" y="274"/>
                  </a:lnTo>
                  <a:lnTo>
                    <a:pt x="180" y="272"/>
                  </a:lnTo>
                  <a:lnTo>
                    <a:pt x="182" y="270"/>
                  </a:lnTo>
                  <a:lnTo>
                    <a:pt x="186" y="268"/>
                  </a:lnTo>
                  <a:lnTo>
                    <a:pt x="192" y="266"/>
                  </a:lnTo>
                  <a:lnTo>
                    <a:pt x="196" y="262"/>
                  </a:lnTo>
                  <a:lnTo>
                    <a:pt x="198" y="252"/>
                  </a:lnTo>
                  <a:lnTo>
                    <a:pt x="198" y="244"/>
                  </a:lnTo>
                  <a:lnTo>
                    <a:pt x="198" y="234"/>
                  </a:lnTo>
                  <a:lnTo>
                    <a:pt x="200" y="226"/>
                  </a:lnTo>
                  <a:lnTo>
                    <a:pt x="204" y="224"/>
                  </a:lnTo>
                  <a:lnTo>
                    <a:pt x="210" y="222"/>
                  </a:lnTo>
                  <a:lnTo>
                    <a:pt x="212" y="212"/>
                  </a:lnTo>
                  <a:lnTo>
                    <a:pt x="214" y="204"/>
                  </a:lnTo>
                  <a:lnTo>
                    <a:pt x="222" y="190"/>
                  </a:lnTo>
                  <a:lnTo>
                    <a:pt x="232" y="178"/>
                  </a:lnTo>
                  <a:lnTo>
                    <a:pt x="232" y="170"/>
                  </a:lnTo>
                  <a:lnTo>
                    <a:pt x="232" y="162"/>
                  </a:lnTo>
                  <a:lnTo>
                    <a:pt x="232" y="138"/>
                  </a:lnTo>
                  <a:lnTo>
                    <a:pt x="234" y="134"/>
                  </a:lnTo>
                  <a:lnTo>
                    <a:pt x="236" y="126"/>
                  </a:lnTo>
                  <a:lnTo>
                    <a:pt x="238" y="120"/>
                  </a:lnTo>
                  <a:lnTo>
                    <a:pt x="238" y="108"/>
                  </a:lnTo>
                  <a:lnTo>
                    <a:pt x="246" y="106"/>
                  </a:lnTo>
                  <a:lnTo>
                    <a:pt x="254" y="102"/>
                  </a:lnTo>
                  <a:lnTo>
                    <a:pt x="260" y="96"/>
                  </a:lnTo>
                  <a:lnTo>
                    <a:pt x="264" y="92"/>
                  </a:lnTo>
                  <a:lnTo>
                    <a:pt x="260" y="88"/>
                  </a:lnTo>
                  <a:lnTo>
                    <a:pt x="258" y="84"/>
                  </a:lnTo>
                  <a:lnTo>
                    <a:pt x="254" y="80"/>
                  </a:lnTo>
                  <a:lnTo>
                    <a:pt x="250" y="76"/>
                  </a:lnTo>
                  <a:lnTo>
                    <a:pt x="246" y="68"/>
                  </a:lnTo>
                  <a:lnTo>
                    <a:pt x="242" y="58"/>
                  </a:lnTo>
                  <a:lnTo>
                    <a:pt x="238" y="38"/>
                  </a:lnTo>
                  <a:lnTo>
                    <a:pt x="236" y="28"/>
                  </a:lnTo>
                  <a:lnTo>
                    <a:pt x="232" y="18"/>
                  </a:lnTo>
                  <a:lnTo>
                    <a:pt x="230" y="12"/>
                  </a:lnTo>
                  <a:lnTo>
                    <a:pt x="222" y="8"/>
                  </a:lnTo>
                  <a:lnTo>
                    <a:pt x="216" y="4"/>
                  </a:lnTo>
                  <a:lnTo>
                    <a:pt x="212" y="0"/>
                  </a:lnTo>
                  <a:lnTo>
                    <a:pt x="206" y="0"/>
                  </a:lnTo>
                  <a:lnTo>
                    <a:pt x="204" y="4"/>
                  </a:lnTo>
                  <a:lnTo>
                    <a:pt x="194" y="10"/>
                  </a:lnTo>
                  <a:lnTo>
                    <a:pt x="188" y="16"/>
                  </a:lnTo>
                  <a:lnTo>
                    <a:pt x="178" y="22"/>
                  </a:lnTo>
                  <a:lnTo>
                    <a:pt x="174" y="16"/>
                  </a:lnTo>
                  <a:lnTo>
                    <a:pt x="44" y="16"/>
                  </a:lnTo>
                  <a:lnTo>
                    <a:pt x="44" y="54"/>
                  </a:lnTo>
                  <a:lnTo>
                    <a:pt x="32" y="54"/>
                  </a:lnTo>
                  <a:lnTo>
                    <a:pt x="28" y="62"/>
                  </a:lnTo>
                  <a:lnTo>
                    <a:pt x="34" y="130"/>
                  </a:lnTo>
                  <a:lnTo>
                    <a:pt x="24" y="132"/>
                  </a:lnTo>
                  <a:lnTo>
                    <a:pt x="18" y="136"/>
                  </a:lnTo>
                  <a:lnTo>
                    <a:pt x="14" y="142"/>
                  </a:lnTo>
                  <a:lnTo>
                    <a:pt x="12" y="150"/>
                  </a:lnTo>
                  <a:lnTo>
                    <a:pt x="8" y="156"/>
                  </a:lnTo>
                  <a:lnTo>
                    <a:pt x="6" y="164"/>
                  </a:lnTo>
                  <a:lnTo>
                    <a:pt x="6" y="182"/>
                  </a:lnTo>
                  <a:lnTo>
                    <a:pt x="4" y="186"/>
                  </a:lnTo>
                  <a:lnTo>
                    <a:pt x="0" y="192"/>
                  </a:lnTo>
                  <a:lnTo>
                    <a:pt x="0" y="194"/>
                  </a:lnTo>
                  <a:lnTo>
                    <a:pt x="2" y="194"/>
                  </a:lnTo>
                  <a:lnTo>
                    <a:pt x="10" y="198"/>
                  </a:lnTo>
                  <a:lnTo>
                    <a:pt x="12" y="206"/>
                  </a:lnTo>
                  <a:lnTo>
                    <a:pt x="14" y="208"/>
                  </a:lnTo>
                  <a:lnTo>
                    <a:pt x="16" y="212"/>
                  </a:lnTo>
                  <a:lnTo>
                    <a:pt x="18" y="218"/>
                  </a:lnTo>
                  <a:lnTo>
                    <a:pt x="18" y="2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0" name="Freeform 104"/>
            <p:cNvSpPr/>
            <p:nvPr/>
          </p:nvSpPr>
          <p:spPr bwMode="auto">
            <a:xfrm>
              <a:off x="5592597" y="4223833"/>
              <a:ext cx="244459" cy="383631"/>
            </a:xfrm>
            <a:custGeom>
              <a:avLst/>
              <a:gdLst>
                <a:gd name="T0" fmla="*/ 2147483647 w 168"/>
                <a:gd name="T1" fmla="*/ 2147483647 h 244"/>
                <a:gd name="T2" fmla="*/ 2147483647 w 168"/>
                <a:gd name="T3" fmla="*/ 2147483647 h 244"/>
                <a:gd name="T4" fmla="*/ 2147483647 w 168"/>
                <a:gd name="T5" fmla="*/ 2147483647 h 244"/>
                <a:gd name="T6" fmla="*/ 2147483647 w 168"/>
                <a:gd name="T7" fmla="*/ 2147483647 h 244"/>
                <a:gd name="T8" fmla="*/ 2147483647 w 168"/>
                <a:gd name="T9" fmla="*/ 2147483647 h 244"/>
                <a:gd name="T10" fmla="*/ 2147483647 w 168"/>
                <a:gd name="T11" fmla="*/ 2147483647 h 244"/>
                <a:gd name="T12" fmla="*/ 2147483647 w 168"/>
                <a:gd name="T13" fmla="*/ 2147483647 h 244"/>
                <a:gd name="T14" fmla="*/ 2147483647 w 168"/>
                <a:gd name="T15" fmla="*/ 2147483647 h 244"/>
                <a:gd name="T16" fmla="*/ 2147483647 w 168"/>
                <a:gd name="T17" fmla="*/ 2147483647 h 244"/>
                <a:gd name="T18" fmla="*/ 2147483647 w 168"/>
                <a:gd name="T19" fmla="*/ 2147483647 h 244"/>
                <a:gd name="T20" fmla="*/ 2147483647 w 168"/>
                <a:gd name="T21" fmla="*/ 2147483647 h 244"/>
                <a:gd name="T22" fmla="*/ 2147483647 w 168"/>
                <a:gd name="T23" fmla="*/ 2147483647 h 244"/>
                <a:gd name="T24" fmla="*/ 2147483647 w 168"/>
                <a:gd name="T25" fmla="*/ 2147483647 h 244"/>
                <a:gd name="T26" fmla="*/ 2147483647 w 168"/>
                <a:gd name="T27" fmla="*/ 2147483647 h 244"/>
                <a:gd name="T28" fmla="*/ 2147483647 w 168"/>
                <a:gd name="T29" fmla="*/ 2147483647 h 244"/>
                <a:gd name="T30" fmla="*/ 2147483647 w 168"/>
                <a:gd name="T31" fmla="*/ 2147483647 h 244"/>
                <a:gd name="T32" fmla="*/ 2147483647 w 168"/>
                <a:gd name="T33" fmla="*/ 2147483647 h 244"/>
                <a:gd name="T34" fmla="*/ 2147483647 w 168"/>
                <a:gd name="T35" fmla="*/ 2147483647 h 244"/>
                <a:gd name="T36" fmla="*/ 2147483647 w 168"/>
                <a:gd name="T37" fmla="*/ 2147483647 h 244"/>
                <a:gd name="T38" fmla="*/ 2147483647 w 168"/>
                <a:gd name="T39" fmla="*/ 2147483647 h 244"/>
                <a:gd name="T40" fmla="*/ 2147483647 w 168"/>
                <a:gd name="T41" fmla="*/ 2147483647 h 244"/>
                <a:gd name="T42" fmla="*/ 2147483647 w 168"/>
                <a:gd name="T43" fmla="*/ 2147483647 h 244"/>
                <a:gd name="T44" fmla="*/ 2147483647 w 168"/>
                <a:gd name="T45" fmla="*/ 2147483647 h 244"/>
                <a:gd name="T46" fmla="*/ 2147483647 w 168"/>
                <a:gd name="T47" fmla="*/ 2147483647 h 244"/>
                <a:gd name="T48" fmla="*/ 2147483647 w 168"/>
                <a:gd name="T49" fmla="*/ 2147483647 h 244"/>
                <a:gd name="T50" fmla="*/ 2147483647 w 168"/>
                <a:gd name="T51" fmla="*/ 2147483647 h 244"/>
                <a:gd name="T52" fmla="*/ 2147483647 w 168"/>
                <a:gd name="T53" fmla="*/ 2147483647 h 244"/>
                <a:gd name="T54" fmla="*/ 2147483647 w 168"/>
                <a:gd name="T55" fmla="*/ 2147483647 h 244"/>
                <a:gd name="T56" fmla="*/ 2147483647 w 168"/>
                <a:gd name="T57" fmla="*/ 2147483647 h 244"/>
                <a:gd name="T58" fmla="*/ 2147483647 w 168"/>
                <a:gd name="T59" fmla="*/ 2147483647 h 244"/>
                <a:gd name="T60" fmla="*/ 2147483647 w 168"/>
                <a:gd name="T61" fmla="*/ 2147483647 h 244"/>
                <a:gd name="T62" fmla="*/ 2147483647 w 168"/>
                <a:gd name="T63" fmla="*/ 2147483647 h 244"/>
                <a:gd name="T64" fmla="*/ 0 w 168"/>
                <a:gd name="T65" fmla="*/ 2147483647 h 244"/>
                <a:gd name="T66" fmla="*/ 2147483647 w 168"/>
                <a:gd name="T67" fmla="*/ 2147483647 h 244"/>
                <a:gd name="T68" fmla="*/ 2147483647 w 168"/>
                <a:gd name="T69" fmla="*/ 2147483647 h 2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8"/>
                <a:gd name="T106" fmla="*/ 0 h 244"/>
                <a:gd name="T107" fmla="*/ 168 w 168"/>
                <a:gd name="T108" fmla="*/ 244 h 2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8" h="244">
                  <a:moveTo>
                    <a:pt x="18" y="146"/>
                  </a:moveTo>
                  <a:lnTo>
                    <a:pt x="24" y="142"/>
                  </a:lnTo>
                  <a:lnTo>
                    <a:pt x="32" y="138"/>
                  </a:lnTo>
                  <a:lnTo>
                    <a:pt x="38" y="134"/>
                  </a:lnTo>
                  <a:lnTo>
                    <a:pt x="44" y="130"/>
                  </a:lnTo>
                  <a:lnTo>
                    <a:pt x="50" y="128"/>
                  </a:lnTo>
                  <a:lnTo>
                    <a:pt x="56" y="128"/>
                  </a:lnTo>
                  <a:lnTo>
                    <a:pt x="60" y="130"/>
                  </a:lnTo>
                  <a:lnTo>
                    <a:pt x="64" y="128"/>
                  </a:lnTo>
                  <a:lnTo>
                    <a:pt x="66" y="126"/>
                  </a:lnTo>
                  <a:lnTo>
                    <a:pt x="70" y="122"/>
                  </a:lnTo>
                  <a:lnTo>
                    <a:pt x="74" y="114"/>
                  </a:lnTo>
                  <a:lnTo>
                    <a:pt x="90" y="94"/>
                  </a:lnTo>
                  <a:lnTo>
                    <a:pt x="100" y="86"/>
                  </a:lnTo>
                  <a:lnTo>
                    <a:pt x="106" y="74"/>
                  </a:lnTo>
                  <a:lnTo>
                    <a:pt x="92" y="72"/>
                  </a:lnTo>
                  <a:lnTo>
                    <a:pt x="80" y="70"/>
                  </a:lnTo>
                  <a:lnTo>
                    <a:pt x="66" y="64"/>
                  </a:lnTo>
                  <a:lnTo>
                    <a:pt x="54" y="60"/>
                  </a:lnTo>
                  <a:lnTo>
                    <a:pt x="44" y="52"/>
                  </a:lnTo>
                  <a:lnTo>
                    <a:pt x="34" y="44"/>
                  </a:lnTo>
                  <a:lnTo>
                    <a:pt x="30" y="32"/>
                  </a:lnTo>
                  <a:lnTo>
                    <a:pt x="28" y="24"/>
                  </a:lnTo>
                  <a:lnTo>
                    <a:pt x="28" y="16"/>
                  </a:lnTo>
                  <a:lnTo>
                    <a:pt x="38" y="6"/>
                  </a:lnTo>
                  <a:lnTo>
                    <a:pt x="38" y="10"/>
                  </a:lnTo>
                  <a:lnTo>
                    <a:pt x="38" y="12"/>
                  </a:lnTo>
                  <a:lnTo>
                    <a:pt x="38" y="16"/>
                  </a:lnTo>
                  <a:lnTo>
                    <a:pt x="42" y="20"/>
                  </a:lnTo>
                  <a:lnTo>
                    <a:pt x="48" y="24"/>
                  </a:lnTo>
                  <a:lnTo>
                    <a:pt x="52" y="28"/>
                  </a:lnTo>
                  <a:lnTo>
                    <a:pt x="58" y="28"/>
                  </a:lnTo>
                  <a:lnTo>
                    <a:pt x="62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4" y="20"/>
                  </a:lnTo>
                  <a:lnTo>
                    <a:pt x="86" y="20"/>
                  </a:lnTo>
                  <a:lnTo>
                    <a:pt x="96" y="18"/>
                  </a:lnTo>
                  <a:lnTo>
                    <a:pt x="106" y="16"/>
                  </a:lnTo>
                  <a:lnTo>
                    <a:pt x="118" y="12"/>
                  </a:lnTo>
                  <a:lnTo>
                    <a:pt x="132" y="12"/>
                  </a:lnTo>
                  <a:lnTo>
                    <a:pt x="136" y="12"/>
                  </a:lnTo>
                  <a:lnTo>
                    <a:pt x="140" y="10"/>
                  </a:lnTo>
                  <a:lnTo>
                    <a:pt x="144" y="6"/>
                  </a:lnTo>
                  <a:lnTo>
                    <a:pt x="148" y="2"/>
                  </a:lnTo>
                  <a:lnTo>
                    <a:pt x="152" y="2"/>
                  </a:lnTo>
                  <a:lnTo>
                    <a:pt x="156" y="0"/>
                  </a:lnTo>
                  <a:lnTo>
                    <a:pt x="162" y="2"/>
                  </a:lnTo>
                  <a:lnTo>
                    <a:pt x="168" y="2"/>
                  </a:lnTo>
                  <a:lnTo>
                    <a:pt x="164" y="6"/>
                  </a:lnTo>
                  <a:lnTo>
                    <a:pt x="162" y="14"/>
                  </a:lnTo>
                  <a:lnTo>
                    <a:pt x="162" y="26"/>
                  </a:lnTo>
                  <a:lnTo>
                    <a:pt x="160" y="36"/>
                  </a:lnTo>
                  <a:lnTo>
                    <a:pt x="154" y="50"/>
                  </a:lnTo>
                  <a:lnTo>
                    <a:pt x="144" y="76"/>
                  </a:lnTo>
                  <a:lnTo>
                    <a:pt x="126" y="112"/>
                  </a:lnTo>
                  <a:lnTo>
                    <a:pt x="106" y="142"/>
                  </a:lnTo>
                  <a:lnTo>
                    <a:pt x="96" y="156"/>
                  </a:lnTo>
                  <a:lnTo>
                    <a:pt x="84" y="170"/>
                  </a:lnTo>
                  <a:lnTo>
                    <a:pt x="70" y="182"/>
                  </a:lnTo>
                  <a:lnTo>
                    <a:pt x="56" y="196"/>
                  </a:lnTo>
                  <a:lnTo>
                    <a:pt x="40" y="208"/>
                  </a:lnTo>
                  <a:lnTo>
                    <a:pt x="32" y="218"/>
                  </a:lnTo>
                  <a:lnTo>
                    <a:pt x="10" y="244"/>
                  </a:lnTo>
                  <a:lnTo>
                    <a:pt x="4" y="240"/>
                  </a:lnTo>
                  <a:lnTo>
                    <a:pt x="0" y="236"/>
                  </a:lnTo>
                  <a:lnTo>
                    <a:pt x="0" y="170"/>
                  </a:lnTo>
                  <a:lnTo>
                    <a:pt x="8" y="152"/>
                  </a:lnTo>
                  <a:lnTo>
                    <a:pt x="14" y="148"/>
                  </a:lnTo>
                  <a:lnTo>
                    <a:pt x="18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1" name="Freeform 105"/>
            <p:cNvSpPr/>
            <p:nvPr/>
          </p:nvSpPr>
          <p:spPr bwMode="auto">
            <a:xfrm>
              <a:off x="4849994" y="4503924"/>
              <a:ext cx="42665" cy="38495"/>
            </a:xfrm>
            <a:custGeom>
              <a:avLst/>
              <a:gdLst>
                <a:gd name="T0" fmla="*/ 2147483647 w 28"/>
                <a:gd name="T1" fmla="*/ 2147483647 h 24"/>
                <a:gd name="T2" fmla="*/ 2147483647 w 28"/>
                <a:gd name="T3" fmla="*/ 2147483647 h 24"/>
                <a:gd name="T4" fmla="*/ 2147483647 w 28"/>
                <a:gd name="T5" fmla="*/ 2147483647 h 24"/>
                <a:gd name="T6" fmla="*/ 0 w 28"/>
                <a:gd name="T7" fmla="*/ 2147483647 h 24"/>
                <a:gd name="T8" fmla="*/ 2147483647 w 28"/>
                <a:gd name="T9" fmla="*/ 2147483647 h 24"/>
                <a:gd name="T10" fmla="*/ 2147483647 w 28"/>
                <a:gd name="T11" fmla="*/ 2147483647 h 24"/>
                <a:gd name="T12" fmla="*/ 2147483647 w 28"/>
                <a:gd name="T13" fmla="*/ 0 h 24"/>
                <a:gd name="T14" fmla="*/ 2147483647 w 28"/>
                <a:gd name="T15" fmla="*/ 2147483647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"/>
                <a:gd name="T25" fmla="*/ 0 h 24"/>
                <a:gd name="T26" fmla="*/ 28 w 28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" h="24">
                  <a:moveTo>
                    <a:pt x="28" y="24"/>
                  </a:moveTo>
                  <a:lnTo>
                    <a:pt x="18" y="24"/>
                  </a:lnTo>
                  <a:lnTo>
                    <a:pt x="12" y="24"/>
                  </a:lnTo>
                  <a:lnTo>
                    <a:pt x="0" y="22"/>
                  </a:lnTo>
                  <a:lnTo>
                    <a:pt x="6" y="2"/>
                  </a:lnTo>
                  <a:lnTo>
                    <a:pt x="28" y="4"/>
                  </a:lnTo>
                  <a:lnTo>
                    <a:pt x="28" y="0"/>
                  </a:lnTo>
                  <a:lnTo>
                    <a:pt x="28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2" name="Freeform 106"/>
            <p:cNvSpPr/>
            <p:nvPr/>
          </p:nvSpPr>
          <p:spPr bwMode="auto">
            <a:xfrm>
              <a:off x="5623730" y="4916758"/>
              <a:ext cx="181038" cy="394250"/>
            </a:xfrm>
            <a:custGeom>
              <a:avLst/>
              <a:gdLst>
                <a:gd name="T0" fmla="*/ 2147483647 w 124"/>
                <a:gd name="T1" fmla="*/ 2147483647 h 250"/>
                <a:gd name="T2" fmla="*/ 2147483647 w 124"/>
                <a:gd name="T3" fmla="*/ 2147483647 h 250"/>
                <a:gd name="T4" fmla="*/ 2147483647 w 124"/>
                <a:gd name="T5" fmla="*/ 2147483647 h 250"/>
                <a:gd name="T6" fmla="*/ 2147483647 w 124"/>
                <a:gd name="T7" fmla="*/ 2147483647 h 250"/>
                <a:gd name="T8" fmla="*/ 2147483647 w 124"/>
                <a:gd name="T9" fmla="*/ 2147483647 h 250"/>
                <a:gd name="T10" fmla="*/ 2147483647 w 124"/>
                <a:gd name="T11" fmla="*/ 2147483647 h 250"/>
                <a:gd name="T12" fmla="*/ 2147483647 w 124"/>
                <a:gd name="T13" fmla="*/ 2147483647 h 250"/>
                <a:gd name="T14" fmla="*/ 2147483647 w 124"/>
                <a:gd name="T15" fmla="*/ 2147483647 h 250"/>
                <a:gd name="T16" fmla="*/ 2147483647 w 124"/>
                <a:gd name="T17" fmla="*/ 2147483647 h 250"/>
                <a:gd name="T18" fmla="*/ 2147483647 w 124"/>
                <a:gd name="T19" fmla="*/ 0 h 250"/>
                <a:gd name="T20" fmla="*/ 2147483647 w 124"/>
                <a:gd name="T21" fmla="*/ 2147483647 h 250"/>
                <a:gd name="T22" fmla="*/ 2147483647 w 124"/>
                <a:gd name="T23" fmla="*/ 2147483647 h 250"/>
                <a:gd name="T24" fmla="*/ 2147483647 w 124"/>
                <a:gd name="T25" fmla="*/ 2147483647 h 250"/>
                <a:gd name="T26" fmla="*/ 2147483647 w 124"/>
                <a:gd name="T27" fmla="*/ 2147483647 h 250"/>
                <a:gd name="T28" fmla="*/ 2147483647 w 124"/>
                <a:gd name="T29" fmla="*/ 2147483647 h 250"/>
                <a:gd name="T30" fmla="*/ 2147483647 w 124"/>
                <a:gd name="T31" fmla="*/ 2147483647 h 250"/>
                <a:gd name="T32" fmla="*/ 2147483647 w 124"/>
                <a:gd name="T33" fmla="*/ 2147483647 h 250"/>
                <a:gd name="T34" fmla="*/ 2147483647 w 124"/>
                <a:gd name="T35" fmla="*/ 2147483647 h 250"/>
                <a:gd name="T36" fmla="*/ 2147483647 w 124"/>
                <a:gd name="T37" fmla="*/ 2147483647 h 250"/>
                <a:gd name="T38" fmla="*/ 2147483647 w 124"/>
                <a:gd name="T39" fmla="*/ 2147483647 h 250"/>
                <a:gd name="T40" fmla="*/ 2147483647 w 124"/>
                <a:gd name="T41" fmla="*/ 2147483647 h 250"/>
                <a:gd name="T42" fmla="*/ 2147483647 w 124"/>
                <a:gd name="T43" fmla="*/ 2147483647 h 250"/>
                <a:gd name="T44" fmla="*/ 2147483647 w 124"/>
                <a:gd name="T45" fmla="*/ 2147483647 h 250"/>
                <a:gd name="T46" fmla="*/ 2147483647 w 124"/>
                <a:gd name="T47" fmla="*/ 2147483647 h 250"/>
                <a:gd name="T48" fmla="*/ 2147483647 w 124"/>
                <a:gd name="T49" fmla="*/ 2147483647 h 250"/>
                <a:gd name="T50" fmla="*/ 2147483647 w 124"/>
                <a:gd name="T51" fmla="*/ 2147483647 h 250"/>
                <a:gd name="T52" fmla="*/ 2147483647 w 124"/>
                <a:gd name="T53" fmla="*/ 2147483647 h 250"/>
                <a:gd name="T54" fmla="*/ 2147483647 w 124"/>
                <a:gd name="T55" fmla="*/ 2147483647 h 250"/>
                <a:gd name="T56" fmla="*/ 0 w 124"/>
                <a:gd name="T57" fmla="*/ 2147483647 h 250"/>
                <a:gd name="T58" fmla="*/ 2147483647 w 124"/>
                <a:gd name="T59" fmla="*/ 2147483647 h 250"/>
                <a:gd name="T60" fmla="*/ 2147483647 w 124"/>
                <a:gd name="T61" fmla="*/ 2147483647 h 250"/>
                <a:gd name="T62" fmla="*/ 2147483647 w 124"/>
                <a:gd name="T63" fmla="*/ 2147483647 h 250"/>
                <a:gd name="T64" fmla="*/ 2147483647 w 124"/>
                <a:gd name="T65" fmla="*/ 2147483647 h 250"/>
                <a:gd name="T66" fmla="*/ 2147483647 w 124"/>
                <a:gd name="T67" fmla="*/ 2147483647 h 250"/>
                <a:gd name="T68" fmla="*/ 2147483647 w 124"/>
                <a:gd name="T69" fmla="*/ 2147483647 h 25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4"/>
                <a:gd name="T106" fmla="*/ 0 h 250"/>
                <a:gd name="T107" fmla="*/ 124 w 124"/>
                <a:gd name="T108" fmla="*/ 250 h 25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4" h="250">
                  <a:moveTo>
                    <a:pt x="26" y="84"/>
                  </a:moveTo>
                  <a:lnTo>
                    <a:pt x="30" y="84"/>
                  </a:lnTo>
                  <a:lnTo>
                    <a:pt x="32" y="82"/>
                  </a:lnTo>
                  <a:lnTo>
                    <a:pt x="38" y="76"/>
                  </a:lnTo>
                  <a:lnTo>
                    <a:pt x="40" y="70"/>
                  </a:lnTo>
                  <a:lnTo>
                    <a:pt x="44" y="68"/>
                  </a:lnTo>
                  <a:lnTo>
                    <a:pt x="48" y="68"/>
                  </a:lnTo>
                  <a:lnTo>
                    <a:pt x="56" y="68"/>
                  </a:lnTo>
                  <a:lnTo>
                    <a:pt x="62" y="66"/>
                  </a:lnTo>
                  <a:lnTo>
                    <a:pt x="64" y="64"/>
                  </a:lnTo>
                  <a:lnTo>
                    <a:pt x="74" y="56"/>
                  </a:lnTo>
                  <a:lnTo>
                    <a:pt x="88" y="32"/>
                  </a:lnTo>
                  <a:lnTo>
                    <a:pt x="90" y="30"/>
                  </a:lnTo>
                  <a:lnTo>
                    <a:pt x="92" y="28"/>
                  </a:lnTo>
                  <a:lnTo>
                    <a:pt x="96" y="26"/>
                  </a:lnTo>
                  <a:lnTo>
                    <a:pt x="100" y="26"/>
                  </a:lnTo>
                  <a:lnTo>
                    <a:pt x="104" y="18"/>
                  </a:lnTo>
                  <a:lnTo>
                    <a:pt x="104" y="12"/>
                  </a:lnTo>
                  <a:lnTo>
                    <a:pt x="106" y="6"/>
                  </a:lnTo>
                  <a:lnTo>
                    <a:pt x="110" y="0"/>
                  </a:lnTo>
                  <a:lnTo>
                    <a:pt x="110" y="8"/>
                  </a:lnTo>
                  <a:lnTo>
                    <a:pt x="112" y="16"/>
                  </a:lnTo>
                  <a:lnTo>
                    <a:pt x="118" y="32"/>
                  </a:lnTo>
                  <a:lnTo>
                    <a:pt x="122" y="52"/>
                  </a:lnTo>
                  <a:lnTo>
                    <a:pt x="124" y="58"/>
                  </a:lnTo>
                  <a:lnTo>
                    <a:pt x="124" y="68"/>
                  </a:lnTo>
                  <a:lnTo>
                    <a:pt x="122" y="72"/>
                  </a:lnTo>
                  <a:lnTo>
                    <a:pt x="120" y="74"/>
                  </a:lnTo>
                  <a:lnTo>
                    <a:pt x="118" y="72"/>
                  </a:lnTo>
                  <a:lnTo>
                    <a:pt x="118" y="70"/>
                  </a:lnTo>
                  <a:lnTo>
                    <a:pt x="116" y="64"/>
                  </a:lnTo>
                  <a:lnTo>
                    <a:pt x="112" y="68"/>
                  </a:lnTo>
                  <a:lnTo>
                    <a:pt x="110" y="70"/>
                  </a:lnTo>
                  <a:lnTo>
                    <a:pt x="110" y="78"/>
                  </a:lnTo>
                  <a:lnTo>
                    <a:pt x="110" y="82"/>
                  </a:lnTo>
                  <a:lnTo>
                    <a:pt x="112" y="86"/>
                  </a:lnTo>
                  <a:lnTo>
                    <a:pt x="114" y="86"/>
                  </a:lnTo>
                  <a:lnTo>
                    <a:pt x="114" y="90"/>
                  </a:lnTo>
                  <a:lnTo>
                    <a:pt x="112" y="96"/>
                  </a:lnTo>
                  <a:lnTo>
                    <a:pt x="106" y="106"/>
                  </a:lnTo>
                  <a:lnTo>
                    <a:pt x="98" y="118"/>
                  </a:lnTo>
                  <a:lnTo>
                    <a:pt x="82" y="162"/>
                  </a:lnTo>
                  <a:lnTo>
                    <a:pt x="74" y="182"/>
                  </a:lnTo>
                  <a:lnTo>
                    <a:pt x="70" y="206"/>
                  </a:lnTo>
                  <a:lnTo>
                    <a:pt x="66" y="216"/>
                  </a:lnTo>
                  <a:lnTo>
                    <a:pt x="64" y="222"/>
                  </a:lnTo>
                  <a:lnTo>
                    <a:pt x="60" y="230"/>
                  </a:lnTo>
                  <a:lnTo>
                    <a:pt x="58" y="240"/>
                  </a:lnTo>
                  <a:lnTo>
                    <a:pt x="48" y="242"/>
                  </a:lnTo>
                  <a:lnTo>
                    <a:pt x="42" y="246"/>
                  </a:lnTo>
                  <a:lnTo>
                    <a:pt x="38" y="250"/>
                  </a:lnTo>
                  <a:lnTo>
                    <a:pt x="28" y="250"/>
                  </a:lnTo>
                  <a:lnTo>
                    <a:pt x="20" y="250"/>
                  </a:lnTo>
                  <a:lnTo>
                    <a:pt x="14" y="244"/>
                  </a:lnTo>
                  <a:lnTo>
                    <a:pt x="10" y="238"/>
                  </a:lnTo>
                  <a:lnTo>
                    <a:pt x="8" y="228"/>
                  </a:lnTo>
                  <a:lnTo>
                    <a:pt x="2" y="210"/>
                  </a:lnTo>
                  <a:lnTo>
                    <a:pt x="0" y="192"/>
                  </a:lnTo>
                  <a:lnTo>
                    <a:pt x="2" y="182"/>
                  </a:lnTo>
                  <a:lnTo>
                    <a:pt x="6" y="174"/>
                  </a:lnTo>
                  <a:lnTo>
                    <a:pt x="10" y="168"/>
                  </a:lnTo>
                  <a:lnTo>
                    <a:pt x="12" y="164"/>
                  </a:lnTo>
                  <a:lnTo>
                    <a:pt x="22" y="152"/>
                  </a:lnTo>
                  <a:lnTo>
                    <a:pt x="24" y="144"/>
                  </a:lnTo>
                  <a:lnTo>
                    <a:pt x="26" y="136"/>
                  </a:lnTo>
                  <a:lnTo>
                    <a:pt x="24" y="128"/>
                  </a:lnTo>
                  <a:lnTo>
                    <a:pt x="20" y="120"/>
                  </a:lnTo>
                  <a:lnTo>
                    <a:pt x="18" y="114"/>
                  </a:lnTo>
                  <a:lnTo>
                    <a:pt x="16" y="108"/>
                  </a:lnTo>
                  <a:lnTo>
                    <a:pt x="26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3" name="Freeform 107"/>
            <p:cNvSpPr/>
            <p:nvPr/>
          </p:nvSpPr>
          <p:spPr bwMode="auto">
            <a:xfrm>
              <a:off x="5185549" y="3653033"/>
              <a:ext cx="265215" cy="289383"/>
            </a:xfrm>
            <a:custGeom>
              <a:avLst/>
              <a:gdLst>
                <a:gd name="T0" fmla="*/ 2147483647 w 182"/>
                <a:gd name="T1" fmla="*/ 2147483647 h 182"/>
                <a:gd name="T2" fmla="*/ 2147483647 w 182"/>
                <a:gd name="T3" fmla="*/ 2147483647 h 182"/>
                <a:gd name="T4" fmla="*/ 2147483647 w 182"/>
                <a:gd name="T5" fmla="*/ 2147483647 h 182"/>
                <a:gd name="T6" fmla="*/ 2147483647 w 182"/>
                <a:gd name="T7" fmla="*/ 2147483647 h 182"/>
                <a:gd name="T8" fmla="*/ 2147483647 w 182"/>
                <a:gd name="T9" fmla="*/ 2147483647 h 182"/>
                <a:gd name="T10" fmla="*/ 2147483647 w 182"/>
                <a:gd name="T11" fmla="*/ 2147483647 h 182"/>
                <a:gd name="T12" fmla="*/ 0 w 182"/>
                <a:gd name="T13" fmla="*/ 2147483647 h 182"/>
                <a:gd name="T14" fmla="*/ 2147483647 w 182"/>
                <a:gd name="T15" fmla="*/ 2147483647 h 182"/>
                <a:gd name="T16" fmla="*/ 2147483647 w 182"/>
                <a:gd name="T17" fmla="*/ 2147483647 h 182"/>
                <a:gd name="T18" fmla="*/ 0 w 182"/>
                <a:gd name="T19" fmla="*/ 2147483647 h 182"/>
                <a:gd name="T20" fmla="*/ 2147483647 w 182"/>
                <a:gd name="T21" fmla="*/ 0 h 182"/>
                <a:gd name="T22" fmla="*/ 2147483647 w 182"/>
                <a:gd name="T23" fmla="*/ 2147483647 h 182"/>
                <a:gd name="T24" fmla="*/ 2147483647 w 182"/>
                <a:gd name="T25" fmla="*/ 2147483647 h 182"/>
                <a:gd name="T26" fmla="*/ 2147483647 w 182"/>
                <a:gd name="T27" fmla="*/ 2147483647 h 182"/>
                <a:gd name="T28" fmla="*/ 2147483647 w 182"/>
                <a:gd name="T29" fmla="*/ 2147483647 h 182"/>
                <a:gd name="T30" fmla="*/ 2147483647 w 182"/>
                <a:gd name="T31" fmla="*/ 2147483647 h 182"/>
                <a:gd name="T32" fmla="*/ 2147483647 w 182"/>
                <a:gd name="T33" fmla="*/ 2147483647 h 182"/>
                <a:gd name="T34" fmla="*/ 2147483647 w 182"/>
                <a:gd name="T35" fmla="*/ 2147483647 h 182"/>
                <a:gd name="T36" fmla="*/ 2147483647 w 182"/>
                <a:gd name="T37" fmla="*/ 2147483647 h 182"/>
                <a:gd name="T38" fmla="*/ 2147483647 w 182"/>
                <a:gd name="T39" fmla="*/ 2147483647 h 182"/>
                <a:gd name="T40" fmla="*/ 2147483647 w 182"/>
                <a:gd name="T41" fmla="*/ 2147483647 h 182"/>
                <a:gd name="T42" fmla="*/ 2147483647 w 182"/>
                <a:gd name="T43" fmla="*/ 2147483647 h 182"/>
                <a:gd name="T44" fmla="*/ 2147483647 w 182"/>
                <a:gd name="T45" fmla="*/ 2147483647 h 182"/>
                <a:gd name="T46" fmla="*/ 2147483647 w 182"/>
                <a:gd name="T47" fmla="*/ 2147483647 h 182"/>
                <a:gd name="T48" fmla="*/ 2147483647 w 182"/>
                <a:gd name="T49" fmla="*/ 2147483647 h 182"/>
                <a:gd name="T50" fmla="*/ 2147483647 w 182"/>
                <a:gd name="T51" fmla="*/ 2147483647 h 182"/>
                <a:gd name="T52" fmla="*/ 2147483647 w 182"/>
                <a:gd name="T53" fmla="*/ 2147483647 h 182"/>
                <a:gd name="T54" fmla="*/ 2147483647 w 182"/>
                <a:gd name="T55" fmla="*/ 2147483647 h 182"/>
                <a:gd name="T56" fmla="*/ 2147483647 w 182"/>
                <a:gd name="T57" fmla="*/ 2147483647 h 182"/>
                <a:gd name="T58" fmla="*/ 2147483647 w 182"/>
                <a:gd name="T59" fmla="*/ 2147483647 h 182"/>
                <a:gd name="T60" fmla="*/ 2147483647 w 182"/>
                <a:gd name="T61" fmla="*/ 2147483647 h 182"/>
                <a:gd name="T62" fmla="*/ 2147483647 w 182"/>
                <a:gd name="T63" fmla="*/ 2147483647 h 1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2"/>
                <a:gd name="T97" fmla="*/ 0 h 182"/>
                <a:gd name="T98" fmla="*/ 182 w 182"/>
                <a:gd name="T99" fmla="*/ 182 h 18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2" h="182">
                  <a:moveTo>
                    <a:pt x="180" y="160"/>
                  </a:moveTo>
                  <a:lnTo>
                    <a:pt x="174" y="160"/>
                  </a:lnTo>
                  <a:lnTo>
                    <a:pt x="172" y="164"/>
                  </a:lnTo>
                  <a:lnTo>
                    <a:pt x="162" y="170"/>
                  </a:lnTo>
                  <a:lnTo>
                    <a:pt x="156" y="176"/>
                  </a:lnTo>
                  <a:lnTo>
                    <a:pt x="146" y="182"/>
                  </a:lnTo>
                  <a:lnTo>
                    <a:pt x="142" y="176"/>
                  </a:lnTo>
                  <a:lnTo>
                    <a:pt x="12" y="176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4" y="40"/>
                  </a:lnTo>
                  <a:lnTo>
                    <a:pt x="2" y="38"/>
                  </a:lnTo>
                  <a:lnTo>
                    <a:pt x="0" y="30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4" y="18"/>
                  </a:lnTo>
                  <a:lnTo>
                    <a:pt x="6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2" y="4"/>
                  </a:lnTo>
                  <a:lnTo>
                    <a:pt x="6" y="0"/>
                  </a:lnTo>
                  <a:lnTo>
                    <a:pt x="36" y="8"/>
                  </a:lnTo>
                  <a:lnTo>
                    <a:pt x="54" y="12"/>
                  </a:lnTo>
                  <a:lnTo>
                    <a:pt x="68" y="14"/>
                  </a:lnTo>
                  <a:lnTo>
                    <a:pt x="76" y="12"/>
                  </a:lnTo>
                  <a:lnTo>
                    <a:pt x="84" y="8"/>
                  </a:lnTo>
                  <a:lnTo>
                    <a:pt x="92" y="4"/>
                  </a:lnTo>
                  <a:lnTo>
                    <a:pt x="100" y="2"/>
                  </a:lnTo>
                  <a:lnTo>
                    <a:pt x="104" y="2"/>
                  </a:lnTo>
                  <a:lnTo>
                    <a:pt x="108" y="6"/>
                  </a:lnTo>
                  <a:lnTo>
                    <a:pt x="112" y="8"/>
                  </a:lnTo>
                  <a:lnTo>
                    <a:pt x="118" y="10"/>
                  </a:lnTo>
                  <a:lnTo>
                    <a:pt x="124" y="10"/>
                  </a:lnTo>
                  <a:lnTo>
                    <a:pt x="132" y="8"/>
                  </a:lnTo>
                  <a:lnTo>
                    <a:pt x="138" y="8"/>
                  </a:lnTo>
                  <a:lnTo>
                    <a:pt x="140" y="8"/>
                  </a:lnTo>
                  <a:lnTo>
                    <a:pt x="142" y="10"/>
                  </a:lnTo>
                  <a:lnTo>
                    <a:pt x="146" y="14"/>
                  </a:lnTo>
                  <a:lnTo>
                    <a:pt x="152" y="22"/>
                  </a:lnTo>
                  <a:lnTo>
                    <a:pt x="156" y="32"/>
                  </a:lnTo>
                  <a:lnTo>
                    <a:pt x="158" y="42"/>
                  </a:lnTo>
                  <a:lnTo>
                    <a:pt x="154" y="56"/>
                  </a:lnTo>
                  <a:lnTo>
                    <a:pt x="154" y="64"/>
                  </a:lnTo>
                  <a:lnTo>
                    <a:pt x="158" y="66"/>
                  </a:lnTo>
                  <a:lnTo>
                    <a:pt x="152" y="68"/>
                  </a:lnTo>
                  <a:lnTo>
                    <a:pt x="152" y="66"/>
                  </a:lnTo>
                  <a:lnTo>
                    <a:pt x="150" y="66"/>
                  </a:lnTo>
                  <a:lnTo>
                    <a:pt x="146" y="66"/>
                  </a:lnTo>
                  <a:lnTo>
                    <a:pt x="142" y="64"/>
                  </a:lnTo>
                  <a:lnTo>
                    <a:pt x="134" y="52"/>
                  </a:lnTo>
                  <a:lnTo>
                    <a:pt x="128" y="40"/>
                  </a:lnTo>
                  <a:lnTo>
                    <a:pt x="120" y="32"/>
                  </a:lnTo>
                  <a:lnTo>
                    <a:pt x="122" y="38"/>
                  </a:lnTo>
                  <a:lnTo>
                    <a:pt x="124" y="46"/>
                  </a:lnTo>
                  <a:lnTo>
                    <a:pt x="136" y="66"/>
                  </a:lnTo>
                  <a:lnTo>
                    <a:pt x="156" y="102"/>
                  </a:lnTo>
                  <a:lnTo>
                    <a:pt x="162" y="112"/>
                  </a:lnTo>
                  <a:lnTo>
                    <a:pt x="168" y="120"/>
                  </a:lnTo>
                  <a:lnTo>
                    <a:pt x="174" y="126"/>
                  </a:lnTo>
                  <a:lnTo>
                    <a:pt x="176" y="138"/>
                  </a:lnTo>
                  <a:lnTo>
                    <a:pt x="178" y="150"/>
                  </a:lnTo>
                  <a:lnTo>
                    <a:pt x="182" y="160"/>
                  </a:lnTo>
                  <a:lnTo>
                    <a:pt x="180" y="1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4" name="Freeform 108"/>
            <p:cNvSpPr/>
            <p:nvPr/>
          </p:nvSpPr>
          <p:spPr bwMode="auto">
            <a:xfrm>
              <a:off x="4841923" y="3605245"/>
              <a:ext cx="362076" cy="398232"/>
            </a:xfrm>
            <a:custGeom>
              <a:avLst/>
              <a:gdLst>
                <a:gd name="T0" fmla="*/ 2147483647 w 247"/>
                <a:gd name="T1" fmla="*/ 2147483647 h 252"/>
                <a:gd name="T2" fmla="*/ 2147483647 w 247"/>
                <a:gd name="T3" fmla="*/ 2147483647 h 252"/>
                <a:gd name="T4" fmla="*/ 2147483647 w 247"/>
                <a:gd name="T5" fmla="*/ 2147483647 h 252"/>
                <a:gd name="T6" fmla="*/ 2147483647 w 247"/>
                <a:gd name="T7" fmla="*/ 2147483647 h 252"/>
                <a:gd name="T8" fmla="*/ 2147483647 w 247"/>
                <a:gd name="T9" fmla="*/ 2147483647 h 252"/>
                <a:gd name="T10" fmla="*/ 2147483647 w 247"/>
                <a:gd name="T11" fmla="*/ 2147483647 h 252"/>
                <a:gd name="T12" fmla="*/ 2147483647 w 247"/>
                <a:gd name="T13" fmla="*/ 2147483647 h 252"/>
                <a:gd name="T14" fmla="*/ 2147483647 w 247"/>
                <a:gd name="T15" fmla="*/ 2147483647 h 252"/>
                <a:gd name="T16" fmla="*/ 2147483647 w 247"/>
                <a:gd name="T17" fmla="*/ 2147483647 h 252"/>
                <a:gd name="T18" fmla="*/ 2147483647 w 247"/>
                <a:gd name="T19" fmla="*/ 2147483647 h 252"/>
                <a:gd name="T20" fmla="*/ 2147483647 w 247"/>
                <a:gd name="T21" fmla="*/ 2147483647 h 252"/>
                <a:gd name="T22" fmla="*/ 2147483647 w 247"/>
                <a:gd name="T23" fmla="*/ 2147483647 h 252"/>
                <a:gd name="T24" fmla="*/ 2147483647 w 247"/>
                <a:gd name="T25" fmla="*/ 2147483647 h 252"/>
                <a:gd name="T26" fmla="*/ 2147483647 w 247"/>
                <a:gd name="T27" fmla="*/ 2147483647 h 252"/>
                <a:gd name="T28" fmla="*/ 2147483647 w 247"/>
                <a:gd name="T29" fmla="*/ 2147483647 h 252"/>
                <a:gd name="T30" fmla="*/ 2147483647 w 247"/>
                <a:gd name="T31" fmla="*/ 2147483647 h 252"/>
                <a:gd name="T32" fmla="*/ 2147483647 w 247"/>
                <a:gd name="T33" fmla="*/ 2147483647 h 252"/>
                <a:gd name="T34" fmla="*/ 2147483647 w 247"/>
                <a:gd name="T35" fmla="*/ 2147483647 h 252"/>
                <a:gd name="T36" fmla="*/ 2147483647 w 247"/>
                <a:gd name="T37" fmla="*/ 2147483647 h 252"/>
                <a:gd name="T38" fmla="*/ 2147483647 w 247"/>
                <a:gd name="T39" fmla="*/ 2147483647 h 252"/>
                <a:gd name="T40" fmla="*/ 2147483647 w 247"/>
                <a:gd name="T41" fmla="*/ 2147483647 h 252"/>
                <a:gd name="T42" fmla="*/ 2147483647 w 247"/>
                <a:gd name="T43" fmla="*/ 2147483647 h 252"/>
                <a:gd name="T44" fmla="*/ 2147483647 w 247"/>
                <a:gd name="T45" fmla="*/ 2147483647 h 252"/>
                <a:gd name="T46" fmla="*/ 2147483647 w 247"/>
                <a:gd name="T47" fmla="*/ 2147483647 h 252"/>
                <a:gd name="T48" fmla="*/ 2147483647 w 247"/>
                <a:gd name="T49" fmla="*/ 0 h 252"/>
                <a:gd name="T50" fmla="*/ 2147483647 w 247"/>
                <a:gd name="T51" fmla="*/ 2147483647 h 252"/>
                <a:gd name="T52" fmla="*/ 2147483647 w 247"/>
                <a:gd name="T53" fmla="*/ 2147483647 h 252"/>
                <a:gd name="T54" fmla="*/ 2147483647 w 247"/>
                <a:gd name="T55" fmla="*/ 2147483647 h 252"/>
                <a:gd name="T56" fmla="*/ 2147483647 w 247"/>
                <a:gd name="T57" fmla="*/ 2147483647 h 252"/>
                <a:gd name="T58" fmla="*/ 2147483647 w 247"/>
                <a:gd name="T59" fmla="*/ 2147483647 h 252"/>
                <a:gd name="T60" fmla="*/ 0 w 247"/>
                <a:gd name="T61" fmla="*/ 2147483647 h 252"/>
                <a:gd name="T62" fmla="*/ 2147483647 w 247"/>
                <a:gd name="T63" fmla="*/ 2147483647 h 252"/>
                <a:gd name="T64" fmla="*/ 2147483647 w 247"/>
                <a:gd name="T65" fmla="*/ 2147483647 h 252"/>
                <a:gd name="T66" fmla="*/ 2147483647 w 247"/>
                <a:gd name="T67" fmla="*/ 2147483647 h 252"/>
                <a:gd name="T68" fmla="*/ 2147483647 w 247"/>
                <a:gd name="T69" fmla="*/ 2147483647 h 252"/>
                <a:gd name="T70" fmla="*/ 2147483647 w 247"/>
                <a:gd name="T71" fmla="*/ 2147483647 h 252"/>
                <a:gd name="T72" fmla="*/ 2147483647 w 247"/>
                <a:gd name="T73" fmla="*/ 2147483647 h 252"/>
                <a:gd name="T74" fmla="*/ 2147483647 w 247"/>
                <a:gd name="T75" fmla="*/ 2147483647 h 252"/>
                <a:gd name="T76" fmla="*/ 2147483647 w 247"/>
                <a:gd name="T77" fmla="*/ 2147483647 h 252"/>
                <a:gd name="T78" fmla="*/ 2147483647 w 247"/>
                <a:gd name="T79" fmla="*/ 2147483647 h 252"/>
                <a:gd name="T80" fmla="*/ 2147483647 w 247"/>
                <a:gd name="T81" fmla="*/ 2147483647 h 252"/>
                <a:gd name="T82" fmla="*/ 2147483647 w 247"/>
                <a:gd name="T83" fmla="*/ 2147483647 h 252"/>
                <a:gd name="T84" fmla="*/ 2147483647 w 247"/>
                <a:gd name="T85" fmla="*/ 2147483647 h 252"/>
                <a:gd name="T86" fmla="*/ 2147483647 w 247"/>
                <a:gd name="T87" fmla="*/ 2147483647 h 252"/>
                <a:gd name="T88" fmla="*/ 2147483647 w 247"/>
                <a:gd name="T89" fmla="*/ 2147483647 h 25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7"/>
                <a:gd name="T136" fmla="*/ 0 h 252"/>
                <a:gd name="T137" fmla="*/ 247 w 247"/>
                <a:gd name="T138" fmla="*/ 252 h 25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7" h="252">
                  <a:moveTo>
                    <a:pt x="247" y="206"/>
                  </a:moveTo>
                  <a:lnTo>
                    <a:pt x="243" y="80"/>
                  </a:lnTo>
                  <a:lnTo>
                    <a:pt x="243" y="74"/>
                  </a:lnTo>
                  <a:lnTo>
                    <a:pt x="239" y="70"/>
                  </a:lnTo>
                  <a:lnTo>
                    <a:pt x="237" y="68"/>
                  </a:lnTo>
                  <a:lnTo>
                    <a:pt x="235" y="60"/>
                  </a:lnTo>
                  <a:lnTo>
                    <a:pt x="235" y="56"/>
                  </a:lnTo>
                  <a:lnTo>
                    <a:pt x="237" y="52"/>
                  </a:lnTo>
                  <a:lnTo>
                    <a:pt x="239" y="48"/>
                  </a:lnTo>
                  <a:lnTo>
                    <a:pt x="241" y="44"/>
                  </a:lnTo>
                  <a:lnTo>
                    <a:pt x="237" y="42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7" y="34"/>
                  </a:lnTo>
                  <a:lnTo>
                    <a:pt x="241" y="30"/>
                  </a:lnTo>
                  <a:lnTo>
                    <a:pt x="215" y="20"/>
                  </a:lnTo>
                  <a:lnTo>
                    <a:pt x="209" y="16"/>
                  </a:lnTo>
                  <a:lnTo>
                    <a:pt x="203" y="12"/>
                  </a:lnTo>
                  <a:lnTo>
                    <a:pt x="197" y="6"/>
                  </a:lnTo>
                  <a:lnTo>
                    <a:pt x="193" y="4"/>
                  </a:lnTo>
                  <a:lnTo>
                    <a:pt x="189" y="4"/>
                  </a:lnTo>
                  <a:lnTo>
                    <a:pt x="181" y="6"/>
                  </a:lnTo>
                  <a:lnTo>
                    <a:pt x="171" y="12"/>
                  </a:lnTo>
                  <a:lnTo>
                    <a:pt x="163" y="20"/>
                  </a:lnTo>
                  <a:lnTo>
                    <a:pt x="163" y="24"/>
                  </a:lnTo>
                  <a:lnTo>
                    <a:pt x="161" y="28"/>
                  </a:lnTo>
                  <a:lnTo>
                    <a:pt x="163" y="36"/>
                  </a:lnTo>
                  <a:lnTo>
                    <a:pt x="163" y="38"/>
                  </a:lnTo>
                  <a:lnTo>
                    <a:pt x="165" y="40"/>
                  </a:lnTo>
                  <a:lnTo>
                    <a:pt x="163" y="44"/>
                  </a:lnTo>
                  <a:lnTo>
                    <a:pt x="161" y="48"/>
                  </a:lnTo>
                  <a:lnTo>
                    <a:pt x="157" y="52"/>
                  </a:lnTo>
                  <a:lnTo>
                    <a:pt x="149" y="54"/>
                  </a:lnTo>
                  <a:lnTo>
                    <a:pt x="145" y="54"/>
                  </a:lnTo>
                  <a:lnTo>
                    <a:pt x="139" y="52"/>
                  </a:lnTo>
                  <a:lnTo>
                    <a:pt x="133" y="46"/>
                  </a:lnTo>
                  <a:lnTo>
                    <a:pt x="125" y="40"/>
                  </a:lnTo>
                  <a:lnTo>
                    <a:pt x="115" y="38"/>
                  </a:lnTo>
                  <a:lnTo>
                    <a:pt x="111" y="36"/>
                  </a:lnTo>
                  <a:lnTo>
                    <a:pt x="107" y="36"/>
                  </a:lnTo>
                  <a:lnTo>
                    <a:pt x="103" y="36"/>
                  </a:lnTo>
                  <a:lnTo>
                    <a:pt x="99" y="34"/>
                  </a:lnTo>
                  <a:lnTo>
                    <a:pt x="93" y="30"/>
                  </a:lnTo>
                  <a:lnTo>
                    <a:pt x="89" y="24"/>
                  </a:lnTo>
                  <a:lnTo>
                    <a:pt x="85" y="18"/>
                  </a:lnTo>
                  <a:lnTo>
                    <a:pt x="81" y="16"/>
                  </a:lnTo>
                  <a:lnTo>
                    <a:pt x="77" y="14"/>
                  </a:lnTo>
                  <a:lnTo>
                    <a:pt x="53" y="10"/>
                  </a:lnTo>
                  <a:lnTo>
                    <a:pt x="42" y="6"/>
                  </a:lnTo>
                  <a:lnTo>
                    <a:pt x="30" y="0"/>
                  </a:lnTo>
                  <a:lnTo>
                    <a:pt x="26" y="4"/>
                  </a:lnTo>
                  <a:lnTo>
                    <a:pt x="26" y="10"/>
                  </a:lnTo>
                  <a:lnTo>
                    <a:pt x="26" y="12"/>
                  </a:lnTo>
                  <a:lnTo>
                    <a:pt x="26" y="18"/>
                  </a:lnTo>
                  <a:lnTo>
                    <a:pt x="18" y="24"/>
                  </a:lnTo>
                  <a:lnTo>
                    <a:pt x="12" y="30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4" y="52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2" y="74"/>
                  </a:lnTo>
                  <a:lnTo>
                    <a:pt x="4" y="80"/>
                  </a:lnTo>
                  <a:lnTo>
                    <a:pt x="4" y="88"/>
                  </a:lnTo>
                  <a:lnTo>
                    <a:pt x="6" y="120"/>
                  </a:lnTo>
                  <a:lnTo>
                    <a:pt x="2" y="124"/>
                  </a:lnTo>
                  <a:lnTo>
                    <a:pt x="0" y="132"/>
                  </a:lnTo>
                  <a:lnTo>
                    <a:pt x="2" y="136"/>
                  </a:lnTo>
                  <a:lnTo>
                    <a:pt x="4" y="140"/>
                  </a:lnTo>
                  <a:lnTo>
                    <a:pt x="10" y="152"/>
                  </a:lnTo>
                  <a:lnTo>
                    <a:pt x="12" y="158"/>
                  </a:lnTo>
                  <a:lnTo>
                    <a:pt x="18" y="162"/>
                  </a:lnTo>
                  <a:lnTo>
                    <a:pt x="28" y="166"/>
                  </a:lnTo>
                  <a:lnTo>
                    <a:pt x="32" y="168"/>
                  </a:lnTo>
                  <a:lnTo>
                    <a:pt x="36" y="174"/>
                  </a:lnTo>
                  <a:lnTo>
                    <a:pt x="40" y="182"/>
                  </a:lnTo>
                  <a:lnTo>
                    <a:pt x="42" y="182"/>
                  </a:lnTo>
                  <a:lnTo>
                    <a:pt x="46" y="182"/>
                  </a:lnTo>
                  <a:lnTo>
                    <a:pt x="55" y="182"/>
                  </a:lnTo>
                  <a:lnTo>
                    <a:pt x="61" y="184"/>
                  </a:lnTo>
                  <a:lnTo>
                    <a:pt x="67" y="186"/>
                  </a:lnTo>
                  <a:lnTo>
                    <a:pt x="71" y="190"/>
                  </a:lnTo>
                  <a:lnTo>
                    <a:pt x="75" y="196"/>
                  </a:lnTo>
                  <a:lnTo>
                    <a:pt x="105" y="182"/>
                  </a:lnTo>
                  <a:lnTo>
                    <a:pt x="231" y="252"/>
                  </a:lnTo>
                  <a:lnTo>
                    <a:pt x="235" y="244"/>
                  </a:lnTo>
                  <a:lnTo>
                    <a:pt x="247" y="244"/>
                  </a:lnTo>
                  <a:lnTo>
                    <a:pt x="247" y="2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5" name="Freeform 109"/>
            <p:cNvSpPr/>
            <p:nvPr/>
          </p:nvSpPr>
          <p:spPr bwMode="auto">
            <a:xfrm>
              <a:off x="4795798" y="3491085"/>
              <a:ext cx="89943" cy="213718"/>
            </a:xfrm>
            <a:custGeom>
              <a:avLst/>
              <a:gdLst>
                <a:gd name="T0" fmla="*/ 2147483647 w 62"/>
                <a:gd name="T1" fmla="*/ 2147483647 h 134"/>
                <a:gd name="T2" fmla="*/ 2147483647 w 62"/>
                <a:gd name="T3" fmla="*/ 2147483647 h 134"/>
                <a:gd name="T4" fmla="*/ 2147483647 w 62"/>
                <a:gd name="T5" fmla="*/ 2147483647 h 134"/>
                <a:gd name="T6" fmla="*/ 2147483647 w 62"/>
                <a:gd name="T7" fmla="*/ 2147483647 h 134"/>
                <a:gd name="T8" fmla="*/ 2147483647 w 62"/>
                <a:gd name="T9" fmla="*/ 2147483647 h 134"/>
                <a:gd name="T10" fmla="*/ 2147483647 w 62"/>
                <a:gd name="T11" fmla="*/ 2147483647 h 134"/>
                <a:gd name="T12" fmla="*/ 2147483647 w 62"/>
                <a:gd name="T13" fmla="*/ 2147483647 h 134"/>
                <a:gd name="T14" fmla="*/ 2147483647 w 62"/>
                <a:gd name="T15" fmla="*/ 2147483647 h 134"/>
                <a:gd name="T16" fmla="*/ 2147483647 w 62"/>
                <a:gd name="T17" fmla="*/ 2147483647 h 134"/>
                <a:gd name="T18" fmla="*/ 0 w 62"/>
                <a:gd name="T19" fmla="*/ 2147483647 h 134"/>
                <a:gd name="T20" fmla="*/ 0 w 62"/>
                <a:gd name="T21" fmla="*/ 2147483647 h 134"/>
                <a:gd name="T22" fmla="*/ 0 w 62"/>
                <a:gd name="T23" fmla="*/ 2147483647 h 134"/>
                <a:gd name="T24" fmla="*/ 2147483647 w 62"/>
                <a:gd name="T25" fmla="*/ 2147483647 h 134"/>
                <a:gd name="T26" fmla="*/ 2147483647 w 62"/>
                <a:gd name="T27" fmla="*/ 2147483647 h 134"/>
                <a:gd name="T28" fmla="*/ 2147483647 w 62"/>
                <a:gd name="T29" fmla="*/ 2147483647 h 134"/>
                <a:gd name="T30" fmla="*/ 2147483647 w 62"/>
                <a:gd name="T31" fmla="*/ 2147483647 h 134"/>
                <a:gd name="T32" fmla="*/ 2147483647 w 62"/>
                <a:gd name="T33" fmla="*/ 2147483647 h 134"/>
                <a:gd name="T34" fmla="*/ 2147483647 w 62"/>
                <a:gd name="T35" fmla="*/ 2147483647 h 134"/>
                <a:gd name="T36" fmla="*/ 2147483647 w 62"/>
                <a:gd name="T37" fmla="*/ 2147483647 h 134"/>
                <a:gd name="T38" fmla="*/ 2147483647 w 62"/>
                <a:gd name="T39" fmla="*/ 2147483647 h 134"/>
                <a:gd name="T40" fmla="*/ 2147483647 w 62"/>
                <a:gd name="T41" fmla="*/ 2147483647 h 134"/>
                <a:gd name="T42" fmla="*/ 2147483647 w 62"/>
                <a:gd name="T43" fmla="*/ 0 h 134"/>
                <a:gd name="T44" fmla="*/ 2147483647 w 62"/>
                <a:gd name="T45" fmla="*/ 0 h 134"/>
                <a:gd name="T46" fmla="*/ 2147483647 w 62"/>
                <a:gd name="T47" fmla="*/ 0 h 134"/>
                <a:gd name="T48" fmla="*/ 2147483647 w 62"/>
                <a:gd name="T49" fmla="*/ 2147483647 h 134"/>
                <a:gd name="T50" fmla="*/ 2147483647 w 62"/>
                <a:gd name="T51" fmla="*/ 2147483647 h 134"/>
                <a:gd name="T52" fmla="*/ 2147483647 w 62"/>
                <a:gd name="T53" fmla="*/ 2147483647 h 134"/>
                <a:gd name="T54" fmla="*/ 2147483647 w 62"/>
                <a:gd name="T55" fmla="*/ 2147483647 h 134"/>
                <a:gd name="T56" fmla="*/ 2147483647 w 62"/>
                <a:gd name="T57" fmla="*/ 2147483647 h 134"/>
                <a:gd name="T58" fmla="*/ 2147483647 w 62"/>
                <a:gd name="T59" fmla="*/ 2147483647 h 134"/>
                <a:gd name="T60" fmla="*/ 2147483647 w 62"/>
                <a:gd name="T61" fmla="*/ 2147483647 h 134"/>
                <a:gd name="T62" fmla="*/ 2147483647 w 62"/>
                <a:gd name="T63" fmla="*/ 2147483647 h 134"/>
                <a:gd name="T64" fmla="*/ 2147483647 w 62"/>
                <a:gd name="T65" fmla="*/ 2147483647 h 134"/>
                <a:gd name="T66" fmla="*/ 2147483647 w 62"/>
                <a:gd name="T67" fmla="*/ 2147483647 h 134"/>
                <a:gd name="T68" fmla="*/ 2147483647 w 62"/>
                <a:gd name="T69" fmla="*/ 2147483647 h 134"/>
                <a:gd name="T70" fmla="*/ 2147483647 w 62"/>
                <a:gd name="T71" fmla="*/ 2147483647 h 134"/>
                <a:gd name="T72" fmla="*/ 2147483647 w 62"/>
                <a:gd name="T73" fmla="*/ 2147483647 h 134"/>
                <a:gd name="T74" fmla="*/ 2147483647 w 62"/>
                <a:gd name="T75" fmla="*/ 2147483647 h 134"/>
                <a:gd name="T76" fmla="*/ 2147483647 w 62"/>
                <a:gd name="T77" fmla="*/ 2147483647 h 134"/>
                <a:gd name="T78" fmla="*/ 2147483647 w 62"/>
                <a:gd name="T79" fmla="*/ 2147483647 h 134"/>
                <a:gd name="T80" fmla="*/ 2147483647 w 62"/>
                <a:gd name="T81" fmla="*/ 2147483647 h 134"/>
                <a:gd name="T82" fmla="*/ 2147483647 w 62"/>
                <a:gd name="T83" fmla="*/ 2147483647 h 134"/>
                <a:gd name="T84" fmla="*/ 2147483647 w 62"/>
                <a:gd name="T85" fmla="*/ 2147483647 h 134"/>
                <a:gd name="T86" fmla="*/ 2147483647 w 62"/>
                <a:gd name="T87" fmla="*/ 2147483647 h 134"/>
                <a:gd name="T88" fmla="*/ 2147483647 w 62"/>
                <a:gd name="T89" fmla="*/ 2147483647 h 134"/>
                <a:gd name="T90" fmla="*/ 2147483647 w 62"/>
                <a:gd name="T91" fmla="*/ 2147483647 h 134"/>
                <a:gd name="T92" fmla="*/ 2147483647 w 62"/>
                <a:gd name="T93" fmla="*/ 2147483647 h 134"/>
                <a:gd name="T94" fmla="*/ 2147483647 w 62"/>
                <a:gd name="T95" fmla="*/ 2147483647 h 134"/>
                <a:gd name="T96" fmla="*/ 2147483647 w 62"/>
                <a:gd name="T97" fmla="*/ 2147483647 h 134"/>
                <a:gd name="T98" fmla="*/ 2147483647 w 62"/>
                <a:gd name="T99" fmla="*/ 2147483647 h 134"/>
                <a:gd name="T100" fmla="*/ 2147483647 w 62"/>
                <a:gd name="T101" fmla="*/ 2147483647 h 134"/>
                <a:gd name="T102" fmla="*/ 2147483647 w 62"/>
                <a:gd name="T103" fmla="*/ 2147483647 h 134"/>
                <a:gd name="T104" fmla="*/ 2147483647 w 62"/>
                <a:gd name="T105" fmla="*/ 2147483647 h 134"/>
                <a:gd name="T106" fmla="*/ 2147483647 w 62"/>
                <a:gd name="T107" fmla="*/ 2147483647 h 134"/>
                <a:gd name="T108" fmla="*/ 2147483647 w 62"/>
                <a:gd name="T109" fmla="*/ 2147483647 h 134"/>
                <a:gd name="T110" fmla="*/ 2147483647 w 62"/>
                <a:gd name="T111" fmla="*/ 2147483647 h 1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2"/>
                <a:gd name="T169" fmla="*/ 0 h 134"/>
                <a:gd name="T170" fmla="*/ 62 w 62"/>
                <a:gd name="T171" fmla="*/ 134 h 13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2" h="134">
                  <a:moveTo>
                    <a:pt x="30" y="128"/>
                  </a:moveTo>
                  <a:lnTo>
                    <a:pt x="30" y="130"/>
                  </a:lnTo>
                  <a:lnTo>
                    <a:pt x="26" y="104"/>
                  </a:lnTo>
                  <a:lnTo>
                    <a:pt x="22" y="98"/>
                  </a:lnTo>
                  <a:lnTo>
                    <a:pt x="18" y="92"/>
                  </a:lnTo>
                  <a:lnTo>
                    <a:pt x="14" y="86"/>
                  </a:lnTo>
                  <a:lnTo>
                    <a:pt x="10" y="82"/>
                  </a:lnTo>
                  <a:lnTo>
                    <a:pt x="8" y="78"/>
                  </a:lnTo>
                  <a:lnTo>
                    <a:pt x="4" y="74"/>
                  </a:lnTo>
                  <a:lnTo>
                    <a:pt x="0" y="68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2" y="56"/>
                  </a:lnTo>
                  <a:lnTo>
                    <a:pt x="6" y="54"/>
                  </a:lnTo>
                  <a:lnTo>
                    <a:pt x="8" y="50"/>
                  </a:lnTo>
                  <a:lnTo>
                    <a:pt x="10" y="42"/>
                  </a:lnTo>
                  <a:lnTo>
                    <a:pt x="10" y="36"/>
                  </a:lnTo>
                  <a:lnTo>
                    <a:pt x="10" y="24"/>
                  </a:lnTo>
                  <a:lnTo>
                    <a:pt x="12" y="1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8" y="4"/>
                  </a:lnTo>
                  <a:lnTo>
                    <a:pt x="46" y="8"/>
                  </a:lnTo>
                  <a:lnTo>
                    <a:pt x="44" y="12"/>
                  </a:lnTo>
                  <a:lnTo>
                    <a:pt x="44" y="16"/>
                  </a:lnTo>
                  <a:lnTo>
                    <a:pt x="42" y="20"/>
                  </a:lnTo>
                  <a:lnTo>
                    <a:pt x="44" y="24"/>
                  </a:lnTo>
                  <a:lnTo>
                    <a:pt x="46" y="28"/>
                  </a:lnTo>
                  <a:lnTo>
                    <a:pt x="50" y="30"/>
                  </a:lnTo>
                  <a:lnTo>
                    <a:pt x="52" y="32"/>
                  </a:lnTo>
                  <a:lnTo>
                    <a:pt x="50" y="42"/>
                  </a:lnTo>
                  <a:lnTo>
                    <a:pt x="46" y="46"/>
                  </a:lnTo>
                  <a:lnTo>
                    <a:pt x="42" y="52"/>
                  </a:lnTo>
                  <a:lnTo>
                    <a:pt x="40" y="58"/>
                  </a:lnTo>
                  <a:lnTo>
                    <a:pt x="42" y="60"/>
                  </a:lnTo>
                  <a:lnTo>
                    <a:pt x="46" y="64"/>
                  </a:lnTo>
                  <a:lnTo>
                    <a:pt x="54" y="66"/>
                  </a:lnTo>
                  <a:lnTo>
                    <a:pt x="62" y="72"/>
                  </a:lnTo>
                  <a:lnTo>
                    <a:pt x="58" y="76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90"/>
                  </a:lnTo>
                  <a:lnTo>
                    <a:pt x="50" y="96"/>
                  </a:lnTo>
                  <a:lnTo>
                    <a:pt x="44" y="102"/>
                  </a:lnTo>
                  <a:lnTo>
                    <a:pt x="40" y="108"/>
                  </a:lnTo>
                  <a:lnTo>
                    <a:pt x="40" y="112"/>
                  </a:lnTo>
                  <a:lnTo>
                    <a:pt x="42" y="112"/>
                  </a:lnTo>
                  <a:lnTo>
                    <a:pt x="36" y="124"/>
                  </a:lnTo>
                  <a:lnTo>
                    <a:pt x="32" y="128"/>
                  </a:lnTo>
                  <a:lnTo>
                    <a:pt x="32" y="134"/>
                  </a:lnTo>
                  <a:lnTo>
                    <a:pt x="30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6" name="Freeform 110"/>
            <p:cNvSpPr/>
            <p:nvPr/>
          </p:nvSpPr>
          <p:spPr bwMode="auto">
            <a:xfrm>
              <a:off x="4434875" y="3496394"/>
              <a:ext cx="465856" cy="523013"/>
            </a:xfrm>
            <a:custGeom>
              <a:avLst/>
              <a:gdLst>
                <a:gd name="T0" fmla="*/ 2147483647 w 318"/>
                <a:gd name="T1" fmla="*/ 2147483647 h 332"/>
                <a:gd name="T2" fmla="*/ 2147483647 w 318"/>
                <a:gd name="T3" fmla="*/ 2147483647 h 332"/>
                <a:gd name="T4" fmla="*/ 2147483647 w 318"/>
                <a:gd name="T5" fmla="*/ 2147483647 h 332"/>
                <a:gd name="T6" fmla="*/ 2147483647 w 318"/>
                <a:gd name="T7" fmla="*/ 2147483647 h 332"/>
                <a:gd name="T8" fmla="*/ 2147483647 w 318"/>
                <a:gd name="T9" fmla="*/ 2147483647 h 332"/>
                <a:gd name="T10" fmla="*/ 2147483647 w 318"/>
                <a:gd name="T11" fmla="*/ 2147483647 h 332"/>
                <a:gd name="T12" fmla="*/ 2147483647 w 318"/>
                <a:gd name="T13" fmla="*/ 2147483647 h 332"/>
                <a:gd name="T14" fmla="*/ 2147483647 w 318"/>
                <a:gd name="T15" fmla="*/ 2147483647 h 332"/>
                <a:gd name="T16" fmla="*/ 2147483647 w 318"/>
                <a:gd name="T17" fmla="*/ 0 h 332"/>
                <a:gd name="T18" fmla="*/ 2147483647 w 318"/>
                <a:gd name="T19" fmla="*/ 2147483647 h 332"/>
                <a:gd name="T20" fmla="*/ 2147483647 w 318"/>
                <a:gd name="T21" fmla="*/ 2147483647 h 332"/>
                <a:gd name="T22" fmla="*/ 2147483647 w 318"/>
                <a:gd name="T23" fmla="*/ 2147483647 h 332"/>
                <a:gd name="T24" fmla="*/ 2147483647 w 318"/>
                <a:gd name="T25" fmla="*/ 2147483647 h 332"/>
                <a:gd name="T26" fmla="*/ 2147483647 w 318"/>
                <a:gd name="T27" fmla="*/ 2147483647 h 332"/>
                <a:gd name="T28" fmla="*/ 2147483647 w 318"/>
                <a:gd name="T29" fmla="*/ 2147483647 h 332"/>
                <a:gd name="T30" fmla="*/ 2147483647 w 318"/>
                <a:gd name="T31" fmla="*/ 2147483647 h 332"/>
                <a:gd name="T32" fmla="*/ 2147483647 w 318"/>
                <a:gd name="T33" fmla="*/ 2147483647 h 332"/>
                <a:gd name="T34" fmla="*/ 2147483647 w 318"/>
                <a:gd name="T35" fmla="*/ 2147483647 h 332"/>
                <a:gd name="T36" fmla="*/ 2147483647 w 318"/>
                <a:gd name="T37" fmla="*/ 2147483647 h 332"/>
                <a:gd name="T38" fmla="*/ 2147483647 w 318"/>
                <a:gd name="T39" fmla="*/ 2147483647 h 332"/>
                <a:gd name="T40" fmla="*/ 2147483647 w 318"/>
                <a:gd name="T41" fmla="*/ 2147483647 h 332"/>
                <a:gd name="T42" fmla="*/ 2147483647 w 318"/>
                <a:gd name="T43" fmla="*/ 2147483647 h 332"/>
                <a:gd name="T44" fmla="*/ 2147483647 w 318"/>
                <a:gd name="T45" fmla="*/ 2147483647 h 332"/>
                <a:gd name="T46" fmla="*/ 2147483647 w 318"/>
                <a:gd name="T47" fmla="*/ 2147483647 h 332"/>
                <a:gd name="T48" fmla="*/ 2147483647 w 318"/>
                <a:gd name="T49" fmla="*/ 2147483647 h 332"/>
                <a:gd name="T50" fmla="*/ 2147483647 w 318"/>
                <a:gd name="T51" fmla="*/ 2147483647 h 332"/>
                <a:gd name="T52" fmla="*/ 2147483647 w 318"/>
                <a:gd name="T53" fmla="*/ 2147483647 h 332"/>
                <a:gd name="T54" fmla="*/ 2147483647 w 318"/>
                <a:gd name="T55" fmla="*/ 2147483647 h 332"/>
                <a:gd name="T56" fmla="*/ 2147483647 w 318"/>
                <a:gd name="T57" fmla="*/ 2147483647 h 332"/>
                <a:gd name="T58" fmla="*/ 2147483647 w 318"/>
                <a:gd name="T59" fmla="*/ 2147483647 h 332"/>
                <a:gd name="T60" fmla="*/ 2147483647 w 318"/>
                <a:gd name="T61" fmla="*/ 2147483647 h 332"/>
                <a:gd name="T62" fmla="*/ 2147483647 w 318"/>
                <a:gd name="T63" fmla="*/ 2147483647 h 332"/>
                <a:gd name="T64" fmla="*/ 0 w 318"/>
                <a:gd name="T65" fmla="*/ 2147483647 h 332"/>
                <a:gd name="T66" fmla="*/ 2147483647 w 318"/>
                <a:gd name="T67" fmla="*/ 2147483647 h 332"/>
                <a:gd name="T68" fmla="*/ 2147483647 w 318"/>
                <a:gd name="T69" fmla="*/ 2147483647 h 332"/>
                <a:gd name="T70" fmla="*/ 2147483647 w 318"/>
                <a:gd name="T71" fmla="*/ 2147483647 h 332"/>
                <a:gd name="T72" fmla="*/ 2147483647 w 318"/>
                <a:gd name="T73" fmla="*/ 2147483647 h 332"/>
                <a:gd name="T74" fmla="*/ 2147483647 w 318"/>
                <a:gd name="T75" fmla="*/ 2147483647 h 332"/>
                <a:gd name="T76" fmla="*/ 2147483647 w 318"/>
                <a:gd name="T77" fmla="*/ 2147483647 h 332"/>
                <a:gd name="T78" fmla="*/ 2147483647 w 318"/>
                <a:gd name="T79" fmla="*/ 2147483647 h 332"/>
                <a:gd name="T80" fmla="*/ 2147483647 w 318"/>
                <a:gd name="T81" fmla="*/ 2147483647 h 332"/>
                <a:gd name="T82" fmla="*/ 2147483647 w 318"/>
                <a:gd name="T83" fmla="*/ 2147483647 h 332"/>
                <a:gd name="T84" fmla="*/ 2147483647 w 318"/>
                <a:gd name="T85" fmla="*/ 2147483647 h 332"/>
                <a:gd name="T86" fmla="*/ 2147483647 w 318"/>
                <a:gd name="T87" fmla="*/ 2147483647 h 33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18"/>
                <a:gd name="T133" fmla="*/ 0 h 332"/>
                <a:gd name="T134" fmla="*/ 318 w 318"/>
                <a:gd name="T135" fmla="*/ 332 h 33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18" h="332">
                  <a:moveTo>
                    <a:pt x="98" y="36"/>
                  </a:moveTo>
                  <a:lnTo>
                    <a:pt x="110" y="34"/>
                  </a:lnTo>
                  <a:lnTo>
                    <a:pt x="116" y="30"/>
                  </a:lnTo>
                  <a:lnTo>
                    <a:pt x="124" y="26"/>
                  </a:lnTo>
                  <a:lnTo>
                    <a:pt x="132" y="20"/>
                  </a:lnTo>
                  <a:lnTo>
                    <a:pt x="146" y="14"/>
                  </a:lnTo>
                  <a:lnTo>
                    <a:pt x="166" y="8"/>
                  </a:lnTo>
                  <a:lnTo>
                    <a:pt x="186" y="4"/>
                  </a:lnTo>
                  <a:lnTo>
                    <a:pt x="198" y="4"/>
                  </a:lnTo>
                  <a:lnTo>
                    <a:pt x="202" y="4"/>
                  </a:lnTo>
                  <a:lnTo>
                    <a:pt x="206" y="6"/>
                  </a:lnTo>
                  <a:lnTo>
                    <a:pt x="210" y="8"/>
                  </a:lnTo>
                  <a:lnTo>
                    <a:pt x="214" y="8"/>
                  </a:lnTo>
                  <a:lnTo>
                    <a:pt x="220" y="6"/>
                  </a:lnTo>
                  <a:lnTo>
                    <a:pt x="222" y="4"/>
                  </a:lnTo>
                  <a:lnTo>
                    <a:pt x="224" y="2"/>
                  </a:lnTo>
                  <a:lnTo>
                    <a:pt x="230" y="0"/>
                  </a:lnTo>
                  <a:lnTo>
                    <a:pt x="248" y="0"/>
                  </a:lnTo>
                  <a:lnTo>
                    <a:pt x="260" y="0"/>
                  </a:lnTo>
                  <a:lnTo>
                    <a:pt x="258" y="10"/>
                  </a:lnTo>
                  <a:lnTo>
                    <a:pt x="256" y="22"/>
                  </a:lnTo>
                  <a:lnTo>
                    <a:pt x="256" y="34"/>
                  </a:lnTo>
                  <a:lnTo>
                    <a:pt x="256" y="40"/>
                  </a:lnTo>
                  <a:lnTo>
                    <a:pt x="254" y="48"/>
                  </a:lnTo>
                  <a:lnTo>
                    <a:pt x="252" y="52"/>
                  </a:lnTo>
                  <a:lnTo>
                    <a:pt x="248" y="54"/>
                  </a:lnTo>
                  <a:lnTo>
                    <a:pt x="246" y="56"/>
                  </a:lnTo>
                  <a:lnTo>
                    <a:pt x="246" y="60"/>
                  </a:lnTo>
                  <a:lnTo>
                    <a:pt x="246" y="66"/>
                  </a:lnTo>
                  <a:lnTo>
                    <a:pt x="250" y="72"/>
                  </a:lnTo>
                  <a:lnTo>
                    <a:pt x="254" y="76"/>
                  </a:lnTo>
                  <a:lnTo>
                    <a:pt x="256" y="80"/>
                  </a:lnTo>
                  <a:lnTo>
                    <a:pt x="260" y="84"/>
                  </a:lnTo>
                  <a:lnTo>
                    <a:pt x="264" y="90"/>
                  </a:lnTo>
                  <a:lnTo>
                    <a:pt x="268" y="96"/>
                  </a:lnTo>
                  <a:lnTo>
                    <a:pt x="272" y="102"/>
                  </a:lnTo>
                  <a:lnTo>
                    <a:pt x="276" y="128"/>
                  </a:lnTo>
                  <a:lnTo>
                    <a:pt x="276" y="126"/>
                  </a:lnTo>
                  <a:lnTo>
                    <a:pt x="278" y="132"/>
                  </a:lnTo>
                  <a:lnTo>
                    <a:pt x="278" y="138"/>
                  </a:lnTo>
                  <a:lnTo>
                    <a:pt x="280" y="144"/>
                  </a:lnTo>
                  <a:lnTo>
                    <a:pt x="282" y="150"/>
                  </a:lnTo>
                  <a:lnTo>
                    <a:pt x="282" y="158"/>
                  </a:lnTo>
                  <a:lnTo>
                    <a:pt x="284" y="190"/>
                  </a:lnTo>
                  <a:lnTo>
                    <a:pt x="280" y="194"/>
                  </a:lnTo>
                  <a:lnTo>
                    <a:pt x="278" y="202"/>
                  </a:lnTo>
                  <a:lnTo>
                    <a:pt x="280" y="206"/>
                  </a:lnTo>
                  <a:lnTo>
                    <a:pt x="282" y="210"/>
                  </a:lnTo>
                  <a:lnTo>
                    <a:pt x="288" y="222"/>
                  </a:lnTo>
                  <a:lnTo>
                    <a:pt x="290" y="228"/>
                  </a:lnTo>
                  <a:lnTo>
                    <a:pt x="296" y="232"/>
                  </a:lnTo>
                  <a:lnTo>
                    <a:pt x="306" y="236"/>
                  </a:lnTo>
                  <a:lnTo>
                    <a:pt x="310" y="238"/>
                  </a:lnTo>
                  <a:lnTo>
                    <a:pt x="314" y="244"/>
                  </a:lnTo>
                  <a:lnTo>
                    <a:pt x="318" y="252"/>
                  </a:lnTo>
                  <a:lnTo>
                    <a:pt x="248" y="300"/>
                  </a:lnTo>
                  <a:lnTo>
                    <a:pt x="220" y="328"/>
                  </a:lnTo>
                  <a:lnTo>
                    <a:pt x="182" y="332"/>
                  </a:lnTo>
                  <a:lnTo>
                    <a:pt x="182" y="318"/>
                  </a:lnTo>
                  <a:lnTo>
                    <a:pt x="170" y="314"/>
                  </a:lnTo>
                  <a:lnTo>
                    <a:pt x="160" y="310"/>
                  </a:lnTo>
                  <a:lnTo>
                    <a:pt x="152" y="302"/>
                  </a:lnTo>
                  <a:lnTo>
                    <a:pt x="148" y="298"/>
                  </a:lnTo>
                  <a:lnTo>
                    <a:pt x="148" y="294"/>
                  </a:lnTo>
                  <a:lnTo>
                    <a:pt x="0" y="182"/>
                  </a:lnTo>
                  <a:lnTo>
                    <a:pt x="0" y="160"/>
                  </a:lnTo>
                  <a:lnTo>
                    <a:pt x="8" y="148"/>
                  </a:lnTo>
                  <a:lnTo>
                    <a:pt x="18" y="144"/>
                  </a:lnTo>
                  <a:lnTo>
                    <a:pt x="32" y="138"/>
                  </a:lnTo>
                  <a:lnTo>
                    <a:pt x="48" y="132"/>
                  </a:lnTo>
                  <a:lnTo>
                    <a:pt x="54" y="128"/>
                  </a:lnTo>
                  <a:lnTo>
                    <a:pt x="56" y="124"/>
                  </a:lnTo>
                  <a:lnTo>
                    <a:pt x="60" y="118"/>
                  </a:lnTo>
                  <a:lnTo>
                    <a:pt x="66" y="116"/>
                  </a:lnTo>
                  <a:lnTo>
                    <a:pt x="70" y="114"/>
                  </a:lnTo>
                  <a:lnTo>
                    <a:pt x="72" y="112"/>
                  </a:lnTo>
                  <a:lnTo>
                    <a:pt x="72" y="110"/>
                  </a:lnTo>
                  <a:lnTo>
                    <a:pt x="72" y="102"/>
                  </a:lnTo>
                  <a:lnTo>
                    <a:pt x="80" y="100"/>
                  </a:lnTo>
                  <a:lnTo>
                    <a:pt x="84" y="96"/>
                  </a:lnTo>
                  <a:lnTo>
                    <a:pt x="90" y="92"/>
                  </a:lnTo>
                  <a:lnTo>
                    <a:pt x="96" y="92"/>
                  </a:lnTo>
                  <a:lnTo>
                    <a:pt x="106" y="92"/>
                  </a:lnTo>
                  <a:lnTo>
                    <a:pt x="110" y="92"/>
                  </a:lnTo>
                  <a:lnTo>
                    <a:pt x="112" y="90"/>
                  </a:lnTo>
                  <a:lnTo>
                    <a:pt x="112" y="86"/>
                  </a:lnTo>
                  <a:lnTo>
                    <a:pt x="104" y="60"/>
                  </a:lnTo>
                  <a:lnTo>
                    <a:pt x="96" y="36"/>
                  </a:lnTo>
                  <a:lnTo>
                    <a:pt x="9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7" name="Freeform 111"/>
            <p:cNvSpPr/>
            <p:nvPr/>
          </p:nvSpPr>
          <p:spPr bwMode="auto">
            <a:xfrm>
              <a:off x="4336861" y="3533563"/>
              <a:ext cx="262909" cy="242922"/>
            </a:xfrm>
            <a:custGeom>
              <a:avLst/>
              <a:gdLst>
                <a:gd name="T0" fmla="*/ 2147483647 w 180"/>
                <a:gd name="T1" fmla="*/ 2147483647 h 154"/>
                <a:gd name="T2" fmla="*/ 2147483647 w 180"/>
                <a:gd name="T3" fmla="*/ 2147483647 h 154"/>
                <a:gd name="T4" fmla="*/ 2147483647 w 180"/>
                <a:gd name="T5" fmla="*/ 2147483647 h 154"/>
                <a:gd name="T6" fmla="*/ 2147483647 w 180"/>
                <a:gd name="T7" fmla="*/ 2147483647 h 154"/>
                <a:gd name="T8" fmla="*/ 2147483647 w 180"/>
                <a:gd name="T9" fmla="*/ 2147483647 h 154"/>
                <a:gd name="T10" fmla="*/ 2147483647 w 180"/>
                <a:gd name="T11" fmla="*/ 2147483647 h 154"/>
                <a:gd name="T12" fmla="*/ 2147483647 w 180"/>
                <a:gd name="T13" fmla="*/ 2147483647 h 154"/>
                <a:gd name="T14" fmla="*/ 2147483647 w 180"/>
                <a:gd name="T15" fmla="*/ 2147483647 h 154"/>
                <a:gd name="T16" fmla="*/ 2147483647 w 180"/>
                <a:gd name="T17" fmla="*/ 2147483647 h 154"/>
                <a:gd name="T18" fmla="*/ 2147483647 w 180"/>
                <a:gd name="T19" fmla="*/ 2147483647 h 154"/>
                <a:gd name="T20" fmla="*/ 2147483647 w 180"/>
                <a:gd name="T21" fmla="*/ 2147483647 h 154"/>
                <a:gd name="T22" fmla="*/ 2147483647 w 180"/>
                <a:gd name="T23" fmla="*/ 2147483647 h 154"/>
                <a:gd name="T24" fmla="*/ 2147483647 w 180"/>
                <a:gd name="T25" fmla="*/ 2147483647 h 154"/>
                <a:gd name="T26" fmla="*/ 2147483647 w 180"/>
                <a:gd name="T27" fmla="*/ 2147483647 h 154"/>
                <a:gd name="T28" fmla="*/ 2147483647 w 180"/>
                <a:gd name="T29" fmla="*/ 2147483647 h 154"/>
                <a:gd name="T30" fmla="*/ 2147483647 w 180"/>
                <a:gd name="T31" fmla="*/ 2147483647 h 154"/>
                <a:gd name="T32" fmla="*/ 2147483647 w 180"/>
                <a:gd name="T33" fmla="*/ 2147483647 h 154"/>
                <a:gd name="T34" fmla="*/ 2147483647 w 180"/>
                <a:gd name="T35" fmla="*/ 2147483647 h 154"/>
                <a:gd name="T36" fmla="*/ 2147483647 w 180"/>
                <a:gd name="T37" fmla="*/ 2147483647 h 154"/>
                <a:gd name="T38" fmla="*/ 2147483647 w 180"/>
                <a:gd name="T39" fmla="*/ 2147483647 h 154"/>
                <a:gd name="T40" fmla="*/ 2147483647 w 180"/>
                <a:gd name="T41" fmla="*/ 2147483647 h 154"/>
                <a:gd name="T42" fmla="*/ 2147483647 w 180"/>
                <a:gd name="T43" fmla="*/ 2147483647 h 154"/>
                <a:gd name="T44" fmla="*/ 2147483647 w 180"/>
                <a:gd name="T45" fmla="*/ 2147483647 h 154"/>
                <a:gd name="T46" fmla="*/ 2147483647 w 180"/>
                <a:gd name="T47" fmla="*/ 2147483647 h 154"/>
                <a:gd name="T48" fmla="*/ 2147483647 w 180"/>
                <a:gd name="T49" fmla="*/ 2147483647 h 154"/>
                <a:gd name="T50" fmla="*/ 2147483647 w 180"/>
                <a:gd name="T51" fmla="*/ 2147483647 h 154"/>
                <a:gd name="T52" fmla="*/ 2147483647 w 180"/>
                <a:gd name="T53" fmla="*/ 2147483647 h 154"/>
                <a:gd name="T54" fmla="*/ 2147483647 w 180"/>
                <a:gd name="T55" fmla="*/ 2147483647 h 154"/>
                <a:gd name="T56" fmla="*/ 2147483647 w 180"/>
                <a:gd name="T57" fmla="*/ 2147483647 h 154"/>
                <a:gd name="T58" fmla="*/ 2147483647 w 180"/>
                <a:gd name="T59" fmla="*/ 2147483647 h 154"/>
                <a:gd name="T60" fmla="*/ 2147483647 w 180"/>
                <a:gd name="T61" fmla="*/ 2147483647 h 154"/>
                <a:gd name="T62" fmla="*/ 2147483647 w 180"/>
                <a:gd name="T63" fmla="*/ 0 h 154"/>
                <a:gd name="T64" fmla="*/ 2147483647 w 180"/>
                <a:gd name="T65" fmla="*/ 2147483647 h 154"/>
                <a:gd name="T66" fmla="*/ 2147483647 w 180"/>
                <a:gd name="T67" fmla="*/ 2147483647 h 154"/>
                <a:gd name="T68" fmla="*/ 2147483647 w 180"/>
                <a:gd name="T69" fmla="*/ 2147483647 h 154"/>
                <a:gd name="T70" fmla="*/ 2147483647 w 180"/>
                <a:gd name="T71" fmla="*/ 2147483647 h 154"/>
                <a:gd name="T72" fmla="*/ 2147483647 w 180"/>
                <a:gd name="T73" fmla="*/ 2147483647 h 154"/>
                <a:gd name="T74" fmla="*/ 2147483647 w 180"/>
                <a:gd name="T75" fmla="*/ 2147483647 h 154"/>
                <a:gd name="T76" fmla="*/ 2147483647 w 180"/>
                <a:gd name="T77" fmla="*/ 2147483647 h 154"/>
                <a:gd name="T78" fmla="*/ 2147483647 w 180"/>
                <a:gd name="T79" fmla="*/ 2147483647 h 154"/>
                <a:gd name="T80" fmla="*/ 2147483647 w 180"/>
                <a:gd name="T81" fmla="*/ 2147483647 h 154"/>
                <a:gd name="T82" fmla="*/ 2147483647 w 180"/>
                <a:gd name="T83" fmla="*/ 2147483647 h 154"/>
                <a:gd name="T84" fmla="*/ 2147483647 w 180"/>
                <a:gd name="T85" fmla="*/ 2147483647 h 154"/>
                <a:gd name="T86" fmla="*/ 2147483647 w 180"/>
                <a:gd name="T87" fmla="*/ 2147483647 h 154"/>
                <a:gd name="T88" fmla="*/ 2147483647 w 180"/>
                <a:gd name="T89" fmla="*/ 2147483647 h 154"/>
                <a:gd name="T90" fmla="*/ 2147483647 w 180"/>
                <a:gd name="T91" fmla="*/ 2147483647 h 154"/>
                <a:gd name="T92" fmla="*/ 2147483647 w 180"/>
                <a:gd name="T93" fmla="*/ 2147483647 h 154"/>
                <a:gd name="T94" fmla="*/ 2147483647 w 180"/>
                <a:gd name="T95" fmla="*/ 2147483647 h 154"/>
                <a:gd name="T96" fmla="*/ 2147483647 w 180"/>
                <a:gd name="T97" fmla="*/ 2147483647 h 154"/>
                <a:gd name="T98" fmla="*/ 2147483647 w 180"/>
                <a:gd name="T99" fmla="*/ 2147483647 h 154"/>
                <a:gd name="T100" fmla="*/ 2147483647 w 180"/>
                <a:gd name="T101" fmla="*/ 2147483647 h 154"/>
                <a:gd name="T102" fmla="*/ 2147483647 w 180"/>
                <a:gd name="T103" fmla="*/ 2147483647 h 154"/>
                <a:gd name="T104" fmla="*/ 2147483647 w 180"/>
                <a:gd name="T105" fmla="*/ 2147483647 h 154"/>
                <a:gd name="T106" fmla="*/ 0 w 180"/>
                <a:gd name="T107" fmla="*/ 2147483647 h 154"/>
                <a:gd name="T108" fmla="*/ 2147483647 w 180"/>
                <a:gd name="T109" fmla="*/ 2147483647 h 15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80"/>
                <a:gd name="T166" fmla="*/ 0 h 154"/>
                <a:gd name="T167" fmla="*/ 180 w 180"/>
                <a:gd name="T168" fmla="*/ 154 h 15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80" h="154">
                  <a:moveTo>
                    <a:pt x="68" y="152"/>
                  </a:moveTo>
                  <a:lnTo>
                    <a:pt x="68" y="136"/>
                  </a:lnTo>
                  <a:lnTo>
                    <a:pt x="76" y="124"/>
                  </a:lnTo>
                  <a:lnTo>
                    <a:pt x="86" y="120"/>
                  </a:lnTo>
                  <a:lnTo>
                    <a:pt x="100" y="114"/>
                  </a:lnTo>
                  <a:lnTo>
                    <a:pt x="116" y="108"/>
                  </a:lnTo>
                  <a:lnTo>
                    <a:pt x="122" y="104"/>
                  </a:lnTo>
                  <a:lnTo>
                    <a:pt x="124" y="100"/>
                  </a:lnTo>
                  <a:lnTo>
                    <a:pt x="128" y="94"/>
                  </a:lnTo>
                  <a:lnTo>
                    <a:pt x="134" y="92"/>
                  </a:lnTo>
                  <a:lnTo>
                    <a:pt x="138" y="90"/>
                  </a:lnTo>
                  <a:lnTo>
                    <a:pt x="140" y="88"/>
                  </a:lnTo>
                  <a:lnTo>
                    <a:pt x="140" y="86"/>
                  </a:lnTo>
                  <a:lnTo>
                    <a:pt x="140" y="78"/>
                  </a:lnTo>
                  <a:lnTo>
                    <a:pt x="148" y="76"/>
                  </a:lnTo>
                  <a:lnTo>
                    <a:pt x="152" y="72"/>
                  </a:lnTo>
                  <a:lnTo>
                    <a:pt x="158" y="68"/>
                  </a:lnTo>
                  <a:lnTo>
                    <a:pt x="164" y="68"/>
                  </a:lnTo>
                  <a:lnTo>
                    <a:pt x="174" y="68"/>
                  </a:lnTo>
                  <a:lnTo>
                    <a:pt x="178" y="68"/>
                  </a:lnTo>
                  <a:lnTo>
                    <a:pt x="180" y="66"/>
                  </a:lnTo>
                  <a:lnTo>
                    <a:pt x="180" y="62"/>
                  </a:lnTo>
                  <a:lnTo>
                    <a:pt x="172" y="36"/>
                  </a:lnTo>
                  <a:lnTo>
                    <a:pt x="164" y="12"/>
                  </a:lnTo>
                  <a:lnTo>
                    <a:pt x="166" y="12"/>
                  </a:lnTo>
                  <a:lnTo>
                    <a:pt x="148" y="14"/>
                  </a:lnTo>
                  <a:lnTo>
                    <a:pt x="136" y="12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4" y="4"/>
                  </a:lnTo>
                  <a:lnTo>
                    <a:pt x="122" y="2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0" y="4"/>
                  </a:lnTo>
                  <a:lnTo>
                    <a:pt x="106" y="14"/>
                  </a:lnTo>
                  <a:lnTo>
                    <a:pt x="102" y="26"/>
                  </a:lnTo>
                  <a:lnTo>
                    <a:pt x="98" y="32"/>
                  </a:lnTo>
                  <a:lnTo>
                    <a:pt x="92" y="40"/>
                  </a:lnTo>
                  <a:lnTo>
                    <a:pt x="82" y="44"/>
                  </a:lnTo>
                  <a:lnTo>
                    <a:pt x="74" y="52"/>
                  </a:lnTo>
                  <a:lnTo>
                    <a:pt x="66" y="58"/>
                  </a:lnTo>
                  <a:lnTo>
                    <a:pt x="62" y="64"/>
                  </a:lnTo>
                  <a:lnTo>
                    <a:pt x="60" y="70"/>
                  </a:lnTo>
                  <a:lnTo>
                    <a:pt x="60" y="82"/>
                  </a:lnTo>
                  <a:lnTo>
                    <a:pt x="58" y="94"/>
                  </a:lnTo>
                  <a:lnTo>
                    <a:pt x="54" y="108"/>
                  </a:lnTo>
                  <a:lnTo>
                    <a:pt x="50" y="114"/>
                  </a:lnTo>
                  <a:lnTo>
                    <a:pt x="44" y="118"/>
                  </a:lnTo>
                  <a:lnTo>
                    <a:pt x="32" y="130"/>
                  </a:lnTo>
                  <a:lnTo>
                    <a:pt x="24" y="136"/>
                  </a:lnTo>
                  <a:lnTo>
                    <a:pt x="18" y="140"/>
                  </a:lnTo>
                  <a:lnTo>
                    <a:pt x="12" y="142"/>
                  </a:lnTo>
                  <a:lnTo>
                    <a:pt x="4" y="146"/>
                  </a:lnTo>
                  <a:lnTo>
                    <a:pt x="0" y="154"/>
                  </a:lnTo>
                  <a:lnTo>
                    <a:pt x="68" y="1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8" name="Freeform 112"/>
            <p:cNvSpPr/>
            <p:nvPr/>
          </p:nvSpPr>
          <p:spPr bwMode="auto">
            <a:xfrm>
              <a:off x="4248071" y="3772503"/>
              <a:ext cx="184497" cy="185842"/>
            </a:xfrm>
            <a:custGeom>
              <a:avLst/>
              <a:gdLst>
                <a:gd name="T0" fmla="*/ 2147483647 w 126"/>
                <a:gd name="T1" fmla="*/ 0 h 116"/>
                <a:gd name="T2" fmla="*/ 2147483647 w 126"/>
                <a:gd name="T3" fmla="*/ 2147483647 h 116"/>
                <a:gd name="T4" fmla="*/ 2147483647 w 126"/>
                <a:gd name="T5" fmla="*/ 2147483647 h 116"/>
                <a:gd name="T6" fmla="*/ 2147483647 w 126"/>
                <a:gd name="T7" fmla="*/ 2147483647 h 116"/>
                <a:gd name="T8" fmla="*/ 2147483647 w 126"/>
                <a:gd name="T9" fmla="*/ 2147483647 h 116"/>
                <a:gd name="T10" fmla="*/ 2147483647 w 126"/>
                <a:gd name="T11" fmla="*/ 2147483647 h 116"/>
                <a:gd name="T12" fmla="*/ 2147483647 w 126"/>
                <a:gd name="T13" fmla="*/ 2147483647 h 116"/>
                <a:gd name="T14" fmla="*/ 0 w 126"/>
                <a:gd name="T15" fmla="*/ 2147483647 h 116"/>
                <a:gd name="T16" fmla="*/ 0 w 126"/>
                <a:gd name="T17" fmla="*/ 2147483647 h 116"/>
                <a:gd name="T18" fmla="*/ 2147483647 w 126"/>
                <a:gd name="T19" fmla="*/ 2147483647 h 116"/>
                <a:gd name="T20" fmla="*/ 2147483647 w 126"/>
                <a:gd name="T21" fmla="*/ 2147483647 h 116"/>
                <a:gd name="T22" fmla="*/ 2147483647 w 126"/>
                <a:gd name="T23" fmla="*/ 2147483647 h 116"/>
                <a:gd name="T24" fmla="*/ 2147483647 w 126"/>
                <a:gd name="T25" fmla="*/ 2147483647 h 116"/>
                <a:gd name="T26" fmla="*/ 2147483647 w 126"/>
                <a:gd name="T27" fmla="*/ 2147483647 h 116"/>
                <a:gd name="T28" fmla="*/ 2147483647 w 126"/>
                <a:gd name="T29" fmla="*/ 2147483647 h 116"/>
                <a:gd name="T30" fmla="*/ 2147483647 w 126"/>
                <a:gd name="T31" fmla="*/ 2147483647 h 116"/>
                <a:gd name="T32" fmla="*/ 2147483647 w 126"/>
                <a:gd name="T33" fmla="*/ 2147483647 h 116"/>
                <a:gd name="T34" fmla="*/ 2147483647 w 126"/>
                <a:gd name="T35" fmla="*/ 0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26"/>
                <a:gd name="T55" fmla="*/ 0 h 116"/>
                <a:gd name="T56" fmla="*/ 126 w 126"/>
                <a:gd name="T57" fmla="*/ 116 h 11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26" h="116">
                  <a:moveTo>
                    <a:pt x="126" y="0"/>
                  </a:moveTo>
                  <a:lnTo>
                    <a:pt x="126" y="32"/>
                  </a:lnTo>
                  <a:lnTo>
                    <a:pt x="76" y="32"/>
                  </a:lnTo>
                  <a:lnTo>
                    <a:pt x="76" y="78"/>
                  </a:lnTo>
                  <a:lnTo>
                    <a:pt x="66" y="82"/>
                  </a:lnTo>
                  <a:lnTo>
                    <a:pt x="58" y="90"/>
                  </a:lnTo>
                  <a:lnTo>
                    <a:pt x="56" y="116"/>
                  </a:lnTo>
                  <a:lnTo>
                    <a:pt x="0" y="116"/>
                  </a:lnTo>
                  <a:lnTo>
                    <a:pt x="0" y="108"/>
                  </a:lnTo>
                  <a:lnTo>
                    <a:pt x="2" y="100"/>
                  </a:lnTo>
                  <a:lnTo>
                    <a:pt x="10" y="88"/>
                  </a:lnTo>
                  <a:lnTo>
                    <a:pt x="20" y="74"/>
                  </a:lnTo>
                  <a:lnTo>
                    <a:pt x="24" y="66"/>
                  </a:lnTo>
                  <a:lnTo>
                    <a:pt x="38" y="42"/>
                  </a:lnTo>
                  <a:lnTo>
                    <a:pt x="50" y="20"/>
                  </a:lnTo>
                  <a:lnTo>
                    <a:pt x="56" y="12"/>
                  </a:lnTo>
                  <a:lnTo>
                    <a:pt x="60" y="2"/>
                  </a:lnTo>
                  <a:lnTo>
                    <a:pt x="1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89" name="Freeform 113"/>
            <p:cNvSpPr/>
            <p:nvPr/>
          </p:nvSpPr>
          <p:spPr bwMode="auto">
            <a:xfrm>
              <a:off x="4248071" y="3772503"/>
              <a:ext cx="272133" cy="378321"/>
            </a:xfrm>
            <a:custGeom>
              <a:avLst/>
              <a:gdLst>
                <a:gd name="T0" fmla="*/ 2147483647 w 186"/>
                <a:gd name="T1" fmla="*/ 0 h 238"/>
                <a:gd name="T2" fmla="*/ 2147483647 w 186"/>
                <a:gd name="T3" fmla="*/ 0 h 238"/>
                <a:gd name="T4" fmla="*/ 2147483647 w 186"/>
                <a:gd name="T5" fmla="*/ 2147483647 h 238"/>
                <a:gd name="T6" fmla="*/ 2147483647 w 186"/>
                <a:gd name="T7" fmla="*/ 2147483647 h 238"/>
                <a:gd name="T8" fmla="*/ 2147483647 w 186"/>
                <a:gd name="T9" fmla="*/ 2147483647 h 238"/>
                <a:gd name="T10" fmla="*/ 2147483647 w 186"/>
                <a:gd name="T11" fmla="*/ 2147483647 h 238"/>
                <a:gd name="T12" fmla="*/ 2147483647 w 186"/>
                <a:gd name="T13" fmla="*/ 2147483647 h 238"/>
                <a:gd name="T14" fmla="*/ 2147483647 w 186"/>
                <a:gd name="T15" fmla="*/ 2147483647 h 238"/>
                <a:gd name="T16" fmla="*/ 0 w 186"/>
                <a:gd name="T17" fmla="*/ 2147483647 h 238"/>
                <a:gd name="T18" fmla="*/ 2147483647 w 186"/>
                <a:gd name="T19" fmla="*/ 2147483647 h 238"/>
                <a:gd name="T20" fmla="*/ 2147483647 w 186"/>
                <a:gd name="T21" fmla="*/ 2147483647 h 238"/>
                <a:gd name="T22" fmla="*/ 2147483647 w 186"/>
                <a:gd name="T23" fmla="*/ 2147483647 h 238"/>
                <a:gd name="T24" fmla="*/ 2147483647 w 186"/>
                <a:gd name="T25" fmla="*/ 2147483647 h 238"/>
                <a:gd name="T26" fmla="*/ 2147483647 w 186"/>
                <a:gd name="T27" fmla="*/ 2147483647 h 238"/>
                <a:gd name="T28" fmla="*/ 2147483647 w 186"/>
                <a:gd name="T29" fmla="*/ 2147483647 h 238"/>
                <a:gd name="T30" fmla="*/ 2147483647 w 186"/>
                <a:gd name="T31" fmla="*/ 2147483647 h 238"/>
                <a:gd name="T32" fmla="*/ 2147483647 w 186"/>
                <a:gd name="T33" fmla="*/ 2147483647 h 238"/>
                <a:gd name="T34" fmla="*/ 2147483647 w 186"/>
                <a:gd name="T35" fmla="*/ 2147483647 h 238"/>
                <a:gd name="T36" fmla="*/ 2147483647 w 186"/>
                <a:gd name="T37" fmla="*/ 2147483647 h 238"/>
                <a:gd name="T38" fmla="*/ 2147483647 w 186"/>
                <a:gd name="T39" fmla="*/ 2147483647 h 238"/>
                <a:gd name="T40" fmla="*/ 2147483647 w 186"/>
                <a:gd name="T41" fmla="*/ 2147483647 h 238"/>
                <a:gd name="T42" fmla="*/ 2147483647 w 186"/>
                <a:gd name="T43" fmla="*/ 2147483647 h 238"/>
                <a:gd name="T44" fmla="*/ 2147483647 w 186"/>
                <a:gd name="T45" fmla="*/ 2147483647 h 238"/>
                <a:gd name="T46" fmla="*/ 2147483647 w 186"/>
                <a:gd name="T47" fmla="*/ 2147483647 h 238"/>
                <a:gd name="T48" fmla="*/ 2147483647 w 186"/>
                <a:gd name="T49" fmla="*/ 2147483647 h 238"/>
                <a:gd name="T50" fmla="*/ 2147483647 w 186"/>
                <a:gd name="T51" fmla="*/ 2147483647 h 238"/>
                <a:gd name="T52" fmla="*/ 2147483647 w 186"/>
                <a:gd name="T53" fmla="*/ 2147483647 h 238"/>
                <a:gd name="T54" fmla="*/ 2147483647 w 186"/>
                <a:gd name="T55" fmla="*/ 2147483647 h 238"/>
                <a:gd name="T56" fmla="*/ 2147483647 w 186"/>
                <a:gd name="T57" fmla="*/ 2147483647 h 238"/>
                <a:gd name="T58" fmla="*/ 2147483647 w 186"/>
                <a:gd name="T59" fmla="*/ 2147483647 h 238"/>
                <a:gd name="T60" fmla="*/ 2147483647 w 186"/>
                <a:gd name="T61" fmla="*/ 2147483647 h 238"/>
                <a:gd name="T62" fmla="*/ 2147483647 w 186"/>
                <a:gd name="T63" fmla="*/ 2147483647 h 238"/>
                <a:gd name="T64" fmla="*/ 2147483647 w 186"/>
                <a:gd name="T65" fmla="*/ 2147483647 h 238"/>
                <a:gd name="T66" fmla="*/ 2147483647 w 186"/>
                <a:gd name="T67" fmla="*/ 2147483647 h 238"/>
                <a:gd name="T68" fmla="*/ 2147483647 w 186"/>
                <a:gd name="T69" fmla="*/ 2147483647 h 238"/>
                <a:gd name="T70" fmla="*/ 2147483647 w 186"/>
                <a:gd name="T71" fmla="*/ 2147483647 h 238"/>
                <a:gd name="T72" fmla="*/ 2147483647 w 186"/>
                <a:gd name="T73" fmla="*/ 2147483647 h 238"/>
                <a:gd name="T74" fmla="*/ 2147483647 w 186"/>
                <a:gd name="T75" fmla="*/ 2147483647 h 238"/>
                <a:gd name="T76" fmla="*/ 2147483647 w 186"/>
                <a:gd name="T77" fmla="*/ 2147483647 h 238"/>
                <a:gd name="T78" fmla="*/ 2147483647 w 186"/>
                <a:gd name="T79" fmla="*/ 2147483647 h 238"/>
                <a:gd name="T80" fmla="*/ 2147483647 w 186"/>
                <a:gd name="T81" fmla="*/ 2147483647 h 238"/>
                <a:gd name="T82" fmla="*/ 2147483647 w 186"/>
                <a:gd name="T83" fmla="*/ 2147483647 h 238"/>
                <a:gd name="T84" fmla="*/ 2147483647 w 186"/>
                <a:gd name="T85" fmla="*/ 2147483647 h 238"/>
                <a:gd name="T86" fmla="*/ 2147483647 w 186"/>
                <a:gd name="T87" fmla="*/ 2147483647 h 238"/>
                <a:gd name="T88" fmla="*/ 2147483647 w 186"/>
                <a:gd name="T89" fmla="*/ 2147483647 h 238"/>
                <a:gd name="T90" fmla="*/ 2147483647 w 186"/>
                <a:gd name="T91" fmla="*/ 2147483647 h 238"/>
                <a:gd name="T92" fmla="*/ 2147483647 w 186"/>
                <a:gd name="T93" fmla="*/ 2147483647 h 238"/>
                <a:gd name="T94" fmla="*/ 2147483647 w 186"/>
                <a:gd name="T95" fmla="*/ 2147483647 h 238"/>
                <a:gd name="T96" fmla="*/ 2147483647 w 186"/>
                <a:gd name="T97" fmla="*/ 2147483647 h 238"/>
                <a:gd name="T98" fmla="*/ 2147483647 w 186"/>
                <a:gd name="T99" fmla="*/ 2147483647 h 238"/>
                <a:gd name="T100" fmla="*/ 2147483647 w 186"/>
                <a:gd name="T101" fmla="*/ 2147483647 h 238"/>
                <a:gd name="T102" fmla="*/ 2147483647 w 186"/>
                <a:gd name="T103" fmla="*/ 2147483647 h 238"/>
                <a:gd name="T104" fmla="*/ 2147483647 w 186"/>
                <a:gd name="T105" fmla="*/ 2147483647 h 238"/>
                <a:gd name="T106" fmla="*/ 2147483647 w 186"/>
                <a:gd name="T107" fmla="*/ 2147483647 h 238"/>
                <a:gd name="T108" fmla="*/ 2147483647 w 186"/>
                <a:gd name="T109" fmla="*/ 2147483647 h 238"/>
                <a:gd name="T110" fmla="*/ 2147483647 w 186"/>
                <a:gd name="T111" fmla="*/ 2147483647 h 238"/>
                <a:gd name="T112" fmla="*/ 2147483647 w 186"/>
                <a:gd name="T113" fmla="*/ 2147483647 h 238"/>
                <a:gd name="T114" fmla="*/ 2147483647 w 186"/>
                <a:gd name="T115" fmla="*/ 2147483647 h 238"/>
                <a:gd name="T116" fmla="*/ 2147483647 w 186"/>
                <a:gd name="T117" fmla="*/ 2147483647 h 238"/>
                <a:gd name="T118" fmla="*/ 2147483647 w 186"/>
                <a:gd name="T119" fmla="*/ 2147483647 h 238"/>
                <a:gd name="T120" fmla="*/ 2147483647 w 186"/>
                <a:gd name="T121" fmla="*/ 0 h 23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"/>
                <a:gd name="T184" fmla="*/ 0 h 238"/>
                <a:gd name="T185" fmla="*/ 186 w 186"/>
                <a:gd name="T186" fmla="*/ 238 h 23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" h="238">
                  <a:moveTo>
                    <a:pt x="128" y="0"/>
                  </a:moveTo>
                  <a:lnTo>
                    <a:pt x="126" y="0"/>
                  </a:lnTo>
                  <a:lnTo>
                    <a:pt x="126" y="32"/>
                  </a:lnTo>
                  <a:lnTo>
                    <a:pt x="76" y="32"/>
                  </a:lnTo>
                  <a:lnTo>
                    <a:pt x="76" y="78"/>
                  </a:lnTo>
                  <a:lnTo>
                    <a:pt x="66" y="82"/>
                  </a:lnTo>
                  <a:lnTo>
                    <a:pt x="58" y="90"/>
                  </a:lnTo>
                  <a:lnTo>
                    <a:pt x="56" y="116"/>
                  </a:lnTo>
                  <a:lnTo>
                    <a:pt x="0" y="116"/>
                  </a:lnTo>
                  <a:lnTo>
                    <a:pt x="2" y="124"/>
                  </a:lnTo>
                  <a:lnTo>
                    <a:pt x="6" y="128"/>
                  </a:lnTo>
                  <a:lnTo>
                    <a:pt x="10" y="134"/>
                  </a:lnTo>
                  <a:lnTo>
                    <a:pt x="12" y="138"/>
                  </a:lnTo>
                  <a:lnTo>
                    <a:pt x="10" y="142"/>
                  </a:lnTo>
                  <a:lnTo>
                    <a:pt x="8" y="146"/>
                  </a:lnTo>
                  <a:lnTo>
                    <a:pt x="6" y="150"/>
                  </a:lnTo>
                  <a:lnTo>
                    <a:pt x="6" y="152"/>
                  </a:lnTo>
                  <a:lnTo>
                    <a:pt x="6" y="156"/>
                  </a:lnTo>
                  <a:lnTo>
                    <a:pt x="10" y="158"/>
                  </a:lnTo>
                  <a:lnTo>
                    <a:pt x="14" y="166"/>
                  </a:lnTo>
                  <a:lnTo>
                    <a:pt x="12" y="166"/>
                  </a:lnTo>
                  <a:lnTo>
                    <a:pt x="14" y="176"/>
                  </a:lnTo>
                  <a:lnTo>
                    <a:pt x="12" y="186"/>
                  </a:lnTo>
                  <a:lnTo>
                    <a:pt x="10" y="196"/>
                  </a:lnTo>
                  <a:lnTo>
                    <a:pt x="6" y="206"/>
                  </a:lnTo>
                  <a:lnTo>
                    <a:pt x="10" y="206"/>
                  </a:lnTo>
                  <a:lnTo>
                    <a:pt x="12" y="206"/>
                  </a:lnTo>
                  <a:lnTo>
                    <a:pt x="16" y="206"/>
                  </a:lnTo>
                  <a:lnTo>
                    <a:pt x="18" y="204"/>
                  </a:lnTo>
                  <a:lnTo>
                    <a:pt x="22" y="202"/>
                  </a:lnTo>
                  <a:lnTo>
                    <a:pt x="26" y="202"/>
                  </a:lnTo>
                  <a:lnTo>
                    <a:pt x="34" y="204"/>
                  </a:lnTo>
                  <a:lnTo>
                    <a:pt x="42" y="208"/>
                  </a:lnTo>
                  <a:lnTo>
                    <a:pt x="48" y="210"/>
                  </a:lnTo>
                  <a:lnTo>
                    <a:pt x="50" y="216"/>
                  </a:lnTo>
                  <a:lnTo>
                    <a:pt x="60" y="230"/>
                  </a:lnTo>
                  <a:lnTo>
                    <a:pt x="64" y="234"/>
                  </a:lnTo>
                  <a:lnTo>
                    <a:pt x="70" y="238"/>
                  </a:lnTo>
                  <a:lnTo>
                    <a:pt x="76" y="228"/>
                  </a:lnTo>
                  <a:lnTo>
                    <a:pt x="78" y="222"/>
                  </a:lnTo>
                  <a:lnTo>
                    <a:pt x="82" y="222"/>
                  </a:lnTo>
                  <a:lnTo>
                    <a:pt x="88" y="220"/>
                  </a:lnTo>
                  <a:lnTo>
                    <a:pt x="86" y="226"/>
                  </a:lnTo>
                  <a:lnTo>
                    <a:pt x="88" y="230"/>
                  </a:lnTo>
                  <a:lnTo>
                    <a:pt x="92" y="224"/>
                  </a:lnTo>
                  <a:lnTo>
                    <a:pt x="94" y="224"/>
                  </a:lnTo>
                  <a:lnTo>
                    <a:pt x="96" y="222"/>
                  </a:lnTo>
                  <a:lnTo>
                    <a:pt x="98" y="224"/>
                  </a:lnTo>
                  <a:lnTo>
                    <a:pt x="100" y="226"/>
                  </a:lnTo>
                  <a:lnTo>
                    <a:pt x="102" y="228"/>
                  </a:lnTo>
                  <a:lnTo>
                    <a:pt x="106" y="226"/>
                  </a:lnTo>
                  <a:lnTo>
                    <a:pt x="110" y="224"/>
                  </a:lnTo>
                  <a:lnTo>
                    <a:pt x="172" y="224"/>
                  </a:lnTo>
                  <a:lnTo>
                    <a:pt x="174" y="216"/>
                  </a:lnTo>
                  <a:lnTo>
                    <a:pt x="176" y="208"/>
                  </a:lnTo>
                  <a:lnTo>
                    <a:pt x="172" y="208"/>
                  </a:lnTo>
                  <a:lnTo>
                    <a:pt x="170" y="206"/>
                  </a:lnTo>
                  <a:lnTo>
                    <a:pt x="158" y="50"/>
                  </a:lnTo>
                  <a:lnTo>
                    <a:pt x="186" y="50"/>
                  </a:lnTo>
                  <a:lnTo>
                    <a:pt x="128" y="6"/>
                  </a:lnTo>
                  <a:lnTo>
                    <a:pt x="12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0" name="Freeform 114"/>
            <p:cNvSpPr/>
            <p:nvPr/>
          </p:nvSpPr>
          <p:spPr bwMode="auto">
            <a:xfrm>
              <a:off x="4347239" y="3852149"/>
              <a:ext cx="374760" cy="427437"/>
            </a:xfrm>
            <a:custGeom>
              <a:avLst/>
              <a:gdLst>
                <a:gd name="T0" fmla="*/ 2147483647 w 256"/>
                <a:gd name="T1" fmla="*/ 2147483647 h 270"/>
                <a:gd name="T2" fmla="*/ 2147483647 w 256"/>
                <a:gd name="T3" fmla="*/ 2147483647 h 270"/>
                <a:gd name="T4" fmla="*/ 2147483647 w 256"/>
                <a:gd name="T5" fmla="*/ 2147483647 h 270"/>
                <a:gd name="T6" fmla="*/ 2147483647 w 256"/>
                <a:gd name="T7" fmla="*/ 2147483647 h 270"/>
                <a:gd name="T8" fmla="*/ 2147483647 w 256"/>
                <a:gd name="T9" fmla="*/ 2147483647 h 270"/>
                <a:gd name="T10" fmla="*/ 2147483647 w 256"/>
                <a:gd name="T11" fmla="*/ 2147483647 h 270"/>
                <a:gd name="T12" fmla="*/ 2147483647 w 256"/>
                <a:gd name="T13" fmla="*/ 2147483647 h 270"/>
                <a:gd name="T14" fmla="*/ 2147483647 w 256"/>
                <a:gd name="T15" fmla="*/ 2147483647 h 270"/>
                <a:gd name="T16" fmla="*/ 2147483647 w 256"/>
                <a:gd name="T17" fmla="*/ 2147483647 h 270"/>
                <a:gd name="T18" fmla="*/ 2147483647 w 256"/>
                <a:gd name="T19" fmla="*/ 2147483647 h 270"/>
                <a:gd name="T20" fmla="*/ 2147483647 w 256"/>
                <a:gd name="T21" fmla="*/ 0 h 270"/>
                <a:gd name="T22" fmla="*/ 2147483647 w 256"/>
                <a:gd name="T23" fmla="*/ 2147483647 h 270"/>
                <a:gd name="T24" fmla="*/ 2147483647 w 256"/>
                <a:gd name="T25" fmla="*/ 2147483647 h 270"/>
                <a:gd name="T26" fmla="*/ 2147483647 w 256"/>
                <a:gd name="T27" fmla="*/ 2147483647 h 270"/>
                <a:gd name="T28" fmla="*/ 2147483647 w 256"/>
                <a:gd name="T29" fmla="*/ 2147483647 h 270"/>
                <a:gd name="T30" fmla="*/ 2147483647 w 256"/>
                <a:gd name="T31" fmla="*/ 2147483647 h 270"/>
                <a:gd name="T32" fmla="*/ 2147483647 w 256"/>
                <a:gd name="T33" fmla="*/ 2147483647 h 270"/>
                <a:gd name="T34" fmla="*/ 2147483647 w 256"/>
                <a:gd name="T35" fmla="*/ 2147483647 h 270"/>
                <a:gd name="T36" fmla="*/ 2147483647 w 256"/>
                <a:gd name="T37" fmla="*/ 2147483647 h 270"/>
                <a:gd name="T38" fmla="*/ 2147483647 w 256"/>
                <a:gd name="T39" fmla="*/ 2147483647 h 270"/>
                <a:gd name="T40" fmla="*/ 2147483647 w 256"/>
                <a:gd name="T41" fmla="*/ 2147483647 h 270"/>
                <a:gd name="T42" fmla="*/ 2147483647 w 256"/>
                <a:gd name="T43" fmla="*/ 2147483647 h 270"/>
                <a:gd name="T44" fmla="*/ 2147483647 w 256"/>
                <a:gd name="T45" fmla="*/ 2147483647 h 270"/>
                <a:gd name="T46" fmla="*/ 2147483647 w 256"/>
                <a:gd name="T47" fmla="*/ 2147483647 h 270"/>
                <a:gd name="T48" fmla="*/ 2147483647 w 256"/>
                <a:gd name="T49" fmla="*/ 2147483647 h 270"/>
                <a:gd name="T50" fmla="*/ 2147483647 w 256"/>
                <a:gd name="T51" fmla="*/ 2147483647 h 270"/>
                <a:gd name="T52" fmla="*/ 2147483647 w 256"/>
                <a:gd name="T53" fmla="*/ 2147483647 h 270"/>
                <a:gd name="T54" fmla="*/ 2147483647 w 256"/>
                <a:gd name="T55" fmla="*/ 2147483647 h 270"/>
                <a:gd name="T56" fmla="*/ 2147483647 w 256"/>
                <a:gd name="T57" fmla="*/ 2147483647 h 270"/>
                <a:gd name="T58" fmla="*/ 2147483647 w 256"/>
                <a:gd name="T59" fmla="*/ 2147483647 h 270"/>
                <a:gd name="T60" fmla="*/ 2147483647 w 256"/>
                <a:gd name="T61" fmla="*/ 2147483647 h 270"/>
                <a:gd name="T62" fmla="*/ 2147483647 w 256"/>
                <a:gd name="T63" fmla="*/ 2147483647 h 270"/>
                <a:gd name="T64" fmla="*/ 2147483647 w 256"/>
                <a:gd name="T65" fmla="*/ 2147483647 h 270"/>
                <a:gd name="T66" fmla="*/ 2147483647 w 256"/>
                <a:gd name="T67" fmla="*/ 2147483647 h 270"/>
                <a:gd name="T68" fmla="*/ 2147483647 w 256"/>
                <a:gd name="T69" fmla="*/ 2147483647 h 270"/>
                <a:gd name="T70" fmla="*/ 2147483647 w 256"/>
                <a:gd name="T71" fmla="*/ 2147483647 h 270"/>
                <a:gd name="T72" fmla="*/ 2147483647 w 256"/>
                <a:gd name="T73" fmla="*/ 2147483647 h 270"/>
                <a:gd name="T74" fmla="*/ 2147483647 w 256"/>
                <a:gd name="T75" fmla="*/ 2147483647 h 270"/>
                <a:gd name="T76" fmla="*/ 2147483647 w 256"/>
                <a:gd name="T77" fmla="*/ 2147483647 h 27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56"/>
                <a:gd name="T118" fmla="*/ 0 h 270"/>
                <a:gd name="T119" fmla="*/ 256 w 256"/>
                <a:gd name="T120" fmla="*/ 270 h 27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56" h="270">
                  <a:moveTo>
                    <a:pt x="2" y="188"/>
                  </a:moveTo>
                  <a:lnTo>
                    <a:pt x="8" y="178"/>
                  </a:lnTo>
                  <a:lnTo>
                    <a:pt x="10" y="172"/>
                  </a:lnTo>
                  <a:lnTo>
                    <a:pt x="14" y="172"/>
                  </a:lnTo>
                  <a:lnTo>
                    <a:pt x="20" y="170"/>
                  </a:lnTo>
                  <a:lnTo>
                    <a:pt x="18" y="176"/>
                  </a:lnTo>
                  <a:lnTo>
                    <a:pt x="20" y="180"/>
                  </a:lnTo>
                  <a:lnTo>
                    <a:pt x="24" y="174"/>
                  </a:lnTo>
                  <a:lnTo>
                    <a:pt x="26" y="174"/>
                  </a:lnTo>
                  <a:lnTo>
                    <a:pt x="28" y="172"/>
                  </a:lnTo>
                  <a:lnTo>
                    <a:pt x="30" y="174"/>
                  </a:lnTo>
                  <a:lnTo>
                    <a:pt x="32" y="176"/>
                  </a:lnTo>
                  <a:lnTo>
                    <a:pt x="34" y="178"/>
                  </a:lnTo>
                  <a:lnTo>
                    <a:pt x="38" y="176"/>
                  </a:lnTo>
                  <a:lnTo>
                    <a:pt x="42" y="174"/>
                  </a:lnTo>
                  <a:lnTo>
                    <a:pt x="104" y="174"/>
                  </a:lnTo>
                  <a:lnTo>
                    <a:pt x="106" y="166"/>
                  </a:lnTo>
                  <a:lnTo>
                    <a:pt x="108" y="158"/>
                  </a:lnTo>
                  <a:lnTo>
                    <a:pt x="104" y="158"/>
                  </a:lnTo>
                  <a:lnTo>
                    <a:pt x="102" y="156"/>
                  </a:lnTo>
                  <a:lnTo>
                    <a:pt x="90" y="0"/>
                  </a:lnTo>
                  <a:lnTo>
                    <a:pt x="118" y="0"/>
                  </a:lnTo>
                  <a:lnTo>
                    <a:pt x="208" y="68"/>
                  </a:lnTo>
                  <a:lnTo>
                    <a:pt x="208" y="72"/>
                  </a:lnTo>
                  <a:lnTo>
                    <a:pt x="212" y="76"/>
                  </a:lnTo>
                  <a:lnTo>
                    <a:pt x="220" y="84"/>
                  </a:lnTo>
                  <a:lnTo>
                    <a:pt x="230" y="88"/>
                  </a:lnTo>
                  <a:lnTo>
                    <a:pt x="242" y="92"/>
                  </a:lnTo>
                  <a:lnTo>
                    <a:pt x="242" y="106"/>
                  </a:lnTo>
                  <a:lnTo>
                    <a:pt x="256" y="104"/>
                  </a:lnTo>
                  <a:lnTo>
                    <a:pt x="256" y="154"/>
                  </a:lnTo>
                  <a:lnTo>
                    <a:pt x="252" y="162"/>
                  </a:lnTo>
                  <a:lnTo>
                    <a:pt x="248" y="170"/>
                  </a:lnTo>
                  <a:lnTo>
                    <a:pt x="240" y="174"/>
                  </a:lnTo>
                  <a:lnTo>
                    <a:pt x="230" y="176"/>
                  </a:lnTo>
                  <a:lnTo>
                    <a:pt x="218" y="176"/>
                  </a:lnTo>
                  <a:lnTo>
                    <a:pt x="206" y="178"/>
                  </a:lnTo>
                  <a:lnTo>
                    <a:pt x="186" y="184"/>
                  </a:lnTo>
                  <a:lnTo>
                    <a:pt x="150" y="196"/>
                  </a:lnTo>
                  <a:lnTo>
                    <a:pt x="146" y="198"/>
                  </a:lnTo>
                  <a:lnTo>
                    <a:pt x="144" y="200"/>
                  </a:lnTo>
                  <a:lnTo>
                    <a:pt x="142" y="206"/>
                  </a:lnTo>
                  <a:lnTo>
                    <a:pt x="138" y="212"/>
                  </a:lnTo>
                  <a:lnTo>
                    <a:pt x="136" y="212"/>
                  </a:lnTo>
                  <a:lnTo>
                    <a:pt x="132" y="212"/>
                  </a:lnTo>
                  <a:lnTo>
                    <a:pt x="124" y="212"/>
                  </a:lnTo>
                  <a:lnTo>
                    <a:pt x="124" y="222"/>
                  </a:lnTo>
                  <a:lnTo>
                    <a:pt x="124" y="228"/>
                  </a:lnTo>
                  <a:lnTo>
                    <a:pt x="122" y="232"/>
                  </a:lnTo>
                  <a:lnTo>
                    <a:pt x="116" y="236"/>
                  </a:lnTo>
                  <a:lnTo>
                    <a:pt x="110" y="240"/>
                  </a:lnTo>
                  <a:lnTo>
                    <a:pt x="108" y="244"/>
                  </a:lnTo>
                  <a:lnTo>
                    <a:pt x="108" y="248"/>
                  </a:lnTo>
                  <a:lnTo>
                    <a:pt x="106" y="256"/>
                  </a:lnTo>
                  <a:lnTo>
                    <a:pt x="104" y="264"/>
                  </a:lnTo>
                  <a:lnTo>
                    <a:pt x="100" y="266"/>
                  </a:lnTo>
                  <a:lnTo>
                    <a:pt x="94" y="270"/>
                  </a:lnTo>
                  <a:lnTo>
                    <a:pt x="90" y="264"/>
                  </a:lnTo>
                  <a:lnTo>
                    <a:pt x="82" y="266"/>
                  </a:lnTo>
                  <a:lnTo>
                    <a:pt x="76" y="268"/>
                  </a:lnTo>
                  <a:lnTo>
                    <a:pt x="70" y="270"/>
                  </a:lnTo>
                  <a:lnTo>
                    <a:pt x="64" y="268"/>
                  </a:lnTo>
                  <a:lnTo>
                    <a:pt x="62" y="266"/>
                  </a:lnTo>
                  <a:lnTo>
                    <a:pt x="58" y="252"/>
                  </a:lnTo>
                  <a:lnTo>
                    <a:pt x="54" y="240"/>
                  </a:lnTo>
                  <a:lnTo>
                    <a:pt x="50" y="234"/>
                  </a:lnTo>
                  <a:lnTo>
                    <a:pt x="44" y="232"/>
                  </a:lnTo>
                  <a:lnTo>
                    <a:pt x="42" y="234"/>
                  </a:lnTo>
                  <a:lnTo>
                    <a:pt x="40" y="236"/>
                  </a:lnTo>
                  <a:lnTo>
                    <a:pt x="34" y="236"/>
                  </a:lnTo>
                  <a:lnTo>
                    <a:pt x="20" y="234"/>
                  </a:lnTo>
                  <a:lnTo>
                    <a:pt x="10" y="232"/>
                  </a:lnTo>
                  <a:lnTo>
                    <a:pt x="10" y="224"/>
                  </a:lnTo>
                  <a:lnTo>
                    <a:pt x="10" y="218"/>
                  </a:lnTo>
                  <a:lnTo>
                    <a:pt x="8" y="210"/>
                  </a:lnTo>
                  <a:lnTo>
                    <a:pt x="4" y="200"/>
                  </a:lnTo>
                  <a:lnTo>
                    <a:pt x="0" y="186"/>
                  </a:lnTo>
                  <a:lnTo>
                    <a:pt x="2" y="186"/>
                  </a:lnTo>
                  <a:lnTo>
                    <a:pt x="2" y="1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1" name="Freeform 115"/>
            <p:cNvSpPr/>
            <p:nvPr/>
          </p:nvSpPr>
          <p:spPr bwMode="auto">
            <a:xfrm>
              <a:off x="4630903" y="3891972"/>
              <a:ext cx="365535" cy="343808"/>
            </a:xfrm>
            <a:custGeom>
              <a:avLst/>
              <a:gdLst>
                <a:gd name="T0" fmla="*/ 2147483647 w 249"/>
                <a:gd name="T1" fmla="*/ 2147483647 h 216"/>
                <a:gd name="T2" fmla="*/ 2147483647 w 249"/>
                <a:gd name="T3" fmla="*/ 2147483647 h 216"/>
                <a:gd name="T4" fmla="*/ 2147483647 w 249"/>
                <a:gd name="T5" fmla="*/ 0 h 216"/>
                <a:gd name="T6" fmla="*/ 2147483647 w 249"/>
                <a:gd name="T7" fmla="*/ 0 h 216"/>
                <a:gd name="T8" fmla="*/ 2147483647 w 249"/>
                <a:gd name="T9" fmla="*/ 2147483647 h 216"/>
                <a:gd name="T10" fmla="*/ 2147483647 w 249"/>
                <a:gd name="T11" fmla="*/ 2147483647 h 216"/>
                <a:gd name="T12" fmla="*/ 2147483647 w 249"/>
                <a:gd name="T13" fmla="*/ 2147483647 h 216"/>
                <a:gd name="T14" fmla="*/ 2147483647 w 249"/>
                <a:gd name="T15" fmla="*/ 2147483647 h 216"/>
                <a:gd name="T16" fmla="*/ 0 w 249"/>
                <a:gd name="T17" fmla="*/ 2147483647 h 216"/>
                <a:gd name="T18" fmla="*/ 2147483647 w 249"/>
                <a:gd name="T19" fmla="*/ 2147483647 h 216"/>
                <a:gd name="T20" fmla="*/ 2147483647 w 249"/>
                <a:gd name="T21" fmla="*/ 2147483647 h 216"/>
                <a:gd name="T22" fmla="*/ 2147483647 w 249"/>
                <a:gd name="T23" fmla="*/ 2147483647 h 216"/>
                <a:gd name="T24" fmla="*/ 2147483647 w 249"/>
                <a:gd name="T25" fmla="*/ 2147483647 h 216"/>
                <a:gd name="T26" fmla="*/ 2147483647 w 249"/>
                <a:gd name="T27" fmla="*/ 2147483647 h 216"/>
                <a:gd name="T28" fmla="*/ 2147483647 w 249"/>
                <a:gd name="T29" fmla="*/ 2147483647 h 216"/>
                <a:gd name="T30" fmla="*/ 2147483647 w 249"/>
                <a:gd name="T31" fmla="*/ 2147483647 h 216"/>
                <a:gd name="T32" fmla="*/ 2147483647 w 249"/>
                <a:gd name="T33" fmla="*/ 2147483647 h 216"/>
                <a:gd name="T34" fmla="*/ 2147483647 w 249"/>
                <a:gd name="T35" fmla="*/ 2147483647 h 216"/>
                <a:gd name="T36" fmla="*/ 2147483647 w 249"/>
                <a:gd name="T37" fmla="*/ 2147483647 h 216"/>
                <a:gd name="T38" fmla="*/ 2147483647 w 249"/>
                <a:gd name="T39" fmla="*/ 2147483647 h 216"/>
                <a:gd name="T40" fmla="*/ 2147483647 w 249"/>
                <a:gd name="T41" fmla="*/ 2147483647 h 216"/>
                <a:gd name="T42" fmla="*/ 2147483647 w 249"/>
                <a:gd name="T43" fmla="*/ 2147483647 h 216"/>
                <a:gd name="T44" fmla="*/ 2147483647 w 249"/>
                <a:gd name="T45" fmla="*/ 2147483647 h 216"/>
                <a:gd name="T46" fmla="*/ 2147483647 w 249"/>
                <a:gd name="T47" fmla="*/ 2147483647 h 216"/>
                <a:gd name="T48" fmla="*/ 2147483647 w 249"/>
                <a:gd name="T49" fmla="*/ 2147483647 h 216"/>
                <a:gd name="T50" fmla="*/ 2147483647 w 249"/>
                <a:gd name="T51" fmla="*/ 2147483647 h 216"/>
                <a:gd name="T52" fmla="*/ 2147483647 w 249"/>
                <a:gd name="T53" fmla="*/ 2147483647 h 216"/>
                <a:gd name="T54" fmla="*/ 2147483647 w 249"/>
                <a:gd name="T55" fmla="*/ 2147483647 h 216"/>
                <a:gd name="T56" fmla="*/ 2147483647 w 249"/>
                <a:gd name="T57" fmla="*/ 2147483647 h 216"/>
                <a:gd name="T58" fmla="*/ 2147483647 w 249"/>
                <a:gd name="T59" fmla="*/ 2147483647 h 216"/>
                <a:gd name="T60" fmla="*/ 2147483647 w 249"/>
                <a:gd name="T61" fmla="*/ 2147483647 h 216"/>
                <a:gd name="T62" fmla="*/ 2147483647 w 249"/>
                <a:gd name="T63" fmla="*/ 2147483647 h 216"/>
                <a:gd name="T64" fmla="*/ 2147483647 w 249"/>
                <a:gd name="T65" fmla="*/ 2147483647 h 216"/>
                <a:gd name="T66" fmla="*/ 2147483647 w 249"/>
                <a:gd name="T67" fmla="*/ 2147483647 h 216"/>
                <a:gd name="T68" fmla="*/ 2147483647 w 249"/>
                <a:gd name="T69" fmla="*/ 2147483647 h 216"/>
                <a:gd name="T70" fmla="*/ 2147483647 w 249"/>
                <a:gd name="T71" fmla="*/ 2147483647 h 216"/>
                <a:gd name="T72" fmla="*/ 2147483647 w 249"/>
                <a:gd name="T73" fmla="*/ 2147483647 h 216"/>
                <a:gd name="T74" fmla="*/ 2147483647 w 249"/>
                <a:gd name="T75" fmla="*/ 2147483647 h 216"/>
                <a:gd name="T76" fmla="*/ 2147483647 w 249"/>
                <a:gd name="T77" fmla="*/ 2147483647 h 216"/>
                <a:gd name="T78" fmla="*/ 2147483647 w 249"/>
                <a:gd name="T79" fmla="*/ 2147483647 h 216"/>
                <a:gd name="T80" fmla="*/ 2147483647 w 249"/>
                <a:gd name="T81" fmla="*/ 2147483647 h 21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49"/>
                <a:gd name="T124" fmla="*/ 0 h 216"/>
                <a:gd name="T125" fmla="*/ 249 w 249"/>
                <a:gd name="T126" fmla="*/ 216 h 21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49" h="216">
                  <a:moveTo>
                    <a:pt x="219" y="14"/>
                  </a:moveTo>
                  <a:lnTo>
                    <a:pt x="215" y="8"/>
                  </a:lnTo>
                  <a:lnTo>
                    <a:pt x="211" y="4"/>
                  </a:lnTo>
                  <a:lnTo>
                    <a:pt x="205" y="2"/>
                  </a:lnTo>
                  <a:lnTo>
                    <a:pt x="199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4" y="0"/>
                  </a:lnTo>
                  <a:lnTo>
                    <a:pt x="114" y="48"/>
                  </a:lnTo>
                  <a:lnTo>
                    <a:pt x="86" y="76"/>
                  </a:lnTo>
                  <a:lnTo>
                    <a:pt x="62" y="78"/>
                  </a:lnTo>
                  <a:lnTo>
                    <a:pt x="62" y="128"/>
                  </a:lnTo>
                  <a:lnTo>
                    <a:pt x="58" y="136"/>
                  </a:lnTo>
                  <a:lnTo>
                    <a:pt x="54" y="144"/>
                  </a:lnTo>
                  <a:lnTo>
                    <a:pt x="46" y="148"/>
                  </a:lnTo>
                  <a:lnTo>
                    <a:pt x="36" y="150"/>
                  </a:lnTo>
                  <a:lnTo>
                    <a:pt x="16" y="152"/>
                  </a:lnTo>
                  <a:lnTo>
                    <a:pt x="0" y="156"/>
                  </a:lnTo>
                  <a:lnTo>
                    <a:pt x="0" y="166"/>
                  </a:lnTo>
                  <a:lnTo>
                    <a:pt x="4" y="172"/>
                  </a:lnTo>
                  <a:lnTo>
                    <a:pt x="8" y="174"/>
                  </a:lnTo>
                  <a:lnTo>
                    <a:pt x="12" y="178"/>
                  </a:lnTo>
                  <a:lnTo>
                    <a:pt x="14" y="182"/>
                  </a:lnTo>
                  <a:lnTo>
                    <a:pt x="14" y="186"/>
                  </a:lnTo>
                  <a:lnTo>
                    <a:pt x="14" y="190"/>
                  </a:lnTo>
                  <a:lnTo>
                    <a:pt x="14" y="194"/>
                  </a:lnTo>
                  <a:lnTo>
                    <a:pt x="18" y="198"/>
                  </a:lnTo>
                  <a:lnTo>
                    <a:pt x="24" y="198"/>
                  </a:lnTo>
                  <a:lnTo>
                    <a:pt x="30" y="200"/>
                  </a:lnTo>
                  <a:lnTo>
                    <a:pt x="32" y="204"/>
                  </a:lnTo>
                  <a:lnTo>
                    <a:pt x="32" y="206"/>
                  </a:lnTo>
                  <a:lnTo>
                    <a:pt x="42" y="206"/>
                  </a:lnTo>
                  <a:lnTo>
                    <a:pt x="46" y="212"/>
                  </a:lnTo>
                  <a:lnTo>
                    <a:pt x="52" y="216"/>
                  </a:lnTo>
                  <a:lnTo>
                    <a:pt x="56" y="202"/>
                  </a:lnTo>
                  <a:lnTo>
                    <a:pt x="60" y="188"/>
                  </a:lnTo>
                  <a:lnTo>
                    <a:pt x="64" y="184"/>
                  </a:lnTo>
                  <a:lnTo>
                    <a:pt x="70" y="180"/>
                  </a:lnTo>
                  <a:lnTo>
                    <a:pt x="76" y="176"/>
                  </a:lnTo>
                  <a:lnTo>
                    <a:pt x="86" y="176"/>
                  </a:lnTo>
                  <a:lnTo>
                    <a:pt x="88" y="176"/>
                  </a:lnTo>
                  <a:lnTo>
                    <a:pt x="92" y="178"/>
                  </a:lnTo>
                  <a:lnTo>
                    <a:pt x="98" y="184"/>
                  </a:lnTo>
                  <a:lnTo>
                    <a:pt x="104" y="188"/>
                  </a:lnTo>
                  <a:lnTo>
                    <a:pt x="106" y="190"/>
                  </a:lnTo>
                  <a:lnTo>
                    <a:pt x="110" y="192"/>
                  </a:lnTo>
                  <a:lnTo>
                    <a:pt x="114" y="190"/>
                  </a:lnTo>
                  <a:lnTo>
                    <a:pt x="114" y="188"/>
                  </a:lnTo>
                  <a:lnTo>
                    <a:pt x="116" y="186"/>
                  </a:lnTo>
                  <a:lnTo>
                    <a:pt x="120" y="186"/>
                  </a:lnTo>
                  <a:lnTo>
                    <a:pt x="128" y="186"/>
                  </a:lnTo>
                  <a:lnTo>
                    <a:pt x="132" y="190"/>
                  </a:lnTo>
                  <a:lnTo>
                    <a:pt x="136" y="192"/>
                  </a:lnTo>
                  <a:lnTo>
                    <a:pt x="142" y="194"/>
                  </a:lnTo>
                  <a:lnTo>
                    <a:pt x="150" y="192"/>
                  </a:lnTo>
                  <a:lnTo>
                    <a:pt x="156" y="188"/>
                  </a:lnTo>
                  <a:lnTo>
                    <a:pt x="162" y="186"/>
                  </a:lnTo>
                  <a:lnTo>
                    <a:pt x="170" y="184"/>
                  </a:lnTo>
                  <a:lnTo>
                    <a:pt x="176" y="184"/>
                  </a:lnTo>
                  <a:lnTo>
                    <a:pt x="180" y="186"/>
                  </a:lnTo>
                  <a:lnTo>
                    <a:pt x="184" y="186"/>
                  </a:lnTo>
                  <a:lnTo>
                    <a:pt x="193" y="188"/>
                  </a:lnTo>
                  <a:lnTo>
                    <a:pt x="197" y="186"/>
                  </a:lnTo>
                  <a:lnTo>
                    <a:pt x="203" y="184"/>
                  </a:lnTo>
                  <a:lnTo>
                    <a:pt x="213" y="176"/>
                  </a:lnTo>
                  <a:lnTo>
                    <a:pt x="215" y="166"/>
                  </a:lnTo>
                  <a:lnTo>
                    <a:pt x="217" y="158"/>
                  </a:lnTo>
                  <a:lnTo>
                    <a:pt x="221" y="150"/>
                  </a:lnTo>
                  <a:lnTo>
                    <a:pt x="225" y="144"/>
                  </a:lnTo>
                  <a:lnTo>
                    <a:pt x="235" y="132"/>
                  </a:lnTo>
                  <a:lnTo>
                    <a:pt x="239" y="126"/>
                  </a:lnTo>
                  <a:lnTo>
                    <a:pt x="243" y="118"/>
                  </a:lnTo>
                  <a:lnTo>
                    <a:pt x="243" y="76"/>
                  </a:lnTo>
                  <a:lnTo>
                    <a:pt x="243" y="72"/>
                  </a:lnTo>
                  <a:lnTo>
                    <a:pt x="245" y="68"/>
                  </a:lnTo>
                  <a:lnTo>
                    <a:pt x="247" y="64"/>
                  </a:lnTo>
                  <a:lnTo>
                    <a:pt x="249" y="58"/>
                  </a:lnTo>
                  <a:lnTo>
                    <a:pt x="247" y="48"/>
                  </a:lnTo>
                  <a:lnTo>
                    <a:pt x="241" y="34"/>
                  </a:lnTo>
                  <a:lnTo>
                    <a:pt x="235" y="22"/>
                  </a:lnTo>
                  <a:lnTo>
                    <a:pt x="231" y="8"/>
                  </a:lnTo>
                  <a:lnTo>
                    <a:pt x="229" y="8"/>
                  </a:lnTo>
                  <a:lnTo>
                    <a:pt x="219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2" name="Freeform 116"/>
            <p:cNvSpPr/>
            <p:nvPr/>
          </p:nvSpPr>
          <p:spPr bwMode="auto">
            <a:xfrm>
              <a:off x="4942243" y="3891972"/>
              <a:ext cx="246766" cy="465932"/>
            </a:xfrm>
            <a:custGeom>
              <a:avLst/>
              <a:gdLst>
                <a:gd name="T0" fmla="*/ 2147483647 w 168"/>
                <a:gd name="T1" fmla="*/ 2147483647 h 294"/>
                <a:gd name="T2" fmla="*/ 2147483647 w 168"/>
                <a:gd name="T3" fmla="*/ 2147483647 h 294"/>
                <a:gd name="T4" fmla="*/ 2147483647 w 168"/>
                <a:gd name="T5" fmla="*/ 2147483647 h 294"/>
                <a:gd name="T6" fmla="*/ 2147483647 w 168"/>
                <a:gd name="T7" fmla="*/ 2147483647 h 294"/>
                <a:gd name="T8" fmla="*/ 2147483647 w 168"/>
                <a:gd name="T9" fmla="*/ 2147483647 h 294"/>
                <a:gd name="T10" fmla="*/ 2147483647 w 168"/>
                <a:gd name="T11" fmla="*/ 2147483647 h 294"/>
                <a:gd name="T12" fmla="*/ 2147483647 w 168"/>
                <a:gd name="T13" fmla="*/ 2147483647 h 294"/>
                <a:gd name="T14" fmla="*/ 2147483647 w 168"/>
                <a:gd name="T15" fmla="*/ 2147483647 h 294"/>
                <a:gd name="T16" fmla="*/ 2147483647 w 168"/>
                <a:gd name="T17" fmla="*/ 2147483647 h 294"/>
                <a:gd name="T18" fmla="*/ 2147483647 w 168"/>
                <a:gd name="T19" fmla="*/ 2147483647 h 294"/>
                <a:gd name="T20" fmla="*/ 2147483647 w 168"/>
                <a:gd name="T21" fmla="*/ 2147483647 h 294"/>
                <a:gd name="T22" fmla="*/ 2147483647 w 168"/>
                <a:gd name="T23" fmla="*/ 2147483647 h 294"/>
                <a:gd name="T24" fmla="*/ 2147483647 w 168"/>
                <a:gd name="T25" fmla="*/ 2147483647 h 294"/>
                <a:gd name="T26" fmla="*/ 2147483647 w 168"/>
                <a:gd name="T27" fmla="*/ 2147483647 h 294"/>
                <a:gd name="T28" fmla="*/ 2147483647 w 168"/>
                <a:gd name="T29" fmla="*/ 2147483647 h 294"/>
                <a:gd name="T30" fmla="*/ 2147483647 w 168"/>
                <a:gd name="T31" fmla="*/ 2147483647 h 294"/>
                <a:gd name="T32" fmla="*/ 2147483647 w 168"/>
                <a:gd name="T33" fmla="*/ 2147483647 h 294"/>
                <a:gd name="T34" fmla="*/ 2147483647 w 168"/>
                <a:gd name="T35" fmla="*/ 2147483647 h 294"/>
                <a:gd name="T36" fmla="*/ 2147483647 w 168"/>
                <a:gd name="T37" fmla="*/ 2147483647 h 294"/>
                <a:gd name="T38" fmla="*/ 2147483647 w 168"/>
                <a:gd name="T39" fmla="*/ 2147483647 h 294"/>
                <a:gd name="T40" fmla="*/ 2147483647 w 168"/>
                <a:gd name="T41" fmla="*/ 2147483647 h 294"/>
                <a:gd name="T42" fmla="*/ 2147483647 w 168"/>
                <a:gd name="T43" fmla="*/ 2147483647 h 294"/>
                <a:gd name="T44" fmla="*/ 2147483647 w 168"/>
                <a:gd name="T45" fmla="*/ 2147483647 h 294"/>
                <a:gd name="T46" fmla="*/ 2147483647 w 168"/>
                <a:gd name="T47" fmla="*/ 2147483647 h 294"/>
                <a:gd name="T48" fmla="*/ 2147483647 w 168"/>
                <a:gd name="T49" fmla="*/ 2147483647 h 294"/>
                <a:gd name="T50" fmla="*/ 2147483647 w 168"/>
                <a:gd name="T51" fmla="*/ 2147483647 h 294"/>
                <a:gd name="T52" fmla="*/ 2147483647 w 168"/>
                <a:gd name="T53" fmla="*/ 2147483647 h 294"/>
                <a:gd name="T54" fmla="*/ 2147483647 w 168"/>
                <a:gd name="T55" fmla="*/ 2147483647 h 294"/>
                <a:gd name="T56" fmla="*/ 2147483647 w 168"/>
                <a:gd name="T57" fmla="*/ 2147483647 h 294"/>
                <a:gd name="T58" fmla="*/ 2147483647 w 168"/>
                <a:gd name="T59" fmla="*/ 2147483647 h 294"/>
                <a:gd name="T60" fmla="*/ 2147483647 w 168"/>
                <a:gd name="T61" fmla="*/ 2147483647 h 294"/>
                <a:gd name="T62" fmla="*/ 2147483647 w 168"/>
                <a:gd name="T63" fmla="*/ 2147483647 h 294"/>
                <a:gd name="T64" fmla="*/ 2147483647 w 168"/>
                <a:gd name="T65" fmla="*/ 2147483647 h 294"/>
                <a:gd name="T66" fmla="*/ 2147483647 w 168"/>
                <a:gd name="T67" fmla="*/ 2147483647 h 294"/>
                <a:gd name="T68" fmla="*/ 2147483647 w 168"/>
                <a:gd name="T69" fmla="*/ 2147483647 h 294"/>
                <a:gd name="T70" fmla="*/ 2147483647 w 168"/>
                <a:gd name="T71" fmla="*/ 2147483647 h 294"/>
                <a:gd name="T72" fmla="*/ 2147483647 w 168"/>
                <a:gd name="T73" fmla="*/ 2147483647 h 294"/>
                <a:gd name="T74" fmla="*/ 2147483647 w 168"/>
                <a:gd name="T75" fmla="*/ 2147483647 h 294"/>
                <a:gd name="T76" fmla="*/ 2147483647 w 168"/>
                <a:gd name="T77" fmla="*/ 2147483647 h 294"/>
                <a:gd name="T78" fmla="*/ 2147483647 w 168"/>
                <a:gd name="T79" fmla="*/ 2147483647 h 29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68"/>
                <a:gd name="T121" fmla="*/ 0 h 294"/>
                <a:gd name="T122" fmla="*/ 168 w 168"/>
                <a:gd name="T123" fmla="*/ 294 h 29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68" h="294">
                  <a:moveTo>
                    <a:pt x="162" y="68"/>
                  </a:moveTo>
                  <a:lnTo>
                    <a:pt x="168" y="138"/>
                  </a:lnTo>
                  <a:lnTo>
                    <a:pt x="158" y="140"/>
                  </a:lnTo>
                  <a:lnTo>
                    <a:pt x="152" y="144"/>
                  </a:lnTo>
                  <a:lnTo>
                    <a:pt x="148" y="150"/>
                  </a:lnTo>
                  <a:lnTo>
                    <a:pt x="146" y="158"/>
                  </a:lnTo>
                  <a:lnTo>
                    <a:pt x="142" y="164"/>
                  </a:lnTo>
                  <a:lnTo>
                    <a:pt x="140" y="172"/>
                  </a:lnTo>
                  <a:lnTo>
                    <a:pt x="140" y="190"/>
                  </a:lnTo>
                  <a:lnTo>
                    <a:pt x="138" y="194"/>
                  </a:lnTo>
                  <a:lnTo>
                    <a:pt x="134" y="200"/>
                  </a:lnTo>
                  <a:lnTo>
                    <a:pt x="134" y="202"/>
                  </a:lnTo>
                  <a:lnTo>
                    <a:pt x="136" y="202"/>
                  </a:lnTo>
                  <a:lnTo>
                    <a:pt x="144" y="206"/>
                  </a:lnTo>
                  <a:lnTo>
                    <a:pt x="146" y="214"/>
                  </a:lnTo>
                  <a:lnTo>
                    <a:pt x="148" y="216"/>
                  </a:lnTo>
                  <a:lnTo>
                    <a:pt x="150" y="220"/>
                  </a:lnTo>
                  <a:lnTo>
                    <a:pt x="152" y="228"/>
                  </a:lnTo>
                  <a:lnTo>
                    <a:pt x="146" y="228"/>
                  </a:lnTo>
                  <a:lnTo>
                    <a:pt x="142" y="228"/>
                  </a:lnTo>
                  <a:lnTo>
                    <a:pt x="138" y="230"/>
                  </a:lnTo>
                  <a:lnTo>
                    <a:pt x="130" y="238"/>
                  </a:lnTo>
                  <a:lnTo>
                    <a:pt x="126" y="246"/>
                  </a:lnTo>
                  <a:lnTo>
                    <a:pt x="122" y="256"/>
                  </a:lnTo>
                  <a:lnTo>
                    <a:pt x="120" y="258"/>
                  </a:lnTo>
                  <a:lnTo>
                    <a:pt x="118" y="260"/>
                  </a:lnTo>
                  <a:lnTo>
                    <a:pt x="108" y="262"/>
                  </a:lnTo>
                  <a:lnTo>
                    <a:pt x="90" y="264"/>
                  </a:lnTo>
                  <a:lnTo>
                    <a:pt x="88" y="270"/>
                  </a:lnTo>
                  <a:lnTo>
                    <a:pt x="86" y="276"/>
                  </a:lnTo>
                  <a:lnTo>
                    <a:pt x="82" y="280"/>
                  </a:lnTo>
                  <a:lnTo>
                    <a:pt x="76" y="284"/>
                  </a:lnTo>
                  <a:lnTo>
                    <a:pt x="64" y="288"/>
                  </a:lnTo>
                  <a:lnTo>
                    <a:pt x="52" y="290"/>
                  </a:lnTo>
                  <a:lnTo>
                    <a:pt x="48" y="288"/>
                  </a:lnTo>
                  <a:lnTo>
                    <a:pt x="46" y="286"/>
                  </a:lnTo>
                  <a:lnTo>
                    <a:pt x="42" y="288"/>
                  </a:lnTo>
                  <a:lnTo>
                    <a:pt x="38" y="292"/>
                  </a:lnTo>
                  <a:lnTo>
                    <a:pt x="38" y="294"/>
                  </a:lnTo>
                  <a:lnTo>
                    <a:pt x="36" y="292"/>
                  </a:lnTo>
                  <a:lnTo>
                    <a:pt x="34" y="282"/>
                  </a:lnTo>
                  <a:lnTo>
                    <a:pt x="30" y="274"/>
                  </a:lnTo>
                  <a:lnTo>
                    <a:pt x="20" y="264"/>
                  </a:lnTo>
                  <a:lnTo>
                    <a:pt x="12" y="256"/>
                  </a:lnTo>
                  <a:lnTo>
                    <a:pt x="8" y="252"/>
                  </a:lnTo>
                  <a:lnTo>
                    <a:pt x="10" y="250"/>
                  </a:lnTo>
                  <a:lnTo>
                    <a:pt x="12" y="248"/>
                  </a:lnTo>
                  <a:lnTo>
                    <a:pt x="18" y="246"/>
                  </a:lnTo>
                  <a:lnTo>
                    <a:pt x="36" y="246"/>
                  </a:lnTo>
                  <a:lnTo>
                    <a:pt x="28" y="240"/>
                  </a:lnTo>
                  <a:lnTo>
                    <a:pt x="28" y="236"/>
                  </a:lnTo>
                  <a:lnTo>
                    <a:pt x="26" y="230"/>
                  </a:lnTo>
                  <a:lnTo>
                    <a:pt x="28" y="212"/>
                  </a:lnTo>
                  <a:lnTo>
                    <a:pt x="26" y="206"/>
                  </a:lnTo>
                  <a:lnTo>
                    <a:pt x="22" y="200"/>
                  </a:lnTo>
                  <a:lnTo>
                    <a:pt x="16" y="192"/>
                  </a:lnTo>
                  <a:lnTo>
                    <a:pt x="12" y="186"/>
                  </a:lnTo>
                  <a:lnTo>
                    <a:pt x="10" y="188"/>
                  </a:lnTo>
                  <a:lnTo>
                    <a:pt x="8" y="186"/>
                  </a:lnTo>
                  <a:lnTo>
                    <a:pt x="4" y="182"/>
                  </a:lnTo>
                  <a:lnTo>
                    <a:pt x="0" y="176"/>
                  </a:lnTo>
                  <a:lnTo>
                    <a:pt x="2" y="166"/>
                  </a:lnTo>
                  <a:lnTo>
                    <a:pt x="4" y="158"/>
                  </a:lnTo>
                  <a:lnTo>
                    <a:pt x="8" y="150"/>
                  </a:lnTo>
                  <a:lnTo>
                    <a:pt x="12" y="144"/>
                  </a:lnTo>
                  <a:lnTo>
                    <a:pt x="22" y="132"/>
                  </a:lnTo>
                  <a:lnTo>
                    <a:pt x="26" y="126"/>
                  </a:lnTo>
                  <a:lnTo>
                    <a:pt x="30" y="118"/>
                  </a:lnTo>
                  <a:lnTo>
                    <a:pt x="30" y="76"/>
                  </a:lnTo>
                  <a:lnTo>
                    <a:pt x="30" y="72"/>
                  </a:lnTo>
                  <a:lnTo>
                    <a:pt x="32" y="68"/>
                  </a:lnTo>
                  <a:lnTo>
                    <a:pt x="34" y="64"/>
                  </a:lnTo>
                  <a:lnTo>
                    <a:pt x="36" y="58"/>
                  </a:lnTo>
                  <a:lnTo>
                    <a:pt x="34" y="48"/>
                  </a:lnTo>
                  <a:lnTo>
                    <a:pt x="28" y="34"/>
                  </a:lnTo>
                  <a:lnTo>
                    <a:pt x="22" y="22"/>
                  </a:lnTo>
                  <a:lnTo>
                    <a:pt x="18" y="8"/>
                  </a:lnTo>
                  <a:lnTo>
                    <a:pt x="20" y="8"/>
                  </a:lnTo>
                  <a:lnTo>
                    <a:pt x="36" y="0"/>
                  </a:lnTo>
                  <a:lnTo>
                    <a:pt x="162" y="70"/>
                  </a:lnTo>
                  <a:lnTo>
                    <a:pt x="162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3" name="Freeform 117"/>
            <p:cNvSpPr/>
            <p:nvPr/>
          </p:nvSpPr>
          <p:spPr bwMode="auto">
            <a:xfrm>
              <a:off x="5602974" y="4190647"/>
              <a:ext cx="48431" cy="63717"/>
            </a:xfrm>
            <a:custGeom>
              <a:avLst/>
              <a:gdLst>
                <a:gd name="T0" fmla="*/ 2147483647 w 32"/>
                <a:gd name="T1" fmla="*/ 0 h 40"/>
                <a:gd name="T2" fmla="*/ 2147483647 w 32"/>
                <a:gd name="T3" fmla="*/ 2147483647 h 40"/>
                <a:gd name="T4" fmla="*/ 2147483647 w 32"/>
                <a:gd name="T5" fmla="*/ 2147483647 h 40"/>
                <a:gd name="T6" fmla="*/ 2147483647 w 32"/>
                <a:gd name="T7" fmla="*/ 2147483647 h 40"/>
                <a:gd name="T8" fmla="*/ 2147483647 w 32"/>
                <a:gd name="T9" fmla="*/ 2147483647 h 40"/>
                <a:gd name="T10" fmla="*/ 2147483647 w 32"/>
                <a:gd name="T11" fmla="*/ 2147483647 h 40"/>
                <a:gd name="T12" fmla="*/ 2147483647 w 32"/>
                <a:gd name="T13" fmla="*/ 2147483647 h 40"/>
                <a:gd name="T14" fmla="*/ 2147483647 w 32"/>
                <a:gd name="T15" fmla="*/ 2147483647 h 40"/>
                <a:gd name="T16" fmla="*/ 2147483647 w 32"/>
                <a:gd name="T17" fmla="*/ 2147483647 h 40"/>
                <a:gd name="T18" fmla="*/ 2147483647 w 32"/>
                <a:gd name="T19" fmla="*/ 2147483647 h 40"/>
                <a:gd name="T20" fmla="*/ 0 w 32"/>
                <a:gd name="T21" fmla="*/ 2147483647 h 40"/>
                <a:gd name="T22" fmla="*/ 2147483647 w 32"/>
                <a:gd name="T23" fmla="*/ 2147483647 h 40"/>
                <a:gd name="T24" fmla="*/ 2147483647 w 32"/>
                <a:gd name="T25" fmla="*/ 2147483647 h 40"/>
                <a:gd name="T26" fmla="*/ 2147483647 w 32"/>
                <a:gd name="T27" fmla="*/ 2147483647 h 40"/>
                <a:gd name="T28" fmla="*/ 2147483647 w 32"/>
                <a:gd name="T29" fmla="*/ 0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2"/>
                <a:gd name="T46" fmla="*/ 0 h 40"/>
                <a:gd name="T47" fmla="*/ 32 w 32"/>
                <a:gd name="T48" fmla="*/ 40 h 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2" h="40">
                  <a:moveTo>
                    <a:pt x="16" y="0"/>
                  </a:moveTo>
                  <a:lnTo>
                    <a:pt x="24" y="8"/>
                  </a:lnTo>
                  <a:lnTo>
                    <a:pt x="30" y="14"/>
                  </a:lnTo>
                  <a:lnTo>
                    <a:pt x="32" y="20"/>
                  </a:lnTo>
                  <a:lnTo>
                    <a:pt x="30" y="26"/>
                  </a:lnTo>
                  <a:lnTo>
                    <a:pt x="26" y="30"/>
                  </a:lnTo>
                  <a:lnTo>
                    <a:pt x="22" y="34"/>
                  </a:lnTo>
                  <a:lnTo>
                    <a:pt x="16" y="38"/>
                  </a:lnTo>
                  <a:lnTo>
                    <a:pt x="6" y="40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2" y="24"/>
                  </a:lnTo>
                  <a:lnTo>
                    <a:pt x="8" y="16"/>
                  </a:lnTo>
                  <a:lnTo>
                    <a:pt x="22" y="6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4" name="Freeform 118"/>
            <p:cNvSpPr/>
            <p:nvPr/>
          </p:nvSpPr>
          <p:spPr bwMode="auto">
            <a:xfrm>
              <a:off x="5401180" y="4049938"/>
              <a:ext cx="345933" cy="419472"/>
            </a:xfrm>
            <a:custGeom>
              <a:avLst/>
              <a:gdLst>
                <a:gd name="T0" fmla="*/ 2147483647 w 236"/>
                <a:gd name="T1" fmla="*/ 2147483647 h 264"/>
                <a:gd name="T2" fmla="*/ 2147483647 w 236"/>
                <a:gd name="T3" fmla="*/ 2147483647 h 264"/>
                <a:gd name="T4" fmla="*/ 2147483647 w 236"/>
                <a:gd name="T5" fmla="*/ 2147483647 h 264"/>
                <a:gd name="T6" fmla="*/ 2147483647 w 236"/>
                <a:gd name="T7" fmla="*/ 2147483647 h 264"/>
                <a:gd name="T8" fmla="*/ 2147483647 w 236"/>
                <a:gd name="T9" fmla="*/ 2147483647 h 264"/>
                <a:gd name="T10" fmla="*/ 2147483647 w 236"/>
                <a:gd name="T11" fmla="*/ 2147483647 h 264"/>
                <a:gd name="T12" fmla="*/ 2147483647 w 236"/>
                <a:gd name="T13" fmla="*/ 2147483647 h 264"/>
                <a:gd name="T14" fmla="*/ 2147483647 w 236"/>
                <a:gd name="T15" fmla="*/ 2147483647 h 264"/>
                <a:gd name="T16" fmla="*/ 2147483647 w 236"/>
                <a:gd name="T17" fmla="*/ 2147483647 h 264"/>
                <a:gd name="T18" fmla="*/ 2147483647 w 236"/>
                <a:gd name="T19" fmla="*/ 2147483647 h 264"/>
                <a:gd name="T20" fmla="*/ 2147483647 w 236"/>
                <a:gd name="T21" fmla="*/ 2147483647 h 264"/>
                <a:gd name="T22" fmla="*/ 2147483647 w 236"/>
                <a:gd name="T23" fmla="*/ 2147483647 h 264"/>
                <a:gd name="T24" fmla="*/ 2147483647 w 236"/>
                <a:gd name="T25" fmla="*/ 2147483647 h 264"/>
                <a:gd name="T26" fmla="*/ 2147483647 w 236"/>
                <a:gd name="T27" fmla="*/ 2147483647 h 264"/>
                <a:gd name="T28" fmla="*/ 2147483647 w 236"/>
                <a:gd name="T29" fmla="*/ 2147483647 h 264"/>
                <a:gd name="T30" fmla="*/ 2147483647 w 236"/>
                <a:gd name="T31" fmla="*/ 2147483647 h 264"/>
                <a:gd name="T32" fmla="*/ 2147483647 w 236"/>
                <a:gd name="T33" fmla="*/ 2147483647 h 264"/>
                <a:gd name="T34" fmla="*/ 2147483647 w 236"/>
                <a:gd name="T35" fmla="*/ 2147483647 h 264"/>
                <a:gd name="T36" fmla="*/ 2147483647 w 236"/>
                <a:gd name="T37" fmla="*/ 2147483647 h 264"/>
                <a:gd name="T38" fmla="*/ 2147483647 w 236"/>
                <a:gd name="T39" fmla="*/ 2147483647 h 264"/>
                <a:gd name="T40" fmla="*/ 2147483647 w 236"/>
                <a:gd name="T41" fmla="*/ 2147483647 h 264"/>
                <a:gd name="T42" fmla="*/ 2147483647 w 236"/>
                <a:gd name="T43" fmla="*/ 2147483647 h 264"/>
                <a:gd name="T44" fmla="*/ 2147483647 w 236"/>
                <a:gd name="T45" fmla="*/ 2147483647 h 264"/>
                <a:gd name="T46" fmla="*/ 2147483647 w 236"/>
                <a:gd name="T47" fmla="*/ 2147483647 h 264"/>
                <a:gd name="T48" fmla="*/ 2147483647 w 236"/>
                <a:gd name="T49" fmla="*/ 2147483647 h 264"/>
                <a:gd name="T50" fmla="*/ 2147483647 w 236"/>
                <a:gd name="T51" fmla="*/ 2147483647 h 264"/>
                <a:gd name="T52" fmla="*/ 2147483647 w 236"/>
                <a:gd name="T53" fmla="*/ 2147483647 h 264"/>
                <a:gd name="T54" fmla="*/ 2147483647 w 236"/>
                <a:gd name="T55" fmla="*/ 2147483647 h 264"/>
                <a:gd name="T56" fmla="*/ 2147483647 w 236"/>
                <a:gd name="T57" fmla="*/ 2147483647 h 264"/>
                <a:gd name="T58" fmla="*/ 2147483647 w 236"/>
                <a:gd name="T59" fmla="*/ 2147483647 h 264"/>
                <a:gd name="T60" fmla="*/ 0 w 236"/>
                <a:gd name="T61" fmla="*/ 2147483647 h 264"/>
                <a:gd name="T62" fmla="*/ 2147483647 w 236"/>
                <a:gd name="T63" fmla="*/ 2147483647 h 264"/>
                <a:gd name="T64" fmla="*/ 2147483647 w 236"/>
                <a:gd name="T65" fmla="*/ 2147483647 h 264"/>
                <a:gd name="T66" fmla="*/ 2147483647 w 236"/>
                <a:gd name="T67" fmla="*/ 2147483647 h 264"/>
                <a:gd name="T68" fmla="*/ 2147483647 w 236"/>
                <a:gd name="T69" fmla="*/ 2147483647 h 264"/>
                <a:gd name="T70" fmla="*/ 2147483647 w 236"/>
                <a:gd name="T71" fmla="*/ 2147483647 h 264"/>
                <a:gd name="T72" fmla="*/ 2147483647 w 236"/>
                <a:gd name="T73" fmla="*/ 2147483647 h 264"/>
                <a:gd name="T74" fmla="*/ 2147483647 w 236"/>
                <a:gd name="T75" fmla="*/ 2147483647 h 264"/>
                <a:gd name="T76" fmla="*/ 2147483647 w 236"/>
                <a:gd name="T77" fmla="*/ 2147483647 h 264"/>
                <a:gd name="T78" fmla="*/ 2147483647 w 236"/>
                <a:gd name="T79" fmla="*/ 2147483647 h 264"/>
                <a:gd name="T80" fmla="*/ 2147483647 w 236"/>
                <a:gd name="T81" fmla="*/ 2147483647 h 264"/>
                <a:gd name="T82" fmla="*/ 2147483647 w 236"/>
                <a:gd name="T83" fmla="*/ 2147483647 h 264"/>
                <a:gd name="T84" fmla="*/ 2147483647 w 236"/>
                <a:gd name="T85" fmla="*/ 2147483647 h 264"/>
                <a:gd name="T86" fmla="*/ 2147483647 w 236"/>
                <a:gd name="T87" fmla="*/ 2147483647 h 264"/>
                <a:gd name="T88" fmla="*/ 2147483647 w 236"/>
                <a:gd name="T89" fmla="*/ 2147483647 h 264"/>
                <a:gd name="T90" fmla="*/ 2147483647 w 236"/>
                <a:gd name="T91" fmla="*/ 2147483647 h 264"/>
                <a:gd name="T92" fmla="*/ 2147483647 w 236"/>
                <a:gd name="T93" fmla="*/ 2147483647 h 264"/>
                <a:gd name="T94" fmla="*/ 2147483647 w 236"/>
                <a:gd name="T95" fmla="*/ 2147483647 h 2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6"/>
                <a:gd name="T145" fmla="*/ 0 h 264"/>
                <a:gd name="T146" fmla="*/ 236 w 236"/>
                <a:gd name="T147" fmla="*/ 264 h 26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6" h="264">
                  <a:moveTo>
                    <a:pt x="160" y="94"/>
                  </a:moveTo>
                  <a:lnTo>
                    <a:pt x="154" y="88"/>
                  </a:lnTo>
                  <a:lnTo>
                    <a:pt x="160" y="94"/>
                  </a:lnTo>
                  <a:lnTo>
                    <a:pt x="146" y="104"/>
                  </a:lnTo>
                  <a:lnTo>
                    <a:pt x="140" y="112"/>
                  </a:lnTo>
                  <a:lnTo>
                    <a:pt x="138" y="120"/>
                  </a:lnTo>
                  <a:lnTo>
                    <a:pt x="140" y="126"/>
                  </a:lnTo>
                  <a:lnTo>
                    <a:pt x="144" y="128"/>
                  </a:lnTo>
                  <a:lnTo>
                    <a:pt x="152" y="126"/>
                  </a:lnTo>
                  <a:lnTo>
                    <a:pt x="158" y="124"/>
                  </a:lnTo>
                  <a:lnTo>
                    <a:pt x="158" y="132"/>
                  </a:lnTo>
                  <a:lnTo>
                    <a:pt x="160" y="140"/>
                  </a:lnTo>
                  <a:lnTo>
                    <a:pt x="164" y="152"/>
                  </a:lnTo>
                  <a:lnTo>
                    <a:pt x="174" y="160"/>
                  </a:lnTo>
                  <a:lnTo>
                    <a:pt x="184" y="168"/>
                  </a:lnTo>
                  <a:lnTo>
                    <a:pt x="196" y="172"/>
                  </a:lnTo>
                  <a:lnTo>
                    <a:pt x="210" y="178"/>
                  </a:lnTo>
                  <a:lnTo>
                    <a:pt x="222" y="180"/>
                  </a:lnTo>
                  <a:lnTo>
                    <a:pt x="236" y="182"/>
                  </a:lnTo>
                  <a:lnTo>
                    <a:pt x="230" y="194"/>
                  </a:lnTo>
                  <a:lnTo>
                    <a:pt x="220" y="202"/>
                  </a:lnTo>
                  <a:lnTo>
                    <a:pt x="204" y="222"/>
                  </a:lnTo>
                  <a:lnTo>
                    <a:pt x="200" y="230"/>
                  </a:lnTo>
                  <a:lnTo>
                    <a:pt x="196" y="234"/>
                  </a:lnTo>
                  <a:lnTo>
                    <a:pt x="194" y="236"/>
                  </a:lnTo>
                  <a:lnTo>
                    <a:pt x="190" y="238"/>
                  </a:lnTo>
                  <a:lnTo>
                    <a:pt x="186" y="236"/>
                  </a:lnTo>
                  <a:lnTo>
                    <a:pt x="180" y="236"/>
                  </a:lnTo>
                  <a:lnTo>
                    <a:pt x="174" y="238"/>
                  </a:lnTo>
                  <a:lnTo>
                    <a:pt x="168" y="242"/>
                  </a:lnTo>
                  <a:lnTo>
                    <a:pt x="160" y="246"/>
                  </a:lnTo>
                  <a:lnTo>
                    <a:pt x="150" y="254"/>
                  </a:lnTo>
                  <a:lnTo>
                    <a:pt x="144" y="256"/>
                  </a:lnTo>
                  <a:lnTo>
                    <a:pt x="138" y="256"/>
                  </a:lnTo>
                  <a:lnTo>
                    <a:pt x="134" y="256"/>
                  </a:lnTo>
                  <a:lnTo>
                    <a:pt x="130" y="252"/>
                  </a:lnTo>
                  <a:lnTo>
                    <a:pt x="128" y="250"/>
                  </a:lnTo>
                  <a:lnTo>
                    <a:pt x="124" y="250"/>
                  </a:lnTo>
                  <a:lnTo>
                    <a:pt x="120" y="250"/>
                  </a:lnTo>
                  <a:lnTo>
                    <a:pt x="118" y="252"/>
                  </a:lnTo>
                  <a:lnTo>
                    <a:pt x="114" y="256"/>
                  </a:lnTo>
                  <a:lnTo>
                    <a:pt x="108" y="262"/>
                  </a:lnTo>
                  <a:lnTo>
                    <a:pt x="108" y="264"/>
                  </a:lnTo>
                  <a:lnTo>
                    <a:pt x="104" y="264"/>
                  </a:lnTo>
                  <a:lnTo>
                    <a:pt x="96" y="264"/>
                  </a:lnTo>
                  <a:lnTo>
                    <a:pt x="88" y="260"/>
                  </a:lnTo>
                  <a:lnTo>
                    <a:pt x="76" y="254"/>
                  </a:lnTo>
                  <a:lnTo>
                    <a:pt x="62" y="250"/>
                  </a:lnTo>
                  <a:lnTo>
                    <a:pt x="54" y="248"/>
                  </a:lnTo>
                  <a:lnTo>
                    <a:pt x="46" y="246"/>
                  </a:lnTo>
                  <a:lnTo>
                    <a:pt x="48" y="246"/>
                  </a:lnTo>
                  <a:lnTo>
                    <a:pt x="44" y="238"/>
                  </a:lnTo>
                  <a:lnTo>
                    <a:pt x="40" y="232"/>
                  </a:lnTo>
                  <a:lnTo>
                    <a:pt x="36" y="226"/>
                  </a:lnTo>
                  <a:lnTo>
                    <a:pt x="32" y="222"/>
                  </a:lnTo>
                  <a:lnTo>
                    <a:pt x="30" y="208"/>
                  </a:lnTo>
                  <a:lnTo>
                    <a:pt x="26" y="204"/>
                  </a:lnTo>
                  <a:lnTo>
                    <a:pt x="24" y="200"/>
                  </a:lnTo>
                  <a:lnTo>
                    <a:pt x="10" y="192"/>
                  </a:lnTo>
                  <a:lnTo>
                    <a:pt x="4" y="186"/>
                  </a:lnTo>
                  <a:lnTo>
                    <a:pt x="0" y="182"/>
                  </a:lnTo>
                  <a:lnTo>
                    <a:pt x="0" y="180"/>
                  </a:lnTo>
                  <a:lnTo>
                    <a:pt x="2" y="178"/>
                  </a:lnTo>
                  <a:lnTo>
                    <a:pt x="6" y="176"/>
                  </a:lnTo>
                  <a:lnTo>
                    <a:pt x="12" y="174"/>
                  </a:lnTo>
                  <a:lnTo>
                    <a:pt x="16" y="170"/>
                  </a:lnTo>
                  <a:lnTo>
                    <a:pt x="18" y="160"/>
                  </a:lnTo>
                  <a:lnTo>
                    <a:pt x="18" y="152"/>
                  </a:lnTo>
                  <a:lnTo>
                    <a:pt x="18" y="142"/>
                  </a:lnTo>
                  <a:lnTo>
                    <a:pt x="20" y="134"/>
                  </a:lnTo>
                  <a:lnTo>
                    <a:pt x="24" y="132"/>
                  </a:lnTo>
                  <a:lnTo>
                    <a:pt x="30" y="130"/>
                  </a:lnTo>
                  <a:lnTo>
                    <a:pt x="32" y="120"/>
                  </a:lnTo>
                  <a:lnTo>
                    <a:pt x="34" y="112"/>
                  </a:lnTo>
                  <a:lnTo>
                    <a:pt x="42" y="98"/>
                  </a:lnTo>
                  <a:lnTo>
                    <a:pt x="52" y="86"/>
                  </a:lnTo>
                  <a:lnTo>
                    <a:pt x="52" y="78"/>
                  </a:lnTo>
                  <a:lnTo>
                    <a:pt x="52" y="70"/>
                  </a:lnTo>
                  <a:lnTo>
                    <a:pt x="52" y="46"/>
                  </a:lnTo>
                  <a:lnTo>
                    <a:pt x="54" y="42"/>
                  </a:lnTo>
                  <a:lnTo>
                    <a:pt x="56" y="34"/>
                  </a:lnTo>
                  <a:lnTo>
                    <a:pt x="58" y="28"/>
                  </a:lnTo>
                  <a:lnTo>
                    <a:pt x="58" y="16"/>
                  </a:lnTo>
                  <a:lnTo>
                    <a:pt x="66" y="14"/>
                  </a:lnTo>
                  <a:lnTo>
                    <a:pt x="74" y="10"/>
                  </a:lnTo>
                  <a:lnTo>
                    <a:pt x="80" y="4"/>
                  </a:lnTo>
                  <a:lnTo>
                    <a:pt x="84" y="0"/>
                  </a:lnTo>
                  <a:lnTo>
                    <a:pt x="90" y="10"/>
                  </a:lnTo>
                  <a:lnTo>
                    <a:pt x="96" y="28"/>
                  </a:lnTo>
                  <a:lnTo>
                    <a:pt x="102" y="40"/>
                  </a:lnTo>
                  <a:lnTo>
                    <a:pt x="104" y="44"/>
                  </a:lnTo>
                  <a:lnTo>
                    <a:pt x="110" y="46"/>
                  </a:lnTo>
                  <a:lnTo>
                    <a:pt x="126" y="56"/>
                  </a:lnTo>
                  <a:lnTo>
                    <a:pt x="138" y="68"/>
                  </a:lnTo>
                  <a:lnTo>
                    <a:pt x="154" y="88"/>
                  </a:lnTo>
                  <a:lnTo>
                    <a:pt x="160" y="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5" name="Freeform 119"/>
            <p:cNvSpPr/>
            <p:nvPr/>
          </p:nvSpPr>
          <p:spPr bwMode="auto">
            <a:xfrm>
              <a:off x="4968765" y="4254364"/>
              <a:ext cx="303268" cy="237612"/>
            </a:xfrm>
            <a:custGeom>
              <a:avLst/>
              <a:gdLst>
                <a:gd name="T0" fmla="*/ 2147483647 w 206"/>
                <a:gd name="T1" fmla="*/ 2147483647 h 152"/>
                <a:gd name="T2" fmla="*/ 2147483647 w 206"/>
                <a:gd name="T3" fmla="*/ 2147483647 h 152"/>
                <a:gd name="T4" fmla="*/ 2147483647 w 206"/>
                <a:gd name="T5" fmla="*/ 2147483647 h 152"/>
                <a:gd name="T6" fmla="*/ 2147483647 w 206"/>
                <a:gd name="T7" fmla="*/ 2147483647 h 152"/>
                <a:gd name="T8" fmla="*/ 2147483647 w 206"/>
                <a:gd name="T9" fmla="*/ 2147483647 h 152"/>
                <a:gd name="T10" fmla="*/ 2147483647 w 206"/>
                <a:gd name="T11" fmla="*/ 2147483647 h 152"/>
                <a:gd name="T12" fmla="*/ 2147483647 w 206"/>
                <a:gd name="T13" fmla="*/ 2147483647 h 152"/>
                <a:gd name="T14" fmla="*/ 2147483647 w 206"/>
                <a:gd name="T15" fmla="*/ 2147483647 h 152"/>
                <a:gd name="T16" fmla="*/ 2147483647 w 206"/>
                <a:gd name="T17" fmla="*/ 2147483647 h 152"/>
                <a:gd name="T18" fmla="*/ 2147483647 w 206"/>
                <a:gd name="T19" fmla="*/ 2147483647 h 152"/>
                <a:gd name="T20" fmla="*/ 2147483647 w 206"/>
                <a:gd name="T21" fmla="*/ 0 h 152"/>
                <a:gd name="T22" fmla="*/ 2147483647 w 206"/>
                <a:gd name="T23" fmla="*/ 0 h 152"/>
                <a:gd name="T24" fmla="*/ 2147483647 w 206"/>
                <a:gd name="T25" fmla="*/ 0 h 152"/>
                <a:gd name="T26" fmla="*/ 2147483647 w 206"/>
                <a:gd name="T27" fmla="*/ 2147483647 h 152"/>
                <a:gd name="T28" fmla="*/ 2147483647 w 206"/>
                <a:gd name="T29" fmla="*/ 2147483647 h 152"/>
                <a:gd name="T30" fmla="*/ 2147483647 w 206"/>
                <a:gd name="T31" fmla="*/ 2147483647 h 152"/>
                <a:gd name="T32" fmla="*/ 2147483647 w 206"/>
                <a:gd name="T33" fmla="*/ 2147483647 h 152"/>
                <a:gd name="T34" fmla="*/ 2147483647 w 206"/>
                <a:gd name="T35" fmla="*/ 2147483647 h 152"/>
                <a:gd name="T36" fmla="*/ 2147483647 w 206"/>
                <a:gd name="T37" fmla="*/ 2147483647 h 152"/>
                <a:gd name="T38" fmla="*/ 2147483647 w 206"/>
                <a:gd name="T39" fmla="*/ 2147483647 h 152"/>
                <a:gd name="T40" fmla="*/ 2147483647 w 206"/>
                <a:gd name="T41" fmla="*/ 2147483647 h 152"/>
                <a:gd name="T42" fmla="*/ 2147483647 w 206"/>
                <a:gd name="T43" fmla="*/ 2147483647 h 152"/>
                <a:gd name="T44" fmla="*/ 2147483647 w 206"/>
                <a:gd name="T45" fmla="*/ 2147483647 h 152"/>
                <a:gd name="T46" fmla="*/ 2147483647 w 206"/>
                <a:gd name="T47" fmla="*/ 2147483647 h 152"/>
                <a:gd name="T48" fmla="*/ 0 w 206"/>
                <a:gd name="T49" fmla="*/ 2147483647 h 152"/>
                <a:gd name="T50" fmla="*/ 2147483647 w 206"/>
                <a:gd name="T51" fmla="*/ 2147483647 h 152"/>
                <a:gd name="T52" fmla="*/ 2147483647 w 206"/>
                <a:gd name="T53" fmla="*/ 2147483647 h 152"/>
                <a:gd name="T54" fmla="*/ 2147483647 w 206"/>
                <a:gd name="T55" fmla="*/ 2147483647 h 152"/>
                <a:gd name="T56" fmla="*/ 2147483647 w 206"/>
                <a:gd name="T57" fmla="*/ 2147483647 h 152"/>
                <a:gd name="T58" fmla="*/ 2147483647 w 206"/>
                <a:gd name="T59" fmla="*/ 2147483647 h 152"/>
                <a:gd name="T60" fmla="*/ 2147483647 w 206"/>
                <a:gd name="T61" fmla="*/ 2147483647 h 152"/>
                <a:gd name="T62" fmla="*/ 2147483647 w 206"/>
                <a:gd name="T63" fmla="*/ 2147483647 h 152"/>
                <a:gd name="T64" fmla="*/ 2147483647 w 206"/>
                <a:gd name="T65" fmla="*/ 2147483647 h 152"/>
                <a:gd name="T66" fmla="*/ 2147483647 w 206"/>
                <a:gd name="T67" fmla="*/ 2147483647 h 152"/>
                <a:gd name="T68" fmla="*/ 2147483647 w 206"/>
                <a:gd name="T69" fmla="*/ 2147483647 h 152"/>
                <a:gd name="T70" fmla="*/ 2147483647 w 206"/>
                <a:gd name="T71" fmla="*/ 2147483647 h 152"/>
                <a:gd name="T72" fmla="*/ 2147483647 w 206"/>
                <a:gd name="T73" fmla="*/ 2147483647 h 152"/>
                <a:gd name="T74" fmla="*/ 2147483647 w 206"/>
                <a:gd name="T75" fmla="*/ 2147483647 h 152"/>
                <a:gd name="T76" fmla="*/ 2147483647 w 206"/>
                <a:gd name="T77" fmla="*/ 2147483647 h 152"/>
                <a:gd name="T78" fmla="*/ 2147483647 w 206"/>
                <a:gd name="T79" fmla="*/ 2147483647 h 152"/>
                <a:gd name="T80" fmla="*/ 2147483647 w 206"/>
                <a:gd name="T81" fmla="*/ 2147483647 h 152"/>
                <a:gd name="T82" fmla="*/ 2147483647 w 206"/>
                <a:gd name="T83" fmla="*/ 2147483647 h 152"/>
                <a:gd name="T84" fmla="*/ 2147483647 w 206"/>
                <a:gd name="T85" fmla="*/ 2147483647 h 152"/>
                <a:gd name="T86" fmla="*/ 2147483647 w 206"/>
                <a:gd name="T87" fmla="*/ 2147483647 h 15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06"/>
                <a:gd name="T133" fmla="*/ 0 h 152"/>
                <a:gd name="T134" fmla="*/ 206 w 206"/>
                <a:gd name="T135" fmla="*/ 152 h 15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06" h="152">
                  <a:moveTo>
                    <a:pt x="206" y="108"/>
                  </a:moveTo>
                  <a:lnTo>
                    <a:pt x="204" y="106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00" y="92"/>
                  </a:lnTo>
                  <a:lnTo>
                    <a:pt x="196" y="88"/>
                  </a:lnTo>
                  <a:lnTo>
                    <a:pt x="186" y="80"/>
                  </a:lnTo>
                  <a:lnTo>
                    <a:pt x="178" y="70"/>
                  </a:lnTo>
                  <a:lnTo>
                    <a:pt x="174" y="68"/>
                  </a:lnTo>
                  <a:lnTo>
                    <a:pt x="170" y="62"/>
                  </a:lnTo>
                  <a:lnTo>
                    <a:pt x="170" y="56"/>
                  </a:lnTo>
                  <a:lnTo>
                    <a:pt x="168" y="54"/>
                  </a:lnTo>
                  <a:lnTo>
                    <a:pt x="162" y="50"/>
                  </a:lnTo>
                  <a:lnTo>
                    <a:pt x="158" y="46"/>
                  </a:lnTo>
                  <a:lnTo>
                    <a:pt x="156" y="44"/>
                  </a:lnTo>
                  <a:lnTo>
                    <a:pt x="156" y="40"/>
                  </a:lnTo>
                  <a:lnTo>
                    <a:pt x="144" y="40"/>
                  </a:lnTo>
                  <a:lnTo>
                    <a:pt x="144" y="28"/>
                  </a:lnTo>
                  <a:lnTo>
                    <a:pt x="142" y="20"/>
                  </a:lnTo>
                  <a:lnTo>
                    <a:pt x="140" y="12"/>
                  </a:lnTo>
                  <a:lnTo>
                    <a:pt x="136" y="6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2" y="0"/>
                  </a:lnTo>
                  <a:lnTo>
                    <a:pt x="128" y="0"/>
                  </a:lnTo>
                  <a:lnTo>
                    <a:pt x="124" y="0"/>
                  </a:lnTo>
                  <a:lnTo>
                    <a:pt x="120" y="2"/>
                  </a:lnTo>
                  <a:lnTo>
                    <a:pt x="112" y="10"/>
                  </a:lnTo>
                  <a:lnTo>
                    <a:pt x="108" y="18"/>
                  </a:lnTo>
                  <a:lnTo>
                    <a:pt x="104" y="28"/>
                  </a:lnTo>
                  <a:lnTo>
                    <a:pt x="102" y="30"/>
                  </a:lnTo>
                  <a:lnTo>
                    <a:pt x="100" y="32"/>
                  </a:lnTo>
                  <a:lnTo>
                    <a:pt x="90" y="34"/>
                  </a:lnTo>
                  <a:lnTo>
                    <a:pt x="72" y="36"/>
                  </a:lnTo>
                  <a:lnTo>
                    <a:pt x="70" y="42"/>
                  </a:lnTo>
                  <a:lnTo>
                    <a:pt x="68" y="48"/>
                  </a:lnTo>
                  <a:lnTo>
                    <a:pt x="64" y="52"/>
                  </a:lnTo>
                  <a:lnTo>
                    <a:pt x="58" y="56"/>
                  </a:lnTo>
                  <a:lnTo>
                    <a:pt x="46" y="60"/>
                  </a:lnTo>
                  <a:lnTo>
                    <a:pt x="34" y="62"/>
                  </a:lnTo>
                  <a:lnTo>
                    <a:pt x="30" y="60"/>
                  </a:lnTo>
                  <a:lnTo>
                    <a:pt x="28" y="58"/>
                  </a:lnTo>
                  <a:lnTo>
                    <a:pt x="24" y="60"/>
                  </a:lnTo>
                  <a:lnTo>
                    <a:pt x="20" y="64"/>
                  </a:lnTo>
                  <a:lnTo>
                    <a:pt x="20" y="66"/>
                  </a:lnTo>
                  <a:lnTo>
                    <a:pt x="18" y="64"/>
                  </a:lnTo>
                  <a:lnTo>
                    <a:pt x="14" y="68"/>
                  </a:lnTo>
                  <a:lnTo>
                    <a:pt x="8" y="74"/>
                  </a:lnTo>
                  <a:lnTo>
                    <a:pt x="2" y="84"/>
                  </a:lnTo>
                  <a:lnTo>
                    <a:pt x="0" y="94"/>
                  </a:lnTo>
                  <a:lnTo>
                    <a:pt x="0" y="102"/>
                  </a:lnTo>
                  <a:lnTo>
                    <a:pt x="2" y="112"/>
                  </a:lnTo>
                  <a:lnTo>
                    <a:pt x="10" y="126"/>
                  </a:lnTo>
                  <a:lnTo>
                    <a:pt x="20" y="140"/>
                  </a:lnTo>
                  <a:lnTo>
                    <a:pt x="28" y="152"/>
                  </a:lnTo>
                  <a:lnTo>
                    <a:pt x="32" y="146"/>
                  </a:lnTo>
                  <a:lnTo>
                    <a:pt x="36" y="140"/>
                  </a:lnTo>
                  <a:lnTo>
                    <a:pt x="42" y="136"/>
                  </a:lnTo>
                  <a:lnTo>
                    <a:pt x="52" y="136"/>
                  </a:lnTo>
                  <a:lnTo>
                    <a:pt x="62" y="136"/>
                  </a:lnTo>
                  <a:lnTo>
                    <a:pt x="64" y="126"/>
                  </a:lnTo>
                  <a:lnTo>
                    <a:pt x="66" y="118"/>
                  </a:lnTo>
                  <a:lnTo>
                    <a:pt x="68" y="114"/>
                  </a:lnTo>
                  <a:lnTo>
                    <a:pt x="72" y="112"/>
                  </a:lnTo>
                  <a:lnTo>
                    <a:pt x="76" y="108"/>
                  </a:lnTo>
                  <a:lnTo>
                    <a:pt x="78" y="108"/>
                  </a:lnTo>
                  <a:lnTo>
                    <a:pt x="84" y="108"/>
                  </a:lnTo>
                  <a:lnTo>
                    <a:pt x="90" y="110"/>
                  </a:lnTo>
                  <a:lnTo>
                    <a:pt x="102" y="116"/>
                  </a:lnTo>
                  <a:lnTo>
                    <a:pt x="112" y="122"/>
                  </a:lnTo>
                  <a:lnTo>
                    <a:pt x="120" y="122"/>
                  </a:lnTo>
                  <a:lnTo>
                    <a:pt x="128" y="122"/>
                  </a:lnTo>
                  <a:lnTo>
                    <a:pt x="130" y="122"/>
                  </a:lnTo>
                  <a:lnTo>
                    <a:pt x="130" y="120"/>
                  </a:lnTo>
                  <a:lnTo>
                    <a:pt x="132" y="116"/>
                  </a:lnTo>
                  <a:lnTo>
                    <a:pt x="134" y="114"/>
                  </a:lnTo>
                  <a:lnTo>
                    <a:pt x="138" y="116"/>
                  </a:lnTo>
                  <a:lnTo>
                    <a:pt x="140" y="116"/>
                  </a:lnTo>
                  <a:lnTo>
                    <a:pt x="146" y="114"/>
                  </a:lnTo>
                  <a:lnTo>
                    <a:pt x="150" y="112"/>
                  </a:lnTo>
                  <a:lnTo>
                    <a:pt x="156" y="110"/>
                  </a:lnTo>
                  <a:lnTo>
                    <a:pt x="160" y="110"/>
                  </a:lnTo>
                  <a:lnTo>
                    <a:pt x="172" y="110"/>
                  </a:lnTo>
                  <a:lnTo>
                    <a:pt x="174" y="104"/>
                  </a:lnTo>
                  <a:lnTo>
                    <a:pt x="178" y="102"/>
                  </a:lnTo>
                  <a:lnTo>
                    <a:pt x="184" y="104"/>
                  </a:lnTo>
                  <a:lnTo>
                    <a:pt x="192" y="106"/>
                  </a:lnTo>
                  <a:lnTo>
                    <a:pt x="204" y="106"/>
                  </a:lnTo>
                  <a:lnTo>
                    <a:pt x="206" y="1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6" name="Freeform 120"/>
            <p:cNvSpPr/>
            <p:nvPr/>
          </p:nvSpPr>
          <p:spPr bwMode="auto">
            <a:xfrm>
              <a:off x="5427702" y="4440207"/>
              <a:ext cx="184497" cy="266815"/>
            </a:xfrm>
            <a:custGeom>
              <a:avLst/>
              <a:gdLst>
                <a:gd name="T0" fmla="*/ 2147483647 w 126"/>
                <a:gd name="T1" fmla="*/ 2147483647 h 168"/>
                <a:gd name="T2" fmla="*/ 2147483647 w 126"/>
                <a:gd name="T3" fmla="*/ 2147483647 h 168"/>
                <a:gd name="T4" fmla="*/ 2147483647 w 126"/>
                <a:gd name="T5" fmla="*/ 2147483647 h 168"/>
                <a:gd name="T6" fmla="*/ 2147483647 w 126"/>
                <a:gd name="T7" fmla="*/ 2147483647 h 168"/>
                <a:gd name="T8" fmla="*/ 2147483647 w 126"/>
                <a:gd name="T9" fmla="*/ 2147483647 h 168"/>
                <a:gd name="T10" fmla="*/ 2147483647 w 126"/>
                <a:gd name="T11" fmla="*/ 2147483647 h 168"/>
                <a:gd name="T12" fmla="*/ 2147483647 w 126"/>
                <a:gd name="T13" fmla="*/ 2147483647 h 168"/>
                <a:gd name="T14" fmla="*/ 2147483647 w 126"/>
                <a:gd name="T15" fmla="*/ 2147483647 h 168"/>
                <a:gd name="T16" fmla="*/ 2147483647 w 126"/>
                <a:gd name="T17" fmla="*/ 2147483647 h 168"/>
                <a:gd name="T18" fmla="*/ 2147483647 w 126"/>
                <a:gd name="T19" fmla="*/ 2147483647 h 168"/>
                <a:gd name="T20" fmla="*/ 2147483647 w 126"/>
                <a:gd name="T21" fmla="*/ 2147483647 h 168"/>
                <a:gd name="T22" fmla="*/ 2147483647 w 126"/>
                <a:gd name="T23" fmla="*/ 2147483647 h 168"/>
                <a:gd name="T24" fmla="*/ 2147483647 w 126"/>
                <a:gd name="T25" fmla="*/ 2147483647 h 168"/>
                <a:gd name="T26" fmla="*/ 2147483647 w 126"/>
                <a:gd name="T27" fmla="*/ 2147483647 h 168"/>
                <a:gd name="T28" fmla="*/ 2147483647 w 126"/>
                <a:gd name="T29" fmla="*/ 2147483647 h 168"/>
                <a:gd name="T30" fmla="*/ 2147483647 w 126"/>
                <a:gd name="T31" fmla="*/ 2147483647 h 168"/>
                <a:gd name="T32" fmla="*/ 2147483647 w 126"/>
                <a:gd name="T33" fmla="*/ 0 h 168"/>
                <a:gd name="T34" fmla="*/ 2147483647 w 126"/>
                <a:gd name="T35" fmla="*/ 0 h 168"/>
                <a:gd name="T36" fmla="*/ 0 w 126"/>
                <a:gd name="T37" fmla="*/ 2147483647 h 168"/>
                <a:gd name="T38" fmla="*/ 2147483647 w 126"/>
                <a:gd name="T39" fmla="*/ 2147483647 h 168"/>
                <a:gd name="T40" fmla="*/ 2147483647 w 126"/>
                <a:gd name="T41" fmla="*/ 2147483647 h 168"/>
                <a:gd name="T42" fmla="*/ 2147483647 w 126"/>
                <a:gd name="T43" fmla="*/ 2147483647 h 168"/>
                <a:gd name="T44" fmla="*/ 2147483647 w 126"/>
                <a:gd name="T45" fmla="*/ 2147483647 h 168"/>
                <a:gd name="T46" fmla="*/ 2147483647 w 126"/>
                <a:gd name="T47" fmla="*/ 2147483647 h 168"/>
                <a:gd name="T48" fmla="*/ 2147483647 w 126"/>
                <a:gd name="T49" fmla="*/ 2147483647 h 168"/>
                <a:gd name="T50" fmla="*/ 2147483647 w 126"/>
                <a:gd name="T51" fmla="*/ 2147483647 h 168"/>
                <a:gd name="T52" fmla="*/ 0 w 126"/>
                <a:gd name="T53" fmla="*/ 2147483647 h 168"/>
                <a:gd name="T54" fmla="*/ 0 w 126"/>
                <a:gd name="T55" fmla="*/ 2147483647 h 168"/>
                <a:gd name="T56" fmla="*/ 2147483647 w 126"/>
                <a:gd name="T57" fmla="*/ 2147483647 h 168"/>
                <a:gd name="T58" fmla="*/ 2147483647 w 126"/>
                <a:gd name="T59" fmla="*/ 2147483647 h 168"/>
                <a:gd name="T60" fmla="*/ 2147483647 w 126"/>
                <a:gd name="T61" fmla="*/ 2147483647 h 168"/>
                <a:gd name="T62" fmla="*/ 2147483647 w 126"/>
                <a:gd name="T63" fmla="*/ 2147483647 h 168"/>
                <a:gd name="T64" fmla="*/ 2147483647 w 126"/>
                <a:gd name="T65" fmla="*/ 2147483647 h 168"/>
                <a:gd name="T66" fmla="*/ 2147483647 w 126"/>
                <a:gd name="T67" fmla="*/ 2147483647 h 168"/>
                <a:gd name="T68" fmla="*/ 2147483647 w 126"/>
                <a:gd name="T69" fmla="*/ 2147483647 h 168"/>
                <a:gd name="T70" fmla="*/ 2147483647 w 126"/>
                <a:gd name="T71" fmla="*/ 2147483647 h 168"/>
                <a:gd name="T72" fmla="*/ 2147483647 w 126"/>
                <a:gd name="T73" fmla="*/ 2147483647 h 168"/>
                <a:gd name="T74" fmla="*/ 2147483647 w 126"/>
                <a:gd name="T75" fmla="*/ 2147483647 h 168"/>
                <a:gd name="T76" fmla="*/ 2147483647 w 126"/>
                <a:gd name="T77" fmla="*/ 2147483647 h 168"/>
                <a:gd name="T78" fmla="*/ 2147483647 w 126"/>
                <a:gd name="T79" fmla="*/ 2147483647 h 168"/>
                <a:gd name="T80" fmla="*/ 2147483647 w 126"/>
                <a:gd name="T81" fmla="*/ 2147483647 h 1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26"/>
                <a:gd name="T124" fmla="*/ 0 h 168"/>
                <a:gd name="T125" fmla="*/ 126 w 126"/>
                <a:gd name="T126" fmla="*/ 168 h 16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26" h="168">
                  <a:moveTo>
                    <a:pt x="120" y="10"/>
                  </a:moveTo>
                  <a:lnTo>
                    <a:pt x="116" y="10"/>
                  </a:lnTo>
                  <a:lnTo>
                    <a:pt x="112" y="6"/>
                  </a:lnTo>
                  <a:lnTo>
                    <a:pt x="110" y="4"/>
                  </a:lnTo>
                  <a:lnTo>
                    <a:pt x="106" y="4"/>
                  </a:lnTo>
                  <a:lnTo>
                    <a:pt x="102" y="4"/>
                  </a:lnTo>
                  <a:lnTo>
                    <a:pt x="100" y="6"/>
                  </a:lnTo>
                  <a:lnTo>
                    <a:pt x="96" y="10"/>
                  </a:lnTo>
                  <a:lnTo>
                    <a:pt x="90" y="16"/>
                  </a:lnTo>
                  <a:lnTo>
                    <a:pt x="90" y="18"/>
                  </a:lnTo>
                  <a:lnTo>
                    <a:pt x="86" y="18"/>
                  </a:lnTo>
                  <a:lnTo>
                    <a:pt x="78" y="18"/>
                  </a:lnTo>
                  <a:lnTo>
                    <a:pt x="70" y="14"/>
                  </a:lnTo>
                  <a:lnTo>
                    <a:pt x="58" y="8"/>
                  </a:lnTo>
                  <a:lnTo>
                    <a:pt x="46" y="4"/>
                  </a:lnTo>
                  <a:lnTo>
                    <a:pt x="38" y="2"/>
                  </a:lnTo>
                  <a:lnTo>
                    <a:pt x="30" y="0"/>
                  </a:lnTo>
                  <a:lnTo>
                    <a:pt x="4" y="0"/>
                  </a:lnTo>
                  <a:lnTo>
                    <a:pt x="0" y="4"/>
                  </a:lnTo>
                  <a:lnTo>
                    <a:pt x="4" y="12"/>
                  </a:lnTo>
                  <a:lnTo>
                    <a:pt x="8" y="20"/>
                  </a:lnTo>
                  <a:lnTo>
                    <a:pt x="14" y="32"/>
                  </a:lnTo>
                  <a:lnTo>
                    <a:pt x="16" y="38"/>
                  </a:lnTo>
                  <a:lnTo>
                    <a:pt x="16" y="42"/>
                  </a:lnTo>
                  <a:lnTo>
                    <a:pt x="16" y="48"/>
                  </a:lnTo>
                  <a:lnTo>
                    <a:pt x="16" y="52"/>
                  </a:lnTo>
                  <a:lnTo>
                    <a:pt x="0" y="76"/>
                  </a:lnTo>
                  <a:lnTo>
                    <a:pt x="0" y="100"/>
                  </a:lnTo>
                  <a:lnTo>
                    <a:pt x="62" y="138"/>
                  </a:lnTo>
                  <a:lnTo>
                    <a:pt x="62" y="146"/>
                  </a:lnTo>
                  <a:lnTo>
                    <a:pt x="88" y="168"/>
                  </a:lnTo>
                  <a:lnTo>
                    <a:pt x="90" y="164"/>
                  </a:lnTo>
                  <a:lnTo>
                    <a:pt x="94" y="158"/>
                  </a:lnTo>
                  <a:lnTo>
                    <a:pt x="108" y="130"/>
                  </a:lnTo>
                  <a:lnTo>
                    <a:pt x="122" y="106"/>
                  </a:lnTo>
                  <a:lnTo>
                    <a:pt x="116" y="102"/>
                  </a:lnTo>
                  <a:lnTo>
                    <a:pt x="112" y="98"/>
                  </a:lnTo>
                  <a:lnTo>
                    <a:pt x="112" y="32"/>
                  </a:lnTo>
                  <a:lnTo>
                    <a:pt x="120" y="14"/>
                  </a:lnTo>
                  <a:lnTo>
                    <a:pt x="126" y="10"/>
                  </a:lnTo>
                  <a:lnTo>
                    <a:pt x="12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7" name="Freeform 121"/>
            <p:cNvSpPr/>
            <p:nvPr/>
          </p:nvSpPr>
          <p:spPr bwMode="auto">
            <a:xfrm>
              <a:off x="5322769" y="4440207"/>
              <a:ext cx="127995" cy="169912"/>
            </a:xfrm>
            <a:custGeom>
              <a:avLst/>
              <a:gdLst>
                <a:gd name="T0" fmla="*/ 2147483647 w 88"/>
                <a:gd name="T1" fmla="*/ 0 h 108"/>
                <a:gd name="T2" fmla="*/ 2147483647 w 88"/>
                <a:gd name="T3" fmla="*/ 2147483647 h 108"/>
                <a:gd name="T4" fmla="*/ 2147483647 w 88"/>
                <a:gd name="T5" fmla="*/ 2147483647 h 108"/>
                <a:gd name="T6" fmla="*/ 2147483647 w 88"/>
                <a:gd name="T7" fmla="*/ 2147483647 h 108"/>
                <a:gd name="T8" fmla="*/ 2147483647 w 88"/>
                <a:gd name="T9" fmla="*/ 2147483647 h 108"/>
                <a:gd name="T10" fmla="*/ 2147483647 w 88"/>
                <a:gd name="T11" fmla="*/ 2147483647 h 108"/>
                <a:gd name="T12" fmla="*/ 2147483647 w 88"/>
                <a:gd name="T13" fmla="*/ 2147483647 h 108"/>
                <a:gd name="T14" fmla="*/ 2147483647 w 88"/>
                <a:gd name="T15" fmla="*/ 2147483647 h 108"/>
                <a:gd name="T16" fmla="*/ 2147483647 w 88"/>
                <a:gd name="T17" fmla="*/ 2147483647 h 108"/>
                <a:gd name="T18" fmla="*/ 2147483647 w 88"/>
                <a:gd name="T19" fmla="*/ 2147483647 h 108"/>
                <a:gd name="T20" fmla="*/ 2147483647 w 88"/>
                <a:gd name="T21" fmla="*/ 2147483647 h 108"/>
                <a:gd name="T22" fmla="*/ 2147483647 w 88"/>
                <a:gd name="T23" fmla="*/ 2147483647 h 108"/>
                <a:gd name="T24" fmla="*/ 2147483647 w 88"/>
                <a:gd name="T25" fmla="*/ 2147483647 h 108"/>
                <a:gd name="T26" fmla="*/ 2147483647 w 88"/>
                <a:gd name="T27" fmla="*/ 2147483647 h 108"/>
                <a:gd name="T28" fmla="*/ 0 w 88"/>
                <a:gd name="T29" fmla="*/ 2147483647 h 108"/>
                <a:gd name="T30" fmla="*/ 0 w 88"/>
                <a:gd name="T31" fmla="*/ 2147483647 h 108"/>
                <a:gd name="T32" fmla="*/ 2147483647 w 88"/>
                <a:gd name="T33" fmla="*/ 2147483647 h 108"/>
                <a:gd name="T34" fmla="*/ 2147483647 w 88"/>
                <a:gd name="T35" fmla="*/ 2147483647 h 108"/>
                <a:gd name="T36" fmla="*/ 2147483647 w 88"/>
                <a:gd name="T37" fmla="*/ 2147483647 h 108"/>
                <a:gd name="T38" fmla="*/ 2147483647 w 88"/>
                <a:gd name="T39" fmla="*/ 2147483647 h 108"/>
                <a:gd name="T40" fmla="*/ 2147483647 w 88"/>
                <a:gd name="T41" fmla="*/ 2147483647 h 108"/>
                <a:gd name="T42" fmla="*/ 2147483647 w 88"/>
                <a:gd name="T43" fmla="*/ 2147483647 h 108"/>
                <a:gd name="T44" fmla="*/ 2147483647 w 88"/>
                <a:gd name="T45" fmla="*/ 2147483647 h 108"/>
                <a:gd name="T46" fmla="*/ 2147483647 w 88"/>
                <a:gd name="T47" fmla="*/ 2147483647 h 108"/>
                <a:gd name="T48" fmla="*/ 2147483647 w 88"/>
                <a:gd name="T49" fmla="*/ 2147483647 h 108"/>
                <a:gd name="T50" fmla="*/ 2147483647 w 88"/>
                <a:gd name="T51" fmla="*/ 2147483647 h 108"/>
                <a:gd name="T52" fmla="*/ 2147483647 w 88"/>
                <a:gd name="T53" fmla="*/ 2147483647 h 108"/>
                <a:gd name="T54" fmla="*/ 2147483647 w 88"/>
                <a:gd name="T55" fmla="*/ 2147483647 h 108"/>
                <a:gd name="T56" fmla="*/ 2147483647 w 88"/>
                <a:gd name="T57" fmla="*/ 2147483647 h 108"/>
                <a:gd name="T58" fmla="*/ 2147483647 w 88"/>
                <a:gd name="T59" fmla="*/ 0 h 10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88"/>
                <a:gd name="T91" fmla="*/ 0 h 108"/>
                <a:gd name="T92" fmla="*/ 88 w 88"/>
                <a:gd name="T93" fmla="*/ 108 h 10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88" h="108">
                  <a:moveTo>
                    <a:pt x="76" y="0"/>
                  </a:moveTo>
                  <a:lnTo>
                    <a:pt x="72" y="4"/>
                  </a:lnTo>
                  <a:lnTo>
                    <a:pt x="76" y="12"/>
                  </a:lnTo>
                  <a:lnTo>
                    <a:pt x="80" y="20"/>
                  </a:lnTo>
                  <a:lnTo>
                    <a:pt x="86" y="32"/>
                  </a:lnTo>
                  <a:lnTo>
                    <a:pt x="88" y="38"/>
                  </a:lnTo>
                  <a:lnTo>
                    <a:pt x="88" y="42"/>
                  </a:lnTo>
                  <a:lnTo>
                    <a:pt x="88" y="48"/>
                  </a:lnTo>
                  <a:lnTo>
                    <a:pt x="88" y="52"/>
                  </a:lnTo>
                  <a:lnTo>
                    <a:pt x="72" y="76"/>
                  </a:lnTo>
                  <a:lnTo>
                    <a:pt x="72" y="100"/>
                  </a:lnTo>
                  <a:lnTo>
                    <a:pt x="20" y="98"/>
                  </a:lnTo>
                  <a:lnTo>
                    <a:pt x="14" y="102"/>
                  </a:lnTo>
                  <a:lnTo>
                    <a:pt x="10" y="108"/>
                  </a:lnTo>
                  <a:lnTo>
                    <a:pt x="0" y="108"/>
                  </a:lnTo>
                  <a:lnTo>
                    <a:pt x="0" y="86"/>
                  </a:lnTo>
                  <a:lnTo>
                    <a:pt x="6" y="76"/>
                  </a:lnTo>
                  <a:lnTo>
                    <a:pt x="12" y="64"/>
                  </a:lnTo>
                  <a:lnTo>
                    <a:pt x="18" y="56"/>
                  </a:lnTo>
                  <a:lnTo>
                    <a:pt x="24" y="48"/>
                  </a:lnTo>
                  <a:lnTo>
                    <a:pt x="24" y="38"/>
                  </a:lnTo>
                  <a:lnTo>
                    <a:pt x="22" y="34"/>
                  </a:lnTo>
                  <a:lnTo>
                    <a:pt x="22" y="28"/>
                  </a:lnTo>
                  <a:lnTo>
                    <a:pt x="20" y="16"/>
                  </a:lnTo>
                  <a:lnTo>
                    <a:pt x="24" y="14"/>
                  </a:lnTo>
                  <a:lnTo>
                    <a:pt x="30" y="12"/>
                  </a:lnTo>
                  <a:lnTo>
                    <a:pt x="52" y="12"/>
                  </a:lnTo>
                  <a:lnTo>
                    <a:pt x="62" y="10"/>
                  </a:lnTo>
                  <a:lnTo>
                    <a:pt x="72" y="4"/>
                  </a:lnTo>
                  <a:lnTo>
                    <a:pt x="7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8" name="Freeform 122"/>
            <p:cNvSpPr/>
            <p:nvPr/>
          </p:nvSpPr>
          <p:spPr bwMode="auto">
            <a:xfrm>
              <a:off x="5319309" y="4594190"/>
              <a:ext cx="267521" cy="318586"/>
            </a:xfrm>
            <a:custGeom>
              <a:avLst/>
              <a:gdLst>
                <a:gd name="T0" fmla="*/ 2147483647 w 182"/>
                <a:gd name="T1" fmla="*/ 2147483647 h 200"/>
                <a:gd name="T2" fmla="*/ 2147483647 w 182"/>
                <a:gd name="T3" fmla="*/ 2147483647 h 200"/>
                <a:gd name="T4" fmla="*/ 2147483647 w 182"/>
                <a:gd name="T5" fmla="*/ 2147483647 h 200"/>
                <a:gd name="T6" fmla="*/ 2147483647 w 182"/>
                <a:gd name="T7" fmla="*/ 2147483647 h 200"/>
                <a:gd name="T8" fmla="*/ 2147483647 w 182"/>
                <a:gd name="T9" fmla="*/ 2147483647 h 200"/>
                <a:gd name="T10" fmla="*/ 2147483647 w 182"/>
                <a:gd name="T11" fmla="*/ 2147483647 h 200"/>
                <a:gd name="T12" fmla="*/ 2147483647 w 182"/>
                <a:gd name="T13" fmla="*/ 2147483647 h 200"/>
                <a:gd name="T14" fmla="*/ 2147483647 w 182"/>
                <a:gd name="T15" fmla="*/ 2147483647 h 200"/>
                <a:gd name="T16" fmla="*/ 2147483647 w 182"/>
                <a:gd name="T17" fmla="*/ 2147483647 h 200"/>
                <a:gd name="T18" fmla="*/ 2147483647 w 182"/>
                <a:gd name="T19" fmla="*/ 2147483647 h 200"/>
                <a:gd name="T20" fmla="*/ 2147483647 w 182"/>
                <a:gd name="T21" fmla="*/ 2147483647 h 200"/>
                <a:gd name="T22" fmla="*/ 2147483647 w 182"/>
                <a:gd name="T23" fmla="*/ 2147483647 h 200"/>
                <a:gd name="T24" fmla="*/ 2147483647 w 182"/>
                <a:gd name="T25" fmla="*/ 2147483647 h 200"/>
                <a:gd name="T26" fmla="*/ 2147483647 w 182"/>
                <a:gd name="T27" fmla="*/ 2147483647 h 200"/>
                <a:gd name="T28" fmla="*/ 2147483647 w 182"/>
                <a:gd name="T29" fmla="*/ 2147483647 h 200"/>
                <a:gd name="T30" fmla="*/ 2147483647 w 182"/>
                <a:gd name="T31" fmla="*/ 2147483647 h 200"/>
                <a:gd name="T32" fmla="*/ 2147483647 w 182"/>
                <a:gd name="T33" fmla="*/ 2147483647 h 200"/>
                <a:gd name="T34" fmla="*/ 2147483647 w 182"/>
                <a:gd name="T35" fmla="*/ 2147483647 h 200"/>
                <a:gd name="T36" fmla="*/ 2147483647 w 182"/>
                <a:gd name="T37" fmla="*/ 2147483647 h 200"/>
                <a:gd name="T38" fmla="*/ 2147483647 w 182"/>
                <a:gd name="T39" fmla="*/ 2147483647 h 200"/>
                <a:gd name="T40" fmla="*/ 2147483647 w 182"/>
                <a:gd name="T41" fmla="*/ 2147483647 h 200"/>
                <a:gd name="T42" fmla="*/ 2147483647 w 182"/>
                <a:gd name="T43" fmla="*/ 2147483647 h 200"/>
                <a:gd name="T44" fmla="*/ 2147483647 w 182"/>
                <a:gd name="T45" fmla="*/ 2147483647 h 200"/>
                <a:gd name="T46" fmla="*/ 2147483647 w 182"/>
                <a:gd name="T47" fmla="*/ 2147483647 h 200"/>
                <a:gd name="T48" fmla="*/ 2147483647 w 182"/>
                <a:gd name="T49" fmla="*/ 2147483647 h 200"/>
                <a:gd name="T50" fmla="*/ 2147483647 w 182"/>
                <a:gd name="T51" fmla="*/ 2147483647 h 200"/>
                <a:gd name="T52" fmla="*/ 2147483647 w 182"/>
                <a:gd name="T53" fmla="*/ 2147483647 h 200"/>
                <a:gd name="T54" fmla="*/ 0 w 182"/>
                <a:gd name="T55" fmla="*/ 2147483647 h 200"/>
                <a:gd name="T56" fmla="*/ 0 w 182"/>
                <a:gd name="T57" fmla="*/ 2147483647 h 200"/>
                <a:gd name="T58" fmla="*/ 0 w 182"/>
                <a:gd name="T59" fmla="*/ 2147483647 h 200"/>
                <a:gd name="T60" fmla="*/ 0 w 182"/>
                <a:gd name="T61" fmla="*/ 2147483647 h 200"/>
                <a:gd name="T62" fmla="*/ 2147483647 w 182"/>
                <a:gd name="T63" fmla="*/ 2147483647 h 200"/>
                <a:gd name="T64" fmla="*/ 2147483647 w 182"/>
                <a:gd name="T65" fmla="*/ 2147483647 h 200"/>
                <a:gd name="T66" fmla="*/ 2147483647 w 182"/>
                <a:gd name="T67" fmla="*/ 2147483647 h 200"/>
                <a:gd name="T68" fmla="*/ 2147483647 w 182"/>
                <a:gd name="T69" fmla="*/ 2147483647 h 200"/>
                <a:gd name="T70" fmla="*/ 2147483647 w 182"/>
                <a:gd name="T71" fmla="*/ 2147483647 h 200"/>
                <a:gd name="T72" fmla="*/ 2147483647 w 182"/>
                <a:gd name="T73" fmla="*/ 2147483647 h 200"/>
                <a:gd name="T74" fmla="*/ 2147483647 w 182"/>
                <a:gd name="T75" fmla="*/ 2147483647 h 200"/>
                <a:gd name="T76" fmla="*/ 2147483647 w 182"/>
                <a:gd name="T77" fmla="*/ 2147483647 h 200"/>
                <a:gd name="T78" fmla="*/ 2147483647 w 182"/>
                <a:gd name="T79" fmla="*/ 2147483647 h 200"/>
                <a:gd name="T80" fmla="*/ 2147483647 w 182"/>
                <a:gd name="T81" fmla="*/ 0 h 20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2"/>
                <a:gd name="T124" fmla="*/ 0 h 200"/>
                <a:gd name="T125" fmla="*/ 182 w 182"/>
                <a:gd name="T126" fmla="*/ 200 h 20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2" h="200">
                  <a:moveTo>
                    <a:pt x="30" y="0"/>
                  </a:moveTo>
                  <a:lnTo>
                    <a:pt x="74" y="2"/>
                  </a:lnTo>
                  <a:lnTo>
                    <a:pt x="136" y="40"/>
                  </a:lnTo>
                  <a:lnTo>
                    <a:pt x="136" y="48"/>
                  </a:lnTo>
                  <a:lnTo>
                    <a:pt x="162" y="70"/>
                  </a:lnTo>
                  <a:lnTo>
                    <a:pt x="160" y="74"/>
                  </a:lnTo>
                  <a:lnTo>
                    <a:pt x="158" y="80"/>
                  </a:lnTo>
                  <a:lnTo>
                    <a:pt x="156" y="84"/>
                  </a:lnTo>
                  <a:lnTo>
                    <a:pt x="154" y="88"/>
                  </a:lnTo>
                  <a:lnTo>
                    <a:pt x="152" y="92"/>
                  </a:lnTo>
                  <a:lnTo>
                    <a:pt x="152" y="98"/>
                  </a:lnTo>
                  <a:lnTo>
                    <a:pt x="154" y="102"/>
                  </a:lnTo>
                  <a:lnTo>
                    <a:pt x="158" y="106"/>
                  </a:lnTo>
                  <a:lnTo>
                    <a:pt x="162" y="110"/>
                  </a:lnTo>
                  <a:lnTo>
                    <a:pt x="164" y="116"/>
                  </a:lnTo>
                  <a:lnTo>
                    <a:pt x="164" y="126"/>
                  </a:lnTo>
                  <a:lnTo>
                    <a:pt x="164" y="142"/>
                  </a:lnTo>
                  <a:lnTo>
                    <a:pt x="164" y="156"/>
                  </a:lnTo>
                  <a:lnTo>
                    <a:pt x="168" y="162"/>
                  </a:lnTo>
                  <a:lnTo>
                    <a:pt x="172" y="168"/>
                  </a:lnTo>
                  <a:lnTo>
                    <a:pt x="176" y="174"/>
                  </a:lnTo>
                  <a:lnTo>
                    <a:pt x="182" y="178"/>
                  </a:lnTo>
                  <a:lnTo>
                    <a:pt x="174" y="180"/>
                  </a:lnTo>
                  <a:lnTo>
                    <a:pt x="166" y="180"/>
                  </a:lnTo>
                  <a:lnTo>
                    <a:pt x="162" y="184"/>
                  </a:lnTo>
                  <a:lnTo>
                    <a:pt x="152" y="188"/>
                  </a:lnTo>
                  <a:lnTo>
                    <a:pt x="138" y="192"/>
                  </a:lnTo>
                  <a:lnTo>
                    <a:pt x="134" y="194"/>
                  </a:lnTo>
                  <a:lnTo>
                    <a:pt x="132" y="196"/>
                  </a:lnTo>
                  <a:lnTo>
                    <a:pt x="130" y="198"/>
                  </a:lnTo>
                  <a:lnTo>
                    <a:pt x="126" y="198"/>
                  </a:lnTo>
                  <a:lnTo>
                    <a:pt x="122" y="198"/>
                  </a:lnTo>
                  <a:lnTo>
                    <a:pt x="120" y="196"/>
                  </a:lnTo>
                  <a:lnTo>
                    <a:pt x="116" y="196"/>
                  </a:lnTo>
                  <a:lnTo>
                    <a:pt x="114" y="198"/>
                  </a:lnTo>
                  <a:lnTo>
                    <a:pt x="112" y="200"/>
                  </a:lnTo>
                  <a:lnTo>
                    <a:pt x="108" y="200"/>
                  </a:lnTo>
                  <a:lnTo>
                    <a:pt x="82" y="198"/>
                  </a:lnTo>
                  <a:lnTo>
                    <a:pt x="82" y="172"/>
                  </a:lnTo>
                  <a:lnTo>
                    <a:pt x="80" y="170"/>
                  </a:lnTo>
                  <a:lnTo>
                    <a:pt x="78" y="166"/>
                  </a:lnTo>
                  <a:lnTo>
                    <a:pt x="76" y="160"/>
                  </a:lnTo>
                  <a:lnTo>
                    <a:pt x="60" y="160"/>
                  </a:lnTo>
                  <a:lnTo>
                    <a:pt x="46" y="150"/>
                  </a:lnTo>
                  <a:lnTo>
                    <a:pt x="40" y="146"/>
                  </a:lnTo>
                  <a:lnTo>
                    <a:pt x="30" y="142"/>
                  </a:lnTo>
                  <a:lnTo>
                    <a:pt x="26" y="140"/>
                  </a:lnTo>
                  <a:lnTo>
                    <a:pt x="24" y="138"/>
                  </a:lnTo>
                  <a:lnTo>
                    <a:pt x="22" y="136"/>
                  </a:lnTo>
                  <a:lnTo>
                    <a:pt x="20" y="134"/>
                  </a:lnTo>
                  <a:lnTo>
                    <a:pt x="18" y="126"/>
                  </a:lnTo>
                  <a:lnTo>
                    <a:pt x="16" y="120"/>
                  </a:lnTo>
                  <a:lnTo>
                    <a:pt x="16" y="114"/>
                  </a:lnTo>
                  <a:lnTo>
                    <a:pt x="10" y="110"/>
                  </a:lnTo>
                  <a:lnTo>
                    <a:pt x="6" y="104"/>
                  </a:lnTo>
                  <a:lnTo>
                    <a:pt x="0" y="100"/>
                  </a:lnTo>
                  <a:lnTo>
                    <a:pt x="0" y="94"/>
                  </a:lnTo>
                  <a:lnTo>
                    <a:pt x="0" y="92"/>
                  </a:lnTo>
                  <a:lnTo>
                    <a:pt x="2" y="88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0" y="72"/>
                  </a:lnTo>
                  <a:lnTo>
                    <a:pt x="2" y="68"/>
                  </a:lnTo>
                  <a:lnTo>
                    <a:pt x="8" y="60"/>
                  </a:lnTo>
                  <a:lnTo>
                    <a:pt x="20" y="50"/>
                  </a:lnTo>
                  <a:lnTo>
                    <a:pt x="22" y="46"/>
                  </a:lnTo>
                  <a:lnTo>
                    <a:pt x="22" y="42"/>
                  </a:lnTo>
                  <a:lnTo>
                    <a:pt x="22" y="40"/>
                  </a:lnTo>
                  <a:lnTo>
                    <a:pt x="20" y="38"/>
                  </a:lnTo>
                  <a:lnTo>
                    <a:pt x="18" y="36"/>
                  </a:lnTo>
                  <a:lnTo>
                    <a:pt x="16" y="34"/>
                  </a:lnTo>
                  <a:lnTo>
                    <a:pt x="18" y="30"/>
                  </a:lnTo>
                  <a:lnTo>
                    <a:pt x="20" y="28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24" y="22"/>
                  </a:lnTo>
                  <a:lnTo>
                    <a:pt x="24" y="16"/>
                  </a:lnTo>
                  <a:lnTo>
                    <a:pt x="22" y="12"/>
                  </a:lnTo>
                  <a:lnTo>
                    <a:pt x="20" y="6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3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99" name="Freeform 123"/>
            <p:cNvSpPr/>
            <p:nvPr/>
          </p:nvSpPr>
          <p:spPr bwMode="auto">
            <a:xfrm>
              <a:off x="5311237" y="4594190"/>
              <a:ext cx="42665" cy="54425"/>
            </a:xfrm>
            <a:custGeom>
              <a:avLst/>
              <a:gdLst>
                <a:gd name="T0" fmla="*/ 2147483647 w 30"/>
                <a:gd name="T1" fmla="*/ 2147483647 h 34"/>
                <a:gd name="T2" fmla="*/ 2147483647 w 30"/>
                <a:gd name="T3" fmla="*/ 2147483647 h 34"/>
                <a:gd name="T4" fmla="*/ 2147483647 w 30"/>
                <a:gd name="T5" fmla="*/ 2147483647 h 34"/>
                <a:gd name="T6" fmla="*/ 2147483647 w 30"/>
                <a:gd name="T7" fmla="*/ 2147483647 h 34"/>
                <a:gd name="T8" fmla="*/ 2147483647 w 30"/>
                <a:gd name="T9" fmla="*/ 2147483647 h 34"/>
                <a:gd name="T10" fmla="*/ 2147483647 w 30"/>
                <a:gd name="T11" fmla="*/ 2147483647 h 34"/>
                <a:gd name="T12" fmla="*/ 2147483647 w 30"/>
                <a:gd name="T13" fmla="*/ 2147483647 h 34"/>
                <a:gd name="T14" fmla="*/ 2147483647 w 30"/>
                <a:gd name="T15" fmla="*/ 0 h 34"/>
                <a:gd name="T16" fmla="*/ 2147483647 w 30"/>
                <a:gd name="T17" fmla="*/ 2147483647 h 34"/>
                <a:gd name="T18" fmla="*/ 2147483647 w 30"/>
                <a:gd name="T19" fmla="*/ 2147483647 h 34"/>
                <a:gd name="T20" fmla="*/ 2147483647 w 30"/>
                <a:gd name="T21" fmla="*/ 2147483647 h 34"/>
                <a:gd name="T22" fmla="*/ 2147483647 w 30"/>
                <a:gd name="T23" fmla="*/ 2147483647 h 34"/>
                <a:gd name="T24" fmla="*/ 2147483647 w 30"/>
                <a:gd name="T25" fmla="*/ 2147483647 h 34"/>
                <a:gd name="T26" fmla="*/ 0 w 30"/>
                <a:gd name="T27" fmla="*/ 2147483647 h 34"/>
                <a:gd name="T28" fmla="*/ 0 w 30"/>
                <a:gd name="T29" fmla="*/ 2147483647 h 34"/>
                <a:gd name="T30" fmla="*/ 0 w 30"/>
                <a:gd name="T31" fmla="*/ 2147483647 h 34"/>
                <a:gd name="T32" fmla="*/ 0 w 30"/>
                <a:gd name="T33" fmla="*/ 2147483647 h 34"/>
                <a:gd name="T34" fmla="*/ 2147483647 w 30"/>
                <a:gd name="T35" fmla="*/ 2147483647 h 34"/>
                <a:gd name="T36" fmla="*/ 2147483647 w 30"/>
                <a:gd name="T37" fmla="*/ 2147483647 h 34"/>
                <a:gd name="T38" fmla="*/ 2147483647 w 30"/>
                <a:gd name="T39" fmla="*/ 2147483647 h 34"/>
                <a:gd name="T40" fmla="*/ 2147483647 w 30"/>
                <a:gd name="T41" fmla="*/ 2147483647 h 34"/>
                <a:gd name="T42" fmla="*/ 2147483647 w 30"/>
                <a:gd name="T43" fmla="*/ 2147483647 h 34"/>
                <a:gd name="T44" fmla="*/ 2147483647 w 30"/>
                <a:gd name="T45" fmla="*/ 2147483647 h 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"/>
                <a:gd name="T70" fmla="*/ 0 h 34"/>
                <a:gd name="T71" fmla="*/ 30 w 30"/>
                <a:gd name="T72" fmla="*/ 34 h 3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" h="34">
                  <a:moveTo>
                    <a:pt x="26" y="28"/>
                  </a:moveTo>
                  <a:lnTo>
                    <a:pt x="28" y="26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16"/>
                  </a:lnTo>
                  <a:lnTo>
                    <a:pt x="28" y="12"/>
                  </a:lnTo>
                  <a:lnTo>
                    <a:pt x="26" y="6"/>
                  </a:lnTo>
                  <a:lnTo>
                    <a:pt x="28" y="0"/>
                  </a:lnTo>
                  <a:lnTo>
                    <a:pt x="24" y="2"/>
                  </a:lnTo>
                  <a:lnTo>
                    <a:pt x="22" y="4"/>
                  </a:lnTo>
                  <a:lnTo>
                    <a:pt x="18" y="10"/>
                  </a:lnTo>
                  <a:lnTo>
                    <a:pt x="8" y="10"/>
                  </a:lnTo>
                  <a:lnTo>
                    <a:pt x="2" y="18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12" y="34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6" y="26"/>
                  </a:lnTo>
                  <a:lnTo>
                    <a:pt x="26" y="26"/>
                  </a:lnTo>
                  <a:lnTo>
                    <a:pt x="26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0" name="Freeform 124"/>
            <p:cNvSpPr/>
            <p:nvPr/>
          </p:nvSpPr>
          <p:spPr bwMode="auto">
            <a:xfrm>
              <a:off x="5311237" y="4637995"/>
              <a:ext cx="40359" cy="65044"/>
            </a:xfrm>
            <a:custGeom>
              <a:avLst/>
              <a:gdLst>
                <a:gd name="T0" fmla="*/ 0 w 28"/>
                <a:gd name="T1" fmla="*/ 2147483647 h 42"/>
                <a:gd name="T2" fmla="*/ 2147483647 w 28"/>
                <a:gd name="T3" fmla="*/ 2147483647 h 42"/>
                <a:gd name="T4" fmla="*/ 2147483647 w 28"/>
                <a:gd name="T5" fmla="*/ 2147483647 h 42"/>
                <a:gd name="T6" fmla="*/ 2147483647 w 28"/>
                <a:gd name="T7" fmla="*/ 2147483647 h 42"/>
                <a:gd name="T8" fmla="*/ 2147483647 w 28"/>
                <a:gd name="T9" fmla="*/ 2147483647 h 42"/>
                <a:gd name="T10" fmla="*/ 2147483647 w 28"/>
                <a:gd name="T11" fmla="*/ 2147483647 h 42"/>
                <a:gd name="T12" fmla="*/ 2147483647 w 28"/>
                <a:gd name="T13" fmla="*/ 2147483647 h 42"/>
                <a:gd name="T14" fmla="*/ 2147483647 w 28"/>
                <a:gd name="T15" fmla="*/ 2147483647 h 42"/>
                <a:gd name="T16" fmla="*/ 2147483647 w 28"/>
                <a:gd name="T17" fmla="*/ 2147483647 h 42"/>
                <a:gd name="T18" fmla="*/ 2147483647 w 28"/>
                <a:gd name="T19" fmla="*/ 2147483647 h 42"/>
                <a:gd name="T20" fmla="*/ 2147483647 w 28"/>
                <a:gd name="T21" fmla="*/ 2147483647 h 42"/>
                <a:gd name="T22" fmla="*/ 2147483647 w 28"/>
                <a:gd name="T23" fmla="*/ 2147483647 h 42"/>
                <a:gd name="T24" fmla="*/ 2147483647 w 28"/>
                <a:gd name="T25" fmla="*/ 2147483647 h 42"/>
                <a:gd name="T26" fmla="*/ 2147483647 w 28"/>
                <a:gd name="T27" fmla="*/ 2147483647 h 42"/>
                <a:gd name="T28" fmla="*/ 2147483647 w 28"/>
                <a:gd name="T29" fmla="*/ 2147483647 h 42"/>
                <a:gd name="T30" fmla="*/ 2147483647 w 28"/>
                <a:gd name="T31" fmla="*/ 2147483647 h 42"/>
                <a:gd name="T32" fmla="*/ 2147483647 w 28"/>
                <a:gd name="T33" fmla="*/ 2147483647 h 42"/>
                <a:gd name="T34" fmla="*/ 2147483647 w 28"/>
                <a:gd name="T35" fmla="*/ 2147483647 h 42"/>
                <a:gd name="T36" fmla="*/ 2147483647 w 28"/>
                <a:gd name="T37" fmla="*/ 2147483647 h 42"/>
                <a:gd name="T38" fmla="*/ 2147483647 w 28"/>
                <a:gd name="T39" fmla="*/ 0 h 42"/>
                <a:gd name="T40" fmla="*/ 2147483647 w 28"/>
                <a:gd name="T41" fmla="*/ 0 h 42"/>
                <a:gd name="T42" fmla="*/ 2147483647 w 28"/>
                <a:gd name="T43" fmla="*/ 2147483647 h 42"/>
                <a:gd name="T44" fmla="*/ 2147483647 w 28"/>
                <a:gd name="T45" fmla="*/ 2147483647 h 42"/>
                <a:gd name="T46" fmla="*/ 2147483647 w 28"/>
                <a:gd name="T47" fmla="*/ 2147483647 h 42"/>
                <a:gd name="T48" fmla="*/ 0 w 28"/>
                <a:gd name="T49" fmla="*/ 2147483647 h 42"/>
                <a:gd name="T50" fmla="*/ 0 w 28"/>
                <a:gd name="T51" fmla="*/ 2147483647 h 42"/>
                <a:gd name="T52" fmla="*/ 0 w 28"/>
                <a:gd name="T53" fmla="*/ 2147483647 h 42"/>
                <a:gd name="T54" fmla="*/ 0 w 28"/>
                <a:gd name="T55" fmla="*/ 2147483647 h 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8"/>
                <a:gd name="T85" fmla="*/ 0 h 42"/>
                <a:gd name="T86" fmla="*/ 28 w 28"/>
                <a:gd name="T87" fmla="*/ 42 h 4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8" h="42">
                  <a:moveTo>
                    <a:pt x="0" y="8"/>
                  </a:moveTo>
                  <a:lnTo>
                    <a:pt x="2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4" y="28"/>
                  </a:lnTo>
                  <a:lnTo>
                    <a:pt x="6" y="34"/>
                  </a:lnTo>
                  <a:lnTo>
                    <a:pt x="8" y="42"/>
                  </a:lnTo>
                  <a:lnTo>
                    <a:pt x="14" y="34"/>
                  </a:lnTo>
                  <a:lnTo>
                    <a:pt x="22" y="28"/>
                  </a:lnTo>
                  <a:lnTo>
                    <a:pt x="26" y="24"/>
                  </a:lnTo>
                  <a:lnTo>
                    <a:pt x="28" y="20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6" y="12"/>
                  </a:lnTo>
                  <a:lnTo>
                    <a:pt x="24" y="10"/>
                  </a:lnTo>
                  <a:lnTo>
                    <a:pt x="22" y="8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2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1" name="Freeform 125"/>
            <p:cNvSpPr/>
            <p:nvPr/>
          </p:nvSpPr>
          <p:spPr bwMode="auto">
            <a:xfrm>
              <a:off x="4922641" y="4414984"/>
              <a:ext cx="434722" cy="545579"/>
            </a:xfrm>
            <a:custGeom>
              <a:avLst/>
              <a:gdLst>
                <a:gd name="T0" fmla="*/ 2147483647 w 298"/>
                <a:gd name="T1" fmla="*/ 2147483647 h 346"/>
                <a:gd name="T2" fmla="*/ 2147483647 w 298"/>
                <a:gd name="T3" fmla="*/ 2147483647 h 346"/>
                <a:gd name="T4" fmla="*/ 2147483647 w 298"/>
                <a:gd name="T5" fmla="*/ 2147483647 h 346"/>
                <a:gd name="T6" fmla="*/ 2147483647 w 298"/>
                <a:gd name="T7" fmla="*/ 2147483647 h 346"/>
                <a:gd name="T8" fmla="*/ 2147483647 w 298"/>
                <a:gd name="T9" fmla="*/ 2147483647 h 346"/>
                <a:gd name="T10" fmla="*/ 2147483647 w 298"/>
                <a:gd name="T11" fmla="*/ 2147483647 h 346"/>
                <a:gd name="T12" fmla="*/ 2147483647 w 298"/>
                <a:gd name="T13" fmla="*/ 2147483647 h 346"/>
                <a:gd name="T14" fmla="*/ 2147483647 w 298"/>
                <a:gd name="T15" fmla="*/ 2147483647 h 346"/>
                <a:gd name="T16" fmla="*/ 2147483647 w 298"/>
                <a:gd name="T17" fmla="*/ 2147483647 h 346"/>
                <a:gd name="T18" fmla="*/ 2147483647 w 298"/>
                <a:gd name="T19" fmla="*/ 2147483647 h 346"/>
                <a:gd name="T20" fmla="*/ 2147483647 w 298"/>
                <a:gd name="T21" fmla="*/ 2147483647 h 346"/>
                <a:gd name="T22" fmla="*/ 2147483647 w 298"/>
                <a:gd name="T23" fmla="*/ 2147483647 h 346"/>
                <a:gd name="T24" fmla="*/ 2147483647 w 298"/>
                <a:gd name="T25" fmla="*/ 2147483647 h 346"/>
                <a:gd name="T26" fmla="*/ 2147483647 w 298"/>
                <a:gd name="T27" fmla="*/ 2147483647 h 346"/>
                <a:gd name="T28" fmla="*/ 2147483647 w 298"/>
                <a:gd name="T29" fmla="*/ 2147483647 h 346"/>
                <a:gd name="T30" fmla="*/ 2147483647 w 298"/>
                <a:gd name="T31" fmla="*/ 2147483647 h 346"/>
                <a:gd name="T32" fmla="*/ 2147483647 w 298"/>
                <a:gd name="T33" fmla="*/ 2147483647 h 346"/>
                <a:gd name="T34" fmla="*/ 2147483647 w 298"/>
                <a:gd name="T35" fmla="*/ 2147483647 h 346"/>
                <a:gd name="T36" fmla="*/ 2147483647 w 298"/>
                <a:gd name="T37" fmla="*/ 2147483647 h 346"/>
                <a:gd name="T38" fmla="*/ 2147483647 w 298"/>
                <a:gd name="T39" fmla="*/ 2147483647 h 346"/>
                <a:gd name="T40" fmla="*/ 0 w 298"/>
                <a:gd name="T41" fmla="*/ 2147483647 h 346"/>
                <a:gd name="T42" fmla="*/ 2147483647 w 298"/>
                <a:gd name="T43" fmla="*/ 2147483647 h 346"/>
                <a:gd name="T44" fmla="*/ 2147483647 w 298"/>
                <a:gd name="T45" fmla="*/ 2147483647 h 346"/>
                <a:gd name="T46" fmla="*/ 2147483647 w 298"/>
                <a:gd name="T47" fmla="*/ 2147483647 h 346"/>
                <a:gd name="T48" fmla="*/ 2147483647 w 298"/>
                <a:gd name="T49" fmla="*/ 2147483647 h 346"/>
                <a:gd name="T50" fmla="*/ 2147483647 w 298"/>
                <a:gd name="T51" fmla="*/ 2147483647 h 346"/>
                <a:gd name="T52" fmla="*/ 2147483647 w 298"/>
                <a:gd name="T53" fmla="*/ 2147483647 h 346"/>
                <a:gd name="T54" fmla="*/ 2147483647 w 298"/>
                <a:gd name="T55" fmla="*/ 2147483647 h 346"/>
                <a:gd name="T56" fmla="*/ 2147483647 w 298"/>
                <a:gd name="T57" fmla="*/ 2147483647 h 346"/>
                <a:gd name="T58" fmla="*/ 2147483647 w 298"/>
                <a:gd name="T59" fmla="*/ 2147483647 h 346"/>
                <a:gd name="T60" fmla="*/ 2147483647 w 298"/>
                <a:gd name="T61" fmla="*/ 2147483647 h 346"/>
                <a:gd name="T62" fmla="*/ 2147483647 w 298"/>
                <a:gd name="T63" fmla="*/ 2147483647 h 346"/>
                <a:gd name="T64" fmla="*/ 2147483647 w 298"/>
                <a:gd name="T65" fmla="*/ 2147483647 h 346"/>
                <a:gd name="T66" fmla="*/ 2147483647 w 298"/>
                <a:gd name="T67" fmla="*/ 2147483647 h 346"/>
                <a:gd name="T68" fmla="*/ 2147483647 w 298"/>
                <a:gd name="T69" fmla="*/ 2147483647 h 346"/>
                <a:gd name="T70" fmla="*/ 2147483647 w 298"/>
                <a:gd name="T71" fmla="*/ 2147483647 h 346"/>
                <a:gd name="T72" fmla="*/ 2147483647 w 298"/>
                <a:gd name="T73" fmla="*/ 2147483647 h 346"/>
                <a:gd name="T74" fmla="*/ 2147483647 w 298"/>
                <a:gd name="T75" fmla="*/ 2147483647 h 346"/>
                <a:gd name="T76" fmla="*/ 2147483647 w 298"/>
                <a:gd name="T77" fmla="*/ 2147483647 h 346"/>
                <a:gd name="T78" fmla="*/ 2147483647 w 298"/>
                <a:gd name="T79" fmla="*/ 2147483647 h 346"/>
                <a:gd name="T80" fmla="*/ 2147483647 w 298"/>
                <a:gd name="T81" fmla="*/ 2147483647 h 346"/>
                <a:gd name="T82" fmla="*/ 2147483647 w 298"/>
                <a:gd name="T83" fmla="*/ 2147483647 h 346"/>
                <a:gd name="T84" fmla="*/ 2147483647 w 298"/>
                <a:gd name="T85" fmla="*/ 2147483647 h 346"/>
                <a:gd name="T86" fmla="*/ 2147483647 w 298"/>
                <a:gd name="T87" fmla="*/ 2147483647 h 346"/>
                <a:gd name="T88" fmla="*/ 2147483647 w 298"/>
                <a:gd name="T89" fmla="*/ 2147483647 h 346"/>
                <a:gd name="T90" fmla="*/ 2147483647 w 298"/>
                <a:gd name="T91" fmla="*/ 2147483647 h 346"/>
                <a:gd name="T92" fmla="*/ 2147483647 w 298"/>
                <a:gd name="T93" fmla="*/ 2147483647 h 346"/>
                <a:gd name="T94" fmla="*/ 2147483647 w 298"/>
                <a:gd name="T95" fmla="*/ 2147483647 h 346"/>
                <a:gd name="T96" fmla="*/ 2147483647 w 298"/>
                <a:gd name="T97" fmla="*/ 2147483647 h 346"/>
                <a:gd name="T98" fmla="*/ 2147483647 w 298"/>
                <a:gd name="T99" fmla="*/ 2147483647 h 346"/>
                <a:gd name="T100" fmla="*/ 2147483647 w 298"/>
                <a:gd name="T101" fmla="*/ 2147483647 h 346"/>
                <a:gd name="T102" fmla="*/ 2147483647 w 298"/>
                <a:gd name="T103" fmla="*/ 2147483647 h 346"/>
                <a:gd name="T104" fmla="*/ 2147483647 w 298"/>
                <a:gd name="T105" fmla="*/ 2147483647 h 346"/>
                <a:gd name="T106" fmla="*/ 2147483647 w 298"/>
                <a:gd name="T107" fmla="*/ 2147483647 h 346"/>
                <a:gd name="T108" fmla="*/ 2147483647 w 298"/>
                <a:gd name="T109" fmla="*/ 2147483647 h 346"/>
                <a:gd name="T110" fmla="*/ 2147483647 w 298"/>
                <a:gd name="T111" fmla="*/ 2147483647 h 346"/>
                <a:gd name="T112" fmla="*/ 2147483647 w 298"/>
                <a:gd name="T113" fmla="*/ 2147483647 h 346"/>
                <a:gd name="T114" fmla="*/ 2147483647 w 298"/>
                <a:gd name="T115" fmla="*/ 2147483647 h 34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98"/>
                <a:gd name="T175" fmla="*/ 0 h 346"/>
                <a:gd name="T176" fmla="*/ 298 w 298"/>
                <a:gd name="T177" fmla="*/ 346 h 34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98" h="346">
                  <a:moveTo>
                    <a:pt x="290" y="248"/>
                  </a:moveTo>
                  <a:lnTo>
                    <a:pt x="280" y="250"/>
                  </a:lnTo>
                  <a:lnTo>
                    <a:pt x="270" y="256"/>
                  </a:lnTo>
                  <a:lnTo>
                    <a:pt x="264" y="258"/>
                  </a:lnTo>
                  <a:lnTo>
                    <a:pt x="260" y="262"/>
                  </a:lnTo>
                  <a:lnTo>
                    <a:pt x="258" y="266"/>
                  </a:lnTo>
                  <a:lnTo>
                    <a:pt x="256" y="272"/>
                  </a:lnTo>
                  <a:lnTo>
                    <a:pt x="256" y="310"/>
                  </a:lnTo>
                  <a:lnTo>
                    <a:pt x="258" y="318"/>
                  </a:lnTo>
                  <a:lnTo>
                    <a:pt x="260" y="320"/>
                  </a:lnTo>
                  <a:lnTo>
                    <a:pt x="266" y="324"/>
                  </a:lnTo>
                  <a:lnTo>
                    <a:pt x="276" y="324"/>
                  </a:lnTo>
                  <a:lnTo>
                    <a:pt x="276" y="336"/>
                  </a:lnTo>
                  <a:lnTo>
                    <a:pt x="274" y="340"/>
                  </a:lnTo>
                  <a:lnTo>
                    <a:pt x="272" y="344"/>
                  </a:lnTo>
                  <a:lnTo>
                    <a:pt x="268" y="346"/>
                  </a:lnTo>
                  <a:lnTo>
                    <a:pt x="266" y="346"/>
                  </a:lnTo>
                  <a:lnTo>
                    <a:pt x="262" y="338"/>
                  </a:lnTo>
                  <a:lnTo>
                    <a:pt x="258" y="334"/>
                  </a:lnTo>
                  <a:lnTo>
                    <a:pt x="248" y="326"/>
                  </a:lnTo>
                  <a:lnTo>
                    <a:pt x="242" y="320"/>
                  </a:lnTo>
                  <a:lnTo>
                    <a:pt x="238" y="318"/>
                  </a:lnTo>
                  <a:lnTo>
                    <a:pt x="238" y="314"/>
                  </a:lnTo>
                  <a:lnTo>
                    <a:pt x="232" y="316"/>
                  </a:lnTo>
                  <a:lnTo>
                    <a:pt x="230" y="318"/>
                  </a:lnTo>
                  <a:lnTo>
                    <a:pt x="228" y="318"/>
                  </a:lnTo>
                  <a:lnTo>
                    <a:pt x="224" y="320"/>
                  </a:lnTo>
                  <a:lnTo>
                    <a:pt x="218" y="318"/>
                  </a:lnTo>
                  <a:lnTo>
                    <a:pt x="212" y="316"/>
                  </a:lnTo>
                  <a:lnTo>
                    <a:pt x="208" y="312"/>
                  </a:lnTo>
                  <a:lnTo>
                    <a:pt x="206" y="308"/>
                  </a:lnTo>
                  <a:lnTo>
                    <a:pt x="190" y="302"/>
                  </a:lnTo>
                  <a:lnTo>
                    <a:pt x="186" y="300"/>
                  </a:lnTo>
                  <a:lnTo>
                    <a:pt x="178" y="300"/>
                  </a:lnTo>
                  <a:lnTo>
                    <a:pt x="170" y="300"/>
                  </a:lnTo>
                  <a:lnTo>
                    <a:pt x="166" y="302"/>
                  </a:lnTo>
                  <a:lnTo>
                    <a:pt x="162" y="302"/>
                  </a:lnTo>
                  <a:lnTo>
                    <a:pt x="156" y="300"/>
                  </a:lnTo>
                  <a:lnTo>
                    <a:pt x="158" y="294"/>
                  </a:lnTo>
                  <a:lnTo>
                    <a:pt x="158" y="290"/>
                  </a:lnTo>
                  <a:lnTo>
                    <a:pt x="156" y="282"/>
                  </a:lnTo>
                  <a:lnTo>
                    <a:pt x="152" y="280"/>
                  </a:lnTo>
                  <a:lnTo>
                    <a:pt x="152" y="276"/>
                  </a:lnTo>
                  <a:lnTo>
                    <a:pt x="154" y="254"/>
                  </a:lnTo>
                  <a:lnTo>
                    <a:pt x="152" y="232"/>
                  </a:lnTo>
                  <a:lnTo>
                    <a:pt x="146" y="234"/>
                  </a:lnTo>
                  <a:lnTo>
                    <a:pt x="138" y="234"/>
                  </a:lnTo>
                  <a:lnTo>
                    <a:pt x="134" y="232"/>
                  </a:lnTo>
                  <a:lnTo>
                    <a:pt x="132" y="230"/>
                  </a:lnTo>
                  <a:lnTo>
                    <a:pt x="130" y="228"/>
                  </a:lnTo>
                  <a:lnTo>
                    <a:pt x="110" y="228"/>
                  </a:lnTo>
                  <a:lnTo>
                    <a:pt x="110" y="236"/>
                  </a:lnTo>
                  <a:lnTo>
                    <a:pt x="108" y="240"/>
                  </a:lnTo>
                  <a:lnTo>
                    <a:pt x="106" y="242"/>
                  </a:lnTo>
                  <a:lnTo>
                    <a:pt x="98" y="242"/>
                  </a:lnTo>
                  <a:lnTo>
                    <a:pt x="86" y="242"/>
                  </a:lnTo>
                  <a:lnTo>
                    <a:pt x="82" y="242"/>
                  </a:lnTo>
                  <a:lnTo>
                    <a:pt x="80" y="240"/>
                  </a:lnTo>
                  <a:lnTo>
                    <a:pt x="72" y="232"/>
                  </a:lnTo>
                  <a:lnTo>
                    <a:pt x="66" y="220"/>
                  </a:lnTo>
                  <a:lnTo>
                    <a:pt x="66" y="208"/>
                  </a:lnTo>
                  <a:lnTo>
                    <a:pt x="2" y="208"/>
                  </a:lnTo>
                  <a:lnTo>
                    <a:pt x="0" y="202"/>
                  </a:lnTo>
                  <a:lnTo>
                    <a:pt x="2" y="190"/>
                  </a:lnTo>
                  <a:lnTo>
                    <a:pt x="4" y="186"/>
                  </a:lnTo>
                  <a:lnTo>
                    <a:pt x="8" y="184"/>
                  </a:lnTo>
                  <a:lnTo>
                    <a:pt x="14" y="184"/>
                  </a:lnTo>
                  <a:lnTo>
                    <a:pt x="16" y="184"/>
                  </a:lnTo>
                  <a:lnTo>
                    <a:pt x="20" y="184"/>
                  </a:lnTo>
                  <a:lnTo>
                    <a:pt x="22" y="182"/>
                  </a:lnTo>
                  <a:lnTo>
                    <a:pt x="24" y="180"/>
                  </a:lnTo>
                  <a:lnTo>
                    <a:pt x="26" y="180"/>
                  </a:lnTo>
                  <a:lnTo>
                    <a:pt x="30" y="180"/>
                  </a:lnTo>
                  <a:lnTo>
                    <a:pt x="30" y="184"/>
                  </a:lnTo>
                  <a:lnTo>
                    <a:pt x="32" y="184"/>
                  </a:lnTo>
                  <a:lnTo>
                    <a:pt x="36" y="184"/>
                  </a:lnTo>
                  <a:lnTo>
                    <a:pt x="42" y="184"/>
                  </a:lnTo>
                  <a:lnTo>
                    <a:pt x="46" y="182"/>
                  </a:lnTo>
                  <a:lnTo>
                    <a:pt x="50" y="176"/>
                  </a:lnTo>
                  <a:lnTo>
                    <a:pt x="52" y="168"/>
                  </a:lnTo>
                  <a:lnTo>
                    <a:pt x="56" y="156"/>
                  </a:lnTo>
                  <a:lnTo>
                    <a:pt x="56" y="142"/>
                  </a:lnTo>
                  <a:lnTo>
                    <a:pt x="60" y="140"/>
                  </a:lnTo>
                  <a:lnTo>
                    <a:pt x="64" y="136"/>
                  </a:lnTo>
                  <a:lnTo>
                    <a:pt x="66" y="126"/>
                  </a:lnTo>
                  <a:lnTo>
                    <a:pt x="70" y="122"/>
                  </a:lnTo>
                  <a:lnTo>
                    <a:pt x="74" y="118"/>
                  </a:lnTo>
                  <a:lnTo>
                    <a:pt x="78" y="116"/>
                  </a:lnTo>
                  <a:lnTo>
                    <a:pt x="80" y="112"/>
                  </a:lnTo>
                  <a:lnTo>
                    <a:pt x="82" y="108"/>
                  </a:lnTo>
                  <a:lnTo>
                    <a:pt x="80" y="104"/>
                  </a:lnTo>
                  <a:lnTo>
                    <a:pt x="80" y="102"/>
                  </a:lnTo>
                  <a:lnTo>
                    <a:pt x="80" y="98"/>
                  </a:lnTo>
                  <a:lnTo>
                    <a:pt x="92" y="68"/>
                  </a:lnTo>
                  <a:lnTo>
                    <a:pt x="96" y="54"/>
                  </a:lnTo>
                  <a:lnTo>
                    <a:pt x="98" y="44"/>
                  </a:lnTo>
                  <a:lnTo>
                    <a:pt x="96" y="40"/>
                  </a:lnTo>
                  <a:lnTo>
                    <a:pt x="96" y="38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6" y="24"/>
                  </a:lnTo>
                  <a:lnTo>
                    <a:pt x="98" y="16"/>
                  </a:lnTo>
                  <a:lnTo>
                    <a:pt x="100" y="12"/>
                  </a:lnTo>
                  <a:lnTo>
                    <a:pt x="104" y="10"/>
                  </a:lnTo>
                  <a:lnTo>
                    <a:pt x="108" y="6"/>
                  </a:lnTo>
                  <a:lnTo>
                    <a:pt x="110" y="6"/>
                  </a:lnTo>
                  <a:lnTo>
                    <a:pt x="116" y="6"/>
                  </a:lnTo>
                  <a:lnTo>
                    <a:pt x="122" y="8"/>
                  </a:lnTo>
                  <a:lnTo>
                    <a:pt x="134" y="14"/>
                  </a:lnTo>
                  <a:lnTo>
                    <a:pt x="144" y="20"/>
                  </a:lnTo>
                  <a:lnTo>
                    <a:pt x="152" y="20"/>
                  </a:lnTo>
                  <a:lnTo>
                    <a:pt x="160" y="20"/>
                  </a:lnTo>
                  <a:lnTo>
                    <a:pt x="162" y="20"/>
                  </a:lnTo>
                  <a:lnTo>
                    <a:pt x="162" y="18"/>
                  </a:lnTo>
                  <a:lnTo>
                    <a:pt x="164" y="14"/>
                  </a:lnTo>
                  <a:lnTo>
                    <a:pt x="166" y="12"/>
                  </a:lnTo>
                  <a:lnTo>
                    <a:pt x="170" y="14"/>
                  </a:lnTo>
                  <a:lnTo>
                    <a:pt x="172" y="14"/>
                  </a:lnTo>
                  <a:lnTo>
                    <a:pt x="178" y="12"/>
                  </a:lnTo>
                  <a:lnTo>
                    <a:pt x="182" y="10"/>
                  </a:lnTo>
                  <a:lnTo>
                    <a:pt x="188" y="8"/>
                  </a:lnTo>
                  <a:lnTo>
                    <a:pt x="192" y="8"/>
                  </a:lnTo>
                  <a:lnTo>
                    <a:pt x="204" y="8"/>
                  </a:lnTo>
                  <a:lnTo>
                    <a:pt x="206" y="2"/>
                  </a:lnTo>
                  <a:lnTo>
                    <a:pt x="210" y="0"/>
                  </a:lnTo>
                  <a:lnTo>
                    <a:pt x="216" y="2"/>
                  </a:lnTo>
                  <a:lnTo>
                    <a:pt x="224" y="4"/>
                  </a:lnTo>
                  <a:lnTo>
                    <a:pt x="236" y="4"/>
                  </a:lnTo>
                  <a:lnTo>
                    <a:pt x="246" y="14"/>
                  </a:lnTo>
                  <a:lnTo>
                    <a:pt x="252" y="16"/>
                  </a:lnTo>
                  <a:lnTo>
                    <a:pt x="260" y="20"/>
                  </a:lnTo>
                  <a:lnTo>
                    <a:pt x="260" y="16"/>
                  </a:lnTo>
                  <a:lnTo>
                    <a:pt x="264" y="16"/>
                  </a:lnTo>
                  <a:lnTo>
                    <a:pt x="268" y="20"/>
                  </a:lnTo>
                  <a:lnTo>
                    <a:pt x="272" y="16"/>
                  </a:lnTo>
                  <a:lnTo>
                    <a:pt x="280" y="16"/>
                  </a:lnTo>
                  <a:lnTo>
                    <a:pt x="282" y="20"/>
                  </a:lnTo>
                  <a:lnTo>
                    <a:pt x="284" y="24"/>
                  </a:lnTo>
                  <a:lnTo>
                    <a:pt x="294" y="32"/>
                  </a:lnTo>
                  <a:lnTo>
                    <a:pt x="296" y="44"/>
                  </a:lnTo>
                  <a:lnTo>
                    <a:pt x="296" y="50"/>
                  </a:lnTo>
                  <a:lnTo>
                    <a:pt x="298" y="54"/>
                  </a:lnTo>
                  <a:lnTo>
                    <a:pt x="298" y="64"/>
                  </a:lnTo>
                  <a:lnTo>
                    <a:pt x="292" y="72"/>
                  </a:lnTo>
                  <a:lnTo>
                    <a:pt x="286" y="80"/>
                  </a:lnTo>
                  <a:lnTo>
                    <a:pt x="280" y="92"/>
                  </a:lnTo>
                  <a:lnTo>
                    <a:pt x="274" y="102"/>
                  </a:lnTo>
                  <a:lnTo>
                    <a:pt x="274" y="124"/>
                  </a:lnTo>
                  <a:lnTo>
                    <a:pt x="272" y="128"/>
                  </a:lnTo>
                  <a:lnTo>
                    <a:pt x="268" y="132"/>
                  </a:lnTo>
                  <a:lnTo>
                    <a:pt x="266" y="138"/>
                  </a:lnTo>
                  <a:lnTo>
                    <a:pt x="266" y="148"/>
                  </a:lnTo>
                  <a:lnTo>
                    <a:pt x="268" y="152"/>
                  </a:lnTo>
                  <a:lnTo>
                    <a:pt x="272" y="154"/>
                  </a:lnTo>
                  <a:lnTo>
                    <a:pt x="272" y="156"/>
                  </a:lnTo>
                  <a:lnTo>
                    <a:pt x="270" y="160"/>
                  </a:lnTo>
                  <a:lnTo>
                    <a:pt x="270" y="164"/>
                  </a:lnTo>
                  <a:lnTo>
                    <a:pt x="270" y="168"/>
                  </a:lnTo>
                  <a:lnTo>
                    <a:pt x="272" y="174"/>
                  </a:lnTo>
                  <a:lnTo>
                    <a:pt x="274" y="182"/>
                  </a:lnTo>
                  <a:lnTo>
                    <a:pt x="272" y="186"/>
                  </a:lnTo>
                  <a:lnTo>
                    <a:pt x="272" y="192"/>
                  </a:lnTo>
                  <a:lnTo>
                    <a:pt x="272" y="196"/>
                  </a:lnTo>
                  <a:lnTo>
                    <a:pt x="272" y="198"/>
                  </a:lnTo>
                  <a:lnTo>
                    <a:pt x="274" y="202"/>
                  </a:lnTo>
                  <a:lnTo>
                    <a:pt x="272" y="206"/>
                  </a:lnTo>
                  <a:lnTo>
                    <a:pt x="272" y="208"/>
                  </a:lnTo>
                  <a:lnTo>
                    <a:pt x="272" y="214"/>
                  </a:lnTo>
                  <a:lnTo>
                    <a:pt x="278" y="218"/>
                  </a:lnTo>
                  <a:lnTo>
                    <a:pt x="282" y="224"/>
                  </a:lnTo>
                  <a:lnTo>
                    <a:pt x="288" y="228"/>
                  </a:lnTo>
                  <a:lnTo>
                    <a:pt x="288" y="234"/>
                  </a:lnTo>
                  <a:lnTo>
                    <a:pt x="290" y="240"/>
                  </a:lnTo>
                  <a:lnTo>
                    <a:pt x="292" y="248"/>
                  </a:lnTo>
                  <a:lnTo>
                    <a:pt x="290" y="2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2" name="Freeform 126"/>
            <p:cNvSpPr/>
            <p:nvPr/>
          </p:nvSpPr>
          <p:spPr bwMode="auto">
            <a:xfrm>
              <a:off x="5330841" y="4876935"/>
              <a:ext cx="255990" cy="471243"/>
            </a:xfrm>
            <a:custGeom>
              <a:avLst/>
              <a:gdLst>
                <a:gd name="T0" fmla="*/ 2147483647 w 174"/>
                <a:gd name="T1" fmla="*/ 2147483647 h 298"/>
                <a:gd name="T2" fmla="*/ 2147483647 w 174"/>
                <a:gd name="T3" fmla="*/ 2147483647 h 298"/>
                <a:gd name="T4" fmla="*/ 2147483647 w 174"/>
                <a:gd name="T5" fmla="*/ 2147483647 h 298"/>
                <a:gd name="T6" fmla="*/ 2147483647 w 174"/>
                <a:gd name="T7" fmla="*/ 2147483647 h 298"/>
                <a:gd name="T8" fmla="*/ 2147483647 w 174"/>
                <a:gd name="T9" fmla="*/ 2147483647 h 298"/>
                <a:gd name="T10" fmla="*/ 2147483647 w 174"/>
                <a:gd name="T11" fmla="*/ 2147483647 h 298"/>
                <a:gd name="T12" fmla="*/ 2147483647 w 174"/>
                <a:gd name="T13" fmla="*/ 2147483647 h 298"/>
                <a:gd name="T14" fmla="*/ 2147483647 w 174"/>
                <a:gd name="T15" fmla="*/ 2147483647 h 298"/>
                <a:gd name="T16" fmla="*/ 2147483647 w 174"/>
                <a:gd name="T17" fmla="*/ 2147483647 h 298"/>
                <a:gd name="T18" fmla="*/ 2147483647 w 174"/>
                <a:gd name="T19" fmla="*/ 2147483647 h 298"/>
                <a:gd name="T20" fmla="*/ 2147483647 w 174"/>
                <a:gd name="T21" fmla="*/ 2147483647 h 298"/>
                <a:gd name="T22" fmla="*/ 2147483647 w 174"/>
                <a:gd name="T23" fmla="*/ 2147483647 h 298"/>
                <a:gd name="T24" fmla="*/ 2147483647 w 174"/>
                <a:gd name="T25" fmla="*/ 2147483647 h 298"/>
                <a:gd name="T26" fmla="*/ 2147483647 w 174"/>
                <a:gd name="T27" fmla="*/ 2147483647 h 298"/>
                <a:gd name="T28" fmla="*/ 2147483647 w 174"/>
                <a:gd name="T29" fmla="*/ 2147483647 h 298"/>
                <a:gd name="T30" fmla="*/ 2147483647 w 174"/>
                <a:gd name="T31" fmla="*/ 2147483647 h 298"/>
                <a:gd name="T32" fmla="*/ 2147483647 w 174"/>
                <a:gd name="T33" fmla="*/ 2147483647 h 298"/>
                <a:gd name="T34" fmla="*/ 2147483647 w 174"/>
                <a:gd name="T35" fmla="*/ 2147483647 h 298"/>
                <a:gd name="T36" fmla="*/ 2147483647 w 174"/>
                <a:gd name="T37" fmla="*/ 2147483647 h 298"/>
                <a:gd name="T38" fmla="*/ 2147483647 w 174"/>
                <a:gd name="T39" fmla="*/ 2147483647 h 298"/>
                <a:gd name="T40" fmla="*/ 2147483647 w 174"/>
                <a:gd name="T41" fmla="*/ 2147483647 h 298"/>
                <a:gd name="T42" fmla="*/ 2147483647 w 174"/>
                <a:gd name="T43" fmla="*/ 2147483647 h 298"/>
                <a:gd name="T44" fmla="*/ 2147483647 w 174"/>
                <a:gd name="T45" fmla="*/ 2147483647 h 298"/>
                <a:gd name="T46" fmla="*/ 2147483647 w 174"/>
                <a:gd name="T47" fmla="*/ 2147483647 h 298"/>
                <a:gd name="T48" fmla="*/ 2147483647 w 174"/>
                <a:gd name="T49" fmla="*/ 2147483647 h 298"/>
                <a:gd name="T50" fmla="*/ 2147483647 w 174"/>
                <a:gd name="T51" fmla="*/ 2147483647 h 298"/>
                <a:gd name="T52" fmla="*/ 2147483647 w 174"/>
                <a:gd name="T53" fmla="*/ 2147483647 h 298"/>
                <a:gd name="T54" fmla="*/ 2147483647 w 174"/>
                <a:gd name="T55" fmla="*/ 2147483647 h 298"/>
                <a:gd name="T56" fmla="*/ 2147483647 w 174"/>
                <a:gd name="T57" fmla="*/ 2147483647 h 298"/>
                <a:gd name="T58" fmla="*/ 2147483647 w 174"/>
                <a:gd name="T59" fmla="*/ 2147483647 h 298"/>
                <a:gd name="T60" fmla="*/ 2147483647 w 174"/>
                <a:gd name="T61" fmla="*/ 2147483647 h 298"/>
                <a:gd name="T62" fmla="*/ 2147483647 w 174"/>
                <a:gd name="T63" fmla="*/ 2147483647 h 298"/>
                <a:gd name="T64" fmla="*/ 2147483647 w 174"/>
                <a:gd name="T65" fmla="*/ 2147483647 h 298"/>
                <a:gd name="T66" fmla="*/ 2147483647 w 174"/>
                <a:gd name="T67" fmla="*/ 2147483647 h 298"/>
                <a:gd name="T68" fmla="*/ 2147483647 w 174"/>
                <a:gd name="T69" fmla="*/ 2147483647 h 298"/>
                <a:gd name="T70" fmla="*/ 2147483647 w 174"/>
                <a:gd name="T71" fmla="*/ 2147483647 h 298"/>
                <a:gd name="T72" fmla="*/ 2147483647 w 174"/>
                <a:gd name="T73" fmla="*/ 2147483647 h 298"/>
                <a:gd name="T74" fmla="*/ 2147483647 w 174"/>
                <a:gd name="T75" fmla="*/ 2147483647 h 298"/>
                <a:gd name="T76" fmla="*/ 2147483647 w 174"/>
                <a:gd name="T77" fmla="*/ 2147483647 h 298"/>
                <a:gd name="T78" fmla="*/ 2147483647 w 174"/>
                <a:gd name="T79" fmla="*/ 2147483647 h 298"/>
                <a:gd name="T80" fmla="*/ 2147483647 w 174"/>
                <a:gd name="T81" fmla="*/ 2147483647 h 298"/>
                <a:gd name="T82" fmla="*/ 2147483647 w 174"/>
                <a:gd name="T83" fmla="*/ 2147483647 h 298"/>
                <a:gd name="T84" fmla="*/ 2147483647 w 174"/>
                <a:gd name="T85" fmla="*/ 2147483647 h 298"/>
                <a:gd name="T86" fmla="*/ 2147483647 w 174"/>
                <a:gd name="T87" fmla="*/ 2147483647 h 298"/>
                <a:gd name="T88" fmla="*/ 0 w 174"/>
                <a:gd name="T89" fmla="*/ 2147483647 h 298"/>
                <a:gd name="T90" fmla="*/ 2147483647 w 174"/>
                <a:gd name="T91" fmla="*/ 2147483647 h 298"/>
                <a:gd name="T92" fmla="*/ 2147483647 w 174"/>
                <a:gd name="T93" fmla="*/ 2147483647 h 298"/>
                <a:gd name="T94" fmla="*/ 2147483647 w 174"/>
                <a:gd name="T95" fmla="*/ 2147483647 h 298"/>
                <a:gd name="T96" fmla="*/ 2147483647 w 174"/>
                <a:gd name="T97" fmla="*/ 2147483647 h 298"/>
                <a:gd name="T98" fmla="*/ 2147483647 w 174"/>
                <a:gd name="T99" fmla="*/ 2147483647 h 298"/>
                <a:gd name="T100" fmla="*/ 2147483647 w 174"/>
                <a:gd name="T101" fmla="*/ 2147483647 h 298"/>
                <a:gd name="T102" fmla="*/ 2147483647 w 174"/>
                <a:gd name="T103" fmla="*/ 2147483647 h 298"/>
                <a:gd name="T104" fmla="*/ 2147483647 w 174"/>
                <a:gd name="T105" fmla="*/ 2147483647 h 298"/>
                <a:gd name="T106" fmla="*/ 2147483647 w 174"/>
                <a:gd name="T107" fmla="*/ 2147483647 h 298"/>
                <a:gd name="T108" fmla="*/ 2147483647 w 174"/>
                <a:gd name="T109" fmla="*/ 2147483647 h 298"/>
                <a:gd name="T110" fmla="*/ 2147483647 w 174"/>
                <a:gd name="T111" fmla="*/ 2147483647 h 298"/>
                <a:gd name="T112" fmla="*/ 2147483647 w 174"/>
                <a:gd name="T113" fmla="*/ 2147483647 h 298"/>
                <a:gd name="T114" fmla="*/ 2147483647 w 174"/>
                <a:gd name="T115" fmla="*/ 2147483647 h 29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4"/>
                <a:gd name="T175" fmla="*/ 0 h 298"/>
                <a:gd name="T176" fmla="*/ 174 w 174"/>
                <a:gd name="T177" fmla="*/ 298 h 29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4" h="298">
                  <a:moveTo>
                    <a:pt x="30" y="298"/>
                  </a:moveTo>
                  <a:lnTo>
                    <a:pt x="32" y="288"/>
                  </a:lnTo>
                  <a:lnTo>
                    <a:pt x="32" y="282"/>
                  </a:lnTo>
                  <a:lnTo>
                    <a:pt x="34" y="274"/>
                  </a:lnTo>
                  <a:lnTo>
                    <a:pt x="38" y="270"/>
                  </a:lnTo>
                  <a:lnTo>
                    <a:pt x="44" y="268"/>
                  </a:lnTo>
                  <a:lnTo>
                    <a:pt x="50" y="264"/>
                  </a:lnTo>
                  <a:lnTo>
                    <a:pt x="66" y="258"/>
                  </a:lnTo>
                  <a:lnTo>
                    <a:pt x="72" y="254"/>
                  </a:lnTo>
                  <a:lnTo>
                    <a:pt x="74" y="248"/>
                  </a:lnTo>
                  <a:lnTo>
                    <a:pt x="78" y="232"/>
                  </a:lnTo>
                  <a:lnTo>
                    <a:pt x="78" y="218"/>
                  </a:lnTo>
                  <a:lnTo>
                    <a:pt x="78" y="210"/>
                  </a:lnTo>
                  <a:lnTo>
                    <a:pt x="76" y="204"/>
                  </a:lnTo>
                  <a:lnTo>
                    <a:pt x="74" y="196"/>
                  </a:lnTo>
                  <a:lnTo>
                    <a:pt x="74" y="192"/>
                  </a:lnTo>
                  <a:lnTo>
                    <a:pt x="74" y="186"/>
                  </a:lnTo>
                  <a:lnTo>
                    <a:pt x="70" y="182"/>
                  </a:lnTo>
                  <a:lnTo>
                    <a:pt x="70" y="178"/>
                  </a:lnTo>
                  <a:lnTo>
                    <a:pt x="70" y="172"/>
                  </a:lnTo>
                  <a:lnTo>
                    <a:pt x="72" y="168"/>
                  </a:lnTo>
                  <a:lnTo>
                    <a:pt x="76" y="162"/>
                  </a:lnTo>
                  <a:lnTo>
                    <a:pt x="86" y="156"/>
                  </a:lnTo>
                  <a:lnTo>
                    <a:pt x="94" y="152"/>
                  </a:lnTo>
                  <a:lnTo>
                    <a:pt x="100" y="148"/>
                  </a:lnTo>
                  <a:lnTo>
                    <a:pt x="102" y="140"/>
                  </a:lnTo>
                  <a:lnTo>
                    <a:pt x="108" y="134"/>
                  </a:lnTo>
                  <a:lnTo>
                    <a:pt x="112" y="128"/>
                  </a:lnTo>
                  <a:lnTo>
                    <a:pt x="130" y="116"/>
                  </a:lnTo>
                  <a:lnTo>
                    <a:pt x="150" y="108"/>
                  </a:lnTo>
                  <a:lnTo>
                    <a:pt x="156" y="100"/>
                  </a:lnTo>
                  <a:lnTo>
                    <a:pt x="162" y="94"/>
                  </a:lnTo>
                  <a:lnTo>
                    <a:pt x="168" y="84"/>
                  </a:lnTo>
                  <a:lnTo>
                    <a:pt x="168" y="76"/>
                  </a:lnTo>
                  <a:lnTo>
                    <a:pt x="168" y="66"/>
                  </a:lnTo>
                  <a:lnTo>
                    <a:pt x="170" y="56"/>
                  </a:lnTo>
                  <a:lnTo>
                    <a:pt x="170" y="50"/>
                  </a:lnTo>
                  <a:lnTo>
                    <a:pt x="174" y="48"/>
                  </a:lnTo>
                  <a:lnTo>
                    <a:pt x="172" y="22"/>
                  </a:lnTo>
                  <a:lnTo>
                    <a:pt x="172" y="10"/>
                  </a:lnTo>
                  <a:lnTo>
                    <a:pt x="174" y="0"/>
                  </a:lnTo>
                  <a:lnTo>
                    <a:pt x="166" y="2"/>
                  </a:lnTo>
                  <a:lnTo>
                    <a:pt x="158" y="2"/>
                  </a:lnTo>
                  <a:lnTo>
                    <a:pt x="154" y="6"/>
                  </a:lnTo>
                  <a:lnTo>
                    <a:pt x="144" y="10"/>
                  </a:lnTo>
                  <a:lnTo>
                    <a:pt x="130" y="14"/>
                  </a:lnTo>
                  <a:lnTo>
                    <a:pt x="126" y="16"/>
                  </a:lnTo>
                  <a:lnTo>
                    <a:pt x="124" y="18"/>
                  </a:lnTo>
                  <a:lnTo>
                    <a:pt x="122" y="20"/>
                  </a:lnTo>
                  <a:lnTo>
                    <a:pt x="118" y="20"/>
                  </a:lnTo>
                  <a:lnTo>
                    <a:pt x="114" y="20"/>
                  </a:lnTo>
                  <a:lnTo>
                    <a:pt x="112" y="18"/>
                  </a:lnTo>
                  <a:lnTo>
                    <a:pt x="108" y="18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100" y="22"/>
                  </a:lnTo>
                  <a:lnTo>
                    <a:pt x="74" y="20"/>
                  </a:lnTo>
                  <a:lnTo>
                    <a:pt x="72" y="28"/>
                  </a:lnTo>
                  <a:lnTo>
                    <a:pt x="70" y="36"/>
                  </a:lnTo>
                  <a:lnTo>
                    <a:pt x="72" y="42"/>
                  </a:lnTo>
                  <a:lnTo>
                    <a:pt x="74" y="48"/>
                  </a:lnTo>
                  <a:lnTo>
                    <a:pt x="80" y="56"/>
                  </a:lnTo>
                  <a:lnTo>
                    <a:pt x="88" y="68"/>
                  </a:lnTo>
                  <a:lnTo>
                    <a:pt x="92" y="74"/>
                  </a:lnTo>
                  <a:lnTo>
                    <a:pt x="92" y="80"/>
                  </a:lnTo>
                  <a:lnTo>
                    <a:pt x="92" y="88"/>
                  </a:lnTo>
                  <a:lnTo>
                    <a:pt x="90" y="94"/>
                  </a:lnTo>
                  <a:lnTo>
                    <a:pt x="88" y="100"/>
                  </a:lnTo>
                  <a:lnTo>
                    <a:pt x="86" y="102"/>
                  </a:lnTo>
                  <a:lnTo>
                    <a:pt x="82" y="106"/>
                  </a:lnTo>
                  <a:lnTo>
                    <a:pt x="80" y="108"/>
                  </a:lnTo>
                  <a:lnTo>
                    <a:pt x="78" y="110"/>
                  </a:lnTo>
                  <a:lnTo>
                    <a:pt x="78" y="118"/>
                  </a:lnTo>
                  <a:lnTo>
                    <a:pt x="76" y="114"/>
                  </a:lnTo>
                  <a:lnTo>
                    <a:pt x="72" y="110"/>
                  </a:lnTo>
                  <a:lnTo>
                    <a:pt x="68" y="108"/>
                  </a:lnTo>
                  <a:lnTo>
                    <a:pt x="66" y="100"/>
                  </a:lnTo>
                  <a:lnTo>
                    <a:pt x="68" y="90"/>
                  </a:lnTo>
                  <a:lnTo>
                    <a:pt x="70" y="82"/>
                  </a:lnTo>
                  <a:lnTo>
                    <a:pt x="70" y="72"/>
                  </a:lnTo>
                  <a:lnTo>
                    <a:pt x="62" y="72"/>
                  </a:lnTo>
                  <a:lnTo>
                    <a:pt x="56" y="72"/>
                  </a:lnTo>
                  <a:lnTo>
                    <a:pt x="52" y="70"/>
                  </a:lnTo>
                  <a:lnTo>
                    <a:pt x="50" y="64"/>
                  </a:lnTo>
                  <a:lnTo>
                    <a:pt x="44" y="64"/>
                  </a:lnTo>
                  <a:lnTo>
                    <a:pt x="34" y="70"/>
                  </a:lnTo>
                  <a:lnTo>
                    <a:pt x="22" y="72"/>
                  </a:lnTo>
                  <a:lnTo>
                    <a:pt x="12" y="76"/>
                  </a:lnTo>
                  <a:lnTo>
                    <a:pt x="6" y="80"/>
                  </a:lnTo>
                  <a:lnTo>
                    <a:pt x="0" y="82"/>
                  </a:lnTo>
                  <a:lnTo>
                    <a:pt x="2" y="98"/>
                  </a:lnTo>
                  <a:lnTo>
                    <a:pt x="18" y="102"/>
                  </a:lnTo>
                  <a:lnTo>
                    <a:pt x="30" y="106"/>
                  </a:lnTo>
                  <a:lnTo>
                    <a:pt x="36" y="110"/>
                  </a:lnTo>
                  <a:lnTo>
                    <a:pt x="40" y="114"/>
                  </a:lnTo>
                  <a:lnTo>
                    <a:pt x="44" y="120"/>
                  </a:lnTo>
                  <a:lnTo>
                    <a:pt x="44" y="128"/>
                  </a:lnTo>
                  <a:lnTo>
                    <a:pt x="44" y="136"/>
                  </a:lnTo>
                  <a:lnTo>
                    <a:pt x="42" y="142"/>
                  </a:lnTo>
                  <a:lnTo>
                    <a:pt x="40" y="148"/>
                  </a:lnTo>
                  <a:lnTo>
                    <a:pt x="40" y="158"/>
                  </a:lnTo>
                  <a:lnTo>
                    <a:pt x="40" y="168"/>
                  </a:lnTo>
                  <a:lnTo>
                    <a:pt x="38" y="178"/>
                  </a:lnTo>
                  <a:lnTo>
                    <a:pt x="36" y="188"/>
                  </a:lnTo>
                  <a:lnTo>
                    <a:pt x="30" y="196"/>
                  </a:lnTo>
                  <a:lnTo>
                    <a:pt x="18" y="208"/>
                  </a:lnTo>
                  <a:lnTo>
                    <a:pt x="14" y="218"/>
                  </a:lnTo>
                  <a:lnTo>
                    <a:pt x="14" y="226"/>
                  </a:lnTo>
                  <a:lnTo>
                    <a:pt x="18" y="234"/>
                  </a:lnTo>
                  <a:lnTo>
                    <a:pt x="20" y="242"/>
                  </a:lnTo>
                  <a:lnTo>
                    <a:pt x="22" y="250"/>
                  </a:lnTo>
                  <a:lnTo>
                    <a:pt x="20" y="258"/>
                  </a:lnTo>
                  <a:lnTo>
                    <a:pt x="18" y="264"/>
                  </a:lnTo>
                  <a:lnTo>
                    <a:pt x="18" y="298"/>
                  </a:lnTo>
                  <a:lnTo>
                    <a:pt x="28" y="298"/>
                  </a:lnTo>
                  <a:lnTo>
                    <a:pt x="30" y="2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3" name="Freeform 127"/>
            <p:cNvSpPr/>
            <p:nvPr/>
          </p:nvSpPr>
          <p:spPr bwMode="auto">
            <a:xfrm>
              <a:off x="5004511" y="5208796"/>
              <a:ext cx="374760" cy="369029"/>
            </a:xfrm>
            <a:custGeom>
              <a:avLst/>
              <a:gdLst>
                <a:gd name="T0" fmla="*/ 2147483647 w 256"/>
                <a:gd name="T1" fmla="*/ 2147483647 h 234"/>
                <a:gd name="T2" fmla="*/ 2147483647 w 256"/>
                <a:gd name="T3" fmla="*/ 2147483647 h 234"/>
                <a:gd name="T4" fmla="*/ 2147483647 w 256"/>
                <a:gd name="T5" fmla="*/ 2147483647 h 234"/>
                <a:gd name="T6" fmla="*/ 2147483647 w 256"/>
                <a:gd name="T7" fmla="*/ 2147483647 h 234"/>
                <a:gd name="T8" fmla="*/ 2147483647 w 256"/>
                <a:gd name="T9" fmla="*/ 2147483647 h 234"/>
                <a:gd name="T10" fmla="*/ 2147483647 w 256"/>
                <a:gd name="T11" fmla="*/ 2147483647 h 234"/>
                <a:gd name="T12" fmla="*/ 2147483647 w 256"/>
                <a:gd name="T13" fmla="*/ 2147483647 h 234"/>
                <a:gd name="T14" fmla="*/ 2147483647 w 256"/>
                <a:gd name="T15" fmla="*/ 2147483647 h 234"/>
                <a:gd name="T16" fmla="*/ 2147483647 w 256"/>
                <a:gd name="T17" fmla="*/ 2147483647 h 234"/>
                <a:gd name="T18" fmla="*/ 2147483647 w 256"/>
                <a:gd name="T19" fmla="*/ 2147483647 h 234"/>
                <a:gd name="T20" fmla="*/ 2147483647 w 256"/>
                <a:gd name="T21" fmla="*/ 2147483647 h 234"/>
                <a:gd name="T22" fmla="*/ 2147483647 w 256"/>
                <a:gd name="T23" fmla="*/ 2147483647 h 234"/>
                <a:gd name="T24" fmla="*/ 2147483647 w 256"/>
                <a:gd name="T25" fmla="*/ 2147483647 h 234"/>
                <a:gd name="T26" fmla="*/ 2147483647 w 256"/>
                <a:gd name="T27" fmla="*/ 2147483647 h 234"/>
                <a:gd name="T28" fmla="*/ 2147483647 w 256"/>
                <a:gd name="T29" fmla="*/ 2147483647 h 234"/>
                <a:gd name="T30" fmla="*/ 2147483647 w 256"/>
                <a:gd name="T31" fmla="*/ 2147483647 h 234"/>
                <a:gd name="T32" fmla="*/ 2147483647 w 256"/>
                <a:gd name="T33" fmla="*/ 2147483647 h 234"/>
                <a:gd name="T34" fmla="*/ 2147483647 w 256"/>
                <a:gd name="T35" fmla="*/ 2147483647 h 234"/>
                <a:gd name="T36" fmla="*/ 2147483647 w 256"/>
                <a:gd name="T37" fmla="*/ 2147483647 h 234"/>
                <a:gd name="T38" fmla="*/ 2147483647 w 256"/>
                <a:gd name="T39" fmla="*/ 2147483647 h 234"/>
                <a:gd name="T40" fmla="*/ 2147483647 w 256"/>
                <a:gd name="T41" fmla="*/ 2147483647 h 234"/>
                <a:gd name="T42" fmla="*/ 0 w 256"/>
                <a:gd name="T43" fmla="*/ 2147483647 h 234"/>
                <a:gd name="T44" fmla="*/ 2147483647 w 256"/>
                <a:gd name="T45" fmla="*/ 2147483647 h 234"/>
                <a:gd name="T46" fmla="*/ 2147483647 w 256"/>
                <a:gd name="T47" fmla="*/ 2147483647 h 234"/>
                <a:gd name="T48" fmla="*/ 2147483647 w 256"/>
                <a:gd name="T49" fmla="*/ 2147483647 h 234"/>
                <a:gd name="T50" fmla="*/ 2147483647 w 256"/>
                <a:gd name="T51" fmla="*/ 2147483647 h 234"/>
                <a:gd name="T52" fmla="*/ 2147483647 w 256"/>
                <a:gd name="T53" fmla="*/ 2147483647 h 234"/>
                <a:gd name="T54" fmla="*/ 2147483647 w 256"/>
                <a:gd name="T55" fmla="*/ 2147483647 h 234"/>
                <a:gd name="T56" fmla="*/ 2147483647 w 256"/>
                <a:gd name="T57" fmla="*/ 2147483647 h 234"/>
                <a:gd name="T58" fmla="*/ 2147483647 w 256"/>
                <a:gd name="T59" fmla="*/ 2147483647 h 234"/>
                <a:gd name="T60" fmla="*/ 2147483647 w 256"/>
                <a:gd name="T61" fmla="*/ 2147483647 h 234"/>
                <a:gd name="T62" fmla="*/ 2147483647 w 256"/>
                <a:gd name="T63" fmla="*/ 2147483647 h 234"/>
                <a:gd name="T64" fmla="*/ 2147483647 w 256"/>
                <a:gd name="T65" fmla="*/ 2147483647 h 234"/>
                <a:gd name="T66" fmla="*/ 2147483647 w 256"/>
                <a:gd name="T67" fmla="*/ 2147483647 h 234"/>
                <a:gd name="T68" fmla="*/ 2147483647 w 256"/>
                <a:gd name="T69" fmla="*/ 2147483647 h 234"/>
                <a:gd name="T70" fmla="*/ 2147483647 w 256"/>
                <a:gd name="T71" fmla="*/ 2147483647 h 234"/>
                <a:gd name="T72" fmla="*/ 2147483647 w 256"/>
                <a:gd name="T73" fmla="*/ 2147483647 h 234"/>
                <a:gd name="T74" fmla="*/ 2147483647 w 256"/>
                <a:gd name="T75" fmla="*/ 2147483647 h 234"/>
                <a:gd name="T76" fmla="*/ 2147483647 w 256"/>
                <a:gd name="T77" fmla="*/ 2147483647 h 234"/>
                <a:gd name="T78" fmla="*/ 2147483647 w 256"/>
                <a:gd name="T79" fmla="*/ 2147483647 h 234"/>
                <a:gd name="T80" fmla="*/ 2147483647 w 256"/>
                <a:gd name="T81" fmla="*/ 2147483647 h 234"/>
                <a:gd name="T82" fmla="*/ 2147483647 w 256"/>
                <a:gd name="T83" fmla="*/ 2147483647 h 234"/>
                <a:gd name="T84" fmla="*/ 2147483647 w 256"/>
                <a:gd name="T85" fmla="*/ 2147483647 h 234"/>
                <a:gd name="T86" fmla="*/ 2147483647 w 256"/>
                <a:gd name="T87" fmla="*/ 2147483647 h 234"/>
                <a:gd name="T88" fmla="*/ 2147483647 w 256"/>
                <a:gd name="T89" fmla="*/ 2147483647 h 234"/>
                <a:gd name="T90" fmla="*/ 2147483647 w 256"/>
                <a:gd name="T91" fmla="*/ 2147483647 h 234"/>
                <a:gd name="T92" fmla="*/ 2147483647 w 256"/>
                <a:gd name="T93" fmla="*/ 2147483647 h 234"/>
                <a:gd name="T94" fmla="*/ 2147483647 w 256"/>
                <a:gd name="T95" fmla="*/ 2147483647 h 23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56"/>
                <a:gd name="T145" fmla="*/ 0 h 234"/>
                <a:gd name="T146" fmla="*/ 256 w 256"/>
                <a:gd name="T147" fmla="*/ 234 h 23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56" h="234">
                  <a:moveTo>
                    <a:pt x="254" y="88"/>
                  </a:moveTo>
                  <a:lnTo>
                    <a:pt x="252" y="92"/>
                  </a:lnTo>
                  <a:lnTo>
                    <a:pt x="254" y="98"/>
                  </a:lnTo>
                  <a:lnTo>
                    <a:pt x="256" y="100"/>
                  </a:lnTo>
                  <a:lnTo>
                    <a:pt x="256" y="104"/>
                  </a:lnTo>
                  <a:lnTo>
                    <a:pt x="256" y="108"/>
                  </a:lnTo>
                  <a:lnTo>
                    <a:pt x="254" y="114"/>
                  </a:lnTo>
                  <a:lnTo>
                    <a:pt x="248" y="118"/>
                  </a:lnTo>
                  <a:lnTo>
                    <a:pt x="236" y="126"/>
                  </a:lnTo>
                  <a:lnTo>
                    <a:pt x="226" y="136"/>
                  </a:lnTo>
                  <a:lnTo>
                    <a:pt x="218" y="146"/>
                  </a:lnTo>
                  <a:lnTo>
                    <a:pt x="206" y="170"/>
                  </a:lnTo>
                  <a:lnTo>
                    <a:pt x="190" y="188"/>
                  </a:lnTo>
                  <a:lnTo>
                    <a:pt x="182" y="198"/>
                  </a:lnTo>
                  <a:lnTo>
                    <a:pt x="172" y="204"/>
                  </a:lnTo>
                  <a:lnTo>
                    <a:pt x="162" y="206"/>
                  </a:lnTo>
                  <a:lnTo>
                    <a:pt x="156" y="208"/>
                  </a:lnTo>
                  <a:lnTo>
                    <a:pt x="146" y="212"/>
                  </a:lnTo>
                  <a:lnTo>
                    <a:pt x="136" y="216"/>
                  </a:lnTo>
                  <a:lnTo>
                    <a:pt x="132" y="220"/>
                  </a:lnTo>
                  <a:lnTo>
                    <a:pt x="126" y="222"/>
                  </a:lnTo>
                  <a:lnTo>
                    <a:pt x="112" y="222"/>
                  </a:lnTo>
                  <a:lnTo>
                    <a:pt x="98" y="220"/>
                  </a:lnTo>
                  <a:lnTo>
                    <a:pt x="82" y="220"/>
                  </a:lnTo>
                  <a:lnTo>
                    <a:pt x="80" y="224"/>
                  </a:lnTo>
                  <a:lnTo>
                    <a:pt x="78" y="228"/>
                  </a:lnTo>
                  <a:lnTo>
                    <a:pt x="68" y="228"/>
                  </a:lnTo>
                  <a:lnTo>
                    <a:pt x="58" y="228"/>
                  </a:lnTo>
                  <a:lnTo>
                    <a:pt x="52" y="230"/>
                  </a:lnTo>
                  <a:lnTo>
                    <a:pt x="46" y="234"/>
                  </a:lnTo>
                  <a:lnTo>
                    <a:pt x="28" y="220"/>
                  </a:lnTo>
                  <a:lnTo>
                    <a:pt x="22" y="210"/>
                  </a:lnTo>
                  <a:lnTo>
                    <a:pt x="20" y="204"/>
                  </a:lnTo>
                  <a:lnTo>
                    <a:pt x="22" y="200"/>
                  </a:lnTo>
                  <a:lnTo>
                    <a:pt x="24" y="194"/>
                  </a:lnTo>
                  <a:lnTo>
                    <a:pt x="24" y="184"/>
                  </a:lnTo>
                  <a:lnTo>
                    <a:pt x="24" y="178"/>
                  </a:lnTo>
                  <a:lnTo>
                    <a:pt x="20" y="174"/>
                  </a:lnTo>
                  <a:lnTo>
                    <a:pt x="16" y="170"/>
                  </a:lnTo>
                  <a:lnTo>
                    <a:pt x="16" y="166"/>
                  </a:lnTo>
                  <a:lnTo>
                    <a:pt x="14" y="150"/>
                  </a:lnTo>
                  <a:lnTo>
                    <a:pt x="10" y="140"/>
                  </a:lnTo>
                  <a:lnTo>
                    <a:pt x="6" y="132"/>
                  </a:lnTo>
                  <a:lnTo>
                    <a:pt x="0" y="122"/>
                  </a:lnTo>
                  <a:lnTo>
                    <a:pt x="4" y="118"/>
                  </a:lnTo>
                  <a:lnTo>
                    <a:pt x="6" y="114"/>
                  </a:lnTo>
                  <a:lnTo>
                    <a:pt x="10" y="114"/>
                  </a:lnTo>
                  <a:lnTo>
                    <a:pt x="14" y="120"/>
                  </a:lnTo>
                  <a:lnTo>
                    <a:pt x="20" y="124"/>
                  </a:lnTo>
                  <a:lnTo>
                    <a:pt x="24" y="126"/>
                  </a:lnTo>
                  <a:lnTo>
                    <a:pt x="32" y="126"/>
                  </a:lnTo>
                  <a:lnTo>
                    <a:pt x="42" y="126"/>
                  </a:lnTo>
                  <a:lnTo>
                    <a:pt x="48" y="122"/>
                  </a:lnTo>
                  <a:lnTo>
                    <a:pt x="52" y="118"/>
                  </a:lnTo>
                  <a:lnTo>
                    <a:pt x="56" y="116"/>
                  </a:lnTo>
                  <a:lnTo>
                    <a:pt x="54" y="54"/>
                  </a:lnTo>
                  <a:lnTo>
                    <a:pt x="60" y="56"/>
                  </a:lnTo>
                  <a:lnTo>
                    <a:pt x="68" y="64"/>
                  </a:lnTo>
                  <a:lnTo>
                    <a:pt x="70" y="68"/>
                  </a:lnTo>
                  <a:lnTo>
                    <a:pt x="70" y="74"/>
                  </a:lnTo>
                  <a:lnTo>
                    <a:pt x="68" y="82"/>
                  </a:lnTo>
                  <a:lnTo>
                    <a:pt x="66" y="90"/>
                  </a:lnTo>
                  <a:lnTo>
                    <a:pt x="82" y="90"/>
                  </a:lnTo>
                  <a:lnTo>
                    <a:pt x="90" y="84"/>
                  </a:lnTo>
                  <a:lnTo>
                    <a:pt x="98" y="72"/>
                  </a:lnTo>
                  <a:lnTo>
                    <a:pt x="106" y="64"/>
                  </a:lnTo>
                  <a:lnTo>
                    <a:pt x="110" y="60"/>
                  </a:lnTo>
                  <a:lnTo>
                    <a:pt x="116" y="62"/>
                  </a:lnTo>
                  <a:lnTo>
                    <a:pt x="122" y="64"/>
                  </a:lnTo>
                  <a:lnTo>
                    <a:pt x="126" y="68"/>
                  </a:lnTo>
                  <a:lnTo>
                    <a:pt x="132" y="70"/>
                  </a:lnTo>
                  <a:lnTo>
                    <a:pt x="138" y="68"/>
                  </a:lnTo>
                  <a:lnTo>
                    <a:pt x="142" y="64"/>
                  </a:lnTo>
                  <a:lnTo>
                    <a:pt x="146" y="60"/>
                  </a:lnTo>
                  <a:lnTo>
                    <a:pt x="148" y="54"/>
                  </a:lnTo>
                  <a:lnTo>
                    <a:pt x="152" y="50"/>
                  </a:lnTo>
                  <a:lnTo>
                    <a:pt x="154" y="48"/>
                  </a:lnTo>
                  <a:lnTo>
                    <a:pt x="158" y="46"/>
                  </a:lnTo>
                  <a:lnTo>
                    <a:pt x="160" y="44"/>
                  </a:lnTo>
                  <a:lnTo>
                    <a:pt x="172" y="32"/>
                  </a:lnTo>
                  <a:lnTo>
                    <a:pt x="182" y="20"/>
                  </a:lnTo>
                  <a:lnTo>
                    <a:pt x="188" y="10"/>
                  </a:lnTo>
                  <a:lnTo>
                    <a:pt x="194" y="6"/>
                  </a:lnTo>
                  <a:lnTo>
                    <a:pt x="202" y="2"/>
                  </a:lnTo>
                  <a:lnTo>
                    <a:pt x="210" y="0"/>
                  </a:lnTo>
                  <a:lnTo>
                    <a:pt x="216" y="2"/>
                  </a:lnTo>
                  <a:lnTo>
                    <a:pt x="222" y="4"/>
                  </a:lnTo>
                  <a:lnTo>
                    <a:pt x="228" y="6"/>
                  </a:lnTo>
                  <a:lnTo>
                    <a:pt x="238" y="8"/>
                  </a:lnTo>
                  <a:lnTo>
                    <a:pt x="238" y="16"/>
                  </a:lnTo>
                  <a:lnTo>
                    <a:pt x="242" y="24"/>
                  </a:lnTo>
                  <a:lnTo>
                    <a:pt x="244" y="32"/>
                  </a:lnTo>
                  <a:lnTo>
                    <a:pt x="246" y="40"/>
                  </a:lnTo>
                  <a:lnTo>
                    <a:pt x="244" y="48"/>
                  </a:lnTo>
                  <a:lnTo>
                    <a:pt x="242" y="54"/>
                  </a:lnTo>
                  <a:lnTo>
                    <a:pt x="242" y="88"/>
                  </a:lnTo>
                  <a:lnTo>
                    <a:pt x="254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4" name="Freeform 128"/>
            <p:cNvSpPr/>
            <p:nvPr/>
          </p:nvSpPr>
          <p:spPr bwMode="auto">
            <a:xfrm>
              <a:off x="5244357" y="5398619"/>
              <a:ext cx="49583" cy="57080"/>
            </a:xfrm>
            <a:custGeom>
              <a:avLst/>
              <a:gdLst>
                <a:gd name="T0" fmla="*/ 2147483647 w 34"/>
                <a:gd name="T1" fmla="*/ 0 h 36"/>
                <a:gd name="T2" fmla="*/ 2147483647 w 34"/>
                <a:gd name="T3" fmla="*/ 0 h 36"/>
                <a:gd name="T4" fmla="*/ 2147483647 w 34"/>
                <a:gd name="T5" fmla="*/ 2147483647 h 36"/>
                <a:gd name="T6" fmla="*/ 2147483647 w 34"/>
                <a:gd name="T7" fmla="*/ 2147483647 h 36"/>
                <a:gd name="T8" fmla="*/ 0 w 34"/>
                <a:gd name="T9" fmla="*/ 2147483647 h 36"/>
                <a:gd name="T10" fmla="*/ 0 w 34"/>
                <a:gd name="T11" fmla="*/ 2147483647 h 36"/>
                <a:gd name="T12" fmla="*/ 2147483647 w 34"/>
                <a:gd name="T13" fmla="*/ 2147483647 h 36"/>
                <a:gd name="T14" fmla="*/ 2147483647 w 34"/>
                <a:gd name="T15" fmla="*/ 2147483647 h 36"/>
                <a:gd name="T16" fmla="*/ 2147483647 w 34"/>
                <a:gd name="T17" fmla="*/ 2147483647 h 36"/>
                <a:gd name="T18" fmla="*/ 2147483647 w 34"/>
                <a:gd name="T19" fmla="*/ 2147483647 h 36"/>
                <a:gd name="T20" fmla="*/ 2147483647 w 34"/>
                <a:gd name="T21" fmla="*/ 2147483647 h 36"/>
                <a:gd name="T22" fmla="*/ 2147483647 w 34"/>
                <a:gd name="T23" fmla="*/ 2147483647 h 36"/>
                <a:gd name="T24" fmla="*/ 2147483647 w 34"/>
                <a:gd name="T25" fmla="*/ 2147483647 h 36"/>
                <a:gd name="T26" fmla="*/ 2147483647 w 34"/>
                <a:gd name="T27" fmla="*/ 2147483647 h 36"/>
                <a:gd name="T28" fmla="*/ 2147483647 w 34"/>
                <a:gd name="T29" fmla="*/ 2147483647 h 36"/>
                <a:gd name="T30" fmla="*/ 2147483647 w 34"/>
                <a:gd name="T31" fmla="*/ 2147483647 h 36"/>
                <a:gd name="T32" fmla="*/ 2147483647 w 34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4"/>
                <a:gd name="T52" fmla="*/ 0 h 36"/>
                <a:gd name="T53" fmla="*/ 34 w 34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4" h="36">
                  <a:moveTo>
                    <a:pt x="28" y="0"/>
                  </a:moveTo>
                  <a:lnTo>
                    <a:pt x="22" y="0"/>
                  </a:lnTo>
                  <a:lnTo>
                    <a:pt x="8" y="10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4" y="36"/>
                  </a:lnTo>
                  <a:lnTo>
                    <a:pt x="18" y="32"/>
                  </a:lnTo>
                  <a:lnTo>
                    <a:pt x="24" y="26"/>
                  </a:lnTo>
                  <a:lnTo>
                    <a:pt x="32" y="18"/>
                  </a:lnTo>
                  <a:lnTo>
                    <a:pt x="34" y="10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5" name="Freeform 129"/>
            <p:cNvSpPr/>
            <p:nvPr/>
          </p:nvSpPr>
          <p:spPr bwMode="auto">
            <a:xfrm>
              <a:off x="5328534" y="5318974"/>
              <a:ext cx="28828" cy="38495"/>
            </a:xfrm>
            <a:custGeom>
              <a:avLst/>
              <a:gdLst>
                <a:gd name="T0" fmla="*/ 2147483647 w 20"/>
                <a:gd name="T1" fmla="*/ 2147483647 h 24"/>
                <a:gd name="T2" fmla="*/ 2147483647 w 20"/>
                <a:gd name="T3" fmla="*/ 2147483647 h 24"/>
                <a:gd name="T4" fmla="*/ 2147483647 w 20"/>
                <a:gd name="T5" fmla="*/ 2147483647 h 24"/>
                <a:gd name="T6" fmla="*/ 2147483647 w 20"/>
                <a:gd name="T7" fmla="*/ 2147483647 h 24"/>
                <a:gd name="T8" fmla="*/ 2147483647 w 20"/>
                <a:gd name="T9" fmla="*/ 2147483647 h 24"/>
                <a:gd name="T10" fmla="*/ 2147483647 w 20"/>
                <a:gd name="T11" fmla="*/ 2147483647 h 24"/>
                <a:gd name="T12" fmla="*/ 0 w 20"/>
                <a:gd name="T13" fmla="*/ 2147483647 h 24"/>
                <a:gd name="T14" fmla="*/ 0 w 20"/>
                <a:gd name="T15" fmla="*/ 2147483647 h 24"/>
                <a:gd name="T16" fmla="*/ 0 w 20"/>
                <a:gd name="T17" fmla="*/ 2147483647 h 24"/>
                <a:gd name="T18" fmla="*/ 2147483647 w 20"/>
                <a:gd name="T19" fmla="*/ 2147483647 h 24"/>
                <a:gd name="T20" fmla="*/ 2147483647 w 20"/>
                <a:gd name="T21" fmla="*/ 2147483647 h 24"/>
                <a:gd name="T22" fmla="*/ 2147483647 w 20"/>
                <a:gd name="T23" fmla="*/ 0 h 24"/>
                <a:gd name="T24" fmla="*/ 2147483647 w 20"/>
                <a:gd name="T25" fmla="*/ 0 h 24"/>
                <a:gd name="T26" fmla="*/ 2147483647 w 20"/>
                <a:gd name="T27" fmla="*/ 2147483647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0"/>
                <a:gd name="T43" fmla="*/ 0 h 24"/>
                <a:gd name="T44" fmla="*/ 20 w 20"/>
                <a:gd name="T45" fmla="*/ 24 h 2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0" h="24">
                  <a:moveTo>
                    <a:pt x="20" y="18"/>
                  </a:moveTo>
                  <a:lnTo>
                    <a:pt x="18" y="22"/>
                  </a:lnTo>
                  <a:lnTo>
                    <a:pt x="16" y="24"/>
                  </a:lnTo>
                  <a:lnTo>
                    <a:pt x="14" y="24"/>
                  </a:lnTo>
                  <a:lnTo>
                    <a:pt x="6" y="24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6"/>
                  </a:lnTo>
                  <a:lnTo>
                    <a:pt x="8" y="2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6" name="Freeform 130"/>
            <p:cNvSpPr/>
            <p:nvPr/>
          </p:nvSpPr>
          <p:spPr bwMode="auto">
            <a:xfrm>
              <a:off x="5220142" y="5021626"/>
              <a:ext cx="175272" cy="200443"/>
            </a:xfrm>
            <a:custGeom>
              <a:avLst/>
              <a:gdLst>
                <a:gd name="T0" fmla="*/ 2147483647 w 120"/>
                <a:gd name="T1" fmla="*/ 0 h 126"/>
                <a:gd name="T2" fmla="*/ 2147483647 w 120"/>
                <a:gd name="T3" fmla="*/ 2147483647 h 126"/>
                <a:gd name="T4" fmla="*/ 2147483647 w 120"/>
                <a:gd name="T5" fmla="*/ 2147483647 h 126"/>
                <a:gd name="T6" fmla="*/ 2147483647 w 120"/>
                <a:gd name="T7" fmla="*/ 2147483647 h 126"/>
                <a:gd name="T8" fmla="*/ 2147483647 w 120"/>
                <a:gd name="T9" fmla="*/ 2147483647 h 126"/>
                <a:gd name="T10" fmla="*/ 2147483647 w 120"/>
                <a:gd name="T11" fmla="*/ 2147483647 h 126"/>
                <a:gd name="T12" fmla="*/ 2147483647 w 120"/>
                <a:gd name="T13" fmla="*/ 2147483647 h 126"/>
                <a:gd name="T14" fmla="*/ 2147483647 w 120"/>
                <a:gd name="T15" fmla="*/ 2147483647 h 126"/>
                <a:gd name="T16" fmla="*/ 2147483647 w 120"/>
                <a:gd name="T17" fmla="*/ 2147483647 h 126"/>
                <a:gd name="T18" fmla="*/ 2147483647 w 120"/>
                <a:gd name="T19" fmla="*/ 2147483647 h 126"/>
                <a:gd name="T20" fmla="*/ 2147483647 w 120"/>
                <a:gd name="T21" fmla="*/ 2147483647 h 126"/>
                <a:gd name="T22" fmla="*/ 2147483647 w 120"/>
                <a:gd name="T23" fmla="*/ 2147483647 h 126"/>
                <a:gd name="T24" fmla="*/ 2147483647 w 120"/>
                <a:gd name="T25" fmla="*/ 2147483647 h 126"/>
                <a:gd name="T26" fmla="*/ 2147483647 w 120"/>
                <a:gd name="T27" fmla="*/ 2147483647 h 126"/>
                <a:gd name="T28" fmla="*/ 2147483647 w 120"/>
                <a:gd name="T29" fmla="*/ 2147483647 h 126"/>
                <a:gd name="T30" fmla="*/ 2147483647 w 120"/>
                <a:gd name="T31" fmla="*/ 2147483647 h 126"/>
                <a:gd name="T32" fmla="*/ 2147483647 w 120"/>
                <a:gd name="T33" fmla="*/ 2147483647 h 126"/>
                <a:gd name="T34" fmla="*/ 2147483647 w 120"/>
                <a:gd name="T35" fmla="*/ 2147483647 h 126"/>
                <a:gd name="T36" fmla="*/ 2147483647 w 120"/>
                <a:gd name="T37" fmla="*/ 2147483647 h 126"/>
                <a:gd name="T38" fmla="*/ 2147483647 w 120"/>
                <a:gd name="T39" fmla="*/ 2147483647 h 126"/>
                <a:gd name="T40" fmla="*/ 2147483647 w 120"/>
                <a:gd name="T41" fmla="*/ 2147483647 h 126"/>
                <a:gd name="T42" fmla="*/ 2147483647 w 120"/>
                <a:gd name="T43" fmla="*/ 2147483647 h 126"/>
                <a:gd name="T44" fmla="*/ 2147483647 w 120"/>
                <a:gd name="T45" fmla="*/ 2147483647 h 126"/>
                <a:gd name="T46" fmla="*/ 2147483647 w 120"/>
                <a:gd name="T47" fmla="*/ 2147483647 h 126"/>
                <a:gd name="T48" fmla="*/ 2147483647 w 120"/>
                <a:gd name="T49" fmla="*/ 2147483647 h 126"/>
                <a:gd name="T50" fmla="*/ 2147483647 w 120"/>
                <a:gd name="T51" fmla="*/ 2147483647 h 126"/>
                <a:gd name="T52" fmla="*/ 2147483647 w 120"/>
                <a:gd name="T53" fmla="*/ 2147483647 h 126"/>
                <a:gd name="T54" fmla="*/ 2147483647 w 120"/>
                <a:gd name="T55" fmla="*/ 2147483647 h 126"/>
                <a:gd name="T56" fmla="*/ 2147483647 w 120"/>
                <a:gd name="T57" fmla="*/ 2147483647 h 126"/>
                <a:gd name="T58" fmla="*/ 2147483647 w 120"/>
                <a:gd name="T59" fmla="*/ 2147483647 h 126"/>
                <a:gd name="T60" fmla="*/ 2147483647 w 120"/>
                <a:gd name="T61" fmla="*/ 2147483647 h 126"/>
                <a:gd name="T62" fmla="*/ 2147483647 w 120"/>
                <a:gd name="T63" fmla="*/ 2147483647 h 126"/>
                <a:gd name="T64" fmla="*/ 2147483647 w 120"/>
                <a:gd name="T65" fmla="*/ 2147483647 h 126"/>
                <a:gd name="T66" fmla="*/ 2147483647 w 120"/>
                <a:gd name="T67" fmla="*/ 2147483647 h 126"/>
                <a:gd name="T68" fmla="*/ 2147483647 w 120"/>
                <a:gd name="T69" fmla="*/ 2147483647 h 126"/>
                <a:gd name="T70" fmla="*/ 2147483647 w 120"/>
                <a:gd name="T71" fmla="*/ 2147483647 h 126"/>
                <a:gd name="T72" fmla="*/ 2147483647 w 120"/>
                <a:gd name="T73" fmla="*/ 2147483647 h 126"/>
                <a:gd name="T74" fmla="*/ 2147483647 w 120"/>
                <a:gd name="T75" fmla="*/ 2147483647 h 126"/>
                <a:gd name="T76" fmla="*/ 2147483647 w 120"/>
                <a:gd name="T77" fmla="*/ 2147483647 h 126"/>
                <a:gd name="T78" fmla="*/ 0 w 120"/>
                <a:gd name="T79" fmla="*/ 2147483647 h 126"/>
                <a:gd name="T80" fmla="*/ 0 w 120"/>
                <a:gd name="T81" fmla="*/ 2147483647 h 126"/>
                <a:gd name="T82" fmla="*/ 2147483647 w 120"/>
                <a:gd name="T83" fmla="*/ 2147483647 h 126"/>
                <a:gd name="T84" fmla="*/ 2147483647 w 120"/>
                <a:gd name="T85" fmla="*/ 2147483647 h 126"/>
                <a:gd name="T86" fmla="*/ 2147483647 w 120"/>
                <a:gd name="T87" fmla="*/ 2147483647 h 126"/>
                <a:gd name="T88" fmla="*/ 2147483647 w 120"/>
                <a:gd name="T89" fmla="*/ 2147483647 h 126"/>
                <a:gd name="T90" fmla="*/ 2147483647 w 120"/>
                <a:gd name="T91" fmla="*/ 2147483647 h 126"/>
                <a:gd name="T92" fmla="*/ 2147483647 w 120"/>
                <a:gd name="T93" fmla="*/ 2147483647 h 126"/>
                <a:gd name="T94" fmla="*/ 2147483647 w 120"/>
                <a:gd name="T95" fmla="*/ 2147483647 h 126"/>
                <a:gd name="T96" fmla="*/ 2147483647 w 120"/>
                <a:gd name="T97" fmla="*/ 2147483647 h 126"/>
                <a:gd name="T98" fmla="*/ 2147483647 w 120"/>
                <a:gd name="T99" fmla="*/ 2147483647 h 126"/>
                <a:gd name="T100" fmla="*/ 2147483647 w 120"/>
                <a:gd name="T101" fmla="*/ 2147483647 h 126"/>
                <a:gd name="T102" fmla="*/ 2147483647 w 120"/>
                <a:gd name="T103" fmla="*/ 2147483647 h 126"/>
                <a:gd name="T104" fmla="*/ 2147483647 w 120"/>
                <a:gd name="T105" fmla="*/ 2147483647 h 126"/>
                <a:gd name="T106" fmla="*/ 2147483647 w 120"/>
                <a:gd name="T107" fmla="*/ 0 h 126"/>
                <a:gd name="T108" fmla="*/ 2147483647 w 120"/>
                <a:gd name="T109" fmla="*/ 0 h 126"/>
                <a:gd name="T110" fmla="*/ 2147483647 w 120"/>
                <a:gd name="T111" fmla="*/ 0 h 12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20"/>
                <a:gd name="T169" fmla="*/ 0 h 126"/>
                <a:gd name="T170" fmla="*/ 120 w 120"/>
                <a:gd name="T171" fmla="*/ 126 h 12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20" h="126">
                  <a:moveTo>
                    <a:pt x="78" y="0"/>
                  </a:moveTo>
                  <a:lnTo>
                    <a:pt x="78" y="6"/>
                  </a:lnTo>
                  <a:lnTo>
                    <a:pt x="94" y="10"/>
                  </a:lnTo>
                  <a:lnTo>
                    <a:pt x="106" y="14"/>
                  </a:lnTo>
                  <a:lnTo>
                    <a:pt x="112" y="18"/>
                  </a:lnTo>
                  <a:lnTo>
                    <a:pt x="116" y="22"/>
                  </a:lnTo>
                  <a:lnTo>
                    <a:pt x="120" y="28"/>
                  </a:lnTo>
                  <a:lnTo>
                    <a:pt x="120" y="36"/>
                  </a:lnTo>
                  <a:lnTo>
                    <a:pt x="120" y="44"/>
                  </a:lnTo>
                  <a:lnTo>
                    <a:pt x="118" y="50"/>
                  </a:lnTo>
                  <a:lnTo>
                    <a:pt x="116" y="56"/>
                  </a:lnTo>
                  <a:lnTo>
                    <a:pt x="116" y="66"/>
                  </a:lnTo>
                  <a:lnTo>
                    <a:pt x="116" y="76"/>
                  </a:lnTo>
                  <a:lnTo>
                    <a:pt x="114" y="86"/>
                  </a:lnTo>
                  <a:lnTo>
                    <a:pt x="112" y="96"/>
                  </a:lnTo>
                  <a:lnTo>
                    <a:pt x="106" y="104"/>
                  </a:lnTo>
                  <a:lnTo>
                    <a:pt x="94" y="116"/>
                  </a:lnTo>
                  <a:lnTo>
                    <a:pt x="90" y="126"/>
                  </a:lnTo>
                  <a:lnTo>
                    <a:pt x="80" y="124"/>
                  </a:lnTo>
                  <a:lnTo>
                    <a:pt x="74" y="122"/>
                  </a:lnTo>
                  <a:lnTo>
                    <a:pt x="68" y="120"/>
                  </a:lnTo>
                  <a:lnTo>
                    <a:pt x="62" y="118"/>
                  </a:lnTo>
                  <a:lnTo>
                    <a:pt x="54" y="120"/>
                  </a:lnTo>
                  <a:lnTo>
                    <a:pt x="50" y="114"/>
                  </a:lnTo>
                  <a:lnTo>
                    <a:pt x="46" y="114"/>
                  </a:lnTo>
                  <a:lnTo>
                    <a:pt x="42" y="112"/>
                  </a:lnTo>
                  <a:lnTo>
                    <a:pt x="38" y="110"/>
                  </a:lnTo>
                  <a:lnTo>
                    <a:pt x="34" y="108"/>
                  </a:lnTo>
                  <a:lnTo>
                    <a:pt x="34" y="102"/>
                  </a:lnTo>
                  <a:lnTo>
                    <a:pt x="32" y="92"/>
                  </a:lnTo>
                  <a:lnTo>
                    <a:pt x="30" y="86"/>
                  </a:lnTo>
                  <a:lnTo>
                    <a:pt x="26" y="82"/>
                  </a:lnTo>
                  <a:lnTo>
                    <a:pt x="18" y="76"/>
                  </a:lnTo>
                  <a:lnTo>
                    <a:pt x="12" y="72"/>
                  </a:lnTo>
                  <a:lnTo>
                    <a:pt x="8" y="66"/>
                  </a:lnTo>
                  <a:lnTo>
                    <a:pt x="6" y="62"/>
                  </a:lnTo>
                  <a:lnTo>
                    <a:pt x="8" y="60"/>
                  </a:lnTo>
                  <a:lnTo>
                    <a:pt x="6" y="58"/>
                  </a:lnTo>
                  <a:lnTo>
                    <a:pt x="4" y="54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6" y="46"/>
                  </a:lnTo>
                  <a:lnTo>
                    <a:pt x="12" y="46"/>
                  </a:lnTo>
                  <a:lnTo>
                    <a:pt x="16" y="46"/>
                  </a:lnTo>
                  <a:lnTo>
                    <a:pt x="20" y="46"/>
                  </a:lnTo>
                  <a:lnTo>
                    <a:pt x="30" y="36"/>
                  </a:lnTo>
                  <a:lnTo>
                    <a:pt x="42" y="24"/>
                  </a:lnTo>
                  <a:lnTo>
                    <a:pt x="54" y="16"/>
                  </a:lnTo>
                  <a:lnTo>
                    <a:pt x="58" y="12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8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7" name="Freeform 131"/>
            <p:cNvSpPr/>
            <p:nvPr/>
          </p:nvSpPr>
          <p:spPr bwMode="auto">
            <a:xfrm>
              <a:off x="5395415" y="4849059"/>
              <a:ext cx="71493" cy="215046"/>
            </a:xfrm>
            <a:custGeom>
              <a:avLst/>
              <a:gdLst>
                <a:gd name="T0" fmla="*/ 0 w 48"/>
                <a:gd name="T1" fmla="*/ 2147483647 h 136"/>
                <a:gd name="T2" fmla="*/ 2147483647 w 48"/>
                <a:gd name="T3" fmla="*/ 2147483647 h 136"/>
                <a:gd name="T4" fmla="*/ 2147483647 w 48"/>
                <a:gd name="T5" fmla="*/ 2147483647 h 136"/>
                <a:gd name="T6" fmla="*/ 2147483647 w 48"/>
                <a:gd name="T7" fmla="*/ 2147483647 h 136"/>
                <a:gd name="T8" fmla="*/ 2147483647 w 48"/>
                <a:gd name="T9" fmla="*/ 2147483647 h 136"/>
                <a:gd name="T10" fmla="*/ 2147483647 w 48"/>
                <a:gd name="T11" fmla="*/ 2147483647 h 136"/>
                <a:gd name="T12" fmla="*/ 2147483647 w 48"/>
                <a:gd name="T13" fmla="*/ 2147483647 h 136"/>
                <a:gd name="T14" fmla="*/ 2147483647 w 48"/>
                <a:gd name="T15" fmla="*/ 2147483647 h 136"/>
                <a:gd name="T16" fmla="*/ 2147483647 w 48"/>
                <a:gd name="T17" fmla="*/ 2147483647 h 136"/>
                <a:gd name="T18" fmla="*/ 2147483647 w 48"/>
                <a:gd name="T19" fmla="*/ 2147483647 h 136"/>
                <a:gd name="T20" fmla="*/ 2147483647 w 48"/>
                <a:gd name="T21" fmla="*/ 2147483647 h 136"/>
                <a:gd name="T22" fmla="*/ 2147483647 w 48"/>
                <a:gd name="T23" fmla="*/ 2147483647 h 136"/>
                <a:gd name="T24" fmla="*/ 2147483647 w 48"/>
                <a:gd name="T25" fmla="*/ 2147483647 h 136"/>
                <a:gd name="T26" fmla="*/ 2147483647 w 48"/>
                <a:gd name="T27" fmla="*/ 2147483647 h 136"/>
                <a:gd name="T28" fmla="*/ 2147483647 w 48"/>
                <a:gd name="T29" fmla="*/ 2147483647 h 136"/>
                <a:gd name="T30" fmla="*/ 2147483647 w 48"/>
                <a:gd name="T31" fmla="*/ 2147483647 h 136"/>
                <a:gd name="T32" fmla="*/ 2147483647 w 48"/>
                <a:gd name="T33" fmla="*/ 2147483647 h 136"/>
                <a:gd name="T34" fmla="*/ 2147483647 w 48"/>
                <a:gd name="T35" fmla="*/ 2147483647 h 136"/>
                <a:gd name="T36" fmla="*/ 2147483647 w 48"/>
                <a:gd name="T37" fmla="*/ 2147483647 h 136"/>
                <a:gd name="T38" fmla="*/ 2147483647 w 48"/>
                <a:gd name="T39" fmla="*/ 2147483647 h 136"/>
                <a:gd name="T40" fmla="*/ 2147483647 w 48"/>
                <a:gd name="T41" fmla="*/ 2147483647 h 136"/>
                <a:gd name="T42" fmla="*/ 2147483647 w 48"/>
                <a:gd name="T43" fmla="*/ 2147483647 h 136"/>
                <a:gd name="T44" fmla="*/ 2147483647 w 48"/>
                <a:gd name="T45" fmla="*/ 2147483647 h 136"/>
                <a:gd name="T46" fmla="*/ 2147483647 w 48"/>
                <a:gd name="T47" fmla="*/ 2147483647 h 136"/>
                <a:gd name="T48" fmla="*/ 2147483647 w 48"/>
                <a:gd name="T49" fmla="*/ 2147483647 h 136"/>
                <a:gd name="T50" fmla="*/ 2147483647 w 48"/>
                <a:gd name="T51" fmla="*/ 2147483647 h 136"/>
                <a:gd name="T52" fmla="*/ 2147483647 w 48"/>
                <a:gd name="T53" fmla="*/ 2147483647 h 136"/>
                <a:gd name="T54" fmla="*/ 2147483647 w 48"/>
                <a:gd name="T55" fmla="*/ 2147483647 h 136"/>
                <a:gd name="T56" fmla="*/ 2147483647 w 48"/>
                <a:gd name="T57" fmla="*/ 2147483647 h 136"/>
                <a:gd name="T58" fmla="*/ 2147483647 w 48"/>
                <a:gd name="T59" fmla="*/ 2147483647 h 136"/>
                <a:gd name="T60" fmla="*/ 2147483647 w 48"/>
                <a:gd name="T61" fmla="*/ 2147483647 h 136"/>
                <a:gd name="T62" fmla="*/ 2147483647 w 48"/>
                <a:gd name="T63" fmla="*/ 2147483647 h 136"/>
                <a:gd name="T64" fmla="*/ 2147483647 w 48"/>
                <a:gd name="T65" fmla="*/ 0 h 136"/>
                <a:gd name="T66" fmla="*/ 2147483647 w 48"/>
                <a:gd name="T67" fmla="*/ 0 h 136"/>
                <a:gd name="T68" fmla="*/ 2147483647 w 48"/>
                <a:gd name="T69" fmla="*/ 2147483647 h 136"/>
                <a:gd name="T70" fmla="*/ 2147483647 w 48"/>
                <a:gd name="T71" fmla="*/ 2147483647 h 136"/>
                <a:gd name="T72" fmla="*/ 2147483647 w 48"/>
                <a:gd name="T73" fmla="*/ 2147483647 h 136"/>
                <a:gd name="T74" fmla="*/ 2147483647 w 48"/>
                <a:gd name="T75" fmla="*/ 2147483647 h 136"/>
                <a:gd name="T76" fmla="*/ 2147483647 w 48"/>
                <a:gd name="T77" fmla="*/ 2147483647 h 136"/>
                <a:gd name="T78" fmla="*/ 2147483647 w 48"/>
                <a:gd name="T79" fmla="*/ 2147483647 h 136"/>
                <a:gd name="T80" fmla="*/ 2147483647 w 48"/>
                <a:gd name="T81" fmla="*/ 2147483647 h 136"/>
                <a:gd name="T82" fmla="*/ 2147483647 w 48"/>
                <a:gd name="T83" fmla="*/ 2147483647 h 136"/>
                <a:gd name="T84" fmla="*/ 2147483647 w 48"/>
                <a:gd name="T85" fmla="*/ 2147483647 h 136"/>
                <a:gd name="T86" fmla="*/ 2147483647 w 48"/>
                <a:gd name="T87" fmla="*/ 2147483647 h 136"/>
                <a:gd name="T88" fmla="*/ 0 w 48"/>
                <a:gd name="T89" fmla="*/ 2147483647 h 136"/>
                <a:gd name="T90" fmla="*/ 0 w 48"/>
                <a:gd name="T91" fmla="*/ 2147483647 h 136"/>
                <a:gd name="T92" fmla="*/ 0 w 48"/>
                <a:gd name="T93" fmla="*/ 2147483647 h 136"/>
                <a:gd name="T94" fmla="*/ 0 w 48"/>
                <a:gd name="T95" fmla="*/ 2147483647 h 136"/>
                <a:gd name="T96" fmla="*/ 0 w 48"/>
                <a:gd name="T97" fmla="*/ 2147483647 h 1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8"/>
                <a:gd name="T148" fmla="*/ 0 h 136"/>
                <a:gd name="T149" fmla="*/ 48 w 48"/>
                <a:gd name="T150" fmla="*/ 136 h 1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8" h="136">
                  <a:moveTo>
                    <a:pt x="0" y="82"/>
                  </a:moveTo>
                  <a:lnTo>
                    <a:pt x="6" y="82"/>
                  </a:lnTo>
                  <a:lnTo>
                    <a:pt x="8" y="88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26" y="90"/>
                  </a:lnTo>
                  <a:lnTo>
                    <a:pt x="26" y="100"/>
                  </a:lnTo>
                  <a:lnTo>
                    <a:pt x="24" y="108"/>
                  </a:lnTo>
                  <a:lnTo>
                    <a:pt x="22" y="118"/>
                  </a:lnTo>
                  <a:lnTo>
                    <a:pt x="24" y="126"/>
                  </a:lnTo>
                  <a:lnTo>
                    <a:pt x="28" y="128"/>
                  </a:lnTo>
                  <a:lnTo>
                    <a:pt x="32" y="132"/>
                  </a:lnTo>
                  <a:lnTo>
                    <a:pt x="34" y="136"/>
                  </a:lnTo>
                  <a:lnTo>
                    <a:pt x="34" y="128"/>
                  </a:lnTo>
                  <a:lnTo>
                    <a:pt x="36" y="126"/>
                  </a:lnTo>
                  <a:lnTo>
                    <a:pt x="38" y="124"/>
                  </a:lnTo>
                  <a:lnTo>
                    <a:pt x="42" y="120"/>
                  </a:lnTo>
                  <a:lnTo>
                    <a:pt x="44" y="118"/>
                  </a:lnTo>
                  <a:lnTo>
                    <a:pt x="46" y="112"/>
                  </a:lnTo>
                  <a:lnTo>
                    <a:pt x="48" y="106"/>
                  </a:lnTo>
                  <a:lnTo>
                    <a:pt x="48" y="98"/>
                  </a:lnTo>
                  <a:lnTo>
                    <a:pt x="48" y="92"/>
                  </a:lnTo>
                  <a:lnTo>
                    <a:pt x="44" y="86"/>
                  </a:lnTo>
                  <a:lnTo>
                    <a:pt x="36" y="74"/>
                  </a:lnTo>
                  <a:lnTo>
                    <a:pt x="30" y="66"/>
                  </a:lnTo>
                  <a:lnTo>
                    <a:pt x="28" y="60"/>
                  </a:lnTo>
                  <a:lnTo>
                    <a:pt x="26" y="54"/>
                  </a:lnTo>
                  <a:lnTo>
                    <a:pt x="28" y="46"/>
                  </a:lnTo>
                  <a:lnTo>
                    <a:pt x="30" y="38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6" y="6"/>
                  </a:lnTo>
                  <a:lnTo>
                    <a:pt x="24" y="0"/>
                  </a:lnTo>
                  <a:lnTo>
                    <a:pt x="8" y="0"/>
                  </a:lnTo>
                  <a:lnTo>
                    <a:pt x="10" y="8"/>
                  </a:lnTo>
                  <a:lnTo>
                    <a:pt x="14" y="18"/>
                  </a:lnTo>
                  <a:lnTo>
                    <a:pt x="12" y="20"/>
                  </a:lnTo>
                  <a:lnTo>
                    <a:pt x="10" y="24"/>
                  </a:lnTo>
                  <a:lnTo>
                    <a:pt x="6" y="28"/>
                  </a:lnTo>
                  <a:lnTo>
                    <a:pt x="6" y="34"/>
                  </a:lnTo>
                  <a:lnTo>
                    <a:pt x="6" y="44"/>
                  </a:lnTo>
                  <a:lnTo>
                    <a:pt x="8" y="50"/>
                  </a:lnTo>
                  <a:lnTo>
                    <a:pt x="4" y="56"/>
                  </a:lnTo>
                  <a:lnTo>
                    <a:pt x="2" y="62"/>
                  </a:lnTo>
                  <a:lnTo>
                    <a:pt x="0" y="68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80"/>
                  </a:lnTo>
                  <a:lnTo>
                    <a:pt x="0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8" name="Freeform 132"/>
            <p:cNvSpPr/>
            <p:nvPr/>
          </p:nvSpPr>
          <p:spPr bwMode="auto">
            <a:xfrm>
              <a:off x="5144037" y="4807908"/>
              <a:ext cx="272133" cy="286728"/>
            </a:xfrm>
            <a:custGeom>
              <a:avLst/>
              <a:gdLst>
                <a:gd name="T0" fmla="*/ 2147483647 w 186"/>
                <a:gd name="T1" fmla="*/ 2147483647 h 182"/>
                <a:gd name="T2" fmla="*/ 2147483647 w 186"/>
                <a:gd name="T3" fmla="*/ 2147483647 h 182"/>
                <a:gd name="T4" fmla="*/ 2147483647 w 186"/>
                <a:gd name="T5" fmla="*/ 2147483647 h 182"/>
                <a:gd name="T6" fmla="*/ 2147483647 w 186"/>
                <a:gd name="T7" fmla="*/ 2147483647 h 182"/>
                <a:gd name="T8" fmla="*/ 2147483647 w 186"/>
                <a:gd name="T9" fmla="*/ 2147483647 h 182"/>
                <a:gd name="T10" fmla="*/ 2147483647 w 186"/>
                <a:gd name="T11" fmla="*/ 2147483647 h 182"/>
                <a:gd name="T12" fmla="*/ 2147483647 w 186"/>
                <a:gd name="T13" fmla="*/ 2147483647 h 182"/>
                <a:gd name="T14" fmla="*/ 2147483647 w 186"/>
                <a:gd name="T15" fmla="*/ 2147483647 h 182"/>
                <a:gd name="T16" fmla="*/ 2147483647 w 186"/>
                <a:gd name="T17" fmla="*/ 2147483647 h 182"/>
                <a:gd name="T18" fmla="*/ 2147483647 w 186"/>
                <a:gd name="T19" fmla="*/ 2147483647 h 182"/>
                <a:gd name="T20" fmla="*/ 2147483647 w 186"/>
                <a:gd name="T21" fmla="*/ 2147483647 h 182"/>
                <a:gd name="T22" fmla="*/ 2147483647 w 186"/>
                <a:gd name="T23" fmla="*/ 2147483647 h 182"/>
                <a:gd name="T24" fmla="*/ 2147483647 w 186"/>
                <a:gd name="T25" fmla="*/ 2147483647 h 182"/>
                <a:gd name="T26" fmla="*/ 2147483647 w 186"/>
                <a:gd name="T27" fmla="*/ 2147483647 h 182"/>
                <a:gd name="T28" fmla="*/ 2147483647 w 186"/>
                <a:gd name="T29" fmla="*/ 2147483647 h 182"/>
                <a:gd name="T30" fmla="*/ 2147483647 w 186"/>
                <a:gd name="T31" fmla="*/ 2147483647 h 182"/>
                <a:gd name="T32" fmla="*/ 2147483647 w 186"/>
                <a:gd name="T33" fmla="*/ 2147483647 h 182"/>
                <a:gd name="T34" fmla="*/ 2147483647 w 186"/>
                <a:gd name="T35" fmla="*/ 0 h 182"/>
                <a:gd name="T36" fmla="*/ 2147483647 w 186"/>
                <a:gd name="T37" fmla="*/ 2147483647 h 182"/>
                <a:gd name="T38" fmla="*/ 2147483647 w 186"/>
                <a:gd name="T39" fmla="*/ 2147483647 h 182"/>
                <a:gd name="T40" fmla="*/ 2147483647 w 186"/>
                <a:gd name="T41" fmla="*/ 2147483647 h 182"/>
                <a:gd name="T42" fmla="*/ 2147483647 w 186"/>
                <a:gd name="T43" fmla="*/ 2147483647 h 182"/>
                <a:gd name="T44" fmla="*/ 2147483647 w 186"/>
                <a:gd name="T45" fmla="*/ 2147483647 h 182"/>
                <a:gd name="T46" fmla="*/ 2147483647 w 186"/>
                <a:gd name="T47" fmla="*/ 2147483647 h 182"/>
                <a:gd name="T48" fmla="*/ 2147483647 w 186"/>
                <a:gd name="T49" fmla="*/ 2147483647 h 182"/>
                <a:gd name="T50" fmla="*/ 2147483647 w 186"/>
                <a:gd name="T51" fmla="*/ 2147483647 h 182"/>
                <a:gd name="T52" fmla="*/ 2147483647 w 186"/>
                <a:gd name="T53" fmla="*/ 2147483647 h 182"/>
                <a:gd name="T54" fmla="*/ 2147483647 w 186"/>
                <a:gd name="T55" fmla="*/ 2147483647 h 182"/>
                <a:gd name="T56" fmla="*/ 2147483647 w 186"/>
                <a:gd name="T57" fmla="*/ 2147483647 h 182"/>
                <a:gd name="T58" fmla="*/ 2147483647 w 186"/>
                <a:gd name="T59" fmla="*/ 2147483647 h 182"/>
                <a:gd name="T60" fmla="*/ 2147483647 w 186"/>
                <a:gd name="T61" fmla="*/ 2147483647 h 182"/>
                <a:gd name="T62" fmla="*/ 2147483647 w 186"/>
                <a:gd name="T63" fmla="*/ 2147483647 h 182"/>
                <a:gd name="T64" fmla="*/ 2147483647 w 186"/>
                <a:gd name="T65" fmla="*/ 2147483647 h 182"/>
                <a:gd name="T66" fmla="*/ 2147483647 w 186"/>
                <a:gd name="T67" fmla="*/ 2147483647 h 182"/>
                <a:gd name="T68" fmla="*/ 2147483647 w 186"/>
                <a:gd name="T69" fmla="*/ 2147483647 h 182"/>
                <a:gd name="T70" fmla="*/ 2147483647 w 186"/>
                <a:gd name="T71" fmla="*/ 2147483647 h 182"/>
                <a:gd name="T72" fmla="*/ 0 w 186"/>
                <a:gd name="T73" fmla="*/ 2147483647 h 182"/>
                <a:gd name="T74" fmla="*/ 2147483647 w 186"/>
                <a:gd name="T75" fmla="*/ 2147483647 h 182"/>
                <a:gd name="T76" fmla="*/ 2147483647 w 186"/>
                <a:gd name="T77" fmla="*/ 2147483647 h 182"/>
                <a:gd name="T78" fmla="*/ 2147483647 w 186"/>
                <a:gd name="T79" fmla="*/ 2147483647 h 182"/>
                <a:gd name="T80" fmla="*/ 2147483647 w 186"/>
                <a:gd name="T81" fmla="*/ 2147483647 h 182"/>
                <a:gd name="T82" fmla="*/ 2147483647 w 186"/>
                <a:gd name="T83" fmla="*/ 2147483647 h 18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86"/>
                <a:gd name="T127" fmla="*/ 0 h 182"/>
                <a:gd name="T128" fmla="*/ 186 w 186"/>
                <a:gd name="T129" fmla="*/ 182 h 18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86" h="182">
                  <a:moveTo>
                    <a:pt x="72" y="182"/>
                  </a:moveTo>
                  <a:lnTo>
                    <a:pt x="82" y="172"/>
                  </a:lnTo>
                  <a:lnTo>
                    <a:pt x="94" y="160"/>
                  </a:lnTo>
                  <a:lnTo>
                    <a:pt x="106" y="152"/>
                  </a:lnTo>
                  <a:lnTo>
                    <a:pt x="110" y="148"/>
                  </a:lnTo>
                  <a:lnTo>
                    <a:pt x="108" y="144"/>
                  </a:lnTo>
                  <a:lnTo>
                    <a:pt x="108" y="142"/>
                  </a:lnTo>
                  <a:lnTo>
                    <a:pt x="110" y="140"/>
                  </a:lnTo>
                  <a:lnTo>
                    <a:pt x="114" y="138"/>
                  </a:lnTo>
                  <a:lnTo>
                    <a:pt x="120" y="136"/>
                  </a:lnTo>
                  <a:lnTo>
                    <a:pt x="130" y="136"/>
                  </a:lnTo>
                  <a:lnTo>
                    <a:pt x="128" y="132"/>
                  </a:lnTo>
                  <a:lnTo>
                    <a:pt x="128" y="128"/>
                  </a:lnTo>
                  <a:lnTo>
                    <a:pt x="128" y="126"/>
                  </a:lnTo>
                  <a:lnTo>
                    <a:pt x="134" y="124"/>
                  </a:lnTo>
                  <a:lnTo>
                    <a:pt x="140" y="120"/>
                  </a:lnTo>
                  <a:lnTo>
                    <a:pt x="150" y="116"/>
                  </a:lnTo>
                  <a:lnTo>
                    <a:pt x="162" y="114"/>
                  </a:lnTo>
                  <a:lnTo>
                    <a:pt x="172" y="108"/>
                  </a:lnTo>
                  <a:lnTo>
                    <a:pt x="172" y="98"/>
                  </a:lnTo>
                  <a:lnTo>
                    <a:pt x="172" y="92"/>
                  </a:lnTo>
                  <a:lnTo>
                    <a:pt x="174" y="86"/>
                  </a:lnTo>
                  <a:lnTo>
                    <a:pt x="180" y="76"/>
                  </a:lnTo>
                  <a:lnTo>
                    <a:pt x="178" y="70"/>
                  </a:lnTo>
                  <a:lnTo>
                    <a:pt x="178" y="60"/>
                  </a:lnTo>
                  <a:lnTo>
                    <a:pt x="178" y="54"/>
                  </a:lnTo>
                  <a:lnTo>
                    <a:pt x="182" y="50"/>
                  </a:lnTo>
                  <a:lnTo>
                    <a:pt x="184" y="46"/>
                  </a:lnTo>
                  <a:lnTo>
                    <a:pt x="186" y="44"/>
                  </a:lnTo>
                  <a:lnTo>
                    <a:pt x="182" y="34"/>
                  </a:lnTo>
                  <a:lnTo>
                    <a:pt x="180" y="26"/>
                  </a:lnTo>
                  <a:lnTo>
                    <a:pt x="166" y="16"/>
                  </a:lnTo>
                  <a:lnTo>
                    <a:pt x="160" y="12"/>
                  </a:lnTo>
                  <a:lnTo>
                    <a:pt x="150" y="8"/>
                  </a:lnTo>
                  <a:lnTo>
                    <a:pt x="146" y="6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28" y="2"/>
                  </a:lnTo>
                  <a:lnTo>
                    <a:pt x="118" y="8"/>
                  </a:lnTo>
                  <a:lnTo>
                    <a:pt x="112" y="10"/>
                  </a:lnTo>
                  <a:lnTo>
                    <a:pt x="108" y="14"/>
                  </a:lnTo>
                  <a:lnTo>
                    <a:pt x="106" y="18"/>
                  </a:lnTo>
                  <a:lnTo>
                    <a:pt x="104" y="24"/>
                  </a:lnTo>
                  <a:lnTo>
                    <a:pt x="104" y="62"/>
                  </a:lnTo>
                  <a:lnTo>
                    <a:pt x="106" y="70"/>
                  </a:lnTo>
                  <a:lnTo>
                    <a:pt x="108" y="72"/>
                  </a:lnTo>
                  <a:lnTo>
                    <a:pt x="114" y="76"/>
                  </a:lnTo>
                  <a:lnTo>
                    <a:pt x="124" y="76"/>
                  </a:lnTo>
                  <a:lnTo>
                    <a:pt x="124" y="88"/>
                  </a:lnTo>
                  <a:lnTo>
                    <a:pt x="122" y="92"/>
                  </a:lnTo>
                  <a:lnTo>
                    <a:pt x="120" y="96"/>
                  </a:lnTo>
                  <a:lnTo>
                    <a:pt x="116" y="98"/>
                  </a:lnTo>
                  <a:lnTo>
                    <a:pt x="114" y="98"/>
                  </a:lnTo>
                  <a:lnTo>
                    <a:pt x="110" y="90"/>
                  </a:lnTo>
                  <a:lnTo>
                    <a:pt x="106" y="86"/>
                  </a:lnTo>
                  <a:lnTo>
                    <a:pt x="96" y="78"/>
                  </a:lnTo>
                  <a:lnTo>
                    <a:pt x="90" y="72"/>
                  </a:lnTo>
                  <a:lnTo>
                    <a:pt x="86" y="70"/>
                  </a:lnTo>
                  <a:lnTo>
                    <a:pt x="86" y="66"/>
                  </a:lnTo>
                  <a:lnTo>
                    <a:pt x="80" y="68"/>
                  </a:lnTo>
                  <a:lnTo>
                    <a:pt x="78" y="70"/>
                  </a:lnTo>
                  <a:lnTo>
                    <a:pt x="76" y="70"/>
                  </a:lnTo>
                  <a:lnTo>
                    <a:pt x="72" y="72"/>
                  </a:lnTo>
                  <a:lnTo>
                    <a:pt x="66" y="70"/>
                  </a:lnTo>
                  <a:lnTo>
                    <a:pt x="60" y="68"/>
                  </a:lnTo>
                  <a:lnTo>
                    <a:pt x="56" y="64"/>
                  </a:lnTo>
                  <a:lnTo>
                    <a:pt x="54" y="60"/>
                  </a:lnTo>
                  <a:lnTo>
                    <a:pt x="32" y="52"/>
                  </a:lnTo>
                  <a:lnTo>
                    <a:pt x="32" y="82"/>
                  </a:lnTo>
                  <a:lnTo>
                    <a:pt x="30" y="86"/>
                  </a:lnTo>
                  <a:lnTo>
                    <a:pt x="26" y="88"/>
                  </a:lnTo>
                  <a:lnTo>
                    <a:pt x="24" y="88"/>
                  </a:lnTo>
                  <a:lnTo>
                    <a:pt x="0" y="88"/>
                  </a:lnTo>
                  <a:lnTo>
                    <a:pt x="0" y="152"/>
                  </a:lnTo>
                  <a:lnTo>
                    <a:pt x="16" y="170"/>
                  </a:lnTo>
                  <a:lnTo>
                    <a:pt x="18" y="172"/>
                  </a:lnTo>
                  <a:lnTo>
                    <a:pt x="22" y="174"/>
                  </a:lnTo>
                  <a:lnTo>
                    <a:pt x="28" y="172"/>
                  </a:lnTo>
                  <a:lnTo>
                    <a:pt x="36" y="170"/>
                  </a:lnTo>
                  <a:lnTo>
                    <a:pt x="40" y="172"/>
                  </a:lnTo>
                  <a:lnTo>
                    <a:pt x="46" y="176"/>
                  </a:lnTo>
                  <a:lnTo>
                    <a:pt x="52" y="178"/>
                  </a:lnTo>
                  <a:lnTo>
                    <a:pt x="58" y="182"/>
                  </a:lnTo>
                  <a:lnTo>
                    <a:pt x="72" y="1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09" name="Freeform 133"/>
            <p:cNvSpPr/>
            <p:nvPr/>
          </p:nvSpPr>
          <p:spPr bwMode="auto">
            <a:xfrm>
              <a:off x="4904191" y="4744190"/>
              <a:ext cx="287124" cy="346463"/>
            </a:xfrm>
            <a:custGeom>
              <a:avLst/>
              <a:gdLst>
                <a:gd name="T0" fmla="*/ 2147483647 w 197"/>
                <a:gd name="T1" fmla="*/ 2147483647 h 220"/>
                <a:gd name="T2" fmla="*/ 2147483647 w 197"/>
                <a:gd name="T3" fmla="*/ 2147483647 h 220"/>
                <a:gd name="T4" fmla="*/ 2147483647 w 197"/>
                <a:gd name="T5" fmla="*/ 2147483647 h 220"/>
                <a:gd name="T6" fmla="*/ 2147483647 w 197"/>
                <a:gd name="T7" fmla="*/ 2147483647 h 220"/>
                <a:gd name="T8" fmla="*/ 2147483647 w 197"/>
                <a:gd name="T9" fmla="*/ 2147483647 h 220"/>
                <a:gd name="T10" fmla="*/ 2147483647 w 197"/>
                <a:gd name="T11" fmla="*/ 2147483647 h 220"/>
                <a:gd name="T12" fmla="*/ 0 w 197"/>
                <a:gd name="T13" fmla="*/ 2147483647 h 220"/>
                <a:gd name="T14" fmla="*/ 2147483647 w 197"/>
                <a:gd name="T15" fmla="*/ 2147483647 h 220"/>
                <a:gd name="T16" fmla="*/ 2147483647 w 197"/>
                <a:gd name="T17" fmla="*/ 2147483647 h 220"/>
                <a:gd name="T18" fmla="*/ 2147483647 w 197"/>
                <a:gd name="T19" fmla="*/ 2147483647 h 220"/>
                <a:gd name="T20" fmla="*/ 2147483647 w 197"/>
                <a:gd name="T21" fmla="*/ 2147483647 h 220"/>
                <a:gd name="T22" fmla="*/ 2147483647 w 197"/>
                <a:gd name="T23" fmla="*/ 2147483647 h 220"/>
                <a:gd name="T24" fmla="*/ 2147483647 w 197"/>
                <a:gd name="T25" fmla="*/ 2147483647 h 220"/>
                <a:gd name="T26" fmla="*/ 2147483647 w 197"/>
                <a:gd name="T27" fmla="*/ 2147483647 h 220"/>
                <a:gd name="T28" fmla="*/ 2147483647 w 197"/>
                <a:gd name="T29" fmla="*/ 2147483647 h 220"/>
                <a:gd name="T30" fmla="*/ 2147483647 w 197"/>
                <a:gd name="T31" fmla="*/ 2147483647 h 220"/>
                <a:gd name="T32" fmla="*/ 2147483647 w 197"/>
                <a:gd name="T33" fmla="*/ 2147483647 h 220"/>
                <a:gd name="T34" fmla="*/ 2147483647 w 197"/>
                <a:gd name="T35" fmla="*/ 0 h 220"/>
                <a:gd name="T36" fmla="*/ 2147483647 w 197"/>
                <a:gd name="T37" fmla="*/ 2147483647 h 220"/>
                <a:gd name="T38" fmla="*/ 2147483647 w 197"/>
                <a:gd name="T39" fmla="*/ 2147483647 h 220"/>
                <a:gd name="T40" fmla="*/ 2147483647 w 197"/>
                <a:gd name="T41" fmla="*/ 2147483647 h 220"/>
                <a:gd name="T42" fmla="*/ 2147483647 w 197"/>
                <a:gd name="T43" fmla="*/ 2147483647 h 220"/>
                <a:gd name="T44" fmla="*/ 2147483647 w 197"/>
                <a:gd name="T45" fmla="*/ 2147483647 h 220"/>
                <a:gd name="T46" fmla="*/ 2147483647 w 197"/>
                <a:gd name="T47" fmla="*/ 2147483647 h 220"/>
                <a:gd name="T48" fmla="*/ 2147483647 w 197"/>
                <a:gd name="T49" fmla="*/ 2147483647 h 220"/>
                <a:gd name="T50" fmla="*/ 2147483647 w 197"/>
                <a:gd name="T51" fmla="*/ 2147483647 h 220"/>
                <a:gd name="T52" fmla="*/ 2147483647 w 197"/>
                <a:gd name="T53" fmla="*/ 2147483647 h 220"/>
                <a:gd name="T54" fmla="*/ 2147483647 w 197"/>
                <a:gd name="T55" fmla="*/ 2147483647 h 220"/>
                <a:gd name="T56" fmla="*/ 2147483647 w 197"/>
                <a:gd name="T57" fmla="*/ 2147483647 h 220"/>
                <a:gd name="T58" fmla="*/ 2147483647 w 197"/>
                <a:gd name="T59" fmla="*/ 2147483647 h 220"/>
                <a:gd name="T60" fmla="*/ 2147483647 w 197"/>
                <a:gd name="T61" fmla="*/ 2147483647 h 220"/>
                <a:gd name="T62" fmla="*/ 2147483647 w 197"/>
                <a:gd name="T63" fmla="*/ 2147483647 h 220"/>
                <a:gd name="T64" fmla="*/ 2147483647 w 197"/>
                <a:gd name="T65" fmla="*/ 2147483647 h 220"/>
                <a:gd name="T66" fmla="*/ 2147483647 w 197"/>
                <a:gd name="T67" fmla="*/ 2147483647 h 220"/>
                <a:gd name="T68" fmla="*/ 2147483647 w 197"/>
                <a:gd name="T69" fmla="*/ 2147483647 h 220"/>
                <a:gd name="T70" fmla="*/ 2147483647 w 197"/>
                <a:gd name="T71" fmla="*/ 2147483647 h 2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97"/>
                <a:gd name="T109" fmla="*/ 0 h 220"/>
                <a:gd name="T110" fmla="*/ 197 w 197"/>
                <a:gd name="T111" fmla="*/ 220 h 22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97" h="220">
                  <a:moveTo>
                    <a:pt x="181" y="212"/>
                  </a:moveTo>
                  <a:lnTo>
                    <a:pt x="159" y="220"/>
                  </a:lnTo>
                  <a:lnTo>
                    <a:pt x="117" y="220"/>
                  </a:lnTo>
                  <a:lnTo>
                    <a:pt x="107" y="216"/>
                  </a:lnTo>
                  <a:lnTo>
                    <a:pt x="105" y="214"/>
                  </a:lnTo>
                  <a:lnTo>
                    <a:pt x="101" y="210"/>
                  </a:lnTo>
                  <a:lnTo>
                    <a:pt x="33" y="210"/>
                  </a:lnTo>
                  <a:lnTo>
                    <a:pt x="27" y="206"/>
                  </a:lnTo>
                  <a:lnTo>
                    <a:pt x="25" y="204"/>
                  </a:lnTo>
                  <a:lnTo>
                    <a:pt x="21" y="204"/>
                  </a:lnTo>
                  <a:lnTo>
                    <a:pt x="11" y="206"/>
                  </a:lnTo>
                  <a:lnTo>
                    <a:pt x="4" y="206"/>
                  </a:lnTo>
                  <a:lnTo>
                    <a:pt x="0" y="204"/>
                  </a:lnTo>
                  <a:lnTo>
                    <a:pt x="0" y="194"/>
                  </a:lnTo>
                  <a:lnTo>
                    <a:pt x="4" y="188"/>
                  </a:lnTo>
                  <a:lnTo>
                    <a:pt x="4" y="180"/>
                  </a:lnTo>
                  <a:lnTo>
                    <a:pt x="4" y="174"/>
                  </a:lnTo>
                  <a:lnTo>
                    <a:pt x="7" y="162"/>
                  </a:lnTo>
                  <a:lnTo>
                    <a:pt x="11" y="150"/>
                  </a:lnTo>
                  <a:lnTo>
                    <a:pt x="13" y="140"/>
                  </a:lnTo>
                  <a:lnTo>
                    <a:pt x="19" y="132"/>
                  </a:lnTo>
                  <a:lnTo>
                    <a:pt x="25" y="122"/>
                  </a:lnTo>
                  <a:lnTo>
                    <a:pt x="31" y="112"/>
                  </a:lnTo>
                  <a:lnTo>
                    <a:pt x="35" y="104"/>
                  </a:lnTo>
                  <a:lnTo>
                    <a:pt x="35" y="92"/>
                  </a:lnTo>
                  <a:lnTo>
                    <a:pt x="33" y="84"/>
                  </a:lnTo>
                  <a:lnTo>
                    <a:pt x="29" y="74"/>
                  </a:lnTo>
                  <a:lnTo>
                    <a:pt x="25" y="66"/>
                  </a:lnTo>
                  <a:lnTo>
                    <a:pt x="23" y="56"/>
                  </a:lnTo>
                  <a:lnTo>
                    <a:pt x="23" y="52"/>
                  </a:lnTo>
                  <a:lnTo>
                    <a:pt x="25" y="48"/>
                  </a:lnTo>
                  <a:lnTo>
                    <a:pt x="27" y="44"/>
                  </a:lnTo>
                  <a:lnTo>
                    <a:pt x="27" y="40"/>
                  </a:lnTo>
                  <a:lnTo>
                    <a:pt x="27" y="32"/>
                  </a:lnTo>
                  <a:lnTo>
                    <a:pt x="23" y="24"/>
                  </a:lnTo>
                  <a:lnTo>
                    <a:pt x="15" y="0"/>
                  </a:lnTo>
                  <a:lnTo>
                    <a:pt x="79" y="0"/>
                  </a:lnTo>
                  <a:lnTo>
                    <a:pt x="79" y="12"/>
                  </a:lnTo>
                  <a:lnTo>
                    <a:pt x="85" y="24"/>
                  </a:lnTo>
                  <a:lnTo>
                    <a:pt x="93" y="32"/>
                  </a:lnTo>
                  <a:lnTo>
                    <a:pt x="95" y="34"/>
                  </a:lnTo>
                  <a:lnTo>
                    <a:pt x="99" y="34"/>
                  </a:lnTo>
                  <a:lnTo>
                    <a:pt x="111" y="34"/>
                  </a:lnTo>
                  <a:lnTo>
                    <a:pt x="119" y="34"/>
                  </a:lnTo>
                  <a:lnTo>
                    <a:pt x="121" y="32"/>
                  </a:lnTo>
                  <a:lnTo>
                    <a:pt x="123" y="28"/>
                  </a:lnTo>
                  <a:lnTo>
                    <a:pt x="123" y="20"/>
                  </a:lnTo>
                  <a:lnTo>
                    <a:pt x="143" y="20"/>
                  </a:lnTo>
                  <a:lnTo>
                    <a:pt x="145" y="22"/>
                  </a:lnTo>
                  <a:lnTo>
                    <a:pt x="147" y="24"/>
                  </a:lnTo>
                  <a:lnTo>
                    <a:pt x="151" y="26"/>
                  </a:lnTo>
                  <a:lnTo>
                    <a:pt x="159" y="26"/>
                  </a:lnTo>
                  <a:lnTo>
                    <a:pt x="165" y="24"/>
                  </a:lnTo>
                  <a:lnTo>
                    <a:pt x="167" y="46"/>
                  </a:lnTo>
                  <a:lnTo>
                    <a:pt x="165" y="68"/>
                  </a:lnTo>
                  <a:lnTo>
                    <a:pt x="165" y="72"/>
                  </a:lnTo>
                  <a:lnTo>
                    <a:pt x="169" y="74"/>
                  </a:lnTo>
                  <a:lnTo>
                    <a:pt x="171" y="82"/>
                  </a:lnTo>
                  <a:lnTo>
                    <a:pt x="171" y="86"/>
                  </a:lnTo>
                  <a:lnTo>
                    <a:pt x="169" y="92"/>
                  </a:lnTo>
                  <a:lnTo>
                    <a:pt x="175" y="94"/>
                  </a:lnTo>
                  <a:lnTo>
                    <a:pt x="179" y="94"/>
                  </a:lnTo>
                  <a:lnTo>
                    <a:pt x="183" y="92"/>
                  </a:lnTo>
                  <a:lnTo>
                    <a:pt x="191" y="92"/>
                  </a:lnTo>
                  <a:lnTo>
                    <a:pt x="197" y="92"/>
                  </a:lnTo>
                  <a:lnTo>
                    <a:pt x="197" y="122"/>
                  </a:lnTo>
                  <a:lnTo>
                    <a:pt x="195" y="126"/>
                  </a:lnTo>
                  <a:lnTo>
                    <a:pt x="191" y="128"/>
                  </a:lnTo>
                  <a:lnTo>
                    <a:pt x="189" y="128"/>
                  </a:lnTo>
                  <a:lnTo>
                    <a:pt x="165" y="128"/>
                  </a:lnTo>
                  <a:lnTo>
                    <a:pt x="165" y="192"/>
                  </a:lnTo>
                  <a:lnTo>
                    <a:pt x="181" y="210"/>
                  </a:lnTo>
                  <a:lnTo>
                    <a:pt x="181" y="2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0" name="Freeform 134"/>
            <p:cNvSpPr/>
            <p:nvPr/>
          </p:nvSpPr>
          <p:spPr bwMode="auto">
            <a:xfrm>
              <a:off x="5082923" y="5086671"/>
              <a:ext cx="216784" cy="264161"/>
            </a:xfrm>
            <a:custGeom>
              <a:avLst/>
              <a:gdLst>
                <a:gd name="T0" fmla="*/ 2147483647 w 148"/>
                <a:gd name="T1" fmla="*/ 2147483647 h 168"/>
                <a:gd name="T2" fmla="*/ 2147483647 w 148"/>
                <a:gd name="T3" fmla="*/ 2147483647 h 168"/>
                <a:gd name="T4" fmla="*/ 2147483647 w 148"/>
                <a:gd name="T5" fmla="*/ 2147483647 h 168"/>
                <a:gd name="T6" fmla="*/ 2147483647 w 148"/>
                <a:gd name="T7" fmla="*/ 2147483647 h 168"/>
                <a:gd name="T8" fmla="*/ 2147483647 w 148"/>
                <a:gd name="T9" fmla="*/ 2147483647 h 168"/>
                <a:gd name="T10" fmla="*/ 2147483647 w 148"/>
                <a:gd name="T11" fmla="*/ 2147483647 h 168"/>
                <a:gd name="T12" fmla="*/ 2147483647 w 148"/>
                <a:gd name="T13" fmla="*/ 2147483647 h 168"/>
                <a:gd name="T14" fmla="*/ 2147483647 w 148"/>
                <a:gd name="T15" fmla="*/ 2147483647 h 168"/>
                <a:gd name="T16" fmla="*/ 2147483647 w 148"/>
                <a:gd name="T17" fmla="*/ 2147483647 h 168"/>
                <a:gd name="T18" fmla="*/ 2147483647 w 148"/>
                <a:gd name="T19" fmla="*/ 2147483647 h 168"/>
                <a:gd name="T20" fmla="*/ 2147483647 w 148"/>
                <a:gd name="T21" fmla="*/ 2147483647 h 168"/>
                <a:gd name="T22" fmla="*/ 2147483647 w 148"/>
                <a:gd name="T23" fmla="*/ 2147483647 h 168"/>
                <a:gd name="T24" fmla="*/ 2147483647 w 148"/>
                <a:gd name="T25" fmla="*/ 2147483647 h 168"/>
                <a:gd name="T26" fmla="*/ 2147483647 w 148"/>
                <a:gd name="T27" fmla="*/ 2147483647 h 168"/>
                <a:gd name="T28" fmla="*/ 2147483647 w 148"/>
                <a:gd name="T29" fmla="*/ 2147483647 h 168"/>
                <a:gd name="T30" fmla="*/ 2147483647 w 148"/>
                <a:gd name="T31" fmla="*/ 2147483647 h 168"/>
                <a:gd name="T32" fmla="*/ 2147483647 w 148"/>
                <a:gd name="T33" fmla="*/ 2147483647 h 168"/>
                <a:gd name="T34" fmla="*/ 2147483647 w 148"/>
                <a:gd name="T35" fmla="*/ 2147483647 h 168"/>
                <a:gd name="T36" fmla="*/ 2147483647 w 148"/>
                <a:gd name="T37" fmla="*/ 2147483647 h 168"/>
                <a:gd name="T38" fmla="*/ 2147483647 w 148"/>
                <a:gd name="T39" fmla="*/ 2147483647 h 168"/>
                <a:gd name="T40" fmla="*/ 2147483647 w 148"/>
                <a:gd name="T41" fmla="*/ 2147483647 h 168"/>
                <a:gd name="T42" fmla="*/ 2147483647 w 148"/>
                <a:gd name="T43" fmla="*/ 2147483647 h 168"/>
                <a:gd name="T44" fmla="*/ 2147483647 w 148"/>
                <a:gd name="T45" fmla="*/ 2147483647 h 168"/>
                <a:gd name="T46" fmla="*/ 2147483647 w 148"/>
                <a:gd name="T47" fmla="*/ 2147483647 h 168"/>
                <a:gd name="T48" fmla="*/ 2147483647 w 148"/>
                <a:gd name="T49" fmla="*/ 2147483647 h 168"/>
                <a:gd name="T50" fmla="*/ 2147483647 w 148"/>
                <a:gd name="T51" fmla="*/ 2147483647 h 168"/>
                <a:gd name="T52" fmla="*/ 2147483647 w 148"/>
                <a:gd name="T53" fmla="*/ 2147483647 h 168"/>
                <a:gd name="T54" fmla="*/ 2147483647 w 148"/>
                <a:gd name="T55" fmla="*/ 2147483647 h 168"/>
                <a:gd name="T56" fmla="*/ 2147483647 w 148"/>
                <a:gd name="T57" fmla="*/ 2147483647 h 168"/>
                <a:gd name="T58" fmla="*/ 2147483647 w 148"/>
                <a:gd name="T59" fmla="*/ 2147483647 h 168"/>
                <a:gd name="T60" fmla="*/ 2147483647 w 148"/>
                <a:gd name="T61" fmla="*/ 2147483647 h 168"/>
                <a:gd name="T62" fmla="*/ 2147483647 w 148"/>
                <a:gd name="T63" fmla="*/ 2147483647 h 168"/>
                <a:gd name="T64" fmla="*/ 2147483647 w 148"/>
                <a:gd name="T65" fmla="*/ 2147483647 h 168"/>
                <a:gd name="T66" fmla="*/ 2147483647 w 148"/>
                <a:gd name="T67" fmla="*/ 2147483647 h 168"/>
                <a:gd name="T68" fmla="*/ 2147483647 w 148"/>
                <a:gd name="T69" fmla="*/ 2147483647 h 168"/>
                <a:gd name="T70" fmla="*/ 2147483647 w 148"/>
                <a:gd name="T71" fmla="*/ 2147483647 h 168"/>
                <a:gd name="T72" fmla="*/ 2147483647 w 148"/>
                <a:gd name="T73" fmla="*/ 2147483647 h 168"/>
                <a:gd name="T74" fmla="*/ 2147483647 w 148"/>
                <a:gd name="T75" fmla="*/ 2147483647 h 168"/>
                <a:gd name="T76" fmla="*/ 2147483647 w 148"/>
                <a:gd name="T77" fmla="*/ 2147483647 h 168"/>
                <a:gd name="T78" fmla="*/ 2147483647 w 148"/>
                <a:gd name="T79" fmla="*/ 2147483647 h 168"/>
                <a:gd name="T80" fmla="*/ 2147483647 w 148"/>
                <a:gd name="T81" fmla="*/ 2147483647 h 168"/>
                <a:gd name="T82" fmla="*/ 2147483647 w 148"/>
                <a:gd name="T83" fmla="*/ 2147483647 h 168"/>
                <a:gd name="T84" fmla="*/ 2147483647 w 148"/>
                <a:gd name="T85" fmla="*/ 2147483647 h 168"/>
                <a:gd name="T86" fmla="*/ 2147483647 w 148"/>
                <a:gd name="T87" fmla="*/ 2147483647 h 168"/>
                <a:gd name="T88" fmla="*/ 2147483647 w 148"/>
                <a:gd name="T89" fmla="*/ 2147483647 h 168"/>
                <a:gd name="T90" fmla="*/ 0 w 148"/>
                <a:gd name="T91" fmla="*/ 2147483647 h 168"/>
                <a:gd name="T92" fmla="*/ 0 w 148"/>
                <a:gd name="T93" fmla="*/ 2147483647 h 168"/>
                <a:gd name="T94" fmla="*/ 2147483647 w 148"/>
                <a:gd name="T95" fmla="*/ 2147483647 h 168"/>
                <a:gd name="T96" fmla="*/ 2147483647 w 148"/>
                <a:gd name="T97" fmla="*/ 2147483647 h 168"/>
                <a:gd name="T98" fmla="*/ 2147483647 w 148"/>
                <a:gd name="T99" fmla="*/ 2147483647 h 168"/>
                <a:gd name="T100" fmla="*/ 2147483647 w 148"/>
                <a:gd name="T101" fmla="*/ 2147483647 h 168"/>
                <a:gd name="T102" fmla="*/ 2147483647 w 148"/>
                <a:gd name="T103" fmla="*/ 2147483647 h 168"/>
                <a:gd name="T104" fmla="*/ 2147483647 w 148"/>
                <a:gd name="T105" fmla="*/ 2147483647 h 168"/>
                <a:gd name="T106" fmla="*/ 2147483647 w 148"/>
                <a:gd name="T107" fmla="*/ 2147483647 h 168"/>
                <a:gd name="T108" fmla="*/ 2147483647 w 148"/>
                <a:gd name="T109" fmla="*/ 0 h 168"/>
                <a:gd name="T110" fmla="*/ 2147483647 w 148"/>
                <a:gd name="T111" fmla="*/ 0 h 168"/>
                <a:gd name="T112" fmla="*/ 2147483647 w 148"/>
                <a:gd name="T113" fmla="*/ 2147483647 h 168"/>
                <a:gd name="T114" fmla="*/ 2147483647 w 148"/>
                <a:gd name="T115" fmla="*/ 2147483647 h 16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8"/>
                <a:gd name="T175" fmla="*/ 0 h 168"/>
                <a:gd name="T176" fmla="*/ 148 w 148"/>
                <a:gd name="T177" fmla="*/ 168 h 16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8" h="168">
                  <a:moveTo>
                    <a:pt x="94" y="8"/>
                  </a:moveTo>
                  <a:lnTo>
                    <a:pt x="98" y="14"/>
                  </a:lnTo>
                  <a:lnTo>
                    <a:pt x="100" y="18"/>
                  </a:lnTo>
                  <a:lnTo>
                    <a:pt x="102" y="20"/>
                  </a:lnTo>
                  <a:lnTo>
                    <a:pt x="100" y="22"/>
                  </a:lnTo>
                  <a:lnTo>
                    <a:pt x="102" y="26"/>
                  </a:lnTo>
                  <a:lnTo>
                    <a:pt x="106" y="32"/>
                  </a:lnTo>
                  <a:lnTo>
                    <a:pt x="112" y="36"/>
                  </a:lnTo>
                  <a:lnTo>
                    <a:pt x="120" y="42"/>
                  </a:lnTo>
                  <a:lnTo>
                    <a:pt x="124" y="46"/>
                  </a:lnTo>
                  <a:lnTo>
                    <a:pt x="126" y="52"/>
                  </a:lnTo>
                  <a:lnTo>
                    <a:pt x="128" y="62"/>
                  </a:lnTo>
                  <a:lnTo>
                    <a:pt x="128" y="68"/>
                  </a:lnTo>
                  <a:lnTo>
                    <a:pt x="132" y="70"/>
                  </a:lnTo>
                  <a:lnTo>
                    <a:pt x="136" y="72"/>
                  </a:lnTo>
                  <a:lnTo>
                    <a:pt x="140" y="74"/>
                  </a:lnTo>
                  <a:lnTo>
                    <a:pt x="144" y="74"/>
                  </a:lnTo>
                  <a:lnTo>
                    <a:pt x="148" y="80"/>
                  </a:lnTo>
                  <a:lnTo>
                    <a:pt x="140" y="84"/>
                  </a:lnTo>
                  <a:lnTo>
                    <a:pt x="134" y="88"/>
                  </a:lnTo>
                  <a:lnTo>
                    <a:pt x="126" y="100"/>
                  </a:lnTo>
                  <a:lnTo>
                    <a:pt x="116" y="112"/>
                  </a:lnTo>
                  <a:lnTo>
                    <a:pt x="106" y="122"/>
                  </a:lnTo>
                  <a:lnTo>
                    <a:pt x="104" y="124"/>
                  </a:lnTo>
                  <a:lnTo>
                    <a:pt x="100" y="126"/>
                  </a:lnTo>
                  <a:lnTo>
                    <a:pt x="98" y="128"/>
                  </a:lnTo>
                  <a:lnTo>
                    <a:pt x="94" y="132"/>
                  </a:lnTo>
                  <a:lnTo>
                    <a:pt x="92" y="138"/>
                  </a:lnTo>
                  <a:lnTo>
                    <a:pt x="88" y="142"/>
                  </a:lnTo>
                  <a:lnTo>
                    <a:pt x="84" y="146"/>
                  </a:lnTo>
                  <a:lnTo>
                    <a:pt x="78" y="148"/>
                  </a:lnTo>
                  <a:lnTo>
                    <a:pt x="72" y="146"/>
                  </a:lnTo>
                  <a:lnTo>
                    <a:pt x="68" y="142"/>
                  </a:lnTo>
                  <a:lnTo>
                    <a:pt x="62" y="140"/>
                  </a:lnTo>
                  <a:lnTo>
                    <a:pt x="56" y="138"/>
                  </a:lnTo>
                  <a:lnTo>
                    <a:pt x="52" y="142"/>
                  </a:lnTo>
                  <a:lnTo>
                    <a:pt x="44" y="150"/>
                  </a:lnTo>
                  <a:lnTo>
                    <a:pt x="36" y="162"/>
                  </a:lnTo>
                  <a:lnTo>
                    <a:pt x="28" y="168"/>
                  </a:lnTo>
                  <a:lnTo>
                    <a:pt x="12" y="168"/>
                  </a:lnTo>
                  <a:lnTo>
                    <a:pt x="14" y="160"/>
                  </a:lnTo>
                  <a:lnTo>
                    <a:pt x="16" y="152"/>
                  </a:lnTo>
                  <a:lnTo>
                    <a:pt x="16" y="146"/>
                  </a:lnTo>
                  <a:lnTo>
                    <a:pt x="14" y="142"/>
                  </a:lnTo>
                  <a:lnTo>
                    <a:pt x="6" y="134"/>
                  </a:lnTo>
                  <a:lnTo>
                    <a:pt x="0" y="132"/>
                  </a:lnTo>
                  <a:lnTo>
                    <a:pt x="0" y="78"/>
                  </a:lnTo>
                  <a:lnTo>
                    <a:pt x="20" y="78"/>
                  </a:lnTo>
                  <a:lnTo>
                    <a:pt x="20" y="10"/>
                  </a:lnTo>
                  <a:lnTo>
                    <a:pt x="42" y="8"/>
                  </a:lnTo>
                  <a:lnTo>
                    <a:pt x="60" y="6"/>
                  </a:lnTo>
                  <a:lnTo>
                    <a:pt x="64" y="12"/>
                  </a:lnTo>
                  <a:lnTo>
                    <a:pt x="78" y="6"/>
                  </a:lnTo>
                  <a:lnTo>
                    <a:pt x="82" y="2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4" y="2"/>
                  </a:lnTo>
                  <a:lnTo>
                    <a:pt x="9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1" name="Freeform 135"/>
            <p:cNvSpPr/>
            <p:nvPr/>
          </p:nvSpPr>
          <p:spPr bwMode="auto">
            <a:xfrm>
              <a:off x="4242306" y="4092416"/>
              <a:ext cx="118770" cy="131417"/>
            </a:xfrm>
            <a:custGeom>
              <a:avLst/>
              <a:gdLst>
                <a:gd name="T0" fmla="*/ 2147483647 w 82"/>
                <a:gd name="T1" fmla="*/ 2147483647 h 82"/>
                <a:gd name="T2" fmla="*/ 2147483647 w 82"/>
                <a:gd name="T3" fmla="*/ 2147483647 h 82"/>
                <a:gd name="T4" fmla="*/ 2147483647 w 82"/>
                <a:gd name="T5" fmla="*/ 2147483647 h 82"/>
                <a:gd name="T6" fmla="*/ 2147483647 w 82"/>
                <a:gd name="T7" fmla="*/ 2147483647 h 82"/>
                <a:gd name="T8" fmla="*/ 2147483647 w 82"/>
                <a:gd name="T9" fmla="*/ 2147483647 h 82"/>
                <a:gd name="T10" fmla="*/ 2147483647 w 82"/>
                <a:gd name="T11" fmla="*/ 2147483647 h 82"/>
                <a:gd name="T12" fmla="*/ 2147483647 w 82"/>
                <a:gd name="T13" fmla="*/ 2147483647 h 82"/>
                <a:gd name="T14" fmla="*/ 2147483647 w 82"/>
                <a:gd name="T15" fmla="*/ 2147483647 h 82"/>
                <a:gd name="T16" fmla="*/ 2147483647 w 82"/>
                <a:gd name="T17" fmla="*/ 2147483647 h 82"/>
                <a:gd name="T18" fmla="*/ 2147483647 w 82"/>
                <a:gd name="T19" fmla="*/ 2147483647 h 82"/>
                <a:gd name="T20" fmla="*/ 2147483647 w 82"/>
                <a:gd name="T21" fmla="*/ 2147483647 h 82"/>
                <a:gd name="T22" fmla="*/ 2147483647 w 82"/>
                <a:gd name="T23" fmla="*/ 2147483647 h 82"/>
                <a:gd name="T24" fmla="*/ 2147483647 w 82"/>
                <a:gd name="T25" fmla="*/ 2147483647 h 82"/>
                <a:gd name="T26" fmla="*/ 2147483647 w 82"/>
                <a:gd name="T27" fmla="*/ 2147483647 h 82"/>
                <a:gd name="T28" fmla="*/ 2147483647 w 82"/>
                <a:gd name="T29" fmla="*/ 2147483647 h 82"/>
                <a:gd name="T30" fmla="*/ 2147483647 w 82"/>
                <a:gd name="T31" fmla="*/ 2147483647 h 82"/>
                <a:gd name="T32" fmla="*/ 2147483647 w 82"/>
                <a:gd name="T33" fmla="*/ 2147483647 h 82"/>
                <a:gd name="T34" fmla="*/ 2147483647 w 82"/>
                <a:gd name="T35" fmla="*/ 2147483647 h 82"/>
                <a:gd name="T36" fmla="*/ 2147483647 w 82"/>
                <a:gd name="T37" fmla="*/ 2147483647 h 82"/>
                <a:gd name="T38" fmla="*/ 2147483647 w 82"/>
                <a:gd name="T39" fmla="*/ 2147483647 h 82"/>
                <a:gd name="T40" fmla="*/ 2147483647 w 82"/>
                <a:gd name="T41" fmla="*/ 2147483647 h 82"/>
                <a:gd name="T42" fmla="*/ 2147483647 w 82"/>
                <a:gd name="T43" fmla="*/ 2147483647 h 82"/>
                <a:gd name="T44" fmla="*/ 2147483647 w 82"/>
                <a:gd name="T45" fmla="*/ 2147483647 h 82"/>
                <a:gd name="T46" fmla="*/ 2147483647 w 82"/>
                <a:gd name="T47" fmla="*/ 2147483647 h 82"/>
                <a:gd name="T48" fmla="*/ 0 w 82"/>
                <a:gd name="T49" fmla="*/ 2147483647 h 82"/>
                <a:gd name="T50" fmla="*/ 2147483647 w 82"/>
                <a:gd name="T51" fmla="*/ 2147483647 h 82"/>
                <a:gd name="T52" fmla="*/ 2147483647 w 82"/>
                <a:gd name="T53" fmla="*/ 2147483647 h 82"/>
                <a:gd name="T54" fmla="*/ 2147483647 w 82"/>
                <a:gd name="T55" fmla="*/ 2147483647 h 82"/>
                <a:gd name="T56" fmla="*/ 2147483647 w 82"/>
                <a:gd name="T57" fmla="*/ 2147483647 h 82"/>
                <a:gd name="T58" fmla="*/ 2147483647 w 82"/>
                <a:gd name="T59" fmla="*/ 2147483647 h 82"/>
                <a:gd name="T60" fmla="*/ 2147483647 w 82"/>
                <a:gd name="T61" fmla="*/ 2147483647 h 82"/>
                <a:gd name="T62" fmla="*/ 2147483647 w 82"/>
                <a:gd name="T63" fmla="*/ 2147483647 h 82"/>
                <a:gd name="T64" fmla="*/ 2147483647 w 82"/>
                <a:gd name="T65" fmla="*/ 0 h 82"/>
                <a:gd name="T66" fmla="*/ 2147483647 w 82"/>
                <a:gd name="T67" fmla="*/ 0 h 82"/>
                <a:gd name="T68" fmla="*/ 2147483647 w 82"/>
                <a:gd name="T69" fmla="*/ 2147483647 h 82"/>
                <a:gd name="T70" fmla="*/ 2147483647 w 82"/>
                <a:gd name="T71" fmla="*/ 2147483647 h 82"/>
                <a:gd name="T72" fmla="*/ 2147483647 w 82"/>
                <a:gd name="T73" fmla="*/ 2147483647 h 82"/>
                <a:gd name="T74" fmla="*/ 2147483647 w 82"/>
                <a:gd name="T75" fmla="*/ 2147483647 h 82"/>
                <a:gd name="T76" fmla="*/ 2147483647 w 82"/>
                <a:gd name="T77" fmla="*/ 2147483647 h 82"/>
                <a:gd name="T78" fmla="*/ 2147483647 w 82"/>
                <a:gd name="T79" fmla="*/ 2147483647 h 82"/>
                <a:gd name="T80" fmla="*/ 2147483647 w 82"/>
                <a:gd name="T81" fmla="*/ 2147483647 h 82"/>
                <a:gd name="T82" fmla="*/ 2147483647 w 82"/>
                <a:gd name="T83" fmla="*/ 2147483647 h 82"/>
                <a:gd name="T84" fmla="*/ 2147483647 w 82"/>
                <a:gd name="T85" fmla="*/ 2147483647 h 82"/>
                <a:gd name="T86" fmla="*/ 2147483647 w 82"/>
                <a:gd name="T87" fmla="*/ 2147483647 h 82"/>
                <a:gd name="T88" fmla="*/ 2147483647 w 82"/>
                <a:gd name="T89" fmla="*/ 2147483647 h 82"/>
                <a:gd name="T90" fmla="*/ 2147483647 w 82"/>
                <a:gd name="T91" fmla="*/ 2147483647 h 82"/>
                <a:gd name="T92" fmla="*/ 2147483647 w 82"/>
                <a:gd name="T93" fmla="*/ 2147483647 h 82"/>
                <a:gd name="T94" fmla="*/ 2147483647 w 82"/>
                <a:gd name="T95" fmla="*/ 2147483647 h 82"/>
                <a:gd name="T96" fmla="*/ 2147483647 w 82"/>
                <a:gd name="T97" fmla="*/ 2147483647 h 82"/>
                <a:gd name="T98" fmla="*/ 2147483647 w 82"/>
                <a:gd name="T99" fmla="*/ 2147483647 h 82"/>
                <a:gd name="T100" fmla="*/ 2147483647 w 82"/>
                <a:gd name="T101" fmla="*/ 2147483647 h 82"/>
                <a:gd name="T102" fmla="*/ 2147483647 w 82"/>
                <a:gd name="T103" fmla="*/ 2147483647 h 82"/>
                <a:gd name="T104" fmla="*/ 2147483647 w 82"/>
                <a:gd name="T105" fmla="*/ 2147483647 h 82"/>
                <a:gd name="T106" fmla="*/ 2147483647 w 82"/>
                <a:gd name="T107" fmla="*/ 2147483647 h 82"/>
                <a:gd name="T108" fmla="*/ 2147483647 w 82"/>
                <a:gd name="T109" fmla="*/ 2147483647 h 82"/>
                <a:gd name="T110" fmla="*/ 2147483647 w 82"/>
                <a:gd name="T111" fmla="*/ 2147483647 h 82"/>
                <a:gd name="T112" fmla="*/ 2147483647 w 82"/>
                <a:gd name="T113" fmla="*/ 2147483647 h 8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82"/>
                <a:gd name="T172" fmla="*/ 0 h 82"/>
                <a:gd name="T173" fmla="*/ 82 w 82"/>
                <a:gd name="T174" fmla="*/ 82 h 8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82" h="82">
                  <a:moveTo>
                    <a:pt x="6" y="78"/>
                  </a:moveTo>
                  <a:lnTo>
                    <a:pt x="4" y="74"/>
                  </a:lnTo>
                  <a:lnTo>
                    <a:pt x="4" y="68"/>
                  </a:lnTo>
                  <a:lnTo>
                    <a:pt x="4" y="62"/>
                  </a:lnTo>
                  <a:lnTo>
                    <a:pt x="16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34" y="60"/>
                  </a:lnTo>
                  <a:lnTo>
                    <a:pt x="42" y="62"/>
                  </a:lnTo>
                  <a:lnTo>
                    <a:pt x="46" y="60"/>
                  </a:lnTo>
                  <a:lnTo>
                    <a:pt x="50" y="58"/>
                  </a:lnTo>
                  <a:lnTo>
                    <a:pt x="38" y="56"/>
                  </a:lnTo>
                  <a:lnTo>
                    <a:pt x="32" y="54"/>
                  </a:lnTo>
                  <a:lnTo>
                    <a:pt x="30" y="50"/>
                  </a:lnTo>
                  <a:lnTo>
                    <a:pt x="26" y="52"/>
                  </a:lnTo>
                  <a:lnTo>
                    <a:pt x="24" y="54"/>
                  </a:lnTo>
                  <a:lnTo>
                    <a:pt x="22" y="56"/>
                  </a:lnTo>
                  <a:lnTo>
                    <a:pt x="18" y="58"/>
                  </a:lnTo>
                  <a:lnTo>
                    <a:pt x="6" y="56"/>
                  </a:lnTo>
                  <a:lnTo>
                    <a:pt x="6" y="52"/>
                  </a:lnTo>
                  <a:lnTo>
                    <a:pt x="8" y="46"/>
                  </a:lnTo>
                  <a:lnTo>
                    <a:pt x="6" y="40"/>
                  </a:lnTo>
                  <a:lnTo>
                    <a:pt x="4" y="36"/>
                  </a:lnTo>
                  <a:lnTo>
                    <a:pt x="2" y="32"/>
                  </a:lnTo>
                  <a:lnTo>
                    <a:pt x="0" y="30"/>
                  </a:lnTo>
                  <a:lnTo>
                    <a:pt x="2" y="24"/>
                  </a:lnTo>
                  <a:lnTo>
                    <a:pt x="4" y="16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8" y="2"/>
                  </a:lnTo>
                  <a:lnTo>
                    <a:pt x="46" y="6"/>
                  </a:lnTo>
                  <a:lnTo>
                    <a:pt x="52" y="8"/>
                  </a:lnTo>
                  <a:lnTo>
                    <a:pt x="54" y="14"/>
                  </a:lnTo>
                  <a:lnTo>
                    <a:pt x="64" y="28"/>
                  </a:lnTo>
                  <a:lnTo>
                    <a:pt x="68" y="32"/>
                  </a:lnTo>
                  <a:lnTo>
                    <a:pt x="74" y="36"/>
                  </a:lnTo>
                  <a:lnTo>
                    <a:pt x="72" y="36"/>
                  </a:lnTo>
                  <a:lnTo>
                    <a:pt x="76" y="48"/>
                  </a:lnTo>
                  <a:lnTo>
                    <a:pt x="80" y="58"/>
                  </a:lnTo>
                  <a:lnTo>
                    <a:pt x="82" y="66"/>
                  </a:lnTo>
                  <a:lnTo>
                    <a:pt x="82" y="72"/>
                  </a:lnTo>
                  <a:lnTo>
                    <a:pt x="82" y="80"/>
                  </a:lnTo>
                  <a:lnTo>
                    <a:pt x="80" y="80"/>
                  </a:lnTo>
                  <a:lnTo>
                    <a:pt x="74" y="82"/>
                  </a:lnTo>
                  <a:lnTo>
                    <a:pt x="68" y="80"/>
                  </a:lnTo>
                  <a:lnTo>
                    <a:pt x="62" y="78"/>
                  </a:lnTo>
                  <a:lnTo>
                    <a:pt x="56" y="76"/>
                  </a:lnTo>
                  <a:lnTo>
                    <a:pt x="50" y="74"/>
                  </a:lnTo>
                  <a:lnTo>
                    <a:pt x="38" y="74"/>
                  </a:lnTo>
                  <a:lnTo>
                    <a:pt x="26" y="76"/>
                  </a:lnTo>
                  <a:lnTo>
                    <a:pt x="18" y="78"/>
                  </a:lnTo>
                  <a:lnTo>
                    <a:pt x="6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2" name="Freeform 136"/>
            <p:cNvSpPr/>
            <p:nvPr/>
          </p:nvSpPr>
          <p:spPr bwMode="auto">
            <a:xfrm>
              <a:off x="4250377" y="4210559"/>
              <a:ext cx="65727" cy="37169"/>
            </a:xfrm>
            <a:custGeom>
              <a:avLst/>
              <a:gdLst>
                <a:gd name="T0" fmla="*/ 0 w 44"/>
                <a:gd name="T1" fmla="*/ 2147483647 h 24"/>
                <a:gd name="T2" fmla="*/ 2147483647 w 44"/>
                <a:gd name="T3" fmla="*/ 2147483647 h 24"/>
                <a:gd name="T4" fmla="*/ 2147483647 w 44"/>
                <a:gd name="T5" fmla="*/ 2147483647 h 24"/>
                <a:gd name="T6" fmla="*/ 2147483647 w 44"/>
                <a:gd name="T7" fmla="*/ 0 h 24"/>
                <a:gd name="T8" fmla="*/ 2147483647 w 44"/>
                <a:gd name="T9" fmla="*/ 0 h 24"/>
                <a:gd name="T10" fmla="*/ 2147483647 w 44"/>
                <a:gd name="T11" fmla="*/ 2147483647 h 24"/>
                <a:gd name="T12" fmla="*/ 2147483647 w 44"/>
                <a:gd name="T13" fmla="*/ 2147483647 h 24"/>
                <a:gd name="T14" fmla="*/ 2147483647 w 44"/>
                <a:gd name="T15" fmla="*/ 2147483647 h 24"/>
                <a:gd name="T16" fmla="*/ 2147483647 w 44"/>
                <a:gd name="T17" fmla="*/ 2147483647 h 24"/>
                <a:gd name="T18" fmla="*/ 2147483647 w 44"/>
                <a:gd name="T19" fmla="*/ 2147483647 h 24"/>
                <a:gd name="T20" fmla="*/ 2147483647 w 44"/>
                <a:gd name="T21" fmla="*/ 2147483647 h 24"/>
                <a:gd name="T22" fmla="*/ 2147483647 w 44"/>
                <a:gd name="T23" fmla="*/ 2147483647 h 24"/>
                <a:gd name="T24" fmla="*/ 2147483647 w 44"/>
                <a:gd name="T25" fmla="*/ 2147483647 h 24"/>
                <a:gd name="T26" fmla="*/ 2147483647 w 44"/>
                <a:gd name="T27" fmla="*/ 2147483647 h 24"/>
                <a:gd name="T28" fmla="*/ 2147483647 w 44"/>
                <a:gd name="T29" fmla="*/ 2147483647 h 24"/>
                <a:gd name="T30" fmla="*/ 2147483647 w 44"/>
                <a:gd name="T31" fmla="*/ 2147483647 h 24"/>
                <a:gd name="T32" fmla="*/ 2147483647 w 44"/>
                <a:gd name="T33" fmla="*/ 2147483647 h 24"/>
                <a:gd name="T34" fmla="*/ 2147483647 w 44"/>
                <a:gd name="T35" fmla="*/ 2147483647 h 24"/>
                <a:gd name="T36" fmla="*/ 2147483647 w 44"/>
                <a:gd name="T37" fmla="*/ 2147483647 h 24"/>
                <a:gd name="T38" fmla="*/ 0 w 44"/>
                <a:gd name="T39" fmla="*/ 2147483647 h 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4"/>
                <a:gd name="T61" fmla="*/ 0 h 24"/>
                <a:gd name="T62" fmla="*/ 44 w 44"/>
                <a:gd name="T63" fmla="*/ 24 h 2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4" h="24">
                  <a:moveTo>
                    <a:pt x="0" y="4"/>
                  </a:moveTo>
                  <a:lnTo>
                    <a:pt x="12" y="4"/>
                  </a:lnTo>
                  <a:lnTo>
                    <a:pt x="20" y="2"/>
                  </a:lnTo>
                  <a:lnTo>
                    <a:pt x="32" y="0"/>
                  </a:lnTo>
                  <a:lnTo>
                    <a:pt x="44" y="0"/>
                  </a:lnTo>
                  <a:lnTo>
                    <a:pt x="44" y="4"/>
                  </a:lnTo>
                  <a:lnTo>
                    <a:pt x="44" y="8"/>
                  </a:lnTo>
                  <a:lnTo>
                    <a:pt x="40" y="8"/>
                  </a:lnTo>
                  <a:lnTo>
                    <a:pt x="42" y="12"/>
                  </a:lnTo>
                  <a:lnTo>
                    <a:pt x="44" y="12"/>
                  </a:lnTo>
                  <a:lnTo>
                    <a:pt x="44" y="16"/>
                  </a:lnTo>
                  <a:lnTo>
                    <a:pt x="38" y="18"/>
                  </a:lnTo>
                  <a:lnTo>
                    <a:pt x="34" y="20"/>
                  </a:lnTo>
                  <a:lnTo>
                    <a:pt x="30" y="22"/>
                  </a:lnTo>
                  <a:lnTo>
                    <a:pt x="26" y="24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6" y="12"/>
                  </a:lnTo>
                  <a:lnTo>
                    <a:pt x="8" y="8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3" name="Freeform 137"/>
            <p:cNvSpPr/>
            <p:nvPr/>
          </p:nvSpPr>
          <p:spPr bwMode="auto">
            <a:xfrm>
              <a:off x="4288430" y="4210559"/>
              <a:ext cx="161435" cy="150001"/>
            </a:xfrm>
            <a:custGeom>
              <a:avLst/>
              <a:gdLst>
                <a:gd name="T0" fmla="*/ 2147483647 w 110"/>
                <a:gd name="T1" fmla="*/ 2147483647 h 96"/>
                <a:gd name="T2" fmla="*/ 2147483647 w 110"/>
                <a:gd name="T3" fmla="*/ 2147483647 h 96"/>
                <a:gd name="T4" fmla="*/ 2147483647 w 110"/>
                <a:gd name="T5" fmla="*/ 2147483647 h 96"/>
                <a:gd name="T6" fmla="*/ 2147483647 w 110"/>
                <a:gd name="T7" fmla="*/ 2147483647 h 96"/>
                <a:gd name="T8" fmla="*/ 2147483647 w 110"/>
                <a:gd name="T9" fmla="*/ 2147483647 h 96"/>
                <a:gd name="T10" fmla="*/ 2147483647 w 110"/>
                <a:gd name="T11" fmla="*/ 2147483647 h 96"/>
                <a:gd name="T12" fmla="*/ 2147483647 w 110"/>
                <a:gd name="T13" fmla="*/ 2147483647 h 96"/>
                <a:gd name="T14" fmla="*/ 2147483647 w 110"/>
                <a:gd name="T15" fmla="*/ 2147483647 h 96"/>
                <a:gd name="T16" fmla="*/ 2147483647 w 110"/>
                <a:gd name="T17" fmla="*/ 2147483647 h 96"/>
                <a:gd name="T18" fmla="*/ 2147483647 w 110"/>
                <a:gd name="T19" fmla="*/ 2147483647 h 96"/>
                <a:gd name="T20" fmla="*/ 2147483647 w 110"/>
                <a:gd name="T21" fmla="*/ 2147483647 h 96"/>
                <a:gd name="T22" fmla="*/ 2147483647 w 110"/>
                <a:gd name="T23" fmla="*/ 2147483647 h 96"/>
                <a:gd name="T24" fmla="*/ 2147483647 w 110"/>
                <a:gd name="T25" fmla="*/ 2147483647 h 96"/>
                <a:gd name="T26" fmla="*/ 2147483647 w 110"/>
                <a:gd name="T27" fmla="*/ 2147483647 h 96"/>
                <a:gd name="T28" fmla="*/ 2147483647 w 110"/>
                <a:gd name="T29" fmla="*/ 2147483647 h 96"/>
                <a:gd name="T30" fmla="*/ 2147483647 w 110"/>
                <a:gd name="T31" fmla="*/ 2147483647 h 96"/>
                <a:gd name="T32" fmla="*/ 2147483647 w 110"/>
                <a:gd name="T33" fmla="*/ 2147483647 h 96"/>
                <a:gd name="T34" fmla="*/ 2147483647 w 110"/>
                <a:gd name="T35" fmla="*/ 2147483647 h 96"/>
                <a:gd name="T36" fmla="*/ 2147483647 w 110"/>
                <a:gd name="T37" fmla="*/ 2147483647 h 96"/>
                <a:gd name="T38" fmla="*/ 2147483647 w 110"/>
                <a:gd name="T39" fmla="*/ 2147483647 h 96"/>
                <a:gd name="T40" fmla="*/ 2147483647 w 110"/>
                <a:gd name="T41" fmla="*/ 2147483647 h 96"/>
                <a:gd name="T42" fmla="*/ 2147483647 w 110"/>
                <a:gd name="T43" fmla="*/ 2147483647 h 96"/>
                <a:gd name="T44" fmla="*/ 2147483647 w 110"/>
                <a:gd name="T45" fmla="*/ 2147483647 h 96"/>
                <a:gd name="T46" fmla="*/ 2147483647 w 110"/>
                <a:gd name="T47" fmla="*/ 2147483647 h 96"/>
                <a:gd name="T48" fmla="*/ 2147483647 w 110"/>
                <a:gd name="T49" fmla="*/ 2147483647 h 96"/>
                <a:gd name="T50" fmla="*/ 2147483647 w 110"/>
                <a:gd name="T51" fmla="*/ 2147483647 h 96"/>
                <a:gd name="T52" fmla="*/ 2147483647 w 110"/>
                <a:gd name="T53" fmla="*/ 2147483647 h 96"/>
                <a:gd name="T54" fmla="*/ 2147483647 w 110"/>
                <a:gd name="T55" fmla="*/ 2147483647 h 96"/>
                <a:gd name="T56" fmla="*/ 2147483647 w 110"/>
                <a:gd name="T57" fmla="*/ 2147483647 h 96"/>
                <a:gd name="T58" fmla="*/ 2147483647 w 110"/>
                <a:gd name="T59" fmla="*/ 2147483647 h 96"/>
                <a:gd name="T60" fmla="*/ 2147483647 w 110"/>
                <a:gd name="T61" fmla="*/ 2147483647 h 96"/>
                <a:gd name="T62" fmla="*/ 2147483647 w 110"/>
                <a:gd name="T63" fmla="*/ 2147483647 h 9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10"/>
                <a:gd name="T97" fmla="*/ 0 h 96"/>
                <a:gd name="T98" fmla="*/ 110 w 110"/>
                <a:gd name="T99" fmla="*/ 96 h 9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10" h="96">
                  <a:moveTo>
                    <a:pt x="28" y="66"/>
                  </a:moveTo>
                  <a:lnTo>
                    <a:pt x="32" y="60"/>
                  </a:lnTo>
                  <a:lnTo>
                    <a:pt x="38" y="54"/>
                  </a:lnTo>
                  <a:lnTo>
                    <a:pt x="44" y="48"/>
                  </a:lnTo>
                  <a:lnTo>
                    <a:pt x="50" y="46"/>
                  </a:lnTo>
                  <a:lnTo>
                    <a:pt x="56" y="48"/>
                  </a:lnTo>
                  <a:lnTo>
                    <a:pt x="60" y="50"/>
                  </a:lnTo>
                  <a:lnTo>
                    <a:pt x="62" y="54"/>
                  </a:lnTo>
                  <a:lnTo>
                    <a:pt x="64" y="60"/>
                  </a:lnTo>
                  <a:lnTo>
                    <a:pt x="66" y="68"/>
                  </a:lnTo>
                  <a:lnTo>
                    <a:pt x="70" y="78"/>
                  </a:lnTo>
                  <a:lnTo>
                    <a:pt x="74" y="76"/>
                  </a:lnTo>
                  <a:lnTo>
                    <a:pt x="76" y="74"/>
                  </a:lnTo>
                  <a:lnTo>
                    <a:pt x="84" y="78"/>
                  </a:lnTo>
                  <a:lnTo>
                    <a:pt x="84" y="90"/>
                  </a:lnTo>
                  <a:lnTo>
                    <a:pt x="86" y="96"/>
                  </a:lnTo>
                  <a:lnTo>
                    <a:pt x="90" y="96"/>
                  </a:lnTo>
                  <a:lnTo>
                    <a:pt x="96" y="96"/>
                  </a:lnTo>
                  <a:lnTo>
                    <a:pt x="100" y="96"/>
                  </a:lnTo>
                  <a:lnTo>
                    <a:pt x="102" y="96"/>
                  </a:lnTo>
                  <a:lnTo>
                    <a:pt x="104" y="92"/>
                  </a:lnTo>
                  <a:lnTo>
                    <a:pt x="106" y="84"/>
                  </a:lnTo>
                  <a:lnTo>
                    <a:pt x="106" y="82"/>
                  </a:lnTo>
                  <a:lnTo>
                    <a:pt x="104" y="80"/>
                  </a:lnTo>
                  <a:lnTo>
                    <a:pt x="102" y="78"/>
                  </a:lnTo>
                  <a:lnTo>
                    <a:pt x="102" y="76"/>
                  </a:lnTo>
                  <a:lnTo>
                    <a:pt x="106" y="74"/>
                  </a:lnTo>
                  <a:lnTo>
                    <a:pt x="110" y="72"/>
                  </a:lnTo>
                  <a:lnTo>
                    <a:pt x="108" y="68"/>
                  </a:lnTo>
                  <a:lnTo>
                    <a:pt x="106" y="64"/>
                  </a:lnTo>
                  <a:lnTo>
                    <a:pt x="104" y="52"/>
                  </a:lnTo>
                  <a:lnTo>
                    <a:pt x="106" y="46"/>
                  </a:lnTo>
                  <a:lnTo>
                    <a:pt x="106" y="44"/>
                  </a:lnTo>
                  <a:lnTo>
                    <a:pt x="110" y="44"/>
                  </a:lnTo>
                  <a:lnTo>
                    <a:pt x="104" y="42"/>
                  </a:lnTo>
                  <a:lnTo>
                    <a:pt x="102" y="40"/>
                  </a:lnTo>
                  <a:lnTo>
                    <a:pt x="98" y="26"/>
                  </a:lnTo>
                  <a:lnTo>
                    <a:pt x="94" y="14"/>
                  </a:lnTo>
                  <a:lnTo>
                    <a:pt x="90" y="8"/>
                  </a:lnTo>
                  <a:lnTo>
                    <a:pt x="84" y="6"/>
                  </a:lnTo>
                  <a:lnTo>
                    <a:pt x="82" y="8"/>
                  </a:lnTo>
                  <a:lnTo>
                    <a:pt x="80" y="10"/>
                  </a:lnTo>
                  <a:lnTo>
                    <a:pt x="74" y="10"/>
                  </a:lnTo>
                  <a:lnTo>
                    <a:pt x="60" y="8"/>
                  </a:lnTo>
                  <a:lnTo>
                    <a:pt x="50" y="6"/>
                  </a:lnTo>
                  <a:lnTo>
                    <a:pt x="48" y="6"/>
                  </a:lnTo>
                  <a:lnTo>
                    <a:pt x="42" y="8"/>
                  </a:lnTo>
                  <a:lnTo>
                    <a:pt x="36" y="6"/>
                  </a:lnTo>
                  <a:lnTo>
                    <a:pt x="30" y="4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4" y="8"/>
                  </a:lnTo>
                  <a:lnTo>
                    <a:pt x="16" y="12"/>
                  </a:lnTo>
                  <a:lnTo>
                    <a:pt x="18" y="12"/>
                  </a:lnTo>
                  <a:lnTo>
                    <a:pt x="18" y="16"/>
                  </a:lnTo>
                  <a:lnTo>
                    <a:pt x="12" y="18"/>
                  </a:lnTo>
                  <a:lnTo>
                    <a:pt x="8" y="20"/>
                  </a:lnTo>
                  <a:lnTo>
                    <a:pt x="4" y="22"/>
                  </a:lnTo>
                  <a:lnTo>
                    <a:pt x="0" y="24"/>
                  </a:lnTo>
                  <a:lnTo>
                    <a:pt x="16" y="42"/>
                  </a:lnTo>
                  <a:lnTo>
                    <a:pt x="22" y="52"/>
                  </a:lnTo>
                  <a:lnTo>
                    <a:pt x="28" y="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4" name="Freeform 138"/>
            <p:cNvSpPr/>
            <p:nvPr/>
          </p:nvSpPr>
          <p:spPr bwMode="auto">
            <a:xfrm>
              <a:off x="4329942" y="4282241"/>
              <a:ext cx="62268" cy="88938"/>
            </a:xfrm>
            <a:custGeom>
              <a:avLst/>
              <a:gdLst>
                <a:gd name="T0" fmla="*/ 2147483647 w 42"/>
                <a:gd name="T1" fmla="*/ 2147483647 h 56"/>
                <a:gd name="T2" fmla="*/ 2147483647 w 42"/>
                <a:gd name="T3" fmla="*/ 2147483647 h 56"/>
                <a:gd name="T4" fmla="*/ 2147483647 w 42"/>
                <a:gd name="T5" fmla="*/ 2147483647 h 56"/>
                <a:gd name="T6" fmla="*/ 2147483647 w 42"/>
                <a:gd name="T7" fmla="*/ 2147483647 h 56"/>
                <a:gd name="T8" fmla="*/ 2147483647 w 42"/>
                <a:gd name="T9" fmla="*/ 2147483647 h 56"/>
                <a:gd name="T10" fmla="*/ 0 w 42"/>
                <a:gd name="T11" fmla="*/ 2147483647 h 56"/>
                <a:gd name="T12" fmla="*/ 2147483647 w 42"/>
                <a:gd name="T13" fmla="*/ 2147483647 h 56"/>
                <a:gd name="T14" fmla="*/ 2147483647 w 42"/>
                <a:gd name="T15" fmla="*/ 2147483647 h 56"/>
                <a:gd name="T16" fmla="*/ 2147483647 w 42"/>
                <a:gd name="T17" fmla="*/ 2147483647 h 56"/>
                <a:gd name="T18" fmla="*/ 2147483647 w 42"/>
                <a:gd name="T19" fmla="*/ 0 h 56"/>
                <a:gd name="T20" fmla="*/ 2147483647 w 42"/>
                <a:gd name="T21" fmla="*/ 2147483647 h 56"/>
                <a:gd name="T22" fmla="*/ 2147483647 w 42"/>
                <a:gd name="T23" fmla="*/ 2147483647 h 56"/>
                <a:gd name="T24" fmla="*/ 2147483647 w 42"/>
                <a:gd name="T25" fmla="*/ 2147483647 h 56"/>
                <a:gd name="T26" fmla="*/ 2147483647 w 42"/>
                <a:gd name="T27" fmla="*/ 2147483647 h 56"/>
                <a:gd name="T28" fmla="*/ 2147483647 w 42"/>
                <a:gd name="T29" fmla="*/ 2147483647 h 56"/>
                <a:gd name="T30" fmla="*/ 2147483647 w 42"/>
                <a:gd name="T31" fmla="*/ 2147483647 h 56"/>
                <a:gd name="T32" fmla="*/ 2147483647 w 42"/>
                <a:gd name="T33" fmla="*/ 2147483647 h 56"/>
                <a:gd name="T34" fmla="*/ 2147483647 w 42"/>
                <a:gd name="T35" fmla="*/ 2147483647 h 56"/>
                <a:gd name="T36" fmla="*/ 2147483647 w 42"/>
                <a:gd name="T37" fmla="*/ 2147483647 h 56"/>
                <a:gd name="T38" fmla="*/ 2147483647 w 42"/>
                <a:gd name="T39" fmla="*/ 2147483647 h 56"/>
                <a:gd name="T40" fmla="*/ 2147483647 w 42"/>
                <a:gd name="T41" fmla="*/ 2147483647 h 5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2"/>
                <a:gd name="T64" fmla="*/ 0 h 56"/>
                <a:gd name="T65" fmla="*/ 42 w 42"/>
                <a:gd name="T66" fmla="*/ 56 h 5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2" h="56">
                  <a:moveTo>
                    <a:pt x="24" y="56"/>
                  </a:moveTo>
                  <a:lnTo>
                    <a:pt x="18" y="50"/>
                  </a:lnTo>
                  <a:lnTo>
                    <a:pt x="12" y="46"/>
                  </a:lnTo>
                  <a:lnTo>
                    <a:pt x="6" y="38"/>
                  </a:lnTo>
                  <a:lnTo>
                    <a:pt x="2" y="30"/>
                  </a:lnTo>
                  <a:lnTo>
                    <a:pt x="0" y="20"/>
                  </a:lnTo>
                  <a:lnTo>
                    <a:pt x="4" y="14"/>
                  </a:lnTo>
                  <a:lnTo>
                    <a:pt x="10" y="8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8" y="2"/>
                  </a:lnTo>
                  <a:lnTo>
                    <a:pt x="32" y="4"/>
                  </a:lnTo>
                  <a:lnTo>
                    <a:pt x="34" y="8"/>
                  </a:lnTo>
                  <a:lnTo>
                    <a:pt x="36" y="14"/>
                  </a:lnTo>
                  <a:lnTo>
                    <a:pt x="38" y="22"/>
                  </a:lnTo>
                  <a:lnTo>
                    <a:pt x="42" y="32"/>
                  </a:lnTo>
                  <a:lnTo>
                    <a:pt x="40" y="36"/>
                  </a:lnTo>
                  <a:lnTo>
                    <a:pt x="38" y="42"/>
                  </a:lnTo>
                  <a:lnTo>
                    <a:pt x="34" y="48"/>
                  </a:lnTo>
                  <a:lnTo>
                    <a:pt x="28" y="52"/>
                  </a:lnTo>
                  <a:lnTo>
                    <a:pt x="24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5" name="Freeform 139"/>
            <p:cNvSpPr/>
            <p:nvPr/>
          </p:nvSpPr>
          <p:spPr bwMode="auto">
            <a:xfrm>
              <a:off x="4364536" y="4328702"/>
              <a:ext cx="93402" cy="111506"/>
            </a:xfrm>
            <a:custGeom>
              <a:avLst/>
              <a:gdLst>
                <a:gd name="T0" fmla="*/ 2147483647 w 64"/>
                <a:gd name="T1" fmla="*/ 2147483647 h 72"/>
                <a:gd name="T2" fmla="*/ 2147483647 w 64"/>
                <a:gd name="T3" fmla="*/ 2147483647 h 72"/>
                <a:gd name="T4" fmla="*/ 2147483647 w 64"/>
                <a:gd name="T5" fmla="*/ 2147483647 h 72"/>
                <a:gd name="T6" fmla="*/ 2147483647 w 64"/>
                <a:gd name="T7" fmla="*/ 2147483647 h 72"/>
                <a:gd name="T8" fmla="*/ 2147483647 w 64"/>
                <a:gd name="T9" fmla="*/ 2147483647 h 72"/>
                <a:gd name="T10" fmla="*/ 0 w 64"/>
                <a:gd name="T11" fmla="*/ 2147483647 h 72"/>
                <a:gd name="T12" fmla="*/ 2147483647 w 64"/>
                <a:gd name="T13" fmla="*/ 2147483647 h 72"/>
                <a:gd name="T14" fmla="*/ 2147483647 w 64"/>
                <a:gd name="T15" fmla="*/ 2147483647 h 72"/>
                <a:gd name="T16" fmla="*/ 2147483647 w 64"/>
                <a:gd name="T17" fmla="*/ 2147483647 h 72"/>
                <a:gd name="T18" fmla="*/ 2147483647 w 64"/>
                <a:gd name="T19" fmla="*/ 2147483647 h 72"/>
                <a:gd name="T20" fmla="*/ 2147483647 w 64"/>
                <a:gd name="T21" fmla="*/ 2147483647 h 72"/>
                <a:gd name="T22" fmla="*/ 2147483647 w 64"/>
                <a:gd name="T23" fmla="*/ 2147483647 h 72"/>
                <a:gd name="T24" fmla="*/ 2147483647 w 64"/>
                <a:gd name="T25" fmla="*/ 2147483647 h 72"/>
                <a:gd name="T26" fmla="*/ 2147483647 w 64"/>
                <a:gd name="T27" fmla="*/ 0 h 72"/>
                <a:gd name="T28" fmla="*/ 2147483647 w 64"/>
                <a:gd name="T29" fmla="*/ 2147483647 h 72"/>
                <a:gd name="T30" fmla="*/ 2147483647 w 64"/>
                <a:gd name="T31" fmla="*/ 2147483647 h 72"/>
                <a:gd name="T32" fmla="*/ 2147483647 w 64"/>
                <a:gd name="T33" fmla="*/ 2147483647 h 72"/>
                <a:gd name="T34" fmla="*/ 2147483647 w 64"/>
                <a:gd name="T35" fmla="*/ 2147483647 h 72"/>
                <a:gd name="T36" fmla="*/ 2147483647 w 64"/>
                <a:gd name="T37" fmla="*/ 2147483647 h 72"/>
                <a:gd name="T38" fmla="*/ 2147483647 w 64"/>
                <a:gd name="T39" fmla="*/ 2147483647 h 72"/>
                <a:gd name="T40" fmla="*/ 2147483647 w 64"/>
                <a:gd name="T41" fmla="*/ 2147483647 h 72"/>
                <a:gd name="T42" fmla="*/ 2147483647 w 64"/>
                <a:gd name="T43" fmla="*/ 2147483647 h 72"/>
                <a:gd name="T44" fmla="*/ 2147483647 w 64"/>
                <a:gd name="T45" fmla="*/ 2147483647 h 72"/>
                <a:gd name="T46" fmla="*/ 2147483647 w 64"/>
                <a:gd name="T47" fmla="*/ 2147483647 h 72"/>
                <a:gd name="T48" fmla="*/ 2147483647 w 64"/>
                <a:gd name="T49" fmla="*/ 2147483647 h 72"/>
                <a:gd name="T50" fmla="*/ 2147483647 w 64"/>
                <a:gd name="T51" fmla="*/ 2147483647 h 72"/>
                <a:gd name="T52" fmla="*/ 2147483647 w 64"/>
                <a:gd name="T53" fmla="*/ 2147483647 h 72"/>
                <a:gd name="T54" fmla="*/ 2147483647 w 64"/>
                <a:gd name="T55" fmla="*/ 2147483647 h 72"/>
                <a:gd name="T56" fmla="*/ 2147483647 w 64"/>
                <a:gd name="T57" fmla="*/ 2147483647 h 72"/>
                <a:gd name="T58" fmla="*/ 2147483647 w 64"/>
                <a:gd name="T59" fmla="*/ 2147483647 h 72"/>
                <a:gd name="T60" fmla="*/ 2147483647 w 64"/>
                <a:gd name="T61" fmla="*/ 2147483647 h 7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4"/>
                <a:gd name="T94" fmla="*/ 0 h 72"/>
                <a:gd name="T95" fmla="*/ 64 w 64"/>
                <a:gd name="T96" fmla="*/ 72 h 7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4" h="72">
                  <a:moveTo>
                    <a:pt x="62" y="72"/>
                  </a:moveTo>
                  <a:lnTo>
                    <a:pt x="54" y="70"/>
                  </a:lnTo>
                  <a:lnTo>
                    <a:pt x="50" y="66"/>
                  </a:lnTo>
                  <a:lnTo>
                    <a:pt x="40" y="56"/>
                  </a:lnTo>
                  <a:lnTo>
                    <a:pt x="20" y="44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10" y="20"/>
                  </a:lnTo>
                  <a:lnTo>
                    <a:pt x="14" y="14"/>
                  </a:lnTo>
                  <a:lnTo>
                    <a:pt x="16" y="8"/>
                  </a:lnTo>
                  <a:lnTo>
                    <a:pt x="18" y="4"/>
                  </a:lnTo>
                  <a:lnTo>
                    <a:pt x="22" y="2"/>
                  </a:lnTo>
                  <a:lnTo>
                    <a:pt x="24" y="0"/>
                  </a:lnTo>
                  <a:lnTo>
                    <a:pt x="32" y="4"/>
                  </a:lnTo>
                  <a:lnTo>
                    <a:pt x="32" y="16"/>
                  </a:lnTo>
                  <a:lnTo>
                    <a:pt x="34" y="22"/>
                  </a:lnTo>
                  <a:lnTo>
                    <a:pt x="38" y="22"/>
                  </a:lnTo>
                  <a:lnTo>
                    <a:pt x="44" y="22"/>
                  </a:lnTo>
                  <a:lnTo>
                    <a:pt x="50" y="22"/>
                  </a:lnTo>
                  <a:lnTo>
                    <a:pt x="50" y="24"/>
                  </a:lnTo>
                  <a:lnTo>
                    <a:pt x="50" y="28"/>
                  </a:lnTo>
                  <a:lnTo>
                    <a:pt x="50" y="34"/>
                  </a:lnTo>
                  <a:lnTo>
                    <a:pt x="50" y="38"/>
                  </a:lnTo>
                  <a:lnTo>
                    <a:pt x="50" y="42"/>
                  </a:lnTo>
                  <a:lnTo>
                    <a:pt x="56" y="46"/>
                  </a:lnTo>
                  <a:lnTo>
                    <a:pt x="62" y="48"/>
                  </a:lnTo>
                  <a:lnTo>
                    <a:pt x="64" y="52"/>
                  </a:lnTo>
                  <a:lnTo>
                    <a:pt x="64" y="54"/>
                  </a:lnTo>
                  <a:lnTo>
                    <a:pt x="62" y="70"/>
                  </a:lnTo>
                  <a:lnTo>
                    <a:pt x="62" y="7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6" name="Freeform 140"/>
            <p:cNvSpPr/>
            <p:nvPr/>
          </p:nvSpPr>
          <p:spPr bwMode="auto">
            <a:xfrm>
              <a:off x="4499449" y="4138877"/>
              <a:ext cx="177579" cy="156638"/>
            </a:xfrm>
            <a:custGeom>
              <a:avLst/>
              <a:gdLst>
                <a:gd name="T0" fmla="*/ 2147483647 w 122"/>
                <a:gd name="T1" fmla="*/ 2147483647 h 98"/>
                <a:gd name="T2" fmla="*/ 2147483647 w 122"/>
                <a:gd name="T3" fmla="*/ 2147483647 h 98"/>
                <a:gd name="T4" fmla="*/ 2147483647 w 122"/>
                <a:gd name="T5" fmla="*/ 2147483647 h 98"/>
                <a:gd name="T6" fmla="*/ 2147483647 w 122"/>
                <a:gd name="T7" fmla="*/ 2147483647 h 98"/>
                <a:gd name="T8" fmla="*/ 2147483647 w 122"/>
                <a:gd name="T9" fmla="*/ 2147483647 h 98"/>
                <a:gd name="T10" fmla="*/ 2147483647 w 122"/>
                <a:gd name="T11" fmla="*/ 2147483647 h 98"/>
                <a:gd name="T12" fmla="*/ 2147483647 w 122"/>
                <a:gd name="T13" fmla="*/ 2147483647 h 98"/>
                <a:gd name="T14" fmla="*/ 2147483647 w 122"/>
                <a:gd name="T15" fmla="*/ 2147483647 h 98"/>
                <a:gd name="T16" fmla="*/ 2147483647 w 122"/>
                <a:gd name="T17" fmla="*/ 2147483647 h 98"/>
                <a:gd name="T18" fmla="*/ 2147483647 w 122"/>
                <a:gd name="T19" fmla="*/ 2147483647 h 98"/>
                <a:gd name="T20" fmla="*/ 2147483647 w 122"/>
                <a:gd name="T21" fmla="*/ 2147483647 h 98"/>
                <a:gd name="T22" fmla="*/ 2147483647 w 122"/>
                <a:gd name="T23" fmla="*/ 2147483647 h 98"/>
                <a:gd name="T24" fmla="*/ 2147483647 w 122"/>
                <a:gd name="T25" fmla="*/ 0 h 98"/>
                <a:gd name="T26" fmla="*/ 2147483647 w 122"/>
                <a:gd name="T27" fmla="*/ 2147483647 h 98"/>
                <a:gd name="T28" fmla="*/ 2147483647 w 122"/>
                <a:gd name="T29" fmla="*/ 2147483647 h 98"/>
                <a:gd name="T30" fmla="*/ 2147483647 w 122"/>
                <a:gd name="T31" fmla="*/ 2147483647 h 98"/>
                <a:gd name="T32" fmla="*/ 2147483647 w 122"/>
                <a:gd name="T33" fmla="*/ 2147483647 h 98"/>
                <a:gd name="T34" fmla="*/ 2147483647 w 122"/>
                <a:gd name="T35" fmla="*/ 2147483647 h 98"/>
                <a:gd name="T36" fmla="*/ 2147483647 w 122"/>
                <a:gd name="T37" fmla="*/ 2147483647 h 98"/>
                <a:gd name="T38" fmla="*/ 2147483647 w 122"/>
                <a:gd name="T39" fmla="*/ 2147483647 h 98"/>
                <a:gd name="T40" fmla="*/ 2147483647 w 122"/>
                <a:gd name="T41" fmla="*/ 2147483647 h 98"/>
                <a:gd name="T42" fmla="*/ 2147483647 w 122"/>
                <a:gd name="T43" fmla="*/ 2147483647 h 98"/>
                <a:gd name="T44" fmla="*/ 2147483647 w 122"/>
                <a:gd name="T45" fmla="*/ 2147483647 h 98"/>
                <a:gd name="T46" fmla="*/ 2147483647 w 122"/>
                <a:gd name="T47" fmla="*/ 2147483647 h 98"/>
                <a:gd name="T48" fmla="*/ 2147483647 w 122"/>
                <a:gd name="T49" fmla="*/ 2147483647 h 98"/>
                <a:gd name="T50" fmla="*/ 2147483647 w 122"/>
                <a:gd name="T51" fmla="*/ 2147483647 h 98"/>
                <a:gd name="T52" fmla="*/ 2147483647 w 122"/>
                <a:gd name="T53" fmla="*/ 2147483647 h 98"/>
                <a:gd name="T54" fmla="*/ 2147483647 w 122"/>
                <a:gd name="T55" fmla="*/ 2147483647 h 98"/>
                <a:gd name="T56" fmla="*/ 2147483647 w 122"/>
                <a:gd name="T57" fmla="*/ 2147483647 h 98"/>
                <a:gd name="T58" fmla="*/ 2147483647 w 122"/>
                <a:gd name="T59" fmla="*/ 2147483647 h 98"/>
                <a:gd name="T60" fmla="*/ 0 w 122"/>
                <a:gd name="T61" fmla="*/ 2147483647 h 98"/>
                <a:gd name="T62" fmla="*/ 2147483647 w 122"/>
                <a:gd name="T63" fmla="*/ 2147483647 h 98"/>
                <a:gd name="T64" fmla="*/ 2147483647 w 122"/>
                <a:gd name="T65" fmla="*/ 2147483647 h 98"/>
                <a:gd name="T66" fmla="*/ 2147483647 w 122"/>
                <a:gd name="T67" fmla="*/ 2147483647 h 98"/>
                <a:gd name="T68" fmla="*/ 2147483647 w 122"/>
                <a:gd name="T69" fmla="*/ 2147483647 h 98"/>
                <a:gd name="T70" fmla="*/ 2147483647 w 122"/>
                <a:gd name="T71" fmla="*/ 2147483647 h 98"/>
                <a:gd name="T72" fmla="*/ 2147483647 w 122"/>
                <a:gd name="T73" fmla="*/ 2147483647 h 98"/>
                <a:gd name="T74" fmla="*/ 2147483647 w 122"/>
                <a:gd name="T75" fmla="*/ 2147483647 h 98"/>
                <a:gd name="T76" fmla="*/ 2147483647 w 122"/>
                <a:gd name="T77" fmla="*/ 2147483647 h 98"/>
                <a:gd name="T78" fmla="*/ 2147483647 w 122"/>
                <a:gd name="T79" fmla="*/ 2147483647 h 98"/>
                <a:gd name="T80" fmla="*/ 2147483647 w 122"/>
                <a:gd name="T81" fmla="*/ 2147483647 h 98"/>
                <a:gd name="T82" fmla="*/ 2147483647 w 122"/>
                <a:gd name="T83" fmla="*/ 2147483647 h 98"/>
                <a:gd name="T84" fmla="*/ 2147483647 w 122"/>
                <a:gd name="T85" fmla="*/ 2147483647 h 98"/>
                <a:gd name="T86" fmla="*/ 2147483647 w 122"/>
                <a:gd name="T87" fmla="*/ 2147483647 h 98"/>
                <a:gd name="T88" fmla="*/ 2147483647 w 122"/>
                <a:gd name="T89" fmla="*/ 2147483647 h 98"/>
                <a:gd name="T90" fmla="*/ 2147483647 w 122"/>
                <a:gd name="T91" fmla="*/ 2147483647 h 98"/>
                <a:gd name="T92" fmla="*/ 2147483647 w 122"/>
                <a:gd name="T93" fmla="*/ 2147483647 h 98"/>
                <a:gd name="T94" fmla="*/ 2147483647 w 122"/>
                <a:gd name="T95" fmla="*/ 2147483647 h 98"/>
                <a:gd name="T96" fmla="*/ 2147483647 w 122"/>
                <a:gd name="T97" fmla="*/ 2147483647 h 98"/>
                <a:gd name="T98" fmla="*/ 2147483647 w 122"/>
                <a:gd name="T99" fmla="*/ 2147483647 h 98"/>
                <a:gd name="T100" fmla="*/ 2147483647 w 122"/>
                <a:gd name="T101" fmla="*/ 2147483647 h 98"/>
                <a:gd name="T102" fmla="*/ 2147483647 w 122"/>
                <a:gd name="T103" fmla="*/ 2147483647 h 98"/>
                <a:gd name="T104" fmla="*/ 2147483647 w 122"/>
                <a:gd name="T105" fmla="*/ 2147483647 h 98"/>
                <a:gd name="T106" fmla="*/ 2147483647 w 122"/>
                <a:gd name="T107" fmla="*/ 2147483647 h 98"/>
                <a:gd name="T108" fmla="*/ 2147483647 w 122"/>
                <a:gd name="T109" fmla="*/ 2147483647 h 98"/>
                <a:gd name="T110" fmla="*/ 2147483647 w 122"/>
                <a:gd name="T111" fmla="*/ 2147483647 h 98"/>
                <a:gd name="T112" fmla="*/ 2147483647 w 122"/>
                <a:gd name="T113" fmla="*/ 2147483647 h 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2"/>
                <a:gd name="T172" fmla="*/ 0 h 98"/>
                <a:gd name="T173" fmla="*/ 122 w 122"/>
                <a:gd name="T174" fmla="*/ 98 h 9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2" h="98">
                  <a:moveTo>
                    <a:pt x="122" y="48"/>
                  </a:moveTo>
                  <a:lnTo>
                    <a:pt x="120" y="44"/>
                  </a:lnTo>
                  <a:lnTo>
                    <a:pt x="114" y="42"/>
                  </a:lnTo>
                  <a:lnTo>
                    <a:pt x="108" y="42"/>
                  </a:lnTo>
                  <a:lnTo>
                    <a:pt x="104" y="38"/>
                  </a:lnTo>
                  <a:lnTo>
                    <a:pt x="104" y="34"/>
                  </a:lnTo>
                  <a:lnTo>
                    <a:pt x="104" y="30"/>
                  </a:lnTo>
                  <a:lnTo>
                    <a:pt x="104" y="26"/>
                  </a:lnTo>
                  <a:lnTo>
                    <a:pt x="102" y="22"/>
                  </a:lnTo>
                  <a:lnTo>
                    <a:pt x="98" y="18"/>
                  </a:lnTo>
                  <a:lnTo>
                    <a:pt x="94" y="16"/>
                  </a:lnTo>
                  <a:lnTo>
                    <a:pt x="90" y="10"/>
                  </a:lnTo>
                  <a:lnTo>
                    <a:pt x="90" y="0"/>
                  </a:lnTo>
                  <a:lnTo>
                    <a:pt x="68" y="6"/>
                  </a:lnTo>
                  <a:lnTo>
                    <a:pt x="46" y="14"/>
                  </a:lnTo>
                  <a:lnTo>
                    <a:pt x="42" y="16"/>
                  </a:lnTo>
                  <a:lnTo>
                    <a:pt x="40" y="18"/>
                  </a:lnTo>
                  <a:lnTo>
                    <a:pt x="38" y="24"/>
                  </a:lnTo>
                  <a:lnTo>
                    <a:pt x="34" y="30"/>
                  </a:lnTo>
                  <a:lnTo>
                    <a:pt x="32" y="30"/>
                  </a:lnTo>
                  <a:lnTo>
                    <a:pt x="28" y="30"/>
                  </a:lnTo>
                  <a:lnTo>
                    <a:pt x="20" y="30"/>
                  </a:lnTo>
                  <a:lnTo>
                    <a:pt x="20" y="40"/>
                  </a:lnTo>
                  <a:lnTo>
                    <a:pt x="20" y="46"/>
                  </a:lnTo>
                  <a:lnTo>
                    <a:pt x="18" y="50"/>
                  </a:lnTo>
                  <a:lnTo>
                    <a:pt x="12" y="54"/>
                  </a:lnTo>
                  <a:lnTo>
                    <a:pt x="6" y="58"/>
                  </a:lnTo>
                  <a:lnTo>
                    <a:pt x="4" y="62"/>
                  </a:lnTo>
                  <a:lnTo>
                    <a:pt x="4" y="66"/>
                  </a:lnTo>
                  <a:lnTo>
                    <a:pt x="2" y="74"/>
                  </a:lnTo>
                  <a:lnTo>
                    <a:pt x="0" y="80"/>
                  </a:lnTo>
                  <a:lnTo>
                    <a:pt x="4" y="84"/>
                  </a:lnTo>
                  <a:lnTo>
                    <a:pt x="8" y="90"/>
                  </a:lnTo>
                  <a:lnTo>
                    <a:pt x="12" y="94"/>
                  </a:lnTo>
                  <a:lnTo>
                    <a:pt x="18" y="96"/>
                  </a:lnTo>
                  <a:lnTo>
                    <a:pt x="22" y="96"/>
                  </a:lnTo>
                  <a:lnTo>
                    <a:pt x="24" y="94"/>
                  </a:lnTo>
                  <a:lnTo>
                    <a:pt x="28" y="92"/>
                  </a:lnTo>
                  <a:lnTo>
                    <a:pt x="32" y="92"/>
                  </a:lnTo>
                  <a:lnTo>
                    <a:pt x="36" y="92"/>
                  </a:lnTo>
                  <a:lnTo>
                    <a:pt x="38" y="94"/>
                  </a:lnTo>
                  <a:lnTo>
                    <a:pt x="40" y="98"/>
                  </a:lnTo>
                  <a:lnTo>
                    <a:pt x="42" y="98"/>
                  </a:lnTo>
                  <a:lnTo>
                    <a:pt x="42" y="86"/>
                  </a:lnTo>
                  <a:lnTo>
                    <a:pt x="42" y="72"/>
                  </a:lnTo>
                  <a:lnTo>
                    <a:pt x="50" y="72"/>
                  </a:lnTo>
                  <a:lnTo>
                    <a:pt x="58" y="72"/>
                  </a:lnTo>
                  <a:lnTo>
                    <a:pt x="76" y="72"/>
                  </a:lnTo>
                  <a:lnTo>
                    <a:pt x="106" y="72"/>
                  </a:lnTo>
                  <a:lnTo>
                    <a:pt x="106" y="68"/>
                  </a:lnTo>
                  <a:lnTo>
                    <a:pt x="108" y="66"/>
                  </a:lnTo>
                  <a:lnTo>
                    <a:pt x="114" y="64"/>
                  </a:lnTo>
                  <a:lnTo>
                    <a:pt x="122" y="60"/>
                  </a:lnTo>
                  <a:lnTo>
                    <a:pt x="122" y="58"/>
                  </a:lnTo>
                  <a:lnTo>
                    <a:pt x="122" y="56"/>
                  </a:lnTo>
                  <a:lnTo>
                    <a:pt x="122" y="50"/>
                  </a:lnTo>
                  <a:lnTo>
                    <a:pt x="122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7" name="Freeform 141"/>
            <p:cNvSpPr/>
            <p:nvPr/>
          </p:nvSpPr>
          <p:spPr bwMode="auto">
            <a:xfrm>
              <a:off x="4439488" y="4266311"/>
              <a:ext cx="129148" cy="173895"/>
            </a:xfrm>
            <a:custGeom>
              <a:avLst/>
              <a:gdLst>
                <a:gd name="T0" fmla="*/ 2147483647 w 90"/>
                <a:gd name="T1" fmla="*/ 2147483647 h 110"/>
                <a:gd name="T2" fmla="*/ 2147483647 w 90"/>
                <a:gd name="T3" fmla="*/ 2147483647 h 110"/>
                <a:gd name="T4" fmla="*/ 0 w 90"/>
                <a:gd name="T5" fmla="*/ 2147483647 h 110"/>
                <a:gd name="T6" fmla="*/ 2147483647 w 90"/>
                <a:gd name="T7" fmla="*/ 2147483647 h 110"/>
                <a:gd name="T8" fmla="*/ 2147483647 w 90"/>
                <a:gd name="T9" fmla="*/ 2147483647 h 110"/>
                <a:gd name="T10" fmla="*/ 2147483647 w 90"/>
                <a:gd name="T11" fmla="*/ 2147483647 h 110"/>
                <a:gd name="T12" fmla="*/ 2147483647 w 90"/>
                <a:gd name="T13" fmla="*/ 2147483647 h 110"/>
                <a:gd name="T14" fmla="*/ 2147483647 w 90"/>
                <a:gd name="T15" fmla="*/ 2147483647 h 110"/>
                <a:gd name="T16" fmla="*/ 2147483647 w 90"/>
                <a:gd name="T17" fmla="*/ 2147483647 h 110"/>
                <a:gd name="T18" fmla="*/ 2147483647 w 90"/>
                <a:gd name="T19" fmla="*/ 0 h 110"/>
                <a:gd name="T20" fmla="*/ 2147483647 w 90"/>
                <a:gd name="T21" fmla="*/ 2147483647 h 110"/>
                <a:gd name="T22" fmla="*/ 2147483647 w 90"/>
                <a:gd name="T23" fmla="*/ 2147483647 h 110"/>
                <a:gd name="T24" fmla="*/ 2147483647 w 90"/>
                <a:gd name="T25" fmla="*/ 2147483647 h 110"/>
                <a:gd name="T26" fmla="*/ 2147483647 w 90"/>
                <a:gd name="T27" fmla="*/ 2147483647 h 110"/>
                <a:gd name="T28" fmla="*/ 2147483647 w 90"/>
                <a:gd name="T29" fmla="*/ 2147483647 h 110"/>
                <a:gd name="T30" fmla="*/ 2147483647 w 90"/>
                <a:gd name="T31" fmla="*/ 2147483647 h 110"/>
                <a:gd name="T32" fmla="*/ 2147483647 w 90"/>
                <a:gd name="T33" fmla="*/ 2147483647 h 110"/>
                <a:gd name="T34" fmla="*/ 2147483647 w 90"/>
                <a:gd name="T35" fmla="*/ 2147483647 h 110"/>
                <a:gd name="T36" fmla="*/ 2147483647 w 90"/>
                <a:gd name="T37" fmla="*/ 2147483647 h 110"/>
                <a:gd name="T38" fmla="*/ 2147483647 w 90"/>
                <a:gd name="T39" fmla="*/ 2147483647 h 110"/>
                <a:gd name="T40" fmla="*/ 2147483647 w 90"/>
                <a:gd name="T41" fmla="*/ 2147483647 h 110"/>
                <a:gd name="T42" fmla="*/ 2147483647 w 90"/>
                <a:gd name="T43" fmla="*/ 2147483647 h 110"/>
                <a:gd name="T44" fmla="*/ 2147483647 w 90"/>
                <a:gd name="T45" fmla="*/ 2147483647 h 110"/>
                <a:gd name="T46" fmla="*/ 2147483647 w 90"/>
                <a:gd name="T47" fmla="*/ 2147483647 h 110"/>
                <a:gd name="T48" fmla="*/ 2147483647 w 90"/>
                <a:gd name="T49" fmla="*/ 2147483647 h 110"/>
                <a:gd name="T50" fmla="*/ 2147483647 w 90"/>
                <a:gd name="T51" fmla="*/ 2147483647 h 110"/>
                <a:gd name="T52" fmla="*/ 2147483647 w 90"/>
                <a:gd name="T53" fmla="*/ 2147483647 h 110"/>
                <a:gd name="T54" fmla="*/ 2147483647 w 90"/>
                <a:gd name="T55" fmla="*/ 2147483647 h 110"/>
                <a:gd name="T56" fmla="*/ 0 w 90"/>
                <a:gd name="T57" fmla="*/ 2147483647 h 110"/>
                <a:gd name="T58" fmla="*/ 0 w 90"/>
                <a:gd name="T59" fmla="*/ 2147483647 h 110"/>
                <a:gd name="T60" fmla="*/ 0 w 90"/>
                <a:gd name="T61" fmla="*/ 2147483647 h 110"/>
                <a:gd name="T62" fmla="*/ 2147483647 w 90"/>
                <a:gd name="T63" fmla="*/ 2147483647 h 11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0"/>
                <a:gd name="T97" fmla="*/ 0 h 110"/>
                <a:gd name="T98" fmla="*/ 90 w 90"/>
                <a:gd name="T99" fmla="*/ 110 h 11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0" h="110">
                  <a:moveTo>
                    <a:pt x="2" y="56"/>
                  </a:moveTo>
                  <a:lnTo>
                    <a:pt x="4" y="48"/>
                  </a:lnTo>
                  <a:lnTo>
                    <a:pt x="4" y="46"/>
                  </a:lnTo>
                  <a:lnTo>
                    <a:pt x="2" y="44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4" y="38"/>
                  </a:lnTo>
                  <a:lnTo>
                    <a:pt x="8" y="36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2" y="16"/>
                  </a:lnTo>
                  <a:lnTo>
                    <a:pt x="4" y="10"/>
                  </a:lnTo>
                  <a:lnTo>
                    <a:pt x="4" y="8"/>
                  </a:lnTo>
                  <a:lnTo>
                    <a:pt x="8" y="8"/>
                  </a:lnTo>
                  <a:lnTo>
                    <a:pt x="14" y="6"/>
                  </a:lnTo>
                  <a:lnTo>
                    <a:pt x="20" y="4"/>
                  </a:lnTo>
                  <a:lnTo>
                    <a:pt x="28" y="2"/>
                  </a:lnTo>
                  <a:lnTo>
                    <a:pt x="32" y="8"/>
                  </a:lnTo>
                  <a:lnTo>
                    <a:pt x="38" y="4"/>
                  </a:lnTo>
                  <a:lnTo>
                    <a:pt x="42" y="0"/>
                  </a:lnTo>
                  <a:lnTo>
                    <a:pt x="46" y="4"/>
                  </a:lnTo>
                  <a:lnTo>
                    <a:pt x="50" y="10"/>
                  </a:lnTo>
                  <a:lnTo>
                    <a:pt x="54" y="14"/>
                  </a:lnTo>
                  <a:lnTo>
                    <a:pt x="60" y="16"/>
                  </a:lnTo>
                  <a:lnTo>
                    <a:pt x="64" y="16"/>
                  </a:lnTo>
                  <a:lnTo>
                    <a:pt x="66" y="14"/>
                  </a:lnTo>
                  <a:lnTo>
                    <a:pt x="70" y="12"/>
                  </a:lnTo>
                  <a:lnTo>
                    <a:pt x="74" y="12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2" y="18"/>
                  </a:lnTo>
                  <a:lnTo>
                    <a:pt x="84" y="18"/>
                  </a:lnTo>
                  <a:lnTo>
                    <a:pt x="88" y="28"/>
                  </a:lnTo>
                  <a:lnTo>
                    <a:pt x="90" y="32"/>
                  </a:lnTo>
                  <a:lnTo>
                    <a:pt x="90" y="36"/>
                  </a:lnTo>
                  <a:lnTo>
                    <a:pt x="88" y="46"/>
                  </a:lnTo>
                  <a:lnTo>
                    <a:pt x="84" y="54"/>
                  </a:lnTo>
                  <a:lnTo>
                    <a:pt x="82" y="60"/>
                  </a:lnTo>
                  <a:lnTo>
                    <a:pt x="80" y="70"/>
                  </a:lnTo>
                  <a:lnTo>
                    <a:pt x="82" y="86"/>
                  </a:lnTo>
                  <a:lnTo>
                    <a:pt x="84" y="92"/>
                  </a:lnTo>
                  <a:lnTo>
                    <a:pt x="88" y="98"/>
                  </a:lnTo>
                  <a:lnTo>
                    <a:pt x="88" y="104"/>
                  </a:lnTo>
                  <a:lnTo>
                    <a:pt x="78" y="98"/>
                  </a:lnTo>
                  <a:lnTo>
                    <a:pt x="70" y="96"/>
                  </a:lnTo>
                  <a:lnTo>
                    <a:pt x="62" y="96"/>
                  </a:lnTo>
                  <a:lnTo>
                    <a:pt x="54" y="96"/>
                  </a:lnTo>
                  <a:lnTo>
                    <a:pt x="48" y="98"/>
                  </a:lnTo>
                  <a:lnTo>
                    <a:pt x="36" y="102"/>
                  </a:lnTo>
                  <a:lnTo>
                    <a:pt x="26" y="108"/>
                  </a:lnTo>
                  <a:lnTo>
                    <a:pt x="20" y="110"/>
                  </a:lnTo>
                  <a:lnTo>
                    <a:pt x="12" y="110"/>
                  </a:lnTo>
                  <a:lnTo>
                    <a:pt x="14" y="92"/>
                  </a:lnTo>
                  <a:lnTo>
                    <a:pt x="14" y="90"/>
                  </a:lnTo>
                  <a:lnTo>
                    <a:pt x="12" y="86"/>
                  </a:lnTo>
                  <a:lnTo>
                    <a:pt x="6" y="84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0" y="72"/>
                  </a:lnTo>
                  <a:lnTo>
                    <a:pt x="0" y="66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2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8" name="Freeform 142"/>
            <p:cNvSpPr/>
            <p:nvPr/>
          </p:nvSpPr>
          <p:spPr bwMode="auto">
            <a:xfrm>
              <a:off x="4554799" y="4254364"/>
              <a:ext cx="102627" cy="176550"/>
            </a:xfrm>
            <a:custGeom>
              <a:avLst/>
              <a:gdLst>
                <a:gd name="T0" fmla="*/ 2147483647 w 70"/>
                <a:gd name="T1" fmla="*/ 2147483647 h 112"/>
                <a:gd name="T2" fmla="*/ 2147483647 w 70"/>
                <a:gd name="T3" fmla="*/ 2147483647 h 112"/>
                <a:gd name="T4" fmla="*/ 2147483647 w 70"/>
                <a:gd name="T5" fmla="*/ 2147483647 h 112"/>
                <a:gd name="T6" fmla="*/ 2147483647 w 70"/>
                <a:gd name="T7" fmla="*/ 2147483647 h 112"/>
                <a:gd name="T8" fmla="*/ 2147483647 w 70"/>
                <a:gd name="T9" fmla="*/ 2147483647 h 112"/>
                <a:gd name="T10" fmla="*/ 2147483647 w 70"/>
                <a:gd name="T11" fmla="*/ 2147483647 h 112"/>
                <a:gd name="T12" fmla="*/ 2147483647 w 70"/>
                <a:gd name="T13" fmla="*/ 2147483647 h 112"/>
                <a:gd name="T14" fmla="*/ 2147483647 w 70"/>
                <a:gd name="T15" fmla="*/ 2147483647 h 112"/>
                <a:gd name="T16" fmla="*/ 0 w 70"/>
                <a:gd name="T17" fmla="*/ 2147483647 h 112"/>
                <a:gd name="T18" fmla="*/ 2147483647 w 70"/>
                <a:gd name="T19" fmla="*/ 2147483647 h 112"/>
                <a:gd name="T20" fmla="*/ 2147483647 w 70"/>
                <a:gd name="T21" fmla="*/ 2147483647 h 112"/>
                <a:gd name="T22" fmla="*/ 2147483647 w 70"/>
                <a:gd name="T23" fmla="*/ 2147483647 h 112"/>
                <a:gd name="T24" fmla="*/ 2147483647 w 70"/>
                <a:gd name="T25" fmla="*/ 2147483647 h 112"/>
                <a:gd name="T26" fmla="*/ 2147483647 w 70"/>
                <a:gd name="T27" fmla="*/ 2147483647 h 112"/>
                <a:gd name="T28" fmla="*/ 2147483647 w 70"/>
                <a:gd name="T29" fmla="*/ 2147483647 h 112"/>
                <a:gd name="T30" fmla="*/ 2147483647 w 70"/>
                <a:gd name="T31" fmla="*/ 2147483647 h 112"/>
                <a:gd name="T32" fmla="*/ 2147483647 w 70"/>
                <a:gd name="T33" fmla="*/ 2147483647 h 112"/>
                <a:gd name="T34" fmla="*/ 2147483647 w 70"/>
                <a:gd name="T35" fmla="*/ 0 h 112"/>
                <a:gd name="T36" fmla="*/ 2147483647 w 70"/>
                <a:gd name="T37" fmla="*/ 0 h 112"/>
                <a:gd name="T38" fmla="*/ 2147483647 w 70"/>
                <a:gd name="T39" fmla="*/ 0 h 112"/>
                <a:gd name="T40" fmla="*/ 2147483647 w 70"/>
                <a:gd name="T41" fmla="*/ 0 h 112"/>
                <a:gd name="T42" fmla="*/ 2147483647 w 70"/>
                <a:gd name="T43" fmla="*/ 0 h 112"/>
                <a:gd name="T44" fmla="*/ 2147483647 w 70"/>
                <a:gd name="T45" fmla="*/ 2147483647 h 112"/>
                <a:gd name="T46" fmla="*/ 2147483647 w 70"/>
                <a:gd name="T47" fmla="*/ 2147483647 h 112"/>
                <a:gd name="T48" fmla="*/ 2147483647 w 70"/>
                <a:gd name="T49" fmla="*/ 2147483647 h 112"/>
                <a:gd name="T50" fmla="*/ 2147483647 w 70"/>
                <a:gd name="T51" fmla="*/ 2147483647 h 112"/>
                <a:gd name="T52" fmla="*/ 2147483647 w 70"/>
                <a:gd name="T53" fmla="*/ 2147483647 h 112"/>
                <a:gd name="T54" fmla="*/ 2147483647 w 70"/>
                <a:gd name="T55" fmla="*/ 2147483647 h 112"/>
                <a:gd name="T56" fmla="*/ 2147483647 w 70"/>
                <a:gd name="T57" fmla="*/ 2147483647 h 112"/>
                <a:gd name="T58" fmla="*/ 2147483647 w 70"/>
                <a:gd name="T59" fmla="*/ 2147483647 h 112"/>
                <a:gd name="T60" fmla="*/ 2147483647 w 70"/>
                <a:gd name="T61" fmla="*/ 2147483647 h 112"/>
                <a:gd name="T62" fmla="*/ 2147483647 w 70"/>
                <a:gd name="T63" fmla="*/ 2147483647 h 112"/>
                <a:gd name="T64" fmla="*/ 2147483647 w 70"/>
                <a:gd name="T65" fmla="*/ 2147483647 h 112"/>
                <a:gd name="T66" fmla="*/ 2147483647 w 70"/>
                <a:gd name="T67" fmla="*/ 2147483647 h 112"/>
                <a:gd name="T68" fmla="*/ 2147483647 w 70"/>
                <a:gd name="T69" fmla="*/ 2147483647 h 112"/>
                <a:gd name="T70" fmla="*/ 2147483647 w 70"/>
                <a:gd name="T71" fmla="*/ 2147483647 h 112"/>
                <a:gd name="T72" fmla="*/ 2147483647 w 70"/>
                <a:gd name="T73" fmla="*/ 2147483647 h 112"/>
                <a:gd name="T74" fmla="*/ 2147483647 w 70"/>
                <a:gd name="T75" fmla="*/ 2147483647 h 11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0"/>
                <a:gd name="T115" fmla="*/ 0 h 112"/>
                <a:gd name="T116" fmla="*/ 70 w 70"/>
                <a:gd name="T117" fmla="*/ 112 h 11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0" h="112">
                  <a:moveTo>
                    <a:pt x="68" y="92"/>
                  </a:moveTo>
                  <a:lnTo>
                    <a:pt x="60" y="94"/>
                  </a:lnTo>
                  <a:lnTo>
                    <a:pt x="50" y="98"/>
                  </a:lnTo>
                  <a:lnTo>
                    <a:pt x="34" y="108"/>
                  </a:lnTo>
                  <a:lnTo>
                    <a:pt x="28" y="110"/>
                  </a:lnTo>
                  <a:lnTo>
                    <a:pt x="16" y="112"/>
                  </a:lnTo>
                  <a:lnTo>
                    <a:pt x="8" y="112"/>
                  </a:lnTo>
                  <a:lnTo>
                    <a:pt x="2" y="94"/>
                  </a:lnTo>
                  <a:lnTo>
                    <a:pt x="0" y="78"/>
                  </a:lnTo>
                  <a:lnTo>
                    <a:pt x="2" y="68"/>
                  </a:lnTo>
                  <a:lnTo>
                    <a:pt x="4" y="62"/>
                  </a:lnTo>
                  <a:lnTo>
                    <a:pt x="8" y="54"/>
                  </a:lnTo>
                  <a:lnTo>
                    <a:pt x="10" y="44"/>
                  </a:lnTo>
                  <a:lnTo>
                    <a:pt x="10" y="40"/>
                  </a:lnTo>
                  <a:lnTo>
                    <a:pt x="8" y="36"/>
                  </a:lnTo>
                  <a:lnTo>
                    <a:pt x="4" y="26"/>
                  </a:lnTo>
                  <a:lnTo>
                    <a:pt x="4" y="14"/>
                  </a:lnTo>
                  <a:lnTo>
                    <a:pt x="4" y="0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38" y="0"/>
                  </a:lnTo>
                  <a:lnTo>
                    <a:pt x="50" y="0"/>
                  </a:lnTo>
                  <a:lnTo>
                    <a:pt x="52" y="6"/>
                  </a:lnTo>
                  <a:lnTo>
                    <a:pt x="54" y="12"/>
                  </a:lnTo>
                  <a:lnTo>
                    <a:pt x="56" y="14"/>
                  </a:lnTo>
                  <a:lnTo>
                    <a:pt x="56" y="20"/>
                  </a:lnTo>
                  <a:lnTo>
                    <a:pt x="56" y="26"/>
                  </a:lnTo>
                  <a:lnTo>
                    <a:pt x="56" y="28"/>
                  </a:lnTo>
                  <a:lnTo>
                    <a:pt x="56" y="30"/>
                  </a:lnTo>
                  <a:lnTo>
                    <a:pt x="58" y="36"/>
                  </a:lnTo>
                  <a:lnTo>
                    <a:pt x="58" y="40"/>
                  </a:lnTo>
                  <a:lnTo>
                    <a:pt x="58" y="44"/>
                  </a:lnTo>
                  <a:lnTo>
                    <a:pt x="60" y="50"/>
                  </a:lnTo>
                  <a:lnTo>
                    <a:pt x="60" y="74"/>
                  </a:lnTo>
                  <a:lnTo>
                    <a:pt x="56" y="76"/>
                  </a:lnTo>
                  <a:lnTo>
                    <a:pt x="62" y="84"/>
                  </a:lnTo>
                  <a:lnTo>
                    <a:pt x="70" y="92"/>
                  </a:lnTo>
                  <a:lnTo>
                    <a:pt x="68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19" name="Freeform 143"/>
            <p:cNvSpPr/>
            <p:nvPr/>
          </p:nvSpPr>
          <p:spPr bwMode="auto">
            <a:xfrm>
              <a:off x="4628598" y="4254364"/>
              <a:ext cx="42665" cy="146019"/>
            </a:xfrm>
            <a:custGeom>
              <a:avLst/>
              <a:gdLst>
                <a:gd name="T0" fmla="*/ 2147483647 w 30"/>
                <a:gd name="T1" fmla="*/ 2147483647 h 92"/>
                <a:gd name="T2" fmla="*/ 2147483647 w 30"/>
                <a:gd name="T3" fmla="*/ 2147483647 h 92"/>
                <a:gd name="T4" fmla="*/ 2147483647 w 30"/>
                <a:gd name="T5" fmla="*/ 2147483647 h 92"/>
                <a:gd name="T6" fmla="*/ 2147483647 w 30"/>
                <a:gd name="T7" fmla="*/ 2147483647 h 92"/>
                <a:gd name="T8" fmla="*/ 2147483647 w 30"/>
                <a:gd name="T9" fmla="*/ 2147483647 h 92"/>
                <a:gd name="T10" fmla="*/ 2147483647 w 30"/>
                <a:gd name="T11" fmla="*/ 2147483647 h 92"/>
                <a:gd name="T12" fmla="*/ 2147483647 w 30"/>
                <a:gd name="T13" fmla="*/ 2147483647 h 92"/>
                <a:gd name="T14" fmla="*/ 2147483647 w 30"/>
                <a:gd name="T15" fmla="*/ 2147483647 h 92"/>
                <a:gd name="T16" fmla="*/ 2147483647 w 30"/>
                <a:gd name="T17" fmla="*/ 2147483647 h 92"/>
                <a:gd name="T18" fmla="*/ 2147483647 w 30"/>
                <a:gd name="T19" fmla="*/ 2147483647 h 92"/>
                <a:gd name="T20" fmla="*/ 2147483647 w 30"/>
                <a:gd name="T21" fmla="*/ 2147483647 h 92"/>
                <a:gd name="T22" fmla="*/ 2147483647 w 30"/>
                <a:gd name="T23" fmla="*/ 2147483647 h 92"/>
                <a:gd name="T24" fmla="*/ 2147483647 w 30"/>
                <a:gd name="T25" fmla="*/ 2147483647 h 92"/>
                <a:gd name="T26" fmla="*/ 2147483647 w 30"/>
                <a:gd name="T27" fmla="*/ 2147483647 h 92"/>
                <a:gd name="T28" fmla="*/ 2147483647 w 30"/>
                <a:gd name="T29" fmla="*/ 2147483647 h 92"/>
                <a:gd name="T30" fmla="*/ 0 w 30"/>
                <a:gd name="T31" fmla="*/ 0 h 92"/>
                <a:gd name="T32" fmla="*/ 2147483647 w 30"/>
                <a:gd name="T33" fmla="*/ 0 h 92"/>
                <a:gd name="T34" fmla="*/ 2147483647 w 30"/>
                <a:gd name="T35" fmla="*/ 2147483647 h 92"/>
                <a:gd name="T36" fmla="*/ 2147483647 w 30"/>
                <a:gd name="T37" fmla="*/ 2147483647 h 92"/>
                <a:gd name="T38" fmla="*/ 2147483647 w 30"/>
                <a:gd name="T39" fmla="*/ 2147483647 h 92"/>
                <a:gd name="T40" fmla="*/ 2147483647 w 30"/>
                <a:gd name="T41" fmla="*/ 2147483647 h 92"/>
                <a:gd name="T42" fmla="*/ 2147483647 w 30"/>
                <a:gd name="T43" fmla="*/ 2147483647 h 92"/>
                <a:gd name="T44" fmla="*/ 2147483647 w 30"/>
                <a:gd name="T45" fmla="*/ 2147483647 h 92"/>
                <a:gd name="T46" fmla="*/ 2147483647 w 30"/>
                <a:gd name="T47" fmla="*/ 2147483647 h 92"/>
                <a:gd name="T48" fmla="*/ 2147483647 w 30"/>
                <a:gd name="T49" fmla="*/ 2147483647 h 92"/>
                <a:gd name="T50" fmla="*/ 2147483647 w 30"/>
                <a:gd name="T51" fmla="*/ 2147483647 h 92"/>
                <a:gd name="T52" fmla="*/ 2147483647 w 30"/>
                <a:gd name="T53" fmla="*/ 2147483647 h 92"/>
                <a:gd name="T54" fmla="*/ 2147483647 w 30"/>
                <a:gd name="T55" fmla="*/ 2147483647 h 92"/>
                <a:gd name="T56" fmla="*/ 2147483647 w 30"/>
                <a:gd name="T57" fmla="*/ 2147483647 h 92"/>
                <a:gd name="T58" fmla="*/ 2147483647 w 30"/>
                <a:gd name="T59" fmla="*/ 2147483647 h 9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0"/>
                <a:gd name="T91" fmla="*/ 0 h 92"/>
                <a:gd name="T92" fmla="*/ 30 w 30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0" h="92">
                  <a:moveTo>
                    <a:pt x="20" y="92"/>
                  </a:moveTo>
                  <a:lnTo>
                    <a:pt x="12" y="84"/>
                  </a:lnTo>
                  <a:lnTo>
                    <a:pt x="6" y="76"/>
                  </a:lnTo>
                  <a:lnTo>
                    <a:pt x="10" y="74"/>
                  </a:lnTo>
                  <a:lnTo>
                    <a:pt x="10" y="50"/>
                  </a:lnTo>
                  <a:lnTo>
                    <a:pt x="8" y="44"/>
                  </a:lnTo>
                  <a:lnTo>
                    <a:pt x="8" y="40"/>
                  </a:lnTo>
                  <a:lnTo>
                    <a:pt x="8" y="36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20"/>
                  </a:lnTo>
                  <a:lnTo>
                    <a:pt x="6" y="14"/>
                  </a:lnTo>
                  <a:lnTo>
                    <a:pt x="4" y="12"/>
                  </a:lnTo>
                  <a:lnTo>
                    <a:pt x="2" y="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4" y="4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6" y="16"/>
                  </a:lnTo>
                  <a:lnTo>
                    <a:pt x="24" y="22"/>
                  </a:lnTo>
                  <a:lnTo>
                    <a:pt x="24" y="26"/>
                  </a:lnTo>
                  <a:lnTo>
                    <a:pt x="24" y="40"/>
                  </a:lnTo>
                  <a:lnTo>
                    <a:pt x="26" y="52"/>
                  </a:lnTo>
                  <a:lnTo>
                    <a:pt x="26" y="64"/>
                  </a:lnTo>
                  <a:lnTo>
                    <a:pt x="28" y="84"/>
                  </a:lnTo>
                  <a:lnTo>
                    <a:pt x="28" y="86"/>
                  </a:lnTo>
                  <a:lnTo>
                    <a:pt x="30" y="88"/>
                  </a:lnTo>
                  <a:lnTo>
                    <a:pt x="20" y="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0" name="Freeform 144"/>
            <p:cNvSpPr/>
            <p:nvPr/>
          </p:nvSpPr>
          <p:spPr bwMode="auto">
            <a:xfrm>
              <a:off x="4649354" y="4218523"/>
              <a:ext cx="68033" cy="175222"/>
            </a:xfrm>
            <a:custGeom>
              <a:avLst/>
              <a:gdLst>
                <a:gd name="T0" fmla="*/ 2147483647 w 46"/>
                <a:gd name="T1" fmla="*/ 2147483647 h 110"/>
                <a:gd name="T2" fmla="*/ 2147483647 w 46"/>
                <a:gd name="T3" fmla="*/ 2147483647 h 110"/>
                <a:gd name="T4" fmla="*/ 2147483647 w 46"/>
                <a:gd name="T5" fmla="*/ 2147483647 h 110"/>
                <a:gd name="T6" fmla="*/ 2147483647 w 46"/>
                <a:gd name="T7" fmla="*/ 2147483647 h 110"/>
                <a:gd name="T8" fmla="*/ 2147483647 w 46"/>
                <a:gd name="T9" fmla="*/ 2147483647 h 110"/>
                <a:gd name="T10" fmla="*/ 2147483647 w 46"/>
                <a:gd name="T11" fmla="*/ 2147483647 h 110"/>
                <a:gd name="T12" fmla="*/ 2147483647 w 46"/>
                <a:gd name="T13" fmla="*/ 2147483647 h 110"/>
                <a:gd name="T14" fmla="*/ 2147483647 w 46"/>
                <a:gd name="T15" fmla="*/ 2147483647 h 110"/>
                <a:gd name="T16" fmla="*/ 2147483647 w 46"/>
                <a:gd name="T17" fmla="*/ 2147483647 h 110"/>
                <a:gd name="T18" fmla="*/ 2147483647 w 46"/>
                <a:gd name="T19" fmla="*/ 0 h 110"/>
                <a:gd name="T20" fmla="*/ 2147483647 w 46"/>
                <a:gd name="T21" fmla="*/ 2147483647 h 110"/>
                <a:gd name="T22" fmla="*/ 2147483647 w 46"/>
                <a:gd name="T23" fmla="*/ 0 h 110"/>
                <a:gd name="T24" fmla="*/ 2147483647 w 46"/>
                <a:gd name="T25" fmla="*/ 2147483647 h 110"/>
                <a:gd name="T26" fmla="*/ 2147483647 w 46"/>
                <a:gd name="T27" fmla="*/ 2147483647 h 110"/>
                <a:gd name="T28" fmla="*/ 2147483647 w 46"/>
                <a:gd name="T29" fmla="*/ 2147483647 h 110"/>
                <a:gd name="T30" fmla="*/ 2147483647 w 46"/>
                <a:gd name="T31" fmla="*/ 2147483647 h 110"/>
                <a:gd name="T32" fmla="*/ 2147483647 w 46"/>
                <a:gd name="T33" fmla="*/ 2147483647 h 110"/>
                <a:gd name="T34" fmla="*/ 2147483647 w 46"/>
                <a:gd name="T35" fmla="*/ 2147483647 h 110"/>
                <a:gd name="T36" fmla="*/ 2147483647 w 46"/>
                <a:gd name="T37" fmla="*/ 2147483647 h 110"/>
                <a:gd name="T38" fmla="*/ 0 w 46"/>
                <a:gd name="T39" fmla="*/ 2147483647 h 110"/>
                <a:gd name="T40" fmla="*/ 0 w 46"/>
                <a:gd name="T41" fmla="*/ 2147483647 h 110"/>
                <a:gd name="T42" fmla="*/ 0 w 46"/>
                <a:gd name="T43" fmla="*/ 2147483647 h 110"/>
                <a:gd name="T44" fmla="*/ 2147483647 w 46"/>
                <a:gd name="T45" fmla="*/ 2147483647 h 110"/>
                <a:gd name="T46" fmla="*/ 2147483647 w 46"/>
                <a:gd name="T47" fmla="*/ 2147483647 h 110"/>
                <a:gd name="T48" fmla="*/ 2147483647 w 46"/>
                <a:gd name="T49" fmla="*/ 2147483647 h 110"/>
                <a:gd name="T50" fmla="*/ 2147483647 w 46"/>
                <a:gd name="T51" fmla="*/ 2147483647 h 110"/>
                <a:gd name="T52" fmla="*/ 2147483647 w 46"/>
                <a:gd name="T53" fmla="*/ 2147483647 h 110"/>
                <a:gd name="T54" fmla="*/ 2147483647 w 46"/>
                <a:gd name="T55" fmla="*/ 2147483647 h 110"/>
                <a:gd name="T56" fmla="*/ 2147483647 w 46"/>
                <a:gd name="T57" fmla="*/ 2147483647 h 110"/>
                <a:gd name="T58" fmla="*/ 2147483647 w 46"/>
                <a:gd name="T59" fmla="*/ 2147483647 h 11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46"/>
                <a:gd name="T91" fmla="*/ 0 h 110"/>
                <a:gd name="T92" fmla="*/ 46 w 46"/>
                <a:gd name="T93" fmla="*/ 110 h 11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46" h="110">
                  <a:moveTo>
                    <a:pt x="16" y="110"/>
                  </a:moveTo>
                  <a:lnTo>
                    <a:pt x="30" y="104"/>
                  </a:lnTo>
                  <a:lnTo>
                    <a:pt x="30" y="60"/>
                  </a:lnTo>
                  <a:lnTo>
                    <a:pt x="40" y="46"/>
                  </a:lnTo>
                  <a:lnTo>
                    <a:pt x="44" y="36"/>
                  </a:lnTo>
                  <a:lnTo>
                    <a:pt x="46" y="30"/>
                  </a:lnTo>
                  <a:lnTo>
                    <a:pt x="44" y="18"/>
                  </a:lnTo>
                  <a:lnTo>
                    <a:pt x="40" y="10"/>
                  </a:lnTo>
                  <a:lnTo>
                    <a:pt x="34" y="6"/>
                  </a:lnTo>
                  <a:lnTo>
                    <a:pt x="30" y="0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0" y="6"/>
                  </a:lnTo>
                  <a:lnTo>
                    <a:pt x="20" y="8"/>
                  </a:lnTo>
                  <a:lnTo>
                    <a:pt x="20" y="10"/>
                  </a:lnTo>
                  <a:lnTo>
                    <a:pt x="12" y="14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4" y="22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10" y="44"/>
                  </a:lnTo>
                  <a:lnTo>
                    <a:pt x="10" y="48"/>
                  </a:lnTo>
                  <a:lnTo>
                    <a:pt x="10" y="62"/>
                  </a:lnTo>
                  <a:lnTo>
                    <a:pt x="12" y="74"/>
                  </a:lnTo>
                  <a:lnTo>
                    <a:pt x="12" y="86"/>
                  </a:lnTo>
                  <a:lnTo>
                    <a:pt x="14" y="106"/>
                  </a:lnTo>
                  <a:lnTo>
                    <a:pt x="16" y="1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1" name="Freeform 145"/>
            <p:cNvSpPr/>
            <p:nvPr/>
          </p:nvSpPr>
          <p:spPr bwMode="auto">
            <a:xfrm>
              <a:off x="4693172" y="4172063"/>
              <a:ext cx="275593" cy="274780"/>
            </a:xfrm>
            <a:custGeom>
              <a:avLst/>
              <a:gdLst>
                <a:gd name="T0" fmla="*/ 2147483647 w 189"/>
                <a:gd name="T1" fmla="*/ 2147483647 h 174"/>
                <a:gd name="T2" fmla="*/ 2147483647 w 189"/>
                <a:gd name="T3" fmla="*/ 2147483647 h 174"/>
                <a:gd name="T4" fmla="*/ 2147483647 w 189"/>
                <a:gd name="T5" fmla="*/ 2147483647 h 174"/>
                <a:gd name="T6" fmla="*/ 2147483647 w 189"/>
                <a:gd name="T7" fmla="*/ 2147483647 h 174"/>
                <a:gd name="T8" fmla="*/ 2147483647 w 189"/>
                <a:gd name="T9" fmla="*/ 2147483647 h 174"/>
                <a:gd name="T10" fmla="*/ 0 w 189"/>
                <a:gd name="T11" fmla="*/ 2147483647 h 174"/>
                <a:gd name="T12" fmla="*/ 2147483647 w 189"/>
                <a:gd name="T13" fmla="*/ 2147483647 h 174"/>
                <a:gd name="T14" fmla="*/ 2147483647 w 189"/>
                <a:gd name="T15" fmla="*/ 2147483647 h 174"/>
                <a:gd name="T16" fmla="*/ 2147483647 w 189"/>
                <a:gd name="T17" fmla="*/ 2147483647 h 174"/>
                <a:gd name="T18" fmla="*/ 2147483647 w 189"/>
                <a:gd name="T19" fmla="*/ 2147483647 h 174"/>
                <a:gd name="T20" fmla="*/ 2147483647 w 189"/>
                <a:gd name="T21" fmla="*/ 0 h 174"/>
                <a:gd name="T22" fmla="*/ 2147483647 w 189"/>
                <a:gd name="T23" fmla="*/ 0 h 174"/>
                <a:gd name="T24" fmla="*/ 2147483647 w 189"/>
                <a:gd name="T25" fmla="*/ 2147483647 h 174"/>
                <a:gd name="T26" fmla="*/ 2147483647 w 189"/>
                <a:gd name="T27" fmla="*/ 2147483647 h 174"/>
                <a:gd name="T28" fmla="*/ 2147483647 w 189"/>
                <a:gd name="T29" fmla="*/ 2147483647 h 174"/>
                <a:gd name="T30" fmla="*/ 2147483647 w 189"/>
                <a:gd name="T31" fmla="*/ 2147483647 h 174"/>
                <a:gd name="T32" fmla="*/ 2147483647 w 189"/>
                <a:gd name="T33" fmla="*/ 2147483647 h 174"/>
                <a:gd name="T34" fmla="*/ 2147483647 w 189"/>
                <a:gd name="T35" fmla="*/ 2147483647 h 174"/>
                <a:gd name="T36" fmla="*/ 2147483647 w 189"/>
                <a:gd name="T37" fmla="*/ 2147483647 h 174"/>
                <a:gd name="T38" fmla="*/ 2147483647 w 189"/>
                <a:gd name="T39" fmla="*/ 2147483647 h 174"/>
                <a:gd name="T40" fmla="*/ 2147483647 w 189"/>
                <a:gd name="T41" fmla="*/ 2147483647 h 174"/>
                <a:gd name="T42" fmla="*/ 2147483647 w 189"/>
                <a:gd name="T43" fmla="*/ 2147483647 h 174"/>
                <a:gd name="T44" fmla="*/ 2147483647 w 189"/>
                <a:gd name="T45" fmla="*/ 2147483647 h 174"/>
                <a:gd name="T46" fmla="*/ 2147483647 w 189"/>
                <a:gd name="T47" fmla="*/ 0 h 174"/>
                <a:gd name="T48" fmla="*/ 2147483647 w 189"/>
                <a:gd name="T49" fmla="*/ 2147483647 h 174"/>
                <a:gd name="T50" fmla="*/ 2147483647 w 189"/>
                <a:gd name="T51" fmla="*/ 2147483647 h 174"/>
                <a:gd name="T52" fmla="*/ 2147483647 w 189"/>
                <a:gd name="T53" fmla="*/ 2147483647 h 174"/>
                <a:gd name="T54" fmla="*/ 2147483647 w 189"/>
                <a:gd name="T55" fmla="*/ 2147483647 h 174"/>
                <a:gd name="T56" fmla="*/ 2147483647 w 189"/>
                <a:gd name="T57" fmla="*/ 2147483647 h 174"/>
                <a:gd name="T58" fmla="*/ 2147483647 w 189"/>
                <a:gd name="T59" fmla="*/ 2147483647 h 174"/>
                <a:gd name="T60" fmla="*/ 2147483647 w 189"/>
                <a:gd name="T61" fmla="*/ 2147483647 h 174"/>
                <a:gd name="T62" fmla="*/ 2147483647 w 189"/>
                <a:gd name="T63" fmla="*/ 2147483647 h 174"/>
                <a:gd name="T64" fmla="*/ 2147483647 w 189"/>
                <a:gd name="T65" fmla="*/ 2147483647 h 174"/>
                <a:gd name="T66" fmla="*/ 2147483647 w 189"/>
                <a:gd name="T67" fmla="*/ 2147483647 h 174"/>
                <a:gd name="T68" fmla="*/ 2147483647 w 189"/>
                <a:gd name="T69" fmla="*/ 2147483647 h 174"/>
                <a:gd name="T70" fmla="*/ 2147483647 w 189"/>
                <a:gd name="T71" fmla="*/ 2147483647 h 174"/>
                <a:gd name="T72" fmla="*/ 2147483647 w 189"/>
                <a:gd name="T73" fmla="*/ 2147483647 h 174"/>
                <a:gd name="T74" fmla="*/ 2147483647 w 189"/>
                <a:gd name="T75" fmla="*/ 2147483647 h 174"/>
                <a:gd name="T76" fmla="*/ 2147483647 w 189"/>
                <a:gd name="T77" fmla="*/ 2147483647 h 174"/>
                <a:gd name="T78" fmla="*/ 2147483647 w 189"/>
                <a:gd name="T79" fmla="*/ 2147483647 h 174"/>
                <a:gd name="T80" fmla="*/ 2147483647 w 189"/>
                <a:gd name="T81" fmla="*/ 2147483647 h 17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9"/>
                <a:gd name="T124" fmla="*/ 0 h 174"/>
                <a:gd name="T125" fmla="*/ 189 w 189"/>
                <a:gd name="T126" fmla="*/ 174 h 17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9" h="174">
                  <a:moveTo>
                    <a:pt x="90" y="168"/>
                  </a:moveTo>
                  <a:lnTo>
                    <a:pt x="74" y="170"/>
                  </a:lnTo>
                  <a:lnTo>
                    <a:pt x="58" y="174"/>
                  </a:lnTo>
                  <a:lnTo>
                    <a:pt x="52" y="172"/>
                  </a:lnTo>
                  <a:lnTo>
                    <a:pt x="46" y="166"/>
                  </a:lnTo>
                  <a:lnTo>
                    <a:pt x="40" y="152"/>
                  </a:lnTo>
                  <a:lnTo>
                    <a:pt x="36" y="146"/>
                  </a:lnTo>
                  <a:lnTo>
                    <a:pt x="32" y="138"/>
                  </a:lnTo>
                  <a:lnTo>
                    <a:pt x="24" y="134"/>
                  </a:lnTo>
                  <a:lnTo>
                    <a:pt x="18" y="132"/>
                  </a:lnTo>
                  <a:lnTo>
                    <a:pt x="0" y="134"/>
                  </a:lnTo>
                  <a:lnTo>
                    <a:pt x="0" y="90"/>
                  </a:lnTo>
                  <a:lnTo>
                    <a:pt x="10" y="76"/>
                  </a:lnTo>
                  <a:lnTo>
                    <a:pt x="14" y="66"/>
                  </a:lnTo>
                  <a:lnTo>
                    <a:pt x="16" y="60"/>
                  </a:lnTo>
                  <a:lnTo>
                    <a:pt x="14" y="48"/>
                  </a:lnTo>
                  <a:lnTo>
                    <a:pt x="10" y="40"/>
                  </a:lnTo>
                  <a:lnTo>
                    <a:pt x="14" y="26"/>
                  </a:lnTo>
                  <a:lnTo>
                    <a:pt x="18" y="12"/>
                  </a:lnTo>
                  <a:lnTo>
                    <a:pt x="22" y="8"/>
                  </a:lnTo>
                  <a:lnTo>
                    <a:pt x="28" y="4"/>
                  </a:lnTo>
                  <a:lnTo>
                    <a:pt x="34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50" y="2"/>
                  </a:lnTo>
                  <a:lnTo>
                    <a:pt x="56" y="8"/>
                  </a:lnTo>
                  <a:lnTo>
                    <a:pt x="62" y="12"/>
                  </a:lnTo>
                  <a:lnTo>
                    <a:pt x="64" y="14"/>
                  </a:lnTo>
                  <a:lnTo>
                    <a:pt x="68" y="16"/>
                  </a:lnTo>
                  <a:lnTo>
                    <a:pt x="72" y="14"/>
                  </a:lnTo>
                  <a:lnTo>
                    <a:pt x="72" y="12"/>
                  </a:lnTo>
                  <a:lnTo>
                    <a:pt x="74" y="10"/>
                  </a:lnTo>
                  <a:lnTo>
                    <a:pt x="78" y="10"/>
                  </a:lnTo>
                  <a:lnTo>
                    <a:pt x="86" y="10"/>
                  </a:lnTo>
                  <a:lnTo>
                    <a:pt x="90" y="14"/>
                  </a:lnTo>
                  <a:lnTo>
                    <a:pt x="94" y="16"/>
                  </a:lnTo>
                  <a:lnTo>
                    <a:pt x="100" y="18"/>
                  </a:lnTo>
                  <a:lnTo>
                    <a:pt x="108" y="16"/>
                  </a:lnTo>
                  <a:lnTo>
                    <a:pt x="114" y="12"/>
                  </a:lnTo>
                  <a:lnTo>
                    <a:pt x="120" y="10"/>
                  </a:lnTo>
                  <a:lnTo>
                    <a:pt x="128" y="8"/>
                  </a:lnTo>
                  <a:lnTo>
                    <a:pt x="134" y="8"/>
                  </a:lnTo>
                  <a:lnTo>
                    <a:pt x="138" y="10"/>
                  </a:lnTo>
                  <a:lnTo>
                    <a:pt x="142" y="10"/>
                  </a:lnTo>
                  <a:lnTo>
                    <a:pt x="151" y="12"/>
                  </a:lnTo>
                  <a:lnTo>
                    <a:pt x="155" y="10"/>
                  </a:lnTo>
                  <a:lnTo>
                    <a:pt x="161" y="8"/>
                  </a:lnTo>
                  <a:lnTo>
                    <a:pt x="171" y="0"/>
                  </a:lnTo>
                  <a:lnTo>
                    <a:pt x="175" y="6"/>
                  </a:lnTo>
                  <a:lnTo>
                    <a:pt x="179" y="10"/>
                  </a:lnTo>
                  <a:lnTo>
                    <a:pt x="183" y="22"/>
                  </a:lnTo>
                  <a:lnTo>
                    <a:pt x="185" y="26"/>
                  </a:lnTo>
                  <a:lnTo>
                    <a:pt x="189" y="30"/>
                  </a:lnTo>
                  <a:lnTo>
                    <a:pt x="187" y="46"/>
                  </a:lnTo>
                  <a:lnTo>
                    <a:pt x="183" y="46"/>
                  </a:lnTo>
                  <a:lnTo>
                    <a:pt x="179" y="46"/>
                  </a:lnTo>
                  <a:lnTo>
                    <a:pt x="175" y="60"/>
                  </a:lnTo>
                  <a:lnTo>
                    <a:pt x="171" y="70"/>
                  </a:lnTo>
                  <a:lnTo>
                    <a:pt x="165" y="82"/>
                  </a:lnTo>
                  <a:lnTo>
                    <a:pt x="161" y="92"/>
                  </a:lnTo>
                  <a:lnTo>
                    <a:pt x="159" y="94"/>
                  </a:lnTo>
                  <a:lnTo>
                    <a:pt x="157" y="96"/>
                  </a:lnTo>
                  <a:lnTo>
                    <a:pt x="155" y="98"/>
                  </a:lnTo>
                  <a:lnTo>
                    <a:pt x="153" y="98"/>
                  </a:lnTo>
                  <a:lnTo>
                    <a:pt x="151" y="108"/>
                  </a:lnTo>
                  <a:lnTo>
                    <a:pt x="146" y="120"/>
                  </a:lnTo>
                  <a:lnTo>
                    <a:pt x="142" y="130"/>
                  </a:lnTo>
                  <a:lnTo>
                    <a:pt x="138" y="134"/>
                  </a:lnTo>
                  <a:lnTo>
                    <a:pt x="134" y="136"/>
                  </a:lnTo>
                  <a:lnTo>
                    <a:pt x="132" y="134"/>
                  </a:lnTo>
                  <a:lnTo>
                    <a:pt x="130" y="132"/>
                  </a:lnTo>
                  <a:lnTo>
                    <a:pt x="128" y="124"/>
                  </a:lnTo>
                  <a:lnTo>
                    <a:pt x="122" y="126"/>
                  </a:lnTo>
                  <a:lnTo>
                    <a:pt x="116" y="130"/>
                  </a:lnTo>
                  <a:lnTo>
                    <a:pt x="110" y="134"/>
                  </a:lnTo>
                  <a:lnTo>
                    <a:pt x="104" y="138"/>
                  </a:lnTo>
                  <a:lnTo>
                    <a:pt x="100" y="146"/>
                  </a:lnTo>
                  <a:lnTo>
                    <a:pt x="98" y="150"/>
                  </a:lnTo>
                  <a:lnTo>
                    <a:pt x="96" y="158"/>
                  </a:lnTo>
                  <a:lnTo>
                    <a:pt x="96" y="168"/>
                  </a:lnTo>
                  <a:lnTo>
                    <a:pt x="94" y="168"/>
                  </a:lnTo>
                  <a:lnTo>
                    <a:pt x="90" y="1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2" name="Freeform 146"/>
            <p:cNvSpPr/>
            <p:nvPr/>
          </p:nvSpPr>
          <p:spPr bwMode="auto">
            <a:xfrm>
              <a:off x="4824626" y="4186665"/>
              <a:ext cx="185651" cy="329206"/>
            </a:xfrm>
            <a:custGeom>
              <a:avLst/>
              <a:gdLst>
                <a:gd name="T0" fmla="*/ 2147483647 w 127"/>
                <a:gd name="T1" fmla="*/ 2147483647 h 208"/>
                <a:gd name="T2" fmla="*/ 2147483647 w 127"/>
                <a:gd name="T3" fmla="*/ 2147483647 h 208"/>
                <a:gd name="T4" fmla="*/ 2147483647 w 127"/>
                <a:gd name="T5" fmla="*/ 2147483647 h 208"/>
                <a:gd name="T6" fmla="*/ 2147483647 w 127"/>
                <a:gd name="T7" fmla="*/ 2147483647 h 208"/>
                <a:gd name="T8" fmla="*/ 2147483647 w 127"/>
                <a:gd name="T9" fmla="*/ 2147483647 h 208"/>
                <a:gd name="T10" fmla="*/ 2147483647 w 127"/>
                <a:gd name="T11" fmla="*/ 2147483647 h 208"/>
                <a:gd name="T12" fmla="*/ 2147483647 w 127"/>
                <a:gd name="T13" fmla="*/ 2147483647 h 208"/>
                <a:gd name="T14" fmla="*/ 2147483647 w 127"/>
                <a:gd name="T15" fmla="*/ 2147483647 h 208"/>
                <a:gd name="T16" fmla="*/ 2147483647 w 127"/>
                <a:gd name="T17" fmla="*/ 2147483647 h 208"/>
                <a:gd name="T18" fmla="*/ 2147483647 w 127"/>
                <a:gd name="T19" fmla="*/ 2147483647 h 208"/>
                <a:gd name="T20" fmla="*/ 2147483647 w 127"/>
                <a:gd name="T21" fmla="*/ 2147483647 h 208"/>
                <a:gd name="T22" fmla="*/ 2147483647 w 127"/>
                <a:gd name="T23" fmla="*/ 2147483647 h 208"/>
                <a:gd name="T24" fmla="*/ 2147483647 w 127"/>
                <a:gd name="T25" fmla="*/ 2147483647 h 208"/>
                <a:gd name="T26" fmla="*/ 2147483647 w 127"/>
                <a:gd name="T27" fmla="*/ 2147483647 h 208"/>
                <a:gd name="T28" fmla="*/ 2147483647 w 127"/>
                <a:gd name="T29" fmla="*/ 2147483647 h 208"/>
                <a:gd name="T30" fmla="*/ 2147483647 w 127"/>
                <a:gd name="T31" fmla="*/ 2147483647 h 208"/>
                <a:gd name="T32" fmla="*/ 2147483647 w 127"/>
                <a:gd name="T33" fmla="*/ 2147483647 h 208"/>
                <a:gd name="T34" fmla="*/ 2147483647 w 127"/>
                <a:gd name="T35" fmla="*/ 2147483647 h 208"/>
                <a:gd name="T36" fmla="*/ 2147483647 w 127"/>
                <a:gd name="T37" fmla="*/ 2147483647 h 208"/>
                <a:gd name="T38" fmla="*/ 2147483647 w 127"/>
                <a:gd name="T39" fmla="*/ 2147483647 h 208"/>
                <a:gd name="T40" fmla="*/ 2147483647 w 127"/>
                <a:gd name="T41" fmla="*/ 2147483647 h 208"/>
                <a:gd name="T42" fmla="*/ 2147483647 w 127"/>
                <a:gd name="T43" fmla="*/ 2147483647 h 208"/>
                <a:gd name="T44" fmla="*/ 2147483647 w 127"/>
                <a:gd name="T45" fmla="*/ 2147483647 h 208"/>
                <a:gd name="T46" fmla="*/ 2147483647 w 127"/>
                <a:gd name="T47" fmla="*/ 2147483647 h 208"/>
                <a:gd name="T48" fmla="*/ 2147483647 w 127"/>
                <a:gd name="T49" fmla="*/ 2147483647 h 208"/>
                <a:gd name="T50" fmla="*/ 2147483647 w 127"/>
                <a:gd name="T51" fmla="*/ 2147483647 h 208"/>
                <a:gd name="T52" fmla="*/ 2147483647 w 127"/>
                <a:gd name="T53" fmla="*/ 2147483647 h 208"/>
                <a:gd name="T54" fmla="*/ 2147483647 w 127"/>
                <a:gd name="T55" fmla="*/ 2147483647 h 208"/>
                <a:gd name="T56" fmla="*/ 2147483647 w 127"/>
                <a:gd name="T57" fmla="*/ 2147483647 h 208"/>
                <a:gd name="T58" fmla="*/ 2147483647 w 127"/>
                <a:gd name="T59" fmla="*/ 2147483647 h 208"/>
                <a:gd name="T60" fmla="*/ 2147483647 w 127"/>
                <a:gd name="T61" fmla="*/ 2147483647 h 208"/>
                <a:gd name="T62" fmla="*/ 2147483647 w 127"/>
                <a:gd name="T63" fmla="*/ 2147483647 h 208"/>
                <a:gd name="T64" fmla="*/ 2147483647 w 127"/>
                <a:gd name="T65" fmla="*/ 2147483647 h 208"/>
                <a:gd name="T66" fmla="*/ 2147483647 w 127"/>
                <a:gd name="T67" fmla="*/ 2147483647 h 208"/>
                <a:gd name="T68" fmla="*/ 2147483647 w 127"/>
                <a:gd name="T69" fmla="*/ 2147483647 h 208"/>
                <a:gd name="T70" fmla="*/ 2147483647 w 127"/>
                <a:gd name="T71" fmla="*/ 2147483647 h 208"/>
                <a:gd name="T72" fmla="*/ 2147483647 w 127"/>
                <a:gd name="T73" fmla="*/ 2147483647 h 208"/>
                <a:gd name="T74" fmla="*/ 2147483647 w 127"/>
                <a:gd name="T75" fmla="*/ 2147483647 h 208"/>
                <a:gd name="T76" fmla="*/ 0 w 127"/>
                <a:gd name="T77" fmla="*/ 2147483647 h 2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7"/>
                <a:gd name="T118" fmla="*/ 0 h 208"/>
                <a:gd name="T119" fmla="*/ 127 w 127"/>
                <a:gd name="T120" fmla="*/ 208 h 20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7" h="208">
                  <a:moveTo>
                    <a:pt x="6" y="158"/>
                  </a:moveTo>
                  <a:lnTo>
                    <a:pt x="6" y="148"/>
                  </a:lnTo>
                  <a:lnTo>
                    <a:pt x="8" y="140"/>
                  </a:lnTo>
                  <a:lnTo>
                    <a:pt x="10" y="136"/>
                  </a:lnTo>
                  <a:lnTo>
                    <a:pt x="14" y="128"/>
                  </a:lnTo>
                  <a:lnTo>
                    <a:pt x="20" y="124"/>
                  </a:lnTo>
                  <a:lnTo>
                    <a:pt x="26" y="120"/>
                  </a:lnTo>
                  <a:lnTo>
                    <a:pt x="32" y="116"/>
                  </a:lnTo>
                  <a:lnTo>
                    <a:pt x="38" y="114"/>
                  </a:lnTo>
                  <a:lnTo>
                    <a:pt x="40" y="122"/>
                  </a:lnTo>
                  <a:lnTo>
                    <a:pt x="42" y="124"/>
                  </a:lnTo>
                  <a:lnTo>
                    <a:pt x="44" y="126"/>
                  </a:lnTo>
                  <a:lnTo>
                    <a:pt x="48" y="124"/>
                  </a:lnTo>
                  <a:lnTo>
                    <a:pt x="52" y="120"/>
                  </a:lnTo>
                  <a:lnTo>
                    <a:pt x="56" y="110"/>
                  </a:lnTo>
                  <a:lnTo>
                    <a:pt x="61" y="98"/>
                  </a:lnTo>
                  <a:lnTo>
                    <a:pt x="63" y="88"/>
                  </a:lnTo>
                  <a:lnTo>
                    <a:pt x="65" y="88"/>
                  </a:lnTo>
                  <a:lnTo>
                    <a:pt x="67" y="86"/>
                  </a:lnTo>
                  <a:lnTo>
                    <a:pt x="69" y="84"/>
                  </a:lnTo>
                  <a:lnTo>
                    <a:pt x="71" y="82"/>
                  </a:lnTo>
                  <a:lnTo>
                    <a:pt x="75" y="72"/>
                  </a:lnTo>
                  <a:lnTo>
                    <a:pt x="81" y="60"/>
                  </a:lnTo>
                  <a:lnTo>
                    <a:pt x="85" y="50"/>
                  </a:lnTo>
                  <a:lnTo>
                    <a:pt x="89" y="36"/>
                  </a:lnTo>
                  <a:lnTo>
                    <a:pt x="93" y="36"/>
                  </a:lnTo>
                  <a:lnTo>
                    <a:pt x="97" y="36"/>
                  </a:lnTo>
                  <a:lnTo>
                    <a:pt x="99" y="20"/>
                  </a:lnTo>
                  <a:lnTo>
                    <a:pt x="95" y="16"/>
                  </a:lnTo>
                  <a:lnTo>
                    <a:pt x="93" y="12"/>
                  </a:lnTo>
                  <a:lnTo>
                    <a:pt x="89" y="0"/>
                  </a:lnTo>
                  <a:lnTo>
                    <a:pt x="91" y="2"/>
                  </a:lnTo>
                  <a:lnTo>
                    <a:pt x="93" y="0"/>
                  </a:lnTo>
                  <a:lnTo>
                    <a:pt x="97" y="6"/>
                  </a:lnTo>
                  <a:lnTo>
                    <a:pt x="103" y="14"/>
                  </a:lnTo>
                  <a:lnTo>
                    <a:pt x="107" y="20"/>
                  </a:lnTo>
                  <a:lnTo>
                    <a:pt x="109" y="26"/>
                  </a:lnTo>
                  <a:lnTo>
                    <a:pt x="107" y="44"/>
                  </a:lnTo>
                  <a:lnTo>
                    <a:pt x="109" y="50"/>
                  </a:lnTo>
                  <a:lnTo>
                    <a:pt x="109" y="54"/>
                  </a:lnTo>
                  <a:lnTo>
                    <a:pt x="117" y="60"/>
                  </a:lnTo>
                  <a:lnTo>
                    <a:pt x="99" y="60"/>
                  </a:lnTo>
                  <a:lnTo>
                    <a:pt x="93" y="62"/>
                  </a:lnTo>
                  <a:lnTo>
                    <a:pt x="91" y="64"/>
                  </a:lnTo>
                  <a:lnTo>
                    <a:pt x="89" y="66"/>
                  </a:lnTo>
                  <a:lnTo>
                    <a:pt x="93" y="70"/>
                  </a:lnTo>
                  <a:lnTo>
                    <a:pt x="101" y="78"/>
                  </a:lnTo>
                  <a:lnTo>
                    <a:pt x="111" y="88"/>
                  </a:lnTo>
                  <a:lnTo>
                    <a:pt x="115" y="96"/>
                  </a:lnTo>
                  <a:lnTo>
                    <a:pt x="117" y="106"/>
                  </a:lnTo>
                  <a:lnTo>
                    <a:pt x="113" y="110"/>
                  </a:lnTo>
                  <a:lnTo>
                    <a:pt x="107" y="116"/>
                  </a:lnTo>
                  <a:lnTo>
                    <a:pt x="101" y="126"/>
                  </a:lnTo>
                  <a:lnTo>
                    <a:pt x="99" y="136"/>
                  </a:lnTo>
                  <a:lnTo>
                    <a:pt x="99" y="144"/>
                  </a:lnTo>
                  <a:lnTo>
                    <a:pt x="101" y="154"/>
                  </a:lnTo>
                  <a:lnTo>
                    <a:pt x="109" y="168"/>
                  </a:lnTo>
                  <a:lnTo>
                    <a:pt x="119" y="182"/>
                  </a:lnTo>
                  <a:lnTo>
                    <a:pt x="127" y="194"/>
                  </a:lnTo>
                  <a:lnTo>
                    <a:pt x="127" y="208"/>
                  </a:lnTo>
                  <a:lnTo>
                    <a:pt x="121" y="208"/>
                  </a:lnTo>
                  <a:lnTo>
                    <a:pt x="111" y="208"/>
                  </a:lnTo>
                  <a:lnTo>
                    <a:pt x="107" y="206"/>
                  </a:lnTo>
                  <a:lnTo>
                    <a:pt x="103" y="204"/>
                  </a:lnTo>
                  <a:lnTo>
                    <a:pt x="81" y="204"/>
                  </a:lnTo>
                  <a:lnTo>
                    <a:pt x="81" y="202"/>
                  </a:lnTo>
                  <a:lnTo>
                    <a:pt x="46" y="200"/>
                  </a:lnTo>
                  <a:lnTo>
                    <a:pt x="46" y="204"/>
                  </a:lnTo>
                  <a:lnTo>
                    <a:pt x="22" y="202"/>
                  </a:lnTo>
                  <a:lnTo>
                    <a:pt x="24" y="198"/>
                  </a:lnTo>
                  <a:lnTo>
                    <a:pt x="24" y="188"/>
                  </a:lnTo>
                  <a:lnTo>
                    <a:pt x="22" y="182"/>
                  </a:lnTo>
                  <a:lnTo>
                    <a:pt x="22" y="174"/>
                  </a:lnTo>
                  <a:lnTo>
                    <a:pt x="24" y="168"/>
                  </a:lnTo>
                  <a:lnTo>
                    <a:pt x="14" y="166"/>
                  </a:lnTo>
                  <a:lnTo>
                    <a:pt x="10" y="164"/>
                  </a:lnTo>
                  <a:lnTo>
                    <a:pt x="6" y="160"/>
                  </a:lnTo>
                  <a:lnTo>
                    <a:pt x="0" y="158"/>
                  </a:lnTo>
                  <a:lnTo>
                    <a:pt x="6" y="1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3" name="Freeform 147"/>
            <p:cNvSpPr/>
            <p:nvPr/>
          </p:nvSpPr>
          <p:spPr bwMode="auto">
            <a:xfrm>
              <a:off x="4838464" y="4503924"/>
              <a:ext cx="130301" cy="175222"/>
            </a:xfrm>
            <a:custGeom>
              <a:avLst/>
              <a:gdLst>
                <a:gd name="T0" fmla="*/ 2147483647 w 89"/>
                <a:gd name="T1" fmla="*/ 2147483647 h 110"/>
                <a:gd name="T2" fmla="*/ 2147483647 w 89"/>
                <a:gd name="T3" fmla="*/ 2147483647 h 110"/>
                <a:gd name="T4" fmla="*/ 2147483647 w 89"/>
                <a:gd name="T5" fmla="*/ 2147483647 h 110"/>
                <a:gd name="T6" fmla="*/ 2147483647 w 89"/>
                <a:gd name="T7" fmla="*/ 2147483647 h 110"/>
                <a:gd name="T8" fmla="*/ 2147483647 w 89"/>
                <a:gd name="T9" fmla="*/ 2147483647 h 110"/>
                <a:gd name="T10" fmla="*/ 2147483647 w 89"/>
                <a:gd name="T11" fmla="*/ 2147483647 h 110"/>
                <a:gd name="T12" fmla="*/ 0 w 89"/>
                <a:gd name="T13" fmla="*/ 2147483647 h 110"/>
                <a:gd name="T14" fmla="*/ 0 w 89"/>
                <a:gd name="T15" fmla="*/ 2147483647 h 110"/>
                <a:gd name="T16" fmla="*/ 2147483647 w 89"/>
                <a:gd name="T17" fmla="*/ 2147483647 h 110"/>
                <a:gd name="T18" fmla="*/ 2147483647 w 89"/>
                <a:gd name="T19" fmla="*/ 2147483647 h 110"/>
                <a:gd name="T20" fmla="*/ 2147483647 w 89"/>
                <a:gd name="T21" fmla="*/ 2147483647 h 110"/>
                <a:gd name="T22" fmla="*/ 2147483647 w 89"/>
                <a:gd name="T23" fmla="*/ 2147483647 h 110"/>
                <a:gd name="T24" fmla="*/ 2147483647 w 89"/>
                <a:gd name="T25" fmla="*/ 2147483647 h 110"/>
                <a:gd name="T26" fmla="*/ 2147483647 w 89"/>
                <a:gd name="T27" fmla="*/ 2147483647 h 110"/>
                <a:gd name="T28" fmla="*/ 2147483647 w 89"/>
                <a:gd name="T29" fmla="*/ 2147483647 h 110"/>
                <a:gd name="T30" fmla="*/ 2147483647 w 89"/>
                <a:gd name="T31" fmla="*/ 2147483647 h 110"/>
                <a:gd name="T32" fmla="*/ 2147483647 w 89"/>
                <a:gd name="T33" fmla="*/ 2147483647 h 110"/>
                <a:gd name="T34" fmla="*/ 2147483647 w 89"/>
                <a:gd name="T35" fmla="*/ 2147483647 h 110"/>
                <a:gd name="T36" fmla="*/ 2147483647 w 89"/>
                <a:gd name="T37" fmla="*/ 2147483647 h 110"/>
                <a:gd name="T38" fmla="*/ 2147483647 w 89"/>
                <a:gd name="T39" fmla="*/ 2147483647 h 110"/>
                <a:gd name="T40" fmla="*/ 2147483647 w 89"/>
                <a:gd name="T41" fmla="*/ 2147483647 h 110"/>
                <a:gd name="T42" fmla="*/ 2147483647 w 89"/>
                <a:gd name="T43" fmla="*/ 2147483647 h 110"/>
                <a:gd name="T44" fmla="*/ 2147483647 w 89"/>
                <a:gd name="T45" fmla="*/ 2147483647 h 110"/>
                <a:gd name="T46" fmla="*/ 2147483647 w 89"/>
                <a:gd name="T47" fmla="*/ 2147483647 h 110"/>
                <a:gd name="T48" fmla="*/ 2147483647 w 89"/>
                <a:gd name="T49" fmla="*/ 2147483647 h 110"/>
                <a:gd name="T50" fmla="*/ 2147483647 w 89"/>
                <a:gd name="T51" fmla="*/ 2147483647 h 110"/>
                <a:gd name="T52" fmla="*/ 2147483647 w 89"/>
                <a:gd name="T53" fmla="*/ 2147483647 h 110"/>
                <a:gd name="T54" fmla="*/ 2147483647 w 89"/>
                <a:gd name="T55" fmla="*/ 2147483647 h 110"/>
                <a:gd name="T56" fmla="*/ 2147483647 w 89"/>
                <a:gd name="T57" fmla="*/ 2147483647 h 110"/>
                <a:gd name="T58" fmla="*/ 2147483647 w 89"/>
                <a:gd name="T59" fmla="*/ 2147483647 h 110"/>
                <a:gd name="T60" fmla="*/ 2147483647 w 89"/>
                <a:gd name="T61" fmla="*/ 2147483647 h 110"/>
                <a:gd name="T62" fmla="*/ 2147483647 w 89"/>
                <a:gd name="T63" fmla="*/ 2147483647 h 110"/>
                <a:gd name="T64" fmla="*/ 2147483647 w 89"/>
                <a:gd name="T65" fmla="*/ 2147483647 h 110"/>
                <a:gd name="T66" fmla="*/ 2147483647 w 89"/>
                <a:gd name="T67" fmla="*/ 2147483647 h 110"/>
                <a:gd name="T68" fmla="*/ 2147483647 w 89"/>
                <a:gd name="T69" fmla="*/ 2147483647 h 110"/>
                <a:gd name="T70" fmla="*/ 2147483647 w 89"/>
                <a:gd name="T71" fmla="*/ 2147483647 h 110"/>
                <a:gd name="T72" fmla="*/ 2147483647 w 89"/>
                <a:gd name="T73" fmla="*/ 2147483647 h 110"/>
                <a:gd name="T74" fmla="*/ 2147483647 w 89"/>
                <a:gd name="T75" fmla="*/ 2147483647 h 110"/>
                <a:gd name="T76" fmla="*/ 2147483647 w 89"/>
                <a:gd name="T77" fmla="*/ 2147483647 h 110"/>
                <a:gd name="T78" fmla="*/ 2147483647 w 89"/>
                <a:gd name="T79" fmla="*/ 2147483647 h 110"/>
                <a:gd name="T80" fmla="*/ 2147483647 w 89"/>
                <a:gd name="T81" fmla="*/ 2147483647 h 110"/>
                <a:gd name="T82" fmla="*/ 2147483647 w 89"/>
                <a:gd name="T83" fmla="*/ 2147483647 h 110"/>
                <a:gd name="T84" fmla="*/ 2147483647 w 89"/>
                <a:gd name="T85" fmla="*/ 2147483647 h 110"/>
                <a:gd name="T86" fmla="*/ 2147483647 w 89"/>
                <a:gd name="T87" fmla="*/ 2147483647 h 110"/>
                <a:gd name="T88" fmla="*/ 2147483647 w 89"/>
                <a:gd name="T89" fmla="*/ 2147483647 h 110"/>
                <a:gd name="T90" fmla="*/ 2147483647 w 89"/>
                <a:gd name="T91" fmla="*/ 2147483647 h 110"/>
                <a:gd name="T92" fmla="*/ 2147483647 w 89"/>
                <a:gd name="T93" fmla="*/ 2147483647 h 110"/>
                <a:gd name="T94" fmla="*/ 2147483647 w 89"/>
                <a:gd name="T95" fmla="*/ 2147483647 h 110"/>
                <a:gd name="T96" fmla="*/ 2147483647 w 89"/>
                <a:gd name="T97" fmla="*/ 2147483647 h 110"/>
                <a:gd name="T98" fmla="*/ 2147483647 w 89"/>
                <a:gd name="T99" fmla="*/ 2147483647 h 110"/>
                <a:gd name="T100" fmla="*/ 2147483647 w 89"/>
                <a:gd name="T101" fmla="*/ 0 h 110"/>
                <a:gd name="T102" fmla="*/ 2147483647 w 89"/>
                <a:gd name="T103" fmla="*/ 2147483647 h 1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9"/>
                <a:gd name="T157" fmla="*/ 0 h 110"/>
                <a:gd name="T158" fmla="*/ 89 w 89"/>
                <a:gd name="T159" fmla="*/ 110 h 1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9" h="110">
                  <a:moveTo>
                    <a:pt x="36" y="24"/>
                  </a:moveTo>
                  <a:lnTo>
                    <a:pt x="26" y="24"/>
                  </a:lnTo>
                  <a:lnTo>
                    <a:pt x="20" y="24"/>
                  </a:lnTo>
                  <a:lnTo>
                    <a:pt x="8" y="22"/>
                  </a:lnTo>
                  <a:lnTo>
                    <a:pt x="2" y="44"/>
                  </a:lnTo>
                  <a:lnTo>
                    <a:pt x="2" y="50"/>
                  </a:lnTo>
                  <a:lnTo>
                    <a:pt x="0" y="58"/>
                  </a:lnTo>
                  <a:lnTo>
                    <a:pt x="0" y="70"/>
                  </a:lnTo>
                  <a:lnTo>
                    <a:pt x="4" y="76"/>
                  </a:lnTo>
                  <a:lnTo>
                    <a:pt x="8" y="82"/>
                  </a:lnTo>
                  <a:lnTo>
                    <a:pt x="14" y="88"/>
                  </a:lnTo>
                  <a:lnTo>
                    <a:pt x="30" y="100"/>
                  </a:lnTo>
                  <a:lnTo>
                    <a:pt x="34" y="104"/>
                  </a:lnTo>
                  <a:lnTo>
                    <a:pt x="38" y="110"/>
                  </a:lnTo>
                  <a:lnTo>
                    <a:pt x="42" y="108"/>
                  </a:lnTo>
                  <a:lnTo>
                    <a:pt x="44" y="106"/>
                  </a:lnTo>
                  <a:lnTo>
                    <a:pt x="46" y="104"/>
                  </a:lnTo>
                  <a:lnTo>
                    <a:pt x="44" y="100"/>
                  </a:lnTo>
                  <a:lnTo>
                    <a:pt x="42" y="98"/>
                  </a:lnTo>
                  <a:lnTo>
                    <a:pt x="42" y="96"/>
                  </a:lnTo>
                  <a:lnTo>
                    <a:pt x="44" y="90"/>
                  </a:lnTo>
                  <a:lnTo>
                    <a:pt x="46" y="88"/>
                  </a:lnTo>
                  <a:lnTo>
                    <a:pt x="55" y="84"/>
                  </a:lnTo>
                  <a:lnTo>
                    <a:pt x="55" y="80"/>
                  </a:lnTo>
                  <a:lnTo>
                    <a:pt x="59" y="76"/>
                  </a:lnTo>
                  <a:lnTo>
                    <a:pt x="63" y="78"/>
                  </a:lnTo>
                  <a:lnTo>
                    <a:pt x="65" y="82"/>
                  </a:lnTo>
                  <a:lnTo>
                    <a:pt x="67" y="86"/>
                  </a:lnTo>
                  <a:lnTo>
                    <a:pt x="71" y="88"/>
                  </a:lnTo>
                  <a:lnTo>
                    <a:pt x="75" y="86"/>
                  </a:lnTo>
                  <a:lnTo>
                    <a:pt x="79" y="84"/>
                  </a:lnTo>
                  <a:lnTo>
                    <a:pt x="81" y="86"/>
                  </a:lnTo>
                  <a:lnTo>
                    <a:pt x="83" y="86"/>
                  </a:lnTo>
                  <a:lnTo>
                    <a:pt x="85" y="84"/>
                  </a:lnTo>
                  <a:lnTo>
                    <a:pt x="85" y="80"/>
                  </a:lnTo>
                  <a:lnTo>
                    <a:pt x="87" y="74"/>
                  </a:lnTo>
                  <a:lnTo>
                    <a:pt x="87" y="52"/>
                  </a:lnTo>
                  <a:lnTo>
                    <a:pt x="83" y="50"/>
                  </a:lnTo>
                  <a:lnTo>
                    <a:pt x="83" y="46"/>
                  </a:lnTo>
                  <a:lnTo>
                    <a:pt x="81" y="44"/>
                  </a:lnTo>
                  <a:lnTo>
                    <a:pt x="81" y="40"/>
                  </a:lnTo>
                  <a:lnTo>
                    <a:pt x="83" y="36"/>
                  </a:lnTo>
                  <a:lnTo>
                    <a:pt x="83" y="32"/>
                  </a:lnTo>
                  <a:lnTo>
                    <a:pt x="87" y="30"/>
                  </a:lnTo>
                  <a:lnTo>
                    <a:pt x="89" y="26"/>
                  </a:lnTo>
                  <a:lnTo>
                    <a:pt x="87" y="20"/>
                  </a:lnTo>
                  <a:lnTo>
                    <a:pt x="83" y="18"/>
                  </a:lnTo>
                  <a:lnTo>
                    <a:pt x="77" y="18"/>
                  </a:lnTo>
                  <a:lnTo>
                    <a:pt x="69" y="18"/>
                  </a:lnTo>
                  <a:lnTo>
                    <a:pt x="71" y="2"/>
                  </a:lnTo>
                  <a:lnTo>
                    <a:pt x="36" y="0"/>
                  </a:lnTo>
                  <a:lnTo>
                    <a:pt x="36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4" name="Freeform 148"/>
            <p:cNvSpPr/>
            <p:nvPr/>
          </p:nvSpPr>
          <p:spPr bwMode="auto">
            <a:xfrm>
              <a:off x="4894966" y="4469410"/>
              <a:ext cx="170660" cy="242922"/>
            </a:xfrm>
            <a:custGeom>
              <a:avLst/>
              <a:gdLst>
                <a:gd name="T0" fmla="*/ 2147483647 w 117"/>
                <a:gd name="T1" fmla="*/ 2147483647 h 154"/>
                <a:gd name="T2" fmla="*/ 2147483647 w 117"/>
                <a:gd name="T3" fmla="*/ 2147483647 h 154"/>
                <a:gd name="T4" fmla="*/ 2147483647 w 117"/>
                <a:gd name="T5" fmla="*/ 2147483647 h 154"/>
                <a:gd name="T6" fmla="*/ 0 w 117"/>
                <a:gd name="T7" fmla="*/ 2147483647 h 154"/>
                <a:gd name="T8" fmla="*/ 2147483647 w 117"/>
                <a:gd name="T9" fmla="*/ 2147483647 h 154"/>
                <a:gd name="T10" fmla="*/ 2147483647 w 117"/>
                <a:gd name="T11" fmla="*/ 2147483647 h 154"/>
                <a:gd name="T12" fmla="*/ 2147483647 w 117"/>
                <a:gd name="T13" fmla="*/ 2147483647 h 154"/>
                <a:gd name="T14" fmla="*/ 2147483647 w 117"/>
                <a:gd name="T15" fmla="*/ 2147483647 h 154"/>
                <a:gd name="T16" fmla="*/ 2147483647 w 117"/>
                <a:gd name="T17" fmla="*/ 2147483647 h 154"/>
                <a:gd name="T18" fmla="*/ 2147483647 w 117"/>
                <a:gd name="T19" fmla="*/ 2147483647 h 154"/>
                <a:gd name="T20" fmla="*/ 2147483647 w 117"/>
                <a:gd name="T21" fmla="*/ 2147483647 h 154"/>
                <a:gd name="T22" fmla="*/ 2147483647 w 117"/>
                <a:gd name="T23" fmla="*/ 2147483647 h 154"/>
                <a:gd name="T24" fmla="*/ 2147483647 w 117"/>
                <a:gd name="T25" fmla="*/ 2147483647 h 154"/>
                <a:gd name="T26" fmla="*/ 2147483647 w 117"/>
                <a:gd name="T27" fmla="*/ 2147483647 h 154"/>
                <a:gd name="T28" fmla="*/ 2147483647 w 117"/>
                <a:gd name="T29" fmla="*/ 2147483647 h 154"/>
                <a:gd name="T30" fmla="*/ 2147483647 w 117"/>
                <a:gd name="T31" fmla="*/ 2147483647 h 154"/>
                <a:gd name="T32" fmla="*/ 2147483647 w 117"/>
                <a:gd name="T33" fmla="*/ 2147483647 h 154"/>
                <a:gd name="T34" fmla="*/ 2147483647 w 117"/>
                <a:gd name="T35" fmla="*/ 2147483647 h 154"/>
                <a:gd name="T36" fmla="*/ 2147483647 w 117"/>
                <a:gd name="T37" fmla="*/ 2147483647 h 154"/>
                <a:gd name="T38" fmla="*/ 2147483647 w 117"/>
                <a:gd name="T39" fmla="*/ 2147483647 h 154"/>
                <a:gd name="T40" fmla="*/ 2147483647 w 117"/>
                <a:gd name="T41" fmla="*/ 2147483647 h 154"/>
                <a:gd name="T42" fmla="*/ 2147483647 w 117"/>
                <a:gd name="T43" fmla="*/ 2147483647 h 154"/>
                <a:gd name="T44" fmla="*/ 2147483647 w 117"/>
                <a:gd name="T45" fmla="*/ 2147483647 h 154"/>
                <a:gd name="T46" fmla="*/ 2147483647 w 117"/>
                <a:gd name="T47" fmla="*/ 2147483647 h 154"/>
                <a:gd name="T48" fmla="*/ 2147483647 w 117"/>
                <a:gd name="T49" fmla="*/ 2147483647 h 154"/>
                <a:gd name="T50" fmla="*/ 2147483647 w 117"/>
                <a:gd name="T51" fmla="*/ 2147483647 h 154"/>
                <a:gd name="T52" fmla="*/ 2147483647 w 117"/>
                <a:gd name="T53" fmla="*/ 0 h 154"/>
                <a:gd name="T54" fmla="*/ 2147483647 w 117"/>
                <a:gd name="T55" fmla="*/ 2147483647 h 154"/>
                <a:gd name="T56" fmla="*/ 2147483647 w 117"/>
                <a:gd name="T57" fmla="*/ 2147483647 h 154"/>
                <a:gd name="T58" fmla="*/ 2147483647 w 117"/>
                <a:gd name="T59" fmla="*/ 2147483647 h 154"/>
                <a:gd name="T60" fmla="*/ 2147483647 w 117"/>
                <a:gd name="T61" fmla="*/ 2147483647 h 154"/>
                <a:gd name="T62" fmla="*/ 2147483647 w 117"/>
                <a:gd name="T63" fmla="*/ 2147483647 h 154"/>
                <a:gd name="T64" fmla="*/ 2147483647 w 117"/>
                <a:gd name="T65" fmla="*/ 2147483647 h 154"/>
                <a:gd name="T66" fmla="*/ 2147483647 w 117"/>
                <a:gd name="T67" fmla="*/ 2147483647 h 154"/>
                <a:gd name="T68" fmla="*/ 2147483647 w 117"/>
                <a:gd name="T69" fmla="*/ 2147483647 h 154"/>
                <a:gd name="T70" fmla="*/ 2147483647 w 117"/>
                <a:gd name="T71" fmla="*/ 2147483647 h 154"/>
                <a:gd name="T72" fmla="*/ 2147483647 w 117"/>
                <a:gd name="T73" fmla="*/ 2147483647 h 154"/>
                <a:gd name="T74" fmla="*/ 2147483647 w 117"/>
                <a:gd name="T75" fmla="*/ 2147483647 h 154"/>
                <a:gd name="T76" fmla="*/ 2147483647 w 117"/>
                <a:gd name="T77" fmla="*/ 2147483647 h 154"/>
                <a:gd name="T78" fmla="*/ 2147483647 w 117"/>
                <a:gd name="T79" fmla="*/ 2147483647 h 154"/>
                <a:gd name="T80" fmla="*/ 2147483647 w 117"/>
                <a:gd name="T81" fmla="*/ 2147483647 h 154"/>
                <a:gd name="T82" fmla="*/ 2147483647 w 117"/>
                <a:gd name="T83" fmla="*/ 2147483647 h 154"/>
                <a:gd name="T84" fmla="*/ 2147483647 w 117"/>
                <a:gd name="T85" fmla="*/ 2147483647 h 154"/>
                <a:gd name="T86" fmla="*/ 2147483647 w 117"/>
                <a:gd name="T87" fmla="*/ 2147483647 h 1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17"/>
                <a:gd name="T133" fmla="*/ 0 h 154"/>
                <a:gd name="T134" fmla="*/ 117 w 117"/>
                <a:gd name="T135" fmla="*/ 154 h 15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17" h="154">
                  <a:moveTo>
                    <a:pt x="27" y="150"/>
                  </a:moveTo>
                  <a:lnTo>
                    <a:pt x="27" y="148"/>
                  </a:lnTo>
                  <a:lnTo>
                    <a:pt x="25" y="146"/>
                  </a:lnTo>
                  <a:lnTo>
                    <a:pt x="21" y="148"/>
                  </a:lnTo>
                  <a:lnTo>
                    <a:pt x="17" y="150"/>
                  </a:lnTo>
                  <a:lnTo>
                    <a:pt x="13" y="154"/>
                  </a:lnTo>
                  <a:lnTo>
                    <a:pt x="4" y="136"/>
                  </a:lnTo>
                  <a:lnTo>
                    <a:pt x="0" y="132"/>
                  </a:lnTo>
                  <a:lnTo>
                    <a:pt x="4" y="130"/>
                  </a:lnTo>
                  <a:lnTo>
                    <a:pt x="6" y="128"/>
                  </a:lnTo>
                  <a:lnTo>
                    <a:pt x="8" y="126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4" y="118"/>
                  </a:lnTo>
                  <a:lnTo>
                    <a:pt x="6" y="112"/>
                  </a:lnTo>
                  <a:lnTo>
                    <a:pt x="8" y="110"/>
                  </a:lnTo>
                  <a:lnTo>
                    <a:pt x="17" y="106"/>
                  </a:lnTo>
                  <a:lnTo>
                    <a:pt x="17" y="102"/>
                  </a:lnTo>
                  <a:lnTo>
                    <a:pt x="21" y="98"/>
                  </a:lnTo>
                  <a:lnTo>
                    <a:pt x="25" y="100"/>
                  </a:lnTo>
                  <a:lnTo>
                    <a:pt x="27" y="104"/>
                  </a:lnTo>
                  <a:lnTo>
                    <a:pt x="29" y="108"/>
                  </a:lnTo>
                  <a:lnTo>
                    <a:pt x="33" y="110"/>
                  </a:lnTo>
                  <a:lnTo>
                    <a:pt x="37" y="108"/>
                  </a:lnTo>
                  <a:lnTo>
                    <a:pt x="41" y="106"/>
                  </a:lnTo>
                  <a:lnTo>
                    <a:pt x="43" y="108"/>
                  </a:lnTo>
                  <a:lnTo>
                    <a:pt x="45" y="108"/>
                  </a:lnTo>
                  <a:lnTo>
                    <a:pt x="47" y="106"/>
                  </a:lnTo>
                  <a:lnTo>
                    <a:pt x="47" y="102"/>
                  </a:lnTo>
                  <a:lnTo>
                    <a:pt x="49" y="96"/>
                  </a:lnTo>
                  <a:lnTo>
                    <a:pt x="49" y="74"/>
                  </a:lnTo>
                  <a:lnTo>
                    <a:pt x="45" y="72"/>
                  </a:lnTo>
                  <a:lnTo>
                    <a:pt x="45" y="68"/>
                  </a:lnTo>
                  <a:lnTo>
                    <a:pt x="43" y="66"/>
                  </a:lnTo>
                  <a:lnTo>
                    <a:pt x="43" y="62"/>
                  </a:lnTo>
                  <a:lnTo>
                    <a:pt x="45" y="58"/>
                  </a:lnTo>
                  <a:lnTo>
                    <a:pt x="45" y="54"/>
                  </a:lnTo>
                  <a:lnTo>
                    <a:pt x="49" y="52"/>
                  </a:lnTo>
                  <a:lnTo>
                    <a:pt x="51" y="48"/>
                  </a:lnTo>
                  <a:lnTo>
                    <a:pt x="49" y="42"/>
                  </a:lnTo>
                  <a:lnTo>
                    <a:pt x="45" y="40"/>
                  </a:lnTo>
                  <a:lnTo>
                    <a:pt x="39" y="40"/>
                  </a:lnTo>
                  <a:lnTo>
                    <a:pt x="31" y="40"/>
                  </a:lnTo>
                  <a:lnTo>
                    <a:pt x="33" y="26"/>
                  </a:lnTo>
                  <a:lnTo>
                    <a:pt x="55" y="26"/>
                  </a:lnTo>
                  <a:lnTo>
                    <a:pt x="59" y="28"/>
                  </a:lnTo>
                  <a:lnTo>
                    <a:pt x="63" y="30"/>
                  </a:lnTo>
                  <a:lnTo>
                    <a:pt x="73" y="30"/>
                  </a:lnTo>
                  <a:lnTo>
                    <a:pt x="79" y="30"/>
                  </a:lnTo>
                  <a:lnTo>
                    <a:pt x="79" y="16"/>
                  </a:lnTo>
                  <a:lnTo>
                    <a:pt x="83" y="10"/>
                  </a:lnTo>
                  <a:lnTo>
                    <a:pt x="87" y="4"/>
                  </a:lnTo>
                  <a:lnTo>
                    <a:pt x="93" y="0"/>
                  </a:lnTo>
                  <a:lnTo>
                    <a:pt x="10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115" y="4"/>
                  </a:lnTo>
                  <a:lnTo>
                    <a:pt x="115" y="6"/>
                  </a:lnTo>
                  <a:lnTo>
                    <a:pt x="117" y="10"/>
                  </a:lnTo>
                  <a:lnTo>
                    <a:pt x="115" y="20"/>
                  </a:lnTo>
                  <a:lnTo>
                    <a:pt x="111" y="34"/>
                  </a:lnTo>
                  <a:lnTo>
                    <a:pt x="99" y="64"/>
                  </a:lnTo>
                  <a:lnTo>
                    <a:pt x="99" y="68"/>
                  </a:lnTo>
                  <a:lnTo>
                    <a:pt x="99" y="70"/>
                  </a:lnTo>
                  <a:lnTo>
                    <a:pt x="101" y="74"/>
                  </a:lnTo>
                  <a:lnTo>
                    <a:pt x="99" y="78"/>
                  </a:lnTo>
                  <a:lnTo>
                    <a:pt x="97" y="82"/>
                  </a:lnTo>
                  <a:lnTo>
                    <a:pt x="93" y="84"/>
                  </a:lnTo>
                  <a:lnTo>
                    <a:pt x="89" y="88"/>
                  </a:lnTo>
                  <a:lnTo>
                    <a:pt x="85" y="92"/>
                  </a:lnTo>
                  <a:lnTo>
                    <a:pt x="83" y="102"/>
                  </a:lnTo>
                  <a:lnTo>
                    <a:pt x="79" y="106"/>
                  </a:lnTo>
                  <a:lnTo>
                    <a:pt x="75" y="108"/>
                  </a:lnTo>
                  <a:lnTo>
                    <a:pt x="75" y="122"/>
                  </a:lnTo>
                  <a:lnTo>
                    <a:pt x="71" y="134"/>
                  </a:lnTo>
                  <a:lnTo>
                    <a:pt x="69" y="142"/>
                  </a:lnTo>
                  <a:lnTo>
                    <a:pt x="65" y="148"/>
                  </a:lnTo>
                  <a:lnTo>
                    <a:pt x="61" y="150"/>
                  </a:lnTo>
                  <a:lnTo>
                    <a:pt x="55" y="150"/>
                  </a:lnTo>
                  <a:lnTo>
                    <a:pt x="51" y="150"/>
                  </a:lnTo>
                  <a:lnTo>
                    <a:pt x="49" y="150"/>
                  </a:lnTo>
                  <a:lnTo>
                    <a:pt x="49" y="146"/>
                  </a:lnTo>
                  <a:lnTo>
                    <a:pt x="45" y="146"/>
                  </a:lnTo>
                  <a:lnTo>
                    <a:pt x="43" y="146"/>
                  </a:lnTo>
                  <a:lnTo>
                    <a:pt x="41" y="148"/>
                  </a:lnTo>
                  <a:lnTo>
                    <a:pt x="39" y="150"/>
                  </a:lnTo>
                  <a:lnTo>
                    <a:pt x="35" y="150"/>
                  </a:lnTo>
                  <a:lnTo>
                    <a:pt x="33" y="150"/>
                  </a:lnTo>
                  <a:lnTo>
                    <a:pt x="27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5" name="Freeform 149"/>
            <p:cNvSpPr/>
            <p:nvPr/>
          </p:nvSpPr>
          <p:spPr bwMode="auto">
            <a:xfrm>
              <a:off x="4904191" y="5065432"/>
              <a:ext cx="307880" cy="342480"/>
            </a:xfrm>
            <a:custGeom>
              <a:avLst/>
              <a:gdLst>
                <a:gd name="T0" fmla="*/ 2147483647 w 211"/>
                <a:gd name="T1" fmla="*/ 2147483647 h 216"/>
                <a:gd name="T2" fmla="*/ 2147483647 w 211"/>
                <a:gd name="T3" fmla="*/ 2147483647 h 216"/>
                <a:gd name="T4" fmla="*/ 2147483647 w 211"/>
                <a:gd name="T5" fmla="*/ 2147483647 h 216"/>
                <a:gd name="T6" fmla="*/ 2147483647 w 211"/>
                <a:gd name="T7" fmla="*/ 2147483647 h 216"/>
                <a:gd name="T8" fmla="*/ 2147483647 w 211"/>
                <a:gd name="T9" fmla="*/ 2147483647 h 216"/>
                <a:gd name="T10" fmla="*/ 2147483647 w 211"/>
                <a:gd name="T11" fmla="*/ 2147483647 h 216"/>
                <a:gd name="T12" fmla="*/ 2147483647 w 211"/>
                <a:gd name="T13" fmla="*/ 2147483647 h 216"/>
                <a:gd name="T14" fmla="*/ 2147483647 w 211"/>
                <a:gd name="T15" fmla="*/ 2147483647 h 216"/>
                <a:gd name="T16" fmla="*/ 2147483647 w 211"/>
                <a:gd name="T17" fmla="*/ 0 h 216"/>
                <a:gd name="T18" fmla="*/ 2147483647 w 211"/>
                <a:gd name="T19" fmla="*/ 0 h 216"/>
                <a:gd name="T20" fmla="*/ 2147483647 w 211"/>
                <a:gd name="T21" fmla="*/ 2147483647 h 216"/>
                <a:gd name="T22" fmla="*/ 2147483647 w 211"/>
                <a:gd name="T23" fmla="*/ 2147483647 h 216"/>
                <a:gd name="T24" fmla="*/ 0 w 211"/>
                <a:gd name="T25" fmla="*/ 0 h 216"/>
                <a:gd name="T26" fmla="*/ 2147483647 w 211"/>
                <a:gd name="T27" fmla="*/ 2147483647 h 216"/>
                <a:gd name="T28" fmla="*/ 2147483647 w 211"/>
                <a:gd name="T29" fmla="*/ 2147483647 h 216"/>
                <a:gd name="T30" fmla="*/ 2147483647 w 211"/>
                <a:gd name="T31" fmla="*/ 2147483647 h 216"/>
                <a:gd name="T32" fmla="*/ 2147483647 w 211"/>
                <a:gd name="T33" fmla="*/ 2147483647 h 216"/>
                <a:gd name="T34" fmla="*/ 2147483647 w 211"/>
                <a:gd name="T35" fmla="*/ 2147483647 h 216"/>
                <a:gd name="T36" fmla="*/ 2147483647 w 211"/>
                <a:gd name="T37" fmla="*/ 2147483647 h 216"/>
                <a:gd name="T38" fmla="*/ 2147483647 w 211"/>
                <a:gd name="T39" fmla="*/ 2147483647 h 216"/>
                <a:gd name="T40" fmla="*/ 2147483647 w 211"/>
                <a:gd name="T41" fmla="*/ 2147483647 h 216"/>
                <a:gd name="T42" fmla="*/ 2147483647 w 211"/>
                <a:gd name="T43" fmla="*/ 2147483647 h 216"/>
                <a:gd name="T44" fmla="*/ 2147483647 w 211"/>
                <a:gd name="T45" fmla="*/ 2147483647 h 216"/>
                <a:gd name="T46" fmla="*/ 2147483647 w 211"/>
                <a:gd name="T47" fmla="*/ 2147483647 h 216"/>
                <a:gd name="T48" fmla="*/ 2147483647 w 211"/>
                <a:gd name="T49" fmla="*/ 2147483647 h 216"/>
                <a:gd name="T50" fmla="*/ 2147483647 w 211"/>
                <a:gd name="T51" fmla="*/ 2147483647 h 216"/>
                <a:gd name="T52" fmla="*/ 2147483647 w 211"/>
                <a:gd name="T53" fmla="*/ 2147483647 h 216"/>
                <a:gd name="T54" fmla="*/ 2147483647 w 211"/>
                <a:gd name="T55" fmla="*/ 2147483647 h 216"/>
                <a:gd name="T56" fmla="*/ 2147483647 w 211"/>
                <a:gd name="T57" fmla="*/ 2147483647 h 216"/>
                <a:gd name="T58" fmla="*/ 2147483647 w 211"/>
                <a:gd name="T59" fmla="*/ 2147483647 h 216"/>
                <a:gd name="T60" fmla="*/ 2147483647 w 211"/>
                <a:gd name="T61" fmla="*/ 2147483647 h 216"/>
                <a:gd name="T62" fmla="*/ 2147483647 w 211"/>
                <a:gd name="T63" fmla="*/ 2147483647 h 216"/>
                <a:gd name="T64" fmla="*/ 2147483647 w 211"/>
                <a:gd name="T65" fmla="*/ 2147483647 h 216"/>
                <a:gd name="T66" fmla="*/ 2147483647 w 211"/>
                <a:gd name="T67" fmla="*/ 2147483647 h 216"/>
                <a:gd name="T68" fmla="*/ 2147483647 w 211"/>
                <a:gd name="T69" fmla="*/ 2147483647 h 216"/>
                <a:gd name="T70" fmla="*/ 2147483647 w 211"/>
                <a:gd name="T71" fmla="*/ 2147483647 h 216"/>
                <a:gd name="T72" fmla="*/ 2147483647 w 211"/>
                <a:gd name="T73" fmla="*/ 2147483647 h 216"/>
                <a:gd name="T74" fmla="*/ 2147483647 w 211"/>
                <a:gd name="T75" fmla="*/ 2147483647 h 216"/>
                <a:gd name="T76" fmla="*/ 2147483647 w 211"/>
                <a:gd name="T77" fmla="*/ 2147483647 h 216"/>
                <a:gd name="T78" fmla="*/ 2147483647 w 211"/>
                <a:gd name="T79" fmla="*/ 2147483647 h 216"/>
                <a:gd name="T80" fmla="*/ 2147483647 w 211"/>
                <a:gd name="T81" fmla="*/ 2147483647 h 216"/>
                <a:gd name="T82" fmla="*/ 2147483647 w 211"/>
                <a:gd name="T83" fmla="*/ 2147483647 h 216"/>
                <a:gd name="T84" fmla="*/ 2147483647 w 211"/>
                <a:gd name="T85" fmla="*/ 2147483647 h 216"/>
                <a:gd name="T86" fmla="*/ 2147483647 w 211"/>
                <a:gd name="T87" fmla="*/ 2147483647 h 216"/>
                <a:gd name="T88" fmla="*/ 2147483647 w 211"/>
                <a:gd name="T89" fmla="*/ 2147483647 h 216"/>
                <a:gd name="T90" fmla="*/ 2147483647 w 211"/>
                <a:gd name="T91" fmla="*/ 2147483647 h 216"/>
                <a:gd name="T92" fmla="*/ 2147483647 w 211"/>
                <a:gd name="T93" fmla="*/ 2147483647 h 216"/>
                <a:gd name="T94" fmla="*/ 2147483647 w 211"/>
                <a:gd name="T95" fmla="*/ 2147483647 h 216"/>
                <a:gd name="T96" fmla="*/ 2147483647 w 211"/>
                <a:gd name="T97" fmla="*/ 2147483647 h 216"/>
                <a:gd name="T98" fmla="*/ 2147483647 w 211"/>
                <a:gd name="T99" fmla="*/ 2147483647 h 216"/>
                <a:gd name="T100" fmla="*/ 2147483647 w 211"/>
                <a:gd name="T101" fmla="*/ 2147483647 h 216"/>
                <a:gd name="T102" fmla="*/ 2147483647 w 211"/>
                <a:gd name="T103" fmla="*/ 2147483647 h 216"/>
                <a:gd name="T104" fmla="*/ 2147483647 w 211"/>
                <a:gd name="T105" fmla="*/ 2147483647 h 216"/>
                <a:gd name="T106" fmla="*/ 2147483647 w 211"/>
                <a:gd name="T107" fmla="*/ 2147483647 h 216"/>
                <a:gd name="T108" fmla="*/ 2147483647 w 211"/>
                <a:gd name="T109" fmla="*/ 2147483647 h 216"/>
                <a:gd name="T110" fmla="*/ 2147483647 w 211"/>
                <a:gd name="T111" fmla="*/ 2147483647 h 21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1"/>
                <a:gd name="T169" fmla="*/ 0 h 216"/>
                <a:gd name="T170" fmla="*/ 211 w 211"/>
                <a:gd name="T171" fmla="*/ 216 h 21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1" h="216">
                  <a:moveTo>
                    <a:pt x="181" y="8"/>
                  </a:moveTo>
                  <a:lnTo>
                    <a:pt x="159" y="16"/>
                  </a:lnTo>
                  <a:lnTo>
                    <a:pt x="117" y="16"/>
                  </a:lnTo>
                  <a:lnTo>
                    <a:pt x="107" y="12"/>
                  </a:lnTo>
                  <a:lnTo>
                    <a:pt x="105" y="10"/>
                  </a:lnTo>
                  <a:lnTo>
                    <a:pt x="101" y="6"/>
                  </a:lnTo>
                  <a:lnTo>
                    <a:pt x="33" y="6"/>
                  </a:lnTo>
                  <a:lnTo>
                    <a:pt x="27" y="2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1" y="2"/>
                  </a:lnTo>
                  <a:lnTo>
                    <a:pt x="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7" y="30"/>
                  </a:lnTo>
                  <a:lnTo>
                    <a:pt x="13" y="42"/>
                  </a:lnTo>
                  <a:lnTo>
                    <a:pt x="21" y="54"/>
                  </a:lnTo>
                  <a:lnTo>
                    <a:pt x="29" y="66"/>
                  </a:lnTo>
                  <a:lnTo>
                    <a:pt x="37" y="76"/>
                  </a:lnTo>
                  <a:lnTo>
                    <a:pt x="39" y="90"/>
                  </a:lnTo>
                  <a:lnTo>
                    <a:pt x="41" y="104"/>
                  </a:lnTo>
                  <a:lnTo>
                    <a:pt x="41" y="126"/>
                  </a:lnTo>
                  <a:lnTo>
                    <a:pt x="43" y="152"/>
                  </a:lnTo>
                  <a:lnTo>
                    <a:pt x="45" y="174"/>
                  </a:lnTo>
                  <a:lnTo>
                    <a:pt x="49" y="184"/>
                  </a:lnTo>
                  <a:lnTo>
                    <a:pt x="53" y="194"/>
                  </a:lnTo>
                  <a:lnTo>
                    <a:pt x="61" y="204"/>
                  </a:lnTo>
                  <a:lnTo>
                    <a:pt x="69" y="212"/>
                  </a:lnTo>
                  <a:lnTo>
                    <a:pt x="73" y="208"/>
                  </a:lnTo>
                  <a:lnTo>
                    <a:pt x="75" y="204"/>
                  </a:lnTo>
                  <a:lnTo>
                    <a:pt x="79" y="204"/>
                  </a:lnTo>
                  <a:lnTo>
                    <a:pt x="83" y="210"/>
                  </a:lnTo>
                  <a:lnTo>
                    <a:pt x="89" y="214"/>
                  </a:lnTo>
                  <a:lnTo>
                    <a:pt x="93" y="216"/>
                  </a:lnTo>
                  <a:lnTo>
                    <a:pt x="101" y="216"/>
                  </a:lnTo>
                  <a:lnTo>
                    <a:pt x="111" y="216"/>
                  </a:lnTo>
                  <a:lnTo>
                    <a:pt x="117" y="212"/>
                  </a:lnTo>
                  <a:lnTo>
                    <a:pt x="121" y="208"/>
                  </a:lnTo>
                  <a:lnTo>
                    <a:pt x="125" y="206"/>
                  </a:lnTo>
                  <a:lnTo>
                    <a:pt x="123" y="144"/>
                  </a:lnTo>
                  <a:lnTo>
                    <a:pt x="123" y="90"/>
                  </a:lnTo>
                  <a:lnTo>
                    <a:pt x="143" y="90"/>
                  </a:lnTo>
                  <a:lnTo>
                    <a:pt x="143" y="22"/>
                  </a:lnTo>
                  <a:lnTo>
                    <a:pt x="165" y="20"/>
                  </a:lnTo>
                  <a:lnTo>
                    <a:pt x="183" y="18"/>
                  </a:lnTo>
                  <a:lnTo>
                    <a:pt x="187" y="24"/>
                  </a:lnTo>
                  <a:lnTo>
                    <a:pt x="201" y="18"/>
                  </a:lnTo>
                  <a:lnTo>
                    <a:pt x="205" y="14"/>
                  </a:lnTo>
                  <a:lnTo>
                    <a:pt x="211" y="12"/>
                  </a:lnTo>
                  <a:lnTo>
                    <a:pt x="205" y="8"/>
                  </a:lnTo>
                  <a:lnTo>
                    <a:pt x="201" y="6"/>
                  </a:lnTo>
                  <a:lnTo>
                    <a:pt x="193" y="8"/>
                  </a:lnTo>
                  <a:lnTo>
                    <a:pt x="187" y="10"/>
                  </a:lnTo>
                  <a:lnTo>
                    <a:pt x="183" y="8"/>
                  </a:lnTo>
                  <a:lnTo>
                    <a:pt x="181" y="6"/>
                  </a:lnTo>
                  <a:lnTo>
                    <a:pt x="181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6" name="Freeform 150"/>
            <p:cNvSpPr/>
            <p:nvPr/>
          </p:nvSpPr>
          <p:spPr bwMode="auto">
            <a:xfrm>
              <a:off x="5478438" y="4049938"/>
              <a:ext cx="154517" cy="156638"/>
            </a:xfrm>
            <a:custGeom>
              <a:avLst/>
              <a:gdLst>
                <a:gd name="T0" fmla="*/ 2147483647 w 106"/>
                <a:gd name="T1" fmla="*/ 0 h 98"/>
                <a:gd name="T2" fmla="*/ 2147483647 w 106"/>
                <a:gd name="T3" fmla="*/ 2147483647 h 98"/>
                <a:gd name="T4" fmla="*/ 2147483647 w 106"/>
                <a:gd name="T5" fmla="*/ 2147483647 h 98"/>
                <a:gd name="T6" fmla="*/ 2147483647 w 106"/>
                <a:gd name="T7" fmla="*/ 2147483647 h 98"/>
                <a:gd name="T8" fmla="*/ 2147483647 w 106"/>
                <a:gd name="T9" fmla="*/ 2147483647 h 98"/>
                <a:gd name="T10" fmla="*/ 2147483647 w 106"/>
                <a:gd name="T11" fmla="*/ 2147483647 h 98"/>
                <a:gd name="T12" fmla="*/ 2147483647 w 106"/>
                <a:gd name="T13" fmla="*/ 2147483647 h 98"/>
                <a:gd name="T14" fmla="*/ 0 w 106"/>
                <a:gd name="T15" fmla="*/ 2147483647 h 98"/>
                <a:gd name="T16" fmla="*/ 0 w 106"/>
                <a:gd name="T17" fmla="*/ 2147483647 h 98"/>
                <a:gd name="T18" fmla="*/ 2147483647 w 106"/>
                <a:gd name="T19" fmla="*/ 2147483647 h 98"/>
                <a:gd name="T20" fmla="*/ 2147483647 w 106"/>
                <a:gd name="T21" fmla="*/ 2147483647 h 98"/>
                <a:gd name="T22" fmla="*/ 2147483647 w 106"/>
                <a:gd name="T23" fmla="*/ 2147483647 h 98"/>
                <a:gd name="T24" fmla="*/ 2147483647 w 106"/>
                <a:gd name="T25" fmla="*/ 2147483647 h 98"/>
                <a:gd name="T26" fmla="*/ 2147483647 w 106"/>
                <a:gd name="T27" fmla="*/ 2147483647 h 98"/>
                <a:gd name="T28" fmla="*/ 2147483647 w 106"/>
                <a:gd name="T29" fmla="*/ 2147483647 h 98"/>
                <a:gd name="T30" fmla="*/ 2147483647 w 106"/>
                <a:gd name="T31" fmla="*/ 2147483647 h 98"/>
                <a:gd name="T32" fmla="*/ 2147483647 w 106"/>
                <a:gd name="T33" fmla="*/ 2147483647 h 98"/>
                <a:gd name="T34" fmla="*/ 2147483647 w 106"/>
                <a:gd name="T35" fmla="*/ 2147483647 h 98"/>
                <a:gd name="T36" fmla="*/ 2147483647 w 106"/>
                <a:gd name="T37" fmla="*/ 2147483647 h 98"/>
                <a:gd name="T38" fmla="*/ 2147483647 w 106"/>
                <a:gd name="T39" fmla="*/ 2147483647 h 98"/>
                <a:gd name="T40" fmla="*/ 2147483647 w 106"/>
                <a:gd name="T41" fmla="*/ 2147483647 h 98"/>
                <a:gd name="T42" fmla="*/ 2147483647 w 106"/>
                <a:gd name="T43" fmla="*/ 2147483647 h 98"/>
                <a:gd name="T44" fmla="*/ 2147483647 w 106"/>
                <a:gd name="T45" fmla="*/ 2147483647 h 98"/>
                <a:gd name="T46" fmla="*/ 2147483647 w 106"/>
                <a:gd name="T47" fmla="*/ 2147483647 h 98"/>
                <a:gd name="T48" fmla="*/ 2147483647 w 106"/>
                <a:gd name="T49" fmla="*/ 2147483647 h 98"/>
                <a:gd name="T50" fmla="*/ 2147483647 w 106"/>
                <a:gd name="T51" fmla="*/ 2147483647 h 98"/>
                <a:gd name="T52" fmla="*/ 2147483647 w 106"/>
                <a:gd name="T53" fmla="*/ 0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06"/>
                <a:gd name="T82" fmla="*/ 0 h 98"/>
                <a:gd name="T83" fmla="*/ 106 w 106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06" h="98">
                  <a:moveTo>
                    <a:pt x="32" y="0"/>
                  </a:moveTo>
                  <a:lnTo>
                    <a:pt x="28" y="4"/>
                  </a:lnTo>
                  <a:lnTo>
                    <a:pt x="22" y="10"/>
                  </a:lnTo>
                  <a:lnTo>
                    <a:pt x="14" y="14"/>
                  </a:lnTo>
                  <a:lnTo>
                    <a:pt x="6" y="16"/>
                  </a:lnTo>
                  <a:lnTo>
                    <a:pt x="6" y="26"/>
                  </a:lnTo>
                  <a:lnTo>
                    <a:pt x="4" y="34"/>
                  </a:lnTo>
                  <a:lnTo>
                    <a:pt x="0" y="46"/>
                  </a:lnTo>
                  <a:lnTo>
                    <a:pt x="0" y="62"/>
                  </a:lnTo>
                  <a:lnTo>
                    <a:pt x="18" y="62"/>
                  </a:lnTo>
                  <a:lnTo>
                    <a:pt x="24" y="64"/>
                  </a:lnTo>
                  <a:lnTo>
                    <a:pt x="28" y="54"/>
                  </a:lnTo>
                  <a:lnTo>
                    <a:pt x="38" y="58"/>
                  </a:lnTo>
                  <a:lnTo>
                    <a:pt x="54" y="58"/>
                  </a:lnTo>
                  <a:lnTo>
                    <a:pt x="68" y="62"/>
                  </a:lnTo>
                  <a:lnTo>
                    <a:pt x="82" y="76"/>
                  </a:lnTo>
                  <a:lnTo>
                    <a:pt x="96" y="92"/>
                  </a:lnTo>
                  <a:lnTo>
                    <a:pt x="102" y="98"/>
                  </a:lnTo>
                  <a:lnTo>
                    <a:pt x="106" y="94"/>
                  </a:lnTo>
                  <a:lnTo>
                    <a:pt x="96" y="80"/>
                  </a:lnTo>
                  <a:lnTo>
                    <a:pt x="86" y="68"/>
                  </a:lnTo>
                  <a:lnTo>
                    <a:pt x="74" y="56"/>
                  </a:lnTo>
                  <a:lnTo>
                    <a:pt x="62" y="48"/>
                  </a:lnTo>
                  <a:lnTo>
                    <a:pt x="52" y="42"/>
                  </a:lnTo>
                  <a:lnTo>
                    <a:pt x="46" y="30"/>
                  </a:lnTo>
                  <a:lnTo>
                    <a:pt x="40" y="14"/>
                  </a:lnTo>
                  <a:lnTo>
                    <a:pt x="3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7" name="Freeform 152"/>
            <p:cNvSpPr/>
            <p:nvPr/>
          </p:nvSpPr>
          <p:spPr bwMode="auto">
            <a:xfrm>
              <a:off x="4248071" y="4172063"/>
              <a:ext cx="68033" cy="18584"/>
            </a:xfrm>
            <a:custGeom>
              <a:avLst/>
              <a:gdLst>
                <a:gd name="T0" fmla="*/ 2147483647 w 46"/>
                <a:gd name="T1" fmla="*/ 2147483647 h 12"/>
                <a:gd name="T2" fmla="*/ 2147483647 w 46"/>
                <a:gd name="T3" fmla="*/ 2147483647 h 12"/>
                <a:gd name="T4" fmla="*/ 2147483647 w 46"/>
                <a:gd name="T5" fmla="*/ 2147483647 h 12"/>
                <a:gd name="T6" fmla="*/ 2147483647 w 46"/>
                <a:gd name="T7" fmla="*/ 2147483647 h 12"/>
                <a:gd name="T8" fmla="*/ 2147483647 w 46"/>
                <a:gd name="T9" fmla="*/ 2147483647 h 12"/>
                <a:gd name="T10" fmla="*/ 2147483647 w 46"/>
                <a:gd name="T11" fmla="*/ 0 h 12"/>
                <a:gd name="T12" fmla="*/ 2147483647 w 46"/>
                <a:gd name="T13" fmla="*/ 2147483647 h 12"/>
                <a:gd name="T14" fmla="*/ 2147483647 w 46"/>
                <a:gd name="T15" fmla="*/ 2147483647 h 12"/>
                <a:gd name="T16" fmla="*/ 2147483647 w 46"/>
                <a:gd name="T17" fmla="*/ 2147483647 h 12"/>
                <a:gd name="T18" fmla="*/ 2147483647 w 46"/>
                <a:gd name="T19" fmla="*/ 2147483647 h 12"/>
                <a:gd name="T20" fmla="*/ 2147483647 w 46"/>
                <a:gd name="T21" fmla="*/ 2147483647 h 12"/>
                <a:gd name="T22" fmla="*/ 2147483647 w 46"/>
                <a:gd name="T23" fmla="*/ 2147483647 h 12"/>
                <a:gd name="T24" fmla="*/ 2147483647 w 46"/>
                <a:gd name="T25" fmla="*/ 2147483647 h 12"/>
                <a:gd name="T26" fmla="*/ 2147483647 w 46"/>
                <a:gd name="T27" fmla="*/ 2147483647 h 12"/>
                <a:gd name="T28" fmla="*/ 2147483647 w 46"/>
                <a:gd name="T29" fmla="*/ 2147483647 h 12"/>
                <a:gd name="T30" fmla="*/ 0 w 46"/>
                <a:gd name="T31" fmla="*/ 2147483647 h 12"/>
                <a:gd name="T32" fmla="*/ 2147483647 w 46"/>
                <a:gd name="T33" fmla="*/ 2147483647 h 12"/>
                <a:gd name="T34" fmla="*/ 2147483647 w 46"/>
                <a:gd name="T35" fmla="*/ 2147483647 h 12"/>
                <a:gd name="T36" fmla="*/ 2147483647 w 46"/>
                <a:gd name="T37" fmla="*/ 2147483647 h 1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6"/>
                <a:gd name="T58" fmla="*/ 0 h 12"/>
                <a:gd name="T59" fmla="*/ 46 w 46"/>
                <a:gd name="T60" fmla="*/ 12 h 1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6" h="12">
                  <a:moveTo>
                    <a:pt x="4" y="6"/>
                  </a:moveTo>
                  <a:lnTo>
                    <a:pt x="14" y="8"/>
                  </a:lnTo>
                  <a:lnTo>
                    <a:pt x="18" y="6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6" y="0"/>
                  </a:lnTo>
                  <a:lnTo>
                    <a:pt x="28" y="4"/>
                  </a:lnTo>
                  <a:lnTo>
                    <a:pt x="34" y="6"/>
                  </a:lnTo>
                  <a:lnTo>
                    <a:pt x="46" y="8"/>
                  </a:lnTo>
                  <a:lnTo>
                    <a:pt x="42" y="10"/>
                  </a:lnTo>
                  <a:lnTo>
                    <a:pt x="38" y="12"/>
                  </a:lnTo>
                  <a:lnTo>
                    <a:pt x="30" y="10"/>
                  </a:lnTo>
                  <a:lnTo>
                    <a:pt x="24" y="8"/>
                  </a:lnTo>
                  <a:lnTo>
                    <a:pt x="24" y="10"/>
                  </a:lnTo>
                  <a:lnTo>
                    <a:pt x="12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2" y="6"/>
                  </a:lnTo>
                  <a:lnTo>
                    <a:pt x="4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8" name="Freeform 155"/>
            <p:cNvSpPr/>
            <p:nvPr/>
          </p:nvSpPr>
          <p:spPr bwMode="auto">
            <a:xfrm>
              <a:off x="4913416" y="4699058"/>
              <a:ext cx="20756" cy="35841"/>
            </a:xfrm>
            <a:custGeom>
              <a:avLst/>
              <a:gdLst>
                <a:gd name="T0" fmla="*/ 2147483647 w 14"/>
                <a:gd name="T1" fmla="*/ 2147483647 h 22"/>
                <a:gd name="T2" fmla="*/ 0 w 14"/>
                <a:gd name="T3" fmla="*/ 2147483647 h 22"/>
                <a:gd name="T4" fmla="*/ 2147483647 w 14"/>
                <a:gd name="T5" fmla="*/ 2147483647 h 22"/>
                <a:gd name="T6" fmla="*/ 2147483647 w 14"/>
                <a:gd name="T7" fmla="*/ 2147483647 h 22"/>
                <a:gd name="T8" fmla="*/ 2147483647 w 14"/>
                <a:gd name="T9" fmla="*/ 0 h 22"/>
                <a:gd name="T10" fmla="*/ 2147483647 w 14"/>
                <a:gd name="T11" fmla="*/ 2147483647 h 22"/>
                <a:gd name="T12" fmla="*/ 2147483647 w 14"/>
                <a:gd name="T13" fmla="*/ 2147483647 h 22"/>
                <a:gd name="T14" fmla="*/ 2147483647 w 14"/>
                <a:gd name="T15" fmla="*/ 2147483647 h 22"/>
                <a:gd name="T16" fmla="*/ 2147483647 w 14"/>
                <a:gd name="T17" fmla="*/ 2147483647 h 22"/>
                <a:gd name="T18" fmla="*/ 2147483647 w 14"/>
                <a:gd name="T19" fmla="*/ 2147483647 h 22"/>
                <a:gd name="T20" fmla="*/ 2147483647 w 14"/>
                <a:gd name="T21" fmla="*/ 2147483647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"/>
                <a:gd name="T34" fmla="*/ 0 h 22"/>
                <a:gd name="T35" fmla="*/ 14 w 14"/>
                <a:gd name="T36" fmla="*/ 22 h 2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" h="22">
                  <a:moveTo>
                    <a:pt x="6" y="22"/>
                  </a:moveTo>
                  <a:lnTo>
                    <a:pt x="0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0" y="6"/>
                  </a:lnTo>
                  <a:lnTo>
                    <a:pt x="8" y="10"/>
                  </a:lnTo>
                  <a:lnTo>
                    <a:pt x="8" y="20"/>
                  </a:lnTo>
                  <a:lnTo>
                    <a:pt x="6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29" name="Freeform 157"/>
            <p:cNvSpPr/>
            <p:nvPr/>
          </p:nvSpPr>
          <p:spPr bwMode="auto">
            <a:xfrm>
              <a:off x="3552746" y="2276475"/>
              <a:ext cx="916722" cy="544251"/>
            </a:xfrm>
            <a:custGeom>
              <a:avLst/>
              <a:gdLst>
                <a:gd name="T0" fmla="*/ 2147483647 w 628"/>
                <a:gd name="T1" fmla="*/ 2147483647 h 344"/>
                <a:gd name="T2" fmla="*/ 2147483647 w 628"/>
                <a:gd name="T3" fmla="*/ 2147483647 h 344"/>
                <a:gd name="T4" fmla="*/ 2147483647 w 628"/>
                <a:gd name="T5" fmla="*/ 2147483647 h 344"/>
                <a:gd name="T6" fmla="*/ 2147483647 w 628"/>
                <a:gd name="T7" fmla="*/ 2147483647 h 344"/>
                <a:gd name="T8" fmla="*/ 2147483647 w 628"/>
                <a:gd name="T9" fmla="*/ 2147483647 h 344"/>
                <a:gd name="T10" fmla="*/ 2147483647 w 628"/>
                <a:gd name="T11" fmla="*/ 2147483647 h 344"/>
                <a:gd name="T12" fmla="*/ 2147483647 w 628"/>
                <a:gd name="T13" fmla="*/ 2147483647 h 344"/>
                <a:gd name="T14" fmla="*/ 2147483647 w 628"/>
                <a:gd name="T15" fmla="*/ 2147483647 h 344"/>
                <a:gd name="T16" fmla="*/ 2147483647 w 628"/>
                <a:gd name="T17" fmla="*/ 2147483647 h 344"/>
                <a:gd name="T18" fmla="*/ 2147483647 w 628"/>
                <a:gd name="T19" fmla="*/ 2147483647 h 344"/>
                <a:gd name="T20" fmla="*/ 2147483647 w 628"/>
                <a:gd name="T21" fmla="*/ 2147483647 h 344"/>
                <a:gd name="T22" fmla="*/ 2147483647 w 628"/>
                <a:gd name="T23" fmla="*/ 2147483647 h 344"/>
                <a:gd name="T24" fmla="*/ 2147483647 w 628"/>
                <a:gd name="T25" fmla="*/ 2147483647 h 344"/>
                <a:gd name="T26" fmla="*/ 2147483647 w 628"/>
                <a:gd name="T27" fmla="*/ 2147483647 h 344"/>
                <a:gd name="T28" fmla="*/ 2147483647 w 628"/>
                <a:gd name="T29" fmla="*/ 2147483647 h 344"/>
                <a:gd name="T30" fmla="*/ 2147483647 w 628"/>
                <a:gd name="T31" fmla="*/ 2147483647 h 344"/>
                <a:gd name="T32" fmla="*/ 2147483647 w 628"/>
                <a:gd name="T33" fmla="*/ 2147483647 h 344"/>
                <a:gd name="T34" fmla="*/ 2147483647 w 628"/>
                <a:gd name="T35" fmla="*/ 2147483647 h 344"/>
                <a:gd name="T36" fmla="*/ 2147483647 w 628"/>
                <a:gd name="T37" fmla="*/ 2147483647 h 344"/>
                <a:gd name="T38" fmla="*/ 2147483647 w 628"/>
                <a:gd name="T39" fmla="*/ 2147483647 h 344"/>
                <a:gd name="T40" fmla="*/ 2147483647 w 628"/>
                <a:gd name="T41" fmla="*/ 2147483647 h 344"/>
                <a:gd name="T42" fmla="*/ 2147483647 w 628"/>
                <a:gd name="T43" fmla="*/ 2147483647 h 344"/>
                <a:gd name="T44" fmla="*/ 2147483647 w 628"/>
                <a:gd name="T45" fmla="*/ 2147483647 h 344"/>
                <a:gd name="T46" fmla="*/ 2147483647 w 628"/>
                <a:gd name="T47" fmla="*/ 2147483647 h 344"/>
                <a:gd name="T48" fmla="*/ 2147483647 w 628"/>
                <a:gd name="T49" fmla="*/ 2147483647 h 344"/>
                <a:gd name="T50" fmla="*/ 2147483647 w 628"/>
                <a:gd name="T51" fmla="*/ 2147483647 h 344"/>
                <a:gd name="T52" fmla="*/ 2147483647 w 628"/>
                <a:gd name="T53" fmla="*/ 2147483647 h 344"/>
                <a:gd name="T54" fmla="*/ 2147483647 w 628"/>
                <a:gd name="T55" fmla="*/ 2147483647 h 344"/>
                <a:gd name="T56" fmla="*/ 2147483647 w 628"/>
                <a:gd name="T57" fmla="*/ 2147483647 h 344"/>
                <a:gd name="T58" fmla="*/ 2147483647 w 628"/>
                <a:gd name="T59" fmla="*/ 2147483647 h 344"/>
                <a:gd name="T60" fmla="*/ 0 w 628"/>
                <a:gd name="T61" fmla="*/ 2147483647 h 344"/>
                <a:gd name="T62" fmla="*/ 2147483647 w 628"/>
                <a:gd name="T63" fmla="*/ 2147483647 h 344"/>
                <a:gd name="T64" fmla="*/ 2147483647 w 628"/>
                <a:gd name="T65" fmla="*/ 2147483647 h 344"/>
                <a:gd name="T66" fmla="*/ 2147483647 w 628"/>
                <a:gd name="T67" fmla="*/ 2147483647 h 344"/>
                <a:gd name="T68" fmla="*/ 2147483647 w 628"/>
                <a:gd name="T69" fmla="*/ 2147483647 h 344"/>
                <a:gd name="T70" fmla="*/ 2147483647 w 628"/>
                <a:gd name="T71" fmla="*/ 2147483647 h 344"/>
                <a:gd name="T72" fmla="*/ 2147483647 w 628"/>
                <a:gd name="T73" fmla="*/ 2147483647 h 344"/>
                <a:gd name="T74" fmla="*/ 2147483647 w 628"/>
                <a:gd name="T75" fmla="*/ 2147483647 h 344"/>
                <a:gd name="T76" fmla="*/ 2147483647 w 628"/>
                <a:gd name="T77" fmla="*/ 2147483647 h 344"/>
                <a:gd name="T78" fmla="*/ 2147483647 w 628"/>
                <a:gd name="T79" fmla="*/ 2147483647 h 344"/>
                <a:gd name="T80" fmla="*/ 2147483647 w 628"/>
                <a:gd name="T81" fmla="*/ 2147483647 h 344"/>
                <a:gd name="T82" fmla="*/ 2147483647 w 628"/>
                <a:gd name="T83" fmla="*/ 2147483647 h 344"/>
                <a:gd name="T84" fmla="*/ 2147483647 w 628"/>
                <a:gd name="T85" fmla="*/ 2147483647 h 344"/>
                <a:gd name="T86" fmla="*/ 2147483647 w 628"/>
                <a:gd name="T87" fmla="*/ 2147483647 h 344"/>
                <a:gd name="T88" fmla="*/ 2147483647 w 628"/>
                <a:gd name="T89" fmla="*/ 2147483647 h 344"/>
                <a:gd name="T90" fmla="*/ 2147483647 w 628"/>
                <a:gd name="T91" fmla="*/ 2147483647 h 344"/>
                <a:gd name="T92" fmla="*/ 2147483647 w 628"/>
                <a:gd name="T93" fmla="*/ 2147483647 h 344"/>
                <a:gd name="T94" fmla="*/ 2147483647 w 628"/>
                <a:gd name="T95" fmla="*/ 2147483647 h 344"/>
                <a:gd name="T96" fmla="*/ 2147483647 w 628"/>
                <a:gd name="T97" fmla="*/ 2147483647 h 344"/>
                <a:gd name="T98" fmla="*/ 2147483647 w 628"/>
                <a:gd name="T99" fmla="*/ 2147483647 h 344"/>
                <a:gd name="T100" fmla="*/ 2147483647 w 628"/>
                <a:gd name="T101" fmla="*/ 2147483647 h 344"/>
                <a:gd name="T102" fmla="*/ 2147483647 w 628"/>
                <a:gd name="T103" fmla="*/ 2147483647 h 344"/>
                <a:gd name="T104" fmla="*/ 2147483647 w 628"/>
                <a:gd name="T105" fmla="*/ 2147483647 h 344"/>
                <a:gd name="T106" fmla="*/ 2147483647 w 628"/>
                <a:gd name="T107" fmla="*/ 2147483647 h 344"/>
                <a:gd name="T108" fmla="*/ 2147483647 w 628"/>
                <a:gd name="T109" fmla="*/ 2147483647 h 344"/>
                <a:gd name="T110" fmla="*/ 2147483647 w 628"/>
                <a:gd name="T111" fmla="*/ 2147483647 h 344"/>
                <a:gd name="T112" fmla="*/ 2147483647 w 628"/>
                <a:gd name="T113" fmla="*/ 2147483647 h 344"/>
                <a:gd name="T114" fmla="*/ 2147483647 w 628"/>
                <a:gd name="T115" fmla="*/ 2147483647 h 344"/>
                <a:gd name="T116" fmla="*/ 2147483647 w 628"/>
                <a:gd name="T117" fmla="*/ 2147483647 h 3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8"/>
                <a:gd name="T178" fmla="*/ 0 h 344"/>
                <a:gd name="T179" fmla="*/ 628 w 628"/>
                <a:gd name="T180" fmla="*/ 344 h 3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8" h="344">
                  <a:moveTo>
                    <a:pt x="488" y="180"/>
                  </a:moveTo>
                  <a:lnTo>
                    <a:pt x="464" y="192"/>
                  </a:lnTo>
                  <a:lnTo>
                    <a:pt x="436" y="202"/>
                  </a:lnTo>
                  <a:lnTo>
                    <a:pt x="406" y="208"/>
                  </a:lnTo>
                  <a:lnTo>
                    <a:pt x="390" y="210"/>
                  </a:lnTo>
                  <a:lnTo>
                    <a:pt x="376" y="210"/>
                  </a:lnTo>
                  <a:lnTo>
                    <a:pt x="372" y="210"/>
                  </a:lnTo>
                  <a:lnTo>
                    <a:pt x="370" y="208"/>
                  </a:lnTo>
                  <a:lnTo>
                    <a:pt x="364" y="206"/>
                  </a:lnTo>
                  <a:lnTo>
                    <a:pt x="360" y="212"/>
                  </a:lnTo>
                  <a:lnTo>
                    <a:pt x="356" y="220"/>
                  </a:lnTo>
                  <a:lnTo>
                    <a:pt x="350" y="226"/>
                  </a:lnTo>
                  <a:lnTo>
                    <a:pt x="340" y="232"/>
                  </a:lnTo>
                  <a:lnTo>
                    <a:pt x="334" y="236"/>
                  </a:lnTo>
                  <a:lnTo>
                    <a:pt x="324" y="240"/>
                  </a:lnTo>
                  <a:lnTo>
                    <a:pt x="314" y="242"/>
                  </a:lnTo>
                  <a:lnTo>
                    <a:pt x="306" y="244"/>
                  </a:lnTo>
                  <a:lnTo>
                    <a:pt x="300" y="244"/>
                  </a:lnTo>
                  <a:lnTo>
                    <a:pt x="296" y="246"/>
                  </a:lnTo>
                  <a:lnTo>
                    <a:pt x="292" y="250"/>
                  </a:lnTo>
                  <a:lnTo>
                    <a:pt x="286" y="250"/>
                  </a:lnTo>
                  <a:lnTo>
                    <a:pt x="274" y="250"/>
                  </a:lnTo>
                  <a:lnTo>
                    <a:pt x="260" y="252"/>
                  </a:lnTo>
                  <a:lnTo>
                    <a:pt x="252" y="256"/>
                  </a:lnTo>
                  <a:lnTo>
                    <a:pt x="252" y="258"/>
                  </a:lnTo>
                  <a:lnTo>
                    <a:pt x="252" y="260"/>
                  </a:lnTo>
                  <a:lnTo>
                    <a:pt x="252" y="262"/>
                  </a:lnTo>
                  <a:lnTo>
                    <a:pt x="256" y="266"/>
                  </a:lnTo>
                  <a:lnTo>
                    <a:pt x="252" y="270"/>
                  </a:lnTo>
                  <a:lnTo>
                    <a:pt x="248" y="266"/>
                  </a:lnTo>
                  <a:lnTo>
                    <a:pt x="248" y="278"/>
                  </a:lnTo>
                  <a:lnTo>
                    <a:pt x="244" y="282"/>
                  </a:lnTo>
                  <a:lnTo>
                    <a:pt x="240" y="286"/>
                  </a:lnTo>
                  <a:lnTo>
                    <a:pt x="230" y="290"/>
                  </a:lnTo>
                  <a:lnTo>
                    <a:pt x="222" y="298"/>
                  </a:lnTo>
                  <a:lnTo>
                    <a:pt x="218" y="302"/>
                  </a:lnTo>
                  <a:lnTo>
                    <a:pt x="214" y="308"/>
                  </a:lnTo>
                  <a:lnTo>
                    <a:pt x="212" y="312"/>
                  </a:lnTo>
                  <a:lnTo>
                    <a:pt x="208" y="316"/>
                  </a:lnTo>
                  <a:lnTo>
                    <a:pt x="206" y="316"/>
                  </a:lnTo>
                  <a:lnTo>
                    <a:pt x="202" y="318"/>
                  </a:lnTo>
                  <a:lnTo>
                    <a:pt x="198" y="326"/>
                  </a:lnTo>
                  <a:lnTo>
                    <a:pt x="196" y="336"/>
                  </a:lnTo>
                  <a:lnTo>
                    <a:pt x="194" y="340"/>
                  </a:lnTo>
                  <a:lnTo>
                    <a:pt x="190" y="344"/>
                  </a:lnTo>
                  <a:lnTo>
                    <a:pt x="184" y="344"/>
                  </a:lnTo>
                  <a:lnTo>
                    <a:pt x="178" y="344"/>
                  </a:lnTo>
                  <a:lnTo>
                    <a:pt x="172" y="344"/>
                  </a:lnTo>
                  <a:lnTo>
                    <a:pt x="170" y="344"/>
                  </a:lnTo>
                  <a:lnTo>
                    <a:pt x="162" y="338"/>
                  </a:lnTo>
                  <a:lnTo>
                    <a:pt x="156" y="332"/>
                  </a:lnTo>
                  <a:lnTo>
                    <a:pt x="152" y="330"/>
                  </a:lnTo>
                  <a:lnTo>
                    <a:pt x="144" y="330"/>
                  </a:lnTo>
                  <a:lnTo>
                    <a:pt x="140" y="328"/>
                  </a:lnTo>
                  <a:lnTo>
                    <a:pt x="136" y="326"/>
                  </a:lnTo>
                  <a:lnTo>
                    <a:pt x="132" y="320"/>
                  </a:lnTo>
                  <a:lnTo>
                    <a:pt x="132" y="318"/>
                  </a:lnTo>
                  <a:lnTo>
                    <a:pt x="130" y="314"/>
                  </a:lnTo>
                  <a:lnTo>
                    <a:pt x="126" y="310"/>
                  </a:lnTo>
                  <a:lnTo>
                    <a:pt x="124" y="304"/>
                  </a:lnTo>
                  <a:lnTo>
                    <a:pt x="122" y="298"/>
                  </a:lnTo>
                  <a:lnTo>
                    <a:pt x="116" y="296"/>
                  </a:lnTo>
                  <a:lnTo>
                    <a:pt x="114" y="290"/>
                  </a:lnTo>
                  <a:lnTo>
                    <a:pt x="112" y="284"/>
                  </a:lnTo>
                  <a:lnTo>
                    <a:pt x="112" y="278"/>
                  </a:lnTo>
                  <a:lnTo>
                    <a:pt x="118" y="276"/>
                  </a:lnTo>
                  <a:lnTo>
                    <a:pt x="124" y="272"/>
                  </a:lnTo>
                  <a:lnTo>
                    <a:pt x="114" y="272"/>
                  </a:lnTo>
                  <a:lnTo>
                    <a:pt x="110" y="270"/>
                  </a:lnTo>
                  <a:lnTo>
                    <a:pt x="108" y="266"/>
                  </a:lnTo>
                  <a:lnTo>
                    <a:pt x="110" y="262"/>
                  </a:lnTo>
                  <a:lnTo>
                    <a:pt x="110" y="260"/>
                  </a:lnTo>
                  <a:lnTo>
                    <a:pt x="108" y="256"/>
                  </a:lnTo>
                  <a:lnTo>
                    <a:pt x="116" y="256"/>
                  </a:lnTo>
                  <a:lnTo>
                    <a:pt x="122" y="252"/>
                  </a:lnTo>
                  <a:lnTo>
                    <a:pt x="116" y="250"/>
                  </a:lnTo>
                  <a:lnTo>
                    <a:pt x="112" y="248"/>
                  </a:lnTo>
                  <a:lnTo>
                    <a:pt x="100" y="244"/>
                  </a:lnTo>
                  <a:lnTo>
                    <a:pt x="114" y="240"/>
                  </a:lnTo>
                  <a:lnTo>
                    <a:pt x="124" y="236"/>
                  </a:lnTo>
                  <a:lnTo>
                    <a:pt x="114" y="236"/>
                  </a:lnTo>
                  <a:lnTo>
                    <a:pt x="106" y="236"/>
                  </a:lnTo>
                  <a:lnTo>
                    <a:pt x="108" y="230"/>
                  </a:lnTo>
                  <a:lnTo>
                    <a:pt x="110" y="226"/>
                  </a:lnTo>
                  <a:lnTo>
                    <a:pt x="114" y="222"/>
                  </a:lnTo>
                  <a:lnTo>
                    <a:pt x="120" y="218"/>
                  </a:lnTo>
                  <a:lnTo>
                    <a:pt x="132" y="212"/>
                  </a:lnTo>
                  <a:lnTo>
                    <a:pt x="142" y="208"/>
                  </a:lnTo>
                  <a:lnTo>
                    <a:pt x="146" y="204"/>
                  </a:lnTo>
                  <a:lnTo>
                    <a:pt x="152" y="198"/>
                  </a:lnTo>
                  <a:lnTo>
                    <a:pt x="158" y="182"/>
                  </a:lnTo>
                  <a:lnTo>
                    <a:pt x="152" y="180"/>
                  </a:lnTo>
                  <a:lnTo>
                    <a:pt x="142" y="180"/>
                  </a:lnTo>
                  <a:lnTo>
                    <a:pt x="138" y="180"/>
                  </a:lnTo>
                  <a:lnTo>
                    <a:pt x="132" y="180"/>
                  </a:lnTo>
                  <a:lnTo>
                    <a:pt x="142" y="182"/>
                  </a:lnTo>
                  <a:lnTo>
                    <a:pt x="140" y="188"/>
                  </a:lnTo>
                  <a:lnTo>
                    <a:pt x="136" y="190"/>
                  </a:lnTo>
                  <a:lnTo>
                    <a:pt x="132" y="192"/>
                  </a:lnTo>
                  <a:lnTo>
                    <a:pt x="126" y="192"/>
                  </a:lnTo>
                  <a:lnTo>
                    <a:pt x="120" y="192"/>
                  </a:lnTo>
                  <a:lnTo>
                    <a:pt x="116" y="190"/>
                  </a:lnTo>
                  <a:lnTo>
                    <a:pt x="114" y="188"/>
                  </a:lnTo>
                  <a:lnTo>
                    <a:pt x="114" y="182"/>
                  </a:lnTo>
                  <a:lnTo>
                    <a:pt x="114" y="180"/>
                  </a:lnTo>
                  <a:lnTo>
                    <a:pt x="118" y="176"/>
                  </a:lnTo>
                  <a:lnTo>
                    <a:pt x="124" y="174"/>
                  </a:lnTo>
                  <a:lnTo>
                    <a:pt x="132" y="172"/>
                  </a:lnTo>
                  <a:lnTo>
                    <a:pt x="146" y="172"/>
                  </a:lnTo>
                  <a:lnTo>
                    <a:pt x="156" y="170"/>
                  </a:lnTo>
                  <a:lnTo>
                    <a:pt x="148" y="162"/>
                  </a:lnTo>
                  <a:lnTo>
                    <a:pt x="144" y="156"/>
                  </a:lnTo>
                  <a:lnTo>
                    <a:pt x="142" y="154"/>
                  </a:lnTo>
                  <a:lnTo>
                    <a:pt x="136" y="154"/>
                  </a:lnTo>
                  <a:lnTo>
                    <a:pt x="134" y="156"/>
                  </a:lnTo>
                  <a:lnTo>
                    <a:pt x="130" y="160"/>
                  </a:lnTo>
                  <a:lnTo>
                    <a:pt x="126" y="160"/>
                  </a:lnTo>
                  <a:lnTo>
                    <a:pt x="120" y="158"/>
                  </a:lnTo>
                  <a:lnTo>
                    <a:pt x="118" y="154"/>
                  </a:lnTo>
                  <a:lnTo>
                    <a:pt x="134" y="126"/>
                  </a:lnTo>
                  <a:lnTo>
                    <a:pt x="130" y="126"/>
                  </a:lnTo>
                  <a:lnTo>
                    <a:pt x="128" y="120"/>
                  </a:lnTo>
                  <a:lnTo>
                    <a:pt x="130" y="114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2" y="108"/>
                  </a:lnTo>
                  <a:lnTo>
                    <a:pt x="118" y="104"/>
                  </a:lnTo>
                  <a:lnTo>
                    <a:pt x="116" y="98"/>
                  </a:lnTo>
                  <a:lnTo>
                    <a:pt x="108" y="98"/>
                  </a:lnTo>
                  <a:lnTo>
                    <a:pt x="98" y="96"/>
                  </a:lnTo>
                  <a:lnTo>
                    <a:pt x="88" y="92"/>
                  </a:lnTo>
                  <a:lnTo>
                    <a:pt x="78" y="90"/>
                  </a:lnTo>
                  <a:lnTo>
                    <a:pt x="62" y="92"/>
                  </a:lnTo>
                  <a:lnTo>
                    <a:pt x="50" y="94"/>
                  </a:lnTo>
                  <a:lnTo>
                    <a:pt x="38" y="96"/>
                  </a:lnTo>
                  <a:lnTo>
                    <a:pt x="28" y="96"/>
                  </a:lnTo>
                  <a:lnTo>
                    <a:pt x="24" y="96"/>
                  </a:lnTo>
                  <a:lnTo>
                    <a:pt x="22" y="92"/>
                  </a:lnTo>
                  <a:lnTo>
                    <a:pt x="16" y="88"/>
                  </a:lnTo>
                  <a:lnTo>
                    <a:pt x="18" y="88"/>
                  </a:lnTo>
                  <a:lnTo>
                    <a:pt x="10" y="86"/>
                  </a:lnTo>
                  <a:lnTo>
                    <a:pt x="8" y="84"/>
                  </a:lnTo>
                  <a:lnTo>
                    <a:pt x="6" y="80"/>
                  </a:lnTo>
                  <a:lnTo>
                    <a:pt x="8" y="78"/>
                  </a:lnTo>
                  <a:lnTo>
                    <a:pt x="12" y="76"/>
                  </a:lnTo>
                  <a:lnTo>
                    <a:pt x="18" y="74"/>
                  </a:lnTo>
                  <a:lnTo>
                    <a:pt x="36" y="76"/>
                  </a:lnTo>
                  <a:lnTo>
                    <a:pt x="46" y="74"/>
                  </a:lnTo>
                  <a:lnTo>
                    <a:pt x="50" y="72"/>
                  </a:lnTo>
                  <a:lnTo>
                    <a:pt x="54" y="70"/>
                  </a:lnTo>
                  <a:lnTo>
                    <a:pt x="22" y="70"/>
                  </a:lnTo>
                  <a:lnTo>
                    <a:pt x="8" y="72"/>
                  </a:lnTo>
                  <a:lnTo>
                    <a:pt x="6" y="72"/>
                  </a:lnTo>
                  <a:lnTo>
                    <a:pt x="2" y="72"/>
                  </a:lnTo>
                  <a:lnTo>
                    <a:pt x="0" y="68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4" y="58"/>
                  </a:lnTo>
                  <a:lnTo>
                    <a:pt x="10" y="56"/>
                  </a:lnTo>
                  <a:lnTo>
                    <a:pt x="24" y="56"/>
                  </a:lnTo>
                  <a:lnTo>
                    <a:pt x="42" y="56"/>
                  </a:lnTo>
                  <a:lnTo>
                    <a:pt x="66" y="54"/>
                  </a:lnTo>
                  <a:lnTo>
                    <a:pt x="88" y="50"/>
                  </a:lnTo>
                  <a:lnTo>
                    <a:pt x="98" y="48"/>
                  </a:lnTo>
                  <a:lnTo>
                    <a:pt x="104" y="44"/>
                  </a:lnTo>
                  <a:lnTo>
                    <a:pt x="92" y="42"/>
                  </a:lnTo>
                  <a:lnTo>
                    <a:pt x="100" y="38"/>
                  </a:lnTo>
                  <a:lnTo>
                    <a:pt x="110" y="36"/>
                  </a:lnTo>
                  <a:lnTo>
                    <a:pt x="130" y="34"/>
                  </a:lnTo>
                  <a:lnTo>
                    <a:pt x="138" y="34"/>
                  </a:lnTo>
                  <a:lnTo>
                    <a:pt x="144" y="32"/>
                  </a:lnTo>
                  <a:lnTo>
                    <a:pt x="158" y="28"/>
                  </a:lnTo>
                  <a:lnTo>
                    <a:pt x="170" y="22"/>
                  </a:lnTo>
                  <a:lnTo>
                    <a:pt x="176" y="20"/>
                  </a:lnTo>
                  <a:lnTo>
                    <a:pt x="184" y="20"/>
                  </a:lnTo>
                  <a:lnTo>
                    <a:pt x="208" y="16"/>
                  </a:lnTo>
                  <a:lnTo>
                    <a:pt x="234" y="16"/>
                  </a:lnTo>
                  <a:lnTo>
                    <a:pt x="232" y="22"/>
                  </a:lnTo>
                  <a:lnTo>
                    <a:pt x="244" y="22"/>
                  </a:lnTo>
                  <a:lnTo>
                    <a:pt x="256" y="20"/>
                  </a:lnTo>
                  <a:lnTo>
                    <a:pt x="270" y="16"/>
                  </a:lnTo>
                  <a:lnTo>
                    <a:pt x="282" y="16"/>
                  </a:lnTo>
                  <a:lnTo>
                    <a:pt x="288" y="16"/>
                  </a:lnTo>
                  <a:lnTo>
                    <a:pt x="294" y="14"/>
                  </a:lnTo>
                  <a:lnTo>
                    <a:pt x="308" y="6"/>
                  </a:lnTo>
                  <a:lnTo>
                    <a:pt x="360" y="6"/>
                  </a:lnTo>
                  <a:lnTo>
                    <a:pt x="364" y="8"/>
                  </a:lnTo>
                  <a:lnTo>
                    <a:pt x="368" y="10"/>
                  </a:lnTo>
                  <a:lnTo>
                    <a:pt x="380" y="8"/>
                  </a:lnTo>
                  <a:lnTo>
                    <a:pt x="392" y="4"/>
                  </a:lnTo>
                  <a:lnTo>
                    <a:pt x="408" y="2"/>
                  </a:lnTo>
                  <a:lnTo>
                    <a:pt x="420" y="0"/>
                  </a:lnTo>
                  <a:lnTo>
                    <a:pt x="426" y="0"/>
                  </a:lnTo>
                  <a:lnTo>
                    <a:pt x="432" y="2"/>
                  </a:lnTo>
                  <a:lnTo>
                    <a:pt x="438" y="6"/>
                  </a:lnTo>
                  <a:lnTo>
                    <a:pt x="440" y="12"/>
                  </a:lnTo>
                  <a:lnTo>
                    <a:pt x="482" y="12"/>
                  </a:lnTo>
                  <a:lnTo>
                    <a:pt x="486" y="8"/>
                  </a:lnTo>
                  <a:lnTo>
                    <a:pt x="492" y="6"/>
                  </a:lnTo>
                  <a:lnTo>
                    <a:pt x="500" y="6"/>
                  </a:lnTo>
                  <a:lnTo>
                    <a:pt x="520" y="8"/>
                  </a:lnTo>
                  <a:lnTo>
                    <a:pt x="538" y="12"/>
                  </a:lnTo>
                  <a:lnTo>
                    <a:pt x="538" y="16"/>
                  </a:lnTo>
                  <a:lnTo>
                    <a:pt x="492" y="16"/>
                  </a:lnTo>
                  <a:lnTo>
                    <a:pt x="492" y="18"/>
                  </a:lnTo>
                  <a:lnTo>
                    <a:pt x="524" y="18"/>
                  </a:lnTo>
                  <a:lnTo>
                    <a:pt x="524" y="16"/>
                  </a:lnTo>
                  <a:lnTo>
                    <a:pt x="532" y="16"/>
                  </a:lnTo>
                  <a:lnTo>
                    <a:pt x="528" y="20"/>
                  </a:lnTo>
                  <a:lnTo>
                    <a:pt x="524" y="22"/>
                  </a:lnTo>
                  <a:lnTo>
                    <a:pt x="628" y="22"/>
                  </a:lnTo>
                  <a:lnTo>
                    <a:pt x="626" y="26"/>
                  </a:lnTo>
                  <a:lnTo>
                    <a:pt x="624" y="28"/>
                  </a:lnTo>
                  <a:lnTo>
                    <a:pt x="622" y="30"/>
                  </a:lnTo>
                  <a:lnTo>
                    <a:pt x="618" y="30"/>
                  </a:lnTo>
                  <a:lnTo>
                    <a:pt x="602" y="32"/>
                  </a:lnTo>
                  <a:lnTo>
                    <a:pt x="590" y="32"/>
                  </a:lnTo>
                  <a:lnTo>
                    <a:pt x="580" y="34"/>
                  </a:lnTo>
                  <a:lnTo>
                    <a:pt x="570" y="36"/>
                  </a:lnTo>
                  <a:lnTo>
                    <a:pt x="556" y="40"/>
                  </a:lnTo>
                  <a:lnTo>
                    <a:pt x="564" y="40"/>
                  </a:lnTo>
                  <a:lnTo>
                    <a:pt x="554" y="42"/>
                  </a:lnTo>
                  <a:lnTo>
                    <a:pt x="550" y="44"/>
                  </a:lnTo>
                  <a:lnTo>
                    <a:pt x="552" y="46"/>
                  </a:lnTo>
                  <a:lnTo>
                    <a:pt x="534" y="54"/>
                  </a:lnTo>
                  <a:lnTo>
                    <a:pt x="526" y="60"/>
                  </a:lnTo>
                  <a:lnTo>
                    <a:pt x="522" y="68"/>
                  </a:lnTo>
                  <a:lnTo>
                    <a:pt x="532" y="66"/>
                  </a:lnTo>
                  <a:lnTo>
                    <a:pt x="544" y="64"/>
                  </a:lnTo>
                  <a:lnTo>
                    <a:pt x="546" y="68"/>
                  </a:lnTo>
                  <a:lnTo>
                    <a:pt x="546" y="72"/>
                  </a:lnTo>
                  <a:lnTo>
                    <a:pt x="552" y="72"/>
                  </a:lnTo>
                  <a:lnTo>
                    <a:pt x="554" y="74"/>
                  </a:lnTo>
                  <a:lnTo>
                    <a:pt x="558" y="76"/>
                  </a:lnTo>
                  <a:lnTo>
                    <a:pt x="552" y="80"/>
                  </a:lnTo>
                  <a:lnTo>
                    <a:pt x="548" y="80"/>
                  </a:lnTo>
                  <a:lnTo>
                    <a:pt x="532" y="82"/>
                  </a:lnTo>
                  <a:lnTo>
                    <a:pt x="520" y="82"/>
                  </a:lnTo>
                  <a:lnTo>
                    <a:pt x="516" y="84"/>
                  </a:lnTo>
                  <a:lnTo>
                    <a:pt x="514" y="88"/>
                  </a:lnTo>
                  <a:lnTo>
                    <a:pt x="524" y="90"/>
                  </a:lnTo>
                  <a:lnTo>
                    <a:pt x="534" y="90"/>
                  </a:lnTo>
                  <a:lnTo>
                    <a:pt x="536" y="96"/>
                  </a:lnTo>
                  <a:lnTo>
                    <a:pt x="540" y="98"/>
                  </a:lnTo>
                  <a:lnTo>
                    <a:pt x="544" y="100"/>
                  </a:lnTo>
                  <a:lnTo>
                    <a:pt x="550" y="102"/>
                  </a:lnTo>
                  <a:lnTo>
                    <a:pt x="542" y="106"/>
                  </a:lnTo>
                  <a:lnTo>
                    <a:pt x="536" y="108"/>
                  </a:lnTo>
                  <a:lnTo>
                    <a:pt x="532" y="106"/>
                  </a:lnTo>
                  <a:lnTo>
                    <a:pt x="522" y="106"/>
                  </a:lnTo>
                  <a:lnTo>
                    <a:pt x="526" y="108"/>
                  </a:lnTo>
                  <a:lnTo>
                    <a:pt x="530" y="110"/>
                  </a:lnTo>
                  <a:lnTo>
                    <a:pt x="524" y="114"/>
                  </a:lnTo>
                  <a:lnTo>
                    <a:pt x="520" y="116"/>
                  </a:lnTo>
                  <a:lnTo>
                    <a:pt x="504" y="116"/>
                  </a:lnTo>
                  <a:lnTo>
                    <a:pt x="514" y="120"/>
                  </a:lnTo>
                  <a:lnTo>
                    <a:pt x="516" y="124"/>
                  </a:lnTo>
                  <a:lnTo>
                    <a:pt x="520" y="126"/>
                  </a:lnTo>
                  <a:lnTo>
                    <a:pt x="476" y="126"/>
                  </a:lnTo>
                  <a:lnTo>
                    <a:pt x="480" y="128"/>
                  </a:lnTo>
                  <a:lnTo>
                    <a:pt x="484" y="130"/>
                  </a:lnTo>
                  <a:lnTo>
                    <a:pt x="492" y="134"/>
                  </a:lnTo>
                  <a:lnTo>
                    <a:pt x="498" y="138"/>
                  </a:lnTo>
                  <a:lnTo>
                    <a:pt x="500" y="140"/>
                  </a:lnTo>
                  <a:lnTo>
                    <a:pt x="502" y="144"/>
                  </a:lnTo>
                  <a:lnTo>
                    <a:pt x="500" y="148"/>
                  </a:lnTo>
                  <a:lnTo>
                    <a:pt x="498" y="150"/>
                  </a:lnTo>
                  <a:lnTo>
                    <a:pt x="490" y="148"/>
                  </a:lnTo>
                  <a:lnTo>
                    <a:pt x="482" y="144"/>
                  </a:lnTo>
                  <a:lnTo>
                    <a:pt x="474" y="138"/>
                  </a:lnTo>
                  <a:lnTo>
                    <a:pt x="470" y="138"/>
                  </a:lnTo>
                  <a:lnTo>
                    <a:pt x="466" y="138"/>
                  </a:lnTo>
                  <a:lnTo>
                    <a:pt x="472" y="142"/>
                  </a:lnTo>
                  <a:lnTo>
                    <a:pt x="486" y="148"/>
                  </a:lnTo>
                  <a:lnTo>
                    <a:pt x="498" y="154"/>
                  </a:lnTo>
                  <a:lnTo>
                    <a:pt x="500" y="156"/>
                  </a:lnTo>
                  <a:lnTo>
                    <a:pt x="502" y="160"/>
                  </a:lnTo>
                  <a:lnTo>
                    <a:pt x="500" y="168"/>
                  </a:lnTo>
                  <a:lnTo>
                    <a:pt x="498" y="172"/>
                  </a:lnTo>
                  <a:lnTo>
                    <a:pt x="492" y="174"/>
                  </a:lnTo>
                  <a:lnTo>
                    <a:pt x="484" y="176"/>
                  </a:lnTo>
                  <a:lnTo>
                    <a:pt x="476" y="174"/>
                  </a:lnTo>
                  <a:lnTo>
                    <a:pt x="470" y="172"/>
                  </a:lnTo>
                  <a:lnTo>
                    <a:pt x="468" y="168"/>
                  </a:lnTo>
                  <a:lnTo>
                    <a:pt x="466" y="160"/>
                  </a:lnTo>
                  <a:lnTo>
                    <a:pt x="448" y="158"/>
                  </a:lnTo>
                  <a:lnTo>
                    <a:pt x="434" y="154"/>
                  </a:lnTo>
                  <a:lnTo>
                    <a:pt x="444" y="158"/>
                  </a:lnTo>
                  <a:lnTo>
                    <a:pt x="454" y="162"/>
                  </a:lnTo>
                  <a:lnTo>
                    <a:pt x="450" y="166"/>
                  </a:lnTo>
                  <a:lnTo>
                    <a:pt x="444" y="170"/>
                  </a:lnTo>
                  <a:lnTo>
                    <a:pt x="446" y="174"/>
                  </a:lnTo>
                  <a:lnTo>
                    <a:pt x="450" y="178"/>
                  </a:lnTo>
                  <a:lnTo>
                    <a:pt x="462" y="180"/>
                  </a:lnTo>
                  <a:lnTo>
                    <a:pt x="474" y="180"/>
                  </a:lnTo>
                  <a:lnTo>
                    <a:pt x="490" y="180"/>
                  </a:lnTo>
                  <a:lnTo>
                    <a:pt x="488" y="1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0" name="Freeform 158"/>
            <p:cNvSpPr/>
            <p:nvPr/>
          </p:nvSpPr>
          <p:spPr bwMode="auto">
            <a:xfrm>
              <a:off x="4221550" y="2657451"/>
              <a:ext cx="185651" cy="83628"/>
            </a:xfrm>
            <a:custGeom>
              <a:avLst/>
              <a:gdLst>
                <a:gd name="T0" fmla="*/ 0 w 126"/>
                <a:gd name="T1" fmla="*/ 2147483647 h 54"/>
                <a:gd name="T2" fmla="*/ 2147483647 w 126"/>
                <a:gd name="T3" fmla="*/ 2147483647 h 54"/>
                <a:gd name="T4" fmla="*/ 2147483647 w 126"/>
                <a:gd name="T5" fmla="*/ 2147483647 h 54"/>
                <a:gd name="T6" fmla="*/ 2147483647 w 126"/>
                <a:gd name="T7" fmla="*/ 2147483647 h 54"/>
                <a:gd name="T8" fmla="*/ 2147483647 w 126"/>
                <a:gd name="T9" fmla="*/ 2147483647 h 54"/>
                <a:gd name="T10" fmla="*/ 2147483647 w 126"/>
                <a:gd name="T11" fmla="*/ 2147483647 h 54"/>
                <a:gd name="T12" fmla="*/ 2147483647 w 126"/>
                <a:gd name="T13" fmla="*/ 2147483647 h 54"/>
                <a:gd name="T14" fmla="*/ 2147483647 w 126"/>
                <a:gd name="T15" fmla="*/ 2147483647 h 54"/>
                <a:gd name="T16" fmla="*/ 2147483647 w 126"/>
                <a:gd name="T17" fmla="*/ 2147483647 h 54"/>
                <a:gd name="T18" fmla="*/ 2147483647 w 126"/>
                <a:gd name="T19" fmla="*/ 2147483647 h 54"/>
                <a:gd name="T20" fmla="*/ 2147483647 w 126"/>
                <a:gd name="T21" fmla="*/ 2147483647 h 54"/>
                <a:gd name="T22" fmla="*/ 2147483647 w 126"/>
                <a:gd name="T23" fmla="*/ 2147483647 h 54"/>
                <a:gd name="T24" fmla="*/ 2147483647 w 126"/>
                <a:gd name="T25" fmla="*/ 2147483647 h 54"/>
                <a:gd name="T26" fmla="*/ 2147483647 w 126"/>
                <a:gd name="T27" fmla="*/ 2147483647 h 54"/>
                <a:gd name="T28" fmla="*/ 2147483647 w 126"/>
                <a:gd name="T29" fmla="*/ 2147483647 h 54"/>
                <a:gd name="T30" fmla="*/ 2147483647 w 126"/>
                <a:gd name="T31" fmla="*/ 2147483647 h 54"/>
                <a:gd name="T32" fmla="*/ 2147483647 w 126"/>
                <a:gd name="T33" fmla="*/ 2147483647 h 54"/>
                <a:gd name="T34" fmla="*/ 2147483647 w 126"/>
                <a:gd name="T35" fmla="*/ 2147483647 h 54"/>
                <a:gd name="T36" fmla="*/ 2147483647 w 126"/>
                <a:gd name="T37" fmla="*/ 0 h 54"/>
                <a:gd name="T38" fmla="*/ 2147483647 w 126"/>
                <a:gd name="T39" fmla="*/ 2147483647 h 54"/>
                <a:gd name="T40" fmla="*/ 2147483647 w 126"/>
                <a:gd name="T41" fmla="*/ 2147483647 h 54"/>
                <a:gd name="T42" fmla="*/ 2147483647 w 126"/>
                <a:gd name="T43" fmla="*/ 2147483647 h 54"/>
                <a:gd name="T44" fmla="*/ 2147483647 w 126"/>
                <a:gd name="T45" fmla="*/ 2147483647 h 54"/>
                <a:gd name="T46" fmla="*/ 2147483647 w 126"/>
                <a:gd name="T47" fmla="*/ 2147483647 h 54"/>
                <a:gd name="T48" fmla="*/ 2147483647 w 126"/>
                <a:gd name="T49" fmla="*/ 2147483647 h 54"/>
                <a:gd name="T50" fmla="*/ 2147483647 w 126"/>
                <a:gd name="T51" fmla="*/ 2147483647 h 54"/>
                <a:gd name="T52" fmla="*/ 2147483647 w 126"/>
                <a:gd name="T53" fmla="*/ 2147483647 h 54"/>
                <a:gd name="T54" fmla="*/ 2147483647 w 126"/>
                <a:gd name="T55" fmla="*/ 2147483647 h 54"/>
                <a:gd name="T56" fmla="*/ 2147483647 w 126"/>
                <a:gd name="T57" fmla="*/ 2147483647 h 54"/>
                <a:gd name="T58" fmla="*/ 2147483647 w 126"/>
                <a:gd name="T59" fmla="*/ 2147483647 h 54"/>
                <a:gd name="T60" fmla="*/ 2147483647 w 126"/>
                <a:gd name="T61" fmla="*/ 2147483647 h 54"/>
                <a:gd name="T62" fmla="*/ 2147483647 w 126"/>
                <a:gd name="T63" fmla="*/ 2147483647 h 54"/>
                <a:gd name="T64" fmla="*/ 2147483647 w 126"/>
                <a:gd name="T65" fmla="*/ 2147483647 h 54"/>
                <a:gd name="T66" fmla="*/ 2147483647 w 126"/>
                <a:gd name="T67" fmla="*/ 2147483647 h 54"/>
                <a:gd name="T68" fmla="*/ 2147483647 w 126"/>
                <a:gd name="T69" fmla="*/ 2147483647 h 54"/>
                <a:gd name="T70" fmla="*/ 2147483647 w 126"/>
                <a:gd name="T71" fmla="*/ 2147483647 h 54"/>
                <a:gd name="T72" fmla="*/ 2147483647 w 126"/>
                <a:gd name="T73" fmla="*/ 2147483647 h 54"/>
                <a:gd name="T74" fmla="*/ 2147483647 w 126"/>
                <a:gd name="T75" fmla="*/ 2147483647 h 54"/>
                <a:gd name="T76" fmla="*/ 2147483647 w 126"/>
                <a:gd name="T77" fmla="*/ 2147483647 h 54"/>
                <a:gd name="T78" fmla="*/ 2147483647 w 126"/>
                <a:gd name="T79" fmla="*/ 2147483647 h 54"/>
                <a:gd name="T80" fmla="*/ 2147483647 w 126"/>
                <a:gd name="T81" fmla="*/ 2147483647 h 54"/>
                <a:gd name="T82" fmla="*/ 2147483647 w 126"/>
                <a:gd name="T83" fmla="*/ 2147483647 h 54"/>
                <a:gd name="T84" fmla="*/ 0 w 126"/>
                <a:gd name="T85" fmla="*/ 2147483647 h 54"/>
                <a:gd name="T86" fmla="*/ 2147483647 w 126"/>
                <a:gd name="T87" fmla="*/ 2147483647 h 54"/>
                <a:gd name="T88" fmla="*/ 2147483647 w 126"/>
                <a:gd name="T89" fmla="*/ 2147483647 h 54"/>
                <a:gd name="T90" fmla="*/ 2147483647 w 126"/>
                <a:gd name="T91" fmla="*/ 2147483647 h 54"/>
                <a:gd name="T92" fmla="*/ 0 w 126"/>
                <a:gd name="T93" fmla="*/ 2147483647 h 5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26"/>
                <a:gd name="T142" fmla="*/ 0 h 54"/>
                <a:gd name="T143" fmla="*/ 126 w 126"/>
                <a:gd name="T144" fmla="*/ 54 h 5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26" h="54">
                  <a:moveTo>
                    <a:pt x="0" y="16"/>
                  </a:moveTo>
                  <a:lnTo>
                    <a:pt x="6" y="12"/>
                  </a:lnTo>
                  <a:lnTo>
                    <a:pt x="10" y="8"/>
                  </a:lnTo>
                  <a:lnTo>
                    <a:pt x="12" y="4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6" y="4"/>
                  </a:lnTo>
                  <a:lnTo>
                    <a:pt x="30" y="6"/>
                  </a:lnTo>
                  <a:lnTo>
                    <a:pt x="34" y="8"/>
                  </a:lnTo>
                  <a:lnTo>
                    <a:pt x="32" y="14"/>
                  </a:lnTo>
                  <a:lnTo>
                    <a:pt x="30" y="18"/>
                  </a:lnTo>
                  <a:lnTo>
                    <a:pt x="36" y="18"/>
                  </a:lnTo>
                  <a:lnTo>
                    <a:pt x="40" y="14"/>
                  </a:lnTo>
                  <a:lnTo>
                    <a:pt x="48" y="6"/>
                  </a:lnTo>
                  <a:lnTo>
                    <a:pt x="52" y="12"/>
                  </a:lnTo>
                  <a:lnTo>
                    <a:pt x="64" y="10"/>
                  </a:lnTo>
                  <a:lnTo>
                    <a:pt x="76" y="6"/>
                  </a:lnTo>
                  <a:lnTo>
                    <a:pt x="90" y="2"/>
                  </a:lnTo>
                  <a:lnTo>
                    <a:pt x="96" y="0"/>
                  </a:lnTo>
                  <a:lnTo>
                    <a:pt x="106" y="2"/>
                  </a:lnTo>
                  <a:lnTo>
                    <a:pt x="114" y="8"/>
                  </a:lnTo>
                  <a:lnTo>
                    <a:pt x="126" y="22"/>
                  </a:lnTo>
                  <a:lnTo>
                    <a:pt x="126" y="26"/>
                  </a:lnTo>
                  <a:lnTo>
                    <a:pt x="120" y="28"/>
                  </a:lnTo>
                  <a:lnTo>
                    <a:pt x="112" y="30"/>
                  </a:lnTo>
                  <a:lnTo>
                    <a:pt x="102" y="36"/>
                  </a:lnTo>
                  <a:lnTo>
                    <a:pt x="92" y="44"/>
                  </a:lnTo>
                  <a:lnTo>
                    <a:pt x="86" y="46"/>
                  </a:lnTo>
                  <a:lnTo>
                    <a:pt x="78" y="46"/>
                  </a:lnTo>
                  <a:lnTo>
                    <a:pt x="72" y="46"/>
                  </a:lnTo>
                  <a:lnTo>
                    <a:pt x="66" y="44"/>
                  </a:lnTo>
                  <a:lnTo>
                    <a:pt x="74" y="50"/>
                  </a:lnTo>
                  <a:lnTo>
                    <a:pt x="66" y="52"/>
                  </a:lnTo>
                  <a:lnTo>
                    <a:pt x="62" y="54"/>
                  </a:lnTo>
                  <a:lnTo>
                    <a:pt x="52" y="54"/>
                  </a:lnTo>
                  <a:lnTo>
                    <a:pt x="44" y="54"/>
                  </a:lnTo>
                  <a:lnTo>
                    <a:pt x="26" y="50"/>
                  </a:lnTo>
                  <a:lnTo>
                    <a:pt x="10" y="48"/>
                  </a:lnTo>
                  <a:lnTo>
                    <a:pt x="16" y="44"/>
                  </a:lnTo>
                  <a:lnTo>
                    <a:pt x="24" y="40"/>
                  </a:lnTo>
                  <a:lnTo>
                    <a:pt x="16" y="36"/>
                  </a:lnTo>
                  <a:lnTo>
                    <a:pt x="12" y="34"/>
                  </a:lnTo>
                  <a:lnTo>
                    <a:pt x="0" y="28"/>
                  </a:lnTo>
                  <a:lnTo>
                    <a:pt x="8" y="24"/>
                  </a:lnTo>
                  <a:lnTo>
                    <a:pt x="12" y="22"/>
                  </a:lnTo>
                  <a:lnTo>
                    <a:pt x="6" y="20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1" name="Freeform 159"/>
            <p:cNvSpPr/>
            <p:nvPr/>
          </p:nvSpPr>
          <p:spPr bwMode="auto">
            <a:xfrm>
              <a:off x="4790033" y="2342847"/>
              <a:ext cx="208713" cy="79646"/>
            </a:xfrm>
            <a:custGeom>
              <a:avLst/>
              <a:gdLst>
                <a:gd name="T0" fmla="*/ 2147483647 w 143"/>
                <a:gd name="T1" fmla="*/ 2147483647 h 50"/>
                <a:gd name="T2" fmla="*/ 2147483647 w 143"/>
                <a:gd name="T3" fmla="*/ 2147483647 h 50"/>
                <a:gd name="T4" fmla="*/ 2147483647 w 143"/>
                <a:gd name="T5" fmla="*/ 2147483647 h 50"/>
                <a:gd name="T6" fmla="*/ 0 w 143"/>
                <a:gd name="T7" fmla="*/ 2147483647 h 50"/>
                <a:gd name="T8" fmla="*/ 0 w 143"/>
                <a:gd name="T9" fmla="*/ 2147483647 h 50"/>
                <a:gd name="T10" fmla="*/ 2147483647 w 143"/>
                <a:gd name="T11" fmla="*/ 2147483647 h 50"/>
                <a:gd name="T12" fmla="*/ 2147483647 w 143"/>
                <a:gd name="T13" fmla="*/ 2147483647 h 50"/>
                <a:gd name="T14" fmla="*/ 2147483647 w 143"/>
                <a:gd name="T15" fmla="*/ 2147483647 h 50"/>
                <a:gd name="T16" fmla="*/ 2147483647 w 143"/>
                <a:gd name="T17" fmla="*/ 2147483647 h 50"/>
                <a:gd name="T18" fmla="*/ 2147483647 w 143"/>
                <a:gd name="T19" fmla="*/ 2147483647 h 50"/>
                <a:gd name="T20" fmla="*/ 2147483647 w 143"/>
                <a:gd name="T21" fmla="*/ 2147483647 h 50"/>
                <a:gd name="T22" fmla="*/ 2147483647 w 143"/>
                <a:gd name="T23" fmla="*/ 2147483647 h 50"/>
                <a:gd name="T24" fmla="*/ 2147483647 w 143"/>
                <a:gd name="T25" fmla="*/ 0 h 50"/>
                <a:gd name="T26" fmla="*/ 2147483647 w 143"/>
                <a:gd name="T27" fmla="*/ 0 h 50"/>
                <a:gd name="T28" fmla="*/ 2147483647 w 143"/>
                <a:gd name="T29" fmla="*/ 2147483647 h 50"/>
                <a:gd name="T30" fmla="*/ 2147483647 w 143"/>
                <a:gd name="T31" fmla="*/ 2147483647 h 50"/>
                <a:gd name="T32" fmla="*/ 2147483647 w 143"/>
                <a:gd name="T33" fmla="*/ 2147483647 h 50"/>
                <a:gd name="T34" fmla="*/ 2147483647 w 143"/>
                <a:gd name="T35" fmla="*/ 2147483647 h 50"/>
                <a:gd name="T36" fmla="*/ 2147483647 w 143"/>
                <a:gd name="T37" fmla="*/ 2147483647 h 50"/>
                <a:gd name="T38" fmla="*/ 2147483647 w 143"/>
                <a:gd name="T39" fmla="*/ 2147483647 h 50"/>
                <a:gd name="T40" fmla="*/ 2147483647 w 143"/>
                <a:gd name="T41" fmla="*/ 2147483647 h 50"/>
                <a:gd name="T42" fmla="*/ 2147483647 w 143"/>
                <a:gd name="T43" fmla="*/ 2147483647 h 50"/>
                <a:gd name="T44" fmla="*/ 2147483647 w 143"/>
                <a:gd name="T45" fmla="*/ 2147483647 h 50"/>
                <a:gd name="T46" fmla="*/ 2147483647 w 143"/>
                <a:gd name="T47" fmla="*/ 2147483647 h 50"/>
                <a:gd name="T48" fmla="*/ 2147483647 w 143"/>
                <a:gd name="T49" fmla="*/ 2147483647 h 50"/>
                <a:gd name="T50" fmla="*/ 2147483647 w 143"/>
                <a:gd name="T51" fmla="*/ 2147483647 h 50"/>
                <a:gd name="T52" fmla="*/ 2147483647 w 143"/>
                <a:gd name="T53" fmla="*/ 2147483647 h 50"/>
                <a:gd name="T54" fmla="*/ 2147483647 w 143"/>
                <a:gd name="T55" fmla="*/ 2147483647 h 50"/>
                <a:gd name="T56" fmla="*/ 2147483647 w 143"/>
                <a:gd name="T57" fmla="*/ 2147483647 h 50"/>
                <a:gd name="T58" fmla="*/ 2147483647 w 143"/>
                <a:gd name="T59" fmla="*/ 2147483647 h 50"/>
                <a:gd name="T60" fmla="*/ 2147483647 w 143"/>
                <a:gd name="T61" fmla="*/ 2147483647 h 50"/>
                <a:gd name="T62" fmla="*/ 2147483647 w 143"/>
                <a:gd name="T63" fmla="*/ 2147483647 h 50"/>
                <a:gd name="T64" fmla="*/ 2147483647 w 143"/>
                <a:gd name="T65" fmla="*/ 2147483647 h 50"/>
                <a:gd name="T66" fmla="*/ 2147483647 w 143"/>
                <a:gd name="T67" fmla="*/ 2147483647 h 50"/>
                <a:gd name="T68" fmla="*/ 2147483647 w 143"/>
                <a:gd name="T69" fmla="*/ 2147483647 h 50"/>
                <a:gd name="T70" fmla="*/ 2147483647 w 143"/>
                <a:gd name="T71" fmla="*/ 2147483647 h 50"/>
                <a:gd name="T72" fmla="*/ 2147483647 w 143"/>
                <a:gd name="T73" fmla="*/ 2147483647 h 50"/>
                <a:gd name="T74" fmla="*/ 2147483647 w 143"/>
                <a:gd name="T75" fmla="*/ 2147483647 h 50"/>
                <a:gd name="T76" fmla="*/ 2147483647 w 143"/>
                <a:gd name="T77" fmla="*/ 2147483647 h 50"/>
                <a:gd name="T78" fmla="*/ 2147483647 w 143"/>
                <a:gd name="T79" fmla="*/ 2147483647 h 50"/>
                <a:gd name="T80" fmla="*/ 2147483647 w 143"/>
                <a:gd name="T81" fmla="*/ 2147483647 h 50"/>
                <a:gd name="T82" fmla="*/ 2147483647 w 143"/>
                <a:gd name="T83" fmla="*/ 2147483647 h 50"/>
                <a:gd name="T84" fmla="*/ 2147483647 w 143"/>
                <a:gd name="T85" fmla="*/ 2147483647 h 50"/>
                <a:gd name="T86" fmla="*/ 2147483647 w 143"/>
                <a:gd name="T87" fmla="*/ 2147483647 h 50"/>
                <a:gd name="T88" fmla="*/ 2147483647 w 143"/>
                <a:gd name="T89" fmla="*/ 2147483647 h 50"/>
                <a:gd name="T90" fmla="*/ 2147483647 w 143"/>
                <a:gd name="T91" fmla="*/ 2147483647 h 5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3"/>
                <a:gd name="T139" fmla="*/ 0 h 50"/>
                <a:gd name="T140" fmla="*/ 143 w 143"/>
                <a:gd name="T141" fmla="*/ 50 h 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3" h="50">
                  <a:moveTo>
                    <a:pt x="8" y="20"/>
                  </a:moveTo>
                  <a:lnTo>
                    <a:pt x="6" y="20"/>
                  </a:lnTo>
                  <a:lnTo>
                    <a:pt x="2" y="16"/>
                  </a:lnTo>
                  <a:lnTo>
                    <a:pt x="0" y="8"/>
                  </a:lnTo>
                  <a:lnTo>
                    <a:pt x="0" y="2"/>
                  </a:lnTo>
                  <a:lnTo>
                    <a:pt x="4" y="2"/>
                  </a:lnTo>
                  <a:lnTo>
                    <a:pt x="12" y="2"/>
                  </a:lnTo>
                  <a:lnTo>
                    <a:pt x="26" y="2"/>
                  </a:lnTo>
                  <a:lnTo>
                    <a:pt x="36" y="4"/>
                  </a:lnTo>
                  <a:lnTo>
                    <a:pt x="54" y="10"/>
                  </a:lnTo>
                  <a:lnTo>
                    <a:pt x="50" y="4"/>
                  </a:lnTo>
                  <a:lnTo>
                    <a:pt x="54" y="2"/>
                  </a:lnTo>
                  <a:lnTo>
                    <a:pt x="60" y="0"/>
                  </a:lnTo>
                  <a:lnTo>
                    <a:pt x="62" y="0"/>
                  </a:lnTo>
                  <a:lnTo>
                    <a:pt x="66" y="2"/>
                  </a:lnTo>
                  <a:lnTo>
                    <a:pt x="70" y="2"/>
                  </a:lnTo>
                  <a:lnTo>
                    <a:pt x="74" y="2"/>
                  </a:lnTo>
                  <a:lnTo>
                    <a:pt x="78" y="10"/>
                  </a:lnTo>
                  <a:lnTo>
                    <a:pt x="82" y="12"/>
                  </a:lnTo>
                  <a:lnTo>
                    <a:pt x="93" y="12"/>
                  </a:lnTo>
                  <a:lnTo>
                    <a:pt x="119" y="20"/>
                  </a:lnTo>
                  <a:lnTo>
                    <a:pt x="133" y="26"/>
                  </a:lnTo>
                  <a:lnTo>
                    <a:pt x="143" y="30"/>
                  </a:lnTo>
                  <a:lnTo>
                    <a:pt x="135" y="36"/>
                  </a:lnTo>
                  <a:lnTo>
                    <a:pt x="127" y="38"/>
                  </a:lnTo>
                  <a:lnTo>
                    <a:pt x="119" y="38"/>
                  </a:lnTo>
                  <a:lnTo>
                    <a:pt x="115" y="34"/>
                  </a:lnTo>
                  <a:lnTo>
                    <a:pt x="107" y="28"/>
                  </a:lnTo>
                  <a:lnTo>
                    <a:pt x="97" y="20"/>
                  </a:lnTo>
                  <a:lnTo>
                    <a:pt x="93" y="18"/>
                  </a:lnTo>
                  <a:lnTo>
                    <a:pt x="89" y="16"/>
                  </a:lnTo>
                  <a:lnTo>
                    <a:pt x="82" y="18"/>
                  </a:lnTo>
                  <a:lnTo>
                    <a:pt x="80" y="22"/>
                  </a:lnTo>
                  <a:lnTo>
                    <a:pt x="80" y="34"/>
                  </a:lnTo>
                  <a:lnTo>
                    <a:pt x="76" y="34"/>
                  </a:lnTo>
                  <a:lnTo>
                    <a:pt x="74" y="36"/>
                  </a:lnTo>
                  <a:lnTo>
                    <a:pt x="70" y="42"/>
                  </a:lnTo>
                  <a:lnTo>
                    <a:pt x="68" y="48"/>
                  </a:lnTo>
                  <a:lnTo>
                    <a:pt x="66" y="50"/>
                  </a:lnTo>
                  <a:lnTo>
                    <a:pt x="62" y="50"/>
                  </a:lnTo>
                  <a:lnTo>
                    <a:pt x="56" y="48"/>
                  </a:lnTo>
                  <a:lnTo>
                    <a:pt x="48" y="46"/>
                  </a:lnTo>
                  <a:lnTo>
                    <a:pt x="34" y="34"/>
                  </a:lnTo>
                  <a:lnTo>
                    <a:pt x="24" y="26"/>
                  </a:lnTo>
                  <a:lnTo>
                    <a:pt x="16" y="22"/>
                  </a:lnTo>
                  <a:lnTo>
                    <a:pt x="8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2" name="Freeform 160"/>
            <p:cNvSpPr/>
            <p:nvPr/>
          </p:nvSpPr>
          <p:spPr bwMode="auto">
            <a:xfrm>
              <a:off x="4900731" y="2330900"/>
              <a:ext cx="123382" cy="27876"/>
            </a:xfrm>
            <a:custGeom>
              <a:avLst/>
              <a:gdLst>
                <a:gd name="T0" fmla="*/ 2147483647 w 85"/>
                <a:gd name="T1" fmla="*/ 2147483647 h 18"/>
                <a:gd name="T2" fmla="*/ 2147483647 w 85"/>
                <a:gd name="T3" fmla="*/ 2147483647 h 18"/>
                <a:gd name="T4" fmla="*/ 2147483647 w 85"/>
                <a:gd name="T5" fmla="*/ 2147483647 h 18"/>
                <a:gd name="T6" fmla="*/ 2147483647 w 85"/>
                <a:gd name="T7" fmla="*/ 2147483647 h 18"/>
                <a:gd name="T8" fmla="*/ 0 w 85"/>
                <a:gd name="T9" fmla="*/ 2147483647 h 18"/>
                <a:gd name="T10" fmla="*/ 2147483647 w 85"/>
                <a:gd name="T11" fmla="*/ 2147483647 h 18"/>
                <a:gd name="T12" fmla="*/ 2147483647 w 85"/>
                <a:gd name="T13" fmla="*/ 2147483647 h 18"/>
                <a:gd name="T14" fmla="*/ 2147483647 w 85"/>
                <a:gd name="T15" fmla="*/ 0 h 18"/>
                <a:gd name="T16" fmla="*/ 2147483647 w 85"/>
                <a:gd name="T17" fmla="*/ 2147483647 h 18"/>
                <a:gd name="T18" fmla="*/ 2147483647 w 85"/>
                <a:gd name="T19" fmla="*/ 2147483647 h 18"/>
                <a:gd name="T20" fmla="*/ 2147483647 w 85"/>
                <a:gd name="T21" fmla="*/ 2147483647 h 18"/>
                <a:gd name="T22" fmla="*/ 2147483647 w 85"/>
                <a:gd name="T23" fmla="*/ 2147483647 h 18"/>
                <a:gd name="T24" fmla="*/ 2147483647 w 85"/>
                <a:gd name="T25" fmla="*/ 2147483647 h 18"/>
                <a:gd name="T26" fmla="*/ 2147483647 w 85"/>
                <a:gd name="T27" fmla="*/ 2147483647 h 18"/>
                <a:gd name="T28" fmla="*/ 2147483647 w 85"/>
                <a:gd name="T29" fmla="*/ 2147483647 h 18"/>
                <a:gd name="T30" fmla="*/ 2147483647 w 85"/>
                <a:gd name="T31" fmla="*/ 2147483647 h 18"/>
                <a:gd name="T32" fmla="*/ 2147483647 w 85"/>
                <a:gd name="T33" fmla="*/ 2147483647 h 18"/>
                <a:gd name="T34" fmla="*/ 2147483647 w 85"/>
                <a:gd name="T35" fmla="*/ 2147483647 h 18"/>
                <a:gd name="T36" fmla="*/ 2147483647 w 85"/>
                <a:gd name="T37" fmla="*/ 2147483647 h 1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8"/>
                <a:gd name="T59" fmla="*/ 85 w 85"/>
                <a:gd name="T60" fmla="*/ 18 h 1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8">
                  <a:moveTo>
                    <a:pt x="31" y="18"/>
                  </a:moveTo>
                  <a:lnTo>
                    <a:pt x="23" y="16"/>
                  </a:lnTo>
                  <a:lnTo>
                    <a:pt x="15" y="14"/>
                  </a:lnTo>
                  <a:lnTo>
                    <a:pt x="6" y="10"/>
                  </a:lnTo>
                  <a:lnTo>
                    <a:pt x="0" y="6"/>
                  </a:lnTo>
                  <a:lnTo>
                    <a:pt x="6" y="4"/>
                  </a:lnTo>
                  <a:lnTo>
                    <a:pt x="13" y="2"/>
                  </a:lnTo>
                  <a:lnTo>
                    <a:pt x="21" y="0"/>
                  </a:lnTo>
                  <a:lnTo>
                    <a:pt x="27" y="2"/>
                  </a:lnTo>
                  <a:lnTo>
                    <a:pt x="41" y="4"/>
                  </a:lnTo>
                  <a:lnTo>
                    <a:pt x="55" y="4"/>
                  </a:lnTo>
                  <a:lnTo>
                    <a:pt x="71" y="6"/>
                  </a:lnTo>
                  <a:lnTo>
                    <a:pt x="85" y="8"/>
                  </a:lnTo>
                  <a:lnTo>
                    <a:pt x="79" y="12"/>
                  </a:lnTo>
                  <a:lnTo>
                    <a:pt x="73" y="14"/>
                  </a:lnTo>
                  <a:lnTo>
                    <a:pt x="67" y="18"/>
                  </a:lnTo>
                  <a:lnTo>
                    <a:pt x="63" y="18"/>
                  </a:lnTo>
                  <a:lnTo>
                    <a:pt x="47" y="18"/>
                  </a:lnTo>
                  <a:lnTo>
                    <a:pt x="3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3" name="Freeform 161"/>
            <p:cNvSpPr/>
            <p:nvPr/>
          </p:nvSpPr>
          <p:spPr bwMode="auto">
            <a:xfrm>
              <a:off x="4957234" y="3268074"/>
              <a:ext cx="79565" cy="59734"/>
            </a:xfrm>
            <a:custGeom>
              <a:avLst/>
              <a:gdLst>
                <a:gd name="T0" fmla="*/ 2147483647 w 54"/>
                <a:gd name="T1" fmla="*/ 2147483647 h 38"/>
                <a:gd name="T2" fmla="*/ 2147483647 w 54"/>
                <a:gd name="T3" fmla="*/ 2147483647 h 38"/>
                <a:gd name="T4" fmla="*/ 2147483647 w 54"/>
                <a:gd name="T5" fmla="*/ 2147483647 h 38"/>
                <a:gd name="T6" fmla="*/ 2147483647 w 54"/>
                <a:gd name="T7" fmla="*/ 2147483647 h 38"/>
                <a:gd name="T8" fmla="*/ 2147483647 w 54"/>
                <a:gd name="T9" fmla="*/ 2147483647 h 38"/>
                <a:gd name="T10" fmla="*/ 2147483647 w 54"/>
                <a:gd name="T11" fmla="*/ 2147483647 h 38"/>
                <a:gd name="T12" fmla="*/ 2147483647 w 54"/>
                <a:gd name="T13" fmla="*/ 2147483647 h 38"/>
                <a:gd name="T14" fmla="*/ 2147483647 w 54"/>
                <a:gd name="T15" fmla="*/ 2147483647 h 38"/>
                <a:gd name="T16" fmla="*/ 2147483647 w 54"/>
                <a:gd name="T17" fmla="*/ 2147483647 h 38"/>
                <a:gd name="T18" fmla="*/ 2147483647 w 54"/>
                <a:gd name="T19" fmla="*/ 2147483647 h 38"/>
                <a:gd name="T20" fmla="*/ 2147483647 w 54"/>
                <a:gd name="T21" fmla="*/ 2147483647 h 38"/>
                <a:gd name="T22" fmla="*/ 0 w 54"/>
                <a:gd name="T23" fmla="*/ 2147483647 h 38"/>
                <a:gd name="T24" fmla="*/ 0 w 54"/>
                <a:gd name="T25" fmla="*/ 2147483647 h 38"/>
                <a:gd name="T26" fmla="*/ 2147483647 w 54"/>
                <a:gd name="T27" fmla="*/ 2147483647 h 38"/>
                <a:gd name="T28" fmla="*/ 2147483647 w 54"/>
                <a:gd name="T29" fmla="*/ 0 h 38"/>
                <a:gd name="T30" fmla="*/ 2147483647 w 54"/>
                <a:gd name="T31" fmla="*/ 0 h 38"/>
                <a:gd name="T32" fmla="*/ 2147483647 w 54"/>
                <a:gd name="T33" fmla="*/ 0 h 38"/>
                <a:gd name="T34" fmla="*/ 2147483647 w 54"/>
                <a:gd name="T35" fmla="*/ 2147483647 h 38"/>
                <a:gd name="T36" fmla="*/ 2147483647 w 54"/>
                <a:gd name="T37" fmla="*/ 2147483647 h 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4"/>
                <a:gd name="T58" fmla="*/ 0 h 38"/>
                <a:gd name="T59" fmla="*/ 54 w 54"/>
                <a:gd name="T60" fmla="*/ 38 h 3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4" h="38">
                  <a:moveTo>
                    <a:pt x="46" y="6"/>
                  </a:moveTo>
                  <a:lnTo>
                    <a:pt x="48" y="16"/>
                  </a:lnTo>
                  <a:lnTo>
                    <a:pt x="54" y="22"/>
                  </a:lnTo>
                  <a:lnTo>
                    <a:pt x="52" y="28"/>
                  </a:lnTo>
                  <a:lnTo>
                    <a:pt x="44" y="30"/>
                  </a:lnTo>
                  <a:lnTo>
                    <a:pt x="40" y="38"/>
                  </a:lnTo>
                  <a:lnTo>
                    <a:pt x="30" y="32"/>
                  </a:lnTo>
                  <a:lnTo>
                    <a:pt x="28" y="30"/>
                  </a:lnTo>
                  <a:lnTo>
                    <a:pt x="16" y="26"/>
                  </a:lnTo>
                  <a:lnTo>
                    <a:pt x="10" y="20"/>
                  </a:lnTo>
                  <a:lnTo>
                    <a:pt x="6" y="14"/>
                  </a:lnTo>
                  <a:lnTo>
                    <a:pt x="0" y="6"/>
                  </a:lnTo>
                  <a:lnTo>
                    <a:pt x="0" y="2"/>
                  </a:lnTo>
                  <a:lnTo>
                    <a:pt x="6" y="2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36" y="0"/>
                  </a:lnTo>
                  <a:lnTo>
                    <a:pt x="40" y="6"/>
                  </a:lnTo>
                  <a:lnTo>
                    <a:pt x="4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4" name="Freeform 162"/>
            <p:cNvSpPr/>
            <p:nvPr/>
          </p:nvSpPr>
          <p:spPr bwMode="auto">
            <a:xfrm>
              <a:off x="4934171" y="3228251"/>
              <a:ext cx="93402" cy="84956"/>
            </a:xfrm>
            <a:custGeom>
              <a:avLst/>
              <a:gdLst>
                <a:gd name="T0" fmla="*/ 2147483647 w 64"/>
                <a:gd name="T1" fmla="*/ 0 h 52"/>
                <a:gd name="T2" fmla="*/ 2147483647 w 64"/>
                <a:gd name="T3" fmla="*/ 2147483647 h 52"/>
                <a:gd name="T4" fmla="*/ 2147483647 w 64"/>
                <a:gd name="T5" fmla="*/ 2147483647 h 52"/>
                <a:gd name="T6" fmla="*/ 2147483647 w 64"/>
                <a:gd name="T7" fmla="*/ 2147483647 h 52"/>
                <a:gd name="T8" fmla="*/ 2147483647 w 64"/>
                <a:gd name="T9" fmla="*/ 2147483647 h 52"/>
                <a:gd name="T10" fmla="*/ 2147483647 w 64"/>
                <a:gd name="T11" fmla="*/ 2147483647 h 52"/>
                <a:gd name="T12" fmla="*/ 2147483647 w 64"/>
                <a:gd name="T13" fmla="*/ 2147483647 h 52"/>
                <a:gd name="T14" fmla="*/ 2147483647 w 64"/>
                <a:gd name="T15" fmla="*/ 2147483647 h 52"/>
                <a:gd name="T16" fmla="*/ 2147483647 w 64"/>
                <a:gd name="T17" fmla="*/ 2147483647 h 52"/>
                <a:gd name="T18" fmla="*/ 2147483647 w 64"/>
                <a:gd name="T19" fmla="*/ 2147483647 h 52"/>
                <a:gd name="T20" fmla="*/ 2147483647 w 64"/>
                <a:gd name="T21" fmla="*/ 2147483647 h 52"/>
                <a:gd name="T22" fmla="*/ 2147483647 w 64"/>
                <a:gd name="T23" fmla="*/ 2147483647 h 52"/>
                <a:gd name="T24" fmla="*/ 2147483647 w 64"/>
                <a:gd name="T25" fmla="*/ 2147483647 h 52"/>
                <a:gd name="T26" fmla="*/ 2147483647 w 64"/>
                <a:gd name="T27" fmla="*/ 2147483647 h 52"/>
                <a:gd name="T28" fmla="*/ 2147483647 w 64"/>
                <a:gd name="T29" fmla="*/ 2147483647 h 52"/>
                <a:gd name="T30" fmla="*/ 2147483647 w 64"/>
                <a:gd name="T31" fmla="*/ 2147483647 h 52"/>
                <a:gd name="T32" fmla="*/ 2147483647 w 64"/>
                <a:gd name="T33" fmla="*/ 2147483647 h 52"/>
                <a:gd name="T34" fmla="*/ 2147483647 w 64"/>
                <a:gd name="T35" fmla="*/ 2147483647 h 52"/>
                <a:gd name="T36" fmla="*/ 2147483647 w 64"/>
                <a:gd name="T37" fmla="*/ 2147483647 h 52"/>
                <a:gd name="T38" fmla="*/ 0 w 64"/>
                <a:gd name="T39" fmla="*/ 2147483647 h 52"/>
                <a:gd name="T40" fmla="*/ 2147483647 w 64"/>
                <a:gd name="T41" fmla="*/ 2147483647 h 52"/>
                <a:gd name="T42" fmla="*/ 2147483647 w 64"/>
                <a:gd name="T43" fmla="*/ 2147483647 h 52"/>
                <a:gd name="T44" fmla="*/ 2147483647 w 64"/>
                <a:gd name="T45" fmla="*/ 2147483647 h 52"/>
                <a:gd name="T46" fmla="*/ 2147483647 w 64"/>
                <a:gd name="T47" fmla="*/ 0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4"/>
                <a:gd name="T73" fmla="*/ 0 h 52"/>
                <a:gd name="T74" fmla="*/ 64 w 64"/>
                <a:gd name="T75" fmla="*/ 52 h 5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4" h="52">
                  <a:moveTo>
                    <a:pt x="28" y="0"/>
                  </a:moveTo>
                  <a:lnTo>
                    <a:pt x="38" y="10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8" y="10"/>
                  </a:lnTo>
                  <a:lnTo>
                    <a:pt x="64" y="24"/>
                  </a:lnTo>
                  <a:lnTo>
                    <a:pt x="62" y="30"/>
                  </a:lnTo>
                  <a:lnTo>
                    <a:pt x="56" y="30"/>
                  </a:lnTo>
                  <a:lnTo>
                    <a:pt x="52" y="24"/>
                  </a:lnTo>
                  <a:lnTo>
                    <a:pt x="36" y="24"/>
                  </a:lnTo>
                  <a:lnTo>
                    <a:pt x="28" y="24"/>
                  </a:lnTo>
                  <a:lnTo>
                    <a:pt x="22" y="26"/>
                  </a:lnTo>
                  <a:lnTo>
                    <a:pt x="16" y="26"/>
                  </a:lnTo>
                  <a:lnTo>
                    <a:pt x="16" y="30"/>
                  </a:lnTo>
                  <a:lnTo>
                    <a:pt x="22" y="38"/>
                  </a:lnTo>
                  <a:lnTo>
                    <a:pt x="26" y="44"/>
                  </a:lnTo>
                  <a:lnTo>
                    <a:pt x="32" y="50"/>
                  </a:lnTo>
                  <a:lnTo>
                    <a:pt x="18" y="52"/>
                  </a:lnTo>
                  <a:lnTo>
                    <a:pt x="8" y="36"/>
                  </a:lnTo>
                  <a:lnTo>
                    <a:pt x="0" y="18"/>
                  </a:lnTo>
                  <a:lnTo>
                    <a:pt x="8" y="18"/>
                  </a:lnTo>
                  <a:lnTo>
                    <a:pt x="12" y="10"/>
                  </a:lnTo>
                  <a:lnTo>
                    <a:pt x="14" y="4"/>
                  </a:lnTo>
                  <a:lnTo>
                    <a:pt x="2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5" name="Freeform 163"/>
            <p:cNvSpPr/>
            <p:nvPr/>
          </p:nvSpPr>
          <p:spPr bwMode="auto">
            <a:xfrm>
              <a:off x="4986061" y="2591078"/>
              <a:ext cx="214479" cy="266815"/>
            </a:xfrm>
            <a:custGeom>
              <a:avLst/>
              <a:gdLst>
                <a:gd name="T0" fmla="*/ 2147483647 w 146"/>
                <a:gd name="T1" fmla="*/ 2147483647 h 168"/>
                <a:gd name="T2" fmla="*/ 2147483647 w 146"/>
                <a:gd name="T3" fmla="*/ 2147483647 h 168"/>
                <a:gd name="T4" fmla="*/ 2147483647 w 146"/>
                <a:gd name="T5" fmla="*/ 2147483647 h 168"/>
                <a:gd name="T6" fmla="*/ 2147483647 w 146"/>
                <a:gd name="T7" fmla="*/ 2147483647 h 168"/>
                <a:gd name="T8" fmla="*/ 2147483647 w 146"/>
                <a:gd name="T9" fmla="*/ 2147483647 h 168"/>
                <a:gd name="T10" fmla="*/ 2147483647 w 146"/>
                <a:gd name="T11" fmla="*/ 2147483647 h 168"/>
                <a:gd name="T12" fmla="*/ 2147483647 w 146"/>
                <a:gd name="T13" fmla="*/ 2147483647 h 168"/>
                <a:gd name="T14" fmla="*/ 2147483647 w 146"/>
                <a:gd name="T15" fmla="*/ 2147483647 h 168"/>
                <a:gd name="T16" fmla="*/ 2147483647 w 146"/>
                <a:gd name="T17" fmla="*/ 2147483647 h 168"/>
                <a:gd name="T18" fmla="*/ 2147483647 w 146"/>
                <a:gd name="T19" fmla="*/ 2147483647 h 168"/>
                <a:gd name="T20" fmla="*/ 2147483647 w 146"/>
                <a:gd name="T21" fmla="*/ 2147483647 h 168"/>
                <a:gd name="T22" fmla="*/ 2147483647 w 146"/>
                <a:gd name="T23" fmla="*/ 2147483647 h 168"/>
                <a:gd name="T24" fmla="*/ 2147483647 w 146"/>
                <a:gd name="T25" fmla="*/ 2147483647 h 168"/>
                <a:gd name="T26" fmla="*/ 2147483647 w 146"/>
                <a:gd name="T27" fmla="*/ 2147483647 h 168"/>
                <a:gd name="T28" fmla="*/ 2147483647 w 146"/>
                <a:gd name="T29" fmla="*/ 2147483647 h 168"/>
                <a:gd name="T30" fmla="*/ 2147483647 w 146"/>
                <a:gd name="T31" fmla="*/ 2147483647 h 168"/>
                <a:gd name="T32" fmla="*/ 2147483647 w 146"/>
                <a:gd name="T33" fmla="*/ 2147483647 h 168"/>
                <a:gd name="T34" fmla="*/ 2147483647 w 146"/>
                <a:gd name="T35" fmla="*/ 2147483647 h 168"/>
                <a:gd name="T36" fmla="*/ 2147483647 w 146"/>
                <a:gd name="T37" fmla="*/ 2147483647 h 168"/>
                <a:gd name="T38" fmla="*/ 2147483647 w 146"/>
                <a:gd name="T39" fmla="*/ 2147483647 h 168"/>
                <a:gd name="T40" fmla="*/ 2147483647 w 146"/>
                <a:gd name="T41" fmla="*/ 2147483647 h 168"/>
                <a:gd name="T42" fmla="*/ 2147483647 w 146"/>
                <a:gd name="T43" fmla="*/ 2147483647 h 168"/>
                <a:gd name="T44" fmla="*/ 2147483647 w 146"/>
                <a:gd name="T45" fmla="*/ 2147483647 h 168"/>
                <a:gd name="T46" fmla="*/ 2147483647 w 146"/>
                <a:gd name="T47" fmla="*/ 2147483647 h 168"/>
                <a:gd name="T48" fmla="*/ 2147483647 w 146"/>
                <a:gd name="T49" fmla="*/ 2147483647 h 168"/>
                <a:gd name="T50" fmla="*/ 2147483647 w 146"/>
                <a:gd name="T51" fmla="*/ 2147483647 h 168"/>
                <a:gd name="T52" fmla="*/ 2147483647 w 146"/>
                <a:gd name="T53" fmla="*/ 2147483647 h 168"/>
                <a:gd name="T54" fmla="*/ 2147483647 w 146"/>
                <a:gd name="T55" fmla="*/ 2147483647 h 168"/>
                <a:gd name="T56" fmla="*/ 2147483647 w 146"/>
                <a:gd name="T57" fmla="*/ 2147483647 h 168"/>
                <a:gd name="T58" fmla="*/ 2147483647 w 146"/>
                <a:gd name="T59" fmla="*/ 2147483647 h 168"/>
                <a:gd name="T60" fmla="*/ 2147483647 w 146"/>
                <a:gd name="T61" fmla="*/ 2147483647 h 168"/>
                <a:gd name="T62" fmla="*/ 2147483647 w 146"/>
                <a:gd name="T63" fmla="*/ 2147483647 h 168"/>
                <a:gd name="T64" fmla="*/ 2147483647 w 146"/>
                <a:gd name="T65" fmla="*/ 2147483647 h 168"/>
                <a:gd name="T66" fmla="*/ 2147483647 w 146"/>
                <a:gd name="T67" fmla="*/ 2147483647 h 168"/>
                <a:gd name="T68" fmla="*/ 2147483647 w 146"/>
                <a:gd name="T69" fmla="*/ 2147483647 h 168"/>
                <a:gd name="T70" fmla="*/ 2147483647 w 146"/>
                <a:gd name="T71" fmla="*/ 2147483647 h 168"/>
                <a:gd name="T72" fmla="*/ 2147483647 w 146"/>
                <a:gd name="T73" fmla="*/ 2147483647 h 168"/>
                <a:gd name="T74" fmla="*/ 2147483647 w 146"/>
                <a:gd name="T75" fmla="*/ 2147483647 h 168"/>
                <a:gd name="T76" fmla="*/ 2147483647 w 146"/>
                <a:gd name="T77" fmla="*/ 2147483647 h 168"/>
                <a:gd name="T78" fmla="*/ 2147483647 w 146"/>
                <a:gd name="T79" fmla="*/ 2147483647 h 168"/>
                <a:gd name="T80" fmla="*/ 2147483647 w 146"/>
                <a:gd name="T81" fmla="*/ 2147483647 h 168"/>
                <a:gd name="T82" fmla="*/ 2147483647 w 146"/>
                <a:gd name="T83" fmla="*/ 0 h 168"/>
                <a:gd name="T84" fmla="*/ 2147483647 w 146"/>
                <a:gd name="T85" fmla="*/ 2147483647 h 168"/>
                <a:gd name="T86" fmla="*/ 2147483647 w 146"/>
                <a:gd name="T87" fmla="*/ 2147483647 h 16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6"/>
                <a:gd name="T133" fmla="*/ 0 h 168"/>
                <a:gd name="T134" fmla="*/ 146 w 146"/>
                <a:gd name="T135" fmla="*/ 168 h 16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6" h="168">
                  <a:moveTo>
                    <a:pt x="98" y="16"/>
                  </a:moveTo>
                  <a:lnTo>
                    <a:pt x="92" y="20"/>
                  </a:lnTo>
                  <a:lnTo>
                    <a:pt x="90" y="24"/>
                  </a:lnTo>
                  <a:lnTo>
                    <a:pt x="90" y="26"/>
                  </a:lnTo>
                  <a:lnTo>
                    <a:pt x="90" y="30"/>
                  </a:lnTo>
                  <a:lnTo>
                    <a:pt x="92" y="32"/>
                  </a:lnTo>
                  <a:lnTo>
                    <a:pt x="100" y="34"/>
                  </a:lnTo>
                  <a:lnTo>
                    <a:pt x="108" y="36"/>
                  </a:lnTo>
                  <a:lnTo>
                    <a:pt x="110" y="38"/>
                  </a:lnTo>
                  <a:lnTo>
                    <a:pt x="110" y="40"/>
                  </a:lnTo>
                  <a:lnTo>
                    <a:pt x="110" y="44"/>
                  </a:lnTo>
                  <a:lnTo>
                    <a:pt x="108" y="48"/>
                  </a:lnTo>
                  <a:lnTo>
                    <a:pt x="104" y="50"/>
                  </a:lnTo>
                  <a:lnTo>
                    <a:pt x="104" y="54"/>
                  </a:lnTo>
                  <a:lnTo>
                    <a:pt x="106" y="56"/>
                  </a:lnTo>
                  <a:lnTo>
                    <a:pt x="108" y="54"/>
                  </a:lnTo>
                  <a:lnTo>
                    <a:pt x="114" y="54"/>
                  </a:lnTo>
                  <a:lnTo>
                    <a:pt x="114" y="64"/>
                  </a:lnTo>
                  <a:lnTo>
                    <a:pt x="118" y="76"/>
                  </a:lnTo>
                  <a:lnTo>
                    <a:pt x="120" y="82"/>
                  </a:lnTo>
                  <a:lnTo>
                    <a:pt x="122" y="86"/>
                  </a:lnTo>
                  <a:lnTo>
                    <a:pt x="126" y="88"/>
                  </a:lnTo>
                  <a:lnTo>
                    <a:pt x="126" y="92"/>
                  </a:lnTo>
                  <a:lnTo>
                    <a:pt x="128" y="98"/>
                  </a:lnTo>
                  <a:lnTo>
                    <a:pt x="130" y="102"/>
                  </a:lnTo>
                  <a:lnTo>
                    <a:pt x="130" y="108"/>
                  </a:lnTo>
                  <a:lnTo>
                    <a:pt x="140" y="112"/>
                  </a:lnTo>
                  <a:lnTo>
                    <a:pt x="146" y="118"/>
                  </a:lnTo>
                  <a:lnTo>
                    <a:pt x="146" y="130"/>
                  </a:lnTo>
                  <a:lnTo>
                    <a:pt x="136" y="132"/>
                  </a:lnTo>
                  <a:lnTo>
                    <a:pt x="128" y="138"/>
                  </a:lnTo>
                  <a:lnTo>
                    <a:pt x="122" y="144"/>
                  </a:lnTo>
                  <a:lnTo>
                    <a:pt x="118" y="150"/>
                  </a:lnTo>
                  <a:lnTo>
                    <a:pt x="112" y="154"/>
                  </a:lnTo>
                  <a:lnTo>
                    <a:pt x="106" y="158"/>
                  </a:lnTo>
                  <a:lnTo>
                    <a:pt x="96" y="158"/>
                  </a:lnTo>
                  <a:lnTo>
                    <a:pt x="90" y="160"/>
                  </a:lnTo>
                  <a:lnTo>
                    <a:pt x="88" y="162"/>
                  </a:lnTo>
                  <a:lnTo>
                    <a:pt x="86" y="162"/>
                  </a:lnTo>
                  <a:lnTo>
                    <a:pt x="78" y="162"/>
                  </a:lnTo>
                  <a:lnTo>
                    <a:pt x="70" y="164"/>
                  </a:lnTo>
                  <a:lnTo>
                    <a:pt x="64" y="164"/>
                  </a:lnTo>
                  <a:lnTo>
                    <a:pt x="50" y="168"/>
                  </a:lnTo>
                  <a:lnTo>
                    <a:pt x="44" y="166"/>
                  </a:lnTo>
                  <a:lnTo>
                    <a:pt x="40" y="162"/>
                  </a:lnTo>
                  <a:lnTo>
                    <a:pt x="36" y="160"/>
                  </a:lnTo>
                  <a:lnTo>
                    <a:pt x="34" y="158"/>
                  </a:lnTo>
                  <a:lnTo>
                    <a:pt x="32" y="156"/>
                  </a:lnTo>
                  <a:lnTo>
                    <a:pt x="28" y="152"/>
                  </a:lnTo>
                  <a:lnTo>
                    <a:pt x="24" y="138"/>
                  </a:lnTo>
                  <a:lnTo>
                    <a:pt x="20" y="118"/>
                  </a:lnTo>
                  <a:lnTo>
                    <a:pt x="22" y="108"/>
                  </a:lnTo>
                  <a:lnTo>
                    <a:pt x="26" y="104"/>
                  </a:lnTo>
                  <a:lnTo>
                    <a:pt x="34" y="100"/>
                  </a:lnTo>
                  <a:lnTo>
                    <a:pt x="40" y="94"/>
                  </a:lnTo>
                  <a:lnTo>
                    <a:pt x="50" y="90"/>
                  </a:lnTo>
                  <a:lnTo>
                    <a:pt x="58" y="86"/>
                  </a:lnTo>
                  <a:lnTo>
                    <a:pt x="62" y="80"/>
                  </a:lnTo>
                  <a:lnTo>
                    <a:pt x="64" y="74"/>
                  </a:lnTo>
                  <a:lnTo>
                    <a:pt x="54" y="74"/>
                  </a:lnTo>
                  <a:lnTo>
                    <a:pt x="44" y="74"/>
                  </a:lnTo>
                  <a:lnTo>
                    <a:pt x="40" y="62"/>
                  </a:lnTo>
                  <a:lnTo>
                    <a:pt x="38" y="54"/>
                  </a:lnTo>
                  <a:lnTo>
                    <a:pt x="36" y="46"/>
                  </a:lnTo>
                  <a:lnTo>
                    <a:pt x="32" y="34"/>
                  </a:lnTo>
                  <a:lnTo>
                    <a:pt x="26" y="28"/>
                  </a:lnTo>
                  <a:lnTo>
                    <a:pt x="16" y="26"/>
                  </a:lnTo>
                  <a:lnTo>
                    <a:pt x="8" y="22"/>
                  </a:lnTo>
                  <a:lnTo>
                    <a:pt x="0" y="18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6" y="18"/>
                  </a:lnTo>
                  <a:lnTo>
                    <a:pt x="26" y="20"/>
                  </a:lnTo>
                  <a:lnTo>
                    <a:pt x="36" y="24"/>
                  </a:lnTo>
                  <a:lnTo>
                    <a:pt x="46" y="26"/>
                  </a:lnTo>
                  <a:lnTo>
                    <a:pt x="52" y="26"/>
                  </a:lnTo>
                  <a:lnTo>
                    <a:pt x="56" y="22"/>
                  </a:lnTo>
                  <a:lnTo>
                    <a:pt x="58" y="18"/>
                  </a:lnTo>
                  <a:lnTo>
                    <a:pt x="60" y="14"/>
                  </a:lnTo>
                  <a:lnTo>
                    <a:pt x="60" y="8"/>
                  </a:lnTo>
                  <a:lnTo>
                    <a:pt x="62" y="4"/>
                  </a:lnTo>
                  <a:lnTo>
                    <a:pt x="64" y="2"/>
                  </a:lnTo>
                  <a:lnTo>
                    <a:pt x="70" y="0"/>
                  </a:lnTo>
                  <a:lnTo>
                    <a:pt x="82" y="2"/>
                  </a:lnTo>
                  <a:lnTo>
                    <a:pt x="90" y="6"/>
                  </a:lnTo>
                  <a:lnTo>
                    <a:pt x="96" y="10"/>
                  </a:lnTo>
                  <a:lnTo>
                    <a:pt x="104" y="14"/>
                  </a:lnTo>
                  <a:lnTo>
                    <a:pt x="98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6" name="Freeform 164"/>
            <p:cNvSpPr/>
            <p:nvPr/>
          </p:nvSpPr>
          <p:spPr bwMode="auto">
            <a:xfrm>
              <a:off x="5147496" y="3541527"/>
              <a:ext cx="62268" cy="13274"/>
            </a:xfrm>
            <a:custGeom>
              <a:avLst/>
              <a:gdLst>
                <a:gd name="T0" fmla="*/ 2147483647 w 42"/>
                <a:gd name="T1" fmla="*/ 2147483647 h 8"/>
                <a:gd name="T2" fmla="*/ 2147483647 w 42"/>
                <a:gd name="T3" fmla="*/ 2147483647 h 8"/>
                <a:gd name="T4" fmla="*/ 0 w 42"/>
                <a:gd name="T5" fmla="*/ 0 h 8"/>
                <a:gd name="T6" fmla="*/ 2147483647 w 42"/>
                <a:gd name="T7" fmla="*/ 2147483647 h 8"/>
                <a:gd name="T8" fmla="*/ 2147483647 w 42"/>
                <a:gd name="T9" fmla="*/ 2147483647 h 8"/>
                <a:gd name="T10" fmla="*/ 2147483647 w 42"/>
                <a:gd name="T11" fmla="*/ 2147483647 h 8"/>
                <a:gd name="T12" fmla="*/ 2147483647 w 42"/>
                <a:gd name="T13" fmla="*/ 2147483647 h 8"/>
                <a:gd name="T14" fmla="*/ 2147483647 w 42"/>
                <a:gd name="T15" fmla="*/ 2147483647 h 8"/>
                <a:gd name="T16" fmla="*/ 2147483647 w 42"/>
                <a:gd name="T17" fmla="*/ 2147483647 h 8"/>
                <a:gd name="T18" fmla="*/ 2147483647 w 42"/>
                <a:gd name="T19" fmla="*/ 0 h 8"/>
                <a:gd name="T20" fmla="*/ 2147483647 w 42"/>
                <a:gd name="T21" fmla="*/ 2147483647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2"/>
                <a:gd name="T34" fmla="*/ 0 h 8"/>
                <a:gd name="T35" fmla="*/ 42 w 42"/>
                <a:gd name="T36" fmla="*/ 8 h 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2" h="8">
                  <a:moveTo>
                    <a:pt x="20" y="2"/>
                  </a:moveTo>
                  <a:lnTo>
                    <a:pt x="8" y="2"/>
                  </a:lnTo>
                  <a:lnTo>
                    <a:pt x="0" y="0"/>
                  </a:lnTo>
                  <a:lnTo>
                    <a:pt x="4" y="2"/>
                  </a:lnTo>
                  <a:lnTo>
                    <a:pt x="8" y="6"/>
                  </a:lnTo>
                  <a:lnTo>
                    <a:pt x="22" y="8"/>
                  </a:lnTo>
                  <a:lnTo>
                    <a:pt x="34" y="8"/>
                  </a:lnTo>
                  <a:lnTo>
                    <a:pt x="42" y="6"/>
                  </a:lnTo>
                  <a:lnTo>
                    <a:pt x="36" y="2"/>
                  </a:lnTo>
                  <a:lnTo>
                    <a:pt x="32" y="0"/>
                  </a:lnTo>
                  <a:lnTo>
                    <a:pt x="2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7" name="Freeform 165"/>
            <p:cNvSpPr/>
            <p:nvPr/>
          </p:nvSpPr>
          <p:spPr bwMode="auto">
            <a:xfrm>
              <a:off x="4677028" y="3412766"/>
              <a:ext cx="24215" cy="18584"/>
            </a:xfrm>
            <a:custGeom>
              <a:avLst/>
              <a:gdLst>
                <a:gd name="T0" fmla="*/ 2147483647 w 16"/>
                <a:gd name="T1" fmla="*/ 2147483647 h 10"/>
                <a:gd name="T2" fmla="*/ 2147483647 w 16"/>
                <a:gd name="T3" fmla="*/ 0 h 10"/>
                <a:gd name="T4" fmla="*/ 2147483647 w 16"/>
                <a:gd name="T5" fmla="*/ 0 h 10"/>
                <a:gd name="T6" fmla="*/ 2147483647 w 16"/>
                <a:gd name="T7" fmla="*/ 0 h 10"/>
                <a:gd name="T8" fmla="*/ 2147483647 w 16"/>
                <a:gd name="T9" fmla="*/ 2147483647 h 10"/>
                <a:gd name="T10" fmla="*/ 0 w 16"/>
                <a:gd name="T11" fmla="*/ 2147483647 h 10"/>
                <a:gd name="T12" fmla="*/ 2147483647 w 16"/>
                <a:gd name="T13" fmla="*/ 2147483647 h 10"/>
                <a:gd name="T14" fmla="*/ 2147483647 w 16"/>
                <a:gd name="T15" fmla="*/ 2147483647 h 10"/>
                <a:gd name="T16" fmla="*/ 2147483647 w 16"/>
                <a:gd name="T17" fmla="*/ 214748364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10"/>
                <a:gd name="T29" fmla="*/ 16 w 16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10">
                  <a:moveTo>
                    <a:pt x="16" y="6"/>
                  </a:moveTo>
                  <a:lnTo>
                    <a:pt x="12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10"/>
                  </a:lnTo>
                  <a:lnTo>
                    <a:pt x="16" y="10"/>
                  </a:lnTo>
                  <a:lnTo>
                    <a:pt x="14" y="4"/>
                  </a:lnTo>
                  <a:lnTo>
                    <a:pt x="1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8" name="Freeform 166"/>
            <p:cNvSpPr/>
            <p:nvPr/>
          </p:nvSpPr>
          <p:spPr bwMode="auto">
            <a:xfrm>
              <a:off x="4499449" y="2877806"/>
              <a:ext cx="160283" cy="244249"/>
            </a:xfrm>
            <a:custGeom>
              <a:avLst/>
              <a:gdLst>
                <a:gd name="T0" fmla="*/ 2147483647 w 110"/>
                <a:gd name="T1" fmla="*/ 2147483647 h 154"/>
                <a:gd name="T2" fmla="*/ 2147483647 w 110"/>
                <a:gd name="T3" fmla="*/ 2147483647 h 154"/>
                <a:gd name="T4" fmla="*/ 2147483647 w 110"/>
                <a:gd name="T5" fmla="*/ 2147483647 h 154"/>
                <a:gd name="T6" fmla="*/ 2147483647 w 110"/>
                <a:gd name="T7" fmla="*/ 2147483647 h 154"/>
                <a:gd name="T8" fmla="*/ 2147483647 w 110"/>
                <a:gd name="T9" fmla="*/ 2147483647 h 154"/>
                <a:gd name="T10" fmla="*/ 2147483647 w 110"/>
                <a:gd name="T11" fmla="*/ 2147483647 h 154"/>
                <a:gd name="T12" fmla="*/ 2147483647 w 110"/>
                <a:gd name="T13" fmla="*/ 2147483647 h 154"/>
                <a:gd name="T14" fmla="*/ 2147483647 w 110"/>
                <a:gd name="T15" fmla="*/ 2147483647 h 154"/>
                <a:gd name="T16" fmla="*/ 2147483647 w 110"/>
                <a:gd name="T17" fmla="*/ 2147483647 h 154"/>
                <a:gd name="T18" fmla="*/ 2147483647 w 110"/>
                <a:gd name="T19" fmla="*/ 2147483647 h 154"/>
                <a:gd name="T20" fmla="*/ 2147483647 w 110"/>
                <a:gd name="T21" fmla="*/ 2147483647 h 154"/>
                <a:gd name="T22" fmla="*/ 2147483647 w 110"/>
                <a:gd name="T23" fmla="*/ 2147483647 h 154"/>
                <a:gd name="T24" fmla="*/ 2147483647 w 110"/>
                <a:gd name="T25" fmla="*/ 2147483647 h 154"/>
                <a:gd name="T26" fmla="*/ 2147483647 w 110"/>
                <a:gd name="T27" fmla="*/ 2147483647 h 154"/>
                <a:gd name="T28" fmla="*/ 2147483647 w 110"/>
                <a:gd name="T29" fmla="*/ 2147483647 h 154"/>
                <a:gd name="T30" fmla="*/ 2147483647 w 110"/>
                <a:gd name="T31" fmla="*/ 2147483647 h 154"/>
                <a:gd name="T32" fmla="*/ 2147483647 w 110"/>
                <a:gd name="T33" fmla="*/ 2147483647 h 154"/>
                <a:gd name="T34" fmla="*/ 2147483647 w 110"/>
                <a:gd name="T35" fmla="*/ 2147483647 h 154"/>
                <a:gd name="T36" fmla="*/ 2147483647 w 110"/>
                <a:gd name="T37" fmla="*/ 2147483647 h 154"/>
                <a:gd name="T38" fmla="*/ 2147483647 w 110"/>
                <a:gd name="T39" fmla="*/ 2147483647 h 154"/>
                <a:gd name="T40" fmla="*/ 2147483647 w 110"/>
                <a:gd name="T41" fmla="*/ 2147483647 h 154"/>
                <a:gd name="T42" fmla="*/ 2147483647 w 110"/>
                <a:gd name="T43" fmla="*/ 2147483647 h 154"/>
                <a:gd name="T44" fmla="*/ 2147483647 w 110"/>
                <a:gd name="T45" fmla="*/ 2147483647 h 154"/>
                <a:gd name="T46" fmla="*/ 2147483647 w 110"/>
                <a:gd name="T47" fmla="*/ 2147483647 h 154"/>
                <a:gd name="T48" fmla="*/ 2147483647 w 110"/>
                <a:gd name="T49" fmla="*/ 2147483647 h 154"/>
                <a:gd name="T50" fmla="*/ 2147483647 w 110"/>
                <a:gd name="T51" fmla="*/ 2147483647 h 154"/>
                <a:gd name="T52" fmla="*/ 2147483647 w 110"/>
                <a:gd name="T53" fmla="*/ 2147483647 h 154"/>
                <a:gd name="T54" fmla="*/ 2147483647 w 110"/>
                <a:gd name="T55" fmla="*/ 2147483647 h 154"/>
                <a:gd name="T56" fmla="*/ 2147483647 w 110"/>
                <a:gd name="T57" fmla="*/ 2147483647 h 154"/>
                <a:gd name="T58" fmla="*/ 2147483647 w 110"/>
                <a:gd name="T59" fmla="*/ 2147483647 h 154"/>
                <a:gd name="T60" fmla="*/ 0 w 110"/>
                <a:gd name="T61" fmla="*/ 2147483647 h 154"/>
                <a:gd name="T62" fmla="*/ 2147483647 w 110"/>
                <a:gd name="T63" fmla="*/ 2147483647 h 154"/>
                <a:gd name="T64" fmla="*/ 2147483647 w 110"/>
                <a:gd name="T65" fmla="*/ 0 h 154"/>
                <a:gd name="T66" fmla="*/ 2147483647 w 110"/>
                <a:gd name="T67" fmla="*/ 2147483647 h 154"/>
                <a:gd name="T68" fmla="*/ 2147483647 w 110"/>
                <a:gd name="T69" fmla="*/ 2147483647 h 154"/>
                <a:gd name="T70" fmla="*/ 2147483647 w 110"/>
                <a:gd name="T71" fmla="*/ 2147483647 h 154"/>
                <a:gd name="T72" fmla="*/ 2147483647 w 110"/>
                <a:gd name="T73" fmla="*/ 2147483647 h 154"/>
                <a:gd name="T74" fmla="*/ 2147483647 w 110"/>
                <a:gd name="T75" fmla="*/ 2147483647 h 154"/>
                <a:gd name="T76" fmla="*/ 2147483647 w 110"/>
                <a:gd name="T77" fmla="*/ 2147483647 h 154"/>
                <a:gd name="T78" fmla="*/ 2147483647 w 110"/>
                <a:gd name="T79" fmla="*/ 2147483647 h 15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10"/>
                <a:gd name="T121" fmla="*/ 0 h 154"/>
                <a:gd name="T122" fmla="*/ 110 w 110"/>
                <a:gd name="T123" fmla="*/ 154 h 15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10" h="154">
                  <a:moveTo>
                    <a:pt x="76" y="82"/>
                  </a:moveTo>
                  <a:lnTo>
                    <a:pt x="82" y="86"/>
                  </a:lnTo>
                  <a:lnTo>
                    <a:pt x="88" y="90"/>
                  </a:lnTo>
                  <a:lnTo>
                    <a:pt x="90" y="94"/>
                  </a:lnTo>
                  <a:lnTo>
                    <a:pt x="90" y="100"/>
                  </a:lnTo>
                  <a:lnTo>
                    <a:pt x="90" y="104"/>
                  </a:lnTo>
                  <a:lnTo>
                    <a:pt x="90" y="108"/>
                  </a:lnTo>
                  <a:lnTo>
                    <a:pt x="94" y="106"/>
                  </a:lnTo>
                  <a:lnTo>
                    <a:pt x="104" y="104"/>
                  </a:lnTo>
                  <a:lnTo>
                    <a:pt x="108" y="110"/>
                  </a:lnTo>
                  <a:lnTo>
                    <a:pt x="110" y="114"/>
                  </a:lnTo>
                  <a:lnTo>
                    <a:pt x="108" y="118"/>
                  </a:lnTo>
                  <a:lnTo>
                    <a:pt x="104" y="122"/>
                  </a:lnTo>
                  <a:lnTo>
                    <a:pt x="94" y="128"/>
                  </a:lnTo>
                  <a:lnTo>
                    <a:pt x="94" y="130"/>
                  </a:lnTo>
                  <a:lnTo>
                    <a:pt x="98" y="132"/>
                  </a:lnTo>
                  <a:lnTo>
                    <a:pt x="104" y="134"/>
                  </a:lnTo>
                  <a:lnTo>
                    <a:pt x="102" y="138"/>
                  </a:lnTo>
                  <a:lnTo>
                    <a:pt x="98" y="142"/>
                  </a:lnTo>
                  <a:lnTo>
                    <a:pt x="92" y="144"/>
                  </a:lnTo>
                  <a:lnTo>
                    <a:pt x="82" y="144"/>
                  </a:lnTo>
                  <a:lnTo>
                    <a:pt x="66" y="144"/>
                  </a:lnTo>
                  <a:lnTo>
                    <a:pt x="50" y="144"/>
                  </a:lnTo>
                  <a:lnTo>
                    <a:pt x="40" y="144"/>
                  </a:lnTo>
                  <a:lnTo>
                    <a:pt x="40" y="148"/>
                  </a:lnTo>
                  <a:lnTo>
                    <a:pt x="40" y="152"/>
                  </a:lnTo>
                  <a:lnTo>
                    <a:pt x="34" y="152"/>
                  </a:lnTo>
                  <a:lnTo>
                    <a:pt x="26" y="154"/>
                  </a:lnTo>
                  <a:lnTo>
                    <a:pt x="18" y="154"/>
                  </a:lnTo>
                  <a:lnTo>
                    <a:pt x="12" y="154"/>
                  </a:lnTo>
                  <a:lnTo>
                    <a:pt x="14" y="148"/>
                  </a:lnTo>
                  <a:lnTo>
                    <a:pt x="18" y="144"/>
                  </a:lnTo>
                  <a:lnTo>
                    <a:pt x="24" y="142"/>
                  </a:lnTo>
                  <a:lnTo>
                    <a:pt x="30" y="140"/>
                  </a:lnTo>
                  <a:lnTo>
                    <a:pt x="42" y="136"/>
                  </a:lnTo>
                  <a:lnTo>
                    <a:pt x="46" y="132"/>
                  </a:lnTo>
                  <a:lnTo>
                    <a:pt x="50" y="128"/>
                  </a:lnTo>
                  <a:lnTo>
                    <a:pt x="32" y="126"/>
                  </a:lnTo>
                  <a:lnTo>
                    <a:pt x="24" y="124"/>
                  </a:lnTo>
                  <a:lnTo>
                    <a:pt x="18" y="122"/>
                  </a:lnTo>
                  <a:lnTo>
                    <a:pt x="26" y="114"/>
                  </a:lnTo>
                  <a:lnTo>
                    <a:pt x="36" y="108"/>
                  </a:lnTo>
                  <a:lnTo>
                    <a:pt x="36" y="104"/>
                  </a:lnTo>
                  <a:lnTo>
                    <a:pt x="36" y="100"/>
                  </a:lnTo>
                  <a:lnTo>
                    <a:pt x="38" y="98"/>
                  </a:lnTo>
                  <a:lnTo>
                    <a:pt x="40" y="94"/>
                  </a:lnTo>
                  <a:lnTo>
                    <a:pt x="48" y="90"/>
                  </a:lnTo>
                  <a:lnTo>
                    <a:pt x="42" y="84"/>
                  </a:lnTo>
                  <a:lnTo>
                    <a:pt x="40" y="80"/>
                  </a:lnTo>
                  <a:lnTo>
                    <a:pt x="40" y="76"/>
                  </a:lnTo>
                  <a:lnTo>
                    <a:pt x="40" y="70"/>
                  </a:lnTo>
                  <a:lnTo>
                    <a:pt x="42" y="68"/>
                  </a:lnTo>
                  <a:lnTo>
                    <a:pt x="40" y="62"/>
                  </a:lnTo>
                  <a:lnTo>
                    <a:pt x="38" y="58"/>
                  </a:lnTo>
                  <a:lnTo>
                    <a:pt x="14" y="58"/>
                  </a:lnTo>
                  <a:lnTo>
                    <a:pt x="12" y="56"/>
                  </a:lnTo>
                  <a:lnTo>
                    <a:pt x="12" y="50"/>
                  </a:lnTo>
                  <a:lnTo>
                    <a:pt x="10" y="48"/>
                  </a:lnTo>
                  <a:lnTo>
                    <a:pt x="6" y="46"/>
                  </a:lnTo>
                  <a:lnTo>
                    <a:pt x="12" y="36"/>
                  </a:lnTo>
                  <a:lnTo>
                    <a:pt x="6" y="32"/>
                  </a:lnTo>
                  <a:lnTo>
                    <a:pt x="0" y="28"/>
                  </a:lnTo>
                  <a:lnTo>
                    <a:pt x="10" y="20"/>
                  </a:lnTo>
                  <a:lnTo>
                    <a:pt x="22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48" y="8"/>
                  </a:lnTo>
                  <a:lnTo>
                    <a:pt x="46" y="12"/>
                  </a:lnTo>
                  <a:lnTo>
                    <a:pt x="42" y="16"/>
                  </a:lnTo>
                  <a:lnTo>
                    <a:pt x="38" y="20"/>
                  </a:lnTo>
                  <a:lnTo>
                    <a:pt x="46" y="22"/>
                  </a:lnTo>
                  <a:lnTo>
                    <a:pt x="54" y="22"/>
                  </a:lnTo>
                  <a:lnTo>
                    <a:pt x="60" y="24"/>
                  </a:lnTo>
                  <a:lnTo>
                    <a:pt x="66" y="26"/>
                  </a:lnTo>
                  <a:lnTo>
                    <a:pt x="58" y="36"/>
                  </a:lnTo>
                  <a:lnTo>
                    <a:pt x="54" y="40"/>
                  </a:lnTo>
                  <a:lnTo>
                    <a:pt x="54" y="46"/>
                  </a:lnTo>
                  <a:lnTo>
                    <a:pt x="56" y="56"/>
                  </a:lnTo>
                  <a:lnTo>
                    <a:pt x="62" y="64"/>
                  </a:lnTo>
                  <a:lnTo>
                    <a:pt x="74" y="82"/>
                  </a:lnTo>
                  <a:lnTo>
                    <a:pt x="76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39" name="Freeform 167"/>
            <p:cNvSpPr/>
            <p:nvPr/>
          </p:nvSpPr>
          <p:spPr bwMode="auto">
            <a:xfrm>
              <a:off x="4429110" y="2984001"/>
              <a:ext cx="88790" cy="99558"/>
            </a:xfrm>
            <a:custGeom>
              <a:avLst/>
              <a:gdLst>
                <a:gd name="T0" fmla="*/ 2147483647 w 60"/>
                <a:gd name="T1" fmla="*/ 2147483647 h 64"/>
                <a:gd name="T2" fmla="*/ 2147483647 w 60"/>
                <a:gd name="T3" fmla="*/ 2147483647 h 64"/>
                <a:gd name="T4" fmla="*/ 2147483647 w 60"/>
                <a:gd name="T5" fmla="*/ 2147483647 h 64"/>
                <a:gd name="T6" fmla="*/ 2147483647 w 60"/>
                <a:gd name="T7" fmla="*/ 0 h 64"/>
                <a:gd name="T8" fmla="*/ 2147483647 w 60"/>
                <a:gd name="T9" fmla="*/ 0 h 64"/>
                <a:gd name="T10" fmla="*/ 2147483647 w 60"/>
                <a:gd name="T11" fmla="*/ 0 h 64"/>
                <a:gd name="T12" fmla="*/ 2147483647 w 60"/>
                <a:gd name="T13" fmla="*/ 2147483647 h 64"/>
                <a:gd name="T14" fmla="*/ 2147483647 w 60"/>
                <a:gd name="T15" fmla="*/ 2147483647 h 64"/>
                <a:gd name="T16" fmla="*/ 2147483647 w 60"/>
                <a:gd name="T17" fmla="*/ 2147483647 h 64"/>
                <a:gd name="T18" fmla="*/ 2147483647 w 60"/>
                <a:gd name="T19" fmla="*/ 2147483647 h 64"/>
                <a:gd name="T20" fmla="*/ 2147483647 w 60"/>
                <a:gd name="T21" fmla="*/ 2147483647 h 64"/>
                <a:gd name="T22" fmla="*/ 2147483647 w 60"/>
                <a:gd name="T23" fmla="*/ 2147483647 h 64"/>
                <a:gd name="T24" fmla="*/ 2147483647 w 60"/>
                <a:gd name="T25" fmla="*/ 2147483647 h 64"/>
                <a:gd name="T26" fmla="*/ 2147483647 w 60"/>
                <a:gd name="T27" fmla="*/ 2147483647 h 64"/>
                <a:gd name="T28" fmla="*/ 2147483647 w 60"/>
                <a:gd name="T29" fmla="*/ 2147483647 h 64"/>
                <a:gd name="T30" fmla="*/ 2147483647 w 60"/>
                <a:gd name="T31" fmla="*/ 2147483647 h 64"/>
                <a:gd name="T32" fmla="*/ 2147483647 w 60"/>
                <a:gd name="T33" fmla="*/ 2147483647 h 64"/>
                <a:gd name="T34" fmla="*/ 2147483647 w 60"/>
                <a:gd name="T35" fmla="*/ 2147483647 h 64"/>
                <a:gd name="T36" fmla="*/ 2147483647 w 60"/>
                <a:gd name="T37" fmla="*/ 2147483647 h 64"/>
                <a:gd name="T38" fmla="*/ 2147483647 w 60"/>
                <a:gd name="T39" fmla="*/ 2147483647 h 64"/>
                <a:gd name="T40" fmla="*/ 2147483647 w 60"/>
                <a:gd name="T41" fmla="*/ 2147483647 h 64"/>
                <a:gd name="T42" fmla="*/ 2147483647 w 60"/>
                <a:gd name="T43" fmla="*/ 2147483647 h 64"/>
                <a:gd name="T44" fmla="*/ 2147483647 w 60"/>
                <a:gd name="T45" fmla="*/ 2147483647 h 64"/>
                <a:gd name="T46" fmla="*/ 2147483647 w 60"/>
                <a:gd name="T47" fmla="*/ 2147483647 h 64"/>
                <a:gd name="T48" fmla="*/ 0 w 60"/>
                <a:gd name="T49" fmla="*/ 2147483647 h 64"/>
                <a:gd name="T50" fmla="*/ 2147483647 w 60"/>
                <a:gd name="T51" fmla="*/ 2147483647 h 64"/>
                <a:gd name="T52" fmla="*/ 2147483647 w 60"/>
                <a:gd name="T53" fmla="*/ 2147483647 h 64"/>
                <a:gd name="T54" fmla="*/ 2147483647 w 60"/>
                <a:gd name="T55" fmla="*/ 2147483647 h 64"/>
                <a:gd name="T56" fmla="*/ 2147483647 w 60"/>
                <a:gd name="T57" fmla="*/ 2147483647 h 64"/>
                <a:gd name="T58" fmla="*/ 2147483647 w 60"/>
                <a:gd name="T59" fmla="*/ 2147483647 h 64"/>
                <a:gd name="T60" fmla="*/ 2147483647 w 60"/>
                <a:gd name="T61" fmla="*/ 2147483647 h 64"/>
                <a:gd name="T62" fmla="*/ 2147483647 w 60"/>
                <a:gd name="T63" fmla="*/ 2147483647 h 64"/>
                <a:gd name="T64" fmla="*/ 2147483647 w 60"/>
                <a:gd name="T65" fmla="*/ 2147483647 h 64"/>
                <a:gd name="T66" fmla="*/ 2147483647 w 60"/>
                <a:gd name="T67" fmla="*/ 2147483647 h 64"/>
                <a:gd name="T68" fmla="*/ 2147483647 w 60"/>
                <a:gd name="T69" fmla="*/ 2147483647 h 64"/>
                <a:gd name="T70" fmla="*/ 2147483647 w 60"/>
                <a:gd name="T71" fmla="*/ 2147483647 h 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0"/>
                <a:gd name="T109" fmla="*/ 0 h 64"/>
                <a:gd name="T110" fmla="*/ 60 w 60"/>
                <a:gd name="T111" fmla="*/ 64 h 6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0" h="64">
                  <a:moveTo>
                    <a:pt x="32" y="20"/>
                  </a:moveTo>
                  <a:lnTo>
                    <a:pt x="32" y="4"/>
                  </a:lnTo>
                  <a:lnTo>
                    <a:pt x="32" y="2"/>
                  </a:lnTo>
                  <a:lnTo>
                    <a:pt x="34" y="0"/>
                  </a:lnTo>
                  <a:lnTo>
                    <a:pt x="44" y="0"/>
                  </a:lnTo>
                  <a:lnTo>
                    <a:pt x="56" y="0"/>
                  </a:lnTo>
                  <a:lnTo>
                    <a:pt x="60" y="2"/>
                  </a:lnTo>
                  <a:lnTo>
                    <a:pt x="60" y="6"/>
                  </a:lnTo>
                  <a:lnTo>
                    <a:pt x="58" y="14"/>
                  </a:lnTo>
                  <a:lnTo>
                    <a:pt x="54" y="18"/>
                  </a:lnTo>
                  <a:lnTo>
                    <a:pt x="50" y="20"/>
                  </a:lnTo>
                  <a:lnTo>
                    <a:pt x="48" y="24"/>
                  </a:lnTo>
                  <a:lnTo>
                    <a:pt x="50" y="26"/>
                  </a:lnTo>
                  <a:lnTo>
                    <a:pt x="52" y="30"/>
                  </a:lnTo>
                  <a:lnTo>
                    <a:pt x="54" y="32"/>
                  </a:lnTo>
                  <a:lnTo>
                    <a:pt x="56" y="36"/>
                  </a:lnTo>
                  <a:lnTo>
                    <a:pt x="54" y="42"/>
                  </a:lnTo>
                  <a:lnTo>
                    <a:pt x="50" y="46"/>
                  </a:lnTo>
                  <a:lnTo>
                    <a:pt x="38" y="54"/>
                  </a:lnTo>
                  <a:lnTo>
                    <a:pt x="24" y="62"/>
                  </a:lnTo>
                  <a:lnTo>
                    <a:pt x="16" y="64"/>
                  </a:lnTo>
                  <a:lnTo>
                    <a:pt x="10" y="64"/>
                  </a:lnTo>
                  <a:lnTo>
                    <a:pt x="6" y="64"/>
                  </a:lnTo>
                  <a:lnTo>
                    <a:pt x="4" y="62"/>
                  </a:lnTo>
                  <a:lnTo>
                    <a:pt x="0" y="56"/>
                  </a:lnTo>
                  <a:lnTo>
                    <a:pt x="2" y="52"/>
                  </a:lnTo>
                  <a:lnTo>
                    <a:pt x="6" y="48"/>
                  </a:lnTo>
                  <a:lnTo>
                    <a:pt x="14" y="40"/>
                  </a:lnTo>
                  <a:lnTo>
                    <a:pt x="6" y="34"/>
                  </a:lnTo>
                  <a:lnTo>
                    <a:pt x="2" y="30"/>
                  </a:lnTo>
                  <a:lnTo>
                    <a:pt x="6" y="26"/>
                  </a:lnTo>
                  <a:lnTo>
                    <a:pt x="4" y="20"/>
                  </a:lnTo>
                  <a:lnTo>
                    <a:pt x="10" y="18"/>
                  </a:lnTo>
                  <a:lnTo>
                    <a:pt x="20" y="16"/>
                  </a:lnTo>
                  <a:lnTo>
                    <a:pt x="26" y="18"/>
                  </a:lnTo>
                  <a:lnTo>
                    <a:pt x="32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0" name="Freeform 168"/>
            <p:cNvSpPr/>
            <p:nvPr/>
          </p:nvSpPr>
          <p:spPr bwMode="auto">
            <a:xfrm>
              <a:off x="4818861" y="3327809"/>
              <a:ext cx="13837" cy="43805"/>
            </a:xfrm>
            <a:custGeom>
              <a:avLst/>
              <a:gdLst>
                <a:gd name="T0" fmla="*/ 0 w 10"/>
                <a:gd name="T1" fmla="*/ 2147483647 h 28"/>
                <a:gd name="T2" fmla="*/ 0 w 10"/>
                <a:gd name="T3" fmla="*/ 2147483647 h 28"/>
                <a:gd name="T4" fmla="*/ 2147483647 w 10"/>
                <a:gd name="T5" fmla="*/ 2147483647 h 28"/>
                <a:gd name="T6" fmla="*/ 2147483647 w 10"/>
                <a:gd name="T7" fmla="*/ 0 h 28"/>
                <a:gd name="T8" fmla="*/ 2147483647 w 10"/>
                <a:gd name="T9" fmla="*/ 2147483647 h 28"/>
                <a:gd name="T10" fmla="*/ 2147483647 w 10"/>
                <a:gd name="T11" fmla="*/ 2147483647 h 28"/>
                <a:gd name="T12" fmla="*/ 2147483647 w 10"/>
                <a:gd name="T13" fmla="*/ 2147483647 h 28"/>
                <a:gd name="T14" fmla="*/ 0 w 10"/>
                <a:gd name="T15" fmla="*/ 214748364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28"/>
                <a:gd name="T26" fmla="*/ 10 w 10"/>
                <a:gd name="T27" fmla="*/ 28 h 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28">
                  <a:moveTo>
                    <a:pt x="0" y="28"/>
                  </a:moveTo>
                  <a:lnTo>
                    <a:pt x="0" y="12"/>
                  </a:lnTo>
                  <a:lnTo>
                    <a:pt x="2" y="6"/>
                  </a:lnTo>
                  <a:lnTo>
                    <a:pt x="6" y="0"/>
                  </a:lnTo>
                  <a:lnTo>
                    <a:pt x="8" y="6"/>
                  </a:lnTo>
                  <a:lnTo>
                    <a:pt x="10" y="10"/>
                  </a:lnTo>
                  <a:lnTo>
                    <a:pt x="10" y="28"/>
                  </a:lnTo>
                  <a:lnTo>
                    <a:pt x="0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1" name="Freeform 169"/>
            <p:cNvSpPr/>
            <p:nvPr/>
          </p:nvSpPr>
          <p:spPr bwMode="auto">
            <a:xfrm>
              <a:off x="4798104" y="3378251"/>
              <a:ext cx="40359" cy="62390"/>
            </a:xfrm>
            <a:custGeom>
              <a:avLst/>
              <a:gdLst>
                <a:gd name="T0" fmla="*/ 2147483647 w 28"/>
                <a:gd name="T1" fmla="*/ 2147483647 h 40"/>
                <a:gd name="T2" fmla="*/ 2147483647 w 28"/>
                <a:gd name="T3" fmla="*/ 2147483647 h 40"/>
                <a:gd name="T4" fmla="*/ 2147483647 w 28"/>
                <a:gd name="T5" fmla="*/ 0 h 40"/>
                <a:gd name="T6" fmla="*/ 2147483647 w 28"/>
                <a:gd name="T7" fmla="*/ 2147483647 h 40"/>
                <a:gd name="T8" fmla="*/ 2147483647 w 28"/>
                <a:gd name="T9" fmla="*/ 2147483647 h 40"/>
                <a:gd name="T10" fmla="*/ 2147483647 w 28"/>
                <a:gd name="T11" fmla="*/ 2147483647 h 40"/>
                <a:gd name="T12" fmla="*/ 2147483647 w 28"/>
                <a:gd name="T13" fmla="*/ 2147483647 h 40"/>
                <a:gd name="T14" fmla="*/ 2147483647 w 28"/>
                <a:gd name="T15" fmla="*/ 2147483647 h 40"/>
                <a:gd name="T16" fmla="*/ 2147483647 w 28"/>
                <a:gd name="T17" fmla="*/ 2147483647 h 40"/>
                <a:gd name="T18" fmla="*/ 2147483647 w 28"/>
                <a:gd name="T19" fmla="*/ 2147483647 h 40"/>
                <a:gd name="T20" fmla="*/ 2147483647 w 28"/>
                <a:gd name="T21" fmla="*/ 2147483647 h 40"/>
                <a:gd name="T22" fmla="*/ 2147483647 w 28"/>
                <a:gd name="T23" fmla="*/ 2147483647 h 40"/>
                <a:gd name="T24" fmla="*/ 2147483647 w 28"/>
                <a:gd name="T25" fmla="*/ 2147483647 h 40"/>
                <a:gd name="T26" fmla="*/ 2147483647 w 28"/>
                <a:gd name="T27" fmla="*/ 2147483647 h 40"/>
                <a:gd name="T28" fmla="*/ 0 w 28"/>
                <a:gd name="T29" fmla="*/ 2147483647 h 40"/>
                <a:gd name="T30" fmla="*/ 2147483647 w 28"/>
                <a:gd name="T31" fmla="*/ 2147483647 h 40"/>
                <a:gd name="T32" fmla="*/ 2147483647 w 28"/>
                <a:gd name="T33" fmla="*/ 2147483647 h 40"/>
                <a:gd name="T34" fmla="*/ 2147483647 w 28"/>
                <a:gd name="T35" fmla="*/ 2147483647 h 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8"/>
                <a:gd name="T55" fmla="*/ 0 h 40"/>
                <a:gd name="T56" fmla="*/ 28 w 28"/>
                <a:gd name="T57" fmla="*/ 40 h 4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8" h="40">
                  <a:moveTo>
                    <a:pt x="12" y="8"/>
                  </a:moveTo>
                  <a:lnTo>
                    <a:pt x="16" y="4"/>
                  </a:lnTo>
                  <a:lnTo>
                    <a:pt x="20" y="0"/>
                  </a:lnTo>
                  <a:lnTo>
                    <a:pt x="24" y="4"/>
                  </a:lnTo>
                  <a:lnTo>
                    <a:pt x="28" y="8"/>
                  </a:lnTo>
                  <a:lnTo>
                    <a:pt x="28" y="34"/>
                  </a:lnTo>
                  <a:lnTo>
                    <a:pt x="24" y="36"/>
                  </a:lnTo>
                  <a:lnTo>
                    <a:pt x="20" y="38"/>
                  </a:lnTo>
                  <a:lnTo>
                    <a:pt x="14" y="40"/>
                  </a:lnTo>
                  <a:lnTo>
                    <a:pt x="10" y="36"/>
                  </a:lnTo>
                  <a:lnTo>
                    <a:pt x="10" y="34"/>
                  </a:lnTo>
                  <a:lnTo>
                    <a:pt x="10" y="30"/>
                  </a:lnTo>
                  <a:lnTo>
                    <a:pt x="10" y="14"/>
                  </a:lnTo>
                  <a:lnTo>
                    <a:pt x="4" y="12"/>
                  </a:lnTo>
                  <a:lnTo>
                    <a:pt x="0" y="8"/>
                  </a:lnTo>
                  <a:lnTo>
                    <a:pt x="4" y="6"/>
                  </a:lnTo>
                  <a:lnTo>
                    <a:pt x="8" y="6"/>
                  </a:lnTo>
                  <a:lnTo>
                    <a:pt x="1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2" name="Freeform 170"/>
            <p:cNvSpPr/>
            <p:nvPr/>
          </p:nvSpPr>
          <p:spPr bwMode="auto">
            <a:xfrm>
              <a:off x="4904191" y="3465863"/>
              <a:ext cx="58808" cy="38495"/>
            </a:xfrm>
            <a:custGeom>
              <a:avLst/>
              <a:gdLst>
                <a:gd name="T0" fmla="*/ 2147483647 w 41"/>
                <a:gd name="T1" fmla="*/ 2147483647 h 24"/>
                <a:gd name="T2" fmla="*/ 2147483647 w 41"/>
                <a:gd name="T3" fmla="*/ 2147483647 h 24"/>
                <a:gd name="T4" fmla="*/ 2147483647 w 41"/>
                <a:gd name="T5" fmla="*/ 2147483647 h 24"/>
                <a:gd name="T6" fmla="*/ 2147483647 w 41"/>
                <a:gd name="T7" fmla="*/ 2147483647 h 24"/>
                <a:gd name="T8" fmla="*/ 2147483647 w 41"/>
                <a:gd name="T9" fmla="*/ 2147483647 h 24"/>
                <a:gd name="T10" fmla="*/ 2147483647 w 41"/>
                <a:gd name="T11" fmla="*/ 2147483647 h 24"/>
                <a:gd name="T12" fmla="*/ 2147483647 w 41"/>
                <a:gd name="T13" fmla="*/ 2147483647 h 24"/>
                <a:gd name="T14" fmla="*/ 2147483647 w 41"/>
                <a:gd name="T15" fmla="*/ 2147483647 h 24"/>
                <a:gd name="T16" fmla="*/ 0 w 41"/>
                <a:gd name="T17" fmla="*/ 2147483647 h 24"/>
                <a:gd name="T18" fmla="*/ 0 w 41"/>
                <a:gd name="T19" fmla="*/ 2147483647 h 24"/>
                <a:gd name="T20" fmla="*/ 2147483647 w 41"/>
                <a:gd name="T21" fmla="*/ 0 h 24"/>
                <a:gd name="T22" fmla="*/ 2147483647 w 41"/>
                <a:gd name="T23" fmla="*/ 0 h 24"/>
                <a:gd name="T24" fmla="*/ 2147483647 w 41"/>
                <a:gd name="T25" fmla="*/ 2147483647 h 24"/>
                <a:gd name="T26" fmla="*/ 2147483647 w 41"/>
                <a:gd name="T27" fmla="*/ 2147483647 h 24"/>
                <a:gd name="T28" fmla="*/ 2147483647 w 41"/>
                <a:gd name="T29" fmla="*/ 2147483647 h 24"/>
                <a:gd name="T30" fmla="*/ 2147483647 w 41"/>
                <a:gd name="T31" fmla="*/ 0 h 24"/>
                <a:gd name="T32" fmla="*/ 2147483647 w 41"/>
                <a:gd name="T33" fmla="*/ 2147483647 h 24"/>
                <a:gd name="T34" fmla="*/ 2147483647 w 41"/>
                <a:gd name="T35" fmla="*/ 2147483647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1"/>
                <a:gd name="T55" fmla="*/ 0 h 24"/>
                <a:gd name="T56" fmla="*/ 41 w 41"/>
                <a:gd name="T57" fmla="*/ 24 h 2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1" h="24">
                  <a:moveTo>
                    <a:pt x="41" y="12"/>
                  </a:moveTo>
                  <a:lnTo>
                    <a:pt x="39" y="16"/>
                  </a:lnTo>
                  <a:lnTo>
                    <a:pt x="39" y="18"/>
                  </a:lnTo>
                  <a:lnTo>
                    <a:pt x="39" y="22"/>
                  </a:lnTo>
                  <a:lnTo>
                    <a:pt x="39" y="24"/>
                  </a:lnTo>
                  <a:lnTo>
                    <a:pt x="31" y="22"/>
                  </a:lnTo>
                  <a:lnTo>
                    <a:pt x="17" y="16"/>
                  </a:lnTo>
                  <a:lnTo>
                    <a:pt x="4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9" y="0"/>
                  </a:lnTo>
                  <a:lnTo>
                    <a:pt x="19" y="2"/>
                  </a:lnTo>
                  <a:lnTo>
                    <a:pt x="27" y="4"/>
                  </a:lnTo>
                  <a:lnTo>
                    <a:pt x="33" y="2"/>
                  </a:lnTo>
                  <a:lnTo>
                    <a:pt x="41" y="0"/>
                  </a:lnTo>
                  <a:lnTo>
                    <a:pt x="41" y="4"/>
                  </a:lnTo>
                  <a:lnTo>
                    <a:pt x="41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3" name="Freeform 171"/>
            <p:cNvSpPr/>
            <p:nvPr/>
          </p:nvSpPr>
          <p:spPr bwMode="auto">
            <a:xfrm>
              <a:off x="4832698" y="2952143"/>
              <a:ext cx="34594" cy="45133"/>
            </a:xfrm>
            <a:custGeom>
              <a:avLst/>
              <a:gdLst>
                <a:gd name="T0" fmla="*/ 2147483647 w 24"/>
                <a:gd name="T1" fmla="*/ 2147483647 h 30"/>
                <a:gd name="T2" fmla="*/ 2147483647 w 24"/>
                <a:gd name="T3" fmla="*/ 2147483647 h 30"/>
                <a:gd name="T4" fmla="*/ 2147483647 w 24"/>
                <a:gd name="T5" fmla="*/ 2147483647 h 30"/>
                <a:gd name="T6" fmla="*/ 2147483647 w 24"/>
                <a:gd name="T7" fmla="*/ 2147483647 h 30"/>
                <a:gd name="T8" fmla="*/ 2147483647 w 24"/>
                <a:gd name="T9" fmla="*/ 2147483647 h 30"/>
                <a:gd name="T10" fmla="*/ 2147483647 w 24"/>
                <a:gd name="T11" fmla="*/ 2147483647 h 30"/>
                <a:gd name="T12" fmla="*/ 2147483647 w 24"/>
                <a:gd name="T13" fmla="*/ 2147483647 h 30"/>
                <a:gd name="T14" fmla="*/ 2147483647 w 24"/>
                <a:gd name="T15" fmla="*/ 2147483647 h 30"/>
                <a:gd name="T16" fmla="*/ 2147483647 w 24"/>
                <a:gd name="T17" fmla="*/ 2147483647 h 30"/>
                <a:gd name="T18" fmla="*/ 2147483647 w 24"/>
                <a:gd name="T19" fmla="*/ 2147483647 h 30"/>
                <a:gd name="T20" fmla="*/ 2147483647 w 24"/>
                <a:gd name="T21" fmla="*/ 2147483647 h 30"/>
                <a:gd name="T22" fmla="*/ 2147483647 w 24"/>
                <a:gd name="T23" fmla="*/ 2147483647 h 30"/>
                <a:gd name="T24" fmla="*/ 2147483647 w 24"/>
                <a:gd name="T25" fmla="*/ 2147483647 h 30"/>
                <a:gd name="T26" fmla="*/ 2147483647 w 24"/>
                <a:gd name="T27" fmla="*/ 2147483647 h 30"/>
                <a:gd name="T28" fmla="*/ 0 w 24"/>
                <a:gd name="T29" fmla="*/ 2147483647 h 30"/>
                <a:gd name="T30" fmla="*/ 0 w 24"/>
                <a:gd name="T31" fmla="*/ 2147483647 h 30"/>
                <a:gd name="T32" fmla="*/ 2147483647 w 24"/>
                <a:gd name="T33" fmla="*/ 2147483647 h 30"/>
                <a:gd name="T34" fmla="*/ 2147483647 w 24"/>
                <a:gd name="T35" fmla="*/ 0 h 30"/>
                <a:gd name="T36" fmla="*/ 2147483647 w 24"/>
                <a:gd name="T37" fmla="*/ 0 h 30"/>
                <a:gd name="T38" fmla="*/ 2147483647 w 24"/>
                <a:gd name="T39" fmla="*/ 0 h 30"/>
                <a:gd name="T40" fmla="*/ 2147483647 w 24"/>
                <a:gd name="T41" fmla="*/ 2147483647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4"/>
                <a:gd name="T64" fmla="*/ 0 h 30"/>
                <a:gd name="T65" fmla="*/ 24 w 24"/>
                <a:gd name="T66" fmla="*/ 30 h 3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4" h="30">
                  <a:moveTo>
                    <a:pt x="12" y="4"/>
                  </a:moveTo>
                  <a:lnTo>
                    <a:pt x="12" y="12"/>
                  </a:lnTo>
                  <a:lnTo>
                    <a:pt x="18" y="8"/>
                  </a:lnTo>
                  <a:lnTo>
                    <a:pt x="24" y="4"/>
                  </a:lnTo>
                  <a:lnTo>
                    <a:pt x="24" y="16"/>
                  </a:lnTo>
                  <a:lnTo>
                    <a:pt x="22" y="20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2" y="24"/>
                  </a:lnTo>
                  <a:lnTo>
                    <a:pt x="10" y="20"/>
                  </a:lnTo>
                  <a:lnTo>
                    <a:pt x="6" y="14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2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4" name="Freeform 172"/>
            <p:cNvSpPr/>
            <p:nvPr/>
          </p:nvSpPr>
          <p:spPr bwMode="auto">
            <a:xfrm>
              <a:off x="4832698" y="2618954"/>
              <a:ext cx="217938" cy="357082"/>
            </a:xfrm>
            <a:custGeom>
              <a:avLst/>
              <a:gdLst>
                <a:gd name="T0" fmla="*/ 2147483647 w 149"/>
                <a:gd name="T1" fmla="*/ 2147483647 h 224"/>
                <a:gd name="T2" fmla="*/ 2147483647 w 149"/>
                <a:gd name="T3" fmla="*/ 2147483647 h 224"/>
                <a:gd name="T4" fmla="*/ 2147483647 w 149"/>
                <a:gd name="T5" fmla="*/ 2147483647 h 224"/>
                <a:gd name="T6" fmla="*/ 2147483647 w 149"/>
                <a:gd name="T7" fmla="*/ 2147483647 h 224"/>
                <a:gd name="T8" fmla="*/ 2147483647 w 149"/>
                <a:gd name="T9" fmla="*/ 2147483647 h 224"/>
                <a:gd name="T10" fmla="*/ 2147483647 w 149"/>
                <a:gd name="T11" fmla="*/ 2147483647 h 224"/>
                <a:gd name="T12" fmla="*/ 2147483647 w 149"/>
                <a:gd name="T13" fmla="*/ 2147483647 h 224"/>
                <a:gd name="T14" fmla="*/ 2147483647 w 149"/>
                <a:gd name="T15" fmla="*/ 2147483647 h 224"/>
                <a:gd name="T16" fmla="*/ 2147483647 w 149"/>
                <a:gd name="T17" fmla="*/ 2147483647 h 224"/>
                <a:gd name="T18" fmla="*/ 2147483647 w 149"/>
                <a:gd name="T19" fmla="*/ 2147483647 h 224"/>
                <a:gd name="T20" fmla="*/ 2147483647 w 149"/>
                <a:gd name="T21" fmla="*/ 2147483647 h 224"/>
                <a:gd name="T22" fmla="*/ 2147483647 w 149"/>
                <a:gd name="T23" fmla="*/ 2147483647 h 224"/>
                <a:gd name="T24" fmla="*/ 2147483647 w 149"/>
                <a:gd name="T25" fmla="*/ 2147483647 h 224"/>
                <a:gd name="T26" fmla="*/ 2147483647 w 149"/>
                <a:gd name="T27" fmla="*/ 2147483647 h 224"/>
                <a:gd name="T28" fmla="*/ 2147483647 w 149"/>
                <a:gd name="T29" fmla="*/ 2147483647 h 224"/>
                <a:gd name="T30" fmla="*/ 2147483647 w 149"/>
                <a:gd name="T31" fmla="*/ 2147483647 h 224"/>
                <a:gd name="T32" fmla="*/ 0 w 149"/>
                <a:gd name="T33" fmla="*/ 2147483647 h 224"/>
                <a:gd name="T34" fmla="*/ 2147483647 w 149"/>
                <a:gd name="T35" fmla="*/ 2147483647 h 224"/>
                <a:gd name="T36" fmla="*/ 2147483647 w 149"/>
                <a:gd name="T37" fmla="*/ 2147483647 h 224"/>
                <a:gd name="T38" fmla="*/ 2147483647 w 149"/>
                <a:gd name="T39" fmla="*/ 2147483647 h 224"/>
                <a:gd name="T40" fmla="*/ 2147483647 w 149"/>
                <a:gd name="T41" fmla="*/ 2147483647 h 224"/>
                <a:gd name="T42" fmla="*/ 2147483647 w 149"/>
                <a:gd name="T43" fmla="*/ 2147483647 h 224"/>
                <a:gd name="T44" fmla="*/ 2147483647 w 149"/>
                <a:gd name="T45" fmla="*/ 2147483647 h 224"/>
                <a:gd name="T46" fmla="*/ 2147483647 w 149"/>
                <a:gd name="T47" fmla="*/ 2147483647 h 224"/>
                <a:gd name="T48" fmla="*/ 2147483647 w 149"/>
                <a:gd name="T49" fmla="*/ 2147483647 h 224"/>
                <a:gd name="T50" fmla="*/ 2147483647 w 149"/>
                <a:gd name="T51" fmla="*/ 2147483647 h 224"/>
                <a:gd name="T52" fmla="*/ 2147483647 w 149"/>
                <a:gd name="T53" fmla="*/ 2147483647 h 224"/>
                <a:gd name="T54" fmla="*/ 2147483647 w 149"/>
                <a:gd name="T55" fmla="*/ 2147483647 h 224"/>
                <a:gd name="T56" fmla="*/ 2147483647 w 149"/>
                <a:gd name="T57" fmla="*/ 2147483647 h 224"/>
                <a:gd name="T58" fmla="*/ 2147483647 w 149"/>
                <a:gd name="T59" fmla="*/ 2147483647 h 224"/>
                <a:gd name="T60" fmla="*/ 2147483647 w 149"/>
                <a:gd name="T61" fmla="*/ 2147483647 h 224"/>
                <a:gd name="T62" fmla="*/ 2147483647 w 149"/>
                <a:gd name="T63" fmla="*/ 2147483647 h 224"/>
                <a:gd name="T64" fmla="*/ 2147483647 w 149"/>
                <a:gd name="T65" fmla="*/ 2147483647 h 224"/>
                <a:gd name="T66" fmla="*/ 2147483647 w 149"/>
                <a:gd name="T67" fmla="*/ 2147483647 h 224"/>
                <a:gd name="T68" fmla="*/ 2147483647 w 149"/>
                <a:gd name="T69" fmla="*/ 2147483647 h 224"/>
                <a:gd name="T70" fmla="*/ 2147483647 w 149"/>
                <a:gd name="T71" fmla="*/ 2147483647 h 224"/>
                <a:gd name="T72" fmla="*/ 2147483647 w 149"/>
                <a:gd name="T73" fmla="*/ 2147483647 h 224"/>
                <a:gd name="T74" fmla="*/ 2147483647 w 149"/>
                <a:gd name="T75" fmla="*/ 2147483647 h 224"/>
                <a:gd name="T76" fmla="*/ 2147483647 w 149"/>
                <a:gd name="T77" fmla="*/ 2147483647 h 224"/>
                <a:gd name="T78" fmla="*/ 2147483647 w 149"/>
                <a:gd name="T79" fmla="*/ 2147483647 h 224"/>
                <a:gd name="T80" fmla="*/ 2147483647 w 149"/>
                <a:gd name="T81" fmla="*/ 2147483647 h 22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9"/>
                <a:gd name="T124" fmla="*/ 0 h 224"/>
                <a:gd name="T125" fmla="*/ 149 w 149"/>
                <a:gd name="T126" fmla="*/ 224 h 22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9" h="224">
                  <a:moveTo>
                    <a:pt x="149" y="56"/>
                  </a:moveTo>
                  <a:lnTo>
                    <a:pt x="145" y="44"/>
                  </a:lnTo>
                  <a:lnTo>
                    <a:pt x="143" y="36"/>
                  </a:lnTo>
                  <a:lnTo>
                    <a:pt x="141" y="28"/>
                  </a:lnTo>
                  <a:lnTo>
                    <a:pt x="137" y="16"/>
                  </a:lnTo>
                  <a:lnTo>
                    <a:pt x="131" y="10"/>
                  </a:lnTo>
                  <a:lnTo>
                    <a:pt x="121" y="8"/>
                  </a:lnTo>
                  <a:lnTo>
                    <a:pt x="113" y="4"/>
                  </a:lnTo>
                  <a:lnTo>
                    <a:pt x="105" y="0"/>
                  </a:lnTo>
                  <a:lnTo>
                    <a:pt x="97" y="4"/>
                  </a:lnTo>
                  <a:lnTo>
                    <a:pt x="89" y="6"/>
                  </a:lnTo>
                  <a:lnTo>
                    <a:pt x="77" y="6"/>
                  </a:lnTo>
                  <a:lnTo>
                    <a:pt x="65" y="8"/>
                  </a:lnTo>
                  <a:lnTo>
                    <a:pt x="59" y="12"/>
                  </a:lnTo>
                  <a:lnTo>
                    <a:pt x="50" y="22"/>
                  </a:lnTo>
                  <a:lnTo>
                    <a:pt x="42" y="32"/>
                  </a:lnTo>
                  <a:lnTo>
                    <a:pt x="36" y="42"/>
                  </a:lnTo>
                  <a:lnTo>
                    <a:pt x="32" y="54"/>
                  </a:lnTo>
                  <a:lnTo>
                    <a:pt x="30" y="64"/>
                  </a:lnTo>
                  <a:lnTo>
                    <a:pt x="30" y="76"/>
                  </a:lnTo>
                  <a:lnTo>
                    <a:pt x="22" y="76"/>
                  </a:lnTo>
                  <a:lnTo>
                    <a:pt x="12" y="76"/>
                  </a:lnTo>
                  <a:lnTo>
                    <a:pt x="8" y="78"/>
                  </a:lnTo>
                  <a:lnTo>
                    <a:pt x="6" y="82"/>
                  </a:lnTo>
                  <a:lnTo>
                    <a:pt x="4" y="86"/>
                  </a:lnTo>
                  <a:lnTo>
                    <a:pt x="4" y="90"/>
                  </a:lnTo>
                  <a:lnTo>
                    <a:pt x="4" y="98"/>
                  </a:lnTo>
                  <a:lnTo>
                    <a:pt x="8" y="108"/>
                  </a:lnTo>
                  <a:lnTo>
                    <a:pt x="12" y="122"/>
                  </a:lnTo>
                  <a:lnTo>
                    <a:pt x="12" y="130"/>
                  </a:lnTo>
                  <a:lnTo>
                    <a:pt x="12" y="132"/>
                  </a:lnTo>
                  <a:lnTo>
                    <a:pt x="14" y="134"/>
                  </a:lnTo>
                  <a:lnTo>
                    <a:pt x="20" y="138"/>
                  </a:lnTo>
                  <a:lnTo>
                    <a:pt x="0" y="168"/>
                  </a:lnTo>
                  <a:lnTo>
                    <a:pt x="4" y="172"/>
                  </a:lnTo>
                  <a:lnTo>
                    <a:pt x="14" y="182"/>
                  </a:lnTo>
                  <a:lnTo>
                    <a:pt x="28" y="202"/>
                  </a:lnTo>
                  <a:lnTo>
                    <a:pt x="30" y="204"/>
                  </a:lnTo>
                  <a:lnTo>
                    <a:pt x="30" y="208"/>
                  </a:lnTo>
                  <a:lnTo>
                    <a:pt x="28" y="216"/>
                  </a:lnTo>
                  <a:lnTo>
                    <a:pt x="30" y="218"/>
                  </a:lnTo>
                  <a:lnTo>
                    <a:pt x="30" y="222"/>
                  </a:lnTo>
                  <a:lnTo>
                    <a:pt x="32" y="224"/>
                  </a:lnTo>
                  <a:lnTo>
                    <a:pt x="38" y="224"/>
                  </a:lnTo>
                  <a:lnTo>
                    <a:pt x="50" y="224"/>
                  </a:lnTo>
                  <a:lnTo>
                    <a:pt x="52" y="216"/>
                  </a:lnTo>
                  <a:lnTo>
                    <a:pt x="57" y="214"/>
                  </a:lnTo>
                  <a:lnTo>
                    <a:pt x="63" y="212"/>
                  </a:lnTo>
                  <a:lnTo>
                    <a:pt x="73" y="212"/>
                  </a:lnTo>
                  <a:lnTo>
                    <a:pt x="73" y="208"/>
                  </a:lnTo>
                  <a:lnTo>
                    <a:pt x="79" y="208"/>
                  </a:lnTo>
                  <a:lnTo>
                    <a:pt x="81" y="204"/>
                  </a:lnTo>
                  <a:lnTo>
                    <a:pt x="81" y="200"/>
                  </a:lnTo>
                  <a:lnTo>
                    <a:pt x="83" y="200"/>
                  </a:lnTo>
                  <a:lnTo>
                    <a:pt x="79" y="196"/>
                  </a:lnTo>
                  <a:lnTo>
                    <a:pt x="79" y="170"/>
                  </a:lnTo>
                  <a:lnTo>
                    <a:pt x="85" y="166"/>
                  </a:lnTo>
                  <a:lnTo>
                    <a:pt x="89" y="164"/>
                  </a:lnTo>
                  <a:lnTo>
                    <a:pt x="95" y="160"/>
                  </a:lnTo>
                  <a:lnTo>
                    <a:pt x="99" y="156"/>
                  </a:lnTo>
                  <a:lnTo>
                    <a:pt x="79" y="156"/>
                  </a:lnTo>
                  <a:lnTo>
                    <a:pt x="95" y="154"/>
                  </a:lnTo>
                  <a:lnTo>
                    <a:pt x="101" y="152"/>
                  </a:lnTo>
                  <a:lnTo>
                    <a:pt x="105" y="150"/>
                  </a:lnTo>
                  <a:lnTo>
                    <a:pt x="105" y="146"/>
                  </a:lnTo>
                  <a:lnTo>
                    <a:pt x="87" y="140"/>
                  </a:lnTo>
                  <a:lnTo>
                    <a:pt x="81" y="134"/>
                  </a:lnTo>
                  <a:lnTo>
                    <a:pt x="79" y="130"/>
                  </a:lnTo>
                  <a:lnTo>
                    <a:pt x="77" y="124"/>
                  </a:lnTo>
                  <a:lnTo>
                    <a:pt x="79" y="114"/>
                  </a:lnTo>
                  <a:lnTo>
                    <a:pt x="85" y="104"/>
                  </a:lnTo>
                  <a:lnTo>
                    <a:pt x="91" y="98"/>
                  </a:lnTo>
                  <a:lnTo>
                    <a:pt x="99" y="92"/>
                  </a:lnTo>
                  <a:lnTo>
                    <a:pt x="113" y="84"/>
                  </a:lnTo>
                  <a:lnTo>
                    <a:pt x="119" y="78"/>
                  </a:lnTo>
                  <a:lnTo>
                    <a:pt x="121" y="72"/>
                  </a:lnTo>
                  <a:lnTo>
                    <a:pt x="121" y="66"/>
                  </a:lnTo>
                  <a:lnTo>
                    <a:pt x="121" y="62"/>
                  </a:lnTo>
                  <a:lnTo>
                    <a:pt x="123" y="60"/>
                  </a:lnTo>
                  <a:lnTo>
                    <a:pt x="129" y="58"/>
                  </a:lnTo>
                  <a:lnTo>
                    <a:pt x="137" y="56"/>
                  </a:lnTo>
                  <a:lnTo>
                    <a:pt x="141" y="56"/>
                  </a:lnTo>
                  <a:lnTo>
                    <a:pt x="149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5" name="Freeform 173"/>
            <p:cNvSpPr/>
            <p:nvPr/>
          </p:nvSpPr>
          <p:spPr bwMode="auto">
            <a:xfrm>
              <a:off x="4721999" y="2567185"/>
              <a:ext cx="430110" cy="339826"/>
            </a:xfrm>
            <a:custGeom>
              <a:avLst/>
              <a:gdLst>
                <a:gd name="T0" fmla="*/ 2147483647 w 295"/>
                <a:gd name="T1" fmla="*/ 2147483647 h 214"/>
                <a:gd name="T2" fmla="*/ 2147483647 w 295"/>
                <a:gd name="T3" fmla="*/ 2147483647 h 214"/>
                <a:gd name="T4" fmla="*/ 2147483647 w 295"/>
                <a:gd name="T5" fmla="*/ 2147483647 h 214"/>
                <a:gd name="T6" fmla="*/ 2147483647 w 295"/>
                <a:gd name="T7" fmla="*/ 2147483647 h 214"/>
                <a:gd name="T8" fmla="*/ 2147483647 w 295"/>
                <a:gd name="T9" fmla="*/ 2147483647 h 214"/>
                <a:gd name="T10" fmla="*/ 2147483647 w 295"/>
                <a:gd name="T11" fmla="*/ 2147483647 h 214"/>
                <a:gd name="T12" fmla="*/ 2147483647 w 295"/>
                <a:gd name="T13" fmla="*/ 2147483647 h 214"/>
                <a:gd name="T14" fmla="*/ 2147483647 w 295"/>
                <a:gd name="T15" fmla="*/ 2147483647 h 214"/>
                <a:gd name="T16" fmla="*/ 2147483647 w 295"/>
                <a:gd name="T17" fmla="*/ 2147483647 h 214"/>
                <a:gd name="T18" fmla="*/ 2147483647 w 295"/>
                <a:gd name="T19" fmla="*/ 2147483647 h 214"/>
                <a:gd name="T20" fmla="*/ 2147483647 w 295"/>
                <a:gd name="T21" fmla="*/ 2147483647 h 214"/>
                <a:gd name="T22" fmla="*/ 2147483647 w 295"/>
                <a:gd name="T23" fmla="*/ 2147483647 h 214"/>
                <a:gd name="T24" fmla="*/ 2147483647 w 295"/>
                <a:gd name="T25" fmla="*/ 2147483647 h 214"/>
                <a:gd name="T26" fmla="*/ 2147483647 w 295"/>
                <a:gd name="T27" fmla="*/ 2147483647 h 214"/>
                <a:gd name="T28" fmla="*/ 2147483647 w 295"/>
                <a:gd name="T29" fmla="*/ 2147483647 h 214"/>
                <a:gd name="T30" fmla="*/ 2147483647 w 295"/>
                <a:gd name="T31" fmla="*/ 2147483647 h 214"/>
                <a:gd name="T32" fmla="*/ 2147483647 w 295"/>
                <a:gd name="T33" fmla="*/ 2147483647 h 214"/>
                <a:gd name="T34" fmla="*/ 2147483647 w 295"/>
                <a:gd name="T35" fmla="*/ 2147483647 h 214"/>
                <a:gd name="T36" fmla="*/ 2147483647 w 295"/>
                <a:gd name="T37" fmla="*/ 2147483647 h 214"/>
                <a:gd name="T38" fmla="*/ 2147483647 w 295"/>
                <a:gd name="T39" fmla="*/ 2147483647 h 214"/>
                <a:gd name="T40" fmla="*/ 2147483647 w 295"/>
                <a:gd name="T41" fmla="*/ 2147483647 h 214"/>
                <a:gd name="T42" fmla="*/ 2147483647 w 295"/>
                <a:gd name="T43" fmla="*/ 2147483647 h 214"/>
                <a:gd name="T44" fmla="*/ 0 w 295"/>
                <a:gd name="T45" fmla="*/ 2147483647 h 214"/>
                <a:gd name="T46" fmla="*/ 2147483647 w 295"/>
                <a:gd name="T47" fmla="*/ 2147483647 h 214"/>
                <a:gd name="T48" fmla="*/ 2147483647 w 295"/>
                <a:gd name="T49" fmla="*/ 2147483647 h 214"/>
                <a:gd name="T50" fmla="*/ 2147483647 w 295"/>
                <a:gd name="T51" fmla="*/ 2147483647 h 214"/>
                <a:gd name="T52" fmla="*/ 2147483647 w 295"/>
                <a:gd name="T53" fmla="*/ 2147483647 h 214"/>
                <a:gd name="T54" fmla="*/ 2147483647 w 295"/>
                <a:gd name="T55" fmla="*/ 2147483647 h 214"/>
                <a:gd name="T56" fmla="*/ 2147483647 w 295"/>
                <a:gd name="T57" fmla="*/ 2147483647 h 214"/>
                <a:gd name="T58" fmla="*/ 2147483647 w 295"/>
                <a:gd name="T59" fmla="*/ 2147483647 h 214"/>
                <a:gd name="T60" fmla="*/ 2147483647 w 295"/>
                <a:gd name="T61" fmla="*/ 2147483647 h 214"/>
                <a:gd name="T62" fmla="*/ 2147483647 w 295"/>
                <a:gd name="T63" fmla="*/ 2147483647 h 214"/>
                <a:gd name="T64" fmla="*/ 2147483647 w 295"/>
                <a:gd name="T65" fmla="*/ 2147483647 h 214"/>
                <a:gd name="T66" fmla="*/ 2147483647 w 295"/>
                <a:gd name="T67" fmla="*/ 2147483647 h 214"/>
                <a:gd name="T68" fmla="*/ 2147483647 w 295"/>
                <a:gd name="T69" fmla="*/ 2147483647 h 214"/>
                <a:gd name="T70" fmla="*/ 2147483647 w 295"/>
                <a:gd name="T71" fmla="*/ 2147483647 h 214"/>
                <a:gd name="T72" fmla="*/ 2147483647 w 295"/>
                <a:gd name="T73" fmla="*/ 2147483647 h 214"/>
                <a:gd name="T74" fmla="*/ 2147483647 w 295"/>
                <a:gd name="T75" fmla="*/ 2147483647 h 214"/>
                <a:gd name="T76" fmla="*/ 2147483647 w 295"/>
                <a:gd name="T77" fmla="*/ 2147483647 h 214"/>
                <a:gd name="T78" fmla="*/ 2147483647 w 295"/>
                <a:gd name="T79" fmla="*/ 2147483647 h 214"/>
                <a:gd name="T80" fmla="*/ 2147483647 w 295"/>
                <a:gd name="T81" fmla="*/ 2147483647 h 214"/>
                <a:gd name="T82" fmla="*/ 2147483647 w 295"/>
                <a:gd name="T83" fmla="*/ 0 h 214"/>
                <a:gd name="T84" fmla="*/ 2147483647 w 295"/>
                <a:gd name="T85" fmla="*/ 2147483647 h 214"/>
                <a:gd name="T86" fmla="*/ 2147483647 w 295"/>
                <a:gd name="T87" fmla="*/ 2147483647 h 214"/>
                <a:gd name="T88" fmla="*/ 2147483647 w 295"/>
                <a:gd name="T89" fmla="*/ 2147483647 h 214"/>
                <a:gd name="T90" fmla="*/ 2147483647 w 295"/>
                <a:gd name="T91" fmla="*/ 2147483647 h 214"/>
                <a:gd name="T92" fmla="*/ 2147483647 w 295"/>
                <a:gd name="T93" fmla="*/ 2147483647 h 214"/>
                <a:gd name="T94" fmla="*/ 2147483647 w 295"/>
                <a:gd name="T95" fmla="*/ 2147483647 h 21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95"/>
                <a:gd name="T145" fmla="*/ 0 h 214"/>
                <a:gd name="T146" fmla="*/ 295 w 295"/>
                <a:gd name="T147" fmla="*/ 214 h 21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95" h="214">
                  <a:moveTo>
                    <a:pt x="285" y="28"/>
                  </a:moveTo>
                  <a:lnTo>
                    <a:pt x="277" y="24"/>
                  </a:lnTo>
                  <a:lnTo>
                    <a:pt x="271" y="20"/>
                  </a:lnTo>
                  <a:lnTo>
                    <a:pt x="263" y="16"/>
                  </a:lnTo>
                  <a:lnTo>
                    <a:pt x="251" y="14"/>
                  </a:lnTo>
                  <a:lnTo>
                    <a:pt x="245" y="16"/>
                  </a:lnTo>
                  <a:lnTo>
                    <a:pt x="243" y="18"/>
                  </a:lnTo>
                  <a:lnTo>
                    <a:pt x="241" y="22"/>
                  </a:lnTo>
                  <a:lnTo>
                    <a:pt x="241" y="28"/>
                  </a:lnTo>
                  <a:lnTo>
                    <a:pt x="239" y="32"/>
                  </a:lnTo>
                  <a:lnTo>
                    <a:pt x="237" y="36"/>
                  </a:lnTo>
                  <a:lnTo>
                    <a:pt x="233" y="40"/>
                  </a:lnTo>
                  <a:lnTo>
                    <a:pt x="227" y="40"/>
                  </a:lnTo>
                  <a:lnTo>
                    <a:pt x="217" y="38"/>
                  </a:lnTo>
                  <a:lnTo>
                    <a:pt x="207" y="34"/>
                  </a:lnTo>
                  <a:lnTo>
                    <a:pt x="197" y="32"/>
                  </a:lnTo>
                  <a:lnTo>
                    <a:pt x="189" y="30"/>
                  </a:lnTo>
                  <a:lnTo>
                    <a:pt x="187" y="30"/>
                  </a:lnTo>
                  <a:lnTo>
                    <a:pt x="185" y="30"/>
                  </a:lnTo>
                  <a:lnTo>
                    <a:pt x="181" y="32"/>
                  </a:lnTo>
                  <a:lnTo>
                    <a:pt x="173" y="36"/>
                  </a:lnTo>
                  <a:lnTo>
                    <a:pt x="165" y="38"/>
                  </a:lnTo>
                  <a:lnTo>
                    <a:pt x="153" y="38"/>
                  </a:lnTo>
                  <a:lnTo>
                    <a:pt x="141" y="40"/>
                  </a:lnTo>
                  <a:lnTo>
                    <a:pt x="135" y="44"/>
                  </a:lnTo>
                  <a:lnTo>
                    <a:pt x="126" y="54"/>
                  </a:lnTo>
                  <a:lnTo>
                    <a:pt x="118" y="64"/>
                  </a:lnTo>
                  <a:lnTo>
                    <a:pt x="112" y="74"/>
                  </a:lnTo>
                  <a:lnTo>
                    <a:pt x="108" y="86"/>
                  </a:lnTo>
                  <a:lnTo>
                    <a:pt x="106" y="96"/>
                  </a:lnTo>
                  <a:lnTo>
                    <a:pt x="106" y="108"/>
                  </a:lnTo>
                  <a:lnTo>
                    <a:pt x="98" y="108"/>
                  </a:lnTo>
                  <a:lnTo>
                    <a:pt x="88" y="108"/>
                  </a:lnTo>
                  <a:lnTo>
                    <a:pt x="84" y="110"/>
                  </a:lnTo>
                  <a:lnTo>
                    <a:pt x="82" y="114"/>
                  </a:lnTo>
                  <a:lnTo>
                    <a:pt x="80" y="118"/>
                  </a:lnTo>
                  <a:lnTo>
                    <a:pt x="80" y="122"/>
                  </a:lnTo>
                  <a:lnTo>
                    <a:pt x="80" y="130"/>
                  </a:lnTo>
                  <a:lnTo>
                    <a:pt x="84" y="140"/>
                  </a:lnTo>
                  <a:lnTo>
                    <a:pt x="88" y="154"/>
                  </a:lnTo>
                  <a:lnTo>
                    <a:pt x="88" y="162"/>
                  </a:lnTo>
                  <a:lnTo>
                    <a:pt x="88" y="164"/>
                  </a:lnTo>
                  <a:lnTo>
                    <a:pt x="90" y="166"/>
                  </a:lnTo>
                  <a:lnTo>
                    <a:pt x="96" y="170"/>
                  </a:lnTo>
                  <a:lnTo>
                    <a:pt x="76" y="200"/>
                  </a:lnTo>
                  <a:lnTo>
                    <a:pt x="70" y="198"/>
                  </a:lnTo>
                  <a:lnTo>
                    <a:pt x="68" y="196"/>
                  </a:lnTo>
                  <a:lnTo>
                    <a:pt x="64" y="188"/>
                  </a:lnTo>
                  <a:lnTo>
                    <a:pt x="62" y="192"/>
                  </a:lnTo>
                  <a:lnTo>
                    <a:pt x="62" y="196"/>
                  </a:lnTo>
                  <a:lnTo>
                    <a:pt x="50" y="206"/>
                  </a:lnTo>
                  <a:lnTo>
                    <a:pt x="42" y="210"/>
                  </a:lnTo>
                  <a:lnTo>
                    <a:pt x="36" y="214"/>
                  </a:lnTo>
                  <a:lnTo>
                    <a:pt x="26" y="212"/>
                  </a:lnTo>
                  <a:lnTo>
                    <a:pt x="18" y="208"/>
                  </a:lnTo>
                  <a:lnTo>
                    <a:pt x="10" y="204"/>
                  </a:lnTo>
                  <a:lnTo>
                    <a:pt x="8" y="202"/>
                  </a:lnTo>
                  <a:lnTo>
                    <a:pt x="8" y="200"/>
                  </a:lnTo>
                  <a:lnTo>
                    <a:pt x="10" y="196"/>
                  </a:lnTo>
                  <a:lnTo>
                    <a:pt x="12" y="194"/>
                  </a:lnTo>
                  <a:lnTo>
                    <a:pt x="6" y="192"/>
                  </a:lnTo>
                  <a:lnTo>
                    <a:pt x="2" y="190"/>
                  </a:lnTo>
                  <a:lnTo>
                    <a:pt x="2" y="188"/>
                  </a:lnTo>
                  <a:lnTo>
                    <a:pt x="2" y="184"/>
                  </a:lnTo>
                  <a:lnTo>
                    <a:pt x="4" y="178"/>
                  </a:lnTo>
                  <a:lnTo>
                    <a:pt x="8" y="174"/>
                  </a:lnTo>
                  <a:lnTo>
                    <a:pt x="4" y="168"/>
                  </a:lnTo>
                  <a:lnTo>
                    <a:pt x="2" y="160"/>
                  </a:lnTo>
                  <a:lnTo>
                    <a:pt x="0" y="144"/>
                  </a:lnTo>
                  <a:lnTo>
                    <a:pt x="10" y="144"/>
                  </a:lnTo>
                  <a:lnTo>
                    <a:pt x="16" y="140"/>
                  </a:lnTo>
                  <a:lnTo>
                    <a:pt x="22" y="136"/>
                  </a:lnTo>
                  <a:lnTo>
                    <a:pt x="24" y="128"/>
                  </a:lnTo>
                  <a:lnTo>
                    <a:pt x="32" y="128"/>
                  </a:lnTo>
                  <a:lnTo>
                    <a:pt x="38" y="124"/>
                  </a:lnTo>
                  <a:lnTo>
                    <a:pt x="44" y="122"/>
                  </a:lnTo>
                  <a:lnTo>
                    <a:pt x="52" y="122"/>
                  </a:lnTo>
                  <a:lnTo>
                    <a:pt x="54" y="120"/>
                  </a:lnTo>
                  <a:lnTo>
                    <a:pt x="58" y="116"/>
                  </a:lnTo>
                  <a:lnTo>
                    <a:pt x="60" y="118"/>
                  </a:lnTo>
                  <a:lnTo>
                    <a:pt x="64" y="118"/>
                  </a:lnTo>
                  <a:lnTo>
                    <a:pt x="70" y="118"/>
                  </a:lnTo>
                  <a:lnTo>
                    <a:pt x="72" y="116"/>
                  </a:lnTo>
                  <a:lnTo>
                    <a:pt x="62" y="116"/>
                  </a:lnTo>
                  <a:lnTo>
                    <a:pt x="60" y="114"/>
                  </a:lnTo>
                  <a:lnTo>
                    <a:pt x="58" y="110"/>
                  </a:lnTo>
                  <a:lnTo>
                    <a:pt x="60" y="106"/>
                  </a:lnTo>
                  <a:lnTo>
                    <a:pt x="66" y="102"/>
                  </a:lnTo>
                  <a:lnTo>
                    <a:pt x="76" y="98"/>
                  </a:lnTo>
                  <a:lnTo>
                    <a:pt x="80" y="94"/>
                  </a:lnTo>
                  <a:lnTo>
                    <a:pt x="86" y="86"/>
                  </a:lnTo>
                  <a:lnTo>
                    <a:pt x="92" y="70"/>
                  </a:lnTo>
                  <a:lnTo>
                    <a:pt x="94" y="68"/>
                  </a:lnTo>
                  <a:lnTo>
                    <a:pt x="96" y="68"/>
                  </a:lnTo>
                  <a:lnTo>
                    <a:pt x="102" y="64"/>
                  </a:lnTo>
                  <a:lnTo>
                    <a:pt x="106" y="60"/>
                  </a:lnTo>
                  <a:lnTo>
                    <a:pt x="108" y="56"/>
                  </a:lnTo>
                  <a:lnTo>
                    <a:pt x="108" y="52"/>
                  </a:lnTo>
                  <a:lnTo>
                    <a:pt x="112" y="50"/>
                  </a:lnTo>
                  <a:lnTo>
                    <a:pt x="116" y="48"/>
                  </a:lnTo>
                  <a:lnTo>
                    <a:pt x="116" y="40"/>
                  </a:lnTo>
                  <a:lnTo>
                    <a:pt x="106" y="44"/>
                  </a:lnTo>
                  <a:lnTo>
                    <a:pt x="104" y="44"/>
                  </a:lnTo>
                  <a:lnTo>
                    <a:pt x="100" y="42"/>
                  </a:lnTo>
                  <a:lnTo>
                    <a:pt x="106" y="42"/>
                  </a:lnTo>
                  <a:lnTo>
                    <a:pt x="106" y="40"/>
                  </a:lnTo>
                  <a:lnTo>
                    <a:pt x="112" y="38"/>
                  </a:lnTo>
                  <a:lnTo>
                    <a:pt x="114" y="34"/>
                  </a:lnTo>
                  <a:lnTo>
                    <a:pt x="116" y="34"/>
                  </a:lnTo>
                  <a:lnTo>
                    <a:pt x="120" y="36"/>
                  </a:lnTo>
                  <a:lnTo>
                    <a:pt x="135" y="36"/>
                  </a:lnTo>
                  <a:lnTo>
                    <a:pt x="135" y="28"/>
                  </a:lnTo>
                  <a:lnTo>
                    <a:pt x="135" y="26"/>
                  </a:lnTo>
                  <a:lnTo>
                    <a:pt x="139" y="26"/>
                  </a:lnTo>
                  <a:lnTo>
                    <a:pt x="145" y="28"/>
                  </a:lnTo>
                  <a:lnTo>
                    <a:pt x="155" y="22"/>
                  </a:lnTo>
                  <a:lnTo>
                    <a:pt x="161" y="16"/>
                  </a:lnTo>
                  <a:lnTo>
                    <a:pt x="165" y="12"/>
                  </a:lnTo>
                  <a:lnTo>
                    <a:pt x="167" y="14"/>
                  </a:lnTo>
                  <a:lnTo>
                    <a:pt x="169" y="16"/>
                  </a:lnTo>
                  <a:lnTo>
                    <a:pt x="175" y="18"/>
                  </a:lnTo>
                  <a:lnTo>
                    <a:pt x="181" y="16"/>
                  </a:lnTo>
                  <a:lnTo>
                    <a:pt x="185" y="12"/>
                  </a:lnTo>
                  <a:lnTo>
                    <a:pt x="189" y="8"/>
                  </a:lnTo>
                  <a:lnTo>
                    <a:pt x="209" y="4"/>
                  </a:lnTo>
                  <a:lnTo>
                    <a:pt x="227" y="0"/>
                  </a:lnTo>
                  <a:lnTo>
                    <a:pt x="233" y="2"/>
                  </a:lnTo>
                  <a:lnTo>
                    <a:pt x="239" y="4"/>
                  </a:lnTo>
                  <a:lnTo>
                    <a:pt x="243" y="8"/>
                  </a:lnTo>
                  <a:lnTo>
                    <a:pt x="245" y="12"/>
                  </a:lnTo>
                  <a:lnTo>
                    <a:pt x="249" y="6"/>
                  </a:lnTo>
                  <a:lnTo>
                    <a:pt x="251" y="2"/>
                  </a:lnTo>
                  <a:lnTo>
                    <a:pt x="257" y="2"/>
                  </a:lnTo>
                  <a:lnTo>
                    <a:pt x="265" y="2"/>
                  </a:lnTo>
                  <a:lnTo>
                    <a:pt x="271" y="4"/>
                  </a:lnTo>
                  <a:lnTo>
                    <a:pt x="279" y="6"/>
                  </a:lnTo>
                  <a:lnTo>
                    <a:pt x="289" y="6"/>
                  </a:lnTo>
                  <a:lnTo>
                    <a:pt x="289" y="14"/>
                  </a:lnTo>
                  <a:lnTo>
                    <a:pt x="277" y="14"/>
                  </a:lnTo>
                  <a:lnTo>
                    <a:pt x="281" y="16"/>
                  </a:lnTo>
                  <a:lnTo>
                    <a:pt x="287" y="18"/>
                  </a:lnTo>
                  <a:lnTo>
                    <a:pt x="291" y="18"/>
                  </a:lnTo>
                  <a:lnTo>
                    <a:pt x="295" y="14"/>
                  </a:lnTo>
                  <a:lnTo>
                    <a:pt x="295" y="26"/>
                  </a:lnTo>
                  <a:lnTo>
                    <a:pt x="279" y="30"/>
                  </a:lnTo>
                  <a:lnTo>
                    <a:pt x="285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6" name="Freeform 174"/>
            <p:cNvSpPr/>
            <p:nvPr/>
          </p:nvSpPr>
          <p:spPr bwMode="auto">
            <a:xfrm>
              <a:off x="5069085" y="2859222"/>
              <a:ext cx="83024" cy="54425"/>
            </a:xfrm>
            <a:custGeom>
              <a:avLst/>
              <a:gdLst>
                <a:gd name="T0" fmla="*/ 2147483647 w 58"/>
                <a:gd name="T1" fmla="*/ 2147483647 h 34"/>
                <a:gd name="T2" fmla="*/ 2147483647 w 58"/>
                <a:gd name="T3" fmla="*/ 2147483647 h 34"/>
                <a:gd name="T4" fmla="*/ 2147483647 w 58"/>
                <a:gd name="T5" fmla="*/ 2147483647 h 34"/>
                <a:gd name="T6" fmla="*/ 2147483647 w 58"/>
                <a:gd name="T7" fmla="*/ 2147483647 h 34"/>
                <a:gd name="T8" fmla="*/ 2147483647 w 58"/>
                <a:gd name="T9" fmla="*/ 2147483647 h 34"/>
                <a:gd name="T10" fmla="*/ 2147483647 w 58"/>
                <a:gd name="T11" fmla="*/ 2147483647 h 34"/>
                <a:gd name="T12" fmla="*/ 2147483647 w 58"/>
                <a:gd name="T13" fmla="*/ 2147483647 h 34"/>
                <a:gd name="T14" fmla="*/ 2147483647 w 58"/>
                <a:gd name="T15" fmla="*/ 2147483647 h 34"/>
                <a:gd name="T16" fmla="*/ 2147483647 w 58"/>
                <a:gd name="T17" fmla="*/ 2147483647 h 34"/>
                <a:gd name="T18" fmla="*/ 2147483647 w 58"/>
                <a:gd name="T19" fmla="*/ 0 h 34"/>
                <a:gd name="T20" fmla="*/ 2147483647 w 58"/>
                <a:gd name="T21" fmla="*/ 0 h 34"/>
                <a:gd name="T22" fmla="*/ 2147483647 w 58"/>
                <a:gd name="T23" fmla="*/ 2147483647 h 34"/>
                <a:gd name="T24" fmla="*/ 2147483647 w 58"/>
                <a:gd name="T25" fmla="*/ 2147483647 h 34"/>
                <a:gd name="T26" fmla="*/ 2147483647 w 58"/>
                <a:gd name="T27" fmla="*/ 2147483647 h 34"/>
                <a:gd name="T28" fmla="*/ 0 w 58"/>
                <a:gd name="T29" fmla="*/ 2147483647 h 34"/>
                <a:gd name="T30" fmla="*/ 2147483647 w 58"/>
                <a:gd name="T31" fmla="*/ 2147483647 h 34"/>
                <a:gd name="T32" fmla="*/ 2147483647 w 58"/>
                <a:gd name="T33" fmla="*/ 2147483647 h 34"/>
                <a:gd name="T34" fmla="*/ 2147483647 w 58"/>
                <a:gd name="T35" fmla="*/ 2147483647 h 34"/>
                <a:gd name="T36" fmla="*/ 2147483647 w 58"/>
                <a:gd name="T37" fmla="*/ 2147483647 h 34"/>
                <a:gd name="T38" fmla="*/ 2147483647 w 58"/>
                <a:gd name="T39" fmla="*/ 2147483647 h 34"/>
                <a:gd name="T40" fmla="*/ 2147483647 w 58"/>
                <a:gd name="T41" fmla="*/ 2147483647 h 34"/>
                <a:gd name="T42" fmla="*/ 2147483647 w 58"/>
                <a:gd name="T43" fmla="*/ 2147483647 h 34"/>
                <a:gd name="T44" fmla="*/ 2147483647 w 58"/>
                <a:gd name="T45" fmla="*/ 2147483647 h 34"/>
                <a:gd name="T46" fmla="*/ 2147483647 w 58"/>
                <a:gd name="T47" fmla="*/ 2147483647 h 34"/>
                <a:gd name="T48" fmla="*/ 2147483647 w 58"/>
                <a:gd name="T49" fmla="*/ 2147483647 h 34"/>
                <a:gd name="T50" fmla="*/ 2147483647 w 58"/>
                <a:gd name="T51" fmla="*/ 2147483647 h 34"/>
                <a:gd name="T52" fmla="*/ 2147483647 w 58"/>
                <a:gd name="T53" fmla="*/ 2147483647 h 34"/>
                <a:gd name="T54" fmla="*/ 2147483647 w 58"/>
                <a:gd name="T55" fmla="*/ 2147483647 h 34"/>
                <a:gd name="T56" fmla="*/ 2147483647 w 58"/>
                <a:gd name="T57" fmla="*/ 2147483647 h 34"/>
                <a:gd name="T58" fmla="*/ 2147483647 w 58"/>
                <a:gd name="T59" fmla="*/ 2147483647 h 3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8"/>
                <a:gd name="T91" fmla="*/ 0 h 34"/>
                <a:gd name="T92" fmla="*/ 58 w 58"/>
                <a:gd name="T93" fmla="*/ 34 h 3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8" h="34">
                  <a:moveTo>
                    <a:pt x="58" y="34"/>
                  </a:moveTo>
                  <a:lnTo>
                    <a:pt x="52" y="24"/>
                  </a:lnTo>
                  <a:lnTo>
                    <a:pt x="48" y="16"/>
                  </a:lnTo>
                  <a:lnTo>
                    <a:pt x="52" y="16"/>
                  </a:lnTo>
                  <a:lnTo>
                    <a:pt x="54" y="14"/>
                  </a:lnTo>
                  <a:lnTo>
                    <a:pt x="54" y="4"/>
                  </a:lnTo>
                  <a:lnTo>
                    <a:pt x="48" y="6"/>
                  </a:lnTo>
                  <a:lnTo>
                    <a:pt x="44" y="6"/>
                  </a:lnTo>
                  <a:lnTo>
                    <a:pt x="40" y="4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6" y="20"/>
                  </a:lnTo>
                  <a:lnTo>
                    <a:pt x="10" y="22"/>
                  </a:lnTo>
                  <a:lnTo>
                    <a:pt x="18" y="24"/>
                  </a:lnTo>
                  <a:lnTo>
                    <a:pt x="26" y="22"/>
                  </a:lnTo>
                  <a:lnTo>
                    <a:pt x="30" y="22"/>
                  </a:lnTo>
                  <a:lnTo>
                    <a:pt x="34" y="24"/>
                  </a:lnTo>
                  <a:lnTo>
                    <a:pt x="36" y="28"/>
                  </a:lnTo>
                  <a:lnTo>
                    <a:pt x="38" y="32"/>
                  </a:lnTo>
                  <a:lnTo>
                    <a:pt x="42" y="34"/>
                  </a:lnTo>
                  <a:lnTo>
                    <a:pt x="44" y="34"/>
                  </a:lnTo>
                  <a:lnTo>
                    <a:pt x="46" y="30"/>
                  </a:lnTo>
                  <a:lnTo>
                    <a:pt x="50" y="30"/>
                  </a:lnTo>
                  <a:lnTo>
                    <a:pt x="54" y="32"/>
                  </a:lnTo>
                  <a:lnTo>
                    <a:pt x="58" y="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7" name="Freeform 175"/>
            <p:cNvSpPr/>
            <p:nvPr/>
          </p:nvSpPr>
          <p:spPr bwMode="auto">
            <a:xfrm>
              <a:off x="5036798" y="2893736"/>
              <a:ext cx="124536" cy="82301"/>
            </a:xfrm>
            <a:custGeom>
              <a:avLst/>
              <a:gdLst>
                <a:gd name="T0" fmla="*/ 2147483647 w 86"/>
                <a:gd name="T1" fmla="*/ 2147483647 h 50"/>
                <a:gd name="T2" fmla="*/ 2147483647 w 86"/>
                <a:gd name="T3" fmla="*/ 2147483647 h 50"/>
                <a:gd name="T4" fmla="*/ 2147483647 w 86"/>
                <a:gd name="T5" fmla="*/ 2147483647 h 50"/>
                <a:gd name="T6" fmla="*/ 2147483647 w 86"/>
                <a:gd name="T7" fmla="*/ 2147483647 h 50"/>
                <a:gd name="T8" fmla="*/ 2147483647 w 86"/>
                <a:gd name="T9" fmla="*/ 2147483647 h 50"/>
                <a:gd name="T10" fmla="*/ 2147483647 w 86"/>
                <a:gd name="T11" fmla="*/ 2147483647 h 50"/>
                <a:gd name="T12" fmla="*/ 2147483647 w 86"/>
                <a:gd name="T13" fmla="*/ 2147483647 h 50"/>
                <a:gd name="T14" fmla="*/ 2147483647 w 86"/>
                <a:gd name="T15" fmla="*/ 2147483647 h 50"/>
                <a:gd name="T16" fmla="*/ 2147483647 w 86"/>
                <a:gd name="T17" fmla="*/ 2147483647 h 50"/>
                <a:gd name="T18" fmla="*/ 2147483647 w 86"/>
                <a:gd name="T19" fmla="*/ 2147483647 h 50"/>
                <a:gd name="T20" fmla="*/ 2147483647 w 86"/>
                <a:gd name="T21" fmla="*/ 2147483647 h 50"/>
                <a:gd name="T22" fmla="*/ 2147483647 w 86"/>
                <a:gd name="T23" fmla="*/ 2147483647 h 50"/>
                <a:gd name="T24" fmla="*/ 2147483647 w 86"/>
                <a:gd name="T25" fmla="*/ 2147483647 h 50"/>
                <a:gd name="T26" fmla="*/ 2147483647 w 86"/>
                <a:gd name="T27" fmla="*/ 2147483647 h 50"/>
                <a:gd name="T28" fmla="*/ 2147483647 w 86"/>
                <a:gd name="T29" fmla="*/ 2147483647 h 50"/>
                <a:gd name="T30" fmla="*/ 2147483647 w 86"/>
                <a:gd name="T31" fmla="*/ 2147483647 h 50"/>
                <a:gd name="T32" fmla="*/ 2147483647 w 86"/>
                <a:gd name="T33" fmla="*/ 2147483647 h 50"/>
                <a:gd name="T34" fmla="*/ 2147483647 w 86"/>
                <a:gd name="T35" fmla="*/ 0 h 50"/>
                <a:gd name="T36" fmla="*/ 2147483647 w 86"/>
                <a:gd name="T37" fmla="*/ 0 h 50"/>
                <a:gd name="T38" fmla="*/ 2147483647 w 86"/>
                <a:gd name="T39" fmla="*/ 2147483647 h 50"/>
                <a:gd name="T40" fmla="*/ 2147483647 w 86"/>
                <a:gd name="T41" fmla="*/ 2147483647 h 50"/>
                <a:gd name="T42" fmla="*/ 2147483647 w 86"/>
                <a:gd name="T43" fmla="*/ 2147483647 h 50"/>
                <a:gd name="T44" fmla="*/ 2147483647 w 86"/>
                <a:gd name="T45" fmla="*/ 2147483647 h 50"/>
                <a:gd name="T46" fmla="*/ 2147483647 w 86"/>
                <a:gd name="T47" fmla="*/ 2147483647 h 50"/>
                <a:gd name="T48" fmla="*/ 2147483647 w 86"/>
                <a:gd name="T49" fmla="*/ 2147483647 h 50"/>
                <a:gd name="T50" fmla="*/ 2147483647 w 86"/>
                <a:gd name="T51" fmla="*/ 2147483647 h 50"/>
                <a:gd name="T52" fmla="*/ 2147483647 w 86"/>
                <a:gd name="T53" fmla="*/ 2147483647 h 50"/>
                <a:gd name="T54" fmla="*/ 2147483647 w 86"/>
                <a:gd name="T55" fmla="*/ 2147483647 h 50"/>
                <a:gd name="T56" fmla="*/ 2147483647 w 86"/>
                <a:gd name="T57" fmla="*/ 2147483647 h 50"/>
                <a:gd name="T58" fmla="*/ 2147483647 w 86"/>
                <a:gd name="T59" fmla="*/ 2147483647 h 50"/>
                <a:gd name="T60" fmla="*/ 2147483647 w 86"/>
                <a:gd name="T61" fmla="*/ 2147483647 h 50"/>
                <a:gd name="T62" fmla="*/ 2147483647 w 86"/>
                <a:gd name="T63" fmla="*/ 2147483647 h 50"/>
                <a:gd name="T64" fmla="*/ 2147483647 w 86"/>
                <a:gd name="T65" fmla="*/ 2147483647 h 50"/>
                <a:gd name="T66" fmla="*/ 2147483647 w 86"/>
                <a:gd name="T67" fmla="*/ 2147483647 h 50"/>
                <a:gd name="T68" fmla="*/ 2147483647 w 86"/>
                <a:gd name="T69" fmla="*/ 2147483647 h 50"/>
                <a:gd name="T70" fmla="*/ 2147483647 w 86"/>
                <a:gd name="T71" fmla="*/ 2147483647 h 50"/>
                <a:gd name="T72" fmla="*/ 0 w 86"/>
                <a:gd name="T73" fmla="*/ 2147483647 h 50"/>
                <a:gd name="T74" fmla="*/ 2147483647 w 86"/>
                <a:gd name="T75" fmla="*/ 2147483647 h 50"/>
                <a:gd name="T76" fmla="*/ 2147483647 w 86"/>
                <a:gd name="T77" fmla="*/ 2147483647 h 50"/>
                <a:gd name="T78" fmla="*/ 2147483647 w 86"/>
                <a:gd name="T79" fmla="*/ 2147483647 h 50"/>
                <a:gd name="T80" fmla="*/ 2147483647 w 86"/>
                <a:gd name="T81" fmla="*/ 2147483647 h 50"/>
                <a:gd name="T82" fmla="*/ 2147483647 w 86"/>
                <a:gd name="T83" fmla="*/ 2147483647 h 50"/>
                <a:gd name="T84" fmla="*/ 2147483647 w 86"/>
                <a:gd name="T85" fmla="*/ 2147483647 h 50"/>
                <a:gd name="T86" fmla="*/ 2147483647 w 86"/>
                <a:gd name="T87" fmla="*/ 2147483647 h 50"/>
                <a:gd name="T88" fmla="*/ 2147483647 w 86"/>
                <a:gd name="T89" fmla="*/ 2147483647 h 50"/>
                <a:gd name="T90" fmla="*/ 2147483647 w 86"/>
                <a:gd name="T91" fmla="*/ 2147483647 h 50"/>
                <a:gd name="T92" fmla="*/ 2147483647 w 86"/>
                <a:gd name="T93" fmla="*/ 2147483647 h 50"/>
                <a:gd name="T94" fmla="*/ 2147483647 w 86"/>
                <a:gd name="T95" fmla="*/ 2147483647 h 50"/>
                <a:gd name="T96" fmla="*/ 2147483647 w 86"/>
                <a:gd name="T97" fmla="*/ 2147483647 h 50"/>
                <a:gd name="T98" fmla="*/ 2147483647 w 86"/>
                <a:gd name="T99" fmla="*/ 2147483647 h 50"/>
                <a:gd name="T100" fmla="*/ 2147483647 w 86"/>
                <a:gd name="T101" fmla="*/ 2147483647 h 50"/>
                <a:gd name="T102" fmla="*/ 2147483647 w 86"/>
                <a:gd name="T103" fmla="*/ 2147483647 h 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6"/>
                <a:gd name="T157" fmla="*/ 0 h 50"/>
                <a:gd name="T158" fmla="*/ 86 w 86"/>
                <a:gd name="T159" fmla="*/ 50 h 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6" h="50">
                  <a:moveTo>
                    <a:pt x="68" y="50"/>
                  </a:moveTo>
                  <a:lnTo>
                    <a:pt x="74" y="50"/>
                  </a:lnTo>
                  <a:lnTo>
                    <a:pt x="80" y="48"/>
                  </a:lnTo>
                  <a:lnTo>
                    <a:pt x="84" y="46"/>
                  </a:lnTo>
                  <a:lnTo>
                    <a:pt x="86" y="42"/>
                  </a:lnTo>
                  <a:lnTo>
                    <a:pt x="86" y="38"/>
                  </a:lnTo>
                  <a:lnTo>
                    <a:pt x="84" y="30"/>
                  </a:lnTo>
                  <a:lnTo>
                    <a:pt x="84" y="26"/>
                  </a:lnTo>
                  <a:lnTo>
                    <a:pt x="80" y="12"/>
                  </a:lnTo>
                  <a:lnTo>
                    <a:pt x="76" y="10"/>
                  </a:lnTo>
                  <a:lnTo>
                    <a:pt x="72" y="8"/>
                  </a:lnTo>
                  <a:lnTo>
                    <a:pt x="68" y="8"/>
                  </a:lnTo>
                  <a:lnTo>
                    <a:pt x="66" y="12"/>
                  </a:lnTo>
                  <a:lnTo>
                    <a:pt x="64" y="12"/>
                  </a:lnTo>
                  <a:lnTo>
                    <a:pt x="60" y="10"/>
                  </a:lnTo>
                  <a:lnTo>
                    <a:pt x="58" y="6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4" y="12"/>
                  </a:lnTo>
                  <a:lnTo>
                    <a:pt x="42" y="16"/>
                  </a:lnTo>
                  <a:lnTo>
                    <a:pt x="42" y="18"/>
                  </a:lnTo>
                  <a:lnTo>
                    <a:pt x="38" y="22"/>
                  </a:lnTo>
                  <a:lnTo>
                    <a:pt x="32" y="24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24" y="18"/>
                  </a:lnTo>
                  <a:lnTo>
                    <a:pt x="18" y="12"/>
                  </a:lnTo>
                  <a:lnTo>
                    <a:pt x="16" y="10"/>
                  </a:lnTo>
                  <a:lnTo>
                    <a:pt x="12" y="10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2" y="20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4" y="34"/>
                  </a:lnTo>
                  <a:lnTo>
                    <a:pt x="12" y="34"/>
                  </a:lnTo>
                  <a:lnTo>
                    <a:pt x="24" y="34"/>
                  </a:lnTo>
                  <a:lnTo>
                    <a:pt x="28" y="36"/>
                  </a:lnTo>
                  <a:lnTo>
                    <a:pt x="34" y="38"/>
                  </a:lnTo>
                  <a:lnTo>
                    <a:pt x="42" y="36"/>
                  </a:lnTo>
                  <a:lnTo>
                    <a:pt x="50" y="32"/>
                  </a:lnTo>
                  <a:lnTo>
                    <a:pt x="54" y="38"/>
                  </a:lnTo>
                  <a:lnTo>
                    <a:pt x="58" y="40"/>
                  </a:lnTo>
                  <a:lnTo>
                    <a:pt x="58" y="44"/>
                  </a:lnTo>
                  <a:lnTo>
                    <a:pt x="60" y="48"/>
                  </a:lnTo>
                  <a:lnTo>
                    <a:pt x="66" y="50"/>
                  </a:lnTo>
                  <a:lnTo>
                    <a:pt x="68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8" name="Freeform 176"/>
            <p:cNvSpPr/>
            <p:nvPr/>
          </p:nvSpPr>
          <p:spPr bwMode="auto">
            <a:xfrm>
              <a:off x="5036798" y="2945506"/>
              <a:ext cx="93402" cy="74336"/>
            </a:xfrm>
            <a:custGeom>
              <a:avLst/>
              <a:gdLst>
                <a:gd name="T0" fmla="*/ 2147483647 w 64"/>
                <a:gd name="T1" fmla="*/ 2147483647 h 48"/>
                <a:gd name="T2" fmla="*/ 2147483647 w 64"/>
                <a:gd name="T3" fmla="*/ 2147483647 h 48"/>
                <a:gd name="T4" fmla="*/ 2147483647 w 64"/>
                <a:gd name="T5" fmla="*/ 2147483647 h 48"/>
                <a:gd name="T6" fmla="*/ 2147483647 w 64"/>
                <a:gd name="T7" fmla="*/ 2147483647 h 48"/>
                <a:gd name="T8" fmla="*/ 2147483647 w 64"/>
                <a:gd name="T9" fmla="*/ 2147483647 h 48"/>
                <a:gd name="T10" fmla="*/ 2147483647 w 64"/>
                <a:gd name="T11" fmla="*/ 0 h 48"/>
                <a:gd name="T12" fmla="*/ 2147483647 w 64"/>
                <a:gd name="T13" fmla="*/ 2147483647 h 48"/>
                <a:gd name="T14" fmla="*/ 2147483647 w 64"/>
                <a:gd name="T15" fmla="*/ 2147483647 h 48"/>
                <a:gd name="T16" fmla="*/ 2147483647 w 64"/>
                <a:gd name="T17" fmla="*/ 2147483647 h 48"/>
                <a:gd name="T18" fmla="*/ 2147483647 w 64"/>
                <a:gd name="T19" fmla="*/ 2147483647 h 48"/>
                <a:gd name="T20" fmla="*/ 2147483647 w 64"/>
                <a:gd name="T21" fmla="*/ 2147483647 h 48"/>
                <a:gd name="T22" fmla="*/ 2147483647 w 64"/>
                <a:gd name="T23" fmla="*/ 2147483647 h 48"/>
                <a:gd name="T24" fmla="*/ 2147483647 w 64"/>
                <a:gd name="T25" fmla="*/ 2147483647 h 48"/>
                <a:gd name="T26" fmla="*/ 0 w 64"/>
                <a:gd name="T27" fmla="*/ 2147483647 h 48"/>
                <a:gd name="T28" fmla="*/ 0 w 64"/>
                <a:gd name="T29" fmla="*/ 2147483647 h 48"/>
                <a:gd name="T30" fmla="*/ 2147483647 w 64"/>
                <a:gd name="T31" fmla="*/ 2147483647 h 48"/>
                <a:gd name="T32" fmla="*/ 2147483647 w 64"/>
                <a:gd name="T33" fmla="*/ 2147483647 h 48"/>
                <a:gd name="T34" fmla="*/ 2147483647 w 64"/>
                <a:gd name="T35" fmla="*/ 2147483647 h 48"/>
                <a:gd name="T36" fmla="*/ 2147483647 w 64"/>
                <a:gd name="T37" fmla="*/ 2147483647 h 48"/>
                <a:gd name="T38" fmla="*/ 2147483647 w 64"/>
                <a:gd name="T39" fmla="*/ 2147483647 h 48"/>
                <a:gd name="T40" fmla="*/ 2147483647 w 64"/>
                <a:gd name="T41" fmla="*/ 2147483647 h 48"/>
                <a:gd name="T42" fmla="*/ 2147483647 w 64"/>
                <a:gd name="T43" fmla="*/ 2147483647 h 48"/>
                <a:gd name="T44" fmla="*/ 2147483647 w 64"/>
                <a:gd name="T45" fmla="*/ 2147483647 h 48"/>
                <a:gd name="T46" fmla="*/ 2147483647 w 64"/>
                <a:gd name="T47" fmla="*/ 2147483647 h 48"/>
                <a:gd name="T48" fmla="*/ 2147483647 w 64"/>
                <a:gd name="T49" fmla="*/ 2147483647 h 48"/>
                <a:gd name="T50" fmla="*/ 2147483647 w 64"/>
                <a:gd name="T51" fmla="*/ 2147483647 h 48"/>
                <a:gd name="T52" fmla="*/ 2147483647 w 64"/>
                <a:gd name="T53" fmla="*/ 2147483647 h 48"/>
                <a:gd name="T54" fmla="*/ 2147483647 w 64"/>
                <a:gd name="T55" fmla="*/ 2147483647 h 48"/>
                <a:gd name="T56" fmla="*/ 2147483647 w 64"/>
                <a:gd name="T57" fmla="*/ 2147483647 h 48"/>
                <a:gd name="T58" fmla="*/ 2147483647 w 64"/>
                <a:gd name="T59" fmla="*/ 2147483647 h 48"/>
                <a:gd name="T60" fmla="*/ 2147483647 w 64"/>
                <a:gd name="T61" fmla="*/ 2147483647 h 48"/>
                <a:gd name="T62" fmla="*/ 2147483647 w 64"/>
                <a:gd name="T63" fmla="*/ 2147483647 h 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4"/>
                <a:gd name="T97" fmla="*/ 0 h 48"/>
                <a:gd name="T98" fmla="*/ 64 w 64"/>
                <a:gd name="T99" fmla="*/ 48 h 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4" h="48">
                  <a:moveTo>
                    <a:pt x="64" y="18"/>
                  </a:moveTo>
                  <a:lnTo>
                    <a:pt x="60" y="16"/>
                  </a:lnTo>
                  <a:lnTo>
                    <a:pt x="58" y="12"/>
                  </a:lnTo>
                  <a:lnTo>
                    <a:pt x="58" y="8"/>
                  </a:lnTo>
                  <a:lnTo>
                    <a:pt x="54" y="6"/>
                  </a:lnTo>
                  <a:lnTo>
                    <a:pt x="50" y="0"/>
                  </a:lnTo>
                  <a:lnTo>
                    <a:pt x="42" y="4"/>
                  </a:lnTo>
                  <a:lnTo>
                    <a:pt x="34" y="6"/>
                  </a:lnTo>
                  <a:lnTo>
                    <a:pt x="28" y="4"/>
                  </a:lnTo>
                  <a:lnTo>
                    <a:pt x="24" y="2"/>
                  </a:lnTo>
                  <a:lnTo>
                    <a:pt x="12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20"/>
                  </a:lnTo>
                  <a:lnTo>
                    <a:pt x="8" y="20"/>
                  </a:lnTo>
                  <a:lnTo>
                    <a:pt x="16" y="20"/>
                  </a:lnTo>
                  <a:lnTo>
                    <a:pt x="22" y="22"/>
                  </a:lnTo>
                  <a:lnTo>
                    <a:pt x="28" y="24"/>
                  </a:lnTo>
                  <a:lnTo>
                    <a:pt x="26" y="36"/>
                  </a:lnTo>
                  <a:lnTo>
                    <a:pt x="30" y="40"/>
                  </a:lnTo>
                  <a:lnTo>
                    <a:pt x="32" y="40"/>
                  </a:lnTo>
                  <a:lnTo>
                    <a:pt x="34" y="42"/>
                  </a:lnTo>
                  <a:lnTo>
                    <a:pt x="38" y="46"/>
                  </a:lnTo>
                  <a:lnTo>
                    <a:pt x="40" y="48"/>
                  </a:lnTo>
                  <a:lnTo>
                    <a:pt x="44" y="46"/>
                  </a:lnTo>
                  <a:lnTo>
                    <a:pt x="50" y="46"/>
                  </a:lnTo>
                  <a:lnTo>
                    <a:pt x="56" y="34"/>
                  </a:lnTo>
                  <a:lnTo>
                    <a:pt x="58" y="30"/>
                  </a:lnTo>
                  <a:lnTo>
                    <a:pt x="64" y="24"/>
                  </a:lnTo>
                  <a:lnTo>
                    <a:pt x="64" y="20"/>
                  </a:lnTo>
                  <a:lnTo>
                    <a:pt x="64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49" name="Freeform 177"/>
            <p:cNvSpPr/>
            <p:nvPr/>
          </p:nvSpPr>
          <p:spPr bwMode="auto">
            <a:xfrm>
              <a:off x="5018348" y="2977364"/>
              <a:ext cx="59962" cy="25221"/>
            </a:xfrm>
            <a:custGeom>
              <a:avLst/>
              <a:gdLst>
                <a:gd name="T0" fmla="*/ 2147483647 w 40"/>
                <a:gd name="T1" fmla="*/ 2147483647 h 16"/>
                <a:gd name="T2" fmla="*/ 2147483647 w 40"/>
                <a:gd name="T3" fmla="*/ 2147483647 h 16"/>
                <a:gd name="T4" fmla="*/ 2147483647 w 40"/>
                <a:gd name="T5" fmla="*/ 2147483647 h 16"/>
                <a:gd name="T6" fmla="*/ 2147483647 w 40"/>
                <a:gd name="T7" fmla="*/ 0 h 16"/>
                <a:gd name="T8" fmla="*/ 2147483647 w 40"/>
                <a:gd name="T9" fmla="*/ 0 h 16"/>
                <a:gd name="T10" fmla="*/ 2147483647 w 40"/>
                <a:gd name="T11" fmla="*/ 0 h 16"/>
                <a:gd name="T12" fmla="*/ 2147483647 w 40"/>
                <a:gd name="T13" fmla="*/ 2147483647 h 16"/>
                <a:gd name="T14" fmla="*/ 2147483647 w 40"/>
                <a:gd name="T15" fmla="*/ 2147483647 h 16"/>
                <a:gd name="T16" fmla="*/ 2147483647 w 40"/>
                <a:gd name="T17" fmla="*/ 2147483647 h 16"/>
                <a:gd name="T18" fmla="*/ 2147483647 w 40"/>
                <a:gd name="T19" fmla="*/ 2147483647 h 16"/>
                <a:gd name="T20" fmla="*/ 0 w 40"/>
                <a:gd name="T21" fmla="*/ 2147483647 h 16"/>
                <a:gd name="T22" fmla="*/ 2147483647 w 40"/>
                <a:gd name="T23" fmla="*/ 2147483647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0"/>
                <a:gd name="T37" fmla="*/ 0 h 16"/>
                <a:gd name="T38" fmla="*/ 40 w 40"/>
                <a:gd name="T39" fmla="*/ 16 h 1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0" h="16">
                  <a:moveTo>
                    <a:pt x="38" y="16"/>
                  </a:moveTo>
                  <a:lnTo>
                    <a:pt x="40" y="4"/>
                  </a:lnTo>
                  <a:lnTo>
                    <a:pt x="34" y="2"/>
                  </a:lnTo>
                  <a:lnTo>
                    <a:pt x="28" y="0"/>
                  </a:lnTo>
                  <a:lnTo>
                    <a:pt x="20" y="0"/>
                  </a:lnTo>
                  <a:lnTo>
                    <a:pt x="14" y="0"/>
                  </a:lnTo>
                  <a:lnTo>
                    <a:pt x="12" y="6"/>
                  </a:lnTo>
                  <a:lnTo>
                    <a:pt x="8" y="6"/>
                  </a:lnTo>
                  <a:lnTo>
                    <a:pt x="4" y="8"/>
                  </a:lnTo>
                  <a:lnTo>
                    <a:pt x="2" y="12"/>
                  </a:lnTo>
                  <a:lnTo>
                    <a:pt x="0" y="16"/>
                  </a:lnTo>
                  <a:lnTo>
                    <a:pt x="38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0" name="Freeform 178"/>
            <p:cNvSpPr/>
            <p:nvPr/>
          </p:nvSpPr>
          <p:spPr bwMode="auto">
            <a:xfrm>
              <a:off x="4429110" y="3354358"/>
              <a:ext cx="59962" cy="142037"/>
            </a:xfrm>
            <a:custGeom>
              <a:avLst/>
              <a:gdLst>
                <a:gd name="T0" fmla="*/ 2147483647 w 40"/>
                <a:gd name="T1" fmla="*/ 2147483647 h 90"/>
                <a:gd name="T2" fmla="*/ 2147483647 w 40"/>
                <a:gd name="T3" fmla="*/ 2147483647 h 90"/>
                <a:gd name="T4" fmla="*/ 2147483647 w 40"/>
                <a:gd name="T5" fmla="*/ 2147483647 h 90"/>
                <a:gd name="T6" fmla="*/ 2147483647 w 40"/>
                <a:gd name="T7" fmla="*/ 2147483647 h 90"/>
                <a:gd name="T8" fmla="*/ 2147483647 w 40"/>
                <a:gd name="T9" fmla="*/ 2147483647 h 90"/>
                <a:gd name="T10" fmla="*/ 2147483647 w 40"/>
                <a:gd name="T11" fmla="*/ 2147483647 h 90"/>
                <a:gd name="T12" fmla="*/ 2147483647 w 40"/>
                <a:gd name="T13" fmla="*/ 2147483647 h 90"/>
                <a:gd name="T14" fmla="*/ 2147483647 w 40"/>
                <a:gd name="T15" fmla="*/ 2147483647 h 90"/>
                <a:gd name="T16" fmla="*/ 0 w 40"/>
                <a:gd name="T17" fmla="*/ 2147483647 h 90"/>
                <a:gd name="T18" fmla="*/ 0 w 40"/>
                <a:gd name="T19" fmla="*/ 2147483647 h 90"/>
                <a:gd name="T20" fmla="*/ 0 w 40"/>
                <a:gd name="T21" fmla="*/ 2147483647 h 90"/>
                <a:gd name="T22" fmla="*/ 2147483647 w 40"/>
                <a:gd name="T23" fmla="*/ 2147483647 h 90"/>
                <a:gd name="T24" fmla="*/ 2147483647 w 40"/>
                <a:gd name="T25" fmla="*/ 2147483647 h 90"/>
                <a:gd name="T26" fmla="*/ 2147483647 w 40"/>
                <a:gd name="T27" fmla="*/ 2147483647 h 90"/>
                <a:gd name="T28" fmla="*/ 2147483647 w 40"/>
                <a:gd name="T29" fmla="*/ 2147483647 h 90"/>
                <a:gd name="T30" fmla="*/ 2147483647 w 40"/>
                <a:gd name="T31" fmla="*/ 2147483647 h 90"/>
                <a:gd name="T32" fmla="*/ 2147483647 w 40"/>
                <a:gd name="T33" fmla="*/ 2147483647 h 90"/>
                <a:gd name="T34" fmla="*/ 2147483647 w 40"/>
                <a:gd name="T35" fmla="*/ 2147483647 h 90"/>
                <a:gd name="T36" fmla="*/ 2147483647 w 40"/>
                <a:gd name="T37" fmla="*/ 2147483647 h 90"/>
                <a:gd name="T38" fmla="*/ 2147483647 w 40"/>
                <a:gd name="T39" fmla="*/ 2147483647 h 90"/>
                <a:gd name="T40" fmla="*/ 2147483647 w 40"/>
                <a:gd name="T41" fmla="*/ 2147483647 h 90"/>
                <a:gd name="T42" fmla="*/ 2147483647 w 40"/>
                <a:gd name="T43" fmla="*/ 0 h 90"/>
                <a:gd name="T44" fmla="*/ 2147483647 w 40"/>
                <a:gd name="T45" fmla="*/ 2147483647 h 90"/>
                <a:gd name="T46" fmla="*/ 2147483647 w 40"/>
                <a:gd name="T47" fmla="*/ 2147483647 h 90"/>
                <a:gd name="T48" fmla="*/ 2147483647 w 40"/>
                <a:gd name="T49" fmla="*/ 2147483647 h 90"/>
                <a:gd name="T50" fmla="*/ 2147483647 w 40"/>
                <a:gd name="T51" fmla="*/ 2147483647 h 90"/>
                <a:gd name="T52" fmla="*/ 2147483647 w 40"/>
                <a:gd name="T53" fmla="*/ 2147483647 h 90"/>
                <a:gd name="T54" fmla="*/ 2147483647 w 40"/>
                <a:gd name="T55" fmla="*/ 2147483647 h 90"/>
                <a:gd name="T56" fmla="*/ 2147483647 w 40"/>
                <a:gd name="T57" fmla="*/ 2147483647 h 90"/>
                <a:gd name="T58" fmla="*/ 2147483647 w 40"/>
                <a:gd name="T59" fmla="*/ 2147483647 h 90"/>
                <a:gd name="T60" fmla="*/ 2147483647 w 40"/>
                <a:gd name="T61" fmla="*/ 2147483647 h 90"/>
                <a:gd name="T62" fmla="*/ 2147483647 w 40"/>
                <a:gd name="T63" fmla="*/ 2147483647 h 90"/>
                <a:gd name="T64" fmla="*/ 2147483647 w 40"/>
                <a:gd name="T65" fmla="*/ 2147483647 h 90"/>
                <a:gd name="T66" fmla="*/ 2147483647 w 40"/>
                <a:gd name="T67" fmla="*/ 2147483647 h 90"/>
                <a:gd name="T68" fmla="*/ 2147483647 w 40"/>
                <a:gd name="T69" fmla="*/ 2147483647 h 90"/>
                <a:gd name="T70" fmla="*/ 2147483647 w 40"/>
                <a:gd name="T71" fmla="*/ 2147483647 h 90"/>
                <a:gd name="T72" fmla="*/ 2147483647 w 40"/>
                <a:gd name="T73" fmla="*/ 2147483647 h 90"/>
                <a:gd name="T74" fmla="*/ 2147483647 w 40"/>
                <a:gd name="T75" fmla="*/ 2147483647 h 90"/>
                <a:gd name="T76" fmla="*/ 2147483647 w 40"/>
                <a:gd name="T77" fmla="*/ 2147483647 h 90"/>
                <a:gd name="T78" fmla="*/ 2147483647 w 40"/>
                <a:gd name="T79" fmla="*/ 2147483647 h 90"/>
                <a:gd name="T80" fmla="*/ 2147483647 w 40"/>
                <a:gd name="T81" fmla="*/ 2147483647 h 90"/>
                <a:gd name="T82" fmla="*/ 2147483647 w 40"/>
                <a:gd name="T83" fmla="*/ 2147483647 h 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0"/>
                <a:gd name="T127" fmla="*/ 0 h 90"/>
                <a:gd name="T128" fmla="*/ 40 w 40"/>
                <a:gd name="T129" fmla="*/ 90 h 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0" h="90">
                  <a:moveTo>
                    <a:pt x="24" y="90"/>
                  </a:moveTo>
                  <a:lnTo>
                    <a:pt x="16" y="90"/>
                  </a:lnTo>
                  <a:lnTo>
                    <a:pt x="12" y="90"/>
                  </a:lnTo>
                  <a:lnTo>
                    <a:pt x="8" y="90"/>
                  </a:lnTo>
                  <a:lnTo>
                    <a:pt x="6" y="76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0" y="62"/>
                  </a:lnTo>
                  <a:lnTo>
                    <a:pt x="0" y="58"/>
                  </a:lnTo>
                  <a:lnTo>
                    <a:pt x="0" y="52"/>
                  </a:lnTo>
                  <a:lnTo>
                    <a:pt x="2" y="48"/>
                  </a:lnTo>
                  <a:lnTo>
                    <a:pt x="6" y="38"/>
                  </a:lnTo>
                  <a:lnTo>
                    <a:pt x="10" y="32"/>
                  </a:lnTo>
                  <a:lnTo>
                    <a:pt x="12" y="26"/>
                  </a:lnTo>
                  <a:lnTo>
                    <a:pt x="12" y="22"/>
                  </a:lnTo>
                  <a:lnTo>
                    <a:pt x="12" y="18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10" y="6"/>
                  </a:lnTo>
                  <a:lnTo>
                    <a:pt x="12" y="0"/>
                  </a:lnTo>
                  <a:lnTo>
                    <a:pt x="16" y="4"/>
                  </a:lnTo>
                  <a:lnTo>
                    <a:pt x="22" y="6"/>
                  </a:lnTo>
                  <a:lnTo>
                    <a:pt x="36" y="6"/>
                  </a:lnTo>
                  <a:lnTo>
                    <a:pt x="38" y="8"/>
                  </a:lnTo>
                  <a:lnTo>
                    <a:pt x="40" y="12"/>
                  </a:lnTo>
                  <a:lnTo>
                    <a:pt x="38" y="24"/>
                  </a:lnTo>
                  <a:lnTo>
                    <a:pt x="34" y="34"/>
                  </a:lnTo>
                  <a:lnTo>
                    <a:pt x="30" y="40"/>
                  </a:lnTo>
                  <a:lnTo>
                    <a:pt x="28" y="50"/>
                  </a:lnTo>
                  <a:lnTo>
                    <a:pt x="30" y="54"/>
                  </a:lnTo>
                  <a:lnTo>
                    <a:pt x="30" y="60"/>
                  </a:lnTo>
                  <a:lnTo>
                    <a:pt x="30" y="64"/>
                  </a:lnTo>
                  <a:lnTo>
                    <a:pt x="28" y="68"/>
                  </a:lnTo>
                  <a:lnTo>
                    <a:pt x="30" y="70"/>
                  </a:lnTo>
                  <a:lnTo>
                    <a:pt x="32" y="74"/>
                  </a:lnTo>
                  <a:lnTo>
                    <a:pt x="30" y="78"/>
                  </a:lnTo>
                  <a:lnTo>
                    <a:pt x="28" y="80"/>
                  </a:lnTo>
                  <a:lnTo>
                    <a:pt x="26" y="84"/>
                  </a:lnTo>
                  <a:lnTo>
                    <a:pt x="24" y="86"/>
                  </a:lnTo>
                  <a:lnTo>
                    <a:pt x="24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1" name="Freeform 179"/>
            <p:cNvSpPr/>
            <p:nvPr/>
          </p:nvSpPr>
          <p:spPr bwMode="auto">
            <a:xfrm>
              <a:off x="4439488" y="3305243"/>
              <a:ext cx="253684" cy="220355"/>
            </a:xfrm>
            <a:custGeom>
              <a:avLst/>
              <a:gdLst>
                <a:gd name="T0" fmla="*/ 2147483647 w 174"/>
                <a:gd name="T1" fmla="*/ 2147483647 h 140"/>
                <a:gd name="T2" fmla="*/ 2147483647 w 174"/>
                <a:gd name="T3" fmla="*/ 2147483647 h 140"/>
                <a:gd name="T4" fmla="*/ 2147483647 w 174"/>
                <a:gd name="T5" fmla="*/ 2147483647 h 140"/>
                <a:gd name="T6" fmla="*/ 2147483647 w 174"/>
                <a:gd name="T7" fmla="*/ 2147483647 h 140"/>
                <a:gd name="T8" fmla="*/ 2147483647 w 174"/>
                <a:gd name="T9" fmla="*/ 2147483647 h 140"/>
                <a:gd name="T10" fmla="*/ 2147483647 w 174"/>
                <a:gd name="T11" fmla="*/ 2147483647 h 140"/>
                <a:gd name="T12" fmla="*/ 2147483647 w 174"/>
                <a:gd name="T13" fmla="*/ 2147483647 h 140"/>
                <a:gd name="T14" fmla="*/ 2147483647 w 174"/>
                <a:gd name="T15" fmla="*/ 2147483647 h 140"/>
                <a:gd name="T16" fmla="*/ 2147483647 w 174"/>
                <a:gd name="T17" fmla="*/ 2147483647 h 140"/>
                <a:gd name="T18" fmla="*/ 2147483647 w 174"/>
                <a:gd name="T19" fmla="*/ 2147483647 h 140"/>
                <a:gd name="T20" fmla="*/ 2147483647 w 174"/>
                <a:gd name="T21" fmla="*/ 2147483647 h 140"/>
                <a:gd name="T22" fmla="*/ 2147483647 w 174"/>
                <a:gd name="T23" fmla="*/ 2147483647 h 140"/>
                <a:gd name="T24" fmla="*/ 2147483647 w 174"/>
                <a:gd name="T25" fmla="*/ 2147483647 h 140"/>
                <a:gd name="T26" fmla="*/ 2147483647 w 174"/>
                <a:gd name="T27" fmla="*/ 2147483647 h 140"/>
                <a:gd name="T28" fmla="*/ 2147483647 w 174"/>
                <a:gd name="T29" fmla="*/ 2147483647 h 140"/>
                <a:gd name="T30" fmla="*/ 2147483647 w 174"/>
                <a:gd name="T31" fmla="*/ 2147483647 h 140"/>
                <a:gd name="T32" fmla="*/ 2147483647 w 174"/>
                <a:gd name="T33" fmla="*/ 2147483647 h 140"/>
                <a:gd name="T34" fmla="*/ 2147483647 w 174"/>
                <a:gd name="T35" fmla="*/ 2147483647 h 140"/>
                <a:gd name="T36" fmla="*/ 2147483647 w 174"/>
                <a:gd name="T37" fmla="*/ 2147483647 h 140"/>
                <a:gd name="T38" fmla="*/ 2147483647 w 174"/>
                <a:gd name="T39" fmla="*/ 2147483647 h 140"/>
                <a:gd name="T40" fmla="*/ 2147483647 w 174"/>
                <a:gd name="T41" fmla="*/ 2147483647 h 140"/>
                <a:gd name="T42" fmla="*/ 2147483647 w 174"/>
                <a:gd name="T43" fmla="*/ 2147483647 h 140"/>
                <a:gd name="T44" fmla="*/ 2147483647 w 174"/>
                <a:gd name="T45" fmla="*/ 2147483647 h 140"/>
                <a:gd name="T46" fmla="*/ 2147483647 w 174"/>
                <a:gd name="T47" fmla="*/ 2147483647 h 140"/>
                <a:gd name="T48" fmla="*/ 2147483647 w 174"/>
                <a:gd name="T49" fmla="*/ 2147483647 h 140"/>
                <a:gd name="T50" fmla="*/ 2147483647 w 174"/>
                <a:gd name="T51" fmla="*/ 2147483647 h 140"/>
                <a:gd name="T52" fmla="*/ 0 w 174"/>
                <a:gd name="T53" fmla="*/ 2147483647 h 140"/>
                <a:gd name="T54" fmla="*/ 0 w 174"/>
                <a:gd name="T55" fmla="*/ 2147483647 h 140"/>
                <a:gd name="T56" fmla="*/ 2147483647 w 174"/>
                <a:gd name="T57" fmla="*/ 2147483647 h 140"/>
                <a:gd name="T58" fmla="*/ 2147483647 w 174"/>
                <a:gd name="T59" fmla="*/ 0 h 140"/>
                <a:gd name="T60" fmla="*/ 2147483647 w 174"/>
                <a:gd name="T61" fmla="*/ 2147483647 h 140"/>
                <a:gd name="T62" fmla="*/ 2147483647 w 174"/>
                <a:gd name="T63" fmla="*/ 2147483647 h 140"/>
                <a:gd name="T64" fmla="*/ 2147483647 w 174"/>
                <a:gd name="T65" fmla="*/ 2147483647 h 140"/>
                <a:gd name="T66" fmla="*/ 2147483647 w 174"/>
                <a:gd name="T67" fmla="*/ 2147483647 h 140"/>
                <a:gd name="T68" fmla="*/ 2147483647 w 174"/>
                <a:gd name="T69" fmla="*/ 2147483647 h 140"/>
                <a:gd name="T70" fmla="*/ 2147483647 w 174"/>
                <a:gd name="T71" fmla="*/ 2147483647 h 1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74"/>
                <a:gd name="T109" fmla="*/ 0 h 140"/>
                <a:gd name="T110" fmla="*/ 174 w 174"/>
                <a:gd name="T111" fmla="*/ 140 h 14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74" h="140">
                  <a:moveTo>
                    <a:pt x="174" y="32"/>
                  </a:moveTo>
                  <a:lnTo>
                    <a:pt x="174" y="34"/>
                  </a:lnTo>
                  <a:lnTo>
                    <a:pt x="168" y="38"/>
                  </a:lnTo>
                  <a:lnTo>
                    <a:pt x="164" y="44"/>
                  </a:lnTo>
                  <a:lnTo>
                    <a:pt x="146" y="52"/>
                  </a:lnTo>
                  <a:lnTo>
                    <a:pt x="138" y="56"/>
                  </a:lnTo>
                  <a:lnTo>
                    <a:pt x="134" y="62"/>
                  </a:lnTo>
                  <a:lnTo>
                    <a:pt x="128" y="68"/>
                  </a:lnTo>
                  <a:lnTo>
                    <a:pt x="126" y="80"/>
                  </a:lnTo>
                  <a:lnTo>
                    <a:pt x="128" y="86"/>
                  </a:lnTo>
                  <a:lnTo>
                    <a:pt x="132" y="90"/>
                  </a:lnTo>
                  <a:lnTo>
                    <a:pt x="124" y="96"/>
                  </a:lnTo>
                  <a:lnTo>
                    <a:pt x="112" y="108"/>
                  </a:lnTo>
                  <a:lnTo>
                    <a:pt x="106" y="118"/>
                  </a:lnTo>
                  <a:lnTo>
                    <a:pt x="102" y="122"/>
                  </a:lnTo>
                  <a:lnTo>
                    <a:pt x="102" y="126"/>
                  </a:lnTo>
                  <a:lnTo>
                    <a:pt x="70" y="126"/>
                  </a:lnTo>
                  <a:lnTo>
                    <a:pt x="64" y="128"/>
                  </a:lnTo>
                  <a:lnTo>
                    <a:pt x="62" y="132"/>
                  </a:lnTo>
                  <a:lnTo>
                    <a:pt x="56" y="134"/>
                  </a:lnTo>
                  <a:lnTo>
                    <a:pt x="54" y="136"/>
                  </a:lnTo>
                  <a:lnTo>
                    <a:pt x="50" y="140"/>
                  </a:lnTo>
                  <a:lnTo>
                    <a:pt x="48" y="140"/>
                  </a:lnTo>
                  <a:lnTo>
                    <a:pt x="42" y="140"/>
                  </a:lnTo>
                  <a:lnTo>
                    <a:pt x="38" y="136"/>
                  </a:lnTo>
                  <a:lnTo>
                    <a:pt x="36" y="130"/>
                  </a:lnTo>
                  <a:lnTo>
                    <a:pt x="36" y="124"/>
                  </a:lnTo>
                  <a:lnTo>
                    <a:pt x="34" y="122"/>
                  </a:lnTo>
                  <a:lnTo>
                    <a:pt x="30" y="120"/>
                  </a:lnTo>
                  <a:lnTo>
                    <a:pt x="24" y="120"/>
                  </a:lnTo>
                  <a:lnTo>
                    <a:pt x="18" y="120"/>
                  </a:lnTo>
                  <a:lnTo>
                    <a:pt x="20" y="116"/>
                  </a:lnTo>
                  <a:lnTo>
                    <a:pt x="22" y="112"/>
                  </a:lnTo>
                  <a:lnTo>
                    <a:pt x="24" y="108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2" y="98"/>
                  </a:lnTo>
                  <a:lnTo>
                    <a:pt x="24" y="9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22" y="80"/>
                  </a:lnTo>
                  <a:lnTo>
                    <a:pt x="24" y="70"/>
                  </a:lnTo>
                  <a:lnTo>
                    <a:pt x="28" y="64"/>
                  </a:lnTo>
                  <a:lnTo>
                    <a:pt x="32" y="54"/>
                  </a:lnTo>
                  <a:lnTo>
                    <a:pt x="34" y="42"/>
                  </a:lnTo>
                  <a:lnTo>
                    <a:pt x="32" y="38"/>
                  </a:lnTo>
                  <a:lnTo>
                    <a:pt x="30" y="36"/>
                  </a:lnTo>
                  <a:lnTo>
                    <a:pt x="16" y="36"/>
                  </a:lnTo>
                  <a:lnTo>
                    <a:pt x="10" y="34"/>
                  </a:lnTo>
                  <a:lnTo>
                    <a:pt x="6" y="30"/>
                  </a:lnTo>
                  <a:lnTo>
                    <a:pt x="6" y="26"/>
                  </a:lnTo>
                  <a:lnTo>
                    <a:pt x="4" y="22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4" y="8"/>
                  </a:lnTo>
                  <a:lnTo>
                    <a:pt x="12" y="6"/>
                  </a:lnTo>
                  <a:lnTo>
                    <a:pt x="12" y="2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40" y="2"/>
                  </a:lnTo>
                  <a:lnTo>
                    <a:pt x="60" y="4"/>
                  </a:lnTo>
                  <a:lnTo>
                    <a:pt x="80" y="8"/>
                  </a:lnTo>
                  <a:lnTo>
                    <a:pt x="102" y="10"/>
                  </a:lnTo>
                  <a:lnTo>
                    <a:pt x="124" y="16"/>
                  </a:lnTo>
                  <a:lnTo>
                    <a:pt x="136" y="18"/>
                  </a:lnTo>
                  <a:lnTo>
                    <a:pt x="150" y="20"/>
                  </a:lnTo>
                  <a:lnTo>
                    <a:pt x="152" y="20"/>
                  </a:lnTo>
                  <a:lnTo>
                    <a:pt x="154" y="22"/>
                  </a:lnTo>
                  <a:lnTo>
                    <a:pt x="160" y="26"/>
                  </a:lnTo>
                  <a:lnTo>
                    <a:pt x="174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2" name="Freeform 180"/>
            <p:cNvSpPr/>
            <p:nvPr/>
          </p:nvSpPr>
          <p:spPr bwMode="auto">
            <a:xfrm>
              <a:off x="4531736" y="3099489"/>
              <a:ext cx="261756" cy="257523"/>
            </a:xfrm>
            <a:custGeom>
              <a:avLst/>
              <a:gdLst>
                <a:gd name="T0" fmla="*/ 2147483647 w 178"/>
                <a:gd name="T1" fmla="*/ 2147483647 h 162"/>
                <a:gd name="T2" fmla="*/ 2147483647 w 178"/>
                <a:gd name="T3" fmla="*/ 2147483647 h 162"/>
                <a:gd name="T4" fmla="*/ 2147483647 w 178"/>
                <a:gd name="T5" fmla="*/ 2147483647 h 162"/>
                <a:gd name="T6" fmla="*/ 2147483647 w 178"/>
                <a:gd name="T7" fmla="*/ 2147483647 h 162"/>
                <a:gd name="T8" fmla="*/ 2147483647 w 178"/>
                <a:gd name="T9" fmla="*/ 2147483647 h 162"/>
                <a:gd name="T10" fmla="*/ 2147483647 w 178"/>
                <a:gd name="T11" fmla="*/ 2147483647 h 162"/>
                <a:gd name="T12" fmla="*/ 2147483647 w 178"/>
                <a:gd name="T13" fmla="*/ 2147483647 h 162"/>
                <a:gd name="T14" fmla="*/ 2147483647 w 178"/>
                <a:gd name="T15" fmla="*/ 2147483647 h 162"/>
                <a:gd name="T16" fmla="*/ 2147483647 w 178"/>
                <a:gd name="T17" fmla="*/ 2147483647 h 162"/>
                <a:gd name="T18" fmla="*/ 2147483647 w 178"/>
                <a:gd name="T19" fmla="*/ 2147483647 h 162"/>
                <a:gd name="T20" fmla="*/ 2147483647 w 178"/>
                <a:gd name="T21" fmla="*/ 2147483647 h 162"/>
                <a:gd name="T22" fmla="*/ 2147483647 w 178"/>
                <a:gd name="T23" fmla="*/ 2147483647 h 162"/>
                <a:gd name="T24" fmla="*/ 2147483647 w 178"/>
                <a:gd name="T25" fmla="*/ 2147483647 h 162"/>
                <a:gd name="T26" fmla="*/ 2147483647 w 178"/>
                <a:gd name="T27" fmla="*/ 2147483647 h 162"/>
                <a:gd name="T28" fmla="*/ 2147483647 w 178"/>
                <a:gd name="T29" fmla="*/ 2147483647 h 162"/>
                <a:gd name="T30" fmla="*/ 2147483647 w 178"/>
                <a:gd name="T31" fmla="*/ 2147483647 h 162"/>
                <a:gd name="T32" fmla="*/ 2147483647 w 178"/>
                <a:gd name="T33" fmla="*/ 2147483647 h 162"/>
                <a:gd name="T34" fmla="*/ 2147483647 w 178"/>
                <a:gd name="T35" fmla="*/ 2147483647 h 162"/>
                <a:gd name="T36" fmla="*/ 2147483647 w 178"/>
                <a:gd name="T37" fmla="*/ 2147483647 h 162"/>
                <a:gd name="T38" fmla="*/ 2147483647 w 178"/>
                <a:gd name="T39" fmla="*/ 2147483647 h 162"/>
                <a:gd name="T40" fmla="*/ 2147483647 w 178"/>
                <a:gd name="T41" fmla="*/ 2147483647 h 162"/>
                <a:gd name="T42" fmla="*/ 2147483647 w 178"/>
                <a:gd name="T43" fmla="*/ 2147483647 h 162"/>
                <a:gd name="T44" fmla="*/ 2147483647 w 178"/>
                <a:gd name="T45" fmla="*/ 2147483647 h 162"/>
                <a:gd name="T46" fmla="*/ 2147483647 w 178"/>
                <a:gd name="T47" fmla="*/ 2147483647 h 162"/>
                <a:gd name="T48" fmla="*/ 2147483647 w 178"/>
                <a:gd name="T49" fmla="*/ 2147483647 h 162"/>
                <a:gd name="T50" fmla="*/ 2147483647 w 178"/>
                <a:gd name="T51" fmla="*/ 2147483647 h 162"/>
                <a:gd name="T52" fmla="*/ 2147483647 w 178"/>
                <a:gd name="T53" fmla="*/ 2147483647 h 162"/>
                <a:gd name="T54" fmla="*/ 2147483647 w 178"/>
                <a:gd name="T55" fmla="*/ 2147483647 h 162"/>
                <a:gd name="T56" fmla="*/ 2147483647 w 178"/>
                <a:gd name="T57" fmla="*/ 2147483647 h 162"/>
                <a:gd name="T58" fmla="*/ 2147483647 w 178"/>
                <a:gd name="T59" fmla="*/ 2147483647 h 162"/>
                <a:gd name="T60" fmla="*/ 2147483647 w 178"/>
                <a:gd name="T61" fmla="*/ 2147483647 h 162"/>
                <a:gd name="T62" fmla="*/ 2147483647 w 178"/>
                <a:gd name="T63" fmla="*/ 0 h 162"/>
                <a:gd name="T64" fmla="*/ 2147483647 w 178"/>
                <a:gd name="T65" fmla="*/ 2147483647 h 162"/>
                <a:gd name="T66" fmla="*/ 2147483647 w 178"/>
                <a:gd name="T67" fmla="*/ 2147483647 h 162"/>
                <a:gd name="T68" fmla="*/ 2147483647 w 178"/>
                <a:gd name="T69" fmla="*/ 2147483647 h 162"/>
                <a:gd name="T70" fmla="*/ 2147483647 w 178"/>
                <a:gd name="T71" fmla="*/ 2147483647 h 162"/>
                <a:gd name="T72" fmla="*/ 2147483647 w 178"/>
                <a:gd name="T73" fmla="*/ 2147483647 h 162"/>
                <a:gd name="T74" fmla="*/ 2147483647 w 178"/>
                <a:gd name="T75" fmla="*/ 2147483647 h 162"/>
                <a:gd name="T76" fmla="*/ 2147483647 w 178"/>
                <a:gd name="T77" fmla="*/ 2147483647 h 162"/>
                <a:gd name="T78" fmla="*/ 2147483647 w 178"/>
                <a:gd name="T79" fmla="*/ 2147483647 h 162"/>
                <a:gd name="T80" fmla="*/ 2147483647 w 178"/>
                <a:gd name="T81" fmla="*/ 2147483647 h 162"/>
                <a:gd name="T82" fmla="*/ 2147483647 w 178"/>
                <a:gd name="T83" fmla="*/ 2147483647 h 162"/>
                <a:gd name="T84" fmla="*/ 2147483647 w 178"/>
                <a:gd name="T85" fmla="*/ 2147483647 h 162"/>
                <a:gd name="T86" fmla="*/ 2147483647 w 178"/>
                <a:gd name="T87" fmla="*/ 2147483647 h 162"/>
                <a:gd name="T88" fmla="*/ 2147483647 w 178"/>
                <a:gd name="T89" fmla="*/ 2147483647 h 162"/>
                <a:gd name="T90" fmla="*/ 2147483647 w 178"/>
                <a:gd name="T91" fmla="*/ 2147483647 h 162"/>
                <a:gd name="T92" fmla="*/ 2147483647 w 178"/>
                <a:gd name="T93" fmla="*/ 2147483647 h 162"/>
                <a:gd name="T94" fmla="*/ 2147483647 w 178"/>
                <a:gd name="T95" fmla="*/ 2147483647 h 162"/>
                <a:gd name="T96" fmla="*/ 2147483647 w 178"/>
                <a:gd name="T97" fmla="*/ 2147483647 h 162"/>
                <a:gd name="T98" fmla="*/ 2147483647 w 178"/>
                <a:gd name="T99" fmla="*/ 2147483647 h 162"/>
                <a:gd name="T100" fmla="*/ 2147483647 w 178"/>
                <a:gd name="T101" fmla="*/ 2147483647 h 162"/>
                <a:gd name="T102" fmla="*/ 2147483647 w 178"/>
                <a:gd name="T103" fmla="*/ 2147483647 h 162"/>
                <a:gd name="T104" fmla="*/ 2147483647 w 178"/>
                <a:gd name="T105" fmla="*/ 2147483647 h 1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8"/>
                <a:gd name="T160" fmla="*/ 0 h 162"/>
                <a:gd name="T161" fmla="*/ 178 w 178"/>
                <a:gd name="T162" fmla="*/ 162 h 1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8" h="162">
                  <a:moveTo>
                    <a:pt x="178" y="128"/>
                  </a:moveTo>
                  <a:lnTo>
                    <a:pt x="174" y="128"/>
                  </a:lnTo>
                  <a:lnTo>
                    <a:pt x="168" y="132"/>
                  </a:lnTo>
                  <a:lnTo>
                    <a:pt x="162" y="136"/>
                  </a:lnTo>
                  <a:lnTo>
                    <a:pt x="158" y="140"/>
                  </a:lnTo>
                  <a:lnTo>
                    <a:pt x="154" y="142"/>
                  </a:lnTo>
                  <a:lnTo>
                    <a:pt x="146" y="140"/>
                  </a:lnTo>
                  <a:lnTo>
                    <a:pt x="138" y="138"/>
                  </a:lnTo>
                  <a:lnTo>
                    <a:pt x="132" y="134"/>
                  </a:lnTo>
                  <a:lnTo>
                    <a:pt x="126" y="134"/>
                  </a:lnTo>
                  <a:lnTo>
                    <a:pt x="120" y="134"/>
                  </a:lnTo>
                  <a:lnTo>
                    <a:pt x="114" y="138"/>
                  </a:lnTo>
                  <a:lnTo>
                    <a:pt x="110" y="142"/>
                  </a:lnTo>
                  <a:lnTo>
                    <a:pt x="110" y="150"/>
                  </a:lnTo>
                  <a:lnTo>
                    <a:pt x="110" y="162"/>
                  </a:lnTo>
                  <a:lnTo>
                    <a:pt x="96" y="156"/>
                  </a:lnTo>
                  <a:lnTo>
                    <a:pt x="90" y="152"/>
                  </a:lnTo>
                  <a:lnTo>
                    <a:pt x="88" y="150"/>
                  </a:lnTo>
                  <a:lnTo>
                    <a:pt x="86" y="150"/>
                  </a:lnTo>
                  <a:lnTo>
                    <a:pt x="72" y="148"/>
                  </a:lnTo>
                  <a:lnTo>
                    <a:pt x="60" y="146"/>
                  </a:lnTo>
                  <a:lnTo>
                    <a:pt x="38" y="140"/>
                  </a:lnTo>
                  <a:lnTo>
                    <a:pt x="42" y="138"/>
                  </a:lnTo>
                  <a:lnTo>
                    <a:pt x="44" y="136"/>
                  </a:lnTo>
                  <a:lnTo>
                    <a:pt x="46" y="126"/>
                  </a:lnTo>
                  <a:lnTo>
                    <a:pt x="48" y="114"/>
                  </a:lnTo>
                  <a:lnTo>
                    <a:pt x="48" y="106"/>
                  </a:lnTo>
                  <a:lnTo>
                    <a:pt x="48" y="92"/>
                  </a:lnTo>
                  <a:lnTo>
                    <a:pt x="44" y="80"/>
                  </a:lnTo>
                  <a:lnTo>
                    <a:pt x="38" y="68"/>
                  </a:lnTo>
                  <a:lnTo>
                    <a:pt x="34" y="64"/>
                  </a:lnTo>
                  <a:lnTo>
                    <a:pt x="30" y="62"/>
                  </a:lnTo>
                  <a:lnTo>
                    <a:pt x="12" y="60"/>
                  </a:lnTo>
                  <a:lnTo>
                    <a:pt x="8" y="58"/>
                  </a:lnTo>
                  <a:lnTo>
                    <a:pt x="4" y="54"/>
                  </a:lnTo>
                  <a:lnTo>
                    <a:pt x="2" y="50"/>
                  </a:lnTo>
                  <a:lnTo>
                    <a:pt x="0" y="44"/>
                  </a:lnTo>
                  <a:lnTo>
                    <a:pt x="6" y="42"/>
                  </a:lnTo>
                  <a:lnTo>
                    <a:pt x="12" y="40"/>
                  </a:lnTo>
                  <a:lnTo>
                    <a:pt x="16" y="36"/>
                  </a:lnTo>
                  <a:lnTo>
                    <a:pt x="20" y="36"/>
                  </a:lnTo>
                  <a:lnTo>
                    <a:pt x="24" y="36"/>
                  </a:lnTo>
                  <a:lnTo>
                    <a:pt x="28" y="38"/>
                  </a:lnTo>
                  <a:lnTo>
                    <a:pt x="32" y="40"/>
                  </a:lnTo>
                  <a:lnTo>
                    <a:pt x="38" y="42"/>
                  </a:lnTo>
                  <a:lnTo>
                    <a:pt x="42" y="42"/>
                  </a:lnTo>
                  <a:lnTo>
                    <a:pt x="44" y="40"/>
                  </a:lnTo>
                  <a:lnTo>
                    <a:pt x="44" y="36"/>
                  </a:lnTo>
                  <a:lnTo>
                    <a:pt x="44" y="34"/>
                  </a:lnTo>
                  <a:lnTo>
                    <a:pt x="40" y="32"/>
                  </a:lnTo>
                  <a:lnTo>
                    <a:pt x="40" y="26"/>
                  </a:lnTo>
                  <a:lnTo>
                    <a:pt x="46" y="26"/>
                  </a:lnTo>
                  <a:lnTo>
                    <a:pt x="50" y="28"/>
                  </a:lnTo>
                  <a:lnTo>
                    <a:pt x="56" y="30"/>
                  </a:lnTo>
                  <a:lnTo>
                    <a:pt x="62" y="30"/>
                  </a:lnTo>
                  <a:lnTo>
                    <a:pt x="66" y="30"/>
                  </a:lnTo>
                  <a:lnTo>
                    <a:pt x="66" y="28"/>
                  </a:lnTo>
                  <a:lnTo>
                    <a:pt x="68" y="22"/>
                  </a:lnTo>
                  <a:lnTo>
                    <a:pt x="72" y="18"/>
                  </a:lnTo>
                  <a:lnTo>
                    <a:pt x="80" y="14"/>
                  </a:lnTo>
                  <a:lnTo>
                    <a:pt x="86" y="10"/>
                  </a:lnTo>
                  <a:lnTo>
                    <a:pt x="86" y="6"/>
                  </a:lnTo>
                  <a:lnTo>
                    <a:pt x="88" y="2"/>
                  </a:lnTo>
                  <a:lnTo>
                    <a:pt x="98" y="0"/>
                  </a:lnTo>
                  <a:lnTo>
                    <a:pt x="100" y="4"/>
                  </a:lnTo>
                  <a:lnTo>
                    <a:pt x="106" y="8"/>
                  </a:lnTo>
                  <a:lnTo>
                    <a:pt x="112" y="10"/>
                  </a:lnTo>
                  <a:lnTo>
                    <a:pt x="120" y="12"/>
                  </a:lnTo>
                  <a:lnTo>
                    <a:pt x="120" y="16"/>
                  </a:lnTo>
                  <a:lnTo>
                    <a:pt x="122" y="18"/>
                  </a:lnTo>
                  <a:lnTo>
                    <a:pt x="126" y="20"/>
                  </a:lnTo>
                  <a:lnTo>
                    <a:pt x="130" y="20"/>
                  </a:lnTo>
                  <a:lnTo>
                    <a:pt x="130" y="22"/>
                  </a:lnTo>
                  <a:lnTo>
                    <a:pt x="132" y="22"/>
                  </a:lnTo>
                  <a:lnTo>
                    <a:pt x="136" y="26"/>
                  </a:lnTo>
                  <a:lnTo>
                    <a:pt x="140" y="28"/>
                  </a:lnTo>
                  <a:lnTo>
                    <a:pt x="150" y="28"/>
                  </a:lnTo>
                  <a:lnTo>
                    <a:pt x="154" y="30"/>
                  </a:lnTo>
                  <a:lnTo>
                    <a:pt x="160" y="32"/>
                  </a:lnTo>
                  <a:lnTo>
                    <a:pt x="168" y="34"/>
                  </a:lnTo>
                  <a:lnTo>
                    <a:pt x="176" y="36"/>
                  </a:lnTo>
                  <a:lnTo>
                    <a:pt x="174" y="44"/>
                  </a:lnTo>
                  <a:lnTo>
                    <a:pt x="172" y="54"/>
                  </a:lnTo>
                  <a:lnTo>
                    <a:pt x="168" y="60"/>
                  </a:lnTo>
                  <a:lnTo>
                    <a:pt x="166" y="62"/>
                  </a:lnTo>
                  <a:lnTo>
                    <a:pt x="164" y="64"/>
                  </a:lnTo>
                  <a:lnTo>
                    <a:pt x="162" y="68"/>
                  </a:lnTo>
                  <a:lnTo>
                    <a:pt x="158" y="70"/>
                  </a:lnTo>
                  <a:lnTo>
                    <a:pt x="154" y="74"/>
                  </a:lnTo>
                  <a:lnTo>
                    <a:pt x="150" y="82"/>
                  </a:lnTo>
                  <a:lnTo>
                    <a:pt x="150" y="88"/>
                  </a:lnTo>
                  <a:lnTo>
                    <a:pt x="154" y="88"/>
                  </a:lnTo>
                  <a:lnTo>
                    <a:pt x="154" y="86"/>
                  </a:lnTo>
                  <a:lnTo>
                    <a:pt x="154" y="84"/>
                  </a:lnTo>
                  <a:lnTo>
                    <a:pt x="158" y="86"/>
                  </a:lnTo>
                  <a:lnTo>
                    <a:pt x="160" y="84"/>
                  </a:lnTo>
                  <a:lnTo>
                    <a:pt x="162" y="94"/>
                  </a:lnTo>
                  <a:lnTo>
                    <a:pt x="162" y="96"/>
                  </a:lnTo>
                  <a:lnTo>
                    <a:pt x="164" y="98"/>
                  </a:lnTo>
                  <a:lnTo>
                    <a:pt x="166" y="100"/>
                  </a:lnTo>
                  <a:lnTo>
                    <a:pt x="166" y="102"/>
                  </a:lnTo>
                  <a:lnTo>
                    <a:pt x="158" y="108"/>
                  </a:lnTo>
                  <a:lnTo>
                    <a:pt x="166" y="118"/>
                  </a:lnTo>
                  <a:lnTo>
                    <a:pt x="170" y="124"/>
                  </a:lnTo>
                  <a:lnTo>
                    <a:pt x="176" y="128"/>
                  </a:lnTo>
                  <a:lnTo>
                    <a:pt x="178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3" name="Freeform 181"/>
            <p:cNvSpPr/>
            <p:nvPr/>
          </p:nvSpPr>
          <p:spPr bwMode="auto">
            <a:xfrm>
              <a:off x="4673569" y="3091525"/>
              <a:ext cx="80718" cy="53098"/>
            </a:xfrm>
            <a:custGeom>
              <a:avLst/>
              <a:gdLst>
                <a:gd name="T0" fmla="*/ 2147483647 w 54"/>
                <a:gd name="T1" fmla="*/ 2147483647 h 34"/>
                <a:gd name="T2" fmla="*/ 2147483647 w 54"/>
                <a:gd name="T3" fmla="*/ 2147483647 h 34"/>
                <a:gd name="T4" fmla="*/ 2147483647 w 54"/>
                <a:gd name="T5" fmla="*/ 2147483647 h 34"/>
                <a:gd name="T6" fmla="*/ 2147483647 w 54"/>
                <a:gd name="T7" fmla="*/ 2147483647 h 34"/>
                <a:gd name="T8" fmla="*/ 2147483647 w 54"/>
                <a:gd name="T9" fmla="*/ 2147483647 h 34"/>
                <a:gd name="T10" fmla="*/ 2147483647 w 54"/>
                <a:gd name="T11" fmla="*/ 2147483647 h 34"/>
                <a:gd name="T12" fmla="*/ 2147483647 w 54"/>
                <a:gd name="T13" fmla="*/ 2147483647 h 34"/>
                <a:gd name="T14" fmla="*/ 2147483647 w 54"/>
                <a:gd name="T15" fmla="*/ 2147483647 h 34"/>
                <a:gd name="T16" fmla="*/ 2147483647 w 54"/>
                <a:gd name="T17" fmla="*/ 2147483647 h 34"/>
                <a:gd name="T18" fmla="*/ 2147483647 w 54"/>
                <a:gd name="T19" fmla="*/ 2147483647 h 34"/>
                <a:gd name="T20" fmla="*/ 2147483647 w 54"/>
                <a:gd name="T21" fmla="*/ 2147483647 h 34"/>
                <a:gd name="T22" fmla="*/ 2147483647 w 54"/>
                <a:gd name="T23" fmla="*/ 0 h 34"/>
                <a:gd name="T24" fmla="*/ 2147483647 w 54"/>
                <a:gd name="T25" fmla="*/ 2147483647 h 34"/>
                <a:gd name="T26" fmla="*/ 2147483647 w 54"/>
                <a:gd name="T27" fmla="*/ 2147483647 h 34"/>
                <a:gd name="T28" fmla="*/ 2147483647 w 54"/>
                <a:gd name="T29" fmla="*/ 0 h 34"/>
                <a:gd name="T30" fmla="*/ 0 w 54"/>
                <a:gd name="T31" fmla="*/ 2147483647 h 34"/>
                <a:gd name="T32" fmla="*/ 2147483647 w 54"/>
                <a:gd name="T33" fmla="*/ 2147483647 h 34"/>
                <a:gd name="T34" fmla="*/ 2147483647 w 54"/>
                <a:gd name="T35" fmla="*/ 2147483647 h 34"/>
                <a:gd name="T36" fmla="*/ 2147483647 w 54"/>
                <a:gd name="T37" fmla="*/ 2147483647 h 34"/>
                <a:gd name="T38" fmla="*/ 2147483647 w 54"/>
                <a:gd name="T39" fmla="*/ 2147483647 h 34"/>
                <a:gd name="T40" fmla="*/ 2147483647 w 54"/>
                <a:gd name="T41" fmla="*/ 2147483647 h 34"/>
                <a:gd name="T42" fmla="*/ 2147483647 w 54"/>
                <a:gd name="T43" fmla="*/ 2147483647 h 34"/>
                <a:gd name="T44" fmla="*/ 2147483647 w 54"/>
                <a:gd name="T45" fmla="*/ 2147483647 h 34"/>
                <a:gd name="T46" fmla="*/ 2147483647 w 54"/>
                <a:gd name="T47" fmla="*/ 2147483647 h 34"/>
                <a:gd name="T48" fmla="*/ 2147483647 w 54"/>
                <a:gd name="T49" fmla="*/ 2147483647 h 34"/>
                <a:gd name="T50" fmla="*/ 2147483647 w 54"/>
                <a:gd name="T51" fmla="*/ 2147483647 h 34"/>
                <a:gd name="T52" fmla="*/ 2147483647 w 54"/>
                <a:gd name="T53" fmla="*/ 2147483647 h 34"/>
                <a:gd name="T54" fmla="*/ 2147483647 w 54"/>
                <a:gd name="T55" fmla="*/ 2147483647 h 34"/>
                <a:gd name="T56" fmla="*/ 2147483647 w 54"/>
                <a:gd name="T57" fmla="*/ 2147483647 h 3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4"/>
                <a:gd name="T88" fmla="*/ 0 h 34"/>
                <a:gd name="T89" fmla="*/ 54 w 54"/>
                <a:gd name="T90" fmla="*/ 34 h 3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4" h="34">
                  <a:moveTo>
                    <a:pt x="46" y="34"/>
                  </a:moveTo>
                  <a:lnTo>
                    <a:pt x="46" y="32"/>
                  </a:lnTo>
                  <a:lnTo>
                    <a:pt x="46" y="30"/>
                  </a:lnTo>
                  <a:lnTo>
                    <a:pt x="44" y="28"/>
                  </a:lnTo>
                  <a:lnTo>
                    <a:pt x="46" y="26"/>
                  </a:lnTo>
                  <a:lnTo>
                    <a:pt x="48" y="22"/>
                  </a:lnTo>
                  <a:lnTo>
                    <a:pt x="52" y="20"/>
                  </a:lnTo>
                  <a:lnTo>
                    <a:pt x="54" y="16"/>
                  </a:lnTo>
                  <a:lnTo>
                    <a:pt x="52" y="12"/>
                  </a:lnTo>
                  <a:lnTo>
                    <a:pt x="50" y="10"/>
                  </a:lnTo>
                  <a:lnTo>
                    <a:pt x="44" y="6"/>
                  </a:lnTo>
                  <a:lnTo>
                    <a:pt x="30" y="0"/>
                  </a:lnTo>
                  <a:lnTo>
                    <a:pt x="16" y="4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0" y="6"/>
                  </a:lnTo>
                  <a:lnTo>
                    <a:pt x="2" y="10"/>
                  </a:lnTo>
                  <a:lnTo>
                    <a:pt x="8" y="14"/>
                  </a:lnTo>
                  <a:lnTo>
                    <a:pt x="14" y="16"/>
                  </a:lnTo>
                  <a:lnTo>
                    <a:pt x="22" y="18"/>
                  </a:lnTo>
                  <a:lnTo>
                    <a:pt x="22" y="22"/>
                  </a:lnTo>
                  <a:lnTo>
                    <a:pt x="24" y="24"/>
                  </a:lnTo>
                  <a:lnTo>
                    <a:pt x="28" y="26"/>
                  </a:lnTo>
                  <a:lnTo>
                    <a:pt x="32" y="26"/>
                  </a:lnTo>
                  <a:lnTo>
                    <a:pt x="32" y="28"/>
                  </a:lnTo>
                  <a:lnTo>
                    <a:pt x="34" y="28"/>
                  </a:lnTo>
                  <a:lnTo>
                    <a:pt x="38" y="32"/>
                  </a:lnTo>
                  <a:lnTo>
                    <a:pt x="42" y="34"/>
                  </a:lnTo>
                  <a:lnTo>
                    <a:pt x="46" y="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4" name="Freeform 182"/>
            <p:cNvSpPr/>
            <p:nvPr/>
          </p:nvSpPr>
          <p:spPr bwMode="auto">
            <a:xfrm>
              <a:off x="4690866" y="3022498"/>
              <a:ext cx="71493" cy="79646"/>
            </a:xfrm>
            <a:custGeom>
              <a:avLst/>
              <a:gdLst>
                <a:gd name="T0" fmla="*/ 2147483647 w 50"/>
                <a:gd name="T1" fmla="*/ 0 h 50"/>
                <a:gd name="T2" fmla="*/ 2147483647 w 50"/>
                <a:gd name="T3" fmla="*/ 2147483647 h 50"/>
                <a:gd name="T4" fmla="*/ 2147483647 w 50"/>
                <a:gd name="T5" fmla="*/ 2147483647 h 50"/>
                <a:gd name="T6" fmla="*/ 2147483647 w 50"/>
                <a:gd name="T7" fmla="*/ 2147483647 h 50"/>
                <a:gd name="T8" fmla="*/ 2147483647 w 50"/>
                <a:gd name="T9" fmla="*/ 2147483647 h 50"/>
                <a:gd name="T10" fmla="*/ 2147483647 w 50"/>
                <a:gd name="T11" fmla="*/ 2147483647 h 50"/>
                <a:gd name="T12" fmla="*/ 2147483647 w 50"/>
                <a:gd name="T13" fmla="*/ 2147483647 h 50"/>
                <a:gd name="T14" fmla="*/ 2147483647 w 50"/>
                <a:gd name="T15" fmla="*/ 2147483647 h 50"/>
                <a:gd name="T16" fmla="*/ 2147483647 w 50"/>
                <a:gd name="T17" fmla="*/ 2147483647 h 50"/>
                <a:gd name="T18" fmla="*/ 2147483647 w 50"/>
                <a:gd name="T19" fmla="*/ 2147483647 h 50"/>
                <a:gd name="T20" fmla="*/ 2147483647 w 50"/>
                <a:gd name="T21" fmla="*/ 2147483647 h 50"/>
                <a:gd name="T22" fmla="*/ 2147483647 w 50"/>
                <a:gd name="T23" fmla="*/ 2147483647 h 50"/>
                <a:gd name="T24" fmla="*/ 2147483647 w 50"/>
                <a:gd name="T25" fmla="*/ 2147483647 h 50"/>
                <a:gd name="T26" fmla="*/ 2147483647 w 50"/>
                <a:gd name="T27" fmla="*/ 2147483647 h 50"/>
                <a:gd name="T28" fmla="*/ 2147483647 w 50"/>
                <a:gd name="T29" fmla="*/ 2147483647 h 50"/>
                <a:gd name="T30" fmla="*/ 0 w 50"/>
                <a:gd name="T31" fmla="*/ 2147483647 h 50"/>
                <a:gd name="T32" fmla="*/ 2147483647 w 50"/>
                <a:gd name="T33" fmla="*/ 2147483647 h 50"/>
                <a:gd name="T34" fmla="*/ 2147483647 w 50"/>
                <a:gd name="T35" fmla="*/ 2147483647 h 50"/>
                <a:gd name="T36" fmla="*/ 2147483647 w 50"/>
                <a:gd name="T37" fmla="*/ 2147483647 h 50"/>
                <a:gd name="T38" fmla="*/ 2147483647 w 50"/>
                <a:gd name="T39" fmla="*/ 2147483647 h 50"/>
                <a:gd name="T40" fmla="*/ 2147483647 w 50"/>
                <a:gd name="T41" fmla="*/ 2147483647 h 50"/>
                <a:gd name="T42" fmla="*/ 2147483647 w 50"/>
                <a:gd name="T43" fmla="*/ 2147483647 h 50"/>
                <a:gd name="T44" fmla="*/ 2147483647 w 50"/>
                <a:gd name="T45" fmla="*/ 2147483647 h 50"/>
                <a:gd name="T46" fmla="*/ 2147483647 w 50"/>
                <a:gd name="T47" fmla="*/ 2147483647 h 50"/>
                <a:gd name="T48" fmla="*/ 2147483647 w 50"/>
                <a:gd name="T49" fmla="*/ 2147483647 h 50"/>
                <a:gd name="T50" fmla="*/ 2147483647 w 50"/>
                <a:gd name="T51" fmla="*/ 0 h 5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50"/>
                <a:gd name="T80" fmla="*/ 50 w 50"/>
                <a:gd name="T81" fmla="*/ 50 h 5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50">
                  <a:moveTo>
                    <a:pt x="50" y="0"/>
                  </a:moveTo>
                  <a:lnTo>
                    <a:pt x="50" y="10"/>
                  </a:lnTo>
                  <a:lnTo>
                    <a:pt x="48" y="18"/>
                  </a:lnTo>
                  <a:lnTo>
                    <a:pt x="48" y="24"/>
                  </a:lnTo>
                  <a:lnTo>
                    <a:pt x="50" y="24"/>
                  </a:lnTo>
                  <a:lnTo>
                    <a:pt x="46" y="30"/>
                  </a:lnTo>
                  <a:lnTo>
                    <a:pt x="44" y="34"/>
                  </a:lnTo>
                  <a:lnTo>
                    <a:pt x="42" y="38"/>
                  </a:lnTo>
                  <a:lnTo>
                    <a:pt x="40" y="44"/>
                  </a:lnTo>
                  <a:lnTo>
                    <a:pt x="38" y="48"/>
                  </a:lnTo>
                  <a:lnTo>
                    <a:pt x="36" y="50"/>
                  </a:lnTo>
                  <a:lnTo>
                    <a:pt x="26" y="46"/>
                  </a:lnTo>
                  <a:lnTo>
                    <a:pt x="20" y="42"/>
                  </a:lnTo>
                  <a:lnTo>
                    <a:pt x="6" y="46"/>
                  </a:lnTo>
                  <a:lnTo>
                    <a:pt x="2" y="44"/>
                  </a:lnTo>
                  <a:lnTo>
                    <a:pt x="0" y="42"/>
                  </a:lnTo>
                  <a:lnTo>
                    <a:pt x="10" y="36"/>
                  </a:lnTo>
                  <a:lnTo>
                    <a:pt x="14" y="30"/>
                  </a:lnTo>
                  <a:lnTo>
                    <a:pt x="18" y="24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8" y="14"/>
                  </a:lnTo>
                  <a:lnTo>
                    <a:pt x="32" y="6"/>
                  </a:lnTo>
                  <a:lnTo>
                    <a:pt x="38" y="4"/>
                  </a:lnTo>
                  <a:lnTo>
                    <a:pt x="42" y="2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5" name="Freeform 183"/>
            <p:cNvSpPr/>
            <p:nvPr/>
          </p:nvSpPr>
          <p:spPr bwMode="auto">
            <a:xfrm>
              <a:off x="4787727" y="2913647"/>
              <a:ext cx="44971" cy="80974"/>
            </a:xfrm>
            <a:custGeom>
              <a:avLst/>
              <a:gdLst>
                <a:gd name="T0" fmla="*/ 2147483647 w 32"/>
                <a:gd name="T1" fmla="*/ 2147483647 h 52"/>
                <a:gd name="T2" fmla="*/ 2147483647 w 32"/>
                <a:gd name="T3" fmla="*/ 2147483647 h 52"/>
                <a:gd name="T4" fmla="*/ 2147483647 w 32"/>
                <a:gd name="T5" fmla="*/ 2147483647 h 52"/>
                <a:gd name="T6" fmla="*/ 2147483647 w 32"/>
                <a:gd name="T7" fmla="*/ 2147483647 h 52"/>
                <a:gd name="T8" fmla="*/ 2147483647 w 32"/>
                <a:gd name="T9" fmla="*/ 2147483647 h 52"/>
                <a:gd name="T10" fmla="*/ 2147483647 w 32"/>
                <a:gd name="T11" fmla="*/ 2147483647 h 52"/>
                <a:gd name="T12" fmla="*/ 2147483647 w 32"/>
                <a:gd name="T13" fmla="*/ 2147483647 h 52"/>
                <a:gd name="T14" fmla="*/ 2147483647 w 32"/>
                <a:gd name="T15" fmla="*/ 2147483647 h 52"/>
                <a:gd name="T16" fmla="*/ 0 w 32"/>
                <a:gd name="T17" fmla="*/ 2147483647 h 52"/>
                <a:gd name="T18" fmla="*/ 2147483647 w 32"/>
                <a:gd name="T19" fmla="*/ 2147483647 h 52"/>
                <a:gd name="T20" fmla="*/ 2147483647 w 32"/>
                <a:gd name="T21" fmla="*/ 2147483647 h 52"/>
                <a:gd name="T22" fmla="*/ 2147483647 w 32"/>
                <a:gd name="T23" fmla="*/ 2147483647 h 52"/>
                <a:gd name="T24" fmla="*/ 2147483647 w 32"/>
                <a:gd name="T25" fmla="*/ 0 h 52"/>
                <a:gd name="T26" fmla="*/ 2147483647 w 32"/>
                <a:gd name="T27" fmla="*/ 2147483647 h 52"/>
                <a:gd name="T28" fmla="*/ 2147483647 w 32"/>
                <a:gd name="T29" fmla="*/ 2147483647 h 52"/>
                <a:gd name="T30" fmla="*/ 2147483647 w 32"/>
                <a:gd name="T31" fmla="*/ 2147483647 h 52"/>
                <a:gd name="T32" fmla="*/ 2147483647 w 32"/>
                <a:gd name="T33" fmla="*/ 2147483647 h 52"/>
                <a:gd name="T34" fmla="*/ 2147483647 w 32"/>
                <a:gd name="T35" fmla="*/ 2147483647 h 52"/>
                <a:gd name="T36" fmla="*/ 2147483647 w 32"/>
                <a:gd name="T37" fmla="*/ 2147483647 h 52"/>
                <a:gd name="T38" fmla="*/ 2147483647 w 32"/>
                <a:gd name="T39" fmla="*/ 2147483647 h 52"/>
                <a:gd name="T40" fmla="*/ 2147483647 w 32"/>
                <a:gd name="T41" fmla="*/ 2147483647 h 52"/>
                <a:gd name="T42" fmla="*/ 2147483647 w 32"/>
                <a:gd name="T43" fmla="*/ 2147483647 h 52"/>
                <a:gd name="T44" fmla="*/ 2147483647 w 32"/>
                <a:gd name="T45" fmla="*/ 2147483647 h 52"/>
                <a:gd name="T46" fmla="*/ 2147483647 w 32"/>
                <a:gd name="T47" fmla="*/ 2147483647 h 52"/>
                <a:gd name="T48" fmla="*/ 2147483647 w 32"/>
                <a:gd name="T49" fmla="*/ 2147483647 h 5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2"/>
                <a:gd name="T76" fmla="*/ 0 h 52"/>
                <a:gd name="T77" fmla="*/ 32 w 32"/>
                <a:gd name="T78" fmla="*/ 52 h 5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2" h="52">
                  <a:moveTo>
                    <a:pt x="22" y="52"/>
                  </a:moveTo>
                  <a:lnTo>
                    <a:pt x="8" y="52"/>
                  </a:lnTo>
                  <a:lnTo>
                    <a:pt x="10" y="52"/>
                  </a:lnTo>
                  <a:lnTo>
                    <a:pt x="12" y="50"/>
                  </a:lnTo>
                  <a:lnTo>
                    <a:pt x="6" y="50"/>
                  </a:lnTo>
                  <a:lnTo>
                    <a:pt x="6" y="42"/>
                  </a:lnTo>
                  <a:lnTo>
                    <a:pt x="4" y="38"/>
                  </a:lnTo>
                  <a:lnTo>
                    <a:pt x="2" y="32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4" y="18"/>
                  </a:lnTo>
                  <a:lnTo>
                    <a:pt x="12" y="12"/>
                  </a:lnTo>
                  <a:lnTo>
                    <a:pt x="28" y="0"/>
                  </a:lnTo>
                  <a:lnTo>
                    <a:pt x="28" y="14"/>
                  </a:lnTo>
                  <a:lnTo>
                    <a:pt x="26" y="16"/>
                  </a:lnTo>
                  <a:lnTo>
                    <a:pt x="28" y="18"/>
                  </a:lnTo>
                  <a:lnTo>
                    <a:pt x="32" y="20"/>
                  </a:lnTo>
                  <a:lnTo>
                    <a:pt x="30" y="24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2" y="30"/>
                  </a:lnTo>
                  <a:lnTo>
                    <a:pt x="24" y="36"/>
                  </a:lnTo>
                  <a:lnTo>
                    <a:pt x="28" y="40"/>
                  </a:lnTo>
                  <a:lnTo>
                    <a:pt x="22" y="40"/>
                  </a:lnTo>
                  <a:lnTo>
                    <a:pt x="22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6" name="Freeform 184"/>
            <p:cNvSpPr/>
            <p:nvPr/>
          </p:nvSpPr>
          <p:spPr bwMode="auto">
            <a:xfrm>
              <a:off x="4741603" y="2994621"/>
              <a:ext cx="186804" cy="207081"/>
            </a:xfrm>
            <a:custGeom>
              <a:avLst/>
              <a:gdLst>
                <a:gd name="T0" fmla="*/ 2147483647 w 127"/>
                <a:gd name="T1" fmla="*/ 2147483647 h 130"/>
                <a:gd name="T2" fmla="*/ 2147483647 w 127"/>
                <a:gd name="T3" fmla="*/ 2147483647 h 130"/>
                <a:gd name="T4" fmla="*/ 2147483647 w 127"/>
                <a:gd name="T5" fmla="*/ 2147483647 h 130"/>
                <a:gd name="T6" fmla="*/ 2147483647 w 127"/>
                <a:gd name="T7" fmla="*/ 2147483647 h 130"/>
                <a:gd name="T8" fmla="*/ 2147483647 w 127"/>
                <a:gd name="T9" fmla="*/ 2147483647 h 130"/>
                <a:gd name="T10" fmla="*/ 2147483647 w 127"/>
                <a:gd name="T11" fmla="*/ 2147483647 h 130"/>
                <a:gd name="T12" fmla="*/ 2147483647 w 127"/>
                <a:gd name="T13" fmla="*/ 2147483647 h 130"/>
                <a:gd name="T14" fmla="*/ 2147483647 w 127"/>
                <a:gd name="T15" fmla="*/ 2147483647 h 130"/>
                <a:gd name="T16" fmla="*/ 2147483647 w 127"/>
                <a:gd name="T17" fmla="*/ 2147483647 h 130"/>
                <a:gd name="T18" fmla="*/ 2147483647 w 127"/>
                <a:gd name="T19" fmla="*/ 2147483647 h 130"/>
                <a:gd name="T20" fmla="*/ 2147483647 w 127"/>
                <a:gd name="T21" fmla="*/ 2147483647 h 130"/>
                <a:gd name="T22" fmla="*/ 2147483647 w 127"/>
                <a:gd name="T23" fmla="*/ 2147483647 h 130"/>
                <a:gd name="T24" fmla="*/ 2147483647 w 127"/>
                <a:gd name="T25" fmla="*/ 2147483647 h 130"/>
                <a:gd name="T26" fmla="*/ 2147483647 w 127"/>
                <a:gd name="T27" fmla="*/ 2147483647 h 130"/>
                <a:gd name="T28" fmla="*/ 2147483647 w 127"/>
                <a:gd name="T29" fmla="*/ 2147483647 h 130"/>
                <a:gd name="T30" fmla="*/ 2147483647 w 127"/>
                <a:gd name="T31" fmla="*/ 2147483647 h 130"/>
                <a:gd name="T32" fmla="*/ 2147483647 w 127"/>
                <a:gd name="T33" fmla="*/ 2147483647 h 130"/>
                <a:gd name="T34" fmla="*/ 2147483647 w 127"/>
                <a:gd name="T35" fmla="*/ 2147483647 h 130"/>
                <a:gd name="T36" fmla="*/ 2147483647 w 127"/>
                <a:gd name="T37" fmla="*/ 2147483647 h 130"/>
                <a:gd name="T38" fmla="*/ 2147483647 w 127"/>
                <a:gd name="T39" fmla="*/ 0 h 130"/>
                <a:gd name="T40" fmla="*/ 2147483647 w 127"/>
                <a:gd name="T41" fmla="*/ 2147483647 h 130"/>
                <a:gd name="T42" fmla="*/ 2147483647 w 127"/>
                <a:gd name="T43" fmla="*/ 2147483647 h 130"/>
                <a:gd name="T44" fmla="*/ 2147483647 w 127"/>
                <a:gd name="T45" fmla="*/ 2147483647 h 130"/>
                <a:gd name="T46" fmla="*/ 2147483647 w 127"/>
                <a:gd name="T47" fmla="*/ 2147483647 h 130"/>
                <a:gd name="T48" fmla="*/ 2147483647 w 127"/>
                <a:gd name="T49" fmla="*/ 2147483647 h 130"/>
                <a:gd name="T50" fmla="*/ 2147483647 w 127"/>
                <a:gd name="T51" fmla="*/ 2147483647 h 130"/>
                <a:gd name="T52" fmla="*/ 2147483647 w 127"/>
                <a:gd name="T53" fmla="*/ 2147483647 h 130"/>
                <a:gd name="T54" fmla="*/ 2147483647 w 127"/>
                <a:gd name="T55" fmla="*/ 2147483647 h 130"/>
                <a:gd name="T56" fmla="*/ 2147483647 w 127"/>
                <a:gd name="T57" fmla="*/ 2147483647 h 130"/>
                <a:gd name="T58" fmla="*/ 2147483647 w 127"/>
                <a:gd name="T59" fmla="*/ 2147483647 h 130"/>
                <a:gd name="T60" fmla="*/ 2147483647 w 127"/>
                <a:gd name="T61" fmla="*/ 2147483647 h 130"/>
                <a:gd name="T62" fmla="*/ 0 w 127"/>
                <a:gd name="T63" fmla="*/ 2147483647 h 130"/>
                <a:gd name="T64" fmla="*/ 2147483647 w 127"/>
                <a:gd name="T65" fmla="*/ 2147483647 h 130"/>
                <a:gd name="T66" fmla="*/ 2147483647 w 127"/>
                <a:gd name="T67" fmla="*/ 2147483647 h 130"/>
                <a:gd name="T68" fmla="*/ 2147483647 w 127"/>
                <a:gd name="T69" fmla="*/ 2147483647 h 130"/>
                <a:gd name="T70" fmla="*/ 2147483647 w 127"/>
                <a:gd name="T71" fmla="*/ 2147483647 h 130"/>
                <a:gd name="T72" fmla="*/ 2147483647 w 127"/>
                <a:gd name="T73" fmla="*/ 2147483647 h 130"/>
                <a:gd name="T74" fmla="*/ 2147483647 w 127"/>
                <a:gd name="T75" fmla="*/ 2147483647 h 130"/>
                <a:gd name="T76" fmla="*/ 2147483647 w 127"/>
                <a:gd name="T77" fmla="*/ 2147483647 h 1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7"/>
                <a:gd name="T118" fmla="*/ 0 h 130"/>
                <a:gd name="T119" fmla="*/ 127 w 127"/>
                <a:gd name="T120" fmla="*/ 130 h 13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7" h="130">
                  <a:moveTo>
                    <a:pt x="24" y="128"/>
                  </a:moveTo>
                  <a:lnTo>
                    <a:pt x="22" y="128"/>
                  </a:lnTo>
                  <a:lnTo>
                    <a:pt x="32" y="126"/>
                  </a:lnTo>
                  <a:lnTo>
                    <a:pt x="40" y="126"/>
                  </a:lnTo>
                  <a:lnTo>
                    <a:pt x="48" y="128"/>
                  </a:lnTo>
                  <a:lnTo>
                    <a:pt x="52" y="130"/>
                  </a:lnTo>
                  <a:lnTo>
                    <a:pt x="58" y="130"/>
                  </a:lnTo>
                  <a:lnTo>
                    <a:pt x="62" y="130"/>
                  </a:lnTo>
                  <a:lnTo>
                    <a:pt x="74" y="130"/>
                  </a:lnTo>
                  <a:lnTo>
                    <a:pt x="80" y="130"/>
                  </a:lnTo>
                  <a:lnTo>
                    <a:pt x="88" y="126"/>
                  </a:lnTo>
                  <a:lnTo>
                    <a:pt x="102" y="126"/>
                  </a:lnTo>
                  <a:lnTo>
                    <a:pt x="100" y="122"/>
                  </a:lnTo>
                  <a:lnTo>
                    <a:pt x="102" y="116"/>
                  </a:lnTo>
                  <a:lnTo>
                    <a:pt x="106" y="114"/>
                  </a:lnTo>
                  <a:lnTo>
                    <a:pt x="110" y="110"/>
                  </a:lnTo>
                  <a:lnTo>
                    <a:pt x="114" y="108"/>
                  </a:lnTo>
                  <a:lnTo>
                    <a:pt x="108" y="102"/>
                  </a:lnTo>
                  <a:lnTo>
                    <a:pt x="100" y="96"/>
                  </a:lnTo>
                  <a:lnTo>
                    <a:pt x="92" y="90"/>
                  </a:lnTo>
                  <a:lnTo>
                    <a:pt x="92" y="84"/>
                  </a:lnTo>
                  <a:lnTo>
                    <a:pt x="90" y="80"/>
                  </a:lnTo>
                  <a:lnTo>
                    <a:pt x="119" y="70"/>
                  </a:lnTo>
                  <a:lnTo>
                    <a:pt x="121" y="70"/>
                  </a:lnTo>
                  <a:lnTo>
                    <a:pt x="127" y="70"/>
                  </a:lnTo>
                  <a:lnTo>
                    <a:pt x="127" y="60"/>
                  </a:lnTo>
                  <a:lnTo>
                    <a:pt x="121" y="46"/>
                  </a:lnTo>
                  <a:lnTo>
                    <a:pt x="114" y="34"/>
                  </a:lnTo>
                  <a:lnTo>
                    <a:pt x="114" y="16"/>
                  </a:lnTo>
                  <a:lnTo>
                    <a:pt x="110" y="12"/>
                  </a:lnTo>
                  <a:lnTo>
                    <a:pt x="108" y="8"/>
                  </a:lnTo>
                  <a:lnTo>
                    <a:pt x="102" y="6"/>
                  </a:lnTo>
                  <a:lnTo>
                    <a:pt x="96" y="4"/>
                  </a:lnTo>
                  <a:lnTo>
                    <a:pt x="92" y="4"/>
                  </a:lnTo>
                  <a:lnTo>
                    <a:pt x="86" y="8"/>
                  </a:lnTo>
                  <a:lnTo>
                    <a:pt x="80" y="10"/>
                  </a:lnTo>
                  <a:lnTo>
                    <a:pt x="76" y="16"/>
                  </a:lnTo>
                  <a:lnTo>
                    <a:pt x="70" y="12"/>
                  </a:lnTo>
                  <a:lnTo>
                    <a:pt x="66" y="8"/>
                  </a:lnTo>
                  <a:lnTo>
                    <a:pt x="52" y="0"/>
                  </a:lnTo>
                  <a:lnTo>
                    <a:pt x="38" y="0"/>
                  </a:lnTo>
                  <a:lnTo>
                    <a:pt x="40" y="8"/>
                  </a:lnTo>
                  <a:lnTo>
                    <a:pt x="42" y="12"/>
                  </a:lnTo>
                  <a:lnTo>
                    <a:pt x="50" y="20"/>
                  </a:lnTo>
                  <a:lnTo>
                    <a:pt x="46" y="20"/>
                  </a:lnTo>
                  <a:lnTo>
                    <a:pt x="42" y="16"/>
                  </a:lnTo>
                  <a:lnTo>
                    <a:pt x="38" y="16"/>
                  </a:lnTo>
                  <a:lnTo>
                    <a:pt x="38" y="18"/>
                  </a:lnTo>
                  <a:lnTo>
                    <a:pt x="36" y="20"/>
                  </a:lnTo>
                  <a:lnTo>
                    <a:pt x="34" y="20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2" y="16"/>
                  </a:lnTo>
                  <a:lnTo>
                    <a:pt x="14" y="18"/>
                  </a:lnTo>
                  <a:lnTo>
                    <a:pt x="14" y="28"/>
                  </a:lnTo>
                  <a:lnTo>
                    <a:pt x="12" y="36"/>
                  </a:lnTo>
                  <a:lnTo>
                    <a:pt x="12" y="42"/>
                  </a:lnTo>
                  <a:lnTo>
                    <a:pt x="14" y="42"/>
                  </a:lnTo>
                  <a:lnTo>
                    <a:pt x="10" y="48"/>
                  </a:lnTo>
                  <a:lnTo>
                    <a:pt x="8" y="52"/>
                  </a:lnTo>
                  <a:lnTo>
                    <a:pt x="6" y="56"/>
                  </a:lnTo>
                  <a:lnTo>
                    <a:pt x="4" y="62"/>
                  </a:lnTo>
                  <a:lnTo>
                    <a:pt x="2" y="66"/>
                  </a:lnTo>
                  <a:lnTo>
                    <a:pt x="0" y="68"/>
                  </a:lnTo>
                  <a:lnTo>
                    <a:pt x="4" y="72"/>
                  </a:lnTo>
                  <a:lnTo>
                    <a:pt x="8" y="76"/>
                  </a:lnTo>
                  <a:lnTo>
                    <a:pt x="6" y="78"/>
                  </a:lnTo>
                  <a:lnTo>
                    <a:pt x="6" y="80"/>
                  </a:lnTo>
                  <a:lnTo>
                    <a:pt x="10" y="88"/>
                  </a:lnTo>
                  <a:lnTo>
                    <a:pt x="10" y="92"/>
                  </a:lnTo>
                  <a:lnTo>
                    <a:pt x="10" y="94"/>
                  </a:lnTo>
                  <a:lnTo>
                    <a:pt x="10" y="96"/>
                  </a:lnTo>
                  <a:lnTo>
                    <a:pt x="20" y="98"/>
                  </a:lnTo>
                  <a:lnTo>
                    <a:pt x="24" y="100"/>
                  </a:lnTo>
                  <a:lnTo>
                    <a:pt x="32" y="102"/>
                  </a:lnTo>
                  <a:lnTo>
                    <a:pt x="30" y="112"/>
                  </a:lnTo>
                  <a:lnTo>
                    <a:pt x="28" y="120"/>
                  </a:lnTo>
                  <a:lnTo>
                    <a:pt x="24" y="126"/>
                  </a:lnTo>
                  <a:lnTo>
                    <a:pt x="24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7" name="Freeform 185"/>
            <p:cNvSpPr/>
            <p:nvPr/>
          </p:nvSpPr>
          <p:spPr bwMode="auto">
            <a:xfrm>
              <a:off x="4751980" y="3195066"/>
              <a:ext cx="86483" cy="46460"/>
            </a:xfrm>
            <a:custGeom>
              <a:avLst/>
              <a:gdLst>
                <a:gd name="T0" fmla="*/ 2147483647 w 60"/>
                <a:gd name="T1" fmla="*/ 2147483647 h 30"/>
                <a:gd name="T2" fmla="*/ 2147483647 w 60"/>
                <a:gd name="T3" fmla="*/ 2147483647 h 30"/>
                <a:gd name="T4" fmla="*/ 2147483647 w 60"/>
                <a:gd name="T5" fmla="*/ 0 h 30"/>
                <a:gd name="T6" fmla="*/ 2147483647 w 60"/>
                <a:gd name="T7" fmla="*/ 0 h 30"/>
                <a:gd name="T8" fmla="*/ 2147483647 w 60"/>
                <a:gd name="T9" fmla="*/ 2147483647 h 30"/>
                <a:gd name="T10" fmla="*/ 2147483647 w 60"/>
                <a:gd name="T11" fmla="*/ 2147483647 h 30"/>
                <a:gd name="T12" fmla="*/ 2147483647 w 60"/>
                <a:gd name="T13" fmla="*/ 0 h 30"/>
                <a:gd name="T14" fmla="*/ 2147483647 w 60"/>
                <a:gd name="T15" fmla="*/ 2147483647 h 30"/>
                <a:gd name="T16" fmla="*/ 2147483647 w 60"/>
                <a:gd name="T17" fmla="*/ 2147483647 h 30"/>
                <a:gd name="T18" fmla="*/ 2147483647 w 60"/>
                <a:gd name="T19" fmla="*/ 2147483647 h 30"/>
                <a:gd name="T20" fmla="*/ 2147483647 w 60"/>
                <a:gd name="T21" fmla="*/ 2147483647 h 30"/>
                <a:gd name="T22" fmla="*/ 2147483647 w 60"/>
                <a:gd name="T23" fmla="*/ 2147483647 h 30"/>
                <a:gd name="T24" fmla="*/ 0 w 60"/>
                <a:gd name="T25" fmla="*/ 2147483647 h 30"/>
                <a:gd name="T26" fmla="*/ 0 w 60"/>
                <a:gd name="T27" fmla="*/ 2147483647 h 30"/>
                <a:gd name="T28" fmla="*/ 2147483647 w 60"/>
                <a:gd name="T29" fmla="*/ 2147483647 h 30"/>
                <a:gd name="T30" fmla="*/ 2147483647 w 60"/>
                <a:gd name="T31" fmla="*/ 2147483647 h 30"/>
                <a:gd name="T32" fmla="*/ 2147483647 w 60"/>
                <a:gd name="T33" fmla="*/ 2147483647 h 30"/>
                <a:gd name="T34" fmla="*/ 2147483647 w 60"/>
                <a:gd name="T35" fmla="*/ 2147483647 h 30"/>
                <a:gd name="T36" fmla="*/ 2147483647 w 60"/>
                <a:gd name="T37" fmla="*/ 2147483647 h 30"/>
                <a:gd name="T38" fmla="*/ 2147483647 w 60"/>
                <a:gd name="T39" fmla="*/ 2147483647 h 30"/>
                <a:gd name="T40" fmla="*/ 2147483647 w 60"/>
                <a:gd name="T41" fmla="*/ 2147483647 h 30"/>
                <a:gd name="T42" fmla="*/ 2147483647 w 60"/>
                <a:gd name="T43" fmla="*/ 2147483647 h 30"/>
                <a:gd name="T44" fmla="*/ 2147483647 w 60"/>
                <a:gd name="T45" fmla="*/ 2147483647 h 30"/>
                <a:gd name="T46" fmla="*/ 2147483647 w 60"/>
                <a:gd name="T47" fmla="*/ 2147483647 h 30"/>
                <a:gd name="T48" fmla="*/ 2147483647 w 60"/>
                <a:gd name="T49" fmla="*/ 2147483647 h 30"/>
                <a:gd name="T50" fmla="*/ 2147483647 w 60"/>
                <a:gd name="T51" fmla="*/ 2147483647 h 30"/>
                <a:gd name="T52" fmla="*/ 2147483647 w 60"/>
                <a:gd name="T53" fmla="*/ 2147483647 h 30"/>
                <a:gd name="T54" fmla="*/ 2147483647 w 60"/>
                <a:gd name="T55" fmla="*/ 2147483647 h 30"/>
                <a:gd name="T56" fmla="*/ 2147483647 w 60"/>
                <a:gd name="T57" fmla="*/ 2147483647 h 30"/>
                <a:gd name="T58" fmla="*/ 2147483647 w 60"/>
                <a:gd name="T59" fmla="*/ 2147483647 h 30"/>
                <a:gd name="T60" fmla="*/ 2147483647 w 60"/>
                <a:gd name="T61" fmla="*/ 2147483647 h 30"/>
                <a:gd name="T62" fmla="*/ 2147483647 w 60"/>
                <a:gd name="T63" fmla="*/ 2147483647 h 30"/>
                <a:gd name="T64" fmla="*/ 2147483647 w 60"/>
                <a:gd name="T65" fmla="*/ 2147483647 h 30"/>
                <a:gd name="T66" fmla="*/ 2147483647 w 60"/>
                <a:gd name="T67" fmla="*/ 2147483647 h 30"/>
                <a:gd name="T68" fmla="*/ 2147483647 w 60"/>
                <a:gd name="T69" fmla="*/ 2147483647 h 30"/>
                <a:gd name="T70" fmla="*/ 2147483647 w 60"/>
                <a:gd name="T71" fmla="*/ 2147483647 h 3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0"/>
                <a:gd name="T109" fmla="*/ 0 h 30"/>
                <a:gd name="T110" fmla="*/ 60 w 60"/>
                <a:gd name="T111" fmla="*/ 30 h 3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0" h="30">
                  <a:moveTo>
                    <a:pt x="50" y="4"/>
                  </a:moveTo>
                  <a:lnTo>
                    <a:pt x="44" y="2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2" y="8"/>
                  </a:lnTo>
                  <a:lnTo>
                    <a:pt x="8" y="10"/>
                  </a:lnTo>
                  <a:lnTo>
                    <a:pt x="4" y="14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8" y="26"/>
                  </a:lnTo>
                  <a:lnTo>
                    <a:pt x="10" y="24"/>
                  </a:lnTo>
                  <a:lnTo>
                    <a:pt x="12" y="30"/>
                  </a:lnTo>
                  <a:lnTo>
                    <a:pt x="26" y="30"/>
                  </a:lnTo>
                  <a:lnTo>
                    <a:pt x="28" y="28"/>
                  </a:lnTo>
                  <a:lnTo>
                    <a:pt x="30" y="26"/>
                  </a:lnTo>
                  <a:lnTo>
                    <a:pt x="32" y="26"/>
                  </a:lnTo>
                  <a:lnTo>
                    <a:pt x="36" y="28"/>
                  </a:lnTo>
                  <a:lnTo>
                    <a:pt x="40" y="30"/>
                  </a:lnTo>
                  <a:lnTo>
                    <a:pt x="44" y="30"/>
                  </a:lnTo>
                  <a:lnTo>
                    <a:pt x="44" y="26"/>
                  </a:lnTo>
                  <a:lnTo>
                    <a:pt x="48" y="24"/>
                  </a:lnTo>
                  <a:lnTo>
                    <a:pt x="54" y="22"/>
                  </a:lnTo>
                  <a:lnTo>
                    <a:pt x="60" y="20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4" y="12"/>
                  </a:lnTo>
                  <a:lnTo>
                    <a:pt x="50" y="8"/>
                  </a:lnTo>
                  <a:lnTo>
                    <a:pt x="5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8" name="Freeform 186"/>
            <p:cNvSpPr/>
            <p:nvPr/>
          </p:nvSpPr>
          <p:spPr bwMode="auto">
            <a:xfrm>
              <a:off x="4824626" y="3156569"/>
              <a:ext cx="156823" cy="71682"/>
            </a:xfrm>
            <a:custGeom>
              <a:avLst/>
              <a:gdLst>
                <a:gd name="T0" fmla="*/ 2147483647 w 107"/>
                <a:gd name="T1" fmla="*/ 2147483647 h 46"/>
                <a:gd name="T2" fmla="*/ 2147483647 w 107"/>
                <a:gd name="T3" fmla="*/ 2147483647 h 46"/>
                <a:gd name="T4" fmla="*/ 2147483647 w 107"/>
                <a:gd name="T5" fmla="*/ 2147483647 h 46"/>
                <a:gd name="T6" fmla="*/ 2147483647 w 107"/>
                <a:gd name="T7" fmla="*/ 2147483647 h 46"/>
                <a:gd name="T8" fmla="*/ 2147483647 w 107"/>
                <a:gd name="T9" fmla="*/ 0 h 46"/>
                <a:gd name="T10" fmla="*/ 2147483647 w 107"/>
                <a:gd name="T11" fmla="*/ 2147483647 h 46"/>
                <a:gd name="T12" fmla="*/ 2147483647 w 107"/>
                <a:gd name="T13" fmla="*/ 2147483647 h 46"/>
                <a:gd name="T14" fmla="*/ 2147483647 w 107"/>
                <a:gd name="T15" fmla="*/ 2147483647 h 46"/>
                <a:gd name="T16" fmla="*/ 2147483647 w 107"/>
                <a:gd name="T17" fmla="*/ 2147483647 h 46"/>
                <a:gd name="T18" fmla="*/ 2147483647 w 107"/>
                <a:gd name="T19" fmla="*/ 2147483647 h 46"/>
                <a:gd name="T20" fmla="*/ 2147483647 w 107"/>
                <a:gd name="T21" fmla="*/ 2147483647 h 46"/>
                <a:gd name="T22" fmla="*/ 2147483647 w 107"/>
                <a:gd name="T23" fmla="*/ 2147483647 h 46"/>
                <a:gd name="T24" fmla="*/ 2147483647 w 107"/>
                <a:gd name="T25" fmla="*/ 2147483647 h 46"/>
                <a:gd name="T26" fmla="*/ 2147483647 w 107"/>
                <a:gd name="T27" fmla="*/ 2147483647 h 46"/>
                <a:gd name="T28" fmla="*/ 2147483647 w 107"/>
                <a:gd name="T29" fmla="*/ 2147483647 h 46"/>
                <a:gd name="T30" fmla="*/ 2147483647 w 107"/>
                <a:gd name="T31" fmla="*/ 2147483647 h 46"/>
                <a:gd name="T32" fmla="*/ 2147483647 w 107"/>
                <a:gd name="T33" fmla="*/ 2147483647 h 46"/>
                <a:gd name="T34" fmla="*/ 2147483647 w 107"/>
                <a:gd name="T35" fmla="*/ 2147483647 h 46"/>
                <a:gd name="T36" fmla="*/ 2147483647 w 107"/>
                <a:gd name="T37" fmla="*/ 2147483647 h 46"/>
                <a:gd name="T38" fmla="*/ 2147483647 w 107"/>
                <a:gd name="T39" fmla="*/ 2147483647 h 46"/>
                <a:gd name="T40" fmla="*/ 2147483647 w 107"/>
                <a:gd name="T41" fmla="*/ 2147483647 h 46"/>
                <a:gd name="T42" fmla="*/ 2147483647 w 107"/>
                <a:gd name="T43" fmla="*/ 2147483647 h 46"/>
                <a:gd name="T44" fmla="*/ 2147483647 w 107"/>
                <a:gd name="T45" fmla="*/ 2147483647 h 46"/>
                <a:gd name="T46" fmla="*/ 2147483647 w 107"/>
                <a:gd name="T47" fmla="*/ 2147483647 h 46"/>
                <a:gd name="T48" fmla="*/ 2147483647 w 107"/>
                <a:gd name="T49" fmla="*/ 2147483647 h 46"/>
                <a:gd name="T50" fmla="*/ 2147483647 w 107"/>
                <a:gd name="T51" fmla="*/ 2147483647 h 46"/>
                <a:gd name="T52" fmla="*/ 2147483647 w 107"/>
                <a:gd name="T53" fmla="*/ 2147483647 h 46"/>
                <a:gd name="T54" fmla="*/ 2147483647 w 107"/>
                <a:gd name="T55" fmla="*/ 2147483647 h 46"/>
                <a:gd name="T56" fmla="*/ 0 w 107"/>
                <a:gd name="T57" fmla="*/ 2147483647 h 46"/>
                <a:gd name="T58" fmla="*/ 0 w 107"/>
                <a:gd name="T59" fmla="*/ 2147483647 h 46"/>
                <a:gd name="T60" fmla="*/ 2147483647 w 107"/>
                <a:gd name="T61" fmla="*/ 2147483647 h 46"/>
                <a:gd name="T62" fmla="*/ 2147483647 w 107"/>
                <a:gd name="T63" fmla="*/ 2147483647 h 46"/>
                <a:gd name="T64" fmla="*/ 2147483647 w 107"/>
                <a:gd name="T65" fmla="*/ 2147483647 h 46"/>
                <a:gd name="T66" fmla="*/ 2147483647 w 107"/>
                <a:gd name="T67" fmla="*/ 2147483647 h 46"/>
                <a:gd name="T68" fmla="*/ 2147483647 w 107"/>
                <a:gd name="T69" fmla="*/ 2147483647 h 46"/>
                <a:gd name="T70" fmla="*/ 2147483647 w 107"/>
                <a:gd name="T71" fmla="*/ 2147483647 h 46"/>
                <a:gd name="T72" fmla="*/ 2147483647 w 107"/>
                <a:gd name="T73" fmla="*/ 2147483647 h 46"/>
                <a:gd name="T74" fmla="*/ 2147483647 w 107"/>
                <a:gd name="T75" fmla="*/ 2147483647 h 46"/>
                <a:gd name="T76" fmla="*/ 2147483647 w 107"/>
                <a:gd name="T77" fmla="*/ 2147483647 h 46"/>
                <a:gd name="T78" fmla="*/ 2147483647 w 107"/>
                <a:gd name="T79" fmla="*/ 2147483647 h 46"/>
                <a:gd name="T80" fmla="*/ 2147483647 w 107"/>
                <a:gd name="T81" fmla="*/ 2147483647 h 46"/>
                <a:gd name="T82" fmla="*/ 2147483647 w 107"/>
                <a:gd name="T83" fmla="*/ 2147483647 h 4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46"/>
                <a:gd name="T128" fmla="*/ 107 w 107"/>
                <a:gd name="T129" fmla="*/ 46 h 4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46">
                  <a:moveTo>
                    <a:pt x="65" y="8"/>
                  </a:moveTo>
                  <a:lnTo>
                    <a:pt x="69" y="6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9" y="0"/>
                  </a:lnTo>
                  <a:lnTo>
                    <a:pt x="85" y="2"/>
                  </a:lnTo>
                  <a:lnTo>
                    <a:pt x="91" y="4"/>
                  </a:lnTo>
                  <a:lnTo>
                    <a:pt x="95" y="6"/>
                  </a:lnTo>
                  <a:lnTo>
                    <a:pt x="101" y="6"/>
                  </a:lnTo>
                  <a:lnTo>
                    <a:pt x="103" y="14"/>
                  </a:lnTo>
                  <a:lnTo>
                    <a:pt x="107" y="18"/>
                  </a:lnTo>
                  <a:lnTo>
                    <a:pt x="101" y="24"/>
                  </a:lnTo>
                  <a:lnTo>
                    <a:pt x="99" y="30"/>
                  </a:lnTo>
                  <a:lnTo>
                    <a:pt x="95" y="38"/>
                  </a:lnTo>
                  <a:lnTo>
                    <a:pt x="93" y="40"/>
                  </a:lnTo>
                  <a:lnTo>
                    <a:pt x="79" y="42"/>
                  </a:lnTo>
                  <a:lnTo>
                    <a:pt x="75" y="44"/>
                  </a:lnTo>
                  <a:lnTo>
                    <a:pt x="73" y="44"/>
                  </a:lnTo>
                  <a:lnTo>
                    <a:pt x="65" y="46"/>
                  </a:lnTo>
                  <a:lnTo>
                    <a:pt x="52" y="44"/>
                  </a:lnTo>
                  <a:lnTo>
                    <a:pt x="42" y="40"/>
                  </a:lnTo>
                  <a:lnTo>
                    <a:pt x="36" y="38"/>
                  </a:lnTo>
                  <a:lnTo>
                    <a:pt x="26" y="36"/>
                  </a:lnTo>
                  <a:lnTo>
                    <a:pt x="22" y="36"/>
                  </a:lnTo>
                  <a:lnTo>
                    <a:pt x="22" y="38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4" y="36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6" y="28"/>
                  </a:lnTo>
                  <a:lnTo>
                    <a:pt x="18" y="28"/>
                  </a:lnTo>
                  <a:lnTo>
                    <a:pt x="24" y="28"/>
                  </a:lnTo>
                  <a:lnTo>
                    <a:pt x="32" y="24"/>
                  </a:lnTo>
                  <a:lnTo>
                    <a:pt x="46" y="24"/>
                  </a:lnTo>
                  <a:lnTo>
                    <a:pt x="44" y="20"/>
                  </a:lnTo>
                  <a:lnTo>
                    <a:pt x="46" y="14"/>
                  </a:lnTo>
                  <a:lnTo>
                    <a:pt x="50" y="12"/>
                  </a:lnTo>
                  <a:lnTo>
                    <a:pt x="54" y="8"/>
                  </a:lnTo>
                  <a:lnTo>
                    <a:pt x="58" y="6"/>
                  </a:lnTo>
                  <a:lnTo>
                    <a:pt x="56" y="6"/>
                  </a:lnTo>
                  <a:lnTo>
                    <a:pt x="65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59" name="Freeform 187"/>
            <p:cNvSpPr/>
            <p:nvPr/>
          </p:nvSpPr>
          <p:spPr bwMode="auto">
            <a:xfrm>
              <a:off x="4762358" y="3212322"/>
              <a:ext cx="270981" cy="258851"/>
            </a:xfrm>
            <a:custGeom>
              <a:avLst/>
              <a:gdLst>
                <a:gd name="T0" fmla="*/ 2147483647 w 185"/>
                <a:gd name="T1" fmla="*/ 2147483647 h 162"/>
                <a:gd name="T2" fmla="*/ 0 w 185"/>
                <a:gd name="T3" fmla="*/ 2147483647 h 162"/>
                <a:gd name="T4" fmla="*/ 2147483647 w 185"/>
                <a:gd name="T5" fmla="*/ 2147483647 h 162"/>
                <a:gd name="T6" fmla="*/ 2147483647 w 185"/>
                <a:gd name="T7" fmla="*/ 2147483647 h 162"/>
                <a:gd name="T8" fmla="*/ 2147483647 w 185"/>
                <a:gd name="T9" fmla="*/ 2147483647 h 162"/>
                <a:gd name="T10" fmla="*/ 2147483647 w 185"/>
                <a:gd name="T11" fmla="*/ 2147483647 h 162"/>
                <a:gd name="T12" fmla="*/ 2147483647 w 185"/>
                <a:gd name="T13" fmla="*/ 2147483647 h 162"/>
                <a:gd name="T14" fmla="*/ 2147483647 w 185"/>
                <a:gd name="T15" fmla="*/ 2147483647 h 162"/>
                <a:gd name="T16" fmla="*/ 2147483647 w 185"/>
                <a:gd name="T17" fmla="*/ 2147483647 h 162"/>
                <a:gd name="T18" fmla="*/ 2147483647 w 185"/>
                <a:gd name="T19" fmla="*/ 2147483647 h 162"/>
                <a:gd name="T20" fmla="*/ 2147483647 w 185"/>
                <a:gd name="T21" fmla="*/ 2147483647 h 162"/>
                <a:gd name="T22" fmla="*/ 2147483647 w 185"/>
                <a:gd name="T23" fmla="*/ 0 h 162"/>
                <a:gd name="T24" fmla="*/ 2147483647 w 185"/>
                <a:gd name="T25" fmla="*/ 2147483647 h 162"/>
                <a:gd name="T26" fmla="*/ 2147483647 w 185"/>
                <a:gd name="T27" fmla="*/ 2147483647 h 162"/>
                <a:gd name="T28" fmla="*/ 2147483647 w 185"/>
                <a:gd name="T29" fmla="*/ 2147483647 h 162"/>
                <a:gd name="T30" fmla="*/ 2147483647 w 185"/>
                <a:gd name="T31" fmla="*/ 2147483647 h 162"/>
                <a:gd name="T32" fmla="*/ 2147483647 w 185"/>
                <a:gd name="T33" fmla="*/ 2147483647 h 162"/>
                <a:gd name="T34" fmla="*/ 2147483647 w 185"/>
                <a:gd name="T35" fmla="*/ 2147483647 h 162"/>
                <a:gd name="T36" fmla="*/ 2147483647 w 185"/>
                <a:gd name="T37" fmla="*/ 2147483647 h 162"/>
                <a:gd name="T38" fmla="*/ 2147483647 w 185"/>
                <a:gd name="T39" fmla="*/ 2147483647 h 162"/>
                <a:gd name="T40" fmla="*/ 2147483647 w 185"/>
                <a:gd name="T41" fmla="*/ 2147483647 h 162"/>
                <a:gd name="T42" fmla="*/ 2147483647 w 185"/>
                <a:gd name="T43" fmla="*/ 2147483647 h 162"/>
                <a:gd name="T44" fmla="*/ 2147483647 w 185"/>
                <a:gd name="T45" fmla="*/ 2147483647 h 162"/>
                <a:gd name="T46" fmla="*/ 2147483647 w 185"/>
                <a:gd name="T47" fmla="*/ 2147483647 h 162"/>
                <a:gd name="T48" fmla="*/ 2147483647 w 185"/>
                <a:gd name="T49" fmla="*/ 2147483647 h 162"/>
                <a:gd name="T50" fmla="*/ 2147483647 w 185"/>
                <a:gd name="T51" fmla="*/ 2147483647 h 162"/>
                <a:gd name="T52" fmla="*/ 2147483647 w 185"/>
                <a:gd name="T53" fmla="*/ 2147483647 h 162"/>
                <a:gd name="T54" fmla="*/ 2147483647 w 185"/>
                <a:gd name="T55" fmla="*/ 2147483647 h 162"/>
                <a:gd name="T56" fmla="*/ 2147483647 w 185"/>
                <a:gd name="T57" fmla="*/ 2147483647 h 162"/>
                <a:gd name="T58" fmla="*/ 2147483647 w 185"/>
                <a:gd name="T59" fmla="*/ 2147483647 h 162"/>
                <a:gd name="T60" fmla="*/ 2147483647 w 185"/>
                <a:gd name="T61" fmla="*/ 2147483647 h 162"/>
                <a:gd name="T62" fmla="*/ 2147483647 w 185"/>
                <a:gd name="T63" fmla="*/ 2147483647 h 162"/>
                <a:gd name="T64" fmla="*/ 2147483647 w 185"/>
                <a:gd name="T65" fmla="*/ 2147483647 h 162"/>
                <a:gd name="T66" fmla="*/ 2147483647 w 185"/>
                <a:gd name="T67" fmla="*/ 2147483647 h 162"/>
                <a:gd name="T68" fmla="*/ 2147483647 w 185"/>
                <a:gd name="T69" fmla="*/ 2147483647 h 162"/>
                <a:gd name="T70" fmla="*/ 2147483647 w 185"/>
                <a:gd name="T71" fmla="*/ 2147483647 h 162"/>
                <a:gd name="T72" fmla="*/ 2147483647 w 185"/>
                <a:gd name="T73" fmla="*/ 2147483647 h 162"/>
                <a:gd name="T74" fmla="*/ 2147483647 w 185"/>
                <a:gd name="T75" fmla="*/ 2147483647 h 162"/>
                <a:gd name="T76" fmla="*/ 2147483647 w 185"/>
                <a:gd name="T77" fmla="*/ 2147483647 h 162"/>
                <a:gd name="T78" fmla="*/ 2147483647 w 185"/>
                <a:gd name="T79" fmla="*/ 2147483647 h 162"/>
                <a:gd name="T80" fmla="*/ 2147483647 w 185"/>
                <a:gd name="T81" fmla="*/ 2147483647 h 162"/>
                <a:gd name="T82" fmla="*/ 2147483647 w 185"/>
                <a:gd name="T83" fmla="*/ 2147483647 h 162"/>
                <a:gd name="T84" fmla="*/ 2147483647 w 185"/>
                <a:gd name="T85" fmla="*/ 2147483647 h 162"/>
                <a:gd name="T86" fmla="*/ 2147483647 w 185"/>
                <a:gd name="T87" fmla="*/ 2147483647 h 162"/>
                <a:gd name="T88" fmla="*/ 2147483647 w 185"/>
                <a:gd name="T89" fmla="*/ 2147483647 h 162"/>
                <a:gd name="T90" fmla="*/ 2147483647 w 185"/>
                <a:gd name="T91" fmla="*/ 2147483647 h 162"/>
                <a:gd name="T92" fmla="*/ 2147483647 w 185"/>
                <a:gd name="T93" fmla="*/ 2147483647 h 162"/>
                <a:gd name="T94" fmla="*/ 2147483647 w 185"/>
                <a:gd name="T95" fmla="*/ 2147483647 h 162"/>
                <a:gd name="T96" fmla="*/ 2147483647 w 185"/>
                <a:gd name="T97" fmla="*/ 2147483647 h 16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85"/>
                <a:gd name="T148" fmla="*/ 0 h 162"/>
                <a:gd name="T149" fmla="*/ 185 w 185"/>
                <a:gd name="T150" fmla="*/ 162 h 16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85" h="162">
                  <a:moveTo>
                    <a:pt x="18" y="56"/>
                  </a:moveTo>
                  <a:lnTo>
                    <a:pt x="12" y="52"/>
                  </a:lnTo>
                  <a:lnTo>
                    <a:pt x="8" y="46"/>
                  </a:lnTo>
                  <a:lnTo>
                    <a:pt x="0" y="36"/>
                  </a:lnTo>
                  <a:lnTo>
                    <a:pt x="8" y="30"/>
                  </a:lnTo>
                  <a:lnTo>
                    <a:pt x="8" y="28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18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8" y="16"/>
                  </a:lnTo>
                  <a:lnTo>
                    <a:pt x="32" y="18"/>
                  </a:lnTo>
                  <a:lnTo>
                    <a:pt x="36" y="18"/>
                  </a:lnTo>
                  <a:lnTo>
                    <a:pt x="36" y="14"/>
                  </a:lnTo>
                  <a:lnTo>
                    <a:pt x="40" y="12"/>
                  </a:lnTo>
                  <a:lnTo>
                    <a:pt x="46" y="10"/>
                  </a:lnTo>
                  <a:lnTo>
                    <a:pt x="52" y="8"/>
                  </a:lnTo>
                  <a:lnTo>
                    <a:pt x="52" y="2"/>
                  </a:lnTo>
                  <a:lnTo>
                    <a:pt x="64" y="2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4" y="2"/>
                  </a:lnTo>
                  <a:lnTo>
                    <a:pt x="80" y="2"/>
                  </a:lnTo>
                  <a:lnTo>
                    <a:pt x="94" y="8"/>
                  </a:lnTo>
                  <a:lnTo>
                    <a:pt x="96" y="8"/>
                  </a:lnTo>
                  <a:lnTo>
                    <a:pt x="96" y="16"/>
                  </a:lnTo>
                  <a:lnTo>
                    <a:pt x="88" y="24"/>
                  </a:lnTo>
                  <a:lnTo>
                    <a:pt x="86" y="28"/>
                  </a:lnTo>
                  <a:lnTo>
                    <a:pt x="86" y="32"/>
                  </a:lnTo>
                  <a:lnTo>
                    <a:pt x="84" y="38"/>
                  </a:lnTo>
                  <a:lnTo>
                    <a:pt x="84" y="44"/>
                  </a:lnTo>
                  <a:lnTo>
                    <a:pt x="84" y="48"/>
                  </a:lnTo>
                  <a:lnTo>
                    <a:pt x="88" y="52"/>
                  </a:lnTo>
                  <a:lnTo>
                    <a:pt x="96" y="58"/>
                  </a:lnTo>
                  <a:lnTo>
                    <a:pt x="107" y="62"/>
                  </a:lnTo>
                  <a:lnTo>
                    <a:pt x="109" y="64"/>
                  </a:lnTo>
                  <a:lnTo>
                    <a:pt x="115" y="68"/>
                  </a:lnTo>
                  <a:lnTo>
                    <a:pt x="119" y="72"/>
                  </a:lnTo>
                  <a:lnTo>
                    <a:pt x="121" y="80"/>
                  </a:lnTo>
                  <a:lnTo>
                    <a:pt x="125" y="86"/>
                  </a:lnTo>
                  <a:lnTo>
                    <a:pt x="131" y="90"/>
                  </a:lnTo>
                  <a:lnTo>
                    <a:pt x="135" y="92"/>
                  </a:lnTo>
                  <a:lnTo>
                    <a:pt x="137" y="92"/>
                  </a:lnTo>
                  <a:lnTo>
                    <a:pt x="139" y="90"/>
                  </a:lnTo>
                  <a:lnTo>
                    <a:pt x="141" y="94"/>
                  </a:lnTo>
                  <a:lnTo>
                    <a:pt x="145" y="98"/>
                  </a:lnTo>
                  <a:lnTo>
                    <a:pt x="149" y="102"/>
                  </a:lnTo>
                  <a:lnTo>
                    <a:pt x="161" y="108"/>
                  </a:lnTo>
                  <a:lnTo>
                    <a:pt x="173" y="114"/>
                  </a:lnTo>
                  <a:lnTo>
                    <a:pt x="179" y="120"/>
                  </a:lnTo>
                  <a:lnTo>
                    <a:pt x="185" y="124"/>
                  </a:lnTo>
                  <a:lnTo>
                    <a:pt x="179" y="124"/>
                  </a:lnTo>
                  <a:lnTo>
                    <a:pt x="173" y="124"/>
                  </a:lnTo>
                  <a:lnTo>
                    <a:pt x="169" y="122"/>
                  </a:lnTo>
                  <a:lnTo>
                    <a:pt x="163" y="118"/>
                  </a:lnTo>
                  <a:lnTo>
                    <a:pt x="159" y="118"/>
                  </a:lnTo>
                  <a:lnTo>
                    <a:pt x="153" y="120"/>
                  </a:lnTo>
                  <a:lnTo>
                    <a:pt x="153" y="124"/>
                  </a:lnTo>
                  <a:lnTo>
                    <a:pt x="153" y="126"/>
                  </a:lnTo>
                  <a:lnTo>
                    <a:pt x="155" y="128"/>
                  </a:lnTo>
                  <a:lnTo>
                    <a:pt x="159" y="132"/>
                  </a:lnTo>
                  <a:lnTo>
                    <a:pt x="161" y="136"/>
                  </a:lnTo>
                  <a:lnTo>
                    <a:pt x="163" y="138"/>
                  </a:lnTo>
                  <a:lnTo>
                    <a:pt x="163" y="140"/>
                  </a:lnTo>
                  <a:lnTo>
                    <a:pt x="163" y="144"/>
                  </a:lnTo>
                  <a:lnTo>
                    <a:pt x="161" y="146"/>
                  </a:lnTo>
                  <a:lnTo>
                    <a:pt x="155" y="144"/>
                  </a:lnTo>
                  <a:lnTo>
                    <a:pt x="155" y="152"/>
                  </a:lnTo>
                  <a:lnTo>
                    <a:pt x="155" y="154"/>
                  </a:lnTo>
                  <a:lnTo>
                    <a:pt x="151" y="158"/>
                  </a:lnTo>
                  <a:lnTo>
                    <a:pt x="147" y="162"/>
                  </a:lnTo>
                  <a:lnTo>
                    <a:pt x="141" y="162"/>
                  </a:lnTo>
                  <a:lnTo>
                    <a:pt x="141" y="156"/>
                  </a:lnTo>
                  <a:lnTo>
                    <a:pt x="145" y="152"/>
                  </a:lnTo>
                  <a:lnTo>
                    <a:pt x="147" y="148"/>
                  </a:lnTo>
                  <a:lnTo>
                    <a:pt x="147" y="142"/>
                  </a:lnTo>
                  <a:lnTo>
                    <a:pt x="147" y="136"/>
                  </a:lnTo>
                  <a:lnTo>
                    <a:pt x="145" y="132"/>
                  </a:lnTo>
                  <a:lnTo>
                    <a:pt x="141" y="126"/>
                  </a:lnTo>
                  <a:lnTo>
                    <a:pt x="135" y="124"/>
                  </a:lnTo>
                  <a:lnTo>
                    <a:pt x="129" y="120"/>
                  </a:lnTo>
                  <a:lnTo>
                    <a:pt x="119" y="112"/>
                  </a:lnTo>
                  <a:lnTo>
                    <a:pt x="107" y="104"/>
                  </a:lnTo>
                  <a:lnTo>
                    <a:pt x="84" y="92"/>
                  </a:lnTo>
                  <a:lnTo>
                    <a:pt x="74" y="84"/>
                  </a:lnTo>
                  <a:lnTo>
                    <a:pt x="64" y="74"/>
                  </a:lnTo>
                  <a:lnTo>
                    <a:pt x="56" y="64"/>
                  </a:lnTo>
                  <a:lnTo>
                    <a:pt x="52" y="50"/>
                  </a:lnTo>
                  <a:lnTo>
                    <a:pt x="42" y="48"/>
                  </a:lnTo>
                  <a:lnTo>
                    <a:pt x="36" y="44"/>
                  </a:lnTo>
                  <a:lnTo>
                    <a:pt x="30" y="46"/>
                  </a:lnTo>
                  <a:lnTo>
                    <a:pt x="28" y="50"/>
                  </a:lnTo>
                  <a:lnTo>
                    <a:pt x="24" y="54"/>
                  </a:lnTo>
                  <a:lnTo>
                    <a:pt x="20" y="56"/>
                  </a:lnTo>
                  <a:lnTo>
                    <a:pt x="18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0" name="Freeform 188"/>
            <p:cNvSpPr/>
            <p:nvPr/>
          </p:nvSpPr>
          <p:spPr bwMode="auto">
            <a:xfrm>
              <a:off x="4908803" y="2991966"/>
              <a:ext cx="206407" cy="157966"/>
            </a:xfrm>
            <a:custGeom>
              <a:avLst/>
              <a:gdLst>
                <a:gd name="T0" fmla="*/ 2147483647 w 141"/>
                <a:gd name="T1" fmla="*/ 2147483647 h 100"/>
                <a:gd name="T2" fmla="*/ 2147483647 w 141"/>
                <a:gd name="T3" fmla="*/ 2147483647 h 100"/>
                <a:gd name="T4" fmla="*/ 2147483647 w 141"/>
                <a:gd name="T5" fmla="*/ 2147483647 h 100"/>
                <a:gd name="T6" fmla="*/ 2147483647 w 141"/>
                <a:gd name="T7" fmla="*/ 2147483647 h 100"/>
                <a:gd name="T8" fmla="*/ 2147483647 w 141"/>
                <a:gd name="T9" fmla="*/ 2147483647 h 100"/>
                <a:gd name="T10" fmla="*/ 2147483647 w 141"/>
                <a:gd name="T11" fmla="*/ 2147483647 h 100"/>
                <a:gd name="T12" fmla="*/ 2147483647 w 141"/>
                <a:gd name="T13" fmla="*/ 2147483647 h 100"/>
                <a:gd name="T14" fmla="*/ 2147483647 w 141"/>
                <a:gd name="T15" fmla="*/ 2147483647 h 100"/>
                <a:gd name="T16" fmla="*/ 2147483647 w 141"/>
                <a:gd name="T17" fmla="*/ 2147483647 h 100"/>
                <a:gd name="T18" fmla="*/ 2147483647 w 141"/>
                <a:gd name="T19" fmla="*/ 2147483647 h 100"/>
                <a:gd name="T20" fmla="*/ 2147483647 w 141"/>
                <a:gd name="T21" fmla="*/ 2147483647 h 100"/>
                <a:gd name="T22" fmla="*/ 2147483647 w 141"/>
                <a:gd name="T23" fmla="*/ 2147483647 h 100"/>
                <a:gd name="T24" fmla="*/ 2147483647 w 141"/>
                <a:gd name="T25" fmla="*/ 2147483647 h 100"/>
                <a:gd name="T26" fmla="*/ 2147483647 w 141"/>
                <a:gd name="T27" fmla="*/ 2147483647 h 100"/>
                <a:gd name="T28" fmla="*/ 2147483647 w 141"/>
                <a:gd name="T29" fmla="*/ 2147483647 h 100"/>
                <a:gd name="T30" fmla="*/ 2147483647 w 141"/>
                <a:gd name="T31" fmla="*/ 2147483647 h 100"/>
                <a:gd name="T32" fmla="*/ 2147483647 w 141"/>
                <a:gd name="T33" fmla="*/ 2147483647 h 100"/>
                <a:gd name="T34" fmla="*/ 2147483647 w 141"/>
                <a:gd name="T35" fmla="*/ 2147483647 h 100"/>
                <a:gd name="T36" fmla="*/ 2147483647 w 141"/>
                <a:gd name="T37" fmla="*/ 2147483647 h 100"/>
                <a:gd name="T38" fmla="*/ 2147483647 w 141"/>
                <a:gd name="T39" fmla="*/ 2147483647 h 100"/>
                <a:gd name="T40" fmla="*/ 2147483647 w 141"/>
                <a:gd name="T41" fmla="*/ 2147483647 h 100"/>
                <a:gd name="T42" fmla="*/ 2147483647 w 141"/>
                <a:gd name="T43" fmla="*/ 2147483647 h 100"/>
                <a:gd name="T44" fmla="*/ 2147483647 w 141"/>
                <a:gd name="T45" fmla="*/ 2147483647 h 100"/>
                <a:gd name="T46" fmla="*/ 2147483647 w 141"/>
                <a:gd name="T47" fmla="*/ 2147483647 h 100"/>
                <a:gd name="T48" fmla="*/ 0 w 141"/>
                <a:gd name="T49" fmla="*/ 2147483647 h 100"/>
                <a:gd name="T50" fmla="*/ 0 w 141"/>
                <a:gd name="T51" fmla="*/ 2147483647 h 100"/>
                <a:gd name="T52" fmla="*/ 2147483647 w 141"/>
                <a:gd name="T53" fmla="*/ 2147483647 h 100"/>
                <a:gd name="T54" fmla="*/ 2147483647 w 141"/>
                <a:gd name="T55" fmla="*/ 2147483647 h 100"/>
                <a:gd name="T56" fmla="*/ 2147483647 w 141"/>
                <a:gd name="T57" fmla="*/ 2147483647 h 100"/>
                <a:gd name="T58" fmla="*/ 2147483647 w 141"/>
                <a:gd name="T59" fmla="*/ 0 h 100"/>
                <a:gd name="T60" fmla="*/ 2147483647 w 141"/>
                <a:gd name="T61" fmla="*/ 0 h 100"/>
                <a:gd name="T62" fmla="*/ 2147483647 w 141"/>
                <a:gd name="T63" fmla="*/ 2147483647 h 100"/>
                <a:gd name="T64" fmla="*/ 2147483647 w 141"/>
                <a:gd name="T65" fmla="*/ 2147483647 h 100"/>
                <a:gd name="T66" fmla="*/ 2147483647 w 141"/>
                <a:gd name="T67" fmla="*/ 2147483647 h 100"/>
                <a:gd name="T68" fmla="*/ 2147483647 w 141"/>
                <a:gd name="T69" fmla="*/ 2147483647 h 100"/>
                <a:gd name="T70" fmla="*/ 2147483647 w 141"/>
                <a:gd name="T71" fmla="*/ 2147483647 h 100"/>
                <a:gd name="T72" fmla="*/ 2147483647 w 141"/>
                <a:gd name="T73" fmla="*/ 2147483647 h 100"/>
                <a:gd name="T74" fmla="*/ 2147483647 w 141"/>
                <a:gd name="T75" fmla="*/ 2147483647 h 100"/>
                <a:gd name="T76" fmla="*/ 2147483647 w 141"/>
                <a:gd name="T77" fmla="*/ 2147483647 h 100"/>
                <a:gd name="T78" fmla="*/ 2147483647 w 141"/>
                <a:gd name="T79" fmla="*/ 2147483647 h 100"/>
                <a:gd name="T80" fmla="*/ 2147483647 w 141"/>
                <a:gd name="T81" fmla="*/ 2147483647 h 100"/>
                <a:gd name="T82" fmla="*/ 2147483647 w 141"/>
                <a:gd name="T83" fmla="*/ 2147483647 h 100"/>
                <a:gd name="T84" fmla="*/ 2147483647 w 141"/>
                <a:gd name="T85" fmla="*/ 2147483647 h 100"/>
                <a:gd name="T86" fmla="*/ 2147483647 w 141"/>
                <a:gd name="T87" fmla="*/ 2147483647 h 100"/>
                <a:gd name="T88" fmla="*/ 2147483647 w 141"/>
                <a:gd name="T89" fmla="*/ 2147483647 h 100"/>
                <a:gd name="T90" fmla="*/ 2147483647 w 141"/>
                <a:gd name="T91" fmla="*/ 2147483647 h 100"/>
                <a:gd name="T92" fmla="*/ 2147483647 w 141"/>
                <a:gd name="T93" fmla="*/ 2147483647 h 100"/>
                <a:gd name="T94" fmla="*/ 2147483647 w 141"/>
                <a:gd name="T95" fmla="*/ 2147483647 h 100"/>
                <a:gd name="T96" fmla="*/ 2147483647 w 141"/>
                <a:gd name="T97" fmla="*/ 2147483647 h 100"/>
                <a:gd name="T98" fmla="*/ 2147483647 w 141"/>
                <a:gd name="T99" fmla="*/ 2147483647 h 100"/>
                <a:gd name="T100" fmla="*/ 2147483647 w 141"/>
                <a:gd name="T101" fmla="*/ 2147483647 h 100"/>
                <a:gd name="T102" fmla="*/ 2147483647 w 141"/>
                <a:gd name="T103" fmla="*/ 2147483647 h 100"/>
                <a:gd name="T104" fmla="*/ 2147483647 w 141"/>
                <a:gd name="T105" fmla="*/ 2147483647 h 100"/>
                <a:gd name="T106" fmla="*/ 2147483647 w 141"/>
                <a:gd name="T107" fmla="*/ 2147483647 h 100"/>
                <a:gd name="T108" fmla="*/ 2147483647 w 141"/>
                <a:gd name="T109" fmla="*/ 2147483647 h 1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41"/>
                <a:gd name="T166" fmla="*/ 0 h 100"/>
                <a:gd name="T167" fmla="*/ 141 w 141"/>
                <a:gd name="T168" fmla="*/ 100 h 1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41" h="100">
                  <a:moveTo>
                    <a:pt x="121" y="100"/>
                  </a:moveTo>
                  <a:lnTo>
                    <a:pt x="117" y="100"/>
                  </a:lnTo>
                  <a:lnTo>
                    <a:pt x="111" y="100"/>
                  </a:lnTo>
                  <a:lnTo>
                    <a:pt x="101" y="98"/>
                  </a:lnTo>
                  <a:lnTo>
                    <a:pt x="91" y="100"/>
                  </a:lnTo>
                  <a:lnTo>
                    <a:pt x="85" y="100"/>
                  </a:lnTo>
                  <a:lnTo>
                    <a:pt x="83" y="100"/>
                  </a:lnTo>
                  <a:lnTo>
                    <a:pt x="81" y="96"/>
                  </a:lnTo>
                  <a:lnTo>
                    <a:pt x="75" y="96"/>
                  </a:lnTo>
                  <a:lnTo>
                    <a:pt x="71" y="96"/>
                  </a:lnTo>
                  <a:lnTo>
                    <a:pt x="69" y="96"/>
                  </a:lnTo>
                  <a:lnTo>
                    <a:pt x="67" y="94"/>
                  </a:lnTo>
                  <a:lnTo>
                    <a:pt x="65" y="88"/>
                  </a:lnTo>
                  <a:lnTo>
                    <a:pt x="61" y="86"/>
                  </a:lnTo>
                  <a:lnTo>
                    <a:pt x="55" y="84"/>
                  </a:lnTo>
                  <a:lnTo>
                    <a:pt x="47" y="82"/>
                  </a:lnTo>
                  <a:lnTo>
                    <a:pt x="43" y="78"/>
                  </a:lnTo>
                  <a:lnTo>
                    <a:pt x="41" y="82"/>
                  </a:lnTo>
                  <a:lnTo>
                    <a:pt x="37" y="82"/>
                  </a:lnTo>
                  <a:lnTo>
                    <a:pt x="35" y="82"/>
                  </a:lnTo>
                  <a:lnTo>
                    <a:pt x="35" y="78"/>
                  </a:lnTo>
                  <a:lnTo>
                    <a:pt x="13" y="72"/>
                  </a:lnTo>
                  <a:lnTo>
                    <a:pt x="13" y="62"/>
                  </a:lnTo>
                  <a:lnTo>
                    <a:pt x="7" y="48"/>
                  </a:lnTo>
                  <a:lnTo>
                    <a:pt x="0" y="36"/>
                  </a:lnTo>
                  <a:lnTo>
                    <a:pt x="0" y="18"/>
                  </a:lnTo>
                  <a:lnTo>
                    <a:pt x="5" y="18"/>
                  </a:lnTo>
                  <a:lnTo>
                    <a:pt x="13" y="16"/>
                  </a:lnTo>
                  <a:lnTo>
                    <a:pt x="25" y="10"/>
                  </a:lnTo>
                  <a:lnTo>
                    <a:pt x="41" y="0"/>
                  </a:lnTo>
                  <a:lnTo>
                    <a:pt x="59" y="0"/>
                  </a:lnTo>
                  <a:lnTo>
                    <a:pt x="61" y="4"/>
                  </a:lnTo>
                  <a:lnTo>
                    <a:pt x="61" y="6"/>
                  </a:lnTo>
                  <a:lnTo>
                    <a:pt x="65" y="8"/>
                  </a:lnTo>
                  <a:lnTo>
                    <a:pt x="75" y="6"/>
                  </a:lnTo>
                  <a:lnTo>
                    <a:pt x="113" y="6"/>
                  </a:lnTo>
                  <a:lnTo>
                    <a:pt x="117" y="10"/>
                  </a:lnTo>
                  <a:lnTo>
                    <a:pt x="119" y="12"/>
                  </a:lnTo>
                  <a:lnTo>
                    <a:pt x="123" y="14"/>
                  </a:lnTo>
                  <a:lnTo>
                    <a:pt x="125" y="16"/>
                  </a:lnTo>
                  <a:lnTo>
                    <a:pt x="129" y="22"/>
                  </a:lnTo>
                  <a:lnTo>
                    <a:pt x="131" y="28"/>
                  </a:lnTo>
                  <a:lnTo>
                    <a:pt x="131" y="34"/>
                  </a:lnTo>
                  <a:lnTo>
                    <a:pt x="135" y="40"/>
                  </a:lnTo>
                  <a:lnTo>
                    <a:pt x="129" y="44"/>
                  </a:lnTo>
                  <a:lnTo>
                    <a:pt x="127" y="46"/>
                  </a:lnTo>
                  <a:lnTo>
                    <a:pt x="125" y="46"/>
                  </a:lnTo>
                  <a:lnTo>
                    <a:pt x="125" y="50"/>
                  </a:lnTo>
                  <a:lnTo>
                    <a:pt x="127" y="54"/>
                  </a:lnTo>
                  <a:lnTo>
                    <a:pt x="133" y="62"/>
                  </a:lnTo>
                  <a:lnTo>
                    <a:pt x="141" y="76"/>
                  </a:lnTo>
                  <a:lnTo>
                    <a:pt x="135" y="80"/>
                  </a:lnTo>
                  <a:lnTo>
                    <a:pt x="131" y="88"/>
                  </a:lnTo>
                  <a:lnTo>
                    <a:pt x="121" y="98"/>
                  </a:lnTo>
                  <a:lnTo>
                    <a:pt x="121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1" name="Freeform 189"/>
            <p:cNvSpPr/>
            <p:nvPr/>
          </p:nvSpPr>
          <p:spPr bwMode="auto">
            <a:xfrm>
              <a:off x="5039105" y="3341084"/>
              <a:ext cx="41512" cy="82301"/>
            </a:xfrm>
            <a:custGeom>
              <a:avLst/>
              <a:gdLst>
                <a:gd name="T0" fmla="*/ 2147483647 w 28"/>
                <a:gd name="T1" fmla="*/ 2147483647 h 52"/>
                <a:gd name="T2" fmla="*/ 2147483647 w 28"/>
                <a:gd name="T3" fmla="*/ 2147483647 h 52"/>
                <a:gd name="T4" fmla="*/ 2147483647 w 28"/>
                <a:gd name="T5" fmla="*/ 2147483647 h 52"/>
                <a:gd name="T6" fmla="*/ 2147483647 w 28"/>
                <a:gd name="T7" fmla="*/ 2147483647 h 52"/>
                <a:gd name="T8" fmla="*/ 2147483647 w 28"/>
                <a:gd name="T9" fmla="*/ 2147483647 h 52"/>
                <a:gd name="T10" fmla="*/ 2147483647 w 28"/>
                <a:gd name="T11" fmla="*/ 2147483647 h 52"/>
                <a:gd name="T12" fmla="*/ 2147483647 w 28"/>
                <a:gd name="T13" fmla="*/ 2147483647 h 52"/>
                <a:gd name="T14" fmla="*/ 2147483647 w 28"/>
                <a:gd name="T15" fmla="*/ 2147483647 h 52"/>
                <a:gd name="T16" fmla="*/ 2147483647 w 28"/>
                <a:gd name="T17" fmla="*/ 2147483647 h 52"/>
                <a:gd name="T18" fmla="*/ 0 w 28"/>
                <a:gd name="T19" fmla="*/ 2147483647 h 52"/>
                <a:gd name="T20" fmla="*/ 2147483647 w 28"/>
                <a:gd name="T21" fmla="*/ 2147483647 h 52"/>
                <a:gd name="T22" fmla="*/ 2147483647 w 28"/>
                <a:gd name="T23" fmla="*/ 2147483647 h 52"/>
                <a:gd name="T24" fmla="*/ 2147483647 w 28"/>
                <a:gd name="T25" fmla="*/ 0 h 52"/>
                <a:gd name="T26" fmla="*/ 2147483647 w 28"/>
                <a:gd name="T27" fmla="*/ 0 h 52"/>
                <a:gd name="T28" fmla="*/ 2147483647 w 28"/>
                <a:gd name="T29" fmla="*/ 0 h 52"/>
                <a:gd name="T30" fmla="*/ 2147483647 w 28"/>
                <a:gd name="T31" fmla="*/ 2147483647 h 52"/>
                <a:gd name="T32" fmla="*/ 2147483647 w 28"/>
                <a:gd name="T33" fmla="*/ 2147483647 h 52"/>
                <a:gd name="T34" fmla="*/ 2147483647 w 28"/>
                <a:gd name="T35" fmla="*/ 2147483647 h 52"/>
                <a:gd name="T36" fmla="*/ 2147483647 w 28"/>
                <a:gd name="T37" fmla="*/ 2147483647 h 52"/>
                <a:gd name="T38" fmla="*/ 2147483647 w 28"/>
                <a:gd name="T39" fmla="*/ 2147483647 h 52"/>
                <a:gd name="T40" fmla="*/ 2147483647 w 28"/>
                <a:gd name="T41" fmla="*/ 2147483647 h 52"/>
                <a:gd name="T42" fmla="*/ 2147483647 w 28"/>
                <a:gd name="T43" fmla="*/ 2147483647 h 5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8"/>
                <a:gd name="T67" fmla="*/ 0 h 52"/>
                <a:gd name="T68" fmla="*/ 28 w 28"/>
                <a:gd name="T69" fmla="*/ 52 h 5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8" h="52">
                  <a:moveTo>
                    <a:pt x="28" y="30"/>
                  </a:moveTo>
                  <a:lnTo>
                    <a:pt x="28" y="38"/>
                  </a:lnTo>
                  <a:lnTo>
                    <a:pt x="24" y="42"/>
                  </a:lnTo>
                  <a:lnTo>
                    <a:pt x="20" y="46"/>
                  </a:lnTo>
                  <a:lnTo>
                    <a:pt x="16" y="52"/>
                  </a:lnTo>
                  <a:lnTo>
                    <a:pt x="12" y="46"/>
                  </a:lnTo>
                  <a:lnTo>
                    <a:pt x="8" y="42"/>
                  </a:lnTo>
                  <a:lnTo>
                    <a:pt x="6" y="26"/>
                  </a:lnTo>
                  <a:lnTo>
                    <a:pt x="4" y="16"/>
                  </a:lnTo>
                  <a:lnTo>
                    <a:pt x="0" y="8"/>
                  </a:lnTo>
                  <a:lnTo>
                    <a:pt x="2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8" y="8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22" y="28"/>
                  </a:lnTo>
                  <a:lnTo>
                    <a:pt x="26" y="28"/>
                  </a:lnTo>
                  <a:lnTo>
                    <a:pt x="28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2" name="Freeform 190"/>
            <p:cNvSpPr/>
            <p:nvPr/>
          </p:nvSpPr>
          <p:spPr bwMode="auto">
            <a:xfrm>
              <a:off x="5062167" y="3364977"/>
              <a:ext cx="138373" cy="155311"/>
            </a:xfrm>
            <a:custGeom>
              <a:avLst/>
              <a:gdLst>
                <a:gd name="T0" fmla="*/ 2147483647 w 94"/>
                <a:gd name="T1" fmla="*/ 2147483647 h 98"/>
                <a:gd name="T2" fmla="*/ 2147483647 w 94"/>
                <a:gd name="T3" fmla="*/ 2147483647 h 98"/>
                <a:gd name="T4" fmla="*/ 2147483647 w 94"/>
                <a:gd name="T5" fmla="*/ 2147483647 h 98"/>
                <a:gd name="T6" fmla="*/ 2147483647 w 94"/>
                <a:gd name="T7" fmla="*/ 2147483647 h 98"/>
                <a:gd name="T8" fmla="*/ 2147483647 w 94"/>
                <a:gd name="T9" fmla="*/ 2147483647 h 98"/>
                <a:gd name="T10" fmla="*/ 2147483647 w 94"/>
                <a:gd name="T11" fmla="*/ 2147483647 h 98"/>
                <a:gd name="T12" fmla="*/ 2147483647 w 94"/>
                <a:gd name="T13" fmla="*/ 2147483647 h 98"/>
                <a:gd name="T14" fmla="*/ 2147483647 w 94"/>
                <a:gd name="T15" fmla="*/ 2147483647 h 98"/>
                <a:gd name="T16" fmla="*/ 2147483647 w 94"/>
                <a:gd name="T17" fmla="*/ 2147483647 h 98"/>
                <a:gd name="T18" fmla="*/ 2147483647 w 94"/>
                <a:gd name="T19" fmla="*/ 0 h 98"/>
                <a:gd name="T20" fmla="*/ 2147483647 w 94"/>
                <a:gd name="T21" fmla="*/ 2147483647 h 98"/>
                <a:gd name="T22" fmla="*/ 2147483647 w 94"/>
                <a:gd name="T23" fmla="*/ 2147483647 h 98"/>
                <a:gd name="T24" fmla="*/ 2147483647 w 94"/>
                <a:gd name="T25" fmla="*/ 2147483647 h 98"/>
                <a:gd name="T26" fmla="*/ 2147483647 w 94"/>
                <a:gd name="T27" fmla="*/ 2147483647 h 98"/>
                <a:gd name="T28" fmla="*/ 2147483647 w 94"/>
                <a:gd name="T29" fmla="*/ 2147483647 h 98"/>
                <a:gd name="T30" fmla="*/ 2147483647 w 94"/>
                <a:gd name="T31" fmla="*/ 2147483647 h 98"/>
                <a:gd name="T32" fmla="*/ 2147483647 w 94"/>
                <a:gd name="T33" fmla="*/ 2147483647 h 98"/>
                <a:gd name="T34" fmla="*/ 2147483647 w 94"/>
                <a:gd name="T35" fmla="*/ 2147483647 h 98"/>
                <a:gd name="T36" fmla="*/ 2147483647 w 94"/>
                <a:gd name="T37" fmla="*/ 2147483647 h 98"/>
                <a:gd name="T38" fmla="*/ 2147483647 w 94"/>
                <a:gd name="T39" fmla="*/ 2147483647 h 98"/>
                <a:gd name="T40" fmla="*/ 2147483647 w 94"/>
                <a:gd name="T41" fmla="*/ 2147483647 h 98"/>
                <a:gd name="T42" fmla="*/ 2147483647 w 94"/>
                <a:gd name="T43" fmla="*/ 2147483647 h 98"/>
                <a:gd name="T44" fmla="*/ 2147483647 w 94"/>
                <a:gd name="T45" fmla="*/ 2147483647 h 98"/>
                <a:gd name="T46" fmla="*/ 2147483647 w 94"/>
                <a:gd name="T47" fmla="*/ 2147483647 h 98"/>
                <a:gd name="T48" fmla="*/ 2147483647 w 94"/>
                <a:gd name="T49" fmla="*/ 2147483647 h 98"/>
                <a:gd name="T50" fmla="*/ 2147483647 w 94"/>
                <a:gd name="T51" fmla="*/ 2147483647 h 98"/>
                <a:gd name="T52" fmla="*/ 2147483647 w 94"/>
                <a:gd name="T53" fmla="*/ 2147483647 h 98"/>
                <a:gd name="T54" fmla="*/ 2147483647 w 94"/>
                <a:gd name="T55" fmla="*/ 2147483647 h 98"/>
                <a:gd name="T56" fmla="*/ 2147483647 w 94"/>
                <a:gd name="T57" fmla="*/ 2147483647 h 98"/>
                <a:gd name="T58" fmla="*/ 2147483647 w 94"/>
                <a:gd name="T59" fmla="*/ 2147483647 h 98"/>
                <a:gd name="T60" fmla="*/ 2147483647 w 94"/>
                <a:gd name="T61" fmla="*/ 2147483647 h 98"/>
                <a:gd name="T62" fmla="*/ 2147483647 w 94"/>
                <a:gd name="T63" fmla="*/ 2147483647 h 98"/>
                <a:gd name="T64" fmla="*/ 2147483647 w 94"/>
                <a:gd name="T65" fmla="*/ 2147483647 h 98"/>
                <a:gd name="T66" fmla="*/ 2147483647 w 94"/>
                <a:gd name="T67" fmla="*/ 2147483647 h 98"/>
                <a:gd name="T68" fmla="*/ 2147483647 w 94"/>
                <a:gd name="T69" fmla="*/ 2147483647 h 98"/>
                <a:gd name="T70" fmla="*/ 2147483647 w 94"/>
                <a:gd name="T71" fmla="*/ 2147483647 h 9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94"/>
                <a:gd name="T109" fmla="*/ 0 h 98"/>
                <a:gd name="T110" fmla="*/ 94 w 94"/>
                <a:gd name="T111" fmla="*/ 98 h 9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94" h="98">
                  <a:moveTo>
                    <a:pt x="12" y="14"/>
                  </a:moveTo>
                  <a:lnTo>
                    <a:pt x="20" y="12"/>
                  </a:lnTo>
                  <a:lnTo>
                    <a:pt x="30" y="10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2" y="4"/>
                  </a:lnTo>
                  <a:lnTo>
                    <a:pt x="48" y="4"/>
                  </a:lnTo>
                  <a:lnTo>
                    <a:pt x="54" y="2"/>
                  </a:lnTo>
                  <a:lnTo>
                    <a:pt x="60" y="0"/>
                  </a:lnTo>
                  <a:lnTo>
                    <a:pt x="64" y="2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6" y="6"/>
                  </a:lnTo>
                  <a:lnTo>
                    <a:pt x="78" y="6"/>
                  </a:lnTo>
                  <a:lnTo>
                    <a:pt x="80" y="4"/>
                  </a:lnTo>
                  <a:lnTo>
                    <a:pt x="84" y="4"/>
                  </a:lnTo>
                  <a:lnTo>
                    <a:pt x="86" y="0"/>
                  </a:lnTo>
                  <a:lnTo>
                    <a:pt x="88" y="0"/>
                  </a:lnTo>
                  <a:lnTo>
                    <a:pt x="90" y="2"/>
                  </a:lnTo>
                  <a:lnTo>
                    <a:pt x="90" y="4"/>
                  </a:lnTo>
                  <a:lnTo>
                    <a:pt x="94" y="6"/>
                  </a:lnTo>
                  <a:lnTo>
                    <a:pt x="94" y="16"/>
                  </a:lnTo>
                  <a:lnTo>
                    <a:pt x="58" y="16"/>
                  </a:lnTo>
                  <a:lnTo>
                    <a:pt x="60" y="20"/>
                  </a:lnTo>
                  <a:lnTo>
                    <a:pt x="62" y="24"/>
                  </a:lnTo>
                  <a:lnTo>
                    <a:pt x="58" y="24"/>
                  </a:lnTo>
                  <a:lnTo>
                    <a:pt x="56" y="26"/>
                  </a:lnTo>
                  <a:lnTo>
                    <a:pt x="56" y="28"/>
                  </a:lnTo>
                  <a:lnTo>
                    <a:pt x="50" y="28"/>
                  </a:lnTo>
                  <a:lnTo>
                    <a:pt x="46" y="26"/>
                  </a:lnTo>
                  <a:lnTo>
                    <a:pt x="40" y="20"/>
                  </a:lnTo>
                  <a:lnTo>
                    <a:pt x="38" y="22"/>
                  </a:lnTo>
                  <a:lnTo>
                    <a:pt x="38" y="24"/>
                  </a:lnTo>
                  <a:lnTo>
                    <a:pt x="40" y="28"/>
                  </a:lnTo>
                  <a:lnTo>
                    <a:pt x="40" y="32"/>
                  </a:lnTo>
                  <a:lnTo>
                    <a:pt x="44" y="38"/>
                  </a:lnTo>
                  <a:lnTo>
                    <a:pt x="48" y="44"/>
                  </a:lnTo>
                  <a:lnTo>
                    <a:pt x="54" y="48"/>
                  </a:lnTo>
                  <a:lnTo>
                    <a:pt x="66" y="56"/>
                  </a:lnTo>
                  <a:lnTo>
                    <a:pt x="70" y="60"/>
                  </a:lnTo>
                  <a:lnTo>
                    <a:pt x="74" y="64"/>
                  </a:lnTo>
                  <a:lnTo>
                    <a:pt x="66" y="64"/>
                  </a:lnTo>
                  <a:lnTo>
                    <a:pt x="64" y="68"/>
                  </a:lnTo>
                  <a:lnTo>
                    <a:pt x="60" y="68"/>
                  </a:lnTo>
                  <a:lnTo>
                    <a:pt x="56" y="66"/>
                  </a:lnTo>
                  <a:lnTo>
                    <a:pt x="52" y="64"/>
                  </a:lnTo>
                  <a:lnTo>
                    <a:pt x="54" y="70"/>
                  </a:lnTo>
                  <a:lnTo>
                    <a:pt x="58" y="74"/>
                  </a:lnTo>
                  <a:lnTo>
                    <a:pt x="52" y="76"/>
                  </a:lnTo>
                  <a:lnTo>
                    <a:pt x="46" y="74"/>
                  </a:lnTo>
                  <a:lnTo>
                    <a:pt x="48" y="82"/>
                  </a:lnTo>
                  <a:lnTo>
                    <a:pt x="50" y="84"/>
                  </a:lnTo>
                  <a:lnTo>
                    <a:pt x="52" y="90"/>
                  </a:lnTo>
                  <a:lnTo>
                    <a:pt x="54" y="98"/>
                  </a:lnTo>
                  <a:lnTo>
                    <a:pt x="48" y="92"/>
                  </a:lnTo>
                  <a:lnTo>
                    <a:pt x="42" y="90"/>
                  </a:lnTo>
                  <a:lnTo>
                    <a:pt x="38" y="88"/>
                  </a:lnTo>
                  <a:lnTo>
                    <a:pt x="38" y="84"/>
                  </a:lnTo>
                  <a:lnTo>
                    <a:pt x="34" y="84"/>
                  </a:lnTo>
                  <a:lnTo>
                    <a:pt x="30" y="82"/>
                  </a:lnTo>
                  <a:lnTo>
                    <a:pt x="26" y="82"/>
                  </a:lnTo>
                  <a:lnTo>
                    <a:pt x="24" y="78"/>
                  </a:lnTo>
                  <a:lnTo>
                    <a:pt x="20" y="68"/>
                  </a:lnTo>
                  <a:lnTo>
                    <a:pt x="18" y="58"/>
                  </a:lnTo>
                  <a:lnTo>
                    <a:pt x="14" y="48"/>
                  </a:lnTo>
                  <a:lnTo>
                    <a:pt x="12" y="46"/>
                  </a:lnTo>
                  <a:lnTo>
                    <a:pt x="0" y="36"/>
                  </a:lnTo>
                  <a:lnTo>
                    <a:pt x="4" y="30"/>
                  </a:lnTo>
                  <a:lnTo>
                    <a:pt x="8" y="26"/>
                  </a:lnTo>
                  <a:lnTo>
                    <a:pt x="12" y="22"/>
                  </a:lnTo>
                  <a:lnTo>
                    <a:pt x="12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3" name="Freeform 191"/>
            <p:cNvSpPr/>
            <p:nvPr/>
          </p:nvSpPr>
          <p:spPr bwMode="auto">
            <a:xfrm>
              <a:off x="4972224" y="3132675"/>
              <a:ext cx="114157" cy="62390"/>
            </a:xfrm>
            <a:custGeom>
              <a:avLst/>
              <a:gdLst>
                <a:gd name="T0" fmla="*/ 2147483647 w 78"/>
                <a:gd name="T1" fmla="*/ 0 h 40"/>
                <a:gd name="T2" fmla="*/ 2147483647 w 78"/>
                <a:gd name="T3" fmla="*/ 2147483647 h 40"/>
                <a:gd name="T4" fmla="*/ 2147483647 w 78"/>
                <a:gd name="T5" fmla="*/ 2147483647 h 40"/>
                <a:gd name="T6" fmla="*/ 2147483647 w 78"/>
                <a:gd name="T7" fmla="*/ 2147483647 h 40"/>
                <a:gd name="T8" fmla="*/ 2147483647 w 78"/>
                <a:gd name="T9" fmla="*/ 2147483647 h 40"/>
                <a:gd name="T10" fmla="*/ 2147483647 w 78"/>
                <a:gd name="T11" fmla="*/ 2147483647 h 40"/>
                <a:gd name="T12" fmla="*/ 2147483647 w 78"/>
                <a:gd name="T13" fmla="*/ 2147483647 h 40"/>
                <a:gd name="T14" fmla="*/ 2147483647 w 78"/>
                <a:gd name="T15" fmla="*/ 2147483647 h 40"/>
                <a:gd name="T16" fmla="*/ 2147483647 w 78"/>
                <a:gd name="T17" fmla="*/ 2147483647 h 40"/>
                <a:gd name="T18" fmla="*/ 2147483647 w 78"/>
                <a:gd name="T19" fmla="*/ 2147483647 h 40"/>
                <a:gd name="T20" fmla="*/ 2147483647 w 78"/>
                <a:gd name="T21" fmla="*/ 2147483647 h 40"/>
                <a:gd name="T22" fmla="*/ 2147483647 w 78"/>
                <a:gd name="T23" fmla="*/ 2147483647 h 40"/>
                <a:gd name="T24" fmla="*/ 2147483647 w 78"/>
                <a:gd name="T25" fmla="*/ 2147483647 h 40"/>
                <a:gd name="T26" fmla="*/ 2147483647 w 78"/>
                <a:gd name="T27" fmla="*/ 2147483647 h 40"/>
                <a:gd name="T28" fmla="*/ 2147483647 w 78"/>
                <a:gd name="T29" fmla="*/ 2147483647 h 40"/>
                <a:gd name="T30" fmla="*/ 2147483647 w 78"/>
                <a:gd name="T31" fmla="*/ 2147483647 h 40"/>
                <a:gd name="T32" fmla="*/ 2147483647 w 78"/>
                <a:gd name="T33" fmla="*/ 2147483647 h 40"/>
                <a:gd name="T34" fmla="*/ 2147483647 w 78"/>
                <a:gd name="T35" fmla="*/ 2147483647 h 40"/>
                <a:gd name="T36" fmla="*/ 2147483647 w 78"/>
                <a:gd name="T37" fmla="*/ 2147483647 h 40"/>
                <a:gd name="T38" fmla="*/ 2147483647 w 78"/>
                <a:gd name="T39" fmla="*/ 2147483647 h 40"/>
                <a:gd name="T40" fmla="*/ 2147483647 w 78"/>
                <a:gd name="T41" fmla="*/ 2147483647 h 40"/>
                <a:gd name="T42" fmla="*/ 2147483647 w 78"/>
                <a:gd name="T43" fmla="*/ 2147483647 h 40"/>
                <a:gd name="T44" fmla="*/ 2147483647 w 78"/>
                <a:gd name="T45" fmla="*/ 2147483647 h 40"/>
                <a:gd name="T46" fmla="*/ 2147483647 w 78"/>
                <a:gd name="T47" fmla="*/ 2147483647 h 40"/>
                <a:gd name="T48" fmla="*/ 2147483647 w 78"/>
                <a:gd name="T49" fmla="*/ 2147483647 h 40"/>
                <a:gd name="T50" fmla="*/ 2147483647 w 78"/>
                <a:gd name="T51" fmla="*/ 2147483647 h 40"/>
                <a:gd name="T52" fmla="*/ 2147483647 w 78"/>
                <a:gd name="T53" fmla="*/ 2147483647 h 40"/>
                <a:gd name="T54" fmla="*/ 0 w 78"/>
                <a:gd name="T55" fmla="*/ 2147483647 h 40"/>
                <a:gd name="T56" fmla="*/ 2147483647 w 78"/>
                <a:gd name="T57" fmla="*/ 2147483647 h 40"/>
                <a:gd name="T58" fmla="*/ 2147483647 w 78"/>
                <a:gd name="T59" fmla="*/ 2147483647 h 40"/>
                <a:gd name="T60" fmla="*/ 2147483647 w 78"/>
                <a:gd name="T61" fmla="*/ 2147483647 h 40"/>
                <a:gd name="T62" fmla="*/ 2147483647 w 78"/>
                <a:gd name="T63" fmla="*/ 2147483647 h 40"/>
                <a:gd name="T64" fmla="*/ 2147483647 w 78"/>
                <a:gd name="T65" fmla="*/ 2147483647 h 40"/>
                <a:gd name="T66" fmla="*/ 2147483647 w 78"/>
                <a:gd name="T67" fmla="*/ 2147483647 h 40"/>
                <a:gd name="T68" fmla="*/ 2147483647 w 78"/>
                <a:gd name="T69" fmla="*/ 0 h 4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78"/>
                <a:gd name="T106" fmla="*/ 0 h 40"/>
                <a:gd name="T107" fmla="*/ 78 w 78"/>
                <a:gd name="T108" fmla="*/ 40 h 4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78" h="40">
                  <a:moveTo>
                    <a:pt x="22" y="0"/>
                  </a:moveTo>
                  <a:lnTo>
                    <a:pt x="24" y="6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32" y="8"/>
                  </a:lnTo>
                  <a:lnTo>
                    <a:pt x="38" y="8"/>
                  </a:lnTo>
                  <a:lnTo>
                    <a:pt x="40" y="12"/>
                  </a:lnTo>
                  <a:lnTo>
                    <a:pt x="42" y="12"/>
                  </a:lnTo>
                  <a:lnTo>
                    <a:pt x="48" y="12"/>
                  </a:lnTo>
                  <a:lnTo>
                    <a:pt x="58" y="10"/>
                  </a:lnTo>
                  <a:lnTo>
                    <a:pt x="68" y="12"/>
                  </a:lnTo>
                  <a:lnTo>
                    <a:pt x="74" y="12"/>
                  </a:lnTo>
                  <a:lnTo>
                    <a:pt x="78" y="12"/>
                  </a:lnTo>
                  <a:lnTo>
                    <a:pt x="78" y="16"/>
                  </a:lnTo>
                  <a:lnTo>
                    <a:pt x="76" y="24"/>
                  </a:lnTo>
                  <a:lnTo>
                    <a:pt x="76" y="26"/>
                  </a:lnTo>
                  <a:lnTo>
                    <a:pt x="72" y="26"/>
                  </a:lnTo>
                  <a:lnTo>
                    <a:pt x="64" y="24"/>
                  </a:lnTo>
                  <a:lnTo>
                    <a:pt x="56" y="24"/>
                  </a:lnTo>
                  <a:lnTo>
                    <a:pt x="52" y="24"/>
                  </a:lnTo>
                  <a:lnTo>
                    <a:pt x="50" y="26"/>
                  </a:lnTo>
                  <a:lnTo>
                    <a:pt x="46" y="30"/>
                  </a:lnTo>
                  <a:lnTo>
                    <a:pt x="36" y="34"/>
                  </a:lnTo>
                  <a:lnTo>
                    <a:pt x="20" y="40"/>
                  </a:lnTo>
                  <a:lnTo>
                    <a:pt x="12" y="38"/>
                  </a:lnTo>
                  <a:lnTo>
                    <a:pt x="6" y="34"/>
                  </a:lnTo>
                  <a:lnTo>
                    <a:pt x="2" y="30"/>
                  </a:lnTo>
                  <a:lnTo>
                    <a:pt x="0" y="22"/>
                  </a:lnTo>
                  <a:lnTo>
                    <a:pt x="6" y="16"/>
                  </a:lnTo>
                  <a:lnTo>
                    <a:pt x="12" y="14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4" name="Freeform 192"/>
            <p:cNvSpPr/>
            <p:nvPr/>
          </p:nvSpPr>
          <p:spPr bwMode="auto">
            <a:xfrm>
              <a:off x="4873056" y="3107454"/>
              <a:ext cx="131455" cy="62390"/>
            </a:xfrm>
            <a:custGeom>
              <a:avLst/>
              <a:gdLst>
                <a:gd name="T0" fmla="*/ 2147483647 w 89"/>
                <a:gd name="T1" fmla="*/ 2147483647 h 40"/>
                <a:gd name="T2" fmla="*/ 2147483647 w 89"/>
                <a:gd name="T3" fmla="*/ 2147483647 h 40"/>
                <a:gd name="T4" fmla="*/ 2147483647 w 89"/>
                <a:gd name="T5" fmla="*/ 2147483647 h 40"/>
                <a:gd name="T6" fmla="*/ 2147483647 w 89"/>
                <a:gd name="T7" fmla="*/ 2147483647 h 40"/>
                <a:gd name="T8" fmla="*/ 2147483647 w 89"/>
                <a:gd name="T9" fmla="*/ 2147483647 h 40"/>
                <a:gd name="T10" fmla="*/ 2147483647 w 89"/>
                <a:gd name="T11" fmla="*/ 2147483647 h 40"/>
                <a:gd name="T12" fmla="*/ 2147483647 w 89"/>
                <a:gd name="T13" fmla="*/ 2147483647 h 40"/>
                <a:gd name="T14" fmla="*/ 2147483647 w 89"/>
                <a:gd name="T15" fmla="*/ 2147483647 h 40"/>
                <a:gd name="T16" fmla="*/ 2147483647 w 89"/>
                <a:gd name="T17" fmla="*/ 2147483647 h 40"/>
                <a:gd name="T18" fmla="*/ 2147483647 w 89"/>
                <a:gd name="T19" fmla="*/ 0 h 40"/>
                <a:gd name="T20" fmla="*/ 2147483647 w 89"/>
                <a:gd name="T21" fmla="*/ 0 h 40"/>
                <a:gd name="T22" fmla="*/ 2147483647 w 89"/>
                <a:gd name="T23" fmla="*/ 0 h 40"/>
                <a:gd name="T24" fmla="*/ 0 w 89"/>
                <a:gd name="T25" fmla="*/ 2147483647 h 40"/>
                <a:gd name="T26" fmla="*/ 2147483647 w 89"/>
                <a:gd name="T27" fmla="*/ 2147483647 h 40"/>
                <a:gd name="T28" fmla="*/ 2147483647 w 89"/>
                <a:gd name="T29" fmla="*/ 2147483647 h 40"/>
                <a:gd name="T30" fmla="*/ 2147483647 w 89"/>
                <a:gd name="T31" fmla="*/ 2147483647 h 40"/>
                <a:gd name="T32" fmla="*/ 2147483647 w 89"/>
                <a:gd name="T33" fmla="*/ 2147483647 h 40"/>
                <a:gd name="T34" fmla="*/ 2147483647 w 89"/>
                <a:gd name="T35" fmla="*/ 2147483647 h 40"/>
                <a:gd name="T36" fmla="*/ 2147483647 w 89"/>
                <a:gd name="T37" fmla="*/ 2147483647 h 40"/>
                <a:gd name="T38" fmla="*/ 2147483647 w 89"/>
                <a:gd name="T39" fmla="*/ 2147483647 h 40"/>
                <a:gd name="T40" fmla="*/ 2147483647 w 89"/>
                <a:gd name="T41" fmla="*/ 2147483647 h 40"/>
                <a:gd name="T42" fmla="*/ 2147483647 w 89"/>
                <a:gd name="T43" fmla="*/ 2147483647 h 40"/>
                <a:gd name="T44" fmla="*/ 2147483647 w 89"/>
                <a:gd name="T45" fmla="*/ 2147483647 h 40"/>
                <a:gd name="T46" fmla="*/ 2147483647 w 89"/>
                <a:gd name="T47" fmla="*/ 2147483647 h 40"/>
                <a:gd name="T48" fmla="*/ 2147483647 w 89"/>
                <a:gd name="T49" fmla="*/ 2147483647 h 40"/>
                <a:gd name="T50" fmla="*/ 2147483647 w 89"/>
                <a:gd name="T51" fmla="*/ 2147483647 h 40"/>
                <a:gd name="T52" fmla="*/ 2147483647 w 89"/>
                <a:gd name="T53" fmla="*/ 2147483647 h 40"/>
                <a:gd name="T54" fmla="*/ 2147483647 w 89"/>
                <a:gd name="T55" fmla="*/ 2147483647 h 40"/>
                <a:gd name="T56" fmla="*/ 2147483647 w 89"/>
                <a:gd name="T57" fmla="*/ 2147483647 h 40"/>
                <a:gd name="T58" fmla="*/ 2147483647 w 89"/>
                <a:gd name="T59" fmla="*/ 2147483647 h 40"/>
                <a:gd name="T60" fmla="*/ 2147483647 w 89"/>
                <a:gd name="T61" fmla="*/ 2147483647 h 40"/>
                <a:gd name="T62" fmla="*/ 2147483647 w 89"/>
                <a:gd name="T63" fmla="*/ 2147483647 h 40"/>
                <a:gd name="T64" fmla="*/ 2147483647 w 89"/>
                <a:gd name="T65" fmla="*/ 2147483647 h 40"/>
                <a:gd name="T66" fmla="*/ 2147483647 w 89"/>
                <a:gd name="T67" fmla="*/ 2147483647 h 40"/>
                <a:gd name="T68" fmla="*/ 2147483647 w 89"/>
                <a:gd name="T69" fmla="*/ 2147483647 h 4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89"/>
                <a:gd name="T106" fmla="*/ 0 h 40"/>
                <a:gd name="T107" fmla="*/ 89 w 89"/>
                <a:gd name="T108" fmla="*/ 40 h 4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89" h="40">
                  <a:moveTo>
                    <a:pt x="89" y="16"/>
                  </a:moveTo>
                  <a:lnTo>
                    <a:pt x="85" y="14"/>
                  </a:lnTo>
                  <a:lnTo>
                    <a:pt x="79" y="12"/>
                  </a:lnTo>
                  <a:lnTo>
                    <a:pt x="71" y="10"/>
                  </a:lnTo>
                  <a:lnTo>
                    <a:pt x="67" y="6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9" y="10"/>
                  </a:lnTo>
                  <a:lnTo>
                    <a:pt x="59" y="6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2" y="20"/>
                  </a:lnTo>
                  <a:lnTo>
                    <a:pt x="10" y="26"/>
                  </a:lnTo>
                  <a:lnTo>
                    <a:pt x="18" y="32"/>
                  </a:lnTo>
                  <a:lnTo>
                    <a:pt x="24" y="38"/>
                  </a:lnTo>
                  <a:lnTo>
                    <a:pt x="31" y="40"/>
                  </a:lnTo>
                  <a:lnTo>
                    <a:pt x="35" y="38"/>
                  </a:lnTo>
                  <a:lnTo>
                    <a:pt x="37" y="36"/>
                  </a:lnTo>
                  <a:lnTo>
                    <a:pt x="41" y="34"/>
                  </a:lnTo>
                  <a:lnTo>
                    <a:pt x="45" y="32"/>
                  </a:lnTo>
                  <a:lnTo>
                    <a:pt x="51" y="34"/>
                  </a:lnTo>
                  <a:lnTo>
                    <a:pt x="55" y="36"/>
                  </a:lnTo>
                  <a:lnTo>
                    <a:pt x="61" y="38"/>
                  </a:lnTo>
                  <a:lnTo>
                    <a:pt x="65" y="38"/>
                  </a:lnTo>
                  <a:lnTo>
                    <a:pt x="67" y="38"/>
                  </a:lnTo>
                  <a:lnTo>
                    <a:pt x="73" y="32"/>
                  </a:lnTo>
                  <a:lnTo>
                    <a:pt x="79" y="30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5" y="22"/>
                  </a:lnTo>
                  <a:lnTo>
                    <a:pt x="87" y="22"/>
                  </a:lnTo>
                  <a:lnTo>
                    <a:pt x="89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5" name="Freeform 193"/>
            <p:cNvSpPr/>
            <p:nvPr/>
          </p:nvSpPr>
          <p:spPr bwMode="auto">
            <a:xfrm>
              <a:off x="5179783" y="3165861"/>
              <a:ext cx="72646" cy="78319"/>
            </a:xfrm>
            <a:custGeom>
              <a:avLst/>
              <a:gdLst>
                <a:gd name="T0" fmla="*/ 2147483647 w 50"/>
                <a:gd name="T1" fmla="*/ 2147483647 h 50"/>
                <a:gd name="T2" fmla="*/ 2147483647 w 50"/>
                <a:gd name="T3" fmla="*/ 2147483647 h 50"/>
                <a:gd name="T4" fmla="*/ 2147483647 w 50"/>
                <a:gd name="T5" fmla="*/ 2147483647 h 50"/>
                <a:gd name="T6" fmla="*/ 2147483647 w 50"/>
                <a:gd name="T7" fmla="*/ 2147483647 h 50"/>
                <a:gd name="T8" fmla="*/ 2147483647 w 50"/>
                <a:gd name="T9" fmla="*/ 2147483647 h 50"/>
                <a:gd name="T10" fmla="*/ 0 w 50"/>
                <a:gd name="T11" fmla="*/ 2147483647 h 50"/>
                <a:gd name="T12" fmla="*/ 2147483647 w 50"/>
                <a:gd name="T13" fmla="*/ 0 h 50"/>
                <a:gd name="T14" fmla="*/ 2147483647 w 50"/>
                <a:gd name="T15" fmla="*/ 2147483647 h 50"/>
                <a:gd name="T16" fmla="*/ 2147483647 w 50"/>
                <a:gd name="T17" fmla="*/ 2147483647 h 50"/>
                <a:gd name="T18" fmla="*/ 2147483647 w 50"/>
                <a:gd name="T19" fmla="*/ 2147483647 h 50"/>
                <a:gd name="T20" fmla="*/ 2147483647 w 50"/>
                <a:gd name="T21" fmla="*/ 2147483647 h 50"/>
                <a:gd name="T22" fmla="*/ 2147483647 w 50"/>
                <a:gd name="T23" fmla="*/ 2147483647 h 50"/>
                <a:gd name="T24" fmla="*/ 2147483647 w 50"/>
                <a:gd name="T25" fmla="*/ 2147483647 h 50"/>
                <a:gd name="T26" fmla="*/ 2147483647 w 50"/>
                <a:gd name="T27" fmla="*/ 2147483647 h 50"/>
                <a:gd name="T28" fmla="*/ 2147483647 w 50"/>
                <a:gd name="T29" fmla="*/ 2147483647 h 50"/>
                <a:gd name="T30" fmla="*/ 2147483647 w 50"/>
                <a:gd name="T31" fmla="*/ 2147483647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0"/>
                <a:gd name="T49" fmla="*/ 0 h 50"/>
                <a:gd name="T50" fmla="*/ 50 w 50"/>
                <a:gd name="T51" fmla="*/ 50 h 5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0" h="50">
                  <a:moveTo>
                    <a:pt x="26" y="50"/>
                  </a:moveTo>
                  <a:lnTo>
                    <a:pt x="22" y="34"/>
                  </a:lnTo>
                  <a:lnTo>
                    <a:pt x="18" y="24"/>
                  </a:lnTo>
                  <a:lnTo>
                    <a:pt x="14" y="16"/>
                  </a:lnTo>
                  <a:lnTo>
                    <a:pt x="8" y="10"/>
                  </a:lnTo>
                  <a:lnTo>
                    <a:pt x="0" y="8"/>
                  </a:lnTo>
                  <a:lnTo>
                    <a:pt x="16" y="0"/>
                  </a:lnTo>
                  <a:lnTo>
                    <a:pt x="24" y="2"/>
                  </a:lnTo>
                  <a:lnTo>
                    <a:pt x="32" y="6"/>
                  </a:lnTo>
                  <a:lnTo>
                    <a:pt x="40" y="18"/>
                  </a:lnTo>
                  <a:lnTo>
                    <a:pt x="44" y="24"/>
                  </a:lnTo>
                  <a:lnTo>
                    <a:pt x="50" y="36"/>
                  </a:lnTo>
                  <a:lnTo>
                    <a:pt x="34" y="34"/>
                  </a:lnTo>
                  <a:lnTo>
                    <a:pt x="34" y="44"/>
                  </a:lnTo>
                  <a:lnTo>
                    <a:pt x="26" y="48"/>
                  </a:lnTo>
                  <a:lnTo>
                    <a:pt x="26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6" name="Freeform 194"/>
            <p:cNvSpPr/>
            <p:nvPr/>
          </p:nvSpPr>
          <p:spPr bwMode="auto">
            <a:xfrm>
              <a:off x="4960693" y="3169843"/>
              <a:ext cx="140680" cy="79646"/>
            </a:xfrm>
            <a:custGeom>
              <a:avLst/>
              <a:gdLst>
                <a:gd name="T0" fmla="*/ 2147483647 w 96"/>
                <a:gd name="T1" fmla="*/ 2147483647 h 50"/>
                <a:gd name="T2" fmla="*/ 2147483647 w 96"/>
                <a:gd name="T3" fmla="*/ 2147483647 h 50"/>
                <a:gd name="T4" fmla="*/ 2147483647 w 96"/>
                <a:gd name="T5" fmla="*/ 2147483647 h 50"/>
                <a:gd name="T6" fmla="*/ 2147483647 w 96"/>
                <a:gd name="T7" fmla="*/ 2147483647 h 50"/>
                <a:gd name="T8" fmla="*/ 2147483647 w 96"/>
                <a:gd name="T9" fmla="*/ 2147483647 h 50"/>
                <a:gd name="T10" fmla="*/ 2147483647 w 96"/>
                <a:gd name="T11" fmla="*/ 2147483647 h 50"/>
                <a:gd name="T12" fmla="*/ 2147483647 w 96"/>
                <a:gd name="T13" fmla="*/ 2147483647 h 50"/>
                <a:gd name="T14" fmla="*/ 2147483647 w 96"/>
                <a:gd name="T15" fmla="*/ 2147483647 h 50"/>
                <a:gd name="T16" fmla="*/ 2147483647 w 96"/>
                <a:gd name="T17" fmla="*/ 2147483647 h 50"/>
                <a:gd name="T18" fmla="*/ 2147483647 w 96"/>
                <a:gd name="T19" fmla="*/ 2147483647 h 50"/>
                <a:gd name="T20" fmla="*/ 0 w 96"/>
                <a:gd name="T21" fmla="*/ 2147483647 h 50"/>
                <a:gd name="T22" fmla="*/ 2147483647 w 96"/>
                <a:gd name="T23" fmla="*/ 2147483647 h 50"/>
                <a:gd name="T24" fmla="*/ 2147483647 w 96"/>
                <a:gd name="T25" fmla="*/ 2147483647 h 50"/>
                <a:gd name="T26" fmla="*/ 2147483647 w 96"/>
                <a:gd name="T27" fmla="*/ 2147483647 h 50"/>
                <a:gd name="T28" fmla="*/ 2147483647 w 96"/>
                <a:gd name="T29" fmla="*/ 2147483647 h 50"/>
                <a:gd name="T30" fmla="*/ 2147483647 w 96"/>
                <a:gd name="T31" fmla="*/ 2147483647 h 50"/>
                <a:gd name="T32" fmla="*/ 2147483647 w 96"/>
                <a:gd name="T33" fmla="*/ 2147483647 h 50"/>
                <a:gd name="T34" fmla="*/ 2147483647 w 96"/>
                <a:gd name="T35" fmla="*/ 2147483647 h 50"/>
                <a:gd name="T36" fmla="*/ 2147483647 w 96"/>
                <a:gd name="T37" fmla="*/ 2147483647 h 50"/>
                <a:gd name="T38" fmla="*/ 2147483647 w 96"/>
                <a:gd name="T39" fmla="*/ 2147483647 h 50"/>
                <a:gd name="T40" fmla="*/ 2147483647 w 96"/>
                <a:gd name="T41" fmla="*/ 0 h 50"/>
                <a:gd name="T42" fmla="*/ 2147483647 w 96"/>
                <a:gd name="T43" fmla="*/ 0 h 50"/>
                <a:gd name="T44" fmla="*/ 2147483647 w 96"/>
                <a:gd name="T45" fmla="*/ 0 h 50"/>
                <a:gd name="T46" fmla="*/ 2147483647 w 96"/>
                <a:gd name="T47" fmla="*/ 2147483647 h 50"/>
                <a:gd name="T48" fmla="*/ 2147483647 w 96"/>
                <a:gd name="T49" fmla="*/ 2147483647 h 50"/>
                <a:gd name="T50" fmla="*/ 2147483647 w 96"/>
                <a:gd name="T51" fmla="*/ 2147483647 h 50"/>
                <a:gd name="T52" fmla="*/ 2147483647 w 96"/>
                <a:gd name="T53" fmla="*/ 2147483647 h 50"/>
                <a:gd name="T54" fmla="*/ 2147483647 w 96"/>
                <a:gd name="T55" fmla="*/ 2147483647 h 50"/>
                <a:gd name="T56" fmla="*/ 2147483647 w 96"/>
                <a:gd name="T57" fmla="*/ 2147483647 h 50"/>
                <a:gd name="T58" fmla="*/ 2147483647 w 96"/>
                <a:gd name="T59" fmla="*/ 2147483647 h 50"/>
                <a:gd name="T60" fmla="*/ 2147483647 w 96"/>
                <a:gd name="T61" fmla="*/ 2147483647 h 50"/>
                <a:gd name="T62" fmla="*/ 2147483647 w 96"/>
                <a:gd name="T63" fmla="*/ 2147483647 h 50"/>
                <a:gd name="T64" fmla="*/ 2147483647 w 96"/>
                <a:gd name="T65" fmla="*/ 2147483647 h 50"/>
                <a:gd name="T66" fmla="*/ 2147483647 w 96"/>
                <a:gd name="T67" fmla="*/ 2147483647 h 50"/>
                <a:gd name="T68" fmla="*/ 2147483647 w 96"/>
                <a:gd name="T69" fmla="*/ 2147483647 h 50"/>
                <a:gd name="T70" fmla="*/ 2147483647 w 96"/>
                <a:gd name="T71" fmla="*/ 2147483647 h 50"/>
                <a:gd name="T72" fmla="*/ 2147483647 w 96"/>
                <a:gd name="T73" fmla="*/ 2147483647 h 50"/>
                <a:gd name="T74" fmla="*/ 2147483647 w 96"/>
                <a:gd name="T75" fmla="*/ 2147483647 h 50"/>
                <a:gd name="T76" fmla="*/ 2147483647 w 96"/>
                <a:gd name="T77" fmla="*/ 2147483647 h 5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96"/>
                <a:gd name="T118" fmla="*/ 0 h 50"/>
                <a:gd name="T119" fmla="*/ 96 w 96"/>
                <a:gd name="T120" fmla="*/ 50 h 5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96" h="50">
                  <a:moveTo>
                    <a:pt x="58" y="46"/>
                  </a:moveTo>
                  <a:lnTo>
                    <a:pt x="56" y="44"/>
                  </a:lnTo>
                  <a:lnTo>
                    <a:pt x="54" y="42"/>
                  </a:lnTo>
                  <a:lnTo>
                    <a:pt x="44" y="46"/>
                  </a:lnTo>
                  <a:lnTo>
                    <a:pt x="38" y="48"/>
                  </a:lnTo>
                  <a:lnTo>
                    <a:pt x="30" y="50"/>
                  </a:lnTo>
                  <a:lnTo>
                    <a:pt x="26" y="50"/>
                  </a:lnTo>
                  <a:lnTo>
                    <a:pt x="22" y="48"/>
                  </a:lnTo>
                  <a:lnTo>
                    <a:pt x="16" y="44"/>
                  </a:lnTo>
                  <a:lnTo>
                    <a:pt x="8" y="38"/>
                  </a:lnTo>
                  <a:lnTo>
                    <a:pt x="0" y="32"/>
                  </a:lnTo>
                  <a:lnTo>
                    <a:pt x="2" y="30"/>
                  </a:lnTo>
                  <a:lnTo>
                    <a:pt x="6" y="22"/>
                  </a:lnTo>
                  <a:lnTo>
                    <a:pt x="8" y="16"/>
                  </a:lnTo>
                  <a:lnTo>
                    <a:pt x="14" y="10"/>
                  </a:lnTo>
                  <a:lnTo>
                    <a:pt x="20" y="14"/>
                  </a:lnTo>
                  <a:lnTo>
                    <a:pt x="28" y="16"/>
                  </a:lnTo>
                  <a:lnTo>
                    <a:pt x="44" y="10"/>
                  </a:lnTo>
                  <a:lnTo>
                    <a:pt x="54" y="6"/>
                  </a:lnTo>
                  <a:lnTo>
                    <a:pt x="58" y="2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80" y="2"/>
                  </a:lnTo>
                  <a:lnTo>
                    <a:pt x="84" y="2"/>
                  </a:lnTo>
                  <a:lnTo>
                    <a:pt x="86" y="4"/>
                  </a:lnTo>
                  <a:lnTo>
                    <a:pt x="90" y="6"/>
                  </a:lnTo>
                  <a:lnTo>
                    <a:pt x="96" y="8"/>
                  </a:lnTo>
                  <a:lnTo>
                    <a:pt x="94" y="14"/>
                  </a:lnTo>
                  <a:lnTo>
                    <a:pt x="90" y="16"/>
                  </a:lnTo>
                  <a:lnTo>
                    <a:pt x="86" y="18"/>
                  </a:lnTo>
                  <a:lnTo>
                    <a:pt x="82" y="22"/>
                  </a:lnTo>
                  <a:lnTo>
                    <a:pt x="82" y="30"/>
                  </a:lnTo>
                  <a:lnTo>
                    <a:pt x="80" y="36"/>
                  </a:lnTo>
                  <a:lnTo>
                    <a:pt x="78" y="38"/>
                  </a:lnTo>
                  <a:lnTo>
                    <a:pt x="74" y="42"/>
                  </a:lnTo>
                  <a:lnTo>
                    <a:pt x="68" y="42"/>
                  </a:lnTo>
                  <a:lnTo>
                    <a:pt x="62" y="42"/>
                  </a:lnTo>
                  <a:lnTo>
                    <a:pt x="58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7" name="Freeform 195"/>
            <p:cNvSpPr/>
            <p:nvPr/>
          </p:nvSpPr>
          <p:spPr bwMode="auto">
            <a:xfrm>
              <a:off x="5082923" y="3049046"/>
              <a:ext cx="380526" cy="234958"/>
            </a:xfrm>
            <a:custGeom>
              <a:avLst/>
              <a:gdLst>
                <a:gd name="T0" fmla="*/ 2147483647 w 260"/>
                <a:gd name="T1" fmla="*/ 2147483647 h 148"/>
                <a:gd name="T2" fmla="*/ 2147483647 w 260"/>
                <a:gd name="T3" fmla="*/ 2147483647 h 148"/>
                <a:gd name="T4" fmla="*/ 2147483647 w 260"/>
                <a:gd name="T5" fmla="*/ 2147483647 h 148"/>
                <a:gd name="T6" fmla="*/ 2147483647 w 260"/>
                <a:gd name="T7" fmla="*/ 2147483647 h 148"/>
                <a:gd name="T8" fmla="*/ 2147483647 w 260"/>
                <a:gd name="T9" fmla="*/ 2147483647 h 148"/>
                <a:gd name="T10" fmla="*/ 2147483647 w 260"/>
                <a:gd name="T11" fmla="*/ 2147483647 h 148"/>
                <a:gd name="T12" fmla="*/ 2147483647 w 260"/>
                <a:gd name="T13" fmla="*/ 2147483647 h 148"/>
                <a:gd name="T14" fmla="*/ 2147483647 w 260"/>
                <a:gd name="T15" fmla="*/ 2147483647 h 148"/>
                <a:gd name="T16" fmla="*/ 2147483647 w 260"/>
                <a:gd name="T17" fmla="*/ 2147483647 h 148"/>
                <a:gd name="T18" fmla="*/ 2147483647 w 260"/>
                <a:gd name="T19" fmla="*/ 2147483647 h 148"/>
                <a:gd name="T20" fmla="*/ 2147483647 w 260"/>
                <a:gd name="T21" fmla="*/ 2147483647 h 148"/>
                <a:gd name="T22" fmla="*/ 2147483647 w 260"/>
                <a:gd name="T23" fmla="*/ 2147483647 h 148"/>
                <a:gd name="T24" fmla="*/ 2147483647 w 260"/>
                <a:gd name="T25" fmla="*/ 2147483647 h 148"/>
                <a:gd name="T26" fmla="*/ 2147483647 w 260"/>
                <a:gd name="T27" fmla="*/ 2147483647 h 148"/>
                <a:gd name="T28" fmla="*/ 2147483647 w 260"/>
                <a:gd name="T29" fmla="*/ 2147483647 h 148"/>
                <a:gd name="T30" fmla="*/ 2147483647 w 260"/>
                <a:gd name="T31" fmla="*/ 2147483647 h 148"/>
                <a:gd name="T32" fmla="*/ 2147483647 w 260"/>
                <a:gd name="T33" fmla="*/ 2147483647 h 148"/>
                <a:gd name="T34" fmla="*/ 2147483647 w 260"/>
                <a:gd name="T35" fmla="*/ 2147483647 h 148"/>
                <a:gd name="T36" fmla="*/ 2147483647 w 260"/>
                <a:gd name="T37" fmla="*/ 2147483647 h 148"/>
                <a:gd name="T38" fmla="*/ 2147483647 w 260"/>
                <a:gd name="T39" fmla="*/ 2147483647 h 148"/>
                <a:gd name="T40" fmla="*/ 2147483647 w 260"/>
                <a:gd name="T41" fmla="*/ 2147483647 h 148"/>
                <a:gd name="T42" fmla="*/ 2147483647 w 260"/>
                <a:gd name="T43" fmla="*/ 2147483647 h 148"/>
                <a:gd name="T44" fmla="*/ 2147483647 w 260"/>
                <a:gd name="T45" fmla="*/ 2147483647 h 148"/>
                <a:gd name="T46" fmla="*/ 2147483647 w 260"/>
                <a:gd name="T47" fmla="*/ 2147483647 h 148"/>
                <a:gd name="T48" fmla="*/ 2147483647 w 260"/>
                <a:gd name="T49" fmla="*/ 2147483647 h 148"/>
                <a:gd name="T50" fmla="*/ 2147483647 w 260"/>
                <a:gd name="T51" fmla="*/ 2147483647 h 148"/>
                <a:gd name="T52" fmla="*/ 2147483647 w 260"/>
                <a:gd name="T53" fmla="*/ 2147483647 h 148"/>
                <a:gd name="T54" fmla="*/ 2147483647 w 260"/>
                <a:gd name="T55" fmla="*/ 2147483647 h 148"/>
                <a:gd name="T56" fmla="*/ 2147483647 w 260"/>
                <a:gd name="T57" fmla="*/ 2147483647 h 148"/>
                <a:gd name="T58" fmla="*/ 2147483647 w 260"/>
                <a:gd name="T59" fmla="*/ 2147483647 h 148"/>
                <a:gd name="T60" fmla="*/ 2147483647 w 260"/>
                <a:gd name="T61" fmla="*/ 2147483647 h 148"/>
                <a:gd name="T62" fmla="*/ 2147483647 w 260"/>
                <a:gd name="T63" fmla="*/ 2147483647 h 148"/>
                <a:gd name="T64" fmla="*/ 2147483647 w 260"/>
                <a:gd name="T65" fmla="*/ 2147483647 h 148"/>
                <a:gd name="T66" fmla="*/ 2147483647 w 260"/>
                <a:gd name="T67" fmla="*/ 2147483647 h 148"/>
                <a:gd name="T68" fmla="*/ 2147483647 w 260"/>
                <a:gd name="T69" fmla="*/ 2147483647 h 148"/>
                <a:gd name="T70" fmla="*/ 2147483647 w 260"/>
                <a:gd name="T71" fmla="*/ 2147483647 h 148"/>
                <a:gd name="T72" fmla="*/ 2147483647 w 260"/>
                <a:gd name="T73" fmla="*/ 2147483647 h 148"/>
                <a:gd name="T74" fmla="*/ 2147483647 w 260"/>
                <a:gd name="T75" fmla="*/ 2147483647 h 148"/>
                <a:gd name="T76" fmla="*/ 2147483647 w 260"/>
                <a:gd name="T77" fmla="*/ 2147483647 h 148"/>
                <a:gd name="T78" fmla="*/ 2147483647 w 260"/>
                <a:gd name="T79" fmla="*/ 2147483647 h 148"/>
                <a:gd name="T80" fmla="*/ 2147483647 w 260"/>
                <a:gd name="T81" fmla="*/ 2147483647 h 148"/>
                <a:gd name="T82" fmla="*/ 2147483647 w 260"/>
                <a:gd name="T83" fmla="*/ 2147483647 h 148"/>
                <a:gd name="T84" fmla="*/ 2147483647 w 260"/>
                <a:gd name="T85" fmla="*/ 2147483647 h 148"/>
                <a:gd name="T86" fmla="*/ 2147483647 w 260"/>
                <a:gd name="T87" fmla="*/ 2147483647 h 148"/>
                <a:gd name="T88" fmla="*/ 2147483647 w 260"/>
                <a:gd name="T89" fmla="*/ 2147483647 h 148"/>
                <a:gd name="T90" fmla="*/ 2147483647 w 260"/>
                <a:gd name="T91" fmla="*/ 2147483647 h 148"/>
                <a:gd name="T92" fmla="*/ 2147483647 w 260"/>
                <a:gd name="T93" fmla="*/ 2147483647 h 148"/>
                <a:gd name="T94" fmla="*/ 2147483647 w 260"/>
                <a:gd name="T95" fmla="*/ 2147483647 h 148"/>
                <a:gd name="T96" fmla="*/ 2147483647 w 260"/>
                <a:gd name="T97" fmla="*/ 2147483647 h 14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0"/>
                <a:gd name="T148" fmla="*/ 0 h 148"/>
                <a:gd name="T149" fmla="*/ 260 w 260"/>
                <a:gd name="T150" fmla="*/ 148 h 14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0" h="148">
                  <a:moveTo>
                    <a:pt x="66" y="82"/>
                  </a:moveTo>
                  <a:lnTo>
                    <a:pt x="60" y="84"/>
                  </a:lnTo>
                  <a:lnTo>
                    <a:pt x="54" y="88"/>
                  </a:lnTo>
                  <a:lnTo>
                    <a:pt x="44" y="90"/>
                  </a:lnTo>
                  <a:lnTo>
                    <a:pt x="36" y="90"/>
                  </a:lnTo>
                  <a:lnTo>
                    <a:pt x="26" y="88"/>
                  </a:lnTo>
                  <a:lnTo>
                    <a:pt x="18" y="84"/>
                  </a:lnTo>
                  <a:lnTo>
                    <a:pt x="12" y="84"/>
                  </a:lnTo>
                  <a:lnTo>
                    <a:pt x="6" y="82"/>
                  </a:lnTo>
                  <a:lnTo>
                    <a:pt x="2" y="80"/>
                  </a:lnTo>
                  <a:lnTo>
                    <a:pt x="0" y="78"/>
                  </a:lnTo>
                  <a:lnTo>
                    <a:pt x="2" y="66"/>
                  </a:lnTo>
                  <a:lnTo>
                    <a:pt x="2" y="62"/>
                  </a:lnTo>
                  <a:lnTo>
                    <a:pt x="12" y="52"/>
                  </a:lnTo>
                  <a:lnTo>
                    <a:pt x="16" y="44"/>
                  </a:lnTo>
                  <a:lnTo>
                    <a:pt x="22" y="38"/>
                  </a:lnTo>
                  <a:lnTo>
                    <a:pt x="16" y="30"/>
                  </a:lnTo>
                  <a:lnTo>
                    <a:pt x="8" y="20"/>
                  </a:lnTo>
                  <a:lnTo>
                    <a:pt x="6" y="14"/>
                  </a:lnTo>
                  <a:lnTo>
                    <a:pt x="24" y="10"/>
                  </a:lnTo>
                  <a:lnTo>
                    <a:pt x="46" y="10"/>
                  </a:lnTo>
                  <a:lnTo>
                    <a:pt x="64" y="10"/>
                  </a:lnTo>
                  <a:lnTo>
                    <a:pt x="80" y="16"/>
                  </a:lnTo>
                  <a:lnTo>
                    <a:pt x="96" y="14"/>
                  </a:lnTo>
                  <a:lnTo>
                    <a:pt x="112" y="16"/>
                  </a:lnTo>
                  <a:lnTo>
                    <a:pt x="116" y="8"/>
                  </a:lnTo>
                  <a:lnTo>
                    <a:pt x="128" y="6"/>
                  </a:lnTo>
                  <a:lnTo>
                    <a:pt x="138" y="6"/>
                  </a:lnTo>
                  <a:lnTo>
                    <a:pt x="156" y="0"/>
                  </a:lnTo>
                  <a:lnTo>
                    <a:pt x="166" y="8"/>
                  </a:lnTo>
                  <a:lnTo>
                    <a:pt x="166" y="14"/>
                  </a:lnTo>
                  <a:lnTo>
                    <a:pt x="168" y="22"/>
                  </a:lnTo>
                  <a:lnTo>
                    <a:pt x="184" y="24"/>
                  </a:lnTo>
                  <a:lnTo>
                    <a:pt x="186" y="30"/>
                  </a:lnTo>
                  <a:lnTo>
                    <a:pt x="188" y="36"/>
                  </a:lnTo>
                  <a:lnTo>
                    <a:pt x="198" y="36"/>
                  </a:lnTo>
                  <a:lnTo>
                    <a:pt x="202" y="40"/>
                  </a:lnTo>
                  <a:lnTo>
                    <a:pt x="216" y="36"/>
                  </a:lnTo>
                  <a:lnTo>
                    <a:pt x="222" y="44"/>
                  </a:lnTo>
                  <a:lnTo>
                    <a:pt x="234" y="48"/>
                  </a:lnTo>
                  <a:lnTo>
                    <a:pt x="248" y="50"/>
                  </a:lnTo>
                  <a:lnTo>
                    <a:pt x="260" y="56"/>
                  </a:lnTo>
                  <a:lnTo>
                    <a:pt x="260" y="58"/>
                  </a:lnTo>
                  <a:lnTo>
                    <a:pt x="254" y="64"/>
                  </a:lnTo>
                  <a:lnTo>
                    <a:pt x="258" y="72"/>
                  </a:lnTo>
                  <a:lnTo>
                    <a:pt x="260" y="78"/>
                  </a:lnTo>
                  <a:lnTo>
                    <a:pt x="260" y="84"/>
                  </a:lnTo>
                  <a:lnTo>
                    <a:pt x="244" y="84"/>
                  </a:lnTo>
                  <a:lnTo>
                    <a:pt x="240" y="88"/>
                  </a:lnTo>
                  <a:lnTo>
                    <a:pt x="236" y="92"/>
                  </a:lnTo>
                  <a:lnTo>
                    <a:pt x="236" y="100"/>
                  </a:lnTo>
                  <a:lnTo>
                    <a:pt x="226" y="100"/>
                  </a:lnTo>
                  <a:lnTo>
                    <a:pt x="216" y="100"/>
                  </a:lnTo>
                  <a:lnTo>
                    <a:pt x="208" y="106"/>
                  </a:lnTo>
                  <a:lnTo>
                    <a:pt x="204" y="108"/>
                  </a:lnTo>
                  <a:lnTo>
                    <a:pt x="190" y="112"/>
                  </a:lnTo>
                  <a:lnTo>
                    <a:pt x="182" y="116"/>
                  </a:lnTo>
                  <a:lnTo>
                    <a:pt x="184" y="118"/>
                  </a:lnTo>
                  <a:lnTo>
                    <a:pt x="186" y="122"/>
                  </a:lnTo>
                  <a:lnTo>
                    <a:pt x="194" y="128"/>
                  </a:lnTo>
                  <a:lnTo>
                    <a:pt x="204" y="130"/>
                  </a:lnTo>
                  <a:lnTo>
                    <a:pt x="212" y="138"/>
                  </a:lnTo>
                  <a:lnTo>
                    <a:pt x="204" y="138"/>
                  </a:lnTo>
                  <a:lnTo>
                    <a:pt x="200" y="140"/>
                  </a:lnTo>
                  <a:lnTo>
                    <a:pt x="192" y="144"/>
                  </a:lnTo>
                  <a:lnTo>
                    <a:pt x="186" y="146"/>
                  </a:lnTo>
                  <a:lnTo>
                    <a:pt x="176" y="148"/>
                  </a:lnTo>
                  <a:lnTo>
                    <a:pt x="174" y="138"/>
                  </a:lnTo>
                  <a:lnTo>
                    <a:pt x="170" y="134"/>
                  </a:lnTo>
                  <a:lnTo>
                    <a:pt x="160" y="128"/>
                  </a:lnTo>
                  <a:lnTo>
                    <a:pt x="166" y="120"/>
                  </a:lnTo>
                  <a:lnTo>
                    <a:pt x="172" y="118"/>
                  </a:lnTo>
                  <a:lnTo>
                    <a:pt x="164" y="118"/>
                  </a:lnTo>
                  <a:lnTo>
                    <a:pt x="160" y="118"/>
                  </a:lnTo>
                  <a:lnTo>
                    <a:pt x="152" y="116"/>
                  </a:lnTo>
                  <a:lnTo>
                    <a:pt x="146" y="114"/>
                  </a:lnTo>
                  <a:lnTo>
                    <a:pt x="144" y="112"/>
                  </a:lnTo>
                  <a:lnTo>
                    <a:pt x="140" y="108"/>
                  </a:lnTo>
                  <a:lnTo>
                    <a:pt x="132" y="108"/>
                  </a:lnTo>
                  <a:lnTo>
                    <a:pt x="130" y="112"/>
                  </a:lnTo>
                  <a:lnTo>
                    <a:pt x="128" y="116"/>
                  </a:lnTo>
                  <a:lnTo>
                    <a:pt x="124" y="120"/>
                  </a:lnTo>
                  <a:lnTo>
                    <a:pt x="118" y="126"/>
                  </a:lnTo>
                  <a:lnTo>
                    <a:pt x="114" y="128"/>
                  </a:lnTo>
                  <a:lnTo>
                    <a:pt x="110" y="126"/>
                  </a:lnTo>
                  <a:lnTo>
                    <a:pt x="102" y="128"/>
                  </a:lnTo>
                  <a:lnTo>
                    <a:pt x="94" y="132"/>
                  </a:lnTo>
                  <a:lnTo>
                    <a:pt x="92" y="124"/>
                  </a:lnTo>
                  <a:lnTo>
                    <a:pt x="100" y="118"/>
                  </a:lnTo>
                  <a:lnTo>
                    <a:pt x="100" y="108"/>
                  </a:lnTo>
                  <a:lnTo>
                    <a:pt x="106" y="108"/>
                  </a:lnTo>
                  <a:lnTo>
                    <a:pt x="116" y="110"/>
                  </a:lnTo>
                  <a:lnTo>
                    <a:pt x="110" y="98"/>
                  </a:lnTo>
                  <a:lnTo>
                    <a:pt x="106" y="92"/>
                  </a:lnTo>
                  <a:lnTo>
                    <a:pt x="98" y="80"/>
                  </a:lnTo>
                  <a:lnTo>
                    <a:pt x="90" y="76"/>
                  </a:lnTo>
                  <a:lnTo>
                    <a:pt x="82" y="74"/>
                  </a:lnTo>
                  <a:lnTo>
                    <a:pt x="74" y="78"/>
                  </a:lnTo>
                  <a:lnTo>
                    <a:pt x="66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8" name="Freeform 196"/>
            <p:cNvSpPr/>
            <p:nvPr/>
          </p:nvSpPr>
          <p:spPr bwMode="auto">
            <a:xfrm>
              <a:off x="5092147" y="2945506"/>
              <a:ext cx="193722" cy="128763"/>
            </a:xfrm>
            <a:custGeom>
              <a:avLst/>
              <a:gdLst>
                <a:gd name="T0" fmla="*/ 2147483647 w 132"/>
                <a:gd name="T1" fmla="*/ 2147483647 h 82"/>
                <a:gd name="T2" fmla="*/ 2147483647 w 132"/>
                <a:gd name="T3" fmla="*/ 2147483647 h 82"/>
                <a:gd name="T4" fmla="*/ 2147483647 w 132"/>
                <a:gd name="T5" fmla="*/ 2147483647 h 82"/>
                <a:gd name="T6" fmla="*/ 2147483647 w 132"/>
                <a:gd name="T7" fmla="*/ 2147483647 h 82"/>
                <a:gd name="T8" fmla="*/ 2147483647 w 132"/>
                <a:gd name="T9" fmla="*/ 2147483647 h 82"/>
                <a:gd name="T10" fmla="*/ 2147483647 w 132"/>
                <a:gd name="T11" fmla="*/ 2147483647 h 82"/>
                <a:gd name="T12" fmla="*/ 2147483647 w 132"/>
                <a:gd name="T13" fmla="*/ 2147483647 h 82"/>
                <a:gd name="T14" fmla="*/ 2147483647 w 132"/>
                <a:gd name="T15" fmla="*/ 2147483647 h 82"/>
                <a:gd name="T16" fmla="*/ 2147483647 w 132"/>
                <a:gd name="T17" fmla="*/ 2147483647 h 82"/>
                <a:gd name="T18" fmla="*/ 2147483647 w 132"/>
                <a:gd name="T19" fmla="*/ 2147483647 h 82"/>
                <a:gd name="T20" fmla="*/ 2147483647 w 132"/>
                <a:gd name="T21" fmla="*/ 2147483647 h 82"/>
                <a:gd name="T22" fmla="*/ 2147483647 w 132"/>
                <a:gd name="T23" fmla="*/ 2147483647 h 82"/>
                <a:gd name="T24" fmla="*/ 2147483647 w 132"/>
                <a:gd name="T25" fmla="*/ 2147483647 h 82"/>
                <a:gd name="T26" fmla="*/ 0 w 132"/>
                <a:gd name="T27" fmla="*/ 2147483647 h 82"/>
                <a:gd name="T28" fmla="*/ 0 w 132"/>
                <a:gd name="T29" fmla="*/ 2147483647 h 82"/>
                <a:gd name="T30" fmla="*/ 2147483647 w 132"/>
                <a:gd name="T31" fmla="*/ 2147483647 h 82"/>
                <a:gd name="T32" fmla="*/ 2147483647 w 132"/>
                <a:gd name="T33" fmla="*/ 2147483647 h 82"/>
                <a:gd name="T34" fmla="*/ 2147483647 w 132"/>
                <a:gd name="T35" fmla="*/ 2147483647 h 82"/>
                <a:gd name="T36" fmla="*/ 2147483647 w 132"/>
                <a:gd name="T37" fmla="*/ 2147483647 h 82"/>
                <a:gd name="T38" fmla="*/ 2147483647 w 132"/>
                <a:gd name="T39" fmla="*/ 2147483647 h 82"/>
                <a:gd name="T40" fmla="*/ 2147483647 w 132"/>
                <a:gd name="T41" fmla="*/ 2147483647 h 82"/>
                <a:gd name="T42" fmla="*/ 2147483647 w 132"/>
                <a:gd name="T43" fmla="*/ 2147483647 h 82"/>
                <a:gd name="T44" fmla="*/ 2147483647 w 132"/>
                <a:gd name="T45" fmla="*/ 2147483647 h 82"/>
                <a:gd name="T46" fmla="*/ 2147483647 w 132"/>
                <a:gd name="T47" fmla="*/ 2147483647 h 82"/>
                <a:gd name="T48" fmla="*/ 2147483647 w 132"/>
                <a:gd name="T49" fmla="*/ 2147483647 h 82"/>
                <a:gd name="T50" fmla="*/ 2147483647 w 132"/>
                <a:gd name="T51" fmla="*/ 2147483647 h 82"/>
                <a:gd name="T52" fmla="*/ 2147483647 w 132"/>
                <a:gd name="T53" fmla="*/ 2147483647 h 82"/>
                <a:gd name="T54" fmla="*/ 2147483647 w 132"/>
                <a:gd name="T55" fmla="*/ 2147483647 h 82"/>
                <a:gd name="T56" fmla="*/ 2147483647 w 132"/>
                <a:gd name="T57" fmla="*/ 0 h 82"/>
                <a:gd name="T58" fmla="*/ 2147483647 w 132"/>
                <a:gd name="T59" fmla="*/ 2147483647 h 82"/>
                <a:gd name="T60" fmla="*/ 2147483647 w 132"/>
                <a:gd name="T61" fmla="*/ 2147483647 h 82"/>
                <a:gd name="T62" fmla="*/ 2147483647 w 132"/>
                <a:gd name="T63" fmla="*/ 2147483647 h 82"/>
                <a:gd name="T64" fmla="*/ 2147483647 w 132"/>
                <a:gd name="T65" fmla="*/ 2147483647 h 82"/>
                <a:gd name="T66" fmla="*/ 2147483647 w 132"/>
                <a:gd name="T67" fmla="*/ 2147483647 h 82"/>
                <a:gd name="T68" fmla="*/ 2147483647 w 132"/>
                <a:gd name="T69" fmla="*/ 2147483647 h 82"/>
                <a:gd name="T70" fmla="*/ 2147483647 w 132"/>
                <a:gd name="T71" fmla="*/ 2147483647 h 82"/>
                <a:gd name="T72" fmla="*/ 2147483647 w 132"/>
                <a:gd name="T73" fmla="*/ 2147483647 h 82"/>
                <a:gd name="T74" fmla="*/ 2147483647 w 132"/>
                <a:gd name="T75" fmla="*/ 2147483647 h 82"/>
                <a:gd name="T76" fmla="*/ 2147483647 w 132"/>
                <a:gd name="T77" fmla="*/ 2147483647 h 82"/>
                <a:gd name="T78" fmla="*/ 2147483647 w 132"/>
                <a:gd name="T79" fmla="*/ 2147483647 h 82"/>
                <a:gd name="T80" fmla="*/ 2147483647 w 132"/>
                <a:gd name="T81" fmla="*/ 2147483647 h 82"/>
                <a:gd name="T82" fmla="*/ 2147483647 w 132"/>
                <a:gd name="T83" fmla="*/ 2147483647 h 82"/>
                <a:gd name="T84" fmla="*/ 2147483647 w 132"/>
                <a:gd name="T85" fmla="*/ 2147483647 h 8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2"/>
                <a:gd name="T130" fmla="*/ 0 h 82"/>
                <a:gd name="T131" fmla="*/ 132 w 132"/>
                <a:gd name="T132" fmla="*/ 82 h 8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2" h="82">
                  <a:moveTo>
                    <a:pt x="122" y="72"/>
                  </a:moveTo>
                  <a:lnTo>
                    <a:pt x="110" y="74"/>
                  </a:lnTo>
                  <a:lnTo>
                    <a:pt x="106" y="82"/>
                  </a:lnTo>
                  <a:lnTo>
                    <a:pt x="98" y="82"/>
                  </a:lnTo>
                  <a:lnTo>
                    <a:pt x="90" y="80"/>
                  </a:lnTo>
                  <a:lnTo>
                    <a:pt x="80" y="82"/>
                  </a:lnTo>
                  <a:lnTo>
                    <a:pt x="74" y="82"/>
                  </a:lnTo>
                  <a:lnTo>
                    <a:pt x="62" y="78"/>
                  </a:lnTo>
                  <a:lnTo>
                    <a:pt x="58" y="76"/>
                  </a:lnTo>
                  <a:lnTo>
                    <a:pt x="40" y="76"/>
                  </a:lnTo>
                  <a:lnTo>
                    <a:pt x="30" y="76"/>
                  </a:lnTo>
                  <a:lnTo>
                    <a:pt x="22" y="76"/>
                  </a:lnTo>
                  <a:lnTo>
                    <a:pt x="16" y="78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10" y="70"/>
                  </a:lnTo>
                  <a:lnTo>
                    <a:pt x="6" y="64"/>
                  </a:lnTo>
                  <a:lnTo>
                    <a:pt x="4" y="52"/>
                  </a:lnTo>
                  <a:lnTo>
                    <a:pt x="2" y="48"/>
                  </a:lnTo>
                  <a:lnTo>
                    <a:pt x="12" y="46"/>
                  </a:lnTo>
                  <a:lnTo>
                    <a:pt x="18" y="34"/>
                  </a:lnTo>
                  <a:lnTo>
                    <a:pt x="26" y="24"/>
                  </a:lnTo>
                  <a:lnTo>
                    <a:pt x="26" y="18"/>
                  </a:lnTo>
                  <a:lnTo>
                    <a:pt x="30" y="18"/>
                  </a:lnTo>
                  <a:lnTo>
                    <a:pt x="36" y="18"/>
                  </a:lnTo>
                  <a:lnTo>
                    <a:pt x="46" y="14"/>
                  </a:lnTo>
                  <a:lnTo>
                    <a:pt x="48" y="6"/>
                  </a:lnTo>
                  <a:lnTo>
                    <a:pt x="60" y="4"/>
                  </a:lnTo>
                  <a:lnTo>
                    <a:pt x="68" y="0"/>
                  </a:lnTo>
                  <a:lnTo>
                    <a:pt x="76" y="4"/>
                  </a:lnTo>
                  <a:lnTo>
                    <a:pt x="98" y="4"/>
                  </a:lnTo>
                  <a:lnTo>
                    <a:pt x="106" y="16"/>
                  </a:lnTo>
                  <a:lnTo>
                    <a:pt x="106" y="24"/>
                  </a:lnTo>
                  <a:lnTo>
                    <a:pt x="112" y="28"/>
                  </a:lnTo>
                  <a:lnTo>
                    <a:pt x="116" y="34"/>
                  </a:lnTo>
                  <a:lnTo>
                    <a:pt x="120" y="40"/>
                  </a:lnTo>
                  <a:lnTo>
                    <a:pt x="122" y="42"/>
                  </a:lnTo>
                  <a:lnTo>
                    <a:pt x="130" y="44"/>
                  </a:lnTo>
                  <a:lnTo>
                    <a:pt x="132" y="50"/>
                  </a:lnTo>
                  <a:lnTo>
                    <a:pt x="126" y="52"/>
                  </a:lnTo>
                  <a:lnTo>
                    <a:pt x="114" y="54"/>
                  </a:lnTo>
                  <a:lnTo>
                    <a:pt x="118" y="62"/>
                  </a:lnTo>
                  <a:lnTo>
                    <a:pt x="122" y="7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69" name="Freeform 197"/>
            <p:cNvSpPr/>
            <p:nvPr/>
          </p:nvSpPr>
          <p:spPr bwMode="auto">
            <a:xfrm>
              <a:off x="4904191" y="3218959"/>
              <a:ext cx="71493" cy="58407"/>
            </a:xfrm>
            <a:custGeom>
              <a:avLst/>
              <a:gdLst>
                <a:gd name="T0" fmla="*/ 0 w 49"/>
                <a:gd name="T1" fmla="*/ 2147483647 h 36"/>
                <a:gd name="T2" fmla="*/ 2147483647 w 49"/>
                <a:gd name="T3" fmla="*/ 2147483647 h 36"/>
                <a:gd name="T4" fmla="*/ 2147483647 w 49"/>
                <a:gd name="T5" fmla="*/ 2147483647 h 36"/>
                <a:gd name="T6" fmla="*/ 2147483647 w 49"/>
                <a:gd name="T7" fmla="*/ 2147483647 h 36"/>
                <a:gd name="T8" fmla="*/ 2147483647 w 49"/>
                <a:gd name="T9" fmla="*/ 0 h 36"/>
                <a:gd name="T10" fmla="*/ 2147483647 w 49"/>
                <a:gd name="T11" fmla="*/ 2147483647 h 36"/>
                <a:gd name="T12" fmla="*/ 2147483647 w 49"/>
                <a:gd name="T13" fmla="*/ 2147483647 h 36"/>
                <a:gd name="T14" fmla="*/ 2147483647 w 49"/>
                <a:gd name="T15" fmla="*/ 2147483647 h 36"/>
                <a:gd name="T16" fmla="*/ 2147483647 w 49"/>
                <a:gd name="T17" fmla="*/ 2147483647 h 36"/>
                <a:gd name="T18" fmla="*/ 2147483647 w 49"/>
                <a:gd name="T19" fmla="*/ 2147483647 h 36"/>
                <a:gd name="T20" fmla="*/ 2147483647 w 49"/>
                <a:gd name="T21" fmla="*/ 2147483647 h 36"/>
                <a:gd name="T22" fmla="*/ 2147483647 w 49"/>
                <a:gd name="T23" fmla="*/ 2147483647 h 36"/>
                <a:gd name="T24" fmla="*/ 2147483647 w 49"/>
                <a:gd name="T25" fmla="*/ 2147483647 h 36"/>
                <a:gd name="T26" fmla="*/ 2147483647 w 49"/>
                <a:gd name="T27" fmla="*/ 2147483647 h 36"/>
                <a:gd name="T28" fmla="*/ 2147483647 w 49"/>
                <a:gd name="T29" fmla="*/ 2147483647 h 36"/>
                <a:gd name="T30" fmla="*/ 0 w 49"/>
                <a:gd name="T31" fmla="*/ 2147483647 h 36"/>
                <a:gd name="T32" fmla="*/ 0 w 49"/>
                <a:gd name="T33" fmla="*/ 2147483647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36"/>
                <a:gd name="T53" fmla="*/ 49 w 4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36">
                  <a:moveTo>
                    <a:pt x="0" y="4"/>
                  </a:moveTo>
                  <a:lnTo>
                    <a:pt x="13" y="6"/>
                  </a:lnTo>
                  <a:lnTo>
                    <a:pt x="21" y="4"/>
                  </a:lnTo>
                  <a:lnTo>
                    <a:pt x="25" y="2"/>
                  </a:lnTo>
                  <a:lnTo>
                    <a:pt x="39" y="0"/>
                  </a:lnTo>
                  <a:lnTo>
                    <a:pt x="49" y="6"/>
                  </a:lnTo>
                  <a:lnTo>
                    <a:pt x="35" y="10"/>
                  </a:lnTo>
                  <a:lnTo>
                    <a:pt x="33" y="16"/>
                  </a:lnTo>
                  <a:lnTo>
                    <a:pt x="29" y="24"/>
                  </a:lnTo>
                  <a:lnTo>
                    <a:pt x="21" y="24"/>
                  </a:lnTo>
                  <a:lnTo>
                    <a:pt x="17" y="28"/>
                  </a:lnTo>
                  <a:lnTo>
                    <a:pt x="15" y="36"/>
                  </a:lnTo>
                  <a:lnTo>
                    <a:pt x="11" y="32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4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0" name="Freeform 198"/>
            <p:cNvSpPr/>
            <p:nvPr/>
          </p:nvSpPr>
          <p:spPr bwMode="auto">
            <a:xfrm>
              <a:off x="5065626" y="3349048"/>
              <a:ext cx="51890" cy="37169"/>
            </a:xfrm>
            <a:custGeom>
              <a:avLst/>
              <a:gdLst>
                <a:gd name="T0" fmla="*/ 2147483647 w 36"/>
                <a:gd name="T1" fmla="*/ 0 h 24"/>
                <a:gd name="T2" fmla="*/ 2147483647 w 36"/>
                <a:gd name="T3" fmla="*/ 2147483647 h 24"/>
                <a:gd name="T4" fmla="*/ 2147483647 w 36"/>
                <a:gd name="T5" fmla="*/ 2147483647 h 24"/>
                <a:gd name="T6" fmla="*/ 2147483647 w 36"/>
                <a:gd name="T7" fmla="*/ 2147483647 h 24"/>
                <a:gd name="T8" fmla="*/ 2147483647 w 36"/>
                <a:gd name="T9" fmla="*/ 2147483647 h 24"/>
                <a:gd name="T10" fmla="*/ 2147483647 w 36"/>
                <a:gd name="T11" fmla="*/ 2147483647 h 24"/>
                <a:gd name="T12" fmla="*/ 2147483647 w 36"/>
                <a:gd name="T13" fmla="*/ 2147483647 h 24"/>
                <a:gd name="T14" fmla="*/ 0 w 36"/>
                <a:gd name="T15" fmla="*/ 2147483647 h 24"/>
                <a:gd name="T16" fmla="*/ 0 w 36"/>
                <a:gd name="T17" fmla="*/ 2147483647 h 24"/>
                <a:gd name="T18" fmla="*/ 2147483647 w 36"/>
                <a:gd name="T19" fmla="*/ 2147483647 h 24"/>
                <a:gd name="T20" fmla="*/ 2147483647 w 36"/>
                <a:gd name="T21" fmla="*/ 0 h 24"/>
                <a:gd name="T22" fmla="*/ 2147483647 w 36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6"/>
                <a:gd name="T37" fmla="*/ 0 h 24"/>
                <a:gd name="T38" fmla="*/ 36 w 36"/>
                <a:gd name="T39" fmla="*/ 24 h 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6" h="24">
                  <a:moveTo>
                    <a:pt x="26" y="0"/>
                  </a:moveTo>
                  <a:lnTo>
                    <a:pt x="36" y="4"/>
                  </a:lnTo>
                  <a:lnTo>
                    <a:pt x="36" y="16"/>
                  </a:lnTo>
                  <a:lnTo>
                    <a:pt x="30" y="20"/>
                  </a:lnTo>
                  <a:lnTo>
                    <a:pt x="10" y="24"/>
                  </a:lnTo>
                  <a:lnTo>
                    <a:pt x="6" y="22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2"/>
                  </a:lnTo>
                  <a:lnTo>
                    <a:pt x="8" y="2"/>
                  </a:lnTo>
                  <a:lnTo>
                    <a:pt x="12" y="0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1" name="Freeform 199"/>
            <p:cNvSpPr/>
            <p:nvPr/>
          </p:nvSpPr>
          <p:spPr bwMode="auto">
            <a:xfrm>
              <a:off x="5044870" y="3179136"/>
              <a:ext cx="207559" cy="126107"/>
            </a:xfrm>
            <a:custGeom>
              <a:avLst/>
              <a:gdLst>
                <a:gd name="T0" fmla="*/ 2147483647 w 142"/>
                <a:gd name="T1" fmla="*/ 2147483647 h 80"/>
                <a:gd name="T2" fmla="*/ 2147483647 w 142"/>
                <a:gd name="T3" fmla="*/ 2147483647 h 80"/>
                <a:gd name="T4" fmla="*/ 2147483647 w 142"/>
                <a:gd name="T5" fmla="*/ 2147483647 h 80"/>
                <a:gd name="T6" fmla="*/ 2147483647 w 142"/>
                <a:gd name="T7" fmla="*/ 2147483647 h 80"/>
                <a:gd name="T8" fmla="*/ 2147483647 w 142"/>
                <a:gd name="T9" fmla="*/ 2147483647 h 80"/>
                <a:gd name="T10" fmla="*/ 2147483647 w 142"/>
                <a:gd name="T11" fmla="*/ 2147483647 h 80"/>
                <a:gd name="T12" fmla="*/ 2147483647 w 142"/>
                <a:gd name="T13" fmla="*/ 2147483647 h 80"/>
                <a:gd name="T14" fmla="*/ 2147483647 w 142"/>
                <a:gd name="T15" fmla="*/ 2147483647 h 80"/>
                <a:gd name="T16" fmla="*/ 2147483647 w 142"/>
                <a:gd name="T17" fmla="*/ 2147483647 h 80"/>
                <a:gd name="T18" fmla="*/ 2147483647 w 142"/>
                <a:gd name="T19" fmla="*/ 2147483647 h 80"/>
                <a:gd name="T20" fmla="*/ 2147483647 w 142"/>
                <a:gd name="T21" fmla="*/ 2147483647 h 80"/>
                <a:gd name="T22" fmla="*/ 0 w 142"/>
                <a:gd name="T23" fmla="*/ 2147483647 h 80"/>
                <a:gd name="T24" fmla="*/ 2147483647 w 142"/>
                <a:gd name="T25" fmla="*/ 2147483647 h 80"/>
                <a:gd name="T26" fmla="*/ 2147483647 w 142"/>
                <a:gd name="T27" fmla="*/ 2147483647 h 80"/>
                <a:gd name="T28" fmla="*/ 2147483647 w 142"/>
                <a:gd name="T29" fmla="*/ 2147483647 h 80"/>
                <a:gd name="T30" fmla="*/ 2147483647 w 142"/>
                <a:gd name="T31" fmla="*/ 2147483647 h 80"/>
                <a:gd name="T32" fmla="*/ 2147483647 w 142"/>
                <a:gd name="T33" fmla="*/ 2147483647 h 80"/>
                <a:gd name="T34" fmla="*/ 2147483647 w 142"/>
                <a:gd name="T35" fmla="*/ 2147483647 h 80"/>
                <a:gd name="T36" fmla="*/ 2147483647 w 142"/>
                <a:gd name="T37" fmla="*/ 2147483647 h 80"/>
                <a:gd name="T38" fmla="*/ 2147483647 w 142"/>
                <a:gd name="T39" fmla="*/ 2147483647 h 80"/>
                <a:gd name="T40" fmla="*/ 2147483647 w 142"/>
                <a:gd name="T41" fmla="*/ 2147483647 h 80"/>
                <a:gd name="T42" fmla="*/ 2147483647 w 142"/>
                <a:gd name="T43" fmla="*/ 2147483647 h 80"/>
                <a:gd name="T44" fmla="*/ 2147483647 w 142"/>
                <a:gd name="T45" fmla="*/ 2147483647 h 80"/>
                <a:gd name="T46" fmla="*/ 2147483647 w 142"/>
                <a:gd name="T47" fmla="*/ 2147483647 h 80"/>
                <a:gd name="T48" fmla="*/ 2147483647 w 142"/>
                <a:gd name="T49" fmla="*/ 2147483647 h 80"/>
                <a:gd name="T50" fmla="*/ 2147483647 w 142"/>
                <a:gd name="T51" fmla="*/ 2147483647 h 80"/>
                <a:gd name="T52" fmla="*/ 2147483647 w 142"/>
                <a:gd name="T53" fmla="*/ 2147483647 h 80"/>
                <a:gd name="T54" fmla="*/ 2147483647 w 142"/>
                <a:gd name="T55" fmla="*/ 2147483647 h 80"/>
                <a:gd name="T56" fmla="*/ 2147483647 w 142"/>
                <a:gd name="T57" fmla="*/ 0 h 80"/>
                <a:gd name="T58" fmla="*/ 2147483647 w 142"/>
                <a:gd name="T59" fmla="*/ 2147483647 h 80"/>
                <a:gd name="T60" fmla="*/ 2147483647 w 142"/>
                <a:gd name="T61" fmla="*/ 2147483647 h 80"/>
                <a:gd name="T62" fmla="*/ 2147483647 w 142"/>
                <a:gd name="T63" fmla="*/ 2147483647 h 80"/>
                <a:gd name="T64" fmla="*/ 2147483647 w 142"/>
                <a:gd name="T65" fmla="*/ 2147483647 h 80"/>
                <a:gd name="T66" fmla="*/ 2147483647 w 142"/>
                <a:gd name="T67" fmla="*/ 2147483647 h 80"/>
                <a:gd name="T68" fmla="*/ 2147483647 w 142"/>
                <a:gd name="T69" fmla="*/ 2147483647 h 80"/>
                <a:gd name="T70" fmla="*/ 2147483647 w 142"/>
                <a:gd name="T71" fmla="*/ 2147483647 h 80"/>
                <a:gd name="T72" fmla="*/ 2147483647 w 142"/>
                <a:gd name="T73" fmla="*/ 2147483647 h 80"/>
                <a:gd name="T74" fmla="*/ 2147483647 w 142"/>
                <a:gd name="T75" fmla="*/ 2147483647 h 80"/>
                <a:gd name="T76" fmla="*/ 2147483647 w 142"/>
                <a:gd name="T77" fmla="*/ 2147483647 h 80"/>
                <a:gd name="T78" fmla="*/ 2147483647 w 142"/>
                <a:gd name="T79" fmla="*/ 2147483647 h 80"/>
                <a:gd name="T80" fmla="*/ 2147483647 w 142"/>
                <a:gd name="T81" fmla="*/ 2147483647 h 80"/>
                <a:gd name="T82" fmla="*/ 2147483647 w 142"/>
                <a:gd name="T83" fmla="*/ 2147483647 h 80"/>
                <a:gd name="T84" fmla="*/ 2147483647 w 142"/>
                <a:gd name="T85" fmla="*/ 2147483647 h 80"/>
                <a:gd name="T86" fmla="*/ 2147483647 w 142"/>
                <a:gd name="T87" fmla="*/ 2147483647 h 80"/>
                <a:gd name="T88" fmla="*/ 2147483647 w 142"/>
                <a:gd name="T89" fmla="*/ 2147483647 h 80"/>
                <a:gd name="T90" fmla="*/ 2147483647 w 142"/>
                <a:gd name="T91" fmla="*/ 2147483647 h 80"/>
                <a:gd name="T92" fmla="*/ 2147483647 w 142"/>
                <a:gd name="T93" fmla="*/ 2147483647 h 80"/>
                <a:gd name="T94" fmla="*/ 2147483647 w 142"/>
                <a:gd name="T95" fmla="*/ 2147483647 h 80"/>
                <a:gd name="T96" fmla="*/ 2147483647 w 142"/>
                <a:gd name="T97" fmla="*/ 2147483647 h 80"/>
                <a:gd name="T98" fmla="*/ 2147483647 w 142"/>
                <a:gd name="T99" fmla="*/ 2147483647 h 80"/>
                <a:gd name="T100" fmla="*/ 2147483647 w 142"/>
                <a:gd name="T101" fmla="*/ 2147483647 h 80"/>
                <a:gd name="T102" fmla="*/ 2147483647 w 142"/>
                <a:gd name="T103" fmla="*/ 2147483647 h 80"/>
                <a:gd name="T104" fmla="*/ 2147483647 w 142"/>
                <a:gd name="T105" fmla="*/ 2147483647 h 80"/>
                <a:gd name="T106" fmla="*/ 2147483647 w 142"/>
                <a:gd name="T107" fmla="*/ 2147483647 h 80"/>
                <a:gd name="T108" fmla="*/ 2147483647 w 142"/>
                <a:gd name="T109" fmla="*/ 2147483647 h 80"/>
                <a:gd name="T110" fmla="*/ 2147483647 w 142"/>
                <a:gd name="T111" fmla="*/ 2147483647 h 80"/>
                <a:gd name="T112" fmla="*/ 2147483647 w 142"/>
                <a:gd name="T113" fmla="*/ 2147483647 h 80"/>
                <a:gd name="T114" fmla="*/ 2147483647 w 142"/>
                <a:gd name="T115" fmla="*/ 2147483647 h 80"/>
                <a:gd name="T116" fmla="*/ 2147483647 w 142"/>
                <a:gd name="T117" fmla="*/ 2147483647 h 80"/>
                <a:gd name="T118" fmla="*/ 2147483647 w 142"/>
                <a:gd name="T119" fmla="*/ 2147483647 h 80"/>
                <a:gd name="T120" fmla="*/ 2147483647 w 142"/>
                <a:gd name="T121" fmla="*/ 2147483647 h 80"/>
                <a:gd name="T122" fmla="*/ 2147483647 w 142"/>
                <a:gd name="T123" fmla="*/ 2147483647 h 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2"/>
                <a:gd name="T187" fmla="*/ 0 h 80"/>
                <a:gd name="T188" fmla="*/ 142 w 142"/>
                <a:gd name="T189" fmla="*/ 80 h 8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2" h="80">
                  <a:moveTo>
                    <a:pt x="36" y="68"/>
                  </a:moveTo>
                  <a:lnTo>
                    <a:pt x="28" y="64"/>
                  </a:lnTo>
                  <a:lnTo>
                    <a:pt x="26" y="64"/>
                  </a:lnTo>
                  <a:lnTo>
                    <a:pt x="24" y="62"/>
                  </a:lnTo>
                  <a:lnTo>
                    <a:pt x="22" y="58"/>
                  </a:lnTo>
                  <a:lnTo>
                    <a:pt x="20" y="54"/>
                  </a:lnTo>
                  <a:lnTo>
                    <a:pt x="16" y="52"/>
                  </a:lnTo>
                  <a:lnTo>
                    <a:pt x="14" y="52"/>
                  </a:lnTo>
                  <a:lnTo>
                    <a:pt x="14" y="48"/>
                  </a:lnTo>
                  <a:lnTo>
                    <a:pt x="10" y="46"/>
                  </a:lnTo>
                  <a:lnTo>
                    <a:pt x="8" y="40"/>
                  </a:lnTo>
                  <a:lnTo>
                    <a:pt x="0" y="40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6" y="36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4" y="24"/>
                  </a:lnTo>
                  <a:lnTo>
                    <a:pt x="24" y="16"/>
                  </a:lnTo>
                  <a:lnTo>
                    <a:pt x="28" y="12"/>
                  </a:lnTo>
                  <a:lnTo>
                    <a:pt x="32" y="10"/>
                  </a:lnTo>
                  <a:lnTo>
                    <a:pt x="36" y="8"/>
                  </a:lnTo>
                  <a:lnTo>
                    <a:pt x="38" y="2"/>
                  </a:lnTo>
                  <a:lnTo>
                    <a:pt x="56" y="6"/>
                  </a:lnTo>
                  <a:lnTo>
                    <a:pt x="70" y="10"/>
                  </a:lnTo>
                  <a:lnTo>
                    <a:pt x="76" y="8"/>
                  </a:lnTo>
                  <a:lnTo>
                    <a:pt x="80" y="6"/>
                  </a:lnTo>
                  <a:lnTo>
                    <a:pt x="86" y="2"/>
                  </a:lnTo>
                  <a:lnTo>
                    <a:pt x="92" y="0"/>
                  </a:lnTo>
                  <a:lnTo>
                    <a:pt x="100" y="2"/>
                  </a:lnTo>
                  <a:lnTo>
                    <a:pt x="106" y="8"/>
                  </a:lnTo>
                  <a:lnTo>
                    <a:pt x="108" y="12"/>
                  </a:lnTo>
                  <a:lnTo>
                    <a:pt x="112" y="20"/>
                  </a:lnTo>
                  <a:lnTo>
                    <a:pt x="116" y="36"/>
                  </a:lnTo>
                  <a:lnTo>
                    <a:pt x="118" y="44"/>
                  </a:lnTo>
                  <a:lnTo>
                    <a:pt x="120" y="50"/>
                  </a:lnTo>
                  <a:lnTo>
                    <a:pt x="128" y="46"/>
                  </a:lnTo>
                  <a:lnTo>
                    <a:pt x="136" y="44"/>
                  </a:lnTo>
                  <a:lnTo>
                    <a:pt x="140" y="46"/>
                  </a:lnTo>
                  <a:lnTo>
                    <a:pt x="142" y="50"/>
                  </a:lnTo>
                  <a:lnTo>
                    <a:pt x="142" y="54"/>
                  </a:lnTo>
                  <a:lnTo>
                    <a:pt x="140" y="56"/>
                  </a:lnTo>
                  <a:lnTo>
                    <a:pt x="138" y="56"/>
                  </a:lnTo>
                  <a:lnTo>
                    <a:pt x="132" y="56"/>
                  </a:lnTo>
                  <a:lnTo>
                    <a:pt x="130" y="68"/>
                  </a:lnTo>
                  <a:lnTo>
                    <a:pt x="126" y="80"/>
                  </a:lnTo>
                  <a:lnTo>
                    <a:pt x="116" y="74"/>
                  </a:lnTo>
                  <a:lnTo>
                    <a:pt x="110" y="72"/>
                  </a:lnTo>
                  <a:lnTo>
                    <a:pt x="106" y="72"/>
                  </a:lnTo>
                  <a:lnTo>
                    <a:pt x="100" y="74"/>
                  </a:lnTo>
                  <a:lnTo>
                    <a:pt x="96" y="76"/>
                  </a:lnTo>
                  <a:lnTo>
                    <a:pt x="92" y="80"/>
                  </a:lnTo>
                  <a:lnTo>
                    <a:pt x="86" y="80"/>
                  </a:lnTo>
                  <a:lnTo>
                    <a:pt x="64" y="80"/>
                  </a:lnTo>
                  <a:lnTo>
                    <a:pt x="60" y="78"/>
                  </a:lnTo>
                  <a:lnTo>
                    <a:pt x="54" y="78"/>
                  </a:lnTo>
                  <a:lnTo>
                    <a:pt x="50" y="78"/>
                  </a:lnTo>
                  <a:lnTo>
                    <a:pt x="46" y="76"/>
                  </a:lnTo>
                  <a:lnTo>
                    <a:pt x="44" y="76"/>
                  </a:lnTo>
                  <a:lnTo>
                    <a:pt x="42" y="74"/>
                  </a:lnTo>
                  <a:lnTo>
                    <a:pt x="42" y="72"/>
                  </a:lnTo>
                  <a:lnTo>
                    <a:pt x="36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2" name="Freeform 200"/>
            <p:cNvSpPr/>
            <p:nvPr/>
          </p:nvSpPr>
          <p:spPr bwMode="auto">
            <a:xfrm>
              <a:off x="5016043" y="3232233"/>
              <a:ext cx="99168" cy="122125"/>
            </a:xfrm>
            <a:custGeom>
              <a:avLst/>
              <a:gdLst>
                <a:gd name="T0" fmla="*/ 2147483647 w 68"/>
                <a:gd name="T1" fmla="*/ 2147483647 h 76"/>
                <a:gd name="T2" fmla="*/ 2147483647 w 68"/>
                <a:gd name="T3" fmla="*/ 2147483647 h 76"/>
                <a:gd name="T4" fmla="*/ 2147483647 w 68"/>
                <a:gd name="T5" fmla="*/ 0 h 76"/>
                <a:gd name="T6" fmla="*/ 2147483647 w 68"/>
                <a:gd name="T7" fmla="*/ 2147483647 h 76"/>
                <a:gd name="T8" fmla="*/ 2147483647 w 68"/>
                <a:gd name="T9" fmla="*/ 2147483647 h 76"/>
                <a:gd name="T10" fmla="*/ 2147483647 w 68"/>
                <a:gd name="T11" fmla="*/ 2147483647 h 76"/>
                <a:gd name="T12" fmla="*/ 2147483647 w 68"/>
                <a:gd name="T13" fmla="*/ 2147483647 h 76"/>
                <a:gd name="T14" fmla="*/ 2147483647 w 68"/>
                <a:gd name="T15" fmla="*/ 2147483647 h 76"/>
                <a:gd name="T16" fmla="*/ 2147483647 w 68"/>
                <a:gd name="T17" fmla="*/ 2147483647 h 76"/>
                <a:gd name="T18" fmla="*/ 2147483647 w 68"/>
                <a:gd name="T19" fmla="*/ 2147483647 h 76"/>
                <a:gd name="T20" fmla="*/ 2147483647 w 68"/>
                <a:gd name="T21" fmla="*/ 2147483647 h 76"/>
                <a:gd name="T22" fmla="*/ 2147483647 w 68"/>
                <a:gd name="T23" fmla="*/ 2147483647 h 76"/>
                <a:gd name="T24" fmla="*/ 2147483647 w 68"/>
                <a:gd name="T25" fmla="*/ 2147483647 h 76"/>
                <a:gd name="T26" fmla="*/ 2147483647 w 68"/>
                <a:gd name="T27" fmla="*/ 2147483647 h 76"/>
                <a:gd name="T28" fmla="*/ 2147483647 w 68"/>
                <a:gd name="T29" fmla="*/ 2147483647 h 76"/>
                <a:gd name="T30" fmla="*/ 2147483647 w 68"/>
                <a:gd name="T31" fmla="*/ 2147483647 h 76"/>
                <a:gd name="T32" fmla="*/ 2147483647 w 68"/>
                <a:gd name="T33" fmla="*/ 2147483647 h 76"/>
                <a:gd name="T34" fmla="*/ 2147483647 w 68"/>
                <a:gd name="T35" fmla="*/ 2147483647 h 76"/>
                <a:gd name="T36" fmla="*/ 2147483647 w 68"/>
                <a:gd name="T37" fmla="*/ 2147483647 h 76"/>
                <a:gd name="T38" fmla="*/ 2147483647 w 68"/>
                <a:gd name="T39" fmla="*/ 2147483647 h 76"/>
                <a:gd name="T40" fmla="*/ 2147483647 w 68"/>
                <a:gd name="T41" fmla="*/ 2147483647 h 76"/>
                <a:gd name="T42" fmla="*/ 2147483647 w 68"/>
                <a:gd name="T43" fmla="*/ 2147483647 h 76"/>
                <a:gd name="T44" fmla="*/ 2147483647 w 68"/>
                <a:gd name="T45" fmla="*/ 2147483647 h 76"/>
                <a:gd name="T46" fmla="*/ 2147483647 w 68"/>
                <a:gd name="T47" fmla="*/ 2147483647 h 76"/>
                <a:gd name="T48" fmla="*/ 2147483647 w 68"/>
                <a:gd name="T49" fmla="*/ 2147483647 h 76"/>
                <a:gd name="T50" fmla="*/ 2147483647 w 68"/>
                <a:gd name="T51" fmla="*/ 2147483647 h 76"/>
                <a:gd name="T52" fmla="*/ 2147483647 w 68"/>
                <a:gd name="T53" fmla="*/ 2147483647 h 76"/>
                <a:gd name="T54" fmla="*/ 2147483647 w 68"/>
                <a:gd name="T55" fmla="*/ 2147483647 h 76"/>
                <a:gd name="T56" fmla="*/ 2147483647 w 68"/>
                <a:gd name="T57" fmla="*/ 2147483647 h 76"/>
                <a:gd name="T58" fmla="*/ 0 w 68"/>
                <a:gd name="T59" fmla="*/ 2147483647 h 76"/>
                <a:gd name="T60" fmla="*/ 2147483647 w 68"/>
                <a:gd name="T61" fmla="*/ 2147483647 h 76"/>
                <a:gd name="T62" fmla="*/ 2147483647 w 68"/>
                <a:gd name="T63" fmla="*/ 2147483647 h 76"/>
                <a:gd name="T64" fmla="*/ 2147483647 w 68"/>
                <a:gd name="T65" fmla="*/ 2147483647 h 76"/>
                <a:gd name="T66" fmla="*/ 2147483647 w 68"/>
                <a:gd name="T67" fmla="*/ 2147483647 h 76"/>
                <a:gd name="T68" fmla="*/ 2147483647 w 68"/>
                <a:gd name="T69" fmla="*/ 2147483647 h 76"/>
                <a:gd name="T70" fmla="*/ 2147483647 w 68"/>
                <a:gd name="T71" fmla="*/ 2147483647 h 76"/>
                <a:gd name="T72" fmla="*/ 2147483647 w 68"/>
                <a:gd name="T73" fmla="*/ 2147483647 h 7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8"/>
                <a:gd name="T112" fmla="*/ 0 h 76"/>
                <a:gd name="T113" fmla="*/ 68 w 68"/>
                <a:gd name="T114" fmla="*/ 76 h 7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8" h="76">
                  <a:moveTo>
                    <a:pt x="2" y="8"/>
                  </a:moveTo>
                  <a:lnTo>
                    <a:pt x="6" y="6"/>
                  </a:lnTo>
                  <a:lnTo>
                    <a:pt x="16" y="0"/>
                  </a:lnTo>
                  <a:lnTo>
                    <a:pt x="20" y="6"/>
                  </a:lnTo>
                  <a:lnTo>
                    <a:pt x="28" y="6"/>
                  </a:lnTo>
                  <a:lnTo>
                    <a:pt x="30" y="12"/>
                  </a:lnTo>
                  <a:lnTo>
                    <a:pt x="34" y="14"/>
                  </a:lnTo>
                  <a:lnTo>
                    <a:pt x="34" y="18"/>
                  </a:lnTo>
                  <a:lnTo>
                    <a:pt x="36" y="18"/>
                  </a:lnTo>
                  <a:lnTo>
                    <a:pt x="40" y="20"/>
                  </a:lnTo>
                  <a:lnTo>
                    <a:pt x="42" y="28"/>
                  </a:lnTo>
                  <a:lnTo>
                    <a:pt x="48" y="30"/>
                  </a:lnTo>
                  <a:lnTo>
                    <a:pt x="56" y="34"/>
                  </a:lnTo>
                  <a:lnTo>
                    <a:pt x="62" y="38"/>
                  </a:lnTo>
                  <a:lnTo>
                    <a:pt x="62" y="44"/>
                  </a:lnTo>
                  <a:lnTo>
                    <a:pt x="64" y="48"/>
                  </a:lnTo>
                  <a:lnTo>
                    <a:pt x="68" y="56"/>
                  </a:lnTo>
                  <a:lnTo>
                    <a:pt x="64" y="62"/>
                  </a:lnTo>
                  <a:lnTo>
                    <a:pt x="60" y="70"/>
                  </a:lnTo>
                  <a:lnTo>
                    <a:pt x="60" y="74"/>
                  </a:lnTo>
                  <a:lnTo>
                    <a:pt x="46" y="74"/>
                  </a:lnTo>
                  <a:lnTo>
                    <a:pt x="42" y="76"/>
                  </a:lnTo>
                  <a:lnTo>
                    <a:pt x="34" y="76"/>
                  </a:lnTo>
                  <a:lnTo>
                    <a:pt x="26" y="68"/>
                  </a:lnTo>
                  <a:lnTo>
                    <a:pt x="18" y="68"/>
                  </a:lnTo>
                  <a:lnTo>
                    <a:pt x="18" y="70"/>
                  </a:lnTo>
                  <a:lnTo>
                    <a:pt x="16" y="74"/>
                  </a:lnTo>
                  <a:lnTo>
                    <a:pt x="16" y="76"/>
                  </a:lnTo>
                  <a:lnTo>
                    <a:pt x="10" y="66"/>
                  </a:lnTo>
                  <a:lnTo>
                    <a:pt x="0" y="60"/>
                  </a:lnTo>
                  <a:lnTo>
                    <a:pt x="4" y="52"/>
                  </a:lnTo>
                  <a:lnTo>
                    <a:pt x="12" y="50"/>
                  </a:lnTo>
                  <a:lnTo>
                    <a:pt x="14" y="44"/>
                  </a:lnTo>
                  <a:lnTo>
                    <a:pt x="8" y="38"/>
                  </a:lnTo>
                  <a:lnTo>
                    <a:pt x="6" y="28"/>
                  </a:lnTo>
                  <a:lnTo>
                    <a:pt x="8" y="22"/>
                  </a:lnTo>
                  <a:lnTo>
                    <a:pt x="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3" name="Freeform 201"/>
            <p:cNvSpPr/>
            <p:nvPr/>
          </p:nvSpPr>
          <p:spPr bwMode="auto">
            <a:xfrm>
              <a:off x="5103679" y="3291968"/>
              <a:ext cx="127995" cy="80974"/>
            </a:xfrm>
            <a:custGeom>
              <a:avLst/>
              <a:gdLst>
                <a:gd name="T0" fmla="*/ 2147483647 w 88"/>
                <a:gd name="T1" fmla="*/ 2147483647 h 52"/>
                <a:gd name="T2" fmla="*/ 2147483647 w 88"/>
                <a:gd name="T3" fmla="*/ 2147483647 h 52"/>
                <a:gd name="T4" fmla="*/ 2147483647 w 88"/>
                <a:gd name="T5" fmla="*/ 2147483647 h 52"/>
                <a:gd name="T6" fmla="*/ 0 w 88"/>
                <a:gd name="T7" fmla="*/ 2147483647 h 52"/>
                <a:gd name="T8" fmla="*/ 2147483647 w 88"/>
                <a:gd name="T9" fmla="*/ 2147483647 h 52"/>
                <a:gd name="T10" fmla="*/ 2147483647 w 88"/>
                <a:gd name="T11" fmla="*/ 2147483647 h 52"/>
                <a:gd name="T12" fmla="*/ 2147483647 w 88"/>
                <a:gd name="T13" fmla="*/ 2147483647 h 52"/>
                <a:gd name="T14" fmla="*/ 2147483647 w 88"/>
                <a:gd name="T15" fmla="*/ 2147483647 h 52"/>
                <a:gd name="T16" fmla="*/ 2147483647 w 88"/>
                <a:gd name="T17" fmla="*/ 2147483647 h 52"/>
                <a:gd name="T18" fmla="*/ 2147483647 w 88"/>
                <a:gd name="T19" fmla="*/ 2147483647 h 52"/>
                <a:gd name="T20" fmla="*/ 2147483647 w 88"/>
                <a:gd name="T21" fmla="*/ 2147483647 h 52"/>
                <a:gd name="T22" fmla="*/ 2147483647 w 88"/>
                <a:gd name="T23" fmla="*/ 2147483647 h 52"/>
                <a:gd name="T24" fmla="*/ 2147483647 w 88"/>
                <a:gd name="T25" fmla="*/ 2147483647 h 52"/>
                <a:gd name="T26" fmla="*/ 2147483647 w 88"/>
                <a:gd name="T27" fmla="*/ 2147483647 h 52"/>
                <a:gd name="T28" fmla="*/ 2147483647 w 88"/>
                <a:gd name="T29" fmla="*/ 2147483647 h 52"/>
                <a:gd name="T30" fmla="*/ 2147483647 w 88"/>
                <a:gd name="T31" fmla="*/ 2147483647 h 52"/>
                <a:gd name="T32" fmla="*/ 2147483647 w 88"/>
                <a:gd name="T33" fmla="*/ 2147483647 h 52"/>
                <a:gd name="T34" fmla="*/ 2147483647 w 88"/>
                <a:gd name="T35" fmla="*/ 2147483647 h 52"/>
                <a:gd name="T36" fmla="*/ 2147483647 w 88"/>
                <a:gd name="T37" fmla="*/ 2147483647 h 52"/>
                <a:gd name="T38" fmla="*/ 2147483647 w 88"/>
                <a:gd name="T39" fmla="*/ 2147483647 h 52"/>
                <a:gd name="T40" fmla="*/ 2147483647 w 88"/>
                <a:gd name="T41" fmla="*/ 2147483647 h 52"/>
                <a:gd name="T42" fmla="*/ 2147483647 w 88"/>
                <a:gd name="T43" fmla="*/ 0 h 52"/>
                <a:gd name="T44" fmla="*/ 2147483647 w 88"/>
                <a:gd name="T45" fmla="*/ 0 h 52"/>
                <a:gd name="T46" fmla="*/ 2147483647 w 88"/>
                <a:gd name="T47" fmla="*/ 2147483647 h 52"/>
                <a:gd name="T48" fmla="*/ 2147483647 w 88"/>
                <a:gd name="T49" fmla="*/ 2147483647 h 52"/>
                <a:gd name="T50" fmla="*/ 2147483647 w 88"/>
                <a:gd name="T51" fmla="*/ 2147483647 h 52"/>
                <a:gd name="T52" fmla="*/ 2147483647 w 88"/>
                <a:gd name="T53" fmla="*/ 2147483647 h 52"/>
                <a:gd name="T54" fmla="*/ 2147483647 w 88"/>
                <a:gd name="T55" fmla="*/ 2147483647 h 52"/>
                <a:gd name="T56" fmla="*/ 2147483647 w 88"/>
                <a:gd name="T57" fmla="*/ 2147483647 h 52"/>
                <a:gd name="T58" fmla="*/ 2147483647 w 88"/>
                <a:gd name="T59" fmla="*/ 2147483647 h 52"/>
                <a:gd name="T60" fmla="*/ 2147483647 w 88"/>
                <a:gd name="T61" fmla="*/ 2147483647 h 52"/>
                <a:gd name="T62" fmla="*/ 2147483647 w 88"/>
                <a:gd name="T63" fmla="*/ 2147483647 h 52"/>
                <a:gd name="T64" fmla="*/ 2147483647 w 88"/>
                <a:gd name="T65" fmla="*/ 2147483647 h 52"/>
                <a:gd name="T66" fmla="*/ 2147483647 w 88"/>
                <a:gd name="T67" fmla="*/ 2147483647 h 52"/>
                <a:gd name="T68" fmla="*/ 2147483647 w 88"/>
                <a:gd name="T69" fmla="*/ 2147483647 h 52"/>
                <a:gd name="T70" fmla="*/ 2147483647 w 88"/>
                <a:gd name="T71" fmla="*/ 2147483647 h 52"/>
                <a:gd name="T72" fmla="*/ 2147483647 w 88"/>
                <a:gd name="T73" fmla="*/ 2147483647 h 52"/>
                <a:gd name="T74" fmla="*/ 2147483647 w 88"/>
                <a:gd name="T75" fmla="*/ 2147483647 h 52"/>
                <a:gd name="T76" fmla="*/ 2147483647 w 88"/>
                <a:gd name="T77" fmla="*/ 2147483647 h 52"/>
                <a:gd name="T78" fmla="*/ 2147483647 w 88"/>
                <a:gd name="T79" fmla="*/ 2147483647 h 52"/>
                <a:gd name="T80" fmla="*/ 2147483647 w 88"/>
                <a:gd name="T81" fmla="*/ 2147483647 h 52"/>
                <a:gd name="T82" fmla="*/ 2147483647 w 88"/>
                <a:gd name="T83" fmla="*/ 2147483647 h 52"/>
                <a:gd name="T84" fmla="*/ 2147483647 w 88"/>
                <a:gd name="T85" fmla="*/ 2147483647 h 52"/>
                <a:gd name="T86" fmla="*/ 2147483647 w 88"/>
                <a:gd name="T87" fmla="*/ 2147483647 h 52"/>
                <a:gd name="T88" fmla="*/ 2147483647 w 88"/>
                <a:gd name="T89" fmla="*/ 2147483647 h 52"/>
                <a:gd name="T90" fmla="*/ 2147483647 w 88"/>
                <a:gd name="T91" fmla="*/ 2147483647 h 52"/>
                <a:gd name="T92" fmla="*/ 2147483647 w 88"/>
                <a:gd name="T93" fmla="*/ 2147483647 h 5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88"/>
                <a:gd name="T142" fmla="*/ 0 h 52"/>
                <a:gd name="T143" fmla="*/ 88 w 88"/>
                <a:gd name="T144" fmla="*/ 52 h 5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88" h="52">
                  <a:moveTo>
                    <a:pt x="10" y="48"/>
                  </a:moveTo>
                  <a:lnTo>
                    <a:pt x="8" y="40"/>
                  </a:lnTo>
                  <a:lnTo>
                    <a:pt x="6" y="38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24"/>
                  </a:lnTo>
                  <a:lnTo>
                    <a:pt x="8" y="18"/>
                  </a:lnTo>
                  <a:lnTo>
                    <a:pt x="4" y="12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4"/>
                  </a:lnTo>
                  <a:lnTo>
                    <a:pt x="6" y="4"/>
                  </a:lnTo>
                  <a:lnTo>
                    <a:pt x="10" y="6"/>
                  </a:lnTo>
                  <a:lnTo>
                    <a:pt x="14" y="6"/>
                  </a:lnTo>
                  <a:lnTo>
                    <a:pt x="20" y="6"/>
                  </a:lnTo>
                  <a:lnTo>
                    <a:pt x="24" y="8"/>
                  </a:lnTo>
                  <a:lnTo>
                    <a:pt x="46" y="8"/>
                  </a:lnTo>
                  <a:lnTo>
                    <a:pt x="52" y="8"/>
                  </a:lnTo>
                  <a:lnTo>
                    <a:pt x="56" y="4"/>
                  </a:lnTo>
                  <a:lnTo>
                    <a:pt x="60" y="2"/>
                  </a:lnTo>
                  <a:lnTo>
                    <a:pt x="66" y="0"/>
                  </a:lnTo>
                  <a:lnTo>
                    <a:pt x="70" y="0"/>
                  </a:lnTo>
                  <a:lnTo>
                    <a:pt x="76" y="2"/>
                  </a:lnTo>
                  <a:lnTo>
                    <a:pt x="86" y="8"/>
                  </a:lnTo>
                  <a:lnTo>
                    <a:pt x="84" y="14"/>
                  </a:lnTo>
                  <a:lnTo>
                    <a:pt x="84" y="22"/>
                  </a:lnTo>
                  <a:lnTo>
                    <a:pt x="84" y="30"/>
                  </a:lnTo>
                  <a:lnTo>
                    <a:pt x="88" y="38"/>
                  </a:lnTo>
                  <a:lnTo>
                    <a:pt x="70" y="40"/>
                  </a:lnTo>
                  <a:lnTo>
                    <a:pt x="64" y="42"/>
                  </a:lnTo>
                  <a:lnTo>
                    <a:pt x="62" y="44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6" y="50"/>
                  </a:lnTo>
                  <a:lnTo>
                    <a:pt x="52" y="50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2" y="52"/>
                  </a:lnTo>
                  <a:lnTo>
                    <a:pt x="38" y="50"/>
                  </a:lnTo>
                  <a:lnTo>
                    <a:pt x="36" y="48"/>
                  </a:lnTo>
                  <a:lnTo>
                    <a:pt x="32" y="46"/>
                  </a:lnTo>
                  <a:lnTo>
                    <a:pt x="26" y="48"/>
                  </a:lnTo>
                  <a:lnTo>
                    <a:pt x="20" y="50"/>
                  </a:lnTo>
                  <a:lnTo>
                    <a:pt x="14" y="50"/>
                  </a:lnTo>
                  <a:lnTo>
                    <a:pt x="10" y="50"/>
                  </a:lnTo>
                  <a:lnTo>
                    <a:pt x="10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4" name="Freeform 202"/>
            <p:cNvSpPr/>
            <p:nvPr/>
          </p:nvSpPr>
          <p:spPr bwMode="auto">
            <a:xfrm>
              <a:off x="4828085" y="2986656"/>
              <a:ext cx="18450" cy="5310"/>
            </a:xfrm>
            <a:custGeom>
              <a:avLst/>
              <a:gdLst>
                <a:gd name="T0" fmla="*/ 0 w 14"/>
                <a:gd name="T1" fmla="*/ 2147483647 h 4"/>
                <a:gd name="T2" fmla="*/ 2147483647 w 14"/>
                <a:gd name="T3" fmla="*/ 2147483647 h 4"/>
                <a:gd name="T4" fmla="*/ 2147483647 w 14"/>
                <a:gd name="T5" fmla="*/ 2147483647 h 4"/>
                <a:gd name="T6" fmla="*/ 2147483647 w 14"/>
                <a:gd name="T7" fmla="*/ 2147483647 h 4"/>
                <a:gd name="T8" fmla="*/ 2147483647 w 14"/>
                <a:gd name="T9" fmla="*/ 0 h 4"/>
                <a:gd name="T10" fmla="*/ 2147483647 w 14"/>
                <a:gd name="T11" fmla="*/ 0 h 4"/>
                <a:gd name="T12" fmla="*/ 0 w 14"/>
                <a:gd name="T13" fmla="*/ 2147483647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4"/>
                <a:gd name="T23" fmla="*/ 14 w 14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4">
                  <a:moveTo>
                    <a:pt x="0" y="2"/>
                  </a:moveTo>
                  <a:lnTo>
                    <a:pt x="6" y="4"/>
                  </a:lnTo>
                  <a:lnTo>
                    <a:pt x="8" y="4"/>
                  </a:lnTo>
                  <a:lnTo>
                    <a:pt x="14" y="2"/>
                  </a:lnTo>
                  <a:lnTo>
                    <a:pt x="8" y="0"/>
                  </a:lnTo>
                  <a:lnTo>
                    <a:pt x="4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5" name="Freeform 203"/>
            <p:cNvSpPr/>
            <p:nvPr/>
          </p:nvSpPr>
          <p:spPr bwMode="auto">
            <a:xfrm>
              <a:off x="4649354" y="3337101"/>
              <a:ext cx="21909" cy="11947"/>
            </a:xfrm>
            <a:custGeom>
              <a:avLst/>
              <a:gdLst>
                <a:gd name="T0" fmla="*/ 2147483647 w 16"/>
                <a:gd name="T1" fmla="*/ 2147483647 h 8"/>
                <a:gd name="T2" fmla="*/ 2147483647 w 16"/>
                <a:gd name="T3" fmla="*/ 2147483647 h 8"/>
                <a:gd name="T4" fmla="*/ 2147483647 w 16"/>
                <a:gd name="T5" fmla="*/ 2147483647 h 8"/>
                <a:gd name="T6" fmla="*/ 2147483647 w 16"/>
                <a:gd name="T7" fmla="*/ 2147483647 h 8"/>
                <a:gd name="T8" fmla="*/ 0 w 16"/>
                <a:gd name="T9" fmla="*/ 2147483647 h 8"/>
                <a:gd name="T10" fmla="*/ 0 w 16"/>
                <a:gd name="T11" fmla="*/ 2147483647 h 8"/>
                <a:gd name="T12" fmla="*/ 2147483647 w 16"/>
                <a:gd name="T13" fmla="*/ 0 h 8"/>
                <a:gd name="T14" fmla="*/ 2147483647 w 16"/>
                <a:gd name="T15" fmla="*/ 0 h 8"/>
                <a:gd name="T16" fmla="*/ 2147483647 w 16"/>
                <a:gd name="T17" fmla="*/ 0 h 8"/>
                <a:gd name="T18" fmla="*/ 2147483647 w 16"/>
                <a:gd name="T19" fmla="*/ 2147483647 h 8"/>
                <a:gd name="T20" fmla="*/ 2147483647 w 16"/>
                <a:gd name="T21" fmla="*/ 2147483647 h 8"/>
                <a:gd name="T22" fmla="*/ 2147483647 w 16"/>
                <a:gd name="T23" fmla="*/ 2147483647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6"/>
                <a:gd name="T37" fmla="*/ 0 h 8"/>
                <a:gd name="T38" fmla="*/ 16 w 16"/>
                <a:gd name="T39" fmla="*/ 8 h 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6" h="8">
                  <a:moveTo>
                    <a:pt x="14" y="4"/>
                  </a:moveTo>
                  <a:lnTo>
                    <a:pt x="12" y="6"/>
                  </a:lnTo>
                  <a:lnTo>
                    <a:pt x="6" y="8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2"/>
                  </a:lnTo>
                  <a:lnTo>
                    <a:pt x="16" y="6"/>
                  </a:lnTo>
                  <a:lnTo>
                    <a:pt x="1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6" name="Freeform 204"/>
            <p:cNvSpPr/>
            <p:nvPr/>
          </p:nvSpPr>
          <p:spPr bwMode="auto">
            <a:xfrm>
              <a:off x="4739296" y="3122056"/>
              <a:ext cx="17296" cy="25221"/>
            </a:xfrm>
            <a:custGeom>
              <a:avLst/>
              <a:gdLst>
                <a:gd name="T0" fmla="*/ 2147483647 w 12"/>
                <a:gd name="T1" fmla="*/ 0 h 16"/>
                <a:gd name="T2" fmla="*/ 2147483647 w 12"/>
                <a:gd name="T3" fmla="*/ 2147483647 h 16"/>
                <a:gd name="T4" fmla="*/ 2147483647 w 12"/>
                <a:gd name="T5" fmla="*/ 2147483647 h 16"/>
                <a:gd name="T6" fmla="*/ 2147483647 w 12"/>
                <a:gd name="T7" fmla="*/ 2147483647 h 16"/>
                <a:gd name="T8" fmla="*/ 0 w 12"/>
                <a:gd name="T9" fmla="*/ 2147483647 h 16"/>
                <a:gd name="T10" fmla="*/ 2147483647 w 12"/>
                <a:gd name="T11" fmla="*/ 2147483647 h 16"/>
                <a:gd name="T12" fmla="*/ 2147483647 w 12"/>
                <a:gd name="T13" fmla="*/ 2147483647 h 16"/>
                <a:gd name="T14" fmla="*/ 2147483647 w 12"/>
                <a:gd name="T15" fmla="*/ 2147483647 h 16"/>
                <a:gd name="T16" fmla="*/ 2147483647 w 12"/>
                <a:gd name="T17" fmla="*/ 2147483647 h 16"/>
                <a:gd name="T18" fmla="*/ 2147483647 w 12"/>
                <a:gd name="T19" fmla="*/ 2147483647 h 16"/>
                <a:gd name="T20" fmla="*/ 2147483647 w 12"/>
                <a:gd name="T21" fmla="*/ 2147483647 h 16"/>
                <a:gd name="T22" fmla="*/ 2147483647 w 12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16"/>
                <a:gd name="T38" fmla="*/ 12 w 12"/>
                <a:gd name="T39" fmla="*/ 16 h 1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16">
                  <a:moveTo>
                    <a:pt x="8" y="0"/>
                  </a:moveTo>
                  <a:lnTo>
                    <a:pt x="6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8" y="14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2" y="8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7" name="Freeform 206"/>
            <p:cNvSpPr/>
            <p:nvPr/>
          </p:nvSpPr>
          <p:spPr bwMode="auto">
            <a:xfrm>
              <a:off x="5416170" y="3641085"/>
              <a:ext cx="485460" cy="471243"/>
            </a:xfrm>
            <a:custGeom>
              <a:avLst/>
              <a:gdLst>
                <a:gd name="T0" fmla="*/ 2147483647 w 332"/>
                <a:gd name="T1" fmla="*/ 2147483647 h 298"/>
                <a:gd name="T2" fmla="*/ 2147483647 w 332"/>
                <a:gd name="T3" fmla="*/ 2147483647 h 298"/>
                <a:gd name="T4" fmla="*/ 2147483647 w 332"/>
                <a:gd name="T5" fmla="*/ 2147483647 h 298"/>
                <a:gd name="T6" fmla="*/ 2147483647 w 332"/>
                <a:gd name="T7" fmla="*/ 2147483647 h 298"/>
                <a:gd name="T8" fmla="*/ 2147483647 w 332"/>
                <a:gd name="T9" fmla="*/ 2147483647 h 298"/>
                <a:gd name="T10" fmla="*/ 2147483647 w 332"/>
                <a:gd name="T11" fmla="*/ 2147483647 h 298"/>
                <a:gd name="T12" fmla="*/ 2147483647 w 332"/>
                <a:gd name="T13" fmla="*/ 2147483647 h 298"/>
                <a:gd name="T14" fmla="*/ 2147483647 w 332"/>
                <a:gd name="T15" fmla="*/ 2147483647 h 298"/>
                <a:gd name="T16" fmla="*/ 2147483647 w 332"/>
                <a:gd name="T17" fmla="*/ 2147483647 h 298"/>
                <a:gd name="T18" fmla="*/ 2147483647 w 332"/>
                <a:gd name="T19" fmla="*/ 2147483647 h 298"/>
                <a:gd name="T20" fmla="*/ 2147483647 w 332"/>
                <a:gd name="T21" fmla="*/ 2147483647 h 298"/>
                <a:gd name="T22" fmla="*/ 2147483647 w 332"/>
                <a:gd name="T23" fmla="*/ 2147483647 h 298"/>
                <a:gd name="T24" fmla="*/ 2147483647 w 332"/>
                <a:gd name="T25" fmla="*/ 2147483647 h 298"/>
                <a:gd name="T26" fmla="*/ 2147483647 w 332"/>
                <a:gd name="T27" fmla="*/ 2147483647 h 298"/>
                <a:gd name="T28" fmla="*/ 2147483647 w 332"/>
                <a:gd name="T29" fmla="*/ 2147483647 h 298"/>
                <a:gd name="T30" fmla="*/ 2147483647 w 332"/>
                <a:gd name="T31" fmla="*/ 2147483647 h 298"/>
                <a:gd name="T32" fmla="*/ 2147483647 w 332"/>
                <a:gd name="T33" fmla="*/ 2147483647 h 298"/>
                <a:gd name="T34" fmla="*/ 2147483647 w 332"/>
                <a:gd name="T35" fmla="*/ 2147483647 h 298"/>
                <a:gd name="T36" fmla="*/ 2147483647 w 332"/>
                <a:gd name="T37" fmla="*/ 2147483647 h 298"/>
                <a:gd name="T38" fmla="*/ 2147483647 w 332"/>
                <a:gd name="T39" fmla="*/ 2147483647 h 298"/>
                <a:gd name="T40" fmla="*/ 2147483647 w 332"/>
                <a:gd name="T41" fmla="*/ 2147483647 h 298"/>
                <a:gd name="T42" fmla="*/ 2147483647 w 332"/>
                <a:gd name="T43" fmla="*/ 2147483647 h 298"/>
                <a:gd name="T44" fmla="*/ 2147483647 w 332"/>
                <a:gd name="T45" fmla="*/ 2147483647 h 298"/>
                <a:gd name="T46" fmla="*/ 2147483647 w 332"/>
                <a:gd name="T47" fmla="*/ 2147483647 h 298"/>
                <a:gd name="T48" fmla="*/ 2147483647 w 332"/>
                <a:gd name="T49" fmla="*/ 2147483647 h 298"/>
                <a:gd name="T50" fmla="*/ 2147483647 w 332"/>
                <a:gd name="T51" fmla="*/ 2147483647 h 298"/>
                <a:gd name="T52" fmla="*/ 2147483647 w 332"/>
                <a:gd name="T53" fmla="*/ 2147483647 h 298"/>
                <a:gd name="T54" fmla="*/ 2147483647 w 332"/>
                <a:gd name="T55" fmla="*/ 2147483647 h 298"/>
                <a:gd name="T56" fmla="*/ 2147483647 w 332"/>
                <a:gd name="T57" fmla="*/ 2147483647 h 298"/>
                <a:gd name="T58" fmla="*/ 2147483647 w 332"/>
                <a:gd name="T59" fmla="*/ 2147483647 h 298"/>
                <a:gd name="T60" fmla="*/ 2147483647 w 332"/>
                <a:gd name="T61" fmla="*/ 2147483647 h 298"/>
                <a:gd name="T62" fmla="*/ 2147483647 w 332"/>
                <a:gd name="T63" fmla="*/ 0 h 298"/>
                <a:gd name="T64" fmla="*/ 2147483647 w 332"/>
                <a:gd name="T65" fmla="*/ 2147483647 h 298"/>
                <a:gd name="T66" fmla="*/ 2147483647 w 332"/>
                <a:gd name="T67" fmla="*/ 2147483647 h 298"/>
                <a:gd name="T68" fmla="*/ 2147483647 w 332"/>
                <a:gd name="T69" fmla="*/ 2147483647 h 298"/>
                <a:gd name="T70" fmla="*/ 2147483647 w 332"/>
                <a:gd name="T71" fmla="*/ 2147483647 h 298"/>
                <a:gd name="T72" fmla="*/ 2147483647 w 332"/>
                <a:gd name="T73" fmla="*/ 2147483647 h 298"/>
                <a:gd name="T74" fmla="*/ 2147483647 w 332"/>
                <a:gd name="T75" fmla="*/ 2147483647 h 2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32"/>
                <a:gd name="T115" fmla="*/ 0 h 298"/>
                <a:gd name="T116" fmla="*/ 332 w 332"/>
                <a:gd name="T117" fmla="*/ 298 h 2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32" h="298">
                  <a:moveTo>
                    <a:pt x="222" y="62"/>
                  </a:moveTo>
                  <a:lnTo>
                    <a:pt x="224" y="72"/>
                  </a:lnTo>
                  <a:lnTo>
                    <a:pt x="226" y="78"/>
                  </a:lnTo>
                  <a:lnTo>
                    <a:pt x="230" y="80"/>
                  </a:lnTo>
                  <a:lnTo>
                    <a:pt x="234" y="84"/>
                  </a:lnTo>
                  <a:lnTo>
                    <a:pt x="236" y="88"/>
                  </a:lnTo>
                  <a:lnTo>
                    <a:pt x="242" y="96"/>
                  </a:lnTo>
                  <a:lnTo>
                    <a:pt x="244" y="102"/>
                  </a:lnTo>
                  <a:lnTo>
                    <a:pt x="248" y="110"/>
                  </a:lnTo>
                  <a:lnTo>
                    <a:pt x="254" y="118"/>
                  </a:lnTo>
                  <a:lnTo>
                    <a:pt x="258" y="126"/>
                  </a:lnTo>
                  <a:lnTo>
                    <a:pt x="260" y="130"/>
                  </a:lnTo>
                  <a:lnTo>
                    <a:pt x="258" y="136"/>
                  </a:lnTo>
                  <a:lnTo>
                    <a:pt x="268" y="144"/>
                  </a:lnTo>
                  <a:lnTo>
                    <a:pt x="280" y="148"/>
                  </a:lnTo>
                  <a:lnTo>
                    <a:pt x="280" y="156"/>
                  </a:lnTo>
                  <a:lnTo>
                    <a:pt x="324" y="158"/>
                  </a:lnTo>
                  <a:lnTo>
                    <a:pt x="332" y="164"/>
                  </a:lnTo>
                  <a:lnTo>
                    <a:pt x="332" y="198"/>
                  </a:lnTo>
                  <a:lnTo>
                    <a:pt x="282" y="242"/>
                  </a:lnTo>
                  <a:lnTo>
                    <a:pt x="234" y="254"/>
                  </a:lnTo>
                  <a:lnTo>
                    <a:pt x="190" y="298"/>
                  </a:lnTo>
                  <a:lnTo>
                    <a:pt x="188" y="276"/>
                  </a:lnTo>
                  <a:lnTo>
                    <a:pt x="168" y="270"/>
                  </a:lnTo>
                  <a:lnTo>
                    <a:pt x="164" y="268"/>
                  </a:lnTo>
                  <a:lnTo>
                    <a:pt x="162" y="270"/>
                  </a:lnTo>
                  <a:lnTo>
                    <a:pt x="156" y="268"/>
                  </a:lnTo>
                  <a:lnTo>
                    <a:pt x="152" y="264"/>
                  </a:lnTo>
                  <a:lnTo>
                    <a:pt x="150" y="266"/>
                  </a:lnTo>
                  <a:lnTo>
                    <a:pt x="148" y="270"/>
                  </a:lnTo>
                  <a:lnTo>
                    <a:pt x="146" y="276"/>
                  </a:lnTo>
                  <a:lnTo>
                    <a:pt x="144" y="280"/>
                  </a:lnTo>
                  <a:lnTo>
                    <a:pt x="142" y="274"/>
                  </a:lnTo>
                  <a:lnTo>
                    <a:pt x="134" y="264"/>
                  </a:lnTo>
                  <a:lnTo>
                    <a:pt x="124" y="254"/>
                  </a:lnTo>
                  <a:lnTo>
                    <a:pt x="118" y="248"/>
                  </a:lnTo>
                  <a:lnTo>
                    <a:pt x="116" y="240"/>
                  </a:lnTo>
                  <a:lnTo>
                    <a:pt x="108" y="228"/>
                  </a:lnTo>
                  <a:lnTo>
                    <a:pt x="102" y="220"/>
                  </a:lnTo>
                  <a:lnTo>
                    <a:pt x="98" y="214"/>
                  </a:lnTo>
                  <a:lnTo>
                    <a:pt x="90" y="210"/>
                  </a:lnTo>
                  <a:lnTo>
                    <a:pt x="82" y="200"/>
                  </a:lnTo>
                  <a:lnTo>
                    <a:pt x="84" y="200"/>
                  </a:lnTo>
                  <a:lnTo>
                    <a:pt x="82" y="200"/>
                  </a:lnTo>
                  <a:lnTo>
                    <a:pt x="76" y="200"/>
                  </a:lnTo>
                  <a:lnTo>
                    <a:pt x="76" y="162"/>
                  </a:lnTo>
                  <a:lnTo>
                    <a:pt x="68" y="152"/>
                  </a:lnTo>
                  <a:lnTo>
                    <a:pt x="58" y="142"/>
                  </a:lnTo>
                  <a:lnTo>
                    <a:pt x="48" y="134"/>
                  </a:lnTo>
                  <a:lnTo>
                    <a:pt x="42" y="124"/>
                  </a:lnTo>
                  <a:lnTo>
                    <a:pt x="24" y="92"/>
                  </a:lnTo>
                  <a:lnTo>
                    <a:pt x="16" y="76"/>
                  </a:lnTo>
                  <a:lnTo>
                    <a:pt x="10" y="72"/>
                  </a:lnTo>
                  <a:lnTo>
                    <a:pt x="4" y="66"/>
                  </a:lnTo>
                  <a:lnTo>
                    <a:pt x="0" y="54"/>
                  </a:lnTo>
                  <a:lnTo>
                    <a:pt x="16" y="56"/>
                  </a:lnTo>
                  <a:lnTo>
                    <a:pt x="20" y="52"/>
                  </a:lnTo>
                  <a:lnTo>
                    <a:pt x="24" y="46"/>
                  </a:lnTo>
                  <a:lnTo>
                    <a:pt x="30" y="42"/>
                  </a:lnTo>
                  <a:lnTo>
                    <a:pt x="34" y="42"/>
                  </a:lnTo>
                  <a:lnTo>
                    <a:pt x="38" y="36"/>
                  </a:lnTo>
                  <a:lnTo>
                    <a:pt x="44" y="36"/>
                  </a:lnTo>
                  <a:lnTo>
                    <a:pt x="32" y="10"/>
                  </a:lnTo>
                  <a:lnTo>
                    <a:pt x="62" y="0"/>
                  </a:lnTo>
                  <a:lnTo>
                    <a:pt x="118" y="24"/>
                  </a:lnTo>
                  <a:lnTo>
                    <a:pt x="122" y="26"/>
                  </a:lnTo>
                  <a:lnTo>
                    <a:pt x="124" y="30"/>
                  </a:lnTo>
                  <a:lnTo>
                    <a:pt x="128" y="32"/>
                  </a:lnTo>
                  <a:lnTo>
                    <a:pt x="134" y="34"/>
                  </a:lnTo>
                  <a:lnTo>
                    <a:pt x="134" y="44"/>
                  </a:lnTo>
                  <a:lnTo>
                    <a:pt x="152" y="54"/>
                  </a:lnTo>
                  <a:lnTo>
                    <a:pt x="180" y="54"/>
                  </a:lnTo>
                  <a:lnTo>
                    <a:pt x="196" y="58"/>
                  </a:lnTo>
                  <a:lnTo>
                    <a:pt x="200" y="60"/>
                  </a:lnTo>
                  <a:lnTo>
                    <a:pt x="204" y="64"/>
                  </a:lnTo>
                  <a:lnTo>
                    <a:pt x="222" y="64"/>
                  </a:lnTo>
                  <a:lnTo>
                    <a:pt x="222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8" name="Freeform 207"/>
            <p:cNvSpPr/>
            <p:nvPr/>
          </p:nvSpPr>
          <p:spPr bwMode="auto">
            <a:xfrm>
              <a:off x="5351596" y="3533563"/>
              <a:ext cx="29981" cy="18584"/>
            </a:xfrm>
            <a:custGeom>
              <a:avLst/>
              <a:gdLst>
                <a:gd name="T0" fmla="*/ 2147483647 w 20"/>
                <a:gd name="T1" fmla="*/ 2147483647 h 12"/>
                <a:gd name="T2" fmla="*/ 0 w 20"/>
                <a:gd name="T3" fmla="*/ 2147483647 h 12"/>
                <a:gd name="T4" fmla="*/ 0 w 20"/>
                <a:gd name="T5" fmla="*/ 2147483647 h 12"/>
                <a:gd name="T6" fmla="*/ 2147483647 w 20"/>
                <a:gd name="T7" fmla="*/ 2147483647 h 12"/>
                <a:gd name="T8" fmla="*/ 2147483647 w 20"/>
                <a:gd name="T9" fmla="*/ 2147483647 h 12"/>
                <a:gd name="T10" fmla="*/ 2147483647 w 20"/>
                <a:gd name="T11" fmla="*/ 0 h 12"/>
                <a:gd name="T12" fmla="*/ 2147483647 w 20"/>
                <a:gd name="T13" fmla="*/ 2147483647 h 12"/>
                <a:gd name="T14" fmla="*/ 2147483647 w 20"/>
                <a:gd name="T15" fmla="*/ 2147483647 h 12"/>
                <a:gd name="T16" fmla="*/ 2147483647 w 20"/>
                <a:gd name="T17" fmla="*/ 0 h 12"/>
                <a:gd name="T18" fmla="*/ 2147483647 w 20"/>
                <a:gd name="T19" fmla="*/ 2147483647 h 12"/>
                <a:gd name="T20" fmla="*/ 2147483647 w 20"/>
                <a:gd name="T21" fmla="*/ 2147483647 h 12"/>
                <a:gd name="T22" fmla="*/ 2147483647 w 20"/>
                <a:gd name="T23" fmla="*/ 2147483647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0"/>
                <a:gd name="T37" fmla="*/ 0 h 12"/>
                <a:gd name="T38" fmla="*/ 20 w 20"/>
                <a:gd name="T39" fmla="*/ 12 h 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0" h="12">
                  <a:moveTo>
                    <a:pt x="8" y="12"/>
                  </a:moveTo>
                  <a:lnTo>
                    <a:pt x="0" y="12"/>
                  </a:lnTo>
                  <a:lnTo>
                    <a:pt x="0" y="8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0"/>
                  </a:lnTo>
                  <a:lnTo>
                    <a:pt x="8" y="4"/>
                  </a:lnTo>
                  <a:lnTo>
                    <a:pt x="12" y="4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16" y="8"/>
                  </a:lnTo>
                  <a:lnTo>
                    <a:pt x="8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79" name="Freeform 208"/>
            <p:cNvSpPr/>
            <p:nvPr/>
          </p:nvSpPr>
          <p:spPr bwMode="auto">
            <a:xfrm>
              <a:off x="5191314" y="3354358"/>
              <a:ext cx="47278" cy="37169"/>
            </a:xfrm>
            <a:custGeom>
              <a:avLst/>
              <a:gdLst>
                <a:gd name="T0" fmla="*/ 2147483647 w 32"/>
                <a:gd name="T1" fmla="*/ 0 h 24"/>
                <a:gd name="T2" fmla="*/ 2147483647 w 32"/>
                <a:gd name="T3" fmla="*/ 2147483647 h 24"/>
                <a:gd name="T4" fmla="*/ 2147483647 w 32"/>
                <a:gd name="T5" fmla="*/ 2147483647 h 24"/>
                <a:gd name="T6" fmla="*/ 2147483647 w 32"/>
                <a:gd name="T7" fmla="*/ 2147483647 h 24"/>
                <a:gd name="T8" fmla="*/ 0 w 32"/>
                <a:gd name="T9" fmla="*/ 2147483647 h 24"/>
                <a:gd name="T10" fmla="*/ 2147483647 w 32"/>
                <a:gd name="T11" fmla="*/ 2147483647 h 24"/>
                <a:gd name="T12" fmla="*/ 2147483647 w 32"/>
                <a:gd name="T13" fmla="*/ 2147483647 h 24"/>
                <a:gd name="T14" fmla="*/ 2147483647 w 32"/>
                <a:gd name="T15" fmla="*/ 2147483647 h 24"/>
                <a:gd name="T16" fmla="*/ 2147483647 w 32"/>
                <a:gd name="T17" fmla="*/ 2147483647 h 24"/>
                <a:gd name="T18" fmla="*/ 2147483647 w 32"/>
                <a:gd name="T19" fmla="*/ 2147483647 h 24"/>
                <a:gd name="T20" fmla="*/ 2147483647 w 32"/>
                <a:gd name="T21" fmla="*/ 2147483647 h 24"/>
                <a:gd name="T22" fmla="*/ 2147483647 w 32"/>
                <a:gd name="T23" fmla="*/ 2147483647 h 24"/>
                <a:gd name="T24" fmla="*/ 2147483647 w 32"/>
                <a:gd name="T25" fmla="*/ 2147483647 h 24"/>
                <a:gd name="T26" fmla="*/ 2147483647 w 32"/>
                <a:gd name="T27" fmla="*/ 0 h 24"/>
                <a:gd name="T28" fmla="*/ 2147483647 w 32"/>
                <a:gd name="T29" fmla="*/ 0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2"/>
                <a:gd name="T46" fmla="*/ 0 h 24"/>
                <a:gd name="T47" fmla="*/ 32 w 32"/>
                <a:gd name="T48" fmla="*/ 24 h 2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2" h="24">
                  <a:moveTo>
                    <a:pt x="28" y="0"/>
                  </a:moveTo>
                  <a:lnTo>
                    <a:pt x="10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6" y="14"/>
                  </a:lnTo>
                  <a:lnTo>
                    <a:pt x="6" y="24"/>
                  </a:lnTo>
                  <a:lnTo>
                    <a:pt x="12" y="22"/>
                  </a:lnTo>
                  <a:lnTo>
                    <a:pt x="20" y="18"/>
                  </a:lnTo>
                  <a:lnTo>
                    <a:pt x="32" y="8"/>
                  </a:lnTo>
                  <a:lnTo>
                    <a:pt x="30" y="6"/>
                  </a:lnTo>
                  <a:lnTo>
                    <a:pt x="26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0" name="Freeform 209"/>
            <p:cNvSpPr/>
            <p:nvPr/>
          </p:nvSpPr>
          <p:spPr bwMode="auto">
            <a:xfrm>
              <a:off x="5393108" y="3611882"/>
              <a:ext cx="32287" cy="100886"/>
            </a:xfrm>
            <a:custGeom>
              <a:avLst/>
              <a:gdLst>
                <a:gd name="T0" fmla="*/ 2147483647 w 22"/>
                <a:gd name="T1" fmla="*/ 0 h 64"/>
                <a:gd name="T2" fmla="*/ 2147483647 w 22"/>
                <a:gd name="T3" fmla="*/ 0 h 64"/>
                <a:gd name="T4" fmla="*/ 2147483647 w 22"/>
                <a:gd name="T5" fmla="*/ 2147483647 h 64"/>
                <a:gd name="T6" fmla="*/ 2147483647 w 22"/>
                <a:gd name="T7" fmla="*/ 2147483647 h 64"/>
                <a:gd name="T8" fmla="*/ 2147483647 w 22"/>
                <a:gd name="T9" fmla="*/ 2147483647 h 64"/>
                <a:gd name="T10" fmla="*/ 2147483647 w 22"/>
                <a:gd name="T11" fmla="*/ 2147483647 h 64"/>
                <a:gd name="T12" fmla="*/ 2147483647 w 22"/>
                <a:gd name="T13" fmla="*/ 2147483647 h 64"/>
                <a:gd name="T14" fmla="*/ 2147483647 w 22"/>
                <a:gd name="T15" fmla="*/ 2147483647 h 64"/>
                <a:gd name="T16" fmla="*/ 2147483647 w 22"/>
                <a:gd name="T17" fmla="*/ 2147483647 h 64"/>
                <a:gd name="T18" fmla="*/ 2147483647 w 22"/>
                <a:gd name="T19" fmla="*/ 2147483647 h 64"/>
                <a:gd name="T20" fmla="*/ 0 w 22"/>
                <a:gd name="T21" fmla="*/ 2147483647 h 64"/>
                <a:gd name="T22" fmla="*/ 2147483647 w 22"/>
                <a:gd name="T23" fmla="*/ 2147483647 h 64"/>
                <a:gd name="T24" fmla="*/ 2147483647 w 22"/>
                <a:gd name="T25" fmla="*/ 2147483647 h 64"/>
                <a:gd name="T26" fmla="*/ 2147483647 w 22"/>
                <a:gd name="T27" fmla="*/ 2147483647 h 64"/>
                <a:gd name="T28" fmla="*/ 2147483647 w 22"/>
                <a:gd name="T29" fmla="*/ 0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2"/>
                <a:gd name="T46" fmla="*/ 0 h 64"/>
                <a:gd name="T47" fmla="*/ 22 w 22"/>
                <a:gd name="T48" fmla="*/ 64 h 6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2" h="64">
                  <a:moveTo>
                    <a:pt x="14" y="0"/>
                  </a:moveTo>
                  <a:lnTo>
                    <a:pt x="20" y="0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2" y="28"/>
                  </a:lnTo>
                  <a:lnTo>
                    <a:pt x="22" y="28"/>
                  </a:lnTo>
                  <a:lnTo>
                    <a:pt x="16" y="64"/>
                  </a:lnTo>
                  <a:lnTo>
                    <a:pt x="10" y="48"/>
                  </a:lnTo>
                  <a:lnTo>
                    <a:pt x="4" y="40"/>
                  </a:lnTo>
                  <a:lnTo>
                    <a:pt x="2" y="36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2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1" name="Freeform 210"/>
            <p:cNvSpPr/>
            <p:nvPr/>
          </p:nvSpPr>
          <p:spPr bwMode="auto">
            <a:xfrm>
              <a:off x="5421936" y="3491085"/>
              <a:ext cx="138373" cy="140709"/>
            </a:xfrm>
            <a:custGeom>
              <a:avLst/>
              <a:gdLst>
                <a:gd name="T0" fmla="*/ 0 w 94"/>
                <a:gd name="T1" fmla="*/ 2147483647 h 88"/>
                <a:gd name="T2" fmla="*/ 2147483647 w 94"/>
                <a:gd name="T3" fmla="*/ 2147483647 h 88"/>
                <a:gd name="T4" fmla="*/ 2147483647 w 94"/>
                <a:gd name="T5" fmla="*/ 2147483647 h 88"/>
                <a:gd name="T6" fmla="*/ 2147483647 w 94"/>
                <a:gd name="T7" fmla="*/ 2147483647 h 88"/>
                <a:gd name="T8" fmla="*/ 2147483647 w 94"/>
                <a:gd name="T9" fmla="*/ 2147483647 h 88"/>
                <a:gd name="T10" fmla="*/ 2147483647 w 94"/>
                <a:gd name="T11" fmla="*/ 2147483647 h 88"/>
                <a:gd name="T12" fmla="*/ 2147483647 w 94"/>
                <a:gd name="T13" fmla="*/ 2147483647 h 88"/>
                <a:gd name="T14" fmla="*/ 2147483647 w 94"/>
                <a:gd name="T15" fmla="*/ 2147483647 h 88"/>
                <a:gd name="T16" fmla="*/ 2147483647 w 94"/>
                <a:gd name="T17" fmla="*/ 2147483647 h 88"/>
                <a:gd name="T18" fmla="*/ 2147483647 w 94"/>
                <a:gd name="T19" fmla="*/ 2147483647 h 88"/>
                <a:gd name="T20" fmla="*/ 2147483647 w 94"/>
                <a:gd name="T21" fmla="*/ 2147483647 h 88"/>
                <a:gd name="T22" fmla="*/ 2147483647 w 94"/>
                <a:gd name="T23" fmla="*/ 2147483647 h 88"/>
                <a:gd name="T24" fmla="*/ 2147483647 w 94"/>
                <a:gd name="T25" fmla="*/ 2147483647 h 88"/>
                <a:gd name="T26" fmla="*/ 2147483647 w 94"/>
                <a:gd name="T27" fmla="*/ 2147483647 h 88"/>
                <a:gd name="T28" fmla="*/ 2147483647 w 94"/>
                <a:gd name="T29" fmla="*/ 2147483647 h 88"/>
                <a:gd name="T30" fmla="*/ 2147483647 w 94"/>
                <a:gd name="T31" fmla="*/ 2147483647 h 88"/>
                <a:gd name="T32" fmla="*/ 2147483647 w 94"/>
                <a:gd name="T33" fmla="*/ 0 h 88"/>
                <a:gd name="T34" fmla="*/ 2147483647 w 94"/>
                <a:gd name="T35" fmla="*/ 2147483647 h 88"/>
                <a:gd name="T36" fmla="*/ 2147483647 w 94"/>
                <a:gd name="T37" fmla="*/ 2147483647 h 88"/>
                <a:gd name="T38" fmla="*/ 2147483647 w 94"/>
                <a:gd name="T39" fmla="*/ 2147483647 h 88"/>
                <a:gd name="T40" fmla="*/ 2147483647 w 94"/>
                <a:gd name="T41" fmla="*/ 2147483647 h 88"/>
                <a:gd name="T42" fmla="*/ 2147483647 w 94"/>
                <a:gd name="T43" fmla="*/ 2147483647 h 88"/>
                <a:gd name="T44" fmla="*/ 2147483647 w 94"/>
                <a:gd name="T45" fmla="*/ 2147483647 h 88"/>
                <a:gd name="T46" fmla="*/ 2147483647 w 94"/>
                <a:gd name="T47" fmla="*/ 2147483647 h 88"/>
                <a:gd name="T48" fmla="*/ 2147483647 w 94"/>
                <a:gd name="T49" fmla="*/ 2147483647 h 88"/>
                <a:gd name="T50" fmla="*/ 2147483647 w 94"/>
                <a:gd name="T51" fmla="*/ 2147483647 h 88"/>
                <a:gd name="T52" fmla="*/ 2147483647 w 94"/>
                <a:gd name="T53" fmla="*/ 2147483647 h 88"/>
                <a:gd name="T54" fmla="*/ 2147483647 w 94"/>
                <a:gd name="T55" fmla="*/ 2147483647 h 88"/>
                <a:gd name="T56" fmla="*/ 2147483647 w 94"/>
                <a:gd name="T57" fmla="*/ 2147483647 h 88"/>
                <a:gd name="T58" fmla="*/ 2147483647 w 94"/>
                <a:gd name="T59" fmla="*/ 2147483647 h 88"/>
                <a:gd name="T60" fmla="*/ 2147483647 w 94"/>
                <a:gd name="T61" fmla="*/ 2147483647 h 88"/>
                <a:gd name="T62" fmla="*/ 2147483647 w 94"/>
                <a:gd name="T63" fmla="*/ 2147483647 h 88"/>
                <a:gd name="T64" fmla="*/ 2147483647 w 94"/>
                <a:gd name="T65" fmla="*/ 2147483647 h 88"/>
                <a:gd name="T66" fmla="*/ 2147483647 w 94"/>
                <a:gd name="T67" fmla="*/ 2147483647 h 88"/>
                <a:gd name="T68" fmla="*/ 2147483647 w 94"/>
                <a:gd name="T69" fmla="*/ 2147483647 h 88"/>
                <a:gd name="T70" fmla="*/ 2147483647 w 94"/>
                <a:gd name="T71" fmla="*/ 2147483647 h 88"/>
                <a:gd name="T72" fmla="*/ 2147483647 w 94"/>
                <a:gd name="T73" fmla="*/ 2147483647 h 88"/>
                <a:gd name="T74" fmla="*/ 2147483647 w 94"/>
                <a:gd name="T75" fmla="*/ 2147483647 h 88"/>
                <a:gd name="T76" fmla="*/ 2147483647 w 94"/>
                <a:gd name="T77" fmla="*/ 2147483647 h 88"/>
                <a:gd name="T78" fmla="*/ 2147483647 w 94"/>
                <a:gd name="T79" fmla="*/ 2147483647 h 88"/>
                <a:gd name="T80" fmla="*/ 2147483647 w 94"/>
                <a:gd name="T81" fmla="*/ 2147483647 h 88"/>
                <a:gd name="T82" fmla="*/ 2147483647 w 94"/>
                <a:gd name="T83" fmla="*/ 2147483647 h 88"/>
                <a:gd name="T84" fmla="*/ 2147483647 w 94"/>
                <a:gd name="T85" fmla="*/ 2147483647 h 88"/>
                <a:gd name="T86" fmla="*/ 2147483647 w 94"/>
                <a:gd name="T87" fmla="*/ 2147483647 h 88"/>
                <a:gd name="T88" fmla="*/ 0 w 94"/>
                <a:gd name="T89" fmla="*/ 2147483647 h 88"/>
                <a:gd name="T90" fmla="*/ 0 w 94"/>
                <a:gd name="T91" fmla="*/ 2147483647 h 8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4"/>
                <a:gd name="T139" fmla="*/ 0 h 88"/>
                <a:gd name="T140" fmla="*/ 94 w 94"/>
                <a:gd name="T141" fmla="*/ 88 h 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4" h="88">
                  <a:moveTo>
                    <a:pt x="0" y="82"/>
                  </a:moveTo>
                  <a:lnTo>
                    <a:pt x="10" y="84"/>
                  </a:lnTo>
                  <a:lnTo>
                    <a:pt x="14" y="88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80" y="54"/>
                  </a:lnTo>
                  <a:lnTo>
                    <a:pt x="80" y="46"/>
                  </a:lnTo>
                  <a:lnTo>
                    <a:pt x="80" y="40"/>
                  </a:lnTo>
                  <a:lnTo>
                    <a:pt x="82" y="34"/>
                  </a:lnTo>
                  <a:lnTo>
                    <a:pt x="84" y="28"/>
                  </a:lnTo>
                  <a:lnTo>
                    <a:pt x="82" y="26"/>
                  </a:lnTo>
                  <a:lnTo>
                    <a:pt x="80" y="22"/>
                  </a:lnTo>
                  <a:lnTo>
                    <a:pt x="82" y="16"/>
                  </a:lnTo>
                  <a:lnTo>
                    <a:pt x="84" y="14"/>
                  </a:lnTo>
                  <a:lnTo>
                    <a:pt x="88" y="14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86" y="2"/>
                  </a:lnTo>
                  <a:lnTo>
                    <a:pt x="74" y="4"/>
                  </a:lnTo>
                  <a:lnTo>
                    <a:pt x="68" y="2"/>
                  </a:lnTo>
                  <a:lnTo>
                    <a:pt x="66" y="2"/>
                  </a:lnTo>
                  <a:lnTo>
                    <a:pt x="62" y="4"/>
                  </a:lnTo>
                  <a:lnTo>
                    <a:pt x="56" y="8"/>
                  </a:lnTo>
                  <a:lnTo>
                    <a:pt x="52" y="10"/>
                  </a:lnTo>
                  <a:lnTo>
                    <a:pt x="46" y="10"/>
                  </a:lnTo>
                  <a:lnTo>
                    <a:pt x="40" y="8"/>
                  </a:lnTo>
                  <a:lnTo>
                    <a:pt x="36" y="6"/>
                  </a:lnTo>
                  <a:lnTo>
                    <a:pt x="30" y="8"/>
                  </a:lnTo>
                  <a:lnTo>
                    <a:pt x="24" y="10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8" y="4"/>
                  </a:lnTo>
                  <a:lnTo>
                    <a:pt x="8" y="22"/>
                  </a:lnTo>
                  <a:lnTo>
                    <a:pt x="4" y="24"/>
                  </a:lnTo>
                  <a:lnTo>
                    <a:pt x="4" y="30"/>
                  </a:lnTo>
                  <a:lnTo>
                    <a:pt x="2" y="46"/>
                  </a:lnTo>
                  <a:lnTo>
                    <a:pt x="12" y="50"/>
                  </a:lnTo>
                  <a:lnTo>
                    <a:pt x="10" y="58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4" y="64"/>
                  </a:lnTo>
                  <a:lnTo>
                    <a:pt x="6" y="66"/>
                  </a:lnTo>
                  <a:lnTo>
                    <a:pt x="4" y="72"/>
                  </a:lnTo>
                  <a:lnTo>
                    <a:pt x="0" y="76"/>
                  </a:lnTo>
                  <a:lnTo>
                    <a:pt x="0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2" name="Freeform 211"/>
            <p:cNvSpPr/>
            <p:nvPr/>
          </p:nvSpPr>
          <p:spPr bwMode="auto">
            <a:xfrm>
              <a:off x="5495735" y="3489757"/>
              <a:ext cx="224857" cy="234958"/>
            </a:xfrm>
            <a:custGeom>
              <a:avLst/>
              <a:gdLst>
                <a:gd name="T0" fmla="*/ 2147483647 w 154"/>
                <a:gd name="T1" fmla="*/ 2147483647 h 150"/>
                <a:gd name="T2" fmla="*/ 2147483647 w 154"/>
                <a:gd name="T3" fmla="*/ 2147483647 h 150"/>
                <a:gd name="T4" fmla="*/ 2147483647 w 154"/>
                <a:gd name="T5" fmla="*/ 0 h 150"/>
                <a:gd name="T6" fmla="*/ 2147483647 w 154"/>
                <a:gd name="T7" fmla="*/ 2147483647 h 150"/>
                <a:gd name="T8" fmla="*/ 2147483647 w 154"/>
                <a:gd name="T9" fmla="*/ 2147483647 h 150"/>
                <a:gd name="T10" fmla="*/ 2147483647 w 154"/>
                <a:gd name="T11" fmla="*/ 2147483647 h 150"/>
                <a:gd name="T12" fmla="*/ 2147483647 w 154"/>
                <a:gd name="T13" fmla="*/ 2147483647 h 150"/>
                <a:gd name="T14" fmla="*/ 2147483647 w 154"/>
                <a:gd name="T15" fmla="*/ 2147483647 h 150"/>
                <a:gd name="T16" fmla="*/ 2147483647 w 154"/>
                <a:gd name="T17" fmla="*/ 2147483647 h 150"/>
                <a:gd name="T18" fmla="*/ 2147483647 w 154"/>
                <a:gd name="T19" fmla="*/ 2147483647 h 150"/>
                <a:gd name="T20" fmla="*/ 2147483647 w 154"/>
                <a:gd name="T21" fmla="*/ 2147483647 h 150"/>
                <a:gd name="T22" fmla="*/ 2147483647 w 154"/>
                <a:gd name="T23" fmla="*/ 2147483647 h 150"/>
                <a:gd name="T24" fmla="*/ 2147483647 w 154"/>
                <a:gd name="T25" fmla="*/ 2147483647 h 150"/>
                <a:gd name="T26" fmla="*/ 2147483647 w 154"/>
                <a:gd name="T27" fmla="*/ 2147483647 h 150"/>
                <a:gd name="T28" fmla="*/ 2147483647 w 154"/>
                <a:gd name="T29" fmla="*/ 2147483647 h 150"/>
                <a:gd name="T30" fmla="*/ 2147483647 w 154"/>
                <a:gd name="T31" fmla="*/ 2147483647 h 150"/>
                <a:gd name="T32" fmla="*/ 2147483647 w 154"/>
                <a:gd name="T33" fmla="*/ 2147483647 h 150"/>
                <a:gd name="T34" fmla="*/ 2147483647 w 154"/>
                <a:gd name="T35" fmla="*/ 2147483647 h 150"/>
                <a:gd name="T36" fmla="*/ 2147483647 w 154"/>
                <a:gd name="T37" fmla="*/ 2147483647 h 150"/>
                <a:gd name="T38" fmla="*/ 2147483647 w 154"/>
                <a:gd name="T39" fmla="*/ 2147483647 h 150"/>
                <a:gd name="T40" fmla="*/ 2147483647 w 154"/>
                <a:gd name="T41" fmla="*/ 2147483647 h 150"/>
                <a:gd name="T42" fmla="*/ 2147483647 w 154"/>
                <a:gd name="T43" fmla="*/ 2147483647 h 150"/>
                <a:gd name="T44" fmla="*/ 2147483647 w 154"/>
                <a:gd name="T45" fmla="*/ 2147483647 h 150"/>
                <a:gd name="T46" fmla="*/ 2147483647 w 154"/>
                <a:gd name="T47" fmla="*/ 2147483647 h 150"/>
                <a:gd name="T48" fmla="*/ 2147483647 w 154"/>
                <a:gd name="T49" fmla="*/ 2147483647 h 150"/>
                <a:gd name="T50" fmla="*/ 2147483647 w 154"/>
                <a:gd name="T51" fmla="*/ 2147483647 h 150"/>
                <a:gd name="T52" fmla="*/ 2147483647 w 154"/>
                <a:gd name="T53" fmla="*/ 2147483647 h 150"/>
                <a:gd name="T54" fmla="*/ 2147483647 w 154"/>
                <a:gd name="T55" fmla="*/ 2147483647 h 150"/>
                <a:gd name="T56" fmla="*/ 2147483647 w 154"/>
                <a:gd name="T57" fmla="*/ 2147483647 h 150"/>
                <a:gd name="T58" fmla="*/ 2147483647 w 154"/>
                <a:gd name="T59" fmla="*/ 2147483647 h 150"/>
                <a:gd name="T60" fmla="*/ 2147483647 w 154"/>
                <a:gd name="T61" fmla="*/ 2147483647 h 150"/>
                <a:gd name="T62" fmla="*/ 2147483647 w 154"/>
                <a:gd name="T63" fmla="*/ 2147483647 h 150"/>
                <a:gd name="T64" fmla="*/ 2147483647 w 154"/>
                <a:gd name="T65" fmla="*/ 2147483647 h 150"/>
                <a:gd name="T66" fmla="*/ 2147483647 w 154"/>
                <a:gd name="T67" fmla="*/ 2147483647 h 150"/>
                <a:gd name="T68" fmla="*/ 2147483647 w 154"/>
                <a:gd name="T69" fmla="*/ 2147483647 h 150"/>
                <a:gd name="T70" fmla="*/ 2147483647 w 154"/>
                <a:gd name="T71" fmla="*/ 2147483647 h 150"/>
                <a:gd name="T72" fmla="*/ 2147483647 w 154"/>
                <a:gd name="T73" fmla="*/ 2147483647 h 150"/>
                <a:gd name="T74" fmla="*/ 2147483647 w 154"/>
                <a:gd name="T75" fmla="*/ 2147483647 h 150"/>
                <a:gd name="T76" fmla="*/ 2147483647 w 154"/>
                <a:gd name="T77" fmla="*/ 2147483647 h 150"/>
                <a:gd name="T78" fmla="*/ 2147483647 w 154"/>
                <a:gd name="T79" fmla="*/ 2147483647 h 150"/>
                <a:gd name="T80" fmla="*/ 0 w 154"/>
                <a:gd name="T81" fmla="*/ 2147483647 h 150"/>
                <a:gd name="T82" fmla="*/ 2147483647 w 154"/>
                <a:gd name="T83" fmla="*/ 2147483647 h 150"/>
                <a:gd name="T84" fmla="*/ 2147483647 w 154"/>
                <a:gd name="T85" fmla="*/ 2147483647 h 150"/>
                <a:gd name="T86" fmla="*/ 2147483647 w 154"/>
                <a:gd name="T87" fmla="*/ 2147483647 h 150"/>
                <a:gd name="T88" fmla="*/ 2147483647 w 154"/>
                <a:gd name="T89" fmla="*/ 2147483647 h 150"/>
                <a:gd name="T90" fmla="*/ 2147483647 w 154"/>
                <a:gd name="T91" fmla="*/ 2147483647 h 150"/>
                <a:gd name="T92" fmla="*/ 2147483647 w 154"/>
                <a:gd name="T93" fmla="*/ 2147483647 h 150"/>
                <a:gd name="T94" fmla="*/ 2147483647 w 154"/>
                <a:gd name="T95" fmla="*/ 2147483647 h 150"/>
                <a:gd name="T96" fmla="*/ 2147483647 w 154"/>
                <a:gd name="T97" fmla="*/ 2147483647 h 150"/>
                <a:gd name="T98" fmla="*/ 2147483647 w 154"/>
                <a:gd name="T99" fmla="*/ 2147483647 h 150"/>
                <a:gd name="T100" fmla="*/ 2147483647 w 154"/>
                <a:gd name="T101" fmla="*/ 2147483647 h 150"/>
                <a:gd name="T102" fmla="*/ 2147483647 w 154"/>
                <a:gd name="T103" fmla="*/ 2147483647 h 150"/>
                <a:gd name="T104" fmla="*/ 2147483647 w 154"/>
                <a:gd name="T105" fmla="*/ 2147483647 h 150"/>
                <a:gd name="T106" fmla="*/ 2147483647 w 154"/>
                <a:gd name="T107" fmla="*/ 2147483647 h 1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54"/>
                <a:gd name="T163" fmla="*/ 0 h 150"/>
                <a:gd name="T164" fmla="*/ 154 w 154"/>
                <a:gd name="T165" fmla="*/ 150 h 1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54" h="150">
                  <a:moveTo>
                    <a:pt x="48" y="2"/>
                  </a:moveTo>
                  <a:lnTo>
                    <a:pt x="62" y="2"/>
                  </a:lnTo>
                  <a:lnTo>
                    <a:pt x="66" y="0"/>
                  </a:lnTo>
                  <a:lnTo>
                    <a:pt x="70" y="2"/>
                  </a:lnTo>
                  <a:lnTo>
                    <a:pt x="76" y="2"/>
                  </a:lnTo>
                  <a:lnTo>
                    <a:pt x="80" y="12"/>
                  </a:lnTo>
                  <a:lnTo>
                    <a:pt x="88" y="20"/>
                  </a:lnTo>
                  <a:lnTo>
                    <a:pt x="98" y="24"/>
                  </a:lnTo>
                  <a:lnTo>
                    <a:pt x="108" y="28"/>
                  </a:lnTo>
                  <a:lnTo>
                    <a:pt x="102" y="40"/>
                  </a:lnTo>
                  <a:lnTo>
                    <a:pt x="100" y="48"/>
                  </a:lnTo>
                  <a:lnTo>
                    <a:pt x="98" y="56"/>
                  </a:lnTo>
                  <a:lnTo>
                    <a:pt x="100" y="62"/>
                  </a:lnTo>
                  <a:lnTo>
                    <a:pt x="102" y="68"/>
                  </a:lnTo>
                  <a:lnTo>
                    <a:pt x="108" y="74"/>
                  </a:lnTo>
                  <a:lnTo>
                    <a:pt x="112" y="78"/>
                  </a:lnTo>
                  <a:lnTo>
                    <a:pt x="124" y="86"/>
                  </a:lnTo>
                  <a:lnTo>
                    <a:pt x="132" y="92"/>
                  </a:lnTo>
                  <a:lnTo>
                    <a:pt x="136" y="96"/>
                  </a:lnTo>
                  <a:lnTo>
                    <a:pt x="136" y="102"/>
                  </a:lnTo>
                  <a:lnTo>
                    <a:pt x="138" y="112"/>
                  </a:lnTo>
                  <a:lnTo>
                    <a:pt x="142" y="116"/>
                  </a:lnTo>
                  <a:lnTo>
                    <a:pt x="148" y="122"/>
                  </a:lnTo>
                  <a:lnTo>
                    <a:pt x="152" y="126"/>
                  </a:lnTo>
                  <a:lnTo>
                    <a:pt x="154" y="132"/>
                  </a:lnTo>
                  <a:lnTo>
                    <a:pt x="152" y="134"/>
                  </a:lnTo>
                  <a:lnTo>
                    <a:pt x="148" y="132"/>
                  </a:lnTo>
                  <a:lnTo>
                    <a:pt x="142" y="132"/>
                  </a:lnTo>
                  <a:lnTo>
                    <a:pt x="138" y="132"/>
                  </a:lnTo>
                  <a:lnTo>
                    <a:pt x="134" y="136"/>
                  </a:lnTo>
                  <a:lnTo>
                    <a:pt x="130" y="142"/>
                  </a:lnTo>
                  <a:lnTo>
                    <a:pt x="126" y="150"/>
                  </a:lnTo>
                  <a:lnTo>
                    <a:pt x="98" y="150"/>
                  </a:lnTo>
                  <a:lnTo>
                    <a:pt x="80" y="140"/>
                  </a:lnTo>
                  <a:lnTo>
                    <a:pt x="80" y="130"/>
                  </a:lnTo>
                  <a:lnTo>
                    <a:pt x="74" y="128"/>
                  </a:lnTo>
                  <a:lnTo>
                    <a:pt x="70" y="126"/>
                  </a:lnTo>
                  <a:lnTo>
                    <a:pt x="68" y="122"/>
                  </a:lnTo>
                  <a:lnTo>
                    <a:pt x="64" y="120"/>
                  </a:lnTo>
                  <a:lnTo>
                    <a:pt x="8" y="96"/>
                  </a:lnTo>
                  <a:lnTo>
                    <a:pt x="0" y="74"/>
                  </a:lnTo>
                  <a:lnTo>
                    <a:pt x="30" y="56"/>
                  </a:lnTo>
                  <a:lnTo>
                    <a:pt x="30" y="48"/>
                  </a:lnTo>
                  <a:lnTo>
                    <a:pt x="30" y="42"/>
                  </a:lnTo>
                  <a:lnTo>
                    <a:pt x="32" y="36"/>
                  </a:lnTo>
                  <a:lnTo>
                    <a:pt x="34" y="30"/>
                  </a:lnTo>
                  <a:lnTo>
                    <a:pt x="32" y="28"/>
                  </a:lnTo>
                  <a:lnTo>
                    <a:pt x="30" y="24"/>
                  </a:lnTo>
                  <a:lnTo>
                    <a:pt x="32" y="18"/>
                  </a:lnTo>
                  <a:lnTo>
                    <a:pt x="34" y="16"/>
                  </a:lnTo>
                  <a:lnTo>
                    <a:pt x="38" y="16"/>
                  </a:lnTo>
                  <a:lnTo>
                    <a:pt x="44" y="6"/>
                  </a:lnTo>
                  <a:lnTo>
                    <a:pt x="44" y="2"/>
                  </a:lnTo>
                  <a:lnTo>
                    <a:pt x="4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3" name="Freeform 212"/>
            <p:cNvSpPr/>
            <p:nvPr/>
          </p:nvSpPr>
          <p:spPr bwMode="auto">
            <a:xfrm>
              <a:off x="5191314" y="3346394"/>
              <a:ext cx="407047" cy="183187"/>
            </a:xfrm>
            <a:custGeom>
              <a:avLst/>
              <a:gdLst>
                <a:gd name="T0" fmla="*/ 2147483647 w 278"/>
                <a:gd name="T1" fmla="*/ 2147483647 h 116"/>
                <a:gd name="T2" fmla="*/ 2147483647 w 278"/>
                <a:gd name="T3" fmla="*/ 2147483647 h 116"/>
                <a:gd name="T4" fmla="*/ 2147483647 w 278"/>
                <a:gd name="T5" fmla="*/ 2147483647 h 116"/>
                <a:gd name="T6" fmla="*/ 2147483647 w 278"/>
                <a:gd name="T7" fmla="*/ 2147483647 h 116"/>
                <a:gd name="T8" fmla="*/ 2147483647 w 278"/>
                <a:gd name="T9" fmla="*/ 2147483647 h 116"/>
                <a:gd name="T10" fmla="*/ 2147483647 w 278"/>
                <a:gd name="T11" fmla="*/ 2147483647 h 116"/>
                <a:gd name="T12" fmla="*/ 2147483647 w 278"/>
                <a:gd name="T13" fmla="*/ 2147483647 h 116"/>
                <a:gd name="T14" fmla="*/ 2147483647 w 278"/>
                <a:gd name="T15" fmla="*/ 2147483647 h 116"/>
                <a:gd name="T16" fmla="*/ 2147483647 w 278"/>
                <a:gd name="T17" fmla="*/ 2147483647 h 116"/>
                <a:gd name="T18" fmla="*/ 2147483647 w 278"/>
                <a:gd name="T19" fmla="*/ 2147483647 h 116"/>
                <a:gd name="T20" fmla="*/ 2147483647 w 278"/>
                <a:gd name="T21" fmla="*/ 2147483647 h 116"/>
                <a:gd name="T22" fmla="*/ 2147483647 w 278"/>
                <a:gd name="T23" fmla="*/ 2147483647 h 116"/>
                <a:gd name="T24" fmla="*/ 2147483647 w 278"/>
                <a:gd name="T25" fmla="*/ 2147483647 h 116"/>
                <a:gd name="T26" fmla="*/ 2147483647 w 278"/>
                <a:gd name="T27" fmla="*/ 2147483647 h 116"/>
                <a:gd name="T28" fmla="*/ 2147483647 w 278"/>
                <a:gd name="T29" fmla="*/ 2147483647 h 116"/>
                <a:gd name="T30" fmla="*/ 2147483647 w 278"/>
                <a:gd name="T31" fmla="*/ 2147483647 h 116"/>
                <a:gd name="T32" fmla="*/ 2147483647 w 278"/>
                <a:gd name="T33" fmla="*/ 2147483647 h 116"/>
                <a:gd name="T34" fmla="*/ 2147483647 w 278"/>
                <a:gd name="T35" fmla="*/ 2147483647 h 116"/>
                <a:gd name="T36" fmla="*/ 2147483647 w 278"/>
                <a:gd name="T37" fmla="*/ 2147483647 h 116"/>
                <a:gd name="T38" fmla="*/ 2147483647 w 278"/>
                <a:gd name="T39" fmla="*/ 2147483647 h 116"/>
                <a:gd name="T40" fmla="*/ 2147483647 w 278"/>
                <a:gd name="T41" fmla="*/ 2147483647 h 116"/>
                <a:gd name="T42" fmla="*/ 2147483647 w 278"/>
                <a:gd name="T43" fmla="*/ 2147483647 h 116"/>
                <a:gd name="T44" fmla="*/ 2147483647 w 278"/>
                <a:gd name="T45" fmla="*/ 0 h 116"/>
                <a:gd name="T46" fmla="*/ 2147483647 w 278"/>
                <a:gd name="T47" fmla="*/ 2147483647 h 116"/>
                <a:gd name="T48" fmla="*/ 2147483647 w 278"/>
                <a:gd name="T49" fmla="*/ 2147483647 h 116"/>
                <a:gd name="T50" fmla="*/ 2147483647 w 278"/>
                <a:gd name="T51" fmla="*/ 2147483647 h 116"/>
                <a:gd name="T52" fmla="*/ 2147483647 w 278"/>
                <a:gd name="T53" fmla="*/ 2147483647 h 116"/>
                <a:gd name="T54" fmla="*/ 2147483647 w 278"/>
                <a:gd name="T55" fmla="*/ 2147483647 h 116"/>
                <a:gd name="T56" fmla="*/ 2147483647 w 278"/>
                <a:gd name="T57" fmla="*/ 2147483647 h 116"/>
                <a:gd name="T58" fmla="*/ 2147483647 w 278"/>
                <a:gd name="T59" fmla="*/ 2147483647 h 116"/>
                <a:gd name="T60" fmla="*/ 2147483647 w 278"/>
                <a:gd name="T61" fmla="*/ 2147483647 h 116"/>
                <a:gd name="T62" fmla="*/ 0 w 278"/>
                <a:gd name="T63" fmla="*/ 2147483647 h 116"/>
                <a:gd name="T64" fmla="*/ 2147483647 w 278"/>
                <a:gd name="T65" fmla="*/ 2147483647 h 116"/>
                <a:gd name="T66" fmla="*/ 2147483647 w 278"/>
                <a:gd name="T67" fmla="*/ 2147483647 h 116"/>
                <a:gd name="T68" fmla="*/ 2147483647 w 278"/>
                <a:gd name="T69" fmla="*/ 2147483647 h 116"/>
                <a:gd name="T70" fmla="*/ 2147483647 w 278"/>
                <a:gd name="T71" fmla="*/ 2147483647 h 116"/>
                <a:gd name="T72" fmla="*/ 2147483647 w 278"/>
                <a:gd name="T73" fmla="*/ 2147483647 h 116"/>
                <a:gd name="T74" fmla="*/ 2147483647 w 278"/>
                <a:gd name="T75" fmla="*/ 2147483647 h 116"/>
                <a:gd name="T76" fmla="*/ 2147483647 w 278"/>
                <a:gd name="T77" fmla="*/ 2147483647 h 116"/>
                <a:gd name="T78" fmla="*/ 2147483647 w 278"/>
                <a:gd name="T79" fmla="*/ 2147483647 h 116"/>
                <a:gd name="T80" fmla="*/ 2147483647 w 278"/>
                <a:gd name="T81" fmla="*/ 2147483647 h 116"/>
                <a:gd name="T82" fmla="*/ 2147483647 w 278"/>
                <a:gd name="T83" fmla="*/ 2147483647 h 116"/>
                <a:gd name="T84" fmla="*/ 2147483647 w 278"/>
                <a:gd name="T85" fmla="*/ 2147483647 h 116"/>
                <a:gd name="T86" fmla="*/ 2147483647 w 278"/>
                <a:gd name="T87" fmla="*/ 2147483647 h 116"/>
                <a:gd name="T88" fmla="*/ 2147483647 w 278"/>
                <a:gd name="T89" fmla="*/ 2147483647 h 116"/>
                <a:gd name="T90" fmla="*/ 2147483647 w 278"/>
                <a:gd name="T91" fmla="*/ 2147483647 h 116"/>
                <a:gd name="T92" fmla="*/ 2147483647 w 278"/>
                <a:gd name="T93" fmla="*/ 2147483647 h 116"/>
                <a:gd name="T94" fmla="*/ 2147483647 w 278"/>
                <a:gd name="T95" fmla="*/ 2147483647 h 116"/>
                <a:gd name="T96" fmla="*/ 2147483647 w 278"/>
                <a:gd name="T97" fmla="*/ 2147483647 h 116"/>
                <a:gd name="T98" fmla="*/ 2147483647 w 278"/>
                <a:gd name="T99" fmla="*/ 2147483647 h 116"/>
                <a:gd name="T100" fmla="*/ 2147483647 w 278"/>
                <a:gd name="T101" fmla="*/ 2147483647 h 116"/>
                <a:gd name="T102" fmla="*/ 2147483647 w 278"/>
                <a:gd name="T103" fmla="*/ 2147483647 h 116"/>
                <a:gd name="T104" fmla="*/ 2147483647 w 278"/>
                <a:gd name="T105" fmla="*/ 2147483647 h 116"/>
                <a:gd name="T106" fmla="*/ 2147483647 w 278"/>
                <a:gd name="T107" fmla="*/ 2147483647 h 116"/>
                <a:gd name="T108" fmla="*/ 2147483647 w 278"/>
                <a:gd name="T109" fmla="*/ 2147483647 h 116"/>
                <a:gd name="T110" fmla="*/ 2147483647 w 278"/>
                <a:gd name="T111" fmla="*/ 2147483647 h 11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78"/>
                <a:gd name="T169" fmla="*/ 0 h 116"/>
                <a:gd name="T170" fmla="*/ 278 w 278"/>
                <a:gd name="T171" fmla="*/ 116 h 11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78" h="116">
                  <a:moveTo>
                    <a:pt x="166" y="114"/>
                  </a:moveTo>
                  <a:lnTo>
                    <a:pt x="166" y="96"/>
                  </a:lnTo>
                  <a:lnTo>
                    <a:pt x="170" y="96"/>
                  </a:lnTo>
                  <a:lnTo>
                    <a:pt x="170" y="100"/>
                  </a:lnTo>
                  <a:lnTo>
                    <a:pt x="174" y="100"/>
                  </a:lnTo>
                  <a:lnTo>
                    <a:pt x="182" y="102"/>
                  </a:lnTo>
                  <a:lnTo>
                    <a:pt x="188" y="100"/>
                  </a:lnTo>
                  <a:lnTo>
                    <a:pt x="194" y="98"/>
                  </a:lnTo>
                  <a:lnTo>
                    <a:pt x="198" y="100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4" y="100"/>
                  </a:lnTo>
                  <a:lnTo>
                    <a:pt x="220" y="96"/>
                  </a:lnTo>
                  <a:lnTo>
                    <a:pt x="224" y="94"/>
                  </a:lnTo>
                  <a:lnTo>
                    <a:pt x="226" y="94"/>
                  </a:lnTo>
                  <a:lnTo>
                    <a:pt x="232" y="96"/>
                  </a:lnTo>
                  <a:lnTo>
                    <a:pt x="244" y="94"/>
                  </a:lnTo>
                  <a:lnTo>
                    <a:pt x="252" y="92"/>
                  </a:lnTo>
                  <a:lnTo>
                    <a:pt x="256" y="92"/>
                  </a:lnTo>
                  <a:lnTo>
                    <a:pt x="270" y="92"/>
                  </a:lnTo>
                  <a:lnTo>
                    <a:pt x="274" y="90"/>
                  </a:lnTo>
                  <a:lnTo>
                    <a:pt x="278" y="90"/>
                  </a:lnTo>
                  <a:lnTo>
                    <a:pt x="276" y="80"/>
                  </a:lnTo>
                  <a:lnTo>
                    <a:pt x="274" y="70"/>
                  </a:lnTo>
                  <a:lnTo>
                    <a:pt x="272" y="62"/>
                  </a:lnTo>
                  <a:lnTo>
                    <a:pt x="270" y="52"/>
                  </a:lnTo>
                  <a:lnTo>
                    <a:pt x="272" y="52"/>
                  </a:lnTo>
                  <a:lnTo>
                    <a:pt x="274" y="44"/>
                  </a:lnTo>
                  <a:lnTo>
                    <a:pt x="274" y="40"/>
                  </a:lnTo>
                  <a:lnTo>
                    <a:pt x="268" y="36"/>
                  </a:lnTo>
                  <a:lnTo>
                    <a:pt x="260" y="36"/>
                  </a:lnTo>
                  <a:lnTo>
                    <a:pt x="260" y="32"/>
                  </a:lnTo>
                  <a:lnTo>
                    <a:pt x="260" y="28"/>
                  </a:lnTo>
                  <a:lnTo>
                    <a:pt x="258" y="20"/>
                  </a:lnTo>
                  <a:lnTo>
                    <a:pt x="256" y="14"/>
                  </a:lnTo>
                  <a:lnTo>
                    <a:pt x="252" y="10"/>
                  </a:lnTo>
                  <a:lnTo>
                    <a:pt x="242" y="8"/>
                  </a:lnTo>
                  <a:lnTo>
                    <a:pt x="226" y="10"/>
                  </a:lnTo>
                  <a:lnTo>
                    <a:pt x="210" y="12"/>
                  </a:lnTo>
                  <a:lnTo>
                    <a:pt x="194" y="16"/>
                  </a:lnTo>
                  <a:lnTo>
                    <a:pt x="176" y="18"/>
                  </a:lnTo>
                  <a:lnTo>
                    <a:pt x="170" y="18"/>
                  </a:lnTo>
                  <a:lnTo>
                    <a:pt x="162" y="14"/>
                  </a:lnTo>
                  <a:lnTo>
                    <a:pt x="148" y="10"/>
                  </a:lnTo>
                  <a:lnTo>
                    <a:pt x="134" y="2"/>
                  </a:lnTo>
                  <a:lnTo>
                    <a:pt x="124" y="0"/>
                  </a:lnTo>
                  <a:lnTo>
                    <a:pt x="114" y="0"/>
                  </a:lnTo>
                  <a:lnTo>
                    <a:pt x="102" y="2"/>
                  </a:lnTo>
                  <a:lnTo>
                    <a:pt x="92" y="6"/>
                  </a:lnTo>
                  <a:lnTo>
                    <a:pt x="84" y="12"/>
                  </a:lnTo>
                  <a:lnTo>
                    <a:pt x="76" y="14"/>
                  </a:lnTo>
                  <a:lnTo>
                    <a:pt x="64" y="14"/>
                  </a:lnTo>
                  <a:lnTo>
                    <a:pt x="60" y="14"/>
                  </a:lnTo>
                  <a:lnTo>
                    <a:pt x="60" y="12"/>
                  </a:lnTo>
                  <a:lnTo>
                    <a:pt x="52" y="12"/>
                  </a:lnTo>
                  <a:lnTo>
                    <a:pt x="46" y="12"/>
                  </a:lnTo>
                  <a:lnTo>
                    <a:pt x="34" y="12"/>
                  </a:lnTo>
                  <a:lnTo>
                    <a:pt x="34" y="14"/>
                  </a:lnTo>
                  <a:lnTo>
                    <a:pt x="38" y="18"/>
                  </a:lnTo>
                  <a:lnTo>
                    <a:pt x="44" y="24"/>
                  </a:lnTo>
                  <a:lnTo>
                    <a:pt x="32" y="26"/>
                  </a:lnTo>
                  <a:lnTo>
                    <a:pt x="12" y="28"/>
                  </a:lnTo>
                  <a:lnTo>
                    <a:pt x="6" y="34"/>
                  </a:lnTo>
                  <a:lnTo>
                    <a:pt x="0" y="40"/>
                  </a:lnTo>
                  <a:lnTo>
                    <a:pt x="2" y="40"/>
                  </a:lnTo>
                  <a:lnTo>
                    <a:pt x="4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10" y="50"/>
                  </a:lnTo>
                  <a:lnTo>
                    <a:pt x="14" y="54"/>
                  </a:lnTo>
                  <a:lnTo>
                    <a:pt x="12" y="58"/>
                  </a:lnTo>
                  <a:lnTo>
                    <a:pt x="10" y="60"/>
                  </a:lnTo>
                  <a:lnTo>
                    <a:pt x="10" y="66"/>
                  </a:lnTo>
                  <a:lnTo>
                    <a:pt x="18" y="66"/>
                  </a:lnTo>
                  <a:lnTo>
                    <a:pt x="18" y="70"/>
                  </a:lnTo>
                  <a:lnTo>
                    <a:pt x="22" y="76"/>
                  </a:lnTo>
                  <a:lnTo>
                    <a:pt x="30" y="84"/>
                  </a:lnTo>
                  <a:lnTo>
                    <a:pt x="30" y="86"/>
                  </a:lnTo>
                  <a:lnTo>
                    <a:pt x="32" y="90"/>
                  </a:lnTo>
                  <a:lnTo>
                    <a:pt x="46" y="96"/>
                  </a:lnTo>
                  <a:lnTo>
                    <a:pt x="60" y="100"/>
                  </a:lnTo>
                  <a:lnTo>
                    <a:pt x="76" y="104"/>
                  </a:lnTo>
                  <a:lnTo>
                    <a:pt x="78" y="100"/>
                  </a:lnTo>
                  <a:lnTo>
                    <a:pt x="78" y="96"/>
                  </a:lnTo>
                  <a:lnTo>
                    <a:pt x="76" y="94"/>
                  </a:lnTo>
                  <a:lnTo>
                    <a:pt x="74" y="94"/>
                  </a:lnTo>
                  <a:lnTo>
                    <a:pt x="78" y="94"/>
                  </a:lnTo>
                  <a:lnTo>
                    <a:pt x="82" y="92"/>
                  </a:lnTo>
                  <a:lnTo>
                    <a:pt x="88" y="92"/>
                  </a:lnTo>
                  <a:lnTo>
                    <a:pt x="90" y="94"/>
                  </a:lnTo>
                  <a:lnTo>
                    <a:pt x="98" y="98"/>
                  </a:lnTo>
                  <a:lnTo>
                    <a:pt x="104" y="106"/>
                  </a:lnTo>
                  <a:lnTo>
                    <a:pt x="108" y="108"/>
                  </a:lnTo>
                  <a:lnTo>
                    <a:pt x="114" y="108"/>
                  </a:lnTo>
                  <a:lnTo>
                    <a:pt x="116" y="108"/>
                  </a:lnTo>
                  <a:lnTo>
                    <a:pt x="120" y="106"/>
                  </a:lnTo>
                  <a:lnTo>
                    <a:pt x="126" y="98"/>
                  </a:lnTo>
                  <a:lnTo>
                    <a:pt x="132" y="94"/>
                  </a:lnTo>
                  <a:lnTo>
                    <a:pt x="134" y="92"/>
                  </a:lnTo>
                  <a:lnTo>
                    <a:pt x="138" y="92"/>
                  </a:lnTo>
                  <a:lnTo>
                    <a:pt x="142" y="92"/>
                  </a:lnTo>
                  <a:lnTo>
                    <a:pt x="142" y="94"/>
                  </a:lnTo>
                  <a:lnTo>
                    <a:pt x="146" y="94"/>
                  </a:lnTo>
                  <a:lnTo>
                    <a:pt x="148" y="96"/>
                  </a:lnTo>
                  <a:lnTo>
                    <a:pt x="152" y="94"/>
                  </a:lnTo>
                  <a:lnTo>
                    <a:pt x="154" y="94"/>
                  </a:lnTo>
                  <a:lnTo>
                    <a:pt x="164" y="94"/>
                  </a:lnTo>
                  <a:lnTo>
                    <a:pt x="162" y="96"/>
                  </a:lnTo>
                  <a:lnTo>
                    <a:pt x="160" y="98"/>
                  </a:lnTo>
                  <a:lnTo>
                    <a:pt x="156" y="98"/>
                  </a:lnTo>
                  <a:lnTo>
                    <a:pt x="158" y="108"/>
                  </a:lnTo>
                  <a:lnTo>
                    <a:pt x="162" y="116"/>
                  </a:lnTo>
                  <a:lnTo>
                    <a:pt x="166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4" name="Freeform 213"/>
            <p:cNvSpPr/>
            <p:nvPr/>
          </p:nvSpPr>
          <p:spPr bwMode="auto">
            <a:xfrm>
              <a:off x="5788625" y="3809671"/>
              <a:ext cx="21909" cy="37169"/>
            </a:xfrm>
            <a:custGeom>
              <a:avLst/>
              <a:gdLst>
                <a:gd name="T0" fmla="*/ 0 w 16"/>
                <a:gd name="T1" fmla="*/ 2147483647 h 24"/>
                <a:gd name="T2" fmla="*/ 2147483647 w 16"/>
                <a:gd name="T3" fmla="*/ 2147483647 h 24"/>
                <a:gd name="T4" fmla="*/ 2147483647 w 16"/>
                <a:gd name="T5" fmla="*/ 2147483647 h 24"/>
                <a:gd name="T6" fmla="*/ 2147483647 w 16"/>
                <a:gd name="T7" fmla="*/ 0 h 24"/>
                <a:gd name="T8" fmla="*/ 2147483647 w 16"/>
                <a:gd name="T9" fmla="*/ 0 h 24"/>
                <a:gd name="T10" fmla="*/ 2147483647 w 16"/>
                <a:gd name="T11" fmla="*/ 2147483647 h 24"/>
                <a:gd name="T12" fmla="*/ 2147483647 w 16"/>
                <a:gd name="T13" fmla="*/ 2147483647 h 24"/>
                <a:gd name="T14" fmla="*/ 2147483647 w 16"/>
                <a:gd name="T15" fmla="*/ 2147483647 h 24"/>
                <a:gd name="T16" fmla="*/ 2147483647 w 16"/>
                <a:gd name="T17" fmla="*/ 2147483647 h 24"/>
                <a:gd name="T18" fmla="*/ 2147483647 w 16"/>
                <a:gd name="T19" fmla="*/ 2147483647 h 24"/>
                <a:gd name="T20" fmla="*/ 2147483647 w 16"/>
                <a:gd name="T21" fmla="*/ 2147483647 h 24"/>
                <a:gd name="T22" fmla="*/ 2147483647 w 16"/>
                <a:gd name="T23" fmla="*/ 2147483647 h 24"/>
                <a:gd name="T24" fmla="*/ 0 w 16"/>
                <a:gd name="T25" fmla="*/ 2147483647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24"/>
                <a:gd name="T41" fmla="*/ 16 w 16"/>
                <a:gd name="T42" fmla="*/ 24 h 2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24">
                  <a:moveTo>
                    <a:pt x="0" y="12"/>
                  </a:moveTo>
                  <a:lnTo>
                    <a:pt x="2" y="10"/>
                  </a:lnTo>
                  <a:lnTo>
                    <a:pt x="4" y="8"/>
                  </a:lnTo>
                  <a:lnTo>
                    <a:pt x="2" y="0"/>
                  </a:lnTo>
                  <a:lnTo>
                    <a:pt x="10" y="0"/>
                  </a:lnTo>
                  <a:lnTo>
                    <a:pt x="12" y="6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4" y="16"/>
                  </a:lnTo>
                  <a:lnTo>
                    <a:pt x="10" y="20"/>
                  </a:lnTo>
                  <a:lnTo>
                    <a:pt x="6" y="24"/>
                  </a:lnTo>
                  <a:lnTo>
                    <a:pt x="4" y="20"/>
                  </a:lnTo>
                  <a:lnTo>
                    <a:pt x="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5" name="Freeform 214"/>
            <p:cNvSpPr/>
            <p:nvPr/>
          </p:nvSpPr>
          <p:spPr bwMode="auto">
            <a:xfrm>
              <a:off x="5828984" y="3836220"/>
              <a:ext cx="175272" cy="237612"/>
            </a:xfrm>
            <a:custGeom>
              <a:avLst/>
              <a:gdLst>
                <a:gd name="T0" fmla="*/ 2147483647 w 120"/>
                <a:gd name="T1" fmla="*/ 2147483647 h 150"/>
                <a:gd name="T2" fmla="*/ 2147483647 w 120"/>
                <a:gd name="T3" fmla="*/ 2147483647 h 150"/>
                <a:gd name="T4" fmla="*/ 2147483647 w 120"/>
                <a:gd name="T5" fmla="*/ 2147483647 h 150"/>
                <a:gd name="T6" fmla="*/ 2147483647 w 120"/>
                <a:gd name="T7" fmla="*/ 2147483647 h 150"/>
                <a:gd name="T8" fmla="*/ 2147483647 w 120"/>
                <a:gd name="T9" fmla="*/ 2147483647 h 150"/>
                <a:gd name="T10" fmla="*/ 2147483647 w 120"/>
                <a:gd name="T11" fmla="*/ 2147483647 h 150"/>
                <a:gd name="T12" fmla="*/ 2147483647 w 120"/>
                <a:gd name="T13" fmla="*/ 2147483647 h 150"/>
                <a:gd name="T14" fmla="*/ 2147483647 w 120"/>
                <a:gd name="T15" fmla="*/ 2147483647 h 150"/>
                <a:gd name="T16" fmla="*/ 2147483647 w 120"/>
                <a:gd name="T17" fmla="*/ 2147483647 h 150"/>
                <a:gd name="T18" fmla="*/ 2147483647 w 120"/>
                <a:gd name="T19" fmla="*/ 2147483647 h 150"/>
                <a:gd name="T20" fmla="*/ 2147483647 w 120"/>
                <a:gd name="T21" fmla="*/ 2147483647 h 150"/>
                <a:gd name="T22" fmla="*/ 2147483647 w 120"/>
                <a:gd name="T23" fmla="*/ 2147483647 h 150"/>
                <a:gd name="T24" fmla="*/ 2147483647 w 120"/>
                <a:gd name="T25" fmla="*/ 2147483647 h 150"/>
                <a:gd name="T26" fmla="*/ 2147483647 w 120"/>
                <a:gd name="T27" fmla="*/ 2147483647 h 150"/>
                <a:gd name="T28" fmla="*/ 2147483647 w 120"/>
                <a:gd name="T29" fmla="*/ 2147483647 h 150"/>
                <a:gd name="T30" fmla="*/ 2147483647 w 120"/>
                <a:gd name="T31" fmla="*/ 2147483647 h 150"/>
                <a:gd name="T32" fmla="*/ 2147483647 w 120"/>
                <a:gd name="T33" fmla="*/ 2147483647 h 150"/>
                <a:gd name="T34" fmla="*/ 2147483647 w 120"/>
                <a:gd name="T35" fmla="*/ 2147483647 h 150"/>
                <a:gd name="T36" fmla="*/ 2147483647 w 120"/>
                <a:gd name="T37" fmla="*/ 2147483647 h 150"/>
                <a:gd name="T38" fmla="*/ 2147483647 w 120"/>
                <a:gd name="T39" fmla="*/ 2147483647 h 150"/>
                <a:gd name="T40" fmla="*/ 2147483647 w 120"/>
                <a:gd name="T41" fmla="*/ 2147483647 h 150"/>
                <a:gd name="T42" fmla="*/ 2147483647 w 120"/>
                <a:gd name="T43" fmla="*/ 2147483647 h 150"/>
                <a:gd name="T44" fmla="*/ 2147483647 w 120"/>
                <a:gd name="T45" fmla="*/ 2147483647 h 150"/>
                <a:gd name="T46" fmla="*/ 2147483647 w 120"/>
                <a:gd name="T47" fmla="*/ 2147483647 h 150"/>
                <a:gd name="T48" fmla="*/ 2147483647 w 120"/>
                <a:gd name="T49" fmla="*/ 2147483647 h 150"/>
                <a:gd name="T50" fmla="*/ 2147483647 w 120"/>
                <a:gd name="T51" fmla="*/ 2147483647 h 150"/>
                <a:gd name="T52" fmla="*/ 2147483647 w 120"/>
                <a:gd name="T53" fmla="*/ 2147483647 h 150"/>
                <a:gd name="T54" fmla="*/ 2147483647 w 120"/>
                <a:gd name="T55" fmla="*/ 2147483647 h 150"/>
                <a:gd name="T56" fmla="*/ 2147483647 w 120"/>
                <a:gd name="T57" fmla="*/ 2147483647 h 150"/>
                <a:gd name="T58" fmla="*/ 2147483647 w 120"/>
                <a:gd name="T59" fmla="*/ 2147483647 h 150"/>
                <a:gd name="T60" fmla="*/ 2147483647 w 120"/>
                <a:gd name="T61" fmla="*/ 2147483647 h 150"/>
                <a:gd name="T62" fmla="*/ 2147483647 w 120"/>
                <a:gd name="T63" fmla="*/ 2147483647 h 150"/>
                <a:gd name="T64" fmla="*/ 2147483647 w 120"/>
                <a:gd name="T65" fmla="*/ 2147483647 h 150"/>
                <a:gd name="T66" fmla="*/ 0 w 120"/>
                <a:gd name="T67" fmla="*/ 2147483647 h 150"/>
                <a:gd name="T68" fmla="*/ 0 w 120"/>
                <a:gd name="T69" fmla="*/ 2147483647 h 150"/>
                <a:gd name="T70" fmla="*/ 2147483647 w 120"/>
                <a:gd name="T71" fmla="*/ 2147483647 h 150"/>
                <a:gd name="T72" fmla="*/ 2147483647 w 120"/>
                <a:gd name="T73" fmla="*/ 2147483647 h 150"/>
                <a:gd name="T74" fmla="*/ 2147483647 w 120"/>
                <a:gd name="T75" fmla="*/ 2147483647 h 150"/>
                <a:gd name="T76" fmla="*/ 2147483647 w 120"/>
                <a:gd name="T77" fmla="*/ 0 h 150"/>
                <a:gd name="T78" fmla="*/ 2147483647 w 120"/>
                <a:gd name="T79" fmla="*/ 2147483647 h 1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20"/>
                <a:gd name="T121" fmla="*/ 0 h 150"/>
                <a:gd name="T122" fmla="*/ 120 w 120"/>
                <a:gd name="T123" fmla="*/ 150 h 15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20" h="150">
                  <a:moveTo>
                    <a:pt x="66" y="4"/>
                  </a:moveTo>
                  <a:lnTo>
                    <a:pt x="72" y="12"/>
                  </a:lnTo>
                  <a:lnTo>
                    <a:pt x="76" y="22"/>
                  </a:lnTo>
                  <a:lnTo>
                    <a:pt x="82" y="26"/>
                  </a:lnTo>
                  <a:lnTo>
                    <a:pt x="88" y="28"/>
                  </a:lnTo>
                  <a:lnTo>
                    <a:pt x="102" y="30"/>
                  </a:lnTo>
                  <a:lnTo>
                    <a:pt x="110" y="34"/>
                  </a:lnTo>
                  <a:lnTo>
                    <a:pt x="116" y="38"/>
                  </a:lnTo>
                  <a:lnTo>
                    <a:pt x="118" y="42"/>
                  </a:lnTo>
                  <a:lnTo>
                    <a:pt x="120" y="50"/>
                  </a:lnTo>
                  <a:lnTo>
                    <a:pt x="118" y="58"/>
                  </a:lnTo>
                  <a:lnTo>
                    <a:pt x="116" y="64"/>
                  </a:lnTo>
                  <a:lnTo>
                    <a:pt x="104" y="76"/>
                  </a:lnTo>
                  <a:lnTo>
                    <a:pt x="98" y="82"/>
                  </a:lnTo>
                  <a:lnTo>
                    <a:pt x="94" y="86"/>
                  </a:lnTo>
                  <a:lnTo>
                    <a:pt x="92" y="90"/>
                  </a:lnTo>
                  <a:lnTo>
                    <a:pt x="92" y="98"/>
                  </a:lnTo>
                  <a:lnTo>
                    <a:pt x="92" y="110"/>
                  </a:lnTo>
                  <a:lnTo>
                    <a:pt x="84" y="112"/>
                  </a:lnTo>
                  <a:lnTo>
                    <a:pt x="78" y="110"/>
                  </a:lnTo>
                  <a:lnTo>
                    <a:pt x="78" y="120"/>
                  </a:lnTo>
                  <a:lnTo>
                    <a:pt x="78" y="122"/>
                  </a:lnTo>
                  <a:lnTo>
                    <a:pt x="78" y="126"/>
                  </a:lnTo>
                  <a:lnTo>
                    <a:pt x="72" y="128"/>
                  </a:lnTo>
                  <a:lnTo>
                    <a:pt x="66" y="130"/>
                  </a:lnTo>
                  <a:lnTo>
                    <a:pt x="64" y="132"/>
                  </a:lnTo>
                  <a:lnTo>
                    <a:pt x="62" y="136"/>
                  </a:lnTo>
                  <a:lnTo>
                    <a:pt x="58" y="140"/>
                  </a:lnTo>
                  <a:lnTo>
                    <a:pt x="56" y="144"/>
                  </a:lnTo>
                  <a:lnTo>
                    <a:pt x="44" y="146"/>
                  </a:lnTo>
                  <a:lnTo>
                    <a:pt x="36" y="148"/>
                  </a:lnTo>
                  <a:lnTo>
                    <a:pt x="30" y="148"/>
                  </a:lnTo>
                  <a:lnTo>
                    <a:pt x="20" y="150"/>
                  </a:lnTo>
                  <a:lnTo>
                    <a:pt x="0" y="126"/>
                  </a:lnTo>
                  <a:lnTo>
                    <a:pt x="0" y="118"/>
                  </a:lnTo>
                  <a:lnTo>
                    <a:pt x="50" y="74"/>
                  </a:lnTo>
                  <a:lnTo>
                    <a:pt x="50" y="40"/>
                  </a:lnTo>
                  <a:lnTo>
                    <a:pt x="42" y="34"/>
                  </a:lnTo>
                  <a:lnTo>
                    <a:pt x="66" y="0"/>
                  </a:lnTo>
                  <a:lnTo>
                    <a:pt x="66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6" name="Freeform 215"/>
            <p:cNvSpPr/>
            <p:nvPr/>
          </p:nvSpPr>
          <p:spPr bwMode="auto">
            <a:xfrm>
              <a:off x="5905089" y="3799051"/>
              <a:ext cx="13837" cy="27876"/>
            </a:xfrm>
            <a:custGeom>
              <a:avLst/>
              <a:gdLst>
                <a:gd name="T0" fmla="*/ 0 w 10"/>
                <a:gd name="T1" fmla="*/ 2147483647 h 18"/>
                <a:gd name="T2" fmla="*/ 2147483647 w 10"/>
                <a:gd name="T3" fmla="*/ 0 h 18"/>
                <a:gd name="T4" fmla="*/ 2147483647 w 10"/>
                <a:gd name="T5" fmla="*/ 2147483647 h 18"/>
                <a:gd name="T6" fmla="*/ 2147483647 w 10"/>
                <a:gd name="T7" fmla="*/ 2147483647 h 18"/>
                <a:gd name="T8" fmla="*/ 2147483647 w 10"/>
                <a:gd name="T9" fmla="*/ 2147483647 h 18"/>
                <a:gd name="T10" fmla="*/ 2147483647 w 10"/>
                <a:gd name="T11" fmla="*/ 2147483647 h 18"/>
                <a:gd name="T12" fmla="*/ 2147483647 w 10"/>
                <a:gd name="T13" fmla="*/ 2147483647 h 18"/>
                <a:gd name="T14" fmla="*/ 0 w 10"/>
                <a:gd name="T15" fmla="*/ 2147483647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18"/>
                <a:gd name="T26" fmla="*/ 10 w 10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18">
                  <a:moveTo>
                    <a:pt x="0" y="8"/>
                  </a:moveTo>
                  <a:lnTo>
                    <a:pt x="6" y="0"/>
                  </a:lnTo>
                  <a:lnTo>
                    <a:pt x="10" y="6"/>
                  </a:lnTo>
                  <a:lnTo>
                    <a:pt x="10" y="14"/>
                  </a:lnTo>
                  <a:lnTo>
                    <a:pt x="6" y="18"/>
                  </a:lnTo>
                  <a:lnTo>
                    <a:pt x="4" y="16"/>
                  </a:lnTo>
                  <a:lnTo>
                    <a:pt x="2" y="12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7" name="Freeform 216"/>
            <p:cNvSpPr/>
            <p:nvPr/>
          </p:nvSpPr>
          <p:spPr bwMode="auto">
            <a:xfrm>
              <a:off x="5794390" y="3812326"/>
              <a:ext cx="130301" cy="76991"/>
            </a:xfrm>
            <a:custGeom>
              <a:avLst/>
              <a:gdLst>
                <a:gd name="T0" fmla="*/ 2147483647 w 90"/>
                <a:gd name="T1" fmla="*/ 2147483647 h 50"/>
                <a:gd name="T2" fmla="*/ 2147483647 w 90"/>
                <a:gd name="T3" fmla="*/ 2147483647 h 50"/>
                <a:gd name="T4" fmla="*/ 2147483647 w 90"/>
                <a:gd name="T5" fmla="*/ 2147483647 h 50"/>
                <a:gd name="T6" fmla="*/ 2147483647 w 90"/>
                <a:gd name="T7" fmla="*/ 2147483647 h 50"/>
                <a:gd name="T8" fmla="*/ 2147483647 w 90"/>
                <a:gd name="T9" fmla="*/ 2147483647 h 50"/>
                <a:gd name="T10" fmla="*/ 2147483647 w 90"/>
                <a:gd name="T11" fmla="*/ 2147483647 h 50"/>
                <a:gd name="T12" fmla="*/ 2147483647 w 90"/>
                <a:gd name="T13" fmla="*/ 0 h 50"/>
                <a:gd name="T14" fmla="*/ 2147483647 w 90"/>
                <a:gd name="T15" fmla="*/ 2147483647 h 50"/>
                <a:gd name="T16" fmla="*/ 2147483647 w 90"/>
                <a:gd name="T17" fmla="*/ 2147483647 h 50"/>
                <a:gd name="T18" fmla="*/ 2147483647 w 90"/>
                <a:gd name="T19" fmla="*/ 2147483647 h 50"/>
                <a:gd name="T20" fmla="*/ 2147483647 w 90"/>
                <a:gd name="T21" fmla="*/ 2147483647 h 50"/>
                <a:gd name="T22" fmla="*/ 2147483647 w 90"/>
                <a:gd name="T23" fmla="*/ 2147483647 h 50"/>
                <a:gd name="T24" fmla="*/ 2147483647 w 90"/>
                <a:gd name="T25" fmla="*/ 2147483647 h 50"/>
                <a:gd name="T26" fmla="*/ 2147483647 w 90"/>
                <a:gd name="T27" fmla="*/ 2147483647 h 50"/>
                <a:gd name="T28" fmla="*/ 2147483647 w 90"/>
                <a:gd name="T29" fmla="*/ 2147483647 h 50"/>
                <a:gd name="T30" fmla="*/ 2147483647 w 90"/>
                <a:gd name="T31" fmla="*/ 2147483647 h 50"/>
                <a:gd name="T32" fmla="*/ 0 w 90"/>
                <a:gd name="T33" fmla="*/ 2147483647 h 50"/>
                <a:gd name="T34" fmla="*/ 2147483647 w 90"/>
                <a:gd name="T35" fmla="*/ 2147483647 h 50"/>
                <a:gd name="T36" fmla="*/ 2147483647 w 90"/>
                <a:gd name="T37" fmla="*/ 2147483647 h 50"/>
                <a:gd name="T38" fmla="*/ 2147483647 w 90"/>
                <a:gd name="T39" fmla="*/ 2147483647 h 50"/>
                <a:gd name="T40" fmla="*/ 2147483647 w 90"/>
                <a:gd name="T41" fmla="*/ 2147483647 h 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0"/>
                <a:gd name="T64" fmla="*/ 0 h 50"/>
                <a:gd name="T65" fmla="*/ 90 w 90"/>
                <a:gd name="T66" fmla="*/ 50 h 5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0" h="50">
                  <a:moveTo>
                    <a:pt x="66" y="50"/>
                  </a:moveTo>
                  <a:lnTo>
                    <a:pt x="90" y="16"/>
                  </a:lnTo>
                  <a:lnTo>
                    <a:pt x="86" y="6"/>
                  </a:lnTo>
                  <a:lnTo>
                    <a:pt x="82" y="10"/>
                  </a:lnTo>
                  <a:lnTo>
                    <a:pt x="80" y="8"/>
                  </a:lnTo>
                  <a:lnTo>
                    <a:pt x="78" y="4"/>
                  </a:lnTo>
                  <a:lnTo>
                    <a:pt x="76" y="0"/>
                  </a:lnTo>
                  <a:lnTo>
                    <a:pt x="66" y="12"/>
                  </a:lnTo>
                  <a:lnTo>
                    <a:pt x="58" y="22"/>
                  </a:lnTo>
                  <a:lnTo>
                    <a:pt x="52" y="28"/>
                  </a:lnTo>
                  <a:lnTo>
                    <a:pt x="44" y="30"/>
                  </a:lnTo>
                  <a:lnTo>
                    <a:pt x="36" y="34"/>
                  </a:lnTo>
                  <a:lnTo>
                    <a:pt x="26" y="34"/>
                  </a:lnTo>
                  <a:lnTo>
                    <a:pt x="20" y="34"/>
                  </a:lnTo>
                  <a:lnTo>
                    <a:pt x="12" y="30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10" y="36"/>
                  </a:lnTo>
                  <a:lnTo>
                    <a:pt x="22" y="40"/>
                  </a:lnTo>
                  <a:lnTo>
                    <a:pt x="22" y="48"/>
                  </a:lnTo>
                  <a:lnTo>
                    <a:pt x="66" y="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8" name="Freeform 217"/>
            <p:cNvSpPr/>
            <p:nvPr/>
          </p:nvSpPr>
          <p:spPr bwMode="auto">
            <a:xfrm>
              <a:off x="5619118" y="4023389"/>
              <a:ext cx="239846" cy="167258"/>
            </a:xfrm>
            <a:custGeom>
              <a:avLst/>
              <a:gdLst>
                <a:gd name="T0" fmla="*/ 2147483647 w 164"/>
                <a:gd name="T1" fmla="*/ 2147483647 h 106"/>
                <a:gd name="T2" fmla="*/ 2147483647 w 164"/>
                <a:gd name="T3" fmla="*/ 2147483647 h 106"/>
                <a:gd name="T4" fmla="*/ 2147483647 w 164"/>
                <a:gd name="T5" fmla="*/ 0 h 106"/>
                <a:gd name="T6" fmla="*/ 2147483647 w 164"/>
                <a:gd name="T7" fmla="*/ 2147483647 h 106"/>
                <a:gd name="T8" fmla="*/ 2147483647 w 164"/>
                <a:gd name="T9" fmla="*/ 2147483647 h 106"/>
                <a:gd name="T10" fmla="*/ 2147483647 w 164"/>
                <a:gd name="T11" fmla="*/ 2147483647 h 106"/>
                <a:gd name="T12" fmla="*/ 2147483647 w 164"/>
                <a:gd name="T13" fmla="*/ 2147483647 h 106"/>
                <a:gd name="T14" fmla="*/ 2147483647 w 164"/>
                <a:gd name="T15" fmla="*/ 2147483647 h 106"/>
                <a:gd name="T16" fmla="*/ 2147483647 w 164"/>
                <a:gd name="T17" fmla="*/ 2147483647 h 106"/>
                <a:gd name="T18" fmla="*/ 2147483647 w 164"/>
                <a:gd name="T19" fmla="*/ 2147483647 h 106"/>
                <a:gd name="T20" fmla="*/ 2147483647 w 164"/>
                <a:gd name="T21" fmla="*/ 2147483647 h 106"/>
                <a:gd name="T22" fmla="*/ 2147483647 w 164"/>
                <a:gd name="T23" fmla="*/ 2147483647 h 106"/>
                <a:gd name="T24" fmla="*/ 2147483647 w 164"/>
                <a:gd name="T25" fmla="*/ 2147483647 h 106"/>
                <a:gd name="T26" fmla="*/ 2147483647 w 164"/>
                <a:gd name="T27" fmla="*/ 2147483647 h 106"/>
                <a:gd name="T28" fmla="*/ 2147483647 w 164"/>
                <a:gd name="T29" fmla="*/ 2147483647 h 106"/>
                <a:gd name="T30" fmla="*/ 2147483647 w 164"/>
                <a:gd name="T31" fmla="*/ 2147483647 h 106"/>
                <a:gd name="T32" fmla="*/ 0 w 164"/>
                <a:gd name="T33" fmla="*/ 2147483647 h 106"/>
                <a:gd name="T34" fmla="*/ 2147483647 w 164"/>
                <a:gd name="T35" fmla="*/ 2147483647 h 106"/>
                <a:gd name="T36" fmla="*/ 2147483647 w 164"/>
                <a:gd name="T37" fmla="*/ 2147483647 h 106"/>
                <a:gd name="T38" fmla="*/ 2147483647 w 164"/>
                <a:gd name="T39" fmla="*/ 2147483647 h 106"/>
                <a:gd name="T40" fmla="*/ 2147483647 w 164"/>
                <a:gd name="T41" fmla="*/ 2147483647 h 106"/>
                <a:gd name="T42" fmla="*/ 2147483647 w 164"/>
                <a:gd name="T43" fmla="*/ 2147483647 h 106"/>
                <a:gd name="T44" fmla="*/ 2147483647 w 164"/>
                <a:gd name="T45" fmla="*/ 2147483647 h 106"/>
                <a:gd name="T46" fmla="*/ 2147483647 w 164"/>
                <a:gd name="T47" fmla="*/ 2147483647 h 106"/>
                <a:gd name="T48" fmla="*/ 2147483647 w 164"/>
                <a:gd name="T49" fmla="*/ 2147483647 h 106"/>
                <a:gd name="T50" fmla="*/ 2147483647 w 164"/>
                <a:gd name="T51" fmla="*/ 2147483647 h 106"/>
                <a:gd name="T52" fmla="*/ 2147483647 w 164"/>
                <a:gd name="T53" fmla="*/ 2147483647 h 106"/>
                <a:gd name="T54" fmla="*/ 2147483647 w 164"/>
                <a:gd name="T55" fmla="*/ 2147483647 h 106"/>
                <a:gd name="T56" fmla="*/ 2147483647 w 164"/>
                <a:gd name="T57" fmla="*/ 2147483647 h 106"/>
                <a:gd name="T58" fmla="*/ 2147483647 w 164"/>
                <a:gd name="T59" fmla="*/ 2147483647 h 106"/>
                <a:gd name="T60" fmla="*/ 2147483647 w 164"/>
                <a:gd name="T61" fmla="*/ 2147483647 h 106"/>
                <a:gd name="T62" fmla="*/ 2147483647 w 164"/>
                <a:gd name="T63" fmla="*/ 2147483647 h 106"/>
                <a:gd name="T64" fmla="*/ 2147483647 w 164"/>
                <a:gd name="T65" fmla="*/ 2147483647 h 106"/>
                <a:gd name="T66" fmla="*/ 2147483647 w 164"/>
                <a:gd name="T67" fmla="*/ 2147483647 h 106"/>
                <a:gd name="T68" fmla="*/ 2147483647 w 164"/>
                <a:gd name="T69" fmla="*/ 2147483647 h 106"/>
                <a:gd name="T70" fmla="*/ 2147483647 w 164"/>
                <a:gd name="T71" fmla="*/ 2147483647 h 106"/>
                <a:gd name="T72" fmla="*/ 2147483647 w 164"/>
                <a:gd name="T73" fmla="*/ 2147483647 h 106"/>
                <a:gd name="T74" fmla="*/ 2147483647 w 164"/>
                <a:gd name="T75" fmla="*/ 2147483647 h 106"/>
                <a:gd name="T76" fmla="*/ 2147483647 w 164"/>
                <a:gd name="T77" fmla="*/ 2147483647 h 106"/>
                <a:gd name="T78" fmla="*/ 2147483647 w 164"/>
                <a:gd name="T79" fmla="*/ 2147483647 h 106"/>
                <a:gd name="T80" fmla="*/ 2147483647 w 164"/>
                <a:gd name="T81" fmla="*/ 2147483647 h 10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64"/>
                <a:gd name="T124" fmla="*/ 0 h 106"/>
                <a:gd name="T125" fmla="*/ 164 w 164"/>
                <a:gd name="T126" fmla="*/ 106 h 10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64" h="106">
                  <a:moveTo>
                    <a:pt x="164" y="32"/>
                  </a:moveTo>
                  <a:lnTo>
                    <a:pt x="144" y="8"/>
                  </a:lnTo>
                  <a:lnTo>
                    <a:pt x="144" y="0"/>
                  </a:lnTo>
                  <a:lnTo>
                    <a:pt x="96" y="12"/>
                  </a:lnTo>
                  <a:lnTo>
                    <a:pt x="52" y="56"/>
                  </a:lnTo>
                  <a:lnTo>
                    <a:pt x="50" y="34"/>
                  </a:lnTo>
                  <a:lnTo>
                    <a:pt x="30" y="28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18" y="26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10" y="28"/>
                  </a:lnTo>
                  <a:lnTo>
                    <a:pt x="8" y="34"/>
                  </a:lnTo>
                  <a:lnTo>
                    <a:pt x="6" y="38"/>
                  </a:lnTo>
                  <a:lnTo>
                    <a:pt x="4" y="46"/>
                  </a:lnTo>
                  <a:lnTo>
                    <a:pt x="0" y="54"/>
                  </a:lnTo>
                  <a:lnTo>
                    <a:pt x="10" y="78"/>
                  </a:lnTo>
                  <a:lnTo>
                    <a:pt x="14" y="92"/>
                  </a:lnTo>
                  <a:lnTo>
                    <a:pt x="14" y="106"/>
                  </a:lnTo>
                  <a:lnTo>
                    <a:pt x="20" y="106"/>
                  </a:lnTo>
                  <a:lnTo>
                    <a:pt x="30" y="106"/>
                  </a:lnTo>
                  <a:lnTo>
                    <a:pt x="40" y="102"/>
                  </a:lnTo>
                  <a:lnTo>
                    <a:pt x="44" y="98"/>
                  </a:lnTo>
                  <a:lnTo>
                    <a:pt x="52" y="94"/>
                  </a:lnTo>
                  <a:lnTo>
                    <a:pt x="66" y="90"/>
                  </a:lnTo>
                  <a:lnTo>
                    <a:pt x="76" y="88"/>
                  </a:lnTo>
                  <a:lnTo>
                    <a:pt x="86" y="84"/>
                  </a:lnTo>
                  <a:lnTo>
                    <a:pt x="96" y="82"/>
                  </a:lnTo>
                  <a:lnTo>
                    <a:pt x="100" y="78"/>
                  </a:lnTo>
                  <a:lnTo>
                    <a:pt x="104" y="76"/>
                  </a:lnTo>
                  <a:lnTo>
                    <a:pt x="106" y="70"/>
                  </a:lnTo>
                  <a:lnTo>
                    <a:pt x="112" y="68"/>
                  </a:lnTo>
                  <a:lnTo>
                    <a:pt x="130" y="64"/>
                  </a:lnTo>
                  <a:lnTo>
                    <a:pt x="140" y="60"/>
                  </a:lnTo>
                  <a:lnTo>
                    <a:pt x="150" y="54"/>
                  </a:lnTo>
                  <a:lnTo>
                    <a:pt x="152" y="50"/>
                  </a:lnTo>
                  <a:lnTo>
                    <a:pt x="154" y="44"/>
                  </a:lnTo>
                  <a:lnTo>
                    <a:pt x="158" y="36"/>
                  </a:lnTo>
                  <a:lnTo>
                    <a:pt x="160" y="34"/>
                  </a:lnTo>
                  <a:lnTo>
                    <a:pt x="164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89" name="Freeform 218"/>
            <p:cNvSpPr/>
            <p:nvPr/>
          </p:nvSpPr>
          <p:spPr bwMode="auto">
            <a:xfrm>
              <a:off x="5679080" y="3696838"/>
              <a:ext cx="61115" cy="43805"/>
            </a:xfrm>
            <a:custGeom>
              <a:avLst/>
              <a:gdLst>
                <a:gd name="T0" fmla="*/ 2147483647 w 42"/>
                <a:gd name="T1" fmla="*/ 2147483647 h 28"/>
                <a:gd name="T2" fmla="*/ 2147483647 w 42"/>
                <a:gd name="T3" fmla="*/ 2147483647 h 28"/>
                <a:gd name="T4" fmla="*/ 2147483647 w 42"/>
                <a:gd name="T5" fmla="*/ 2147483647 h 28"/>
                <a:gd name="T6" fmla="*/ 2147483647 w 42"/>
                <a:gd name="T7" fmla="*/ 2147483647 h 28"/>
                <a:gd name="T8" fmla="*/ 0 w 42"/>
                <a:gd name="T9" fmla="*/ 2147483647 h 28"/>
                <a:gd name="T10" fmla="*/ 2147483647 w 42"/>
                <a:gd name="T11" fmla="*/ 2147483647 h 28"/>
                <a:gd name="T12" fmla="*/ 2147483647 w 42"/>
                <a:gd name="T13" fmla="*/ 2147483647 h 28"/>
                <a:gd name="T14" fmla="*/ 2147483647 w 42"/>
                <a:gd name="T15" fmla="*/ 0 h 28"/>
                <a:gd name="T16" fmla="*/ 2147483647 w 42"/>
                <a:gd name="T17" fmla="*/ 0 h 28"/>
                <a:gd name="T18" fmla="*/ 2147483647 w 42"/>
                <a:gd name="T19" fmla="*/ 0 h 28"/>
                <a:gd name="T20" fmla="*/ 2147483647 w 42"/>
                <a:gd name="T21" fmla="*/ 2147483647 h 28"/>
                <a:gd name="T22" fmla="*/ 2147483647 w 42"/>
                <a:gd name="T23" fmla="*/ 0 h 28"/>
                <a:gd name="T24" fmla="*/ 2147483647 w 42"/>
                <a:gd name="T25" fmla="*/ 2147483647 h 28"/>
                <a:gd name="T26" fmla="*/ 2147483647 w 42"/>
                <a:gd name="T27" fmla="*/ 2147483647 h 28"/>
                <a:gd name="T28" fmla="*/ 2147483647 w 42"/>
                <a:gd name="T29" fmla="*/ 2147483647 h 28"/>
                <a:gd name="T30" fmla="*/ 2147483647 w 42"/>
                <a:gd name="T31" fmla="*/ 2147483647 h 28"/>
                <a:gd name="T32" fmla="*/ 2147483647 w 42"/>
                <a:gd name="T33" fmla="*/ 2147483647 h 28"/>
                <a:gd name="T34" fmla="*/ 2147483647 w 42"/>
                <a:gd name="T35" fmla="*/ 2147483647 h 28"/>
                <a:gd name="T36" fmla="*/ 2147483647 w 42"/>
                <a:gd name="T37" fmla="*/ 2147483647 h 28"/>
                <a:gd name="T38" fmla="*/ 2147483647 w 42"/>
                <a:gd name="T39" fmla="*/ 2147483647 h 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2"/>
                <a:gd name="T61" fmla="*/ 0 h 28"/>
                <a:gd name="T62" fmla="*/ 42 w 42"/>
                <a:gd name="T63" fmla="*/ 28 h 2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2" h="28">
                  <a:moveTo>
                    <a:pt x="42" y="28"/>
                  </a:moveTo>
                  <a:lnTo>
                    <a:pt x="24" y="28"/>
                  </a:lnTo>
                  <a:lnTo>
                    <a:pt x="20" y="24"/>
                  </a:lnTo>
                  <a:lnTo>
                    <a:pt x="16" y="22"/>
                  </a:lnTo>
                  <a:lnTo>
                    <a:pt x="0" y="18"/>
                  </a:lnTo>
                  <a:lnTo>
                    <a:pt x="4" y="10"/>
                  </a:lnTo>
                  <a:lnTo>
                    <a:pt x="8" y="4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6" y="2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24" y="4"/>
                  </a:lnTo>
                  <a:lnTo>
                    <a:pt x="26" y="10"/>
                  </a:lnTo>
                  <a:lnTo>
                    <a:pt x="28" y="14"/>
                  </a:lnTo>
                  <a:lnTo>
                    <a:pt x="38" y="20"/>
                  </a:lnTo>
                  <a:lnTo>
                    <a:pt x="40" y="24"/>
                  </a:lnTo>
                  <a:lnTo>
                    <a:pt x="42" y="26"/>
                  </a:lnTo>
                  <a:lnTo>
                    <a:pt x="42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0" name="Freeform 219"/>
            <p:cNvSpPr/>
            <p:nvPr/>
          </p:nvSpPr>
          <p:spPr bwMode="auto">
            <a:xfrm>
              <a:off x="5586831" y="3410111"/>
              <a:ext cx="485460" cy="418144"/>
            </a:xfrm>
            <a:custGeom>
              <a:avLst/>
              <a:gdLst>
                <a:gd name="T0" fmla="*/ 2147483647 w 332"/>
                <a:gd name="T1" fmla="*/ 2147483647 h 266"/>
                <a:gd name="T2" fmla="*/ 2147483647 w 332"/>
                <a:gd name="T3" fmla="*/ 2147483647 h 266"/>
                <a:gd name="T4" fmla="*/ 2147483647 w 332"/>
                <a:gd name="T5" fmla="*/ 2147483647 h 266"/>
                <a:gd name="T6" fmla="*/ 2147483647 w 332"/>
                <a:gd name="T7" fmla="*/ 2147483647 h 266"/>
                <a:gd name="T8" fmla="*/ 2147483647 w 332"/>
                <a:gd name="T9" fmla="*/ 2147483647 h 266"/>
                <a:gd name="T10" fmla="*/ 2147483647 w 332"/>
                <a:gd name="T11" fmla="*/ 2147483647 h 266"/>
                <a:gd name="T12" fmla="*/ 2147483647 w 332"/>
                <a:gd name="T13" fmla="*/ 2147483647 h 266"/>
                <a:gd name="T14" fmla="*/ 2147483647 w 332"/>
                <a:gd name="T15" fmla="*/ 2147483647 h 266"/>
                <a:gd name="T16" fmla="*/ 2147483647 w 332"/>
                <a:gd name="T17" fmla="*/ 2147483647 h 266"/>
                <a:gd name="T18" fmla="*/ 2147483647 w 332"/>
                <a:gd name="T19" fmla="*/ 2147483647 h 266"/>
                <a:gd name="T20" fmla="*/ 2147483647 w 332"/>
                <a:gd name="T21" fmla="*/ 2147483647 h 266"/>
                <a:gd name="T22" fmla="*/ 2147483647 w 332"/>
                <a:gd name="T23" fmla="*/ 2147483647 h 266"/>
                <a:gd name="T24" fmla="*/ 2147483647 w 332"/>
                <a:gd name="T25" fmla="*/ 2147483647 h 266"/>
                <a:gd name="T26" fmla="*/ 2147483647 w 332"/>
                <a:gd name="T27" fmla="*/ 2147483647 h 266"/>
                <a:gd name="T28" fmla="*/ 2147483647 w 332"/>
                <a:gd name="T29" fmla="*/ 2147483647 h 266"/>
                <a:gd name="T30" fmla="*/ 2147483647 w 332"/>
                <a:gd name="T31" fmla="*/ 2147483647 h 266"/>
                <a:gd name="T32" fmla="*/ 2147483647 w 332"/>
                <a:gd name="T33" fmla="*/ 2147483647 h 266"/>
                <a:gd name="T34" fmla="*/ 2147483647 w 332"/>
                <a:gd name="T35" fmla="*/ 2147483647 h 266"/>
                <a:gd name="T36" fmla="*/ 2147483647 w 332"/>
                <a:gd name="T37" fmla="*/ 2147483647 h 266"/>
                <a:gd name="T38" fmla="*/ 2147483647 w 332"/>
                <a:gd name="T39" fmla="*/ 2147483647 h 266"/>
                <a:gd name="T40" fmla="*/ 2147483647 w 332"/>
                <a:gd name="T41" fmla="*/ 2147483647 h 266"/>
                <a:gd name="T42" fmla="*/ 2147483647 w 332"/>
                <a:gd name="T43" fmla="*/ 2147483647 h 266"/>
                <a:gd name="T44" fmla="*/ 2147483647 w 332"/>
                <a:gd name="T45" fmla="*/ 2147483647 h 266"/>
                <a:gd name="T46" fmla="*/ 2147483647 w 332"/>
                <a:gd name="T47" fmla="*/ 2147483647 h 266"/>
                <a:gd name="T48" fmla="*/ 2147483647 w 332"/>
                <a:gd name="T49" fmla="*/ 2147483647 h 266"/>
                <a:gd name="T50" fmla="*/ 2147483647 w 332"/>
                <a:gd name="T51" fmla="*/ 2147483647 h 266"/>
                <a:gd name="T52" fmla="*/ 2147483647 w 332"/>
                <a:gd name="T53" fmla="*/ 2147483647 h 266"/>
                <a:gd name="T54" fmla="*/ 2147483647 w 332"/>
                <a:gd name="T55" fmla="*/ 2147483647 h 266"/>
                <a:gd name="T56" fmla="*/ 2147483647 w 332"/>
                <a:gd name="T57" fmla="*/ 2147483647 h 266"/>
                <a:gd name="T58" fmla="*/ 2147483647 w 332"/>
                <a:gd name="T59" fmla="*/ 2147483647 h 266"/>
                <a:gd name="T60" fmla="*/ 2147483647 w 332"/>
                <a:gd name="T61" fmla="*/ 2147483647 h 266"/>
                <a:gd name="T62" fmla="*/ 2147483647 w 332"/>
                <a:gd name="T63" fmla="*/ 2147483647 h 266"/>
                <a:gd name="T64" fmla="*/ 2147483647 w 332"/>
                <a:gd name="T65" fmla="*/ 0 h 266"/>
                <a:gd name="T66" fmla="*/ 0 w 332"/>
                <a:gd name="T67" fmla="*/ 2147483647 h 266"/>
                <a:gd name="T68" fmla="*/ 2147483647 w 332"/>
                <a:gd name="T69" fmla="*/ 2147483647 h 266"/>
                <a:gd name="T70" fmla="*/ 2147483647 w 332"/>
                <a:gd name="T71" fmla="*/ 2147483647 h 266"/>
                <a:gd name="T72" fmla="*/ 2147483647 w 332"/>
                <a:gd name="T73" fmla="*/ 2147483647 h 266"/>
                <a:gd name="T74" fmla="*/ 2147483647 w 332"/>
                <a:gd name="T75" fmla="*/ 2147483647 h 266"/>
                <a:gd name="T76" fmla="*/ 2147483647 w 332"/>
                <a:gd name="T77" fmla="*/ 2147483647 h 266"/>
                <a:gd name="T78" fmla="*/ 2147483647 w 332"/>
                <a:gd name="T79" fmla="*/ 2147483647 h 266"/>
                <a:gd name="T80" fmla="*/ 2147483647 w 332"/>
                <a:gd name="T81" fmla="*/ 2147483647 h 266"/>
                <a:gd name="T82" fmla="*/ 2147483647 w 332"/>
                <a:gd name="T83" fmla="*/ 2147483647 h 2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32"/>
                <a:gd name="T127" fmla="*/ 0 h 266"/>
                <a:gd name="T128" fmla="*/ 332 w 332"/>
                <a:gd name="T129" fmla="*/ 266 h 26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32" h="266">
                  <a:moveTo>
                    <a:pt x="94" y="184"/>
                  </a:moveTo>
                  <a:lnTo>
                    <a:pt x="98" y="180"/>
                  </a:lnTo>
                  <a:lnTo>
                    <a:pt x="100" y="172"/>
                  </a:lnTo>
                  <a:lnTo>
                    <a:pt x="112" y="180"/>
                  </a:lnTo>
                  <a:lnTo>
                    <a:pt x="122" y="190"/>
                  </a:lnTo>
                  <a:lnTo>
                    <a:pt x="144" y="212"/>
                  </a:lnTo>
                  <a:lnTo>
                    <a:pt x="154" y="222"/>
                  </a:lnTo>
                  <a:lnTo>
                    <a:pt x="166" y="230"/>
                  </a:lnTo>
                  <a:lnTo>
                    <a:pt x="180" y="238"/>
                  </a:lnTo>
                  <a:lnTo>
                    <a:pt x="188" y="238"/>
                  </a:lnTo>
                  <a:lnTo>
                    <a:pt x="198" y="240"/>
                  </a:lnTo>
                  <a:lnTo>
                    <a:pt x="206" y="238"/>
                  </a:lnTo>
                  <a:lnTo>
                    <a:pt x="214" y="234"/>
                  </a:lnTo>
                  <a:lnTo>
                    <a:pt x="222" y="230"/>
                  </a:lnTo>
                  <a:lnTo>
                    <a:pt x="228" y="228"/>
                  </a:lnTo>
                  <a:lnTo>
                    <a:pt x="234" y="228"/>
                  </a:lnTo>
                  <a:lnTo>
                    <a:pt x="236" y="230"/>
                  </a:lnTo>
                  <a:lnTo>
                    <a:pt x="236" y="234"/>
                  </a:lnTo>
                  <a:lnTo>
                    <a:pt x="238" y="240"/>
                  </a:lnTo>
                  <a:lnTo>
                    <a:pt x="236" y="246"/>
                  </a:lnTo>
                  <a:lnTo>
                    <a:pt x="240" y="248"/>
                  </a:lnTo>
                  <a:lnTo>
                    <a:pt x="246" y="252"/>
                  </a:lnTo>
                  <a:lnTo>
                    <a:pt x="262" y="258"/>
                  </a:lnTo>
                  <a:lnTo>
                    <a:pt x="282" y="264"/>
                  </a:lnTo>
                  <a:lnTo>
                    <a:pt x="294" y="266"/>
                  </a:lnTo>
                  <a:lnTo>
                    <a:pt x="302" y="266"/>
                  </a:lnTo>
                  <a:lnTo>
                    <a:pt x="308" y="266"/>
                  </a:lnTo>
                  <a:lnTo>
                    <a:pt x="308" y="258"/>
                  </a:lnTo>
                  <a:lnTo>
                    <a:pt x="310" y="254"/>
                  </a:lnTo>
                  <a:lnTo>
                    <a:pt x="312" y="248"/>
                  </a:lnTo>
                  <a:lnTo>
                    <a:pt x="316" y="246"/>
                  </a:lnTo>
                  <a:lnTo>
                    <a:pt x="326" y="240"/>
                  </a:lnTo>
                  <a:lnTo>
                    <a:pt x="330" y="238"/>
                  </a:lnTo>
                  <a:lnTo>
                    <a:pt x="332" y="234"/>
                  </a:lnTo>
                  <a:lnTo>
                    <a:pt x="328" y="230"/>
                  </a:lnTo>
                  <a:lnTo>
                    <a:pt x="322" y="226"/>
                  </a:lnTo>
                  <a:lnTo>
                    <a:pt x="320" y="218"/>
                  </a:lnTo>
                  <a:lnTo>
                    <a:pt x="318" y="212"/>
                  </a:lnTo>
                  <a:lnTo>
                    <a:pt x="314" y="210"/>
                  </a:lnTo>
                  <a:lnTo>
                    <a:pt x="310" y="210"/>
                  </a:lnTo>
                  <a:lnTo>
                    <a:pt x="304" y="204"/>
                  </a:lnTo>
                  <a:lnTo>
                    <a:pt x="298" y="196"/>
                  </a:lnTo>
                  <a:lnTo>
                    <a:pt x="292" y="192"/>
                  </a:lnTo>
                  <a:lnTo>
                    <a:pt x="286" y="190"/>
                  </a:lnTo>
                  <a:lnTo>
                    <a:pt x="282" y="186"/>
                  </a:lnTo>
                  <a:lnTo>
                    <a:pt x="282" y="182"/>
                  </a:lnTo>
                  <a:lnTo>
                    <a:pt x="284" y="178"/>
                  </a:lnTo>
                  <a:lnTo>
                    <a:pt x="288" y="172"/>
                  </a:lnTo>
                  <a:lnTo>
                    <a:pt x="294" y="164"/>
                  </a:lnTo>
                  <a:lnTo>
                    <a:pt x="296" y="162"/>
                  </a:lnTo>
                  <a:lnTo>
                    <a:pt x="296" y="158"/>
                  </a:lnTo>
                  <a:lnTo>
                    <a:pt x="288" y="156"/>
                  </a:lnTo>
                  <a:lnTo>
                    <a:pt x="282" y="152"/>
                  </a:lnTo>
                  <a:lnTo>
                    <a:pt x="280" y="148"/>
                  </a:lnTo>
                  <a:lnTo>
                    <a:pt x="278" y="142"/>
                  </a:lnTo>
                  <a:lnTo>
                    <a:pt x="274" y="130"/>
                  </a:lnTo>
                  <a:lnTo>
                    <a:pt x="270" y="118"/>
                  </a:lnTo>
                  <a:lnTo>
                    <a:pt x="270" y="110"/>
                  </a:lnTo>
                  <a:lnTo>
                    <a:pt x="270" y="104"/>
                  </a:lnTo>
                  <a:lnTo>
                    <a:pt x="272" y="94"/>
                  </a:lnTo>
                  <a:lnTo>
                    <a:pt x="274" y="84"/>
                  </a:lnTo>
                  <a:lnTo>
                    <a:pt x="274" y="76"/>
                  </a:lnTo>
                  <a:lnTo>
                    <a:pt x="274" y="72"/>
                  </a:lnTo>
                  <a:lnTo>
                    <a:pt x="272" y="68"/>
                  </a:lnTo>
                  <a:lnTo>
                    <a:pt x="268" y="64"/>
                  </a:lnTo>
                  <a:lnTo>
                    <a:pt x="264" y="62"/>
                  </a:lnTo>
                  <a:lnTo>
                    <a:pt x="256" y="60"/>
                  </a:lnTo>
                  <a:lnTo>
                    <a:pt x="250" y="56"/>
                  </a:lnTo>
                  <a:lnTo>
                    <a:pt x="226" y="40"/>
                  </a:lnTo>
                  <a:lnTo>
                    <a:pt x="210" y="32"/>
                  </a:lnTo>
                  <a:lnTo>
                    <a:pt x="200" y="28"/>
                  </a:lnTo>
                  <a:lnTo>
                    <a:pt x="194" y="28"/>
                  </a:lnTo>
                  <a:lnTo>
                    <a:pt x="184" y="30"/>
                  </a:lnTo>
                  <a:lnTo>
                    <a:pt x="174" y="32"/>
                  </a:lnTo>
                  <a:lnTo>
                    <a:pt x="162" y="42"/>
                  </a:lnTo>
                  <a:lnTo>
                    <a:pt x="156" y="46"/>
                  </a:lnTo>
                  <a:lnTo>
                    <a:pt x="148" y="50"/>
                  </a:lnTo>
                  <a:lnTo>
                    <a:pt x="140" y="54"/>
                  </a:lnTo>
                  <a:lnTo>
                    <a:pt x="126" y="54"/>
                  </a:lnTo>
                  <a:lnTo>
                    <a:pt x="112" y="52"/>
                  </a:lnTo>
                  <a:lnTo>
                    <a:pt x="94" y="46"/>
                  </a:lnTo>
                  <a:lnTo>
                    <a:pt x="88" y="40"/>
                  </a:lnTo>
                  <a:lnTo>
                    <a:pt x="82" y="34"/>
                  </a:lnTo>
                  <a:lnTo>
                    <a:pt x="78" y="30"/>
                  </a:lnTo>
                  <a:lnTo>
                    <a:pt x="76" y="26"/>
                  </a:lnTo>
                  <a:lnTo>
                    <a:pt x="68" y="22"/>
                  </a:lnTo>
                  <a:lnTo>
                    <a:pt x="64" y="18"/>
                  </a:lnTo>
                  <a:lnTo>
                    <a:pt x="64" y="12"/>
                  </a:lnTo>
                  <a:lnTo>
                    <a:pt x="62" y="4"/>
                  </a:lnTo>
                  <a:lnTo>
                    <a:pt x="54" y="4"/>
                  </a:lnTo>
                  <a:lnTo>
                    <a:pt x="44" y="14"/>
                  </a:lnTo>
                  <a:lnTo>
                    <a:pt x="36" y="20"/>
                  </a:lnTo>
                  <a:lnTo>
                    <a:pt x="32" y="20"/>
                  </a:lnTo>
                  <a:lnTo>
                    <a:pt x="28" y="22"/>
                  </a:lnTo>
                  <a:lnTo>
                    <a:pt x="24" y="22"/>
                  </a:lnTo>
                  <a:lnTo>
                    <a:pt x="18" y="18"/>
                  </a:lnTo>
                  <a:lnTo>
                    <a:pt x="14" y="12"/>
                  </a:lnTo>
                  <a:lnTo>
                    <a:pt x="8" y="4"/>
                  </a:lnTo>
                  <a:lnTo>
                    <a:pt x="4" y="0"/>
                  </a:lnTo>
                  <a:lnTo>
                    <a:pt x="4" y="4"/>
                  </a:lnTo>
                  <a:lnTo>
                    <a:pt x="2" y="12"/>
                  </a:lnTo>
                  <a:lnTo>
                    <a:pt x="0" y="12"/>
                  </a:lnTo>
                  <a:lnTo>
                    <a:pt x="2" y="22"/>
                  </a:lnTo>
                  <a:lnTo>
                    <a:pt x="4" y="30"/>
                  </a:lnTo>
                  <a:lnTo>
                    <a:pt x="6" y="40"/>
                  </a:lnTo>
                  <a:lnTo>
                    <a:pt x="8" y="52"/>
                  </a:lnTo>
                  <a:lnTo>
                    <a:pt x="14" y="52"/>
                  </a:lnTo>
                  <a:lnTo>
                    <a:pt x="18" y="62"/>
                  </a:lnTo>
                  <a:lnTo>
                    <a:pt x="26" y="70"/>
                  </a:lnTo>
                  <a:lnTo>
                    <a:pt x="36" y="74"/>
                  </a:lnTo>
                  <a:lnTo>
                    <a:pt x="46" y="78"/>
                  </a:lnTo>
                  <a:lnTo>
                    <a:pt x="40" y="90"/>
                  </a:lnTo>
                  <a:lnTo>
                    <a:pt x="38" y="98"/>
                  </a:lnTo>
                  <a:lnTo>
                    <a:pt x="36" y="106"/>
                  </a:lnTo>
                  <a:lnTo>
                    <a:pt x="38" y="112"/>
                  </a:lnTo>
                  <a:lnTo>
                    <a:pt x="40" y="118"/>
                  </a:lnTo>
                  <a:lnTo>
                    <a:pt x="46" y="124"/>
                  </a:lnTo>
                  <a:lnTo>
                    <a:pt x="50" y="128"/>
                  </a:lnTo>
                  <a:lnTo>
                    <a:pt x="62" y="136"/>
                  </a:lnTo>
                  <a:lnTo>
                    <a:pt x="70" y="142"/>
                  </a:lnTo>
                  <a:lnTo>
                    <a:pt x="74" y="146"/>
                  </a:lnTo>
                  <a:lnTo>
                    <a:pt x="74" y="152"/>
                  </a:lnTo>
                  <a:lnTo>
                    <a:pt x="76" y="162"/>
                  </a:lnTo>
                  <a:lnTo>
                    <a:pt x="80" y="166"/>
                  </a:lnTo>
                  <a:lnTo>
                    <a:pt x="86" y="172"/>
                  </a:lnTo>
                  <a:lnTo>
                    <a:pt x="90" y="176"/>
                  </a:lnTo>
                  <a:lnTo>
                    <a:pt x="92" y="182"/>
                  </a:lnTo>
                  <a:lnTo>
                    <a:pt x="94" y="1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1" name="Freeform 220"/>
            <p:cNvSpPr/>
            <p:nvPr/>
          </p:nvSpPr>
          <p:spPr bwMode="auto">
            <a:xfrm>
              <a:off x="5416170" y="3605245"/>
              <a:ext cx="89943" cy="124780"/>
            </a:xfrm>
            <a:custGeom>
              <a:avLst/>
              <a:gdLst>
                <a:gd name="T0" fmla="*/ 0 w 62"/>
                <a:gd name="T1" fmla="*/ 2147483647 h 78"/>
                <a:gd name="T2" fmla="*/ 2147483647 w 62"/>
                <a:gd name="T3" fmla="*/ 2147483647 h 78"/>
                <a:gd name="T4" fmla="*/ 2147483647 w 62"/>
                <a:gd name="T5" fmla="*/ 2147483647 h 78"/>
                <a:gd name="T6" fmla="*/ 2147483647 w 62"/>
                <a:gd name="T7" fmla="*/ 2147483647 h 78"/>
                <a:gd name="T8" fmla="*/ 2147483647 w 62"/>
                <a:gd name="T9" fmla="*/ 2147483647 h 78"/>
                <a:gd name="T10" fmla="*/ 2147483647 w 62"/>
                <a:gd name="T11" fmla="*/ 2147483647 h 78"/>
                <a:gd name="T12" fmla="*/ 2147483647 w 62"/>
                <a:gd name="T13" fmla="*/ 2147483647 h 78"/>
                <a:gd name="T14" fmla="*/ 2147483647 w 62"/>
                <a:gd name="T15" fmla="*/ 2147483647 h 78"/>
                <a:gd name="T16" fmla="*/ 2147483647 w 62"/>
                <a:gd name="T17" fmla="*/ 2147483647 h 78"/>
                <a:gd name="T18" fmla="*/ 2147483647 w 62"/>
                <a:gd name="T19" fmla="*/ 2147483647 h 78"/>
                <a:gd name="T20" fmla="*/ 2147483647 w 62"/>
                <a:gd name="T21" fmla="*/ 0 h 78"/>
                <a:gd name="T22" fmla="*/ 2147483647 w 62"/>
                <a:gd name="T23" fmla="*/ 2147483647 h 78"/>
                <a:gd name="T24" fmla="*/ 2147483647 w 62"/>
                <a:gd name="T25" fmla="*/ 2147483647 h 78"/>
                <a:gd name="T26" fmla="*/ 2147483647 w 62"/>
                <a:gd name="T27" fmla="*/ 2147483647 h 78"/>
                <a:gd name="T28" fmla="*/ 2147483647 w 62"/>
                <a:gd name="T29" fmla="*/ 2147483647 h 78"/>
                <a:gd name="T30" fmla="*/ 2147483647 w 62"/>
                <a:gd name="T31" fmla="*/ 2147483647 h 78"/>
                <a:gd name="T32" fmla="*/ 2147483647 w 62"/>
                <a:gd name="T33" fmla="*/ 2147483647 h 78"/>
                <a:gd name="T34" fmla="*/ 2147483647 w 62"/>
                <a:gd name="T35" fmla="*/ 2147483647 h 78"/>
                <a:gd name="T36" fmla="*/ 2147483647 w 62"/>
                <a:gd name="T37" fmla="*/ 2147483647 h 78"/>
                <a:gd name="T38" fmla="*/ 0 w 62"/>
                <a:gd name="T39" fmla="*/ 2147483647 h 78"/>
                <a:gd name="T40" fmla="*/ 0 w 62"/>
                <a:gd name="T41" fmla="*/ 2147483647 h 78"/>
                <a:gd name="T42" fmla="*/ 0 w 62"/>
                <a:gd name="T43" fmla="*/ 2147483647 h 7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2"/>
                <a:gd name="T67" fmla="*/ 0 h 78"/>
                <a:gd name="T68" fmla="*/ 62 w 62"/>
                <a:gd name="T69" fmla="*/ 78 h 7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2" h="78">
                  <a:moveTo>
                    <a:pt x="0" y="76"/>
                  </a:moveTo>
                  <a:lnTo>
                    <a:pt x="16" y="78"/>
                  </a:lnTo>
                  <a:lnTo>
                    <a:pt x="20" y="74"/>
                  </a:lnTo>
                  <a:lnTo>
                    <a:pt x="24" y="68"/>
                  </a:lnTo>
                  <a:lnTo>
                    <a:pt x="30" y="64"/>
                  </a:lnTo>
                  <a:lnTo>
                    <a:pt x="34" y="64"/>
                  </a:lnTo>
                  <a:lnTo>
                    <a:pt x="38" y="58"/>
                  </a:lnTo>
                  <a:lnTo>
                    <a:pt x="44" y="58"/>
                  </a:lnTo>
                  <a:lnTo>
                    <a:pt x="32" y="32"/>
                  </a:lnTo>
                  <a:lnTo>
                    <a:pt x="62" y="22"/>
                  </a:lnTo>
                  <a:lnTo>
                    <a:pt x="54" y="0"/>
                  </a:lnTo>
                  <a:lnTo>
                    <a:pt x="24" y="16"/>
                  </a:lnTo>
                  <a:lnTo>
                    <a:pt x="22" y="16"/>
                  </a:lnTo>
                  <a:lnTo>
                    <a:pt x="18" y="16"/>
                  </a:lnTo>
                  <a:lnTo>
                    <a:pt x="1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32"/>
                  </a:lnTo>
                  <a:lnTo>
                    <a:pt x="6" y="32"/>
                  </a:lnTo>
                  <a:lnTo>
                    <a:pt x="0" y="68"/>
                  </a:lnTo>
                  <a:lnTo>
                    <a:pt x="0" y="72"/>
                  </a:lnTo>
                  <a:lnTo>
                    <a:pt x="0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2" name="Freeform 221"/>
            <p:cNvSpPr/>
            <p:nvPr/>
          </p:nvSpPr>
          <p:spPr bwMode="auto">
            <a:xfrm>
              <a:off x="5413864" y="3564094"/>
              <a:ext cx="25369" cy="47788"/>
            </a:xfrm>
            <a:custGeom>
              <a:avLst/>
              <a:gdLst>
                <a:gd name="T0" fmla="*/ 0 w 18"/>
                <a:gd name="T1" fmla="*/ 2147483647 h 30"/>
                <a:gd name="T2" fmla="*/ 2147483647 w 18"/>
                <a:gd name="T3" fmla="*/ 0 h 30"/>
                <a:gd name="T4" fmla="*/ 2147483647 w 18"/>
                <a:gd name="T5" fmla="*/ 2147483647 h 30"/>
                <a:gd name="T6" fmla="*/ 2147483647 w 18"/>
                <a:gd name="T7" fmla="*/ 2147483647 h 30"/>
                <a:gd name="T8" fmla="*/ 2147483647 w 18"/>
                <a:gd name="T9" fmla="*/ 2147483647 h 30"/>
                <a:gd name="T10" fmla="*/ 2147483647 w 18"/>
                <a:gd name="T11" fmla="*/ 2147483647 h 30"/>
                <a:gd name="T12" fmla="*/ 2147483647 w 18"/>
                <a:gd name="T13" fmla="*/ 2147483647 h 30"/>
                <a:gd name="T14" fmla="*/ 2147483647 w 18"/>
                <a:gd name="T15" fmla="*/ 2147483647 h 30"/>
                <a:gd name="T16" fmla="*/ 2147483647 w 18"/>
                <a:gd name="T17" fmla="*/ 2147483647 h 30"/>
                <a:gd name="T18" fmla="*/ 2147483647 w 18"/>
                <a:gd name="T19" fmla="*/ 2147483647 h 30"/>
                <a:gd name="T20" fmla="*/ 0 w 18"/>
                <a:gd name="T21" fmla="*/ 2147483647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"/>
                <a:gd name="T34" fmla="*/ 0 h 30"/>
                <a:gd name="T35" fmla="*/ 18 w 18"/>
                <a:gd name="T36" fmla="*/ 30 h 3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" h="30">
                  <a:moveTo>
                    <a:pt x="0" y="30"/>
                  </a:moveTo>
                  <a:lnTo>
                    <a:pt x="8" y="0"/>
                  </a:lnTo>
                  <a:lnTo>
                    <a:pt x="18" y="4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8" y="14"/>
                  </a:lnTo>
                  <a:lnTo>
                    <a:pt x="10" y="18"/>
                  </a:lnTo>
                  <a:lnTo>
                    <a:pt x="12" y="20"/>
                  </a:lnTo>
                  <a:lnTo>
                    <a:pt x="10" y="26"/>
                  </a:lnTo>
                  <a:lnTo>
                    <a:pt x="6" y="30"/>
                  </a:lnTo>
                  <a:lnTo>
                    <a:pt x="0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3" name="Freeform 222"/>
            <p:cNvSpPr/>
            <p:nvPr/>
          </p:nvSpPr>
          <p:spPr bwMode="auto">
            <a:xfrm>
              <a:off x="5411558" y="3625157"/>
              <a:ext cx="13837" cy="31859"/>
            </a:xfrm>
            <a:custGeom>
              <a:avLst/>
              <a:gdLst>
                <a:gd name="T0" fmla="*/ 2147483647 w 10"/>
                <a:gd name="T1" fmla="*/ 2147483647 h 20"/>
                <a:gd name="T2" fmla="*/ 2147483647 w 10"/>
                <a:gd name="T3" fmla="*/ 0 h 20"/>
                <a:gd name="T4" fmla="*/ 2147483647 w 10"/>
                <a:gd name="T5" fmla="*/ 0 h 20"/>
                <a:gd name="T6" fmla="*/ 0 w 10"/>
                <a:gd name="T7" fmla="*/ 2147483647 h 20"/>
                <a:gd name="T8" fmla="*/ 2147483647 w 10"/>
                <a:gd name="T9" fmla="*/ 2147483647 h 20"/>
                <a:gd name="T10" fmla="*/ 2147483647 w 10"/>
                <a:gd name="T11" fmla="*/ 214748364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20"/>
                <a:gd name="T20" fmla="*/ 10 w 10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20">
                  <a:moveTo>
                    <a:pt x="8" y="2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0" y="20"/>
                  </a:lnTo>
                  <a:lnTo>
                    <a:pt x="10" y="20"/>
                  </a:lnTo>
                  <a:lnTo>
                    <a:pt x="8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4" name="Freeform 224"/>
            <p:cNvSpPr/>
            <p:nvPr/>
          </p:nvSpPr>
          <p:spPr bwMode="auto">
            <a:xfrm>
              <a:off x="5448458" y="2604352"/>
              <a:ext cx="39206" cy="23894"/>
            </a:xfrm>
            <a:custGeom>
              <a:avLst/>
              <a:gdLst>
                <a:gd name="T0" fmla="*/ 2147483647 w 26"/>
                <a:gd name="T1" fmla="*/ 2147483647 h 16"/>
                <a:gd name="T2" fmla="*/ 2147483647 w 26"/>
                <a:gd name="T3" fmla="*/ 2147483647 h 16"/>
                <a:gd name="T4" fmla="*/ 2147483647 w 26"/>
                <a:gd name="T5" fmla="*/ 2147483647 h 16"/>
                <a:gd name="T6" fmla="*/ 2147483647 w 26"/>
                <a:gd name="T7" fmla="*/ 2147483647 h 16"/>
                <a:gd name="T8" fmla="*/ 2147483647 w 26"/>
                <a:gd name="T9" fmla="*/ 2147483647 h 16"/>
                <a:gd name="T10" fmla="*/ 2147483647 w 26"/>
                <a:gd name="T11" fmla="*/ 2147483647 h 16"/>
                <a:gd name="T12" fmla="*/ 0 w 26"/>
                <a:gd name="T13" fmla="*/ 2147483647 h 16"/>
                <a:gd name="T14" fmla="*/ 2147483647 w 26"/>
                <a:gd name="T15" fmla="*/ 0 h 16"/>
                <a:gd name="T16" fmla="*/ 2147483647 w 26"/>
                <a:gd name="T17" fmla="*/ 2147483647 h 16"/>
                <a:gd name="T18" fmla="*/ 2147483647 w 26"/>
                <a:gd name="T19" fmla="*/ 2147483647 h 16"/>
                <a:gd name="T20" fmla="*/ 2147483647 w 26"/>
                <a:gd name="T21" fmla="*/ 2147483647 h 16"/>
                <a:gd name="T22" fmla="*/ 2147483647 w 26"/>
                <a:gd name="T23" fmla="*/ 2147483647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6"/>
                <a:gd name="T37" fmla="*/ 0 h 16"/>
                <a:gd name="T38" fmla="*/ 26 w 26"/>
                <a:gd name="T39" fmla="*/ 16 h 1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6" h="16">
                  <a:moveTo>
                    <a:pt x="26" y="10"/>
                  </a:moveTo>
                  <a:lnTo>
                    <a:pt x="20" y="14"/>
                  </a:lnTo>
                  <a:lnTo>
                    <a:pt x="14" y="16"/>
                  </a:lnTo>
                  <a:lnTo>
                    <a:pt x="8" y="16"/>
                  </a:lnTo>
                  <a:lnTo>
                    <a:pt x="4" y="12"/>
                  </a:lnTo>
                  <a:lnTo>
                    <a:pt x="2" y="8"/>
                  </a:lnTo>
                  <a:lnTo>
                    <a:pt x="0" y="2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6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5" name="Freeform 225"/>
            <p:cNvSpPr/>
            <p:nvPr/>
          </p:nvSpPr>
          <p:spPr bwMode="auto">
            <a:xfrm>
              <a:off x="5478438" y="2433112"/>
              <a:ext cx="213325" cy="147346"/>
            </a:xfrm>
            <a:custGeom>
              <a:avLst/>
              <a:gdLst>
                <a:gd name="T0" fmla="*/ 2147483647 w 146"/>
                <a:gd name="T1" fmla="*/ 2147483647 h 94"/>
                <a:gd name="T2" fmla="*/ 2147483647 w 146"/>
                <a:gd name="T3" fmla="*/ 2147483647 h 94"/>
                <a:gd name="T4" fmla="*/ 2147483647 w 146"/>
                <a:gd name="T5" fmla="*/ 2147483647 h 94"/>
                <a:gd name="T6" fmla="*/ 2147483647 w 146"/>
                <a:gd name="T7" fmla="*/ 2147483647 h 94"/>
                <a:gd name="T8" fmla="*/ 2147483647 w 146"/>
                <a:gd name="T9" fmla="*/ 2147483647 h 94"/>
                <a:gd name="T10" fmla="*/ 2147483647 w 146"/>
                <a:gd name="T11" fmla="*/ 2147483647 h 94"/>
                <a:gd name="T12" fmla="*/ 2147483647 w 146"/>
                <a:gd name="T13" fmla="*/ 2147483647 h 94"/>
                <a:gd name="T14" fmla="*/ 0 w 146"/>
                <a:gd name="T15" fmla="*/ 2147483647 h 94"/>
                <a:gd name="T16" fmla="*/ 0 w 146"/>
                <a:gd name="T17" fmla="*/ 2147483647 h 94"/>
                <a:gd name="T18" fmla="*/ 2147483647 w 146"/>
                <a:gd name="T19" fmla="*/ 2147483647 h 94"/>
                <a:gd name="T20" fmla="*/ 2147483647 w 146"/>
                <a:gd name="T21" fmla="*/ 2147483647 h 94"/>
                <a:gd name="T22" fmla="*/ 2147483647 w 146"/>
                <a:gd name="T23" fmla="*/ 2147483647 h 94"/>
                <a:gd name="T24" fmla="*/ 2147483647 w 146"/>
                <a:gd name="T25" fmla="*/ 2147483647 h 94"/>
                <a:gd name="T26" fmla="*/ 2147483647 w 146"/>
                <a:gd name="T27" fmla="*/ 2147483647 h 94"/>
                <a:gd name="T28" fmla="*/ 2147483647 w 146"/>
                <a:gd name="T29" fmla="*/ 2147483647 h 94"/>
                <a:gd name="T30" fmla="*/ 2147483647 w 146"/>
                <a:gd name="T31" fmla="*/ 2147483647 h 94"/>
                <a:gd name="T32" fmla="*/ 2147483647 w 146"/>
                <a:gd name="T33" fmla="*/ 2147483647 h 94"/>
                <a:gd name="T34" fmla="*/ 2147483647 w 146"/>
                <a:gd name="T35" fmla="*/ 2147483647 h 94"/>
                <a:gd name="T36" fmla="*/ 2147483647 w 146"/>
                <a:gd name="T37" fmla="*/ 2147483647 h 94"/>
                <a:gd name="T38" fmla="*/ 2147483647 w 146"/>
                <a:gd name="T39" fmla="*/ 2147483647 h 94"/>
                <a:gd name="T40" fmla="*/ 2147483647 w 146"/>
                <a:gd name="T41" fmla="*/ 2147483647 h 94"/>
                <a:gd name="T42" fmla="*/ 2147483647 w 146"/>
                <a:gd name="T43" fmla="*/ 2147483647 h 94"/>
                <a:gd name="T44" fmla="*/ 2147483647 w 146"/>
                <a:gd name="T45" fmla="*/ 2147483647 h 94"/>
                <a:gd name="T46" fmla="*/ 2147483647 w 146"/>
                <a:gd name="T47" fmla="*/ 0 h 94"/>
                <a:gd name="T48" fmla="*/ 2147483647 w 146"/>
                <a:gd name="T49" fmla="*/ 0 h 94"/>
                <a:gd name="T50" fmla="*/ 2147483647 w 146"/>
                <a:gd name="T51" fmla="*/ 0 h 94"/>
                <a:gd name="T52" fmla="*/ 2147483647 w 146"/>
                <a:gd name="T53" fmla="*/ 2147483647 h 94"/>
                <a:gd name="T54" fmla="*/ 2147483647 w 146"/>
                <a:gd name="T55" fmla="*/ 2147483647 h 94"/>
                <a:gd name="T56" fmla="*/ 2147483647 w 146"/>
                <a:gd name="T57" fmla="*/ 2147483647 h 94"/>
                <a:gd name="T58" fmla="*/ 2147483647 w 146"/>
                <a:gd name="T59" fmla="*/ 2147483647 h 94"/>
                <a:gd name="T60" fmla="*/ 2147483647 w 146"/>
                <a:gd name="T61" fmla="*/ 2147483647 h 94"/>
                <a:gd name="T62" fmla="*/ 2147483647 w 146"/>
                <a:gd name="T63" fmla="*/ 2147483647 h 94"/>
                <a:gd name="T64" fmla="*/ 2147483647 w 146"/>
                <a:gd name="T65" fmla="*/ 2147483647 h 94"/>
                <a:gd name="T66" fmla="*/ 2147483647 w 146"/>
                <a:gd name="T67" fmla="*/ 2147483647 h 94"/>
                <a:gd name="T68" fmla="*/ 2147483647 w 146"/>
                <a:gd name="T69" fmla="*/ 2147483647 h 94"/>
                <a:gd name="T70" fmla="*/ 2147483647 w 146"/>
                <a:gd name="T71" fmla="*/ 2147483647 h 94"/>
                <a:gd name="T72" fmla="*/ 2147483647 w 146"/>
                <a:gd name="T73" fmla="*/ 2147483647 h 94"/>
                <a:gd name="T74" fmla="*/ 2147483647 w 146"/>
                <a:gd name="T75" fmla="*/ 2147483647 h 94"/>
                <a:gd name="T76" fmla="*/ 2147483647 w 146"/>
                <a:gd name="T77" fmla="*/ 2147483647 h 94"/>
                <a:gd name="T78" fmla="*/ 2147483647 w 146"/>
                <a:gd name="T79" fmla="*/ 2147483647 h 94"/>
                <a:gd name="T80" fmla="*/ 2147483647 w 146"/>
                <a:gd name="T81" fmla="*/ 2147483647 h 94"/>
                <a:gd name="T82" fmla="*/ 2147483647 w 146"/>
                <a:gd name="T83" fmla="*/ 2147483647 h 94"/>
                <a:gd name="T84" fmla="*/ 2147483647 w 146"/>
                <a:gd name="T85" fmla="*/ 2147483647 h 94"/>
                <a:gd name="T86" fmla="*/ 2147483647 w 146"/>
                <a:gd name="T87" fmla="*/ 2147483647 h 94"/>
                <a:gd name="T88" fmla="*/ 2147483647 w 146"/>
                <a:gd name="T89" fmla="*/ 2147483647 h 94"/>
                <a:gd name="T90" fmla="*/ 2147483647 w 146"/>
                <a:gd name="T91" fmla="*/ 2147483647 h 94"/>
                <a:gd name="T92" fmla="*/ 2147483647 w 146"/>
                <a:gd name="T93" fmla="*/ 2147483647 h 94"/>
                <a:gd name="T94" fmla="*/ 2147483647 w 146"/>
                <a:gd name="T95" fmla="*/ 2147483647 h 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6"/>
                <a:gd name="T145" fmla="*/ 0 h 94"/>
                <a:gd name="T146" fmla="*/ 146 w 146"/>
                <a:gd name="T147" fmla="*/ 94 h 9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6" h="94">
                  <a:moveTo>
                    <a:pt x="38" y="94"/>
                  </a:moveTo>
                  <a:lnTo>
                    <a:pt x="34" y="92"/>
                  </a:lnTo>
                  <a:lnTo>
                    <a:pt x="30" y="86"/>
                  </a:lnTo>
                  <a:lnTo>
                    <a:pt x="24" y="76"/>
                  </a:lnTo>
                  <a:lnTo>
                    <a:pt x="16" y="76"/>
                  </a:lnTo>
                  <a:lnTo>
                    <a:pt x="8" y="76"/>
                  </a:lnTo>
                  <a:lnTo>
                    <a:pt x="4" y="74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4" y="68"/>
                  </a:lnTo>
                  <a:lnTo>
                    <a:pt x="6" y="66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54"/>
                  </a:lnTo>
                  <a:lnTo>
                    <a:pt x="22" y="52"/>
                  </a:lnTo>
                  <a:lnTo>
                    <a:pt x="24" y="42"/>
                  </a:lnTo>
                  <a:lnTo>
                    <a:pt x="26" y="34"/>
                  </a:lnTo>
                  <a:lnTo>
                    <a:pt x="30" y="28"/>
                  </a:lnTo>
                  <a:lnTo>
                    <a:pt x="36" y="22"/>
                  </a:lnTo>
                  <a:lnTo>
                    <a:pt x="52" y="16"/>
                  </a:lnTo>
                  <a:lnTo>
                    <a:pt x="68" y="10"/>
                  </a:lnTo>
                  <a:lnTo>
                    <a:pt x="100" y="10"/>
                  </a:lnTo>
                  <a:lnTo>
                    <a:pt x="114" y="2"/>
                  </a:lnTo>
                  <a:lnTo>
                    <a:pt x="122" y="0"/>
                  </a:lnTo>
                  <a:lnTo>
                    <a:pt x="132" y="0"/>
                  </a:lnTo>
                  <a:lnTo>
                    <a:pt x="140" y="0"/>
                  </a:lnTo>
                  <a:lnTo>
                    <a:pt x="146" y="2"/>
                  </a:lnTo>
                  <a:lnTo>
                    <a:pt x="146" y="6"/>
                  </a:lnTo>
                  <a:lnTo>
                    <a:pt x="144" y="10"/>
                  </a:lnTo>
                  <a:lnTo>
                    <a:pt x="138" y="12"/>
                  </a:lnTo>
                  <a:lnTo>
                    <a:pt x="124" y="16"/>
                  </a:lnTo>
                  <a:lnTo>
                    <a:pt x="86" y="26"/>
                  </a:lnTo>
                  <a:lnTo>
                    <a:pt x="70" y="32"/>
                  </a:lnTo>
                  <a:lnTo>
                    <a:pt x="56" y="40"/>
                  </a:lnTo>
                  <a:lnTo>
                    <a:pt x="52" y="44"/>
                  </a:lnTo>
                  <a:lnTo>
                    <a:pt x="46" y="50"/>
                  </a:lnTo>
                  <a:lnTo>
                    <a:pt x="42" y="56"/>
                  </a:lnTo>
                  <a:lnTo>
                    <a:pt x="40" y="62"/>
                  </a:lnTo>
                  <a:lnTo>
                    <a:pt x="42" y="70"/>
                  </a:lnTo>
                  <a:lnTo>
                    <a:pt x="46" y="74"/>
                  </a:lnTo>
                  <a:lnTo>
                    <a:pt x="50" y="78"/>
                  </a:lnTo>
                  <a:lnTo>
                    <a:pt x="56" y="80"/>
                  </a:lnTo>
                  <a:lnTo>
                    <a:pt x="68" y="86"/>
                  </a:lnTo>
                  <a:lnTo>
                    <a:pt x="74" y="88"/>
                  </a:lnTo>
                  <a:lnTo>
                    <a:pt x="78" y="92"/>
                  </a:lnTo>
                  <a:lnTo>
                    <a:pt x="68" y="92"/>
                  </a:lnTo>
                  <a:lnTo>
                    <a:pt x="58" y="92"/>
                  </a:lnTo>
                  <a:lnTo>
                    <a:pt x="38" y="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6" name="Freeform 226"/>
            <p:cNvSpPr/>
            <p:nvPr/>
          </p:nvSpPr>
          <p:spPr bwMode="auto">
            <a:xfrm>
              <a:off x="5963898" y="2350811"/>
              <a:ext cx="154517" cy="46460"/>
            </a:xfrm>
            <a:custGeom>
              <a:avLst/>
              <a:gdLst>
                <a:gd name="T0" fmla="*/ 2147483647 w 106"/>
                <a:gd name="T1" fmla="*/ 2147483647 h 30"/>
                <a:gd name="T2" fmla="*/ 2147483647 w 106"/>
                <a:gd name="T3" fmla="*/ 2147483647 h 30"/>
                <a:gd name="T4" fmla="*/ 2147483647 w 106"/>
                <a:gd name="T5" fmla="*/ 2147483647 h 30"/>
                <a:gd name="T6" fmla="*/ 2147483647 w 106"/>
                <a:gd name="T7" fmla="*/ 2147483647 h 30"/>
                <a:gd name="T8" fmla="*/ 2147483647 w 106"/>
                <a:gd name="T9" fmla="*/ 2147483647 h 30"/>
                <a:gd name="T10" fmla="*/ 2147483647 w 106"/>
                <a:gd name="T11" fmla="*/ 2147483647 h 30"/>
                <a:gd name="T12" fmla="*/ 2147483647 w 106"/>
                <a:gd name="T13" fmla="*/ 2147483647 h 30"/>
                <a:gd name="T14" fmla="*/ 2147483647 w 106"/>
                <a:gd name="T15" fmla="*/ 2147483647 h 30"/>
                <a:gd name="T16" fmla="*/ 2147483647 w 106"/>
                <a:gd name="T17" fmla="*/ 2147483647 h 30"/>
                <a:gd name="T18" fmla="*/ 2147483647 w 106"/>
                <a:gd name="T19" fmla="*/ 2147483647 h 30"/>
                <a:gd name="T20" fmla="*/ 2147483647 w 106"/>
                <a:gd name="T21" fmla="*/ 2147483647 h 30"/>
                <a:gd name="T22" fmla="*/ 2147483647 w 106"/>
                <a:gd name="T23" fmla="*/ 2147483647 h 30"/>
                <a:gd name="T24" fmla="*/ 2147483647 w 106"/>
                <a:gd name="T25" fmla="*/ 2147483647 h 30"/>
                <a:gd name="T26" fmla="*/ 2147483647 w 106"/>
                <a:gd name="T27" fmla="*/ 2147483647 h 30"/>
                <a:gd name="T28" fmla="*/ 2147483647 w 106"/>
                <a:gd name="T29" fmla="*/ 2147483647 h 30"/>
                <a:gd name="T30" fmla="*/ 2147483647 w 106"/>
                <a:gd name="T31" fmla="*/ 2147483647 h 30"/>
                <a:gd name="T32" fmla="*/ 0 w 106"/>
                <a:gd name="T33" fmla="*/ 2147483647 h 30"/>
                <a:gd name="T34" fmla="*/ 2147483647 w 106"/>
                <a:gd name="T35" fmla="*/ 2147483647 h 30"/>
                <a:gd name="T36" fmla="*/ 2147483647 w 106"/>
                <a:gd name="T37" fmla="*/ 2147483647 h 30"/>
                <a:gd name="T38" fmla="*/ 2147483647 w 106"/>
                <a:gd name="T39" fmla="*/ 0 h 30"/>
                <a:gd name="T40" fmla="*/ 2147483647 w 106"/>
                <a:gd name="T41" fmla="*/ 0 h 30"/>
                <a:gd name="T42" fmla="*/ 2147483647 w 106"/>
                <a:gd name="T43" fmla="*/ 0 h 30"/>
                <a:gd name="T44" fmla="*/ 2147483647 w 106"/>
                <a:gd name="T45" fmla="*/ 2147483647 h 30"/>
                <a:gd name="T46" fmla="*/ 2147483647 w 106"/>
                <a:gd name="T47" fmla="*/ 2147483647 h 30"/>
                <a:gd name="T48" fmla="*/ 2147483647 w 106"/>
                <a:gd name="T49" fmla="*/ 2147483647 h 30"/>
                <a:gd name="T50" fmla="*/ 2147483647 w 106"/>
                <a:gd name="T51" fmla="*/ 2147483647 h 30"/>
                <a:gd name="T52" fmla="*/ 2147483647 w 106"/>
                <a:gd name="T53" fmla="*/ 2147483647 h 30"/>
                <a:gd name="T54" fmla="*/ 2147483647 w 106"/>
                <a:gd name="T55" fmla="*/ 2147483647 h 30"/>
                <a:gd name="T56" fmla="*/ 2147483647 w 106"/>
                <a:gd name="T57" fmla="*/ 2147483647 h 30"/>
                <a:gd name="T58" fmla="*/ 2147483647 w 106"/>
                <a:gd name="T59" fmla="*/ 2147483647 h 30"/>
                <a:gd name="T60" fmla="*/ 2147483647 w 106"/>
                <a:gd name="T61" fmla="*/ 2147483647 h 30"/>
                <a:gd name="T62" fmla="*/ 2147483647 w 106"/>
                <a:gd name="T63" fmla="*/ 2147483647 h 30"/>
                <a:gd name="T64" fmla="*/ 2147483647 w 106"/>
                <a:gd name="T65" fmla="*/ 2147483647 h 30"/>
                <a:gd name="T66" fmla="*/ 2147483647 w 106"/>
                <a:gd name="T67" fmla="*/ 2147483647 h 30"/>
                <a:gd name="T68" fmla="*/ 2147483647 w 106"/>
                <a:gd name="T69" fmla="*/ 2147483647 h 30"/>
                <a:gd name="T70" fmla="*/ 2147483647 w 106"/>
                <a:gd name="T71" fmla="*/ 2147483647 h 3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"/>
                <a:gd name="T109" fmla="*/ 0 h 30"/>
                <a:gd name="T110" fmla="*/ 106 w 106"/>
                <a:gd name="T111" fmla="*/ 30 h 3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" h="30">
                  <a:moveTo>
                    <a:pt x="106" y="26"/>
                  </a:moveTo>
                  <a:lnTo>
                    <a:pt x="98" y="28"/>
                  </a:lnTo>
                  <a:lnTo>
                    <a:pt x="92" y="28"/>
                  </a:lnTo>
                  <a:lnTo>
                    <a:pt x="82" y="26"/>
                  </a:lnTo>
                  <a:lnTo>
                    <a:pt x="80" y="28"/>
                  </a:lnTo>
                  <a:lnTo>
                    <a:pt x="78" y="30"/>
                  </a:lnTo>
                  <a:lnTo>
                    <a:pt x="64" y="28"/>
                  </a:lnTo>
                  <a:lnTo>
                    <a:pt x="50" y="24"/>
                  </a:lnTo>
                  <a:lnTo>
                    <a:pt x="44" y="22"/>
                  </a:lnTo>
                  <a:lnTo>
                    <a:pt x="38" y="18"/>
                  </a:lnTo>
                  <a:lnTo>
                    <a:pt x="36" y="14"/>
                  </a:lnTo>
                  <a:lnTo>
                    <a:pt x="36" y="10"/>
                  </a:lnTo>
                  <a:lnTo>
                    <a:pt x="20" y="10"/>
                  </a:lnTo>
                  <a:lnTo>
                    <a:pt x="10" y="10"/>
                  </a:lnTo>
                  <a:lnTo>
                    <a:pt x="4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12" y="0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4" y="2"/>
                  </a:lnTo>
                  <a:lnTo>
                    <a:pt x="52" y="4"/>
                  </a:lnTo>
                  <a:lnTo>
                    <a:pt x="54" y="8"/>
                  </a:lnTo>
                  <a:lnTo>
                    <a:pt x="54" y="10"/>
                  </a:lnTo>
                  <a:lnTo>
                    <a:pt x="48" y="10"/>
                  </a:lnTo>
                  <a:lnTo>
                    <a:pt x="60" y="12"/>
                  </a:lnTo>
                  <a:lnTo>
                    <a:pt x="66" y="14"/>
                  </a:lnTo>
                  <a:lnTo>
                    <a:pt x="70" y="14"/>
                  </a:lnTo>
                  <a:lnTo>
                    <a:pt x="74" y="14"/>
                  </a:lnTo>
                  <a:lnTo>
                    <a:pt x="78" y="12"/>
                  </a:lnTo>
                  <a:lnTo>
                    <a:pt x="86" y="14"/>
                  </a:lnTo>
                  <a:lnTo>
                    <a:pt x="92" y="16"/>
                  </a:lnTo>
                  <a:lnTo>
                    <a:pt x="102" y="26"/>
                  </a:lnTo>
                  <a:lnTo>
                    <a:pt x="106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7" name="Freeform 227"/>
            <p:cNvSpPr/>
            <p:nvPr/>
          </p:nvSpPr>
          <p:spPr bwMode="auto">
            <a:xfrm>
              <a:off x="6132251" y="2382670"/>
              <a:ext cx="77258" cy="34513"/>
            </a:xfrm>
            <a:custGeom>
              <a:avLst/>
              <a:gdLst>
                <a:gd name="T0" fmla="*/ 2147483647 w 52"/>
                <a:gd name="T1" fmla="*/ 2147483647 h 22"/>
                <a:gd name="T2" fmla="*/ 2147483647 w 52"/>
                <a:gd name="T3" fmla="*/ 2147483647 h 22"/>
                <a:gd name="T4" fmla="*/ 2147483647 w 52"/>
                <a:gd name="T5" fmla="*/ 2147483647 h 22"/>
                <a:gd name="T6" fmla="*/ 0 w 52"/>
                <a:gd name="T7" fmla="*/ 2147483647 h 22"/>
                <a:gd name="T8" fmla="*/ 0 w 52"/>
                <a:gd name="T9" fmla="*/ 2147483647 h 22"/>
                <a:gd name="T10" fmla="*/ 2147483647 w 52"/>
                <a:gd name="T11" fmla="*/ 2147483647 h 22"/>
                <a:gd name="T12" fmla="*/ 2147483647 w 52"/>
                <a:gd name="T13" fmla="*/ 0 h 22"/>
                <a:gd name="T14" fmla="*/ 2147483647 w 52"/>
                <a:gd name="T15" fmla="*/ 0 h 22"/>
                <a:gd name="T16" fmla="*/ 2147483647 w 52"/>
                <a:gd name="T17" fmla="*/ 2147483647 h 22"/>
                <a:gd name="T18" fmla="*/ 2147483647 w 52"/>
                <a:gd name="T19" fmla="*/ 2147483647 h 22"/>
                <a:gd name="T20" fmla="*/ 2147483647 w 52"/>
                <a:gd name="T21" fmla="*/ 2147483647 h 22"/>
                <a:gd name="T22" fmla="*/ 2147483647 w 52"/>
                <a:gd name="T23" fmla="*/ 2147483647 h 22"/>
                <a:gd name="T24" fmla="*/ 2147483647 w 52"/>
                <a:gd name="T25" fmla="*/ 2147483647 h 22"/>
                <a:gd name="T26" fmla="*/ 2147483647 w 52"/>
                <a:gd name="T27" fmla="*/ 2147483647 h 22"/>
                <a:gd name="T28" fmla="*/ 2147483647 w 52"/>
                <a:gd name="T29" fmla="*/ 2147483647 h 22"/>
                <a:gd name="T30" fmla="*/ 2147483647 w 52"/>
                <a:gd name="T31" fmla="*/ 2147483647 h 22"/>
                <a:gd name="T32" fmla="*/ 2147483647 w 52"/>
                <a:gd name="T33" fmla="*/ 2147483647 h 22"/>
                <a:gd name="T34" fmla="*/ 2147483647 w 52"/>
                <a:gd name="T35" fmla="*/ 2147483647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2"/>
                <a:gd name="T55" fmla="*/ 0 h 22"/>
                <a:gd name="T56" fmla="*/ 52 w 52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2" h="22">
                  <a:moveTo>
                    <a:pt x="6" y="22"/>
                  </a:moveTo>
                  <a:lnTo>
                    <a:pt x="4" y="22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6"/>
                  </a:lnTo>
                  <a:lnTo>
                    <a:pt x="4" y="2"/>
                  </a:lnTo>
                  <a:lnTo>
                    <a:pt x="6" y="0"/>
                  </a:lnTo>
                  <a:lnTo>
                    <a:pt x="14" y="0"/>
                  </a:lnTo>
                  <a:lnTo>
                    <a:pt x="20" y="4"/>
                  </a:lnTo>
                  <a:lnTo>
                    <a:pt x="32" y="6"/>
                  </a:lnTo>
                  <a:lnTo>
                    <a:pt x="52" y="10"/>
                  </a:lnTo>
                  <a:lnTo>
                    <a:pt x="50" y="14"/>
                  </a:lnTo>
                  <a:lnTo>
                    <a:pt x="46" y="16"/>
                  </a:lnTo>
                  <a:lnTo>
                    <a:pt x="40" y="18"/>
                  </a:lnTo>
                  <a:lnTo>
                    <a:pt x="28" y="18"/>
                  </a:lnTo>
                  <a:lnTo>
                    <a:pt x="20" y="20"/>
                  </a:lnTo>
                  <a:lnTo>
                    <a:pt x="14" y="22"/>
                  </a:lnTo>
                  <a:lnTo>
                    <a:pt x="6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8" name="Freeform 228"/>
            <p:cNvSpPr/>
            <p:nvPr/>
          </p:nvSpPr>
          <p:spPr bwMode="auto">
            <a:xfrm>
              <a:off x="6781453" y="2449043"/>
              <a:ext cx="136067" cy="26549"/>
            </a:xfrm>
            <a:custGeom>
              <a:avLst/>
              <a:gdLst>
                <a:gd name="T0" fmla="*/ 2147483647 w 92"/>
                <a:gd name="T1" fmla="*/ 2147483647 h 18"/>
                <a:gd name="T2" fmla="*/ 2147483647 w 92"/>
                <a:gd name="T3" fmla="*/ 2147483647 h 18"/>
                <a:gd name="T4" fmla="*/ 2147483647 w 92"/>
                <a:gd name="T5" fmla="*/ 2147483647 h 18"/>
                <a:gd name="T6" fmla="*/ 2147483647 w 92"/>
                <a:gd name="T7" fmla="*/ 2147483647 h 18"/>
                <a:gd name="T8" fmla="*/ 2147483647 w 92"/>
                <a:gd name="T9" fmla="*/ 2147483647 h 18"/>
                <a:gd name="T10" fmla="*/ 2147483647 w 92"/>
                <a:gd name="T11" fmla="*/ 2147483647 h 18"/>
                <a:gd name="T12" fmla="*/ 2147483647 w 92"/>
                <a:gd name="T13" fmla="*/ 2147483647 h 18"/>
                <a:gd name="T14" fmla="*/ 0 w 92"/>
                <a:gd name="T15" fmla="*/ 2147483647 h 18"/>
                <a:gd name="T16" fmla="*/ 0 w 92"/>
                <a:gd name="T17" fmla="*/ 2147483647 h 18"/>
                <a:gd name="T18" fmla="*/ 0 w 92"/>
                <a:gd name="T19" fmla="*/ 2147483647 h 18"/>
                <a:gd name="T20" fmla="*/ 2147483647 w 92"/>
                <a:gd name="T21" fmla="*/ 2147483647 h 18"/>
                <a:gd name="T22" fmla="*/ 2147483647 w 92"/>
                <a:gd name="T23" fmla="*/ 0 h 18"/>
                <a:gd name="T24" fmla="*/ 2147483647 w 92"/>
                <a:gd name="T25" fmla="*/ 0 h 18"/>
                <a:gd name="T26" fmla="*/ 2147483647 w 92"/>
                <a:gd name="T27" fmla="*/ 2147483647 h 18"/>
                <a:gd name="T28" fmla="*/ 2147483647 w 92"/>
                <a:gd name="T29" fmla="*/ 2147483647 h 18"/>
                <a:gd name="T30" fmla="*/ 2147483647 w 92"/>
                <a:gd name="T31" fmla="*/ 2147483647 h 18"/>
                <a:gd name="T32" fmla="*/ 2147483647 w 92"/>
                <a:gd name="T33" fmla="*/ 2147483647 h 18"/>
                <a:gd name="T34" fmla="*/ 2147483647 w 92"/>
                <a:gd name="T35" fmla="*/ 2147483647 h 18"/>
                <a:gd name="T36" fmla="*/ 2147483647 w 92"/>
                <a:gd name="T37" fmla="*/ 2147483647 h 18"/>
                <a:gd name="T38" fmla="*/ 2147483647 w 92"/>
                <a:gd name="T39" fmla="*/ 2147483647 h 18"/>
                <a:gd name="T40" fmla="*/ 2147483647 w 92"/>
                <a:gd name="T41" fmla="*/ 2147483647 h 18"/>
                <a:gd name="T42" fmla="*/ 2147483647 w 92"/>
                <a:gd name="T43" fmla="*/ 2147483647 h 18"/>
                <a:gd name="T44" fmla="*/ 2147483647 w 92"/>
                <a:gd name="T45" fmla="*/ 2147483647 h 18"/>
                <a:gd name="T46" fmla="*/ 2147483647 w 92"/>
                <a:gd name="T47" fmla="*/ 2147483647 h 18"/>
                <a:gd name="T48" fmla="*/ 2147483647 w 92"/>
                <a:gd name="T49" fmla="*/ 2147483647 h 18"/>
                <a:gd name="T50" fmla="*/ 2147483647 w 92"/>
                <a:gd name="T51" fmla="*/ 2147483647 h 18"/>
                <a:gd name="T52" fmla="*/ 2147483647 w 92"/>
                <a:gd name="T53" fmla="*/ 2147483647 h 18"/>
                <a:gd name="T54" fmla="*/ 2147483647 w 92"/>
                <a:gd name="T55" fmla="*/ 2147483647 h 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8"/>
                <a:gd name="T86" fmla="*/ 92 w 92"/>
                <a:gd name="T87" fmla="*/ 18 h 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8">
                  <a:moveTo>
                    <a:pt x="72" y="12"/>
                  </a:moveTo>
                  <a:lnTo>
                    <a:pt x="72" y="18"/>
                  </a:lnTo>
                  <a:lnTo>
                    <a:pt x="38" y="18"/>
                  </a:lnTo>
                  <a:lnTo>
                    <a:pt x="28" y="18"/>
                  </a:lnTo>
                  <a:lnTo>
                    <a:pt x="14" y="18"/>
                  </a:lnTo>
                  <a:lnTo>
                    <a:pt x="10" y="16"/>
                  </a:lnTo>
                  <a:lnTo>
                    <a:pt x="4" y="12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20" y="4"/>
                  </a:lnTo>
                  <a:lnTo>
                    <a:pt x="26" y="6"/>
                  </a:lnTo>
                  <a:lnTo>
                    <a:pt x="32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54" y="2"/>
                  </a:lnTo>
                  <a:lnTo>
                    <a:pt x="68" y="4"/>
                  </a:lnTo>
                  <a:lnTo>
                    <a:pt x="84" y="6"/>
                  </a:lnTo>
                  <a:lnTo>
                    <a:pt x="90" y="8"/>
                  </a:lnTo>
                  <a:lnTo>
                    <a:pt x="92" y="12"/>
                  </a:lnTo>
                  <a:lnTo>
                    <a:pt x="82" y="16"/>
                  </a:lnTo>
                  <a:lnTo>
                    <a:pt x="76" y="16"/>
                  </a:lnTo>
                  <a:lnTo>
                    <a:pt x="72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199" name="Freeform 229"/>
            <p:cNvSpPr/>
            <p:nvPr/>
          </p:nvSpPr>
          <p:spPr bwMode="auto">
            <a:xfrm>
              <a:off x="6938275" y="2459662"/>
              <a:ext cx="76106" cy="23894"/>
            </a:xfrm>
            <a:custGeom>
              <a:avLst/>
              <a:gdLst>
                <a:gd name="T0" fmla="*/ 2147483647 w 52"/>
                <a:gd name="T1" fmla="*/ 2147483647 h 16"/>
                <a:gd name="T2" fmla="*/ 2147483647 w 52"/>
                <a:gd name="T3" fmla="*/ 2147483647 h 16"/>
                <a:gd name="T4" fmla="*/ 2147483647 w 52"/>
                <a:gd name="T5" fmla="*/ 2147483647 h 16"/>
                <a:gd name="T6" fmla="*/ 2147483647 w 52"/>
                <a:gd name="T7" fmla="*/ 2147483647 h 16"/>
                <a:gd name="T8" fmla="*/ 2147483647 w 52"/>
                <a:gd name="T9" fmla="*/ 2147483647 h 16"/>
                <a:gd name="T10" fmla="*/ 0 w 52"/>
                <a:gd name="T11" fmla="*/ 0 h 16"/>
                <a:gd name="T12" fmla="*/ 2147483647 w 52"/>
                <a:gd name="T13" fmla="*/ 0 h 16"/>
                <a:gd name="T14" fmla="*/ 2147483647 w 52"/>
                <a:gd name="T15" fmla="*/ 2147483647 h 16"/>
                <a:gd name="T16" fmla="*/ 2147483647 w 52"/>
                <a:gd name="T17" fmla="*/ 2147483647 h 16"/>
                <a:gd name="T18" fmla="*/ 2147483647 w 52"/>
                <a:gd name="T19" fmla="*/ 2147483647 h 16"/>
                <a:gd name="T20" fmla="*/ 2147483647 w 52"/>
                <a:gd name="T21" fmla="*/ 2147483647 h 16"/>
                <a:gd name="T22" fmla="*/ 2147483647 w 52"/>
                <a:gd name="T23" fmla="*/ 2147483647 h 16"/>
                <a:gd name="T24" fmla="*/ 2147483647 w 52"/>
                <a:gd name="T25" fmla="*/ 2147483647 h 16"/>
                <a:gd name="T26" fmla="*/ 2147483647 w 52"/>
                <a:gd name="T27" fmla="*/ 2147483647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2"/>
                <a:gd name="T43" fmla="*/ 0 h 16"/>
                <a:gd name="T44" fmla="*/ 52 w 52"/>
                <a:gd name="T45" fmla="*/ 16 h 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2" h="16">
                  <a:moveTo>
                    <a:pt x="42" y="16"/>
                  </a:moveTo>
                  <a:lnTo>
                    <a:pt x="32" y="16"/>
                  </a:lnTo>
                  <a:lnTo>
                    <a:pt x="18" y="12"/>
                  </a:lnTo>
                  <a:lnTo>
                    <a:pt x="6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8" y="0"/>
                  </a:lnTo>
                  <a:lnTo>
                    <a:pt x="18" y="4"/>
                  </a:lnTo>
                  <a:lnTo>
                    <a:pt x="30" y="4"/>
                  </a:lnTo>
                  <a:lnTo>
                    <a:pt x="42" y="6"/>
                  </a:lnTo>
                  <a:lnTo>
                    <a:pt x="46" y="6"/>
                  </a:lnTo>
                  <a:lnTo>
                    <a:pt x="52" y="8"/>
                  </a:lnTo>
                  <a:lnTo>
                    <a:pt x="48" y="14"/>
                  </a:lnTo>
                  <a:lnTo>
                    <a:pt x="42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0" name="Freeform 230"/>
            <p:cNvSpPr/>
            <p:nvPr/>
          </p:nvSpPr>
          <p:spPr bwMode="auto">
            <a:xfrm>
              <a:off x="7615150" y="2551255"/>
              <a:ext cx="55349" cy="23894"/>
            </a:xfrm>
            <a:custGeom>
              <a:avLst/>
              <a:gdLst>
                <a:gd name="T0" fmla="*/ 2147483647 w 38"/>
                <a:gd name="T1" fmla="*/ 2147483647 h 14"/>
                <a:gd name="T2" fmla="*/ 2147483647 w 38"/>
                <a:gd name="T3" fmla="*/ 2147483647 h 14"/>
                <a:gd name="T4" fmla="*/ 2147483647 w 38"/>
                <a:gd name="T5" fmla="*/ 2147483647 h 14"/>
                <a:gd name="T6" fmla="*/ 2147483647 w 38"/>
                <a:gd name="T7" fmla="*/ 2147483647 h 14"/>
                <a:gd name="T8" fmla="*/ 2147483647 w 38"/>
                <a:gd name="T9" fmla="*/ 2147483647 h 14"/>
                <a:gd name="T10" fmla="*/ 0 w 38"/>
                <a:gd name="T11" fmla="*/ 2147483647 h 14"/>
                <a:gd name="T12" fmla="*/ 2147483647 w 38"/>
                <a:gd name="T13" fmla="*/ 2147483647 h 14"/>
                <a:gd name="T14" fmla="*/ 2147483647 w 38"/>
                <a:gd name="T15" fmla="*/ 2147483647 h 14"/>
                <a:gd name="T16" fmla="*/ 2147483647 w 38"/>
                <a:gd name="T17" fmla="*/ 0 h 14"/>
                <a:gd name="T18" fmla="*/ 2147483647 w 38"/>
                <a:gd name="T19" fmla="*/ 0 h 14"/>
                <a:gd name="T20" fmla="*/ 2147483647 w 38"/>
                <a:gd name="T21" fmla="*/ 2147483647 h 14"/>
                <a:gd name="T22" fmla="*/ 2147483647 w 38"/>
                <a:gd name="T23" fmla="*/ 2147483647 h 14"/>
                <a:gd name="T24" fmla="*/ 2147483647 w 38"/>
                <a:gd name="T25" fmla="*/ 2147483647 h 14"/>
                <a:gd name="T26" fmla="*/ 2147483647 w 38"/>
                <a:gd name="T27" fmla="*/ 2147483647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8"/>
                <a:gd name="T43" fmla="*/ 0 h 14"/>
                <a:gd name="T44" fmla="*/ 38 w 38"/>
                <a:gd name="T45" fmla="*/ 14 h 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8" h="14">
                  <a:moveTo>
                    <a:pt x="18" y="10"/>
                  </a:moveTo>
                  <a:lnTo>
                    <a:pt x="14" y="12"/>
                  </a:lnTo>
                  <a:lnTo>
                    <a:pt x="10" y="14"/>
                  </a:lnTo>
                  <a:lnTo>
                    <a:pt x="6" y="14"/>
                  </a:lnTo>
                  <a:lnTo>
                    <a:pt x="2" y="12"/>
                  </a:lnTo>
                  <a:lnTo>
                    <a:pt x="0" y="8"/>
                  </a:lnTo>
                  <a:lnTo>
                    <a:pt x="2" y="6"/>
                  </a:lnTo>
                  <a:lnTo>
                    <a:pt x="8" y="2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8" y="4"/>
                  </a:lnTo>
                  <a:lnTo>
                    <a:pt x="38" y="10"/>
                  </a:lnTo>
                  <a:lnTo>
                    <a:pt x="28" y="12"/>
                  </a:lnTo>
                  <a:lnTo>
                    <a:pt x="18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1" name="Freeform 231"/>
            <p:cNvSpPr/>
            <p:nvPr/>
          </p:nvSpPr>
          <p:spPr bwMode="auto">
            <a:xfrm>
              <a:off x="7460634" y="3007896"/>
              <a:ext cx="175272" cy="232302"/>
            </a:xfrm>
            <a:custGeom>
              <a:avLst/>
              <a:gdLst>
                <a:gd name="T0" fmla="*/ 0 w 120"/>
                <a:gd name="T1" fmla="*/ 0 h 146"/>
                <a:gd name="T2" fmla="*/ 2147483647 w 120"/>
                <a:gd name="T3" fmla="*/ 2147483647 h 146"/>
                <a:gd name="T4" fmla="*/ 2147483647 w 120"/>
                <a:gd name="T5" fmla="*/ 2147483647 h 146"/>
                <a:gd name="T6" fmla="*/ 2147483647 w 120"/>
                <a:gd name="T7" fmla="*/ 2147483647 h 146"/>
                <a:gd name="T8" fmla="*/ 2147483647 w 120"/>
                <a:gd name="T9" fmla="*/ 2147483647 h 146"/>
                <a:gd name="T10" fmla="*/ 2147483647 w 120"/>
                <a:gd name="T11" fmla="*/ 2147483647 h 146"/>
                <a:gd name="T12" fmla="*/ 2147483647 w 120"/>
                <a:gd name="T13" fmla="*/ 2147483647 h 146"/>
                <a:gd name="T14" fmla="*/ 2147483647 w 120"/>
                <a:gd name="T15" fmla="*/ 2147483647 h 146"/>
                <a:gd name="T16" fmla="*/ 2147483647 w 120"/>
                <a:gd name="T17" fmla="*/ 2147483647 h 146"/>
                <a:gd name="T18" fmla="*/ 2147483647 w 120"/>
                <a:gd name="T19" fmla="*/ 2147483647 h 146"/>
                <a:gd name="T20" fmla="*/ 2147483647 w 120"/>
                <a:gd name="T21" fmla="*/ 2147483647 h 146"/>
                <a:gd name="T22" fmla="*/ 2147483647 w 120"/>
                <a:gd name="T23" fmla="*/ 2147483647 h 146"/>
                <a:gd name="T24" fmla="*/ 2147483647 w 120"/>
                <a:gd name="T25" fmla="*/ 2147483647 h 146"/>
                <a:gd name="T26" fmla="*/ 2147483647 w 120"/>
                <a:gd name="T27" fmla="*/ 2147483647 h 146"/>
                <a:gd name="T28" fmla="*/ 2147483647 w 120"/>
                <a:gd name="T29" fmla="*/ 2147483647 h 146"/>
                <a:gd name="T30" fmla="*/ 2147483647 w 120"/>
                <a:gd name="T31" fmla="*/ 2147483647 h 146"/>
                <a:gd name="T32" fmla="*/ 2147483647 w 120"/>
                <a:gd name="T33" fmla="*/ 2147483647 h 146"/>
                <a:gd name="T34" fmla="*/ 2147483647 w 120"/>
                <a:gd name="T35" fmla="*/ 2147483647 h 146"/>
                <a:gd name="T36" fmla="*/ 2147483647 w 120"/>
                <a:gd name="T37" fmla="*/ 2147483647 h 146"/>
                <a:gd name="T38" fmla="*/ 2147483647 w 120"/>
                <a:gd name="T39" fmla="*/ 2147483647 h 146"/>
                <a:gd name="T40" fmla="*/ 2147483647 w 120"/>
                <a:gd name="T41" fmla="*/ 2147483647 h 146"/>
                <a:gd name="T42" fmla="*/ 2147483647 w 120"/>
                <a:gd name="T43" fmla="*/ 2147483647 h 146"/>
                <a:gd name="T44" fmla="*/ 2147483647 w 120"/>
                <a:gd name="T45" fmla="*/ 2147483647 h 146"/>
                <a:gd name="T46" fmla="*/ 2147483647 w 120"/>
                <a:gd name="T47" fmla="*/ 2147483647 h 146"/>
                <a:gd name="T48" fmla="*/ 2147483647 w 120"/>
                <a:gd name="T49" fmla="*/ 2147483647 h 146"/>
                <a:gd name="T50" fmla="*/ 2147483647 w 120"/>
                <a:gd name="T51" fmla="*/ 2147483647 h 146"/>
                <a:gd name="T52" fmla="*/ 2147483647 w 120"/>
                <a:gd name="T53" fmla="*/ 2147483647 h 146"/>
                <a:gd name="T54" fmla="*/ 2147483647 w 120"/>
                <a:gd name="T55" fmla="*/ 2147483647 h 146"/>
                <a:gd name="T56" fmla="*/ 2147483647 w 120"/>
                <a:gd name="T57" fmla="*/ 2147483647 h 146"/>
                <a:gd name="T58" fmla="*/ 2147483647 w 120"/>
                <a:gd name="T59" fmla="*/ 2147483647 h 146"/>
                <a:gd name="T60" fmla="*/ 2147483647 w 120"/>
                <a:gd name="T61" fmla="*/ 2147483647 h 146"/>
                <a:gd name="T62" fmla="*/ 0 w 120"/>
                <a:gd name="T63" fmla="*/ 0 h 1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20"/>
                <a:gd name="T97" fmla="*/ 0 h 146"/>
                <a:gd name="T98" fmla="*/ 120 w 120"/>
                <a:gd name="T99" fmla="*/ 146 h 14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20" h="146">
                  <a:moveTo>
                    <a:pt x="0" y="0"/>
                  </a:moveTo>
                  <a:lnTo>
                    <a:pt x="98" y="90"/>
                  </a:lnTo>
                  <a:lnTo>
                    <a:pt x="94" y="90"/>
                  </a:lnTo>
                  <a:lnTo>
                    <a:pt x="92" y="90"/>
                  </a:lnTo>
                  <a:lnTo>
                    <a:pt x="88" y="88"/>
                  </a:lnTo>
                  <a:lnTo>
                    <a:pt x="82" y="86"/>
                  </a:lnTo>
                  <a:lnTo>
                    <a:pt x="78" y="88"/>
                  </a:lnTo>
                  <a:lnTo>
                    <a:pt x="76" y="90"/>
                  </a:lnTo>
                  <a:lnTo>
                    <a:pt x="78" y="98"/>
                  </a:lnTo>
                  <a:lnTo>
                    <a:pt x="82" y="106"/>
                  </a:lnTo>
                  <a:lnTo>
                    <a:pt x="88" y="114"/>
                  </a:lnTo>
                  <a:lnTo>
                    <a:pt x="92" y="118"/>
                  </a:lnTo>
                  <a:lnTo>
                    <a:pt x="108" y="130"/>
                  </a:lnTo>
                  <a:lnTo>
                    <a:pt x="120" y="138"/>
                  </a:lnTo>
                  <a:lnTo>
                    <a:pt x="112" y="138"/>
                  </a:lnTo>
                  <a:lnTo>
                    <a:pt x="108" y="136"/>
                  </a:lnTo>
                  <a:lnTo>
                    <a:pt x="102" y="134"/>
                  </a:lnTo>
                  <a:lnTo>
                    <a:pt x="102" y="146"/>
                  </a:lnTo>
                  <a:lnTo>
                    <a:pt x="94" y="140"/>
                  </a:lnTo>
                  <a:lnTo>
                    <a:pt x="88" y="130"/>
                  </a:lnTo>
                  <a:lnTo>
                    <a:pt x="76" y="114"/>
                  </a:lnTo>
                  <a:lnTo>
                    <a:pt x="66" y="94"/>
                  </a:lnTo>
                  <a:lnTo>
                    <a:pt x="54" y="76"/>
                  </a:lnTo>
                  <a:lnTo>
                    <a:pt x="44" y="62"/>
                  </a:lnTo>
                  <a:lnTo>
                    <a:pt x="34" y="50"/>
                  </a:lnTo>
                  <a:lnTo>
                    <a:pt x="24" y="42"/>
                  </a:lnTo>
                  <a:lnTo>
                    <a:pt x="12" y="36"/>
                  </a:lnTo>
                  <a:lnTo>
                    <a:pt x="10" y="32"/>
                  </a:lnTo>
                  <a:lnTo>
                    <a:pt x="6" y="28"/>
                  </a:lnTo>
                  <a:lnTo>
                    <a:pt x="4" y="22"/>
                  </a:lnTo>
                  <a:lnTo>
                    <a:pt x="2" y="16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2" name="Freeform 232"/>
            <p:cNvSpPr/>
            <p:nvPr/>
          </p:nvSpPr>
          <p:spPr bwMode="auto">
            <a:xfrm>
              <a:off x="5767869" y="3337101"/>
              <a:ext cx="336708" cy="204426"/>
            </a:xfrm>
            <a:custGeom>
              <a:avLst/>
              <a:gdLst>
                <a:gd name="T0" fmla="*/ 2147483647 w 230"/>
                <a:gd name="T1" fmla="*/ 2147483647 h 130"/>
                <a:gd name="T2" fmla="*/ 2147483647 w 230"/>
                <a:gd name="T3" fmla="*/ 2147483647 h 130"/>
                <a:gd name="T4" fmla="*/ 2147483647 w 230"/>
                <a:gd name="T5" fmla="*/ 2147483647 h 130"/>
                <a:gd name="T6" fmla="*/ 2147483647 w 230"/>
                <a:gd name="T7" fmla="*/ 2147483647 h 130"/>
                <a:gd name="T8" fmla="*/ 2147483647 w 230"/>
                <a:gd name="T9" fmla="*/ 2147483647 h 130"/>
                <a:gd name="T10" fmla="*/ 2147483647 w 230"/>
                <a:gd name="T11" fmla="*/ 2147483647 h 130"/>
                <a:gd name="T12" fmla="*/ 2147483647 w 230"/>
                <a:gd name="T13" fmla="*/ 2147483647 h 130"/>
                <a:gd name="T14" fmla="*/ 2147483647 w 230"/>
                <a:gd name="T15" fmla="*/ 2147483647 h 130"/>
                <a:gd name="T16" fmla="*/ 2147483647 w 230"/>
                <a:gd name="T17" fmla="*/ 2147483647 h 130"/>
                <a:gd name="T18" fmla="*/ 2147483647 w 230"/>
                <a:gd name="T19" fmla="*/ 2147483647 h 130"/>
                <a:gd name="T20" fmla="*/ 2147483647 w 230"/>
                <a:gd name="T21" fmla="*/ 2147483647 h 130"/>
                <a:gd name="T22" fmla="*/ 2147483647 w 230"/>
                <a:gd name="T23" fmla="*/ 2147483647 h 130"/>
                <a:gd name="T24" fmla="*/ 2147483647 w 230"/>
                <a:gd name="T25" fmla="*/ 2147483647 h 130"/>
                <a:gd name="T26" fmla="*/ 2147483647 w 230"/>
                <a:gd name="T27" fmla="*/ 2147483647 h 130"/>
                <a:gd name="T28" fmla="*/ 2147483647 w 230"/>
                <a:gd name="T29" fmla="*/ 2147483647 h 130"/>
                <a:gd name="T30" fmla="*/ 2147483647 w 230"/>
                <a:gd name="T31" fmla="*/ 2147483647 h 130"/>
                <a:gd name="T32" fmla="*/ 2147483647 w 230"/>
                <a:gd name="T33" fmla="*/ 2147483647 h 130"/>
                <a:gd name="T34" fmla="*/ 2147483647 w 230"/>
                <a:gd name="T35" fmla="*/ 2147483647 h 130"/>
                <a:gd name="T36" fmla="*/ 2147483647 w 230"/>
                <a:gd name="T37" fmla="*/ 2147483647 h 130"/>
                <a:gd name="T38" fmla="*/ 2147483647 w 230"/>
                <a:gd name="T39" fmla="*/ 2147483647 h 130"/>
                <a:gd name="T40" fmla="*/ 2147483647 w 230"/>
                <a:gd name="T41" fmla="*/ 2147483647 h 130"/>
                <a:gd name="T42" fmla="*/ 2147483647 w 230"/>
                <a:gd name="T43" fmla="*/ 2147483647 h 130"/>
                <a:gd name="T44" fmla="*/ 2147483647 w 230"/>
                <a:gd name="T45" fmla="*/ 2147483647 h 130"/>
                <a:gd name="T46" fmla="*/ 2147483647 w 230"/>
                <a:gd name="T47" fmla="*/ 2147483647 h 130"/>
                <a:gd name="T48" fmla="*/ 2147483647 w 230"/>
                <a:gd name="T49" fmla="*/ 2147483647 h 130"/>
                <a:gd name="T50" fmla="*/ 2147483647 w 230"/>
                <a:gd name="T51" fmla="*/ 2147483647 h 130"/>
                <a:gd name="T52" fmla="*/ 2147483647 w 230"/>
                <a:gd name="T53" fmla="*/ 2147483647 h 130"/>
                <a:gd name="T54" fmla="*/ 0 w 230"/>
                <a:gd name="T55" fmla="*/ 2147483647 h 130"/>
                <a:gd name="T56" fmla="*/ 2147483647 w 230"/>
                <a:gd name="T57" fmla="*/ 2147483647 h 130"/>
                <a:gd name="T58" fmla="*/ 2147483647 w 230"/>
                <a:gd name="T59" fmla="*/ 2147483647 h 130"/>
                <a:gd name="T60" fmla="*/ 2147483647 w 230"/>
                <a:gd name="T61" fmla="*/ 2147483647 h 130"/>
                <a:gd name="T62" fmla="*/ 2147483647 w 230"/>
                <a:gd name="T63" fmla="*/ 2147483647 h 1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30"/>
                <a:gd name="T97" fmla="*/ 0 h 130"/>
                <a:gd name="T98" fmla="*/ 230 w 230"/>
                <a:gd name="T99" fmla="*/ 130 h 13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30" h="130">
                  <a:moveTo>
                    <a:pt x="6" y="6"/>
                  </a:moveTo>
                  <a:lnTo>
                    <a:pt x="18" y="6"/>
                  </a:lnTo>
                  <a:lnTo>
                    <a:pt x="28" y="10"/>
                  </a:lnTo>
                  <a:lnTo>
                    <a:pt x="42" y="22"/>
                  </a:lnTo>
                  <a:lnTo>
                    <a:pt x="50" y="22"/>
                  </a:lnTo>
                  <a:lnTo>
                    <a:pt x="66" y="24"/>
                  </a:lnTo>
                  <a:lnTo>
                    <a:pt x="66" y="14"/>
                  </a:lnTo>
                  <a:lnTo>
                    <a:pt x="78" y="4"/>
                  </a:lnTo>
                  <a:lnTo>
                    <a:pt x="88" y="0"/>
                  </a:lnTo>
                  <a:lnTo>
                    <a:pt x="104" y="6"/>
                  </a:lnTo>
                  <a:lnTo>
                    <a:pt x="110" y="12"/>
                  </a:lnTo>
                  <a:lnTo>
                    <a:pt x="112" y="18"/>
                  </a:lnTo>
                  <a:lnTo>
                    <a:pt x="114" y="22"/>
                  </a:lnTo>
                  <a:lnTo>
                    <a:pt x="114" y="26"/>
                  </a:lnTo>
                  <a:lnTo>
                    <a:pt x="120" y="28"/>
                  </a:lnTo>
                  <a:lnTo>
                    <a:pt x="130" y="28"/>
                  </a:lnTo>
                  <a:lnTo>
                    <a:pt x="140" y="28"/>
                  </a:lnTo>
                  <a:lnTo>
                    <a:pt x="146" y="38"/>
                  </a:lnTo>
                  <a:lnTo>
                    <a:pt x="158" y="52"/>
                  </a:lnTo>
                  <a:lnTo>
                    <a:pt x="170" y="60"/>
                  </a:lnTo>
                  <a:lnTo>
                    <a:pt x="180" y="68"/>
                  </a:lnTo>
                  <a:lnTo>
                    <a:pt x="192" y="70"/>
                  </a:lnTo>
                  <a:lnTo>
                    <a:pt x="204" y="80"/>
                  </a:lnTo>
                  <a:lnTo>
                    <a:pt x="216" y="84"/>
                  </a:lnTo>
                  <a:lnTo>
                    <a:pt x="222" y="86"/>
                  </a:lnTo>
                  <a:lnTo>
                    <a:pt x="226" y="86"/>
                  </a:lnTo>
                  <a:lnTo>
                    <a:pt x="228" y="88"/>
                  </a:lnTo>
                  <a:lnTo>
                    <a:pt x="230" y="96"/>
                  </a:lnTo>
                  <a:lnTo>
                    <a:pt x="230" y="100"/>
                  </a:lnTo>
                  <a:lnTo>
                    <a:pt x="220" y="100"/>
                  </a:lnTo>
                  <a:lnTo>
                    <a:pt x="212" y="96"/>
                  </a:lnTo>
                  <a:lnTo>
                    <a:pt x="206" y="92"/>
                  </a:lnTo>
                  <a:lnTo>
                    <a:pt x="196" y="108"/>
                  </a:lnTo>
                  <a:lnTo>
                    <a:pt x="186" y="122"/>
                  </a:lnTo>
                  <a:lnTo>
                    <a:pt x="178" y="128"/>
                  </a:lnTo>
                  <a:lnTo>
                    <a:pt x="170" y="130"/>
                  </a:lnTo>
                  <a:lnTo>
                    <a:pt x="160" y="128"/>
                  </a:lnTo>
                  <a:lnTo>
                    <a:pt x="150" y="128"/>
                  </a:lnTo>
                  <a:lnTo>
                    <a:pt x="150" y="120"/>
                  </a:lnTo>
                  <a:lnTo>
                    <a:pt x="148" y="112"/>
                  </a:lnTo>
                  <a:lnTo>
                    <a:pt x="140" y="108"/>
                  </a:lnTo>
                  <a:lnTo>
                    <a:pt x="132" y="106"/>
                  </a:lnTo>
                  <a:lnTo>
                    <a:pt x="122" y="100"/>
                  </a:lnTo>
                  <a:lnTo>
                    <a:pt x="108" y="92"/>
                  </a:lnTo>
                  <a:lnTo>
                    <a:pt x="92" y="80"/>
                  </a:lnTo>
                  <a:lnTo>
                    <a:pt x="78" y="74"/>
                  </a:lnTo>
                  <a:lnTo>
                    <a:pt x="66" y="76"/>
                  </a:lnTo>
                  <a:lnTo>
                    <a:pt x="54" y="76"/>
                  </a:lnTo>
                  <a:lnTo>
                    <a:pt x="46" y="82"/>
                  </a:lnTo>
                  <a:lnTo>
                    <a:pt x="30" y="92"/>
                  </a:lnTo>
                  <a:lnTo>
                    <a:pt x="28" y="80"/>
                  </a:lnTo>
                  <a:lnTo>
                    <a:pt x="24" y="68"/>
                  </a:lnTo>
                  <a:lnTo>
                    <a:pt x="18" y="62"/>
                  </a:lnTo>
                  <a:lnTo>
                    <a:pt x="8" y="52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2" y="28"/>
                  </a:lnTo>
                  <a:lnTo>
                    <a:pt x="8" y="30"/>
                  </a:lnTo>
                  <a:lnTo>
                    <a:pt x="12" y="36"/>
                  </a:lnTo>
                  <a:lnTo>
                    <a:pt x="22" y="36"/>
                  </a:lnTo>
                  <a:lnTo>
                    <a:pt x="24" y="32"/>
                  </a:lnTo>
                  <a:lnTo>
                    <a:pt x="22" y="22"/>
                  </a:lnTo>
                  <a:lnTo>
                    <a:pt x="18" y="16"/>
                  </a:lnTo>
                  <a:lnTo>
                    <a:pt x="10" y="10"/>
                  </a:ln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3" name="Freeform 233"/>
            <p:cNvSpPr/>
            <p:nvPr/>
          </p:nvSpPr>
          <p:spPr bwMode="auto">
            <a:xfrm>
              <a:off x="6158773" y="3321172"/>
              <a:ext cx="185651" cy="114160"/>
            </a:xfrm>
            <a:custGeom>
              <a:avLst/>
              <a:gdLst>
                <a:gd name="T0" fmla="*/ 2147483647 w 126"/>
                <a:gd name="T1" fmla="*/ 2147483647 h 72"/>
                <a:gd name="T2" fmla="*/ 2147483647 w 126"/>
                <a:gd name="T3" fmla="*/ 2147483647 h 72"/>
                <a:gd name="T4" fmla="*/ 2147483647 w 126"/>
                <a:gd name="T5" fmla="*/ 2147483647 h 72"/>
                <a:gd name="T6" fmla="*/ 2147483647 w 126"/>
                <a:gd name="T7" fmla="*/ 2147483647 h 72"/>
                <a:gd name="T8" fmla="*/ 2147483647 w 126"/>
                <a:gd name="T9" fmla="*/ 2147483647 h 72"/>
                <a:gd name="T10" fmla="*/ 2147483647 w 126"/>
                <a:gd name="T11" fmla="*/ 2147483647 h 72"/>
                <a:gd name="T12" fmla="*/ 2147483647 w 126"/>
                <a:gd name="T13" fmla="*/ 2147483647 h 72"/>
                <a:gd name="T14" fmla="*/ 2147483647 w 126"/>
                <a:gd name="T15" fmla="*/ 2147483647 h 72"/>
                <a:gd name="T16" fmla="*/ 2147483647 w 126"/>
                <a:gd name="T17" fmla="*/ 2147483647 h 72"/>
                <a:gd name="T18" fmla="*/ 0 w 126"/>
                <a:gd name="T19" fmla="*/ 2147483647 h 72"/>
                <a:gd name="T20" fmla="*/ 2147483647 w 126"/>
                <a:gd name="T21" fmla="*/ 2147483647 h 72"/>
                <a:gd name="T22" fmla="*/ 2147483647 w 126"/>
                <a:gd name="T23" fmla="*/ 2147483647 h 72"/>
                <a:gd name="T24" fmla="*/ 2147483647 w 126"/>
                <a:gd name="T25" fmla="*/ 2147483647 h 72"/>
                <a:gd name="T26" fmla="*/ 2147483647 w 126"/>
                <a:gd name="T27" fmla="*/ 2147483647 h 72"/>
                <a:gd name="T28" fmla="*/ 2147483647 w 126"/>
                <a:gd name="T29" fmla="*/ 2147483647 h 72"/>
                <a:gd name="T30" fmla="*/ 2147483647 w 126"/>
                <a:gd name="T31" fmla="*/ 2147483647 h 72"/>
                <a:gd name="T32" fmla="*/ 2147483647 w 126"/>
                <a:gd name="T33" fmla="*/ 2147483647 h 72"/>
                <a:gd name="T34" fmla="*/ 2147483647 w 126"/>
                <a:gd name="T35" fmla="*/ 2147483647 h 72"/>
                <a:gd name="T36" fmla="*/ 2147483647 w 126"/>
                <a:gd name="T37" fmla="*/ 0 h 72"/>
                <a:gd name="T38" fmla="*/ 2147483647 w 126"/>
                <a:gd name="T39" fmla="*/ 2147483647 h 72"/>
                <a:gd name="T40" fmla="*/ 2147483647 w 126"/>
                <a:gd name="T41" fmla="*/ 2147483647 h 72"/>
                <a:gd name="T42" fmla="*/ 2147483647 w 126"/>
                <a:gd name="T43" fmla="*/ 2147483647 h 72"/>
                <a:gd name="T44" fmla="*/ 2147483647 w 126"/>
                <a:gd name="T45" fmla="*/ 2147483647 h 72"/>
                <a:gd name="T46" fmla="*/ 2147483647 w 126"/>
                <a:gd name="T47" fmla="*/ 2147483647 h 72"/>
                <a:gd name="T48" fmla="*/ 2147483647 w 126"/>
                <a:gd name="T49" fmla="*/ 2147483647 h 72"/>
                <a:gd name="T50" fmla="*/ 2147483647 w 126"/>
                <a:gd name="T51" fmla="*/ 2147483647 h 72"/>
                <a:gd name="T52" fmla="*/ 2147483647 w 126"/>
                <a:gd name="T53" fmla="*/ 2147483647 h 72"/>
                <a:gd name="T54" fmla="*/ 2147483647 w 126"/>
                <a:gd name="T55" fmla="*/ 2147483647 h 72"/>
                <a:gd name="T56" fmla="*/ 2147483647 w 126"/>
                <a:gd name="T57" fmla="*/ 2147483647 h 72"/>
                <a:gd name="T58" fmla="*/ 2147483647 w 126"/>
                <a:gd name="T59" fmla="*/ 2147483647 h 72"/>
                <a:gd name="T60" fmla="*/ 2147483647 w 126"/>
                <a:gd name="T61" fmla="*/ 2147483647 h 72"/>
                <a:gd name="T62" fmla="*/ 2147483647 w 126"/>
                <a:gd name="T63" fmla="*/ 2147483647 h 72"/>
                <a:gd name="T64" fmla="*/ 2147483647 w 126"/>
                <a:gd name="T65" fmla="*/ 2147483647 h 72"/>
                <a:gd name="T66" fmla="*/ 2147483647 w 126"/>
                <a:gd name="T67" fmla="*/ 2147483647 h 72"/>
                <a:gd name="T68" fmla="*/ 2147483647 w 126"/>
                <a:gd name="T69" fmla="*/ 2147483647 h 72"/>
                <a:gd name="T70" fmla="*/ 2147483647 w 126"/>
                <a:gd name="T71" fmla="*/ 2147483647 h 72"/>
                <a:gd name="T72" fmla="*/ 2147483647 w 126"/>
                <a:gd name="T73" fmla="*/ 2147483647 h 72"/>
                <a:gd name="T74" fmla="*/ 2147483647 w 126"/>
                <a:gd name="T75" fmla="*/ 2147483647 h 72"/>
                <a:gd name="T76" fmla="*/ 2147483647 w 126"/>
                <a:gd name="T77" fmla="*/ 2147483647 h 72"/>
                <a:gd name="T78" fmla="*/ 2147483647 w 126"/>
                <a:gd name="T79" fmla="*/ 2147483647 h 72"/>
                <a:gd name="T80" fmla="*/ 2147483647 w 126"/>
                <a:gd name="T81" fmla="*/ 2147483647 h 72"/>
                <a:gd name="T82" fmla="*/ 2147483647 w 126"/>
                <a:gd name="T83" fmla="*/ 2147483647 h 72"/>
                <a:gd name="T84" fmla="*/ 2147483647 w 126"/>
                <a:gd name="T85" fmla="*/ 2147483647 h 72"/>
                <a:gd name="T86" fmla="*/ 2147483647 w 126"/>
                <a:gd name="T87" fmla="*/ 2147483647 h 72"/>
                <a:gd name="T88" fmla="*/ 2147483647 w 126"/>
                <a:gd name="T89" fmla="*/ 2147483647 h 7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26"/>
                <a:gd name="T136" fmla="*/ 0 h 72"/>
                <a:gd name="T137" fmla="*/ 126 w 126"/>
                <a:gd name="T138" fmla="*/ 72 h 7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26" h="72">
                  <a:moveTo>
                    <a:pt x="12" y="60"/>
                  </a:moveTo>
                  <a:lnTo>
                    <a:pt x="20" y="58"/>
                  </a:lnTo>
                  <a:lnTo>
                    <a:pt x="28" y="56"/>
                  </a:lnTo>
                  <a:lnTo>
                    <a:pt x="36" y="52"/>
                  </a:lnTo>
                  <a:lnTo>
                    <a:pt x="42" y="44"/>
                  </a:lnTo>
                  <a:lnTo>
                    <a:pt x="32" y="40"/>
                  </a:lnTo>
                  <a:lnTo>
                    <a:pt x="20" y="32"/>
                  </a:lnTo>
                  <a:lnTo>
                    <a:pt x="16" y="36"/>
                  </a:lnTo>
                  <a:lnTo>
                    <a:pt x="6" y="34"/>
                  </a:lnTo>
                  <a:lnTo>
                    <a:pt x="0" y="32"/>
                  </a:lnTo>
                  <a:lnTo>
                    <a:pt x="2" y="28"/>
                  </a:lnTo>
                  <a:lnTo>
                    <a:pt x="6" y="20"/>
                  </a:lnTo>
                  <a:lnTo>
                    <a:pt x="6" y="8"/>
                  </a:lnTo>
                  <a:lnTo>
                    <a:pt x="18" y="6"/>
                  </a:lnTo>
                  <a:lnTo>
                    <a:pt x="24" y="8"/>
                  </a:lnTo>
                  <a:lnTo>
                    <a:pt x="30" y="10"/>
                  </a:lnTo>
                  <a:lnTo>
                    <a:pt x="38" y="12"/>
                  </a:lnTo>
                  <a:lnTo>
                    <a:pt x="38" y="4"/>
                  </a:lnTo>
                  <a:lnTo>
                    <a:pt x="48" y="0"/>
                  </a:lnTo>
                  <a:lnTo>
                    <a:pt x="56" y="2"/>
                  </a:lnTo>
                  <a:lnTo>
                    <a:pt x="62" y="4"/>
                  </a:lnTo>
                  <a:lnTo>
                    <a:pt x="68" y="6"/>
                  </a:lnTo>
                  <a:lnTo>
                    <a:pt x="86" y="6"/>
                  </a:lnTo>
                  <a:lnTo>
                    <a:pt x="100" y="6"/>
                  </a:lnTo>
                  <a:lnTo>
                    <a:pt x="112" y="6"/>
                  </a:lnTo>
                  <a:lnTo>
                    <a:pt x="126" y="12"/>
                  </a:lnTo>
                  <a:lnTo>
                    <a:pt x="122" y="18"/>
                  </a:lnTo>
                  <a:lnTo>
                    <a:pt x="118" y="24"/>
                  </a:lnTo>
                  <a:lnTo>
                    <a:pt x="114" y="30"/>
                  </a:lnTo>
                  <a:lnTo>
                    <a:pt x="106" y="36"/>
                  </a:lnTo>
                  <a:lnTo>
                    <a:pt x="100" y="42"/>
                  </a:lnTo>
                  <a:lnTo>
                    <a:pt x="88" y="50"/>
                  </a:lnTo>
                  <a:lnTo>
                    <a:pt x="76" y="52"/>
                  </a:lnTo>
                  <a:lnTo>
                    <a:pt x="68" y="52"/>
                  </a:lnTo>
                  <a:lnTo>
                    <a:pt x="60" y="56"/>
                  </a:lnTo>
                  <a:lnTo>
                    <a:pt x="56" y="58"/>
                  </a:lnTo>
                  <a:lnTo>
                    <a:pt x="50" y="64"/>
                  </a:lnTo>
                  <a:lnTo>
                    <a:pt x="50" y="68"/>
                  </a:lnTo>
                  <a:lnTo>
                    <a:pt x="44" y="72"/>
                  </a:lnTo>
                  <a:lnTo>
                    <a:pt x="38" y="72"/>
                  </a:lnTo>
                  <a:lnTo>
                    <a:pt x="30" y="72"/>
                  </a:lnTo>
                  <a:lnTo>
                    <a:pt x="24" y="70"/>
                  </a:lnTo>
                  <a:lnTo>
                    <a:pt x="18" y="70"/>
                  </a:lnTo>
                  <a:lnTo>
                    <a:pt x="10" y="70"/>
                  </a:lnTo>
                  <a:lnTo>
                    <a:pt x="12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4" name="Freeform 234"/>
            <p:cNvSpPr/>
            <p:nvPr/>
          </p:nvSpPr>
          <p:spPr bwMode="auto">
            <a:xfrm>
              <a:off x="5825524" y="3252145"/>
              <a:ext cx="394363" cy="244249"/>
            </a:xfrm>
            <a:custGeom>
              <a:avLst/>
              <a:gdLst>
                <a:gd name="T0" fmla="*/ 0 w 270"/>
                <a:gd name="T1" fmla="*/ 2147483647 h 154"/>
                <a:gd name="T2" fmla="*/ 2147483647 w 270"/>
                <a:gd name="T3" fmla="*/ 2147483647 h 154"/>
                <a:gd name="T4" fmla="*/ 2147483647 w 270"/>
                <a:gd name="T5" fmla="*/ 2147483647 h 154"/>
                <a:gd name="T6" fmla="*/ 2147483647 w 270"/>
                <a:gd name="T7" fmla="*/ 2147483647 h 154"/>
                <a:gd name="T8" fmla="*/ 2147483647 w 270"/>
                <a:gd name="T9" fmla="*/ 2147483647 h 154"/>
                <a:gd name="T10" fmla="*/ 2147483647 w 270"/>
                <a:gd name="T11" fmla="*/ 2147483647 h 154"/>
                <a:gd name="T12" fmla="*/ 2147483647 w 270"/>
                <a:gd name="T13" fmla="*/ 2147483647 h 154"/>
                <a:gd name="T14" fmla="*/ 2147483647 w 270"/>
                <a:gd name="T15" fmla="*/ 2147483647 h 154"/>
                <a:gd name="T16" fmla="*/ 2147483647 w 270"/>
                <a:gd name="T17" fmla="*/ 2147483647 h 154"/>
                <a:gd name="T18" fmla="*/ 2147483647 w 270"/>
                <a:gd name="T19" fmla="*/ 2147483647 h 154"/>
                <a:gd name="T20" fmla="*/ 2147483647 w 270"/>
                <a:gd name="T21" fmla="*/ 2147483647 h 154"/>
                <a:gd name="T22" fmla="*/ 2147483647 w 270"/>
                <a:gd name="T23" fmla="*/ 2147483647 h 154"/>
                <a:gd name="T24" fmla="*/ 2147483647 w 270"/>
                <a:gd name="T25" fmla="*/ 2147483647 h 154"/>
                <a:gd name="T26" fmla="*/ 2147483647 w 270"/>
                <a:gd name="T27" fmla="*/ 2147483647 h 154"/>
                <a:gd name="T28" fmla="*/ 2147483647 w 270"/>
                <a:gd name="T29" fmla="*/ 2147483647 h 154"/>
                <a:gd name="T30" fmla="*/ 2147483647 w 270"/>
                <a:gd name="T31" fmla="*/ 2147483647 h 154"/>
                <a:gd name="T32" fmla="*/ 2147483647 w 270"/>
                <a:gd name="T33" fmla="*/ 2147483647 h 154"/>
                <a:gd name="T34" fmla="*/ 2147483647 w 270"/>
                <a:gd name="T35" fmla="*/ 2147483647 h 154"/>
                <a:gd name="T36" fmla="*/ 2147483647 w 270"/>
                <a:gd name="T37" fmla="*/ 2147483647 h 154"/>
                <a:gd name="T38" fmla="*/ 2147483647 w 270"/>
                <a:gd name="T39" fmla="*/ 2147483647 h 154"/>
                <a:gd name="T40" fmla="*/ 2147483647 w 270"/>
                <a:gd name="T41" fmla="*/ 2147483647 h 154"/>
                <a:gd name="T42" fmla="*/ 2147483647 w 270"/>
                <a:gd name="T43" fmla="*/ 2147483647 h 154"/>
                <a:gd name="T44" fmla="*/ 2147483647 w 270"/>
                <a:gd name="T45" fmla="*/ 2147483647 h 154"/>
                <a:gd name="T46" fmla="*/ 2147483647 w 270"/>
                <a:gd name="T47" fmla="*/ 2147483647 h 154"/>
                <a:gd name="T48" fmla="*/ 2147483647 w 270"/>
                <a:gd name="T49" fmla="*/ 2147483647 h 154"/>
                <a:gd name="T50" fmla="*/ 2147483647 w 270"/>
                <a:gd name="T51" fmla="*/ 2147483647 h 154"/>
                <a:gd name="T52" fmla="*/ 2147483647 w 270"/>
                <a:gd name="T53" fmla="*/ 2147483647 h 154"/>
                <a:gd name="T54" fmla="*/ 2147483647 w 270"/>
                <a:gd name="T55" fmla="*/ 2147483647 h 154"/>
                <a:gd name="T56" fmla="*/ 2147483647 w 270"/>
                <a:gd name="T57" fmla="*/ 2147483647 h 154"/>
                <a:gd name="T58" fmla="*/ 2147483647 w 270"/>
                <a:gd name="T59" fmla="*/ 2147483647 h 154"/>
                <a:gd name="T60" fmla="*/ 2147483647 w 270"/>
                <a:gd name="T61" fmla="*/ 2147483647 h 154"/>
                <a:gd name="T62" fmla="*/ 2147483647 w 270"/>
                <a:gd name="T63" fmla="*/ 2147483647 h 154"/>
                <a:gd name="T64" fmla="*/ 2147483647 w 270"/>
                <a:gd name="T65" fmla="*/ 2147483647 h 154"/>
                <a:gd name="T66" fmla="*/ 2147483647 w 270"/>
                <a:gd name="T67" fmla="*/ 2147483647 h 154"/>
                <a:gd name="T68" fmla="*/ 2147483647 w 270"/>
                <a:gd name="T69" fmla="*/ 2147483647 h 154"/>
                <a:gd name="T70" fmla="*/ 2147483647 w 270"/>
                <a:gd name="T71" fmla="*/ 2147483647 h 154"/>
                <a:gd name="T72" fmla="*/ 2147483647 w 270"/>
                <a:gd name="T73" fmla="*/ 2147483647 h 154"/>
                <a:gd name="T74" fmla="*/ 2147483647 w 270"/>
                <a:gd name="T75" fmla="*/ 2147483647 h 15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0"/>
                <a:gd name="T115" fmla="*/ 0 h 154"/>
                <a:gd name="T116" fmla="*/ 270 w 270"/>
                <a:gd name="T117" fmla="*/ 154 h 15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0" h="154">
                  <a:moveTo>
                    <a:pt x="10" y="76"/>
                  </a:moveTo>
                  <a:lnTo>
                    <a:pt x="0" y="10"/>
                  </a:lnTo>
                  <a:lnTo>
                    <a:pt x="34" y="0"/>
                  </a:lnTo>
                  <a:lnTo>
                    <a:pt x="74" y="18"/>
                  </a:lnTo>
                  <a:lnTo>
                    <a:pt x="92" y="40"/>
                  </a:lnTo>
                  <a:lnTo>
                    <a:pt x="110" y="38"/>
                  </a:lnTo>
                  <a:lnTo>
                    <a:pt x="124" y="36"/>
                  </a:lnTo>
                  <a:lnTo>
                    <a:pt x="136" y="36"/>
                  </a:lnTo>
                  <a:lnTo>
                    <a:pt x="146" y="44"/>
                  </a:lnTo>
                  <a:lnTo>
                    <a:pt x="152" y="50"/>
                  </a:lnTo>
                  <a:lnTo>
                    <a:pt x="158" y="56"/>
                  </a:lnTo>
                  <a:lnTo>
                    <a:pt x="160" y="62"/>
                  </a:lnTo>
                  <a:lnTo>
                    <a:pt x="162" y="66"/>
                  </a:lnTo>
                  <a:lnTo>
                    <a:pt x="170" y="68"/>
                  </a:lnTo>
                  <a:lnTo>
                    <a:pt x="174" y="82"/>
                  </a:lnTo>
                  <a:lnTo>
                    <a:pt x="194" y="82"/>
                  </a:lnTo>
                  <a:lnTo>
                    <a:pt x="196" y="90"/>
                  </a:lnTo>
                  <a:lnTo>
                    <a:pt x="202" y="92"/>
                  </a:lnTo>
                  <a:lnTo>
                    <a:pt x="208" y="82"/>
                  </a:lnTo>
                  <a:lnTo>
                    <a:pt x="214" y="74"/>
                  </a:lnTo>
                  <a:lnTo>
                    <a:pt x="218" y="72"/>
                  </a:lnTo>
                  <a:lnTo>
                    <a:pt x="228" y="64"/>
                  </a:lnTo>
                  <a:lnTo>
                    <a:pt x="234" y="64"/>
                  </a:lnTo>
                  <a:lnTo>
                    <a:pt x="230" y="72"/>
                  </a:lnTo>
                  <a:lnTo>
                    <a:pt x="228" y="76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44" y="80"/>
                  </a:lnTo>
                  <a:lnTo>
                    <a:pt x="248" y="76"/>
                  </a:lnTo>
                  <a:lnTo>
                    <a:pt x="260" y="84"/>
                  </a:lnTo>
                  <a:lnTo>
                    <a:pt x="270" y="88"/>
                  </a:lnTo>
                  <a:lnTo>
                    <a:pt x="264" y="96"/>
                  </a:lnTo>
                  <a:lnTo>
                    <a:pt x="254" y="100"/>
                  </a:lnTo>
                  <a:lnTo>
                    <a:pt x="240" y="104"/>
                  </a:lnTo>
                  <a:lnTo>
                    <a:pt x="234" y="102"/>
                  </a:lnTo>
                  <a:lnTo>
                    <a:pt x="226" y="102"/>
                  </a:lnTo>
                  <a:lnTo>
                    <a:pt x="238" y="96"/>
                  </a:lnTo>
                  <a:lnTo>
                    <a:pt x="238" y="92"/>
                  </a:lnTo>
                  <a:lnTo>
                    <a:pt x="230" y="86"/>
                  </a:lnTo>
                  <a:lnTo>
                    <a:pt x="226" y="92"/>
                  </a:lnTo>
                  <a:lnTo>
                    <a:pt x="216" y="90"/>
                  </a:lnTo>
                  <a:lnTo>
                    <a:pt x="216" y="100"/>
                  </a:lnTo>
                  <a:lnTo>
                    <a:pt x="210" y="102"/>
                  </a:lnTo>
                  <a:lnTo>
                    <a:pt x="208" y="112"/>
                  </a:lnTo>
                  <a:lnTo>
                    <a:pt x="194" y="112"/>
                  </a:lnTo>
                  <a:lnTo>
                    <a:pt x="194" y="118"/>
                  </a:lnTo>
                  <a:lnTo>
                    <a:pt x="196" y="120"/>
                  </a:lnTo>
                  <a:lnTo>
                    <a:pt x="200" y="124"/>
                  </a:lnTo>
                  <a:lnTo>
                    <a:pt x="206" y="128"/>
                  </a:lnTo>
                  <a:lnTo>
                    <a:pt x="210" y="132"/>
                  </a:lnTo>
                  <a:lnTo>
                    <a:pt x="210" y="142"/>
                  </a:lnTo>
                  <a:lnTo>
                    <a:pt x="206" y="152"/>
                  </a:lnTo>
                  <a:lnTo>
                    <a:pt x="200" y="154"/>
                  </a:lnTo>
                  <a:lnTo>
                    <a:pt x="190" y="152"/>
                  </a:lnTo>
                  <a:lnTo>
                    <a:pt x="188" y="142"/>
                  </a:lnTo>
                  <a:lnTo>
                    <a:pt x="182" y="138"/>
                  </a:lnTo>
                  <a:lnTo>
                    <a:pt x="176" y="138"/>
                  </a:lnTo>
                  <a:lnTo>
                    <a:pt x="164" y="134"/>
                  </a:lnTo>
                  <a:lnTo>
                    <a:pt x="152" y="124"/>
                  </a:lnTo>
                  <a:lnTo>
                    <a:pt x="140" y="122"/>
                  </a:lnTo>
                  <a:lnTo>
                    <a:pt x="130" y="114"/>
                  </a:lnTo>
                  <a:lnTo>
                    <a:pt x="118" y="106"/>
                  </a:lnTo>
                  <a:lnTo>
                    <a:pt x="110" y="96"/>
                  </a:lnTo>
                  <a:lnTo>
                    <a:pt x="104" y="88"/>
                  </a:lnTo>
                  <a:lnTo>
                    <a:pt x="100" y="82"/>
                  </a:lnTo>
                  <a:lnTo>
                    <a:pt x="80" y="82"/>
                  </a:lnTo>
                  <a:lnTo>
                    <a:pt x="74" y="80"/>
                  </a:lnTo>
                  <a:lnTo>
                    <a:pt x="72" y="72"/>
                  </a:lnTo>
                  <a:lnTo>
                    <a:pt x="70" y="66"/>
                  </a:lnTo>
                  <a:lnTo>
                    <a:pt x="64" y="60"/>
                  </a:lnTo>
                  <a:lnTo>
                    <a:pt x="48" y="54"/>
                  </a:lnTo>
                  <a:lnTo>
                    <a:pt x="38" y="58"/>
                  </a:lnTo>
                  <a:lnTo>
                    <a:pt x="26" y="68"/>
                  </a:lnTo>
                  <a:lnTo>
                    <a:pt x="26" y="74"/>
                  </a:lnTo>
                  <a:lnTo>
                    <a:pt x="26" y="78"/>
                  </a:lnTo>
                  <a:lnTo>
                    <a:pt x="10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5" name="Freeform 235"/>
            <p:cNvSpPr/>
            <p:nvPr/>
          </p:nvSpPr>
          <p:spPr bwMode="auto">
            <a:xfrm>
              <a:off x="5602974" y="2970727"/>
              <a:ext cx="834851" cy="426109"/>
            </a:xfrm>
            <a:custGeom>
              <a:avLst/>
              <a:gdLst>
                <a:gd name="T0" fmla="*/ 2147483647 w 570"/>
                <a:gd name="T1" fmla="*/ 2147483647 h 270"/>
                <a:gd name="T2" fmla="*/ 2147483647 w 570"/>
                <a:gd name="T3" fmla="*/ 2147483647 h 270"/>
                <a:gd name="T4" fmla="*/ 2147483647 w 570"/>
                <a:gd name="T5" fmla="*/ 2147483647 h 270"/>
                <a:gd name="T6" fmla="*/ 2147483647 w 570"/>
                <a:gd name="T7" fmla="*/ 2147483647 h 270"/>
                <a:gd name="T8" fmla="*/ 2147483647 w 570"/>
                <a:gd name="T9" fmla="*/ 2147483647 h 270"/>
                <a:gd name="T10" fmla="*/ 2147483647 w 570"/>
                <a:gd name="T11" fmla="*/ 2147483647 h 270"/>
                <a:gd name="T12" fmla="*/ 2147483647 w 570"/>
                <a:gd name="T13" fmla="*/ 2147483647 h 270"/>
                <a:gd name="T14" fmla="*/ 2147483647 w 570"/>
                <a:gd name="T15" fmla="*/ 2147483647 h 270"/>
                <a:gd name="T16" fmla="*/ 2147483647 w 570"/>
                <a:gd name="T17" fmla="*/ 2147483647 h 270"/>
                <a:gd name="T18" fmla="*/ 2147483647 w 570"/>
                <a:gd name="T19" fmla="*/ 2147483647 h 270"/>
                <a:gd name="T20" fmla="*/ 0 w 570"/>
                <a:gd name="T21" fmla="*/ 2147483647 h 270"/>
                <a:gd name="T22" fmla="*/ 2147483647 w 570"/>
                <a:gd name="T23" fmla="*/ 2147483647 h 270"/>
                <a:gd name="T24" fmla="*/ 2147483647 w 570"/>
                <a:gd name="T25" fmla="*/ 2147483647 h 270"/>
                <a:gd name="T26" fmla="*/ 2147483647 w 570"/>
                <a:gd name="T27" fmla="*/ 2147483647 h 270"/>
                <a:gd name="T28" fmla="*/ 2147483647 w 570"/>
                <a:gd name="T29" fmla="*/ 2147483647 h 270"/>
                <a:gd name="T30" fmla="*/ 2147483647 w 570"/>
                <a:gd name="T31" fmla="*/ 2147483647 h 270"/>
                <a:gd name="T32" fmla="*/ 2147483647 w 570"/>
                <a:gd name="T33" fmla="*/ 2147483647 h 270"/>
                <a:gd name="T34" fmla="*/ 2147483647 w 570"/>
                <a:gd name="T35" fmla="*/ 2147483647 h 270"/>
                <a:gd name="T36" fmla="*/ 2147483647 w 570"/>
                <a:gd name="T37" fmla="*/ 2147483647 h 270"/>
                <a:gd name="T38" fmla="*/ 2147483647 w 570"/>
                <a:gd name="T39" fmla="*/ 2147483647 h 270"/>
                <a:gd name="T40" fmla="*/ 2147483647 w 570"/>
                <a:gd name="T41" fmla="*/ 2147483647 h 270"/>
                <a:gd name="T42" fmla="*/ 2147483647 w 570"/>
                <a:gd name="T43" fmla="*/ 2147483647 h 270"/>
                <a:gd name="T44" fmla="*/ 2147483647 w 570"/>
                <a:gd name="T45" fmla="*/ 2147483647 h 270"/>
                <a:gd name="T46" fmla="*/ 2147483647 w 570"/>
                <a:gd name="T47" fmla="*/ 2147483647 h 270"/>
                <a:gd name="T48" fmla="*/ 2147483647 w 570"/>
                <a:gd name="T49" fmla="*/ 2147483647 h 270"/>
                <a:gd name="T50" fmla="*/ 2147483647 w 570"/>
                <a:gd name="T51" fmla="*/ 2147483647 h 270"/>
                <a:gd name="T52" fmla="*/ 2147483647 w 570"/>
                <a:gd name="T53" fmla="*/ 2147483647 h 270"/>
                <a:gd name="T54" fmla="*/ 2147483647 w 570"/>
                <a:gd name="T55" fmla="*/ 2147483647 h 270"/>
                <a:gd name="T56" fmla="*/ 2147483647 w 570"/>
                <a:gd name="T57" fmla="*/ 2147483647 h 270"/>
                <a:gd name="T58" fmla="*/ 2147483647 w 570"/>
                <a:gd name="T59" fmla="*/ 2147483647 h 270"/>
                <a:gd name="T60" fmla="*/ 2147483647 w 570"/>
                <a:gd name="T61" fmla="*/ 2147483647 h 270"/>
                <a:gd name="T62" fmla="*/ 2147483647 w 570"/>
                <a:gd name="T63" fmla="*/ 2147483647 h 270"/>
                <a:gd name="T64" fmla="*/ 2147483647 w 570"/>
                <a:gd name="T65" fmla="*/ 2147483647 h 270"/>
                <a:gd name="T66" fmla="*/ 2147483647 w 570"/>
                <a:gd name="T67" fmla="*/ 2147483647 h 270"/>
                <a:gd name="T68" fmla="*/ 2147483647 w 570"/>
                <a:gd name="T69" fmla="*/ 2147483647 h 270"/>
                <a:gd name="T70" fmla="*/ 2147483647 w 570"/>
                <a:gd name="T71" fmla="*/ 2147483647 h 270"/>
                <a:gd name="T72" fmla="*/ 2147483647 w 570"/>
                <a:gd name="T73" fmla="*/ 2147483647 h 270"/>
                <a:gd name="T74" fmla="*/ 2147483647 w 570"/>
                <a:gd name="T75" fmla="*/ 2147483647 h 270"/>
                <a:gd name="T76" fmla="*/ 2147483647 w 570"/>
                <a:gd name="T77" fmla="*/ 2147483647 h 270"/>
                <a:gd name="T78" fmla="*/ 2147483647 w 570"/>
                <a:gd name="T79" fmla="*/ 2147483647 h 270"/>
                <a:gd name="T80" fmla="*/ 2147483647 w 570"/>
                <a:gd name="T81" fmla="*/ 2147483647 h 270"/>
                <a:gd name="T82" fmla="*/ 2147483647 w 570"/>
                <a:gd name="T83" fmla="*/ 2147483647 h 27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70"/>
                <a:gd name="T127" fmla="*/ 0 h 270"/>
                <a:gd name="T128" fmla="*/ 570 w 570"/>
                <a:gd name="T129" fmla="*/ 270 h 27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70" h="270">
                  <a:moveTo>
                    <a:pt x="118" y="238"/>
                  </a:moveTo>
                  <a:lnTo>
                    <a:pt x="110" y="240"/>
                  </a:lnTo>
                  <a:lnTo>
                    <a:pt x="108" y="248"/>
                  </a:lnTo>
                  <a:lnTo>
                    <a:pt x="108" y="252"/>
                  </a:lnTo>
                  <a:lnTo>
                    <a:pt x="104" y="248"/>
                  </a:lnTo>
                  <a:lnTo>
                    <a:pt x="102" y="236"/>
                  </a:lnTo>
                  <a:lnTo>
                    <a:pt x="102" y="230"/>
                  </a:lnTo>
                  <a:lnTo>
                    <a:pt x="92" y="224"/>
                  </a:lnTo>
                  <a:lnTo>
                    <a:pt x="84" y="222"/>
                  </a:lnTo>
                  <a:lnTo>
                    <a:pt x="72" y="210"/>
                  </a:lnTo>
                  <a:lnTo>
                    <a:pt x="62" y="200"/>
                  </a:lnTo>
                  <a:lnTo>
                    <a:pt x="58" y="194"/>
                  </a:lnTo>
                  <a:lnTo>
                    <a:pt x="64" y="194"/>
                  </a:lnTo>
                  <a:lnTo>
                    <a:pt x="76" y="196"/>
                  </a:lnTo>
                  <a:lnTo>
                    <a:pt x="70" y="184"/>
                  </a:lnTo>
                  <a:lnTo>
                    <a:pt x="82" y="182"/>
                  </a:lnTo>
                  <a:lnTo>
                    <a:pt x="94" y="182"/>
                  </a:lnTo>
                  <a:lnTo>
                    <a:pt x="92" y="168"/>
                  </a:lnTo>
                  <a:lnTo>
                    <a:pt x="92" y="158"/>
                  </a:lnTo>
                  <a:lnTo>
                    <a:pt x="88" y="152"/>
                  </a:lnTo>
                  <a:lnTo>
                    <a:pt x="80" y="152"/>
                  </a:lnTo>
                  <a:lnTo>
                    <a:pt x="74" y="156"/>
                  </a:lnTo>
                  <a:lnTo>
                    <a:pt x="70" y="154"/>
                  </a:lnTo>
                  <a:lnTo>
                    <a:pt x="64" y="152"/>
                  </a:lnTo>
                  <a:lnTo>
                    <a:pt x="52" y="152"/>
                  </a:lnTo>
                  <a:lnTo>
                    <a:pt x="42" y="162"/>
                  </a:lnTo>
                  <a:lnTo>
                    <a:pt x="36" y="152"/>
                  </a:lnTo>
                  <a:lnTo>
                    <a:pt x="24" y="136"/>
                  </a:lnTo>
                  <a:lnTo>
                    <a:pt x="10" y="136"/>
                  </a:lnTo>
                  <a:lnTo>
                    <a:pt x="10" y="126"/>
                  </a:lnTo>
                  <a:lnTo>
                    <a:pt x="4" y="128"/>
                  </a:lnTo>
                  <a:lnTo>
                    <a:pt x="0" y="128"/>
                  </a:lnTo>
                  <a:lnTo>
                    <a:pt x="0" y="126"/>
                  </a:lnTo>
                  <a:lnTo>
                    <a:pt x="0" y="110"/>
                  </a:lnTo>
                  <a:lnTo>
                    <a:pt x="0" y="96"/>
                  </a:lnTo>
                  <a:lnTo>
                    <a:pt x="10" y="88"/>
                  </a:lnTo>
                  <a:lnTo>
                    <a:pt x="18" y="98"/>
                  </a:lnTo>
                  <a:lnTo>
                    <a:pt x="26" y="94"/>
                  </a:lnTo>
                  <a:lnTo>
                    <a:pt x="24" y="82"/>
                  </a:lnTo>
                  <a:lnTo>
                    <a:pt x="48" y="62"/>
                  </a:lnTo>
                  <a:lnTo>
                    <a:pt x="68" y="66"/>
                  </a:lnTo>
                  <a:lnTo>
                    <a:pt x="86" y="72"/>
                  </a:lnTo>
                  <a:lnTo>
                    <a:pt x="102" y="84"/>
                  </a:lnTo>
                  <a:lnTo>
                    <a:pt x="110" y="82"/>
                  </a:lnTo>
                  <a:lnTo>
                    <a:pt x="122" y="86"/>
                  </a:lnTo>
                  <a:lnTo>
                    <a:pt x="128" y="78"/>
                  </a:lnTo>
                  <a:lnTo>
                    <a:pt x="160" y="78"/>
                  </a:lnTo>
                  <a:lnTo>
                    <a:pt x="170" y="86"/>
                  </a:lnTo>
                  <a:lnTo>
                    <a:pt x="176" y="86"/>
                  </a:lnTo>
                  <a:lnTo>
                    <a:pt x="186" y="84"/>
                  </a:lnTo>
                  <a:lnTo>
                    <a:pt x="202" y="84"/>
                  </a:lnTo>
                  <a:lnTo>
                    <a:pt x="204" y="70"/>
                  </a:lnTo>
                  <a:lnTo>
                    <a:pt x="180" y="62"/>
                  </a:lnTo>
                  <a:lnTo>
                    <a:pt x="184" y="56"/>
                  </a:lnTo>
                  <a:lnTo>
                    <a:pt x="186" y="44"/>
                  </a:lnTo>
                  <a:lnTo>
                    <a:pt x="200" y="42"/>
                  </a:lnTo>
                  <a:lnTo>
                    <a:pt x="188" y="36"/>
                  </a:lnTo>
                  <a:lnTo>
                    <a:pt x="182" y="26"/>
                  </a:lnTo>
                  <a:lnTo>
                    <a:pt x="204" y="24"/>
                  </a:lnTo>
                  <a:lnTo>
                    <a:pt x="270" y="10"/>
                  </a:lnTo>
                  <a:lnTo>
                    <a:pt x="280" y="0"/>
                  </a:lnTo>
                  <a:lnTo>
                    <a:pt x="308" y="4"/>
                  </a:lnTo>
                  <a:lnTo>
                    <a:pt x="320" y="22"/>
                  </a:lnTo>
                  <a:lnTo>
                    <a:pt x="354" y="26"/>
                  </a:lnTo>
                  <a:lnTo>
                    <a:pt x="352" y="32"/>
                  </a:lnTo>
                  <a:lnTo>
                    <a:pt x="370" y="32"/>
                  </a:lnTo>
                  <a:lnTo>
                    <a:pt x="388" y="18"/>
                  </a:lnTo>
                  <a:lnTo>
                    <a:pt x="396" y="18"/>
                  </a:lnTo>
                  <a:lnTo>
                    <a:pt x="396" y="28"/>
                  </a:lnTo>
                  <a:lnTo>
                    <a:pt x="412" y="34"/>
                  </a:lnTo>
                  <a:lnTo>
                    <a:pt x="464" y="82"/>
                  </a:lnTo>
                  <a:lnTo>
                    <a:pt x="472" y="84"/>
                  </a:lnTo>
                  <a:lnTo>
                    <a:pt x="472" y="74"/>
                  </a:lnTo>
                  <a:lnTo>
                    <a:pt x="484" y="76"/>
                  </a:lnTo>
                  <a:lnTo>
                    <a:pt x="486" y="84"/>
                  </a:lnTo>
                  <a:lnTo>
                    <a:pt x="506" y="86"/>
                  </a:lnTo>
                  <a:lnTo>
                    <a:pt x="510" y="78"/>
                  </a:lnTo>
                  <a:lnTo>
                    <a:pt x="534" y="94"/>
                  </a:lnTo>
                  <a:lnTo>
                    <a:pt x="550" y="104"/>
                  </a:lnTo>
                  <a:lnTo>
                    <a:pt x="570" y="108"/>
                  </a:lnTo>
                  <a:lnTo>
                    <a:pt x="564" y="112"/>
                  </a:lnTo>
                  <a:lnTo>
                    <a:pt x="562" y="116"/>
                  </a:lnTo>
                  <a:lnTo>
                    <a:pt x="558" y="120"/>
                  </a:lnTo>
                  <a:lnTo>
                    <a:pt x="544" y="130"/>
                  </a:lnTo>
                  <a:lnTo>
                    <a:pt x="556" y="144"/>
                  </a:lnTo>
                  <a:lnTo>
                    <a:pt x="548" y="152"/>
                  </a:lnTo>
                  <a:lnTo>
                    <a:pt x="540" y="154"/>
                  </a:lnTo>
                  <a:lnTo>
                    <a:pt x="532" y="152"/>
                  </a:lnTo>
                  <a:lnTo>
                    <a:pt x="518" y="148"/>
                  </a:lnTo>
                  <a:lnTo>
                    <a:pt x="522" y="160"/>
                  </a:lnTo>
                  <a:lnTo>
                    <a:pt x="522" y="176"/>
                  </a:lnTo>
                  <a:lnTo>
                    <a:pt x="520" y="184"/>
                  </a:lnTo>
                  <a:lnTo>
                    <a:pt x="510" y="186"/>
                  </a:lnTo>
                  <a:lnTo>
                    <a:pt x="498" y="182"/>
                  </a:lnTo>
                  <a:lnTo>
                    <a:pt x="500" y="190"/>
                  </a:lnTo>
                  <a:lnTo>
                    <a:pt x="510" y="210"/>
                  </a:lnTo>
                  <a:lnTo>
                    <a:pt x="512" y="224"/>
                  </a:lnTo>
                  <a:lnTo>
                    <a:pt x="506" y="234"/>
                  </a:lnTo>
                  <a:lnTo>
                    <a:pt x="492" y="228"/>
                  </a:lnTo>
                  <a:lnTo>
                    <a:pt x="480" y="228"/>
                  </a:lnTo>
                  <a:lnTo>
                    <a:pt x="460" y="228"/>
                  </a:lnTo>
                  <a:lnTo>
                    <a:pt x="448" y="228"/>
                  </a:lnTo>
                  <a:lnTo>
                    <a:pt x="428" y="222"/>
                  </a:lnTo>
                  <a:lnTo>
                    <a:pt x="418" y="226"/>
                  </a:lnTo>
                  <a:lnTo>
                    <a:pt x="418" y="234"/>
                  </a:lnTo>
                  <a:lnTo>
                    <a:pt x="398" y="228"/>
                  </a:lnTo>
                  <a:lnTo>
                    <a:pt x="386" y="230"/>
                  </a:lnTo>
                  <a:lnTo>
                    <a:pt x="386" y="242"/>
                  </a:lnTo>
                  <a:lnTo>
                    <a:pt x="380" y="242"/>
                  </a:lnTo>
                  <a:lnTo>
                    <a:pt x="360" y="260"/>
                  </a:lnTo>
                  <a:lnTo>
                    <a:pt x="358" y="264"/>
                  </a:lnTo>
                  <a:lnTo>
                    <a:pt x="354" y="270"/>
                  </a:lnTo>
                  <a:lnTo>
                    <a:pt x="348" y="268"/>
                  </a:lnTo>
                  <a:lnTo>
                    <a:pt x="346" y="260"/>
                  </a:lnTo>
                  <a:lnTo>
                    <a:pt x="326" y="260"/>
                  </a:lnTo>
                  <a:lnTo>
                    <a:pt x="322" y="246"/>
                  </a:lnTo>
                  <a:lnTo>
                    <a:pt x="314" y="244"/>
                  </a:lnTo>
                  <a:lnTo>
                    <a:pt x="310" y="234"/>
                  </a:lnTo>
                  <a:lnTo>
                    <a:pt x="288" y="214"/>
                  </a:lnTo>
                  <a:lnTo>
                    <a:pt x="244" y="218"/>
                  </a:lnTo>
                  <a:lnTo>
                    <a:pt x="226" y="196"/>
                  </a:lnTo>
                  <a:lnTo>
                    <a:pt x="186" y="178"/>
                  </a:lnTo>
                  <a:lnTo>
                    <a:pt x="152" y="188"/>
                  </a:lnTo>
                  <a:lnTo>
                    <a:pt x="162" y="254"/>
                  </a:lnTo>
                  <a:lnTo>
                    <a:pt x="154" y="254"/>
                  </a:lnTo>
                  <a:lnTo>
                    <a:pt x="140" y="242"/>
                  </a:lnTo>
                  <a:lnTo>
                    <a:pt x="130" y="238"/>
                  </a:lnTo>
                  <a:lnTo>
                    <a:pt x="118" y="2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6" name="Freeform 236"/>
            <p:cNvSpPr/>
            <p:nvPr/>
          </p:nvSpPr>
          <p:spPr bwMode="auto">
            <a:xfrm>
              <a:off x="5602974" y="3423385"/>
              <a:ext cx="34594" cy="21239"/>
            </a:xfrm>
            <a:custGeom>
              <a:avLst/>
              <a:gdLst>
                <a:gd name="T0" fmla="*/ 0 w 24"/>
                <a:gd name="T1" fmla="*/ 2147483647 h 14"/>
                <a:gd name="T2" fmla="*/ 2147483647 w 24"/>
                <a:gd name="T3" fmla="*/ 0 h 14"/>
                <a:gd name="T4" fmla="*/ 2147483647 w 24"/>
                <a:gd name="T5" fmla="*/ 2147483647 h 14"/>
                <a:gd name="T6" fmla="*/ 2147483647 w 24"/>
                <a:gd name="T7" fmla="*/ 2147483647 h 14"/>
                <a:gd name="T8" fmla="*/ 2147483647 w 24"/>
                <a:gd name="T9" fmla="*/ 2147483647 h 14"/>
                <a:gd name="T10" fmla="*/ 2147483647 w 24"/>
                <a:gd name="T11" fmla="*/ 2147483647 h 14"/>
                <a:gd name="T12" fmla="*/ 2147483647 w 24"/>
                <a:gd name="T13" fmla="*/ 2147483647 h 14"/>
                <a:gd name="T14" fmla="*/ 0 w 24"/>
                <a:gd name="T15" fmla="*/ 2147483647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4"/>
                <a:gd name="T25" fmla="*/ 0 h 14"/>
                <a:gd name="T26" fmla="*/ 24 w 24"/>
                <a:gd name="T27" fmla="*/ 14 h 1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4" h="14">
                  <a:moveTo>
                    <a:pt x="0" y="2"/>
                  </a:moveTo>
                  <a:lnTo>
                    <a:pt x="8" y="0"/>
                  </a:lnTo>
                  <a:lnTo>
                    <a:pt x="18" y="8"/>
                  </a:lnTo>
                  <a:lnTo>
                    <a:pt x="24" y="12"/>
                  </a:lnTo>
                  <a:lnTo>
                    <a:pt x="16" y="14"/>
                  </a:lnTo>
                  <a:lnTo>
                    <a:pt x="12" y="14"/>
                  </a:lnTo>
                  <a:lnTo>
                    <a:pt x="6" y="10"/>
                  </a:ln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7" name="Freeform 237"/>
            <p:cNvSpPr/>
            <p:nvPr/>
          </p:nvSpPr>
          <p:spPr bwMode="auto">
            <a:xfrm>
              <a:off x="5117515" y="2417183"/>
              <a:ext cx="2878162" cy="955758"/>
            </a:xfrm>
            <a:custGeom>
              <a:avLst/>
              <a:gdLst>
                <a:gd name="T0" fmla="*/ 2147483647 w 1968"/>
                <a:gd name="T1" fmla="*/ 2147483647 h 606"/>
                <a:gd name="T2" fmla="*/ 2147483647 w 1968"/>
                <a:gd name="T3" fmla="*/ 2147483647 h 606"/>
                <a:gd name="T4" fmla="*/ 2147483647 w 1968"/>
                <a:gd name="T5" fmla="*/ 2147483647 h 606"/>
                <a:gd name="T6" fmla="*/ 2147483647 w 1968"/>
                <a:gd name="T7" fmla="*/ 2147483647 h 606"/>
                <a:gd name="T8" fmla="*/ 2147483647 w 1968"/>
                <a:gd name="T9" fmla="*/ 2147483647 h 606"/>
                <a:gd name="T10" fmla="*/ 2147483647 w 1968"/>
                <a:gd name="T11" fmla="*/ 2147483647 h 606"/>
                <a:gd name="T12" fmla="*/ 2147483647 w 1968"/>
                <a:gd name="T13" fmla="*/ 2147483647 h 606"/>
                <a:gd name="T14" fmla="*/ 2147483647 w 1968"/>
                <a:gd name="T15" fmla="*/ 2147483647 h 606"/>
                <a:gd name="T16" fmla="*/ 2147483647 w 1968"/>
                <a:gd name="T17" fmla="*/ 2147483647 h 606"/>
                <a:gd name="T18" fmla="*/ 2147483647 w 1968"/>
                <a:gd name="T19" fmla="*/ 2147483647 h 606"/>
                <a:gd name="T20" fmla="*/ 2147483647 w 1968"/>
                <a:gd name="T21" fmla="*/ 2147483647 h 606"/>
                <a:gd name="T22" fmla="*/ 2147483647 w 1968"/>
                <a:gd name="T23" fmla="*/ 2147483647 h 606"/>
                <a:gd name="T24" fmla="*/ 2147483647 w 1968"/>
                <a:gd name="T25" fmla="*/ 2147483647 h 606"/>
                <a:gd name="T26" fmla="*/ 2147483647 w 1968"/>
                <a:gd name="T27" fmla="*/ 2147483647 h 606"/>
                <a:gd name="T28" fmla="*/ 2147483647 w 1968"/>
                <a:gd name="T29" fmla="*/ 2147483647 h 606"/>
                <a:gd name="T30" fmla="*/ 2147483647 w 1968"/>
                <a:gd name="T31" fmla="*/ 2147483647 h 606"/>
                <a:gd name="T32" fmla="*/ 2147483647 w 1968"/>
                <a:gd name="T33" fmla="*/ 2147483647 h 606"/>
                <a:gd name="T34" fmla="*/ 2147483647 w 1968"/>
                <a:gd name="T35" fmla="*/ 2147483647 h 606"/>
                <a:gd name="T36" fmla="*/ 2147483647 w 1968"/>
                <a:gd name="T37" fmla="*/ 2147483647 h 606"/>
                <a:gd name="T38" fmla="*/ 2147483647 w 1968"/>
                <a:gd name="T39" fmla="*/ 2147483647 h 606"/>
                <a:gd name="T40" fmla="*/ 2147483647 w 1968"/>
                <a:gd name="T41" fmla="*/ 2147483647 h 606"/>
                <a:gd name="T42" fmla="*/ 2147483647 w 1968"/>
                <a:gd name="T43" fmla="*/ 2147483647 h 606"/>
                <a:gd name="T44" fmla="*/ 2147483647 w 1968"/>
                <a:gd name="T45" fmla="*/ 2147483647 h 606"/>
                <a:gd name="T46" fmla="*/ 2147483647 w 1968"/>
                <a:gd name="T47" fmla="*/ 2147483647 h 606"/>
                <a:gd name="T48" fmla="*/ 2147483647 w 1968"/>
                <a:gd name="T49" fmla="*/ 2147483647 h 606"/>
                <a:gd name="T50" fmla="*/ 2147483647 w 1968"/>
                <a:gd name="T51" fmla="*/ 2147483647 h 606"/>
                <a:gd name="T52" fmla="*/ 2147483647 w 1968"/>
                <a:gd name="T53" fmla="*/ 2147483647 h 606"/>
                <a:gd name="T54" fmla="*/ 2147483647 w 1968"/>
                <a:gd name="T55" fmla="*/ 2147483647 h 606"/>
                <a:gd name="T56" fmla="*/ 2147483647 w 1968"/>
                <a:gd name="T57" fmla="*/ 2147483647 h 606"/>
                <a:gd name="T58" fmla="*/ 2147483647 w 1968"/>
                <a:gd name="T59" fmla="*/ 2147483647 h 606"/>
                <a:gd name="T60" fmla="*/ 2147483647 w 1968"/>
                <a:gd name="T61" fmla="*/ 0 h 606"/>
                <a:gd name="T62" fmla="*/ 2147483647 w 1968"/>
                <a:gd name="T63" fmla="*/ 2147483647 h 606"/>
                <a:gd name="T64" fmla="*/ 2147483647 w 1968"/>
                <a:gd name="T65" fmla="*/ 2147483647 h 606"/>
                <a:gd name="T66" fmla="*/ 2147483647 w 1968"/>
                <a:gd name="T67" fmla="*/ 2147483647 h 606"/>
                <a:gd name="T68" fmla="*/ 2147483647 w 1968"/>
                <a:gd name="T69" fmla="*/ 2147483647 h 606"/>
                <a:gd name="T70" fmla="*/ 2147483647 w 1968"/>
                <a:gd name="T71" fmla="*/ 2147483647 h 606"/>
                <a:gd name="T72" fmla="*/ 2147483647 w 1968"/>
                <a:gd name="T73" fmla="*/ 2147483647 h 606"/>
                <a:gd name="T74" fmla="*/ 2147483647 w 1968"/>
                <a:gd name="T75" fmla="*/ 2147483647 h 606"/>
                <a:gd name="T76" fmla="*/ 2147483647 w 1968"/>
                <a:gd name="T77" fmla="*/ 2147483647 h 606"/>
                <a:gd name="T78" fmla="*/ 2147483647 w 1968"/>
                <a:gd name="T79" fmla="*/ 2147483647 h 606"/>
                <a:gd name="T80" fmla="*/ 2147483647 w 1968"/>
                <a:gd name="T81" fmla="*/ 2147483647 h 606"/>
                <a:gd name="T82" fmla="*/ 2147483647 w 1968"/>
                <a:gd name="T83" fmla="*/ 2147483647 h 606"/>
                <a:gd name="T84" fmla="*/ 2147483647 w 1968"/>
                <a:gd name="T85" fmla="*/ 2147483647 h 606"/>
                <a:gd name="T86" fmla="*/ 2147483647 w 1968"/>
                <a:gd name="T87" fmla="*/ 2147483647 h 606"/>
                <a:gd name="T88" fmla="*/ 2147483647 w 1968"/>
                <a:gd name="T89" fmla="*/ 2147483647 h 606"/>
                <a:gd name="T90" fmla="*/ 2147483647 w 1968"/>
                <a:gd name="T91" fmla="*/ 2147483647 h 606"/>
                <a:gd name="T92" fmla="*/ 2147483647 w 1968"/>
                <a:gd name="T93" fmla="*/ 2147483647 h 606"/>
                <a:gd name="T94" fmla="*/ 2147483647 w 1968"/>
                <a:gd name="T95" fmla="*/ 2147483647 h 606"/>
                <a:gd name="T96" fmla="*/ 2147483647 w 1968"/>
                <a:gd name="T97" fmla="*/ 2147483647 h 606"/>
                <a:gd name="T98" fmla="*/ 2147483647 w 1968"/>
                <a:gd name="T99" fmla="*/ 2147483647 h 606"/>
                <a:gd name="T100" fmla="*/ 2147483647 w 1968"/>
                <a:gd name="T101" fmla="*/ 2147483647 h 606"/>
                <a:gd name="T102" fmla="*/ 2147483647 w 1968"/>
                <a:gd name="T103" fmla="*/ 2147483647 h 606"/>
                <a:gd name="T104" fmla="*/ 2147483647 w 1968"/>
                <a:gd name="T105" fmla="*/ 2147483647 h 606"/>
                <a:gd name="T106" fmla="*/ 2147483647 w 1968"/>
                <a:gd name="T107" fmla="*/ 2147483647 h 606"/>
                <a:gd name="T108" fmla="*/ 2147483647 w 1968"/>
                <a:gd name="T109" fmla="*/ 2147483647 h 606"/>
                <a:gd name="T110" fmla="*/ 2147483647 w 1968"/>
                <a:gd name="T111" fmla="*/ 2147483647 h 606"/>
                <a:gd name="T112" fmla="*/ 2147483647 w 1968"/>
                <a:gd name="T113" fmla="*/ 2147483647 h 606"/>
                <a:gd name="T114" fmla="*/ 2147483647 w 1968"/>
                <a:gd name="T115" fmla="*/ 2147483647 h 606"/>
                <a:gd name="T116" fmla="*/ 2147483647 w 1968"/>
                <a:gd name="T117" fmla="*/ 2147483647 h 606"/>
                <a:gd name="T118" fmla="*/ 2147483647 w 1968"/>
                <a:gd name="T119" fmla="*/ 2147483647 h 60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68"/>
                <a:gd name="T181" fmla="*/ 0 h 606"/>
                <a:gd name="T182" fmla="*/ 1968 w 1968"/>
                <a:gd name="T183" fmla="*/ 606 h 60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68" h="606">
                  <a:moveTo>
                    <a:pt x="902" y="458"/>
                  </a:moveTo>
                  <a:lnTo>
                    <a:pt x="912" y="448"/>
                  </a:lnTo>
                  <a:lnTo>
                    <a:pt x="924" y="440"/>
                  </a:lnTo>
                  <a:lnTo>
                    <a:pt x="936" y="436"/>
                  </a:lnTo>
                  <a:lnTo>
                    <a:pt x="950" y="434"/>
                  </a:lnTo>
                  <a:lnTo>
                    <a:pt x="958" y="436"/>
                  </a:lnTo>
                  <a:lnTo>
                    <a:pt x="964" y="436"/>
                  </a:lnTo>
                  <a:lnTo>
                    <a:pt x="982" y="442"/>
                  </a:lnTo>
                  <a:lnTo>
                    <a:pt x="1000" y="448"/>
                  </a:lnTo>
                  <a:lnTo>
                    <a:pt x="1010" y="450"/>
                  </a:lnTo>
                  <a:lnTo>
                    <a:pt x="1020" y="450"/>
                  </a:lnTo>
                  <a:lnTo>
                    <a:pt x="1026" y="450"/>
                  </a:lnTo>
                  <a:lnTo>
                    <a:pt x="1030" y="448"/>
                  </a:lnTo>
                  <a:lnTo>
                    <a:pt x="1034" y="446"/>
                  </a:lnTo>
                  <a:lnTo>
                    <a:pt x="1036" y="442"/>
                  </a:lnTo>
                  <a:lnTo>
                    <a:pt x="1036" y="438"/>
                  </a:lnTo>
                  <a:lnTo>
                    <a:pt x="1034" y="436"/>
                  </a:lnTo>
                  <a:lnTo>
                    <a:pt x="1028" y="430"/>
                  </a:lnTo>
                  <a:lnTo>
                    <a:pt x="1024" y="424"/>
                  </a:lnTo>
                  <a:lnTo>
                    <a:pt x="1022" y="420"/>
                  </a:lnTo>
                  <a:lnTo>
                    <a:pt x="1020" y="416"/>
                  </a:lnTo>
                  <a:lnTo>
                    <a:pt x="1022" y="414"/>
                  </a:lnTo>
                  <a:lnTo>
                    <a:pt x="1024" y="414"/>
                  </a:lnTo>
                  <a:lnTo>
                    <a:pt x="1030" y="412"/>
                  </a:lnTo>
                  <a:lnTo>
                    <a:pt x="1048" y="412"/>
                  </a:lnTo>
                  <a:lnTo>
                    <a:pt x="1066" y="416"/>
                  </a:lnTo>
                  <a:lnTo>
                    <a:pt x="1076" y="420"/>
                  </a:lnTo>
                  <a:lnTo>
                    <a:pt x="1082" y="426"/>
                  </a:lnTo>
                  <a:lnTo>
                    <a:pt x="1088" y="434"/>
                  </a:lnTo>
                  <a:lnTo>
                    <a:pt x="1092" y="436"/>
                  </a:lnTo>
                  <a:lnTo>
                    <a:pt x="1094" y="438"/>
                  </a:lnTo>
                  <a:lnTo>
                    <a:pt x="1100" y="440"/>
                  </a:lnTo>
                  <a:lnTo>
                    <a:pt x="1108" y="438"/>
                  </a:lnTo>
                  <a:lnTo>
                    <a:pt x="1122" y="436"/>
                  </a:lnTo>
                  <a:lnTo>
                    <a:pt x="1136" y="438"/>
                  </a:lnTo>
                  <a:lnTo>
                    <a:pt x="1148" y="440"/>
                  </a:lnTo>
                  <a:lnTo>
                    <a:pt x="1160" y="446"/>
                  </a:lnTo>
                  <a:lnTo>
                    <a:pt x="1186" y="458"/>
                  </a:lnTo>
                  <a:lnTo>
                    <a:pt x="1200" y="460"/>
                  </a:lnTo>
                  <a:lnTo>
                    <a:pt x="1214" y="462"/>
                  </a:lnTo>
                  <a:lnTo>
                    <a:pt x="1222" y="462"/>
                  </a:lnTo>
                  <a:lnTo>
                    <a:pt x="1230" y="460"/>
                  </a:lnTo>
                  <a:lnTo>
                    <a:pt x="1240" y="452"/>
                  </a:lnTo>
                  <a:lnTo>
                    <a:pt x="1252" y="444"/>
                  </a:lnTo>
                  <a:lnTo>
                    <a:pt x="1258" y="442"/>
                  </a:lnTo>
                  <a:lnTo>
                    <a:pt x="1264" y="442"/>
                  </a:lnTo>
                  <a:lnTo>
                    <a:pt x="1272" y="442"/>
                  </a:lnTo>
                  <a:lnTo>
                    <a:pt x="1284" y="446"/>
                  </a:lnTo>
                  <a:lnTo>
                    <a:pt x="1306" y="454"/>
                  </a:lnTo>
                  <a:lnTo>
                    <a:pt x="1314" y="454"/>
                  </a:lnTo>
                  <a:lnTo>
                    <a:pt x="1324" y="452"/>
                  </a:lnTo>
                  <a:lnTo>
                    <a:pt x="1326" y="450"/>
                  </a:lnTo>
                  <a:lnTo>
                    <a:pt x="1328" y="446"/>
                  </a:lnTo>
                  <a:lnTo>
                    <a:pt x="1328" y="442"/>
                  </a:lnTo>
                  <a:lnTo>
                    <a:pt x="1328" y="436"/>
                  </a:lnTo>
                  <a:lnTo>
                    <a:pt x="1326" y="426"/>
                  </a:lnTo>
                  <a:lnTo>
                    <a:pt x="1324" y="416"/>
                  </a:lnTo>
                  <a:lnTo>
                    <a:pt x="1318" y="410"/>
                  </a:lnTo>
                  <a:lnTo>
                    <a:pt x="1314" y="406"/>
                  </a:lnTo>
                  <a:lnTo>
                    <a:pt x="1312" y="404"/>
                  </a:lnTo>
                  <a:lnTo>
                    <a:pt x="1312" y="398"/>
                  </a:lnTo>
                  <a:lnTo>
                    <a:pt x="1314" y="394"/>
                  </a:lnTo>
                  <a:lnTo>
                    <a:pt x="1318" y="390"/>
                  </a:lnTo>
                  <a:lnTo>
                    <a:pt x="1324" y="388"/>
                  </a:lnTo>
                  <a:lnTo>
                    <a:pt x="1334" y="386"/>
                  </a:lnTo>
                  <a:lnTo>
                    <a:pt x="1346" y="386"/>
                  </a:lnTo>
                  <a:lnTo>
                    <a:pt x="1368" y="388"/>
                  </a:lnTo>
                  <a:lnTo>
                    <a:pt x="1384" y="394"/>
                  </a:lnTo>
                  <a:lnTo>
                    <a:pt x="1396" y="402"/>
                  </a:lnTo>
                  <a:lnTo>
                    <a:pt x="1408" y="410"/>
                  </a:lnTo>
                  <a:lnTo>
                    <a:pt x="1430" y="432"/>
                  </a:lnTo>
                  <a:lnTo>
                    <a:pt x="1442" y="440"/>
                  </a:lnTo>
                  <a:lnTo>
                    <a:pt x="1452" y="448"/>
                  </a:lnTo>
                  <a:lnTo>
                    <a:pt x="1466" y="454"/>
                  </a:lnTo>
                  <a:lnTo>
                    <a:pt x="1480" y="458"/>
                  </a:lnTo>
                  <a:lnTo>
                    <a:pt x="1494" y="462"/>
                  </a:lnTo>
                  <a:lnTo>
                    <a:pt x="1506" y="466"/>
                  </a:lnTo>
                  <a:lnTo>
                    <a:pt x="1512" y="474"/>
                  </a:lnTo>
                  <a:lnTo>
                    <a:pt x="1518" y="482"/>
                  </a:lnTo>
                  <a:lnTo>
                    <a:pt x="1526" y="488"/>
                  </a:lnTo>
                  <a:lnTo>
                    <a:pt x="1532" y="490"/>
                  </a:lnTo>
                  <a:lnTo>
                    <a:pt x="1536" y="490"/>
                  </a:lnTo>
                  <a:lnTo>
                    <a:pt x="1548" y="488"/>
                  </a:lnTo>
                  <a:lnTo>
                    <a:pt x="1554" y="484"/>
                  </a:lnTo>
                  <a:lnTo>
                    <a:pt x="1560" y="478"/>
                  </a:lnTo>
                  <a:lnTo>
                    <a:pt x="1568" y="472"/>
                  </a:lnTo>
                  <a:lnTo>
                    <a:pt x="1576" y="486"/>
                  </a:lnTo>
                  <a:lnTo>
                    <a:pt x="1580" y="496"/>
                  </a:lnTo>
                  <a:lnTo>
                    <a:pt x="1582" y="510"/>
                  </a:lnTo>
                  <a:lnTo>
                    <a:pt x="1582" y="522"/>
                  </a:lnTo>
                  <a:lnTo>
                    <a:pt x="1582" y="528"/>
                  </a:lnTo>
                  <a:lnTo>
                    <a:pt x="1582" y="538"/>
                  </a:lnTo>
                  <a:lnTo>
                    <a:pt x="1574" y="532"/>
                  </a:lnTo>
                  <a:lnTo>
                    <a:pt x="1562" y="528"/>
                  </a:lnTo>
                  <a:lnTo>
                    <a:pt x="1562" y="544"/>
                  </a:lnTo>
                  <a:lnTo>
                    <a:pt x="1570" y="550"/>
                  </a:lnTo>
                  <a:lnTo>
                    <a:pt x="1576" y="558"/>
                  </a:lnTo>
                  <a:lnTo>
                    <a:pt x="1584" y="580"/>
                  </a:lnTo>
                  <a:lnTo>
                    <a:pt x="1590" y="576"/>
                  </a:lnTo>
                  <a:lnTo>
                    <a:pt x="1600" y="574"/>
                  </a:lnTo>
                  <a:lnTo>
                    <a:pt x="1612" y="576"/>
                  </a:lnTo>
                  <a:lnTo>
                    <a:pt x="1618" y="576"/>
                  </a:lnTo>
                  <a:lnTo>
                    <a:pt x="1624" y="574"/>
                  </a:lnTo>
                  <a:lnTo>
                    <a:pt x="1630" y="574"/>
                  </a:lnTo>
                  <a:lnTo>
                    <a:pt x="1634" y="570"/>
                  </a:lnTo>
                  <a:lnTo>
                    <a:pt x="1640" y="558"/>
                  </a:lnTo>
                  <a:lnTo>
                    <a:pt x="1640" y="546"/>
                  </a:lnTo>
                  <a:lnTo>
                    <a:pt x="1642" y="532"/>
                  </a:lnTo>
                  <a:lnTo>
                    <a:pt x="1642" y="518"/>
                  </a:lnTo>
                  <a:lnTo>
                    <a:pt x="1642" y="494"/>
                  </a:lnTo>
                  <a:lnTo>
                    <a:pt x="1640" y="476"/>
                  </a:lnTo>
                  <a:lnTo>
                    <a:pt x="1636" y="458"/>
                  </a:lnTo>
                  <a:lnTo>
                    <a:pt x="1628" y="436"/>
                  </a:lnTo>
                  <a:lnTo>
                    <a:pt x="1616" y="418"/>
                  </a:lnTo>
                  <a:lnTo>
                    <a:pt x="1604" y="402"/>
                  </a:lnTo>
                  <a:lnTo>
                    <a:pt x="1588" y="386"/>
                  </a:lnTo>
                  <a:lnTo>
                    <a:pt x="1580" y="382"/>
                  </a:lnTo>
                  <a:lnTo>
                    <a:pt x="1572" y="380"/>
                  </a:lnTo>
                  <a:lnTo>
                    <a:pt x="1562" y="376"/>
                  </a:lnTo>
                  <a:lnTo>
                    <a:pt x="1554" y="376"/>
                  </a:lnTo>
                  <a:lnTo>
                    <a:pt x="1550" y="376"/>
                  </a:lnTo>
                  <a:lnTo>
                    <a:pt x="1548" y="376"/>
                  </a:lnTo>
                  <a:lnTo>
                    <a:pt x="1544" y="382"/>
                  </a:lnTo>
                  <a:lnTo>
                    <a:pt x="1534" y="378"/>
                  </a:lnTo>
                  <a:lnTo>
                    <a:pt x="1530" y="370"/>
                  </a:lnTo>
                  <a:lnTo>
                    <a:pt x="1524" y="362"/>
                  </a:lnTo>
                  <a:lnTo>
                    <a:pt x="1516" y="354"/>
                  </a:lnTo>
                  <a:lnTo>
                    <a:pt x="1510" y="358"/>
                  </a:lnTo>
                  <a:lnTo>
                    <a:pt x="1502" y="362"/>
                  </a:lnTo>
                  <a:lnTo>
                    <a:pt x="1492" y="366"/>
                  </a:lnTo>
                  <a:lnTo>
                    <a:pt x="1492" y="354"/>
                  </a:lnTo>
                  <a:lnTo>
                    <a:pt x="1494" y="354"/>
                  </a:lnTo>
                  <a:lnTo>
                    <a:pt x="1496" y="350"/>
                  </a:lnTo>
                  <a:lnTo>
                    <a:pt x="1502" y="344"/>
                  </a:lnTo>
                  <a:lnTo>
                    <a:pt x="1504" y="340"/>
                  </a:lnTo>
                  <a:lnTo>
                    <a:pt x="1504" y="334"/>
                  </a:lnTo>
                  <a:lnTo>
                    <a:pt x="1504" y="324"/>
                  </a:lnTo>
                  <a:lnTo>
                    <a:pt x="1506" y="312"/>
                  </a:lnTo>
                  <a:lnTo>
                    <a:pt x="1506" y="308"/>
                  </a:lnTo>
                  <a:lnTo>
                    <a:pt x="1508" y="302"/>
                  </a:lnTo>
                  <a:lnTo>
                    <a:pt x="1516" y="296"/>
                  </a:lnTo>
                  <a:lnTo>
                    <a:pt x="1524" y="290"/>
                  </a:lnTo>
                  <a:lnTo>
                    <a:pt x="1534" y="286"/>
                  </a:lnTo>
                  <a:lnTo>
                    <a:pt x="1546" y="284"/>
                  </a:lnTo>
                  <a:lnTo>
                    <a:pt x="1570" y="286"/>
                  </a:lnTo>
                  <a:lnTo>
                    <a:pt x="1592" y="286"/>
                  </a:lnTo>
                  <a:lnTo>
                    <a:pt x="1610" y="288"/>
                  </a:lnTo>
                  <a:lnTo>
                    <a:pt x="1624" y="292"/>
                  </a:lnTo>
                  <a:lnTo>
                    <a:pt x="1636" y="296"/>
                  </a:lnTo>
                  <a:lnTo>
                    <a:pt x="1648" y="298"/>
                  </a:lnTo>
                  <a:lnTo>
                    <a:pt x="1656" y="296"/>
                  </a:lnTo>
                  <a:lnTo>
                    <a:pt x="1662" y="294"/>
                  </a:lnTo>
                  <a:lnTo>
                    <a:pt x="1668" y="290"/>
                  </a:lnTo>
                  <a:lnTo>
                    <a:pt x="1670" y="286"/>
                  </a:lnTo>
                  <a:lnTo>
                    <a:pt x="1666" y="284"/>
                  </a:lnTo>
                  <a:lnTo>
                    <a:pt x="1660" y="278"/>
                  </a:lnTo>
                  <a:lnTo>
                    <a:pt x="1656" y="272"/>
                  </a:lnTo>
                  <a:lnTo>
                    <a:pt x="1654" y="262"/>
                  </a:lnTo>
                  <a:lnTo>
                    <a:pt x="1654" y="254"/>
                  </a:lnTo>
                  <a:lnTo>
                    <a:pt x="1656" y="252"/>
                  </a:lnTo>
                  <a:lnTo>
                    <a:pt x="1658" y="248"/>
                  </a:lnTo>
                  <a:lnTo>
                    <a:pt x="1662" y="246"/>
                  </a:lnTo>
                  <a:lnTo>
                    <a:pt x="1668" y="246"/>
                  </a:lnTo>
                  <a:lnTo>
                    <a:pt x="1682" y="246"/>
                  </a:lnTo>
                  <a:lnTo>
                    <a:pt x="1694" y="250"/>
                  </a:lnTo>
                  <a:lnTo>
                    <a:pt x="1704" y="256"/>
                  </a:lnTo>
                  <a:lnTo>
                    <a:pt x="1714" y="262"/>
                  </a:lnTo>
                  <a:lnTo>
                    <a:pt x="1722" y="264"/>
                  </a:lnTo>
                  <a:lnTo>
                    <a:pt x="1722" y="256"/>
                  </a:lnTo>
                  <a:lnTo>
                    <a:pt x="1722" y="250"/>
                  </a:lnTo>
                  <a:lnTo>
                    <a:pt x="1724" y="244"/>
                  </a:lnTo>
                  <a:lnTo>
                    <a:pt x="1722" y="230"/>
                  </a:lnTo>
                  <a:lnTo>
                    <a:pt x="1738" y="230"/>
                  </a:lnTo>
                  <a:lnTo>
                    <a:pt x="1740" y="240"/>
                  </a:lnTo>
                  <a:lnTo>
                    <a:pt x="1744" y="246"/>
                  </a:lnTo>
                  <a:lnTo>
                    <a:pt x="1750" y="254"/>
                  </a:lnTo>
                  <a:lnTo>
                    <a:pt x="1754" y="260"/>
                  </a:lnTo>
                  <a:lnTo>
                    <a:pt x="1748" y="270"/>
                  </a:lnTo>
                  <a:lnTo>
                    <a:pt x="1740" y="284"/>
                  </a:lnTo>
                  <a:lnTo>
                    <a:pt x="1734" y="300"/>
                  </a:lnTo>
                  <a:lnTo>
                    <a:pt x="1732" y="314"/>
                  </a:lnTo>
                  <a:lnTo>
                    <a:pt x="1732" y="322"/>
                  </a:lnTo>
                  <a:lnTo>
                    <a:pt x="1736" y="330"/>
                  </a:lnTo>
                  <a:lnTo>
                    <a:pt x="1740" y="338"/>
                  </a:lnTo>
                  <a:lnTo>
                    <a:pt x="1746" y="346"/>
                  </a:lnTo>
                  <a:lnTo>
                    <a:pt x="1760" y="362"/>
                  </a:lnTo>
                  <a:lnTo>
                    <a:pt x="1776" y="378"/>
                  </a:lnTo>
                  <a:lnTo>
                    <a:pt x="1814" y="406"/>
                  </a:lnTo>
                  <a:lnTo>
                    <a:pt x="1830" y="420"/>
                  </a:lnTo>
                  <a:lnTo>
                    <a:pt x="1840" y="434"/>
                  </a:lnTo>
                  <a:lnTo>
                    <a:pt x="1846" y="424"/>
                  </a:lnTo>
                  <a:lnTo>
                    <a:pt x="1848" y="416"/>
                  </a:lnTo>
                  <a:lnTo>
                    <a:pt x="1846" y="410"/>
                  </a:lnTo>
                  <a:lnTo>
                    <a:pt x="1840" y="404"/>
                  </a:lnTo>
                  <a:lnTo>
                    <a:pt x="1838" y="400"/>
                  </a:lnTo>
                  <a:lnTo>
                    <a:pt x="1840" y="398"/>
                  </a:lnTo>
                  <a:lnTo>
                    <a:pt x="1844" y="394"/>
                  </a:lnTo>
                  <a:lnTo>
                    <a:pt x="1850" y="390"/>
                  </a:lnTo>
                  <a:lnTo>
                    <a:pt x="1842" y="384"/>
                  </a:lnTo>
                  <a:lnTo>
                    <a:pt x="1838" y="382"/>
                  </a:lnTo>
                  <a:lnTo>
                    <a:pt x="1838" y="376"/>
                  </a:lnTo>
                  <a:lnTo>
                    <a:pt x="1838" y="372"/>
                  </a:lnTo>
                  <a:lnTo>
                    <a:pt x="1840" y="368"/>
                  </a:lnTo>
                  <a:lnTo>
                    <a:pt x="1850" y="366"/>
                  </a:lnTo>
                  <a:lnTo>
                    <a:pt x="1850" y="364"/>
                  </a:lnTo>
                  <a:lnTo>
                    <a:pt x="1852" y="362"/>
                  </a:lnTo>
                  <a:lnTo>
                    <a:pt x="1852" y="358"/>
                  </a:lnTo>
                  <a:lnTo>
                    <a:pt x="1850" y="356"/>
                  </a:lnTo>
                  <a:lnTo>
                    <a:pt x="1846" y="354"/>
                  </a:lnTo>
                  <a:lnTo>
                    <a:pt x="1838" y="354"/>
                  </a:lnTo>
                  <a:lnTo>
                    <a:pt x="1828" y="354"/>
                  </a:lnTo>
                  <a:lnTo>
                    <a:pt x="1840" y="338"/>
                  </a:lnTo>
                  <a:lnTo>
                    <a:pt x="1828" y="328"/>
                  </a:lnTo>
                  <a:lnTo>
                    <a:pt x="1806" y="316"/>
                  </a:lnTo>
                  <a:lnTo>
                    <a:pt x="1798" y="308"/>
                  </a:lnTo>
                  <a:lnTo>
                    <a:pt x="1790" y="302"/>
                  </a:lnTo>
                  <a:lnTo>
                    <a:pt x="1784" y="296"/>
                  </a:lnTo>
                  <a:lnTo>
                    <a:pt x="1782" y="290"/>
                  </a:lnTo>
                  <a:lnTo>
                    <a:pt x="1784" y="282"/>
                  </a:lnTo>
                  <a:lnTo>
                    <a:pt x="1786" y="274"/>
                  </a:lnTo>
                  <a:lnTo>
                    <a:pt x="1792" y="270"/>
                  </a:lnTo>
                  <a:lnTo>
                    <a:pt x="1796" y="268"/>
                  </a:lnTo>
                  <a:lnTo>
                    <a:pt x="1828" y="268"/>
                  </a:lnTo>
                  <a:lnTo>
                    <a:pt x="1838" y="266"/>
                  </a:lnTo>
                  <a:lnTo>
                    <a:pt x="1850" y="262"/>
                  </a:lnTo>
                  <a:lnTo>
                    <a:pt x="1858" y="258"/>
                  </a:lnTo>
                  <a:lnTo>
                    <a:pt x="1868" y="252"/>
                  </a:lnTo>
                  <a:lnTo>
                    <a:pt x="1888" y="240"/>
                  </a:lnTo>
                  <a:lnTo>
                    <a:pt x="1898" y="234"/>
                  </a:lnTo>
                  <a:lnTo>
                    <a:pt x="1912" y="228"/>
                  </a:lnTo>
                  <a:lnTo>
                    <a:pt x="1906" y="218"/>
                  </a:lnTo>
                  <a:lnTo>
                    <a:pt x="1900" y="214"/>
                  </a:lnTo>
                  <a:lnTo>
                    <a:pt x="1892" y="210"/>
                  </a:lnTo>
                  <a:lnTo>
                    <a:pt x="1884" y="208"/>
                  </a:lnTo>
                  <a:lnTo>
                    <a:pt x="1864" y="206"/>
                  </a:lnTo>
                  <a:lnTo>
                    <a:pt x="1856" y="204"/>
                  </a:lnTo>
                  <a:lnTo>
                    <a:pt x="1846" y="198"/>
                  </a:lnTo>
                  <a:lnTo>
                    <a:pt x="1858" y="194"/>
                  </a:lnTo>
                  <a:lnTo>
                    <a:pt x="1868" y="190"/>
                  </a:lnTo>
                  <a:lnTo>
                    <a:pt x="1862" y="184"/>
                  </a:lnTo>
                  <a:lnTo>
                    <a:pt x="1858" y="178"/>
                  </a:lnTo>
                  <a:lnTo>
                    <a:pt x="1868" y="176"/>
                  </a:lnTo>
                  <a:lnTo>
                    <a:pt x="1882" y="180"/>
                  </a:lnTo>
                  <a:lnTo>
                    <a:pt x="1912" y="188"/>
                  </a:lnTo>
                  <a:lnTo>
                    <a:pt x="1940" y="194"/>
                  </a:lnTo>
                  <a:lnTo>
                    <a:pt x="1950" y="198"/>
                  </a:lnTo>
                  <a:lnTo>
                    <a:pt x="1962" y="198"/>
                  </a:lnTo>
                  <a:lnTo>
                    <a:pt x="1966" y="198"/>
                  </a:lnTo>
                  <a:lnTo>
                    <a:pt x="1968" y="196"/>
                  </a:lnTo>
                  <a:lnTo>
                    <a:pt x="1968" y="194"/>
                  </a:lnTo>
                  <a:lnTo>
                    <a:pt x="1968" y="190"/>
                  </a:lnTo>
                  <a:lnTo>
                    <a:pt x="1968" y="188"/>
                  </a:lnTo>
                  <a:lnTo>
                    <a:pt x="1962" y="182"/>
                  </a:lnTo>
                  <a:lnTo>
                    <a:pt x="1960" y="178"/>
                  </a:lnTo>
                  <a:lnTo>
                    <a:pt x="1956" y="174"/>
                  </a:lnTo>
                  <a:lnTo>
                    <a:pt x="1940" y="166"/>
                  </a:lnTo>
                  <a:lnTo>
                    <a:pt x="1924" y="164"/>
                  </a:lnTo>
                  <a:lnTo>
                    <a:pt x="1906" y="162"/>
                  </a:lnTo>
                  <a:lnTo>
                    <a:pt x="1896" y="162"/>
                  </a:lnTo>
                  <a:lnTo>
                    <a:pt x="1892" y="162"/>
                  </a:lnTo>
                  <a:lnTo>
                    <a:pt x="1888" y="164"/>
                  </a:lnTo>
                  <a:lnTo>
                    <a:pt x="1868" y="152"/>
                  </a:lnTo>
                  <a:lnTo>
                    <a:pt x="1844" y="142"/>
                  </a:lnTo>
                  <a:lnTo>
                    <a:pt x="1818" y="134"/>
                  </a:lnTo>
                  <a:lnTo>
                    <a:pt x="1788" y="126"/>
                  </a:lnTo>
                  <a:lnTo>
                    <a:pt x="1760" y="122"/>
                  </a:lnTo>
                  <a:lnTo>
                    <a:pt x="1730" y="118"/>
                  </a:lnTo>
                  <a:lnTo>
                    <a:pt x="1700" y="114"/>
                  </a:lnTo>
                  <a:lnTo>
                    <a:pt x="1674" y="114"/>
                  </a:lnTo>
                  <a:lnTo>
                    <a:pt x="1668" y="112"/>
                  </a:lnTo>
                  <a:lnTo>
                    <a:pt x="1656" y="110"/>
                  </a:lnTo>
                  <a:lnTo>
                    <a:pt x="1652" y="110"/>
                  </a:lnTo>
                  <a:lnTo>
                    <a:pt x="1650" y="114"/>
                  </a:lnTo>
                  <a:lnTo>
                    <a:pt x="1652" y="120"/>
                  </a:lnTo>
                  <a:lnTo>
                    <a:pt x="1660" y="130"/>
                  </a:lnTo>
                  <a:lnTo>
                    <a:pt x="1644" y="130"/>
                  </a:lnTo>
                  <a:lnTo>
                    <a:pt x="1636" y="124"/>
                  </a:lnTo>
                  <a:lnTo>
                    <a:pt x="1622" y="120"/>
                  </a:lnTo>
                  <a:lnTo>
                    <a:pt x="1610" y="118"/>
                  </a:lnTo>
                  <a:lnTo>
                    <a:pt x="1594" y="118"/>
                  </a:lnTo>
                  <a:lnTo>
                    <a:pt x="1562" y="120"/>
                  </a:lnTo>
                  <a:lnTo>
                    <a:pt x="1548" y="120"/>
                  </a:lnTo>
                  <a:lnTo>
                    <a:pt x="1534" y="118"/>
                  </a:lnTo>
                  <a:lnTo>
                    <a:pt x="1526" y="116"/>
                  </a:lnTo>
                  <a:lnTo>
                    <a:pt x="1520" y="112"/>
                  </a:lnTo>
                  <a:lnTo>
                    <a:pt x="1514" y="108"/>
                  </a:lnTo>
                  <a:lnTo>
                    <a:pt x="1508" y="102"/>
                  </a:lnTo>
                  <a:lnTo>
                    <a:pt x="1500" y="98"/>
                  </a:lnTo>
                  <a:lnTo>
                    <a:pt x="1480" y="96"/>
                  </a:lnTo>
                  <a:lnTo>
                    <a:pt x="1454" y="96"/>
                  </a:lnTo>
                  <a:lnTo>
                    <a:pt x="1418" y="100"/>
                  </a:lnTo>
                  <a:lnTo>
                    <a:pt x="1406" y="100"/>
                  </a:lnTo>
                  <a:lnTo>
                    <a:pt x="1394" y="96"/>
                  </a:lnTo>
                  <a:lnTo>
                    <a:pt x="1388" y="90"/>
                  </a:lnTo>
                  <a:lnTo>
                    <a:pt x="1378" y="84"/>
                  </a:lnTo>
                  <a:lnTo>
                    <a:pt x="1364" y="72"/>
                  </a:lnTo>
                  <a:lnTo>
                    <a:pt x="1354" y="68"/>
                  </a:lnTo>
                  <a:lnTo>
                    <a:pt x="1344" y="66"/>
                  </a:lnTo>
                  <a:lnTo>
                    <a:pt x="1340" y="68"/>
                  </a:lnTo>
                  <a:lnTo>
                    <a:pt x="1336" y="70"/>
                  </a:lnTo>
                  <a:lnTo>
                    <a:pt x="1334" y="78"/>
                  </a:lnTo>
                  <a:lnTo>
                    <a:pt x="1328" y="78"/>
                  </a:lnTo>
                  <a:lnTo>
                    <a:pt x="1312" y="80"/>
                  </a:lnTo>
                  <a:lnTo>
                    <a:pt x="1304" y="78"/>
                  </a:lnTo>
                  <a:lnTo>
                    <a:pt x="1292" y="76"/>
                  </a:lnTo>
                  <a:lnTo>
                    <a:pt x="1280" y="72"/>
                  </a:lnTo>
                  <a:lnTo>
                    <a:pt x="1266" y="66"/>
                  </a:lnTo>
                  <a:lnTo>
                    <a:pt x="1260" y="64"/>
                  </a:lnTo>
                  <a:lnTo>
                    <a:pt x="1256" y="64"/>
                  </a:lnTo>
                  <a:lnTo>
                    <a:pt x="1250" y="68"/>
                  </a:lnTo>
                  <a:lnTo>
                    <a:pt x="1246" y="74"/>
                  </a:lnTo>
                  <a:lnTo>
                    <a:pt x="1240" y="82"/>
                  </a:lnTo>
                  <a:lnTo>
                    <a:pt x="1236" y="88"/>
                  </a:lnTo>
                  <a:lnTo>
                    <a:pt x="1232" y="90"/>
                  </a:lnTo>
                  <a:lnTo>
                    <a:pt x="1224" y="94"/>
                  </a:lnTo>
                  <a:lnTo>
                    <a:pt x="1212" y="96"/>
                  </a:lnTo>
                  <a:lnTo>
                    <a:pt x="1190" y="98"/>
                  </a:lnTo>
                  <a:lnTo>
                    <a:pt x="1148" y="96"/>
                  </a:lnTo>
                  <a:lnTo>
                    <a:pt x="1136" y="94"/>
                  </a:lnTo>
                  <a:lnTo>
                    <a:pt x="1124" y="90"/>
                  </a:lnTo>
                  <a:lnTo>
                    <a:pt x="1114" y="84"/>
                  </a:lnTo>
                  <a:lnTo>
                    <a:pt x="1104" y="80"/>
                  </a:lnTo>
                  <a:lnTo>
                    <a:pt x="1094" y="72"/>
                  </a:lnTo>
                  <a:lnTo>
                    <a:pt x="1082" y="66"/>
                  </a:lnTo>
                  <a:lnTo>
                    <a:pt x="1066" y="62"/>
                  </a:lnTo>
                  <a:lnTo>
                    <a:pt x="1048" y="60"/>
                  </a:lnTo>
                  <a:lnTo>
                    <a:pt x="1038" y="58"/>
                  </a:lnTo>
                  <a:lnTo>
                    <a:pt x="1018" y="56"/>
                  </a:lnTo>
                  <a:lnTo>
                    <a:pt x="980" y="54"/>
                  </a:lnTo>
                  <a:lnTo>
                    <a:pt x="924" y="56"/>
                  </a:lnTo>
                  <a:lnTo>
                    <a:pt x="898" y="54"/>
                  </a:lnTo>
                  <a:lnTo>
                    <a:pt x="868" y="54"/>
                  </a:lnTo>
                  <a:lnTo>
                    <a:pt x="880" y="46"/>
                  </a:lnTo>
                  <a:lnTo>
                    <a:pt x="886" y="40"/>
                  </a:lnTo>
                  <a:lnTo>
                    <a:pt x="890" y="34"/>
                  </a:lnTo>
                  <a:lnTo>
                    <a:pt x="876" y="26"/>
                  </a:lnTo>
                  <a:lnTo>
                    <a:pt x="852" y="20"/>
                  </a:lnTo>
                  <a:lnTo>
                    <a:pt x="828" y="12"/>
                  </a:lnTo>
                  <a:lnTo>
                    <a:pt x="800" y="4"/>
                  </a:lnTo>
                  <a:lnTo>
                    <a:pt x="774" y="2"/>
                  </a:lnTo>
                  <a:lnTo>
                    <a:pt x="764" y="0"/>
                  </a:lnTo>
                  <a:lnTo>
                    <a:pt x="752" y="2"/>
                  </a:lnTo>
                  <a:lnTo>
                    <a:pt x="742" y="4"/>
                  </a:lnTo>
                  <a:lnTo>
                    <a:pt x="736" y="8"/>
                  </a:lnTo>
                  <a:lnTo>
                    <a:pt x="732" y="14"/>
                  </a:lnTo>
                  <a:lnTo>
                    <a:pt x="728" y="22"/>
                  </a:lnTo>
                  <a:lnTo>
                    <a:pt x="712" y="20"/>
                  </a:lnTo>
                  <a:lnTo>
                    <a:pt x="692" y="18"/>
                  </a:lnTo>
                  <a:lnTo>
                    <a:pt x="668" y="20"/>
                  </a:lnTo>
                  <a:lnTo>
                    <a:pt x="642" y="26"/>
                  </a:lnTo>
                  <a:lnTo>
                    <a:pt x="630" y="28"/>
                  </a:lnTo>
                  <a:lnTo>
                    <a:pt x="618" y="32"/>
                  </a:lnTo>
                  <a:lnTo>
                    <a:pt x="608" y="38"/>
                  </a:lnTo>
                  <a:lnTo>
                    <a:pt x="602" y="46"/>
                  </a:lnTo>
                  <a:lnTo>
                    <a:pt x="608" y="46"/>
                  </a:lnTo>
                  <a:lnTo>
                    <a:pt x="618" y="52"/>
                  </a:lnTo>
                  <a:lnTo>
                    <a:pt x="606" y="54"/>
                  </a:lnTo>
                  <a:lnTo>
                    <a:pt x="596" y="54"/>
                  </a:lnTo>
                  <a:lnTo>
                    <a:pt x="578" y="54"/>
                  </a:lnTo>
                  <a:lnTo>
                    <a:pt x="564" y="56"/>
                  </a:lnTo>
                  <a:lnTo>
                    <a:pt x="574" y="74"/>
                  </a:lnTo>
                  <a:lnTo>
                    <a:pt x="562" y="74"/>
                  </a:lnTo>
                  <a:lnTo>
                    <a:pt x="552" y="76"/>
                  </a:lnTo>
                  <a:lnTo>
                    <a:pt x="548" y="80"/>
                  </a:lnTo>
                  <a:lnTo>
                    <a:pt x="548" y="82"/>
                  </a:lnTo>
                  <a:lnTo>
                    <a:pt x="546" y="86"/>
                  </a:lnTo>
                  <a:lnTo>
                    <a:pt x="548" y="90"/>
                  </a:lnTo>
                  <a:lnTo>
                    <a:pt x="548" y="96"/>
                  </a:lnTo>
                  <a:lnTo>
                    <a:pt x="542" y="94"/>
                  </a:lnTo>
                  <a:lnTo>
                    <a:pt x="536" y="90"/>
                  </a:lnTo>
                  <a:lnTo>
                    <a:pt x="524" y="82"/>
                  </a:lnTo>
                  <a:lnTo>
                    <a:pt x="516" y="74"/>
                  </a:lnTo>
                  <a:lnTo>
                    <a:pt x="510" y="72"/>
                  </a:lnTo>
                  <a:lnTo>
                    <a:pt x="502" y="68"/>
                  </a:lnTo>
                  <a:lnTo>
                    <a:pt x="502" y="72"/>
                  </a:lnTo>
                  <a:lnTo>
                    <a:pt x="500" y="80"/>
                  </a:lnTo>
                  <a:lnTo>
                    <a:pt x="502" y="84"/>
                  </a:lnTo>
                  <a:lnTo>
                    <a:pt x="506" y="90"/>
                  </a:lnTo>
                  <a:lnTo>
                    <a:pt x="514" y="96"/>
                  </a:lnTo>
                  <a:lnTo>
                    <a:pt x="522" y="102"/>
                  </a:lnTo>
                  <a:lnTo>
                    <a:pt x="522" y="124"/>
                  </a:lnTo>
                  <a:lnTo>
                    <a:pt x="512" y="116"/>
                  </a:lnTo>
                  <a:lnTo>
                    <a:pt x="504" y="108"/>
                  </a:lnTo>
                  <a:lnTo>
                    <a:pt x="492" y="88"/>
                  </a:lnTo>
                  <a:lnTo>
                    <a:pt x="486" y="82"/>
                  </a:lnTo>
                  <a:lnTo>
                    <a:pt x="478" y="74"/>
                  </a:lnTo>
                  <a:lnTo>
                    <a:pt x="466" y="68"/>
                  </a:lnTo>
                  <a:lnTo>
                    <a:pt x="450" y="66"/>
                  </a:lnTo>
                  <a:lnTo>
                    <a:pt x="442" y="68"/>
                  </a:lnTo>
                  <a:lnTo>
                    <a:pt x="438" y="72"/>
                  </a:lnTo>
                  <a:lnTo>
                    <a:pt x="434" y="80"/>
                  </a:lnTo>
                  <a:lnTo>
                    <a:pt x="434" y="88"/>
                  </a:lnTo>
                  <a:lnTo>
                    <a:pt x="434" y="94"/>
                  </a:lnTo>
                  <a:lnTo>
                    <a:pt x="438" y="102"/>
                  </a:lnTo>
                  <a:lnTo>
                    <a:pt x="440" y="108"/>
                  </a:lnTo>
                  <a:lnTo>
                    <a:pt x="446" y="114"/>
                  </a:lnTo>
                  <a:lnTo>
                    <a:pt x="454" y="120"/>
                  </a:lnTo>
                  <a:lnTo>
                    <a:pt x="462" y="126"/>
                  </a:lnTo>
                  <a:lnTo>
                    <a:pt x="468" y="128"/>
                  </a:lnTo>
                  <a:lnTo>
                    <a:pt x="478" y="130"/>
                  </a:lnTo>
                  <a:lnTo>
                    <a:pt x="468" y="136"/>
                  </a:lnTo>
                  <a:lnTo>
                    <a:pt x="460" y="136"/>
                  </a:lnTo>
                  <a:lnTo>
                    <a:pt x="450" y="134"/>
                  </a:lnTo>
                  <a:lnTo>
                    <a:pt x="440" y="132"/>
                  </a:lnTo>
                  <a:lnTo>
                    <a:pt x="420" y="122"/>
                  </a:lnTo>
                  <a:lnTo>
                    <a:pt x="410" y="118"/>
                  </a:lnTo>
                  <a:lnTo>
                    <a:pt x="400" y="116"/>
                  </a:lnTo>
                  <a:lnTo>
                    <a:pt x="366" y="116"/>
                  </a:lnTo>
                  <a:lnTo>
                    <a:pt x="368" y="120"/>
                  </a:lnTo>
                  <a:lnTo>
                    <a:pt x="370" y="130"/>
                  </a:lnTo>
                  <a:lnTo>
                    <a:pt x="370" y="134"/>
                  </a:lnTo>
                  <a:lnTo>
                    <a:pt x="368" y="134"/>
                  </a:lnTo>
                  <a:lnTo>
                    <a:pt x="362" y="132"/>
                  </a:lnTo>
                  <a:lnTo>
                    <a:pt x="356" y="124"/>
                  </a:lnTo>
                  <a:lnTo>
                    <a:pt x="350" y="122"/>
                  </a:lnTo>
                  <a:lnTo>
                    <a:pt x="346" y="122"/>
                  </a:lnTo>
                  <a:lnTo>
                    <a:pt x="340" y="124"/>
                  </a:lnTo>
                  <a:lnTo>
                    <a:pt x="334" y="128"/>
                  </a:lnTo>
                  <a:lnTo>
                    <a:pt x="322" y="136"/>
                  </a:lnTo>
                  <a:lnTo>
                    <a:pt x="314" y="136"/>
                  </a:lnTo>
                  <a:lnTo>
                    <a:pt x="306" y="138"/>
                  </a:lnTo>
                  <a:lnTo>
                    <a:pt x="302" y="136"/>
                  </a:lnTo>
                  <a:lnTo>
                    <a:pt x="302" y="134"/>
                  </a:lnTo>
                  <a:lnTo>
                    <a:pt x="298" y="132"/>
                  </a:lnTo>
                  <a:lnTo>
                    <a:pt x="290" y="130"/>
                  </a:lnTo>
                  <a:lnTo>
                    <a:pt x="280" y="132"/>
                  </a:lnTo>
                  <a:lnTo>
                    <a:pt x="270" y="134"/>
                  </a:lnTo>
                  <a:lnTo>
                    <a:pt x="260" y="136"/>
                  </a:lnTo>
                  <a:lnTo>
                    <a:pt x="250" y="142"/>
                  </a:lnTo>
                  <a:lnTo>
                    <a:pt x="236" y="152"/>
                  </a:lnTo>
                  <a:lnTo>
                    <a:pt x="222" y="164"/>
                  </a:lnTo>
                  <a:lnTo>
                    <a:pt x="218" y="158"/>
                  </a:lnTo>
                  <a:lnTo>
                    <a:pt x="216" y="152"/>
                  </a:lnTo>
                  <a:lnTo>
                    <a:pt x="214" y="144"/>
                  </a:lnTo>
                  <a:lnTo>
                    <a:pt x="214" y="136"/>
                  </a:lnTo>
                  <a:lnTo>
                    <a:pt x="192" y="136"/>
                  </a:lnTo>
                  <a:lnTo>
                    <a:pt x="192" y="144"/>
                  </a:lnTo>
                  <a:lnTo>
                    <a:pt x="194" y="150"/>
                  </a:lnTo>
                  <a:lnTo>
                    <a:pt x="196" y="158"/>
                  </a:lnTo>
                  <a:lnTo>
                    <a:pt x="198" y="166"/>
                  </a:lnTo>
                  <a:lnTo>
                    <a:pt x="190" y="166"/>
                  </a:lnTo>
                  <a:lnTo>
                    <a:pt x="180" y="168"/>
                  </a:lnTo>
                  <a:lnTo>
                    <a:pt x="172" y="172"/>
                  </a:lnTo>
                  <a:lnTo>
                    <a:pt x="166" y="176"/>
                  </a:lnTo>
                  <a:lnTo>
                    <a:pt x="158" y="186"/>
                  </a:lnTo>
                  <a:lnTo>
                    <a:pt x="148" y="196"/>
                  </a:lnTo>
                  <a:lnTo>
                    <a:pt x="132" y="190"/>
                  </a:lnTo>
                  <a:lnTo>
                    <a:pt x="118" y="190"/>
                  </a:lnTo>
                  <a:lnTo>
                    <a:pt x="126" y="198"/>
                  </a:lnTo>
                  <a:lnTo>
                    <a:pt x="130" y="206"/>
                  </a:lnTo>
                  <a:lnTo>
                    <a:pt x="132" y="210"/>
                  </a:lnTo>
                  <a:lnTo>
                    <a:pt x="118" y="210"/>
                  </a:lnTo>
                  <a:lnTo>
                    <a:pt x="110" y="208"/>
                  </a:lnTo>
                  <a:lnTo>
                    <a:pt x="102" y="202"/>
                  </a:lnTo>
                  <a:lnTo>
                    <a:pt x="94" y="196"/>
                  </a:lnTo>
                  <a:lnTo>
                    <a:pt x="84" y="180"/>
                  </a:lnTo>
                  <a:lnTo>
                    <a:pt x="76" y="166"/>
                  </a:lnTo>
                  <a:lnTo>
                    <a:pt x="84" y="166"/>
                  </a:lnTo>
                  <a:lnTo>
                    <a:pt x="96" y="170"/>
                  </a:lnTo>
                  <a:lnTo>
                    <a:pt x="110" y="172"/>
                  </a:lnTo>
                  <a:lnTo>
                    <a:pt x="124" y="174"/>
                  </a:lnTo>
                  <a:lnTo>
                    <a:pt x="134" y="172"/>
                  </a:lnTo>
                  <a:lnTo>
                    <a:pt x="142" y="170"/>
                  </a:lnTo>
                  <a:lnTo>
                    <a:pt x="158" y="164"/>
                  </a:lnTo>
                  <a:lnTo>
                    <a:pt x="156" y="158"/>
                  </a:lnTo>
                  <a:lnTo>
                    <a:pt x="150" y="152"/>
                  </a:lnTo>
                  <a:lnTo>
                    <a:pt x="144" y="146"/>
                  </a:lnTo>
                  <a:lnTo>
                    <a:pt x="138" y="142"/>
                  </a:lnTo>
                  <a:lnTo>
                    <a:pt x="120" y="136"/>
                  </a:lnTo>
                  <a:lnTo>
                    <a:pt x="100" y="132"/>
                  </a:lnTo>
                  <a:lnTo>
                    <a:pt x="56" y="124"/>
                  </a:lnTo>
                  <a:lnTo>
                    <a:pt x="36" y="118"/>
                  </a:lnTo>
                  <a:lnTo>
                    <a:pt x="28" y="114"/>
                  </a:lnTo>
                  <a:lnTo>
                    <a:pt x="24" y="110"/>
                  </a:lnTo>
                  <a:lnTo>
                    <a:pt x="24" y="122"/>
                  </a:lnTo>
                  <a:lnTo>
                    <a:pt x="8" y="126"/>
                  </a:lnTo>
                  <a:lnTo>
                    <a:pt x="2" y="130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0" y="140"/>
                  </a:lnTo>
                  <a:lnTo>
                    <a:pt x="2" y="142"/>
                  </a:lnTo>
                  <a:lnTo>
                    <a:pt x="10" y="144"/>
                  </a:lnTo>
                  <a:lnTo>
                    <a:pt x="18" y="146"/>
                  </a:lnTo>
                  <a:lnTo>
                    <a:pt x="20" y="148"/>
                  </a:lnTo>
                  <a:lnTo>
                    <a:pt x="20" y="150"/>
                  </a:lnTo>
                  <a:lnTo>
                    <a:pt x="20" y="154"/>
                  </a:lnTo>
                  <a:lnTo>
                    <a:pt x="18" y="158"/>
                  </a:lnTo>
                  <a:lnTo>
                    <a:pt x="14" y="160"/>
                  </a:lnTo>
                  <a:lnTo>
                    <a:pt x="14" y="164"/>
                  </a:lnTo>
                  <a:lnTo>
                    <a:pt x="16" y="166"/>
                  </a:lnTo>
                  <a:lnTo>
                    <a:pt x="18" y="164"/>
                  </a:lnTo>
                  <a:lnTo>
                    <a:pt x="24" y="164"/>
                  </a:lnTo>
                  <a:lnTo>
                    <a:pt x="24" y="174"/>
                  </a:lnTo>
                  <a:lnTo>
                    <a:pt x="28" y="186"/>
                  </a:lnTo>
                  <a:lnTo>
                    <a:pt x="30" y="192"/>
                  </a:lnTo>
                  <a:lnTo>
                    <a:pt x="32" y="196"/>
                  </a:lnTo>
                  <a:lnTo>
                    <a:pt x="36" y="198"/>
                  </a:lnTo>
                  <a:lnTo>
                    <a:pt x="36" y="202"/>
                  </a:lnTo>
                  <a:lnTo>
                    <a:pt x="38" y="208"/>
                  </a:lnTo>
                  <a:lnTo>
                    <a:pt x="40" y="212"/>
                  </a:lnTo>
                  <a:lnTo>
                    <a:pt x="40" y="218"/>
                  </a:lnTo>
                  <a:lnTo>
                    <a:pt x="50" y="222"/>
                  </a:lnTo>
                  <a:lnTo>
                    <a:pt x="56" y="228"/>
                  </a:lnTo>
                  <a:lnTo>
                    <a:pt x="56" y="240"/>
                  </a:lnTo>
                  <a:lnTo>
                    <a:pt x="46" y="242"/>
                  </a:lnTo>
                  <a:lnTo>
                    <a:pt x="38" y="246"/>
                  </a:lnTo>
                  <a:lnTo>
                    <a:pt x="28" y="260"/>
                  </a:lnTo>
                  <a:lnTo>
                    <a:pt x="32" y="266"/>
                  </a:lnTo>
                  <a:lnTo>
                    <a:pt x="36" y="268"/>
                  </a:lnTo>
                  <a:lnTo>
                    <a:pt x="40" y="270"/>
                  </a:lnTo>
                  <a:lnTo>
                    <a:pt x="34" y="276"/>
                  </a:lnTo>
                  <a:lnTo>
                    <a:pt x="26" y="282"/>
                  </a:lnTo>
                  <a:lnTo>
                    <a:pt x="20" y="284"/>
                  </a:lnTo>
                  <a:lnTo>
                    <a:pt x="20" y="294"/>
                  </a:lnTo>
                  <a:lnTo>
                    <a:pt x="18" y="296"/>
                  </a:lnTo>
                  <a:lnTo>
                    <a:pt x="14" y="296"/>
                  </a:lnTo>
                  <a:lnTo>
                    <a:pt x="16" y="300"/>
                  </a:lnTo>
                  <a:lnTo>
                    <a:pt x="24" y="314"/>
                  </a:lnTo>
                  <a:lnTo>
                    <a:pt x="26" y="320"/>
                  </a:lnTo>
                  <a:lnTo>
                    <a:pt x="28" y="330"/>
                  </a:lnTo>
                  <a:lnTo>
                    <a:pt x="30" y="338"/>
                  </a:lnTo>
                  <a:lnTo>
                    <a:pt x="30" y="340"/>
                  </a:lnTo>
                  <a:lnTo>
                    <a:pt x="32" y="340"/>
                  </a:lnTo>
                  <a:lnTo>
                    <a:pt x="34" y="340"/>
                  </a:lnTo>
                  <a:lnTo>
                    <a:pt x="42" y="338"/>
                  </a:lnTo>
                  <a:lnTo>
                    <a:pt x="50" y="334"/>
                  </a:lnTo>
                  <a:lnTo>
                    <a:pt x="58" y="338"/>
                  </a:lnTo>
                  <a:lnTo>
                    <a:pt x="68" y="338"/>
                  </a:lnTo>
                  <a:lnTo>
                    <a:pt x="80" y="338"/>
                  </a:lnTo>
                  <a:lnTo>
                    <a:pt x="88" y="350"/>
                  </a:lnTo>
                  <a:lnTo>
                    <a:pt x="88" y="358"/>
                  </a:lnTo>
                  <a:lnTo>
                    <a:pt x="94" y="362"/>
                  </a:lnTo>
                  <a:lnTo>
                    <a:pt x="100" y="372"/>
                  </a:lnTo>
                  <a:lnTo>
                    <a:pt x="104" y="376"/>
                  </a:lnTo>
                  <a:lnTo>
                    <a:pt x="108" y="376"/>
                  </a:lnTo>
                  <a:lnTo>
                    <a:pt x="112" y="378"/>
                  </a:lnTo>
                  <a:lnTo>
                    <a:pt x="112" y="376"/>
                  </a:lnTo>
                  <a:lnTo>
                    <a:pt x="114" y="384"/>
                  </a:lnTo>
                  <a:lnTo>
                    <a:pt x="110" y="386"/>
                  </a:lnTo>
                  <a:lnTo>
                    <a:pt x="96" y="390"/>
                  </a:lnTo>
                  <a:lnTo>
                    <a:pt x="104" y="406"/>
                  </a:lnTo>
                  <a:lnTo>
                    <a:pt x="112" y="406"/>
                  </a:lnTo>
                  <a:lnTo>
                    <a:pt x="132" y="400"/>
                  </a:lnTo>
                  <a:lnTo>
                    <a:pt x="142" y="408"/>
                  </a:lnTo>
                  <a:lnTo>
                    <a:pt x="142" y="414"/>
                  </a:lnTo>
                  <a:lnTo>
                    <a:pt x="144" y="422"/>
                  </a:lnTo>
                  <a:lnTo>
                    <a:pt x="160" y="424"/>
                  </a:lnTo>
                  <a:lnTo>
                    <a:pt x="164" y="436"/>
                  </a:lnTo>
                  <a:lnTo>
                    <a:pt x="174" y="436"/>
                  </a:lnTo>
                  <a:lnTo>
                    <a:pt x="178" y="440"/>
                  </a:lnTo>
                  <a:lnTo>
                    <a:pt x="192" y="436"/>
                  </a:lnTo>
                  <a:lnTo>
                    <a:pt x="198" y="444"/>
                  </a:lnTo>
                  <a:lnTo>
                    <a:pt x="210" y="448"/>
                  </a:lnTo>
                  <a:lnTo>
                    <a:pt x="214" y="448"/>
                  </a:lnTo>
                  <a:lnTo>
                    <a:pt x="222" y="450"/>
                  </a:lnTo>
                  <a:lnTo>
                    <a:pt x="228" y="452"/>
                  </a:lnTo>
                  <a:lnTo>
                    <a:pt x="234" y="454"/>
                  </a:lnTo>
                  <a:lnTo>
                    <a:pt x="236" y="456"/>
                  </a:lnTo>
                  <a:lnTo>
                    <a:pt x="236" y="458"/>
                  </a:lnTo>
                  <a:lnTo>
                    <a:pt x="234" y="460"/>
                  </a:lnTo>
                  <a:lnTo>
                    <a:pt x="230" y="464"/>
                  </a:lnTo>
                  <a:lnTo>
                    <a:pt x="234" y="472"/>
                  </a:lnTo>
                  <a:lnTo>
                    <a:pt x="236" y="480"/>
                  </a:lnTo>
                  <a:lnTo>
                    <a:pt x="236" y="484"/>
                  </a:lnTo>
                  <a:lnTo>
                    <a:pt x="220" y="484"/>
                  </a:lnTo>
                  <a:lnTo>
                    <a:pt x="212" y="492"/>
                  </a:lnTo>
                  <a:lnTo>
                    <a:pt x="212" y="500"/>
                  </a:lnTo>
                  <a:lnTo>
                    <a:pt x="216" y="500"/>
                  </a:lnTo>
                  <a:lnTo>
                    <a:pt x="224" y="500"/>
                  </a:lnTo>
                  <a:lnTo>
                    <a:pt x="206" y="510"/>
                  </a:lnTo>
                  <a:lnTo>
                    <a:pt x="214" y="518"/>
                  </a:lnTo>
                  <a:lnTo>
                    <a:pt x="206" y="520"/>
                  </a:lnTo>
                  <a:lnTo>
                    <a:pt x="206" y="532"/>
                  </a:lnTo>
                  <a:lnTo>
                    <a:pt x="192" y="534"/>
                  </a:lnTo>
                  <a:lnTo>
                    <a:pt x="198" y="536"/>
                  </a:lnTo>
                  <a:lnTo>
                    <a:pt x="202" y="540"/>
                  </a:lnTo>
                  <a:lnTo>
                    <a:pt x="208" y="544"/>
                  </a:lnTo>
                  <a:lnTo>
                    <a:pt x="216" y="548"/>
                  </a:lnTo>
                  <a:lnTo>
                    <a:pt x="242" y="562"/>
                  </a:lnTo>
                  <a:lnTo>
                    <a:pt x="250" y="564"/>
                  </a:lnTo>
                  <a:lnTo>
                    <a:pt x="260" y="564"/>
                  </a:lnTo>
                  <a:lnTo>
                    <a:pt x="272" y="568"/>
                  </a:lnTo>
                  <a:lnTo>
                    <a:pt x="284" y="570"/>
                  </a:lnTo>
                  <a:lnTo>
                    <a:pt x="294" y="572"/>
                  </a:lnTo>
                  <a:lnTo>
                    <a:pt x="304" y="578"/>
                  </a:lnTo>
                  <a:lnTo>
                    <a:pt x="318" y="578"/>
                  </a:lnTo>
                  <a:lnTo>
                    <a:pt x="334" y="584"/>
                  </a:lnTo>
                  <a:lnTo>
                    <a:pt x="340" y="592"/>
                  </a:lnTo>
                  <a:lnTo>
                    <a:pt x="350" y="594"/>
                  </a:lnTo>
                  <a:lnTo>
                    <a:pt x="354" y="598"/>
                  </a:lnTo>
                  <a:lnTo>
                    <a:pt x="356" y="600"/>
                  </a:lnTo>
                  <a:lnTo>
                    <a:pt x="358" y="602"/>
                  </a:lnTo>
                  <a:lnTo>
                    <a:pt x="362" y="604"/>
                  </a:lnTo>
                  <a:lnTo>
                    <a:pt x="364" y="606"/>
                  </a:lnTo>
                  <a:lnTo>
                    <a:pt x="370" y="606"/>
                  </a:lnTo>
                  <a:lnTo>
                    <a:pt x="376" y="600"/>
                  </a:lnTo>
                  <a:lnTo>
                    <a:pt x="380" y="596"/>
                  </a:lnTo>
                  <a:lnTo>
                    <a:pt x="372" y="582"/>
                  </a:lnTo>
                  <a:lnTo>
                    <a:pt x="362" y="568"/>
                  </a:lnTo>
                  <a:lnTo>
                    <a:pt x="352" y="558"/>
                  </a:lnTo>
                  <a:lnTo>
                    <a:pt x="350" y="556"/>
                  </a:lnTo>
                  <a:lnTo>
                    <a:pt x="342" y="544"/>
                  </a:lnTo>
                  <a:lnTo>
                    <a:pt x="344" y="542"/>
                  </a:lnTo>
                  <a:lnTo>
                    <a:pt x="348" y="530"/>
                  </a:lnTo>
                  <a:lnTo>
                    <a:pt x="350" y="526"/>
                  </a:lnTo>
                  <a:lnTo>
                    <a:pt x="354" y="526"/>
                  </a:lnTo>
                  <a:lnTo>
                    <a:pt x="358" y="524"/>
                  </a:lnTo>
                  <a:lnTo>
                    <a:pt x="366" y="518"/>
                  </a:lnTo>
                  <a:lnTo>
                    <a:pt x="374" y="512"/>
                  </a:lnTo>
                  <a:lnTo>
                    <a:pt x="370" y="506"/>
                  </a:lnTo>
                  <a:lnTo>
                    <a:pt x="366" y="498"/>
                  </a:lnTo>
                  <a:lnTo>
                    <a:pt x="358" y="486"/>
                  </a:lnTo>
                  <a:lnTo>
                    <a:pt x="342" y="486"/>
                  </a:lnTo>
                  <a:lnTo>
                    <a:pt x="342" y="476"/>
                  </a:lnTo>
                  <a:lnTo>
                    <a:pt x="336" y="478"/>
                  </a:lnTo>
                  <a:lnTo>
                    <a:pt x="332" y="478"/>
                  </a:lnTo>
                  <a:lnTo>
                    <a:pt x="332" y="476"/>
                  </a:lnTo>
                  <a:lnTo>
                    <a:pt x="332" y="474"/>
                  </a:lnTo>
                  <a:lnTo>
                    <a:pt x="332" y="464"/>
                  </a:lnTo>
                  <a:lnTo>
                    <a:pt x="332" y="462"/>
                  </a:lnTo>
                  <a:lnTo>
                    <a:pt x="332" y="446"/>
                  </a:lnTo>
                  <a:lnTo>
                    <a:pt x="342" y="436"/>
                  </a:lnTo>
                  <a:lnTo>
                    <a:pt x="350" y="448"/>
                  </a:lnTo>
                  <a:lnTo>
                    <a:pt x="358" y="444"/>
                  </a:lnTo>
                  <a:lnTo>
                    <a:pt x="356" y="432"/>
                  </a:lnTo>
                  <a:lnTo>
                    <a:pt x="380" y="412"/>
                  </a:lnTo>
                  <a:lnTo>
                    <a:pt x="402" y="416"/>
                  </a:lnTo>
                  <a:lnTo>
                    <a:pt x="418" y="422"/>
                  </a:lnTo>
                  <a:lnTo>
                    <a:pt x="434" y="434"/>
                  </a:lnTo>
                  <a:lnTo>
                    <a:pt x="442" y="432"/>
                  </a:lnTo>
                  <a:lnTo>
                    <a:pt x="454" y="436"/>
                  </a:lnTo>
                  <a:lnTo>
                    <a:pt x="460" y="428"/>
                  </a:lnTo>
                  <a:lnTo>
                    <a:pt x="492" y="428"/>
                  </a:lnTo>
                  <a:lnTo>
                    <a:pt x="502" y="436"/>
                  </a:lnTo>
                  <a:lnTo>
                    <a:pt x="534" y="434"/>
                  </a:lnTo>
                  <a:lnTo>
                    <a:pt x="536" y="420"/>
                  </a:lnTo>
                  <a:lnTo>
                    <a:pt x="512" y="412"/>
                  </a:lnTo>
                  <a:lnTo>
                    <a:pt x="516" y="406"/>
                  </a:lnTo>
                  <a:lnTo>
                    <a:pt x="518" y="394"/>
                  </a:lnTo>
                  <a:lnTo>
                    <a:pt x="532" y="392"/>
                  </a:lnTo>
                  <a:lnTo>
                    <a:pt x="520" y="386"/>
                  </a:lnTo>
                  <a:lnTo>
                    <a:pt x="514" y="376"/>
                  </a:lnTo>
                  <a:lnTo>
                    <a:pt x="534" y="376"/>
                  </a:lnTo>
                  <a:lnTo>
                    <a:pt x="602" y="360"/>
                  </a:lnTo>
                  <a:lnTo>
                    <a:pt x="612" y="350"/>
                  </a:lnTo>
                  <a:lnTo>
                    <a:pt x="640" y="354"/>
                  </a:lnTo>
                  <a:lnTo>
                    <a:pt x="652" y="372"/>
                  </a:lnTo>
                  <a:lnTo>
                    <a:pt x="684" y="376"/>
                  </a:lnTo>
                  <a:lnTo>
                    <a:pt x="684" y="382"/>
                  </a:lnTo>
                  <a:lnTo>
                    <a:pt x="702" y="382"/>
                  </a:lnTo>
                  <a:lnTo>
                    <a:pt x="720" y="368"/>
                  </a:lnTo>
                  <a:lnTo>
                    <a:pt x="728" y="368"/>
                  </a:lnTo>
                  <a:lnTo>
                    <a:pt x="728" y="378"/>
                  </a:lnTo>
                  <a:lnTo>
                    <a:pt x="744" y="384"/>
                  </a:lnTo>
                  <a:lnTo>
                    <a:pt x="796" y="432"/>
                  </a:lnTo>
                  <a:lnTo>
                    <a:pt x="804" y="434"/>
                  </a:lnTo>
                  <a:lnTo>
                    <a:pt x="804" y="424"/>
                  </a:lnTo>
                  <a:lnTo>
                    <a:pt x="816" y="426"/>
                  </a:lnTo>
                  <a:lnTo>
                    <a:pt x="818" y="434"/>
                  </a:lnTo>
                  <a:lnTo>
                    <a:pt x="836" y="436"/>
                  </a:lnTo>
                  <a:lnTo>
                    <a:pt x="842" y="428"/>
                  </a:lnTo>
                  <a:lnTo>
                    <a:pt x="866" y="446"/>
                  </a:lnTo>
                  <a:lnTo>
                    <a:pt x="884" y="454"/>
                  </a:lnTo>
                  <a:lnTo>
                    <a:pt x="902" y="4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8" name="Freeform 238"/>
            <p:cNvSpPr/>
            <p:nvPr/>
          </p:nvSpPr>
          <p:spPr bwMode="auto">
            <a:xfrm>
              <a:off x="6109189" y="3386217"/>
              <a:ext cx="164895" cy="110178"/>
            </a:xfrm>
            <a:custGeom>
              <a:avLst/>
              <a:gdLst>
                <a:gd name="T0" fmla="*/ 0 w 112"/>
                <a:gd name="T1" fmla="*/ 2147483647 h 68"/>
                <a:gd name="T2" fmla="*/ 2147483647 w 112"/>
                <a:gd name="T3" fmla="*/ 2147483647 h 68"/>
                <a:gd name="T4" fmla="*/ 2147483647 w 112"/>
                <a:gd name="T5" fmla="*/ 2147483647 h 68"/>
                <a:gd name="T6" fmla="*/ 2147483647 w 112"/>
                <a:gd name="T7" fmla="*/ 2147483647 h 68"/>
                <a:gd name="T8" fmla="*/ 2147483647 w 112"/>
                <a:gd name="T9" fmla="*/ 2147483647 h 68"/>
                <a:gd name="T10" fmla="*/ 2147483647 w 112"/>
                <a:gd name="T11" fmla="*/ 2147483647 h 68"/>
                <a:gd name="T12" fmla="*/ 2147483647 w 112"/>
                <a:gd name="T13" fmla="*/ 0 h 68"/>
                <a:gd name="T14" fmla="*/ 2147483647 w 112"/>
                <a:gd name="T15" fmla="*/ 2147483647 h 68"/>
                <a:gd name="T16" fmla="*/ 2147483647 w 112"/>
                <a:gd name="T17" fmla="*/ 2147483647 h 68"/>
                <a:gd name="T18" fmla="*/ 2147483647 w 112"/>
                <a:gd name="T19" fmla="*/ 2147483647 h 68"/>
                <a:gd name="T20" fmla="*/ 2147483647 w 112"/>
                <a:gd name="T21" fmla="*/ 2147483647 h 68"/>
                <a:gd name="T22" fmla="*/ 2147483647 w 112"/>
                <a:gd name="T23" fmla="*/ 2147483647 h 68"/>
                <a:gd name="T24" fmla="*/ 2147483647 w 112"/>
                <a:gd name="T25" fmla="*/ 2147483647 h 68"/>
                <a:gd name="T26" fmla="*/ 2147483647 w 112"/>
                <a:gd name="T27" fmla="*/ 2147483647 h 68"/>
                <a:gd name="T28" fmla="*/ 2147483647 w 112"/>
                <a:gd name="T29" fmla="*/ 2147483647 h 68"/>
                <a:gd name="T30" fmla="*/ 2147483647 w 112"/>
                <a:gd name="T31" fmla="*/ 2147483647 h 68"/>
                <a:gd name="T32" fmla="*/ 2147483647 w 112"/>
                <a:gd name="T33" fmla="*/ 2147483647 h 68"/>
                <a:gd name="T34" fmla="*/ 2147483647 w 112"/>
                <a:gd name="T35" fmla="*/ 2147483647 h 68"/>
                <a:gd name="T36" fmla="*/ 2147483647 w 112"/>
                <a:gd name="T37" fmla="*/ 2147483647 h 68"/>
                <a:gd name="T38" fmla="*/ 2147483647 w 112"/>
                <a:gd name="T39" fmla="*/ 2147483647 h 68"/>
                <a:gd name="T40" fmla="*/ 2147483647 w 112"/>
                <a:gd name="T41" fmla="*/ 2147483647 h 68"/>
                <a:gd name="T42" fmla="*/ 2147483647 w 112"/>
                <a:gd name="T43" fmla="*/ 2147483647 h 68"/>
                <a:gd name="T44" fmla="*/ 2147483647 w 112"/>
                <a:gd name="T45" fmla="*/ 2147483647 h 68"/>
                <a:gd name="T46" fmla="*/ 2147483647 w 112"/>
                <a:gd name="T47" fmla="*/ 2147483647 h 68"/>
                <a:gd name="T48" fmla="*/ 2147483647 w 112"/>
                <a:gd name="T49" fmla="*/ 2147483647 h 68"/>
                <a:gd name="T50" fmla="*/ 2147483647 w 112"/>
                <a:gd name="T51" fmla="*/ 2147483647 h 68"/>
                <a:gd name="T52" fmla="*/ 2147483647 w 112"/>
                <a:gd name="T53" fmla="*/ 2147483647 h 68"/>
                <a:gd name="T54" fmla="*/ 2147483647 w 112"/>
                <a:gd name="T55" fmla="*/ 2147483647 h 68"/>
                <a:gd name="T56" fmla="*/ 2147483647 w 112"/>
                <a:gd name="T57" fmla="*/ 2147483647 h 68"/>
                <a:gd name="T58" fmla="*/ 2147483647 w 112"/>
                <a:gd name="T59" fmla="*/ 2147483647 h 68"/>
                <a:gd name="T60" fmla="*/ 2147483647 w 112"/>
                <a:gd name="T61" fmla="*/ 2147483647 h 68"/>
                <a:gd name="T62" fmla="*/ 2147483647 w 112"/>
                <a:gd name="T63" fmla="*/ 2147483647 h 68"/>
                <a:gd name="T64" fmla="*/ 2147483647 w 112"/>
                <a:gd name="T65" fmla="*/ 2147483647 h 68"/>
                <a:gd name="T66" fmla="*/ 2147483647 w 112"/>
                <a:gd name="T67" fmla="*/ 2147483647 h 68"/>
                <a:gd name="T68" fmla="*/ 2147483647 w 112"/>
                <a:gd name="T69" fmla="*/ 2147483647 h 68"/>
                <a:gd name="T70" fmla="*/ 2147483647 w 112"/>
                <a:gd name="T71" fmla="*/ 2147483647 h 68"/>
                <a:gd name="T72" fmla="*/ 2147483647 w 112"/>
                <a:gd name="T73" fmla="*/ 2147483647 h 68"/>
                <a:gd name="T74" fmla="*/ 2147483647 w 112"/>
                <a:gd name="T75" fmla="*/ 2147483647 h 68"/>
                <a:gd name="T76" fmla="*/ 2147483647 w 112"/>
                <a:gd name="T77" fmla="*/ 2147483647 h 68"/>
                <a:gd name="T78" fmla="*/ 2147483647 w 112"/>
                <a:gd name="T79" fmla="*/ 2147483647 h 68"/>
                <a:gd name="T80" fmla="*/ 2147483647 w 112"/>
                <a:gd name="T81" fmla="*/ 2147483647 h 68"/>
                <a:gd name="T82" fmla="*/ 2147483647 w 112"/>
                <a:gd name="T83" fmla="*/ 2147483647 h 68"/>
                <a:gd name="T84" fmla="*/ 2147483647 w 112"/>
                <a:gd name="T85" fmla="*/ 2147483647 h 68"/>
                <a:gd name="T86" fmla="*/ 2147483647 w 112"/>
                <a:gd name="T87" fmla="*/ 2147483647 h 68"/>
                <a:gd name="T88" fmla="*/ 2147483647 w 112"/>
                <a:gd name="T89" fmla="*/ 2147483647 h 68"/>
                <a:gd name="T90" fmla="*/ 2147483647 w 112"/>
                <a:gd name="T91" fmla="*/ 2147483647 h 68"/>
                <a:gd name="T92" fmla="*/ 0 w 112"/>
                <a:gd name="T93" fmla="*/ 2147483647 h 68"/>
                <a:gd name="T94" fmla="*/ 0 w 112"/>
                <a:gd name="T95" fmla="*/ 2147483647 h 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12"/>
                <a:gd name="T145" fmla="*/ 0 h 68"/>
                <a:gd name="T146" fmla="*/ 112 w 112"/>
                <a:gd name="T147" fmla="*/ 68 h 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12" h="68">
                  <a:moveTo>
                    <a:pt x="0" y="26"/>
                  </a:moveTo>
                  <a:lnTo>
                    <a:pt x="14" y="26"/>
                  </a:lnTo>
                  <a:lnTo>
                    <a:pt x="16" y="16"/>
                  </a:lnTo>
                  <a:lnTo>
                    <a:pt x="22" y="14"/>
                  </a:lnTo>
                  <a:lnTo>
                    <a:pt x="22" y="4"/>
                  </a:lnTo>
                  <a:lnTo>
                    <a:pt x="32" y="6"/>
                  </a:lnTo>
                  <a:lnTo>
                    <a:pt x="36" y="0"/>
                  </a:lnTo>
                  <a:lnTo>
                    <a:pt x="44" y="6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32" y="16"/>
                  </a:lnTo>
                  <a:lnTo>
                    <a:pt x="40" y="16"/>
                  </a:lnTo>
                  <a:lnTo>
                    <a:pt x="46" y="18"/>
                  </a:lnTo>
                  <a:lnTo>
                    <a:pt x="44" y="28"/>
                  </a:lnTo>
                  <a:lnTo>
                    <a:pt x="58" y="28"/>
                  </a:lnTo>
                  <a:lnTo>
                    <a:pt x="64" y="30"/>
                  </a:lnTo>
                  <a:lnTo>
                    <a:pt x="78" y="30"/>
                  </a:lnTo>
                  <a:lnTo>
                    <a:pt x="84" y="26"/>
                  </a:lnTo>
                  <a:lnTo>
                    <a:pt x="84" y="30"/>
                  </a:lnTo>
                  <a:lnTo>
                    <a:pt x="88" y="32"/>
                  </a:lnTo>
                  <a:lnTo>
                    <a:pt x="98" y="38"/>
                  </a:lnTo>
                  <a:lnTo>
                    <a:pt x="102" y="44"/>
                  </a:lnTo>
                  <a:lnTo>
                    <a:pt x="108" y="48"/>
                  </a:lnTo>
                  <a:lnTo>
                    <a:pt x="112" y="58"/>
                  </a:lnTo>
                  <a:lnTo>
                    <a:pt x="106" y="60"/>
                  </a:lnTo>
                  <a:lnTo>
                    <a:pt x="98" y="62"/>
                  </a:lnTo>
                  <a:lnTo>
                    <a:pt x="90" y="64"/>
                  </a:lnTo>
                  <a:lnTo>
                    <a:pt x="82" y="66"/>
                  </a:lnTo>
                  <a:lnTo>
                    <a:pt x="76" y="68"/>
                  </a:lnTo>
                  <a:lnTo>
                    <a:pt x="74" y="68"/>
                  </a:lnTo>
                  <a:lnTo>
                    <a:pt x="70" y="68"/>
                  </a:lnTo>
                  <a:lnTo>
                    <a:pt x="66" y="64"/>
                  </a:lnTo>
                  <a:lnTo>
                    <a:pt x="60" y="58"/>
                  </a:lnTo>
                  <a:lnTo>
                    <a:pt x="58" y="50"/>
                  </a:lnTo>
                  <a:lnTo>
                    <a:pt x="54" y="40"/>
                  </a:lnTo>
                  <a:lnTo>
                    <a:pt x="48" y="40"/>
                  </a:lnTo>
                  <a:lnTo>
                    <a:pt x="44" y="46"/>
                  </a:lnTo>
                  <a:lnTo>
                    <a:pt x="40" y="50"/>
                  </a:lnTo>
                  <a:lnTo>
                    <a:pt x="34" y="56"/>
                  </a:lnTo>
                  <a:lnTo>
                    <a:pt x="30" y="60"/>
                  </a:lnTo>
                  <a:lnTo>
                    <a:pt x="20" y="66"/>
                  </a:lnTo>
                  <a:lnTo>
                    <a:pt x="12" y="66"/>
                  </a:lnTo>
                  <a:lnTo>
                    <a:pt x="16" y="56"/>
                  </a:lnTo>
                  <a:lnTo>
                    <a:pt x="16" y="46"/>
                  </a:lnTo>
                  <a:lnTo>
                    <a:pt x="12" y="42"/>
                  </a:lnTo>
                  <a:lnTo>
                    <a:pt x="6" y="38"/>
                  </a:lnTo>
                  <a:lnTo>
                    <a:pt x="0" y="32"/>
                  </a:lnTo>
                  <a:lnTo>
                    <a:pt x="0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09" name="Freeform 239"/>
            <p:cNvSpPr/>
            <p:nvPr/>
          </p:nvSpPr>
          <p:spPr bwMode="auto">
            <a:xfrm>
              <a:off x="5471520" y="3305243"/>
              <a:ext cx="161435" cy="73009"/>
            </a:xfrm>
            <a:custGeom>
              <a:avLst/>
              <a:gdLst>
                <a:gd name="T0" fmla="*/ 2147483647 w 110"/>
                <a:gd name="T1" fmla="*/ 2147483647 h 46"/>
                <a:gd name="T2" fmla="*/ 2147483647 w 110"/>
                <a:gd name="T3" fmla="*/ 2147483647 h 46"/>
                <a:gd name="T4" fmla="*/ 2147483647 w 110"/>
                <a:gd name="T5" fmla="*/ 2147483647 h 46"/>
                <a:gd name="T6" fmla="*/ 2147483647 w 110"/>
                <a:gd name="T7" fmla="*/ 2147483647 h 46"/>
                <a:gd name="T8" fmla="*/ 2147483647 w 110"/>
                <a:gd name="T9" fmla="*/ 2147483647 h 46"/>
                <a:gd name="T10" fmla="*/ 2147483647 w 110"/>
                <a:gd name="T11" fmla="*/ 2147483647 h 46"/>
                <a:gd name="T12" fmla="*/ 2147483647 w 110"/>
                <a:gd name="T13" fmla="*/ 2147483647 h 46"/>
                <a:gd name="T14" fmla="*/ 2147483647 w 110"/>
                <a:gd name="T15" fmla="*/ 2147483647 h 46"/>
                <a:gd name="T16" fmla="*/ 2147483647 w 110"/>
                <a:gd name="T17" fmla="*/ 2147483647 h 46"/>
                <a:gd name="T18" fmla="*/ 2147483647 w 110"/>
                <a:gd name="T19" fmla="*/ 2147483647 h 46"/>
                <a:gd name="T20" fmla="*/ 2147483647 w 110"/>
                <a:gd name="T21" fmla="*/ 2147483647 h 46"/>
                <a:gd name="T22" fmla="*/ 2147483647 w 110"/>
                <a:gd name="T23" fmla="*/ 2147483647 h 46"/>
                <a:gd name="T24" fmla="*/ 2147483647 w 110"/>
                <a:gd name="T25" fmla="*/ 2147483647 h 46"/>
                <a:gd name="T26" fmla="*/ 2147483647 w 110"/>
                <a:gd name="T27" fmla="*/ 2147483647 h 46"/>
                <a:gd name="T28" fmla="*/ 2147483647 w 110"/>
                <a:gd name="T29" fmla="*/ 2147483647 h 46"/>
                <a:gd name="T30" fmla="*/ 2147483647 w 110"/>
                <a:gd name="T31" fmla="*/ 2147483647 h 46"/>
                <a:gd name="T32" fmla="*/ 2147483647 w 110"/>
                <a:gd name="T33" fmla="*/ 2147483647 h 46"/>
                <a:gd name="T34" fmla="*/ 2147483647 w 110"/>
                <a:gd name="T35" fmla="*/ 2147483647 h 46"/>
                <a:gd name="T36" fmla="*/ 2147483647 w 110"/>
                <a:gd name="T37" fmla="*/ 2147483647 h 46"/>
                <a:gd name="T38" fmla="*/ 2147483647 w 110"/>
                <a:gd name="T39" fmla="*/ 2147483647 h 46"/>
                <a:gd name="T40" fmla="*/ 2147483647 w 110"/>
                <a:gd name="T41" fmla="*/ 2147483647 h 46"/>
                <a:gd name="T42" fmla="*/ 2147483647 w 110"/>
                <a:gd name="T43" fmla="*/ 2147483647 h 46"/>
                <a:gd name="T44" fmla="*/ 2147483647 w 110"/>
                <a:gd name="T45" fmla="*/ 2147483647 h 46"/>
                <a:gd name="T46" fmla="*/ 2147483647 w 110"/>
                <a:gd name="T47" fmla="*/ 2147483647 h 46"/>
                <a:gd name="T48" fmla="*/ 0 w 110"/>
                <a:gd name="T49" fmla="*/ 0 h 46"/>
                <a:gd name="T50" fmla="*/ 2147483647 w 110"/>
                <a:gd name="T51" fmla="*/ 2147483647 h 46"/>
                <a:gd name="T52" fmla="*/ 2147483647 w 110"/>
                <a:gd name="T53" fmla="*/ 2147483647 h 46"/>
                <a:gd name="T54" fmla="*/ 2147483647 w 110"/>
                <a:gd name="T55" fmla="*/ 2147483647 h 46"/>
                <a:gd name="T56" fmla="*/ 2147483647 w 110"/>
                <a:gd name="T57" fmla="*/ 2147483647 h 46"/>
                <a:gd name="T58" fmla="*/ 2147483647 w 110"/>
                <a:gd name="T59" fmla="*/ 2147483647 h 46"/>
                <a:gd name="T60" fmla="*/ 2147483647 w 110"/>
                <a:gd name="T61" fmla="*/ 2147483647 h 46"/>
                <a:gd name="T62" fmla="*/ 2147483647 w 110"/>
                <a:gd name="T63" fmla="*/ 2147483647 h 46"/>
                <a:gd name="T64" fmla="*/ 2147483647 w 110"/>
                <a:gd name="T65" fmla="*/ 2147483647 h 46"/>
                <a:gd name="T66" fmla="*/ 2147483647 w 110"/>
                <a:gd name="T67" fmla="*/ 2147483647 h 46"/>
                <a:gd name="T68" fmla="*/ 2147483647 w 110"/>
                <a:gd name="T69" fmla="*/ 2147483647 h 46"/>
                <a:gd name="T70" fmla="*/ 2147483647 w 110"/>
                <a:gd name="T71" fmla="*/ 2147483647 h 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0"/>
                <a:gd name="T109" fmla="*/ 0 h 46"/>
                <a:gd name="T110" fmla="*/ 110 w 110"/>
                <a:gd name="T111" fmla="*/ 46 h 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0" h="46">
                  <a:moveTo>
                    <a:pt x="36" y="36"/>
                  </a:moveTo>
                  <a:lnTo>
                    <a:pt x="44" y="34"/>
                  </a:lnTo>
                  <a:lnTo>
                    <a:pt x="50" y="34"/>
                  </a:lnTo>
                  <a:lnTo>
                    <a:pt x="60" y="36"/>
                  </a:lnTo>
                  <a:lnTo>
                    <a:pt x="64" y="40"/>
                  </a:lnTo>
                  <a:lnTo>
                    <a:pt x="66" y="42"/>
                  </a:lnTo>
                  <a:lnTo>
                    <a:pt x="66" y="44"/>
                  </a:lnTo>
                  <a:lnTo>
                    <a:pt x="78" y="44"/>
                  </a:lnTo>
                  <a:lnTo>
                    <a:pt x="86" y="44"/>
                  </a:lnTo>
                  <a:lnTo>
                    <a:pt x="88" y="38"/>
                  </a:lnTo>
                  <a:lnTo>
                    <a:pt x="96" y="42"/>
                  </a:lnTo>
                  <a:lnTo>
                    <a:pt x="100" y="46"/>
                  </a:lnTo>
                  <a:lnTo>
                    <a:pt x="110" y="46"/>
                  </a:lnTo>
                  <a:lnTo>
                    <a:pt x="106" y="40"/>
                  </a:lnTo>
                  <a:lnTo>
                    <a:pt x="104" y="36"/>
                  </a:lnTo>
                  <a:lnTo>
                    <a:pt x="108" y="32"/>
                  </a:lnTo>
                  <a:lnTo>
                    <a:pt x="98" y="30"/>
                  </a:lnTo>
                  <a:lnTo>
                    <a:pt x="92" y="22"/>
                  </a:lnTo>
                  <a:lnTo>
                    <a:pt x="76" y="16"/>
                  </a:lnTo>
                  <a:lnTo>
                    <a:pt x="62" y="16"/>
                  </a:lnTo>
                  <a:lnTo>
                    <a:pt x="52" y="10"/>
                  </a:lnTo>
                  <a:lnTo>
                    <a:pt x="40" y="8"/>
                  </a:lnTo>
                  <a:lnTo>
                    <a:pt x="30" y="6"/>
                  </a:lnTo>
                  <a:lnTo>
                    <a:pt x="18" y="2"/>
                  </a:lnTo>
                  <a:lnTo>
                    <a:pt x="0" y="0"/>
                  </a:lnTo>
                  <a:lnTo>
                    <a:pt x="6" y="4"/>
                  </a:lnTo>
                  <a:lnTo>
                    <a:pt x="12" y="8"/>
                  </a:lnTo>
                  <a:lnTo>
                    <a:pt x="20" y="12"/>
                  </a:lnTo>
                  <a:lnTo>
                    <a:pt x="24" y="14"/>
                  </a:lnTo>
                  <a:lnTo>
                    <a:pt x="30" y="16"/>
                  </a:lnTo>
                  <a:lnTo>
                    <a:pt x="32" y="20"/>
                  </a:lnTo>
                  <a:lnTo>
                    <a:pt x="34" y="24"/>
                  </a:lnTo>
                  <a:lnTo>
                    <a:pt x="34" y="26"/>
                  </a:lnTo>
                  <a:lnTo>
                    <a:pt x="36" y="30"/>
                  </a:lnTo>
                  <a:lnTo>
                    <a:pt x="36" y="32"/>
                  </a:lnTo>
                  <a:lnTo>
                    <a:pt x="36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0" name="Freeform 240"/>
            <p:cNvSpPr/>
            <p:nvPr/>
          </p:nvSpPr>
          <p:spPr bwMode="auto">
            <a:xfrm>
              <a:off x="5568381" y="3372942"/>
              <a:ext cx="74952" cy="67700"/>
            </a:xfrm>
            <a:custGeom>
              <a:avLst/>
              <a:gdLst>
                <a:gd name="T0" fmla="*/ 0 w 52"/>
                <a:gd name="T1" fmla="*/ 0 h 42"/>
                <a:gd name="T2" fmla="*/ 2147483647 w 52"/>
                <a:gd name="T3" fmla="*/ 0 h 42"/>
                <a:gd name="T4" fmla="*/ 2147483647 w 52"/>
                <a:gd name="T5" fmla="*/ 2147483647 h 42"/>
                <a:gd name="T6" fmla="*/ 2147483647 w 52"/>
                <a:gd name="T7" fmla="*/ 2147483647 h 42"/>
                <a:gd name="T8" fmla="*/ 2147483647 w 52"/>
                <a:gd name="T9" fmla="*/ 2147483647 h 42"/>
                <a:gd name="T10" fmla="*/ 2147483647 w 52"/>
                <a:gd name="T11" fmla="*/ 2147483647 h 42"/>
                <a:gd name="T12" fmla="*/ 2147483647 w 52"/>
                <a:gd name="T13" fmla="*/ 2147483647 h 42"/>
                <a:gd name="T14" fmla="*/ 2147483647 w 52"/>
                <a:gd name="T15" fmla="*/ 2147483647 h 42"/>
                <a:gd name="T16" fmla="*/ 2147483647 w 52"/>
                <a:gd name="T17" fmla="*/ 2147483647 h 42"/>
                <a:gd name="T18" fmla="*/ 2147483647 w 52"/>
                <a:gd name="T19" fmla="*/ 2147483647 h 42"/>
                <a:gd name="T20" fmla="*/ 2147483647 w 52"/>
                <a:gd name="T21" fmla="*/ 2147483647 h 42"/>
                <a:gd name="T22" fmla="*/ 2147483647 w 52"/>
                <a:gd name="T23" fmla="*/ 2147483647 h 42"/>
                <a:gd name="T24" fmla="*/ 2147483647 w 52"/>
                <a:gd name="T25" fmla="*/ 2147483647 h 42"/>
                <a:gd name="T26" fmla="*/ 2147483647 w 52"/>
                <a:gd name="T27" fmla="*/ 2147483647 h 42"/>
                <a:gd name="T28" fmla="*/ 2147483647 w 52"/>
                <a:gd name="T29" fmla="*/ 2147483647 h 42"/>
                <a:gd name="T30" fmla="*/ 2147483647 w 52"/>
                <a:gd name="T31" fmla="*/ 2147483647 h 42"/>
                <a:gd name="T32" fmla="*/ 2147483647 w 52"/>
                <a:gd name="T33" fmla="*/ 2147483647 h 42"/>
                <a:gd name="T34" fmla="*/ 2147483647 w 52"/>
                <a:gd name="T35" fmla="*/ 2147483647 h 42"/>
                <a:gd name="T36" fmla="*/ 2147483647 w 52"/>
                <a:gd name="T37" fmla="*/ 2147483647 h 42"/>
                <a:gd name="T38" fmla="*/ 2147483647 w 52"/>
                <a:gd name="T39" fmla="*/ 2147483647 h 42"/>
                <a:gd name="T40" fmla="*/ 0 w 52"/>
                <a:gd name="T41" fmla="*/ 0 h 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2"/>
                <a:gd name="T64" fmla="*/ 0 h 42"/>
                <a:gd name="T65" fmla="*/ 52 w 52"/>
                <a:gd name="T66" fmla="*/ 42 h 4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2" h="42">
                  <a:moveTo>
                    <a:pt x="0" y="0"/>
                  </a:moveTo>
                  <a:lnTo>
                    <a:pt x="20" y="0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0" y="10"/>
                  </a:lnTo>
                  <a:lnTo>
                    <a:pt x="32" y="16"/>
                  </a:lnTo>
                  <a:lnTo>
                    <a:pt x="38" y="22"/>
                  </a:lnTo>
                  <a:lnTo>
                    <a:pt x="40" y="22"/>
                  </a:lnTo>
                  <a:lnTo>
                    <a:pt x="48" y="26"/>
                  </a:lnTo>
                  <a:lnTo>
                    <a:pt x="52" y="38"/>
                  </a:lnTo>
                  <a:lnTo>
                    <a:pt x="48" y="42"/>
                  </a:lnTo>
                  <a:lnTo>
                    <a:pt x="42" y="38"/>
                  </a:lnTo>
                  <a:lnTo>
                    <a:pt x="38" y="34"/>
                  </a:lnTo>
                  <a:lnTo>
                    <a:pt x="32" y="30"/>
                  </a:lnTo>
                  <a:lnTo>
                    <a:pt x="24" y="32"/>
                  </a:lnTo>
                  <a:lnTo>
                    <a:pt x="20" y="26"/>
                  </a:lnTo>
                  <a:lnTo>
                    <a:pt x="16" y="22"/>
                  </a:lnTo>
                  <a:lnTo>
                    <a:pt x="12" y="20"/>
                  </a:lnTo>
                  <a:lnTo>
                    <a:pt x="2" y="18"/>
                  </a:lnTo>
                  <a:lnTo>
                    <a:pt x="2" y="1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1" name="Freeform 241"/>
            <p:cNvSpPr/>
            <p:nvPr/>
          </p:nvSpPr>
          <p:spPr bwMode="auto">
            <a:xfrm>
              <a:off x="5598362" y="3357013"/>
              <a:ext cx="113005" cy="92921"/>
            </a:xfrm>
            <a:custGeom>
              <a:avLst/>
              <a:gdLst>
                <a:gd name="T0" fmla="*/ 2147483647 w 78"/>
                <a:gd name="T1" fmla="*/ 2147483647 h 60"/>
                <a:gd name="T2" fmla="*/ 2147483647 w 78"/>
                <a:gd name="T3" fmla="*/ 2147483647 h 60"/>
                <a:gd name="T4" fmla="*/ 2147483647 w 78"/>
                <a:gd name="T5" fmla="*/ 2147483647 h 60"/>
                <a:gd name="T6" fmla="*/ 2147483647 w 78"/>
                <a:gd name="T7" fmla="*/ 2147483647 h 60"/>
                <a:gd name="T8" fmla="*/ 2147483647 w 78"/>
                <a:gd name="T9" fmla="*/ 2147483647 h 60"/>
                <a:gd name="T10" fmla="*/ 2147483647 w 78"/>
                <a:gd name="T11" fmla="*/ 2147483647 h 60"/>
                <a:gd name="T12" fmla="*/ 2147483647 w 78"/>
                <a:gd name="T13" fmla="*/ 0 h 60"/>
                <a:gd name="T14" fmla="*/ 2147483647 w 78"/>
                <a:gd name="T15" fmla="*/ 2147483647 h 60"/>
                <a:gd name="T16" fmla="*/ 2147483647 w 78"/>
                <a:gd name="T17" fmla="*/ 2147483647 h 60"/>
                <a:gd name="T18" fmla="*/ 2147483647 w 78"/>
                <a:gd name="T19" fmla="*/ 2147483647 h 60"/>
                <a:gd name="T20" fmla="*/ 2147483647 w 78"/>
                <a:gd name="T21" fmla="*/ 2147483647 h 60"/>
                <a:gd name="T22" fmla="*/ 2147483647 w 78"/>
                <a:gd name="T23" fmla="*/ 2147483647 h 60"/>
                <a:gd name="T24" fmla="*/ 2147483647 w 78"/>
                <a:gd name="T25" fmla="*/ 2147483647 h 60"/>
                <a:gd name="T26" fmla="*/ 2147483647 w 78"/>
                <a:gd name="T27" fmla="*/ 2147483647 h 60"/>
                <a:gd name="T28" fmla="*/ 0 w 78"/>
                <a:gd name="T29" fmla="*/ 2147483647 h 60"/>
                <a:gd name="T30" fmla="*/ 2147483647 w 78"/>
                <a:gd name="T31" fmla="*/ 2147483647 h 60"/>
                <a:gd name="T32" fmla="*/ 2147483647 w 78"/>
                <a:gd name="T33" fmla="*/ 2147483647 h 60"/>
                <a:gd name="T34" fmla="*/ 2147483647 w 78"/>
                <a:gd name="T35" fmla="*/ 2147483647 h 60"/>
                <a:gd name="T36" fmla="*/ 2147483647 w 78"/>
                <a:gd name="T37" fmla="*/ 2147483647 h 60"/>
                <a:gd name="T38" fmla="*/ 2147483647 w 78"/>
                <a:gd name="T39" fmla="*/ 2147483647 h 60"/>
                <a:gd name="T40" fmla="*/ 2147483647 w 78"/>
                <a:gd name="T41" fmla="*/ 2147483647 h 60"/>
                <a:gd name="T42" fmla="*/ 2147483647 w 78"/>
                <a:gd name="T43" fmla="*/ 2147483647 h 60"/>
                <a:gd name="T44" fmla="*/ 2147483647 w 78"/>
                <a:gd name="T45" fmla="*/ 2147483647 h 60"/>
                <a:gd name="T46" fmla="*/ 2147483647 w 78"/>
                <a:gd name="T47" fmla="*/ 2147483647 h 60"/>
                <a:gd name="T48" fmla="*/ 2147483647 w 78"/>
                <a:gd name="T49" fmla="*/ 2147483647 h 60"/>
                <a:gd name="T50" fmla="*/ 2147483647 w 78"/>
                <a:gd name="T51" fmla="*/ 2147483647 h 60"/>
                <a:gd name="T52" fmla="*/ 2147483647 w 78"/>
                <a:gd name="T53" fmla="*/ 2147483647 h 60"/>
                <a:gd name="T54" fmla="*/ 2147483647 w 78"/>
                <a:gd name="T55" fmla="*/ 2147483647 h 60"/>
                <a:gd name="T56" fmla="*/ 2147483647 w 78"/>
                <a:gd name="T57" fmla="*/ 2147483647 h 60"/>
                <a:gd name="T58" fmla="*/ 2147483647 w 78"/>
                <a:gd name="T59" fmla="*/ 2147483647 h 60"/>
                <a:gd name="T60" fmla="*/ 2147483647 w 78"/>
                <a:gd name="T61" fmla="*/ 2147483647 h 60"/>
                <a:gd name="T62" fmla="*/ 2147483647 w 78"/>
                <a:gd name="T63" fmla="*/ 2147483647 h 60"/>
                <a:gd name="T64" fmla="*/ 2147483647 w 78"/>
                <a:gd name="T65" fmla="*/ 2147483647 h 60"/>
                <a:gd name="T66" fmla="*/ 2147483647 w 78"/>
                <a:gd name="T67" fmla="*/ 2147483647 h 60"/>
                <a:gd name="T68" fmla="*/ 2147483647 w 78"/>
                <a:gd name="T69" fmla="*/ 2147483647 h 60"/>
                <a:gd name="T70" fmla="*/ 2147483647 w 78"/>
                <a:gd name="T71" fmla="*/ 2147483647 h 60"/>
                <a:gd name="T72" fmla="*/ 2147483647 w 78"/>
                <a:gd name="T73" fmla="*/ 2147483647 h 60"/>
                <a:gd name="T74" fmla="*/ 2147483647 w 78"/>
                <a:gd name="T75" fmla="*/ 2147483647 h 60"/>
                <a:gd name="T76" fmla="*/ 2147483647 w 78"/>
                <a:gd name="T77" fmla="*/ 2147483647 h 60"/>
                <a:gd name="T78" fmla="*/ 2147483647 w 78"/>
                <a:gd name="T79" fmla="*/ 2147483647 h 60"/>
                <a:gd name="T80" fmla="*/ 2147483647 w 78"/>
                <a:gd name="T81" fmla="*/ 2147483647 h 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8"/>
                <a:gd name="T124" fmla="*/ 0 h 60"/>
                <a:gd name="T125" fmla="*/ 78 w 78"/>
                <a:gd name="T126" fmla="*/ 60 h 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8" h="60">
                  <a:moveTo>
                    <a:pt x="52" y="2"/>
                  </a:moveTo>
                  <a:lnTo>
                    <a:pt x="48" y="6"/>
                  </a:lnTo>
                  <a:lnTo>
                    <a:pt x="42" y="12"/>
                  </a:lnTo>
                  <a:lnTo>
                    <a:pt x="36" y="12"/>
                  </a:lnTo>
                  <a:lnTo>
                    <a:pt x="32" y="8"/>
                  </a:lnTo>
                  <a:lnTo>
                    <a:pt x="28" y="6"/>
                  </a:lnTo>
                  <a:lnTo>
                    <a:pt x="22" y="0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4" y="14"/>
                  </a:lnTo>
                  <a:lnTo>
                    <a:pt x="20" y="14"/>
                  </a:lnTo>
                  <a:lnTo>
                    <a:pt x="14" y="14"/>
                  </a:lnTo>
                  <a:lnTo>
                    <a:pt x="10" y="10"/>
                  </a:lnTo>
                  <a:lnTo>
                    <a:pt x="2" y="6"/>
                  </a:lnTo>
                  <a:lnTo>
                    <a:pt x="0" y="12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24"/>
                  </a:lnTo>
                  <a:lnTo>
                    <a:pt x="12" y="28"/>
                  </a:lnTo>
                  <a:lnTo>
                    <a:pt x="14" y="30"/>
                  </a:lnTo>
                  <a:lnTo>
                    <a:pt x="20" y="34"/>
                  </a:lnTo>
                  <a:lnTo>
                    <a:pt x="28" y="38"/>
                  </a:lnTo>
                  <a:lnTo>
                    <a:pt x="32" y="50"/>
                  </a:lnTo>
                  <a:lnTo>
                    <a:pt x="36" y="46"/>
                  </a:lnTo>
                  <a:lnTo>
                    <a:pt x="42" y="42"/>
                  </a:lnTo>
                  <a:lnTo>
                    <a:pt x="46" y="38"/>
                  </a:lnTo>
                  <a:lnTo>
                    <a:pt x="54" y="38"/>
                  </a:lnTo>
                  <a:lnTo>
                    <a:pt x="54" y="44"/>
                  </a:lnTo>
                  <a:lnTo>
                    <a:pt x="56" y="46"/>
                  </a:lnTo>
                  <a:lnTo>
                    <a:pt x="56" y="52"/>
                  </a:lnTo>
                  <a:lnTo>
                    <a:pt x="58" y="54"/>
                  </a:lnTo>
                  <a:lnTo>
                    <a:pt x="60" y="56"/>
                  </a:lnTo>
                  <a:lnTo>
                    <a:pt x="64" y="56"/>
                  </a:lnTo>
                  <a:lnTo>
                    <a:pt x="68" y="60"/>
                  </a:lnTo>
                  <a:lnTo>
                    <a:pt x="72" y="28"/>
                  </a:lnTo>
                  <a:lnTo>
                    <a:pt x="78" y="28"/>
                  </a:lnTo>
                  <a:lnTo>
                    <a:pt x="64" y="18"/>
                  </a:lnTo>
                  <a:lnTo>
                    <a:pt x="62" y="14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2" name="Freeform 267"/>
            <p:cNvSpPr/>
            <p:nvPr/>
          </p:nvSpPr>
          <p:spPr bwMode="auto">
            <a:xfrm>
              <a:off x="7933409" y="4637995"/>
              <a:ext cx="222550" cy="241594"/>
            </a:xfrm>
            <a:custGeom>
              <a:avLst/>
              <a:gdLst>
                <a:gd name="T0" fmla="*/ 2147483647 w 152"/>
                <a:gd name="T1" fmla="*/ 2147483647 h 154"/>
                <a:gd name="T2" fmla="*/ 0 w 152"/>
                <a:gd name="T3" fmla="*/ 2147483647 h 154"/>
                <a:gd name="T4" fmla="*/ 2147483647 w 152"/>
                <a:gd name="T5" fmla="*/ 2147483647 h 154"/>
                <a:gd name="T6" fmla="*/ 2147483647 w 152"/>
                <a:gd name="T7" fmla="*/ 2147483647 h 154"/>
                <a:gd name="T8" fmla="*/ 2147483647 w 152"/>
                <a:gd name="T9" fmla="*/ 2147483647 h 154"/>
                <a:gd name="T10" fmla="*/ 2147483647 w 152"/>
                <a:gd name="T11" fmla="*/ 2147483647 h 154"/>
                <a:gd name="T12" fmla="*/ 2147483647 w 152"/>
                <a:gd name="T13" fmla="*/ 2147483647 h 154"/>
                <a:gd name="T14" fmla="*/ 2147483647 w 152"/>
                <a:gd name="T15" fmla="*/ 2147483647 h 154"/>
                <a:gd name="T16" fmla="*/ 2147483647 w 152"/>
                <a:gd name="T17" fmla="*/ 2147483647 h 154"/>
                <a:gd name="T18" fmla="*/ 2147483647 w 152"/>
                <a:gd name="T19" fmla="*/ 2147483647 h 154"/>
                <a:gd name="T20" fmla="*/ 2147483647 w 152"/>
                <a:gd name="T21" fmla="*/ 2147483647 h 154"/>
                <a:gd name="T22" fmla="*/ 2147483647 w 152"/>
                <a:gd name="T23" fmla="*/ 2147483647 h 154"/>
                <a:gd name="T24" fmla="*/ 2147483647 w 152"/>
                <a:gd name="T25" fmla="*/ 2147483647 h 154"/>
                <a:gd name="T26" fmla="*/ 2147483647 w 152"/>
                <a:gd name="T27" fmla="*/ 2147483647 h 154"/>
                <a:gd name="T28" fmla="*/ 2147483647 w 152"/>
                <a:gd name="T29" fmla="*/ 2147483647 h 154"/>
                <a:gd name="T30" fmla="*/ 2147483647 w 152"/>
                <a:gd name="T31" fmla="*/ 2147483647 h 154"/>
                <a:gd name="T32" fmla="*/ 2147483647 w 152"/>
                <a:gd name="T33" fmla="*/ 2147483647 h 154"/>
                <a:gd name="T34" fmla="*/ 2147483647 w 152"/>
                <a:gd name="T35" fmla="*/ 2147483647 h 154"/>
                <a:gd name="T36" fmla="*/ 2147483647 w 152"/>
                <a:gd name="T37" fmla="*/ 2147483647 h 154"/>
                <a:gd name="T38" fmla="*/ 2147483647 w 152"/>
                <a:gd name="T39" fmla="*/ 2147483647 h 154"/>
                <a:gd name="T40" fmla="*/ 2147483647 w 152"/>
                <a:gd name="T41" fmla="*/ 2147483647 h 154"/>
                <a:gd name="T42" fmla="*/ 2147483647 w 152"/>
                <a:gd name="T43" fmla="*/ 2147483647 h 154"/>
                <a:gd name="T44" fmla="*/ 2147483647 w 152"/>
                <a:gd name="T45" fmla="*/ 2147483647 h 154"/>
                <a:gd name="T46" fmla="*/ 2147483647 w 152"/>
                <a:gd name="T47" fmla="*/ 2147483647 h 154"/>
                <a:gd name="T48" fmla="*/ 2147483647 w 152"/>
                <a:gd name="T49" fmla="*/ 2147483647 h 154"/>
                <a:gd name="T50" fmla="*/ 2147483647 w 152"/>
                <a:gd name="T51" fmla="*/ 2147483647 h 154"/>
                <a:gd name="T52" fmla="*/ 2147483647 w 152"/>
                <a:gd name="T53" fmla="*/ 2147483647 h 154"/>
                <a:gd name="T54" fmla="*/ 2147483647 w 152"/>
                <a:gd name="T55" fmla="*/ 2147483647 h 154"/>
                <a:gd name="T56" fmla="*/ 2147483647 w 152"/>
                <a:gd name="T57" fmla="*/ 2147483647 h 154"/>
                <a:gd name="T58" fmla="*/ 2147483647 w 152"/>
                <a:gd name="T59" fmla="*/ 2147483647 h 154"/>
                <a:gd name="T60" fmla="*/ 2147483647 w 152"/>
                <a:gd name="T61" fmla="*/ 2147483647 h 154"/>
                <a:gd name="T62" fmla="*/ 2147483647 w 152"/>
                <a:gd name="T63" fmla="*/ 2147483647 h 154"/>
                <a:gd name="T64" fmla="*/ 2147483647 w 152"/>
                <a:gd name="T65" fmla="*/ 2147483647 h 154"/>
                <a:gd name="T66" fmla="*/ 2147483647 w 152"/>
                <a:gd name="T67" fmla="*/ 2147483647 h 154"/>
                <a:gd name="T68" fmla="*/ 2147483647 w 152"/>
                <a:gd name="T69" fmla="*/ 2147483647 h 154"/>
                <a:gd name="T70" fmla="*/ 2147483647 w 152"/>
                <a:gd name="T71" fmla="*/ 2147483647 h 154"/>
                <a:gd name="T72" fmla="*/ 2147483647 w 152"/>
                <a:gd name="T73" fmla="*/ 2147483647 h 154"/>
                <a:gd name="T74" fmla="*/ 2147483647 w 152"/>
                <a:gd name="T75" fmla="*/ 0 h 15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2"/>
                <a:gd name="T115" fmla="*/ 0 h 154"/>
                <a:gd name="T116" fmla="*/ 152 w 152"/>
                <a:gd name="T117" fmla="*/ 154 h 15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2" h="154">
                  <a:moveTo>
                    <a:pt x="4" y="0"/>
                  </a:moveTo>
                  <a:lnTo>
                    <a:pt x="4" y="76"/>
                  </a:lnTo>
                  <a:lnTo>
                    <a:pt x="0" y="80"/>
                  </a:lnTo>
                  <a:lnTo>
                    <a:pt x="0" y="84"/>
                  </a:lnTo>
                  <a:lnTo>
                    <a:pt x="4" y="88"/>
                  </a:lnTo>
                  <a:lnTo>
                    <a:pt x="4" y="126"/>
                  </a:lnTo>
                  <a:lnTo>
                    <a:pt x="14" y="130"/>
                  </a:lnTo>
                  <a:lnTo>
                    <a:pt x="24" y="130"/>
                  </a:lnTo>
                  <a:lnTo>
                    <a:pt x="28" y="130"/>
                  </a:lnTo>
                  <a:lnTo>
                    <a:pt x="32" y="126"/>
                  </a:lnTo>
                  <a:lnTo>
                    <a:pt x="36" y="122"/>
                  </a:lnTo>
                  <a:lnTo>
                    <a:pt x="38" y="118"/>
                  </a:lnTo>
                  <a:lnTo>
                    <a:pt x="32" y="118"/>
                  </a:lnTo>
                  <a:lnTo>
                    <a:pt x="42" y="118"/>
                  </a:lnTo>
                  <a:lnTo>
                    <a:pt x="42" y="110"/>
                  </a:lnTo>
                  <a:lnTo>
                    <a:pt x="42" y="104"/>
                  </a:lnTo>
                  <a:lnTo>
                    <a:pt x="46" y="98"/>
                  </a:lnTo>
                  <a:lnTo>
                    <a:pt x="52" y="98"/>
                  </a:lnTo>
                  <a:lnTo>
                    <a:pt x="68" y="98"/>
                  </a:lnTo>
                  <a:lnTo>
                    <a:pt x="82" y="106"/>
                  </a:lnTo>
                  <a:lnTo>
                    <a:pt x="86" y="110"/>
                  </a:lnTo>
                  <a:lnTo>
                    <a:pt x="88" y="114"/>
                  </a:lnTo>
                  <a:lnTo>
                    <a:pt x="90" y="120"/>
                  </a:lnTo>
                  <a:lnTo>
                    <a:pt x="92" y="126"/>
                  </a:lnTo>
                  <a:lnTo>
                    <a:pt x="90" y="124"/>
                  </a:lnTo>
                  <a:lnTo>
                    <a:pt x="92" y="130"/>
                  </a:lnTo>
                  <a:lnTo>
                    <a:pt x="96" y="134"/>
                  </a:lnTo>
                  <a:lnTo>
                    <a:pt x="98" y="138"/>
                  </a:lnTo>
                  <a:lnTo>
                    <a:pt x="104" y="142"/>
                  </a:lnTo>
                  <a:lnTo>
                    <a:pt x="120" y="146"/>
                  </a:lnTo>
                  <a:lnTo>
                    <a:pt x="132" y="150"/>
                  </a:lnTo>
                  <a:lnTo>
                    <a:pt x="136" y="152"/>
                  </a:lnTo>
                  <a:lnTo>
                    <a:pt x="138" y="154"/>
                  </a:lnTo>
                  <a:lnTo>
                    <a:pt x="142" y="154"/>
                  </a:lnTo>
                  <a:lnTo>
                    <a:pt x="148" y="154"/>
                  </a:lnTo>
                  <a:lnTo>
                    <a:pt x="150" y="152"/>
                  </a:lnTo>
                  <a:lnTo>
                    <a:pt x="152" y="150"/>
                  </a:lnTo>
                  <a:lnTo>
                    <a:pt x="150" y="146"/>
                  </a:lnTo>
                  <a:lnTo>
                    <a:pt x="148" y="142"/>
                  </a:lnTo>
                  <a:lnTo>
                    <a:pt x="144" y="138"/>
                  </a:lnTo>
                  <a:lnTo>
                    <a:pt x="142" y="134"/>
                  </a:lnTo>
                  <a:lnTo>
                    <a:pt x="136" y="132"/>
                  </a:lnTo>
                  <a:lnTo>
                    <a:pt x="132" y="130"/>
                  </a:lnTo>
                  <a:lnTo>
                    <a:pt x="130" y="122"/>
                  </a:lnTo>
                  <a:lnTo>
                    <a:pt x="128" y="120"/>
                  </a:lnTo>
                  <a:lnTo>
                    <a:pt x="124" y="118"/>
                  </a:lnTo>
                  <a:lnTo>
                    <a:pt x="122" y="118"/>
                  </a:lnTo>
                  <a:lnTo>
                    <a:pt x="118" y="116"/>
                  </a:lnTo>
                  <a:lnTo>
                    <a:pt x="114" y="108"/>
                  </a:lnTo>
                  <a:lnTo>
                    <a:pt x="112" y="104"/>
                  </a:lnTo>
                  <a:lnTo>
                    <a:pt x="112" y="98"/>
                  </a:lnTo>
                  <a:lnTo>
                    <a:pt x="108" y="98"/>
                  </a:lnTo>
                  <a:lnTo>
                    <a:pt x="102" y="94"/>
                  </a:lnTo>
                  <a:lnTo>
                    <a:pt x="96" y="84"/>
                  </a:lnTo>
                  <a:lnTo>
                    <a:pt x="102" y="84"/>
                  </a:lnTo>
                  <a:lnTo>
                    <a:pt x="112" y="84"/>
                  </a:lnTo>
                  <a:lnTo>
                    <a:pt x="118" y="84"/>
                  </a:lnTo>
                  <a:lnTo>
                    <a:pt x="122" y="82"/>
                  </a:lnTo>
                  <a:lnTo>
                    <a:pt x="124" y="80"/>
                  </a:lnTo>
                  <a:lnTo>
                    <a:pt x="126" y="76"/>
                  </a:lnTo>
                  <a:lnTo>
                    <a:pt x="122" y="74"/>
                  </a:lnTo>
                  <a:lnTo>
                    <a:pt x="116" y="72"/>
                  </a:lnTo>
                  <a:lnTo>
                    <a:pt x="104" y="66"/>
                  </a:lnTo>
                  <a:lnTo>
                    <a:pt x="96" y="62"/>
                  </a:lnTo>
                  <a:lnTo>
                    <a:pt x="94" y="60"/>
                  </a:lnTo>
                  <a:lnTo>
                    <a:pt x="90" y="58"/>
                  </a:lnTo>
                  <a:lnTo>
                    <a:pt x="86" y="58"/>
                  </a:lnTo>
                  <a:lnTo>
                    <a:pt x="82" y="58"/>
                  </a:lnTo>
                  <a:lnTo>
                    <a:pt x="82" y="56"/>
                  </a:lnTo>
                  <a:lnTo>
                    <a:pt x="80" y="52"/>
                  </a:lnTo>
                  <a:lnTo>
                    <a:pt x="80" y="46"/>
                  </a:lnTo>
                  <a:lnTo>
                    <a:pt x="80" y="44"/>
                  </a:lnTo>
                  <a:lnTo>
                    <a:pt x="78" y="38"/>
                  </a:lnTo>
                  <a:lnTo>
                    <a:pt x="56" y="22"/>
                  </a:lnTo>
                  <a:lnTo>
                    <a:pt x="32" y="12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3" name="Freeform 268"/>
            <p:cNvSpPr/>
            <p:nvPr/>
          </p:nvSpPr>
          <p:spPr bwMode="auto">
            <a:xfrm>
              <a:off x="6864476" y="4401710"/>
              <a:ext cx="257144" cy="325224"/>
            </a:xfrm>
            <a:custGeom>
              <a:avLst/>
              <a:gdLst>
                <a:gd name="T0" fmla="*/ 2147483647 w 176"/>
                <a:gd name="T1" fmla="*/ 2147483647 h 206"/>
                <a:gd name="T2" fmla="*/ 2147483647 w 176"/>
                <a:gd name="T3" fmla="*/ 2147483647 h 206"/>
                <a:gd name="T4" fmla="*/ 2147483647 w 176"/>
                <a:gd name="T5" fmla="*/ 2147483647 h 206"/>
                <a:gd name="T6" fmla="*/ 0 w 176"/>
                <a:gd name="T7" fmla="*/ 2147483647 h 206"/>
                <a:gd name="T8" fmla="*/ 2147483647 w 176"/>
                <a:gd name="T9" fmla="*/ 0 h 206"/>
                <a:gd name="T10" fmla="*/ 2147483647 w 176"/>
                <a:gd name="T11" fmla="*/ 0 h 206"/>
                <a:gd name="T12" fmla="*/ 2147483647 w 176"/>
                <a:gd name="T13" fmla="*/ 2147483647 h 206"/>
                <a:gd name="T14" fmla="*/ 2147483647 w 176"/>
                <a:gd name="T15" fmla="*/ 2147483647 h 206"/>
                <a:gd name="T16" fmla="*/ 2147483647 w 176"/>
                <a:gd name="T17" fmla="*/ 2147483647 h 206"/>
                <a:gd name="T18" fmla="*/ 2147483647 w 176"/>
                <a:gd name="T19" fmla="*/ 2147483647 h 206"/>
                <a:gd name="T20" fmla="*/ 2147483647 w 176"/>
                <a:gd name="T21" fmla="*/ 2147483647 h 206"/>
                <a:gd name="T22" fmla="*/ 2147483647 w 176"/>
                <a:gd name="T23" fmla="*/ 2147483647 h 206"/>
                <a:gd name="T24" fmla="*/ 2147483647 w 176"/>
                <a:gd name="T25" fmla="*/ 2147483647 h 206"/>
                <a:gd name="T26" fmla="*/ 2147483647 w 176"/>
                <a:gd name="T27" fmla="*/ 2147483647 h 206"/>
                <a:gd name="T28" fmla="*/ 2147483647 w 176"/>
                <a:gd name="T29" fmla="*/ 2147483647 h 206"/>
                <a:gd name="T30" fmla="*/ 2147483647 w 176"/>
                <a:gd name="T31" fmla="*/ 2147483647 h 206"/>
                <a:gd name="T32" fmla="*/ 2147483647 w 176"/>
                <a:gd name="T33" fmla="*/ 2147483647 h 206"/>
                <a:gd name="T34" fmla="*/ 2147483647 w 176"/>
                <a:gd name="T35" fmla="*/ 2147483647 h 206"/>
                <a:gd name="T36" fmla="*/ 2147483647 w 176"/>
                <a:gd name="T37" fmla="*/ 2147483647 h 206"/>
                <a:gd name="T38" fmla="*/ 2147483647 w 176"/>
                <a:gd name="T39" fmla="*/ 2147483647 h 206"/>
                <a:gd name="T40" fmla="*/ 2147483647 w 176"/>
                <a:gd name="T41" fmla="*/ 2147483647 h 206"/>
                <a:gd name="T42" fmla="*/ 2147483647 w 176"/>
                <a:gd name="T43" fmla="*/ 2147483647 h 206"/>
                <a:gd name="T44" fmla="*/ 2147483647 w 176"/>
                <a:gd name="T45" fmla="*/ 2147483647 h 206"/>
                <a:gd name="T46" fmla="*/ 2147483647 w 176"/>
                <a:gd name="T47" fmla="*/ 2147483647 h 206"/>
                <a:gd name="T48" fmla="*/ 2147483647 w 176"/>
                <a:gd name="T49" fmla="*/ 2147483647 h 206"/>
                <a:gd name="T50" fmla="*/ 2147483647 w 176"/>
                <a:gd name="T51" fmla="*/ 2147483647 h 206"/>
                <a:gd name="T52" fmla="*/ 2147483647 w 176"/>
                <a:gd name="T53" fmla="*/ 2147483647 h 206"/>
                <a:gd name="T54" fmla="*/ 2147483647 w 176"/>
                <a:gd name="T55" fmla="*/ 2147483647 h 206"/>
                <a:gd name="T56" fmla="*/ 2147483647 w 176"/>
                <a:gd name="T57" fmla="*/ 2147483647 h 206"/>
                <a:gd name="T58" fmla="*/ 2147483647 w 176"/>
                <a:gd name="T59" fmla="*/ 2147483647 h 206"/>
                <a:gd name="T60" fmla="*/ 2147483647 w 176"/>
                <a:gd name="T61" fmla="*/ 2147483647 h 206"/>
                <a:gd name="T62" fmla="*/ 2147483647 w 176"/>
                <a:gd name="T63" fmla="*/ 2147483647 h 206"/>
                <a:gd name="T64" fmla="*/ 2147483647 w 176"/>
                <a:gd name="T65" fmla="*/ 2147483647 h 206"/>
                <a:gd name="T66" fmla="*/ 2147483647 w 176"/>
                <a:gd name="T67" fmla="*/ 2147483647 h 206"/>
                <a:gd name="T68" fmla="*/ 2147483647 w 176"/>
                <a:gd name="T69" fmla="*/ 2147483647 h 206"/>
                <a:gd name="T70" fmla="*/ 2147483647 w 176"/>
                <a:gd name="T71" fmla="*/ 2147483647 h 206"/>
                <a:gd name="T72" fmla="*/ 2147483647 w 176"/>
                <a:gd name="T73" fmla="*/ 2147483647 h 206"/>
                <a:gd name="T74" fmla="*/ 2147483647 w 176"/>
                <a:gd name="T75" fmla="*/ 2147483647 h 206"/>
                <a:gd name="T76" fmla="*/ 2147483647 w 176"/>
                <a:gd name="T77" fmla="*/ 2147483647 h 206"/>
                <a:gd name="T78" fmla="*/ 2147483647 w 176"/>
                <a:gd name="T79" fmla="*/ 2147483647 h 206"/>
                <a:gd name="T80" fmla="*/ 2147483647 w 176"/>
                <a:gd name="T81" fmla="*/ 2147483647 h 206"/>
                <a:gd name="T82" fmla="*/ 2147483647 w 176"/>
                <a:gd name="T83" fmla="*/ 2147483647 h 206"/>
                <a:gd name="T84" fmla="*/ 2147483647 w 176"/>
                <a:gd name="T85" fmla="*/ 2147483647 h 206"/>
                <a:gd name="T86" fmla="*/ 2147483647 w 176"/>
                <a:gd name="T87" fmla="*/ 2147483647 h 2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76"/>
                <a:gd name="T133" fmla="*/ 0 h 206"/>
                <a:gd name="T134" fmla="*/ 176 w 176"/>
                <a:gd name="T135" fmla="*/ 206 h 2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76" h="206">
                  <a:moveTo>
                    <a:pt x="42" y="54"/>
                  </a:moveTo>
                  <a:lnTo>
                    <a:pt x="36" y="46"/>
                  </a:lnTo>
                  <a:lnTo>
                    <a:pt x="32" y="38"/>
                  </a:lnTo>
                  <a:lnTo>
                    <a:pt x="22" y="28"/>
                  </a:lnTo>
                  <a:lnTo>
                    <a:pt x="16" y="24"/>
                  </a:lnTo>
                  <a:lnTo>
                    <a:pt x="6" y="14"/>
                  </a:lnTo>
                  <a:lnTo>
                    <a:pt x="2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18" y="6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40" y="8"/>
                  </a:lnTo>
                  <a:lnTo>
                    <a:pt x="44" y="14"/>
                  </a:lnTo>
                  <a:lnTo>
                    <a:pt x="48" y="20"/>
                  </a:lnTo>
                  <a:lnTo>
                    <a:pt x="52" y="28"/>
                  </a:lnTo>
                  <a:lnTo>
                    <a:pt x="60" y="32"/>
                  </a:lnTo>
                  <a:lnTo>
                    <a:pt x="62" y="34"/>
                  </a:lnTo>
                  <a:lnTo>
                    <a:pt x="64" y="36"/>
                  </a:lnTo>
                  <a:lnTo>
                    <a:pt x="70" y="38"/>
                  </a:lnTo>
                  <a:lnTo>
                    <a:pt x="74" y="42"/>
                  </a:lnTo>
                  <a:lnTo>
                    <a:pt x="82" y="52"/>
                  </a:lnTo>
                  <a:lnTo>
                    <a:pt x="88" y="58"/>
                  </a:lnTo>
                  <a:lnTo>
                    <a:pt x="90" y="62"/>
                  </a:lnTo>
                  <a:lnTo>
                    <a:pt x="92" y="64"/>
                  </a:lnTo>
                  <a:lnTo>
                    <a:pt x="98" y="62"/>
                  </a:lnTo>
                  <a:lnTo>
                    <a:pt x="100" y="66"/>
                  </a:lnTo>
                  <a:lnTo>
                    <a:pt x="108" y="72"/>
                  </a:lnTo>
                  <a:lnTo>
                    <a:pt x="118" y="80"/>
                  </a:lnTo>
                  <a:lnTo>
                    <a:pt x="120" y="82"/>
                  </a:lnTo>
                  <a:lnTo>
                    <a:pt x="122" y="86"/>
                  </a:lnTo>
                  <a:lnTo>
                    <a:pt x="124" y="84"/>
                  </a:lnTo>
                  <a:lnTo>
                    <a:pt x="128" y="82"/>
                  </a:lnTo>
                  <a:lnTo>
                    <a:pt x="128" y="86"/>
                  </a:lnTo>
                  <a:lnTo>
                    <a:pt x="126" y="90"/>
                  </a:lnTo>
                  <a:lnTo>
                    <a:pt x="124" y="94"/>
                  </a:lnTo>
                  <a:lnTo>
                    <a:pt x="140" y="94"/>
                  </a:lnTo>
                  <a:lnTo>
                    <a:pt x="140" y="102"/>
                  </a:lnTo>
                  <a:lnTo>
                    <a:pt x="136" y="114"/>
                  </a:lnTo>
                  <a:lnTo>
                    <a:pt x="138" y="118"/>
                  </a:lnTo>
                  <a:lnTo>
                    <a:pt x="142" y="120"/>
                  </a:lnTo>
                  <a:lnTo>
                    <a:pt x="146" y="122"/>
                  </a:lnTo>
                  <a:lnTo>
                    <a:pt x="152" y="122"/>
                  </a:lnTo>
                  <a:lnTo>
                    <a:pt x="152" y="134"/>
                  </a:lnTo>
                  <a:lnTo>
                    <a:pt x="152" y="136"/>
                  </a:lnTo>
                  <a:lnTo>
                    <a:pt x="152" y="138"/>
                  </a:lnTo>
                  <a:lnTo>
                    <a:pt x="156" y="138"/>
                  </a:lnTo>
                  <a:lnTo>
                    <a:pt x="158" y="138"/>
                  </a:lnTo>
                  <a:lnTo>
                    <a:pt x="160" y="140"/>
                  </a:lnTo>
                  <a:lnTo>
                    <a:pt x="162" y="144"/>
                  </a:lnTo>
                  <a:lnTo>
                    <a:pt x="172" y="150"/>
                  </a:lnTo>
                  <a:lnTo>
                    <a:pt x="174" y="152"/>
                  </a:lnTo>
                  <a:lnTo>
                    <a:pt x="176" y="158"/>
                  </a:lnTo>
                  <a:lnTo>
                    <a:pt x="174" y="192"/>
                  </a:lnTo>
                  <a:lnTo>
                    <a:pt x="174" y="204"/>
                  </a:lnTo>
                  <a:lnTo>
                    <a:pt x="170" y="206"/>
                  </a:lnTo>
                  <a:lnTo>
                    <a:pt x="164" y="206"/>
                  </a:lnTo>
                  <a:lnTo>
                    <a:pt x="160" y="204"/>
                  </a:lnTo>
                  <a:lnTo>
                    <a:pt x="154" y="206"/>
                  </a:lnTo>
                  <a:lnTo>
                    <a:pt x="152" y="206"/>
                  </a:lnTo>
                  <a:lnTo>
                    <a:pt x="148" y="206"/>
                  </a:lnTo>
                  <a:lnTo>
                    <a:pt x="146" y="204"/>
                  </a:lnTo>
                  <a:lnTo>
                    <a:pt x="144" y="198"/>
                  </a:lnTo>
                  <a:lnTo>
                    <a:pt x="140" y="192"/>
                  </a:lnTo>
                  <a:lnTo>
                    <a:pt x="132" y="186"/>
                  </a:lnTo>
                  <a:lnTo>
                    <a:pt x="124" y="180"/>
                  </a:lnTo>
                  <a:lnTo>
                    <a:pt x="118" y="176"/>
                  </a:lnTo>
                  <a:lnTo>
                    <a:pt x="112" y="168"/>
                  </a:lnTo>
                  <a:lnTo>
                    <a:pt x="104" y="160"/>
                  </a:lnTo>
                  <a:lnTo>
                    <a:pt x="98" y="150"/>
                  </a:lnTo>
                  <a:lnTo>
                    <a:pt x="96" y="144"/>
                  </a:lnTo>
                  <a:lnTo>
                    <a:pt x="94" y="138"/>
                  </a:lnTo>
                  <a:lnTo>
                    <a:pt x="88" y="126"/>
                  </a:lnTo>
                  <a:lnTo>
                    <a:pt x="82" y="114"/>
                  </a:lnTo>
                  <a:lnTo>
                    <a:pt x="76" y="104"/>
                  </a:lnTo>
                  <a:lnTo>
                    <a:pt x="66" y="94"/>
                  </a:lnTo>
                  <a:lnTo>
                    <a:pt x="64" y="88"/>
                  </a:lnTo>
                  <a:lnTo>
                    <a:pt x="64" y="82"/>
                  </a:lnTo>
                  <a:lnTo>
                    <a:pt x="62" y="76"/>
                  </a:lnTo>
                  <a:lnTo>
                    <a:pt x="60" y="70"/>
                  </a:lnTo>
                  <a:lnTo>
                    <a:pt x="54" y="66"/>
                  </a:lnTo>
                  <a:lnTo>
                    <a:pt x="48" y="62"/>
                  </a:lnTo>
                  <a:lnTo>
                    <a:pt x="42" y="58"/>
                  </a:lnTo>
                  <a:lnTo>
                    <a:pt x="40" y="54"/>
                  </a:lnTo>
                  <a:lnTo>
                    <a:pt x="42" y="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4" name="Freeform 269"/>
            <p:cNvSpPr/>
            <p:nvPr/>
          </p:nvSpPr>
          <p:spPr bwMode="auto">
            <a:xfrm>
              <a:off x="7194266" y="4449498"/>
              <a:ext cx="234082" cy="230974"/>
            </a:xfrm>
            <a:custGeom>
              <a:avLst/>
              <a:gdLst>
                <a:gd name="T0" fmla="*/ 2147483647 w 160"/>
                <a:gd name="T1" fmla="*/ 2147483647 h 146"/>
                <a:gd name="T2" fmla="*/ 2147483647 w 160"/>
                <a:gd name="T3" fmla="*/ 0 h 146"/>
                <a:gd name="T4" fmla="*/ 2147483647 w 160"/>
                <a:gd name="T5" fmla="*/ 2147483647 h 146"/>
                <a:gd name="T6" fmla="*/ 2147483647 w 160"/>
                <a:gd name="T7" fmla="*/ 2147483647 h 146"/>
                <a:gd name="T8" fmla="*/ 2147483647 w 160"/>
                <a:gd name="T9" fmla="*/ 2147483647 h 146"/>
                <a:gd name="T10" fmla="*/ 2147483647 w 160"/>
                <a:gd name="T11" fmla="*/ 2147483647 h 146"/>
                <a:gd name="T12" fmla="*/ 2147483647 w 160"/>
                <a:gd name="T13" fmla="*/ 2147483647 h 146"/>
                <a:gd name="T14" fmla="*/ 2147483647 w 160"/>
                <a:gd name="T15" fmla="*/ 2147483647 h 146"/>
                <a:gd name="T16" fmla="*/ 2147483647 w 160"/>
                <a:gd name="T17" fmla="*/ 2147483647 h 146"/>
                <a:gd name="T18" fmla="*/ 2147483647 w 160"/>
                <a:gd name="T19" fmla="*/ 2147483647 h 146"/>
                <a:gd name="T20" fmla="*/ 2147483647 w 160"/>
                <a:gd name="T21" fmla="*/ 2147483647 h 146"/>
                <a:gd name="T22" fmla="*/ 2147483647 w 160"/>
                <a:gd name="T23" fmla="*/ 2147483647 h 146"/>
                <a:gd name="T24" fmla="*/ 2147483647 w 160"/>
                <a:gd name="T25" fmla="*/ 2147483647 h 146"/>
                <a:gd name="T26" fmla="*/ 2147483647 w 160"/>
                <a:gd name="T27" fmla="*/ 2147483647 h 146"/>
                <a:gd name="T28" fmla="*/ 2147483647 w 160"/>
                <a:gd name="T29" fmla="*/ 2147483647 h 146"/>
                <a:gd name="T30" fmla="*/ 2147483647 w 160"/>
                <a:gd name="T31" fmla="*/ 2147483647 h 146"/>
                <a:gd name="T32" fmla="*/ 0 w 160"/>
                <a:gd name="T33" fmla="*/ 2147483647 h 146"/>
                <a:gd name="T34" fmla="*/ 2147483647 w 160"/>
                <a:gd name="T35" fmla="*/ 2147483647 h 146"/>
                <a:gd name="T36" fmla="*/ 2147483647 w 160"/>
                <a:gd name="T37" fmla="*/ 2147483647 h 146"/>
                <a:gd name="T38" fmla="*/ 2147483647 w 160"/>
                <a:gd name="T39" fmla="*/ 2147483647 h 146"/>
                <a:gd name="T40" fmla="*/ 2147483647 w 160"/>
                <a:gd name="T41" fmla="*/ 2147483647 h 146"/>
                <a:gd name="T42" fmla="*/ 2147483647 w 160"/>
                <a:gd name="T43" fmla="*/ 2147483647 h 146"/>
                <a:gd name="T44" fmla="*/ 2147483647 w 160"/>
                <a:gd name="T45" fmla="*/ 2147483647 h 146"/>
                <a:gd name="T46" fmla="*/ 2147483647 w 160"/>
                <a:gd name="T47" fmla="*/ 2147483647 h 146"/>
                <a:gd name="T48" fmla="*/ 2147483647 w 160"/>
                <a:gd name="T49" fmla="*/ 2147483647 h 146"/>
                <a:gd name="T50" fmla="*/ 2147483647 w 160"/>
                <a:gd name="T51" fmla="*/ 2147483647 h 146"/>
                <a:gd name="T52" fmla="*/ 2147483647 w 160"/>
                <a:gd name="T53" fmla="*/ 2147483647 h 146"/>
                <a:gd name="T54" fmla="*/ 2147483647 w 160"/>
                <a:gd name="T55" fmla="*/ 2147483647 h 146"/>
                <a:gd name="T56" fmla="*/ 2147483647 w 160"/>
                <a:gd name="T57" fmla="*/ 2147483647 h 146"/>
                <a:gd name="T58" fmla="*/ 2147483647 w 160"/>
                <a:gd name="T59" fmla="*/ 2147483647 h 146"/>
                <a:gd name="T60" fmla="*/ 2147483647 w 160"/>
                <a:gd name="T61" fmla="*/ 2147483647 h 146"/>
                <a:gd name="T62" fmla="*/ 2147483647 w 160"/>
                <a:gd name="T63" fmla="*/ 2147483647 h 146"/>
                <a:gd name="T64" fmla="*/ 2147483647 w 160"/>
                <a:gd name="T65" fmla="*/ 2147483647 h 146"/>
                <a:gd name="T66" fmla="*/ 2147483647 w 160"/>
                <a:gd name="T67" fmla="*/ 2147483647 h 146"/>
                <a:gd name="T68" fmla="*/ 2147483647 w 160"/>
                <a:gd name="T69" fmla="*/ 2147483647 h 146"/>
                <a:gd name="T70" fmla="*/ 2147483647 w 160"/>
                <a:gd name="T71" fmla="*/ 2147483647 h 146"/>
                <a:gd name="T72" fmla="*/ 2147483647 w 160"/>
                <a:gd name="T73" fmla="*/ 2147483647 h 146"/>
                <a:gd name="T74" fmla="*/ 2147483647 w 160"/>
                <a:gd name="T75" fmla="*/ 2147483647 h 146"/>
                <a:gd name="T76" fmla="*/ 2147483647 w 160"/>
                <a:gd name="T77" fmla="*/ 2147483647 h 146"/>
                <a:gd name="T78" fmla="*/ 2147483647 w 160"/>
                <a:gd name="T79" fmla="*/ 2147483647 h 146"/>
                <a:gd name="T80" fmla="*/ 2147483647 w 160"/>
                <a:gd name="T81" fmla="*/ 2147483647 h 146"/>
                <a:gd name="T82" fmla="*/ 2147483647 w 160"/>
                <a:gd name="T83" fmla="*/ 2147483647 h 146"/>
                <a:gd name="T84" fmla="*/ 2147483647 w 160"/>
                <a:gd name="T85" fmla="*/ 2147483647 h 146"/>
                <a:gd name="T86" fmla="*/ 2147483647 w 160"/>
                <a:gd name="T87" fmla="*/ 2147483647 h 146"/>
                <a:gd name="T88" fmla="*/ 2147483647 w 160"/>
                <a:gd name="T89" fmla="*/ 2147483647 h 146"/>
                <a:gd name="T90" fmla="*/ 2147483647 w 160"/>
                <a:gd name="T91" fmla="*/ 2147483647 h 146"/>
                <a:gd name="T92" fmla="*/ 2147483647 w 160"/>
                <a:gd name="T93" fmla="*/ 2147483647 h 146"/>
                <a:gd name="T94" fmla="*/ 2147483647 w 160"/>
                <a:gd name="T95" fmla="*/ 2147483647 h 146"/>
                <a:gd name="T96" fmla="*/ 2147483647 w 160"/>
                <a:gd name="T97" fmla="*/ 2147483647 h 146"/>
                <a:gd name="T98" fmla="*/ 2147483647 w 160"/>
                <a:gd name="T99" fmla="*/ 2147483647 h 146"/>
                <a:gd name="T100" fmla="*/ 2147483647 w 160"/>
                <a:gd name="T101" fmla="*/ 2147483647 h 146"/>
                <a:gd name="T102" fmla="*/ 2147483647 w 160"/>
                <a:gd name="T103" fmla="*/ 2147483647 h 14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0"/>
                <a:gd name="T157" fmla="*/ 0 h 146"/>
                <a:gd name="T158" fmla="*/ 160 w 160"/>
                <a:gd name="T159" fmla="*/ 146 h 14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0" h="146">
                  <a:moveTo>
                    <a:pt x="136" y="4"/>
                  </a:moveTo>
                  <a:lnTo>
                    <a:pt x="126" y="2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108" y="0"/>
                  </a:lnTo>
                  <a:lnTo>
                    <a:pt x="102" y="4"/>
                  </a:lnTo>
                  <a:lnTo>
                    <a:pt x="96" y="8"/>
                  </a:lnTo>
                  <a:lnTo>
                    <a:pt x="92" y="14"/>
                  </a:lnTo>
                  <a:lnTo>
                    <a:pt x="88" y="26"/>
                  </a:lnTo>
                  <a:lnTo>
                    <a:pt x="84" y="40"/>
                  </a:lnTo>
                  <a:lnTo>
                    <a:pt x="84" y="48"/>
                  </a:lnTo>
                  <a:lnTo>
                    <a:pt x="82" y="52"/>
                  </a:lnTo>
                  <a:lnTo>
                    <a:pt x="78" y="52"/>
                  </a:lnTo>
                  <a:lnTo>
                    <a:pt x="74" y="50"/>
                  </a:lnTo>
                  <a:lnTo>
                    <a:pt x="70" y="48"/>
                  </a:lnTo>
                  <a:lnTo>
                    <a:pt x="66" y="44"/>
                  </a:lnTo>
                  <a:lnTo>
                    <a:pt x="62" y="42"/>
                  </a:lnTo>
                  <a:lnTo>
                    <a:pt x="58" y="42"/>
                  </a:lnTo>
                  <a:lnTo>
                    <a:pt x="56" y="44"/>
                  </a:lnTo>
                  <a:lnTo>
                    <a:pt x="50" y="50"/>
                  </a:lnTo>
                  <a:lnTo>
                    <a:pt x="42" y="52"/>
                  </a:lnTo>
                  <a:lnTo>
                    <a:pt x="40" y="54"/>
                  </a:lnTo>
                  <a:lnTo>
                    <a:pt x="34" y="56"/>
                  </a:lnTo>
                  <a:lnTo>
                    <a:pt x="28" y="54"/>
                  </a:lnTo>
                  <a:lnTo>
                    <a:pt x="22" y="52"/>
                  </a:lnTo>
                  <a:lnTo>
                    <a:pt x="16" y="50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8" y="38"/>
                  </a:lnTo>
                  <a:lnTo>
                    <a:pt x="4" y="44"/>
                  </a:lnTo>
                  <a:lnTo>
                    <a:pt x="2" y="52"/>
                  </a:lnTo>
                  <a:lnTo>
                    <a:pt x="0" y="60"/>
                  </a:lnTo>
                  <a:lnTo>
                    <a:pt x="2" y="66"/>
                  </a:lnTo>
                  <a:lnTo>
                    <a:pt x="4" y="72"/>
                  </a:lnTo>
                  <a:lnTo>
                    <a:pt x="4" y="74"/>
                  </a:lnTo>
                  <a:lnTo>
                    <a:pt x="2" y="78"/>
                  </a:lnTo>
                  <a:lnTo>
                    <a:pt x="4" y="82"/>
                  </a:lnTo>
                  <a:lnTo>
                    <a:pt x="8" y="86"/>
                  </a:lnTo>
                  <a:lnTo>
                    <a:pt x="10" y="86"/>
                  </a:lnTo>
                  <a:lnTo>
                    <a:pt x="10" y="92"/>
                  </a:lnTo>
                  <a:lnTo>
                    <a:pt x="16" y="94"/>
                  </a:lnTo>
                  <a:lnTo>
                    <a:pt x="18" y="96"/>
                  </a:lnTo>
                  <a:lnTo>
                    <a:pt x="18" y="98"/>
                  </a:lnTo>
                  <a:lnTo>
                    <a:pt x="18" y="102"/>
                  </a:lnTo>
                  <a:lnTo>
                    <a:pt x="16" y="106"/>
                  </a:lnTo>
                  <a:lnTo>
                    <a:pt x="16" y="108"/>
                  </a:lnTo>
                  <a:lnTo>
                    <a:pt x="18" y="112"/>
                  </a:lnTo>
                  <a:lnTo>
                    <a:pt x="18" y="110"/>
                  </a:lnTo>
                  <a:lnTo>
                    <a:pt x="18" y="116"/>
                  </a:lnTo>
                  <a:lnTo>
                    <a:pt x="20" y="120"/>
                  </a:lnTo>
                  <a:lnTo>
                    <a:pt x="24" y="124"/>
                  </a:lnTo>
                  <a:lnTo>
                    <a:pt x="28" y="126"/>
                  </a:lnTo>
                  <a:lnTo>
                    <a:pt x="34" y="126"/>
                  </a:lnTo>
                  <a:lnTo>
                    <a:pt x="42" y="128"/>
                  </a:lnTo>
                  <a:lnTo>
                    <a:pt x="46" y="130"/>
                  </a:lnTo>
                  <a:lnTo>
                    <a:pt x="44" y="134"/>
                  </a:lnTo>
                  <a:lnTo>
                    <a:pt x="48" y="134"/>
                  </a:lnTo>
                  <a:lnTo>
                    <a:pt x="54" y="134"/>
                  </a:lnTo>
                  <a:lnTo>
                    <a:pt x="56" y="132"/>
                  </a:lnTo>
                  <a:lnTo>
                    <a:pt x="62" y="130"/>
                  </a:lnTo>
                  <a:lnTo>
                    <a:pt x="66" y="130"/>
                  </a:lnTo>
                  <a:lnTo>
                    <a:pt x="72" y="130"/>
                  </a:lnTo>
                  <a:lnTo>
                    <a:pt x="78" y="132"/>
                  </a:lnTo>
                  <a:lnTo>
                    <a:pt x="82" y="134"/>
                  </a:lnTo>
                  <a:lnTo>
                    <a:pt x="88" y="134"/>
                  </a:lnTo>
                  <a:lnTo>
                    <a:pt x="88" y="140"/>
                  </a:lnTo>
                  <a:lnTo>
                    <a:pt x="88" y="144"/>
                  </a:lnTo>
                  <a:lnTo>
                    <a:pt x="88" y="146"/>
                  </a:lnTo>
                  <a:lnTo>
                    <a:pt x="90" y="146"/>
                  </a:lnTo>
                  <a:lnTo>
                    <a:pt x="98" y="144"/>
                  </a:lnTo>
                  <a:lnTo>
                    <a:pt x="106" y="142"/>
                  </a:lnTo>
                  <a:lnTo>
                    <a:pt x="112" y="138"/>
                  </a:lnTo>
                  <a:lnTo>
                    <a:pt x="120" y="138"/>
                  </a:lnTo>
                  <a:lnTo>
                    <a:pt x="120" y="134"/>
                  </a:lnTo>
                  <a:lnTo>
                    <a:pt x="118" y="134"/>
                  </a:lnTo>
                  <a:lnTo>
                    <a:pt x="116" y="130"/>
                  </a:lnTo>
                  <a:lnTo>
                    <a:pt x="116" y="126"/>
                  </a:lnTo>
                  <a:lnTo>
                    <a:pt x="118" y="124"/>
                  </a:lnTo>
                  <a:lnTo>
                    <a:pt x="122" y="120"/>
                  </a:lnTo>
                  <a:lnTo>
                    <a:pt x="122" y="114"/>
                  </a:lnTo>
                  <a:lnTo>
                    <a:pt x="122" y="108"/>
                  </a:lnTo>
                  <a:lnTo>
                    <a:pt x="120" y="106"/>
                  </a:lnTo>
                  <a:lnTo>
                    <a:pt x="122" y="100"/>
                  </a:lnTo>
                  <a:lnTo>
                    <a:pt x="126" y="94"/>
                  </a:lnTo>
                  <a:lnTo>
                    <a:pt x="132" y="92"/>
                  </a:lnTo>
                  <a:lnTo>
                    <a:pt x="136" y="82"/>
                  </a:lnTo>
                  <a:lnTo>
                    <a:pt x="138" y="72"/>
                  </a:lnTo>
                  <a:lnTo>
                    <a:pt x="142" y="60"/>
                  </a:lnTo>
                  <a:lnTo>
                    <a:pt x="144" y="58"/>
                  </a:lnTo>
                  <a:lnTo>
                    <a:pt x="148" y="56"/>
                  </a:lnTo>
                  <a:lnTo>
                    <a:pt x="154" y="56"/>
                  </a:lnTo>
                  <a:lnTo>
                    <a:pt x="160" y="56"/>
                  </a:lnTo>
                  <a:lnTo>
                    <a:pt x="160" y="52"/>
                  </a:lnTo>
                  <a:lnTo>
                    <a:pt x="150" y="46"/>
                  </a:lnTo>
                  <a:lnTo>
                    <a:pt x="146" y="40"/>
                  </a:lnTo>
                  <a:lnTo>
                    <a:pt x="144" y="34"/>
                  </a:lnTo>
                  <a:lnTo>
                    <a:pt x="146" y="32"/>
                  </a:lnTo>
                  <a:lnTo>
                    <a:pt x="148" y="28"/>
                  </a:lnTo>
                  <a:lnTo>
                    <a:pt x="142" y="26"/>
                  </a:lnTo>
                  <a:lnTo>
                    <a:pt x="138" y="22"/>
                  </a:lnTo>
                  <a:lnTo>
                    <a:pt x="138" y="14"/>
                  </a:lnTo>
                  <a:lnTo>
                    <a:pt x="136" y="8"/>
                  </a:lnTo>
                  <a:lnTo>
                    <a:pt x="136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5" name="Freeform 270"/>
            <p:cNvSpPr/>
            <p:nvPr/>
          </p:nvSpPr>
          <p:spPr bwMode="auto">
            <a:xfrm>
              <a:off x="7190806" y="4879590"/>
              <a:ext cx="930560" cy="816377"/>
            </a:xfrm>
            <a:custGeom>
              <a:avLst/>
              <a:gdLst>
                <a:gd name="T0" fmla="*/ 2147483647 w 636"/>
                <a:gd name="T1" fmla="*/ 2147483647 h 516"/>
                <a:gd name="T2" fmla="*/ 2147483647 w 636"/>
                <a:gd name="T3" fmla="*/ 2147483647 h 516"/>
                <a:gd name="T4" fmla="*/ 2147483647 w 636"/>
                <a:gd name="T5" fmla="*/ 2147483647 h 516"/>
                <a:gd name="T6" fmla="*/ 2147483647 w 636"/>
                <a:gd name="T7" fmla="*/ 2147483647 h 516"/>
                <a:gd name="T8" fmla="*/ 2147483647 w 636"/>
                <a:gd name="T9" fmla="*/ 2147483647 h 516"/>
                <a:gd name="T10" fmla="*/ 2147483647 w 636"/>
                <a:gd name="T11" fmla="*/ 2147483647 h 516"/>
                <a:gd name="T12" fmla="*/ 2147483647 w 636"/>
                <a:gd name="T13" fmla="*/ 2147483647 h 516"/>
                <a:gd name="T14" fmla="*/ 2147483647 w 636"/>
                <a:gd name="T15" fmla="*/ 2147483647 h 516"/>
                <a:gd name="T16" fmla="*/ 2147483647 w 636"/>
                <a:gd name="T17" fmla="*/ 2147483647 h 516"/>
                <a:gd name="T18" fmla="*/ 2147483647 w 636"/>
                <a:gd name="T19" fmla="*/ 2147483647 h 516"/>
                <a:gd name="T20" fmla="*/ 2147483647 w 636"/>
                <a:gd name="T21" fmla="*/ 2147483647 h 516"/>
                <a:gd name="T22" fmla="*/ 2147483647 w 636"/>
                <a:gd name="T23" fmla="*/ 2147483647 h 516"/>
                <a:gd name="T24" fmla="*/ 2147483647 w 636"/>
                <a:gd name="T25" fmla="*/ 2147483647 h 516"/>
                <a:gd name="T26" fmla="*/ 2147483647 w 636"/>
                <a:gd name="T27" fmla="*/ 2147483647 h 516"/>
                <a:gd name="T28" fmla="*/ 2147483647 w 636"/>
                <a:gd name="T29" fmla="*/ 2147483647 h 516"/>
                <a:gd name="T30" fmla="*/ 2147483647 w 636"/>
                <a:gd name="T31" fmla="*/ 2147483647 h 516"/>
                <a:gd name="T32" fmla="*/ 2147483647 w 636"/>
                <a:gd name="T33" fmla="*/ 2147483647 h 516"/>
                <a:gd name="T34" fmla="*/ 2147483647 w 636"/>
                <a:gd name="T35" fmla="*/ 2147483647 h 516"/>
                <a:gd name="T36" fmla="*/ 2147483647 w 636"/>
                <a:gd name="T37" fmla="*/ 2147483647 h 516"/>
                <a:gd name="T38" fmla="*/ 2147483647 w 636"/>
                <a:gd name="T39" fmla="*/ 2147483647 h 516"/>
                <a:gd name="T40" fmla="*/ 2147483647 w 636"/>
                <a:gd name="T41" fmla="*/ 2147483647 h 516"/>
                <a:gd name="T42" fmla="*/ 2147483647 w 636"/>
                <a:gd name="T43" fmla="*/ 0 h 516"/>
                <a:gd name="T44" fmla="*/ 2147483647 w 636"/>
                <a:gd name="T45" fmla="*/ 2147483647 h 516"/>
                <a:gd name="T46" fmla="*/ 2147483647 w 636"/>
                <a:gd name="T47" fmla="*/ 2147483647 h 516"/>
                <a:gd name="T48" fmla="*/ 2147483647 w 636"/>
                <a:gd name="T49" fmla="*/ 2147483647 h 516"/>
                <a:gd name="T50" fmla="*/ 2147483647 w 636"/>
                <a:gd name="T51" fmla="*/ 2147483647 h 516"/>
                <a:gd name="T52" fmla="*/ 2147483647 w 636"/>
                <a:gd name="T53" fmla="*/ 2147483647 h 516"/>
                <a:gd name="T54" fmla="*/ 2147483647 w 636"/>
                <a:gd name="T55" fmla="*/ 2147483647 h 516"/>
                <a:gd name="T56" fmla="*/ 2147483647 w 636"/>
                <a:gd name="T57" fmla="*/ 2147483647 h 516"/>
                <a:gd name="T58" fmla="*/ 2147483647 w 636"/>
                <a:gd name="T59" fmla="*/ 2147483647 h 516"/>
                <a:gd name="T60" fmla="*/ 2147483647 w 636"/>
                <a:gd name="T61" fmla="*/ 2147483647 h 516"/>
                <a:gd name="T62" fmla="*/ 2147483647 w 636"/>
                <a:gd name="T63" fmla="*/ 2147483647 h 516"/>
                <a:gd name="T64" fmla="*/ 2147483647 w 636"/>
                <a:gd name="T65" fmla="*/ 2147483647 h 516"/>
                <a:gd name="T66" fmla="*/ 2147483647 w 636"/>
                <a:gd name="T67" fmla="*/ 2147483647 h 516"/>
                <a:gd name="T68" fmla="*/ 2147483647 w 636"/>
                <a:gd name="T69" fmla="*/ 2147483647 h 516"/>
                <a:gd name="T70" fmla="*/ 2147483647 w 636"/>
                <a:gd name="T71" fmla="*/ 2147483647 h 516"/>
                <a:gd name="T72" fmla="*/ 2147483647 w 636"/>
                <a:gd name="T73" fmla="*/ 2147483647 h 516"/>
                <a:gd name="T74" fmla="*/ 2147483647 w 636"/>
                <a:gd name="T75" fmla="*/ 2147483647 h 516"/>
                <a:gd name="T76" fmla="*/ 2147483647 w 636"/>
                <a:gd name="T77" fmla="*/ 2147483647 h 516"/>
                <a:gd name="T78" fmla="*/ 2147483647 w 636"/>
                <a:gd name="T79" fmla="*/ 2147483647 h 516"/>
                <a:gd name="T80" fmla="*/ 2147483647 w 636"/>
                <a:gd name="T81" fmla="*/ 2147483647 h 516"/>
                <a:gd name="T82" fmla="*/ 2147483647 w 636"/>
                <a:gd name="T83" fmla="*/ 2147483647 h 516"/>
                <a:gd name="T84" fmla="*/ 2147483647 w 636"/>
                <a:gd name="T85" fmla="*/ 2147483647 h 516"/>
                <a:gd name="T86" fmla="*/ 2147483647 w 636"/>
                <a:gd name="T87" fmla="*/ 2147483647 h 516"/>
                <a:gd name="T88" fmla="*/ 2147483647 w 636"/>
                <a:gd name="T89" fmla="*/ 2147483647 h 516"/>
                <a:gd name="T90" fmla="*/ 2147483647 w 636"/>
                <a:gd name="T91" fmla="*/ 2147483647 h 516"/>
                <a:gd name="T92" fmla="*/ 2147483647 w 636"/>
                <a:gd name="T93" fmla="*/ 2147483647 h 516"/>
                <a:gd name="T94" fmla="*/ 2147483647 w 636"/>
                <a:gd name="T95" fmla="*/ 2147483647 h 516"/>
                <a:gd name="T96" fmla="*/ 2147483647 w 636"/>
                <a:gd name="T97" fmla="*/ 2147483647 h 516"/>
                <a:gd name="T98" fmla="*/ 2147483647 w 636"/>
                <a:gd name="T99" fmla="*/ 2147483647 h 516"/>
                <a:gd name="T100" fmla="*/ 0 w 636"/>
                <a:gd name="T101" fmla="*/ 2147483647 h 516"/>
                <a:gd name="T102" fmla="*/ 2147483647 w 636"/>
                <a:gd name="T103" fmla="*/ 2147483647 h 516"/>
                <a:gd name="T104" fmla="*/ 2147483647 w 636"/>
                <a:gd name="T105" fmla="*/ 2147483647 h 516"/>
                <a:gd name="T106" fmla="*/ 2147483647 w 636"/>
                <a:gd name="T107" fmla="*/ 2147483647 h 516"/>
                <a:gd name="T108" fmla="*/ 2147483647 w 636"/>
                <a:gd name="T109" fmla="*/ 2147483647 h 516"/>
                <a:gd name="T110" fmla="*/ 2147483647 w 636"/>
                <a:gd name="T111" fmla="*/ 2147483647 h 516"/>
                <a:gd name="T112" fmla="*/ 2147483647 w 636"/>
                <a:gd name="T113" fmla="*/ 2147483647 h 516"/>
                <a:gd name="T114" fmla="*/ 2147483647 w 636"/>
                <a:gd name="T115" fmla="*/ 2147483647 h 516"/>
                <a:gd name="T116" fmla="*/ 2147483647 w 636"/>
                <a:gd name="T117" fmla="*/ 2147483647 h 516"/>
                <a:gd name="T118" fmla="*/ 2147483647 w 636"/>
                <a:gd name="T119" fmla="*/ 2147483647 h 51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36"/>
                <a:gd name="T181" fmla="*/ 0 h 516"/>
                <a:gd name="T182" fmla="*/ 636 w 636"/>
                <a:gd name="T183" fmla="*/ 516 h 51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36" h="516">
                  <a:moveTo>
                    <a:pt x="180" y="138"/>
                  </a:moveTo>
                  <a:lnTo>
                    <a:pt x="186" y="132"/>
                  </a:lnTo>
                  <a:lnTo>
                    <a:pt x="188" y="130"/>
                  </a:lnTo>
                  <a:lnTo>
                    <a:pt x="188" y="124"/>
                  </a:lnTo>
                  <a:lnTo>
                    <a:pt x="190" y="118"/>
                  </a:lnTo>
                  <a:lnTo>
                    <a:pt x="194" y="112"/>
                  </a:lnTo>
                  <a:lnTo>
                    <a:pt x="198" y="108"/>
                  </a:lnTo>
                  <a:lnTo>
                    <a:pt x="202" y="106"/>
                  </a:lnTo>
                  <a:lnTo>
                    <a:pt x="204" y="112"/>
                  </a:lnTo>
                  <a:lnTo>
                    <a:pt x="206" y="114"/>
                  </a:lnTo>
                  <a:lnTo>
                    <a:pt x="210" y="116"/>
                  </a:lnTo>
                  <a:lnTo>
                    <a:pt x="212" y="114"/>
                  </a:lnTo>
                  <a:lnTo>
                    <a:pt x="212" y="112"/>
                  </a:lnTo>
                  <a:lnTo>
                    <a:pt x="214" y="110"/>
                  </a:lnTo>
                  <a:lnTo>
                    <a:pt x="212" y="106"/>
                  </a:lnTo>
                  <a:lnTo>
                    <a:pt x="212" y="100"/>
                  </a:lnTo>
                  <a:lnTo>
                    <a:pt x="220" y="100"/>
                  </a:lnTo>
                  <a:lnTo>
                    <a:pt x="226" y="100"/>
                  </a:lnTo>
                  <a:lnTo>
                    <a:pt x="226" y="92"/>
                  </a:lnTo>
                  <a:lnTo>
                    <a:pt x="230" y="86"/>
                  </a:lnTo>
                  <a:lnTo>
                    <a:pt x="232" y="82"/>
                  </a:lnTo>
                  <a:lnTo>
                    <a:pt x="236" y="80"/>
                  </a:lnTo>
                  <a:lnTo>
                    <a:pt x="240" y="78"/>
                  </a:lnTo>
                  <a:lnTo>
                    <a:pt x="242" y="72"/>
                  </a:lnTo>
                  <a:lnTo>
                    <a:pt x="244" y="68"/>
                  </a:lnTo>
                  <a:lnTo>
                    <a:pt x="248" y="64"/>
                  </a:lnTo>
                  <a:lnTo>
                    <a:pt x="262" y="58"/>
                  </a:lnTo>
                  <a:lnTo>
                    <a:pt x="270" y="56"/>
                  </a:lnTo>
                  <a:lnTo>
                    <a:pt x="276" y="54"/>
                  </a:lnTo>
                  <a:lnTo>
                    <a:pt x="284" y="62"/>
                  </a:lnTo>
                  <a:lnTo>
                    <a:pt x="288" y="66"/>
                  </a:lnTo>
                  <a:lnTo>
                    <a:pt x="288" y="72"/>
                  </a:lnTo>
                  <a:lnTo>
                    <a:pt x="288" y="74"/>
                  </a:lnTo>
                  <a:lnTo>
                    <a:pt x="286" y="76"/>
                  </a:lnTo>
                  <a:lnTo>
                    <a:pt x="290" y="74"/>
                  </a:lnTo>
                  <a:lnTo>
                    <a:pt x="294" y="72"/>
                  </a:lnTo>
                  <a:lnTo>
                    <a:pt x="298" y="74"/>
                  </a:lnTo>
                  <a:lnTo>
                    <a:pt x="302" y="74"/>
                  </a:lnTo>
                  <a:lnTo>
                    <a:pt x="306" y="72"/>
                  </a:lnTo>
                  <a:lnTo>
                    <a:pt x="310" y="70"/>
                  </a:lnTo>
                  <a:lnTo>
                    <a:pt x="308" y="62"/>
                  </a:lnTo>
                  <a:lnTo>
                    <a:pt x="310" y="56"/>
                  </a:lnTo>
                  <a:lnTo>
                    <a:pt x="314" y="54"/>
                  </a:lnTo>
                  <a:lnTo>
                    <a:pt x="320" y="50"/>
                  </a:lnTo>
                  <a:lnTo>
                    <a:pt x="326" y="48"/>
                  </a:lnTo>
                  <a:lnTo>
                    <a:pt x="324" y="44"/>
                  </a:lnTo>
                  <a:lnTo>
                    <a:pt x="322" y="42"/>
                  </a:lnTo>
                  <a:lnTo>
                    <a:pt x="324" y="38"/>
                  </a:lnTo>
                  <a:lnTo>
                    <a:pt x="326" y="34"/>
                  </a:lnTo>
                  <a:lnTo>
                    <a:pt x="334" y="28"/>
                  </a:lnTo>
                  <a:lnTo>
                    <a:pt x="344" y="26"/>
                  </a:lnTo>
                  <a:lnTo>
                    <a:pt x="354" y="26"/>
                  </a:lnTo>
                  <a:lnTo>
                    <a:pt x="358" y="24"/>
                  </a:lnTo>
                  <a:lnTo>
                    <a:pt x="360" y="24"/>
                  </a:lnTo>
                  <a:lnTo>
                    <a:pt x="362" y="20"/>
                  </a:lnTo>
                  <a:lnTo>
                    <a:pt x="364" y="16"/>
                  </a:lnTo>
                  <a:lnTo>
                    <a:pt x="364" y="12"/>
                  </a:lnTo>
                  <a:lnTo>
                    <a:pt x="358" y="10"/>
                  </a:lnTo>
                  <a:lnTo>
                    <a:pt x="358" y="8"/>
                  </a:lnTo>
                  <a:lnTo>
                    <a:pt x="358" y="2"/>
                  </a:lnTo>
                  <a:lnTo>
                    <a:pt x="362" y="2"/>
                  </a:lnTo>
                  <a:lnTo>
                    <a:pt x="364" y="4"/>
                  </a:lnTo>
                  <a:lnTo>
                    <a:pt x="368" y="6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2" y="12"/>
                  </a:lnTo>
                  <a:lnTo>
                    <a:pt x="374" y="12"/>
                  </a:lnTo>
                  <a:lnTo>
                    <a:pt x="384" y="14"/>
                  </a:lnTo>
                  <a:lnTo>
                    <a:pt x="390" y="18"/>
                  </a:lnTo>
                  <a:lnTo>
                    <a:pt x="398" y="22"/>
                  </a:lnTo>
                  <a:lnTo>
                    <a:pt x="408" y="22"/>
                  </a:lnTo>
                  <a:lnTo>
                    <a:pt x="414" y="22"/>
                  </a:lnTo>
                  <a:lnTo>
                    <a:pt x="416" y="18"/>
                  </a:lnTo>
                  <a:lnTo>
                    <a:pt x="418" y="24"/>
                  </a:lnTo>
                  <a:lnTo>
                    <a:pt x="422" y="26"/>
                  </a:lnTo>
                  <a:lnTo>
                    <a:pt x="424" y="22"/>
                  </a:lnTo>
                  <a:lnTo>
                    <a:pt x="424" y="20"/>
                  </a:lnTo>
                  <a:lnTo>
                    <a:pt x="428" y="20"/>
                  </a:lnTo>
                  <a:lnTo>
                    <a:pt x="432" y="22"/>
                  </a:lnTo>
                  <a:lnTo>
                    <a:pt x="434" y="26"/>
                  </a:lnTo>
                  <a:lnTo>
                    <a:pt x="432" y="30"/>
                  </a:lnTo>
                  <a:lnTo>
                    <a:pt x="428" y="36"/>
                  </a:lnTo>
                  <a:lnTo>
                    <a:pt x="422" y="40"/>
                  </a:lnTo>
                  <a:lnTo>
                    <a:pt x="416" y="42"/>
                  </a:lnTo>
                  <a:lnTo>
                    <a:pt x="416" y="48"/>
                  </a:lnTo>
                  <a:lnTo>
                    <a:pt x="416" y="50"/>
                  </a:lnTo>
                  <a:lnTo>
                    <a:pt x="418" y="52"/>
                  </a:lnTo>
                  <a:lnTo>
                    <a:pt x="420" y="54"/>
                  </a:lnTo>
                  <a:lnTo>
                    <a:pt x="422" y="54"/>
                  </a:lnTo>
                  <a:lnTo>
                    <a:pt x="424" y="52"/>
                  </a:lnTo>
                  <a:lnTo>
                    <a:pt x="426" y="54"/>
                  </a:lnTo>
                  <a:lnTo>
                    <a:pt x="428" y="54"/>
                  </a:lnTo>
                  <a:lnTo>
                    <a:pt x="426" y="58"/>
                  </a:lnTo>
                  <a:lnTo>
                    <a:pt x="422" y="60"/>
                  </a:lnTo>
                  <a:lnTo>
                    <a:pt x="420" y="60"/>
                  </a:lnTo>
                  <a:lnTo>
                    <a:pt x="418" y="56"/>
                  </a:lnTo>
                  <a:lnTo>
                    <a:pt x="418" y="54"/>
                  </a:lnTo>
                  <a:lnTo>
                    <a:pt x="410" y="60"/>
                  </a:lnTo>
                  <a:lnTo>
                    <a:pt x="406" y="64"/>
                  </a:lnTo>
                  <a:lnTo>
                    <a:pt x="404" y="70"/>
                  </a:lnTo>
                  <a:lnTo>
                    <a:pt x="404" y="76"/>
                  </a:lnTo>
                  <a:lnTo>
                    <a:pt x="408" y="80"/>
                  </a:lnTo>
                  <a:lnTo>
                    <a:pt x="410" y="84"/>
                  </a:lnTo>
                  <a:lnTo>
                    <a:pt x="414" y="86"/>
                  </a:lnTo>
                  <a:lnTo>
                    <a:pt x="424" y="90"/>
                  </a:lnTo>
                  <a:lnTo>
                    <a:pt x="430" y="92"/>
                  </a:lnTo>
                  <a:lnTo>
                    <a:pt x="434" y="96"/>
                  </a:lnTo>
                  <a:lnTo>
                    <a:pt x="442" y="104"/>
                  </a:lnTo>
                  <a:lnTo>
                    <a:pt x="456" y="108"/>
                  </a:lnTo>
                  <a:lnTo>
                    <a:pt x="458" y="110"/>
                  </a:lnTo>
                  <a:lnTo>
                    <a:pt x="462" y="116"/>
                  </a:lnTo>
                  <a:lnTo>
                    <a:pt x="464" y="120"/>
                  </a:lnTo>
                  <a:lnTo>
                    <a:pt x="466" y="122"/>
                  </a:lnTo>
                  <a:lnTo>
                    <a:pt x="468" y="122"/>
                  </a:lnTo>
                  <a:lnTo>
                    <a:pt x="472" y="122"/>
                  </a:lnTo>
                  <a:lnTo>
                    <a:pt x="476" y="120"/>
                  </a:lnTo>
                  <a:lnTo>
                    <a:pt x="480" y="116"/>
                  </a:lnTo>
                  <a:lnTo>
                    <a:pt x="484" y="110"/>
                  </a:lnTo>
                  <a:lnTo>
                    <a:pt x="486" y="104"/>
                  </a:lnTo>
                  <a:lnTo>
                    <a:pt x="490" y="92"/>
                  </a:lnTo>
                  <a:lnTo>
                    <a:pt x="494" y="84"/>
                  </a:lnTo>
                  <a:lnTo>
                    <a:pt x="498" y="76"/>
                  </a:lnTo>
                  <a:lnTo>
                    <a:pt x="500" y="64"/>
                  </a:lnTo>
                  <a:lnTo>
                    <a:pt x="502" y="52"/>
                  </a:lnTo>
                  <a:lnTo>
                    <a:pt x="504" y="42"/>
                  </a:lnTo>
                  <a:lnTo>
                    <a:pt x="510" y="32"/>
                  </a:lnTo>
                  <a:lnTo>
                    <a:pt x="514" y="24"/>
                  </a:lnTo>
                  <a:lnTo>
                    <a:pt x="520" y="6"/>
                  </a:lnTo>
                  <a:lnTo>
                    <a:pt x="522" y="0"/>
                  </a:lnTo>
                  <a:lnTo>
                    <a:pt x="524" y="0"/>
                  </a:lnTo>
                  <a:lnTo>
                    <a:pt x="528" y="0"/>
                  </a:lnTo>
                  <a:lnTo>
                    <a:pt x="532" y="0"/>
                  </a:lnTo>
                  <a:lnTo>
                    <a:pt x="534" y="4"/>
                  </a:lnTo>
                  <a:lnTo>
                    <a:pt x="532" y="12"/>
                  </a:lnTo>
                  <a:lnTo>
                    <a:pt x="532" y="20"/>
                  </a:lnTo>
                  <a:lnTo>
                    <a:pt x="532" y="26"/>
                  </a:lnTo>
                  <a:lnTo>
                    <a:pt x="536" y="44"/>
                  </a:lnTo>
                  <a:lnTo>
                    <a:pt x="538" y="56"/>
                  </a:lnTo>
                  <a:lnTo>
                    <a:pt x="540" y="60"/>
                  </a:lnTo>
                  <a:lnTo>
                    <a:pt x="542" y="62"/>
                  </a:lnTo>
                  <a:lnTo>
                    <a:pt x="546" y="62"/>
                  </a:lnTo>
                  <a:lnTo>
                    <a:pt x="548" y="60"/>
                  </a:lnTo>
                  <a:lnTo>
                    <a:pt x="552" y="68"/>
                  </a:lnTo>
                  <a:lnTo>
                    <a:pt x="558" y="76"/>
                  </a:lnTo>
                  <a:lnTo>
                    <a:pt x="554" y="82"/>
                  </a:lnTo>
                  <a:lnTo>
                    <a:pt x="556" y="90"/>
                  </a:lnTo>
                  <a:lnTo>
                    <a:pt x="554" y="100"/>
                  </a:lnTo>
                  <a:lnTo>
                    <a:pt x="556" y="106"/>
                  </a:lnTo>
                  <a:lnTo>
                    <a:pt x="558" y="110"/>
                  </a:lnTo>
                  <a:lnTo>
                    <a:pt x="560" y="118"/>
                  </a:lnTo>
                  <a:lnTo>
                    <a:pt x="560" y="124"/>
                  </a:lnTo>
                  <a:lnTo>
                    <a:pt x="562" y="132"/>
                  </a:lnTo>
                  <a:lnTo>
                    <a:pt x="564" y="136"/>
                  </a:lnTo>
                  <a:lnTo>
                    <a:pt x="564" y="144"/>
                  </a:lnTo>
                  <a:lnTo>
                    <a:pt x="564" y="148"/>
                  </a:lnTo>
                  <a:lnTo>
                    <a:pt x="568" y="152"/>
                  </a:lnTo>
                  <a:lnTo>
                    <a:pt x="576" y="158"/>
                  </a:lnTo>
                  <a:lnTo>
                    <a:pt x="584" y="162"/>
                  </a:lnTo>
                  <a:lnTo>
                    <a:pt x="592" y="168"/>
                  </a:lnTo>
                  <a:lnTo>
                    <a:pt x="594" y="174"/>
                  </a:lnTo>
                  <a:lnTo>
                    <a:pt x="594" y="178"/>
                  </a:lnTo>
                  <a:lnTo>
                    <a:pt x="596" y="182"/>
                  </a:lnTo>
                  <a:lnTo>
                    <a:pt x="598" y="186"/>
                  </a:lnTo>
                  <a:lnTo>
                    <a:pt x="598" y="200"/>
                  </a:lnTo>
                  <a:lnTo>
                    <a:pt x="598" y="206"/>
                  </a:lnTo>
                  <a:lnTo>
                    <a:pt x="600" y="208"/>
                  </a:lnTo>
                  <a:lnTo>
                    <a:pt x="602" y="208"/>
                  </a:lnTo>
                  <a:lnTo>
                    <a:pt x="604" y="208"/>
                  </a:lnTo>
                  <a:lnTo>
                    <a:pt x="604" y="206"/>
                  </a:lnTo>
                  <a:lnTo>
                    <a:pt x="612" y="216"/>
                  </a:lnTo>
                  <a:lnTo>
                    <a:pt x="614" y="220"/>
                  </a:lnTo>
                  <a:lnTo>
                    <a:pt x="614" y="228"/>
                  </a:lnTo>
                  <a:lnTo>
                    <a:pt x="616" y="232"/>
                  </a:lnTo>
                  <a:lnTo>
                    <a:pt x="618" y="234"/>
                  </a:lnTo>
                  <a:lnTo>
                    <a:pt x="620" y="236"/>
                  </a:lnTo>
                  <a:lnTo>
                    <a:pt x="622" y="238"/>
                  </a:lnTo>
                  <a:lnTo>
                    <a:pt x="632" y="250"/>
                  </a:lnTo>
                  <a:lnTo>
                    <a:pt x="634" y="258"/>
                  </a:lnTo>
                  <a:lnTo>
                    <a:pt x="636" y="264"/>
                  </a:lnTo>
                  <a:lnTo>
                    <a:pt x="634" y="270"/>
                  </a:lnTo>
                  <a:lnTo>
                    <a:pt x="632" y="276"/>
                  </a:lnTo>
                  <a:lnTo>
                    <a:pt x="630" y="280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12"/>
                  </a:lnTo>
                  <a:lnTo>
                    <a:pt x="626" y="322"/>
                  </a:lnTo>
                  <a:lnTo>
                    <a:pt x="624" y="328"/>
                  </a:lnTo>
                  <a:lnTo>
                    <a:pt x="620" y="336"/>
                  </a:lnTo>
                  <a:lnTo>
                    <a:pt x="608" y="352"/>
                  </a:lnTo>
                  <a:lnTo>
                    <a:pt x="600" y="370"/>
                  </a:lnTo>
                  <a:lnTo>
                    <a:pt x="598" y="376"/>
                  </a:lnTo>
                  <a:lnTo>
                    <a:pt x="594" y="378"/>
                  </a:lnTo>
                  <a:lnTo>
                    <a:pt x="590" y="382"/>
                  </a:lnTo>
                  <a:lnTo>
                    <a:pt x="586" y="384"/>
                  </a:lnTo>
                  <a:lnTo>
                    <a:pt x="582" y="390"/>
                  </a:lnTo>
                  <a:lnTo>
                    <a:pt x="578" y="394"/>
                  </a:lnTo>
                  <a:lnTo>
                    <a:pt x="566" y="402"/>
                  </a:lnTo>
                  <a:lnTo>
                    <a:pt x="558" y="408"/>
                  </a:lnTo>
                  <a:lnTo>
                    <a:pt x="552" y="416"/>
                  </a:lnTo>
                  <a:lnTo>
                    <a:pt x="548" y="424"/>
                  </a:lnTo>
                  <a:lnTo>
                    <a:pt x="542" y="432"/>
                  </a:lnTo>
                  <a:lnTo>
                    <a:pt x="522" y="454"/>
                  </a:lnTo>
                  <a:lnTo>
                    <a:pt x="510" y="466"/>
                  </a:lnTo>
                  <a:lnTo>
                    <a:pt x="500" y="480"/>
                  </a:lnTo>
                  <a:lnTo>
                    <a:pt x="498" y="482"/>
                  </a:lnTo>
                  <a:lnTo>
                    <a:pt x="496" y="486"/>
                  </a:lnTo>
                  <a:lnTo>
                    <a:pt x="496" y="488"/>
                  </a:lnTo>
                  <a:lnTo>
                    <a:pt x="494" y="490"/>
                  </a:lnTo>
                  <a:lnTo>
                    <a:pt x="484" y="490"/>
                  </a:lnTo>
                  <a:lnTo>
                    <a:pt x="476" y="490"/>
                  </a:lnTo>
                  <a:lnTo>
                    <a:pt x="468" y="492"/>
                  </a:lnTo>
                  <a:lnTo>
                    <a:pt x="462" y="492"/>
                  </a:lnTo>
                  <a:lnTo>
                    <a:pt x="454" y="496"/>
                  </a:lnTo>
                  <a:lnTo>
                    <a:pt x="448" y="500"/>
                  </a:lnTo>
                  <a:lnTo>
                    <a:pt x="442" y="504"/>
                  </a:lnTo>
                  <a:lnTo>
                    <a:pt x="438" y="506"/>
                  </a:lnTo>
                  <a:lnTo>
                    <a:pt x="434" y="508"/>
                  </a:lnTo>
                  <a:lnTo>
                    <a:pt x="432" y="512"/>
                  </a:lnTo>
                  <a:lnTo>
                    <a:pt x="428" y="514"/>
                  </a:lnTo>
                  <a:lnTo>
                    <a:pt x="426" y="516"/>
                  </a:lnTo>
                  <a:lnTo>
                    <a:pt x="420" y="506"/>
                  </a:lnTo>
                  <a:lnTo>
                    <a:pt x="416" y="494"/>
                  </a:lnTo>
                  <a:lnTo>
                    <a:pt x="412" y="494"/>
                  </a:lnTo>
                  <a:lnTo>
                    <a:pt x="410" y="496"/>
                  </a:lnTo>
                  <a:lnTo>
                    <a:pt x="408" y="500"/>
                  </a:lnTo>
                  <a:lnTo>
                    <a:pt x="386" y="514"/>
                  </a:lnTo>
                  <a:lnTo>
                    <a:pt x="380" y="510"/>
                  </a:lnTo>
                  <a:lnTo>
                    <a:pt x="378" y="504"/>
                  </a:lnTo>
                  <a:lnTo>
                    <a:pt x="370" y="504"/>
                  </a:lnTo>
                  <a:lnTo>
                    <a:pt x="364" y="504"/>
                  </a:lnTo>
                  <a:lnTo>
                    <a:pt x="358" y="500"/>
                  </a:lnTo>
                  <a:lnTo>
                    <a:pt x="354" y="494"/>
                  </a:lnTo>
                  <a:lnTo>
                    <a:pt x="348" y="488"/>
                  </a:lnTo>
                  <a:lnTo>
                    <a:pt x="346" y="482"/>
                  </a:lnTo>
                  <a:lnTo>
                    <a:pt x="346" y="478"/>
                  </a:lnTo>
                  <a:lnTo>
                    <a:pt x="350" y="474"/>
                  </a:lnTo>
                  <a:lnTo>
                    <a:pt x="352" y="470"/>
                  </a:lnTo>
                  <a:lnTo>
                    <a:pt x="354" y="464"/>
                  </a:lnTo>
                  <a:lnTo>
                    <a:pt x="352" y="458"/>
                  </a:lnTo>
                  <a:lnTo>
                    <a:pt x="348" y="454"/>
                  </a:lnTo>
                  <a:lnTo>
                    <a:pt x="344" y="452"/>
                  </a:lnTo>
                  <a:lnTo>
                    <a:pt x="340" y="448"/>
                  </a:lnTo>
                  <a:lnTo>
                    <a:pt x="346" y="440"/>
                  </a:lnTo>
                  <a:lnTo>
                    <a:pt x="346" y="436"/>
                  </a:lnTo>
                  <a:lnTo>
                    <a:pt x="348" y="432"/>
                  </a:lnTo>
                  <a:lnTo>
                    <a:pt x="346" y="428"/>
                  </a:lnTo>
                  <a:lnTo>
                    <a:pt x="342" y="428"/>
                  </a:lnTo>
                  <a:lnTo>
                    <a:pt x="340" y="430"/>
                  </a:lnTo>
                  <a:lnTo>
                    <a:pt x="336" y="436"/>
                  </a:lnTo>
                  <a:lnTo>
                    <a:pt x="332" y="442"/>
                  </a:lnTo>
                  <a:lnTo>
                    <a:pt x="330" y="444"/>
                  </a:lnTo>
                  <a:lnTo>
                    <a:pt x="326" y="444"/>
                  </a:lnTo>
                  <a:lnTo>
                    <a:pt x="324" y="444"/>
                  </a:lnTo>
                  <a:lnTo>
                    <a:pt x="322" y="442"/>
                  </a:lnTo>
                  <a:lnTo>
                    <a:pt x="324" y="438"/>
                  </a:lnTo>
                  <a:lnTo>
                    <a:pt x="328" y="438"/>
                  </a:lnTo>
                  <a:lnTo>
                    <a:pt x="332" y="436"/>
                  </a:lnTo>
                  <a:lnTo>
                    <a:pt x="346" y="420"/>
                  </a:lnTo>
                  <a:lnTo>
                    <a:pt x="352" y="412"/>
                  </a:lnTo>
                  <a:lnTo>
                    <a:pt x="356" y="404"/>
                  </a:lnTo>
                  <a:lnTo>
                    <a:pt x="350" y="404"/>
                  </a:lnTo>
                  <a:lnTo>
                    <a:pt x="342" y="404"/>
                  </a:lnTo>
                  <a:lnTo>
                    <a:pt x="340" y="410"/>
                  </a:lnTo>
                  <a:lnTo>
                    <a:pt x="338" y="416"/>
                  </a:lnTo>
                  <a:lnTo>
                    <a:pt x="332" y="416"/>
                  </a:lnTo>
                  <a:lnTo>
                    <a:pt x="326" y="418"/>
                  </a:lnTo>
                  <a:lnTo>
                    <a:pt x="318" y="424"/>
                  </a:lnTo>
                  <a:lnTo>
                    <a:pt x="312" y="432"/>
                  </a:lnTo>
                  <a:lnTo>
                    <a:pt x="310" y="438"/>
                  </a:lnTo>
                  <a:lnTo>
                    <a:pt x="304" y="438"/>
                  </a:lnTo>
                  <a:lnTo>
                    <a:pt x="304" y="436"/>
                  </a:lnTo>
                  <a:lnTo>
                    <a:pt x="304" y="434"/>
                  </a:lnTo>
                  <a:lnTo>
                    <a:pt x="304" y="426"/>
                  </a:lnTo>
                  <a:lnTo>
                    <a:pt x="306" y="418"/>
                  </a:lnTo>
                  <a:lnTo>
                    <a:pt x="304" y="410"/>
                  </a:lnTo>
                  <a:lnTo>
                    <a:pt x="304" y="406"/>
                  </a:lnTo>
                  <a:lnTo>
                    <a:pt x="302" y="400"/>
                  </a:lnTo>
                  <a:lnTo>
                    <a:pt x="300" y="392"/>
                  </a:lnTo>
                  <a:lnTo>
                    <a:pt x="286" y="388"/>
                  </a:lnTo>
                  <a:lnTo>
                    <a:pt x="276" y="384"/>
                  </a:lnTo>
                  <a:lnTo>
                    <a:pt x="270" y="382"/>
                  </a:lnTo>
                  <a:lnTo>
                    <a:pt x="268" y="380"/>
                  </a:lnTo>
                  <a:lnTo>
                    <a:pt x="264" y="378"/>
                  </a:lnTo>
                  <a:lnTo>
                    <a:pt x="232" y="378"/>
                  </a:lnTo>
                  <a:lnTo>
                    <a:pt x="208" y="392"/>
                  </a:lnTo>
                  <a:lnTo>
                    <a:pt x="176" y="392"/>
                  </a:lnTo>
                  <a:lnTo>
                    <a:pt x="164" y="398"/>
                  </a:lnTo>
                  <a:lnTo>
                    <a:pt x="150" y="406"/>
                  </a:lnTo>
                  <a:lnTo>
                    <a:pt x="134" y="416"/>
                  </a:lnTo>
                  <a:lnTo>
                    <a:pt x="122" y="420"/>
                  </a:lnTo>
                  <a:lnTo>
                    <a:pt x="108" y="422"/>
                  </a:lnTo>
                  <a:lnTo>
                    <a:pt x="92" y="422"/>
                  </a:lnTo>
                  <a:lnTo>
                    <a:pt x="84" y="424"/>
                  </a:lnTo>
                  <a:lnTo>
                    <a:pt x="74" y="426"/>
                  </a:lnTo>
                  <a:lnTo>
                    <a:pt x="58" y="432"/>
                  </a:lnTo>
                  <a:lnTo>
                    <a:pt x="42" y="438"/>
                  </a:lnTo>
                  <a:lnTo>
                    <a:pt x="32" y="440"/>
                  </a:lnTo>
                  <a:lnTo>
                    <a:pt x="24" y="440"/>
                  </a:lnTo>
                  <a:lnTo>
                    <a:pt x="18" y="440"/>
                  </a:lnTo>
                  <a:lnTo>
                    <a:pt x="14" y="436"/>
                  </a:lnTo>
                  <a:lnTo>
                    <a:pt x="6" y="430"/>
                  </a:lnTo>
                  <a:lnTo>
                    <a:pt x="4" y="428"/>
                  </a:lnTo>
                  <a:lnTo>
                    <a:pt x="2" y="428"/>
                  </a:lnTo>
                  <a:lnTo>
                    <a:pt x="0" y="426"/>
                  </a:lnTo>
                  <a:lnTo>
                    <a:pt x="0" y="422"/>
                  </a:lnTo>
                  <a:lnTo>
                    <a:pt x="0" y="420"/>
                  </a:lnTo>
                  <a:lnTo>
                    <a:pt x="2" y="416"/>
                  </a:lnTo>
                  <a:lnTo>
                    <a:pt x="4" y="414"/>
                  </a:lnTo>
                  <a:lnTo>
                    <a:pt x="10" y="412"/>
                  </a:lnTo>
                  <a:lnTo>
                    <a:pt x="16" y="408"/>
                  </a:lnTo>
                  <a:lnTo>
                    <a:pt x="24" y="394"/>
                  </a:lnTo>
                  <a:lnTo>
                    <a:pt x="30" y="380"/>
                  </a:lnTo>
                  <a:lnTo>
                    <a:pt x="28" y="376"/>
                  </a:lnTo>
                  <a:lnTo>
                    <a:pt x="26" y="372"/>
                  </a:lnTo>
                  <a:lnTo>
                    <a:pt x="26" y="362"/>
                  </a:lnTo>
                  <a:lnTo>
                    <a:pt x="26" y="328"/>
                  </a:lnTo>
                  <a:lnTo>
                    <a:pt x="26" y="316"/>
                  </a:lnTo>
                  <a:lnTo>
                    <a:pt x="26" y="304"/>
                  </a:lnTo>
                  <a:lnTo>
                    <a:pt x="24" y="296"/>
                  </a:lnTo>
                  <a:lnTo>
                    <a:pt x="20" y="288"/>
                  </a:lnTo>
                  <a:lnTo>
                    <a:pt x="16" y="280"/>
                  </a:lnTo>
                  <a:lnTo>
                    <a:pt x="16" y="276"/>
                  </a:lnTo>
                  <a:lnTo>
                    <a:pt x="20" y="280"/>
                  </a:lnTo>
                  <a:lnTo>
                    <a:pt x="20" y="284"/>
                  </a:lnTo>
                  <a:lnTo>
                    <a:pt x="26" y="284"/>
                  </a:lnTo>
                  <a:lnTo>
                    <a:pt x="24" y="278"/>
                  </a:lnTo>
                  <a:lnTo>
                    <a:pt x="24" y="272"/>
                  </a:lnTo>
                  <a:lnTo>
                    <a:pt x="28" y="276"/>
                  </a:lnTo>
                  <a:lnTo>
                    <a:pt x="28" y="280"/>
                  </a:lnTo>
                  <a:lnTo>
                    <a:pt x="30" y="278"/>
                  </a:lnTo>
                  <a:lnTo>
                    <a:pt x="30" y="276"/>
                  </a:lnTo>
                  <a:lnTo>
                    <a:pt x="32" y="272"/>
                  </a:lnTo>
                  <a:lnTo>
                    <a:pt x="28" y="256"/>
                  </a:lnTo>
                  <a:lnTo>
                    <a:pt x="36" y="236"/>
                  </a:lnTo>
                  <a:lnTo>
                    <a:pt x="38" y="226"/>
                  </a:lnTo>
                  <a:lnTo>
                    <a:pt x="40" y="214"/>
                  </a:lnTo>
                  <a:lnTo>
                    <a:pt x="40" y="208"/>
                  </a:lnTo>
                  <a:lnTo>
                    <a:pt x="44" y="202"/>
                  </a:lnTo>
                  <a:lnTo>
                    <a:pt x="46" y="206"/>
                  </a:lnTo>
                  <a:lnTo>
                    <a:pt x="48" y="208"/>
                  </a:lnTo>
                  <a:lnTo>
                    <a:pt x="48" y="210"/>
                  </a:lnTo>
                  <a:lnTo>
                    <a:pt x="52" y="208"/>
                  </a:lnTo>
                  <a:lnTo>
                    <a:pt x="54" y="206"/>
                  </a:lnTo>
                  <a:lnTo>
                    <a:pt x="56" y="202"/>
                  </a:lnTo>
                  <a:lnTo>
                    <a:pt x="58" y="198"/>
                  </a:lnTo>
                  <a:lnTo>
                    <a:pt x="62" y="196"/>
                  </a:lnTo>
                  <a:lnTo>
                    <a:pt x="70" y="194"/>
                  </a:lnTo>
                  <a:lnTo>
                    <a:pt x="76" y="190"/>
                  </a:lnTo>
                  <a:lnTo>
                    <a:pt x="78" y="188"/>
                  </a:lnTo>
                  <a:lnTo>
                    <a:pt x="82" y="186"/>
                  </a:lnTo>
                  <a:lnTo>
                    <a:pt x="86" y="182"/>
                  </a:lnTo>
                  <a:lnTo>
                    <a:pt x="94" y="178"/>
                  </a:lnTo>
                  <a:lnTo>
                    <a:pt x="102" y="176"/>
                  </a:lnTo>
                  <a:lnTo>
                    <a:pt x="110" y="174"/>
                  </a:lnTo>
                  <a:lnTo>
                    <a:pt x="118" y="172"/>
                  </a:lnTo>
                  <a:lnTo>
                    <a:pt x="128" y="168"/>
                  </a:lnTo>
                  <a:lnTo>
                    <a:pt x="138" y="166"/>
                  </a:lnTo>
                  <a:lnTo>
                    <a:pt x="146" y="166"/>
                  </a:lnTo>
                  <a:lnTo>
                    <a:pt x="156" y="164"/>
                  </a:lnTo>
                  <a:lnTo>
                    <a:pt x="162" y="162"/>
                  </a:lnTo>
                  <a:lnTo>
                    <a:pt x="168" y="152"/>
                  </a:lnTo>
                  <a:lnTo>
                    <a:pt x="180" y="1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6" name="Freeform 272"/>
            <p:cNvSpPr/>
            <p:nvPr/>
          </p:nvSpPr>
          <p:spPr bwMode="auto">
            <a:xfrm>
              <a:off x="7515983" y="4807908"/>
              <a:ext cx="94555" cy="58407"/>
            </a:xfrm>
            <a:custGeom>
              <a:avLst/>
              <a:gdLst>
                <a:gd name="T0" fmla="*/ 2147483647 w 64"/>
                <a:gd name="T1" fmla="*/ 0 h 38"/>
                <a:gd name="T2" fmla="*/ 2147483647 w 64"/>
                <a:gd name="T3" fmla="*/ 2147483647 h 38"/>
                <a:gd name="T4" fmla="*/ 2147483647 w 64"/>
                <a:gd name="T5" fmla="*/ 2147483647 h 38"/>
                <a:gd name="T6" fmla="*/ 2147483647 w 64"/>
                <a:gd name="T7" fmla="*/ 2147483647 h 38"/>
                <a:gd name="T8" fmla="*/ 2147483647 w 64"/>
                <a:gd name="T9" fmla="*/ 2147483647 h 38"/>
                <a:gd name="T10" fmla="*/ 2147483647 w 64"/>
                <a:gd name="T11" fmla="*/ 2147483647 h 38"/>
                <a:gd name="T12" fmla="*/ 2147483647 w 64"/>
                <a:gd name="T13" fmla="*/ 2147483647 h 38"/>
                <a:gd name="T14" fmla="*/ 2147483647 w 64"/>
                <a:gd name="T15" fmla="*/ 2147483647 h 38"/>
                <a:gd name="T16" fmla="*/ 2147483647 w 64"/>
                <a:gd name="T17" fmla="*/ 2147483647 h 38"/>
                <a:gd name="T18" fmla="*/ 0 w 64"/>
                <a:gd name="T19" fmla="*/ 2147483647 h 38"/>
                <a:gd name="T20" fmla="*/ 0 w 64"/>
                <a:gd name="T21" fmla="*/ 2147483647 h 38"/>
                <a:gd name="T22" fmla="*/ 0 w 64"/>
                <a:gd name="T23" fmla="*/ 2147483647 h 38"/>
                <a:gd name="T24" fmla="*/ 2147483647 w 64"/>
                <a:gd name="T25" fmla="*/ 2147483647 h 38"/>
                <a:gd name="T26" fmla="*/ 2147483647 w 64"/>
                <a:gd name="T27" fmla="*/ 2147483647 h 38"/>
                <a:gd name="T28" fmla="*/ 2147483647 w 64"/>
                <a:gd name="T29" fmla="*/ 2147483647 h 38"/>
                <a:gd name="T30" fmla="*/ 2147483647 w 64"/>
                <a:gd name="T31" fmla="*/ 2147483647 h 38"/>
                <a:gd name="T32" fmla="*/ 2147483647 w 64"/>
                <a:gd name="T33" fmla="*/ 2147483647 h 38"/>
                <a:gd name="T34" fmla="*/ 2147483647 w 64"/>
                <a:gd name="T35" fmla="*/ 2147483647 h 38"/>
                <a:gd name="T36" fmla="*/ 2147483647 w 64"/>
                <a:gd name="T37" fmla="*/ 2147483647 h 38"/>
                <a:gd name="T38" fmla="*/ 2147483647 w 64"/>
                <a:gd name="T39" fmla="*/ 2147483647 h 38"/>
                <a:gd name="T40" fmla="*/ 2147483647 w 64"/>
                <a:gd name="T41" fmla="*/ 0 h 38"/>
                <a:gd name="T42" fmla="*/ 2147483647 w 64"/>
                <a:gd name="T43" fmla="*/ 0 h 38"/>
                <a:gd name="T44" fmla="*/ 2147483647 w 64"/>
                <a:gd name="T45" fmla="*/ 2147483647 h 38"/>
                <a:gd name="T46" fmla="*/ 2147483647 w 64"/>
                <a:gd name="T47" fmla="*/ 0 h 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4"/>
                <a:gd name="T73" fmla="*/ 0 h 38"/>
                <a:gd name="T74" fmla="*/ 64 w 64"/>
                <a:gd name="T75" fmla="*/ 38 h 3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4" h="38">
                  <a:moveTo>
                    <a:pt x="64" y="0"/>
                  </a:moveTo>
                  <a:lnTo>
                    <a:pt x="52" y="10"/>
                  </a:lnTo>
                  <a:lnTo>
                    <a:pt x="36" y="16"/>
                  </a:lnTo>
                  <a:lnTo>
                    <a:pt x="32" y="18"/>
                  </a:lnTo>
                  <a:lnTo>
                    <a:pt x="28" y="20"/>
                  </a:lnTo>
                  <a:lnTo>
                    <a:pt x="22" y="28"/>
                  </a:lnTo>
                  <a:lnTo>
                    <a:pt x="14" y="36"/>
                  </a:lnTo>
                  <a:lnTo>
                    <a:pt x="8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10" y="20"/>
                  </a:lnTo>
                  <a:lnTo>
                    <a:pt x="26" y="14"/>
                  </a:lnTo>
                  <a:lnTo>
                    <a:pt x="28" y="12"/>
                  </a:lnTo>
                  <a:lnTo>
                    <a:pt x="30" y="8"/>
                  </a:lnTo>
                  <a:lnTo>
                    <a:pt x="32" y="6"/>
                  </a:lnTo>
                  <a:lnTo>
                    <a:pt x="36" y="4"/>
                  </a:lnTo>
                  <a:lnTo>
                    <a:pt x="46" y="2"/>
                  </a:lnTo>
                  <a:lnTo>
                    <a:pt x="54" y="0"/>
                  </a:lnTo>
                  <a:lnTo>
                    <a:pt x="64" y="0"/>
                  </a:lnTo>
                  <a:lnTo>
                    <a:pt x="64" y="2"/>
                  </a:lnTo>
                  <a:lnTo>
                    <a:pt x="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7" name="Freeform 273"/>
            <p:cNvSpPr/>
            <p:nvPr/>
          </p:nvSpPr>
          <p:spPr bwMode="auto">
            <a:xfrm>
              <a:off x="7437572" y="4799943"/>
              <a:ext cx="72646" cy="15929"/>
            </a:xfrm>
            <a:custGeom>
              <a:avLst/>
              <a:gdLst>
                <a:gd name="T0" fmla="*/ 2147483647 w 50"/>
                <a:gd name="T1" fmla="*/ 2147483647 h 10"/>
                <a:gd name="T2" fmla="*/ 2147483647 w 50"/>
                <a:gd name="T3" fmla="*/ 2147483647 h 10"/>
                <a:gd name="T4" fmla="*/ 2147483647 w 50"/>
                <a:gd name="T5" fmla="*/ 2147483647 h 10"/>
                <a:gd name="T6" fmla="*/ 2147483647 w 50"/>
                <a:gd name="T7" fmla="*/ 2147483647 h 10"/>
                <a:gd name="T8" fmla="*/ 2147483647 w 50"/>
                <a:gd name="T9" fmla="*/ 2147483647 h 10"/>
                <a:gd name="T10" fmla="*/ 2147483647 w 50"/>
                <a:gd name="T11" fmla="*/ 2147483647 h 10"/>
                <a:gd name="T12" fmla="*/ 2147483647 w 50"/>
                <a:gd name="T13" fmla="*/ 2147483647 h 10"/>
                <a:gd name="T14" fmla="*/ 0 w 50"/>
                <a:gd name="T15" fmla="*/ 2147483647 h 10"/>
                <a:gd name="T16" fmla="*/ 2147483647 w 50"/>
                <a:gd name="T17" fmla="*/ 2147483647 h 10"/>
                <a:gd name="T18" fmla="*/ 2147483647 w 50"/>
                <a:gd name="T19" fmla="*/ 0 h 10"/>
                <a:gd name="T20" fmla="*/ 2147483647 w 50"/>
                <a:gd name="T21" fmla="*/ 2147483647 h 10"/>
                <a:gd name="T22" fmla="*/ 2147483647 w 50"/>
                <a:gd name="T23" fmla="*/ 2147483647 h 10"/>
                <a:gd name="T24" fmla="*/ 2147483647 w 50"/>
                <a:gd name="T25" fmla="*/ 2147483647 h 10"/>
                <a:gd name="T26" fmla="*/ 2147483647 w 50"/>
                <a:gd name="T27" fmla="*/ 2147483647 h 10"/>
                <a:gd name="T28" fmla="*/ 2147483647 w 50"/>
                <a:gd name="T29" fmla="*/ 2147483647 h 10"/>
                <a:gd name="T30" fmla="*/ 2147483647 w 50"/>
                <a:gd name="T31" fmla="*/ 2147483647 h 10"/>
                <a:gd name="T32" fmla="*/ 2147483647 w 50"/>
                <a:gd name="T33" fmla="*/ 2147483647 h 10"/>
                <a:gd name="T34" fmla="*/ 2147483647 w 50"/>
                <a:gd name="T35" fmla="*/ 2147483647 h 10"/>
                <a:gd name="T36" fmla="*/ 2147483647 w 50"/>
                <a:gd name="T37" fmla="*/ 2147483647 h 10"/>
                <a:gd name="T38" fmla="*/ 2147483647 w 50"/>
                <a:gd name="T39" fmla="*/ 2147483647 h 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50"/>
                <a:gd name="T61" fmla="*/ 0 h 10"/>
                <a:gd name="T62" fmla="*/ 50 w 50"/>
                <a:gd name="T63" fmla="*/ 10 h 1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50" h="10">
                  <a:moveTo>
                    <a:pt x="40" y="8"/>
                  </a:moveTo>
                  <a:lnTo>
                    <a:pt x="34" y="10"/>
                  </a:lnTo>
                  <a:lnTo>
                    <a:pt x="28" y="10"/>
                  </a:lnTo>
                  <a:lnTo>
                    <a:pt x="22" y="8"/>
                  </a:lnTo>
                  <a:lnTo>
                    <a:pt x="10" y="10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4"/>
                  </a:lnTo>
                  <a:lnTo>
                    <a:pt x="6" y="2"/>
                  </a:lnTo>
                  <a:lnTo>
                    <a:pt x="12" y="0"/>
                  </a:lnTo>
                  <a:lnTo>
                    <a:pt x="18" y="2"/>
                  </a:lnTo>
                  <a:lnTo>
                    <a:pt x="24" y="4"/>
                  </a:lnTo>
                  <a:lnTo>
                    <a:pt x="28" y="6"/>
                  </a:lnTo>
                  <a:lnTo>
                    <a:pt x="34" y="8"/>
                  </a:lnTo>
                  <a:lnTo>
                    <a:pt x="42" y="6"/>
                  </a:lnTo>
                  <a:lnTo>
                    <a:pt x="50" y="4"/>
                  </a:lnTo>
                  <a:lnTo>
                    <a:pt x="46" y="8"/>
                  </a:lnTo>
                  <a:lnTo>
                    <a:pt x="44" y="10"/>
                  </a:lnTo>
                  <a:lnTo>
                    <a:pt x="38" y="10"/>
                  </a:lnTo>
                  <a:lnTo>
                    <a:pt x="4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8" name="Freeform 274"/>
            <p:cNvSpPr/>
            <p:nvPr/>
          </p:nvSpPr>
          <p:spPr bwMode="auto">
            <a:xfrm>
              <a:off x="7105476" y="4737554"/>
              <a:ext cx="235234" cy="78319"/>
            </a:xfrm>
            <a:custGeom>
              <a:avLst/>
              <a:gdLst>
                <a:gd name="T0" fmla="*/ 2147483647 w 162"/>
                <a:gd name="T1" fmla="*/ 2147483647 h 50"/>
                <a:gd name="T2" fmla="*/ 0 w 162"/>
                <a:gd name="T3" fmla="*/ 2147483647 h 50"/>
                <a:gd name="T4" fmla="*/ 2147483647 w 162"/>
                <a:gd name="T5" fmla="*/ 2147483647 h 50"/>
                <a:gd name="T6" fmla="*/ 2147483647 w 162"/>
                <a:gd name="T7" fmla="*/ 2147483647 h 50"/>
                <a:gd name="T8" fmla="*/ 2147483647 w 162"/>
                <a:gd name="T9" fmla="*/ 2147483647 h 50"/>
                <a:gd name="T10" fmla="*/ 2147483647 w 162"/>
                <a:gd name="T11" fmla="*/ 0 h 50"/>
                <a:gd name="T12" fmla="*/ 2147483647 w 162"/>
                <a:gd name="T13" fmla="*/ 2147483647 h 50"/>
                <a:gd name="T14" fmla="*/ 2147483647 w 162"/>
                <a:gd name="T15" fmla="*/ 2147483647 h 50"/>
                <a:gd name="T16" fmla="*/ 2147483647 w 162"/>
                <a:gd name="T17" fmla="*/ 2147483647 h 50"/>
                <a:gd name="T18" fmla="*/ 2147483647 w 162"/>
                <a:gd name="T19" fmla="*/ 2147483647 h 50"/>
                <a:gd name="T20" fmla="*/ 2147483647 w 162"/>
                <a:gd name="T21" fmla="*/ 2147483647 h 50"/>
                <a:gd name="T22" fmla="*/ 2147483647 w 162"/>
                <a:gd name="T23" fmla="*/ 2147483647 h 50"/>
                <a:gd name="T24" fmla="*/ 2147483647 w 162"/>
                <a:gd name="T25" fmla="*/ 2147483647 h 50"/>
                <a:gd name="T26" fmla="*/ 2147483647 w 162"/>
                <a:gd name="T27" fmla="*/ 2147483647 h 50"/>
                <a:gd name="T28" fmla="*/ 2147483647 w 162"/>
                <a:gd name="T29" fmla="*/ 2147483647 h 50"/>
                <a:gd name="T30" fmla="*/ 2147483647 w 162"/>
                <a:gd name="T31" fmla="*/ 2147483647 h 50"/>
                <a:gd name="T32" fmla="*/ 2147483647 w 162"/>
                <a:gd name="T33" fmla="*/ 2147483647 h 50"/>
                <a:gd name="T34" fmla="*/ 2147483647 w 162"/>
                <a:gd name="T35" fmla="*/ 2147483647 h 50"/>
                <a:gd name="T36" fmla="*/ 2147483647 w 162"/>
                <a:gd name="T37" fmla="*/ 2147483647 h 50"/>
                <a:gd name="T38" fmla="*/ 2147483647 w 162"/>
                <a:gd name="T39" fmla="*/ 2147483647 h 50"/>
                <a:gd name="T40" fmla="*/ 2147483647 w 162"/>
                <a:gd name="T41" fmla="*/ 2147483647 h 50"/>
                <a:gd name="T42" fmla="*/ 2147483647 w 162"/>
                <a:gd name="T43" fmla="*/ 2147483647 h 50"/>
                <a:gd name="T44" fmla="*/ 2147483647 w 162"/>
                <a:gd name="T45" fmla="*/ 2147483647 h 50"/>
                <a:gd name="T46" fmla="*/ 2147483647 w 162"/>
                <a:gd name="T47" fmla="*/ 2147483647 h 50"/>
                <a:gd name="T48" fmla="*/ 2147483647 w 162"/>
                <a:gd name="T49" fmla="*/ 2147483647 h 50"/>
                <a:gd name="T50" fmla="*/ 2147483647 w 162"/>
                <a:gd name="T51" fmla="*/ 2147483647 h 50"/>
                <a:gd name="T52" fmla="*/ 2147483647 w 162"/>
                <a:gd name="T53" fmla="*/ 2147483647 h 50"/>
                <a:gd name="T54" fmla="*/ 2147483647 w 162"/>
                <a:gd name="T55" fmla="*/ 2147483647 h 50"/>
                <a:gd name="T56" fmla="*/ 2147483647 w 162"/>
                <a:gd name="T57" fmla="*/ 2147483647 h 50"/>
                <a:gd name="T58" fmla="*/ 2147483647 w 162"/>
                <a:gd name="T59" fmla="*/ 2147483647 h 50"/>
                <a:gd name="T60" fmla="*/ 2147483647 w 162"/>
                <a:gd name="T61" fmla="*/ 2147483647 h 50"/>
                <a:gd name="T62" fmla="*/ 2147483647 w 162"/>
                <a:gd name="T63" fmla="*/ 2147483647 h 50"/>
                <a:gd name="T64" fmla="*/ 2147483647 w 162"/>
                <a:gd name="T65" fmla="*/ 2147483647 h 50"/>
                <a:gd name="T66" fmla="*/ 2147483647 w 162"/>
                <a:gd name="T67" fmla="*/ 2147483647 h 5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2"/>
                <a:gd name="T103" fmla="*/ 0 h 50"/>
                <a:gd name="T104" fmla="*/ 162 w 162"/>
                <a:gd name="T105" fmla="*/ 50 h 5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2" h="50">
                  <a:moveTo>
                    <a:pt x="16" y="16"/>
                  </a:moveTo>
                  <a:lnTo>
                    <a:pt x="8" y="16"/>
                  </a:lnTo>
                  <a:lnTo>
                    <a:pt x="4" y="14"/>
                  </a:lnTo>
                  <a:lnTo>
                    <a:pt x="0" y="12"/>
                  </a:lnTo>
                  <a:lnTo>
                    <a:pt x="4" y="10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36" y="2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4" y="12"/>
                  </a:lnTo>
                  <a:lnTo>
                    <a:pt x="56" y="14"/>
                  </a:lnTo>
                  <a:lnTo>
                    <a:pt x="62" y="16"/>
                  </a:lnTo>
                  <a:lnTo>
                    <a:pt x="70" y="16"/>
                  </a:lnTo>
                  <a:lnTo>
                    <a:pt x="78" y="14"/>
                  </a:lnTo>
                  <a:lnTo>
                    <a:pt x="84" y="12"/>
                  </a:lnTo>
                  <a:lnTo>
                    <a:pt x="88" y="10"/>
                  </a:lnTo>
                  <a:lnTo>
                    <a:pt x="90" y="8"/>
                  </a:lnTo>
                  <a:lnTo>
                    <a:pt x="92" y="10"/>
                  </a:lnTo>
                  <a:lnTo>
                    <a:pt x="94" y="10"/>
                  </a:lnTo>
                  <a:lnTo>
                    <a:pt x="100" y="12"/>
                  </a:lnTo>
                  <a:lnTo>
                    <a:pt x="102" y="16"/>
                  </a:lnTo>
                  <a:lnTo>
                    <a:pt x="106" y="16"/>
                  </a:lnTo>
                  <a:lnTo>
                    <a:pt x="114" y="18"/>
                  </a:lnTo>
                  <a:lnTo>
                    <a:pt x="118" y="20"/>
                  </a:lnTo>
                  <a:lnTo>
                    <a:pt x="118" y="22"/>
                  </a:lnTo>
                  <a:lnTo>
                    <a:pt x="118" y="30"/>
                  </a:lnTo>
                  <a:lnTo>
                    <a:pt x="124" y="32"/>
                  </a:lnTo>
                  <a:lnTo>
                    <a:pt x="132" y="32"/>
                  </a:lnTo>
                  <a:lnTo>
                    <a:pt x="146" y="34"/>
                  </a:lnTo>
                  <a:lnTo>
                    <a:pt x="150" y="36"/>
                  </a:lnTo>
                  <a:lnTo>
                    <a:pt x="162" y="40"/>
                  </a:lnTo>
                  <a:lnTo>
                    <a:pt x="162" y="42"/>
                  </a:lnTo>
                  <a:lnTo>
                    <a:pt x="160" y="46"/>
                  </a:lnTo>
                  <a:lnTo>
                    <a:pt x="156" y="48"/>
                  </a:lnTo>
                  <a:lnTo>
                    <a:pt x="152" y="48"/>
                  </a:lnTo>
                  <a:lnTo>
                    <a:pt x="150" y="46"/>
                  </a:lnTo>
                  <a:lnTo>
                    <a:pt x="146" y="40"/>
                  </a:lnTo>
                  <a:lnTo>
                    <a:pt x="144" y="46"/>
                  </a:lnTo>
                  <a:lnTo>
                    <a:pt x="144" y="48"/>
                  </a:lnTo>
                  <a:lnTo>
                    <a:pt x="142" y="50"/>
                  </a:lnTo>
                  <a:lnTo>
                    <a:pt x="136" y="48"/>
                  </a:lnTo>
                  <a:lnTo>
                    <a:pt x="130" y="46"/>
                  </a:lnTo>
                  <a:lnTo>
                    <a:pt x="126" y="44"/>
                  </a:lnTo>
                  <a:lnTo>
                    <a:pt x="118" y="42"/>
                  </a:lnTo>
                  <a:lnTo>
                    <a:pt x="92" y="42"/>
                  </a:lnTo>
                  <a:lnTo>
                    <a:pt x="90" y="40"/>
                  </a:lnTo>
                  <a:lnTo>
                    <a:pt x="84" y="40"/>
                  </a:lnTo>
                  <a:lnTo>
                    <a:pt x="82" y="38"/>
                  </a:lnTo>
                  <a:lnTo>
                    <a:pt x="80" y="36"/>
                  </a:lnTo>
                  <a:lnTo>
                    <a:pt x="74" y="34"/>
                  </a:lnTo>
                  <a:lnTo>
                    <a:pt x="64" y="32"/>
                  </a:lnTo>
                  <a:lnTo>
                    <a:pt x="56" y="32"/>
                  </a:lnTo>
                  <a:lnTo>
                    <a:pt x="48" y="32"/>
                  </a:lnTo>
                  <a:lnTo>
                    <a:pt x="40" y="32"/>
                  </a:lnTo>
                  <a:lnTo>
                    <a:pt x="36" y="32"/>
                  </a:lnTo>
                  <a:lnTo>
                    <a:pt x="36" y="30"/>
                  </a:lnTo>
                  <a:lnTo>
                    <a:pt x="32" y="26"/>
                  </a:lnTo>
                  <a:lnTo>
                    <a:pt x="24" y="26"/>
                  </a:lnTo>
                  <a:lnTo>
                    <a:pt x="20" y="26"/>
                  </a:lnTo>
                  <a:lnTo>
                    <a:pt x="18" y="22"/>
                  </a:lnTo>
                  <a:lnTo>
                    <a:pt x="16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19" name="Freeform 275"/>
            <p:cNvSpPr/>
            <p:nvPr/>
          </p:nvSpPr>
          <p:spPr bwMode="auto">
            <a:xfrm>
              <a:off x="7105476" y="4610119"/>
              <a:ext cx="33440" cy="41151"/>
            </a:xfrm>
            <a:custGeom>
              <a:avLst/>
              <a:gdLst>
                <a:gd name="T0" fmla="*/ 0 w 24"/>
                <a:gd name="T1" fmla="*/ 2147483647 h 26"/>
                <a:gd name="T2" fmla="*/ 2147483647 w 24"/>
                <a:gd name="T3" fmla="*/ 2147483647 h 26"/>
                <a:gd name="T4" fmla="*/ 2147483647 w 24"/>
                <a:gd name="T5" fmla="*/ 2147483647 h 26"/>
                <a:gd name="T6" fmla="*/ 2147483647 w 24"/>
                <a:gd name="T7" fmla="*/ 0 h 26"/>
                <a:gd name="T8" fmla="*/ 2147483647 w 24"/>
                <a:gd name="T9" fmla="*/ 0 h 26"/>
                <a:gd name="T10" fmla="*/ 2147483647 w 24"/>
                <a:gd name="T11" fmla="*/ 2147483647 h 26"/>
                <a:gd name="T12" fmla="*/ 2147483647 w 24"/>
                <a:gd name="T13" fmla="*/ 2147483647 h 26"/>
                <a:gd name="T14" fmla="*/ 2147483647 w 24"/>
                <a:gd name="T15" fmla="*/ 2147483647 h 26"/>
                <a:gd name="T16" fmla="*/ 2147483647 w 24"/>
                <a:gd name="T17" fmla="*/ 2147483647 h 26"/>
                <a:gd name="T18" fmla="*/ 2147483647 w 24"/>
                <a:gd name="T19" fmla="*/ 2147483647 h 26"/>
                <a:gd name="T20" fmla="*/ 2147483647 w 24"/>
                <a:gd name="T21" fmla="*/ 2147483647 h 26"/>
                <a:gd name="T22" fmla="*/ 2147483647 w 24"/>
                <a:gd name="T23" fmla="*/ 2147483647 h 26"/>
                <a:gd name="T24" fmla="*/ 2147483647 w 24"/>
                <a:gd name="T25" fmla="*/ 2147483647 h 26"/>
                <a:gd name="T26" fmla="*/ 2147483647 w 24"/>
                <a:gd name="T27" fmla="*/ 2147483647 h 26"/>
                <a:gd name="T28" fmla="*/ 2147483647 w 24"/>
                <a:gd name="T29" fmla="*/ 2147483647 h 26"/>
                <a:gd name="T30" fmla="*/ 2147483647 w 24"/>
                <a:gd name="T31" fmla="*/ 2147483647 h 26"/>
                <a:gd name="T32" fmla="*/ 2147483647 w 24"/>
                <a:gd name="T33" fmla="*/ 2147483647 h 26"/>
                <a:gd name="T34" fmla="*/ 2147483647 w 24"/>
                <a:gd name="T35" fmla="*/ 2147483647 h 26"/>
                <a:gd name="T36" fmla="*/ 0 w 24"/>
                <a:gd name="T37" fmla="*/ 2147483647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4"/>
                <a:gd name="T58" fmla="*/ 0 h 26"/>
                <a:gd name="T59" fmla="*/ 24 w 24"/>
                <a:gd name="T60" fmla="*/ 26 h 2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4" h="26">
                  <a:moveTo>
                    <a:pt x="0" y="6"/>
                  </a:moveTo>
                  <a:lnTo>
                    <a:pt x="4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4" y="6"/>
                  </a:lnTo>
                  <a:lnTo>
                    <a:pt x="18" y="12"/>
                  </a:lnTo>
                  <a:lnTo>
                    <a:pt x="24" y="18"/>
                  </a:lnTo>
                  <a:lnTo>
                    <a:pt x="24" y="24"/>
                  </a:lnTo>
                  <a:lnTo>
                    <a:pt x="22" y="26"/>
                  </a:lnTo>
                  <a:lnTo>
                    <a:pt x="14" y="22"/>
                  </a:lnTo>
                  <a:lnTo>
                    <a:pt x="12" y="18"/>
                  </a:lnTo>
                  <a:lnTo>
                    <a:pt x="10" y="16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6" y="8"/>
                  </a:lnTo>
                  <a:lnTo>
                    <a:pt x="2" y="6"/>
                  </a:ln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0" name="Freeform 276"/>
            <p:cNvSpPr/>
            <p:nvPr/>
          </p:nvSpPr>
          <p:spPr bwMode="auto">
            <a:xfrm>
              <a:off x="7159672" y="4639322"/>
              <a:ext cx="17296" cy="15929"/>
            </a:xfrm>
            <a:custGeom>
              <a:avLst/>
              <a:gdLst>
                <a:gd name="T0" fmla="*/ 2147483647 w 12"/>
                <a:gd name="T1" fmla="*/ 2147483647 h 10"/>
                <a:gd name="T2" fmla="*/ 2147483647 w 12"/>
                <a:gd name="T3" fmla="*/ 2147483647 h 10"/>
                <a:gd name="T4" fmla="*/ 2147483647 w 12"/>
                <a:gd name="T5" fmla="*/ 2147483647 h 10"/>
                <a:gd name="T6" fmla="*/ 2147483647 w 12"/>
                <a:gd name="T7" fmla="*/ 2147483647 h 10"/>
                <a:gd name="T8" fmla="*/ 2147483647 w 12"/>
                <a:gd name="T9" fmla="*/ 2147483647 h 10"/>
                <a:gd name="T10" fmla="*/ 0 w 12"/>
                <a:gd name="T11" fmla="*/ 2147483647 h 10"/>
                <a:gd name="T12" fmla="*/ 2147483647 w 12"/>
                <a:gd name="T13" fmla="*/ 2147483647 h 10"/>
                <a:gd name="T14" fmla="*/ 2147483647 w 12"/>
                <a:gd name="T15" fmla="*/ 0 h 10"/>
                <a:gd name="T16" fmla="*/ 2147483647 w 12"/>
                <a:gd name="T17" fmla="*/ 214748364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10"/>
                <a:gd name="T29" fmla="*/ 12 w 12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10">
                  <a:moveTo>
                    <a:pt x="12" y="2"/>
                  </a:moveTo>
                  <a:lnTo>
                    <a:pt x="10" y="6"/>
                  </a:lnTo>
                  <a:lnTo>
                    <a:pt x="10" y="10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1" name="Freeform 277"/>
            <p:cNvSpPr/>
            <p:nvPr/>
          </p:nvSpPr>
          <p:spPr bwMode="auto">
            <a:xfrm>
              <a:off x="6948653" y="4592862"/>
              <a:ext cx="13837" cy="17257"/>
            </a:xfrm>
            <a:custGeom>
              <a:avLst/>
              <a:gdLst>
                <a:gd name="T0" fmla="*/ 2147483647 w 10"/>
                <a:gd name="T1" fmla="*/ 0 h 12"/>
                <a:gd name="T2" fmla="*/ 2147483647 w 10"/>
                <a:gd name="T3" fmla="*/ 2147483647 h 12"/>
                <a:gd name="T4" fmla="*/ 2147483647 w 10"/>
                <a:gd name="T5" fmla="*/ 2147483647 h 12"/>
                <a:gd name="T6" fmla="*/ 2147483647 w 10"/>
                <a:gd name="T7" fmla="*/ 2147483647 h 12"/>
                <a:gd name="T8" fmla="*/ 2147483647 w 10"/>
                <a:gd name="T9" fmla="*/ 2147483647 h 12"/>
                <a:gd name="T10" fmla="*/ 2147483647 w 10"/>
                <a:gd name="T11" fmla="*/ 2147483647 h 12"/>
                <a:gd name="T12" fmla="*/ 2147483647 w 10"/>
                <a:gd name="T13" fmla="*/ 2147483647 h 12"/>
                <a:gd name="T14" fmla="*/ 0 w 10"/>
                <a:gd name="T15" fmla="*/ 2147483647 h 12"/>
                <a:gd name="T16" fmla="*/ 2147483647 w 10"/>
                <a:gd name="T17" fmla="*/ 0 h 12"/>
                <a:gd name="T18" fmla="*/ 2147483647 w 10"/>
                <a:gd name="T19" fmla="*/ 0 h 12"/>
                <a:gd name="T20" fmla="*/ 2147483647 w 10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"/>
                <a:gd name="T34" fmla="*/ 0 h 12"/>
                <a:gd name="T35" fmla="*/ 10 w 10"/>
                <a:gd name="T36" fmla="*/ 12 h 1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" h="12">
                  <a:moveTo>
                    <a:pt x="6" y="0"/>
                  </a:moveTo>
                  <a:lnTo>
                    <a:pt x="6" y="6"/>
                  </a:lnTo>
                  <a:lnTo>
                    <a:pt x="10" y="8"/>
                  </a:lnTo>
                  <a:lnTo>
                    <a:pt x="10" y="12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2" name="Freeform 278"/>
            <p:cNvSpPr/>
            <p:nvPr/>
          </p:nvSpPr>
          <p:spPr bwMode="auto">
            <a:xfrm>
              <a:off x="6917519" y="4522508"/>
              <a:ext cx="17296" cy="22567"/>
            </a:xfrm>
            <a:custGeom>
              <a:avLst/>
              <a:gdLst>
                <a:gd name="T0" fmla="*/ 2147483647 w 12"/>
                <a:gd name="T1" fmla="*/ 2147483647 h 14"/>
                <a:gd name="T2" fmla="*/ 2147483647 w 12"/>
                <a:gd name="T3" fmla="*/ 2147483647 h 14"/>
                <a:gd name="T4" fmla="*/ 2147483647 w 12"/>
                <a:gd name="T5" fmla="*/ 2147483647 h 14"/>
                <a:gd name="T6" fmla="*/ 2147483647 w 12"/>
                <a:gd name="T7" fmla="*/ 2147483647 h 14"/>
                <a:gd name="T8" fmla="*/ 0 w 12"/>
                <a:gd name="T9" fmla="*/ 2147483647 h 14"/>
                <a:gd name="T10" fmla="*/ 0 w 12"/>
                <a:gd name="T11" fmla="*/ 2147483647 h 14"/>
                <a:gd name="T12" fmla="*/ 0 w 12"/>
                <a:gd name="T13" fmla="*/ 0 h 14"/>
                <a:gd name="T14" fmla="*/ 2147483647 w 12"/>
                <a:gd name="T15" fmla="*/ 2147483647 h 14"/>
                <a:gd name="T16" fmla="*/ 2147483647 w 12"/>
                <a:gd name="T17" fmla="*/ 2147483647 h 14"/>
                <a:gd name="T18" fmla="*/ 2147483647 w 12"/>
                <a:gd name="T19" fmla="*/ 2147483647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"/>
                <a:gd name="T31" fmla="*/ 0 h 14"/>
                <a:gd name="T32" fmla="*/ 12 w 12"/>
                <a:gd name="T33" fmla="*/ 14 h 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" h="14">
                  <a:moveTo>
                    <a:pt x="12" y="8"/>
                  </a:moveTo>
                  <a:lnTo>
                    <a:pt x="10" y="12"/>
                  </a:lnTo>
                  <a:lnTo>
                    <a:pt x="8" y="14"/>
                  </a:lnTo>
                  <a:lnTo>
                    <a:pt x="4" y="12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0"/>
                  </a:lnTo>
                  <a:lnTo>
                    <a:pt x="6" y="4"/>
                  </a:lnTo>
                  <a:lnTo>
                    <a:pt x="10" y="6"/>
                  </a:lnTo>
                  <a:lnTo>
                    <a:pt x="1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3" name="Freeform 279"/>
            <p:cNvSpPr/>
            <p:nvPr/>
          </p:nvSpPr>
          <p:spPr bwMode="auto">
            <a:xfrm>
              <a:off x="7673959" y="4888882"/>
              <a:ext cx="29981" cy="15929"/>
            </a:xfrm>
            <a:custGeom>
              <a:avLst/>
              <a:gdLst>
                <a:gd name="T0" fmla="*/ 0 w 20"/>
                <a:gd name="T1" fmla="*/ 0 h 10"/>
                <a:gd name="T2" fmla="*/ 0 w 20"/>
                <a:gd name="T3" fmla="*/ 2147483647 h 10"/>
                <a:gd name="T4" fmla="*/ 2147483647 w 20"/>
                <a:gd name="T5" fmla="*/ 2147483647 h 10"/>
                <a:gd name="T6" fmla="*/ 2147483647 w 20"/>
                <a:gd name="T7" fmla="*/ 2147483647 h 10"/>
                <a:gd name="T8" fmla="*/ 2147483647 w 20"/>
                <a:gd name="T9" fmla="*/ 2147483647 h 10"/>
                <a:gd name="T10" fmla="*/ 2147483647 w 20"/>
                <a:gd name="T11" fmla="*/ 2147483647 h 10"/>
                <a:gd name="T12" fmla="*/ 2147483647 w 20"/>
                <a:gd name="T13" fmla="*/ 2147483647 h 10"/>
                <a:gd name="T14" fmla="*/ 2147483647 w 20"/>
                <a:gd name="T15" fmla="*/ 0 h 10"/>
                <a:gd name="T16" fmla="*/ 2147483647 w 20"/>
                <a:gd name="T17" fmla="*/ 0 h 10"/>
                <a:gd name="T18" fmla="*/ 0 w 20"/>
                <a:gd name="T19" fmla="*/ 0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"/>
                <a:gd name="T31" fmla="*/ 0 h 10"/>
                <a:gd name="T32" fmla="*/ 20 w 20"/>
                <a:gd name="T33" fmla="*/ 10 h 1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" h="10">
                  <a:moveTo>
                    <a:pt x="0" y="0"/>
                  </a:moveTo>
                  <a:lnTo>
                    <a:pt x="0" y="8"/>
                  </a:lnTo>
                  <a:lnTo>
                    <a:pt x="4" y="10"/>
                  </a:lnTo>
                  <a:lnTo>
                    <a:pt x="10" y="10"/>
                  </a:lnTo>
                  <a:lnTo>
                    <a:pt x="14" y="10"/>
                  </a:lnTo>
                  <a:lnTo>
                    <a:pt x="16" y="6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4" name="Freeform 280"/>
            <p:cNvSpPr/>
            <p:nvPr/>
          </p:nvSpPr>
          <p:spPr bwMode="auto">
            <a:xfrm>
              <a:off x="7730461" y="5734463"/>
              <a:ext cx="95708" cy="92921"/>
            </a:xfrm>
            <a:custGeom>
              <a:avLst/>
              <a:gdLst>
                <a:gd name="T0" fmla="*/ 2147483647 w 66"/>
                <a:gd name="T1" fmla="*/ 2147483647 h 58"/>
                <a:gd name="T2" fmla="*/ 2147483647 w 66"/>
                <a:gd name="T3" fmla="*/ 2147483647 h 58"/>
                <a:gd name="T4" fmla="*/ 2147483647 w 66"/>
                <a:gd name="T5" fmla="*/ 2147483647 h 58"/>
                <a:gd name="T6" fmla="*/ 2147483647 w 66"/>
                <a:gd name="T7" fmla="*/ 2147483647 h 58"/>
                <a:gd name="T8" fmla="*/ 2147483647 w 66"/>
                <a:gd name="T9" fmla="*/ 2147483647 h 58"/>
                <a:gd name="T10" fmla="*/ 2147483647 w 66"/>
                <a:gd name="T11" fmla="*/ 2147483647 h 58"/>
                <a:gd name="T12" fmla="*/ 2147483647 w 66"/>
                <a:gd name="T13" fmla="*/ 2147483647 h 58"/>
                <a:gd name="T14" fmla="*/ 2147483647 w 66"/>
                <a:gd name="T15" fmla="*/ 2147483647 h 58"/>
                <a:gd name="T16" fmla="*/ 2147483647 w 66"/>
                <a:gd name="T17" fmla="*/ 2147483647 h 58"/>
                <a:gd name="T18" fmla="*/ 2147483647 w 66"/>
                <a:gd name="T19" fmla="*/ 2147483647 h 58"/>
                <a:gd name="T20" fmla="*/ 2147483647 w 66"/>
                <a:gd name="T21" fmla="*/ 2147483647 h 58"/>
                <a:gd name="T22" fmla="*/ 2147483647 w 66"/>
                <a:gd name="T23" fmla="*/ 2147483647 h 58"/>
                <a:gd name="T24" fmla="*/ 2147483647 w 66"/>
                <a:gd name="T25" fmla="*/ 2147483647 h 58"/>
                <a:gd name="T26" fmla="*/ 2147483647 w 66"/>
                <a:gd name="T27" fmla="*/ 2147483647 h 58"/>
                <a:gd name="T28" fmla="*/ 2147483647 w 66"/>
                <a:gd name="T29" fmla="*/ 2147483647 h 58"/>
                <a:gd name="T30" fmla="*/ 2147483647 w 66"/>
                <a:gd name="T31" fmla="*/ 2147483647 h 58"/>
                <a:gd name="T32" fmla="*/ 2147483647 w 66"/>
                <a:gd name="T33" fmla="*/ 2147483647 h 58"/>
                <a:gd name="T34" fmla="*/ 2147483647 w 66"/>
                <a:gd name="T35" fmla="*/ 2147483647 h 58"/>
                <a:gd name="T36" fmla="*/ 2147483647 w 66"/>
                <a:gd name="T37" fmla="*/ 2147483647 h 58"/>
                <a:gd name="T38" fmla="*/ 2147483647 w 66"/>
                <a:gd name="T39" fmla="*/ 2147483647 h 58"/>
                <a:gd name="T40" fmla="*/ 2147483647 w 66"/>
                <a:gd name="T41" fmla="*/ 2147483647 h 58"/>
                <a:gd name="T42" fmla="*/ 2147483647 w 66"/>
                <a:gd name="T43" fmla="*/ 2147483647 h 58"/>
                <a:gd name="T44" fmla="*/ 2147483647 w 66"/>
                <a:gd name="T45" fmla="*/ 2147483647 h 58"/>
                <a:gd name="T46" fmla="*/ 2147483647 w 66"/>
                <a:gd name="T47" fmla="*/ 2147483647 h 58"/>
                <a:gd name="T48" fmla="*/ 2147483647 w 66"/>
                <a:gd name="T49" fmla="*/ 2147483647 h 58"/>
                <a:gd name="T50" fmla="*/ 0 w 66"/>
                <a:gd name="T51" fmla="*/ 2147483647 h 58"/>
                <a:gd name="T52" fmla="*/ 0 w 66"/>
                <a:gd name="T53" fmla="*/ 2147483647 h 58"/>
                <a:gd name="T54" fmla="*/ 0 w 66"/>
                <a:gd name="T55" fmla="*/ 2147483647 h 58"/>
                <a:gd name="T56" fmla="*/ 0 w 66"/>
                <a:gd name="T57" fmla="*/ 2147483647 h 58"/>
                <a:gd name="T58" fmla="*/ 2147483647 w 66"/>
                <a:gd name="T59" fmla="*/ 2147483647 h 58"/>
                <a:gd name="T60" fmla="*/ 2147483647 w 66"/>
                <a:gd name="T61" fmla="*/ 2147483647 h 58"/>
                <a:gd name="T62" fmla="*/ 2147483647 w 66"/>
                <a:gd name="T63" fmla="*/ 2147483647 h 58"/>
                <a:gd name="T64" fmla="*/ 2147483647 w 66"/>
                <a:gd name="T65" fmla="*/ 2147483647 h 58"/>
                <a:gd name="T66" fmla="*/ 2147483647 w 66"/>
                <a:gd name="T67" fmla="*/ 2147483647 h 58"/>
                <a:gd name="T68" fmla="*/ 2147483647 w 66"/>
                <a:gd name="T69" fmla="*/ 2147483647 h 58"/>
                <a:gd name="T70" fmla="*/ 2147483647 w 66"/>
                <a:gd name="T71" fmla="*/ 2147483647 h 58"/>
                <a:gd name="T72" fmla="*/ 2147483647 w 66"/>
                <a:gd name="T73" fmla="*/ 0 h 58"/>
                <a:gd name="T74" fmla="*/ 2147483647 w 66"/>
                <a:gd name="T75" fmla="*/ 2147483647 h 58"/>
                <a:gd name="T76" fmla="*/ 2147483647 w 66"/>
                <a:gd name="T77" fmla="*/ 2147483647 h 5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6"/>
                <a:gd name="T118" fmla="*/ 0 h 58"/>
                <a:gd name="T119" fmla="*/ 66 w 66"/>
                <a:gd name="T120" fmla="*/ 58 h 5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6" h="58">
                  <a:moveTo>
                    <a:pt x="18" y="2"/>
                  </a:moveTo>
                  <a:lnTo>
                    <a:pt x="24" y="8"/>
                  </a:lnTo>
                  <a:lnTo>
                    <a:pt x="28" y="10"/>
                  </a:lnTo>
                  <a:lnTo>
                    <a:pt x="32" y="12"/>
                  </a:lnTo>
                  <a:lnTo>
                    <a:pt x="40" y="12"/>
                  </a:lnTo>
                  <a:lnTo>
                    <a:pt x="46" y="10"/>
                  </a:lnTo>
                  <a:lnTo>
                    <a:pt x="58" y="6"/>
                  </a:lnTo>
                  <a:lnTo>
                    <a:pt x="66" y="6"/>
                  </a:lnTo>
                  <a:lnTo>
                    <a:pt x="66" y="8"/>
                  </a:lnTo>
                  <a:lnTo>
                    <a:pt x="64" y="12"/>
                  </a:lnTo>
                  <a:lnTo>
                    <a:pt x="60" y="16"/>
                  </a:lnTo>
                  <a:lnTo>
                    <a:pt x="56" y="24"/>
                  </a:lnTo>
                  <a:lnTo>
                    <a:pt x="54" y="32"/>
                  </a:lnTo>
                  <a:lnTo>
                    <a:pt x="50" y="34"/>
                  </a:lnTo>
                  <a:lnTo>
                    <a:pt x="46" y="36"/>
                  </a:lnTo>
                  <a:lnTo>
                    <a:pt x="42" y="42"/>
                  </a:lnTo>
                  <a:lnTo>
                    <a:pt x="38" y="48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0" y="50"/>
                  </a:lnTo>
                  <a:lnTo>
                    <a:pt x="28" y="46"/>
                  </a:lnTo>
                  <a:lnTo>
                    <a:pt x="18" y="54"/>
                  </a:lnTo>
                  <a:lnTo>
                    <a:pt x="16" y="56"/>
                  </a:lnTo>
                  <a:lnTo>
                    <a:pt x="10" y="58"/>
                  </a:lnTo>
                  <a:lnTo>
                    <a:pt x="4" y="56"/>
                  </a:lnTo>
                  <a:lnTo>
                    <a:pt x="0" y="52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6"/>
                  </a:lnTo>
                  <a:lnTo>
                    <a:pt x="6" y="32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6" y="20"/>
                  </a:lnTo>
                  <a:lnTo>
                    <a:pt x="8" y="16"/>
                  </a:lnTo>
                  <a:lnTo>
                    <a:pt x="12" y="8"/>
                  </a:lnTo>
                  <a:lnTo>
                    <a:pt x="18" y="0"/>
                  </a:lnTo>
                  <a:lnTo>
                    <a:pt x="18" y="4"/>
                  </a:lnTo>
                  <a:lnTo>
                    <a:pt x="1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5" name="Freeform 281"/>
            <p:cNvSpPr/>
            <p:nvPr/>
          </p:nvSpPr>
          <p:spPr bwMode="auto">
            <a:xfrm>
              <a:off x="8116753" y="5739773"/>
              <a:ext cx="267521" cy="179205"/>
            </a:xfrm>
            <a:custGeom>
              <a:avLst/>
              <a:gdLst>
                <a:gd name="T0" fmla="*/ 2147483647 w 184"/>
                <a:gd name="T1" fmla="*/ 2147483647 h 114"/>
                <a:gd name="T2" fmla="*/ 2147483647 w 184"/>
                <a:gd name="T3" fmla="*/ 2147483647 h 114"/>
                <a:gd name="T4" fmla="*/ 2147483647 w 184"/>
                <a:gd name="T5" fmla="*/ 2147483647 h 114"/>
                <a:gd name="T6" fmla="*/ 2147483647 w 184"/>
                <a:gd name="T7" fmla="*/ 2147483647 h 114"/>
                <a:gd name="T8" fmla="*/ 2147483647 w 184"/>
                <a:gd name="T9" fmla="*/ 2147483647 h 114"/>
                <a:gd name="T10" fmla="*/ 2147483647 w 184"/>
                <a:gd name="T11" fmla="*/ 2147483647 h 114"/>
                <a:gd name="T12" fmla="*/ 2147483647 w 184"/>
                <a:gd name="T13" fmla="*/ 2147483647 h 114"/>
                <a:gd name="T14" fmla="*/ 2147483647 w 184"/>
                <a:gd name="T15" fmla="*/ 0 h 114"/>
                <a:gd name="T16" fmla="*/ 2147483647 w 184"/>
                <a:gd name="T17" fmla="*/ 2147483647 h 114"/>
                <a:gd name="T18" fmla="*/ 2147483647 w 184"/>
                <a:gd name="T19" fmla="*/ 2147483647 h 114"/>
                <a:gd name="T20" fmla="*/ 2147483647 w 184"/>
                <a:gd name="T21" fmla="*/ 2147483647 h 114"/>
                <a:gd name="T22" fmla="*/ 2147483647 w 184"/>
                <a:gd name="T23" fmla="*/ 2147483647 h 114"/>
                <a:gd name="T24" fmla="*/ 2147483647 w 184"/>
                <a:gd name="T25" fmla="*/ 2147483647 h 114"/>
                <a:gd name="T26" fmla="*/ 2147483647 w 184"/>
                <a:gd name="T27" fmla="*/ 2147483647 h 114"/>
                <a:gd name="T28" fmla="*/ 2147483647 w 184"/>
                <a:gd name="T29" fmla="*/ 2147483647 h 114"/>
                <a:gd name="T30" fmla="*/ 2147483647 w 184"/>
                <a:gd name="T31" fmla="*/ 2147483647 h 114"/>
                <a:gd name="T32" fmla="*/ 2147483647 w 184"/>
                <a:gd name="T33" fmla="*/ 2147483647 h 114"/>
                <a:gd name="T34" fmla="*/ 2147483647 w 184"/>
                <a:gd name="T35" fmla="*/ 2147483647 h 114"/>
                <a:gd name="T36" fmla="*/ 2147483647 w 184"/>
                <a:gd name="T37" fmla="*/ 2147483647 h 114"/>
                <a:gd name="T38" fmla="*/ 2147483647 w 184"/>
                <a:gd name="T39" fmla="*/ 2147483647 h 114"/>
                <a:gd name="T40" fmla="*/ 2147483647 w 184"/>
                <a:gd name="T41" fmla="*/ 2147483647 h 114"/>
                <a:gd name="T42" fmla="*/ 2147483647 w 184"/>
                <a:gd name="T43" fmla="*/ 2147483647 h 114"/>
                <a:gd name="T44" fmla="*/ 2147483647 w 184"/>
                <a:gd name="T45" fmla="*/ 2147483647 h 114"/>
                <a:gd name="T46" fmla="*/ 2147483647 w 184"/>
                <a:gd name="T47" fmla="*/ 2147483647 h 114"/>
                <a:gd name="T48" fmla="*/ 2147483647 w 184"/>
                <a:gd name="T49" fmla="*/ 2147483647 h 114"/>
                <a:gd name="T50" fmla="*/ 2147483647 w 184"/>
                <a:gd name="T51" fmla="*/ 2147483647 h 114"/>
                <a:gd name="T52" fmla="*/ 2147483647 w 184"/>
                <a:gd name="T53" fmla="*/ 2147483647 h 114"/>
                <a:gd name="T54" fmla="*/ 2147483647 w 184"/>
                <a:gd name="T55" fmla="*/ 2147483647 h 114"/>
                <a:gd name="T56" fmla="*/ 2147483647 w 184"/>
                <a:gd name="T57" fmla="*/ 2147483647 h 114"/>
                <a:gd name="T58" fmla="*/ 2147483647 w 184"/>
                <a:gd name="T59" fmla="*/ 2147483647 h 114"/>
                <a:gd name="T60" fmla="*/ 2147483647 w 184"/>
                <a:gd name="T61" fmla="*/ 2147483647 h 114"/>
                <a:gd name="T62" fmla="*/ 2147483647 w 184"/>
                <a:gd name="T63" fmla="*/ 2147483647 h 114"/>
                <a:gd name="T64" fmla="*/ 2147483647 w 184"/>
                <a:gd name="T65" fmla="*/ 2147483647 h 114"/>
                <a:gd name="T66" fmla="*/ 2147483647 w 184"/>
                <a:gd name="T67" fmla="*/ 2147483647 h 114"/>
                <a:gd name="T68" fmla="*/ 2147483647 w 184"/>
                <a:gd name="T69" fmla="*/ 2147483647 h 114"/>
                <a:gd name="T70" fmla="*/ 2147483647 w 184"/>
                <a:gd name="T71" fmla="*/ 2147483647 h 114"/>
                <a:gd name="T72" fmla="*/ 2147483647 w 184"/>
                <a:gd name="T73" fmla="*/ 2147483647 h 114"/>
                <a:gd name="T74" fmla="*/ 2147483647 w 184"/>
                <a:gd name="T75" fmla="*/ 2147483647 h 114"/>
                <a:gd name="T76" fmla="*/ 2147483647 w 184"/>
                <a:gd name="T77" fmla="*/ 2147483647 h 114"/>
                <a:gd name="T78" fmla="*/ 2147483647 w 184"/>
                <a:gd name="T79" fmla="*/ 2147483647 h 114"/>
                <a:gd name="T80" fmla="*/ 2147483647 w 184"/>
                <a:gd name="T81" fmla="*/ 2147483647 h 114"/>
                <a:gd name="T82" fmla="*/ 2147483647 w 184"/>
                <a:gd name="T83" fmla="*/ 2147483647 h 114"/>
                <a:gd name="T84" fmla="*/ 0 w 184"/>
                <a:gd name="T85" fmla="*/ 2147483647 h 114"/>
                <a:gd name="T86" fmla="*/ 0 w 184"/>
                <a:gd name="T87" fmla="*/ 2147483647 h 114"/>
                <a:gd name="T88" fmla="*/ 2147483647 w 184"/>
                <a:gd name="T89" fmla="*/ 2147483647 h 114"/>
                <a:gd name="T90" fmla="*/ 2147483647 w 184"/>
                <a:gd name="T91" fmla="*/ 2147483647 h 114"/>
                <a:gd name="T92" fmla="*/ 2147483647 w 184"/>
                <a:gd name="T93" fmla="*/ 2147483647 h 114"/>
                <a:gd name="T94" fmla="*/ 2147483647 w 184"/>
                <a:gd name="T95" fmla="*/ 2147483647 h 114"/>
                <a:gd name="T96" fmla="*/ 2147483647 w 184"/>
                <a:gd name="T97" fmla="*/ 2147483647 h 114"/>
                <a:gd name="T98" fmla="*/ 2147483647 w 184"/>
                <a:gd name="T99" fmla="*/ 2147483647 h 114"/>
                <a:gd name="T100" fmla="*/ 2147483647 w 184"/>
                <a:gd name="T101" fmla="*/ 2147483647 h 114"/>
                <a:gd name="T102" fmla="*/ 2147483647 w 184"/>
                <a:gd name="T103" fmla="*/ 2147483647 h 114"/>
                <a:gd name="T104" fmla="*/ 2147483647 w 184"/>
                <a:gd name="T105" fmla="*/ 2147483647 h 114"/>
                <a:gd name="T106" fmla="*/ 2147483647 w 184"/>
                <a:gd name="T107" fmla="*/ 2147483647 h 1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4"/>
                <a:gd name="T163" fmla="*/ 0 h 114"/>
                <a:gd name="T164" fmla="*/ 184 w 184"/>
                <a:gd name="T165" fmla="*/ 114 h 11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4" h="114">
                  <a:moveTo>
                    <a:pt x="110" y="42"/>
                  </a:moveTo>
                  <a:lnTo>
                    <a:pt x="120" y="32"/>
                  </a:lnTo>
                  <a:lnTo>
                    <a:pt x="132" y="24"/>
                  </a:lnTo>
                  <a:lnTo>
                    <a:pt x="138" y="22"/>
                  </a:lnTo>
                  <a:lnTo>
                    <a:pt x="144" y="18"/>
                  </a:lnTo>
                  <a:lnTo>
                    <a:pt x="154" y="6"/>
                  </a:lnTo>
                  <a:lnTo>
                    <a:pt x="162" y="2"/>
                  </a:lnTo>
                  <a:lnTo>
                    <a:pt x="166" y="0"/>
                  </a:lnTo>
                  <a:lnTo>
                    <a:pt x="172" y="2"/>
                  </a:lnTo>
                  <a:lnTo>
                    <a:pt x="168" y="6"/>
                  </a:lnTo>
                  <a:lnTo>
                    <a:pt x="166" y="14"/>
                  </a:lnTo>
                  <a:lnTo>
                    <a:pt x="172" y="12"/>
                  </a:lnTo>
                  <a:lnTo>
                    <a:pt x="176" y="10"/>
                  </a:lnTo>
                  <a:lnTo>
                    <a:pt x="184" y="6"/>
                  </a:lnTo>
                  <a:lnTo>
                    <a:pt x="184" y="16"/>
                  </a:lnTo>
                  <a:lnTo>
                    <a:pt x="178" y="18"/>
                  </a:lnTo>
                  <a:lnTo>
                    <a:pt x="176" y="22"/>
                  </a:lnTo>
                  <a:lnTo>
                    <a:pt x="172" y="28"/>
                  </a:lnTo>
                  <a:lnTo>
                    <a:pt x="168" y="32"/>
                  </a:lnTo>
                  <a:lnTo>
                    <a:pt x="164" y="34"/>
                  </a:lnTo>
                  <a:lnTo>
                    <a:pt x="158" y="36"/>
                  </a:lnTo>
                  <a:lnTo>
                    <a:pt x="140" y="46"/>
                  </a:lnTo>
                  <a:lnTo>
                    <a:pt x="132" y="52"/>
                  </a:lnTo>
                  <a:lnTo>
                    <a:pt x="130" y="54"/>
                  </a:lnTo>
                  <a:lnTo>
                    <a:pt x="128" y="56"/>
                  </a:lnTo>
                  <a:lnTo>
                    <a:pt x="128" y="60"/>
                  </a:lnTo>
                  <a:lnTo>
                    <a:pt x="122" y="64"/>
                  </a:lnTo>
                  <a:lnTo>
                    <a:pt x="114" y="64"/>
                  </a:lnTo>
                  <a:lnTo>
                    <a:pt x="102" y="66"/>
                  </a:lnTo>
                  <a:lnTo>
                    <a:pt x="94" y="70"/>
                  </a:lnTo>
                  <a:lnTo>
                    <a:pt x="86" y="78"/>
                  </a:lnTo>
                  <a:lnTo>
                    <a:pt x="74" y="90"/>
                  </a:lnTo>
                  <a:lnTo>
                    <a:pt x="70" y="94"/>
                  </a:lnTo>
                  <a:lnTo>
                    <a:pt x="66" y="98"/>
                  </a:lnTo>
                  <a:lnTo>
                    <a:pt x="54" y="100"/>
                  </a:lnTo>
                  <a:lnTo>
                    <a:pt x="50" y="104"/>
                  </a:lnTo>
                  <a:lnTo>
                    <a:pt x="42" y="110"/>
                  </a:lnTo>
                  <a:lnTo>
                    <a:pt x="36" y="112"/>
                  </a:lnTo>
                  <a:lnTo>
                    <a:pt x="28" y="114"/>
                  </a:lnTo>
                  <a:lnTo>
                    <a:pt x="20" y="112"/>
                  </a:lnTo>
                  <a:lnTo>
                    <a:pt x="10" y="108"/>
                  </a:lnTo>
                  <a:lnTo>
                    <a:pt x="2" y="102"/>
                  </a:lnTo>
                  <a:lnTo>
                    <a:pt x="0" y="100"/>
                  </a:lnTo>
                  <a:lnTo>
                    <a:pt x="0" y="96"/>
                  </a:lnTo>
                  <a:lnTo>
                    <a:pt x="8" y="90"/>
                  </a:lnTo>
                  <a:lnTo>
                    <a:pt x="20" y="84"/>
                  </a:lnTo>
                  <a:lnTo>
                    <a:pt x="30" y="78"/>
                  </a:lnTo>
                  <a:lnTo>
                    <a:pt x="40" y="72"/>
                  </a:lnTo>
                  <a:lnTo>
                    <a:pt x="62" y="60"/>
                  </a:lnTo>
                  <a:lnTo>
                    <a:pt x="68" y="58"/>
                  </a:lnTo>
                  <a:lnTo>
                    <a:pt x="72" y="58"/>
                  </a:lnTo>
                  <a:lnTo>
                    <a:pt x="82" y="58"/>
                  </a:lnTo>
                  <a:lnTo>
                    <a:pt x="96" y="52"/>
                  </a:lnTo>
                  <a:lnTo>
                    <a:pt x="11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6" name="Freeform 282"/>
            <p:cNvSpPr/>
            <p:nvPr/>
          </p:nvSpPr>
          <p:spPr bwMode="auto">
            <a:xfrm>
              <a:off x="8391193" y="5565877"/>
              <a:ext cx="153364" cy="208409"/>
            </a:xfrm>
            <a:custGeom>
              <a:avLst/>
              <a:gdLst>
                <a:gd name="T0" fmla="*/ 2147483647 w 106"/>
                <a:gd name="T1" fmla="*/ 2147483647 h 132"/>
                <a:gd name="T2" fmla="*/ 0 w 106"/>
                <a:gd name="T3" fmla="*/ 2147483647 h 132"/>
                <a:gd name="T4" fmla="*/ 2147483647 w 106"/>
                <a:gd name="T5" fmla="*/ 2147483647 h 132"/>
                <a:gd name="T6" fmla="*/ 2147483647 w 106"/>
                <a:gd name="T7" fmla="*/ 2147483647 h 132"/>
                <a:gd name="T8" fmla="*/ 2147483647 w 106"/>
                <a:gd name="T9" fmla="*/ 2147483647 h 132"/>
                <a:gd name="T10" fmla="*/ 2147483647 w 106"/>
                <a:gd name="T11" fmla="*/ 2147483647 h 132"/>
                <a:gd name="T12" fmla="*/ 2147483647 w 106"/>
                <a:gd name="T13" fmla="*/ 2147483647 h 132"/>
                <a:gd name="T14" fmla="*/ 2147483647 w 106"/>
                <a:gd name="T15" fmla="*/ 2147483647 h 132"/>
                <a:gd name="T16" fmla="*/ 2147483647 w 106"/>
                <a:gd name="T17" fmla="*/ 2147483647 h 132"/>
                <a:gd name="T18" fmla="*/ 2147483647 w 106"/>
                <a:gd name="T19" fmla="*/ 2147483647 h 132"/>
                <a:gd name="T20" fmla="*/ 2147483647 w 106"/>
                <a:gd name="T21" fmla="*/ 2147483647 h 132"/>
                <a:gd name="T22" fmla="*/ 2147483647 w 106"/>
                <a:gd name="T23" fmla="*/ 2147483647 h 132"/>
                <a:gd name="T24" fmla="*/ 2147483647 w 106"/>
                <a:gd name="T25" fmla="*/ 2147483647 h 132"/>
                <a:gd name="T26" fmla="*/ 2147483647 w 106"/>
                <a:gd name="T27" fmla="*/ 2147483647 h 132"/>
                <a:gd name="T28" fmla="*/ 2147483647 w 106"/>
                <a:gd name="T29" fmla="*/ 2147483647 h 132"/>
                <a:gd name="T30" fmla="*/ 2147483647 w 106"/>
                <a:gd name="T31" fmla="*/ 2147483647 h 132"/>
                <a:gd name="T32" fmla="*/ 2147483647 w 106"/>
                <a:gd name="T33" fmla="*/ 2147483647 h 132"/>
                <a:gd name="T34" fmla="*/ 2147483647 w 106"/>
                <a:gd name="T35" fmla="*/ 0 h 132"/>
                <a:gd name="T36" fmla="*/ 2147483647 w 106"/>
                <a:gd name="T37" fmla="*/ 2147483647 h 132"/>
                <a:gd name="T38" fmla="*/ 2147483647 w 106"/>
                <a:gd name="T39" fmla="*/ 2147483647 h 132"/>
                <a:gd name="T40" fmla="*/ 2147483647 w 106"/>
                <a:gd name="T41" fmla="*/ 2147483647 h 132"/>
                <a:gd name="T42" fmla="*/ 2147483647 w 106"/>
                <a:gd name="T43" fmla="*/ 2147483647 h 132"/>
                <a:gd name="T44" fmla="*/ 2147483647 w 106"/>
                <a:gd name="T45" fmla="*/ 2147483647 h 132"/>
                <a:gd name="T46" fmla="*/ 2147483647 w 106"/>
                <a:gd name="T47" fmla="*/ 2147483647 h 132"/>
                <a:gd name="T48" fmla="*/ 2147483647 w 106"/>
                <a:gd name="T49" fmla="*/ 2147483647 h 132"/>
                <a:gd name="T50" fmla="*/ 2147483647 w 106"/>
                <a:gd name="T51" fmla="*/ 2147483647 h 132"/>
                <a:gd name="T52" fmla="*/ 2147483647 w 106"/>
                <a:gd name="T53" fmla="*/ 2147483647 h 132"/>
                <a:gd name="T54" fmla="*/ 2147483647 w 106"/>
                <a:gd name="T55" fmla="*/ 2147483647 h 132"/>
                <a:gd name="T56" fmla="*/ 2147483647 w 106"/>
                <a:gd name="T57" fmla="*/ 2147483647 h 132"/>
                <a:gd name="T58" fmla="*/ 2147483647 w 106"/>
                <a:gd name="T59" fmla="*/ 2147483647 h 132"/>
                <a:gd name="T60" fmla="*/ 2147483647 w 106"/>
                <a:gd name="T61" fmla="*/ 2147483647 h 132"/>
                <a:gd name="T62" fmla="*/ 2147483647 w 106"/>
                <a:gd name="T63" fmla="*/ 2147483647 h 132"/>
                <a:gd name="T64" fmla="*/ 2147483647 w 106"/>
                <a:gd name="T65" fmla="*/ 2147483647 h 132"/>
                <a:gd name="T66" fmla="*/ 2147483647 w 106"/>
                <a:gd name="T67" fmla="*/ 2147483647 h 132"/>
                <a:gd name="T68" fmla="*/ 2147483647 w 106"/>
                <a:gd name="T69" fmla="*/ 2147483647 h 132"/>
                <a:gd name="T70" fmla="*/ 2147483647 w 106"/>
                <a:gd name="T71" fmla="*/ 2147483647 h 132"/>
                <a:gd name="T72" fmla="*/ 2147483647 w 106"/>
                <a:gd name="T73" fmla="*/ 2147483647 h 132"/>
                <a:gd name="T74" fmla="*/ 2147483647 w 106"/>
                <a:gd name="T75" fmla="*/ 2147483647 h 132"/>
                <a:gd name="T76" fmla="*/ 2147483647 w 106"/>
                <a:gd name="T77" fmla="*/ 2147483647 h 132"/>
                <a:gd name="T78" fmla="*/ 2147483647 w 106"/>
                <a:gd name="T79" fmla="*/ 2147483647 h 132"/>
                <a:gd name="T80" fmla="*/ 2147483647 w 106"/>
                <a:gd name="T81" fmla="*/ 2147483647 h 1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06"/>
                <a:gd name="T124" fmla="*/ 0 h 132"/>
                <a:gd name="T125" fmla="*/ 106 w 106"/>
                <a:gd name="T126" fmla="*/ 132 h 1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06" h="132">
                  <a:moveTo>
                    <a:pt x="6" y="132"/>
                  </a:moveTo>
                  <a:lnTo>
                    <a:pt x="2" y="130"/>
                  </a:lnTo>
                  <a:lnTo>
                    <a:pt x="0" y="126"/>
                  </a:lnTo>
                  <a:lnTo>
                    <a:pt x="0" y="122"/>
                  </a:lnTo>
                  <a:lnTo>
                    <a:pt x="2" y="120"/>
                  </a:lnTo>
                  <a:lnTo>
                    <a:pt x="6" y="120"/>
                  </a:lnTo>
                  <a:lnTo>
                    <a:pt x="12" y="116"/>
                  </a:lnTo>
                  <a:lnTo>
                    <a:pt x="18" y="114"/>
                  </a:lnTo>
                  <a:lnTo>
                    <a:pt x="22" y="110"/>
                  </a:lnTo>
                  <a:lnTo>
                    <a:pt x="24" y="104"/>
                  </a:lnTo>
                  <a:lnTo>
                    <a:pt x="16" y="98"/>
                  </a:lnTo>
                  <a:lnTo>
                    <a:pt x="12" y="94"/>
                  </a:lnTo>
                  <a:lnTo>
                    <a:pt x="12" y="90"/>
                  </a:lnTo>
                  <a:lnTo>
                    <a:pt x="14" y="86"/>
                  </a:lnTo>
                  <a:lnTo>
                    <a:pt x="16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6" y="84"/>
                  </a:lnTo>
                  <a:lnTo>
                    <a:pt x="30" y="82"/>
                  </a:lnTo>
                  <a:lnTo>
                    <a:pt x="34" y="78"/>
                  </a:lnTo>
                  <a:lnTo>
                    <a:pt x="40" y="70"/>
                  </a:lnTo>
                  <a:lnTo>
                    <a:pt x="44" y="68"/>
                  </a:lnTo>
                  <a:lnTo>
                    <a:pt x="48" y="62"/>
                  </a:lnTo>
                  <a:lnTo>
                    <a:pt x="52" y="54"/>
                  </a:lnTo>
                  <a:lnTo>
                    <a:pt x="54" y="44"/>
                  </a:lnTo>
                  <a:lnTo>
                    <a:pt x="58" y="34"/>
                  </a:lnTo>
                  <a:lnTo>
                    <a:pt x="54" y="32"/>
                  </a:lnTo>
                  <a:lnTo>
                    <a:pt x="52" y="30"/>
                  </a:lnTo>
                  <a:lnTo>
                    <a:pt x="52" y="24"/>
                  </a:lnTo>
                  <a:lnTo>
                    <a:pt x="52" y="22"/>
                  </a:lnTo>
                  <a:lnTo>
                    <a:pt x="54" y="20"/>
                  </a:lnTo>
                  <a:lnTo>
                    <a:pt x="52" y="16"/>
                  </a:lnTo>
                  <a:lnTo>
                    <a:pt x="52" y="14"/>
                  </a:lnTo>
                  <a:lnTo>
                    <a:pt x="54" y="4"/>
                  </a:lnTo>
                  <a:lnTo>
                    <a:pt x="56" y="2"/>
                  </a:lnTo>
                  <a:lnTo>
                    <a:pt x="58" y="0"/>
                  </a:lnTo>
                  <a:lnTo>
                    <a:pt x="60" y="4"/>
                  </a:lnTo>
                  <a:lnTo>
                    <a:pt x="64" y="8"/>
                  </a:lnTo>
                  <a:lnTo>
                    <a:pt x="68" y="14"/>
                  </a:lnTo>
                  <a:lnTo>
                    <a:pt x="70" y="20"/>
                  </a:lnTo>
                  <a:lnTo>
                    <a:pt x="70" y="24"/>
                  </a:lnTo>
                  <a:lnTo>
                    <a:pt x="68" y="26"/>
                  </a:lnTo>
                  <a:lnTo>
                    <a:pt x="64" y="28"/>
                  </a:lnTo>
                  <a:lnTo>
                    <a:pt x="62" y="30"/>
                  </a:lnTo>
                  <a:lnTo>
                    <a:pt x="62" y="34"/>
                  </a:lnTo>
                  <a:lnTo>
                    <a:pt x="60" y="38"/>
                  </a:lnTo>
                  <a:lnTo>
                    <a:pt x="58" y="44"/>
                  </a:lnTo>
                  <a:lnTo>
                    <a:pt x="60" y="46"/>
                  </a:lnTo>
                  <a:lnTo>
                    <a:pt x="62" y="48"/>
                  </a:lnTo>
                  <a:lnTo>
                    <a:pt x="66" y="46"/>
                  </a:lnTo>
                  <a:lnTo>
                    <a:pt x="68" y="44"/>
                  </a:lnTo>
                  <a:lnTo>
                    <a:pt x="74" y="38"/>
                  </a:lnTo>
                  <a:lnTo>
                    <a:pt x="74" y="40"/>
                  </a:lnTo>
                  <a:lnTo>
                    <a:pt x="74" y="44"/>
                  </a:lnTo>
                  <a:lnTo>
                    <a:pt x="72" y="48"/>
                  </a:lnTo>
                  <a:lnTo>
                    <a:pt x="70" y="52"/>
                  </a:lnTo>
                  <a:lnTo>
                    <a:pt x="70" y="56"/>
                  </a:lnTo>
                  <a:lnTo>
                    <a:pt x="72" y="60"/>
                  </a:lnTo>
                  <a:lnTo>
                    <a:pt x="76" y="62"/>
                  </a:lnTo>
                  <a:lnTo>
                    <a:pt x="78" y="64"/>
                  </a:lnTo>
                  <a:lnTo>
                    <a:pt x="84" y="62"/>
                  </a:lnTo>
                  <a:lnTo>
                    <a:pt x="88" y="60"/>
                  </a:lnTo>
                  <a:lnTo>
                    <a:pt x="92" y="58"/>
                  </a:lnTo>
                  <a:lnTo>
                    <a:pt x="96" y="56"/>
                  </a:lnTo>
                  <a:lnTo>
                    <a:pt x="102" y="58"/>
                  </a:lnTo>
                  <a:lnTo>
                    <a:pt x="104" y="60"/>
                  </a:lnTo>
                  <a:lnTo>
                    <a:pt x="106" y="62"/>
                  </a:lnTo>
                  <a:lnTo>
                    <a:pt x="104" y="64"/>
                  </a:lnTo>
                  <a:lnTo>
                    <a:pt x="102" y="68"/>
                  </a:lnTo>
                  <a:lnTo>
                    <a:pt x="96" y="70"/>
                  </a:lnTo>
                  <a:lnTo>
                    <a:pt x="80" y="86"/>
                  </a:lnTo>
                  <a:lnTo>
                    <a:pt x="76" y="88"/>
                  </a:lnTo>
                  <a:lnTo>
                    <a:pt x="72" y="86"/>
                  </a:lnTo>
                  <a:lnTo>
                    <a:pt x="68" y="86"/>
                  </a:lnTo>
                  <a:lnTo>
                    <a:pt x="64" y="86"/>
                  </a:lnTo>
                  <a:lnTo>
                    <a:pt x="58" y="92"/>
                  </a:lnTo>
                  <a:lnTo>
                    <a:pt x="54" y="98"/>
                  </a:lnTo>
                  <a:lnTo>
                    <a:pt x="44" y="108"/>
                  </a:lnTo>
                  <a:lnTo>
                    <a:pt x="30" y="118"/>
                  </a:lnTo>
                  <a:lnTo>
                    <a:pt x="18" y="128"/>
                  </a:lnTo>
                  <a:lnTo>
                    <a:pt x="12" y="130"/>
                  </a:lnTo>
                  <a:lnTo>
                    <a:pt x="6" y="1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7" name="Freeform 283"/>
            <p:cNvSpPr/>
            <p:nvPr/>
          </p:nvSpPr>
          <p:spPr bwMode="auto">
            <a:xfrm>
              <a:off x="8418868" y="5151716"/>
              <a:ext cx="56503" cy="70354"/>
            </a:xfrm>
            <a:custGeom>
              <a:avLst/>
              <a:gdLst>
                <a:gd name="T0" fmla="*/ 2147483647 w 38"/>
                <a:gd name="T1" fmla="*/ 2147483647 h 44"/>
                <a:gd name="T2" fmla="*/ 2147483647 w 38"/>
                <a:gd name="T3" fmla="*/ 2147483647 h 44"/>
                <a:gd name="T4" fmla="*/ 2147483647 w 38"/>
                <a:gd name="T5" fmla="*/ 2147483647 h 44"/>
                <a:gd name="T6" fmla="*/ 2147483647 w 38"/>
                <a:gd name="T7" fmla="*/ 2147483647 h 44"/>
                <a:gd name="T8" fmla="*/ 2147483647 w 38"/>
                <a:gd name="T9" fmla="*/ 2147483647 h 44"/>
                <a:gd name="T10" fmla="*/ 2147483647 w 38"/>
                <a:gd name="T11" fmla="*/ 2147483647 h 44"/>
                <a:gd name="T12" fmla="*/ 0 w 38"/>
                <a:gd name="T13" fmla="*/ 2147483647 h 44"/>
                <a:gd name="T14" fmla="*/ 0 w 38"/>
                <a:gd name="T15" fmla="*/ 0 h 44"/>
                <a:gd name="T16" fmla="*/ 2147483647 w 38"/>
                <a:gd name="T17" fmla="*/ 2147483647 h 44"/>
                <a:gd name="T18" fmla="*/ 2147483647 w 38"/>
                <a:gd name="T19" fmla="*/ 2147483647 h 44"/>
                <a:gd name="T20" fmla="*/ 2147483647 w 38"/>
                <a:gd name="T21" fmla="*/ 2147483647 h 44"/>
                <a:gd name="T22" fmla="*/ 2147483647 w 38"/>
                <a:gd name="T23" fmla="*/ 2147483647 h 44"/>
                <a:gd name="T24" fmla="*/ 2147483647 w 38"/>
                <a:gd name="T25" fmla="*/ 2147483647 h 44"/>
                <a:gd name="T26" fmla="*/ 2147483647 w 38"/>
                <a:gd name="T27" fmla="*/ 2147483647 h 44"/>
                <a:gd name="T28" fmla="*/ 2147483647 w 38"/>
                <a:gd name="T29" fmla="*/ 2147483647 h 44"/>
                <a:gd name="T30" fmla="*/ 2147483647 w 38"/>
                <a:gd name="T31" fmla="*/ 2147483647 h 44"/>
                <a:gd name="T32" fmla="*/ 2147483647 w 38"/>
                <a:gd name="T33" fmla="*/ 2147483647 h 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8"/>
                <a:gd name="T52" fmla="*/ 0 h 44"/>
                <a:gd name="T53" fmla="*/ 38 w 38"/>
                <a:gd name="T54" fmla="*/ 44 h 4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8" h="44">
                  <a:moveTo>
                    <a:pt x="38" y="42"/>
                  </a:moveTo>
                  <a:lnTo>
                    <a:pt x="36" y="44"/>
                  </a:lnTo>
                  <a:lnTo>
                    <a:pt x="32" y="42"/>
                  </a:lnTo>
                  <a:lnTo>
                    <a:pt x="26" y="40"/>
                  </a:lnTo>
                  <a:lnTo>
                    <a:pt x="14" y="32"/>
                  </a:lnTo>
                  <a:lnTo>
                    <a:pt x="6" y="20"/>
                  </a:lnTo>
                  <a:lnTo>
                    <a:pt x="0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2" y="10"/>
                  </a:lnTo>
                  <a:lnTo>
                    <a:pt x="16" y="16"/>
                  </a:lnTo>
                  <a:lnTo>
                    <a:pt x="20" y="22"/>
                  </a:lnTo>
                  <a:lnTo>
                    <a:pt x="24" y="24"/>
                  </a:lnTo>
                  <a:lnTo>
                    <a:pt x="28" y="26"/>
                  </a:lnTo>
                  <a:lnTo>
                    <a:pt x="32" y="28"/>
                  </a:lnTo>
                  <a:lnTo>
                    <a:pt x="34" y="32"/>
                  </a:lnTo>
                  <a:lnTo>
                    <a:pt x="38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8" name="Freeform 284"/>
            <p:cNvSpPr/>
            <p:nvPr/>
          </p:nvSpPr>
          <p:spPr bwMode="auto">
            <a:xfrm>
              <a:off x="8116753" y="4691093"/>
              <a:ext cx="92249" cy="59734"/>
            </a:xfrm>
            <a:custGeom>
              <a:avLst/>
              <a:gdLst>
                <a:gd name="T0" fmla="*/ 2147483647 w 64"/>
                <a:gd name="T1" fmla="*/ 2147483647 h 38"/>
                <a:gd name="T2" fmla="*/ 2147483647 w 64"/>
                <a:gd name="T3" fmla="*/ 2147483647 h 38"/>
                <a:gd name="T4" fmla="*/ 2147483647 w 64"/>
                <a:gd name="T5" fmla="*/ 2147483647 h 38"/>
                <a:gd name="T6" fmla="*/ 2147483647 w 64"/>
                <a:gd name="T7" fmla="*/ 2147483647 h 38"/>
                <a:gd name="T8" fmla="*/ 2147483647 w 64"/>
                <a:gd name="T9" fmla="*/ 2147483647 h 38"/>
                <a:gd name="T10" fmla="*/ 2147483647 w 64"/>
                <a:gd name="T11" fmla="*/ 2147483647 h 38"/>
                <a:gd name="T12" fmla="*/ 0 w 64"/>
                <a:gd name="T13" fmla="*/ 2147483647 h 38"/>
                <a:gd name="T14" fmla="*/ 0 w 64"/>
                <a:gd name="T15" fmla="*/ 2147483647 h 38"/>
                <a:gd name="T16" fmla="*/ 0 w 64"/>
                <a:gd name="T17" fmla="*/ 2147483647 h 38"/>
                <a:gd name="T18" fmla="*/ 2147483647 w 64"/>
                <a:gd name="T19" fmla="*/ 2147483647 h 38"/>
                <a:gd name="T20" fmla="*/ 2147483647 w 64"/>
                <a:gd name="T21" fmla="*/ 2147483647 h 38"/>
                <a:gd name="T22" fmla="*/ 2147483647 w 64"/>
                <a:gd name="T23" fmla="*/ 2147483647 h 38"/>
                <a:gd name="T24" fmla="*/ 2147483647 w 64"/>
                <a:gd name="T25" fmla="*/ 2147483647 h 38"/>
                <a:gd name="T26" fmla="*/ 2147483647 w 64"/>
                <a:gd name="T27" fmla="*/ 2147483647 h 38"/>
                <a:gd name="T28" fmla="*/ 2147483647 w 64"/>
                <a:gd name="T29" fmla="*/ 2147483647 h 38"/>
                <a:gd name="T30" fmla="*/ 2147483647 w 64"/>
                <a:gd name="T31" fmla="*/ 2147483647 h 38"/>
                <a:gd name="T32" fmla="*/ 2147483647 w 64"/>
                <a:gd name="T33" fmla="*/ 2147483647 h 38"/>
                <a:gd name="T34" fmla="*/ 2147483647 w 64"/>
                <a:gd name="T35" fmla="*/ 2147483647 h 38"/>
                <a:gd name="T36" fmla="*/ 2147483647 w 64"/>
                <a:gd name="T37" fmla="*/ 0 h 38"/>
                <a:gd name="T38" fmla="*/ 2147483647 w 64"/>
                <a:gd name="T39" fmla="*/ 0 h 38"/>
                <a:gd name="T40" fmla="*/ 2147483647 w 64"/>
                <a:gd name="T41" fmla="*/ 2147483647 h 38"/>
                <a:gd name="T42" fmla="*/ 2147483647 w 64"/>
                <a:gd name="T43" fmla="*/ 2147483647 h 38"/>
                <a:gd name="T44" fmla="*/ 2147483647 w 64"/>
                <a:gd name="T45" fmla="*/ 2147483647 h 38"/>
                <a:gd name="T46" fmla="*/ 2147483647 w 64"/>
                <a:gd name="T47" fmla="*/ 2147483647 h 38"/>
                <a:gd name="T48" fmla="*/ 2147483647 w 64"/>
                <a:gd name="T49" fmla="*/ 2147483647 h 38"/>
                <a:gd name="T50" fmla="*/ 2147483647 w 64"/>
                <a:gd name="T51" fmla="*/ 2147483647 h 38"/>
                <a:gd name="T52" fmla="*/ 2147483647 w 64"/>
                <a:gd name="T53" fmla="*/ 2147483647 h 38"/>
                <a:gd name="T54" fmla="*/ 2147483647 w 64"/>
                <a:gd name="T55" fmla="*/ 2147483647 h 38"/>
                <a:gd name="T56" fmla="*/ 2147483647 w 64"/>
                <a:gd name="T57" fmla="*/ 2147483647 h 38"/>
                <a:gd name="T58" fmla="*/ 2147483647 w 64"/>
                <a:gd name="T59" fmla="*/ 2147483647 h 38"/>
                <a:gd name="T60" fmla="*/ 2147483647 w 64"/>
                <a:gd name="T61" fmla="*/ 2147483647 h 38"/>
                <a:gd name="T62" fmla="*/ 2147483647 w 64"/>
                <a:gd name="T63" fmla="*/ 2147483647 h 38"/>
                <a:gd name="T64" fmla="*/ 2147483647 w 64"/>
                <a:gd name="T65" fmla="*/ 2147483647 h 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4"/>
                <a:gd name="T100" fmla="*/ 0 h 38"/>
                <a:gd name="T101" fmla="*/ 64 w 64"/>
                <a:gd name="T102" fmla="*/ 38 h 3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4" h="38">
                  <a:moveTo>
                    <a:pt x="36" y="38"/>
                  </a:moveTo>
                  <a:lnTo>
                    <a:pt x="34" y="38"/>
                  </a:lnTo>
                  <a:lnTo>
                    <a:pt x="30" y="38"/>
                  </a:lnTo>
                  <a:lnTo>
                    <a:pt x="22" y="38"/>
                  </a:lnTo>
                  <a:lnTo>
                    <a:pt x="10" y="36"/>
                  </a:lnTo>
                  <a:lnTo>
                    <a:pt x="2" y="32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2" y="22"/>
                  </a:lnTo>
                  <a:lnTo>
                    <a:pt x="24" y="22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8" y="22"/>
                  </a:lnTo>
                  <a:lnTo>
                    <a:pt x="42" y="18"/>
                  </a:lnTo>
                  <a:lnTo>
                    <a:pt x="46" y="14"/>
                  </a:lnTo>
                  <a:lnTo>
                    <a:pt x="52" y="10"/>
                  </a:lnTo>
                  <a:lnTo>
                    <a:pt x="52" y="4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6" y="2"/>
                  </a:lnTo>
                  <a:lnTo>
                    <a:pt x="60" y="4"/>
                  </a:lnTo>
                  <a:lnTo>
                    <a:pt x="62" y="8"/>
                  </a:lnTo>
                  <a:lnTo>
                    <a:pt x="64" y="10"/>
                  </a:lnTo>
                  <a:lnTo>
                    <a:pt x="62" y="12"/>
                  </a:lnTo>
                  <a:lnTo>
                    <a:pt x="60" y="16"/>
                  </a:lnTo>
                  <a:lnTo>
                    <a:pt x="58" y="18"/>
                  </a:lnTo>
                  <a:lnTo>
                    <a:pt x="58" y="20"/>
                  </a:lnTo>
                  <a:lnTo>
                    <a:pt x="54" y="26"/>
                  </a:lnTo>
                  <a:lnTo>
                    <a:pt x="46" y="32"/>
                  </a:lnTo>
                  <a:lnTo>
                    <a:pt x="40" y="36"/>
                  </a:lnTo>
                  <a:lnTo>
                    <a:pt x="34" y="38"/>
                  </a:lnTo>
                  <a:lnTo>
                    <a:pt x="36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29" name="Freeform 285"/>
            <p:cNvSpPr/>
            <p:nvPr/>
          </p:nvSpPr>
          <p:spPr bwMode="auto">
            <a:xfrm>
              <a:off x="7778892" y="4725607"/>
              <a:ext cx="17296" cy="25221"/>
            </a:xfrm>
            <a:custGeom>
              <a:avLst/>
              <a:gdLst>
                <a:gd name="T0" fmla="*/ 2147483647 w 12"/>
                <a:gd name="T1" fmla="*/ 2147483647 h 16"/>
                <a:gd name="T2" fmla="*/ 2147483647 w 12"/>
                <a:gd name="T3" fmla="*/ 2147483647 h 16"/>
                <a:gd name="T4" fmla="*/ 2147483647 w 12"/>
                <a:gd name="T5" fmla="*/ 2147483647 h 16"/>
                <a:gd name="T6" fmla="*/ 2147483647 w 12"/>
                <a:gd name="T7" fmla="*/ 2147483647 h 16"/>
                <a:gd name="T8" fmla="*/ 2147483647 w 12"/>
                <a:gd name="T9" fmla="*/ 2147483647 h 16"/>
                <a:gd name="T10" fmla="*/ 0 w 12"/>
                <a:gd name="T11" fmla="*/ 2147483647 h 16"/>
                <a:gd name="T12" fmla="*/ 2147483647 w 12"/>
                <a:gd name="T13" fmla="*/ 2147483647 h 16"/>
                <a:gd name="T14" fmla="*/ 2147483647 w 12"/>
                <a:gd name="T15" fmla="*/ 0 h 16"/>
                <a:gd name="T16" fmla="*/ 2147483647 w 12"/>
                <a:gd name="T17" fmla="*/ 2147483647 h 16"/>
                <a:gd name="T18" fmla="*/ 2147483647 w 12"/>
                <a:gd name="T19" fmla="*/ 2147483647 h 16"/>
                <a:gd name="T20" fmla="*/ 2147483647 w 12"/>
                <a:gd name="T21" fmla="*/ 2147483647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"/>
                <a:gd name="T34" fmla="*/ 0 h 16"/>
                <a:gd name="T35" fmla="*/ 12 w 12"/>
                <a:gd name="T36" fmla="*/ 16 h 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" h="16">
                  <a:moveTo>
                    <a:pt x="12" y="10"/>
                  </a:moveTo>
                  <a:lnTo>
                    <a:pt x="12" y="14"/>
                  </a:lnTo>
                  <a:lnTo>
                    <a:pt x="12" y="16"/>
                  </a:lnTo>
                  <a:lnTo>
                    <a:pt x="6" y="16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2" y="4"/>
                  </a:lnTo>
                  <a:lnTo>
                    <a:pt x="8" y="0"/>
                  </a:lnTo>
                  <a:lnTo>
                    <a:pt x="10" y="6"/>
                  </a:lnTo>
                  <a:lnTo>
                    <a:pt x="10" y="8"/>
                  </a:lnTo>
                  <a:lnTo>
                    <a:pt x="12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0" name="Freeform 286"/>
            <p:cNvSpPr/>
            <p:nvPr/>
          </p:nvSpPr>
          <p:spPr bwMode="auto">
            <a:xfrm>
              <a:off x="7703940" y="4773395"/>
              <a:ext cx="17296" cy="29203"/>
            </a:xfrm>
            <a:custGeom>
              <a:avLst/>
              <a:gdLst>
                <a:gd name="T0" fmla="*/ 2147483647 w 12"/>
                <a:gd name="T1" fmla="*/ 2147483647 h 20"/>
                <a:gd name="T2" fmla="*/ 2147483647 w 12"/>
                <a:gd name="T3" fmla="*/ 2147483647 h 20"/>
                <a:gd name="T4" fmla="*/ 2147483647 w 12"/>
                <a:gd name="T5" fmla="*/ 0 h 20"/>
                <a:gd name="T6" fmla="*/ 2147483647 w 12"/>
                <a:gd name="T7" fmla="*/ 2147483647 h 20"/>
                <a:gd name="T8" fmla="*/ 2147483647 w 12"/>
                <a:gd name="T9" fmla="*/ 2147483647 h 20"/>
                <a:gd name="T10" fmla="*/ 2147483647 w 12"/>
                <a:gd name="T11" fmla="*/ 2147483647 h 20"/>
                <a:gd name="T12" fmla="*/ 2147483647 w 12"/>
                <a:gd name="T13" fmla="*/ 2147483647 h 20"/>
                <a:gd name="T14" fmla="*/ 0 w 12"/>
                <a:gd name="T15" fmla="*/ 2147483647 h 20"/>
                <a:gd name="T16" fmla="*/ 0 w 12"/>
                <a:gd name="T17" fmla="*/ 2147483647 h 20"/>
                <a:gd name="T18" fmla="*/ 2147483647 w 12"/>
                <a:gd name="T19" fmla="*/ 2147483647 h 20"/>
                <a:gd name="T20" fmla="*/ 2147483647 w 12"/>
                <a:gd name="T21" fmla="*/ 2147483647 h 20"/>
                <a:gd name="T22" fmla="*/ 2147483647 w 12"/>
                <a:gd name="T23" fmla="*/ 2147483647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"/>
                <a:gd name="T37" fmla="*/ 0 h 20"/>
                <a:gd name="T38" fmla="*/ 12 w 12"/>
                <a:gd name="T39" fmla="*/ 20 h 2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" h="20">
                  <a:moveTo>
                    <a:pt x="6" y="2"/>
                  </a:moveTo>
                  <a:lnTo>
                    <a:pt x="8" y="2"/>
                  </a:lnTo>
                  <a:lnTo>
                    <a:pt x="8" y="0"/>
                  </a:lnTo>
                  <a:lnTo>
                    <a:pt x="10" y="2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8" y="12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1" name="Freeform 287"/>
            <p:cNvSpPr/>
            <p:nvPr/>
          </p:nvSpPr>
          <p:spPr bwMode="auto">
            <a:xfrm>
              <a:off x="7635907" y="4645960"/>
              <a:ext cx="73799" cy="34513"/>
            </a:xfrm>
            <a:custGeom>
              <a:avLst/>
              <a:gdLst>
                <a:gd name="T0" fmla="*/ 2147483647 w 50"/>
                <a:gd name="T1" fmla="*/ 2147483647 h 22"/>
                <a:gd name="T2" fmla="*/ 2147483647 w 50"/>
                <a:gd name="T3" fmla="*/ 2147483647 h 22"/>
                <a:gd name="T4" fmla="*/ 2147483647 w 50"/>
                <a:gd name="T5" fmla="*/ 2147483647 h 22"/>
                <a:gd name="T6" fmla="*/ 2147483647 w 50"/>
                <a:gd name="T7" fmla="*/ 2147483647 h 22"/>
                <a:gd name="T8" fmla="*/ 2147483647 w 50"/>
                <a:gd name="T9" fmla="*/ 2147483647 h 22"/>
                <a:gd name="T10" fmla="*/ 2147483647 w 50"/>
                <a:gd name="T11" fmla="*/ 2147483647 h 22"/>
                <a:gd name="T12" fmla="*/ 2147483647 w 50"/>
                <a:gd name="T13" fmla="*/ 2147483647 h 22"/>
                <a:gd name="T14" fmla="*/ 2147483647 w 50"/>
                <a:gd name="T15" fmla="*/ 2147483647 h 22"/>
                <a:gd name="T16" fmla="*/ 2147483647 w 50"/>
                <a:gd name="T17" fmla="*/ 2147483647 h 22"/>
                <a:gd name="T18" fmla="*/ 0 w 50"/>
                <a:gd name="T19" fmla="*/ 2147483647 h 22"/>
                <a:gd name="T20" fmla="*/ 2147483647 w 50"/>
                <a:gd name="T21" fmla="*/ 2147483647 h 22"/>
                <a:gd name="T22" fmla="*/ 2147483647 w 50"/>
                <a:gd name="T23" fmla="*/ 2147483647 h 22"/>
                <a:gd name="T24" fmla="*/ 2147483647 w 50"/>
                <a:gd name="T25" fmla="*/ 2147483647 h 22"/>
                <a:gd name="T26" fmla="*/ 2147483647 w 50"/>
                <a:gd name="T27" fmla="*/ 2147483647 h 22"/>
                <a:gd name="T28" fmla="*/ 2147483647 w 50"/>
                <a:gd name="T29" fmla="*/ 0 h 22"/>
                <a:gd name="T30" fmla="*/ 2147483647 w 50"/>
                <a:gd name="T31" fmla="*/ 2147483647 h 22"/>
                <a:gd name="T32" fmla="*/ 2147483647 w 50"/>
                <a:gd name="T33" fmla="*/ 2147483647 h 22"/>
                <a:gd name="T34" fmla="*/ 2147483647 w 50"/>
                <a:gd name="T35" fmla="*/ 0 h 22"/>
                <a:gd name="T36" fmla="*/ 2147483647 w 50"/>
                <a:gd name="T37" fmla="*/ 2147483647 h 22"/>
                <a:gd name="T38" fmla="*/ 2147483647 w 50"/>
                <a:gd name="T39" fmla="*/ 2147483647 h 22"/>
                <a:gd name="T40" fmla="*/ 2147483647 w 50"/>
                <a:gd name="T41" fmla="*/ 2147483647 h 22"/>
                <a:gd name="T42" fmla="*/ 2147483647 w 50"/>
                <a:gd name="T43" fmla="*/ 2147483647 h 22"/>
                <a:gd name="T44" fmla="*/ 2147483647 w 50"/>
                <a:gd name="T45" fmla="*/ 2147483647 h 22"/>
                <a:gd name="T46" fmla="*/ 2147483647 w 50"/>
                <a:gd name="T47" fmla="*/ 2147483647 h 22"/>
                <a:gd name="T48" fmla="*/ 2147483647 w 50"/>
                <a:gd name="T49" fmla="*/ 2147483647 h 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0"/>
                <a:gd name="T76" fmla="*/ 0 h 22"/>
                <a:gd name="T77" fmla="*/ 50 w 50"/>
                <a:gd name="T78" fmla="*/ 22 h 2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0" h="22">
                  <a:moveTo>
                    <a:pt x="42" y="22"/>
                  </a:moveTo>
                  <a:lnTo>
                    <a:pt x="40" y="20"/>
                  </a:lnTo>
                  <a:lnTo>
                    <a:pt x="38" y="16"/>
                  </a:lnTo>
                  <a:lnTo>
                    <a:pt x="34" y="14"/>
                  </a:lnTo>
                  <a:lnTo>
                    <a:pt x="30" y="14"/>
                  </a:lnTo>
                  <a:lnTo>
                    <a:pt x="24" y="12"/>
                  </a:lnTo>
                  <a:lnTo>
                    <a:pt x="16" y="12"/>
                  </a:lnTo>
                  <a:lnTo>
                    <a:pt x="10" y="12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8" y="4"/>
                  </a:lnTo>
                  <a:lnTo>
                    <a:pt x="14" y="4"/>
                  </a:lnTo>
                  <a:lnTo>
                    <a:pt x="18" y="2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4" y="0"/>
                  </a:lnTo>
                  <a:lnTo>
                    <a:pt x="38" y="2"/>
                  </a:lnTo>
                  <a:lnTo>
                    <a:pt x="44" y="6"/>
                  </a:lnTo>
                  <a:lnTo>
                    <a:pt x="48" y="10"/>
                  </a:lnTo>
                  <a:lnTo>
                    <a:pt x="50" y="16"/>
                  </a:lnTo>
                  <a:lnTo>
                    <a:pt x="48" y="18"/>
                  </a:lnTo>
                  <a:lnTo>
                    <a:pt x="46" y="20"/>
                  </a:lnTo>
                  <a:lnTo>
                    <a:pt x="42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2" name="Freeform 288"/>
            <p:cNvSpPr/>
            <p:nvPr/>
          </p:nvSpPr>
          <p:spPr bwMode="auto">
            <a:xfrm>
              <a:off x="7633600" y="4510561"/>
              <a:ext cx="28828" cy="66372"/>
            </a:xfrm>
            <a:custGeom>
              <a:avLst/>
              <a:gdLst>
                <a:gd name="T0" fmla="*/ 2147483647 w 20"/>
                <a:gd name="T1" fmla="*/ 2147483647 h 42"/>
                <a:gd name="T2" fmla="*/ 2147483647 w 20"/>
                <a:gd name="T3" fmla="*/ 2147483647 h 42"/>
                <a:gd name="T4" fmla="*/ 2147483647 w 20"/>
                <a:gd name="T5" fmla="*/ 2147483647 h 42"/>
                <a:gd name="T6" fmla="*/ 0 w 20"/>
                <a:gd name="T7" fmla="*/ 2147483647 h 42"/>
                <a:gd name="T8" fmla="*/ 2147483647 w 20"/>
                <a:gd name="T9" fmla="*/ 2147483647 h 42"/>
                <a:gd name="T10" fmla="*/ 0 w 20"/>
                <a:gd name="T11" fmla="*/ 0 h 42"/>
                <a:gd name="T12" fmla="*/ 2147483647 w 20"/>
                <a:gd name="T13" fmla="*/ 0 h 42"/>
                <a:gd name="T14" fmla="*/ 2147483647 w 20"/>
                <a:gd name="T15" fmla="*/ 2147483647 h 42"/>
                <a:gd name="T16" fmla="*/ 2147483647 w 20"/>
                <a:gd name="T17" fmla="*/ 2147483647 h 42"/>
                <a:gd name="T18" fmla="*/ 2147483647 w 20"/>
                <a:gd name="T19" fmla="*/ 2147483647 h 42"/>
                <a:gd name="T20" fmla="*/ 2147483647 w 20"/>
                <a:gd name="T21" fmla="*/ 2147483647 h 42"/>
                <a:gd name="T22" fmla="*/ 2147483647 w 20"/>
                <a:gd name="T23" fmla="*/ 2147483647 h 42"/>
                <a:gd name="T24" fmla="*/ 2147483647 w 20"/>
                <a:gd name="T25" fmla="*/ 2147483647 h 42"/>
                <a:gd name="T26" fmla="*/ 2147483647 w 20"/>
                <a:gd name="T27" fmla="*/ 2147483647 h 42"/>
                <a:gd name="T28" fmla="*/ 2147483647 w 20"/>
                <a:gd name="T29" fmla="*/ 2147483647 h 42"/>
                <a:gd name="T30" fmla="*/ 2147483647 w 20"/>
                <a:gd name="T31" fmla="*/ 2147483647 h 42"/>
                <a:gd name="T32" fmla="*/ 2147483647 w 20"/>
                <a:gd name="T33" fmla="*/ 2147483647 h 42"/>
                <a:gd name="T34" fmla="*/ 2147483647 w 20"/>
                <a:gd name="T35" fmla="*/ 2147483647 h 42"/>
                <a:gd name="T36" fmla="*/ 2147483647 w 20"/>
                <a:gd name="T37" fmla="*/ 2147483647 h 42"/>
                <a:gd name="T38" fmla="*/ 2147483647 w 20"/>
                <a:gd name="T39" fmla="*/ 2147483647 h 42"/>
                <a:gd name="T40" fmla="*/ 2147483647 w 20"/>
                <a:gd name="T41" fmla="*/ 2147483647 h 42"/>
                <a:gd name="T42" fmla="*/ 2147483647 w 20"/>
                <a:gd name="T43" fmla="*/ 2147483647 h 42"/>
                <a:gd name="T44" fmla="*/ 2147483647 w 20"/>
                <a:gd name="T45" fmla="*/ 2147483647 h 42"/>
                <a:gd name="T46" fmla="*/ 2147483647 w 20"/>
                <a:gd name="T47" fmla="*/ 2147483647 h 42"/>
                <a:gd name="T48" fmla="*/ 2147483647 w 20"/>
                <a:gd name="T49" fmla="*/ 2147483647 h 42"/>
                <a:gd name="T50" fmla="*/ 2147483647 w 20"/>
                <a:gd name="T51" fmla="*/ 2147483647 h 42"/>
                <a:gd name="T52" fmla="*/ 2147483647 w 20"/>
                <a:gd name="T53" fmla="*/ 2147483647 h 42"/>
                <a:gd name="T54" fmla="*/ 2147483647 w 20"/>
                <a:gd name="T55" fmla="*/ 2147483647 h 42"/>
                <a:gd name="T56" fmla="*/ 2147483647 w 20"/>
                <a:gd name="T57" fmla="*/ 2147483647 h 42"/>
                <a:gd name="T58" fmla="*/ 2147483647 w 20"/>
                <a:gd name="T59" fmla="*/ 2147483647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0"/>
                <a:gd name="T91" fmla="*/ 0 h 42"/>
                <a:gd name="T92" fmla="*/ 20 w 2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0" h="42">
                  <a:moveTo>
                    <a:pt x="2" y="22"/>
                  </a:moveTo>
                  <a:lnTo>
                    <a:pt x="2" y="18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8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4" y="16"/>
                  </a:lnTo>
                  <a:lnTo>
                    <a:pt x="12" y="18"/>
                  </a:lnTo>
                  <a:lnTo>
                    <a:pt x="12" y="22"/>
                  </a:lnTo>
                  <a:lnTo>
                    <a:pt x="20" y="32"/>
                  </a:lnTo>
                  <a:lnTo>
                    <a:pt x="16" y="32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8" y="28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34"/>
                  </a:lnTo>
                  <a:lnTo>
                    <a:pt x="4" y="38"/>
                  </a:lnTo>
                  <a:lnTo>
                    <a:pt x="6" y="42"/>
                  </a:lnTo>
                  <a:lnTo>
                    <a:pt x="2" y="40"/>
                  </a:lnTo>
                  <a:lnTo>
                    <a:pt x="2" y="34"/>
                  </a:lnTo>
                  <a:lnTo>
                    <a:pt x="2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3" name="Freeform 289"/>
            <p:cNvSpPr/>
            <p:nvPr/>
          </p:nvSpPr>
          <p:spPr bwMode="auto">
            <a:xfrm>
              <a:off x="7596701" y="4655252"/>
              <a:ext cx="24215" cy="25221"/>
            </a:xfrm>
            <a:custGeom>
              <a:avLst/>
              <a:gdLst>
                <a:gd name="T0" fmla="*/ 2147483647 w 18"/>
                <a:gd name="T1" fmla="*/ 2147483647 h 16"/>
                <a:gd name="T2" fmla="*/ 2147483647 w 18"/>
                <a:gd name="T3" fmla="*/ 2147483647 h 16"/>
                <a:gd name="T4" fmla="*/ 2147483647 w 18"/>
                <a:gd name="T5" fmla="*/ 2147483647 h 16"/>
                <a:gd name="T6" fmla="*/ 2147483647 w 18"/>
                <a:gd name="T7" fmla="*/ 2147483647 h 16"/>
                <a:gd name="T8" fmla="*/ 2147483647 w 18"/>
                <a:gd name="T9" fmla="*/ 2147483647 h 16"/>
                <a:gd name="T10" fmla="*/ 2147483647 w 18"/>
                <a:gd name="T11" fmla="*/ 2147483647 h 16"/>
                <a:gd name="T12" fmla="*/ 2147483647 w 18"/>
                <a:gd name="T13" fmla="*/ 2147483647 h 16"/>
                <a:gd name="T14" fmla="*/ 0 w 18"/>
                <a:gd name="T15" fmla="*/ 2147483647 h 16"/>
                <a:gd name="T16" fmla="*/ 0 w 18"/>
                <a:gd name="T17" fmla="*/ 2147483647 h 16"/>
                <a:gd name="T18" fmla="*/ 2147483647 w 18"/>
                <a:gd name="T19" fmla="*/ 0 h 16"/>
                <a:gd name="T20" fmla="*/ 2147483647 w 18"/>
                <a:gd name="T21" fmla="*/ 2147483647 h 16"/>
                <a:gd name="T22" fmla="*/ 2147483647 w 18"/>
                <a:gd name="T23" fmla="*/ 2147483647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"/>
                <a:gd name="T37" fmla="*/ 0 h 16"/>
                <a:gd name="T38" fmla="*/ 18 w 18"/>
                <a:gd name="T39" fmla="*/ 16 h 1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" h="16">
                  <a:moveTo>
                    <a:pt x="16" y="4"/>
                  </a:moveTo>
                  <a:lnTo>
                    <a:pt x="18" y="6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0" y="16"/>
                  </a:lnTo>
                  <a:lnTo>
                    <a:pt x="2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10" y="0"/>
                  </a:lnTo>
                  <a:lnTo>
                    <a:pt x="18" y="4"/>
                  </a:lnTo>
                  <a:lnTo>
                    <a:pt x="16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4" name="Freeform 290"/>
            <p:cNvSpPr/>
            <p:nvPr/>
          </p:nvSpPr>
          <p:spPr bwMode="auto">
            <a:xfrm>
              <a:off x="7349935" y="4798616"/>
              <a:ext cx="73799" cy="25221"/>
            </a:xfrm>
            <a:custGeom>
              <a:avLst/>
              <a:gdLst>
                <a:gd name="T0" fmla="*/ 2147483647 w 50"/>
                <a:gd name="T1" fmla="*/ 2147483647 h 16"/>
                <a:gd name="T2" fmla="*/ 2147483647 w 50"/>
                <a:gd name="T3" fmla="*/ 2147483647 h 16"/>
                <a:gd name="T4" fmla="*/ 2147483647 w 50"/>
                <a:gd name="T5" fmla="*/ 2147483647 h 16"/>
                <a:gd name="T6" fmla="*/ 2147483647 w 50"/>
                <a:gd name="T7" fmla="*/ 2147483647 h 16"/>
                <a:gd name="T8" fmla="*/ 2147483647 w 50"/>
                <a:gd name="T9" fmla="*/ 2147483647 h 16"/>
                <a:gd name="T10" fmla="*/ 2147483647 w 50"/>
                <a:gd name="T11" fmla="*/ 2147483647 h 16"/>
                <a:gd name="T12" fmla="*/ 2147483647 w 50"/>
                <a:gd name="T13" fmla="*/ 2147483647 h 16"/>
                <a:gd name="T14" fmla="*/ 2147483647 w 50"/>
                <a:gd name="T15" fmla="*/ 2147483647 h 16"/>
                <a:gd name="T16" fmla="*/ 2147483647 w 50"/>
                <a:gd name="T17" fmla="*/ 2147483647 h 16"/>
                <a:gd name="T18" fmla="*/ 2147483647 w 50"/>
                <a:gd name="T19" fmla="*/ 2147483647 h 16"/>
                <a:gd name="T20" fmla="*/ 2147483647 w 50"/>
                <a:gd name="T21" fmla="*/ 2147483647 h 16"/>
                <a:gd name="T22" fmla="*/ 2147483647 w 50"/>
                <a:gd name="T23" fmla="*/ 2147483647 h 16"/>
                <a:gd name="T24" fmla="*/ 2147483647 w 50"/>
                <a:gd name="T25" fmla="*/ 2147483647 h 16"/>
                <a:gd name="T26" fmla="*/ 0 w 50"/>
                <a:gd name="T27" fmla="*/ 2147483647 h 16"/>
                <a:gd name="T28" fmla="*/ 2147483647 w 50"/>
                <a:gd name="T29" fmla="*/ 2147483647 h 16"/>
                <a:gd name="T30" fmla="*/ 2147483647 w 50"/>
                <a:gd name="T31" fmla="*/ 2147483647 h 16"/>
                <a:gd name="T32" fmla="*/ 2147483647 w 50"/>
                <a:gd name="T33" fmla="*/ 2147483647 h 16"/>
                <a:gd name="T34" fmla="*/ 2147483647 w 50"/>
                <a:gd name="T35" fmla="*/ 2147483647 h 16"/>
                <a:gd name="T36" fmla="*/ 2147483647 w 50"/>
                <a:gd name="T37" fmla="*/ 2147483647 h 16"/>
                <a:gd name="T38" fmla="*/ 2147483647 w 50"/>
                <a:gd name="T39" fmla="*/ 2147483647 h 16"/>
                <a:gd name="T40" fmla="*/ 2147483647 w 50"/>
                <a:gd name="T41" fmla="*/ 2147483647 h 16"/>
                <a:gd name="T42" fmla="*/ 2147483647 w 50"/>
                <a:gd name="T43" fmla="*/ 2147483647 h 16"/>
                <a:gd name="T44" fmla="*/ 2147483647 w 50"/>
                <a:gd name="T45" fmla="*/ 2147483647 h 16"/>
                <a:gd name="T46" fmla="*/ 2147483647 w 50"/>
                <a:gd name="T47" fmla="*/ 2147483647 h 16"/>
                <a:gd name="T48" fmla="*/ 2147483647 w 50"/>
                <a:gd name="T49" fmla="*/ 0 h 16"/>
                <a:gd name="T50" fmla="*/ 2147483647 w 50"/>
                <a:gd name="T51" fmla="*/ 2147483647 h 16"/>
                <a:gd name="T52" fmla="*/ 2147483647 w 50"/>
                <a:gd name="T53" fmla="*/ 2147483647 h 16"/>
                <a:gd name="T54" fmla="*/ 2147483647 w 50"/>
                <a:gd name="T55" fmla="*/ 2147483647 h 1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0"/>
                <a:gd name="T85" fmla="*/ 0 h 16"/>
                <a:gd name="T86" fmla="*/ 50 w 50"/>
                <a:gd name="T87" fmla="*/ 16 h 1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0" h="16">
                  <a:moveTo>
                    <a:pt x="50" y="12"/>
                  </a:moveTo>
                  <a:lnTo>
                    <a:pt x="48" y="12"/>
                  </a:lnTo>
                  <a:lnTo>
                    <a:pt x="42" y="12"/>
                  </a:lnTo>
                  <a:lnTo>
                    <a:pt x="38" y="10"/>
                  </a:lnTo>
                  <a:lnTo>
                    <a:pt x="34" y="14"/>
                  </a:lnTo>
                  <a:lnTo>
                    <a:pt x="30" y="16"/>
                  </a:lnTo>
                  <a:lnTo>
                    <a:pt x="20" y="16"/>
                  </a:lnTo>
                  <a:lnTo>
                    <a:pt x="16" y="16"/>
                  </a:lnTo>
                  <a:lnTo>
                    <a:pt x="14" y="14"/>
                  </a:lnTo>
                  <a:lnTo>
                    <a:pt x="12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2" y="6"/>
                  </a:lnTo>
                  <a:lnTo>
                    <a:pt x="6" y="4"/>
                  </a:lnTo>
                  <a:lnTo>
                    <a:pt x="10" y="2"/>
                  </a:lnTo>
                  <a:lnTo>
                    <a:pt x="14" y="2"/>
                  </a:lnTo>
                  <a:lnTo>
                    <a:pt x="14" y="6"/>
                  </a:lnTo>
                  <a:lnTo>
                    <a:pt x="32" y="10"/>
                  </a:lnTo>
                  <a:lnTo>
                    <a:pt x="38" y="10"/>
                  </a:lnTo>
                  <a:lnTo>
                    <a:pt x="34" y="6"/>
                  </a:lnTo>
                  <a:lnTo>
                    <a:pt x="32" y="4"/>
                  </a:lnTo>
                  <a:lnTo>
                    <a:pt x="34" y="2"/>
                  </a:lnTo>
                  <a:lnTo>
                    <a:pt x="38" y="0"/>
                  </a:lnTo>
                  <a:lnTo>
                    <a:pt x="42" y="4"/>
                  </a:lnTo>
                  <a:lnTo>
                    <a:pt x="50" y="8"/>
                  </a:lnTo>
                  <a:lnTo>
                    <a:pt x="5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5" name="Freeform 291"/>
            <p:cNvSpPr/>
            <p:nvPr/>
          </p:nvSpPr>
          <p:spPr bwMode="auto">
            <a:xfrm>
              <a:off x="7494074" y="4279585"/>
              <a:ext cx="110698" cy="122125"/>
            </a:xfrm>
            <a:custGeom>
              <a:avLst/>
              <a:gdLst>
                <a:gd name="T0" fmla="*/ 2147483647 w 76"/>
                <a:gd name="T1" fmla="*/ 2147483647 h 78"/>
                <a:gd name="T2" fmla="*/ 2147483647 w 76"/>
                <a:gd name="T3" fmla="*/ 2147483647 h 78"/>
                <a:gd name="T4" fmla="*/ 2147483647 w 76"/>
                <a:gd name="T5" fmla="*/ 2147483647 h 78"/>
                <a:gd name="T6" fmla="*/ 2147483647 w 76"/>
                <a:gd name="T7" fmla="*/ 2147483647 h 78"/>
                <a:gd name="T8" fmla="*/ 2147483647 w 76"/>
                <a:gd name="T9" fmla="*/ 2147483647 h 78"/>
                <a:gd name="T10" fmla="*/ 2147483647 w 76"/>
                <a:gd name="T11" fmla="*/ 2147483647 h 78"/>
                <a:gd name="T12" fmla="*/ 2147483647 w 76"/>
                <a:gd name="T13" fmla="*/ 2147483647 h 78"/>
                <a:gd name="T14" fmla="*/ 2147483647 w 76"/>
                <a:gd name="T15" fmla="*/ 2147483647 h 78"/>
                <a:gd name="T16" fmla="*/ 2147483647 w 76"/>
                <a:gd name="T17" fmla="*/ 2147483647 h 78"/>
                <a:gd name="T18" fmla="*/ 2147483647 w 76"/>
                <a:gd name="T19" fmla="*/ 2147483647 h 78"/>
                <a:gd name="T20" fmla="*/ 2147483647 w 76"/>
                <a:gd name="T21" fmla="*/ 2147483647 h 78"/>
                <a:gd name="T22" fmla="*/ 2147483647 w 76"/>
                <a:gd name="T23" fmla="*/ 2147483647 h 78"/>
                <a:gd name="T24" fmla="*/ 2147483647 w 76"/>
                <a:gd name="T25" fmla="*/ 2147483647 h 78"/>
                <a:gd name="T26" fmla="*/ 2147483647 w 76"/>
                <a:gd name="T27" fmla="*/ 2147483647 h 78"/>
                <a:gd name="T28" fmla="*/ 2147483647 w 76"/>
                <a:gd name="T29" fmla="*/ 2147483647 h 78"/>
                <a:gd name="T30" fmla="*/ 2147483647 w 76"/>
                <a:gd name="T31" fmla="*/ 2147483647 h 78"/>
                <a:gd name="T32" fmla="*/ 0 w 76"/>
                <a:gd name="T33" fmla="*/ 2147483647 h 78"/>
                <a:gd name="T34" fmla="*/ 2147483647 w 76"/>
                <a:gd name="T35" fmla="*/ 2147483647 h 78"/>
                <a:gd name="T36" fmla="*/ 0 w 76"/>
                <a:gd name="T37" fmla="*/ 2147483647 h 78"/>
                <a:gd name="T38" fmla="*/ 2147483647 w 76"/>
                <a:gd name="T39" fmla="*/ 2147483647 h 78"/>
                <a:gd name="T40" fmla="*/ 2147483647 w 76"/>
                <a:gd name="T41" fmla="*/ 2147483647 h 78"/>
                <a:gd name="T42" fmla="*/ 2147483647 w 76"/>
                <a:gd name="T43" fmla="*/ 2147483647 h 78"/>
                <a:gd name="T44" fmla="*/ 2147483647 w 76"/>
                <a:gd name="T45" fmla="*/ 2147483647 h 78"/>
                <a:gd name="T46" fmla="*/ 2147483647 w 76"/>
                <a:gd name="T47" fmla="*/ 2147483647 h 78"/>
                <a:gd name="T48" fmla="*/ 2147483647 w 76"/>
                <a:gd name="T49" fmla="*/ 2147483647 h 78"/>
                <a:gd name="T50" fmla="*/ 2147483647 w 76"/>
                <a:gd name="T51" fmla="*/ 2147483647 h 78"/>
                <a:gd name="T52" fmla="*/ 2147483647 w 76"/>
                <a:gd name="T53" fmla="*/ 2147483647 h 78"/>
                <a:gd name="T54" fmla="*/ 2147483647 w 76"/>
                <a:gd name="T55" fmla="*/ 2147483647 h 78"/>
                <a:gd name="T56" fmla="*/ 2147483647 w 76"/>
                <a:gd name="T57" fmla="*/ 0 h 78"/>
                <a:gd name="T58" fmla="*/ 2147483647 w 76"/>
                <a:gd name="T59" fmla="*/ 2147483647 h 78"/>
                <a:gd name="T60" fmla="*/ 2147483647 w 76"/>
                <a:gd name="T61" fmla="*/ 2147483647 h 78"/>
                <a:gd name="T62" fmla="*/ 2147483647 w 76"/>
                <a:gd name="T63" fmla="*/ 2147483647 h 78"/>
                <a:gd name="T64" fmla="*/ 2147483647 w 76"/>
                <a:gd name="T65" fmla="*/ 2147483647 h 78"/>
                <a:gd name="T66" fmla="*/ 2147483647 w 76"/>
                <a:gd name="T67" fmla="*/ 2147483647 h 78"/>
                <a:gd name="T68" fmla="*/ 2147483647 w 76"/>
                <a:gd name="T69" fmla="*/ 2147483647 h 7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76"/>
                <a:gd name="T106" fmla="*/ 0 h 78"/>
                <a:gd name="T107" fmla="*/ 76 w 76"/>
                <a:gd name="T108" fmla="*/ 78 h 7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76" h="78">
                  <a:moveTo>
                    <a:pt x="64" y="56"/>
                  </a:moveTo>
                  <a:lnTo>
                    <a:pt x="60" y="52"/>
                  </a:lnTo>
                  <a:lnTo>
                    <a:pt x="56" y="54"/>
                  </a:lnTo>
                  <a:lnTo>
                    <a:pt x="54" y="58"/>
                  </a:lnTo>
                  <a:lnTo>
                    <a:pt x="56" y="62"/>
                  </a:lnTo>
                  <a:lnTo>
                    <a:pt x="58" y="64"/>
                  </a:lnTo>
                  <a:lnTo>
                    <a:pt x="60" y="68"/>
                  </a:lnTo>
                  <a:lnTo>
                    <a:pt x="62" y="72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4" y="78"/>
                  </a:lnTo>
                  <a:lnTo>
                    <a:pt x="52" y="78"/>
                  </a:lnTo>
                  <a:lnTo>
                    <a:pt x="52" y="74"/>
                  </a:lnTo>
                  <a:lnTo>
                    <a:pt x="48" y="76"/>
                  </a:lnTo>
                  <a:lnTo>
                    <a:pt x="46" y="76"/>
                  </a:lnTo>
                  <a:lnTo>
                    <a:pt x="42" y="74"/>
                  </a:lnTo>
                  <a:lnTo>
                    <a:pt x="36" y="70"/>
                  </a:lnTo>
                  <a:lnTo>
                    <a:pt x="34" y="62"/>
                  </a:lnTo>
                  <a:lnTo>
                    <a:pt x="32" y="54"/>
                  </a:lnTo>
                  <a:lnTo>
                    <a:pt x="34" y="52"/>
                  </a:lnTo>
                  <a:lnTo>
                    <a:pt x="36" y="50"/>
                  </a:lnTo>
                  <a:lnTo>
                    <a:pt x="32" y="44"/>
                  </a:lnTo>
                  <a:lnTo>
                    <a:pt x="24" y="44"/>
                  </a:lnTo>
                  <a:lnTo>
                    <a:pt x="24" y="48"/>
                  </a:lnTo>
                  <a:lnTo>
                    <a:pt x="20" y="48"/>
                  </a:lnTo>
                  <a:lnTo>
                    <a:pt x="18" y="46"/>
                  </a:lnTo>
                  <a:lnTo>
                    <a:pt x="16" y="48"/>
                  </a:lnTo>
                  <a:lnTo>
                    <a:pt x="12" y="44"/>
                  </a:lnTo>
                  <a:lnTo>
                    <a:pt x="10" y="50"/>
                  </a:lnTo>
                  <a:lnTo>
                    <a:pt x="8" y="56"/>
                  </a:lnTo>
                  <a:lnTo>
                    <a:pt x="6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66"/>
                  </a:lnTo>
                  <a:lnTo>
                    <a:pt x="0" y="62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6" y="34"/>
                  </a:lnTo>
                  <a:lnTo>
                    <a:pt x="10" y="32"/>
                  </a:lnTo>
                  <a:lnTo>
                    <a:pt x="14" y="28"/>
                  </a:lnTo>
                  <a:lnTo>
                    <a:pt x="16" y="24"/>
                  </a:lnTo>
                  <a:lnTo>
                    <a:pt x="18" y="24"/>
                  </a:lnTo>
                  <a:lnTo>
                    <a:pt x="20" y="22"/>
                  </a:lnTo>
                  <a:lnTo>
                    <a:pt x="26" y="24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32" y="30"/>
                  </a:lnTo>
                  <a:lnTo>
                    <a:pt x="36" y="30"/>
                  </a:lnTo>
                  <a:lnTo>
                    <a:pt x="36" y="26"/>
                  </a:lnTo>
                  <a:lnTo>
                    <a:pt x="40" y="24"/>
                  </a:lnTo>
                  <a:lnTo>
                    <a:pt x="42" y="20"/>
                  </a:lnTo>
                  <a:lnTo>
                    <a:pt x="44" y="18"/>
                  </a:lnTo>
                  <a:lnTo>
                    <a:pt x="48" y="16"/>
                  </a:lnTo>
                  <a:lnTo>
                    <a:pt x="52" y="14"/>
                  </a:lnTo>
                  <a:lnTo>
                    <a:pt x="52" y="6"/>
                  </a:lnTo>
                  <a:lnTo>
                    <a:pt x="54" y="0"/>
                  </a:lnTo>
                  <a:lnTo>
                    <a:pt x="58" y="2"/>
                  </a:lnTo>
                  <a:lnTo>
                    <a:pt x="62" y="6"/>
                  </a:lnTo>
                  <a:lnTo>
                    <a:pt x="68" y="14"/>
                  </a:lnTo>
                  <a:lnTo>
                    <a:pt x="70" y="26"/>
                  </a:lnTo>
                  <a:lnTo>
                    <a:pt x="76" y="50"/>
                  </a:lnTo>
                  <a:lnTo>
                    <a:pt x="74" y="52"/>
                  </a:lnTo>
                  <a:lnTo>
                    <a:pt x="72" y="56"/>
                  </a:lnTo>
                  <a:lnTo>
                    <a:pt x="70" y="62"/>
                  </a:lnTo>
                  <a:lnTo>
                    <a:pt x="70" y="68"/>
                  </a:lnTo>
                  <a:lnTo>
                    <a:pt x="68" y="66"/>
                  </a:lnTo>
                  <a:lnTo>
                    <a:pt x="66" y="60"/>
                  </a:lnTo>
                  <a:lnTo>
                    <a:pt x="62" y="52"/>
                  </a:lnTo>
                  <a:lnTo>
                    <a:pt x="64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6" name="Freeform 292"/>
            <p:cNvSpPr/>
            <p:nvPr/>
          </p:nvSpPr>
          <p:spPr bwMode="auto">
            <a:xfrm>
              <a:off x="7379916" y="4251709"/>
              <a:ext cx="57656" cy="66372"/>
            </a:xfrm>
            <a:custGeom>
              <a:avLst/>
              <a:gdLst>
                <a:gd name="T0" fmla="*/ 2147483647 w 38"/>
                <a:gd name="T1" fmla="*/ 2147483647 h 42"/>
                <a:gd name="T2" fmla="*/ 0 w 38"/>
                <a:gd name="T3" fmla="*/ 2147483647 h 42"/>
                <a:gd name="T4" fmla="*/ 2147483647 w 38"/>
                <a:gd name="T5" fmla="*/ 2147483647 h 42"/>
                <a:gd name="T6" fmla="*/ 2147483647 w 38"/>
                <a:gd name="T7" fmla="*/ 2147483647 h 42"/>
                <a:gd name="T8" fmla="*/ 2147483647 w 38"/>
                <a:gd name="T9" fmla="*/ 2147483647 h 42"/>
                <a:gd name="T10" fmla="*/ 2147483647 w 38"/>
                <a:gd name="T11" fmla="*/ 2147483647 h 42"/>
                <a:gd name="T12" fmla="*/ 2147483647 w 38"/>
                <a:gd name="T13" fmla="*/ 2147483647 h 42"/>
                <a:gd name="T14" fmla="*/ 2147483647 w 38"/>
                <a:gd name="T15" fmla="*/ 2147483647 h 42"/>
                <a:gd name="T16" fmla="*/ 2147483647 w 38"/>
                <a:gd name="T17" fmla="*/ 0 h 42"/>
                <a:gd name="T18" fmla="*/ 2147483647 w 38"/>
                <a:gd name="T19" fmla="*/ 2147483647 h 42"/>
                <a:gd name="T20" fmla="*/ 2147483647 w 38"/>
                <a:gd name="T21" fmla="*/ 2147483647 h 42"/>
                <a:gd name="T22" fmla="*/ 2147483647 w 38"/>
                <a:gd name="T23" fmla="*/ 2147483647 h 42"/>
                <a:gd name="T24" fmla="*/ 2147483647 w 38"/>
                <a:gd name="T25" fmla="*/ 2147483647 h 42"/>
                <a:gd name="T26" fmla="*/ 2147483647 w 38"/>
                <a:gd name="T27" fmla="*/ 2147483647 h 42"/>
                <a:gd name="T28" fmla="*/ 2147483647 w 38"/>
                <a:gd name="T29" fmla="*/ 2147483647 h 42"/>
                <a:gd name="T30" fmla="*/ 2147483647 w 38"/>
                <a:gd name="T31" fmla="*/ 2147483647 h 42"/>
                <a:gd name="T32" fmla="*/ 2147483647 w 38"/>
                <a:gd name="T33" fmla="*/ 2147483647 h 42"/>
                <a:gd name="T34" fmla="*/ 2147483647 w 38"/>
                <a:gd name="T35" fmla="*/ 2147483647 h 42"/>
                <a:gd name="T36" fmla="*/ 2147483647 w 38"/>
                <a:gd name="T37" fmla="*/ 2147483647 h 42"/>
                <a:gd name="T38" fmla="*/ 2147483647 w 38"/>
                <a:gd name="T39" fmla="*/ 2147483647 h 42"/>
                <a:gd name="T40" fmla="*/ 2147483647 w 38"/>
                <a:gd name="T41" fmla="*/ 2147483647 h 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8"/>
                <a:gd name="T64" fmla="*/ 0 h 42"/>
                <a:gd name="T65" fmla="*/ 38 w 38"/>
                <a:gd name="T66" fmla="*/ 42 h 4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8" h="42">
                  <a:moveTo>
                    <a:pt x="4" y="42"/>
                  </a:moveTo>
                  <a:lnTo>
                    <a:pt x="0" y="42"/>
                  </a:lnTo>
                  <a:lnTo>
                    <a:pt x="2" y="38"/>
                  </a:lnTo>
                  <a:lnTo>
                    <a:pt x="6" y="34"/>
                  </a:lnTo>
                  <a:lnTo>
                    <a:pt x="14" y="24"/>
                  </a:lnTo>
                  <a:lnTo>
                    <a:pt x="24" y="16"/>
                  </a:lnTo>
                  <a:lnTo>
                    <a:pt x="30" y="8"/>
                  </a:lnTo>
                  <a:lnTo>
                    <a:pt x="32" y="4"/>
                  </a:lnTo>
                  <a:lnTo>
                    <a:pt x="34" y="0"/>
                  </a:lnTo>
                  <a:lnTo>
                    <a:pt x="34" y="4"/>
                  </a:lnTo>
                  <a:lnTo>
                    <a:pt x="36" y="6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2" y="14"/>
                  </a:lnTo>
                  <a:lnTo>
                    <a:pt x="32" y="16"/>
                  </a:lnTo>
                  <a:lnTo>
                    <a:pt x="30" y="18"/>
                  </a:lnTo>
                  <a:lnTo>
                    <a:pt x="22" y="18"/>
                  </a:lnTo>
                  <a:lnTo>
                    <a:pt x="20" y="28"/>
                  </a:lnTo>
                  <a:lnTo>
                    <a:pt x="14" y="36"/>
                  </a:lnTo>
                  <a:lnTo>
                    <a:pt x="10" y="40"/>
                  </a:lnTo>
                  <a:lnTo>
                    <a:pt x="4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7" name="Freeform 293"/>
            <p:cNvSpPr/>
            <p:nvPr/>
          </p:nvSpPr>
          <p:spPr bwMode="auto">
            <a:xfrm>
              <a:off x="7423734" y="4031354"/>
              <a:ext cx="107239" cy="171240"/>
            </a:xfrm>
            <a:custGeom>
              <a:avLst/>
              <a:gdLst>
                <a:gd name="T0" fmla="*/ 2147483647 w 74"/>
                <a:gd name="T1" fmla="*/ 2147483647 h 110"/>
                <a:gd name="T2" fmla="*/ 2147483647 w 74"/>
                <a:gd name="T3" fmla="*/ 2147483647 h 110"/>
                <a:gd name="T4" fmla="*/ 2147483647 w 74"/>
                <a:gd name="T5" fmla="*/ 2147483647 h 110"/>
                <a:gd name="T6" fmla="*/ 2147483647 w 74"/>
                <a:gd name="T7" fmla="*/ 0 h 110"/>
                <a:gd name="T8" fmla="*/ 2147483647 w 74"/>
                <a:gd name="T9" fmla="*/ 2147483647 h 110"/>
                <a:gd name="T10" fmla="*/ 2147483647 w 74"/>
                <a:gd name="T11" fmla="*/ 2147483647 h 110"/>
                <a:gd name="T12" fmla="*/ 2147483647 w 74"/>
                <a:gd name="T13" fmla="*/ 2147483647 h 110"/>
                <a:gd name="T14" fmla="*/ 2147483647 w 74"/>
                <a:gd name="T15" fmla="*/ 2147483647 h 110"/>
                <a:gd name="T16" fmla="*/ 2147483647 w 74"/>
                <a:gd name="T17" fmla="*/ 2147483647 h 110"/>
                <a:gd name="T18" fmla="*/ 2147483647 w 74"/>
                <a:gd name="T19" fmla="*/ 2147483647 h 110"/>
                <a:gd name="T20" fmla="*/ 2147483647 w 74"/>
                <a:gd name="T21" fmla="*/ 2147483647 h 110"/>
                <a:gd name="T22" fmla="*/ 2147483647 w 74"/>
                <a:gd name="T23" fmla="*/ 2147483647 h 110"/>
                <a:gd name="T24" fmla="*/ 2147483647 w 74"/>
                <a:gd name="T25" fmla="*/ 2147483647 h 110"/>
                <a:gd name="T26" fmla="*/ 2147483647 w 74"/>
                <a:gd name="T27" fmla="*/ 2147483647 h 110"/>
                <a:gd name="T28" fmla="*/ 2147483647 w 74"/>
                <a:gd name="T29" fmla="*/ 2147483647 h 110"/>
                <a:gd name="T30" fmla="*/ 2147483647 w 74"/>
                <a:gd name="T31" fmla="*/ 2147483647 h 110"/>
                <a:gd name="T32" fmla="*/ 2147483647 w 74"/>
                <a:gd name="T33" fmla="*/ 2147483647 h 110"/>
                <a:gd name="T34" fmla="*/ 2147483647 w 74"/>
                <a:gd name="T35" fmla="*/ 2147483647 h 110"/>
                <a:gd name="T36" fmla="*/ 2147483647 w 74"/>
                <a:gd name="T37" fmla="*/ 2147483647 h 110"/>
                <a:gd name="T38" fmla="*/ 2147483647 w 74"/>
                <a:gd name="T39" fmla="*/ 2147483647 h 110"/>
                <a:gd name="T40" fmla="*/ 2147483647 w 74"/>
                <a:gd name="T41" fmla="*/ 2147483647 h 110"/>
                <a:gd name="T42" fmla="*/ 2147483647 w 74"/>
                <a:gd name="T43" fmla="*/ 2147483647 h 110"/>
                <a:gd name="T44" fmla="*/ 2147483647 w 74"/>
                <a:gd name="T45" fmla="*/ 2147483647 h 110"/>
                <a:gd name="T46" fmla="*/ 2147483647 w 74"/>
                <a:gd name="T47" fmla="*/ 2147483647 h 110"/>
                <a:gd name="T48" fmla="*/ 2147483647 w 74"/>
                <a:gd name="T49" fmla="*/ 2147483647 h 110"/>
                <a:gd name="T50" fmla="*/ 2147483647 w 74"/>
                <a:gd name="T51" fmla="*/ 2147483647 h 110"/>
                <a:gd name="T52" fmla="*/ 2147483647 w 74"/>
                <a:gd name="T53" fmla="*/ 2147483647 h 110"/>
                <a:gd name="T54" fmla="*/ 2147483647 w 74"/>
                <a:gd name="T55" fmla="*/ 2147483647 h 110"/>
                <a:gd name="T56" fmla="*/ 2147483647 w 74"/>
                <a:gd name="T57" fmla="*/ 2147483647 h 110"/>
                <a:gd name="T58" fmla="*/ 2147483647 w 74"/>
                <a:gd name="T59" fmla="*/ 2147483647 h 110"/>
                <a:gd name="T60" fmla="*/ 2147483647 w 74"/>
                <a:gd name="T61" fmla="*/ 2147483647 h 110"/>
                <a:gd name="T62" fmla="*/ 2147483647 w 74"/>
                <a:gd name="T63" fmla="*/ 2147483647 h 110"/>
                <a:gd name="T64" fmla="*/ 2147483647 w 74"/>
                <a:gd name="T65" fmla="*/ 2147483647 h 110"/>
                <a:gd name="T66" fmla="*/ 2147483647 w 74"/>
                <a:gd name="T67" fmla="*/ 2147483647 h 110"/>
                <a:gd name="T68" fmla="*/ 2147483647 w 74"/>
                <a:gd name="T69" fmla="*/ 2147483647 h 110"/>
                <a:gd name="T70" fmla="*/ 2147483647 w 74"/>
                <a:gd name="T71" fmla="*/ 2147483647 h 110"/>
                <a:gd name="T72" fmla="*/ 2147483647 w 74"/>
                <a:gd name="T73" fmla="*/ 2147483647 h 110"/>
                <a:gd name="T74" fmla="*/ 0 w 74"/>
                <a:gd name="T75" fmla="*/ 2147483647 h 110"/>
                <a:gd name="T76" fmla="*/ 2147483647 w 74"/>
                <a:gd name="T77" fmla="*/ 2147483647 h 11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4"/>
                <a:gd name="T118" fmla="*/ 0 h 110"/>
                <a:gd name="T119" fmla="*/ 74 w 74"/>
                <a:gd name="T120" fmla="*/ 110 h 11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4" h="110">
                  <a:moveTo>
                    <a:pt x="4" y="46"/>
                  </a:moveTo>
                  <a:lnTo>
                    <a:pt x="8" y="38"/>
                  </a:lnTo>
                  <a:lnTo>
                    <a:pt x="8" y="30"/>
                  </a:lnTo>
                  <a:lnTo>
                    <a:pt x="6" y="20"/>
                  </a:lnTo>
                  <a:lnTo>
                    <a:pt x="4" y="12"/>
                  </a:lnTo>
                  <a:lnTo>
                    <a:pt x="6" y="4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4" y="6"/>
                  </a:lnTo>
                  <a:lnTo>
                    <a:pt x="16" y="10"/>
                  </a:lnTo>
                  <a:lnTo>
                    <a:pt x="20" y="10"/>
                  </a:lnTo>
                  <a:lnTo>
                    <a:pt x="22" y="10"/>
                  </a:lnTo>
                  <a:lnTo>
                    <a:pt x="24" y="8"/>
                  </a:lnTo>
                  <a:lnTo>
                    <a:pt x="28" y="4"/>
                  </a:lnTo>
                  <a:lnTo>
                    <a:pt x="28" y="8"/>
                  </a:lnTo>
                  <a:lnTo>
                    <a:pt x="30" y="12"/>
                  </a:lnTo>
                  <a:lnTo>
                    <a:pt x="32" y="18"/>
                  </a:lnTo>
                  <a:lnTo>
                    <a:pt x="34" y="22"/>
                  </a:lnTo>
                  <a:lnTo>
                    <a:pt x="36" y="30"/>
                  </a:lnTo>
                  <a:lnTo>
                    <a:pt x="36" y="36"/>
                  </a:lnTo>
                  <a:lnTo>
                    <a:pt x="36" y="44"/>
                  </a:lnTo>
                  <a:lnTo>
                    <a:pt x="32" y="48"/>
                  </a:lnTo>
                  <a:lnTo>
                    <a:pt x="28" y="54"/>
                  </a:lnTo>
                  <a:lnTo>
                    <a:pt x="26" y="62"/>
                  </a:lnTo>
                  <a:lnTo>
                    <a:pt x="28" y="70"/>
                  </a:lnTo>
                  <a:lnTo>
                    <a:pt x="32" y="76"/>
                  </a:lnTo>
                  <a:lnTo>
                    <a:pt x="36" y="82"/>
                  </a:lnTo>
                  <a:lnTo>
                    <a:pt x="40" y="86"/>
                  </a:lnTo>
                  <a:lnTo>
                    <a:pt x="40" y="84"/>
                  </a:lnTo>
                  <a:lnTo>
                    <a:pt x="42" y="80"/>
                  </a:lnTo>
                  <a:lnTo>
                    <a:pt x="46" y="80"/>
                  </a:lnTo>
                  <a:lnTo>
                    <a:pt x="50" y="82"/>
                  </a:lnTo>
                  <a:lnTo>
                    <a:pt x="54" y="86"/>
                  </a:lnTo>
                  <a:lnTo>
                    <a:pt x="56" y="90"/>
                  </a:lnTo>
                  <a:lnTo>
                    <a:pt x="60" y="92"/>
                  </a:lnTo>
                  <a:lnTo>
                    <a:pt x="62" y="90"/>
                  </a:lnTo>
                  <a:lnTo>
                    <a:pt x="64" y="88"/>
                  </a:lnTo>
                  <a:lnTo>
                    <a:pt x="66" y="90"/>
                  </a:lnTo>
                  <a:lnTo>
                    <a:pt x="64" y="94"/>
                  </a:lnTo>
                  <a:lnTo>
                    <a:pt x="64" y="96"/>
                  </a:lnTo>
                  <a:lnTo>
                    <a:pt x="64" y="98"/>
                  </a:lnTo>
                  <a:lnTo>
                    <a:pt x="66" y="96"/>
                  </a:lnTo>
                  <a:lnTo>
                    <a:pt x="68" y="100"/>
                  </a:lnTo>
                  <a:lnTo>
                    <a:pt x="74" y="102"/>
                  </a:lnTo>
                  <a:lnTo>
                    <a:pt x="74" y="106"/>
                  </a:lnTo>
                  <a:lnTo>
                    <a:pt x="74" y="110"/>
                  </a:lnTo>
                  <a:lnTo>
                    <a:pt x="72" y="110"/>
                  </a:lnTo>
                  <a:lnTo>
                    <a:pt x="70" y="108"/>
                  </a:lnTo>
                  <a:lnTo>
                    <a:pt x="68" y="106"/>
                  </a:lnTo>
                  <a:lnTo>
                    <a:pt x="64" y="100"/>
                  </a:lnTo>
                  <a:lnTo>
                    <a:pt x="60" y="98"/>
                  </a:lnTo>
                  <a:lnTo>
                    <a:pt x="54" y="94"/>
                  </a:lnTo>
                  <a:lnTo>
                    <a:pt x="50" y="90"/>
                  </a:lnTo>
                  <a:lnTo>
                    <a:pt x="48" y="92"/>
                  </a:lnTo>
                  <a:lnTo>
                    <a:pt x="48" y="96"/>
                  </a:lnTo>
                  <a:lnTo>
                    <a:pt x="50" y="100"/>
                  </a:lnTo>
                  <a:lnTo>
                    <a:pt x="44" y="100"/>
                  </a:lnTo>
                  <a:lnTo>
                    <a:pt x="42" y="94"/>
                  </a:lnTo>
                  <a:lnTo>
                    <a:pt x="38" y="90"/>
                  </a:lnTo>
                  <a:lnTo>
                    <a:pt x="34" y="88"/>
                  </a:lnTo>
                  <a:lnTo>
                    <a:pt x="30" y="90"/>
                  </a:lnTo>
                  <a:lnTo>
                    <a:pt x="26" y="92"/>
                  </a:lnTo>
                  <a:lnTo>
                    <a:pt x="22" y="90"/>
                  </a:lnTo>
                  <a:lnTo>
                    <a:pt x="20" y="88"/>
                  </a:lnTo>
                  <a:lnTo>
                    <a:pt x="16" y="84"/>
                  </a:lnTo>
                  <a:lnTo>
                    <a:pt x="18" y="80"/>
                  </a:lnTo>
                  <a:lnTo>
                    <a:pt x="20" y="76"/>
                  </a:lnTo>
                  <a:lnTo>
                    <a:pt x="20" y="72"/>
                  </a:lnTo>
                  <a:lnTo>
                    <a:pt x="16" y="72"/>
                  </a:lnTo>
                  <a:lnTo>
                    <a:pt x="14" y="74"/>
                  </a:lnTo>
                  <a:lnTo>
                    <a:pt x="12" y="74"/>
                  </a:lnTo>
                  <a:lnTo>
                    <a:pt x="6" y="72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0" y="52"/>
                  </a:lnTo>
                  <a:lnTo>
                    <a:pt x="2" y="46"/>
                  </a:lnTo>
                  <a:lnTo>
                    <a:pt x="4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8" name="Freeform 294"/>
            <p:cNvSpPr/>
            <p:nvPr/>
          </p:nvSpPr>
          <p:spPr bwMode="auto">
            <a:xfrm>
              <a:off x="7536739" y="4206577"/>
              <a:ext cx="34594" cy="65044"/>
            </a:xfrm>
            <a:custGeom>
              <a:avLst/>
              <a:gdLst>
                <a:gd name="T0" fmla="*/ 2147483647 w 24"/>
                <a:gd name="T1" fmla="*/ 2147483647 h 42"/>
                <a:gd name="T2" fmla="*/ 2147483647 w 24"/>
                <a:gd name="T3" fmla="*/ 2147483647 h 42"/>
                <a:gd name="T4" fmla="*/ 2147483647 w 24"/>
                <a:gd name="T5" fmla="*/ 2147483647 h 42"/>
                <a:gd name="T6" fmla="*/ 2147483647 w 24"/>
                <a:gd name="T7" fmla="*/ 2147483647 h 42"/>
                <a:gd name="T8" fmla="*/ 2147483647 w 24"/>
                <a:gd name="T9" fmla="*/ 2147483647 h 42"/>
                <a:gd name="T10" fmla="*/ 2147483647 w 24"/>
                <a:gd name="T11" fmla="*/ 2147483647 h 42"/>
                <a:gd name="T12" fmla="*/ 2147483647 w 24"/>
                <a:gd name="T13" fmla="*/ 2147483647 h 42"/>
                <a:gd name="T14" fmla="*/ 2147483647 w 24"/>
                <a:gd name="T15" fmla="*/ 2147483647 h 42"/>
                <a:gd name="T16" fmla="*/ 2147483647 w 24"/>
                <a:gd name="T17" fmla="*/ 2147483647 h 42"/>
                <a:gd name="T18" fmla="*/ 2147483647 w 24"/>
                <a:gd name="T19" fmla="*/ 2147483647 h 42"/>
                <a:gd name="T20" fmla="*/ 2147483647 w 24"/>
                <a:gd name="T21" fmla="*/ 2147483647 h 42"/>
                <a:gd name="T22" fmla="*/ 2147483647 w 24"/>
                <a:gd name="T23" fmla="*/ 2147483647 h 42"/>
                <a:gd name="T24" fmla="*/ 2147483647 w 24"/>
                <a:gd name="T25" fmla="*/ 2147483647 h 42"/>
                <a:gd name="T26" fmla="*/ 2147483647 w 24"/>
                <a:gd name="T27" fmla="*/ 2147483647 h 42"/>
                <a:gd name="T28" fmla="*/ 2147483647 w 24"/>
                <a:gd name="T29" fmla="*/ 2147483647 h 42"/>
                <a:gd name="T30" fmla="*/ 2147483647 w 24"/>
                <a:gd name="T31" fmla="*/ 2147483647 h 42"/>
                <a:gd name="T32" fmla="*/ 2147483647 w 24"/>
                <a:gd name="T33" fmla="*/ 2147483647 h 42"/>
                <a:gd name="T34" fmla="*/ 2147483647 w 24"/>
                <a:gd name="T35" fmla="*/ 2147483647 h 42"/>
                <a:gd name="T36" fmla="*/ 2147483647 w 24"/>
                <a:gd name="T37" fmla="*/ 2147483647 h 42"/>
                <a:gd name="T38" fmla="*/ 2147483647 w 24"/>
                <a:gd name="T39" fmla="*/ 2147483647 h 42"/>
                <a:gd name="T40" fmla="*/ 2147483647 w 24"/>
                <a:gd name="T41" fmla="*/ 2147483647 h 42"/>
                <a:gd name="T42" fmla="*/ 0 w 24"/>
                <a:gd name="T43" fmla="*/ 2147483647 h 42"/>
                <a:gd name="T44" fmla="*/ 2147483647 w 24"/>
                <a:gd name="T45" fmla="*/ 0 h 42"/>
                <a:gd name="T46" fmla="*/ 2147483647 w 24"/>
                <a:gd name="T47" fmla="*/ 0 h 42"/>
                <a:gd name="T48" fmla="*/ 2147483647 w 24"/>
                <a:gd name="T49" fmla="*/ 2147483647 h 42"/>
                <a:gd name="T50" fmla="*/ 2147483647 w 24"/>
                <a:gd name="T51" fmla="*/ 2147483647 h 42"/>
                <a:gd name="T52" fmla="*/ 2147483647 w 24"/>
                <a:gd name="T53" fmla="*/ 2147483647 h 42"/>
                <a:gd name="T54" fmla="*/ 2147483647 w 24"/>
                <a:gd name="T55" fmla="*/ 2147483647 h 42"/>
                <a:gd name="T56" fmla="*/ 2147483647 w 24"/>
                <a:gd name="T57" fmla="*/ 2147483647 h 42"/>
                <a:gd name="T58" fmla="*/ 2147483647 w 24"/>
                <a:gd name="T59" fmla="*/ 2147483647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4"/>
                <a:gd name="T91" fmla="*/ 0 h 42"/>
                <a:gd name="T92" fmla="*/ 24 w 24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4" h="42">
                  <a:moveTo>
                    <a:pt x="22" y="28"/>
                  </a:moveTo>
                  <a:lnTo>
                    <a:pt x="14" y="28"/>
                  </a:lnTo>
                  <a:lnTo>
                    <a:pt x="14" y="36"/>
                  </a:lnTo>
                  <a:lnTo>
                    <a:pt x="18" y="40"/>
                  </a:lnTo>
                  <a:lnTo>
                    <a:pt x="18" y="42"/>
                  </a:lnTo>
                  <a:lnTo>
                    <a:pt x="14" y="42"/>
                  </a:lnTo>
                  <a:lnTo>
                    <a:pt x="12" y="42"/>
                  </a:lnTo>
                  <a:lnTo>
                    <a:pt x="10" y="42"/>
                  </a:lnTo>
                  <a:lnTo>
                    <a:pt x="10" y="38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6" y="30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10" y="22"/>
                  </a:lnTo>
                  <a:lnTo>
                    <a:pt x="12" y="20"/>
                  </a:lnTo>
                  <a:lnTo>
                    <a:pt x="14" y="18"/>
                  </a:lnTo>
                  <a:lnTo>
                    <a:pt x="12" y="14"/>
                  </a:lnTo>
                  <a:lnTo>
                    <a:pt x="6" y="10"/>
                  </a:lnTo>
                  <a:lnTo>
                    <a:pt x="2" y="6"/>
                  </a:lnTo>
                  <a:lnTo>
                    <a:pt x="0" y="2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20" y="16"/>
                  </a:lnTo>
                  <a:lnTo>
                    <a:pt x="24" y="22"/>
                  </a:lnTo>
                  <a:lnTo>
                    <a:pt x="22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39" name="Freeform 295"/>
            <p:cNvSpPr/>
            <p:nvPr/>
          </p:nvSpPr>
          <p:spPr bwMode="auto">
            <a:xfrm>
              <a:off x="7480236" y="4225161"/>
              <a:ext cx="33440" cy="45133"/>
            </a:xfrm>
            <a:custGeom>
              <a:avLst/>
              <a:gdLst>
                <a:gd name="T0" fmla="*/ 2147483647 w 22"/>
                <a:gd name="T1" fmla="*/ 2147483647 h 28"/>
                <a:gd name="T2" fmla="*/ 2147483647 w 22"/>
                <a:gd name="T3" fmla="*/ 2147483647 h 28"/>
                <a:gd name="T4" fmla="*/ 2147483647 w 22"/>
                <a:gd name="T5" fmla="*/ 2147483647 h 28"/>
                <a:gd name="T6" fmla="*/ 2147483647 w 22"/>
                <a:gd name="T7" fmla="*/ 2147483647 h 28"/>
                <a:gd name="T8" fmla="*/ 2147483647 w 22"/>
                <a:gd name="T9" fmla="*/ 2147483647 h 28"/>
                <a:gd name="T10" fmla="*/ 2147483647 w 22"/>
                <a:gd name="T11" fmla="*/ 2147483647 h 28"/>
                <a:gd name="T12" fmla="*/ 2147483647 w 22"/>
                <a:gd name="T13" fmla="*/ 2147483647 h 28"/>
                <a:gd name="T14" fmla="*/ 2147483647 w 22"/>
                <a:gd name="T15" fmla="*/ 2147483647 h 28"/>
                <a:gd name="T16" fmla="*/ 2147483647 w 22"/>
                <a:gd name="T17" fmla="*/ 2147483647 h 28"/>
                <a:gd name="T18" fmla="*/ 0 w 22"/>
                <a:gd name="T19" fmla="*/ 2147483647 h 28"/>
                <a:gd name="T20" fmla="*/ 2147483647 w 22"/>
                <a:gd name="T21" fmla="*/ 2147483647 h 28"/>
                <a:gd name="T22" fmla="*/ 2147483647 w 22"/>
                <a:gd name="T23" fmla="*/ 0 h 28"/>
                <a:gd name="T24" fmla="*/ 2147483647 w 22"/>
                <a:gd name="T25" fmla="*/ 2147483647 h 28"/>
                <a:gd name="T26" fmla="*/ 2147483647 w 22"/>
                <a:gd name="T27" fmla="*/ 2147483647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2"/>
                <a:gd name="T43" fmla="*/ 0 h 28"/>
                <a:gd name="T44" fmla="*/ 22 w 22"/>
                <a:gd name="T45" fmla="*/ 28 h 2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2" h="28">
                  <a:moveTo>
                    <a:pt x="10" y="4"/>
                  </a:moveTo>
                  <a:lnTo>
                    <a:pt x="12" y="4"/>
                  </a:lnTo>
                  <a:lnTo>
                    <a:pt x="14" y="4"/>
                  </a:lnTo>
                  <a:lnTo>
                    <a:pt x="20" y="6"/>
                  </a:lnTo>
                  <a:lnTo>
                    <a:pt x="22" y="10"/>
                  </a:lnTo>
                  <a:lnTo>
                    <a:pt x="20" y="16"/>
                  </a:lnTo>
                  <a:lnTo>
                    <a:pt x="14" y="22"/>
                  </a:lnTo>
                  <a:lnTo>
                    <a:pt x="2" y="28"/>
                  </a:lnTo>
                  <a:lnTo>
                    <a:pt x="2" y="1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8" y="4"/>
                  </a:lnTo>
                  <a:lnTo>
                    <a:pt x="1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0" name="Freeform 296"/>
            <p:cNvSpPr/>
            <p:nvPr/>
          </p:nvSpPr>
          <p:spPr bwMode="auto">
            <a:xfrm>
              <a:off x="8264352" y="4721624"/>
              <a:ext cx="24215" cy="47788"/>
            </a:xfrm>
            <a:custGeom>
              <a:avLst/>
              <a:gdLst>
                <a:gd name="T0" fmla="*/ 2147483647 w 16"/>
                <a:gd name="T1" fmla="*/ 2147483647 h 30"/>
                <a:gd name="T2" fmla="*/ 2147483647 w 16"/>
                <a:gd name="T3" fmla="*/ 2147483647 h 30"/>
                <a:gd name="T4" fmla="*/ 2147483647 w 16"/>
                <a:gd name="T5" fmla="*/ 2147483647 h 30"/>
                <a:gd name="T6" fmla="*/ 2147483647 w 16"/>
                <a:gd name="T7" fmla="*/ 2147483647 h 30"/>
                <a:gd name="T8" fmla="*/ 2147483647 w 16"/>
                <a:gd name="T9" fmla="*/ 2147483647 h 30"/>
                <a:gd name="T10" fmla="*/ 2147483647 w 16"/>
                <a:gd name="T11" fmla="*/ 2147483647 h 30"/>
                <a:gd name="T12" fmla="*/ 2147483647 w 16"/>
                <a:gd name="T13" fmla="*/ 2147483647 h 30"/>
                <a:gd name="T14" fmla="*/ 2147483647 w 16"/>
                <a:gd name="T15" fmla="*/ 2147483647 h 30"/>
                <a:gd name="T16" fmla="*/ 2147483647 w 16"/>
                <a:gd name="T17" fmla="*/ 2147483647 h 30"/>
                <a:gd name="T18" fmla="*/ 0 w 16"/>
                <a:gd name="T19" fmla="*/ 2147483647 h 30"/>
                <a:gd name="T20" fmla="*/ 0 w 16"/>
                <a:gd name="T21" fmla="*/ 0 h 30"/>
                <a:gd name="T22" fmla="*/ 2147483647 w 16"/>
                <a:gd name="T23" fmla="*/ 2147483647 h 30"/>
                <a:gd name="T24" fmla="*/ 2147483647 w 16"/>
                <a:gd name="T25" fmla="*/ 2147483647 h 30"/>
                <a:gd name="T26" fmla="*/ 2147483647 w 16"/>
                <a:gd name="T27" fmla="*/ 2147483647 h 30"/>
                <a:gd name="T28" fmla="*/ 2147483647 w 16"/>
                <a:gd name="T29" fmla="*/ 2147483647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6"/>
                <a:gd name="T46" fmla="*/ 0 h 30"/>
                <a:gd name="T47" fmla="*/ 16 w 16"/>
                <a:gd name="T48" fmla="*/ 30 h 3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6" h="30">
                  <a:moveTo>
                    <a:pt x="16" y="18"/>
                  </a:moveTo>
                  <a:lnTo>
                    <a:pt x="16" y="24"/>
                  </a:lnTo>
                  <a:lnTo>
                    <a:pt x="14" y="28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26"/>
                  </a:lnTo>
                  <a:lnTo>
                    <a:pt x="4" y="18"/>
                  </a:lnTo>
                  <a:lnTo>
                    <a:pt x="2" y="12"/>
                  </a:lnTo>
                  <a:lnTo>
                    <a:pt x="0" y="6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0" y="18"/>
                  </a:lnTo>
                  <a:lnTo>
                    <a:pt x="14" y="18"/>
                  </a:lnTo>
                  <a:lnTo>
                    <a:pt x="16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1" name="Freeform 297"/>
            <p:cNvSpPr/>
            <p:nvPr/>
          </p:nvSpPr>
          <p:spPr bwMode="auto">
            <a:xfrm>
              <a:off x="8346222" y="4786669"/>
              <a:ext cx="32287" cy="27876"/>
            </a:xfrm>
            <a:custGeom>
              <a:avLst/>
              <a:gdLst>
                <a:gd name="T0" fmla="*/ 2147483647 w 22"/>
                <a:gd name="T1" fmla="*/ 2147483647 h 16"/>
                <a:gd name="T2" fmla="*/ 2147483647 w 22"/>
                <a:gd name="T3" fmla="*/ 2147483647 h 16"/>
                <a:gd name="T4" fmla="*/ 2147483647 w 22"/>
                <a:gd name="T5" fmla="*/ 2147483647 h 16"/>
                <a:gd name="T6" fmla="*/ 2147483647 w 22"/>
                <a:gd name="T7" fmla="*/ 2147483647 h 16"/>
                <a:gd name="T8" fmla="*/ 2147483647 w 22"/>
                <a:gd name="T9" fmla="*/ 2147483647 h 16"/>
                <a:gd name="T10" fmla="*/ 0 w 22"/>
                <a:gd name="T11" fmla="*/ 2147483647 h 16"/>
                <a:gd name="T12" fmla="*/ 0 w 22"/>
                <a:gd name="T13" fmla="*/ 0 h 16"/>
                <a:gd name="T14" fmla="*/ 2147483647 w 22"/>
                <a:gd name="T15" fmla="*/ 2147483647 h 16"/>
                <a:gd name="T16" fmla="*/ 2147483647 w 22"/>
                <a:gd name="T17" fmla="*/ 2147483647 h 16"/>
                <a:gd name="T18" fmla="*/ 2147483647 w 22"/>
                <a:gd name="T19" fmla="*/ 2147483647 h 16"/>
                <a:gd name="T20" fmla="*/ 2147483647 w 22"/>
                <a:gd name="T21" fmla="*/ 2147483647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"/>
                <a:gd name="T34" fmla="*/ 0 h 16"/>
                <a:gd name="T35" fmla="*/ 22 w 22"/>
                <a:gd name="T36" fmla="*/ 16 h 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" h="16">
                  <a:moveTo>
                    <a:pt x="22" y="14"/>
                  </a:moveTo>
                  <a:lnTo>
                    <a:pt x="20" y="16"/>
                  </a:lnTo>
                  <a:lnTo>
                    <a:pt x="18" y="16"/>
                  </a:lnTo>
                  <a:lnTo>
                    <a:pt x="12" y="14"/>
                  </a:lnTo>
                  <a:lnTo>
                    <a:pt x="6" y="10"/>
                  </a:lnTo>
                  <a:lnTo>
                    <a:pt x="0" y="2"/>
                  </a:ln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20" y="8"/>
                  </a:lnTo>
                  <a:lnTo>
                    <a:pt x="22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2" name="Freeform 298"/>
            <p:cNvSpPr/>
            <p:nvPr/>
          </p:nvSpPr>
          <p:spPr bwMode="auto">
            <a:xfrm>
              <a:off x="8396959" y="4810562"/>
              <a:ext cx="19603" cy="38495"/>
            </a:xfrm>
            <a:custGeom>
              <a:avLst/>
              <a:gdLst>
                <a:gd name="T0" fmla="*/ 2147483647 w 14"/>
                <a:gd name="T1" fmla="*/ 0 h 24"/>
                <a:gd name="T2" fmla="*/ 2147483647 w 14"/>
                <a:gd name="T3" fmla="*/ 2147483647 h 24"/>
                <a:gd name="T4" fmla="*/ 2147483647 w 14"/>
                <a:gd name="T5" fmla="*/ 2147483647 h 24"/>
                <a:gd name="T6" fmla="*/ 2147483647 w 14"/>
                <a:gd name="T7" fmla="*/ 2147483647 h 24"/>
                <a:gd name="T8" fmla="*/ 2147483647 w 14"/>
                <a:gd name="T9" fmla="*/ 2147483647 h 24"/>
                <a:gd name="T10" fmla="*/ 2147483647 w 14"/>
                <a:gd name="T11" fmla="*/ 2147483647 h 24"/>
                <a:gd name="T12" fmla="*/ 2147483647 w 14"/>
                <a:gd name="T13" fmla="*/ 2147483647 h 24"/>
                <a:gd name="T14" fmla="*/ 2147483647 w 14"/>
                <a:gd name="T15" fmla="*/ 2147483647 h 24"/>
                <a:gd name="T16" fmla="*/ 0 w 14"/>
                <a:gd name="T17" fmla="*/ 2147483647 h 24"/>
                <a:gd name="T18" fmla="*/ 0 w 14"/>
                <a:gd name="T19" fmla="*/ 2147483647 h 24"/>
                <a:gd name="T20" fmla="*/ 0 w 14"/>
                <a:gd name="T21" fmla="*/ 2147483647 h 24"/>
                <a:gd name="T22" fmla="*/ 2147483647 w 14"/>
                <a:gd name="T23" fmla="*/ 2147483647 h 24"/>
                <a:gd name="T24" fmla="*/ 2147483647 w 14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24"/>
                <a:gd name="T41" fmla="*/ 14 w 14"/>
                <a:gd name="T42" fmla="*/ 24 h 2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24">
                  <a:moveTo>
                    <a:pt x="2" y="0"/>
                  </a:moveTo>
                  <a:lnTo>
                    <a:pt x="6" y="6"/>
                  </a:lnTo>
                  <a:lnTo>
                    <a:pt x="10" y="12"/>
                  </a:lnTo>
                  <a:lnTo>
                    <a:pt x="12" y="18"/>
                  </a:lnTo>
                  <a:lnTo>
                    <a:pt x="14" y="24"/>
                  </a:lnTo>
                  <a:lnTo>
                    <a:pt x="12" y="24"/>
                  </a:lnTo>
                  <a:lnTo>
                    <a:pt x="8" y="22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2"/>
                  </a:lnTo>
                  <a:lnTo>
                    <a:pt x="4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3" name="Freeform 299"/>
            <p:cNvSpPr/>
            <p:nvPr/>
          </p:nvSpPr>
          <p:spPr bwMode="auto">
            <a:xfrm>
              <a:off x="8408490" y="4866315"/>
              <a:ext cx="25369" cy="15929"/>
            </a:xfrm>
            <a:custGeom>
              <a:avLst/>
              <a:gdLst>
                <a:gd name="T0" fmla="*/ 2147483647 w 18"/>
                <a:gd name="T1" fmla="*/ 2147483647 h 10"/>
                <a:gd name="T2" fmla="*/ 2147483647 w 18"/>
                <a:gd name="T3" fmla="*/ 2147483647 h 10"/>
                <a:gd name="T4" fmla="*/ 2147483647 w 18"/>
                <a:gd name="T5" fmla="*/ 2147483647 h 10"/>
                <a:gd name="T6" fmla="*/ 0 w 18"/>
                <a:gd name="T7" fmla="*/ 2147483647 h 10"/>
                <a:gd name="T8" fmla="*/ 0 w 18"/>
                <a:gd name="T9" fmla="*/ 0 h 10"/>
                <a:gd name="T10" fmla="*/ 2147483647 w 18"/>
                <a:gd name="T11" fmla="*/ 0 h 10"/>
                <a:gd name="T12" fmla="*/ 2147483647 w 18"/>
                <a:gd name="T13" fmla="*/ 2147483647 h 10"/>
                <a:gd name="T14" fmla="*/ 2147483647 w 18"/>
                <a:gd name="T15" fmla="*/ 2147483647 h 10"/>
                <a:gd name="T16" fmla="*/ 2147483647 w 18"/>
                <a:gd name="T17" fmla="*/ 214748364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10"/>
                <a:gd name="T29" fmla="*/ 18 w 18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10">
                  <a:moveTo>
                    <a:pt x="18" y="10"/>
                  </a:moveTo>
                  <a:lnTo>
                    <a:pt x="10" y="10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8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4" name="Freeform 300"/>
            <p:cNvSpPr/>
            <p:nvPr/>
          </p:nvSpPr>
          <p:spPr bwMode="auto">
            <a:xfrm>
              <a:off x="8302403" y="4790651"/>
              <a:ext cx="34594" cy="33186"/>
            </a:xfrm>
            <a:custGeom>
              <a:avLst/>
              <a:gdLst>
                <a:gd name="T0" fmla="*/ 2147483647 w 24"/>
                <a:gd name="T1" fmla="*/ 0 h 20"/>
                <a:gd name="T2" fmla="*/ 2147483647 w 24"/>
                <a:gd name="T3" fmla="*/ 2147483647 h 20"/>
                <a:gd name="T4" fmla="*/ 2147483647 w 24"/>
                <a:gd name="T5" fmla="*/ 2147483647 h 20"/>
                <a:gd name="T6" fmla="*/ 2147483647 w 24"/>
                <a:gd name="T7" fmla="*/ 2147483647 h 20"/>
                <a:gd name="T8" fmla="*/ 2147483647 w 24"/>
                <a:gd name="T9" fmla="*/ 2147483647 h 20"/>
                <a:gd name="T10" fmla="*/ 2147483647 w 24"/>
                <a:gd name="T11" fmla="*/ 2147483647 h 20"/>
                <a:gd name="T12" fmla="*/ 2147483647 w 24"/>
                <a:gd name="T13" fmla="*/ 2147483647 h 20"/>
                <a:gd name="T14" fmla="*/ 2147483647 w 24"/>
                <a:gd name="T15" fmla="*/ 2147483647 h 20"/>
                <a:gd name="T16" fmla="*/ 2147483647 w 24"/>
                <a:gd name="T17" fmla="*/ 2147483647 h 20"/>
                <a:gd name="T18" fmla="*/ 2147483647 w 24"/>
                <a:gd name="T19" fmla="*/ 2147483647 h 20"/>
                <a:gd name="T20" fmla="*/ 2147483647 w 24"/>
                <a:gd name="T21" fmla="*/ 2147483647 h 20"/>
                <a:gd name="T22" fmla="*/ 2147483647 w 24"/>
                <a:gd name="T23" fmla="*/ 2147483647 h 20"/>
                <a:gd name="T24" fmla="*/ 2147483647 w 24"/>
                <a:gd name="T25" fmla="*/ 2147483647 h 20"/>
                <a:gd name="T26" fmla="*/ 2147483647 w 24"/>
                <a:gd name="T27" fmla="*/ 2147483647 h 20"/>
                <a:gd name="T28" fmla="*/ 2147483647 w 24"/>
                <a:gd name="T29" fmla="*/ 2147483647 h 20"/>
                <a:gd name="T30" fmla="*/ 2147483647 w 24"/>
                <a:gd name="T31" fmla="*/ 2147483647 h 20"/>
                <a:gd name="T32" fmla="*/ 0 w 24"/>
                <a:gd name="T33" fmla="*/ 2147483647 h 20"/>
                <a:gd name="T34" fmla="*/ 0 w 24"/>
                <a:gd name="T35" fmla="*/ 0 h 20"/>
                <a:gd name="T36" fmla="*/ 2147483647 w 24"/>
                <a:gd name="T37" fmla="*/ 0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4"/>
                <a:gd name="T58" fmla="*/ 0 h 20"/>
                <a:gd name="T59" fmla="*/ 24 w 24"/>
                <a:gd name="T60" fmla="*/ 20 h 2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4" h="20">
                  <a:moveTo>
                    <a:pt x="6" y="0"/>
                  </a:moveTo>
                  <a:lnTo>
                    <a:pt x="6" y="2"/>
                  </a:lnTo>
                  <a:lnTo>
                    <a:pt x="8" y="4"/>
                  </a:lnTo>
                  <a:lnTo>
                    <a:pt x="14" y="8"/>
                  </a:lnTo>
                  <a:lnTo>
                    <a:pt x="20" y="12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16" y="18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6" y="8"/>
                  </a:lnTo>
                  <a:lnTo>
                    <a:pt x="6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5" name="Freeform 301"/>
            <p:cNvSpPr/>
            <p:nvPr/>
          </p:nvSpPr>
          <p:spPr bwMode="auto">
            <a:xfrm>
              <a:off x="8515729" y="5032246"/>
              <a:ext cx="18450" cy="17257"/>
            </a:xfrm>
            <a:custGeom>
              <a:avLst/>
              <a:gdLst>
                <a:gd name="T0" fmla="*/ 2147483647 w 12"/>
                <a:gd name="T1" fmla="*/ 2147483647 h 12"/>
                <a:gd name="T2" fmla="*/ 2147483647 w 12"/>
                <a:gd name="T3" fmla="*/ 2147483647 h 12"/>
                <a:gd name="T4" fmla="*/ 2147483647 w 12"/>
                <a:gd name="T5" fmla="*/ 2147483647 h 12"/>
                <a:gd name="T6" fmla="*/ 2147483647 w 12"/>
                <a:gd name="T7" fmla="*/ 2147483647 h 12"/>
                <a:gd name="T8" fmla="*/ 2147483647 w 12"/>
                <a:gd name="T9" fmla="*/ 2147483647 h 12"/>
                <a:gd name="T10" fmla="*/ 0 w 12"/>
                <a:gd name="T11" fmla="*/ 0 h 12"/>
                <a:gd name="T12" fmla="*/ 2147483647 w 12"/>
                <a:gd name="T13" fmla="*/ 0 h 12"/>
                <a:gd name="T14" fmla="*/ 2147483647 w 12"/>
                <a:gd name="T15" fmla="*/ 2147483647 h 12"/>
                <a:gd name="T16" fmla="*/ 2147483647 w 12"/>
                <a:gd name="T17" fmla="*/ 2147483647 h 12"/>
                <a:gd name="T18" fmla="*/ 2147483647 w 12"/>
                <a:gd name="T19" fmla="*/ 2147483647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"/>
                <a:gd name="T31" fmla="*/ 0 h 12"/>
                <a:gd name="T32" fmla="*/ 12 w 12"/>
                <a:gd name="T33" fmla="*/ 12 h 1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" h="12">
                  <a:moveTo>
                    <a:pt x="12" y="8"/>
                  </a:moveTo>
                  <a:lnTo>
                    <a:pt x="10" y="10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2" y="8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6" name="Freeform 302"/>
            <p:cNvSpPr/>
            <p:nvPr/>
          </p:nvSpPr>
          <p:spPr bwMode="auto">
            <a:xfrm>
              <a:off x="8741739" y="5073396"/>
              <a:ext cx="35746" cy="23894"/>
            </a:xfrm>
            <a:custGeom>
              <a:avLst/>
              <a:gdLst>
                <a:gd name="T0" fmla="*/ 2147483647 w 24"/>
                <a:gd name="T1" fmla="*/ 2147483647 h 16"/>
                <a:gd name="T2" fmla="*/ 2147483647 w 24"/>
                <a:gd name="T3" fmla="*/ 2147483647 h 16"/>
                <a:gd name="T4" fmla="*/ 2147483647 w 24"/>
                <a:gd name="T5" fmla="*/ 2147483647 h 16"/>
                <a:gd name="T6" fmla="*/ 2147483647 w 24"/>
                <a:gd name="T7" fmla="*/ 2147483647 h 16"/>
                <a:gd name="T8" fmla="*/ 2147483647 w 24"/>
                <a:gd name="T9" fmla="*/ 2147483647 h 16"/>
                <a:gd name="T10" fmla="*/ 2147483647 w 24"/>
                <a:gd name="T11" fmla="*/ 2147483647 h 16"/>
                <a:gd name="T12" fmla="*/ 2147483647 w 24"/>
                <a:gd name="T13" fmla="*/ 2147483647 h 16"/>
                <a:gd name="T14" fmla="*/ 0 w 24"/>
                <a:gd name="T15" fmla="*/ 2147483647 h 16"/>
                <a:gd name="T16" fmla="*/ 2147483647 w 24"/>
                <a:gd name="T17" fmla="*/ 2147483647 h 16"/>
                <a:gd name="T18" fmla="*/ 2147483647 w 24"/>
                <a:gd name="T19" fmla="*/ 2147483647 h 16"/>
                <a:gd name="T20" fmla="*/ 2147483647 w 24"/>
                <a:gd name="T21" fmla="*/ 2147483647 h 16"/>
                <a:gd name="T22" fmla="*/ 2147483647 w 24"/>
                <a:gd name="T23" fmla="*/ 0 h 16"/>
                <a:gd name="T24" fmla="*/ 2147483647 w 24"/>
                <a:gd name="T25" fmla="*/ 0 h 16"/>
                <a:gd name="T26" fmla="*/ 2147483647 w 24"/>
                <a:gd name="T27" fmla="*/ 2147483647 h 16"/>
                <a:gd name="T28" fmla="*/ 2147483647 w 24"/>
                <a:gd name="T29" fmla="*/ 2147483647 h 16"/>
                <a:gd name="T30" fmla="*/ 2147483647 w 24"/>
                <a:gd name="T31" fmla="*/ 2147483647 h 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4"/>
                <a:gd name="T49" fmla="*/ 0 h 16"/>
                <a:gd name="T50" fmla="*/ 24 w 24"/>
                <a:gd name="T51" fmla="*/ 16 h 1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4" h="16">
                  <a:moveTo>
                    <a:pt x="24" y="8"/>
                  </a:moveTo>
                  <a:lnTo>
                    <a:pt x="22" y="12"/>
                  </a:lnTo>
                  <a:lnTo>
                    <a:pt x="20" y="14"/>
                  </a:lnTo>
                  <a:lnTo>
                    <a:pt x="16" y="16"/>
                  </a:lnTo>
                  <a:lnTo>
                    <a:pt x="12" y="16"/>
                  </a:lnTo>
                  <a:lnTo>
                    <a:pt x="6" y="14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2"/>
                  </a:lnTo>
                  <a:lnTo>
                    <a:pt x="22" y="4"/>
                  </a:lnTo>
                  <a:lnTo>
                    <a:pt x="2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7" name="Freeform 303"/>
            <p:cNvSpPr/>
            <p:nvPr/>
          </p:nvSpPr>
          <p:spPr bwMode="auto">
            <a:xfrm>
              <a:off x="8779791" y="5040210"/>
              <a:ext cx="40359" cy="23894"/>
            </a:xfrm>
            <a:custGeom>
              <a:avLst/>
              <a:gdLst>
                <a:gd name="T0" fmla="*/ 2147483647 w 28"/>
                <a:gd name="T1" fmla="*/ 2147483647 h 14"/>
                <a:gd name="T2" fmla="*/ 2147483647 w 28"/>
                <a:gd name="T3" fmla="*/ 2147483647 h 14"/>
                <a:gd name="T4" fmla="*/ 2147483647 w 28"/>
                <a:gd name="T5" fmla="*/ 2147483647 h 14"/>
                <a:gd name="T6" fmla="*/ 2147483647 w 28"/>
                <a:gd name="T7" fmla="*/ 2147483647 h 14"/>
                <a:gd name="T8" fmla="*/ 2147483647 w 28"/>
                <a:gd name="T9" fmla="*/ 2147483647 h 14"/>
                <a:gd name="T10" fmla="*/ 2147483647 w 28"/>
                <a:gd name="T11" fmla="*/ 2147483647 h 14"/>
                <a:gd name="T12" fmla="*/ 0 w 28"/>
                <a:gd name="T13" fmla="*/ 2147483647 h 14"/>
                <a:gd name="T14" fmla="*/ 0 w 28"/>
                <a:gd name="T15" fmla="*/ 2147483647 h 14"/>
                <a:gd name="T16" fmla="*/ 2147483647 w 28"/>
                <a:gd name="T17" fmla="*/ 2147483647 h 14"/>
                <a:gd name="T18" fmla="*/ 2147483647 w 28"/>
                <a:gd name="T19" fmla="*/ 2147483647 h 14"/>
                <a:gd name="T20" fmla="*/ 2147483647 w 28"/>
                <a:gd name="T21" fmla="*/ 0 h 14"/>
                <a:gd name="T22" fmla="*/ 2147483647 w 28"/>
                <a:gd name="T23" fmla="*/ 0 h 14"/>
                <a:gd name="T24" fmla="*/ 2147483647 w 28"/>
                <a:gd name="T25" fmla="*/ 0 h 14"/>
                <a:gd name="T26" fmla="*/ 2147483647 w 28"/>
                <a:gd name="T27" fmla="*/ 2147483647 h 14"/>
                <a:gd name="T28" fmla="*/ 2147483647 w 28"/>
                <a:gd name="T29" fmla="*/ 2147483647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8"/>
                <a:gd name="T46" fmla="*/ 0 h 14"/>
                <a:gd name="T47" fmla="*/ 28 w 28"/>
                <a:gd name="T48" fmla="*/ 14 h 1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8" h="14">
                  <a:moveTo>
                    <a:pt x="26" y="4"/>
                  </a:moveTo>
                  <a:lnTo>
                    <a:pt x="22" y="6"/>
                  </a:lnTo>
                  <a:lnTo>
                    <a:pt x="18" y="10"/>
                  </a:lnTo>
                  <a:lnTo>
                    <a:pt x="10" y="12"/>
                  </a:lnTo>
                  <a:lnTo>
                    <a:pt x="6" y="1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6"/>
                  </a:lnTo>
                  <a:lnTo>
                    <a:pt x="8" y="2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6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8" name="Freeform 304"/>
            <p:cNvSpPr/>
            <p:nvPr/>
          </p:nvSpPr>
          <p:spPr bwMode="auto">
            <a:xfrm>
              <a:off x="7428346" y="4515871"/>
              <a:ext cx="145292" cy="215046"/>
            </a:xfrm>
            <a:custGeom>
              <a:avLst/>
              <a:gdLst>
                <a:gd name="T0" fmla="*/ 2147483647 w 100"/>
                <a:gd name="T1" fmla="*/ 2147483647 h 136"/>
                <a:gd name="T2" fmla="*/ 2147483647 w 100"/>
                <a:gd name="T3" fmla="*/ 2147483647 h 136"/>
                <a:gd name="T4" fmla="*/ 2147483647 w 100"/>
                <a:gd name="T5" fmla="*/ 2147483647 h 136"/>
                <a:gd name="T6" fmla="*/ 2147483647 w 100"/>
                <a:gd name="T7" fmla="*/ 2147483647 h 136"/>
                <a:gd name="T8" fmla="*/ 2147483647 w 100"/>
                <a:gd name="T9" fmla="*/ 2147483647 h 136"/>
                <a:gd name="T10" fmla="*/ 2147483647 w 100"/>
                <a:gd name="T11" fmla="*/ 2147483647 h 136"/>
                <a:gd name="T12" fmla="*/ 2147483647 w 100"/>
                <a:gd name="T13" fmla="*/ 2147483647 h 136"/>
                <a:gd name="T14" fmla="*/ 2147483647 w 100"/>
                <a:gd name="T15" fmla="*/ 2147483647 h 136"/>
                <a:gd name="T16" fmla="*/ 2147483647 w 100"/>
                <a:gd name="T17" fmla="*/ 0 h 136"/>
                <a:gd name="T18" fmla="*/ 2147483647 w 100"/>
                <a:gd name="T19" fmla="*/ 2147483647 h 136"/>
                <a:gd name="T20" fmla="*/ 2147483647 w 100"/>
                <a:gd name="T21" fmla="*/ 2147483647 h 136"/>
                <a:gd name="T22" fmla="*/ 2147483647 w 100"/>
                <a:gd name="T23" fmla="*/ 2147483647 h 136"/>
                <a:gd name="T24" fmla="*/ 2147483647 w 100"/>
                <a:gd name="T25" fmla="*/ 2147483647 h 136"/>
                <a:gd name="T26" fmla="*/ 2147483647 w 100"/>
                <a:gd name="T27" fmla="*/ 2147483647 h 136"/>
                <a:gd name="T28" fmla="*/ 2147483647 w 100"/>
                <a:gd name="T29" fmla="*/ 2147483647 h 136"/>
                <a:gd name="T30" fmla="*/ 2147483647 w 100"/>
                <a:gd name="T31" fmla="*/ 2147483647 h 136"/>
                <a:gd name="T32" fmla="*/ 2147483647 w 100"/>
                <a:gd name="T33" fmla="*/ 2147483647 h 136"/>
                <a:gd name="T34" fmla="*/ 2147483647 w 100"/>
                <a:gd name="T35" fmla="*/ 2147483647 h 136"/>
                <a:gd name="T36" fmla="*/ 2147483647 w 100"/>
                <a:gd name="T37" fmla="*/ 2147483647 h 136"/>
                <a:gd name="T38" fmla="*/ 2147483647 w 100"/>
                <a:gd name="T39" fmla="*/ 2147483647 h 136"/>
                <a:gd name="T40" fmla="*/ 2147483647 w 100"/>
                <a:gd name="T41" fmla="*/ 2147483647 h 136"/>
                <a:gd name="T42" fmla="*/ 2147483647 w 100"/>
                <a:gd name="T43" fmla="*/ 2147483647 h 136"/>
                <a:gd name="T44" fmla="*/ 2147483647 w 100"/>
                <a:gd name="T45" fmla="*/ 2147483647 h 136"/>
                <a:gd name="T46" fmla="*/ 2147483647 w 100"/>
                <a:gd name="T47" fmla="*/ 2147483647 h 136"/>
                <a:gd name="T48" fmla="*/ 2147483647 w 100"/>
                <a:gd name="T49" fmla="*/ 2147483647 h 136"/>
                <a:gd name="T50" fmla="*/ 2147483647 w 100"/>
                <a:gd name="T51" fmla="*/ 2147483647 h 136"/>
                <a:gd name="T52" fmla="*/ 2147483647 w 100"/>
                <a:gd name="T53" fmla="*/ 2147483647 h 136"/>
                <a:gd name="T54" fmla="*/ 2147483647 w 100"/>
                <a:gd name="T55" fmla="*/ 2147483647 h 136"/>
                <a:gd name="T56" fmla="*/ 2147483647 w 100"/>
                <a:gd name="T57" fmla="*/ 2147483647 h 136"/>
                <a:gd name="T58" fmla="*/ 2147483647 w 100"/>
                <a:gd name="T59" fmla="*/ 2147483647 h 136"/>
                <a:gd name="T60" fmla="*/ 2147483647 w 100"/>
                <a:gd name="T61" fmla="*/ 2147483647 h 136"/>
                <a:gd name="T62" fmla="*/ 2147483647 w 100"/>
                <a:gd name="T63" fmla="*/ 2147483647 h 136"/>
                <a:gd name="T64" fmla="*/ 2147483647 w 100"/>
                <a:gd name="T65" fmla="*/ 2147483647 h 136"/>
                <a:gd name="T66" fmla="*/ 2147483647 w 100"/>
                <a:gd name="T67" fmla="*/ 2147483647 h 136"/>
                <a:gd name="T68" fmla="*/ 2147483647 w 100"/>
                <a:gd name="T69" fmla="*/ 2147483647 h 136"/>
                <a:gd name="T70" fmla="*/ 2147483647 w 100"/>
                <a:gd name="T71" fmla="*/ 2147483647 h 136"/>
                <a:gd name="T72" fmla="*/ 2147483647 w 100"/>
                <a:gd name="T73" fmla="*/ 2147483647 h 136"/>
                <a:gd name="T74" fmla="*/ 2147483647 w 100"/>
                <a:gd name="T75" fmla="*/ 2147483647 h 136"/>
                <a:gd name="T76" fmla="*/ 2147483647 w 100"/>
                <a:gd name="T77" fmla="*/ 2147483647 h 136"/>
                <a:gd name="T78" fmla="*/ 2147483647 w 100"/>
                <a:gd name="T79" fmla="*/ 2147483647 h 136"/>
                <a:gd name="T80" fmla="*/ 0 w 100"/>
                <a:gd name="T81" fmla="*/ 2147483647 h 136"/>
                <a:gd name="T82" fmla="*/ 2147483647 w 100"/>
                <a:gd name="T83" fmla="*/ 2147483647 h 136"/>
                <a:gd name="T84" fmla="*/ 2147483647 w 100"/>
                <a:gd name="T85" fmla="*/ 2147483647 h 1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0"/>
                <a:gd name="T130" fmla="*/ 0 h 136"/>
                <a:gd name="T131" fmla="*/ 100 w 100"/>
                <a:gd name="T132" fmla="*/ 136 h 1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0" h="136">
                  <a:moveTo>
                    <a:pt x="12" y="46"/>
                  </a:moveTo>
                  <a:lnTo>
                    <a:pt x="12" y="28"/>
                  </a:lnTo>
                  <a:lnTo>
                    <a:pt x="16" y="26"/>
                  </a:lnTo>
                  <a:lnTo>
                    <a:pt x="18" y="22"/>
                  </a:lnTo>
                  <a:lnTo>
                    <a:pt x="24" y="14"/>
                  </a:lnTo>
                  <a:lnTo>
                    <a:pt x="28" y="10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8" y="8"/>
                  </a:lnTo>
                  <a:lnTo>
                    <a:pt x="42" y="10"/>
                  </a:lnTo>
                  <a:lnTo>
                    <a:pt x="60" y="12"/>
                  </a:lnTo>
                  <a:lnTo>
                    <a:pt x="80" y="14"/>
                  </a:lnTo>
                  <a:lnTo>
                    <a:pt x="84" y="12"/>
                  </a:lnTo>
                  <a:lnTo>
                    <a:pt x="88" y="12"/>
                  </a:lnTo>
                  <a:lnTo>
                    <a:pt x="90" y="8"/>
                  </a:lnTo>
                  <a:lnTo>
                    <a:pt x="94" y="2"/>
                  </a:lnTo>
                  <a:lnTo>
                    <a:pt x="100" y="0"/>
                  </a:lnTo>
                  <a:lnTo>
                    <a:pt x="100" y="6"/>
                  </a:lnTo>
                  <a:lnTo>
                    <a:pt x="90" y="16"/>
                  </a:lnTo>
                  <a:lnTo>
                    <a:pt x="86" y="22"/>
                  </a:lnTo>
                  <a:lnTo>
                    <a:pt x="82" y="24"/>
                  </a:lnTo>
                  <a:lnTo>
                    <a:pt x="76" y="24"/>
                  </a:lnTo>
                  <a:lnTo>
                    <a:pt x="70" y="24"/>
                  </a:lnTo>
                  <a:lnTo>
                    <a:pt x="64" y="22"/>
                  </a:lnTo>
                  <a:lnTo>
                    <a:pt x="26" y="22"/>
                  </a:lnTo>
                  <a:lnTo>
                    <a:pt x="22" y="24"/>
                  </a:lnTo>
                  <a:lnTo>
                    <a:pt x="22" y="26"/>
                  </a:lnTo>
                  <a:lnTo>
                    <a:pt x="20" y="34"/>
                  </a:lnTo>
                  <a:lnTo>
                    <a:pt x="22" y="38"/>
                  </a:lnTo>
                  <a:lnTo>
                    <a:pt x="24" y="46"/>
                  </a:lnTo>
                  <a:lnTo>
                    <a:pt x="28" y="52"/>
                  </a:lnTo>
                  <a:lnTo>
                    <a:pt x="32" y="54"/>
                  </a:lnTo>
                  <a:lnTo>
                    <a:pt x="34" y="54"/>
                  </a:lnTo>
                  <a:lnTo>
                    <a:pt x="36" y="52"/>
                  </a:lnTo>
                  <a:lnTo>
                    <a:pt x="40" y="50"/>
                  </a:lnTo>
                  <a:lnTo>
                    <a:pt x="46" y="46"/>
                  </a:lnTo>
                  <a:lnTo>
                    <a:pt x="54" y="44"/>
                  </a:lnTo>
                  <a:lnTo>
                    <a:pt x="62" y="42"/>
                  </a:lnTo>
                  <a:lnTo>
                    <a:pt x="68" y="40"/>
                  </a:lnTo>
                  <a:lnTo>
                    <a:pt x="74" y="40"/>
                  </a:lnTo>
                  <a:lnTo>
                    <a:pt x="72" y="42"/>
                  </a:lnTo>
                  <a:lnTo>
                    <a:pt x="68" y="44"/>
                  </a:lnTo>
                  <a:lnTo>
                    <a:pt x="62" y="48"/>
                  </a:lnTo>
                  <a:lnTo>
                    <a:pt x="56" y="50"/>
                  </a:lnTo>
                  <a:lnTo>
                    <a:pt x="50" y="5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6" y="70"/>
                  </a:lnTo>
                  <a:lnTo>
                    <a:pt x="48" y="76"/>
                  </a:lnTo>
                  <a:lnTo>
                    <a:pt x="54" y="84"/>
                  </a:lnTo>
                  <a:lnTo>
                    <a:pt x="54" y="98"/>
                  </a:lnTo>
                  <a:lnTo>
                    <a:pt x="56" y="102"/>
                  </a:lnTo>
                  <a:lnTo>
                    <a:pt x="60" y="104"/>
                  </a:lnTo>
                  <a:lnTo>
                    <a:pt x="64" y="104"/>
                  </a:lnTo>
                  <a:lnTo>
                    <a:pt x="64" y="106"/>
                  </a:lnTo>
                  <a:lnTo>
                    <a:pt x="60" y="110"/>
                  </a:lnTo>
                  <a:lnTo>
                    <a:pt x="54" y="114"/>
                  </a:lnTo>
                  <a:lnTo>
                    <a:pt x="50" y="118"/>
                  </a:lnTo>
                  <a:lnTo>
                    <a:pt x="44" y="118"/>
                  </a:lnTo>
                  <a:lnTo>
                    <a:pt x="32" y="92"/>
                  </a:lnTo>
                  <a:lnTo>
                    <a:pt x="32" y="88"/>
                  </a:lnTo>
                  <a:lnTo>
                    <a:pt x="34" y="84"/>
                  </a:lnTo>
                  <a:lnTo>
                    <a:pt x="32" y="78"/>
                  </a:lnTo>
                  <a:lnTo>
                    <a:pt x="28" y="80"/>
                  </a:lnTo>
                  <a:lnTo>
                    <a:pt x="24" y="78"/>
                  </a:lnTo>
                  <a:lnTo>
                    <a:pt x="22" y="106"/>
                  </a:lnTo>
                  <a:lnTo>
                    <a:pt x="22" y="120"/>
                  </a:lnTo>
                  <a:lnTo>
                    <a:pt x="20" y="126"/>
                  </a:lnTo>
                  <a:lnTo>
                    <a:pt x="18" y="132"/>
                  </a:lnTo>
                  <a:lnTo>
                    <a:pt x="14" y="134"/>
                  </a:lnTo>
                  <a:lnTo>
                    <a:pt x="8" y="136"/>
                  </a:lnTo>
                  <a:lnTo>
                    <a:pt x="6" y="134"/>
                  </a:lnTo>
                  <a:lnTo>
                    <a:pt x="6" y="130"/>
                  </a:lnTo>
                  <a:lnTo>
                    <a:pt x="6" y="120"/>
                  </a:lnTo>
                  <a:lnTo>
                    <a:pt x="6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0" y="94"/>
                  </a:lnTo>
                  <a:lnTo>
                    <a:pt x="4" y="94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78"/>
                  </a:lnTo>
                  <a:lnTo>
                    <a:pt x="4" y="66"/>
                  </a:lnTo>
                  <a:lnTo>
                    <a:pt x="8" y="54"/>
                  </a:lnTo>
                  <a:lnTo>
                    <a:pt x="12" y="44"/>
                  </a:lnTo>
                  <a:lnTo>
                    <a:pt x="12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49" name="Freeform 305"/>
            <p:cNvSpPr/>
            <p:nvPr/>
          </p:nvSpPr>
          <p:spPr bwMode="auto">
            <a:xfrm>
              <a:off x="7216174" y="4360560"/>
              <a:ext cx="221397" cy="177877"/>
            </a:xfrm>
            <a:custGeom>
              <a:avLst/>
              <a:gdLst>
                <a:gd name="T0" fmla="*/ 2147483647 w 152"/>
                <a:gd name="T1" fmla="*/ 2147483647 h 112"/>
                <a:gd name="T2" fmla="*/ 2147483647 w 152"/>
                <a:gd name="T3" fmla="*/ 2147483647 h 112"/>
                <a:gd name="T4" fmla="*/ 2147483647 w 152"/>
                <a:gd name="T5" fmla="*/ 2147483647 h 112"/>
                <a:gd name="T6" fmla="*/ 2147483647 w 152"/>
                <a:gd name="T7" fmla="*/ 2147483647 h 112"/>
                <a:gd name="T8" fmla="*/ 2147483647 w 152"/>
                <a:gd name="T9" fmla="*/ 2147483647 h 112"/>
                <a:gd name="T10" fmla="*/ 2147483647 w 152"/>
                <a:gd name="T11" fmla="*/ 2147483647 h 112"/>
                <a:gd name="T12" fmla="*/ 2147483647 w 152"/>
                <a:gd name="T13" fmla="*/ 2147483647 h 112"/>
                <a:gd name="T14" fmla="*/ 2147483647 w 152"/>
                <a:gd name="T15" fmla="*/ 2147483647 h 112"/>
                <a:gd name="T16" fmla="*/ 2147483647 w 152"/>
                <a:gd name="T17" fmla="*/ 2147483647 h 112"/>
                <a:gd name="T18" fmla="*/ 2147483647 w 152"/>
                <a:gd name="T19" fmla="*/ 0 h 112"/>
                <a:gd name="T20" fmla="*/ 2147483647 w 152"/>
                <a:gd name="T21" fmla="*/ 2147483647 h 112"/>
                <a:gd name="T22" fmla="*/ 2147483647 w 152"/>
                <a:gd name="T23" fmla="*/ 2147483647 h 112"/>
                <a:gd name="T24" fmla="*/ 2147483647 w 152"/>
                <a:gd name="T25" fmla="*/ 2147483647 h 112"/>
                <a:gd name="T26" fmla="*/ 2147483647 w 152"/>
                <a:gd name="T27" fmla="*/ 2147483647 h 112"/>
                <a:gd name="T28" fmla="*/ 2147483647 w 152"/>
                <a:gd name="T29" fmla="*/ 2147483647 h 112"/>
                <a:gd name="T30" fmla="*/ 2147483647 w 152"/>
                <a:gd name="T31" fmla="*/ 2147483647 h 112"/>
                <a:gd name="T32" fmla="*/ 2147483647 w 152"/>
                <a:gd name="T33" fmla="*/ 2147483647 h 112"/>
                <a:gd name="T34" fmla="*/ 2147483647 w 152"/>
                <a:gd name="T35" fmla="*/ 2147483647 h 112"/>
                <a:gd name="T36" fmla="*/ 2147483647 w 152"/>
                <a:gd name="T37" fmla="*/ 2147483647 h 112"/>
                <a:gd name="T38" fmla="*/ 2147483647 w 152"/>
                <a:gd name="T39" fmla="*/ 2147483647 h 112"/>
                <a:gd name="T40" fmla="*/ 2147483647 w 152"/>
                <a:gd name="T41" fmla="*/ 2147483647 h 112"/>
                <a:gd name="T42" fmla="*/ 2147483647 w 152"/>
                <a:gd name="T43" fmla="*/ 2147483647 h 112"/>
                <a:gd name="T44" fmla="*/ 2147483647 w 152"/>
                <a:gd name="T45" fmla="*/ 2147483647 h 112"/>
                <a:gd name="T46" fmla="*/ 2147483647 w 152"/>
                <a:gd name="T47" fmla="*/ 2147483647 h 112"/>
                <a:gd name="T48" fmla="*/ 2147483647 w 152"/>
                <a:gd name="T49" fmla="*/ 2147483647 h 112"/>
                <a:gd name="T50" fmla="*/ 2147483647 w 152"/>
                <a:gd name="T51" fmla="*/ 2147483647 h 112"/>
                <a:gd name="T52" fmla="*/ 2147483647 w 152"/>
                <a:gd name="T53" fmla="*/ 2147483647 h 112"/>
                <a:gd name="T54" fmla="*/ 2147483647 w 152"/>
                <a:gd name="T55" fmla="*/ 2147483647 h 112"/>
                <a:gd name="T56" fmla="*/ 2147483647 w 152"/>
                <a:gd name="T57" fmla="*/ 2147483647 h 112"/>
                <a:gd name="T58" fmla="*/ 2147483647 w 152"/>
                <a:gd name="T59" fmla="*/ 2147483647 h 112"/>
                <a:gd name="T60" fmla="*/ 2147483647 w 152"/>
                <a:gd name="T61" fmla="*/ 2147483647 h 112"/>
                <a:gd name="T62" fmla="*/ 2147483647 w 152"/>
                <a:gd name="T63" fmla="*/ 2147483647 h 112"/>
                <a:gd name="T64" fmla="*/ 0 w 152"/>
                <a:gd name="T65" fmla="*/ 2147483647 h 112"/>
                <a:gd name="T66" fmla="*/ 0 w 152"/>
                <a:gd name="T67" fmla="*/ 2147483647 h 112"/>
                <a:gd name="T68" fmla="*/ 0 w 152"/>
                <a:gd name="T69" fmla="*/ 2147483647 h 112"/>
                <a:gd name="T70" fmla="*/ 2147483647 w 152"/>
                <a:gd name="T71" fmla="*/ 2147483647 h 112"/>
                <a:gd name="T72" fmla="*/ 2147483647 w 152"/>
                <a:gd name="T73" fmla="*/ 2147483647 h 112"/>
                <a:gd name="T74" fmla="*/ 2147483647 w 152"/>
                <a:gd name="T75" fmla="*/ 2147483647 h 112"/>
                <a:gd name="T76" fmla="*/ 2147483647 w 152"/>
                <a:gd name="T77" fmla="*/ 2147483647 h 112"/>
                <a:gd name="T78" fmla="*/ 2147483647 w 152"/>
                <a:gd name="T79" fmla="*/ 2147483647 h 112"/>
                <a:gd name="T80" fmla="*/ 2147483647 w 152"/>
                <a:gd name="T81" fmla="*/ 2147483647 h 1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2"/>
                <a:gd name="T124" fmla="*/ 0 h 112"/>
                <a:gd name="T125" fmla="*/ 152 w 152"/>
                <a:gd name="T126" fmla="*/ 112 h 1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2" h="112">
                  <a:moveTo>
                    <a:pt x="58" y="58"/>
                  </a:moveTo>
                  <a:lnTo>
                    <a:pt x="68" y="62"/>
                  </a:lnTo>
                  <a:lnTo>
                    <a:pt x="70" y="60"/>
                  </a:lnTo>
                  <a:lnTo>
                    <a:pt x="68" y="58"/>
                  </a:lnTo>
                  <a:lnTo>
                    <a:pt x="68" y="54"/>
                  </a:lnTo>
                  <a:lnTo>
                    <a:pt x="70" y="56"/>
                  </a:lnTo>
                  <a:lnTo>
                    <a:pt x="74" y="58"/>
                  </a:lnTo>
                  <a:lnTo>
                    <a:pt x="74" y="54"/>
                  </a:lnTo>
                  <a:lnTo>
                    <a:pt x="70" y="52"/>
                  </a:lnTo>
                  <a:lnTo>
                    <a:pt x="70" y="48"/>
                  </a:lnTo>
                  <a:lnTo>
                    <a:pt x="68" y="48"/>
                  </a:lnTo>
                  <a:lnTo>
                    <a:pt x="76" y="42"/>
                  </a:lnTo>
                  <a:lnTo>
                    <a:pt x="80" y="40"/>
                  </a:lnTo>
                  <a:lnTo>
                    <a:pt x="86" y="40"/>
                  </a:lnTo>
                  <a:lnTo>
                    <a:pt x="88" y="36"/>
                  </a:lnTo>
                  <a:lnTo>
                    <a:pt x="92" y="26"/>
                  </a:lnTo>
                  <a:lnTo>
                    <a:pt x="98" y="16"/>
                  </a:lnTo>
                  <a:lnTo>
                    <a:pt x="106" y="4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2"/>
                  </a:lnTo>
                  <a:lnTo>
                    <a:pt x="122" y="8"/>
                  </a:lnTo>
                  <a:lnTo>
                    <a:pt x="124" y="14"/>
                  </a:lnTo>
                  <a:lnTo>
                    <a:pt x="124" y="20"/>
                  </a:lnTo>
                  <a:lnTo>
                    <a:pt x="132" y="22"/>
                  </a:lnTo>
                  <a:lnTo>
                    <a:pt x="138" y="26"/>
                  </a:lnTo>
                  <a:lnTo>
                    <a:pt x="144" y="26"/>
                  </a:lnTo>
                  <a:lnTo>
                    <a:pt x="152" y="28"/>
                  </a:lnTo>
                  <a:lnTo>
                    <a:pt x="152" y="32"/>
                  </a:lnTo>
                  <a:lnTo>
                    <a:pt x="150" y="34"/>
                  </a:lnTo>
                  <a:lnTo>
                    <a:pt x="148" y="36"/>
                  </a:lnTo>
                  <a:lnTo>
                    <a:pt x="140" y="36"/>
                  </a:lnTo>
                  <a:lnTo>
                    <a:pt x="134" y="36"/>
                  </a:lnTo>
                  <a:lnTo>
                    <a:pt x="132" y="38"/>
                  </a:lnTo>
                  <a:lnTo>
                    <a:pt x="130" y="40"/>
                  </a:lnTo>
                  <a:lnTo>
                    <a:pt x="138" y="44"/>
                  </a:lnTo>
                  <a:lnTo>
                    <a:pt x="138" y="46"/>
                  </a:lnTo>
                  <a:lnTo>
                    <a:pt x="132" y="48"/>
                  </a:lnTo>
                  <a:lnTo>
                    <a:pt x="124" y="54"/>
                  </a:lnTo>
                  <a:lnTo>
                    <a:pt x="122" y="60"/>
                  </a:lnTo>
                  <a:lnTo>
                    <a:pt x="112" y="58"/>
                  </a:lnTo>
                  <a:lnTo>
                    <a:pt x="106" y="56"/>
                  </a:lnTo>
                  <a:lnTo>
                    <a:pt x="100" y="56"/>
                  </a:lnTo>
                  <a:lnTo>
                    <a:pt x="94" y="56"/>
                  </a:lnTo>
                  <a:lnTo>
                    <a:pt x="88" y="60"/>
                  </a:lnTo>
                  <a:lnTo>
                    <a:pt x="82" y="64"/>
                  </a:lnTo>
                  <a:lnTo>
                    <a:pt x="78" y="70"/>
                  </a:lnTo>
                  <a:lnTo>
                    <a:pt x="74" y="82"/>
                  </a:lnTo>
                  <a:lnTo>
                    <a:pt x="70" y="96"/>
                  </a:lnTo>
                  <a:lnTo>
                    <a:pt x="70" y="104"/>
                  </a:lnTo>
                  <a:lnTo>
                    <a:pt x="68" y="108"/>
                  </a:lnTo>
                  <a:lnTo>
                    <a:pt x="64" y="108"/>
                  </a:lnTo>
                  <a:lnTo>
                    <a:pt x="60" y="106"/>
                  </a:lnTo>
                  <a:lnTo>
                    <a:pt x="56" y="104"/>
                  </a:lnTo>
                  <a:lnTo>
                    <a:pt x="52" y="100"/>
                  </a:lnTo>
                  <a:lnTo>
                    <a:pt x="48" y="98"/>
                  </a:lnTo>
                  <a:lnTo>
                    <a:pt x="44" y="98"/>
                  </a:lnTo>
                  <a:lnTo>
                    <a:pt x="42" y="100"/>
                  </a:lnTo>
                  <a:lnTo>
                    <a:pt x="36" y="106"/>
                  </a:lnTo>
                  <a:lnTo>
                    <a:pt x="28" y="108"/>
                  </a:lnTo>
                  <a:lnTo>
                    <a:pt x="26" y="110"/>
                  </a:lnTo>
                  <a:lnTo>
                    <a:pt x="20" y="112"/>
                  </a:lnTo>
                  <a:lnTo>
                    <a:pt x="14" y="110"/>
                  </a:lnTo>
                  <a:lnTo>
                    <a:pt x="8" y="108"/>
                  </a:lnTo>
                  <a:lnTo>
                    <a:pt x="2" y="106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94"/>
                  </a:lnTo>
                  <a:lnTo>
                    <a:pt x="2" y="96"/>
                  </a:lnTo>
                  <a:lnTo>
                    <a:pt x="8" y="100"/>
                  </a:lnTo>
                  <a:lnTo>
                    <a:pt x="20" y="100"/>
                  </a:lnTo>
                  <a:lnTo>
                    <a:pt x="20" y="90"/>
                  </a:lnTo>
                  <a:lnTo>
                    <a:pt x="26" y="82"/>
                  </a:lnTo>
                  <a:lnTo>
                    <a:pt x="30" y="78"/>
                  </a:lnTo>
                  <a:lnTo>
                    <a:pt x="34" y="76"/>
                  </a:lnTo>
                  <a:lnTo>
                    <a:pt x="46" y="72"/>
                  </a:lnTo>
                  <a:lnTo>
                    <a:pt x="50" y="70"/>
                  </a:lnTo>
                  <a:lnTo>
                    <a:pt x="54" y="66"/>
                  </a:lnTo>
                  <a:lnTo>
                    <a:pt x="60" y="56"/>
                  </a:lnTo>
                  <a:lnTo>
                    <a:pt x="58" y="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0" name="Freeform 306"/>
            <p:cNvSpPr/>
            <p:nvPr/>
          </p:nvSpPr>
          <p:spPr bwMode="auto">
            <a:xfrm>
              <a:off x="7300352" y="4437551"/>
              <a:ext cx="23062" cy="23894"/>
            </a:xfrm>
            <a:custGeom>
              <a:avLst/>
              <a:gdLst>
                <a:gd name="T0" fmla="*/ 2147483647 w 16"/>
                <a:gd name="T1" fmla="*/ 0 h 14"/>
                <a:gd name="T2" fmla="*/ 2147483647 w 16"/>
                <a:gd name="T3" fmla="*/ 2147483647 h 14"/>
                <a:gd name="T4" fmla="*/ 2147483647 w 16"/>
                <a:gd name="T5" fmla="*/ 2147483647 h 14"/>
                <a:gd name="T6" fmla="*/ 2147483647 w 16"/>
                <a:gd name="T7" fmla="*/ 2147483647 h 14"/>
                <a:gd name="T8" fmla="*/ 2147483647 w 16"/>
                <a:gd name="T9" fmla="*/ 2147483647 h 14"/>
                <a:gd name="T10" fmla="*/ 2147483647 w 16"/>
                <a:gd name="T11" fmla="*/ 2147483647 h 14"/>
                <a:gd name="T12" fmla="*/ 2147483647 w 16"/>
                <a:gd name="T13" fmla="*/ 2147483647 h 14"/>
                <a:gd name="T14" fmla="*/ 2147483647 w 16"/>
                <a:gd name="T15" fmla="*/ 2147483647 h 14"/>
                <a:gd name="T16" fmla="*/ 2147483647 w 16"/>
                <a:gd name="T17" fmla="*/ 2147483647 h 14"/>
                <a:gd name="T18" fmla="*/ 0 w 16"/>
                <a:gd name="T19" fmla="*/ 2147483647 h 14"/>
                <a:gd name="T20" fmla="*/ 2147483647 w 16"/>
                <a:gd name="T21" fmla="*/ 0 h 14"/>
                <a:gd name="T22" fmla="*/ 2147483647 w 16"/>
                <a:gd name="T23" fmla="*/ 0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6"/>
                <a:gd name="T37" fmla="*/ 0 h 14"/>
                <a:gd name="T38" fmla="*/ 16 w 16"/>
                <a:gd name="T39" fmla="*/ 14 h 1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6" h="14">
                  <a:moveTo>
                    <a:pt x="12" y="0"/>
                  </a:moveTo>
                  <a:lnTo>
                    <a:pt x="12" y="4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10" y="10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0" y="10"/>
                  </a:lnTo>
                  <a:lnTo>
                    <a:pt x="10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1" name="Freeform 307"/>
            <p:cNvSpPr/>
            <p:nvPr/>
          </p:nvSpPr>
          <p:spPr bwMode="auto">
            <a:xfrm>
              <a:off x="7707399" y="4576933"/>
              <a:ext cx="232928" cy="260179"/>
            </a:xfrm>
            <a:custGeom>
              <a:avLst/>
              <a:gdLst>
                <a:gd name="T0" fmla="*/ 2147483647 w 160"/>
                <a:gd name="T1" fmla="*/ 2147483647 h 164"/>
                <a:gd name="T2" fmla="*/ 2147483647 w 160"/>
                <a:gd name="T3" fmla="*/ 2147483647 h 164"/>
                <a:gd name="T4" fmla="*/ 2147483647 w 160"/>
                <a:gd name="T5" fmla="*/ 2147483647 h 164"/>
                <a:gd name="T6" fmla="*/ 2147483647 w 160"/>
                <a:gd name="T7" fmla="*/ 2147483647 h 164"/>
                <a:gd name="T8" fmla="*/ 2147483647 w 160"/>
                <a:gd name="T9" fmla="*/ 2147483647 h 164"/>
                <a:gd name="T10" fmla="*/ 2147483647 w 160"/>
                <a:gd name="T11" fmla="*/ 2147483647 h 164"/>
                <a:gd name="T12" fmla="*/ 2147483647 w 160"/>
                <a:gd name="T13" fmla="*/ 2147483647 h 164"/>
                <a:gd name="T14" fmla="*/ 2147483647 w 160"/>
                <a:gd name="T15" fmla="*/ 2147483647 h 164"/>
                <a:gd name="T16" fmla="*/ 2147483647 w 160"/>
                <a:gd name="T17" fmla="*/ 2147483647 h 164"/>
                <a:gd name="T18" fmla="*/ 2147483647 w 160"/>
                <a:gd name="T19" fmla="*/ 2147483647 h 164"/>
                <a:gd name="T20" fmla="*/ 2147483647 w 160"/>
                <a:gd name="T21" fmla="*/ 2147483647 h 164"/>
                <a:gd name="T22" fmla="*/ 2147483647 w 160"/>
                <a:gd name="T23" fmla="*/ 2147483647 h 164"/>
                <a:gd name="T24" fmla="*/ 2147483647 w 160"/>
                <a:gd name="T25" fmla="*/ 2147483647 h 164"/>
                <a:gd name="T26" fmla="*/ 2147483647 w 160"/>
                <a:gd name="T27" fmla="*/ 2147483647 h 164"/>
                <a:gd name="T28" fmla="*/ 2147483647 w 160"/>
                <a:gd name="T29" fmla="*/ 2147483647 h 164"/>
                <a:gd name="T30" fmla="*/ 2147483647 w 160"/>
                <a:gd name="T31" fmla="*/ 2147483647 h 164"/>
                <a:gd name="T32" fmla="*/ 2147483647 w 160"/>
                <a:gd name="T33" fmla="*/ 2147483647 h 164"/>
                <a:gd name="T34" fmla="*/ 2147483647 w 160"/>
                <a:gd name="T35" fmla="*/ 2147483647 h 164"/>
                <a:gd name="T36" fmla="*/ 2147483647 w 160"/>
                <a:gd name="T37" fmla="*/ 2147483647 h 164"/>
                <a:gd name="T38" fmla="*/ 2147483647 w 160"/>
                <a:gd name="T39" fmla="*/ 2147483647 h 164"/>
                <a:gd name="T40" fmla="*/ 2147483647 w 160"/>
                <a:gd name="T41" fmla="*/ 2147483647 h 164"/>
                <a:gd name="T42" fmla="*/ 2147483647 w 160"/>
                <a:gd name="T43" fmla="*/ 2147483647 h 164"/>
                <a:gd name="T44" fmla="*/ 2147483647 w 160"/>
                <a:gd name="T45" fmla="*/ 2147483647 h 164"/>
                <a:gd name="T46" fmla="*/ 2147483647 w 160"/>
                <a:gd name="T47" fmla="*/ 2147483647 h 164"/>
                <a:gd name="T48" fmla="*/ 2147483647 w 160"/>
                <a:gd name="T49" fmla="*/ 2147483647 h 164"/>
                <a:gd name="T50" fmla="*/ 2147483647 w 160"/>
                <a:gd name="T51" fmla="*/ 2147483647 h 164"/>
                <a:gd name="T52" fmla="*/ 2147483647 w 160"/>
                <a:gd name="T53" fmla="*/ 2147483647 h 164"/>
                <a:gd name="T54" fmla="*/ 2147483647 w 160"/>
                <a:gd name="T55" fmla="*/ 2147483647 h 164"/>
                <a:gd name="T56" fmla="*/ 2147483647 w 160"/>
                <a:gd name="T57" fmla="*/ 2147483647 h 164"/>
                <a:gd name="T58" fmla="*/ 2147483647 w 160"/>
                <a:gd name="T59" fmla="*/ 2147483647 h 164"/>
                <a:gd name="T60" fmla="*/ 2147483647 w 160"/>
                <a:gd name="T61" fmla="*/ 2147483647 h 164"/>
                <a:gd name="T62" fmla="*/ 2147483647 w 160"/>
                <a:gd name="T63" fmla="*/ 2147483647 h 164"/>
                <a:gd name="T64" fmla="*/ 0 w 160"/>
                <a:gd name="T65" fmla="*/ 2147483647 h 164"/>
                <a:gd name="T66" fmla="*/ 2147483647 w 160"/>
                <a:gd name="T67" fmla="*/ 2147483647 h 164"/>
                <a:gd name="T68" fmla="*/ 2147483647 w 160"/>
                <a:gd name="T69" fmla="*/ 0 h 164"/>
                <a:gd name="T70" fmla="*/ 2147483647 w 160"/>
                <a:gd name="T71" fmla="*/ 2147483647 h 164"/>
                <a:gd name="T72" fmla="*/ 2147483647 w 160"/>
                <a:gd name="T73" fmla="*/ 2147483647 h 164"/>
                <a:gd name="T74" fmla="*/ 2147483647 w 160"/>
                <a:gd name="T75" fmla="*/ 2147483647 h 164"/>
                <a:gd name="T76" fmla="*/ 2147483647 w 160"/>
                <a:gd name="T77" fmla="*/ 2147483647 h 164"/>
                <a:gd name="T78" fmla="*/ 2147483647 w 160"/>
                <a:gd name="T79" fmla="*/ 2147483647 h 164"/>
                <a:gd name="T80" fmla="*/ 2147483647 w 160"/>
                <a:gd name="T81" fmla="*/ 2147483647 h 164"/>
                <a:gd name="T82" fmla="*/ 2147483647 w 160"/>
                <a:gd name="T83" fmla="*/ 2147483647 h 164"/>
                <a:gd name="T84" fmla="*/ 2147483647 w 160"/>
                <a:gd name="T85" fmla="*/ 2147483647 h 164"/>
                <a:gd name="T86" fmla="*/ 2147483647 w 160"/>
                <a:gd name="T87" fmla="*/ 2147483647 h 164"/>
                <a:gd name="T88" fmla="*/ 2147483647 w 160"/>
                <a:gd name="T89" fmla="*/ 2147483647 h 164"/>
                <a:gd name="T90" fmla="*/ 2147483647 w 160"/>
                <a:gd name="T91" fmla="*/ 2147483647 h 164"/>
                <a:gd name="T92" fmla="*/ 2147483647 w 160"/>
                <a:gd name="T93" fmla="*/ 2147483647 h 164"/>
                <a:gd name="T94" fmla="*/ 2147483647 w 160"/>
                <a:gd name="T95" fmla="*/ 2147483647 h 164"/>
                <a:gd name="T96" fmla="*/ 2147483647 w 160"/>
                <a:gd name="T97" fmla="*/ 2147483647 h 164"/>
                <a:gd name="T98" fmla="*/ 2147483647 w 160"/>
                <a:gd name="T99" fmla="*/ 2147483647 h 16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0"/>
                <a:gd name="T151" fmla="*/ 0 h 164"/>
                <a:gd name="T152" fmla="*/ 160 w 160"/>
                <a:gd name="T153" fmla="*/ 164 h 16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0" h="164">
                  <a:moveTo>
                    <a:pt x="160" y="38"/>
                  </a:moveTo>
                  <a:lnTo>
                    <a:pt x="160" y="114"/>
                  </a:lnTo>
                  <a:lnTo>
                    <a:pt x="156" y="118"/>
                  </a:lnTo>
                  <a:lnTo>
                    <a:pt x="156" y="122"/>
                  </a:lnTo>
                  <a:lnTo>
                    <a:pt x="160" y="126"/>
                  </a:lnTo>
                  <a:lnTo>
                    <a:pt x="160" y="164"/>
                  </a:lnTo>
                  <a:lnTo>
                    <a:pt x="154" y="164"/>
                  </a:lnTo>
                  <a:lnTo>
                    <a:pt x="148" y="158"/>
                  </a:lnTo>
                  <a:lnTo>
                    <a:pt x="144" y="152"/>
                  </a:lnTo>
                  <a:lnTo>
                    <a:pt x="144" y="144"/>
                  </a:lnTo>
                  <a:lnTo>
                    <a:pt x="126" y="144"/>
                  </a:lnTo>
                  <a:lnTo>
                    <a:pt x="120" y="148"/>
                  </a:lnTo>
                  <a:lnTo>
                    <a:pt x="112" y="148"/>
                  </a:lnTo>
                  <a:lnTo>
                    <a:pt x="104" y="148"/>
                  </a:lnTo>
                  <a:lnTo>
                    <a:pt x="102" y="146"/>
                  </a:lnTo>
                  <a:lnTo>
                    <a:pt x="102" y="144"/>
                  </a:lnTo>
                  <a:lnTo>
                    <a:pt x="104" y="138"/>
                  </a:lnTo>
                  <a:lnTo>
                    <a:pt x="110" y="134"/>
                  </a:lnTo>
                  <a:lnTo>
                    <a:pt x="116" y="128"/>
                  </a:lnTo>
                  <a:lnTo>
                    <a:pt x="120" y="126"/>
                  </a:lnTo>
                  <a:lnTo>
                    <a:pt x="118" y="118"/>
                  </a:lnTo>
                  <a:lnTo>
                    <a:pt x="118" y="112"/>
                  </a:lnTo>
                  <a:lnTo>
                    <a:pt x="116" y="106"/>
                  </a:lnTo>
                  <a:lnTo>
                    <a:pt x="116" y="100"/>
                  </a:lnTo>
                  <a:lnTo>
                    <a:pt x="112" y="94"/>
                  </a:lnTo>
                  <a:lnTo>
                    <a:pt x="104" y="90"/>
                  </a:lnTo>
                  <a:lnTo>
                    <a:pt x="90" y="84"/>
                  </a:lnTo>
                  <a:lnTo>
                    <a:pt x="74" y="80"/>
                  </a:lnTo>
                  <a:lnTo>
                    <a:pt x="68" y="74"/>
                  </a:lnTo>
                  <a:lnTo>
                    <a:pt x="62" y="70"/>
                  </a:lnTo>
                  <a:lnTo>
                    <a:pt x="58" y="68"/>
                  </a:lnTo>
                  <a:lnTo>
                    <a:pt x="54" y="66"/>
                  </a:lnTo>
                  <a:lnTo>
                    <a:pt x="44" y="66"/>
                  </a:lnTo>
                  <a:lnTo>
                    <a:pt x="46" y="60"/>
                  </a:lnTo>
                  <a:lnTo>
                    <a:pt x="48" y="58"/>
                  </a:lnTo>
                  <a:lnTo>
                    <a:pt x="42" y="66"/>
                  </a:lnTo>
                  <a:lnTo>
                    <a:pt x="38" y="70"/>
                  </a:lnTo>
                  <a:lnTo>
                    <a:pt x="34" y="72"/>
                  </a:lnTo>
                  <a:lnTo>
                    <a:pt x="32" y="72"/>
                  </a:lnTo>
                  <a:lnTo>
                    <a:pt x="32" y="66"/>
                  </a:lnTo>
                  <a:lnTo>
                    <a:pt x="32" y="64"/>
                  </a:lnTo>
                  <a:lnTo>
                    <a:pt x="26" y="54"/>
                  </a:lnTo>
                  <a:lnTo>
                    <a:pt x="24" y="50"/>
                  </a:lnTo>
                  <a:lnTo>
                    <a:pt x="20" y="48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24" y="42"/>
                  </a:lnTo>
                  <a:lnTo>
                    <a:pt x="28" y="42"/>
                  </a:lnTo>
                  <a:lnTo>
                    <a:pt x="32" y="44"/>
                  </a:lnTo>
                  <a:lnTo>
                    <a:pt x="34" y="42"/>
                  </a:lnTo>
                  <a:lnTo>
                    <a:pt x="38" y="38"/>
                  </a:lnTo>
                  <a:lnTo>
                    <a:pt x="46" y="40"/>
                  </a:lnTo>
                  <a:lnTo>
                    <a:pt x="50" y="38"/>
                  </a:lnTo>
                  <a:lnTo>
                    <a:pt x="54" y="36"/>
                  </a:lnTo>
                  <a:lnTo>
                    <a:pt x="50" y="36"/>
                  </a:lnTo>
                  <a:lnTo>
                    <a:pt x="40" y="36"/>
                  </a:lnTo>
                  <a:lnTo>
                    <a:pt x="32" y="38"/>
                  </a:lnTo>
                  <a:lnTo>
                    <a:pt x="26" y="38"/>
                  </a:lnTo>
                  <a:lnTo>
                    <a:pt x="22" y="36"/>
                  </a:lnTo>
                  <a:lnTo>
                    <a:pt x="18" y="32"/>
                  </a:lnTo>
                  <a:lnTo>
                    <a:pt x="18" y="28"/>
                  </a:lnTo>
                  <a:lnTo>
                    <a:pt x="16" y="28"/>
                  </a:lnTo>
                  <a:lnTo>
                    <a:pt x="14" y="26"/>
                  </a:lnTo>
                  <a:lnTo>
                    <a:pt x="6" y="22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6" y="8"/>
                  </a:lnTo>
                  <a:lnTo>
                    <a:pt x="14" y="4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6" y="2"/>
                  </a:lnTo>
                  <a:lnTo>
                    <a:pt x="44" y="4"/>
                  </a:lnTo>
                  <a:lnTo>
                    <a:pt x="50" y="4"/>
                  </a:lnTo>
                  <a:lnTo>
                    <a:pt x="54" y="10"/>
                  </a:lnTo>
                  <a:lnTo>
                    <a:pt x="56" y="16"/>
                  </a:lnTo>
                  <a:lnTo>
                    <a:pt x="56" y="32"/>
                  </a:lnTo>
                  <a:lnTo>
                    <a:pt x="58" y="38"/>
                  </a:lnTo>
                  <a:lnTo>
                    <a:pt x="60" y="40"/>
                  </a:lnTo>
                  <a:lnTo>
                    <a:pt x="62" y="40"/>
                  </a:lnTo>
                  <a:lnTo>
                    <a:pt x="64" y="48"/>
                  </a:lnTo>
                  <a:lnTo>
                    <a:pt x="66" y="54"/>
                  </a:lnTo>
                  <a:lnTo>
                    <a:pt x="70" y="54"/>
                  </a:lnTo>
                  <a:lnTo>
                    <a:pt x="72" y="54"/>
                  </a:lnTo>
                  <a:lnTo>
                    <a:pt x="76" y="52"/>
                  </a:lnTo>
                  <a:lnTo>
                    <a:pt x="78" y="48"/>
                  </a:lnTo>
                  <a:lnTo>
                    <a:pt x="84" y="42"/>
                  </a:lnTo>
                  <a:lnTo>
                    <a:pt x="88" y="38"/>
                  </a:lnTo>
                  <a:lnTo>
                    <a:pt x="94" y="34"/>
                  </a:lnTo>
                  <a:lnTo>
                    <a:pt x="100" y="28"/>
                  </a:lnTo>
                  <a:lnTo>
                    <a:pt x="106" y="22"/>
                  </a:lnTo>
                  <a:lnTo>
                    <a:pt x="108" y="20"/>
                  </a:lnTo>
                  <a:lnTo>
                    <a:pt x="112" y="18"/>
                  </a:lnTo>
                  <a:lnTo>
                    <a:pt x="116" y="20"/>
                  </a:lnTo>
                  <a:lnTo>
                    <a:pt x="120" y="22"/>
                  </a:lnTo>
                  <a:lnTo>
                    <a:pt x="128" y="26"/>
                  </a:lnTo>
                  <a:lnTo>
                    <a:pt x="136" y="30"/>
                  </a:lnTo>
                  <a:lnTo>
                    <a:pt x="142" y="34"/>
                  </a:lnTo>
                  <a:lnTo>
                    <a:pt x="150" y="36"/>
                  </a:lnTo>
                  <a:lnTo>
                    <a:pt x="160" y="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2" name="Freeform 308"/>
            <p:cNvSpPr/>
            <p:nvPr/>
          </p:nvSpPr>
          <p:spPr bwMode="auto">
            <a:xfrm>
              <a:off x="7420275" y="4837111"/>
              <a:ext cx="34594" cy="19911"/>
            </a:xfrm>
            <a:custGeom>
              <a:avLst/>
              <a:gdLst>
                <a:gd name="T0" fmla="*/ 2147483647 w 24"/>
                <a:gd name="T1" fmla="*/ 2147483647 h 14"/>
                <a:gd name="T2" fmla="*/ 2147483647 w 24"/>
                <a:gd name="T3" fmla="*/ 2147483647 h 14"/>
                <a:gd name="T4" fmla="*/ 0 w 24"/>
                <a:gd name="T5" fmla="*/ 2147483647 h 14"/>
                <a:gd name="T6" fmla="*/ 2147483647 w 24"/>
                <a:gd name="T7" fmla="*/ 0 h 14"/>
                <a:gd name="T8" fmla="*/ 2147483647 w 24"/>
                <a:gd name="T9" fmla="*/ 0 h 14"/>
                <a:gd name="T10" fmla="*/ 2147483647 w 24"/>
                <a:gd name="T11" fmla="*/ 0 h 14"/>
                <a:gd name="T12" fmla="*/ 2147483647 w 24"/>
                <a:gd name="T13" fmla="*/ 0 h 14"/>
                <a:gd name="T14" fmla="*/ 2147483647 w 24"/>
                <a:gd name="T15" fmla="*/ 2147483647 h 14"/>
                <a:gd name="T16" fmla="*/ 2147483647 w 24"/>
                <a:gd name="T17" fmla="*/ 2147483647 h 14"/>
                <a:gd name="T18" fmla="*/ 2147483647 w 24"/>
                <a:gd name="T19" fmla="*/ 2147483647 h 14"/>
                <a:gd name="T20" fmla="*/ 2147483647 w 24"/>
                <a:gd name="T21" fmla="*/ 2147483647 h 14"/>
                <a:gd name="T22" fmla="*/ 2147483647 w 24"/>
                <a:gd name="T23" fmla="*/ 2147483647 h 14"/>
                <a:gd name="T24" fmla="*/ 2147483647 w 24"/>
                <a:gd name="T25" fmla="*/ 2147483647 h 14"/>
                <a:gd name="T26" fmla="*/ 2147483647 w 24"/>
                <a:gd name="T27" fmla="*/ 2147483647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14"/>
                <a:gd name="T44" fmla="*/ 24 w 24"/>
                <a:gd name="T45" fmla="*/ 14 h 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14">
                  <a:moveTo>
                    <a:pt x="16" y="12"/>
                  </a:moveTo>
                  <a:lnTo>
                    <a:pt x="8" y="8"/>
                  </a:lnTo>
                  <a:lnTo>
                    <a:pt x="0" y="2"/>
                  </a:lnTo>
                  <a:lnTo>
                    <a:pt x="4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8" y="4"/>
                  </a:lnTo>
                  <a:lnTo>
                    <a:pt x="22" y="4"/>
                  </a:lnTo>
                  <a:lnTo>
                    <a:pt x="24" y="10"/>
                  </a:lnTo>
                  <a:lnTo>
                    <a:pt x="22" y="12"/>
                  </a:lnTo>
                  <a:lnTo>
                    <a:pt x="20" y="14"/>
                  </a:lnTo>
                  <a:lnTo>
                    <a:pt x="18" y="14"/>
                  </a:lnTo>
                  <a:lnTo>
                    <a:pt x="16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3" name="Freeform 309"/>
            <p:cNvSpPr/>
            <p:nvPr/>
          </p:nvSpPr>
          <p:spPr bwMode="auto">
            <a:xfrm>
              <a:off x="7645131" y="5597736"/>
              <a:ext cx="31134" cy="11947"/>
            </a:xfrm>
            <a:custGeom>
              <a:avLst/>
              <a:gdLst>
                <a:gd name="T0" fmla="*/ 2147483647 w 22"/>
                <a:gd name="T1" fmla="*/ 2147483647 h 8"/>
                <a:gd name="T2" fmla="*/ 2147483647 w 22"/>
                <a:gd name="T3" fmla="*/ 2147483647 h 8"/>
                <a:gd name="T4" fmla="*/ 2147483647 w 22"/>
                <a:gd name="T5" fmla="*/ 2147483647 h 8"/>
                <a:gd name="T6" fmla="*/ 0 w 22"/>
                <a:gd name="T7" fmla="*/ 2147483647 h 8"/>
                <a:gd name="T8" fmla="*/ 2147483647 w 22"/>
                <a:gd name="T9" fmla="*/ 2147483647 h 8"/>
                <a:gd name="T10" fmla="*/ 2147483647 w 22"/>
                <a:gd name="T11" fmla="*/ 2147483647 h 8"/>
                <a:gd name="T12" fmla="*/ 2147483647 w 22"/>
                <a:gd name="T13" fmla="*/ 2147483647 h 8"/>
                <a:gd name="T14" fmla="*/ 2147483647 w 22"/>
                <a:gd name="T15" fmla="*/ 2147483647 h 8"/>
                <a:gd name="T16" fmla="*/ 2147483647 w 22"/>
                <a:gd name="T17" fmla="*/ 2147483647 h 8"/>
                <a:gd name="T18" fmla="*/ 2147483647 w 22"/>
                <a:gd name="T19" fmla="*/ 0 h 8"/>
                <a:gd name="T20" fmla="*/ 2147483647 w 22"/>
                <a:gd name="T21" fmla="*/ 0 h 8"/>
                <a:gd name="T22" fmla="*/ 2147483647 w 22"/>
                <a:gd name="T23" fmla="*/ 2147483647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"/>
                <a:gd name="T37" fmla="*/ 0 h 8"/>
                <a:gd name="T38" fmla="*/ 22 w 22"/>
                <a:gd name="T39" fmla="*/ 8 h 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" h="8">
                  <a:moveTo>
                    <a:pt x="8" y="2"/>
                  </a:moveTo>
                  <a:lnTo>
                    <a:pt x="4" y="2"/>
                  </a:lnTo>
                  <a:lnTo>
                    <a:pt x="2" y="4"/>
                  </a:lnTo>
                  <a:lnTo>
                    <a:pt x="0" y="6"/>
                  </a:lnTo>
                  <a:lnTo>
                    <a:pt x="4" y="8"/>
                  </a:lnTo>
                  <a:lnTo>
                    <a:pt x="8" y="8"/>
                  </a:lnTo>
                  <a:lnTo>
                    <a:pt x="12" y="8"/>
                  </a:lnTo>
                  <a:lnTo>
                    <a:pt x="16" y="6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4" name="Freeform 310"/>
            <p:cNvSpPr/>
            <p:nvPr/>
          </p:nvSpPr>
          <p:spPr bwMode="auto">
            <a:xfrm>
              <a:off x="8187093" y="4648614"/>
              <a:ext cx="42665" cy="58407"/>
            </a:xfrm>
            <a:custGeom>
              <a:avLst/>
              <a:gdLst>
                <a:gd name="T0" fmla="*/ 2147483647 w 30"/>
                <a:gd name="T1" fmla="*/ 2147483647 h 36"/>
                <a:gd name="T2" fmla="*/ 2147483647 w 30"/>
                <a:gd name="T3" fmla="*/ 2147483647 h 36"/>
                <a:gd name="T4" fmla="*/ 2147483647 w 30"/>
                <a:gd name="T5" fmla="*/ 2147483647 h 36"/>
                <a:gd name="T6" fmla="*/ 2147483647 w 30"/>
                <a:gd name="T7" fmla="*/ 2147483647 h 36"/>
                <a:gd name="T8" fmla="*/ 2147483647 w 30"/>
                <a:gd name="T9" fmla="*/ 2147483647 h 36"/>
                <a:gd name="T10" fmla="*/ 2147483647 w 30"/>
                <a:gd name="T11" fmla="*/ 2147483647 h 36"/>
                <a:gd name="T12" fmla="*/ 2147483647 w 30"/>
                <a:gd name="T13" fmla="*/ 2147483647 h 36"/>
                <a:gd name="T14" fmla="*/ 2147483647 w 30"/>
                <a:gd name="T15" fmla="*/ 2147483647 h 36"/>
                <a:gd name="T16" fmla="*/ 0 w 30"/>
                <a:gd name="T17" fmla="*/ 2147483647 h 36"/>
                <a:gd name="T18" fmla="*/ 0 w 30"/>
                <a:gd name="T19" fmla="*/ 0 h 36"/>
                <a:gd name="T20" fmla="*/ 2147483647 w 30"/>
                <a:gd name="T21" fmla="*/ 2147483647 h 36"/>
                <a:gd name="T22" fmla="*/ 2147483647 w 30"/>
                <a:gd name="T23" fmla="*/ 2147483647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"/>
                <a:gd name="T37" fmla="*/ 0 h 36"/>
                <a:gd name="T38" fmla="*/ 30 w 30"/>
                <a:gd name="T39" fmla="*/ 36 h 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" h="36">
                  <a:moveTo>
                    <a:pt x="30" y="26"/>
                  </a:moveTo>
                  <a:lnTo>
                    <a:pt x="30" y="36"/>
                  </a:lnTo>
                  <a:lnTo>
                    <a:pt x="26" y="36"/>
                  </a:lnTo>
                  <a:lnTo>
                    <a:pt x="22" y="32"/>
                  </a:lnTo>
                  <a:lnTo>
                    <a:pt x="20" y="26"/>
                  </a:lnTo>
                  <a:lnTo>
                    <a:pt x="18" y="18"/>
                  </a:lnTo>
                  <a:lnTo>
                    <a:pt x="14" y="14"/>
                  </a:lnTo>
                  <a:lnTo>
                    <a:pt x="6" y="8"/>
                  </a:lnTo>
                  <a:lnTo>
                    <a:pt x="0" y="6"/>
                  </a:lnTo>
                  <a:lnTo>
                    <a:pt x="0" y="0"/>
                  </a:lnTo>
                  <a:lnTo>
                    <a:pt x="14" y="12"/>
                  </a:lnTo>
                  <a:lnTo>
                    <a:pt x="30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5" name="Freeform 311"/>
            <p:cNvSpPr/>
            <p:nvPr/>
          </p:nvSpPr>
          <p:spPr bwMode="auto">
            <a:xfrm>
              <a:off x="7816945" y="4582242"/>
              <a:ext cx="18450" cy="19911"/>
            </a:xfrm>
            <a:custGeom>
              <a:avLst/>
              <a:gdLst>
                <a:gd name="T0" fmla="*/ 2147483647 w 12"/>
                <a:gd name="T1" fmla="*/ 2147483647 h 12"/>
                <a:gd name="T2" fmla="*/ 2147483647 w 12"/>
                <a:gd name="T3" fmla="*/ 2147483647 h 12"/>
                <a:gd name="T4" fmla="*/ 2147483647 w 12"/>
                <a:gd name="T5" fmla="*/ 2147483647 h 12"/>
                <a:gd name="T6" fmla="*/ 2147483647 w 12"/>
                <a:gd name="T7" fmla="*/ 2147483647 h 12"/>
                <a:gd name="T8" fmla="*/ 0 w 12"/>
                <a:gd name="T9" fmla="*/ 2147483647 h 12"/>
                <a:gd name="T10" fmla="*/ 0 w 12"/>
                <a:gd name="T11" fmla="*/ 0 h 12"/>
                <a:gd name="T12" fmla="*/ 2147483647 w 12"/>
                <a:gd name="T13" fmla="*/ 2147483647 h 12"/>
                <a:gd name="T14" fmla="*/ 2147483647 w 12"/>
                <a:gd name="T15" fmla="*/ 2147483647 h 12"/>
                <a:gd name="T16" fmla="*/ 2147483647 w 12"/>
                <a:gd name="T17" fmla="*/ 2147483647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12"/>
                <a:gd name="T29" fmla="*/ 12 w 12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12">
                  <a:moveTo>
                    <a:pt x="12" y="12"/>
                  </a:moveTo>
                  <a:lnTo>
                    <a:pt x="10" y="12"/>
                  </a:lnTo>
                  <a:lnTo>
                    <a:pt x="6" y="12"/>
                  </a:lnTo>
                  <a:lnTo>
                    <a:pt x="4" y="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2"/>
                  </a:lnTo>
                  <a:lnTo>
                    <a:pt x="8" y="4"/>
                  </a:lnTo>
                  <a:lnTo>
                    <a:pt x="12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6" name="Freeform 312"/>
            <p:cNvSpPr/>
            <p:nvPr/>
          </p:nvSpPr>
          <p:spPr bwMode="auto">
            <a:xfrm>
              <a:off x="7820404" y="4618083"/>
              <a:ext cx="20756" cy="5310"/>
            </a:xfrm>
            <a:custGeom>
              <a:avLst/>
              <a:gdLst>
                <a:gd name="T0" fmla="*/ 2147483647 w 14"/>
                <a:gd name="T1" fmla="*/ 0 h 4"/>
                <a:gd name="T2" fmla="*/ 2147483647 w 14"/>
                <a:gd name="T3" fmla="*/ 2147483647 h 4"/>
                <a:gd name="T4" fmla="*/ 0 w 14"/>
                <a:gd name="T5" fmla="*/ 2147483647 h 4"/>
                <a:gd name="T6" fmla="*/ 0 w 14"/>
                <a:gd name="T7" fmla="*/ 0 h 4"/>
                <a:gd name="T8" fmla="*/ 2147483647 w 1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4"/>
                <a:gd name="T17" fmla="*/ 14 w 14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4">
                  <a:moveTo>
                    <a:pt x="14" y="0"/>
                  </a:moveTo>
                  <a:lnTo>
                    <a:pt x="14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7" name="Freeform 313"/>
            <p:cNvSpPr/>
            <p:nvPr/>
          </p:nvSpPr>
          <p:spPr bwMode="auto">
            <a:xfrm>
              <a:off x="7773126" y="4750828"/>
              <a:ext cx="14991" cy="18584"/>
            </a:xfrm>
            <a:custGeom>
              <a:avLst/>
              <a:gdLst>
                <a:gd name="T0" fmla="*/ 2147483647 w 10"/>
                <a:gd name="T1" fmla="*/ 2147483647 h 12"/>
                <a:gd name="T2" fmla="*/ 2147483647 w 10"/>
                <a:gd name="T3" fmla="*/ 2147483647 h 12"/>
                <a:gd name="T4" fmla="*/ 2147483647 w 10"/>
                <a:gd name="T5" fmla="*/ 2147483647 h 12"/>
                <a:gd name="T6" fmla="*/ 2147483647 w 10"/>
                <a:gd name="T7" fmla="*/ 2147483647 h 12"/>
                <a:gd name="T8" fmla="*/ 0 w 10"/>
                <a:gd name="T9" fmla="*/ 2147483647 h 12"/>
                <a:gd name="T10" fmla="*/ 0 w 10"/>
                <a:gd name="T11" fmla="*/ 2147483647 h 12"/>
                <a:gd name="T12" fmla="*/ 2147483647 w 10"/>
                <a:gd name="T13" fmla="*/ 0 h 12"/>
                <a:gd name="T14" fmla="*/ 2147483647 w 10"/>
                <a:gd name="T15" fmla="*/ 214748364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12"/>
                <a:gd name="T26" fmla="*/ 10 w 10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12">
                  <a:moveTo>
                    <a:pt x="10" y="6"/>
                  </a:moveTo>
                  <a:lnTo>
                    <a:pt x="8" y="10"/>
                  </a:lnTo>
                  <a:lnTo>
                    <a:pt x="4" y="12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0" y="6"/>
                  </a:lnTo>
                  <a:lnTo>
                    <a:pt x="2" y="0"/>
                  </a:lnTo>
                  <a:lnTo>
                    <a:pt x="1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8" name="Freeform 314"/>
            <p:cNvSpPr/>
            <p:nvPr/>
          </p:nvSpPr>
          <p:spPr bwMode="auto">
            <a:xfrm>
              <a:off x="7695868" y="4566314"/>
              <a:ext cx="21909" cy="10620"/>
            </a:xfrm>
            <a:custGeom>
              <a:avLst/>
              <a:gdLst>
                <a:gd name="T0" fmla="*/ 2147483647 w 16"/>
                <a:gd name="T1" fmla="*/ 2147483647 h 6"/>
                <a:gd name="T2" fmla="*/ 2147483647 w 16"/>
                <a:gd name="T3" fmla="*/ 2147483647 h 6"/>
                <a:gd name="T4" fmla="*/ 2147483647 w 16"/>
                <a:gd name="T5" fmla="*/ 2147483647 h 6"/>
                <a:gd name="T6" fmla="*/ 0 w 16"/>
                <a:gd name="T7" fmla="*/ 2147483647 h 6"/>
                <a:gd name="T8" fmla="*/ 2147483647 w 16"/>
                <a:gd name="T9" fmla="*/ 2147483647 h 6"/>
                <a:gd name="T10" fmla="*/ 2147483647 w 16"/>
                <a:gd name="T11" fmla="*/ 0 h 6"/>
                <a:gd name="T12" fmla="*/ 2147483647 w 16"/>
                <a:gd name="T13" fmla="*/ 0 h 6"/>
                <a:gd name="T14" fmla="*/ 2147483647 w 16"/>
                <a:gd name="T15" fmla="*/ 2147483647 h 6"/>
                <a:gd name="T16" fmla="*/ 2147483647 w 16"/>
                <a:gd name="T17" fmla="*/ 214748364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6"/>
                <a:gd name="T29" fmla="*/ 16 w 16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6">
                  <a:moveTo>
                    <a:pt x="16" y="6"/>
                  </a:moveTo>
                  <a:lnTo>
                    <a:pt x="8" y="6"/>
                  </a:lnTo>
                  <a:lnTo>
                    <a:pt x="4" y="6"/>
                  </a:lnTo>
                  <a:lnTo>
                    <a:pt x="0" y="6"/>
                  </a:lnTo>
                  <a:lnTo>
                    <a:pt x="4" y="2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59" name="Freeform 315"/>
            <p:cNvSpPr/>
            <p:nvPr/>
          </p:nvSpPr>
          <p:spPr bwMode="auto">
            <a:xfrm>
              <a:off x="7557495" y="4622066"/>
              <a:ext cx="13837" cy="5310"/>
            </a:xfrm>
            <a:custGeom>
              <a:avLst/>
              <a:gdLst>
                <a:gd name="T0" fmla="*/ 2147483647 w 10"/>
                <a:gd name="T1" fmla="*/ 0 h 4"/>
                <a:gd name="T2" fmla="*/ 2147483647 w 10"/>
                <a:gd name="T3" fmla="*/ 2147483647 h 4"/>
                <a:gd name="T4" fmla="*/ 2147483647 w 10"/>
                <a:gd name="T5" fmla="*/ 2147483647 h 4"/>
                <a:gd name="T6" fmla="*/ 2147483647 w 10"/>
                <a:gd name="T7" fmla="*/ 2147483647 h 4"/>
                <a:gd name="T8" fmla="*/ 0 w 10"/>
                <a:gd name="T9" fmla="*/ 0 h 4"/>
                <a:gd name="T10" fmla="*/ 2147483647 w 10"/>
                <a:gd name="T11" fmla="*/ 0 h 4"/>
                <a:gd name="T12" fmla="*/ 2147483647 w 10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4"/>
                <a:gd name="T23" fmla="*/ 10 w 10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4">
                  <a:moveTo>
                    <a:pt x="10" y="0"/>
                  </a:moveTo>
                  <a:lnTo>
                    <a:pt x="8" y="2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6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60" name="Freeform 316"/>
            <p:cNvSpPr/>
            <p:nvPr/>
          </p:nvSpPr>
          <p:spPr bwMode="auto">
            <a:xfrm>
              <a:off x="7502146" y="4254364"/>
              <a:ext cx="26521" cy="53098"/>
            </a:xfrm>
            <a:custGeom>
              <a:avLst/>
              <a:gdLst>
                <a:gd name="T0" fmla="*/ 2147483647 w 18"/>
                <a:gd name="T1" fmla="*/ 2147483647 h 34"/>
                <a:gd name="T2" fmla="*/ 2147483647 w 18"/>
                <a:gd name="T3" fmla="*/ 2147483647 h 34"/>
                <a:gd name="T4" fmla="*/ 2147483647 w 18"/>
                <a:gd name="T5" fmla="*/ 2147483647 h 34"/>
                <a:gd name="T6" fmla="*/ 2147483647 w 18"/>
                <a:gd name="T7" fmla="*/ 2147483647 h 34"/>
                <a:gd name="T8" fmla="*/ 2147483647 w 18"/>
                <a:gd name="T9" fmla="*/ 2147483647 h 34"/>
                <a:gd name="T10" fmla="*/ 2147483647 w 18"/>
                <a:gd name="T11" fmla="*/ 2147483647 h 34"/>
                <a:gd name="T12" fmla="*/ 2147483647 w 18"/>
                <a:gd name="T13" fmla="*/ 2147483647 h 34"/>
                <a:gd name="T14" fmla="*/ 2147483647 w 18"/>
                <a:gd name="T15" fmla="*/ 2147483647 h 34"/>
                <a:gd name="T16" fmla="*/ 2147483647 w 18"/>
                <a:gd name="T17" fmla="*/ 2147483647 h 34"/>
                <a:gd name="T18" fmla="*/ 2147483647 w 18"/>
                <a:gd name="T19" fmla="*/ 2147483647 h 34"/>
                <a:gd name="T20" fmla="*/ 2147483647 w 18"/>
                <a:gd name="T21" fmla="*/ 2147483647 h 34"/>
                <a:gd name="T22" fmla="*/ 2147483647 w 18"/>
                <a:gd name="T23" fmla="*/ 2147483647 h 34"/>
                <a:gd name="T24" fmla="*/ 0 w 18"/>
                <a:gd name="T25" fmla="*/ 2147483647 h 34"/>
                <a:gd name="T26" fmla="*/ 2147483647 w 18"/>
                <a:gd name="T27" fmla="*/ 2147483647 h 34"/>
                <a:gd name="T28" fmla="*/ 2147483647 w 18"/>
                <a:gd name="T29" fmla="*/ 2147483647 h 34"/>
                <a:gd name="T30" fmla="*/ 2147483647 w 18"/>
                <a:gd name="T31" fmla="*/ 2147483647 h 34"/>
                <a:gd name="T32" fmla="*/ 2147483647 w 18"/>
                <a:gd name="T33" fmla="*/ 2147483647 h 34"/>
                <a:gd name="T34" fmla="*/ 2147483647 w 18"/>
                <a:gd name="T35" fmla="*/ 0 h 34"/>
                <a:gd name="T36" fmla="*/ 2147483647 w 18"/>
                <a:gd name="T37" fmla="*/ 0 h 34"/>
                <a:gd name="T38" fmla="*/ 2147483647 w 18"/>
                <a:gd name="T39" fmla="*/ 2147483647 h 34"/>
                <a:gd name="T40" fmla="*/ 2147483647 w 18"/>
                <a:gd name="T41" fmla="*/ 2147483647 h 34"/>
                <a:gd name="T42" fmla="*/ 2147483647 w 18"/>
                <a:gd name="T43" fmla="*/ 2147483647 h 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8"/>
                <a:gd name="T67" fmla="*/ 0 h 34"/>
                <a:gd name="T68" fmla="*/ 18 w 18"/>
                <a:gd name="T69" fmla="*/ 34 h 3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8" h="34">
                  <a:moveTo>
                    <a:pt x="18" y="6"/>
                  </a:moveTo>
                  <a:lnTo>
                    <a:pt x="16" y="12"/>
                  </a:lnTo>
                  <a:lnTo>
                    <a:pt x="14" y="14"/>
                  </a:lnTo>
                  <a:lnTo>
                    <a:pt x="12" y="18"/>
                  </a:lnTo>
                  <a:lnTo>
                    <a:pt x="12" y="24"/>
                  </a:lnTo>
                  <a:lnTo>
                    <a:pt x="12" y="26"/>
                  </a:lnTo>
                  <a:lnTo>
                    <a:pt x="12" y="28"/>
                  </a:lnTo>
                  <a:lnTo>
                    <a:pt x="14" y="32"/>
                  </a:lnTo>
                  <a:lnTo>
                    <a:pt x="14" y="34"/>
                  </a:lnTo>
                  <a:lnTo>
                    <a:pt x="10" y="34"/>
                  </a:lnTo>
                  <a:lnTo>
                    <a:pt x="6" y="28"/>
                  </a:lnTo>
                  <a:lnTo>
                    <a:pt x="2" y="24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6" y="16"/>
                  </a:lnTo>
                  <a:lnTo>
                    <a:pt x="6" y="8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18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61" name="Freeform 317"/>
            <p:cNvSpPr/>
            <p:nvPr/>
          </p:nvSpPr>
          <p:spPr bwMode="auto">
            <a:xfrm>
              <a:off x="7530973" y="4275603"/>
              <a:ext cx="19603" cy="19911"/>
            </a:xfrm>
            <a:custGeom>
              <a:avLst/>
              <a:gdLst>
                <a:gd name="T0" fmla="*/ 2147483647 w 14"/>
                <a:gd name="T1" fmla="*/ 0 h 12"/>
                <a:gd name="T2" fmla="*/ 2147483647 w 14"/>
                <a:gd name="T3" fmla="*/ 2147483647 h 12"/>
                <a:gd name="T4" fmla="*/ 2147483647 w 14"/>
                <a:gd name="T5" fmla="*/ 2147483647 h 12"/>
                <a:gd name="T6" fmla="*/ 2147483647 w 14"/>
                <a:gd name="T7" fmla="*/ 2147483647 h 12"/>
                <a:gd name="T8" fmla="*/ 2147483647 w 14"/>
                <a:gd name="T9" fmla="*/ 2147483647 h 12"/>
                <a:gd name="T10" fmla="*/ 2147483647 w 14"/>
                <a:gd name="T11" fmla="*/ 2147483647 h 12"/>
                <a:gd name="T12" fmla="*/ 0 w 14"/>
                <a:gd name="T13" fmla="*/ 2147483647 h 12"/>
                <a:gd name="T14" fmla="*/ 2147483647 w 14"/>
                <a:gd name="T15" fmla="*/ 2147483647 h 12"/>
                <a:gd name="T16" fmla="*/ 2147483647 w 14"/>
                <a:gd name="T17" fmla="*/ 0 h 12"/>
                <a:gd name="T18" fmla="*/ 2147483647 w 14"/>
                <a:gd name="T19" fmla="*/ 0 h 12"/>
                <a:gd name="T20" fmla="*/ 2147483647 w 14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"/>
                <a:gd name="T34" fmla="*/ 0 h 12"/>
                <a:gd name="T35" fmla="*/ 14 w 14"/>
                <a:gd name="T36" fmla="*/ 12 h 1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" h="12">
                  <a:moveTo>
                    <a:pt x="14" y="0"/>
                  </a:moveTo>
                  <a:lnTo>
                    <a:pt x="12" y="4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4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4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62" name="Freeform 318"/>
            <p:cNvSpPr/>
            <p:nvPr/>
          </p:nvSpPr>
          <p:spPr bwMode="auto">
            <a:xfrm>
              <a:off x="7513677" y="4206577"/>
              <a:ext cx="17296" cy="25221"/>
            </a:xfrm>
            <a:custGeom>
              <a:avLst/>
              <a:gdLst>
                <a:gd name="T0" fmla="*/ 0 w 12"/>
                <a:gd name="T1" fmla="*/ 2147483647 h 16"/>
                <a:gd name="T2" fmla="*/ 0 w 12"/>
                <a:gd name="T3" fmla="*/ 0 h 16"/>
                <a:gd name="T4" fmla="*/ 2147483647 w 12"/>
                <a:gd name="T5" fmla="*/ 0 h 16"/>
                <a:gd name="T6" fmla="*/ 2147483647 w 12"/>
                <a:gd name="T7" fmla="*/ 2147483647 h 16"/>
                <a:gd name="T8" fmla="*/ 2147483647 w 12"/>
                <a:gd name="T9" fmla="*/ 2147483647 h 16"/>
                <a:gd name="T10" fmla="*/ 2147483647 w 12"/>
                <a:gd name="T11" fmla="*/ 2147483647 h 16"/>
                <a:gd name="T12" fmla="*/ 2147483647 w 12"/>
                <a:gd name="T13" fmla="*/ 2147483647 h 16"/>
                <a:gd name="T14" fmla="*/ 2147483647 w 12"/>
                <a:gd name="T15" fmla="*/ 2147483647 h 16"/>
                <a:gd name="T16" fmla="*/ 2147483647 w 12"/>
                <a:gd name="T17" fmla="*/ 2147483647 h 16"/>
                <a:gd name="T18" fmla="*/ 2147483647 w 12"/>
                <a:gd name="T19" fmla="*/ 2147483647 h 16"/>
                <a:gd name="T20" fmla="*/ 0 w 12"/>
                <a:gd name="T21" fmla="*/ 2147483647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"/>
                <a:gd name="T34" fmla="*/ 0 h 16"/>
                <a:gd name="T35" fmla="*/ 12 w 12"/>
                <a:gd name="T36" fmla="*/ 16 h 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" h="16">
                  <a:moveTo>
                    <a:pt x="0" y="8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6" y="4"/>
                  </a:lnTo>
                  <a:lnTo>
                    <a:pt x="8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6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63" name="Freeform 319"/>
            <p:cNvSpPr/>
            <p:nvPr/>
          </p:nvSpPr>
          <p:spPr bwMode="auto">
            <a:xfrm>
              <a:off x="7442184" y="4180028"/>
              <a:ext cx="29981" cy="31859"/>
            </a:xfrm>
            <a:custGeom>
              <a:avLst/>
              <a:gdLst>
                <a:gd name="T0" fmla="*/ 2147483647 w 20"/>
                <a:gd name="T1" fmla="*/ 2147483647 h 20"/>
                <a:gd name="T2" fmla="*/ 2147483647 w 20"/>
                <a:gd name="T3" fmla="*/ 2147483647 h 20"/>
                <a:gd name="T4" fmla="*/ 2147483647 w 20"/>
                <a:gd name="T5" fmla="*/ 2147483647 h 20"/>
                <a:gd name="T6" fmla="*/ 0 w 20"/>
                <a:gd name="T7" fmla="*/ 0 h 20"/>
                <a:gd name="T8" fmla="*/ 2147483647 w 20"/>
                <a:gd name="T9" fmla="*/ 0 h 20"/>
                <a:gd name="T10" fmla="*/ 2147483647 w 20"/>
                <a:gd name="T11" fmla="*/ 2147483647 h 20"/>
                <a:gd name="T12" fmla="*/ 2147483647 w 20"/>
                <a:gd name="T13" fmla="*/ 2147483647 h 20"/>
                <a:gd name="T14" fmla="*/ 2147483647 w 20"/>
                <a:gd name="T15" fmla="*/ 2147483647 h 20"/>
                <a:gd name="T16" fmla="*/ 2147483647 w 20"/>
                <a:gd name="T17" fmla="*/ 2147483647 h 20"/>
                <a:gd name="T18" fmla="*/ 2147483647 w 20"/>
                <a:gd name="T19" fmla="*/ 2147483647 h 20"/>
                <a:gd name="T20" fmla="*/ 2147483647 w 20"/>
                <a:gd name="T21" fmla="*/ 2147483647 h 20"/>
                <a:gd name="T22" fmla="*/ 2147483647 w 20"/>
                <a:gd name="T23" fmla="*/ 2147483647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0"/>
                <a:gd name="T37" fmla="*/ 0 h 20"/>
                <a:gd name="T38" fmla="*/ 20 w 20"/>
                <a:gd name="T39" fmla="*/ 20 h 2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0" h="20">
                  <a:moveTo>
                    <a:pt x="16" y="20"/>
                  </a:moveTo>
                  <a:lnTo>
                    <a:pt x="12" y="16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0"/>
                  </a:lnTo>
                  <a:lnTo>
                    <a:pt x="14" y="4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0" y="12"/>
                  </a:lnTo>
                  <a:lnTo>
                    <a:pt x="20" y="16"/>
                  </a:lnTo>
                  <a:lnTo>
                    <a:pt x="18" y="20"/>
                  </a:lnTo>
                  <a:lnTo>
                    <a:pt x="16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64" name="Freeform 320"/>
            <p:cNvSpPr/>
            <p:nvPr/>
          </p:nvSpPr>
          <p:spPr bwMode="auto">
            <a:xfrm>
              <a:off x="8302403" y="4760120"/>
              <a:ext cx="20756" cy="25221"/>
            </a:xfrm>
            <a:custGeom>
              <a:avLst/>
              <a:gdLst>
                <a:gd name="T0" fmla="*/ 2147483647 w 14"/>
                <a:gd name="T1" fmla="*/ 2147483647 h 16"/>
                <a:gd name="T2" fmla="*/ 2147483647 w 14"/>
                <a:gd name="T3" fmla="*/ 2147483647 h 16"/>
                <a:gd name="T4" fmla="*/ 2147483647 w 14"/>
                <a:gd name="T5" fmla="*/ 2147483647 h 16"/>
                <a:gd name="T6" fmla="*/ 2147483647 w 14"/>
                <a:gd name="T7" fmla="*/ 2147483647 h 16"/>
                <a:gd name="T8" fmla="*/ 2147483647 w 14"/>
                <a:gd name="T9" fmla="*/ 2147483647 h 16"/>
                <a:gd name="T10" fmla="*/ 0 w 14"/>
                <a:gd name="T11" fmla="*/ 2147483647 h 16"/>
                <a:gd name="T12" fmla="*/ 0 w 14"/>
                <a:gd name="T13" fmla="*/ 0 h 16"/>
                <a:gd name="T14" fmla="*/ 2147483647 w 14"/>
                <a:gd name="T15" fmla="*/ 2147483647 h 16"/>
                <a:gd name="T16" fmla="*/ 2147483647 w 14"/>
                <a:gd name="T17" fmla="*/ 2147483647 h 16"/>
                <a:gd name="T18" fmla="*/ 2147483647 w 14"/>
                <a:gd name="T19" fmla="*/ 2147483647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6"/>
                <a:gd name="T32" fmla="*/ 14 w 14"/>
                <a:gd name="T33" fmla="*/ 16 h 1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6">
                  <a:moveTo>
                    <a:pt x="14" y="12"/>
                  </a:moveTo>
                  <a:lnTo>
                    <a:pt x="12" y="14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4" y="12"/>
                  </a:lnTo>
                  <a:lnTo>
                    <a:pt x="0" y="4"/>
                  </a:lnTo>
                  <a:lnTo>
                    <a:pt x="0" y="0"/>
                  </a:lnTo>
                  <a:lnTo>
                    <a:pt x="8" y="4"/>
                  </a:lnTo>
                  <a:lnTo>
                    <a:pt x="12" y="8"/>
                  </a:lnTo>
                  <a:lnTo>
                    <a:pt x="1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65" name="Freeform 321"/>
            <p:cNvSpPr/>
            <p:nvPr/>
          </p:nvSpPr>
          <p:spPr bwMode="auto">
            <a:xfrm>
              <a:off x="8368131" y="4839767"/>
              <a:ext cx="28828" cy="17257"/>
            </a:xfrm>
            <a:custGeom>
              <a:avLst/>
              <a:gdLst>
                <a:gd name="T0" fmla="*/ 2147483647 w 20"/>
                <a:gd name="T1" fmla="*/ 2147483647 h 12"/>
                <a:gd name="T2" fmla="*/ 2147483647 w 20"/>
                <a:gd name="T3" fmla="*/ 2147483647 h 12"/>
                <a:gd name="T4" fmla="*/ 2147483647 w 20"/>
                <a:gd name="T5" fmla="*/ 2147483647 h 12"/>
                <a:gd name="T6" fmla="*/ 2147483647 w 20"/>
                <a:gd name="T7" fmla="*/ 2147483647 h 12"/>
                <a:gd name="T8" fmla="*/ 2147483647 w 20"/>
                <a:gd name="T9" fmla="*/ 2147483647 h 12"/>
                <a:gd name="T10" fmla="*/ 0 w 20"/>
                <a:gd name="T11" fmla="*/ 2147483647 h 12"/>
                <a:gd name="T12" fmla="*/ 0 w 20"/>
                <a:gd name="T13" fmla="*/ 0 h 12"/>
                <a:gd name="T14" fmla="*/ 2147483647 w 20"/>
                <a:gd name="T15" fmla="*/ 0 h 12"/>
                <a:gd name="T16" fmla="*/ 2147483647 w 20"/>
                <a:gd name="T17" fmla="*/ 2147483647 h 12"/>
                <a:gd name="T18" fmla="*/ 2147483647 w 20"/>
                <a:gd name="T19" fmla="*/ 2147483647 h 12"/>
                <a:gd name="T20" fmla="*/ 2147483647 w 20"/>
                <a:gd name="T21" fmla="*/ 2147483647 h 12"/>
                <a:gd name="T22" fmla="*/ 2147483647 w 20"/>
                <a:gd name="T23" fmla="*/ 2147483647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0"/>
                <a:gd name="T37" fmla="*/ 0 h 12"/>
                <a:gd name="T38" fmla="*/ 20 w 20"/>
                <a:gd name="T39" fmla="*/ 12 h 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0" h="12">
                  <a:moveTo>
                    <a:pt x="20" y="8"/>
                  </a:moveTo>
                  <a:lnTo>
                    <a:pt x="20" y="12"/>
                  </a:lnTo>
                  <a:lnTo>
                    <a:pt x="16" y="12"/>
                  </a:lnTo>
                  <a:lnTo>
                    <a:pt x="6" y="10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10" y="2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66" name="Freeform 322"/>
            <p:cNvSpPr/>
            <p:nvPr/>
          </p:nvSpPr>
          <p:spPr bwMode="auto">
            <a:xfrm>
              <a:off x="8509964" y="4997732"/>
              <a:ext cx="11531" cy="21239"/>
            </a:xfrm>
            <a:custGeom>
              <a:avLst/>
              <a:gdLst>
                <a:gd name="T0" fmla="*/ 2147483647 w 8"/>
                <a:gd name="T1" fmla="*/ 0 h 14"/>
                <a:gd name="T2" fmla="*/ 2147483647 w 8"/>
                <a:gd name="T3" fmla="*/ 2147483647 h 14"/>
                <a:gd name="T4" fmla="*/ 2147483647 w 8"/>
                <a:gd name="T5" fmla="*/ 2147483647 h 14"/>
                <a:gd name="T6" fmla="*/ 2147483647 w 8"/>
                <a:gd name="T7" fmla="*/ 2147483647 h 14"/>
                <a:gd name="T8" fmla="*/ 2147483647 w 8"/>
                <a:gd name="T9" fmla="*/ 2147483647 h 14"/>
                <a:gd name="T10" fmla="*/ 2147483647 w 8"/>
                <a:gd name="T11" fmla="*/ 2147483647 h 14"/>
                <a:gd name="T12" fmla="*/ 2147483647 w 8"/>
                <a:gd name="T13" fmla="*/ 2147483647 h 14"/>
                <a:gd name="T14" fmla="*/ 2147483647 w 8"/>
                <a:gd name="T15" fmla="*/ 2147483647 h 14"/>
                <a:gd name="T16" fmla="*/ 0 w 8"/>
                <a:gd name="T17" fmla="*/ 2147483647 h 14"/>
                <a:gd name="T18" fmla="*/ 0 w 8"/>
                <a:gd name="T19" fmla="*/ 2147483647 h 14"/>
                <a:gd name="T20" fmla="*/ 0 w 8"/>
                <a:gd name="T21" fmla="*/ 0 h 14"/>
                <a:gd name="T22" fmla="*/ 2147483647 w 8"/>
                <a:gd name="T23" fmla="*/ 0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"/>
                <a:gd name="T37" fmla="*/ 0 h 14"/>
                <a:gd name="T38" fmla="*/ 8 w 8"/>
                <a:gd name="T39" fmla="*/ 14 h 1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" h="14">
                  <a:moveTo>
                    <a:pt x="4" y="0"/>
                  </a:moveTo>
                  <a:lnTo>
                    <a:pt x="4" y="4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8"/>
                  </a:lnTo>
                  <a:lnTo>
                    <a:pt x="6" y="12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s-ES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</p:grpSp>
      <p:sp>
        <p:nvSpPr>
          <p:cNvPr id="267" name="矩形 266"/>
          <p:cNvSpPr/>
          <p:nvPr/>
        </p:nvSpPr>
        <p:spPr>
          <a:xfrm>
            <a:off x="9229414" y="3678209"/>
            <a:ext cx="1088341" cy="5831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sym typeface="+mn-lt"/>
            </a:endParaRPr>
          </a:p>
        </p:txBody>
      </p:sp>
      <p:sp>
        <p:nvSpPr>
          <p:cNvPr id="268" name="矩形 267"/>
          <p:cNvSpPr/>
          <p:nvPr/>
        </p:nvSpPr>
        <p:spPr>
          <a:xfrm>
            <a:off x="9106794" y="3341329"/>
            <a:ext cx="54373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Arial" panose="020B0604020202020204" pitchFamily="34" charset="0"/>
                <a:sym typeface="+mn-lt"/>
              </a:rPr>
              <a:t>英国</a:t>
            </a:r>
            <a:endParaRPr lang="en-US" altLang="zh-CN" sz="1400" dirty="0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cs typeface="Arial" panose="020B0604020202020204" pitchFamily="34" charset="0"/>
              <a:sym typeface="+mn-lt"/>
            </a:endParaRPr>
          </a:p>
        </p:txBody>
      </p:sp>
      <p:sp>
        <p:nvSpPr>
          <p:cNvPr id="269" name="矩形 268"/>
          <p:cNvSpPr/>
          <p:nvPr/>
        </p:nvSpPr>
        <p:spPr>
          <a:xfrm>
            <a:off x="8498232" y="3355349"/>
            <a:ext cx="745047" cy="461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Arial" panose="020B0604020202020204" pitchFamily="34" charset="0"/>
                <a:sym typeface="+mn-lt"/>
              </a:rPr>
              <a:t>48</a:t>
            </a:r>
          </a:p>
        </p:txBody>
      </p:sp>
      <p:sp>
        <p:nvSpPr>
          <p:cNvPr id="270" name="矩形 269"/>
          <p:cNvSpPr/>
          <p:nvPr/>
        </p:nvSpPr>
        <p:spPr>
          <a:xfrm>
            <a:off x="9106795" y="2266753"/>
            <a:ext cx="543739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Arial" panose="020B0604020202020204" pitchFamily="34" charset="0"/>
                <a:sym typeface="+mn-lt"/>
              </a:rPr>
              <a:t>中国</a:t>
            </a:r>
            <a:endParaRPr lang="en-US" altLang="zh-CN" sz="1400" dirty="0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cs typeface="Arial" panose="020B0604020202020204" pitchFamily="34" charset="0"/>
              <a:sym typeface="+mn-lt"/>
            </a:endParaRPr>
          </a:p>
        </p:txBody>
      </p:sp>
      <p:sp>
        <p:nvSpPr>
          <p:cNvPr id="271" name="矩形 270"/>
          <p:cNvSpPr/>
          <p:nvPr/>
        </p:nvSpPr>
        <p:spPr>
          <a:xfrm>
            <a:off x="9224162" y="2596060"/>
            <a:ext cx="2052388" cy="5831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sym typeface="+mn-lt"/>
            </a:endParaRPr>
          </a:p>
        </p:txBody>
      </p:sp>
      <p:sp>
        <p:nvSpPr>
          <p:cNvPr id="272" name="矩形 271"/>
          <p:cNvSpPr/>
          <p:nvPr/>
        </p:nvSpPr>
        <p:spPr>
          <a:xfrm>
            <a:off x="8343500" y="2307690"/>
            <a:ext cx="885729" cy="461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Arial" panose="020B0604020202020204" pitchFamily="34" charset="0"/>
                <a:sym typeface="+mn-lt"/>
              </a:rPr>
              <a:t>200</a:t>
            </a:r>
          </a:p>
        </p:txBody>
      </p:sp>
      <p:grpSp>
        <p:nvGrpSpPr>
          <p:cNvPr id="273" name="组合 272"/>
          <p:cNvGrpSpPr/>
          <p:nvPr/>
        </p:nvGrpSpPr>
        <p:grpSpPr>
          <a:xfrm>
            <a:off x="9106797" y="2837454"/>
            <a:ext cx="1756266" cy="391996"/>
            <a:chOff x="6934889" y="2115778"/>
            <a:chExt cx="1376931" cy="307329"/>
          </a:xfrm>
          <a:solidFill>
            <a:schemeClr val="bg1"/>
          </a:solidFill>
        </p:grpSpPr>
        <p:sp>
          <p:nvSpPr>
            <p:cNvPr id="274" name="矩形 273"/>
            <p:cNvSpPr/>
            <p:nvPr/>
          </p:nvSpPr>
          <p:spPr>
            <a:xfrm>
              <a:off x="7031023" y="2377388"/>
              <a:ext cx="1280797" cy="457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sp>
          <p:nvSpPr>
            <p:cNvPr id="275" name="矩形 274"/>
            <p:cNvSpPr/>
            <p:nvPr/>
          </p:nvSpPr>
          <p:spPr>
            <a:xfrm>
              <a:off x="6934889" y="2115778"/>
              <a:ext cx="426297" cy="24130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r>
                <a:rPr lang="zh-CN" altLang="en-US" sz="1400" dirty="0">
                  <a:solidFill>
                    <a:schemeClr val="bg1"/>
                  </a:solidFill>
                  <a:latin typeface="造字工房悦圆演示版常规体" pitchFamily="2" charset="-122"/>
                  <a:ea typeface="造字工房悦圆演示版常规体" pitchFamily="2" charset="-122"/>
                  <a:cs typeface="Arial" panose="020B0604020202020204" pitchFamily="34" charset="0"/>
                  <a:sym typeface="+mn-lt"/>
                </a:rPr>
                <a:t>美国</a:t>
              </a:r>
              <a:endParaRPr lang="en-US" altLang="zh-CN" sz="14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Arial" panose="020B0604020202020204" pitchFamily="34" charset="0"/>
                <a:sym typeface="+mn-lt"/>
              </a:endParaRPr>
            </a:p>
          </p:txBody>
        </p:sp>
      </p:grpSp>
      <p:sp>
        <p:nvSpPr>
          <p:cNvPr id="276" name="矩形 275"/>
          <p:cNvSpPr/>
          <p:nvPr/>
        </p:nvSpPr>
        <p:spPr>
          <a:xfrm>
            <a:off x="8495835" y="2847528"/>
            <a:ext cx="745046" cy="461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Arial" panose="020B0604020202020204" pitchFamily="34" charset="0"/>
                <a:sym typeface="+mn-lt"/>
              </a:rPr>
              <a:t>60</a:t>
            </a:r>
          </a:p>
        </p:txBody>
      </p:sp>
      <p:sp>
        <p:nvSpPr>
          <p:cNvPr id="277" name="矩形 276"/>
          <p:cNvSpPr/>
          <p:nvPr/>
        </p:nvSpPr>
        <p:spPr>
          <a:xfrm>
            <a:off x="9224162" y="4219668"/>
            <a:ext cx="1633646" cy="5831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sym typeface="+mn-lt"/>
            </a:endParaRPr>
          </a:p>
        </p:txBody>
      </p:sp>
      <p:sp>
        <p:nvSpPr>
          <p:cNvPr id="278" name="矩形 277"/>
          <p:cNvSpPr/>
          <p:nvPr/>
        </p:nvSpPr>
        <p:spPr>
          <a:xfrm>
            <a:off x="9101542" y="3884044"/>
            <a:ext cx="72327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Arial" panose="020B0604020202020204" pitchFamily="34" charset="0"/>
                <a:sym typeface="+mn-lt"/>
              </a:rPr>
              <a:t>加拿大</a:t>
            </a:r>
            <a:endParaRPr lang="en-US" altLang="zh-CN" sz="1400" dirty="0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cs typeface="Arial" panose="020B0604020202020204" pitchFamily="34" charset="0"/>
              <a:sym typeface="+mn-lt"/>
            </a:endParaRPr>
          </a:p>
        </p:txBody>
      </p:sp>
      <p:sp>
        <p:nvSpPr>
          <p:cNvPr id="279" name="矩形 278"/>
          <p:cNvSpPr/>
          <p:nvPr/>
        </p:nvSpPr>
        <p:spPr>
          <a:xfrm>
            <a:off x="8483309" y="3918224"/>
            <a:ext cx="699124" cy="4616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Arial" panose="020B0604020202020204" pitchFamily="34" charset="0"/>
                <a:sym typeface="+mn-lt"/>
              </a:rPr>
              <a:t>57</a:t>
            </a:r>
          </a:p>
        </p:txBody>
      </p:sp>
      <p:grpSp>
        <p:nvGrpSpPr>
          <p:cNvPr id="280" name="组合 279"/>
          <p:cNvGrpSpPr/>
          <p:nvPr/>
        </p:nvGrpSpPr>
        <p:grpSpPr>
          <a:xfrm>
            <a:off x="1691254" y="3507790"/>
            <a:ext cx="241870" cy="1064839"/>
            <a:chOff x="1086297" y="2860154"/>
            <a:chExt cx="189629" cy="834845"/>
          </a:xfrm>
          <a:solidFill>
            <a:srgbClr val="5C4A42">
              <a:alpha val="68000"/>
            </a:srgbClr>
          </a:solidFill>
        </p:grpSpPr>
        <p:sp>
          <p:nvSpPr>
            <p:cNvPr id="281" name="椭圆 280"/>
            <p:cNvSpPr/>
            <p:nvPr/>
          </p:nvSpPr>
          <p:spPr>
            <a:xfrm>
              <a:off x="1086297" y="2860154"/>
              <a:ext cx="189629" cy="18962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cxnSp>
          <p:nvCxnSpPr>
            <p:cNvPr id="282" name="直接连接符 281"/>
            <p:cNvCxnSpPr/>
            <p:nvPr/>
          </p:nvCxnSpPr>
          <p:spPr>
            <a:xfrm>
              <a:off x="1181111" y="3049841"/>
              <a:ext cx="0" cy="645158"/>
            </a:xfrm>
            <a:prstGeom prst="line">
              <a:avLst/>
            </a:prstGeom>
            <a:grpFill/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6" name="矩形 3"/>
          <p:cNvSpPr>
            <a:spLocks noChangeArrowheads="1"/>
          </p:cNvSpPr>
          <p:nvPr/>
        </p:nvSpPr>
        <p:spPr bwMode="auto">
          <a:xfrm>
            <a:off x="562750" y="4658028"/>
            <a:ext cx="181093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1pPr>
            <a:lvl2pPr marL="742950" indent="-28575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2pPr>
            <a:lvl3pPr marL="11430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3pPr>
            <a:lvl4pPr marL="16002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4pPr>
            <a:lvl5pPr marL="20574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9pPr>
          </a:lstStyle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</a:t>
            </a:r>
          </a:p>
          <a:p>
            <a:pPr algn="dist"/>
            <a:endParaRPr lang="zh-CN" altLang="en-US" sz="1600" dirty="0">
              <a:solidFill>
                <a:schemeClr val="bg1"/>
              </a:solidFill>
              <a:latin typeface="造字工房悦黑体验版纤细体" pitchFamily="2" charset="-122"/>
              <a:ea typeface="造字工房悦黑体验版纤细体" pitchFamily="2" charset="-122"/>
            </a:endParaRPr>
          </a:p>
        </p:txBody>
      </p:sp>
      <p:sp>
        <p:nvSpPr>
          <p:cNvPr id="287" name="矩形 3"/>
          <p:cNvSpPr>
            <a:spLocks noChangeArrowheads="1"/>
          </p:cNvSpPr>
          <p:nvPr/>
        </p:nvSpPr>
        <p:spPr bwMode="auto">
          <a:xfrm>
            <a:off x="5231198" y="4896293"/>
            <a:ext cx="1541692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1pPr>
            <a:lvl2pPr marL="742950" indent="-28575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2pPr>
            <a:lvl3pPr marL="11430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3pPr>
            <a:lvl4pPr marL="16002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4pPr>
            <a:lvl5pPr marL="20574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9pPr>
          </a:lstStyle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  <a:p>
            <a:pPr algn="dist"/>
            <a:endParaRPr lang="zh-CN" altLang="en-US" sz="1600" dirty="0">
              <a:solidFill>
                <a:schemeClr val="bg1"/>
              </a:solidFill>
              <a:latin typeface="造字工房悦黑体验版纤细体" pitchFamily="2" charset="-122"/>
              <a:ea typeface="造字工房悦黑体验版纤细体" pitchFamily="2" charset="-122"/>
            </a:endParaRPr>
          </a:p>
        </p:txBody>
      </p:sp>
      <p:grpSp>
        <p:nvGrpSpPr>
          <p:cNvPr id="289" name="组合 288"/>
          <p:cNvGrpSpPr/>
          <p:nvPr/>
        </p:nvGrpSpPr>
        <p:grpSpPr>
          <a:xfrm>
            <a:off x="5834670" y="3399002"/>
            <a:ext cx="241870" cy="1386901"/>
            <a:chOff x="1086297" y="2860154"/>
            <a:chExt cx="189629" cy="1087345"/>
          </a:xfrm>
          <a:solidFill>
            <a:srgbClr val="5C4A42">
              <a:alpha val="68000"/>
            </a:srgbClr>
          </a:solidFill>
        </p:grpSpPr>
        <p:sp>
          <p:nvSpPr>
            <p:cNvPr id="290" name="椭圆 289"/>
            <p:cNvSpPr/>
            <p:nvPr/>
          </p:nvSpPr>
          <p:spPr>
            <a:xfrm>
              <a:off x="1086297" y="2860154"/>
              <a:ext cx="189629" cy="18962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sym typeface="+mn-lt"/>
              </a:endParaRPr>
            </a:p>
          </p:txBody>
        </p:sp>
        <p:cxnSp>
          <p:nvCxnSpPr>
            <p:cNvPr id="291" name="直接连接符 290"/>
            <p:cNvCxnSpPr/>
            <p:nvPr/>
          </p:nvCxnSpPr>
          <p:spPr>
            <a:xfrm>
              <a:off x="1181111" y="3049841"/>
              <a:ext cx="0" cy="897658"/>
            </a:xfrm>
            <a:prstGeom prst="line">
              <a:avLst/>
            </a:prstGeom>
            <a:grpFill/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ransition spd="slow" advTm="2000">
    <p:push dir="u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729" b="99089" l="957" r="89833"/>
                    </a14:imgEffect>
                  </a14:imgLayer>
                </a14:imgProps>
              </a:ext>
            </a:extLst>
          </a:blip>
          <a:srcRect l="27738" t="11913" r="14172" b="2166"/>
          <a:stretch>
            <a:fillRect/>
          </a:stretch>
        </p:blipFill>
        <p:spPr>
          <a:xfrm>
            <a:off x="3789580" y="487061"/>
            <a:ext cx="4612840" cy="4480668"/>
          </a:xfrm>
          <a:prstGeom prst="rect">
            <a:avLst/>
          </a:prstGeom>
        </p:spPr>
      </p:pic>
      <p:sp>
        <p:nvSpPr>
          <p:cNvPr id="23" name="文本框 22"/>
          <p:cNvSpPr txBox="1"/>
          <p:nvPr/>
        </p:nvSpPr>
        <p:spPr>
          <a:xfrm>
            <a:off x="3433497" y="5296381"/>
            <a:ext cx="532500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8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sp>
        <p:nvSpPr>
          <p:cNvPr id="24" name="文本框 23"/>
          <p:cNvSpPr txBox="1"/>
          <p:nvPr/>
        </p:nvSpPr>
        <p:spPr>
          <a:xfrm>
            <a:off x="5236266" y="1942565"/>
            <a:ext cx="171946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96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rPr>
              <a:t>肆</a:t>
            </a:r>
          </a:p>
        </p:txBody>
      </p:sp>
    </p:spTree>
  </p:cSld>
  <p:clrMapOvr>
    <a:masterClrMapping/>
  </p:clrMapOvr>
  <p:transition spd="slow" advTm="2000">
    <p:push dir="u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sp>
        <p:nvSpPr>
          <p:cNvPr id="3" name="文本框 2"/>
          <p:cNvSpPr txBox="1"/>
          <p:nvPr/>
        </p:nvSpPr>
        <p:spPr>
          <a:xfrm>
            <a:off x="7518989" y="3515376"/>
            <a:ext cx="38185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28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sp>
        <p:nvSpPr>
          <p:cNvPr id="4" name="文本框 3"/>
          <p:cNvSpPr txBox="1"/>
          <p:nvPr/>
        </p:nvSpPr>
        <p:spPr>
          <a:xfrm>
            <a:off x="7191432" y="4034712"/>
            <a:ext cx="458004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  <a:p>
            <a:pPr algn="dist"/>
            <a:endParaRPr lang="zh-CN" altLang="en-US" sz="1600" dirty="0">
              <a:solidFill>
                <a:schemeClr val="bg1"/>
              </a:solidFill>
              <a:latin typeface="造字工房悦黑体验版纤细体" pitchFamily="2" charset="-122"/>
              <a:ea typeface="造字工房悦黑体验版纤细体" pitchFamily="2" charset="-122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-20000" contrast="-20000"/>
                    </a14:imgEffect>
                  </a14:imgLayer>
                </a14:imgProps>
              </a:ext>
            </a:extLst>
          </a:blip>
          <a:srcRect l="4650"/>
          <a:stretch>
            <a:fillRect/>
          </a:stretch>
        </p:blipFill>
        <p:spPr>
          <a:xfrm>
            <a:off x="7191433" y="1807346"/>
            <a:ext cx="2111452" cy="1480138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4849" y="1807346"/>
            <a:ext cx="6596716" cy="3761023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425846" y="1773732"/>
            <a:ext cx="2345634" cy="1513752"/>
          </a:xfrm>
          <a:prstGeom prst="rect">
            <a:avLst/>
          </a:prstGeom>
        </p:spPr>
      </p:pic>
      <p:sp>
        <p:nvSpPr>
          <p:cNvPr id="8" name="圆角矩形 7"/>
          <p:cNvSpPr/>
          <p:nvPr/>
        </p:nvSpPr>
        <p:spPr>
          <a:xfrm>
            <a:off x="7313648" y="5557821"/>
            <a:ext cx="1240945" cy="449943"/>
          </a:xfrm>
          <a:prstGeom prst="roundRect">
            <a:avLst>
              <a:gd name="adj" fmla="val 4569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400" dirty="0">
                <a:solidFill>
                  <a:srgbClr val="5C4A42"/>
                </a:solidFill>
                <a:latin typeface="造字工房悦圆演示版常规体" pitchFamily="2" charset="-122"/>
                <a:ea typeface="造字工房悦圆演示版常规体" pitchFamily="2" charset="-122"/>
              </a:rPr>
              <a:t>创  新</a:t>
            </a:r>
          </a:p>
        </p:txBody>
      </p:sp>
      <p:sp>
        <p:nvSpPr>
          <p:cNvPr id="9" name="圆角矩形 8"/>
          <p:cNvSpPr/>
          <p:nvPr/>
        </p:nvSpPr>
        <p:spPr>
          <a:xfrm>
            <a:off x="8922091" y="5557821"/>
            <a:ext cx="1240945" cy="449943"/>
          </a:xfrm>
          <a:prstGeom prst="roundRect">
            <a:avLst>
              <a:gd name="adj" fmla="val 4569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400" dirty="0">
                <a:solidFill>
                  <a:srgbClr val="5C4A42"/>
                </a:solidFill>
                <a:latin typeface="造字工房悦圆演示版常规体" pitchFamily="2" charset="-122"/>
                <a:ea typeface="造字工房悦圆演示版常规体" pitchFamily="2" charset="-122"/>
              </a:rPr>
              <a:t>发展</a:t>
            </a:r>
          </a:p>
        </p:txBody>
      </p:sp>
      <p:sp>
        <p:nvSpPr>
          <p:cNvPr id="10" name="圆角矩形 9"/>
          <p:cNvSpPr/>
          <p:nvPr/>
        </p:nvSpPr>
        <p:spPr>
          <a:xfrm>
            <a:off x="10530534" y="5557821"/>
            <a:ext cx="1240945" cy="449943"/>
          </a:xfrm>
          <a:prstGeom prst="roundRect">
            <a:avLst>
              <a:gd name="adj" fmla="val 4569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2400" dirty="0">
                <a:solidFill>
                  <a:srgbClr val="5C4A42"/>
                </a:solidFill>
                <a:latin typeface="造字工房悦圆演示版常规体" pitchFamily="2" charset="-122"/>
                <a:ea typeface="造字工房悦圆演示版常规体" pitchFamily="2" charset="-122"/>
              </a:rPr>
              <a:t>科技</a:t>
            </a:r>
          </a:p>
        </p:txBody>
      </p:sp>
    </p:spTree>
  </p:cSld>
  <p:clrMapOvr>
    <a:masterClrMapping/>
  </p:clrMapOvr>
  <p:transition spd="slow" advTm="2000">
    <p:push dir="u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pSp>
        <p:nvGrpSpPr>
          <p:cNvPr id="3" name="Group 71"/>
          <p:cNvGrpSpPr/>
          <p:nvPr/>
        </p:nvGrpSpPr>
        <p:grpSpPr>
          <a:xfrm>
            <a:off x="1723682" y="1960028"/>
            <a:ext cx="3557356" cy="2259"/>
            <a:chOff x="1785918" y="1643056"/>
            <a:chExt cx="2500330" cy="1588"/>
          </a:xfrm>
        </p:grpSpPr>
        <p:cxnSp>
          <p:nvCxnSpPr>
            <p:cNvPr id="4" name="Straight Connector 18"/>
            <p:cNvCxnSpPr/>
            <p:nvPr/>
          </p:nvCxnSpPr>
          <p:spPr>
            <a:xfrm>
              <a:off x="1785918" y="1643056"/>
              <a:ext cx="2500330" cy="158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19"/>
            <p:cNvCxnSpPr/>
            <p:nvPr/>
          </p:nvCxnSpPr>
          <p:spPr>
            <a:xfrm>
              <a:off x="1785918" y="1643056"/>
              <a:ext cx="2000264" cy="1588"/>
            </a:xfrm>
            <a:prstGeom prst="line">
              <a:avLst/>
            </a:prstGeom>
            <a:ln w="57150">
              <a:solidFill>
                <a:schemeClr val="bg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Rectangle 35"/>
          <p:cNvSpPr/>
          <p:nvPr/>
        </p:nvSpPr>
        <p:spPr>
          <a:xfrm>
            <a:off x="5687593" y="1756751"/>
            <a:ext cx="6591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Open Sans" panose="020B0606030504020204" pitchFamily="34" charset="0"/>
              </a:rPr>
              <a:t>80</a:t>
            </a:r>
            <a:r>
              <a:rPr lang="en-US" sz="16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Open Sans" panose="020B0606030504020204" pitchFamily="34" charset="0"/>
              </a:rPr>
              <a:t>%</a:t>
            </a:r>
            <a:endParaRPr lang="en-US" sz="2000" dirty="0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cs typeface="Open Sans" panose="020B0606030504020204" pitchFamily="34" charset="0"/>
            </a:endParaRPr>
          </a:p>
        </p:txBody>
      </p:sp>
      <p:grpSp>
        <p:nvGrpSpPr>
          <p:cNvPr id="7" name="Group 69"/>
          <p:cNvGrpSpPr/>
          <p:nvPr/>
        </p:nvGrpSpPr>
        <p:grpSpPr>
          <a:xfrm>
            <a:off x="1723682" y="2569861"/>
            <a:ext cx="3557356" cy="2259"/>
            <a:chOff x="1785918" y="2071684"/>
            <a:chExt cx="2500330" cy="1588"/>
          </a:xfrm>
        </p:grpSpPr>
        <p:cxnSp>
          <p:nvCxnSpPr>
            <p:cNvPr id="8" name="Straight Connector 21"/>
            <p:cNvCxnSpPr/>
            <p:nvPr/>
          </p:nvCxnSpPr>
          <p:spPr>
            <a:xfrm>
              <a:off x="1785918" y="2071684"/>
              <a:ext cx="2500330" cy="158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22"/>
            <p:cNvCxnSpPr/>
            <p:nvPr/>
          </p:nvCxnSpPr>
          <p:spPr>
            <a:xfrm>
              <a:off x="1785918" y="2071684"/>
              <a:ext cx="1357322" cy="1588"/>
            </a:xfrm>
            <a:prstGeom prst="line">
              <a:avLst/>
            </a:prstGeom>
            <a:ln w="57150">
              <a:solidFill>
                <a:schemeClr val="bg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Rectangle 36"/>
          <p:cNvSpPr/>
          <p:nvPr/>
        </p:nvSpPr>
        <p:spPr>
          <a:xfrm>
            <a:off x="5687593" y="2366584"/>
            <a:ext cx="6591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Open Sans" panose="020B0606030504020204" pitchFamily="34" charset="0"/>
              </a:rPr>
              <a:t>60</a:t>
            </a:r>
            <a:r>
              <a:rPr lang="en-US" sz="16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Open Sans" panose="020B0606030504020204" pitchFamily="34" charset="0"/>
              </a:rPr>
              <a:t>%</a:t>
            </a:r>
            <a:endParaRPr lang="en-US" sz="2000" dirty="0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cs typeface="Open Sans" panose="020B0606030504020204" pitchFamily="34" charset="0"/>
            </a:endParaRPr>
          </a:p>
        </p:txBody>
      </p:sp>
      <p:grpSp>
        <p:nvGrpSpPr>
          <p:cNvPr id="11" name="Group 67"/>
          <p:cNvGrpSpPr/>
          <p:nvPr/>
        </p:nvGrpSpPr>
        <p:grpSpPr>
          <a:xfrm>
            <a:off x="1723682" y="3179693"/>
            <a:ext cx="3557356" cy="2259"/>
            <a:chOff x="1785918" y="2500312"/>
            <a:chExt cx="2500330" cy="1588"/>
          </a:xfrm>
        </p:grpSpPr>
        <p:cxnSp>
          <p:nvCxnSpPr>
            <p:cNvPr id="12" name="Straight Connector 23"/>
            <p:cNvCxnSpPr/>
            <p:nvPr/>
          </p:nvCxnSpPr>
          <p:spPr>
            <a:xfrm>
              <a:off x="1785918" y="2500312"/>
              <a:ext cx="2500330" cy="158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24"/>
            <p:cNvCxnSpPr/>
            <p:nvPr/>
          </p:nvCxnSpPr>
          <p:spPr>
            <a:xfrm>
              <a:off x="1785918" y="2500312"/>
              <a:ext cx="1643074" cy="1044"/>
            </a:xfrm>
            <a:prstGeom prst="line">
              <a:avLst/>
            </a:prstGeom>
            <a:ln w="57150">
              <a:solidFill>
                <a:schemeClr val="bg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Rectangle 37"/>
          <p:cNvSpPr/>
          <p:nvPr/>
        </p:nvSpPr>
        <p:spPr>
          <a:xfrm>
            <a:off x="5687593" y="2976416"/>
            <a:ext cx="6591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Open Sans" panose="020B0606030504020204" pitchFamily="34" charset="0"/>
              </a:rPr>
              <a:t>70</a:t>
            </a:r>
            <a:r>
              <a:rPr lang="en-US" sz="16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Open Sans" panose="020B0606030504020204" pitchFamily="34" charset="0"/>
              </a:rPr>
              <a:t>%</a:t>
            </a:r>
            <a:endParaRPr lang="en-US" sz="2000" dirty="0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cs typeface="Open Sans" panose="020B0606030504020204" pitchFamily="34" charset="0"/>
            </a:endParaRPr>
          </a:p>
        </p:txBody>
      </p:sp>
      <p:grpSp>
        <p:nvGrpSpPr>
          <p:cNvPr id="15" name="Group 65"/>
          <p:cNvGrpSpPr/>
          <p:nvPr/>
        </p:nvGrpSpPr>
        <p:grpSpPr>
          <a:xfrm>
            <a:off x="1723682" y="3789526"/>
            <a:ext cx="3557356" cy="2259"/>
            <a:chOff x="1785918" y="2928940"/>
            <a:chExt cx="2500330" cy="1588"/>
          </a:xfrm>
        </p:grpSpPr>
        <p:cxnSp>
          <p:nvCxnSpPr>
            <p:cNvPr id="16" name="Straight Connector 25"/>
            <p:cNvCxnSpPr/>
            <p:nvPr/>
          </p:nvCxnSpPr>
          <p:spPr>
            <a:xfrm>
              <a:off x="1785918" y="2928940"/>
              <a:ext cx="2500330" cy="158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26"/>
            <p:cNvCxnSpPr/>
            <p:nvPr/>
          </p:nvCxnSpPr>
          <p:spPr>
            <a:xfrm>
              <a:off x="1785918" y="2928940"/>
              <a:ext cx="2214578" cy="1588"/>
            </a:xfrm>
            <a:prstGeom prst="line">
              <a:avLst/>
            </a:prstGeom>
            <a:ln w="57150">
              <a:solidFill>
                <a:schemeClr val="bg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" name="Rectangle 38"/>
          <p:cNvSpPr/>
          <p:nvPr/>
        </p:nvSpPr>
        <p:spPr>
          <a:xfrm>
            <a:off x="5687593" y="3586249"/>
            <a:ext cx="6591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Open Sans" panose="020B0606030504020204" pitchFamily="34" charset="0"/>
              </a:rPr>
              <a:t>90</a:t>
            </a:r>
            <a:r>
              <a:rPr lang="en-US" sz="16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  <a:cs typeface="Open Sans" panose="020B0606030504020204" pitchFamily="34" charset="0"/>
              </a:rPr>
              <a:t>%</a:t>
            </a:r>
            <a:endParaRPr lang="en-US" sz="2000" dirty="0">
              <a:solidFill>
                <a:schemeClr val="bg1"/>
              </a:solidFill>
              <a:latin typeface="造字工房悦圆演示版常规体" pitchFamily="2" charset="-122"/>
              <a:ea typeface="造字工房悦圆演示版常规体" pitchFamily="2" charset="-122"/>
              <a:cs typeface="Open Sans" panose="020B0606030504020204" pitchFamily="34" charset="0"/>
            </a:endParaRPr>
          </a:p>
        </p:txBody>
      </p:sp>
      <p:cxnSp>
        <p:nvCxnSpPr>
          <p:cNvPr id="19" name="Straight Connector 49"/>
          <p:cNvCxnSpPr/>
          <p:nvPr/>
        </p:nvCxnSpPr>
        <p:spPr>
          <a:xfrm rot="5400000">
            <a:off x="707294" y="5314107"/>
            <a:ext cx="1626220" cy="2259"/>
          </a:xfrm>
          <a:prstGeom prst="line">
            <a:avLst/>
          </a:prstGeom>
          <a:ln w="12700">
            <a:solidFill>
              <a:srgbClr val="403D3C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60"/>
          <p:cNvCxnSpPr/>
          <p:nvPr/>
        </p:nvCxnSpPr>
        <p:spPr>
          <a:xfrm rot="5400000">
            <a:off x="6095278" y="5314107"/>
            <a:ext cx="1626220" cy="2259"/>
          </a:xfrm>
          <a:prstGeom prst="line">
            <a:avLst/>
          </a:prstGeom>
          <a:ln w="12700">
            <a:solidFill>
              <a:schemeClr val="bg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文本框 23"/>
          <p:cNvSpPr txBox="1"/>
          <p:nvPr/>
        </p:nvSpPr>
        <p:spPr>
          <a:xfrm>
            <a:off x="1808289" y="5315236"/>
            <a:ext cx="474258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添加您的标题添加您的标题添加您的标题添加您的标题</a:t>
            </a:r>
          </a:p>
          <a:p>
            <a:pPr algn="dist"/>
            <a:endParaRPr lang="zh-CN" altLang="en-US" sz="1600" dirty="0">
              <a:solidFill>
                <a:schemeClr val="bg1"/>
              </a:solidFill>
              <a:latin typeface="造字工房悦黑体验版纤细体" pitchFamily="2" charset="-122"/>
              <a:ea typeface="造字工房悦黑体验版纤细体" pitchFamily="2" charset="-122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1841660" y="4788060"/>
            <a:ext cx="24528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2400" dirty="0">
                <a:solidFill>
                  <a:schemeClr val="bg1"/>
                </a:solidFill>
                <a:latin typeface="造字工房悦圆演示版常规体" pitchFamily="2" charset="-122"/>
                <a:ea typeface="造字工房悦圆演示版常规体" pitchFamily="2" charset="-122"/>
              </a:rPr>
              <a:t>添加您的标题</a:t>
            </a:r>
          </a:p>
        </p:txBody>
      </p:sp>
      <p:grpSp>
        <p:nvGrpSpPr>
          <p:cNvPr id="26" name="组合 25"/>
          <p:cNvGrpSpPr/>
          <p:nvPr/>
        </p:nvGrpSpPr>
        <p:grpSpPr>
          <a:xfrm>
            <a:off x="8143201" y="1585458"/>
            <a:ext cx="2464251" cy="2463344"/>
            <a:chOff x="4566749" y="1806377"/>
            <a:chExt cx="2464251" cy="2463344"/>
          </a:xfrm>
        </p:grpSpPr>
        <p:grpSp>
          <p:nvGrpSpPr>
            <p:cNvPr id="27" name="组合 26"/>
            <p:cNvGrpSpPr/>
            <p:nvPr/>
          </p:nvGrpSpPr>
          <p:grpSpPr>
            <a:xfrm>
              <a:off x="4566749" y="1806377"/>
              <a:ext cx="2464251" cy="2463344"/>
              <a:chOff x="945435" y="1757367"/>
              <a:chExt cx="2464251" cy="2463344"/>
            </a:xfrm>
          </p:grpSpPr>
          <p:sp>
            <p:nvSpPr>
              <p:cNvPr id="29" name="Freeform 7"/>
              <p:cNvSpPr>
                <a:spLocks noEditPoints="1"/>
              </p:cNvSpPr>
              <p:nvPr/>
            </p:nvSpPr>
            <p:spPr bwMode="auto">
              <a:xfrm>
                <a:off x="945435" y="1757367"/>
                <a:ext cx="2464251" cy="2463344"/>
              </a:xfrm>
              <a:custGeom>
                <a:avLst/>
                <a:gdLst>
                  <a:gd name="T0" fmla="*/ 1074 w 2732"/>
                  <a:gd name="T1" fmla="*/ 640 h 2731"/>
                  <a:gd name="T2" fmla="*/ 946 w 2732"/>
                  <a:gd name="T3" fmla="*/ 257 h 2731"/>
                  <a:gd name="T4" fmla="*/ 1324 w 2732"/>
                  <a:gd name="T5" fmla="*/ 218 h 2731"/>
                  <a:gd name="T6" fmla="*/ 1473 w 2732"/>
                  <a:gd name="T7" fmla="*/ 610 h 2731"/>
                  <a:gd name="T8" fmla="*/ 1371 w 2732"/>
                  <a:gd name="T9" fmla="*/ 693 h 2731"/>
                  <a:gd name="T10" fmla="*/ 1246 w 2732"/>
                  <a:gd name="T11" fmla="*/ 503 h 2731"/>
                  <a:gd name="T12" fmla="*/ 1146 w 2732"/>
                  <a:gd name="T13" fmla="*/ 736 h 2731"/>
                  <a:gd name="T14" fmla="*/ 1765 w 2732"/>
                  <a:gd name="T15" fmla="*/ 524 h 2731"/>
                  <a:gd name="T16" fmla="*/ 1952 w 2732"/>
                  <a:gd name="T17" fmla="*/ 733 h 2731"/>
                  <a:gd name="T18" fmla="*/ 2102 w 2732"/>
                  <a:gd name="T19" fmla="*/ 374 h 2731"/>
                  <a:gd name="T20" fmla="*/ 1809 w 2732"/>
                  <a:gd name="T21" fmla="*/ 786 h 2731"/>
                  <a:gd name="T22" fmla="*/ 1648 w 2732"/>
                  <a:gd name="T23" fmla="*/ 640 h 2731"/>
                  <a:gd name="T24" fmla="*/ 2434 w 2732"/>
                  <a:gd name="T25" fmla="*/ 527 h 2731"/>
                  <a:gd name="T26" fmla="*/ 2528 w 2732"/>
                  <a:gd name="T27" fmla="*/ 941 h 2731"/>
                  <a:gd name="T28" fmla="*/ 2235 w 2732"/>
                  <a:gd name="T29" fmla="*/ 484 h 2731"/>
                  <a:gd name="T30" fmla="*/ 1916 w 2732"/>
                  <a:gd name="T31" fmla="*/ 1235 h 2731"/>
                  <a:gd name="T32" fmla="*/ 2083 w 2732"/>
                  <a:gd name="T33" fmla="*/ 582 h 2731"/>
                  <a:gd name="T34" fmla="*/ 2603 w 2732"/>
                  <a:gd name="T35" fmla="*/ 1033 h 2731"/>
                  <a:gd name="T36" fmla="*/ 2557 w 2732"/>
                  <a:gd name="T37" fmla="*/ 1247 h 2731"/>
                  <a:gd name="T38" fmla="*/ 2127 w 2732"/>
                  <a:gd name="T39" fmla="*/ 1376 h 2731"/>
                  <a:gd name="T40" fmla="*/ 1929 w 2732"/>
                  <a:gd name="T41" fmla="*/ 1413 h 2731"/>
                  <a:gd name="T42" fmla="*/ 2208 w 2732"/>
                  <a:gd name="T43" fmla="*/ 1253 h 2731"/>
                  <a:gd name="T44" fmla="*/ 2031 w 2732"/>
                  <a:gd name="T45" fmla="*/ 1142 h 2731"/>
                  <a:gd name="T46" fmla="*/ 2329 w 2732"/>
                  <a:gd name="T47" fmla="*/ 1836 h 2731"/>
                  <a:gd name="T48" fmla="*/ 2030 w 2732"/>
                  <a:gd name="T49" fmla="*/ 1855 h 2731"/>
                  <a:gd name="T50" fmla="*/ 2477 w 2732"/>
                  <a:gd name="T51" fmla="*/ 2021 h 2731"/>
                  <a:gd name="T52" fmla="*/ 1948 w 2732"/>
                  <a:gd name="T53" fmla="*/ 1657 h 2731"/>
                  <a:gd name="T54" fmla="*/ 2136 w 2732"/>
                  <a:gd name="T55" fmla="*/ 1603 h 2731"/>
                  <a:gd name="T56" fmla="*/ 1787 w 2732"/>
                  <a:gd name="T57" fmla="*/ 1927 h 2731"/>
                  <a:gd name="T58" fmla="*/ 1802 w 2732"/>
                  <a:gd name="T59" fmla="*/ 2411 h 2731"/>
                  <a:gd name="T60" fmla="*/ 2085 w 2732"/>
                  <a:gd name="T61" fmla="*/ 2313 h 2731"/>
                  <a:gd name="T62" fmla="*/ 1506 w 2732"/>
                  <a:gd name="T63" fmla="*/ 1872 h 2731"/>
                  <a:gd name="T64" fmla="*/ 1962 w 2732"/>
                  <a:gd name="T65" fmla="*/ 2023 h 2731"/>
                  <a:gd name="T66" fmla="*/ 1671 w 2732"/>
                  <a:gd name="T67" fmla="*/ 2482 h 2731"/>
                  <a:gd name="T68" fmla="*/ 1576 w 2732"/>
                  <a:gd name="T69" fmla="*/ 2524 h 2731"/>
                  <a:gd name="T70" fmla="*/ 1458 w 2732"/>
                  <a:gd name="T71" fmla="*/ 2275 h 2731"/>
                  <a:gd name="T72" fmla="*/ 1411 w 2732"/>
                  <a:gd name="T73" fmla="*/ 1931 h 2731"/>
                  <a:gd name="T74" fmla="*/ 1524 w 2732"/>
                  <a:gd name="T75" fmla="*/ 2380 h 2731"/>
                  <a:gd name="T76" fmla="*/ 1165 w 2732"/>
                  <a:gd name="T77" fmla="*/ 1732 h 2731"/>
                  <a:gd name="T78" fmla="*/ 765 w 2732"/>
                  <a:gd name="T79" fmla="*/ 2250 h 2731"/>
                  <a:gd name="T80" fmla="*/ 1039 w 2732"/>
                  <a:gd name="T81" fmla="*/ 2130 h 2731"/>
                  <a:gd name="T82" fmla="*/ 939 w 2732"/>
                  <a:gd name="T83" fmla="*/ 2284 h 2731"/>
                  <a:gd name="T84" fmla="*/ 1140 w 2732"/>
                  <a:gd name="T85" fmla="*/ 1915 h 2731"/>
                  <a:gd name="T86" fmla="*/ 1139 w 2732"/>
                  <a:gd name="T87" fmla="*/ 2031 h 2731"/>
                  <a:gd name="T88" fmla="*/ 893 w 2732"/>
                  <a:gd name="T89" fmla="*/ 1924 h 2731"/>
                  <a:gd name="T90" fmla="*/ 258 w 2732"/>
                  <a:gd name="T91" fmla="*/ 1777 h 2731"/>
                  <a:gd name="T92" fmla="*/ 448 w 2732"/>
                  <a:gd name="T93" fmla="*/ 1984 h 2731"/>
                  <a:gd name="T94" fmla="*/ 785 w 2732"/>
                  <a:gd name="T95" fmla="*/ 1495 h 2731"/>
                  <a:gd name="T96" fmla="*/ 717 w 2732"/>
                  <a:gd name="T97" fmla="*/ 1924 h 2731"/>
                  <a:gd name="T98" fmla="*/ 220 w 2732"/>
                  <a:gd name="T99" fmla="*/ 1712 h 2731"/>
                  <a:gd name="T100" fmla="*/ 154 w 2732"/>
                  <a:gd name="T101" fmla="*/ 1552 h 2731"/>
                  <a:gd name="T102" fmla="*/ 108 w 2732"/>
                  <a:gd name="T103" fmla="*/ 1506 h 2731"/>
                  <a:gd name="T104" fmla="*/ 834 w 2732"/>
                  <a:gd name="T105" fmla="*/ 1363 h 2731"/>
                  <a:gd name="T106" fmla="*/ 420 w 2732"/>
                  <a:gd name="T107" fmla="*/ 1519 h 2731"/>
                  <a:gd name="T108" fmla="*/ 255 w 2732"/>
                  <a:gd name="T109" fmla="*/ 1029 h 2731"/>
                  <a:gd name="T110" fmla="*/ 457 w 2732"/>
                  <a:gd name="T111" fmla="*/ 766 h 2731"/>
                  <a:gd name="T112" fmla="*/ 683 w 2732"/>
                  <a:gd name="T113" fmla="*/ 1051 h 2731"/>
                  <a:gd name="T114" fmla="*/ 646 w 2732"/>
                  <a:gd name="T115" fmla="*/ 801 h 2731"/>
                  <a:gd name="T116" fmla="*/ 807 w 2732"/>
                  <a:gd name="T117" fmla="*/ 978 h 2731"/>
                  <a:gd name="T118" fmla="*/ 698 w 2732"/>
                  <a:gd name="T119" fmla="*/ 1151 h 2731"/>
                  <a:gd name="T120" fmla="*/ 925 w 2732"/>
                  <a:gd name="T121" fmla="*/ 593 h 2731"/>
                  <a:gd name="T122" fmla="*/ 1055 w 2732"/>
                  <a:gd name="T123" fmla="*/ 846 h 2731"/>
                  <a:gd name="T124" fmla="*/ 681 w 2732"/>
                  <a:gd name="T125" fmla="*/ 575 h 2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2" h="2731">
                    <a:moveTo>
                      <a:pt x="856" y="906"/>
                    </a:moveTo>
                    <a:cubicBezTo>
                      <a:pt x="860" y="907"/>
                      <a:pt x="862" y="910"/>
                      <a:pt x="861" y="913"/>
                    </a:cubicBezTo>
                    <a:cubicBezTo>
                      <a:pt x="860" y="919"/>
                      <a:pt x="852" y="919"/>
                      <a:pt x="850" y="914"/>
                    </a:cubicBezTo>
                    <a:cubicBezTo>
                      <a:pt x="848" y="911"/>
                      <a:pt x="849" y="908"/>
                      <a:pt x="845" y="904"/>
                    </a:cubicBezTo>
                    <a:cubicBezTo>
                      <a:pt x="850" y="907"/>
                      <a:pt x="852" y="905"/>
                      <a:pt x="856" y="906"/>
                    </a:cubicBezTo>
                    <a:close/>
                    <a:moveTo>
                      <a:pt x="1154" y="713"/>
                    </a:moveTo>
                    <a:cubicBezTo>
                      <a:pt x="1157" y="715"/>
                      <a:pt x="1157" y="719"/>
                      <a:pt x="1155" y="722"/>
                    </a:cubicBezTo>
                    <a:cubicBezTo>
                      <a:pt x="1151" y="726"/>
                      <a:pt x="1144" y="722"/>
                      <a:pt x="1144" y="717"/>
                    </a:cubicBezTo>
                    <a:cubicBezTo>
                      <a:pt x="1145" y="713"/>
                      <a:pt x="1147" y="711"/>
                      <a:pt x="1145" y="706"/>
                    </a:cubicBezTo>
                    <a:cubicBezTo>
                      <a:pt x="1149" y="710"/>
                      <a:pt x="1151" y="710"/>
                      <a:pt x="1154" y="713"/>
                    </a:cubicBezTo>
                    <a:close/>
                    <a:moveTo>
                      <a:pt x="1346" y="930"/>
                    </a:moveTo>
                    <a:cubicBezTo>
                      <a:pt x="1330" y="951"/>
                      <a:pt x="1308" y="955"/>
                      <a:pt x="1290" y="950"/>
                    </a:cubicBezTo>
                    <a:cubicBezTo>
                      <a:pt x="1273" y="946"/>
                      <a:pt x="1268" y="933"/>
                      <a:pt x="1258" y="930"/>
                    </a:cubicBezTo>
                    <a:cubicBezTo>
                      <a:pt x="1254" y="929"/>
                      <a:pt x="1250" y="929"/>
                      <a:pt x="1246" y="931"/>
                    </a:cubicBezTo>
                    <a:cubicBezTo>
                      <a:pt x="1248" y="920"/>
                      <a:pt x="1261" y="915"/>
                      <a:pt x="1271" y="919"/>
                    </a:cubicBezTo>
                    <a:cubicBezTo>
                      <a:pt x="1284" y="924"/>
                      <a:pt x="1288" y="934"/>
                      <a:pt x="1303" y="938"/>
                    </a:cubicBezTo>
                    <a:cubicBezTo>
                      <a:pt x="1319" y="942"/>
                      <a:pt x="1334" y="939"/>
                      <a:pt x="1346" y="930"/>
                    </a:cubicBezTo>
                    <a:close/>
                    <a:moveTo>
                      <a:pt x="1396" y="903"/>
                    </a:moveTo>
                    <a:cubicBezTo>
                      <a:pt x="1384" y="925"/>
                      <a:pt x="1360" y="927"/>
                      <a:pt x="1349" y="932"/>
                    </a:cubicBezTo>
                    <a:cubicBezTo>
                      <a:pt x="1334" y="939"/>
                      <a:pt x="1339" y="952"/>
                      <a:pt x="1356" y="948"/>
                    </a:cubicBezTo>
                    <a:cubicBezTo>
                      <a:pt x="1374" y="944"/>
                      <a:pt x="1393" y="924"/>
                      <a:pt x="1396" y="903"/>
                    </a:cubicBezTo>
                    <a:close/>
                    <a:moveTo>
                      <a:pt x="1133" y="325"/>
                    </a:moveTo>
                    <a:cubicBezTo>
                      <a:pt x="1145" y="305"/>
                      <a:pt x="1139" y="279"/>
                      <a:pt x="1126" y="267"/>
                    </a:cubicBezTo>
                    <a:cubicBezTo>
                      <a:pt x="1114" y="256"/>
                      <a:pt x="1101" y="263"/>
                      <a:pt x="1114" y="277"/>
                    </a:cubicBezTo>
                    <a:cubicBezTo>
                      <a:pt x="1125" y="288"/>
                      <a:pt x="1139" y="301"/>
                      <a:pt x="1133" y="325"/>
                    </a:cubicBezTo>
                    <a:close/>
                    <a:moveTo>
                      <a:pt x="857" y="211"/>
                    </a:moveTo>
                    <a:cubicBezTo>
                      <a:pt x="865" y="196"/>
                      <a:pt x="889" y="182"/>
                      <a:pt x="907" y="183"/>
                    </a:cubicBezTo>
                    <a:cubicBezTo>
                      <a:pt x="925" y="183"/>
                      <a:pt x="928" y="199"/>
                      <a:pt x="908" y="202"/>
                    </a:cubicBezTo>
                    <a:cubicBezTo>
                      <a:pt x="892" y="205"/>
                      <a:pt x="872" y="197"/>
                      <a:pt x="857" y="211"/>
                    </a:cubicBezTo>
                    <a:close/>
                    <a:moveTo>
                      <a:pt x="1141" y="274"/>
                    </a:moveTo>
                    <a:cubicBezTo>
                      <a:pt x="1139" y="249"/>
                      <a:pt x="1120" y="240"/>
                      <a:pt x="1102" y="236"/>
                    </a:cubicBezTo>
                    <a:cubicBezTo>
                      <a:pt x="1091" y="233"/>
                      <a:pt x="1077" y="235"/>
                      <a:pt x="1069" y="227"/>
                    </a:cubicBezTo>
                    <a:cubicBezTo>
                      <a:pt x="1065" y="242"/>
                      <a:pt x="1097" y="245"/>
                      <a:pt x="1108" y="248"/>
                    </a:cubicBezTo>
                    <a:cubicBezTo>
                      <a:pt x="1124" y="251"/>
                      <a:pt x="1137" y="260"/>
                      <a:pt x="1141" y="274"/>
                    </a:cubicBezTo>
                    <a:close/>
                    <a:moveTo>
                      <a:pt x="987" y="257"/>
                    </a:moveTo>
                    <a:cubicBezTo>
                      <a:pt x="1006" y="275"/>
                      <a:pt x="1020" y="304"/>
                      <a:pt x="1016" y="321"/>
                    </a:cubicBezTo>
                    <a:cubicBezTo>
                      <a:pt x="1012" y="339"/>
                      <a:pt x="995" y="340"/>
                      <a:pt x="995" y="320"/>
                    </a:cubicBezTo>
                    <a:cubicBezTo>
                      <a:pt x="996" y="304"/>
                      <a:pt x="1001" y="279"/>
                      <a:pt x="987" y="257"/>
                    </a:cubicBezTo>
                    <a:close/>
                    <a:moveTo>
                      <a:pt x="916" y="126"/>
                    </a:moveTo>
                    <a:cubicBezTo>
                      <a:pt x="917" y="122"/>
                      <a:pt x="920" y="119"/>
                      <a:pt x="924" y="119"/>
                    </a:cubicBezTo>
                    <a:cubicBezTo>
                      <a:pt x="931" y="121"/>
                      <a:pt x="931" y="130"/>
                      <a:pt x="926" y="132"/>
                    </a:cubicBezTo>
                    <a:cubicBezTo>
                      <a:pt x="922" y="135"/>
                      <a:pt x="919" y="133"/>
                      <a:pt x="915" y="138"/>
                    </a:cubicBezTo>
                    <a:cubicBezTo>
                      <a:pt x="917" y="132"/>
                      <a:pt x="915" y="130"/>
                      <a:pt x="916" y="126"/>
                    </a:cubicBezTo>
                    <a:close/>
                    <a:moveTo>
                      <a:pt x="914" y="126"/>
                    </a:moveTo>
                    <a:cubicBezTo>
                      <a:pt x="914" y="123"/>
                      <a:pt x="916" y="121"/>
                      <a:pt x="918" y="120"/>
                    </a:cubicBezTo>
                    <a:cubicBezTo>
                      <a:pt x="920" y="118"/>
                      <a:pt x="924" y="117"/>
                      <a:pt x="927" y="119"/>
                    </a:cubicBezTo>
                    <a:cubicBezTo>
                      <a:pt x="931" y="122"/>
                      <a:pt x="932" y="126"/>
                      <a:pt x="931" y="130"/>
                    </a:cubicBezTo>
                    <a:cubicBezTo>
                      <a:pt x="928" y="136"/>
                      <a:pt x="923" y="134"/>
                      <a:pt x="920" y="136"/>
                    </a:cubicBezTo>
                    <a:cubicBezTo>
                      <a:pt x="916" y="138"/>
                      <a:pt x="914" y="144"/>
                      <a:pt x="916" y="149"/>
                    </a:cubicBezTo>
                    <a:cubicBezTo>
                      <a:pt x="917" y="156"/>
                      <a:pt x="922" y="161"/>
                      <a:pt x="929" y="161"/>
                    </a:cubicBezTo>
                    <a:cubicBezTo>
                      <a:pt x="933" y="161"/>
                      <a:pt x="937" y="159"/>
                      <a:pt x="938" y="154"/>
                    </a:cubicBezTo>
                    <a:cubicBezTo>
                      <a:pt x="934" y="157"/>
                      <a:pt x="928" y="155"/>
                      <a:pt x="929" y="149"/>
                    </a:cubicBezTo>
                    <a:cubicBezTo>
                      <a:pt x="929" y="146"/>
                      <a:pt x="933" y="141"/>
                      <a:pt x="937" y="135"/>
                    </a:cubicBezTo>
                    <a:cubicBezTo>
                      <a:pt x="940" y="130"/>
                      <a:pt x="943" y="124"/>
                      <a:pt x="942" y="118"/>
                    </a:cubicBezTo>
                    <a:cubicBezTo>
                      <a:pt x="942" y="107"/>
                      <a:pt x="930" y="99"/>
                      <a:pt x="919" y="102"/>
                    </a:cubicBezTo>
                    <a:cubicBezTo>
                      <a:pt x="913" y="104"/>
                      <a:pt x="910" y="108"/>
                      <a:pt x="907" y="113"/>
                    </a:cubicBezTo>
                    <a:cubicBezTo>
                      <a:pt x="904" y="118"/>
                      <a:pt x="899" y="133"/>
                      <a:pt x="892" y="137"/>
                    </a:cubicBezTo>
                    <a:cubicBezTo>
                      <a:pt x="887" y="139"/>
                      <a:pt x="883" y="136"/>
                      <a:pt x="882" y="132"/>
                    </a:cubicBezTo>
                    <a:cubicBezTo>
                      <a:pt x="879" y="135"/>
                      <a:pt x="879" y="141"/>
                      <a:pt x="883" y="145"/>
                    </a:cubicBezTo>
                    <a:cubicBezTo>
                      <a:pt x="890" y="151"/>
                      <a:pt x="903" y="151"/>
                      <a:pt x="911" y="141"/>
                    </a:cubicBezTo>
                    <a:cubicBezTo>
                      <a:pt x="913" y="137"/>
                      <a:pt x="914" y="132"/>
                      <a:pt x="914" y="126"/>
                    </a:cubicBezTo>
                    <a:close/>
                    <a:moveTo>
                      <a:pt x="912" y="145"/>
                    </a:moveTo>
                    <a:cubicBezTo>
                      <a:pt x="911" y="158"/>
                      <a:pt x="898" y="173"/>
                      <a:pt x="885" y="176"/>
                    </a:cubicBezTo>
                    <a:cubicBezTo>
                      <a:pt x="872" y="180"/>
                      <a:pt x="865" y="170"/>
                      <a:pt x="879" y="163"/>
                    </a:cubicBezTo>
                    <a:cubicBezTo>
                      <a:pt x="889" y="157"/>
                      <a:pt x="907" y="155"/>
                      <a:pt x="912" y="145"/>
                    </a:cubicBezTo>
                    <a:close/>
                    <a:moveTo>
                      <a:pt x="947" y="91"/>
                    </a:moveTo>
                    <a:cubicBezTo>
                      <a:pt x="948" y="91"/>
                      <a:pt x="949" y="93"/>
                      <a:pt x="950" y="94"/>
                    </a:cubicBezTo>
                    <a:cubicBezTo>
                      <a:pt x="955" y="85"/>
                      <a:pt x="968" y="72"/>
                      <a:pt x="984" y="64"/>
                    </a:cubicBezTo>
                    <a:cubicBezTo>
                      <a:pt x="980" y="67"/>
                      <a:pt x="977" y="71"/>
                      <a:pt x="975" y="75"/>
                    </a:cubicBezTo>
                    <a:cubicBezTo>
                      <a:pt x="959" y="104"/>
                      <a:pt x="976" y="120"/>
                      <a:pt x="976" y="147"/>
                    </a:cubicBezTo>
                    <a:cubicBezTo>
                      <a:pt x="975" y="156"/>
                      <a:pt x="969" y="166"/>
                      <a:pt x="957" y="164"/>
                    </a:cubicBezTo>
                    <a:cubicBezTo>
                      <a:pt x="951" y="163"/>
                      <a:pt x="947" y="158"/>
                      <a:pt x="946" y="153"/>
                    </a:cubicBezTo>
                    <a:cubicBezTo>
                      <a:pt x="945" y="149"/>
                      <a:pt x="945" y="146"/>
                      <a:pt x="948" y="143"/>
                    </a:cubicBezTo>
                    <a:cubicBezTo>
                      <a:pt x="949" y="141"/>
                      <a:pt x="950" y="140"/>
                      <a:pt x="951" y="139"/>
                    </a:cubicBezTo>
                    <a:cubicBezTo>
                      <a:pt x="951" y="140"/>
                      <a:pt x="951" y="139"/>
                      <a:pt x="950" y="141"/>
                    </a:cubicBezTo>
                    <a:cubicBezTo>
                      <a:pt x="948" y="143"/>
                      <a:pt x="948" y="150"/>
                      <a:pt x="952" y="152"/>
                    </a:cubicBezTo>
                    <a:cubicBezTo>
                      <a:pt x="955" y="154"/>
                      <a:pt x="960" y="153"/>
                      <a:pt x="963" y="150"/>
                    </a:cubicBezTo>
                    <a:cubicBezTo>
                      <a:pt x="965" y="147"/>
                      <a:pt x="964" y="142"/>
                      <a:pt x="961" y="140"/>
                    </a:cubicBezTo>
                    <a:cubicBezTo>
                      <a:pt x="957" y="135"/>
                      <a:pt x="950" y="137"/>
                      <a:pt x="946" y="142"/>
                    </a:cubicBezTo>
                    <a:cubicBezTo>
                      <a:pt x="944" y="145"/>
                      <a:pt x="943" y="149"/>
                      <a:pt x="944" y="153"/>
                    </a:cubicBezTo>
                    <a:cubicBezTo>
                      <a:pt x="945" y="160"/>
                      <a:pt x="950" y="165"/>
                      <a:pt x="956" y="167"/>
                    </a:cubicBezTo>
                    <a:cubicBezTo>
                      <a:pt x="971" y="170"/>
                      <a:pt x="978" y="159"/>
                      <a:pt x="979" y="147"/>
                    </a:cubicBezTo>
                    <a:cubicBezTo>
                      <a:pt x="979" y="120"/>
                      <a:pt x="961" y="103"/>
                      <a:pt x="980" y="75"/>
                    </a:cubicBezTo>
                    <a:cubicBezTo>
                      <a:pt x="988" y="63"/>
                      <a:pt x="1000" y="55"/>
                      <a:pt x="1016" y="55"/>
                    </a:cubicBezTo>
                    <a:cubicBezTo>
                      <a:pt x="1037" y="56"/>
                      <a:pt x="1056" y="71"/>
                      <a:pt x="1057" y="92"/>
                    </a:cubicBezTo>
                    <a:cubicBezTo>
                      <a:pt x="1055" y="69"/>
                      <a:pt x="1024" y="57"/>
                      <a:pt x="1002" y="66"/>
                    </a:cubicBezTo>
                    <a:cubicBezTo>
                      <a:pt x="991" y="70"/>
                      <a:pt x="978" y="82"/>
                      <a:pt x="976" y="97"/>
                    </a:cubicBezTo>
                    <a:cubicBezTo>
                      <a:pt x="973" y="127"/>
                      <a:pt x="1006" y="131"/>
                      <a:pt x="1009" y="103"/>
                    </a:cubicBezTo>
                    <a:cubicBezTo>
                      <a:pt x="1011" y="88"/>
                      <a:pt x="1021" y="78"/>
                      <a:pt x="1036" y="79"/>
                    </a:cubicBezTo>
                    <a:cubicBezTo>
                      <a:pt x="1046" y="80"/>
                      <a:pt x="1053" y="86"/>
                      <a:pt x="1057" y="92"/>
                    </a:cubicBezTo>
                    <a:cubicBezTo>
                      <a:pt x="1057" y="92"/>
                      <a:pt x="1057" y="92"/>
                      <a:pt x="1057" y="92"/>
                    </a:cubicBezTo>
                    <a:cubicBezTo>
                      <a:pt x="1057" y="92"/>
                      <a:pt x="1057" y="91"/>
                      <a:pt x="1057" y="90"/>
                    </a:cubicBezTo>
                    <a:cubicBezTo>
                      <a:pt x="1057" y="96"/>
                      <a:pt x="1058" y="101"/>
                      <a:pt x="1061" y="108"/>
                    </a:cubicBezTo>
                    <a:cubicBezTo>
                      <a:pt x="1065" y="121"/>
                      <a:pt x="1071" y="130"/>
                      <a:pt x="1082" y="138"/>
                    </a:cubicBezTo>
                    <a:cubicBezTo>
                      <a:pt x="1083" y="139"/>
                      <a:pt x="1083" y="139"/>
                      <a:pt x="1083" y="139"/>
                    </a:cubicBezTo>
                    <a:cubicBezTo>
                      <a:pt x="1070" y="137"/>
                      <a:pt x="1051" y="127"/>
                      <a:pt x="1045" y="117"/>
                    </a:cubicBezTo>
                    <a:cubicBezTo>
                      <a:pt x="1045" y="117"/>
                      <a:pt x="1044" y="117"/>
                      <a:pt x="1043" y="117"/>
                    </a:cubicBezTo>
                    <a:cubicBezTo>
                      <a:pt x="1048" y="127"/>
                      <a:pt x="1063" y="136"/>
                      <a:pt x="1076" y="140"/>
                    </a:cubicBezTo>
                    <a:cubicBezTo>
                      <a:pt x="1074" y="140"/>
                      <a:pt x="1072" y="141"/>
                      <a:pt x="1071" y="141"/>
                    </a:cubicBezTo>
                    <a:cubicBezTo>
                      <a:pt x="1070" y="141"/>
                      <a:pt x="1070" y="141"/>
                      <a:pt x="1070" y="141"/>
                    </a:cubicBezTo>
                    <a:cubicBezTo>
                      <a:pt x="1061" y="142"/>
                      <a:pt x="1053" y="145"/>
                      <a:pt x="1045" y="148"/>
                    </a:cubicBezTo>
                    <a:cubicBezTo>
                      <a:pt x="1036" y="151"/>
                      <a:pt x="1025" y="159"/>
                      <a:pt x="1016" y="157"/>
                    </a:cubicBezTo>
                    <a:cubicBezTo>
                      <a:pt x="1007" y="154"/>
                      <a:pt x="1001" y="148"/>
                      <a:pt x="1000" y="139"/>
                    </a:cubicBezTo>
                    <a:cubicBezTo>
                      <a:pt x="998" y="131"/>
                      <a:pt x="1001" y="122"/>
                      <a:pt x="1008" y="118"/>
                    </a:cubicBezTo>
                    <a:cubicBezTo>
                      <a:pt x="1014" y="114"/>
                      <a:pt x="1022" y="114"/>
                      <a:pt x="1027" y="118"/>
                    </a:cubicBezTo>
                    <a:cubicBezTo>
                      <a:pt x="1032" y="121"/>
                      <a:pt x="1034" y="127"/>
                      <a:pt x="1033" y="132"/>
                    </a:cubicBezTo>
                    <a:cubicBezTo>
                      <a:pt x="1033" y="128"/>
                      <a:pt x="1031" y="124"/>
                      <a:pt x="1027" y="123"/>
                    </a:cubicBezTo>
                    <a:cubicBezTo>
                      <a:pt x="1023" y="121"/>
                      <a:pt x="1017" y="123"/>
                      <a:pt x="1016" y="128"/>
                    </a:cubicBezTo>
                    <a:cubicBezTo>
                      <a:pt x="1014" y="132"/>
                      <a:pt x="1016" y="138"/>
                      <a:pt x="1021" y="139"/>
                    </a:cubicBezTo>
                    <a:cubicBezTo>
                      <a:pt x="1025" y="141"/>
                      <a:pt x="1029" y="140"/>
                      <a:pt x="1032" y="135"/>
                    </a:cubicBezTo>
                    <a:cubicBezTo>
                      <a:pt x="1033" y="133"/>
                      <a:pt x="1034" y="131"/>
                      <a:pt x="1034" y="128"/>
                    </a:cubicBezTo>
                    <a:cubicBezTo>
                      <a:pt x="1034" y="124"/>
                      <a:pt x="1031" y="120"/>
                      <a:pt x="1028" y="117"/>
                    </a:cubicBezTo>
                    <a:cubicBezTo>
                      <a:pt x="1022" y="113"/>
                      <a:pt x="1014" y="113"/>
                      <a:pt x="1008" y="117"/>
                    </a:cubicBezTo>
                    <a:cubicBezTo>
                      <a:pt x="1000" y="122"/>
                      <a:pt x="997" y="131"/>
                      <a:pt x="998" y="140"/>
                    </a:cubicBezTo>
                    <a:cubicBezTo>
                      <a:pt x="1000" y="149"/>
                      <a:pt x="1006" y="156"/>
                      <a:pt x="1015" y="159"/>
                    </a:cubicBezTo>
                    <a:cubicBezTo>
                      <a:pt x="1018" y="159"/>
                      <a:pt x="1020" y="160"/>
                      <a:pt x="1023" y="159"/>
                    </a:cubicBezTo>
                    <a:cubicBezTo>
                      <a:pt x="1022" y="160"/>
                      <a:pt x="1021" y="161"/>
                      <a:pt x="1020" y="162"/>
                    </a:cubicBezTo>
                    <a:cubicBezTo>
                      <a:pt x="1002" y="174"/>
                      <a:pt x="991" y="193"/>
                      <a:pt x="969" y="197"/>
                    </a:cubicBezTo>
                    <a:cubicBezTo>
                      <a:pt x="969" y="197"/>
                      <a:pt x="969" y="198"/>
                      <a:pt x="969" y="199"/>
                    </a:cubicBezTo>
                    <a:cubicBezTo>
                      <a:pt x="972" y="199"/>
                      <a:pt x="976" y="198"/>
                      <a:pt x="979" y="197"/>
                    </a:cubicBezTo>
                    <a:cubicBezTo>
                      <a:pt x="984" y="196"/>
                      <a:pt x="988" y="194"/>
                      <a:pt x="991" y="191"/>
                    </a:cubicBezTo>
                    <a:cubicBezTo>
                      <a:pt x="989" y="195"/>
                      <a:pt x="988" y="200"/>
                      <a:pt x="986" y="204"/>
                    </a:cubicBezTo>
                    <a:cubicBezTo>
                      <a:pt x="984" y="214"/>
                      <a:pt x="983" y="222"/>
                      <a:pt x="984" y="232"/>
                    </a:cubicBezTo>
                    <a:cubicBezTo>
                      <a:pt x="984" y="235"/>
                      <a:pt x="985" y="238"/>
                      <a:pt x="986" y="242"/>
                    </a:cubicBezTo>
                    <a:cubicBezTo>
                      <a:pt x="988" y="250"/>
                      <a:pt x="991" y="255"/>
                      <a:pt x="996" y="262"/>
                    </a:cubicBezTo>
                    <a:cubicBezTo>
                      <a:pt x="1002" y="268"/>
                      <a:pt x="1007" y="272"/>
                      <a:pt x="1015" y="275"/>
                    </a:cubicBezTo>
                    <a:cubicBezTo>
                      <a:pt x="1022" y="278"/>
                      <a:pt x="1030" y="278"/>
                      <a:pt x="1037" y="276"/>
                    </a:cubicBezTo>
                    <a:cubicBezTo>
                      <a:pt x="1050" y="273"/>
                      <a:pt x="1058" y="262"/>
                      <a:pt x="1060" y="249"/>
                    </a:cubicBezTo>
                    <a:cubicBezTo>
                      <a:pt x="1062" y="236"/>
                      <a:pt x="1058" y="223"/>
                      <a:pt x="1050" y="211"/>
                    </a:cubicBezTo>
                    <a:cubicBezTo>
                      <a:pt x="1052" y="240"/>
                      <a:pt x="1029" y="242"/>
                      <a:pt x="1021" y="250"/>
                    </a:cubicBezTo>
                    <a:cubicBezTo>
                      <a:pt x="1010" y="262"/>
                      <a:pt x="1017" y="274"/>
                      <a:pt x="1028" y="276"/>
                    </a:cubicBezTo>
                    <a:cubicBezTo>
                      <a:pt x="1028" y="276"/>
                      <a:pt x="1028" y="276"/>
                      <a:pt x="1028" y="276"/>
                    </a:cubicBezTo>
                    <a:cubicBezTo>
                      <a:pt x="1023" y="276"/>
                      <a:pt x="1020" y="276"/>
                      <a:pt x="1016" y="274"/>
                    </a:cubicBezTo>
                    <a:cubicBezTo>
                      <a:pt x="1008" y="271"/>
                      <a:pt x="1003" y="267"/>
                      <a:pt x="998" y="260"/>
                    </a:cubicBezTo>
                    <a:cubicBezTo>
                      <a:pt x="993" y="254"/>
                      <a:pt x="990" y="249"/>
                      <a:pt x="988" y="241"/>
                    </a:cubicBezTo>
                    <a:cubicBezTo>
                      <a:pt x="985" y="229"/>
                      <a:pt x="986" y="219"/>
                      <a:pt x="989" y="208"/>
                    </a:cubicBezTo>
                    <a:cubicBezTo>
                      <a:pt x="988" y="211"/>
                      <a:pt x="988" y="215"/>
                      <a:pt x="988" y="218"/>
                    </a:cubicBezTo>
                    <a:cubicBezTo>
                      <a:pt x="989" y="229"/>
                      <a:pt x="997" y="240"/>
                      <a:pt x="1009" y="240"/>
                    </a:cubicBezTo>
                    <a:cubicBezTo>
                      <a:pt x="1014" y="240"/>
                      <a:pt x="1019" y="236"/>
                      <a:pt x="1020" y="231"/>
                    </a:cubicBezTo>
                    <a:cubicBezTo>
                      <a:pt x="1022" y="227"/>
                      <a:pt x="1022" y="224"/>
                      <a:pt x="1019" y="220"/>
                    </a:cubicBezTo>
                    <a:cubicBezTo>
                      <a:pt x="1017" y="217"/>
                      <a:pt x="1013" y="215"/>
                      <a:pt x="1010" y="214"/>
                    </a:cubicBezTo>
                    <a:cubicBezTo>
                      <a:pt x="1004" y="214"/>
                      <a:pt x="999" y="217"/>
                      <a:pt x="999" y="223"/>
                    </a:cubicBezTo>
                    <a:cubicBezTo>
                      <a:pt x="998" y="226"/>
                      <a:pt x="1000" y="229"/>
                      <a:pt x="1003" y="230"/>
                    </a:cubicBezTo>
                    <a:cubicBezTo>
                      <a:pt x="1005" y="231"/>
                      <a:pt x="1007" y="230"/>
                      <a:pt x="1008" y="228"/>
                    </a:cubicBezTo>
                    <a:cubicBezTo>
                      <a:pt x="1007" y="229"/>
                      <a:pt x="1005" y="229"/>
                      <a:pt x="1004" y="228"/>
                    </a:cubicBezTo>
                    <a:cubicBezTo>
                      <a:pt x="1001" y="226"/>
                      <a:pt x="1002" y="223"/>
                      <a:pt x="1004" y="221"/>
                    </a:cubicBezTo>
                    <a:cubicBezTo>
                      <a:pt x="1006" y="220"/>
                      <a:pt x="1008" y="220"/>
                      <a:pt x="1010" y="221"/>
                    </a:cubicBezTo>
                    <a:cubicBezTo>
                      <a:pt x="1013" y="223"/>
                      <a:pt x="1014" y="225"/>
                      <a:pt x="1013" y="228"/>
                    </a:cubicBezTo>
                    <a:cubicBezTo>
                      <a:pt x="1013" y="231"/>
                      <a:pt x="1010" y="234"/>
                      <a:pt x="1007" y="234"/>
                    </a:cubicBezTo>
                    <a:cubicBezTo>
                      <a:pt x="997" y="234"/>
                      <a:pt x="990" y="223"/>
                      <a:pt x="990" y="215"/>
                    </a:cubicBezTo>
                    <a:cubicBezTo>
                      <a:pt x="988" y="186"/>
                      <a:pt x="1023" y="159"/>
                      <a:pt x="1050" y="149"/>
                    </a:cubicBezTo>
                    <a:cubicBezTo>
                      <a:pt x="1042" y="155"/>
                      <a:pt x="1036" y="162"/>
                      <a:pt x="1034" y="172"/>
                    </a:cubicBezTo>
                    <a:cubicBezTo>
                      <a:pt x="1032" y="176"/>
                      <a:pt x="1032" y="181"/>
                      <a:pt x="1033" y="187"/>
                    </a:cubicBezTo>
                    <a:cubicBezTo>
                      <a:pt x="1033" y="181"/>
                      <a:pt x="1034" y="176"/>
                      <a:pt x="1035" y="172"/>
                    </a:cubicBezTo>
                    <a:cubicBezTo>
                      <a:pt x="1039" y="161"/>
                      <a:pt x="1047" y="154"/>
                      <a:pt x="1058" y="149"/>
                    </a:cubicBezTo>
                    <a:cubicBezTo>
                      <a:pt x="1065" y="146"/>
                      <a:pt x="1072" y="144"/>
                      <a:pt x="1079" y="144"/>
                    </a:cubicBezTo>
                    <a:cubicBezTo>
                      <a:pt x="1093" y="145"/>
                      <a:pt x="1104" y="150"/>
                      <a:pt x="1117" y="151"/>
                    </a:cubicBezTo>
                    <a:cubicBezTo>
                      <a:pt x="1119" y="151"/>
                      <a:pt x="1119" y="151"/>
                      <a:pt x="1119" y="151"/>
                    </a:cubicBezTo>
                    <a:cubicBezTo>
                      <a:pt x="1126" y="152"/>
                      <a:pt x="1133" y="152"/>
                      <a:pt x="1141" y="151"/>
                    </a:cubicBezTo>
                    <a:cubicBezTo>
                      <a:pt x="1143" y="150"/>
                      <a:pt x="1161" y="147"/>
                      <a:pt x="1161" y="144"/>
                    </a:cubicBezTo>
                    <a:cubicBezTo>
                      <a:pt x="1160" y="144"/>
                      <a:pt x="1148" y="145"/>
                      <a:pt x="1146" y="146"/>
                    </a:cubicBezTo>
                    <a:cubicBezTo>
                      <a:pt x="1137" y="147"/>
                      <a:pt x="1129" y="148"/>
                      <a:pt x="1119" y="147"/>
                    </a:cubicBezTo>
                    <a:cubicBezTo>
                      <a:pt x="1119" y="147"/>
                      <a:pt x="1118" y="147"/>
                      <a:pt x="1118" y="147"/>
                    </a:cubicBezTo>
                    <a:cubicBezTo>
                      <a:pt x="1105" y="145"/>
                      <a:pt x="1095" y="143"/>
                      <a:pt x="1085" y="135"/>
                    </a:cubicBezTo>
                    <a:cubicBezTo>
                      <a:pt x="1073" y="126"/>
                      <a:pt x="1063" y="113"/>
                      <a:pt x="1063" y="97"/>
                    </a:cubicBezTo>
                    <a:cubicBezTo>
                      <a:pt x="1063" y="89"/>
                      <a:pt x="1069" y="77"/>
                      <a:pt x="1079" y="76"/>
                    </a:cubicBezTo>
                    <a:cubicBezTo>
                      <a:pt x="1082" y="76"/>
                      <a:pt x="1085" y="78"/>
                      <a:pt x="1086" y="82"/>
                    </a:cubicBezTo>
                    <a:cubicBezTo>
                      <a:pt x="1087" y="84"/>
                      <a:pt x="1086" y="87"/>
                      <a:pt x="1083" y="89"/>
                    </a:cubicBezTo>
                    <a:cubicBezTo>
                      <a:pt x="1081" y="90"/>
                      <a:pt x="1079" y="90"/>
                      <a:pt x="1078" y="89"/>
                    </a:cubicBezTo>
                    <a:cubicBezTo>
                      <a:pt x="1075" y="88"/>
                      <a:pt x="1074" y="85"/>
                      <a:pt x="1076" y="83"/>
                    </a:cubicBezTo>
                    <a:cubicBezTo>
                      <a:pt x="1077" y="82"/>
                      <a:pt x="1079" y="81"/>
                      <a:pt x="1081" y="82"/>
                    </a:cubicBezTo>
                    <a:cubicBezTo>
                      <a:pt x="1080" y="80"/>
                      <a:pt x="1077" y="79"/>
                      <a:pt x="1075" y="80"/>
                    </a:cubicBezTo>
                    <a:cubicBezTo>
                      <a:pt x="1072" y="82"/>
                      <a:pt x="1071" y="85"/>
                      <a:pt x="1072" y="88"/>
                    </a:cubicBezTo>
                    <a:cubicBezTo>
                      <a:pt x="1073" y="93"/>
                      <a:pt x="1078" y="97"/>
                      <a:pt x="1083" y="96"/>
                    </a:cubicBezTo>
                    <a:cubicBezTo>
                      <a:pt x="1087" y="95"/>
                      <a:pt x="1091" y="93"/>
                      <a:pt x="1093" y="89"/>
                    </a:cubicBezTo>
                    <a:cubicBezTo>
                      <a:pt x="1095" y="86"/>
                      <a:pt x="1095" y="82"/>
                      <a:pt x="1093" y="78"/>
                    </a:cubicBezTo>
                    <a:cubicBezTo>
                      <a:pt x="1091" y="74"/>
                      <a:pt x="1086" y="70"/>
                      <a:pt x="1081" y="70"/>
                    </a:cubicBezTo>
                    <a:cubicBezTo>
                      <a:pt x="1069" y="71"/>
                      <a:pt x="1061" y="82"/>
                      <a:pt x="1061" y="93"/>
                    </a:cubicBezTo>
                    <a:cubicBezTo>
                      <a:pt x="1061" y="97"/>
                      <a:pt x="1062" y="101"/>
                      <a:pt x="1063" y="104"/>
                    </a:cubicBezTo>
                    <a:cubicBezTo>
                      <a:pt x="1059" y="93"/>
                      <a:pt x="1058" y="83"/>
                      <a:pt x="1060" y="71"/>
                    </a:cubicBezTo>
                    <a:cubicBezTo>
                      <a:pt x="1061" y="63"/>
                      <a:pt x="1064" y="57"/>
                      <a:pt x="1068" y="50"/>
                    </a:cubicBezTo>
                    <a:cubicBezTo>
                      <a:pt x="1073" y="44"/>
                      <a:pt x="1078" y="40"/>
                      <a:pt x="1085" y="36"/>
                    </a:cubicBezTo>
                    <a:cubicBezTo>
                      <a:pt x="1089" y="34"/>
                      <a:pt x="1092" y="33"/>
                      <a:pt x="1097" y="32"/>
                    </a:cubicBezTo>
                    <a:cubicBezTo>
                      <a:pt x="1097" y="32"/>
                      <a:pt x="1097" y="32"/>
                      <a:pt x="1097" y="32"/>
                    </a:cubicBezTo>
                    <a:cubicBezTo>
                      <a:pt x="1086" y="36"/>
                      <a:pt x="1080" y="48"/>
                      <a:pt x="1092" y="59"/>
                    </a:cubicBezTo>
                    <a:cubicBezTo>
                      <a:pt x="1101" y="67"/>
                      <a:pt x="1124" y="67"/>
                      <a:pt x="1125" y="96"/>
                    </a:cubicBezTo>
                    <a:cubicBezTo>
                      <a:pt x="1131" y="84"/>
                      <a:pt x="1134" y="70"/>
                      <a:pt x="1132" y="57"/>
                    </a:cubicBezTo>
                    <a:cubicBezTo>
                      <a:pt x="1129" y="45"/>
                      <a:pt x="1119" y="34"/>
                      <a:pt x="1106" y="32"/>
                    </a:cubicBezTo>
                    <a:cubicBezTo>
                      <a:pt x="1099" y="30"/>
                      <a:pt x="1091" y="31"/>
                      <a:pt x="1084" y="34"/>
                    </a:cubicBezTo>
                    <a:cubicBezTo>
                      <a:pt x="1077" y="38"/>
                      <a:pt x="1072" y="42"/>
                      <a:pt x="1066" y="49"/>
                    </a:cubicBezTo>
                    <a:cubicBezTo>
                      <a:pt x="1062" y="56"/>
                      <a:pt x="1059" y="62"/>
                      <a:pt x="1058" y="70"/>
                    </a:cubicBezTo>
                    <a:cubicBezTo>
                      <a:pt x="1057" y="74"/>
                      <a:pt x="1057" y="77"/>
                      <a:pt x="1056" y="80"/>
                    </a:cubicBezTo>
                    <a:cubicBezTo>
                      <a:pt x="1056" y="82"/>
                      <a:pt x="1056" y="84"/>
                      <a:pt x="1056" y="86"/>
                    </a:cubicBezTo>
                    <a:cubicBezTo>
                      <a:pt x="1054" y="65"/>
                      <a:pt x="1034" y="52"/>
                      <a:pt x="1013" y="52"/>
                    </a:cubicBezTo>
                    <a:cubicBezTo>
                      <a:pt x="1013" y="52"/>
                      <a:pt x="1013" y="52"/>
                      <a:pt x="1013" y="52"/>
                    </a:cubicBezTo>
                    <a:cubicBezTo>
                      <a:pt x="1011" y="52"/>
                      <a:pt x="1010" y="52"/>
                      <a:pt x="1008" y="52"/>
                    </a:cubicBezTo>
                    <a:cubicBezTo>
                      <a:pt x="984" y="54"/>
                      <a:pt x="961" y="70"/>
                      <a:pt x="947" y="91"/>
                    </a:cubicBezTo>
                    <a:close/>
                    <a:moveTo>
                      <a:pt x="931" y="100"/>
                    </a:moveTo>
                    <a:cubicBezTo>
                      <a:pt x="937" y="101"/>
                      <a:pt x="942" y="108"/>
                      <a:pt x="943" y="112"/>
                    </a:cubicBezTo>
                    <a:cubicBezTo>
                      <a:pt x="950" y="112"/>
                      <a:pt x="954" y="99"/>
                      <a:pt x="945" y="94"/>
                    </a:cubicBezTo>
                    <a:cubicBezTo>
                      <a:pt x="940" y="90"/>
                      <a:pt x="931" y="94"/>
                      <a:pt x="931" y="100"/>
                    </a:cubicBezTo>
                    <a:close/>
                    <a:moveTo>
                      <a:pt x="935" y="88"/>
                    </a:moveTo>
                    <a:cubicBezTo>
                      <a:pt x="925" y="87"/>
                      <a:pt x="912" y="90"/>
                      <a:pt x="904" y="95"/>
                    </a:cubicBezTo>
                    <a:cubicBezTo>
                      <a:pt x="895" y="100"/>
                      <a:pt x="888" y="108"/>
                      <a:pt x="882" y="117"/>
                    </a:cubicBezTo>
                    <a:cubicBezTo>
                      <a:pt x="872" y="132"/>
                      <a:pt x="866" y="151"/>
                      <a:pt x="849" y="160"/>
                    </a:cubicBezTo>
                    <a:cubicBezTo>
                      <a:pt x="835" y="168"/>
                      <a:pt x="820" y="163"/>
                      <a:pt x="814" y="154"/>
                    </a:cubicBezTo>
                    <a:cubicBezTo>
                      <a:pt x="808" y="146"/>
                      <a:pt x="808" y="134"/>
                      <a:pt x="815" y="127"/>
                    </a:cubicBezTo>
                    <a:cubicBezTo>
                      <a:pt x="819" y="121"/>
                      <a:pt x="830" y="116"/>
                      <a:pt x="836" y="122"/>
                    </a:cubicBezTo>
                    <a:cubicBezTo>
                      <a:pt x="840" y="126"/>
                      <a:pt x="840" y="131"/>
                      <a:pt x="837" y="132"/>
                    </a:cubicBezTo>
                    <a:cubicBezTo>
                      <a:pt x="836" y="128"/>
                      <a:pt x="831" y="128"/>
                      <a:pt x="827" y="131"/>
                    </a:cubicBezTo>
                    <a:cubicBezTo>
                      <a:pt x="825" y="133"/>
                      <a:pt x="824" y="137"/>
                      <a:pt x="824" y="140"/>
                    </a:cubicBezTo>
                    <a:cubicBezTo>
                      <a:pt x="824" y="145"/>
                      <a:pt x="828" y="150"/>
                      <a:pt x="834" y="151"/>
                    </a:cubicBezTo>
                    <a:cubicBezTo>
                      <a:pt x="847" y="152"/>
                      <a:pt x="859" y="134"/>
                      <a:pt x="865" y="123"/>
                    </a:cubicBezTo>
                    <a:cubicBezTo>
                      <a:pt x="873" y="105"/>
                      <a:pt x="886" y="92"/>
                      <a:pt x="905" y="86"/>
                    </a:cubicBezTo>
                    <a:cubicBezTo>
                      <a:pt x="915" y="82"/>
                      <a:pt x="926" y="82"/>
                      <a:pt x="935" y="88"/>
                    </a:cubicBezTo>
                    <a:close/>
                    <a:moveTo>
                      <a:pt x="1137" y="64"/>
                    </a:moveTo>
                    <a:cubicBezTo>
                      <a:pt x="1137" y="49"/>
                      <a:pt x="1150" y="47"/>
                      <a:pt x="1160" y="43"/>
                    </a:cubicBezTo>
                    <a:cubicBezTo>
                      <a:pt x="1169" y="40"/>
                      <a:pt x="1178" y="32"/>
                      <a:pt x="1173" y="21"/>
                    </a:cubicBezTo>
                    <a:cubicBezTo>
                      <a:pt x="1163" y="28"/>
                      <a:pt x="1159" y="21"/>
                      <a:pt x="1147" y="25"/>
                    </a:cubicBezTo>
                    <a:cubicBezTo>
                      <a:pt x="1135" y="28"/>
                      <a:pt x="1127" y="45"/>
                      <a:pt x="1137" y="64"/>
                    </a:cubicBezTo>
                    <a:close/>
                    <a:moveTo>
                      <a:pt x="1225" y="50"/>
                    </a:moveTo>
                    <a:cubicBezTo>
                      <a:pt x="1207" y="24"/>
                      <a:pt x="1240" y="6"/>
                      <a:pt x="1257" y="11"/>
                    </a:cubicBezTo>
                    <a:cubicBezTo>
                      <a:pt x="1242" y="12"/>
                      <a:pt x="1222" y="35"/>
                      <a:pt x="1225" y="50"/>
                    </a:cubicBezTo>
                    <a:close/>
                    <a:moveTo>
                      <a:pt x="1233" y="67"/>
                    </a:moveTo>
                    <a:cubicBezTo>
                      <a:pt x="1214" y="71"/>
                      <a:pt x="1193" y="62"/>
                      <a:pt x="1185" y="48"/>
                    </a:cubicBezTo>
                    <a:cubicBezTo>
                      <a:pt x="1168" y="19"/>
                      <a:pt x="1201" y="1"/>
                      <a:pt x="1209" y="31"/>
                    </a:cubicBezTo>
                    <a:cubicBezTo>
                      <a:pt x="1214" y="47"/>
                      <a:pt x="1217" y="57"/>
                      <a:pt x="1233" y="67"/>
                    </a:cubicBezTo>
                    <a:close/>
                    <a:moveTo>
                      <a:pt x="1383" y="28"/>
                    </a:moveTo>
                    <a:cubicBezTo>
                      <a:pt x="1361" y="0"/>
                      <a:pt x="1330" y="2"/>
                      <a:pt x="1304" y="11"/>
                    </a:cubicBezTo>
                    <a:cubicBezTo>
                      <a:pt x="1290" y="16"/>
                      <a:pt x="1273" y="29"/>
                      <a:pt x="1258" y="24"/>
                    </a:cubicBezTo>
                    <a:cubicBezTo>
                      <a:pt x="1264" y="47"/>
                      <a:pt x="1307" y="26"/>
                      <a:pt x="1321" y="21"/>
                    </a:cubicBezTo>
                    <a:cubicBezTo>
                      <a:pt x="1344" y="13"/>
                      <a:pt x="1366" y="14"/>
                      <a:pt x="1383" y="28"/>
                    </a:cubicBezTo>
                    <a:close/>
                    <a:moveTo>
                      <a:pt x="1282" y="669"/>
                    </a:moveTo>
                    <a:cubicBezTo>
                      <a:pt x="1257" y="676"/>
                      <a:pt x="1251" y="712"/>
                      <a:pt x="1243" y="724"/>
                    </a:cubicBezTo>
                    <a:cubicBezTo>
                      <a:pt x="1231" y="743"/>
                      <a:pt x="1212" y="734"/>
                      <a:pt x="1221" y="713"/>
                    </a:cubicBezTo>
                    <a:cubicBezTo>
                      <a:pt x="1229" y="693"/>
                      <a:pt x="1257" y="670"/>
                      <a:pt x="1282" y="669"/>
                    </a:cubicBezTo>
                    <a:close/>
                    <a:moveTo>
                      <a:pt x="1226" y="810"/>
                    </a:moveTo>
                    <a:cubicBezTo>
                      <a:pt x="1258" y="812"/>
                      <a:pt x="1270" y="840"/>
                      <a:pt x="1283" y="849"/>
                    </a:cubicBezTo>
                    <a:cubicBezTo>
                      <a:pt x="1297" y="859"/>
                      <a:pt x="1308" y="846"/>
                      <a:pt x="1296" y="833"/>
                    </a:cubicBezTo>
                    <a:cubicBezTo>
                      <a:pt x="1280" y="815"/>
                      <a:pt x="1251" y="805"/>
                      <a:pt x="1226" y="810"/>
                    </a:cubicBezTo>
                    <a:close/>
                    <a:moveTo>
                      <a:pt x="1237" y="340"/>
                    </a:moveTo>
                    <a:cubicBezTo>
                      <a:pt x="1223" y="352"/>
                      <a:pt x="1226" y="366"/>
                      <a:pt x="1238" y="382"/>
                    </a:cubicBezTo>
                    <a:cubicBezTo>
                      <a:pt x="1248" y="395"/>
                      <a:pt x="1250" y="409"/>
                      <a:pt x="1240" y="417"/>
                    </a:cubicBezTo>
                    <a:cubicBezTo>
                      <a:pt x="1250" y="418"/>
                      <a:pt x="1260" y="408"/>
                      <a:pt x="1260" y="397"/>
                    </a:cubicBezTo>
                    <a:cubicBezTo>
                      <a:pt x="1259" y="381"/>
                      <a:pt x="1244" y="374"/>
                      <a:pt x="1237" y="360"/>
                    </a:cubicBezTo>
                    <a:cubicBezTo>
                      <a:pt x="1235" y="356"/>
                      <a:pt x="1233" y="348"/>
                      <a:pt x="1237" y="340"/>
                    </a:cubicBezTo>
                    <a:close/>
                    <a:moveTo>
                      <a:pt x="1242" y="768"/>
                    </a:moveTo>
                    <a:cubicBezTo>
                      <a:pt x="1239" y="761"/>
                      <a:pt x="1237" y="754"/>
                      <a:pt x="1239" y="748"/>
                    </a:cubicBezTo>
                    <a:cubicBezTo>
                      <a:pt x="1240" y="742"/>
                      <a:pt x="1246" y="736"/>
                      <a:pt x="1252" y="734"/>
                    </a:cubicBezTo>
                    <a:cubicBezTo>
                      <a:pt x="1260" y="733"/>
                      <a:pt x="1268" y="738"/>
                      <a:pt x="1272" y="744"/>
                    </a:cubicBezTo>
                    <a:cubicBezTo>
                      <a:pt x="1279" y="754"/>
                      <a:pt x="1278" y="766"/>
                      <a:pt x="1273" y="776"/>
                    </a:cubicBezTo>
                    <a:cubicBezTo>
                      <a:pt x="1269" y="785"/>
                      <a:pt x="1256" y="796"/>
                      <a:pt x="1247" y="801"/>
                    </a:cubicBezTo>
                    <a:cubicBezTo>
                      <a:pt x="1239" y="806"/>
                      <a:pt x="1228" y="809"/>
                      <a:pt x="1219" y="810"/>
                    </a:cubicBezTo>
                    <a:cubicBezTo>
                      <a:pt x="1224" y="811"/>
                      <a:pt x="1229" y="813"/>
                      <a:pt x="1235" y="816"/>
                    </a:cubicBezTo>
                    <a:cubicBezTo>
                      <a:pt x="1246" y="822"/>
                      <a:pt x="1253" y="830"/>
                      <a:pt x="1259" y="841"/>
                    </a:cubicBezTo>
                    <a:cubicBezTo>
                      <a:pt x="1261" y="846"/>
                      <a:pt x="1263" y="849"/>
                      <a:pt x="1264" y="853"/>
                    </a:cubicBezTo>
                    <a:cubicBezTo>
                      <a:pt x="1262" y="853"/>
                      <a:pt x="1261" y="853"/>
                      <a:pt x="1260" y="854"/>
                    </a:cubicBezTo>
                    <a:cubicBezTo>
                      <a:pt x="1259" y="850"/>
                      <a:pt x="1258" y="847"/>
                      <a:pt x="1256" y="843"/>
                    </a:cubicBezTo>
                    <a:cubicBezTo>
                      <a:pt x="1250" y="832"/>
                      <a:pt x="1244" y="826"/>
                      <a:pt x="1233" y="820"/>
                    </a:cubicBezTo>
                    <a:cubicBezTo>
                      <a:pt x="1218" y="813"/>
                      <a:pt x="1203" y="812"/>
                      <a:pt x="1188" y="815"/>
                    </a:cubicBezTo>
                    <a:cubicBezTo>
                      <a:pt x="1192" y="815"/>
                      <a:pt x="1196" y="816"/>
                      <a:pt x="1200" y="818"/>
                    </a:cubicBezTo>
                    <a:cubicBezTo>
                      <a:pt x="1200" y="818"/>
                      <a:pt x="1200" y="818"/>
                      <a:pt x="1200" y="818"/>
                    </a:cubicBezTo>
                    <a:cubicBezTo>
                      <a:pt x="1208" y="821"/>
                      <a:pt x="1215" y="826"/>
                      <a:pt x="1219" y="834"/>
                    </a:cubicBezTo>
                    <a:cubicBezTo>
                      <a:pt x="1213" y="827"/>
                      <a:pt x="1208" y="824"/>
                      <a:pt x="1199" y="820"/>
                    </a:cubicBezTo>
                    <a:cubicBezTo>
                      <a:pt x="1199" y="820"/>
                      <a:pt x="1199" y="820"/>
                      <a:pt x="1199" y="820"/>
                    </a:cubicBezTo>
                    <a:cubicBezTo>
                      <a:pt x="1182" y="814"/>
                      <a:pt x="1178" y="816"/>
                      <a:pt x="1161" y="821"/>
                    </a:cubicBezTo>
                    <a:cubicBezTo>
                      <a:pt x="1135" y="829"/>
                      <a:pt x="1109" y="840"/>
                      <a:pt x="1085" y="836"/>
                    </a:cubicBezTo>
                    <a:cubicBezTo>
                      <a:pt x="1101" y="836"/>
                      <a:pt x="1159" y="826"/>
                      <a:pt x="1159" y="804"/>
                    </a:cubicBezTo>
                    <a:cubicBezTo>
                      <a:pt x="1159" y="799"/>
                      <a:pt x="1155" y="794"/>
                      <a:pt x="1150" y="793"/>
                    </a:cubicBezTo>
                    <a:cubicBezTo>
                      <a:pt x="1147" y="793"/>
                      <a:pt x="1144" y="794"/>
                      <a:pt x="1142" y="797"/>
                    </a:cubicBezTo>
                    <a:cubicBezTo>
                      <a:pt x="1141" y="800"/>
                      <a:pt x="1142" y="804"/>
                      <a:pt x="1145" y="805"/>
                    </a:cubicBezTo>
                    <a:cubicBezTo>
                      <a:pt x="1148" y="806"/>
                      <a:pt x="1150" y="805"/>
                      <a:pt x="1152" y="803"/>
                    </a:cubicBezTo>
                    <a:cubicBezTo>
                      <a:pt x="1152" y="808"/>
                      <a:pt x="1143" y="811"/>
                      <a:pt x="1139" y="804"/>
                    </a:cubicBezTo>
                    <a:cubicBezTo>
                      <a:pt x="1137" y="800"/>
                      <a:pt x="1138" y="796"/>
                      <a:pt x="1141" y="793"/>
                    </a:cubicBezTo>
                    <a:cubicBezTo>
                      <a:pt x="1147" y="787"/>
                      <a:pt x="1155" y="789"/>
                      <a:pt x="1159" y="794"/>
                    </a:cubicBezTo>
                    <a:cubicBezTo>
                      <a:pt x="1163" y="799"/>
                      <a:pt x="1163" y="807"/>
                      <a:pt x="1160" y="813"/>
                    </a:cubicBezTo>
                    <a:cubicBezTo>
                      <a:pt x="1170" y="797"/>
                      <a:pt x="1167" y="766"/>
                      <a:pt x="1161" y="754"/>
                    </a:cubicBezTo>
                    <a:cubicBezTo>
                      <a:pt x="1162" y="754"/>
                      <a:pt x="1164" y="754"/>
                      <a:pt x="1165" y="753"/>
                    </a:cubicBezTo>
                    <a:cubicBezTo>
                      <a:pt x="1173" y="774"/>
                      <a:pt x="1172" y="804"/>
                      <a:pt x="1160" y="817"/>
                    </a:cubicBezTo>
                    <a:cubicBezTo>
                      <a:pt x="1185" y="810"/>
                      <a:pt x="1203" y="810"/>
                      <a:pt x="1218" y="803"/>
                    </a:cubicBezTo>
                    <a:cubicBezTo>
                      <a:pt x="1226" y="799"/>
                      <a:pt x="1232" y="794"/>
                      <a:pt x="1235" y="786"/>
                    </a:cubicBezTo>
                    <a:cubicBezTo>
                      <a:pt x="1236" y="786"/>
                      <a:pt x="1239" y="785"/>
                      <a:pt x="1240" y="783"/>
                    </a:cubicBezTo>
                    <a:cubicBezTo>
                      <a:pt x="1239" y="794"/>
                      <a:pt x="1229" y="803"/>
                      <a:pt x="1217" y="807"/>
                    </a:cubicBezTo>
                    <a:cubicBezTo>
                      <a:pt x="1217" y="807"/>
                      <a:pt x="1216" y="808"/>
                      <a:pt x="1215" y="808"/>
                    </a:cubicBezTo>
                    <a:cubicBezTo>
                      <a:pt x="1231" y="809"/>
                      <a:pt x="1249" y="800"/>
                      <a:pt x="1262" y="788"/>
                    </a:cubicBezTo>
                    <a:cubicBezTo>
                      <a:pt x="1267" y="783"/>
                      <a:pt x="1272" y="776"/>
                      <a:pt x="1272" y="769"/>
                    </a:cubicBezTo>
                    <a:cubicBezTo>
                      <a:pt x="1273" y="764"/>
                      <a:pt x="1270" y="758"/>
                      <a:pt x="1265" y="758"/>
                    </a:cubicBezTo>
                    <a:cubicBezTo>
                      <a:pt x="1263" y="758"/>
                      <a:pt x="1262" y="759"/>
                      <a:pt x="1261" y="761"/>
                    </a:cubicBezTo>
                    <a:cubicBezTo>
                      <a:pt x="1261" y="762"/>
                      <a:pt x="1261" y="763"/>
                      <a:pt x="1262" y="764"/>
                    </a:cubicBezTo>
                    <a:cubicBezTo>
                      <a:pt x="1264" y="765"/>
                      <a:pt x="1265" y="765"/>
                      <a:pt x="1265" y="764"/>
                    </a:cubicBezTo>
                    <a:cubicBezTo>
                      <a:pt x="1267" y="764"/>
                      <a:pt x="1267" y="762"/>
                      <a:pt x="1266" y="761"/>
                    </a:cubicBezTo>
                    <a:cubicBezTo>
                      <a:pt x="1265" y="761"/>
                      <a:pt x="1265" y="760"/>
                      <a:pt x="1264" y="761"/>
                    </a:cubicBezTo>
                    <a:cubicBezTo>
                      <a:pt x="1264" y="760"/>
                      <a:pt x="1266" y="760"/>
                      <a:pt x="1267" y="760"/>
                    </a:cubicBezTo>
                    <a:cubicBezTo>
                      <a:pt x="1268" y="761"/>
                      <a:pt x="1269" y="762"/>
                      <a:pt x="1268" y="764"/>
                    </a:cubicBezTo>
                    <a:cubicBezTo>
                      <a:pt x="1268" y="767"/>
                      <a:pt x="1265" y="768"/>
                      <a:pt x="1262" y="768"/>
                    </a:cubicBezTo>
                    <a:cubicBezTo>
                      <a:pt x="1260" y="767"/>
                      <a:pt x="1259" y="766"/>
                      <a:pt x="1258" y="764"/>
                    </a:cubicBezTo>
                    <a:cubicBezTo>
                      <a:pt x="1257" y="762"/>
                      <a:pt x="1257" y="761"/>
                      <a:pt x="1258" y="759"/>
                    </a:cubicBezTo>
                    <a:cubicBezTo>
                      <a:pt x="1259" y="756"/>
                      <a:pt x="1261" y="755"/>
                      <a:pt x="1264" y="755"/>
                    </a:cubicBezTo>
                    <a:cubicBezTo>
                      <a:pt x="1269" y="755"/>
                      <a:pt x="1272" y="760"/>
                      <a:pt x="1273" y="765"/>
                    </a:cubicBezTo>
                    <a:cubicBezTo>
                      <a:pt x="1274" y="767"/>
                      <a:pt x="1274" y="770"/>
                      <a:pt x="1273" y="772"/>
                    </a:cubicBezTo>
                    <a:cubicBezTo>
                      <a:pt x="1278" y="762"/>
                      <a:pt x="1276" y="753"/>
                      <a:pt x="1271" y="745"/>
                    </a:cubicBezTo>
                    <a:cubicBezTo>
                      <a:pt x="1267" y="740"/>
                      <a:pt x="1262" y="736"/>
                      <a:pt x="1256" y="736"/>
                    </a:cubicBezTo>
                    <a:cubicBezTo>
                      <a:pt x="1256" y="736"/>
                      <a:pt x="1256" y="736"/>
                      <a:pt x="1256" y="736"/>
                    </a:cubicBezTo>
                    <a:cubicBezTo>
                      <a:pt x="1262" y="738"/>
                      <a:pt x="1265" y="744"/>
                      <a:pt x="1259" y="749"/>
                    </a:cubicBezTo>
                    <a:cubicBezTo>
                      <a:pt x="1254" y="753"/>
                      <a:pt x="1242" y="753"/>
                      <a:pt x="1242" y="768"/>
                    </a:cubicBezTo>
                    <a:close/>
                    <a:moveTo>
                      <a:pt x="1069" y="615"/>
                    </a:moveTo>
                    <a:cubicBezTo>
                      <a:pt x="1072" y="614"/>
                      <a:pt x="1075" y="614"/>
                      <a:pt x="1078" y="614"/>
                    </a:cubicBezTo>
                    <a:cubicBezTo>
                      <a:pt x="1083" y="613"/>
                      <a:pt x="1088" y="609"/>
                      <a:pt x="1090" y="603"/>
                    </a:cubicBezTo>
                    <a:cubicBezTo>
                      <a:pt x="1093" y="594"/>
                      <a:pt x="1087" y="585"/>
                      <a:pt x="1078" y="581"/>
                    </a:cubicBezTo>
                    <a:cubicBezTo>
                      <a:pt x="1072" y="578"/>
                      <a:pt x="1067" y="577"/>
                      <a:pt x="1062" y="570"/>
                    </a:cubicBezTo>
                    <a:cubicBezTo>
                      <a:pt x="1058" y="565"/>
                      <a:pt x="1057" y="558"/>
                      <a:pt x="1060" y="552"/>
                    </a:cubicBezTo>
                    <a:cubicBezTo>
                      <a:pt x="1062" y="572"/>
                      <a:pt x="1077" y="568"/>
                      <a:pt x="1088" y="576"/>
                    </a:cubicBezTo>
                    <a:cubicBezTo>
                      <a:pt x="1094" y="580"/>
                      <a:pt x="1099" y="588"/>
                      <a:pt x="1099" y="595"/>
                    </a:cubicBezTo>
                    <a:cubicBezTo>
                      <a:pt x="1098" y="603"/>
                      <a:pt x="1092" y="613"/>
                      <a:pt x="1082" y="614"/>
                    </a:cubicBezTo>
                    <a:cubicBezTo>
                      <a:pt x="1082" y="614"/>
                      <a:pt x="1083" y="614"/>
                      <a:pt x="1084" y="615"/>
                    </a:cubicBezTo>
                    <a:cubicBezTo>
                      <a:pt x="1100" y="616"/>
                      <a:pt x="1112" y="624"/>
                      <a:pt x="1120" y="639"/>
                    </a:cubicBezTo>
                    <a:cubicBezTo>
                      <a:pt x="1121" y="642"/>
                      <a:pt x="1122" y="645"/>
                      <a:pt x="1123" y="648"/>
                    </a:cubicBezTo>
                    <a:cubicBezTo>
                      <a:pt x="1122" y="648"/>
                      <a:pt x="1121" y="648"/>
                      <a:pt x="1120" y="648"/>
                    </a:cubicBezTo>
                    <a:cubicBezTo>
                      <a:pt x="1119" y="645"/>
                      <a:pt x="1118" y="643"/>
                      <a:pt x="1117" y="640"/>
                    </a:cubicBezTo>
                    <a:cubicBezTo>
                      <a:pt x="1109" y="626"/>
                      <a:pt x="1099" y="620"/>
                      <a:pt x="1083" y="618"/>
                    </a:cubicBezTo>
                    <a:cubicBezTo>
                      <a:pt x="1081" y="618"/>
                      <a:pt x="1080" y="618"/>
                      <a:pt x="1078" y="618"/>
                    </a:cubicBezTo>
                    <a:cubicBezTo>
                      <a:pt x="1083" y="619"/>
                      <a:pt x="1088" y="622"/>
                      <a:pt x="1092" y="627"/>
                    </a:cubicBezTo>
                    <a:cubicBezTo>
                      <a:pt x="1095" y="630"/>
                      <a:pt x="1096" y="633"/>
                      <a:pt x="1097" y="636"/>
                    </a:cubicBezTo>
                    <a:cubicBezTo>
                      <a:pt x="1098" y="640"/>
                      <a:pt x="1099" y="643"/>
                      <a:pt x="1098" y="646"/>
                    </a:cubicBezTo>
                    <a:cubicBezTo>
                      <a:pt x="1097" y="655"/>
                      <a:pt x="1089" y="662"/>
                      <a:pt x="1080" y="660"/>
                    </a:cubicBezTo>
                    <a:cubicBezTo>
                      <a:pt x="1076" y="659"/>
                      <a:pt x="1073" y="657"/>
                      <a:pt x="1071" y="653"/>
                    </a:cubicBezTo>
                    <a:cubicBezTo>
                      <a:pt x="1070" y="652"/>
                      <a:pt x="1070" y="650"/>
                      <a:pt x="1070" y="648"/>
                    </a:cubicBezTo>
                    <a:cubicBezTo>
                      <a:pt x="1069" y="645"/>
                      <a:pt x="1071" y="642"/>
                      <a:pt x="1073" y="639"/>
                    </a:cubicBezTo>
                    <a:cubicBezTo>
                      <a:pt x="1074" y="638"/>
                      <a:pt x="1075" y="637"/>
                      <a:pt x="1076" y="637"/>
                    </a:cubicBezTo>
                    <a:cubicBezTo>
                      <a:pt x="1077" y="636"/>
                      <a:pt x="1078" y="636"/>
                      <a:pt x="1079" y="636"/>
                    </a:cubicBezTo>
                    <a:cubicBezTo>
                      <a:pt x="1082" y="636"/>
                      <a:pt x="1084" y="637"/>
                      <a:pt x="1086" y="640"/>
                    </a:cubicBezTo>
                    <a:cubicBezTo>
                      <a:pt x="1087" y="642"/>
                      <a:pt x="1087" y="643"/>
                      <a:pt x="1086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5" y="645"/>
                      <a:pt x="1085" y="645"/>
                      <a:pt x="1085" y="645"/>
                    </a:cubicBezTo>
                    <a:cubicBezTo>
                      <a:pt x="1086" y="645"/>
                      <a:pt x="1086" y="645"/>
                      <a:pt x="1086" y="645"/>
                    </a:cubicBezTo>
                    <a:cubicBezTo>
                      <a:pt x="1087" y="643"/>
                      <a:pt x="1086" y="642"/>
                      <a:pt x="1085" y="640"/>
                    </a:cubicBezTo>
                    <a:cubicBezTo>
                      <a:pt x="1084" y="638"/>
                      <a:pt x="1082" y="637"/>
                      <a:pt x="1080" y="637"/>
                    </a:cubicBezTo>
                    <a:cubicBezTo>
                      <a:pt x="1079" y="637"/>
                      <a:pt x="1078" y="637"/>
                      <a:pt x="1077" y="638"/>
                    </a:cubicBezTo>
                    <a:cubicBezTo>
                      <a:pt x="1076" y="638"/>
                      <a:pt x="1075" y="639"/>
                      <a:pt x="1074" y="640"/>
                    </a:cubicBezTo>
                    <a:cubicBezTo>
                      <a:pt x="1072" y="642"/>
                      <a:pt x="1071" y="645"/>
                      <a:pt x="1071" y="648"/>
                    </a:cubicBezTo>
                    <a:cubicBezTo>
                      <a:pt x="1071" y="650"/>
                      <a:pt x="1072" y="651"/>
                      <a:pt x="1073" y="652"/>
                    </a:cubicBezTo>
                    <a:cubicBezTo>
                      <a:pt x="1075" y="655"/>
                      <a:pt x="1077" y="657"/>
                      <a:pt x="1080" y="657"/>
                    </a:cubicBezTo>
                    <a:cubicBezTo>
                      <a:pt x="1088" y="659"/>
                      <a:pt x="1094" y="653"/>
                      <a:pt x="1095" y="646"/>
                    </a:cubicBezTo>
                    <a:cubicBezTo>
                      <a:pt x="1095" y="643"/>
                      <a:pt x="1095" y="640"/>
                      <a:pt x="1094" y="637"/>
                    </a:cubicBezTo>
                    <a:cubicBezTo>
                      <a:pt x="1093" y="634"/>
                      <a:pt x="1092" y="632"/>
                      <a:pt x="1089" y="629"/>
                    </a:cubicBezTo>
                    <a:cubicBezTo>
                      <a:pt x="1087" y="627"/>
                      <a:pt x="1084" y="625"/>
                      <a:pt x="1081" y="623"/>
                    </a:cubicBezTo>
                    <a:cubicBezTo>
                      <a:pt x="1077" y="621"/>
                      <a:pt x="1072" y="620"/>
                      <a:pt x="1066" y="620"/>
                    </a:cubicBezTo>
                    <a:cubicBezTo>
                      <a:pt x="1056" y="619"/>
                      <a:pt x="1045" y="622"/>
                      <a:pt x="1037" y="627"/>
                    </a:cubicBezTo>
                    <a:cubicBezTo>
                      <a:pt x="1014" y="640"/>
                      <a:pt x="1006" y="669"/>
                      <a:pt x="997" y="693"/>
                    </a:cubicBezTo>
                    <a:cubicBezTo>
                      <a:pt x="999" y="689"/>
                      <a:pt x="1001" y="685"/>
                      <a:pt x="1003" y="682"/>
                    </a:cubicBezTo>
                    <a:cubicBezTo>
                      <a:pt x="1011" y="670"/>
                      <a:pt x="1029" y="661"/>
                      <a:pt x="1043" y="668"/>
                    </a:cubicBezTo>
                    <a:cubicBezTo>
                      <a:pt x="1052" y="672"/>
                      <a:pt x="1057" y="681"/>
                      <a:pt x="1068" y="678"/>
                    </a:cubicBezTo>
                    <a:cubicBezTo>
                      <a:pt x="1067" y="686"/>
                      <a:pt x="1056" y="693"/>
                      <a:pt x="1045" y="691"/>
                    </a:cubicBezTo>
                    <a:cubicBezTo>
                      <a:pt x="1033" y="688"/>
                      <a:pt x="1019" y="676"/>
                      <a:pt x="1007" y="686"/>
                    </a:cubicBezTo>
                    <a:cubicBezTo>
                      <a:pt x="1001" y="691"/>
                      <a:pt x="997" y="701"/>
                      <a:pt x="994" y="702"/>
                    </a:cubicBezTo>
                    <a:cubicBezTo>
                      <a:pt x="994" y="702"/>
                      <a:pt x="994" y="701"/>
                      <a:pt x="994" y="701"/>
                    </a:cubicBezTo>
                    <a:cubicBezTo>
                      <a:pt x="994" y="701"/>
                      <a:pt x="994" y="702"/>
                      <a:pt x="993" y="703"/>
                    </a:cubicBezTo>
                    <a:cubicBezTo>
                      <a:pt x="986" y="719"/>
                      <a:pt x="980" y="729"/>
                      <a:pt x="967" y="741"/>
                    </a:cubicBezTo>
                    <a:cubicBezTo>
                      <a:pt x="956" y="750"/>
                      <a:pt x="946" y="756"/>
                      <a:pt x="932" y="758"/>
                    </a:cubicBezTo>
                    <a:cubicBezTo>
                      <a:pt x="921" y="759"/>
                      <a:pt x="911" y="756"/>
                      <a:pt x="903" y="752"/>
                    </a:cubicBezTo>
                    <a:cubicBezTo>
                      <a:pt x="885" y="743"/>
                      <a:pt x="872" y="722"/>
                      <a:pt x="864" y="701"/>
                    </a:cubicBezTo>
                    <a:cubicBezTo>
                      <a:pt x="861" y="693"/>
                      <a:pt x="859" y="685"/>
                      <a:pt x="857" y="677"/>
                    </a:cubicBezTo>
                    <a:cubicBezTo>
                      <a:pt x="855" y="661"/>
                      <a:pt x="856" y="646"/>
                      <a:pt x="850" y="632"/>
                    </a:cubicBezTo>
                    <a:cubicBezTo>
                      <a:pt x="847" y="625"/>
                      <a:pt x="842" y="617"/>
                      <a:pt x="836" y="615"/>
                    </a:cubicBezTo>
                    <a:cubicBezTo>
                      <a:pt x="832" y="613"/>
                      <a:pt x="825" y="614"/>
                      <a:pt x="823" y="618"/>
                    </a:cubicBezTo>
                    <a:cubicBezTo>
                      <a:pt x="822" y="620"/>
                      <a:pt x="823" y="622"/>
                      <a:pt x="824" y="623"/>
                    </a:cubicBezTo>
                    <a:cubicBezTo>
                      <a:pt x="825" y="624"/>
                      <a:pt x="827" y="624"/>
                      <a:pt x="828" y="623"/>
                    </a:cubicBezTo>
                    <a:cubicBezTo>
                      <a:pt x="829" y="622"/>
                      <a:pt x="829" y="621"/>
                      <a:pt x="829" y="620"/>
                    </a:cubicBezTo>
                    <a:cubicBezTo>
                      <a:pt x="829" y="619"/>
                      <a:pt x="828" y="618"/>
                      <a:pt x="827" y="618"/>
                    </a:cubicBezTo>
                    <a:cubicBezTo>
                      <a:pt x="826" y="619"/>
                      <a:pt x="825" y="619"/>
                      <a:pt x="825" y="620"/>
                    </a:cubicBezTo>
                    <a:cubicBezTo>
                      <a:pt x="825" y="619"/>
                      <a:pt x="825" y="618"/>
                      <a:pt x="826" y="617"/>
                    </a:cubicBezTo>
                    <a:cubicBezTo>
                      <a:pt x="827" y="616"/>
                      <a:pt x="829" y="616"/>
                      <a:pt x="830" y="617"/>
                    </a:cubicBezTo>
                    <a:cubicBezTo>
                      <a:pt x="832" y="618"/>
                      <a:pt x="833" y="622"/>
                      <a:pt x="831" y="624"/>
                    </a:cubicBezTo>
                    <a:cubicBezTo>
                      <a:pt x="830" y="626"/>
                      <a:pt x="829" y="627"/>
                      <a:pt x="827" y="627"/>
                    </a:cubicBezTo>
                    <a:cubicBezTo>
                      <a:pt x="825" y="627"/>
                      <a:pt x="823" y="627"/>
                      <a:pt x="821" y="625"/>
                    </a:cubicBezTo>
                    <a:cubicBezTo>
                      <a:pt x="820" y="623"/>
                      <a:pt x="819" y="620"/>
                      <a:pt x="820" y="618"/>
                    </a:cubicBezTo>
                    <a:cubicBezTo>
                      <a:pt x="822" y="613"/>
                      <a:pt x="828" y="612"/>
                      <a:pt x="832" y="613"/>
                    </a:cubicBezTo>
                    <a:cubicBezTo>
                      <a:pt x="835" y="613"/>
                      <a:pt x="837" y="614"/>
                      <a:pt x="839" y="615"/>
                    </a:cubicBezTo>
                    <a:cubicBezTo>
                      <a:pt x="832" y="608"/>
                      <a:pt x="822" y="606"/>
                      <a:pt x="813" y="608"/>
                    </a:cubicBezTo>
                    <a:cubicBezTo>
                      <a:pt x="807" y="610"/>
                      <a:pt x="802" y="613"/>
                      <a:pt x="799" y="619"/>
                    </a:cubicBezTo>
                    <a:cubicBezTo>
                      <a:pt x="799" y="619"/>
                      <a:pt x="799" y="619"/>
                      <a:pt x="799" y="619"/>
                    </a:cubicBezTo>
                    <a:cubicBezTo>
                      <a:pt x="803" y="614"/>
                      <a:pt x="810" y="613"/>
                      <a:pt x="813" y="621"/>
                    </a:cubicBezTo>
                    <a:cubicBezTo>
                      <a:pt x="815" y="627"/>
                      <a:pt x="810" y="638"/>
                      <a:pt x="824" y="643"/>
                    </a:cubicBezTo>
                    <a:cubicBezTo>
                      <a:pt x="817" y="644"/>
                      <a:pt x="810" y="643"/>
                      <a:pt x="805" y="639"/>
                    </a:cubicBezTo>
                    <a:cubicBezTo>
                      <a:pt x="799" y="636"/>
                      <a:pt x="795" y="629"/>
                      <a:pt x="797" y="622"/>
                    </a:cubicBezTo>
                    <a:cubicBezTo>
                      <a:pt x="798" y="614"/>
                      <a:pt x="805" y="609"/>
                      <a:pt x="813" y="607"/>
                    </a:cubicBezTo>
                    <a:cubicBezTo>
                      <a:pt x="824" y="604"/>
                      <a:pt x="835" y="608"/>
                      <a:pt x="843" y="617"/>
                    </a:cubicBezTo>
                    <a:cubicBezTo>
                      <a:pt x="849" y="623"/>
                      <a:pt x="852" y="632"/>
                      <a:pt x="855" y="641"/>
                    </a:cubicBezTo>
                    <a:cubicBezTo>
                      <a:pt x="855" y="639"/>
                      <a:pt x="855" y="638"/>
                      <a:pt x="855" y="636"/>
                    </a:cubicBezTo>
                    <a:cubicBezTo>
                      <a:pt x="856" y="613"/>
                      <a:pt x="860" y="590"/>
                      <a:pt x="868" y="568"/>
                    </a:cubicBezTo>
                    <a:cubicBezTo>
                      <a:pt x="878" y="544"/>
                      <a:pt x="890" y="528"/>
                      <a:pt x="887" y="499"/>
                    </a:cubicBezTo>
                    <a:cubicBezTo>
                      <a:pt x="886" y="494"/>
                      <a:pt x="885" y="488"/>
                      <a:pt x="883" y="482"/>
                    </a:cubicBezTo>
                    <a:cubicBezTo>
                      <a:pt x="879" y="474"/>
                      <a:pt x="876" y="469"/>
                      <a:pt x="870" y="462"/>
                    </a:cubicBezTo>
                    <a:cubicBezTo>
                      <a:pt x="864" y="456"/>
                      <a:pt x="858" y="453"/>
                      <a:pt x="850" y="449"/>
                    </a:cubicBezTo>
                    <a:cubicBezTo>
                      <a:pt x="822" y="437"/>
                      <a:pt x="796" y="447"/>
                      <a:pt x="777" y="470"/>
                    </a:cubicBezTo>
                    <a:cubicBezTo>
                      <a:pt x="769" y="481"/>
                      <a:pt x="767" y="493"/>
                      <a:pt x="771" y="506"/>
                    </a:cubicBezTo>
                    <a:cubicBezTo>
                      <a:pt x="774" y="516"/>
                      <a:pt x="782" y="524"/>
                      <a:pt x="793" y="527"/>
                    </a:cubicBezTo>
                    <a:cubicBezTo>
                      <a:pt x="801" y="529"/>
                      <a:pt x="810" y="527"/>
                      <a:pt x="817" y="522"/>
                    </a:cubicBezTo>
                    <a:cubicBezTo>
                      <a:pt x="820" y="520"/>
                      <a:pt x="823" y="518"/>
                      <a:pt x="825" y="515"/>
                    </a:cubicBezTo>
                    <a:cubicBezTo>
                      <a:pt x="824" y="516"/>
                      <a:pt x="823" y="516"/>
                      <a:pt x="822" y="517"/>
                    </a:cubicBezTo>
                    <a:cubicBezTo>
                      <a:pt x="816" y="521"/>
                      <a:pt x="807" y="519"/>
                      <a:pt x="803" y="513"/>
                    </a:cubicBezTo>
                    <a:cubicBezTo>
                      <a:pt x="798" y="506"/>
                      <a:pt x="800" y="498"/>
                      <a:pt x="807" y="493"/>
                    </a:cubicBezTo>
                    <a:cubicBezTo>
                      <a:pt x="813" y="489"/>
                      <a:pt x="822" y="491"/>
                      <a:pt x="826" y="497"/>
                    </a:cubicBezTo>
                    <a:cubicBezTo>
                      <a:pt x="832" y="507"/>
                      <a:pt x="826" y="518"/>
                      <a:pt x="818" y="524"/>
                    </a:cubicBezTo>
                    <a:cubicBezTo>
                      <a:pt x="810" y="529"/>
                      <a:pt x="801" y="531"/>
                      <a:pt x="792" y="530"/>
                    </a:cubicBezTo>
                    <a:cubicBezTo>
                      <a:pt x="781" y="527"/>
                      <a:pt x="773" y="521"/>
                      <a:pt x="769" y="511"/>
                    </a:cubicBezTo>
                    <a:cubicBezTo>
                      <a:pt x="772" y="520"/>
                      <a:pt x="777" y="529"/>
                      <a:pt x="783" y="535"/>
                    </a:cubicBezTo>
                    <a:cubicBezTo>
                      <a:pt x="782" y="536"/>
                      <a:pt x="780" y="537"/>
                      <a:pt x="781" y="539"/>
                    </a:cubicBezTo>
                    <a:cubicBezTo>
                      <a:pt x="770" y="528"/>
                      <a:pt x="766" y="516"/>
                      <a:pt x="764" y="505"/>
                    </a:cubicBezTo>
                    <a:cubicBezTo>
                      <a:pt x="765" y="525"/>
                      <a:pt x="773" y="542"/>
                      <a:pt x="786" y="554"/>
                    </a:cubicBezTo>
                    <a:cubicBezTo>
                      <a:pt x="794" y="562"/>
                      <a:pt x="805" y="567"/>
                      <a:pt x="818" y="569"/>
                    </a:cubicBezTo>
                    <a:cubicBezTo>
                      <a:pt x="825" y="570"/>
                      <a:pt x="831" y="571"/>
                      <a:pt x="838" y="572"/>
                    </a:cubicBezTo>
                    <a:cubicBezTo>
                      <a:pt x="845" y="573"/>
                      <a:pt x="850" y="576"/>
                      <a:pt x="854" y="581"/>
                    </a:cubicBezTo>
                    <a:cubicBezTo>
                      <a:pt x="857" y="586"/>
                      <a:pt x="858" y="591"/>
                      <a:pt x="856" y="596"/>
                    </a:cubicBezTo>
                    <a:cubicBezTo>
                      <a:pt x="853" y="600"/>
                      <a:pt x="849" y="603"/>
                      <a:pt x="845" y="603"/>
                    </a:cubicBezTo>
                    <a:cubicBezTo>
                      <a:pt x="841" y="603"/>
                      <a:pt x="839" y="602"/>
                      <a:pt x="837" y="599"/>
                    </a:cubicBezTo>
                    <a:cubicBezTo>
                      <a:pt x="834" y="596"/>
                      <a:pt x="834" y="591"/>
                      <a:pt x="838" y="588"/>
                    </a:cubicBezTo>
                    <a:cubicBezTo>
                      <a:pt x="840" y="587"/>
                      <a:pt x="843" y="587"/>
                      <a:pt x="845" y="589"/>
                    </a:cubicBezTo>
                    <a:cubicBezTo>
                      <a:pt x="847" y="591"/>
                      <a:pt x="847" y="595"/>
                      <a:pt x="845" y="597"/>
                    </a:cubicBezTo>
                    <a:cubicBezTo>
                      <a:pt x="842" y="599"/>
                      <a:pt x="839" y="599"/>
                      <a:pt x="837" y="597"/>
                    </a:cubicBezTo>
                    <a:cubicBezTo>
                      <a:pt x="836" y="596"/>
                      <a:pt x="836" y="596"/>
                      <a:pt x="836" y="595"/>
                    </a:cubicBezTo>
                    <a:cubicBezTo>
                      <a:pt x="836" y="596"/>
                      <a:pt x="837" y="598"/>
                      <a:pt x="838" y="599"/>
                    </a:cubicBezTo>
                    <a:cubicBezTo>
                      <a:pt x="839" y="601"/>
                      <a:pt x="842" y="602"/>
                      <a:pt x="845" y="602"/>
                    </a:cubicBezTo>
                    <a:cubicBezTo>
                      <a:pt x="849" y="601"/>
                      <a:pt x="852" y="599"/>
                      <a:pt x="854" y="595"/>
                    </a:cubicBezTo>
                    <a:cubicBezTo>
                      <a:pt x="856" y="591"/>
                      <a:pt x="855" y="586"/>
                      <a:pt x="852" y="582"/>
                    </a:cubicBezTo>
                    <a:cubicBezTo>
                      <a:pt x="848" y="578"/>
                      <a:pt x="844" y="576"/>
                      <a:pt x="838" y="575"/>
                    </a:cubicBezTo>
                    <a:cubicBezTo>
                      <a:pt x="831" y="574"/>
                      <a:pt x="825" y="573"/>
                      <a:pt x="819" y="572"/>
                    </a:cubicBezTo>
                    <a:cubicBezTo>
                      <a:pt x="805" y="570"/>
                      <a:pt x="793" y="564"/>
                      <a:pt x="784" y="556"/>
                    </a:cubicBezTo>
                    <a:cubicBezTo>
                      <a:pt x="775" y="548"/>
                      <a:pt x="769" y="538"/>
                      <a:pt x="765" y="527"/>
                    </a:cubicBezTo>
                    <a:cubicBezTo>
                      <a:pt x="760" y="510"/>
                      <a:pt x="761" y="491"/>
                      <a:pt x="769" y="475"/>
                    </a:cubicBezTo>
                    <a:cubicBezTo>
                      <a:pt x="768" y="475"/>
                      <a:pt x="768" y="476"/>
                      <a:pt x="767" y="477"/>
                    </a:cubicBezTo>
                    <a:cubicBezTo>
                      <a:pt x="762" y="479"/>
                      <a:pt x="758" y="482"/>
                      <a:pt x="754" y="484"/>
                    </a:cubicBezTo>
                    <a:cubicBezTo>
                      <a:pt x="747" y="487"/>
                      <a:pt x="740" y="490"/>
                      <a:pt x="732" y="490"/>
                    </a:cubicBezTo>
                    <a:cubicBezTo>
                      <a:pt x="706" y="491"/>
                      <a:pt x="690" y="465"/>
                      <a:pt x="692" y="442"/>
                    </a:cubicBezTo>
                    <a:cubicBezTo>
                      <a:pt x="694" y="433"/>
                      <a:pt x="698" y="424"/>
                      <a:pt x="704" y="418"/>
                    </a:cubicBezTo>
                    <a:cubicBezTo>
                      <a:pt x="706" y="421"/>
                      <a:pt x="706" y="421"/>
                      <a:pt x="706" y="421"/>
                    </a:cubicBezTo>
                    <a:cubicBezTo>
                      <a:pt x="701" y="427"/>
                      <a:pt x="697" y="434"/>
                      <a:pt x="697" y="443"/>
                    </a:cubicBezTo>
                    <a:cubicBezTo>
                      <a:pt x="695" y="463"/>
                      <a:pt x="708" y="487"/>
                      <a:pt x="732" y="486"/>
                    </a:cubicBezTo>
                    <a:cubicBezTo>
                      <a:pt x="739" y="485"/>
                      <a:pt x="745" y="483"/>
                      <a:pt x="752" y="480"/>
                    </a:cubicBezTo>
                    <a:cubicBezTo>
                      <a:pt x="756" y="478"/>
                      <a:pt x="760" y="475"/>
                      <a:pt x="764" y="473"/>
                    </a:cubicBezTo>
                    <a:cubicBezTo>
                      <a:pt x="781" y="461"/>
                      <a:pt x="790" y="447"/>
                      <a:pt x="812" y="441"/>
                    </a:cubicBezTo>
                    <a:cubicBezTo>
                      <a:pt x="824" y="438"/>
                      <a:pt x="838" y="439"/>
                      <a:pt x="852" y="445"/>
                    </a:cubicBezTo>
                    <a:cubicBezTo>
                      <a:pt x="860" y="449"/>
                      <a:pt x="866" y="453"/>
                      <a:pt x="873" y="459"/>
                    </a:cubicBezTo>
                    <a:cubicBezTo>
                      <a:pt x="879" y="466"/>
                      <a:pt x="883" y="472"/>
                      <a:pt x="886" y="481"/>
                    </a:cubicBezTo>
                    <a:cubicBezTo>
                      <a:pt x="891" y="494"/>
                      <a:pt x="891" y="505"/>
                      <a:pt x="889" y="519"/>
                    </a:cubicBezTo>
                    <a:cubicBezTo>
                      <a:pt x="891" y="511"/>
                      <a:pt x="893" y="505"/>
                      <a:pt x="893" y="504"/>
                    </a:cubicBezTo>
                    <a:cubicBezTo>
                      <a:pt x="900" y="476"/>
                      <a:pt x="905" y="448"/>
                      <a:pt x="905" y="421"/>
                    </a:cubicBezTo>
                    <a:cubicBezTo>
                      <a:pt x="905" y="413"/>
                      <a:pt x="904" y="407"/>
                      <a:pt x="900" y="402"/>
                    </a:cubicBezTo>
                    <a:cubicBezTo>
                      <a:pt x="898" y="399"/>
                      <a:pt x="894" y="397"/>
                      <a:pt x="891" y="396"/>
                    </a:cubicBezTo>
                    <a:cubicBezTo>
                      <a:pt x="885" y="395"/>
                      <a:pt x="879" y="397"/>
                      <a:pt x="877" y="403"/>
                    </a:cubicBezTo>
                    <a:cubicBezTo>
                      <a:pt x="875" y="406"/>
                      <a:pt x="876" y="409"/>
                      <a:pt x="878" y="412"/>
                    </a:cubicBezTo>
                    <a:cubicBezTo>
                      <a:pt x="881" y="414"/>
                      <a:pt x="886" y="414"/>
                      <a:pt x="888" y="411"/>
                    </a:cubicBezTo>
                    <a:cubicBezTo>
                      <a:pt x="890" y="409"/>
                      <a:pt x="889" y="406"/>
                      <a:pt x="888" y="403"/>
                    </a:cubicBezTo>
                    <a:cubicBezTo>
                      <a:pt x="891" y="404"/>
                      <a:pt x="893" y="408"/>
                      <a:pt x="892" y="412"/>
                    </a:cubicBezTo>
                    <a:cubicBezTo>
                      <a:pt x="890" y="421"/>
                      <a:pt x="875" y="422"/>
                      <a:pt x="871" y="412"/>
                    </a:cubicBezTo>
                    <a:cubicBezTo>
                      <a:pt x="868" y="403"/>
                      <a:pt x="871" y="395"/>
                      <a:pt x="879" y="392"/>
                    </a:cubicBezTo>
                    <a:cubicBezTo>
                      <a:pt x="889" y="387"/>
                      <a:pt x="903" y="395"/>
                      <a:pt x="905" y="408"/>
                    </a:cubicBezTo>
                    <a:cubicBezTo>
                      <a:pt x="905" y="385"/>
                      <a:pt x="902" y="363"/>
                      <a:pt x="896" y="342"/>
                    </a:cubicBezTo>
                    <a:cubicBezTo>
                      <a:pt x="896" y="351"/>
                      <a:pt x="894" y="359"/>
                      <a:pt x="892" y="367"/>
                    </a:cubicBezTo>
                    <a:cubicBezTo>
                      <a:pt x="882" y="392"/>
                      <a:pt x="850" y="406"/>
                      <a:pt x="829" y="382"/>
                    </a:cubicBezTo>
                    <a:cubicBezTo>
                      <a:pt x="823" y="376"/>
                      <a:pt x="820" y="368"/>
                      <a:pt x="819" y="359"/>
                    </a:cubicBezTo>
                    <a:cubicBezTo>
                      <a:pt x="816" y="345"/>
                      <a:pt x="821" y="329"/>
                      <a:pt x="815" y="317"/>
                    </a:cubicBezTo>
                    <a:cubicBezTo>
                      <a:pt x="812" y="311"/>
                      <a:pt x="807" y="306"/>
                      <a:pt x="800" y="305"/>
                    </a:cubicBezTo>
                    <a:cubicBezTo>
                      <a:pt x="786" y="303"/>
                      <a:pt x="773" y="317"/>
                      <a:pt x="776" y="331"/>
                    </a:cubicBezTo>
                    <a:cubicBezTo>
                      <a:pt x="777" y="337"/>
                      <a:pt x="783" y="341"/>
                      <a:pt x="788" y="341"/>
                    </a:cubicBezTo>
                    <a:cubicBezTo>
                      <a:pt x="797" y="342"/>
                      <a:pt x="803" y="334"/>
                      <a:pt x="800" y="329"/>
                    </a:cubicBezTo>
                    <a:cubicBezTo>
                      <a:pt x="803" y="331"/>
                      <a:pt x="804" y="337"/>
                      <a:pt x="801" y="341"/>
                    </a:cubicBezTo>
                    <a:cubicBezTo>
                      <a:pt x="795" y="349"/>
                      <a:pt x="784" y="348"/>
                      <a:pt x="777" y="343"/>
                    </a:cubicBezTo>
                    <a:cubicBezTo>
                      <a:pt x="769" y="336"/>
                      <a:pt x="768" y="326"/>
                      <a:pt x="770" y="319"/>
                    </a:cubicBezTo>
                    <a:cubicBezTo>
                      <a:pt x="774" y="305"/>
                      <a:pt x="790" y="295"/>
                      <a:pt x="804" y="301"/>
                    </a:cubicBezTo>
                    <a:cubicBezTo>
                      <a:pt x="812" y="305"/>
                      <a:pt x="816" y="309"/>
                      <a:pt x="819" y="315"/>
                    </a:cubicBezTo>
                    <a:cubicBezTo>
                      <a:pt x="824" y="325"/>
                      <a:pt x="823" y="337"/>
                      <a:pt x="828" y="347"/>
                    </a:cubicBezTo>
                    <a:cubicBezTo>
                      <a:pt x="837" y="362"/>
                      <a:pt x="855" y="370"/>
                      <a:pt x="869" y="361"/>
                    </a:cubicBezTo>
                    <a:cubicBezTo>
                      <a:pt x="885" y="351"/>
                      <a:pt x="889" y="321"/>
                      <a:pt x="881" y="302"/>
                    </a:cubicBezTo>
                    <a:cubicBezTo>
                      <a:pt x="876" y="292"/>
                      <a:pt x="865" y="283"/>
                      <a:pt x="853" y="283"/>
                    </a:cubicBezTo>
                    <a:cubicBezTo>
                      <a:pt x="838" y="282"/>
                      <a:pt x="823" y="298"/>
                      <a:pt x="833" y="313"/>
                    </a:cubicBezTo>
                    <a:cubicBezTo>
                      <a:pt x="836" y="318"/>
                      <a:pt x="841" y="321"/>
                      <a:pt x="846" y="322"/>
                    </a:cubicBezTo>
                    <a:cubicBezTo>
                      <a:pt x="854" y="322"/>
                      <a:pt x="864" y="312"/>
                      <a:pt x="858" y="303"/>
                    </a:cubicBezTo>
                    <a:cubicBezTo>
                      <a:pt x="855" y="297"/>
                      <a:pt x="848" y="297"/>
                      <a:pt x="846" y="303"/>
                    </a:cubicBezTo>
                    <a:cubicBezTo>
                      <a:pt x="845" y="296"/>
                      <a:pt x="854" y="292"/>
                      <a:pt x="860" y="298"/>
                    </a:cubicBezTo>
                    <a:cubicBezTo>
                      <a:pt x="871" y="309"/>
                      <a:pt x="860" y="328"/>
                      <a:pt x="844" y="325"/>
                    </a:cubicBezTo>
                    <a:cubicBezTo>
                      <a:pt x="835" y="323"/>
                      <a:pt x="825" y="314"/>
                      <a:pt x="826" y="302"/>
                    </a:cubicBezTo>
                    <a:cubicBezTo>
                      <a:pt x="827" y="286"/>
                      <a:pt x="847" y="273"/>
                      <a:pt x="864" y="281"/>
                    </a:cubicBezTo>
                    <a:cubicBezTo>
                      <a:pt x="866" y="282"/>
                      <a:pt x="868" y="282"/>
                      <a:pt x="869" y="283"/>
                    </a:cubicBezTo>
                    <a:cubicBezTo>
                      <a:pt x="865" y="279"/>
                      <a:pt x="860" y="275"/>
                      <a:pt x="853" y="271"/>
                    </a:cubicBezTo>
                    <a:cubicBezTo>
                      <a:pt x="853" y="271"/>
                      <a:pt x="853" y="271"/>
                      <a:pt x="853" y="271"/>
                    </a:cubicBezTo>
                    <a:cubicBezTo>
                      <a:pt x="844" y="266"/>
                      <a:pt x="837" y="263"/>
                      <a:pt x="826" y="262"/>
                    </a:cubicBezTo>
                    <a:cubicBezTo>
                      <a:pt x="836" y="260"/>
                      <a:pt x="846" y="263"/>
                      <a:pt x="855" y="268"/>
                    </a:cubicBezTo>
                    <a:cubicBezTo>
                      <a:pt x="855" y="268"/>
                      <a:pt x="855" y="268"/>
                      <a:pt x="855" y="268"/>
                    </a:cubicBezTo>
                    <a:cubicBezTo>
                      <a:pt x="859" y="271"/>
                      <a:pt x="863" y="274"/>
                      <a:pt x="866" y="277"/>
                    </a:cubicBezTo>
                    <a:cubicBezTo>
                      <a:pt x="858" y="265"/>
                      <a:pt x="848" y="253"/>
                      <a:pt x="837" y="242"/>
                    </a:cubicBezTo>
                    <a:cubicBezTo>
                      <a:pt x="816" y="224"/>
                      <a:pt x="797" y="213"/>
                      <a:pt x="770" y="207"/>
                    </a:cubicBezTo>
                    <a:cubicBezTo>
                      <a:pt x="745" y="203"/>
                      <a:pt x="719" y="205"/>
                      <a:pt x="696" y="213"/>
                    </a:cubicBezTo>
                    <a:cubicBezTo>
                      <a:pt x="684" y="218"/>
                      <a:pt x="678" y="221"/>
                      <a:pt x="670" y="231"/>
                    </a:cubicBezTo>
                    <a:cubicBezTo>
                      <a:pt x="654" y="252"/>
                      <a:pt x="650" y="282"/>
                      <a:pt x="660" y="299"/>
                    </a:cubicBezTo>
                    <a:cubicBezTo>
                      <a:pt x="665" y="309"/>
                      <a:pt x="677" y="316"/>
                      <a:pt x="687" y="309"/>
                    </a:cubicBezTo>
                    <a:cubicBezTo>
                      <a:pt x="693" y="304"/>
                      <a:pt x="693" y="298"/>
                      <a:pt x="688" y="291"/>
                    </a:cubicBezTo>
                    <a:cubicBezTo>
                      <a:pt x="700" y="292"/>
                      <a:pt x="703" y="311"/>
                      <a:pt x="692" y="322"/>
                    </a:cubicBezTo>
                    <a:cubicBezTo>
                      <a:pt x="682" y="334"/>
                      <a:pt x="669" y="335"/>
                      <a:pt x="659" y="331"/>
                    </a:cubicBezTo>
                    <a:cubicBezTo>
                      <a:pt x="644" y="325"/>
                      <a:pt x="634" y="307"/>
                      <a:pt x="636" y="287"/>
                    </a:cubicBezTo>
                    <a:cubicBezTo>
                      <a:pt x="637" y="268"/>
                      <a:pt x="647" y="248"/>
                      <a:pt x="661" y="234"/>
                    </a:cubicBezTo>
                    <a:cubicBezTo>
                      <a:pt x="658" y="237"/>
                      <a:pt x="655" y="240"/>
                      <a:pt x="652" y="243"/>
                    </a:cubicBezTo>
                    <a:cubicBezTo>
                      <a:pt x="631" y="266"/>
                      <a:pt x="618" y="294"/>
                      <a:pt x="618" y="324"/>
                    </a:cubicBezTo>
                    <a:cubicBezTo>
                      <a:pt x="618" y="341"/>
                      <a:pt x="625" y="352"/>
                      <a:pt x="639" y="362"/>
                    </a:cubicBezTo>
                    <a:cubicBezTo>
                      <a:pt x="648" y="367"/>
                      <a:pt x="663" y="370"/>
                      <a:pt x="673" y="365"/>
                    </a:cubicBezTo>
                    <a:cubicBezTo>
                      <a:pt x="681" y="360"/>
                      <a:pt x="684" y="349"/>
                      <a:pt x="675" y="344"/>
                    </a:cubicBezTo>
                    <a:cubicBezTo>
                      <a:pt x="680" y="340"/>
                      <a:pt x="688" y="343"/>
                      <a:pt x="690" y="350"/>
                    </a:cubicBezTo>
                    <a:cubicBezTo>
                      <a:pt x="692" y="356"/>
                      <a:pt x="689" y="364"/>
                      <a:pt x="682" y="369"/>
                    </a:cubicBezTo>
                    <a:cubicBezTo>
                      <a:pt x="678" y="373"/>
                      <a:pt x="673" y="374"/>
                      <a:pt x="668" y="375"/>
                    </a:cubicBezTo>
                    <a:cubicBezTo>
                      <a:pt x="657" y="376"/>
                      <a:pt x="646" y="372"/>
                      <a:pt x="637" y="366"/>
                    </a:cubicBezTo>
                    <a:cubicBezTo>
                      <a:pt x="630" y="362"/>
                      <a:pt x="625" y="355"/>
                      <a:pt x="622" y="349"/>
                    </a:cubicBezTo>
                    <a:cubicBezTo>
                      <a:pt x="630" y="370"/>
                      <a:pt x="646" y="387"/>
                      <a:pt x="670" y="392"/>
                    </a:cubicBezTo>
                    <a:cubicBezTo>
                      <a:pt x="682" y="395"/>
                      <a:pt x="694" y="394"/>
                      <a:pt x="705" y="390"/>
                    </a:cubicBezTo>
                    <a:cubicBezTo>
                      <a:pt x="755" y="373"/>
                      <a:pt x="719" y="343"/>
                      <a:pt x="711" y="318"/>
                    </a:cubicBezTo>
                    <a:cubicBezTo>
                      <a:pt x="701" y="287"/>
                      <a:pt x="744" y="280"/>
                      <a:pt x="755" y="312"/>
                    </a:cubicBezTo>
                    <a:cubicBezTo>
                      <a:pt x="765" y="339"/>
                      <a:pt x="748" y="363"/>
                      <a:pt x="727" y="379"/>
                    </a:cubicBezTo>
                    <a:cubicBezTo>
                      <a:pt x="732" y="377"/>
                      <a:pt x="736" y="375"/>
                      <a:pt x="741" y="375"/>
                    </a:cubicBezTo>
                    <a:cubicBezTo>
                      <a:pt x="752" y="373"/>
                      <a:pt x="765" y="379"/>
                      <a:pt x="767" y="391"/>
                    </a:cubicBezTo>
                    <a:cubicBezTo>
                      <a:pt x="768" y="396"/>
                      <a:pt x="765" y="402"/>
                      <a:pt x="761" y="404"/>
                    </a:cubicBezTo>
                    <a:cubicBezTo>
                      <a:pt x="757" y="407"/>
                      <a:pt x="753" y="407"/>
                      <a:pt x="750" y="406"/>
                    </a:cubicBezTo>
                    <a:cubicBezTo>
                      <a:pt x="746" y="404"/>
                      <a:pt x="743" y="401"/>
                      <a:pt x="742" y="397"/>
                    </a:cubicBezTo>
                    <a:cubicBezTo>
                      <a:pt x="740" y="392"/>
                      <a:pt x="743" y="386"/>
                      <a:pt x="748" y="384"/>
                    </a:cubicBezTo>
                    <a:cubicBezTo>
                      <a:pt x="751" y="383"/>
                      <a:pt x="754" y="384"/>
                      <a:pt x="756" y="387"/>
                    </a:cubicBezTo>
                    <a:cubicBezTo>
                      <a:pt x="757" y="389"/>
                      <a:pt x="757" y="391"/>
                      <a:pt x="755" y="393"/>
                    </a:cubicBezTo>
                    <a:cubicBezTo>
                      <a:pt x="756" y="391"/>
                      <a:pt x="755" y="389"/>
                      <a:pt x="754" y="389"/>
                    </a:cubicBezTo>
                    <a:cubicBezTo>
                      <a:pt x="752" y="386"/>
                      <a:pt x="748" y="388"/>
                      <a:pt x="747" y="391"/>
                    </a:cubicBezTo>
                    <a:cubicBezTo>
                      <a:pt x="747" y="392"/>
                      <a:pt x="747" y="394"/>
                      <a:pt x="749" y="396"/>
                    </a:cubicBezTo>
                    <a:cubicBezTo>
                      <a:pt x="751" y="399"/>
                      <a:pt x="754" y="399"/>
                      <a:pt x="756" y="398"/>
                    </a:cubicBezTo>
                    <a:cubicBezTo>
                      <a:pt x="759" y="397"/>
                      <a:pt x="761" y="393"/>
                      <a:pt x="761" y="390"/>
                    </a:cubicBezTo>
                    <a:cubicBezTo>
                      <a:pt x="759" y="380"/>
                      <a:pt x="746" y="376"/>
                      <a:pt x="738" y="377"/>
                    </a:cubicBezTo>
                    <a:cubicBezTo>
                      <a:pt x="735" y="377"/>
                      <a:pt x="733" y="378"/>
                      <a:pt x="731" y="379"/>
                    </a:cubicBezTo>
                    <a:cubicBezTo>
                      <a:pt x="723" y="382"/>
                      <a:pt x="716" y="387"/>
                      <a:pt x="708" y="390"/>
                    </a:cubicBezTo>
                    <a:cubicBezTo>
                      <a:pt x="700" y="393"/>
                      <a:pt x="692" y="395"/>
                      <a:pt x="684" y="395"/>
                    </a:cubicBezTo>
                    <a:cubicBezTo>
                      <a:pt x="687" y="396"/>
                      <a:pt x="690" y="397"/>
                      <a:pt x="693" y="398"/>
                    </a:cubicBezTo>
                    <a:cubicBezTo>
                      <a:pt x="709" y="408"/>
                      <a:pt x="715" y="429"/>
                      <a:pt x="708" y="446"/>
                    </a:cubicBezTo>
                    <a:cubicBezTo>
                      <a:pt x="706" y="451"/>
                      <a:pt x="703" y="456"/>
                      <a:pt x="700" y="459"/>
                    </a:cubicBezTo>
                    <a:cubicBezTo>
                      <a:pt x="698" y="456"/>
                      <a:pt x="698" y="456"/>
                      <a:pt x="698" y="456"/>
                    </a:cubicBezTo>
                    <a:cubicBezTo>
                      <a:pt x="701" y="453"/>
                      <a:pt x="704" y="449"/>
                      <a:pt x="705" y="445"/>
                    </a:cubicBezTo>
                    <a:cubicBezTo>
                      <a:pt x="711" y="429"/>
                      <a:pt x="707" y="409"/>
                      <a:pt x="692" y="400"/>
                    </a:cubicBezTo>
                    <a:cubicBezTo>
                      <a:pt x="682" y="395"/>
                      <a:pt x="677" y="396"/>
                      <a:pt x="667" y="393"/>
                    </a:cubicBezTo>
                    <a:cubicBezTo>
                      <a:pt x="635" y="385"/>
                      <a:pt x="617" y="357"/>
                      <a:pt x="615" y="325"/>
                    </a:cubicBezTo>
                    <a:cubicBezTo>
                      <a:pt x="615" y="315"/>
                      <a:pt x="616" y="306"/>
                      <a:pt x="618" y="298"/>
                    </a:cubicBezTo>
                    <a:cubicBezTo>
                      <a:pt x="611" y="315"/>
                      <a:pt x="606" y="333"/>
                      <a:pt x="608" y="348"/>
                    </a:cubicBezTo>
                    <a:cubicBezTo>
                      <a:pt x="610" y="381"/>
                      <a:pt x="610" y="425"/>
                      <a:pt x="615" y="447"/>
                    </a:cubicBezTo>
                    <a:cubicBezTo>
                      <a:pt x="617" y="457"/>
                      <a:pt x="624" y="467"/>
                      <a:pt x="634" y="471"/>
                    </a:cubicBezTo>
                    <a:cubicBezTo>
                      <a:pt x="628" y="470"/>
                      <a:pt x="623" y="465"/>
                      <a:pt x="619" y="460"/>
                    </a:cubicBezTo>
                    <a:cubicBezTo>
                      <a:pt x="619" y="460"/>
                      <a:pt x="619" y="460"/>
                      <a:pt x="619" y="460"/>
                    </a:cubicBezTo>
                    <a:cubicBezTo>
                      <a:pt x="617" y="458"/>
                      <a:pt x="616" y="455"/>
                      <a:pt x="615" y="452"/>
                    </a:cubicBezTo>
                    <a:cubicBezTo>
                      <a:pt x="616" y="464"/>
                      <a:pt x="619" y="474"/>
                      <a:pt x="627" y="483"/>
                    </a:cubicBezTo>
                    <a:cubicBezTo>
                      <a:pt x="635" y="492"/>
                      <a:pt x="645" y="496"/>
                      <a:pt x="657" y="496"/>
                    </a:cubicBezTo>
                    <a:cubicBezTo>
                      <a:pt x="657" y="497"/>
                      <a:pt x="657" y="498"/>
                      <a:pt x="657" y="499"/>
                    </a:cubicBezTo>
                    <a:cubicBezTo>
                      <a:pt x="648" y="499"/>
                      <a:pt x="640" y="496"/>
                      <a:pt x="632" y="490"/>
                    </a:cubicBezTo>
                    <a:cubicBezTo>
                      <a:pt x="625" y="485"/>
                      <a:pt x="619" y="478"/>
                      <a:pt x="617" y="471"/>
                    </a:cubicBezTo>
                    <a:cubicBezTo>
                      <a:pt x="618" y="476"/>
                      <a:pt x="615" y="481"/>
                      <a:pt x="611" y="483"/>
                    </a:cubicBezTo>
                    <a:cubicBezTo>
                      <a:pt x="608" y="485"/>
                      <a:pt x="604" y="485"/>
                      <a:pt x="601" y="484"/>
                    </a:cubicBezTo>
                    <a:cubicBezTo>
                      <a:pt x="597" y="482"/>
                      <a:pt x="594" y="477"/>
                      <a:pt x="597" y="471"/>
                    </a:cubicBezTo>
                    <a:cubicBezTo>
                      <a:pt x="598" y="468"/>
                      <a:pt x="601" y="467"/>
                      <a:pt x="604" y="468"/>
                    </a:cubicBezTo>
                    <a:cubicBezTo>
                      <a:pt x="610" y="469"/>
                      <a:pt x="610" y="476"/>
                      <a:pt x="606" y="477"/>
                    </a:cubicBezTo>
                    <a:cubicBezTo>
                      <a:pt x="607" y="475"/>
                      <a:pt x="608" y="473"/>
                      <a:pt x="607" y="472"/>
                    </a:cubicBezTo>
                    <a:cubicBezTo>
                      <a:pt x="605" y="470"/>
                      <a:pt x="602" y="469"/>
                      <a:pt x="600" y="471"/>
                    </a:cubicBezTo>
                    <a:cubicBezTo>
                      <a:pt x="598" y="473"/>
                      <a:pt x="598" y="475"/>
                      <a:pt x="599" y="478"/>
                    </a:cubicBezTo>
                    <a:cubicBezTo>
                      <a:pt x="601" y="483"/>
                      <a:pt x="608" y="485"/>
                      <a:pt x="613" y="479"/>
                    </a:cubicBezTo>
                    <a:cubicBezTo>
                      <a:pt x="618" y="474"/>
                      <a:pt x="615" y="464"/>
                      <a:pt x="614" y="458"/>
                    </a:cubicBezTo>
                    <a:cubicBezTo>
                      <a:pt x="612" y="450"/>
                      <a:pt x="611" y="441"/>
                      <a:pt x="610" y="437"/>
                    </a:cubicBezTo>
                    <a:cubicBezTo>
                      <a:pt x="609" y="430"/>
                      <a:pt x="607" y="414"/>
                      <a:pt x="607" y="395"/>
                    </a:cubicBezTo>
                    <a:cubicBezTo>
                      <a:pt x="606" y="399"/>
                      <a:pt x="605" y="402"/>
                      <a:pt x="604" y="406"/>
                    </a:cubicBezTo>
                    <a:cubicBezTo>
                      <a:pt x="603" y="407"/>
                      <a:pt x="598" y="420"/>
                      <a:pt x="595" y="419"/>
                    </a:cubicBezTo>
                    <a:cubicBezTo>
                      <a:pt x="595" y="417"/>
                      <a:pt x="598" y="411"/>
                      <a:pt x="598" y="409"/>
                    </a:cubicBezTo>
                    <a:cubicBezTo>
                      <a:pt x="600" y="404"/>
                      <a:pt x="601" y="399"/>
                      <a:pt x="603" y="393"/>
                    </a:cubicBezTo>
                    <a:cubicBezTo>
                      <a:pt x="603" y="391"/>
                      <a:pt x="603" y="388"/>
                      <a:pt x="604" y="386"/>
                    </a:cubicBezTo>
                    <a:cubicBezTo>
                      <a:pt x="605" y="377"/>
                      <a:pt x="605" y="369"/>
                      <a:pt x="603" y="360"/>
                    </a:cubicBezTo>
                    <a:cubicBezTo>
                      <a:pt x="603" y="360"/>
                      <a:pt x="603" y="359"/>
                      <a:pt x="603" y="357"/>
                    </a:cubicBezTo>
                    <a:cubicBezTo>
                      <a:pt x="603" y="360"/>
                      <a:pt x="602" y="363"/>
                      <a:pt x="602" y="366"/>
                    </a:cubicBezTo>
                    <a:cubicBezTo>
                      <a:pt x="600" y="374"/>
                      <a:pt x="599" y="380"/>
                      <a:pt x="594" y="387"/>
                    </a:cubicBezTo>
                    <a:cubicBezTo>
                      <a:pt x="582" y="405"/>
                      <a:pt x="562" y="405"/>
                      <a:pt x="546" y="396"/>
                    </a:cubicBezTo>
                    <a:cubicBezTo>
                      <a:pt x="533" y="388"/>
                      <a:pt x="522" y="374"/>
                      <a:pt x="521" y="358"/>
                    </a:cubicBezTo>
                    <a:cubicBezTo>
                      <a:pt x="521" y="344"/>
                      <a:pt x="529" y="333"/>
                      <a:pt x="542" y="329"/>
                    </a:cubicBezTo>
                    <a:cubicBezTo>
                      <a:pt x="549" y="328"/>
                      <a:pt x="554" y="328"/>
                      <a:pt x="560" y="329"/>
                    </a:cubicBezTo>
                    <a:cubicBezTo>
                      <a:pt x="565" y="331"/>
                      <a:pt x="569" y="334"/>
                      <a:pt x="571" y="338"/>
                    </a:cubicBezTo>
                    <a:cubicBezTo>
                      <a:pt x="574" y="343"/>
                      <a:pt x="575" y="350"/>
                      <a:pt x="572" y="355"/>
                    </a:cubicBezTo>
                    <a:cubicBezTo>
                      <a:pt x="571" y="359"/>
                      <a:pt x="568" y="361"/>
                      <a:pt x="564" y="362"/>
                    </a:cubicBezTo>
                    <a:cubicBezTo>
                      <a:pt x="560" y="363"/>
                      <a:pt x="556" y="362"/>
                      <a:pt x="552" y="360"/>
                    </a:cubicBezTo>
                    <a:cubicBezTo>
                      <a:pt x="549" y="357"/>
                      <a:pt x="546" y="352"/>
                      <a:pt x="548" y="347"/>
                    </a:cubicBezTo>
                    <a:cubicBezTo>
                      <a:pt x="549" y="343"/>
                      <a:pt x="553" y="339"/>
                      <a:pt x="558" y="340"/>
                    </a:cubicBezTo>
                    <a:cubicBezTo>
                      <a:pt x="564" y="340"/>
                      <a:pt x="569" y="345"/>
                      <a:pt x="568" y="350"/>
                    </a:cubicBezTo>
                    <a:cubicBezTo>
                      <a:pt x="568" y="356"/>
                      <a:pt x="563" y="361"/>
                      <a:pt x="557" y="361"/>
                    </a:cubicBezTo>
                    <a:cubicBezTo>
                      <a:pt x="555" y="361"/>
                      <a:pt x="553" y="360"/>
                      <a:pt x="552" y="359"/>
                    </a:cubicBezTo>
                    <a:cubicBezTo>
                      <a:pt x="553" y="360"/>
                      <a:pt x="553" y="360"/>
                      <a:pt x="553" y="360"/>
                    </a:cubicBezTo>
                    <a:cubicBezTo>
                      <a:pt x="556" y="362"/>
                      <a:pt x="560" y="363"/>
                      <a:pt x="564" y="362"/>
                    </a:cubicBezTo>
                    <a:cubicBezTo>
                      <a:pt x="568" y="361"/>
                      <a:pt x="570" y="358"/>
                      <a:pt x="572" y="355"/>
                    </a:cubicBezTo>
                    <a:cubicBezTo>
                      <a:pt x="574" y="349"/>
                      <a:pt x="573" y="344"/>
                      <a:pt x="570" y="338"/>
                    </a:cubicBezTo>
                    <a:cubicBezTo>
                      <a:pt x="568" y="334"/>
                      <a:pt x="564" y="332"/>
                      <a:pt x="560" y="331"/>
                    </a:cubicBezTo>
                    <a:cubicBezTo>
                      <a:pt x="554" y="329"/>
                      <a:pt x="549" y="329"/>
                      <a:pt x="543" y="331"/>
                    </a:cubicBezTo>
                    <a:cubicBezTo>
                      <a:pt x="531" y="335"/>
                      <a:pt x="524" y="345"/>
                      <a:pt x="524" y="358"/>
                    </a:cubicBezTo>
                    <a:cubicBezTo>
                      <a:pt x="524" y="373"/>
                      <a:pt x="536" y="387"/>
                      <a:pt x="549" y="394"/>
                    </a:cubicBezTo>
                    <a:cubicBezTo>
                      <a:pt x="564" y="401"/>
                      <a:pt x="581" y="400"/>
                      <a:pt x="591" y="384"/>
                    </a:cubicBezTo>
                    <a:cubicBezTo>
                      <a:pt x="595" y="378"/>
                      <a:pt x="596" y="372"/>
                      <a:pt x="597" y="365"/>
                    </a:cubicBezTo>
                    <a:cubicBezTo>
                      <a:pt x="602" y="339"/>
                      <a:pt x="607" y="315"/>
                      <a:pt x="619" y="290"/>
                    </a:cubicBezTo>
                    <a:cubicBezTo>
                      <a:pt x="618" y="291"/>
                      <a:pt x="617" y="293"/>
                      <a:pt x="616" y="293"/>
                    </a:cubicBezTo>
                    <a:cubicBezTo>
                      <a:pt x="608" y="300"/>
                      <a:pt x="597" y="302"/>
                      <a:pt x="590" y="294"/>
                    </a:cubicBezTo>
                    <a:cubicBezTo>
                      <a:pt x="585" y="288"/>
                      <a:pt x="586" y="279"/>
                      <a:pt x="590" y="273"/>
                    </a:cubicBezTo>
                    <a:cubicBezTo>
                      <a:pt x="594" y="269"/>
                      <a:pt x="600" y="266"/>
                      <a:pt x="606" y="269"/>
                    </a:cubicBezTo>
                    <a:cubicBezTo>
                      <a:pt x="611" y="270"/>
                      <a:pt x="613" y="276"/>
                      <a:pt x="608" y="279"/>
                    </a:cubicBezTo>
                    <a:cubicBezTo>
                      <a:pt x="604" y="282"/>
                      <a:pt x="601" y="278"/>
                      <a:pt x="596" y="281"/>
                    </a:cubicBezTo>
                    <a:cubicBezTo>
                      <a:pt x="593" y="283"/>
                      <a:pt x="591" y="286"/>
                      <a:pt x="593" y="290"/>
                    </a:cubicBezTo>
                    <a:cubicBezTo>
                      <a:pt x="596" y="297"/>
                      <a:pt x="605" y="295"/>
                      <a:pt x="611" y="291"/>
                    </a:cubicBezTo>
                    <a:cubicBezTo>
                      <a:pt x="623" y="283"/>
                      <a:pt x="625" y="276"/>
                      <a:pt x="632" y="264"/>
                    </a:cubicBezTo>
                    <a:cubicBezTo>
                      <a:pt x="637" y="256"/>
                      <a:pt x="642" y="249"/>
                      <a:pt x="649" y="241"/>
                    </a:cubicBezTo>
                    <a:cubicBezTo>
                      <a:pt x="670" y="219"/>
                      <a:pt x="697" y="206"/>
                      <a:pt x="726" y="202"/>
                    </a:cubicBezTo>
                    <a:cubicBezTo>
                      <a:pt x="720" y="201"/>
                      <a:pt x="715" y="198"/>
                      <a:pt x="713" y="194"/>
                    </a:cubicBezTo>
                    <a:cubicBezTo>
                      <a:pt x="711" y="189"/>
                      <a:pt x="712" y="184"/>
                      <a:pt x="717" y="179"/>
                    </a:cubicBezTo>
                    <a:cubicBezTo>
                      <a:pt x="717" y="181"/>
                      <a:pt x="718" y="182"/>
                      <a:pt x="719" y="183"/>
                    </a:cubicBezTo>
                    <a:cubicBezTo>
                      <a:pt x="709" y="190"/>
                      <a:pt x="720" y="200"/>
                      <a:pt x="732" y="201"/>
                    </a:cubicBezTo>
                    <a:cubicBezTo>
                      <a:pt x="731" y="201"/>
                      <a:pt x="731" y="201"/>
                      <a:pt x="731" y="201"/>
                    </a:cubicBezTo>
                    <a:cubicBezTo>
                      <a:pt x="741" y="200"/>
                      <a:pt x="752" y="200"/>
                      <a:pt x="762" y="201"/>
                    </a:cubicBezTo>
                    <a:cubicBezTo>
                      <a:pt x="750" y="194"/>
                      <a:pt x="742" y="180"/>
                      <a:pt x="747" y="165"/>
                    </a:cubicBezTo>
                    <a:cubicBezTo>
                      <a:pt x="750" y="157"/>
                      <a:pt x="754" y="151"/>
                      <a:pt x="761" y="147"/>
                    </a:cubicBezTo>
                    <a:cubicBezTo>
                      <a:pt x="768" y="143"/>
                      <a:pt x="775" y="142"/>
                      <a:pt x="783" y="143"/>
                    </a:cubicBezTo>
                    <a:cubicBezTo>
                      <a:pt x="790" y="145"/>
                      <a:pt x="796" y="149"/>
                      <a:pt x="801" y="154"/>
                    </a:cubicBezTo>
                    <a:cubicBezTo>
                      <a:pt x="806" y="160"/>
                      <a:pt x="808" y="167"/>
                      <a:pt x="808" y="174"/>
                    </a:cubicBezTo>
                    <a:cubicBezTo>
                      <a:pt x="808" y="182"/>
                      <a:pt x="804" y="188"/>
                      <a:pt x="798" y="192"/>
                    </a:cubicBezTo>
                    <a:cubicBezTo>
                      <a:pt x="794" y="195"/>
                      <a:pt x="789" y="196"/>
                      <a:pt x="784" y="195"/>
                    </a:cubicBezTo>
                    <a:cubicBezTo>
                      <a:pt x="777" y="193"/>
                      <a:pt x="772" y="187"/>
                      <a:pt x="771" y="181"/>
                    </a:cubicBezTo>
                    <a:cubicBezTo>
                      <a:pt x="770" y="174"/>
                      <a:pt x="773" y="168"/>
                      <a:pt x="778" y="165"/>
                    </a:cubicBezTo>
                    <a:cubicBezTo>
                      <a:pt x="785" y="160"/>
                      <a:pt x="794" y="162"/>
                      <a:pt x="799" y="169"/>
                    </a:cubicBezTo>
                    <a:cubicBezTo>
                      <a:pt x="803" y="176"/>
                      <a:pt x="801" y="185"/>
                      <a:pt x="794" y="190"/>
                    </a:cubicBezTo>
                    <a:cubicBezTo>
                      <a:pt x="791" y="192"/>
                      <a:pt x="788" y="192"/>
                      <a:pt x="784" y="192"/>
                    </a:cubicBezTo>
                    <a:cubicBezTo>
                      <a:pt x="785" y="192"/>
                      <a:pt x="785" y="192"/>
                      <a:pt x="785" y="192"/>
                    </a:cubicBezTo>
                    <a:cubicBezTo>
                      <a:pt x="789" y="193"/>
                      <a:pt x="793" y="192"/>
                      <a:pt x="796" y="190"/>
                    </a:cubicBezTo>
                    <a:cubicBezTo>
                      <a:pt x="802" y="186"/>
                      <a:pt x="804" y="181"/>
                      <a:pt x="805" y="174"/>
                    </a:cubicBezTo>
                    <a:cubicBezTo>
                      <a:pt x="805" y="167"/>
                      <a:pt x="803" y="161"/>
                      <a:pt x="799" y="156"/>
                    </a:cubicBezTo>
                    <a:cubicBezTo>
                      <a:pt x="794" y="151"/>
                      <a:pt x="789" y="148"/>
                      <a:pt x="782" y="147"/>
                    </a:cubicBezTo>
                    <a:cubicBezTo>
                      <a:pt x="775" y="145"/>
                      <a:pt x="769" y="146"/>
                      <a:pt x="762" y="150"/>
                    </a:cubicBezTo>
                    <a:cubicBezTo>
                      <a:pt x="756" y="154"/>
                      <a:pt x="752" y="159"/>
                      <a:pt x="750" y="166"/>
                    </a:cubicBezTo>
                    <a:cubicBezTo>
                      <a:pt x="744" y="183"/>
                      <a:pt x="757" y="200"/>
                      <a:pt x="771" y="203"/>
                    </a:cubicBezTo>
                    <a:cubicBezTo>
                      <a:pt x="799" y="209"/>
                      <a:pt x="818" y="219"/>
                      <a:pt x="840" y="238"/>
                    </a:cubicBezTo>
                    <a:cubicBezTo>
                      <a:pt x="842" y="240"/>
                      <a:pt x="844" y="242"/>
                      <a:pt x="846" y="244"/>
                    </a:cubicBezTo>
                    <a:cubicBezTo>
                      <a:pt x="845" y="242"/>
                      <a:pt x="844" y="240"/>
                      <a:pt x="843" y="238"/>
                    </a:cubicBezTo>
                    <a:cubicBezTo>
                      <a:pt x="838" y="229"/>
                      <a:pt x="836" y="220"/>
                      <a:pt x="836" y="210"/>
                    </a:cubicBezTo>
                    <a:cubicBezTo>
                      <a:pt x="839" y="220"/>
                      <a:pt x="841" y="227"/>
                      <a:pt x="846" y="236"/>
                    </a:cubicBezTo>
                    <a:cubicBezTo>
                      <a:pt x="846" y="237"/>
                      <a:pt x="847" y="238"/>
                      <a:pt x="847" y="238"/>
                    </a:cubicBezTo>
                    <a:cubicBezTo>
                      <a:pt x="844" y="230"/>
                      <a:pt x="853" y="219"/>
                      <a:pt x="859" y="215"/>
                    </a:cubicBezTo>
                    <a:cubicBezTo>
                      <a:pt x="863" y="212"/>
                      <a:pt x="868" y="210"/>
                      <a:pt x="872" y="209"/>
                    </a:cubicBezTo>
                    <a:cubicBezTo>
                      <a:pt x="880" y="207"/>
                      <a:pt x="892" y="208"/>
                      <a:pt x="896" y="215"/>
                    </a:cubicBezTo>
                    <a:cubicBezTo>
                      <a:pt x="903" y="211"/>
                      <a:pt x="911" y="211"/>
                      <a:pt x="918" y="212"/>
                    </a:cubicBezTo>
                    <a:cubicBezTo>
                      <a:pt x="929" y="214"/>
                      <a:pt x="939" y="212"/>
                      <a:pt x="942" y="203"/>
                    </a:cubicBezTo>
                    <a:cubicBezTo>
                      <a:pt x="946" y="213"/>
                      <a:pt x="932" y="224"/>
                      <a:pt x="923" y="227"/>
                    </a:cubicBezTo>
                    <a:cubicBezTo>
                      <a:pt x="910" y="230"/>
                      <a:pt x="898" y="223"/>
                      <a:pt x="884" y="218"/>
                    </a:cubicBezTo>
                    <a:cubicBezTo>
                      <a:pt x="875" y="215"/>
                      <a:pt x="868" y="214"/>
                      <a:pt x="861" y="219"/>
                    </a:cubicBezTo>
                    <a:cubicBezTo>
                      <a:pt x="854" y="222"/>
                      <a:pt x="846" y="230"/>
                      <a:pt x="847" y="238"/>
                    </a:cubicBezTo>
                    <a:cubicBezTo>
                      <a:pt x="847" y="237"/>
                      <a:pt x="847" y="235"/>
                      <a:pt x="848" y="234"/>
                    </a:cubicBezTo>
                    <a:cubicBezTo>
                      <a:pt x="849" y="229"/>
                      <a:pt x="854" y="226"/>
                      <a:pt x="861" y="227"/>
                    </a:cubicBezTo>
                    <a:cubicBezTo>
                      <a:pt x="860" y="227"/>
                      <a:pt x="859" y="229"/>
                      <a:pt x="859" y="230"/>
                    </a:cubicBezTo>
                    <a:cubicBezTo>
                      <a:pt x="852" y="230"/>
                      <a:pt x="848" y="236"/>
                      <a:pt x="850" y="243"/>
                    </a:cubicBezTo>
                    <a:cubicBezTo>
                      <a:pt x="851" y="246"/>
                      <a:pt x="853" y="249"/>
                      <a:pt x="854" y="252"/>
                    </a:cubicBezTo>
                    <a:cubicBezTo>
                      <a:pt x="876" y="276"/>
                      <a:pt x="891" y="304"/>
                      <a:pt x="901" y="334"/>
                    </a:cubicBezTo>
                    <a:cubicBezTo>
                      <a:pt x="895" y="309"/>
                      <a:pt x="891" y="279"/>
                      <a:pt x="905" y="256"/>
                    </a:cubicBezTo>
                    <a:cubicBezTo>
                      <a:pt x="912" y="245"/>
                      <a:pt x="921" y="239"/>
                      <a:pt x="934" y="236"/>
                    </a:cubicBezTo>
                    <a:cubicBezTo>
                      <a:pt x="946" y="234"/>
                      <a:pt x="956" y="236"/>
                      <a:pt x="966" y="241"/>
                    </a:cubicBezTo>
                    <a:cubicBezTo>
                      <a:pt x="988" y="253"/>
                      <a:pt x="996" y="281"/>
                      <a:pt x="984" y="303"/>
                    </a:cubicBezTo>
                    <a:cubicBezTo>
                      <a:pt x="974" y="323"/>
                      <a:pt x="949" y="335"/>
                      <a:pt x="930" y="320"/>
                    </a:cubicBezTo>
                    <a:cubicBezTo>
                      <a:pt x="922" y="314"/>
                      <a:pt x="917" y="303"/>
                      <a:pt x="921" y="293"/>
                    </a:cubicBezTo>
                    <a:cubicBezTo>
                      <a:pt x="922" y="290"/>
                      <a:pt x="925" y="287"/>
                      <a:pt x="927" y="285"/>
                    </a:cubicBezTo>
                    <a:cubicBezTo>
                      <a:pt x="927" y="285"/>
                      <a:pt x="927" y="285"/>
                      <a:pt x="927" y="285"/>
                    </a:cubicBezTo>
                    <a:cubicBezTo>
                      <a:pt x="934" y="281"/>
                      <a:pt x="945" y="282"/>
                      <a:pt x="950" y="290"/>
                    </a:cubicBezTo>
                    <a:cubicBezTo>
                      <a:pt x="955" y="298"/>
                      <a:pt x="953" y="308"/>
                      <a:pt x="945" y="313"/>
                    </a:cubicBezTo>
                    <a:cubicBezTo>
                      <a:pt x="938" y="318"/>
                      <a:pt x="927" y="316"/>
                      <a:pt x="923" y="308"/>
                    </a:cubicBezTo>
                    <a:cubicBezTo>
                      <a:pt x="920" y="305"/>
                      <a:pt x="920" y="301"/>
                      <a:pt x="920" y="298"/>
                    </a:cubicBezTo>
                    <a:cubicBezTo>
                      <a:pt x="920" y="298"/>
                      <a:pt x="920" y="298"/>
                      <a:pt x="920" y="298"/>
                    </a:cubicBezTo>
                    <a:cubicBezTo>
                      <a:pt x="919" y="306"/>
                      <a:pt x="923" y="315"/>
                      <a:pt x="930" y="320"/>
                    </a:cubicBezTo>
                    <a:cubicBezTo>
                      <a:pt x="950" y="332"/>
                      <a:pt x="973" y="319"/>
                      <a:pt x="982" y="301"/>
                    </a:cubicBezTo>
                    <a:cubicBezTo>
                      <a:pt x="993" y="280"/>
                      <a:pt x="985" y="254"/>
                      <a:pt x="965" y="243"/>
                    </a:cubicBezTo>
                    <a:cubicBezTo>
                      <a:pt x="961" y="241"/>
                      <a:pt x="957" y="240"/>
                      <a:pt x="953" y="239"/>
                    </a:cubicBezTo>
                    <a:cubicBezTo>
                      <a:pt x="956" y="240"/>
                      <a:pt x="958" y="241"/>
                      <a:pt x="960" y="243"/>
                    </a:cubicBezTo>
                    <a:cubicBezTo>
                      <a:pt x="966" y="249"/>
                      <a:pt x="969" y="259"/>
                      <a:pt x="965" y="266"/>
                    </a:cubicBezTo>
                    <a:cubicBezTo>
                      <a:pt x="962" y="273"/>
                      <a:pt x="954" y="277"/>
                      <a:pt x="945" y="273"/>
                    </a:cubicBezTo>
                    <a:cubicBezTo>
                      <a:pt x="940" y="270"/>
                      <a:pt x="938" y="265"/>
                      <a:pt x="939" y="260"/>
                    </a:cubicBezTo>
                    <a:cubicBezTo>
                      <a:pt x="942" y="251"/>
                      <a:pt x="953" y="252"/>
                      <a:pt x="955" y="258"/>
                    </a:cubicBezTo>
                    <a:cubicBezTo>
                      <a:pt x="952" y="256"/>
                      <a:pt x="949" y="255"/>
                      <a:pt x="946" y="257"/>
                    </a:cubicBezTo>
                    <a:cubicBezTo>
                      <a:pt x="943" y="259"/>
                      <a:pt x="942" y="264"/>
                      <a:pt x="945" y="267"/>
                    </a:cubicBezTo>
                    <a:cubicBezTo>
                      <a:pt x="948" y="270"/>
                      <a:pt x="952" y="271"/>
                      <a:pt x="955" y="270"/>
                    </a:cubicBezTo>
                    <a:cubicBezTo>
                      <a:pt x="961" y="268"/>
                      <a:pt x="964" y="260"/>
                      <a:pt x="962" y="254"/>
                    </a:cubicBezTo>
                    <a:cubicBezTo>
                      <a:pt x="960" y="242"/>
                      <a:pt x="946" y="237"/>
                      <a:pt x="935" y="239"/>
                    </a:cubicBezTo>
                    <a:cubicBezTo>
                      <a:pt x="923" y="241"/>
                      <a:pt x="914" y="248"/>
                      <a:pt x="908" y="258"/>
                    </a:cubicBezTo>
                    <a:cubicBezTo>
                      <a:pt x="889" y="290"/>
                      <a:pt x="908" y="341"/>
                      <a:pt x="911" y="381"/>
                    </a:cubicBezTo>
                    <a:cubicBezTo>
                      <a:pt x="914" y="373"/>
                      <a:pt x="918" y="367"/>
                      <a:pt x="924" y="360"/>
                    </a:cubicBezTo>
                    <a:cubicBezTo>
                      <a:pt x="927" y="357"/>
                      <a:pt x="930" y="355"/>
                      <a:pt x="933" y="352"/>
                    </a:cubicBezTo>
                    <a:cubicBezTo>
                      <a:pt x="933" y="353"/>
                      <a:pt x="934" y="355"/>
                      <a:pt x="935" y="355"/>
                    </a:cubicBezTo>
                    <a:cubicBezTo>
                      <a:pt x="927" y="361"/>
                      <a:pt x="921" y="369"/>
                      <a:pt x="917" y="377"/>
                    </a:cubicBezTo>
                    <a:cubicBezTo>
                      <a:pt x="914" y="383"/>
                      <a:pt x="912" y="389"/>
                      <a:pt x="912" y="395"/>
                    </a:cubicBezTo>
                    <a:cubicBezTo>
                      <a:pt x="914" y="388"/>
                      <a:pt x="920" y="382"/>
                      <a:pt x="924" y="380"/>
                    </a:cubicBezTo>
                    <a:cubicBezTo>
                      <a:pt x="929" y="378"/>
                      <a:pt x="934" y="378"/>
                      <a:pt x="939" y="380"/>
                    </a:cubicBezTo>
                    <a:cubicBezTo>
                      <a:pt x="946" y="383"/>
                      <a:pt x="951" y="391"/>
                      <a:pt x="947" y="400"/>
                    </a:cubicBezTo>
                    <a:cubicBezTo>
                      <a:pt x="944" y="404"/>
                      <a:pt x="939" y="407"/>
                      <a:pt x="935" y="406"/>
                    </a:cubicBezTo>
                    <a:cubicBezTo>
                      <a:pt x="925" y="404"/>
                      <a:pt x="926" y="392"/>
                      <a:pt x="931" y="391"/>
                    </a:cubicBezTo>
                    <a:cubicBezTo>
                      <a:pt x="929" y="393"/>
                      <a:pt x="929" y="397"/>
                      <a:pt x="931" y="399"/>
                    </a:cubicBezTo>
                    <a:cubicBezTo>
                      <a:pt x="933" y="403"/>
                      <a:pt x="939" y="403"/>
                      <a:pt x="941" y="400"/>
                    </a:cubicBezTo>
                    <a:cubicBezTo>
                      <a:pt x="944" y="397"/>
                      <a:pt x="945" y="393"/>
                      <a:pt x="943" y="390"/>
                    </a:cubicBezTo>
                    <a:cubicBezTo>
                      <a:pt x="941" y="384"/>
                      <a:pt x="934" y="382"/>
                      <a:pt x="928" y="383"/>
                    </a:cubicBezTo>
                    <a:cubicBezTo>
                      <a:pt x="923" y="384"/>
                      <a:pt x="919" y="388"/>
                      <a:pt x="916" y="392"/>
                    </a:cubicBezTo>
                    <a:cubicBezTo>
                      <a:pt x="912" y="398"/>
                      <a:pt x="912" y="405"/>
                      <a:pt x="912" y="413"/>
                    </a:cubicBezTo>
                    <a:cubicBezTo>
                      <a:pt x="913" y="437"/>
                      <a:pt x="910" y="460"/>
                      <a:pt x="905" y="485"/>
                    </a:cubicBezTo>
                    <a:cubicBezTo>
                      <a:pt x="904" y="489"/>
                      <a:pt x="897" y="512"/>
                      <a:pt x="891" y="529"/>
                    </a:cubicBezTo>
                    <a:cubicBezTo>
                      <a:pt x="905" y="512"/>
                      <a:pt x="923" y="500"/>
                      <a:pt x="944" y="493"/>
                    </a:cubicBezTo>
                    <a:cubicBezTo>
                      <a:pt x="951" y="490"/>
                      <a:pt x="956" y="489"/>
                      <a:pt x="962" y="488"/>
                    </a:cubicBezTo>
                    <a:cubicBezTo>
                      <a:pt x="972" y="486"/>
                      <a:pt x="988" y="484"/>
                      <a:pt x="989" y="471"/>
                    </a:cubicBezTo>
                    <a:cubicBezTo>
                      <a:pt x="989" y="466"/>
                      <a:pt x="986" y="461"/>
                      <a:pt x="981" y="460"/>
                    </a:cubicBezTo>
                    <a:cubicBezTo>
                      <a:pt x="978" y="460"/>
                      <a:pt x="975" y="461"/>
                      <a:pt x="973" y="463"/>
                    </a:cubicBezTo>
                    <a:cubicBezTo>
                      <a:pt x="972" y="466"/>
                      <a:pt x="973" y="470"/>
                      <a:pt x="976" y="472"/>
                    </a:cubicBezTo>
                    <a:cubicBezTo>
                      <a:pt x="978" y="473"/>
                      <a:pt x="981" y="472"/>
                      <a:pt x="982" y="470"/>
                    </a:cubicBezTo>
                    <a:cubicBezTo>
                      <a:pt x="982" y="475"/>
                      <a:pt x="973" y="477"/>
                      <a:pt x="970" y="470"/>
                    </a:cubicBezTo>
                    <a:cubicBezTo>
                      <a:pt x="968" y="466"/>
                      <a:pt x="969" y="462"/>
                      <a:pt x="972" y="459"/>
                    </a:cubicBezTo>
                    <a:cubicBezTo>
                      <a:pt x="978" y="454"/>
                      <a:pt x="986" y="457"/>
                      <a:pt x="989" y="462"/>
                    </a:cubicBezTo>
                    <a:cubicBezTo>
                      <a:pt x="993" y="467"/>
                      <a:pt x="992" y="475"/>
                      <a:pt x="988" y="481"/>
                    </a:cubicBezTo>
                    <a:cubicBezTo>
                      <a:pt x="986" y="483"/>
                      <a:pt x="984" y="485"/>
                      <a:pt x="982" y="486"/>
                    </a:cubicBezTo>
                    <a:cubicBezTo>
                      <a:pt x="994" y="485"/>
                      <a:pt x="1004" y="485"/>
                      <a:pt x="1014" y="486"/>
                    </a:cubicBezTo>
                    <a:cubicBezTo>
                      <a:pt x="1031" y="488"/>
                      <a:pt x="1057" y="500"/>
                      <a:pt x="1071" y="497"/>
                    </a:cubicBezTo>
                    <a:cubicBezTo>
                      <a:pt x="1075" y="496"/>
                      <a:pt x="1077" y="495"/>
                      <a:pt x="1080" y="493"/>
                    </a:cubicBezTo>
                    <a:cubicBezTo>
                      <a:pt x="1085" y="489"/>
                      <a:pt x="1088" y="484"/>
                      <a:pt x="1089" y="479"/>
                    </a:cubicBezTo>
                    <a:cubicBezTo>
                      <a:pt x="1091" y="472"/>
                      <a:pt x="1090" y="465"/>
                      <a:pt x="1086" y="459"/>
                    </a:cubicBezTo>
                    <a:cubicBezTo>
                      <a:pt x="1082" y="453"/>
                      <a:pt x="1075" y="448"/>
                      <a:pt x="1068" y="446"/>
                    </a:cubicBezTo>
                    <a:cubicBezTo>
                      <a:pt x="1060" y="444"/>
                      <a:pt x="1053" y="445"/>
                      <a:pt x="1046" y="448"/>
                    </a:cubicBezTo>
                    <a:cubicBezTo>
                      <a:pt x="1039" y="452"/>
                      <a:pt x="1034" y="458"/>
                      <a:pt x="1034" y="466"/>
                    </a:cubicBezTo>
                    <a:cubicBezTo>
                      <a:pt x="1035" y="472"/>
                      <a:pt x="1037" y="477"/>
                      <a:pt x="1042" y="480"/>
                    </a:cubicBezTo>
                    <a:cubicBezTo>
                      <a:pt x="1041" y="479"/>
                      <a:pt x="1041" y="479"/>
                      <a:pt x="1041" y="479"/>
                    </a:cubicBezTo>
                    <a:cubicBezTo>
                      <a:pt x="1034" y="472"/>
                      <a:pt x="1041" y="462"/>
                      <a:pt x="1048" y="469"/>
                    </a:cubicBezTo>
                    <a:cubicBezTo>
                      <a:pt x="1051" y="472"/>
                      <a:pt x="1052" y="480"/>
                      <a:pt x="1063" y="479"/>
                    </a:cubicBezTo>
                    <a:cubicBezTo>
                      <a:pt x="1059" y="482"/>
                      <a:pt x="1055" y="483"/>
                      <a:pt x="1052" y="483"/>
                    </a:cubicBezTo>
                    <a:cubicBezTo>
                      <a:pt x="1050" y="483"/>
                      <a:pt x="1049" y="483"/>
                      <a:pt x="1047" y="483"/>
                    </a:cubicBezTo>
                    <a:cubicBezTo>
                      <a:pt x="1039" y="481"/>
                      <a:pt x="1034" y="474"/>
                      <a:pt x="1034" y="466"/>
                    </a:cubicBezTo>
                    <a:cubicBezTo>
                      <a:pt x="1033" y="458"/>
                      <a:pt x="1038" y="451"/>
                      <a:pt x="1045" y="447"/>
                    </a:cubicBezTo>
                    <a:cubicBezTo>
                      <a:pt x="1053" y="443"/>
                      <a:pt x="1060" y="442"/>
                      <a:pt x="1068" y="444"/>
                    </a:cubicBezTo>
                    <a:cubicBezTo>
                      <a:pt x="1076" y="446"/>
                      <a:pt x="1083" y="451"/>
                      <a:pt x="1088" y="458"/>
                    </a:cubicBezTo>
                    <a:cubicBezTo>
                      <a:pt x="1092" y="465"/>
                      <a:pt x="1094" y="472"/>
                      <a:pt x="1092" y="480"/>
                    </a:cubicBezTo>
                    <a:cubicBezTo>
                      <a:pt x="1090" y="486"/>
                      <a:pt x="1087" y="491"/>
                      <a:pt x="1082" y="495"/>
                    </a:cubicBezTo>
                    <a:cubicBezTo>
                      <a:pt x="1078" y="498"/>
                      <a:pt x="1076" y="499"/>
                      <a:pt x="1072" y="500"/>
                    </a:cubicBezTo>
                    <a:cubicBezTo>
                      <a:pt x="1072" y="500"/>
                      <a:pt x="1071" y="500"/>
                      <a:pt x="1071" y="501"/>
                    </a:cubicBezTo>
                    <a:cubicBezTo>
                      <a:pt x="1071" y="501"/>
                      <a:pt x="1072" y="501"/>
                      <a:pt x="1072" y="501"/>
                    </a:cubicBezTo>
                    <a:cubicBezTo>
                      <a:pt x="1073" y="501"/>
                      <a:pt x="1073" y="501"/>
                      <a:pt x="1073" y="501"/>
                    </a:cubicBezTo>
                    <a:cubicBezTo>
                      <a:pt x="1078" y="503"/>
                      <a:pt x="1083" y="505"/>
                      <a:pt x="1088" y="508"/>
                    </a:cubicBezTo>
                    <a:cubicBezTo>
                      <a:pt x="1100" y="515"/>
                      <a:pt x="1113" y="527"/>
                      <a:pt x="1114" y="542"/>
                    </a:cubicBezTo>
                    <a:cubicBezTo>
                      <a:pt x="1115" y="549"/>
                      <a:pt x="1113" y="554"/>
                      <a:pt x="1108" y="559"/>
                    </a:cubicBezTo>
                    <a:cubicBezTo>
                      <a:pt x="1107" y="560"/>
                      <a:pt x="1107" y="560"/>
                      <a:pt x="1107" y="560"/>
                    </a:cubicBezTo>
                    <a:cubicBezTo>
                      <a:pt x="1102" y="566"/>
                      <a:pt x="1096" y="569"/>
                      <a:pt x="1089" y="569"/>
                    </a:cubicBezTo>
                    <a:cubicBezTo>
                      <a:pt x="1082" y="570"/>
                      <a:pt x="1075" y="568"/>
                      <a:pt x="1070" y="564"/>
                    </a:cubicBezTo>
                    <a:cubicBezTo>
                      <a:pt x="1064" y="559"/>
                      <a:pt x="1060" y="553"/>
                      <a:pt x="1061" y="546"/>
                    </a:cubicBezTo>
                    <a:cubicBezTo>
                      <a:pt x="1061" y="540"/>
                      <a:pt x="1064" y="537"/>
                      <a:pt x="1068" y="534"/>
                    </a:cubicBezTo>
                    <a:cubicBezTo>
                      <a:pt x="1073" y="531"/>
                      <a:pt x="1078" y="530"/>
                      <a:pt x="1083" y="532"/>
                    </a:cubicBezTo>
                    <a:cubicBezTo>
                      <a:pt x="1086" y="533"/>
                      <a:pt x="1088" y="535"/>
                      <a:pt x="1090" y="537"/>
                    </a:cubicBezTo>
                    <a:cubicBezTo>
                      <a:pt x="1088" y="535"/>
                      <a:pt x="1086" y="533"/>
                      <a:pt x="1083" y="532"/>
                    </a:cubicBezTo>
                    <a:cubicBezTo>
                      <a:pt x="1078" y="530"/>
                      <a:pt x="1073" y="531"/>
                      <a:pt x="1068" y="534"/>
                    </a:cubicBezTo>
                    <a:cubicBezTo>
                      <a:pt x="1064" y="537"/>
                      <a:pt x="1062" y="541"/>
                      <a:pt x="1062" y="546"/>
                    </a:cubicBezTo>
                    <a:cubicBezTo>
                      <a:pt x="1062" y="553"/>
                      <a:pt x="1065" y="559"/>
                      <a:pt x="1071" y="563"/>
                    </a:cubicBezTo>
                    <a:cubicBezTo>
                      <a:pt x="1076" y="567"/>
                      <a:pt x="1082" y="568"/>
                      <a:pt x="1088" y="567"/>
                    </a:cubicBezTo>
                    <a:cubicBezTo>
                      <a:pt x="1096" y="566"/>
                      <a:pt x="1102" y="563"/>
                      <a:pt x="1106" y="557"/>
                    </a:cubicBezTo>
                    <a:cubicBezTo>
                      <a:pt x="1110" y="553"/>
                      <a:pt x="1112" y="548"/>
                      <a:pt x="1111" y="542"/>
                    </a:cubicBezTo>
                    <a:cubicBezTo>
                      <a:pt x="1110" y="528"/>
                      <a:pt x="1095" y="516"/>
                      <a:pt x="1083" y="510"/>
                    </a:cubicBezTo>
                    <a:cubicBezTo>
                      <a:pt x="1078" y="508"/>
                      <a:pt x="1070" y="505"/>
                      <a:pt x="1062" y="503"/>
                    </a:cubicBezTo>
                    <a:cubicBezTo>
                      <a:pt x="1063" y="503"/>
                      <a:pt x="1064" y="504"/>
                      <a:pt x="1065" y="505"/>
                    </a:cubicBezTo>
                    <a:cubicBezTo>
                      <a:pt x="1070" y="510"/>
                      <a:pt x="1071" y="518"/>
                      <a:pt x="1067" y="524"/>
                    </a:cubicBezTo>
                    <a:cubicBezTo>
                      <a:pt x="1064" y="529"/>
                      <a:pt x="1057" y="532"/>
                      <a:pt x="1050" y="527"/>
                    </a:cubicBezTo>
                    <a:cubicBezTo>
                      <a:pt x="1047" y="525"/>
                      <a:pt x="1046" y="520"/>
                      <a:pt x="1047" y="517"/>
                    </a:cubicBezTo>
                    <a:cubicBezTo>
                      <a:pt x="1050" y="509"/>
                      <a:pt x="1059" y="511"/>
                      <a:pt x="1060" y="516"/>
                    </a:cubicBezTo>
                    <a:cubicBezTo>
                      <a:pt x="1058" y="514"/>
                      <a:pt x="1055" y="514"/>
                      <a:pt x="1053" y="515"/>
                    </a:cubicBezTo>
                    <a:cubicBezTo>
                      <a:pt x="1050" y="516"/>
                      <a:pt x="1049" y="520"/>
                      <a:pt x="1051" y="523"/>
                    </a:cubicBezTo>
                    <a:cubicBezTo>
                      <a:pt x="1053" y="525"/>
                      <a:pt x="1056" y="526"/>
                      <a:pt x="1059" y="526"/>
                    </a:cubicBezTo>
                    <a:cubicBezTo>
                      <a:pt x="1064" y="525"/>
                      <a:pt x="1066" y="519"/>
                      <a:pt x="1066" y="514"/>
                    </a:cubicBezTo>
                    <a:cubicBezTo>
                      <a:pt x="1066" y="511"/>
                      <a:pt x="1063" y="507"/>
                      <a:pt x="1060" y="505"/>
                    </a:cubicBezTo>
                    <a:cubicBezTo>
                      <a:pt x="1050" y="495"/>
                      <a:pt x="1009" y="487"/>
                      <a:pt x="995" y="489"/>
                    </a:cubicBezTo>
                    <a:cubicBezTo>
                      <a:pt x="1009" y="492"/>
                      <a:pt x="1022" y="499"/>
                      <a:pt x="1033" y="511"/>
                    </a:cubicBezTo>
                    <a:cubicBezTo>
                      <a:pt x="1057" y="537"/>
                      <a:pt x="1066" y="585"/>
                      <a:pt x="1035" y="609"/>
                    </a:cubicBezTo>
                    <a:cubicBezTo>
                      <a:pt x="1025" y="616"/>
                      <a:pt x="1010" y="618"/>
                      <a:pt x="1000" y="610"/>
                    </a:cubicBezTo>
                    <a:cubicBezTo>
                      <a:pt x="992" y="603"/>
                      <a:pt x="989" y="593"/>
                      <a:pt x="994" y="584"/>
                    </a:cubicBezTo>
                    <a:cubicBezTo>
                      <a:pt x="999" y="575"/>
                      <a:pt x="1009" y="571"/>
                      <a:pt x="1018" y="573"/>
                    </a:cubicBezTo>
                    <a:cubicBezTo>
                      <a:pt x="1024" y="575"/>
                      <a:pt x="1028" y="579"/>
                      <a:pt x="1031" y="585"/>
                    </a:cubicBezTo>
                    <a:cubicBezTo>
                      <a:pt x="1031" y="587"/>
                      <a:pt x="1032" y="589"/>
                      <a:pt x="1032" y="591"/>
                    </a:cubicBezTo>
                    <a:cubicBezTo>
                      <a:pt x="1032" y="596"/>
                      <a:pt x="1029" y="601"/>
                      <a:pt x="1024" y="604"/>
                    </a:cubicBezTo>
                    <a:cubicBezTo>
                      <a:pt x="1017" y="609"/>
                      <a:pt x="1007" y="607"/>
                      <a:pt x="1003" y="599"/>
                    </a:cubicBezTo>
                    <a:cubicBezTo>
                      <a:pt x="998" y="592"/>
                      <a:pt x="1000" y="582"/>
                      <a:pt x="1007" y="578"/>
                    </a:cubicBezTo>
                    <a:cubicBezTo>
                      <a:pt x="1011" y="575"/>
                      <a:pt x="1016" y="575"/>
                      <a:pt x="1020" y="576"/>
                    </a:cubicBezTo>
                    <a:cubicBezTo>
                      <a:pt x="1019" y="575"/>
                      <a:pt x="1019" y="575"/>
                      <a:pt x="1018" y="575"/>
                    </a:cubicBezTo>
                    <a:cubicBezTo>
                      <a:pt x="1009" y="573"/>
                      <a:pt x="1001" y="577"/>
                      <a:pt x="996" y="585"/>
                    </a:cubicBezTo>
                    <a:cubicBezTo>
                      <a:pt x="993" y="593"/>
                      <a:pt x="995" y="602"/>
                      <a:pt x="1002" y="607"/>
                    </a:cubicBezTo>
                    <a:cubicBezTo>
                      <a:pt x="1011" y="614"/>
                      <a:pt x="1024" y="612"/>
                      <a:pt x="1033" y="606"/>
                    </a:cubicBezTo>
                    <a:cubicBezTo>
                      <a:pt x="1061" y="583"/>
                      <a:pt x="1051" y="538"/>
                      <a:pt x="1029" y="515"/>
                    </a:cubicBezTo>
                    <a:cubicBezTo>
                      <a:pt x="1006" y="492"/>
                      <a:pt x="976" y="488"/>
                      <a:pt x="946" y="498"/>
                    </a:cubicBezTo>
                    <a:cubicBezTo>
                      <a:pt x="885" y="520"/>
                      <a:pt x="862" y="581"/>
                      <a:pt x="859" y="641"/>
                    </a:cubicBezTo>
                    <a:cubicBezTo>
                      <a:pt x="859" y="663"/>
                      <a:pt x="860" y="680"/>
                      <a:pt x="867" y="701"/>
                    </a:cubicBezTo>
                    <a:cubicBezTo>
                      <a:pt x="875" y="721"/>
                      <a:pt x="887" y="742"/>
                      <a:pt x="904" y="751"/>
                    </a:cubicBezTo>
                    <a:cubicBezTo>
                      <a:pt x="904" y="751"/>
                      <a:pt x="904" y="751"/>
                      <a:pt x="904" y="751"/>
                    </a:cubicBezTo>
                    <a:cubicBezTo>
                      <a:pt x="893" y="744"/>
                      <a:pt x="885" y="731"/>
                      <a:pt x="881" y="719"/>
                    </a:cubicBezTo>
                    <a:cubicBezTo>
                      <a:pt x="874" y="696"/>
                      <a:pt x="879" y="661"/>
                      <a:pt x="894" y="642"/>
                    </a:cubicBezTo>
                    <a:cubicBezTo>
                      <a:pt x="895" y="643"/>
                      <a:pt x="897" y="645"/>
                      <a:pt x="898" y="645"/>
                    </a:cubicBezTo>
                    <a:cubicBezTo>
                      <a:pt x="883" y="664"/>
                      <a:pt x="879" y="695"/>
                      <a:pt x="885" y="718"/>
                    </a:cubicBezTo>
                    <a:cubicBezTo>
                      <a:pt x="889" y="733"/>
                      <a:pt x="901" y="752"/>
                      <a:pt x="918" y="754"/>
                    </a:cubicBezTo>
                    <a:cubicBezTo>
                      <a:pt x="923" y="754"/>
                      <a:pt x="927" y="754"/>
                      <a:pt x="932" y="751"/>
                    </a:cubicBezTo>
                    <a:cubicBezTo>
                      <a:pt x="936" y="749"/>
                      <a:pt x="939" y="746"/>
                      <a:pt x="941" y="741"/>
                    </a:cubicBezTo>
                    <a:cubicBezTo>
                      <a:pt x="942" y="736"/>
                      <a:pt x="942" y="732"/>
                      <a:pt x="940" y="728"/>
                    </a:cubicBezTo>
                    <a:cubicBezTo>
                      <a:pt x="938" y="724"/>
                      <a:pt x="935" y="722"/>
                      <a:pt x="930" y="721"/>
                    </a:cubicBezTo>
                    <a:cubicBezTo>
                      <a:pt x="926" y="720"/>
                      <a:pt x="923" y="721"/>
                      <a:pt x="920" y="724"/>
                    </a:cubicBezTo>
                    <a:cubicBezTo>
                      <a:pt x="919" y="726"/>
                      <a:pt x="918" y="727"/>
                      <a:pt x="918" y="729"/>
                    </a:cubicBezTo>
                    <a:cubicBezTo>
                      <a:pt x="918" y="730"/>
                      <a:pt x="918" y="732"/>
                      <a:pt x="920" y="734"/>
                    </a:cubicBezTo>
                    <a:cubicBezTo>
                      <a:pt x="920" y="735"/>
                      <a:pt x="921" y="735"/>
                      <a:pt x="923" y="736"/>
                    </a:cubicBezTo>
                    <a:cubicBezTo>
                      <a:pt x="924" y="736"/>
                      <a:pt x="925" y="736"/>
                      <a:pt x="926" y="735"/>
                    </a:cubicBezTo>
                    <a:cubicBezTo>
                      <a:pt x="925" y="736"/>
                      <a:pt x="924" y="736"/>
                      <a:pt x="923" y="736"/>
                    </a:cubicBezTo>
                    <a:cubicBezTo>
                      <a:pt x="921" y="735"/>
                      <a:pt x="920" y="735"/>
                      <a:pt x="919" y="734"/>
                    </a:cubicBezTo>
                    <a:cubicBezTo>
                      <a:pt x="918" y="732"/>
                      <a:pt x="918" y="731"/>
                      <a:pt x="918" y="729"/>
                    </a:cubicBezTo>
                    <a:cubicBezTo>
                      <a:pt x="918" y="727"/>
                      <a:pt x="918" y="725"/>
                      <a:pt x="920" y="724"/>
                    </a:cubicBezTo>
                    <a:cubicBezTo>
                      <a:pt x="922" y="721"/>
                      <a:pt x="926" y="720"/>
                      <a:pt x="930" y="720"/>
                    </a:cubicBezTo>
                    <a:cubicBezTo>
                      <a:pt x="935" y="721"/>
                      <a:pt x="938" y="724"/>
                      <a:pt x="941" y="728"/>
                    </a:cubicBezTo>
                    <a:cubicBezTo>
                      <a:pt x="943" y="732"/>
                      <a:pt x="944" y="737"/>
                      <a:pt x="942" y="741"/>
                    </a:cubicBezTo>
                    <a:cubicBezTo>
                      <a:pt x="941" y="746"/>
                      <a:pt x="937" y="750"/>
                      <a:pt x="933" y="753"/>
                    </a:cubicBezTo>
                    <a:cubicBezTo>
                      <a:pt x="930" y="755"/>
                      <a:pt x="927" y="755"/>
                      <a:pt x="924" y="756"/>
                    </a:cubicBezTo>
                    <a:cubicBezTo>
                      <a:pt x="926" y="756"/>
                      <a:pt x="929" y="756"/>
                      <a:pt x="931" y="755"/>
                    </a:cubicBezTo>
                    <a:cubicBezTo>
                      <a:pt x="945" y="753"/>
                      <a:pt x="954" y="747"/>
                      <a:pt x="965" y="738"/>
                    </a:cubicBezTo>
                    <a:cubicBezTo>
                      <a:pt x="977" y="727"/>
                      <a:pt x="983" y="716"/>
                      <a:pt x="989" y="701"/>
                    </a:cubicBezTo>
                    <a:cubicBezTo>
                      <a:pt x="1001" y="674"/>
                      <a:pt x="1007" y="639"/>
                      <a:pt x="1035" y="623"/>
                    </a:cubicBezTo>
                    <a:cubicBezTo>
                      <a:pt x="1039" y="621"/>
                      <a:pt x="1043" y="619"/>
                      <a:pt x="1048" y="618"/>
                    </a:cubicBezTo>
                    <a:cubicBezTo>
                      <a:pt x="1052" y="616"/>
                      <a:pt x="1059" y="616"/>
                      <a:pt x="1065" y="615"/>
                    </a:cubicBezTo>
                    <a:cubicBezTo>
                      <a:pt x="1077" y="611"/>
                      <a:pt x="1080" y="600"/>
                      <a:pt x="1076" y="593"/>
                    </a:cubicBezTo>
                    <a:cubicBezTo>
                      <a:pt x="1075" y="591"/>
                      <a:pt x="1072" y="589"/>
                      <a:pt x="1069" y="588"/>
                    </a:cubicBezTo>
                    <a:cubicBezTo>
                      <a:pt x="1066" y="588"/>
                      <a:pt x="1063" y="589"/>
                      <a:pt x="1061" y="592"/>
                    </a:cubicBezTo>
                    <a:cubicBezTo>
                      <a:pt x="1060" y="595"/>
                      <a:pt x="1061" y="599"/>
                      <a:pt x="1064" y="600"/>
                    </a:cubicBezTo>
                    <a:cubicBezTo>
                      <a:pt x="1066" y="601"/>
                      <a:pt x="1069" y="600"/>
                      <a:pt x="1071" y="598"/>
                    </a:cubicBezTo>
                    <a:cubicBezTo>
                      <a:pt x="1070" y="600"/>
                      <a:pt x="1067" y="602"/>
                      <a:pt x="1064" y="602"/>
                    </a:cubicBezTo>
                    <a:cubicBezTo>
                      <a:pt x="1062" y="601"/>
                      <a:pt x="1060" y="600"/>
                      <a:pt x="1059" y="597"/>
                    </a:cubicBezTo>
                    <a:cubicBezTo>
                      <a:pt x="1056" y="589"/>
                      <a:pt x="1065" y="584"/>
                      <a:pt x="1072" y="586"/>
                    </a:cubicBezTo>
                    <a:cubicBezTo>
                      <a:pt x="1076" y="587"/>
                      <a:pt x="1079" y="591"/>
                      <a:pt x="1080" y="596"/>
                    </a:cubicBezTo>
                    <a:cubicBezTo>
                      <a:pt x="1082" y="603"/>
                      <a:pt x="1078" y="611"/>
                      <a:pt x="1069" y="615"/>
                    </a:cubicBezTo>
                    <a:close/>
                    <a:moveTo>
                      <a:pt x="1118" y="682"/>
                    </a:moveTo>
                    <a:cubicBezTo>
                      <a:pt x="1116" y="683"/>
                      <a:pt x="1114" y="683"/>
                      <a:pt x="1113" y="681"/>
                    </a:cubicBezTo>
                    <a:cubicBezTo>
                      <a:pt x="1111" y="679"/>
                      <a:pt x="1112" y="677"/>
                      <a:pt x="1114" y="676"/>
                    </a:cubicBezTo>
                    <a:cubicBezTo>
                      <a:pt x="1115" y="675"/>
                      <a:pt x="1118" y="675"/>
                      <a:pt x="1119" y="677"/>
                    </a:cubicBezTo>
                    <a:cubicBezTo>
                      <a:pt x="1120" y="679"/>
                      <a:pt x="1120" y="681"/>
                      <a:pt x="1118" y="682"/>
                    </a:cubicBezTo>
                    <a:close/>
                    <a:moveTo>
                      <a:pt x="1127" y="663"/>
                    </a:moveTo>
                    <a:cubicBezTo>
                      <a:pt x="1124" y="665"/>
                      <a:pt x="1119" y="664"/>
                      <a:pt x="1117" y="661"/>
                    </a:cubicBezTo>
                    <a:cubicBezTo>
                      <a:pt x="1114" y="657"/>
                      <a:pt x="1115" y="653"/>
                      <a:pt x="1119" y="650"/>
                    </a:cubicBezTo>
                    <a:cubicBezTo>
                      <a:pt x="1122" y="648"/>
                      <a:pt x="1127" y="649"/>
                      <a:pt x="1129" y="652"/>
                    </a:cubicBezTo>
                    <a:cubicBezTo>
                      <a:pt x="1132" y="656"/>
                      <a:pt x="1131" y="661"/>
                      <a:pt x="1127" y="663"/>
                    </a:cubicBezTo>
                    <a:close/>
                    <a:moveTo>
                      <a:pt x="1124" y="675"/>
                    </a:moveTo>
                    <a:cubicBezTo>
                      <a:pt x="1122" y="676"/>
                      <a:pt x="1119" y="676"/>
                      <a:pt x="1117" y="674"/>
                    </a:cubicBezTo>
                    <a:cubicBezTo>
                      <a:pt x="1116" y="671"/>
                      <a:pt x="1117" y="668"/>
                      <a:pt x="1119" y="667"/>
                    </a:cubicBezTo>
                    <a:cubicBezTo>
                      <a:pt x="1121" y="665"/>
                      <a:pt x="1124" y="666"/>
                      <a:pt x="1126" y="668"/>
                    </a:cubicBezTo>
                    <a:cubicBezTo>
                      <a:pt x="1127" y="670"/>
                      <a:pt x="1127" y="673"/>
                      <a:pt x="1124" y="675"/>
                    </a:cubicBezTo>
                    <a:close/>
                    <a:moveTo>
                      <a:pt x="1370" y="476"/>
                    </a:moveTo>
                    <a:cubicBezTo>
                      <a:pt x="1367" y="476"/>
                      <a:pt x="1364" y="476"/>
                      <a:pt x="1361" y="478"/>
                    </a:cubicBezTo>
                    <a:cubicBezTo>
                      <a:pt x="1358" y="480"/>
                      <a:pt x="1356" y="484"/>
                      <a:pt x="1358" y="489"/>
                    </a:cubicBezTo>
                    <a:cubicBezTo>
                      <a:pt x="1359" y="494"/>
                      <a:pt x="1364" y="497"/>
                      <a:pt x="1368" y="497"/>
                    </a:cubicBezTo>
                    <a:cubicBezTo>
                      <a:pt x="1376" y="496"/>
                      <a:pt x="1376" y="490"/>
                      <a:pt x="1380" y="486"/>
                    </a:cubicBezTo>
                    <a:cubicBezTo>
                      <a:pt x="1383" y="482"/>
                      <a:pt x="1390" y="482"/>
                      <a:pt x="1397" y="486"/>
                    </a:cubicBezTo>
                    <a:cubicBezTo>
                      <a:pt x="1404" y="490"/>
                      <a:pt x="1408" y="498"/>
                      <a:pt x="1405" y="506"/>
                    </a:cubicBezTo>
                    <a:cubicBezTo>
                      <a:pt x="1404" y="511"/>
                      <a:pt x="1400" y="515"/>
                      <a:pt x="1395" y="513"/>
                    </a:cubicBezTo>
                    <a:cubicBezTo>
                      <a:pt x="1399" y="510"/>
                      <a:pt x="1399" y="503"/>
                      <a:pt x="1392" y="502"/>
                    </a:cubicBezTo>
                    <a:cubicBezTo>
                      <a:pt x="1388" y="501"/>
                      <a:pt x="1381" y="503"/>
                      <a:pt x="1373" y="506"/>
                    </a:cubicBezTo>
                    <a:cubicBezTo>
                      <a:pt x="1365" y="508"/>
                      <a:pt x="1358" y="509"/>
                      <a:pt x="1351" y="506"/>
                    </a:cubicBezTo>
                    <a:cubicBezTo>
                      <a:pt x="1338" y="502"/>
                      <a:pt x="1333" y="485"/>
                      <a:pt x="1340" y="474"/>
                    </a:cubicBezTo>
                    <a:cubicBezTo>
                      <a:pt x="1344" y="468"/>
                      <a:pt x="1351" y="465"/>
                      <a:pt x="1357" y="463"/>
                    </a:cubicBezTo>
                    <a:cubicBezTo>
                      <a:pt x="1364" y="461"/>
                      <a:pt x="1384" y="461"/>
                      <a:pt x="1390" y="454"/>
                    </a:cubicBezTo>
                    <a:cubicBezTo>
                      <a:pt x="1394" y="449"/>
                      <a:pt x="1392" y="443"/>
                      <a:pt x="1388" y="441"/>
                    </a:cubicBezTo>
                    <a:cubicBezTo>
                      <a:pt x="1392" y="437"/>
                      <a:pt x="1400" y="440"/>
                      <a:pt x="1403" y="446"/>
                    </a:cubicBezTo>
                    <a:cubicBezTo>
                      <a:pt x="1408" y="456"/>
                      <a:pt x="1402" y="472"/>
                      <a:pt x="1388" y="477"/>
                    </a:cubicBezTo>
                    <a:cubicBezTo>
                      <a:pt x="1383" y="479"/>
                      <a:pt x="1378" y="478"/>
                      <a:pt x="1370" y="476"/>
                    </a:cubicBezTo>
                    <a:close/>
                    <a:moveTo>
                      <a:pt x="939" y="197"/>
                    </a:moveTo>
                    <a:cubicBezTo>
                      <a:pt x="938" y="194"/>
                      <a:pt x="939" y="191"/>
                      <a:pt x="942" y="190"/>
                    </a:cubicBezTo>
                    <a:cubicBezTo>
                      <a:pt x="944" y="188"/>
                      <a:pt x="948" y="189"/>
                      <a:pt x="949" y="192"/>
                    </a:cubicBezTo>
                    <a:cubicBezTo>
                      <a:pt x="950" y="195"/>
                      <a:pt x="949" y="198"/>
                      <a:pt x="946" y="199"/>
                    </a:cubicBezTo>
                    <a:cubicBezTo>
                      <a:pt x="944" y="201"/>
                      <a:pt x="941" y="200"/>
                      <a:pt x="939" y="197"/>
                    </a:cubicBezTo>
                    <a:close/>
                    <a:moveTo>
                      <a:pt x="932" y="189"/>
                    </a:moveTo>
                    <a:cubicBezTo>
                      <a:pt x="931" y="187"/>
                      <a:pt x="932" y="184"/>
                      <a:pt x="934" y="183"/>
                    </a:cubicBezTo>
                    <a:cubicBezTo>
                      <a:pt x="936" y="182"/>
                      <a:pt x="939" y="183"/>
                      <a:pt x="940" y="185"/>
                    </a:cubicBezTo>
                    <a:cubicBezTo>
                      <a:pt x="941" y="187"/>
                      <a:pt x="940" y="190"/>
                      <a:pt x="938" y="191"/>
                    </a:cubicBezTo>
                    <a:cubicBezTo>
                      <a:pt x="936" y="192"/>
                      <a:pt x="933" y="191"/>
                      <a:pt x="932" y="189"/>
                    </a:cubicBezTo>
                    <a:close/>
                    <a:moveTo>
                      <a:pt x="952" y="202"/>
                    </a:moveTo>
                    <a:cubicBezTo>
                      <a:pt x="950" y="198"/>
                      <a:pt x="951" y="193"/>
                      <a:pt x="956" y="191"/>
                    </a:cubicBezTo>
                    <a:cubicBezTo>
                      <a:pt x="960" y="189"/>
                      <a:pt x="965" y="191"/>
                      <a:pt x="967" y="195"/>
                    </a:cubicBezTo>
                    <a:cubicBezTo>
                      <a:pt x="969" y="199"/>
                      <a:pt x="967" y="204"/>
                      <a:pt x="963" y="206"/>
                    </a:cubicBezTo>
                    <a:cubicBezTo>
                      <a:pt x="959" y="208"/>
                      <a:pt x="954" y="206"/>
                      <a:pt x="952" y="202"/>
                    </a:cubicBezTo>
                    <a:close/>
                    <a:moveTo>
                      <a:pt x="1258" y="469"/>
                    </a:moveTo>
                    <a:cubicBezTo>
                      <a:pt x="1251" y="466"/>
                      <a:pt x="1246" y="462"/>
                      <a:pt x="1243" y="456"/>
                    </a:cubicBezTo>
                    <a:cubicBezTo>
                      <a:pt x="1240" y="450"/>
                      <a:pt x="1240" y="442"/>
                      <a:pt x="1245" y="437"/>
                    </a:cubicBezTo>
                    <a:cubicBezTo>
                      <a:pt x="1250" y="431"/>
                      <a:pt x="1259" y="430"/>
                      <a:pt x="1267" y="432"/>
                    </a:cubicBezTo>
                    <a:cubicBezTo>
                      <a:pt x="1278" y="435"/>
                      <a:pt x="1285" y="444"/>
                      <a:pt x="1287" y="455"/>
                    </a:cubicBezTo>
                    <a:cubicBezTo>
                      <a:pt x="1289" y="464"/>
                      <a:pt x="1288" y="473"/>
                      <a:pt x="1286" y="482"/>
                    </a:cubicBezTo>
                    <a:cubicBezTo>
                      <a:pt x="1286" y="481"/>
                      <a:pt x="1287" y="480"/>
                      <a:pt x="1288" y="479"/>
                    </a:cubicBezTo>
                    <a:cubicBezTo>
                      <a:pt x="1300" y="459"/>
                      <a:pt x="1315" y="441"/>
                      <a:pt x="1334" y="427"/>
                    </a:cubicBezTo>
                    <a:cubicBezTo>
                      <a:pt x="1354" y="410"/>
                      <a:pt x="1372" y="403"/>
                      <a:pt x="1384" y="376"/>
                    </a:cubicBezTo>
                    <a:cubicBezTo>
                      <a:pt x="1386" y="371"/>
                      <a:pt x="1388" y="365"/>
                      <a:pt x="1389" y="359"/>
                    </a:cubicBezTo>
                    <a:cubicBezTo>
                      <a:pt x="1390" y="350"/>
                      <a:pt x="1390" y="344"/>
                      <a:pt x="1388" y="335"/>
                    </a:cubicBezTo>
                    <a:cubicBezTo>
                      <a:pt x="1385" y="327"/>
                      <a:pt x="1383" y="321"/>
                      <a:pt x="1378" y="314"/>
                    </a:cubicBezTo>
                    <a:cubicBezTo>
                      <a:pt x="1359" y="290"/>
                      <a:pt x="1332" y="285"/>
                      <a:pt x="1304" y="296"/>
                    </a:cubicBezTo>
                    <a:cubicBezTo>
                      <a:pt x="1292" y="301"/>
                      <a:pt x="1283" y="310"/>
                      <a:pt x="1280" y="323"/>
                    </a:cubicBezTo>
                    <a:cubicBezTo>
                      <a:pt x="1278" y="334"/>
                      <a:pt x="1281" y="345"/>
                      <a:pt x="1289" y="352"/>
                    </a:cubicBezTo>
                    <a:cubicBezTo>
                      <a:pt x="1295" y="358"/>
                      <a:pt x="1303" y="361"/>
                      <a:pt x="1312" y="361"/>
                    </a:cubicBezTo>
                    <a:cubicBezTo>
                      <a:pt x="1316" y="361"/>
                      <a:pt x="1319" y="360"/>
                      <a:pt x="1322" y="358"/>
                    </a:cubicBezTo>
                    <a:cubicBezTo>
                      <a:pt x="1321" y="359"/>
                      <a:pt x="1320" y="359"/>
                      <a:pt x="1319" y="359"/>
                    </a:cubicBezTo>
                    <a:cubicBezTo>
                      <a:pt x="1311" y="359"/>
                      <a:pt x="1305" y="353"/>
                      <a:pt x="1304" y="345"/>
                    </a:cubicBezTo>
                    <a:cubicBezTo>
                      <a:pt x="1304" y="338"/>
                      <a:pt x="1310" y="331"/>
                      <a:pt x="1318" y="331"/>
                    </a:cubicBezTo>
                    <a:cubicBezTo>
                      <a:pt x="1326" y="330"/>
                      <a:pt x="1332" y="336"/>
                      <a:pt x="1333" y="344"/>
                    </a:cubicBezTo>
                    <a:cubicBezTo>
                      <a:pt x="1333" y="355"/>
                      <a:pt x="1322" y="362"/>
                      <a:pt x="1312" y="363"/>
                    </a:cubicBezTo>
                    <a:cubicBezTo>
                      <a:pt x="1303" y="364"/>
                      <a:pt x="1294" y="361"/>
                      <a:pt x="1287" y="355"/>
                    </a:cubicBezTo>
                    <a:cubicBezTo>
                      <a:pt x="1279" y="347"/>
                      <a:pt x="1275" y="338"/>
                      <a:pt x="1276" y="327"/>
                    </a:cubicBezTo>
                    <a:cubicBezTo>
                      <a:pt x="1274" y="337"/>
                      <a:pt x="1274" y="347"/>
                      <a:pt x="1276" y="355"/>
                    </a:cubicBezTo>
                    <a:cubicBezTo>
                      <a:pt x="1275" y="355"/>
                      <a:pt x="1273" y="356"/>
                      <a:pt x="1272" y="357"/>
                    </a:cubicBezTo>
                    <a:cubicBezTo>
                      <a:pt x="1269" y="342"/>
                      <a:pt x="1271" y="329"/>
                      <a:pt x="1275" y="320"/>
                    </a:cubicBezTo>
                    <a:cubicBezTo>
                      <a:pt x="1265" y="338"/>
                      <a:pt x="1264" y="356"/>
                      <a:pt x="1269" y="373"/>
                    </a:cubicBezTo>
                    <a:cubicBezTo>
                      <a:pt x="1273" y="384"/>
                      <a:pt x="1279" y="393"/>
                      <a:pt x="1290" y="402"/>
                    </a:cubicBezTo>
                    <a:cubicBezTo>
                      <a:pt x="1295" y="406"/>
                      <a:pt x="1300" y="410"/>
                      <a:pt x="1306" y="415"/>
                    </a:cubicBezTo>
                    <a:cubicBezTo>
                      <a:pt x="1311" y="419"/>
                      <a:pt x="1314" y="424"/>
                      <a:pt x="1315" y="430"/>
                    </a:cubicBezTo>
                    <a:cubicBezTo>
                      <a:pt x="1315" y="436"/>
                      <a:pt x="1313" y="441"/>
                      <a:pt x="1309" y="444"/>
                    </a:cubicBezTo>
                    <a:cubicBezTo>
                      <a:pt x="1305" y="447"/>
                      <a:pt x="1300" y="447"/>
                      <a:pt x="1296" y="444"/>
                    </a:cubicBezTo>
                    <a:cubicBezTo>
                      <a:pt x="1293" y="443"/>
                      <a:pt x="1291" y="440"/>
                      <a:pt x="1291" y="437"/>
                    </a:cubicBezTo>
                    <a:cubicBezTo>
                      <a:pt x="1290" y="433"/>
                      <a:pt x="1293" y="429"/>
                      <a:pt x="1297" y="429"/>
                    </a:cubicBezTo>
                    <a:cubicBezTo>
                      <a:pt x="1300" y="428"/>
                      <a:pt x="1302" y="430"/>
                      <a:pt x="1303" y="433"/>
                    </a:cubicBezTo>
                    <a:cubicBezTo>
                      <a:pt x="1304" y="436"/>
                      <a:pt x="1302" y="439"/>
                      <a:pt x="1299" y="440"/>
                    </a:cubicBezTo>
                    <a:cubicBezTo>
                      <a:pt x="1296" y="440"/>
                      <a:pt x="1293" y="438"/>
                      <a:pt x="1292" y="435"/>
                    </a:cubicBezTo>
                    <a:cubicBezTo>
                      <a:pt x="1292" y="435"/>
                      <a:pt x="1292" y="434"/>
                      <a:pt x="1292" y="433"/>
                    </a:cubicBezTo>
                    <a:cubicBezTo>
                      <a:pt x="1292" y="435"/>
                      <a:pt x="1292" y="436"/>
                      <a:pt x="1292" y="437"/>
                    </a:cubicBezTo>
                    <a:cubicBezTo>
                      <a:pt x="1292" y="440"/>
                      <a:pt x="1294" y="442"/>
                      <a:pt x="1296" y="443"/>
                    </a:cubicBezTo>
                    <a:cubicBezTo>
                      <a:pt x="1300" y="445"/>
                      <a:pt x="1304" y="445"/>
                      <a:pt x="1308" y="442"/>
                    </a:cubicBezTo>
                    <a:cubicBezTo>
                      <a:pt x="1311" y="440"/>
                      <a:pt x="1313" y="435"/>
                      <a:pt x="1312" y="431"/>
                    </a:cubicBezTo>
                    <a:cubicBezTo>
                      <a:pt x="1312" y="425"/>
                      <a:pt x="1308" y="421"/>
                      <a:pt x="1304" y="417"/>
                    </a:cubicBezTo>
                    <a:cubicBezTo>
                      <a:pt x="1298" y="412"/>
                      <a:pt x="1293" y="409"/>
                      <a:pt x="1289" y="405"/>
                    </a:cubicBezTo>
                    <a:cubicBezTo>
                      <a:pt x="1278" y="397"/>
                      <a:pt x="1271" y="386"/>
                      <a:pt x="1267" y="374"/>
                    </a:cubicBezTo>
                    <a:cubicBezTo>
                      <a:pt x="1263" y="363"/>
                      <a:pt x="1262" y="351"/>
                      <a:pt x="1265" y="339"/>
                    </a:cubicBezTo>
                    <a:cubicBezTo>
                      <a:pt x="1268" y="322"/>
                      <a:pt x="1280" y="306"/>
                      <a:pt x="1295" y="296"/>
                    </a:cubicBezTo>
                    <a:cubicBezTo>
                      <a:pt x="1294" y="296"/>
                      <a:pt x="1292" y="296"/>
                      <a:pt x="1291" y="296"/>
                    </a:cubicBezTo>
                    <a:cubicBezTo>
                      <a:pt x="1286" y="297"/>
                      <a:pt x="1282" y="297"/>
                      <a:pt x="1277" y="296"/>
                    </a:cubicBezTo>
                    <a:cubicBezTo>
                      <a:pt x="1269" y="295"/>
                      <a:pt x="1262" y="294"/>
                      <a:pt x="1255" y="291"/>
                    </a:cubicBezTo>
                    <a:cubicBezTo>
                      <a:pt x="1231" y="278"/>
                      <a:pt x="1230" y="248"/>
                      <a:pt x="1244" y="229"/>
                    </a:cubicBezTo>
                    <a:cubicBezTo>
                      <a:pt x="1250" y="222"/>
                      <a:pt x="1258" y="216"/>
                      <a:pt x="1267" y="214"/>
                    </a:cubicBezTo>
                    <a:cubicBezTo>
                      <a:pt x="1266" y="217"/>
                      <a:pt x="1266" y="217"/>
                      <a:pt x="1266" y="217"/>
                    </a:cubicBezTo>
                    <a:cubicBezTo>
                      <a:pt x="1259" y="220"/>
                      <a:pt x="1252" y="225"/>
                      <a:pt x="1248" y="232"/>
                    </a:cubicBezTo>
                    <a:cubicBezTo>
                      <a:pt x="1236" y="249"/>
                      <a:pt x="1236" y="276"/>
                      <a:pt x="1257" y="287"/>
                    </a:cubicBezTo>
                    <a:cubicBezTo>
                      <a:pt x="1264" y="290"/>
                      <a:pt x="1270" y="291"/>
                      <a:pt x="1277" y="292"/>
                    </a:cubicBezTo>
                    <a:cubicBezTo>
                      <a:pt x="1282" y="292"/>
                      <a:pt x="1286" y="292"/>
                      <a:pt x="1291" y="291"/>
                    </a:cubicBezTo>
                    <a:cubicBezTo>
                      <a:pt x="1312" y="290"/>
                      <a:pt x="1326" y="282"/>
                      <a:pt x="1348" y="288"/>
                    </a:cubicBezTo>
                    <a:cubicBezTo>
                      <a:pt x="1361" y="291"/>
                      <a:pt x="1372" y="299"/>
                      <a:pt x="1381" y="311"/>
                    </a:cubicBezTo>
                    <a:cubicBezTo>
                      <a:pt x="1386" y="319"/>
                      <a:pt x="1389" y="325"/>
                      <a:pt x="1392" y="334"/>
                    </a:cubicBezTo>
                    <a:cubicBezTo>
                      <a:pt x="1394" y="343"/>
                      <a:pt x="1394" y="351"/>
                      <a:pt x="1393" y="360"/>
                    </a:cubicBezTo>
                    <a:cubicBezTo>
                      <a:pt x="1390" y="373"/>
                      <a:pt x="1385" y="383"/>
                      <a:pt x="1376" y="394"/>
                    </a:cubicBezTo>
                    <a:cubicBezTo>
                      <a:pt x="1382" y="389"/>
                      <a:pt x="1386" y="384"/>
                      <a:pt x="1388" y="383"/>
                    </a:cubicBezTo>
                    <a:cubicBezTo>
                      <a:pt x="1408" y="362"/>
                      <a:pt x="1425" y="340"/>
                      <a:pt x="1439" y="317"/>
                    </a:cubicBezTo>
                    <a:cubicBezTo>
                      <a:pt x="1443" y="310"/>
                      <a:pt x="1445" y="305"/>
                      <a:pt x="1444" y="299"/>
                    </a:cubicBezTo>
                    <a:cubicBezTo>
                      <a:pt x="1443" y="295"/>
                      <a:pt x="1442" y="291"/>
                      <a:pt x="1439" y="289"/>
                    </a:cubicBezTo>
                    <a:cubicBezTo>
                      <a:pt x="1435" y="285"/>
                      <a:pt x="1428" y="283"/>
                      <a:pt x="1424" y="287"/>
                    </a:cubicBezTo>
                    <a:cubicBezTo>
                      <a:pt x="1421" y="289"/>
                      <a:pt x="1420" y="292"/>
                      <a:pt x="1421" y="296"/>
                    </a:cubicBezTo>
                    <a:cubicBezTo>
                      <a:pt x="1422" y="299"/>
                      <a:pt x="1426" y="302"/>
                      <a:pt x="1429" y="300"/>
                    </a:cubicBezTo>
                    <a:cubicBezTo>
                      <a:pt x="1432" y="299"/>
                      <a:pt x="1433" y="296"/>
                      <a:pt x="1433" y="293"/>
                    </a:cubicBezTo>
                    <a:cubicBezTo>
                      <a:pt x="1435" y="295"/>
                      <a:pt x="1435" y="299"/>
                      <a:pt x="1432" y="302"/>
                    </a:cubicBezTo>
                    <a:cubicBezTo>
                      <a:pt x="1426" y="309"/>
                      <a:pt x="1412" y="303"/>
                      <a:pt x="1414" y="292"/>
                    </a:cubicBezTo>
                    <a:cubicBezTo>
                      <a:pt x="1415" y="283"/>
                      <a:pt x="1423" y="278"/>
                      <a:pt x="1431" y="279"/>
                    </a:cubicBezTo>
                    <a:cubicBezTo>
                      <a:pt x="1442" y="280"/>
                      <a:pt x="1450" y="293"/>
                      <a:pt x="1445" y="306"/>
                    </a:cubicBezTo>
                    <a:cubicBezTo>
                      <a:pt x="1456" y="286"/>
                      <a:pt x="1465" y="265"/>
                      <a:pt x="1471" y="244"/>
                    </a:cubicBezTo>
                    <a:cubicBezTo>
                      <a:pt x="1466" y="252"/>
                      <a:pt x="1461" y="258"/>
                      <a:pt x="1454" y="263"/>
                    </a:cubicBezTo>
                    <a:cubicBezTo>
                      <a:pt x="1433" y="280"/>
                      <a:pt x="1399" y="277"/>
                      <a:pt x="1392" y="245"/>
                    </a:cubicBezTo>
                    <a:cubicBezTo>
                      <a:pt x="1391" y="237"/>
                      <a:pt x="1392" y="229"/>
                      <a:pt x="1395" y="220"/>
                    </a:cubicBezTo>
                    <a:cubicBezTo>
                      <a:pt x="1400" y="207"/>
                      <a:pt x="1412" y="196"/>
                      <a:pt x="1413" y="182"/>
                    </a:cubicBezTo>
                    <a:cubicBezTo>
                      <a:pt x="1414" y="175"/>
                      <a:pt x="1411" y="169"/>
                      <a:pt x="1406" y="165"/>
                    </a:cubicBezTo>
                    <a:cubicBezTo>
                      <a:pt x="1395" y="156"/>
                      <a:pt x="1376" y="161"/>
                      <a:pt x="1372" y="174"/>
                    </a:cubicBezTo>
                    <a:cubicBezTo>
                      <a:pt x="1370" y="180"/>
                      <a:pt x="1373" y="187"/>
                      <a:pt x="1378" y="190"/>
                    </a:cubicBezTo>
                    <a:cubicBezTo>
                      <a:pt x="1385" y="194"/>
                      <a:pt x="1394" y="191"/>
                      <a:pt x="1394" y="185"/>
                    </a:cubicBezTo>
                    <a:cubicBezTo>
                      <a:pt x="1395" y="188"/>
                      <a:pt x="1394" y="194"/>
                      <a:pt x="1389" y="196"/>
                    </a:cubicBezTo>
                    <a:cubicBezTo>
                      <a:pt x="1380" y="200"/>
                      <a:pt x="1371" y="193"/>
                      <a:pt x="1368" y="185"/>
                    </a:cubicBezTo>
                    <a:cubicBezTo>
                      <a:pt x="1364" y="175"/>
                      <a:pt x="1368" y="167"/>
                      <a:pt x="1374" y="161"/>
                    </a:cubicBezTo>
                    <a:cubicBezTo>
                      <a:pt x="1384" y="151"/>
                      <a:pt x="1402" y="150"/>
                      <a:pt x="1412" y="163"/>
                    </a:cubicBezTo>
                    <a:cubicBezTo>
                      <a:pt x="1417" y="170"/>
                      <a:pt x="1418" y="176"/>
                      <a:pt x="1418" y="182"/>
                    </a:cubicBezTo>
                    <a:cubicBezTo>
                      <a:pt x="1417" y="194"/>
                      <a:pt x="1410" y="203"/>
                      <a:pt x="1410" y="214"/>
                    </a:cubicBezTo>
                    <a:cubicBezTo>
                      <a:pt x="1409" y="232"/>
                      <a:pt x="1421" y="248"/>
                      <a:pt x="1438" y="247"/>
                    </a:cubicBezTo>
                    <a:cubicBezTo>
                      <a:pt x="1457" y="246"/>
                      <a:pt x="1475" y="223"/>
                      <a:pt x="1477" y="202"/>
                    </a:cubicBezTo>
                    <a:cubicBezTo>
                      <a:pt x="1479" y="191"/>
                      <a:pt x="1473" y="178"/>
                      <a:pt x="1463" y="171"/>
                    </a:cubicBezTo>
                    <a:cubicBezTo>
                      <a:pt x="1450" y="163"/>
                      <a:pt x="1429" y="170"/>
                      <a:pt x="1430" y="188"/>
                    </a:cubicBezTo>
                    <a:cubicBezTo>
                      <a:pt x="1431" y="194"/>
                      <a:pt x="1433" y="198"/>
                      <a:pt x="1437" y="201"/>
                    </a:cubicBezTo>
                    <a:cubicBezTo>
                      <a:pt x="1444" y="206"/>
                      <a:pt x="1458" y="202"/>
                      <a:pt x="1458" y="191"/>
                    </a:cubicBezTo>
                    <a:cubicBezTo>
                      <a:pt x="1457" y="185"/>
                      <a:pt x="1451" y="181"/>
                      <a:pt x="1447" y="185"/>
                    </a:cubicBezTo>
                    <a:cubicBezTo>
                      <a:pt x="1449" y="178"/>
                      <a:pt x="1459" y="180"/>
                      <a:pt x="1461" y="188"/>
                    </a:cubicBezTo>
                    <a:cubicBezTo>
                      <a:pt x="1465" y="203"/>
                      <a:pt x="1446" y="214"/>
                      <a:pt x="1434" y="204"/>
                    </a:cubicBezTo>
                    <a:cubicBezTo>
                      <a:pt x="1427" y="197"/>
                      <a:pt x="1424" y="184"/>
                      <a:pt x="1430" y="174"/>
                    </a:cubicBezTo>
                    <a:cubicBezTo>
                      <a:pt x="1439" y="161"/>
                      <a:pt x="1462" y="160"/>
                      <a:pt x="1474" y="176"/>
                    </a:cubicBezTo>
                    <a:cubicBezTo>
                      <a:pt x="1475" y="177"/>
                      <a:pt x="1476" y="179"/>
                      <a:pt x="1477" y="180"/>
                    </a:cubicBezTo>
                    <a:cubicBezTo>
                      <a:pt x="1475" y="174"/>
                      <a:pt x="1473" y="168"/>
                      <a:pt x="1469" y="161"/>
                    </a:cubicBezTo>
                    <a:cubicBezTo>
                      <a:pt x="1469" y="161"/>
                      <a:pt x="1469" y="161"/>
                      <a:pt x="1469" y="161"/>
                    </a:cubicBezTo>
                    <a:cubicBezTo>
                      <a:pt x="1464" y="152"/>
                      <a:pt x="1459" y="147"/>
                      <a:pt x="1450" y="141"/>
                    </a:cubicBezTo>
                    <a:cubicBezTo>
                      <a:pt x="1460" y="144"/>
                      <a:pt x="1467" y="151"/>
                      <a:pt x="1472" y="160"/>
                    </a:cubicBezTo>
                    <a:cubicBezTo>
                      <a:pt x="1472" y="160"/>
                      <a:pt x="1472" y="160"/>
                      <a:pt x="1472" y="160"/>
                    </a:cubicBezTo>
                    <a:cubicBezTo>
                      <a:pt x="1474" y="164"/>
                      <a:pt x="1476" y="169"/>
                      <a:pt x="1478" y="173"/>
                    </a:cubicBezTo>
                    <a:cubicBezTo>
                      <a:pt x="1477" y="158"/>
                      <a:pt x="1474" y="143"/>
                      <a:pt x="1469" y="128"/>
                    </a:cubicBezTo>
                    <a:cubicBezTo>
                      <a:pt x="1460" y="102"/>
                      <a:pt x="1449" y="83"/>
                      <a:pt x="1429" y="65"/>
                    </a:cubicBezTo>
                    <a:cubicBezTo>
                      <a:pt x="1409" y="48"/>
                      <a:pt x="1386" y="37"/>
                      <a:pt x="1362" y="33"/>
                    </a:cubicBezTo>
                    <a:cubicBezTo>
                      <a:pt x="1349" y="31"/>
                      <a:pt x="1342" y="31"/>
                      <a:pt x="1330" y="35"/>
                    </a:cubicBezTo>
                    <a:cubicBezTo>
                      <a:pt x="1306" y="45"/>
                      <a:pt x="1288" y="69"/>
                      <a:pt x="1287" y="89"/>
                    </a:cubicBezTo>
                    <a:cubicBezTo>
                      <a:pt x="1287" y="101"/>
                      <a:pt x="1294" y="112"/>
                      <a:pt x="1306" y="111"/>
                    </a:cubicBezTo>
                    <a:cubicBezTo>
                      <a:pt x="1313" y="110"/>
                      <a:pt x="1317" y="104"/>
                      <a:pt x="1316" y="96"/>
                    </a:cubicBezTo>
                    <a:cubicBezTo>
                      <a:pt x="1326" y="103"/>
                      <a:pt x="1318" y="121"/>
                      <a:pt x="1304" y="125"/>
                    </a:cubicBezTo>
                    <a:cubicBezTo>
                      <a:pt x="1289" y="130"/>
                      <a:pt x="1278" y="124"/>
                      <a:pt x="1271" y="116"/>
                    </a:cubicBezTo>
                    <a:cubicBezTo>
                      <a:pt x="1261" y="104"/>
                      <a:pt x="1261" y="83"/>
                      <a:pt x="1273" y="67"/>
                    </a:cubicBezTo>
                    <a:cubicBezTo>
                      <a:pt x="1284" y="50"/>
                      <a:pt x="1302" y="38"/>
                      <a:pt x="1322" y="33"/>
                    </a:cubicBezTo>
                    <a:cubicBezTo>
                      <a:pt x="1317" y="34"/>
                      <a:pt x="1313" y="35"/>
                      <a:pt x="1308" y="36"/>
                    </a:cubicBezTo>
                    <a:cubicBezTo>
                      <a:pt x="1279" y="46"/>
                      <a:pt x="1254" y="63"/>
                      <a:pt x="1239" y="90"/>
                    </a:cubicBezTo>
                    <a:cubicBezTo>
                      <a:pt x="1231" y="105"/>
                      <a:pt x="1231" y="118"/>
                      <a:pt x="1238" y="133"/>
                    </a:cubicBezTo>
                    <a:cubicBezTo>
                      <a:pt x="1243" y="142"/>
                      <a:pt x="1255" y="152"/>
                      <a:pt x="1266" y="152"/>
                    </a:cubicBezTo>
                    <a:cubicBezTo>
                      <a:pt x="1276" y="152"/>
                      <a:pt x="1283" y="144"/>
                      <a:pt x="1278" y="135"/>
                    </a:cubicBezTo>
                    <a:cubicBezTo>
                      <a:pt x="1285" y="135"/>
                      <a:pt x="1290" y="141"/>
                      <a:pt x="1288" y="148"/>
                    </a:cubicBezTo>
                    <a:cubicBezTo>
                      <a:pt x="1287" y="154"/>
                      <a:pt x="1281" y="160"/>
                      <a:pt x="1272" y="161"/>
                    </a:cubicBezTo>
                    <a:cubicBezTo>
                      <a:pt x="1267" y="162"/>
                      <a:pt x="1261" y="161"/>
                      <a:pt x="1256" y="158"/>
                    </a:cubicBezTo>
                    <a:cubicBezTo>
                      <a:pt x="1247" y="154"/>
                      <a:pt x="1239" y="145"/>
                      <a:pt x="1234" y="136"/>
                    </a:cubicBezTo>
                    <a:cubicBezTo>
                      <a:pt x="1231" y="128"/>
                      <a:pt x="1230" y="120"/>
                      <a:pt x="1230" y="113"/>
                    </a:cubicBezTo>
                    <a:cubicBezTo>
                      <a:pt x="1226" y="135"/>
                      <a:pt x="1232" y="158"/>
                      <a:pt x="1250" y="175"/>
                    </a:cubicBezTo>
                    <a:cubicBezTo>
                      <a:pt x="1259" y="183"/>
                      <a:pt x="1270" y="188"/>
                      <a:pt x="1281" y="190"/>
                    </a:cubicBezTo>
                    <a:cubicBezTo>
                      <a:pt x="1334" y="201"/>
                      <a:pt x="1317" y="157"/>
                      <a:pt x="1322" y="131"/>
                    </a:cubicBezTo>
                    <a:cubicBezTo>
                      <a:pt x="1329" y="99"/>
                      <a:pt x="1370" y="115"/>
                      <a:pt x="1364" y="148"/>
                    </a:cubicBezTo>
                    <a:cubicBezTo>
                      <a:pt x="1359" y="176"/>
                      <a:pt x="1332" y="189"/>
                      <a:pt x="1306" y="192"/>
                    </a:cubicBezTo>
                    <a:cubicBezTo>
                      <a:pt x="1311" y="192"/>
                      <a:pt x="1316" y="193"/>
                      <a:pt x="1320" y="195"/>
                    </a:cubicBezTo>
                    <a:cubicBezTo>
                      <a:pt x="1330" y="200"/>
                      <a:pt x="1339" y="211"/>
                      <a:pt x="1334" y="222"/>
                    </a:cubicBezTo>
                    <a:cubicBezTo>
                      <a:pt x="1332" y="227"/>
                      <a:pt x="1327" y="230"/>
                      <a:pt x="1322" y="231"/>
                    </a:cubicBezTo>
                    <a:cubicBezTo>
                      <a:pt x="1318" y="231"/>
                      <a:pt x="1315" y="229"/>
                      <a:pt x="1312" y="226"/>
                    </a:cubicBezTo>
                    <a:cubicBezTo>
                      <a:pt x="1309" y="223"/>
                      <a:pt x="1308" y="219"/>
                      <a:pt x="1309" y="215"/>
                    </a:cubicBezTo>
                    <a:cubicBezTo>
                      <a:pt x="1311" y="210"/>
                      <a:pt x="1316" y="206"/>
                      <a:pt x="1321" y="207"/>
                    </a:cubicBezTo>
                    <a:cubicBezTo>
                      <a:pt x="1325" y="208"/>
                      <a:pt x="1327" y="210"/>
                      <a:pt x="1327" y="214"/>
                    </a:cubicBezTo>
                    <a:cubicBezTo>
                      <a:pt x="1327" y="216"/>
                      <a:pt x="1326" y="218"/>
                      <a:pt x="1324" y="218"/>
                    </a:cubicBezTo>
                    <a:cubicBezTo>
                      <a:pt x="1325" y="217"/>
                      <a:pt x="1325" y="215"/>
                      <a:pt x="1324" y="214"/>
                    </a:cubicBezTo>
                    <a:cubicBezTo>
                      <a:pt x="1323" y="211"/>
                      <a:pt x="1320" y="210"/>
                      <a:pt x="1318" y="212"/>
                    </a:cubicBezTo>
                    <a:cubicBezTo>
                      <a:pt x="1317" y="213"/>
                      <a:pt x="1316" y="215"/>
                      <a:pt x="1316" y="218"/>
                    </a:cubicBezTo>
                    <a:cubicBezTo>
                      <a:pt x="1316" y="221"/>
                      <a:pt x="1319" y="223"/>
                      <a:pt x="1322" y="223"/>
                    </a:cubicBezTo>
                    <a:cubicBezTo>
                      <a:pt x="1325" y="223"/>
                      <a:pt x="1328" y="221"/>
                      <a:pt x="1329" y="218"/>
                    </a:cubicBezTo>
                    <a:cubicBezTo>
                      <a:pt x="1333" y="209"/>
                      <a:pt x="1324" y="199"/>
                      <a:pt x="1316" y="196"/>
                    </a:cubicBezTo>
                    <a:cubicBezTo>
                      <a:pt x="1314" y="195"/>
                      <a:pt x="1312" y="194"/>
                      <a:pt x="1309" y="194"/>
                    </a:cubicBezTo>
                    <a:cubicBezTo>
                      <a:pt x="1301" y="192"/>
                      <a:pt x="1292" y="193"/>
                      <a:pt x="1284" y="192"/>
                    </a:cubicBezTo>
                    <a:cubicBezTo>
                      <a:pt x="1276" y="191"/>
                      <a:pt x="1268" y="188"/>
                      <a:pt x="1260" y="184"/>
                    </a:cubicBezTo>
                    <a:cubicBezTo>
                      <a:pt x="1263" y="186"/>
                      <a:pt x="1265" y="189"/>
                      <a:pt x="1266" y="191"/>
                    </a:cubicBezTo>
                    <a:cubicBezTo>
                      <a:pt x="1276" y="208"/>
                      <a:pt x="1270" y="229"/>
                      <a:pt x="1256" y="241"/>
                    </a:cubicBezTo>
                    <a:cubicBezTo>
                      <a:pt x="1252" y="244"/>
                      <a:pt x="1247" y="246"/>
                      <a:pt x="1242" y="248"/>
                    </a:cubicBezTo>
                    <a:cubicBezTo>
                      <a:pt x="1242" y="244"/>
                      <a:pt x="1242" y="244"/>
                      <a:pt x="1242" y="244"/>
                    </a:cubicBezTo>
                    <a:cubicBezTo>
                      <a:pt x="1247" y="243"/>
                      <a:pt x="1250" y="241"/>
                      <a:pt x="1254" y="238"/>
                    </a:cubicBezTo>
                    <a:cubicBezTo>
                      <a:pt x="1267" y="227"/>
                      <a:pt x="1273" y="208"/>
                      <a:pt x="1264" y="193"/>
                    </a:cubicBezTo>
                    <a:cubicBezTo>
                      <a:pt x="1259" y="183"/>
                      <a:pt x="1254" y="181"/>
                      <a:pt x="1247" y="174"/>
                    </a:cubicBezTo>
                    <a:cubicBezTo>
                      <a:pt x="1223" y="151"/>
                      <a:pt x="1221" y="118"/>
                      <a:pt x="1236" y="89"/>
                    </a:cubicBezTo>
                    <a:cubicBezTo>
                      <a:pt x="1241" y="80"/>
                      <a:pt x="1246" y="74"/>
                      <a:pt x="1252" y="67"/>
                    </a:cubicBezTo>
                    <a:cubicBezTo>
                      <a:pt x="1238" y="79"/>
                      <a:pt x="1224" y="92"/>
                      <a:pt x="1218" y="105"/>
                    </a:cubicBezTo>
                    <a:cubicBezTo>
                      <a:pt x="1203" y="135"/>
                      <a:pt x="1181" y="173"/>
                      <a:pt x="1175" y="195"/>
                    </a:cubicBezTo>
                    <a:cubicBezTo>
                      <a:pt x="1172" y="205"/>
                      <a:pt x="1173" y="216"/>
                      <a:pt x="1180" y="225"/>
                    </a:cubicBezTo>
                    <a:cubicBezTo>
                      <a:pt x="1175" y="221"/>
                      <a:pt x="1173" y="215"/>
                      <a:pt x="1172" y="208"/>
                    </a:cubicBezTo>
                    <a:cubicBezTo>
                      <a:pt x="1172" y="208"/>
                      <a:pt x="1172" y="208"/>
                      <a:pt x="1172" y="208"/>
                    </a:cubicBezTo>
                    <a:cubicBezTo>
                      <a:pt x="1172" y="205"/>
                      <a:pt x="1172" y="202"/>
                      <a:pt x="1172" y="199"/>
                    </a:cubicBezTo>
                    <a:cubicBezTo>
                      <a:pt x="1167" y="210"/>
                      <a:pt x="1165" y="221"/>
                      <a:pt x="1167" y="232"/>
                    </a:cubicBezTo>
                    <a:cubicBezTo>
                      <a:pt x="1170" y="244"/>
                      <a:pt x="1176" y="252"/>
                      <a:pt x="1186" y="258"/>
                    </a:cubicBezTo>
                    <a:cubicBezTo>
                      <a:pt x="1186" y="259"/>
                      <a:pt x="1186" y="260"/>
                      <a:pt x="1185" y="261"/>
                    </a:cubicBezTo>
                    <a:cubicBezTo>
                      <a:pt x="1178" y="256"/>
                      <a:pt x="1172" y="250"/>
                      <a:pt x="1168" y="240"/>
                    </a:cubicBezTo>
                    <a:cubicBezTo>
                      <a:pt x="1164" y="232"/>
                      <a:pt x="1163" y="223"/>
                      <a:pt x="1165" y="217"/>
                    </a:cubicBezTo>
                    <a:cubicBezTo>
                      <a:pt x="1163" y="221"/>
                      <a:pt x="1157" y="224"/>
                      <a:pt x="1153" y="224"/>
                    </a:cubicBezTo>
                    <a:cubicBezTo>
                      <a:pt x="1150" y="224"/>
                      <a:pt x="1147" y="222"/>
                      <a:pt x="1145" y="220"/>
                    </a:cubicBezTo>
                    <a:cubicBezTo>
                      <a:pt x="1142" y="216"/>
                      <a:pt x="1142" y="210"/>
                      <a:pt x="1147" y="207"/>
                    </a:cubicBezTo>
                    <a:cubicBezTo>
                      <a:pt x="1150" y="205"/>
                      <a:pt x="1153" y="205"/>
                      <a:pt x="1155" y="207"/>
                    </a:cubicBezTo>
                    <a:cubicBezTo>
                      <a:pt x="1160" y="211"/>
                      <a:pt x="1156" y="217"/>
                      <a:pt x="1152" y="216"/>
                    </a:cubicBezTo>
                    <a:cubicBezTo>
                      <a:pt x="1154" y="216"/>
                      <a:pt x="1155" y="214"/>
                      <a:pt x="1155" y="212"/>
                    </a:cubicBezTo>
                    <a:cubicBezTo>
                      <a:pt x="1155" y="209"/>
                      <a:pt x="1152" y="208"/>
                      <a:pt x="1150" y="208"/>
                    </a:cubicBezTo>
                    <a:cubicBezTo>
                      <a:pt x="1147" y="209"/>
                      <a:pt x="1146" y="211"/>
                      <a:pt x="1145" y="213"/>
                    </a:cubicBezTo>
                    <a:cubicBezTo>
                      <a:pt x="1145" y="218"/>
                      <a:pt x="1150" y="224"/>
                      <a:pt x="1157" y="222"/>
                    </a:cubicBezTo>
                    <a:cubicBezTo>
                      <a:pt x="1164" y="219"/>
                      <a:pt x="1166" y="209"/>
                      <a:pt x="1168" y="204"/>
                    </a:cubicBezTo>
                    <a:cubicBezTo>
                      <a:pt x="1171" y="196"/>
                      <a:pt x="1174" y="187"/>
                      <a:pt x="1176" y="183"/>
                    </a:cubicBezTo>
                    <a:cubicBezTo>
                      <a:pt x="1178" y="177"/>
                      <a:pt x="1184" y="162"/>
                      <a:pt x="1194" y="146"/>
                    </a:cubicBezTo>
                    <a:cubicBezTo>
                      <a:pt x="1191" y="149"/>
                      <a:pt x="1189" y="151"/>
                      <a:pt x="1186" y="154"/>
                    </a:cubicBezTo>
                    <a:cubicBezTo>
                      <a:pt x="1185" y="154"/>
                      <a:pt x="1174" y="162"/>
                      <a:pt x="1172" y="160"/>
                    </a:cubicBezTo>
                    <a:cubicBezTo>
                      <a:pt x="1172" y="159"/>
                      <a:pt x="1178" y="155"/>
                      <a:pt x="1179" y="154"/>
                    </a:cubicBezTo>
                    <a:cubicBezTo>
                      <a:pt x="1184" y="150"/>
                      <a:pt x="1187" y="146"/>
                      <a:pt x="1191" y="142"/>
                    </a:cubicBezTo>
                    <a:cubicBezTo>
                      <a:pt x="1193" y="140"/>
                      <a:pt x="1194" y="138"/>
                      <a:pt x="1196" y="136"/>
                    </a:cubicBezTo>
                    <a:cubicBezTo>
                      <a:pt x="1201" y="129"/>
                      <a:pt x="1205" y="122"/>
                      <a:pt x="1208" y="114"/>
                    </a:cubicBezTo>
                    <a:cubicBezTo>
                      <a:pt x="1208" y="113"/>
                      <a:pt x="1209" y="112"/>
                      <a:pt x="1209" y="111"/>
                    </a:cubicBezTo>
                    <a:cubicBezTo>
                      <a:pt x="1208" y="113"/>
                      <a:pt x="1206" y="115"/>
                      <a:pt x="1204" y="118"/>
                    </a:cubicBezTo>
                    <a:cubicBezTo>
                      <a:pt x="1199" y="124"/>
                      <a:pt x="1194" y="128"/>
                      <a:pt x="1187" y="132"/>
                    </a:cubicBezTo>
                    <a:cubicBezTo>
                      <a:pt x="1168" y="142"/>
                      <a:pt x="1150" y="132"/>
                      <a:pt x="1141" y="116"/>
                    </a:cubicBezTo>
                    <a:cubicBezTo>
                      <a:pt x="1133" y="102"/>
                      <a:pt x="1130" y="85"/>
                      <a:pt x="1138" y="71"/>
                    </a:cubicBezTo>
                    <a:cubicBezTo>
                      <a:pt x="1145" y="59"/>
                      <a:pt x="1157" y="53"/>
                      <a:pt x="1171" y="57"/>
                    </a:cubicBezTo>
                    <a:cubicBezTo>
                      <a:pt x="1177" y="58"/>
                      <a:pt x="1182" y="61"/>
                      <a:pt x="1186" y="65"/>
                    </a:cubicBezTo>
                    <a:cubicBezTo>
                      <a:pt x="1189" y="69"/>
                      <a:pt x="1191" y="73"/>
                      <a:pt x="1192" y="78"/>
                    </a:cubicBezTo>
                    <a:cubicBezTo>
                      <a:pt x="1192" y="85"/>
                      <a:pt x="1189" y="90"/>
                      <a:pt x="1184" y="94"/>
                    </a:cubicBezTo>
                    <a:cubicBezTo>
                      <a:pt x="1181" y="96"/>
                      <a:pt x="1177" y="97"/>
                      <a:pt x="1173" y="96"/>
                    </a:cubicBezTo>
                    <a:cubicBezTo>
                      <a:pt x="1169" y="95"/>
                      <a:pt x="1166" y="92"/>
                      <a:pt x="1164" y="88"/>
                    </a:cubicBezTo>
                    <a:cubicBezTo>
                      <a:pt x="1162" y="83"/>
                      <a:pt x="1163" y="78"/>
                      <a:pt x="1166" y="75"/>
                    </a:cubicBezTo>
                    <a:cubicBezTo>
                      <a:pt x="1170" y="71"/>
                      <a:pt x="1175" y="71"/>
                      <a:pt x="1179" y="73"/>
                    </a:cubicBezTo>
                    <a:cubicBezTo>
                      <a:pt x="1184" y="76"/>
                      <a:pt x="1186" y="83"/>
                      <a:pt x="1183" y="88"/>
                    </a:cubicBezTo>
                    <a:cubicBezTo>
                      <a:pt x="1180" y="93"/>
                      <a:pt x="1173" y="94"/>
                      <a:pt x="1168" y="91"/>
                    </a:cubicBezTo>
                    <a:cubicBezTo>
                      <a:pt x="1166" y="90"/>
                      <a:pt x="1165" y="88"/>
                      <a:pt x="1164" y="87"/>
                    </a:cubicBezTo>
                    <a:cubicBezTo>
                      <a:pt x="1164" y="87"/>
                      <a:pt x="1164" y="87"/>
                      <a:pt x="1165" y="88"/>
                    </a:cubicBezTo>
                    <a:cubicBezTo>
                      <a:pt x="1166" y="92"/>
                      <a:pt x="1169" y="94"/>
                      <a:pt x="1173" y="95"/>
                    </a:cubicBezTo>
                    <a:cubicBezTo>
                      <a:pt x="1177" y="96"/>
                      <a:pt x="1180" y="95"/>
                      <a:pt x="1183" y="93"/>
                    </a:cubicBezTo>
                    <a:cubicBezTo>
                      <a:pt x="1188" y="90"/>
                      <a:pt x="1191" y="84"/>
                      <a:pt x="1190" y="78"/>
                    </a:cubicBezTo>
                    <a:cubicBezTo>
                      <a:pt x="1190" y="74"/>
                      <a:pt x="1188" y="70"/>
                      <a:pt x="1185" y="66"/>
                    </a:cubicBezTo>
                    <a:cubicBezTo>
                      <a:pt x="1181" y="62"/>
                      <a:pt x="1176" y="60"/>
                      <a:pt x="1170" y="58"/>
                    </a:cubicBezTo>
                    <a:cubicBezTo>
                      <a:pt x="1158" y="56"/>
                      <a:pt x="1147" y="60"/>
                      <a:pt x="1140" y="72"/>
                    </a:cubicBezTo>
                    <a:cubicBezTo>
                      <a:pt x="1133" y="86"/>
                      <a:pt x="1136" y="103"/>
                      <a:pt x="1145" y="115"/>
                    </a:cubicBezTo>
                    <a:cubicBezTo>
                      <a:pt x="1153" y="129"/>
                      <a:pt x="1168" y="137"/>
                      <a:pt x="1185" y="128"/>
                    </a:cubicBezTo>
                    <a:cubicBezTo>
                      <a:pt x="1192" y="125"/>
                      <a:pt x="1196" y="120"/>
                      <a:pt x="1201" y="115"/>
                    </a:cubicBezTo>
                    <a:cubicBezTo>
                      <a:pt x="1217" y="94"/>
                      <a:pt x="1234" y="76"/>
                      <a:pt x="1256" y="61"/>
                    </a:cubicBezTo>
                    <a:cubicBezTo>
                      <a:pt x="1255" y="61"/>
                      <a:pt x="1254" y="62"/>
                      <a:pt x="1252" y="62"/>
                    </a:cubicBezTo>
                    <a:cubicBezTo>
                      <a:pt x="1242" y="64"/>
                      <a:pt x="1231" y="61"/>
                      <a:pt x="1230" y="49"/>
                    </a:cubicBezTo>
                    <a:cubicBezTo>
                      <a:pt x="1229" y="42"/>
                      <a:pt x="1233" y="35"/>
                      <a:pt x="1240" y="32"/>
                    </a:cubicBezTo>
                    <a:cubicBezTo>
                      <a:pt x="1246" y="30"/>
                      <a:pt x="1252" y="31"/>
                      <a:pt x="1256" y="36"/>
                    </a:cubicBezTo>
                    <a:cubicBezTo>
                      <a:pt x="1259" y="40"/>
                      <a:pt x="1258" y="45"/>
                      <a:pt x="1253" y="46"/>
                    </a:cubicBezTo>
                    <a:cubicBezTo>
                      <a:pt x="1248" y="46"/>
                      <a:pt x="1247" y="41"/>
                      <a:pt x="1242" y="41"/>
                    </a:cubicBezTo>
                    <a:cubicBezTo>
                      <a:pt x="1238" y="41"/>
                      <a:pt x="1235" y="43"/>
                      <a:pt x="1234" y="47"/>
                    </a:cubicBezTo>
                    <a:cubicBezTo>
                      <a:pt x="1234" y="55"/>
                      <a:pt x="1242" y="58"/>
                      <a:pt x="1249" y="58"/>
                    </a:cubicBezTo>
                    <a:cubicBezTo>
                      <a:pt x="1264" y="57"/>
                      <a:pt x="1269" y="52"/>
                      <a:pt x="1281" y="45"/>
                    </a:cubicBezTo>
                    <a:cubicBezTo>
                      <a:pt x="1289" y="40"/>
                      <a:pt x="1297" y="36"/>
                      <a:pt x="1307" y="33"/>
                    </a:cubicBezTo>
                    <a:cubicBezTo>
                      <a:pt x="1337" y="24"/>
                      <a:pt x="1367" y="27"/>
                      <a:pt x="1394" y="38"/>
                    </a:cubicBezTo>
                    <a:cubicBezTo>
                      <a:pt x="1389" y="35"/>
                      <a:pt x="1386" y="29"/>
                      <a:pt x="1387" y="24"/>
                    </a:cubicBezTo>
                    <a:cubicBezTo>
                      <a:pt x="1387" y="20"/>
                      <a:pt x="1390" y="15"/>
                      <a:pt x="1397" y="14"/>
                    </a:cubicBezTo>
                    <a:cubicBezTo>
                      <a:pt x="1396" y="15"/>
                      <a:pt x="1397" y="17"/>
                      <a:pt x="1397" y="18"/>
                    </a:cubicBezTo>
                    <a:cubicBezTo>
                      <a:pt x="1385" y="19"/>
                      <a:pt x="1389" y="34"/>
                      <a:pt x="1399" y="40"/>
                    </a:cubicBezTo>
                    <a:cubicBezTo>
                      <a:pt x="1399" y="40"/>
                      <a:pt x="1399" y="40"/>
                      <a:pt x="1399" y="40"/>
                    </a:cubicBezTo>
                    <a:cubicBezTo>
                      <a:pt x="1408" y="44"/>
                      <a:pt x="1417" y="49"/>
                      <a:pt x="1425" y="55"/>
                    </a:cubicBezTo>
                    <a:cubicBezTo>
                      <a:pt x="1419" y="43"/>
                      <a:pt x="1419" y="27"/>
                      <a:pt x="1430" y="16"/>
                    </a:cubicBezTo>
                    <a:cubicBezTo>
                      <a:pt x="1436" y="11"/>
                      <a:pt x="1443" y="8"/>
                      <a:pt x="1451" y="8"/>
                    </a:cubicBezTo>
                    <a:cubicBezTo>
                      <a:pt x="1459" y="8"/>
                      <a:pt x="1466" y="10"/>
                      <a:pt x="1472" y="16"/>
                    </a:cubicBezTo>
                    <a:cubicBezTo>
                      <a:pt x="1477" y="21"/>
                      <a:pt x="1481" y="27"/>
                      <a:pt x="1482" y="34"/>
                    </a:cubicBezTo>
                    <a:cubicBezTo>
                      <a:pt x="1484" y="42"/>
                      <a:pt x="1482" y="49"/>
                      <a:pt x="1478" y="55"/>
                    </a:cubicBezTo>
                    <a:cubicBezTo>
                      <a:pt x="1474" y="61"/>
                      <a:pt x="1468" y="65"/>
                      <a:pt x="1460" y="66"/>
                    </a:cubicBezTo>
                    <a:cubicBezTo>
                      <a:pt x="1455" y="66"/>
                      <a:pt x="1451" y="64"/>
                      <a:pt x="1448" y="61"/>
                    </a:cubicBezTo>
                    <a:cubicBezTo>
                      <a:pt x="1443" y="56"/>
                      <a:pt x="1441" y="49"/>
                      <a:pt x="1443" y="42"/>
                    </a:cubicBezTo>
                    <a:cubicBezTo>
                      <a:pt x="1445" y="36"/>
                      <a:pt x="1451" y="32"/>
                      <a:pt x="1457" y="32"/>
                    </a:cubicBezTo>
                    <a:cubicBezTo>
                      <a:pt x="1465" y="31"/>
                      <a:pt x="1472" y="38"/>
                      <a:pt x="1473" y="46"/>
                    </a:cubicBezTo>
                    <a:cubicBezTo>
                      <a:pt x="1473" y="54"/>
                      <a:pt x="1467" y="61"/>
                      <a:pt x="1459" y="62"/>
                    </a:cubicBezTo>
                    <a:cubicBezTo>
                      <a:pt x="1455" y="62"/>
                      <a:pt x="1452" y="60"/>
                      <a:pt x="1449" y="58"/>
                    </a:cubicBezTo>
                    <a:cubicBezTo>
                      <a:pt x="1449" y="59"/>
                      <a:pt x="1449" y="59"/>
                      <a:pt x="1449" y="59"/>
                    </a:cubicBezTo>
                    <a:cubicBezTo>
                      <a:pt x="1452" y="62"/>
                      <a:pt x="1456" y="63"/>
                      <a:pt x="1460" y="63"/>
                    </a:cubicBezTo>
                    <a:cubicBezTo>
                      <a:pt x="1467" y="62"/>
                      <a:pt x="1472" y="59"/>
                      <a:pt x="1476" y="53"/>
                    </a:cubicBezTo>
                    <a:cubicBezTo>
                      <a:pt x="1479" y="48"/>
                      <a:pt x="1480" y="41"/>
                      <a:pt x="1479" y="35"/>
                    </a:cubicBezTo>
                    <a:cubicBezTo>
                      <a:pt x="1478" y="28"/>
                      <a:pt x="1475" y="23"/>
                      <a:pt x="1470" y="18"/>
                    </a:cubicBezTo>
                    <a:cubicBezTo>
                      <a:pt x="1464" y="13"/>
                      <a:pt x="1458" y="11"/>
                      <a:pt x="1451" y="11"/>
                    </a:cubicBezTo>
                    <a:cubicBezTo>
                      <a:pt x="1444" y="11"/>
                      <a:pt x="1437" y="14"/>
                      <a:pt x="1432" y="18"/>
                    </a:cubicBezTo>
                    <a:cubicBezTo>
                      <a:pt x="1418" y="31"/>
                      <a:pt x="1421" y="51"/>
                      <a:pt x="1432" y="61"/>
                    </a:cubicBezTo>
                    <a:cubicBezTo>
                      <a:pt x="1453" y="80"/>
                      <a:pt x="1465" y="99"/>
                      <a:pt x="1474" y="126"/>
                    </a:cubicBezTo>
                    <a:cubicBezTo>
                      <a:pt x="1475" y="129"/>
                      <a:pt x="1476" y="131"/>
                      <a:pt x="1477" y="134"/>
                    </a:cubicBezTo>
                    <a:cubicBezTo>
                      <a:pt x="1477" y="132"/>
                      <a:pt x="1477" y="130"/>
                      <a:pt x="1477" y="127"/>
                    </a:cubicBezTo>
                    <a:cubicBezTo>
                      <a:pt x="1477" y="117"/>
                      <a:pt x="1479" y="108"/>
                      <a:pt x="1485" y="99"/>
                    </a:cubicBezTo>
                    <a:cubicBezTo>
                      <a:pt x="1482" y="110"/>
                      <a:pt x="1481" y="117"/>
                      <a:pt x="1480" y="128"/>
                    </a:cubicBezTo>
                    <a:cubicBezTo>
                      <a:pt x="1480" y="128"/>
                      <a:pt x="1480" y="129"/>
                      <a:pt x="1480" y="130"/>
                    </a:cubicBezTo>
                    <a:cubicBezTo>
                      <a:pt x="1482" y="122"/>
                      <a:pt x="1494" y="116"/>
                      <a:pt x="1503" y="116"/>
                    </a:cubicBezTo>
                    <a:cubicBezTo>
                      <a:pt x="1508" y="115"/>
                      <a:pt x="1513" y="116"/>
                      <a:pt x="1517" y="117"/>
                    </a:cubicBezTo>
                    <a:cubicBezTo>
                      <a:pt x="1524" y="119"/>
                      <a:pt x="1534" y="126"/>
                      <a:pt x="1534" y="134"/>
                    </a:cubicBezTo>
                    <a:cubicBezTo>
                      <a:pt x="1543" y="134"/>
                      <a:pt x="1549" y="139"/>
                      <a:pt x="1555" y="143"/>
                    </a:cubicBezTo>
                    <a:cubicBezTo>
                      <a:pt x="1563" y="150"/>
                      <a:pt x="1573" y="153"/>
                      <a:pt x="1580" y="147"/>
                    </a:cubicBezTo>
                    <a:cubicBezTo>
                      <a:pt x="1578" y="157"/>
                      <a:pt x="1561" y="160"/>
                      <a:pt x="1552" y="158"/>
                    </a:cubicBezTo>
                    <a:cubicBezTo>
                      <a:pt x="1539" y="154"/>
                      <a:pt x="1532" y="143"/>
                      <a:pt x="1522" y="131"/>
                    </a:cubicBezTo>
                    <a:cubicBezTo>
                      <a:pt x="1516" y="124"/>
                      <a:pt x="1510" y="120"/>
                      <a:pt x="1502" y="120"/>
                    </a:cubicBezTo>
                    <a:cubicBezTo>
                      <a:pt x="1494" y="120"/>
                      <a:pt x="1483" y="123"/>
                      <a:pt x="1480" y="130"/>
                    </a:cubicBezTo>
                    <a:cubicBezTo>
                      <a:pt x="1481" y="129"/>
                      <a:pt x="1482" y="127"/>
                      <a:pt x="1483" y="126"/>
                    </a:cubicBezTo>
                    <a:cubicBezTo>
                      <a:pt x="1487" y="123"/>
                      <a:pt x="1492" y="122"/>
                      <a:pt x="1498" y="127"/>
                    </a:cubicBezTo>
                    <a:cubicBezTo>
                      <a:pt x="1496" y="127"/>
                      <a:pt x="1495" y="128"/>
                      <a:pt x="1495" y="129"/>
                    </a:cubicBezTo>
                    <a:cubicBezTo>
                      <a:pt x="1488" y="125"/>
                      <a:pt x="1482" y="128"/>
                      <a:pt x="1481" y="136"/>
                    </a:cubicBezTo>
                    <a:cubicBezTo>
                      <a:pt x="1480" y="139"/>
                      <a:pt x="1479" y="142"/>
                      <a:pt x="1479" y="145"/>
                    </a:cubicBezTo>
                    <a:cubicBezTo>
                      <a:pt x="1486" y="177"/>
                      <a:pt x="1486" y="209"/>
                      <a:pt x="1479" y="240"/>
                    </a:cubicBezTo>
                    <a:cubicBezTo>
                      <a:pt x="1486" y="215"/>
                      <a:pt x="1498" y="187"/>
                      <a:pt x="1521" y="174"/>
                    </a:cubicBezTo>
                    <a:cubicBezTo>
                      <a:pt x="1533" y="168"/>
                      <a:pt x="1544" y="167"/>
                      <a:pt x="1557" y="172"/>
                    </a:cubicBezTo>
                    <a:cubicBezTo>
                      <a:pt x="1568" y="176"/>
                      <a:pt x="1576" y="182"/>
                      <a:pt x="1582" y="191"/>
                    </a:cubicBezTo>
                    <a:cubicBezTo>
                      <a:pt x="1595" y="213"/>
                      <a:pt x="1588" y="241"/>
                      <a:pt x="1567" y="255"/>
                    </a:cubicBezTo>
                    <a:cubicBezTo>
                      <a:pt x="1548" y="266"/>
                      <a:pt x="1520" y="265"/>
                      <a:pt x="1511" y="242"/>
                    </a:cubicBezTo>
                    <a:cubicBezTo>
                      <a:pt x="1507" y="232"/>
                      <a:pt x="1508" y="221"/>
                      <a:pt x="1517" y="214"/>
                    </a:cubicBezTo>
                    <a:cubicBezTo>
                      <a:pt x="1520" y="212"/>
                      <a:pt x="1523" y="211"/>
                      <a:pt x="1526" y="211"/>
                    </a:cubicBezTo>
                    <a:cubicBezTo>
                      <a:pt x="1526" y="211"/>
                      <a:pt x="1526" y="211"/>
                      <a:pt x="1526" y="211"/>
                    </a:cubicBezTo>
                    <a:cubicBezTo>
                      <a:pt x="1535" y="210"/>
                      <a:pt x="1543" y="217"/>
                      <a:pt x="1543" y="226"/>
                    </a:cubicBezTo>
                    <a:cubicBezTo>
                      <a:pt x="1544" y="235"/>
                      <a:pt x="1537" y="243"/>
                      <a:pt x="1528" y="244"/>
                    </a:cubicBezTo>
                    <a:cubicBezTo>
                      <a:pt x="1519" y="244"/>
                      <a:pt x="1511" y="237"/>
                      <a:pt x="1511" y="228"/>
                    </a:cubicBezTo>
                    <a:cubicBezTo>
                      <a:pt x="1510" y="224"/>
                      <a:pt x="1512" y="221"/>
                      <a:pt x="1514" y="218"/>
                    </a:cubicBezTo>
                    <a:cubicBezTo>
                      <a:pt x="1514" y="218"/>
                      <a:pt x="1514" y="218"/>
                      <a:pt x="1514" y="218"/>
                    </a:cubicBezTo>
                    <a:cubicBezTo>
                      <a:pt x="1508" y="225"/>
                      <a:pt x="1508" y="234"/>
                      <a:pt x="1512" y="242"/>
                    </a:cubicBezTo>
                    <a:cubicBezTo>
                      <a:pt x="1523" y="263"/>
                      <a:pt x="1548" y="263"/>
                      <a:pt x="1566" y="252"/>
                    </a:cubicBezTo>
                    <a:cubicBezTo>
                      <a:pt x="1586" y="240"/>
                      <a:pt x="1592" y="213"/>
                      <a:pt x="1580" y="193"/>
                    </a:cubicBezTo>
                    <a:cubicBezTo>
                      <a:pt x="1577" y="189"/>
                      <a:pt x="1575" y="186"/>
                      <a:pt x="1572" y="184"/>
                    </a:cubicBezTo>
                    <a:cubicBezTo>
                      <a:pt x="1573" y="186"/>
                      <a:pt x="1574" y="188"/>
                      <a:pt x="1575" y="191"/>
                    </a:cubicBezTo>
                    <a:cubicBezTo>
                      <a:pt x="1578" y="199"/>
                      <a:pt x="1575" y="208"/>
                      <a:pt x="1569" y="213"/>
                    </a:cubicBezTo>
                    <a:cubicBezTo>
                      <a:pt x="1562" y="217"/>
                      <a:pt x="1553" y="217"/>
                      <a:pt x="1548" y="209"/>
                    </a:cubicBezTo>
                    <a:cubicBezTo>
                      <a:pt x="1545" y="204"/>
                      <a:pt x="1546" y="199"/>
                      <a:pt x="1549" y="195"/>
                    </a:cubicBezTo>
                    <a:cubicBezTo>
                      <a:pt x="1556" y="188"/>
                      <a:pt x="1565" y="195"/>
                      <a:pt x="1564" y="201"/>
                    </a:cubicBezTo>
                    <a:cubicBezTo>
                      <a:pt x="1563" y="198"/>
                      <a:pt x="1560" y="195"/>
                      <a:pt x="1557" y="196"/>
                    </a:cubicBezTo>
                    <a:cubicBezTo>
                      <a:pt x="1553" y="196"/>
                      <a:pt x="1550" y="200"/>
                      <a:pt x="1551" y="204"/>
                    </a:cubicBezTo>
                    <a:cubicBezTo>
                      <a:pt x="1551" y="208"/>
                      <a:pt x="1554" y="211"/>
                      <a:pt x="1558" y="211"/>
                    </a:cubicBezTo>
                    <a:cubicBezTo>
                      <a:pt x="1564" y="212"/>
                      <a:pt x="1570" y="207"/>
                      <a:pt x="1572" y="202"/>
                    </a:cubicBezTo>
                    <a:cubicBezTo>
                      <a:pt x="1576" y="190"/>
                      <a:pt x="1567" y="178"/>
                      <a:pt x="1556" y="174"/>
                    </a:cubicBezTo>
                    <a:cubicBezTo>
                      <a:pt x="1544" y="171"/>
                      <a:pt x="1534" y="172"/>
                      <a:pt x="1523" y="177"/>
                    </a:cubicBezTo>
                    <a:cubicBezTo>
                      <a:pt x="1490" y="195"/>
                      <a:pt x="1481" y="249"/>
                      <a:pt x="1464" y="286"/>
                    </a:cubicBezTo>
                    <a:cubicBezTo>
                      <a:pt x="1470" y="280"/>
                      <a:pt x="1477" y="277"/>
                      <a:pt x="1486" y="274"/>
                    </a:cubicBezTo>
                    <a:cubicBezTo>
                      <a:pt x="1490" y="273"/>
                      <a:pt x="1494" y="272"/>
                      <a:pt x="1498" y="272"/>
                    </a:cubicBezTo>
                    <a:cubicBezTo>
                      <a:pt x="1497" y="273"/>
                      <a:pt x="1497" y="274"/>
                      <a:pt x="1498" y="275"/>
                    </a:cubicBezTo>
                    <a:cubicBezTo>
                      <a:pt x="1488" y="276"/>
                      <a:pt x="1479" y="280"/>
                      <a:pt x="1471" y="285"/>
                    </a:cubicBezTo>
                    <a:cubicBezTo>
                      <a:pt x="1465" y="289"/>
                      <a:pt x="1461" y="293"/>
                      <a:pt x="1458" y="298"/>
                    </a:cubicBezTo>
                    <a:cubicBezTo>
                      <a:pt x="1463" y="293"/>
                      <a:pt x="1471" y="291"/>
                      <a:pt x="1476" y="292"/>
                    </a:cubicBezTo>
                    <a:cubicBezTo>
                      <a:pt x="1481" y="292"/>
                      <a:pt x="1486" y="295"/>
                      <a:pt x="1489" y="298"/>
                    </a:cubicBezTo>
                    <a:cubicBezTo>
                      <a:pt x="1494" y="305"/>
                      <a:pt x="1494" y="314"/>
                      <a:pt x="1486" y="320"/>
                    </a:cubicBezTo>
                    <a:cubicBezTo>
                      <a:pt x="1481" y="323"/>
                      <a:pt x="1476" y="322"/>
                      <a:pt x="1472" y="319"/>
                    </a:cubicBezTo>
                    <a:cubicBezTo>
                      <a:pt x="1465" y="312"/>
                      <a:pt x="1471" y="303"/>
                      <a:pt x="1477" y="304"/>
                    </a:cubicBezTo>
                    <a:cubicBezTo>
                      <a:pt x="1474" y="305"/>
                      <a:pt x="1472" y="308"/>
                      <a:pt x="1472" y="311"/>
                    </a:cubicBezTo>
                    <a:cubicBezTo>
                      <a:pt x="1473" y="315"/>
                      <a:pt x="1477" y="318"/>
                      <a:pt x="1481" y="317"/>
                    </a:cubicBezTo>
                    <a:cubicBezTo>
                      <a:pt x="1485" y="316"/>
                      <a:pt x="1487" y="313"/>
                      <a:pt x="1488" y="309"/>
                    </a:cubicBezTo>
                    <a:cubicBezTo>
                      <a:pt x="1489" y="303"/>
                      <a:pt x="1483" y="298"/>
                      <a:pt x="1478" y="296"/>
                    </a:cubicBezTo>
                    <a:cubicBezTo>
                      <a:pt x="1473" y="294"/>
                      <a:pt x="1468" y="295"/>
                      <a:pt x="1463" y="298"/>
                    </a:cubicBezTo>
                    <a:cubicBezTo>
                      <a:pt x="1456" y="301"/>
                      <a:pt x="1454" y="307"/>
                      <a:pt x="1450" y="314"/>
                    </a:cubicBezTo>
                    <a:cubicBezTo>
                      <a:pt x="1438" y="334"/>
                      <a:pt x="1424" y="354"/>
                      <a:pt x="1407" y="372"/>
                    </a:cubicBezTo>
                    <a:cubicBezTo>
                      <a:pt x="1404" y="375"/>
                      <a:pt x="1387" y="392"/>
                      <a:pt x="1373" y="403"/>
                    </a:cubicBezTo>
                    <a:cubicBezTo>
                      <a:pt x="1394" y="396"/>
                      <a:pt x="1415" y="394"/>
                      <a:pt x="1437" y="399"/>
                    </a:cubicBezTo>
                    <a:cubicBezTo>
                      <a:pt x="1444" y="400"/>
                      <a:pt x="1449" y="402"/>
                      <a:pt x="1455" y="404"/>
                    </a:cubicBezTo>
                    <a:cubicBezTo>
                      <a:pt x="1464" y="407"/>
                      <a:pt x="1480" y="413"/>
                      <a:pt x="1486" y="403"/>
                    </a:cubicBezTo>
                    <a:cubicBezTo>
                      <a:pt x="1489" y="398"/>
                      <a:pt x="1489" y="392"/>
                      <a:pt x="1485" y="389"/>
                    </a:cubicBezTo>
                    <a:cubicBezTo>
                      <a:pt x="1483" y="387"/>
                      <a:pt x="1480" y="387"/>
                      <a:pt x="1477" y="388"/>
                    </a:cubicBezTo>
                    <a:cubicBezTo>
                      <a:pt x="1474" y="390"/>
                      <a:pt x="1473" y="394"/>
                      <a:pt x="1475" y="396"/>
                    </a:cubicBezTo>
                    <a:cubicBezTo>
                      <a:pt x="1476" y="398"/>
                      <a:pt x="1479" y="399"/>
                      <a:pt x="1481" y="398"/>
                    </a:cubicBezTo>
                    <a:cubicBezTo>
                      <a:pt x="1479" y="402"/>
                      <a:pt x="1470" y="400"/>
                      <a:pt x="1471" y="392"/>
                    </a:cubicBezTo>
                    <a:cubicBezTo>
                      <a:pt x="1471" y="388"/>
                      <a:pt x="1474" y="385"/>
                      <a:pt x="1478" y="384"/>
                    </a:cubicBezTo>
                    <a:cubicBezTo>
                      <a:pt x="1486" y="383"/>
                      <a:pt x="1491" y="388"/>
                      <a:pt x="1492" y="395"/>
                    </a:cubicBezTo>
                    <a:cubicBezTo>
                      <a:pt x="1492" y="401"/>
                      <a:pt x="1488" y="408"/>
                      <a:pt x="1481" y="410"/>
                    </a:cubicBezTo>
                    <a:cubicBezTo>
                      <a:pt x="1479" y="411"/>
                      <a:pt x="1476" y="412"/>
                      <a:pt x="1473" y="412"/>
                    </a:cubicBezTo>
                    <a:cubicBezTo>
                      <a:pt x="1484" y="417"/>
                      <a:pt x="1493" y="422"/>
                      <a:pt x="1500" y="428"/>
                    </a:cubicBezTo>
                    <a:cubicBezTo>
                      <a:pt x="1515" y="438"/>
                      <a:pt x="1531" y="462"/>
                      <a:pt x="1545" y="466"/>
                    </a:cubicBezTo>
                    <a:cubicBezTo>
                      <a:pt x="1548" y="467"/>
                      <a:pt x="1551" y="467"/>
                      <a:pt x="1554" y="467"/>
                    </a:cubicBezTo>
                    <a:cubicBezTo>
                      <a:pt x="1560" y="466"/>
                      <a:pt x="1566" y="463"/>
                      <a:pt x="1570" y="459"/>
                    </a:cubicBezTo>
                    <a:cubicBezTo>
                      <a:pt x="1575" y="454"/>
                      <a:pt x="1577" y="448"/>
                      <a:pt x="1577" y="441"/>
                    </a:cubicBezTo>
                    <a:cubicBezTo>
                      <a:pt x="1576" y="433"/>
                      <a:pt x="1573" y="426"/>
                      <a:pt x="1567" y="420"/>
                    </a:cubicBezTo>
                    <a:cubicBezTo>
                      <a:pt x="1562" y="414"/>
                      <a:pt x="1555" y="412"/>
                      <a:pt x="1548" y="411"/>
                    </a:cubicBezTo>
                    <a:cubicBezTo>
                      <a:pt x="1540" y="411"/>
                      <a:pt x="1533" y="414"/>
                      <a:pt x="1528" y="421"/>
                    </a:cubicBezTo>
                    <a:cubicBezTo>
                      <a:pt x="1526" y="426"/>
                      <a:pt x="1526" y="432"/>
                      <a:pt x="1528" y="437"/>
                    </a:cubicBezTo>
                    <a:cubicBezTo>
                      <a:pt x="1528" y="436"/>
                      <a:pt x="1528" y="436"/>
                      <a:pt x="1527" y="436"/>
                    </a:cubicBezTo>
                    <a:cubicBezTo>
                      <a:pt x="1525" y="426"/>
                      <a:pt x="1536" y="421"/>
                      <a:pt x="1539" y="430"/>
                    </a:cubicBezTo>
                    <a:cubicBezTo>
                      <a:pt x="1540" y="434"/>
                      <a:pt x="1536" y="442"/>
                      <a:pt x="1546" y="447"/>
                    </a:cubicBezTo>
                    <a:cubicBezTo>
                      <a:pt x="1542" y="447"/>
                      <a:pt x="1538" y="446"/>
                      <a:pt x="1535" y="444"/>
                    </a:cubicBezTo>
                    <a:cubicBezTo>
                      <a:pt x="1534" y="444"/>
                      <a:pt x="1532" y="443"/>
                      <a:pt x="1531" y="442"/>
                    </a:cubicBezTo>
                    <a:cubicBezTo>
                      <a:pt x="1525" y="436"/>
                      <a:pt x="1524" y="428"/>
                      <a:pt x="1528" y="421"/>
                    </a:cubicBezTo>
                    <a:cubicBezTo>
                      <a:pt x="1532" y="413"/>
                      <a:pt x="1539" y="410"/>
                      <a:pt x="1548" y="410"/>
                    </a:cubicBezTo>
                    <a:cubicBezTo>
                      <a:pt x="1556" y="410"/>
                      <a:pt x="1563" y="413"/>
                      <a:pt x="1569" y="419"/>
                    </a:cubicBezTo>
                    <a:cubicBezTo>
                      <a:pt x="1575" y="425"/>
                      <a:pt x="1578" y="433"/>
                      <a:pt x="1579" y="441"/>
                    </a:cubicBezTo>
                    <a:cubicBezTo>
                      <a:pt x="1579" y="449"/>
                      <a:pt x="1577" y="456"/>
                      <a:pt x="1571" y="462"/>
                    </a:cubicBezTo>
                    <a:cubicBezTo>
                      <a:pt x="1567" y="466"/>
                      <a:pt x="1561" y="469"/>
                      <a:pt x="1555" y="470"/>
                    </a:cubicBezTo>
                    <a:cubicBezTo>
                      <a:pt x="1551" y="470"/>
                      <a:pt x="1548" y="470"/>
                      <a:pt x="1544" y="469"/>
                    </a:cubicBezTo>
                    <a:cubicBezTo>
                      <a:pt x="1544" y="469"/>
                      <a:pt x="1543" y="469"/>
                      <a:pt x="1543" y="469"/>
                    </a:cubicBezTo>
                    <a:cubicBezTo>
                      <a:pt x="1544" y="470"/>
                      <a:pt x="1544" y="470"/>
                      <a:pt x="1544" y="470"/>
                    </a:cubicBezTo>
                    <a:cubicBezTo>
                      <a:pt x="1544" y="471"/>
                      <a:pt x="1544" y="471"/>
                      <a:pt x="1544" y="471"/>
                    </a:cubicBezTo>
                    <a:cubicBezTo>
                      <a:pt x="1548" y="475"/>
                      <a:pt x="1551" y="479"/>
                      <a:pt x="1554" y="484"/>
                    </a:cubicBezTo>
                    <a:cubicBezTo>
                      <a:pt x="1561" y="496"/>
                      <a:pt x="1566" y="513"/>
                      <a:pt x="1560" y="527"/>
                    </a:cubicBezTo>
                    <a:cubicBezTo>
                      <a:pt x="1557" y="532"/>
                      <a:pt x="1552" y="536"/>
                      <a:pt x="1546" y="538"/>
                    </a:cubicBezTo>
                    <a:cubicBezTo>
                      <a:pt x="1544" y="539"/>
                      <a:pt x="1544" y="539"/>
                      <a:pt x="1544" y="539"/>
                    </a:cubicBezTo>
                    <a:cubicBezTo>
                      <a:pt x="1537" y="541"/>
                      <a:pt x="1531" y="540"/>
                      <a:pt x="1524" y="537"/>
                    </a:cubicBezTo>
                    <a:cubicBezTo>
                      <a:pt x="1518" y="534"/>
                      <a:pt x="1513" y="530"/>
                      <a:pt x="1510" y="523"/>
                    </a:cubicBezTo>
                    <a:cubicBezTo>
                      <a:pt x="1507" y="516"/>
                      <a:pt x="1508" y="509"/>
                      <a:pt x="1512" y="503"/>
                    </a:cubicBezTo>
                    <a:cubicBezTo>
                      <a:pt x="1515" y="499"/>
                      <a:pt x="1519" y="497"/>
                      <a:pt x="1524" y="496"/>
                    </a:cubicBezTo>
                    <a:cubicBezTo>
                      <a:pt x="1529" y="496"/>
                      <a:pt x="1534" y="498"/>
                      <a:pt x="1538" y="503"/>
                    </a:cubicBezTo>
                    <a:cubicBezTo>
                      <a:pt x="1540" y="505"/>
                      <a:pt x="1541" y="507"/>
                      <a:pt x="1541" y="510"/>
                    </a:cubicBezTo>
                    <a:cubicBezTo>
                      <a:pt x="1540" y="507"/>
                      <a:pt x="1540" y="505"/>
                      <a:pt x="1538" y="503"/>
                    </a:cubicBezTo>
                    <a:cubicBezTo>
                      <a:pt x="1534" y="498"/>
                      <a:pt x="1529" y="497"/>
                      <a:pt x="1524" y="497"/>
                    </a:cubicBezTo>
                    <a:cubicBezTo>
                      <a:pt x="1519" y="497"/>
                      <a:pt x="1515" y="499"/>
                      <a:pt x="1513" y="504"/>
                    </a:cubicBezTo>
                    <a:cubicBezTo>
                      <a:pt x="1509" y="510"/>
                      <a:pt x="1509" y="516"/>
                      <a:pt x="1511" y="523"/>
                    </a:cubicBezTo>
                    <a:cubicBezTo>
                      <a:pt x="1514" y="529"/>
                      <a:pt x="1519" y="533"/>
                      <a:pt x="1525" y="536"/>
                    </a:cubicBezTo>
                    <a:cubicBezTo>
                      <a:pt x="1532" y="538"/>
                      <a:pt x="1538" y="538"/>
                      <a:pt x="1545" y="536"/>
                    </a:cubicBezTo>
                    <a:cubicBezTo>
                      <a:pt x="1551" y="534"/>
                      <a:pt x="1554" y="530"/>
                      <a:pt x="1557" y="525"/>
                    </a:cubicBezTo>
                    <a:cubicBezTo>
                      <a:pt x="1563" y="513"/>
                      <a:pt x="1556" y="494"/>
                      <a:pt x="1549" y="484"/>
                    </a:cubicBezTo>
                    <a:cubicBezTo>
                      <a:pt x="1545" y="478"/>
                      <a:pt x="1540" y="472"/>
                      <a:pt x="1535" y="467"/>
                    </a:cubicBezTo>
                    <a:cubicBezTo>
                      <a:pt x="1535" y="468"/>
                      <a:pt x="1535" y="469"/>
                      <a:pt x="1536" y="470"/>
                    </a:cubicBezTo>
                    <a:cubicBezTo>
                      <a:pt x="1537" y="477"/>
                      <a:pt x="1534" y="484"/>
                      <a:pt x="1528" y="487"/>
                    </a:cubicBezTo>
                    <a:cubicBezTo>
                      <a:pt x="1522" y="490"/>
                      <a:pt x="1515" y="489"/>
                      <a:pt x="1512" y="482"/>
                    </a:cubicBezTo>
                    <a:cubicBezTo>
                      <a:pt x="1510" y="478"/>
                      <a:pt x="1511" y="473"/>
                      <a:pt x="1514" y="471"/>
                    </a:cubicBezTo>
                    <a:cubicBezTo>
                      <a:pt x="1521" y="466"/>
                      <a:pt x="1527" y="473"/>
                      <a:pt x="1525" y="477"/>
                    </a:cubicBezTo>
                    <a:cubicBezTo>
                      <a:pt x="1525" y="474"/>
                      <a:pt x="1523" y="472"/>
                      <a:pt x="1520" y="472"/>
                    </a:cubicBezTo>
                    <a:cubicBezTo>
                      <a:pt x="1517" y="472"/>
                      <a:pt x="1514" y="475"/>
                      <a:pt x="1515" y="479"/>
                    </a:cubicBezTo>
                    <a:cubicBezTo>
                      <a:pt x="1515" y="481"/>
                      <a:pt x="1517" y="484"/>
                      <a:pt x="1520" y="485"/>
                    </a:cubicBezTo>
                    <a:cubicBezTo>
                      <a:pt x="1525" y="486"/>
                      <a:pt x="1530" y="483"/>
                      <a:pt x="1532" y="479"/>
                    </a:cubicBezTo>
                    <a:cubicBezTo>
                      <a:pt x="1533" y="475"/>
                      <a:pt x="1533" y="471"/>
                      <a:pt x="1532" y="467"/>
                    </a:cubicBezTo>
                    <a:cubicBezTo>
                      <a:pt x="1528" y="453"/>
                      <a:pt x="1496" y="427"/>
                      <a:pt x="1483" y="421"/>
                    </a:cubicBezTo>
                    <a:cubicBezTo>
                      <a:pt x="1493" y="431"/>
                      <a:pt x="1501" y="444"/>
                      <a:pt x="1505" y="459"/>
                    </a:cubicBezTo>
                    <a:cubicBezTo>
                      <a:pt x="1513" y="494"/>
                      <a:pt x="1497" y="540"/>
                      <a:pt x="1458" y="545"/>
                    </a:cubicBezTo>
                    <a:cubicBezTo>
                      <a:pt x="1445" y="546"/>
                      <a:pt x="1432" y="541"/>
                      <a:pt x="1427" y="528"/>
                    </a:cubicBezTo>
                    <a:cubicBezTo>
                      <a:pt x="1423" y="519"/>
                      <a:pt x="1426" y="508"/>
                      <a:pt x="1435" y="503"/>
                    </a:cubicBezTo>
                    <a:cubicBezTo>
                      <a:pt x="1444" y="498"/>
                      <a:pt x="1454" y="499"/>
                      <a:pt x="1461" y="506"/>
                    </a:cubicBezTo>
                    <a:cubicBezTo>
                      <a:pt x="1465" y="510"/>
                      <a:pt x="1467" y="516"/>
                      <a:pt x="1466" y="522"/>
                    </a:cubicBezTo>
                    <a:cubicBezTo>
                      <a:pt x="1465" y="524"/>
                      <a:pt x="1465" y="526"/>
                      <a:pt x="1464" y="528"/>
                    </a:cubicBezTo>
                    <a:cubicBezTo>
                      <a:pt x="1461" y="532"/>
                      <a:pt x="1456" y="535"/>
                      <a:pt x="1451" y="536"/>
                    </a:cubicBezTo>
                    <a:cubicBezTo>
                      <a:pt x="1442" y="536"/>
                      <a:pt x="1435" y="529"/>
                      <a:pt x="1434" y="521"/>
                    </a:cubicBezTo>
                    <a:cubicBezTo>
                      <a:pt x="1434" y="512"/>
                      <a:pt x="1441" y="504"/>
                      <a:pt x="1449" y="504"/>
                    </a:cubicBezTo>
                    <a:cubicBezTo>
                      <a:pt x="1454" y="504"/>
                      <a:pt x="1458" y="506"/>
                      <a:pt x="1461" y="509"/>
                    </a:cubicBezTo>
                    <a:cubicBezTo>
                      <a:pt x="1461" y="508"/>
                      <a:pt x="1460" y="508"/>
                      <a:pt x="1460" y="507"/>
                    </a:cubicBezTo>
                    <a:cubicBezTo>
                      <a:pt x="1453" y="501"/>
                      <a:pt x="1444" y="500"/>
                      <a:pt x="1436" y="505"/>
                    </a:cubicBezTo>
                    <a:cubicBezTo>
                      <a:pt x="1429" y="510"/>
                      <a:pt x="1427" y="519"/>
                      <a:pt x="1430" y="527"/>
                    </a:cubicBezTo>
                    <a:cubicBezTo>
                      <a:pt x="1434" y="538"/>
                      <a:pt x="1447" y="542"/>
                      <a:pt x="1457" y="541"/>
                    </a:cubicBezTo>
                    <a:cubicBezTo>
                      <a:pt x="1493" y="535"/>
                      <a:pt x="1507" y="492"/>
                      <a:pt x="1500" y="460"/>
                    </a:cubicBezTo>
                    <a:cubicBezTo>
                      <a:pt x="1491" y="429"/>
                      <a:pt x="1467" y="411"/>
                      <a:pt x="1436" y="404"/>
                    </a:cubicBezTo>
                    <a:cubicBezTo>
                      <a:pt x="1372" y="392"/>
                      <a:pt x="1321" y="434"/>
                      <a:pt x="1290" y="485"/>
                    </a:cubicBezTo>
                    <a:cubicBezTo>
                      <a:pt x="1278" y="503"/>
                      <a:pt x="1271" y="519"/>
                      <a:pt x="1266" y="541"/>
                    </a:cubicBezTo>
                    <a:cubicBezTo>
                      <a:pt x="1262" y="562"/>
                      <a:pt x="1263" y="586"/>
                      <a:pt x="1273" y="602"/>
                    </a:cubicBezTo>
                    <a:cubicBezTo>
                      <a:pt x="1273" y="602"/>
                      <a:pt x="1273" y="602"/>
                      <a:pt x="1273" y="602"/>
                    </a:cubicBezTo>
                    <a:cubicBezTo>
                      <a:pt x="1267" y="591"/>
                      <a:pt x="1267" y="575"/>
                      <a:pt x="1269" y="563"/>
                    </a:cubicBezTo>
                    <a:cubicBezTo>
                      <a:pt x="1274" y="540"/>
                      <a:pt x="1296" y="512"/>
                      <a:pt x="1319" y="503"/>
                    </a:cubicBezTo>
                    <a:cubicBezTo>
                      <a:pt x="1319" y="505"/>
                      <a:pt x="1320" y="507"/>
                      <a:pt x="1321" y="507"/>
                    </a:cubicBezTo>
                    <a:cubicBezTo>
                      <a:pt x="1299" y="516"/>
                      <a:pt x="1279" y="541"/>
                      <a:pt x="1273" y="564"/>
                    </a:cubicBezTo>
                    <a:cubicBezTo>
                      <a:pt x="1269" y="580"/>
                      <a:pt x="1271" y="602"/>
                      <a:pt x="1284" y="612"/>
                    </a:cubicBezTo>
                    <a:cubicBezTo>
                      <a:pt x="1288" y="615"/>
                      <a:pt x="1292" y="616"/>
                      <a:pt x="1297" y="617"/>
                    </a:cubicBezTo>
                    <a:cubicBezTo>
                      <a:pt x="1302" y="617"/>
                      <a:pt x="1306" y="615"/>
                      <a:pt x="1310" y="612"/>
                    </a:cubicBezTo>
                    <a:cubicBezTo>
                      <a:pt x="1313" y="609"/>
                      <a:pt x="1315" y="605"/>
                      <a:pt x="1315" y="601"/>
                    </a:cubicBezTo>
                    <a:cubicBezTo>
                      <a:pt x="1316" y="596"/>
                      <a:pt x="1314" y="593"/>
                      <a:pt x="1311" y="590"/>
                    </a:cubicBezTo>
                    <a:cubicBezTo>
                      <a:pt x="1308" y="587"/>
                      <a:pt x="1304" y="586"/>
                      <a:pt x="1300" y="587"/>
                    </a:cubicBezTo>
                    <a:cubicBezTo>
                      <a:pt x="1299" y="588"/>
                      <a:pt x="1297" y="589"/>
                      <a:pt x="1296" y="590"/>
                    </a:cubicBezTo>
                    <a:cubicBezTo>
                      <a:pt x="1295" y="592"/>
                      <a:pt x="1295" y="593"/>
                      <a:pt x="1295" y="595"/>
                    </a:cubicBezTo>
                    <a:cubicBezTo>
                      <a:pt x="1295" y="596"/>
                      <a:pt x="1296" y="598"/>
                      <a:pt x="1297" y="598"/>
                    </a:cubicBezTo>
                    <a:cubicBezTo>
                      <a:pt x="1298" y="599"/>
                      <a:pt x="1299" y="600"/>
                      <a:pt x="1300" y="599"/>
                    </a:cubicBezTo>
                    <a:cubicBezTo>
                      <a:pt x="1299" y="600"/>
                      <a:pt x="1298" y="599"/>
                      <a:pt x="1297" y="599"/>
                    </a:cubicBezTo>
                    <a:cubicBezTo>
                      <a:pt x="1296" y="598"/>
                      <a:pt x="1295" y="596"/>
                      <a:pt x="1295" y="595"/>
                    </a:cubicBezTo>
                    <a:cubicBezTo>
                      <a:pt x="1295" y="593"/>
                      <a:pt x="1295" y="592"/>
                      <a:pt x="1296" y="590"/>
                    </a:cubicBezTo>
                    <a:cubicBezTo>
                      <a:pt x="1297" y="588"/>
                      <a:pt x="1298" y="587"/>
                      <a:pt x="1300" y="587"/>
                    </a:cubicBezTo>
                    <a:cubicBezTo>
                      <a:pt x="1304" y="585"/>
                      <a:pt x="1308" y="586"/>
                      <a:pt x="1311" y="589"/>
                    </a:cubicBezTo>
                    <a:cubicBezTo>
                      <a:pt x="1315" y="592"/>
                      <a:pt x="1317" y="596"/>
                      <a:pt x="1317" y="601"/>
                    </a:cubicBezTo>
                    <a:cubicBezTo>
                      <a:pt x="1316" y="606"/>
                      <a:pt x="1315" y="610"/>
                      <a:pt x="1311" y="613"/>
                    </a:cubicBezTo>
                    <a:cubicBezTo>
                      <a:pt x="1307" y="617"/>
                      <a:pt x="1302" y="618"/>
                      <a:pt x="1297" y="618"/>
                    </a:cubicBezTo>
                    <a:cubicBezTo>
                      <a:pt x="1294" y="618"/>
                      <a:pt x="1291" y="618"/>
                      <a:pt x="1288" y="617"/>
                    </a:cubicBezTo>
                    <a:cubicBezTo>
                      <a:pt x="1290" y="618"/>
                      <a:pt x="1292" y="619"/>
                      <a:pt x="1294" y="620"/>
                    </a:cubicBezTo>
                    <a:cubicBezTo>
                      <a:pt x="1307" y="625"/>
                      <a:pt x="1319" y="624"/>
                      <a:pt x="1332" y="622"/>
                    </a:cubicBezTo>
                    <a:cubicBezTo>
                      <a:pt x="1348" y="618"/>
                      <a:pt x="1359" y="612"/>
                      <a:pt x="1372" y="602"/>
                    </a:cubicBezTo>
                    <a:cubicBezTo>
                      <a:pt x="1395" y="584"/>
                      <a:pt x="1419" y="557"/>
                      <a:pt x="1450" y="557"/>
                    </a:cubicBezTo>
                    <a:cubicBezTo>
                      <a:pt x="1455" y="557"/>
                      <a:pt x="1460" y="558"/>
                      <a:pt x="1465" y="559"/>
                    </a:cubicBezTo>
                    <a:cubicBezTo>
                      <a:pt x="1469" y="560"/>
                      <a:pt x="1475" y="563"/>
                      <a:pt x="1480" y="565"/>
                    </a:cubicBezTo>
                    <a:cubicBezTo>
                      <a:pt x="1493" y="568"/>
                      <a:pt x="1501" y="560"/>
                      <a:pt x="1501" y="552"/>
                    </a:cubicBezTo>
                    <a:cubicBezTo>
                      <a:pt x="1501" y="549"/>
                      <a:pt x="1499" y="546"/>
                      <a:pt x="1497" y="544"/>
                    </a:cubicBezTo>
                    <a:cubicBezTo>
                      <a:pt x="1495" y="542"/>
                      <a:pt x="1491" y="542"/>
                      <a:pt x="1489" y="543"/>
                    </a:cubicBezTo>
                    <a:cubicBezTo>
                      <a:pt x="1486" y="545"/>
                      <a:pt x="1485" y="549"/>
                      <a:pt x="1487" y="552"/>
                    </a:cubicBezTo>
                    <a:cubicBezTo>
                      <a:pt x="1489" y="554"/>
                      <a:pt x="1492" y="554"/>
                      <a:pt x="1494" y="553"/>
                    </a:cubicBezTo>
                    <a:cubicBezTo>
                      <a:pt x="1492" y="555"/>
                      <a:pt x="1488" y="555"/>
                      <a:pt x="1486" y="553"/>
                    </a:cubicBezTo>
                    <a:cubicBezTo>
                      <a:pt x="1485" y="552"/>
                      <a:pt x="1483" y="549"/>
                      <a:pt x="1484" y="547"/>
                    </a:cubicBezTo>
                    <a:cubicBezTo>
                      <a:pt x="1486" y="539"/>
                      <a:pt x="1496" y="538"/>
                      <a:pt x="1501" y="543"/>
                    </a:cubicBezTo>
                    <a:cubicBezTo>
                      <a:pt x="1504" y="547"/>
                      <a:pt x="1505" y="552"/>
                      <a:pt x="1503" y="557"/>
                    </a:cubicBezTo>
                    <a:cubicBezTo>
                      <a:pt x="1501" y="564"/>
                      <a:pt x="1494" y="568"/>
                      <a:pt x="1484" y="567"/>
                    </a:cubicBezTo>
                    <a:cubicBezTo>
                      <a:pt x="1487" y="568"/>
                      <a:pt x="1490" y="570"/>
                      <a:pt x="1492" y="571"/>
                    </a:cubicBezTo>
                    <a:cubicBezTo>
                      <a:pt x="1497" y="572"/>
                      <a:pt x="1504" y="571"/>
                      <a:pt x="1508" y="567"/>
                    </a:cubicBezTo>
                    <a:cubicBezTo>
                      <a:pt x="1516" y="561"/>
                      <a:pt x="1515" y="550"/>
                      <a:pt x="1509" y="542"/>
                    </a:cubicBezTo>
                    <a:cubicBezTo>
                      <a:pt x="1505" y="537"/>
                      <a:pt x="1501" y="533"/>
                      <a:pt x="1500" y="525"/>
                    </a:cubicBezTo>
                    <a:cubicBezTo>
                      <a:pt x="1500" y="518"/>
                      <a:pt x="1502" y="512"/>
                      <a:pt x="1508" y="508"/>
                    </a:cubicBezTo>
                    <a:cubicBezTo>
                      <a:pt x="1500" y="526"/>
                      <a:pt x="1514" y="530"/>
                      <a:pt x="1520" y="542"/>
                    </a:cubicBezTo>
                    <a:cubicBezTo>
                      <a:pt x="1523" y="550"/>
                      <a:pt x="1524" y="558"/>
                      <a:pt x="1520" y="565"/>
                    </a:cubicBezTo>
                    <a:cubicBezTo>
                      <a:pt x="1515" y="571"/>
                      <a:pt x="1505" y="577"/>
                      <a:pt x="1495" y="573"/>
                    </a:cubicBezTo>
                    <a:cubicBezTo>
                      <a:pt x="1496" y="573"/>
                      <a:pt x="1497" y="574"/>
                      <a:pt x="1497" y="574"/>
                    </a:cubicBezTo>
                    <a:cubicBezTo>
                      <a:pt x="1511" y="584"/>
                      <a:pt x="1517" y="596"/>
                      <a:pt x="1516" y="613"/>
                    </a:cubicBezTo>
                    <a:cubicBezTo>
                      <a:pt x="1516" y="616"/>
                      <a:pt x="1515" y="619"/>
                      <a:pt x="1514" y="622"/>
                    </a:cubicBezTo>
                    <a:cubicBezTo>
                      <a:pt x="1513" y="622"/>
                      <a:pt x="1512" y="621"/>
                      <a:pt x="1512" y="621"/>
                    </a:cubicBezTo>
                    <a:cubicBezTo>
                      <a:pt x="1513" y="619"/>
                      <a:pt x="1513" y="616"/>
                      <a:pt x="1513" y="613"/>
                    </a:cubicBezTo>
                    <a:cubicBezTo>
                      <a:pt x="1514" y="597"/>
                      <a:pt x="1507" y="586"/>
                      <a:pt x="1494" y="577"/>
                    </a:cubicBezTo>
                    <a:cubicBezTo>
                      <a:pt x="1493" y="576"/>
                      <a:pt x="1492" y="575"/>
                      <a:pt x="1490" y="574"/>
                    </a:cubicBezTo>
                    <a:cubicBezTo>
                      <a:pt x="1494" y="578"/>
                      <a:pt x="1497" y="583"/>
                      <a:pt x="1498" y="589"/>
                    </a:cubicBezTo>
                    <a:cubicBezTo>
                      <a:pt x="1499" y="593"/>
                      <a:pt x="1499" y="596"/>
                      <a:pt x="1498" y="600"/>
                    </a:cubicBezTo>
                    <a:cubicBezTo>
                      <a:pt x="1497" y="603"/>
                      <a:pt x="1496" y="606"/>
                      <a:pt x="1494" y="609"/>
                    </a:cubicBezTo>
                    <a:cubicBezTo>
                      <a:pt x="1488" y="616"/>
                      <a:pt x="1478" y="618"/>
                      <a:pt x="1471" y="611"/>
                    </a:cubicBezTo>
                    <a:cubicBezTo>
                      <a:pt x="1468" y="609"/>
                      <a:pt x="1467" y="605"/>
                      <a:pt x="1467" y="601"/>
                    </a:cubicBezTo>
                    <a:cubicBezTo>
                      <a:pt x="1467" y="599"/>
                      <a:pt x="1467" y="598"/>
                      <a:pt x="1468" y="596"/>
                    </a:cubicBezTo>
                    <a:cubicBezTo>
                      <a:pt x="1470" y="593"/>
                      <a:pt x="1472" y="591"/>
                      <a:pt x="1475" y="590"/>
                    </a:cubicBezTo>
                    <a:cubicBezTo>
                      <a:pt x="1477" y="590"/>
                      <a:pt x="1478" y="590"/>
                      <a:pt x="1480" y="590"/>
                    </a:cubicBezTo>
                    <a:cubicBezTo>
                      <a:pt x="1480" y="590"/>
                      <a:pt x="1481" y="590"/>
                      <a:pt x="1482" y="591"/>
                    </a:cubicBezTo>
                    <a:cubicBezTo>
                      <a:pt x="1485" y="592"/>
                      <a:pt x="1486" y="594"/>
                      <a:pt x="1486" y="597"/>
                    </a:cubicBezTo>
                    <a:cubicBezTo>
                      <a:pt x="1486" y="599"/>
                      <a:pt x="1485" y="601"/>
                      <a:pt x="1484" y="601"/>
                    </a:cubicBezTo>
                    <a:cubicBezTo>
                      <a:pt x="1483" y="601"/>
                      <a:pt x="1483" y="601"/>
                      <a:pt x="1483" y="601"/>
                    </a:cubicBezTo>
                    <a:cubicBezTo>
                      <a:pt x="1484" y="601"/>
                      <a:pt x="1484" y="601"/>
                      <a:pt x="1484" y="601"/>
                    </a:cubicBezTo>
                    <a:cubicBezTo>
                      <a:pt x="1485" y="601"/>
                      <a:pt x="1486" y="599"/>
                      <a:pt x="1486" y="597"/>
                    </a:cubicBezTo>
                    <a:cubicBezTo>
                      <a:pt x="1486" y="595"/>
                      <a:pt x="1484" y="593"/>
                      <a:pt x="1482" y="592"/>
                    </a:cubicBezTo>
                    <a:cubicBezTo>
                      <a:pt x="1481" y="591"/>
                      <a:pt x="1480" y="591"/>
                      <a:pt x="1479" y="591"/>
                    </a:cubicBezTo>
                    <a:cubicBezTo>
                      <a:pt x="1478" y="591"/>
                      <a:pt x="1477" y="591"/>
                      <a:pt x="1475" y="591"/>
                    </a:cubicBezTo>
                    <a:cubicBezTo>
                      <a:pt x="1473" y="592"/>
                      <a:pt x="1471" y="594"/>
                      <a:pt x="1469" y="597"/>
                    </a:cubicBezTo>
                    <a:cubicBezTo>
                      <a:pt x="1469" y="598"/>
                      <a:pt x="1469" y="600"/>
                      <a:pt x="1469" y="601"/>
                    </a:cubicBezTo>
                    <a:cubicBezTo>
                      <a:pt x="1469" y="605"/>
                      <a:pt x="1470" y="607"/>
                      <a:pt x="1473" y="610"/>
                    </a:cubicBezTo>
                    <a:cubicBezTo>
                      <a:pt x="1478" y="615"/>
                      <a:pt x="1486" y="613"/>
                      <a:pt x="1491" y="607"/>
                    </a:cubicBezTo>
                    <a:cubicBezTo>
                      <a:pt x="1493" y="604"/>
                      <a:pt x="1494" y="602"/>
                      <a:pt x="1495" y="599"/>
                    </a:cubicBezTo>
                    <a:cubicBezTo>
                      <a:pt x="1495" y="596"/>
                      <a:pt x="1495" y="593"/>
                      <a:pt x="1494" y="590"/>
                    </a:cubicBezTo>
                    <a:cubicBezTo>
                      <a:pt x="1494" y="586"/>
                      <a:pt x="1492" y="583"/>
                      <a:pt x="1490" y="581"/>
                    </a:cubicBezTo>
                    <a:cubicBezTo>
                      <a:pt x="1488" y="576"/>
                      <a:pt x="1484" y="573"/>
                      <a:pt x="1479" y="570"/>
                    </a:cubicBezTo>
                    <a:cubicBezTo>
                      <a:pt x="1471" y="565"/>
                      <a:pt x="1460" y="562"/>
                      <a:pt x="1450" y="561"/>
                    </a:cubicBezTo>
                    <a:cubicBezTo>
                      <a:pt x="1424" y="562"/>
                      <a:pt x="1403" y="583"/>
                      <a:pt x="1383" y="599"/>
                    </a:cubicBezTo>
                    <a:cubicBezTo>
                      <a:pt x="1386" y="596"/>
                      <a:pt x="1390" y="594"/>
                      <a:pt x="1394" y="592"/>
                    </a:cubicBezTo>
                    <a:cubicBezTo>
                      <a:pt x="1407" y="586"/>
                      <a:pt x="1426" y="587"/>
                      <a:pt x="1435" y="600"/>
                    </a:cubicBezTo>
                    <a:cubicBezTo>
                      <a:pt x="1440" y="608"/>
                      <a:pt x="1441" y="618"/>
                      <a:pt x="1451" y="621"/>
                    </a:cubicBezTo>
                    <a:cubicBezTo>
                      <a:pt x="1447" y="628"/>
                      <a:pt x="1434" y="629"/>
                      <a:pt x="1425" y="621"/>
                    </a:cubicBezTo>
                    <a:cubicBezTo>
                      <a:pt x="1416" y="613"/>
                      <a:pt x="1410" y="595"/>
                      <a:pt x="1395" y="598"/>
                    </a:cubicBezTo>
                    <a:cubicBezTo>
                      <a:pt x="1387" y="599"/>
                      <a:pt x="1379" y="605"/>
                      <a:pt x="1375" y="605"/>
                    </a:cubicBezTo>
                    <a:cubicBezTo>
                      <a:pt x="1376" y="604"/>
                      <a:pt x="1376" y="604"/>
                      <a:pt x="1376" y="604"/>
                    </a:cubicBezTo>
                    <a:cubicBezTo>
                      <a:pt x="1376" y="605"/>
                      <a:pt x="1375" y="605"/>
                      <a:pt x="1374" y="605"/>
                    </a:cubicBezTo>
                    <a:cubicBezTo>
                      <a:pt x="1361" y="615"/>
                      <a:pt x="1350" y="622"/>
                      <a:pt x="1333" y="625"/>
                    </a:cubicBezTo>
                    <a:cubicBezTo>
                      <a:pt x="1319" y="627"/>
                      <a:pt x="1307" y="627"/>
                      <a:pt x="1294" y="622"/>
                    </a:cubicBezTo>
                    <a:cubicBezTo>
                      <a:pt x="1284" y="618"/>
                      <a:pt x="1277" y="611"/>
                      <a:pt x="1271" y="603"/>
                    </a:cubicBezTo>
                    <a:cubicBezTo>
                      <a:pt x="1261" y="586"/>
                      <a:pt x="1260" y="562"/>
                      <a:pt x="1263" y="539"/>
                    </a:cubicBezTo>
                    <a:cubicBezTo>
                      <a:pt x="1265" y="531"/>
                      <a:pt x="1267" y="523"/>
                      <a:pt x="1270" y="515"/>
                    </a:cubicBezTo>
                    <a:cubicBezTo>
                      <a:pt x="1275" y="500"/>
                      <a:pt x="1284" y="488"/>
                      <a:pt x="1286" y="472"/>
                    </a:cubicBezTo>
                    <a:cubicBezTo>
                      <a:pt x="1287" y="465"/>
                      <a:pt x="1286" y="456"/>
                      <a:pt x="1282" y="450"/>
                    </a:cubicBezTo>
                    <a:cubicBezTo>
                      <a:pt x="1279" y="447"/>
                      <a:pt x="1273" y="444"/>
                      <a:pt x="1269" y="447"/>
                    </a:cubicBezTo>
                    <a:cubicBezTo>
                      <a:pt x="1268" y="448"/>
                      <a:pt x="1268" y="450"/>
                      <a:pt x="1268" y="451"/>
                    </a:cubicBezTo>
                    <a:cubicBezTo>
                      <a:pt x="1269" y="453"/>
                      <a:pt x="1270" y="454"/>
                      <a:pt x="1272" y="453"/>
                    </a:cubicBezTo>
                    <a:cubicBezTo>
                      <a:pt x="1273" y="453"/>
                      <a:pt x="1274" y="452"/>
                      <a:pt x="1274" y="452"/>
                    </a:cubicBezTo>
                    <a:cubicBezTo>
                      <a:pt x="1275" y="450"/>
                      <a:pt x="1274" y="449"/>
                      <a:pt x="1272" y="449"/>
                    </a:cubicBezTo>
                    <a:cubicBezTo>
                      <a:pt x="1272" y="449"/>
                      <a:pt x="1271" y="449"/>
                      <a:pt x="1270" y="450"/>
                    </a:cubicBezTo>
                    <a:cubicBezTo>
                      <a:pt x="1270" y="449"/>
                      <a:pt x="1271" y="448"/>
                      <a:pt x="1272" y="448"/>
                    </a:cubicBezTo>
                    <a:cubicBezTo>
                      <a:pt x="1274" y="447"/>
                      <a:pt x="1275" y="448"/>
                      <a:pt x="1276" y="449"/>
                    </a:cubicBezTo>
                    <a:cubicBezTo>
                      <a:pt x="1277" y="452"/>
                      <a:pt x="1276" y="455"/>
                      <a:pt x="1274" y="456"/>
                    </a:cubicBezTo>
                    <a:cubicBezTo>
                      <a:pt x="1272" y="457"/>
                      <a:pt x="1270" y="457"/>
                      <a:pt x="1268" y="456"/>
                    </a:cubicBezTo>
                    <a:cubicBezTo>
                      <a:pt x="1266" y="456"/>
                      <a:pt x="1265" y="454"/>
                      <a:pt x="1265" y="452"/>
                    </a:cubicBezTo>
                    <a:cubicBezTo>
                      <a:pt x="1264" y="450"/>
                      <a:pt x="1265" y="447"/>
                      <a:pt x="1267" y="445"/>
                    </a:cubicBezTo>
                    <a:cubicBezTo>
                      <a:pt x="1271" y="442"/>
                      <a:pt x="1277" y="444"/>
                      <a:pt x="1280" y="447"/>
                    </a:cubicBezTo>
                    <a:cubicBezTo>
                      <a:pt x="1282" y="448"/>
                      <a:pt x="1284" y="450"/>
                      <a:pt x="1285" y="453"/>
                    </a:cubicBezTo>
                    <a:cubicBezTo>
                      <a:pt x="1282" y="442"/>
                      <a:pt x="1275" y="436"/>
                      <a:pt x="1266" y="433"/>
                    </a:cubicBezTo>
                    <a:cubicBezTo>
                      <a:pt x="1260" y="432"/>
                      <a:pt x="1254" y="432"/>
                      <a:pt x="1249" y="435"/>
                    </a:cubicBezTo>
                    <a:cubicBezTo>
                      <a:pt x="1249" y="435"/>
                      <a:pt x="1249" y="435"/>
                      <a:pt x="1249" y="435"/>
                    </a:cubicBezTo>
                    <a:cubicBezTo>
                      <a:pt x="1254" y="433"/>
                      <a:pt x="1260" y="436"/>
                      <a:pt x="1259" y="444"/>
                    </a:cubicBezTo>
                    <a:cubicBezTo>
                      <a:pt x="1258" y="450"/>
                      <a:pt x="1249" y="458"/>
                      <a:pt x="1258" y="469"/>
                    </a:cubicBezTo>
                    <a:close/>
                    <a:moveTo>
                      <a:pt x="1225" y="108"/>
                    </a:moveTo>
                    <a:cubicBezTo>
                      <a:pt x="1215" y="135"/>
                      <a:pt x="1228" y="155"/>
                      <a:pt x="1227" y="168"/>
                    </a:cubicBezTo>
                    <a:cubicBezTo>
                      <a:pt x="1227" y="183"/>
                      <a:pt x="1210" y="183"/>
                      <a:pt x="1206" y="167"/>
                    </a:cubicBezTo>
                    <a:cubicBezTo>
                      <a:pt x="1203" y="149"/>
                      <a:pt x="1212" y="125"/>
                      <a:pt x="1225" y="108"/>
                    </a:cubicBezTo>
                    <a:close/>
                    <a:moveTo>
                      <a:pt x="1105" y="190"/>
                    </a:moveTo>
                    <a:cubicBezTo>
                      <a:pt x="1093" y="192"/>
                      <a:pt x="1067" y="184"/>
                      <a:pt x="1058" y="171"/>
                    </a:cubicBezTo>
                    <a:cubicBezTo>
                      <a:pt x="1048" y="158"/>
                      <a:pt x="1056" y="147"/>
                      <a:pt x="1069" y="160"/>
                    </a:cubicBezTo>
                    <a:cubicBezTo>
                      <a:pt x="1080" y="169"/>
                      <a:pt x="1091" y="188"/>
                      <a:pt x="1105" y="190"/>
                    </a:cubicBezTo>
                    <a:close/>
                    <a:moveTo>
                      <a:pt x="1220" y="265"/>
                    </a:moveTo>
                    <a:cubicBezTo>
                      <a:pt x="1221" y="264"/>
                      <a:pt x="1222" y="261"/>
                      <a:pt x="1220" y="260"/>
                    </a:cubicBezTo>
                    <a:cubicBezTo>
                      <a:pt x="1219" y="258"/>
                      <a:pt x="1216" y="258"/>
                      <a:pt x="1215" y="259"/>
                    </a:cubicBezTo>
                    <a:cubicBezTo>
                      <a:pt x="1213" y="261"/>
                      <a:pt x="1213" y="263"/>
                      <a:pt x="1214" y="265"/>
                    </a:cubicBezTo>
                    <a:cubicBezTo>
                      <a:pt x="1216" y="266"/>
                      <a:pt x="1218" y="267"/>
                      <a:pt x="1220" y="265"/>
                    </a:cubicBezTo>
                    <a:close/>
                    <a:moveTo>
                      <a:pt x="1176" y="217"/>
                    </a:moveTo>
                    <a:cubicBezTo>
                      <a:pt x="1185" y="213"/>
                      <a:pt x="1189" y="225"/>
                      <a:pt x="1191" y="229"/>
                    </a:cubicBezTo>
                    <a:cubicBezTo>
                      <a:pt x="1192" y="232"/>
                      <a:pt x="1194" y="233"/>
                      <a:pt x="1197" y="234"/>
                    </a:cubicBezTo>
                    <a:cubicBezTo>
                      <a:pt x="1193" y="235"/>
                      <a:pt x="1184" y="235"/>
                      <a:pt x="1180" y="233"/>
                    </a:cubicBezTo>
                    <a:cubicBezTo>
                      <a:pt x="1174" y="231"/>
                      <a:pt x="1171" y="225"/>
                      <a:pt x="1174" y="218"/>
                    </a:cubicBezTo>
                    <a:cubicBezTo>
                      <a:pt x="1175" y="222"/>
                      <a:pt x="1178" y="226"/>
                      <a:pt x="1182" y="227"/>
                    </a:cubicBezTo>
                    <a:cubicBezTo>
                      <a:pt x="1180" y="226"/>
                      <a:pt x="1177" y="221"/>
                      <a:pt x="1176" y="217"/>
                    </a:cubicBezTo>
                    <a:close/>
                    <a:moveTo>
                      <a:pt x="1199" y="269"/>
                    </a:moveTo>
                    <a:cubicBezTo>
                      <a:pt x="1202" y="267"/>
                      <a:pt x="1202" y="262"/>
                      <a:pt x="1200" y="259"/>
                    </a:cubicBezTo>
                    <a:cubicBezTo>
                      <a:pt x="1197" y="255"/>
                      <a:pt x="1192" y="255"/>
                      <a:pt x="1189" y="258"/>
                    </a:cubicBezTo>
                    <a:cubicBezTo>
                      <a:pt x="1186" y="261"/>
                      <a:pt x="1185" y="265"/>
                      <a:pt x="1188" y="268"/>
                    </a:cubicBezTo>
                    <a:cubicBezTo>
                      <a:pt x="1191" y="272"/>
                      <a:pt x="1196" y="272"/>
                      <a:pt x="1199" y="269"/>
                    </a:cubicBezTo>
                    <a:close/>
                    <a:moveTo>
                      <a:pt x="1211" y="270"/>
                    </a:moveTo>
                    <a:cubicBezTo>
                      <a:pt x="1213" y="268"/>
                      <a:pt x="1213" y="265"/>
                      <a:pt x="1212" y="263"/>
                    </a:cubicBezTo>
                    <a:cubicBezTo>
                      <a:pt x="1210" y="261"/>
                      <a:pt x="1207" y="260"/>
                      <a:pt x="1205" y="262"/>
                    </a:cubicBezTo>
                    <a:cubicBezTo>
                      <a:pt x="1203" y="264"/>
                      <a:pt x="1202" y="267"/>
                      <a:pt x="1204" y="269"/>
                    </a:cubicBezTo>
                    <a:cubicBezTo>
                      <a:pt x="1206" y="271"/>
                      <a:pt x="1209" y="271"/>
                      <a:pt x="1211" y="270"/>
                    </a:cubicBezTo>
                    <a:close/>
                    <a:moveTo>
                      <a:pt x="1125" y="192"/>
                    </a:moveTo>
                    <a:cubicBezTo>
                      <a:pt x="1128" y="192"/>
                      <a:pt x="1131" y="191"/>
                      <a:pt x="1134" y="189"/>
                    </a:cubicBezTo>
                    <a:cubicBezTo>
                      <a:pt x="1136" y="187"/>
                      <a:pt x="1138" y="183"/>
                      <a:pt x="1136" y="178"/>
                    </a:cubicBezTo>
                    <a:cubicBezTo>
                      <a:pt x="1135" y="173"/>
                      <a:pt x="1129" y="171"/>
                      <a:pt x="1125" y="171"/>
                    </a:cubicBezTo>
                    <a:cubicBezTo>
                      <a:pt x="1117" y="172"/>
                      <a:pt x="1118" y="179"/>
                      <a:pt x="1115" y="183"/>
                    </a:cubicBezTo>
                    <a:cubicBezTo>
                      <a:pt x="1112" y="187"/>
                      <a:pt x="1105" y="187"/>
                      <a:pt x="1098" y="184"/>
                    </a:cubicBezTo>
                    <a:cubicBezTo>
                      <a:pt x="1091" y="181"/>
                      <a:pt x="1087" y="173"/>
                      <a:pt x="1088" y="165"/>
                    </a:cubicBezTo>
                    <a:cubicBezTo>
                      <a:pt x="1089" y="160"/>
                      <a:pt x="1092" y="156"/>
                      <a:pt x="1098" y="157"/>
                    </a:cubicBezTo>
                    <a:cubicBezTo>
                      <a:pt x="1094" y="160"/>
                      <a:pt x="1095" y="168"/>
                      <a:pt x="1102" y="168"/>
                    </a:cubicBezTo>
                    <a:cubicBezTo>
                      <a:pt x="1105" y="169"/>
                      <a:pt x="1112" y="166"/>
                      <a:pt x="1120" y="163"/>
                    </a:cubicBezTo>
                    <a:cubicBezTo>
                      <a:pt x="1127" y="160"/>
                      <a:pt x="1135" y="159"/>
                      <a:pt x="1141" y="160"/>
                    </a:cubicBezTo>
                    <a:cubicBezTo>
                      <a:pt x="1154" y="164"/>
                      <a:pt x="1161" y="180"/>
                      <a:pt x="1155" y="192"/>
                    </a:cubicBezTo>
                    <a:cubicBezTo>
                      <a:pt x="1151" y="198"/>
                      <a:pt x="1145" y="201"/>
                      <a:pt x="1139" y="204"/>
                    </a:cubicBezTo>
                    <a:cubicBezTo>
                      <a:pt x="1132" y="206"/>
                      <a:pt x="1113" y="208"/>
                      <a:pt x="1107" y="215"/>
                    </a:cubicBezTo>
                    <a:cubicBezTo>
                      <a:pt x="1103" y="220"/>
                      <a:pt x="1106" y="226"/>
                      <a:pt x="1110" y="227"/>
                    </a:cubicBezTo>
                    <a:cubicBezTo>
                      <a:pt x="1106" y="231"/>
                      <a:pt x="1098" y="229"/>
                      <a:pt x="1095" y="224"/>
                    </a:cubicBezTo>
                    <a:cubicBezTo>
                      <a:pt x="1089" y="214"/>
                      <a:pt x="1094" y="198"/>
                      <a:pt x="1107" y="192"/>
                    </a:cubicBezTo>
                    <a:cubicBezTo>
                      <a:pt x="1112" y="190"/>
                      <a:pt x="1118" y="191"/>
                      <a:pt x="1125" y="192"/>
                    </a:cubicBezTo>
                    <a:close/>
                    <a:moveTo>
                      <a:pt x="1036" y="96"/>
                    </a:moveTo>
                    <a:cubicBezTo>
                      <a:pt x="1038" y="94"/>
                      <a:pt x="1040" y="94"/>
                      <a:pt x="1042" y="95"/>
                    </a:cubicBezTo>
                    <a:cubicBezTo>
                      <a:pt x="1044" y="97"/>
                      <a:pt x="1044" y="99"/>
                      <a:pt x="1042" y="101"/>
                    </a:cubicBezTo>
                    <a:cubicBezTo>
                      <a:pt x="1041" y="103"/>
                      <a:pt x="1038" y="103"/>
                      <a:pt x="1036" y="101"/>
                    </a:cubicBezTo>
                    <a:cubicBezTo>
                      <a:pt x="1035" y="100"/>
                      <a:pt x="1035" y="97"/>
                      <a:pt x="1036" y="96"/>
                    </a:cubicBezTo>
                    <a:close/>
                    <a:moveTo>
                      <a:pt x="1040" y="88"/>
                    </a:moveTo>
                    <a:cubicBezTo>
                      <a:pt x="1041" y="87"/>
                      <a:pt x="1043" y="87"/>
                      <a:pt x="1044" y="88"/>
                    </a:cubicBezTo>
                    <a:cubicBezTo>
                      <a:pt x="1046" y="89"/>
                      <a:pt x="1046" y="91"/>
                      <a:pt x="1045" y="93"/>
                    </a:cubicBezTo>
                    <a:cubicBezTo>
                      <a:pt x="1043" y="94"/>
                      <a:pt x="1041" y="94"/>
                      <a:pt x="1040" y="93"/>
                    </a:cubicBezTo>
                    <a:cubicBezTo>
                      <a:pt x="1039" y="92"/>
                      <a:pt x="1039" y="90"/>
                      <a:pt x="1040" y="88"/>
                    </a:cubicBezTo>
                    <a:close/>
                    <a:moveTo>
                      <a:pt x="1036" y="106"/>
                    </a:moveTo>
                    <a:cubicBezTo>
                      <a:pt x="1039" y="103"/>
                      <a:pt x="1043" y="103"/>
                      <a:pt x="1045" y="105"/>
                    </a:cubicBezTo>
                    <a:cubicBezTo>
                      <a:pt x="1048" y="108"/>
                      <a:pt x="1048" y="112"/>
                      <a:pt x="1046" y="114"/>
                    </a:cubicBezTo>
                    <a:cubicBezTo>
                      <a:pt x="1044" y="117"/>
                      <a:pt x="1039" y="117"/>
                      <a:pt x="1037" y="115"/>
                    </a:cubicBezTo>
                    <a:cubicBezTo>
                      <a:pt x="1034" y="113"/>
                      <a:pt x="1034" y="109"/>
                      <a:pt x="1036" y="106"/>
                    </a:cubicBezTo>
                    <a:close/>
                    <a:moveTo>
                      <a:pt x="1126" y="190"/>
                    </a:moveTo>
                    <a:cubicBezTo>
                      <a:pt x="1131" y="190"/>
                      <a:pt x="1135" y="187"/>
                      <a:pt x="1135" y="182"/>
                    </a:cubicBezTo>
                    <a:cubicBezTo>
                      <a:pt x="1136" y="174"/>
                      <a:pt x="1125" y="171"/>
                      <a:pt x="1121" y="176"/>
                    </a:cubicBezTo>
                    <a:cubicBezTo>
                      <a:pt x="1117" y="180"/>
                      <a:pt x="1118" y="185"/>
                      <a:pt x="1111" y="188"/>
                    </a:cubicBezTo>
                    <a:cubicBezTo>
                      <a:pt x="1118" y="186"/>
                      <a:pt x="1120" y="189"/>
                      <a:pt x="1126" y="190"/>
                    </a:cubicBezTo>
                    <a:close/>
                    <a:moveTo>
                      <a:pt x="1159" y="179"/>
                    </a:moveTo>
                    <a:cubicBezTo>
                      <a:pt x="1160" y="171"/>
                      <a:pt x="1154" y="163"/>
                      <a:pt x="1149" y="161"/>
                    </a:cubicBezTo>
                    <a:cubicBezTo>
                      <a:pt x="1150" y="153"/>
                      <a:pt x="1167" y="151"/>
                      <a:pt x="1171" y="163"/>
                    </a:cubicBezTo>
                    <a:cubicBezTo>
                      <a:pt x="1173" y="171"/>
                      <a:pt x="1167" y="179"/>
                      <a:pt x="1159" y="179"/>
                    </a:cubicBezTo>
                    <a:close/>
                    <a:moveTo>
                      <a:pt x="1037" y="172"/>
                    </a:moveTo>
                    <a:cubicBezTo>
                      <a:pt x="1051" y="175"/>
                      <a:pt x="1045" y="194"/>
                      <a:pt x="1044" y="200"/>
                    </a:cubicBezTo>
                    <a:cubicBezTo>
                      <a:pt x="1043" y="205"/>
                      <a:pt x="1044" y="209"/>
                      <a:pt x="1047" y="212"/>
                    </a:cubicBezTo>
                    <a:cubicBezTo>
                      <a:pt x="1042" y="211"/>
                      <a:pt x="1030" y="202"/>
                      <a:pt x="1026" y="196"/>
                    </a:cubicBezTo>
                    <a:cubicBezTo>
                      <a:pt x="1021" y="188"/>
                      <a:pt x="1022" y="178"/>
                      <a:pt x="1032" y="172"/>
                    </a:cubicBezTo>
                    <a:cubicBezTo>
                      <a:pt x="1030" y="177"/>
                      <a:pt x="1031" y="185"/>
                      <a:pt x="1034" y="189"/>
                    </a:cubicBezTo>
                    <a:cubicBezTo>
                      <a:pt x="1033" y="187"/>
                      <a:pt x="1034" y="178"/>
                      <a:pt x="1037" y="172"/>
                    </a:cubicBezTo>
                    <a:close/>
                    <a:moveTo>
                      <a:pt x="1170" y="141"/>
                    </a:moveTo>
                    <a:cubicBezTo>
                      <a:pt x="1137" y="135"/>
                      <a:pt x="1125" y="110"/>
                      <a:pt x="1112" y="102"/>
                    </a:cubicBezTo>
                    <a:cubicBezTo>
                      <a:pt x="1097" y="94"/>
                      <a:pt x="1087" y="111"/>
                      <a:pt x="1100" y="124"/>
                    </a:cubicBezTo>
                    <a:cubicBezTo>
                      <a:pt x="1115" y="138"/>
                      <a:pt x="1144" y="144"/>
                      <a:pt x="1170" y="141"/>
                    </a:cubicBezTo>
                    <a:close/>
                    <a:moveTo>
                      <a:pt x="1235" y="249"/>
                    </a:moveTo>
                    <a:cubicBezTo>
                      <a:pt x="1231" y="249"/>
                      <a:pt x="1228" y="249"/>
                      <a:pt x="1224" y="249"/>
                    </a:cubicBezTo>
                    <a:cubicBezTo>
                      <a:pt x="1213" y="247"/>
                      <a:pt x="1202" y="241"/>
                      <a:pt x="1195" y="230"/>
                    </a:cubicBezTo>
                    <a:cubicBezTo>
                      <a:pt x="1188" y="218"/>
                      <a:pt x="1189" y="200"/>
                      <a:pt x="1200" y="190"/>
                    </a:cubicBezTo>
                    <a:cubicBezTo>
                      <a:pt x="1205" y="186"/>
                      <a:pt x="1211" y="184"/>
                      <a:pt x="1217" y="185"/>
                    </a:cubicBezTo>
                    <a:cubicBezTo>
                      <a:pt x="1221" y="185"/>
                      <a:pt x="1225" y="186"/>
                      <a:pt x="1228" y="189"/>
                    </a:cubicBezTo>
                    <a:cubicBezTo>
                      <a:pt x="1231" y="193"/>
                      <a:pt x="1233" y="198"/>
                      <a:pt x="1231" y="203"/>
                    </a:cubicBezTo>
                    <a:cubicBezTo>
                      <a:pt x="1230" y="207"/>
                      <a:pt x="1228" y="210"/>
                      <a:pt x="1224" y="211"/>
                    </a:cubicBezTo>
                    <a:cubicBezTo>
                      <a:pt x="1218" y="214"/>
                      <a:pt x="1210" y="211"/>
                      <a:pt x="1207" y="205"/>
                    </a:cubicBezTo>
                    <a:cubicBezTo>
                      <a:pt x="1204" y="198"/>
                      <a:pt x="1207" y="191"/>
                      <a:pt x="1214" y="188"/>
                    </a:cubicBezTo>
                    <a:cubicBezTo>
                      <a:pt x="1219" y="186"/>
                      <a:pt x="1225" y="187"/>
                      <a:pt x="1229" y="191"/>
                    </a:cubicBezTo>
                    <a:cubicBezTo>
                      <a:pt x="1228" y="190"/>
                      <a:pt x="1228" y="190"/>
                      <a:pt x="1227" y="189"/>
                    </a:cubicBezTo>
                    <a:cubicBezTo>
                      <a:pt x="1224" y="187"/>
                      <a:pt x="1221" y="185"/>
                      <a:pt x="1217" y="185"/>
                    </a:cubicBezTo>
                    <a:cubicBezTo>
                      <a:pt x="1211" y="185"/>
                      <a:pt x="1205" y="187"/>
                      <a:pt x="1201" y="191"/>
                    </a:cubicBezTo>
                    <a:cubicBezTo>
                      <a:pt x="1190" y="201"/>
                      <a:pt x="1190" y="218"/>
                      <a:pt x="1197" y="229"/>
                    </a:cubicBezTo>
                    <a:cubicBezTo>
                      <a:pt x="1204" y="240"/>
                      <a:pt x="1215" y="246"/>
                      <a:pt x="1227" y="246"/>
                    </a:cubicBezTo>
                    <a:cubicBezTo>
                      <a:pt x="1230" y="247"/>
                      <a:pt x="1233" y="246"/>
                      <a:pt x="1235" y="246"/>
                    </a:cubicBezTo>
                    <a:lnTo>
                      <a:pt x="1235" y="249"/>
                    </a:lnTo>
                    <a:close/>
                    <a:moveTo>
                      <a:pt x="1272" y="213"/>
                    </a:moveTo>
                    <a:cubicBezTo>
                      <a:pt x="1287" y="211"/>
                      <a:pt x="1301" y="217"/>
                      <a:pt x="1308" y="233"/>
                    </a:cubicBezTo>
                    <a:cubicBezTo>
                      <a:pt x="1310" y="239"/>
                      <a:pt x="1311" y="244"/>
                      <a:pt x="1310" y="251"/>
                    </a:cubicBezTo>
                    <a:cubicBezTo>
                      <a:pt x="1308" y="256"/>
                      <a:pt x="1306" y="260"/>
                      <a:pt x="1302" y="263"/>
                    </a:cubicBezTo>
                    <a:cubicBezTo>
                      <a:pt x="1297" y="267"/>
                      <a:pt x="1291" y="268"/>
                      <a:pt x="1285" y="265"/>
                    </a:cubicBezTo>
                    <a:cubicBezTo>
                      <a:pt x="1281" y="264"/>
                      <a:pt x="1278" y="262"/>
                      <a:pt x="1277" y="258"/>
                    </a:cubicBezTo>
                    <a:cubicBezTo>
                      <a:pt x="1275" y="252"/>
                      <a:pt x="1276" y="247"/>
                      <a:pt x="1281" y="243"/>
                    </a:cubicBezTo>
                    <a:cubicBezTo>
                      <a:pt x="1282" y="241"/>
                      <a:pt x="1285" y="240"/>
                      <a:pt x="1288" y="240"/>
                    </a:cubicBezTo>
                    <a:cubicBezTo>
                      <a:pt x="1294" y="239"/>
                      <a:pt x="1299" y="244"/>
                      <a:pt x="1299" y="250"/>
                    </a:cubicBezTo>
                    <a:cubicBezTo>
                      <a:pt x="1299" y="256"/>
                      <a:pt x="1295" y="261"/>
                      <a:pt x="1289" y="261"/>
                    </a:cubicBezTo>
                    <a:cubicBezTo>
                      <a:pt x="1283" y="261"/>
                      <a:pt x="1278" y="257"/>
                      <a:pt x="1278" y="251"/>
                    </a:cubicBezTo>
                    <a:cubicBezTo>
                      <a:pt x="1278" y="249"/>
                      <a:pt x="1278" y="247"/>
                      <a:pt x="1279" y="246"/>
                    </a:cubicBezTo>
                    <a:cubicBezTo>
                      <a:pt x="1278" y="246"/>
                      <a:pt x="1278" y="246"/>
                      <a:pt x="1278" y="246"/>
                    </a:cubicBezTo>
                    <a:cubicBezTo>
                      <a:pt x="1276" y="250"/>
                      <a:pt x="1276" y="254"/>
                      <a:pt x="1277" y="258"/>
                    </a:cubicBezTo>
                    <a:cubicBezTo>
                      <a:pt x="1279" y="261"/>
                      <a:pt x="1281" y="263"/>
                      <a:pt x="1285" y="265"/>
                    </a:cubicBezTo>
                    <a:cubicBezTo>
                      <a:pt x="1291" y="267"/>
                      <a:pt x="1296" y="266"/>
                      <a:pt x="1301" y="262"/>
                    </a:cubicBezTo>
                    <a:cubicBezTo>
                      <a:pt x="1305" y="259"/>
                      <a:pt x="1307" y="255"/>
                      <a:pt x="1308" y="250"/>
                    </a:cubicBezTo>
                    <a:cubicBezTo>
                      <a:pt x="1309" y="244"/>
                      <a:pt x="1309" y="239"/>
                      <a:pt x="1306" y="234"/>
                    </a:cubicBezTo>
                    <a:cubicBezTo>
                      <a:pt x="1300" y="218"/>
                      <a:pt x="1285" y="213"/>
                      <a:pt x="1272" y="216"/>
                    </a:cubicBezTo>
                    <a:lnTo>
                      <a:pt x="1272" y="213"/>
                    </a:lnTo>
                    <a:close/>
                    <a:moveTo>
                      <a:pt x="1533" y="275"/>
                    </a:moveTo>
                    <a:cubicBezTo>
                      <a:pt x="1534" y="278"/>
                      <a:pt x="1533" y="282"/>
                      <a:pt x="1530" y="283"/>
                    </a:cubicBezTo>
                    <a:cubicBezTo>
                      <a:pt x="1526" y="285"/>
                      <a:pt x="1523" y="283"/>
                      <a:pt x="1521" y="280"/>
                    </a:cubicBezTo>
                    <a:cubicBezTo>
                      <a:pt x="1520" y="277"/>
                      <a:pt x="1521" y="273"/>
                      <a:pt x="1524" y="272"/>
                    </a:cubicBezTo>
                    <a:cubicBezTo>
                      <a:pt x="1527" y="270"/>
                      <a:pt x="1531" y="272"/>
                      <a:pt x="1533" y="275"/>
                    </a:cubicBezTo>
                    <a:close/>
                    <a:moveTo>
                      <a:pt x="1541" y="284"/>
                    </a:moveTo>
                    <a:cubicBezTo>
                      <a:pt x="1542" y="287"/>
                      <a:pt x="1541" y="290"/>
                      <a:pt x="1538" y="291"/>
                    </a:cubicBezTo>
                    <a:cubicBezTo>
                      <a:pt x="1536" y="292"/>
                      <a:pt x="1533" y="291"/>
                      <a:pt x="1532" y="289"/>
                    </a:cubicBezTo>
                    <a:cubicBezTo>
                      <a:pt x="1530" y="286"/>
                      <a:pt x="1532" y="283"/>
                      <a:pt x="1534" y="282"/>
                    </a:cubicBezTo>
                    <a:cubicBezTo>
                      <a:pt x="1536" y="281"/>
                      <a:pt x="1539" y="282"/>
                      <a:pt x="1541" y="284"/>
                    </a:cubicBezTo>
                    <a:close/>
                    <a:moveTo>
                      <a:pt x="1518" y="269"/>
                    </a:moveTo>
                    <a:cubicBezTo>
                      <a:pt x="1520" y="274"/>
                      <a:pt x="1518" y="279"/>
                      <a:pt x="1513" y="282"/>
                    </a:cubicBezTo>
                    <a:cubicBezTo>
                      <a:pt x="1508" y="284"/>
                      <a:pt x="1503" y="282"/>
                      <a:pt x="1500" y="277"/>
                    </a:cubicBezTo>
                    <a:cubicBezTo>
                      <a:pt x="1498" y="272"/>
                      <a:pt x="1500" y="266"/>
                      <a:pt x="1505" y="264"/>
                    </a:cubicBezTo>
                    <a:cubicBezTo>
                      <a:pt x="1510" y="262"/>
                      <a:pt x="1516" y="264"/>
                      <a:pt x="1518" y="269"/>
                    </a:cubicBezTo>
                    <a:close/>
                    <a:moveTo>
                      <a:pt x="1393" y="481"/>
                    </a:moveTo>
                    <a:cubicBezTo>
                      <a:pt x="1408" y="483"/>
                      <a:pt x="1430" y="473"/>
                      <a:pt x="1439" y="460"/>
                    </a:cubicBezTo>
                    <a:cubicBezTo>
                      <a:pt x="1448" y="446"/>
                      <a:pt x="1438" y="434"/>
                      <a:pt x="1425" y="447"/>
                    </a:cubicBezTo>
                    <a:cubicBezTo>
                      <a:pt x="1415" y="457"/>
                      <a:pt x="1407" y="478"/>
                      <a:pt x="1393" y="481"/>
                    </a:cubicBezTo>
                    <a:close/>
                    <a:moveTo>
                      <a:pt x="1287" y="300"/>
                    </a:moveTo>
                    <a:cubicBezTo>
                      <a:pt x="1263" y="306"/>
                      <a:pt x="1237" y="333"/>
                      <a:pt x="1240" y="352"/>
                    </a:cubicBezTo>
                    <a:cubicBezTo>
                      <a:pt x="1244" y="373"/>
                      <a:pt x="1264" y="369"/>
                      <a:pt x="1261" y="351"/>
                    </a:cubicBezTo>
                    <a:cubicBezTo>
                      <a:pt x="1260" y="342"/>
                      <a:pt x="1264" y="314"/>
                      <a:pt x="1287" y="300"/>
                    </a:cubicBezTo>
                    <a:close/>
                    <a:moveTo>
                      <a:pt x="1274" y="299"/>
                    </a:moveTo>
                    <a:cubicBezTo>
                      <a:pt x="1266" y="304"/>
                      <a:pt x="1256" y="303"/>
                      <a:pt x="1247" y="301"/>
                    </a:cubicBezTo>
                    <a:cubicBezTo>
                      <a:pt x="1228" y="295"/>
                      <a:pt x="1211" y="275"/>
                      <a:pt x="1193" y="279"/>
                    </a:cubicBezTo>
                    <a:cubicBezTo>
                      <a:pt x="1185" y="281"/>
                      <a:pt x="1178" y="287"/>
                      <a:pt x="1177" y="295"/>
                    </a:cubicBezTo>
                    <a:cubicBezTo>
                      <a:pt x="1176" y="300"/>
                      <a:pt x="1178" y="304"/>
                      <a:pt x="1183" y="306"/>
                    </a:cubicBezTo>
                    <a:cubicBezTo>
                      <a:pt x="1181" y="303"/>
                      <a:pt x="1182" y="296"/>
                      <a:pt x="1186" y="293"/>
                    </a:cubicBezTo>
                    <a:cubicBezTo>
                      <a:pt x="1190" y="290"/>
                      <a:pt x="1197" y="291"/>
                      <a:pt x="1202" y="295"/>
                    </a:cubicBezTo>
                    <a:cubicBezTo>
                      <a:pt x="1217" y="306"/>
                      <a:pt x="1230" y="320"/>
                      <a:pt x="1251" y="315"/>
                    </a:cubicBezTo>
                    <a:cubicBezTo>
                      <a:pt x="1259" y="313"/>
                      <a:pt x="1266" y="308"/>
                      <a:pt x="1274" y="299"/>
                    </a:cubicBezTo>
                    <a:close/>
                    <a:moveTo>
                      <a:pt x="1460" y="151"/>
                    </a:moveTo>
                    <a:cubicBezTo>
                      <a:pt x="1450" y="162"/>
                      <a:pt x="1437" y="146"/>
                      <a:pt x="1432" y="142"/>
                    </a:cubicBezTo>
                    <a:cubicBezTo>
                      <a:pt x="1427" y="139"/>
                      <a:pt x="1424" y="138"/>
                      <a:pt x="1420" y="139"/>
                    </a:cubicBezTo>
                    <a:cubicBezTo>
                      <a:pt x="1424" y="134"/>
                      <a:pt x="1437" y="129"/>
                      <a:pt x="1444" y="129"/>
                    </a:cubicBezTo>
                    <a:cubicBezTo>
                      <a:pt x="1454" y="129"/>
                      <a:pt x="1463" y="135"/>
                      <a:pt x="1463" y="147"/>
                    </a:cubicBezTo>
                    <a:cubicBezTo>
                      <a:pt x="1459" y="142"/>
                      <a:pt x="1452" y="139"/>
                      <a:pt x="1446" y="139"/>
                    </a:cubicBezTo>
                    <a:cubicBezTo>
                      <a:pt x="1449" y="140"/>
                      <a:pt x="1456" y="145"/>
                      <a:pt x="1460" y="151"/>
                    </a:cubicBezTo>
                    <a:close/>
                    <a:moveTo>
                      <a:pt x="1554" y="428"/>
                    </a:moveTo>
                    <a:cubicBezTo>
                      <a:pt x="1554" y="432"/>
                      <a:pt x="1556" y="436"/>
                      <a:pt x="1560" y="435"/>
                    </a:cubicBezTo>
                    <a:cubicBezTo>
                      <a:pt x="1562" y="434"/>
                      <a:pt x="1563" y="433"/>
                      <a:pt x="1562" y="431"/>
                    </a:cubicBezTo>
                    <a:cubicBezTo>
                      <a:pt x="1562" y="430"/>
                      <a:pt x="1561" y="430"/>
                      <a:pt x="1560" y="430"/>
                    </a:cubicBezTo>
                    <a:cubicBezTo>
                      <a:pt x="1560" y="429"/>
                      <a:pt x="1561" y="429"/>
                      <a:pt x="1562" y="428"/>
                    </a:cubicBezTo>
                    <a:cubicBezTo>
                      <a:pt x="1564" y="427"/>
                      <a:pt x="1567" y="429"/>
                      <a:pt x="1569" y="432"/>
                    </a:cubicBezTo>
                    <a:cubicBezTo>
                      <a:pt x="1570" y="434"/>
                      <a:pt x="1570" y="438"/>
                      <a:pt x="1567" y="440"/>
                    </a:cubicBezTo>
                    <a:cubicBezTo>
                      <a:pt x="1564" y="442"/>
                      <a:pt x="1560" y="443"/>
                      <a:pt x="1558" y="444"/>
                    </a:cubicBezTo>
                    <a:cubicBezTo>
                      <a:pt x="1555" y="447"/>
                      <a:pt x="1556" y="450"/>
                      <a:pt x="1558" y="453"/>
                    </a:cubicBezTo>
                    <a:cubicBezTo>
                      <a:pt x="1554" y="450"/>
                      <a:pt x="1553" y="450"/>
                      <a:pt x="1549" y="451"/>
                    </a:cubicBezTo>
                    <a:cubicBezTo>
                      <a:pt x="1546" y="452"/>
                      <a:pt x="1535" y="460"/>
                      <a:pt x="1527" y="450"/>
                    </a:cubicBezTo>
                    <a:cubicBezTo>
                      <a:pt x="1530" y="457"/>
                      <a:pt x="1537" y="461"/>
                      <a:pt x="1544" y="463"/>
                    </a:cubicBezTo>
                    <a:cubicBezTo>
                      <a:pt x="1552" y="464"/>
                      <a:pt x="1561" y="462"/>
                      <a:pt x="1566" y="457"/>
                    </a:cubicBezTo>
                    <a:cubicBezTo>
                      <a:pt x="1574" y="450"/>
                      <a:pt x="1576" y="437"/>
                      <a:pt x="1571" y="428"/>
                    </a:cubicBezTo>
                    <a:cubicBezTo>
                      <a:pt x="1568" y="424"/>
                      <a:pt x="1563" y="420"/>
                      <a:pt x="1558" y="422"/>
                    </a:cubicBezTo>
                    <a:cubicBezTo>
                      <a:pt x="1555" y="423"/>
                      <a:pt x="1554" y="425"/>
                      <a:pt x="1554" y="428"/>
                    </a:cubicBezTo>
                    <a:close/>
                    <a:moveTo>
                      <a:pt x="1537" y="472"/>
                    </a:moveTo>
                    <a:cubicBezTo>
                      <a:pt x="1547" y="490"/>
                      <a:pt x="1544" y="508"/>
                      <a:pt x="1544" y="519"/>
                    </a:cubicBezTo>
                    <a:cubicBezTo>
                      <a:pt x="1545" y="530"/>
                      <a:pt x="1555" y="531"/>
                      <a:pt x="1557" y="519"/>
                    </a:cubicBezTo>
                    <a:cubicBezTo>
                      <a:pt x="1559" y="505"/>
                      <a:pt x="1546" y="479"/>
                      <a:pt x="1537" y="472"/>
                    </a:cubicBezTo>
                    <a:close/>
                    <a:moveTo>
                      <a:pt x="1504" y="156"/>
                    </a:moveTo>
                    <a:cubicBezTo>
                      <a:pt x="1503" y="155"/>
                      <a:pt x="1500" y="155"/>
                      <a:pt x="1499" y="156"/>
                    </a:cubicBezTo>
                    <a:cubicBezTo>
                      <a:pt x="1497" y="158"/>
                      <a:pt x="1497" y="161"/>
                      <a:pt x="1499" y="162"/>
                    </a:cubicBezTo>
                    <a:cubicBezTo>
                      <a:pt x="1501" y="163"/>
                      <a:pt x="1503" y="163"/>
                      <a:pt x="1504" y="162"/>
                    </a:cubicBezTo>
                    <a:cubicBezTo>
                      <a:pt x="1506" y="160"/>
                      <a:pt x="1506" y="158"/>
                      <a:pt x="1504" y="156"/>
                    </a:cubicBezTo>
                    <a:close/>
                    <a:moveTo>
                      <a:pt x="1507" y="128"/>
                    </a:moveTo>
                    <a:cubicBezTo>
                      <a:pt x="1504" y="126"/>
                      <a:pt x="1499" y="126"/>
                      <a:pt x="1496" y="129"/>
                    </a:cubicBezTo>
                    <a:cubicBezTo>
                      <a:pt x="1494" y="132"/>
                      <a:pt x="1494" y="137"/>
                      <a:pt x="1497" y="139"/>
                    </a:cubicBezTo>
                    <a:cubicBezTo>
                      <a:pt x="1500" y="142"/>
                      <a:pt x="1504" y="142"/>
                      <a:pt x="1507" y="139"/>
                    </a:cubicBezTo>
                    <a:cubicBezTo>
                      <a:pt x="1510" y="136"/>
                      <a:pt x="1510" y="131"/>
                      <a:pt x="1507" y="128"/>
                    </a:cubicBezTo>
                    <a:close/>
                    <a:moveTo>
                      <a:pt x="1508" y="144"/>
                    </a:moveTo>
                    <a:cubicBezTo>
                      <a:pt x="1505" y="142"/>
                      <a:pt x="1502" y="142"/>
                      <a:pt x="1500" y="145"/>
                    </a:cubicBezTo>
                    <a:cubicBezTo>
                      <a:pt x="1498" y="147"/>
                      <a:pt x="1498" y="150"/>
                      <a:pt x="1500" y="152"/>
                    </a:cubicBezTo>
                    <a:cubicBezTo>
                      <a:pt x="1503" y="154"/>
                      <a:pt x="1506" y="154"/>
                      <a:pt x="1508" y="152"/>
                    </a:cubicBezTo>
                    <a:cubicBezTo>
                      <a:pt x="1510" y="150"/>
                      <a:pt x="1510" y="146"/>
                      <a:pt x="1508" y="144"/>
                    </a:cubicBezTo>
                    <a:close/>
                    <a:moveTo>
                      <a:pt x="1483" y="119"/>
                    </a:moveTo>
                    <a:cubicBezTo>
                      <a:pt x="1502" y="121"/>
                      <a:pt x="1502" y="95"/>
                      <a:pt x="1504" y="86"/>
                    </a:cubicBezTo>
                    <a:cubicBezTo>
                      <a:pt x="1505" y="79"/>
                      <a:pt x="1507" y="75"/>
                      <a:pt x="1512" y="72"/>
                    </a:cubicBezTo>
                    <a:cubicBezTo>
                      <a:pt x="1504" y="72"/>
                      <a:pt x="1487" y="78"/>
                      <a:pt x="1480" y="84"/>
                    </a:cubicBezTo>
                    <a:cubicBezTo>
                      <a:pt x="1470" y="93"/>
                      <a:pt x="1467" y="106"/>
                      <a:pt x="1478" y="117"/>
                    </a:cubicBezTo>
                    <a:cubicBezTo>
                      <a:pt x="1477" y="110"/>
                      <a:pt x="1481" y="100"/>
                      <a:pt x="1487" y="96"/>
                    </a:cubicBezTo>
                    <a:cubicBezTo>
                      <a:pt x="1485" y="99"/>
                      <a:pt x="1482" y="110"/>
                      <a:pt x="1483" y="119"/>
                    </a:cubicBezTo>
                    <a:close/>
                    <a:moveTo>
                      <a:pt x="1463" y="116"/>
                    </a:moveTo>
                    <a:cubicBezTo>
                      <a:pt x="1451" y="80"/>
                      <a:pt x="1404" y="59"/>
                      <a:pt x="1378" y="75"/>
                    </a:cubicBezTo>
                    <a:cubicBezTo>
                      <a:pt x="1356" y="88"/>
                      <a:pt x="1369" y="107"/>
                      <a:pt x="1390" y="99"/>
                    </a:cubicBezTo>
                    <a:cubicBezTo>
                      <a:pt x="1405" y="94"/>
                      <a:pt x="1442" y="83"/>
                      <a:pt x="1463" y="116"/>
                    </a:cubicBezTo>
                    <a:close/>
                    <a:moveTo>
                      <a:pt x="1294" y="383"/>
                    </a:moveTo>
                    <a:cubicBezTo>
                      <a:pt x="1292" y="384"/>
                      <a:pt x="1291" y="386"/>
                      <a:pt x="1292" y="389"/>
                    </a:cubicBezTo>
                    <a:cubicBezTo>
                      <a:pt x="1293" y="391"/>
                      <a:pt x="1295" y="392"/>
                      <a:pt x="1298" y="391"/>
                    </a:cubicBezTo>
                    <a:cubicBezTo>
                      <a:pt x="1300" y="390"/>
                      <a:pt x="1301" y="387"/>
                      <a:pt x="1300" y="385"/>
                    </a:cubicBezTo>
                    <a:cubicBezTo>
                      <a:pt x="1299" y="383"/>
                      <a:pt x="1297" y="382"/>
                      <a:pt x="1294" y="383"/>
                    </a:cubicBezTo>
                    <a:close/>
                    <a:moveTo>
                      <a:pt x="1285" y="372"/>
                    </a:moveTo>
                    <a:cubicBezTo>
                      <a:pt x="1282" y="374"/>
                      <a:pt x="1281" y="377"/>
                      <a:pt x="1282" y="380"/>
                    </a:cubicBezTo>
                    <a:cubicBezTo>
                      <a:pt x="1283" y="383"/>
                      <a:pt x="1286" y="384"/>
                      <a:pt x="1289" y="383"/>
                    </a:cubicBezTo>
                    <a:cubicBezTo>
                      <a:pt x="1292" y="382"/>
                      <a:pt x="1294" y="378"/>
                      <a:pt x="1292" y="375"/>
                    </a:cubicBezTo>
                    <a:cubicBezTo>
                      <a:pt x="1291" y="373"/>
                      <a:pt x="1288" y="371"/>
                      <a:pt x="1285" y="372"/>
                    </a:cubicBezTo>
                    <a:close/>
                    <a:moveTo>
                      <a:pt x="1276" y="357"/>
                    </a:moveTo>
                    <a:cubicBezTo>
                      <a:pt x="1272" y="359"/>
                      <a:pt x="1270" y="363"/>
                      <a:pt x="1272" y="367"/>
                    </a:cubicBezTo>
                    <a:cubicBezTo>
                      <a:pt x="1273" y="371"/>
                      <a:pt x="1278" y="373"/>
                      <a:pt x="1282" y="371"/>
                    </a:cubicBezTo>
                    <a:cubicBezTo>
                      <a:pt x="1286" y="370"/>
                      <a:pt x="1288" y="365"/>
                      <a:pt x="1286" y="361"/>
                    </a:cubicBezTo>
                    <a:cubicBezTo>
                      <a:pt x="1284" y="357"/>
                      <a:pt x="1280" y="356"/>
                      <a:pt x="1276" y="357"/>
                    </a:cubicBezTo>
                    <a:close/>
                    <a:moveTo>
                      <a:pt x="1333" y="332"/>
                    </a:moveTo>
                    <a:cubicBezTo>
                      <a:pt x="1340" y="336"/>
                      <a:pt x="1347" y="343"/>
                      <a:pt x="1348" y="353"/>
                    </a:cubicBezTo>
                    <a:cubicBezTo>
                      <a:pt x="1350" y="369"/>
                      <a:pt x="1339" y="380"/>
                      <a:pt x="1324" y="382"/>
                    </a:cubicBezTo>
                    <a:cubicBezTo>
                      <a:pt x="1296" y="387"/>
                      <a:pt x="1301" y="421"/>
                      <a:pt x="1332" y="416"/>
                    </a:cubicBezTo>
                    <a:cubicBezTo>
                      <a:pt x="1347" y="414"/>
                      <a:pt x="1359" y="400"/>
                      <a:pt x="1363" y="388"/>
                    </a:cubicBezTo>
                    <a:cubicBezTo>
                      <a:pt x="1371" y="365"/>
                      <a:pt x="1358" y="333"/>
                      <a:pt x="1333" y="332"/>
                    </a:cubicBezTo>
                    <a:close/>
                    <a:moveTo>
                      <a:pt x="1375" y="412"/>
                    </a:moveTo>
                    <a:cubicBezTo>
                      <a:pt x="1422" y="391"/>
                      <a:pt x="1487" y="419"/>
                      <a:pt x="1495" y="460"/>
                    </a:cubicBezTo>
                    <a:cubicBezTo>
                      <a:pt x="1502" y="493"/>
                      <a:pt x="1471" y="498"/>
                      <a:pt x="1459" y="470"/>
                    </a:cubicBezTo>
                    <a:cubicBezTo>
                      <a:pt x="1451" y="450"/>
                      <a:pt x="1428" y="402"/>
                      <a:pt x="1375" y="412"/>
                    </a:cubicBezTo>
                    <a:close/>
                    <a:moveTo>
                      <a:pt x="1385" y="397"/>
                    </a:moveTo>
                    <a:cubicBezTo>
                      <a:pt x="1419" y="363"/>
                      <a:pt x="1437" y="359"/>
                      <a:pt x="1472" y="349"/>
                    </a:cubicBezTo>
                    <a:cubicBezTo>
                      <a:pt x="1482" y="346"/>
                      <a:pt x="1491" y="339"/>
                      <a:pt x="1495" y="332"/>
                    </a:cubicBezTo>
                    <a:cubicBezTo>
                      <a:pt x="1501" y="322"/>
                      <a:pt x="1501" y="309"/>
                      <a:pt x="1499" y="301"/>
                    </a:cubicBezTo>
                    <a:cubicBezTo>
                      <a:pt x="1516" y="310"/>
                      <a:pt x="1513" y="336"/>
                      <a:pt x="1509" y="346"/>
                    </a:cubicBezTo>
                    <a:cubicBezTo>
                      <a:pt x="1501" y="365"/>
                      <a:pt x="1483" y="380"/>
                      <a:pt x="1462" y="385"/>
                    </a:cubicBezTo>
                    <a:cubicBezTo>
                      <a:pt x="1439" y="390"/>
                      <a:pt x="1408" y="389"/>
                      <a:pt x="1385" y="397"/>
                    </a:cubicBezTo>
                    <a:close/>
                    <a:moveTo>
                      <a:pt x="1394" y="346"/>
                    </a:moveTo>
                    <a:cubicBezTo>
                      <a:pt x="1399" y="336"/>
                      <a:pt x="1399" y="323"/>
                      <a:pt x="1397" y="313"/>
                    </a:cubicBezTo>
                    <a:cubicBezTo>
                      <a:pt x="1395" y="301"/>
                      <a:pt x="1386" y="285"/>
                      <a:pt x="1372" y="283"/>
                    </a:cubicBezTo>
                    <a:cubicBezTo>
                      <a:pt x="1374" y="269"/>
                      <a:pt x="1368" y="258"/>
                      <a:pt x="1362" y="249"/>
                    </a:cubicBezTo>
                    <a:cubicBezTo>
                      <a:pt x="1353" y="235"/>
                      <a:pt x="1349" y="218"/>
                      <a:pt x="1359" y="209"/>
                    </a:cubicBezTo>
                    <a:cubicBezTo>
                      <a:pt x="1342" y="210"/>
                      <a:pt x="1335" y="237"/>
                      <a:pt x="1338" y="252"/>
                    </a:cubicBezTo>
                    <a:cubicBezTo>
                      <a:pt x="1342" y="273"/>
                      <a:pt x="1359" y="286"/>
                      <a:pt x="1376" y="302"/>
                    </a:cubicBezTo>
                    <a:cubicBezTo>
                      <a:pt x="1385" y="311"/>
                      <a:pt x="1394" y="325"/>
                      <a:pt x="1394" y="346"/>
                    </a:cubicBezTo>
                    <a:close/>
                    <a:moveTo>
                      <a:pt x="1406" y="49"/>
                    </a:moveTo>
                    <a:cubicBezTo>
                      <a:pt x="1392" y="46"/>
                      <a:pt x="1361" y="46"/>
                      <a:pt x="1350" y="62"/>
                    </a:cubicBezTo>
                    <a:cubicBezTo>
                      <a:pt x="1349" y="62"/>
                      <a:pt x="1346" y="63"/>
                      <a:pt x="1344" y="64"/>
                    </a:cubicBezTo>
                    <a:cubicBezTo>
                      <a:pt x="1348" y="54"/>
                      <a:pt x="1360" y="47"/>
                      <a:pt x="1374" y="45"/>
                    </a:cubicBezTo>
                    <a:cubicBezTo>
                      <a:pt x="1387" y="44"/>
                      <a:pt x="1399" y="45"/>
                      <a:pt x="1406" y="49"/>
                    </a:cubicBezTo>
                    <a:close/>
                    <a:moveTo>
                      <a:pt x="1361" y="104"/>
                    </a:moveTo>
                    <a:cubicBezTo>
                      <a:pt x="1357" y="104"/>
                      <a:pt x="1354" y="107"/>
                      <a:pt x="1355" y="110"/>
                    </a:cubicBezTo>
                    <a:cubicBezTo>
                      <a:pt x="1355" y="114"/>
                      <a:pt x="1358" y="116"/>
                      <a:pt x="1361" y="116"/>
                    </a:cubicBezTo>
                    <a:cubicBezTo>
                      <a:pt x="1365" y="116"/>
                      <a:pt x="1367" y="113"/>
                      <a:pt x="1367" y="110"/>
                    </a:cubicBezTo>
                    <a:cubicBezTo>
                      <a:pt x="1367" y="106"/>
                      <a:pt x="1364" y="104"/>
                      <a:pt x="1361" y="104"/>
                    </a:cubicBezTo>
                    <a:close/>
                    <a:moveTo>
                      <a:pt x="1353" y="87"/>
                    </a:moveTo>
                    <a:cubicBezTo>
                      <a:pt x="1349" y="87"/>
                      <a:pt x="1346" y="91"/>
                      <a:pt x="1346" y="95"/>
                    </a:cubicBezTo>
                    <a:cubicBezTo>
                      <a:pt x="1346" y="99"/>
                      <a:pt x="1350" y="102"/>
                      <a:pt x="1354" y="102"/>
                    </a:cubicBezTo>
                    <a:cubicBezTo>
                      <a:pt x="1359" y="102"/>
                      <a:pt x="1362" y="98"/>
                      <a:pt x="1362" y="94"/>
                    </a:cubicBezTo>
                    <a:cubicBezTo>
                      <a:pt x="1361" y="90"/>
                      <a:pt x="1358" y="86"/>
                      <a:pt x="1353" y="87"/>
                    </a:cubicBezTo>
                    <a:close/>
                    <a:moveTo>
                      <a:pt x="1349" y="63"/>
                    </a:moveTo>
                    <a:cubicBezTo>
                      <a:pt x="1343" y="64"/>
                      <a:pt x="1339" y="69"/>
                      <a:pt x="1339" y="74"/>
                    </a:cubicBezTo>
                    <a:cubicBezTo>
                      <a:pt x="1340" y="80"/>
                      <a:pt x="1344" y="84"/>
                      <a:pt x="1350" y="84"/>
                    </a:cubicBezTo>
                    <a:cubicBezTo>
                      <a:pt x="1356" y="84"/>
                      <a:pt x="1360" y="79"/>
                      <a:pt x="1360" y="73"/>
                    </a:cubicBezTo>
                    <a:cubicBezTo>
                      <a:pt x="1360" y="68"/>
                      <a:pt x="1355" y="63"/>
                      <a:pt x="1349" y="63"/>
                    </a:cubicBezTo>
                    <a:close/>
                    <a:moveTo>
                      <a:pt x="1405" y="9"/>
                    </a:moveTo>
                    <a:cubicBezTo>
                      <a:pt x="1401" y="9"/>
                      <a:pt x="1398" y="13"/>
                      <a:pt x="1398" y="17"/>
                    </a:cubicBezTo>
                    <a:cubicBezTo>
                      <a:pt x="1398" y="21"/>
                      <a:pt x="1401" y="24"/>
                      <a:pt x="1406" y="24"/>
                    </a:cubicBezTo>
                    <a:cubicBezTo>
                      <a:pt x="1410" y="23"/>
                      <a:pt x="1413" y="20"/>
                      <a:pt x="1413" y="16"/>
                    </a:cubicBezTo>
                    <a:cubicBezTo>
                      <a:pt x="1412" y="12"/>
                      <a:pt x="1409" y="9"/>
                      <a:pt x="1405" y="9"/>
                    </a:cubicBezTo>
                    <a:close/>
                    <a:moveTo>
                      <a:pt x="1334" y="581"/>
                    </a:moveTo>
                    <a:cubicBezTo>
                      <a:pt x="1342" y="584"/>
                      <a:pt x="1354" y="578"/>
                      <a:pt x="1352" y="570"/>
                    </a:cubicBezTo>
                    <a:cubicBezTo>
                      <a:pt x="1357" y="566"/>
                      <a:pt x="1364" y="566"/>
                      <a:pt x="1369" y="571"/>
                    </a:cubicBezTo>
                    <a:cubicBezTo>
                      <a:pt x="1377" y="578"/>
                      <a:pt x="1378" y="593"/>
                      <a:pt x="1371" y="601"/>
                    </a:cubicBezTo>
                    <a:cubicBezTo>
                      <a:pt x="1395" y="589"/>
                      <a:pt x="1384" y="548"/>
                      <a:pt x="1357" y="544"/>
                    </a:cubicBezTo>
                    <a:cubicBezTo>
                      <a:pt x="1342" y="541"/>
                      <a:pt x="1331" y="549"/>
                      <a:pt x="1327" y="558"/>
                    </a:cubicBezTo>
                    <a:cubicBezTo>
                      <a:pt x="1323" y="567"/>
                      <a:pt x="1325" y="577"/>
                      <a:pt x="1334" y="581"/>
                    </a:cubicBezTo>
                    <a:close/>
                    <a:moveTo>
                      <a:pt x="1278" y="555"/>
                    </a:moveTo>
                    <a:cubicBezTo>
                      <a:pt x="1297" y="541"/>
                      <a:pt x="1316" y="547"/>
                      <a:pt x="1327" y="544"/>
                    </a:cubicBezTo>
                    <a:cubicBezTo>
                      <a:pt x="1339" y="540"/>
                      <a:pt x="1335" y="526"/>
                      <a:pt x="1322" y="527"/>
                    </a:cubicBezTo>
                    <a:cubicBezTo>
                      <a:pt x="1306" y="528"/>
                      <a:pt x="1289" y="541"/>
                      <a:pt x="1278" y="555"/>
                    </a:cubicBezTo>
                    <a:close/>
                    <a:moveTo>
                      <a:pt x="1334" y="487"/>
                    </a:moveTo>
                    <a:cubicBezTo>
                      <a:pt x="1333" y="494"/>
                      <a:pt x="1339" y="503"/>
                      <a:pt x="1344" y="505"/>
                    </a:cubicBezTo>
                    <a:cubicBezTo>
                      <a:pt x="1342" y="513"/>
                      <a:pt x="1324" y="514"/>
                      <a:pt x="1321" y="502"/>
                    </a:cubicBezTo>
                    <a:cubicBezTo>
                      <a:pt x="1319" y="494"/>
                      <a:pt x="1326" y="485"/>
                      <a:pt x="1334" y="487"/>
                    </a:cubicBezTo>
                    <a:close/>
                    <a:moveTo>
                      <a:pt x="1369" y="478"/>
                    </a:moveTo>
                    <a:cubicBezTo>
                      <a:pt x="1364" y="478"/>
                      <a:pt x="1359" y="480"/>
                      <a:pt x="1359" y="485"/>
                    </a:cubicBezTo>
                    <a:cubicBezTo>
                      <a:pt x="1358" y="493"/>
                      <a:pt x="1368" y="497"/>
                      <a:pt x="1373" y="492"/>
                    </a:cubicBezTo>
                    <a:cubicBezTo>
                      <a:pt x="1377" y="488"/>
                      <a:pt x="1377" y="484"/>
                      <a:pt x="1384" y="481"/>
                    </a:cubicBezTo>
                    <a:cubicBezTo>
                      <a:pt x="1376" y="482"/>
                      <a:pt x="1375" y="479"/>
                      <a:pt x="1369" y="478"/>
                    </a:cubicBezTo>
                    <a:close/>
                    <a:moveTo>
                      <a:pt x="1289" y="467"/>
                    </a:moveTo>
                    <a:cubicBezTo>
                      <a:pt x="1291" y="447"/>
                      <a:pt x="1270" y="414"/>
                      <a:pt x="1251" y="422"/>
                    </a:cubicBezTo>
                    <a:cubicBezTo>
                      <a:pt x="1249" y="418"/>
                      <a:pt x="1253" y="412"/>
                      <a:pt x="1259" y="411"/>
                    </a:cubicBezTo>
                    <a:cubicBezTo>
                      <a:pt x="1265" y="410"/>
                      <a:pt x="1274" y="414"/>
                      <a:pt x="1276" y="422"/>
                    </a:cubicBezTo>
                    <a:cubicBezTo>
                      <a:pt x="1284" y="419"/>
                      <a:pt x="1297" y="442"/>
                      <a:pt x="1289" y="467"/>
                    </a:cubicBezTo>
                    <a:close/>
                    <a:moveTo>
                      <a:pt x="1378" y="745"/>
                    </a:moveTo>
                    <a:cubicBezTo>
                      <a:pt x="1386" y="736"/>
                      <a:pt x="1390" y="725"/>
                      <a:pt x="1387" y="714"/>
                    </a:cubicBezTo>
                    <a:cubicBezTo>
                      <a:pt x="1384" y="705"/>
                      <a:pt x="1378" y="698"/>
                      <a:pt x="1371" y="693"/>
                    </a:cubicBezTo>
                    <a:cubicBezTo>
                      <a:pt x="1367" y="692"/>
                      <a:pt x="1364" y="690"/>
                      <a:pt x="1360" y="690"/>
                    </a:cubicBezTo>
                    <a:cubicBezTo>
                      <a:pt x="1361" y="690"/>
                      <a:pt x="1362" y="691"/>
                      <a:pt x="1363" y="691"/>
                    </a:cubicBezTo>
                    <a:cubicBezTo>
                      <a:pt x="1370" y="695"/>
                      <a:pt x="1373" y="704"/>
                      <a:pt x="1369" y="711"/>
                    </a:cubicBezTo>
                    <a:cubicBezTo>
                      <a:pt x="1365" y="719"/>
                      <a:pt x="1356" y="721"/>
                      <a:pt x="1349" y="717"/>
                    </a:cubicBezTo>
                    <a:cubicBezTo>
                      <a:pt x="1339" y="712"/>
                      <a:pt x="1339" y="697"/>
                      <a:pt x="1349" y="691"/>
                    </a:cubicBezTo>
                    <a:cubicBezTo>
                      <a:pt x="1355" y="687"/>
                      <a:pt x="1365" y="688"/>
                      <a:pt x="1372" y="691"/>
                    </a:cubicBezTo>
                    <a:cubicBezTo>
                      <a:pt x="1380" y="696"/>
                      <a:pt x="1387" y="704"/>
                      <a:pt x="1390" y="713"/>
                    </a:cubicBezTo>
                    <a:cubicBezTo>
                      <a:pt x="1393" y="726"/>
                      <a:pt x="1390" y="738"/>
                      <a:pt x="1381" y="747"/>
                    </a:cubicBezTo>
                    <a:cubicBezTo>
                      <a:pt x="1374" y="755"/>
                      <a:pt x="1366" y="759"/>
                      <a:pt x="1356" y="761"/>
                    </a:cubicBezTo>
                    <a:cubicBezTo>
                      <a:pt x="1358" y="761"/>
                      <a:pt x="1361" y="762"/>
                      <a:pt x="1364" y="763"/>
                    </a:cubicBezTo>
                    <a:cubicBezTo>
                      <a:pt x="1373" y="766"/>
                      <a:pt x="1381" y="769"/>
                      <a:pt x="1389" y="775"/>
                    </a:cubicBezTo>
                    <a:cubicBezTo>
                      <a:pt x="1392" y="776"/>
                      <a:pt x="1394" y="777"/>
                      <a:pt x="1396" y="779"/>
                    </a:cubicBezTo>
                    <a:cubicBezTo>
                      <a:pt x="1399" y="782"/>
                      <a:pt x="1403" y="785"/>
                      <a:pt x="1406" y="788"/>
                    </a:cubicBezTo>
                    <a:cubicBezTo>
                      <a:pt x="1407" y="789"/>
                      <a:pt x="1416" y="800"/>
                      <a:pt x="1414" y="802"/>
                    </a:cubicBezTo>
                    <a:cubicBezTo>
                      <a:pt x="1412" y="802"/>
                      <a:pt x="1407" y="796"/>
                      <a:pt x="1406" y="795"/>
                    </a:cubicBezTo>
                    <a:cubicBezTo>
                      <a:pt x="1402" y="790"/>
                      <a:pt x="1398" y="787"/>
                      <a:pt x="1393" y="783"/>
                    </a:cubicBezTo>
                    <a:cubicBezTo>
                      <a:pt x="1391" y="781"/>
                      <a:pt x="1389" y="780"/>
                      <a:pt x="1387" y="779"/>
                    </a:cubicBezTo>
                    <a:cubicBezTo>
                      <a:pt x="1379" y="773"/>
                      <a:pt x="1371" y="770"/>
                      <a:pt x="1362" y="767"/>
                    </a:cubicBezTo>
                    <a:cubicBezTo>
                      <a:pt x="1362" y="766"/>
                      <a:pt x="1361" y="766"/>
                      <a:pt x="1359" y="766"/>
                    </a:cubicBezTo>
                    <a:cubicBezTo>
                      <a:pt x="1362" y="767"/>
                      <a:pt x="1364" y="769"/>
                      <a:pt x="1367" y="771"/>
                    </a:cubicBezTo>
                    <a:cubicBezTo>
                      <a:pt x="1373" y="776"/>
                      <a:pt x="1378" y="780"/>
                      <a:pt x="1383" y="788"/>
                    </a:cubicBezTo>
                    <a:cubicBezTo>
                      <a:pt x="1395" y="808"/>
                      <a:pt x="1385" y="827"/>
                      <a:pt x="1368" y="838"/>
                    </a:cubicBezTo>
                    <a:cubicBezTo>
                      <a:pt x="1355" y="847"/>
                      <a:pt x="1336" y="851"/>
                      <a:pt x="1321" y="843"/>
                    </a:cubicBezTo>
                    <a:cubicBezTo>
                      <a:pt x="1308" y="837"/>
                      <a:pt x="1301" y="824"/>
                      <a:pt x="1304" y="810"/>
                    </a:cubicBezTo>
                    <a:cubicBezTo>
                      <a:pt x="1305" y="803"/>
                      <a:pt x="1307" y="798"/>
                      <a:pt x="1312" y="793"/>
                    </a:cubicBezTo>
                    <a:cubicBezTo>
                      <a:pt x="1316" y="789"/>
                      <a:pt x="1320" y="787"/>
                      <a:pt x="1326" y="786"/>
                    </a:cubicBezTo>
                    <a:cubicBezTo>
                      <a:pt x="1332" y="786"/>
                      <a:pt x="1338" y="788"/>
                      <a:pt x="1343" y="794"/>
                    </a:cubicBezTo>
                    <a:cubicBezTo>
                      <a:pt x="1345" y="797"/>
                      <a:pt x="1346" y="801"/>
                      <a:pt x="1345" y="805"/>
                    </a:cubicBezTo>
                    <a:cubicBezTo>
                      <a:pt x="1344" y="809"/>
                      <a:pt x="1342" y="813"/>
                      <a:pt x="1337" y="815"/>
                    </a:cubicBezTo>
                    <a:cubicBezTo>
                      <a:pt x="1333" y="817"/>
                      <a:pt x="1327" y="817"/>
                      <a:pt x="1323" y="813"/>
                    </a:cubicBezTo>
                    <a:cubicBezTo>
                      <a:pt x="1319" y="810"/>
                      <a:pt x="1318" y="804"/>
                      <a:pt x="1321" y="800"/>
                    </a:cubicBezTo>
                    <a:cubicBezTo>
                      <a:pt x="1324" y="794"/>
                      <a:pt x="1331" y="792"/>
                      <a:pt x="1336" y="795"/>
                    </a:cubicBezTo>
                    <a:cubicBezTo>
                      <a:pt x="1342" y="798"/>
                      <a:pt x="1344" y="805"/>
                      <a:pt x="1341" y="810"/>
                    </a:cubicBezTo>
                    <a:cubicBezTo>
                      <a:pt x="1340" y="812"/>
                      <a:pt x="1338" y="814"/>
                      <a:pt x="1336" y="815"/>
                    </a:cubicBezTo>
                    <a:cubicBezTo>
                      <a:pt x="1336" y="815"/>
                      <a:pt x="1337" y="815"/>
                      <a:pt x="1337" y="814"/>
                    </a:cubicBezTo>
                    <a:cubicBezTo>
                      <a:pt x="1341" y="812"/>
                      <a:pt x="1344" y="809"/>
                      <a:pt x="1345" y="805"/>
                    </a:cubicBezTo>
                    <a:cubicBezTo>
                      <a:pt x="1345" y="801"/>
                      <a:pt x="1344" y="797"/>
                      <a:pt x="1342" y="794"/>
                    </a:cubicBezTo>
                    <a:cubicBezTo>
                      <a:pt x="1338" y="789"/>
                      <a:pt x="1332" y="787"/>
                      <a:pt x="1326" y="787"/>
                    </a:cubicBezTo>
                    <a:cubicBezTo>
                      <a:pt x="1321" y="788"/>
                      <a:pt x="1317" y="790"/>
                      <a:pt x="1313" y="794"/>
                    </a:cubicBezTo>
                    <a:cubicBezTo>
                      <a:pt x="1309" y="799"/>
                      <a:pt x="1307" y="804"/>
                      <a:pt x="1306" y="810"/>
                    </a:cubicBezTo>
                    <a:cubicBezTo>
                      <a:pt x="1304" y="824"/>
                      <a:pt x="1309" y="835"/>
                      <a:pt x="1322" y="841"/>
                    </a:cubicBezTo>
                    <a:cubicBezTo>
                      <a:pt x="1337" y="848"/>
                      <a:pt x="1355" y="843"/>
                      <a:pt x="1368" y="834"/>
                    </a:cubicBezTo>
                    <a:cubicBezTo>
                      <a:pt x="1382" y="824"/>
                      <a:pt x="1389" y="807"/>
                      <a:pt x="1379" y="790"/>
                    </a:cubicBezTo>
                    <a:cubicBezTo>
                      <a:pt x="1375" y="783"/>
                      <a:pt x="1370" y="779"/>
                      <a:pt x="1364" y="775"/>
                    </a:cubicBezTo>
                    <a:cubicBezTo>
                      <a:pt x="1360" y="772"/>
                      <a:pt x="1356" y="769"/>
                      <a:pt x="1351" y="767"/>
                    </a:cubicBezTo>
                    <a:cubicBezTo>
                      <a:pt x="1335" y="759"/>
                      <a:pt x="1319" y="756"/>
                      <a:pt x="1305" y="745"/>
                    </a:cubicBezTo>
                    <a:cubicBezTo>
                      <a:pt x="1292" y="734"/>
                      <a:pt x="1284" y="719"/>
                      <a:pt x="1282" y="700"/>
                    </a:cubicBezTo>
                    <a:cubicBezTo>
                      <a:pt x="1281" y="690"/>
                      <a:pt x="1282" y="683"/>
                      <a:pt x="1285" y="673"/>
                    </a:cubicBezTo>
                    <a:cubicBezTo>
                      <a:pt x="1286" y="670"/>
                      <a:pt x="1288" y="666"/>
                      <a:pt x="1289" y="663"/>
                    </a:cubicBezTo>
                    <a:cubicBezTo>
                      <a:pt x="1287" y="665"/>
                      <a:pt x="1284" y="666"/>
                      <a:pt x="1281" y="666"/>
                    </a:cubicBezTo>
                    <a:cubicBezTo>
                      <a:pt x="1270" y="668"/>
                      <a:pt x="1259" y="664"/>
                      <a:pt x="1252" y="655"/>
                    </a:cubicBezTo>
                    <a:cubicBezTo>
                      <a:pt x="1246" y="647"/>
                      <a:pt x="1245" y="635"/>
                      <a:pt x="1250" y="626"/>
                    </a:cubicBezTo>
                    <a:cubicBezTo>
                      <a:pt x="1255" y="618"/>
                      <a:pt x="1264" y="613"/>
                      <a:pt x="1272" y="615"/>
                    </a:cubicBezTo>
                    <a:cubicBezTo>
                      <a:pt x="1278" y="616"/>
                      <a:pt x="1282" y="619"/>
                      <a:pt x="1284" y="624"/>
                    </a:cubicBezTo>
                    <a:cubicBezTo>
                      <a:pt x="1286" y="626"/>
                      <a:pt x="1286" y="629"/>
                      <a:pt x="1286" y="632"/>
                    </a:cubicBezTo>
                    <a:cubicBezTo>
                      <a:pt x="1286" y="638"/>
                      <a:pt x="1282" y="642"/>
                      <a:pt x="1276" y="643"/>
                    </a:cubicBezTo>
                    <a:cubicBezTo>
                      <a:pt x="1271" y="643"/>
                      <a:pt x="1265" y="639"/>
                      <a:pt x="1265" y="633"/>
                    </a:cubicBezTo>
                    <a:cubicBezTo>
                      <a:pt x="1264" y="627"/>
                      <a:pt x="1269" y="622"/>
                      <a:pt x="1274" y="621"/>
                    </a:cubicBezTo>
                    <a:cubicBezTo>
                      <a:pt x="1279" y="621"/>
                      <a:pt x="1284" y="624"/>
                      <a:pt x="1286" y="629"/>
                    </a:cubicBezTo>
                    <a:cubicBezTo>
                      <a:pt x="1284" y="622"/>
                      <a:pt x="1279" y="617"/>
                      <a:pt x="1272" y="616"/>
                    </a:cubicBezTo>
                    <a:cubicBezTo>
                      <a:pt x="1264" y="614"/>
                      <a:pt x="1256" y="619"/>
                      <a:pt x="1251" y="626"/>
                    </a:cubicBezTo>
                    <a:cubicBezTo>
                      <a:pt x="1246" y="635"/>
                      <a:pt x="1248" y="646"/>
                      <a:pt x="1254" y="654"/>
                    </a:cubicBezTo>
                    <a:cubicBezTo>
                      <a:pt x="1257" y="659"/>
                      <a:pt x="1262" y="662"/>
                      <a:pt x="1268" y="664"/>
                    </a:cubicBezTo>
                    <a:cubicBezTo>
                      <a:pt x="1287" y="669"/>
                      <a:pt x="1296" y="648"/>
                      <a:pt x="1315" y="637"/>
                    </a:cubicBezTo>
                    <a:cubicBezTo>
                      <a:pt x="1334" y="625"/>
                      <a:pt x="1359" y="620"/>
                      <a:pt x="1380" y="623"/>
                    </a:cubicBezTo>
                    <a:cubicBezTo>
                      <a:pt x="1351" y="624"/>
                      <a:pt x="1322" y="630"/>
                      <a:pt x="1301" y="653"/>
                    </a:cubicBezTo>
                    <a:cubicBezTo>
                      <a:pt x="1295" y="660"/>
                      <a:pt x="1292" y="666"/>
                      <a:pt x="1289" y="675"/>
                    </a:cubicBezTo>
                    <a:cubicBezTo>
                      <a:pt x="1287" y="683"/>
                      <a:pt x="1286" y="690"/>
                      <a:pt x="1287" y="699"/>
                    </a:cubicBezTo>
                    <a:cubicBezTo>
                      <a:pt x="1289" y="726"/>
                      <a:pt x="1305" y="744"/>
                      <a:pt x="1328" y="752"/>
                    </a:cubicBezTo>
                    <a:cubicBezTo>
                      <a:pt x="1346" y="758"/>
                      <a:pt x="1364" y="759"/>
                      <a:pt x="1378" y="745"/>
                    </a:cubicBezTo>
                    <a:close/>
                    <a:moveTo>
                      <a:pt x="1505" y="908"/>
                    </a:moveTo>
                    <a:cubicBezTo>
                      <a:pt x="1502" y="908"/>
                      <a:pt x="1500" y="906"/>
                      <a:pt x="1500" y="903"/>
                    </a:cubicBezTo>
                    <a:cubicBezTo>
                      <a:pt x="1499" y="901"/>
                      <a:pt x="1501" y="898"/>
                      <a:pt x="1504" y="898"/>
                    </a:cubicBezTo>
                    <a:cubicBezTo>
                      <a:pt x="1507" y="898"/>
                      <a:pt x="1510" y="900"/>
                      <a:pt x="1510" y="903"/>
                    </a:cubicBezTo>
                    <a:cubicBezTo>
                      <a:pt x="1510" y="905"/>
                      <a:pt x="1508" y="908"/>
                      <a:pt x="1505" y="908"/>
                    </a:cubicBezTo>
                    <a:close/>
                    <a:moveTo>
                      <a:pt x="1467" y="776"/>
                    </a:moveTo>
                    <a:cubicBezTo>
                      <a:pt x="1470" y="772"/>
                      <a:pt x="1470" y="765"/>
                      <a:pt x="1465" y="762"/>
                    </a:cubicBezTo>
                    <a:cubicBezTo>
                      <a:pt x="1463" y="760"/>
                      <a:pt x="1459" y="760"/>
                      <a:pt x="1457" y="761"/>
                    </a:cubicBezTo>
                    <a:cubicBezTo>
                      <a:pt x="1454" y="763"/>
                      <a:pt x="1453" y="768"/>
                      <a:pt x="1455" y="770"/>
                    </a:cubicBezTo>
                    <a:cubicBezTo>
                      <a:pt x="1456" y="772"/>
                      <a:pt x="1459" y="773"/>
                      <a:pt x="1462" y="772"/>
                    </a:cubicBezTo>
                    <a:cubicBezTo>
                      <a:pt x="1459" y="776"/>
                      <a:pt x="1450" y="774"/>
                      <a:pt x="1450" y="766"/>
                    </a:cubicBezTo>
                    <a:cubicBezTo>
                      <a:pt x="1450" y="762"/>
                      <a:pt x="1453" y="758"/>
                      <a:pt x="1458" y="757"/>
                    </a:cubicBezTo>
                    <a:cubicBezTo>
                      <a:pt x="1466" y="755"/>
                      <a:pt x="1471" y="761"/>
                      <a:pt x="1472" y="768"/>
                    </a:cubicBezTo>
                    <a:cubicBezTo>
                      <a:pt x="1473" y="774"/>
                      <a:pt x="1470" y="780"/>
                      <a:pt x="1464" y="784"/>
                    </a:cubicBezTo>
                    <a:cubicBezTo>
                      <a:pt x="1481" y="775"/>
                      <a:pt x="1493" y="747"/>
                      <a:pt x="1494" y="734"/>
                    </a:cubicBezTo>
                    <a:cubicBezTo>
                      <a:pt x="1495" y="734"/>
                      <a:pt x="1496" y="735"/>
                      <a:pt x="1498" y="735"/>
                    </a:cubicBezTo>
                    <a:cubicBezTo>
                      <a:pt x="1495" y="757"/>
                      <a:pt x="1479" y="782"/>
                      <a:pt x="1462" y="788"/>
                    </a:cubicBezTo>
                    <a:cubicBezTo>
                      <a:pt x="1487" y="794"/>
                      <a:pt x="1502" y="803"/>
                      <a:pt x="1519" y="804"/>
                    </a:cubicBezTo>
                    <a:cubicBezTo>
                      <a:pt x="1528" y="805"/>
                      <a:pt x="1536" y="803"/>
                      <a:pt x="1542" y="798"/>
                    </a:cubicBezTo>
                    <a:cubicBezTo>
                      <a:pt x="1543" y="799"/>
                      <a:pt x="1546" y="799"/>
                      <a:pt x="1548" y="798"/>
                    </a:cubicBezTo>
                    <a:cubicBezTo>
                      <a:pt x="1542" y="807"/>
                      <a:pt x="1529" y="810"/>
                      <a:pt x="1516" y="808"/>
                    </a:cubicBezTo>
                    <a:cubicBezTo>
                      <a:pt x="1516" y="808"/>
                      <a:pt x="1515" y="807"/>
                      <a:pt x="1514" y="807"/>
                    </a:cubicBezTo>
                    <a:cubicBezTo>
                      <a:pt x="1527" y="816"/>
                      <a:pt x="1547" y="818"/>
                      <a:pt x="1564" y="813"/>
                    </a:cubicBezTo>
                    <a:cubicBezTo>
                      <a:pt x="1571" y="811"/>
                      <a:pt x="1580" y="808"/>
                      <a:pt x="1583" y="802"/>
                    </a:cubicBezTo>
                    <a:cubicBezTo>
                      <a:pt x="1586" y="798"/>
                      <a:pt x="1586" y="792"/>
                      <a:pt x="1582" y="789"/>
                    </a:cubicBezTo>
                    <a:cubicBezTo>
                      <a:pt x="1581" y="788"/>
                      <a:pt x="1579" y="788"/>
                      <a:pt x="1578" y="789"/>
                    </a:cubicBezTo>
                    <a:cubicBezTo>
                      <a:pt x="1577" y="790"/>
                      <a:pt x="1576" y="792"/>
                      <a:pt x="1577" y="793"/>
                    </a:cubicBezTo>
                    <a:cubicBezTo>
                      <a:pt x="1578" y="794"/>
                      <a:pt x="1579" y="795"/>
                      <a:pt x="1579" y="795"/>
                    </a:cubicBezTo>
                    <a:cubicBezTo>
                      <a:pt x="1581" y="795"/>
                      <a:pt x="1582" y="794"/>
                      <a:pt x="1582" y="792"/>
                    </a:cubicBezTo>
                    <a:cubicBezTo>
                      <a:pt x="1581" y="792"/>
                      <a:pt x="1581" y="791"/>
                      <a:pt x="1580" y="791"/>
                    </a:cubicBezTo>
                    <a:cubicBezTo>
                      <a:pt x="1581" y="790"/>
                      <a:pt x="1582" y="791"/>
                      <a:pt x="1583" y="791"/>
                    </a:cubicBezTo>
                    <a:cubicBezTo>
                      <a:pt x="1583" y="793"/>
                      <a:pt x="1583" y="795"/>
                      <a:pt x="1582" y="796"/>
                    </a:cubicBezTo>
                    <a:cubicBezTo>
                      <a:pt x="1580" y="798"/>
                      <a:pt x="1577" y="798"/>
                      <a:pt x="1575" y="796"/>
                    </a:cubicBezTo>
                    <a:cubicBezTo>
                      <a:pt x="1574" y="795"/>
                      <a:pt x="1573" y="793"/>
                      <a:pt x="1573" y="791"/>
                    </a:cubicBezTo>
                    <a:cubicBezTo>
                      <a:pt x="1573" y="789"/>
                      <a:pt x="1574" y="787"/>
                      <a:pt x="1576" y="786"/>
                    </a:cubicBezTo>
                    <a:cubicBezTo>
                      <a:pt x="1578" y="785"/>
                      <a:pt x="1581" y="784"/>
                      <a:pt x="1583" y="786"/>
                    </a:cubicBezTo>
                    <a:cubicBezTo>
                      <a:pt x="1587" y="789"/>
                      <a:pt x="1588" y="794"/>
                      <a:pt x="1586" y="799"/>
                    </a:cubicBezTo>
                    <a:cubicBezTo>
                      <a:pt x="1585" y="801"/>
                      <a:pt x="1584" y="804"/>
                      <a:pt x="1582" y="805"/>
                    </a:cubicBezTo>
                    <a:cubicBezTo>
                      <a:pt x="1591" y="799"/>
                      <a:pt x="1594" y="790"/>
                      <a:pt x="1594" y="781"/>
                    </a:cubicBezTo>
                    <a:cubicBezTo>
                      <a:pt x="1593" y="775"/>
                      <a:pt x="1591" y="769"/>
                      <a:pt x="1586" y="765"/>
                    </a:cubicBezTo>
                    <a:cubicBezTo>
                      <a:pt x="1586" y="765"/>
                      <a:pt x="1586" y="765"/>
                      <a:pt x="1586" y="765"/>
                    </a:cubicBezTo>
                    <a:cubicBezTo>
                      <a:pt x="1590" y="770"/>
                      <a:pt x="1589" y="777"/>
                      <a:pt x="1581" y="778"/>
                    </a:cubicBezTo>
                    <a:cubicBezTo>
                      <a:pt x="1575" y="779"/>
                      <a:pt x="1565" y="773"/>
                      <a:pt x="1557" y="786"/>
                    </a:cubicBezTo>
                    <a:cubicBezTo>
                      <a:pt x="1558" y="779"/>
                      <a:pt x="1560" y="772"/>
                      <a:pt x="1564" y="767"/>
                    </a:cubicBezTo>
                    <a:cubicBezTo>
                      <a:pt x="1569" y="762"/>
                      <a:pt x="1577" y="760"/>
                      <a:pt x="1583" y="762"/>
                    </a:cubicBezTo>
                    <a:cubicBezTo>
                      <a:pt x="1590" y="765"/>
                      <a:pt x="1595" y="773"/>
                      <a:pt x="1595" y="781"/>
                    </a:cubicBezTo>
                    <a:cubicBezTo>
                      <a:pt x="1596" y="792"/>
                      <a:pt x="1590" y="802"/>
                      <a:pt x="1581" y="809"/>
                    </a:cubicBezTo>
                    <a:cubicBezTo>
                      <a:pt x="1572" y="814"/>
                      <a:pt x="1556" y="817"/>
                      <a:pt x="1545" y="817"/>
                    </a:cubicBezTo>
                    <a:cubicBezTo>
                      <a:pt x="1536" y="817"/>
                      <a:pt x="1524" y="815"/>
                      <a:pt x="1516" y="811"/>
                    </a:cubicBezTo>
                    <a:cubicBezTo>
                      <a:pt x="1520" y="814"/>
                      <a:pt x="1524" y="819"/>
                      <a:pt x="1527" y="824"/>
                    </a:cubicBezTo>
                    <a:cubicBezTo>
                      <a:pt x="1534" y="835"/>
                      <a:pt x="1536" y="845"/>
                      <a:pt x="1536" y="858"/>
                    </a:cubicBezTo>
                    <a:cubicBezTo>
                      <a:pt x="1535" y="863"/>
                      <a:pt x="1534" y="867"/>
                      <a:pt x="1533" y="871"/>
                    </a:cubicBezTo>
                    <a:cubicBezTo>
                      <a:pt x="1532" y="870"/>
                      <a:pt x="1531" y="870"/>
                      <a:pt x="1530" y="870"/>
                    </a:cubicBezTo>
                    <a:cubicBezTo>
                      <a:pt x="1531" y="866"/>
                      <a:pt x="1532" y="862"/>
                      <a:pt x="1532" y="858"/>
                    </a:cubicBezTo>
                    <a:cubicBezTo>
                      <a:pt x="1532" y="846"/>
                      <a:pt x="1530" y="837"/>
                      <a:pt x="1523" y="826"/>
                    </a:cubicBezTo>
                    <a:cubicBezTo>
                      <a:pt x="1514" y="813"/>
                      <a:pt x="1502" y="805"/>
                      <a:pt x="1487" y="800"/>
                    </a:cubicBezTo>
                    <a:cubicBezTo>
                      <a:pt x="1491" y="802"/>
                      <a:pt x="1494" y="805"/>
                      <a:pt x="1496" y="808"/>
                    </a:cubicBezTo>
                    <a:cubicBezTo>
                      <a:pt x="1496" y="808"/>
                      <a:pt x="1496" y="808"/>
                      <a:pt x="1496" y="808"/>
                    </a:cubicBezTo>
                    <a:cubicBezTo>
                      <a:pt x="1502" y="815"/>
                      <a:pt x="1506" y="823"/>
                      <a:pt x="1505" y="832"/>
                    </a:cubicBezTo>
                    <a:cubicBezTo>
                      <a:pt x="1503" y="823"/>
                      <a:pt x="1500" y="817"/>
                      <a:pt x="1494" y="810"/>
                    </a:cubicBezTo>
                    <a:cubicBezTo>
                      <a:pt x="1494" y="810"/>
                      <a:pt x="1494" y="810"/>
                      <a:pt x="1494" y="810"/>
                    </a:cubicBezTo>
                    <a:cubicBezTo>
                      <a:pt x="1482" y="796"/>
                      <a:pt x="1478" y="796"/>
                      <a:pt x="1461" y="792"/>
                    </a:cubicBezTo>
                    <a:cubicBezTo>
                      <a:pt x="1434" y="786"/>
                      <a:pt x="1406" y="782"/>
                      <a:pt x="1387" y="766"/>
                    </a:cubicBezTo>
                    <a:cubicBezTo>
                      <a:pt x="1401" y="775"/>
                      <a:pt x="1457" y="795"/>
                      <a:pt x="1467" y="776"/>
                    </a:cubicBezTo>
                    <a:close/>
                    <a:moveTo>
                      <a:pt x="1500" y="820"/>
                    </a:moveTo>
                    <a:cubicBezTo>
                      <a:pt x="1488" y="825"/>
                      <a:pt x="1496" y="840"/>
                      <a:pt x="1498" y="846"/>
                    </a:cubicBezTo>
                    <a:cubicBezTo>
                      <a:pt x="1499" y="850"/>
                      <a:pt x="1499" y="853"/>
                      <a:pt x="1497" y="857"/>
                    </a:cubicBezTo>
                    <a:cubicBezTo>
                      <a:pt x="1502" y="855"/>
                      <a:pt x="1510" y="845"/>
                      <a:pt x="1512" y="840"/>
                    </a:cubicBezTo>
                    <a:cubicBezTo>
                      <a:pt x="1516" y="832"/>
                      <a:pt x="1513" y="823"/>
                      <a:pt x="1504" y="820"/>
                    </a:cubicBezTo>
                    <a:cubicBezTo>
                      <a:pt x="1506" y="824"/>
                      <a:pt x="1507" y="831"/>
                      <a:pt x="1504" y="835"/>
                    </a:cubicBezTo>
                    <a:cubicBezTo>
                      <a:pt x="1505" y="833"/>
                      <a:pt x="1503" y="825"/>
                      <a:pt x="1500" y="820"/>
                    </a:cubicBezTo>
                    <a:close/>
                    <a:moveTo>
                      <a:pt x="1544" y="759"/>
                    </a:moveTo>
                    <a:cubicBezTo>
                      <a:pt x="1547" y="760"/>
                      <a:pt x="1550" y="758"/>
                      <a:pt x="1551" y="755"/>
                    </a:cubicBezTo>
                    <a:cubicBezTo>
                      <a:pt x="1551" y="752"/>
                      <a:pt x="1549" y="749"/>
                      <a:pt x="1546" y="748"/>
                    </a:cubicBezTo>
                    <a:cubicBezTo>
                      <a:pt x="1543" y="748"/>
                      <a:pt x="1540" y="749"/>
                      <a:pt x="1539" y="752"/>
                    </a:cubicBezTo>
                    <a:cubicBezTo>
                      <a:pt x="1539" y="756"/>
                      <a:pt x="1541" y="759"/>
                      <a:pt x="1544" y="759"/>
                    </a:cubicBezTo>
                    <a:close/>
                    <a:moveTo>
                      <a:pt x="1545" y="776"/>
                    </a:moveTo>
                    <a:cubicBezTo>
                      <a:pt x="1549" y="777"/>
                      <a:pt x="1553" y="775"/>
                      <a:pt x="1554" y="771"/>
                    </a:cubicBezTo>
                    <a:cubicBezTo>
                      <a:pt x="1555" y="767"/>
                      <a:pt x="1552" y="763"/>
                      <a:pt x="1549" y="763"/>
                    </a:cubicBezTo>
                    <a:cubicBezTo>
                      <a:pt x="1545" y="762"/>
                      <a:pt x="1541" y="764"/>
                      <a:pt x="1540" y="768"/>
                    </a:cubicBezTo>
                    <a:cubicBezTo>
                      <a:pt x="1539" y="772"/>
                      <a:pt x="1542" y="775"/>
                      <a:pt x="1545" y="776"/>
                    </a:cubicBezTo>
                    <a:close/>
                    <a:moveTo>
                      <a:pt x="1543" y="798"/>
                    </a:moveTo>
                    <a:cubicBezTo>
                      <a:pt x="1548" y="799"/>
                      <a:pt x="1554" y="796"/>
                      <a:pt x="1555" y="791"/>
                    </a:cubicBezTo>
                    <a:cubicBezTo>
                      <a:pt x="1556" y="786"/>
                      <a:pt x="1553" y="781"/>
                      <a:pt x="1548" y="780"/>
                    </a:cubicBezTo>
                    <a:cubicBezTo>
                      <a:pt x="1543" y="778"/>
                      <a:pt x="1538" y="781"/>
                      <a:pt x="1536" y="787"/>
                    </a:cubicBezTo>
                    <a:cubicBezTo>
                      <a:pt x="1535" y="792"/>
                      <a:pt x="1538" y="797"/>
                      <a:pt x="1543" y="798"/>
                    </a:cubicBezTo>
                    <a:close/>
                    <a:moveTo>
                      <a:pt x="1529" y="892"/>
                    </a:moveTo>
                    <a:cubicBezTo>
                      <a:pt x="1523" y="892"/>
                      <a:pt x="1518" y="888"/>
                      <a:pt x="1518" y="883"/>
                    </a:cubicBezTo>
                    <a:cubicBezTo>
                      <a:pt x="1517" y="877"/>
                      <a:pt x="1522" y="872"/>
                      <a:pt x="1527" y="872"/>
                    </a:cubicBezTo>
                    <a:cubicBezTo>
                      <a:pt x="1533" y="871"/>
                      <a:pt x="1538" y="875"/>
                      <a:pt x="1538" y="881"/>
                    </a:cubicBezTo>
                    <a:cubicBezTo>
                      <a:pt x="1539" y="887"/>
                      <a:pt x="1534" y="892"/>
                      <a:pt x="1529" y="892"/>
                    </a:cubicBezTo>
                    <a:close/>
                    <a:moveTo>
                      <a:pt x="1517" y="904"/>
                    </a:moveTo>
                    <a:cubicBezTo>
                      <a:pt x="1514" y="904"/>
                      <a:pt x="1511" y="902"/>
                      <a:pt x="1510" y="898"/>
                    </a:cubicBezTo>
                    <a:cubicBezTo>
                      <a:pt x="1510" y="894"/>
                      <a:pt x="1513" y="891"/>
                      <a:pt x="1516" y="891"/>
                    </a:cubicBezTo>
                    <a:cubicBezTo>
                      <a:pt x="1520" y="890"/>
                      <a:pt x="1523" y="893"/>
                      <a:pt x="1524" y="897"/>
                    </a:cubicBezTo>
                    <a:cubicBezTo>
                      <a:pt x="1524" y="900"/>
                      <a:pt x="1521" y="904"/>
                      <a:pt x="1517" y="904"/>
                    </a:cubicBezTo>
                    <a:close/>
                    <a:moveTo>
                      <a:pt x="1349" y="856"/>
                    </a:moveTo>
                    <a:cubicBezTo>
                      <a:pt x="1335" y="850"/>
                      <a:pt x="1320" y="847"/>
                      <a:pt x="1307" y="851"/>
                    </a:cubicBezTo>
                    <a:cubicBezTo>
                      <a:pt x="1294" y="855"/>
                      <a:pt x="1283" y="866"/>
                      <a:pt x="1281" y="880"/>
                    </a:cubicBezTo>
                    <a:cubicBezTo>
                      <a:pt x="1280" y="887"/>
                      <a:pt x="1282" y="896"/>
                      <a:pt x="1286" y="903"/>
                    </a:cubicBezTo>
                    <a:cubicBezTo>
                      <a:pt x="1290" y="911"/>
                      <a:pt x="1295" y="916"/>
                      <a:pt x="1303" y="921"/>
                    </a:cubicBezTo>
                    <a:cubicBezTo>
                      <a:pt x="1310" y="925"/>
                      <a:pt x="1317" y="927"/>
                      <a:pt x="1325" y="929"/>
                    </a:cubicBezTo>
                    <a:cubicBezTo>
                      <a:pt x="1329" y="929"/>
                      <a:pt x="1332" y="930"/>
                      <a:pt x="1336" y="929"/>
                    </a:cubicBezTo>
                    <a:cubicBezTo>
                      <a:pt x="1347" y="929"/>
                      <a:pt x="1355" y="927"/>
                      <a:pt x="1365" y="923"/>
                    </a:cubicBezTo>
                    <a:cubicBezTo>
                      <a:pt x="1378" y="917"/>
                      <a:pt x="1387" y="910"/>
                      <a:pt x="1396" y="898"/>
                    </a:cubicBezTo>
                    <a:cubicBezTo>
                      <a:pt x="1397" y="898"/>
                      <a:pt x="1397" y="897"/>
                      <a:pt x="1398" y="896"/>
                    </a:cubicBezTo>
                    <a:cubicBezTo>
                      <a:pt x="1397" y="906"/>
                      <a:pt x="1401" y="917"/>
                      <a:pt x="1405" y="926"/>
                    </a:cubicBezTo>
                    <a:cubicBezTo>
                      <a:pt x="1412" y="937"/>
                      <a:pt x="1422" y="945"/>
                      <a:pt x="1434" y="948"/>
                    </a:cubicBezTo>
                    <a:cubicBezTo>
                      <a:pt x="1439" y="949"/>
                      <a:pt x="1445" y="949"/>
                      <a:pt x="1451" y="947"/>
                    </a:cubicBezTo>
                    <a:cubicBezTo>
                      <a:pt x="1444" y="948"/>
                      <a:pt x="1439" y="947"/>
                      <a:pt x="1435" y="946"/>
                    </a:cubicBezTo>
                    <a:cubicBezTo>
                      <a:pt x="1423" y="943"/>
                      <a:pt x="1414" y="935"/>
                      <a:pt x="1409" y="924"/>
                    </a:cubicBezTo>
                    <a:cubicBezTo>
                      <a:pt x="1405" y="916"/>
                      <a:pt x="1403" y="909"/>
                      <a:pt x="1403" y="901"/>
                    </a:cubicBezTo>
                    <a:cubicBezTo>
                      <a:pt x="1402" y="886"/>
                      <a:pt x="1407" y="875"/>
                      <a:pt x="1408" y="860"/>
                    </a:cubicBezTo>
                    <a:cubicBezTo>
                      <a:pt x="1408" y="859"/>
                      <a:pt x="1408" y="859"/>
                      <a:pt x="1408" y="859"/>
                    </a:cubicBezTo>
                    <a:cubicBezTo>
                      <a:pt x="1408" y="851"/>
                      <a:pt x="1407" y="844"/>
                      <a:pt x="1406" y="836"/>
                    </a:cubicBezTo>
                    <a:cubicBezTo>
                      <a:pt x="1405" y="834"/>
                      <a:pt x="1400" y="815"/>
                      <a:pt x="1398" y="815"/>
                    </a:cubicBezTo>
                    <a:cubicBezTo>
                      <a:pt x="1397" y="816"/>
                      <a:pt x="1399" y="828"/>
                      <a:pt x="1400" y="830"/>
                    </a:cubicBezTo>
                    <a:cubicBezTo>
                      <a:pt x="1402" y="840"/>
                      <a:pt x="1403" y="849"/>
                      <a:pt x="1403" y="859"/>
                    </a:cubicBezTo>
                    <a:cubicBezTo>
                      <a:pt x="1403" y="859"/>
                      <a:pt x="1403" y="860"/>
                      <a:pt x="1403" y="860"/>
                    </a:cubicBezTo>
                    <a:cubicBezTo>
                      <a:pt x="1402" y="874"/>
                      <a:pt x="1400" y="884"/>
                      <a:pt x="1393" y="896"/>
                    </a:cubicBezTo>
                    <a:cubicBezTo>
                      <a:pt x="1384" y="909"/>
                      <a:pt x="1370" y="920"/>
                      <a:pt x="1353" y="921"/>
                    </a:cubicBezTo>
                    <a:cubicBezTo>
                      <a:pt x="1344" y="922"/>
                      <a:pt x="1331" y="916"/>
                      <a:pt x="1330" y="906"/>
                    </a:cubicBezTo>
                    <a:cubicBezTo>
                      <a:pt x="1330" y="902"/>
                      <a:pt x="1332" y="899"/>
                      <a:pt x="1336" y="898"/>
                    </a:cubicBezTo>
                    <a:cubicBezTo>
                      <a:pt x="1339" y="897"/>
                      <a:pt x="1342" y="898"/>
                      <a:pt x="1343" y="900"/>
                    </a:cubicBezTo>
                    <a:cubicBezTo>
                      <a:pt x="1345" y="903"/>
                      <a:pt x="1345" y="905"/>
                      <a:pt x="1344" y="907"/>
                    </a:cubicBezTo>
                    <a:cubicBezTo>
                      <a:pt x="1343" y="909"/>
                      <a:pt x="1340" y="910"/>
                      <a:pt x="1337" y="908"/>
                    </a:cubicBezTo>
                    <a:cubicBezTo>
                      <a:pt x="1336" y="907"/>
                      <a:pt x="1336" y="905"/>
                      <a:pt x="1336" y="904"/>
                    </a:cubicBezTo>
                    <a:cubicBezTo>
                      <a:pt x="1334" y="905"/>
                      <a:pt x="1334" y="907"/>
                      <a:pt x="1335" y="909"/>
                    </a:cubicBezTo>
                    <a:cubicBezTo>
                      <a:pt x="1336" y="912"/>
                      <a:pt x="1340" y="914"/>
                      <a:pt x="1343" y="913"/>
                    </a:cubicBezTo>
                    <a:cubicBezTo>
                      <a:pt x="1349" y="912"/>
                      <a:pt x="1352" y="906"/>
                      <a:pt x="1351" y="900"/>
                    </a:cubicBezTo>
                    <a:cubicBezTo>
                      <a:pt x="1350" y="896"/>
                      <a:pt x="1347" y="892"/>
                      <a:pt x="1343" y="890"/>
                    </a:cubicBezTo>
                    <a:cubicBezTo>
                      <a:pt x="1339" y="889"/>
                      <a:pt x="1335" y="889"/>
                      <a:pt x="1332" y="891"/>
                    </a:cubicBezTo>
                    <a:cubicBezTo>
                      <a:pt x="1327" y="894"/>
                      <a:pt x="1323" y="899"/>
                      <a:pt x="1324" y="904"/>
                    </a:cubicBezTo>
                    <a:cubicBezTo>
                      <a:pt x="1325" y="917"/>
                      <a:pt x="1338" y="924"/>
                      <a:pt x="1350" y="924"/>
                    </a:cubicBezTo>
                    <a:cubicBezTo>
                      <a:pt x="1353" y="923"/>
                      <a:pt x="1357" y="923"/>
                      <a:pt x="1361" y="921"/>
                    </a:cubicBezTo>
                    <a:cubicBezTo>
                      <a:pt x="1349" y="926"/>
                      <a:pt x="1339" y="928"/>
                      <a:pt x="1326" y="926"/>
                    </a:cubicBezTo>
                    <a:cubicBezTo>
                      <a:pt x="1317" y="925"/>
                      <a:pt x="1311" y="923"/>
                      <a:pt x="1304" y="919"/>
                    </a:cubicBezTo>
                    <a:cubicBezTo>
                      <a:pt x="1296" y="914"/>
                      <a:pt x="1292" y="910"/>
                      <a:pt x="1287" y="902"/>
                    </a:cubicBezTo>
                    <a:cubicBezTo>
                      <a:pt x="1285" y="898"/>
                      <a:pt x="1283" y="894"/>
                      <a:pt x="1283" y="890"/>
                    </a:cubicBezTo>
                    <a:cubicBezTo>
                      <a:pt x="1283" y="889"/>
                      <a:pt x="1283" y="889"/>
                      <a:pt x="1283" y="889"/>
                    </a:cubicBezTo>
                    <a:cubicBezTo>
                      <a:pt x="1287" y="901"/>
                      <a:pt x="1300" y="907"/>
                      <a:pt x="1311" y="893"/>
                    </a:cubicBezTo>
                    <a:cubicBezTo>
                      <a:pt x="1319" y="884"/>
                      <a:pt x="1318" y="859"/>
                      <a:pt x="1349" y="856"/>
                    </a:cubicBezTo>
                    <a:close/>
                    <a:moveTo>
                      <a:pt x="1434" y="945"/>
                    </a:moveTo>
                    <a:cubicBezTo>
                      <a:pt x="1436" y="930"/>
                      <a:pt x="1457" y="935"/>
                      <a:pt x="1464" y="935"/>
                    </a:cubicBezTo>
                    <a:cubicBezTo>
                      <a:pt x="1469" y="936"/>
                      <a:pt x="1473" y="935"/>
                      <a:pt x="1476" y="931"/>
                    </a:cubicBezTo>
                    <a:cubicBezTo>
                      <a:pt x="1475" y="937"/>
                      <a:pt x="1467" y="950"/>
                      <a:pt x="1461" y="954"/>
                    </a:cubicBezTo>
                    <a:cubicBezTo>
                      <a:pt x="1452" y="960"/>
                      <a:pt x="1441" y="960"/>
                      <a:pt x="1435" y="950"/>
                    </a:cubicBezTo>
                    <a:cubicBezTo>
                      <a:pt x="1440" y="951"/>
                      <a:pt x="1449" y="950"/>
                      <a:pt x="1453" y="946"/>
                    </a:cubicBezTo>
                    <a:cubicBezTo>
                      <a:pt x="1450" y="947"/>
                      <a:pt x="1441" y="948"/>
                      <a:pt x="1434" y="945"/>
                    </a:cubicBezTo>
                    <a:close/>
                    <a:moveTo>
                      <a:pt x="1393" y="643"/>
                    </a:moveTo>
                    <a:cubicBezTo>
                      <a:pt x="1412" y="651"/>
                      <a:pt x="1422" y="660"/>
                      <a:pt x="1439" y="671"/>
                    </a:cubicBezTo>
                    <a:cubicBezTo>
                      <a:pt x="1448" y="676"/>
                      <a:pt x="1456" y="679"/>
                      <a:pt x="1466" y="677"/>
                    </a:cubicBezTo>
                    <a:cubicBezTo>
                      <a:pt x="1475" y="675"/>
                      <a:pt x="1481" y="669"/>
                      <a:pt x="1483" y="661"/>
                    </a:cubicBezTo>
                    <a:cubicBezTo>
                      <a:pt x="1485" y="654"/>
                      <a:pt x="1483" y="647"/>
                      <a:pt x="1478" y="642"/>
                    </a:cubicBezTo>
                    <a:cubicBezTo>
                      <a:pt x="1474" y="639"/>
                      <a:pt x="1470" y="638"/>
                      <a:pt x="1465" y="638"/>
                    </a:cubicBezTo>
                    <a:cubicBezTo>
                      <a:pt x="1459" y="639"/>
                      <a:pt x="1453" y="645"/>
                      <a:pt x="1455" y="651"/>
                    </a:cubicBezTo>
                    <a:cubicBezTo>
                      <a:pt x="1456" y="655"/>
                      <a:pt x="1460" y="658"/>
                      <a:pt x="1464" y="658"/>
                    </a:cubicBezTo>
                    <a:cubicBezTo>
                      <a:pt x="1469" y="657"/>
                      <a:pt x="1472" y="653"/>
                      <a:pt x="1472" y="649"/>
                    </a:cubicBezTo>
                    <a:cubicBezTo>
                      <a:pt x="1472" y="644"/>
                      <a:pt x="1468" y="640"/>
                      <a:pt x="1463" y="641"/>
                    </a:cubicBezTo>
                    <a:cubicBezTo>
                      <a:pt x="1462" y="641"/>
                      <a:pt x="1461" y="641"/>
                      <a:pt x="1460" y="642"/>
                    </a:cubicBezTo>
                    <a:cubicBezTo>
                      <a:pt x="1462" y="641"/>
                      <a:pt x="1463" y="640"/>
                      <a:pt x="1465" y="640"/>
                    </a:cubicBezTo>
                    <a:cubicBezTo>
                      <a:pt x="1470" y="639"/>
                      <a:pt x="1473" y="640"/>
                      <a:pt x="1476" y="643"/>
                    </a:cubicBezTo>
                    <a:cubicBezTo>
                      <a:pt x="1481" y="648"/>
                      <a:pt x="1482" y="654"/>
                      <a:pt x="1480" y="660"/>
                    </a:cubicBezTo>
                    <a:cubicBezTo>
                      <a:pt x="1478" y="667"/>
                      <a:pt x="1472" y="671"/>
                      <a:pt x="1465" y="673"/>
                    </a:cubicBezTo>
                    <a:cubicBezTo>
                      <a:pt x="1457" y="674"/>
                      <a:pt x="1449" y="671"/>
                      <a:pt x="1442" y="667"/>
                    </a:cubicBezTo>
                    <a:cubicBezTo>
                      <a:pt x="1425" y="656"/>
                      <a:pt x="1415" y="646"/>
                      <a:pt x="1395" y="638"/>
                    </a:cubicBezTo>
                    <a:cubicBezTo>
                      <a:pt x="1376" y="631"/>
                      <a:pt x="1356" y="630"/>
                      <a:pt x="1337" y="636"/>
                    </a:cubicBezTo>
                    <a:cubicBezTo>
                      <a:pt x="1320" y="642"/>
                      <a:pt x="1308" y="654"/>
                      <a:pt x="1305" y="673"/>
                    </a:cubicBezTo>
                    <a:cubicBezTo>
                      <a:pt x="1304" y="690"/>
                      <a:pt x="1312" y="708"/>
                      <a:pt x="1327" y="716"/>
                    </a:cubicBezTo>
                    <a:cubicBezTo>
                      <a:pt x="1327" y="716"/>
                      <a:pt x="1327" y="716"/>
                      <a:pt x="1327" y="716"/>
                    </a:cubicBezTo>
                    <a:cubicBezTo>
                      <a:pt x="1323" y="709"/>
                      <a:pt x="1321" y="698"/>
                      <a:pt x="1326" y="689"/>
                    </a:cubicBezTo>
                    <a:cubicBezTo>
                      <a:pt x="1333" y="674"/>
                      <a:pt x="1348" y="670"/>
                      <a:pt x="1363" y="676"/>
                    </a:cubicBezTo>
                    <a:cubicBezTo>
                      <a:pt x="1391" y="688"/>
                      <a:pt x="1406" y="654"/>
                      <a:pt x="1375" y="641"/>
                    </a:cubicBezTo>
                    <a:cubicBezTo>
                      <a:pt x="1360" y="635"/>
                      <a:pt x="1342" y="641"/>
                      <a:pt x="1332" y="649"/>
                    </a:cubicBezTo>
                    <a:cubicBezTo>
                      <a:pt x="1312" y="666"/>
                      <a:pt x="1306" y="701"/>
                      <a:pt x="1327" y="715"/>
                    </a:cubicBezTo>
                    <a:cubicBezTo>
                      <a:pt x="1313" y="707"/>
                      <a:pt x="1306" y="690"/>
                      <a:pt x="1309" y="673"/>
                    </a:cubicBezTo>
                    <a:cubicBezTo>
                      <a:pt x="1311" y="656"/>
                      <a:pt x="1322" y="646"/>
                      <a:pt x="1339" y="640"/>
                    </a:cubicBezTo>
                    <a:cubicBezTo>
                      <a:pt x="1357" y="635"/>
                      <a:pt x="1375" y="636"/>
                      <a:pt x="1393" y="643"/>
                    </a:cubicBezTo>
                    <a:close/>
                    <a:moveTo>
                      <a:pt x="1394" y="806"/>
                    </a:moveTo>
                    <a:cubicBezTo>
                      <a:pt x="1389" y="840"/>
                      <a:pt x="1364" y="855"/>
                      <a:pt x="1356" y="869"/>
                    </a:cubicBezTo>
                    <a:cubicBezTo>
                      <a:pt x="1348" y="886"/>
                      <a:pt x="1366" y="895"/>
                      <a:pt x="1379" y="880"/>
                    </a:cubicBezTo>
                    <a:cubicBezTo>
                      <a:pt x="1394" y="863"/>
                      <a:pt x="1398" y="832"/>
                      <a:pt x="1394" y="806"/>
                    </a:cubicBezTo>
                    <a:close/>
                    <a:moveTo>
                      <a:pt x="1383" y="764"/>
                    </a:moveTo>
                    <a:cubicBezTo>
                      <a:pt x="1399" y="767"/>
                      <a:pt x="1415" y="762"/>
                      <a:pt x="1426" y="752"/>
                    </a:cubicBezTo>
                    <a:cubicBezTo>
                      <a:pt x="1436" y="744"/>
                      <a:pt x="1443" y="730"/>
                      <a:pt x="1437" y="718"/>
                    </a:cubicBezTo>
                    <a:cubicBezTo>
                      <a:pt x="1442" y="715"/>
                      <a:pt x="1450" y="721"/>
                      <a:pt x="1451" y="729"/>
                    </a:cubicBezTo>
                    <a:cubicBezTo>
                      <a:pt x="1453" y="738"/>
                      <a:pt x="1447" y="750"/>
                      <a:pt x="1436" y="753"/>
                    </a:cubicBezTo>
                    <a:cubicBezTo>
                      <a:pt x="1439" y="763"/>
                      <a:pt x="1410" y="778"/>
                      <a:pt x="1383" y="764"/>
                    </a:cubicBezTo>
                    <a:close/>
                    <a:moveTo>
                      <a:pt x="1281" y="671"/>
                    </a:moveTo>
                    <a:cubicBezTo>
                      <a:pt x="1274" y="680"/>
                      <a:pt x="1267" y="695"/>
                      <a:pt x="1267" y="705"/>
                    </a:cubicBezTo>
                    <a:cubicBezTo>
                      <a:pt x="1266" y="718"/>
                      <a:pt x="1271" y="736"/>
                      <a:pt x="1284" y="741"/>
                    </a:cubicBezTo>
                    <a:cubicBezTo>
                      <a:pt x="1279" y="754"/>
                      <a:pt x="1282" y="766"/>
                      <a:pt x="1286" y="777"/>
                    </a:cubicBezTo>
                    <a:cubicBezTo>
                      <a:pt x="1292" y="792"/>
                      <a:pt x="1295" y="810"/>
                      <a:pt x="1284" y="818"/>
                    </a:cubicBezTo>
                    <a:cubicBezTo>
                      <a:pt x="1301" y="815"/>
                      <a:pt x="1310" y="795"/>
                      <a:pt x="1310" y="779"/>
                    </a:cubicBezTo>
                    <a:cubicBezTo>
                      <a:pt x="1310" y="758"/>
                      <a:pt x="1300" y="747"/>
                      <a:pt x="1287" y="728"/>
                    </a:cubicBezTo>
                    <a:cubicBezTo>
                      <a:pt x="1281" y="717"/>
                      <a:pt x="1275" y="689"/>
                      <a:pt x="1281" y="671"/>
                    </a:cubicBezTo>
                    <a:close/>
                    <a:moveTo>
                      <a:pt x="1374" y="758"/>
                    </a:moveTo>
                    <a:cubicBezTo>
                      <a:pt x="1387" y="763"/>
                      <a:pt x="1400" y="745"/>
                      <a:pt x="1403" y="731"/>
                    </a:cubicBezTo>
                    <a:cubicBezTo>
                      <a:pt x="1407" y="716"/>
                      <a:pt x="1407" y="698"/>
                      <a:pt x="1422" y="688"/>
                    </a:cubicBezTo>
                    <a:cubicBezTo>
                      <a:pt x="1430" y="683"/>
                      <a:pt x="1440" y="683"/>
                      <a:pt x="1448" y="688"/>
                    </a:cubicBezTo>
                    <a:cubicBezTo>
                      <a:pt x="1453" y="691"/>
                      <a:pt x="1455" y="697"/>
                      <a:pt x="1453" y="702"/>
                    </a:cubicBezTo>
                    <a:cubicBezTo>
                      <a:pt x="1452" y="698"/>
                      <a:pt x="1446" y="693"/>
                      <a:pt x="1439" y="694"/>
                    </a:cubicBezTo>
                    <a:cubicBezTo>
                      <a:pt x="1433" y="695"/>
                      <a:pt x="1429" y="702"/>
                      <a:pt x="1428" y="708"/>
                    </a:cubicBezTo>
                    <a:cubicBezTo>
                      <a:pt x="1426" y="722"/>
                      <a:pt x="1427" y="736"/>
                      <a:pt x="1420" y="748"/>
                    </a:cubicBezTo>
                    <a:cubicBezTo>
                      <a:pt x="1412" y="762"/>
                      <a:pt x="1392" y="770"/>
                      <a:pt x="1374" y="758"/>
                    </a:cubicBezTo>
                    <a:close/>
                    <a:moveTo>
                      <a:pt x="1448" y="874"/>
                    </a:moveTo>
                    <a:cubicBezTo>
                      <a:pt x="1448" y="891"/>
                      <a:pt x="1461" y="912"/>
                      <a:pt x="1476" y="919"/>
                    </a:cubicBezTo>
                    <a:cubicBezTo>
                      <a:pt x="1492" y="926"/>
                      <a:pt x="1503" y="914"/>
                      <a:pt x="1488" y="903"/>
                    </a:cubicBezTo>
                    <a:cubicBezTo>
                      <a:pt x="1476" y="894"/>
                      <a:pt x="1453" y="888"/>
                      <a:pt x="1448" y="874"/>
                    </a:cubicBezTo>
                    <a:close/>
                    <a:moveTo>
                      <a:pt x="1450" y="850"/>
                    </a:moveTo>
                    <a:cubicBezTo>
                      <a:pt x="1450" y="846"/>
                      <a:pt x="1449" y="843"/>
                      <a:pt x="1447" y="841"/>
                    </a:cubicBezTo>
                    <a:cubicBezTo>
                      <a:pt x="1444" y="838"/>
                      <a:pt x="1439" y="837"/>
                      <a:pt x="1435" y="839"/>
                    </a:cubicBezTo>
                    <a:cubicBezTo>
                      <a:pt x="1429" y="841"/>
                      <a:pt x="1427" y="847"/>
                      <a:pt x="1428" y="851"/>
                    </a:cubicBezTo>
                    <a:cubicBezTo>
                      <a:pt x="1430" y="859"/>
                      <a:pt x="1437" y="858"/>
                      <a:pt x="1441" y="861"/>
                    </a:cubicBezTo>
                    <a:cubicBezTo>
                      <a:pt x="1446" y="864"/>
                      <a:pt x="1447" y="872"/>
                      <a:pt x="1444" y="879"/>
                    </a:cubicBezTo>
                    <a:cubicBezTo>
                      <a:pt x="1440" y="887"/>
                      <a:pt x="1433" y="892"/>
                      <a:pt x="1424" y="891"/>
                    </a:cubicBezTo>
                    <a:cubicBezTo>
                      <a:pt x="1419" y="890"/>
                      <a:pt x="1414" y="887"/>
                      <a:pt x="1415" y="881"/>
                    </a:cubicBezTo>
                    <a:cubicBezTo>
                      <a:pt x="1419" y="885"/>
                      <a:pt x="1426" y="883"/>
                      <a:pt x="1427" y="876"/>
                    </a:cubicBezTo>
                    <a:cubicBezTo>
                      <a:pt x="1427" y="872"/>
                      <a:pt x="1423" y="865"/>
                      <a:pt x="1420" y="857"/>
                    </a:cubicBezTo>
                    <a:cubicBezTo>
                      <a:pt x="1416" y="850"/>
                      <a:pt x="1414" y="842"/>
                      <a:pt x="1416" y="835"/>
                    </a:cubicBezTo>
                    <a:cubicBezTo>
                      <a:pt x="1419" y="821"/>
                      <a:pt x="1435" y="813"/>
                      <a:pt x="1448" y="819"/>
                    </a:cubicBezTo>
                    <a:cubicBezTo>
                      <a:pt x="1455" y="822"/>
                      <a:pt x="1459" y="828"/>
                      <a:pt x="1462" y="835"/>
                    </a:cubicBezTo>
                    <a:cubicBezTo>
                      <a:pt x="1465" y="842"/>
                      <a:pt x="1467" y="862"/>
                      <a:pt x="1476" y="867"/>
                    </a:cubicBezTo>
                    <a:cubicBezTo>
                      <a:pt x="1482" y="871"/>
                      <a:pt x="1487" y="868"/>
                      <a:pt x="1489" y="864"/>
                    </a:cubicBezTo>
                    <a:cubicBezTo>
                      <a:pt x="1493" y="867"/>
                      <a:pt x="1491" y="876"/>
                      <a:pt x="1486" y="880"/>
                    </a:cubicBezTo>
                    <a:cubicBezTo>
                      <a:pt x="1476" y="887"/>
                      <a:pt x="1459" y="883"/>
                      <a:pt x="1452" y="869"/>
                    </a:cubicBezTo>
                    <a:cubicBezTo>
                      <a:pt x="1449" y="864"/>
                      <a:pt x="1449" y="858"/>
                      <a:pt x="1450" y="850"/>
                    </a:cubicBezTo>
                    <a:close/>
                    <a:moveTo>
                      <a:pt x="1448" y="849"/>
                    </a:moveTo>
                    <a:cubicBezTo>
                      <a:pt x="1447" y="844"/>
                      <a:pt x="1444" y="840"/>
                      <a:pt x="1439" y="840"/>
                    </a:cubicBezTo>
                    <a:cubicBezTo>
                      <a:pt x="1430" y="840"/>
                      <a:pt x="1428" y="851"/>
                      <a:pt x="1434" y="856"/>
                    </a:cubicBezTo>
                    <a:cubicBezTo>
                      <a:pt x="1438" y="859"/>
                      <a:pt x="1443" y="858"/>
                      <a:pt x="1446" y="865"/>
                    </a:cubicBezTo>
                    <a:cubicBezTo>
                      <a:pt x="1445" y="857"/>
                      <a:pt x="1448" y="855"/>
                      <a:pt x="1448" y="849"/>
                    </a:cubicBezTo>
                    <a:close/>
                    <a:moveTo>
                      <a:pt x="1434" y="814"/>
                    </a:moveTo>
                    <a:cubicBezTo>
                      <a:pt x="1426" y="814"/>
                      <a:pt x="1418" y="821"/>
                      <a:pt x="1416" y="827"/>
                    </a:cubicBezTo>
                    <a:cubicBezTo>
                      <a:pt x="1407" y="826"/>
                      <a:pt x="1404" y="808"/>
                      <a:pt x="1417" y="803"/>
                    </a:cubicBezTo>
                    <a:cubicBezTo>
                      <a:pt x="1425" y="800"/>
                      <a:pt x="1434" y="806"/>
                      <a:pt x="1434" y="814"/>
                    </a:cubicBezTo>
                    <a:close/>
                    <a:moveTo>
                      <a:pt x="1168" y="812"/>
                    </a:moveTo>
                    <a:cubicBezTo>
                      <a:pt x="1190" y="802"/>
                      <a:pt x="1188" y="777"/>
                      <a:pt x="1184" y="765"/>
                    </a:cubicBezTo>
                    <a:cubicBezTo>
                      <a:pt x="1181" y="752"/>
                      <a:pt x="1173" y="737"/>
                      <a:pt x="1181" y="723"/>
                    </a:cubicBezTo>
                    <a:cubicBezTo>
                      <a:pt x="1185" y="716"/>
                      <a:pt x="1193" y="710"/>
                      <a:pt x="1201" y="711"/>
                    </a:cubicBezTo>
                    <a:cubicBezTo>
                      <a:pt x="1206" y="712"/>
                      <a:pt x="1210" y="715"/>
                      <a:pt x="1211" y="721"/>
                    </a:cubicBezTo>
                    <a:cubicBezTo>
                      <a:pt x="1208" y="717"/>
                      <a:pt x="1201" y="716"/>
                      <a:pt x="1197" y="720"/>
                    </a:cubicBezTo>
                    <a:cubicBezTo>
                      <a:pt x="1192" y="723"/>
                      <a:pt x="1192" y="730"/>
                      <a:pt x="1194" y="736"/>
                    </a:cubicBezTo>
                    <a:cubicBezTo>
                      <a:pt x="1200" y="751"/>
                      <a:pt x="1204" y="767"/>
                      <a:pt x="1202" y="780"/>
                    </a:cubicBezTo>
                    <a:cubicBezTo>
                      <a:pt x="1200" y="795"/>
                      <a:pt x="1186" y="811"/>
                      <a:pt x="1168" y="812"/>
                    </a:cubicBezTo>
                    <a:close/>
                    <a:moveTo>
                      <a:pt x="1130" y="569"/>
                    </a:moveTo>
                    <a:cubicBezTo>
                      <a:pt x="1129" y="566"/>
                      <a:pt x="1130" y="564"/>
                      <a:pt x="1131" y="562"/>
                    </a:cubicBezTo>
                    <a:cubicBezTo>
                      <a:pt x="1132" y="559"/>
                      <a:pt x="1136" y="557"/>
                      <a:pt x="1139" y="558"/>
                    </a:cubicBezTo>
                    <a:cubicBezTo>
                      <a:pt x="1144" y="559"/>
                      <a:pt x="1146" y="563"/>
                      <a:pt x="1146" y="566"/>
                    </a:cubicBezTo>
                    <a:cubicBezTo>
                      <a:pt x="1146" y="572"/>
                      <a:pt x="1141" y="573"/>
                      <a:pt x="1138" y="575"/>
                    </a:cubicBezTo>
                    <a:cubicBezTo>
                      <a:pt x="1135" y="579"/>
                      <a:pt x="1136" y="584"/>
                      <a:pt x="1139" y="589"/>
                    </a:cubicBezTo>
                    <a:cubicBezTo>
                      <a:pt x="1143" y="594"/>
                      <a:pt x="1149" y="596"/>
                      <a:pt x="1155" y="594"/>
                    </a:cubicBezTo>
                    <a:cubicBezTo>
                      <a:pt x="1159" y="593"/>
                      <a:pt x="1162" y="590"/>
                      <a:pt x="1161" y="586"/>
                    </a:cubicBezTo>
                    <a:cubicBezTo>
                      <a:pt x="1158" y="589"/>
                      <a:pt x="1153" y="589"/>
                      <a:pt x="1151" y="584"/>
                    </a:cubicBezTo>
                    <a:cubicBezTo>
                      <a:pt x="1150" y="581"/>
                      <a:pt x="1152" y="575"/>
                      <a:pt x="1153" y="569"/>
                    </a:cubicBezTo>
                    <a:cubicBezTo>
                      <a:pt x="1155" y="563"/>
                      <a:pt x="1155" y="557"/>
                      <a:pt x="1152" y="552"/>
                    </a:cubicBezTo>
                    <a:cubicBezTo>
                      <a:pt x="1148" y="542"/>
                      <a:pt x="1135" y="539"/>
                      <a:pt x="1127" y="546"/>
                    </a:cubicBezTo>
                    <a:cubicBezTo>
                      <a:pt x="1122" y="549"/>
                      <a:pt x="1120" y="554"/>
                      <a:pt x="1119" y="559"/>
                    </a:cubicBezTo>
                    <a:cubicBezTo>
                      <a:pt x="1118" y="565"/>
                      <a:pt x="1119" y="580"/>
                      <a:pt x="1114" y="585"/>
                    </a:cubicBezTo>
                    <a:cubicBezTo>
                      <a:pt x="1110" y="589"/>
                      <a:pt x="1106" y="588"/>
                      <a:pt x="1104" y="585"/>
                    </a:cubicBezTo>
                    <a:cubicBezTo>
                      <a:pt x="1101" y="588"/>
                      <a:pt x="1104" y="594"/>
                      <a:pt x="1109" y="596"/>
                    </a:cubicBezTo>
                    <a:cubicBezTo>
                      <a:pt x="1117" y="599"/>
                      <a:pt x="1129" y="594"/>
                      <a:pt x="1132" y="583"/>
                    </a:cubicBezTo>
                    <a:cubicBezTo>
                      <a:pt x="1133" y="579"/>
                      <a:pt x="1132" y="574"/>
                      <a:pt x="1130" y="569"/>
                    </a:cubicBezTo>
                    <a:close/>
                    <a:moveTo>
                      <a:pt x="1230" y="447"/>
                    </a:moveTo>
                    <a:cubicBezTo>
                      <a:pt x="1230" y="464"/>
                      <a:pt x="1242" y="472"/>
                      <a:pt x="1245" y="477"/>
                    </a:cubicBezTo>
                    <a:cubicBezTo>
                      <a:pt x="1249" y="484"/>
                      <a:pt x="1242" y="488"/>
                      <a:pt x="1237" y="482"/>
                    </a:cubicBezTo>
                    <a:cubicBezTo>
                      <a:pt x="1231" y="476"/>
                      <a:pt x="1226" y="461"/>
                      <a:pt x="1230" y="447"/>
                    </a:cubicBezTo>
                    <a:close/>
                    <a:moveTo>
                      <a:pt x="1249" y="510"/>
                    </a:moveTo>
                    <a:cubicBezTo>
                      <a:pt x="1248" y="510"/>
                      <a:pt x="1247" y="509"/>
                      <a:pt x="1246" y="508"/>
                    </a:cubicBezTo>
                    <a:cubicBezTo>
                      <a:pt x="1245" y="507"/>
                      <a:pt x="1245" y="504"/>
                      <a:pt x="1246" y="503"/>
                    </a:cubicBezTo>
                    <a:cubicBezTo>
                      <a:pt x="1248" y="501"/>
                      <a:pt x="1251" y="501"/>
                      <a:pt x="1252" y="502"/>
                    </a:cubicBezTo>
                    <a:cubicBezTo>
                      <a:pt x="1256" y="503"/>
                      <a:pt x="1254" y="506"/>
                      <a:pt x="1255" y="508"/>
                    </a:cubicBezTo>
                    <a:cubicBezTo>
                      <a:pt x="1256" y="510"/>
                      <a:pt x="1259" y="512"/>
                      <a:pt x="1262" y="511"/>
                    </a:cubicBezTo>
                    <a:cubicBezTo>
                      <a:pt x="1266" y="511"/>
                      <a:pt x="1269" y="508"/>
                      <a:pt x="1270" y="505"/>
                    </a:cubicBezTo>
                    <a:cubicBezTo>
                      <a:pt x="1270" y="502"/>
                      <a:pt x="1269" y="500"/>
                      <a:pt x="1267" y="500"/>
                    </a:cubicBezTo>
                    <a:cubicBezTo>
                      <a:pt x="1268" y="502"/>
                      <a:pt x="1266" y="505"/>
                      <a:pt x="1263" y="504"/>
                    </a:cubicBezTo>
                    <a:cubicBezTo>
                      <a:pt x="1261" y="504"/>
                      <a:pt x="1259" y="501"/>
                      <a:pt x="1256" y="499"/>
                    </a:cubicBezTo>
                    <a:cubicBezTo>
                      <a:pt x="1253" y="496"/>
                      <a:pt x="1250" y="495"/>
                      <a:pt x="1247" y="494"/>
                    </a:cubicBezTo>
                    <a:cubicBezTo>
                      <a:pt x="1241" y="494"/>
                      <a:pt x="1236" y="500"/>
                      <a:pt x="1236" y="506"/>
                    </a:cubicBezTo>
                    <a:cubicBezTo>
                      <a:pt x="1237" y="509"/>
                      <a:pt x="1239" y="512"/>
                      <a:pt x="1241" y="514"/>
                    </a:cubicBezTo>
                    <a:cubicBezTo>
                      <a:pt x="1244" y="516"/>
                      <a:pt x="1252" y="519"/>
                      <a:pt x="1253" y="523"/>
                    </a:cubicBezTo>
                    <a:cubicBezTo>
                      <a:pt x="1254" y="526"/>
                      <a:pt x="1252" y="528"/>
                      <a:pt x="1250" y="528"/>
                    </a:cubicBezTo>
                    <a:cubicBezTo>
                      <a:pt x="1251" y="531"/>
                      <a:pt x="1255" y="531"/>
                      <a:pt x="1257" y="529"/>
                    </a:cubicBezTo>
                    <a:cubicBezTo>
                      <a:pt x="1261" y="526"/>
                      <a:pt x="1262" y="518"/>
                      <a:pt x="1257" y="514"/>
                    </a:cubicBezTo>
                    <a:cubicBezTo>
                      <a:pt x="1255" y="512"/>
                      <a:pt x="1253" y="511"/>
                      <a:pt x="1249" y="510"/>
                    </a:cubicBezTo>
                    <a:close/>
                    <a:moveTo>
                      <a:pt x="1249" y="509"/>
                    </a:moveTo>
                    <a:cubicBezTo>
                      <a:pt x="1247" y="509"/>
                      <a:pt x="1246" y="507"/>
                      <a:pt x="1246" y="505"/>
                    </a:cubicBezTo>
                    <a:cubicBezTo>
                      <a:pt x="1247" y="501"/>
                      <a:pt x="1252" y="502"/>
                      <a:pt x="1254" y="504"/>
                    </a:cubicBezTo>
                    <a:cubicBezTo>
                      <a:pt x="1255" y="507"/>
                      <a:pt x="1254" y="509"/>
                      <a:pt x="1256" y="511"/>
                    </a:cubicBezTo>
                    <a:cubicBezTo>
                      <a:pt x="1253" y="509"/>
                      <a:pt x="1252" y="510"/>
                      <a:pt x="1249" y="509"/>
                    </a:cubicBezTo>
                    <a:close/>
                    <a:moveTo>
                      <a:pt x="1236" y="499"/>
                    </a:moveTo>
                    <a:cubicBezTo>
                      <a:pt x="1237" y="496"/>
                      <a:pt x="1241" y="494"/>
                      <a:pt x="1244" y="493"/>
                    </a:cubicBezTo>
                    <a:cubicBezTo>
                      <a:pt x="1244" y="490"/>
                      <a:pt x="1237" y="486"/>
                      <a:pt x="1234" y="491"/>
                    </a:cubicBezTo>
                    <a:cubicBezTo>
                      <a:pt x="1231" y="494"/>
                      <a:pt x="1233" y="498"/>
                      <a:pt x="1236" y="499"/>
                    </a:cubicBezTo>
                    <a:close/>
                    <a:moveTo>
                      <a:pt x="1233" y="490"/>
                    </a:moveTo>
                    <a:cubicBezTo>
                      <a:pt x="1233" y="489"/>
                      <a:pt x="1234" y="488"/>
                      <a:pt x="1235" y="488"/>
                    </a:cubicBezTo>
                    <a:cubicBezTo>
                      <a:pt x="1229" y="483"/>
                      <a:pt x="1226" y="474"/>
                      <a:pt x="1225" y="466"/>
                    </a:cubicBezTo>
                    <a:cubicBezTo>
                      <a:pt x="1223" y="451"/>
                      <a:pt x="1233" y="441"/>
                      <a:pt x="1234" y="419"/>
                    </a:cubicBezTo>
                    <a:cubicBezTo>
                      <a:pt x="1234" y="409"/>
                      <a:pt x="1232" y="400"/>
                      <a:pt x="1229" y="394"/>
                    </a:cubicBezTo>
                    <a:cubicBezTo>
                      <a:pt x="1223" y="380"/>
                      <a:pt x="1210" y="368"/>
                      <a:pt x="1208" y="351"/>
                    </a:cubicBezTo>
                    <a:cubicBezTo>
                      <a:pt x="1211" y="358"/>
                      <a:pt x="1219" y="360"/>
                      <a:pt x="1224" y="351"/>
                    </a:cubicBezTo>
                    <a:cubicBezTo>
                      <a:pt x="1228" y="345"/>
                      <a:pt x="1225" y="332"/>
                      <a:pt x="1241" y="328"/>
                    </a:cubicBezTo>
                    <a:cubicBezTo>
                      <a:pt x="1233" y="326"/>
                      <a:pt x="1223" y="326"/>
                      <a:pt x="1216" y="330"/>
                    </a:cubicBezTo>
                    <a:cubicBezTo>
                      <a:pt x="1211" y="333"/>
                      <a:pt x="1208" y="337"/>
                      <a:pt x="1207" y="342"/>
                    </a:cubicBezTo>
                    <a:cubicBezTo>
                      <a:pt x="1200" y="365"/>
                      <a:pt x="1229" y="385"/>
                      <a:pt x="1229" y="405"/>
                    </a:cubicBezTo>
                    <a:cubicBezTo>
                      <a:pt x="1229" y="404"/>
                      <a:pt x="1229" y="403"/>
                      <a:pt x="1229" y="402"/>
                    </a:cubicBezTo>
                    <a:cubicBezTo>
                      <a:pt x="1226" y="383"/>
                      <a:pt x="1204" y="372"/>
                      <a:pt x="1186" y="378"/>
                    </a:cubicBezTo>
                    <a:cubicBezTo>
                      <a:pt x="1177" y="381"/>
                      <a:pt x="1169" y="388"/>
                      <a:pt x="1166" y="398"/>
                    </a:cubicBezTo>
                    <a:cubicBezTo>
                      <a:pt x="1162" y="409"/>
                      <a:pt x="1164" y="421"/>
                      <a:pt x="1171" y="430"/>
                    </a:cubicBezTo>
                    <a:cubicBezTo>
                      <a:pt x="1179" y="440"/>
                      <a:pt x="1191" y="444"/>
                      <a:pt x="1202" y="438"/>
                    </a:cubicBezTo>
                    <a:cubicBezTo>
                      <a:pt x="1209" y="435"/>
                      <a:pt x="1213" y="428"/>
                      <a:pt x="1212" y="420"/>
                    </a:cubicBezTo>
                    <a:cubicBezTo>
                      <a:pt x="1211" y="410"/>
                      <a:pt x="1203" y="404"/>
                      <a:pt x="1196" y="404"/>
                    </a:cubicBezTo>
                    <a:cubicBezTo>
                      <a:pt x="1187" y="404"/>
                      <a:pt x="1179" y="411"/>
                      <a:pt x="1181" y="421"/>
                    </a:cubicBezTo>
                    <a:cubicBezTo>
                      <a:pt x="1180" y="410"/>
                      <a:pt x="1188" y="404"/>
                      <a:pt x="1197" y="406"/>
                    </a:cubicBezTo>
                    <a:cubicBezTo>
                      <a:pt x="1203" y="407"/>
                      <a:pt x="1209" y="412"/>
                      <a:pt x="1209" y="420"/>
                    </a:cubicBezTo>
                    <a:cubicBezTo>
                      <a:pt x="1210" y="427"/>
                      <a:pt x="1207" y="433"/>
                      <a:pt x="1201" y="435"/>
                    </a:cubicBezTo>
                    <a:cubicBezTo>
                      <a:pt x="1191" y="440"/>
                      <a:pt x="1181" y="436"/>
                      <a:pt x="1174" y="428"/>
                    </a:cubicBezTo>
                    <a:cubicBezTo>
                      <a:pt x="1167" y="420"/>
                      <a:pt x="1166" y="409"/>
                      <a:pt x="1169" y="399"/>
                    </a:cubicBezTo>
                    <a:cubicBezTo>
                      <a:pt x="1173" y="389"/>
                      <a:pt x="1180" y="383"/>
                      <a:pt x="1189" y="381"/>
                    </a:cubicBezTo>
                    <a:cubicBezTo>
                      <a:pt x="1205" y="376"/>
                      <a:pt x="1224" y="386"/>
                      <a:pt x="1227" y="403"/>
                    </a:cubicBezTo>
                    <a:cubicBezTo>
                      <a:pt x="1230" y="417"/>
                      <a:pt x="1226" y="427"/>
                      <a:pt x="1215" y="436"/>
                    </a:cubicBezTo>
                    <a:cubicBezTo>
                      <a:pt x="1198" y="451"/>
                      <a:pt x="1173" y="455"/>
                      <a:pt x="1157" y="448"/>
                    </a:cubicBezTo>
                    <a:cubicBezTo>
                      <a:pt x="1148" y="443"/>
                      <a:pt x="1142" y="434"/>
                      <a:pt x="1148" y="425"/>
                    </a:cubicBezTo>
                    <a:cubicBezTo>
                      <a:pt x="1152" y="420"/>
                      <a:pt x="1158" y="419"/>
                      <a:pt x="1164" y="423"/>
                    </a:cubicBezTo>
                    <a:cubicBezTo>
                      <a:pt x="1162" y="413"/>
                      <a:pt x="1146" y="411"/>
                      <a:pt x="1136" y="421"/>
                    </a:cubicBezTo>
                    <a:cubicBezTo>
                      <a:pt x="1127" y="430"/>
                      <a:pt x="1127" y="441"/>
                      <a:pt x="1131" y="449"/>
                    </a:cubicBezTo>
                    <a:cubicBezTo>
                      <a:pt x="1136" y="462"/>
                      <a:pt x="1152" y="470"/>
                      <a:pt x="1168" y="468"/>
                    </a:cubicBezTo>
                    <a:cubicBezTo>
                      <a:pt x="1186" y="466"/>
                      <a:pt x="1203" y="456"/>
                      <a:pt x="1214" y="442"/>
                    </a:cubicBezTo>
                    <a:cubicBezTo>
                      <a:pt x="1213" y="444"/>
                      <a:pt x="1212" y="446"/>
                      <a:pt x="1210" y="448"/>
                    </a:cubicBezTo>
                    <a:cubicBezTo>
                      <a:pt x="1190" y="470"/>
                      <a:pt x="1162" y="479"/>
                      <a:pt x="1132" y="471"/>
                    </a:cubicBezTo>
                    <a:cubicBezTo>
                      <a:pt x="1110" y="465"/>
                      <a:pt x="1096" y="449"/>
                      <a:pt x="1092" y="427"/>
                    </a:cubicBezTo>
                    <a:cubicBezTo>
                      <a:pt x="1090" y="413"/>
                      <a:pt x="1091" y="400"/>
                      <a:pt x="1096" y="388"/>
                    </a:cubicBezTo>
                    <a:cubicBezTo>
                      <a:pt x="1101" y="375"/>
                      <a:pt x="1109" y="363"/>
                      <a:pt x="1120" y="355"/>
                    </a:cubicBezTo>
                    <a:cubicBezTo>
                      <a:pt x="1125" y="350"/>
                      <a:pt x="1130" y="348"/>
                      <a:pt x="1136" y="346"/>
                    </a:cubicBezTo>
                    <a:cubicBezTo>
                      <a:pt x="1148" y="342"/>
                      <a:pt x="1161" y="342"/>
                      <a:pt x="1172" y="348"/>
                    </a:cubicBezTo>
                    <a:cubicBezTo>
                      <a:pt x="1180" y="354"/>
                      <a:pt x="1185" y="361"/>
                      <a:pt x="1186" y="371"/>
                    </a:cubicBezTo>
                    <a:cubicBezTo>
                      <a:pt x="1197" y="363"/>
                      <a:pt x="1191" y="336"/>
                      <a:pt x="1168" y="338"/>
                    </a:cubicBezTo>
                    <a:cubicBezTo>
                      <a:pt x="1161" y="326"/>
                      <a:pt x="1140" y="335"/>
                      <a:pt x="1128" y="345"/>
                    </a:cubicBezTo>
                    <a:cubicBezTo>
                      <a:pt x="1142" y="332"/>
                      <a:pt x="1169" y="323"/>
                      <a:pt x="1182" y="319"/>
                    </a:cubicBezTo>
                    <a:cubicBezTo>
                      <a:pt x="1182" y="319"/>
                      <a:pt x="1182" y="318"/>
                      <a:pt x="1182" y="317"/>
                    </a:cubicBezTo>
                    <a:cubicBezTo>
                      <a:pt x="1176" y="318"/>
                      <a:pt x="1169" y="320"/>
                      <a:pt x="1162" y="322"/>
                    </a:cubicBezTo>
                    <a:cubicBezTo>
                      <a:pt x="1170" y="315"/>
                      <a:pt x="1174" y="304"/>
                      <a:pt x="1171" y="293"/>
                    </a:cubicBezTo>
                    <a:cubicBezTo>
                      <a:pt x="1167" y="273"/>
                      <a:pt x="1146" y="259"/>
                      <a:pt x="1145" y="234"/>
                    </a:cubicBezTo>
                    <a:cubicBezTo>
                      <a:pt x="1137" y="255"/>
                      <a:pt x="1150" y="276"/>
                      <a:pt x="1154" y="290"/>
                    </a:cubicBezTo>
                    <a:cubicBezTo>
                      <a:pt x="1161" y="317"/>
                      <a:pt x="1151" y="324"/>
                      <a:pt x="1134" y="336"/>
                    </a:cubicBezTo>
                    <a:cubicBezTo>
                      <a:pt x="1136" y="333"/>
                      <a:pt x="1138" y="331"/>
                      <a:pt x="1140" y="327"/>
                    </a:cubicBezTo>
                    <a:cubicBezTo>
                      <a:pt x="1150" y="308"/>
                      <a:pt x="1148" y="285"/>
                      <a:pt x="1136" y="269"/>
                    </a:cubicBezTo>
                    <a:cubicBezTo>
                      <a:pt x="1125" y="255"/>
                      <a:pt x="1110" y="249"/>
                      <a:pt x="1093" y="252"/>
                    </a:cubicBezTo>
                    <a:cubicBezTo>
                      <a:pt x="1072" y="256"/>
                      <a:pt x="1056" y="273"/>
                      <a:pt x="1053" y="294"/>
                    </a:cubicBezTo>
                    <a:cubicBezTo>
                      <a:pt x="1052" y="304"/>
                      <a:pt x="1054" y="313"/>
                      <a:pt x="1059" y="320"/>
                    </a:cubicBezTo>
                    <a:cubicBezTo>
                      <a:pt x="1069" y="334"/>
                      <a:pt x="1084" y="336"/>
                      <a:pt x="1098" y="330"/>
                    </a:cubicBezTo>
                    <a:cubicBezTo>
                      <a:pt x="1081" y="328"/>
                      <a:pt x="1083" y="315"/>
                      <a:pt x="1078" y="309"/>
                    </a:cubicBezTo>
                    <a:cubicBezTo>
                      <a:pt x="1070" y="297"/>
                      <a:pt x="1056" y="312"/>
                      <a:pt x="1065" y="324"/>
                    </a:cubicBezTo>
                    <a:cubicBezTo>
                      <a:pt x="1066" y="325"/>
                      <a:pt x="1067" y="326"/>
                      <a:pt x="1068" y="328"/>
                    </a:cubicBezTo>
                    <a:cubicBezTo>
                      <a:pt x="1058" y="320"/>
                      <a:pt x="1053" y="307"/>
                      <a:pt x="1055" y="294"/>
                    </a:cubicBezTo>
                    <a:cubicBezTo>
                      <a:pt x="1058" y="274"/>
                      <a:pt x="1073" y="259"/>
                      <a:pt x="1094" y="255"/>
                    </a:cubicBezTo>
                    <a:cubicBezTo>
                      <a:pt x="1109" y="253"/>
                      <a:pt x="1123" y="259"/>
                      <a:pt x="1132" y="271"/>
                    </a:cubicBezTo>
                    <a:cubicBezTo>
                      <a:pt x="1144" y="286"/>
                      <a:pt x="1145" y="307"/>
                      <a:pt x="1136" y="324"/>
                    </a:cubicBezTo>
                    <a:cubicBezTo>
                      <a:pt x="1132" y="331"/>
                      <a:pt x="1128" y="336"/>
                      <a:pt x="1123" y="341"/>
                    </a:cubicBezTo>
                    <a:cubicBezTo>
                      <a:pt x="1126" y="338"/>
                      <a:pt x="1128" y="334"/>
                      <a:pt x="1129" y="329"/>
                    </a:cubicBezTo>
                    <a:cubicBezTo>
                      <a:pt x="1133" y="318"/>
                      <a:pt x="1130" y="302"/>
                      <a:pt x="1117" y="297"/>
                    </a:cubicBezTo>
                    <a:cubicBezTo>
                      <a:pt x="1112" y="295"/>
                      <a:pt x="1105" y="297"/>
                      <a:pt x="1101" y="301"/>
                    </a:cubicBezTo>
                    <a:cubicBezTo>
                      <a:pt x="1098" y="304"/>
                      <a:pt x="1097" y="309"/>
                      <a:pt x="1097" y="313"/>
                    </a:cubicBezTo>
                    <a:cubicBezTo>
                      <a:pt x="1098" y="317"/>
                      <a:pt x="1101" y="322"/>
                      <a:pt x="1105" y="324"/>
                    </a:cubicBezTo>
                    <a:cubicBezTo>
                      <a:pt x="1110" y="327"/>
                      <a:pt x="1117" y="325"/>
                      <a:pt x="1120" y="320"/>
                    </a:cubicBezTo>
                    <a:cubicBezTo>
                      <a:pt x="1122" y="317"/>
                      <a:pt x="1122" y="313"/>
                      <a:pt x="1119" y="310"/>
                    </a:cubicBezTo>
                    <a:cubicBezTo>
                      <a:pt x="1117" y="308"/>
                      <a:pt x="1115" y="308"/>
                      <a:pt x="1113" y="310"/>
                    </a:cubicBezTo>
                    <a:cubicBezTo>
                      <a:pt x="1115" y="310"/>
                      <a:pt x="1116" y="311"/>
                      <a:pt x="1117" y="312"/>
                    </a:cubicBezTo>
                    <a:cubicBezTo>
                      <a:pt x="1119" y="315"/>
                      <a:pt x="1117" y="318"/>
                      <a:pt x="1113" y="319"/>
                    </a:cubicBezTo>
                    <a:cubicBezTo>
                      <a:pt x="1112" y="319"/>
                      <a:pt x="1109" y="318"/>
                      <a:pt x="1107" y="316"/>
                    </a:cubicBezTo>
                    <a:cubicBezTo>
                      <a:pt x="1105" y="314"/>
                      <a:pt x="1105" y="310"/>
                      <a:pt x="1107" y="307"/>
                    </a:cubicBezTo>
                    <a:cubicBezTo>
                      <a:pt x="1109" y="304"/>
                      <a:pt x="1113" y="303"/>
                      <a:pt x="1117" y="305"/>
                    </a:cubicBezTo>
                    <a:cubicBezTo>
                      <a:pt x="1127" y="308"/>
                      <a:pt x="1129" y="324"/>
                      <a:pt x="1126" y="333"/>
                    </a:cubicBezTo>
                    <a:cubicBezTo>
                      <a:pt x="1122" y="344"/>
                      <a:pt x="1112" y="353"/>
                      <a:pt x="1105" y="361"/>
                    </a:cubicBezTo>
                    <a:cubicBezTo>
                      <a:pt x="1097" y="371"/>
                      <a:pt x="1091" y="383"/>
                      <a:pt x="1089" y="400"/>
                    </a:cubicBezTo>
                    <a:cubicBezTo>
                      <a:pt x="1089" y="397"/>
                      <a:pt x="1088" y="393"/>
                      <a:pt x="1088" y="390"/>
                    </a:cubicBezTo>
                    <a:cubicBezTo>
                      <a:pt x="1083" y="368"/>
                      <a:pt x="1069" y="352"/>
                      <a:pt x="1047" y="348"/>
                    </a:cubicBezTo>
                    <a:cubicBezTo>
                      <a:pt x="1026" y="345"/>
                      <a:pt x="1006" y="353"/>
                      <a:pt x="994" y="370"/>
                    </a:cubicBezTo>
                    <a:cubicBezTo>
                      <a:pt x="983" y="386"/>
                      <a:pt x="980" y="408"/>
                      <a:pt x="991" y="425"/>
                    </a:cubicBezTo>
                    <a:cubicBezTo>
                      <a:pt x="1001" y="441"/>
                      <a:pt x="1017" y="448"/>
                      <a:pt x="1033" y="444"/>
                    </a:cubicBezTo>
                    <a:cubicBezTo>
                      <a:pt x="1043" y="442"/>
                      <a:pt x="1051" y="436"/>
                      <a:pt x="1055" y="428"/>
                    </a:cubicBezTo>
                    <a:cubicBezTo>
                      <a:pt x="1057" y="423"/>
                      <a:pt x="1059" y="417"/>
                      <a:pt x="1058" y="411"/>
                    </a:cubicBezTo>
                    <a:cubicBezTo>
                      <a:pt x="1057" y="400"/>
                      <a:pt x="1049" y="393"/>
                      <a:pt x="1039" y="393"/>
                    </a:cubicBezTo>
                    <a:cubicBezTo>
                      <a:pt x="1028" y="392"/>
                      <a:pt x="1019" y="400"/>
                      <a:pt x="1018" y="411"/>
                    </a:cubicBezTo>
                    <a:cubicBezTo>
                      <a:pt x="1017" y="422"/>
                      <a:pt x="1025" y="432"/>
                      <a:pt x="1037" y="433"/>
                    </a:cubicBezTo>
                    <a:cubicBezTo>
                      <a:pt x="1046" y="433"/>
                      <a:pt x="1055" y="427"/>
                      <a:pt x="1057" y="419"/>
                    </a:cubicBezTo>
                    <a:cubicBezTo>
                      <a:pt x="1055" y="431"/>
                      <a:pt x="1045" y="441"/>
                      <a:pt x="1032" y="443"/>
                    </a:cubicBezTo>
                    <a:cubicBezTo>
                      <a:pt x="1017" y="446"/>
                      <a:pt x="1002" y="439"/>
                      <a:pt x="993" y="424"/>
                    </a:cubicBezTo>
                    <a:cubicBezTo>
                      <a:pt x="983" y="408"/>
                      <a:pt x="986" y="388"/>
                      <a:pt x="996" y="373"/>
                    </a:cubicBezTo>
                    <a:cubicBezTo>
                      <a:pt x="1007" y="356"/>
                      <a:pt x="1027" y="349"/>
                      <a:pt x="1046" y="352"/>
                    </a:cubicBezTo>
                    <a:cubicBezTo>
                      <a:pt x="1065" y="357"/>
                      <a:pt x="1078" y="370"/>
                      <a:pt x="1082" y="390"/>
                    </a:cubicBezTo>
                    <a:cubicBezTo>
                      <a:pt x="1084" y="404"/>
                      <a:pt x="1082" y="418"/>
                      <a:pt x="1087" y="433"/>
                    </a:cubicBezTo>
                    <a:cubicBezTo>
                      <a:pt x="1093" y="454"/>
                      <a:pt x="1109" y="469"/>
                      <a:pt x="1131" y="476"/>
                    </a:cubicBezTo>
                    <a:cubicBezTo>
                      <a:pt x="1162" y="485"/>
                      <a:pt x="1193" y="476"/>
                      <a:pt x="1215" y="451"/>
                    </a:cubicBezTo>
                    <a:cubicBezTo>
                      <a:pt x="1224" y="440"/>
                      <a:pt x="1230" y="429"/>
                      <a:pt x="1232" y="416"/>
                    </a:cubicBezTo>
                    <a:cubicBezTo>
                      <a:pt x="1232" y="429"/>
                      <a:pt x="1228" y="442"/>
                      <a:pt x="1221" y="453"/>
                    </a:cubicBezTo>
                    <a:cubicBezTo>
                      <a:pt x="1211" y="469"/>
                      <a:pt x="1195" y="483"/>
                      <a:pt x="1179" y="491"/>
                    </a:cubicBezTo>
                    <a:cubicBezTo>
                      <a:pt x="1173" y="495"/>
                      <a:pt x="1168" y="499"/>
                      <a:pt x="1162" y="504"/>
                    </a:cubicBezTo>
                    <a:cubicBezTo>
                      <a:pt x="1161" y="506"/>
                      <a:pt x="1159" y="507"/>
                      <a:pt x="1158" y="508"/>
                    </a:cubicBezTo>
                    <a:cubicBezTo>
                      <a:pt x="1156" y="511"/>
                      <a:pt x="1154" y="514"/>
                      <a:pt x="1152" y="516"/>
                    </a:cubicBezTo>
                    <a:cubicBezTo>
                      <a:pt x="1152" y="518"/>
                      <a:pt x="1147" y="527"/>
                      <a:pt x="1149" y="528"/>
                    </a:cubicBezTo>
                    <a:cubicBezTo>
                      <a:pt x="1150" y="528"/>
                      <a:pt x="1153" y="523"/>
                      <a:pt x="1153" y="522"/>
                    </a:cubicBezTo>
                    <a:cubicBezTo>
                      <a:pt x="1156" y="518"/>
                      <a:pt x="1158" y="514"/>
                      <a:pt x="1161" y="511"/>
                    </a:cubicBezTo>
                    <a:cubicBezTo>
                      <a:pt x="1162" y="509"/>
                      <a:pt x="1163" y="508"/>
                      <a:pt x="1165" y="507"/>
                    </a:cubicBezTo>
                    <a:cubicBezTo>
                      <a:pt x="1170" y="502"/>
                      <a:pt x="1174" y="498"/>
                      <a:pt x="1181" y="494"/>
                    </a:cubicBezTo>
                    <a:cubicBezTo>
                      <a:pt x="1181" y="494"/>
                      <a:pt x="1182" y="493"/>
                      <a:pt x="1183" y="493"/>
                    </a:cubicBezTo>
                    <a:cubicBezTo>
                      <a:pt x="1181" y="494"/>
                      <a:pt x="1180" y="496"/>
                      <a:pt x="1178" y="498"/>
                    </a:cubicBezTo>
                    <a:cubicBezTo>
                      <a:pt x="1174" y="502"/>
                      <a:pt x="1171" y="507"/>
                      <a:pt x="1169" y="513"/>
                    </a:cubicBezTo>
                    <a:cubicBezTo>
                      <a:pt x="1164" y="529"/>
                      <a:pt x="1174" y="541"/>
                      <a:pt x="1187" y="547"/>
                    </a:cubicBezTo>
                    <a:cubicBezTo>
                      <a:pt x="1199" y="551"/>
                      <a:pt x="1213" y="551"/>
                      <a:pt x="1223" y="543"/>
                    </a:cubicBezTo>
                    <a:cubicBezTo>
                      <a:pt x="1232" y="536"/>
                      <a:pt x="1234" y="526"/>
                      <a:pt x="1230" y="516"/>
                    </a:cubicBezTo>
                    <a:cubicBezTo>
                      <a:pt x="1227" y="509"/>
                      <a:pt x="1219" y="501"/>
                      <a:pt x="1210" y="503"/>
                    </a:cubicBezTo>
                    <a:cubicBezTo>
                      <a:pt x="1206" y="503"/>
                      <a:pt x="1201" y="506"/>
                      <a:pt x="1199" y="511"/>
                    </a:cubicBezTo>
                    <a:cubicBezTo>
                      <a:pt x="1198" y="513"/>
                      <a:pt x="1198" y="516"/>
                      <a:pt x="1199" y="519"/>
                    </a:cubicBezTo>
                    <a:cubicBezTo>
                      <a:pt x="1200" y="522"/>
                      <a:pt x="1203" y="524"/>
                      <a:pt x="1206" y="525"/>
                    </a:cubicBezTo>
                    <a:cubicBezTo>
                      <a:pt x="1210" y="526"/>
                      <a:pt x="1214" y="525"/>
                      <a:pt x="1216" y="522"/>
                    </a:cubicBezTo>
                    <a:cubicBezTo>
                      <a:pt x="1219" y="519"/>
                      <a:pt x="1219" y="514"/>
                      <a:pt x="1216" y="511"/>
                    </a:cubicBezTo>
                    <a:cubicBezTo>
                      <a:pt x="1213" y="508"/>
                      <a:pt x="1208" y="508"/>
                      <a:pt x="1204" y="511"/>
                    </a:cubicBezTo>
                    <a:cubicBezTo>
                      <a:pt x="1201" y="514"/>
                      <a:pt x="1200" y="519"/>
                      <a:pt x="1203" y="523"/>
                    </a:cubicBezTo>
                    <a:cubicBezTo>
                      <a:pt x="1204" y="524"/>
                      <a:pt x="1206" y="525"/>
                      <a:pt x="1207" y="525"/>
                    </a:cubicBezTo>
                    <a:cubicBezTo>
                      <a:pt x="1206" y="525"/>
                      <a:pt x="1206" y="525"/>
                      <a:pt x="1206" y="525"/>
                    </a:cubicBezTo>
                    <a:cubicBezTo>
                      <a:pt x="1203" y="524"/>
                      <a:pt x="1201" y="522"/>
                      <a:pt x="1199" y="519"/>
                    </a:cubicBezTo>
                    <a:cubicBezTo>
                      <a:pt x="1198" y="516"/>
                      <a:pt x="1199" y="514"/>
                      <a:pt x="1200" y="511"/>
                    </a:cubicBezTo>
                    <a:cubicBezTo>
                      <a:pt x="1202" y="507"/>
                      <a:pt x="1206" y="504"/>
                      <a:pt x="1211" y="503"/>
                    </a:cubicBezTo>
                    <a:cubicBezTo>
                      <a:pt x="1218" y="503"/>
                      <a:pt x="1226" y="510"/>
                      <a:pt x="1229" y="517"/>
                    </a:cubicBezTo>
                    <a:cubicBezTo>
                      <a:pt x="1232" y="526"/>
                      <a:pt x="1230" y="535"/>
                      <a:pt x="1222" y="542"/>
                    </a:cubicBezTo>
                    <a:cubicBezTo>
                      <a:pt x="1212" y="549"/>
                      <a:pt x="1198" y="549"/>
                      <a:pt x="1187" y="544"/>
                    </a:cubicBezTo>
                    <a:cubicBezTo>
                      <a:pt x="1176" y="539"/>
                      <a:pt x="1167" y="528"/>
                      <a:pt x="1172" y="514"/>
                    </a:cubicBezTo>
                    <a:cubicBezTo>
                      <a:pt x="1174" y="508"/>
                      <a:pt x="1177" y="504"/>
                      <a:pt x="1181" y="500"/>
                    </a:cubicBezTo>
                    <a:cubicBezTo>
                      <a:pt x="1183" y="497"/>
                      <a:pt x="1186" y="495"/>
                      <a:pt x="1189" y="493"/>
                    </a:cubicBezTo>
                    <a:cubicBezTo>
                      <a:pt x="1195" y="487"/>
                      <a:pt x="1204" y="480"/>
                      <a:pt x="1211" y="473"/>
                    </a:cubicBezTo>
                    <a:cubicBezTo>
                      <a:pt x="1215" y="469"/>
                      <a:pt x="1219" y="464"/>
                      <a:pt x="1222" y="459"/>
                    </a:cubicBezTo>
                    <a:cubicBezTo>
                      <a:pt x="1222" y="462"/>
                      <a:pt x="1222" y="465"/>
                      <a:pt x="1223" y="468"/>
                    </a:cubicBezTo>
                    <a:cubicBezTo>
                      <a:pt x="1224" y="477"/>
                      <a:pt x="1228" y="485"/>
                      <a:pt x="1233" y="490"/>
                    </a:cubicBezTo>
                    <a:close/>
                    <a:moveTo>
                      <a:pt x="1132" y="568"/>
                    </a:moveTo>
                    <a:cubicBezTo>
                      <a:pt x="1131" y="564"/>
                      <a:pt x="1133" y="560"/>
                      <a:pt x="1136" y="559"/>
                    </a:cubicBezTo>
                    <a:cubicBezTo>
                      <a:pt x="1143" y="558"/>
                      <a:pt x="1146" y="566"/>
                      <a:pt x="1143" y="570"/>
                    </a:cubicBezTo>
                    <a:cubicBezTo>
                      <a:pt x="1140" y="574"/>
                      <a:pt x="1136" y="573"/>
                      <a:pt x="1135" y="579"/>
                    </a:cubicBezTo>
                    <a:cubicBezTo>
                      <a:pt x="1135" y="573"/>
                      <a:pt x="1132" y="572"/>
                      <a:pt x="1132" y="568"/>
                    </a:cubicBezTo>
                    <a:close/>
                    <a:moveTo>
                      <a:pt x="1173" y="493"/>
                    </a:moveTo>
                    <a:cubicBezTo>
                      <a:pt x="1162" y="500"/>
                      <a:pt x="1145" y="497"/>
                      <a:pt x="1138" y="490"/>
                    </a:cubicBezTo>
                    <a:cubicBezTo>
                      <a:pt x="1132" y="484"/>
                      <a:pt x="1127" y="478"/>
                      <a:pt x="1119" y="477"/>
                    </a:cubicBezTo>
                    <a:cubicBezTo>
                      <a:pt x="1113" y="476"/>
                      <a:pt x="1104" y="479"/>
                      <a:pt x="1104" y="485"/>
                    </a:cubicBezTo>
                    <a:cubicBezTo>
                      <a:pt x="1107" y="481"/>
                      <a:pt x="1113" y="483"/>
                      <a:pt x="1118" y="486"/>
                    </a:cubicBezTo>
                    <a:cubicBezTo>
                      <a:pt x="1122" y="488"/>
                      <a:pt x="1126" y="490"/>
                      <a:pt x="1131" y="489"/>
                    </a:cubicBezTo>
                    <a:cubicBezTo>
                      <a:pt x="1133" y="499"/>
                      <a:pt x="1142" y="502"/>
                      <a:pt x="1149" y="502"/>
                    </a:cubicBezTo>
                    <a:cubicBezTo>
                      <a:pt x="1156" y="502"/>
                      <a:pt x="1167" y="499"/>
                      <a:pt x="1173" y="493"/>
                    </a:cubicBezTo>
                    <a:close/>
                    <a:moveTo>
                      <a:pt x="1191" y="607"/>
                    </a:moveTo>
                    <a:cubicBezTo>
                      <a:pt x="1204" y="624"/>
                      <a:pt x="1194" y="641"/>
                      <a:pt x="1192" y="649"/>
                    </a:cubicBezTo>
                    <a:cubicBezTo>
                      <a:pt x="1189" y="661"/>
                      <a:pt x="1201" y="663"/>
                      <a:pt x="1206" y="651"/>
                    </a:cubicBezTo>
                    <a:cubicBezTo>
                      <a:pt x="1210" y="640"/>
                      <a:pt x="1206" y="620"/>
                      <a:pt x="1191" y="607"/>
                    </a:cubicBezTo>
                    <a:close/>
                    <a:moveTo>
                      <a:pt x="1136" y="540"/>
                    </a:moveTo>
                    <a:cubicBezTo>
                      <a:pt x="1142" y="539"/>
                      <a:pt x="1149" y="543"/>
                      <a:pt x="1151" y="546"/>
                    </a:cubicBezTo>
                    <a:cubicBezTo>
                      <a:pt x="1157" y="544"/>
                      <a:pt x="1157" y="531"/>
                      <a:pt x="1147" y="529"/>
                    </a:cubicBezTo>
                    <a:cubicBezTo>
                      <a:pt x="1141" y="528"/>
                      <a:pt x="1134" y="534"/>
                      <a:pt x="1136" y="540"/>
                    </a:cubicBezTo>
                    <a:close/>
                    <a:moveTo>
                      <a:pt x="1164" y="501"/>
                    </a:moveTo>
                    <a:cubicBezTo>
                      <a:pt x="1142" y="512"/>
                      <a:pt x="1120" y="498"/>
                      <a:pt x="1112" y="496"/>
                    </a:cubicBezTo>
                    <a:cubicBezTo>
                      <a:pt x="1097" y="493"/>
                      <a:pt x="1093" y="510"/>
                      <a:pt x="1110" y="515"/>
                    </a:cubicBezTo>
                    <a:cubicBezTo>
                      <a:pt x="1121" y="518"/>
                      <a:pt x="1143" y="518"/>
                      <a:pt x="1164" y="501"/>
                    </a:cubicBezTo>
                    <a:close/>
                    <a:moveTo>
                      <a:pt x="1205" y="557"/>
                    </a:moveTo>
                    <a:cubicBezTo>
                      <a:pt x="1214" y="551"/>
                      <a:pt x="1224" y="546"/>
                      <a:pt x="1234" y="547"/>
                    </a:cubicBezTo>
                    <a:cubicBezTo>
                      <a:pt x="1244" y="548"/>
                      <a:pt x="1254" y="554"/>
                      <a:pt x="1258" y="563"/>
                    </a:cubicBezTo>
                    <a:cubicBezTo>
                      <a:pt x="1260" y="569"/>
                      <a:pt x="1260" y="575"/>
                      <a:pt x="1258" y="581"/>
                    </a:cubicBezTo>
                    <a:cubicBezTo>
                      <a:pt x="1256" y="587"/>
                      <a:pt x="1253" y="592"/>
                      <a:pt x="1249" y="597"/>
                    </a:cubicBezTo>
                    <a:cubicBezTo>
                      <a:pt x="1244" y="601"/>
                      <a:pt x="1240" y="604"/>
                      <a:pt x="1233" y="606"/>
                    </a:cubicBezTo>
                    <a:cubicBezTo>
                      <a:pt x="1231" y="607"/>
                      <a:pt x="1228" y="608"/>
                      <a:pt x="1225" y="609"/>
                    </a:cubicBezTo>
                    <a:cubicBezTo>
                      <a:pt x="1218" y="610"/>
                      <a:pt x="1212" y="610"/>
                      <a:pt x="1204" y="609"/>
                    </a:cubicBezTo>
                    <a:cubicBezTo>
                      <a:pt x="1193" y="606"/>
                      <a:pt x="1185" y="603"/>
                      <a:pt x="1177" y="595"/>
                    </a:cubicBezTo>
                    <a:cubicBezTo>
                      <a:pt x="1176" y="595"/>
                      <a:pt x="1176" y="594"/>
                      <a:pt x="1175" y="594"/>
                    </a:cubicBezTo>
                    <a:cubicBezTo>
                      <a:pt x="1177" y="601"/>
                      <a:pt x="1177" y="610"/>
                      <a:pt x="1174" y="617"/>
                    </a:cubicBezTo>
                    <a:cubicBezTo>
                      <a:pt x="1171" y="626"/>
                      <a:pt x="1166" y="634"/>
                      <a:pt x="1157" y="638"/>
                    </a:cubicBezTo>
                    <a:cubicBezTo>
                      <a:pt x="1154" y="639"/>
                      <a:pt x="1150" y="640"/>
                      <a:pt x="1145" y="640"/>
                    </a:cubicBezTo>
                    <a:cubicBezTo>
                      <a:pt x="1150" y="639"/>
                      <a:pt x="1153" y="638"/>
                      <a:pt x="1156" y="636"/>
                    </a:cubicBezTo>
                    <a:cubicBezTo>
                      <a:pt x="1164" y="632"/>
                      <a:pt x="1169" y="625"/>
                      <a:pt x="1172" y="616"/>
                    </a:cubicBezTo>
                    <a:cubicBezTo>
                      <a:pt x="1173" y="610"/>
                      <a:pt x="1174" y="604"/>
                      <a:pt x="1173" y="598"/>
                    </a:cubicBezTo>
                    <a:cubicBezTo>
                      <a:pt x="1171" y="588"/>
                      <a:pt x="1166" y="580"/>
                      <a:pt x="1163" y="570"/>
                    </a:cubicBezTo>
                    <a:cubicBezTo>
                      <a:pt x="1162" y="569"/>
                      <a:pt x="1162" y="569"/>
                      <a:pt x="1162" y="569"/>
                    </a:cubicBezTo>
                    <a:cubicBezTo>
                      <a:pt x="1161" y="563"/>
                      <a:pt x="1160" y="557"/>
                      <a:pt x="1160" y="551"/>
                    </a:cubicBezTo>
                    <a:cubicBezTo>
                      <a:pt x="1160" y="550"/>
                      <a:pt x="1161" y="535"/>
                      <a:pt x="1163" y="535"/>
                    </a:cubicBezTo>
                    <a:cubicBezTo>
                      <a:pt x="1163" y="536"/>
                      <a:pt x="1163" y="545"/>
                      <a:pt x="1163" y="546"/>
                    </a:cubicBezTo>
                    <a:cubicBezTo>
                      <a:pt x="1164" y="554"/>
                      <a:pt x="1164" y="560"/>
                      <a:pt x="1166" y="568"/>
                    </a:cubicBezTo>
                    <a:cubicBezTo>
                      <a:pt x="1166" y="569"/>
                      <a:pt x="1166" y="569"/>
                      <a:pt x="1166" y="569"/>
                    </a:cubicBezTo>
                    <a:cubicBezTo>
                      <a:pt x="1169" y="578"/>
                      <a:pt x="1172" y="586"/>
                      <a:pt x="1179" y="593"/>
                    </a:cubicBezTo>
                    <a:cubicBezTo>
                      <a:pt x="1188" y="601"/>
                      <a:pt x="1200" y="607"/>
                      <a:pt x="1212" y="605"/>
                    </a:cubicBezTo>
                    <a:cubicBezTo>
                      <a:pt x="1218" y="604"/>
                      <a:pt x="1227" y="598"/>
                      <a:pt x="1226" y="591"/>
                    </a:cubicBezTo>
                    <a:cubicBezTo>
                      <a:pt x="1226" y="588"/>
                      <a:pt x="1224" y="586"/>
                      <a:pt x="1221" y="585"/>
                    </a:cubicBezTo>
                    <a:cubicBezTo>
                      <a:pt x="1219" y="585"/>
                      <a:pt x="1217" y="586"/>
                      <a:pt x="1216" y="589"/>
                    </a:cubicBezTo>
                    <a:cubicBezTo>
                      <a:pt x="1215" y="590"/>
                      <a:pt x="1215" y="592"/>
                      <a:pt x="1216" y="593"/>
                    </a:cubicBezTo>
                    <a:cubicBezTo>
                      <a:pt x="1217" y="595"/>
                      <a:pt x="1220" y="595"/>
                      <a:pt x="1221" y="593"/>
                    </a:cubicBezTo>
                    <a:cubicBezTo>
                      <a:pt x="1222" y="592"/>
                      <a:pt x="1222" y="591"/>
                      <a:pt x="1222" y="590"/>
                    </a:cubicBezTo>
                    <a:cubicBezTo>
                      <a:pt x="1223" y="590"/>
                      <a:pt x="1224" y="592"/>
                      <a:pt x="1223" y="594"/>
                    </a:cubicBezTo>
                    <a:cubicBezTo>
                      <a:pt x="1223" y="596"/>
                      <a:pt x="1220" y="598"/>
                      <a:pt x="1218" y="598"/>
                    </a:cubicBezTo>
                    <a:cubicBezTo>
                      <a:pt x="1213" y="597"/>
                      <a:pt x="1210" y="594"/>
                      <a:pt x="1210" y="589"/>
                    </a:cubicBezTo>
                    <a:cubicBezTo>
                      <a:pt x="1210" y="586"/>
                      <a:pt x="1212" y="583"/>
                      <a:pt x="1214" y="581"/>
                    </a:cubicBezTo>
                    <a:cubicBezTo>
                      <a:pt x="1217" y="579"/>
                      <a:pt x="1220" y="579"/>
                      <a:pt x="1223" y="580"/>
                    </a:cubicBezTo>
                    <a:cubicBezTo>
                      <a:pt x="1227" y="581"/>
                      <a:pt x="1230" y="584"/>
                      <a:pt x="1230" y="588"/>
                    </a:cubicBezTo>
                    <a:cubicBezTo>
                      <a:pt x="1232" y="598"/>
                      <a:pt x="1223" y="605"/>
                      <a:pt x="1215" y="606"/>
                    </a:cubicBezTo>
                    <a:cubicBezTo>
                      <a:pt x="1212" y="607"/>
                      <a:pt x="1209" y="607"/>
                      <a:pt x="1206" y="607"/>
                    </a:cubicBezTo>
                    <a:cubicBezTo>
                      <a:pt x="1216" y="608"/>
                      <a:pt x="1223" y="608"/>
                      <a:pt x="1233" y="605"/>
                    </a:cubicBezTo>
                    <a:cubicBezTo>
                      <a:pt x="1239" y="602"/>
                      <a:pt x="1243" y="600"/>
                      <a:pt x="1248" y="596"/>
                    </a:cubicBezTo>
                    <a:cubicBezTo>
                      <a:pt x="1252" y="591"/>
                      <a:pt x="1255" y="587"/>
                      <a:pt x="1257" y="581"/>
                    </a:cubicBezTo>
                    <a:cubicBezTo>
                      <a:pt x="1258" y="577"/>
                      <a:pt x="1258" y="574"/>
                      <a:pt x="1258" y="571"/>
                    </a:cubicBezTo>
                    <a:cubicBezTo>
                      <a:pt x="1258" y="571"/>
                      <a:pt x="1258" y="571"/>
                      <a:pt x="1258" y="571"/>
                    </a:cubicBezTo>
                    <a:cubicBezTo>
                      <a:pt x="1257" y="580"/>
                      <a:pt x="1248" y="586"/>
                      <a:pt x="1238" y="578"/>
                    </a:cubicBezTo>
                    <a:cubicBezTo>
                      <a:pt x="1231" y="572"/>
                      <a:pt x="1228" y="554"/>
                      <a:pt x="1205" y="557"/>
                    </a:cubicBezTo>
                    <a:close/>
                    <a:moveTo>
                      <a:pt x="1157" y="635"/>
                    </a:moveTo>
                    <a:cubicBezTo>
                      <a:pt x="1152" y="625"/>
                      <a:pt x="1138" y="632"/>
                      <a:pt x="1134" y="633"/>
                    </a:cubicBezTo>
                    <a:cubicBezTo>
                      <a:pt x="1129" y="634"/>
                      <a:pt x="1127" y="634"/>
                      <a:pt x="1124" y="632"/>
                    </a:cubicBezTo>
                    <a:cubicBezTo>
                      <a:pt x="1125" y="636"/>
                      <a:pt x="1134" y="644"/>
                      <a:pt x="1139" y="646"/>
                    </a:cubicBezTo>
                    <a:cubicBezTo>
                      <a:pt x="1146" y="649"/>
                      <a:pt x="1154" y="648"/>
                      <a:pt x="1157" y="639"/>
                    </a:cubicBezTo>
                    <a:cubicBezTo>
                      <a:pt x="1153" y="641"/>
                      <a:pt x="1147" y="642"/>
                      <a:pt x="1143" y="639"/>
                    </a:cubicBezTo>
                    <a:cubicBezTo>
                      <a:pt x="1145" y="640"/>
                      <a:pt x="1152" y="638"/>
                      <a:pt x="1157" y="635"/>
                    </a:cubicBezTo>
                    <a:close/>
                    <a:moveTo>
                      <a:pt x="1164" y="528"/>
                    </a:moveTo>
                    <a:cubicBezTo>
                      <a:pt x="1173" y="552"/>
                      <a:pt x="1194" y="558"/>
                      <a:pt x="1201" y="568"/>
                    </a:cubicBezTo>
                    <a:cubicBezTo>
                      <a:pt x="1210" y="578"/>
                      <a:pt x="1198" y="589"/>
                      <a:pt x="1186" y="580"/>
                    </a:cubicBezTo>
                    <a:cubicBezTo>
                      <a:pt x="1173" y="570"/>
                      <a:pt x="1165" y="548"/>
                      <a:pt x="1164" y="528"/>
                    </a:cubicBezTo>
                    <a:close/>
                    <a:moveTo>
                      <a:pt x="1197" y="610"/>
                    </a:moveTo>
                    <a:cubicBezTo>
                      <a:pt x="1215" y="620"/>
                      <a:pt x="1254" y="614"/>
                      <a:pt x="1254" y="593"/>
                    </a:cubicBezTo>
                    <a:cubicBezTo>
                      <a:pt x="1259" y="592"/>
                      <a:pt x="1262" y="598"/>
                      <a:pt x="1261" y="604"/>
                    </a:cubicBezTo>
                    <a:cubicBezTo>
                      <a:pt x="1260" y="611"/>
                      <a:pt x="1253" y="617"/>
                      <a:pt x="1244" y="616"/>
                    </a:cubicBezTo>
                    <a:cubicBezTo>
                      <a:pt x="1243" y="622"/>
                      <a:pt x="1230" y="625"/>
                      <a:pt x="1216" y="621"/>
                    </a:cubicBezTo>
                    <a:cubicBezTo>
                      <a:pt x="1222" y="627"/>
                      <a:pt x="1228" y="635"/>
                      <a:pt x="1230" y="643"/>
                    </a:cubicBezTo>
                    <a:cubicBezTo>
                      <a:pt x="1233" y="653"/>
                      <a:pt x="1235" y="664"/>
                      <a:pt x="1232" y="673"/>
                    </a:cubicBezTo>
                    <a:cubicBezTo>
                      <a:pt x="1229" y="683"/>
                      <a:pt x="1222" y="692"/>
                      <a:pt x="1212" y="694"/>
                    </a:cubicBezTo>
                    <a:cubicBezTo>
                      <a:pt x="1205" y="696"/>
                      <a:pt x="1196" y="695"/>
                      <a:pt x="1192" y="689"/>
                    </a:cubicBezTo>
                    <a:cubicBezTo>
                      <a:pt x="1188" y="684"/>
                      <a:pt x="1188" y="676"/>
                      <a:pt x="1191" y="671"/>
                    </a:cubicBezTo>
                    <a:cubicBezTo>
                      <a:pt x="1194" y="666"/>
                      <a:pt x="1199" y="662"/>
                      <a:pt x="1205" y="659"/>
                    </a:cubicBezTo>
                    <a:cubicBezTo>
                      <a:pt x="1196" y="670"/>
                      <a:pt x="1205" y="677"/>
                      <a:pt x="1205" y="682"/>
                    </a:cubicBezTo>
                    <a:cubicBezTo>
                      <a:pt x="1206" y="690"/>
                      <a:pt x="1200" y="693"/>
                      <a:pt x="1195" y="690"/>
                    </a:cubicBezTo>
                    <a:cubicBezTo>
                      <a:pt x="1195" y="690"/>
                      <a:pt x="1195" y="690"/>
                      <a:pt x="1195" y="690"/>
                    </a:cubicBezTo>
                    <a:cubicBezTo>
                      <a:pt x="1200" y="694"/>
                      <a:pt x="1206" y="694"/>
                      <a:pt x="1211" y="693"/>
                    </a:cubicBezTo>
                    <a:cubicBezTo>
                      <a:pt x="1220" y="690"/>
                      <a:pt x="1227" y="685"/>
                      <a:pt x="1230" y="676"/>
                    </a:cubicBezTo>
                    <a:cubicBezTo>
                      <a:pt x="1229" y="678"/>
                      <a:pt x="1227" y="680"/>
                      <a:pt x="1225" y="681"/>
                    </a:cubicBezTo>
                    <a:cubicBezTo>
                      <a:pt x="1222" y="684"/>
                      <a:pt x="1217" y="685"/>
                      <a:pt x="1213" y="682"/>
                    </a:cubicBezTo>
                    <a:cubicBezTo>
                      <a:pt x="1211" y="680"/>
                      <a:pt x="1210" y="678"/>
                      <a:pt x="1211" y="675"/>
                    </a:cubicBezTo>
                    <a:cubicBezTo>
                      <a:pt x="1211" y="674"/>
                      <a:pt x="1213" y="672"/>
                      <a:pt x="1214" y="672"/>
                    </a:cubicBezTo>
                    <a:cubicBezTo>
                      <a:pt x="1216" y="671"/>
                      <a:pt x="1218" y="671"/>
                      <a:pt x="1220" y="672"/>
                    </a:cubicBezTo>
                    <a:cubicBezTo>
                      <a:pt x="1222" y="673"/>
                      <a:pt x="1223" y="676"/>
                      <a:pt x="1221" y="678"/>
                    </a:cubicBezTo>
                    <a:cubicBezTo>
                      <a:pt x="1221" y="680"/>
                      <a:pt x="1219" y="680"/>
                      <a:pt x="1218" y="680"/>
                    </a:cubicBezTo>
                    <a:cubicBezTo>
                      <a:pt x="1217" y="680"/>
                      <a:pt x="1216" y="679"/>
                      <a:pt x="1216" y="678"/>
                    </a:cubicBezTo>
                    <a:cubicBezTo>
                      <a:pt x="1217" y="678"/>
                      <a:pt x="1217" y="679"/>
                      <a:pt x="1218" y="679"/>
                    </a:cubicBezTo>
                    <a:cubicBezTo>
                      <a:pt x="1220" y="679"/>
                      <a:pt x="1220" y="677"/>
                      <a:pt x="1220" y="676"/>
                    </a:cubicBezTo>
                    <a:cubicBezTo>
                      <a:pt x="1219" y="675"/>
                      <a:pt x="1219" y="675"/>
                      <a:pt x="1217" y="675"/>
                    </a:cubicBezTo>
                    <a:cubicBezTo>
                      <a:pt x="1216" y="674"/>
                      <a:pt x="1215" y="675"/>
                      <a:pt x="1214" y="676"/>
                    </a:cubicBezTo>
                    <a:cubicBezTo>
                      <a:pt x="1214" y="678"/>
                      <a:pt x="1214" y="679"/>
                      <a:pt x="1215" y="680"/>
                    </a:cubicBezTo>
                    <a:cubicBezTo>
                      <a:pt x="1219" y="683"/>
                      <a:pt x="1225" y="681"/>
                      <a:pt x="1227" y="678"/>
                    </a:cubicBezTo>
                    <a:cubicBezTo>
                      <a:pt x="1232" y="673"/>
                      <a:pt x="1232" y="664"/>
                      <a:pt x="1232" y="658"/>
                    </a:cubicBezTo>
                    <a:cubicBezTo>
                      <a:pt x="1231" y="641"/>
                      <a:pt x="1222" y="627"/>
                      <a:pt x="1210" y="619"/>
                    </a:cubicBezTo>
                    <a:cubicBezTo>
                      <a:pt x="1205" y="616"/>
                      <a:pt x="1201" y="614"/>
                      <a:pt x="1197" y="610"/>
                    </a:cubicBezTo>
                    <a:close/>
                    <a:moveTo>
                      <a:pt x="1179" y="602"/>
                    </a:moveTo>
                    <a:cubicBezTo>
                      <a:pt x="1187" y="607"/>
                      <a:pt x="1182" y="623"/>
                      <a:pt x="1176" y="631"/>
                    </a:cubicBezTo>
                    <a:cubicBezTo>
                      <a:pt x="1169" y="640"/>
                      <a:pt x="1157" y="649"/>
                      <a:pt x="1159" y="662"/>
                    </a:cubicBezTo>
                    <a:cubicBezTo>
                      <a:pt x="1159" y="669"/>
                      <a:pt x="1164" y="676"/>
                      <a:pt x="1171" y="678"/>
                    </a:cubicBezTo>
                    <a:cubicBezTo>
                      <a:pt x="1175" y="679"/>
                      <a:pt x="1179" y="678"/>
                      <a:pt x="1181" y="674"/>
                    </a:cubicBezTo>
                    <a:cubicBezTo>
                      <a:pt x="1178" y="676"/>
                      <a:pt x="1172" y="674"/>
                      <a:pt x="1170" y="670"/>
                    </a:cubicBezTo>
                    <a:cubicBezTo>
                      <a:pt x="1168" y="666"/>
                      <a:pt x="1170" y="660"/>
                      <a:pt x="1173" y="657"/>
                    </a:cubicBezTo>
                    <a:cubicBezTo>
                      <a:pt x="1181" y="649"/>
                      <a:pt x="1189" y="644"/>
                      <a:pt x="1193" y="634"/>
                    </a:cubicBezTo>
                    <a:cubicBezTo>
                      <a:pt x="1198" y="623"/>
                      <a:pt x="1193" y="607"/>
                      <a:pt x="1179" y="602"/>
                    </a:cubicBezTo>
                    <a:close/>
                    <a:moveTo>
                      <a:pt x="1135" y="584"/>
                    </a:moveTo>
                    <a:cubicBezTo>
                      <a:pt x="1130" y="594"/>
                      <a:pt x="1132" y="611"/>
                      <a:pt x="1139" y="619"/>
                    </a:cubicBezTo>
                    <a:cubicBezTo>
                      <a:pt x="1147" y="628"/>
                      <a:pt x="1157" y="623"/>
                      <a:pt x="1150" y="612"/>
                    </a:cubicBezTo>
                    <a:cubicBezTo>
                      <a:pt x="1146" y="604"/>
                      <a:pt x="1134" y="594"/>
                      <a:pt x="1135" y="584"/>
                    </a:cubicBezTo>
                    <a:close/>
                    <a:moveTo>
                      <a:pt x="1088" y="384"/>
                    </a:moveTo>
                    <a:cubicBezTo>
                      <a:pt x="1083" y="352"/>
                      <a:pt x="1040" y="326"/>
                      <a:pt x="1017" y="348"/>
                    </a:cubicBezTo>
                    <a:cubicBezTo>
                      <a:pt x="1013" y="344"/>
                      <a:pt x="1016" y="333"/>
                      <a:pt x="1024" y="329"/>
                    </a:cubicBezTo>
                    <a:cubicBezTo>
                      <a:pt x="1033" y="324"/>
                      <a:pt x="1046" y="327"/>
                      <a:pt x="1053" y="339"/>
                    </a:cubicBezTo>
                    <a:cubicBezTo>
                      <a:pt x="1063" y="331"/>
                      <a:pt x="1091" y="353"/>
                      <a:pt x="1088" y="384"/>
                    </a:cubicBezTo>
                    <a:close/>
                    <a:moveTo>
                      <a:pt x="1209" y="316"/>
                    </a:moveTo>
                    <a:cubicBezTo>
                      <a:pt x="1211" y="318"/>
                      <a:pt x="1210" y="321"/>
                      <a:pt x="1208" y="323"/>
                    </a:cubicBezTo>
                    <a:cubicBezTo>
                      <a:pt x="1205" y="324"/>
                      <a:pt x="1202" y="324"/>
                      <a:pt x="1201" y="321"/>
                    </a:cubicBezTo>
                    <a:cubicBezTo>
                      <a:pt x="1199" y="319"/>
                      <a:pt x="1200" y="316"/>
                      <a:pt x="1202" y="314"/>
                    </a:cubicBezTo>
                    <a:cubicBezTo>
                      <a:pt x="1205" y="313"/>
                      <a:pt x="1208" y="313"/>
                      <a:pt x="1209" y="316"/>
                    </a:cubicBezTo>
                    <a:close/>
                    <a:moveTo>
                      <a:pt x="1216" y="322"/>
                    </a:moveTo>
                    <a:cubicBezTo>
                      <a:pt x="1218" y="324"/>
                      <a:pt x="1217" y="327"/>
                      <a:pt x="1215" y="328"/>
                    </a:cubicBezTo>
                    <a:cubicBezTo>
                      <a:pt x="1213" y="329"/>
                      <a:pt x="1211" y="328"/>
                      <a:pt x="1210" y="327"/>
                    </a:cubicBezTo>
                    <a:cubicBezTo>
                      <a:pt x="1209" y="325"/>
                      <a:pt x="1209" y="322"/>
                      <a:pt x="1211" y="321"/>
                    </a:cubicBezTo>
                    <a:cubicBezTo>
                      <a:pt x="1213" y="320"/>
                      <a:pt x="1215" y="321"/>
                      <a:pt x="1216" y="322"/>
                    </a:cubicBezTo>
                    <a:close/>
                    <a:moveTo>
                      <a:pt x="1197" y="312"/>
                    </a:moveTo>
                    <a:cubicBezTo>
                      <a:pt x="1200" y="316"/>
                      <a:pt x="1199" y="321"/>
                      <a:pt x="1195" y="323"/>
                    </a:cubicBezTo>
                    <a:cubicBezTo>
                      <a:pt x="1191" y="325"/>
                      <a:pt x="1187" y="324"/>
                      <a:pt x="1184" y="321"/>
                    </a:cubicBezTo>
                    <a:cubicBezTo>
                      <a:pt x="1182" y="317"/>
                      <a:pt x="1183" y="312"/>
                      <a:pt x="1187" y="310"/>
                    </a:cubicBezTo>
                    <a:cubicBezTo>
                      <a:pt x="1190" y="308"/>
                      <a:pt x="1195" y="309"/>
                      <a:pt x="1197" y="312"/>
                    </a:cubicBezTo>
                    <a:close/>
                    <a:moveTo>
                      <a:pt x="1150" y="470"/>
                    </a:moveTo>
                    <a:cubicBezTo>
                      <a:pt x="1139" y="473"/>
                      <a:pt x="1123" y="469"/>
                      <a:pt x="1112" y="458"/>
                    </a:cubicBezTo>
                    <a:cubicBezTo>
                      <a:pt x="1104" y="450"/>
                      <a:pt x="1098" y="439"/>
                      <a:pt x="1097" y="429"/>
                    </a:cubicBezTo>
                    <a:cubicBezTo>
                      <a:pt x="1097" y="423"/>
                      <a:pt x="1097" y="418"/>
                      <a:pt x="1100" y="413"/>
                    </a:cubicBezTo>
                    <a:cubicBezTo>
                      <a:pt x="1104" y="405"/>
                      <a:pt x="1112" y="401"/>
                      <a:pt x="1118" y="401"/>
                    </a:cubicBezTo>
                    <a:cubicBezTo>
                      <a:pt x="1126" y="402"/>
                      <a:pt x="1130" y="409"/>
                      <a:pt x="1127" y="415"/>
                    </a:cubicBezTo>
                    <a:cubicBezTo>
                      <a:pt x="1120" y="407"/>
                      <a:pt x="1110" y="412"/>
                      <a:pt x="1107" y="422"/>
                    </a:cubicBezTo>
                    <a:cubicBezTo>
                      <a:pt x="1103" y="432"/>
                      <a:pt x="1109" y="447"/>
                      <a:pt x="1116" y="455"/>
                    </a:cubicBezTo>
                    <a:cubicBezTo>
                      <a:pt x="1129" y="469"/>
                      <a:pt x="1142" y="470"/>
                      <a:pt x="1150" y="470"/>
                    </a:cubicBezTo>
                    <a:close/>
                    <a:moveTo>
                      <a:pt x="1094" y="409"/>
                    </a:moveTo>
                    <a:cubicBezTo>
                      <a:pt x="1096" y="375"/>
                      <a:pt x="1125" y="347"/>
                      <a:pt x="1150" y="348"/>
                    </a:cubicBezTo>
                    <a:cubicBezTo>
                      <a:pt x="1177" y="349"/>
                      <a:pt x="1175" y="372"/>
                      <a:pt x="1152" y="372"/>
                    </a:cubicBezTo>
                    <a:cubicBezTo>
                      <a:pt x="1139" y="371"/>
                      <a:pt x="1102" y="376"/>
                      <a:pt x="1094" y="409"/>
                    </a:cubicBezTo>
                    <a:close/>
                    <a:moveTo>
                      <a:pt x="1164" y="796"/>
                    </a:moveTo>
                    <a:cubicBezTo>
                      <a:pt x="1155" y="772"/>
                      <a:pt x="1135" y="766"/>
                      <a:pt x="1127" y="757"/>
                    </a:cubicBezTo>
                    <a:cubicBezTo>
                      <a:pt x="1119" y="747"/>
                      <a:pt x="1130" y="737"/>
                      <a:pt x="1142" y="745"/>
                    </a:cubicBezTo>
                    <a:cubicBezTo>
                      <a:pt x="1155" y="755"/>
                      <a:pt x="1163" y="777"/>
                      <a:pt x="1164" y="796"/>
                    </a:cubicBezTo>
                    <a:close/>
                    <a:moveTo>
                      <a:pt x="1155" y="711"/>
                    </a:moveTo>
                    <a:cubicBezTo>
                      <a:pt x="1157" y="713"/>
                      <a:pt x="1158" y="715"/>
                      <a:pt x="1158" y="717"/>
                    </a:cubicBezTo>
                    <a:cubicBezTo>
                      <a:pt x="1158" y="720"/>
                      <a:pt x="1157" y="723"/>
                      <a:pt x="1153" y="724"/>
                    </a:cubicBezTo>
                    <a:cubicBezTo>
                      <a:pt x="1150" y="726"/>
                      <a:pt x="1146" y="724"/>
                      <a:pt x="1144" y="722"/>
                    </a:cubicBezTo>
                    <a:cubicBezTo>
                      <a:pt x="1141" y="717"/>
                      <a:pt x="1144" y="714"/>
                      <a:pt x="1145" y="710"/>
                    </a:cubicBezTo>
                    <a:cubicBezTo>
                      <a:pt x="1146" y="706"/>
                      <a:pt x="1142" y="702"/>
                      <a:pt x="1137" y="701"/>
                    </a:cubicBezTo>
                    <a:cubicBezTo>
                      <a:pt x="1131" y="699"/>
                      <a:pt x="1125" y="700"/>
                      <a:pt x="1122" y="705"/>
                    </a:cubicBezTo>
                    <a:cubicBezTo>
                      <a:pt x="1120" y="708"/>
                      <a:pt x="1119" y="712"/>
                      <a:pt x="1122" y="714"/>
                    </a:cubicBezTo>
                    <a:cubicBezTo>
                      <a:pt x="1122" y="711"/>
                      <a:pt x="1126" y="707"/>
                      <a:pt x="1130" y="711"/>
                    </a:cubicBezTo>
                    <a:cubicBezTo>
                      <a:pt x="1132" y="712"/>
                      <a:pt x="1134" y="718"/>
                      <a:pt x="1137" y="723"/>
                    </a:cubicBezTo>
                    <a:cubicBezTo>
                      <a:pt x="1139" y="729"/>
                      <a:pt x="1142" y="733"/>
                      <a:pt x="1146" y="736"/>
                    </a:cubicBezTo>
                    <a:cubicBezTo>
                      <a:pt x="1155" y="741"/>
                      <a:pt x="1167" y="737"/>
                      <a:pt x="1170" y="727"/>
                    </a:cubicBezTo>
                    <a:cubicBezTo>
                      <a:pt x="1172" y="722"/>
                      <a:pt x="1170" y="717"/>
                      <a:pt x="1168" y="712"/>
                    </a:cubicBezTo>
                    <a:cubicBezTo>
                      <a:pt x="1166" y="707"/>
                      <a:pt x="1157" y="696"/>
                      <a:pt x="1158" y="690"/>
                    </a:cubicBezTo>
                    <a:cubicBezTo>
                      <a:pt x="1159" y="685"/>
                      <a:pt x="1163" y="683"/>
                      <a:pt x="1166" y="685"/>
                    </a:cubicBezTo>
                    <a:cubicBezTo>
                      <a:pt x="1167" y="681"/>
                      <a:pt x="1161" y="678"/>
                      <a:pt x="1157" y="679"/>
                    </a:cubicBezTo>
                    <a:cubicBezTo>
                      <a:pt x="1148" y="680"/>
                      <a:pt x="1142" y="691"/>
                      <a:pt x="1146" y="701"/>
                    </a:cubicBezTo>
                    <a:cubicBezTo>
                      <a:pt x="1147" y="705"/>
                      <a:pt x="1150" y="708"/>
                      <a:pt x="1155" y="711"/>
                    </a:cubicBezTo>
                    <a:close/>
                    <a:moveTo>
                      <a:pt x="1142" y="700"/>
                    </a:moveTo>
                    <a:cubicBezTo>
                      <a:pt x="1133" y="693"/>
                      <a:pt x="1129" y="676"/>
                      <a:pt x="1132" y="665"/>
                    </a:cubicBezTo>
                    <a:cubicBezTo>
                      <a:pt x="1136" y="653"/>
                      <a:pt x="1147" y="653"/>
                      <a:pt x="1146" y="666"/>
                    </a:cubicBezTo>
                    <a:cubicBezTo>
                      <a:pt x="1145" y="677"/>
                      <a:pt x="1137" y="691"/>
                      <a:pt x="1142" y="700"/>
                    </a:cubicBezTo>
                    <a:close/>
                    <a:moveTo>
                      <a:pt x="1166" y="736"/>
                    </a:moveTo>
                    <a:cubicBezTo>
                      <a:pt x="1162" y="741"/>
                      <a:pt x="1154" y="741"/>
                      <a:pt x="1151" y="740"/>
                    </a:cubicBezTo>
                    <a:cubicBezTo>
                      <a:pt x="1147" y="745"/>
                      <a:pt x="1155" y="755"/>
                      <a:pt x="1163" y="751"/>
                    </a:cubicBezTo>
                    <a:cubicBezTo>
                      <a:pt x="1168" y="748"/>
                      <a:pt x="1170" y="740"/>
                      <a:pt x="1166" y="736"/>
                    </a:cubicBezTo>
                    <a:close/>
                    <a:moveTo>
                      <a:pt x="1509" y="694"/>
                    </a:moveTo>
                    <a:cubicBezTo>
                      <a:pt x="1510" y="698"/>
                      <a:pt x="1509" y="702"/>
                      <a:pt x="1505" y="703"/>
                    </a:cubicBezTo>
                    <a:cubicBezTo>
                      <a:pt x="1499" y="704"/>
                      <a:pt x="1496" y="697"/>
                      <a:pt x="1498" y="693"/>
                    </a:cubicBezTo>
                    <a:cubicBezTo>
                      <a:pt x="1501" y="690"/>
                      <a:pt x="1504" y="689"/>
                      <a:pt x="1505" y="684"/>
                    </a:cubicBezTo>
                    <a:cubicBezTo>
                      <a:pt x="1505" y="690"/>
                      <a:pt x="1508" y="690"/>
                      <a:pt x="1509" y="694"/>
                    </a:cubicBezTo>
                    <a:close/>
                    <a:moveTo>
                      <a:pt x="1566" y="978"/>
                    </a:moveTo>
                    <a:cubicBezTo>
                      <a:pt x="1542" y="988"/>
                      <a:pt x="1521" y="981"/>
                      <a:pt x="1508" y="967"/>
                    </a:cubicBezTo>
                    <a:cubicBezTo>
                      <a:pt x="1496" y="956"/>
                      <a:pt x="1497" y="942"/>
                      <a:pt x="1490" y="934"/>
                    </a:cubicBezTo>
                    <a:cubicBezTo>
                      <a:pt x="1488" y="931"/>
                      <a:pt x="1484" y="930"/>
                      <a:pt x="1479" y="930"/>
                    </a:cubicBezTo>
                    <a:cubicBezTo>
                      <a:pt x="1487" y="921"/>
                      <a:pt x="1500" y="923"/>
                      <a:pt x="1507" y="931"/>
                    </a:cubicBezTo>
                    <a:cubicBezTo>
                      <a:pt x="1516" y="942"/>
                      <a:pt x="1514" y="954"/>
                      <a:pt x="1525" y="964"/>
                    </a:cubicBezTo>
                    <a:cubicBezTo>
                      <a:pt x="1537" y="975"/>
                      <a:pt x="1552" y="980"/>
                      <a:pt x="1566" y="978"/>
                    </a:cubicBezTo>
                    <a:close/>
                    <a:moveTo>
                      <a:pt x="1623" y="981"/>
                    </a:moveTo>
                    <a:cubicBezTo>
                      <a:pt x="1602" y="993"/>
                      <a:pt x="1580" y="983"/>
                      <a:pt x="1568" y="982"/>
                    </a:cubicBezTo>
                    <a:cubicBezTo>
                      <a:pt x="1552" y="980"/>
                      <a:pt x="1549" y="994"/>
                      <a:pt x="1566" y="999"/>
                    </a:cubicBezTo>
                    <a:cubicBezTo>
                      <a:pt x="1583" y="1005"/>
                      <a:pt x="1610" y="997"/>
                      <a:pt x="1623" y="981"/>
                    </a:cubicBezTo>
                    <a:close/>
                    <a:moveTo>
                      <a:pt x="1684" y="348"/>
                    </a:moveTo>
                    <a:cubicBezTo>
                      <a:pt x="1705" y="337"/>
                      <a:pt x="1712" y="311"/>
                      <a:pt x="1707" y="294"/>
                    </a:cubicBezTo>
                    <a:cubicBezTo>
                      <a:pt x="1703" y="279"/>
                      <a:pt x="1687" y="278"/>
                      <a:pt x="1692" y="297"/>
                    </a:cubicBezTo>
                    <a:cubicBezTo>
                      <a:pt x="1697" y="312"/>
                      <a:pt x="1701" y="330"/>
                      <a:pt x="1684" y="348"/>
                    </a:cubicBezTo>
                    <a:close/>
                    <a:moveTo>
                      <a:pt x="1502" y="111"/>
                    </a:moveTo>
                    <a:cubicBezTo>
                      <a:pt x="1517" y="102"/>
                      <a:pt x="1545" y="103"/>
                      <a:pt x="1560" y="112"/>
                    </a:cubicBezTo>
                    <a:cubicBezTo>
                      <a:pt x="1576" y="121"/>
                      <a:pt x="1570" y="136"/>
                      <a:pt x="1551" y="129"/>
                    </a:cubicBezTo>
                    <a:cubicBezTo>
                      <a:pt x="1536" y="124"/>
                      <a:pt x="1522" y="107"/>
                      <a:pt x="1502" y="111"/>
                    </a:cubicBezTo>
                    <a:close/>
                    <a:moveTo>
                      <a:pt x="1717" y="308"/>
                    </a:moveTo>
                    <a:cubicBezTo>
                      <a:pt x="1727" y="285"/>
                      <a:pt x="1716" y="268"/>
                      <a:pt x="1702" y="255"/>
                    </a:cubicBezTo>
                    <a:cubicBezTo>
                      <a:pt x="1694" y="248"/>
                      <a:pt x="1681" y="242"/>
                      <a:pt x="1679" y="231"/>
                    </a:cubicBezTo>
                    <a:cubicBezTo>
                      <a:pt x="1667" y="242"/>
                      <a:pt x="1693" y="261"/>
                      <a:pt x="1701" y="268"/>
                    </a:cubicBezTo>
                    <a:cubicBezTo>
                      <a:pt x="1714" y="280"/>
                      <a:pt x="1720" y="294"/>
                      <a:pt x="1717" y="308"/>
                    </a:cubicBezTo>
                    <a:close/>
                    <a:moveTo>
                      <a:pt x="1592" y="217"/>
                    </a:moveTo>
                    <a:cubicBezTo>
                      <a:pt x="1599" y="242"/>
                      <a:pt x="1598" y="273"/>
                      <a:pt x="1585" y="286"/>
                    </a:cubicBezTo>
                    <a:cubicBezTo>
                      <a:pt x="1573" y="300"/>
                      <a:pt x="1557" y="292"/>
                      <a:pt x="1568" y="275"/>
                    </a:cubicBezTo>
                    <a:cubicBezTo>
                      <a:pt x="1576" y="262"/>
                      <a:pt x="1593" y="242"/>
                      <a:pt x="1592" y="217"/>
                    </a:cubicBezTo>
                    <a:close/>
                    <a:moveTo>
                      <a:pt x="1596" y="67"/>
                    </a:moveTo>
                    <a:cubicBezTo>
                      <a:pt x="1599" y="64"/>
                      <a:pt x="1603" y="63"/>
                      <a:pt x="1606" y="65"/>
                    </a:cubicBezTo>
                    <a:cubicBezTo>
                      <a:pt x="1611" y="70"/>
                      <a:pt x="1607" y="78"/>
                      <a:pt x="1601" y="78"/>
                    </a:cubicBezTo>
                    <a:cubicBezTo>
                      <a:pt x="1597" y="78"/>
                      <a:pt x="1595" y="75"/>
                      <a:pt x="1589" y="77"/>
                    </a:cubicBezTo>
                    <a:cubicBezTo>
                      <a:pt x="1594" y="73"/>
                      <a:pt x="1593" y="71"/>
                      <a:pt x="1596" y="67"/>
                    </a:cubicBezTo>
                    <a:close/>
                    <a:moveTo>
                      <a:pt x="1594" y="66"/>
                    </a:moveTo>
                    <a:cubicBezTo>
                      <a:pt x="1596" y="64"/>
                      <a:pt x="1598" y="63"/>
                      <a:pt x="1600" y="62"/>
                    </a:cubicBezTo>
                    <a:cubicBezTo>
                      <a:pt x="1603" y="62"/>
                      <a:pt x="1607" y="63"/>
                      <a:pt x="1609" y="67"/>
                    </a:cubicBezTo>
                    <a:cubicBezTo>
                      <a:pt x="1611" y="71"/>
                      <a:pt x="1610" y="75"/>
                      <a:pt x="1607" y="78"/>
                    </a:cubicBezTo>
                    <a:cubicBezTo>
                      <a:pt x="1602" y="82"/>
                      <a:pt x="1598" y="78"/>
                      <a:pt x="1594" y="78"/>
                    </a:cubicBezTo>
                    <a:cubicBezTo>
                      <a:pt x="1590" y="77"/>
                      <a:pt x="1586" y="81"/>
                      <a:pt x="1584" y="87"/>
                    </a:cubicBezTo>
                    <a:cubicBezTo>
                      <a:pt x="1582" y="94"/>
                      <a:pt x="1584" y="100"/>
                      <a:pt x="1590" y="104"/>
                    </a:cubicBezTo>
                    <a:cubicBezTo>
                      <a:pt x="1593" y="106"/>
                      <a:pt x="1598" y="106"/>
                      <a:pt x="1600" y="103"/>
                    </a:cubicBezTo>
                    <a:cubicBezTo>
                      <a:pt x="1596" y="103"/>
                      <a:pt x="1592" y="98"/>
                      <a:pt x="1596" y="94"/>
                    </a:cubicBezTo>
                    <a:cubicBezTo>
                      <a:pt x="1597" y="91"/>
                      <a:pt x="1603" y="89"/>
                      <a:pt x="1609" y="86"/>
                    </a:cubicBezTo>
                    <a:cubicBezTo>
                      <a:pt x="1615" y="83"/>
                      <a:pt x="1620" y="79"/>
                      <a:pt x="1622" y="74"/>
                    </a:cubicBezTo>
                    <a:cubicBezTo>
                      <a:pt x="1628" y="64"/>
                      <a:pt x="1621" y="51"/>
                      <a:pt x="1611" y="48"/>
                    </a:cubicBezTo>
                    <a:cubicBezTo>
                      <a:pt x="1605" y="47"/>
                      <a:pt x="1599" y="49"/>
                      <a:pt x="1595" y="51"/>
                    </a:cubicBezTo>
                    <a:cubicBezTo>
                      <a:pt x="1589" y="54"/>
                      <a:pt x="1578" y="65"/>
                      <a:pt x="1570" y="64"/>
                    </a:cubicBezTo>
                    <a:cubicBezTo>
                      <a:pt x="1565" y="64"/>
                      <a:pt x="1562" y="59"/>
                      <a:pt x="1564" y="56"/>
                    </a:cubicBezTo>
                    <a:cubicBezTo>
                      <a:pt x="1559" y="56"/>
                      <a:pt x="1556" y="62"/>
                      <a:pt x="1558" y="67"/>
                    </a:cubicBezTo>
                    <a:cubicBezTo>
                      <a:pt x="1561" y="76"/>
                      <a:pt x="1573" y="82"/>
                      <a:pt x="1584" y="77"/>
                    </a:cubicBezTo>
                    <a:cubicBezTo>
                      <a:pt x="1588" y="75"/>
                      <a:pt x="1591" y="72"/>
                      <a:pt x="1594" y="66"/>
                    </a:cubicBezTo>
                    <a:close/>
                    <a:moveTo>
                      <a:pt x="1583" y="82"/>
                    </a:moveTo>
                    <a:cubicBezTo>
                      <a:pt x="1576" y="92"/>
                      <a:pt x="1557" y="99"/>
                      <a:pt x="1544" y="96"/>
                    </a:cubicBezTo>
                    <a:cubicBezTo>
                      <a:pt x="1531" y="92"/>
                      <a:pt x="1530" y="80"/>
                      <a:pt x="1545" y="80"/>
                    </a:cubicBezTo>
                    <a:cubicBezTo>
                      <a:pt x="1557" y="81"/>
                      <a:pt x="1574" y="88"/>
                      <a:pt x="1583" y="82"/>
                    </a:cubicBezTo>
                    <a:close/>
                    <a:moveTo>
                      <a:pt x="1640" y="52"/>
                    </a:moveTo>
                    <a:cubicBezTo>
                      <a:pt x="1641" y="53"/>
                      <a:pt x="1642" y="55"/>
                      <a:pt x="1641" y="56"/>
                    </a:cubicBezTo>
                    <a:cubicBezTo>
                      <a:pt x="1650" y="51"/>
                      <a:pt x="1668" y="47"/>
                      <a:pt x="1686" y="47"/>
                    </a:cubicBezTo>
                    <a:cubicBezTo>
                      <a:pt x="1681" y="48"/>
                      <a:pt x="1677" y="50"/>
                      <a:pt x="1673" y="53"/>
                    </a:cubicBezTo>
                    <a:cubicBezTo>
                      <a:pt x="1644" y="69"/>
                      <a:pt x="1651" y="92"/>
                      <a:pt x="1637" y="115"/>
                    </a:cubicBezTo>
                    <a:cubicBezTo>
                      <a:pt x="1632" y="123"/>
                      <a:pt x="1622" y="129"/>
                      <a:pt x="1613" y="121"/>
                    </a:cubicBezTo>
                    <a:cubicBezTo>
                      <a:pt x="1608" y="117"/>
                      <a:pt x="1607" y="111"/>
                      <a:pt x="1608" y="105"/>
                    </a:cubicBezTo>
                    <a:cubicBezTo>
                      <a:pt x="1609" y="102"/>
                      <a:pt x="1611" y="99"/>
                      <a:pt x="1615" y="97"/>
                    </a:cubicBezTo>
                    <a:cubicBezTo>
                      <a:pt x="1617" y="97"/>
                      <a:pt x="1618" y="96"/>
                      <a:pt x="1620" y="96"/>
                    </a:cubicBezTo>
                    <a:cubicBezTo>
                      <a:pt x="1619" y="96"/>
                      <a:pt x="1620" y="96"/>
                      <a:pt x="1618" y="97"/>
                    </a:cubicBezTo>
                    <a:cubicBezTo>
                      <a:pt x="1615" y="98"/>
                      <a:pt x="1612" y="104"/>
                      <a:pt x="1614" y="108"/>
                    </a:cubicBezTo>
                    <a:cubicBezTo>
                      <a:pt x="1616" y="111"/>
                      <a:pt x="1621" y="113"/>
                      <a:pt x="1624" y="111"/>
                    </a:cubicBezTo>
                    <a:cubicBezTo>
                      <a:pt x="1628" y="109"/>
                      <a:pt x="1629" y="106"/>
                      <a:pt x="1628" y="102"/>
                    </a:cubicBezTo>
                    <a:cubicBezTo>
                      <a:pt x="1627" y="96"/>
                      <a:pt x="1620" y="94"/>
                      <a:pt x="1615" y="96"/>
                    </a:cubicBezTo>
                    <a:cubicBezTo>
                      <a:pt x="1610" y="98"/>
                      <a:pt x="1608" y="101"/>
                      <a:pt x="1606" y="105"/>
                    </a:cubicBezTo>
                    <a:cubicBezTo>
                      <a:pt x="1604" y="111"/>
                      <a:pt x="1606" y="118"/>
                      <a:pt x="1611" y="123"/>
                    </a:cubicBezTo>
                    <a:cubicBezTo>
                      <a:pt x="1622" y="133"/>
                      <a:pt x="1633" y="127"/>
                      <a:pt x="1640" y="117"/>
                    </a:cubicBezTo>
                    <a:cubicBezTo>
                      <a:pt x="1654" y="93"/>
                      <a:pt x="1646" y="70"/>
                      <a:pt x="1677" y="55"/>
                    </a:cubicBezTo>
                    <a:cubicBezTo>
                      <a:pt x="1689" y="49"/>
                      <a:pt x="1704" y="47"/>
                      <a:pt x="1718" y="56"/>
                    </a:cubicBezTo>
                    <a:cubicBezTo>
                      <a:pt x="1736" y="67"/>
                      <a:pt x="1745" y="89"/>
                      <a:pt x="1735" y="108"/>
                    </a:cubicBezTo>
                    <a:cubicBezTo>
                      <a:pt x="1745" y="87"/>
                      <a:pt x="1724" y="62"/>
                      <a:pt x="1700" y="58"/>
                    </a:cubicBezTo>
                    <a:cubicBezTo>
                      <a:pt x="1688" y="56"/>
                      <a:pt x="1672" y="60"/>
                      <a:pt x="1663" y="72"/>
                    </a:cubicBezTo>
                    <a:cubicBezTo>
                      <a:pt x="1645" y="96"/>
                      <a:pt x="1671" y="116"/>
                      <a:pt x="1688" y="94"/>
                    </a:cubicBezTo>
                    <a:cubicBezTo>
                      <a:pt x="1697" y="82"/>
                      <a:pt x="1711" y="78"/>
                      <a:pt x="1724" y="87"/>
                    </a:cubicBezTo>
                    <a:cubicBezTo>
                      <a:pt x="1732" y="92"/>
                      <a:pt x="1735" y="101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8"/>
                      <a:pt x="1735" y="108"/>
                    </a:cubicBezTo>
                    <a:cubicBezTo>
                      <a:pt x="1735" y="108"/>
                      <a:pt x="1735" y="107"/>
                      <a:pt x="1736" y="106"/>
                    </a:cubicBezTo>
                    <a:cubicBezTo>
                      <a:pt x="1733" y="112"/>
                      <a:pt x="1732" y="117"/>
                      <a:pt x="1730" y="123"/>
                    </a:cubicBezTo>
                    <a:cubicBezTo>
                      <a:pt x="1728" y="137"/>
                      <a:pt x="1729" y="148"/>
                      <a:pt x="1734" y="161"/>
                    </a:cubicBezTo>
                    <a:cubicBezTo>
                      <a:pt x="1734" y="162"/>
                      <a:pt x="1734" y="162"/>
                      <a:pt x="1734" y="162"/>
                    </a:cubicBezTo>
                    <a:cubicBezTo>
                      <a:pt x="1724" y="154"/>
                      <a:pt x="1713" y="135"/>
                      <a:pt x="1713" y="124"/>
                    </a:cubicBezTo>
                    <a:cubicBezTo>
                      <a:pt x="1712" y="124"/>
                      <a:pt x="1711" y="124"/>
                      <a:pt x="1711" y="123"/>
                    </a:cubicBezTo>
                    <a:cubicBezTo>
                      <a:pt x="1710" y="134"/>
                      <a:pt x="1718" y="150"/>
                      <a:pt x="1727" y="159"/>
                    </a:cubicBezTo>
                    <a:cubicBezTo>
                      <a:pt x="1726" y="159"/>
                      <a:pt x="1724" y="158"/>
                      <a:pt x="1722" y="157"/>
                    </a:cubicBezTo>
                    <a:cubicBezTo>
                      <a:pt x="1722" y="157"/>
                      <a:pt x="1722" y="157"/>
                      <a:pt x="1722" y="157"/>
                    </a:cubicBezTo>
                    <a:cubicBezTo>
                      <a:pt x="1714" y="154"/>
                      <a:pt x="1705" y="152"/>
                      <a:pt x="1697" y="151"/>
                    </a:cubicBezTo>
                    <a:cubicBezTo>
                      <a:pt x="1687" y="149"/>
                      <a:pt x="1674" y="150"/>
                      <a:pt x="1667" y="144"/>
                    </a:cubicBezTo>
                    <a:cubicBezTo>
                      <a:pt x="1661" y="137"/>
                      <a:pt x="1659" y="129"/>
                      <a:pt x="1662" y="120"/>
                    </a:cubicBezTo>
                    <a:cubicBezTo>
                      <a:pt x="1665" y="113"/>
                      <a:pt x="1672" y="107"/>
                      <a:pt x="1680" y="106"/>
                    </a:cubicBezTo>
                    <a:cubicBezTo>
                      <a:pt x="1687" y="106"/>
                      <a:pt x="1694" y="109"/>
                      <a:pt x="1697" y="116"/>
                    </a:cubicBezTo>
                    <a:cubicBezTo>
                      <a:pt x="1699" y="121"/>
                      <a:pt x="1698" y="127"/>
                      <a:pt x="1694" y="131"/>
                    </a:cubicBezTo>
                    <a:cubicBezTo>
                      <a:pt x="1697" y="128"/>
                      <a:pt x="1697" y="123"/>
                      <a:pt x="1694" y="120"/>
                    </a:cubicBezTo>
                    <a:cubicBezTo>
                      <a:pt x="1691" y="116"/>
                      <a:pt x="1685" y="115"/>
                      <a:pt x="1681" y="119"/>
                    </a:cubicBezTo>
                    <a:cubicBezTo>
                      <a:pt x="1678" y="122"/>
                      <a:pt x="1677" y="127"/>
                      <a:pt x="1680" y="131"/>
                    </a:cubicBezTo>
                    <a:cubicBezTo>
                      <a:pt x="1683" y="134"/>
                      <a:pt x="1687" y="136"/>
                      <a:pt x="1692" y="133"/>
                    </a:cubicBezTo>
                    <a:cubicBezTo>
                      <a:pt x="1694" y="132"/>
                      <a:pt x="1696" y="130"/>
                      <a:pt x="1697" y="128"/>
                    </a:cubicBezTo>
                    <a:cubicBezTo>
                      <a:pt x="1699" y="124"/>
                      <a:pt x="1699" y="120"/>
                      <a:pt x="1697" y="116"/>
                    </a:cubicBezTo>
                    <a:cubicBezTo>
                      <a:pt x="1695" y="109"/>
                      <a:pt x="1688" y="105"/>
                      <a:pt x="1680" y="105"/>
                    </a:cubicBezTo>
                    <a:cubicBezTo>
                      <a:pt x="1671" y="106"/>
                      <a:pt x="1664" y="112"/>
                      <a:pt x="1660" y="120"/>
                    </a:cubicBezTo>
                    <a:cubicBezTo>
                      <a:pt x="1657" y="129"/>
                      <a:pt x="1659" y="138"/>
                      <a:pt x="1666" y="145"/>
                    </a:cubicBezTo>
                    <a:cubicBezTo>
                      <a:pt x="1668" y="147"/>
                      <a:pt x="1670" y="149"/>
                      <a:pt x="1672" y="150"/>
                    </a:cubicBezTo>
                    <a:cubicBezTo>
                      <a:pt x="1671" y="150"/>
                      <a:pt x="1669" y="150"/>
                      <a:pt x="1668" y="150"/>
                    </a:cubicBezTo>
                    <a:cubicBezTo>
                      <a:pt x="1647" y="152"/>
                      <a:pt x="1628" y="163"/>
                      <a:pt x="1607" y="155"/>
                    </a:cubicBezTo>
                    <a:cubicBezTo>
                      <a:pt x="1607" y="155"/>
                      <a:pt x="1606" y="156"/>
                      <a:pt x="1605" y="157"/>
                    </a:cubicBezTo>
                    <a:cubicBezTo>
                      <a:pt x="1608" y="158"/>
                      <a:pt x="1612" y="159"/>
                      <a:pt x="1615" y="160"/>
                    </a:cubicBezTo>
                    <a:cubicBezTo>
                      <a:pt x="1620" y="161"/>
                      <a:pt x="1624" y="162"/>
                      <a:pt x="1628" y="161"/>
                    </a:cubicBezTo>
                    <a:cubicBezTo>
                      <a:pt x="1625" y="164"/>
                      <a:pt x="1621" y="167"/>
                      <a:pt x="1618" y="170"/>
                    </a:cubicBezTo>
                    <a:cubicBezTo>
                      <a:pt x="1611" y="177"/>
                      <a:pt x="1606" y="184"/>
                      <a:pt x="1602" y="193"/>
                    </a:cubicBezTo>
                    <a:cubicBezTo>
                      <a:pt x="1601" y="196"/>
                      <a:pt x="1600" y="199"/>
                      <a:pt x="1599" y="202"/>
                    </a:cubicBezTo>
                    <a:cubicBezTo>
                      <a:pt x="1597" y="210"/>
                      <a:pt x="1596" y="217"/>
                      <a:pt x="1598" y="225"/>
                    </a:cubicBezTo>
                    <a:cubicBezTo>
                      <a:pt x="1599" y="233"/>
                      <a:pt x="1602" y="239"/>
                      <a:pt x="1607" y="246"/>
                    </a:cubicBezTo>
                    <a:cubicBezTo>
                      <a:pt x="1612" y="252"/>
                      <a:pt x="1619" y="256"/>
                      <a:pt x="1626" y="258"/>
                    </a:cubicBezTo>
                    <a:cubicBezTo>
                      <a:pt x="1638" y="261"/>
                      <a:pt x="1652" y="256"/>
                      <a:pt x="1659" y="246"/>
                    </a:cubicBezTo>
                    <a:cubicBezTo>
                      <a:pt x="1667" y="236"/>
                      <a:pt x="1670" y="222"/>
                      <a:pt x="1670" y="208"/>
                    </a:cubicBezTo>
                    <a:cubicBezTo>
                      <a:pt x="1657" y="234"/>
                      <a:pt x="1636" y="224"/>
                      <a:pt x="1625" y="227"/>
                    </a:cubicBezTo>
                    <a:cubicBezTo>
                      <a:pt x="1609" y="232"/>
                      <a:pt x="1609" y="245"/>
                      <a:pt x="1618" y="253"/>
                    </a:cubicBezTo>
                    <a:cubicBezTo>
                      <a:pt x="1618" y="253"/>
                      <a:pt x="1618" y="253"/>
                      <a:pt x="1618" y="253"/>
                    </a:cubicBezTo>
                    <a:cubicBezTo>
                      <a:pt x="1614" y="251"/>
                      <a:pt x="1611" y="249"/>
                      <a:pt x="1608" y="245"/>
                    </a:cubicBezTo>
                    <a:cubicBezTo>
                      <a:pt x="1603" y="238"/>
                      <a:pt x="1601" y="233"/>
                      <a:pt x="1600" y="225"/>
                    </a:cubicBezTo>
                    <a:cubicBezTo>
                      <a:pt x="1599" y="217"/>
                      <a:pt x="1599" y="211"/>
                      <a:pt x="1601" y="203"/>
                    </a:cubicBezTo>
                    <a:cubicBezTo>
                      <a:pt x="1605" y="191"/>
                      <a:pt x="1610" y="183"/>
                      <a:pt x="1618" y="174"/>
                    </a:cubicBezTo>
                    <a:cubicBezTo>
                      <a:pt x="1616" y="177"/>
                      <a:pt x="1614" y="180"/>
                      <a:pt x="1612" y="183"/>
                    </a:cubicBezTo>
                    <a:cubicBezTo>
                      <a:pt x="1608" y="193"/>
                      <a:pt x="1609" y="207"/>
                      <a:pt x="1620" y="212"/>
                    </a:cubicBezTo>
                    <a:cubicBezTo>
                      <a:pt x="1624" y="215"/>
                      <a:pt x="1630" y="214"/>
                      <a:pt x="1634" y="210"/>
                    </a:cubicBezTo>
                    <a:cubicBezTo>
                      <a:pt x="1637" y="208"/>
                      <a:pt x="1639" y="204"/>
                      <a:pt x="1638" y="201"/>
                    </a:cubicBezTo>
                    <a:cubicBezTo>
                      <a:pt x="1638" y="197"/>
                      <a:pt x="1636" y="193"/>
                      <a:pt x="1633" y="190"/>
                    </a:cubicBezTo>
                    <a:cubicBezTo>
                      <a:pt x="1628" y="187"/>
                      <a:pt x="1622" y="188"/>
                      <a:pt x="1619" y="192"/>
                    </a:cubicBezTo>
                    <a:cubicBezTo>
                      <a:pt x="1617" y="195"/>
                      <a:pt x="1617" y="198"/>
                      <a:pt x="1619" y="201"/>
                    </a:cubicBezTo>
                    <a:cubicBezTo>
                      <a:pt x="1621" y="203"/>
                      <a:pt x="1623" y="203"/>
                      <a:pt x="1624" y="202"/>
                    </a:cubicBezTo>
                    <a:cubicBezTo>
                      <a:pt x="1623" y="202"/>
                      <a:pt x="1622" y="201"/>
                      <a:pt x="1621" y="199"/>
                    </a:cubicBezTo>
                    <a:cubicBezTo>
                      <a:pt x="1620" y="196"/>
                      <a:pt x="1622" y="194"/>
                      <a:pt x="1625" y="194"/>
                    </a:cubicBezTo>
                    <a:cubicBezTo>
                      <a:pt x="1627" y="194"/>
                      <a:pt x="1628" y="195"/>
                      <a:pt x="1630" y="197"/>
                    </a:cubicBezTo>
                    <a:cubicBezTo>
                      <a:pt x="1632" y="199"/>
                      <a:pt x="1631" y="202"/>
                      <a:pt x="1629" y="204"/>
                    </a:cubicBezTo>
                    <a:cubicBezTo>
                      <a:pt x="1627" y="207"/>
                      <a:pt x="1623" y="207"/>
                      <a:pt x="1620" y="206"/>
                    </a:cubicBezTo>
                    <a:cubicBezTo>
                      <a:pt x="1612" y="202"/>
                      <a:pt x="1612" y="188"/>
                      <a:pt x="1615" y="181"/>
                    </a:cubicBezTo>
                    <a:cubicBezTo>
                      <a:pt x="1628" y="155"/>
                      <a:pt x="1672" y="150"/>
                      <a:pt x="1701" y="155"/>
                    </a:cubicBezTo>
                    <a:cubicBezTo>
                      <a:pt x="1691" y="155"/>
                      <a:pt x="1682" y="159"/>
                      <a:pt x="1675" y="165"/>
                    </a:cubicBezTo>
                    <a:cubicBezTo>
                      <a:pt x="1672" y="169"/>
                      <a:pt x="1669" y="173"/>
                      <a:pt x="1667" y="179"/>
                    </a:cubicBezTo>
                    <a:cubicBezTo>
                      <a:pt x="1670" y="174"/>
                      <a:pt x="1673" y="170"/>
                      <a:pt x="1676" y="167"/>
                    </a:cubicBezTo>
                    <a:cubicBezTo>
                      <a:pt x="1685" y="159"/>
                      <a:pt x="1696" y="157"/>
                      <a:pt x="1707" y="158"/>
                    </a:cubicBezTo>
                    <a:cubicBezTo>
                      <a:pt x="1716" y="159"/>
                      <a:pt x="1722" y="161"/>
                      <a:pt x="1728" y="165"/>
                    </a:cubicBezTo>
                    <a:cubicBezTo>
                      <a:pt x="1740" y="172"/>
                      <a:pt x="1747" y="182"/>
                      <a:pt x="1758" y="190"/>
                    </a:cubicBezTo>
                    <a:cubicBezTo>
                      <a:pt x="1759" y="191"/>
                      <a:pt x="1759" y="191"/>
                      <a:pt x="1759" y="191"/>
                    </a:cubicBezTo>
                    <a:cubicBezTo>
                      <a:pt x="1765" y="195"/>
                      <a:pt x="1771" y="198"/>
                      <a:pt x="1778" y="201"/>
                    </a:cubicBezTo>
                    <a:cubicBezTo>
                      <a:pt x="1780" y="202"/>
                      <a:pt x="1797" y="208"/>
                      <a:pt x="1799" y="206"/>
                    </a:cubicBezTo>
                    <a:cubicBezTo>
                      <a:pt x="1798" y="204"/>
                      <a:pt x="1788" y="200"/>
                      <a:pt x="1786" y="200"/>
                    </a:cubicBezTo>
                    <a:cubicBezTo>
                      <a:pt x="1777" y="196"/>
                      <a:pt x="1769" y="192"/>
                      <a:pt x="1761" y="187"/>
                    </a:cubicBezTo>
                    <a:cubicBezTo>
                      <a:pt x="1760" y="186"/>
                      <a:pt x="1760" y="186"/>
                      <a:pt x="1760" y="186"/>
                    </a:cubicBezTo>
                    <a:cubicBezTo>
                      <a:pt x="1750" y="179"/>
                      <a:pt x="1743" y="171"/>
                      <a:pt x="1737" y="160"/>
                    </a:cubicBezTo>
                    <a:cubicBezTo>
                      <a:pt x="1732" y="146"/>
                      <a:pt x="1730" y="129"/>
                      <a:pt x="1738" y="116"/>
                    </a:cubicBezTo>
                    <a:cubicBezTo>
                      <a:pt x="1742" y="108"/>
                      <a:pt x="1753" y="101"/>
                      <a:pt x="1762" y="106"/>
                    </a:cubicBezTo>
                    <a:cubicBezTo>
                      <a:pt x="1765" y="107"/>
                      <a:pt x="1766" y="111"/>
                      <a:pt x="1766" y="114"/>
                    </a:cubicBezTo>
                    <a:cubicBezTo>
                      <a:pt x="1765" y="117"/>
                      <a:pt x="1763" y="119"/>
                      <a:pt x="1760" y="119"/>
                    </a:cubicBezTo>
                    <a:cubicBezTo>
                      <a:pt x="1757" y="119"/>
                      <a:pt x="1755" y="117"/>
                      <a:pt x="1754" y="116"/>
                    </a:cubicBezTo>
                    <a:cubicBezTo>
                      <a:pt x="1753" y="114"/>
                      <a:pt x="1754" y="111"/>
                      <a:pt x="1757" y="110"/>
                    </a:cubicBezTo>
                    <a:cubicBezTo>
                      <a:pt x="1758" y="110"/>
                      <a:pt x="1760" y="110"/>
                      <a:pt x="1761" y="111"/>
                    </a:cubicBezTo>
                    <a:cubicBezTo>
                      <a:pt x="1761" y="109"/>
                      <a:pt x="1759" y="108"/>
                      <a:pt x="1757" y="107"/>
                    </a:cubicBezTo>
                    <a:cubicBezTo>
                      <a:pt x="1754" y="107"/>
                      <a:pt x="1751" y="109"/>
                      <a:pt x="1750" y="112"/>
                    </a:cubicBezTo>
                    <a:cubicBezTo>
                      <a:pt x="1748" y="117"/>
                      <a:pt x="1751" y="123"/>
                      <a:pt x="1756" y="125"/>
                    </a:cubicBezTo>
                    <a:cubicBezTo>
                      <a:pt x="1760" y="126"/>
                      <a:pt x="1764" y="126"/>
                      <a:pt x="1767" y="124"/>
                    </a:cubicBezTo>
                    <a:cubicBezTo>
                      <a:pt x="1771" y="122"/>
                      <a:pt x="1773" y="118"/>
                      <a:pt x="1773" y="114"/>
                    </a:cubicBezTo>
                    <a:cubicBezTo>
                      <a:pt x="1774" y="109"/>
                      <a:pt x="1771" y="104"/>
                      <a:pt x="1766" y="101"/>
                    </a:cubicBezTo>
                    <a:cubicBezTo>
                      <a:pt x="1756" y="96"/>
                      <a:pt x="1744" y="102"/>
                      <a:pt x="1738" y="112"/>
                    </a:cubicBezTo>
                    <a:cubicBezTo>
                      <a:pt x="1736" y="115"/>
                      <a:pt x="1735" y="118"/>
                      <a:pt x="1734" y="122"/>
                    </a:cubicBezTo>
                    <a:cubicBezTo>
                      <a:pt x="1736" y="110"/>
                      <a:pt x="1741" y="101"/>
                      <a:pt x="1748" y="91"/>
                    </a:cubicBezTo>
                    <a:cubicBezTo>
                      <a:pt x="1754" y="85"/>
                      <a:pt x="1758" y="81"/>
                      <a:pt x="1765" y="78"/>
                    </a:cubicBezTo>
                    <a:cubicBezTo>
                      <a:pt x="1773" y="74"/>
                      <a:pt x="1779" y="73"/>
                      <a:pt x="1788" y="73"/>
                    </a:cubicBezTo>
                    <a:cubicBezTo>
                      <a:pt x="1792" y="74"/>
                      <a:pt x="1795" y="75"/>
                      <a:pt x="1799" y="76"/>
                    </a:cubicBezTo>
                    <a:cubicBezTo>
                      <a:pt x="1800" y="76"/>
                      <a:pt x="1800" y="76"/>
                      <a:pt x="1800" y="76"/>
                    </a:cubicBezTo>
                    <a:cubicBezTo>
                      <a:pt x="1788" y="74"/>
                      <a:pt x="1777" y="82"/>
                      <a:pt x="1782" y="97"/>
                    </a:cubicBezTo>
                    <a:cubicBezTo>
                      <a:pt x="1785" y="108"/>
                      <a:pt x="1806" y="120"/>
                      <a:pt x="1791" y="146"/>
                    </a:cubicBezTo>
                    <a:cubicBezTo>
                      <a:pt x="1803" y="138"/>
                      <a:pt x="1813" y="128"/>
                      <a:pt x="1817" y="115"/>
                    </a:cubicBezTo>
                    <a:cubicBezTo>
                      <a:pt x="1821" y="103"/>
                      <a:pt x="1818" y="89"/>
                      <a:pt x="1808" y="81"/>
                    </a:cubicBezTo>
                    <a:cubicBezTo>
                      <a:pt x="1802" y="76"/>
                      <a:pt x="1795" y="73"/>
                      <a:pt x="1788" y="72"/>
                    </a:cubicBezTo>
                    <a:cubicBezTo>
                      <a:pt x="1779" y="72"/>
                      <a:pt x="1773" y="73"/>
                      <a:pt x="1765" y="76"/>
                    </a:cubicBezTo>
                    <a:cubicBezTo>
                      <a:pt x="1757" y="80"/>
                      <a:pt x="1752" y="84"/>
                      <a:pt x="1747" y="90"/>
                    </a:cubicBezTo>
                    <a:cubicBezTo>
                      <a:pt x="1744" y="92"/>
                      <a:pt x="1742" y="95"/>
                      <a:pt x="1740" y="98"/>
                    </a:cubicBezTo>
                    <a:cubicBezTo>
                      <a:pt x="1739" y="99"/>
                      <a:pt x="1739" y="101"/>
                      <a:pt x="1738" y="102"/>
                    </a:cubicBezTo>
                    <a:cubicBezTo>
                      <a:pt x="1746" y="83"/>
                      <a:pt x="1735" y="62"/>
                      <a:pt x="1717" y="52"/>
                    </a:cubicBezTo>
                    <a:cubicBezTo>
                      <a:pt x="1716" y="51"/>
                      <a:pt x="1714" y="50"/>
                      <a:pt x="1712" y="49"/>
                    </a:cubicBezTo>
                    <a:cubicBezTo>
                      <a:pt x="1691" y="39"/>
                      <a:pt x="1663" y="41"/>
                      <a:pt x="1640" y="52"/>
                    </a:cubicBezTo>
                    <a:close/>
                    <a:moveTo>
                      <a:pt x="1621" y="52"/>
                    </a:moveTo>
                    <a:cubicBezTo>
                      <a:pt x="1626" y="56"/>
                      <a:pt x="1628" y="65"/>
                      <a:pt x="1626" y="69"/>
                    </a:cubicBezTo>
                    <a:cubicBezTo>
                      <a:pt x="1632" y="72"/>
                      <a:pt x="1643" y="63"/>
                      <a:pt x="1638" y="54"/>
                    </a:cubicBezTo>
                    <a:cubicBezTo>
                      <a:pt x="1634" y="48"/>
                      <a:pt x="1625" y="47"/>
                      <a:pt x="1621" y="52"/>
                    </a:cubicBezTo>
                    <a:close/>
                    <a:moveTo>
                      <a:pt x="1631" y="43"/>
                    </a:moveTo>
                    <a:cubicBezTo>
                      <a:pt x="1623" y="38"/>
                      <a:pt x="1611" y="34"/>
                      <a:pt x="1601" y="34"/>
                    </a:cubicBezTo>
                    <a:cubicBezTo>
                      <a:pt x="1591" y="34"/>
                      <a:pt x="1581" y="38"/>
                      <a:pt x="1571" y="42"/>
                    </a:cubicBezTo>
                    <a:cubicBezTo>
                      <a:pt x="1555" y="51"/>
                      <a:pt x="1540" y="64"/>
                      <a:pt x="1521" y="63"/>
                    </a:cubicBezTo>
                    <a:cubicBezTo>
                      <a:pt x="1505" y="63"/>
                      <a:pt x="1494" y="51"/>
                      <a:pt x="1493" y="40"/>
                    </a:cubicBezTo>
                    <a:cubicBezTo>
                      <a:pt x="1493" y="31"/>
                      <a:pt x="1498" y="20"/>
                      <a:pt x="1508" y="17"/>
                    </a:cubicBezTo>
                    <a:cubicBezTo>
                      <a:pt x="1515" y="15"/>
                      <a:pt x="1527" y="16"/>
                      <a:pt x="1529" y="24"/>
                    </a:cubicBezTo>
                    <a:cubicBezTo>
                      <a:pt x="1530" y="29"/>
                      <a:pt x="1528" y="33"/>
                      <a:pt x="1525" y="33"/>
                    </a:cubicBezTo>
                    <a:cubicBezTo>
                      <a:pt x="1526" y="29"/>
                      <a:pt x="1522" y="26"/>
                      <a:pt x="1517" y="27"/>
                    </a:cubicBezTo>
                    <a:cubicBezTo>
                      <a:pt x="1514" y="28"/>
                      <a:pt x="1511" y="30"/>
                      <a:pt x="1509" y="33"/>
                    </a:cubicBezTo>
                    <a:cubicBezTo>
                      <a:pt x="1507" y="38"/>
                      <a:pt x="1508" y="44"/>
                      <a:pt x="1513" y="48"/>
                    </a:cubicBezTo>
                    <a:cubicBezTo>
                      <a:pt x="1523" y="55"/>
                      <a:pt x="1542" y="46"/>
                      <a:pt x="1553" y="39"/>
                    </a:cubicBezTo>
                    <a:cubicBezTo>
                      <a:pt x="1569" y="28"/>
                      <a:pt x="1587" y="23"/>
                      <a:pt x="1606" y="27"/>
                    </a:cubicBezTo>
                    <a:cubicBezTo>
                      <a:pt x="1617" y="29"/>
                      <a:pt x="1627" y="34"/>
                      <a:pt x="1631" y="43"/>
                    </a:cubicBezTo>
                    <a:close/>
                    <a:moveTo>
                      <a:pt x="1818" y="124"/>
                    </a:moveTo>
                    <a:cubicBezTo>
                      <a:pt x="1825" y="111"/>
                      <a:pt x="1838" y="116"/>
                      <a:pt x="1848" y="118"/>
                    </a:cubicBezTo>
                    <a:cubicBezTo>
                      <a:pt x="1858" y="119"/>
                      <a:pt x="1870" y="116"/>
                      <a:pt x="1872" y="105"/>
                    </a:cubicBezTo>
                    <a:cubicBezTo>
                      <a:pt x="1859" y="106"/>
                      <a:pt x="1859" y="98"/>
                      <a:pt x="1847" y="95"/>
                    </a:cubicBezTo>
                    <a:cubicBezTo>
                      <a:pt x="1835" y="92"/>
                      <a:pt x="1819" y="103"/>
                      <a:pt x="1818" y="124"/>
                    </a:cubicBezTo>
                    <a:close/>
                    <a:moveTo>
                      <a:pt x="1902" y="156"/>
                    </a:moveTo>
                    <a:cubicBezTo>
                      <a:pt x="1899" y="125"/>
                      <a:pt x="1936" y="125"/>
                      <a:pt x="1949" y="138"/>
                    </a:cubicBezTo>
                    <a:cubicBezTo>
                      <a:pt x="1935" y="132"/>
                      <a:pt x="1907" y="142"/>
                      <a:pt x="1902" y="156"/>
                    </a:cubicBezTo>
                    <a:close/>
                    <a:moveTo>
                      <a:pt x="1900" y="174"/>
                    </a:moveTo>
                    <a:cubicBezTo>
                      <a:pt x="1882" y="169"/>
                      <a:pt x="1868" y="150"/>
                      <a:pt x="1868" y="135"/>
                    </a:cubicBezTo>
                    <a:cubicBezTo>
                      <a:pt x="1868" y="100"/>
                      <a:pt x="1905" y="101"/>
                      <a:pt x="1898" y="132"/>
                    </a:cubicBezTo>
                    <a:cubicBezTo>
                      <a:pt x="1893" y="148"/>
                      <a:pt x="1891" y="158"/>
                      <a:pt x="1900" y="174"/>
                    </a:cubicBezTo>
                    <a:close/>
                    <a:moveTo>
                      <a:pt x="2049" y="215"/>
                    </a:moveTo>
                    <a:cubicBezTo>
                      <a:pt x="2045" y="180"/>
                      <a:pt x="2017" y="167"/>
                      <a:pt x="1990" y="162"/>
                    </a:cubicBezTo>
                    <a:cubicBezTo>
                      <a:pt x="1975" y="159"/>
                      <a:pt x="1954" y="162"/>
                      <a:pt x="1943" y="150"/>
                    </a:cubicBezTo>
                    <a:cubicBezTo>
                      <a:pt x="1937" y="173"/>
                      <a:pt x="1984" y="176"/>
                      <a:pt x="1999" y="179"/>
                    </a:cubicBezTo>
                    <a:cubicBezTo>
                      <a:pt x="2023" y="183"/>
                      <a:pt x="2042" y="196"/>
                      <a:pt x="2049" y="215"/>
                    </a:cubicBezTo>
                    <a:close/>
                    <a:moveTo>
                      <a:pt x="1641" y="720"/>
                    </a:moveTo>
                    <a:cubicBezTo>
                      <a:pt x="1616" y="714"/>
                      <a:pt x="1593" y="742"/>
                      <a:pt x="1580" y="749"/>
                    </a:cubicBezTo>
                    <a:cubicBezTo>
                      <a:pt x="1560" y="758"/>
                      <a:pt x="1548" y="741"/>
                      <a:pt x="1567" y="728"/>
                    </a:cubicBezTo>
                    <a:cubicBezTo>
                      <a:pt x="1584" y="715"/>
                      <a:pt x="1619" y="709"/>
                      <a:pt x="1641" y="720"/>
                    </a:cubicBezTo>
                    <a:close/>
                    <a:moveTo>
                      <a:pt x="1522" y="814"/>
                    </a:moveTo>
                    <a:cubicBezTo>
                      <a:pt x="1550" y="832"/>
                      <a:pt x="1545" y="863"/>
                      <a:pt x="1552" y="877"/>
                    </a:cubicBezTo>
                    <a:cubicBezTo>
                      <a:pt x="1560" y="892"/>
                      <a:pt x="1575" y="887"/>
                      <a:pt x="1572" y="869"/>
                    </a:cubicBezTo>
                    <a:cubicBezTo>
                      <a:pt x="1567" y="846"/>
                      <a:pt x="1547" y="823"/>
                      <a:pt x="1522" y="814"/>
                    </a:cubicBezTo>
                    <a:close/>
                    <a:moveTo>
                      <a:pt x="1767" y="413"/>
                    </a:moveTo>
                    <a:cubicBezTo>
                      <a:pt x="1749" y="417"/>
                      <a:pt x="1744" y="430"/>
                      <a:pt x="1747" y="450"/>
                    </a:cubicBezTo>
                    <a:cubicBezTo>
                      <a:pt x="1749" y="466"/>
                      <a:pt x="1743" y="479"/>
                      <a:pt x="1731" y="482"/>
                    </a:cubicBezTo>
                    <a:cubicBezTo>
                      <a:pt x="1739" y="487"/>
                      <a:pt x="1753" y="484"/>
                      <a:pt x="1758" y="474"/>
                    </a:cubicBezTo>
                    <a:cubicBezTo>
                      <a:pt x="1766" y="460"/>
                      <a:pt x="1756" y="446"/>
                      <a:pt x="1757" y="430"/>
                    </a:cubicBezTo>
                    <a:cubicBezTo>
                      <a:pt x="1757" y="425"/>
                      <a:pt x="1760" y="418"/>
                      <a:pt x="1767" y="413"/>
                    </a:cubicBezTo>
                    <a:close/>
                    <a:moveTo>
                      <a:pt x="1493" y="650"/>
                    </a:moveTo>
                    <a:cubicBezTo>
                      <a:pt x="1491" y="650"/>
                      <a:pt x="1489" y="648"/>
                      <a:pt x="1489" y="646"/>
                    </a:cubicBezTo>
                    <a:cubicBezTo>
                      <a:pt x="1489" y="644"/>
                      <a:pt x="1490" y="642"/>
                      <a:pt x="1492" y="642"/>
                    </a:cubicBezTo>
                    <a:cubicBezTo>
                      <a:pt x="1494" y="642"/>
                      <a:pt x="1496" y="644"/>
                      <a:pt x="1496" y="646"/>
                    </a:cubicBezTo>
                    <a:cubicBezTo>
                      <a:pt x="1496" y="648"/>
                      <a:pt x="1495" y="650"/>
                      <a:pt x="1493" y="650"/>
                    </a:cubicBezTo>
                    <a:close/>
                    <a:moveTo>
                      <a:pt x="1510" y="638"/>
                    </a:moveTo>
                    <a:cubicBezTo>
                      <a:pt x="1506" y="638"/>
                      <a:pt x="1503" y="635"/>
                      <a:pt x="1502" y="631"/>
                    </a:cubicBezTo>
                    <a:cubicBezTo>
                      <a:pt x="1502" y="627"/>
                      <a:pt x="1505" y="623"/>
                      <a:pt x="1510" y="623"/>
                    </a:cubicBezTo>
                    <a:cubicBezTo>
                      <a:pt x="1514" y="622"/>
                      <a:pt x="1517" y="626"/>
                      <a:pt x="1518" y="630"/>
                    </a:cubicBezTo>
                    <a:cubicBezTo>
                      <a:pt x="1518" y="634"/>
                      <a:pt x="1515" y="638"/>
                      <a:pt x="1510" y="638"/>
                    </a:cubicBezTo>
                    <a:close/>
                    <a:moveTo>
                      <a:pt x="1502" y="647"/>
                    </a:moveTo>
                    <a:cubicBezTo>
                      <a:pt x="1499" y="647"/>
                      <a:pt x="1497" y="645"/>
                      <a:pt x="1497" y="642"/>
                    </a:cubicBezTo>
                    <a:cubicBezTo>
                      <a:pt x="1497" y="639"/>
                      <a:pt x="1499" y="637"/>
                      <a:pt x="1501" y="637"/>
                    </a:cubicBezTo>
                    <a:cubicBezTo>
                      <a:pt x="1504" y="637"/>
                      <a:pt x="1506" y="639"/>
                      <a:pt x="1507" y="641"/>
                    </a:cubicBezTo>
                    <a:cubicBezTo>
                      <a:pt x="1507" y="644"/>
                      <a:pt x="1505" y="647"/>
                      <a:pt x="1502" y="647"/>
                    </a:cubicBezTo>
                    <a:close/>
                    <a:moveTo>
                      <a:pt x="1814" y="598"/>
                    </a:moveTo>
                    <a:cubicBezTo>
                      <a:pt x="1812" y="595"/>
                      <a:pt x="1809" y="594"/>
                      <a:pt x="1806" y="595"/>
                    </a:cubicBezTo>
                    <a:cubicBezTo>
                      <a:pt x="1802" y="595"/>
                      <a:pt x="1798" y="598"/>
                      <a:pt x="1797" y="602"/>
                    </a:cubicBezTo>
                    <a:cubicBezTo>
                      <a:pt x="1795" y="608"/>
                      <a:pt x="1799" y="612"/>
                      <a:pt x="1802" y="614"/>
                    </a:cubicBezTo>
                    <a:cubicBezTo>
                      <a:pt x="1810" y="618"/>
                      <a:pt x="1813" y="612"/>
                      <a:pt x="1818" y="611"/>
                    </a:cubicBezTo>
                    <a:cubicBezTo>
                      <a:pt x="1823" y="609"/>
                      <a:pt x="1829" y="613"/>
                      <a:pt x="1832" y="619"/>
                    </a:cubicBezTo>
                    <a:cubicBezTo>
                      <a:pt x="1836" y="626"/>
                      <a:pt x="1836" y="635"/>
                      <a:pt x="1830" y="641"/>
                    </a:cubicBezTo>
                    <a:cubicBezTo>
                      <a:pt x="1827" y="644"/>
                      <a:pt x="1821" y="646"/>
                      <a:pt x="1817" y="642"/>
                    </a:cubicBezTo>
                    <a:cubicBezTo>
                      <a:pt x="1822" y="642"/>
                      <a:pt x="1826" y="635"/>
                      <a:pt x="1820" y="630"/>
                    </a:cubicBezTo>
                    <a:cubicBezTo>
                      <a:pt x="1818" y="628"/>
                      <a:pt x="1810" y="626"/>
                      <a:pt x="1802" y="625"/>
                    </a:cubicBezTo>
                    <a:cubicBezTo>
                      <a:pt x="1794" y="623"/>
                      <a:pt x="1787" y="620"/>
                      <a:pt x="1783" y="614"/>
                    </a:cubicBezTo>
                    <a:cubicBezTo>
                      <a:pt x="1774" y="604"/>
                      <a:pt x="1778" y="587"/>
                      <a:pt x="1789" y="581"/>
                    </a:cubicBezTo>
                    <a:cubicBezTo>
                      <a:pt x="1796" y="577"/>
                      <a:pt x="1803" y="578"/>
                      <a:pt x="1810" y="579"/>
                    </a:cubicBezTo>
                    <a:cubicBezTo>
                      <a:pt x="1817" y="581"/>
                      <a:pt x="1834" y="591"/>
                      <a:pt x="1842" y="588"/>
                    </a:cubicBezTo>
                    <a:cubicBezTo>
                      <a:pt x="1849" y="586"/>
                      <a:pt x="1850" y="580"/>
                      <a:pt x="1847" y="576"/>
                    </a:cubicBezTo>
                    <a:cubicBezTo>
                      <a:pt x="1853" y="575"/>
                      <a:pt x="1858" y="582"/>
                      <a:pt x="1858" y="588"/>
                    </a:cubicBezTo>
                    <a:cubicBezTo>
                      <a:pt x="1857" y="599"/>
                      <a:pt x="1844" y="610"/>
                      <a:pt x="1830" y="607"/>
                    </a:cubicBezTo>
                    <a:cubicBezTo>
                      <a:pt x="1824" y="606"/>
                      <a:pt x="1820" y="603"/>
                      <a:pt x="1814" y="598"/>
                    </a:cubicBezTo>
                    <a:close/>
                    <a:moveTo>
                      <a:pt x="1581" y="140"/>
                    </a:moveTo>
                    <a:cubicBezTo>
                      <a:pt x="1581" y="137"/>
                      <a:pt x="1583" y="135"/>
                      <a:pt x="1586" y="135"/>
                    </a:cubicBezTo>
                    <a:cubicBezTo>
                      <a:pt x="1589" y="135"/>
                      <a:pt x="1592" y="138"/>
                      <a:pt x="1591" y="141"/>
                    </a:cubicBezTo>
                    <a:cubicBezTo>
                      <a:pt x="1591" y="144"/>
                      <a:pt x="1589" y="146"/>
                      <a:pt x="1586" y="146"/>
                    </a:cubicBezTo>
                    <a:cubicBezTo>
                      <a:pt x="1583" y="146"/>
                      <a:pt x="1580" y="143"/>
                      <a:pt x="1581" y="140"/>
                    </a:cubicBezTo>
                    <a:close/>
                    <a:moveTo>
                      <a:pt x="1579" y="130"/>
                    </a:moveTo>
                    <a:cubicBezTo>
                      <a:pt x="1579" y="127"/>
                      <a:pt x="1581" y="126"/>
                      <a:pt x="1583" y="126"/>
                    </a:cubicBezTo>
                    <a:cubicBezTo>
                      <a:pt x="1586" y="126"/>
                      <a:pt x="1587" y="128"/>
                      <a:pt x="1587" y="130"/>
                    </a:cubicBezTo>
                    <a:cubicBezTo>
                      <a:pt x="1587" y="133"/>
                      <a:pt x="1585" y="134"/>
                      <a:pt x="1583" y="134"/>
                    </a:cubicBezTo>
                    <a:cubicBezTo>
                      <a:pt x="1580" y="134"/>
                      <a:pt x="1579" y="132"/>
                      <a:pt x="1579" y="130"/>
                    </a:cubicBezTo>
                    <a:close/>
                    <a:moveTo>
                      <a:pt x="1589" y="151"/>
                    </a:moveTo>
                    <a:cubicBezTo>
                      <a:pt x="1589" y="146"/>
                      <a:pt x="1593" y="143"/>
                      <a:pt x="1598" y="143"/>
                    </a:cubicBezTo>
                    <a:cubicBezTo>
                      <a:pt x="1602" y="143"/>
                      <a:pt x="1606" y="147"/>
                      <a:pt x="1606" y="152"/>
                    </a:cubicBezTo>
                    <a:cubicBezTo>
                      <a:pt x="1605" y="157"/>
                      <a:pt x="1601" y="160"/>
                      <a:pt x="1597" y="160"/>
                    </a:cubicBezTo>
                    <a:cubicBezTo>
                      <a:pt x="1592" y="159"/>
                      <a:pt x="1589" y="155"/>
                      <a:pt x="1589" y="151"/>
                    </a:cubicBezTo>
                    <a:close/>
                    <a:moveTo>
                      <a:pt x="1720" y="535"/>
                    </a:moveTo>
                    <a:cubicBezTo>
                      <a:pt x="1716" y="530"/>
                      <a:pt x="1714" y="523"/>
                      <a:pt x="1714" y="516"/>
                    </a:cubicBezTo>
                    <a:cubicBezTo>
                      <a:pt x="1714" y="510"/>
                      <a:pt x="1719" y="503"/>
                      <a:pt x="1725" y="501"/>
                    </a:cubicBezTo>
                    <a:cubicBezTo>
                      <a:pt x="1733" y="498"/>
                      <a:pt x="1741" y="502"/>
                      <a:pt x="1747" y="507"/>
                    </a:cubicBezTo>
                    <a:cubicBezTo>
                      <a:pt x="1755" y="516"/>
                      <a:pt x="1756" y="527"/>
                      <a:pt x="1753" y="538"/>
                    </a:cubicBezTo>
                    <a:cubicBezTo>
                      <a:pt x="1750" y="546"/>
                      <a:pt x="1745" y="554"/>
                      <a:pt x="1738" y="561"/>
                    </a:cubicBezTo>
                    <a:cubicBezTo>
                      <a:pt x="1739" y="560"/>
                      <a:pt x="1740" y="559"/>
                      <a:pt x="1742" y="559"/>
                    </a:cubicBezTo>
                    <a:cubicBezTo>
                      <a:pt x="1762" y="547"/>
                      <a:pt x="1784" y="540"/>
                      <a:pt x="1807" y="536"/>
                    </a:cubicBezTo>
                    <a:cubicBezTo>
                      <a:pt x="1834" y="532"/>
                      <a:pt x="1853" y="535"/>
                      <a:pt x="1876" y="518"/>
                    </a:cubicBezTo>
                    <a:cubicBezTo>
                      <a:pt x="1881" y="514"/>
                      <a:pt x="1885" y="511"/>
                      <a:pt x="1889" y="506"/>
                    </a:cubicBezTo>
                    <a:cubicBezTo>
                      <a:pt x="1894" y="499"/>
                      <a:pt x="1897" y="493"/>
                      <a:pt x="1900" y="484"/>
                    </a:cubicBezTo>
                    <a:cubicBezTo>
                      <a:pt x="1902" y="476"/>
                      <a:pt x="1903" y="469"/>
                      <a:pt x="1902" y="461"/>
                    </a:cubicBezTo>
                    <a:cubicBezTo>
                      <a:pt x="1898" y="430"/>
                      <a:pt x="1876" y="413"/>
                      <a:pt x="1847" y="408"/>
                    </a:cubicBezTo>
                    <a:cubicBezTo>
                      <a:pt x="1834" y="407"/>
                      <a:pt x="1822" y="410"/>
                      <a:pt x="1813" y="420"/>
                    </a:cubicBezTo>
                    <a:cubicBezTo>
                      <a:pt x="1806" y="429"/>
                      <a:pt x="1802" y="439"/>
                      <a:pt x="1806" y="450"/>
                    </a:cubicBezTo>
                    <a:cubicBezTo>
                      <a:pt x="1808" y="458"/>
                      <a:pt x="1814" y="465"/>
                      <a:pt x="1822" y="469"/>
                    </a:cubicBezTo>
                    <a:cubicBezTo>
                      <a:pt x="1825" y="470"/>
                      <a:pt x="1828" y="471"/>
                      <a:pt x="1832" y="472"/>
                    </a:cubicBezTo>
                    <a:cubicBezTo>
                      <a:pt x="1831" y="471"/>
                      <a:pt x="1830" y="471"/>
                      <a:pt x="1829" y="470"/>
                    </a:cubicBezTo>
                    <a:cubicBezTo>
                      <a:pt x="1822" y="467"/>
                      <a:pt x="1819" y="458"/>
                      <a:pt x="1823" y="451"/>
                    </a:cubicBezTo>
                    <a:cubicBezTo>
                      <a:pt x="1826" y="445"/>
                      <a:pt x="1835" y="442"/>
                      <a:pt x="1842" y="445"/>
                    </a:cubicBezTo>
                    <a:cubicBezTo>
                      <a:pt x="1849" y="449"/>
                      <a:pt x="1851" y="457"/>
                      <a:pt x="1848" y="464"/>
                    </a:cubicBezTo>
                    <a:cubicBezTo>
                      <a:pt x="1843" y="474"/>
                      <a:pt x="1830" y="475"/>
                      <a:pt x="1821" y="471"/>
                    </a:cubicBezTo>
                    <a:cubicBezTo>
                      <a:pt x="1812" y="467"/>
                      <a:pt x="1806" y="460"/>
                      <a:pt x="1803" y="451"/>
                    </a:cubicBezTo>
                    <a:cubicBezTo>
                      <a:pt x="1799" y="440"/>
                      <a:pt x="1801" y="430"/>
                      <a:pt x="1807" y="421"/>
                    </a:cubicBezTo>
                    <a:cubicBezTo>
                      <a:pt x="1801" y="429"/>
                      <a:pt x="1796" y="438"/>
                      <a:pt x="1793" y="445"/>
                    </a:cubicBezTo>
                    <a:cubicBezTo>
                      <a:pt x="1792" y="445"/>
                      <a:pt x="1790" y="445"/>
                      <a:pt x="1789" y="446"/>
                    </a:cubicBezTo>
                    <a:cubicBezTo>
                      <a:pt x="1793" y="431"/>
                      <a:pt x="1802" y="421"/>
                      <a:pt x="1810" y="415"/>
                    </a:cubicBezTo>
                    <a:cubicBezTo>
                      <a:pt x="1793" y="425"/>
                      <a:pt x="1782" y="440"/>
                      <a:pt x="1778" y="458"/>
                    </a:cubicBezTo>
                    <a:cubicBezTo>
                      <a:pt x="1776" y="469"/>
                      <a:pt x="1777" y="480"/>
                      <a:pt x="1782" y="493"/>
                    </a:cubicBezTo>
                    <a:cubicBezTo>
                      <a:pt x="1784" y="499"/>
                      <a:pt x="1787" y="505"/>
                      <a:pt x="1789" y="512"/>
                    </a:cubicBezTo>
                    <a:cubicBezTo>
                      <a:pt x="1791" y="518"/>
                      <a:pt x="1792" y="524"/>
                      <a:pt x="1789" y="530"/>
                    </a:cubicBezTo>
                    <a:cubicBezTo>
                      <a:pt x="1787" y="535"/>
                      <a:pt x="1783" y="539"/>
                      <a:pt x="1777" y="539"/>
                    </a:cubicBezTo>
                    <a:cubicBezTo>
                      <a:pt x="1772" y="539"/>
                      <a:pt x="1768" y="537"/>
                      <a:pt x="1766" y="533"/>
                    </a:cubicBezTo>
                    <a:cubicBezTo>
                      <a:pt x="1764" y="530"/>
                      <a:pt x="1764" y="527"/>
                      <a:pt x="1765" y="524"/>
                    </a:cubicBezTo>
                    <a:cubicBezTo>
                      <a:pt x="1767" y="521"/>
                      <a:pt x="1771" y="517"/>
                      <a:pt x="1775" y="520"/>
                    </a:cubicBezTo>
                    <a:cubicBezTo>
                      <a:pt x="1777" y="521"/>
                      <a:pt x="1778" y="524"/>
                      <a:pt x="1778" y="526"/>
                    </a:cubicBezTo>
                    <a:cubicBezTo>
                      <a:pt x="1777" y="529"/>
                      <a:pt x="1774" y="531"/>
                      <a:pt x="1771" y="530"/>
                    </a:cubicBezTo>
                    <a:cubicBezTo>
                      <a:pt x="1768" y="529"/>
                      <a:pt x="1766" y="526"/>
                      <a:pt x="1767" y="523"/>
                    </a:cubicBezTo>
                    <a:cubicBezTo>
                      <a:pt x="1767" y="522"/>
                      <a:pt x="1767" y="522"/>
                      <a:pt x="1768" y="521"/>
                    </a:cubicBezTo>
                    <a:cubicBezTo>
                      <a:pt x="1767" y="522"/>
                      <a:pt x="1766" y="523"/>
                      <a:pt x="1766" y="525"/>
                    </a:cubicBezTo>
                    <a:cubicBezTo>
                      <a:pt x="1765" y="527"/>
                      <a:pt x="1765" y="530"/>
                      <a:pt x="1767" y="532"/>
                    </a:cubicBezTo>
                    <a:cubicBezTo>
                      <a:pt x="1769" y="535"/>
                      <a:pt x="1773" y="537"/>
                      <a:pt x="1777" y="537"/>
                    </a:cubicBezTo>
                    <a:cubicBezTo>
                      <a:pt x="1782" y="537"/>
                      <a:pt x="1785" y="533"/>
                      <a:pt x="1787" y="529"/>
                    </a:cubicBezTo>
                    <a:cubicBezTo>
                      <a:pt x="1789" y="524"/>
                      <a:pt x="1788" y="519"/>
                      <a:pt x="1786" y="513"/>
                    </a:cubicBezTo>
                    <a:cubicBezTo>
                      <a:pt x="1784" y="506"/>
                      <a:pt x="1781" y="501"/>
                      <a:pt x="1779" y="495"/>
                    </a:cubicBezTo>
                    <a:cubicBezTo>
                      <a:pt x="1774" y="482"/>
                      <a:pt x="1773" y="469"/>
                      <a:pt x="1776" y="457"/>
                    </a:cubicBezTo>
                    <a:cubicBezTo>
                      <a:pt x="1778" y="446"/>
                      <a:pt x="1784" y="435"/>
                      <a:pt x="1791" y="426"/>
                    </a:cubicBezTo>
                    <a:cubicBezTo>
                      <a:pt x="1803" y="413"/>
                      <a:pt x="1821" y="405"/>
                      <a:pt x="1839" y="404"/>
                    </a:cubicBezTo>
                    <a:cubicBezTo>
                      <a:pt x="1838" y="403"/>
                      <a:pt x="1837" y="403"/>
                      <a:pt x="1836" y="402"/>
                    </a:cubicBezTo>
                    <a:cubicBezTo>
                      <a:pt x="1831" y="400"/>
                      <a:pt x="1827" y="398"/>
                      <a:pt x="1823" y="395"/>
                    </a:cubicBezTo>
                    <a:cubicBezTo>
                      <a:pt x="1817" y="390"/>
                      <a:pt x="1812" y="386"/>
                      <a:pt x="1807" y="379"/>
                    </a:cubicBezTo>
                    <a:cubicBezTo>
                      <a:pt x="1793" y="356"/>
                      <a:pt x="1808" y="330"/>
                      <a:pt x="1829" y="321"/>
                    </a:cubicBezTo>
                    <a:cubicBezTo>
                      <a:pt x="1838" y="317"/>
                      <a:pt x="1847" y="317"/>
                      <a:pt x="1856" y="319"/>
                    </a:cubicBezTo>
                    <a:cubicBezTo>
                      <a:pt x="1854" y="321"/>
                      <a:pt x="1854" y="321"/>
                      <a:pt x="1854" y="321"/>
                    </a:cubicBezTo>
                    <a:cubicBezTo>
                      <a:pt x="1846" y="320"/>
                      <a:pt x="1838" y="321"/>
                      <a:pt x="1830" y="324"/>
                    </a:cubicBezTo>
                    <a:cubicBezTo>
                      <a:pt x="1811" y="333"/>
                      <a:pt x="1798" y="357"/>
                      <a:pt x="1811" y="377"/>
                    </a:cubicBezTo>
                    <a:cubicBezTo>
                      <a:pt x="1815" y="383"/>
                      <a:pt x="1820" y="387"/>
                      <a:pt x="1826" y="391"/>
                    </a:cubicBezTo>
                    <a:cubicBezTo>
                      <a:pt x="1830" y="394"/>
                      <a:pt x="1834" y="396"/>
                      <a:pt x="1838" y="398"/>
                    </a:cubicBezTo>
                    <a:cubicBezTo>
                      <a:pt x="1857" y="407"/>
                      <a:pt x="1873" y="407"/>
                      <a:pt x="1889" y="423"/>
                    </a:cubicBezTo>
                    <a:cubicBezTo>
                      <a:pt x="1898" y="433"/>
                      <a:pt x="1904" y="445"/>
                      <a:pt x="1906" y="460"/>
                    </a:cubicBezTo>
                    <a:cubicBezTo>
                      <a:pt x="1907" y="469"/>
                      <a:pt x="1906" y="477"/>
                      <a:pt x="1904" y="485"/>
                    </a:cubicBezTo>
                    <a:cubicBezTo>
                      <a:pt x="1901" y="494"/>
                      <a:pt x="1898" y="501"/>
                      <a:pt x="1892" y="508"/>
                    </a:cubicBezTo>
                    <a:cubicBezTo>
                      <a:pt x="1883" y="518"/>
                      <a:pt x="1873" y="525"/>
                      <a:pt x="1861" y="529"/>
                    </a:cubicBezTo>
                    <a:cubicBezTo>
                      <a:pt x="1868" y="528"/>
                      <a:pt x="1874" y="526"/>
                      <a:pt x="1876" y="526"/>
                    </a:cubicBezTo>
                    <a:cubicBezTo>
                      <a:pt x="1904" y="518"/>
                      <a:pt x="1930" y="507"/>
                      <a:pt x="1954" y="494"/>
                    </a:cubicBezTo>
                    <a:cubicBezTo>
                      <a:pt x="1960" y="490"/>
                      <a:pt x="1965" y="486"/>
                      <a:pt x="1967" y="481"/>
                    </a:cubicBezTo>
                    <a:cubicBezTo>
                      <a:pt x="1968" y="477"/>
                      <a:pt x="1969" y="473"/>
                      <a:pt x="1968" y="470"/>
                    </a:cubicBezTo>
                    <a:cubicBezTo>
                      <a:pt x="1966" y="464"/>
                      <a:pt x="1961" y="459"/>
                      <a:pt x="1955" y="460"/>
                    </a:cubicBezTo>
                    <a:cubicBezTo>
                      <a:pt x="1952" y="461"/>
                      <a:pt x="1949" y="463"/>
                      <a:pt x="1948" y="466"/>
                    </a:cubicBezTo>
                    <a:cubicBezTo>
                      <a:pt x="1947" y="470"/>
                      <a:pt x="1950" y="474"/>
                      <a:pt x="1954" y="475"/>
                    </a:cubicBezTo>
                    <a:cubicBezTo>
                      <a:pt x="1956" y="475"/>
                      <a:pt x="1959" y="473"/>
                      <a:pt x="1960" y="470"/>
                    </a:cubicBezTo>
                    <a:cubicBezTo>
                      <a:pt x="1961" y="473"/>
                      <a:pt x="1959" y="477"/>
                      <a:pt x="1955" y="478"/>
                    </a:cubicBezTo>
                    <a:cubicBezTo>
                      <a:pt x="1946" y="481"/>
                      <a:pt x="1937" y="469"/>
                      <a:pt x="1944" y="460"/>
                    </a:cubicBezTo>
                    <a:cubicBezTo>
                      <a:pt x="1950" y="453"/>
                      <a:pt x="1959" y="452"/>
                      <a:pt x="1965" y="457"/>
                    </a:cubicBezTo>
                    <a:cubicBezTo>
                      <a:pt x="1975" y="464"/>
                      <a:pt x="1975" y="479"/>
                      <a:pt x="1965" y="488"/>
                    </a:cubicBezTo>
                    <a:cubicBezTo>
                      <a:pt x="1984" y="476"/>
                      <a:pt x="2002" y="462"/>
                      <a:pt x="2017" y="447"/>
                    </a:cubicBezTo>
                    <a:cubicBezTo>
                      <a:pt x="2009" y="451"/>
                      <a:pt x="2001" y="454"/>
                      <a:pt x="1994" y="455"/>
                    </a:cubicBezTo>
                    <a:cubicBezTo>
                      <a:pt x="1967" y="460"/>
                      <a:pt x="1939" y="439"/>
                      <a:pt x="1949" y="409"/>
                    </a:cubicBezTo>
                    <a:cubicBezTo>
                      <a:pt x="1952" y="401"/>
                      <a:pt x="1957" y="394"/>
                      <a:pt x="1964" y="388"/>
                    </a:cubicBezTo>
                    <a:cubicBezTo>
                      <a:pt x="1975" y="379"/>
                      <a:pt x="1991" y="376"/>
                      <a:pt x="1999" y="364"/>
                    </a:cubicBezTo>
                    <a:cubicBezTo>
                      <a:pt x="2002" y="359"/>
                      <a:pt x="2003" y="352"/>
                      <a:pt x="2001" y="346"/>
                    </a:cubicBezTo>
                    <a:cubicBezTo>
                      <a:pt x="1996" y="332"/>
                      <a:pt x="1977" y="328"/>
                      <a:pt x="1967" y="337"/>
                    </a:cubicBezTo>
                    <a:cubicBezTo>
                      <a:pt x="1962" y="341"/>
                      <a:pt x="1961" y="349"/>
                      <a:pt x="1964" y="353"/>
                    </a:cubicBezTo>
                    <a:cubicBezTo>
                      <a:pt x="1968" y="361"/>
                      <a:pt x="1977" y="362"/>
                      <a:pt x="1981" y="357"/>
                    </a:cubicBezTo>
                    <a:cubicBezTo>
                      <a:pt x="1980" y="361"/>
                      <a:pt x="1976" y="365"/>
                      <a:pt x="1970" y="364"/>
                    </a:cubicBezTo>
                    <a:cubicBezTo>
                      <a:pt x="1961" y="363"/>
                      <a:pt x="1956" y="353"/>
                      <a:pt x="1957" y="344"/>
                    </a:cubicBezTo>
                    <a:cubicBezTo>
                      <a:pt x="1959" y="334"/>
                      <a:pt x="1967" y="328"/>
                      <a:pt x="1975" y="327"/>
                    </a:cubicBezTo>
                    <a:cubicBezTo>
                      <a:pt x="1989" y="323"/>
                      <a:pt x="2005" y="331"/>
                      <a:pt x="2007" y="347"/>
                    </a:cubicBezTo>
                    <a:cubicBezTo>
                      <a:pt x="2008" y="355"/>
                      <a:pt x="2006" y="361"/>
                      <a:pt x="2002" y="367"/>
                    </a:cubicBezTo>
                    <a:cubicBezTo>
                      <a:pt x="1996" y="376"/>
                      <a:pt x="1985" y="381"/>
                      <a:pt x="1979" y="391"/>
                    </a:cubicBezTo>
                    <a:cubicBezTo>
                      <a:pt x="1970" y="406"/>
                      <a:pt x="1972" y="425"/>
                      <a:pt x="1987" y="433"/>
                    </a:cubicBezTo>
                    <a:cubicBezTo>
                      <a:pt x="2004" y="442"/>
                      <a:pt x="2032" y="431"/>
                      <a:pt x="2044" y="414"/>
                    </a:cubicBezTo>
                    <a:cubicBezTo>
                      <a:pt x="2051" y="405"/>
                      <a:pt x="2053" y="390"/>
                      <a:pt x="2047" y="380"/>
                    </a:cubicBezTo>
                    <a:cubicBezTo>
                      <a:pt x="2040" y="367"/>
                      <a:pt x="2019" y="362"/>
                      <a:pt x="2010" y="378"/>
                    </a:cubicBezTo>
                    <a:cubicBezTo>
                      <a:pt x="2008" y="383"/>
                      <a:pt x="2008" y="389"/>
                      <a:pt x="2010" y="393"/>
                    </a:cubicBezTo>
                    <a:cubicBezTo>
                      <a:pt x="2013" y="401"/>
                      <a:pt x="2028" y="404"/>
                      <a:pt x="2032" y="395"/>
                    </a:cubicBezTo>
                    <a:cubicBezTo>
                      <a:pt x="2035" y="389"/>
                      <a:pt x="2032" y="383"/>
                      <a:pt x="2026" y="384"/>
                    </a:cubicBezTo>
                    <a:cubicBezTo>
                      <a:pt x="2032" y="379"/>
                      <a:pt x="2040" y="385"/>
                      <a:pt x="2037" y="394"/>
                    </a:cubicBezTo>
                    <a:cubicBezTo>
                      <a:pt x="2033" y="409"/>
                      <a:pt x="2011" y="409"/>
                      <a:pt x="2006" y="393"/>
                    </a:cubicBezTo>
                    <a:cubicBezTo>
                      <a:pt x="2003" y="384"/>
                      <a:pt x="2006" y="371"/>
                      <a:pt x="2017" y="366"/>
                    </a:cubicBezTo>
                    <a:cubicBezTo>
                      <a:pt x="2031" y="359"/>
                      <a:pt x="2052" y="370"/>
                      <a:pt x="2054" y="389"/>
                    </a:cubicBezTo>
                    <a:cubicBezTo>
                      <a:pt x="2055" y="391"/>
                      <a:pt x="2055" y="393"/>
                      <a:pt x="2055" y="395"/>
                    </a:cubicBezTo>
                    <a:cubicBezTo>
                      <a:pt x="2056" y="388"/>
                      <a:pt x="2057" y="382"/>
                      <a:pt x="2057" y="374"/>
                    </a:cubicBezTo>
                    <a:cubicBezTo>
                      <a:pt x="2057" y="374"/>
                      <a:pt x="2057" y="374"/>
                      <a:pt x="2057" y="374"/>
                    </a:cubicBezTo>
                    <a:cubicBezTo>
                      <a:pt x="2057" y="364"/>
                      <a:pt x="2056" y="357"/>
                      <a:pt x="2051" y="347"/>
                    </a:cubicBezTo>
                    <a:cubicBezTo>
                      <a:pt x="2058" y="354"/>
                      <a:pt x="2060" y="364"/>
                      <a:pt x="2061" y="374"/>
                    </a:cubicBezTo>
                    <a:cubicBezTo>
                      <a:pt x="2061" y="374"/>
                      <a:pt x="2061" y="374"/>
                      <a:pt x="2061" y="374"/>
                    </a:cubicBezTo>
                    <a:cubicBezTo>
                      <a:pt x="2061" y="379"/>
                      <a:pt x="2060" y="384"/>
                      <a:pt x="2059" y="389"/>
                    </a:cubicBezTo>
                    <a:cubicBezTo>
                      <a:pt x="2065" y="375"/>
                      <a:pt x="2071" y="361"/>
                      <a:pt x="2074" y="345"/>
                    </a:cubicBezTo>
                    <a:cubicBezTo>
                      <a:pt x="2079" y="318"/>
                      <a:pt x="2079" y="297"/>
                      <a:pt x="2071" y="270"/>
                    </a:cubicBezTo>
                    <a:cubicBezTo>
                      <a:pt x="2062" y="246"/>
                      <a:pt x="2048" y="225"/>
                      <a:pt x="2029" y="209"/>
                    </a:cubicBezTo>
                    <a:cubicBezTo>
                      <a:pt x="2019" y="202"/>
                      <a:pt x="2013" y="198"/>
                      <a:pt x="2000" y="196"/>
                    </a:cubicBezTo>
                    <a:cubicBezTo>
                      <a:pt x="1974" y="192"/>
                      <a:pt x="1947" y="204"/>
                      <a:pt x="1936" y="221"/>
                    </a:cubicBezTo>
                    <a:cubicBezTo>
                      <a:pt x="1930" y="231"/>
                      <a:pt x="1930" y="244"/>
                      <a:pt x="1941" y="249"/>
                    </a:cubicBezTo>
                    <a:cubicBezTo>
                      <a:pt x="1948" y="252"/>
                      <a:pt x="1954" y="249"/>
                      <a:pt x="1958" y="241"/>
                    </a:cubicBezTo>
                    <a:cubicBezTo>
                      <a:pt x="1962" y="252"/>
                      <a:pt x="1947" y="264"/>
                      <a:pt x="1932" y="261"/>
                    </a:cubicBezTo>
                    <a:cubicBezTo>
                      <a:pt x="1917" y="257"/>
                      <a:pt x="1910" y="247"/>
                      <a:pt x="1909" y="236"/>
                    </a:cubicBezTo>
                    <a:cubicBezTo>
                      <a:pt x="1906" y="220"/>
                      <a:pt x="1917" y="202"/>
                      <a:pt x="1934" y="194"/>
                    </a:cubicBezTo>
                    <a:cubicBezTo>
                      <a:pt x="1952" y="186"/>
                      <a:pt x="1974" y="184"/>
                      <a:pt x="1994" y="190"/>
                    </a:cubicBezTo>
                    <a:cubicBezTo>
                      <a:pt x="1990" y="188"/>
                      <a:pt x="1985" y="187"/>
                      <a:pt x="1981" y="186"/>
                    </a:cubicBezTo>
                    <a:cubicBezTo>
                      <a:pt x="1951" y="179"/>
                      <a:pt x="1920" y="182"/>
                      <a:pt x="1893" y="197"/>
                    </a:cubicBezTo>
                    <a:cubicBezTo>
                      <a:pt x="1879" y="206"/>
                      <a:pt x="1873" y="217"/>
                      <a:pt x="1872" y="234"/>
                    </a:cubicBezTo>
                    <a:cubicBezTo>
                      <a:pt x="1871" y="244"/>
                      <a:pt x="1877" y="259"/>
                      <a:pt x="1886" y="265"/>
                    </a:cubicBezTo>
                    <a:cubicBezTo>
                      <a:pt x="1894" y="270"/>
                      <a:pt x="1905" y="267"/>
                      <a:pt x="1905" y="256"/>
                    </a:cubicBezTo>
                    <a:cubicBezTo>
                      <a:pt x="1911" y="259"/>
                      <a:pt x="1912" y="267"/>
                      <a:pt x="1907" y="272"/>
                    </a:cubicBezTo>
                    <a:cubicBezTo>
                      <a:pt x="1903" y="277"/>
                      <a:pt x="1895" y="279"/>
                      <a:pt x="1887" y="276"/>
                    </a:cubicBezTo>
                    <a:cubicBezTo>
                      <a:pt x="1882" y="274"/>
                      <a:pt x="1878" y="270"/>
                      <a:pt x="1875" y="265"/>
                    </a:cubicBezTo>
                    <a:cubicBezTo>
                      <a:pt x="1869" y="257"/>
                      <a:pt x="1866" y="245"/>
                      <a:pt x="1867" y="235"/>
                    </a:cubicBezTo>
                    <a:cubicBezTo>
                      <a:pt x="1868" y="227"/>
                      <a:pt x="1870" y="219"/>
                      <a:pt x="1874" y="213"/>
                    </a:cubicBezTo>
                    <a:cubicBezTo>
                      <a:pt x="1860" y="230"/>
                      <a:pt x="1853" y="253"/>
                      <a:pt x="1861" y="277"/>
                    </a:cubicBezTo>
                    <a:cubicBezTo>
                      <a:pt x="1865" y="288"/>
                      <a:pt x="1871" y="298"/>
                      <a:pt x="1880" y="305"/>
                    </a:cubicBezTo>
                    <a:cubicBezTo>
                      <a:pt x="1920" y="341"/>
                      <a:pt x="1928" y="294"/>
                      <a:pt x="1945" y="275"/>
                    </a:cubicBezTo>
                    <a:cubicBezTo>
                      <a:pt x="1968" y="250"/>
                      <a:pt x="1995" y="284"/>
                      <a:pt x="1973" y="310"/>
                    </a:cubicBezTo>
                    <a:cubicBezTo>
                      <a:pt x="1955" y="332"/>
                      <a:pt x="1925" y="330"/>
                      <a:pt x="1901" y="319"/>
                    </a:cubicBezTo>
                    <a:cubicBezTo>
                      <a:pt x="1905" y="322"/>
                      <a:pt x="1909" y="325"/>
                      <a:pt x="1911" y="329"/>
                    </a:cubicBezTo>
                    <a:cubicBezTo>
                      <a:pt x="1918" y="338"/>
                      <a:pt x="1919" y="352"/>
                      <a:pt x="1910" y="360"/>
                    </a:cubicBezTo>
                    <a:cubicBezTo>
                      <a:pt x="1906" y="363"/>
                      <a:pt x="1900" y="363"/>
                      <a:pt x="1895" y="361"/>
                    </a:cubicBezTo>
                    <a:cubicBezTo>
                      <a:pt x="1892" y="359"/>
                      <a:pt x="1889" y="356"/>
                      <a:pt x="1889" y="352"/>
                    </a:cubicBezTo>
                    <a:cubicBezTo>
                      <a:pt x="1888" y="348"/>
                      <a:pt x="1889" y="344"/>
                      <a:pt x="1892" y="341"/>
                    </a:cubicBezTo>
                    <a:cubicBezTo>
                      <a:pt x="1896" y="337"/>
                      <a:pt x="1902" y="336"/>
                      <a:pt x="1907" y="340"/>
                    </a:cubicBezTo>
                    <a:cubicBezTo>
                      <a:pt x="1909" y="342"/>
                      <a:pt x="1910" y="345"/>
                      <a:pt x="1908" y="348"/>
                    </a:cubicBezTo>
                    <a:cubicBezTo>
                      <a:pt x="1907" y="350"/>
                      <a:pt x="1905" y="351"/>
                      <a:pt x="1903" y="350"/>
                    </a:cubicBezTo>
                    <a:cubicBezTo>
                      <a:pt x="1905" y="350"/>
                      <a:pt x="1906" y="349"/>
                      <a:pt x="1906" y="347"/>
                    </a:cubicBezTo>
                    <a:cubicBezTo>
                      <a:pt x="1906" y="344"/>
                      <a:pt x="1904" y="342"/>
                      <a:pt x="1901" y="343"/>
                    </a:cubicBezTo>
                    <a:cubicBezTo>
                      <a:pt x="1899" y="343"/>
                      <a:pt x="1898" y="344"/>
                      <a:pt x="1897" y="347"/>
                    </a:cubicBezTo>
                    <a:cubicBezTo>
                      <a:pt x="1895" y="349"/>
                      <a:pt x="1896" y="352"/>
                      <a:pt x="1899" y="354"/>
                    </a:cubicBezTo>
                    <a:cubicBezTo>
                      <a:pt x="1902" y="356"/>
                      <a:pt x="1905" y="356"/>
                      <a:pt x="1908" y="354"/>
                    </a:cubicBezTo>
                    <a:cubicBezTo>
                      <a:pt x="1916" y="348"/>
                      <a:pt x="1913" y="334"/>
                      <a:pt x="1908" y="327"/>
                    </a:cubicBezTo>
                    <a:cubicBezTo>
                      <a:pt x="1906" y="326"/>
                      <a:pt x="1905" y="324"/>
                      <a:pt x="1903" y="322"/>
                    </a:cubicBezTo>
                    <a:cubicBezTo>
                      <a:pt x="1897" y="317"/>
                      <a:pt x="1888" y="313"/>
                      <a:pt x="1882" y="308"/>
                    </a:cubicBezTo>
                    <a:cubicBezTo>
                      <a:pt x="1875" y="303"/>
                      <a:pt x="1870" y="297"/>
                      <a:pt x="1865" y="290"/>
                    </a:cubicBezTo>
                    <a:cubicBezTo>
                      <a:pt x="1866" y="293"/>
                      <a:pt x="1867" y="296"/>
                      <a:pt x="1867" y="299"/>
                    </a:cubicBezTo>
                    <a:cubicBezTo>
                      <a:pt x="1867" y="318"/>
                      <a:pt x="1851" y="334"/>
                      <a:pt x="1833" y="337"/>
                    </a:cubicBezTo>
                    <a:cubicBezTo>
                      <a:pt x="1828" y="337"/>
                      <a:pt x="1822" y="337"/>
                      <a:pt x="1817" y="335"/>
                    </a:cubicBezTo>
                    <a:cubicBezTo>
                      <a:pt x="1820" y="333"/>
                      <a:pt x="1820" y="333"/>
                      <a:pt x="1820" y="333"/>
                    </a:cubicBezTo>
                    <a:cubicBezTo>
                      <a:pt x="1824" y="334"/>
                      <a:pt x="1828" y="334"/>
                      <a:pt x="1832" y="333"/>
                    </a:cubicBezTo>
                    <a:cubicBezTo>
                      <a:pt x="1850" y="330"/>
                      <a:pt x="1864" y="317"/>
                      <a:pt x="1864" y="299"/>
                    </a:cubicBezTo>
                    <a:cubicBezTo>
                      <a:pt x="1864" y="288"/>
                      <a:pt x="1861" y="284"/>
                      <a:pt x="1858" y="274"/>
                    </a:cubicBezTo>
                    <a:cubicBezTo>
                      <a:pt x="1850" y="242"/>
                      <a:pt x="1865" y="212"/>
                      <a:pt x="1892" y="195"/>
                    </a:cubicBezTo>
                    <a:cubicBezTo>
                      <a:pt x="1901" y="190"/>
                      <a:pt x="1908" y="187"/>
                      <a:pt x="1917" y="184"/>
                    </a:cubicBezTo>
                    <a:cubicBezTo>
                      <a:pt x="1898" y="187"/>
                      <a:pt x="1880" y="192"/>
                      <a:pt x="1868" y="200"/>
                    </a:cubicBezTo>
                    <a:cubicBezTo>
                      <a:pt x="1840" y="219"/>
                      <a:pt x="1802" y="241"/>
                      <a:pt x="1786" y="256"/>
                    </a:cubicBezTo>
                    <a:cubicBezTo>
                      <a:pt x="1778" y="263"/>
                      <a:pt x="1773" y="274"/>
                      <a:pt x="1775" y="285"/>
                    </a:cubicBezTo>
                    <a:cubicBezTo>
                      <a:pt x="1772" y="279"/>
                      <a:pt x="1774" y="272"/>
                      <a:pt x="1776" y="266"/>
                    </a:cubicBezTo>
                    <a:cubicBezTo>
                      <a:pt x="1776" y="266"/>
                      <a:pt x="1776" y="266"/>
                      <a:pt x="1776" y="266"/>
                    </a:cubicBezTo>
                    <a:cubicBezTo>
                      <a:pt x="1778" y="264"/>
                      <a:pt x="1779" y="261"/>
                      <a:pt x="1781" y="259"/>
                    </a:cubicBezTo>
                    <a:cubicBezTo>
                      <a:pt x="1772" y="265"/>
                      <a:pt x="1764" y="274"/>
                      <a:pt x="1760" y="285"/>
                    </a:cubicBezTo>
                    <a:cubicBezTo>
                      <a:pt x="1757" y="296"/>
                      <a:pt x="1758" y="307"/>
                      <a:pt x="1764" y="317"/>
                    </a:cubicBezTo>
                    <a:cubicBezTo>
                      <a:pt x="1763" y="317"/>
                      <a:pt x="1763" y="318"/>
                      <a:pt x="1762" y="319"/>
                    </a:cubicBezTo>
                    <a:cubicBezTo>
                      <a:pt x="1758" y="311"/>
                      <a:pt x="1755" y="302"/>
                      <a:pt x="1757" y="292"/>
                    </a:cubicBezTo>
                    <a:cubicBezTo>
                      <a:pt x="1758" y="283"/>
                      <a:pt x="1761" y="275"/>
                      <a:pt x="1766" y="270"/>
                    </a:cubicBezTo>
                    <a:cubicBezTo>
                      <a:pt x="1762" y="273"/>
                      <a:pt x="1756" y="273"/>
                      <a:pt x="1752" y="271"/>
                    </a:cubicBezTo>
                    <a:cubicBezTo>
                      <a:pt x="1749" y="269"/>
                      <a:pt x="1747" y="266"/>
                      <a:pt x="1747" y="263"/>
                    </a:cubicBezTo>
                    <a:cubicBezTo>
                      <a:pt x="1747" y="258"/>
                      <a:pt x="1750" y="253"/>
                      <a:pt x="1756" y="252"/>
                    </a:cubicBezTo>
                    <a:cubicBezTo>
                      <a:pt x="1759" y="252"/>
                      <a:pt x="1762" y="254"/>
                      <a:pt x="1763" y="257"/>
                    </a:cubicBezTo>
                    <a:cubicBezTo>
                      <a:pt x="1764" y="263"/>
                      <a:pt x="1758" y="266"/>
                      <a:pt x="1755" y="263"/>
                    </a:cubicBezTo>
                    <a:cubicBezTo>
                      <a:pt x="1757" y="264"/>
                      <a:pt x="1759" y="263"/>
                      <a:pt x="1760" y="261"/>
                    </a:cubicBezTo>
                    <a:cubicBezTo>
                      <a:pt x="1761" y="259"/>
                      <a:pt x="1760" y="256"/>
                      <a:pt x="1757" y="255"/>
                    </a:cubicBezTo>
                    <a:cubicBezTo>
                      <a:pt x="1755" y="255"/>
                      <a:pt x="1753" y="256"/>
                      <a:pt x="1751" y="257"/>
                    </a:cubicBezTo>
                    <a:cubicBezTo>
                      <a:pt x="1748" y="262"/>
                      <a:pt x="1749" y="269"/>
                      <a:pt x="1757" y="271"/>
                    </a:cubicBezTo>
                    <a:cubicBezTo>
                      <a:pt x="1764" y="272"/>
                      <a:pt x="1771" y="264"/>
                      <a:pt x="1776" y="261"/>
                    </a:cubicBezTo>
                    <a:cubicBezTo>
                      <a:pt x="1782" y="255"/>
                      <a:pt x="1789" y="249"/>
                      <a:pt x="1792" y="247"/>
                    </a:cubicBezTo>
                    <a:cubicBezTo>
                      <a:pt x="1797" y="242"/>
                      <a:pt x="1810" y="233"/>
                      <a:pt x="1826" y="223"/>
                    </a:cubicBezTo>
                    <a:cubicBezTo>
                      <a:pt x="1823" y="224"/>
                      <a:pt x="1820" y="225"/>
                      <a:pt x="1816" y="226"/>
                    </a:cubicBezTo>
                    <a:cubicBezTo>
                      <a:pt x="1814" y="226"/>
                      <a:pt x="1801" y="227"/>
                      <a:pt x="1801" y="225"/>
                    </a:cubicBezTo>
                    <a:cubicBezTo>
                      <a:pt x="1801" y="224"/>
                      <a:pt x="1809" y="223"/>
                      <a:pt x="1810" y="223"/>
                    </a:cubicBezTo>
                    <a:cubicBezTo>
                      <a:pt x="1816" y="222"/>
                      <a:pt x="1821" y="220"/>
                      <a:pt x="1826" y="218"/>
                    </a:cubicBezTo>
                    <a:cubicBezTo>
                      <a:pt x="1829" y="217"/>
                      <a:pt x="1831" y="217"/>
                      <a:pt x="1833" y="216"/>
                    </a:cubicBezTo>
                    <a:cubicBezTo>
                      <a:pt x="1841" y="212"/>
                      <a:pt x="1848" y="208"/>
                      <a:pt x="1855" y="203"/>
                    </a:cubicBezTo>
                    <a:cubicBezTo>
                      <a:pt x="1855" y="202"/>
                      <a:pt x="1856" y="202"/>
                      <a:pt x="1858" y="201"/>
                    </a:cubicBezTo>
                    <a:cubicBezTo>
                      <a:pt x="1855" y="202"/>
                      <a:pt x="1852" y="203"/>
                      <a:pt x="1850" y="204"/>
                    </a:cubicBezTo>
                    <a:cubicBezTo>
                      <a:pt x="1842" y="207"/>
                      <a:pt x="1836" y="208"/>
                      <a:pt x="1828" y="208"/>
                    </a:cubicBezTo>
                    <a:cubicBezTo>
                      <a:pt x="1806" y="207"/>
                      <a:pt x="1796" y="189"/>
                      <a:pt x="1796" y="171"/>
                    </a:cubicBezTo>
                    <a:cubicBezTo>
                      <a:pt x="1796" y="155"/>
                      <a:pt x="1802" y="139"/>
                      <a:pt x="1816" y="130"/>
                    </a:cubicBezTo>
                    <a:cubicBezTo>
                      <a:pt x="1828" y="123"/>
                      <a:pt x="1841" y="125"/>
                      <a:pt x="1851" y="134"/>
                    </a:cubicBezTo>
                    <a:cubicBezTo>
                      <a:pt x="1856" y="139"/>
                      <a:pt x="1859" y="143"/>
                      <a:pt x="1860" y="150"/>
                    </a:cubicBezTo>
                    <a:cubicBezTo>
                      <a:pt x="1861" y="155"/>
                      <a:pt x="1861" y="159"/>
                      <a:pt x="1858" y="164"/>
                    </a:cubicBezTo>
                    <a:cubicBezTo>
                      <a:pt x="1855" y="169"/>
                      <a:pt x="1850" y="173"/>
                      <a:pt x="1844" y="173"/>
                    </a:cubicBezTo>
                    <a:cubicBezTo>
                      <a:pt x="1840" y="173"/>
                      <a:pt x="1837" y="172"/>
                      <a:pt x="1834" y="170"/>
                    </a:cubicBezTo>
                    <a:cubicBezTo>
                      <a:pt x="1831" y="167"/>
                      <a:pt x="1830" y="163"/>
                      <a:pt x="1830" y="158"/>
                    </a:cubicBezTo>
                    <a:cubicBezTo>
                      <a:pt x="1831" y="153"/>
                      <a:pt x="1834" y="149"/>
                      <a:pt x="1838" y="148"/>
                    </a:cubicBezTo>
                    <a:cubicBezTo>
                      <a:pt x="1843" y="147"/>
                      <a:pt x="1848" y="149"/>
                      <a:pt x="1850" y="153"/>
                    </a:cubicBezTo>
                    <a:cubicBezTo>
                      <a:pt x="1853" y="158"/>
                      <a:pt x="1851" y="165"/>
                      <a:pt x="1846" y="167"/>
                    </a:cubicBezTo>
                    <a:cubicBezTo>
                      <a:pt x="1841" y="170"/>
                      <a:pt x="1835" y="168"/>
                      <a:pt x="1832" y="163"/>
                    </a:cubicBezTo>
                    <a:cubicBezTo>
                      <a:pt x="1831" y="161"/>
                      <a:pt x="1830" y="159"/>
                      <a:pt x="1831" y="157"/>
                    </a:cubicBezTo>
                    <a:cubicBezTo>
                      <a:pt x="1831" y="157"/>
                      <a:pt x="1830" y="158"/>
                      <a:pt x="1830" y="158"/>
                    </a:cubicBezTo>
                    <a:cubicBezTo>
                      <a:pt x="1830" y="163"/>
                      <a:pt x="1831" y="166"/>
                      <a:pt x="1834" y="169"/>
                    </a:cubicBezTo>
                    <a:cubicBezTo>
                      <a:pt x="1837" y="172"/>
                      <a:pt x="1840" y="173"/>
                      <a:pt x="1844" y="172"/>
                    </a:cubicBezTo>
                    <a:cubicBezTo>
                      <a:pt x="1850" y="172"/>
                      <a:pt x="1855" y="168"/>
                      <a:pt x="1858" y="163"/>
                    </a:cubicBezTo>
                    <a:cubicBezTo>
                      <a:pt x="1860" y="159"/>
                      <a:pt x="1860" y="155"/>
                      <a:pt x="1859" y="150"/>
                    </a:cubicBezTo>
                    <a:cubicBezTo>
                      <a:pt x="1857" y="144"/>
                      <a:pt x="1855" y="140"/>
                      <a:pt x="1850" y="136"/>
                    </a:cubicBezTo>
                    <a:cubicBezTo>
                      <a:pt x="1841" y="127"/>
                      <a:pt x="1829" y="126"/>
                      <a:pt x="1817" y="132"/>
                    </a:cubicBezTo>
                    <a:cubicBezTo>
                      <a:pt x="1804" y="141"/>
                      <a:pt x="1798" y="157"/>
                      <a:pt x="1799" y="172"/>
                    </a:cubicBezTo>
                    <a:cubicBezTo>
                      <a:pt x="1800" y="188"/>
                      <a:pt x="1809" y="203"/>
                      <a:pt x="1828" y="204"/>
                    </a:cubicBezTo>
                    <a:cubicBezTo>
                      <a:pt x="1835" y="204"/>
                      <a:pt x="1841" y="202"/>
                      <a:pt x="1848" y="200"/>
                    </a:cubicBezTo>
                    <a:cubicBezTo>
                      <a:pt x="1873" y="190"/>
                      <a:pt x="1896" y="183"/>
                      <a:pt x="1923" y="181"/>
                    </a:cubicBezTo>
                    <a:cubicBezTo>
                      <a:pt x="1922" y="181"/>
                      <a:pt x="1920" y="180"/>
                      <a:pt x="1919" y="180"/>
                    </a:cubicBezTo>
                    <a:cubicBezTo>
                      <a:pt x="1910" y="176"/>
                      <a:pt x="1902" y="168"/>
                      <a:pt x="1906" y="158"/>
                    </a:cubicBezTo>
                    <a:cubicBezTo>
                      <a:pt x="1909" y="150"/>
                      <a:pt x="1916" y="147"/>
                      <a:pt x="1924" y="148"/>
                    </a:cubicBezTo>
                    <a:cubicBezTo>
                      <a:pt x="1930" y="149"/>
                      <a:pt x="1935" y="153"/>
                      <a:pt x="1936" y="159"/>
                    </a:cubicBezTo>
                    <a:cubicBezTo>
                      <a:pt x="1937" y="164"/>
                      <a:pt x="1933" y="169"/>
                      <a:pt x="1928" y="166"/>
                    </a:cubicBezTo>
                    <a:cubicBezTo>
                      <a:pt x="1923" y="164"/>
                      <a:pt x="1925" y="159"/>
                      <a:pt x="1921" y="157"/>
                    </a:cubicBezTo>
                    <a:cubicBezTo>
                      <a:pt x="1917" y="155"/>
                      <a:pt x="1913" y="154"/>
                      <a:pt x="1911" y="158"/>
                    </a:cubicBezTo>
                    <a:cubicBezTo>
                      <a:pt x="1907" y="165"/>
                      <a:pt x="1913" y="172"/>
                      <a:pt x="1919" y="175"/>
                    </a:cubicBezTo>
                    <a:cubicBezTo>
                      <a:pt x="1932" y="181"/>
                      <a:pt x="1939" y="179"/>
                      <a:pt x="1953" y="179"/>
                    </a:cubicBezTo>
                    <a:cubicBezTo>
                      <a:pt x="1962" y="179"/>
                      <a:pt x="1971" y="180"/>
                      <a:pt x="1981" y="182"/>
                    </a:cubicBezTo>
                    <a:cubicBezTo>
                      <a:pt x="2011" y="189"/>
                      <a:pt x="2036" y="206"/>
                      <a:pt x="2054" y="230"/>
                    </a:cubicBezTo>
                    <a:cubicBezTo>
                      <a:pt x="2051" y="225"/>
                      <a:pt x="2052" y="218"/>
                      <a:pt x="2054" y="214"/>
                    </a:cubicBezTo>
                    <a:cubicBezTo>
                      <a:pt x="2057" y="210"/>
                      <a:pt x="2062" y="208"/>
                      <a:pt x="2069" y="211"/>
                    </a:cubicBezTo>
                    <a:cubicBezTo>
                      <a:pt x="2067" y="211"/>
                      <a:pt x="2067" y="213"/>
                      <a:pt x="2067" y="214"/>
                    </a:cubicBezTo>
                    <a:cubicBezTo>
                      <a:pt x="2056" y="209"/>
                      <a:pt x="2052" y="224"/>
                      <a:pt x="2057" y="234"/>
                    </a:cubicBezTo>
                    <a:cubicBezTo>
                      <a:pt x="2057" y="234"/>
                      <a:pt x="2057" y="234"/>
                      <a:pt x="2057" y="234"/>
                    </a:cubicBezTo>
                    <a:cubicBezTo>
                      <a:pt x="2063" y="242"/>
                      <a:pt x="2068" y="251"/>
                      <a:pt x="2072" y="260"/>
                    </a:cubicBezTo>
                    <a:cubicBezTo>
                      <a:pt x="2073" y="247"/>
                      <a:pt x="2081" y="233"/>
                      <a:pt x="2096" y="229"/>
                    </a:cubicBezTo>
                    <a:cubicBezTo>
                      <a:pt x="2104" y="228"/>
                      <a:pt x="2111" y="229"/>
                      <a:pt x="2118" y="232"/>
                    </a:cubicBezTo>
                    <a:cubicBezTo>
                      <a:pt x="2125" y="236"/>
                      <a:pt x="2130" y="242"/>
                      <a:pt x="2133" y="250"/>
                    </a:cubicBezTo>
                    <a:cubicBezTo>
                      <a:pt x="2135" y="257"/>
                      <a:pt x="2135" y="264"/>
                      <a:pt x="2132" y="271"/>
                    </a:cubicBezTo>
                    <a:cubicBezTo>
                      <a:pt x="2130" y="278"/>
                      <a:pt x="2125" y="283"/>
                      <a:pt x="2119" y="287"/>
                    </a:cubicBezTo>
                    <a:cubicBezTo>
                      <a:pt x="2112" y="290"/>
                      <a:pt x="2105" y="291"/>
                      <a:pt x="2098" y="287"/>
                    </a:cubicBezTo>
                    <a:cubicBezTo>
                      <a:pt x="2093" y="285"/>
                      <a:pt x="2090" y="281"/>
                      <a:pt x="2089" y="276"/>
                    </a:cubicBezTo>
                    <a:cubicBezTo>
                      <a:pt x="2087" y="270"/>
                      <a:pt x="2089" y="263"/>
                      <a:pt x="2095" y="258"/>
                    </a:cubicBezTo>
                    <a:cubicBezTo>
                      <a:pt x="2099" y="254"/>
                      <a:pt x="2106" y="254"/>
                      <a:pt x="2112" y="256"/>
                    </a:cubicBezTo>
                    <a:cubicBezTo>
                      <a:pt x="2119" y="260"/>
                      <a:pt x="2122" y="269"/>
                      <a:pt x="2118" y="276"/>
                    </a:cubicBezTo>
                    <a:cubicBezTo>
                      <a:pt x="2115" y="284"/>
                      <a:pt x="2106" y="286"/>
                      <a:pt x="2098" y="283"/>
                    </a:cubicBezTo>
                    <a:cubicBezTo>
                      <a:pt x="2095" y="281"/>
                      <a:pt x="2093" y="278"/>
                      <a:pt x="2091" y="275"/>
                    </a:cubicBezTo>
                    <a:cubicBezTo>
                      <a:pt x="2091" y="276"/>
                      <a:pt x="2091" y="276"/>
                      <a:pt x="2091" y="276"/>
                    </a:cubicBezTo>
                    <a:cubicBezTo>
                      <a:pt x="2093" y="280"/>
                      <a:pt x="2095" y="283"/>
                      <a:pt x="2099" y="285"/>
                    </a:cubicBezTo>
                    <a:cubicBezTo>
                      <a:pt x="2105" y="287"/>
                      <a:pt x="2111" y="287"/>
                      <a:pt x="2117" y="284"/>
                    </a:cubicBezTo>
                    <a:cubicBezTo>
                      <a:pt x="2123" y="281"/>
                      <a:pt x="2127" y="276"/>
                      <a:pt x="2129" y="270"/>
                    </a:cubicBezTo>
                    <a:cubicBezTo>
                      <a:pt x="2131" y="263"/>
                      <a:pt x="2131" y="257"/>
                      <a:pt x="2129" y="251"/>
                    </a:cubicBezTo>
                    <a:cubicBezTo>
                      <a:pt x="2127" y="244"/>
                      <a:pt x="2123" y="239"/>
                      <a:pt x="2117" y="235"/>
                    </a:cubicBezTo>
                    <a:cubicBezTo>
                      <a:pt x="2110" y="232"/>
                      <a:pt x="2104" y="231"/>
                      <a:pt x="2097" y="232"/>
                    </a:cubicBezTo>
                    <a:cubicBezTo>
                      <a:pt x="2079" y="236"/>
                      <a:pt x="2071" y="255"/>
                      <a:pt x="2075" y="269"/>
                    </a:cubicBezTo>
                    <a:cubicBezTo>
                      <a:pt x="2084" y="296"/>
                      <a:pt x="2085" y="318"/>
                      <a:pt x="2080" y="346"/>
                    </a:cubicBezTo>
                    <a:cubicBezTo>
                      <a:pt x="2079" y="349"/>
                      <a:pt x="2078" y="352"/>
                      <a:pt x="2078" y="355"/>
                    </a:cubicBezTo>
                    <a:cubicBezTo>
                      <a:pt x="2079" y="353"/>
                      <a:pt x="2080" y="351"/>
                      <a:pt x="2081" y="349"/>
                    </a:cubicBezTo>
                    <a:cubicBezTo>
                      <a:pt x="2087" y="340"/>
                      <a:pt x="2093" y="334"/>
                      <a:pt x="2102" y="329"/>
                    </a:cubicBezTo>
                    <a:cubicBezTo>
                      <a:pt x="2095" y="336"/>
                      <a:pt x="2090" y="342"/>
                      <a:pt x="2084" y="351"/>
                    </a:cubicBezTo>
                    <a:cubicBezTo>
                      <a:pt x="2083" y="351"/>
                      <a:pt x="2083" y="352"/>
                      <a:pt x="2082" y="353"/>
                    </a:cubicBezTo>
                    <a:cubicBezTo>
                      <a:pt x="2088" y="346"/>
                      <a:pt x="2102" y="348"/>
                      <a:pt x="2109" y="352"/>
                    </a:cubicBezTo>
                    <a:cubicBezTo>
                      <a:pt x="2114" y="354"/>
                      <a:pt x="2118" y="357"/>
                      <a:pt x="2121" y="360"/>
                    </a:cubicBezTo>
                    <a:cubicBezTo>
                      <a:pt x="2126" y="365"/>
                      <a:pt x="2131" y="376"/>
                      <a:pt x="2127" y="384"/>
                    </a:cubicBezTo>
                    <a:cubicBezTo>
                      <a:pt x="2135" y="388"/>
                      <a:pt x="2138" y="395"/>
                      <a:pt x="2141" y="402"/>
                    </a:cubicBezTo>
                    <a:cubicBezTo>
                      <a:pt x="2145" y="411"/>
                      <a:pt x="2152" y="419"/>
                      <a:pt x="2160" y="417"/>
                    </a:cubicBezTo>
                    <a:cubicBezTo>
                      <a:pt x="2154" y="426"/>
                      <a:pt x="2137" y="419"/>
                      <a:pt x="2131" y="413"/>
                    </a:cubicBezTo>
                    <a:cubicBezTo>
                      <a:pt x="2121" y="403"/>
                      <a:pt x="2121" y="389"/>
                      <a:pt x="2119" y="375"/>
                    </a:cubicBezTo>
                    <a:cubicBezTo>
                      <a:pt x="2117" y="365"/>
                      <a:pt x="2114" y="359"/>
                      <a:pt x="2106" y="355"/>
                    </a:cubicBezTo>
                    <a:cubicBezTo>
                      <a:pt x="2100" y="351"/>
                      <a:pt x="2089" y="348"/>
                      <a:pt x="2082" y="353"/>
                    </a:cubicBezTo>
                    <a:cubicBezTo>
                      <a:pt x="2084" y="352"/>
                      <a:pt x="2085" y="351"/>
                      <a:pt x="2087" y="351"/>
                    </a:cubicBezTo>
                    <a:cubicBezTo>
                      <a:pt x="2092" y="350"/>
                      <a:pt x="2097" y="352"/>
                      <a:pt x="2099" y="359"/>
                    </a:cubicBezTo>
                    <a:cubicBezTo>
                      <a:pt x="2098" y="358"/>
                      <a:pt x="2096" y="359"/>
                      <a:pt x="2096" y="359"/>
                    </a:cubicBezTo>
                    <a:cubicBezTo>
                      <a:pt x="2092" y="353"/>
                      <a:pt x="2085" y="352"/>
                      <a:pt x="2080" y="358"/>
                    </a:cubicBezTo>
                    <a:cubicBezTo>
                      <a:pt x="2078" y="360"/>
                      <a:pt x="2076" y="363"/>
                      <a:pt x="2074" y="366"/>
                    </a:cubicBezTo>
                    <a:cubicBezTo>
                      <a:pt x="2064" y="397"/>
                      <a:pt x="2048" y="424"/>
                      <a:pt x="2026" y="447"/>
                    </a:cubicBezTo>
                    <a:cubicBezTo>
                      <a:pt x="2045" y="429"/>
                      <a:pt x="2069" y="411"/>
                      <a:pt x="2096" y="412"/>
                    </a:cubicBezTo>
                    <a:cubicBezTo>
                      <a:pt x="2109" y="412"/>
                      <a:pt x="2120" y="417"/>
                      <a:pt x="2128" y="427"/>
                    </a:cubicBezTo>
                    <a:cubicBezTo>
                      <a:pt x="2136" y="436"/>
                      <a:pt x="2140" y="446"/>
                      <a:pt x="2140" y="457"/>
                    </a:cubicBezTo>
                    <a:cubicBezTo>
                      <a:pt x="2140" y="482"/>
                      <a:pt x="2120" y="503"/>
                      <a:pt x="2095" y="504"/>
                    </a:cubicBezTo>
                    <a:cubicBezTo>
                      <a:pt x="2073" y="505"/>
                      <a:pt x="2050" y="490"/>
                      <a:pt x="2053" y="465"/>
                    </a:cubicBezTo>
                    <a:cubicBezTo>
                      <a:pt x="2055" y="455"/>
                      <a:pt x="2062" y="445"/>
                      <a:pt x="2072" y="444"/>
                    </a:cubicBezTo>
                    <a:cubicBezTo>
                      <a:pt x="2076" y="444"/>
                      <a:pt x="2079" y="444"/>
                      <a:pt x="2082" y="446"/>
                    </a:cubicBezTo>
                    <a:cubicBezTo>
                      <a:pt x="2082" y="446"/>
                      <a:pt x="2082" y="446"/>
                      <a:pt x="2082" y="446"/>
                    </a:cubicBezTo>
                    <a:cubicBezTo>
                      <a:pt x="2089" y="450"/>
                      <a:pt x="2094" y="459"/>
                      <a:pt x="2089" y="468"/>
                    </a:cubicBezTo>
                    <a:cubicBezTo>
                      <a:pt x="2085" y="476"/>
                      <a:pt x="2075" y="479"/>
                      <a:pt x="2067" y="475"/>
                    </a:cubicBezTo>
                    <a:cubicBezTo>
                      <a:pt x="2059" y="471"/>
                      <a:pt x="2056" y="461"/>
                      <a:pt x="2060" y="453"/>
                    </a:cubicBezTo>
                    <a:cubicBezTo>
                      <a:pt x="2062" y="449"/>
                      <a:pt x="2065" y="447"/>
                      <a:pt x="2068" y="445"/>
                    </a:cubicBezTo>
                    <a:cubicBezTo>
                      <a:pt x="2068" y="445"/>
                      <a:pt x="2068" y="445"/>
                      <a:pt x="2068" y="445"/>
                    </a:cubicBezTo>
                    <a:cubicBezTo>
                      <a:pt x="2060" y="449"/>
                      <a:pt x="2055" y="457"/>
                      <a:pt x="2054" y="465"/>
                    </a:cubicBezTo>
                    <a:cubicBezTo>
                      <a:pt x="2053" y="489"/>
                      <a:pt x="2075" y="502"/>
                      <a:pt x="2096" y="501"/>
                    </a:cubicBezTo>
                    <a:cubicBezTo>
                      <a:pt x="2119" y="500"/>
                      <a:pt x="2138" y="480"/>
                      <a:pt x="2137" y="457"/>
                    </a:cubicBezTo>
                    <a:cubicBezTo>
                      <a:pt x="2137" y="453"/>
                      <a:pt x="2136" y="449"/>
                      <a:pt x="2135" y="445"/>
                    </a:cubicBezTo>
                    <a:cubicBezTo>
                      <a:pt x="2135" y="448"/>
                      <a:pt x="2135" y="450"/>
                      <a:pt x="2135" y="453"/>
                    </a:cubicBezTo>
                    <a:cubicBezTo>
                      <a:pt x="2133" y="461"/>
                      <a:pt x="2126" y="468"/>
                      <a:pt x="2118" y="469"/>
                    </a:cubicBezTo>
                    <a:cubicBezTo>
                      <a:pt x="2110" y="469"/>
                      <a:pt x="2102" y="464"/>
                      <a:pt x="2102" y="455"/>
                    </a:cubicBezTo>
                    <a:cubicBezTo>
                      <a:pt x="2102" y="449"/>
                      <a:pt x="2105" y="445"/>
                      <a:pt x="2110" y="444"/>
                    </a:cubicBezTo>
                    <a:cubicBezTo>
                      <a:pt x="2119" y="441"/>
                      <a:pt x="2124" y="452"/>
                      <a:pt x="2120" y="456"/>
                    </a:cubicBezTo>
                    <a:cubicBezTo>
                      <a:pt x="2120" y="452"/>
                      <a:pt x="2119" y="449"/>
                      <a:pt x="2116" y="448"/>
                    </a:cubicBezTo>
                    <a:cubicBezTo>
                      <a:pt x="2112" y="446"/>
                      <a:pt x="2108" y="448"/>
                      <a:pt x="2106" y="452"/>
                    </a:cubicBezTo>
                    <a:cubicBezTo>
                      <a:pt x="2105" y="456"/>
                      <a:pt x="2107" y="460"/>
                      <a:pt x="2109" y="462"/>
                    </a:cubicBezTo>
                    <a:cubicBezTo>
                      <a:pt x="2114" y="466"/>
                      <a:pt x="2122" y="465"/>
                      <a:pt x="2126" y="461"/>
                    </a:cubicBezTo>
                    <a:cubicBezTo>
                      <a:pt x="2136" y="452"/>
                      <a:pt x="2134" y="438"/>
                      <a:pt x="2126" y="429"/>
                    </a:cubicBezTo>
                    <a:cubicBezTo>
                      <a:pt x="2118" y="420"/>
                      <a:pt x="2108" y="416"/>
                      <a:pt x="2096" y="415"/>
                    </a:cubicBezTo>
                    <a:cubicBezTo>
                      <a:pt x="2059" y="414"/>
                      <a:pt x="2024" y="457"/>
                      <a:pt x="1991" y="480"/>
                    </a:cubicBezTo>
                    <a:cubicBezTo>
                      <a:pt x="1999" y="478"/>
                      <a:pt x="2006" y="478"/>
                      <a:pt x="2016" y="480"/>
                    </a:cubicBezTo>
                    <a:cubicBezTo>
                      <a:pt x="2020" y="481"/>
                      <a:pt x="2023" y="483"/>
                      <a:pt x="2027" y="484"/>
                    </a:cubicBezTo>
                    <a:cubicBezTo>
                      <a:pt x="2026" y="485"/>
                      <a:pt x="2025" y="486"/>
                      <a:pt x="2025" y="487"/>
                    </a:cubicBezTo>
                    <a:cubicBezTo>
                      <a:pt x="2016" y="483"/>
                      <a:pt x="2007" y="482"/>
                      <a:pt x="1997" y="482"/>
                    </a:cubicBezTo>
                    <a:cubicBezTo>
                      <a:pt x="1990" y="483"/>
                      <a:pt x="1984" y="485"/>
                      <a:pt x="1979" y="487"/>
                    </a:cubicBezTo>
                    <a:cubicBezTo>
                      <a:pt x="1986" y="486"/>
                      <a:pt x="1994" y="488"/>
                      <a:pt x="1998" y="491"/>
                    </a:cubicBezTo>
                    <a:cubicBezTo>
                      <a:pt x="2002" y="494"/>
                      <a:pt x="2005" y="498"/>
                      <a:pt x="2006" y="503"/>
                    </a:cubicBezTo>
                    <a:cubicBezTo>
                      <a:pt x="2007" y="511"/>
                      <a:pt x="2002" y="519"/>
                      <a:pt x="1993" y="520"/>
                    </a:cubicBezTo>
                    <a:cubicBezTo>
                      <a:pt x="1987" y="520"/>
                      <a:pt x="1983" y="517"/>
                      <a:pt x="1981" y="512"/>
                    </a:cubicBezTo>
                    <a:cubicBezTo>
                      <a:pt x="1978" y="503"/>
                      <a:pt x="1989" y="498"/>
                      <a:pt x="1993" y="502"/>
                    </a:cubicBezTo>
                    <a:cubicBezTo>
                      <a:pt x="1990" y="501"/>
                      <a:pt x="1986" y="503"/>
                      <a:pt x="1985" y="506"/>
                    </a:cubicBezTo>
                    <a:cubicBezTo>
                      <a:pt x="1983" y="509"/>
                      <a:pt x="1986" y="514"/>
                      <a:pt x="1990" y="515"/>
                    </a:cubicBezTo>
                    <a:cubicBezTo>
                      <a:pt x="1994" y="516"/>
                      <a:pt x="1997" y="515"/>
                      <a:pt x="2000" y="512"/>
                    </a:cubicBezTo>
                    <a:cubicBezTo>
                      <a:pt x="2004" y="507"/>
                      <a:pt x="2002" y="499"/>
                      <a:pt x="1997" y="495"/>
                    </a:cubicBezTo>
                    <a:cubicBezTo>
                      <a:pt x="1994" y="492"/>
                      <a:pt x="1989" y="490"/>
                      <a:pt x="1984" y="489"/>
                    </a:cubicBezTo>
                    <a:cubicBezTo>
                      <a:pt x="1976" y="489"/>
                      <a:pt x="1971" y="492"/>
                      <a:pt x="1964" y="497"/>
                    </a:cubicBezTo>
                    <a:cubicBezTo>
                      <a:pt x="1944" y="509"/>
                      <a:pt x="1922" y="518"/>
                      <a:pt x="1898" y="526"/>
                    </a:cubicBezTo>
                    <a:cubicBezTo>
                      <a:pt x="1894" y="527"/>
                      <a:pt x="1871" y="533"/>
                      <a:pt x="1853" y="536"/>
                    </a:cubicBezTo>
                    <a:cubicBezTo>
                      <a:pt x="1874" y="540"/>
                      <a:pt x="1894" y="549"/>
                      <a:pt x="1911" y="564"/>
                    </a:cubicBezTo>
                    <a:cubicBezTo>
                      <a:pt x="1916" y="568"/>
                      <a:pt x="1920" y="573"/>
                      <a:pt x="1924" y="577"/>
                    </a:cubicBezTo>
                    <a:cubicBezTo>
                      <a:pt x="1930" y="585"/>
                      <a:pt x="1940" y="598"/>
                      <a:pt x="1952" y="592"/>
                    </a:cubicBezTo>
                    <a:cubicBezTo>
                      <a:pt x="1956" y="590"/>
                      <a:pt x="1959" y="584"/>
                      <a:pt x="1957" y="580"/>
                    </a:cubicBezTo>
                    <a:cubicBezTo>
                      <a:pt x="1956" y="577"/>
                      <a:pt x="1954" y="575"/>
                      <a:pt x="1951" y="575"/>
                    </a:cubicBezTo>
                    <a:cubicBezTo>
                      <a:pt x="1947" y="574"/>
                      <a:pt x="1944" y="577"/>
                      <a:pt x="1945" y="581"/>
                    </a:cubicBezTo>
                    <a:cubicBezTo>
                      <a:pt x="1945" y="583"/>
                      <a:pt x="1947" y="585"/>
                      <a:pt x="1950" y="585"/>
                    </a:cubicBezTo>
                    <a:cubicBezTo>
                      <a:pt x="1945" y="588"/>
                      <a:pt x="1939" y="581"/>
                      <a:pt x="1943" y="575"/>
                    </a:cubicBezTo>
                    <a:cubicBezTo>
                      <a:pt x="1946" y="572"/>
                      <a:pt x="1950" y="570"/>
                      <a:pt x="1954" y="572"/>
                    </a:cubicBezTo>
                    <a:cubicBezTo>
                      <a:pt x="1961" y="575"/>
                      <a:pt x="1963" y="582"/>
                      <a:pt x="1960" y="588"/>
                    </a:cubicBezTo>
                    <a:cubicBezTo>
                      <a:pt x="1957" y="594"/>
                      <a:pt x="1950" y="597"/>
                      <a:pt x="1943" y="596"/>
                    </a:cubicBezTo>
                    <a:cubicBezTo>
                      <a:pt x="1941" y="596"/>
                      <a:pt x="1938" y="595"/>
                      <a:pt x="1935" y="593"/>
                    </a:cubicBezTo>
                    <a:cubicBezTo>
                      <a:pt x="1942" y="603"/>
                      <a:pt x="1947" y="612"/>
                      <a:pt x="1951" y="621"/>
                    </a:cubicBezTo>
                    <a:cubicBezTo>
                      <a:pt x="1958" y="637"/>
                      <a:pt x="1961" y="665"/>
                      <a:pt x="1971" y="676"/>
                    </a:cubicBezTo>
                    <a:cubicBezTo>
                      <a:pt x="1973" y="679"/>
                      <a:pt x="1975" y="680"/>
                      <a:pt x="1978" y="681"/>
                    </a:cubicBezTo>
                    <a:cubicBezTo>
                      <a:pt x="1984" y="684"/>
                      <a:pt x="1990" y="684"/>
                      <a:pt x="1996" y="683"/>
                    </a:cubicBezTo>
                    <a:cubicBezTo>
                      <a:pt x="2002" y="681"/>
                      <a:pt x="2007" y="676"/>
                      <a:pt x="2011" y="670"/>
                    </a:cubicBezTo>
                    <a:cubicBezTo>
                      <a:pt x="2014" y="663"/>
                      <a:pt x="2015" y="655"/>
                      <a:pt x="2013" y="647"/>
                    </a:cubicBezTo>
                    <a:cubicBezTo>
                      <a:pt x="2011" y="640"/>
                      <a:pt x="2007" y="634"/>
                      <a:pt x="2000" y="630"/>
                    </a:cubicBezTo>
                    <a:cubicBezTo>
                      <a:pt x="1994" y="626"/>
                      <a:pt x="1986" y="625"/>
                      <a:pt x="1979" y="629"/>
                    </a:cubicBezTo>
                    <a:cubicBezTo>
                      <a:pt x="1974" y="632"/>
                      <a:pt x="1971" y="637"/>
                      <a:pt x="1970" y="642"/>
                    </a:cubicBezTo>
                    <a:cubicBezTo>
                      <a:pt x="1971" y="642"/>
                      <a:pt x="1971" y="641"/>
                      <a:pt x="1971" y="641"/>
                    </a:cubicBezTo>
                    <a:cubicBezTo>
                      <a:pt x="1973" y="632"/>
                      <a:pt x="1986" y="632"/>
                      <a:pt x="1984" y="642"/>
                    </a:cubicBezTo>
                    <a:cubicBezTo>
                      <a:pt x="1983" y="646"/>
                      <a:pt x="1975" y="651"/>
                      <a:pt x="1981" y="660"/>
                    </a:cubicBezTo>
                    <a:cubicBezTo>
                      <a:pt x="1978" y="658"/>
                      <a:pt x="1975" y="655"/>
                      <a:pt x="1973" y="652"/>
                    </a:cubicBezTo>
                    <a:cubicBezTo>
                      <a:pt x="1972" y="651"/>
                      <a:pt x="1971" y="650"/>
                      <a:pt x="1971" y="648"/>
                    </a:cubicBezTo>
                    <a:cubicBezTo>
                      <a:pt x="1968" y="641"/>
                      <a:pt x="1972" y="633"/>
                      <a:pt x="1978" y="628"/>
                    </a:cubicBezTo>
                    <a:cubicBezTo>
                      <a:pt x="1986" y="624"/>
                      <a:pt x="1994" y="625"/>
                      <a:pt x="2001" y="629"/>
                    </a:cubicBezTo>
                    <a:cubicBezTo>
                      <a:pt x="2008" y="633"/>
                      <a:pt x="2013" y="639"/>
                      <a:pt x="2015" y="647"/>
                    </a:cubicBezTo>
                    <a:cubicBezTo>
                      <a:pt x="2017" y="655"/>
                      <a:pt x="2016" y="664"/>
                      <a:pt x="2013" y="671"/>
                    </a:cubicBezTo>
                    <a:cubicBezTo>
                      <a:pt x="2009" y="678"/>
                      <a:pt x="2003" y="683"/>
                      <a:pt x="1996" y="685"/>
                    </a:cubicBezTo>
                    <a:cubicBezTo>
                      <a:pt x="1990" y="687"/>
                      <a:pt x="1983" y="687"/>
                      <a:pt x="1977" y="684"/>
                    </a:cubicBezTo>
                    <a:cubicBezTo>
                      <a:pt x="1973" y="683"/>
                      <a:pt x="1971" y="681"/>
                      <a:pt x="1968" y="678"/>
                    </a:cubicBezTo>
                    <a:cubicBezTo>
                      <a:pt x="1967" y="678"/>
                      <a:pt x="1967" y="678"/>
                      <a:pt x="1967" y="678"/>
                    </a:cubicBezTo>
                    <a:cubicBezTo>
                      <a:pt x="1967" y="678"/>
                      <a:pt x="1968" y="678"/>
                      <a:pt x="1968" y="679"/>
                    </a:cubicBezTo>
                    <a:cubicBezTo>
                      <a:pt x="1968" y="680"/>
                      <a:pt x="1968" y="680"/>
                      <a:pt x="1968" y="680"/>
                    </a:cubicBezTo>
                    <a:cubicBezTo>
                      <a:pt x="1969" y="685"/>
                      <a:pt x="1969" y="691"/>
                      <a:pt x="1969" y="696"/>
                    </a:cubicBezTo>
                    <a:cubicBezTo>
                      <a:pt x="1969" y="710"/>
                      <a:pt x="1966" y="728"/>
                      <a:pt x="1953" y="736"/>
                    </a:cubicBezTo>
                    <a:cubicBezTo>
                      <a:pt x="1948" y="740"/>
                      <a:pt x="1942" y="740"/>
                      <a:pt x="1936" y="739"/>
                    </a:cubicBezTo>
                    <a:cubicBezTo>
                      <a:pt x="1934" y="739"/>
                      <a:pt x="1934" y="739"/>
                      <a:pt x="1934" y="739"/>
                    </a:cubicBezTo>
                    <a:cubicBezTo>
                      <a:pt x="1927" y="737"/>
                      <a:pt x="1921" y="733"/>
                      <a:pt x="1917" y="727"/>
                    </a:cubicBezTo>
                    <a:cubicBezTo>
                      <a:pt x="1913" y="722"/>
                      <a:pt x="1911" y="715"/>
                      <a:pt x="1912" y="708"/>
                    </a:cubicBezTo>
                    <a:cubicBezTo>
                      <a:pt x="1913" y="701"/>
                      <a:pt x="1917" y="695"/>
                      <a:pt x="1923" y="692"/>
                    </a:cubicBezTo>
                    <a:cubicBezTo>
                      <a:pt x="1928" y="689"/>
                      <a:pt x="1933" y="690"/>
                      <a:pt x="1937" y="692"/>
                    </a:cubicBezTo>
                    <a:cubicBezTo>
                      <a:pt x="1942" y="694"/>
                      <a:pt x="1945" y="699"/>
                      <a:pt x="1946" y="704"/>
                    </a:cubicBezTo>
                    <a:cubicBezTo>
                      <a:pt x="1947" y="707"/>
                      <a:pt x="1946" y="710"/>
                      <a:pt x="1945" y="712"/>
                    </a:cubicBezTo>
                    <a:cubicBezTo>
                      <a:pt x="1946" y="710"/>
                      <a:pt x="1947" y="707"/>
                      <a:pt x="1946" y="704"/>
                    </a:cubicBezTo>
                    <a:cubicBezTo>
                      <a:pt x="1945" y="699"/>
                      <a:pt x="1942" y="695"/>
                      <a:pt x="1937" y="692"/>
                    </a:cubicBezTo>
                    <a:cubicBezTo>
                      <a:pt x="1932" y="690"/>
                      <a:pt x="1928" y="690"/>
                      <a:pt x="1924" y="692"/>
                    </a:cubicBezTo>
                    <a:cubicBezTo>
                      <a:pt x="1918" y="696"/>
                      <a:pt x="1914" y="702"/>
                      <a:pt x="1913" y="709"/>
                    </a:cubicBezTo>
                    <a:cubicBezTo>
                      <a:pt x="1913" y="715"/>
                      <a:pt x="1914" y="721"/>
                      <a:pt x="1918" y="726"/>
                    </a:cubicBezTo>
                    <a:cubicBezTo>
                      <a:pt x="1923" y="732"/>
                      <a:pt x="1929" y="735"/>
                      <a:pt x="1936" y="737"/>
                    </a:cubicBezTo>
                    <a:cubicBezTo>
                      <a:pt x="1942" y="738"/>
                      <a:pt x="1947" y="737"/>
                      <a:pt x="1952" y="733"/>
                    </a:cubicBezTo>
                    <a:cubicBezTo>
                      <a:pt x="1963" y="725"/>
                      <a:pt x="1966" y="706"/>
                      <a:pt x="1965" y="693"/>
                    </a:cubicBezTo>
                    <a:cubicBezTo>
                      <a:pt x="1965" y="687"/>
                      <a:pt x="1963" y="679"/>
                      <a:pt x="1961" y="671"/>
                    </a:cubicBezTo>
                    <a:cubicBezTo>
                      <a:pt x="1961" y="673"/>
                      <a:pt x="1961" y="674"/>
                      <a:pt x="1961" y="675"/>
                    </a:cubicBezTo>
                    <a:cubicBezTo>
                      <a:pt x="1958" y="682"/>
                      <a:pt x="1952" y="686"/>
                      <a:pt x="1945" y="686"/>
                    </a:cubicBezTo>
                    <a:cubicBezTo>
                      <a:pt x="1939" y="686"/>
                      <a:pt x="1933" y="681"/>
                      <a:pt x="1934" y="673"/>
                    </a:cubicBezTo>
                    <a:cubicBezTo>
                      <a:pt x="1935" y="669"/>
                      <a:pt x="1938" y="666"/>
                      <a:pt x="1942" y="665"/>
                    </a:cubicBezTo>
                    <a:cubicBezTo>
                      <a:pt x="1949" y="664"/>
                      <a:pt x="1952" y="673"/>
                      <a:pt x="1948" y="676"/>
                    </a:cubicBezTo>
                    <a:cubicBezTo>
                      <a:pt x="1949" y="673"/>
                      <a:pt x="1948" y="671"/>
                      <a:pt x="1946" y="669"/>
                    </a:cubicBezTo>
                    <a:cubicBezTo>
                      <a:pt x="1943" y="667"/>
                      <a:pt x="1939" y="669"/>
                      <a:pt x="1938" y="672"/>
                    </a:cubicBezTo>
                    <a:cubicBezTo>
                      <a:pt x="1937" y="674"/>
                      <a:pt x="1937" y="678"/>
                      <a:pt x="1939" y="680"/>
                    </a:cubicBezTo>
                    <a:cubicBezTo>
                      <a:pt x="1943" y="684"/>
                      <a:pt x="1949" y="683"/>
                      <a:pt x="1953" y="680"/>
                    </a:cubicBezTo>
                    <a:cubicBezTo>
                      <a:pt x="1956" y="678"/>
                      <a:pt x="1957" y="674"/>
                      <a:pt x="1958" y="670"/>
                    </a:cubicBezTo>
                    <a:cubicBezTo>
                      <a:pt x="1962" y="656"/>
                      <a:pt x="1948" y="617"/>
                      <a:pt x="1939" y="607"/>
                    </a:cubicBezTo>
                    <a:cubicBezTo>
                      <a:pt x="1944" y="620"/>
                      <a:pt x="1944" y="635"/>
                      <a:pt x="1940" y="650"/>
                    </a:cubicBezTo>
                    <a:cubicBezTo>
                      <a:pt x="1929" y="684"/>
                      <a:pt x="1892" y="716"/>
                      <a:pt x="1856" y="701"/>
                    </a:cubicBezTo>
                    <a:cubicBezTo>
                      <a:pt x="1844" y="696"/>
                      <a:pt x="1835" y="684"/>
                      <a:pt x="1837" y="671"/>
                    </a:cubicBezTo>
                    <a:cubicBezTo>
                      <a:pt x="1839" y="661"/>
                      <a:pt x="1847" y="653"/>
                      <a:pt x="1857" y="653"/>
                    </a:cubicBezTo>
                    <a:cubicBezTo>
                      <a:pt x="1867" y="653"/>
                      <a:pt x="1875" y="659"/>
                      <a:pt x="1878" y="669"/>
                    </a:cubicBezTo>
                    <a:cubicBezTo>
                      <a:pt x="1879" y="674"/>
                      <a:pt x="1878" y="680"/>
                      <a:pt x="1874" y="685"/>
                    </a:cubicBezTo>
                    <a:cubicBezTo>
                      <a:pt x="1873" y="687"/>
                      <a:pt x="1871" y="688"/>
                      <a:pt x="1870" y="689"/>
                    </a:cubicBezTo>
                    <a:cubicBezTo>
                      <a:pt x="1865" y="691"/>
                      <a:pt x="1859" y="692"/>
                      <a:pt x="1854" y="689"/>
                    </a:cubicBezTo>
                    <a:cubicBezTo>
                      <a:pt x="1847" y="685"/>
                      <a:pt x="1844" y="676"/>
                      <a:pt x="1848" y="668"/>
                    </a:cubicBezTo>
                    <a:cubicBezTo>
                      <a:pt x="1852" y="660"/>
                      <a:pt x="1861" y="657"/>
                      <a:pt x="1869" y="661"/>
                    </a:cubicBezTo>
                    <a:cubicBezTo>
                      <a:pt x="1873" y="663"/>
                      <a:pt x="1876" y="667"/>
                      <a:pt x="1877" y="671"/>
                    </a:cubicBezTo>
                    <a:cubicBezTo>
                      <a:pt x="1877" y="671"/>
                      <a:pt x="1877" y="670"/>
                      <a:pt x="1876" y="669"/>
                    </a:cubicBezTo>
                    <a:cubicBezTo>
                      <a:pt x="1874" y="660"/>
                      <a:pt x="1866" y="655"/>
                      <a:pt x="1857" y="655"/>
                    </a:cubicBezTo>
                    <a:cubicBezTo>
                      <a:pt x="1848" y="656"/>
                      <a:pt x="1842" y="663"/>
                      <a:pt x="1840" y="672"/>
                    </a:cubicBezTo>
                    <a:cubicBezTo>
                      <a:pt x="1839" y="683"/>
                      <a:pt x="1847" y="693"/>
                      <a:pt x="1857" y="697"/>
                    </a:cubicBezTo>
                    <a:cubicBezTo>
                      <a:pt x="1891" y="710"/>
                      <a:pt x="1925" y="679"/>
                      <a:pt x="1934" y="649"/>
                    </a:cubicBezTo>
                    <a:cubicBezTo>
                      <a:pt x="1943" y="617"/>
                      <a:pt x="1930" y="589"/>
                      <a:pt x="1907" y="568"/>
                    </a:cubicBezTo>
                    <a:cubicBezTo>
                      <a:pt x="1858" y="526"/>
                      <a:pt x="1793" y="537"/>
                      <a:pt x="1740" y="565"/>
                    </a:cubicBezTo>
                    <a:cubicBezTo>
                      <a:pt x="1721" y="575"/>
                      <a:pt x="1707" y="585"/>
                      <a:pt x="1692" y="601"/>
                    </a:cubicBezTo>
                    <a:cubicBezTo>
                      <a:pt x="1678" y="618"/>
                      <a:pt x="1667" y="639"/>
                      <a:pt x="1667" y="658"/>
                    </a:cubicBezTo>
                    <a:cubicBezTo>
                      <a:pt x="1667" y="658"/>
                      <a:pt x="1667" y="658"/>
                      <a:pt x="1667" y="658"/>
                    </a:cubicBezTo>
                    <a:cubicBezTo>
                      <a:pt x="1668" y="645"/>
                      <a:pt x="1675" y="632"/>
                      <a:pt x="1683" y="623"/>
                    </a:cubicBezTo>
                    <a:cubicBezTo>
                      <a:pt x="1700" y="605"/>
                      <a:pt x="1732" y="591"/>
                      <a:pt x="1757" y="595"/>
                    </a:cubicBezTo>
                    <a:cubicBezTo>
                      <a:pt x="1756" y="597"/>
                      <a:pt x="1756" y="599"/>
                      <a:pt x="1756" y="600"/>
                    </a:cubicBezTo>
                    <a:cubicBezTo>
                      <a:pt x="1732" y="597"/>
                      <a:pt x="1703" y="608"/>
                      <a:pt x="1686" y="625"/>
                    </a:cubicBezTo>
                    <a:cubicBezTo>
                      <a:pt x="1675" y="637"/>
                      <a:pt x="1665" y="656"/>
                      <a:pt x="1672" y="672"/>
                    </a:cubicBezTo>
                    <a:cubicBezTo>
                      <a:pt x="1674" y="677"/>
                      <a:pt x="1676" y="680"/>
                      <a:pt x="1681" y="683"/>
                    </a:cubicBezTo>
                    <a:cubicBezTo>
                      <a:pt x="1685" y="685"/>
                      <a:pt x="1689" y="686"/>
                      <a:pt x="1694" y="685"/>
                    </a:cubicBezTo>
                    <a:cubicBezTo>
                      <a:pt x="1699" y="684"/>
                      <a:pt x="1702" y="682"/>
                      <a:pt x="1705" y="678"/>
                    </a:cubicBezTo>
                    <a:cubicBezTo>
                      <a:pt x="1707" y="674"/>
                      <a:pt x="1708" y="670"/>
                      <a:pt x="1706" y="666"/>
                    </a:cubicBezTo>
                    <a:cubicBezTo>
                      <a:pt x="1705" y="662"/>
                      <a:pt x="1702" y="660"/>
                      <a:pt x="1698" y="659"/>
                    </a:cubicBezTo>
                    <a:cubicBezTo>
                      <a:pt x="1696" y="658"/>
                      <a:pt x="1695" y="659"/>
                      <a:pt x="1693" y="659"/>
                    </a:cubicBezTo>
                    <a:cubicBezTo>
                      <a:pt x="1692" y="660"/>
                      <a:pt x="1691" y="661"/>
                      <a:pt x="1690" y="663"/>
                    </a:cubicBezTo>
                    <a:cubicBezTo>
                      <a:pt x="1689" y="664"/>
                      <a:pt x="1689" y="665"/>
                      <a:pt x="1690" y="667"/>
                    </a:cubicBezTo>
                    <a:cubicBezTo>
                      <a:pt x="1690" y="668"/>
                      <a:pt x="1691" y="669"/>
                      <a:pt x="1692" y="669"/>
                    </a:cubicBezTo>
                    <a:cubicBezTo>
                      <a:pt x="1691" y="669"/>
                      <a:pt x="1690" y="668"/>
                      <a:pt x="1689" y="667"/>
                    </a:cubicBezTo>
                    <a:cubicBezTo>
                      <a:pt x="1689" y="665"/>
                      <a:pt x="1689" y="664"/>
                      <a:pt x="1690" y="663"/>
                    </a:cubicBezTo>
                    <a:cubicBezTo>
                      <a:pt x="1691" y="661"/>
                      <a:pt x="1692" y="660"/>
                      <a:pt x="1693" y="659"/>
                    </a:cubicBezTo>
                    <a:cubicBezTo>
                      <a:pt x="1695" y="658"/>
                      <a:pt x="1696" y="658"/>
                      <a:pt x="1698" y="658"/>
                    </a:cubicBezTo>
                    <a:cubicBezTo>
                      <a:pt x="1702" y="659"/>
                      <a:pt x="1705" y="662"/>
                      <a:pt x="1707" y="666"/>
                    </a:cubicBezTo>
                    <a:cubicBezTo>
                      <a:pt x="1709" y="670"/>
                      <a:pt x="1708" y="675"/>
                      <a:pt x="1705" y="679"/>
                    </a:cubicBezTo>
                    <a:cubicBezTo>
                      <a:pt x="1703" y="683"/>
                      <a:pt x="1699" y="685"/>
                      <a:pt x="1695" y="687"/>
                    </a:cubicBezTo>
                    <a:cubicBezTo>
                      <a:pt x="1689" y="688"/>
                      <a:pt x="1684" y="687"/>
                      <a:pt x="1680" y="684"/>
                    </a:cubicBezTo>
                    <a:cubicBezTo>
                      <a:pt x="1677" y="682"/>
                      <a:pt x="1675" y="680"/>
                      <a:pt x="1673" y="678"/>
                    </a:cubicBezTo>
                    <a:cubicBezTo>
                      <a:pt x="1674" y="680"/>
                      <a:pt x="1675" y="682"/>
                      <a:pt x="1677" y="684"/>
                    </a:cubicBezTo>
                    <a:cubicBezTo>
                      <a:pt x="1686" y="695"/>
                      <a:pt x="1696" y="700"/>
                      <a:pt x="1709" y="704"/>
                    </a:cubicBezTo>
                    <a:cubicBezTo>
                      <a:pt x="1725" y="709"/>
                      <a:pt x="1736" y="709"/>
                      <a:pt x="1753" y="707"/>
                    </a:cubicBezTo>
                    <a:cubicBezTo>
                      <a:pt x="1782" y="703"/>
                      <a:pt x="1816" y="692"/>
                      <a:pt x="1843" y="708"/>
                    </a:cubicBezTo>
                    <a:cubicBezTo>
                      <a:pt x="1847" y="710"/>
                      <a:pt x="1851" y="713"/>
                      <a:pt x="1855" y="717"/>
                    </a:cubicBezTo>
                    <a:cubicBezTo>
                      <a:pt x="1858" y="720"/>
                      <a:pt x="1861" y="725"/>
                      <a:pt x="1866" y="729"/>
                    </a:cubicBezTo>
                    <a:cubicBezTo>
                      <a:pt x="1875" y="738"/>
                      <a:pt x="1886" y="735"/>
                      <a:pt x="1890" y="729"/>
                    </a:cubicBezTo>
                    <a:cubicBezTo>
                      <a:pt x="1891" y="726"/>
                      <a:pt x="1892" y="722"/>
                      <a:pt x="1890" y="720"/>
                    </a:cubicBezTo>
                    <a:cubicBezTo>
                      <a:pt x="1889" y="717"/>
                      <a:pt x="1886" y="715"/>
                      <a:pt x="1883" y="715"/>
                    </a:cubicBezTo>
                    <a:cubicBezTo>
                      <a:pt x="1880" y="715"/>
                      <a:pt x="1877" y="718"/>
                      <a:pt x="1878" y="722"/>
                    </a:cubicBezTo>
                    <a:cubicBezTo>
                      <a:pt x="1878" y="724"/>
                      <a:pt x="1881" y="726"/>
                      <a:pt x="1883" y="726"/>
                    </a:cubicBezTo>
                    <a:cubicBezTo>
                      <a:pt x="1880" y="727"/>
                      <a:pt x="1877" y="725"/>
                      <a:pt x="1876" y="722"/>
                    </a:cubicBezTo>
                    <a:cubicBezTo>
                      <a:pt x="1875" y="720"/>
                      <a:pt x="1876" y="717"/>
                      <a:pt x="1878" y="716"/>
                    </a:cubicBezTo>
                    <a:cubicBezTo>
                      <a:pt x="1883" y="710"/>
                      <a:pt x="1893" y="714"/>
                      <a:pt x="1894" y="721"/>
                    </a:cubicBezTo>
                    <a:cubicBezTo>
                      <a:pt x="1895" y="725"/>
                      <a:pt x="1893" y="730"/>
                      <a:pt x="1889" y="734"/>
                    </a:cubicBezTo>
                    <a:cubicBezTo>
                      <a:pt x="1884" y="739"/>
                      <a:pt x="1875" y="739"/>
                      <a:pt x="1868" y="733"/>
                    </a:cubicBezTo>
                    <a:cubicBezTo>
                      <a:pt x="1869" y="736"/>
                      <a:pt x="1871" y="738"/>
                      <a:pt x="1872" y="741"/>
                    </a:cubicBezTo>
                    <a:cubicBezTo>
                      <a:pt x="1876" y="744"/>
                      <a:pt x="1882" y="747"/>
                      <a:pt x="1888" y="746"/>
                    </a:cubicBezTo>
                    <a:cubicBezTo>
                      <a:pt x="1898" y="744"/>
                      <a:pt x="1903" y="734"/>
                      <a:pt x="1902" y="724"/>
                    </a:cubicBezTo>
                    <a:cubicBezTo>
                      <a:pt x="1901" y="718"/>
                      <a:pt x="1899" y="712"/>
                      <a:pt x="1903" y="705"/>
                    </a:cubicBezTo>
                    <a:cubicBezTo>
                      <a:pt x="1905" y="699"/>
                      <a:pt x="1910" y="695"/>
                      <a:pt x="1917" y="694"/>
                    </a:cubicBezTo>
                    <a:cubicBezTo>
                      <a:pt x="1901" y="705"/>
                      <a:pt x="1912" y="716"/>
                      <a:pt x="1911" y="730"/>
                    </a:cubicBezTo>
                    <a:cubicBezTo>
                      <a:pt x="1910" y="738"/>
                      <a:pt x="1906" y="746"/>
                      <a:pt x="1899" y="749"/>
                    </a:cubicBezTo>
                    <a:cubicBezTo>
                      <a:pt x="1893" y="752"/>
                      <a:pt x="1881" y="752"/>
                      <a:pt x="1874" y="744"/>
                    </a:cubicBezTo>
                    <a:cubicBezTo>
                      <a:pt x="1875" y="745"/>
                      <a:pt x="1875" y="745"/>
                      <a:pt x="1875" y="746"/>
                    </a:cubicBezTo>
                    <a:cubicBezTo>
                      <a:pt x="1882" y="761"/>
                      <a:pt x="1881" y="775"/>
                      <a:pt x="1872" y="789"/>
                    </a:cubicBezTo>
                    <a:cubicBezTo>
                      <a:pt x="1870" y="792"/>
                      <a:pt x="1868" y="794"/>
                      <a:pt x="1866" y="796"/>
                    </a:cubicBezTo>
                    <a:cubicBezTo>
                      <a:pt x="1865" y="795"/>
                      <a:pt x="1865" y="794"/>
                      <a:pt x="1864" y="794"/>
                    </a:cubicBezTo>
                    <a:cubicBezTo>
                      <a:pt x="1866" y="792"/>
                      <a:pt x="1868" y="790"/>
                      <a:pt x="1870" y="787"/>
                    </a:cubicBezTo>
                    <a:cubicBezTo>
                      <a:pt x="1878" y="774"/>
                      <a:pt x="1878" y="761"/>
                      <a:pt x="1872" y="747"/>
                    </a:cubicBezTo>
                    <a:cubicBezTo>
                      <a:pt x="1871" y="745"/>
                      <a:pt x="1870" y="744"/>
                      <a:pt x="1869" y="742"/>
                    </a:cubicBezTo>
                    <a:cubicBezTo>
                      <a:pt x="1871" y="748"/>
                      <a:pt x="1870" y="754"/>
                      <a:pt x="1869" y="759"/>
                    </a:cubicBezTo>
                    <a:cubicBezTo>
                      <a:pt x="1867" y="763"/>
                      <a:pt x="1866" y="766"/>
                      <a:pt x="1863" y="769"/>
                    </a:cubicBezTo>
                    <a:cubicBezTo>
                      <a:pt x="1860" y="771"/>
                      <a:pt x="1858" y="773"/>
                      <a:pt x="1855" y="774"/>
                    </a:cubicBezTo>
                    <a:cubicBezTo>
                      <a:pt x="1846" y="777"/>
                      <a:pt x="1836" y="774"/>
                      <a:pt x="1834" y="765"/>
                    </a:cubicBezTo>
                    <a:cubicBezTo>
                      <a:pt x="1833" y="761"/>
                      <a:pt x="1833" y="758"/>
                      <a:pt x="1835" y="754"/>
                    </a:cubicBezTo>
                    <a:cubicBezTo>
                      <a:pt x="1836" y="752"/>
                      <a:pt x="1837" y="751"/>
                      <a:pt x="1839" y="750"/>
                    </a:cubicBezTo>
                    <a:cubicBezTo>
                      <a:pt x="1842" y="749"/>
                      <a:pt x="1845" y="748"/>
                      <a:pt x="1848" y="749"/>
                    </a:cubicBezTo>
                    <a:cubicBezTo>
                      <a:pt x="1850" y="749"/>
                      <a:pt x="1851" y="750"/>
                      <a:pt x="1852" y="751"/>
                    </a:cubicBezTo>
                    <a:cubicBezTo>
                      <a:pt x="1853" y="751"/>
                      <a:pt x="1853" y="752"/>
                      <a:pt x="1854" y="753"/>
                    </a:cubicBezTo>
                    <a:cubicBezTo>
                      <a:pt x="1855" y="755"/>
                      <a:pt x="1856" y="758"/>
                      <a:pt x="1854" y="760"/>
                    </a:cubicBezTo>
                    <a:cubicBezTo>
                      <a:pt x="1853" y="762"/>
                      <a:pt x="1852" y="763"/>
                      <a:pt x="1850" y="763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49" y="762"/>
                      <a:pt x="1849" y="762"/>
                      <a:pt x="1849" y="762"/>
                    </a:cubicBezTo>
                    <a:cubicBezTo>
                      <a:pt x="1850" y="763"/>
                      <a:pt x="1850" y="763"/>
                      <a:pt x="1850" y="763"/>
                    </a:cubicBezTo>
                    <a:cubicBezTo>
                      <a:pt x="1852" y="763"/>
                      <a:pt x="1853" y="762"/>
                      <a:pt x="1854" y="760"/>
                    </a:cubicBezTo>
                    <a:cubicBezTo>
                      <a:pt x="1855" y="758"/>
                      <a:pt x="1855" y="756"/>
                      <a:pt x="1854" y="754"/>
                    </a:cubicBezTo>
                    <a:cubicBezTo>
                      <a:pt x="1853" y="753"/>
                      <a:pt x="1852" y="752"/>
                      <a:pt x="1851" y="751"/>
                    </a:cubicBezTo>
                    <a:cubicBezTo>
                      <a:pt x="1850" y="751"/>
                      <a:pt x="1849" y="750"/>
                      <a:pt x="1848" y="750"/>
                    </a:cubicBezTo>
                    <a:cubicBezTo>
                      <a:pt x="1845" y="749"/>
                      <a:pt x="1842" y="750"/>
                      <a:pt x="1840" y="752"/>
                    </a:cubicBezTo>
                    <a:cubicBezTo>
                      <a:pt x="1839" y="753"/>
                      <a:pt x="1838" y="754"/>
                      <a:pt x="1837" y="755"/>
                    </a:cubicBezTo>
                    <a:cubicBezTo>
                      <a:pt x="1835" y="758"/>
                      <a:pt x="1835" y="761"/>
                      <a:pt x="1836" y="764"/>
                    </a:cubicBezTo>
                    <a:cubicBezTo>
                      <a:pt x="1839" y="772"/>
                      <a:pt x="1847" y="774"/>
                      <a:pt x="1853" y="771"/>
                    </a:cubicBezTo>
                    <a:cubicBezTo>
                      <a:pt x="1856" y="770"/>
                      <a:pt x="1858" y="768"/>
                      <a:pt x="1860" y="766"/>
                    </a:cubicBezTo>
                    <a:cubicBezTo>
                      <a:pt x="1863" y="764"/>
                      <a:pt x="1864" y="761"/>
                      <a:pt x="1865" y="758"/>
                    </a:cubicBezTo>
                    <a:cubicBezTo>
                      <a:pt x="1866" y="755"/>
                      <a:pt x="1866" y="751"/>
                      <a:pt x="1866" y="748"/>
                    </a:cubicBezTo>
                    <a:cubicBezTo>
                      <a:pt x="1866" y="743"/>
                      <a:pt x="1864" y="738"/>
                      <a:pt x="1862" y="733"/>
                    </a:cubicBezTo>
                    <a:cubicBezTo>
                      <a:pt x="1857" y="724"/>
                      <a:pt x="1849" y="716"/>
                      <a:pt x="1841" y="712"/>
                    </a:cubicBezTo>
                    <a:cubicBezTo>
                      <a:pt x="1818" y="699"/>
                      <a:pt x="1789" y="706"/>
                      <a:pt x="1764" y="710"/>
                    </a:cubicBezTo>
                    <a:cubicBezTo>
                      <a:pt x="1768" y="710"/>
                      <a:pt x="1773" y="709"/>
                      <a:pt x="1777" y="710"/>
                    </a:cubicBezTo>
                    <a:cubicBezTo>
                      <a:pt x="1791" y="711"/>
                      <a:pt x="1807" y="722"/>
                      <a:pt x="1808" y="737"/>
                    </a:cubicBezTo>
                    <a:cubicBezTo>
                      <a:pt x="1809" y="747"/>
                      <a:pt x="1805" y="756"/>
                      <a:pt x="1812" y="764"/>
                    </a:cubicBezTo>
                    <a:cubicBezTo>
                      <a:pt x="1805" y="767"/>
                      <a:pt x="1793" y="761"/>
                      <a:pt x="1790" y="750"/>
                    </a:cubicBezTo>
                    <a:cubicBezTo>
                      <a:pt x="1786" y="739"/>
                      <a:pt x="1790" y="720"/>
                      <a:pt x="1775" y="715"/>
                    </a:cubicBezTo>
                    <a:cubicBezTo>
                      <a:pt x="1767" y="712"/>
                      <a:pt x="1757" y="714"/>
                      <a:pt x="1754" y="712"/>
                    </a:cubicBezTo>
                    <a:cubicBezTo>
                      <a:pt x="1755" y="712"/>
                      <a:pt x="1755" y="711"/>
                      <a:pt x="1756" y="711"/>
                    </a:cubicBezTo>
                    <a:cubicBezTo>
                      <a:pt x="1755" y="711"/>
                      <a:pt x="1754" y="712"/>
                      <a:pt x="1753" y="712"/>
                    </a:cubicBezTo>
                    <a:cubicBezTo>
                      <a:pt x="1736" y="713"/>
                      <a:pt x="1724" y="713"/>
                      <a:pt x="1708" y="708"/>
                    </a:cubicBezTo>
                    <a:cubicBezTo>
                      <a:pt x="1694" y="703"/>
                      <a:pt x="1684" y="697"/>
                      <a:pt x="1675" y="686"/>
                    </a:cubicBezTo>
                    <a:cubicBezTo>
                      <a:pt x="1669" y="677"/>
                      <a:pt x="1666" y="667"/>
                      <a:pt x="1665" y="658"/>
                    </a:cubicBezTo>
                    <a:cubicBezTo>
                      <a:pt x="1665" y="638"/>
                      <a:pt x="1676" y="616"/>
                      <a:pt x="1690" y="599"/>
                    </a:cubicBezTo>
                    <a:cubicBezTo>
                      <a:pt x="1696" y="592"/>
                      <a:pt x="1702" y="586"/>
                      <a:pt x="1708" y="581"/>
                    </a:cubicBezTo>
                    <a:cubicBezTo>
                      <a:pt x="1720" y="571"/>
                      <a:pt x="1734" y="565"/>
                      <a:pt x="1743" y="552"/>
                    </a:cubicBezTo>
                    <a:cubicBezTo>
                      <a:pt x="1747" y="546"/>
                      <a:pt x="1752" y="538"/>
                      <a:pt x="1751" y="531"/>
                    </a:cubicBezTo>
                    <a:cubicBezTo>
                      <a:pt x="1750" y="527"/>
                      <a:pt x="1746" y="521"/>
                      <a:pt x="1742" y="522"/>
                    </a:cubicBezTo>
                    <a:cubicBezTo>
                      <a:pt x="1740" y="522"/>
                      <a:pt x="1739" y="523"/>
                      <a:pt x="1738" y="525"/>
                    </a:cubicBezTo>
                    <a:cubicBezTo>
                      <a:pt x="1738" y="527"/>
                      <a:pt x="1739" y="528"/>
                      <a:pt x="1740" y="528"/>
                    </a:cubicBezTo>
                    <a:cubicBezTo>
                      <a:pt x="1742" y="529"/>
                      <a:pt x="1743" y="529"/>
                      <a:pt x="1743" y="528"/>
                    </a:cubicBezTo>
                    <a:cubicBezTo>
                      <a:pt x="1744" y="527"/>
                      <a:pt x="1745" y="526"/>
                      <a:pt x="1743" y="525"/>
                    </a:cubicBezTo>
                    <a:cubicBezTo>
                      <a:pt x="1743" y="525"/>
                      <a:pt x="1742" y="524"/>
                      <a:pt x="1741" y="525"/>
                    </a:cubicBezTo>
                    <a:cubicBezTo>
                      <a:pt x="1741" y="524"/>
                      <a:pt x="1743" y="523"/>
                      <a:pt x="1744" y="524"/>
                    </a:cubicBezTo>
                    <a:cubicBezTo>
                      <a:pt x="1745" y="524"/>
                      <a:pt x="1746" y="526"/>
                      <a:pt x="1746" y="527"/>
                    </a:cubicBezTo>
                    <a:cubicBezTo>
                      <a:pt x="1746" y="530"/>
                      <a:pt x="1744" y="532"/>
                      <a:pt x="1741" y="532"/>
                    </a:cubicBezTo>
                    <a:cubicBezTo>
                      <a:pt x="1739" y="532"/>
                      <a:pt x="1737" y="531"/>
                      <a:pt x="1736" y="529"/>
                    </a:cubicBezTo>
                    <a:cubicBezTo>
                      <a:pt x="1734" y="528"/>
                      <a:pt x="1734" y="526"/>
                      <a:pt x="1735" y="524"/>
                    </a:cubicBezTo>
                    <a:cubicBezTo>
                      <a:pt x="1735" y="521"/>
                      <a:pt x="1738" y="519"/>
                      <a:pt x="1740" y="519"/>
                    </a:cubicBezTo>
                    <a:cubicBezTo>
                      <a:pt x="1746" y="518"/>
                      <a:pt x="1749" y="523"/>
                      <a:pt x="1751" y="527"/>
                    </a:cubicBezTo>
                    <a:cubicBezTo>
                      <a:pt x="1752" y="529"/>
                      <a:pt x="1752" y="532"/>
                      <a:pt x="1752" y="534"/>
                    </a:cubicBezTo>
                    <a:cubicBezTo>
                      <a:pt x="1755" y="524"/>
                      <a:pt x="1752" y="515"/>
                      <a:pt x="1745" y="508"/>
                    </a:cubicBezTo>
                    <a:cubicBezTo>
                      <a:pt x="1741" y="504"/>
                      <a:pt x="1736" y="501"/>
                      <a:pt x="1729" y="501"/>
                    </a:cubicBezTo>
                    <a:cubicBezTo>
                      <a:pt x="1729" y="501"/>
                      <a:pt x="1729" y="501"/>
                      <a:pt x="1729" y="501"/>
                    </a:cubicBezTo>
                    <a:cubicBezTo>
                      <a:pt x="1735" y="502"/>
                      <a:pt x="1739" y="508"/>
                      <a:pt x="1734" y="514"/>
                    </a:cubicBezTo>
                    <a:cubicBezTo>
                      <a:pt x="1730" y="519"/>
                      <a:pt x="1718" y="521"/>
                      <a:pt x="1720" y="535"/>
                    </a:cubicBezTo>
                    <a:close/>
                    <a:moveTo>
                      <a:pt x="1873" y="206"/>
                    </a:moveTo>
                    <a:cubicBezTo>
                      <a:pt x="1851" y="224"/>
                      <a:pt x="1851" y="248"/>
                      <a:pt x="1844" y="259"/>
                    </a:cubicBezTo>
                    <a:cubicBezTo>
                      <a:pt x="1837" y="272"/>
                      <a:pt x="1822" y="263"/>
                      <a:pt x="1827" y="248"/>
                    </a:cubicBezTo>
                    <a:cubicBezTo>
                      <a:pt x="1833" y="231"/>
                      <a:pt x="1853" y="215"/>
                      <a:pt x="1873" y="206"/>
                    </a:cubicBezTo>
                    <a:close/>
                    <a:moveTo>
                      <a:pt x="1728" y="217"/>
                    </a:moveTo>
                    <a:cubicBezTo>
                      <a:pt x="1716" y="213"/>
                      <a:pt x="1698" y="193"/>
                      <a:pt x="1696" y="177"/>
                    </a:cubicBezTo>
                    <a:cubicBezTo>
                      <a:pt x="1694" y="161"/>
                      <a:pt x="1707" y="156"/>
                      <a:pt x="1712" y="173"/>
                    </a:cubicBezTo>
                    <a:cubicBezTo>
                      <a:pt x="1716" y="186"/>
                      <a:pt x="1717" y="208"/>
                      <a:pt x="1728" y="217"/>
                    </a:cubicBezTo>
                    <a:close/>
                    <a:moveTo>
                      <a:pt x="1789" y="340"/>
                    </a:moveTo>
                    <a:cubicBezTo>
                      <a:pt x="1792" y="339"/>
                      <a:pt x="1793" y="337"/>
                      <a:pt x="1793" y="335"/>
                    </a:cubicBezTo>
                    <a:cubicBezTo>
                      <a:pt x="1792" y="333"/>
                      <a:pt x="1790" y="332"/>
                      <a:pt x="1788" y="332"/>
                    </a:cubicBezTo>
                    <a:cubicBezTo>
                      <a:pt x="1786" y="333"/>
                      <a:pt x="1785" y="335"/>
                      <a:pt x="1785" y="337"/>
                    </a:cubicBezTo>
                    <a:cubicBezTo>
                      <a:pt x="1785" y="339"/>
                      <a:pt x="1787" y="340"/>
                      <a:pt x="1789" y="340"/>
                    </a:cubicBezTo>
                    <a:close/>
                    <a:moveTo>
                      <a:pt x="1776" y="276"/>
                    </a:moveTo>
                    <a:cubicBezTo>
                      <a:pt x="1786" y="277"/>
                      <a:pt x="1783" y="289"/>
                      <a:pt x="1783" y="294"/>
                    </a:cubicBezTo>
                    <a:cubicBezTo>
                      <a:pt x="1783" y="297"/>
                      <a:pt x="1783" y="299"/>
                      <a:pt x="1785" y="301"/>
                    </a:cubicBezTo>
                    <a:cubicBezTo>
                      <a:pt x="1782" y="301"/>
                      <a:pt x="1774" y="296"/>
                      <a:pt x="1771" y="292"/>
                    </a:cubicBezTo>
                    <a:cubicBezTo>
                      <a:pt x="1767" y="287"/>
                      <a:pt x="1767" y="281"/>
                      <a:pt x="1773" y="276"/>
                    </a:cubicBezTo>
                    <a:cubicBezTo>
                      <a:pt x="1772" y="280"/>
                      <a:pt x="1773" y="285"/>
                      <a:pt x="1776" y="287"/>
                    </a:cubicBezTo>
                    <a:cubicBezTo>
                      <a:pt x="1775" y="286"/>
                      <a:pt x="1775" y="280"/>
                      <a:pt x="1776" y="276"/>
                    </a:cubicBezTo>
                    <a:close/>
                    <a:moveTo>
                      <a:pt x="1769" y="333"/>
                    </a:moveTo>
                    <a:cubicBezTo>
                      <a:pt x="1773" y="332"/>
                      <a:pt x="1776" y="328"/>
                      <a:pt x="1775" y="324"/>
                    </a:cubicBezTo>
                    <a:cubicBezTo>
                      <a:pt x="1775" y="320"/>
                      <a:pt x="1771" y="317"/>
                      <a:pt x="1767" y="318"/>
                    </a:cubicBezTo>
                    <a:cubicBezTo>
                      <a:pt x="1762" y="319"/>
                      <a:pt x="1760" y="323"/>
                      <a:pt x="1760" y="327"/>
                    </a:cubicBezTo>
                    <a:cubicBezTo>
                      <a:pt x="1761" y="331"/>
                      <a:pt x="1765" y="334"/>
                      <a:pt x="1769" y="333"/>
                    </a:cubicBezTo>
                    <a:close/>
                    <a:moveTo>
                      <a:pt x="1780" y="339"/>
                    </a:moveTo>
                    <a:cubicBezTo>
                      <a:pt x="1783" y="339"/>
                      <a:pt x="1784" y="336"/>
                      <a:pt x="1784" y="333"/>
                    </a:cubicBezTo>
                    <a:cubicBezTo>
                      <a:pt x="1783" y="331"/>
                      <a:pt x="1781" y="329"/>
                      <a:pt x="1778" y="329"/>
                    </a:cubicBezTo>
                    <a:cubicBezTo>
                      <a:pt x="1775" y="330"/>
                      <a:pt x="1774" y="332"/>
                      <a:pt x="1774" y="335"/>
                    </a:cubicBezTo>
                    <a:cubicBezTo>
                      <a:pt x="1775" y="338"/>
                      <a:pt x="1777" y="340"/>
                      <a:pt x="1780" y="339"/>
                    </a:cubicBezTo>
                    <a:close/>
                    <a:moveTo>
                      <a:pt x="1744" y="228"/>
                    </a:moveTo>
                    <a:cubicBezTo>
                      <a:pt x="1747" y="231"/>
                      <a:pt x="1750" y="231"/>
                      <a:pt x="1753" y="231"/>
                    </a:cubicBezTo>
                    <a:cubicBezTo>
                      <a:pt x="1756" y="230"/>
                      <a:pt x="1760" y="227"/>
                      <a:pt x="1761" y="222"/>
                    </a:cubicBezTo>
                    <a:cubicBezTo>
                      <a:pt x="1762" y="217"/>
                      <a:pt x="1758" y="213"/>
                      <a:pt x="1754" y="211"/>
                    </a:cubicBezTo>
                    <a:cubicBezTo>
                      <a:pt x="1747" y="208"/>
                      <a:pt x="1744" y="214"/>
                      <a:pt x="1740" y="216"/>
                    </a:cubicBezTo>
                    <a:cubicBezTo>
                      <a:pt x="1735" y="218"/>
                      <a:pt x="1729" y="215"/>
                      <a:pt x="1725" y="209"/>
                    </a:cubicBezTo>
                    <a:cubicBezTo>
                      <a:pt x="1720" y="202"/>
                      <a:pt x="1720" y="193"/>
                      <a:pt x="1725" y="187"/>
                    </a:cubicBezTo>
                    <a:cubicBezTo>
                      <a:pt x="1728" y="183"/>
                      <a:pt x="1734" y="181"/>
                      <a:pt x="1738" y="185"/>
                    </a:cubicBezTo>
                    <a:cubicBezTo>
                      <a:pt x="1733" y="186"/>
                      <a:pt x="1730" y="193"/>
                      <a:pt x="1736" y="197"/>
                    </a:cubicBezTo>
                    <a:cubicBezTo>
                      <a:pt x="1739" y="199"/>
                      <a:pt x="1746" y="200"/>
                      <a:pt x="1754" y="201"/>
                    </a:cubicBezTo>
                    <a:cubicBezTo>
                      <a:pt x="1762" y="202"/>
                      <a:pt x="1769" y="205"/>
                      <a:pt x="1774" y="210"/>
                    </a:cubicBezTo>
                    <a:cubicBezTo>
                      <a:pt x="1783" y="219"/>
                      <a:pt x="1781" y="236"/>
                      <a:pt x="1770" y="243"/>
                    </a:cubicBezTo>
                    <a:cubicBezTo>
                      <a:pt x="1763" y="247"/>
                      <a:pt x="1757" y="247"/>
                      <a:pt x="1750" y="246"/>
                    </a:cubicBezTo>
                    <a:cubicBezTo>
                      <a:pt x="1743" y="244"/>
                      <a:pt x="1726" y="236"/>
                      <a:pt x="1717" y="240"/>
                    </a:cubicBezTo>
                    <a:cubicBezTo>
                      <a:pt x="1711" y="243"/>
                      <a:pt x="1710" y="248"/>
                      <a:pt x="1713" y="252"/>
                    </a:cubicBezTo>
                    <a:cubicBezTo>
                      <a:pt x="1708" y="253"/>
                      <a:pt x="1702" y="247"/>
                      <a:pt x="1702" y="241"/>
                    </a:cubicBezTo>
                    <a:cubicBezTo>
                      <a:pt x="1702" y="230"/>
                      <a:pt x="1714" y="219"/>
                      <a:pt x="1728" y="220"/>
                    </a:cubicBezTo>
                    <a:cubicBezTo>
                      <a:pt x="1734" y="221"/>
                      <a:pt x="1738" y="224"/>
                      <a:pt x="1744" y="228"/>
                    </a:cubicBezTo>
                    <a:close/>
                    <a:moveTo>
                      <a:pt x="1715" y="101"/>
                    </a:moveTo>
                    <a:cubicBezTo>
                      <a:pt x="1717" y="100"/>
                      <a:pt x="1720" y="101"/>
                      <a:pt x="1721" y="103"/>
                    </a:cubicBezTo>
                    <a:cubicBezTo>
                      <a:pt x="1721" y="106"/>
                      <a:pt x="1720" y="108"/>
                      <a:pt x="1718" y="109"/>
                    </a:cubicBezTo>
                    <a:cubicBezTo>
                      <a:pt x="1716" y="110"/>
                      <a:pt x="1713" y="108"/>
                      <a:pt x="1713" y="106"/>
                    </a:cubicBezTo>
                    <a:cubicBezTo>
                      <a:pt x="1712" y="104"/>
                      <a:pt x="1713" y="102"/>
                      <a:pt x="1715" y="101"/>
                    </a:cubicBezTo>
                    <a:close/>
                    <a:moveTo>
                      <a:pt x="1722" y="96"/>
                    </a:moveTo>
                    <a:cubicBezTo>
                      <a:pt x="1724" y="96"/>
                      <a:pt x="1726" y="97"/>
                      <a:pt x="1726" y="98"/>
                    </a:cubicBezTo>
                    <a:cubicBezTo>
                      <a:pt x="1727" y="100"/>
                      <a:pt x="1726" y="102"/>
                      <a:pt x="1724" y="103"/>
                    </a:cubicBezTo>
                    <a:cubicBezTo>
                      <a:pt x="1722" y="103"/>
                      <a:pt x="1721" y="102"/>
                      <a:pt x="1720" y="100"/>
                    </a:cubicBezTo>
                    <a:cubicBezTo>
                      <a:pt x="1719" y="99"/>
                      <a:pt x="1720" y="97"/>
                      <a:pt x="1722" y="96"/>
                    </a:cubicBezTo>
                    <a:close/>
                    <a:moveTo>
                      <a:pt x="1710" y="110"/>
                    </a:moveTo>
                    <a:cubicBezTo>
                      <a:pt x="1713" y="109"/>
                      <a:pt x="1717" y="111"/>
                      <a:pt x="1718" y="114"/>
                    </a:cubicBezTo>
                    <a:cubicBezTo>
                      <a:pt x="1719" y="117"/>
                      <a:pt x="1718" y="121"/>
                      <a:pt x="1714" y="122"/>
                    </a:cubicBezTo>
                    <a:cubicBezTo>
                      <a:pt x="1711" y="123"/>
                      <a:pt x="1707" y="121"/>
                      <a:pt x="1706" y="118"/>
                    </a:cubicBezTo>
                    <a:cubicBezTo>
                      <a:pt x="1705" y="115"/>
                      <a:pt x="1707" y="111"/>
                      <a:pt x="1710" y="110"/>
                    </a:cubicBezTo>
                    <a:close/>
                    <a:moveTo>
                      <a:pt x="1746" y="227"/>
                    </a:moveTo>
                    <a:cubicBezTo>
                      <a:pt x="1750" y="230"/>
                      <a:pt x="1755" y="229"/>
                      <a:pt x="1758" y="225"/>
                    </a:cubicBezTo>
                    <a:cubicBezTo>
                      <a:pt x="1762" y="218"/>
                      <a:pt x="1754" y="211"/>
                      <a:pt x="1748" y="213"/>
                    </a:cubicBezTo>
                    <a:cubicBezTo>
                      <a:pt x="1743" y="215"/>
                      <a:pt x="1741" y="219"/>
                      <a:pt x="1734" y="218"/>
                    </a:cubicBezTo>
                    <a:cubicBezTo>
                      <a:pt x="1741" y="221"/>
                      <a:pt x="1741" y="224"/>
                      <a:pt x="1746" y="227"/>
                    </a:cubicBezTo>
                    <a:close/>
                    <a:moveTo>
                      <a:pt x="1780" y="235"/>
                    </a:moveTo>
                    <a:cubicBezTo>
                      <a:pt x="1785" y="228"/>
                      <a:pt x="1783" y="218"/>
                      <a:pt x="1780" y="214"/>
                    </a:cubicBezTo>
                    <a:cubicBezTo>
                      <a:pt x="1785" y="208"/>
                      <a:pt x="1801" y="215"/>
                      <a:pt x="1798" y="227"/>
                    </a:cubicBezTo>
                    <a:cubicBezTo>
                      <a:pt x="1797" y="234"/>
                      <a:pt x="1787" y="239"/>
                      <a:pt x="1780" y="235"/>
                    </a:cubicBezTo>
                    <a:close/>
                    <a:moveTo>
                      <a:pt x="1678" y="167"/>
                    </a:moveTo>
                    <a:cubicBezTo>
                      <a:pt x="1688" y="177"/>
                      <a:pt x="1674" y="190"/>
                      <a:pt x="1670" y="195"/>
                    </a:cubicBezTo>
                    <a:cubicBezTo>
                      <a:pt x="1667" y="200"/>
                      <a:pt x="1665" y="203"/>
                      <a:pt x="1666" y="207"/>
                    </a:cubicBezTo>
                    <a:cubicBezTo>
                      <a:pt x="1662" y="203"/>
                      <a:pt x="1657" y="190"/>
                      <a:pt x="1656" y="183"/>
                    </a:cubicBezTo>
                    <a:cubicBezTo>
                      <a:pt x="1656" y="174"/>
                      <a:pt x="1662" y="165"/>
                      <a:pt x="1673" y="165"/>
                    </a:cubicBezTo>
                    <a:cubicBezTo>
                      <a:pt x="1669" y="168"/>
                      <a:pt x="1666" y="176"/>
                      <a:pt x="1667" y="181"/>
                    </a:cubicBezTo>
                    <a:cubicBezTo>
                      <a:pt x="1667" y="178"/>
                      <a:pt x="1672" y="171"/>
                      <a:pt x="1678" y="167"/>
                    </a:cubicBezTo>
                    <a:close/>
                    <a:moveTo>
                      <a:pt x="1808" y="207"/>
                    </a:moveTo>
                    <a:cubicBezTo>
                      <a:pt x="1783" y="186"/>
                      <a:pt x="1785" y="158"/>
                      <a:pt x="1778" y="145"/>
                    </a:cubicBezTo>
                    <a:cubicBezTo>
                      <a:pt x="1769" y="130"/>
                      <a:pt x="1752" y="139"/>
                      <a:pt x="1757" y="157"/>
                    </a:cubicBezTo>
                    <a:cubicBezTo>
                      <a:pt x="1763" y="177"/>
                      <a:pt x="1785" y="197"/>
                      <a:pt x="1808" y="207"/>
                    </a:cubicBezTo>
                    <a:close/>
                    <a:moveTo>
                      <a:pt x="1811" y="333"/>
                    </a:moveTo>
                    <a:cubicBezTo>
                      <a:pt x="1807" y="332"/>
                      <a:pt x="1804" y="330"/>
                      <a:pt x="1802" y="328"/>
                    </a:cubicBezTo>
                    <a:cubicBezTo>
                      <a:pt x="1792" y="321"/>
                      <a:pt x="1786" y="310"/>
                      <a:pt x="1786" y="297"/>
                    </a:cubicBezTo>
                    <a:cubicBezTo>
                      <a:pt x="1786" y="283"/>
                      <a:pt x="1795" y="268"/>
                      <a:pt x="1810" y="265"/>
                    </a:cubicBezTo>
                    <a:cubicBezTo>
                      <a:pt x="1816" y="264"/>
                      <a:pt x="1822" y="265"/>
                      <a:pt x="1827" y="268"/>
                    </a:cubicBezTo>
                    <a:cubicBezTo>
                      <a:pt x="1831" y="271"/>
                      <a:pt x="1833" y="274"/>
                      <a:pt x="1834" y="278"/>
                    </a:cubicBezTo>
                    <a:cubicBezTo>
                      <a:pt x="1836" y="283"/>
                      <a:pt x="1834" y="288"/>
                      <a:pt x="1831" y="292"/>
                    </a:cubicBezTo>
                    <a:cubicBezTo>
                      <a:pt x="1828" y="294"/>
                      <a:pt x="1824" y="296"/>
                      <a:pt x="1820" y="295"/>
                    </a:cubicBezTo>
                    <a:cubicBezTo>
                      <a:pt x="1813" y="294"/>
                      <a:pt x="1808" y="288"/>
                      <a:pt x="1809" y="281"/>
                    </a:cubicBezTo>
                    <a:cubicBezTo>
                      <a:pt x="1810" y="274"/>
                      <a:pt x="1816" y="269"/>
                      <a:pt x="1823" y="270"/>
                    </a:cubicBezTo>
                    <a:cubicBezTo>
                      <a:pt x="1829" y="270"/>
                      <a:pt x="1833" y="275"/>
                      <a:pt x="1834" y="280"/>
                    </a:cubicBezTo>
                    <a:cubicBezTo>
                      <a:pt x="1834" y="279"/>
                      <a:pt x="1834" y="279"/>
                      <a:pt x="1834" y="278"/>
                    </a:cubicBezTo>
                    <a:cubicBezTo>
                      <a:pt x="1833" y="274"/>
                      <a:pt x="1830" y="271"/>
                      <a:pt x="1827" y="269"/>
                    </a:cubicBezTo>
                    <a:cubicBezTo>
                      <a:pt x="1822" y="266"/>
                      <a:pt x="1816" y="265"/>
                      <a:pt x="1810" y="266"/>
                    </a:cubicBezTo>
                    <a:cubicBezTo>
                      <a:pt x="1796" y="269"/>
                      <a:pt x="1787" y="283"/>
                      <a:pt x="1788" y="297"/>
                    </a:cubicBezTo>
                    <a:cubicBezTo>
                      <a:pt x="1788" y="310"/>
                      <a:pt x="1795" y="320"/>
                      <a:pt x="1805" y="327"/>
                    </a:cubicBezTo>
                    <a:cubicBezTo>
                      <a:pt x="1807" y="329"/>
                      <a:pt x="1810" y="330"/>
                      <a:pt x="1813" y="331"/>
                    </a:cubicBezTo>
                    <a:lnTo>
                      <a:pt x="1811" y="333"/>
                    </a:lnTo>
                    <a:close/>
                    <a:moveTo>
                      <a:pt x="1861" y="320"/>
                    </a:moveTo>
                    <a:cubicBezTo>
                      <a:pt x="1875" y="326"/>
                      <a:pt x="1884" y="338"/>
                      <a:pt x="1882" y="356"/>
                    </a:cubicBezTo>
                    <a:cubicBezTo>
                      <a:pt x="1881" y="362"/>
                      <a:pt x="1879" y="367"/>
                      <a:pt x="1875" y="372"/>
                    </a:cubicBezTo>
                    <a:cubicBezTo>
                      <a:pt x="1871" y="376"/>
                      <a:pt x="1867" y="378"/>
                      <a:pt x="1862" y="379"/>
                    </a:cubicBezTo>
                    <a:cubicBezTo>
                      <a:pt x="1855" y="379"/>
                      <a:pt x="1850" y="377"/>
                      <a:pt x="1845" y="372"/>
                    </a:cubicBezTo>
                    <a:cubicBezTo>
                      <a:pt x="1843" y="369"/>
                      <a:pt x="1842" y="366"/>
                      <a:pt x="1842" y="362"/>
                    </a:cubicBezTo>
                    <a:cubicBezTo>
                      <a:pt x="1844" y="356"/>
                      <a:pt x="1848" y="352"/>
                      <a:pt x="1853" y="351"/>
                    </a:cubicBezTo>
                    <a:cubicBezTo>
                      <a:pt x="1856" y="350"/>
                      <a:pt x="1859" y="350"/>
                      <a:pt x="1861" y="351"/>
                    </a:cubicBezTo>
                    <a:cubicBezTo>
                      <a:pt x="1866" y="354"/>
                      <a:pt x="1869" y="361"/>
                      <a:pt x="1866" y="366"/>
                    </a:cubicBezTo>
                    <a:cubicBezTo>
                      <a:pt x="1863" y="371"/>
                      <a:pt x="1857" y="373"/>
                      <a:pt x="1851" y="371"/>
                    </a:cubicBezTo>
                    <a:cubicBezTo>
                      <a:pt x="1846" y="368"/>
                      <a:pt x="1844" y="361"/>
                      <a:pt x="1847" y="356"/>
                    </a:cubicBezTo>
                    <a:cubicBezTo>
                      <a:pt x="1848" y="354"/>
                      <a:pt x="1849" y="353"/>
                      <a:pt x="1850" y="352"/>
                    </a:cubicBezTo>
                    <a:cubicBezTo>
                      <a:pt x="1850" y="352"/>
                      <a:pt x="1850" y="352"/>
                      <a:pt x="1850" y="352"/>
                    </a:cubicBezTo>
                    <a:cubicBezTo>
                      <a:pt x="1846" y="354"/>
                      <a:pt x="1844" y="358"/>
                      <a:pt x="1843" y="362"/>
                    </a:cubicBezTo>
                    <a:cubicBezTo>
                      <a:pt x="1843" y="366"/>
                      <a:pt x="1844" y="369"/>
                      <a:pt x="1846" y="372"/>
                    </a:cubicBezTo>
                    <a:cubicBezTo>
                      <a:pt x="1850" y="376"/>
                      <a:pt x="1856" y="378"/>
                      <a:pt x="1862" y="378"/>
                    </a:cubicBezTo>
                    <a:cubicBezTo>
                      <a:pt x="1867" y="377"/>
                      <a:pt x="1870" y="375"/>
                      <a:pt x="1874" y="371"/>
                    </a:cubicBezTo>
                    <a:cubicBezTo>
                      <a:pt x="1878" y="366"/>
                      <a:pt x="1879" y="362"/>
                      <a:pt x="1880" y="356"/>
                    </a:cubicBezTo>
                    <a:cubicBezTo>
                      <a:pt x="1882" y="338"/>
                      <a:pt x="1872" y="327"/>
                      <a:pt x="1859" y="323"/>
                    </a:cubicBezTo>
                    <a:lnTo>
                      <a:pt x="1861" y="320"/>
                    </a:lnTo>
                    <a:close/>
                    <a:moveTo>
                      <a:pt x="2056" y="504"/>
                    </a:moveTo>
                    <a:cubicBezTo>
                      <a:pt x="2055" y="508"/>
                      <a:pt x="2052" y="511"/>
                      <a:pt x="2049" y="510"/>
                    </a:cubicBezTo>
                    <a:cubicBezTo>
                      <a:pt x="2045" y="510"/>
                      <a:pt x="2043" y="507"/>
                      <a:pt x="2043" y="503"/>
                    </a:cubicBezTo>
                    <a:cubicBezTo>
                      <a:pt x="2043" y="500"/>
                      <a:pt x="2046" y="497"/>
                      <a:pt x="2050" y="498"/>
                    </a:cubicBezTo>
                    <a:cubicBezTo>
                      <a:pt x="2053" y="498"/>
                      <a:pt x="2056" y="501"/>
                      <a:pt x="2056" y="504"/>
                    </a:cubicBezTo>
                    <a:close/>
                    <a:moveTo>
                      <a:pt x="2058" y="517"/>
                    </a:moveTo>
                    <a:cubicBezTo>
                      <a:pt x="2057" y="519"/>
                      <a:pt x="2055" y="521"/>
                      <a:pt x="2052" y="521"/>
                    </a:cubicBezTo>
                    <a:cubicBezTo>
                      <a:pt x="2050" y="521"/>
                      <a:pt x="2048" y="519"/>
                      <a:pt x="2048" y="516"/>
                    </a:cubicBezTo>
                    <a:cubicBezTo>
                      <a:pt x="2048" y="513"/>
                      <a:pt x="2050" y="511"/>
                      <a:pt x="2053" y="511"/>
                    </a:cubicBezTo>
                    <a:cubicBezTo>
                      <a:pt x="2056" y="512"/>
                      <a:pt x="2058" y="514"/>
                      <a:pt x="2058" y="517"/>
                    </a:cubicBezTo>
                    <a:close/>
                    <a:moveTo>
                      <a:pt x="2046" y="492"/>
                    </a:moveTo>
                    <a:cubicBezTo>
                      <a:pt x="2046" y="497"/>
                      <a:pt x="2041" y="501"/>
                      <a:pt x="2035" y="501"/>
                    </a:cubicBezTo>
                    <a:cubicBezTo>
                      <a:pt x="2030" y="500"/>
                      <a:pt x="2026" y="496"/>
                      <a:pt x="2027" y="490"/>
                    </a:cubicBezTo>
                    <a:cubicBezTo>
                      <a:pt x="2027" y="485"/>
                      <a:pt x="2032" y="481"/>
                      <a:pt x="2037" y="481"/>
                    </a:cubicBezTo>
                    <a:cubicBezTo>
                      <a:pt x="2043" y="482"/>
                      <a:pt x="2047" y="486"/>
                      <a:pt x="2046" y="492"/>
                    </a:cubicBezTo>
                    <a:close/>
                    <a:moveTo>
                      <a:pt x="1832" y="613"/>
                    </a:moveTo>
                    <a:cubicBezTo>
                      <a:pt x="1844" y="623"/>
                      <a:pt x="1868" y="625"/>
                      <a:pt x="1882" y="618"/>
                    </a:cubicBezTo>
                    <a:cubicBezTo>
                      <a:pt x="1897" y="610"/>
                      <a:pt x="1894" y="595"/>
                      <a:pt x="1876" y="600"/>
                    </a:cubicBezTo>
                    <a:cubicBezTo>
                      <a:pt x="1863" y="604"/>
                      <a:pt x="1845" y="617"/>
                      <a:pt x="1832" y="613"/>
                    </a:cubicBezTo>
                    <a:close/>
                    <a:moveTo>
                      <a:pt x="1831" y="403"/>
                    </a:moveTo>
                    <a:cubicBezTo>
                      <a:pt x="1806" y="397"/>
                      <a:pt x="1771" y="407"/>
                      <a:pt x="1764" y="425"/>
                    </a:cubicBezTo>
                    <a:cubicBezTo>
                      <a:pt x="1756" y="445"/>
                      <a:pt x="1776" y="452"/>
                      <a:pt x="1782" y="435"/>
                    </a:cubicBezTo>
                    <a:cubicBezTo>
                      <a:pt x="1786" y="426"/>
                      <a:pt x="1803" y="404"/>
                      <a:pt x="1831" y="403"/>
                    </a:cubicBezTo>
                    <a:close/>
                    <a:moveTo>
                      <a:pt x="1820" y="396"/>
                    </a:moveTo>
                    <a:cubicBezTo>
                      <a:pt x="1810" y="396"/>
                      <a:pt x="1802" y="391"/>
                      <a:pt x="1796" y="384"/>
                    </a:cubicBezTo>
                    <a:cubicBezTo>
                      <a:pt x="1782" y="370"/>
                      <a:pt x="1777" y="343"/>
                      <a:pt x="1760" y="338"/>
                    </a:cubicBezTo>
                    <a:cubicBezTo>
                      <a:pt x="1752" y="336"/>
                      <a:pt x="1743" y="338"/>
                      <a:pt x="1738" y="344"/>
                    </a:cubicBezTo>
                    <a:cubicBezTo>
                      <a:pt x="1735" y="348"/>
                      <a:pt x="1734" y="353"/>
                      <a:pt x="1737" y="357"/>
                    </a:cubicBezTo>
                    <a:cubicBezTo>
                      <a:pt x="1737" y="353"/>
                      <a:pt x="1741" y="347"/>
                      <a:pt x="1746" y="347"/>
                    </a:cubicBezTo>
                    <a:cubicBezTo>
                      <a:pt x="1752" y="346"/>
                      <a:pt x="1757" y="351"/>
                      <a:pt x="1759" y="356"/>
                    </a:cubicBezTo>
                    <a:cubicBezTo>
                      <a:pt x="1766" y="374"/>
                      <a:pt x="1771" y="392"/>
                      <a:pt x="1792" y="398"/>
                    </a:cubicBezTo>
                    <a:cubicBezTo>
                      <a:pt x="1800" y="401"/>
                      <a:pt x="1808" y="400"/>
                      <a:pt x="1820" y="396"/>
                    </a:cubicBezTo>
                    <a:close/>
                    <a:moveTo>
                      <a:pt x="2055" y="361"/>
                    </a:moveTo>
                    <a:cubicBezTo>
                      <a:pt x="2041" y="365"/>
                      <a:pt x="2037" y="345"/>
                      <a:pt x="2034" y="339"/>
                    </a:cubicBezTo>
                    <a:cubicBezTo>
                      <a:pt x="2032" y="334"/>
                      <a:pt x="2030" y="331"/>
                      <a:pt x="2026" y="330"/>
                    </a:cubicBezTo>
                    <a:cubicBezTo>
                      <a:pt x="2031" y="328"/>
                      <a:pt x="2046" y="331"/>
                      <a:pt x="2052" y="334"/>
                    </a:cubicBezTo>
                    <a:cubicBezTo>
                      <a:pt x="2061" y="339"/>
                      <a:pt x="2065" y="348"/>
                      <a:pt x="2059" y="358"/>
                    </a:cubicBezTo>
                    <a:cubicBezTo>
                      <a:pt x="2058" y="353"/>
                      <a:pt x="2054" y="346"/>
                      <a:pt x="2048" y="344"/>
                    </a:cubicBezTo>
                    <a:cubicBezTo>
                      <a:pt x="2050" y="346"/>
                      <a:pt x="2055" y="354"/>
                      <a:pt x="2055" y="361"/>
                    </a:cubicBezTo>
                    <a:close/>
                    <a:moveTo>
                      <a:pt x="1997" y="648"/>
                    </a:moveTo>
                    <a:cubicBezTo>
                      <a:pt x="1996" y="651"/>
                      <a:pt x="1996" y="656"/>
                      <a:pt x="2000" y="657"/>
                    </a:cubicBezTo>
                    <a:cubicBezTo>
                      <a:pt x="2001" y="657"/>
                      <a:pt x="2003" y="656"/>
                      <a:pt x="2003" y="655"/>
                    </a:cubicBezTo>
                    <a:cubicBezTo>
                      <a:pt x="2004" y="653"/>
                      <a:pt x="2002" y="653"/>
                      <a:pt x="2002" y="653"/>
                    </a:cubicBezTo>
                    <a:cubicBezTo>
                      <a:pt x="2002" y="652"/>
                      <a:pt x="2003" y="652"/>
                      <a:pt x="2004" y="652"/>
                    </a:cubicBezTo>
                    <a:cubicBezTo>
                      <a:pt x="2007" y="652"/>
                      <a:pt x="2009" y="655"/>
                      <a:pt x="2009" y="658"/>
                    </a:cubicBezTo>
                    <a:cubicBezTo>
                      <a:pt x="2009" y="661"/>
                      <a:pt x="2006" y="665"/>
                      <a:pt x="2003" y="665"/>
                    </a:cubicBezTo>
                    <a:cubicBezTo>
                      <a:pt x="1999" y="665"/>
                      <a:pt x="1995" y="664"/>
                      <a:pt x="1993" y="664"/>
                    </a:cubicBezTo>
                    <a:cubicBezTo>
                      <a:pt x="1989" y="665"/>
                      <a:pt x="1988" y="668"/>
                      <a:pt x="1988" y="671"/>
                    </a:cubicBezTo>
                    <a:cubicBezTo>
                      <a:pt x="1986" y="666"/>
                      <a:pt x="1986" y="666"/>
                      <a:pt x="1982" y="665"/>
                    </a:cubicBezTo>
                    <a:cubicBezTo>
                      <a:pt x="1978" y="665"/>
                      <a:pt x="1966" y="666"/>
                      <a:pt x="1964" y="653"/>
                    </a:cubicBezTo>
                    <a:cubicBezTo>
                      <a:pt x="1963" y="661"/>
                      <a:pt x="1967" y="668"/>
                      <a:pt x="1972" y="673"/>
                    </a:cubicBezTo>
                    <a:cubicBezTo>
                      <a:pt x="1978" y="678"/>
                      <a:pt x="1987" y="680"/>
                      <a:pt x="1994" y="679"/>
                    </a:cubicBezTo>
                    <a:cubicBezTo>
                      <a:pt x="2003" y="677"/>
                      <a:pt x="2012" y="666"/>
                      <a:pt x="2012" y="656"/>
                    </a:cubicBezTo>
                    <a:cubicBezTo>
                      <a:pt x="2012" y="651"/>
                      <a:pt x="2009" y="645"/>
                      <a:pt x="2003" y="645"/>
                    </a:cubicBezTo>
                    <a:cubicBezTo>
                      <a:pt x="2001" y="644"/>
                      <a:pt x="1999" y="645"/>
                      <a:pt x="1997" y="648"/>
                    </a:cubicBezTo>
                    <a:close/>
                    <a:moveTo>
                      <a:pt x="1961" y="677"/>
                    </a:moveTo>
                    <a:cubicBezTo>
                      <a:pt x="1961" y="698"/>
                      <a:pt x="1948" y="712"/>
                      <a:pt x="1944" y="721"/>
                    </a:cubicBezTo>
                    <a:cubicBezTo>
                      <a:pt x="1939" y="732"/>
                      <a:pt x="1947" y="737"/>
                      <a:pt x="1955" y="728"/>
                    </a:cubicBezTo>
                    <a:cubicBezTo>
                      <a:pt x="1964" y="717"/>
                      <a:pt x="1965" y="688"/>
                      <a:pt x="1961" y="677"/>
                    </a:cubicBezTo>
                    <a:close/>
                    <a:moveTo>
                      <a:pt x="2090" y="388"/>
                    </a:moveTo>
                    <a:cubicBezTo>
                      <a:pt x="2090" y="385"/>
                      <a:pt x="2087" y="384"/>
                      <a:pt x="2085" y="385"/>
                    </a:cubicBezTo>
                    <a:cubicBezTo>
                      <a:pt x="2083" y="386"/>
                      <a:pt x="2082" y="388"/>
                      <a:pt x="2083" y="390"/>
                    </a:cubicBezTo>
                    <a:cubicBezTo>
                      <a:pt x="2083" y="392"/>
                      <a:pt x="2086" y="393"/>
                      <a:pt x="2088" y="392"/>
                    </a:cubicBezTo>
                    <a:cubicBezTo>
                      <a:pt x="2090" y="392"/>
                      <a:pt x="2091" y="390"/>
                      <a:pt x="2090" y="388"/>
                    </a:cubicBezTo>
                    <a:close/>
                    <a:moveTo>
                      <a:pt x="2106" y="365"/>
                    </a:moveTo>
                    <a:cubicBezTo>
                      <a:pt x="2105" y="361"/>
                      <a:pt x="2101" y="359"/>
                      <a:pt x="2097" y="360"/>
                    </a:cubicBezTo>
                    <a:cubicBezTo>
                      <a:pt x="2093" y="361"/>
                      <a:pt x="2091" y="365"/>
                      <a:pt x="2092" y="369"/>
                    </a:cubicBezTo>
                    <a:cubicBezTo>
                      <a:pt x="2093" y="373"/>
                      <a:pt x="2098" y="375"/>
                      <a:pt x="2102" y="374"/>
                    </a:cubicBezTo>
                    <a:cubicBezTo>
                      <a:pt x="2105" y="373"/>
                      <a:pt x="2108" y="369"/>
                      <a:pt x="2106" y="365"/>
                    </a:cubicBezTo>
                    <a:close/>
                    <a:moveTo>
                      <a:pt x="2099" y="379"/>
                    </a:moveTo>
                    <a:cubicBezTo>
                      <a:pt x="2098" y="376"/>
                      <a:pt x="2095" y="374"/>
                      <a:pt x="2093" y="375"/>
                    </a:cubicBezTo>
                    <a:cubicBezTo>
                      <a:pt x="2090" y="376"/>
                      <a:pt x="2088" y="379"/>
                      <a:pt x="2089" y="382"/>
                    </a:cubicBezTo>
                    <a:cubicBezTo>
                      <a:pt x="2090" y="385"/>
                      <a:pt x="2093" y="386"/>
                      <a:pt x="2096" y="386"/>
                    </a:cubicBezTo>
                    <a:cubicBezTo>
                      <a:pt x="2099" y="385"/>
                      <a:pt x="2100" y="382"/>
                      <a:pt x="2099" y="379"/>
                    </a:cubicBezTo>
                    <a:close/>
                    <a:moveTo>
                      <a:pt x="2091" y="345"/>
                    </a:moveTo>
                    <a:cubicBezTo>
                      <a:pt x="2107" y="356"/>
                      <a:pt x="2119" y="333"/>
                      <a:pt x="2125" y="327"/>
                    </a:cubicBezTo>
                    <a:cubicBezTo>
                      <a:pt x="2129" y="321"/>
                      <a:pt x="2133" y="319"/>
                      <a:pt x="2139" y="319"/>
                    </a:cubicBezTo>
                    <a:cubicBezTo>
                      <a:pt x="2133" y="314"/>
                      <a:pt x="2114" y="311"/>
                      <a:pt x="2105" y="313"/>
                    </a:cubicBezTo>
                    <a:cubicBezTo>
                      <a:pt x="2093" y="315"/>
                      <a:pt x="2083" y="325"/>
                      <a:pt x="2087" y="340"/>
                    </a:cubicBezTo>
                    <a:cubicBezTo>
                      <a:pt x="2090" y="334"/>
                      <a:pt x="2098" y="327"/>
                      <a:pt x="2106" y="327"/>
                    </a:cubicBezTo>
                    <a:cubicBezTo>
                      <a:pt x="2102" y="329"/>
                      <a:pt x="2094" y="336"/>
                      <a:pt x="2091" y="345"/>
                    </a:cubicBezTo>
                    <a:close/>
                    <a:moveTo>
                      <a:pt x="2075" y="332"/>
                    </a:moveTo>
                    <a:cubicBezTo>
                      <a:pt x="2082" y="295"/>
                      <a:pt x="2052" y="253"/>
                      <a:pt x="2021" y="254"/>
                    </a:cubicBezTo>
                    <a:cubicBezTo>
                      <a:pt x="1996" y="255"/>
                      <a:pt x="1998" y="277"/>
                      <a:pt x="2020" y="281"/>
                    </a:cubicBezTo>
                    <a:cubicBezTo>
                      <a:pt x="2036" y="284"/>
                      <a:pt x="2074" y="293"/>
                      <a:pt x="2075" y="332"/>
                    </a:cubicBezTo>
                    <a:close/>
                    <a:moveTo>
                      <a:pt x="1795" y="479"/>
                    </a:moveTo>
                    <a:cubicBezTo>
                      <a:pt x="1793" y="478"/>
                      <a:pt x="1790" y="480"/>
                      <a:pt x="1790" y="483"/>
                    </a:cubicBezTo>
                    <a:cubicBezTo>
                      <a:pt x="1790" y="485"/>
                      <a:pt x="1792" y="487"/>
                      <a:pt x="1794" y="488"/>
                    </a:cubicBezTo>
                    <a:cubicBezTo>
                      <a:pt x="1797" y="488"/>
                      <a:pt x="1799" y="486"/>
                      <a:pt x="1799" y="484"/>
                    </a:cubicBezTo>
                    <a:cubicBezTo>
                      <a:pt x="1799" y="481"/>
                      <a:pt x="1798" y="479"/>
                      <a:pt x="1795" y="479"/>
                    </a:cubicBezTo>
                    <a:close/>
                    <a:moveTo>
                      <a:pt x="1792" y="465"/>
                    </a:moveTo>
                    <a:cubicBezTo>
                      <a:pt x="1789" y="465"/>
                      <a:pt x="1786" y="467"/>
                      <a:pt x="1786" y="470"/>
                    </a:cubicBezTo>
                    <a:cubicBezTo>
                      <a:pt x="1785" y="473"/>
                      <a:pt x="1788" y="476"/>
                      <a:pt x="1791" y="476"/>
                    </a:cubicBezTo>
                    <a:cubicBezTo>
                      <a:pt x="1794" y="477"/>
                      <a:pt x="1797" y="475"/>
                      <a:pt x="1797" y="471"/>
                    </a:cubicBezTo>
                    <a:cubicBezTo>
                      <a:pt x="1798" y="468"/>
                      <a:pt x="1795" y="465"/>
                      <a:pt x="1792" y="465"/>
                    </a:cubicBezTo>
                    <a:close/>
                    <a:moveTo>
                      <a:pt x="1792" y="447"/>
                    </a:moveTo>
                    <a:cubicBezTo>
                      <a:pt x="1788" y="447"/>
                      <a:pt x="1784" y="450"/>
                      <a:pt x="1784" y="454"/>
                    </a:cubicBezTo>
                    <a:cubicBezTo>
                      <a:pt x="1783" y="458"/>
                      <a:pt x="1786" y="462"/>
                      <a:pt x="1790" y="463"/>
                    </a:cubicBezTo>
                    <a:cubicBezTo>
                      <a:pt x="1794" y="463"/>
                      <a:pt x="1798" y="460"/>
                      <a:pt x="1799" y="456"/>
                    </a:cubicBezTo>
                    <a:cubicBezTo>
                      <a:pt x="1799" y="452"/>
                      <a:pt x="1796" y="448"/>
                      <a:pt x="1792" y="447"/>
                    </a:cubicBezTo>
                    <a:close/>
                    <a:moveTo>
                      <a:pt x="1855" y="454"/>
                    </a:moveTo>
                    <a:cubicBezTo>
                      <a:pt x="1859" y="461"/>
                      <a:pt x="1861" y="471"/>
                      <a:pt x="1857" y="480"/>
                    </a:cubicBezTo>
                    <a:cubicBezTo>
                      <a:pt x="1850" y="494"/>
                      <a:pt x="1836" y="499"/>
                      <a:pt x="1821" y="493"/>
                    </a:cubicBezTo>
                    <a:cubicBezTo>
                      <a:pt x="1794" y="483"/>
                      <a:pt x="1782" y="515"/>
                      <a:pt x="1811" y="526"/>
                    </a:cubicBezTo>
                    <a:cubicBezTo>
                      <a:pt x="1826" y="532"/>
                      <a:pt x="1843" y="526"/>
                      <a:pt x="1852" y="518"/>
                    </a:cubicBezTo>
                    <a:cubicBezTo>
                      <a:pt x="1871" y="501"/>
                      <a:pt x="1876" y="467"/>
                      <a:pt x="1855" y="454"/>
                    </a:cubicBezTo>
                    <a:close/>
                    <a:moveTo>
                      <a:pt x="1851" y="545"/>
                    </a:moveTo>
                    <a:cubicBezTo>
                      <a:pt x="1901" y="550"/>
                      <a:pt x="1944" y="606"/>
                      <a:pt x="1931" y="646"/>
                    </a:cubicBezTo>
                    <a:cubicBezTo>
                      <a:pt x="1920" y="678"/>
                      <a:pt x="1891" y="667"/>
                      <a:pt x="1895" y="636"/>
                    </a:cubicBezTo>
                    <a:cubicBezTo>
                      <a:pt x="1898" y="615"/>
                      <a:pt x="1901" y="562"/>
                      <a:pt x="1851" y="545"/>
                    </a:cubicBezTo>
                    <a:close/>
                    <a:moveTo>
                      <a:pt x="1867" y="537"/>
                    </a:moveTo>
                    <a:cubicBezTo>
                      <a:pt x="1913" y="524"/>
                      <a:pt x="1931" y="530"/>
                      <a:pt x="1966" y="538"/>
                    </a:cubicBezTo>
                    <a:cubicBezTo>
                      <a:pt x="1976" y="541"/>
                      <a:pt x="1987" y="539"/>
                      <a:pt x="1995" y="535"/>
                    </a:cubicBezTo>
                    <a:cubicBezTo>
                      <a:pt x="2005" y="529"/>
                      <a:pt x="2011" y="518"/>
                      <a:pt x="2013" y="510"/>
                    </a:cubicBezTo>
                    <a:cubicBezTo>
                      <a:pt x="2024" y="526"/>
                      <a:pt x="2008" y="548"/>
                      <a:pt x="1999" y="554"/>
                    </a:cubicBezTo>
                    <a:cubicBezTo>
                      <a:pt x="1983" y="567"/>
                      <a:pt x="1960" y="570"/>
                      <a:pt x="1939" y="564"/>
                    </a:cubicBezTo>
                    <a:cubicBezTo>
                      <a:pt x="1917" y="557"/>
                      <a:pt x="1891" y="541"/>
                      <a:pt x="1867" y="537"/>
                    </a:cubicBezTo>
                    <a:close/>
                    <a:moveTo>
                      <a:pt x="1900" y="497"/>
                    </a:moveTo>
                    <a:cubicBezTo>
                      <a:pt x="1909" y="491"/>
                      <a:pt x="1916" y="479"/>
                      <a:pt x="1919" y="470"/>
                    </a:cubicBezTo>
                    <a:cubicBezTo>
                      <a:pt x="1924" y="458"/>
                      <a:pt x="1923" y="439"/>
                      <a:pt x="1913" y="431"/>
                    </a:cubicBezTo>
                    <a:cubicBezTo>
                      <a:pt x="1921" y="420"/>
                      <a:pt x="1921" y="408"/>
                      <a:pt x="1921" y="396"/>
                    </a:cubicBezTo>
                    <a:cubicBezTo>
                      <a:pt x="1920" y="380"/>
                      <a:pt x="1925" y="363"/>
                      <a:pt x="1939" y="361"/>
                    </a:cubicBezTo>
                    <a:cubicBezTo>
                      <a:pt x="1923" y="353"/>
                      <a:pt x="1903" y="373"/>
                      <a:pt x="1898" y="387"/>
                    </a:cubicBezTo>
                    <a:cubicBezTo>
                      <a:pt x="1891" y="407"/>
                      <a:pt x="1900" y="427"/>
                      <a:pt x="1906" y="449"/>
                    </a:cubicBezTo>
                    <a:cubicBezTo>
                      <a:pt x="1910" y="462"/>
                      <a:pt x="1911" y="478"/>
                      <a:pt x="1900" y="497"/>
                    </a:cubicBezTo>
                    <a:close/>
                    <a:moveTo>
                      <a:pt x="2059" y="246"/>
                    </a:moveTo>
                    <a:cubicBezTo>
                      <a:pt x="2048" y="237"/>
                      <a:pt x="2022" y="221"/>
                      <a:pt x="2004" y="229"/>
                    </a:cubicBezTo>
                    <a:cubicBezTo>
                      <a:pt x="2003" y="228"/>
                      <a:pt x="2000" y="227"/>
                      <a:pt x="1997" y="228"/>
                    </a:cubicBezTo>
                    <a:cubicBezTo>
                      <a:pt x="2006" y="220"/>
                      <a:pt x="2021" y="221"/>
                      <a:pt x="2033" y="226"/>
                    </a:cubicBezTo>
                    <a:cubicBezTo>
                      <a:pt x="2045" y="231"/>
                      <a:pt x="2054" y="239"/>
                      <a:pt x="2059" y="246"/>
                    </a:cubicBezTo>
                    <a:close/>
                    <a:moveTo>
                      <a:pt x="1992" y="270"/>
                    </a:moveTo>
                    <a:cubicBezTo>
                      <a:pt x="1989" y="269"/>
                      <a:pt x="1985" y="270"/>
                      <a:pt x="1984" y="273"/>
                    </a:cubicBezTo>
                    <a:cubicBezTo>
                      <a:pt x="1982" y="276"/>
                      <a:pt x="1983" y="280"/>
                      <a:pt x="1986" y="281"/>
                    </a:cubicBezTo>
                    <a:cubicBezTo>
                      <a:pt x="1989" y="283"/>
                      <a:pt x="1993" y="282"/>
                      <a:pt x="1995" y="279"/>
                    </a:cubicBezTo>
                    <a:cubicBezTo>
                      <a:pt x="1996" y="276"/>
                      <a:pt x="1995" y="272"/>
                      <a:pt x="1992" y="270"/>
                    </a:cubicBezTo>
                    <a:close/>
                    <a:moveTo>
                      <a:pt x="1995" y="252"/>
                    </a:moveTo>
                    <a:cubicBezTo>
                      <a:pt x="1991" y="250"/>
                      <a:pt x="1986" y="251"/>
                      <a:pt x="1984" y="255"/>
                    </a:cubicBezTo>
                    <a:cubicBezTo>
                      <a:pt x="1982" y="259"/>
                      <a:pt x="1984" y="264"/>
                      <a:pt x="1988" y="266"/>
                    </a:cubicBezTo>
                    <a:cubicBezTo>
                      <a:pt x="1991" y="268"/>
                      <a:pt x="1996" y="266"/>
                      <a:pt x="1998" y="262"/>
                    </a:cubicBezTo>
                    <a:cubicBezTo>
                      <a:pt x="2000" y="258"/>
                      <a:pt x="1998" y="254"/>
                      <a:pt x="1995" y="252"/>
                    </a:cubicBezTo>
                    <a:close/>
                    <a:moveTo>
                      <a:pt x="2002" y="230"/>
                    </a:moveTo>
                    <a:cubicBezTo>
                      <a:pt x="1997" y="227"/>
                      <a:pt x="1991" y="229"/>
                      <a:pt x="1988" y="234"/>
                    </a:cubicBezTo>
                    <a:cubicBezTo>
                      <a:pt x="1986" y="239"/>
                      <a:pt x="1988" y="245"/>
                      <a:pt x="1993" y="248"/>
                    </a:cubicBezTo>
                    <a:cubicBezTo>
                      <a:pt x="1998" y="250"/>
                      <a:pt x="2004" y="248"/>
                      <a:pt x="2007" y="243"/>
                    </a:cubicBezTo>
                    <a:cubicBezTo>
                      <a:pt x="2009" y="238"/>
                      <a:pt x="2007" y="232"/>
                      <a:pt x="2002" y="230"/>
                    </a:cubicBezTo>
                    <a:close/>
                    <a:moveTo>
                      <a:pt x="2078" y="210"/>
                    </a:moveTo>
                    <a:cubicBezTo>
                      <a:pt x="2074" y="208"/>
                      <a:pt x="2070" y="210"/>
                      <a:pt x="2068" y="213"/>
                    </a:cubicBezTo>
                    <a:cubicBezTo>
                      <a:pt x="2066" y="217"/>
                      <a:pt x="2067" y="221"/>
                      <a:pt x="2071" y="223"/>
                    </a:cubicBezTo>
                    <a:cubicBezTo>
                      <a:pt x="2075" y="225"/>
                      <a:pt x="2079" y="224"/>
                      <a:pt x="2081" y="220"/>
                    </a:cubicBezTo>
                    <a:cubicBezTo>
                      <a:pt x="2083" y="216"/>
                      <a:pt x="2081" y="212"/>
                      <a:pt x="2078" y="210"/>
                    </a:cubicBezTo>
                    <a:close/>
                    <a:moveTo>
                      <a:pt x="1731" y="670"/>
                    </a:moveTo>
                    <a:cubicBezTo>
                      <a:pt x="1736" y="676"/>
                      <a:pt x="1749" y="678"/>
                      <a:pt x="1752" y="669"/>
                    </a:cubicBezTo>
                    <a:cubicBezTo>
                      <a:pt x="1758" y="669"/>
                      <a:pt x="1764" y="673"/>
                      <a:pt x="1766" y="679"/>
                    </a:cubicBezTo>
                    <a:cubicBezTo>
                      <a:pt x="1769" y="689"/>
                      <a:pt x="1762" y="703"/>
                      <a:pt x="1752" y="706"/>
                    </a:cubicBezTo>
                    <a:cubicBezTo>
                      <a:pt x="1779" y="707"/>
                      <a:pt x="1790" y="667"/>
                      <a:pt x="1769" y="650"/>
                    </a:cubicBezTo>
                    <a:cubicBezTo>
                      <a:pt x="1757" y="640"/>
                      <a:pt x="1744" y="641"/>
                      <a:pt x="1736" y="647"/>
                    </a:cubicBezTo>
                    <a:cubicBezTo>
                      <a:pt x="1728" y="652"/>
                      <a:pt x="1725" y="663"/>
                      <a:pt x="1731" y="670"/>
                    </a:cubicBezTo>
                    <a:close/>
                    <a:moveTo>
                      <a:pt x="1695" y="620"/>
                    </a:moveTo>
                    <a:cubicBezTo>
                      <a:pt x="1718" y="617"/>
                      <a:pt x="1732" y="632"/>
                      <a:pt x="1743" y="635"/>
                    </a:cubicBezTo>
                    <a:cubicBezTo>
                      <a:pt x="1755" y="638"/>
                      <a:pt x="1759" y="624"/>
                      <a:pt x="1747" y="617"/>
                    </a:cubicBezTo>
                    <a:cubicBezTo>
                      <a:pt x="1733" y="610"/>
                      <a:pt x="1712" y="613"/>
                      <a:pt x="1695" y="620"/>
                    </a:cubicBezTo>
                    <a:close/>
                    <a:moveTo>
                      <a:pt x="1778" y="589"/>
                    </a:moveTo>
                    <a:cubicBezTo>
                      <a:pt x="1773" y="595"/>
                      <a:pt x="1774" y="605"/>
                      <a:pt x="1777" y="610"/>
                    </a:cubicBezTo>
                    <a:cubicBezTo>
                      <a:pt x="1771" y="615"/>
                      <a:pt x="1756" y="607"/>
                      <a:pt x="1759" y="595"/>
                    </a:cubicBezTo>
                    <a:cubicBezTo>
                      <a:pt x="1762" y="587"/>
                      <a:pt x="1772" y="583"/>
                      <a:pt x="1778" y="589"/>
                    </a:cubicBezTo>
                    <a:close/>
                    <a:moveTo>
                      <a:pt x="1812" y="599"/>
                    </a:moveTo>
                    <a:cubicBezTo>
                      <a:pt x="1808" y="596"/>
                      <a:pt x="1803" y="596"/>
                      <a:pt x="1800" y="600"/>
                    </a:cubicBezTo>
                    <a:cubicBezTo>
                      <a:pt x="1795" y="606"/>
                      <a:pt x="1802" y="614"/>
                      <a:pt x="1809" y="613"/>
                    </a:cubicBezTo>
                    <a:cubicBezTo>
                      <a:pt x="1815" y="611"/>
                      <a:pt x="1816" y="607"/>
                      <a:pt x="1824" y="609"/>
                    </a:cubicBezTo>
                    <a:cubicBezTo>
                      <a:pt x="1817" y="606"/>
                      <a:pt x="1817" y="602"/>
                      <a:pt x="1812" y="599"/>
                    </a:cubicBezTo>
                    <a:close/>
                    <a:moveTo>
                      <a:pt x="1749" y="549"/>
                    </a:moveTo>
                    <a:cubicBezTo>
                      <a:pt x="1760" y="532"/>
                      <a:pt x="1759" y="494"/>
                      <a:pt x="1738" y="491"/>
                    </a:cubicBezTo>
                    <a:cubicBezTo>
                      <a:pt x="1738" y="487"/>
                      <a:pt x="1744" y="484"/>
                      <a:pt x="1750" y="486"/>
                    </a:cubicBezTo>
                    <a:cubicBezTo>
                      <a:pt x="1756" y="488"/>
                      <a:pt x="1762" y="495"/>
                      <a:pt x="1760" y="504"/>
                    </a:cubicBezTo>
                    <a:cubicBezTo>
                      <a:pt x="1768" y="505"/>
                      <a:pt x="1768" y="531"/>
                      <a:pt x="1749" y="549"/>
                    </a:cubicBezTo>
                    <a:close/>
                    <a:moveTo>
                      <a:pt x="1687" y="834"/>
                    </a:moveTo>
                    <a:cubicBezTo>
                      <a:pt x="1698" y="830"/>
                      <a:pt x="1706" y="823"/>
                      <a:pt x="1710" y="812"/>
                    </a:cubicBezTo>
                    <a:cubicBezTo>
                      <a:pt x="1712" y="803"/>
                      <a:pt x="1710" y="794"/>
                      <a:pt x="1706" y="786"/>
                    </a:cubicBezTo>
                    <a:cubicBezTo>
                      <a:pt x="1704" y="782"/>
                      <a:pt x="1702" y="780"/>
                      <a:pt x="1698" y="778"/>
                    </a:cubicBezTo>
                    <a:cubicBezTo>
                      <a:pt x="1699" y="779"/>
                      <a:pt x="1700" y="779"/>
                      <a:pt x="1701" y="780"/>
                    </a:cubicBezTo>
                    <a:cubicBezTo>
                      <a:pt x="1705" y="787"/>
                      <a:pt x="1703" y="796"/>
                      <a:pt x="1696" y="801"/>
                    </a:cubicBezTo>
                    <a:cubicBezTo>
                      <a:pt x="1689" y="805"/>
                      <a:pt x="1680" y="803"/>
                      <a:pt x="1675" y="796"/>
                    </a:cubicBezTo>
                    <a:cubicBezTo>
                      <a:pt x="1669" y="786"/>
                      <a:pt x="1677" y="773"/>
                      <a:pt x="1688" y="773"/>
                    </a:cubicBezTo>
                    <a:cubicBezTo>
                      <a:pt x="1696" y="773"/>
                      <a:pt x="1704" y="778"/>
                      <a:pt x="1708" y="785"/>
                    </a:cubicBezTo>
                    <a:cubicBezTo>
                      <a:pt x="1713" y="793"/>
                      <a:pt x="1715" y="803"/>
                      <a:pt x="1713" y="812"/>
                    </a:cubicBezTo>
                    <a:cubicBezTo>
                      <a:pt x="1710" y="825"/>
                      <a:pt x="1701" y="834"/>
                      <a:pt x="1688" y="838"/>
                    </a:cubicBezTo>
                    <a:cubicBezTo>
                      <a:pt x="1678" y="841"/>
                      <a:pt x="1669" y="840"/>
                      <a:pt x="1660" y="837"/>
                    </a:cubicBezTo>
                    <a:cubicBezTo>
                      <a:pt x="1662" y="838"/>
                      <a:pt x="1663" y="840"/>
                      <a:pt x="1665" y="842"/>
                    </a:cubicBezTo>
                    <a:cubicBezTo>
                      <a:pt x="1672" y="850"/>
                      <a:pt x="1677" y="857"/>
                      <a:pt x="1682" y="865"/>
                    </a:cubicBezTo>
                    <a:cubicBezTo>
                      <a:pt x="1683" y="868"/>
                      <a:pt x="1684" y="870"/>
                      <a:pt x="1685" y="873"/>
                    </a:cubicBezTo>
                    <a:cubicBezTo>
                      <a:pt x="1687" y="877"/>
                      <a:pt x="1688" y="881"/>
                      <a:pt x="1689" y="885"/>
                    </a:cubicBezTo>
                    <a:cubicBezTo>
                      <a:pt x="1689" y="887"/>
                      <a:pt x="1692" y="901"/>
                      <a:pt x="1689" y="902"/>
                    </a:cubicBezTo>
                    <a:cubicBezTo>
                      <a:pt x="1688" y="901"/>
                      <a:pt x="1686" y="893"/>
                      <a:pt x="1686" y="892"/>
                    </a:cubicBezTo>
                    <a:cubicBezTo>
                      <a:pt x="1685" y="886"/>
                      <a:pt x="1683" y="880"/>
                      <a:pt x="1680" y="875"/>
                    </a:cubicBezTo>
                    <a:cubicBezTo>
                      <a:pt x="1679" y="872"/>
                      <a:pt x="1678" y="870"/>
                      <a:pt x="1677" y="868"/>
                    </a:cubicBezTo>
                    <a:cubicBezTo>
                      <a:pt x="1673" y="859"/>
                      <a:pt x="1669" y="852"/>
                      <a:pt x="1662" y="845"/>
                    </a:cubicBezTo>
                    <a:cubicBezTo>
                      <a:pt x="1662" y="845"/>
                      <a:pt x="1661" y="844"/>
                      <a:pt x="1660" y="843"/>
                    </a:cubicBezTo>
                    <a:cubicBezTo>
                      <a:pt x="1661" y="845"/>
                      <a:pt x="1663" y="848"/>
                      <a:pt x="1664" y="851"/>
                    </a:cubicBezTo>
                    <a:cubicBezTo>
                      <a:pt x="1667" y="859"/>
                      <a:pt x="1669" y="865"/>
                      <a:pt x="1670" y="874"/>
                    </a:cubicBezTo>
                    <a:cubicBezTo>
                      <a:pt x="1670" y="897"/>
                      <a:pt x="1652" y="908"/>
                      <a:pt x="1632" y="910"/>
                    </a:cubicBezTo>
                    <a:cubicBezTo>
                      <a:pt x="1615" y="911"/>
                      <a:pt x="1598" y="905"/>
                      <a:pt x="1588" y="891"/>
                    </a:cubicBezTo>
                    <a:cubicBezTo>
                      <a:pt x="1580" y="878"/>
                      <a:pt x="1581" y="865"/>
                      <a:pt x="1590" y="853"/>
                    </a:cubicBezTo>
                    <a:cubicBezTo>
                      <a:pt x="1595" y="848"/>
                      <a:pt x="1599" y="845"/>
                      <a:pt x="1606" y="843"/>
                    </a:cubicBezTo>
                    <a:cubicBezTo>
                      <a:pt x="1611" y="841"/>
                      <a:pt x="1616" y="842"/>
                      <a:pt x="1621" y="844"/>
                    </a:cubicBezTo>
                    <a:cubicBezTo>
                      <a:pt x="1627" y="847"/>
                      <a:pt x="1631" y="852"/>
                      <a:pt x="1632" y="859"/>
                    </a:cubicBezTo>
                    <a:cubicBezTo>
                      <a:pt x="1632" y="863"/>
                      <a:pt x="1631" y="866"/>
                      <a:pt x="1629" y="870"/>
                    </a:cubicBezTo>
                    <a:cubicBezTo>
                      <a:pt x="1625" y="873"/>
                      <a:pt x="1621" y="875"/>
                      <a:pt x="1617" y="874"/>
                    </a:cubicBezTo>
                    <a:cubicBezTo>
                      <a:pt x="1611" y="874"/>
                      <a:pt x="1607" y="871"/>
                      <a:pt x="1605" y="866"/>
                    </a:cubicBezTo>
                    <a:cubicBezTo>
                      <a:pt x="1603" y="861"/>
                      <a:pt x="1605" y="856"/>
                      <a:pt x="1610" y="853"/>
                    </a:cubicBezTo>
                    <a:cubicBezTo>
                      <a:pt x="1615" y="850"/>
                      <a:pt x="1622" y="851"/>
                      <a:pt x="1625" y="857"/>
                    </a:cubicBezTo>
                    <a:cubicBezTo>
                      <a:pt x="1629" y="862"/>
                      <a:pt x="1627" y="869"/>
                      <a:pt x="1622" y="872"/>
                    </a:cubicBezTo>
                    <a:cubicBezTo>
                      <a:pt x="1620" y="873"/>
                      <a:pt x="1617" y="874"/>
                      <a:pt x="1615" y="874"/>
                    </a:cubicBezTo>
                    <a:cubicBezTo>
                      <a:pt x="1616" y="874"/>
                      <a:pt x="1616" y="874"/>
                      <a:pt x="1617" y="874"/>
                    </a:cubicBezTo>
                    <a:cubicBezTo>
                      <a:pt x="1621" y="874"/>
                      <a:pt x="1625" y="873"/>
                      <a:pt x="1628" y="869"/>
                    </a:cubicBezTo>
                    <a:cubicBezTo>
                      <a:pt x="1631" y="866"/>
                      <a:pt x="1631" y="863"/>
                      <a:pt x="1631" y="859"/>
                    </a:cubicBezTo>
                    <a:cubicBezTo>
                      <a:pt x="1630" y="853"/>
                      <a:pt x="1626" y="848"/>
                      <a:pt x="1620" y="845"/>
                    </a:cubicBezTo>
                    <a:cubicBezTo>
                      <a:pt x="1615" y="843"/>
                      <a:pt x="1611" y="843"/>
                      <a:pt x="1606" y="844"/>
                    </a:cubicBezTo>
                    <a:cubicBezTo>
                      <a:pt x="1600" y="846"/>
                      <a:pt x="1596" y="849"/>
                      <a:pt x="1591" y="854"/>
                    </a:cubicBezTo>
                    <a:cubicBezTo>
                      <a:pt x="1583" y="865"/>
                      <a:pt x="1582" y="878"/>
                      <a:pt x="1590" y="889"/>
                    </a:cubicBezTo>
                    <a:cubicBezTo>
                      <a:pt x="1599" y="903"/>
                      <a:pt x="1618" y="908"/>
                      <a:pt x="1633" y="906"/>
                    </a:cubicBezTo>
                    <a:cubicBezTo>
                      <a:pt x="1650" y="904"/>
                      <a:pt x="1665" y="894"/>
                      <a:pt x="1665" y="874"/>
                    </a:cubicBezTo>
                    <a:cubicBezTo>
                      <a:pt x="1665" y="866"/>
                      <a:pt x="1663" y="860"/>
                      <a:pt x="1659" y="853"/>
                    </a:cubicBezTo>
                    <a:cubicBezTo>
                      <a:pt x="1657" y="848"/>
                      <a:pt x="1655" y="844"/>
                      <a:pt x="1652" y="840"/>
                    </a:cubicBezTo>
                    <a:cubicBezTo>
                      <a:pt x="1643" y="825"/>
                      <a:pt x="1630" y="815"/>
                      <a:pt x="1624" y="798"/>
                    </a:cubicBezTo>
                    <a:cubicBezTo>
                      <a:pt x="1617" y="782"/>
                      <a:pt x="1618" y="765"/>
                      <a:pt x="1626" y="747"/>
                    </a:cubicBezTo>
                    <a:cubicBezTo>
                      <a:pt x="1630" y="738"/>
                      <a:pt x="1635" y="732"/>
                      <a:pt x="1642" y="726"/>
                    </a:cubicBezTo>
                    <a:cubicBezTo>
                      <a:pt x="1645" y="723"/>
                      <a:pt x="1648" y="721"/>
                      <a:pt x="1651" y="719"/>
                    </a:cubicBezTo>
                    <a:cubicBezTo>
                      <a:pt x="1648" y="719"/>
                      <a:pt x="1645" y="719"/>
                      <a:pt x="1642" y="718"/>
                    </a:cubicBezTo>
                    <a:cubicBezTo>
                      <a:pt x="1631" y="714"/>
                      <a:pt x="1624" y="705"/>
                      <a:pt x="1623" y="694"/>
                    </a:cubicBezTo>
                    <a:cubicBezTo>
                      <a:pt x="1622" y="683"/>
                      <a:pt x="1626" y="672"/>
                      <a:pt x="1636" y="667"/>
                    </a:cubicBezTo>
                    <a:cubicBezTo>
                      <a:pt x="1644" y="663"/>
                      <a:pt x="1654" y="663"/>
                      <a:pt x="1660" y="669"/>
                    </a:cubicBezTo>
                    <a:cubicBezTo>
                      <a:pt x="1664" y="673"/>
                      <a:pt x="1666" y="677"/>
                      <a:pt x="1666" y="682"/>
                    </a:cubicBezTo>
                    <a:cubicBezTo>
                      <a:pt x="1666" y="685"/>
                      <a:pt x="1665" y="688"/>
                      <a:pt x="1663" y="691"/>
                    </a:cubicBezTo>
                    <a:cubicBezTo>
                      <a:pt x="1660" y="696"/>
                      <a:pt x="1655" y="697"/>
                      <a:pt x="1650" y="695"/>
                    </a:cubicBezTo>
                    <a:cubicBezTo>
                      <a:pt x="1644" y="692"/>
                      <a:pt x="1642" y="686"/>
                      <a:pt x="1645" y="681"/>
                    </a:cubicBezTo>
                    <a:cubicBezTo>
                      <a:pt x="1647" y="675"/>
                      <a:pt x="1653" y="673"/>
                      <a:pt x="1659" y="675"/>
                    </a:cubicBezTo>
                    <a:cubicBezTo>
                      <a:pt x="1663" y="677"/>
                      <a:pt x="1666" y="682"/>
                      <a:pt x="1665" y="687"/>
                    </a:cubicBezTo>
                    <a:cubicBezTo>
                      <a:pt x="1667" y="681"/>
                      <a:pt x="1665" y="674"/>
                      <a:pt x="1659" y="669"/>
                    </a:cubicBezTo>
                    <a:cubicBezTo>
                      <a:pt x="1653" y="664"/>
                      <a:pt x="1644" y="664"/>
                      <a:pt x="1636" y="668"/>
                    </a:cubicBezTo>
                    <a:cubicBezTo>
                      <a:pt x="1628" y="673"/>
                      <a:pt x="1624" y="683"/>
                      <a:pt x="1625" y="693"/>
                    </a:cubicBezTo>
                    <a:cubicBezTo>
                      <a:pt x="1625" y="699"/>
                      <a:pt x="1628" y="705"/>
                      <a:pt x="1632" y="709"/>
                    </a:cubicBezTo>
                    <a:cubicBezTo>
                      <a:pt x="1646" y="723"/>
                      <a:pt x="1664" y="709"/>
                      <a:pt x="1686" y="709"/>
                    </a:cubicBezTo>
                    <a:cubicBezTo>
                      <a:pt x="1709" y="708"/>
                      <a:pt x="1732" y="717"/>
                      <a:pt x="1749" y="730"/>
                    </a:cubicBezTo>
                    <a:cubicBezTo>
                      <a:pt x="1724" y="716"/>
                      <a:pt x="1695" y="706"/>
                      <a:pt x="1666" y="716"/>
                    </a:cubicBezTo>
                    <a:cubicBezTo>
                      <a:pt x="1658" y="719"/>
                      <a:pt x="1652" y="723"/>
                      <a:pt x="1645" y="729"/>
                    </a:cubicBezTo>
                    <a:cubicBezTo>
                      <a:pt x="1638" y="735"/>
                      <a:pt x="1634" y="741"/>
                      <a:pt x="1630" y="749"/>
                    </a:cubicBezTo>
                    <a:cubicBezTo>
                      <a:pt x="1619" y="774"/>
                      <a:pt x="1624" y="797"/>
                      <a:pt x="1640" y="815"/>
                    </a:cubicBezTo>
                    <a:cubicBezTo>
                      <a:pt x="1652" y="830"/>
                      <a:pt x="1667" y="839"/>
                      <a:pt x="1687" y="834"/>
                    </a:cubicBezTo>
                    <a:close/>
                    <a:moveTo>
                      <a:pt x="1715" y="1039"/>
                    </a:moveTo>
                    <a:cubicBezTo>
                      <a:pt x="1712" y="1038"/>
                      <a:pt x="1711" y="1035"/>
                      <a:pt x="1713" y="1032"/>
                    </a:cubicBezTo>
                    <a:cubicBezTo>
                      <a:pt x="1714" y="1030"/>
                      <a:pt x="1717" y="1029"/>
                      <a:pt x="1720" y="1030"/>
                    </a:cubicBezTo>
                    <a:cubicBezTo>
                      <a:pt x="1722" y="1031"/>
                      <a:pt x="1723" y="1034"/>
                      <a:pt x="1722" y="1037"/>
                    </a:cubicBezTo>
                    <a:cubicBezTo>
                      <a:pt x="1721" y="1039"/>
                      <a:pt x="1718" y="1040"/>
                      <a:pt x="1715" y="1039"/>
                    </a:cubicBezTo>
                    <a:close/>
                    <a:moveTo>
                      <a:pt x="1748" y="906"/>
                    </a:moveTo>
                    <a:cubicBezTo>
                      <a:pt x="1753" y="903"/>
                      <a:pt x="1756" y="897"/>
                      <a:pt x="1754" y="892"/>
                    </a:cubicBezTo>
                    <a:cubicBezTo>
                      <a:pt x="1752" y="890"/>
                      <a:pt x="1749" y="888"/>
                      <a:pt x="1746" y="888"/>
                    </a:cubicBezTo>
                    <a:cubicBezTo>
                      <a:pt x="1743" y="888"/>
                      <a:pt x="1740" y="891"/>
                      <a:pt x="1741" y="895"/>
                    </a:cubicBezTo>
                    <a:cubicBezTo>
                      <a:pt x="1741" y="897"/>
                      <a:pt x="1743" y="899"/>
                      <a:pt x="1746" y="899"/>
                    </a:cubicBezTo>
                    <a:cubicBezTo>
                      <a:pt x="1742" y="902"/>
                      <a:pt x="1735" y="895"/>
                      <a:pt x="1739" y="888"/>
                    </a:cubicBezTo>
                    <a:cubicBezTo>
                      <a:pt x="1741" y="885"/>
                      <a:pt x="1745" y="883"/>
                      <a:pt x="1750" y="885"/>
                    </a:cubicBezTo>
                    <a:cubicBezTo>
                      <a:pt x="1757" y="887"/>
                      <a:pt x="1759" y="895"/>
                      <a:pt x="1757" y="901"/>
                    </a:cubicBezTo>
                    <a:cubicBezTo>
                      <a:pt x="1755" y="907"/>
                      <a:pt x="1748" y="911"/>
                      <a:pt x="1742" y="911"/>
                    </a:cubicBezTo>
                    <a:cubicBezTo>
                      <a:pt x="1761" y="912"/>
                      <a:pt x="1785" y="894"/>
                      <a:pt x="1793" y="882"/>
                    </a:cubicBezTo>
                    <a:cubicBezTo>
                      <a:pt x="1793" y="883"/>
                      <a:pt x="1794" y="885"/>
                      <a:pt x="1795" y="885"/>
                    </a:cubicBezTo>
                    <a:cubicBezTo>
                      <a:pt x="1782" y="903"/>
                      <a:pt x="1755" y="917"/>
                      <a:pt x="1738" y="913"/>
                    </a:cubicBezTo>
                    <a:cubicBezTo>
                      <a:pt x="1757" y="931"/>
                      <a:pt x="1765" y="947"/>
                      <a:pt x="1779" y="956"/>
                    </a:cubicBezTo>
                    <a:cubicBezTo>
                      <a:pt x="1786" y="961"/>
                      <a:pt x="1794" y="964"/>
                      <a:pt x="1802" y="962"/>
                    </a:cubicBezTo>
                    <a:cubicBezTo>
                      <a:pt x="1802" y="964"/>
                      <a:pt x="1805" y="965"/>
                      <a:pt x="1807" y="965"/>
                    </a:cubicBezTo>
                    <a:cubicBezTo>
                      <a:pt x="1798" y="970"/>
                      <a:pt x="1785" y="966"/>
                      <a:pt x="1775" y="958"/>
                    </a:cubicBezTo>
                    <a:cubicBezTo>
                      <a:pt x="1774" y="957"/>
                      <a:pt x="1774" y="957"/>
                      <a:pt x="1773" y="956"/>
                    </a:cubicBezTo>
                    <a:cubicBezTo>
                      <a:pt x="1780" y="970"/>
                      <a:pt x="1797" y="982"/>
                      <a:pt x="1814" y="986"/>
                    </a:cubicBezTo>
                    <a:cubicBezTo>
                      <a:pt x="1821" y="988"/>
                      <a:pt x="1830" y="990"/>
                      <a:pt x="1836" y="986"/>
                    </a:cubicBezTo>
                    <a:cubicBezTo>
                      <a:pt x="1840" y="984"/>
                      <a:pt x="1844" y="979"/>
                      <a:pt x="1841" y="974"/>
                    </a:cubicBezTo>
                    <a:cubicBezTo>
                      <a:pt x="1841" y="973"/>
                      <a:pt x="1839" y="972"/>
                      <a:pt x="1837" y="972"/>
                    </a:cubicBezTo>
                    <a:cubicBezTo>
                      <a:pt x="1836" y="973"/>
                      <a:pt x="1835" y="974"/>
                      <a:pt x="1835" y="975"/>
                    </a:cubicBezTo>
                    <a:cubicBezTo>
                      <a:pt x="1835" y="977"/>
                      <a:pt x="1835" y="978"/>
                      <a:pt x="1836" y="978"/>
                    </a:cubicBezTo>
                    <a:cubicBezTo>
                      <a:pt x="1837" y="979"/>
                      <a:pt x="1839" y="978"/>
                      <a:pt x="1839" y="977"/>
                    </a:cubicBezTo>
                    <a:cubicBezTo>
                      <a:pt x="1839" y="976"/>
                      <a:pt x="1839" y="975"/>
                      <a:pt x="1839" y="975"/>
                    </a:cubicBezTo>
                    <a:cubicBezTo>
                      <a:pt x="1840" y="975"/>
                      <a:pt x="1840" y="976"/>
                      <a:pt x="1841" y="977"/>
                    </a:cubicBezTo>
                    <a:cubicBezTo>
                      <a:pt x="1841" y="978"/>
                      <a:pt x="1840" y="980"/>
                      <a:pt x="1838" y="980"/>
                    </a:cubicBezTo>
                    <a:cubicBezTo>
                      <a:pt x="1835" y="981"/>
                      <a:pt x="1833" y="980"/>
                      <a:pt x="1832" y="977"/>
                    </a:cubicBezTo>
                    <a:cubicBezTo>
                      <a:pt x="1831" y="975"/>
                      <a:pt x="1831" y="973"/>
                      <a:pt x="1832" y="971"/>
                    </a:cubicBezTo>
                    <a:cubicBezTo>
                      <a:pt x="1834" y="970"/>
                      <a:pt x="1835" y="969"/>
                      <a:pt x="1837" y="969"/>
                    </a:cubicBezTo>
                    <a:cubicBezTo>
                      <a:pt x="1840" y="968"/>
                      <a:pt x="1842" y="970"/>
                      <a:pt x="1844" y="972"/>
                    </a:cubicBezTo>
                    <a:cubicBezTo>
                      <a:pt x="1846" y="977"/>
                      <a:pt x="1844" y="982"/>
                      <a:pt x="1840" y="985"/>
                    </a:cubicBezTo>
                    <a:cubicBezTo>
                      <a:pt x="1838" y="987"/>
                      <a:pt x="1836" y="988"/>
                      <a:pt x="1833" y="989"/>
                    </a:cubicBezTo>
                    <a:cubicBezTo>
                      <a:pt x="1844" y="988"/>
                      <a:pt x="1851" y="981"/>
                      <a:pt x="1855" y="973"/>
                    </a:cubicBezTo>
                    <a:cubicBezTo>
                      <a:pt x="1858" y="967"/>
                      <a:pt x="1859" y="961"/>
                      <a:pt x="1856" y="956"/>
                    </a:cubicBezTo>
                    <a:cubicBezTo>
                      <a:pt x="1856" y="956"/>
                      <a:pt x="1856" y="956"/>
                      <a:pt x="1856" y="956"/>
                    </a:cubicBezTo>
                    <a:cubicBezTo>
                      <a:pt x="1858" y="961"/>
                      <a:pt x="1854" y="967"/>
                      <a:pt x="1846" y="964"/>
                    </a:cubicBezTo>
                    <a:cubicBezTo>
                      <a:pt x="1840" y="963"/>
                      <a:pt x="1835" y="952"/>
                      <a:pt x="1822" y="959"/>
                    </a:cubicBezTo>
                    <a:cubicBezTo>
                      <a:pt x="1825" y="953"/>
                      <a:pt x="1831" y="948"/>
                      <a:pt x="1837" y="947"/>
                    </a:cubicBezTo>
                    <a:cubicBezTo>
                      <a:pt x="1843" y="945"/>
                      <a:pt x="1851" y="946"/>
                      <a:pt x="1855" y="951"/>
                    </a:cubicBezTo>
                    <a:cubicBezTo>
                      <a:pt x="1861" y="958"/>
                      <a:pt x="1860" y="967"/>
                      <a:pt x="1857" y="974"/>
                    </a:cubicBezTo>
                    <a:cubicBezTo>
                      <a:pt x="1852" y="984"/>
                      <a:pt x="1841" y="990"/>
                      <a:pt x="1830" y="991"/>
                    </a:cubicBezTo>
                    <a:cubicBezTo>
                      <a:pt x="1820" y="991"/>
                      <a:pt x="1805" y="986"/>
                      <a:pt x="1795" y="980"/>
                    </a:cubicBezTo>
                    <a:cubicBezTo>
                      <a:pt x="1787" y="976"/>
                      <a:pt x="1778" y="968"/>
                      <a:pt x="1773" y="960"/>
                    </a:cubicBezTo>
                    <a:cubicBezTo>
                      <a:pt x="1775" y="966"/>
                      <a:pt x="1776" y="971"/>
                      <a:pt x="1776" y="977"/>
                    </a:cubicBezTo>
                    <a:cubicBezTo>
                      <a:pt x="1777" y="991"/>
                      <a:pt x="1774" y="1000"/>
                      <a:pt x="1766" y="1011"/>
                    </a:cubicBezTo>
                    <a:cubicBezTo>
                      <a:pt x="1764" y="1015"/>
                      <a:pt x="1761" y="1018"/>
                      <a:pt x="1758" y="1021"/>
                    </a:cubicBezTo>
                    <a:cubicBezTo>
                      <a:pt x="1758" y="1020"/>
                      <a:pt x="1757" y="1019"/>
                      <a:pt x="1756" y="1018"/>
                    </a:cubicBezTo>
                    <a:cubicBezTo>
                      <a:pt x="1759" y="1016"/>
                      <a:pt x="1761" y="1013"/>
                      <a:pt x="1763" y="1009"/>
                    </a:cubicBezTo>
                    <a:cubicBezTo>
                      <a:pt x="1770" y="999"/>
                      <a:pt x="1772" y="990"/>
                      <a:pt x="1772" y="977"/>
                    </a:cubicBezTo>
                    <a:cubicBezTo>
                      <a:pt x="1771" y="961"/>
                      <a:pt x="1764" y="948"/>
                      <a:pt x="1754" y="936"/>
                    </a:cubicBezTo>
                    <a:cubicBezTo>
                      <a:pt x="1756" y="940"/>
                      <a:pt x="1757" y="944"/>
                      <a:pt x="1757" y="948"/>
                    </a:cubicBezTo>
                    <a:cubicBezTo>
                      <a:pt x="1757" y="948"/>
                      <a:pt x="1757" y="948"/>
                      <a:pt x="1757" y="948"/>
                    </a:cubicBezTo>
                    <a:cubicBezTo>
                      <a:pt x="1759" y="957"/>
                      <a:pt x="1758" y="965"/>
                      <a:pt x="1753" y="973"/>
                    </a:cubicBezTo>
                    <a:cubicBezTo>
                      <a:pt x="1756" y="964"/>
                      <a:pt x="1756" y="958"/>
                      <a:pt x="1755" y="949"/>
                    </a:cubicBezTo>
                    <a:cubicBezTo>
                      <a:pt x="1755" y="949"/>
                      <a:pt x="1755" y="949"/>
                      <a:pt x="1755" y="949"/>
                    </a:cubicBezTo>
                    <a:cubicBezTo>
                      <a:pt x="1751" y="931"/>
                      <a:pt x="1748" y="928"/>
                      <a:pt x="1735" y="916"/>
                    </a:cubicBezTo>
                    <a:cubicBezTo>
                      <a:pt x="1715" y="898"/>
                      <a:pt x="1693" y="880"/>
                      <a:pt x="1684" y="857"/>
                    </a:cubicBezTo>
                    <a:cubicBezTo>
                      <a:pt x="1692" y="871"/>
                      <a:pt x="1730" y="917"/>
                      <a:pt x="1748" y="906"/>
                    </a:cubicBezTo>
                    <a:close/>
                    <a:moveTo>
                      <a:pt x="1754" y="960"/>
                    </a:moveTo>
                    <a:cubicBezTo>
                      <a:pt x="1742" y="959"/>
                      <a:pt x="1741" y="976"/>
                      <a:pt x="1740" y="981"/>
                    </a:cubicBezTo>
                    <a:cubicBezTo>
                      <a:pt x="1739" y="986"/>
                      <a:pt x="1737" y="989"/>
                      <a:pt x="1734" y="991"/>
                    </a:cubicBezTo>
                    <a:cubicBezTo>
                      <a:pt x="1739" y="991"/>
                      <a:pt x="1751" y="987"/>
                      <a:pt x="1756" y="983"/>
                    </a:cubicBezTo>
                    <a:cubicBezTo>
                      <a:pt x="1762" y="978"/>
                      <a:pt x="1765" y="970"/>
                      <a:pt x="1758" y="962"/>
                    </a:cubicBezTo>
                    <a:cubicBezTo>
                      <a:pt x="1758" y="967"/>
                      <a:pt x="1755" y="973"/>
                      <a:pt x="1751" y="976"/>
                    </a:cubicBezTo>
                    <a:cubicBezTo>
                      <a:pt x="1753" y="973"/>
                      <a:pt x="1755" y="966"/>
                      <a:pt x="1754" y="960"/>
                    </a:cubicBezTo>
                    <a:close/>
                    <a:moveTo>
                      <a:pt x="1823" y="930"/>
                    </a:moveTo>
                    <a:cubicBezTo>
                      <a:pt x="1825" y="932"/>
                      <a:pt x="1829" y="932"/>
                      <a:pt x="1831" y="929"/>
                    </a:cubicBezTo>
                    <a:cubicBezTo>
                      <a:pt x="1833" y="927"/>
                      <a:pt x="1833" y="923"/>
                      <a:pt x="1831" y="921"/>
                    </a:cubicBezTo>
                    <a:cubicBezTo>
                      <a:pt x="1828" y="919"/>
                      <a:pt x="1825" y="919"/>
                      <a:pt x="1823" y="921"/>
                    </a:cubicBezTo>
                    <a:cubicBezTo>
                      <a:pt x="1821" y="924"/>
                      <a:pt x="1821" y="927"/>
                      <a:pt x="1823" y="930"/>
                    </a:cubicBezTo>
                    <a:close/>
                    <a:moveTo>
                      <a:pt x="1816" y="945"/>
                    </a:moveTo>
                    <a:cubicBezTo>
                      <a:pt x="1819" y="948"/>
                      <a:pt x="1823" y="948"/>
                      <a:pt x="1826" y="945"/>
                    </a:cubicBezTo>
                    <a:cubicBezTo>
                      <a:pt x="1829" y="942"/>
                      <a:pt x="1828" y="937"/>
                      <a:pt x="1826" y="935"/>
                    </a:cubicBezTo>
                    <a:cubicBezTo>
                      <a:pt x="1823" y="932"/>
                      <a:pt x="1818" y="932"/>
                      <a:pt x="1816" y="935"/>
                    </a:cubicBezTo>
                    <a:cubicBezTo>
                      <a:pt x="1813" y="938"/>
                      <a:pt x="1813" y="942"/>
                      <a:pt x="1816" y="945"/>
                    </a:cubicBezTo>
                    <a:close/>
                    <a:moveTo>
                      <a:pt x="1803" y="963"/>
                    </a:moveTo>
                    <a:cubicBezTo>
                      <a:pt x="1807" y="966"/>
                      <a:pt x="1813" y="966"/>
                      <a:pt x="1817" y="962"/>
                    </a:cubicBezTo>
                    <a:cubicBezTo>
                      <a:pt x="1820" y="959"/>
                      <a:pt x="1820" y="953"/>
                      <a:pt x="1816" y="949"/>
                    </a:cubicBezTo>
                    <a:cubicBezTo>
                      <a:pt x="1813" y="946"/>
                      <a:pt x="1807" y="946"/>
                      <a:pt x="1803" y="949"/>
                    </a:cubicBezTo>
                    <a:cubicBezTo>
                      <a:pt x="1799" y="953"/>
                      <a:pt x="1800" y="959"/>
                      <a:pt x="1803" y="963"/>
                    </a:cubicBezTo>
                    <a:close/>
                    <a:moveTo>
                      <a:pt x="1744" y="1037"/>
                    </a:moveTo>
                    <a:cubicBezTo>
                      <a:pt x="1739" y="1034"/>
                      <a:pt x="1736" y="1028"/>
                      <a:pt x="1739" y="1023"/>
                    </a:cubicBezTo>
                    <a:cubicBezTo>
                      <a:pt x="1741" y="1018"/>
                      <a:pt x="1747" y="1016"/>
                      <a:pt x="1753" y="1018"/>
                    </a:cubicBezTo>
                    <a:cubicBezTo>
                      <a:pt x="1758" y="1021"/>
                      <a:pt x="1760" y="1027"/>
                      <a:pt x="1757" y="1032"/>
                    </a:cubicBezTo>
                    <a:cubicBezTo>
                      <a:pt x="1755" y="1037"/>
                      <a:pt x="1749" y="1039"/>
                      <a:pt x="1744" y="1037"/>
                    </a:cubicBezTo>
                    <a:close/>
                    <a:moveTo>
                      <a:pt x="1728" y="1042"/>
                    </a:moveTo>
                    <a:cubicBezTo>
                      <a:pt x="1725" y="1040"/>
                      <a:pt x="1723" y="1036"/>
                      <a:pt x="1725" y="1033"/>
                    </a:cubicBezTo>
                    <a:cubicBezTo>
                      <a:pt x="1726" y="1029"/>
                      <a:pt x="1730" y="1028"/>
                      <a:pt x="1734" y="1030"/>
                    </a:cubicBezTo>
                    <a:cubicBezTo>
                      <a:pt x="1737" y="1031"/>
                      <a:pt x="1738" y="1035"/>
                      <a:pt x="1737" y="1038"/>
                    </a:cubicBezTo>
                    <a:cubicBezTo>
                      <a:pt x="1735" y="1042"/>
                      <a:pt x="1731" y="1043"/>
                      <a:pt x="1728" y="1042"/>
                    </a:cubicBezTo>
                    <a:close/>
                    <a:moveTo>
                      <a:pt x="1606" y="916"/>
                    </a:moveTo>
                    <a:cubicBezTo>
                      <a:pt x="1597" y="904"/>
                      <a:pt x="1585" y="894"/>
                      <a:pt x="1572" y="891"/>
                    </a:cubicBezTo>
                    <a:cubicBezTo>
                      <a:pt x="1559" y="888"/>
                      <a:pt x="1544" y="891"/>
                      <a:pt x="1536" y="902"/>
                    </a:cubicBezTo>
                    <a:cubicBezTo>
                      <a:pt x="1531" y="909"/>
                      <a:pt x="1528" y="917"/>
                      <a:pt x="1528" y="925"/>
                    </a:cubicBezTo>
                    <a:cubicBezTo>
                      <a:pt x="1528" y="934"/>
                      <a:pt x="1529" y="941"/>
                      <a:pt x="1533" y="949"/>
                    </a:cubicBezTo>
                    <a:cubicBezTo>
                      <a:pt x="1538" y="956"/>
                      <a:pt x="1542" y="962"/>
                      <a:pt x="1549" y="967"/>
                    </a:cubicBezTo>
                    <a:cubicBezTo>
                      <a:pt x="1552" y="969"/>
                      <a:pt x="1555" y="971"/>
                      <a:pt x="1558" y="973"/>
                    </a:cubicBezTo>
                    <a:cubicBezTo>
                      <a:pt x="1567" y="978"/>
                      <a:pt x="1575" y="981"/>
                      <a:pt x="1586" y="982"/>
                    </a:cubicBezTo>
                    <a:cubicBezTo>
                      <a:pt x="1600" y="984"/>
                      <a:pt x="1612" y="982"/>
                      <a:pt x="1626" y="976"/>
                    </a:cubicBezTo>
                    <a:cubicBezTo>
                      <a:pt x="1626" y="976"/>
                      <a:pt x="1627" y="975"/>
                      <a:pt x="1628" y="975"/>
                    </a:cubicBezTo>
                    <a:cubicBezTo>
                      <a:pt x="1623" y="984"/>
                      <a:pt x="1620" y="994"/>
                      <a:pt x="1620" y="1005"/>
                    </a:cubicBezTo>
                    <a:cubicBezTo>
                      <a:pt x="1620" y="1017"/>
                      <a:pt x="1624" y="1030"/>
                      <a:pt x="1634" y="1038"/>
                    </a:cubicBezTo>
                    <a:cubicBezTo>
                      <a:pt x="1637" y="1042"/>
                      <a:pt x="1642" y="1044"/>
                      <a:pt x="1648" y="1046"/>
                    </a:cubicBezTo>
                    <a:cubicBezTo>
                      <a:pt x="1643" y="1043"/>
                      <a:pt x="1638" y="1040"/>
                      <a:pt x="1635" y="1037"/>
                    </a:cubicBezTo>
                    <a:cubicBezTo>
                      <a:pt x="1627" y="1028"/>
                      <a:pt x="1623" y="1017"/>
                      <a:pt x="1624" y="1005"/>
                    </a:cubicBezTo>
                    <a:cubicBezTo>
                      <a:pt x="1624" y="996"/>
                      <a:pt x="1626" y="989"/>
                      <a:pt x="1630" y="982"/>
                    </a:cubicBezTo>
                    <a:cubicBezTo>
                      <a:pt x="1637" y="969"/>
                      <a:pt x="1646" y="961"/>
                      <a:pt x="1654" y="949"/>
                    </a:cubicBezTo>
                    <a:cubicBezTo>
                      <a:pt x="1655" y="948"/>
                      <a:pt x="1655" y="948"/>
                      <a:pt x="1655" y="948"/>
                    </a:cubicBezTo>
                    <a:cubicBezTo>
                      <a:pt x="1659" y="941"/>
                      <a:pt x="1662" y="934"/>
                      <a:pt x="1665" y="927"/>
                    </a:cubicBezTo>
                    <a:cubicBezTo>
                      <a:pt x="1666" y="925"/>
                      <a:pt x="1671" y="906"/>
                      <a:pt x="1669" y="905"/>
                    </a:cubicBezTo>
                    <a:cubicBezTo>
                      <a:pt x="1667" y="905"/>
                      <a:pt x="1664" y="917"/>
                      <a:pt x="1663" y="919"/>
                    </a:cubicBezTo>
                    <a:cubicBezTo>
                      <a:pt x="1660" y="928"/>
                      <a:pt x="1656" y="937"/>
                      <a:pt x="1651" y="945"/>
                    </a:cubicBezTo>
                    <a:cubicBezTo>
                      <a:pt x="1650" y="946"/>
                      <a:pt x="1650" y="946"/>
                      <a:pt x="1650" y="946"/>
                    </a:cubicBezTo>
                    <a:cubicBezTo>
                      <a:pt x="1643" y="958"/>
                      <a:pt x="1636" y="966"/>
                      <a:pt x="1624" y="972"/>
                    </a:cubicBezTo>
                    <a:cubicBezTo>
                      <a:pt x="1609" y="979"/>
                      <a:pt x="1592" y="982"/>
                      <a:pt x="1577" y="975"/>
                    </a:cubicBezTo>
                    <a:cubicBezTo>
                      <a:pt x="1569" y="971"/>
                      <a:pt x="1560" y="959"/>
                      <a:pt x="1565" y="950"/>
                    </a:cubicBezTo>
                    <a:cubicBezTo>
                      <a:pt x="1566" y="947"/>
                      <a:pt x="1570" y="945"/>
                      <a:pt x="1573" y="945"/>
                    </a:cubicBezTo>
                    <a:cubicBezTo>
                      <a:pt x="1577" y="946"/>
                      <a:pt x="1579" y="948"/>
                      <a:pt x="1579" y="952"/>
                    </a:cubicBezTo>
                    <a:cubicBezTo>
                      <a:pt x="1579" y="954"/>
                      <a:pt x="1578" y="956"/>
                      <a:pt x="1577" y="957"/>
                    </a:cubicBezTo>
                    <a:cubicBezTo>
                      <a:pt x="1574" y="959"/>
                      <a:pt x="1571" y="958"/>
                      <a:pt x="1570" y="955"/>
                    </a:cubicBezTo>
                    <a:cubicBezTo>
                      <a:pt x="1569" y="954"/>
                      <a:pt x="1570" y="952"/>
                      <a:pt x="1571" y="951"/>
                    </a:cubicBezTo>
                    <a:cubicBezTo>
                      <a:pt x="1569" y="951"/>
                      <a:pt x="1567" y="953"/>
                      <a:pt x="1567" y="955"/>
                    </a:cubicBezTo>
                    <a:cubicBezTo>
                      <a:pt x="1567" y="958"/>
                      <a:pt x="1569" y="961"/>
                      <a:pt x="1573" y="962"/>
                    </a:cubicBezTo>
                    <a:cubicBezTo>
                      <a:pt x="1578" y="964"/>
                      <a:pt x="1584" y="960"/>
                      <a:pt x="1586" y="955"/>
                    </a:cubicBezTo>
                    <a:cubicBezTo>
                      <a:pt x="1587" y="951"/>
                      <a:pt x="1586" y="946"/>
                      <a:pt x="1584" y="943"/>
                    </a:cubicBezTo>
                    <a:cubicBezTo>
                      <a:pt x="1581" y="939"/>
                      <a:pt x="1578" y="938"/>
                      <a:pt x="1573" y="937"/>
                    </a:cubicBezTo>
                    <a:cubicBezTo>
                      <a:pt x="1568" y="937"/>
                      <a:pt x="1562" y="940"/>
                      <a:pt x="1560" y="945"/>
                    </a:cubicBezTo>
                    <a:cubicBezTo>
                      <a:pt x="1555" y="957"/>
                      <a:pt x="1562" y="969"/>
                      <a:pt x="1573" y="975"/>
                    </a:cubicBezTo>
                    <a:cubicBezTo>
                      <a:pt x="1576" y="976"/>
                      <a:pt x="1580" y="978"/>
                      <a:pt x="1584" y="978"/>
                    </a:cubicBezTo>
                    <a:cubicBezTo>
                      <a:pt x="1571" y="977"/>
                      <a:pt x="1561" y="973"/>
                      <a:pt x="1551" y="965"/>
                    </a:cubicBezTo>
                    <a:cubicBezTo>
                      <a:pt x="1544" y="960"/>
                      <a:pt x="1539" y="955"/>
                      <a:pt x="1535" y="948"/>
                    </a:cubicBezTo>
                    <a:cubicBezTo>
                      <a:pt x="1531" y="940"/>
                      <a:pt x="1529" y="933"/>
                      <a:pt x="1529" y="925"/>
                    </a:cubicBezTo>
                    <a:cubicBezTo>
                      <a:pt x="1529" y="920"/>
                      <a:pt x="1530" y="916"/>
                      <a:pt x="1532" y="912"/>
                    </a:cubicBezTo>
                    <a:cubicBezTo>
                      <a:pt x="1532" y="912"/>
                      <a:pt x="1532" y="912"/>
                      <a:pt x="1532" y="912"/>
                    </a:cubicBezTo>
                    <a:cubicBezTo>
                      <a:pt x="1530" y="924"/>
                      <a:pt x="1539" y="936"/>
                      <a:pt x="1555" y="929"/>
                    </a:cubicBezTo>
                    <a:cubicBezTo>
                      <a:pt x="1566" y="925"/>
                      <a:pt x="1578" y="902"/>
                      <a:pt x="1606" y="916"/>
                    </a:cubicBezTo>
                    <a:close/>
                    <a:moveTo>
                      <a:pt x="1635" y="1035"/>
                    </a:moveTo>
                    <a:cubicBezTo>
                      <a:pt x="1645" y="1023"/>
                      <a:pt x="1660" y="1038"/>
                      <a:pt x="1666" y="1042"/>
                    </a:cubicBezTo>
                    <a:cubicBezTo>
                      <a:pt x="1670" y="1045"/>
                      <a:pt x="1674" y="1046"/>
                      <a:pt x="1679" y="1045"/>
                    </a:cubicBezTo>
                    <a:cubicBezTo>
                      <a:pt x="1675" y="1049"/>
                      <a:pt x="1661" y="1056"/>
                      <a:pt x="1654" y="1057"/>
                    </a:cubicBezTo>
                    <a:cubicBezTo>
                      <a:pt x="1643" y="1058"/>
                      <a:pt x="1634" y="1052"/>
                      <a:pt x="1633" y="1040"/>
                    </a:cubicBezTo>
                    <a:cubicBezTo>
                      <a:pt x="1637" y="1044"/>
                      <a:pt x="1645" y="1047"/>
                      <a:pt x="1651" y="1046"/>
                    </a:cubicBezTo>
                    <a:cubicBezTo>
                      <a:pt x="1648" y="1045"/>
                      <a:pt x="1640" y="1041"/>
                      <a:pt x="1635" y="1035"/>
                    </a:cubicBezTo>
                    <a:close/>
                    <a:moveTo>
                      <a:pt x="1750" y="753"/>
                    </a:moveTo>
                    <a:cubicBezTo>
                      <a:pt x="1763" y="770"/>
                      <a:pt x="1767" y="783"/>
                      <a:pt x="1777" y="801"/>
                    </a:cubicBezTo>
                    <a:cubicBezTo>
                      <a:pt x="1782" y="809"/>
                      <a:pt x="1787" y="816"/>
                      <a:pt x="1797" y="819"/>
                    </a:cubicBezTo>
                    <a:cubicBezTo>
                      <a:pt x="1805" y="822"/>
                      <a:pt x="1814" y="820"/>
                      <a:pt x="1820" y="814"/>
                    </a:cubicBezTo>
                    <a:cubicBezTo>
                      <a:pt x="1825" y="809"/>
                      <a:pt x="1827" y="802"/>
                      <a:pt x="1825" y="795"/>
                    </a:cubicBezTo>
                    <a:cubicBezTo>
                      <a:pt x="1823" y="790"/>
                      <a:pt x="1820" y="787"/>
                      <a:pt x="1815" y="785"/>
                    </a:cubicBezTo>
                    <a:cubicBezTo>
                      <a:pt x="1810" y="783"/>
                      <a:pt x="1802" y="785"/>
                      <a:pt x="1800" y="792"/>
                    </a:cubicBezTo>
                    <a:cubicBezTo>
                      <a:pt x="1799" y="796"/>
                      <a:pt x="1801" y="800"/>
                      <a:pt x="1805" y="802"/>
                    </a:cubicBezTo>
                    <a:cubicBezTo>
                      <a:pt x="1809" y="804"/>
                      <a:pt x="1814" y="802"/>
                      <a:pt x="1816" y="798"/>
                    </a:cubicBezTo>
                    <a:cubicBezTo>
                      <a:pt x="1818" y="794"/>
                      <a:pt x="1816" y="788"/>
                      <a:pt x="1812" y="786"/>
                    </a:cubicBezTo>
                    <a:cubicBezTo>
                      <a:pt x="1811" y="786"/>
                      <a:pt x="1810" y="786"/>
                      <a:pt x="1809" y="786"/>
                    </a:cubicBezTo>
                    <a:cubicBezTo>
                      <a:pt x="1811" y="786"/>
                      <a:pt x="1813" y="786"/>
                      <a:pt x="1815" y="787"/>
                    </a:cubicBezTo>
                    <a:cubicBezTo>
                      <a:pt x="1819" y="789"/>
                      <a:pt x="1821" y="791"/>
                      <a:pt x="1823" y="795"/>
                    </a:cubicBezTo>
                    <a:cubicBezTo>
                      <a:pt x="1824" y="801"/>
                      <a:pt x="1822" y="808"/>
                      <a:pt x="1818" y="812"/>
                    </a:cubicBezTo>
                    <a:cubicBezTo>
                      <a:pt x="1812" y="817"/>
                      <a:pt x="1805" y="818"/>
                      <a:pt x="1798" y="816"/>
                    </a:cubicBezTo>
                    <a:cubicBezTo>
                      <a:pt x="1790" y="812"/>
                      <a:pt x="1785" y="806"/>
                      <a:pt x="1781" y="798"/>
                    </a:cubicBezTo>
                    <a:cubicBezTo>
                      <a:pt x="1771" y="780"/>
                      <a:pt x="1768" y="767"/>
                      <a:pt x="1754" y="750"/>
                    </a:cubicBezTo>
                    <a:cubicBezTo>
                      <a:pt x="1742" y="735"/>
                      <a:pt x="1726" y="724"/>
                      <a:pt x="1706" y="719"/>
                    </a:cubicBezTo>
                    <a:cubicBezTo>
                      <a:pt x="1688" y="716"/>
                      <a:pt x="1671" y="721"/>
                      <a:pt x="1660" y="736"/>
                    </a:cubicBezTo>
                    <a:cubicBezTo>
                      <a:pt x="1650" y="750"/>
                      <a:pt x="1648" y="769"/>
                      <a:pt x="1657" y="783"/>
                    </a:cubicBezTo>
                    <a:cubicBezTo>
                      <a:pt x="1657" y="783"/>
                      <a:pt x="1657" y="783"/>
                      <a:pt x="1657" y="783"/>
                    </a:cubicBezTo>
                    <a:cubicBezTo>
                      <a:pt x="1657" y="775"/>
                      <a:pt x="1661" y="765"/>
                      <a:pt x="1669" y="760"/>
                    </a:cubicBezTo>
                    <a:cubicBezTo>
                      <a:pt x="1683" y="750"/>
                      <a:pt x="1698" y="754"/>
                      <a:pt x="1708" y="767"/>
                    </a:cubicBezTo>
                    <a:cubicBezTo>
                      <a:pt x="1727" y="791"/>
                      <a:pt x="1756" y="770"/>
                      <a:pt x="1736" y="743"/>
                    </a:cubicBezTo>
                    <a:cubicBezTo>
                      <a:pt x="1726" y="730"/>
                      <a:pt x="1708" y="726"/>
                      <a:pt x="1695" y="728"/>
                    </a:cubicBezTo>
                    <a:cubicBezTo>
                      <a:pt x="1669" y="733"/>
                      <a:pt x="1646" y="760"/>
                      <a:pt x="1657" y="783"/>
                    </a:cubicBezTo>
                    <a:cubicBezTo>
                      <a:pt x="1650" y="769"/>
                      <a:pt x="1652" y="751"/>
                      <a:pt x="1662" y="737"/>
                    </a:cubicBezTo>
                    <a:cubicBezTo>
                      <a:pt x="1673" y="724"/>
                      <a:pt x="1688" y="720"/>
                      <a:pt x="1705" y="724"/>
                    </a:cubicBezTo>
                    <a:cubicBezTo>
                      <a:pt x="1723" y="728"/>
                      <a:pt x="1738" y="739"/>
                      <a:pt x="1750" y="753"/>
                    </a:cubicBezTo>
                    <a:close/>
                    <a:moveTo>
                      <a:pt x="1670" y="895"/>
                    </a:moveTo>
                    <a:cubicBezTo>
                      <a:pt x="1648" y="922"/>
                      <a:pt x="1619" y="922"/>
                      <a:pt x="1605" y="931"/>
                    </a:cubicBezTo>
                    <a:cubicBezTo>
                      <a:pt x="1590" y="941"/>
                      <a:pt x="1601" y="959"/>
                      <a:pt x="1620" y="952"/>
                    </a:cubicBezTo>
                    <a:cubicBezTo>
                      <a:pt x="1641" y="945"/>
                      <a:pt x="1660" y="920"/>
                      <a:pt x="1670" y="895"/>
                    </a:cubicBezTo>
                    <a:close/>
                    <a:moveTo>
                      <a:pt x="1681" y="854"/>
                    </a:moveTo>
                    <a:cubicBezTo>
                      <a:pt x="1694" y="864"/>
                      <a:pt x="1710" y="868"/>
                      <a:pt x="1725" y="865"/>
                    </a:cubicBezTo>
                    <a:cubicBezTo>
                      <a:pt x="1738" y="862"/>
                      <a:pt x="1750" y="853"/>
                      <a:pt x="1751" y="840"/>
                    </a:cubicBezTo>
                    <a:cubicBezTo>
                      <a:pt x="1757" y="841"/>
                      <a:pt x="1761" y="849"/>
                      <a:pt x="1758" y="857"/>
                    </a:cubicBezTo>
                    <a:cubicBezTo>
                      <a:pt x="1755" y="865"/>
                      <a:pt x="1744" y="873"/>
                      <a:pt x="1733" y="870"/>
                    </a:cubicBezTo>
                    <a:cubicBezTo>
                      <a:pt x="1730" y="881"/>
                      <a:pt x="1698" y="878"/>
                      <a:pt x="1681" y="854"/>
                    </a:cubicBezTo>
                    <a:close/>
                    <a:moveTo>
                      <a:pt x="1639" y="722"/>
                    </a:moveTo>
                    <a:cubicBezTo>
                      <a:pt x="1629" y="726"/>
                      <a:pt x="1616" y="736"/>
                      <a:pt x="1610" y="744"/>
                    </a:cubicBezTo>
                    <a:cubicBezTo>
                      <a:pt x="1603" y="755"/>
                      <a:pt x="1599" y="773"/>
                      <a:pt x="1607" y="784"/>
                    </a:cubicBezTo>
                    <a:cubicBezTo>
                      <a:pt x="1596" y="792"/>
                      <a:pt x="1593" y="804"/>
                      <a:pt x="1591" y="816"/>
                    </a:cubicBezTo>
                    <a:cubicBezTo>
                      <a:pt x="1588" y="832"/>
                      <a:pt x="1582" y="849"/>
                      <a:pt x="1568" y="851"/>
                    </a:cubicBezTo>
                    <a:cubicBezTo>
                      <a:pt x="1585" y="857"/>
                      <a:pt x="1603" y="843"/>
                      <a:pt x="1611" y="830"/>
                    </a:cubicBezTo>
                    <a:cubicBezTo>
                      <a:pt x="1621" y="811"/>
                      <a:pt x="1618" y="797"/>
                      <a:pt x="1617" y="774"/>
                    </a:cubicBezTo>
                    <a:cubicBezTo>
                      <a:pt x="1616" y="761"/>
                      <a:pt x="1625" y="734"/>
                      <a:pt x="1639" y="722"/>
                    </a:cubicBezTo>
                    <a:close/>
                    <a:moveTo>
                      <a:pt x="1677" y="844"/>
                    </a:moveTo>
                    <a:cubicBezTo>
                      <a:pt x="1685" y="855"/>
                      <a:pt x="1706" y="845"/>
                      <a:pt x="1715" y="835"/>
                    </a:cubicBezTo>
                    <a:cubicBezTo>
                      <a:pt x="1726" y="824"/>
                      <a:pt x="1735" y="808"/>
                      <a:pt x="1753" y="807"/>
                    </a:cubicBezTo>
                    <a:cubicBezTo>
                      <a:pt x="1762" y="807"/>
                      <a:pt x="1772" y="811"/>
                      <a:pt x="1776" y="820"/>
                    </a:cubicBezTo>
                    <a:cubicBezTo>
                      <a:pt x="1778" y="825"/>
                      <a:pt x="1778" y="831"/>
                      <a:pt x="1773" y="835"/>
                    </a:cubicBezTo>
                    <a:cubicBezTo>
                      <a:pt x="1774" y="830"/>
                      <a:pt x="1771" y="823"/>
                      <a:pt x="1765" y="821"/>
                    </a:cubicBezTo>
                    <a:cubicBezTo>
                      <a:pt x="1759" y="818"/>
                      <a:pt x="1752" y="822"/>
                      <a:pt x="1748" y="828"/>
                    </a:cubicBezTo>
                    <a:cubicBezTo>
                      <a:pt x="1740" y="839"/>
                      <a:pt x="1734" y="851"/>
                      <a:pt x="1722" y="858"/>
                    </a:cubicBezTo>
                    <a:cubicBezTo>
                      <a:pt x="1707" y="866"/>
                      <a:pt x="1686" y="863"/>
                      <a:pt x="1677" y="844"/>
                    </a:cubicBezTo>
                    <a:close/>
                    <a:moveTo>
                      <a:pt x="1683" y="981"/>
                    </a:moveTo>
                    <a:cubicBezTo>
                      <a:pt x="1674" y="995"/>
                      <a:pt x="1675" y="1020"/>
                      <a:pt x="1685" y="1034"/>
                    </a:cubicBezTo>
                    <a:cubicBezTo>
                      <a:pt x="1695" y="1048"/>
                      <a:pt x="1710" y="1044"/>
                      <a:pt x="1703" y="1026"/>
                    </a:cubicBezTo>
                    <a:cubicBezTo>
                      <a:pt x="1697" y="1013"/>
                      <a:pt x="1680" y="996"/>
                      <a:pt x="1683" y="981"/>
                    </a:cubicBezTo>
                    <a:close/>
                    <a:moveTo>
                      <a:pt x="1696" y="961"/>
                    </a:moveTo>
                    <a:cubicBezTo>
                      <a:pt x="1698" y="958"/>
                      <a:pt x="1699" y="955"/>
                      <a:pt x="1698" y="952"/>
                    </a:cubicBezTo>
                    <a:cubicBezTo>
                      <a:pt x="1697" y="948"/>
                      <a:pt x="1694" y="944"/>
                      <a:pt x="1689" y="944"/>
                    </a:cubicBezTo>
                    <a:cubicBezTo>
                      <a:pt x="1683" y="943"/>
                      <a:pt x="1679" y="947"/>
                      <a:pt x="1677" y="951"/>
                    </a:cubicBezTo>
                    <a:cubicBezTo>
                      <a:pt x="1675" y="959"/>
                      <a:pt x="1681" y="962"/>
                      <a:pt x="1683" y="966"/>
                    </a:cubicBezTo>
                    <a:cubicBezTo>
                      <a:pt x="1686" y="972"/>
                      <a:pt x="1683" y="978"/>
                      <a:pt x="1676" y="983"/>
                    </a:cubicBezTo>
                    <a:cubicBezTo>
                      <a:pt x="1670" y="988"/>
                      <a:pt x="1661" y="989"/>
                      <a:pt x="1653" y="983"/>
                    </a:cubicBezTo>
                    <a:cubicBezTo>
                      <a:pt x="1649" y="980"/>
                      <a:pt x="1647" y="975"/>
                      <a:pt x="1650" y="971"/>
                    </a:cubicBezTo>
                    <a:cubicBezTo>
                      <a:pt x="1652" y="976"/>
                      <a:pt x="1659" y="978"/>
                      <a:pt x="1663" y="972"/>
                    </a:cubicBezTo>
                    <a:cubicBezTo>
                      <a:pt x="1665" y="969"/>
                      <a:pt x="1666" y="961"/>
                      <a:pt x="1666" y="952"/>
                    </a:cubicBezTo>
                    <a:cubicBezTo>
                      <a:pt x="1667" y="944"/>
                      <a:pt x="1670" y="936"/>
                      <a:pt x="1674" y="931"/>
                    </a:cubicBezTo>
                    <a:cubicBezTo>
                      <a:pt x="1684" y="920"/>
                      <a:pt x="1702" y="922"/>
                      <a:pt x="1710" y="933"/>
                    </a:cubicBezTo>
                    <a:cubicBezTo>
                      <a:pt x="1715" y="939"/>
                      <a:pt x="1715" y="947"/>
                      <a:pt x="1714" y="954"/>
                    </a:cubicBezTo>
                    <a:cubicBezTo>
                      <a:pt x="1713" y="962"/>
                      <a:pt x="1706" y="980"/>
                      <a:pt x="1710" y="989"/>
                    </a:cubicBezTo>
                    <a:cubicBezTo>
                      <a:pt x="1713" y="995"/>
                      <a:pt x="1720" y="996"/>
                      <a:pt x="1723" y="993"/>
                    </a:cubicBezTo>
                    <a:cubicBezTo>
                      <a:pt x="1725" y="998"/>
                      <a:pt x="1719" y="1004"/>
                      <a:pt x="1712" y="1005"/>
                    </a:cubicBezTo>
                    <a:cubicBezTo>
                      <a:pt x="1700" y="1006"/>
                      <a:pt x="1688" y="994"/>
                      <a:pt x="1688" y="978"/>
                    </a:cubicBezTo>
                    <a:cubicBezTo>
                      <a:pt x="1689" y="973"/>
                      <a:pt x="1692" y="968"/>
                      <a:pt x="1696" y="961"/>
                    </a:cubicBezTo>
                    <a:close/>
                    <a:moveTo>
                      <a:pt x="1695" y="959"/>
                    </a:moveTo>
                    <a:cubicBezTo>
                      <a:pt x="1697" y="955"/>
                      <a:pt x="1697" y="949"/>
                      <a:pt x="1692" y="947"/>
                    </a:cubicBezTo>
                    <a:cubicBezTo>
                      <a:pt x="1684" y="942"/>
                      <a:pt x="1677" y="951"/>
                      <a:pt x="1680" y="958"/>
                    </a:cubicBezTo>
                    <a:cubicBezTo>
                      <a:pt x="1682" y="963"/>
                      <a:pt x="1686" y="965"/>
                      <a:pt x="1686" y="973"/>
                    </a:cubicBezTo>
                    <a:cubicBezTo>
                      <a:pt x="1688" y="965"/>
                      <a:pt x="1692" y="965"/>
                      <a:pt x="1695" y="959"/>
                    </a:cubicBezTo>
                    <a:close/>
                    <a:moveTo>
                      <a:pt x="1700" y="922"/>
                    </a:moveTo>
                    <a:cubicBezTo>
                      <a:pt x="1694" y="918"/>
                      <a:pt x="1683" y="920"/>
                      <a:pt x="1679" y="924"/>
                    </a:cubicBezTo>
                    <a:cubicBezTo>
                      <a:pt x="1672" y="919"/>
                      <a:pt x="1678" y="902"/>
                      <a:pt x="1691" y="904"/>
                    </a:cubicBezTo>
                    <a:cubicBezTo>
                      <a:pt x="1699" y="905"/>
                      <a:pt x="1705" y="915"/>
                      <a:pt x="1700" y="922"/>
                    </a:cubicBezTo>
                    <a:close/>
                    <a:moveTo>
                      <a:pt x="1471" y="787"/>
                    </a:moveTo>
                    <a:cubicBezTo>
                      <a:pt x="1496" y="790"/>
                      <a:pt x="1506" y="767"/>
                      <a:pt x="1509" y="755"/>
                    </a:cubicBezTo>
                    <a:cubicBezTo>
                      <a:pt x="1513" y="741"/>
                      <a:pt x="1513" y="725"/>
                      <a:pt x="1527" y="716"/>
                    </a:cubicBezTo>
                    <a:cubicBezTo>
                      <a:pt x="1534" y="712"/>
                      <a:pt x="1543" y="712"/>
                      <a:pt x="1550" y="717"/>
                    </a:cubicBezTo>
                    <a:cubicBezTo>
                      <a:pt x="1554" y="720"/>
                      <a:pt x="1556" y="725"/>
                      <a:pt x="1554" y="730"/>
                    </a:cubicBezTo>
                    <a:cubicBezTo>
                      <a:pt x="1553" y="726"/>
                      <a:pt x="1548" y="721"/>
                      <a:pt x="1542" y="722"/>
                    </a:cubicBezTo>
                    <a:cubicBezTo>
                      <a:pt x="1537" y="723"/>
                      <a:pt x="1533" y="728"/>
                      <a:pt x="1532" y="735"/>
                    </a:cubicBezTo>
                    <a:cubicBezTo>
                      <a:pt x="1530" y="750"/>
                      <a:pt x="1525" y="766"/>
                      <a:pt x="1517" y="777"/>
                    </a:cubicBezTo>
                    <a:cubicBezTo>
                      <a:pt x="1507" y="788"/>
                      <a:pt x="1488" y="796"/>
                      <a:pt x="1471" y="787"/>
                    </a:cubicBezTo>
                    <a:close/>
                    <a:moveTo>
                      <a:pt x="1560" y="558"/>
                    </a:moveTo>
                    <a:cubicBezTo>
                      <a:pt x="1561" y="555"/>
                      <a:pt x="1562" y="553"/>
                      <a:pt x="1564" y="552"/>
                    </a:cubicBezTo>
                    <a:cubicBezTo>
                      <a:pt x="1567" y="551"/>
                      <a:pt x="1570" y="551"/>
                      <a:pt x="1573" y="553"/>
                    </a:cubicBezTo>
                    <a:cubicBezTo>
                      <a:pt x="1577" y="556"/>
                      <a:pt x="1577" y="560"/>
                      <a:pt x="1575" y="563"/>
                    </a:cubicBezTo>
                    <a:cubicBezTo>
                      <a:pt x="1572" y="569"/>
                      <a:pt x="1567" y="566"/>
                      <a:pt x="1564" y="568"/>
                    </a:cubicBezTo>
                    <a:cubicBezTo>
                      <a:pt x="1560" y="569"/>
                      <a:pt x="1557" y="574"/>
                      <a:pt x="1558" y="579"/>
                    </a:cubicBezTo>
                    <a:cubicBezTo>
                      <a:pt x="1559" y="586"/>
                      <a:pt x="1563" y="591"/>
                      <a:pt x="1569" y="592"/>
                    </a:cubicBezTo>
                    <a:cubicBezTo>
                      <a:pt x="1573" y="593"/>
                      <a:pt x="1577" y="592"/>
                      <a:pt x="1578" y="588"/>
                    </a:cubicBezTo>
                    <a:cubicBezTo>
                      <a:pt x="1574" y="589"/>
                      <a:pt x="1569" y="587"/>
                      <a:pt x="1571" y="581"/>
                    </a:cubicBezTo>
                    <a:cubicBezTo>
                      <a:pt x="1571" y="579"/>
                      <a:pt x="1576" y="574"/>
                      <a:pt x="1580" y="570"/>
                    </a:cubicBezTo>
                    <a:cubicBezTo>
                      <a:pt x="1584" y="565"/>
                      <a:pt x="1587" y="560"/>
                      <a:pt x="1588" y="555"/>
                    </a:cubicBezTo>
                    <a:cubicBezTo>
                      <a:pt x="1589" y="544"/>
                      <a:pt x="1579" y="535"/>
                      <a:pt x="1569" y="536"/>
                    </a:cubicBezTo>
                    <a:cubicBezTo>
                      <a:pt x="1563" y="537"/>
                      <a:pt x="1559" y="540"/>
                      <a:pt x="1555" y="544"/>
                    </a:cubicBezTo>
                    <a:cubicBezTo>
                      <a:pt x="1551" y="548"/>
                      <a:pt x="1545" y="562"/>
                      <a:pt x="1538" y="564"/>
                    </a:cubicBezTo>
                    <a:cubicBezTo>
                      <a:pt x="1533" y="565"/>
                      <a:pt x="1529" y="562"/>
                      <a:pt x="1529" y="559"/>
                    </a:cubicBezTo>
                    <a:cubicBezTo>
                      <a:pt x="1525" y="560"/>
                      <a:pt x="1525" y="567"/>
                      <a:pt x="1528" y="571"/>
                    </a:cubicBezTo>
                    <a:cubicBezTo>
                      <a:pt x="1533" y="578"/>
                      <a:pt x="1546" y="579"/>
                      <a:pt x="1555" y="571"/>
                    </a:cubicBezTo>
                    <a:cubicBezTo>
                      <a:pt x="1558" y="568"/>
                      <a:pt x="1559" y="563"/>
                      <a:pt x="1560" y="558"/>
                    </a:cubicBezTo>
                    <a:close/>
                    <a:moveTo>
                      <a:pt x="1707" y="502"/>
                    </a:moveTo>
                    <a:cubicBezTo>
                      <a:pt x="1699" y="517"/>
                      <a:pt x="1705" y="530"/>
                      <a:pt x="1705" y="536"/>
                    </a:cubicBezTo>
                    <a:cubicBezTo>
                      <a:pt x="1705" y="543"/>
                      <a:pt x="1697" y="543"/>
                      <a:pt x="1696" y="536"/>
                    </a:cubicBezTo>
                    <a:cubicBezTo>
                      <a:pt x="1694" y="528"/>
                      <a:pt x="1697" y="512"/>
                      <a:pt x="1707" y="502"/>
                    </a:cubicBezTo>
                    <a:close/>
                    <a:moveTo>
                      <a:pt x="1692" y="567"/>
                    </a:moveTo>
                    <a:cubicBezTo>
                      <a:pt x="1691" y="566"/>
                      <a:pt x="1691" y="564"/>
                      <a:pt x="1691" y="563"/>
                    </a:cubicBezTo>
                    <a:cubicBezTo>
                      <a:pt x="1691" y="561"/>
                      <a:pt x="1692" y="559"/>
                      <a:pt x="1694" y="559"/>
                    </a:cubicBezTo>
                    <a:cubicBezTo>
                      <a:pt x="1696" y="558"/>
                      <a:pt x="1699" y="559"/>
                      <a:pt x="1700" y="561"/>
                    </a:cubicBezTo>
                    <a:cubicBezTo>
                      <a:pt x="1701" y="564"/>
                      <a:pt x="1699" y="565"/>
                      <a:pt x="1699" y="568"/>
                    </a:cubicBezTo>
                    <a:cubicBezTo>
                      <a:pt x="1698" y="570"/>
                      <a:pt x="1700" y="573"/>
                      <a:pt x="1703" y="574"/>
                    </a:cubicBezTo>
                    <a:cubicBezTo>
                      <a:pt x="1707" y="575"/>
                      <a:pt x="1710" y="575"/>
                      <a:pt x="1713" y="572"/>
                    </a:cubicBezTo>
                    <a:cubicBezTo>
                      <a:pt x="1714" y="570"/>
                      <a:pt x="1715" y="568"/>
                      <a:pt x="1713" y="566"/>
                    </a:cubicBezTo>
                    <a:cubicBezTo>
                      <a:pt x="1713" y="568"/>
                      <a:pt x="1710" y="570"/>
                      <a:pt x="1708" y="568"/>
                    </a:cubicBezTo>
                    <a:cubicBezTo>
                      <a:pt x="1706" y="567"/>
                      <a:pt x="1705" y="563"/>
                      <a:pt x="1704" y="560"/>
                    </a:cubicBezTo>
                    <a:cubicBezTo>
                      <a:pt x="1703" y="556"/>
                      <a:pt x="1701" y="553"/>
                      <a:pt x="1699" y="552"/>
                    </a:cubicBezTo>
                    <a:cubicBezTo>
                      <a:pt x="1693" y="548"/>
                      <a:pt x="1686" y="551"/>
                      <a:pt x="1684" y="556"/>
                    </a:cubicBezTo>
                    <a:cubicBezTo>
                      <a:pt x="1682" y="559"/>
                      <a:pt x="1683" y="563"/>
                      <a:pt x="1684" y="565"/>
                    </a:cubicBezTo>
                    <a:cubicBezTo>
                      <a:pt x="1685" y="569"/>
                      <a:pt x="1690" y="576"/>
                      <a:pt x="1689" y="580"/>
                    </a:cubicBezTo>
                    <a:cubicBezTo>
                      <a:pt x="1689" y="583"/>
                      <a:pt x="1686" y="584"/>
                      <a:pt x="1684" y="583"/>
                    </a:cubicBezTo>
                    <a:cubicBezTo>
                      <a:pt x="1684" y="585"/>
                      <a:pt x="1687" y="587"/>
                      <a:pt x="1690" y="587"/>
                    </a:cubicBezTo>
                    <a:cubicBezTo>
                      <a:pt x="1695" y="586"/>
                      <a:pt x="1699" y="580"/>
                      <a:pt x="1698" y="573"/>
                    </a:cubicBezTo>
                    <a:cubicBezTo>
                      <a:pt x="1697" y="571"/>
                      <a:pt x="1695" y="569"/>
                      <a:pt x="1692" y="567"/>
                    </a:cubicBezTo>
                    <a:close/>
                    <a:moveTo>
                      <a:pt x="1693" y="566"/>
                    </a:moveTo>
                    <a:cubicBezTo>
                      <a:pt x="1691" y="564"/>
                      <a:pt x="1691" y="562"/>
                      <a:pt x="1693" y="560"/>
                    </a:cubicBezTo>
                    <a:cubicBezTo>
                      <a:pt x="1696" y="558"/>
                      <a:pt x="1700" y="561"/>
                      <a:pt x="1699" y="564"/>
                    </a:cubicBezTo>
                    <a:cubicBezTo>
                      <a:pt x="1699" y="566"/>
                      <a:pt x="1697" y="567"/>
                      <a:pt x="1698" y="571"/>
                    </a:cubicBezTo>
                    <a:cubicBezTo>
                      <a:pt x="1696" y="567"/>
                      <a:pt x="1695" y="568"/>
                      <a:pt x="1693" y="566"/>
                    </a:cubicBezTo>
                    <a:close/>
                    <a:moveTo>
                      <a:pt x="1687" y="551"/>
                    </a:moveTo>
                    <a:cubicBezTo>
                      <a:pt x="1689" y="548"/>
                      <a:pt x="1694" y="548"/>
                      <a:pt x="1696" y="549"/>
                    </a:cubicBezTo>
                    <a:cubicBezTo>
                      <a:pt x="1699" y="546"/>
                      <a:pt x="1694" y="540"/>
                      <a:pt x="1689" y="542"/>
                    </a:cubicBezTo>
                    <a:cubicBezTo>
                      <a:pt x="1685" y="543"/>
                      <a:pt x="1684" y="548"/>
                      <a:pt x="1687" y="551"/>
                    </a:cubicBezTo>
                    <a:close/>
                    <a:moveTo>
                      <a:pt x="1689" y="541"/>
                    </a:moveTo>
                    <a:cubicBezTo>
                      <a:pt x="1689" y="540"/>
                      <a:pt x="1690" y="540"/>
                      <a:pt x="1691" y="540"/>
                    </a:cubicBezTo>
                    <a:cubicBezTo>
                      <a:pt x="1689" y="533"/>
                      <a:pt x="1690" y="524"/>
                      <a:pt x="1694" y="516"/>
                    </a:cubicBezTo>
                    <a:cubicBezTo>
                      <a:pt x="1700" y="502"/>
                      <a:pt x="1713" y="499"/>
                      <a:pt x="1725" y="480"/>
                    </a:cubicBezTo>
                    <a:cubicBezTo>
                      <a:pt x="1730" y="471"/>
                      <a:pt x="1732" y="463"/>
                      <a:pt x="1733" y="456"/>
                    </a:cubicBezTo>
                    <a:cubicBezTo>
                      <a:pt x="1735" y="441"/>
                      <a:pt x="1730" y="423"/>
                      <a:pt x="1736" y="408"/>
                    </a:cubicBezTo>
                    <a:cubicBezTo>
                      <a:pt x="1735" y="415"/>
                      <a:pt x="1741" y="422"/>
                      <a:pt x="1750" y="417"/>
                    </a:cubicBezTo>
                    <a:cubicBezTo>
                      <a:pt x="1756" y="413"/>
                      <a:pt x="1760" y="400"/>
                      <a:pt x="1777" y="405"/>
                    </a:cubicBezTo>
                    <a:cubicBezTo>
                      <a:pt x="1770" y="398"/>
                      <a:pt x="1762" y="394"/>
                      <a:pt x="1754" y="394"/>
                    </a:cubicBezTo>
                    <a:cubicBezTo>
                      <a:pt x="1748" y="394"/>
                      <a:pt x="1744" y="396"/>
                      <a:pt x="1740" y="400"/>
                    </a:cubicBezTo>
                    <a:cubicBezTo>
                      <a:pt x="1722" y="417"/>
                      <a:pt x="1738" y="448"/>
                      <a:pt x="1728" y="466"/>
                    </a:cubicBezTo>
                    <a:cubicBezTo>
                      <a:pt x="1728" y="465"/>
                      <a:pt x="1729" y="464"/>
                      <a:pt x="1729" y="463"/>
                    </a:cubicBezTo>
                    <a:cubicBezTo>
                      <a:pt x="1736" y="445"/>
                      <a:pt x="1723" y="425"/>
                      <a:pt x="1704" y="421"/>
                    </a:cubicBezTo>
                    <a:cubicBezTo>
                      <a:pt x="1695" y="419"/>
                      <a:pt x="1685" y="421"/>
                      <a:pt x="1676" y="428"/>
                    </a:cubicBezTo>
                    <a:cubicBezTo>
                      <a:pt x="1667" y="436"/>
                      <a:pt x="1663" y="447"/>
                      <a:pt x="1665" y="458"/>
                    </a:cubicBezTo>
                    <a:cubicBezTo>
                      <a:pt x="1667" y="470"/>
                      <a:pt x="1675" y="480"/>
                      <a:pt x="1688" y="481"/>
                    </a:cubicBezTo>
                    <a:cubicBezTo>
                      <a:pt x="1695" y="481"/>
                      <a:pt x="1702" y="477"/>
                      <a:pt x="1705" y="470"/>
                    </a:cubicBezTo>
                    <a:cubicBezTo>
                      <a:pt x="1710" y="460"/>
                      <a:pt x="1706" y="452"/>
                      <a:pt x="1699" y="448"/>
                    </a:cubicBezTo>
                    <a:cubicBezTo>
                      <a:pt x="1692" y="443"/>
                      <a:pt x="1682" y="445"/>
                      <a:pt x="1678" y="455"/>
                    </a:cubicBezTo>
                    <a:cubicBezTo>
                      <a:pt x="1683" y="445"/>
                      <a:pt x="1692" y="444"/>
                      <a:pt x="1699" y="450"/>
                    </a:cubicBezTo>
                    <a:cubicBezTo>
                      <a:pt x="1704" y="454"/>
                      <a:pt x="1707" y="461"/>
                      <a:pt x="1703" y="469"/>
                    </a:cubicBezTo>
                    <a:cubicBezTo>
                      <a:pt x="1700" y="474"/>
                      <a:pt x="1694" y="478"/>
                      <a:pt x="1688" y="478"/>
                    </a:cubicBezTo>
                    <a:cubicBezTo>
                      <a:pt x="1677" y="477"/>
                      <a:pt x="1670" y="468"/>
                      <a:pt x="1668" y="458"/>
                    </a:cubicBezTo>
                    <a:cubicBezTo>
                      <a:pt x="1666" y="447"/>
                      <a:pt x="1671" y="438"/>
                      <a:pt x="1678" y="430"/>
                    </a:cubicBezTo>
                    <a:cubicBezTo>
                      <a:pt x="1687" y="423"/>
                      <a:pt x="1696" y="422"/>
                      <a:pt x="1705" y="424"/>
                    </a:cubicBezTo>
                    <a:cubicBezTo>
                      <a:pt x="1722" y="429"/>
                      <a:pt x="1733" y="446"/>
                      <a:pt x="1727" y="463"/>
                    </a:cubicBezTo>
                    <a:cubicBezTo>
                      <a:pt x="1723" y="476"/>
                      <a:pt x="1713" y="483"/>
                      <a:pt x="1700" y="486"/>
                    </a:cubicBezTo>
                    <a:cubicBezTo>
                      <a:pt x="1678" y="490"/>
                      <a:pt x="1654" y="481"/>
                      <a:pt x="1644" y="466"/>
                    </a:cubicBezTo>
                    <a:cubicBezTo>
                      <a:pt x="1639" y="458"/>
                      <a:pt x="1638" y="447"/>
                      <a:pt x="1648" y="442"/>
                    </a:cubicBezTo>
                    <a:cubicBezTo>
                      <a:pt x="1654" y="440"/>
                      <a:pt x="1659" y="442"/>
                      <a:pt x="1662" y="448"/>
                    </a:cubicBezTo>
                    <a:cubicBezTo>
                      <a:pt x="1665" y="439"/>
                      <a:pt x="1652" y="429"/>
                      <a:pt x="1640" y="433"/>
                    </a:cubicBezTo>
                    <a:cubicBezTo>
                      <a:pt x="1627" y="436"/>
                      <a:pt x="1621" y="445"/>
                      <a:pt x="1620" y="454"/>
                    </a:cubicBezTo>
                    <a:cubicBezTo>
                      <a:pt x="1619" y="468"/>
                      <a:pt x="1628" y="483"/>
                      <a:pt x="1644" y="489"/>
                    </a:cubicBezTo>
                    <a:cubicBezTo>
                      <a:pt x="1660" y="496"/>
                      <a:pt x="1679" y="496"/>
                      <a:pt x="1696" y="490"/>
                    </a:cubicBezTo>
                    <a:cubicBezTo>
                      <a:pt x="1694" y="491"/>
                      <a:pt x="1692" y="492"/>
                      <a:pt x="1690" y="493"/>
                    </a:cubicBezTo>
                    <a:cubicBezTo>
                      <a:pt x="1661" y="502"/>
                      <a:pt x="1632" y="496"/>
                      <a:pt x="1611" y="474"/>
                    </a:cubicBezTo>
                    <a:cubicBezTo>
                      <a:pt x="1595" y="458"/>
                      <a:pt x="1590" y="437"/>
                      <a:pt x="1598" y="416"/>
                    </a:cubicBezTo>
                    <a:cubicBezTo>
                      <a:pt x="1603" y="403"/>
                      <a:pt x="1611" y="392"/>
                      <a:pt x="1621" y="384"/>
                    </a:cubicBezTo>
                    <a:cubicBezTo>
                      <a:pt x="1632" y="376"/>
                      <a:pt x="1644" y="369"/>
                      <a:pt x="1658" y="367"/>
                    </a:cubicBezTo>
                    <a:cubicBezTo>
                      <a:pt x="1665" y="366"/>
                      <a:pt x="1670" y="366"/>
                      <a:pt x="1677" y="367"/>
                    </a:cubicBezTo>
                    <a:cubicBezTo>
                      <a:pt x="1689" y="370"/>
                      <a:pt x="1700" y="377"/>
                      <a:pt x="1706" y="388"/>
                    </a:cubicBezTo>
                    <a:cubicBezTo>
                      <a:pt x="1711" y="396"/>
                      <a:pt x="1711" y="405"/>
                      <a:pt x="1707" y="414"/>
                    </a:cubicBezTo>
                    <a:cubicBezTo>
                      <a:pt x="1720" y="413"/>
                      <a:pt x="1729" y="387"/>
                      <a:pt x="1708" y="377"/>
                    </a:cubicBezTo>
                    <a:cubicBezTo>
                      <a:pt x="1709" y="363"/>
                      <a:pt x="1685" y="360"/>
                      <a:pt x="1670" y="362"/>
                    </a:cubicBezTo>
                    <a:cubicBezTo>
                      <a:pt x="1689" y="358"/>
                      <a:pt x="1717" y="364"/>
                      <a:pt x="1730" y="368"/>
                    </a:cubicBezTo>
                    <a:cubicBezTo>
                      <a:pt x="1730" y="367"/>
                      <a:pt x="1730" y="366"/>
                      <a:pt x="1731" y="365"/>
                    </a:cubicBezTo>
                    <a:cubicBezTo>
                      <a:pt x="1725" y="364"/>
                      <a:pt x="1719" y="362"/>
                      <a:pt x="1711" y="360"/>
                    </a:cubicBezTo>
                    <a:cubicBezTo>
                      <a:pt x="1721" y="358"/>
                      <a:pt x="1730" y="350"/>
                      <a:pt x="1734" y="339"/>
                    </a:cubicBezTo>
                    <a:cubicBezTo>
                      <a:pt x="1739" y="320"/>
                      <a:pt x="1728" y="297"/>
                      <a:pt x="1740" y="275"/>
                    </a:cubicBezTo>
                    <a:cubicBezTo>
                      <a:pt x="1723" y="290"/>
                      <a:pt x="1724" y="315"/>
                      <a:pt x="1720" y="328"/>
                    </a:cubicBezTo>
                    <a:cubicBezTo>
                      <a:pt x="1713" y="355"/>
                      <a:pt x="1700" y="356"/>
                      <a:pt x="1680" y="358"/>
                    </a:cubicBezTo>
                    <a:cubicBezTo>
                      <a:pt x="1683" y="357"/>
                      <a:pt x="1686" y="355"/>
                      <a:pt x="1689" y="354"/>
                    </a:cubicBezTo>
                    <a:cubicBezTo>
                      <a:pt x="1707" y="342"/>
                      <a:pt x="1718" y="321"/>
                      <a:pt x="1715" y="301"/>
                    </a:cubicBezTo>
                    <a:cubicBezTo>
                      <a:pt x="1713" y="284"/>
                      <a:pt x="1702" y="271"/>
                      <a:pt x="1686" y="265"/>
                    </a:cubicBezTo>
                    <a:cubicBezTo>
                      <a:pt x="1666" y="258"/>
                      <a:pt x="1644" y="264"/>
                      <a:pt x="1631" y="281"/>
                    </a:cubicBezTo>
                    <a:cubicBezTo>
                      <a:pt x="1625" y="289"/>
                      <a:pt x="1622" y="298"/>
                      <a:pt x="1623" y="307"/>
                    </a:cubicBezTo>
                    <a:cubicBezTo>
                      <a:pt x="1625" y="324"/>
                      <a:pt x="1636" y="333"/>
                      <a:pt x="1652" y="335"/>
                    </a:cubicBezTo>
                    <a:cubicBezTo>
                      <a:pt x="1638" y="325"/>
                      <a:pt x="1646" y="314"/>
                      <a:pt x="1645" y="307"/>
                    </a:cubicBezTo>
                    <a:cubicBezTo>
                      <a:pt x="1643" y="292"/>
                      <a:pt x="1625" y="298"/>
                      <a:pt x="1626" y="313"/>
                    </a:cubicBezTo>
                    <a:cubicBezTo>
                      <a:pt x="1626" y="315"/>
                      <a:pt x="1626" y="316"/>
                      <a:pt x="1627" y="318"/>
                    </a:cubicBezTo>
                    <a:cubicBezTo>
                      <a:pt x="1622" y="306"/>
                      <a:pt x="1624" y="293"/>
                      <a:pt x="1632" y="282"/>
                    </a:cubicBezTo>
                    <a:cubicBezTo>
                      <a:pt x="1645" y="266"/>
                      <a:pt x="1666" y="261"/>
                      <a:pt x="1685" y="268"/>
                    </a:cubicBezTo>
                    <a:cubicBezTo>
                      <a:pt x="1699" y="273"/>
                      <a:pt x="1709" y="286"/>
                      <a:pt x="1711" y="301"/>
                    </a:cubicBezTo>
                    <a:cubicBezTo>
                      <a:pt x="1713" y="319"/>
                      <a:pt x="1704" y="338"/>
                      <a:pt x="1687" y="348"/>
                    </a:cubicBezTo>
                    <a:cubicBezTo>
                      <a:pt x="1681" y="352"/>
                      <a:pt x="1674" y="355"/>
                      <a:pt x="1667" y="357"/>
                    </a:cubicBezTo>
                    <a:cubicBezTo>
                      <a:pt x="1672" y="355"/>
                      <a:pt x="1676" y="353"/>
                      <a:pt x="1679" y="350"/>
                    </a:cubicBezTo>
                    <a:cubicBezTo>
                      <a:pt x="1688" y="342"/>
                      <a:pt x="1693" y="327"/>
                      <a:pt x="1685" y="316"/>
                    </a:cubicBezTo>
                    <a:cubicBezTo>
                      <a:pt x="1681" y="312"/>
                      <a:pt x="1674" y="310"/>
                      <a:pt x="1669" y="312"/>
                    </a:cubicBezTo>
                    <a:cubicBezTo>
                      <a:pt x="1665" y="313"/>
                      <a:pt x="1661" y="316"/>
                      <a:pt x="1659" y="320"/>
                    </a:cubicBezTo>
                    <a:cubicBezTo>
                      <a:pt x="1658" y="324"/>
                      <a:pt x="1658" y="329"/>
                      <a:pt x="1661" y="333"/>
                    </a:cubicBezTo>
                    <a:cubicBezTo>
                      <a:pt x="1664" y="338"/>
                      <a:pt x="1671" y="340"/>
                      <a:pt x="1676" y="337"/>
                    </a:cubicBezTo>
                    <a:cubicBezTo>
                      <a:pt x="1679" y="335"/>
                      <a:pt x="1681" y="332"/>
                      <a:pt x="1680" y="328"/>
                    </a:cubicBezTo>
                    <a:cubicBezTo>
                      <a:pt x="1679" y="326"/>
                      <a:pt x="1677" y="324"/>
                      <a:pt x="1675" y="325"/>
                    </a:cubicBezTo>
                    <a:cubicBezTo>
                      <a:pt x="1676" y="326"/>
                      <a:pt x="1677" y="327"/>
                      <a:pt x="1677" y="329"/>
                    </a:cubicBezTo>
                    <a:cubicBezTo>
                      <a:pt x="1677" y="332"/>
                      <a:pt x="1674" y="334"/>
                      <a:pt x="1671" y="333"/>
                    </a:cubicBezTo>
                    <a:cubicBezTo>
                      <a:pt x="1669" y="332"/>
                      <a:pt x="1667" y="330"/>
                      <a:pt x="1667" y="328"/>
                    </a:cubicBezTo>
                    <a:cubicBezTo>
                      <a:pt x="1666" y="324"/>
                      <a:pt x="1668" y="321"/>
                      <a:pt x="1671" y="320"/>
                    </a:cubicBezTo>
                    <a:cubicBezTo>
                      <a:pt x="1674" y="318"/>
                      <a:pt x="1678" y="319"/>
                      <a:pt x="1681" y="322"/>
                    </a:cubicBezTo>
                    <a:cubicBezTo>
                      <a:pt x="1688" y="331"/>
                      <a:pt x="1682" y="345"/>
                      <a:pt x="1674" y="351"/>
                    </a:cubicBezTo>
                    <a:cubicBezTo>
                      <a:pt x="1665" y="359"/>
                      <a:pt x="1652" y="361"/>
                      <a:pt x="1642" y="365"/>
                    </a:cubicBezTo>
                    <a:cubicBezTo>
                      <a:pt x="1630" y="370"/>
                      <a:pt x="1619" y="377"/>
                      <a:pt x="1609" y="391"/>
                    </a:cubicBezTo>
                    <a:cubicBezTo>
                      <a:pt x="1610" y="388"/>
                      <a:pt x="1612" y="385"/>
                      <a:pt x="1613" y="381"/>
                    </a:cubicBezTo>
                    <a:cubicBezTo>
                      <a:pt x="1620" y="360"/>
                      <a:pt x="1615" y="340"/>
                      <a:pt x="1598" y="325"/>
                    </a:cubicBezTo>
                    <a:cubicBezTo>
                      <a:pt x="1582" y="312"/>
                      <a:pt x="1560" y="308"/>
                      <a:pt x="1541" y="318"/>
                    </a:cubicBezTo>
                    <a:cubicBezTo>
                      <a:pt x="1524" y="326"/>
                      <a:pt x="1511" y="344"/>
                      <a:pt x="1511" y="364"/>
                    </a:cubicBezTo>
                    <a:cubicBezTo>
                      <a:pt x="1512" y="382"/>
                      <a:pt x="1523" y="397"/>
                      <a:pt x="1538" y="401"/>
                    </a:cubicBezTo>
                    <a:cubicBezTo>
                      <a:pt x="1548" y="404"/>
                      <a:pt x="1558" y="403"/>
                      <a:pt x="1566" y="398"/>
                    </a:cubicBezTo>
                    <a:cubicBezTo>
                      <a:pt x="1570" y="395"/>
                      <a:pt x="1574" y="390"/>
                      <a:pt x="1576" y="385"/>
                    </a:cubicBezTo>
                    <a:cubicBezTo>
                      <a:pt x="1581" y="375"/>
                      <a:pt x="1578" y="365"/>
                      <a:pt x="1570" y="360"/>
                    </a:cubicBezTo>
                    <a:cubicBezTo>
                      <a:pt x="1560" y="354"/>
                      <a:pt x="1548" y="356"/>
                      <a:pt x="1542" y="365"/>
                    </a:cubicBezTo>
                    <a:cubicBezTo>
                      <a:pt x="1535" y="374"/>
                      <a:pt x="1538" y="387"/>
                      <a:pt x="1547" y="393"/>
                    </a:cubicBezTo>
                    <a:cubicBezTo>
                      <a:pt x="1555" y="398"/>
                      <a:pt x="1565" y="397"/>
                      <a:pt x="1572" y="391"/>
                    </a:cubicBezTo>
                    <a:cubicBezTo>
                      <a:pt x="1564" y="401"/>
                      <a:pt x="1550" y="404"/>
                      <a:pt x="1537" y="400"/>
                    </a:cubicBezTo>
                    <a:cubicBezTo>
                      <a:pt x="1523" y="395"/>
                      <a:pt x="1514" y="381"/>
                      <a:pt x="1513" y="364"/>
                    </a:cubicBezTo>
                    <a:cubicBezTo>
                      <a:pt x="1513" y="345"/>
                      <a:pt x="1526" y="329"/>
                      <a:pt x="1542" y="321"/>
                    </a:cubicBezTo>
                    <a:cubicBezTo>
                      <a:pt x="1560" y="312"/>
                      <a:pt x="1580" y="316"/>
                      <a:pt x="1595" y="328"/>
                    </a:cubicBezTo>
                    <a:cubicBezTo>
                      <a:pt x="1610" y="342"/>
                      <a:pt x="1614" y="360"/>
                      <a:pt x="1608" y="378"/>
                    </a:cubicBezTo>
                    <a:cubicBezTo>
                      <a:pt x="1603" y="392"/>
                      <a:pt x="1594" y="403"/>
                      <a:pt x="1591" y="419"/>
                    </a:cubicBezTo>
                    <a:cubicBezTo>
                      <a:pt x="1586" y="440"/>
                      <a:pt x="1591" y="460"/>
                      <a:pt x="1607" y="478"/>
                    </a:cubicBezTo>
                    <a:cubicBezTo>
                      <a:pt x="1630" y="502"/>
                      <a:pt x="1661" y="509"/>
                      <a:pt x="1692" y="498"/>
                    </a:cubicBezTo>
                    <a:cubicBezTo>
                      <a:pt x="1706" y="493"/>
                      <a:pt x="1716" y="487"/>
                      <a:pt x="1724" y="476"/>
                    </a:cubicBezTo>
                    <a:cubicBezTo>
                      <a:pt x="1718" y="487"/>
                      <a:pt x="1708" y="496"/>
                      <a:pt x="1696" y="503"/>
                    </a:cubicBezTo>
                    <a:cubicBezTo>
                      <a:pt x="1680" y="512"/>
                      <a:pt x="1659" y="516"/>
                      <a:pt x="1641" y="515"/>
                    </a:cubicBezTo>
                    <a:cubicBezTo>
                      <a:pt x="1634" y="515"/>
                      <a:pt x="1627" y="516"/>
                      <a:pt x="1620" y="518"/>
                    </a:cubicBezTo>
                    <a:cubicBezTo>
                      <a:pt x="1618" y="518"/>
                      <a:pt x="1616" y="519"/>
                      <a:pt x="1615" y="519"/>
                    </a:cubicBezTo>
                    <a:cubicBezTo>
                      <a:pt x="1611" y="521"/>
                      <a:pt x="1608" y="522"/>
                      <a:pt x="1606" y="524"/>
                    </a:cubicBezTo>
                    <a:cubicBezTo>
                      <a:pt x="1604" y="524"/>
                      <a:pt x="1596" y="530"/>
                      <a:pt x="1597" y="532"/>
                    </a:cubicBezTo>
                    <a:cubicBezTo>
                      <a:pt x="1598" y="532"/>
                      <a:pt x="1603" y="529"/>
                      <a:pt x="1604" y="528"/>
                    </a:cubicBezTo>
                    <a:cubicBezTo>
                      <a:pt x="1608" y="526"/>
                      <a:pt x="1611" y="524"/>
                      <a:pt x="1616" y="523"/>
                    </a:cubicBezTo>
                    <a:cubicBezTo>
                      <a:pt x="1618" y="522"/>
                      <a:pt x="1619" y="522"/>
                      <a:pt x="1621" y="521"/>
                    </a:cubicBezTo>
                    <a:cubicBezTo>
                      <a:pt x="1628" y="519"/>
                      <a:pt x="1634" y="518"/>
                      <a:pt x="1641" y="518"/>
                    </a:cubicBezTo>
                    <a:cubicBezTo>
                      <a:pt x="1642" y="518"/>
                      <a:pt x="1642" y="518"/>
                      <a:pt x="1644" y="518"/>
                    </a:cubicBezTo>
                    <a:cubicBezTo>
                      <a:pt x="1642" y="519"/>
                      <a:pt x="1639" y="519"/>
                      <a:pt x="1637" y="520"/>
                    </a:cubicBezTo>
                    <a:cubicBezTo>
                      <a:pt x="1631" y="522"/>
                      <a:pt x="1627" y="524"/>
                      <a:pt x="1622" y="528"/>
                    </a:cubicBezTo>
                    <a:cubicBezTo>
                      <a:pt x="1609" y="540"/>
                      <a:pt x="1611" y="556"/>
                      <a:pt x="1621" y="567"/>
                    </a:cubicBezTo>
                    <a:cubicBezTo>
                      <a:pt x="1628" y="577"/>
                      <a:pt x="1641" y="584"/>
                      <a:pt x="1653" y="582"/>
                    </a:cubicBezTo>
                    <a:cubicBezTo>
                      <a:pt x="1664" y="580"/>
                      <a:pt x="1671" y="573"/>
                      <a:pt x="1673" y="562"/>
                    </a:cubicBezTo>
                    <a:cubicBezTo>
                      <a:pt x="1674" y="554"/>
                      <a:pt x="1671" y="544"/>
                      <a:pt x="1663" y="541"/>
                    </a:cubicBezTo>
                    <a:cubicBezTo>
                      <a:pt x="1658" y="539"/>
                      <a:pt x="1653" y="539"/>
                      <a:pt x="1649" y="542"/>
                    </a:cubicBezTo>
                    <a:cubicBezTo>
                      <a:pt x="1647" y="544"/>
                      <a:pt x="1645" y="546"/>
                      <a:pt x="1645" y="549"/>
                    </a:cubicBezTo>
                    <a:cubicBezTo>
                      <a:pt x="1644" y="553"/>
                      <a:pt x="1645" y="556"/>
                      <a:pt x="1648" y="558"/>
                    </a:cubicBezTo>
                    <a:cubicBezTo>
                      <a:pt x="1651" y="561"/>
                      <a:pt x="1655" y="562"/>
                      <a:pt x="1658" y="560"/>
                    </a:cubicBezTo>
                    <a:cubicBezTo>
                      <a:pt x="1662" y="559"/>
                      <a:pt x="1664" y="555"/>
                      <a:pt x="1663" y="551"/>
                    </a:cubicBezTo>
                    <a:cubicBezTo>
                      <a:pt x="1662" y="546"/>
                      <a:pt x="1658" y="544"/>
                      <a:pt x="1653" y="544"/>
                    </a:cubicBezTo>
                    <a:cubicBezTo>
                      <a:pt x="1649" y="545"/>
                      <a:pt x="1646" y="550"/>
                      <a:pt x="1647" y="554"/>
                    </a:cubicBezTo>
                    <a:cubicBezTo>
                      <a:pt x="1647" y="556"/>
                      <a:pt x="1648" y="557"/>
                      <a:pt x="1649" y="559"/>
                    </a:cubicBezTo>
                    <a:cubicBezTo>
                      <a:pt x="1648" y="558"/>
                      <a:pt x="1648" y="558"/>
                      <a:pt x="1648" y="558"/>
                    </a:cubicBezTo>
                    <a:cubicBezTo>
                      <a:pt x="1646" y="555"/>
                      <a:pt x="1645" y="552"/>
                      <a:pt x="1645" y="549"/>
                    </a:cubicBezTo>
                    <a:cubicBezTo>
                      <a:pt x="1645" y="546"/>
                      <a:pt x="1647" y="544"/>
                      <a:pt x="1649" y="542"/>
                    </a:cubicBezTo>
                    <a:cubicBezTo>
                      <a:pt x="1653" y="540"/>
                      <a:pt x="1658" y="540"/>
                      <a:pt x="1662" y="541"/>
                    </a:cubicBezTo>
                    <a:cubicBezTo>
                      <a:pt x="1669" y="545"/>
                      <a:pt x="1673" y="555"/>
                      <a:pt x="1672" y="562"/>
                    </a:cubicBezTo>
                    <a:cubicBezTo>
                      <a:pt x="1670" y="572"/>
                      <a:pt x="1663" y="579"/>
                      <a:pt x="1653" y="580"/>
                    </a:cubicBezTo>
                    <a:cubicBezTo>
                      <a:pt x="1641" y="582"/>
                      <a:pt x="1629" y="574"/>
                      <a:pt x="1622" y="565"/>
                    </a:cubicBezTo>
                    <a:cubicBezTo>
                      <a:pt x="1614" y="554"/>
                      <a:pt x="1613" y="541"/>
                      <a:pt x="1624" y="531"/>
                    </a:cubicBezTo>
                    <a:cubicBezTo>
                      <a:pt x="1628" y="527"/>
                      <a:pt x="1633" y="525"/>
                      <a:pt x="1638" y="524"/>
                    </a:cubicBezTo>
                    <a:cubicBezTo>
                      <a:pt x="1642" y="522"/>
                      <a:pt x="1645" y="522"/>
                      <a:pt x="1649" y="521"/>
                    </a:cubicBezTo>
                    <a:cubicBezTo>
                      <a:pt x="1657" y="520"/>
                      <a:pt x="1668" y="518"/>
                      <a:pt x="1678" y="515"/>
                    </a:cubicBezTo>
                    <a:cubicBezTo>
                      <a:pt x="1684" y="514"/>
                      <a:pt x="1689" y="511"/>
                      <a:pt x="1695" y="508"/>
                    </a:cubicBezTo>
                    <a:cubicBezTo>
                      <a:pt x="1693" y="511"/>
                      <a:pt x="1691" y="514"/>
                      <a:pt x="1690" y="517"/>
                    </a:cubicBezTo>
                    <a:cubicBezTo>
                      <a:pt x="1688" y="525"/>
                      <a:pt x="1687" y="534"/>
                      <a:pt x="1689" y="541"/>
                    </a:cubicBezTo>
                    <a:close/>
                    <a:moveTo>
                      <a:pt x="1562" y="558"/>
                    </a:moveTo>
                    <a:cubicBezTo>
                      <a:pt x="1563" y="554"/>
                      <a:pt x="1567" y="551"/>
                      <a:pt x="1570" y="553"/>
                    </a:cubicBezTo>
                    <a:cubicBezTo>
                      <a:pt x="1576" y="555"/>
                      <a:pt x="1575" y="563"/>
                      <a:pt x="1570" y="565"/>
                    </a:cubicBezTo>
                    <a:cubicBezTo>
                      <a:pt x="1566" y="567"/>
                      <a:pt x="1563" y="565"/>
                      <a:pt x="1559" y="569"/>
                    </a:cubicBezTo>
                    <a:cubicBezTo>
                      <a:pt x="1562" y="564"/>
                      <a:pt x="1560" y="562"/>
                      <a:pt x="1562" y="558"/>
                    </a:cubicBezTo>
                    <a:close/>
                    <a:moveTo>
                      <a:pt x="1635" y="514"/>
                    </a:moveTo>
                    <a:cubicBezTo>
                      <a:pt x="1622" y="514"/>
                      <a:pt x="1609" y="503"/>
                      <a:pt x="1606" y="493"/>
                    </a:cubicBezTo>
                    <a:cubicBezTo>
                      <a:pt x="1604" y="485"/>
                      <a:pt x="1603" y="478"/>
                      <a:pt x="1597" y="473"/>
                    </a:cubicBezTo>
                    <a:cubicBezTo>
                      <a:pt x="1592" y="469"/>
                      <a:pt x="1582" y="467"/>
                      <a:pt x="1579" y="472"/>
                    </a:cubicBezTo>
                    <a:cubicBezTo>
                      <a:pt x="1584" y="470"/>
                      <a:pt x="1589" y="475"/>
                      <a:pt x="1592" y="480"/>
                    </a:cubicBezTo>
                    <a:cubicBezTo>
                      <a:pt x="1594" y="483"/>
                      <a:pt x="1596" y="487"/>
                      <a:pt x="1601" y="489"/>
                    </a:cubicBezTo>
                    <a:cubicBezTo>
                      <a:pt x="1597" y="499"/>
                      <a:pt x="1603" y="506"/>
                      <a:pt x="1609" y="509"/>
                    </a:cubicBezTo>
                    <a:cubicBezTo>
                      <a:pt x="1616" y="513"/>
                      <a:pt x="1627" y="516"/>
                      <a:pt x="1635" y="514"/>
                    </a:cubicBezTo>
                    <a:close/>
                    <a:moveTo>
                      <a:pt x="1594" y="622"/>
                    </a:moveTo>
                    <a:cubicBezTo>
                      <a:pt x="1596" y="642"/>
                      <a:pt x="1579" y="652"/>
                      <a:pt x="1574" y="658"/>
                    </a:cubicBezTo>
                    <a:cubicBezTo>
                      <a:pt x="1565" y="668"/>
                      <a:pt x="1574" y="675"/>
                      <a:pt x="1585" y="667"/>
                    </a:cubicBezTo>
                    <a:cubicBezTo>
                      <a:pt x="1593" y="660"/>
                      <a:pt x="1601" y="640"/>
                      <a:pt x="1594" y="622"/>
                    </a:cubicBezTo>
                    <a:close/>
                    <a:moveTo>
                      <a:pt x="1579" y="536"/>
                    </a:moveTo>
                    <a:cubicBezTo>
                      <a:pt x="1585" y="538"/>
                      <a:pt x="1589" y="545"/>
                      <a:pt x="1589" y="549"/>
                    </a:cubicBezTo>
                    <a:cubicBezTo>
                      <a:pt x="1596" y="550"/>
                      <a:pt x="1602" y="538"/>
                      <a:pt x="1594" y="532"/>
                    </a:cubicBezTo>
                    <a:cubicBezTo>
                      <a:pt x="1589" y="528"/>
                      <a:pt x="1581" y="530"/>
                      <a:pt x="1579" y="536"/>
                    </a:cubicBezTo>
                    <a:close/>
                    <a:moveTo>
                      <a:pt x="1623" y="516"/>
                    </a:moveTo>
                    <a:cubicBezTo>
                      <a:pt x="1599" y="514"/>
                      <a:pt x="1587" y="491"/>
                      <a:pt x="1581" y="486"/>
                    </a:cubicBezTo>
                    <a:cubicBezTo>
                      <a:pt x="1569" y="475"/>
                      <a:pt x="1558" y="488"/>
                      <a:pt x="1570" y="501"/>
                    </a:cubicBezTo>
                    <a:cubicBezTo>
                      <a:pt x="1577" y="509"/>
                      <a:pt x="1597" y="520"/>
                      <a:pt x="1623" y="516"/>
                    </a:cubicBezTo>
                    <a:close/>
                    <a:moveTo>
                      <a:pt x="1630" y="585"/>
                    </a:moveTo>
                    <a:cubicBezTo>
                      <a:pt x="1641" y="584"/>
                      <a:pt x="1653" y="585"/>
                      <a:pt x="1661" y="591"/>
                    </a:cubicBezTo>
                    <a:cubicBezTo>
                      <a:pt x="1670" y="597"/>
                      <a:pt x="1675" y="607"/>
                      <a:pt x="1673" y="617"/>
                    </a:cubicBezTo>
                    <a:cubicBezTo>
                      <a:pt x="1672" y="623"/>
                      <a:pt x="1669" y="628"/>
                      <a:pt x="1665" y="632"/>
                    </a:cubicBezTo>
                    <a:cubicBezTo>
                      <a:pt x="1660" y="637"/>
                      <a:pt x="1655" y="639"/>
                      <a:pt x="1649" y="641"/>
                    </a:cubicBezTo>
                    <a:cubicBezTo>
                      <a:pt x="1642" y="643"/>
                      <a:pt x="1637" y="643"/>
                      <a:pt x="1631" y="642"/>
                    </a:cubicBezTo>
                    <a:cubicBezTo>
                      <a:pt x="1628" y="641"/>
                      <a:pt x="1625" y="641"/>
                      <a:pt x="1623" y="640"/>
                    </a:cubicBezTo>
                    <a:cubicBezTo>
                      <a:pt x="1615" y="637"/>
                      <a:pt x="1610" y="634"/>
                      <a:pt x="1604" y="629"/>
                    </a:cubicBezTo>
                    <a:cubicBezTo>
                      <a:pt x="1596" y="622"/>
                      <a:pt x="1591" y="615"/>
                      <a:pt x="1587" y="604"/>
                    </a:cubicBezTo>
                    <a:cubicBezTo>
                      <a:pt x="1587" y="603"/>
                      <a:pt x="1587" y="603"/>
                      <a:pt x="1587" y="602"/>
                    </a:cubicBezTo>
                    <a:cubicBezTo>
                      <a:pt x="1585" y="609"/>
                      <a:pt x="1580" y="616"/>
                      <a:pt x="1574" y="621"/>
                    </a:cubicBezTo>
                    <a:cubicBezTo>
                      <a:pt x="1567" y="628"/>
                      <a:pt x="1558" y="632"/>
                      <a:pt x="1549" y="631"/>
                    </a:cubicBezTo>
                    <a:cubicBezTo>
                      <a:pt x="1545" y="631"/>
                      <a:pt x="1541" y="629"/>
                      <a:pt x="1537" y="626"/>
                    </a:cubicBezTo>
                    <a:cubicBezTo>
                      <a:pt x="1542" y="629"/>
                      <a:pt x="1546" y="629"/>
                      <a:pt x="1549" y="629"/>
                    </a:cubicBezTo>
                    <a:cubicBezTo>
                      <a:pt x="1558" y="630"/>
                      <a:pt x="1566" y="626"/>
                      <a:pt x="1573" y="620"/>
                    </a:cubicBezTo>
                    <a:cubicBezTo>
                      <a:pt x="1577" y="615"/>
                      <a:pt x="1580" y="610"/>
                      <a:pt x="1582" y="605"/>
                    </a:cubicBezTo>
                    <a:cubicBezTo>
                      <a:pt x="1586" y="594"/>
                      <a:pt x="1585" y="585"/>
                      <a:pt x="1588" y="575"/>
                    </a:cubicBezTo>
                    <a:cubicBezTo>
                      <a:pt x="1588" y="574"/>
                      <a:pt x="1588" y="574"/>
                      <a:pt x="1588" y="574"/>
                    </a:cubicBezTo>
                    <a:cubicBezTo>
                      <a:pt x="1590" y="568"/>
                      <a:pt x="1592" y="563"/>
                      <a:pt x="1595" y="558"/>
                    </a:cubicBezTo>
                    <a:cubicBezTo>
                      <a:pt x="1596" y="556"/>
                      <a:pt x="1603" y="544"/>
                      <a:pt x="1605" y="544"/>
                    </a:cubicBezTo>
                    <a:cubicBezTo>
                      <a:pt x="1605" y="546"/>
                      <a:pt x="1601" y="553"/>
                      <a:pt x="1600" y="555"/>
                    </a:cubicBezTo>
                    <a:cubicBezTo>
                      <a:pt x="1597" y="561"/>
                      <a:pt x="1594" y="567"/>
                      <a:pt x="1591" y="575"/>
                    </a:cubicBezTo>
                    <a:cubicBezTo>
                      <a:pt x="1591" y="576"/>
                      <a:pt x="1591" y="576"/>
                      <a:pt x="1591" y="576"/>
                    </a:cubicBezTo>
                    <a:cubicBezTo>
                      <a:pt x="1589" y="585"/>
                      <a:pt x="1588" y="593"/>
                      <a:pt x="1590" y="603"/>
                    </a:cubicBezTo>
                    <a:cubicBezTo>
                      <a:pt x="1594" y="615"/>
                      <a:pt x="1601" y="626"/>
                      <a:pt x="1612" y="630"/>
                    </a:cubicBezTo>
                    <a:cubicBezTo>
                      <a:pt x="1619" y="633"/>
                      <a:pt x="1629" y="632"/>
                      <a:pt x="1632" y="624"/>
                    </a:cubicBezTo>
                    <a:cubicBezTo>
                      <a:pt x="1633" y="622"/>
                      <a:pt x="1632" y="619"/>
                      <a:pt x="1630" y="618"/>
                    </a:cubicBezTo>
                    <a:cubicBezTo>
                      <a:pt x="1628" y="616"/>
                      <a:pt x="1626" y="616"/>
                      <a:pt x="1624" y="618"/>
                    </a:cubicBezTo>
                    <a:cubicBezTo>
                      <a:pt x="1623" y="619"/>
                      <a:pt x="1622" y="620"/>
                      <a:pt x="1622" y="622"/>
                    </a:cubicBezTo>
                    <a:cubicBezTo>
                      <a:pt x="1622" y="624"/>
                      <a:pt x="1625" y="626"/>
                      <a:pt x="1627" y="624"/>
                    </a:cubicBezTo>
                    <a:cubicBezTo>
                      <a:pt x="1628" y="624"/>
                      <a:pt x="1629" y="623"/>
                      <a:pt x="1629" y="622"/>
                    </a:cubicBezTo>
                    <a:cubicBezTo>
                      <a:pt x="1630" y="623"/>
                      <a:pt x="1630" y="625"/>
                      <a:pt x="1628" y="626"/>
                    </a:cubicBezTo>
                    <a:cubicBezTo>
                      <a:pt x="1626" y="628"/>
                      <a:pt x="1624" y="628"/>
                      <a:pt x="1621" y="626"/>
                    </a:cubicBezTo>
                    <a:cubicBezTo>
                      <a:pt x="1618" y="624"/>
                      <a:pt x="1617" y="619"/>
                      <a:pt x="1619" y="616"/>
                    </a:cubicBezTo>
                    <a:cubicBezTo>
                      <a:pt x="1621" y="613"/>
                      <a:pt x="1624" y="611"/>
                      <a:pt x="1627" y="611"/>
                    </a:cubicBezTo>
                    <a:cubicBezTo>
                      <a:pt x="1630" y="610"/>
                      <a:pt x="1633" y="611"/>
                      <a:pt x="1635" y="614"/>
                    </a:cubicBezTo>
                    <a:cubicBezTo>
                      <a:pt x="1638" y="616"/>
                      <a:pt x="1639" y="621"/>
                      <a:pt x="1637" y="625"/>
                    </a:cubicBezTo>
                    <a:cubicBezTo>
                      <a:pt x="1634" y="633"/>
                      <a:pt x="1623" y="636"/>
                      <a:pt x="1615" y="633"/>
                    </a:cubicBezTo>
                    <a:cubicBezTo>
                      <a:pt x="1612" y="632"/>
                      <a:pt x="1609" y="630"/>
                      <a:pt x="1607" y="628"/>
                    </a:cubicBezTo>
                    <a:cubicBezTo>
                      <a:pt x="1614" y="634"/>
                      <a:pt x="1621" y="638"/>
                      <a:pt x="1631" y="640"/>
                    </a:cubicBezTo>
                    <a:cubicBezTo>
                      <a:pt x="1637" y="641"/>
                      <a:pt x="1642" y="641"/>
                      <a:pt x="1648" y="640"/>
                    </a:cubicBezTo>
                    <a:cubicBezTo>
                      <a:pt x="1655" y="638"/>
                      <a:pt x="1659" y="636"/>
                      <a:pt x="1664" y="631"/>
                    </a:cubicBezTo>
                    <a:cubicBezTo>
                      <a:pt x="1667" y="629"/>
                      <a:pt x="1668" y="627"/>
                      <a:pt x="1670" y="624"/>
                    </a:cubicBezTo>
                    <a:cubicBezTo>
                      <a:pt x="1670" y="624"/>
                      <a:pt x="1670" y="624"/>
                      <a:pt x="1670" y="624"/>
                    </a:cubicBezTo>
                    <a:cubicBezTo>
                      <a:pt x="1664" y="631"/>
                      <a:pt x="1653" y="632"/>
                      <a:pt x="1649" y="620"/>
                    </a:cubicBezTo>
                    <a:cubicBezTo>
                      <a:pt x="1645" y="611"/>
                      <a:pt x="1652" y="594"/>
                      <a:pt x="1630" y="585"/>
                    </a:cubicBezTo>
                    <a:close/>
                    <a:moveTo>
                      <a:pt x="1550" y="629"/>
                    </a:moveTo>
                    <a:cubicBezTo>
                      <a:pt x="1552" y="617"/>
                      <a:pt x="1536" y="616"/>
                      <a:pt x="1531" y="615"/>
                    </a:cubicBezTo>
                    <a:cubicBezTo>
                      <a:pt x="1527" y="614"/>
                      <a:pt x="1524" y="612"/>
                      <a:pt x="1523" y="609"/>
                    </a:cubicBezTo>
                    <a:cubicBezTo>
                      <a:pt x="1522" y="614"/>
                      <a:pt x="1525" y="625"/>
                      <a:pt x="1529" y="629"/>
                    </a:cubicBezTo>
                    <a:cubicBezTo>
                      <a:pt x="1533" y="635"/>
                      <a:pt x="1541" y="638"/>
                      <a:pt x="1548" y="632"/>
                    </a:cubicBezTo>
                    <a:cubicBezTo>
                      <a:pt x="1544" y="632"/>
                      <a:pt x="1538" y="629"/>
                      <a:pt x="1536" y="625"/>
                    </a:cubicBezTo>
                    <a:cubicBezTo>
                      <a:pt x="1538" y="627"/>
                      <a:pt x="1544" y="629"/>
                      <a:pt x="1550" y="629"/>
                    </a:cubicBezTo>
                    <a:close/>
                    <a:moveTo>
                      <a:pt x="1610" y="539"/>
                    </a:moveTo>
                    <a:cubicBezTo>
                      <a:pt x="1606" y="565"/>
                      <a:pt x="1620" y="581"/>
                      <a:pt x="1622" y="592"/>
                    </a:cubicBezTo>
                    <a:cubicBezTo>
                      <a:pt x="1625" y="606"/>
                      <a:pt x="1609" y="609"/>
                      <a:pt x="1603" y="595"/>
                    </a:cubicBezTo>
                    <a:cubicBezTo>
                      <a:pt x="1597" y="580"/>
                      <a:pt x="1601" y="557"/>
                      <a:pt x="1610" y="539"/>
                    </a:cubicBezTo>
                    <a:close/>
                    <a:moveTo>
                      <a:pt x="1597" y="627"/>
                    </a:moveTo>
                    <a:cubicBezTo>
                      <a:pt x="1608" y="644"/>
                      <a:pt x="1644" y="659"/>
                      <a:pt x="1656" y="640"/>
                    </a:cubicBezTo>
                    <a:cubicBezTo>
                      <a:pt x="1660" y="642"/>
                      <a:pt x="1660" y="649"/>
                      <a:pt x="1656" y="654"/>
                    </a:cubicBezTo>
                    <a:cubicBezTo>
                      <a:pt x="1651" y="659"/>
                      <a:pt x="1642" y="661"/>
                      <a:pt x="1635" y="656"/>
                    </a:cubicBezTo>
                    <a:cubicBezTo>
                      <a:pt x="1631" y="660"/>
                      <a:pt x="1619" y="657"/>
                      <a:pt x="1608" y="646"/>
                    </a:cubicBezTo>
                    <a:cubicBezTo>
                      <a:pt x="1611" y="654"/>
                      <a:pt x="1612" y="664"/>
                      <a:pt x="1610" y="672"/>
                    </a:cubicBezTo>
                    <a:cubicBezTo>
                      <a:pt x="1608" y="682"/>
                      <a:pt x="1603" y="692"/>
                      <a:pt x="1596" y="699"/>
                    </a:cubicBezTo>
                    <a:cubicBezTo>
                      <a:pt x="1589" y="707"/>
                      <a:pt x="1579" y="710"/>
                      <a:pt x="1568" y="707"/>
                    </a:cubicBezTo>
                    <a:cubicBezTo>
                      <a:pt x="1561" y="705"/>
                      <a:pt x="1554" y="700"/>
                      <a:pt x="1553" y="692"/>
                    </a:cubicBezTo>
                    <a:cubicBezTo>
                      <a:pt x="1552" y="686"/>
                      <a:pt x="1556" y="680"/>
                      <a:pt x="1561" y="676"/>
                    </a:cubicBezTo>
                    <a:cubicBezTo>
                      <a:pt x="1567" y="673"/>
                      <a:pt x="1573" y="673"/>
                      <a:pt x="1580" y="674"/>
                    </a:cubicBezTo>
                    <a:cubicBezTo>
                      <a:pt x="1567" y="678"/>
                      <a:pt x="1571" y="689"/>
                      <a:pt x="1568" y="694"/>
                    </a:cubicBezTo>
                    <a:cubicBezTo>
                      <a:pt x="1565" y="701"/>
                      <a:pt x="1559" y="700"/>
                      <a:pt x="1556" y="696"/>
                    </a:cubicBezTo>
                    <a:cubicBezTo>
                      <a:pt x="1556" y="696"/>
                      <a:pt x="1556" y="696"/>
                      <a:pt x="1556" y="696"/>
                    </a:cubicBezTo>
                    <a:cubicBezTo>
                      <a:pt x="1558" y="701"/>
                      <a:pt x="1563" y="704"/>
                      <a:pt x="1568" y="706"/>
                    </a:cubicBezTo>
                    <a:cubicBezTo>
                      <a:pt x="1577" y="708"/>
                      <a:pt x="1586" y="707"/>
                      <a:pt x="1593" y="700"/>
                    </a:cubicBezTo>
                    <a:cubicBezTo>
                      <a:pt x="1591" y="702"/>
                      <a:pt x="1589" y="702"/>
                      <a:pt x="1587" y="703"/>
                    </a:cubicBezTo>
                    <a:cubicBezTo>
                      <a:pt x="1582" y="703"/>
                      <a:pt x="1577" y="702"/>
                      <a:pt x="1575" y="697"/>
                    </a:cubicBezTo>
                    <a:cubicBezTo>
                      <a:pt x="1574" y="695"/>
                      <a:pt x="1575" y="692"/>
                      <a:pt x="1577" y="690"/>
                    </a:cubicBezTo>
                    <a:cubicBezTo>
                      <a:pt x="1578" y="689"/>
                      <a:pt x="1580" y="688"/>
                      <a:pt x="1582" y="689"/>
                    </a:cubicBezTo>
                    <a:cubicBezTo>
                      <a:pt x="1583" y="689"/>
                      <a:pt x="1585" y="690"/>
                      <a:pt x="1586" y="692"/>
                    </a:cubicBezTo>
                    <a:cubicBezTo>
                      <a:pt x="1587" y="694"/>
                      <a:pt x="1587" y="697"/>
                      <a:pt x="1584" y="698"/>
                    </a:cubicBezTo>
                    <a:cubicBezTo>
                      <a:pt x="1583" y="699"/>
                      <a:pt x="1581" y="699"/>
                      <a:pt x="1580" y="698"/>
                    </a:cubicBezTo>
                    <a:cubicBezTo>
                      <a:pt x="1580" y="697"/>
                      <a:pt x="1579" y="696"/>
                      <a:pt x="1580" y="695"/>
                    </a:cubicBezTo>
                    <a:cubicBezTo>
                      <a:pt x="1580" y="696"/>
                      <a:pt x="1581" y="697"/>
                      <a:pt x="1581" y="697"/>
                    </a:cubicBezTo>
                    <a:cubicBezTo>
                      <a:pt x="1582" y="698"/>
                      <a:pt x="1584" y="697"/>
                      <a:pt x="1584" y="695"/>
                    </a:cubicBezTo>
                    <a:cubicBezTo>
                      <a:pt x="1584" y="695"/>
                      <a:pt x="1584" y="694"/>
                      <a:pt x="1583" y="693"/>
                    </a:cubicBezTo>
                    <a:cubicBezTo>
                      <a:pt x="1582" y="692"/>
                      <a:pt x="1580" y="692"/>
                      <a:pt x="1579" y="693"/>
                    </a:cubicBezTo>
                    <a:cubicBezTo>
                      <a:pt x="1578" y="694"/>
                      <a:pt x="1577" y="695"/>
                      <a:pt x="1578" y="697"/>
                    </a:cubicBezTo>
                    <a:cubicBezTo>
                      <a:pt x="1580" y="701"/>
                      <a:pt x="1586" y="702"/>
                      <a:pt x="1590" y="701"/>
                    </a:cubicBezTo>
                    <a:cubicBezTo>
                      <a:pt x="1596" y="698"/>
                      <a:pt x="1601" y="691"/>
                      <a:pt x="1604" y="685"/>
                    </a:cubicBezTo>
                    <a:cubicBezTo>
                      <a:pt x="1611" y="670"/>
                      <a:pt x="1611" y="654"/>
                      <a:pt x="1604" y="641"/>
                    </a:cubicBezTo>
                    <a:cubicBezTo>
                      <a:pt x="1601" y="637"/>
                      <a:pt x="1599" y="632"/>
                      <a:pt x="1597" y="627"/>
                    </a:cubicBezTo>
                    <a:close/>
                    <a:moveTo>
                      <a:pt x="1585" y="611"/>
                    </a:moveTo>
                    <a:cubicBezTo>
                      <a:pt x="1590" y="620"/>
                      <a:pt x="1578" y="631"/>
                      <a:pt x="1568" y="635"/>
                    </a:cubicBezTo>
                    <a:cubicBezTo>
                      <a:pt x="1558" y="639"/>
                      <a:pt x="1544" y="641"/>
                      <a:pt x="1538" y="653"/>
                    </a:cubicBezTo>
                    <a:cubicBezTo>
                      <a:pt x="1535" y="659"/>
                      <a:pt x="1536" y="667"/>
                      <a:pt x="1541" y="672"/>
                    </a:cubicBezTo>
                    <a:cubicBezTo>
                      <a:pt x="1543" y="675"/>
                      <a:pt x="1548" y="677"/>
                      <a:pt x="1552" y="674"/>
                    </a:cubicBezTo>
                    <a:cubicBezTo>
                      <a:pt x="1548" y="674"/>
                      <a:pt x="1544" y="670"/>
                      <a:pt x="1544" y="665"/>
                    </a:cubicBezTo>
                    <a:cubicBezTo>
                      <a:pt x="1544" y="661"/>
                      <a:pt x="1549" y="657"/>
                      <a:pt x="1554" y="655"/>
                    </a:cubicBezTo>
                    <a:cubicBezTo>
                      <a:pt x="1564" y="653"/>
                      <a:pt x="1574" y="652"/>
                      <a:pt x="1582" y="646"/>
                    </a:cubicBezTo>
                    <a:cubicBezTo>
                      <a:pt x="1592" y="638"/>
                      <a:pt x="1596" y="623"/>
                      <a:pt x="1585" y="611"/>
                    </a:cubicBezTo>
                    <a:close/>
                    <a:moveTo>
                      <a:pt x="1556" y="573"/>
                    </a:moveTo>
                    <a:cubicBezTo>
                      <a:pt x="1547" y="579"/>
                      <a:pt x="1541" y="595"/>
                      <a:pt x="1543" y="606"/>
                    </a:cubicBezTo>
                    <a:cubicBezTo>
                      <a:pt x="1545" y="617"/>
                      <a:pt x="1556" y="618"/>
                      <a:pt x="1556" y="606"/>
                    </a:cubicBezTo>
                    <a:cubicBezTo>
                      <a:pt x="1556" y="596"/>
                      <a:pt x="1550" y="581"/>
                      <a:pt x="1556" y="573"/>
                    </a:cubicBezTo>
                    <a:close/>
                    <a:moveTo>
                      <a:pt x="1616" y="377"/>
                    </a:moveTo>
                    <a:cubicBezTo>
                      <a:pt x="1627" y="347"/>
                      <a:pt x="1603" y="302"/>
                      <a:pt x="1573" y="310"/>
                    </a:cubicBezTo>
                    <a:cubicBezTo>
                      <a:pt x="1571" y="304"/>
                      <a:pt x="1579" y="297"/>
                      <a:pt x="1588" y="297"/>
                    </a:cubicBezTo>
                    <a:cubicBezTo>
                      <a:pt x="1598" y="297"/>
                      <a:pt x="1608" y="307"/>
                      <a:pt x="1609" y="320"/>
                    </a:cubicBezTo>
                    <a:cubicBezTo>
                      <a:pt x="1621" y="318"/>
                      <a:pt x="1634" y="351"/>
                      <a:pt x="1616" y="377"/>
                    </a:cubicBezTo>
                    <a:close/>
                    <a:moveTo>
                      <a:pt x="1755" y="378"/>
                    </a:moveTo>
                    <a:cubicBezTo>
                      <a:pt x="1755" y="381"/>
                      <a:pt x="1753" y="383"/>
                      <a:pt x="1750" y="383"/>
                    </a:cubicBezTo>
                    <a:cubicBezTo>
                      <a:pt x="1748" y="384"/>
                      <a:pt x="1745" y="381"/>
                      <a:pt x="1745" y="379"/>
                    </a:cubicBezTo>
                    <a:cubicBezTo>
                      <a:pt x="1745" y="376"/>
                      <a:pt x="1747" y="374"/>
                      <a:pt x="1750" y="373"/>
                    </a:cubicBezTo>
                    <a:cubicBezTo>
                      <a:pt x="1753" y="373"/>
                      <a:pt x="1755" y="375"/>
                      <a:pt x="1755" y="378"/>
                    </a:cubicBezTo>
                    <a:close/>
                    <a:moveTo>
                      <a:pt x="1758" y="388"/>
                    </a:moveTo>
                    <a:cubicBezTo>
                      <a:pt x="1758" y="390"/>
                      <a:pt x="1756" y="392"/>
                      <a:pt x="1754" y="392"/>
                    </a:cubicBezTo>
                    <a:cubicBezTo>
                      <a:pt x="1752" y="392"/>
                      <a:pt x="1750" y="390"/>
                      <a:pt x="1750" y="388"/>
                    </a:cubicBezTo>
                    <a:cubicBezTo>
                      <a:pt x="1750" y="386"/>
                      <a:pt x="1752" y="384"/>
                      <a:pt x="1754" y="384"/>
                    </a:cubicBezTo>
                    <a:cubicBezTo>
                      <a:pt x="1756" y="384"/>
                      <a:pt x="1758" y="385"/>
                      <a:pt x="1758" y="388"/>
                    </a:cubicBezTo>
                    <a:close/>
                    <a:moveTo>
                      <a:pt x="1746" y="369"/>
                    </a:moveTo>
                    <a:cubicBezTo>
                      <a:pt x="1747" y="374"/>
                      <a:pt x="1743" y="377"/>
                      <a:pt x="1739" y="377"/>
                    </a:cubicBezTo>
                    <a:cubicBezTo>
                      <a:pt x="1735" y="378"/>
                      <a:pt x="1731" y="374"/>
                      <a:pt x="1731" y="370"/>
                    </a:cubicBezTo>
                    <a:cubicBezTo>
                      <a:pt x="1731" y="366"/>
                      <a:pt x="1734" y="362"/>
                      <a:pt x="1738" y="362"/>
                    </a:cubicBezTo>
                    <a:cubicBezTo>
                      <a:pt x="1743" y="362"/>
                      <a:pt x="1746" y="365"/>
                      <a:pt x="1746" y="369"/>
                    </a:cubicBezTo>
                    <a:close/>
                    <a:moveTo>
                      <a:pt x="1626" y="482"/>
                    </a:moveTo>
                    <a:cubicBezTo>
                      <a:pt x="1616" y="479"/>
                      <a:pt x="1604" y="468"/>
                      <a:pt x="1600" y="453"/>
                    </a:cubicBezTo>
                    <a:cubicBezTo>
                      <a:pt x="1597" y="442"/>
                      <a:pt x="1597" y="430"/>
                      <a:pt x="1602" y="420"/>
                    </a:cubicBezTo>
                    <a:cubicBezTo>
                      <a:pt x="1604" y="415"/>
                      <a:pt x="1607" y="411"/>
                      <a:pt x="1612" y="408"/>
                    </a:cubicBezTo>
                    <a:cubicBezTo>
                      <a:pt x="1619" y="403"/>
                      <a:pt x="1628" y="403"/>
                      <a:pt x="1633" y="407"/>
                    </a:cubicBezTo>
                    <a:cubicBezTo>
                      <a:pt x="1639" y="411"/>
                      <a:pt x="1640" y="420"/>
                      <a:pt x="1634" y="423"/>
                    </a:cubicBezTo>
                    <a:cubicBezTo>
                      <a:pt x="1632" y="413"/>
                      <a:pt x="1621" y="412"/>
                      <a:pt x="1613" y="419"/>
                    </a:cubicBezTo>
                    <a:cubicBezTo>
                      <a:pt x="1605" y="426"/>
                      <a:pt x="1603" y="442"/>
                      <a:pt x="1605" y="452"/>
                    </a:cubicBezTo>
                    <a:cubicBezTo>
                      <a:pt x="1610" y="471"/>
                      <a:pt x="1620" y="478"/>
                      <a:pt x="1626" y="482"/>
                    </a:cubicBezTo>
                    <a:close/>
                    <a:moveTo>
                      <a:pt x="1608" y="402"/>
                    </a:moveTo>
                    <a:cubicBezTo>
                      <a:pt x="1627" y="373"/>
                      <a:pt x="1667" y="363"/>
                      <a:pt x="1688" y="376"/>
                    </a:cubicBezTo>
                    <a:cubicBezTo>
                      <a:pt x="1711" y="391"/>
                      <a:pt x="1697" y="410"/>
                      <a:pt x="1677" y="398"/>
                    </a:cubicBezTo>
                    <a:cubicBezTo>
                      <a:pt x="1667" y="391"/>
                      <a:pt x="1631" y="377"/>
                      <a:pt x="1608" y="402"/>
                    </a:cubicBezTo>
                    <a:close/>
                    <a:moveTo>
                      <a:pt x="1475" y="772"/>
                    </a:moveTo>
                    <a:cubicBezTo>
                      <a:pt x="1480" y="746"/>
                      <a:pt x="1465" y="731"/>
                      <a:pt x="1463" y="719"/>
                    </a:cubicBezTo>
                    <a:cubicBezTo>
                      <a:pt x="1461" y="706"/>
                      <a:pt x="1476" y="703"/>
                      <a:pt x="1482" y="717"/>
                    </a:cubicBezTo>
                    <a:cubicBezTo>
                      <a:pt x="1488" y="731"/>
                      <a:pt x="1484" y="754"/>
                      <a:pt x="1475" y="772"/>
                    </a:cubicBezTo>
                    <a:close/>
                    <a:moveTo>
                      <a:pt x="1510" y="693"/>
                    </a:moveTo>
                    <a:cubicBezTo>
                      <a:pt x="1511" y="696"/>
                      <a:pt x="1511" y="698"/>
                      <a:pt x="1510" y="700"/>
                    </a:cubicBezTo>
                    <a:cubicBezTo>
                      <a:pt x="1509" y="702"/>
                      <a:pt x="1506" y="704"/>
                      <a:pt x="1502" y="704"/>
                    </a:cubicBezTo>
                    <a:cubicBezTo>
                      <a:pt x="1498" y="704"/>
                      <a:pt x="1496" y="700"/>
                      <a:pt x="1496" y="697"/>
                    </a:cubicBezTo>
                    <a:cubicBezTo>
                      <a:pt x="1495" y="691"/>
                      <a:pt x="1500" y="690"/>
                      <a:pt x="1502" y="688"/>
                    </a:cubicBezTo>
                    <a:cubicBezTo>
                      <a:pt x="1505" y="685"/>
                      <a:pt x="1504" y="679"/>
                      <a:pt x="1500" y="675"/>
                    </a:cubicBezTo>
                    <a:cubicBezTo>
                      <a:pt x="1496" y="671"/>
                      <a:pt x="1490" y="669"/>
                      <a:pt x="1485" y="671"/>
                    </a:cubicBezTo>
                    <a:cubicBezTo>
                      <a:pt x="1481" y="673"/>
                      <a:pt x="1479" y="676"/>
                      <a:pt x="1480" y="680"/>
                    </a:cubicBezTo>
                    <a:cubicBezTo>
                      <a:pt x="1482" y="676"/>
                      <a:pt x="1488" y="676"/>
                      <a:pt x="1489" y="681"/>
                    </a:cubicBezTo>
                    <a:cubicBezTo>
                      <a:pt x="1490" y="683"/>
                      <a:pt x="1489" y="689"/>
                      <a:pt x="1489" y="695"/>
                    </a:cubicBezTo>
                    <a:cubicBezTo>
                      <a:pt x="1488" y="701"/>
                      <a:pt x="1488" y="706"/>
                      <a:pt x="1491" y="711"/>
                    </a:cubicBezTo>
                    <a:cubicBezTo>
                      <a:pt x="1496" y="719"/>
                      <a:pt x="1508" y="721"/>
                      <a:pt x="1515" y="715"/>
                    </a:cubicBezTo>
                    <a:cubicBezTo>
                      <a:pt x="1519" y="711"/>
                      <a:pt x="1521" y="706"/>
                      <a:pt x="1521" y="701"/>
                    </a:cubicBezTo>
                    <a:cubicBezTo>
                      <a:pt x="1522" y="696"/>
                      <a:pt x="1520" y="682"/>
                      <a:pt x="1524" y="677"/>
                    </a:cubicBezTo>
                    <a:cubicBezTo>
                      <a:pt x="1527" y="673"/>
                      <a:pt x="1532" y="673"/>
                      <a:pt x="1533" y="676"/>
                    </a:cubicBezTo>
                    <a:cubicBezTo>
                      <a:pt x="1536" y="673"/>
                      <a:pt x="1532" y="668"/>
                      <a:pt x="1528" y="666"/>
                    </a:cubicBezTo>
                    <a:cubicBezTo>
                      <a:pt x="1520" y="664"/>
                      <a:pt x="1509" y="670"/>
                      <a:pt x="1507" y="680"/>
                    </a:cubicBezTo>
                    <a:cubicBezTo>
                      <a:pt x="1507" y="684"/>
                      <a:pt x="1508" y="688"/>
                      <a:pt x="1510" y="693"/>
                    </a:cubicBezTo>
                    <a:close/>
                    <a:moveTo>
                      <a:pt x="1504" y="678"/>
                    </a:moveTo>
                    <a:cubicBezTo>
                      <a:pt x="1501" y="667"/>
                      <a:pt x="1505" y="650"/>
                      <a:pt x="1514" y="642"/>
                    </a:cubicBezTo>
                    <a:cubicBezTo>
                      <a:pt x="1523" y="634"/>
                      <a:pt x="1533" y="639"/>
                      <a:pt x="1525" y="650"/>
                    </a:cubicBezTo>
                    <a:cubicBezTo>
                      <a:pt x="1519" y="658"/>
                      <a:pt x="1505" y="667"/>
                      <a:pt x="1504" y="678"/>
                    </a:cubicBezTo>
                    <a:close/>
                    <a:moveTo>
                      <a:pt x="1507" y="721"/>
                    </a:moveTo>
                    <a:cubicBezTo>
                      <a:pt x="1502" y="722"/>
                      <a:pt x="1495" y="719"/>
                      <a:pt x="1492" y="716"/>
                    </a:cubicBezTo>
                    <a:cubicBezTo>
                      <a:pt x="1487" y="718"/>
                      <a:pt x="1488" y="731"/>
                      <a:pt x="1498" y="732"/>
                    </a:cubicBezTo>
                    <a:cubicBezTo>
                      <a:pt x="1504" y="732"/>
                      <a:pt x="1509" y="726"/>
                      <a:pt x="1507" y="721"/>
                    </a:cubicBezTo>
                    <a:close/>
                    <a:moveTo>
                      <a:pt x="1825" y="856"/>
                    </a:moveTo>
                    <a:cubicBezTo>
                      <a:pt x="1824" y="860"/>
                      <a:pt x="1821" y="862"/>
                      <a:pt x="1818" y="861"/>
                    </a:cubicBezTo>
                    <a:cubicBezTo>
                      <a:pt x="1812" y="860"/>
                      <a:pt x="1812" y="852"/>
                      <a:pt x="1817" y="849"/>
                    </a:cubicBezTo>
                    <a:cubicBezTo>
                      <a:pt x="1821" y="848"/>
                      <a:pt x="1823" y="849"/>
                      <a:pt x="1827" y="845"/>
                    </a:cubicBezTo>
                    <a:cubicBezTo>
                      <a:pt x="1825" y="850"/>
                      <a:pt x="1826" y="852"/>
                      <a:pt x="1825" y="856"/>
                    </a:cubicBezTo>
                    <a:close/>
                    <a:moveTo>
                      <a:pt x="1733" y="1130"/>
                    </a:moveTo>
                    <a:cubicBezTo>
                      <a:pt x="1707" y="1127"/>
                      <a:pt x="1693" y="1110"/>
                      <a:pt x="1688" y="1092"/>
                    </a:cubicBezTo>
                    <a:cubicBezTo>
                      <a:pt x="1683" y="1076"/>
                      <a:pt x="1691" y="1065"/>
                      <a:pt x="1689" y="1054"/>
                    </a:cubicBezTo>
                    <a:cubicBezTo>
                      <a:pt x="1688" y="1051"/>
                      <a:pt x="1686" y="1047"/>
                      <a:pt x="1682" y="1045"/>
                    </a:cubicBezTo>
                    <a:cubicBezTo>
                      <a:pt x="1693" y="1041"/>
                      <a:pt x="1704" y="1049"/>
                      <a:pt x="1705" y="1060"/>
                    </a:cubicBezTo>
                    <a:cubicBezTo>
                      <a:pt x="1707" y="1074"/>
                      <a:pt x="1700" y="1083"/>
                      <a:pt x="1705" y="1098"/>
                    </a:cubicBezTo>
                    <a:cubicBezTo>
                      <a:pt x="1709" y="1113"/>
                      <a:pt x="1720" y="1125"/>
                      <a:pt x="1733" y="1130"/>
                    </a:cubicBezTo>
                    <a:close/>
                    <a:moveTo>
                      <a:pt x="1781" y="1161"/>
                    </a:moveTo>
                    <a:cubicBezTo>
                      <a:pt x="1756" y="1161"/>
                      <a:pt x="1743" y="1141"/>
                      <a:pt x="1733" y="1134"/>
                    </a:cubicBezTo>
                    <a:cubicBezTo>
                      <a:pt x="1719" y="1125"/>
                      <a:pt x="1711" y="1135"/>
                      <a:pt x="1723" y="1148"/>
                    </a:cubicBezTo>
                    <a:cubicBezTo>
                      <a:pt x="1735" y="1162"/>
                      <a:pt x="1762" y="1169"/>
                      <a:pt x="1781" y="1161"/>
                    </a:cubicBezTo>
                    <a:close/>
                    <a:moveTo>
                      <a:pt x="2150" y="644"/>
                    </a:moveTo>
                    <a:cubicBezTo>
                      <a:pt x="2174" y="644"/>
                      <a:pt x="2193" y="626"/>
                      <a:pt x="2197" y="608"/>
                    </a:cubicBezTo>
                    <a:cubicBezTo>
                      <a:pt x="2201" y="593"/>
                      <a:pt x="2188" y="585"/>
                      <a:pt x="2183" y="603"/>
                    </a:cubicBezTo>
                    <a:cubicBezTo>
                      <a:pt x="2179" y="618"/>
                      <a:pt x="2174" y="637"/>
                      <a:pt x="2150" y="644"/>
                    </a:cubicBezTo>
                    <a:close/>
                    <a:moveTo>
                      <a:pt x="2111" y="347"/>
                    </a:moveTo>
                    <a:cubicBezTo>
                      <a:pt x="2128" y="347"/>
                      <a:pt x="2152" y="361"/>
                      <a:pt x="2161" y="377"/>
                    </a:cubicBezTo>
                    <a:cubicBezTo>
                      <a:pt x="2169" y="393"/>
                      <a:pt x="2157" y="403"/>
                      <a:pt x="2144" y="387"/>
                    </a:cubicBezTo>
                    <a:cubicBezTo>
                      <a:pt x="2134" y="375"/>
                      <a:pt x="2131" y="354"/>
                      <a:pt x="2111" y="347"/>
                    </a:cubicBezTo>
                    <a:close/>
                    <a:moveTo>
                      <a:pt x="2199" y="625"/>
                    </a:moveTo>
                    <a:cubicBezTo>
                      <a:pt x="2219" y="611"/>
                      <a:pt x="2218" y="590"/>
                      <a:pt x="2212" y="572"/>
                    </a:cubicBezTo>
                    <a:cubicBezTo>
                      <a:pt x="2209" y="562"/>
                      <a:pt x="2200" y="550"/>
                      <a:pt x="2204" y="540"/>
                    </a:cubicBezTo>
                    <a:cubicBezTo>
                      <a:pt x="2188" y="543"/>
                      <a:pt x="2202" y="573"/>
                      <a:pt x="2205" y="583"/>
                    </a:cubicBezTo>
                    <a:cubicBezTo>
                      <a:pt x="2210" y="599"/>
                      <a:pt x="2209" y="614"/>
                      <a:pt x="2199" y="625"/>
                    </a:cubicBezTo>
                    <a:close/>
                    <a:moveTo>
                      <a:pt x="2136" y="484"/>
                    </a:moveTo>
                    <a:cubicBezTo>
                      <a:pt x="2130" y="509"/>
                      <a:pt x="2113" y="535"/>
                      <a:pt x="2095" y="541"/>
                    </a:cubicBezTo>
                    <a:cubicBezTo>
                      <a:pt x="2078" y="546"/>
                      <a:pt x="2068" y="532"/>
                      <a:pt x="2086" y="522"/>
                    </a:cubicBezTo>
                    <a:cubicBezTo>
                      <a:pt x="2100" y="515"/>
                      <a:pt x="2124" y="506"/>
                      <a:pt x="2136" y="484"/>
                    </a:cubicBezTo>
                    <a:close/>
                    <a:moveTo>
                      <a:pt x="2214" y="356"/>
                    </a:moveTo>
                    <a:cubicBezTo>
                      <a:pt x="2218" y="355"/>
                      <a:pt x="2222" y="356"/>
                      <a:pt x="2224" y="360"/>
                    </a:cubicBezTo>
                    <a:cubicBezTo>
                      <a:pt x="2226" y="366"/>
                      <a:pt x="2219" y="371"/>
                      <a:pt x="2214" y="368"/>
                    </a:cubicBezTo>
                    <a:cubicBezTo>
                      <a:pt x="2210" y="366"/>
                      <a:pt x="2209" y="362"/>
                      <a:pt x="2203" y="361"/>
                    </a:cubicBezTo>
                    <a:cubicBezTo>
                      <a:pt x="2209" y="361"/>
                      <a:pt x="2210" y="358"/>
                      <a:pt x="2214" y="356"/>
                    </a:cubicBezTo>
                    <a:close/>
                    <a:moveTo>
                      <a:pt x="2213" y="355"/>
                    </a:moveTo>
                    <a:cubicBezTo>
                      <a:pt x="2216" y="354"/>
                      <a:pt x="2218" y="353"/>
                      <a:pt x="2221" y="354"/>
                    </a:cubicBezTo>
                    <a:cubicBezTo>
                      <a:pt x="2223" y="356"/>
                      <a:pt x="2226" y="359"/>
                      <a:pt x="2226" y="363"/>
                    </a:cubicBezTo>
                    <a:cubicBezTo>
                      <a:pt x="2226" y="367"/>
                      <a:pt x="2222" y="370"/>
                      <a:pt x="2219" y="371"/>
                    </a:cubicBezTo>
                    <a:cubicBezTo>
                      <a:pt x="2212" y="372"/>
                      <a:pt x="2211" y="367"/>
                      <a:pt x="2208" y="364"/>
                    </a:cubicBezTo>
                    <a:cubicBezTo>
                      <a:pt x="2204" y="362"/>
                      <a:pt x="2198" y="363"/>
                      <a:pt x="2194" y="367"/>
                    </a:cubicBezTo>
                    <a:cubicBezTo>
                      <a:pt x="2189" y="372"/>
                      <a:pt x="2188" y="379"/>
                      <a:pt x="2191" y="385"/>
                    </a:cubicBezTo>
                    <a:cubicBezTo>
                      <a:pt x="2193" y="389"/>
                      <a:pt x="2196" y="391"/>
                      <a:pt x="2200" y="389"/>
                    </a:cubicBezTo>
                    <a:cubicBezTo>
                      <a:pt x="2197" y="387"/>
                      <a:pt x="2196" y="382"/>
                      <a:pt x="2201" y="379"/>
                    </a:cubicBezTo>
                    <a:cubicBezTo>
                      <a:pt x="2204" y="378"/>
                      <a:pt x="2210" y="378"/>
                      <a:pt x="2216" y="379"/>
                    </a:cubicBezTo>
                    <a:cubicBezTo>
                      <a:pt x="2223" y="379"/>
                      <a:pt x="2229" y="378"/>
                      <a:pt x="2234" y="375"/>
                    </a:cubicBezTo>
                    <a:cubicBezTo>
                      <a:pt x="2243" y="369"/>
                      <a:pt x="2244" y="355"/>
                      <a:pt x="2237" y="347"/>
                    </a:cubicBezTo>
                    <a:cubicBezTo>
                      <a:pt x="2232" y="343"/>
                      <a:pt x="2227" y="342"/>
                      <a:pt x="2221" y="342"/>
                    </a:cubicBezTo>
                    <a:cubicBezTo>
                      <a:pt x="2215" y="342"/>
                      <a:pt x="2199" y="345"/>
                      <a:pt x="2193" y="341"/>
                    </a:cubicBezTo>
                    <a:cubicBezTo>
                      <a:pt x="2189" y="338"/>
                      <a:pt x="2189" y="333"/>
                      <a:pt x="2192" y="330"/>
                    </a:cubicBezTo>
                    <a:cubicBezTo>
                      <a:pt x="2188" y="328"/>
                      <a:pt x="2183" y="332"/>
                      <a:pt x="2181" y="337"/>
                    </a:cubicBezTo>
                    <a:cubicBezTo>
                      <a:pt x="2179" y="346"/>
                      <a:pt x="2187" y="358"/>
                      <a:pt x="2199" y="359"/>
                    </a:cubicBezTo>
                    <a:cubicBezTo>
                      <a:pt x="2203" y="359"/>
                      <a:pt x="2208" y="357"/>
                      <a:pt x="2213" y="355"/>
                    </a:cubicBezTo>
                    <a:close/>
                    <a:moveTo>
                      <a:pt x="2196" y="363"/>
                    </a:moveTo>
                    <a:cubicBezTo>
                      <a:pt x="2184" y="368"/>
                      <a:pt x="2165" y="364"/>
                      <a:pt x="2155" y="355"/>
                    </a:cubicBezTo>
                    <a:cubicBezTo>
                      <a:pt x="2146" y="346"/>
                      <a:pt x="2151" y="334"/>
                      <a:pt x="2164" y="342"/>
                    </a:cubicBezTo>
                    <a:cubicBezTo>
                      <a:pt x="2173" y="348"/>
                      <a:pt x="2184" y="363"/>
                      <a:pt x="2196" y="363"/>
                    </a:cubicBezTo>
                    <a:close/>
                    <a:moveTo>
                      <a:pt x="2260" y="365"/>
                    </a:moveTo>
                    <a:cubicBezTo>
                      <a:pt x="2261" y="367"/>
                      <a:pt x="2260" y="368"/>
                      <a:pt x="2259" y="369"/>
                    </a:cubicBezTo>
                    <a:cubicBezTo>
                      <a:pt x="2270" y="369"/>
                      <a:pt x="2287" y="375"/>
                      <a:pt x="2302" y="384"/>
                    </a:cubicBezTo>
                    <a:cubicBezTo>
                      <a:pt x="2297" y="383"/>
                      <a:pt x="2293" y="382"/>
                      <a:pt x="2288" y="382"/>
                    </a:cubicBezTo>
                    <a:cubicBezTo>
                      <a:pt x="2255" y="382"/>
                      <a:pt x="2250" y="405"/>
                      <a:pt x="2226" y="418"/>
                    </a:cubicBezTo>
                    <a:cubicBezTo>
                      <a:pt x="2218" y="423"/>
                      <a:pt x="2206" y="422"/>
                      <a:pt x="2202" y="411"/>
                    </a:cubicBezTo>
                    <a:cubicBezTo>
                      <a:pt x="2200" y="405"/>
                      <a:pt x="2202" y="399"/>
                      <a:pt x="2206" y="395"/>
                    </a:cubicBezTo>
                    <a:cubicBezTo>
                      <a:pt x="2209" y="393"/>
                      <a:pt x="2212" y="392"/>
                      <a:pt x="2216" y="392"/>
                    </a:cubicBezTo>
                    <a:cubicBezTo>
                      <a:pt x="2217" y="392"/>
                      <a:pt x="2219" y="393"/>
                      <a:pt x="2221" y="394"/>
                    </a:cubicBezTo>
                    <a:cubicBezTo>
                      <a:pt x="2220" y="393"/>
                      <a:pt x="2221" y="393"/>
                      <a:pt x="2218" y="393"/>
                    </a:cubicBezTo>
                    <a:cubicBezTo>
                      <a:pt x="2215" y="393"/>
                      <a:pt x="2210" y="396"/>
                      <a:pt x="2210" y="400"/>
                    </a:cubicBezTo>
                    <a:cubicBezTo>
                      <a:pt x="2209" y="404"/>
                      <a:pt x="2213" y="408"/>
                      <a:pt x="2217" y="408"/>
                    </a:cubicBezTo>
                    <a:cubicBezTo>
                      <a:pt x="2221" y="409"/>
                      <a:pt x="2224" y="406"/>
                      <a:pt x="2225" y="403"/>
                    </a:cubicBezTo>
                    <a:cubicBezTo>
                      <a:pt x="2227" y="397"/>
                      <a:pt x="2221" y="392"/>
                      <a:pt x="2216" y="391"/>
                    </a:cubicBezTo>
                    <a:cubicBezTo>
                      <a:pt x="2211" y="390"/>
                      <a:pt x="2208" y="391"/>
                      <a:pt x="2204" y="394"/>
                    </a:cubicBezTo>
                    <a:cubicBezTo>
                      <a:pt x="2199" y="398"/>
                      <a:pt x="2198" y="405"/>
                      <a:pt x="2199" y="411"/>
                    </a:cubicBezTo>
                    <a:cubicBezTo>
                      <a:pt x="2204" y="426"/>
                      <a:pt x="2217" y="427"/>
                      <a:pt x="2227" y="421"/>
                    </a:cubicBezTo>
                    <a:cubicBezTo>
                      <a:pt x="2251" y="407"/>
                      <a:pt x="2257" y="384"/>
                      <a:pt x="2291" y="386"/>
                    </a:cubicBezTo>
                    <a:cubicBezTo>
                      <a:pt x="2304" y="387"/>
                      <a:pt x="2318" y="393"/>
                      <a:pt x="2326" y="408"/>
                    </a:cubicBezTo>
                    <a:cubicBezTo>
                      <a:pt x="2335" y="426"/>
                      <a:pt x="2332" y="450"/>
                      <a:pt x="2314" y="461"/>
                    </a:cubicBezTo>
                    <a:cubicBezTo>
                      <a:pt x="2333" y="448"/>
                      <a:pt x="2328" y="416"/>
                      <a:pt x="2309" y="401"/>
                    </a:cubicBezTo>
                    <a:cubicBezTo>
                      <a:pt x="2300" y="393"/>
                      <a:pt x="2283" y="388"/>
                      <a:pt x="2270" y="394"/>
                    </a:cubicBezTo>
                    <a:cubicBezTo>
                      <a:pt x="2242" y="406"/>
                      <a:pt x="2255" y="436"/>
                      <a:pt x="2281" y="425"/>
                    </a:cubicBezTo>
                    <a:cubicBezTo>
                      <a:pt x="2294" y="420"/>
                      <a:pt x="2308" y="423"/>
                      <a:pt x="2315" y="437"/>
                    </a:cubicBezTo>
                    <a:cubicBezTo>
                      <a:pt x="2319" y="445"/>
                      <a:pt x="2318" y="455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4" y="461"/>
                      <a:pt x="2314" y="461"/>
                    </a:cubicBezTo>
                    <a:cubicBezTo>
                      <a:pt x="2314" y="461"/>
                      <a:pt x="2315" y="460"/>
                      <a:pt x="2316" y="460"/>
                    </a:cubicBezTo>
                    <a:cubicBezTo>
                      <a:pt x="2311" y="463"/>
                      <a:pt x="2307" y="467"/>
                      <a:pt x="2303" y="472"/>
                    </a:cubicBezTo>
                    <a:cubicBezTo>
                      <a:pt x="2294" y="483"/>
                      <a:pt x="2289" y="493"/>
                      <a:pt x="2287" y="507"/>
                    </a:cubicBezTo>
                    <a:cubicBezTo>
                      <a:pt x="2287" y="507"/>
                      <a:pt x="2287" y="507"/>
                      <a:pt x="2287" y="507"/>
                    </a:cubicBezTo>
                    <a:cubicBezTo>
                      <a:pt x="2282" y="496"/>
                      <a:pt x="2281" y="474"/>
                      <a:pt x="2287" y="464"/>
                    </a:cubicBezTo>
                    <a:cubicBezTo>
                      <a:pt x="2287" y="463"/>
                      <a:pt x="2286" y="463"/>
                      <a:pt x="2285" y="462"/>
                    </a:cubicBezTo>
                    <a:cubicBezTo>
                      <a:pt x="2280" y="471"/>
                      <a:pt x="2279" y="489"/>
                      <a:pt x="2282" y="502"/>
                    </a:cubicBezTo>
                    <a:cubicBezTo>
                      <a:pt x="2281" y="500"/>
                      <a:pt x="2280" y="499"/>
                      <a:pt x="2279" y="498"/>
                    </a:cubicBezTo>
                    <a:cubicBezTo>
                      <a:pt x="2278" y="497"/>
                      <a:pt x="2278" y="497"/>
                      <a:pt x="2278" y="497"/>
                    </a:cubicBezTo>
                    <a:cubicBezTo>
                      <a:pt x="2273" y="490"/>
                      <a:pt x="2267" y="484"/>
                      <a:pt x="2260" y="479"/>
                    </a:cubicBezTo>
                    <a:cubicBezTo>
                      <a:pt x="2252" y="473"/>
                      <a:pt x="2240" y="467"/>
                      <a:pt x="2238" y="458"/>
                    </a:cubicBezTo>
                    <a:cubicBezTo>
                      <a:pt x="2235" y="449"/>
                      <a:pt x="2238" y="441"/>
                      <a:pt x="2245" y="435"/>
                    </a:cubicBezTo>
                    <a:cubicBezTo>
                      <a:pt x="2251" y="430"/>
                      <a:pt x="2260" y="428"/>
                      <a:pt x="2267" y="432"/>
                    </a:cubicBezTo>
                    <a:cubicBezTo>
                      <a:pt x="2274" y="435"/>
                      <a:pt x="2278" y="442"/>
                      <a:pt x="2277" y="448"/>
                    </a:cubicBezTo>
                    <a:cubicBezTo>
                      <a:pt x="2277" y="454"/>
                      <a:pt x="2273" y="459"/>
                      <a:pt x="2267" y="461"/>
                    </a:cubicBezTo>
                    <a:cubicBezTo>
                      <a:pt x="2271" y="459"/>
                      <a:pt x="2273" y="455"/>
                      <a:pt x="2273" y="451"/>
                    </a:cubicBezTo>
                    <a:cubicBezTo>
                      <a:pt x="2272" y="446"/>
                      <a:pt x="2267" y="443"/>
                      <a:pt x="2263" y="443"/>
                    </a:cubicBezTo>
                    <a:cubicBezTo>
                      <a:pt x="2258" y="444"/>
                      <a:pt x="2254" y="449"/>
                      <a:pt x="2255" y="454"/>
                    </a:cubicBezTo>
                    <a:cubicBezTo>
                      <a:pt x="2256" y="458"/>
                      <a:pt x="2259" y="461"/>
                      <a:pt x="2264" y="461"/>
                    </a:cubicBezTo>
                    <a:cubicBezTo>
                      <a:pt x="2267" y="461"/>
                      <a:pt x="2269" y="461"/>
                      <a:pt x="2271" y="459"/>
                    </a:cubicBezTo>
                    <a:cubicBezTo>
                      <a:pt x="2275" y="457"/>
                      <a:pt x="2277" y="453"/>
                      <a:pt x="2278" y="449"/>
                    </a:cubicBezTo>
                    <a:cubicBezTo>
                      <a:pt x="2279" y="442"/>
                      <a:pt x="2275" y="435"/>
                      <a:pt x="2268" y="431"/>
                    </a:cubicBezTo>
                    <a:cubicBezTo>
                      <a:pt x="2260" y="427"/>
                      <a:pt x="2250" y="429"/>
                      <a:pt x="2244" y="434"/>
                    </a:cubicBezTo>
                    <a:cubicBezTo>
                      <a:pt x="2236" y="440"/>
                      <a:pt x="2233" y="449"/>
                      <a:pt x="2236" y="459"/>
                    </a:cubicBezTo>
                    <a:cubicBezTo>
                      <a:pt x="2236" y="461"/>
                      <a:pt x="2237" y="464"/>
                      <a:pt x="2239" y="466"/>
                    </a:cubicBezTo>
                    <a:cubicBezTo>
                      <a:pt x="2238" y="465"/>
                      <a:pt x="2236" y="464"/>
                      <a:pt x="2235" y="464"/>
                    </a:cubicBezTo>
                    <a:cubicBezTo>
                      <a:pt x="2216" y="455"/>
                      <a:pt x="2194" y="455"/>
                      <a:pt x="2180" y="437"/>
                    </a:cubicBezTo>
                    <a:cubicBezTo>
                      <a:pt x="2179" y="438"/>
                      <a:pt x="2178" y="438"/>
                      <a:pt x="2177" y="439"/>
                    </a:cubicBezTo>
                    <a:cubicBezTo>
                      <a:pt x="2179" y="441"/>
                      <a:pt x="2182" y="444"/>
                      <a:pt x="2184" y="446"/>
                    </a:cubicBezTo>
                    <a:cubicBezTo>
                      <a:pt x="2188" y="450"/>
                      <a:pt x="2191" y="452"/>
                      <a:pt x="2195" y="454"/>
                    </a:cubicBezTo>
                    <a:cubicBezTo>
                      <a:pt x="2191" y="454"/>
                      <a:pt x="2186" y="455"/>
                      <a:pt x="2182" y="456"/>
                    </a:cubicBezTo>
                    <a:cubicBezTo>
                      <a:pt x="2172" y="459"/>
                      <a:pt x="2165" y="462"/>
                      <a:pt x="2157" y="468"/>
                    </a:cubicBezTo>
                    <a:cubicBezTo>
                      <a:pt x="2154" y="470"/>
                      <a:pt x="2152" y="472"/>
                      <a:pt x="2149" y="475"/>
                    </a:cubicBezTo>
                    <a:cubicBezTo>
                      <a:pt x="2143" y="481"/>
                      <a:pt x="2140" y="486"/>
                      <a:pt x="2137" y="494"/>
                    </a:cubicBezTo>
                    <a:cubicBezTo>
                      <a:pt x="2134" y="502"/>
                      <a:pt x="2134" y="508"/>
                      <a:pt x="2135" y="517"/>
                    </a:cubicBezTo>
                    <a:cubicBezTo>
                      <a:pt x="2136" y="524"/>
                      <a:pt x="2139" y="531"/>
                      <a:pt x="2145" y="536"/>
                    </a:cubicBezTo>
                    <a:cubicBezTo>
                      <a:pt x="2154" y="546"/>
                      <a:pt x="2168" y="547"/>
                      <a:pt x="2180" y="543"/>
                    </a:cubicBezTo>
                    <a:cubicBezTo>
                      <a:pt x="2192" y="538"/>
                      <a:pt x="2202" y="527"/>
                      <a:pt x="2208" y="515"/>
                    </a:cubicBezTo>
                    <a:cubicBezTo>
                      <a:pt x="2184" y="531"/>
                      <a:pt x="2171" y="512"/>
                      <a:pt x="2159" y="509"/>
                    </a:cubicBezTo>
                    <a:cubicBezTo>
                      <a:pt x="2143" y="505"/>
                      <a:pt x="2137" y="517"/>
                      <a:pt x="2140" y="528"/>
                    </a:cubicBezTo>
                    <a:cubicBezTo>
                      <a:pt x="2140" y="528"/>
                      <a:pt x="2140" y="528"/>
                      <a:pt x="2140" y="528"/>
                    </a:cubicBezTo>
                    <a:cubicBezTo>
                      <a:pt x="2138" y="524"/>
                      <a:pt x="2137" y="521"/>
                      <a:pt x="2136" y="517"/>
                    </a:cubicBezTo>
                    <a:cubicBezTo>
                      <a:pt x="2135" y="508"/>
                      <a:pt x="2136" y="502"/>
                      <a:pt x="2139" y="494"/>
                    </a:cubicBezTo>
                    <a:cubicBezTo>
                      <a:pt x="2142" y="487"/>
                      <a:pt x="2145" y="482"/>
                      <a:pt x="2151" y="476"/>
                    </a:cubicBezTo>
                    <a:cubicBezTo>
                      <a:pt x="2160" y="468"/>
                      <a:pt x="2168" y="463"/>
                      <a:pt x="2180" y="460"/>
                    </a:cubicBezTo>
                    <a:cubicBezTo>
                      <a:pt x="2177" y="461"/>
                      <a:pt x="2173" y="463"/>
                      <a:pt x="2170" y="465"/>
                    </a:cubicBezTo>
                    <a:cubicBezTo>
                      <a:pt x="2161" y="471"/>
                      <a:pt x="2156" y="484"/>
                      <a:pt x="2162" y="494"/>
                    </a:cubicBezTo>
                    <a:cubicBezTo>
                      <a:pt x="2165" y="498"/>
                      <a:pt x="2170" y="500"/>
                      <a:pt x="2176" y="499"/>
                    </a:cubicBezTo>
                    <a:cubicBezTo>
                      <a:pt x="2179" y="499"/>
                      <a:pt x="2183" y="496"/>
                      <a:pt x="2184" y="493"/>
                    </a:cubicBezTo>
                    <a:cubicBezTo>
                      <a:pt x="2186" y="489"/>
                      <a:pt x="2186" y="485"/>
                      <a:pt x="2185" y="481"/>
                    </a:cubicBezTo>
                    <a:cubicBezTo>
                      <a:pt x="2182" y="477"/>
                      <a:pt x="2177" y="474"/>
                      <a:pt x="2172" y="476"/>
                    </a:cubicBezTo>
                    <a:cubicBezTo>
                      <a:pt x="2169" y="477"/>
                      <a:pt x="2167" y="480"/>
                      <a:pt x="2167" y="484"/>
                    </a:cubicBezTo>
                    <a:cubicBezTo>
                      <a:pt x="2168" y="486"/>
                      <a:pt x="2169" y="487"/>
                      <a:pt x="2172" y="487"/>
                    </a:cubicBezTo>
                    <a:cubicBezTo>
                      <a:pt x="2170" y="486"/>
                      <a:pt x="2170" y="485"/>
                      <a:pt x="2170" y="483"/>
                    </a:cubicBezTo>
                    <a:cubicBezTo>
                      <a:pt x="2170" y="480"/>
                      <a:pt x="2174" y="479"/>
                      <a:pt x="2176" y="480"/>
                    </a:cubicBezTo>
                    <a:cubicBezTo>
                      <a:pt x="2177" y="481"/>
                      <a:pt x="2179" y="483"/>
                      <a:pt x="2179" y="485"/>
                    </a:cubicBezTo>
                    <a:cubicBezTo>
                      <a:pt x="2179" y="488"/>
                      <a:pt x="2177" y="491"/>
                      <a:pt x="2175" y="492"/>
                    </a:cubicBezTo>
                    <a:cubicBezTo>
                      <a:pt x="2171" y="493"/>
                      <a:pt x="2168" y="491"/>
                      <a:pt x="2166" y="489"/>
                    </a:cubicBezTo>
                    <a:cubicBezTo>
                      <a:pt x="2161" y="481"/>
                      <a:pt x="2167" y="469"/>
                      <a:pt x="2174" y="464"/>
                    </a:cubicBezTo>
                    <a:cubicBezTo>
                      <a:pt x="2199" y="448"/>
                      <a:pt x="2239" y="466"/>
                      <a:pt x="2261" y="484"/>
                    </a:cubicBezTo>
                    <a:cubicBezTo>
                      <a:pt x="2253" y="480"/>
                      <a:pt x="2243" y="478"/>
                      <a:pt x="2234" y="481"/>
                    </a:cubicBezTo>
                    <a:cubicBezTo>
                      <a:pt x="2229" y="482"/>
                      <a:pt x="2224" y="484"/>
                      <a:pt x="2220" y="489"/>
                    </a:cubicBezTo>
                    <a:cubicBezTo>
                      <a:pt x="2225" y="485"/>
                      <a:pt x="2230" y="484"/>
                      <a:pt x="2234" y="483"/>
                    </a:cubicBezTo>
                    <a:cubicBezTo>
                      <a:pt x="2245" y="481"/>
                      <a:pt x="2256" y="484"/>
                      <a:pt x="2265" y="490"/>
                    </a:cubicBezTo>
                    <a:cubicBezTo>
                      <a:pt x="2272" y="495"/>
                      <a:pt x="2277" y="501"/>
                      <a:pt x="2280" y="507"/>
                    </a:cubicBezTo>
                    <a:cubicBezTo>
                      <a:pt x="2287" y="519"/>
                      <a:pt x="2288" y="531"/>
                      <a:pt x="2293" y="543"/>
                    </a:cubicBezTo>
                    <a:cubicBezTo>
                      <a:pt x="2294" y="544"/>
                      <a:pt x="2294" y="544"/>
                      <a:pt x="2294" y="544"/>
                    </a:cubicBezTo>
                    <a:cubicBezTo>
                      <a:pt x="2297" y="551"/>
                      <a:pt x="2300" y="557"/>
                      <a:pt x="2305" y="563"/>
                    </a:cubicBezTo>
                    <a:cubicBezTo>
                      <a:pt x="2307" y="565"/>
                      <a:pt x="2319" y="579"/>
                      <a:pt x="2321" y="578"/>
                    </a:cubicBezTo>
                    <a:cubicBezTo>
                      <a:pt x="2321" y="576"/>
                      <a:pt x="2314" y="567"/>
                      <a:pt x="2312" y="566"/>
                    </a:cubicBezTo>
                    <a:cubicBezTo>
                      <a:pt x="2307" y="558"/>
                      <a:pt x="2302" y="551"/>
                      <a:pt x="2298" y="542"/>
                    </a:cubicBezTo>
                    <a:cubicBezTo>
                      <a:pt x="2297" y="541"/>
                      <a:pt x="2297" y="541"/>
                      <a:pt x="2297" y="541"/>
                    </a:cubicBezTo>
                    <a:cubicBezTo>
                      <a:pt x="2292" y="530"/>
                      <a:pt x="2289" y="520"/>
                      <a:pt x="2291" y="507"/>
                    </a:cubicBezTo>
                    <a:cubicBezTo>
                      <a:pt x="2293" y="492"/>
                      <a:pt x="2300" y="477"/>
                      <a:pt x="2313" y="469"/>
                    </a:cubicBezTo>
                    <a:cubicBezTo>
                      <a:pt x="2320" y="465"/>
                      <a:pt x="2334" y="464"/>
                      <a:pt x="2339" y="472"/>
                    </a:cubicBezTo>
                    <a:cubicBezTo>
                      <a:pt x="2340" y="475"/>
                      <a:pt x="2340" y="479"/>
                      <a:pt x="2338" y="481"/>
                    </a:cubicBezTo>
                    <a:cubicBezTo>
                      <a:pt x="2336" y="484"/>
                      <a:pt x="2333" y="484"/>
                      <a:pt x="2330" y="483"/>
                    </a:cubicBezTo>
                    <a:cubicBezTo>
                      <a:pt x="2328" y="481"/>
                      <a:pt x="2327" y="479"/>
                      <a:pt x="2327" y="478"/>
                    </a:cubicBezTo>
                    <a:cubicBezTo>
                      <a:pt x="2327" y="475"/>
                      <a:pt x="2329" y="473"/>
                      <a:pt x="2332" y="474"/>
                    </a:cubicBezTo>
                    <a:cubicBezTo>
                      <a:pt x="2333" y="474"/>
                      <a:pt x="2335" y="475"/>
                      <a:pt x="2335" y="477"/>
                    </a:cubicBezTo>
                    <a:cubicBezTo>
                      <a:pt x="2336" y="475"/>
                      <a:pt x="2335" y="473"/>
                      <a:pt x="2334" y="471"/>
                    </a:cubicBezTo>
                    <a:cubicBezTo>
                      <a:pt x="2331" y="470"/>
                      <a:pt x="2327" y="470"/>
                      <a:pt x="2325" y="472"/>
                    </a:cubicBezTo>
                    <a:cubicBezTo>
                      <a:pt x="2321" y="476"/>
                      <a:pt x="2321" y="482"/>
                      <a:pt x="2324" y="486"/>
                    </a:cubicBezTo>
                    <a:cubicBezTo>
                      <a:pt x="2327" y="489"/>
                      <a:pt x="2331" y="491"/>
                      <a:pt x="2335" y="491"/>
                    </a:cubicBezTo>
                    <a:cubicBezTo>
                      <a:pt x="2338" y="491"/>
                      <a:pt x="2342" y="489"/>
                      <a:pt x="2344" y="486"/>
                    </a:cubicBezTo>
                    <a:cubicBezTo>
                      <a:pt x="2347" y="481"/>
                      <a:pt x="2348" y="476"/>
                      <a:pt x="2345" y="471"/>
                    </a:cubicBezTo>
                    <a:cubicBezTo>
                      <a:pt x="2339" y="461"/>
                      <a:pt x="2325" y="460"/>
                      <a:pt x="2315" y="466"/>
                    </a:cubicBezTo>
                    <a:cubicBezTo>
                      <a:pt x="2312" y="468"/>
                      <a:pt x="2309" y="470"/>
                      <a:pt x="2307" y="472"/>
                    </a:cubicBezTo>
                    <a:cubicBezTo>
                      <a:pt x="2315" y="463"/>
                      <a:pt x="2323" y="458"/>
                      <a:pt x="2334" y="453"/>
                    </a:cubicBezTo>
                    <a:cubicBezTo>
                      <a:pt x="2342" y="451"/>
                      <a:pt x="2348" y="450"/>
                      <a:pt x="2356" y="450"/>
                    </a:cubicBezTo>
                    <a:cubicBezTo>
                      <a:pt x="2364" y="451"/>
                      <a:pt x="2370" y="453"/>
                      <a:pt x="2377" y="457"/>
                    </a:cubicBezTo>
                    <a:cubicBezTo>
                      <a:pt x="2381" y="460"/>
                      <a:pt x="2383" y="462"/>
                      <a:pt x="2386" y="466"/>
                    </a:cubicBezTo>
                    <a:cubicBezTo>
                      <a:pt x="2386" y="466"/>
                      <a:pt x="2386" y="466"/>
                      <a:pt x="2386" y="466"/>
                    </a:cubicBezTo>
                    <a:cubicBezTo>
                      <a:pt x="2377" y="458"/>
                      <a:pt x="2364" y="459"/>
                      <a:pt x="2360" y="475"/>
                    </a:cubicBezTo>
                    <a:cubicBezTo>
                      <a:pt x="2358" y="487"/>
                      <a:pt x="2369" y="507"/>
                      <a:pt x="2344" y="522"/>
                    </a:cubicBezTo>
                    <a:cubicBezTo>
                      <a:pt x="2358" y="521"/>
                      <a:pt x="2372" y="517"/>
                      <a:pt x="2382" y="509"/>
                    </a:cubicBezTo>
                    <a:cubicBezTo>
                      <a:pt x="2391" y="500"/>
                      <a:pt x="2396" y="486"/>
                      <a:pt x="2391" y="474"/>
                    </a:cubicBezTo>
                    <a:cubicBezTo>
                      <a:pt x="2389" y="467"/>
                      <a:pt x="2384" y="460"/>
                      <a:pt x="2378" y="456"/>
                    </a:cubicBezTo>
                    <a:cubicBezTo>
                      <a:pt x="2371" y="452"/>
                      <a:pt x="2365" y="449"/>
                      <a:pt x="2356" y="448"/>
                    </a:cubicBezTo>
                    <a:cubicBezTo>
                      <a:pt x="2348" y="448"/>
                      <a:pt x="2341" y="448"/>
                      <a:pt x="2333" y="451"/>
                    </a:cubicBezTo>
                    <a:cubicBezTo>
                      <a:pt x="2330" y="452"/>
                      <a:pt x="2327" y="453"/>
                      <a:pt x="2324" y="455"/>
                    </a:cubicBezTo>
                    <a:cubicBezTo>
                      <a:pt x="2322" y="456"/>
                      <a:pt x="2321" y="457"/>
                      <a:pt x="2320" y="458"/>
                    </a:cubicBezTo>
                    <a:cubicBezTo>
                      <a:pt x="2337" y="445"/>
                      <a:pt x="2337" y="422"/>
                      <a:pt x="2327" y="403"/>
                    </a:cubicBezTo>
                    <a:cubicBezTo>
                      <a:pt x="2326" y="402"/>
                      <a:pt x="2325" y="400"/>
                      <a:pt x="2324" y="399"/>
                    </a:cubicBezTo>
                    <a:cubicBezTo>
                      <a:pt x="2310" y="379"/>
                      <a:pt x="2285" y="367"/>
                      <a:pt x="2260" y="365"/>
                    </a:cubicBezTo>
                    <a:close/>
                    <a:moveTo>
                      <a:pt x="2244" y="356"/>
                    </a:moveTo>
                    <a:cubicBezTo>
                      <a:pt x="2246" y="362"/>
                      <a:pt x="2243" y="370"/>
                      <a:pt x="2240" y="373"/>
                    </a:cubicBezTo>
                    <a:cubicBezTo>
                      <a:pt x="2243" y="379"/>
                      <a:pt x="2257" y="376"/>
                      <a:pt x="2257" y="366"/>
                    </a:cubicBezTo>
                    <a:cubicBezTo>
                      <a:pt x="2257" y="359"/>
                      <a:pt x="2250" y="353"/>
                      <a:pt x="2244" y="356"/>
                    </a:cubicBezTo>
                    <a:close/>
                    <a:moveTo>
                      <a:pt x="2257" y="353"/>
                    </a:moveTo>
                    <a:cubicBezTo>
                      <a:pt x="2253" y="344"/>
                      <a:pt x="2243" y="335"/>
                      <a:pt x="2235" y="330"/>
                    </a:cubicBezTo>
                    <a:cubicBezTo>
                      <a:pt x="2226" y="325"/>
                      <a:pt x="2216" y="323"/>
                      <a:pt x="2205" y="323"/>
                    </a:cubicBezTo>
                    <a:cubicBezTo>
                      <a:pt x="2187" y="321"/>
                      <a:pt x="2168" y="325"/>
                      <a:pt x="2151" y="315"/>
                    </a:cubicBezTo>
                    <a:cubicBezTo>
                      <a:pt x="2138" y="307"/>
                      <a:pt x="2134" y="291"/>
                      <a:pt x="2139" y="282"/>
                    </a:cubicBezTo>
                    <a:cubicBezTo>
                      <a:pt x="2143" y="273"/>
                      <a:pt x="2153" y="267"/>
                      <a:pt x="2163" y="269"/>
                    </a:cubicBezTo>
                    <a:cubicBezTo>
                      <a:pt x="2170" y="270"/>
                      <a:pt x="2180" y="277"/>
                      <a:pt x="2178" y="286"/>
                    </a:cubicBezTo>
                    <a:cubicBezTo>
                      <a:pt x="2176" y="290"/>
                      <a:pt x="2172" y="293"/>
                      <a:pt x="2170" y="291"/>
                    </a:cubicBezTo>
                    <a:cubicBezTo>
                      <a:pt x="2173" y="288"/>
                      <a:pt x="2170" y="284"/>
                      <a:pt x="2166" y="282"/>
                    </a:cubicBezTo>
                    <a:cubicBezTo>
                      <a:pt x="2163" y="281"/>
                      <a:pt x="2159" y="282"/>
                      <a:pt x="2156" y="283"/>
                    </a:cubicBezTo>
                    <a:cubicBezTo>
                      <a:pt x="2152" y="286"/>
                      <a:pt x="2149" y="292"/>
                      <a:pt x="2152" y="297"/>
                    </a:cubicBezTo>
                    <a:cubicBezTo>
                      <a:pt x="2157" y="310"/>
                      <a:pt x="2179" y="311"/>
                      <a:pt x="2191" y="310"/>
                    </a:cubicBezTo>
                    <a:cubicBezTo>
                      <a:pt x="2211" y="309"/>
                      <a:pt x="2228" y="313"/>
                      <a:pt x="2243" y="326"/>
                    </a:cubicBezTo>
                    <a:cubicBezTo>
                      <a:pt x="2251" y="333"/>
                      <a:pt x="2257" y="343"/>
                      <a:pt x="2257" y="353"/>
                    </a:cubicBezTo>
                    <a:close/>
                    <a:moveTo>
                      <a:pt x="2379" y="516"/>
                    </a:moveTo>
                    <a:cubicBezTo>
                      <a:pt x="2391" y="509"/>
                      <a:pt x="2400" y="519"/>
                      <a:pt x="2408" y="526"/>
                    </a:cubicBezTo>
                    <a:cubicBezTo>
                      <a:pt x="2415" y="533"/>
                      <a:pt x="2427" y="536"/>
                      <a:pt x="2434" y="527"/>
                    </a:cubicBezTo>
                    <a:cubicBezTo>
                      <a:pt x="2422" y="521"/>
                      <a:pt x="2427" y="514"/>
                      <a:pt x="2418" y="506"/>
                    </a:cubicBezTo>
                    <a:cubicBezTo>
                      <a:pt x="2409" y="497"/>
                      <a:pt x="2390" y="498"/>
                      <a:pt x="2379" y="516"/>
                    </a:cubicBezTo>
                    <a:close/>
                    <a:moveTo>
                      <a:pt x="2434" y="586"/>
                    </a:moveTo>
                    <a:cubicBezTo>
                      <a:pt x="2448" y="557"/>
                      <a:pt x="2480" y="576"/>
                      <a:pt x="2485" y="594"/>
                    </a:cubicBezTo>
                    <a:cubicBezTo>
                      <a:pt x="2476" y="581"/>
                      <a:pt x="2446" y="576"/>
                      <a:pt x="2434" y="586"/>
                    </a:cubicBezTo>
                    <a:close/>
                    <a:moveTo>
                      <a:pt x="2424" y="601"/>
                    </a:moveTo>
                    <a:cubicBezTo>
                      <a:pt x="2411" y="587"/>
                      <a:pt x="2409" y="564"/>
                      <a:pt x="2416" y="551"/>
                    </a:cubicBezTo>
                    <a:cubicBezTo>
                      <a:pt x="2433" y="521"/>
                      <a:pt x="2465" y="540"/>
                      <a:pt x="2443" y="563"/>
                    </a:cubicBezTo>
                    <a:cubicBezTo>
                      <a:pt x="2431" y="575"/>
                      <a:pt x="2424" y="583"/>
                      <a:pt x="2424" y="601"/>
                    </a:cubicBezTo>
                    <a:close/>
                    <a:moveTo>
                      <a:pt x="2533" y="711"/>
                    </a:moveTo>
                    <a:cubicBezTo>
                      <a:pt x="2546" y="678"/>
                      <a:pt x="2529" y="653"/>
                      <a:pt x="2508" y="635"/>
                    </a:cubicBezTo>
                    <a:cubicBezTo>
                      <a:pt x="2496" y="625"/>
                      <a:pt x="2477" y="617"/>
                      <a:pt x="2473" y="602"/>
                    </a:cubicBezTo>
                    <a:cubicBezTo>
                      <a:pt x="2457" y="619"/>
                      <a:pt x="2496" y="645"/>
                      <a:pt x="2508" y="655"/>
                    </a:cubicBezTo>
                    <a:cubicBezTo>
                      <a:pt x="2526" y="671"/>
                      <a:pt x="2536" y="690"/>
                      <a:pt x="2533" y="711"/>
                    </a:cubicBezTo>
                    <a:close/>
                    <a:moveTo>
                      <a:pt x="1927" y="944"/>
                    </a:moveTo>
                    <a:cubicBezTo>
                      <a:pt x="1908" y="927"/>
                      <a:pt x="1874" y="939"/>
                      <a:pt x="1860" y="938"/>
                    </a:cubicBezTo>
                    <a:cubicBezTo>
                      <a:pt x="1838" y="937"/>
                      <a:pt x="1836" y="916"/>
                      <a:pt x="1859" y="914"/>
                    </a:cubicBezTo>
                    <a:cubicBezTo>
                      <a:pt x="1880" y="911"/>
                      <a:pt x="1914" y="924"/>
                      <a:pt x="1927" y="944"/>
                    </a:cubicBezTo>
                    <a:close/>
                    <a:moveTo>
                      <a:pt x="1777" y="967"/>
                    </a:moveTo>
                    <a:cubicBezTo>
                      <a:pt x="1792" y="996"/>
                      <a:pt x="1773" y="1020"/>
                      <a:pt x="1772" y="1035"/>
                    </a:cubicBezTo>
                    <a:cubicBezTo>
                      <a:pt x="1770" y="1052"/>
                      <a:pt x="1787" y="1056"/>
                      <a:pt x="1792" y="1039"/>
                    </a:cubicBezTo>
                    <a:cubicBezTo>
                      <a:pt x="1800" y="1016"/>
                      <a:pt x="1794" y="986"/>
                      <a:pt x="1777" y="967"/>
                    </a:cubicBezTo>
                    <a:close/>
                    <a:moveTo>
                      <a:pt x="2190" y="741"/>
                    </a:moveTo>
                    <a:cubicBezTo>
                      <a:pt x="2172" y="735"/>
                      <a:pt x="2161" y="745"/>
                      <a:pt x="2153" y="763"/>
                    </a:cubicBezTo>
                    <a:cubicBezTo>
                      <a:pt x="2147" y="778"/>
                      <a:pt x="2136" y="787"/>
                      <a:pt x="2124" y="783"/>
                    </a:cubicBezTo>
                    <a:cubicBezTo>
                      <a:pt x="2128" y="791"/>
                      <a:pt x="2142" y="796"/>
                      <a:pt x="2152" y="790"/>
                    </a:cubicBezTo>
                    <a:cubicBezTo>
                      <a:pt x="2165" y="781"/>
                      <a:pt x="2163" y="764"/>
                      <a:pt x="2172" y="751"/>
                    </a:cubicBezTo>
                    <a:cubicBezTo>
                      <a:pt x="2175" y="747"/>
                      <a:pt x="2181" y="742"/>
                      <a:pt x="2190" y="741"/>
                    </a:cubicBezTo>
                    <a:close/>
                    <a:moveTo>
                      <a:pt x="1834" y="809"/>
                    </a:moveTo>
                    <a:cubicBezTo>
                      <a:pt x="1832" y="808"/>
                      <a:pt x="1831" y="806"/>
                      <a:pt x="1832" y="804"/>
                    </a:cubicBezTo>
                    <a:cubicBezTo>
                      <a:pt x="1833" y="802"/>
                      <a:pt x="1835" y="801"/>
                      <a:pt x="1837" y="802"/>
                    </a:cubicBezTo>
                    <a:cubicBezTo>
                      <a:pt x="1839" y="803"/>
                      <a:pt x="1840" y="805"/>
                      <a:pt x="1839" y="807"/>
                    </a:cubicBezTo>
                    <a:cubicBezTo>
                      <a:pt x="1838" y="809"/>
                      <a:pt x="1836" y="810"/>
                      <a:pt x="1834" y="809"/>
                    </a:cubicBezTo>
                    <a:close/>
                    <a:moveTo>
                      <a:pt x="1855" y="808"/>
                    </a:moveTo>
                    <a:cubicBezTo>
                      <a:pt x="1851" y="806"/>
                      <a:pt x="1850" y="801"/>
                      <a:pt x="1851" y="798"/>
                    </a:cubicBezTo>
                    <a:cubicBezTo>
                      <a:pt x="1853" y="794"/>
                      <a:pt x="1858" y="792"/>
                      <a:pt x="1862" y="794"/>
                    </a:cubicBezTo>
                    <a:cubicBezTo>
                      <a:pt x="1865" y="796"/>
                      <a:pt x="1867" y="801"/>
                      <a:pt x="1865" y="804"/>
                    </a:cubicBezTo>
                    <a:cubicBezTo>
                      <a:pt x="1863" y="808"/>
                      <a:pt x="1859" y="810"/>
                      <a:pt x="1855" y="808"/>
                    </a:cubicBezTo>
                    <a:close/>
                    <a:moveTo>
                      <a:pt x="1843" y="811"/>
                    </a:moveTo>
                    <a:cubicBezTo>
                      <a:pt x="1841" y="810"/>
                      <a:pt x="1840" y="807"/>
                      <a:pt x="1841" y="804"/>
                    </a:cubicBezTo>
                    <a:cubicBezTo>
                      <a:pt x="1842" y="802"/>
                      <a:pt x="1845" y="801"/>
                      <a:pt x="1847" y="802"/>
                    </a:cubicBezTo>
                    <a:cubicBezTo>
                      <a:pt x="1850" y="803"/>
                      <a:pt x="1851" y="806"/>
                      <a:pt x="1850" y="809"/>
                    </a:cubicBezTo>
                    <a:cubicBezTo>
                      <a:pt x="1848" y="811"/>
                      <a:pt x="1846" y="812"/>
                      <a:pt x="1843" y="811"/>
                    </a:cubicBezTo>
                    <a:close/>
                    <a:moveTo>
                      <a:pt x="2138" y="925"/>
                    </a:moveTo>
                    <a:cubicBezTo>
                      <a:pt x="2137" y="921"/>
                      <a:pt x="2135" y="919"/>
                      <a:pt x="2132" y="918"/>
                    </a:cubicBezTo>
                    <a:cubicBezTo>
                      <a:pt x="2129" y="916"/>
                      <a:pt x="2124" y="917"/>
                      <a:pt x="2121" y="920"/>
                    </a:cubicBezTo>
                    <a:cubicBezTo>
                      <a:pt x="2117" y="924"/>
                      <a:pt x="2117" y="930"/>
                      <a:pt x="2119" y="933"/>
                    </a:cubicBezTo>
                    <a:cubicBezTo>
                      <a:pt x="2124" y="940"/>
                      <a:pt x="2130" y="937"/>
                      <a:pt x="2134" y="938"/>
                    </a:cubicBezTo>
                    <a:cubicBezTo>
                      <a:pt x="2140" y="939"/>
                      <a:pt x="2143" y="945"/>
                      <a:pt x="2143" y="952"/>
                    </a:cubicBezTo>
                    <a:cubicBezTo>
                      <a:pt x="2143" y="961"/>
                      <a:pt x="2138" y="968"/>
                      <a:pt x="2130" y="970"/>
                    </a:cubicBezTo>
                    <a:cubicBezTo>
                      <a:pt x="2125" y="971"/>
                      <a:pt x="2120" y="970"/>
                      <a:pt x="2118" y="965"/>
                    </a:cubicBezTo>
                    <a:cubicBezTo>
                      <a:pt x="2123" y="967"/>
                      <a:pt x="2129" y="963"/>
                      <a:pt x="2127" y="956"/>
                    </a:cubicBezTo>
                    <a:cubicBezTo>
                      <a:pt x="2126" y="953"/>
                      <a:pt x="2120" y="948"/>
                      <a:pt x="2114" y="942"/>
                    </a:cubicBezTo>
                    <a:cubicBezTo>
                      <a:pt x="2108" y="936"/>
                      <a:pt x="2104" y="930"/>
                      <a:pt x="2103" y="924"/>
                    </a:cubicBezTo>
                    <a:cubicBezTo>
                      <a:pt x="2100" y="910"/>
                      <a:pt x="2112" y="897"/>
                      <a:pt x="2125" y="898"/>
                    </a:cubicBezTo>
                    <a:cubicBezTo>
                      <a:pt x="2133" y="898"/>
                      <a:pt x="2138" y="902"/>
                      <a:pt x="2143" y="907"/>
                    </a:cubicBezTo>
                    <a:cubicBezTo>
                      <a:pt x="2148" y="912"/>
                      <a:pt x="2158" y="929"/>
                      <a:pt x="2167" y="931"/>
                    </a:cubicBezTo>
                    <a:cubicBezTo>
                      <a:pt x="2174" y="932"/>
                      <a:pt x="2178" y="927"/>
                      <a:pt x="2177" y="923"/>
                    </a:cubicBezTo>
                    <a:cubicBezTo>
                      <a:pt x="2183" y="924"/>
                      <a:pt x="2184" y="933"/>
                      <a:pt x="2181" y="938"/>
                    </a:cubicBezTo>
                    <a:cubicBezTo>
                      <a:pt x="2174" y="948"/>
                      <a:pt x="2158" y="950"/>
                      <a:pt x="2147" y="941"/>
                    </a:cubicBezTo>
                    <a:cubicBezTo>
                      <a:pt x="2142" y="937"/>
                      <a:pt x="2140" y="932"/>
                      <a:pt x="2138" y="925"/>
                    </a:cubicBezTo>
                    <a:close/>
                    <a:moveTo>
                      <a:pt x="2165" y="412"/>
                    </a:moveTo>
                    <a:cubicBezTo>
                      <a:pt x="2166" y="409"/>
                      <a:pt x="2170" y="409"/>
                      <a:pt x="2172" y="410"/>
                    </a:cubicBezTo>
                    <a:cubicBezTo>
                      <a:pt x="2175" y="412"/>
                      <a:pt x="2175" y="415"/>
                      <a:pt x="2173" y="418"/>
                    </a:cubicBezTo>
                    <a:cubicBezTo>
                      <a:pt x="2172" y="420"/>
                      <a:pt x="2168" y="421"/>
                      <a:pt x="2166" y="419"/>
                    </a:cubicBezTo>
                    <a:cubicBezTo>
                      <a:pt x="2163" y="418"/>
                      <a:pt x="2163" y="414"/>
                      <a:pt x="2165" y="412"/>
                    </a:cubicBezTo>
                    <a:close/>
                    <a:moveTo>
                      <a:pt x="2168" y="402"/>
                    </a:moveTo>
                    <a:cubicBezTo>
                      <a:pt x="2169" y="400"/>
                      <a:pt x="2172" y="399"/>
                      <a:pt x="2174" y="401"/>
                    </a:cubicBezTo>
                    <a:cubicBezTo>
                      <a:pt x="2176" y="402"/>
                      <a:pt x="2176" y="405"/>
                      <a:pt x="2175" y="407"/>
                    </a:cubicBezTo>
                    <a:cubicBezTo>
                      <a:pt x="2174" y="408"/>
                      <a:pt x="2171" y="409"/>
                      <a:pt x="2169" y="408"/>
                    </a:cubicBezTo>
                    <a:cubicBezTo>
                      <a:pt x="2167" y="406"/>
                      <a:pt x="2167" y="404"/>
                      <a:pt x="2168" y="402"/>
                    </a:cubicBezTo>
                    <a:close/>
                    <a:moveTo>
                      <a:pt x="2166" y="425"/>
                    </a:moveTo>
                    <a:cubicBezTo>
                      <a:pt x="2169" y="421"/>
                      <a:pt x="2174" y="420"/>
                      <a:pt x="2178" y="423"/>
                    </a:cubicBezTo>
                    <a:cubicBezTo>
                      <a:pt x="2182" y="425"/>
                      <a:pt x="2183" y="431"/>
                      <a:pt x="2180" y="434"/>
                    </a:cubicBezTo>
                    <a:cubicBezTo>
                      <a:pt x="2178" y="438"/>
                      <a:pt x="2172" y="439"/>
                      <a:pt x="2169" y="437"/>
                    </a:cubicBezTo>
                    <a:cubicBezTo>
                      <a:pt x="2165" y="434"/>
                      <a:pt x="2164" y="429"/>
                      <a:pt x="2166" y="425"/>
                    </a:cubicBezTo>
                    <a:close/>
                    <a:moveTo>
                      <a:pt x="2088" y="824"/>
                    </a:moveTo>
                    <a:cubicBezTo>
                      <a:pt x="2087" y="817"/>
                      <a:pt x="2088" y="810"/>
                      <a:pt x="2092" y="804"/>
                    </a:cubicBezTo>
                    <a:cubicBezTo>
                      <a:pt x="2096" y="799"/>
                      <a:pt x="2103" y="795"/>
                      <a:pt x="2109" y="796"/>
                    </a:cubicBezTo>
                    <a:cubicBezTo>
                      <a:pt x="2117" y="798"/>
                      <a:pt x="2123" y="805"/>
                      <a:pt x="2125" y="813"/>
                    </a:cubicBezTo>
                    <a:cubicBezTo>
                      <a:pt x="2127" y="824"/>
                      <a:pt x="2123" y="835"/>
                      <a:pt x="2115" y="842"/>
                    </a:cubicBezTo>
                    <a:cubicBezTo>
                      <a:pt x="2108" y="848"/>
                      <a:pt x="2099" y="852"/>
                      <a:pt x="2091" y="855"/>
                    </a:cubicBezTo>
                    <a:cubicBezTo>
                      <a:pt x="2092" y="855"/>
                      <a:pt x="2093" y="855"/>
                      <a:pt x="2095" y="855"/>
                    </a:cubicBezTo>
                    <a:cubicBezTo>
                      <a:pt x="2118" y="855"/>
                      <a:pt x="2141" y="860"/>
                      <a:pt x="2163" y="868"/>
                    </a:cubicBezTo>
                    <a:cubicBezTo>
                      <a:pt x="2188" y="878"/>
                      <a:pt x="2203" y="890"/>
                      <a:pt x="2232" y="887"/>
                    </a:cubicBezTo>
                    <a:cubicBezTo>
                      <a:pt x="2237" y="886"/>
                      <a:pt x="2243" y="885"/>
                      <a:pt x="2249" y="882"/>
                    </a:cubicBezTo>
                    <a:cubicBezTo>
                      <a:pt x="2257" y="879"/>
                      <a:pt x="2263" y="875"/>
                      <a:pt x="2269" y="869"/>
                    </a:cubicBezTo>
                    <a:cubicBezTo>
                      <a:pt x="2275" y="863"/>
                      <a:pt x="2279" y="858"/>
                      <a:pt x="2282" y="850"/>
                    </a:cubicBezTo>
                    <a:cubicBezTo>
                      <a:pt x="2294" y="821"/>
                      <a:pt x="2284" y="796"/>
                      <a:pt x="2261" y="777"/>
                    </a:cubicBezTo>
                    <a:cubicBezTo>
                      <a:pt x="2250" y="769"/>
                      <a:pt x="2238" y="766"/>
                      <a:pt x="2226" y="770"/>
                    </a:cubicBezTo>
                    <a:cubicBezTo>
                      <a:pt x="2215" y="774"/>
                      <a:pt x="2207" y="781"/>
                      <a:pt x="2205" y="792"/>
                    </a:cubicBezTo>
                    <a:cubicBezTo>
                      <a:pt x="2203" y="801"/>
                      <a:pt x="2204" y="809"/>
                      <a:pt x="2209" y="817"/>
                    </a:cubicBezTo>
                    <a:cubicBezTo>
                      <a:pt x="2211" y="820"/>
                      <a:pt x="2213" y="822"/>
                      <a:pt x="2216" y="824"/>
                    </a:cubicBezTo>
                    <a:cubicBezTo>
                      <a:pt x="2216" y="824"/>
                      <a:pt x="2215" y="823"/>
                      <a:pt x="2214" y="822"/>
                    </a:cubicBezTo>
                    <a:cubicBezTo>
                      <a:pt x="2210" y="815"/>
                      <a:pt x="2212" y="807"/>
                      <a:pt x="2218" y="802"/>
                    </a:cubicBezTo>
                    <a:cubicBezTo>
                      <a:pt x="2225" y="798"/>
                      <a:pt x="2234" y="800"/>
                      <a:pt x="2238" y="806"/>
                    </a:cubicBezTo>
                    <a:cubicBezTo>
                      <a:pt x="2242" y="813"/>
                      <a:pt x="2240" y="822"/>
                      <a:pt x="2234" y="826"/>
                    </a:cubicBezTo>
                    <a:cubicBezTo>
                      <a:pt x="2224" y="832"/>
                      <a:pt x="2213" y="826"/>
                      <a:pt x="2207" y="818"/>
                    </a:cubicBezTo>
                    <a:cubicBezTo>
                      <a:pt x="2202" y="810"/>
                      <a:pt x="2200" y="801"/>
                      <a:pt x="2202" y="792"/>
                    </a:cubicBezTo>
                    <a:cubicBezTo>
                      <a:pt x="2204" y="781"/>
                      <a:pt x="2211" y="773"/>
                      <a:pt x="2220" y="769"/>
                    </a:cubicBezTo>
                    <a:cubicBezTo>
                      <a:pt x="2211" y="772"/>
                      <a:pt x="2202" y="777"/>
                      <a:pt x="2196" y="782"/>
                    </a:cubicBezTo>
                    <a:cubicBezTo>
                      <a:pt x="2196" y="782"/>
                      <a:pt x="2194" y="780"/>
                      <a:pt x="2192" y="780"/>
                    </a:cubicBezTo>
                    <a:cubicBezTo>
                      <a:pt x="2203" y="770"/>
                      <a:pt x="2216" y="765"/>
                      <a:pt x="2226" y="764"/>
                    </a:cubicBezTo>
                    <a:cubicBezTo>
                      <a:pt x="2206" y="765"/>
                      <a:pt x="2189" y="772"/>
                      <a:pt x="2177" y="786"/>
                    </a:cubicBezTo>
                    <a:cubicBezTo>
                      <a:pt x="2170" y="794"/>
                      <a:pt x="2165" y="805"/>
                      <a:pt x="2162" y="818"/>
                    </a:cubicBezTo>
                    <a:cubicBezTo>
                      <a:pt x="2161" y="824"/>
                      <a:pt x="2160" y="831"/>
                      <a:pt x="2159" y="838"/>
                    </a:cubicBezTo>
                    <a:cubicBezTo>
                      <a:pt x="2158" y="845"/>
                      <a:pt x="2156" y="850"/>
                      <a:pt x="2150" y="854"/>
                    </a:cubicBezTo>
                    <a:cubicBezTo>
                      <a:pt x="2146" y="857"/>
                      <a:pt x="2140" y="858"/>
                      <a:pt x="2135" y="855"/>
                    </a:cubicBezTo>
                    <a:cubicBezTo>
                      <a:pt x="2131" y="853"/>
                      <a:pt x="2128" y="849"/>
                      <a:pt x="2128" y="844"/>
                    </a:cubicBezTo>
                    <a:cubicBezTo>
                      <a:pt x="2128" y="841"/>
                      <a:pt x="2130" y="839"/>
                      <a:pt x="2132" y="837"/>
                    </a:cubicBezTo>
                    <a:cubicBezTo>
                      <a:pt x="2135" y="834"/>
                      <a:pt x="2141" y="834"/>
                      <a:pt x="2143" y="838"/>
                    </a:cubicBezTo>
                    <a:cubicBezTo>
                      <a:pt x="2144" y="840"/>
                      <a:pt x="2144" y="843"/>
                      <a:pt x="2142" y="845"/>
                    </a:cubicBezTo>
                    <a:cubicBezTo>
                      <a:pt x="2140" y="847"/>
                      <a:pt x="2136" y="847"/>
                      <a:pt x="2134" y="844"/>
                    </a:cubicBezTo>
                    <a:cubicBezTo>
                      <a:pt x="2132" y="842"/>
                      <a:pt x="2132" y="839"/>
                      <a:pt x="2134" y="837"/>
                    </a:cubicBezTo>
                    <a:cubicBezTo>
                      <a:pt x="2135" y="836"/>
                      <a:pt x="2135" y="836"/>
                      <a:pt x="2136" y="835"/>
                    </a:cubicBezTo>
                    <a:cubicBezTo>
                      <a:pt x="2135" y="836"/>
                      <a:pt x="2134" y="836"/>
                      <a:pt x="2133" y="837"/>
                    </a:cubicBezTo>
                    <a:cubicBezTo>
                      <a:pt x="2131" y="839"/>
                      <a:pt x="2130" y="841"/>
                      <a:pt x="2130" y="844"/>
                    </a:cubicBezTo>
                    <a:cubicBezTo>
                      <a:pt x="2130" y="848"/>
                      <a:pt x="2132" y="852"/>
                      <a:pt x="2136" y="854"/>
                    </a:cubicBezTo>
                    <a:cubicBezTo>
                      <a:pt x="2140" y="856"/>
                      <a:pt x="2145" y="855"/>
                      <a:pt x="2149" y="852"/>
                    </a:cubicBezTo>
                    <a:cubicBezTo>
                      <a:pt x="2153" y="848"/>
                      <a:pt x="2155" y="843"/>
                      <a:pt x="2156" y="838"/>
                    </a:cubicBezTo>
                    <a:cubicBezTo>
                      <a:pt x="2157" y="830"/>
                      <a:pt x="2158" y="825"/>
                      <a:pt x="2159" y="818"/>
                    </a:cubicBezTo>
                    <a:cubicBezTo>
                      <a:pt x="2161" y="805"/>
                      <a:pt x="2167" y="793"/>
                      <a:pt x="2175" y="784"/>
                    </a:cubicBezTo>
                    <a:cubicBezTo>
                      <a:pt x="2183" y="775"/>
                      <a:pt x="2193" y="769"/>
                      <a:pt x="2204" y="765"/>
                    </a:cubicBezTo>
                    <a:cubicBezTo>
                      <a:pt x="2221" y="759"/>
                      <a:pt x="2240" y="761"/>
                      <a:pt x="2257" y="769"/>
                    </a:cubicBezTo>
                    <a:cubicBezTo>
                      <a:pt x="2256" y="768"/>
                      <a:pt x="2255" y="767"/>
                      <a:pt x="2255" y="766"/>
                    </a:cubicBezTo>
                    <a:cubicBezTo>
                      <a:pt x="2252" y="762"/>
                      <a:pt x="2249" y="758"/>
                      <a:pt x="2247" y="754"/>
                    </a:cubicBezTo>
                    <a:cubicBezTo>
                      <a:pt x="2244" y="746"/>
                      <a:pt x="2242" y="740"/>
                      <a:pt x="2241" y="732"/>
                    </a:cubicBezTo>
                    <a:cubicBezTo>
                      <a:pt x="2240" y="705"/>
                      <a:pt x="2266" y="689"/>
                      <a:pt x="2289" y="692"/>
                    </a:cubicBezTo>
                    <a:cubicBezTo>
                      <a:pt x="2299" y="693"/>
                      <a:pt x="2307" y="698"/>
                      <a:pt x="2314" y="704"/>
                    </a:cubicBezTo>
                    <a:cubicBezTo>
                      <a:pt x="2311" y="705"/>
                      <a:pt x="2311" y="705"/>
                      <a:pt x="2311" y="705"/>
                    </a:cubicBezTo>
                    <a:cubicBezTo>
                      <a:pt x="2305" y="700"/>
                      <a:pt x="2297" y="697"/>
                      <a:pt x="2289" y="696"/>
                    </a:cubicBezTo>
                    <a:cubicBezTo>
                      <a:pt x="2268" y="694"/>
                      <a:pt x="2244" y="708"/>
                      <a:pt x="2245" y="732"/>
                    </a:cubicBezTo>
                    <a:cubicBezTo>
                      <a:pt x="2246" y="739"/>
                      <a:pt x="2248" y="745"/>
                      <a:pt x="2251" y="752"/>
                    </a:cubicBezTo>
                    <a:cubicBezTo>
                      <a:pt x="2253" y="756"/>
                      <a:pt x="2256" y="760"/>
                      <a:pt x="2258" y="764"/>
                    </a:cubicBezTo>
                    <a:cubicBezTo>
                      <a:pt x="2270" y="781"/>
                      <a:pt x="2284" y="790"/>
                      <a:pt x="2290" y="811"/>
                    </a:cubicBezTo>
                    <a:cubicBezTo>
                      <a:pt x="2293" y="824"/>
                      <a:pt x="2292" y="838"/>
                      <a:pt x="2286" y="852"/>
                    </a:cubicBezTo>
                    <a:cubicBezTo>
                      <a:pt x="2283" y="860"/>
                      <a:pt x="2278" y="866"/>
                      <a:pt x="2272" y="872"/>
                    </a:cubicBezTo>
                    <a:cubicBezTo>
                      <a:pt x="2265" y="879"/>
                      <a:pt x="2259" y="883"/>
                      <a:pt x="2250" y="886"/>
                    </a:cubicBezTo>
                    <a:cubicBezTo>
                      <a:pt x="2237" y="890"/>
                      <a:pt x="2226" y="891"/>
                      <a:pt x="2213" y="889"/>
                    </a:cubicBezTo>
                    <a:cubicBezTo>
                      <a:pt x="2220" y="891"/>
                      <a:pt x="2226" y="893"/>
                      <a:pt x="2228" y="893"/>
                    </a:cubicBezTo>
                    <a:cubicBezTo>
                      <a:pt x="2256" y="900"/>
                      <a:pt x="2283" y="904"/>
                      <a:pt x="2311" y="905"/>
                    </a:cubicBezTo>
                    <a:cubicBezTo>
                      <a:pt x="2318" y="905"/>
                      <a:pt x="2324" y="904"/>
                      <a:pt x="2329" y="900"/>
                    </a:cubicBezTo>
                    <a:cubicBezTo>
                      <a:pt x="2332" y="897"/>
                      <a:pt x="2334" y="894"/>
                      <a:pt x="2335" y="891"/>
                    </a:cubicBezTo>
                    <a:cubicBezTo>
                      <a:pt x="2336" y="885"/>
                      <a:pt x="2334" y="878"/>
                      <a:pt x="2329" y="876"/>
                    </a:cubicBezTo>
                    <a:cubicBezTo>
                      <a:pt x="2326" y="875"/>
                      <a:pt x="2322" y="876"/>
                      <a:pt x="2320" y="878"/>
                    </a:cubicBezTo>
                    <a:cubicBezTo>
                      <a:pt x="2317" y="881"/>
                      <a:pt x="2317" y="886"/>
                      <a:pt x="2320" y="888"/>
                    </a:cubicBezTo>
                    <a:cubicBezTo>
                      <a:pt x="2322" y="889"/>
                      <a:pt x="2326" y="889"/>
                      <a:pt x="2328" y="887"/>
                    </a:cubicBezTo>
                    <a:cubicBezTo>
                      <a:pt x="2327" y="890"/>
                      <a:pt x="2323" y="892"/>
                      <a:pt x="2320" y="891"/>
                    </a:cubicBezTo>
                    <a:cubicBezTo>
                      <a:pt x="2310" y="889"/>
                      <a:pt x="2309" y="875"/>
                      <a:pt x="2320" y="871"/>
                    </a:cubicBezTo>
                    <a:cubicBezTo>
                      <a:pt x="2328" y="867"/>
                      <a:pt x="2336" y="871"/>
                      <a:pt x="2339" y="879"/>
                    </a:cubicBezTo>
                    <a:cubicBezTo>
                      <a:pt x="2344" y="889"/>
                      <a:pt x="2336" y="902"/>
                      <a:pt x="2323" y="905"/>
                    </a:cubicBezTo>
                    <a:cubicBezTo>
                      <a:pt x="2346" y="904"/>
                      <a:pt x="2368" y="901"/>
                      <a:pt x="2389" y="896"/>
                    </a:cubicBezTo>
                    <a:cubicBezTo>
                      <a:pt x="2380" y="896"/>
                      <a:pt x="2372" y="894"/>
                      <a:pt x="2365" y="891"/>
                    </a:cubicBezTo>
                    <a:cubicBezTo>
                      <a:pt x="2339" y="881"/>
                      <a:pt x="2325" y="850"/>
                      <a:pt x="2349" y="829"/>
                    </a:cubicBezTo>
                    <a:cubicBezTo>
                      <a:pt x="2355" y="823"/>
                      <a:pt x="2364" y="820"/>
                      <a:pt x="2372" y="819"/>
                    </a:cubicBezTo>
                    <a:cubicBezTo>
                      <a:pt x="2386" y="816"/>
                      <a:pt x="2402" y="821"/>
                      <a:pt x="2415" y="815"/>
                    </a:cubicBezTo>
                    <a:cubicBezTo>
                      <a:pt x="2420" y="812"/>
                      <a:pt x="2425" y="806"/>
                      <a:pt x="2426" y="800"/>
                    </a:cubicBezTo>
                    <a:cubicBezTo>
                      <a:pt x="2428" y="786"/>
                      <a:pt x="2414" y="773"/>
                      <a:pt x="2400" y="775"/>
                    </a:cubicBezTo>
                    <a:cubicBezTo>
                      <a:pt x="2395" y="776"/>
                      <a:pt x="2390" y="783"/>
                      <a:pt x="2390" y="788"/>
                    </a:cubicBezTo>
                    <a:cubicBezTo>
                      <a:pt x="2390" y="796"/>
                      <a:pt x="2397" y="802"/>
                      <a:pt x="2403" y="800"/>
                    </a:cubicBezTo>
                    <a:cubicBezTo>
                      <a:pt x="2400" y="802"/>
                      <a:pt x="2395" y="804"/>
                      <a:pt x="2390" y="801"/>
                    </a:cubicBezTo>
                    <a:cubicBezTo>
                      <a:pt x="2382" y="795"/>
                      <a:pt x="2383" y="783"/>
                      <a:pt x="2389" y="777"/>
                    </a:cubicBezTo>
                    <a:cubicBezTo>
                      <a:pt x="2395" y="769"/>
                      <a:pt x="2405" y="768"/>
                      <a:pt x="2413" y="770"/>
                    </a:cubicBezTo>
                    <a:cubicBezTo>
                      <a:pt x="2427" y="774"/>
                      <a:pt x="2436" y="789"/>
                      <a:pt x="2430" y="804"/>
                    </a:cubicBezTo>
                    <a:cubicBezTo>
                      <a:pt x="2427" y="812"/>
                      <a:pt x="2422" y="816"/>
                      <a:pt x="2416" y="819"/>
                    </a:cubicBezTo>
                    <a:cubicBezTo>
                      <a:pt x="2406" y="824"/>
                      <a:pt x="2394" y="822"/>
                      <a:pt x="2385" y="828"/>
                    </a:cubicBezTo>
                    <a:cubicBezTo>
                      <a:pt x="2369" y="837"/>
                      <a:pt x="2361" y="854"/>
                      <a:pt x="2370" y="869"/>
                    </a:cubicBezTo>
                    <a:cubicBezTo>
                      <a:pt x="2381" y="885"/>
                      <a:pt x="2410" y="889"/>
                      <a:pt x="2429" y="881"/>
                    </a:cubicBezTo>
                    <a:cubicBezTo>
                      <a:pt x="2439" y="876"/>
                      <a:pt x="2448" y="864"/>
                      <a:pt x="2449" y="853"/>
                    </a:cubicBezTo>
                    <a:cubicBezTo>
                      <a:pt x="2449" y="838"/>
                      <a:pt x="2433" y="823"/>
                      <a:pt x="2418" y="833"/>
                    </a:cubicBezTo>
                    <a:cubicBezTo>
                      <a:pt x="2413" y="836"/>
                      <a:pt x="2410" y="840"/>
                      <a:pt x="2410" y="845"/>
                    </a:cubicBezTo>
                    <a:cubicBezTo>
                      <a:pt x="2409" y="854"/>
                      <a:pt x="2420" y="864"/>
                      <a:pt x="2429" y="858"/>
                    </a:cubicBezTo>
                    <a:cubicBezTo>
                      <a:pt x="2434" y="855"/>
                      <a:pt x="2434" y="847"/>
                      <a:pt x="2429" y="846"/>
                    </a:cubicBezTo>
                    <a:cubicBezTo>
                      <a:pt x="2436" y="844"/>
                      <a:pt x="2439" y="853"/>
                      <a:pt x="2433" y="860"/>
                    </a:cubicBezTo>
                    <a:cubicBezTo>
                      <a:pt x="2422" y="871"/>
                      <a:pt x="2403" y="860"/>
                      <a:pt x="2406" y="844"/>
                    </a:cubicBezTo>
                    <a:cubicBezTo>
                      <a:pt x="2408" y="834"/>
                      <a:pt x="2418" y="825"/>
                      <a:pt x="2429" y="826"/>
                    </a:cubicBezTo>
                    <a:cubicBezTo>
                      <a:pt x="2445" y="827"/>
                      <a:pt x="2458" y="847"/>
                      <a:pt x="2450" y="864"/>
                    </a:cubicBezTo>
                    <a:cubicBezTo>
                      <a:pt x="2450" y="866"/>
                      <a:pt x="2449" y="868"/>
                      <a:pt x="2448" y="869"/>
                    </a:cubicBezTo>
                    <a:cubicBezTo>
                      <a:pt x="2452" y="864"/>
                      <a:pt x="2456" y="860"/>
                      <a:pt x="2460" y="853"/>
                    </a:cubicBezTo>
                    <a:cubicBezTo>
                      <a:pt x="2460" y="853"/>
                      <a:pt x="2460" y="853"/>
                      <a:pt x="2460" y="853"/>
                    </a:cubicBezTo>
                    <a:cubicBezTo>
                      <a:pt x="2465" y="844"/>
                      <a:pt x="2468" y="837"/>
                      <a:pt x="2469" y="826"/>
                    </a:cubicBezTo>
                    <a:cubicBezTo>
                      <a:pt x="2471" y="836"/>
                      <a:pt x="2468" y="846"/>
                      <a:pt x="2463" y="855"/>
                    </a:cubicBezTo>
                    <a:cubicBezTo>
                      <a:pt x="2463" y="855"/>
                      <a:pt x="2463" y="855"/>
                      <a:pt x="2463" y="855"/>
                    </a:cubicBezTo>
                    <a:cubicBezTo>
                      <a:pt x="2461" y="859"/>
                      <a:pt x="2458" y="863"/>
                      <a:pt x="2454" y="866"/>
                    </a:cubicBezTo>
                    <a:cubicBezTo>
                      <a:pt x="2467" y="858"/>
                      <a:pt x="2478" y="848"/>
                      <a:pt x="2489" y="836"/>
                    </a:cubicBezTo>
                    <a:cubicBezTo>
                      <a:pt x="2507" y="815"/>
                      <a:pt x="2518" y="797"/>
                      <a:pt x="2524" y="770"/>
                    </a:cubicBezTo>
                    <a:cubicBezTo>
                      <a:pt x="2529" y="744"/>
                      <a:pt x="2527" y="719"/>
                      <a:pt x="2518" y="696"/>
                    </a:cubicBezTo>
                    <a:cubicBezTo>
                      <a:pt x="2513" y="684"/>
                      <a:pt x="2510" y="678"/>
                      <a:pt x="2500" y="670"/>
                    </a:cubicBezTo>
                    <a:cubicBezTo>
                      <a:pt x="2480" y="654"/>
                      <a:pt x="2449" y="650"/>
                      <a:pt x="2432" y="659"/>
                    </a:cubicBezTo>
                    <a:cubicBezTo>
                      <a:pt x="2422" y="665"/>
                      <a:pt x="2415" y="677"/>
                      <a:pt x="2423" y="686"/>
                    </a:cubicBezTo>
                    <a:cubicBezTo>
                      <a:pt x="2427" y="692"/>
                      <a:pt x="2434" y="693"/>
                      <a:pt x="2441" y="688"/>
                    </a:cubicBezTo>
                    <a:cubicBezTo>
                      <a:pt x="2439" y="700"/>
                      <a:pt x="2420" y="702"/>
                      <a:pt x="2409" y="692"/>
                    </a:cubicBezTo>
                    <a:cubicBezTo>
                      <a:pt x="2398" y="681"/>
                      <a:pt x="2397" y="669"/>
                      <a:pt x="2401" y="659"/>
                    </a:cubicBezTo>
                    <a:cubicBezTo>
                      <a:pt x="2406" y="644"/>
                      <a:pt x="2424" y="634"/>
                      <a:pt x="2444" y="635"/>
                    </a:cubicBezTo>
                    <a:cubicBezTo>
                      <a:pt x="2464" y="637"/>
                      <a:pt x="2483" y="647"/>
                      <a:pt x="2497" y="661"/>
                    </a:cubicBezTo>
                    <a:cubicBezTo>
                      <a:pt x="2495" y="658"/>
                      <a:pt x="2492" y="654"/>
                      <a:pt x="2488" y="651"/>
                    </a:cubicBezTo>
                    <a:cubicBezTo>
                      <a:pt x="2466" y="631"/>
                      <a:pt x="2438" y="618"/>
                      <a:pt x="2407" y="618"/>
                    </a:cubicBezTo>
                    <a:cubicBezTo>
                      <a:pt x="2390" y="618"/>
                      <a:pt x="2379" y="625"/>
                      <a:pt x="2370" y="639"/>
                    </a:cubicBezTo>
                    <a:cubicBezTo>
                      <a:pt x="2364" y="647"/>
                      <a:pt x="2362" y="663"/>
                      <a:pt x="2367" y="672"/>
                    </a:cubicBezTo>
                    <a:cubicBezTo>
                      <a:pt x="2371" y="681"/>
                      <a:pt x="2382" y="684"/>
                      <a:pt x="2387" y="675"/>
                    </a:cubicBezTo>
                    <a:cubicBezTo>
                      <a:pt x="2391" y="680"/>
                      <a:pt x="2388" y="688"/>
                      <a:pt x="2381" y="690"/>
                    </a:cubicBezTo>
                    <a:cubicBezTo>
                      <a:pt x="2376" y="692"/>
                      <a:pt x="2367" y="689"/>
                      <a:pt x="2362" y="682"/>
                    </a:cubicBezTo>
                    <a:cubicBezTo>
                      <a:pt x="2359" y="678"/>
                      <a:pt x="2357" y="673"/>
                      <a:pt x="2356" y="667"/>
                    </a:cubicBezTo>
                    <a:cubicBezTo>
                      <a:pt x="2356" y="657"/>
                      <a:pt x="2359" y="646"/>
                      <a:pt x="2365" y="637"/>
                    </a:cubicBezTo>
                    <a:cubicBezTo>
                      <a:pt x="2370" y="630"/>
                      <a:pt x="2376" y="625"/>
                      <a:pt x="2382" y="622"/>
                    </a:cubicBezTo>
                    <a:cubicBezTo>
                      <a:pt x="2361" y="629"/>
                      <a:pt x="2344" y="646"/>
                      <a:pt x="2339" y="670"/>
                    </a:cubicBezTo>
                    <a:cubicBezTo>
                      <a:pt x="2337" y="682"/>
                      <a:pt x="2338" y="693"/>
                      <a:pt x="2341" y="704"/>
                    </a:cubicBezTo>
                    <a:cubicBezTo>
                      <a:pt x="2358" y="755"/>
                      <a:pt x="2388" y="719"/>
                      <a:pt x="2413" y="711"/>
                    </a:cubicBezTo>
                    <a:cubicBezTo>
                      <a:pt x="2445" y="701"/>
                      <a:pt x="2451" y="744"/>
                      <a:pt x="2420" y="755"/>
                    </a:cubicBezTo>
                    <a:cubicBezTo>
                      <a:pt x="2392" y="765"/>
                      <a:pt x="2368" y="748"/>
                      <a:pt x="2352" y="727"/>
                    </a:cubicBezTo>
                    <a:cubicBezTo>
                      <a:pt x="2354" y="731"/>
                      <a:pt x="2356" y="736"/>
                      <a:pt x="2357" y="741"/>
                    </a:cubicBezTo>
                    <a:cubicBezTo>
                      <a:pt x="2358" y="752"/>
                      <a:pt x="2352" y="765"/>
                      <a:pt x="2340" y="767"/>
                    </a:cubicBezTo>
                    <a:cubicBezTo>
                      <a:pt x="2335" y="768"/>
                      <a:pt x="2330" y="765"/>
                      <a:pt x="2327" y="760"/>
                    </a:cubicBezTo>
                    <a:cubicBezTo>
                      <a:pt x="2325" y="757"/>
                      <a:pt x="2324" y="753"/>
                      <a:pt x="2325" y="749"/>
                    </a:cubicBezTo>
                    <a:cubicBezTo>
                      <a:pt x="2327" y="746"/>
                      <a:pt x="2330" y="742"/>
                      <a:pt x="2334" y="741"/>
                    </a:cubicBezTo>
                    <a:cubicBezTo>
                      <a:pt x="2339" y="740"/>
                      <a:pt x="2345" y="742"/>
                      <a:pt x="2347" y="748"/>
                    </a:cubicBezTo>
                    <a:cubicBezTo>
                      <a:pt x="2348" y="751"/>
                      <a:pt x="2347" y="754"/>
                      <a:pt x="2344" y="756"/>
                    </a:cubicBezTo>
                    <a:cubicBezTo>
                      <a:pt x="2342" y="757"/>
                      <a:pt x="2340" y="757"/>
                      <a:pt x="2339" y="755"/>
                    </a:cubicBezTo>
                    <a:cubicBezTo>
                      <a:pt x="2340" y="755"/>
                      <a:pt x="2342" y="755"/>
                      <a:pt x="2343" y="754"/>
                    </a:cubicBezTo>
                    <a:cubicBezTo>
                      <a:pt x="2345" y="751"/>
                      <a:pt x="2343" y="748"/>
                      <a:pt x="2341" y="747"/>
                    </a:cubicBezTo>
                    <a:cubicBezTo>
                      <a:pt x="2339" y="747"/>
                      <a:pt x="2337" y="747"/>
                      <a:pt x="2335" y="748"/>
                    </a:cubicBezTo>
                    <a:cubicBezTo>
                      <a:pt x="2333" y="750"/>
                      <a:pt x="2332" y="753"/>
                      <a:pt x="2333" y="756"/>
                    </a:cubicBezTo>
                    <a:cubicBezTo>
                      <a:pt x="2334" y="759"/>
                      <a:pt x="2338" y="761"/>
                      <a:pt x="2341" y="760"/>
                    </a:cubicBezTo>
                    <a:cubicBezTo>
                      <a:pt x="2351" y="759"/>
                      <a:pt x="2355" y="746"/>
                      <a:pt x="2354" y="737"/>
                    </a:cubicBezTo>
                    <a:cubicBezTo>
                      <a:pt x="2354" y="735"/>
                      <a:pt x="2353" y="733"/>
                      <a:pt x="2352" y="731"/>
                    </a:cubicBezTo>
                    <a:cubicBezTo>
                      <a:pt x="2350" y="723"/>
                      <a:pt x="2344" y="716"/>
                      <a:pt x="2341" y="708"/>
                    </a:cubicBezTo>
                    <a:cubicBezTo>
                      <a:pt x="2338" y="700"/>
                      <a:pt x="2336" y="692"/>
                      <a:pt x="2336" y="684"/>
                    </a:cubicBezTo>
                    <a:cubicBezTo>
                      <a:pt x="2335" y="687"/>
                      <a:pt x="2334" y="690"/>
                      <a:pt x="2333" y="693"/>
                    </a:cubicBezTo>
                    <a:cubicBezTo>
                      <a:pt x="2323" y="709"/>
                      <a:pt x="2302" y="715"/>
                      <a:pt x="2285" y="708"/>
                    </a:cubicBezTo>
                    <a:cubicBezTo>
                      <a:pt x="2280" y="706"/>
                      <a:pt x="2276" y="703"/>
                      <a:pt x="2272" y="699"/>
                    </a:cubicBezTo>
                    <a:cubicBezTo>
                      <a:pt x="2275" y="698"/>
                      <a:pt x="2275" y="698"/>
                      <a:pt x="2275" y="698"/>
                    </a:cubicBezTo>
                    <a:cubicBezTo>
                      <a:pt x="2278" y="701"/>
                      <a:pt x="2282" y="703"/>
                      <a:pt x="2286" y="705"/>
                    </a:cubicBezTo>
                    <a:cubicBezTo>
                      <a:pt x="2302" y="711"/>
                      <a:pt x="2322" y="707"/>
                      <a:pt x="2331" y="691"/>
                    </a:cubicBezTo>
                    <a:cubicBezTo>
                      <a:pt x="2336" y="682"/>
                      <a:pt x="2336" y="676"/>
                      <a:pt x="2338" y="667"/>
                    </a:cubicBezTo>
                    <a:cubicBezTo>
                      <a:pt x="2346" y="635"/>
                      <a:pt x="2374" y="616"/>
                      <a:pt x="2407" y="615"/>
                    </a:cubicBezTo>
                    <a:cubicBezTo>
                      <a:pt x="2416" y="615"/>
                      <a:pt x="2425" y="616"/>
                      <a:pt x="2433" y="618"/>
                    </a:cubicBezTo>
                    <a:cubicBezTo>
                      <a:pt x="2416" y="611"/>
                      <a:pt x="2398" y="606"/>
                      <a:pt x="2383" y="607"/>
                    </a:cubicBezTo>
                    <a:cubicBezTo>
                      <a:pt x="2350" y="610"/>
                      <a:pt x="2306" y="610"/>
                      <a:pt x="2284" y="615"/>
                    </a:cubicBezTo>
                    <a:cubicBezTo>
                      <a:pt x="2274" y="617"/>
                      <a:pt x="2264" y="624"/>
                      <a:pt x="2260" y="634"/>
                    </a:cubicBezTo>
                    <a:cubicBezTo>
                      <a:pt x="2261" y="628"/>
                      <a:pt x="2266" y="623"/>
                      <a:pt x="2271" y="619"/>
                    </a:cubicBezTo>
                    <a:cubicBezTo>
                      <a:pt x="2271" y="619"/>
                      <a:pt x="2271" y="619"/>
                      <a:pt x="2271" y="619"/>
                    </a:cubicBezTo>
                    <a:cubicBezTo>
                      <a:pt x="2273" y="617"/>
                      <a:pt x="2276" y="616"/>
                      <a:pt x="2279" y="615"/>
                    </a:cubicBezTo>
                    <a:cubicBezTo>
                      <a:pt x="2267" y="616"/>
                      <a:pt x="2257" y="619"/>
                      <a:pt x="2248" y="627"/>
                    </a:cubicBezTo>
                    <a:cubicBezTo>
                      <a:pt x="2239" y="635"/>
                      <a:pt x="2235" y="645"/>
                      <a:pt x="2235" y="657"/>
                    </a:cubicBezTo>
                    <a:cubicBezTo>
                      <a:pt x="2234" y="656"/>
                      <a:pt x="2233" y="657"/>
                      <a:pt x="2232" y="657"/>
                    </a:cubicBezTo>
                    <a:cubicBezTo>
                      <a:pt x="2232" y="648"/>
                      <a:pt x="2235" y="639"/>
                      <a:pt x="2241" y="631"/>
                    </a:cubicBezTo>
                    <a:cubicBezTo>
                      <a:pt x="2246" y="624"/>
                      <a:pt x="2254" y="619"/>
                      <a:pt x="2260" y="617"/>
                    </a:cubicBezTo>
                    <a:cubicBezTo>
                      <a:pt x="2256" y="618"/>
                      <a:pt x="2250" y="615"/>
                      <a:pt x="2248" y="611"/>
                    </a:cubicBezTo>
                    <a:cubicBezTo>
                      <a:pt x="2246" y="607"/>
                      <a:pt x="2246" y="604"/>
                      <a:pt x="2247" y="601"/>
                    </a:cubicBezTo>
                    <a:cubicBezTo>
                      <a:pt x="2250" y="597"/>
                      <a:pt x="2255" y="594"/>
                      <a:pt x="2260" y="596"/>
                    </a:cubicBezTo>
                    <a:cubicBezTo>
                      <a:pt x="2263" y="598"/>
                      <a:pt x="2264" y="601"/>
                      <a:pt x="2264" y="604"/>
                    </a:cubicBezTo>
                    <a:cubicBezTo>
                      <a:pt x="2262" y="610"/>
                      <a:pt x="2255" y="610"/>
                      <a:pt x="2254" y="606"/>
                    </a:cubicBezTo>
                    <a:cubicBezTo>
                      <a:pt x="2256" y="607"/>
                      <a:pt x="2258" y="607"/>
                      <a:pt x="2259" y="606"/>
                    </a:cubicBezTo>
                    <a:cubicBezTo>
                      <a:pt x="2262" y="605"/>
                      <a:pt x="2262" y="602"/>
                      <a:pt x="2260" y="600"/>
                    </a:cubicBezTo>
                    <a:cubicBezTo>
                      <a:pt x="2258" y="598"/>
                      <a:pt x="2256" y="598"/>
                      <a:pt x="2254" y="598"/>
                    </a:cubicBezTo>
                    <a:cubicBezTo>
                      <a:pt x="2249" y="600"/>
                      <a:pt x="2246" y="608"/>
                      <a:pt x="2252" y="613"/>
                    </a:cubicBezTo>
                    <a:cubicBezTo>
                      <a:pt x="2258" y="618"/>
                      <a:pt x="2267" y="615"/>
                      <a:pt x="2273" y="614"/>
                    </a:cubicBezTo>
                    <a:cubicBezTo>
                      <a:pt x="2281" y="612"/>
                      <a:pt x="2290" y="610"/>
                      <a:pt x="2295" y="610"/>
                    </a:cubicBezTo>
                    <a:cubicBezTo>
                      <a:pt x="2301" y="609"/>
                      <a:pt x="2317" y="607"/>
                      <a:pt x="2336" y="607"/>
                    </a:cubicBezTo>
                    <a:cubicBezTo>
                      <a:pt x="2332" y="606"/>
                      <a:pt x="2329" y="605"/>
                      <a:pt x="2325" y="604"/>
                    </a:cubicBezTo>
                    <a:cubicBezTo>
                      <a:pt x="2324" y="603"/>
                      <a:pt x="2312" y="597"/>
                      <a:pt x="2313" y="595"/>
                    </a:cubicBezTo>
                    <a:cubicBezTo>
                      <a:pt x="2314" y="594"/>
                      <a:pt x="2321" y="597"/>
                      <a:pt x="2322" y="598"/>
                    </a:cubicBezTo>
                    <a:cubicBezTo>
                      <a:pt x="2328" y="600"/>
                      <a:pt x="2333" y="601"/>
                      <a:pt x="2338" y="602"/>
                    </a:cubicBezTo>
                    <a:cubicBezTo>
                      <a:pt x="2341" y="603"/>
                      <a:pt x="2343" y="603"/>
                      <a:pt x="2345" y="603"/>
                    </a:cubicBezTo>
                    <a:cubicBezTo>
                      <a:pt x="2354" y="604"/>
                      <a:pt x="2362" y="604"/>
                      <a:pt x="2371" y="603"/>
                    </a:cubicBezTo>
                    <a:cubicBezTo>
                      <a:pt x="2371" y="603"/>
                      <a:pt x="2373" y="603"/>
                      <a:pt x="2374" y="603"/>
                    </a:cubicBezTo>
                    <a:cubicBezTo>
                      <a:pt x="2371" y="602"/>
                      <a:pt x="2369" y="602"/>
                      <a:pt x="2366" y="602"/>
                    </a:cubicBezTo>
                    <a:cubicBezTo>
                      <a:pt x="2358" y="600"/>
                      <a:pt x="2352" y="598"/>
                      <a:pt x="2345" y="594"/>
                    </a:cubicBezTo>
                    <a:cubicBezTo>
                      <a:pt x="2326" y="582"/>
                      <a:pt x="2326" y="562"/>
                      <a:pt x="2336" y="546"/>
                    </a:cubicBezTo>
                    <a:cubicBezTo>
                      <a:pt x="2343" y="532"/>
                      <a:pt x="2357" y="521"/>
                      <a:pt x="2373" y="521"/>
                    </a:cubicBezTo>
                    <a:cubicBezTo>
                      <a:pt x="2387" y="521"/>
                      <a:pt x="2398" y="529"/>
                      <a:pt x="2402" y="542"/>
                    </a:cubicBezTo>
                    <a:cubicBezTo>
                      <a:pt x="2404" y="548"/>
                      <a:pt x="2404" y="554"/>
                      <a:pt x="2402" y="560"/>
                    </a:cubicBezTo>
                    <a:cubicBezTo>
                      <a:pt x="2400" y="565"/>
                      <a:pt x="2398" y="568"/>
                      <a:pt x="2393" y="571"/>
                    </a:cubicBezTo>
                    <a:cubicBezTo>
                      <a:pt x="2388" y="574"/>
                      <a:pt x="2382" y="575"/>
                      <a:pt x="2376" y="572"/>
                    </a:cubicBezTo>
                    <a:cubicBezTo>
                      <a:pt x="2373" y="570"/>
                      <a:pt x="2370" y="568"/>
                      <a:pt x="2369" y="564"/>
                    </a:cubicBezTo>
                    <a:cubicBezTo>
                      <a:pt x="2368" y="560"/>
                      <a:pt x="2369" y="556"/>
                      <a:pt x="2371" y="552"/>
                    </a:cubicBezTo>
                    <a:cubicBezTo>
                      <a:pt x="2374" y="548"/>
                      <a:pt x="2379" y="546"/>
                      <a:pt x="2384" y="547"/>
                    </a:cubicBezTo>
                    <a:cubicBezTo>
                      <a:pt x="2389" y="549"/>
                      <a:pt x="2392" y="553"/>
                      <a:pt x="2392" y="558"/>
                    </a:cubicBezTo>
                    <a:cubicBezTo>
                      <a:pt x="2392" y="564"/>
                      <a:pt x="2387" y="568"/>
                      <a:pt x="2381" y="568"/>
                    </a:cubicBezTo>
                    <a:cubicBezTo>
                      <a:pt x="2375" y="568"/>
                      <a:pt x="2370" y="563"/>
                      <a:pt x="2371" y="557"/>
                    </a:cubicBezTo>
                    <a:cubicBezTo>
                      <a:pt x="2371" y="555"/>
                      <a:pt x="2371" y="553"/>
                      <a:pt x="2373" y="551"/>
                    </a:cubicBezTo>
                    <a:cubicBezTo>
                      <a:pt x="2372" y="552"/>
                      <a:pt x="2372" y="552"/>
                      <a:pt x="2372" y="552"/>
                    </a:cubicBezTo>
                    <a:cubicBezTo>
                      <a:pt x="2369" y="556"/>
                      <a:pt x="2368" y="560"/>
                      <a:pt x="2370" y="564"/>
                    </a:cubicBezTo>
                    <a:cubicBezTo>
                      <a:pt x="2371" y="567"/>
                      <a:pt x="2373" y="570"/>
                      <a:pt x="2376" y="571"/>
                    </a:cubicBezTo>
                    <a:cubicBezTo>
                      <a:pt x="2382" y="574"/>
                      <a:pt x="2388" y="573"/>
                      <a:pt x="2393" y="570"/>
                    </a:cubicBezTo>
                    <a:cubicBezTo>
                      <a:pt x="2397" y="568"/>
                      <a:pt x="2399" y="564"/>
                      <a:pt x="2401" y="559"/>
                    </a:cubicBezTo>
                    <a:cubicBezTo>
                      <a:pt x="2402" y="553"/>
                      <a:pt x="2402" y="549"/>
                      <a:pt x="2400" y="543"/>
                    </a:cubicBezTo>
                    <a:cubicBezTo>
                      <a:pt x="2396" y="530"/>
                      <a:pt x="2386" y="523"/>
                      <a:pt x="2373" y="523"/>
                    </a:cubicBezTo>
                    <a:cubicBezTo>
                      <a:pt x="2358" y="524"/>
                      <a:pt x="2345" y="536"/>
                      <a:pt x="2338" y="549"/>
                    </a:cubicBezTo>
                    <a:cubicBezTo>
                      <a:pt x="2330" y="563"/>
                      <a:pt x="2331" y="580"/>
                      <a:pt x="2347" y="591"/>
                    </a:cubicBezTo>
                    <a:cubicBezTo>
                      <a:pt x="2353" y="594"/>
                      <a:pt x="2359" y="596"/>
                      <a:pt x="2366" y="597"/>
                    </a:cubicBezTo>
                    <a:cubicBezTo>
                      <a:pt x="2393" y="601"/>
                      <a:pt x="2416" y="607"/>
                      <a:pt x="2441" y="619"/>
                    </a:cubicBezTo>
                    <a:cubicBezTo>
                      <a:pt x="2440" y="618"/>
                      <a:pt x="2439" y="616"/>
                      <a:pt x="2438" y="615"/>
                    </a:cubicBezTo>
                    <a:cubicBezTo>
                      <a:pt x="2432" y="608"/>
                      <a:pt x="2429" y="597"/>
                      <a:pt x="2438" y="590"/>
                    </a:cubicBezTo>
                    <a:cubicBezTo>
                      <a:pt x="2444" y="585"/>
                      <a:pt x="2452" y="585"/>
                      <a:pt x="2458" y="590"/>
                    </a:cubicBezTo>
                    <a:cubicBezTo>
                      <a:pt x="2463" y="594"/>
                      <a:pt x="2465" y="600"/>
                      <a:pt x="2463" y="606"/>
                    </a:cubicBezTo>
                    <a:cubicBezTo>
                      <a:pt x="2461" y="610"/>
                      <a:pt x="2455" y="612"/>
                      <a:pt x="2452" y="608"/>
                    </a:cubicBezTo>
                    <a:cubicBezTo>
                      <a:pt x="2450" y="603"/>
                      <a:pt x="2453" y="601"/>
                      <a:pt x="2451" y="596"/>
                    </a:cubicBezTo>
                    <a:cubicBezTo>
                      <a:pt x="2449" y="593"/>
                      <a:pt x="2446" y="591"/>
                      <a:pt x="2442" y="593"/>
                    </a:cubicBezTo>
                    <a:cubicBezTo>
                      <a:pt x="2435" y="596"/>
                      <a:pt x="2436" y="605"/>
                      <a:pt x="2440" y="611"/>
                    </a:cubicBezTo>
                    <a:cubicBezTo>
                      <a:pt x="2448" y="623"/>
                      <a:pt x="2455" y="625"/>
                      <a:pt x="2467" y="632"/>
                    </a:cubicBezTo>
                    <a:cubicBezTo>
                      <a:pt x="2475" y="636"/>
                      <a:pt x="2483" y="642"/>
                      <a:pt x="2491" y="649"/>
                    </a:cubicBezTo>
                    <a:cubicBezTo>
                      <a:pt x="2513" y="670"/>
                      <a:pt x="2526" y="697"/>
                      <a:pt x="2530" y="726"/>
                    </a:cubicBezTo>
                    <a:cubicBezTo>
                      <a:pt x="2530" y="720"/>
                      <a:pt x="2533" y="715"/>
                      <a:pt x="2538" y="713"/>
                    </a:cubicBezTo>
                    <a:cubicBezTo>
                      <a:pt x="2542" y="711"/>
                      <a:pt x="2547" y="712"/>
                      <a:pt x="2552" y="717"/>
                    </a:cubicBezTo>
                    <a:cubicBezTo>
                      <a:pt x="2551" y="717"/>
                      <a:pt x="2549" y="718"/>
                      <a:pt x="2548" y="719"/>
                    </a:cubicBezTo>
                    <a:cubicBezTo>
                      <a:pt x="2542" y="709"/>
                      <a:pt x="2531" y="720"/>
                      <a:pt x="2530" y="732"/>
                    </a:cubicBezTo>
                    <a:cubicBezTo>
                      <a:pt x="2530" y="731"/>
                      <a:pt x="2530" y="731"/>
                      <a:pt x="2530" y="731"/>
                    </a:cubicBezTo>
                    <a:cubicBezTo>
                      <a:pt x="2531" y="741"/>
                      <a:pt x="2531" y="751"/>
                      <a:pt x="2530" y="762"/>
                    </a:cubicBezTo>
                    <a:cubicBezTo>
                      <a:pt x="2538" y="750"/>
                      <a:pt x="2551" y="742"/>
                      <a:pt x="2566" y="747"/>
                    </a:cubicBezTo>
                    <a:cubicBezTo>
                      <a:pt x="2574" y="749"/>
                      <a:pt x="2580" y="754"/>
                      <a:pt x="2584" y="760"/>
                    </a:cubicBezTo>
                    <a:cubicBezTo>
                      <a:pt x="2588" y="767"/>
                      <a:pt x="2589" y="774"/>
                      <a:pt x="2588" y="782"/>
                    </a:cubicBezTo>
                    <a:cubicBezTo>
                      <a:pt x="2586" y="790"/>
                      <a:pt x="2583" y="796"/>
                      <a:pt x="2577" y="801"/>
                    </a:cubicBezTo>
                    <a:cubicBezTo>
                      <a:pt x="2571" y="806"/>
                      <a:pt x="2565" y="808"/>
                      <a:pt x="2557" y="808"/>
                    </a:cubicBezTo>
                    <a:cubicBezTo>
                      <a:pt x="2549" y="807"/>
                      <a:pt x="2543" y="804"/>
                      <a:pt x="2539" y="798"/>
                    </a:cubicBezTo>
                    <a:cubicBezTo>
                      <a:pt x="2536" y="793"/>
                      <a:pt x="2535" y="789"/>
                      <a:pt x="2537" y="784"/>
                    </a:cubicBezTo>
                    <a:cubicBezTo>
                      <a:pt x="2538" y="777"/>
                      <a:pt x="2544" y="772"/>
                      <a:pt x="2551" y="771"/>
                    </a:cubicBezTo>
                    <a:cubicBezTo>
                      <a:pt x="2557" y="770"/>
                      <a:pt x="2563" y="773"/>
                      <a:pt x="2566" y="778"/>
                    </a:cubicBezTo>
                    <a:cubicBezTo>
                      <a:pt x="2571" y="785"/>
                      <a:pt x="2569" y="794"/>
                      <a:pt x="2562" y="798"/>
                    </a:cubicBezTo>
                    <a:cubicBezTo>
                      <a:pt x="2555" y="803"/>
                      <a:pt x="2546" y="801"/>
                      <a:pt x="2542" y="794"/>
                    </a:cubicBezTo>
                    <a:cubicBezTo>
                      <a:pt x="2539" y="791"/>
                      <a:pt x="2539" y="787"/>
                      <a:pt x="2539" y="784"/>
                    </a:cubicBezTo>
                    <a:cubicBezTo>
                      <a:pt x="2539" y="785"/>
                      <a:pt x="2539" y="785"/>
                      <a:pt x="2539" y="785"/>
                    </a:cubicBezTo>
                    <a:cubicBezTo>
                      <a:pt x="2538" y="789"/>
                      <a:pt x="2539" y="792"/>
                      <a:pt x="2541" y="796"/>
                    </a:cubicBezTo>
                    <a:cubicBezTo>
                      <a:pt x="2545" y="802"/>
                      <a:pt x="2550" y="804"/>
                      <a:pt x="2557" y="804"/>
                    </a:cubicBezTo>
                    <a:cubicBezTo>
                      <a:pt x="2564" y="805"/>
                      <a:pt x="2570" y="802"/>
                      <a:pt x="2575" y="798"/>
                    </a:cubicBezTo>
                    <a:cubicBezTo>
                      <a:pt x="2580" y="794"/>
                      <a:pt x="2583" y="788"/>
                      <a:pt x="2585" y="782"/>
                    </a:cubicBezTo>
                    <a:cubicBezTo>
                      <a:pt x="2586" y="775"/>
                      <a:pt x="2585" y="768"/>
                      <a:pt x="2581" y="762"/>
                    </a:cubicBezTo>
                    <a:cubicBezTo>
                      <a:pt x="2578" y="756"/>
                      <a:pt x="2572" y="752"/>
                      <a:pt x="2566" y="749"/>
                    </a:cubicBezTo>
                    <a:cubicBezTo>
                      <a:pt x="2548" y="744"/>
                      <a:pt x="2532" y="757"/>
                      <a:pt x="2529" y="771"/>
                    </a:cubicBezTo>
                    <a:cubicBezTo>
                      <a:pt x="2522" y="799"/>
                      <a:pt x="2512" y="818"/>
                      <a:pt x="2493" y="840"/>
                    </a:cubicBezTo>
                    <a:cubicBezTo>
                      <a:pt x="2492" y="842"/>
                      <a:pt x="2490" y="844"/>
                      <a:pt x="2488" y="846"/>
                    </a:cubicBezTo>
                    <a:cubicBezTo>
                      <a:pt x="2490" y="845"/>
                      <a:pt x="2491" y="844"/>
                      <a:pt x="2493" y="843"/>
                    </a:cubicBezTo>
                    <a:cubicBezTo>
                      <a:pt x="2503" y="838"/>
                      <a:pt x="2511" y="835"/>
                      <a:pt x="2522" y="835"/>
                    </a:cubicBezTo>
                    <a:cubicBezTo>
                      <a:pt x="2512" y="838"/>
                      <a:pt x="2505" y="841"/>
                      <a:pt x="2495" y="846"/>
                    </a:cubicBezTo>
                    <a:cubicBezTo>
                      <a:pt x="2494" y="846"/>
                      <a:pt x="2494" y="846"/>
                      <a:pt x="2493" y="847"/>
                    </a:cubicBezTo>
                    <a:cubicBezTo>
                      <a:pt x="2501" y="844"/>
                      <a:pt x="2512" y="852"/>
                      <a:pt x="2517" y="859"/>
                    </a:cubicBezTo>
                    <a:cubicBezTo>
                      <a:pt x="2519" y="863"/>
                      <a:pt x="2521" y="868"/>
                      <a:pt x="2522" y="872"/>
                    </a:cubicBezTo>
                    <a:cubicBezTo>
                      <a:pt x="2524" y="880"/>
                      <a:pt x="2523" y="891"/>
                      <a:pt x="2516" y="896"/>
                    </a:cubicBezTo>
                    <a:cubicBezTo>
                      <a:pt x="2521" y="903"/>
                      <a:pt x="2520" y="911"/>
                      <a:pt x="2519" y="918"/>
                    </a:cubicBezTo>
                    <a:cubicBezTo>
                      <a:pt x="2518" y="928"/>
                      <a:pt x="2520" y="939"/>
                      <a:pt x="2528" y="941"/>
                    </a:cubicBezTo>
                    <a:cubicBezTo>
                      <a:pt x="2518" y="946"/>
                      <a:pt x="2507" y="932"/>
                      <a:pt x="2505" y="923"/>
                    </a:cubicBezTo>
                    <a:cubicBezTo>
                      <a:pt x="2501" y="910"/>
                      <a:pt x="2508" y="898"/>
                      <a:pt x="2513" y="884"/>
                    </a:cubicBezTo>
                    <a:cubicBezTo>
                      <a:pt x="2517" y="875"/>
                      <a:pt x="2517" y="868"/>
                      <a:pt x="2513" y="860"/>
                    </a:cubicBezTo>
                    <a:cubicBezTo>
                      <a:pt x="2509" y="854"/>
                      <a:pt x="2501" y="846"/>
                      <a:pt x="2493" y="847"/>
                    </a:cubicBezTo>
                    <a:cubicBezTo>
                      <a:pt x="2494" y="847"/>
                      <a:pt x="2496" y="847"/>
                      <a:pt x="2498" y="847"/>
                    </a:cubicBezTo>
                    <a:cubicBezTo>
                      <a:pt x="2502" y="849"/>
                      <a:pt x="2505" y="853"/>
                      <a:pt x="2505" y="860"/>
                    </a:cubicBezTo>
                    <a:cubicBezTo>
                      <a:pt x="2504" y="859"/>
                      <a:pt x="2502" y="859"/>
                      <a:pt x="2501" y="859"/>
                    </a:cubicBezTo>
                    <a:cubicBezTo>
                      <a:pt x="2501" y="851"/>
                      <a:pt x="2495" y="848"/>
                      <a:pt x="2488" y="850"/>
                    </a:cubicBezTo>
                    <a:cubicBezTo>
                      <a:pt x="2485" y="851"/>
                      <a:pt x="2482" y="852"/>
                      <a:pt x="2479" y="854"/>
                    </a:cubicBezTo>
                    <a:cubicBezTo>
                      <a:pt x="2455" y="876"/>
                      <a:pt x="2427" y="891"/>
                      <a:pt x="2397" y="900"/>
                    </a:cubicBezTo>
                    <a:cubicBezTo>
                      <a:pt x="2422" y="894"/>
                      <a:pt x="2453" y="890"/>
                      <a:pt x="2475" y="905"/>
                    </a:cubicBezTo>
                    <a:cubicBezTo>
                      <a:pt x="2486" y="912"/>
                      <a:pt x="2493" y="921"/>
                      <a:pt x="2495" y="934"/>
                    </a:cubicBezTo>
                    <a:cubicBezTo>
                      <a:pt x="2497" y="945"/>
                      <a:pt x="2496" y="956"/>
                      <a:pt x="2491" y="965"/>
                    </a:cubicBezTo>
                    <a:cubicBezTo>
                      <a:pt x="2478" y="988"/>
                      <a:pt x="2450" y="996"/>
                      <a:pt x="2428" y="984"/>
                    </a:cubicBezTo>
                    <a:cubicBezTo>
                      <a:pt x="2409" y="974"/>
                      <a:pt x="2396" y="949"/>
                      <a:pt x="2411" y="929"/>
                    </a:cubicBezTo>
                    <a:cubicBezTo>
                      <a:pt x="2418" y="921"/>
                      <a:pt x="2428" y="917"/>
                      <a:pt x="2438" y="921"/>
                    </a:cubicBezTo>
                    <a:cubicBezTo>
                      <a:pt x="2441" y="922"/>
                      <a:pt x="2444" y="924"/>
                      <a:pt x="2446" y="927"/>
                    </a:cubicBezTo>
                    <a:cubicBezTo>
                      <a:pt x="2446" y="927"/>
                      <a:pt x="2446" y="927"/>
                      <a:pt x="2446" y="927"/>
                    </a:cubicBezTo>
                    <a:cubicBezTo>
                      <a:pt x="2450" y="934"/>
                      <a:pt x="2449" y="944"/>
                      <a:pt x="2441" y="950"/>
                    </a:cubicBezTo>
                    <a:cubicBezTo>
                      <a:pt x="2433" y="955"/>
                      <a:pt x="2423" y="952"/>
                      <a:pt x="2418" y="945"/>
                    </a:cubicBezTo>
                    <a:cubicBezTo>
                      <a:pt x="2414" y="937"/>
                      <a:pt x="2416" y="927"/>
                      <a:pt x="2423" y="922"/>
                    </a:cubicBezTo>
                    <a:cubicBezTo>
                      <a:pt x="2426" y="920"/>
                      <a:pt x="2430" y="919"/>
                      <a:pt x="2434" y="920"/>
                    </a:cubicBezTo>
                    <a:cubicBezTo>
                      <a:pt x="2434" y="920"/>
                      <a:pt x="2434" y="920"/>
                      <a:pt x="2434" y="920"/>
                    </a:cubicBezTo>
                    <a:cubicBezTo>
                      <a:pt x="2425" y="919"/>
                      <a:pt x="2417" y="923"/>
                      <a:pt x="2412" y="930"/>
                    </a:cubicBezTo>
                    <a:cubicBezTo>
                      <a:pt x="2399" y="950"/>
                      <a:pt x="2412" y="972"/>
                      <a:pt x="2430" y="982"/>
                    </a:cubicBezTo>
                    <a:cubicBezTo>
                      <a:pt x="2451" y="993"/>
                      <a:pt x="2477" y="985"/>
                      <a:pt x="2488" y="964"/>
                    </a:cubicBezTo>
                    <a:cubicBezTo>
                      <a:pt x="2490" y="961"/>
                      <a:pt x="2492" y="957"/>
                      <a:pt x="2492" y="953"/>
                    </a:cubicBezTo>
                    <a:cubicBezTo>
                      <a:pt x="2491" y="955"/>
                      <a:pt x="2490" y="958"/>
                      <a:pt x="2488" y="959"/>
                    </a:cubicBezTo>
                    <a:cubicBezTo>
                      <a:pt x="2482" y="966"/>
                      <a:pt x="2473" y="968"/>
                      <a:pt x="2465" y="965"/>
                    </a:cubicBezTo>
                    <a:cubicBezTo>
                      <a:pt x="2458" y="962"/>
                      <a:pt x="2454" y="953"/>
                      <a:pt x="2458" y="945"/>
                    </a:cubicBezTo>
                    <a:cubicBezTo>
                      <a:pt x="2461" y="940"/>
                      <a:pt x="2466" y="938"/>
                      <a:pt x="2471" y="939"/>
                    </a:cubicBezTo>
                    <a:cubicBezTo>
                      <a:pt x="2480" y="942"/>
                      <a:pt x="2479" y="953"/>
                      <a:pt x="2474" y="954"/>
                    </a:cubicBezTo>
                    <a:cubicBezTo>
                      <a:pt x="2476" y="952"/>
                      <a:pt x="2476" y="948"/>
                      <a:pt x="2474" y="946"/>
                    </a:cubicBezTo>
                    <a:cubicBezTo>
                      <a:pt x="2472" y="942"/>
                      <a:pt x="2467" y="942"/>
                      <a:pt x="2464" y="945"/>
                    </a:cubicBezTo>
                    <a:cubicBezTo>
                      <a:pt x="2461" y="948"/>
                      <a:pt x="2460" y="951"/>
                      <a:pt x="2461" y="955"/>
                    </a:cubicBezTo>
                    <a:cubicBezTo>
                      <a:pt x="2464" y="961"/>
                      <a:pt x="2471" y="963"/>
                      <a:pt x="2477" y="962"/>
                    </a:cubicBezTo>
                    <a:cubicBezTo>
                      <a:pt x="2489" y="960"/>
                      <a:pt x="2494" y="946"/>
                      <a:pt x="2492" y="935"/>
                    </a:cubicBezTo>
                    <a:cubicBezTo>
                      <a:pt x="2490" y="923"/>
                      <a:pt x="2484" y="914"/>
                      <a:pt x="2473" y="907"/>
                    </a:cubicBezTo>
                    <a:cubicBezTo>
                      <a:pt x="2442" y="888"/>
                      <a:pt x="2390" y="907"/>
                      <a:pt x="2350" y="911"/>
                    </a:cubicBezTo>
                    <a:cubicBezTo>
                      <a:pt x="2358" y="913"/>
                      <a:pt x="2364" y="917"/>
                      <a:pt x="2371" y="924"/>
                    </a:cubicBezTo>
                    <a:cubicBezTo>
                      <a:pt x="2374" y="927"/>
                      <a:pt x="2377" y="930"/>
                      <a:pt x="2379" y="933"/>
                    </a:cubicBezTo>
                    <a:cubicBezTo>
                      <a:pt x="2378" y="933"/>
                      <a:pt x="2377" y="934"/>
                      <a:pt x="2376" y="934"/>
                    </a:cubicBezTo>
                    <a:cubicBezTo>
                      <a:pt x="2370" y="927"/>
                      <a:pt x="2363" y="920"/>
                      <a:pt x="2354" y="916"/>
                    </a:cubicBezTo>
                    <a:cubicBezTo>
                      <a:pt x="2348" y="914"/>
                      <a:pt x="2342" y="912"/>
                      <a:pt x="2336" y="912"/>
                    </a:cubicBezTo>
                    <a:cubicBezTo>
                      <a:pt x="2343" y="914"/>
                      <a:pt x="2349" y="920"/>
                      <a:pt x="2351" y="924"/>
                    </a:cubicBezTo>
                    <a:cubicBezTo>
                      <a:pt x="2353" y="929"/>
                      <a:pt x="2353" y="934"/>
                      <a:pt x="2351" y="939"/>
                    </a:cubicBezTo>
                    <a:cubicBezTo>
                      <a:pt x="2348" y="946"/>
                      <a:pt x="2340" y="951"/>
                      <a:pt x="2331" y="946"/>
                    </a:cubicBezTo>
                    <a:cubicBezTo>
                      <a:pt x="2327" y="944"/>
                      <a:pt x="2324" y="939"/>
                      <a:pt x="2326" y="934"/>
                    </a:cubicBezTo>
                    <a:cubicBezTo>
                      <a:pt x="2328" y="925"/>
                      <a:pt x="2339" y="925"/>
                      <a:pt x="2340" y="931"/>
                    </a:cubicBezTo>
                    <a:cubicBezTo>
                      <a:pt x="2338" y="929"/>
                      <a:pt x="2334" y="929"/>
                      <a:pt x="2332" y="931"/>
                    </a:cubicBezTo>
                    <a:cubicBezTo>
                      <a:pt x="2329" y="933"/>
                      <a:pt x="2329" y="938"/>
                      <a:pt x="2332" y="941"/>
                    </a:cubicBezTo>
                    <a:cubicBezTo>
                      <a:pt x="2334" y="944"/>
                      <a:pt x="2338" y="944"/>
                      <a:pt x="2341" y="943"/>
                    </a:cubicBezTo>
                    <a:cubicBezTo>
                      <a:pt x="2347" y="941"/>
                      <a:pt x="2349" y="933"/>
                      <a:pt x="2348" y="927"/>
                    </a:cubicBezTo>
                    <a:cubicBezTo>
                      <a:pt x="2347" y="923"/>
                      <a:pt x="2343" y="919"/>
                      <a:pt x="2339" y="916"/>
                    </a:cubicBezTo>
                    <a:cubicBezTo>
                      <a:pt x="2333" y="912"/>
                      <a:pt x="2327" y="912"/>
                      <a:pt x="2319" y="912"/>
                    </a:cubicBezTo>
                    <a:cubicBezTo>
                      <a:pt x="2295" y="912"/>
                      <a:pt x="2271" y="910"/>
                      <a:pt x="2247" y="905"/>
                    </a:cubicBezTo>
                    <a:cubicBezTo>
                      <a:pt x="2242" y="904"/>
                      <a:pt x="2220" y="897"/>
                      <a:pt x="2203" y="891"/>
                    </a:cubicBezTo>
                    <a:cubicBezTo>
                      <a:pt x="2219" y="905"/>
                      <a:pt x="2231" y="923"/>
                      <a:pt x="2239" y="944"/>
                    </a:cubicBezTo>
                    <a:cubicBezTo>
                      <a:pt x="2241" y="950"/>
                      <a:pt x="2242" y="956"/>
                      <a:pt x="2243" y="962"/>
                    </a:cubicBezTo>
                    <a:cubicBezTo>
                      <a:pt x="2245" y="971"/>
                      <a:pt x="2247" y="988"/>
                      <a:pt x="2260" y="989"/>
                    </a:cubicBezTo>
                    <a:cubicBezTo>
                      <a:pt x="2265" y="989"/>
                      <a:pt x="2270" y="986"/>
                      <a:pt x="2271" y="981"/>
                    </a:cubicBezTo>
                    <a:cubicBezTo>
                      <a:pt x="2271" y="978"/>
                      <a:pt x="2270" y="975"/>
                      <a:pt x="2268" y="973"/>
                    </a:cubicBezTo>
                    <a:cubicBezTo>
                      <a:pt x="2265" y="971"/>
                      <a:pt x="2261" y="972"/>
                      <a:pt x="2260" y="975"/>
                    </a:cubicBezTo>
                    <a:cubicBezTo>
                      <a:pt x="2259" y="978"/>
                      <a:pt x="2259" y="980"/>
                      <a:pt x="2261" y="982"/>
                    </a:cubicBezTo>
                    <a:cubicBezTo>
                      <a:pt x="2257" y="982"/>
                      <a:pt x="2254" y="973"/>
                      <a:pt x="2261" y="970"/>
                    </a:cubicBezTo>
                    <a:cubicBezTo>
                      <a:pt x="2265" y="968"/>
                      <a:pt x="2269" y="969"/>
                      <a:pt x="2272" y="972"/>
                    </a:cubicBezTo>
                    <a:cubicBezTo>
                      <a:pt x="2277" y="978"/>
                      <a:pt x="2275" y="985"/>
                      <a:pt x="2269" y="989"/>
                    </a:cubicBezTo>
                    <a:cubicBezTo>
                      <a:pt x="2264" y="993"/>
                      <a:pt x="2256" y="992"/>
                      <a:pt x="2251" y="988"/>
                    </a:cubicBezTo>
                    <a:cubicBezTo>
                      <a:pt x="2248" y="986"/>
                      <a:pt x="2246" y="984"/>
                      <a:pt x="2245" y="981"/>
                    </a:cubicBezTo>
                    <a:cubicBezTo>
                      <a:pt x="2246" y="993"/>
                      <a:pt x="2246" y="1004"/>
                      <a:pt x="2245" y="1013"/>
                    </a:cubicBezTo>
                    <a:cubicBezTo>
                      <a:pt x="2243" y="1031"/>
                      <a:pt x="2231" y="1057"/>
                      <a:pt x="2234" y="1071"/>
                    </a:cubicBezTo>
                    <a:cubicBezTo>
                      <a:pt x="2235" y="1074"/>
                      <a:pt x="2236" y="1077"/>
                      <a:pt x="2238" y="1079"/>
                    </a:cubicBezTo>
                    <a:cubicBezTo>
                      <a:pt x="2242" y="1084"/>
                      <a:pt x="2247" y="1088"/>
                      <a:pt x="2253" y="1089"/>
                    </a:cubicBezTo>
                    <a:cubicBezTo>
                      <a:pt x="2260" y="1091"/>
                      <a:pt x="2266" y="1089"/>
                      <a:pt x="2272" y="1086"/>
                    </a:cubicBezTo>
                    <a:cubicBezTo>
                      <a:pt x="2278" y="1082"/>
                      <a:pt x="2283" y="1075"/>
                      <a:pt x="2286" y="1067"/>
                    </a:cubicBezTo>
                    <a:cubicBezTo>
                      <a:pt x="2288" y="1060"/>
                      <a:pt x="2287" y="1053"/>
                      <a:pt x="2283" y="1046"/>
                    </a:cubicBezTo>
                    <a:cubicBezTo>
                      <a:pt x="2279" y="1039"/>
                      <a:pt x="2273" y="1034"/>
                      <a:pt x="2265" y="1034"/>
                    </a:cubicBezTo>
                    <a:cubicBezTo>
                      <a:pt x="2259" y="1035"/>
                      <a:pt x="2254" y="1037"/>
                      <a:pt x="2251" y="1041"/>
                    </a:cubicBezTo>
                    <a:cubicBezTo>
                      <a:pt x="2252" y="1041"/>
                      <a:pt x="2252" y="1041"/>
                      <a:pt x="2252" y="1041"/>
                    </a:cubicBezTo>
                    <a:cubicBezTo>
                      <a:pt x="2259" y="1034"/>
                      <a:pt x="2269" y="1041"/>
                      <a:pt x="2263" y="1048"/>
                    </a:cubicBezTo>
                    <a:cubicBezTo>
                      <a:pt x="2260" y="1051"/>
                      <a:pt x="2251" y="1051"/>
                      <a:pt x="2252" y="1062"/>
                    </a:cubicBezTo>
                    <a:cubicBezTo>
                      <a:pt x="2250" y="1059"/>
                      <a:pt x="2248" y="1055"/>
                      <a:pt x="2248" y="1051"/>
                    </a:cubicBezTo>
                    <a:cubicBezTo>
                      <a:pt x="2248" y="1050"/>
                      <a:pt x="2248" y="1048"/>
                      <a:pt x="2248" y="1047"/>
                    </a:cubicBezTo>
                    <a:cubicBezTo>
                      <a:pt x="2250" y="1039"/>
                      <a:pt x="2257" y="1034"/>
                      <a:pt x="2265" y="1033"/>
                    </a:cubicBezTo>
                    <a:cubicBezTo>
                      <a:pt x="2274" y="1033"/>
                      <a:pt x="2280" y="1038"/>
                      <a:pt x="2284" y="1045"/>
                    </a:cubicBezTo>
                    <a:cubicBezTo>
                      <a:pt x="2288" y="1052"/>
                      <a:pt x="2289" y="1060"/>
                      <a:pt x="2287" y="1068"/>
                    </a:cubicBezTo>
                    <a:cubicBezTo>
                      <a:pt x="2285" y="1076"/>
                      <a:pt x="2280" y="1083"/>
                      <a:pt x="2273" y="1088"/>
                    </a:cubicBezTo>
                    <a:cubicBezTo>
                      <a:pt x="2266" y="1092"/>
                      <a:pt x="2259" y="1093"/>
                      <a:pt x="2251" y="1091"/>
                    </a:cubicBezTo>
                    <a:cubicBezTo>
                      <a:pt x="2245" y="1090"/>
                      <a:pt x="2240" y="1086"/>
                      <a:pt x="2236" y="1081"/>
                    </a:cubicBezTo>
                    <a:cubicBezTo>
                      <a:pt x="2233" y="1078"/>
                      <a:pt x="2232" y="1076"/>
                      <a:pt x="2231" y="1072"/>
                    </a:cubicBezTo>
                    <a:cubicBezTo>
                      <a:pt x="2231" y="1071"/>
                      <a:pt x="2231" y="1071"/>
                      <a:pt x="2231" y="1071"/>
                    </a:cubicBezTo>
                    <a:cubicBezTo>
                      <a:pt x="2231" y="1071"/>
                      <a:pt x="2230" y="1071"/>
                      <a:pt x="2230" y="1072"/>
                    </a:cubicBezTo>
                    <a:cubicBezTo>
                      <a:pt x="2230" y="1073"/>
                      <a:pt x="2230" y="1073"/>
                      <a:pt x="2230" y="1073"/>
                    </a:cubicBezTo>
                    <a:cubicBezTo>
                      <a:pt x="2228" y="1078"/>
                      <a:pt x="2226" y="1083"/>
                      <a:pt x="2223" y="1088"/>
                    </a:cubicBezTo>
                    <a:cubicBezTo>
                      <a:pt x="2216" y="1100"/>
                      <a:pt x="2204" y="1113"/>
                      <a:pt x="2189" y="1114"/>
                    </a:cubicBezTo>
                    <a:cubicBezTo>
                      <a:pt x="2183" y="1114"/>
                      <a:pt x="2177" y="1112"/>
                      <a:pt x="2172" y="1108"/>
                    </a:cubicBezTo>
                    <a:cubicBezTo>
                      <a:pt x="2171" y="1107"/>
                      <a:pt x="2171" y="1107"/>
                      <a:pt x="2171" y="1107"/>
                    </a:cubicBezTo>
                    <a:cubicBezTo>
                      <a:pt x="2166" y="1102"/>
                      <a:pt x="2163" y="1096"/>
                      <a:pt x="2162" y="1088"/>
                    </a:cubicBezTo>
                    <a:cubicBezTo>
                      <a:pt x="2161" y="1081"/>
                      <a:pt x="2163" y="1075"/>
                      <a:pt x="2167" y="1069"/>
                    </a:cubicBezTo>
                    <a:cubicBezTo>
                      <a:pt x="2172" y="1064"/>
                      <a:pt x="2178" y="1060"/>
                      <a:pt x="2186" y="1061"/>
                    </a:cubicBezTo>
                    <a:cubicBezTo>
                      <a:pt x="2191" y="1061"/>
                      <a:pt x="2195" y="1063"/>
                      <a:pt x="2197" y="1068"/>
                    </a:cubicBezTo>
                    <a:cubicBezTo>
                      <a:pt x="2200" y="1072"/>
                      <a:pt x="2201" y="1078"/>
                      <a:pt x="2199" y="1083"/>
                    </a:cubicBezTo>
                    <a:cubicBezTo>
                      <a:pt x="2198" y="1086"/>
                      <a:pt x="2197" y="1088"/>
                      <a:pt x="2194" y="1089"/>
                    </a:cubicBezTo>
                    <a:cubicBezTo>
                      <a:pt x="2196" y="1088"/>
                      <a:pt x="2198" y="1086"/>
                      <a:pt x="2199" y="1083"/>
                    </a:cubicBezTo>
                    <a:cubicBezTo>
                      <a:pt x="2201" y="1078"/>
                      <a:pt x="2200" y="1073"/>
                      <a:pt x="2197" y="1068"/>
                    </a:cubicBezTo>
                    <a:cubicBezTo>
                      <a:pt x="2194" y="1064"/>
                      <a:pt x="2191" y="1062"/>
                      <a:pt x="2186" y="1062"/>
                    </a:cubicBezTo>
                    <a:cubicBezTo>
                      <a:pt x="2179" y="1061"/>
                      <a:pt x="2173" y="1065"/>
                      <a:pt x="2168" y="1070"/>
                    </a:cubicBezTo>
                    <a:cubicBezTo>
                      <a:pt x="2165" y="1076"/>
                      <a:pt x="2163" y="1082"/>
                      <a:pt x="2164" y="1088"/>
                    </a:cubicBezTo>
                    <a:cubicBezTo>
                      <a:pt x="2165" y="1096"/>
                      <a:pt x="2168" y="1101"/>
                      <a:pt x="2174" y="1106"/>
                    </a:cubicBezTo>
                    <a:cubicBezTo>
                      <a:pt x="2179" y="1110"/>
                      <a:pt x="2183" y="1111"/>
                      <a:pt x="2189" y="1111"/>
                    </a:cubicBezTo>
                    <a:cubicBezTo>
                      <a:pt x="2203" y="1110"/>
                      <a:pt x="2215" y="1095"/>
                      <a:pt x="2221" y="1083"/>
                    </a:cubicBezTo>
                    <a:cubicBezTo>
                      <a:pt x="2224" y="1077"/>
                      <a:pt x="2226" y="1070"/>
                      <a:pt x="2229" y="1062"/>
                    </a:cubicBezTo>
                    <a:cubicBezTo>
                      <a:pt x="2228" y="1063"/>
                      <a:pt x="2227" y="1064"/>
                      <a:pt x="2226" y="1065"/>
                    </a:cubicBezTo>
                    <a:cubicBezTo>
                      <a:pt x="2221" y="1069"/>
                      <a:pt x="2213" y="1070"/>
                      <a:pt x="2208" y="1067"/>
                    </a:cubicBezTo>
                    <a:cubicBezTo>
                      <a:pt x="2202" y="1063"/>
                      <a:pt x="2199" y="1056"/>
                      <a:pt x="2204" y="1050"/>
                    </a:cubicBezTo>
                    <a:cubicBezTo>
                      <a:pt x="2207" y="1047"/>
                      <a:pt x="2211" y="1046"/>
                      <a:pt x="2215" y="1047"/>
                    </a:cubicBezTo>
                    <a:cubicBezTo>
                      <a:pt x="2222" y="1050"/>
                      <a:pt x="2220" y="1059"/>
                      <a:pt x="2215" y="1059"/>
                    </a:cubicBezTo>
                    <a:cubicBezTo>
                      <a:pt x="2217" y="1058"/>
                      <a:pt x="2218" y="1055"/>
                      <a:pt x="2217" y="1053"/>
                    </a:cubicBezTo>
                    <a:cubicBezTo>
                      <a:pt x="2215" y="1050"/>
                      <a:pt x="2211" y="1049"/>
                      <a:pt x="2208" y="1051"/>
                    </a:cubicBezTo>
                    <a:cubicBezTo>
                      <a:pt x="2206" y="1053"/>
                      <a:pt x="2205" y="1056"/>
                      <a:pt x="2205" y="1058"/>
                    </a:cubicBezTo>
                    <a:cubicBezTo>
                      <a:pt x="2206" y="1064"/>
                      <a:pt x="2212" y="1066"/>
                      <a:pt x="2217" y="1066"/>
                    </a:cubicBezTo>
                    <a:cubicBezTo>
                      <a:pt x="2221" y="1065"/>
                      <a:pt x="2224" y="1063"/>
                      <a:pt x="2227" y="1060"/>
                    </a:cubicBezTo>
                    <a:cubicBezTo>
                      <a:pt x="2237" y="1050"/>
                      <a:pt x="2244" y="1009"/>
                      <a:pt x="2242" y="995"/>
                    </a:cubicBezTo>
                    <a:cubicBezTo>
                      <a:pt x="2239" y="1009"/>
                      <a:pt x="2232" y="1022"/>
                      <a:pt x="2220" y="1033"/>
                    </a:cubicBezTo>
                    <a:cubicBezTo>
                      <a:pt x="2194" y="1057"/>
                      <a:pt x="2146" y="1066"/>
                      <a:pt x="2122" y="1035"/>
                    </a:cubicBezTo>
                    <a:cubicBezTo>
                      <a:pt x="2115" y="1025"/>
                      <a:pt x="2113" y="1010"/>
                      <a:pt x="2121" y="1000"/>
                    </a:cubicBezTo>
                    <a:cubicBezTo>
                      <a:pt x="2128" y="992"/>
                      <a:pt x="2138" y="989"/>
                      <a:pt x="2148" y="994"/>
                    </a:cubicBezTo>
                    <a:cubicBezTo>
                      <a:pt x="2156" y="999"/>
                      <a:pt x="2160" y="1008"/>
                      <a:pt x="2158" y="1018"/>
                    </a:cubicBezTo>
                    <a:cubicBezTo>
                      <a:pt x="2156" y="1024"/>
                      <a:pt x="2152" y="1028"/>
                      <a:pt x="2147" y="1030"/>
                    </a:cubicBezTo>
                    <a:cubicBezTo>
                      <a:pt x="2144" y="1031"/>
                      <a:pt x="2143" y="1031"/>
                      <a:pt x="2140" y="1031"/>
                    </a:cubicBezTo>
                    <a:cubicBezTo>
                      <a:pt x="2135" y="1031"/>
                      <a:pt x="2130" y="1029"/>
                      <a:pt x="2127" y="1024"/>
                    </a:cubicBezTo>
                    <a:cubicBezTo>
                      <a:pt x="2122" y="1017"/>
                      <a:pt x="2124" y="1007"/>
                      <a:pt x="2132" y="1002"/>
                    </a:cubicBezTo>
                    <a:cubicBezTo>
                      <a:pt x="2139" y="998"/>
                      <a:pt x="2149" y="1000"/>
                      <a:pt x="2154" y="1007"/>
                    </a:cubicBezTo>
                    <a:cubicBezTo>
                      <a:pt x="2156" y="1011"/>
                      <a:pt x="2157" y="1016"/>
                      <a:pt x="2155" y="1020"/>
                    </a:cubicBezTo>
                    <a:cubicBezTo>
                      <a:pt x="2156" y="1019"/>
                      <a:pt x="2156" y="1018"/>
                      <a:pt x="2156" y="1018"/>
                    </a:cubicBezTo>
                    <a:cubicBezTo>
                      <a:pt x="2158" y="1009"/>
                      <a:pt x="2154" y="1001"/>
                      <a:pt x="2146" y="996"/>
                    </a:cubicBezTo>
                    <a:cubicBezTo>
                      <a:pt x="2138" y="992"/>
                      <a:pt x="2129" y="995"/>
                      <a:pt x="2124" y="1002"/>
                    </a:cubicBezTo>
                    <a:cubicBezTo>
                      <a:pt x="2117" y="1011"/>
                      <a:pt x="2119" y="1024"/>
                      <a:pt x="2126" y="1033"/>
                    </a:cubicBezTo>
                    <a:cubicBezTo>
                      <a:pt x="2148" y="1061"/>
                      <a:pt x="2193" y="1051"/>
                      <a:pt x="2217" y="1029"/>
                    </a:cubicBezTo>
                    <a:cubicBezTo>
                      <a:pt x="2239" y="1006"/>
                      <a:pt x="2243" y="976"/>
                      <a:pt x="2233" y="945"/>
                    </a:cubicBezTo>
                    <a:cubicBezTo>
                      <a:pt x="2212" y="884"/>
                      <a:pt x="2150" y="861"/>
                      <a:pt x="2090" y="859"/>
                    </a:cubicBezTo>
                    <a:cubicBezTo>
                      <a:pt x="2069" y="858"/>
                      <a:pt x="2051" y="860"/>
                      <a:pt x="2031" y="867"/>
                    </a:cubicBezTo>
                    <a:cubicBezTo>
                      <a:pt x="2010" y="874"/>
                      <a:pt x="1990" y="887"/>
                      <a:pt x="1981" y="903"/>
                    </a:cubicBezTo>
                    <a:cubicBezTo>
                      <a:pt x="1980" y="904"/>
                      <a:pt x="1980" y="904"/>
                      <a:pt x="1980" y="904"/>
                    </a:cubicBezTo>
                    <a:cubicBezTo>
                      <a:pt x="1988" y="893"/>
                      <a:pt x="2001" y="885"/>
                      <a:pt x="2012" y="881"/>
                    </a:cubicBezTo>
                    <a:cubicBezTo>
                      <a:pt x="2035" y="874"/>
                      <a:pt x="2070" y="879"/>
                      <a:pt x="2090" y="894"/>
                    </a:cubicBezTo>
                    <a:cubicBezTo>
                      <a:pt x="2088" y="895"/>
                      <a:pt x="2087" y="897"/>
                      <a:pt x="2087" y="898"/>
                    </a:cubicBezTo>
                    <a:cubicBezTo>
                      <a:pt x="2068" y="883"/>
                      <a:pt x="2036" y="879"/>
                      <a:pt x="2013" y="885"/>
                    </a:cubicBezTo>
                    <a:cubicBezTo>
                      <a:pt x="1998" y="889"/>
                      <a:pt x="1980" y="901"/>
                      <a:pt x="1977" y="918"/>
                    </a:cubicBezTo>
                    <a:cubicBezTo>
                      <a:pt x="1977" y="923"/>
                      <a:pt x="1978" y="927"/>
                      <a:pt x="1980" y="932"/>
                    </a:cubicBezTo>
                    <a:cubicBezTo>
                      <a:pt x="1982" y="936"/>
                      <a:pt x="1986" y="939"/>
                      <a:pt x="1991" y="941"/>
                    </a:cubicBezTo>
                    <a:cubicBezTo>
                      <a:pt x="1995" y="942"/>
                      <a:pt x="1999" y="942"/>
                      <a:pt x="2003" y="940"/>
                    </a:cubicBezTo>
                    <a:cubicBezTo>
                      <a:pt x="2007" y="937"/>
                      <a:pt x="2009" y="934"/>
                      <a:pt x="2010" y="930"/>
                    </a:cubicBezTo>
                    <a:cubicBezTo>
                      <a:pt x="2011" y="926"/>
                      <a:pt x="2010" y="922"/>
                      <a:pt x="2007" y="920"/>
                    </a:cubicBezTo>
                    <a:cubicBezTo>
                      <a:pt x="2006" y="919"/>
                      <a:pt x="2004" y="918"/>
                      <a:pt x="2003" y="918"/>
                    </a:cubicBezTo>
                    <a:cubicBezTo>
                      <a:pt x="2001" y="918"/>
                      <a:pt x="1999" y="918"/>
                      <a:pt x="1998" y="919"/>
                    </a:cubicBezTo>
                    <a:cubicBezTo>
                      <a:pt x="1997" y="920"/>
                      <a:pt x="1996" y="921"/>
                      <a:pt x="1996" y="922"/>
                    </a:cubicBezTo>
                    <a:cubicBezTo>
                      <a:pt x="1995" y="924"/>
                      <a:pt x="1996" y="925"/>
                      <a:pt x="1996" y="925"/>
                    </a:cubicBezTo>
                    <a:cubicBezTo>
                      <a:pt x="1995" y="925"/>
                      <a:pt x="1995" y="924"/>
                      <a:pt x="1995" y="922"/>
                    </a:cubicBezTo>
                    <a:cubicBezTo>
                      <a:pt x="1996" y="921"/>
                      <a:pt x="1997" y="920"/>
                      <a:pt x="1998" y="919"/>
                    </a:cubicBezTo>
                    <a:cubicBezTo>
                      <a:pt x="1999" y="918"/>
                      <a:pt x="2001" y="917"/>
                      <a:pt x="2003" y="917"/>
                    </a:cubicBezTo>
                    <a:cubicBezTo>
                      <a:pt x="2004" y="918"/>
                      <a:pt x="2006" y="918"/>
                      <a:pt x="2007" y="919"/>
                    </a:cubicBezTo>
                    <a:cubicBezTo>
                      <a:pt x="2011" y="922"/>
                      <a:pt x="2012" y="926"/>
                      <a:pt x="2011" y="930"/>
                    </a:cubicBezTo>
                    <a:cubicBezTo>
                      <a:pt x="2010" y="935"/>
                      <a:pt x="2008" y="938"/>
                      <a:pt x="2003" y="940"/>
                    </a:cubicBezTo>
                    <a:cubicBezTo>
                      <a:pt x="1999" y="943"/>
                      <a:pt x="1995" y="943"/>
                      <a:pt x="1990" y="942"/>
                    </a:cubicBezTo>
                    <a:cubicBezTo>
                      <a:pt x="1985" y="940"/>
                      <a:pt x="1981" y="937"/>
                      <a:pt x="1978" y="932"/>
                    </a:cubicBezTo>
                    <a:cubicBezTo>
                      <a:pt x="1977" y="929"/>
                      <a:pt x="1976" y="927"/>
                      <a:pt x="1975" y="924"/>
                    </a:cubicBezTo>
                    <a:cubicBezTo>
                      <a:pt x="1975" y="926"/>
                      <a:pt x="1975" y="928"/>
                      <a:pt x="1976" y="931"/>
                    </a:cubicBezTo>
                    <a:cubicBezTo>
                      <a:pt x="1978" y="944"/>
                      <a:pt x="1984" y="954"/>
                      <a:pt x="1993" y="964"/>
                    </a:cubicBezTo>
                    <a:cubicBezTo>
                      <a:pt x="2005" y="977"/>
                      <a:pt x="2015" y="982"/>
                      <a:pt x="2030" y="989"/>
                    </a:cubicBezTo>
                    <a:cubicBezTo>
                      <a:pt x="2058" y="1000"/>
                      <a:pt x="2092" y="1007"/>
                      <a:pt x="2108" y="1035"/>
                    </a:cubicBezTo>
                    <a:cubicBezTo>
                      <a:pt x="2111" y="1039"/>
                      <a:pt x="2112" y="1043"/>
                      <a:pt x="2114" y="1048"/>
                    </a:cubicBezTo>
                    <a:cubicBezTo>
                      <a:pt x="2115" y="1052"/>
                      <a:pt x="2115" y="1059"/>
                      <a:pt x="2117" y="1064"/>
                    </a:cubicBezTo>
                    <a:cubicBezTo>
                      <a:pt x="2120" y="1077"/>
                      <a:pt x="2131" y="1080"/>
                      <a:pt x="2138" y="1076"/>
                    </a:cubicBezTo>
                    <a:cubicBezTo>
                      <a:pt x="2141" y="1074"/>
                      <a:pt x="2143" y="1071"/>
                      <a:pt x="2143" y="1068"/>
                    </a:cubicBezTo>
                    <a:cubicBezTo>
                      <a:pt x="2143" y="1065"/>
                      <a:pt x="2142" y="1063"/>
                      <a:pt x="2139" y="1061"/>
                    </a:cubicBezTo>
                    <a:cubicBezTo>
                      <a:pt x="2136" y="1060"/>
                      <a:pt x="2132" y="1061"/>
                      <a:pt x="2131" y="1064"/>
                    </a:cubicBezTo>
                    <a:cubicBezTo>
                      <a:pt x="2130" y="1066"/>
                      <a:pt x="2131" y="1069"/>
                      <a:pt x="2133" y="1070"/>
                    </a:cubicBezTo>
                    <a:cubicBezTo>
                      <a:pt x="2131" y="1070"/>
                      <a:pt x="2129" y="1066"/>
                      <a:pt x="2129" y="1064"/>
                    </a:cubicBezTo>
                    <a:cubicBezTo>
                      <a:pt x="2130" y="1062"/>
                      <a:pt x="2132" y="1059"/>
                      <a:pt x="2134" y="1059"/>
                    </a:cubicBezTo>
                    <a:cubicBezTo>
                      <a:pt x="2142" y="1056"/>
                      <a:pt x="2148" y="1065"/>
                      <a:pt x="2145" y="1071"/>
                    </a:cubicBezTo>
                    <a:cubicBezTo>
                      <a:pt x="2144" y="1076"/>
                      <a:pt x="2140" y="1079"/>
                      <a:pt x="2135" y="1080"/>
                    </a:cubicBezTo>
                    <a:cubicBezTo>
                      <a:pt x="2128" y="1082"/>
                      <a:pt x="2120" y="1077"/>
                      <a:pt x="2116" y="1069"/>
                    </a:cubicBezTo>
                    <a:cubicBezTo>
                      <a:pt x="2117" y="1072"/>
                      <a:pt x="2117" y="1075"/>
                      <a:pt x="2117" y="1078"/>
                    </a:cubicBezTo>
                    <a:cubicBezTo>
                      <a:pt x="2118" y="1082"/>
                      <a:pt x="2122" y="1088"/>
                      <a:pt x="2128" y="1090"/>
                    </a:cubicBezTo>
                    <a:cubicBezTo>
                      <a:pt x="2137" y="1093"/>
                      <a:pt x="2147" y="1087"/>
                      <a:pt x="2151" y="1078"/>
                    </a:cubicBezTo>
                    <a:cubicBezTo>
                      <a:pt x="2153" y="1072"/>
                      <a:pt x="2154" y="1066"/>
                      <a:pt x="2161" y="1062"/>
                    </a:cubicBezTo>
                    <a:cubicBezTo>
                      <a:pt x="2166" y="1058"/>
                      <a:pt x="2173" y="1057"/>
                      <a:pt x="2179" y="1060"/>
                    </a:cubicBezTo>
                    <a:cubicBezTo>
                      <a:pt x="2160" y="1062"/>
                      <a:pt x="2163" y="1076"/>
                      <a:pt x="2156" y="1087"/>
                    </a:cubicBezTo>
                    <a:cubicBezTo>
                      <a:pt x="2151" y="1094"/>
                      <a:pt x="2144" y="1099"/>
                      <a:pt x="2136" y="1098"/>
                    </a:cubicBezTo>
                    <a:cubicBezTo>
                      <a:pt x="2129" y="1098"/>
                      <a:pt x="2119" y="1092"/>
                      <a:pt x="2117" y="1081"/>
                    </a:cubicBezTo>
                    <a:cubicBezTo>
                      <a:pt x="2117" y="1082"/>
                      <a:pt x="2117" y="1083"/>
                      <a:pt x="2117" y="1084"/>
                    </a:cubicBezTo>
                    <a:cubicBezTo>
                      <a:pt x="2115" y="1100"/>
                      <a:pt x="2107" y="1112"/>
                      <a:pt x="2092" y="1119"/>
                    </a:cubicBezTo>
                    <a:cubicBezTo>
                      <a:pt x="2089" y="1121"/>
                      <a:pt x="2086" y="1122"/>
                      <a:pt x="2084" y="1122"/>
                    </a:cubicBezTo>
                    <a:cubicBezTo>
                      <a:pt x="2084" y="1122"/>
                      <a:pt x="2083" y="1120"/>
                      <a:pt x="2083" y="1120"/>
                    </a:cubicBezTo>
                    <a:cubicBezTo>
                      <a:pt x="2086" y="1119"/>
                      <a:pt x="2088" y="1118"/>
                      <a:pt x="2091" y="1117"/>
                    </a:cubicBezTo>
                    <a:cubicBezTo>
                      <a:pt x="2106" y="1109"/>
                      <a:pt x="2112" y="1098"/>
                      <a:pt x="2113" y="1083"/>
                    </a:cubicBezTo>
                    <a:cubicBezTo>
                      <a:pt x="2113" y="1081"/>
                      <a:pt x="2113" y="1079"/>
                      <a:pt x="2114" y="1078"/>
                    </a:cubicBezTo>
                    <a:cubicBezTo>
                      <a:pt x="2112" y="1083"/>
                      <a:pt x="2109" y="1088"/>
                      <a:pt x="2104" y="1092"/>
                    </a:cubicBezTo>
                    <a:cubicBezTo>
                      <a:pt x="2101" y="1094"/>
                      <a:pt x="2099" y="1096"/>
                      <a:pt x="2095" y="1097"/>
                    </a:cubicBezTo>
                    <a:cubicBezTo>
                      <a:pt x="2091" y="1098"/>
                      <a:pt x="2088" y="1098"/>
                      <a:pt x="2085" y="1098"/>
                    </a:cubicBezTo>
                    <a:cubicBezTo>
                      <a:pt x="2076" y="1096"/>
                      <a:pt x="2069" y="1089"/>
                      <a:pt x="2071" y="1079"/>
                    </a:cubicBezTo>
                    <a:cubicBezTo>
                      <a:pt x="2072" y="1076"/>
                      <a:pt x="2075" y="1073"/>
                      <a:pt x="2078" y="1071"/>
                    </a:cubicBezTo>
                    <a:cubicBezTo>
                      <a:pt x="2080" y="1070"/>
                      <a:pt x="2081" y="1069"/>
                      <a:pt x="2083" y="1069"/>
                    </a:cubicBezTo>
                    <a:cubicBezTo>
                      <a:pt x="2086" y="1069"/>
                      <a:pt x="2089" y="1070"/>
                      <a:pt x="2092" y="1072"/>
                    </a:cubicBezTo>
                    <a:cubicBezTo>
                      <a:pt x="2093" y="1074"/>
                      <a:pt x="2094" y="1075"/>
                      <a:pt x="2094" y="1076"/>
                    </a:cubicBezTo>
                    <a:cubicBezTo>
                      <a:pt x="2095" y="1077"/>
                      <a:pt x="2095" y="1078"/>
                      <a:pt x="2095" y="1079"/>
                    </a:cubicBezTo>
                    <a:cubicBezTo>
                      <a:pt x="2095" y="1082"/>
                      <a:pt x="2094" y="1084"/>
                      <a:pt x="2091" y="1086"/>
                    </a:cubicBezTo>
                    <a:cubicBezTo>
                      <a:pt x="2090" y="1086"/>
                      <a:pt x="2088" y="1087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6" y="1085"/>
                      <a:pt x="2086" y="1085"/>
                      <a:pt x="2086" y="1085"/>
                    </a:cubicBezTo>
                    <a:cubicBezTo>
                      <a:pt x="2087" y="1085"/>
                      <a:pt x="2087" y="1085"/>
                      <a:pt x="2087" y="1085"/>
                    </a:cubicBezTo>
                    <a:cubicBezTo>
                      <a:pt x="2088" y="1086"/>
                      <a:pt x="2089" y="1086"/>
                      <a:pt x="2091" y="1085"/>
                    </a:cubicBezTo>
                    <a:cubicBezTo>
                      <a:pt x="2093" y="1084"/>
                      <a:pt x="2094" y="1082"/>
                      <a:pt x="2094" y="1080"/>
                    </a:cubicBezTo>
                    <a:cubicBezTo>
                      <a:pt x="2094" y="1079"/>
                      <a:pt x="2094" y="1078"/>
                      <a:pt x="2093" y="1077"/>
                    </a:cubicBezTo>
                    <a:cubicBezTo>
                      <a:pt x="2093" y="1075"/>
                      <a:pt x="2092" y="1074"/>
                      <a:pt x="2091" y="1073"/>
                    </a:cubicBezTo>
                    <a:cubicBezTo>
                      <a:pt x="2089" y="1072"/>
                      <a:pt x="2086" y="1071"/>
                      <a:pt x="2083" y="1071"/>
                    </a:cubicBezTo>
                    <a:cubicBezTo>
                      <a:pt x="2082" y="1071"/>
                      <a:pt x="2080" y="1072"/>
                      <a:pt x="2079" y="1073"/>
                    </a:cubicBezTo>
                    <a:cubicBezTo>
                      <a:pt x="2076" y="1074"/>
                      <a:pt x="2075" y="1077"/>
                      <a:pt x="2074" y="1080"/>
                    </a:cubicBezTo>
                    <a:cubicBezTo>
                      <a:pt x="2072" y="1088"/>
                      <a:pt x="2078" y="1094"/>
                      <a:pt x="2085" y="1095"/>
                    </a:cubicBezTo>
                    <a:cubicBezTo>
                      <a:pt x="2088" y="1095"/>
                      <a:pt x="2091" y="1095"/>
                      <a:pt x="2094" y="1094"/>
                    </a:cubicBezTo>
                    <a:cubicBezTo>
                      <a:pt x="2097" y="1093"/>
                      <a:pt x="2099" y="1091"/>
                      <a:pt x="2102" y="1089"/>
                    </a:cubicBezTo>
                    <a:cubicBezTo>
                      <a:pt x="2104" y="1087"/>
                      <a:pt x="2106" y="1084"/>
                      <a:pt x="2108" y="1081"/>
                    </a:cubicBezTo>
                    <a:cubicBezTo>
                      <a:pt x="2110" y="1077"/>
                      <a:pt x="2111" y="1071"/>
                      <a:pt x="2111" y="1066"/>
                    </a:cubicBezTo>
                    <a:cubicBezTo>
                      <a:pt x="2112" y="1056"/>
                      <a:pt x="2109" y="1045"/>
                      <a:pt x="2104" y="1037"/>
                    </a:cubicBezTo>
                    <a:cubicBezTo>
                      <a:pt x="2091" y="1014"/>
                      <a:pt x="2062" y="1006"/>
                      <a:pt x="2038" y="997"/>
                    </a:cubicBezTo>
                    <a:cubicBezTo>
                      <a:pt x="2042" y="999"/>
                      <a:pt x="2046" y="1001"/>
                      <a:pt x="2050" y="1003"/>
                    </a:cubicBezTo>
                    <a:cubicBezTo>
                      <a:pt x="2062" y="1011"/>
                      <a:pt x="2070" y="1029"/>
                      <a:pt x="2063" y="1042"/>
                    </a:cubicBezTo>
                    <a:cubicBezTo>
                      <a:pt x="2059" y="1051"/>
                      <a:pt x="2051" y="1057"/>
                      <a:pt x="2053" y="1067"/>
                    </a:cubicBezTo>
                    <a:cubicBezTo>
                      <a:pt x="2045" y="1067"/>
                      <a:pt x="2038" y="1056"/>
                      <a:pt x="2040" y="1045"/>
                    </a:cubicBezTo>
                    <a:cubicBezTo>
                      <a:pt x="2043" y="1032"/>
                      <a:pt x="2055" y="1019"/>
                      <a:pt x="2045" y="1007"/>
                    </a:cubicBezTo>
                    <a:cubicBezTo>
                      <a:pt x="2040" y="1000"/>
                      <a:pt x="2031" y="997"/>
                      <a:pt x="2029" y="993"/>
                    </a:cubicBezTo>
                    <a:cubicBezTo>
                      <a:pt x="2030" y="994"/>
                      <a:pt x="2030" y="994"/>
                      <a:pt x="2030" y="994"/>
                    </a:cubicBezTo>
                    <a:cubicBezTo>
                      <a:pt x="2030" y="994"/>
                      <a:pt x="2029" y="993"/>
                      <a:pt x="2028" y="993"/>
                    </a:cubicBezTo>
                    <a:cubicBezTo>
                      <a:pt x="2013" y="986"/>
                      <a:pt x="2002" y="980"/>
                      <a:pt x="1991" y="967"/>
                    </a:cubicBezTo>
                    <a:cubicBezTo>
                      <a:pt x="1982" y="956"/>
                      <a:pt x="1975" y="946"/>
                      <a:pt x="1973" y="931"/>
                    </a:cubicBezTo>
                    <a:cubicBezTo>
                      <a:pt x="1973" y="921"/>
                      <a:pt x="1975" y="911"/>
                      <a:pt x="1979" y="902"/>
                    </a:cubicBezTo>
                    <a:cubicBezTo>
                      <a:pt x="1989" y="885"/>
                      <a:pt x="2009" y="872"/>
                      <a:pt x="2030" y="864"/>
                    </a:cubicBezTo>
                    <a:cubicBezTo>
                      <a:pt x="2038" y="861"/>
                      <a:pt x="2046" y="859"/>
                      <a:pt x="2055" y="857"/>
                    </a:cubicBezTo>
                    <a:cubicBezTo>
                      <a:pt x="2070" y="854"/>
                      <a:pt x="2085" y="856"/>
                      <a:pt x="2100" y="850"/>
                    </a:cubicBezTo>
                    <a:cubicBezTo>
                      <a:pt x="2106" y="847"/>
                      <a:pt x="2114" y="842"/>
                      <a:pt x="2116" y="835"/>
                    </a:cubicBezTo>
                    <a:cubicBezTo>
                      <a:pt x="2118" y="831"/>
                      <a:pt x="2118" y="825"/>
                      <a:pt x="2113" y="823"/>
                    </a:cubicBezTo>
                    <a:cubicBezTo>
                      <a:pt x="2111" y="822"/>
                      <a:pt x="2110" y="823"/>
                      <a:pt x="2109" y="824"/>
                    </a:cubicBezTo>
                    <a:cubicBezTo>
                      <a:pt x="2108" y="825"/>
                      <a:pt x="2108" y="827"/>
                      <a:pt x="2109" y="828"/>
                    </a:cubicBezTo>
                    <a:cubicBezTo>
                      <a:pt x="2109" y="829"/>
                      <a:pt x="2110" y="829"/>
                      <a:pt x="2111" y="829"/>
                    </a:cubicBezTo>
                    <a:cubicBezTo>
                      <a:pt x="2113" y="829"/>
                      <a:pt x="2114" y="828"/>
                      <a:pt x="2113" y="826"/>
                    </a:cubicBezTo>
                    <a:cubicBezTo>
                      <a:pt x="2113" y="826"/>
                      <a:pt x="2112" y="825"/>
                      <a:pt x="2111" y="825"/>
                    </a:cubicBezTo>
                    <a:cubicBezTo>
                      <a:pt x="2112" y="824"/>
                      <a:pt x="2113" y="825"/>
                      <a:pt x="2114" y="825"/>
                    </a:cubicBezTo>
                    <a:cubicBezTo>
                      <a:pt x="2115" y="827"/>
                      <a:pt x="2115" y="828"/>
                      <a:pt x="2114" y="830"/>
                    </a:cubicBezTo>
                    <a:cubicBezTo>
                      <a:pt x="2113" y="832"/>
                      <a:pt x="2110" y="833"/>
                      <a:pt x="2107" y="831"/>
                    </a:cubicBezTo>
                    <a:cubicBezTo>
                      <a:pt x="2106" y="830"/>
                      <a:pt x="2104" y="828"/>
                      <a:pt x="2104" y="826"/>
                    </a:cubicBezTo>
                    <a:cubicBezTo>
                      <a:pt x="2104" y="824"/>
                      <a:pt x="2105" y="822"/>
                      <a:pt x="2106" y="821"/>
                    </a:cubicBezTo>
                    <a:cubicBezTo>
                      <a:pt x="2108" y="819"/>
                      <a:pt x="2111" y="819"/>
                      <a:pt x="2113" y="820"/>
                    </a:cubicBezTo>
                    <a:cubicBezTo>
                      <a:pt x="2118" y="822"/>
                      <a:pt x="2119" y="827"/>
                      <a:pt x="2119" y="832"/>
                    </a:cubicBezTo>
                    <a:cubicBezTo>
                      <a:pt x="2118" y="835"/>
                      <a:pt x="2117" y="837"/>
                      <a:pt x="2116" y="839"/>
                    </a:cubicBezTo>
                    <a:cubicBezTo>
                      <a:pt x="2123" y="831"/>
                      <a:pt x="2125" y="822"/>
                      <a:pt x="2123" y="813"/>
                    </a:cubicBezTo>
                    <a:cubicBezTo>
                      <a:pt x="2121" y="807"/>
                      <a:pt x="2118" y="802"/>
                      <a:pt x="2113" y="799"/>
                    </a:cubicBezTo>
                    <a:cubicBezTo>
                      <a:pt x="2113" y="799"/>
                      <a:pt x="2113" y="799"/>
                      <a:pt x="2113" y="799"/>
                    </a:cubicBezTo>
                    <a:cubicBezTo>
                      <a:pt x="2117" y="803"/>
                      <a:pt x="2118" y="810"/>
                      <a:pt x="2110" y="812"/>
                    </a:cubicBezTo>
                    <a:cubicBezTo>
                      <a:pt x="2105" y="815"/>
                      <a:pt x="2094" y="810"/>
                      <a:pt x="2088" y="824"/>
                    </a:cubicBezTo>
                    <a:close/>
                    <a:moveTo>
                      <a:pt x="2385" y="615"/>
                    </a:moveTo>
                    <a:cubicBezTo>
                      <a:pt x="2357" y="620"/>
                      <a:pt x="2345" y="641"/>
                      <a:pt x="2333" y="647"/>
                    </a:cubicBezTo>
                    <a:cubicBezTo>
                      <a:pt x="2320" y="654"/>
                      <a:pt x="2312" y="639"/>
                      <a:pt x="2324" y="628"/>
                    </a:cubicBezTo>
                    <a:cubicBezTo>
                      <a:pt x="2337" y="616"/>
                      <a:pt x="2363" y="612"/>
                      <a:pt x="2385" y="615"/>
                    </a:cubicBezTo>
                    <a:close/>
                    <a:moveTo>
                      <a:pt x="2254" y="552"/>
                    </a:moveTo>
                    <a:cubicBezTo>
                      <a:pt x="2246" y="543"/>
                      <a:pt x="2240" y="516"/>
                      <a:pt x="2246" y="501"/>
                    </a:cubicBezTo>
                    <a:cubicBezTo>
                      <a:pt x="2253" y="486"/>
                      <a:pt x="2266" y="488"/>
                      <a:pt x="2262" y="506"/>
                    </a:cubicBezTo>
                    <a:cubicBezTo>
                      <a:pt x="2259" y="519"/>
                      <a:pt x="2248" y="539"/>
                      <a:pt x="2254" y="552"/>
                    </a:cubicBezTo>
                    <a:close/>
                    <a:moveTo>
                      <a:pt x="2246" y="689"/>
                    </a:moveTo>
                    <a:cubicBezTo>
                      <a:pt x="2248" y="690"/>
                      <a:pt x="2250" y="689"/>
                      <a:pt x="2250" y="687"/>
                    </a:cubicBezTo>
                    <a:cubicBezTo>
                      <a:pt x="2251" y="685"/>
                      <a:pt x="2250" y="682"/>
                      <a:pt x="2248" y="682"/>
                    </a:cubicBezTo>
                    <a:cubicBezTo>
                      <a:pt x="2246" y="681"/>
                      <a:pt x="2244" y="682"/>
                      <a:pt x="2243" y="684"/>
                    </a:cubicBezTo>
                    <a:cubicBezTo>
                      <a:pt x="2243" y="686"/>
                      <a:pt x="2244" y="688"/>
                      <a:pt x="2246" y="689"/>
                    </a:cubicBezTo>
                    <a:close/>
                    <a:moveTo>
                      <a:pt x="2266" y="627"/>
                    </a:moveTo>
                    <a:cubicBezTo>
                      <a:pt x="2274" y="633"/>
                      <a:pt x="2265" y="642"/>
                      <a:pt x="2263" y="646"/>
                    </a:cubicBezTo>
                    <a:cubicBezTo>
                      <a:pt x="2261" y="649"/>
                      <a:pt x="2260" y="651"/>
                      <a:pt x="2261" y="654"/>
                    </a:cubicBezTo>
                    <a:cubicBezTo>
                      <a:pt x="2258" y="651"/>
                      <a:pt x="2254" y="643"/>
                      <a:pt x="2253" y="639"/>
                    </a:cubicBezTo>
                    <a:cubicBezTo>
                      <a:pt x="2252" y="632"/>
                      <a:pt x="2256" y="626"/>
                      <a:pt x="2263" y="626"/>
                    </a:cubicBezTo>
                    <a:cubicBezTo>
                      <a:pt x="2261" y="628"/>
                      <a:pt x="2259" y="633"/>
                      <a:pt x="2260" y="637"/>
                    </a:cubicBezTo>
                    <a:cubicBezTo>
                      <a:pt x="2260" y="635"/>
                      <a:pt x="2263" y="630"/>
                      <a:pt x="2266" y="627"/>
                    </a:cubicBezTo>
                    <a:close/>
                    <a:moveTo>
                      <a:pt x="2232" y="673"/>
                    </a:moveTo>
                    <a:cubicBezTo>
                      <a:pt x="2236" y="674"/>
                      <a:pt x="2240" y="672"/>
                      <a:pt x="2241" y="668"/>
                    </a:cubicBezTo>
                    <a:cubicBezTo>
                      <a:pt x="2243" y="664"/>
                      <a:pt x="2241" y="660"/>
                      <a:pt x="2237" y="659"/>
                    </a:cubicBezTo>
                    <a:cubicBezTo>
                      <a:pt x="2233" y="657"/>
                      <a:pt x="2228" y="659"/>
                      <a:pt x="2227" y="663"/>
                    </a:cubicBezTo>
                    <a:cubicBezTo>
                      <a:pt x="2226" y="667"/>
                      <a:pt x="2228" y="672"/>
                      <a:pt x="2232" y="673"/>
                    </a:cubicBezTo>
                    <a:close/>
                    <a:moveTo>
                      <a:pt x="2238" y="684"/>
                    </a:moveTo>
                    <a:cubicBezTo>
                      <a:pt x="2240" y="685"/>
                      <a:pt x="2243" y="683"/>
                      <a:pt x="2244" y="681"/>
                    </a:cubicBezTo>
                    <a:cubicBezTo>
                      <a:pt x="2245" y="678"/>
                      <a:pt x="2243" y="675"/>
                      <a:pt x="2241" y="674"/>
                    </a:cubicBezTo>
                    <a:cubicBezTo>
                      <a:pt x="2238" y="673"/>
                      <a:pt x="2235" y="675"/>
                      <a:pt x="2235" y="677"/>
                    </a:cubicBezTo>
                    <a:cubicBezTo>
                      <a:pt x="2234" y="680"/>
                      <a:pt x="2235" y="683"/>
                      <a:pt x="2238" y="684"/>
                    </a:cubicBezTo>
                    <a:close/>
                    <a:moveTo>
                      <a:pt x="2262" y="570"/>
                    </a:moveTo>
                    <a:cubicBezTo>
                      <a:pt x="2263" y="573"/>
                      <a:pt x="2266" y="575"/>
                      <a:pt x="2268" y="576"/>
                    </a:cubicBezTo>
                    <a:cubicBezTo>
                      <a:pt x="2272" y="577"/>
                      <a:pt x="2276" y="577"/>
                      <a:pt x="2279" y="573"/>
                    </a:cubicBezTo>
                    <a:cubicBezTo>
                      <a:pt x="2283" y="569"/>
                      <a:pt x="2282" y="563"/>
                      <a:pt x="2280" y="560"/>
                    </a:cubicBezTo>
                    <a:cubicBezTo>
                      <a:pt x="2275" y="554"/>
                      <a:pt x="2269" y="558"/>
                      <a:pt x="2265" y="557"/>
                    </a:cubicBezTo>
                    <a:cubicBezTo>
                      <a:pt x="2259" y="556"/>
                      <a:pt x="2255" y="550"/>
                      <a:pt x="2255" y="543"/>
                    </a:cubicBezTo>
                    <a:cubicBezTo>
                      <a:pt x="2255" y="535"/>
                      <a:pt x="2259" y="528"/>
                      <a:pt x="2266" y="525"/>
                    </a:cubicBezTo>
                    <a:cubicBezTo>
                      <a:pt x="2271" y="523"/>
                      <a:pt x="2276" y="524"/>
                      <a:pt x="2278" y="529"/>
                    </a:cubicBezTo>
                    <a:cubicBezTo>
                      <a:pt x="2274" y="527"/>
                      <a:pt x="2268" y="532"/>
                      <a:pt x="2270" y="538"/>
                    </a:cubicBezTo>
                    <a:cubicBezTo>
                      <a:pt x="2272" y="542"/>
                      <a:pt x="2278" y="546"/>
                      <a:pt x="2284" y="551"/>
                    </a:cubicBezTo>
                    <a:cubicBezTo>
                      <a:pt x="2290" y="556"/>
                      <a:pt x="2295" y="562"/>
                      <a:pt x="2297" y="568"/>
                    </a:cubicBezTo>
                    <a:cubicBezTo>
                      <a:pt x="2300" y="582"/>
                      <a:pt x="2290" y="595"/>
                      <a:pt x="2277" y="596"/>
                    </a:cubicBezTo>
                    <a:cubicBezTo>
                      <a:pt x="2269" y="596"/>
                      <a:pt x="2264" y="592"/>
                      <a:pt x="2258" y="588"/>
                    </a:cubicBezTo>
                    <a:cubicBezTo>
                      <a:pt x="2253" y="583"/>
                      <a:pt x="2242" y="567"/>
                      <a:pt x="2233" y="566"/>
                    </a:cubicBezTo>
                    <a:cubicBezTo>
                      <a:pt x="2226" y="566"/>
                      <a:pt x="2223" y="570"/>
                      <a:pt x="2223" y="575"/>
                    </a:cubicBezTo>
                    <a:cubicBezTo>
                      <a:pt x="2218" y="574"/>
                      <a:pt x="2216" y="566"/>
                      <a:pt x="2219" y="560"/>
                    </a:cubicBezTo>
                    <a:cubicBezTo>
                      <a:pt x="2225" y="550"/>
                      <a:pt x="2241" y="546"/>
                      <a:pt x="2252" y="555"/>
                    </a:cubicBezTo>
                    <a:cubicBezTo>
                      <a:pt x="2257" y="558"/>
                      <a:pt x="2259" y="563"/>
                      <a:pt x="2262" y="570"/>
                    </a:cubicBezTo>
                    <a:close/>
                    <a:moveTo>
                      <a:pt x="2301" y="445"/>
                    </a:moveTo>
                    <a:cubicBezTo>
                      <a:pt x="2303" y="445"/>
                      <a:pt x="2304" y="448"/>
                      <a:pt x="2304" y="450"/>
                    </a:cubicBezTo>
                    <a:cubicBezTo>
                      <a:pt x="2304" y="452"/>
                      <a:pt x="2301" y="454"/>
                      <a:pt x="2299" y="453"/>
                    </a:cubicBezTo>
                    <a:cubicBezTo>
                      <a:pt x="2297" y="453"/>
                      <a:pt x="2295" y="451"/>
                      <a:pt x="2296" y="448"/>
                    </a:cubicBezTo>
                    <a:cubicBezTo>
                      <a:pt x="2296" y="446"/>
                      <a:pt x="2298" y="445"/>
                      <a:pt x="2301" y="445"/>
                    </a:cubicBezTo>
                    <a:close/>
                    <a:moveTo>
                      <a:pt x="2309" y="445"/>
                    </a:moveTo>
                    <a:cubicBezTo>
                      <a:pt x="2311" y="445"/>
                      <a:pt x="2312" y="447"/>
                      <a:pt x="2311" y="448"/>
                    </a:cubicBezTo>
                    <a:cubicBezTo>
                      <a:pt x="2311" y="450"/>
                      <a:pt x="2309" y="451"/>
                      <a:pt x="2308" y="451"/>
                    </a:cubicBezTo>
                    <a:cubicBezTo>
                      <a:pt x="2306" y="451"/>
                      <a:pt x="2305" y="449"/>
                      <a:pt x="2305" y="447"/>
                    </a:cubicBezTo>
                    <a:cubicBezTo>
                      <a:pt x="2305" y="445"/>
                      <a:pt x="2307" y="444"/>
                      <a:pt x="2309" y="445"/>
                    </a:cubicBezTo>
                    <a:close/>
                    <a:moveTo>
                      <a:pt x="2292" y="450"/>
                    </a:moveTo>
                    <a:cubicBezTo>
                      <a:pt x="2295" y="451"/>
                      <a:pt x="2298" y="454"/>
                      <a:pt x="2297" y="458"/>
                    </a:cubicBezTo>
                    <a:cubicBezTo>
                      <a:pt x="2296" y="461"/>
                      <a:pt x="2293" y="464"/>
                      <a:pt x="2289" y="463"/>
                    </a:cubicBezTo>
                    <a:cubicBezTo>
                      <a:pt x="2286" y="462"/>
                      <a:pt x="2284" y="459"/>
                      <a:pt x="2284" y="455"/>
                    </a:cubicBezTo>
                    <a:cubicBezTo>
                      <a:pt x="2285" y="452"/>
                      <a:pt x="2288" y="450"/>
                      <a:pt x="2292" y="450"/>
                    </a:cubicBezTo>
                    <a:close/>
                    <a:moveTo>
                      <a:pt x="2264" y="570"/>
                    </a:moveTo>
                    <a:cubicBezTo>
                      <a:pt x="2267" y="574"/>
                      <a:pt x="2271" y="576"/>
                      <a:pt x="2275" y="574"/>
                    </a:cubicBezTo>
                    <a:cubicBezTo>
                      <a:pt x="2283" y="570"/>
                      <a:pt x="2280" y="560"/>
                      <a:pt x="2273" y="559"/>
                    </a:cubicBezTo>
                    <a:cubicBezTo>
                      <a:pt x="2268" y="557"/>
                      <a:pt x="2264" y="560"/>
                      <a:pt x="2258" y="556"/>
                    </a:cubicBezTo>
                    <a:cubicBezTo>
                      <a:pt x="2263" y="562"/>
                      <a:pt x="2261" y="565"/>
                      <a:pt x="2264" y="570"/>
                    </a:cubicBezTo>
                    <a:close/>
                    <a:moveTo>
                      <a:pt x="2290" y="593"/>
                    </a:moveTo>
                    <a:cubicBezTo>
                      <a:pt x="2297" y="590"/>
                      <a:pt x="2301" y="581"/>
                      <a:pt x="2300" y="575"/>
                    </a:cubicBezTo>
                    <a:cubicBezTo>
                      <a:pt x="2308" y="573"/>
                      <a:pt x="2318" y="586"/>
                      <a:pt x="2310" y="596"/>
                    </a:cubicBezTo>
                    <a:cubicBezTo>
                      <a:pt x="2304" y="601"/>
                      <a:pt x="2294" y="601"/>
                      <a:pt x="2290" y="593"/>
                    </a:cubicBezTo>
                    <a:close/>
                    <a:moveTo>
                      <a:pt x="2235" y="484"/>
                    </a:moveTo>
                    <a:cubicBezTo>
                      <a:pt x="2239" y="497"/>
                      <a:pt x="2220" y="502"/>
                      <a:pt x="2214" y="504"/>
                    </a:cubicBezTo>
                    <a:cubicBezTo>
                      <a:pt x="2209" y="506"/>
                      <a:pt x="2207" y="509"/>
                      <a:pt x="2205" y="513"/>
                    </a:cubicBezTo>
                    <a:cubicBezTo>
                      <a:pt x="2204" y="507"/>
                      <a:pt x="2205" y="493"/>
                      <a:pt x="2209" y="487"/>
                    </a:cubicBezTo>
                    <a:cubicBezTo>
                      <a:pt x="2213" y="478"/>
                      <a:pt x="2222" y="474"/>
                      <a:pt x="2233" y="480"/>
                    </a:cubicBezTo>
                    <a:cubicBezTo>
                      <a:pt x="2227" y="481"/>
                      <a:pt x="2220" y="485"/>
                      <a:pt x="2219" y="491"/>
                    </a:cubicBezTo>
                    <a:cubicBezTo>
                      <a:pt x="2221" y="488"/>
                      <a:pt x="2228" y="484"/>
                      <a:pt x="2235" y="484"/>
                    </a:cubicBezTo>
                    <a:close/>
                    <a:moveTo>
                      <a:pt x="2328" y="584"/>
                    </a:moveTo>
                    <a:cubicBezTo>
                      <a:pt x="2317" y="552"/>
                      <a:pt x="2333" y="530"/>
                      <a:pt x="2333" y="514"/>
                    </a:cubicBezTo>
                    <a:cubicBezTo>
                      <a:pt x="2333" y="497"/>
                      <a:pt x="2313" y="496"/>
                      <a:pt x="2309" y="515"/>
                    </a:cubicBezTo>
                    <a:cubicBezTo>
                      <a:pt x="2303" y="535"/>
                      <a:pt x="2313" y="563"/>
                      <a:pt x="2328" y="584"/>
                    </a:cubicBezTo>
                    <a:close/>
                    <a:moveTo>
                      <a:pt x="2267" y="694"/>
                    </a:moveTo>
                    <a:cubicBezTo>
                      <a:pt x="2265" y="691"/>
                      <a:pt x="2263" y="688"/>
                      <a:pt x="2262" y="685"/>
                    </a:cubicBezTo>
                    <a:cubicBezTo>
                      <a:pt x="2258" y="674"/>
                      <a:pt x="2258" y="661"/>
                      <a:pt x="2264" y="650"/>
                    </a:cubicBezTo>
                    <a:cubicBezTo>
                      <a:pt x="2271" y="638"/>
                      <a:pt x="2287" y="630"/>
                      <a:pt x="2301" y="635"/>
                    </a:cubicBezTo>
                    <a:cubicBezTo>
                      <a:pt x="2306" y="637"/>
                      <a:pt x="2311" y="641"/>
                      <a:pt x="2314" y="646"/>
                    </a:cubicBezTo>
                    <a:cubicBezTo>
                      <a:pt x="2316" y="650"/>
                      <a:pt x="2317" y="654"/>
                      <a:pt x="2315" y="658"/>
                    </a:cubicBezTo>
                    <a:cubicBezTo>
                      <a:pt x="2314" y="663"/>
                      <a:pt x="2310" y="667"/>
                      <a:pt x="2305" y="668"/>
                    </a:cubicBezTo>
                    <a:cubicBezTo>
                      <a:pt x="2301" y="669"/>
                      <a:pt x="2297" y="668"/>
                      <a:pt x="2294" y="666"/>
                    </a:cubicBezTo>
                    <a:cubicBezTo>
                      <a:pt x="2289" y="662"/>
                      <a:pt x="2288" y="654"/>
                      <a:pt x="2292" y="648"/>
                    </a:cubicBezTo>
                    <a:cubicBezTo>
                      <a:pt x="2296" y="642"/>
                      <a:pt x="2304" y="641"/>
                      <a:pt x="2310" y="645"/>
                    </a:cubicBezTo>
                    <a:cubicBezTo>
                      <a:pt x="2314" y="649"/>
                      <a:pt x="2316" y="654"/>
                      <a:pt x="2314" y="659"/>
                    </a:cubicBezTo>
                    <a:cubicBezTo>
                      <a:pt x="2315" y="659"/>
                      <a:pt x="2315" y="658"/>
                      <a:pt x="2315" y="658"/>
                    </a:cubicBezTo>
                    <a:cubicBezTo>
                      <a:pt x="2316" y="654"/>
                      <a:pt x="2315" y="650"/>
                      <a:pt x="2313" y="646"/>
                    </a:cubicBezTo>
                    <a:cubicBezTo>
                      <a:pt x="2311" y="641"/>
                      <a:pt x="2306" y="637"/>
                      <a:pt x="2300" y="636"/>
                    </a:cubicBezTo>
                    <a:cubicBezTo>
                      <a:pt x="2287" y="631"/>
                      <a:pt x="2272" y="639"/>
                      <a:pt x="2265" y="651"/>
                    </a:cubicBezTo>
                    <a:cubicBezTo>
                      <a:pt x="2259" y="662"/>
                      <a:pt x="2260" y="675"/>
                      <a:pt x="2265" y="686"/>
                    </a:cubicBezTo>
                    <a:cubicBezTo>
                      <a:pt x="2267" y="688"/>
                      <a:pt x="2268" y="691"/>
                      <a:pt x="2270" y="693"/>
                    </a:cubicBezTo>
                    <a:lnTo>
                      <a:pt x="2267" y="694"/>
                    </a:lnTo>
                    <a:close/>
                    <a:moveTo>
                      <a:pt x="2317" y="708"/>
                    </a:moveTo>
                    <a:cubicBezTo>
                      <a:pt x="2326" y="720"/>
                      <a:pt x="2329" y="735"/>
                      <a:pt x="2318" y="749"/>
                    </a:cubicBezTo>
                    <a:cubicBezTo>
                      <a:pt x="2314" y="754"/>
                      <a:pt x="2309" y="757"/>
                      <a:pt x="2303" y="759"/>
                    </a:cubicBezTo>
                    <a:cubicBezTo>
                      <a:pt x="2298" y="761"/>
                      <a:pt x="2294" y="761"/>
                      <a:pt x="2289" y="759"/>
                    </a:cubicBezTo>
                    <a:cubicBezTo>
                      <a:pt x="2283" y="756"/>
                      <a:pt x="2279" y="751"/>
                      <a:pt x="2278" y="745"/>
                    </a:cubicBezTo>
                    <a:cubicBezTo>
                      <a:pt x="2277" y="741"/>
                      <a:pt x="2278" y="738"/>
                      <a:pt x="2280" y="735"/>
                    </a:cubicBezTo>
                    <a:cubicBezTo>
                      <a:pt x="2284" y="730"/>
                      <a:pt x="2290" y="729"/>
                      <a:pt x="2296" y="730"/>
                    </a:cubicBezTo>
                    <a:cubicBezTo>
                      <a:pt x="2298" y="731"/>
                      <a:pt x="2300" y="733"/>
                      <a:pt x="2302" y="735"/>
                    </a:cubicBezTo>
                    <a:cubicBezTo>
                      <a:pt x="2305" y="740"/>
                      <a:pt x="2304" y="747"/>
                      <a:pt x="2299" y="750"/>
                    </a:cubicBezTo>
                    <a:cubicBezTo>
                      <a:pt x="2294" y="753"/>
                      <a:pt x="2287" y="752"/>
                      <a:pt x="2284" y="747"/>
                    </a:cubicBezTo>
                    <a:cubicBezTo>
                      <a:pt x="2281" y="742"/>
                      <a:pt x="2282" y="735"/>
                      <a:pt x="2287" y="732"/>
                    </a:cubicBezTo>
                    <a:cubicBezTo>
                      <a:pt x="2289" y="731"/>
                      <a:pt x="2290" y="730"/>
                      <a:pt x="2292" y="730"/>
                    </a:cubicBezTo>
                    <a:cubicBezTo>
                      <a:pt x="2292" y="730"/>
                      <a:pt x="2292" y="730"/>
                      <a:pt x="2292" y="730"/>
                    </a:cubicBezTo>
                    <a:cubicBezTo>
                      <a:pt x="2287" y="730"/>
                      <a:pt x="2284" y="732"/>
                      <a:pt x="2281" y="735"/>
                    </a:cubicBezTo>
                    <a:cubicBezTo>
                      <a:pt x="2279" y="738"/>
                      <a:pt x="2278" y="741"/>
                      <a:pt x="2279" y="745"/>
                    </a:cubicBezTo>
                    <a:cubicBezTo>
                      <a:pt x="2280" y="751"/>
                      <a:pt x="2284" y="755"/>
                      <a:pt x="2289" y="758"/>
                    </a:cubicBezTo>
                    <a:cubicBezTo>
                      <a:pt x="2294" y="760"/>
                      <a:pt x="2298" y="760"/>
                      <a:pt x="2303" y="758"/>
                    </a:cubicBezTo>
                    <a:cubicBezTo>
                      <a:pt x="2309" y="756"/>
                      <a:pt x="2313" y="753"/>
                      <a:pt x="2316" y="748"/>
                    </a:cubicBezTo>
                    <a:cubicBezTo>
                      <a:pt x="2327" y="734"/>
                      <a:pt x="2324" y="719"/>
                      <a:pt x="2315" y="709"/>
                    </a:cubicBezTo>
                    <a:lnTo>
                      <a:pt x="2317" y="708"/>
                    </a:lnTo>
                    <a:close/>
                    <a:moveTo>
                      <a:pt x="2394" y="965"/>
                    </a:moveTo>
                    <a:cubicBezTo>
                      <a:pt x="2392" y="968"/>
                      <a:pt x="2388" y="968"/>
                      <a:pt x="2385" y="966"/>
                    </a:cubicBezTo>
                    <a:cubicBezTo>
                      <a:pt x="2382" y="964"/>
                      <a:pt x="2381" y="960"/>
                      <a:pt x="2383" y="957"/>
                    </a:cubicBezTo>
                    <a:cubicBezTo>
                      <a:pt x="2385" y="955"/>
                      <a:pt x="2389" y="954"/>
                      <a:pt x="2392" y="956"/>
                    </a:cubicBezTo>
                    <a:cubicBezTo>
                      <a:pt x="2395" y="958"/>
                      <a:pt x="2396" y="962"/>
                      <a:pt x="2394" y="965"/>
                    </a:cubicBezTo>
                    <a:close/>
                    <a:moveTo>
                      <a:pt x="2389" y="976"/>
                    </a:moveTo>
                    <a:cubicBezTo>
                      <a:pt x="2388" y="979"/>
                      <a:pt x="2385" y="979"/>
                      <a:pt x="2382" y="978"/>
                    </a:cubicBezTo>
                    <a:cubicBezTo>
                      <a:pt x="2380" y="976"/>
                      <a:pt x="2380" y="973"/>
                      <a:pt x="2381" y="971"/>
                    </a:cubicBezTo>
                    <a:cubicBezTo>
                      <a:pt x="2383" y="968"/>
                      <a:pt x="2386" y="968"/>
                      <a:pt x="2388" y="970"/>
                    </a:cubicBezTo>
                    <a:cubicBezTo>
                      <a:pt x="2390" y="971"/>
                      <a:pt x="2391" y="974"/>
                      <a:pt x="2389" y="976"/>
                    </a:cubicBezTo>
                    <a:close/>
                    <a:moveTo>
                      <a:pt x="2392" y="949"/>
                    </a:moveTo>
                    <a:cubicBezTo>
                      <a:pt x="2389" y="953"/>
                      <a:pt x="2383" y="955"/>
                      <a:pt x="2378" y="951"/>
                    </a:cubicBezTo>
                    <a:cubicBezTo>
                      <a:pt x="2374" y="948"/>
                      <a:pt x="2373" y="942"/>
                      <a:pt x="2376" y="938"/>
                    </a:cubicBezTo>
                    <a:cubicBezTo>
                      <a:pt x="2379" y="933"/>
                      <a:pt x="2385" y="932"/>
                      <a:pt x="2389" y="935"/>
                    </a:cubicBezTo>
                    <a:cubicBezTo>
                      <a:pt x="2394" y="939"/>
                      <a:pt x="2395" y="945"/>
                      <a:pt x="2392" y="949"/>
                    </a:cubicBezTo>
                    <a:close/>
                    <a:moveTo>
                      <a:pt x="2146" y="946"/>
                    </a:moveTo>
                    <a:cubicBezTo>
                      <a:pt x="2151" y="961"/>
                      <a:pt x="2171" y="975"/>
                      <a:pt x="2187" y="976"/>
                    </a:cubicBezTo>
                    <a:cubicBezTo>
                      <a:pt x="2203" y="977"/>
                      <a:pt x="2209" y="962"/>
                      <a:pt x="2191" y="958"/>
                    </a:cubicBezTo>
                    <a:cubicBezTo>
                      <a:pt x="2177" y="954"/>
                      <a:pt x="2155" y="957"/>
                      <a:pt x="2146" y="946"/>
                    </a:cubicBezTo>
                    <a:close/>
                    <a:moveTo>
                      <a:pt x="2250" y="764"/>
                    </a:moveTo>
                    <a:cubicBezTo>
                      <a:pt x="2232" y="747"/>
                      <a:pt x="2196" y="738"/>
                      <a:pt x="2180" y="750"/>
                    </a:cubicBezTo>
                    <a:cubicBezTo>
                      <a:pt x="2164" y="764"/>
                      <a:pt x="2178" y="779"/>
                      <a:pt x="2192" y="768"/>
                    </a:cubicBezTo>
                    <a:cubicBezTo>
                      <a:pt x="2199" y="762"/>
                      <a:pt x="2225" y="752"/>
                      <a:pt x="2250" y="764"/>
                    </a:cubicBezTo>
                    <a:close/>
                    <a:moveTo>
                      <a:pt x="2244" y="753"/>
                    </a:moveTo>
                    <a:cubicBezTo>
                      <a:pt x="2235" y="748"/>
                      <a:pt x="2231" y="739"/>
                      <a:pt x="2229" y="731"/>
                    </a:cubicBezTo>
                    <a:cubicBezTo>
                      <a:pt x="2224" y="711"/>
                      <a:pt x="2233" y="686"/>
                      <a:pt x="2220" y="673"/>
                    </a:cubicBezTo>
                    <a:cubicBezTo>
                      <a:pt x="2215" y="667"/>
                      <a:pt x="2206" y="664"/>
                      <a:pt x="2198" y="667"/>
                    </a:cubicBezTo>
                    <a:cubicBezTo>
                      <a:pt x="2194" y="669"/>
                      <a:pt x="2191" y="673"/>
                      <a:pt x="2192" y="678"/>
                    </a:cubicBezTo>
                    <a:cubicBezTo>
                      <a:pt x="2193" y="674"/>
                      <a:pt x="2200" y="671"/>
                      <a:pt x="2205" y="674"/>
                    </a:cubicBezTo>
                    <a:cubicBezTo>
                      <a:pt x="2210" y="676"/>
                      <a:pt x="2212" y="682"/>
                      <a:pt x="2211" y="688"/>
                    </a:cubicBezTo>
                    <a:cubicBezTo>
                      <a:pt x="2209" y="707"/>
                      <a:pt x="2204" y="725"/>
                      <a:pt x="2218" y="741"/>
                    </a:cubicBezTo>
                    <a:cubicBezTo>
                      <a:pt x="2224" y="747"/>
                      <a:pt x="2232" y="751"/>
                      <a:pt x="2244" y="753"/>
                    </a:cubicBezTo>
                    <a:close/>
                    <a:moveTo>
                      <a:pt x="2465" y="840"/>
                    </a:moveTo>
                    <a:cubicBezTo>
                      <a:pt x="2451" y="837"/>
                      <a:pt x="2457" y="818"/>
                      <a:pt x="2458" y="811"/>
                    </a:cubicBezTo>
                    <a:cubicBezTo>
                      <a:pt x="2459" y="806"/>
                      <a:pt x="2458" y="802"/>
                      <a:pt x="2455" y="799"/>
                    </a:cubicBezTo>
                    <a:cubicBezTo>
                      <a:pt x="2461" y="800"/>
                      <a:pt x="2472" y="809"/>
                      <a:pt x="2476" y="815"/>
                    </a:cubicBezTo>
                    <a:cubicBezTo>
                      <a:pt x="2481" y="824"/>
                      <a:pt x="2480" y="834"/>
                      <a:pt x="2470" y="840"/>
                    </a:cubicBezTo>
                    <a:cubicBezTo>
                      <a:pt x="2472" y="835"/>
                      <a:pt x="2471" y="826"/>
                      <a:pt x="2468" y="822"/>
                    </a:cubicBezTo>
                    <a:cubicBezTo>
                      <a:pt x="2468" y="825"/>
                      <a:pt x="2468" y="834"/>
                      <a:pt x="2465" y="840"/>
                    </a:cubicBezTo>
                    <a:close/>
                    <a:moveTo>
                      <a:pt x="2271" y="1060"/>
                    </a:moveTo>
                    <a:cubicBezTo>
                      <a:pt x="2268" y="1062"/>
                      <a:pt x="2266" y="1066"/>
                      <a:pt x="2269" y="1069"/>
                    </a:cubicBezTo>
                    <a:cubicBezTo>
                      <a:pt x="2270" y="1070"/>
                      <a:pt x="2272" y="1070"/>
                      <a:pt x="2273" y="1069"/>
                    </a:cubicBezTo>
                    <a:cubicBezTo>
                      <a:pt x="2274" y="1068"/>
                      <a:pt x="2273" y="1066"/>
                      <a:pt x="2273" y="1066"/>
                    </a:cubicBezTo>
                    <a:cubicBezTo>
                      <a:pt x="2274" y="1066"/>
                      <a:pt x="2275" y="1066"/>
                      <a:pt x="2275" y="1067"/>
                    </a:cubicBezTo>
                    <a:cubicBezTo>
                      <a:pt x="2277" y="1068"/>
                      <a:pt x="2278" y="1072"/>
                      <a:pt x="2276" y="1074"/>
                    </a:cubicBezTo>
                    <a:cubicBezTo>
                      <a:pt x="2275" y="1077"/>
                      <a:pt x="2271" y="1079"/>
                      <a:pt x="2268" y="1077"/>
                    </a:cubicBezTo>
                    <a:cubicBezTo>
                      <a:pt x="2265" y="1076"/>
                      <a:pt x="2262" y="1072"/>
                      <a:pt x="2260" y="1072"/>
                    </a:cubicBezTo>
                    <a:cubicBezTo>
                      <a:pt x="2256" y="1070"/>
                      <a:pt x="2253" y="1073"/>
                      <a:pt x="2252" y="1075"/>
                    </a:cubicBezTo>
                    <a:cubicBezTo>
                      <a:pt x="2253" y="1070"/>
                      <a:pt x="2253" y="1070"/>
                      <a:pt x="2249" y="1067"/>
                    </a:cubicBezTo>
                    <a:cubicBezTo>
                      <a:pt x="2247" y="1065"/>
                      <a:pt x="2235" y="1059"/>
                      <a:pt x="2240" y="1048"/>
                    </a:cubicBezTo>
                    <a:cubicBezTo>
                      <a:pt x="2235" y="1054"/>
                      <a:pt x="2235" y="1062"/>
                      <a:pt x="2237" y="1069"/>
                    </a:cubicBezTo>
                    <a:cubicBezTo>
                      <a:pt x="2240" y="1076"/>
                      <a:pt x="2246" y="1083"/>
                      <a:pt x="2253" y="1085"/>
                    </a:cubicBezTo>
                    <a:cubicBezTo>
                      <a:pt x="2262" y="1088"/>
                      <a:pt x="2275" y="1083"/>
                      <a:pt x="2280" y="1074"/>
                    </a:cubicBezTo>
                    <a:cubicBezTo>
                      <a:pt x="2282" y="1070"/>
                      <a:pt x="2283" y="1063"/>
                      <a:pt x="2279" y="1060"/>
                    </a:cubicBezTo>
                    <a:cubicBezTo>
                      <a:pt x="2277" y="1059"/>
                      <a:pt x="2274" y="1058"/>
                      <a:pt x="2271" y="1060"/>
                    </a:cubicBezTo>
                    <a:close/>
                    <a:moveTo>
                      <a:pt x="2226" y="1067"/>
                    </a:moveTo>
                    <a:cubicBezTo>
                      <a:pt x="2215" y="1085"/>
                      <a:pt x="2197" y="1091"/>
                      <a:pt x="2188" y="1097"/>
                    </a:cubicBezTo>
                    <a:cubicBezTo>
                      <a:pt x="2179" y="1103"/>
                      <a:pt x="2183" y="1112"/>
                      <a:pt x="2195" y="1108"/>
                    </a:cubicBezTo>
                    <a:cubicBezTo>
                      <a:pt x="2208" y="1103"/>
                      <a:pt x="2224" y="1078"/>
                      <a:pt x="2226" y="1067"/>
                    </a:cubicBezTo>
                    <a:close/>
                    <a:moveTo>
                      <a:pt x="2482" y="881"/>
                    </a:moveTo>
                    <a:cubicBezTo>
                      <a:pt x="2483" y="879"/>
                      <a:pt x="2481" y="877"/>
                      <a:pt x="2479" y="876"/>
                    </a:cubicBezTo>
                    <a:cubicBezTo>
                      <a:pt x="2477" y="876"/>
                      <a:pt x="2475" y="877"/>
                      <a:pt x="2475" y="879"/>
                    </a:cubicBezTo>
                    <a:cubicBezTo>
                      <a:pt x="2474" y="881"/>
                      <a:pt x="2475" y="883"/>
                      <a:pt x="2478" y="884"/>
                    </a:cubicBezTo>
                    <a:cubicBezTo>
                      <a:pt x="2480" y="884"/>
                      <a:pt x="2482" y="883"/>
                      <a:pt x="2482" y="881"/>
                    </a:cubicBezTo>
                    <a:close/>
                    <a:moveTo>
                      <a:pt x="2508" y="869"/>
                    </a:moveTo>
                    <a:cubicBezTo>
                      <a:pt x="2508" y="865"/>
                      <a:pt x="2506" y="861"/>
                      <a:pt x="2502" y="860"/>
                    </a:cubicBezTo>
                    <a:cubicBezTo>
                      <a:pt x="2498" y="859"/>
                      <a:pt x="2494" y="862"/>
                      <a:pt x="2493" y="866"/>
                    </a:cubicBezTo>
                    <a:cubicBezTo>
                      <a:pt x="2492" y="870"/>
                      <a:pt x="2495" y="874"/>
                      <a:pt x="2499" y="875"/>
                    </a:cubicBezTo>
                    <a:cubicBezTo>
                      <a:pt x="2503" y="876"/>
                      <a:pt x="2507" y="873"/>
                      <a:pt x="2508" y="869"/>
                    </a:cubicBezTo>
                    <a:close/>
                    <a:moveTo>
                      <a:pt x="2494" y="878"/>
                    </a:moveTo>
                    <a:cubicBezTo>
                      <a:pt x="2495" y="875"/>
                      <a:pt x="2493" y="872"/>
                      <a:pt x="2490" y="871"/>
                    </a:cubicBezTo>
                    <a:cubicBezTo>
                      <a:pt x="2487" y="871"/>
                      <a:pt x="2484" y="873"/>
                      <a:pt x="2484" y="875"/>
                    </a:cubicBezTo>
                    <a:cubicBezTo>
                      <a:pt x="2483" y="878"/>
                      <a:pt x="2485" y="881"/>
                      <a:pt x="2488" y="882"/>
                    </a:cubicBezTo>
                    <a:cubicBezTo>
                      <a:pt x="2491" y="882"/>
                      <a:pt x="2494" y="881"/>
                      <a:pt x="2494" y="878"/>
                    </a:cubicBezTo>
                    <a:close/>
                    <a:moveTo>
                      <a:pt x="2504" y="844"/>
                    </a:moveTo>
                    <a:cubicBezTo>
                      <a:pt x="2512" y="861"/>
                      <a:pt x="2534" y="848"/>
                      <a:pt x="2542" y="845"/>
                    </a:cubicBezTo>
                    <a:cubicBezTo>
                      <a:pt x="2549" y="843"/>
                      <a:pt x="2554" y="843"/>
                      <a:pt x="2559" y="846"/>
                    </a:cubicBezTo>
                    <a:cubicBezTo>
                      <a:pt x="2555" y="839"/>
                      <a:pt x="2541" y="827"/>
                      <a:pt x="2532" y="824"/>
                    </a:cubicBezTo>
                    <a:cubicBezTo>
                      <a:pt x="2520" y="819"/>
                      <a:pt x="2507" y="823"/>
                      <a:pt x="2503" y="838"/>
                    </a:cubicBezTo>
                    <a:cubicBezTo>
                      <a:pt x="2509" y="834"/>
                      <a:pt x="2519" y="833"/>
                      <a:pt x="2526" y="836"/>
                    </a:cubicBezTo>
                    <a:cubicBezTo>
                      <a:pt x="2522" y="836"/>
                      <a:pt x="2511" y="838"/>
                      <a:pt x="2504" y="844"/>
                    </a:cubicBezTo>
                    <a:close/>
                    <a:moveTo>
                      <a:pt x="2497" y="825"/>
                    </a:moveTo>
                    <a:cubicBezTo>
                      <a:pt x="2521" y="797"/>
                      <a:pt x="2516" y="746"/>
                      <a:pt x="2489" y="731"/>
                    </a:cubicBezTo>
                    <a:cubicBezTo>
                      <a:pt x="2467" y="719"/>
                      <a:pt x="2457" y="739"/>
                      <a:pt x="2475" y="754"/>
                    </a:cubicBezTo>
                    <a:cubicBezTo>
                      <a:pt x="2487" y="764"/>
                      <a:pt x="2515" y="790"/>
                      <a:pt x="2497" y="825"/>
                    </a:cubicBezTo>
                    <a:close/>
                    <a:moveTo>
                      <a:pt x="2181" y="812"/>
                    </a:moveTo>
                    <a:cubicBezTo>
                      <a:pt x="2179" y="811"/>
                      <a:pt x="2176" y="811"/>
                      <a:pt x="2175" y="813"/>
                    </a:cubicBezTo>
                    <a:cubicBezTo>
                      <a:pt x="2173" y="815"/>
                      <a:pt x="2174" y="818"/>
                      <a:pt x="2176" y="819"/>
                    </a:cubicBezTo>
                    <a:cubicBezTo>
                      <a:pt x="2178" y="821"/>
                      <a:pt x="2180" y="821"/>
                      <a:pt x="2182" y="819"/>
                    </a:cubicBezTo>
                    <a:cubicBezTo>
                      <a:pt x="2184" y="817"/>
                      <a:pt x="2183" y="814"/>
                      <a:pt x="2181" y="812"/>
                    </a:cubicBezTo>
                    <a:close/>
                    <a:moveTo>
                      <a:pt x="2185" y="799"/>
                    </a:moveTo>
                    <a:cubicBezTo>
                      <a:pt x="2183" y="797"/>
                      <a:pt x="2179" y="798"/>
                      <a:pt x="2177" y="800"/>
                    </a:cubicBezTo>
                    <a:cubicBezTo>
                      <a:pt x="2175" y="803"/>
                      <a:pt x="2176" y="806"/>
                      <a:pt x="2178" y="808"/>
                    </a:cubicBezTo>
                    <a:cubicBezTo>
                      <a:pt x="2181" y="810"/>
                      <a:pt x="2185" y="809"/>
                      <a:pt x="2186" y="807"/>
                    </a:cubicBezTo>
                    <a:cubicBezTo>
                      <a:pt x="2188" y="804"/>
                      <a:pt x="2188" y="801"/>
                      <a:pt x="2185" y="799"/>
                    </a:cubicBezTo>
                    <a:close/>
                    <a:moveTo>
                      <a:pt x="2194" y="784"/>
                    </a:moveTo>
                    <a:cubicBezTo>
                      <a:pt x="2191" y="781"/>
                      <a:pt x="2186" y="782"/>
                      <a:pt x="2183" y="785"/>
                    </a:cubicBezTo>
                    <a:cubicBezTo>
                      <a:pt x="2181" y="788"/>
                      <a:pt x="2181" y="793"/>
                      <a:pt x="2185" y="796"/>
                    </a:cubicBezTo>
                    <a:cubicBezTo>
                      <a:pt x="2188" y="798"/>
                      <a:pt x="2193" y="798"/>
                      <a:pt x="2195" y="794"/>
                    </a:cubicBezTo>
                    <a:cubicBezTo>
                      <a:pt x="2198" y="791"/>
                      <a:pt x="2197" y="786"/>
                      <a:pt x="2194" y="784"/>
                    </a:cubicBezTo>
                    <a:close/>
                    <a:moveTo>
                      <a:pt x="2245" y="821"/>
                    </a:moveTo>
                    <a:cubicBezTo>
                      <a:pt x="2245" y="828"/>
                      <a:pt x="2242" y="838"/>
                      <a:pt x="2234" y="844"/>
                    </a:cubicBezTo>
                    <a:cubicBezTo>
                      <a:pt x="2221" y="853"/>
                      <a:pt x="2206" y="850"/>
                      <a:pt x="2197" y="838"/>
                    </a:cubicBezTo>
                    <a:cubicBezTo>
                      <a:pt x="2178" y="815"/>
                      <a:pt x="2151" y="837"/>
                      <a:pt x="2171" y="861"/>
                    </a:cubicBezTo>
                    <a:cubicBezTo>
                      <a:pt x="2181" y="874"/>
                      <a:pt x="2198" y="877"/>
                      <a:pt x="2211" y="874"/>
                    </a:cubicBezTo>
                    <a:cubicBezTo>
                      <a:pt x="2235" y="870"/>
                      <a:pt x="2257" y="843"/>
                      <a:pt x="2245" y="821"/>
                    </a:cubicBezTo>
                    <a:close/>
                    <a:moveTo>
                      <a:pt x="2196" y="897"/>
                    </a:moveTo>
                    <a:cubicBezTo>
                      <a:pt x="2237" y="927"/>
                      <a:pt x="2246" y="997"/>
                      <a:pt x="2215" y="1025"/>
                    </a:cubicBezTo>
                    <a:cubicBezTo>
                      <a:pt x="2189" y="1047"/>
                      <a:pt x="2170" y="1023"/>
                      <a:pt x="2188" y="999"/>
                    </a:cubicBezTo>
                    <a:cubicBezTo>
                      <a:pt x="2201" y="982"/>
                      <a:pt x="2231" y="938"/>
                      <a:pt x="2196" y="897"/>
                    </a:cubicBezTo>
                    <a:close/>
                    <a:moveTo>
                      <a:pt x="2214" y="898"/>
                    </a:moveTo>
                    <a:cubicBezTo>
                      <a:pt x="2261" y="910"/>
                      <a:pt x="2273" y="924"/>
                      <a:pt x="2299" y="949"/>
                    </a:cubicBezTo>
                    <a:cubicBezTo>
                      <a:pt x="2307" y="957"/>
                      <a:pt x="2317" y="961"/>
                      <a:pt x="2325" y="961"/>
                    </a:cubicBezTo>
                    <a:cubicBezTo>
                      <a:pt x="2337" y="961"/>
                      <a:pt x="2349" y="955"/>
                      <a:pt x="2354" y="949"/>
                    </a:cubicBezTo>
                    <a:cubicBezTo>
                      <a:pt x="2355" y="968"/>
                      <a:pt x="2331" y="978"/>
                      <a:pt x="2320" y="980"/>
                    </a:cubicBezTo>
                    <a:cubicBezTo>
                      <a:pt x="2300" y="983"/>
                      <a:pt x="2278" y="974"/>
                      <a:pt x="2263" y="958"/>
                    </a:cubicBezTo>
                    <a:cubicBezTo>
                      <a:pt x="2247" y="941"/>
                      <a:pt x="2233" y="914"/>
                      <a:pt x="2214" y="898"/>
                    </a:cubicBezTo>
                    <a:close/>
                    <a:moveTo>
                      <a:pt x="2263" y="881"/>
                    </a:moveTo>
                    <a:cubicBezTo>
                      <a:pt x="2274" y="880"/>
                      <a:pt x="2285" y="873"/>
                      <a:pt x="2293" y="867"/>
                    </a:cubicBezTo>
                    <a:cubicBezTo>
                      <a:pt x="2303" y="859"/>
                      <a:pt x="2312" y="842"/>
                      <a:pt x="2307" y="830"/>
                    </a:cubicBezTo>
                    <a:cubicBezTo>
                      <a:pt x="2319" y="824"/>
                      <a:pt x="2326" y="814"/>
                      <a:pt x="2331" y="803"/>
                    </a:cubicBezTo>
                    <a:cubicBezTo>
                      <a:pt x="2338" y="789"/>
                      <a:pt x="2351" y="777"/>
                      <a:pt x="2364" y="782"/>
                    </a:cubicBezTo>
                    <a:cubicBezTo>
                      <a:pt x="2355" y="767"/>
                      <a:pt x="2327" y="775"/>
                      <a:pt x="2316" y="785"/>
                    </a:cubicBezTo>
                    <a:cubicBezTo>
                      <a:pt x="2300" y="798"/>
                      <a:pt x="2298" y="820"/>
                      <a:pt x="2292" y="842"/>
                    </a:cubicBezTo>
                    <a:cubicBezTo>
                      <a:pt x="2289" y="855"/>
                      <a:pt x="2281" y="870"/>
                      <a:pt x="2263" y="881"/>
                    </a:cubicBezTo>
                    <a:close/>
                    <a:moveTo>
                      <a:pt x="2526" y="743"/>
                    </a:moveTo>
                    <a:cubicBezTo>
                      <a:pt x="2521" y="729"/>
                      <a:pt x="2506" y="702"/>
                      <a:pt x="2487" y="701"/>
                    </a:cubicBezTo>
                    <a:cubicBezTo>
                      <a:pt x="2486" y="699"/>
                      <a:pt x="2484" y="697"/>
                      <a:pt x="2482" y="696"/>
                    </a:cubicBezTo>
                    <a:cubicBezTo>
                      <a:pt x="2493" y="694"/>
                      <a:pt x="2505" y="701"/>
                      <a:pt x="2514" y="713"/>
                    </a:cubicBezTo>
                    <a:cubicBezTo>
                      <a:pt x="2521" y="723"/>
                      <a:pt x="2526" y="734"/>
                      <a:pt x="2526" y="743"/>
                    </a:cubicBezTo>
                    <a:close/>
                    <a:moveTo>
                      <a:pt x="2456" y="730"/>
                    </a:moveTo>
                    <a:cubicBezTo>
                      <a:pt x="2454" y="727"/>
                      <a:pt x="2450" y="726"/>
                      <a:pt x="2447" y="728"/>
                    </a:cubicBezTo>
                    <a:cubicBezTo>
                      <a:pt x="2444" y="730"/>
                      <a:pt x="2443" y="734"/>
                      <a:pt x="2445" y="737"/>
                    </a:cubicBezTo>
                    <a:cubicBezTo>
                      <a:pt x="2447" y="740"/>
                      <a:pt x="2451" y="741"/>
                      <a:pt x="2454" y="739"/>
                    </a:cubicBezTo>
                    <a:cubicBezTo>
                      <a:pt x="2457" y="737"/>
                      <a:pt x="2458" y="733"/>
                      <a:pt x="2456" y="730"/>
                    </a:cubicBezTo>
                    <a:close/>
                    <a:moveTo>
                      <a:pt x="2467" y="715"/>
                    </a:moveTo>
                    <a:cubicBezTo>
                      <a:pt x="2465" y="712"/>
                      <a:pt x="2460" y="711"/>
                      <a:pt x="2456" y="713"/>
                    </a:cubicBezTo>
                    <a:cubicBezTo>
                      <a:pt x="2453" y="716"/>
                      <a:pt x="2452" y="720"/>
                      <a:pt x="2454" y="724"/>
                    </a:cubicBezTo>
                    <a:cubicBezTo>
                      <a:pt x="2456" y="727"/>
                      <a:pt x="2461" y="728"/>
                      <a:pt x="2465" y="726"/>
                    </a:cubicBezTo>
                    <a:cubicBezTo>
                      <a:pt x="2468" y="724"/>
                      <a:pt x="2469" y="719"/>
                      <a:pt x="2467" y="715"/>
                    </a:cubicBezTo>
                    <a:close/>
                    <a:moveTo>
                      <a:pt x="2485" y="700"/>
                    </a:moveTo>
                    <a:cubicBezTo>
                      <a:pt x="2482" y="695"/>
                      <a:pt x="2476" y="694"/>
                      <a:pt x="2471" y="697"/>
                    </a:cubicBezTo>
                    <a:cubicBezTo>
                      <a:pt x="2466" y="700"/>
                      <a:pt x="2465" y="706"/>
                      <a:pt x="2468" y="711"/>
                    </a:cubicBezTo>
                    <a:cubicBezTo>
                      <a:pt x="2471" y="716"/>
                      <a:pt x="2477" y="717"/>
                      <a:pt x="2482" y="714"/>
                    </a:cubicBezTo>
                    <a:cubicBezTo>
                      <a:pt x="2487" y="711"/>
                      <a:pt x="2488" y="705"/>
                      <a:pt x="2485" y="700"/>
                    </a:cubicBezTo>
                    <a:close/>
                    <a:moveTo>
                      <a:pt x="2560" y="721"/>
                    </a:moveTo>
                    <a:cubicBezTo>
                      <a:pt x="2558" y="718"/>
                      <a:pt x="2553" y="717"/>
                      <a:pt x="2550" y="719"/>
                    </a:cubicBezTo>
                    <a:cubicBezTo>
                      <a:pt x="2546" y="721"/>
                      <a:pt x="2545" y="726"/>
                      <a:pt x="2548" y="729"/>
                    </a:cubicBezTo>
                    <a:cubicBezTo>
                      <a:pt x="2550" y="732"/>
                      <a:pt x="2554" y="733"/>
                      <a:pt x="2558" y="731"/>
                    </a:cubicBezTo>
                    <a:cubicBezTo>
                      <a:pt x="2561" y="729"/>
                      <a:pt x="2562" y="724"/>
                      <a:pt x="2560" y="721"/>
                    </a:cubicBezTo>
                    <a:close/>
                    <a:moveTo>
                      <a:pt x="2029" y="946"/>
                    </a:moveTo>
                    <a:cubicBezTo>
                      <a:pt x="2031" y="954"/>
                      <a:pt x="2042" y="962"/>
                      <a:pt x="2048" y="956"/>
                    </a:cubicBezTo>
                    <a:cubicBezTo>
                      <a:pt x="2054" y="958"/>
                      <a:pt x="2057" y="965"/>
                      <a:pt x="2056" y="971"/>
                    </a:cubicBezTo>
                    <a:cubicBezTo>
                      <a:pt x="2053" y="982"/>
                      <a:pt x="2041" y="990"/>
                      <a:pt x="2030" y="988"/>
                    </a:cubicBezTo>
                    <a:cubicBezTo>
                      <a:pt x="2053" y="1002"/>
                      <a:pt x="2083" y="973"/>
                      <a:pt x="2073" y="947"/>
                    </a:cubicBezTo>
                    <a:cubicBezTo>
                      <a:pt x="2068" y="933"/>
                      <a:pt x="2056" y="927"/>
                      <a:pt x="2046" y="928"/>
                    </a:cubicBezTo>
                    <a:cubicBezTo>
                      <a:pt x="2036" y="929"/>
                      <a:pt x="2028" y="936"/>
                      <a:pt x="2029" y="946"/>
                    </a:cubicBezTo>
                    <a:close/>
                    <a:moveTo>
                      <a:pt x="2023" y="884"/>
                    </a:moveTo>
                    <a:cubicBezTo>
                      <a:pt x="2045" y="894"/>
                      <a:pt x="2050" y="913"/>
                      <a:pt x="2058" y="921"/>
                    </a:cubicBezTo>
                    <a:cubicBezTo>
                      <a:pt x="2067" y="930"/>
                      <a:pt x="2077" y="920"/>
                      <a:pt x="2070" y="908"/>
                    </a:cubicBezTo>
                    <a:cubicBezTo>
                      <a:pt x="2061" y="895"/>
                      <a:pt x="2042" y="887"/>
                      <a:pt x="2023" y="884"/>
                    </a:cubicBezTo>
                    <a:close/>
                    <a:moveTo>
                      <a:pt x="2111" y="899"/>
                    </a:moveTo>
                    <a:cubicBezTo>
                      <a:pt x="2104" y="902"/>
                      <a:pt x="2100" y="911"/>
                      <a:pt x="2100" y="916"/>
                    </a:cubicBezTo>
                    <a:cubicBezTo>
                      <a:pt x="2092" y="919"/>
                      <a:pt x="2082" y="904"/>
                      <a:pt x="2092" y="895"/>
                    </a:cubicBezTo>
                    <a:cubicBezTo>
                      <a:pt x="2098" y="890"/>
                      <a:pt x="2108" y="891"/>
                      <a:pt x="2111" y="899"/>
                    </a:cubicBezTo>
                    <a:close/>
                    <a:moveTo>
                      <a:pt x="2136" y="925"/>
                    </a:moveTo>
                    <a:cubicBezTo>
                      <a:pt x="2134" y="920"/>
                      <a:pt x="2129" y="917"/>
                      <a:pt x="2125" y="919"/>
                    </a:cubicBezTo>
                    <a:cubicBezTo>
                      <a:pt x="2117" y="923"/>
                      <a:pt x="2119" y="933"/>
                      <a:pt x="2126" y="935"/>
                    </a:cubicBezTo>
                    <a:cubicBezTo>
                      <a:pt x="2131" y="937"/>
                      <a:pt x="2135" y="934"/>
                      <a:pt x="2141" y="939"/>
                    </a:cubicBezTo>
                    <a:cubicBezTo>
                      <a:pt x="2136" y="933"/>
                      <a:pt x="2138" y="930"/>
                      <a:pt x="2136" y="925"/>
                    </a:cubicBezTo>
                    <a:close/>
                    <a:moveTo>
                      <a:pt x="2106" y="850"/>
                    </a:moveTo>
                    <a:cubicBezTo>
                      <a:pt x="2124" y="841"/>
                      <a:pt x="2142" y="807"/>
                      <a:pt x="2125" y="794"/>
                    </a:cubicBezTo>
                    <a:cubicBezTo>
                      <a:pt x="2128" y="791"/>
                      <a:pt x="2135" y="791"/>
                      <a:pt x="2139" y="796"/>
                    </a:cubicBezTo>
                    <a:cubicBezTo>
                      <a:pt x="2143" y="800"/>
                      <a:pt x="2144" y="810"/>
                      <a:pt x="2138" y="816"/>
                    </a:cubicBezTo>
                    <a:cubicBezTo>
                      <a:pt x="2144" y="822"/>
                      <a:pt x="2132" y="844"/>
                      <a:pt x="2106" y="850"/>
                    </a:cubicBezTo>
                    <a:close/>
                    <a:moveTo>
                      <a:pt x="1910" y="1066"/>
                    </a:moveTo>
                    <a:cubicBezTo>
                      <a:pt x="1921" y="1068"/>
                      <a:pt x="1932" y="1066"/>
                      <a:pt x="1941" y="1058"/>
                    </a:cubicBezTo>
                    <a:cubicBezTo>
                      <a:pt x="1947" y="1051"/>
                      <a:pt x="1950" y="1043"/>
                      <a:pt x="1950" y="1034"/>
                    </a:cubicBezTo>
                    <a:cubicBezTo>
                      <a:pt x="1950" y="1030"/>
                      <a:pt x="1949" y="1026"/>
                      <a:pt x="1948" y="1023"/>
                    </a:cubicBezTo>
                    <a:cubicBezTo>
                      <a:pt x="1948" y="1024"/>
                      <a:pt x="1948" y="1025"/>
                      <a:pt x="1948" y="1026"/>
                    </a:cubicBezTo>
                    <a:cubicBezTo>
                      <a:pt x="1948" y="1034"/>
                      <a:pt x="1942" y="1041"/>
                      <a:pt x="1934" y="1041"/>
                    </a:cubicBezTo>
                    <a:cubicBezTo>
                      <a:pt x="1926" y="1041"/>
                      <a:pt x="1919" y="1035"/>
                      <a:pt x="1919" y="1027"/>
                    </a:cubicBezTo>
                    <a:cubicBezTo>
                      <a:pt x="1918" y="1015"/>
                      <a:pt x="1931" y="1008"/>
                      <a:pt x="1941" y="1014"/>
                    </a:cubicBezTo>
                    <a:cubicBezTo>
                      <a:pt x="1948" y="1017"/>
                      <a:pt x="1952" y="1026"/>
                      <a:pt x="1952" y="1034"/>
                    </a:cubicBezTo>
                    <a:cubicBezTo>
                      <a:pt x="1953" y="1043"/>
                      <a:pt x="1950" y="1053"/>
                      <a:pt x="1943" y="1060"/>
                    </a:cubicBezTo>
                    <a:cubicBezTo>
                      <a:pt x="1934" y="1070"/>
                      <a:pt x="1922" y="1072"/>
                      <a:pt x="1909" y="1070"/>
                    </a:cubicBezTo>
                    <a:cubicBezTo>
                      <a:pt x="1899" y="1067"/>
                      <a:pt x="1891" y="1062"/>
                      <a:pt x="1885" y="1055"/>
                    </a:cubicBezTo>
                    <a:cubicBezTo>
                      <a:pt x="1885" y="1057"/>
                      <a:pt x="1886" y="1059"/>
                      <a:pt x="1887" y="1062"/>
                    </a:cubicBezTo>
                    <a:cubicBezTo>
                      <a:pt x="1889" y="1072"/>
                      <a:pt x="1890" y="1080"/>
                      <a:pt x="1889" y="1090"/>
                    </a:cubicBezTo>
                    <a:cubicBezTo>
                      <a:pt x="1889" y="1093"/>
                      <a:pt x="1889" y="1096"/>
                      <a:pt x="1889" y="1098"/>
                    </a:cubicBezTo>
                    <a:cubicBezTo>
                      <a:pt x="1888" y="1103"/>
                      <a:pt x="1887" y="1107"/>
                      <a:pt x="1886" y="1111"/>
                    </a:cubicBezTo>
                    <a:cubicBezTo>
                      <a:pt x="1885" y="1113"/>
                      <a:pt x="1880" y="1126"/>
                      <a:pt x="1878" y="1125"/>
                    </a:cubicBezTo>
                    <a:cubicBezTo>
                      <a:pt x="1877" y="1124"/>
                      <a:pt x="1880" y="1117"/>
                      <a:pt x="1880" y="1115"/>
                    </a:cubicBezTo>
                    <a:cubicBezTo>
                      <a:pt x="1882" y="1109"/>
                      <a:pt x="1883" y="1104"/>
                      <a:pt x="1884" y="1098"/>
                    </a:cubicBezTo>
                    <a:cubicBezTo>
                      <a:pt x="1884" y="1095"/>
                      <a:pt x="1884" y="1093"/>
                      <a:pt x="1884" y="1090"/>
                    </a:cubicBezTo>
                    <a:cubicBezTo>
                      <a:pt x="1885" y="1081"/>
                      <a:pt x="1885" y="1073"/>
                      <a:pt x="1883" y="1063"/>
                    </a:cubicBezTo>
                    <a:cubicBezTo>
                      <a:pt x="1883" y="1063"/>
                      <a:pt x="1882" y="1061"/>
                      <a:pt x="1882" y="1060"/>
                    </a:cubicBezTo>
                    <a:cubicBezTo>
                      <a:pt x="1882" y="1063"/>
                      <a:pt x="1882" y="1066"/>
                      <a:pt x="1881" y="1069"/>
                    </a:cubicBezTo>
                    <a:cubicBezTo>
                      <a:pt x="1880" y="1077"/>
                      <a:pt x="1879" y="1084"/>
                      <a:pt x="1875" y="1091"/>
                    </a:cubicBezTo>
                    <a:cubicBezTo>
                      <a:pt x="1863" y="1112"/>
                      <a:pt x="1842" y="1113"/>
                      <a:pt x="1824" y="1104"/>
                    </a:cubicBezTo>
                    <a:cubicBezTo>
                      <a:pt x="1809" y="1097"/>
                      <a:pt x="1797" y="1083"/>
                      <a:pt x="1795" y="1065"/>
                    </a:cubicBezTo>
                    <a:cubicBezTo>
                      <a:pt x="1795" y="1051"/>
                      <a:pt x="1802" y="1039"/>
                      <a:pt x="1816" y="1034"/>
                    </a:cubicBezTo>
                    <a:cubicBezTo>
                      <a:pt x="1823" y="1032"/>
                      <a:pt x="1828" y="1031"/>
                      <a:pt x="1835" y="1033"/>
                    </a:cubicBezTo>
                    <a:cubicBezTo>
                      <a:pt x="1840" y="1034"/>
                      <a:pt x="1844" y="1037"/>
                      <a:pt x="1847" y="1041"/>
                    </a:cubicBezTo>
                    <a:cubicBezTo>
                      <a:pt x="1851" y="1047"/>
                      <a:pt x="1852" y="1053"/>
                      <a:pt x="1849" y="1060"/>
                    </a:cubicBezTo>
                    <a:cubicBezTo>
                      <a:pt x="1848" y="1063"/>
                      <a:pt x="1845" y="1066"/>
                      <a:pt x="1841" y="1067"/>
                    </a:cubicBezTo>
                    <a:cubicBezTo>
                      <a:pt x="1837" y="1069"/>
                      <a:pt x="1832" y="1068"/>
                      <a:pt x="1829" y="1066"/>
                    </a:cubicBezTo>
                    <a:cubicBezTo>
                      <a:pt x="1824" y="1063"/>
                      <a:pt x="1822" y="1058"/>
                      <a:pt x="1823" y="1053"/>
                    </a:cubicBezTo>
                    <a:cubicBezTo>
                      <a:pt x="1824" y="1048"/>
                      <a:pt x="1828" y="1044"/>
                      <a:pt x="1833" y="1044"/>
                    </a:cubicBezTo>
                    <a:cubicBezTo>
                      <a:pt x="1840" y="1044"/>
                      <a:pt x="1845" y="1049"/>
                      <a:pt x="1845" y="1055"/>
                    </a:cubicBezTo>
                    <a:cubicBezTo>
                      <a:pt x="1845" y="1061"/>
                      <a:pt x="1840" y="1066"/>
                      <a:pt x="1834" y="1066"/>
                    </a:cubicBezTo>
                    <a:cubicBezTo>
                      <a:pt x="1832" y="1066"/>
                      <a:pt x="1829" y="1066"/>
                      <a:pt x="1828" y="1064"/>
                    </a:cubicBezTo>
                    <a:cubicBezTo>
                      <a:pt x="1828" y="1065"/>
                      <a:pt x="1828" y="1065"/>
                      <a:pt x="1829" y="1065"/>
                    </a:cubicBezTo>
                    <a:cubicBezTo>
                      <a:pt x="1833" y="1068"/>
                      <a:pt x="1837" y="1068"/>
                      <a:pt x="1841" y="1067"/>
                    </a:cubicBezTo>
                    <a:cubicBezTo>
                      <a:pt x="1845" y="1065"/>
                      <a:pt x="1847" y="1063"/>
                      <a:pt x="1849" y="1059"/>
                    </a:cubicBezTo>
                    <a:cubicBezTo>
                      <a:pt x="1851" y="1053"/>
                      <a:pt x="1850" y="1047"/>
                      <a:pt x="1846" y="1042"/>
                    </a:cubicBezTo>
                    <a:cubicBezTo>
                      <a:pt x="1843" y="1038"/>
                      <a:pt x="1839" y="1035"/>
                      <a:pt x="1834" y="1034"/>
                    </a:cubicBezTo>
                    <a:cubicBezTo>
                      <a:pt x="1828" y="1033"/>
                      <a:pt x="1823" y="1033"/>
                      <a:pt x="1817" y="1036"/>
                    </a:cubicBezTo>
                    <a:cubicBezTo>
                      <a:pt x="1804" y="1041"/>
                      <a:pt x="1797" y="1051"/>
                      <a:pt x="1798" y="1065"/>
                    </a:cubicBezTo>
                    <a:cubicBezTo>
                      <a:pt x="1799" y="1082"/>
                      <a:pt x="1813" y="1095"/>
                      <a:pt x="1827" y="1102"/>
                    </a:cubicBezTo>
                    <a:cubicBezTo>
                      <a:pt x="1843" y="1108"/>
                      <a:pt x="1861" y="1107"/>
                      <a:pt x="1871" y="1089"/>
                    </a:cubicBezTo>
                    <a:cubicBezTo>
                      <a:pt x="1874" y="1082"/>
                      <a:pt x="1876" y="1076"/>
                      <a:pt x="1877" y="1068"/>
                    </a:cubicBezTo>
                    <a:cubicBezTo>
                      <a:pt x="1877" y="1063"/>
                      <a:pt x="1877" y="1059"/>
                      <a:pt x="1877" y="1054"/>
                    </a:cubicBezTo>
                    <a:cubicBezTo>
                      <a:pt x="1876" y="1036"/>
                      <a:pt x="1870" y="1021"/>
                      <a:pt x="1873" y="1003"/>
                    </a:cubicBezTo>
                    <a:cubicBezTo>
                      <a:pt x="1875" y="986"/>
                      <a:pt x="1884" y="971"/>
                      <a:pt x="1901" y="960"/>
                    </a:cubicBezTo>
                    <a:cubicBezTo>
                      <a:pt x="1909" y="955"/>
                      <a:pt x="1915" y="952"/>
                      <a:pt x="1925" y="950"/>
                    </a:cubicBezTo>
                    <a:cubicBezTo>
                      <a:pt x="1929" y="949"/>
                      <a:pt x="1932" y="948"/>
                      <a:pt x="1936" y="948"/>
                    </a:cubicBezTo>
                    <a:cubicBezTo>
                      <a:pt x="1933" y="947"/>
                      <a:pt x="1931" y="945"/>
                      <a:pt x="1929" y="942"/>
                    </a:cubicBezTo>
                    <a:cubicBezTo>
                      <a:pt x="1922" y="934"/>
                      <a:pt x="1920" y="922"/>
                      <a:pt x="1924" y="912"/>
                    </a:cubicBezTo>
                    <a:cubicBezTo>
                      <a:pt x="1929" y="903"/>
                      <a:pt x="1938" y="895"/>
                      <a:pt x="1949" y="895"/>
                    </a:cubicBezTo>
                    <a:cubicBezTo>
                      <a:pt x="1958" y="896"/>
                      <a:pt x="1966" y="901"/>
                      <a:pt x="1969" y="909"/>
                    </a:cubicBezTo>
                    <a:cubicBezTo>
                      <a:pt x="1970" y="914"/>
                      <a:pt x="1970" y="920"/>
                      <a:pt x="1967" y="924"/>
                    </a:cubicBezTo>
                    <a:cubicBezTo>
                      <a:pt x="1966" y="927"/>
                      <a:pt x="1963" y="929"/>
                      <a:pt x="1961" y="930"/>
                    </a:cubicBezTo>
                    <a:cubicBezTo>
                      <a:pt x="1956" y="933"/>
                      <a:pt x="1950" y="931"/>
                      <a:pt x="1947" y="927"/>
                    </a:cubicBezTo>
                    <a:cubicBezTo>
                      <a:pt x="1944" y="922"/>
                      <a:pt x="1945" y="915"/>
                      <a:pt x="1950" y="912"/>
                    </a:cubicBezTo>
                    <a:cubicBezTo>
                      <a:pt x="1954" y="908"/>
                      <a:pt x="1961" y="909"/>
                      <a:pt x="1965" y="914"/>
                    </a:cubicBezTo>
                    <a:cubicBezTo>
                      <a:pt x="1968" y="918"/>
                      <a:pt x="1967" y="924"/>
                      <a:pt x="1964" y="928"/>
                    </a:cubicBezTo>
                    <a:cubicBezTo>
                      <a:pt x="1969" y="923"/>
                      <a:pt x="1970" y="916"/>
                      <a:pt x="1968" y="909"/>
                    </a:cubicBezTo>
                    <a:cubicBezTo>
                      <a:pt x="1965" y="902"/>
                      <a:pt x="1958" y="897"/>
                      <a:pt x="1949" y="897"/>
                    </a:cubicBezTo>
                    <a:cubicBezTo>
                      <a:pt x="1939" y="897"/>
                      <a:pt x="1930" y="904"/>
                      <a:pt x="1926" y="913"/>
                    </a:cubicBezTo>
                    <a:cubicBezTo>
                      <a:pt x="1924" y="918"/>
                      <a:pt x="1923" y="925"/>
                      <a:pt x="1925" y="930"/>
                    </a:cubicBezTo>
                    <a:cubicBezTo>
                      <a:pt x="1930" y="949"/>
                      <a:pt x="1952" y="947"/>
                      <a:pt x="1972" y="957"/>
                    </a:cubicBezTo>
                    <a:cubicBezTo>
                      <a:pt x="1991" y="968"/>
                      <a:pt x="2008" y="987"/>
                      <a:pt x="2016" y="1007"/>
                    </a:cubicBezTo>
                    <a:cubicBezTo>
                      <a:pt x="2001" y="982"/>
                      <a:pt x="1981" y="959"/>
                      <a:pt x="1951" y="953"/>
                    </a:cubicBezTo>
                    <a:cubicBezTo>
                      <a:pt x="1942" y="952"/>
                      <a:pt x="1935" y="952"/>
                      <a:pt x="1926" y="954"/>
                    </a:cubicBezTo>
                    <a:cubicBezTo>
                      <a:pt x="1917" y="956"/>
                      <a:pt x="1911" y="959"/>
                      <a:pt x="1903" y="964"/>
                    </a:cubicBezTo>
                    <a:cubicBezTo>
                      <a:pt x="1881" y="980"/>
                      <a:pt x="1874" y="1002"/>
                      <a:pt x="1878" y="1026"/>
                    </a:cubicBezTo>
                    <a:cubicBezTo>
                      <a:pt x="1882" y="1045"/>
                      <a:pt x="1890" y="1061"/>
                      <a:pt x="1910" y="1066"/>
                    </a:cubicBezTo>
                    <a:close/>
                    <a:moveTo>
                      <a:pt x="1831" y="1258"/>
                    </a:moveTo>
                    <a:cubicBezTo>
                      <a:pt x="1830" y="1255"/>
                      <a:pt x="1830" y="1252"/>
                      <a:pt x="1833" y="1250"/>
                    </a:cubicBezTo>
                    <a:cubicBezTo>
                      <a:pt x="1835" y="1249"/>
                      <a:pt x="1838" y="1249"/>
                      <a:pt x="1840" y="1252"/>
                    </a:cubicBezTo>
                    <a:cubicBezTo>
                      <a:pt x="1842" y="1254"/>
                      <a:pt x="1841" y="1257"/>
                      <a:pt x="1839" y="1259"/>
                    </a:cubicBezTo>
                    <a:cubicBezTo>
                      <a:pt x="1836" y="1260"/>
                      <a:pt x="1833" y="1260"/>
                      <a:pt x="1831" y="1258"/>
                    </a:cubicBezTo>
                    <a:close/>
                    <a:moveTo>
                      <a:pt x="1927" y="1159"/>
                    </a:moveTo>
                    <a:cubicBezTo>
                      <a:pt x="1932" y="1158"/>
                      <a:pt x="1938" y="1155"/>
                      <a:pt x="1938" y="1150"/>
                    </a:cubicBezTo>
                    <a:cubicBezTo>
                      <a:pt x="1938" y="1147"/>
                      <a:pt x="1937" y="1144"/>
                      <a:pt x="1934" y="1142"/>
                    </a:cubicBezTo>
                    <a:cubicBezTo>
                      <a:pt x="1931" y="1140"/>
                      <a:pt x="1927" y="1142"/>
                      <a:pt x="1926" y="1145"/>
                    </a:cubicBezTo>
                    <a:cubicBezTo>
                      <a:pt x="1925" y="1147"/>
                      <a:pt x="1926" y="1150"/>
                      <a:pt x="1928" y="1152"/>
                    </a:cubicBezTo>
                    <a:cubicBezTo>
                      <a:pt x="1923" y="1152"/>
                      <a:pt x="1920" y="1143"/>
                      <a:pt x="1927" y="1139"/>
                    </a:cubicBezTo>
                    <a:cubicBezTo>
                      <a:pt x="1931" y="1137"/>
                      <a:pt x="1936" y="1138"/>
                      <a:pt x="1939" y="1141"/>
                    </a:cubicBezTo>
                    <a:cubicBezTo>
                      <a:pt x="1944" y="1147"/>
                      <a:pt x="1942" y="1155"/>
                      <a:pt x="1937" y="1159"/>
                    </a:cubicBezTo>
                    <a:cubicBezTo>
                      <a:pt x="1932" y="1163"/>
                      <a:pt x="1925" y="1163"/>
                      <a:pt x="1919" y="1160"/>
                    </a:cubicBezTo>
                    <a:cubicBezTo>
                      <a:pt x="1935" y="1170"/>
                      <a:pt x="1965" y="1167"/>
                      <a:pt x="1977" y="1161"/>
                    </a:cubicBezTo>
                    <a:cubicBezTo>
                      <a:pt x="1977" y="1162"/>
                      <a:pt x="1977" y="1163"/>
                      <a:pt x="1978" y="1164"/>
                    </a:cubicBezTo>
                    <a:cubicBezTo>
                      <a:pt x="1957" y="1173"/>
                      <a:pt x="1927" y="1172"/>
                      <a:pt x="1914" y="1160"/>
                    </a:cubicBezTo>
                    <a:cubicBezTo>
                      <a:pt x="1922" y="1185"/>
                      <a:pt x="1921" y="1202"/>
                      <a:pt x="1929" y="1218"/>
                    </a:cubicBezTo>
                    <a:cubicBezTo>
                      <a:pt x="1932" y="1225"/>
                      <a:pt x="1938" y="1232"/>
                      <a:pt x="1945" y="1235"/>
                    </a:cubicBezTo>
                    <a:cubicBezTo>
                      <a:pt x="1945" y="1236"/>
                      <a:pt x="1946" y="1238"/>
                      <a:pt x="1948" y="1240"/>
                    </a:cubicBezTo>
                    <a:cubicBezTo>
                      <a:pt x="1938" y="1239"/>
                      <a:pt x="1929" y="1229"/>
                      <a:pt x="1924" y="1217"/>
                    </a:cubicBezTo>
                    <a:cubicBezTo>
                      <a:pt x="1924" y="1216"/>
                      <a:pt x="1924" y="1216"/>
                      <a:pt x="1923" y="1215"/>
                    </a:cubicBezTo>
                    <a:cubicBezTo>
                      <a:pt x="1923" y="1230"/>
                      <a:pt x="1931" y="1249"/>
                      <a:pt x="1944" y="1261"/>
                    </a:cubicBezTo>
                    <a:cubicBezTo>
                      <a:pt x="1948" y="1266"/>
                      <a:pt x="1956" y="1272"/>
                      <a:pt x="1963" y="1272"/>
                    </a:cubicBezTo>
                    <a:cubicBezTo>
                      <a:pt x="1967" y="1272"/>
                      <a:pt x="1973" y="1269"/>
                      <a:pt x="1973" y="1265"/>
                    </a:cubicBezTo>
                    <a:cubicBezTo>
                      <a:pt x="1973" y="1263"/>
                      <a:pt x="1972" y="1261"/>
                      <a:pt x="1971" y="1261"/>
                    </a:cubicBezTo>
                    <a:cubicBezTo>
                      <a:pt x="1969" y="1260"/>
                      <a:pt x="1968" y="1261"/>
                      <a:pt x="1967" y="1262"/>
                    </a:cubicBezTo>
                    <a:cubicBezTo>
                      <a:pt x="1966" y="1263"/>
                      <a:pt x="1966" y="1264"/>
                      <a:pt x="1967" y="1265"/>
                    </a:cubicBezTo>
                    <a:cubicBezTo>
                      <a:pt x="1967" y="1266"/>
                      <a:pt x="1969" y="1267"/>
                      <a:pt x="1970" y="1266"/>
                    </a:cubicBezTo>
                    <a:cubicBezTo>
                      <a:pt x="1971" y="1265"/>
                      <a:pt x="1971" y="1264"/>
                      <a:pt x="1971" y="1264"/>
                    </a:cubicBezTo>
                    <a:cubicBezTo>
                      <a:pt x="1972" y="1264"/>
                      <a:pt x="1972" y="1265"/>
                      <a:pt x="1971" y="1266"/>
                    </a:cubicBezTo>
                    <a:cubicBezTo>
                      <a:pt x="1971" y="1268"/>
                      <a:pt x="1969" y="1268"/>
                      <a:pt x="1967" y="1268"/>
                    </a:cubicBezTo>
                    <a:cubicBezTo>
                      <a:pt x="1965" y="1268"/>
                      <a:pt x="1963" y="1265"/>
                      <a:pt x="1964" y="1262"/>
                    </a:cubicBezTo>
                    <a:cubicBezTo>
                      <a:pt x="1964" y="1260"/>
                      <a:pt x="1965" y="1258"/>
                      <a:pt x="1967" y="1257"/>
                    </a:cubicBezTo>
                    <a:cubicBezTo>
                      <a:pt x="1969" y="1257"/>
                      <a:pt x="1971" y="1257"/>
                      <a:pt x="1972" y="1258"/>
                    </a:cubicBezTo>
                    <a:cubicBezTo>
                      <a:pt x="1975" y="1259"/>
                      <a:pt x="1976" y="1261"/>
                      <a:pt x="1976" y="1264"/>
                    </a:cubicBezTo>
                    <a:cubicBezTo>
                      <a:pt x="1976" y="1269"/>
                      <a:pt x="1971" y="1272"/>
                      <a:pt x="1966" y="1273"/>
                    </a:cubicBezTo>
                    <a:cubicBezTo>
                      <a:pt x="1964" y="1274"/>
                      <a:pt x="1961" y="1274"/>
                      <a:pt x="1959" y="1273"/>
                    </a:cubicBezTo>
                    <a:cubicBezTo>
                      <a:pt x="1969" y="1277"/>
                      <a:pt x="1978" y="1275"/>
                      <a:pt x="1986" y="1270"/>
                    </a:cubicBezTo>
                    <a:cubicBezTo>
                      <a:pt x="1991" y="1267"/>
                      <a:pt x="1995" y="1262"/>
                      <a:pt x="1996" y="1256"/>
                    </a:cubicBezTo>
                    <a:cubicBezTo>
                      <a:pt x="1996" y="1256"/>
                      <a:pt x="1996" y="1256"/>
                      <a:pt x="1996" y="1256"/>
                    </a:cubicBezTo>
                    <a:cubicBezTo>
                      <a:pt x="1994" y="1261"/>
                      <a:pt x="1987" y="1264"/>
                      <a:pt x="1982" y="1258"/>
                    </a:cubicBezTo>
                    <a:cubicBezTo>
                      <a:pt x="1978" y="1254"/>
                      <a:pt x="1978" y="1242"/>
                      <a:pt x="1964" y="1241"/>
                    </a:cubicBezTo>
                    <a:cubicBezTo>
                      <a:pt x="1970" y="1238"/>
                      <a:pt x="1977" y="1237"/>
                      <a:pt x="1983" y="1238"/>
                    </a:cubicBezTo>
                    <a:cubicBezTo>
                      <a:pt x="1990" y="1240"/>
                      <a:pt x="1996" y="1245"/>
                      <a:pt x="1997" y="1252"/>
                    </a:cubicBezTo>
                    <a:cubicBezTo>
                      <a:pt x="1998" y="1260"/>
                      <a:pt x="1993" y="1267"/>
                      <a:pt x="1987" y="1272"/>
                    </a:cubicBezTo>
                    <a:cubicBezTo>
                      <a:pt x="1977" y="1278"/>
                      <a:pt x="1966" y="1278"/>
                      <a:pt x="1955" y="1273"/>
                    </a:cubicBezTo>
                    <a:cubicBezTo>
                      <a:pt x="1946" y="1268"/>
                      <a:pt x="1936" y="1256"/>
                      <a:pt x="1930" y="1247"/>
                    </a:cubicBezTo>
                    <a:cubicBezTo>
                      <a:pt x="1925" y="1239"/>
                      <a:pt x="1922" y="1227"/>
                      <a:pt x="1921" y="1218"/>
                    </a:cubicBezTo>
                    <a:cubicBezTo>
                      <a:pt x="1920" y="1224"/>
                      <a:pt x="1918" y="1229"/>
                      <a:pt x="1916" y="1235"/>
                    </a:cubicBezTo>
                    <a:cubicBezTo>
                      <a:pt x="1909" y="1246"/>
                      <a:pt x="1902" y="1253"/>
                      <a:pt x="1890" y="1259"/>
                    </a:cubicBezTo>
                    <a:cubicBezTo>
                      <a:pt x="1886" y="1261"/>
                      <a:pt x="1882" y="1262"/>
                      <a:pt x="1878" y="1263"/>
                    </a:cubicBezTo>
                    <a:cubicBezTo>
                      <a:pt x="1878" y="1262"/>
                      <a:pt x="1878" y="1261"/>
                      <a:pt x="1877" y="1260"/>
                    </a:cubicBezTo>
                    <a:cubicBezTo>
                      <a:pt x="1881" y="1259"/>
                      <a:pt x="1884" y="1258"/>
                      <a:pt x="1888" y="1256"/>
                    </a:cubicBezTo>
                    <a:cubicBezTo>
                      <a:pt x="1899" y="1250"/>
                      <a:pt x="1906" y="1243"/>
                      <a:pt x="1911" y="1232"/>
                    </a:cubicBezTo>
                    <a:cubicBezTo>
                      <a:pt x="1918" y="1218"/>
                      <a:pt x="1919" y="1203"/>
                      <a:pt x="1917" y="1188"/>
                    </a:cubicBezTo>
                    <a:cubicBezTo>
                      <a:pt x="1916" y="1192"/>
                      <a:pt x="1915" y="1196"/>
                      <a:pt x="1914" y="1200"/>
                    </a:cubicBezTo>
                    <a:cubicBezTo>
                      <a:pt x="1914" y="1200"/>
                      <a:pt x="1914" y="1200"/>
                      <a:pt x="1914" y="1200"/>
                    </a:cubicBezTo>
                    <a:cubicBezTo>
                      <a:pt x="1910" y="1208"/>
                      <a:pt x="1906" y="1215"/>
                      <a:pt x="1898" y="1219"/>
                    </a:cubicBezTo>
                    <a:cubicBezTo>
                      <a:pt x="1904" y="1213"/>
                      <a:pt x="1907" y="1207"/>
                      <a:pt x="1911" y="1199"/>
                    </a:cubicBezTo>
                    <a:cubicBezTo>
                      <a:pt x="1911" y="1199"/>
                      <a:pt x="1911" y="1199"/>
                      <a:pt x="1911" y="1199"/>
                    </a:cubicBezTo>
                    <a:cubicBezTo>
                      <a:pt x="1917" y="1182"/>
                      <a:pt x="1915" y="1178"/>
                      <a:pt x="1910" y="1161"/>
                    </a:cubicBezTo>
                    <a:cubicBezTo>
                      <a:pt x="1902" y="1135"/>
                      <a:pt x="1892" y="1109"/>
                      <a:pt x="1895" y="1084"/>
                    </a:cubicBezTo>
                    <a:cubicBezTo>
                      <a:pt x="1895" y="1101"/>
                      <a:pt x="1905" y="1159"/>
                      <a:pt x="1927" y="1159"/>
                    </a:cubicBezTo>
                    <a:close/>
                    <a:moveTo>
                      <a:pt x="1905" y="1209"/>
                    </a:moveTo>
                    <a:cubicBezTo>
                      <a:pt x="1895" y="1201"/>
                      <a:pt x="1886" y="1216"/>
                      <a:pt x="1882" y="1220"/>
                    </a:cubicBezTo>
                    <a:cubicBezTo>
                      <a:pt x="1879" y="1223"/>
                      <a:pt x="1876" y="1225"/>
                      <a:pt x="1872" y="1225"/>
                    </a:cubicBezTo>
                    <a:cubicBezTo>
                      <a:pt x="1876" y="1228"/>
                      <a:pt x="1888" y="1230"/>
                      <a:pt x="1894" y="1230"/>
                    </a:cubicBezTo>
                    <a:cubicBezTo>
                      <a:pt x="1903" y="1228"/>
                      <a:pt x="1909" y="1222"/>
                      <a:pt x="1907" y="1212"/>
                    </a:cubicBezTo>
                    <a:cubicBezTo>
                      <a:pt x="1905" y="1216"/>
                      <a:pt x="1899" y="1220"/>
                      <a:pt x="1894" y="1220"/>
                    </a:cubicBezTo>
                    <a:cubicBezTo>
                      <a:pt x="1897" y="1219"/>
                      <a:pt x="1902" y="1215"/>
                      <a:pt x="1905" y="1209"/>
                    </a:cubicBezTo>
                    <a:close/>
                    <a:moveTo>
                      <a:pt x="1980" y="1217"/>
                    </a:moveTo>
                    <a:cubicBezTo>
                      <a:pt x="1981" y="1220"/>
                      <a:pt x="1984" y="1221"/>
                      <a:pt x="1987" y="1220"/>
                    </a:cubicBezTo>
                    <a:cubicBezTo>
                      <a:pt x="1990" y="1219"/>
                      <a:pt x="1991" y="1216"/>
                      <a:pt x="1991" y="1213"/>
                    </a:cubicBezTo>
                    <a:cubicBezTo>
                      <a:pt x="1990" y="1210"/>
                      <a:pt x="1986" y="1209"/>
                      <a:pt x="1983" y="1209"/>
                    </a:cubicBezTo>
                    <a:cubicBezTo>
                      <a:pt x="1980" y="1210"/>
                      <a:pt x="1979" y="1214"/>
                      <a:pt x="1980" y="1217"/>
                    </a:cubicBezTo>
                    <a:close/>
                    <a:moveTo>
                      <a:pt x="1966" y="1227"/>
                    </a:moveTo>
                    <a:cubicBezTo>
                      <a:pt x="1967" y="1230"/>
                      <a:pt x="1971" y="1232"/>
                      <a:pt x="1975" y="1231"/>
                    </a:cubicBezTo>
                    <a:cubicBezTo>
                      <a:pt x="1978" y="1230"/>
                      <a:pt x="1980" y="1226"/>
                      <a:pt x="1979" y="1222"/>
                    </a:cubicBezTo>
                    <a:cubicBezTo>
                      <a:pt x="1978" y="1219"/>
                      <a:pt x="1974" y="1217"/>
                      <a:pt x="1971" y="1218"/>
                    </a:cubicBezTo>
                    <a:cubicBezTo>
                      <a:pt x="1967" y="1219"/>
                      <a:pt x="1965" y="1223"/>
                      <a:pt x="1966" y="1227"/>
                    </a:cubicBezTo>
                    <a:close/>
                    <a:moveTo>
                      <a:pt x="1946" y="1236"/>
                    </a:moveTo>
                    <a:cubicBezTo>
                      <a:pt x="1948" y="1241"/>
                      <a:pt x="1953" y="1243"/>
                      <a:pt x="1958" y="1242"/>
                    </a:cubicBezTo>
                    <a:cubicBezTo>
                      <a:pt x="1963" y="1240"/>
                      <a:pt x="1966" y="1235"/>
                      <a:pt x="1964" y="1230"/>
                    </a:cubicBezTo>
                    <a:cubicBezTo>
                      <a:pt x="1963" y="1225"/>
                      <a:pt x="1957" y="1222"/>
                      <a:pt x="1952" y="1224"/>
                    </a:cubicBezTo>
                    <a:cubicBezTo>
                      <a:pt x="1948" y="1225"/>
                      <a:pt x="1945" y="1231"/>
                      <a:pt x="1946" y="1236"/>
                    </a:cubicBezTo>
                    <a:close/>
                    <a:moveTo>
                      <a:pt x="1857" y="1270"/>
                    </a:moveTo>
                    <a:cubicBezTo>
                      <a:pt x="1854" y="1265"/>
                      <a:pt x="1855" y="1259"/>
                      <a:pt x="1860" y="1256"/>
                    </a:cubicBezTo>
                    <a:cubicBezTo>
                      <a:pt x="1865" y="1253"/>
                      <a:pt x="1871" y="1254"/>
                      <a:pt x="1874" y="1258"/>
                    </a:cubicBezTo>
                    <a:cubicBezTo>
                      <a:pt x="1877" y="1263"/>
                      <a:pt x="1876" y="1269"/>
                      <a:pt x="1872" y="1273"/>
                    </a:cubicBezTo>
                    <a:cubicBezTo>
                      <a:pt x="1867" y="1276"/>
                      <a:pt x="1861" y="1275"/>
                      <a:pt x="1857" y="1270"/>
                    </a:cubicBezTo>
                    <a:close/>
                    <a:moveTo>
                      <a:pt x="1841" y="1266"/>
                    </a:moveTo>
                    <a:cubicBezTo>
                      <a:pt x="1839" y="1263"/>
                      <a:pt x="1840" y="1259"/>
                      <a:pt x="1843" y="1257"/>
                    </a:cubicBezTo>
                    <a:cubicBezTo>
                      <a:pt x="1846" y="1255"/>
                      <a:pt x="1850" y="1256"/>
                      <a:pt x="1852" y="1259"/>
                    </a:cubicBezTo>
                    <a:cubicBezTo>
                      <a:pt x="1854" y="1262"/>
                      <a:pt x="1854" y="1266"/>
                      <a:pt x="1851" y="1268"/>
                    </a:cubicBezTo>
                    <a:cubicBezTo>
                      <a:pt x="1847" y="1270"/>
                      <a:pt x="1843" y="1269"/>
                      <a:pt x="1841" y="1266"/>
                    </a:cubicBezTo>
                    <a:close/>
                    <a:moveTo>
                      <a:pt x="1798" y="1096"/>
                    </a:moveTo>
                    <a:cubicBezTo>
                      <a:pt x="1797" y="1082"/>
                      <a:pt x="1792" y="1067"/>
                      <a:pt x="1782" y="1058"/>
                    </a:cubicBezTo>
                    <a:cubicBezTo>
                      <a:pt x="1772" y="1048"/>
                      <a:pt x="1757" y="1044"/>
                      <a:pt x="1744" y="1049"/>
                    </a:cubicBezTo>
                    <a:cubicBezTo>
                      <a:pt x="1737" y="1052"/>
                      <a:pt x="1731" y="1058"/>
                      <a:pt x="1726" y="1065"/>
                    </a:cubicBezTo>
                    <a:cubicBezTo>
                      <a:pt x="1722" y="1073"/>
                      <a:pt x="1720" y="1079"/>
                      <a:pt x="1719" y="1088"/>
                    </a:cubicBezTo>
                    <a:cubicBezTo>
                      <a:pt x="1719" y="1097"/>
                      <a:pt x="1720" y="1104"/>
                      <a:pt x="1724" y="1112"/>
                    </a:cubicBezTo>
                    <a:cubicBezTo>
                      <a:pt x="1725" y="1116"/>
                      <a:pt x="1727" y="1119"/>
                      <a:pt x="1729" y="1122"/>
                    </a:cubicBezTo>
                    <a:cubicBezTo>
                      <a:pt x="1734" y="1131"/>
                      <a:pt x="1740" y="1137"/>
                      <a:pt x="1748" y="1143"/>
                    </a:cubicBezTo>
                    <a:cubicBezTo>
                      <a:pt x="1760" y="1152"/>
                      <a:pt x="1771" y="1157"/>
                      <a:pt x="1785" y="1158"/>
                    </a:cubicBezTo>
                    <a:cubicBezTo>
                      <a:pt x="1786" y="1158"/>
                      <a:pt x="1787" y="1158"/>
                      <a:pt x="1788" y="1158"/>
                    </a:cubicBezTo>
                    <a:cubicBezTo>
                      <a:pt x="1779" y="1163"/>
                      <a:pt x="1772" y="1171"/>
                      <a:pt x="1766" y="1180"/>
                    </a:cubicBezTo>
                    <a:cubicBezTo>
                      <a:pt x="1760" y="1191"/>
                      <a:pt x="1758" y="1204"/>
                      <a:pt x="1761" y="1216"/>
                    </a:cubicBezTo>
                    <a:cubicBezTo>
                      <a:pt x="1763" y="1221"/>
                      <a:pt x="1766" y="1226"/>
                      <a:pt x="1770" y="1230"/>
                    </a:cubicBezTo>
                    <a:cubicBezTo>
                      <a:pt x="1767" y="1225"/>
                      <a:pt x="1764" y="1220"/>
                      <a:pt x="1763" y="1216"/>
                    </a:cubicBezTo>
                    <a:cubicBezTo>
                      <a:pt x="1760" y="1204"/>
                      <a:pt x="1763" y="1192"/>
                      <a:pt x="1770" y="1182"/>
                    </a:cubicBezTo>
                    <a:cubicBezTo>
                      <a:pt x="1774" y="1174"/>
                      <a:pt x="1780" y="1169"/>
                      <a:pt x="1786" y="1165"/>
                    </a:cubicBezTo>
                    <a:cubicBezTo>
                      <a:pt x="1799" y="1157"/>
                      <a:pt x="1811" y="1156"/>
                      <a:pt x="1824" y="1149"/>
                    </a:cubicBezTo>
                    <a:cubicBezTo>
                      <a:pt x="1825" y="1149"/>
                      <a:pt x="1825" y="1149"/>
                      <a:pt x="1825" y="1149"/>
                    </a:cubicBezTo>
                    <a:cubicBezTo>
                      <a:pt x="1832" y="1145"/>
                      <a:pt x="1838" y="1141"/>
                      <a:pt x="1844" y="1135"/>
                    </a:cubicBezTo>
                    <a:cubicBezTo>
                      <a:pt x="1846" y="1134"/>
                      <a:pt x="1860" y="1120"/>
                      <a:pt x="1859" y="1118"/>
                    </a:cubicBezTo>
                    <a:cubicBezTo>
                      <a:pt x="1857" y="1118"/>
                      <a:pt x="1848" y="1126"/>
                      <a:pt x="1847" y="1127"/>
                    </a:cubicBezTo>
                    <a:cubicBezTo>
                      <a:pt x="1839" y="1134"/>
                      <a:pt x="1832" y="1139"/>
                      <a:pt x="1823" y="1144"/>
                    </a:cubicBezTo>
                    <a:cubicBezTo>
                      <a:pt x="1822" y="1145"/>
                      <a:pt x="1822" y="1145"/>
                      <a:pt x="1822" y="1145"/>
                    </a:cubicBezTo>
                    <a:cubicBezTo>
                      <a:pt x="1810" y="1151"/>
                      <a:pt x="1799" y="1154"/>
                      <a:pt x="1786" y="1154"/>
                    </a:cubicBezTo>
                    <a:cubicBezTo>
                      <a:pt x="1770" y="1153"/>
                      <a:pt x="1753" y="1146"/>
                      <a:pt x="1744" y="1133"/>
                    </a:cubicBezTo>
                    <a:cubicBezTo>
                      <a:pt x="1739" y="1125"/>
                      <a:pt x="1738" y="1111"/>
                      <a:pt x="1746" y="1105"/>
                    </a:cubicBezTo>
                    <a:cubicBezTo>
                      <a:pt x="1749" y="1103"/>
                      <a:pt x="1753" y="1103"/>
                      <a:pt x="1756" y="1106"/>
                    </a:cubicBezTo>
                    <a:cubicBezTo>
                      <a:pt x="1758" y="1108"/>
                      <a:pt x="1759" y="1111"/>
                      <a:pt x="1757" y="1114"/>
                    </a:cubicBezTo>
                    <a:cubicBezTo>
                      <a:pt x="1756" y="1116"/>
                      <a:pt x="1754" y="1117"/>
                      <a:pt x="1752" y="1117"/>
                    </a:cubicBezTo>
                    <a:cubicBezTo>
                      <a:pt x="1749" y="1118"/>
                      <a:pt x="1747" y="1115"/>
                      <a:pt x="1748" y="1112"/>
                    </a:cubicBezTo>
                    <a:cubicBezTo>
                      <a:pt x="1748" y="1111"/>
                      <a:pt x="1749" y="1109"/>
                      <a:pt x="1751" y="1109"/>
                    </a:cubicBezTo>
                    <a:cubicBezTo>
                      <a:pt x="1749" y="1108"/>
                      <a:pt x="1747" y="1109"/>
                      <a:pt x="1745" y="1111"/>
                    </a:cubicBezTo>
                    <a:cubicBezTo>
                      <a:pt x="1744" y="1114"/>
                      <a:pt x="1744" y="1117"/>
                      <a:pt x="1746" y="1120"/>
                    </a:cubicBezTo>
                    <a:cubicBezTo>
                      <a:pt x="1750" y="1124"/>
                      <a:pt x="1757" y="1124"/>
                      <a:pt x="1761" y="1120"/>
                    </a:cubicBezTo>
                    <a:cubicBezTo>
                      <a:pt x="1764" y="1117"/>
                      <a:pt x="1766" y="1113"/>
                      <a:pt x="1766" y="1108"/>
                    </a:cubicBezTo>
                    <a:cubicBezTo>
                      <a:pt x="1765" y="1104"/>
                      <a:pt x="1763" y="1101"/>
                      <a:pt x="1760" y="1099"/>
                    </a:cubicBezTo>
                    <a:cubicBezTo>
                      <a:pt x="1755" y="1096"/>
                      <a:pt x="1749" y="1096"/>
                      <a:pt x="1744" y="1099"/>
                    </a:cubicBezTo>
                    <a:cubicBezTo>
                      <a:pt x="1734" y="1106"/>
                      <a:pt x="1734" y="1121"/>
                      <a:pt x="1740" y="1131"/>
                    </a:cubicBezTo>
                    <a:cubicBezTo>
                      <a:pt x="1742" y="1134"/>
                      <a:pt x="1745" y="1137"/>
                      <a:pt x="1748" y="1139"/>
                    </a:cubicBezTo>
                    <a:cubicBezTo>
                      <a:pt x="1738" y="1131"/>
                      <a:pt x="1731" y="1123"/>
                      <a:pt x="1726" y="1111"/>
                    </a:cubicBezTo>
                    <a:cubicBezTo>
                      <a:pt x="1723" y="1103"/>
                      <a:pt x="1721" y="1097"/>
                      <a:pt x="1721" y="1088"/>
                    </a:cubicBezTo>
                    <a:cubicBezTo>
                      <a:pt x="1722" y="1080"/>
                      <a:pt x="1724" y="1073"/>
                      <a:pt x="1728" y="1065"/>
                    </a:cubicBezTo>
                    <a:cubicBezTo>
                      <a:pt x="1730" y="1061"/>
                      <a:pt x="1733" y="1059"/>
                      <a:pt x="1736" y="1056"/>
                    </a:cubicBezTo>
                    <a:cubicBezTo>
                      <a:pt x="1736" y="1055"/>
                      <a:pt x="1736" y="1055"/>
                      <a:pt x="1736" y="1055"/>
                    </a:cubicBezTo>
                    <a:cubicBezTo>
                      <a:pt x="1729" y="1065"/>
                      <a:pt x="1730" y="1080"/>
                      <a:pt x="1747" y="1082"/>
                    </a:cubicBezTo>
                    <a:cubicBezTo>
                      <a:pt x="1760" y="1084"/>
                      <a:pt x="1781" y="1070"/>
                      <a:pt x="1798" y="1096"/>
                    </a:cubicBezTo>
                    <a:close/>
                    <a:moveTo>
                      <a:pt x="1764" y="1214"/>
                    </a:moveTo>
                    <a:cubicBezTo>
                      <a:pt x="1779" y="1209"/>
                      <a:pt x="1784" y="1229"/>
                      <a:pt x="1787" y="1235"/>
                    </a:cubicBezTo>
                    <a:cubicBezTo>
                      <a:pt x="1790" y="1240"/>
                      <a:pt x="1793" y="1243"/>
                      <a:pt x="1797" y="1244"/>
                    </a:cubicBezTo>
                    <a:cubicBezTo>
                      <a:pt x="1791" y="1246"/>
                      <a:pt x="1776" y="1245"/>
                      <a:pt x="1769" y="1242"/>
                    </a:cubicBezTo>
                    <a:cubicBezTo>
                      <a:pt x="1760" y="1238"/>
                      <a:pt x="1754" y="1228"/>
                      <a:pt x="1760" y="1217"/>
                    </a:cubicBezTo>
                    <a:cubicBezTo>
                      <a:pt x="1762" y="1223"/>
                      <a:pt x="1767" y="1230"/>
                      <a:pt x="1773" y="1231"/>
                    </a:cubicBezTo>
                    <a:cubicBezTo>
                      <a:pt x="1770" y="1229"/>
                      <a:pt x="1765" y="1222"/>
                      <a:pt x="1764" y="1214"/>
                    </a:cubicBezTo>
                    <a:close/>
                    <a:moveTo>
                      <a:pt x="2005" y="1028"/>
                    </a:moveTo>
                    <a:cubicBezTo>
                      <a:pt x="2008" y="1048"/>
                      <a:pt x="2005" y="1062"/>
                      <a:pt x="2004" y="1082"/>
                    </a:cubicBezTo>
                    <a:cubicBezTo>
                      <a:pt x="2004" y="1092"/>
                      <a:pt x="2006" y="1100"/>
                      <a:pt x="2013" y="1108"/>
                    </a:cubicBezTo>
                    <a:cubicBezTo>
                      <a:pt x="2018" y="1114"/>
                      <a:pt x="2026" y="1117"/>
                      <a:pt x="2035" y="1115"/>
                    </a:cubicBezTo>
                    <a:cubicBezTo>
                      <a:pt x="2042" y="1113"/>
                      <a:pt x="2047" y="1108"/>
                      <a:pt x="2048" y="1101"/>
                    </a:cubicBezTo>
                    <a:cubicBezTo>
                      <a:pt x="2049" y="1096"/>
                      <a:pt x="2048" y="1092"/>
                      <a:pt x="2045" y="1088"/>
                    </a:cubicBezTo>
                    <a:cubicBezTo>
                      <a:pt x="2041" y="1083"/>
                      <a:pt x="2033" y="1081"/>
                      <a:pt x="2029" y="1086"/>
                    </a:cubicBezTo>
                    <a:cubicBezTo>
                      <a:pt x="2026" y="1089"/>
                      <a:pt x="2025" y="1093"/>
                      <a:pt x="2028" y="1097"/>
                    </a:cubicBezTo>
                    <a:cubicBezTo>
                      <a:pt x="2030" y="1101"/>
                      <a:pt x="2036" y="1102"/>
                      <a:pt x="2040" y="1099"/>
                    </a:cubicBezTo>
                    <a:cubicBezTo>
                      <a:pt x="2044" y="1096"/>
                      <a:pt x="2045" y="1091"/>
                      <a:pt x="2042" y="1087"/>
                    </a:cubicBezTo>
                    <a:cubicBezTo>
                      <a:pt x="2041" y="1086"/>
                      <a:pt x="2041" y="1086"/>
                      <a:pt x="2040" y="1085"/>
                    </a:cubicBezTo>
                    <a:cubicBezTo>
                      <a:pt x="2041" y="1086"/>
                      <a:pt x="2043" y="1087"/>
                      <a:pt x="2044" y="1089"/>
                    </a:cubicBezTo>
                    <a:cubicBezTo>
                      <a:pt x="2047" y="1092"/>
                      <a:pt x="2047" y="1096"/>
                      <a:pt x="2046" y="1100"/>
                    </a:cubicBezTo>
                    <a:cubicBezTo>
                      <a:pt x="2045" y="1106"/>
                      <a:pt x="2040" y="1111"/>
                      <a:pt x="2034" y="1112"/>
                    </a:cubicBezTo>
                    <a:cubicBezTo>
                      <a:pt x="2027" y="1114"/>
                      <a:pt x="2020" y="1111"/>
                      <a:pt x="2015" y="1105"/>
                    </a:cubicBezTo>
                    <a:cubicBezTo>
                      <a:pt x="2010" y="1099"/>
                      <a:pt x="2009" y="1091"/>
                      <a:pt x="2009" y="1082"/>
                    </a:cubicBezTo>
                    <a:cubicBezTo>
                      <a:pt x="2010" y="1062"/>
                      <a:pt x="2013" y="1048"/>
                      <a:pt x="2010" y="1027"/>
                    </a:cubicBezTo>
                    <a:cubicBezTo>
                      <a:pt x="2007" y="1007"/>
                      <a:pt x="1998" y="990"/>
                      <a:pt x="1983" y="976"/>
                    </a:cubicBezTo>
                    <a:cubicBezTo>
                      <a:pt x="1969" y="964"/>
                      <a:pt x="1953" y="960"/>
                      <a:pt x="1935" y="967"/>
                    </a:cubicBezTo>
                    <a:cubicBezTo>
                      <a:pt x="1920" y="974"/>
                      <a:pt x="1908" y="990"/>
                      <a:pt x="1909" y="1007"/>
                    </a:cubicBezTo>
                    <a:cubicBezTo>
                      <a:pt x="1909" y="1007"/>
                      <a:pt x="1909" y="1007"/>
                      <a:pt x="1909" y="1007"/>
                    </a:cubicBezTo>
                    <a:cubicBezTo>
                      <a:pt x="1913" y="1000"/>
                      <a:pt x="1921" y="993"/>
                      <a:pt x="1932" y="993"/>
                    </a:cubicBezTo>
                    <a:cubicBezTo>
                      <a:pt x="1949" y="991"/>
                      <a:pt x="1960" y="1002"/>
                      <a:pt x="1962" y="1019"/>
                    </a:cubicBezTo>
                    <a:cubicBezTo>
                      <a:pt x="1965" y="1049"/>
                      <a:pt x="2001" y="1044"/>
                      <a:pt x="1997" y="1012"/>
                    </a:cubicBezTo>
                    <a:cubicBezTo>
                      <a:pt x="1995" y="995"/>
                      <a:pt x="1982" y="983"/>
                      <a:pt x="1969" y="978"/>
                    </a:cubicBezTo>
                    <a:cubicBezTo>
                      <a:pt x="1945" y="969"/>
                      <a:pt x="1911" y="981"/>
                      <a:pt x="1909" y="1007"/>
                    </a:cubicBezTo>
                    <a:cubicBezTo>
                      <a:pt x="1910" y="990"/>
                      <a:pt x="1921" y="976"/>
                      <a:pt x="1937" y="970"/>
                    </a:cubicBezTo>
                    <a:cubicBezTo>
                      <a:pt x="1953" y="964"/>
                      <a:pt x="1968" y="968"/>
                      <a:pt x="1980" y="979"/>
                    </a:cubicBezTo>
                    <a:cubicBezTo>
                      <a:pt x="1994" y="992"/>
                      <a:pt x="2002" y="1009"/>
                      <a:pt x="2005" y="1028"/>
                    </a:cubicBezTo>
                    <a:close/>
                    <a:moveTo>
                      <a:pt x="1864" y="1110"/>
                    </a:moveTo>
                    <a:cubicBezTo>
                      <a:pt x="1832" y="1123"/>
                      <a:pt x="1807" y="1108"/>
                      <a:pt x="1791" y="1109"/>
                    </a:cubicBezTo>
                    <a:cubicBezTo>
                      <a:pt x="1772" y="1110"/>
                      <a:pt x="1773" y="1131"/>
                      <a:pt x="1793" y="1135"/>
                    </a:cubicBezTo>
                    <a:cubicBezTo>
                      <a:pt x="1814" y="1139"/>
                      <a:pt x="1843" y="1127"/>
                      <a:pt x="1864" y="1110"/>
                    </a:cubicBezTo>
                    <a:close/>
                    <a:moveTo>
                      <a:pt x="1895" y="1080"/>
                    </a:moveTo>
                    <a:cubicBezTo>
                      <a:pt x="1901" y="1095"/>
                      <a:pt x="1913" y="1106"/>
                      <a:pt x="1927" y="1111"/>
                    </a:cubicBezTo>
                    <a:cubicBezTo>
                      <a:pt x="1939" y="1116"/>
                      <a:pt x="1955" y="1114"/>
                      <a:pt x="1962" y="1104"/>
                    </a:cubicBezTo>
                    <a:cubicBezTo>
                      <a:pt x="1967" y="1107"/>
                      <a:pt x="1966" y="1116"/>
                      <a:pt x="1960" y="1122"/>
                    </a:cubicBezTo>
                    <a:cubicBezTo>
                      <a:pt x="1953" y="1127"/>
                      <a:pt x="1940" y="1128"/>
                      <a:pt x="1931" y="1120"/>
                    </a:cubicBezTo>
                    <a:cubicBezTo>
                      <a:pt x="1924" y="1128"/>
                      <a:pt x="1897" y="1110"/>
                      <a:pt x="1895" y="1080"/>
                    </a:cubicBezTo>
                    <a:close/>
                    <a:moveTo>
                      <a:pt x="1924" y="945"/>
                    </a:moveTo>
                    <a:cubicBezTo>
                      <a:pt x="1913" y="943"/>
                      <a:pt x="1897" y="945"/>
                      <a:pt x="1888" y="950"/>
                    </a:cubicBezTo>
                    <a:cubicBezTo>
                      <a:pt x="1877" y="955"/>
                      <a:pt x="1864" y="969"/>
                      <a:pt x="1866" y="982"/>
                    </a:cubicBezTo>
                    <a:cubicBezTo>
                      <a:pt x="1852" y="984"/>
                      <a:pt x="1843" y="993"/>
                      <a:pt x="1836" y="1002"/>
                    </a:cubicBezTo>
                    <a:cubicBezTo>
                      <a:pt x="1825" y="1015"/>
                      <a:pt x="1811" y="1027"/>
                      <a:pt x="1799" y="1021"/>
                    </a:cubicBezTo>
                    <a:cubicBezTo>
                      <a:pt x="1810" y="1034"/>
                      <a:pt x="1832" y="1032"/>
                      <a:pt x="1846" y="1024"/>
                    </a:cubicBezTo>
                    <a:cubicBezTo>
                      <a:pt x="1864" y="1013"/>
                      <a:pt x="1868" y="999"/>
                      <a:pt x="1879" y="979"/>
                    </a:cubicBezTo>
                    <a:cubicBezTo>
                      <a:pt x="1885" y="967"/>
                      <a:pt x="1907" y="948"/>
                      <a:pt x="1924" y="945"/>
                    </a:cubicBezTo>
                    <a:close/>
                    <a:moveTo>
                      <a:pt x="1896" y="1069"/>
                    </a:moveTo>
                    <a:cubicBezTo>
                      <a:pt x="1898" y="1083"/>
                      <a:pt x="1920" y="1085"/>
                      <a:pt x="1934" y="1081"/>
                    </a:cubicBezTo>
                    <a:cubicBezTo>
                      <a:pt x="1948" y="1077"/>
                      <a:pt x="1965" y="1067"/>
                      <a:pt x="1980" y="1076"/>
                    </a:cubicBezTo>
                    <a:cubicBezTo>
                      <a:pt x="1989" y="1080"/>
                      <a:pt x="1995" y="1089"/>
                      <a:pt x="1994" y="1098"/>
                    </a:cubicBezTo>
                    <a:cubicBezTo>
                      <a:pt x="1993" y="1104"/>
                      <a:pt x="1990" y="1109"/>
                      <a:pt x="1984" y="1109"/>
                    </a:cubicBezTo>
                    <a:cubicBezTo>
                      <a:pt x="1987" y="1106"/>
                      <a:pt x="1988" y="1098"/>
                      <a:pt x="1984" y="1093"/>
                    </a:cubicBezTo>
                    <a:cubicBezTo>
                      <a:pt x="1980" y="1089"/>
                      <a:pt x="1972" y="1088"/>
                      <a:pt x="1966" y="1091"/>
                    </a:cubicBezTo>
                    <a:cubicBezTo>
                      <a:pt x="1953" y="1096"/>
                      <a:pt x="1942" y="1104"/>
                      <a:pt x="1928" y="1104"/>
                    </a:cubicBezTo>
                    <a:cubicBezTo>
                      <a:pt x="1911" y="1104"/>
                      <a:pt x="1894" y="1090"/>
                      <a:pt x="1896" y="1069"/>
                    </a:cubicBezTo>
                    <a:close/>
                    <a:moveTo>
                      <a:pt x="1833" y="1191"/>
                    </a:moveTo>
                    <a:cubicBezTo>
                      <a:pt x="1818" y="1199"/>
                      <a:pt x="1806" y="1221"/>
                      <a:pt x="1808" y="1238"/>
                    </a:cubicBezTo>
                    <a:cubicBezTo>
                      <a:pt x="1809" y="1255"/>
                      <a:pt x="1825" y="1259"/>
                      <a:pt x="1827" y="1240"/>
                    </a:cubicBezTo>
                    <a:cubicBezTo>
                      <a:pt x="1829" y="1225"/>
                      <a:pt x="1823" y="1203"/>
                      <a:pt x="1833" y="1191"/>
                    </a:cubicBezTo>
                    <a:close/>
                    <a:moveTo>
                      <a:pt x="1854" y="1180"/>
                    </a:moveTo>
                    <a:cubicBezTo>
                      <a:pt x="1857" y="1179"/>
                      <a:pt x="1860" y="1176"/>
                      <a:pt x="1860" y="1173"/>
                    </a:cubicBezTo>
                    <a:cubicBezTo>
                      <a:pt x="1861" y="1170"/>
                      <a:pt x="1860" y="1165"/>
                      <a:pt x="1856" y="1162"/>
                    </a:cubicBezTo>
                    <a:cubicBezTo>
                      <a:pt x="1852" y="1158"/>
                      <a:pt x="1846" y="1159"/>
                      <a:pt x="1843" y="1162"/>
                    </a:cubicBezTo>
                    <a:cubicBezTo>
                      <a:pt x="1836" y="1168"/>
                      <a:pt x="1840" y="1173"/>
                      <a:pt x="1840" y="1179"/>
                    </a:cubicBezTo>
                    <a:cubicBezTo>
                      <a:pt x="1840" y="1184"/>
                      <a:pt x="1834" y="1189"/>
                      <a:pt x="1826" y="1190"/>
                    </a:cubicBezTo>
                    <a:cubicBezTo>
                      <a:pt x="1818" y="1191"/>
                      <a:pt x="1809" y="1187"/>
                      <a:pt x="1806" y="1179"/>
                    </a:cubicBezTo>
                    <a:cubicBezTo>
                      <a:pt x="1804" y="1174"/>
                      <a:pt x="1804" y="1168"/>
                      <a:pt x="1810" y="1166"/>
                    </a:cubicBezTo>
                    <a:cubicBezTo>
                      <a:pt x="1808" y="1171"/>
                      <a:pt x="1813" y="1177"/>
                      <a:pt x="1820" y="1173"/>
                    </a:cubicBezTo>
                    <a:cubicBezTo>
                      <a:pt x="1823" y="1172"/>
                      <a:pt x="1828" y="1165"/>
                      <a:pt x="1833" y="1158"/>
                    </a:cubicBezTo>
                    <a:cubicBezTo>
                      <a:pt x="1838" y="1151"/>
                      <a:pt x="1843" y="1146"/>
                      <a:pt x="1850" y="1143"/>
                    </a:cubicBezTo>
                    <a:cubicBezTo>
                      <a:pt x="1864" y="1139"/>
                      <a:pt x="1879" y="1149"/>
                      <a:pt x="1880" y="1163"/>
                    </a:cubicBezTo>
                    <a:cubicBezTo>
                      <a:pt x="1881" y="1171"/>
                      <a:pt x="1878" y="1178"/>
                      <a:pt x="1873" y="1183"/>
                    </a:cubicBezTo>
                    <a:cubicBezTo>
                      <a:pt x="1869" y="1189"/>
                      <a:pt x="1853" y="1202"/>
                      <a:pt x="1852" y="1212"/>
                    </a:cubicBezTo>
                    <a:cubicBezTo>
                      <a:pt x="1852" y="1219"/>
                      <a:pt x="1857" y="1222"/>
                      <a:pt x="1862" y="1221"/>
                    </a:cubicBezTo>
                    <a:cubicBezTo>
                      <a:pt x="1861" y="1227"/>
                      <a:pt x="1852" y="1229"/>
                      <a:pt x="1846" y="1226"/>
                    </a:cubicBezTo>
                    <a:cubicBezTo>
                      <a:pt x="1836" y="1221"/>
                      <a:pt x="1830" y="1205"/>
                      <a:pt x="1839" y="1192"/>
                    </a:cubicBezTo>
                    <a:cubicBezTo>
                      <a:pt x="1842" y="1187"/>
                      <a:pt x="1847" y="1184"/>
                      <a:pt x="1854" y="1180"/>
                    </a:cubicBezTo>
                    <a:close/>
                    <a:moveTo>
                      <a:pt x="1854" y="1178"/>
                    </a:moveTo>
                    <a:cubicBezTo>
                      <a:pt x="1858" y="1175"/>
                      <a:pt x="1860" y="1170"/>
                      <a:pt x="1858" y="1166"/>
                    </a:cubicBezTo>
                    <a:cubicBezTo>
                      <a:pt x="1853" y="1158"/>
                      <a:pt x="1843" y="1162"/>
                      <a:pt x="1841" y="1169"/>
                    </a:cubicBezTo>
                    <a:cubicBezTo>
                      <a:pt x="1841" y="1175"/>
                      <a:pt x="1844" y="1179"/>
                      <a:pt x="1839" y="1185"/>
                    </a:cubicBezTo>
                    <a:cubicBezTo>
                      <a:pt x="1845" y="1180"/>
                      <a:pt x="1849" y="1181"/>
                      <a:pt x="1854" y="1178"/>
                    </a:cubicBezTo>
                    <a:close/>
                    <a:moveTo>
                      <a:pt x="1877" y="1149"/>
                    </a:moveTo>
                    <a:cubicBezTo>
                      <a:pt x="1873" y="1142"/>
                      <a:pt x="1863" y="1139"/>
                      <a:pt x="1857" y="1140"/>
                    </a:cubicBezTo>
                    <a:cubicBezTo>
                      <a:pt x="1854" y="1131"/>
                      <a:pt x="1868" y="1120"/>
                      <a:pt x="1878" y="1128"/>
                    </a:cubicBezTo>
                    <a:cubicBezTo>
                      <a:pt x="1885" y="1134"/>
                      <a:pt x="1885" y="1145"/>
                      <a:pt x="1877" y="1149"/>
                    </a:cubicBezTo>
                    <a:close/>
                    <a:moveTo>
                      <a:pt x="1746" y="918"/>
                    </a:moveTo>
                    <a:cubicBezTo>
                      <a:pt x="1766" y="932"/>
                      <a:pt x="1786" y="917"/>
                      <a:pt x="1795" y="908"/>
                    </a:cubicBezTo>
                    <a:cubicBezTo>
                      <a:pt x="1805" y="898"/>
                      <a:pt x="1814" y="884"/>
                      <a:pt x="1830" y="884"/>
                    </a:cubicBezTo>
                    <a:cubicBezTo>
                      <a:pt x="1838" y="884"/>
                      <a:pt x="1847" y="888"/>
                      <a:pt x="1850" y="896"/>
                    </a:cubicBezTo>
                    <a:cubicBezTo>
                      <a:pt x="1852" y="901"/>
                      <a:pt x="1851" y="906"/>
                      <a:pt x="1847" y="909"/>
                    </a:cubicBezTo>
                    <a:cubicBezTo>
                      <a:pt x="1848" y="905"/>
                      <a:pt x="1846" y="898"/>
                      <a:pt x="1840" y="896"/>
                    </a:cubicBezTo>
                    <a:cubicBezTo>
                      <a:pt x="1835" y="894"/>
                      <a:pt x="1829" y="897"/>
                      <a:pt x="1825" y="902"/>
                    </a:cubicBezTo>
                    <a:cubicBezTo>
                      <a:pt x="1815" y="915"/>
                      <a:pt x="1804" y="926"/>
                      <a:pt x="1791" y="931"/>
                    </a:cubicBezTo>
                    <a:cubicBezTo>
                      <a:pt x="1777" y="936"/>
                      <a:pt x="1756" y="933"/>
                      <a:pt x="1746" y="918"/>
                    </a:cubicBezTo>
                    <a:close/>
                    <a:moveTo>
                      <a:pt x="1938" y="763"/>
                    </a:moveTo>
                    <a:cubicBezTo>
                      <a:pt x="1940" y="761"/>
                      <a:pt x="1942" y="760"/>
                      <a:pt x="1944" y="760"/>
                    </a:cubicBezTo>
                    <a:cubicBezTo>
                      <a:pt x="1947" y="760"/>
                      <a:pt x="1950" y="762"/>
                      <a:pt x="1952" y="766"/>
                    </a:cubicBezTo>
                    <a:cubicBezTo>
                      <a:pt x="1953" y="770"/>
                      <a:pt x="1951" y="774"/>
                      <a:pt x="1948" y="775"/>
                    </a:cubicBezTo>
                    <a:cubicBezTo>
                      <a:pt x="1943" y="779"/>
                      <a:pt x="1940" y="774"/>
                      <a:pt x="1936" y="774"/>
                    </a:cubicBezTo>
                    <a:cubicBezTo>
                      <a:pt x="1932" y="773"/>
                      <a:pt x="1928" y="776"/>
                      <a:pt x="1925" y="781"/>
                    </a:cubicBezTo>
                    <a:cubicBezTo>
                      <a:pt x="1923" y="787"/>
                      <a:pt x="1923" y="793"/>
                      <a:pt x="1928" y="798"/>
                    </a:cubicBezTo>
                    <a:cubicBezTo>
                      <a:pt x="1931" y="800"/>
                      <a:pt x="1936" y="801"/>
                      <a:pt x="1938" y="798"/>
                    </a:cubicBezTo>
                    <a:cubicBezTo>
                      <a:pt x="1934" y="798"/>
                      <a:pt x="1931" y="793"/>
                      <a:pt x="1935" y="789"/>
                    </a:cubicBezTo>
                    <a:cubicBezTo>
                      <a:pt x="1937" y="787"/>
                      <a:pt x="1943" y="785"/>
                      <a:pt x="1949" y="783"/>
                    </a:cubicBezTo>
                    <a:cubicBezTo>
                      <a:pt x="1955" y="781"/>
                      <a:pt x="1960" y="779"/>
                      <a:pt x="1963" y="774"/>
                    </a:cubicBezTo>
                    <a:cubicBezTo>
                      <a:pt x="1970" y="765"/>
                      <a:pt x="1966" y="752"/>
                      <a:pt x="1956" y="748"/>
                    </a:cubicBezTo>
                    <a:cubicBezTo>
                      <a:pt x="1951" y="746"/>
                      <a:pt x="1945" y="747"/>
                      <a:pt x="1940" y="749"/>
                    </a:cubicBezTo>
                    <a:cubicBezTo>
                      <a:pt x="1935" y="751"/>
                      <a:pt x="1923" y="759"/>
                      <a:pt x="1915" y="757"/>
                    </a:cubicBezTo>
                    <a:cubicBezTo>
                      <a:pt x="1910" y="756"/>
                      <a:pt x="1909" y="752"/>
                      <a:pt x="1911" y="749"/>
                    </a:cubicBezTo>
                    <a:cubicBezTo>
                      <a:pt x="1907" y="748"/>
                      <a:pt x="1903" y="753"/>
                      <a:pt x="1904" y="758"/>
                    </a:cubicBezTo>
                    <a:cubicBezTo>
                      <a:pt x="1905" y="767"/>
                      <a:pt x="1915" y="775"/>
                      <a:pt x="1927" y="772"/>
                    </a:cubicBezTo>
                    <a:cubicBezTo>
                      <a:pt x="1931" y="771"/>
                      <a:pt x="1934" y="767"/>
                      <a:pt x="1938" y="763"/>
                    </a:cubicBezTo>
                    <a:close/>
                    <a:moveTo>
                      <a:pt x="2093" y="789"/>
                    </a:moveTo>
                    <a:cubicBezTo>
                      <a:pt x="2078" y="797"/>
                      <a:pt x="2078" y="812"/>
                      <a:pt x="2075" y="817"/>
                    </a:cubicBezTo>
                    <a:cubicBezTo>
                      <a:pt x="2071" y="823"/>
                      <a:pt x="2064" y="819"/>
                      <a:pt x="2066" y="812"/>
                    </a:cubicBezTo>
                    <a:cubicBezTo>
                      <a:pt x="2069" y="804"/>
                      <a:pt x="2079" y="792"/>
                      <a:pt x="2093" y="789"/>
                    </a:cubicBezTo>
                    <a:close/>
                    <a:moveTo>
                      <a:pt x="2048" y="837"/>
                    </a:moveTo>
                    <a:cubicBezTo>
                      <a:pt x="2048" y="836"/>
                      <a:pt x="2048" y="834"/>
                      <a:pt x="2048" y="833"/>
                    </a:cubicBezTo>
                    <a:cubicBezTo>
                      <a:pt x="2049" y="832"/>
                      <a:pt x="2051" y="830"/>
                      <a:pt x="2053" y="831"/>
                    </a:cubicBezTo>
                    <a:cubicBezTo>
                      <a:pt x="2056" y="831"/>
                      <a:pt x="2057" y="833"/>
                      <a:pt x="2057" y="835"/>
                    </a:cubicBezTo>
                    <a:cubicBezTo>
                      <a:pt x="2057" y="839"/>
                      <a:pt x="2054" y="839"/>
                      <a:pt x="2053" y="841"/>
                    </a:cubicBezTo>
                    <a:cubicBezTo>
                      <a:pt x="2051" y="843"/>
                      <a:pt x="2052" y="846"/>
                      <a:pt x="2054" y="849"/>
                    </a:cubicBezTo>
                    <a:cubicBezTo>
                      <a:pt x="2056" y="852"/>
                      <a:pt x="2060" y="853"/>
                      <a:pt x="2063" y="852"/>
                    </a:cubicBezTo>
                    <a:cubicBezTo>
                      <a:pt x="2065" y="851"/>
                      <a:pt x="2067" y="849"/>
                      <a:pt x="2066" y="847"/>
                    </a:cubicBezTo>
                    <a:cubicBezTo>
                      <a:pt x="2065" y="849"/>
                      <a:pt x="2061" y="849"/>
                      <a:pt x="2061" y="846"/>
                    </a:cubicBezTo>
                    <a:cubicBezTo>
                      <a:pt x="2060" y="844"/>
                      <a:pt x="2061" y="841"/>
                      <a:pt x="2062" y="837"/>
                    </a:cubicBezTo>
                    <a:cubicBezTo>
                      <a:pt x="2062" y="833"/>
                      <a:pt x="2062" y="830"/>
                      <a:pt x="2061" y="827"/>
                    </a:cubicBezTo>
                    <a:cubicBezTo>
                      <a:pt x="2058" y="821"/>
                      <a:pt x="2050" y="820"/>
                      <a:pt x="2046" y="824"/>
                    </a:cubicBezTo>
                    <a:cubicBezTo>
                      <a:pt x="2043" y="826"/>
                      <a:pt x="2042" y="829"/>
                      <a:pt x="2041" y="832"/>
                    </a:cubicBezTo>
                    <a:cubicBezTo>
                      <a:pt x="2041" y="835"/>
                      <a:pt x="2042" y="844"/>
                      <a:pt x="2039" y="847"/>
                    </a:cubicBezTo>
                    <a:cubicBezTo>
                      <a:pt x="2037" y="849"/>
                      <a:pt x="2034" y="849"/>
                      <a:pt x="2033" y="847"/>
                    </a:cubicBezTo>
                    <a:cubicBezTo>
                      <a:pt x="2031" y="849"/>
                      <a:pt x="2033" y="852"/>
                      <a:pt x="2036" y="853"/>
                    </a:cubicBezTo>
                    <a:cubicBezTo>
                      <a:pt x="2041" y="855"/>
                      <a:pt x="2048" y="852"/>
                      <a:pt x="2049" y="845"/>
                    </a:cubicBezTo>
                    <a:cubicBezTo>
                      <a:pt x="2050" y="843"/>
                      <a:pt x="2049" y="840"/>
                      <a:pt x="2048" y="837"/>
                    </a:cubicBezTo>
                    <a:close/>
                    <a:moveTo>
                      <a:pt x="2049" y="836"/>
                    </a:moveTo>
                    <a:cubicBezTo>
                      <a:pt x="2048" y="834"/>
                      <a:pt x="2049" y="832"/>
                      <a:pt x="2052" y="832"/>
                    </a:cubicBezTo>
                    <a:cubicBezTo>
                      <a:pt x="2055" y="831"/>
                      <a:pt x="2057" y="835"/>
                      <a:pt x="2055" y="838"/>
                    </a:cubicBezTo>
                    <a:cubicBezTo>
                      <a:pt x="2054" y="840"/>
                      <a:pt x="2052" y="840"/>
                      <a:pt x="2051" y="843"/>
                    </a:cubicBezTo>
                    <a:cubicBezTo>
                      <a:pt x="2051" y="840"/>
                      <a:pt x="2049" y="839"/>
                      <a:pt x="2049" y="836"/>
                    </a:cubicBezTo>
                    <a:close/>
                    <a:moveTo>
                      <a:pt x="2051" y="820"/>
                    </a:moveTo>
                    <a:cubicBezTo>
                      <a:pt x="2055" y="819"/>
                      <a:pt x="2059" y="822"/>
                      <a:pt x="2060" y="824"/>
                    </a:cubicBezTo>
                    <a:cubicBezTo>
                      <a:pt x="2064" y="822"/>
                      <a:pt x="2063" y="814"/>
                      <a:pt x="2057" y="814"/>
                    </a:cubicBezTo>
                    <a:cubicBezTo>
                      <a:pt x="2054" y="813"/>
                      <a:pt x="2050" y="817"/>
                      <a:pt x="2051" y="820"/>
                    </a:cubicBezTo>
                    <a:close/>
                    <a:moveTo>
                      <a:pt x="2058" y="813"/>
                    </a:moveTo>
                    <a:cubicBezTo>
                      <a:pt x="2059" y="813"/>
                      <a:pt x="2060" y="813"/>
                      <a:pt x="2060" y="813"/>
                    </a:cubicBezTo>
                    <a:cubicBezTo>
                      <a:pt x="2062" y="806"/>
                      <a:pt x="2068" y="799"/>
                      <a:pt x="2074" y="794"/>
                    </a:cubicBezTo>
                    <a:cubicBezTo>
                      <a:pt x="2086" y="785"/>
                      <a:pt x="2100" y="788"/>
                      <a:pt x="2119" y="778"/>
                    </a:cubicBezTo>
                    <a:cubicBezTo>
                      <a:pt x="2128" y="773"/>
                      <a:pt x="2135" y="767"/>
                      <a:pt x="2138" y="762"/>
                    </a:cubicBezTo>
                    <a:cubicBezTo>
                      <a:pt x="2148" y="749"/>
                      <a:pt x="2152" y="732"/>
                      <a:pt x="2166" y="721"/>
                    </a:cubicBezTo>
                    <a:cubicBezTo>
                      <a:pt x="2161" y="727"/>
                      <a:pt x="2163" y="736"/>
                      <a:pt x="2173" y="736"/>
                    </a:cubicBezTo>
                    <a:cubicBezTo>
                      <a:pt x="2180" y="736"/>
                      <a:pt x="2190" y="726"/>
                      <a:pt x="2202" y="739"/>
                    </a:cubicBezTo>
                    <a:cubicBezTo>
                      <a:pt x="2200" y="730"/>
                      <a:pt x="2195" y="722"/>
                      <a:pt x="2188" y="718"/>
                    </a:cubicBezTo>
                    <a:cubicBezTo>
                      <a:pt x="2183" y="715"/>
                      <a:pt x="2178" y="715"/>
                      <a:pt x="2173" y="716"/>
                    </a:cubicBezTo>
                    <a:cubicBezTo>
                      <a:pt x="2149" y="722"/>
                      <a:pt x="2146" y="757"/>
                      <a:pt x="2129" y="767"/>
                    </a:cubicBezTo>
                    <a:cubicBezTo>
                      <a:pt x="2130" y="767"/>
                      <a:pt x="2131" y="766"/>
                      <a:pt x="2131" y="766"/>
                    </a:cubicBezTo>
                    <a:cubicBezTo>
                      <a:pt x="2147" y="753"/>
                      <a:pt x="2145" y="729"/>
                      <a:pt x="2131" y="716"/>
                    </a:cubicBezTo>
                    <a:cubicBezTo>
                      <a:pt x="2124" y="710"/>
                      <a:pt x="2114" y="707"/>
                      <a:pt x="2103" y="709"/>
                    </a:cubicBezTo>
                    <a:cubicBezTo>
                      <a:pt x="2092" y="711"/>
                      <a:pt x="2082" y="718"/>
                      <a:pt x="2078" y="729"/>
                    </a:cubicBezTo>
                    <a:cubicBezTo>
                      <a:pt x="2074" y="741"/>
                      <a:pt x="2076" y="753"/>
                      <a:pt x="2087" y="760"/>
                    </a:cubicBezTo>
                    <a:cubicBezTo>
                      <a:pt x="2093" y="764"/>
                      <a:pt x="2101" y="764"/>
                      <a:pt x="2108" y="760"/>
                    </a:cubicBezTo>
                    <a:cubicBezTo>
                      <a:pt x="2116" y="754"/>
                      <a:pt x="2117" y="744"/>
                      <a:pt x="2113" y="737"/>
                    </a:cubicBezTo>
                    <a:cubicBezTo>
                      <a:pt x="2109" y="730"/>
                      <a:pt x="2099" y="727"/>
                      <a:pt x="2091" y="733"/>
                    </a:cubicBezTo>
                    <a:cubicBezTo>
                      <a:pt x="2101" y="727"/>
                      <a:pt x="2109" y="731"/>
                      <a:pt x="2112" y="739"/>
                    </a:cubicBezTo>
                    <a:cubicBezTo>
                      <a:pt x="2115" y="745"/>
                      <a:pt x="2113" y="753"/>
                      <a:pt x="2106" y="757"/>
                    </a:cubicBezTo>
                    <a:cubicBezTo>
                      <a:pt x="2101" y="761"/>
                      <a:pt x="2094" y="761"/>
                      <a:pt x="2089" y="757"/>
                    </a:cubicBezTo>
                    <a:cubicBezTo>
                      <a:pt x="2080" y="751"/>
                      <a:pt x="2078" y="741"/>
                      <a:pt x="2082" y="731"/>
                    </a:cubicBezTo>
                    <a:cubicBezTo>
                      <a:pt x="2085" y="721"/>
                      <a:pt x="2094" y="714"/>
                      <a:pt x="2104" y="712"/>
                    </a:cubicBezTo>
                    <a:cubicBezTo>
                      <a:pt x="2115" y="710"/>
                      <a:pt x="2124" y="714"/>
                      <a:pt x="2130" y="720"/>
                    </a:cubicBezTo>
                    <a:cubicBezTo>
                      <a:pt x="2142" y="732"/>
                      <a:pt x="2143" y="753"/>
                      <a:pt x="2130" y="764"/>
                    </a:cubicBezTo>
                    <a:cubicBezTo>
                      <a:pt x="2120" y="774"/>
                      <a:pt x="2108" y="775"/>
                      <a:pt x="2095" y="771"/>
                    </a:cubicBezTo>
                    <a:cubicBezTo>
                      <a:pt x="2074" y="763"/>
                      <a:pt x="2058" y="743"/>
                      <a:pt x="2056" y="726"/>
                    </a:cubicBezTo>
                    <a:cubicBezTo>
                      <a:pt x="2056" y="716"/>
                      <a:pt x="2061" y="706"/>
                      <a:pt x="2072" y="707"/>
                    </a:cubicBezTo>
                    <a:cubicBezTo>
                      <a:pt x="2078" y="708"/>
                      <a:pt x="2081" y="712"/>
                      <a:pt x="2081" y="719"/>
                    </a:cubicBezTo>
                    <a:cubicBezTo>
                      <a:pt x="2089" y="713"/>
                      <a:pt x="2082" y="698"/>
                      <a:pt x="2069" y="694"/>
                    </a:cubicBezTo>
                    <a:cubicBezTo>
                      <a:pt x="2057" y="691"/>
                      <a:pt x="2047" y="696"/>
                      <a:pt x="2042" y="704"/>
                    </a:cubicBezTo>
                    <a:cubicBezTo>
                      <a:pt x="2034" y="715"/>
                      <a:pt x="2034" y="732"/>
                      <a:pt x="2045" y="746"/>
                    </a:cubicBezTo>
                    <a:cubicBezTo>
                      <a:pt x="2055" y="760"/>
                      <a:pt x="2072" y="770"/>
                      <a:pt x="2090" y="773"/>
                    </a:cubicBezTo>
                    <a:cubicBezTo>
                      <a:pt x="2087" y="773"/>
                      <a:pt x="2085" y="772"/>
                      <a:pt x="2083" y="772"/>
                    </a:cubicBezTo>
                    <a:cubicBezTo>
                      <a:pt x="2053" y="765"/>
                      <a:pt x="2031" y="746"/>
                      <a:pt x="2024" y="716"/>
                    </a:cubicBezTo>
                    <a:cubicBezTo>
                      <a:pt x="2018" y="694"/>
                      <a:pt x="2024" y="674"/>
                      <a:pt x="2041" y="659"/>
                    </a:cubicBezTo>
                    <a:cubicBezTo>
                      <a:pt x="2052" y="650"/>
                      <a:pt x="2064" y="645"/>
                      <a:pt x="2077" y="643"/>
                    </a:cubicBezTo>
                    <a:cubicBezTo>
                      <a:pt x="2091" y="641"/>
                      <a:pt x="2105" y="642"/>
                      <a:pt x="2118" y="647"/>
                    </a:cubicBezTo>
                    <a:cubicBezTo>
                      <a:pt x="2124" y="649"/>
                      <a:pt x="2129" y="652"/>
                      <a:pt x="2134" y="657"/>
                    </a:cubicBezTo>
                    <a:cubicBezTo>
                      <a:pt x="2143" y="665"/>
                      <a:pt x="2149" y="676"/>
                      <a:pt x="2149" y="689"/>
                    </a:cubicBezTo>
                    <a:cubicBezTo>
                      <a:pt x="2149" y="699"/>
                      <a:pt x="2145" y="707"/>
                      <a:pt x="2137" y="712"/>
                    </a:cubicBezTo>
                    <a:cubicBezTo>
                      <a:pt x="2149" y="718"/>
                      <a:pt x="2170" y="700"/>
                      <a:pt x="2157" y="681"/>
                    </a:cubicBezTo>
                    <a:cubicBezTo>
                      <a:pt x="2164" y="669"/>
                      <a:pt x="2145" y="655"/>
                      <a:pt x="2131" y="649"/>
                    </a:cubicBezTo>
                    <a:cubicBezTo>
                      <a:pt x="2149" y="655"/>
                      <a:pt x="2170" y="674"/>
                      <a:pt x="2180" y="683"/>
                    </a:cubicBezTo>
                    <a:cubicBezTo>
                      <a:pt x="2180" y="683"/>
                      <a:pt x="2181" y="682"/>
                      <a:pt x="2182" y="682"/>
                    </a:cubicBezTo>
                    <a:cubicBezTo>
                      <a:pt x="2178" y="678"/>
                      <a:pt x="2173" y="673"/>
                      <a:pt x="2167" y="667"/>
                    </a:cubicBezTo>
                    <a:cubicBezTo>
                      <a:pt x="2177" y="670"/>
                      <a:pt x="2189" y="669"/>
                      <a:pt x="2197" y="661"/>
                    </a:cubicBezTo>
                    <a:cubicBezTo>
                      <a:pt x="2212" y="647"/>
                      <a:pt x="2214" y="622"/>
                      <a:pt x="2235" y="608"/>
                    </a:cubicBezTo>
                    <a:cubicBezTo>
                      <a:pt x="2213" y="612"/>
                      <a:pt x="2201" y="634"/>
                      <a:pt x="2191" y="644"/>
                    </a:cubicBezTo>
                    <a:cubicBezTo>
                      <a:pt x="2172" y="664"/>
                      <a:pt x="2160" y="659"/>
                      <a:pt x="2141" y="650"/>
                    </a:cubicBezTo>
                    <a:cubicBezTo>
                      <a:pt x="2145" y="651"/>
                      <a:pt x="2148" y="651"/>
                      <a:pt x="2152" y="651"/>
                    </a:cubicBezTo>
                    <a:cubicBezTo>
                      <a:pt x="2173" y="650"/>
                      <a:pt x="2193" y="637"/>
                      <a:pt x="2201" y="618"/>
                    </a:cubicBezTo>
                    <a:cubicBezTo>
                      <a:pt x="2207" y="602"/>
                      <a:pt x="2204" y="586"/>
                      <a:pt x="2194" y="573"/>
                    </a:cubicBezTo>
                    <a:cubicBezTo>
                      <a:pt x="2179" y="556"/>
                      <a:pt x="2158" y="551"/>
                      <a:pt x="2137" y="559"/>
                    </a:cubicBezTo>
                    <a:cubicBezTo>
                      <a:pt x="2129" y="563"/>
                      <a:pt x="2122" y="570"/>
                      <a:pt x="2118" y="578"/>
                    </a:cubicBezTo>
                    <a:cubicBezTo>
                      <a:pt x="2111" y="593"/>
                      <a:pt x="2116" y="606"/>
                      <a:pt x="2129" y="616"/>
                    </a:cubicBezTo>
                    <a:cubicBezTo>
                      <a:pt x="2122" y="601"/>
                      <a:pt x="2134" y="595"/>
                      <a:pt x="2137" y="589"/>
                    </a:cubicBezTo>
                    <a:cubicBezTo>
                      <a:pt x="2143" y="575"/>
                      <a:pt x="2124" y="570"/>
                      <a:pt x="2117" y="584"/>
                    </a:cubicBezTo>
                    <a:cubicBezTo>
                      <a:pt x="2117" y="585"/>
                      <a:pt x="2116" y="587"/>
                      <a:pt x="2116" y="588"/>
                    </a:cubicBezTo>
                    <a:cubicBezTo>
                      <a:pt x="2117" y="576"/>
                      <a:pt x="2126" y="566"/>
                      <a:pt x="2138" y="561"/>
                    </a:cubicBezTo>
                    <a:cubicBezTo>
                      <a:pt x="2157" y="553"/>
                      <a:pt x="2178" y="559"/>
                      <a:pt x="2191" y="574"/>
                    </a:cubicBezTo>
                    <a:cubicBezTo>
                      <a:pt x="2201" y="586"/>
                      <a:pt x="2203" y="602"/>
                      <a:pt x="2197" y="616"/>
                    </a:cubicBezTo>
                    <a:cubicBezTo>
                      <a:pt x="2190" y="633"/>
                      <a:pt x="2172" y="645"/>
                      <a:pt x="2153" y="645"/>
                    </a:cubicBezTo>
                    <a:cubicBezTo>
                      <a:pt x="2145" y="646"/>
                      <a:pt x="2138" y="645"/>
                      <a:pt x="2131" y="643"/>
                    </a:cubicBezTo>
                    <a:cubicBezTo>
                      <a:pt x="2136" y="644"/>
                      <a:pt x="2140" y="644"/>
                      <a:pt x="2145" y="643"/>
                    </a:cubicBezTo>
                    <a:cubicBezTo>
                      <a:pt x="2157" y="640"/>
                      <a:pt x="2169" y="629"/>
                      <a:pt x="2167" y="616"/>
                    </a:cubicBezTo>
                    <a:cubicBezTo>
                      <a:pt x="2166" y="610"/>
                      <a:pt x="2161" y="606"/>
                      <a:pt x="2155" y="604"/>
                    </a:cubicBezTo>
                    <a:cubicBezTo>
                      <a:pt x="2151" y="603"/>
                      <a:pt x="2147" y="604"/>
                      <a:pt x="2143" y="607"/>
                    </a:cubicBezTo>
                    <a:cubicBezTo>
                      <a:pt x="2139" y="609"/>
                      <a:pt x="2137" y="614"/>
                      <a:pt x="2138" y="619"/>
                    </a:cubicBezTo>
                    <a:cubicBezTo>
                      <a:pt x="2138" y="625"/>
                      <a:pt x="2142" y="630"/>
                      <a:pt x="2149" y="630"/>
                    </a:cubicBezTo>
                    <a:cubicBezTo>
                      <a:pt x="2152" y="630"/>
                      <a:pt x="2156" y="628"/>
                      <a:pt x="2156" y="624"/>
                    </a:cubicBezTo>
                    <a:cubicBezTo>
                      <a:pt x="2157" y="622"/>
                      <a:pt x="2156" y="619"/>
                      <a:pt x="2154" y="619"/>
                    </a:cubicBezTo>
                    <a:cubicBezTo>
                      <a:pt x="2155" y="620"/>
                      <a:pt x="2154" y="622"/>
                      <a:pt x="2154" y="624"/>
                    </a:cubicBezTo>
                    <a:cubicBezTo>
                      <a:pt x="2152" y="626"/>
                      <a:pt x="2148" y="626"/>
                      <a:pt x="2146" y="624"/>
                    </a:cubicBezTo>
                    <a:cubicBezTo>
                      <a:pt x="2145" y="622"/>
                      <a:pt x="2145" y="620"/>
                      <a:pt x="2145" y="617"/>
                    </a:cubicBezTo>
                    <a:cubicBezTo>
                      <a:pt x="2146" y="614"/>
                      <a:pt x="2149" y="612"/>
                      <a:pt x="2153" y="612"/>
                    </a:cubicBezTo>
                    <a:cubicBezTo>
                      <a:pt x="2157" y="613"/>
                      <a:pt x="2160" y="616"/>
                      <a:pt x="2160" y="620"/>
                    </a:cubicBezTo>
                    <a:cubicBezTo>
                      <a:pt x="2162" y="630"/>
                      <a:pt x="2150" y="640"/>
                      <a:pt x="2140" y="641"/>
                    </a:cubicBezTo>
                    <a:cubicBezTo>
                      <a:pt x="2129" y="643"/>
                      <a:pt x="2116" y="639"/>
                      <a:pt x="2105" y="637"/>
                    </a:cubicBezTo>
                    <a:cubicBezTo>
                      <a:pt x="2092" y="636"/>
                      <a:pt x="2079" y="636"/>
                      <a:pt x="2063" y="643"/>
                    </a:cubicBezTo>
                    <a:cubicBezTo>
                      <a:pt x="2066" y="641"/>
                      <a:pt x="2069" y="639"/>
                      <a:pt x="2072" y="637"/>
                    </a:cubicBezTo>
                    <a:cubicBezTo>
                      <a:pt x="2088" y="622"/>
                      <a:pt x="2095" y="602"/>
                      <a:pt x="2088" y="581"/>
                    </a:cubicBezTo>
                    <a:cubicBezTo>
                      <a:pt x="2080" y="561"/>
                      <a:pt x="2063" y="547"/>
                      <a:pt x="2042" y="546"/>
                    </a:cubicBezTo>
                    <a:cubicBezTo>
                      <a:pt x="2022" y="544"/>
                      <a:pt x="2002" y="553"/>
                      <a:pt x="1992" y="571"/>
                    </a:cubicBezTo>
                    <a:cubicBezTo>
                      <a:pt x="1984" y="587"/>
                      <a:pt x="1986" y="605"/>
                      <a:pt x="1997" y="616"/>
                    </a:cubicBezTo>
                    <a:cubicBezTo>
                      <a:pt x="2004" y="624"/>
                      <a:pt x="2013" y="628"/>
                      <a:pt x="2023" y="627"/>
                    </a:cubicBezTo>
                    <a:cubicBezTo>
                      <a:pt x="2028" y="627"/>
                      <a:pt x="2034" y="625"/>
                      <a:pt x="2038" y="622"/>
                    </a:cubicBezTo>
                    <a:cubicBezTo>
                      <a:pt x="2047" y="616"/>
                      <a:pt x="2049" y="605"/>
                      <a:pt x="2045" y="596"/>
                    </a:cubicBezTo>
                    <a:cubicBezTo>
                      <a:pt x="2040" y="586"/>
                      <a:pt x="2028" y="582"/>
                      <a:pt x="2018" y="587"/>
                    </a:cubicBezTo>
                    <a:cubicBezTo>
                      <a:pt x="2008" y="592"/>
                      <a:pt x="2004" y="604"/>
                      <a:pt x="2009" y="614"/>
                    </a:cubicBezTo>
                    <a:cubicBezTo>
                      <a:pt x="2013" y="623"/>
                      <a:pt x="2023" y="627"/>
                      <a:pt x="2032" y="625"/>
                    </a:cubicBezTo>
                    <a:cubicBezTo>
                      <a:pt x="2019" y="629"/>
                      <a:pt x="2006" y="625"/>
                      <a:pt x="1997" y="615"/>
                    </a:cubicBezTo>
                    <a:cubicBezTo>
                      <a:pt x="1988" y="604"/>
                      <a:pt x="1986" y="587"/>
                      <a:pt x="1994" y="572"/>
                    </a:cubicBezTo>
                    <a:cubicBezTo>
                      <a:pt x="2004" y="556"/>
                      <a:pt x="2023" y="548"/>
                      <a:pt x="2041" y="549"/>
                    </a:cubicBezTo>
                    <a:cubicBezTo>
                      <a:pt x="2061" y="551"/>
                      <a:pt x="2076" y="564"/>
                      <a:pt x="2083" y="582"/>
                    </a:cubicBezTo>
                    <a:cubicBezTo>
                      <a:pt x="2089" y="601"/>
                      <a:pt x="2084" y="619"/>
                      <a:pt x="2069" y="632"/>
                    </a:cubicBezTo>
                    <a:cubicBezTo>
                      <a:pt x="2058" y="641"/>
                      <a:pt x="2045" y="646"/>
                      <a:pt x="2034" y="658"/>
                    </a:cubicBezTo>
                    <a:cubicBezTo>
                      <a:pt x="2019" y="674"/>
                      <a:pt x="2014" y="694"/>
                      <a:pt x="2019" y="717"/>
                    </a:cubicBezTo>
                    <a:cubicBezTo>
                      <a:pt x="2026" y="749"/>
                      <a:pt x="2050" y="772"/>
                      <a:pt x="2082" y="778"/>
                    </a:cubicBezTo>
                    <a:cubicBezTo>
                      <a:pt x="2096" y="780"/>
                      <a:pt x="2109" y="780"/>
                      <a:pt x="2121" y="775"/>
                    </a:cubicBezTo>
                    <a:cubicBezTo>
                      <a:pt x="2110" y="781"/>
                      <a:pt x="2097" y="784"/>
                      <a:pt x="2083" y="784"/>
                    </a:cubicBezTo>
                    <a:cubicBezTo>
                      <a:pt x="2065" y="783"/>
                      <a:pt x="2045" y="776"/>
                      <a:pt x="2029" y="767"/>
                    </a:cubicBezTo>
                    <a:cubicBezTo>
                      <a:pt x="2023" y="763"/>
                      <a:pt x="2017" y="761"/>
                      <a:pt x="2010" y="759"/>
                    </a:cubicBezTo>
                    <a:cubicBezTo>
                      <a:pt x="2008" y="758"/>
                      <a:pt x="2006" y="758"/>
                      <a:pt x="2004" y="757"/>
                    </a:cubicBezTo>
                    <a:cubicBezTo>
                      <a:pt x="2001" y="757"/>
                      <a:pt x="1998" y="756"/>
                      <a:pt x="1994" y="756"/>
                    </a:cubicBezTo>
                    <a:cubicBezTo>
                      <a:pt x="1993" y="756"/>
                      <a:pt x="1982" y="757"/>
                      <a:pt x="1983" y="759"/>
                    </a:cubicBezTo>
                    <a:cubicBezTo>
                      <a:pt x="1983" y="760"/>
                      <a:pt x="1989" y="759"/>
                      <a:pt x="1990" y="759"/>
                    </a:cubicBezTo>
                    <a:cubicBezTo>
                      <a:pt x="1995" y="760"/>
                      <a:pt x="1999" y="760"/>
                      <a:pt x="2004" y="761"/>
                    </a:cubicBezTo>
                    <a:cubicBezTo>
                      <a:pt x="2005" y="761"/>
                      <a:pt x="2007" y="762"/>
                      <a:pt x="2009" y="762"/>
                    </a:cubicBezTo>
                    <a:cubicBezTo>
                      <a:pt x="2016" y="764"/>
                      <a:pt x="2022" y="766"/>
                      <a:pt x="2028" y="769"/>
                    </a:cubicBezTo>
                    <a:cubicBezTo>
                      <a:pt x="2028" y="770"/>
                      <a:pt x="2029" y="770"/>
                      <a:pt x="2030" y="771"/>
                    </a:cubicBezTo>
                    <a:cubicBezTo>
                      <a:pt x="2028" y="770"/>
                      <a:pt x="2026" y="770"/>
                      <a:pt x="2024" y="769"/>
                    </a:cubicBezTo>
                    <a:cubicBezTo>
                      <a:pt x="2017" y="768"/>
                      <a:pt x="2012" y="768"/>
                      <a:pt x="2006" y="769"/>
                    </a:cubicBezTo>
                    <a:cubicBezTo>
                      <a:pt x="1989" y="772"/>
                      <a:pt x="1983" y="787"/>
                      <a:pt x="1986" y="802"/>
                    </a:cubicBezTo>
                    <a:cubicBezTo>
                      <a:pt x="1987" y="814"/>
                      <a:pt x="1995" y="826"/>
                      <a:pt x="2006" y="831"/>
                    </a:cubicBezTo>
                    <a:cubicBezTo>
                      <a:pt x="2017" y="835"/>
                      <a:pt x="2027" y="832"/>
                      <a:pt x="2034" y="823"/>
                    </a:cubicBezTo>
                    <a:cubicBezTo>
                      <a:pt x="2038" y="817"/>
                      <a:pt x="2041" y="807"/>
                      <a:pt x="2035" y="800"/>
                    </a:cubicBezTo>
                    <a:cubicBezTo>
                      <a:pt x="2032" y="796"/>
                      <a:pt x="2028" y="794"/>
                      <a:pt x="2023" y="794"/>
                    </a:cubicBezTo>
                    <a:cubicBezTo>
                      <a:pt x="2020" y="794"/>
                      <a:pt x="2017" y="795"/>
                      <a:pt x="2015" y="798"/>
                    </a:cubicBezTo>
                    <a:cubicBezTo>
                      <a:pt x="2013" y="801"/>
                      <a:pt x="2013" y="804"/>
                      <a:pt x="2014" y="807"/>
                    </a:cubicBezTo>
                    <a:cubicBezTo>
                      <a:pt x="2015" y="811"/>
                      <a:pt x="2018" y="814"/>
                      <a:pt x="2022" y="814"/>
                    </a:cubicBezTo>
                    <a:cubicBezTo>
                      <a:pt x="2025" y="815"/>
                      <a:pt x="2029" y="813"/>
                      <a:pt x="2030" y="809"/>
                    </a:cubicBezTo>
                    <a:cubicBezTo>
                      <a:pt x="2032" y="804"/>
                      <a:pt x="2030" y="800"/>
                      <a:pt x="2025" y="798"/>
                    </a:cubicBezTo>
                    <a:cubicBezTo>
                      <a:pt x="2021" y="797"/>
                      <a:pt x="2016" y="799"/>
                      <a:pt x="2015" y="803"/>
                    </a:cubicBezTo>
                    <a:cubicBezTo>
                      <a:pt x="2014" y="805"/>
                      <a:pt x="2014" y="807"/>
                      <a:pt x="2014" y="808"/>
                    </a:cubicBezTo>
                    <a:cubicBezTo>
                      <a:pt x="2014" y="807"/>
                      <a:pt x="2014" y="807"/>
                      <a:pt x="2014" y="807"/>
                    </a:cubicBezTo>
                    <a:cubicBezTo>
                      <a:pt x="2013" y="804"/>
                      <a:pt x="2014" y="801"/>
                      <a:pt x="2016" y="798"/>
                    </a:cubicBezTo>
                    <a:cubicBezTo>
                      <a:pt x="2018" y="796"/>
                      <a:pt x="2020" y="795"/>
                      <a:pt x="2023" y="794"/>
                    </a:cubicBezTo>
                    <a:cubicBezTo>
                      <a:pt x="2028" y="794"/>
                      <a:pt x="2032" y="796"/>
                      <a:pt x="2035" y="800"/>
                    </a:cubicBezTo>
                    <a:cubicBezTo>
                      <a:pt x="2039" y="806"/>
                      <a:pt x="2037" y="817"/>
                      <a:pt x="2032" y="822"/>
                    </a:cubicBezTo>
                    <a:cubicBezTo>
                      <a:pt x="2026" y="830"/>
                      <a:pt x="2017" y="833"/>
                      <a:pt x="2007" y="829"/>
                    </a:cubicBezTo>
                    <a:cubicBezTo>
                      <a:pt x="1996" y="824"/>
                      <a:pt x="1989" y="812"/>
                      <a:pt x="1988" y="800"/>
                    </a:cubicBezTo>
                    <a:cubicBezTo>
                      <a:pt x="1987" y="787"/>
                      <a:pt x="1992" y="775"/>
                      <a:pt x="2007" y="772"/>
                    </a:cubicBezTo>
                    <a:cubicBezTo>
                      <a:pt x="2012" y="771"/>
                      <a:pt x="2017" y="771"/>
                      <a:pt x="2023" y="773"/>
                    </a:cubicBezTo>
                    <a:cubicBezTo>
                      <a:pt x="2026" y="773"/>
                      <a:pt x="2030" y="774"/>
                      <a:pt x="2033" y="776"/>
                    </a:cubicBezTo>
                    <a:cubicBezTo>
                      <a:pt x="2041" y="779"/>
                      <a:pt x="2051" y="783"/>
                      <a:pt x="2061" y="785"/>
                    </a:cubicBezTo>
                    <a:cubicBezTo>
                      <a:pt x="2067" y="787"/>
                      <a:pt x="2073" y="788"/>
                      <a:pt x="2079" y="788"/>
                    </a:cubicBezTo>
                    <a:cubicBezTo>
                      <a:pt x="2076" y="789"/>
                      <a:pt x="2074" y="791"/>
                      <a:pt x="2071" y="793"/>
                    </a:cubicBezTo>
                    <a:cubicBezTo>
                      <a:pt x="2065" y="799"/>
                      <a:pt x="2060" y="806"/>
                      <a:pt x="2058" y="813"/>
                    </a:cubicBezTo>
                    <a:close/>
                    <a:moveTo>
                      <a:pt x="1940" y="764"/>
                    </a:moveTo>
                    <a:cubicBezTo>
                      <a:pt x="1943" y="761"/>
                      <a:pt x="1947" y="761"/>
                      <a:pt x="1949" y="764"/>
                    </a:cubicBezTo>
                    <a:cubicBezTo>
                      <a:pt x="1953" y="769"/>
                      <a:pt x="1948" y="775"/>
                      <a:pt x="1943" y="775"/>
                    </a:cubicBezTo>
                    <a:cubicBezTo>
                      <a:pt x="1939" y="774"/>
                      <a:pt x="1937" y="771"/>
                      <a:pt x="1931" y="773"/>
                    </a:cubicBezTo>
                    <a:cubicBezTo>
                      <a:pt x="1937" y="769"/>
                      <a:pt x="1936" y="767"/>
                      <a:pt x="1940" y="764"/>
                    </a:cubicBezTo>
                    <a:close/>
                    <a:moveTo>
                      <a:pt x="2025" y="762"/>
                    </a:moveTo>
                    <a:cubicBezTo>
                      <a:pt x="2013" y="756"/>
                      <a:pt x="2008" y="740"/>
                      <a:pt x="2010" y="731"/>
                    </a:cubicBezTo>
                    <a:cubicBezTo>
                      <a:pt x="2012" y="722"/>
                      <a:pt x="2015" y="715"/>
                      <a:pt x="2012" y="708"/>
                    </a:cubicBezTo>
                    <a:cubicBezTo>
                      <a:pt x="2010" y="702"/>
                      <a:pt x="2002" y="696"/>
                      <a:pt x="1997" y="699"/>
                    </a:cubicBezTo>
                    <a:cubicBezTo>
                      <a:pt x="2002" y="699"/>
                      <a:pt x="2004" y="705"/>
                      <a:pt x="2004" y="711"/>
                    </a:cubicBezTo>
                    <a:cubicBezTo>
                      <a:pt x="2004" y="716"/>
                      <a:pt x="2004" y="720"/>
                      <a:pt x="2008" y="724"/>
                    </a:cubicBezTo>
                    <a:cubicBezTo>
                      <a:pt x="2000" y="731"/>
                      <a:pt x="2001" y="740"/>
                      <a:pt x="2005" y="746"/>
                    </a:cubicBezTo>
                    <a:cubicBezTo>
                      <a:pt x="2009" y="753"/>
                      <a:pt x="2016" y="760"/>
                      <a:pt x="2025" y="762"/>
                    </a:cubicBezTo>
                    <a:close/>
                    <a:moveTo>
                      <a:pt x="1935" y="835"/>
                    </a:moveTo>
                    <a:cubicBezTo>
                      <a:pt x="1927" y="854"/>
                      <a:pt x="1907" y="854"/>
                      <a:pt x="1899" y="857"/>
                    </a:cubicBezTo>
                    <a:cubicBezTo>
                      <a:pt x="1887" y="861"/>
                      <a:pt x="1892" y="872"/>
                      <a:pt x="1905" y="870"/>
                    </a:cubicBezTo>
                    <a:cubicBezTo>
                      <a:pt x="1916" y="868"/>
                      <a:pt x="1932" y="855"/>
                      <a:pt x="1935" y="835"/>
                    </a:cubicBezTo>
                    <a:close/>
                    <a:moveTo>
                      <a:pt x="1966" y="754"/>
                    </a:moveTo>
                    <a:cubicBezTo>
                      <a:pt x="1970" y="758"/>
                      <a:pt x="1970" y="766"/>
                      <a:pt x="1968" y="770"/>
                    </a:cubicBezTo>
                    <a:cubicBezTo>
                      <a:pt x="1973" y="774"/>
                      <a:pt x="1984" y="767"/>
                      <a:pt x="1981" y="758"/>
                    </a:cubicBezTo>
                    <a:cubicBezTo>
                      <a:pt x="1978" y="752"/>
                      <a:pt x="1970" y="749"/>
                      <a:pt x="1966" y="754"/>
                    </a:cubicBezTo>
                    <a:close/>
                    <a:moveTo>
                      <a:pt x="2014" y="759"/>
                    </a:moveTo>
                    <a:cubicBezTo>
                      <a:pt x="1993" y="745"/>
                      <a:pt x="1995" y="719"/>
                      <a:pt x="1992" y="711"/>
                    </a:cubicBezTo>
                    <a:cubicBezTo>
                      <a:pt x="1987" y="696"/>
                      <a:pt x="1971" y="702"/>
                      <a:pt x="1975" y="719"/>
                    </a:cubicBezTo>
                    <a:cubicBezTo>
                      <a:pt x="1978" y="729"/>
                      <a:pt x="1988" y="749"/>
                      <a:pt x="2014" y="759"/>
                    </a:cubicBezTo>
                    <a:close/>
                    <a:moveTo>
                      <a:pt x="1985" y="822"/>
                    </a:moveTo>
                    <a:cubicBezTo>
                      <a:pt x="1995" y="826"/>
                      <a:pt x="2004" y="833"/>
                      <a:pt x="2009" y="842"/>
                    </a:cubicBezTo>
                    <a:cubicBezTo>
                      <a:pt x="2013" y="851"/>
                      <a:pt x="2013" y="863"/>
                      <a:pt x="2006" y="871"/>
                    </a:cubicBezTo>
                    <a:cubicBezTo>
                      <a:pt x="2002" y="875"/>
                      <a:pt x="1997" y="879"/>
                      <a:pt x="1991" y="880"/>
                    </a:cubicBezTo>
                    <a:cubicBezTo>
                      <a:pt x="1985" y="881"/>
                      <a:pt x="1980" y="881"/>
                      <a:pt x="1973" y="880"/>
                    </a:cubicBezTo>
                    <a:cubicBezTo>
                      <a:pt x="1967" y="878"/>
                      <a:pt x="1962" y="875"/>
                      <a:pt x="1957" y="871"/>
                    </a:cubicBezTo>
                    <a:cubicBezTo>
                      <a:pt x="1955" y="869"/>
                      <a:pt x="1953" y="868"/>
                      <a:pt x="1951" y="866"/>
                    </a:cubicBezTo>
                    <a:cubicBezTo>
                      <a:pt x="1946" y="860"/>
                      <a:pt x="1943" y="854"/>
                      <a:pt x="1940" y="847"/>
                    </a:cubicBezTo>
                    <a:cubicBezTo>
                      <a:pt x="1937" y="836"/>
                      <a:pt x="1936" y="828"/>
                      <a:pt x="1938" y="817"/>
                    </a:cubicBezTo>
                    <a:cubicBezTo>
                      <a:pt x="1938" y="816"/>
                      <a:pt x="1939" y="815"/>
                      <a:pt x="1939" y="815"/>
                    </a:cubicBezTo>
                    <a:cubicBezTo>
                      <a:pt x="1933" y="820"/>
                      <a:pt x="1926" y="824"/>
                      <a:pt x="1918" y="825"/>
                    </a:cubicBezTo>
                    <a:cubicBezTo>
                      <a:pt x="1909" y="827"/>
                      <a:pt x="1900" y="826"/>
                      <a:pt x="1892" y="821"/>
                    </a:cubicBezTo>
                    <a:cubicBezTo>
                      <a:pt x="1889" y="819"/>
                      <a:pt x="1886" y="816"/>
                      <a:pt x="1884" y="811"/>
                    </a:cubicBezTo>
                    <a:cubicBezTo>
                      <a:pt x="1887" y="815"/>
                      <a:pt x="1890" y="818"/>
                      <a:pt x="1893" y="820"/>
                    </a:cubicBezTo>
                    <a:cubicBezTo>
                      <a:pt x="1900" y="824"/>
                      <a:pt x="1909" y="825"/>
                      <a:pt x="1918" y="823"/>
                    </a:cubicBezTo>
                    <a:cubicBezTo>
                      <a:pt x="1924" y="821"/>
                      <a:pt x="1929" y="818"/>
                      <a:pt x="1933" y="815"/>
                    </a:cubicBezTo>
                    <a:cubicBezTo>
                      <a:pt x="1942" y="808"/>
                      <a:pt x="1946" y="799"/>
                      <a:pt x="1953" y="792"/>
                    </a:cubicBezTo>
                    <a:cubicBezTo>
                      <a:pt x="1954" y="791"/>
                      <a:pt x="1954" y="791"/>
                      <a:pt x="1954" y="791"/>
                    </a:cubicBezTo>
                    <a:cubicBezTo>
                      <a:pt x="1958" y="787"/>
                      <a:pt x="1963" y="783"/>
                      <a:pt x="1968" y="780"/>
                    </a:cubicBezTo>
                    <a:cubicBezTo>
                      <a:pt x="1969" y="780"/>
                      <a:pt x="1982" y="773"/>
                      <a:pt x="1984" y="774"/>
                    </a:cubicBezTo>
                    <a:cubicBezTo>
                      <a:pt x="1983" y="775"/>
                      <a:pt x="1975" y="780"/>
                      <a:pt x="1974" y="781"/>
                    </a:cubicBezTo>
                    <a:cubicBezTo>
                      <a:pt x="1968" y="785"/>
                      <a:pt x="1962" y="788"/>
                      <a:pt x="1957" y="794"/>
                    </a:cubicBezTo>
                    <a:cubicBezTo>
                      <a:pt x="1956" y="794"/>
                      <a:pt x="1956" y="794"/>
                      <a:pt x="1956" y="794"/>
                    </a:cubicBezTo>
                    <a:cubicBezTo>
                      <a:pt x="1949" y="801"/>
                      <a:pt x="1944" y="808"/>
                      <a:pt x="1941" y="818"/>
                    </a:cubicBezTo>
                    <a:cubicBezTo>
                      <a:pt x="1939" y="829"/>
                      <a:pt x="1939" y="842"/>
                      <a:pt x="1947" y="852"/>
                    </a:cubicBezTo>
                    <a:cubicBezTo>
                      <a:pt x="1951" y="857"/>
                      <a:pt x="1961" y="862"/>
                      <a:pt x="1967" y="857"/>
                    </a:cubicBezTo>
                    <a:cubicBezTo>
                      <a:pt x="1969" y="855"/>
                      <a:pt x="1970" y="853"/>
                      <a:pt x="1969" y="850"/>
                    </a:cubicBezTo>
                    <a:cubicBezTo>
                      <a:pt x="1968" y="848"/>
                      <a:pt x="1966" y="847"/>
                      <a:pt x="1964" y="847"/>
                    </a:cubicBezTo>
                    <a:cubicBezTo>
                      <a:pt x="1962" y="847"/>
                      <a:pt x="1960" y="848"/>
                      <a:pt x="1960" y="850"/>
                    </a:cubicBezTo>
                    <a:cubicBezTo>
                      <a:pt x="1959" y="852"/>
                      <a:pt x="1960" y="854"/>
                      <a:pt x="1962" y="854"/>
                    </a:cubicBezTo>
                    <a:cubicBezTo>
                      <a:pt x="1963" y="854"/>
                      <a:pt x="1965" y="854"/>
                      <a:pt x="1965" y="853"/>
                    </a:cubicBezTo>
                    <a:cubicBezTo>
                      <a:pt x="1966" y="854"/>
                      <a:pt x="1965" y="856"/>
                      <a:pt x="1963" y="856"/>
                    </a:cubicBezTo>
                    <a:cubicBezTo>
                      <a:pt x="1960" y="857"/>
                      <a:pt x="1958" y="856"/>
                      <a:pt x="1957" y="853"/>
                    </a:cubicBezTo>
                    <a:cubicBezTo>
                      <a:pt x="1955" y="850"/>
                      <a:pt x="1956" y="845"/>
                      <a:pt x="1960" y="843"/>
                    </a:cubicBezTo>
                    <a:cubicBezTo>
                      <a:pt x="1963" y="841"/>
                      <a:pt x="1966" y="841"/>
                      <a:pt x="1969" y="842"/>
                    </a:cubicBezTo>
                    <a:cubicBezTo>
                      <a:pt x="1972" y="843"/>
                      <a:pt x="1974" y="846"/>
                      <a:pt x="1975" y="849"/>
                    </a:cubicBezTo>
                    <a:cubicBezTo>
                      <a:pt x="1976" y="853"/>
                      <a:pt x="1974" y="857"/>
                      <a:pt x="1971" y="860"/>
                    </a:cubicBezTo>
                    <a:cubicBezTo>
                      <a:pt x="1964" y="865"/>
                      <a:pt x="1953" y="862"/>
                      <a:pt x="1948" y="855"/>
                    </a:cubicBezTo>
                    <a:cubicBezTo>
                      <a:pt x="1946" y="853"/>
                      <a:pt x="1944" y="851"/>
                      <a:pt x="1943" y="848"/>
                    </a:cubicBezTo>
                    <a:cubicBezTo>
                      <a:pt x="1947" y="857"/>
                      <a:pt x="1951" y="863"/>
                      <a:pt x="1958" y="870"/>
                    </a:cubicBezTo>
                    <a:cubicBezTo>
                      <a:pt x="1963" y="874"/>
                      <a:pt x="1967" y="876"/>
                      <a:pt x="1973" y="878"/>
                    </a:cubicBezTo>
                    <a:cubicBezTo>
                      <a:pt x="1980" y="880"/>
                      <a:pt x="1985" y="880"/>
                      <a:pt x="1991" y="879"/>
                    </a:cubicBezTo>
                    <a:cubicBezTo>
                      <a:pt x="1995" y="878"/>
                      <a:pt x="1997" y="877"/>
                      <a:pt x="2000" y="875"/>
                    </a:cubicBezTo>
                    <a:cubicBezTo>
                      <a:pt x="2000" y="875"/>
                      <a:pt x="2000" y="875"/>
                      <a:pt x="2000" y="875"/>
                    </a:cubicBezTo>
                    <a:cubicBezTo>
                      <a:pt x="1992" y="878"/>
                      <a:pt x="1982" y="874"/>
                      <a:pt x="1984" y="861"/>
                    </a:cubicBezTo>
                    <a:cubicBezTo>
                      <a:pt x="1985" y="852"/>
                      <a:pt x="2000" y="840"/>
                      <a:pt x="1985" y="822"/>
                    </a:cubicBezTo>
                    <a:close/>
                    <a:moveTo>
                      <a:pt x="1894" y="819"/>
                    </a:moveTo>
                    <a:cubicBezTo>
                      <a:pt x="1901" y="810"/>
                      <a:pt x="1888" y="802"/>
                      <a:pt x="1884" y="798"/>
                    </a:cubicBezTo>
                    <a:cubicBezTo>
                      <a:pt x="1881" y="795"/>
                      <a:pt x="1880" y="793"/>
                      <a:pt x="1880" y="789"/>
                    </a:cubicBezTo>
                    <a:cubicBezTo>
                      <a:pt x="1877" y="793"/>
                      <a:pt x="1874" y="804"/>
                      <a:pt x="1875" y="809"/>
                    </a:cubicBezTo>
                    <a:cubicBezTo>
                      <a:pt x="1876" y="817"/>
                      <a:pt x="1881" y="823"/>
                      <a:pt x="1891" y="822"/>
                    </a:cubicBezTo>
                    <a:cubicBezTo>
                      <a:pt x="1887" y="819"/>
                      <a:pt x="1883" y="814"/>
                      <a:pt x="1883" y="809"/>
                    </a:cubicBezTo>
                    <a:cubicBezTo>
                      <a:pt x="1884" y="812"/>
                      <a:pt x="1889" y="817"/>
                      <a:pt x="1894" y="819"/>
                    </a:cubicBezTo>
                    <a:close/>
                    <a:moveTo>
                      <a:pt x="1990" y="772"/>
                    </a:moveTo>
                    <a:cubicBezTo>
                      <a:pt x="1974" y="792"/>
                      <a:pt x="1979" y="813"/>
                      <a:pt x="1974" y="824"/>
                    </a:cubicBezTo>
                    <a:cubicBezTo>
                      <a:pt x="1970" y="837"/>
                      <a:pt x="1955" y="832"/>
                      <a:pt x="1957" y="817"/>
                    </a:cubicBezTo>
                    <a:cubicBezTo>
                      <a:pt x="1959" y="801"/>
                      <a:pt x="1974" y="783"/>
                      <a:pt x="1990" y="772"/>
                    </a:cubicBezTo>
                    <a:close/>
                    <a:moveTo>
                      <a:pt x="1936" y="841"/>
                    </a:moveTo>
                    <a:cubicBezTo>
                      <a:pt x="1936" y="862"/>
                      <a:pt x="1960" y="893"/>
                      <a:pt x="1979" y="883"/>
                    </a:cubicBezTo>
                    <a:cubicBezTo>
                      <a:pt x="1982" y="886"/>
                      <a:pt x="1978" y="892"/>
                      <a:pt x="1973" y="894"/>
                    </a:cubicBezTo>
                    <a:cubicBezTo>
                      <a:pt x="1966" y="896"/>
                      <a:pt x="1957" y="893"/>
                      <a:pt x="1953" y="885"/>
                    </a:cubicBezTo>
                    <a:cubicBezTo>
                      <a:pt x="1948" y="888"/>
                      <a:pt x="1939" y="878"/>
                      <a:pt x="1936" y="863"/>
                    </a:cubicBezTo>
                    <a:cubicBezTo>
                      <a:pt x="1934" y="872"/>
                      <a:pt x="1930" y="881"/>
                      <a:pt x="1924" y="887"/>
                    </a:cubicBezTo>
                    <a:cubicBezTo>
                      <a:pt x="1917" y="894"/>
                      <a:pt x="1908" y="901"/>
                      <a:pt x="1899" y="904"/>
                    </a:cubicBezTo>
                    <a:cubicBezTo>
                      <a:pt x="1888" y="906"/>
                      <a:pt x="1878" y="904"/>
                      <a:pt x="1870" y="897"/>
                    </a:cubicBezTo>
                    <a:cubicBezTo>
                      <a:pt x="1865" y="891"/>
                      <a:pt x="1862" y="883"/>
                      <a:pt x="1865" y="876"/>
                    </a:cubicBezTo>
                    <a:cubicBezTo>
                      <a:pt x="1867" y="871"/>
                      <a:pt x="1874" y="867"/>
                      <a:pt x="1880" y="867"/>
                    </a:cubicBezTo>
                    <a:cubicBezTo>
                      <a:pt x="1886" y="866"/>
                      <a:pt x="1892" y="869"/>
                      <a:pt x="1897" y="873"/>
                    </a:cubicBezTo>
                    <a:cubicBezTo>
                      <a:pt x="1884" y="871"/>
                      <a:pt x="1882" y="882"/>
                      <a:pt x="1877" y="885"/>
                    </a:cubicBezTo>
                    <a:cubicBezTo>
                      <a:pt x="1871" y="890"/>
                      <a:pt x="1866" y="886"/>
                      <a:pt x="1865" y="880"/>
                    </a:cubicBezTo>
                    <a:cubicBezTo>
                      <a:pt x="1865" y="880"/>
                      <a:pt x="1865" y="880"/>
                      <a:pt x="1865" y="880"/>
                    </a:cubicBezTo>
                    <a:cubicBezTo>
                      <a:pt x="1865" y="886"/>
                      <a:pt x="1867" y="891"/>
                      <a:pt x="1871" y="895"/>
                    </a:cubicBezTo>
                    <a:cubicBezTo>
                      <a:pt x="1877" y="902"/>
                      <a:pt x="1885" y="905"/>
                      <a:pt x="1895" y="903"/>
                    </a:cubicBezTo>
                    <a:cubicBezTo>
                      <a:pt x="1893" y="903"/>
                      <a:pt x="1891" y="903"/>
                      <a:pt x="1888" y="902"/>
                    </a:cubicBezTo>
                    <a:cubicBezTo>
                      <a:pt x="1884" y="900"/>
                      <a:pt x="1880" y="896"/>
                      <a:pt x="1881" y="891"/>
                    </a:cubicBezTo>
                    <a:cubicBezTo>
                      <a:pt x="1882" y="889"/>
                      <a:pt x="1884" y="887"/>
                      <a:pt x="1886" y="886"/>
                    </a:cubicBezTo>
                    <a:cubicBezTo>
                      <a:pt x="1888" y="886"/>
                      <a:pt x="1890" y="886"/>
                      <a:pt x="1891" y="887"/>
                    </a:cubicBezTo>
                    <a:cubicBezTo>
                      <a:pt x="1892" y="888"/>
                      <a:pt x="1893" y="890"/>
                      <a:pt x="1893" y="892"/>
                    </a:cubicBezTo>
                    <a:cubicBezTo>
                      <a:pt x="1893" y="895"/>
                      <a:pt x="1891" y="897"/>
                      <a:pt x="1889" y="897"/>
                    </a:cubicBezTo>
                    <a:cubicBezTo>
                      <a:pt x="1887" y="897"/>
                      <a:pt x="1886" y="896"/>
                      <a:pt x="1885" y="894"/>
                    </a:cubicBezTo>
                    <a:cubicBezTo>
                      <a:pt x="1885" y="894"/>
                      <a:pt x="1886" y="893"/>
                      <a:pt x="1887" y="892"/>
                    </a:cubicBezTo>
                    <a:cubicBezTo>
                      <a:pt x="1886" y="893"/>
                      <a:pt x="1886" y="894"/>
                      <a:pt x="1887" y="894"/>
                    </a:cubicBezTo>
                    <a:cubicBezTo>
                      <a:pt x="1887" y="896"/>
                      <a:pt x="1889" y="895"/>
                      <a:pt x="1890" y="894"/>
                    </a:cubicBezTo>
                    <a:cubicBezTo>
                      <a:pt x="1890" y="894"/>
                      <a:pt x="1890" y="893"/>
                      <a:pt x="1890" y="892"/>
                    </a:cubicBezTo>
                    <a:cubicBezTo>
                      <a:pt x="1890" y="890"/>
                      <a:pt x="1888" y="890"/>
                      <a:pt x="1887" y="890"/>
                    </a:cubicBezTo>
                    <a:cubicBezTo>
                      <a:pt x="1885" y="890"/>
                      <a:pt x="1884" y="891"/>
                      <a:pt x="1884" y="893"/>
                    </a:cubicBezTo>
                    <a:cubicBezTo>
                      <a:pt x="1883" y="897"/>
                      <a:pt x="1888" y="901"/>
                      <a:pt x="1892" y="902"/>
                    </a:cubicBezTo>
                    <a:cubicBezTo>
                      <a:pt x="1899" y="903"/>
                      <a:pt x="1906" y="899"/>
                      <a:pt x="1912" y="895"/>
                    </a:cubicBezTo>
                    <a:cubicBezTo>
                      <a:pt x="1926" y="886"/>
                      <a:pt x="1934" y="872"/>
                      <a:pt x="1935" y="857"/>
                    </a:cubicBezTo>
                    <a:cubicBezTo>
                      <a:pt x="1934" y="852"/>
                      <a:pt x="1934" y="847"/>
                      <a:pt x="1936" y="841"/>
                    </a:cubicBezTo>
                    <a:close/>
                    <a:moveTo>
                      <a:pt x="1933" y="822"/>
                    </a:moveTo>
                    <a:cubicBezTo>
                      <a:pt x="1933" y="832"/>
                      <a:pt x="1917" y="836"/>
                      <a:pt x="1907" y="834"/>
                    </a:cubicBezTo>
                    <a:cubicBezTo>
                      <a:pt x="1895" y="832"/>
                      <a:pt x="1882" y="827"/>
                      <a:pt x="1871" y="834"/>
                    </a:cubicBezTo>
                    <a:cubicBezTo>
                      <a:pt x="1866" y="839"/>
                      <a:pt x="1862" y="846"/>
                      <a:pt x="1864" y="853"/>
                    </a:cubicBezTo>
                    <a:cubicBezTo>
                      <a:pt x="1865" y="857"/>
                      <a:pt x="1868" y="860"/>
                      <a:pt x="1872" y="860"/>
                    </a:cubicBezTo>
                    <a:cubicBezTo>
                      <a:pt x="1869" y="858"/>
                      <a:pt x="1868" y="852"/>
                      <a:pt x="1870" y="848"/>
                    </a:cubicBezTo>
                    <a:cubicBezTo>
                      <a:pt x="1873" y="844"/>
                      <a:pt x="1879" y="843"/>
                      <a:pt x="1884" y="844"/>
                    </a:cubicBezTo>
                    <a:cubicBezTo>
                      <a:pt x="1894" y="847"/>
                      <a:pt x="1903" y="852"/>
                      <a:pt x="1913" y="850"/>
                    </a:cubicBezTo>
                    <a:cubicBezTo>
                      <a:pt x="1925" y="849"/>
                      <a:pt x="1936" y="837"/>
                      <a:pt x="1933" y="822"/>
                    </a:cubicBezTo>
                    <a:close/>
                    <a:moveTo>
                      <a:pt x="1927" y="775"/>
                    </a:moveTo>
                    <a:cubicBezTo>
                      <a:pt x="1916" y="775"/>
                      <a:pt x="1903" y="786"/>
                      <a:pt x="1899" y="796"/>
                    </a:cubicBezTo>
                    <a:cubicBezTo>
                      <a:pt x="1895" y="807"/>
                      <a:pt x="1904" y="813"/>
                      <a:pt x="1910" y="802"/>
                    </a:cubicBezTo>
                    <a:cubicBezTo>
                      <a:pt x="1915" y="794"/>
                      <a:pt x="1918" y="779"/>
                      <a:pt x="1927" y="775"/>
                    </a:cubicBezTo>
                    <a:close/>
                    <a:moveTo>
                      <a:pt x="2077" y="635"/>
                    </a:moveTo>
                    <a:cubicBezTo>
                      <a:pt x="2101" y="614"/>
                      <a:pt x="2103" y="563"/>
                      <a:pt x="2073" y="555"/>
                    </a:cubicBezTo>
                    <a:cubicBezTo>
                      <a:pt x="2074" y="549"/>
                      <a:pt x="2085" y="546"/>
                      <a:pt x="2093" y="551"/>
                    </a:cubicBezTo>
                    <a:cubicBezTo>
                      <a:pt x="2101" y="556"/>
                      <a:pt x="2105" y="569"/>
                      <a:pt x="2099" y="582"/>
                    </a:cubicBezTo>
                    <a:cubicBezTo>
                      <a:pt x="2110" y="586"/>
                      <a:pt x="2105" y="621"/>
                      <a:pt x="2077" y="635"/>
                    </a:cubicBezTo>
                    <a:close/>
                    <a:moveTo>
                      <a:pt x="2197" y="705"/>
                    </a:moveTo>
                    <a:cubicBezTo>
                      <a:pt x="2195" y="708"/>
                      <a:pt x="2192" y="709"/>
                      <a:pt x="2190" y="707"/>
                    </a:cubicBezTo>
                    <a:cubicBezTo>
                      <a:pt x="2187" y="706"/>
                      <a:pt x="2186" y="703"/>
                      <a:pt x="2188" y="701"/>
                    </a:cubicBezTo>
                    <a:cubicBezTo>
                      <a:pt x="2189" y="698"/>
                      <a:pt x="2192" y="697"/>
                      <a:pt x="2194" y="698"/>
                    </a:cubicBezTo>
                    <a:cubicBezTo>
                      <a:pt x="2197" y="700"/>
                      <a:pt x="2198" y="703"/>
                      <a:pt x="2197" y="705"/>
                    </a:cubicBezTo>
                    <a:close/>
                    <a:moveTo>
                      <a:pt x="2194" y="715"/>
                    </a:moveTo>
                    <a:cubicBezTo>
                      <a:pt x="2193" y="717"/>
                      <a:pt x="2191" y="717"/>
                      <a:pt x="2189" y="716"/>
                    </a:cubicBezTo>
                    <a:cubicBezTo>
                      <a:pt x="2187" y="715"/>
                      <a:pt x="2187" y="713"/>
                      <a:pt x="2187" y="711"/>
                    </a:cubicBezTo>
                    <a:cubicBezTo>
                      <a:pt x="2188" y="709"/>
                      <a:pt x="2191" y="708"/>
                      <a:pt x="2193" y="709"/>
                    </a:cubicBezTo>
                    <a:cubicBezTo>
                      <a:pt x="2195" y="710"/>
                      <a:pt x="2195" y="713"/>
                      <a:pt x="2194" y="715"/>
                    </a:cubicBezTo>
                    <a:close/>
                    <a:moveTo>
                      <a:pt x="2193" y="693"/>
                    </a:moveTo>
                    <a:cubicBezTo>
                      <a:pt x="2192" y="697"/>
                      <a:pt x="2187" y="698"/>
                      <a:pt x="2183" y="696"/>
                    </a:cubicBezTo>
                    <a:cubicBezTo>
                      <a:pt x="2179" y="694"/>
                      <a:pt x="2178" y="690"/>
                      <a:pt x="2180" y="686"/>
                    </a:cubicBezTo>
                    <a:cubicBezTo>
                      <a:pt x="2182" y="682"/>
                      <a:pt x="2186" y="681"/>
                      <a:pt x="2190" y="683"/>
                    </a:cubicBezTo>
                    <a:cubicBezTo>
                      <a:pt x="2194" y="685"/>
                      <a:pt x="2195" y="689"/>
                      <a:pt x="2193" y="693"/>
                    </a:cubicBezTo>
                    <a:close/>
                    <a:moveTo>
                      <a:pt x="2033" y="731"/>
                    </a:moveTo>
                    <a:cubicBezTo>
                      <a:pt x="2025" y="723"/>
                      <a:pt x="2021" y="707"/>
                      <a:pt x="2025" y="692"/>
                    </a:cubicBezTo>
                    <a:cubicBezTo>
                      <a:pt x="2028" y="681"/>
                      <a:pt x="2034" y="671"/>
                      <a:pt x="2043" y="665"/>
                    </a:cubicBezTo>
                    <a:cubicBezTo>
                      <a:pt x="2047" y="661"/>
                      <a:pt x="2052" y="659"/>
                      <a:pt x="2058" y="659"/>
                    </a:cubicBezTo>
                    <a:cubicBezTo>
                      <a:pt x="2067" y="659"/>
                      <a:pt x="2074" y="663"/>
                      <a:pt x="2077" y="669"/>
                    </a:cubicBezTo>
                    <a:cubicBezTo>
                      <a:pt x="2080" y="676"/>
                      <a:pt x="2076" y="683"/>
                      <a:pt x="2069" y="684"/>
                    </a:cubicBezTo>
                    <a:cubicBezTo>
                      <a:pt x="2073" y="674"/>
                      <a:pt x="2063" y="667"/>
                      <a:pt x="2053" y="669"/>
                    </a:cubicBezTo>
                    <a:cubicBezTo>
                      <a:pt x="2043" y="672"/>
                      <a:pt x="2033" y="684"/>
                      <a:pt x="2030" y="694"/>
                    </a:cubicBezTo>
                    <a:cubicBezTo>
                      <a:pt x="2024" y="712"/>
                      <a:pt x="2030" y="724"/>
                      <a:pt x="2033" y="731"/>
                    </a:cubicBezTo>
                    <a:close/>
                    <a:moveTo>
                      <a:pt x="2058" y="652"/>
                    </a:moveTo>
                    <a:cubicBezTo>
                      <a:pt x="2088" y="637"/>
                      <a:pt x="2128" y="648"/>
                      <a:pt x="2139" y="670"/>
                    </a:cubicBezTo>
                    <a:cubicBezTo>
                      <a:pt x="2152" y="694"/>
                      <a:pt x="2130" y="704"/>
                      <a:pt x="2119" y="683"/>
                    </a:cubicBezTo>
                    <a:cubicBezTo>
                      <a:pt x="2114" y="672"/>
                      <a:pt x="2090" y="642"/>
                      <a:pt x="2058" y="652"/>
                    </a:cubicBezTo>
                    <a:close/>
                    <a:moveTo>
                      <a:pt x="1758" y="906"/>
                    </a:moveTo>
                    <a:cubicBezTo>
                      <a:pt x="1774" y="886"/>
                      <a:pt x="1769" y="866"/>
                      <a:pt x="1773" y="855"/>
                    </a:cubicBezTo>
                    <a:cubicBezTo>
                      <a:pt x="1778" y="842"/>
                      <a:pt x="1793" y="847"/>
                      <a:pt x="1791" y="862"/>
                    </a:cubicBezTo>
                    <a:cubicBezTo>
                      <a:pt x="1789" y="878"/>
                      <a:pt x="1774" y="895"/>
                      <a:pt x="1758" y="906"/>
                    </a:cubicBezTo>
                    <a:close/>
                    <a:moveTo>
                      <a:pt x="1827" y="856"/>
                    </a:moveTo>
                    <a:cubicBezTo>
                      <a:pt x="1826" y="858"/>
                      <a:pt x="1825" y="860"/>
                      <a:pt x="1823" y="861"/>
                    </a:cubicBezTo>
                    <a:cubicBezTo>
                      <a:pt x="1821" y="863"/>
                      <a:pt x="1818" y="863"/>
                      <a:pt x="1815" y="861"/>
                    </a:cubicBezTo>
                    <a:cubicBezTo>
                      <a:pt x="1811" y="859"/>
                      <a:pt x="1811" y="854"/>
                      <a:pt x="1812" y="852"/>
                    </a:cubicBezTo>
                    <a:cubicBezTo>
                      <a:pt x="1815" y="846"/>
                      <a:pt x="1819" y="848"/>
                      <a:pt x="1823" y="847"/>
                    </a:cubicBezTo>
                    <a:cubicBezTo>
                      <a:pt x="1826" y="845"/>
                      <a:pt x="1828" y="840"/>
                      <a:pt x="1827" y="835"/>
                    </a:cubicBezTo>
                    <a:cubicBezTo>
                      <a:pt x="1826" y="829"/>
                      <a:pt x="1822" y="824"/>
                      <a:pt x="1816" y="824"/>
                    </a:cubicBezTo>
                    <a:cubicBezTo>
                      <a:pt x="1812" y="823"/>
                      <a:pt x="1808" y="825"/>
                      <a:pt x="1808" y="829"/>
                    </a:cubicBezTo>
                    <a:cubicBezTo>
                      <a:pt x="1811" y="827"/>
                      <a:pt x="1816" y="829"/>
                      <a:pt x="1815" y="834"/>
                    </a:cubicBezTo>
                    <a:cubicBezTo>
                      <a:pt x="1815" y="837"/>
                      <a:pt x="1811" y="841"/>
                      <a:pt x="1807" y="846"/>
                    </a:cubicBezTo>
                    <a:cubicBezTo>
                      <a:pt x="1804" y="851"/>
                      <a:pt x="1801" y="856"/>
                      <a:pt x="1801" y="861"/>
                    </a:cubicBezTo>
                    <a:cubicBezTo>
                      <a:pt x="1801" y="871"/>
                      <a:pt x="1811" y="879"/>
                      <a:pt x="1821" y="877"/>
                    </a:cubicBezTo>
                    <a:cubicBezTo>
                      <a:pt x="1826" y="876"/>
                      <a:pt x="1830" y="872"/>
                      <a:pt x="1833" y="868"/>
                    </a:cubicBezTo>
                    <a:cubicBezTo>
                      <a:pt x="1836" y="864"/>
                      <a:pt x="1841" y="850"/>
                      <a:pt x="1847" y="848"/>
                    </a:cubicBezTo>
                    <a:cubicBezTo>
                      <a:pt x="1852" y="846"/>
                      <a:pt x="1855" y="849"/>
                      <a:pt x="1856" y="852"/>
                    </a:cubicBezTo>
                    <a:cubicBezTo>
                      <a:pt x="1859" y="851"/>
                      <a:pt x="1859" y="844"/>
                      <a:pt x="1856" y="841"/>
                    </a:cubicBezTo>
                    <a:cubicBezTo>
                      <a:pt x="1850" y="835"/>
                      <a:pt x="1838" y="835"/>
                      <a:pt x="1831" y="843"/>
                    </a:cubicBezTo>
                    <a:cubicBezTo>
                      <a:pt x="1828" y="846"/>
                      <a:pt x="1828" y="850"/>
                      <a:pt x="1827" y="856"/>
                    </a:cubicBezTo>
                    <a:close/>
                    <a:moveTo>
                      <a:pt x="1830" y="839"/>
                    </a:moveTo>
                    <a:cubicBezTo>
                      <a:pt x="1832" y="828"/>
                      <a:pt x="1844" y="815"/>
                      <a:pt x="1856" y="813"/>
                    </a:cubicBezTo>
                    <a:cubicBezTo>
                      <a:pt x="1868" y="810"/>
                      <a:pt x="1874" y="820"/>
                      <a:pt x="1861" y="825"/>
                    </a:cubicBezTo>
                    <a:cubicBezTo>
                      <a:pt x="1852" y="830"/>
                      <a:pt x="1835" y="830"/>
                      <a:pt x="1830" y="839"/>
                    </a:cubicBezTo>
                    <a:close/>
                    <a:moveTo>
                      <a:pt x="1810" y="878"/>
                    </a:moveTo>
                    <a:cubicBezTo>
                      <a:pt x="1805" y="876"/>
                      <a:pt x="1801" y="870"/>
                      <a:pt x="1800" y="866"/>
                    </a:cubicBezTo>
                    <a:cubicBezTo>
                      <a:pt x="1794" y="866"/>
                      <a:pt x="1789" y="877"/>
                      <a:pt x="1797" y="883"/>
                    </a:cubicBezTo>
                    <a:cubicBezTo>
                      <a:pt x="1802" y="886"/>
                      <a:pt x="1809" y="883"/>
                      <a:pt x="1810" y="878"/>
                    </a:cubicBezTo>
                    <a:close/>
                    <a:moveTo>
                      <a:pt x="2018" y="1154"/>
                    </a:moveTo>
                    <a:cubicBezTo>
                      <a:pt x="2016" y="1157"/>
                      <a:pt x="2012" y="1157"/>
                      <a:pt x="2009" y="1155"/>
                    </a:cubicBezTo>
                    <a:cubicBezTo>
                      <a:pt x="2005" y="1150"/>
                      <a:pt x="2009" y="1144"/>
                      <a:pt x="2014" y="1144"/>
                    </a:cubicBezTo>
                    <a:cubicBezTo>
                      <a:pt x="2019" y="1144"/>
                      <a:pt x="2020" y="1147"/>
                      <a:pt x="2026" y="1145"/>
                    </a:cubicBezTo>
                    <a:cubicBezTo>
                      <a:pt x="2021" y="1148"/>
                      <a:pt x="2021" y="1151"/>
                      <a:pt x="2018" y="1154"/>
                    </a:cubicBezTo>
                    <a:close/>
                    <a:moveTo>
                      <a:pt x="1801" y="1345"/>
                    </a:moveTo>
                    <a:cubicBezTo>
                      <a:pt x="1781" y="1329"/>
                      <a:pt x="1777" y="1307"/>
                      <a:pt x="1781" y="1289"/>
                    </a:cubicBezTo>
                    <a:cubicBezTo>
                      <a:pt x="1786" y="1273"/>
                      <a:pt x="1798" y="1268"/>
                      <a:pt x="1801" y="1258"/>
                    </a:cubicBezTo>
                    <a:cubicBezTo>
                      <a:pt x="1803" y="1254"/>
                      <a:pt x="1802" y="1250"/>
                      <a:pt x="1800" y="1246"/>
                    </a:cubicBezTo>
                    <a:cubicBezTo>
                      <a:pt x="1811" y="1248"/>
                      <a:pt x="1817" y="1260"/>
                      <a:pt x="1812" y="1271"/>
                    </a:cubicBezTo>
                    <a:cubicBezTo>
                      <a:pt x="1807" y="1284"/>
                      <a:pt x="1797" y="1288"/>
                      <a:pt x="1793" y="1303"/>
                    </a:cubicBezTo>
                    <a:cubicBezTo>
                      <a:pt x="1790" y="1318"/>
                      <a:pt x="1793" y="1334"/>
                      <a:pt x="1801" y="1345"/>
                    </a:cubicBezTo>
                    <a:close/>
                    <a:moveTo>
                      <a:pt x="1828" y="1396"/>
                    </a:moveTo>
                    <a:cubicBezTo>
                      <a:pt x="1806" y="1384"/>
                      <a:pt x="1804" y="1359"/>
                      <a:pt x="1799" y="1349"/>
                    </a:cubicBezTo>
                    <a:cubicBezTo>
                      <a:pt x="1792" y="1334"/>
                      <a:pt x="1780" y="1338"/>
                      <a:pt x="1783" y="1356"/>
                    </a:cubicBezTo>
                    <a:cubicBezTo>
                      <a:pt x="1787" y="1374"/>
                      <a:pt x="1807" y="1393"/>
                      <a:pt x="1828" y="1396"/>
                    </a:cubicBezTo>
                    <a:close/>
                    <a:moveTo>
                      <a:pt x="2406" y="1133"/>
                    </a:moveTo>
                    <a:cubicBezTo>
                      <a:pt x="2426" y="1145"/>
                      <a:pt x="2452" y="1138"/>
                      <a:pt x="2464" y="1125"/>
                    </a:cubicBezTo>
                    <a:cubicBezTo>
                      <a:pt x="2475" y="1114"/>
                      <a:pt x="2468" y="1100"/>
                      <a:pt x="2455" y="1114"/>
                    </a:cubicBezTo>
                    <a:cubicBezTo>
                      <a:pt x="2444" y="1125"/>
                      <a:pt x="2430" y="1138"/>
                      <a:pt x="2406" y="1133"/>
                    </a:cubicBezTo>
                    <a:close/>
                    <a:moveTo>
                      <a:pt x="2520" y="856"/>
                    </a:moveTo>
                    <a:cubicBezTo>
                      <a:pt x="2535" y="865"/>
                      <a:pt x="2549" y="889"/>
                      <a:pt x="2548" y="907"/>
                    </a:cubicBezTo>
                    <a:cubicBezTo>
                      <a:pt x="2548" y="925"/>
                      <a:pt x="2533" y="928"/>
                      <a:pt x="2529" y="908"/>
                    </a:cubicBezTo>
                    <a:cubicBezTo>
                      <a:pt x="2526" y="892"/>
                      <a:pt x="2534" y="872"/>
                      <a:pt x="2520" y="856"/>
                    </a:cubicBezTo>
                    <a:close/>
                    <a:moveTo>
                      <a:pt x="2458" y="1141"/>
                    </a:moveTo>
                    <a:cubicBezTo>
                      <a:pt x="2482" y="1139"/>
                      <a:pt x="2492" y="1120"/>
                      <a:pt x="2496" y="1101"/>
                    </a:cubicBezTo>
                    <a:cubicBezTo>
                      <a:pt x="2498" y="1091"/>
                      <a:pt x="2496" y="1076"/>
                      <a:pt x="2505" y="1069"/>
                    </a:cubicBezTo>
                    <a:cubicBezTo>
                      <a:pt x="2489" y="1065"/>
                      <a:pt x="2486" y="1097"/>
                      <a:pt x="2484" y="1107"/>
                    </a:cubicBezTo>
                    <a:cubicBezTo>
                      <a:pt x="2480" y="1124"/>
                      <a:pt x="2471" y="1136"/>
                      <a:pt x="2458" y="1141"/>
                    </a:cubicBezTo>
                    <a:close/>
                    <a:moveTo>
                      <a:pt x="2474" y="987"/>
                    </a:moveTo>
                    <a:cubicBezTo>
                      <a:pt x="2456" y="1006"/>
                      <a:pt x="2428" y="1020"/>
                      <a:pt x="2410" y="1016"/>
                    </a:cubicBezTo>
                    <a:cubicBezTo>
                      <a:pt x="2392" y="1012"/>
                      <a:pt x="2391" y="994"/>
                      <a:pt x="2411" y="995"/>
                    </a:cubicBezTo>
                    <a:cubicBezTo>
                      <a:pt x="2427" y="996"/>
                      <a:pt x="2453" y="1000"/>
                      <a:pt x="2474" y="987"/>
                    </a:cubicBezTo>
                    <a:close/>
                    <a:moveTo>
                      <a:pt x="2605" y="916"/>
                    </a:moveTo>
                    <a:cubicBezTo>
                      <a:pt x="2610" y="916"/>
                      <a:pt x="2612" y="920"/>
                      <a:pt x="2612" y="924"/>
                    </a:cubicBezTo>
                    <a:cubicBezTo>
                      <a:pt x="2611" y="930"/>
                      <a:pt x="2602" y="930"/>
                      <a:pt x="2599" y="926"/>
                    </a:cubicBezTo>
                    <a:cubicBezTo>
                      <a:pt x="2597" y="922"/>
                      <a:pt x="2598" y="918"/>
                      <a:pt x="2593" y="915"/>
                    </a:cubicBezTo>
                    <a:cubicBezTo>
                      <a:pt x="2599" y="917"/>
                      <a:pt x="2601" y="915"/>
                      <a:pt x="2605" y="916"/>
                    </a:cubicBezTo>
                    <a:close/>
                    <a:moveTo>
                      <a:pt x="2605" y="914"/>
                    </a:moveTo>
                    <a:cubicBezTo>
                      <a:pt x="2608" y="914"/>
                      <a:pt x="2610" y="915"/>
                      <a:pt x="2612" y="917"/>
                    </a:cubicBezTo>
                    <a:cubicBezTo>
                      <a:pt x="2613" y="920"/>
                      <a:pt x="2614" y="923"/>
                      <a:pt x="2612" y="927"/>
                    </a:cubicBezTo>
                    <a:cubicBezTo>
                      <a:pt x="2610" y="931"/>
                      <a:pt x="2605" y="932"/>
                      <a:pt x="2602" y="930"/>
                    </a:cubicBezTo>
                    <a:cubicBezTo>
                      <a:pt x="2596" y="928"/>
                      <a:pt x="2597" y="923"/>
                      <a:pt x="2595" y="919"/>
                    </a:cubicBezTo>
                    <a:cubicBezTo>
                      <a:pt x="2593" y="915"/>
                      <a:pt x="2588" y="914"/>
                      <a:pt x="2582" y="915"/>
                    </a:cubicBezTo>
                    <a:cubicBezTo>
                      <a:pt x="2575" y="917"/>
                      <a:pt x="2571" y="922"/>
                      <a:pt x="2570" y="929"/>
                    </a:cubicBezTo>
                    <a:cubicBezTo>
                      <a:pt x="2570" y="933"/>
                      <a:pt x="2572" y="937"/>
                      <a:pt x="2577" y="937"/>
                    </a:cubicBezTo>
                    <a:cubicBezTo>
                      <a:pt x="2574" y="934"/>
                      <a:pt x="2576" y="928"/>
                      <a:pt x="2582" y="929"/>
                    </a:cubicBezTo>
                    <a:cubicBezTo>
                      <a:pt x="2585" y="929"/>
                      <a:pt x="2590" y="933"/>
                      <a:pt x="2596" y="936"/>
                    </a:cubicBezTo>
                    <a:cubicBezTo>
                      <a:pt x="2601" y="940"/>
                      <a:pt x="2607" y="942"/>
                      <a:pt x="2613" y="942"/>
                    </a:cubicBezTo>
                    <a:cubicBezTo>
                      <a:pt x="2624" y="941"/>
                      <a:pt x="2632" y="930"/>
                      <a:pt x="2629" y="919"/>
                    </a:cubicBezTo>
                    <a:cubicBezTo>
                      <a:pt x="2627" y="913"/>
                      <a:pt x="2623" y="909"/>
                      <a:pt x="2618" y="906"/>
                    </a:cubicBezTo>
                    <a:cubicBezTo>
                      <a:pt x="2613" y="903"/>
                      <a:pt x="2598" y="899"/>
                      <a:pt x="2595" y="892"/>
                    </a:cubicBezTo>
                    <a:cubicBezTo>
                      <a:pt x="2592" y="887"/>
                      <a:pt x="2595" y="883"/>
                      <a:pt x="2599" y="882"/>
                    </a:cubicBezTo>
                    <a:cubicBezTo>
                      <a:pt x="2597" y="878"/>
                      <a:pt x="2590" y="879"/>
                      <a:pt x="2586" y="883"/>
                    </a:cubicBezTo>
                    <a:cubicBezTo>
                      <a:pt x="2580" y="890"/>
                      <a:pt x="2581" y="903"/>
                      <a:pt x="2591" y="910"/>
                    </a:cubicBezTo>
                    <a:cubicBezTo>
                      <a:pt x="2594" y="913"/>
                      <a:pt x="2599" y="913"/>
                      <a:pt x="2605" y="914"/>
                    </a:cubicBezTo>
                    <a:close/>
                    <a:moveTo>
                      <a:pt x="2586" y="912"/>
                    </a:moveTo>
                    <a:cubicBezTo>
                      <a:pt x="2573" y="911"/>
                      <a:pt x="2558" y="898"/>
                      <a:pt x="2555" y="885"/>
                    </a:cubicBezTo>
                    <a:cubicBezTo>
                      <a:pt x="2551" y="872"/>
                      <a:pt x="2562" y="865"/>
                      <a:pt x="2569" y="878"/>
                    </a:cubicBezTo>
                    <a:cubicBezTo>
                      <a:pt x="2574" y="888"/>
                      <a:pt x="2576" y="907"/>
                      <a:pt x="2586" y="912"/>
                    </a:cubicBezTo>
                    <a:close/>
                    <a:moveTo>
                      <a:pt x="2641" y="947"/>
                    </a:moveTo>
                    <a:cubicBezTo>
                      <a:pt x="2640" y="948"/>
                      <a:pt x="2639" y="949"/>
                      <a:pt x="2638" y="949"/>
                    </a:cubicBezTo>
                    <a:cubicBezTo>
                      <a:pt x="2647" y="955"/>
                      <a:pt x="2659" y="968"/>
                      <a:pt x="2667" y="983"/>
                    </a:cubicBezTo>
                    <a:cubicBezTo>
                      <a:pt x="2664" y="980"/>
                      <a:pt x="2660" y="977"/>
                      <a:pt x="2656" y="975"/>
                    </a:cubicBezTo>
                    <a:cubicBezTo>
                      <a:pt x="2627" y="959"/>
                      <a:pt x="2611" y="976"/>
                      <a:pt x="2585" y="975"/>
                    </a:cubicBezTo>
                    <a:cubicBezTo>
                      <a:pt x="2575" y="975"/>
                      <a:pt x="2565" y="969"/>
                      <a:pt x="2567" y="957"/>
                    </a:cubicBezTo>
                    <a:cubicBezTo>
                      <a:pt x="2569" y="951"/>
                      <a:pt x="2573" y="947"/>
                      <a:pt x="2578" y="945"/>
                    </a:cubicBezTo>
                    <a:cubicBezTo>
                      <a:pt x="2582" y="944"/>
                      <a:pt x="2585" y="945"/>
                      <a:pt x="2589" y="947"/>
                    </a:cubicBezTo>
                    <a:cubicBezTo>
                      <a:pt x="2590" y="948"/>
                      <a:pt x="2591" y="950"/>
                      <a:pt x="2592" y="951"/>
                    </a:cubicBezTo>
                    <a:cubicBezTo>
                      <a:pt x="2592" y="950"/>
                      <a:pt x="2592" y="951"/>
                      <a:pt x="2590" y="949"/>
                    </a:cubicBezTo>
                    <a:cubicBezTo>
                      <a:pt x="2588" y="948"/>
                      <a:pt x="2582" y="948"/>
                      <a:pt x="2579" y="951"/>
                    </a:cubicBezTo>
                    <a:cubicBezTo>
                      <a:pt x="2577" y="955"/>
                      <a:pt x="2578" y="960"/>
                      <a:pt x="2581" y="962"/>
                    </a:cubicBezTo>
                    <a:cubicBezTo>
                      <a:pt x="2585" y="965"/>
                      <a:pt x="2589" y="964"/>
                      <a:pt x="2591" y="961"/>
                    </a:cubicBezTo>
                    <a:cubicBezTo>
                      <a:pt x="2596" y="957"/>
                      <a:pt x="2594" y="950"/>
                      <a:pt x="2589" y="946"/>
                    </a:cubicBezTo>
                    <a:cubicBezTo>
                      <a:pt x="2586" y="944"/>
                      <a:pt x="2582" y="943"/>
                      <a:pt x="2578" y="943"/>
                    </a:cubicBezTo>
                    <a:cubicBezTo>
                      <a:pt x="2571" y="945"/>
                      <a:pt x="2566" y="950"/>
                      <a:pt x="2565" y="956"/>
                    </a:cubicBezTo>
                    <a:cubicBezTo>
                      <a:pt x="2561" y="971"/>
                      <a:pt x="2572" y="978"/>
                      <a:pt x="2584" y="978"/>
                    </a:cubicBezTo>
                    <a:cubicBezTo>
                      <a:pt x="2612" y="979"/>
                      <a:pt x="2628" y="961"/>
                      <a:pt x="2656" y="980"/>
                    </a:cubicBezTo>
                    <a:cubicBezTo>
                      <a:pt x="2668" y="987"/>
                      <a:pt x="2677" y="1000"/>
                      <a:pt x="2676" y="1016"/>
                    </a:cubicBezTo>
                    <a:cubicBezTo>
                      <a:pt x="2675" y="1037"/>
                      <a:pt x="2661" y="1055"/>
                      <a:pt x="2639" y="1056"/>
                    </a:cubicBezTo>
                    <a:cubicBezTo>
                      <a:pt x="2663" y="1055"/>
                      <a:pt x="2674" y="1024"/>
                      <a:pt x="2665" y="1002"/>
                    </a:cubicBezTo>
                    <a:cubicBezTo>
                      <a:pt x="2661" y="990"/>
                      <a:pt x="2649" y="978"/>
                      <a:pt x="2634" y="976"/>
                    </a:cubicBezTo>
                    <a:cubicBezTo>
                      <a:pt x="2604" y="972"/>
                      <a:pt x="2601" y="1005"/>
                      <a:pt x="2628" y="1009"/>
                    </a:cubicBezTo>
                    <a:cubicBezTo>
                      <a:pt x="2643" y="1011"/>
                      <a:pt x="2653" y="1021"/>
                      <a:pt x="2652" y="1036"/>
                    </a:cubicBezTo>
                    <a:cubicBezTo>
                      <a:pt x="2652" y="1045"/>
                      <a:pt x="2645" y="1053"/>
                      <a:pt x="2639" y="1056"/>
                    </a:cubicBezTo>
                    <a:cubicBezTo>
                      <a:pt x="2640" y="1056"/>
                      <a:pt x="2641" y="1056"/>
                      <a:pt x="2641" y="1056"/>
                    </a:cubicBezTo>
                    <a:cubicBezTo>
                      <a:pt x="2635" y="1057"/>
                      <a:pt x="2630" y="1058"/>
                      <a:pt x="2624" y="1060"/>
                    </a:cubicBezTo>
                    <a:cubicBezTo>
                      <a:pt x="2611" y="1065"/>
                      <a:pt x="2602" y="1071"/>
                      <a:pt x="2593" y="1082"/>
                    </a:cubicBezTo>
                    <a:cubicBezTo>
                      <a:pt x="2592" y="1083"/>
                      <a:pt x="2592" y="1083"/>
                      <a:pt x="2592" y="1083"/>
                    </a:cubicBezTo>
                    <a:cubicBezTo>
                      <a:pt x="2594" y="1070"/>
                      <a:pt x="2605" y="1051"/>
                      <a:pt x="2615" y="1045"/>
                    </a:cubicBezTo>
                    <a:cubicBezTo>
                      <a:pt x="2614" y="1045"/>
                      <a:pt x="2614" y="1044"/>
                      <a:pt x="2614" y="1043"/>
                    </a:cubicBezTo>
                    <a:cubicBezTo>
                      <a:pt x="2604" y="1048"/>
                      <a:pt x="2595" y="1063"/>
                      <a:pt x="2591" y="1075"/>
                    </a:cubicBezTo>
                    <a:cubicBezTo>
                      <a:pt x="2591" y="1074"/>
                      <a:pt x="2591" y="1072"/>
                      <a:pt x="2590" y="1070"/>
                    </a:cubicBezTo>
                    <a:cubicBezTo>
                      <a:pt x="2590" y="1070"/>
                      <a:pt x="2590" y="1070"/>
                      <a:pt x="2590" y="1070"/>
                    </a:cubicBezTo>
                    <a:cubicBezTo>
                      <a:pt x="2589" y="1061"/>
                      <a:pt x="2587" y="1053"/>
                      <a:pt x="2584" y="1045"/>
                    </a:cubicBezTo>
                    <a:cubicBezTo>
                      <a:pt x="2580" y="1036"/>
                      <a:pt x="2572" y="1025"/>
                      <a:pt x="2574" y="1015"/>
                    </a:cubicBezTo>
                    <a:cubicBezTo>
                      <a:pt x="2577" y="1007"/>
                      <a:pt x="2583" y="1001"/>
                      <a:pt x="2592" y="999"/>
                    </a:cubicBezTo>
                    <a:cubicBezTo>
                      <a:pt x="2600" y="998"/>
                      <a:pt x="2609" y="1001"/>
                      <a:pt x="2613" y="1008"/>
                    </a:cubicBezTo>
                    <a:cubicBezTo>
                      <a:pt x="2618" y="1014"/>
                      <a:pt x="2618" y="1022"/>
                      <a:pt x="2614" y="1027"/>
                    </a:cubicBezTo>
                    <a:cubicBezTo>
                      <a:pt x="2610" y="1032"/>
                      <a:pt x="2604" y="1034"/>
                      <a:pt x="2599" y="1033"/>
                    </a:cubicBezTo>
                    <a:cubicBezTo>
                      <a:pt x="2603" y="1033"/>
                      <a:pt x="2607" y="1031"/>
                      <a:pt x="2609" y="1027"/>
                    </a:cubicBezTo>
                    <a:cubicBezTo>
                      <a:pt x="2610" y="1022"/>
                      <a:pt x="2608" y="1017"/>
                      <a:pt x="2603" y="1015"/>
                    </a:cubicBezTo>
                    <a:cubicBezTo>
                      <a:pt x="2599" y="1014"/>
                      <a:pt x="2594" y="1016"/>
                      <a:pt x="2592" y="1021"/>
                    </a:cubicBezTo>
                    <a:cubicBezTo>
                      <a:pt x="2590" y="1024"/>
                      <a:pt x="2592" y="1029"/>
                      <a:pt x="2596" y="1032"/>
                    </a:cubicBezTo>
                    <a:cubicBezTo>
                      <a:pt x="2598" y="1033"/>
                      <a:pt x="2601" y="1033"/>
                      <a:pt x="2603" y="1033"/>
                    </a:cubicBezTo>
                    <a:cubicBezTo>
                      <a:pt x="2607" y="1033"/>
                      <a:pt x="2611" y="1031"/>
                      <a:pt x="2614" y="1028"/>
                    </a:cubicBezTo>
                    <a:cubicBezTo>
                      <a:pt x="2618" y="1022"/>
                      <a:pt x="2618" y="1014"/>
                      <a:pt x="2614" y="1007"/>
                    </a:cubicBezTo>
                    <a:cubicBezTo>
                      <a:pt x="2609" y="1000"/>
                      <a:pt x="2600" y="997"/>
                      <a:pt x="2592" y="998"/>
                    </a:cubicBezTo>
                    <a:cubicBezTo>
                      <a:pt x="2582" y="999"/>
                      <a:pt x="2575" y="1006"/>
                      <a:pt x="2573" y="1015"/>
                    </a:cubicBezTo>
                    <a:cubicBezTo>
                      <a:pt x="2572" y="1018"/>
                      <a:pt x="2572" y="1020"/>
                      <a:pt x="2572" y="1023"/>
                    </a:cubicBezTo>
                    <a:cubicBezTo>
                      <a:pt x="2571" y="1022"/>
                      <a:pt x="2570" y="1020"/>
                      <a:pt x="2570" y="1019"/>
                    </a:cubicBezTo>
                    <a:cubicBezTo>
                      <a:pt x="2557" y="1002"/>
                      <a:pt x="2538" y="991"/>
                      <a:pt x="2535" y="969"/>
                    </a:cubicBezTo>
                    <a:cubicBezTo>
                      <a:pt x="2534" y="969"/>
                      <a:pt x="2533" y="969"/>
                      <a:pt x="2532" y="969"/>
                    </a:cubicBezTo>
                    <a:cubicBezTo>
                      <a:pt x="2532" y="972"/>
                      <a:pt x="2533" y="975"/>
                      <a:pt x="2534" y="979"/>
                    </a:cubicBezTo>
                    <a:cubicBezTo>
                      <a:pt x="2536" y="983"/>
                      <a:pt x="2537" y="987"/>
                      <a:pt x="2540" y="991"/>
                    </a:cubicBezTo>
                    <a:cubicBezTo>
                      <a:pt x="2536" y="989"/>
                      <a:pt x="2532" y="987"/>
                      <a:pt x="2527" y="986"/>
                    </a:cubicBezTo>
                    <a:cubicBezTo>
                      <a:pt x="2517" y="984"/>
                      <a:pt x="2510" y="983"/>
                      <a:pt x="2500" y="984"/>
                    </a:cubicBezTo>
                    <a:cubicBezTo>
                      <a:pt x="2496" y="984"/>
                      <a:pt x="2493" y="985"/>
                      <a:pt x="2490" y="986"/>
                    </a:cubicBezTo>
                    <a:cubicBezTo>
                      <a:pt x="2482" y="988"/>
                      <a:pt x="2476" y="991"/>
                      <a:pt x="2470" y="996"/>
                    </a:cubicBezTo>
                    <a:cubicBezTo>
                      <a:pt x="2463" y="1002"/>
                      <a:pt x="2459" y="1007"/>
                      <a:pt x="2456" y="1015"/>
                    </a:cubicBezTo>
                    <a:cubicBezTo>
                      <a:pt x="2453" y="1022"/>
                      <a:pt x="2453" y="1030"/>
                      <a:pt x="2455" y="1037"/>
                    </a:cubicBezTo>
                    <a:cubicBezTo>
                      <a:pt x="2458" y="1050"/>
                      <a:pt x="2470" y="1058"/>
                      <a:pt x="2482" y="1060"/>
                    </a:cubicBezTo>
                    <a:cubicBezTo>
                      <a:pt x="2495" y="1062"/>
                      <a:pt x="2509" y="1057"/>
                      <a:pt x="2521" y="1050"/>
                    </a:cubicBezTo>
                    <a:cubicBezTo>
                      <a:pt x="2491" y="1052"/>
                      <a:pt x="2490" y="1029"/>
                      <a:pt x="2481" y="1020"/>
                    </a:cubicBezTo>
                    <a:cubicBezTo>
                      <a:pt x="2469" y="1009"/>
                      <a:pt x="2457" y="1016"/>
                      <a:pt x="2455" y="1028"/>
                    </a:cubicBezTo>
                    <a:cubicBezTo>
                      <a:pt x="2455" y="1027"/>
                      <a:pt x="2455" y="1027"/>
                      <a:pt x="2455" y="1027"/>
                    </a:cubicBezTo>
                    <a:cubicBezTo>
                      <a:pt x="2455" y="1023"/>
                      <a:pt x="2456" y="1020"/>
                      <a:pt x="2457" y="1015"/>
                    </a:cubicBezTo>
                    <a:cubicBezTo>
                      <a:pt x="2461" y="1008"/>
                      <a:pt x="2464" y="1003"/>
                      <a:pt x="2471" y="998"/>
                    </a:cubicBezTo>
                    <a:cubicBezTo>
                      <a:pt x="2477" y="993"/>
                      <a:pt x="2483" y="990"/>
                      <a:pt x="2490" y="988"/>
                    </a:cubicBezTo>
                    <a:cubicBezTo>
                      <a:pt x="2502" y="985"/>
                      <a:pt x="2512" y="985"/>
                      <a:pt x="2524" y="988"/>
                    </a:cubicBezTo>
                    <a:cubicBezTo>
                      <a:pt x="2520" y="988"/>
                      <a:pt x="2516" y="987"/>
                      <a:pt x="2513" y="988"/>
                    </a:cubicBezTo>
                    <a:cubicBezTo>
                      <a:pt x="2502" y="989"/>
                      <a:pt x="2491" y="997"/>
                      <a:pt x="2491" y="1009"/>
                    </a:cubicBezTo>
                    <a:cubicBezTo>
                      <a:pt x="2492" y="1014"/>
                      <a:pt x="2495" y="1018"/>
                      <a:pt x="2500" y="1020"/>
                    </a:cubicBezTo>
                    <a:cubicBezTo>
                      <a:pt x="2504" y="1022"/>
                      <a:pt x="2508" y="1021"/>
                      <a:pt x="2511" y="1019"/>
                    </a:cubicBezTo>
                    <a:cubicBezTo>
                      <a:pt x="2514" y="1017"/>
                      <a:pt x="2517" y="1013"/>
                      <a:pt x="2517" y="1009"/>
                    </a:cubicBezTo>
                    <a:cubicBezTo>
                      <a:pt x="2517" y="1004"/>
                      <a:pt x="2514" y="999"/>
                      <a:pt x="2508" y="998"/>
                    </a:cubicBezTo>
                    <a:cubicBezTo>
                      <a:pt x="2505" y="998"/>
                      <a:pt x="2502" y="1000"/>
                      <a:pt x="2501" y="1003"/>
                    </a:cubicBezTo>
                    <a:cubicBezTo>
                      <a:pt x="2500" y="1005"/>
                      <a:pt x="2501" y="1007"/>
                      <a:pt x="2503" y="1008"/>
                    </a:cubicBezTo>
                    <a:cubicBezTo>
                      <a:pt x="2502" y="1006"/>
                      <a:pt x="2503" y="1005"/>
                      <a:pt x="2503" y="1004"/>
                    </a:cubicBezTo>
                    <a:cubicBezTo>
                      <a:pt x="2505" y="1001"/>
                      <a:pt x="2509" y="1002"/>
                      <a:pt x="2510" y="1004"/>
                    </a:cubicBezTo>
                    <a:cubicBezTo>
                      <a:pt x="2511" y="1006"/>
                      <a:pt x="2511" y="1008"/>
                      <a:pt x="2510" y="1010"/>
                    </a:cubicBezTo>
                    <a:cubicBezTo>
                      <a:pt x="2509" y="1013"/>
                      <a:pt x="2506" y="1014"/>
                      <a:pt x="2503" y="1013"/>
                    </a:cubicBezTo>
                    <a:cubicBezTo>
                      <a:pt x="2500" y="1013"/>
                      <a:pt x="2497" y="1010"/>
                      <a:pt x="2497" y="1006"/>
                    </a:cubicBezTo>
                    <a:cubicBezTo>
                      <a:pt x="2497" y="997"/>
                      <a:pt x="2508" y="990"/>
                      <a:pt x="2517" y="989"/>
                    </a:cubicBezTo>
                    <a:cubicBezTo>
                      <a:pt x="2546" y="987"/>
                      <a:pt x="2572" y="1023"/>
                      <a:pt x="2582" y="1050"/>
                    </a:cubicBezTo>
                    <a:cubicBezTo>
                      <a:pt x="2576" y="1042"/>
                      <a:pt x="2569" y="1036"/>
                      <a:pt x="2560" y="1033"/>
                    </a:cubicBezTo>
                    <a:cubicBezTo>
                      <a:pt x="2555" y="1032"/>
                      <a:pt x="2550" y="1032"/>
                      <a:pt x="2544" y="1033"/>
                    </a:cubicBezTo>
                    <a:cubicBezTo>
                      <a:pt x="2550" y="1033"/>
                      <a:pt x="2555" y="1034"/>
                      <a:pt x="2559" y="1035"/>
                    </a:cubicBezTo>
                    <a:cubicBezTo>
                      <a:pt x="2570" y="1039"/>
                      <a:pt x="2578" y="1047"/>
                      <a:pt x="2582" y="1057"/>
                    </a:cubicBezTo>
                    <a:cubicBezTo>
                      <a:pt x="2586" y="1065"/>
                      <a:pt x="2587" y="1072"/>
                      <a:pt x="2587" y="1079"/>
                    </a:cubicBezTo>
                    <a:cubicBezTo>
                      <a:pt x="2587" y="1093"/>
                      <a:pt x="2582" y="1104"/>
                      <a:pt x="2580" y="1117"/>
                    </a:cubicBezTo>
                    <a:cubicBezTo>
                      <a:pt x="2580" y="1118"/>
                      <a:pt x="2580" y="1118"/>
                      <a:pt x="2580" y="1118"/>
                    </a:cubicBezTo>
                    <a:cubicBezTo>
                      <a:pt x="2579" y="1126"/>
                      <a:pt x="2579" y="1133"/>
                      <a:pt x="2580" y="1140"/>
                    </a:cubicBezTo>
                    <a:cubicBezTo>
                      <a:pt x="2581" y="1143"/>
                      <a:pt x="2584" y="1160"/>
                      <a:pt x="2587" y="1161"/>
                    </a:cubicBezTo>
                    <a:cubicBezTo>
                      <a:pt x="2588" y="1159"/>
                      <a:pt x="2586" y="1148"/>
                      <a:pt x="2585" y="1146"/>
                    </a:cubicBezTo>
                    <a:cubicBezTo>
                      <a:pt x="2584" y="1137"/>
                      <a:pt x="2584" y="1128"/>
                      <a:pt x="2584" y="1119"/>
                    </a:cubicBezTo>
                    <a:cubicBezTo>
                      <a:pt x="2584" y="1118"/>
                      <a:pt x="2584" y="1118"/>
                      <a:pt x="2584" y="1118"/>
                    </a:cubicBezTo>
                    <a:cubicBezTo>
                      <a:pt x="2586" y="1105"/>
                      <a:pt x="2588" y="1095"/>
                      <a:pt x="2596" y="1084"/>
                    </a:cubicBezTo>
                    <a:cubicBezTo>
                      <a:pt x="2605" y="1073"/>
                      <a:pt x="2619" y="1063"/>
                      <a:pt x="2634" y="1063"/>
                    </a:cubicBezTo>
                    <a:cubicBezTo>
                      <a:pt x="2643" y="1063"/>
                      <a:pt x="2655" y="1069"/>
                      <a:pt x="2655" y="1079"/>
                    </a:cubicBezTo>
                    <a:cubicBezTo>
                      <a:pt x="2655" y="1082"/>
                      <a:pt x="2653" y="1085"/>
                      <a:pt x="2650" y="1086"/>
                    </a:cubicBezTo>
                    <a:cubicBezTo>
                      <a:pt x="2647" y="1087"/>
                      <a:pt x="2644" y="1086"/>
                      <a:pt x="2642" y="1083"/>
                    </a:cubicBezTo>
                    <a:cubicBezTo>
                      <a:pt x="2641" y="1081"/>
                      <a:pt x="2641" y="1079"/>
                      <a:pt x="2642" y="1077"/>
                    </a:cubicBezTo>
                    <a:cubicBezTo>
                      <a:pt x="2643" y="1075"/>
                      <a:pt x="2647" y="1074"/>
                      <a:pt x="2649" y="1076"/>
                    </a:cubicBezTo>
                    <a:cubicBezTo>
                      <a:pt x="2649" y="1077"/>
                      <a:pt x="2650" y="1079"/>
                      <a:pt x="2649" y="1080"/>
                    </a:cubicBezTo>
                    <a:cubicBezTo>
                      <a:pt x="2651" y="1079"/>
                      <a:pt x="2652" y="1077"/>
                      <a:pt x="2651" y="1075"/>
                    </a:cubicBezTo>
                    <a:cubicBezTo>
                      <a:pt x="2650" y="1072"/>
                      <a:pt x="2646" y="1071"/>
                      <a:pt x="2643" y="1071"/>
                    </a:cubicBezTo>
                    <a:cubicBezTo>
                      <a:pt x="2638" y="1072"/>
                      <a:pt x="2635" y="1078"/>
                      <a:pt x="2635" y="1083"/>
                    </a:cubicBezTo>
                    <a:cubicBezTo>
                      <a:pt x="2636" y="1087"/>
                      <a:pt x="2639" y="1091"/>
                      <a:pt x="2642" y="1092"/>
                    </a:cubicBezTo>
                    <a:cubicBezTo>
                      <a:pt x="2646" y="1094"/>
                      <a:pt x="2650" y="1094"/>
                      <a:pt x="2653" y="1093"/>
                    </a:cubicBezTo>
                    <a:cubicBezTo>
                      <a:pt x="2658" y="1090"/>
                      <a:pt x="2661" y="1086"/>
                      <a:pt x="2661" y="1080"/>
                    </a:cubicBezTo>
                    <a:cubicBezTo>
                      <a:pt x="2661" y="1069"/>
                      <a:pt x="2649" y="1061"/>
                      <a:pt x="2638" y="1061"/>
                    </a:cubicBezTo>
                    <a:cubicBezTo>
                      <a:pt x="2634" y="1061"/>
                      <a:pt x="2631" y="1061"/>
                      <a:pt x="2627" y="1062"/>
                    </a:cubicBezTo>
                    <a:cubicBezTo>
                      <a:pt x="2638" y="1059"/>
                      <a:pt x="2648" y="1058"/>
                      <a:pt x="2661" y="1060"/>
                    </a:cubicBezTo>
                    <a:cubicBezTo>
                      <a:pt x="2668" y="1061"/>
                      <a:pt x="2674" y="1063"/>
                      <a:pt x="2681" y="1068"/>
                    </a:cubicBezTo>
                    <a:cubicBezTo>
                      <a:pt x="2688" y="1073"/>
                      <a:pt x="2692" y="1077"/>
                      <a:pt x="2696" y="1085"/>
                    </a:cubicBezTo>
                    <a:cubicBezTo>
                      <a:pt x="2698" y="1089"/>
                      <a:pt x="2698" y="1092"/>
                      <a:pt x="2699" y="1097"/>
                    </a:cubicBezTo>
                    <a:cubicBezTo>
                      <a:pt x="2699" y="1097"/>
                      <a:pt x="2699" y="1097"/>
                      <a:pt x="2699" y="1097"/>
                    </a:cubicBezTo>
                    <a:cubicBezTo>
                      <a:pt x="2695" y="1086"/>
                      <a:pt x="2683" y="1079"/>
                      <a:pt x="2672" y="1092"/>
                    </a:cubicBezTo>
                    <a:cubicBezTo>
                      <a:pt x="2664" y="1100"/>
                      <a:pt x="2664" y="1124"/>
                      <a:pt x="2635" y="1124"/>
                    </a:cubicBezTo>
                    <a:cubicBezTo>
                      <a:pt x="2647" y="1131"/>
                      <a:pt x="2661" y="1134"/>
                      <a:pt x="2674" y="1131"/>
                    </a:cubicBezTo>
                    <a:cubicBezTo>
                      <a:pt x="2686" y="1128"/>
                      <a:pt x="2697" y="1119"/>
                      <a:pt x="2700" y="1106"/>
                    </a:cubicBezTo>
                    <a:cubicBezTo>
                      <a:pt x="2701" y="1099"/>
                      <a:pt x="2700" y="1091"/>
                      <a:pt x="2697" y="1084"/>
                    </a:cubicBezTo>
                    <a:cubicBezTo>
                      <a:pt x="2693" y="1076"/>
                      <a:pt x="2689" y="1071"/>
                      <a:pt x="2682" y="1066"/>
                    </a:cubicBezTo>
                    <a:cubicBezTo>
                      <a:pt x="2675" y="1061"/>
                      <a:pt x="2669" y="1059"/>
                      <a:pt x="2661" y="1057"/>
                    </a:cubicBezTo>
                    <a:cubicBezTo>
                      <a:pt x="2658" y="1057"/>
                      <a:pt x="2654" y="1056"/>
                      <a:pt x="2651" y="1056"/>
                    </a:cubicBezTo>
                    <a:cubicBezTo>
                      <a:pt x="2649" y="1056"/>
                      <a:pt x="2647" y="1056"/>
                      <a:pt x="2646" y="1056"/>
                    </a:cubicBezTo>
                    <a:cubicBezTo>
                      <a:pt x="2667" y="1054"/>
                      <a:pt x="2679" y="1034"/>
                      <a:pt x="2679" y="1013"/>
                    </a:cubicBezTo>
                    <a:cubicBezTo>
                      <a:pt x="2679" y="1011"/>
                      <a:pt x="2679" y="1009"/>
                      <a:pt x="2679" y="1007"/>
                    </a:cubicBezTo>
                    <a:cubicBezTo>
                      <a:pt x="2677" y="984"/>
                      <a:pt x="2662" y="960"/>
                      <a:pt x="2641" y="947"/>
                    </a:cubicBezTo>
                    <a:close/>
                    <a:moveTo>
                      <a:pt x="2631" y="930"/>
                    </a:moveTo>
                    <a:cubicBezTo>
                      <a:pt x="2630" y="937"/>
                      <a:pt x="2623" y="942"/>
                      <a:pt x="2619" y="943"/>
                    </a:cubicBezTo>
                    <a:cubicBezTo>
                      <a:pt x="2619" y="950"/>
                      <a:pt x="2632" y="954"/>
                      <a:pt x="2638" y="945"/>
                    </a:cubicBezTo>
                    <a:cubicBezTo>
                      <a:pt x="2641" y="939"/>
                      <a:pt x="2637" y="931"/>
                      <a:pt x="2631" y="930"/>
                    </a:cubicBezTo>
                    <a:close/>
                    <a:moveTo>
                      <a:pt x="2643" y="935"/>
                    </a:moveTo>
                    <a:cubicBezTo>
                      <a:pt x="2644" y="924"/>
                      <a:pt x="2641" y="912"/>
                      <a:pt x="2636" y="904"/>
                    </a:cubicBezTo>
                    <a:cubicBezTo>
                      <a:pt x="2631" y="895"/>
                      <a:pt x="2623" y="888"/>
                      <a:pt x="2614" y="882"/>
                    </a:cubicBezTo>
                    <a:cubicBezTo>
                      <a:pt x="2599" y="872"/>
                      <a:pt x="2580" y="866"/>
                      <a:pt x="2571" y="849"/>
                    </a:cubicBezTo>
                    <a:cubicBezTo>
                      <a:pt x="2563" y="835"/>
                      <a:pt x="2568" y="820"/>
                      <a:pt x="2577" y="813"/>
                    </a:cubicBezTo>
                    <a:cubicBezTo>
                      <a:pt x="2585" y="808"/>
                      <a:pt x="2597" y="808"/>
                      <a:pt x="2605" y="814"/>
                    </a:cubicBezTo>
                    <a:cubicBezTo>
                      <a:pt x="2610" y="819"/>
                      <a:pt x="2615" y="830"/>
                      <a:pt x="2609" y="836"/>
                    </a:cubicBezTo>
                    <a:cubicBezTo>
                      <a:pt x="2606" y="839"/>
                      <a:pt x="2601" y="840"/>
                      <a:pt x="2599" y="837"/>
                    </a:cubicBezTo>
                    <a:cubicBezTo>
                      <a:pt x="2603" y="836"/>
                      <a:pt x="2604" y="831"/>
                      <a:pt x="2600" y="827"/>
                    </a:cubicBezTo>
                    <a:cubicBezTo>
                      <a:pt x="2598" y="825"/>
                      <a:pt x="2594" y="823"/>
                      <a:pt x="2591" y="824"/>
                    </a:cubicBezTo>
                    <a:cubicBezTo>
                      <a:pt x="2586" y="824"/>
                      <a:pt x="2581" y="828"/>
                      <a:pt x="2581" y="834"/>
                    </a:cubicBezTo>
                    <a:cubicBezTo>
                      <a:pt x="2579" y="847"/>
                      <a:pt x="2597" y="859"/>
                      <a:pt x="2608" y="864"/>
                    </a:cubicBezTo>
                    <a:cubicBezTo>
                      <a:pt x="2626" y="873"/>
                      <a:pt x="2639" y="886"/>
                      <a:pt x="2645" y="904"/>
                    </a:cubicBezTo>
                    <a:cubicBezTo>
                      <a:pt x="2649" y="915"/>
                      <a:pt x="2649" y="925"/>
                      <a:pt x="2643" y="935"/>
                    </a:cubicBezTo>
                    <a:close/>
                    <a:moveTo>
                      <a:pt x="2667" y="1137"/>
                    </a:moveTo>
                    <a:cubicBezTo>
                      <a:pt x="2682" y="1136"/>
                      <a:pt x="2684" y="1150"/>
                      <a:pt x="2688" y="1159"/>
                    </a:cubicBezTo>
                    <a:cubicBezTo>
                      <a:pt x="2691" y="1169"/>
                      <a:pt x="2700" y="1178"/>
                      <a:pt x="2711" y="1173"/>
                    </a:cubicBezTo>
                    <a:cubicBezTo>
                      <a:pt x="2703" y="1163"/>
                      <a:pt x="2710" y="1159"/>
                      <a:pt x="2707" y="1147"/>
                    </a:cubicBezTo>
                    <a:cubicBezTo>
                      <a:pt x="2703" y="1135"/>
                      <a:pt x="2686" y="1127"/>
                      <a:pt x="2667" y="1137"/>
                    </a:cubicBezTo>
                    <a:close/>
                    <a:moveTo>
                      <a:pt x="2681" y="1225"/>
                    </a:moveTo>
                    <a:cubicBezTo>
                      <a:pt x="2707" y="1207"/>
                      <a:pt x="2726" y="1239"/>
                      <a:pt x="2720" y="1257"/>
                    </a:cubicBezTo>
                    <a:cubicBezTo>
                      <a:pt x="2719" y="1241"/>
                      <a:pt x="2696" y="1222"/>
                      <a:pt x="2681" y="1225"/>
                    </a:cubicBezTo>
                    <a:close/>
                    <a:moveTo>
                      <a:pt x="2664" y="1232"/>
                    </a:moveTo>
                    <a:cubicBezTo>
                      <a:pt x="2660" y="1214"/>
                      <a:pt x="2670" y="1193"/>
                      <a:pt x="2683" y="1185"/>
                    </a:cubicBezTo>
                    <a:cubicBezTo>
                      <a:pt x="2713" y="1168"/>
                      <a:pt x="2731" y="1201"/>
                      <a:pt x="2700" y="1209"/>
                    </a:cubicBezTo>
                    <a:cubicBezTo>
                      <a:pt x="2684" y="1214"/>
                      <a:pt x="2674" y="1217"/>
                      <a:pt x="2664" y="1232"/>
                    </a:cubicBezTo>
                    <a:close/>
                    <a:moveTo>
                      <a:pt x="2704" y="1382"/>
                    </a:moveTo>
                    <a:cubicBezTo>
                      <a:pt x="2732" y="1361"/>
                      <a:pt x="2729" y="1330"/>
                      <a:pt x="2720" y="1304"/>
                    </a:cubicBezTo>
                    <a:cubicBezTo>
                      <a:pt x="2715" y="1290"/>
                      <a:pt x="2702" y="1273"/>
                      <a:pt x="2707" y="1258"/>
                    </a:cubicBezTo>
                    <a:cubicBezTo>
                      <a:pt x="2684" y="1264"/>
                      <a:pt x="2705" y="1306"/>
                      <a:pt x="2710" y="1321"/>
                    </a:cubicBezTo>
                    <a:cubicBezTo>
                      <a:pt x="2718" y="1344"/>
                      <a:pt x="2717" y="1366"/>
                      <a:pt x="2704" y="1382"/>
                    </a:cubicBezTo>
                    <a:close/>
                    <a:moveTo>
                      <a:pt x="2062" y="1281"/>
                    </a:moveTo>
                    <a:cubicBezTo>
                      <a:pt x="2055" y="1257"/>
                      <a:pt x="2019" y="1251"/>
                      <a:pt x="2007" y="1243"/>
                    </a:cubicBezTo>
                    <a:cubicBezTo>
                      <a:pt x="1989" y="1230"/>
                      <a:pt x="1998" y="1212"/>
                      <a:pt x="2019" y="1221"/>
                    </a:cubicBezTo>
                    <a:cubicBezTo>
                      <a:pt x="2039" y="1229"/>
                      <a:pt x="2061" y="1257"/>
                      <a:pt x="2062" y="1281"/>
                    </a:cubicBezTo>
                    <a:close/>
                    <a:moveTo>
                      <a:pt x="1921" y="1226"/>
                    </a:moveTo>
                    <a:cubicBezTo>
                      <a:pt x="1920" y="1258"/>
                      <a:pt x="1891" y="1270"/>
                      <a:pt x="1882" y="1283"/>
                    </a:cubicBezTo>
                    <a:cubicBezTo>
                      <a:pt x="1873" y="1297"/>
                      <a:pt x="1885" y="1308"/>
                      <a:pt x="1899" y="1296"/>
                    </a:cubicBezTo>
                    <a:cubicBezTo>
                      <a:pt x="1916" y="1280"/>
                      <a:pt x="1926" y="1251"/>
                      <a:pt x="1921" y="1226"/>
                    </a:cubicBezTo>
                    <a:close/>
                    <a:moveTo>
                      <a:pt x="2391" y="1237"/>
                    </a:moveTo>
                    <a:cubicBezTo>
                      <a:pt x="2379" y="1223"/>
                      <a:pt x="2365" y="1226"/>
                      <a:pt x="2349" y="1238"/>
                    </a:cubicBezTo>
                    <a:cubicBezTo>
                      <a:pt x="2336" y="1248"/>
                      <a:pt x="2322" y="1249"/>
                      <a:pt x="2314" y="1240"/>
                    </a:cubicBezTo>
                    <a:cubicBezTo>
                      <a:pt x="2313" y="1250"/>
                      <a:pt x="2323" y="1260"/>
                      <a:pt x="2334" y="1260"/>
                    </a:cubicBezTo>
                    <a:cubicBezTo>
                      <a:pt x="2350" y="1259"/>
                      <a:pt x="2357" y="1243"/>
                      <a:pt x="2371" y="1236"/>
                    </a:cubicBezTo>
                    <a:cubicBezTo>
                      <a:pt x="2376" y="1234"/>
                      <a:pt x="2384" y="1233"/>
                      <a:pt x="2391" y="1237"/>
                    </a:cubicBezTo>
                    <a:close/>
                    <a:moveTo>
                      <a:pt x="2049" y="1118"/>
                    </a:moveTo>
                    <a:cubicBezTo>
                      <a:pt x="2048" y="1116"/>
                      <a:pt x="2048" y="1113"/>
                      <a:pt x="2050" y="1112"/>
                    </a:cubicBezTo>
                    <a:cubicBezTo>
                      <a:pt x="2052" y="1111"/>
                      <a:pt x="2054" y="1112"/>
                      <a:pt x="2056" y="1113"/>
                    </a:cubicBezTo>
                    <a:cubicBezTo>
                      <a:pt x="2057" y="1115"/>
                      <a:pt x="2056" y="1117"/>
                      <a:pt x="2054" y="1119"/>
                    </a:cubicBezTo>
                    <a:cubicBezTo>
                      <a:pt x="2053" y="1120"/>
                      <a:pt x="2050" y="1119"/>
                      <a:pt x="2049" y="1118"/>
                    </a:cubicBezTo>
                    <a:close/>
                    <a:moveTo>
                      <a:pt x="2068" y="1127"/>
                    </a:moveTo>
                    <a:cubicBezTo>
                      <a:pt x="2066" y="1124"/>
                      <a:pt x="2067" y="1119"/>
                      <a:pt x="2070" y="1117"/>
                    </a:cubicBezTo>
                    <a:cubicBezTo>
                      <a:pt x="2074" y="1114"/>
                      <a:pt x="2079" y="1115"/>
                      <a:pt x="2081" y="1119"/>
                    </a:cubicBezTo>
                    <a:cubicBezTo>
                      <a:pt x="2083" y="1122"/>
                      <a:pt x="2082" y="1127"/>
                      <a:pt x="2079" y="1129"/>
                    </a:cubicBezTo>
                    <a:cubicBezTo>
                      <a:pt x="2075" y="1131"/>
                      <a:pt x="2071" y="1131"/>
                      <a:pt x="2068" y="1127"/>
                    </a:cubicBezTo>
                    <a:close/>
                    <a:moveTo>
                      <a:pt x="2056" y="1124"/>
                    </a:moveTo>
                    <a:cubicBezTo>
                      <a:pt x="2055" y="1122"/>
                      <a:pt x="2055" y="1119"/>
                      <a:pt x="2058" y="1117"/>
                    </a:cubicBezTo>
                    <a:cubicBezTo>
                      <a:pt x="2060" y="1116"/>
                      <a:pt x="2063" y="1116"/>
                      <a:pt x="2065" y="1119"/>
                    </a:cubicBezTo>
                    <a:cubicBezTo>
                      <a:pt x="2066" y="1121"/>
                      <a:pt x="2065" y="1124"/>
                      <a:pt x="2063" y="1125"/>
                    </a:cubicBezTo>
                    <a:cubicBezTo>
                      <a:pt x="2061" y="1127"/>
                      <a:pt x="2058" y="1126"/>
                      <a:pt x="2056" y="1124"/>
                    </a:cubicBezTo>
                    <a:close/>
                    <a:moveTo>
                      <a:pt x="2255" y="1370"/>
                    </a:moveTo>
                    <a:cubicBezTo>
                      <a:pt x="2256" y="1366"/>
                      <a:pt x="2255" y="1363"/>
                      <a:pt x="2253" y="1361"/>
                    </a:cubicBezTo>
                    <a:cubicBezTo>
                      <a:pt x="2251" y="1358"/>
                      <a:pt x="2247" y="1356"/>
                      <a:pt x="2242" y="1357"/>
                    </a:cubicBezTo>
                    <a:cubicBezTo>
                      <a:pt x="2237" y="1359"/>
                      <a:pt x="2234" y="1364"/>
                      <a:pt x="2235" y="1368"/>
                    </a:cubicBezTo>
                    <a:cubicBezTo>
                      <a:pt x="2235" y="1376"/>
                      <a:pt x="2242" y="1376"/>
                      <a:pt x="2245" y="1379"/>
                    </a:cubicBezTo>
                    <a:cubicBezTo>
                      <a:pt x="2249" y="1383"/>
                      <a:pt x="2249" y="1390"/>
                      <a:pt x="2246" y="1396"/>
                    </a:cubicBezTo>
                    <a:cubicBezTo>
                      <a:pt x="2241" y="1403"/>
                      <a:pt x="2234" y="1407"/>
                      <a:pt x="2225" y="1405"/>
                    </a:cubicBezTo>
                    <a:cubicBezTo>
                      <a:pt x="2221" y="1404"/>
                      <a:pt x="2217" y="1400"/>
                      <a:pt x="2218" y="1395"/>
                    </a:cubicBezTo>
                    <a:cubicBezTo>
                      <a:pt x="2221" y="1399"/>
                      <a:pt x="2228" y="1399"/>
                      <a:pt x="2230" y="1392"/>
                    </a:cubicBezTo>
                    <a:cubicBezTo>
                      <a:pt x="2230" y="1388"/>
                      <a:pt x="2228" y="1381"/>
                      <a:pt x="2226" y="1373"/>
                    </a:cubicBezTo>
                    <a:cubicBezTo>
                      <a:pt x="2223" y="1365"/>
                      <a:pt x="2222" y="1358"/>
                      <a:pt x="2225" y="1351"/>
                    </a:cubicBezTo>
                    <a:cubicBezTo>
                      <a:pt x="2230" y="1338"/>
                      <a:pt x="2246" y="1333"/>
                      <a:pt x="2257" y="1340"/>
                    </a:cubicBezTo>
                    <a:cubicBezTo>
                      <a:pt x="2264" y="1344"/>
                      <a:pt x="2267" y="1350"/>
                      <a:pt x="2268" y="1357"/>
                    </a:cubicBezTo>
                    <a:cubicBezTo>
                      <a:pt x="2270" y="1364"/>
                      <a:pt x="2270" y="1383"/>
                      <a:pt x="2277" y="1390"/>
                    </a:cubicBezTo>
                    <a:cubicBezTo>
                      <a:pt x="2282" y="1394"/>
                      <a:pt x="2288" y="1392"/>
                      <a:pt x="2290" y="1388"/>
                    </a:cubicBezTo>
                    <a:cubicBezTo>
                      <a:pt x="2294" y="1392"/>
                      <a:pt x="2291" y="1400"/>
                      <a:pt x="2285" y="1403"/>
                    </a:cubicBezTo>
                    <a:cubicBezTo>
                      <a:pt x="2275" y="1408"/>
                      <a:pt x="2259" y="1402"/>
                      <a:pt x="2254" y="1388"/>
                    </a:cubicBezTo>
                    <a:cubicBezTo>
                      <a:pt x="2252" y="1383"/>
                      <a:pt x="2253" y="1377"/>
                      <a:pt x="2255" y="1370"/>
                    </a:cubicBezTo>
                    <a:close/>
                    <a:moveTo>
                      <a:pt x="2534" y="939"/>
                    </a:moveTo>
                    <a:cubicBezTo>
                      <a:pt x="2537" y="938"/>
                      <a:pt x="2540" y="939"/>
                      <a:pt x="2542" y="941"/>
                    </a:cubicBezTo>
                    <a:cubicBezTo>
                      <a:pt x="2543" y="944"/>
                      <a:pt x="2542" y="947"/>
                      <a:pt x="2539" y="949"/>
                    </a:cubicBezTo>
                    <a:cubicBezTo>
                      <a:pt x="2536" y="950"/>
                      <a:pt x="2533" y="949"/>
                      <a:pt x="2532" y="946"/>
                    </a:cubicBezTo>
                    <a:cubicBezTo>
                      <a:pt x="2531" y="943"/>
                      <a:pt x="2532" y="940"/>
                      <a:pt x="2534" y="939"/>
                    </a:cubicBezTo>
                    <a:close/>
                    <a:moveTo>
                      <a:pt x="2542" y="932"/>
                    </a:moveTo>
                    <a:cubicBezTo>
                      <a:pt x="2545" y="931"/>
                      <a:pt x="2547" y="932"/>
                      <a:pt x="2548" y="934"/>
                    </a:cubicBezTo>
                    <a:cubicBezTo>
                      <a:pt x="2549" y="936"/>
                      <a:pt x="2548" y="939"/>
                      <a:pt x="2546" y="940"/>
                    </a:cubicBezTo>
                    <a:cubicBezTo>
                      <a:pt x="2544" y="941"/>
                      <a:pt x="2541" y="940"/>
                      <a:pt x="2540" y="938"/>
                    </a:cubicBezTo>
                    <a:cubicBezTo>
                      <a:pt x="2539" y="936"/>
                      <a:pt x="2540" y="933"/>
                      <a:pt x="2542" y="932"/>
                    </a:cubicBezTo>
                    <a:close/>
                    <a:moveTo>
                      <a:pt x="2529" y="951"/>
                    </a:moveTo>
                    <a:cubicBezTo>
                      <a:pt x="2533" y="949"/>
                      <a:pt x="2538" y="951"/>
                      <a:pt x="2540" y="955"/>
                    </a:cubicBezTo>
                    <a:cubicBezTo>
                      <a:pt x="2542" y="959"/>
                      <a:pt x="2541" y="964"/>
                      <a:pt x="2537" y="966"/>
                    </a:cubicBezTo>
                    <a:cubicBezTo>
                      <a:pt x="2532" y="968"/>
                      <a:pt x="2527" y="967"/>
                      <a:pt x="2525" y="963"/>
                    </a:cubicBezTo>
                    <a:cubicBezTo>
                      <a:pt x="2523" y="958"/>
                      <a:pt x="2525" y="953"/>
                      <a:pt x="2529" y="951"/>
                    </a:cubicBezTo>
                    <a:close/>
                    <a:moveTo>
                      <a:pt x="2262" y="1258"/>
                    </a:moveTo>
                    <a:cubicBezTo>
                      <a:pt x="2265" y="1251"/>
                      <a:pt x="2269" y="1245"/>
                      <a:pt x="2275" y="1243"/>
                    </a:cubicBezTo>
                    <a:cubicBezTo>
                      <a:pt x="2281" y="1240"/>
                      <a:pt x="2289" y="1240"/>
                      <a:pt x="2294" y="1244"/>
                    </a:cubicBezTo>
                    <a:cubicBezTo>
                      <a:pt x="2300" y="1250"/>
                      <a:pt x="2301" y="1259"/>
                      <a:pt x="2299" y="1266"/>
                    </a:cubicBezTo>
                    <a:cubicBezTo>
                      <a:pt x="2296" y="1277"/>
                      <a:pt x="2287" y="1284"/>
                      <a:pt x="2276" y="1287"/>
                    </a:cubicBezTo>
                    <a:cubicBezTo>
                      <a:pt x="2268" y="1289"/>
                      <a:pt x="2258" y="1288"/>
                      <a:pt x="2249" y="1285"/>
                    </a:cubicBezTo>
                    <a:cubicBezTo>
                      <a:pt x="2250" y="1286"/>
                      <a:pt x="2251" y="1287"/>
                      <a:pt x="2253" y="1288"/>
                    </a:cubicBezTo>
                    <a:cubicBezTo>
                      <a:pt x="2273" y="1300"/>
                      <a:pt x="2290" y="1315"/>
                      <a:pt x="2305" y="1333"/>
                    </a:cubicBezTo>
                    <a:cubicBezTo>
                      <a:pt x="2321" y="1354"/>
                      <a:pt x="2329" y="1372"/>
                      <a:pt x="2355" y="1384"/>
                    </a:cubicBezTo>
                    <a:cubicBezTo>
                      <a:pt x="2360" y="1386"/>
                      <a:pt x="2366" y="1388"/>
                      <a:pt x="2372" y="1389"/>
                    </a:cubicBezTo>
                    <a:cubicBezTo>
                      <a:pt x="2381" y="1390"/>
                      <a:pt x="2387" y="1390"/>
                      <a:pt x="2396" y="1387"/>
                    </a:cubicBezTo>
                    <a:cubicBezTo>
                      <a:pt x="2404" y="1385"/>
                      <a:pt x="2410" y="1382"/>
                      <a:pt x="2417" y="1377"/>
                    </a:cubicBezTo>
                    <a:cubicBezTo>
                      <a:pt x="2442" y="1358"/>
                      <a:pt x="2446" y="1331"/>
                      <a:pt x="2435" y="1303"/>
                    </a:cubicBezTo>
                    <a:cubicBezTo>
                      <a:pt x="2430" y="1291"/>
                      <a:pt x="2421" y="1283"/>
                      <a:pt x="2408" y="1280"/>
                    </a:cubicBezTo>
                    <a:cubicBezTo>
                      <a:pt x="2397" y="1278"/>
                      <a:pt x="2387" y="1280"/>
                      <a:pt x="2379" y="1289"/>
                    </a:cubicBezTo>
                    <a:cubicBezTo>
                      <a:pt x="2373" y="1295"/>
                      <a:pt x="2370" y="1303"/>
                      <a:pt x="2370" y="1312"/>
                    </a:cubicBezTo>
                    <a:cubicBezTo>
                      <a:pt x="2371" y="1316"/>
                      <a:pt x="2371" y="1319"/>
                      <a:pt x="2373" y="1322"/>
                    </a:cubicBezTo>
                    <a:cubicBezTo>
                      <a:pt x="2373" y="1321"/>
                      <a:pt x="2372" y="1320"/>
                      <a:pt x="2372" y="1319"/>
                    </a:cubicBezTo>
                    <a:cubicBezTo>
                      <a:pt x="2372" y="1311"/>
                      <a:pt x="2378" y="1305"/>
                      <a:pt x="2386" y="1304"/>
                    </a:cubicBezTo>
                    <a:cubicBezTo>
                      <a:pt x="2394" y="1304"/>
                      <a:pt x="2400" y="1310"/>
                      <a:pt x="2401" y="1317"/>
                    </a:cubicBezTo>
                    <a:cubicBezTo>
                      <a:pt x="2401" y="1325"/>
                      <a:pt x="2395" y="1332"/>
                      <a:pt x="2387" y="1332"/>
                    </a:cubicBezTo>
                    <a:cubicBezTo>
                      <a:pt x="2376" y="1333"/>
                      <a:pt x="2369" y="1322"/>
                      <a:pt x="2368" y="1312"/>
                    </a:cubicBezTo>
                    <a:cubicBezTo>
                      <a:pt x="2368" y="1303"/>
                      <a:pt x="2370" y="1294"/>
                      <a:pt x="2376" y="1286"/>
                    </a:cubicBezTo>
                    <a:cubicBezTo>
                      <a:pt x="2384" y="1278"/>
                      <a:pt x="2394" y="1275"/>
                      <a:pt x="2404" y="1276"/>
                    </a:cubicBezTo>
                    <a:cubicBezTo>
                      <a:pt x="2394" y="1274"/>
                      <a:pt x="2384" y="1274"/>
                      <a:pt x="2376" y="1276"/>
                    </a:cubicBezTo>
                    <a:cubicBezTo>
                      <a:pt x="2376" y="1275"/>
                      <a:pt x="2376" y="1273"/>
                      <a:pt x="2374" y="1272"/>
                    </a:cubicBezTo>
                    <a:cubicBezTo>
                      <a:pt x="2389" y="1268"/>
                      <a:pt x="2402" y="1271"/>
                      <a:pt x="2411" y="1275"/>
                    </a:cubicBezTo>
                    <a:cubicBezTo>
                      <a:pt x="2394" y="1265"/>
                      <a:pt x="2375" y="1263"/>
                      <a:pt x="2358" y="1269"/>
                    </a:cubicBezTo>
                    <a:cubicBezTo>
                      <a:pt x="2348" y="1273"/>
                      <a:pt x="2338" y="1279"/>
                      <a:pt x="2329" y="1289"/>
                    </a:cubicBezTo>
                    <a:cubicBezTo>
                      <a:pt x="2325" y="1294"/>
                      <a:pt x="2321" y="1300"/>
                      <a:pt x="2316" y="1305"/>
                    </a:cubicBezTo>
                    <a:cubicBezTo>
                      <a:pt x="2312" y="1310"/>
                      <a:pt x="2308" y="1314"/>
                      <a:pt x="2301" y="1315"/>
                    </a:cubicBezTo>
                    <a:cubicBezTo>
                      <a:pt x="2295" y="1315"/>
                      <a:pt x="2290" y="1313"/>
                      <a:pt x="2287" y="1308"/>
                    </a:cubicBezTo>
                    <a:cubicBezTo>
                      <a:pt x="2285" y="1304"/>
                      <a:pt x="2284" y="1299"/>
                      <a:pt x="2287" y="1295"/>
                    </a:cubicBezTo>
                    <a:cubicBezTo>
                      <a:pt x="2288" y="1293"/>
                      <a:pt x="2291" y="1291"/>
                      <a:pt x="2294" y="1291"/>
                    </a:cubicBezTo>
                    <a:cubicBezTo>
                      <a:pt x="2298" y="1290"/>
                      <a:pt x="2303" y="1292"/>
                      <a:pt x="2303" y="1297"/>
                    </a:cubicBezTo>
                    <a:cubicBezTo>
                      <a:pt x="2303" y="1299"/>
                      <a:pt x="2301" y="1302"/>
                      <a:pt x="2298" y="1303"/>
                    </a:cubicBezTo>
                    <a:cubicBezTo>
                      <a:pt x="2295" y="1303"/>
                      <a:pt x="2292" y="1301"/>
                      <a:pt x="2292" y="1298"/>
                    </a:cubicBezTo>
                    <a:cubicBezTo>
                      <a:pt x="2291" y="1295"/>
                      <a:pt x="2293" y="1292"/>
                      <a:pt x="2296" y="1292"/>
                    </a:cubicBezTo>
                    <a:cubicBezTo>
                      <a:pt x="2296" y="1292"/>
                      <a:pt x="2297" y="1292"/>
                      <a:pt x="2298" y="1292"/>
                    </a:cubicBezTo>
                    <a:cubicBezTo>
                      <a:pt x="2297" y="1291"/>
                      <a:pt x="2295" y="1291"/>
                      <a:pt x="2294" y="1292"/>
                    </a:cubicBezTo>
                    <a:cubicBezTo>
                      <a:pt x="2291" y="1292"/>
                      <a:pt x="2289" y="1294"/>
                      <a:pt x="2288" y="1296"/>
                    </a:cubicBezTo>
                    <a:cubicBezTo>
                      <a:pt x="2286" y="1300"/>
                      <a:pt x="2287" y="1304"/>
                      <a:pt x="2289" y="1307"/>
                    </a:cubicBezTo>
                    <a:cubicBezTo>
                      <a:pt x="2292" y="1311"/>
                      <a:pt x="2296" y="1313"/>
                      <a:pt x="2301" y="1312"/>
                    </a:cubicBezTo>
                    <a:cubicBezTo>
                      <a:pt x="2307" y="1311"/>
                      <a:pt x="2311" y="1308"/>
                      <a:pt x="2314" y="1304"/>
                    </a:cubicBezTo>
                    <a:cubicBezTo>
                      <a:pt x="2319" y="1298"/>
                      <a:pt x="2322" y="1293"/>
                      <a:pt x="2326" y="1288"/>
                    </a:cubicBezTo>
                    <a:cubicBezTo>
                      <a:pt x="2335" y="1278"/>
                      <a:pt x="2346" y="1270"/>
                      <a:pt x="2357" y="1266"/>
                    </a:cubicBezTo>
                    <a:cubicBezTo>
                      <a:pt x="2369" y="1263"/>
                      <a:pt x="2380" y="1262"/>
                      <a:pt x="2392" y="1265"/>
                    </a:cubicBezTo>
                    <a:cubicBezTo>
                      <a:pt x="2409" y="1268"/>
                      <a:pt x="2425" y="1279"/>
                      <a:pt x="2435" y="1294"/>
                    </a:cubicBezTo>
                    <a:cubicBezTo>
                      <a:pt x="2435" y="1293"/>
                      <a:pt x="2435" y="1292"/>
                      <a:pt x="2435" y="1291"/>
                    </a:cubicBezTo>
                    <a:cubicBezTo>
                      <a:pt x="2435" y="1286"/>
                      <a:pt x="2435" y="1281"/>
                      <a:pt x="2435" y="1276"/>
                    </a:cubicBezTo>
                    <a:cubicBezTo>
                      <a:pt x="2436" y="1268"/>
                      <a:pt x="2437" y="1262"/>
                      <a:pt x="2441" y="1255"/>
                    </a:cubicBezTo>
                    <a:cubicBezTo>
                      <a:pt x="2453" y="1231"/>
                      <a:pt x="2484" y="1230"/>
                      <a:pt x="2502" y="1244"/>
                    </a:cubicBezTo>
                    <a:cubicBezTo>
                      <a:pt x="2510" y="1250"/>
                      <a:pt x="2515" y="1258"/>
                      <a:pt x="2517" y="1267"/>
                    </a:cubicBezTo>
                    <a:cubicBezTo>
                      <a:pt x="2514" y="1266"/>
                      <a:pt x="2514" y="1266"/>
                      <a:pt x="2514" y="1266"/>
                    </a:cubicBezTo>
                    <a:cubicBezTo>
                      <a:pt x="2511" y="1259"/>
                      <a:pt x="2506" y="1252"/>
                      <a:pt x="2500" y="1247"/>
                    </a:cubicBezTo>
                    <a:cubicBezTo>
                      <a:pt x="2483" y="1235"/>
                      <a:pt x="2455" y="1235"/>
                      <a:pt x="2444" y="1256"/>
                    </a:cubicBezTo>
                    <a:cubicBezTo>
                      <a:pt x="2441" y="1263"/>
                      <a:pt x="2440" y="1269"/>
                      <a:pt x="2440" y="1277"/>
                    </a:cubicBezTo>
                    <a:cubicBezTo>
                      <a:pt x="2439" y="1281"/>
                      <a:pt x="2439" y="1286"/>
                      <a:pt x="2440" y="1291"/>
                    </a:cubicBezTo>
                    <a:cubicBezTo>
                      <a:pt x="2441" y="1312"/>
                      <a:pt x="2449" y="1326"/>
                      <a:pt x="2443" y="1348"/>
                    </a:cubicBezTo>
                    <a:cubicBezTo>
                      <a:pt x="2440" y="1360"/>
                      <a:pt x="2432" y="1372"/>
                      <a:pt x="2420" y="1381"/>
                    </a:cubicBezTo>
                    <a:cubicBezTo>
                      <a:pt x="2412" y="1386"/>
                      <a:pt x="2406" y="1389"/>
                      <a:pt x="2397" y="1391"/>
                    </a:cubicBezTo>
                    <a:cubicBezTo>
                      <a:pt x="2388" y="1394"/>
                      <a:pt x="2381" y="1394"/>
                      <a:pt x="2371" y="1392"/>
                    </a:cubicBezTo>
                    <a:cubicBezTo>
                      <a:pt x="2358" y="1390"/>
                      <a:pt x="2348" y="1385"/>
                      <a:pt x="2338" y="1376"/>
                    </a:cubicBezTo>
                    <a:cubicBezTo>
                      <a:pt x="2343" y="1382"/>
                      <a:pt x="2347" y="1386"/>
                      <a:pt x="2348" y="1387"/>
                    </a:cubicBezTo>
                    <a:cubicBezTo>
                      <a:pt x="2369" y="1407"/>
                      <a:pt x="2391" y="1425"/>
                      <a:pt x="2414" y="1439"/>
                    </a:cubicBezTo>
                    <a:cubicBezTo>
                      <a:pt x="2421" y="1443"/>
                      <a:pt x="2427" y="1445"/>
                      <a:pt x="2433" y="1444"/>
                    </a:cubicBezTo>
                    <a:cubicBezTo>
                      <a:pt x="2437" y="1443"/>
                      <a:pt x="2440" y="1441"/>
                      <a:pt x="2443" y="1439"/>
                    </a:cubicBezTo>
                    <a:cubicBezTo>
                      <a:pt x="2446" y="1435"/>
                      <a:pt x="2448" y="1428"/>
                      <a:pt x="2444" y="1423"/>
                    </a:cubicBezTo>
                    <a:cubicBezTo>
                      <a:pt x="2442" y="1421"/>
                      <a:pt x="2439" y="1419"/>
                      <a:pt x="2436" y="1420"/>
                    </a:cubicBezTo>
                    <a:cubicBezTo>
                      <a:pt x="2432" y="1421"/>
                      <a:pt x="2430" y="1426"/>
                      <a:pt x="2431" y="1429"/>
                    </a:cubicBezTo>
                    <a:cubicBezTo>
                      <a:pt x="2432" y="1431"/>
                      <a:pt x="2435" y="1433"/>
                      <a:pt x="2438" y="1432"/>
                    </a:cubicBezTo>
                    <a:cubicBezTo>
                      <a:pt x="2436" y="1435"/>
                      <a:pt x="2432" y="1435"/>
                      <a:pt x="2429" y="1432"/>
                    </a:cubicBezTo>
                    <a:cubicBezTo>
                      <a:pt x="2422" y="1425"/>
                      <a:pt x="2428" y="1412"/>
                      <a:pt x="2439" y="1414"/>
                    </a:cubicBezTo>
                    <a:cubicBezTo>
                      <a:pt x="2448" y="1415"/>
                      <a:pt x="2453" y="1422"/>
                      <a:pt x="2452" y="1431"/>
                    </a:cubicBezTo>
                    <a:cubicBezTo>
                      <a:pt x="2451" y="1442"/>
                      <a:pt x="2438" y="1450"/>
                      <a:pt x="2425" y="1445"/>
                    </a:cubicBezTo>
                    <a:cubicBezTo>
                      <a:pt x="2445" y="1456"/>
                      <a:pt x="2466" y="1465"/>
                      <a:pt x="2487" y="1470"/>
                    </a:cubicBezTo>
                    <a:cubicBezTo>
                      <a:pt x="2479" y="1466"/>
                      <a:pt x="2473" y="1460"/>
                      <a:pt x="2468" y="1454"/>
                    </a:cubicBezTo>
                    <a:cubicBezTo>
                      <a:pt x="2451" y="1433"/>
                      <a:pt x="2454" y="1399"/>
                      <a:pt x="2486" y="1392"/>
                    </a:cubicBezTo>
                    <a:cubicBezTo>
                      <a:pt x="2494" y="1391"/>
                      <a:pt x="2503" y="1392"/>
                      <a:pt x="2511" y="1395"/>
                    </a:cubicBezTo>
                    <a:cubicBezTo>
                      <a:pt x="2524" y="1400"/>
                      <a:pt x="2536" y="1412"/>
                      <a:pt x="2549" y="1413"/>
                    </a:cubicBezTo>
                    <a:cubicBezTo>
                      <a:pt x="2556" y="1414"/>
                      <a:pt x="2562" y="1411"/>
                      <a:pt x="2567" y="1406"/>
                    </a:cubicBezTo>
                    <a:cubicBezTo>
                      <a:pt x="2576" y="1395"/>
                      <a:pt x="2570" y="1376"/>
                      <a:pt x="2557" y="1372"/>
                    </a:cubicBezTo>
                    <a:cubicBezTo>
                      <a:pt x="2551" y="1370"/>
                      <a:pt x="2544" y="1373"/>
                      <a:pt x="2541" y="1378"/>
                    </a:cubicBezTo>
                    <a:cubicBezTo>
                      <a:pt x="2537" y="1385"/>
                      <a:pt x="2540" y="1393"/>
                      <a:pt x="2547" y="1394"/>
                    </a:cubicBezTo>
                    <a:cubicBezTo>
                      <a:pt x="2543" y="1395"/>
                      <a:pt x="2538" y="1393"/>
                      <a:pt x="2535" y="1388"/>
                    </a:cubicBezTo>
                    <a:cubicBezTo>
                      <a:pt x="2532" y="1380"/>
                      <a:pt x="2538" y="1370"/>
                      <a:pt x="2546" y="1367"/>
                    </a:cubicBezTo>
                    <a:cubicBezTo>
                      <a:pt x="2556" y="1364"/>
                      <a:pt x="2565" y="1368"/>
                      <a:pt x="2570" y="1373"/>
                    </a:cubicBezTo>
                    <a:cubicBezTo>
                      <a:pt x="2580" y="1384"/>
                      <a:pt x="2581" y="1402"/>
                      <a:pt x="2568" y="1411"/>
                    </a:cubicBezTo>
                    <a:cubicBezTo>
                      <a:pt x="2561" y="1416"/>
                      <a:pt x="2555" y="1418"/>
                      <a:pt x="2549" y="1417"/>
                    </a:cubicBezTo>
                    <a:cubicBezTo>
                      <a:pt x="2538" y="1416"/>
                      <a:pt x="2528" y="1409"/>
                      <a:pt x="2517" y="1409"/>
                    </a:cubicBezTo>
                    <a:cubicBezTo>
                      <a:pt x="2499" y="1409"/>
                      <a:pt x="2483" y="1420"/>
                      <a:pt x="2484" y="1437"/>
                    </a:cubicBezTo>
                    <a:cubicBezTo>
                      <a:pt x="2485" y="1456"/>
                      <a:pt x="2509" y="1475"/>
                      <a:pt x="2529" y="1477"/>
                    </a:cubicBezTo>
                    <a:cubicBezTo>
                      <a:pt x="2540" y="1478"/>
                      <a:pt x="2554" y="1473"/>
                      <a:pt x="2560" y="1463"/>
                    </a:cubicBezTo>
                    <a:cubicBezTo>
                      <a:pt x="2568" y="1450"/>
                      <a:pt x="2561" y="1429"/>
                      <a:pt x="2543" y="1430"/>
                    </a:cubicBezTo>
                    <a:cubicBezTo>
                      <a:pt x="2538" y="1430"/>
                      <a:pt x="2533" y="1433"/>
                      <a:pt x="2530" y="1437"/>
                    </a:cubicBezTo>
                    <a:cubicBezTo>
                      <a:pt x="2525" y="1444"/>
                      <a:pt x="2529" y="1458"/>
                      <a:pt x="2540" y="1457"/>
                    </a:cubicBezTo>
                    <a:cubicBezTo>
                      <a:pt x="2546" y="1457"/>
                      <a:pt x="2550" y="1451"/>
                      <a:pt x="2546" y="1447"/>
                    </a:cubicBezTo>
                    <a:cubicBezTo>
                      <a:pt x="2553" y="1449"/>
                      <a:pt x="2552" y="1459"/>
                      <a:pt x="2543" y="1461"/>
                    </a:cubicBezTo>
                    <a:cubicBezTo>
                      <a:pt x="2528" y="1465"/>
                      <a:pt x="2517" y="1446"/>
                      <a:pt x="2528" y="1434"/>
                    </a:cubicBezTo>
                    <a:cubicBezTo>
                      <a:pt x="2534" y="1427"/>
                      <a:pt x="2547" y="1423"/>
                      <a:pt x="2557" y="1430"/>
                    </a:cubicBezTo>
                    <a:cubicBezTo>
                      <a:pt x="2570" y="1439"/>
                      <a:pt x="2571" y="1462"/>
                      <a:pt x="2556" y="1474"/>
                    </a:cubicBezTo>
                    <a:cubicBezTo>
                      <a:pt x="2554" y="1475"/>
                      <a:pt x="2553" y="1476"/>
                      <a:pt x="2551" y="1477"/>
                    </a:cubicBezTo>
                    <a:cubicBezTo>
                      <a:pt x="2557" y="1475"/>
                      <a:pt x="2563" y="1473"/>
                      <a:pt x="2570" y="1469"/>
                    </a:cubicBezTo>
                    <a:cubicBezTo>
                      <a:pt x="2570" y="1469"/>
                      <a:pt x="2570" y="1469"/>
                      <a:pt x="2570" y="1469"/>
                    </a:cubicBezTo>
                    <a:cubicBezTo>
                      <a:pt x="2579" y="1463"/>
                      <a:pt x="2584" y="1459"/>
                      <a:pt x="2591" y="1450"/>
                    </a:cubicBezTo>
                    <a:cubicBezTo>
                      <a:pt x="2588" y="1460"/>
                      <a:pt x="2580" y="1466"/>
                      <a:pt x="2572" y="1472"/>
                    </a:cubicBezTo>
                    <a:cubicBezTo>
                      <a:pt x="2572" y="1472"/>
                      <a:pt x="2572" y="1472"/>
                      <a:pt x="2572" y="1472"/>
                    </a:cubicBezTo>
                    <a:cubicBezTo>
                      <a:pt x="2567" y="1474"/>
                      <a:pt x="2563" y="1476"/>
                      <a:pt x="2558" y="1477"/>
                    </a:cubicBezTo>
                    <a:cubicBezTo>
                      <a:pt x="2573" y="1476"/>
                      <a:pt x="2588" y="1474"/>
                      <a:pt x="2603" y="1469"/>
                    </a:cubicBezTo>
                    <a:cubicBezTo>
                      <a:pt x="2630" y="1460"/>
                      <a:pt x="2648" y="1449"/>
                      <a:pt x="2667" y="1429"/>
                    </a:cubicBezTo>
                    <a:cubicBezTo>
                      <a:pt x="2683" y="1409"/>
                      <a:pt x="2694" y="1386"/>
                      <a:pt x="2698" y="1361"/>
                    </a:cubicBezTo>
                    <a:cubicBezTo>
                      <a:pt x="2700" y="1349"/>
                      <a:pt x="2701" y="1342"/>
                      <a:pt x="2696" y="1330"/>
                    </a:cubicBezTo>
                    <a:cubicBezTo>
                      <a:pt x="2686" y="1306"/>
                      <a:pt x="2662" y="1288"/>
                      <a:pt x="2642" y="1287"/>
                    </a:cubicBezTo>
                    <a:cubicBezTo>
                      <a:pt x="2631" y="1287"/>
                      <a:pt x="2619" y="1293"/>
                      <a:pt x="2621" y="1306"/>
                    </a:cubicBezTo>
                    <a:cubicBezTo>
                      <a:pt x="2622" y="1313"/>
                      <a:pt x="2627" y="1317"/>
                      <a:pt x="2635" y="1316"/>
                    </a:cubicBezTo>
                    <a:cubicBezTo>
                      <a:pt x="2628" y="1325"/>
                      <a:pt x="2610" y="1318"/>
                      <a:pt x="2606" y="1304"/>
                    </a:cubicBezTo>
                    <a:cubicBezTo>
                      <a:pt x="2601" y="1289"/>
                      <a:pt x="2607" y="1277"/>
                      <a:pt x="2615" y="1271"/>
                    </a:cubicBezTo>
                    <a:cubicBezTo>
                      <a:pt x="2628" y="1261"/>
                      <a:pt x="2648" y="1261"/>
                      <a:pt x="2665" y="1272"/>
                    </a:cubicBezTo>
                    <a:cubicBezTo>
                      <a:pt x="2681" y="1284"/>
                      <a:pt x="2693" y="1302"/>
                      <a:pt x="2698" y="1321"/>
                    </a:cubicBezTo>
                    <a:cubicBezTo>
                      <a:pt x="2697" y="1317"/>
                      <a:pt x="2696" y="1313"/>
                      <a:pt x="2695" y="1308"/>
                    </a:cubicBezTo>
                    <a:cubicBezTo>
                      <a:pt x="2686" y="1279"/>
                      <a:pt x="2668" y="1254"/>
                      <a:pt x="2641" y="1238"/>
                    </a:cubicBezTo>
                    <a:cubicBezTo>
                      <a:pt x="2627" y="1231"/>
                      <a:pt x="2614" y="1230"/>
                      <a:pt x="2599" y="1238"/>
                    </a:cubicBezTo>
                    <a:cubicBezTo>
                      <a:pt x="2590" y="1243"/>
                      <a:pt x="2579" y="1255"/>
                      <a:pt x="2579" y="1266"/>
                    </a:cubicBezTo>
                    <a:cubicBezTo>
                      <a:pt x="2579" y="1275"/>
                      <a:pt x="2587" y="1283"/>
                      <a:pt x="2596" y="1278"/>
                    </a:cubicBezTo>
                    <a:cubicBezTo>
                      <a:pt x="2597" y="1284"/>
                      <a:pt x="2590" y="1290"/>
                      <a:pt x="2583" y="1288"/>
                    </a:cubicBezTo>
                    <a:cubicBezTo>
                      <a:pt x="2577" y="1287"/>
                      <a:pt x="2571" y="1280"/>
                      <a:pt x="2570" y="1272"/>
                    </a:cubicBezTo>
                    <a:cubicBezTo>
                      <a:pt x="2569" y="1267"/>
                      <a:pt x="2570" y="1261"/>
                      <a:pt x="2573" y="1256"/>
                    </a:cubicBezTo>
                    <a:cubicBezTo>
                      <a:pt x="2577" y="1247"/>
                      <a:pt x="2586" y="1239"/>
                      <a:pt x="2596" y="1234"/>
                    </a:cubicBezTo>
                    <a:cubicBezTo>
                      <a:pt x="2603" y="1231"/>
                      <a:pt x="2611" y="1229"/>
                      <a:pt x="2618" y="1230"/>
                    </a:cubicBezTo>
                    <a:cubicBezTo>
                      <a:pt x="2596" y="1226"/>
                      <a:pt x="2573" y="1232"/>
                      <a:pt x="2556" y="1250"/>
                    </a:cubicBezTo>
                    <a:cubicBezTo>
                      <a:pt x="2548" y="1259"/>
                      <a:pt x="2543" y="1269"/>
                      <a:pt x="2541" y="1281"/>
                    </a:cubicBezTo>
                    <a:cubicBezTo>
                      <a:pt x="2531" y="1333"/>
                      <a:pt x="2575" y="1317"/>
                      <a:pt x="2600" y="1322"/>
                    </a:cubicBezTo>
                    <a:cubicBezTo>
                      <a:pt x="2633" y="1329"/>
                      <a:pt x="2617" y="1370"/>
                      <a:pt x="2584" y="1364"/>
                    </a:cubicBezTo>
                    <a:cubicBezTo>
                      <a:pt x="2555" y="1359"/>
                      <a:pt x="2542" y="1332"/>
                      <a:pt x="2539" y="1306"/>
                    </a:cubicBezTo>
                    <a:cubicBezTo>
                      <a:pt x="2539" y="1311"/>
                      <a:pt x="2538" y="1316"/>
                      <a:pt x="2536" y="1320"/>
                    </a:cubicBezTo>
                    <a:cubicBezTo>
                      <a:pt x="2532" y="1330"/>
                      <a:pt x="2520" y="1338"/>
                      <a:pt x="2509" y="1334"/>
                    </a:cubicBezTo>
                    <a:cubicBezTo>
                      <a:pt x="2504" y="1332"/>
                      <a:pt x="2501" y="1327"/>
                      <a:pt x="2501" y="1322"/>
                    </a:cubicBezTo>
                    <a:cubicBezTo>
                      <a:pt x="2500" y="1318"/>
                      <a:pt x="2502" y="1314"/>
                      <a:pt x="2505" y="1312"/>
                    </a:cubicBezTo>
                    <a:cubicBezTo>
                      <a:pt x="2508" y="1309"/>
                      <a:pt x="2513" y="1308"/>
                      <a:pt x="2516" y="1309"/>
                    </a:cubicBezTo>
                    <a:cubicBezTo>
                      <a:pt x="2522" y="1310"/>
                      <a:pt x="2525" y="1316"/>
                      <a:pt x="2524" y="1321"/>
                    </a:cubicBezTo>
                    <a:cubicBezTo>
                      <a:pt x="2524" y="1324"/>
                      <a:pt x="2521" y="1327"/>
                      <a:pt x="2518" y="1327"/>
                    </a:cubicBezTo>
                    <a:cubicBezTo>
                      <a:pt x="2516" y="1327"/>
                      <a:pt x="2514" y="1326"/>
                      <a:pt x="2513" y="1323"/>
                    </a:cubicBezTo>
                    <a:cubicBezTo>
                      <a:pt x="2515" y="1324"/>
                      <a:pt x="2516" y="1325"/>
                      <a:pt x="2518" y="1324"/>
                    </a:cubicBezTo>
                    <a:cubicBezTo>
                      <a:pt x="2521" y="1323"/>
                      <a:pt x="2521" y="1320"/>
                      <a:pt x="2519" y="1317"/>
                    </a:cubicBezTo>
                    <a:cubicBezTo>
                      <a:pt x="2518" y="1316"/>
                      <a:pt x="2516" y="1315"/>
                      <a:pt x="2514" y="1316"/>
                    </a:cubicBezTo>
                    <a:cubicBezTo>
                      <a:pt x="2511" y="1316"/>
                      <a:pt x="2509" y="1318"/>
                      <a:pt x="2508" y="1321"/>
                    </a:cubicBezTo>
                    <a:cubicBezTo>
                      <a:pt x="2508" y="1325"/>
                      <a:pt x="2510" y="1328"/>
                      <a:pt x="2513" y="1329"/>
                    </a:cubicBezTo>
                    <a:cubicBezTo>
                      <a:pt x="2522" y="1333"/>
                      <a:pt x="2532" y="1324"/>
                      <a:pt x="2536" y="1316"/>
                    </a:cubicBezTo>
                    <a:cubicBezTo>
                      <a:pt x="2537" y="1314"/>
                      <a:pt x="2537" y="1311"/>
                      <a:pt x="2538" y="1309"/>
                    </a:cubicBezTo>
                    <a:cubicBezTo>
                      <a:pt x="2539" y="1301"/>
                      <a:pt x="2538" y="1292"/>
                      <a:pt x="2539" y="1284"/>
                    </a:cubicBezTo>
                    <a:cubicBezTo>
                      <a:pt x="2541" y="1275"/>
                      <a:pt x="2543" y="1268"/>
                      <a:pt x="2547" y="1260"/>
                    </a:cubicBezTo>
                    <a:cubicBezTo>
                      <a:pt x="2545" y="1263"/>
                      <a:pt x="2542" y="1265"/>
                      <a:pt x="2540" y="1266"/>
                    </a:cubicBezTo>
                    <a:cubicBezTo>
                      <a:pt x="2523" y="1276"/>
                      <a:pt x="2502" y="1270"/>
                      <a:pt x="2490" y="1256"/>
                    </a:cubicBezTo>
                    <a:cubicBezTo>
                      <a:pt x="2487" y="1251"/>
                      <a:pt x="2485" y="1247"/>
                      <a:pt x="2484" y="1242"/>
                    </a:cubicBezTo>
                    <a:cubicBezTo>
                      <a:pt x="2487" y="1242"/>
                      <a:pt x="2487" y="1242"/>
                      <a:pt x="2487" y="1242"/>
                    </a:cubicBezTo>
                    <a:cubicBezTo>
                      <a:pt x="2488" y="1246"/>
                      <a:pt x="2490" y="1250"/>
                      <a:pt x="2493" y="1254"/>
                    </a:cubicBezTo>
                    <a:cubicBezTo>
                      <a:pt x="2504" y="1267"/>
                      <a:pt x="2523" y="1273"/>
                      <a:pt x="2539" y="1264"/>
                    </a:cubicBezTo>
                    <a:cubicBezTo>
                      <a:pt x="2548" y="1259"/>
                      <a:pt x="2550" y="1254"/>
                      <a:pt x="2557" y="1247"/>
                    </a:cubicBezTo>
                    <a:cubicBezTo>
                      <a:pt x="2580" y="1223"/>
                      <a:pt x="2614" y="1221"/>
                      <a:pt x="2642" y="1236"/>
                    </a:cubicBezTo>
                    <a:cubicBezTo>
                      <a:pt x="2651" y="1241"/>
                      <a:pt x="2658" y="1246"/>
                      <a:pt x="2664" y="1252"/>
                    </a:cubicBezTo>
                    <a:cubicBezTo>
                      <a:pt x="2653" y="1237"/>
                      <a:pt x="2640" y="1224"/>
                      <a:pt x="2626" y="1217"/>
                    </a:cubicBezTo>
                    <a:cubicBezTo>
                      <a:pt x="2596" y="1203"/>
                      <a:pt x="2558" y="1181"/>
                      <a:pt x="2537" y="1175"/>
                    </a:cubicBezTo>
                    <a:cubicBezTo>
                      <a:pt x="2527" y="1172"/>
                      <a:pt x="2515" y="1173"/>
                      <a:pt x="2506" y="1179"/>
                    </a:cubicBezTo>
                    <a:cubicBezTo>
                      <a:pt x="2510" y="1174"/>
                      <a:pt x="2516" y="1172"/>
                      <a:pt x="2523" y="1172"/>
                    </a:cubicBezTo>
                    <a:cubicBezTo>
                      <a:pt x="2523" y="1172"/>
                      <a:pt x="2523" y="1172"/>
                      <a:pt x="2523" y="1172"/>
                    </a:cubicBezTo>
                    <a:cubicBezTo>
                      <a:pt x="2526" y="1171"/>
                      <a:pt x="2529" y="1171"/>
                      <a:pt x="2532" y="1172"/>
                    </a:cubicBezTo>
                    <a:cubicBezTo>
                      <a:pt x="2522" y="1167"/>
                      <a:pt x="2511" y="1165"/>
                      <a:pt x="2499" y="1167"/>
                    </a:cubicBezTo>
                    <a:cubicBezTo>
                      <a:pt x="2488" y="1170"/>
                      <a:pt x="2479" y="1176"/>
                      <a:pt x="2473" y="1186"/>
                    </a:cubicBezTo>
                    <a:cubicBezTo>
                      <a:pt x="2472" y="1186"/>
                      <a:pt x="2471" y="1185"/>
                      <a:pt x="2471" y="1185"/>
                    </a:cubicBezTo>
                    <a:cubicBezTo>
                      <a:pt x="2475" y="1178"/>
                      <a:pt x="2481" y="1171"/>
                      <a:pt x="2491" y="1167"/>
                    </a:cubicBezTo>
                    <a:cubicBezTo>
                      <a:pt x="2499" y="1164"/>
                      <a:pt x="2508" y="1163"/>
                      <a:pt x="2515" y="1165"/>
                    </a:cubicBezTo>
                    <a:cubicBezTo>
                      <a:pt x="2510" y="1163"/>
                      <a:pt x="2507" y="1157"/>
                      <a:pt x="2507" y="1153"/>
                    </a:cubicBezTo>
                    <a:cubicBezTo>
                      <a:pt x="2507" y="1149"/>
                      <a:pt x="2509" y="1146"/>
                      <a:pt x="2512" y="1144"/>
                    </a:cubicBezTo>
                    <a:cubicBezTo>
                      <a:pt x="2516" y="1141"/>
                      <a:pt x="2521" y="1141"/>
                      <a:pt x="2525" y="1147"/>
                    </a:cubicBezTo>
                    <a:cubicBezTo>
                      <a:pt x="2526" y="1149"/>
                      <a:pt x="2526" y="1153"/>
                      <a:pt x="2524" y="1155"/>
                    </a:cubicBezTo>
                    <a:cubicBezTo>
                      <a:pt x="2520" y="1159"/>
                      <a:pt x="2514" y="1156"/>
                      <a:pt x="2515" y="1152"/>
                    </a:cubicBezTo>
                    <a:cubicBezTo>
                      <a:pt x="2516" y="1154"/>
                      <a:pt x="2517" y="1155"/>
                      <a:pt x="2519" y="1155"/>
                    </a:cubicBezTo>
                    <a:cubicBezTo>
                      <a:pt x="2522" y="1155"/>
                      <a:pt x="2524" y="1152"/>
                      <a:pt x="2523" y="1149"/>
                    </a:cubicBezTo>
                    <a:cubicBezTo>
                      <a:pt x="2522" y="1147"/>
                      <a:pt x="2520" y="1146"/>
                      <a:pt x="2518" y="1145"/>
                    </a:cubicBezTo>
                    <a:cubicBezTo>
                      <a:pt x="2513" y="1144"/>
                      <a:pt x="2507" y="1150"/>
                      <a:pt x="2510" y="1157"/>
                    </a:cubicBezTo>
                    <a:cubicBezTo>
                      <a:pt x="2512" y="1164"/>
                      <a:pt x="2522" y="1166"/>
                      <a:pt x="2528" y="1168"/>
                    </a:cubicBezTo>
                    <a:cubicBezTo>
                      <a:pt x="2535" y="1171"/>
                      <a:pt x="2544" y="1174"/>
                      <a:pt x="2548" y="1175"/>
                    </a:cubicBezTo>
                    <a:cubicBezTo>
                      <a:pt x="2554" y="1178"/>
                      <a:pt x="2569" y="1184"/>
                      <a:pt x="2585" y="1193"/>
                    </a:cubicBezTo>
                    <a:cubicBezTo>
                      <a:pt x="2583" y="1191"/>
                      <a:pt x="2580" y="1188"/>
                      <a:pt x="2578" y="1185"/>
                    </a:cubicBezTo>
                    <a:cubicBezTo>
                      <a:pt x="2577" y="1184"/>
                      <a:pt x="2569" y="1173"/>
                      <a:pt x="2571" y="1172"/>
                    </a:cubicBezTo>
                    <a:cubicBezTo>
                      <a:pt x="2572" y="1172"/>
                      <a:pt x="2577" y="1178"/>
                      <a:pt x="2578" y="1179"/>
                    </a:cubicBezTo>
                    <a:cubicBezTo>
                      <a:pt x="2581" y="1183"/>
                      <a:pt x="2585" y="1187"/>
                      <a:pt x="2590" y="1191"/>
                    </a:cubicBezTo>
                    <a:cubicBezTo>
                      <a:pt x="2591" y="1192"/>
                      <a:pt x="2593" y="1194"/>
                      <a:pt x="2595" y="1195"/>
                    </a:cubicBezTo>
                    <a:cubicBezTo>
                      <a:pt x="2602" y="1201"/>
                      <a:pt x="2609" y="1204"/>
                      <a:pt x="2617" y="1208"/>
                    </a:cubicBezTo>
                    <a:cubicBezTo>
                      <a:pt x="2618" y="1208"/>
                      <a:pt x="2619" y="1208"/>
                      <a:pt x="2620" y="1209"/>
                    </a:cubicBezTo>
                    <a:cubicBezTo>
                      <a:pt x="2618" y="1207"/>
                      <a:pt x="2616" y="1206"/>
                      <a:pt x="2614" y="1204"/>
                    </a:cubicBezTo>
                    <a:cubicBezTo>
                      <a:pt x="2607" y="1199"/>
                      <a:pt x="2603" y="1194"/>
                      <a:pt x="2599" y="1187"/>
                    </a:cubicBezTo>
                    <a:cubicBezTo>
                      <a:pt x="2589" y="1167"/>
                      <a:pt x="2599" y="1150"/>
                      <a:pt x="2615" y="1141"/>
                    </a:cubicBezTo>
                    <a:cubicBezTo>
                      <a:pt x="2629" y="1133"/>
                      <a:pt x="2646" y="1130"/>
                      <a:pt x="2661" y="1138"/>
                    </a:cubicBezTo>
                    <a:cubicBezTo>
                      <a:pt x="2673" y="1145"/>
                      <a:pt x="2678" y="1157"/>
                      <a:pt x="2675" y="1171"/>
                    </a:cubicBezTo>
                    <a:cubicBezTo>
                      <a:pt x="2673" y="1177"/>
                      <a:pt x="2671" y="1181"/>
                      <a:pt x="2666" y="1186"/>
                    </a:cubicBezTo>
                    <a:cubicBezTo>
                      <a:pt x="2662" y="1189"/>
                      <a:pt x="2658" y="1191"/>
                      <a:pt x="2653" y="1191"/>
                    </a:cubicBezTo>
                    <a:cubicBezTo>
                      <a:pt x="2647" y="1191"/>
                      <a:pt x="2641" y="1189"/>
                      <a:pt x="2637" y="1184"/>
                    </a:cubicBezTo>
                    <a:cubicBezTo>
                      <a:pt x="2635" y="1180"/>
                      <a:pt x="2634" y="1177"/>
                      <a:pt x="2635" y="1173"/>
                    </a:cubicBezTo>
                    <a:cubicBezTo>
                      <a:pt x="2637" y="1169"/>
                      <a:pt x="2639" y="1166"/>
                      <a:pt x="2643" y="1164"/>
                    </a:cubicBezTo>
                    <a:cubicBezTo>
                      <a:pt x="2648" y="1162"/>
                      <a:pt x="2653" y="1162"/>
                      <a:pt x="2657" y="1166"/>
                    </a:cubicBezTo>
                    <a:cubicBezTo>
                      <a:pt x="2660" y="1169"/>
                      <a:pt x="2661" y="1175"/>
                      <a:pt x="2658" y="1179"/>
                    </a:cubicBezTo>
                    <a:cubicBezTo>
                      <a:pt x="2655" y="1184"/>
                      <a:pt x="2648" y="1186"/>
                      <a:pt x="2643" y="1182"/>
                    </a:cubicBezTo>
                    <a:cubicBezTo>
                      <a:pt x="2638" y="1179"/>
                      <a:pt x="2637" y="1173"/>
                      <a:pt x="2640" y="1168"/>
                    </a:cubicBezTo>
                    <a:cubicBezTo>
                      <a:pt x="2641" y="1166"/>
                      <a:pt x="2643" y="1165"/>
                      <a:pt x="2645" y="1164"/>
                    </a:cubicBezTo>
                    <a:cubicBezTo>
                      <a:pt x="2644" y="1164"/>
                      <a:pt x="2644" y="1164"/>
                      <a:pt x="2644" y="1164"/>
                    </a:cubicBezTo>
                    <a:cubicBezTo>
                      <a:pt x="2640" y="1166"/>
                      <a:pt x="2637" y="1169"/>
                      <a:pt x="2636" y="1173"/>
                    </a:cubicBezTo>
                    <a:cubicBezTo>
                      <a:pt x="2635" y="1177"/>
                      <a:pt x="2636" y="1180"/>
                      <a:pt x="2638" y="1183"/>
                    </a:cubicBezTo>
                    <a:cubicBezTo>
                      <a:pt x="2642" y="1188"/>
                      <a:pt x="2647" y="1190"/>
                      <a:pt x="2653" y="1190"/>
                    </a:cubicBezTo>
                    <a:cubicBezTo>
                      <a:pt x="2658" y="1190"/>
                      <a:pt x="2661" y="1188"/>
                      <a:pt x="2665" y="1185"/>
                    </a:cubicBezTo>
                    <a:cubicBezTo>
                      <a:pt x="2669" y="1181"/>
                      <a:pt x="2672" y="1176"/>
                      <a:pt x="2673" y="1170"/>
                    </a:cubicBezTo>
                    <a:cubicBezTo>
                      <a:pt x="2676" y="1157"/>
                      <a:pt x="2671" y="1147"/>
                      <a:pt x="2660" y="1140"/>
                    </a:cubicBezTo>
                    <a:cubicBezTo>
                      <a:pt x="2646" y="1133"/>
                      <a:pt x="2628" y="1136"/>
                      <a:pt x="2616" y="1144"/>
                    </a:cubicBezTo>
                    <a:cubicBezTo>
                      <a:pt x="2602" y="1153"/>
                      <a:pt x="2594" y="1168"/>
                      <a:pt x="2603" y="1185"/>
                    </a:cubicBezTo>
                    <a:cubicBezTo>
                      <a:pt x="2607" y="1191"/>
                      <a:pt x="2611" y="1196"/>
                      <a:pt x="2616" y="1200"/>
                    </a:cubicBezTo>
                    <a:cubicBezTo>
                      <a:pt x="2637" y="1217"/>
                      <a:pt x="2655" y="1233"/>
                      <a:pt x="2670" y="1256"/>
                    </a:cubicBezTo>
                    <a:cubicBezTo>
                      <a:pt x="2670" y="1255"/>
                      <a:pt x="2669" y="1253"/>
                      <a:pt x="2669" y="1252"/>
                    </a:cubicBezTo>
                    <a:cubicBezTo>
                      <a:pt x="2668" y="1242"/>
                      <a:pt x="2671" y="1231"/>
                      <a:pt x="2682" y="1229"/>
                    </a:cubicBezTo>
                    <a:cubicBezTo>
                      <a:pt x="2690" y="1228"/>
                      <a:pt x="2697" y="1233"/>
                      <a:pt x="2699" y="1240"/>
                    </a:cubicBezTo>
                    <a:cubicBezTo>
                      <a:pt x="2701" y="1246"/>
                      <a:pt x="2701" y="1252"/>
                      <a:pt x="2695" y="1256"/>
                    </a:cubicBezTo>
                    <a:cubicBezTo>
                      <a:pt x="2692" y="1259"/>
                      <a:pt x="2686" y="1258"/>
                      <a:pt x="2686" y="1253"/>
                    </a:cubicBezTo>
                    <a:cubicBezTo>
                      <a:pt x="2685" y="1247"/>
                      <a:pt x="2690" y="1247"/>
                      <a:pt x="2690" y="1242"/>
                    </a:cubicBezTo>
                    <a:cubicBezTo>
                      <a:pt x="2690" y="1238"/>
                      <a:pt x="2688" y="1234"/>
                      <a:pt x="2684" y="1234"/>
                    </a:cubicBezTo>
                    <a:cubicBezTo>
                      <a:pt x="2676" y="1234"/>
                      <a:pt x="2673" y="1242"/>
                      <a:pt x="2673" y="1249"/>
                    </a:cubicBezTo>
                    <a:cubicBezTo>
                      <a:pt x="2674" y="1263"/>
                      <a:pt x="2680" y="1269"/>
                      <a:pt x="2686" y="1281"/>
                    </a:cubicBezTo>
                    <a:cubicBezTo>
                      <a:pt x="2691" y="1289"/>
                      <a:pt x="2695" y="1297"/>
                      <a:pt x="2698" y="1307"/>
                    </a:cubicBezTo>
                    <a:cubicBezTo>
                      <a:pt x="2707" y="1336"/>
                      <a:pt x="2705" y="1366"/>
                      <a:pt x="2693" y="1394"/>
                    </a:cubicBezTo>
                    <a:cubicBezTo>
                      <a:pt x="2697" y="1389"/>
                      <a:pt x="2702" y="1386"/>
                      <a:pt x="2707" y="1386"/>
                    </a:cubicBezTo>
                    <a:cubicBezTo>
                      <a:pt x="2712" y="1387"/>
                      <a:pt x="2716" y="1390"/>
                      <a:pt x="2717" y="1397"/>
                    </a:cubicBezTo>
                    <a:cubicBezTo>
                      <a:pt x="2716" y="1396"/>
                      <a:pt x="2714" y="1396"/>
                      <a:pt x="2713" y="1397"/>
                    </a:cubicBezTo>
                    <a:cubicBezTo>
                      <a:pt x="2712" y="1385"/>
                      <a:pt x="2698" y="1389"/>
                      <a:pt x="2691" y="1399"/>
                    </a:cubicBezTo>
                    <a:cubicBezTo>
                      <a:pt x="2691" y="1398"/>
                      <a:pt x="2691" y="1398"/>
                      <a:pt x="2691" y="1398"/>
                    </a:cubicBezTo>
                    <a:cubicBezTo>
                      <a:pt x="2687" y="1408"/>
                      <a:pt x="2682" y="1416"/>
                      <a:pt x="2676" y="1425"/>
                    </a:cubicBezTo>
                    <a:cubicBezTo>
                      <a:pt x="2688" y="1418"/>
                      <a:pt x="2704" y="1419"/>
                      <a:pt x="2715" y="1430"/>
                    </a:cubicBezTo>
                    <a:cubicBezTo>
                      <a:pt x="2720" y="1436"/>
                      <a:pt x="2723" y="1443"/>
                      <a:pt x="2723" y="1451"/>
                    </a:cubicBezTo>
                    <a:cubicBezTo>
                      <a:pt x="2723" y="1459"/>
                      <a:pt x="2721" y="1465"/>
                      <a:pt x="2716" y="1472"/>
                    </a:cubicBezTo>
                    <a:cubicBezTo>
                      <a:pt x="2710" y="1477"/>
                      <a:pt x="2704" y="1481"/>
                      <a:pt x="2697" y="1482"/>
                    </a:cubicBezTo>
                    <a:cubicBezTo>
                      <a:pt x="2690" y="1483"/>
                      <a:pt x="2683" y="1482"/>
                      <a:pt x="2676" y="1478"/>
                    </a:cubicBezTo>
                    <a:cubicBezTo>
                      <a:pt x="2670" y="1474"/>
                      <a:pt x="2666" y="1468"/>
                      <a:pt x="2666" y="1460"/>
                    </a:cubicBezTo>
                    <a:cubicBezTo>
                      <a:pt x="2665" y="1455"/>
                      <a:pt x="2667" y="1451"/>
                      <a:pt x="2670" y="1447"/>
                    </a:cubicBezTo>
                    <a:cubicBezTo>
                      <a:pt x="2675" y="1442"/>
                      <a:pt x="2683" y="1441"/>
                      <a:pt x="2689" y="1443"/>
                    </a:cubicBezTo>
                    <a:cubicBezTo>
                      <a:pt x="2695" y="1445"/>
                      <a:pt x="2699" y="1451"/>
                      <a:pt x="2699" y="1457"/>
                    </a:cubicBezTo>
                    <a:cubicBezTo>
                      <a:pt x="2700" y="1465"/>
                      <a:pt x="2693" y="1472"/>
                      <a:pt x="2685" y="1473"/>
                    </a:cubicBezTo>
                    <a:cubicBezTo>
                      <a:pt x="2677" y="1473"/>
                      <a:pt x="2670" y="1467"/>
                      <a:pt x="2670" y="1459"/>
                    </a:cubicBezTo>
                    <a:cubicBezTo>
                      <a:pt x="2670" y="1455"/>
                      <a:pt x="2671" y="1451"/>
                      <a:pt x="2673" y="1449"/>
                    </a:cubicBezTo>
                    <a:cubicBezTo>
                      <a:pt x="2672" y="1449"/>
                      <a:pt x="2672" y="1449"/>
                      <a:pt x="2672" y="1449"/>
                    </a:cubicBezTo>
                    <a:cubicBezTo>
                      <a:pt x="2670" y="1452"/>
                      <a:pt x="2668" y="1456"/>
                      <a:pt x="2669" y="1460"/>
                    </a:cubicBezTo>
                    <a:cubicBezTo>
                      <a:pt x="2669" y="1467"/>
                      <a:pt x="2672" y="1472"/>
                      <a:pt x="2678" y="1475"/>
                    </a:cubicBezTo>
                    <a:cubicBezTo>
                      <a:pt x="2684" y="1479"/>
                      <a:pt x="2690" y="1480"/>
                      <a:pt x="2696" y="1479"/>
                    </a:cubicBezTo>
                    <a:cubicBezTo>
                      <a:pt x="2703" y="1477"/>
                      <a:pt x="2708" y="1474"/>
                      <a:pt x="2713" y="1469"/>
                    </a:cubicBezTo>
                    <a:cubicBezTo>
                      <a:pt x="2718" y="1464"/>
                      <a:pt x="2720" y="1458"/>
                      <a:pt x="2720" y="1451"/>
                    </a:cubicBezTo>
                    <a:cubicBezTo>
                      <a:pt x="2720" y="1443"/>
                      <a:pt x="2717" y="1437"/>
                      <a:pt x="2713" y="1432"/>
                    </a:cubicBezTo>
                    <a:cubicBezTo>
                      <a:pt x="2701" y="1418"/>
                      <a:pt x="2680" y="1421"/>
                      <a:pt x="2670" y="1432"/>
                    </a:cubicBezTo>
                    <a:cubicBezTo>
                      <a:pt x="2651" y="1453"/>
                      <a:pt x="2632" y="1464"/>
                      <a:pt x="2605" y="1474"/>
                    </a:cubicBezTo>
                    <a:cubicBezTo>
                      <a:pt x="2602" y="1475"/>
                      <a:pt x="2600" y="1476"/>
                      <a:pt x="2597" y="1476"/>
                    </a:cubicBezTo>
                    <a:cubicBezTo>
                      <a:pt x="2599" y="1476"/>
                      <a:pt x="2602" y="1476"/>
                      <a:pt x="2604" y="1476"/>
                    </a:cubicBezTo>
                    <a:cubicBezTo>
                      <a:pt x="2614" y="1477"/>
                      <a:pt x="2623" y="1479"/>
                      <a:pt x="2632" y="1484"/>
                    </a:cubicBezTo>
                    <a:cubicBezTo>
                      <a:pt x="2622" y="1482"/>
                      <a:pt x="2614" y="1480"/>
                      <a:pt x="2604" y="1480"/>
                    </a:cubicBezTo>
                    <a:cubicBezTo>
                      <a:pt x="2603" y="1480"/>
                      <a:pt x="2602" y="1480"/>
                      <a:pt x="2601" y="1480"/>
                    </a:cubicBezTo>
                    <a:cubicBezTo>
                      <a:pt x="2610" y="1481"/>
                      <a:pt x="2615" y="1494"/>
                      <a:pt x="2616" y="1502"/>
                    </a:cubicBezTo>
                    <a:cubicBezTo>
                      <a:pt x="2616" y="1507"/>
                      <a:pt x="2615" y="1512"/>
                      <a:pt x="2614" y="1516"/>
                    </a:cubicBezTo>
                    <a:cubicBezTo>
                      <a:pt x="2612" y="1524"/>
                      <a:pt x="2605" y="1534"/>
                      <a:pt x="2597" y="1534"/>
                    </a:cubicBezTo>
                    <a:cubicBezTo>
                      <a:pt x="2597" y="1543"/>
                      <a:pt x="2593" y="1549"/>
                      <a:pt x="2588" y="1555"/>
                    </a:cubicBezTo>
                    <a:cubicBezTo>
                      <a:pt x="2582" y="1563"/>
                      <a:pt x="2578" y="1573"/>
                      <a:pt x="2585" y="1580"/>
                    </a:cubicBezTo>
                    <a:cubicBezTo>
                      <a:pt x="2574" y="1578"/>
                      <a:pt x="2571" y="1560"/>
                      <a:pt x="2573" y="1551"/>
                    </a:cubicBezTo>
                    <a:cubicBezTo>
                      <a:pt x="2577" y="1539"/>
                      <a:pt x="2589" y="1531"/>
                      <a:pt x="2600" y="1522"/>
                    </a:cubicBezTo>
                    <a:cubicBezTo>
                      <a:pt x="2608" y="1516"/>
                      <a:pt x="2611" y="1510"/>
                      <a:pt x="2612" y="1501"/>
                    </a:cubicBezTo>
                    <a:cubicBezTo>
                      <a:pt x="2612" y="1494"/>
                      <a:pt x="2609" y="1483"/>
                      <a:pt x="2601" y="1480"/>
                    </a:cubicBezTo>
                    <a:cubicBezTo>
                      <a:pt x="2603" y="1481"/>
                      <a:pt x="2604" y="1482"/>
                      <a:pt x="2605" y="1483"/>
                    </a:cubicBezTo>
                    <a:cubicBezTo>
                      <a:pt x="2608" y="1486"/>
                      <a:pt x="2609" y="1492"/>
                      <a:pt x="2605" y="1497"/>
                    </a:cubicBezTo>
                    <a:cubicBezTo>
                      <a:pt x="2605" y="1496"/>
                      <a:pt x="2603" y="1495"/>
                      <a:pt x="2602" y="1495"/>
                    </a:cubicBezTo>
                    <a:cubicBezTo>
                      <a:pt x="2606" y="1488"/>
                      <a:pt x="2603" y="1482"/>
                      <a:pt x="2596" y="1480"/>
                    </a:cubicBezTo>
                    <a:cubicBezTo>
                      <a:pt x="2592" y="1479"/>
                      <a:pt x="2589" y="1479"/>
                      <a:pt x="2586" y="1479"/>
                    </a:cubicBezTo>
                    <a:cubicBezTo>
                      <a:pt x="2554" y="1486"/>
                      <a:pt x="2522" y="1485"/>
                      <a:pt x="2492" y="1478"/>
                    </a:cubicBezTo>
                    <a:cubicBezTo>
                      <a:pt x="2516" y="1486"/>
                      <a:pt x="2545" y="1498"/>
                      <a:pt x="2557" y="1521"/>
                    </a:cubicBezTo>
                    <a:cubicBezTo>
                      <a:pt x="2563" y="1533"/>
                      <a:pt x="2564" y="1544"/>
                      <a:pt x="2560" y="1557"/>
                    </a:cubicBezTo>
                    <a:cubicBezTo>
                      <a:pt x="2556" y="1567"/>
                      <a:pt x="2549" y="1576"/>
                      <a:pt x="2540" y="1581"/>
                    </a:cubicBezTo>
                    <a:cubicBezTo>
                      <a:pt x="2518" y="1595"/>
                      <a:pt x="2490" y="1588"/>
                      <a:pt x="2477" y="1567"/>
                    </a:cubicBezTo>
                    <a:cubicBezTo>
                      <a:pt x="2465" y="1548"/>
                      <a:pt x="2466" y="1520"/>
                      <a:pt x="2490" y="1511"/>
                    </a:cubicBezTo>
                    <a:cubicBezTo>
                      <a:pt x="2499" y="1507"/>
                      <a:pt x="2511" y="1508"/>
                      <a:pt x="2517" y="1517"/>
                    </a:cubicBezTo>
                    <a:cubicBezTo>
                      <a:pt x="2519" y="1519"/>
                      <a:pt x="2520" y="1523"/>
                      <a:pt x="2520" y="1526"/>
                    </a:cubicBezTo>
                    <a:cubicBezTo>
                      <a:pt x="2520" y="1526"/>
                      <a:pt x="2520" y="1526"/>
                      <a:pt x="2520" y="1526"/>
                    </a:cubicBezTo>
                    <a:cubicBezTo>
                      <a:pt x="2521" y="1534"/>
                      <a:pt x="2515" y="1543"/>
                      <a:pt x="2505" y="1543"/>
                    </a:cubicBezTo>
                    <a:cubicBezTo>
                      <a:pt x="2496" y="1544"/>
                      <a:pt x="2488" y="1537"/>
                      <a:pt x="2488" y="1528"/>
                    </a:cubicBezTo>
                    <a:cubicBezTo>
                      <a:pt x="2487" y="1519"/>
                      <a:pt x="2494" y="1511"/>
                      <a:pt x="2503" y="1510"/>
                    </a:cubicBezTo>
                    <a:cubicBezTo>
                      <a:pt x="2507" y="1510"/>
                      <a:pt x="2511" y="1511"/>
                      <a:pt x="2514" y="1513"/>
                    </a:cubicBezTo>
                    <a:cubicBezTo>
                      <a:pt x="2514" y="1513"/>
                      <a:pt x="2514" y="1513"/>
                      <a:pt x="2514" y="1513"/>
                    </a:cubicBezTo>
                    <a:cubicBezTo>
                      <a:pt x="2506" y="1508"/>
                      <a:pt x="2497" y="1508"/>
                      <a:pt x="2489" y="1511"/>
                    </a:cubicBezTo>
                    <a:cubicBezTo>
                      <a:pt x="2468" y="1522"/>
                      <a:pt x="2468" y="1548"/>
                      <a:pt x="2479" y="1566"/>
                    </a:cubicBezTo>
                    <a:cubicBezTo>
                      <a:pt x="2492" y="1585"/>
                      <a:pt x="2518" y="1592"/>
                      <a:pt x="2539" y="1579"/>
                    </a:cubicBezTo>
                    <a:cubicBezTo>
                      <a:pt x="2542" y="1577"/>
                      <a:pt x="2545" y="1575"/>
                      <a:pt x="2548" y="1572"/>
                    </a:cubicBezTo>
                    <a:cubicBezTo>
                      <a:pt x="2546" y="1573"/>
                      <a:pt x="2543" y="1574"/>
                      <a:pt x="2541" y="1575"/>
                    </a:cubicBezTo>
                    <a:cubicBezTo>
                      <a:pt x="2533" y="1578"/>
                      <a:pt x="2523" y="1575"/>
                      <a:pt x="2518" y="1569"/>
                    </a:cubicBezTo>
                    <a:cubicBezTo>
                      <a:pt x="2514" y="1562"/>
                      <a:pt x="2514" y="1553"/>
                      <a:pt x="2522" y="1547"/>
                    </a:cubicBezTo>
                    <a:cubicBezTo>
                      <a:pt x="2527" y="1545"/>
                      <a:pt x="2533" y="1546"/>
                      <a:pt x="2536" y="1549"/>
                    </a:cubicBezTo>
                    <a:cubicBezTo>
                      <a:pt x="2543" y="1556"/>
                      <a:pt x="2536" y="1565"/>
                      <a:pt x="2531" y="1563"/>
                    </a:cubicBezTo>
                    <a:cubicBezTo>
                      <a:pt x="2534" y="1562"/>
                      <a:pt x="2536" y="1559"/>
                      <a:pt x="2536" y="1557"/>
                    </a:cubicBezTo>
                    <a:cubicBezTo>
                      <a:pt x="2535" y="1552"/>
                      <a:pt x="2531" y="1549"/>
                      <a:pt x="2527" y="1550"/>
                    </a:cubicBezTo>
                    <a:cubicBezTo>
                      <a:pt x="2523" y="1551"/>
                      <a:pt x="2521" y="1554"/>
                      <a:pt x="2520" y="1558"/>
                    </a:cubicBezTo>
                    <a:cubicBezTo>
                      <a:pt x="2519" y="1564"/>
                      <a:pt x="2524" y="1570"/>
                      <a:pt x="2530" y="1572"/>
                    </a:cubicBezTo>
                    <a:cubicBezTo>
                      <a:pt x="2542" y="1576"/>
                      <a:pt x="2553" y="1567"/>
                      <a:pt x="2557" y="1556"/>
                    </a:cubicBezTo>
                    <a:cubicBezTo>
                      <a:pt x="2561" y="1544"/>
                      <a:pt x="2559" y="1534"/>
                      <a:pt x="2554" y="1523"/>
                    </a:cubicBezTo>
                    <a:cubicBezTo>
                      <a:pt x="2536" y="1490"/>
                      <a:pt x="2482" y="1481"/>
                      <a:pt x="2445" y="1464"/>
                    </a:cubicBezTo>
                    <a:cubicBezTo>
                      <a:pt x="2451" y="1470"/>
                      <a:pt x="2455" y="1477"/>
                      <a:pt x="2457" y="1486"/>
                    </a:cubicBezTo>
                    <a:cubicBezTo>
                      <a:pt x="2458" y="1490"/>
                      <a:pt x="2459" y="1494"/>
                      <a:pt x="2459" y="1497"/>
                    </a:cubicBezTo>
                    <a:cubicBezTo>
                      <a:pt x="2458" y="1497"/>
                      <a:pt x="2457" y="1497"/>
                      <a:pt x="2456" y="1497"/>
                    </a:cubicBezTo>
                    <a:cubicBezTo>
                      <a:pt x="2455" y="1488"/>
                      <a:pt x="2452" y="1478"/>
                      <a:pt x="2446" y="1471"/>
                    </a:cubicBezTo>
                    <a:cubicBezTo>
                      <a:pt x="2442" y="1465"/>
                      <a:pt x="2438" y="1461"/>
                      <a:pt x="2433" y="1458"/>
                    </a:cubicBezTo>
                    <a:cubicBezTo>
                      <a:pt x="2438" y="1463"/>
                      <a:pt x="2440" y="1471"/>
                      <a:pt x="2440" y="1476"/>
                    </a:cubicBezTo>
                    <a:cubicBezTo>
                      <a:pt x="2439" y="1481"/>
                      <a:pt x="2437" y="1486"/>
                      <a:pt x="2433" y="1489"/>
                    </a:cubicBezTo>
                    <a:cubicBezTo>
                      <a:pt x="2426" y="1493"/>
                      <a:pt x="2417" y="1494"/>
                      <a:pt x="2412" y="1485"/>
                    </a:cubicBezTo>
                    <a:cubicBezTo>
                      <a:pt x="2409" y="1481"/>
                      <a:pt x="2409" y="1475"/>
                      <a:pt x="2413" y="1472"/>
                    </a:cubicBezTo>
                    <a:cubicBezTo>
                      <a:pt x="2419" y="1465"/>
                      <a:pt x="2429" y="1471"/>
                      <a:pt x="2427" y="1477"/>
                    </a:cubicBezTo>
                    <a:cubicBezTo>
                      <a:pt x="2426" y="1474"/>
                      <a:pt x="2423" y="1472"/>
                      <a:pt x="2420" y="1472"/>
                    </a:cubicBezTo>
                    <a:cubicBezTo>
                      <a:pt x="2416" y="1472"/>
                      <a:pt x="2413" y="1477"/>
                      <a:pt x="2414" y="1481"/>
                    </a:cubicBezTo>
                    <a:cubicBezTo>
                      <a:pt x="2415" y="1484"/>
                      <a:pt x="2418" y="1487"/>
                      <a:pt x="2422" y="1488"/>
                    </a:cubicBezTo>
                    <a:cubicBezTo>
                      <a:pt x="2428" y="1488"/>
                      <a:pt x="2434" y="1483"/>
                      <a:pt x="2436" y="1477"/>
                    </a:cubicBezTo>
                    <a:cubicBezTo>
                      <a:pt x="2437" y="1473"/>
                      <a:pt x="2436" y="1467"/>
                      <a:pt x="2434" y="1463"/>
                    </a:cubicBezTo>
                    <a:cubicBezTo>
                      <a:pt x="2430" y="1456"/>
                      <a:pt x="2425" y="1453"/>
                      <a:pt x="2418" y="1449"/>
                    </a:cubicBezTo>
                    <a:cubicBezTo>
                      <a:pt x="2397" y="1438"/>
                      <a:pt x="2378" y="1423"/>
                      <a:pt x="2359" y="1407"/>
                    </a:cubicBezTo>
                    <a:cubicBezTo>
                      <a:pt x="2356" y="1404"/>
                      <a:pt x="2339" y="1387"/>
                      <a:pt x="2328" y="1373"/>
                    </a:cubicBezTo>
                    <a:cubicBezTo>
                      <a:pt x="2335" y="1393"/>
                      <a:pt x="2337" y="1415"/>
                      <a:pt x="2333" y="1437"/>
                    </a:cubicBezTo>
                    <a:cubicBezTo>
                      <a:pt x="2331" y="1444"/>
                      <a:pt x="2329" y="1449"/>
                      <a:pt x="2327" y="1454"/>
                    </a:cubicBezTo>
                    <a:cubicBezTo>
                      <a:pt x="2324" y="1464"/>
                      <a:pt x="2318" y="1479"/>
                      <a:pt x="2329" y="1486"/>
                    </a:cubicBezTo>
                    <a:cubicBezTo>
                      <a:pt x="2333" y="1489"/>
                      <a:pt x="2339" y="1489"/>
                      <a:pt x="2342" y="1485"/>
                    </a:cubicBezTo>
                    <a:cubicBezTo>
                      <a:pt x="2344" y="1482"/>
                      <a:pt x="2344" y="1479"/>
                      <a:pt x="2343" y="1477"/>
                    </a:cubicBezTo>
                    <a:cubicBezTo>
                      <a:pt x="2342" y="1474"/>
                      <a:pt x="2338" y="1473"/>
                      <a:pt x="2335" y="1475"/>
                    </a:cubicBezTo>
                    <a:cubicBezTo>
                      <a:pt x="2333" y="1476"/>
                      <a:pt x="2332" y="1479"/>
                      <a:pt x="2333" y="1481"/>
                    </a:cubicBezTo>
                    <a:cubicBezTo>
                      <a:pt x="2329" y="1479"/>
                      <a:pt x="2332" y="1470"/>
                      <a:pt x="2339" y="1470"/>
                    </a:cubicBezTo>
                    <a:cubicBezTo>
                      <a:pt x="2343" y="1471"/>
                      <a:pt x="2347" y="1474"/>
                      <a:pt x="2347" y="1478"/>
                    </a:cubicBezTo>
                    <a:cubicBezTo>
                      <a:pt x="2348" y="1486"/>
                      <a:pt x="2343" y="1491"/>
                      <a:pt x="2336" y="1491"/>
                    </a:cubicBezTo>
                    <a:cubicBezTo>
                      <a:pt x="2330" y="1492"/>
                      <a:pt x="2324" y="1487"/>
                      <a:pt x="2321" y="1481"/>
                    </a:cubicBezTo>
                    <a:cubicBezTo>
                      <a:pt x="2320" y="1478"/>
                      <a:pt x="2319" y="1475"/>
                      <a:pt x="2319" y="1472"/>
                    </a:cubicBezTo>
                    <a:cubicBezTo>
                      <a:pt x="2314" y="1484"/>
                      <a:pt x="2309" y="1492"/>
                      <a:pt x="2304" y="1500"/>
                    </a:cubicBezTo>
                    <a:cubicBezTo>
                      <a:pt x="2293" y="1514"/>
                      <a:pt x="2270" y="1531"/>
                      <a:pt x="2265" y="1545"/>
                    </a:cubicBezTo>
                    <a:cubicBezTo>
                      <a:pt x="2264" y="1548"/>
                      <a:pt x="2264" y="1551"/>
                      <a:pt x="2264" y="1554"/>
                    </a:cubicBezTo>
                    <a:cubicBezTo>
                      <a:pt x="2265" y="1560"/>
                      <a:pt x="2268" y="1565"/>
                      <a:pt x="2272" y="1570"/>
                    </a:cubicBezTo>
                    <a:cubicBezTo>
                      <a:pt x="2277" y="1574"/>
                      <a:pt x="2283" y="1576"/>
                      <a:pt x="2290" y="1576"/>
                    </a:cubicBezTo>
                    <a:cubicBezTo>
                      <a:pt x="2298" y="1576"/>
                      <a:pt x="2306" y="1573"/>
                      <a:pt x="2311" y="1567"/>
                    </a:cubicBezTo>
                    <a:cubicBezTo>
                      <a:pt x="2317" y="1562"/>
                      <a:pt x="2320" y="1555"/>
                      <a:pt x="2320" y="1547"/>
                    </a:cubicBezTo>
                    <a:cubicBezTo>
                      <a:pt x="2320" y="1539"/>
                      <a:pt x="2317" y="1532"/>
                      <a:pt x="2310" y="1528"/>
                    </a:cubicBezTo>
                    <a:cubicBezTo>
                      <a:pt x="2305" y="1526"/>
                      <a:pt x="2299" y="1525"/>
                      <a:pt x="2295" y="1528"/>
                    </a:cubicBezTo>
                    <a:cubicBezTo>
                      <a:pt x="2295" y="1527"/>
                      <a:pt x="2295" y="1527"/>
                      <a:pt x="2296" y="1527"/>
                    </a:cubicBezTo>
                    <a:cubicBezTo>
                      <a:pt x="2305" y="1525"/>
                      <a:pt x="2311" y="1536"/>
                      <a:pt x="2301" y="1539"/>
                    </a:cubicBezTo>
                    <a:cubicBezTo>
                      <a:pt x="2297" y="1540"/>
                      <a:pt x="2289" y="1536"/>
                      <a:pt x="2285" y="1546"/>
                    </a:cubicBezTo>
                    <a:cubicBezTo>
                      <a:pt x="2285" y="1542"/>
                      <a:pt x="2285" y="1538"/>
                      <a:pt x="2287" y="1535"/>
                    </a:cubicBezTo>
                    <a:cubicBezTo>
                      <a:pt x="2287" y="1533"/>
                      <a:pt x="2288" y="1532"/>
                      <a:pt x="2289" y="1531"/>
                    </a:cubicBezTo>
                    <a:cubicBezTo>
                      <a:pt x="2295" y="1525"/>
                      <a:pt x="2303" y="1524"/>
                      <a:pt x="2311" y="1528"/>
                    </a:cubicBezTo>
                    <a:cubicBezTo>
                      <a:pt x="2318" y="1532"/>
                      <a:pt x="2321" y="1539"/>
                      <a:pt x="2321" y="1547"/>
                    </a:cubicBezTo>
                    <a:cubicBezTo>
                      <a:pt x="2321" y="1556"/>
                      <a:pt x="2318" y="1563"/>
                      <a:pt x="2313" y="1568"/>
                    </a:cubicBezTo>
                    <a:cubicBezTo>
                      <a:pt x="2307" y="1574"/>
                      <a:pt x="2299" y="1578"/>
                      <a:pt x="2290" y="1579"/>
                    </a:cubicBezTo>
                    <a:cubicBezTo>
                      <a:pt x="2282" y="1579"/>
                      <a:pt x="2275" y="1576"/>
                      <a:pt x="2270" y="1571"/>
                    </a:cubicBezTo>
                    <a:cubicBezTo>
                      <a:pt x="2265" y="1567"/>
                      <a:pt x="2262" y="1561"/>
                      <a:pt x="2261" y="1554"/>
                    </a:cubicBezTo>
                    <a:cubicBezTo>
                      <a:pt x="2261" y="1551"/>
                      <a:pt x="2261" y="1548"/>
                      <a:pt x="2262" y="1544"/>
                    </a:cubicBezTo>
                    <a:cubicBezTo>
                      <a:pt x="2262" y="1543"/>
                      <a:pt x="2262" y="1543"/>
                      <a:pt x="2262" y="1543"/>
                    </a:cubicBezTo>
                    <a:cubicBezTo>
                      <a:pt x="2261" y="1543"/>
                      <a:pt x="2261" y="1543"/>
                      <a:pt x="2261" y="1543"/>
                    </a:cubicBezTo>
                    <a:cubicBezTo>
                      <a:pt x="2261" y="1544"/>
                      <a:pt x="2261" y="1544"/>
                      <a:pt x="2261" y="1544"/>
                    </a:cubicBezTo>
                    <a:cubicBezTo>
                      <a:pt x="2257" y="1547"/>
                      <a:pt x="2252" y="1551"/>
                      <a:pt x="2247" y="1554"/>
                    </a:cubicBezTo>
                    <a:cubicBezTo>
                      <a:pt x="2235" y="1560"/>
                      <a:pt x="2218" y="1566"/>
                      <a:pt x="2205" y="1560"/>
                    </a:cubicBezTo>
                    <a:cubicBezTo>
                      <a:pt x="2199" y="1557"/>
                      <a:pt x="2195" y="1552"/>
                      <a:pt x="2193" y="1546"/>
                    </a:cubicBezTo>
                    <a:cubicBezTo>
                      <a:pt x="2192" y="1544"/>
                      <a:pt x="2192" y="1544"/>
                      <a:pt x="2192" y="1544"/>
                    </a:cubicBezTo>
                    <a:cubicBezTo>
                      <a:pt x="2190" y="1537"/>
                      <a:pt x="2191" y="1530"/>
                      <a:pt x="2194" y="1524"/>
                    </a:cubicBezTo>
                    <a:cubicBezTo>
                      <a:pt x="2197" y="1517"/>
                      <a:pt x="2201" y="1512"/>
                      <a:pt x="2208" y="1510"/>
                    </a:cubicBezTo>
                    <a:cubicBezTo>
                      <a:pt x="2215" y="1507"/>
                      <a:pt x="2222" y="1507"/>
                      <a:pt x="2228" y="1512"/>
                    </a:cubicBezTo>
                    <a:cubicBezTo>
                      <a:pt x="2232" y="1515"/>
                      <a:pt x="2235" y="1518"/>
                      <a:pt x="2235" y="1524"/>
                    </a:cubicBezTo>
                    <a:cubicBezTo>
                      <a:pt x="2235" y="1529"/>
                      <a:pt x="2233" y="1534"/>
                      <a:pt x="2229" y="1538"/>
                    </a:cubicBezTo>
                    <a:cubicBezTo>
                      <a:pt x="2226" y="1540"/>
                      <a:pt x="2224" y="1540"/>
                      <a:pt x="2221" y="1541"/>
                    </a:cubicBezTo>
                    <a:cubicBezTo>
                      <a:pt x="2224" y="1540"/>
                      <a:pt x="2226" y="1539"/>
                      <a:pt x="2229" y="1538"/>
                    </a:cubicBezTo>
                    <a:cubicBezTo>
                      <a:pt x="2233" y="1534"/>
                      <a:pt x="2235" y="1529"/>
                      <a:pt x="2234" y="1524"/>
                    </a:cubicBezTo>
                    <a:cubicBezTo>
                      <a:pt x="2234" y="1519"/>
                      <a:pt x="2232" y="1515"/>
                      <a:pt x="2228" y="1512"/>
                    </a:cubicBezTo>
                    <a:cubicBezTo>
                      <a:pt x="2222" y="1509"/>
                      <a:pt x="2215" y="1508"/>
                      <a:pt x="2208" y="1511"/>
                    </a:cubicBezTo>
                    <a:cubicBezTo>
                      <a:pt x="2202" y="1514"/>
                      <a:pt x="2198" y="1518"/>
                      <a:pt x="2196" y="1524"/>
                    </a:cubicBezTo>
                    <a:cubicBezTo>
                      <a:pt x="2193" y="1531"/>
                      <a:pt x="2193" y="1538"/>
                      <a:pt x="2195" y="1545"/>
                    </a:cubicBezTo>
                    <a:cubicBezTo>
                      <a:pt x="2198" y="1550"/>
                      <a:pt x="2201" y="1554"/>
                      <a:pt x="2206" y="1557"/>
                    </a:cubicBezTo>
                    <a:cubicBezTo>
                      <a:pt x="2219" y="1563"/>
                      <a:pt x="2237" y="1556"/>
                      <a:pt x="2247" y="1549"/>
                    </a:cubicBezTo>
                    <a:cubicBezTo>
                      <a:pt x="2253" y="1545"/>
                      <a:pt x="2259" y="1540"/>
                      <a:pt x="2265" y="1534"/>
                    </a:cubicBezTo>
                    <a:cubicBezTo>
                      <a:pt x="2264" y="1535"/>
                      <a:pt x="2262" y="1535"/>
                      <a:pt x="2261" y="1535"/>
                    </a:cubicBezTo>
                    <a:cubicBezTo>
                      <a:pt x="2254" y="1537"/>
                      <a:pt x="2247" y="1534"/>
                      <a:pt x="2244" y="1528"/>
                    </a:cubicBezTo>
                    <a:cubicBezTo>
                      <a:pt x="2241" y="1522"/>
                      <a:pt x="2242" y="1515"/>
                      <a:pt x="2249" y="1512"/>
                    </a:cubicBezTo>
                    <a:cubicBezTo>
                      <a:pt x="2253" y="1510"/>
                      <a:pt x="2258" y="1511"/>
                      <a:pt x="2260" y="1514"/>
                    </a:cubicBezTo>
                    <a:cubicBezTo>
                      <a:pt x="2265" y="1520"/>
                      <a:pt x="2259" y="1527"/>
                      <a:pt x="2254" y="1525"/>
                    </a:cubicBezTo>
                    <a:cubicBezTo>
                      <a:pt x="2257" y="1525"/>
                      <a:pt x="2259" y="1522"/>
                      <a:pt x="2259" y="1520"/>
                    </a:cubicBezTo>
                    <a:cubicBezTo>
                      <a:pt x="2259" y="1517"/>
                      <a:pt x="2256" y="1514"/>
                      <a:pt x="2253" y="1514"/>
                    </a:cubicBezTo>
                    <a:cubicBezTo>
                      <a:pt x="2250" y="1515"/>
                      <a:pt x="2247" y="1517"/>
                      <a:pt x="2246" y="1519"/>
                    </a:cubicBezTo>
                    <a:cubicBezTo>
                      <a:pt x="2245" y="1524"/>
                      <a:pt x="2248" y="1529"/>
                      <a:pt x="2253" y="1532"/>
                    </a:cubicBezTo>
                    <a:cubicBezTo>
                      <a:pt x="2256" y="1533"/>
                      <a:pt x="2260" y="1532"/>
                      <a:pt x="2264" y="1531"/>
                    </a:cubicBezTo>
                    <a:cubicBezTo>
                      <a:pt x="2278" y="1527"/>
                      <a:pt x="2305" y="1495"/>
                      <a:pt x="2310" y="1483"/>
                    </a:cubicBezTo>
                    <a:cubicBezTo>
                      <a:pt x="2300" y="1493"/>
                      <a:pt x="2288" y="1501"/>
                      <a:pt x="2272" y="1505"/>
                    </a:cubicBezTo>
                    <a:cubicBezTo>
                      <a:pt x="2238" y="1513"/>
                      <a:pt x="2192" y="1496"/>
                      <a:pt x="2186" y="1458"/>
                    </a:cubicBezTo>
                    <a:cubicBezTo>
                      <a:pt x="2185" y="1445"/>
                      <a:pt x="2191" y="1431"/>
                      <a:pt x="2203" y="1426"/>
                    </a:cubicBezTo>
                    <a:cubicBezTo>
                      <a:pt x="2213" y="1423"/>
                      <a:pt x="2223" y="1426"/>
                      <a:pt x="2229" y="1435"/>
                    </a:cubicBezTo>
                    <a:cubicBezTo>
                      <a:pt x="2234" y="1443"/>
                      <a:pt x="2232" y="1453"/>
                      <a:pt x="2225" y="1461"/>
                    </a:cubicBezTo>
                    <a:cubicBezTo>
                      <a:pt x="2221" y="1465"/>
                      <a:pt x="2215" y="1466"/>
                      <a:pt x="2210" y="1466"/>
                    </a:cubicBezTo>
                    <a:cubicBezTo>
                      <a:pt x="2207" y="1465"/>
                      <a:pt x="2205" y="1465"/>
                      <a:pt x="2204" y="1464"/>
                    </a:cubicBezTo>
                    <a:cubicBezTo>
                      <a:pt x="2199" y="1461"/>
                      <a:pt x="2196" y="1456"/>
                      <a:pt x="2196" y="1451"/>
                    </a:cubicBezTo>
                    <a:cubicBezTo>
                      <a:pt x="2195" y="1442"/>
                      <a:pt x="2202" y="1435"/>
                      <a:pt x="2211" y="1434"/>
                    </a:cubicBezTo>
                    <a:cubicBezTo>
                      <a:pt x="2219" y="1434"/>
                      <a:pt x="2227" y="1440"/>
                      <a:pt x="2227" y="1449"/>
                    </a:cubicBezTo>
                    <a:cubicBezTo>
                      <a:pt x="2227" y="1454"/>
                      <a:pt x="2226" y="1458"/>
                      <a:pt x="2222" y="1461"/>
                    </a:cubicBezTo>
                    <a:cubicBezTo>
                      <a:pt x="2223" y="1461"/>
                      <a:pt x="2224" y="1460"/>
                      <a:pt x="2224" y="1460"/>
                    </a:cubicBezTo>
                    <a:cubicBezTo>
                      <a:pt x="2230" y="1453"/>
                      <a:pt x="2231" y="1444"/>
                      <a:pt x="2226" y="1436"/>
                    </a:cubicBezTo>
                    <a:cubicBezTo>
                      <a:pt x="2221" y="1429"/>
                      <a:pt x="2212" y="1427"/>
                      <a:pt x="2204" y="1430"/>
                    </a:cubicBezTo>
                    <a:cubicBezTo>
                      <a:pt x="2194" y="1434"/>
                      <a:pt x="2189" y="1446"/>
                      <a:pt x="2190" y="1457"/>
                    </a:cubicBezTo>
                    <a:cubicBezTo>
                      <a:pt x="2196" y="1493"/>
                      <a:pt x="2239" y="1507"/>
                      <a:pt x="2271" y="1500"/>
                    </a:cubicBezTo>
                    <a:cubicBezTo>
                      <a:pt x="2302" y="1491"/>
                      <a:pt x="2320" y="1466"/>
                      <a:pt x="2327" y="1435"/>
                    </a:cubicBezTo>
                    <a:cubicBezTo>
                      <a:pt x="2339" y="1372"/>
                      <a:pt x="2297" y="1321"/>
                      <a:pt x="2246" y="1289"/>
                    </a:cubicBezTo>
                    <a:cubicBezTo>
                      <a:pt x="2228" y="1278"/>
                      <a:pt x="2212" y="1270"/>
                      <a:pt x="2191" y="1266"/>
                    </a:cubicBezTo>
                    <a:cubicBezTo>
                      <a:pt x="2169" y="1262"/>
                      <a:pt x="2145" y="1263"/>
                      <a:pt x="2129" y="1273"/>
                    </a:cubicBezTo>
                    <a:cubicBezTo>
                      <a:pt x="2129" y="1273"/>
                      <a:pt x="2129" y="1273"/>
                      <a:pt x="2129" y="1273"/>
                    </a:cubicBezTo>
                    <a:cubicBezTo>
                      <a:pt x="2141" y="1267"/>
                      <a:pt x="2156" y="1267"/>
                      <a:pt x="2168" y="1269"/>
                    </a:cubicBezTo>
                    <a:cubicBezTo>
                      <a:pt x="2192" y="1274"/>
                      <a:pt x="2219" y="1296"/>
                      <a:pt x="2228" y="1319"/>
                    </a:cubicBezTo>
                    <a:cubicBezTo>
                      <a:pt x="2227" y="1319"/>
                      <a:pt x="2225" y="1320"/>
                      <a:pt x="2224" y="1321"/>
                    </a:cubicBezTo>
                    <a:cubicBezTo>
                      <a:pt x="2215" y="1299"/>
                      <a:pt x="2190" y="1279"/>
                      <a:pt x="2167" y="1273"/>
                    </a:cubicBezTo>
                    <a:cubicBezTo>
                      <a:pt x="2152" y="1269"/>
                      <a:pt x="2129" y="1270"/>
                      <a:pt x="2119" y="1284"/>
                    </a:cubicBezTo>
                    <a:cubicBezTo>
                      <a:pt x="2116" y="1288"/>
                      <a:pt x="2115" y="1292"/>
                      <a:pt x="2115" y="1297"/>
                    </a:cubicBezTo>
                    <a:cubicBezTo>
                      <a:pt x="2114" y="1302"/>
                      <a:pt x="2116" y="1306"/>
                      <a:pt x="2119" y="1310"/>
                    </a:cubicBezTo>
                    <a:cubicBezTo>
                      <a:pt x="2122" y="1313"/>
                      <a:pt x="2126" y="1315"/>
                      <a:pt x="2131" y="1315"/>
                    </a:cubicBezTo>
                    <a:cubicBezTo>
                      <a:pt x="2135" y="1315"/>
                      <a:pt x="2139" y="1314"/>
                      <a:pt x="2142" y="1311"/>
                    </a:cubicBezTo>
                    <a:cubicBezTo>
                      <a:pt x="2144" y="1308"/>
                      <a:pt x="2145" y="1304"/>
                      <a:pt x="2144" y="1300"/>
                    </a:cubicBezTo>
                    <a:cubicBezTo>
                      <a:pt x="2143" y="1298"/>
                      <a:pt x="2143" y="1297"/>
                      <a:pt x="2141" y="1296"/>
                    </a:cubicBezTo>
                    <a:cubicBezTo>
                      <a:pt x="2140" y="1295"/>
                      <a:pt x="2138" y="1295"/>
                      <a:pt x="2136" y="1295"/>
                    </a:cubicBezTo>
                    <a:cubicBezTo>
                      <a:pt x="2135" y="1295"/>
                      <a:pt x="2134" y="1296"/>
                      <a:pt x="2133" y="1297"/>
                    </a:cubicBezTo>
                    <a:cubicBezTo>
                      <a:pt x="2132" y="1297"/>
                      <a:pt x="2132" y="1299"/>
                      <a:pt x="2132" y="1300"/>
                    </a:cubicBezTo>
                    <a:cubicBezTo>
                      <a:pt x="2132" y="1298"/>
                      <a:pt x="2132" y="1297"/>
                      <a:pt x="2133" y="1296"/>
                    </a:cubicBezTo>
                    <a:cubicBezTo>
                      <a:pt x="2134" y="1296"/>
                      <a:pt x="2135" y="1295"/>
                      <a:pt x="2136" y="1295"/>
                    </a:cubicBezTo>
                    <a:cubicBezTo>
                      <a:pt x="2138" y="1295"/>
                      <a:pt x="2140" y="1295"/>
                      <a:pt x="2141" y="1296"/>
                    </a:cubicBezTo>
                    <a:cubicBezTo>
                      <a:pt x="2143" y="1297"/>
                      <a:pt x="2144" y="1298"/>
                      <a:pt x="2144" y="1300"/>
                    </a:cubicBezTo>
                    <a:cubicBezTo>
                      <a:pt x="2146" y="1304"/>
                      <a:pt x="2145" y="1308"/>
                      <a:pt x="2142" y="1311"/>
                    </a:cubicBezTo>
                    <a:cubicBezTo>
                      <a:pt x="2139" y="1315"/>
                      <a:pt x="2135" y="1316"/>
                      <a:pt x="2130" y="1316"/>
                    </a:cubicBezTo>
                    <a:cubicBezTo>
                      <a:pt x="2126" y="1316"/>
                      <a:pt x="2122" y="1314"/>
                      <a:pt x="2118" y="1311"/>
                    </a:cubicBezTo>
                    <a:cubicBezTo>
                      <a:pt x="2114" y="1307"/>
                      <a:pt x="2113" y="1302"/>
                      <a:pt x="2113" y="1297"/>
                    </a:cubicBezTo>
                    <a:cubicBezTo>
                      <a:pt x="2113" y="1293"/>
                      <a:pt x="2113" y="1290"/>
                      <a:pt x="2115" y="1288"/>
                    </a:cubicBezTo>
                    <a:cubicBezTo>
                      <a:pt x="2113" y="1290"/>
                      <a:pt x="2112" y="1292"/>
                      <a:pt x="2111" y="1294"/>
                    </a:cubicBezTo>
                    <a:cubicBezTo>
                      <a:pt x="2107" y="1307"/>
                      <a:pt x="2107" y="1319"/>
                      <a:pt x="2110" y="1332"/>
                    </a:cubicBezTo>
                    <a:cubicBezTo>
                      <a:pt x="2113" y="1348"/>
                      <a:pt x="2120" y="1358"/>
                      <a:pt x="2129" y="1372"/>
                    </a:cubicBezTo>
                    <a:cubicBezTo>
                      <a:pt x="2147" y="1395"/>
                      <a:pt x="2174" y="1418"/>
                      <a:pt x="2174" y="1450"/>
                    </a:cubicBezTo>
                    <a:cubicBezTo>
                      <a:pt x="2174" y="1455"/>
                      <a:pt x="2174" y="1460"/>
                      <a:pt x="2172" y="1464"/>
                    </a:cubicBezTo>
                    <a:cubicBezTo>
                      <a:pt x="2171" y="1469"/>
                      <a:pt x="2168" y="1474"/>
                      <a:pt x="2167" y="1480"/>
                    </a:cubicBezTo>
                    <a:cubicBezTo>
                      <a:pt x="2164" y="1493"/>
                      <a:pt x="2172" y="1501"/>
                      <a:pt x="2179" y="1501"/>
                    </a:cubicBezTo>
                    <a:cubicBezTo>
                      <a:pt x="2182" y="1501"/>
                      <a:pt x="2186" y="1499"/>
                      <a:pt x="2187" y="1497"/>
                    </a:cubicBezTo>
                    <a:cubicBezTo>
                      <a:pt x="2189" y="1494"/>
                      <a:pt x="2189" y="1491"/>
                      <a:pt x="2188" y="1489"/>
                    </a:cubicBezTo>
                    <a:cubicBezTo>
                      <a:pt x="2186" y="1486"/>
                      <a:pt x="2182" y="1485"/>
                      <a:pt x="2179" y="1487"/>
                    </a:cubicBezTo>
                    <a:cubicBezTo>
                      <a:pt x="2178" y="1489"/>
                      <a:pt x="2177" y="1491"/>
                      <a:pt x="2178" y="1494"/>
                    </a:cubicBezTo>
                    <a:cubicBezTo>
                      <a:pt x="2176" y="1492"/>
                      <a:pt x="2176" y="1488"/>
                      <a:pt x="2178" y="1486"/>
                    </a:cubicBezTo>
                    <a:cubicBezTo>
                      <a:pt x="2179" y="1484"/>
                      <a:pt x="2182" y="1483"/>
                      <a:pt x="2185" y="1484"/>
                    </a:cubicBezTo>
                    <a:cubicBezTo>
                      <a:pt x="2192" y="1486"/>
                      <a:pt x="2193" y="1496"/>
                      <a:pt x="2188" y="1501"/>
                    </a:cubicBezTo>
                    <a:cubicBezTo>
                      <a:pt x="2184" y="1503"/>
                      <a:pt x="2179" y="1504"/>
                      <a:pt x="2175" y="1503"/>
                    </a:cubicBezTo>
                    <a:cubicBezTo>
                      <a:pt x="2168" y="1501"/>
                      <a:pt x="2163" y="1493"/>
                      <a:pt x="2164" y="1484"/>
                    </a:cubicBezTo>
                    <a:cubicBezTo>
                      <a:pt x="2163" y="1487"/>
                      <a:pt x="2162" y="1489"/>
                      <a:pt x="2160" y="1492"/>
                    </a:cubicBezTo>
                    <a:cubicBezTo>
                      <a:pt x="2159" y="1497"/>
                      <a:pt x="2160" y="1503"/>
                      <a:pt x="2164" y="1508"/>
                    </a:cubicBezTo>
                    <a:cubicBezTo>
                      <a:pt x="2170" y="1515"/>
                      <a:pt x="2181" y="1515"/>
                      <a:pt x="2189" y="1509"/>
                    </a:cubicBezTo>
                    <a:cubicBezTo>
                      <a:pt x="2194" y="1505"/>
                      <a:pt x="2198" y="1501"/>
                      <a:pt x="2206" y="1500"/>
                    </a:cubicBezTo>
                    <a:cubicBezTo>
                      <a:pt x="2213" y="1500"/>
                      <a:pt x="2219" y="1502"/>
                      <a:pt x="2223" y="1508"/>
                    </a:cubicBezTo>
                    <a:cubicBezTo>
                      <a:pt x="2205" y="1499"/>
                      <a:pt x="2201" y="1514"/>
                      <a:pt x="2189" y="1520"/>
                    </a:cubicBezTo>
                    <a:cubicBezTo>
                      <a:pt x="2181" y="1523"/>
                      <a:pt x="2173" y="1524"/>
                      <a:pt x="2167" y="1519"/>
                    </a:cubicBezTo>
                    <a:cubicBezTo>
                      <a:pt x="2160" y="1515"/>
                      <a:pt x="2155" y="1505"/>
                      <a:pt x="2158" y="1495"/>
                    </a:cubicBezTo>
                    <a:cubicBezTo>
                      <a:pt x="2158" y="1496"/>
                      <a:pt x="2157" y="1496"/>
                      <a:pt x="2157" y="1497"/>
                    </a:cubicBezTo>
                    <a:cubicBezTo>
                      <a:pt x="2148" y="1510"/>
                      <a:pt x="2135" y="1517"/>
                      <a:pt x="2118" y="1516"/>
                    </a:cubicBezTo>
                    <a:cubicBezTo>
                      <a:pt x="2115" y="1515"/>
                      <a:pt x="2112" y="1515"/>
                      <a:pt x="2109" y="1514"/>
                    </a:cubicBezTo>
                    <a:cubicBezTo>
                      <a:pt x="2109" y="1513"/>
                      <a:pt x="2110" y="1512"/>
                      <a:pt x="2110" y="1512"/>
                    </a:cubicBezTo>
                    <a:cubicBezTo>
                      <a:pt x="2112" y="1512"/>
                      <a:pt x="2115" y="1513"/>
                      <a:pt x="2118" y="1513"/>
                    </a:cubicBezTo>
                    <a:cubicBezTo>
                      <a:pt x="2135" y="1513"/>
                      <a:pt x="2145" y="1507"/>
                      <a:pt x="2155" y="1494"/>
                    </a:cubicBezTo>
                    <a:cubicBezTo>
                      <a:pt x="2155" y="1493"/>
                      <a:pt x="2156" y="1491"/>
                      <a:pt x="2157" y="1490"/>
                    </a:cubicBezTo>
                    <a:cubicBezTo>
                      <a:pt x="2153" y="1494"/>
                      <a:pt x="2148" y="1497"/>
                      <a:pt x="2142" y="1498"/>
                    </a:cubicBezTo>
                    <a:cubicBezTo>
                      <a:pt x="2138" y="1499"/>
                      <a:pt x="2135" y="1499"/>
                      <a:pt x="2131" y="1498"/>
                    </a:cubicBezTo>
                    <a:cubicBezTo>
                      <a:pt x="2128" y="1497"/>
                      <a:pt x="2125" y="1496"/>
                      <a:pt x="2122" y="1493"/>
                    </a:cubicBezTo>
                    <a:cubicBezTo>
                      <a:pt x="2115" y="1488"/>
                      <a:pt x="2113" y="1477"/>
                      <a:pt x="2120" y="1471"/>
                    </a:cubicBezTo>
                    <a:cubicBezTo>
                      <a:pt x="2123" y="1468"/>
                      <a:pt x="2126" y="1466"/>
                      <a:pt x="2130" y="1466"/>
                    </a:cubicBezTo>
                    <a:cubicBezTo>
                      <a:pt x="2132" y="1466"/>
                      <a:pt x="2133" y="1467"/>
                      <a:pt x="2135" y="1468"/>
                    </a:cubicBezTo>
                    <a:cubicBezTo>
                      <a:pt x="2138" y="1469"/>
                      <a:pt x="2140" y="1472"/>
                      <a:pt x="2141" y="1475"/>
                    </a:cubicBezTo>
                    <a:cubicBezTo>
                      <a:pt x="2142" y="1476"/>
                      <a:pt x="2142" y="1478"/>
                      <a:pt x="2141" y="1479"/>
                    </a:cubicBezTo>
                    <a:cubicBezTo>
                      <a:pt x="2141" y="1480"/>
                      <a:pt x="2141" y="1481"/>
                      <a:pt x="2141" y="1482"/>
                    </a:cubicBezTo>
                    <a:cubicBezTo>
                      <a:pt x="2139" y="1484"/>
                      <a:pt x="2137" y="1486"/>
                      <a:pt x="2134" y="1486"/>
                    </a:cubicBezTo>
                    <a:cubicBezTo>
                      <a:pt x="2132" y="1486"/>
                      <a:pt x="2131" y="1485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0" y="1483"/>
                      <a:pt x="2130" y="1483"/>
                      <a:pt x="2130" y="1483"/>
                    </a:cubicBezTo>
                    <a:cubicBezTo>
                      <a:pt x="2131" y="1485"/>
                      <a:pt x="2132" y="1485"/>
                      <a:pt x="2134" y="1485"/>
                    </a:cubicBezTo>
                    <a:cubicBezTo>
                      <a:pt x="2136" y="1485"/>
                      <a:pt x="2138" y="1484"/>
                      <a:pt x="2139" y="1482"/>
                    </a:cubicBezTo>
                    <a:cubicBezTo>
                      <a:pt x="2140" y="1481"/>
                      <a:pt x="2140" y="1480"/>
                      <a:pt x="2140" y="1479"/>
                    </a:cubicBezTo>
                    <a:cubicBezTo>
                      <a:pt x="2141" y="1478"/>
                      <a:pt x="2140" y="1477"/>
                      <a:pt x="2140" y="1475"/>
                    </a:cubicBezTo>
                    <a:cubicBezTo>
                      <a:pt x="2139" y="1473"/>
                      <a:pt x="2137" y="1471"/>
                      <a:pt x="2134" y="1469"/>
                    </a:cubicBezTo>
                    <a:cubicBezTo>
                      <a:pt x="2133" y="1469"/>
                      <a:pt x="2132" y="1468"/>
                      <a:pt x="2130" y="1468"/>
                    </a:cubicBezTo>
                    <a:cubicBezTo>
                      <a:pt x="2127" y="1469"/>
                      <a:pt x="2124" y="1470"/>
                      <a:pt x="2122" y="1472"/>
                    </a:cubicBezTo>
                    <a:cubicBezTo>
                      <a:pt x="2117" y="1478"/>
                      <a:pt x="2118" y="1486"/>
                      <a:pt x="2124" y="1491"/>
                    </a:cubicBezTo>
                    <a:cubicBezTo>
                      <a:pt x="2127" y="1493"/>
                      <a:pt x="2129" y="1494"/>
                      <a:pt x="2132" y="1494"/>
                    </a:cubicBezTo>
                    <a:cubicBezTo>
                      <a:pt x="2136" y="1495"/>
                      <a:pt x="2138" y="1495"/>
                      <a:pt x="2142" y="1494"/>
                    </a:cubicBezTo>
                    <a:cubicBezTo>
                      <a:pt x="2145" y="1493"/>
                      <a:pt x="2148" y="1492"/>
                      <a:pt x="2151" y="1490"/>
                    </a:cubicBezTo>
                    <a:cubicBezTo>
                      <a:pt x="2155" y="1487"/>
                      <a:pt x="2158" y="1484"/>
                      <a:pt x="2161" y="1479"/>
                    </a:cubicBezTo>
                    <a:cubicBezTo>
                      <a:pt x="2167" y="1470"/>
                      <a:pt x="2170" y="1460"/>
                      <a:pt x="2170" y="1450"/>
                    </a:cubicBezTo>
                    <a:cubicBezTo>
                      <a:pt x="2170" y="1424"/>
                      <a:pt x="2149" y="1403"/>
                      <a:pt x="2132" y="1382"/>
                    </a:cubicBezTo>
                    <a:cubicBezTo>
                      <a:pt x="2135" y="1386"/>
                      <a:pt x="2138" y="1390"/>
                      <a:pt x="2139" y="1394"/>
                    </a:cubicBezTo>
                    <a:cubicBezTo>
                      <a:pt x="2146" y="1407"/>
                      <a:pt x="2144" y="1426"/>
                      <a:pt x="2131" y="1434"/>
                    </a:cubicBezTo>
                    <a:cubicBezTo>
                      <a:pt x="2123" y="1440"/>
                      <a:pt x="2113" y="1441"/>
                      <a:pt x="2110" y="1451"/>
                    </a:cubicBezTo>
                    <a:cubicBezTo>
                      <a:pt x="2103" y="1447"/>
                      <a:pt x="2103" y="1434"/>
                      <a:pt x="2110" y="1425"/>
                    </a:cubicBezTo>
                    <a:cubicBezTo>
                      <a:pt x="2119" y="1416"/>
                      <a:pt x="2136" y="1410"/>
                      <a:pt x="2134" y="1395"/>
                    </a:cubicBezTo>
                    <a:cubicBezTo>
                      <a:pt x="2132" y="1386"/>
                      <a:pt x="2126" y="1379"/>
                      <a:pt x="2126" y="1375"/>
                    </a:cubicBezTo>
                    <a:cubicBezTo>
                      <a:pt x="2127" y="1376"/>
                      <a:pt x="2127" y="1376"/>
                      <a:pt x="2127" y="1376"/>
                    </a:cubicBezTo>
                    <a:cubicBezTo>
                      <a:pt x="2127" y="1375"/>
                      <a:pt x="2126" y="1375"/>
                      <a:pt x="2126" y="1374"/>
                    </a:cubicBezTo>
                    <a:cubicBezTo>
                      <a:pt x="2116" y="1360"/>
                      <a:pt x="2110" y="1350"/>
                      <a:pt x="2106" y="1333"/>
                    </a:cubicBezTo>
                    <a:cubicBezTo>
                      <a:pt x="2104" y="1319"/>
                      <a:pt x="2104" y="1307"/>
                      <a:pt x="2109" y="1293"/>
                    </a:cubicBezTo>
                    <a:cubicBezTo>
                      <a:pt x="2114" y="1284"/>
                      <a:pt x="2120" y="1276"/>
                      <a:pt x="2129" y="1271"/>
                    </a:cubicBezTo>
                    <a:cubicBezTo>
                      <a:pt x="2145" y="1261"/>
                      <a:pt x="2170" y="1259"/>
                      <a:pt x="2192" y="1263"/>
                    </a:cubicBezTo>
                    <a:cubicBezTo>
                      <a:pt x="2200" y="1265"/>
                      <a:pt x="2209" y="1267"/>
                      <a:pt x="2217" y="1270"/>
                    </a:cubicBezTo>
                    <a:cubicBezTo>
                      <a:pt x="2231" y="1275"/>
                      <a:pt x="2244" y="1284"/>
                      <a:pt x="2259" y="1286"/>
                    </a:cubicBezTo>
                    <a:cubicBezTo>
                      <a:pt x="2266" y="1286"/>
                      <a:pt x="2275" y="1286"/>
                      <a:pt x="2281" y="1282"/>
                    </a:cubicBezTo>
                    <a:cubicBezTo>
                      <a:pt x="2284" y="1279"/>
                      <a:pt x="2287" y="1273"/>
                      <a:pt x="2284" y="1269"/>
                    </a:cubicBezTo>
                    <a:cubicBezTo>
                      <a:pt x="2283" y="1268"/>
                      <a:pt x="2281" y="1267"/>
                      <a:pt x="2280" y="1268"/>
                    </a:cubicBezTo>
                    <a:cubicBezTo>
                      <a:pt x="2278" y="1269"/>
                      <a:pt x="2278" y="1270"/>
                      <a:pt x="2278" y="1271"/>
                    </a:cubicBezTo>
                    <a:cubicBezTo>
                      <a:pt x="2278" y="1273"/>
                      <a:pt x="2279" y="1273"/>
                      <a:pt x="2280" y="1274"/>
                    </a:cubicBezTo>
                    <a:cubicBezTo>
                      <a:pt x="2281" y="1274"/>
                      <a:pt x="2282" y="1274"/>
                      <a:pt x="2282" y="1272"/>
                    </a:cubicBezTo>
                    <a:cubicBezTo>
                      <a:pt x="2282" y="1271"/>
                      <a:pt x="2282" y="1271"/>
                      <a:pt x="2282" y="1270"/>
                    </a:cubicBezTo>
                    <a:cubicBezTo>
                      <a:pt x="2283" y="1270"/>
                      <a:pt x="2283" y="1271"/>
                      <a:pt x="2284" y="1272"/>
                    </a:cubicBezTo>
                    <a:cubicBezTo>
                      <a:pt x="2284" y="1273"/>
                      <a:pt x="2283" y="1275"/>
                      <a:pt x="2282" y="1276"/>
                    </a:cubicBezTo>
                    <a:cubicBezTo>
                      <a:pt x="2279" y="1277"/>
                      <a:pt x="2276" y="1276"/>
                      <a:pt x="2275" y="1274"/>
                    </a:cubicBezTo>
                    <a:cubicBezTo>
                      <a:pt x="2274" y="1272"/>
                      <a:pt x="2274" y="1270"/>
                      <a:pt x="2275" y="1268"/>
                    </a:cubicBezTo>
                    <a:cubicBezTo>
                      <a:pt x="2276" y="1266"/>
                      <a:pt x="2277" y="1265"/>
                      <a:pt x="2279" y="1264"/>
                    </a:cubicBezTo>
                    <a:cubicBezTo>
                      <a:pt x="2282" y="1264"/>
                      <a:pt x="2284" y="1264"/>
                      <a:pt x="2286" y="1267"/>
                    </a:cubicBezTo>
                    <a:cubicBezTo>
                      <a:pt x="2289" y="1271"/>
                      <a:pt x="2288" y="1276"/>
                      <a:pt x="2284" y="1280"/>
                    </a:cubicBezTo>
                    <a:cubicBezTo>
                      <a:pt x="2283" y="1282"/>
                      <a:pt x="2281" y="1284"/>
                      <a:pt x="2279" y="1285"/>
                    </a:cubicBezTo>
                    <a:cubicBezTo>
                      <a:pt x="2289" y="1282"/>
                      <a:pt x="2295" y="1275"/>
                      <a:pt x="2298" y="1265"/>
                    </a:cubicBezTo>
                    <a:cubicBezTo>
                      <a:pt x="2299" y="1259"/>
                      <a:pt x="2299" y="1254"/>
                      <a:pt x="2296" y="1248"/>
                    </a:cubicBezTo>
                    <a:cubicBezTo>
                      <a:pt x="2296" y="1248"/>
                      <a:pt x="2296" y="1248"/>
                      <a:pt x="2296" y="1248"/>
                    </a:cubicBezTo>
                    <a:cubicBezTo>
                      <a:pt x="2298" y="1254"/>
                      <a:pt x="2295" y="1260"/>
                      <a:pt x="2287" y="1259"/>
                    </a:cubicBezTo>
                    <a:cubicBezTo>
                      <a:pt x="2281" y="1258"/>
                      <a:pt x="2274" y="1248"/>
                      <a:pt x="2262" y="1258"/>
                    </a:cubicBezTo>
                    <a:close/>
                    <a:moveTo>
                      <a:pt x="2623" y="1225"/>
                    </a:moveTo>
                    <a:cubicBezTo>
                      <a:pt x="2597" y="1215"/>
                      <a:pt x="2576" y="1227"/>
                      <a:pt x="2563" y="1227"/>
                    </a:cubicBezTo>
                    <a:cubicBezTo>
                      <a:pt x="2548" y="1227"/>
                      <a:pt x="2548" y="1209"/>
                      <a:pt x="2564" y="1206"/>
                    </a:cubicBezTo>
                    <a:cubicBezTo>
                      <a:pt x="2582" y="1202"/>
                      <a:pt x="2606" y="1212"/>
                      <a:pt x="2623" y="1225"/>
                    </a:cubicBezTo>
                    <a:close/>
                    <a:moveTo>
                      <a:pt x="2542" y="1105"/>
                    </a:moveTo>
                    <a:cubicBezTo>
                      <a:pt x="2539" y="1093"/>
                      <a:pt x="2548" y="1067"/>
                      <a:pt x="2560" y="1057"/>
                    </a:cubicBezTo>
                    <a:cubicBezTo>
                      <a:pt x="2573" y="1048"/>
                      <a:pt x="2584" y="1056"/>
                      <a:pt x="2572" y="1069"/>
                    </a:cubicBezTo>
                    <a:cubicBezTo>
                      <a:pt x="2562" y="1079"/>
                      <a:pt x="2543" y="1091"/>
                      <a:pt x="2542" y="1105"/>
                    </a:cubicBezTo>
                    <a:close/>
                    <a:moveTo>
                      <a:pt x="2466" y="1220"/>
                    </a:moveTo>
                    <a:cubicBezTo>
                      <a:pt x="2467" y="1221"/>
                      <a:pt x="2470" y="1221"/>
                      <a:pt x="2471" y="1220"/>
                    </a:cubicBezTo>
                    <a:cubicBezTo>
                      <a:pt x="2473" y="1219"/>
                      <a:pt x="2473" y="1216"/>
                      <a:pt x="2472" y="1215"/>
                    </a:cubicBezTo>
                    <a:cubicBezTo>
                      <a:pt x="2470" y="1213"/>
                      <a:pt x="2468" y="1213"/>
                      <a:pt x="2466" y="1214"/>
                    </a:cubicBezTo>
                    <a:cubicBezTo>
                      <a:pt x="2465" y="1216"/>
                      <a:pt x="2465" y="1218"/>
                      <a:pt x="2466" y="1220"/>
                    </a:cubicBezTo>
                    <a:close/>
                    <a:moveTo>
                      <a:pt x="2515" y="1176"/>
                    </a:moveTo>
                    <a:cubicBezTo>
                      <a:pt x="2518" y="1185"/>
                      <a:pt x="2506" y="1189"/>
                      <a:pt x="2502" y="1191"/>
                    </a:cubicBezTo>
                    <a:cubicBezTo>
                      <a:pt x="2499" y="1192"/>
                      <a:pt x="2498" y="1194"/>
                      <a:pt x="2497" y="1197"/>
                    </a:cubicBezTo>
                    <a:cubicBezTo>
                      <a:pt x="2496" y="1193"/>
                      <a:pt x="2496" y="1184"/>
                      <a:pt x="2498" y="1180"/>
                    </a:cubicBezTo>
                    <a:cubicBezTo>
                      <a:pt x="2500" y="1174"/>
                      <a:pt x="2506" y="1170"/>
                      <a:pt x="2513" y="1174"/>
                    </a:cubicBezTo>
                    <a:cubicBezTo>
                      <a:pt x="2509" y="1175"/>
                      <a:pt x="2505" y="1178"/>
                      <a:pt x="2504" y="1182"/>
                    </a:cubicBezTo>
                    <a:cubicBezTo>
                      <a:pt x="2506" y="1180"/>
                      <a:pt x="2510" y="1177"/>
                      <a:pt x="2515" y="1176"/>
                    </a:cubicBezTo>
                    <a:close/>
                    <a:moveTo>
                      <a:pt x="2462" y="1199"/>
                    </a:moveTo>
                    <a:cubicBezTo>
                      <a:pt x="2465" y="1202"/>
                      <a:pt x="2469" y="1202"/>
                      <a:pt x="2473" y="1199"/>
                    </a:cubicBezTo>
                    <a:cubicBezTo>
                      <a:pt x="2476" y="1197"/>
                      <a:pt x="2476" y="1192"/>
                      <a:pt x="2473" y="1189"/>
                    </a:cubicBezTo>
                    <a:cubicBezTo>
                      <a:pt x="2471" y="1186"/>
                      <a:pt x="2466" y="1185"/>
                      <a:pt x="2463" y="1188"/>
                    </a:cubicBezTo>
                    <a:cubicBezTo>
                      <a:pt x="2460" y="1191"/>
                      <a:pt x="2459" y="1195"/>
                      <a:pt x="2462" y="1199"/>
                    </a:cubicBezTo>
                    <a:close/>
                    <a:moveTo>
                      <a:pt x="2462" y="1211"/>
                    </a:moveTo>
                    <a:cubicBezTo>
                      <a:pt x="2463" y="1213"/>
                      <a:pt x="2467" y="1213"/>
                      <a:pt x="2469" y="1211"/>
                    </a:cubicBezTo>
                    <a:cubicBezTo>
                      <a:pt x="2471" y="1210"/>
                      <a:pt x="2471" y="1207"/>
                      <a:pt x="2469" y="1204"/>
                    </a:cubicBezTo>
                    <a:cubicBezTo>
                      <a:pt x="2467" y="1202"/>
                      <a:pt x="2464" y="1202"/>
                      <a:pt x="2462" y="1204"/>
                    </a:cubicBezTo>
                    <a:cubicBezTo>
                      <a:pt x="2460" y="1206"/>
                      <a:pt x="2460" y="1209"/>
                      <a:pt x="2462" y="1211"/>
                    </a:cubicBezTo>
                    <a:close/>
                    <a:moveTo>
                      <a:pt x="2540" y="1125"/>
                    </a:moveTo>
                    <a:cubicBezTo>
                      <a:pt x="2539" y="1128"/>
                      <a:pt x="2540" y="1131"/>
                      <a:pt x="2542" y="1133"/>
                    </a:cubicBezTo>
                    <a:cubicBezTo>
                      <a:pt x="2544" y="1136"/>
                      <a:pt x="2549" y="1138"/>
                      <a:pt x="2553" y="1136"/>
                    </a:cubicBezTo>
                    <a:cubicBezTo>
                      <a:pt x="2558" y="1134"/>
                      <a:pt x="2561" y="1129"/>
                      <a:pt x="2560" y="1125"/>
                    </a:cubicBezTo>
                    <a:cubicBezTo>
                      <a:pt x="2559" y="1117"/>
                      <a:pt x="2552" y="1118"/>
                      <a:pt x="2548" y="1115"/>
                    </a:cubicBezTo>
                    <a:cubicBezTo>
                      <a:pt x="2544" y="1111"/>
                      <a:pt x="2544" y="1104"/>
                      <a:pt x="2547" y="1098"/>
                    </a:cubicBezTo>
                    <a:cubicBezTo>
                      <a:pt x="2551" y="1091"/>
                      <a:pt x="2558" y="1086"/>
                      <a:pt x="2566" y="1088"/>
                    </a:cubicBezTo>
                    <a:cubicBezTo>
                      <a:pt x="2571" y="1089"/>
                      <a:pt x="2575" y="1092"/>
                      <a:pt x="2574" y="1097"/>
                    </a:cubicBezTo>
                    <a:cubicBezTo>
                      <a:pt x="2571" y="1094"/>
                      <a:pt x="2564" y="1095"/>
                      <a:pt x="2563" y="1101"/>
                    </a:cubicBezTo>
                    <a:cubicBezTo>
                      <a:pt x="2562" y="1105"/>
                      <a:pt x="2566" y="1112"/>
                      <a:pt x="2568" y="1119"/>
                    </a:cubicBezTo>
                    <a:cubicBezTo>
                      <a:pt x="2571" y="1127"/>
                      <a:pt x="2573" y="1134"/>
                      <a:pt x="2571" y="1141"/>
                    </a:cubicBezTo>
                    <a:cubicBezTo>
                      <a:pt x="2567" y="1154"/>
                      <a:pt x="2551" y="1160"/>
                      <a:pt x="2540" y="1154"/>
                    </a:cubicBezTo>
                    <a:cubicBezTo>
                      <a:pt x="2533" y="1151"/>
                      <a:pt x="2530" y="1145"/>
                      <a:pt x="2528" y="1139"/>
                    </a:cubicBezTo>
                    <a:cubicBezTo>
                      <a:pt x="2525" y="1132"/>
                      <a:pt x="2524" y="1113"/>
                      <a:pt x="2516" y="1107"/>
                    </a:cubicBezTo>
                    <a:cubicBezTo>
                      <a:pt x="2511" y="1103"/>
                      <a:pt x="2505" y="1105"/>
                      <a:pt x="2504" y="1109"/>
                    </a:cubicBezTo>
                    <a:cubicBezTo>
                      <a:pt x="2500" y="1106"/>
                      <a:pt x="2502" y="1098"/>
                      <a:pt x="2508" y="1095"/>
                    </a:cubicBezTo>
                    <a:cubicBezTo>
                      <a:pt x="2517" y="1089"/>
                      <a:pt x="2533" y="1093"/>
                      <a:pt x="2539" y="1107"/>
                    </a:cubicBezTo>
                    <a:cubicBezTo>
                      <a:pt x="2541" y="1112"/>
                      <a:pt x="2541" y="1117"/>
                      <a:pt x="2540" y="1125"/>
                    </a:cubicBezTo>
                    <a:close/>
                    <a:moveTo>
                      <a:pt x="2636" y="1036"/>
                    </a:moveTo>
                    <a:cubicBezTo>
                      <a:pt x="2637" y="1037"/>
                      <a:pt x="2638" y="1040"/>
                      <a:pt x="2636" y="1042"/>
                    </a:cubicBezTo>
                    <a:cubicBezTo>
                      <a:pt x="2635" y="1043"/>
                      <a:pt x="2632" y="1044"/>
                      <a:pt x="2630" y="1042"/>
                    </a:cubicBezTo>
                    <a:cubicBezTo>
                      <a:pt x="2628" y="1041"/>
                      <a:pt x="2628" y="1038"/>
                      <a:pt x="2630" y="1036"/>
                    </a:cubicBezTo>
                    <a:cubicBezTo>
                      <a:pt x="2631" y="1034"/>
                      <a:pt x="2634" y="1034"/>
                      <a:pt x="2636" y="1036"/>
                    </a:cubicBezTo>
                    <a:close/>
                    <a:moveTo>
                      <a:pt x="2643" y="1040"/>
                    </a:moveTo>
                    <a:cubicBezTo>
                      <a:pt x="2644" y="1041"/>
                      <a:pt x="2645" y="1043"/>
                      <a:pt x="2643" y="1044"/>
                    </a:cubicBezTo>
                    <a:cubicBezTo>
                      <a:pt x="2642" y="1045"/>
                      <a:pt x="2640" y="1046"/>
                      <a:pt x="2639" y="1044"/>
                    </a:cubicBezTo>
                    <a:cubicBezTo>
                      <a:pt x="2637" y="1043"/>
                      <a:pt x="2637" y="1041"/>
                      <a:pt x="2638" y="1040"/>
                    </a:cubicBezTo>
                    <a:cubicBezTo>
                      <a:pt x="2640" y="1038"/>
                      <a:pt x="2642" y="1038"/>
                      <a:pt x="2643" y="1040"/>
                    </a:cubicBezTo>
                    <a:close/>
                    <a:moveTo>
                      <a:pt x="2625" y="1036"/>
                    </a:moveTo>
                    <a:cubicBezTo>
                      <a:pt x="2628" y="1038"/>
                      <a:pt x="2628" y="1042"/>
                      <a:pt x="2626" y="1045"/>
                    </a:cubicBezTo>
                    <a:cubicBezTo>
                      <a:pt x="2624" y="1048"/>
                      <a:pt x="2619" y="1048"/>
                      <a:pt x="2617" y="1046"/>
                    </a:cubicBezTo>
                    <a:cubicBezTo>
                      <a:pt x="2614" y="1043"/>
                      <a:pt x="2614" y="1039"/>
                      <a:pt x="2616" y="1037"/>
                    </a:cubicBezTo>
                    <a:cubicBezTo>
                      <a:pt x="2619" y="1034"/>
                      <a:pt x="2623" y="1034"/>
                      <a:pt x="2625" y="1036"/>
                    </a:cubicBezTo>
                    <a:close/>
                    <a:moveTo>
                      <a:pt x="2542" y="1126"/>
                    </a:moveTo>
                    <a:cubicBezTo>
                      <a:pt x="2542" y="1131"/>
                      <a:pt x="2544" y="1135"/>
                      <a:pt x="2549" y="1135"/>
                    </a:cubicBezTo>
                    <a:cubicBezTo>
                      <a:pt x="2558" y="1135"/>
                      <a:pt x="2560" y="1125"/>
                      <a:pt x="2555" y="1120"/>
                    </a:cubicBezTo>
                    <a:cubicBezTo>
                      <a:pt x="2551" y="1117"/>
                      <a:pt x="2547" y="1117"/>
                      <a:pt x="2544" y="1111"/>
                    </a:cubicBezTo>
                    <a:cubicBezTo>
                      <a:pt x="2545" y="1118"/>
                      <a:pt x="2542" y="1120"/>
                      <a:pt x="2542" y="1126"/>
                    </a:cubicBezTo>
                    <a:close/>
                    <a:moveTo>
                      <a:pt x="2553" y="1159"/>
                    </a:moveTo>
                    <a:cubicBezTo>
                      <a:pt x="2560" y="1160"/>
                      <a:pt x="2568" y="1153"/>
                      <a:pt x="2570" y="1148"/>
                    </a:cubicBezTo>
                    <a:cubicBezTo>
                      <a:pt x="2578" y="1150"/>
                      <a:pt x="2580" y="1167"/>
                      <a:pt x="2568" y="1171"/>
                    </a:cubicBezTo>
                    <a:cubicBezTo>
                      <a:pt x="2561" y="1173"/>
                      <a:pt x="2552" y="1167"/>
                      <a:pt x="2553" y="1159"/>
                    </a:cubicBezTo>
                    <a:close/>
                    <a:moveTo>
                      <a:pt x="2559" y="1036"/>
                    </a:moveTo>
                    <a:cubicBezTo>
                      <a:pt x="2556" y="1051"/>
                      <a:pt x="2538" y="1045"/>
                      <a:pt x="2531" y="1044"/>
                    </a:cubicBezTo>
                    <a:cubicBezTo>
                      <a:pt x="2526" y="1043"/>
                      <a:pt x="2522" y="1044"/>
                      <a:pt x="2519" y="1047"/>
                    </a:cubicBezTo>
                    <a:cubicBezTo>
                      <a:pt x="2520" y="1041"/>
                      <a:pt x="2529" y="1030"/>
                      <a:pt x="2535" y="1026"/>
                    </a:cubicBezTo>
                    <a:cubicBezTo>
                      <a:pt x="2543" y="1021"/>
                      <a:pt x="2553" y="1021"/>
                      <a:pt x="2559" y="1032"/>
                    </a:cubicBezTo>
                    <a:cubicBezTo>
                      <a:pt x="2554" y="1030"/>
                      <a:pt x="2546" y="1031"/>
                      <a:pt x="2542" y="1034"/>
                    </a:cubicBezTo>
                    <a:cubicBezTo>
                      <a:pt x="2545" y="1033"/>
                      <a:pt x="2553" y="1033"/>
                      <a:pt x="2559" y="1036"/>
                    </a:cubicBezTo>
                    <a:close/>
                    <a:moveTo>
                      <a:pt x="2590" y="1169"/>
                    </a:moveTo>
                    <a:cubicBezTo>
                      <a:pt x="2596" y="1137"/>
                      <a:pt x="2621" y="1125"/>
                      <a:pt x="2629" y="1112"/>
                    </a:cubicBezTo>
                    <a:cubicBezTo>
                      <a:pt x="2638" y="1097"/>
                      <a:pt x="2621" y="1086"/>
                      <a:pt x="2608" y="1100"/>
                    </a:cubicBezTo>
                    <a:cubicBezTo>
                      <a:pt x="2593" y="1115"/>
                      <a:pt x="2588" y="1144"/>
                      <a:pt x="2590" y="1169"/>
                    </a:cubicBezTo>
                    <a:close/>
                    <a:moveTo>
                      <a:pt x="2482" y="1235"/>
                    </a:moveTo>
                    <a:cubicBezTo>
                      <a:pt x="2482" y="1231"/>
                      <a:pt x="2482" y="1228"/>
                      <a:pt x="2482" y="1224"/>
                    </a:cubicBezTo>
                    <a:cubicBezTo>
                      <a:pt x="2484" y="1212"/>
                      <a:pt x="2490" y="1201"/>
                      <a:pt x="2501" y="1195"/>
                    </a:cubicBezTo>
                    <a:cubicBezTo>
                      <a:pt x="2513" y="1188"/>
                      <a:pt x="2531" y="1189"/>
                      <a:pt x="2541" y="1200"/>
                    </a:cubicBezTo>
                    <a:cubicBezTo>
                      <a:pt x="2545" y="1205"/>
                      <a:pt x="2547" y="1211"/>
                      <a:pt x="2547" y="1217"/>
                    </a:cubicBezTo>
                    <a:cubicBezTo>
                      <a:pt x="2547" y="1221"/>
                      <a:pt x="2545" y="1224"/>
                      <a:pt x="2542" y="1227"/>
                    </a:cubicBezTo>
                    <a:cubicBezTo>
                      <a:pt x="2538" y="1231"/>
                      <a:pt x="2533" y="1233"/>
                      <a:pt x="2528" y="1231"/>
                    </a:cubicBezTo>
                    <a:cubicBezTo>
                      <a:pt x="2524" y="1230"/>
                      <a:pt x="2521" y="1227"/>
                      <a:pt x="2520" y="1224"/>
                    </a:cubicBezTo>
                    <a:cubicBezTo>
                      <a:pt x="2517" y="1217"/>
                      <a:pt x="2520" y="1210"/>
                      <a:pt x="2527" y="1207"/>
                    </a:cubicBezTo>
                    <a:cubicBezTo>
                      <a:pt x="2533" y="1204"/>
                      <a:pt x="2541" y="1207"/>
                      <a:pt x="2543" y="1214"/>
                    </a:cubicBezTo>
                    <a:cubicBezTo>
                      <a:pt x="2546" y="1219"/>
                      <a:pt x="2544" y="1225"/>
                      <a:pt x="2540" y="1228"/>
                    </a:cubicBezTo>
                    <a:cubicBezTo>
                      <a:pt x="2541" y="1228"/>
                      <a:pt x="2541" y="1228"/>
                      <a:pt x="2542" y="1227"/>
                    </a:cubicBezTo>
                    <a:cubicBezTo>
                      <a:pt x="2545" y="1224"/>
                      <a:pt x="2546" y="1221"/>
                      <a:pt x="2546" y="1217"/>
                    </a:cubicBezTo>
                    <a:cubicBezTo>
                      <a:pt x="2546" y="1211"/>
                      <a:pt x="2544" y="1205"/>
                      <a:pt x="2540" y="1201"/>
                    </a:cubicBezTo>
                    <a:cubicBezTo>
                      <a:pt x="2531" y="1190"/>
                      <a:pt x="2514" y="1190"/>
                      <a:pt x="2502" y="1197"/>
                    </a:cubicBezTo>
                    <a:cubicBezTo>
                      <a:pt x="2491" y="1203"/>
                      <a:pt x="2486" y="1215"/>
                      <a:pt x="2485" y="1227"/>
                    </a:cubicBezTo>
                    <a:cubicBezTo>
                      <a:pt x="2485" y="1230"/>
                      <a:pt x="2485" y="1232"/>
                      <a:pt x="2485" y="1235"/>
                    </a:cubicBezTo>
                    <a:lnTo>
                      <a:pt x="2482" y="1235"/>
                    </a:lnTo>
                    <a:close/>
                    <a:moveTo>
                      <a:pt x="2518" y="1272"/>
                    </a:moveTo>
                    <a:cubicBezTo>
                      <a:pt x="2520" y="1286"/>
                      <a:pt x="2515" y="1301"/>
                      <a:pt x="2498" y="1308"/>
                    </a:cubicBezTo>
                    <a:cubicBezTo>
                      <a:pt x="2492" y="1310"/>
                      <a:pt x="2487" y="1311"/>
                      <a:pt x="2481" y="1309"/>
                    </a:cubicBezTo>
                    <a:cubicBezTo>
                      <a:pt x="2476" y="1308"/>
                      <a:pt x="2472" y="1306"/>
                      <a:pt x="2468" y="1302"/>
                    </a:cubicBezTo>
                    <a:cubicBezTo>
                      <a:pt x="2465" y="1297"/>
                      <a:pt x="2464" y="1290"/>
                      <a:pt x="2466" y="1284"/>
                    </a:cubicBezTo>
                    <a:cubicBezTo>
                      <a:pt x="2467" y="1281"/>
                      <a:pt x="2470" y="1278"/>
                      <a:pt x="2473" y="1276"/>
                    </a:cubicBezTo>
                    <a:cubicBezTo>
                      <a:pt x="2479" y="1275"/>
                      <a:pt x="2485" y="1276"/>
                      <a:pt x="2489" y="1280"/>
                    </a:cubicBezTo>
                    <a:cubicBezTo>
                      <a:pt x="2490" y="1282"/>
                      <a:pt x="2492" y="1285"/>
                      <a:pt x="2492" y="1288"/>
                    </a:cubicBezTo>
                    <a:cubicBezTo>
                      <a:pt x="2492" y="1293"/>
                      <a:pt x="2487" y="1299"/>
                      <a:pt x="2482" y="1299"/>
                    </a:cubicBezTo>
                    <a:cubicBezTo>
                      <a:pt x="2476" y="1299"/>
                      <a:pt x="2471" y="1295"/>
                      <a:pt x="2470" y="1289"/>
                    </a:cubicBezTo>
                    <a:cubicBezTo>
                      <a:pt x="2470" y="1283"/>
                      <a:pt x="2475" y="1278"/>
                      <a:pt x="2480" y="1277"/>
                    </a:cubicBezTo>
                    <a:cubicBezTo>
                      <a:pt x="2482" y="1277"/>
                      <a:pt x="2484" y="1278"/>
                      <a:pt x="2486" y="1278"/>
                    </a:cubicBezTo>
                    <a:cubicBezTo>
                      <a:pt x="2485" y="1278"/>
                      <a:pt x="2485" y="1278"/>
                      <a:pt x="2485" y="1278"/>
                    </a:cubicBezTo>
                    <a:cubicBezTo>
                      <a:pt x="2482" y="1276"/>
                      <a:pt x="2478" y="1276"/>
                      <a:pt x="2474" y="1277"/>
                    </a:cubicBezTo>
                    <a:cubicBezTo>
                      <a:pt x="2470" y="1278"/>
                      <a:pt x="2468" y="1281"/>
                      <a:pt x="2467" y="1285"/>
                    </a:cubicBezTo>
                    <a:cubicBezTo>
                      <a:pt x="2465" y="1290"/>
                      <a:pt x="2466" y="1296"/>
                      <a:pt x="2469" y="1301"/>
                    </a:cubicBezTo>
                    <a:cubicBezTo>
                      <a:pt x="2472" y="1305"/>
                      <a:pt x="2476" y="1307"/>
                      <a:pt x="2481" y="1308"/>
                    </a:cubicBezTo>
                    <a:cubicBezTo>
                      <a:pt x="2487" y="1309"/>
                      <a:pt x="2492" y="1308"/>
                      <a:pt x="2498" y="1306"/>
                    </a:cubicBezTo>
                    <a:cubicBezTo>
                      <a:pt x="2514" y="1299"/>
                      <a:pt x="2519" y="1285"/>
                      <a:pt x="2516" y="1272"/>
                    </a:cubicBezTo>
                    <a:lnTo>
                      <a:pt x="2518" y="1272"/>
                    </a:lnTo>
                    <a:close/>
                    <a:moveTo>
                      <a:pt x="2456" y="1532"/>
                    </a:moveTo>
                    <a:cubicBezTo>
                      <a:pt x="2453" y="1534"/>
                      <a:pt x="2449" y="1533"/>
                      <a:pt x="2448" y="1529"/>
                    </a:cubicBezTo>
                    <a:cubicBezTo>
                      <a:pt x="2446" y="1526"/>
                      <a:pt x="2448" y="1522"/>
                      <a:pt x="2451" y="1521"/>
                    </a:cubicBezTo>
                    <a:cubicBezTo>
                      <a:pt x="2454" y="1519"/>
                      <a:pt x="2458" y="1521"/>
                      <a:pt x="2459" y="1524"/>
                    </a:cubicBezTo>
                    <a:cubicBezTo>
                      <a:pt x="2461" y="1527"/>
                      <a:pt x="2460" y="1531"/>
                      <a:pt x="2456" y="1532"/>
                    </a:cubicBezTo>
                    <a:close/>
                    <a:moveTo>
                      <a:pt x="2447" y="1540"/>
                    </a:moveTo>
                    <a:cubicBezTo>
                      <a:pt x="2444" y="1541"/>
                      <a:pt x="2441" y="1540"/>
                      <a:pt x="2440" y="1538"/>
                    </a:cubicBezTo>
                    <a:cubicBezTo>
                      <a:pt x="2439" y="1535"/>
                      <a:pt x="2440" y="1533"/>
                      <a:pt x="2443" y="1531"/>
                    </a:cubicBezTo>
                    <a:cubicBezTo>
                      <a:pt x="2445" y="1530"/>
                      <a:pt x="2448" y="1531"/>
                      <a:pt x="2449" y="1534"/>
                    </a:cubicBezTo>
                    <a:cubicBezTo>
                      <a:pt x="2450" y="1536"/>
                      <a:pt x="2449" y="1539"/>
                      <a:pt x="2447" y="1540"/>
                    </a:cubicBezTo>
                    <a:close/>
                    <a:moveTo>
                      <a:pt x="2463" y="1518"/>
                    </a:moveTo>
                    <a:cubicBezTo>
                      <a:pt x="2458" y="1520"/>
                      <a:pt x="2452" y="1518"/>
                      <a:pt x="2450" y="1513"/>
                    </a:cubicBezTo>
                    <a:cubicBezTo>
                      <a:pt x="2447" y="1508"/>
                      <a:pt x="2449" y="1502"/>
                      <a:pt x="2454" y="1500"/>
                    </a:cubicBezTo>
                    <a:cubicBezTo>
                      <a:pt x="2459" y="1498"/>
                      <a:pt x="2465" y="1500"/>
                      <a:pt x="2467" y="1505"/>
                    </a:cubicBezTo>
                    <a:cubicBezTo>
                      <a:pt x="2470" y="1510"/>
                      <a:pt x="2467" y="1516"/>
                      <a:pt x="2463" y="1518"/>
                    </a:cubicBezTo>
                    <a:close/>
                    <a:moveTo>
                      <a:pt x="2251" y="1392"/>
                    </a:moveTo>
                    <a:cubicBezTo>
                      <a:pt x="2248" y="1408"/>
                      <a:pt x="2258" y="1430"/>
                      <a:pt x="2271" y="1439"/>
                    </a:cubicBezTo>
                    <a:cubicBezTo>
                      <a:pt x="2285" y="1448"/>
                      <a:pt x="2297" y="1438"/>
                      <a:pt x="2284" y="1425"/>
                    </a:cubicBezTo>
                    <a:cubicBezTo>
                      <a:pt x="2274" y="1415"/>
                      <a:pt x="2253" y="1407"/>
                      <a:pt x="2251" y="1392"/>
                    </a:cubicBezTo>
                    <a:close/>
                    <a:moveTo>
                      <a:pt x="2432" y="1287"/>
                    </a:moveTo>
                    <a:cubicBezTo>
                      <a:pt x="2425" y="1263"/>
                      <a:pt x="2398" y="1237"/>
                      <a:pt x="2379" y="1240"/>
                    </a:cubicBezTo>
                    <a:cubicBezTo>
                      <a:pt x="2358" y="1243"/>
                      <a:pt x="2362" y="1264"/>
                      <a:pt x="2380" y="1261"/>
                    </a:cubicBezTo>
                    <a:cubicBezTo>
                      <a:pt x="2389" y="1260"/>
                      <a:pt x="2417" y="1264"/>
                      <a:pt x="2432" y="1287"/>
                    </a:cubicBezTo>
                    <a:close/>
                    <a:moveTo>
                      <a:pt x="2433" y="1274"/>
                    </a:moveTo>
                    <a:cubicBezTo>
                      <a:pt x="2427" y="1266"/>
                      <a:pt x="2428" y="1256"/>
                      <a:pt x="2430" y="1247"/>
                    </a:cubicBezTo>
                    <a:cubicBezTo>
                      <a:pt x="2436" y="1228"/>
                      <a:pt x="2457" y="1211"/>
                      <a:pt x="2452" y="1193"/>
                    </a:cubicBezTo>
                    <a:cubicBezTo>
                      <a:pt x="2450" y="1185"/>
                      <a:pt x="2444" y="1178"/>
                      <a:pt x="2436" y="1177"/>
                    </a:cubicBezTo>
                    <a:cubicBezTo>
                      <a:pt x="2431" y="1176"/>
                      <a:pt x="2427" y="1178"/>
                      <a:pt x="2425" y="1183"/>
                    </a:cubicBezTo>
                    <a:cubicBezTo>
                      <a:pt x="2428" y="1181"/>
                      <a:pt x="2435" y="1181"/>
                      <a:pt x="2438" y="1186"/>
                    </a:cubicBezTo>
                    <a:cubicBezTo>
                      <a:pt x="2441" y="1190"/>
                      <a:pt x="2440" y="1197"/>
                      <a:pt x="2436" y="1202"/>
                    </a:cubicBezTo>
                    <a:cubicBezTo>
                      <a:pt x="2425" y="1217"/>
                      <a:pt x="2412" y="1230"/>
                      <a:pt x="2416" y="1251"/>
                    </a:cubicBezTo>
                    <a:cubicBezTo>
                      <a:pt x="2418" y="1259"/>
                      <a:pt x="2423" y="1266"/>
                      <a:pt x="2433" y="1274"/>
                    </a:cubicBezTo>
                    <a:close/>
                    <a:moveTo>
                      <a:pt x="2580" y="1460"/>
                    </a:moveTo>
                    <a:cubicBezTo>
                      <a:pt x="2570" y="1450"/>
                      <a:pt x="2585" y="1437"/>
                      <a:pt x="2589" y="1431"/>
                    </a:cubicBezTo>
                    <a:cubicBezTo>
                      <a:pt x="2592" y="1427"/>
                      <a:pt x="2594" y="1424"/>
                      <a:pt x="2593" y="1419"/>
                    </a:cubicBezTo>
                    <a:cubicBezTo>
                      <a:pt x="2597" y="1423"/>
                      <a:pt x="2602" y="1437"/>
                      <a:pt x="2602" y="1444"/>
                    </a:cubicBezTo>
                    <a:cubicBezTo>
                      <a:pt x="2602" y="1454"/>
                      <a:pt x="2597" y="1463"/>
                      <a:pt x="2585" y="1462"/>
                    </a:cubicBezTo>
                    <a:cubicBezTo>
                      <a:pt x="2589" y="1459"/>
                      <a:pt x="2593" y="1451"/>
                      <a:pt x="2592" y="1446"/>
                    </a:cubicBezTo>
                    <a:cubicBezTo>
                      <a:pt x="2591" y="1449"/>
                      <a:pt x="2586" y="1456"/>
                      <a:pt x="2580" y="1460"/>
                    </a:cubicBezTo>
                    <a:close/>
                    <a:moveTo>
                      <a:pt x="2303" y="1554"/>
                    </a:moveTo>
                    <a:cubicBezTo>
                      <a:pt x="2299" y="1554"/>
                      <a:pt x="2296" y="1556"/>
                      <a:pt x="2297" y="1560"/>
                    </a:cubicBezTo>
                    <a:cubicBezTo>
                      <a:pt x="2297" y="1562"/>
                      <a:pt x="2299" y="1563"/>
                      <a:pt x="2300" y="1562"/>
                    </a:cubicBezTo>
                    <a:cubicBezTo>
                      <a:pt x="2301" y="1562"/>
                      <a:pt x="2301" y="1560"/>
                      <a:pt x="2301" y="1560"/>
                    </a:cubicBezTo>
                    <a:cubicBezTo>
                      <a:pt x="2302" y="1560"/>
                      <a:pt x="2303" y="1561"/>
                      <a:pt x="2303" y="1562"/>
                    </a:cubicBezTo>
                    <a:cubicBezTo>
                      <a:pt x="2304" y="1564"/>
                      <a:pt x="2303" y="1567"/>
                      <a:pt x="2300" y="1569"/>
                    </a:cubicBezTo>
                    <a:cubicBezTo>
                      <a:pt x="2297" y="1570"/>
                      <a:pt x="2293" y="1570"/>
                      <a:pt x="2291" y="1567"/>
                    </a:cubicBezTo>
                    <a:cubicBezTo>
                      <a:pt x="2289" y="1564"/>
                      <a:pt x="2288" y="1560"/>
                      <a:pt x="2287" y="1558"/>
                    </a:cubicBezTo>
                    <a:cubicBezTo>
                      <a:pt x="2285" y="1555"/>
                      <a:pt x="2281" y="1556"/>
                      <a:pt x="2279" y="1557"/>
                    </a:cubicBezTo>
                    <a:cubicBezTo>
                      <a:pt x="2281" y="1553"/>
                      <a:pt x="2282" y="1553"/>
                      <a:pt x="2280" y="1549"/>
                    </a:cubicBezTo>
                    <a:cubicBezTo>
                      <a:pt x="2279" y="1545"/>
                      <a:pt x="2272" y="1535"/>
                      <a:pt x="2282" y="1527"/>
                    </a:cubicBezTo>
                    <a:cubicBezTo>
                      <a:pt x="2274" y="1530"/>
                      <a:pt x="2270" y="1537"/>
                      <a:pt x="2269" y="1544"/>
                    </a:cubicBezTo>
                    <a:cubicBezTo>
                      <a:pt x="2267" y="1552"/>
                      <a:pt x="2270" y="1561"/>
                      <a:pt x="2274" y="1566"/>
                    </a:cubicBezTo>
                    <a:cubicBezTo>
                      <a:pt x="2281" y="1573"/>
                      <a:pt x="2295" y="1576"/>
                      <a:pt x="2303" y="1570"/>
                    </a:cubicBezTo>
                    <a:cubicBezTo>
                      <a:pt x="2307" y="1568"/>
                      <a:pt x="2311" y="1562"/>
                      <a:pt x="2309" y="1557"/>
                    </a:cubicBezTo>
                    <a:cubicBezTo>
                      <a:pt x="2308" y="1555"/>
                      <a:pt x="2306" y="1554"/>
                      <a:pt x="2303" y="1554"/>
                    </a:cubicBezTo>
                    <a:close/>
                    <a:moveTo>
                      <a:pt x="2260" y="1537"/>
                    </a:moveTo>
                    <a:cubicBezTo>
                      <a:pt x="2241" y="1547"/>
                      <a:pt x="2223" y="1543"/>
                      <a:pt x="2213" y="1544"/>
                    </a:cubicBezTo>
                    <a:cubicBezTo>
                      <a:pt x="2201" y="1545"/>
                      <a:pt x="2200" y="1555"/>
                      <a:pt x="2213" y="1557"/>
                    </a:cubicBezTo>
                    <a:cubicBezTo>
                      <a:pt x="2226" y="1559"/>
                      <a:pt x="2253" y="1546"/>
                      <a:pt x="2260" y="1537"/>
                    </a:cubicBezTo>
                    <a:close/>
                    <a:moveTo>
                      <a:pt x="2575" y="1504"/>
                    </a:moveTo>
                    <a:cubicBezTo>
                      <a:pt x="2576" y="1502"/>
                      <a:pt x="2576" y="1500"/>
                      <a:pt x="2575" y="1498"/>
                    </a:cubicBezTo>
                    <a:cubicBezTo>
                      <a:pt x="2573" y="1497"/>
                      <a:pt x="2571" y="1497"/>
                      <a:pt x="2569" y="1499"/>
                    </a:cubicBezTo>
                    <a:cubicBezTo>
                      <a:pt x="2568" y="1500"/>
                      <a:pt x="2568" y="1503"/>
                      <a:pt x="2569" y="1504"/>
                    </a:cubicBezTo>
                    <a:cubicBezTo>
                      <a:pt x="2571" y="1506"/>
                      <a:pt x="2574" y="1506"/>
                      <a:pt x="2575" y="1504"/>
                    </a:cubicBezTo>
                    <a:close/>
                    <a:moveTo>
                      <a:pt x="2603" y="1506"/>
                    </a:moveTo>
                    <a:cubicBezTo>
                      <a:pt x="2606" y="1503"/>
                      <a:pt x="2605" y="1499"/>
                      <a:pt x="2602" y="1496"/>
                    </a:cubicBezTo>
                    <a:cubicBezTo>
                      <a:pt x="2599" y="1493"/>
                      <a:pt x="2595" y="1493"/>
                      <a:pt x="2592" y="1496"/>
                    </a:cubicBezTo>
                    <a:cubicBezTo>
                      <a:pt x="2589" y="1499"/>
                      <a:pt x="2589" y="1504"/>
                      <a:pt x="2592" y="1507"/>
                    </a:cubicBezTo>
                    <a:cubicBezTo>
                      <a:pt x="2595" y="1510"/>
                      <a:pt x="2600" y="1509"/>
                      <a:pt x="2603" y="1506"/>
                    </a:cubicBezTo>
                    <a:close/>
                    <a:moveTo>
                      <a:pt x="2587" y="1507"/>
                    </a:moveTo>
                    <a:cubicBezTo>
                      <a:pt x="2589" y="1505"/>
                      <a:pt x="2589" y="1502"/>
                      <a:pt x="2587" y="1500"/>
                    </a:cubicBezTo>
                    <a:cubicBezTo>
                      <a:pt x="2584" y="1498"/>
                      <a:pt x="2581" y="1498"/>
                      <a:pt x="2579" y="1500"/>
                    </a:cubicBezTo>
                    <a:cubicBezTo>
                      <a:pt x="2577" y="1502"/>
                      <a:pt x="2577" y="1506"/>
                      <a:pt x="2579" y="1508"/>
                    </a:cubicBezTo>
                    <a:cubicBezTo>
                      <a:pt x="2582" y="1510"/>
                      <a:pt x="2585" y="1510"/>
                      <a:pt x="2587" y="1507"/>
                    </a:cubicBezTo>
                    <a:close/>
                    <a:moveTo>
                      <a:pt x="2612" y="1483"/>
                    </a:moveTo>
                    <a:cubicBezTo>
                      <a:pt x="2611" y="1502"/>
                      <a:pt x="2636" y="1502"/>
                      <a:pt x="2645" y="1503"/>
                    </a:cubicBezTo>
                    <a:cubicBezTo>
                      <a:pt x="2652" y="1505"/>
                      <a:pt x="2656" y="1507"/>
                      <a:pt x="2659" y="1512"/>
                    </a:cubicBezTo>
                    <a:cubicBezTo>
                      <a:pt x="2659" y="1504"/>
                      <a:pt x="2653" y="1486"/>
                      <a:pt x="2647" y="1479"/>
                    </a:cubicBezTo>
                    <a:cubicBezTo>
                      <a:pt x="2639" y="1470"/>
                      <a:pt x="2625" y="1467"/>
                      <a:pt x="2614" y="1477"/>
                    </a:cubicBezTo>
                    <a:cubicBezTo>
                      <a:pt x="2621" y="1477"/>
                      <a:pt x="2631" y="1481"/>
                      <a:pt x="2635" y="1487"/>
                    </a:cubicBezTo>
                    <a:cubicBezTo>
                      <a:pt x="2632" y="1485"/>
                      <a:pt x="2621" y="1482"/>
                      <a:pt x="2612" y="1483"/>
                    </a:cubicBezTo>
                    <a:close/>
                    <a:moveTo>
                      <a:pt x="2615" y="1463"/>
                    </a:moveTo>
                    <a:cubicBezTo>
                      <a:pt x="2651" y="1451"/>
                      <a:pt x="2672" y="1404"/>
                      <a:pt x="2656" y="1378"/>
                    </a:cubicBezTo>
                    <a:cubicBezTo>
                      <a:pt x="2643" y="1356"/>
                      <a:pt x="2624" y="1369"/>
                      <a:pt x="2632" y="1390"/>
                    </a:cubicBezTo>
                    <a:cubicBezTo>
                      <a:pt x="2637" y="1405"/>
                      <a:pt x="2649" y="1442"/>
                      <a:pt x="2615" y="1463"/>
                    </a:cubicBezTo>
                    <a:close/>
                    <a:moveTo>
                      <a:pt x="2349" y="1294"/>
                    </a:moveTo>
                    <a:cubicBezTo>
                      <a:pt x="2348" y="1292"/>
                      <a:pt x="2345" y="1290"/>
                      <a:pt x="2343" y="1291"/>
                    </a:cubicBezTo>
                    <a:cubicBezTo>
                      <a:pt x="2340" y="1292"/>
                      <a:pt x="2339" y="1295"/>
                      <a:pt x="2340" y="1298"/>
                    </a:cubicBezTo>
                    <a:cubicBezTo>
                      <a:pt x="2341" y="1300"/>
                      <a:pt x="2344" y="1301"/>
                      <a:pt x="2346" y="1300"/>
                    </a:cubicBezTo>
                    <a:cubicBezTo>
                      <a:pt x="2348" y="1299"/>
                      <a:pt x="2350" y="1296"/>
                      <a:pt x="2349" y="1294"/>
                    </a:cubicBezTo>
                    <a:close/>
                    <a:moveTo>
                      <a:pt x="2359" y="1285"/>
                    </a:moveTo>
                    <a:cubicBezTo>
                      <a:pt x="2358" y="1282"/>
                      <a:pt x="2354" y="1280"/>
                      <a:pt x="2351" y="1282"/>
                    </a:cubicBezTo>
                    <a:cubicBezTo>
                      <a:pt x="2348" y="1283"/>
                      <a:pt x="2347" y="1286"/>
                      <a:pt x="2348" y="1289"/>
                    </a:cubicBezTo>
                    <a:cubicBezTo>
                      <a:pt x="2350" y="1292"/>
                      <a:pt x="2353" y="1293"/>
                      <a:pt x="2356" y="1292"/>
                    </a:cubicBezTo>
                    <a:cubicBezTo>
                      <a:pt x="2359" y="1291"/>
                      <a:pt x="2360" y="1288"/>
                      <a:pt x="2359" y="1285"/>
                    </a:cubicBezTo>
                    <a:close/>
                    <a:moveTo>
                      <a:pt x="2374" y="1276"/>
                    </a:moveTo>
                    <a:cubicBezTo>
                      <a:pt x="2372" y="1272"/>
                      <a:pt x="2368" y="1270"/>
                      <a:pt x="2364" y="1272"/>
                    </a:cubicBezTo>
                    <a:cubicBezTo>
                      <a:pt x="2360" y="1273"/>
                      <a:pt x="2358" y="1278"/>
                      <a:pt x="2360" y="1282"/>
                    </a:cubicBezTo>
                    <a:cubicBezTo>
                      <a:pt x="2362" y="1285"/>
                      <a:pt x="2366" y="1287"/>
                      <a:pt x="2370" y="1286"/>
                    </a:cubicBezTo>
                    <a:cubicBezTo>
                      <a:pt x="2374" y="1284"/>
                      <a:pt x="2376" y="1280"/>
                      <a:pt x="2374" y="1276"/>
                    </a:cubicBezTo>
                    <a:close/>
                    <a:moveTo>
                      <a:pt x="2399" y="1333"/>
                    </a:moveTo>
                    <a:cubicBezTo>
                      <a:pt x="2396" y="1340"/>
                      <a:pt x="2388" y="1347"/>
                      <a:pt x="2378" y="1348"/>
                    </a:cubicBezTo>
                    <a:cubicBezTo>
                      <a:pt x="2362" y="1349"/>
                      <a:pt x="2352" y="1339"/>
                      <a:pt x="2349" y="1324"/>
                    </a:cubicBezTo>
                    <a:cubicBezTo>
                      <a:pt x="2345" y="1295"/>
                      <a:pt x="2310" y="1300"/>
                      <a:pt x="2315" y="1332"/>
                    </a:cubicBezTo>
                    <a:cubicBezTo>
                      <a:pt x="2317" y="1347"/>
                      <a:pt x="2331" y="1359"/>
                      <a:pt x="2343" y="1363"/>
                    </a:cubicBezTo>
                    <a:cubicBezTo>
                      <a:pt x="2367" y="1371"/>
                      <a:pt x="2399" y="1358"/>
                      <a:pt x="2399" y="1333"/>
                    </a:cubicBezTo>
                    <a:close/>
                    <a:moveTo>
                      <a:pt x="2319" y="1375"/>
                    </a:moveTo>
                    <a:cubicBezTo>
                      <a:pt x="2340" y="1422"/>
                      <a:pt x="2312" y="1487"/>
                      <a:pt x="2271" y="1495"/>
                    </a:cubicBezTo>
                    <a:cubicBezTo>
                      <a:pt x="2238" y="1502"/>
                      <a:pt x="2233" y="1471"/>
                      <a:pt x="2262" y="1459"/>
                    </a:cubicBezTo>
                    <a:cubicBezTo>
                      <a:pt x="2281" y="1451"/>
                      <a:pt x="2329" y="1428"/>
                      <a:pt x="2319" y="1375"/>
                    </a:cubicBezTo>
                    <a:close/>
                    <a:moveTo>
                      <a:pt x="2334" y="1385"/>
                    </a:moveTo>
                    <a:cubicBezTo>
                      <a:pt x="2369" y="1419"/>
                      <a:pt x="2372" y="1437"/>
                      <a:pt x="2382" y="1472"/>
                    </a:cubicBezTo>
                    <a:cubicBezTo>
                      <a:pt x="2385" y="1482"/>
                      <a:pt x="2392" y="1491"/>
                      <a:pt x="2399" y="1495"/>
                    </a:cubicBezTo>
                    <a:cubicBezTo>
                      <a:pt x="2410" y="1501"/>
                      <a:pt x="2422" y="1501"/>
                      <a:pt x="2430" y="1498"/>
                    </a:cubicBezTo>
                    <a:cubicBezTo>
                      <a:pt x="2422" y="1516"/>
                      <a:pt x="2395" y="1512"/>
                      <a:pt x="2385" y="1509"/>
                    </a:cubicBezTo>
                    <a:cubicBezTo>
                      <a:pt x="2366" y="1501"/>
                      <a:pt x="2351" y="1482"/>
                      <a:pt x="2347" y="1461"/>
                    </a:cubicBezTo>
                    <a:cubicBezTo>
                      <a:pt x="2341" y="1439"/>
                      <a:pt x="2343" y="1408"/>
                      <a:pt x="2334" y="1385"/>
                    </a:cubicBezTo>
                    <a:close/>
                    <a:moveTo>
                      <a:pt x="2385" y="1394"/>
                    </a:moveTo>
                    <a:cubicBezTo>
                      <a:pt x="2395" y="1399"/>
                      <a:pt x="2409" y="1399"/>
                      <a:pt x="2418" y="1397"/>
                    </a:cubicBezTo>
                    <a:cubicBezTo>
                      <a:pt x="2430" y="1395"/>
                      <a:pt x="2447" y="1385"/>
                      <a:pt x="2448" y="1372"/>
                    </a:cubicBezTo>
                    <a:cubicBezTo>
                      <a:pt x="2462" y="1374"/>
                      <a:pt x="2473" y="1368"/>
                      <a:pt x="2483" y="1361"/>
                    </a:cubicBezTo>
                    <a:cubicBezTo>
                      <a:pt x="2496" y="1352"/>
                      <a:pt x="2513" y="1348"/>
                      <a:pt x="2522" y="1359"/>
                    </a:cubicBezTo>
                    <a:cubicBezTo>
                      <a:pt x="2522" y="1342"/>
                      <a:pt x="2494" y="1335"/>
                      <a:pt x="2479" y="1338"/>
                    </a:cubicBezTo>
                    <a:cubicBezTo>
                      <a:pt x="2459" y="1342"/>
                      <a:pt x="2446" y="1359"/>
                      <a:pt x="2430" y="1376"/>
                    </a:cubicBezTo>
                    <a:cubicBezTo>
                      <a:pt x="2421" y="1385"/>
                      <a:pt x="2407" y="1394"/>
                      <a:pt x="2385" y="1394"/>
                    </a:cubicBezTo>
                    <a:close/>
                    <a:moveTo>
                      <a:pt x="2682" y="1406"/>
                    </a:moveTo>
                    <a:cubicBezTo>
                      <a:pt x="2685" y="1392"/>
                      <a:pt x="2685" y="1361"/>
                      <a:pt x="2669" y="1350"/>
                    </a:cubicBezTo>
                    <a:cubicBezTo>
                      <a:pt x="2669" y="1349"/>
                      <a:pt x="2669" y="1346"/>
                      <a:pt x="2667" y="1344"/>
                    </a:cubicBezTo>
                    <a:cubicBezTo>
                      <a:pt x="2678" y="1347"/>
                      <a:pt x="2685" y="1360"/>
                      <a:pt x="2686" y="1374"/>
                    </a:cubicBezTo>
                    <a:cubicBezTo>
                      <a:pt x="2688" y="1386"/>
                      <a:pt x="2686" y="1399"/>
                      <a:pt x="2682" y="1406"/>
                    </a:cubicBezTo>
                    <a:close/>
                    <a:moveTo>
                      <a:pt x="2627" y="1360"/>
                    </a:moveTo>
                    <a:cubicBezTo>
                      <a:pt x="2627" y="1357"/>
                      <a:pt x="2624" y="1354"/>
                      <a:pt x="2621" y="1354"/>
                    </a:cubicBezTo>
                    <a:cubicBezTo>
                      <a:pt x="2617" y="1355"/>
                      <a:pt x="2615" y="1357"/>
                      <a:pt x="2615" y="1361"/>
                    </a:cubicBezTo>
                    <a:cubicBezTo>
                      <a:pt x="2615" y="1364"/>
                      <a:pt x="2618" y="1367"/>
                      <a:pt x="2621" y="1367"/>
                    </a:cubicBezTo>
                    <a:cubicBezTo>
                      <a:pt x="2625" y="1367"/>
                      <a:pt x="2627" y="1364"/>
                      <a:pt x="2627" y="1360"/>
                    </a:cubicBezTo>
                    <a:close/>
                    <a:moveTo>
                      <a:pt x="2645" y="1353"/>
                    </a:moveTo>
                    <a:cubicBezTo>
                      <a:pt x="2644" y="1349"/>
                      <a:pt x="2641" y="1346"/>
                      <a:pt x="2636" y="1346"/>
                    </a:cubicBezTo>
                    <a:cubicBezTo>
                      <a:pt x="2632" y="1346"/>
                      <a:pt x="2629" y="1350"/>
                      <a:pt x="2629" y="1354"/>
                    </a:cubicBezTo>
                    <a:cubicBezTo>
                      <a:pt x="2629" y="1358"/>
                      <a:pt x="2633" y="1362"/>
                      <a:pt x="2637" y="1361"/>
                    </a:cubicBezTo>
                    <a:cubicBezTo>
                      <a:pt x="2642" y="1361"/>
                      <a:pt x="2645" y="1357"/>
                      <a:pt x="2645" y="1353"/>
                    </a:cubicBezTo>
                    <a:close/>
                    <a:moveTo>
                      <a:pt x="2668" y="1349"/>
                    </a:moveTo>
                    <a:cubicBezTo>
                      <a:pt x="2667" y="1343"/>
                      <a:pt x="2663" y="1339"/>
                      <a:pt x="2657" y="1339"/>
                    </a:cubicBezTo>
                    <a:cubicBezTo>
                      <a:pt x="2651" y="1339"/>
                      <a:pt x="2647" y="1344"/>
                      <a:pt x="2647" y="1350"/>
                    </a:cubicBezTo>
                    <a:cubicBezTo>
                      <a:pt x="2648" y="1355"/>
                      <a:pt x="2652" y="1360"/>
                      <a:pt x="2658" y="1360"/>
                    </a:cubicBezTo>
                    <a:cubicBezTo>
                      <a:pt x="2664" y="1359"/>
                      <a:pt x="2668" y="1354"/>
                      <a:pt x="2668" y="1349"/>
                    </a:cubicBezTo>
                    <a:close/>
                    <a:moveTo>
                      <a:pt x="2722" y="1405"/>
                    </a:moveTo>
                    <a:cubicBezTo>
                      <a:pt x="2722" y="1400"/>
                      <a:pt x="2719" y="1397"/>
                      <a:pt x="2715" y="1398"/>
                    </a:cubicBezTo>
                    <a:cubicBezTo>
                      <a:pt x="2710" y="1398"/>
                      <a:pt x="2707" y="1401"/>
                      <a:pt x="2708" y="1405"/>
                    </a:cubicBezTo>
                    <a:cubicBezTo>
                      <a:pt x="2708" y="1409"/>
                      <a:pt x="2711" y="1412"/>
                      <a:pt x="2715" y="1412"/>
                    </a:cubicBezTo>
                    <a:cubicBezTo>
                      <a:pt x="2719" y="1412"/>
                      <a:pt x="2722" y="1409"/>
                      <a:pt x="2722" y="1405"/>
                    </a:cubicBezTo>
                    <a:close/>
                    <a:moveTo>
                      <a:pt x="2150" y="1334"/>
                    </a:moveTo>
                    <a:cubicBezTo>
                      <a:pt x="2147" y="1341"/>
                      <a:pt x="2153" y="1354"/>
                      <a:pt x="2162" y="1352"/>
                    </a:cubicBezTo>
                    <a:cubicBezTo>
                      <a:pt x="2165" y="1357"/>
                      <a:pt x="2165" y="1364"/>
                      <a:pt x="2160" y="1369"/>
                    </a:cubicBezTo>
                    <a:cubicBezTo>
                      <a:pt x="2153" y="1377"/>
                      <a:pt x="2138" y="1378"/>
                      <a:pt x="2130" y="1371"/>
                    </a:cubicBezTo>
                    <a:cubicBezTo>
                      <a:pt x="2143" y="1394"/>
                      <a:pt x="2183" y="1384"/>
                      <a:pt x="2187" y="1357"/>
                    </a:cubicBezTo>
                    <a:cubicBezTo>
                      <a:pt x="2190" y="1342"/>
                      <a:pt x="2183" y="1331"/>
                      <a:pt x="2173" y="1327"/>
                    </a:cubicBezTo>
                    <a:cubicBezTo>
                      <a:pt x="2165" y="1323"/>
                      <a:pt x="2154" y="1325"/>
                      <a:pt x="2150" y="1334"/>
                    </a:cubicBezTo>
                    <a:close/>
                    <a:moveTo>
                      <a:pt x="2176" y="1277"/>
                    </a:moveTo>
                    <a:cubicBezTo>
                      <a:pt x="2190" y="1297"/>
                      <a:pt x="2184" y="1316"/>
                      <a:pt x="2187" y="1327"/>
                    </a:cubicBezTo>
                    <a:cubicBezTo>
                      <a:pt x="2191" y="1339"/>
                      <a:pt x="2205" y="1335"/>
                      <a:pt x="2204" y="1321"/>
                    </a:cubicBezTo>
                    <a:cubicBezTo>
                      <a:pt x="2203" y="1306"/>
                      <a:pt x="2191" y="1289"/>
                      <a:pt x="2176" y="1277"/>
                    </a:cubicBezTo>
                    <a:close/>
                    <a:moveTo>
                      <a:pt x="2245" y="1334"/>
                    </a:moveTo>
                    <a:cubicBezTo>
                      <a:pt x="2237" y="1333"/>
                      <a:pt x="2229" y="1339"/>
                      <a:pt x="2226" y="1344"/>
                    </a:cubicBezTo>
                    <a:cubicBezTo>
                      <a:pt x="2218" y="1341"/>
                      <a:pt x="2217" y="1324"/>
                      <a:pt x="2230" y="1321"/>
                    </a:cubicBezTo>
                    <a:cubicBezTo>
                      <a:pt x="2238" y="1319"/>
                      <a:pt x="2246" y="1326"/>
                      <a:pt x="2245" y="1334"/>
                    </a:cubicBezTo>
                    <a:close/>
                    <a:moveTo>
                      <a:pt x="2253" y="1369"/>
                    </a:moveTo>
                    <a:cubicBezTo>
                      <a:pt x="2254" y="1364"/>
                      <a:pt x="2251" y="1359"/>
                      <a:pt x="2246" y="1359"/>
                    </a:cubicBezTo>
                    <a:cubicBezTo>
                      <a:pt x="2238" y="1358"/>
                      <a:pt x="2235" y="1368"/>
                      <a:pt x="2239" y="1373"/>
                    </a:cubicBezTo>
                    <a:cubicBezTo>
                      <a:pt x="2243" y="1377"/>
                      <a:pt x="2247" y="1377"/>
                      <a:pt x="2250" y="1384"/>
                    </a:cubicBezTo>
                    <a:cubicBezTo>
                      <a:pt x="2249" y="1376"/>
                      <a:pt x="2252" y="1375"/>
                      <a:pt x="2253" y="1369"/>
                    </a:cubicBezTo>
                    <a:close/>
                    <a:moveTo>
                      <a:pt x="2264" y="1289"/>
                    </a:moveTo>
                    <a:cubicBezTo>
                      <a:pt x="2285" y="1291"/>
                      <a:pt x="2317" y="1270"/>
                      <a:pt x="2309" y="1251"/>
                    </a:cubicBezTo>
                    <a:cubicBezTo>
                      <a:pt x="2313" y="1249"/>
                      <a:pt x="2319" y="1253"/>
                      <a:pt x="2320" y="1258"/>
                    </a:cubicBezTo>
                    <a:cubicBezTo>
                      <a:pt x="2321" y="1265"/>
                      <a:pt x="2317" y="1274"/>
                      <a:pt x="2309" y="1276"/>
                    </a:cubicBezTo>
                    <a:cubicBezTo>
                      <a:pt x="2312" y="1284"/>
                      <a:pt x="2289" y="1297"/>
                      <a:pt x="2264" y="1289"/>
                    </a:cubicBezTo>
                    <a:close/>
                    <a:moveTo>
                      <a:pt x="1987" y="1378"/>
                    </a:moveTo>
                    <a:cubicBezTo>
                      <a:pt x="1995" y="1386"/>
                      <a:pt x="2006" y="1389"/>
                      <a:pt x="2017" y="1386"/>
                    </a:cubicBezTo>
                    <a:cubicBezTo>
                      <a:pt x="2026" y="1384"/>
                      <a:pt x="2033" y="1378"/>
                      <a:pt x="2038" y="1370"/>
                    </a:cubicBezTo>
                    <a:cubicBezTo>
                      <a:pt x="2040" y="1367"/>
                      <a:pt x="2041" y="1364"/>
                      <a:pt x="2041" y="1360"/>
                    </a:cubicBezTo>
                    <a:cubicBezTo>
                      <a:pt x="2041" y="1361"/>
                      <a:pt x="2040" y="1362"/>
                      <a:pt x="2040" y="1363"/>
                    </a:cubicBezTo>
                    <a:cubicBezTo>
                      <a:pt x="2036" y="1370"/>
                      <a:pt x="2027" y="1373"/>
                      <a:pt x="2020" y="1369"/>
                    </a:cubicBezTo>
                    <a:cubicBezTo>
                      <a:pt x="2013" y="1365"/>
                      <a:pt x="2010" y="1356"/>
                      <a:pt x="2014" y="1349"/>
                    </a:cubicBezTo>
                    <a:cubicBezTo>
                      <a:pt x="2020" y="1338"/>
                      <a:pt x="2034" y="1339"/>
                      <a:pt x="2040" y="1348"/>
                    </a:cubicBezTo>
                    <a:cubicBezTo>
                      <a:pt x="2044" y="1355"/>
                      <a:pt x="2043" y="1364"/>
                      <a:pt x="2040" y="1371"/>
                    </a:cubicBezTo>
                    <a:cubicBezTo>
                      <a:pt x="2035" y="1380"/>
                      <a:pt x="2028" y="1387"/>
                      <a:pt x="2018" y="1390"/>
                    </a:cubicBezTo>
                    <a:cubicBezTo>
                      <a:pt x="2006" y="1393"/>
                      <a:pt x="1994" y="1390"/>
                      <a:pt x="1984" y="1381"/>
                    </a:cubicBezTo>
                    <a:cubicBezTo>
                      <a:pt x="1976" y="1374"/>
                      <a:pt x="1972" y="1365"/>
                      <a:pt x="1971" y="1356"/>
                    </a:cubicBezTo>
                    <a:cubicBezTo>
                      <a:pt x="1970" y="1358"/>
                      <a:pt x="1969" y="1361"/>
                      <a:pt x="1969" y="1363"/>
                    </a:cubicBezTo>
                    <a:cubicBezTo>
                      <a:pt x="1966" y="1373"/>
                      <a:pt x="1962" y="1381"/>
                      <a:pt x="1957" y="1389"/>
                    </a:cubicBezTo>
                    <a:cubicBezTo>
                      <a:pt x="1955" y="1391"/>
                      <a:pt x="1954" y="1393"/>
                      <a:pt x="1952" y="1396"/>
                    </a:cubicBezTo>
                    <a:cubicBezTo>
                      <a:pt x="1949" y="1399"/>
                      <a:pt x="1947" y="1402"/>
                      <a:pt x="1943" y="1405"/>
                    </a:cubicBezTo>
                    <a:cubicBezTo>
                      <a:pt x="1942" y="1406"/>
                      <a:pt x="1931" y="1416"/>
                      <a:pt x="1929" y="1413"/>
                    </a:cubicBezTo>
                    <a:cubicBezTo>
                      <a:pt x="1929" y="1412"/>
                      <a:pt x="1935" y="1407"/>
                      <a:pt x="1936" y="1406"/>
                    </a:cubicBezTo>
                    <a:cubicBezTo>
                      <a:pt x="1941" y="1402"/>
                      <a:pt x="1945" y="1397"/>
                      <a:pt x="1948" y="1393"/>
                    </a:cubicBezTo>
                    <a:cubicBezTo>
                      <a:pt x="1950" y="1391"/>
                      <a:pt x="1951" y="1388"/>
                      <a:pt x="1953" y="1386"/>
                    </a:cubicBezTo>
                    <a:cubicBezTo>
                      <a:pt x="1958" y="1378"/>
                      <a:pt x="1962" y="1371"/>
                      <a:pt x="1965" y="1362"/>
                    </a:cubicBezTo>
                    <a:cubicBezTo>
                      <a:pt x="1965" y="1362"/>
                      <a:pt x="1965" y="1360"/>
                      <a:pt x="1966" y="1359"/>
                    </a:cubicBezTo>
                    <a:cubicBezTo>
                      <a:pt x="1964" y="1361"/>
                      <a:pt x="1963" y="1364"/>
                      <a:pt x="1961" y="1366"/>
                    </a:cubicBezTo>
                    <a:cubicBezTo>
                      <a:pt x="1956" y="1373"/>
                      <a:pt x="1951" y="1378"/>
                      <a:pt x="1944" y="1383"/>
                    </a:cubicBezTo>
                    <a:cubicBezTo>
                      <a:pt x="1923" y="1394"/>
                      <a:pt x="1905" y="1385"/>
                      <a:pt x="1894" y="1368"/>
                    </a:cubicBezTo>
                    <a:cubicBezTo>
                      <a:pt x="1884" y="1354"/>
                      <a:pt x="1881" y="1336"/>
                      <a:pt x="1888" y="1320"/>
                    </a:cubicBezTo>
                    <a:cubicBezTo>
                      <a:pt x="1895" y="1307"/>
                      <a:pt x="1907" y="1301"/>
                      <a:pt x="1922" y="1304"/>
                    </a:cubicBezTo>
                    <a:cubicBezTo>
                      <a:pt x="1928" y="1305"/>
                      <a:pt x="1933" y="1307"/>
                      <a:pt x="1938" y="1312"/>
                    </a:cubicBezTo>
                    <a:cubicBezTo>
                      <a:pt x="1942" y="1316"/>
                      <a:pt x="1944" y="1320"/>
                      <a:pt x="1945" y="1325"/>
                    </a:cubicBezTo>
                    <a:cubicBezTo>
                      <a:pt x="1945" y="1332"/>
                      <a:pt x="1943" y="1338"/>
                      <a:pt x="1938" y="1342"/>
                    </a:cubicBezTo>
                    <a:cubicBezTo>
                      <a:pt x="1934" y="1345"/>
                      <a:pt x="1931" y="1346"/>
                      <a:pt x="1927" y="1345"/>
                    </a:cubicBezTo>
                    <a:cubicBezTo>
                      <a:pt x="1922" y="1344"/>
                      <a:pt x="1919" y="1341"/>
                      <a:pt x="1916" y="1337"/>
                    </a:cubicBezTo>
                    <a:cubicBezTo>
                      <a:pt x="1914" y="1332"/>
                      <a:pt x="1914" y="1327"/>
                      <a:pt x="1918" y="1323"/>
                    </a:cubicBezTo>
                    <a:cubicBezTo>
                      <a:pt x="1921" y="1319"/>
                      <a:pt x="1927" y="1318"/>
                      <a:pt x="1932" y="1321"/>
                    </a:cubicBezTo>
                    <a:cubicBezTo>
                      <a:pt x="1937" y="1324"/>
                      <a:pt x="1939" y="1331"/>
                      <a:pt x="1936" y="1336"/>
                    </a:cubicBezTo>
                    <a:cubicBezTo>
                      <a:pt x="1933" y="1341"/>
                      <a:pt x="1926" y="1343"/>
                      <a:pt x="1921" y="1340"/>
                    </a:cubicBezTo>
                    <a:cubicBezTo>
                      <a:pt x="1919" y="1339"/>
                      <a:pt x="1917" y="1338"/>
                      <a:pt x="1916" y="1336"/>
                    </a:cubicBezTo>
                    <a:cubicBezTo>
                      <a:pt x="1916" y="1336"/>
                      <a:pt x="1917" y="1337"/>
                      <a:pt x="1917" y="1337"/>
                    </a:cubicBezTo>
                    <a:cubicBezTo>
                      <a:pt x="1919" y="1341"/>
                      <a:pt x="1922" y="1344"/>
                      <a:pt x="1927" y="1345"/>
                    </a:cubicBezTo>
                    <a:cubicBezTo>
                      <a:pt x="1931" y="1345"/>
                      <a:pt x="1934" y="1344"/>
                      <a:pt x="1937" y="1342"/>
                    </a:cubicBezTo>
                    <a:cubicBezTo>
                      <a:pt x="1942" y="1338"/>
                      <a:pt x="1944" y="1332"/>
                      <a:pt x="1944" y="1326"/>
                    </a:cubicBezTo>
                    <a:cubicBezTo>
                      <a:pt x="1943" y="1320"/>
                      <a:pt x="1941" y="1316"/>
                      <a:pt x="1937" y="1313"/>
                    </a:cubicBezTo>
                    <a:cubicBezTo>
                      <a:pt x="1932" y="1309"/>
                      <a:pt x="1928" y="1306"/>
                      <a:pt x="1921" y="1305"/>
                    </a:cubicBezTo>
                    <a:cubicBezTo>
                      <a:pt x="1908" y="1303"/>
                      <a:pt x="1896" y="1309"/>
                      <a:pt x="1890" y="1322"/>
                    </a:cubicBezTo>
                    <a:cubicBezTo>
                      <a:pt x="1883" y="1337"/>
                      <a:pt x="1888" y="1355"/>
                      <a:pt x="1897" y="1368"/>
                    </a:cubicBezTo>
                    <a:cubicBezTo>
                      <a:pt x="1908" y="1381"/>
                      <a:pt x="1924" y="1389"/>
                      <a:pt x="1941" y="1379"/>
                    </a:cubicBezTo>
                    <a:cubicBezTo>
                      <a:pt x="1948" y="1375"/>
                      <a:pt x="1952" y="1370"/>
                      <a:pt x="1957" y="1363"/>
                    </a:cubicBezTo>
                    <a:cubicBezTo>
                      <a:pt x="1960" y="1359"/>
                      <a:pt x="1962" y="1355"/>
                      <a:pt x="1964" y="1351"/>
                    </a:cubicBezTo>
                    <a:cubicBezTo>
                      <a:pt x="1972" y="1335"/>
                      <a:pt x="1975" y="1319"/>
                      <a:pt x="1986" y="1305"/>
                    </a:cubicBezTo>
                    <a:cubicBezTo>
                      <a:pt x="1997" y="1292"/>
                      <a:pt x="2012" y="1283"/>
                      <a:pt x="2032" y="1282"/>
                    </a:cubicBezTo>
                    <a:cubicBezTo>
                      <a:pt x="2041" y="1281"/>
                      <a:pt x="2049" y="1282"/>
                      <a:pt x="2058" y="1285"/>
                    </a:cubicBezTo>
                    <a:cubicBezTo>
                      <a:pt x="2062" y="1286"/>
                      <a:pt x="2065" y="1287"/>
                      <a:pt x="2068" y="1289"/>
                    </a:cubicBezTo>
                    <a:cubicBezTo>
                      <a:pt x="2067" y="1287"/>
                      <a:pt x="2066" y="1284"/>
                      <a:pt x="2065" y="1281"/>
                    </a:cubicBezTo>
                    <a:cubicBezTo>
                      <a:pt x="2063" y="1270"/>
                      <a:pt x="2067" y="1259"/>
                      <a:pt x="2076" y="1252"/>
                    </a:cubicBezTo>
                    <a:cubicBezTo>
                      <a:pt x="2085" y="1246"/>
                      <a:pt x="2096" y="1245"/>
                      <a:pt x="2106" y="1250"/>
                    </a:cubicBezTo>
                    <a:cubicBezTo>
                      <a:pt x="2114" y="1255"/>
                      <a:pt x="2118" y="1264"/>
                      <a:pt x="2116" y="1272"/>
                    </a:cubicBezTo>
                    <a:cubicBezTo>
                      <a:pt x="2115" y="1277"/>
                      <a:pt x="2112" y="1282"/>
                      <a:pt x="2107" y="1284"/>
                    </a:cubicBezTo>
                    <a:cubicBezTo>
                      <a:pt x="2105" y="1285"/>
                      <a:pt x="2102" y="1286"/>
                      <a:pt x="2099" y="1286"/>
                    </a:cubicBezTo>
                    <a:cubicBezTo>
                      <a:pt x="2093" y="1285"/>
                      <a:pt x="2089" y="1281"/>
                      <a:pt x="2089" y="1276"/>
                    </a:cubicBezTo>
                    <a:cubicBezTo>
                      <a:pt x="2088" y="1270"/>
                      <a:pt x="2092" y="1265"/>
                      <a:pt x="2098" y="1264"/>
                    </a:cubicBezTo>
                    <a:cubicBezTo>
                      <a:pt x="2104" y="1264"/>
                      <a:pt x="2109" y="1268"/>
                      <a:pt x="2110" y="1274"/>
                    </a:cubicBezTo>
                    <a:cubicBezTo>
                      <a:pt x="2110" y="1279"/>
                      <a:pt x="2107" y="1284"/>
                      <a:pt x="2103" y="1285"/>
                    </a:cubicBezTo>
                    <a:cubicBezTo>
                      <a:pt x="2109" y="1284"/>
                      <a:pt x="2114" y="1278"/>
                      <a:pt x="2115" y="1271"/>
                    </a:cubicBezTo>
                    <a:cubicBezTo>
                      <a:pt x="2117" y="1264"/>
                      <a:pt x="2113" y="1256"/>
                      <a:pt x="2105" y="1251"/>
                    </a:cubicBezTo>
                    <a:cubicBezTo>
                      <a:pt x="2096" y="1246"/>
                      <a:pt x="2085" y="1248"/>
                      <a:pt x="2078" y="1253"/>
                    </a:cubicBezTo>
                    <a:cubicBezTo>
                      <a:pt x="2072" y="1257"/>
                      <a:pt x="2069" y="1262"/>
                      <a:pt x="2067" y="1268"/>
                    </a:cubicBezTo>
                    <a:cubicBezTo>
                      <a:pt x="2062" y="1287"/>
                      <a:pt x="2083" y="1296"/>
                      <a:pt x="2095" y="1315"/>
                    </a:cubicBezTo>
                    <a:cubicBezTo>
                      <a:pt x="2106" y="1334"/>
                      <a:pt x="2111" y="1358"/>
                      <a:pt x="2108" y="1380"/>
                    </a:cubicBezTo>
                    <a:cubicBezTo>
                      <a:pt x="2108" y="1350"/>
                      <a:pt x="2101" y="1321"/>
                      <a:pt x="2079" y="1301"/>
                    </a:cubicBezTo>
                    <a:cubicBezTo>
                      <a:pt x="2071" y="1295"/>
                      <a:pt x="2065" y="1292"/>
                      <a:pt x="2056" y="1289"/>
                    </a:cubicBezTo>
                    <a:cubicBezTo>
                      <a:pt x="2048" y="1286"/>
                      <a:pt x="2041" y="1286"/>
                      <a:pt x="2032" y="1286"/>
                    </a:cubicBezTo>
                    <a:cubicBezTo>
                      <a:pt x="2005" y="1289"/>
                      <a:pt x="1987" y="1305"/>
                      <a:pt x="1979" y="1328"/>
                    </a:cubicBezTo>
                    <a:cubicBezTo>
                      <a:pt x="1973" y="1346"/>
                      <a:pt x="1972" y="1364"/>
                      <a:pt x="1987" y="1378"/>
                    </a:cubicBezTo>
                    <a:close/>
                    <a:moveTo>
                      <a:pt x="1823" y="1505"/>
                    </a:moveTo>
                    <a:cubicBezTo>
                      <a:pt x="1823" y="1502"/>
                      <a:pt x="1825" y="1500"/>
                      <a:pt x="1828" y="1499"/>
                    </a:cubicBezTo>
                    <a:cubicBezTo>
                      <a:pt x="1831" y="1499"/>
                      <a:pt x="1833" y="1501"/>
                      <a:pt x="1833" y="1504"/>
                    </a:cubicBezTo>
                    <a:cubicBezTo>
                      <a:pt x="1834" y="1507"/>
                      <a:pt x="1831" y="1509"/>
                      <a:pt x="1829" y="1510"/>
                    </a:cubicBezTo>
                    <a:cubicBezTo>
                      <a:pt x="1826" y="1510"/>
                      <a:pt x="1823" y="1508"/>
                      <a:pt x="1823" y="1505"/>
                    </a:cubicBezTo>
                    <a:close/>
                    <a:moveTo>
                      <a:pt x="1955" y="1467"/>
                    </a:moveTo>
                    <a:cubicBezTo>
                      <a:pt x="1960" y="1469"/>
                      <a:pt x="1966" y="1469"/>
                      <a:pt x="1969" y="1465"/>
                    </a:cubicBezTo>
                    <a:cubicBezTo>
                      <a:pt x="1971" y="1462"/>
                      <a:pt x="1971" y="1459"/>
                      <a:pt x="1970" y="1456"/>
                    </a:cubicBezTo>
                    <a:cubicBezTo>
                      <a:pt x="1968" y="1453"/>
                      <a:pt x="1964" y="1452"/>
                      <a:pt x="1961" y="1455"/>
                    </a:cubicBezTo>
                    <a:cubicBezTo>
                      <a:pt x="1959" y="1456"/>
                      <a:pt x="1959" y="1459"/>
                      <a:pt x="1960" y="1462"/>
                    </a:cubicBezTo>
                    <a:cubicBezTo>
                      <a:pt x="1955" y="1459"/>
                      <a:pt x="1957" y="1450"/>
                      <a:pt x="1965" y="1450"/>
                    </a:cubicBezTo>
                    <a:cubicBezTo>
                      <a:pt x="1969" y="1450"/>
                      <a:pt x="1973" y="1453"/>
                      <a:pt x="1974" y="1457"/>
                    </a:cubicBezTo>
                    <a:cubicBezTo>
                      <a:pt x="1976" y="1465"/>
                      <a:pt x="1970" y="1471"/>
                      <a:pt x="1964" y="1472"/>
                    </a:cubicBezTo>
                    <a:cubicBezTo>
                      <a:pt x="1957" y="1473"/>
                      <a:pt x="1951" y="1469"/>
                      <a:pt x="1948" y="1464"/>
                    </a:cubicBezTo>
                    <a:cubicBezTo>
                      <a:pt x="1956" y="1480"/>
                      <a:pt x="1984" y="1493"/>
                      <a:pt x="1998" y="1494"/>
                    </a:cubicBezTo>
                    <a:cubicBezTo>
                      <a:pt x="1997" y="1495"/>
                      <a:pt x="1996" y="1496"/>
                      <a:pt x="1996" y="1497"/>
                    </a:cubicBezTo>
                    <a:cubicBezTo>
                      <a:pt x="1974" y="1495"/>
                      <a:pt x="1949" y="1479"/>
                      <a:pt x="1944" y="1462"/>
                    </a:cubicBezTo>
                    <a:cubicBezTo>
                      <a:pt x="1937" y="1487"/>
                      <a:pt x="1928" y="1502"/>
                      <a:pt x="1927" y="1519"/>
                    </a:cubicBezTo>
                    <a:cubicBezTo>
                      <a:pt x="1927" y="1527"/>
                      <a:pt x="1928" y="1536"/>
                      <a:pt x="1933" y="1542"/>
                    </a:cubicBezTo>
                    <a:cubicBezTo>
                      <a:pt x="1932" y="1543"/>
                      <a:pt x="1932" y="1546"/>
                      <a:pt x="1933" y="1548"/>
                    </a:cubicBezTo>
                    <a:cubicBezTo>
                      <a:pt x="1924" y="1542"/>
                      <a:pt x="1921" y="1529"/>
                      <a:pt x="1924" y="1516"/>
                    </a:cubicBezTo>
                    <a:cubicBezTo>
                      <a:pt x="1924" y="1515"/>
                      <a:pt x="1924" y="1515"/>
                      <a:pt x="1924" y="1514"/>
                    </a:cubicBezTo>
                    <a:cubicBezTo>
                      <a:pt x="1916" y="1527"/>
                      <a:pt x="1914" y="1547"/>
                      <a:pt x="1918" y="1564"/>
                    </a:cubicBezTo>
                    <a:cubicBezTo>
                      <a:pt x="1920" y="1571"/>
                      <a:pt x="1923" y="1579"/>
                      <a:pt x="1929" y="1583"/>
                    </a:cubicBezTo>
                    <a:cubicBezTo>
                      <a:pt x="1933" y="1585"/>
                      <a:pt x="1940" y="1586"/>
                      <a:pt x="1942" y="1582"/>
                    </a:cubicBezTo>
                    <a:cubicBezTo>
                      <a:pt x="1943" y="1580"/>
                      <a:pt x="1943" y="1579"/>
                      <a:pt x="1942" y="1577"/>
                    </a:cubicBezTo>
                    <a:cubicBezTo>
                      <a:pt x="1941" y="1576"/>
                      <a:pt x="1939" y="1576"/>
                      <a:pt x="1938" y="1577"/>
                    </a:cubicBezTo>
                    <a:cubicBezTo>
                      <a:pt x="1937" y="1577"/>
                      <a:pt x="1937" y="1578"/>
                      <a:pt x="1936" y="1579"/>
                    </a:cubicBezTo>
                    <a:cubicBezTo>
                      <a:pt x="1936" y="1581"/>
                      <a:pt x="1938" y="1582"/>
                      <a:pt x="1939" y="1581"/>
                    </a:cubicBezTo>
                    <a:cubicBezTo>
                      <a:pt x="1940" y="1581"/>
                      <a:pt x="1940" y="1580"/>
                      <a:pt x="1940" y="1580"/>
                    </a:cubicBezTo>
                    <a:cubicBezTo>
                      <a:pt x="1941" y="1581"/>
                      <a:pt x="1941" y="1582"/>
                      <a:pt x="1940" y="1582"/>
                    </a:cubicBezTo>
                    <a:cubicBezTo>
                      <a:pt x="1938" y="1583"/>
                      <a:pt x="1937" y="1583"/>
                      <a:pt x="1935" y="1582"/>
                    </a:cubicBezTo>
                    <a:cubicBezTo>
                      <a:pt x="1933" y="1580"/>
                      <a:pt x="1933" y="1577"/>
                      <a:pt x="1935" y="1575"/>
                    </a:cubicBezTo>
                    <a:cubicBezTo>
                      <a:pt x="1936" y="1573"/>
                      <a:pt x="1938" y="1572"/>
                      <a:pt x="1940" y="1573"/>
                    </a:cubicBezTo>
                    <a:cubicBezTo>
                      <a:pt x="1942" y="1573"/>
                      <a:pt x="1944" y="1574"/>
                      <a:pt x="1945" y="1575"/>
                    </a:cubicBezTo>
                    <a:cubicBezTo>
                      <a:pt x="1947" y="1578"/>
                      <a:pt x="1947" y="1580"/>
                      <a:pt x="1945" y="1583"/>
                    </a:cubicBezTo>
                    <a:cubicBezTo>
                      <a:pt x="1942" y="1587"/>
                      <a:pt x="1937" y="1587"/>
                      <a:pt x="1932" y="1586"/>
                    </a:cubicBezTo>
                    <a:cubicBezTo>
                      <a:pt x="1930" y="1585"/>
                      <a:pt x="1928" y="1584"/>
                      <a:pt x="1926" y="1582"/>
                    </a:cubicBezTo>
                    <a:cubicBezTo>
                      <a:pt x="1932" y="1591"/>
                      <a:pt x="1941" y="1594"/>
                      <a:pt x="1951" y="1593"/>
                    </a:cubicBezTo>
                    <a:cubicBezTo>
                      <a:pt x="1957" y="1593"/>
                      <a:pt x="1962" y="1590"/>
                      <a:pt x="1966" y="1586"/>
                    </a:cubicBezTo>
                    <a:cubicBezTo>
                      <a:pt x="1966" y="1586"/>
                      <a:pt x="1966" y="1586"/>
                      <a:pt x="1966" y="1586"/>
                    </a:cubicBezTo>
                    <a:cubicBezTo>
                      <a:pt x="1962" y="1589"/>
                      <a:pt x="1955" y="1589"/>
                      <a:pt x="1953" y="1581"/>
                    </a:cubicBezTo>
                    <a:cubicBezTo>
                      <a:pt x="1952" y="1575"/>
                      <a:pt x="1958" y="1565"/>
                      <a:pt x="1946" y="1557"/>
                    </a:cubicBezTo>
                    <a:cubicBezTo>
                      <a:pt x="1953" y="1558"/>
                      <a:pt x="1960" y="1560"/>
                      <a:pt x="1964" y="1564"/>
                    </a:cubicBezTo>
                    <a:cubicBezTo>
                      <a:pt x="1969" y="1569"/>
                      <a:pt x="1971" y="1576"/>
                      <a:pt x="1969" y="1582"/>
                    </a:cubicBezTo>
                    <a:cubicBezTo>
                      <a:pt x="1966" y="1590"/>
                      <a:pt x="1958" y="1594"/>
                      <a:pt x="1950" y="1595"/>
                    </a:cubicBezTo>
                    <a:cubicBezTo>
                      <a:pt x="1939" y="1596"/>
                      <a:pt x="1929" y="1590"/>
                      <a:pt x="1923" y="1580"/>
                    </a:cubicBezTo>
                    <a:cubicBezTo>
                      <a:pt x="1917" y="1572"/>
                      <a:pt x="1914" y="1556"/>
                      <a:pt x="1914" y="1545"/>
                    </a:cubicBezTo>
                    <a:cubicBezTo>
                      <a:pt x="1914" y="1536"/>
                      <a:pt x="1917" y="1524"/>
                      <a:pt x="1921" y="1516"/>
                    </a:cubicBezTo>
                    <a:cubicBezTo>
                      <a:pt x="1917" y="1520"/>
                      <a:pt x="1912" y="1524"/>
                      <a:pt x="1907" y="1527"/>
                    </a:cubicBezTo>
                    <a:cubicBezTo>
                      <a:pt x="1896" y="1534"/>
                      <a:pt x="1886" y="1536"/>
                      <a:pt x="1873" y="1535"/>
                    </a:cubicBezTo>
                    <a:cubicBezTo>
                      <a:pt x="1868" y="1535"/>
                      <a:pt x="1864" y="1534"/>
                      <a:pt x="1860" y="1533"/>
                    </a:cubicBezTo>
                    <a:cubicBezTo>
                      <a:pt x="1861" y="1532"/>
                      <a:pt x="1862" y="1531"/>
                      <a:pt x="1861" y="1530"/>
                    </a:cubicBezTo>
                    <a:cubicBezTo>
                      <a:pt x="1865" y="1531"/>
                      <a:pt x="1869" y="1531"/>
                      <a:pt x="1873" y="1532"/>
                    </a:cubicBezTo>
                    <a:cubicBezTo>
                      <a:pt x="1885" y="1532"/>
                      <a:pt x="1894" y="1530"/>
                      <a:pt x="1905" y="1523"/>
                    </a:cubicBezTo>
                    <a:cubicBezTo>
                      <a:pt x="1918" y="1514"/>
                      <a:pt x="1926" y="1501"/>
                      <a:pt x="1932" y="1487"/>
                    </a:cubicBezTo>
                    <a:cubicBezTo>
                      <a:pt x="1929" y="1490"/>
                      <a:pt x="1926" y="1493"/>
                      <a:pt x="1923" y="1496"/>
                    </a:cubicBezTo>
                    <a:cubicBezTo>
                      <a:pt x="1923" y="1496"/>
                      <a:pt x="1923" y="1496"/>
                      <a:pt x="1923" y="1496"/>
                    </a:cubicBezTo>
                    <a:cubicBezTo>
                      <a:pt x="1916" y="1501"/>
                      <a:pt x="1909" y="1505"/>
                      <a:pt x="1900" y="1505"/>
                    </a:cubicBezTo>
                    <a:cubicBezTo>
                      <a:pt x="1908" y="1502"/>
                      <a:pt x="1914" y="1499"/>
                      <a:pt x="1921" y="1494"/>
                    </a:cubicBezTo>
                    <a:cubicBezTo>
                      <a:pt x="1921" y="1494"/>
                      <a:pt x="1921" y="1494"/>
                      <a:pt x="1921" y="1494"/>
                    </a:cubicBezTo>
                    <a:cubicBezTo>
                      <a:pt x="1935" y="1482"/>
                      <a:pt x="1935" y="1478"/>
                      <a:pt x="1939" y="1461"/>
                    </a:cubicBezTo>
                    <a:cubicBezTo>
                      <a:pt x="1945" y="1434"/>
                      <a:pt x="1949" y="1406"/>
                      <a:pt x="1965" y="1387"/>
                    </a:cubicBezTo>
                    <a:cubicBezTo>
                      <a:pt x="1957" y="1401"/>
                      <a:pt x="1936" y="1456"/>
                      <a:pt x="1955" y="1467"/>
                    </a:cubicBezTo>
                    <a:close/>
                    <a:moveTo>
                      <a:pt x="1911" y="1500"/>
                    </a:moveTo>
                    <a:cubicBezTo>
                      <a:pt x="1906" y="1488"/>
                      <a:pt x="1891" y="1496"/>
                      <a:pt x="1885" y="1497"/>
                    </a:cubicBezTo>
                    <a:cubicBezTo>
                      <a:pt x="1881" y="1499"/>
                      <a:pt x="1878" y="1499"/>
                      <a:pt x="1874" y="1497"/>
                    </a:cubicBezTo>
                    <a:cubicBezTo>
                      <a:pt x="1877" y="1501"/>
                      <a:pt x="1886" y="1510"/>
                      <a:pt x="1892" y="1512"/>
                    </a:cubicBezTo>
                    <a:cubicBezTo>
                      <a:pt x="1899" y="1515"/>
                      <a:pt x="1908" y="1513"/>
                      <a:pt x="1911" y="1503"/>
                    </a:cubicBezTo>
                    <a:cubicBezTo>
                      <a:pt x="1907" y="1506"/>
                      <a:pt x="1900" y="1507"/>
                      <a:pt x="1896" y="1504"/>
                    </a:cubicBezTo>
                    <a:cubicBezTo>
                      <a:pt x="1899" y="1504"/>
                      <a:pt x="1906" y="1503"/>
                      <a:pt x="1911" y="1500"/>
                    </a:cubicBezTo>
                    <a:close/>
                    <a:moveTo>
                      <a:pt x="1972" y="1543"/>
                    </a:moveTo>
                    <a:cubicBezTo>
                      <a:pt x="1971" y="1546"/>
                      <a:pt x="1973" y="1550"/>
                      <a:pt x="1976" y="1550"/>
                    </a:cubicBezTo>
                    <a:cubicBezTo>
                      <a:pt x="1979" y="1551"/>
                      <a:pt x="1982" y="1549"/>
                      <a:pt x="1983" y="1546"/>
                    </a:cubicBezTo>
                    <a:cubicBezTo>
                      <a:pt x="1984" y="1543"/>
                      <a:pt x="1982" y="1540"/>
                      <a:pt x="1979" y="1539"/>
                    </a:cubicBezTo>
                    <a:cubicBezTo>
                      <a:pt x="1976" y="1538"/>
                      <a:pt x="1973" y="1540"/>
                      <a:pt x="1972" y="1543"/>
                    </a:cubicBezTo>
                    <a:close/>
                    <a:moveTo>
                      <a:pt x="1955" y="1545"/>
                    </a:moveTo>
                    <a:cubicBezTo>
                      <a:pt x="1954" y="1549"/>
                      <a:pt x="1956" y="1553"/>
                      <a:pt x="1960" y="1554"/>
                    </a:cubicBezTo>
                    <a:cubicBezTo>
                      <a:pt x="1964" y="1555"/>
                      <a:pt x="1968" y="1552"/>
                      <a:pt x="1969" y="1548"/>
                    </a:cubicBezTo>
                    <a:cubicBezTo>
                      <a:pt x="1970" y="1545"/>
                      <a:pt x="1967" y="1541"/>
                      <a:pt x="1963" y="1540"/>
                    </a:cubicBezTo>
                    <a:cubicBezTo>
                      <a:pt x="1960" y="1539"/>
                      <a:pt x="1956" y="1541"/>
                      <a:pt x="1955" y="1545"/>
                    </a:cubicBezTo>
                    <a:close/>
                    <a:moveTo>
                      <a:pt x="1933" y="1543"/>
                    </a:moveTo>
                    <a:cubicBezTo>
                      <a:pt x="1932" y="1548"/>
                      <a:pt x="1935" y="1553"/>
                      <a:pt x="1940" y="1554"/>
                    </a:cubicBezTo>
                    <a:cubicBezTo>
                      <a:pt x="1945" y="1556"/>
                      <a:pt x="1950" y="1553"/>
                      <a:pt x="1952" y="1547"/>
                    </a:cubicBezTo>
                    <a:cubicBezTo>
                      <a:pt x="1953" y="1542"/>
                      <a:pt x="1950" y="1537"/>
                      <a:pt x="1945" y="1536"/>
                    </a:cubicBezTo>
                    <a:cubicBezTo>
                      <a:pt x="1940" y="1535"/>
                      <a:pt x="1935" y="1538"/>
                      <a:pt x="1933" y="1543"/>
                    </a:cubicBezTo>
                    <a:close/>
                    <a:moveTo>
                      <a:pt x="1839" y="1529"/>
                    </a:moveTo>
                    <a:cubicBezTo>
                      <a:pt x="1839" y="1523"/>
                      <a:pt x="1843" y="1518"/>
                      <a:pt x="1849" y="1518"/>
                    </a:cubicBezTo>
                    <a:cubicBezTo>
                      <a:pt x="1854" y="1517"/>
                      <a:pt x="1859" y="1521"/>
                      <a:pt x="1860" y="1527"/>
                    </a:cubicBezTo>
                    <a:cubicBezTo>
                      <a:pt x="1860" y="1533"/>
                      <a:pt x="1856" y="1537"/>
                      <a:pt x="1850" y="1538"/>
                    </a:cubicBezTo>
                    <a:cubicBezTo>
                      <a:pt x="1845" y="1538"/>
                      <a:pt x="1840" y="1534"/>
                      <a:pt x="1839" y="1529"/>
                    </a:cubicBezTo>
                    <a:close/>
                    <a:moveTo>
                      <a:pt x="1827" y="1517"/>
                    </a:moveTo>
                    <a:cubicBezTo>
                      <a:pt x="1827" y="1513"/>
                      <a:pt x="1830" y="1510"/>
                      <a:pt x="1833" y="1510"/>
                    </a:cubicBezTo>
                    <a:cubicBezTo>
                      <a:pt x="1837" y="1510"/>
                      <a:pt x="1840" y="1512"/>
                      <a:pt x="1841" y="1516"/>
                    </a:cubicBezTo>
                    <a:cubicBezTo>
                      <a:pt x="1841" y="1520"/>
                      <a:pt x="1838" y="1523"/>
                      <a:pt x="1834" y="1523"/>
                    </a:cubicBezTo>
                    <a:cubicBezTo>
                      <a:pt x="1831" y="1524"/>
                      <a:pt x="1828" y="1521"/>
                      <a:pt x="1827" y="1517"/>
                    </a:cubicBezTo>
                    <a:close/>
                    <a:moveTo>
                      <a:pt x="1875" y="1349"/>
                    </a:moveTo>
                    <a:cubicBezTo>
                      <a:pt x="1881" y="1335"/>
                      <a:pt x="1884" y="1320"/>
                      <a:pt x="1880" y="1307"/>
                    </a:cubicBezTo>
                    <a:cubicBezTo>
                      <a:pt x="1876" y="1294"/>
                      <a:pt x="1865" y="1283"/>
                      <a:pt x="1852" y="1281"/>
                    </a:cubicBezTo>
                    <a:cubicBezTo>
                      <a:pt x="1844" y="1280"/>
                      <a:pt x="1835" y="1282"/>
                      <a:pt x="1829" y="1285"/>
                    </a:cubicBezTo>
                    <a:cubicBezTo>
                      <a:pt x="1821" y="1290"/>
                      <a:pt x="1816" y="1295"/>
                      <a:pt x="1811" y="1302"/>
                    </a:cubicBezTo>
                    <a:cubicBezTo>
                      <a:pt x="1806" y="1310"/>
                      <a:pt x="1804" y="1316"/>
                      <a:pt x="1802" y="1325"/>
                    </a:cubicBezTo>
                    <a:cubicBezTo>
                      <a:pt x="1802" y="1329"/>
                      <a:pt x="1802" y="1332"/>
                      <a:pt x="1802" y="1336"/>
                    </a:cubicBezTo>
                    <a:cubicBezTo>
                      <a:pt x="1802" y="1346"/>
                      <a:pt x="1804" y="1355"/>
                      <a:pt x="1808" y="1364"/>
                    </a:cubicBezTo>
                    <a:cubicBezTo>
                      <a:pt x="1814" y="1378"/>
                      <a:pt x="1821" y="1387"/>
                      <a:pt x="1833" y="1396"/>
                    </a:cubicBezTo>
                    <a:cubicBezTo>
                      <a:pt x="1834" y="1396"/>
                      <a:pt x="1835" y="1397"/>
                      <a:pt x="1835" y="1397"/>
                    </a:cubicBezTo>
                    <a:cubicBezTo>
                      <a:pt x="1825" y="1397"/>
                      <a:pt x="1814" y="1400"/>
                      <a:pt x="1805" y="1405"/>
                    </a:cubicBezTo>
                    <a:cubicBezTo>
                      <a:pt x="1795" y="1412"/>
                      <a:pt x="1786" y="1421"/>
                      <a:pt x="1783" y="1434"/>
                    </a:cubicBezTo>
                    <a:cubicBezTo>
                      <a:pt x="1782" y="1439"/>
                      <a:pt x="1782" y="1444"/>
                      <a:pt x="1784" y="1450"/>
                    </a:cubicBezTo>
                    <a:cubicBezTo>
                      <a:pt x="1783" y="1444"/>
                      <a:pt x="1784" y="1439"/>
                      <a:pt x="1785" y="1434"/>
                    </a:cubicBezTo>
                    <a:cubicBezTo>
                      <a:pt x="1788" y="1423"/>
                      <a:pt x="1797" y="1414"/>
                      <a:pt x="1807" y="1408"/>
                    </a:cubicBezTo>
                    <a:cubicBezTo>
                      <a:pt x="1815" y="1404"/>
                      <a:pt x="1822" y="1403"/>
                      <a:pt x="1830" y="1402"/>
                    </a:cubicBezTo>
                    <a:cubicBezTo>
                      <a:pt x="1845" y="1402"/>
                      <a:pt x="1856" y="1406"/>
                      <a:pt x="1871" y="1407"/>
                    </a:cubicBezTo>
                    <a:cubicBezTo>
                      <a:pt x="1872" y="1407"/>
                      <a:pt x="1872" y="1407"/>
                      <a:pt x="1872" y="1407"/>
                    </a:cubicBezTo>
                    <a:cubicBezTo>
                      <a:pt x="1880" y="1408"/>
                      <a:pt x="1887" y="1407"/>
                      <a:pt x="1895" y="1405"/>
                    </a:cubicBezTo>
                    <a:cubicBezTo>
                      <a:pt x="1898" y="1405"/>
                      <a:pt x="1916" y="1400"/>
                      <a:pt x="1916" y="1397"/>
                    </a:cubicBezTo>
                    <a:cubicBezTo>
                      <a:pt x="1915" y="1396"/>
                      <a:pt x="1903" y="1399"/>
                      <a:pt x="1901" y="1400"/>
                    </a:cubicBezTo>
                    <a:cubicBezTo>
                      <a:pt x="1891" y="1401"/>
                      <a:pt x="1882" y="1403"/>
                      <a:pt x="1872" y="1402"/>
                    </a:cubicBezTo>
                    <a:cubicBezTo>
                      <a:pt x="1872" y="1402"/>
                      <a:pt x="1871" y="1402"/>
                      <a:pt x="1871" y="1402"/>
                    </a:cubicBezTo>
                    <a:cubicBezTo>
                      <a:pt x="1857" y="1402"/>
                      <a:pt x="1847" y="1400"/>
                      <a:pt x="1835" y="1392"/>
                    </a:cubicBezTo>
                    <a:cubicBezTo>
                      <a:pt x="1822" y="1383"/>
                      <a:pt x="1811" y="1369"/>
                      <a:pt x="1810" y="1353"/>
                    </a:cubicBezTo>
                    <a:cubicBezTo>
                      <a:pt x="1809" y="1344"/>
                      <a:pt x="1815" y="1331"/>
                      <a:pt x="1825" y="1330"/>
                    </a:cubicBezTo>
                    <a:cubicBezTo>
                      <a:pt x="1829" y="1330"/>
                      <a:pt x="1832" y="1332"/>
                      <a:pt x="1833" y="1335"/>
                    </a:cubicBezTo>
                    <a:cubicBezTo>
                      <a:pt x="1834" y="1338"/>
                      <a:pt x="1833" y="1341"/>
                      <a:pt x="1831" y="1343"/>
                    </a:cubicBezTo>
                    <a:cubicBezTo>
                      <a:pt x="1828" y="1345"/>
                      <a:pt x="1826" y="1345"/>
                      <a:pt x="1825" y="1344"/>
                    </a:cubicBezTo>
                    <a:cubicBezTo>
                      <a:pt x="1822" y="1343"/>
                      <a:pt x="1821" y="1339"/>
                      <a:pt x="1823" y="1337"/>
                    </a:cubicBezTo>
                    <a:cubicBezTo>
                      <a:pt x="1824" y="1336"/>
                      <a:pt x="1826" y="1335"/>
                      <a:pt x="1827" y="1336"/>
                    </a:cubicBezTo>
                    <a:cubicBezTo>
                      <a:pt x="1826" y="1334"/>
                      <a:pt x="1824" y="1333"/>
                      <a:pt x="1822" y="1335"/>
                    </a:cubicBezTo>
                    <a:cubicBezTo>
                      <a:pt x="1819" y="1336"/>
                      <a:pt x="1817" y="1340"/>
                      <a:pt x="1818" y="1343"/>
                    </a:cubicBezTo>
                    <a:cubicBezTo>
                      <a:pt x="1820" y="1349"/>
                      <a:pt x="1826" y="1352"/>
                      <a:pt x="1831" y="1351"/>
                    </a:cubicBezTo>
                    <a:cubicBezTo>
                      <a:pt x="1835" y="1350"/>
                      <a:pt x="1839" y="1347"/>
                      <a:pt x="1841" y="1343"/>
                    </a:cubicBezTo>
                    <a:cubicBezTo>
                      <a:pt x="1842" y="1339"/>
                      <a:pt x="1842" y="1335"/>
                      <a:pt x="1840" y="1331"/>
                    </a:cubicBezTo>
                    <a:cubicBezTo>
                      <a:pt x="1838" y="1326"/>
                      <a:pt x="1832" y="1323"/>
                      <a:pt x="1827" y="1324"/>
                    </a:cubicBezTo>
                    <a:cubicBezTo>
                      <a:pt x="1814" y="1325"/>
                      <a:pt x="1807" y="1338"/>
                      <a:pt x="1808" y="1349"/>
                    </a:cubicBezTo>
                    <a:cubicBezTo>
                      <a:pt x="1808" y="1353"/>
                      <a:pt x="1809" y="1357"/>
                      <a:pt x="1810" y="1361"/>
                    </a:cubicBezTo>
                    <a:cubicBezTo>
                      <a:pt x="1805" y="1349"/>
                      <a:pt x="1804" y="1338"/>
                      <a:pt x="1805" y="1325"/>
                    </a:cubicBezTo>
                    <a:cubicBezTo>
                      <a:pt x="1806" y="1317"/>
                      <a:pt x="1808" y="1311"/>
                      <a:pt x="1812" y="1303"/>
                    </a:cubicBezTo>
                    <a:cubicBezTo>
                      <a:pt x="1817" y="1296"/>
                      <a:pt x="1822" y="1291"/>
                      <a:pt x="1829" y="1287"/>
                    </a:cubicBezTo>
                    <a:cubicBezTo>
                      <a:pt x="1833" y="1284"/>
                      <a:pt x="1837" y="1283"/>
                      <a:pt x="1842" y="1282"/>
                    </a:cubicBezTo>
                    <a:cubicBezTo>
                      <a:pt x="1842" y="1282"/>
                      <a:pt x="1842" y="1282"/>
                      <a:pt x="1842" y="1282"/>
                    </a:cubicBezTo>
                    <a:cubicBezTo>
                      <a:pt x="1830" y="1287"/>
                      <a:pt x="1825" y="1300"/>
                      <a:pt x="1838" y="1311"/>
                    </a:cubicBezTo>
                    <a:cubicBezTo>
                      <a:pt x="1848" y="1319"/>
                      <a:pt x="1873" y="1318"/>
                      <a:pt x="1875" y="1349"/>
                    </a:cubicBezTo>
                    <a:close/>
                    <a:moveTo>
                      <a:pt x="1786" y="1434"/>
                    </a:moveTo>
                    <a:cubicBezTo>
                      <a:pt x="1802" y="1436"/>
                      <a:pt x="1796" y="1457"/>
                      <a:pt x="1796" y="1463"/>
                    </a:cubicBezTo>
                    <a:cubicBezTo>
                      <a:pt x="1796" y="1469"/>
                      <a:pt x="1797" y="1473"/>
                      <a:pt x="1800" y="1476"/>
                    </a:cubicBezTo>
                    <a:cubicBezTo>
                      <a:pt x="1794" y="1475"/>
                      <a:pt x="1781" y="1466"/>
                      <a:pt x="1777" y="1460"/>
                    </a:cubicBezTo>
                    <a:cubicBezTo>
                      <a:pt x="1771" y="1452"/>
                      <a:pt x="1771" y="1441"/>
                      <a:pt x="1781" y="1434"/>
                    </a:cubicBezTo>
                    <a:cubicBezTo>
                      <a:pt x="1780" y="1440"/>
                      <a:pt x="1781" y="1448"/>
                      <a:pt x="1785" y="1453"/>
                    </a:cubicBezTo>
                    <a:cubicBezTo>
                      <a:pt x="1784" y="1450"/>
                      <a:pt x="1783" y="1441"/>
                      <a:pt x="1786" y="1434"/>
                    </a:cubicBezTo>
                    <a:close/>
                    <a:moveTo>
                      <a:pt x="2088" y="1392"/>
                    </a:moveTo>
                    <a:cubicBezTo>
                      <a:pt x="2081" y="1412"/>
                      <a:pt x="2071" y="1422"/>
                      <a:pt x="2061" y="1439"/>
                    </a:cubicBezTo>
                    <a:cubicBezTo>
                      <a:pt x="2056" y="1448"/>
                      <a:pt x="2053" y="1456"/>
                      <a:pt x="2055" y="1466"/>
                    </a:cubicBezTo>
                    <a:cubicBezTo>
                      <a:pt x="2057" y="1474"/>
                      <a:pt x="2062" y="1481"/>
                      <a:pt x="2070" y="1483"/>
                    </a:cubicBezTo>
                    <a:cubicBezTo>
                      <a:pt x="2077" y="1485"/>
                      <a:pt x="2085" y="1483"/>
                      <a:pt x="2089" y="1478"/>
                    </a:cubicBezTo>
                    <a:cubicBezTo>
                      <a:pt x="2093" y="1474"/>
                      <a:pt x="2094" y="1470"/>
                      <a:pt x="2093" y="1465"/>
                    </a:cubicBezTo>
                    <a:cubicBezTo>
                      <a:pt x="2092" y="1459"/>
                      <a:pt x="2086" y="1453"/>
                      <a:pt x="2080" y="1455"/>
                    </a:cubicBezTo>
                    <a:cubicBezTo>
                      <a:pt x="2076" y="1456"/>
                      <a:pt x="2073" y="1460"/>
                      <a:pt x="2073" y="1464"/>
                    </a:cubicBezTo>
                    <a:cubicBezTo>
                      <a:pt x="2074" y="1469"/>
                      <a:pt x="2078" y="1472"/>
                      <a:pt x="2083" y="1472"/>
                    </a:cubicBezTo>
                    <a:cubicBezTo>
                      <a:pt x="2087" y="1471"/>
                      <a:pt x="2091" y="1467"/>
                      <a:pt x="2090" y="1463"/>
                    </a:cubicBezTo>
                    <a:cubicBezTo>
                      <a:pt x="2090" y="1462"/>
                      <a:pt x="2090" y="1461"/>
                      <a:pt x="2090" y="1460"/>
                    </a:cubicBezTo>
                    <a:cubicBezTo>
                      <a:pt x="2091" y="1461"/>
                      <a:pt x="2091" y="1463"/>
                      <a:pt x="2092" y="1465"/>
                    </a:cubicBezTo>
                    <a:cubicBezTo>
                      <a:pt x="2092" y="1469"/>
                      <a:pt x="2091" y="1473"/>
                      <a:pt x="2088" y="1476"/>
                    </a:cubicBezTo>
                    <a:cubicBezTo>
                      <a:pt x="2083" y="1480"/>
                      <a:pt x="2077" y="1482"/>
                      <a:pt x="2071" y="1480"/>
                    </a:cubicBezTo>
                    <a:cubicBezTo>
                      <a:pt x="2064" y="1478"/>
                      <a:pt x="2060" y="1472"/>
                      <a:pt x="2058" y="1465"/>
                    </a:cubicBezTo>
                    <a:cubicBezTo>
                      <a:pt x="2057" y="1456"/>
                      <a:pt x="2060" y="1449"/>
                      <a:pt x="2064" y="1441"/>
                    </a:cubicBezTo>
                    <a:cubicBezTo>
                      <a:pt x="2075" y="1424"/>
                      <a:pt x="2085" y="1414"/>
                      <a:pt x="2093" y="1394"/>
                    </a:cubicBezTo>
                    <a:cubicBezTo>
                      <a:pt x="2100" y="1376"/>
                      <a:pt x="2102" y="1356"/>
                      <a:pt x="2095" y="1337"/>
                    </a:cubicBezTo>
                    <a:cubicBezTo>
                      <a:pt x="2089" y="1320"/>
                      <a:pt x="2077" y="1308"/>
                      <a:pt x="2058" y="1305"/>
                    </a:cubicBezTo>
                    <a:cubicBezTo>
                      <a:pt x="2041" y="1304"/>
                      <a:pt x="2024" y="1311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16" y="1327"/>
                      <a:pt x="2016" y="1327"/>
                      <a:pt x="2016" y="1327"/>
                    </a:cubicBezTo>
                    <a:cubicBezTo>
                      <a:pt x="2023" y="1323"/>
                      <a:pt x="2033" y="1321"/>
                      <a:pt x="2042" y="1325"/>
                    </a:cubicBezTo>
                    <a:cubicBezTo>
                      <a:pt x="2057" y="1333"/>
                      <a:pt x="2061" y="1348"/>
                      <a:pt x="2055" y="1363"/>
                    </a:cubicBezTo>
                    <a:cubicBezTo>
                      <a:pt x="2044" y="1391"/>
                      <a:pt x="2077" y="1405"/>
                      <a:pt x="2090" y="1375"/>
                    </a:cubicBezTo>
                    <a:cubicBezTo>
                      <a:pt x="2096" y="1360"/>
                      <a:pt x="2090" y="1342"/>
                      <a:pt x="2082" y="1332"/>
                    </a:cubicBezTo>
                    <a:cubicBezTo>
                      <a:pt x="2065" y="1312"/>
                      <a:pt x="2030" y="1305"/>
                      <a:pt x="2016" y="1327"/>
                    </a:cubicBezTo>
                    <a:cubicBezTo>
                      <a:pt x="2025" y="1313"/>
                      <a:pt x="2041" y="1306"/>
                      <a:pt x="2058" y="1308"/>
                    </a:cubicBezTo>
                    <a:cubicBezTo>
                      <a:pt x="2075" y="1311"/>
                      <a:pt x="2086" y="1322"/>
                      <a:pt x="2091" y="1338"/>
                    </a:cubicBezTo>
                    <a:cubicBezTo>
                      <a:pt x="2097" y="1357"/>
                      <a:pt x="2095" y="1375"/>
                      <a:pt x="2088" y="1392"/>
                    </a:cubicBezTo>
                    <a:close/>
                    <a:moveTo>
                      <a:pt x="1925" y="1394"/>
                    </a:moveTo>
                    <a:cubicBezTo>
                      <a:pt x="1891" y="1389"/>
                      <a:pt x="1877" y="1363"/>
                      <a:pt x="1862" y="1356"/>
                    </a:cubicBezTo>
                    <a:cubicBezTo>
                      <a:pt x="1846" y="1347"/>
                      <a:pt x="1836" y="1366"/>
                      <a:pt x="1851" y="1379"/>
                    </a:cubicBezTo>
                    <a:cubicBezTo>
                      <a:pt x="1868" y="1393"/>
                      <a:pt x="1899" y="1398"/>
                      <a:pt x="1925" y="1394"/>
                    </a:cubicBezTo>
                    <a:close/>
                    <a:moveTo>
                      <a:pt x="1967" y="1383"/>
                    </a:moveTo>
                    <a:cubicBezTo>
                      <a:pt x="1964" y="1399"/>
                      <a:pt x="1969" y="1415"/>
                      <a:pt x="1979" y="1426"/>
                    </a:cubicBezTo>
                    <a:cubicBezTo>
                      <a:pt x="1988" y="1436"/>
                      <a:pt x="2002" y="1443"/>
                      <a:pt x="2013" y="1437"/>
                    </a:cubicBezTo>
                    <a:cubicBezTo>
                      <a:pt x="2016" y="1442"/>
                      <a:pt x="2010" y="1450"/>
                      <a:pt x="2002" y="1451"/>
                    </a:cubicBezTo>
                    <a:cubicBezTo>
                      <a:pt x="1994" y="1453"/>
                      <a:pt x="1982" y="1447"/>
                      <a:pt x="1979" y="1435"/>
                    </a:cubicBezTo>
                    <a:cubicBezTo>
                      <a:pt x="1968" y="1439"/>
                      <a:pt x="1954" y="1410"/>
                      <a:pt x="1967" y="1383"/>
                    </a:cubicBezTo>
                    <a:close/>
                    <a:moveTo>
                      <a:pt x="2060" y="1281"/>
                    </a:moveTo>
                    <a:cubicBezTo>
                      <a:pt x="2051" y="1273"/>
                      <a:pt x="2036" y="1267"/>
                      <a:pt x="2026" y="1267"/>
                    </a:cubicBezTo>
                    <a:cubicBezTo>
                      <a:pt x="2013" y="1266"/>
                      <a:pt x="1995" y="1271"/>
                      <a:pt x="1990" y="1284"/>
                    </a:cubicBezTo>
                    <a:cubicBezTo>
                      <a:pt x="1977" y="1279"/>
                      <a:pt x="1965" y="1282"/>
                      <a:pt x="1955" y="1286"/>
                    </a:cubicBezTo>
                    <a:cubicBezTo>
                      <a:pt x="1939" y="1291"/>
                      <a:pt x="1921" y="1295"/>
                      <a:pt x="1913" y="1284"/>
                    </a:cubicBezTo>
                    <a:cubicBezTo>
                      <a:pt x="1916" y="1301"/>
                      <a:pt x="1936" y="1310"/>
                      <a:pt x="1952" y="1310"/>
                    </a:cubicBezTo>
                    <a:cubicBezTo>
                      <a:pt x="1973" y="1310"/>
                      <a:pt x="1984" y="1299"/>
                      <a:pt x="2004" y="1287"/>
                    </a:cubicBezTo>
                    <a:cubicBezTo>
                      <a:pt x="2014" y="1280"/>
                      <a:pt x="2043" y="1275"/>
                      <a:pt x="2060" y="1281"/>
                    </a:cubicBezTo>
                    <a:close/>
                    <a:moveTo>
                      <a:pt x="1973" y="1374"/>
                    </a:moveTo>
                    <a:cubicBezTo>
                      <a:pt x="1968" y="1387"/>
                      <a:pt x="1986" y="1400"/>
                      <a:pt x="2000" y="1403"/>
                    </a:cubicBezTo>
                    <a:cubicBezTo>
                      <a:pt x="2015" y="1407"/>
                      <a:pt x="2034" y="1406"/>
                      <a:pt x="2043" y="1422"/>
                    </a:cubicBezTo>
                    <a:cubicBezTo>
                      <a:pt x="2048" y="1430"/>
                      <a:pt x="2049" y="1440"/>
                      <a:pt x="2043" y="1448"/>
                    </a:cubicBezTo>
                    <a:cubicBezTo>
                      <a:pt x="2040" y="1453"/>
                      <a:pt x="2035" y="1455"/>
                      <a:pt x="2029" y="1452"/>
                    </a:cubicBezTo>
                    <a:cubicBezTo>
                      <a:pt x="2033" y="1452"/>
                      <a:pt x="2039" y="1445"/>
                      <a:pt x="2037" y="1439"/>
                    </a:cubicBezTo>
                    <a:cubicBezTo>
                      <a:pt x="2036" y="1433"/>
                      <a:pt x="2030" y="1429"/>
                      <a:pt x="2023" y="1428"/>
                    </a:cubicBezTo>
                    <a:cubicBezTo>
                      <a:pt x="2009" y="1426"/>
                      <a:pt x="1996" y="1427"/>
                      <a:pt x="1984" y="1420"/>
                    </a:cubicBezTo>
                    <a:cubicBezTo>
                      <a:pt x="1969" y="1412"/>
                      <a:pt x="1961" y="1391"/>
                      <a:pt x="1973" y="1374"/>
                    </a:cubicBezTo>
                    <a:close/>
                    <a:moveTo>
                      <a:pt x="1857" y="1448"/>
                    </a:moveTo>
                    <a:cubicBezTo>
                      <a:pt x="1841" y="1448"/>
                      <a:pt x="1819" y="1461"/>
                      <a:pt x="1812" y="1476"/>
                    </a:cubicBezTo>
                    <a:cubicBezTo>
                      <a:pt x="1805" y="1492"/>
                      <a:pt x="1817" y="1503"/>
                      <a:pt x="1828" y="1487"/>
                    </a:cubicBezTo>
                    <a:cubicBezTo>
                      <a:pt x="1837" y="1476"/>
                      <a:pt x="1843" y="1453"/>
                      <a:pt x="1857" y="1448"/>
                    </a:cubicBezTo>
                    <a:close/>
                    <a:moveTo>
                      <a:pt x="1881" y="1449"/>
                    </a:moveTo>
                    <a:cubicBezTo>
                      <a:pt x="1885" y="1450"/>
                      <a:pt x="1888" y="1449"/>
                      <a:pt x="1890" y="1447"/>
                    </a:cubicBezTo>
                    <a:cubicBezTo>
                      <a:pt x="1893" y="1444"/>
                      <a:pt x="1894" y="1439"/>
                      <a:pt x="1893" y="1434"/>
                    </a:cubicBezTo>
                    <a:cubicBezTo>
                      <a:pt x="1890" y="1429"/>
                      <a:pt x="1885" y="1427"/>
                      <a:pt x="1880" y="1428"/>
                    </a:cubicBezTo>
                    <a:cubicBezTo>
                      <a:pt x="1872" y="1430"/>
                      <a:pt x="1873" y="1437"/>
                      <a:pt x="1870" y="1441"/>
                    </a:cubicBezTo>
                    <a:cubicBezTo>
                      <a:pt x="1867" y="1445"/>
                      <a:pt x="1859" y="1446"/>
                      <a:pt x="1852" y="1443"/>
                    </a:cubicBezTo>
                    <a:cubicBezTo>
                      <a:pt x="1844" y="1440"/>
                      <a:pt x="1839" y="1433"/>
                      <a:pt x="1840" y="1424"/>
                    </a:cubicBezTo>
                    <a:cubicBezTo>
                      <a:pt x="1841" y="1419"/>
                      <a:pt x="1844" y="1414"/>
                      <a:pt x="1850" y="1414"/>
                    </a:cubicBezTo>
                    <a:cubicBezTo>
                      <a:pt x="1846" y="1418"/>
                      <a:pt x="1848" y="1426"/>
                      <a:pt x="1855" y="1426"/>
                    </a:cubicBezTo>
                    <a:cubicBezTo>
                      <a:pt x="1859" y="1427"/>
                      <a:pt x="1866" y="1423"/>
                      <a:pt x="1874" y="1419"/>
                    </a:cubicBezTo>
                    <a:cubicBezTo>
                      <a:pt x="1882" y="1416"/>
                      <a:pt x="1889" y="1414"/>
                      <a:pt x="1896" y="1416"/>
                    </a:cubicBezTo>
                    <a:cubicBezTo>
                      <a:pt x="1911" y="1419"/>
                      <a:pt x="1918" y="1435"/>
                      <a:pt x="1913" y="1448"/>
                    </a:cubicBezTo>
                    <a:cubicBezTo>
                      <a:pt x="1909" y="1455"/>
                      <a:pt x="1903" y="1459"/>
                      <a:pt x="1897" y="1461"/>
                    </a:cubicBezTo>
                    <a:cubicBezTo>
                      <a:pt x="1889" y="1465"/>
                      <a:pt x="1869" y="1467"/>
                      <a:pt x="1864" y="1475"/>
                    </a:cubicBezTo>
                    <a:cubicBezTo>
                      <a:pt x="1860" y="1481"/>
                      <a:pt x="1863" y="1487"/>
                      <a:pt x="1867" y="1488"/>
                    </a:cubicBezTo>
                    <a:cubicBezTo>
                      <a:pt x="1864" y="1493"/>
                      <a:pt x="1855" y="1491"/>
                      <a:pt x="1852" y="1485"/>
                    </a:cubicBezTo>
                    <a:cubicBezTo>
                      <a:pt x="1845" y="1475"/>
                      <a:pt x="1848" y="1458"/>
                      <a:pt x="1862" y="1451"/>
                    </a:cubicBezTo>
                    <a:cubicBezTo>
                      <a:pt x="1867" y="1449"/>
                      <a:pt x="1873" y="1449"/>
                      <a:pt x="1881" y="1449"/>
                    </a:cubicBezTo>
                    <a:close/>
                    <a:moveTo>
                      <a:pt x="1882" y="1447"/>
                    </a:moveTo>
                    <a:cubicBezTo>
                      <a:pt x="1887" y="1447"/>
                      <a:pt x="1892" y="1444"/>
                      <a:pt x="1892" y="1439"/>
                    </a:cubicBezTo>
                    <a:cubicBezTo>
                      <a:pt x="1891" y="1430"/>
                      <a:pt x="1880" y="1428"/>
                      <a:pt x="1876" y="1434"/>
                    </a:cubicBezTo>
                    <a:cubicBezTo>
                      <a:pt x="1872" y="1438"/>
                      <a:pt x="1873" y="1443"/>
                      <a:pt x="1866" y="1446"/>
                    </a:cubicBezTo>
                    <a:cubicBezTo>
                      <a:pt x="1874" y="1444"/>
                      <a:pt x="1876" y="1448"/>
                      <a:pt x="1882" y="1447"/>
                    </a:cubicBezTo>
                    <a:close/>
                    <a:moveTo>
                      <a:pt x="1917" y="1434"/>
                    </a:moveTo>
                    <a:cubicBezTo>
                      <a:pt x="1917" y="1426"/>
                      <a:pt x="1910" y="1418"/>
                      <a:pt x="1904" y="1416"/>
                    </a:cubicBezTo>
                    <a:cubicBezTo>
                      <a:pt x="1906" y="1407"/>
                      <a:pt x="1924" y="1404"/>
                      <a:pt x="1928" y="1416"/>
                    </a:cubicBezTo>
                    <a:cubicBezTo>
                      <a:pt x="1931" y="1424"/>
                      <a:pt x="1925" y="1434"/>
                      <a:pt x="1917" y="1434"/>
                    </a:cubicBezTo>
                    <a:close/>
                    <a:moveTo>
                      <a:pt x="1919" y="1168"/>
                    </a:moveTo>
                    <a:cubicBezTo>
                      <a:pt x="1929" y="1190"/>
                      <a:pt x="1954" y="1187"/>
                      <a:pt x="1966" y="1184"/>
                    </a:cubicBezTo>
                    <a:cubicBezTo>
                      <a:pt x="1980" y="1181"/>
                      <a:pt x="1994" y="1172"/>
                      <a:pt x="2008" y="1180"/>
                    </a:cubicBezTo>
                    <a:cubicBezTo>
                      <a:pt x="2016" y="1184"/>
                      <a:pt x="2021" y="1192"/>
                      <a:pt x="2020" y="1201"/>
                    </a:cubicBezTo>
                    <a:cubicBezTo>
                      <a:pt x="2019" y="1206"/>
                      <a:pt x="2016" y="1210"/>
                      <a:pt x="2011" y="1211"/>
                    </a:cubicBezTo>
                    <a:cubicBezTo>
                      <a:pt x="2014" y="1208"/>
                      <a:pt x="2015" y="1201"/>
                      <a:pt x="2012" y="1196"/>
                    </a:cubicBezTo>
                    <a:cubicBezTo>
                      <a:pt x="2008" y="1192"/>
                      <a:pt x="2001" y="1192"/>
                      <a:pt x="1995" y="1194"/>
                    </a:cubicBezTo>
                    <a:cubicBezTo>
                      <a:pt x="1980" y="1200"/>
                      <a:pt x="1965" y="1204"/>
                      <a:pt x="1951" y="1202"/>
                    </a:cubicBezTo>
                    <a:cubicBezTo>
                      <a:pt x="1936" y="1199"/>
                      <a:pt x="1920" y="1186"/>
                      <a:pt x="1919" y="1168"/>
                    </a:cubicBezTo>
                    <a:close/>
                    <a:moveTo>
                      <a:pt x="2163" y="1130"/>
                    </a:moveTo>
                    <a:cubicBezTo>
                      <a:pt x="2165" y="1129"/>
                      <a:pt x="2168" y="1129"/>
                      <a:pt x="2170" y="1131"/>
                    </a:cubicBezTo>
                    <a:cubicBezTo>
                      <a:pt x="2172" y="1132"/>
                      <a:pt x="2174" y="1135"/>
                      <a:pt x="2173" y="1139"/>
                    </a:cubicBezTo>
                    <a:cubicBezTo>
                      <a:pt x="2172" y="1143"/>
                      <a:pt x="2169" y="1146"/>
                      <a:pt x="2165" y="1146"/>
                    </a:cubicBezTo>
                    <a:cubicBezTo>
                      <a:pt x="2159" y="1146"/>
                      <a:pt x="2159" y="1141"/>
                      <a:pt x="2156" y="1138"/>
                    </a:cubicBezTo>
                    <a:cubicBezTo>
                      <a:pt x="2153" y="1135"/>
                      <a:pt x="2147" y="1136"/>
                      <a:pt x="2143" y="1139"/>
                    </a:cubicBezTo>
                    <a:cubicBezTo>
                      <a:pt x="2137" y="1143"/>
                      <a:pt x="2135" y="1149"/>
                      <a:pt x="2137" y="1155"/>
                    </a:cubicBezTo>
                    <a:cubicBezTo>
                      <a:pt x="2138" y="1159"/>
                      <a:pt x="2141" y="1162"/>
                      <a:pt x="2145" y="1160"/>
                    </a:cubicBezTo>
                    <a:cubicBezTo>
                      <a:pt x="2142" y="1158"/>
                      <a:pt x="2142" y="1152"/>
                      <a:pt x="2147" y="1151"/>
                    </a:cubicBezTo>
                    <a:cubicBezTo>
                      <a:pt x="2150" y="1150"/>
                      <a:pt x="2156" y="1152"/>
                      <a:pt x="2162" y="1153"/>
                    </a:cubicBezTo>
                    <a:cubicBezTo>
                      <a:pt x="2168" y="1154"/>
                      <a:pt x="2174" y="1154"/>
                      <a:pt x="2179" y="1152"/>
                    </a:cubicBezTo>
                    <a:cubicBezTo>
                      <a:pt x="2189" y="1148"/>
                      <a:pt x="2192" y="1135"/>
                      <a:pt x="2186" y="1126"/>
                    </a:cubicBezTo>
                    <a:cubicBezTo>
                      <a:pt x="2182" y="1122"/>
                      <a:pt x="2177" y="1120"/>
                      <a:pt x="2172" y="1119"/>
                    </a:cubicBezTo>
                    <a:cubicBezTo>
                      <a:pt x="2166" y="1118"/>
                      <a:pt x="2151" y="1119"/>
                      <a:pt x="2146" y="1114"/>
                    </a:cubicBezTo>
                    <a:cubicBezTo>
                      <a:pt x="2142" y="1110"/>
                      <a:pt x="2143" y="1105"/>
                      <a:pt x="2146" y="1104"/>
                    </a:cubicBezTo>
                    <a:cubicBezTo>
                      <a:pt x="2143" y="1101"/>
                      <a:pt x="2137" y="1104"/>
                      <a:pt x="2135" y="1108"/>
                    </a:cubicBezTo>
                    <a:cubicBezTo>
                      <a:pt x="2132" y="1117"/>
                      <a:pt x="2137" y="1129"/>
                      <a:pt x="2148" y="1132"/>
                    </a:cubicBezTo>
                    <a:cubicBezTo>
                      <a:pt x="2153" y="1133"/>
                      <a:pt x="2157" y="1132"/>
                      <a:pt x="2163" y="1130"/>
                    </a:cubicBezTo>
                    <a:close/>
                    <a:moveTo>
                      <a:pt x="2284" y="1230"/>
                    </a:moveTo>
                    <a:cubicBezTo>
                      <a:pt x="2267" y="1230"/>
                      <a:pt x="2259" y="1242"/>
                      <a:pt x="2254" y="1245"/>
                    </a:cubicBezTo>
                    <a:cubicBezTo>
                      <a:pt x="2248" y="1249"/>
                      <a:pt x="2244" y="1242"/>
                      <a:pt x="2249" y="1236"/>
                    </a:cubicBezTo>
                    <a:cubicBezTo>
                      <a:pt x="2255" y="1231"/>
                      <a:pt x="2271" y="1225"/>
                      <a:pt x="2284" y="1230"/>
                    </a:cubicBezTo>
                    <a:close/>
                    <a:moveTo>
                      <a:pt x="2221" y="1249"/>
                    </a:moveTo>
                    <a:cubicBezTo>
                      <a:pt x="2221" y="1247"/>
                      <a:pt x="2222" y="1246"/>
                      <a:pt x="2223" y="1246"/>
                    </a:cubicBezTo>
                    <a:cubicBezTo>
                      <a:pt x="2225" y="1245"/>
                      <a:pt x="2227" y="1245"/>
                      <a:pt x="2229" y="1246"/>
                    </a:cubicBezTo>
                    <a:cubicBezTo>
                      <a:pt x="2231" y="1248"/>
                      <a:pt x="2231" y="1250"/>
                      <a:pt x="2230" y="1252"/>
                    </a:cubicBezTo>
                    <a:cubicBezTo>
                      <a:pt x="2228" y="1255"/>
                      <a:pt x="2225" y="1254"/>
                      <a:pt x="2223" y="1255"/>
                    </a:cubicBezTo>
                    <a:cubicBezTo>
                      <a:pt x="2221" y="1256"/>
                      <a:pt x="2219" y="1259"/>
                      <a:pt x="2220" y="1262"/>
                    </a:cubicBezTo>
                    <a:cubicBezTo>
                      <a:pt x="2220" y="1266"/>
                      <a:pt x="2223" y="1269"/>
                      <a:pt x="2227" y="1269"/>
                    </a:cubicBezTo>
                    <a:cubicBezTo>
                      <a:pt x="2229" y="1270"/>
                      <a:pt x="2231" y="1269"/>
                      <a:pt x="2232" y="1266"/>
                    </a:cubicBezTo>
                    <a:cubicBezTo>
                      <a:pt x="2230" y="1267"/>
                      <a:pt x="2227" y="1266"/>
                      <a:pt x="2227" y="1263"/>
                    </a:cubicBezTo>
                    <a:cubicBezTo>
                      <a:pt x="2228" y="1261"/>
                      <a:pt x="2230" y="1259"/>
                      <a:pt x="2233" y="1256"/>
                    </a:cubicBezTo>
                    <a:cubicBezTo>
                      <a:pt x="2235" y="1253"/>
                      <a:pt x="2237" y="1250"/>
                      <a:pt x="2237" y="1247"/>
                    </a:cubicBezTo>
                    <a:cubicBezTo>
                      <a:pt x="2237" y="1241"/>
                      <a:pt x="2232" y="1235"/>
                      <a:pt x="2225" y="1236"/>
                    </a:cubicBezTo>
                    <a:cubicBezTo>
                      <a:pt x="2222" y="1237"/>
                      <a:pt x="2220" y="1239"/>
                      <a:pt x="2218" y="1241"/>
                    </a:cubicBezTo>
                    <a:cubicBezTo>
                      <a:pt x="2216" y="1244"/>
                      <a:pt x="2212" y="1252"/>
                      <a:pt x="2208" y="1253"/>
                    </a:cubicBezTo>
                    <a:cubicBezTo>
                      <a:pt x="2205" y="1254"/>
                      <a:pt x="2203" y="1252"/>
                      <a:pt x="2203" y="1250"/>
                    </a:cubicBezTo>
                    <a:cubicBezTo>
                      <a:pt x="2201" y="1251"/>
                      <a:pt x="2200" y="1255"/>
                      <a:pt x="2202" y="1257"/>
                    </a:cubicBezTo>
                    <a:cubicBezTo>
                      <a:pt x="2205" y="1261"/>
                      <a:pt x="2213" y="1262"/>
                      <a:pt x="2218" y="1257"/>
                    </a:cubicBezTo>
                    <a:cubicBezTo>
                      <a:pt x="2220" y="1255"/>
                      <a:pt x="2220" y="1252"/>
                      <a:pt x="2221" y="1249"/>
                    </a:cubicBezTo>
                    <a:close/>
                    <a:moveTo>
                      <a:pt x="2222" y="1249"/>
                    </a:moveTo>
                    <a:cubicBezTo>
                      <a:pt x="2223" y="1247"/>
                      <a:pt x="2225" y="1245"/>
                      <a:pt x="2227" y="1246"/>
                    </a:cubicBezTo>
                    <a:cubicBezTo>
                      <a:pt x="2230" y="1247"/>
                      <a:pt x="2230" y="1252"/>
                      <a:pt x="2227" y="1253"/>
                    </a:cubicBezTo>
                    <a:cubicBezTo>
                      <a:pt x="2224" y="1254"/>
                      <a:pt x="2223" y="1253"/>
                      <a:pt x="2220" y="1256"/>
                    </a:cubicBezTo>
                    <a:cubicBezTo>
                      <a:pt x="2222" y="1253"/>
                      <a:pt x="2221" y="1251"/>
                      <a:pt x="2222" y="1249"/>
                    </a:cubicBezTo>
                    <a:close/>
                    <a:moveTo>
                      <a:pt x="2232" y="1236"/>
                    </a:moveTo>
                    <a:cubicBezTo>
                      <a:pt x="2235" y="1237"/>
                      <a:pt x="2238" y="1241"/>
                      <a:pt x="2238" y="1244"/>
                    </a:cubicBezTo>
                    <a:cubicBezTo>
                      <a:pt x="2242" y="1244"/>
                      <a:pt x="2245" y="1237"/>
                      <a:pt x="2241" y="1233"/>
                    </a:cubicBezTo>
                    <a:cubicBezTo>
                      <a:pt x="2238" y="1231"/>
                      <a:pt x="2233" y="1232"/>
                      <a:pt x="2232" y="1236"/>
                    </a:cubicBezTo>
                    <a:close/>
                    <a:moveTo>
                      <a:pt x="2241" y="1233"/>
                    </a:moveTo>
                    <a:cubicBezTo>
                      <a:pt x="2242" y="1233"/>
                      <a:pt x="2243" y="1234"/>
                      <a:pt x="2243" y="1235"/>
                    </a:cubicBezTo>
                    <a:cubicBezTo>
                      <a:pt x="2249" y="1229"/>
                      <a:pt x="2257" y="1226"/>
                      <a:pt x="2265" y="1225"/>
                    </a:cubicBezTo>
                    <a:cubicBezTo>
                      <a:pt x="2280" y="1223"/>
                      <a:pt x="2290" y="1233"/>
                      <a:pt x="2312" y="1234"/>
                    </a:cubicBezTo>
                    <a:cubicBezTo>
                      <a:pt x="2322" y="1234"/>
                      <a:pt x="2331" y="1232"/>
                      <a:pt x="2337" y="1229"/>
                    </a:cubicBezTo>
                    <a:cubicBezTo>
                      <a:pt x="2351" y="1223"/>
                      <a:pt x="2364" y="1210"/>
                      <a:pt x="2381" y="1207"/>
                    </a:cubicBezTo>
                    <a:cubicBezTo>
                      <a:pt x="2374" y="1210"/>
                      <a:pt x="2371" y="1219"/>
                      <a:pt x="2380" y="1224"/>
                    </a:cubicBezTo>
                    <a:cubicBezTo>
                      <a:pt x="2386" y="1227"/>
                      <a:pt x="2399" y="1224"/>
                      <a:pt x="2404" y="1241"/>
                    </a:cubicBezTo>
                    <a:cubicBezTo>
                      <a:pt x="2406" y="1232"/>
                      <a:pt x="2406" y="1223"/>
                      <a:pt x="2401" y="1216"/>
                    </a:cubicBezTo>
                    <a:cubicBezTo>
                      <a:pt x="2398" y="1211"/>
                      <a:pt x="2394" y="1208"/>
                      <a:pt x="2389" y="1207"/>
                    </a:cubicBezTo>
                    <a:cubicBezTo>
                      <a:pt x="2366" y="1200"/>
                      <a:pt x="2346" y="1229"/>
                      <a:pt x="2326" y="1229"/>
                    </a:cubicBezTo>
                    <a:cubicBezTo>
                      <a:pt x="2327" y="1229"/>
                      <a:pt x="2328" y="1229"/>
                      <a:pt x="2329" y="1229"/>
                    </a:cubicBezTo>
                    <a:cubicBezTo>
                      <a:pt x="2348" y="1225"/>
                      <a:pt x="2359" y="1204"/>
                      <a:pt x="2353" y="1186"/>
                    </a:cubicBezTo>
                    <a:cubicBezTo>
                      <a:pt x="2350" y="1177"/>
                      <a:pt x="2343" y="1169"/>
                      <a:pt x="2333" y="1165"/>
                    </a:cubicBezTo>
                    <a:cubicBezTo>
                      <a:pt x="2322" y="1162"/>
                      <a:pt x="2310" y="1163"/>
                      <a:pt x="2301" y="1171"/>
                    </a:cubicBezTo>
                    <a:cubicBezTo>
                      <a:pt x="2292" y="1179"/>
                      <a:pt x="2288" y="1190"/>
                      <a:pt x="2293" y="1202"/>
                    </a:cubicBezTo>
                    <a:cubicBezTo>
                      <a:pt x="2296" y="1209"/>
                      <a:pt x="2304" y="1212"/>
                      <a:pt x="2311" y="1212"/>
                    </a:cubicBezTo>
                    <a:cubicBezTo>
                      <a:pt x="2321" y="1211"/>
                      <a:pt x="2327" y="1203"/>
                      <a:pt x="2327" y="1195"/>
                    </a:cubicBezTo>
                    <a:cubicBezTo>
                      <a:pt x="2328" y="1187"/>
                      <a:pt x="2320" y="1179"/>
                      <a:pt x="2310" y="1181"/>
                    </a:cubicBezTo>
                    <a:cubicBezTo>
                      <a:pt x="2322" y="1180"/>
                      <a:pt x="2327" y="1188"/>
                      <a:pt x="2325" y="1196"/>
                    </a:cubicBezTo>
                    <a:cubicBezTo>
                      <a:pt x="2325" y="1203"/>
                      <a:pt x="2320" y="1209"/>
                      <a:pt x="2311" y="1209"/>
                    </a:cubicBezTo>
                    <a:cubicBezTo>
                      <a:pt x="2305" y="1210"/>
                      <a:pt x="2298" y="1206"/>
                      <a:pt x="2296" y="1200"/>
                    </a:cubicBezTo>
                    <a:cubicBezTo>
                      <a:pt x="2291" y="1190"/>
                      <a:pt x="2295" y="1180"/>
                      <a:pt x="2303" y="1174"/>
                    </a:cubicBezTo>
                    <a:cubicBezTo>
                      <a:pt x="2311" y="1167"/>
                      <a:pt x="2322" y="1166"/>
                      <a:pt x="2332" y="1169"/>
                    </a:cubicBezTo>
                    <a:cubicBezTo>
                      <a:pt x="2342" y="1172"/>
                      <a:pt x="2348" y="1180"/>
                      <a:pt x="2351" y="1189"/>
                    </a:cubicBezTo>
                    <a:cubicBezTo>
                      <a:pt x="2355" y="1205"/>
                      <a:pt x="2345" y="1223"/>
                      <a:pt x="2329" y="1227"/>
                    </a:cubicBezTo>
                    <a:cubicBezTo>
                      <a:pt x="2314" y="1230"/>
                      <a:pt x="2304" y="1225"/>
                      <a:pt x="2295" y="1215"/>
                    </a:cubicBezTo>
                    <a:cubicBezTo>
                      <a:pt x="2280" y="1198"/>
                      <a:pt x="2276" y="1172"/>
                      <a:pt x="2284" y="1157"/>
                    </a:cubicBezTo>
                    <a:cubicBezTo>
                      <a:pt x="2288" y="1148"/>
                      <a:pt x="2298" y="1142"/>
                      <a:pt x="2306" y="1148"/>
                    </a:cubicBezTo>
                    <a:cubicBezTo>
                      <a:pt x="2312" y="1152"/>
                      <a:pt x="2312" y="1157"/>
                      <a:pt x="2308" y="1163"/>
                    </a:cubicBezTo>
                    <a:cubicBezTo>
                      <a:pt x="2318" y="1162"/>
                      <a:pt x="2320" y="1145"/>
                      <a:pt x="2311" y="1136"/>
                    </a:cubicBezTo>
                    <a:cubicBezTo>
                      <a:pt x="2301" y="1127"/>
                      <a:pt x="2290" y="1127"/>
                      <a:pt x="2282" y="1130"/>
                    </a:cubicBezTo>
                    <a:cubicBezTo>
                      <a:pt x="2270" y="1136"/>
                      <a:pt x="2261" y="1151"/>
                      <a:pt x="2264" y="1168"/>
                    </a:cubicBezTo>
                    <a:cubicBezTo>
                      <a:pt x="2266" y="1185"/>
                      <a:pt x="2275" y="1202"/>
                      <a:pt x="2289" y="1214"/>
                    </a:cubicBezTo>
                    <a:cubicBezTo>
                      <a:pt x="2287" y="1213"/>
                      <a:pt x="2285" y="1211"/>
                      <a:pt x="2283" y="1210"/>
                    </a:cubicBezTo>
                    <a:cubicBezTo>
                      <a:pt x="2261" y="1189"/>
                      <a:pt x="2252" y="1162"/>
                      <a:pt x="2260" y="1132"/>
                    </a:cubicBezTo>
                    <a:cubicBezTo>
                      <a:pt x="2267" y="1110"/>
                      <a:pt x="2282" y="1096"/>
                      <a:pt x="2304" y="1092"/>
                    </a:cubicBezTo>
                    <a:cubicBezTo>
                      <a:pt x="2318" y="1089"/>
                      <a:pt x="2331" y="1091"/>
                      <a:pt x="2343" y="1096"/>
                    </a:cubicBezTo>
                    <a:cubicBezTo>
                      <a:pt x="2356" y="1101"/>
                      <a:pt x="2368" y="1109"/>
                      <a:pt x="2377" y="1119"/>
                    </a:cubicBezTo>
                    <a:cubicBezTo>
                      <a:pt x="2381" y="1125"/>
                      <a:pt x="2383" y="1129"/>
                      <a:pt x="2386" y="1136"/>
                    </a:cubicBezTo>
                    <a:cubicBezTo>
                      <a:pt x="2389" y="1148"/>
                      <a:pt x="2389" y="1160"/>
                      <a:pt x="2383" y="1171"/>
                    </a:cubicBezTo>
                    <a:cubicBezTo>
                      <a:pt x="2378" y="1180"/>
                      <a:pt x="2370" y="1185"/>
                      <a:pt x="2360" y="1185"/>
                    </a:cubicBezTo>
                    <a:cubicBezTo>
                      <a:pt x="2368" y="1196"/>
                      <a:pt x="2395" y="1191"/>
                      <a:pt x="2393" y="1168"/>
                    </a:cubicBezTo>
                    <a:cubicBezTo>
                      <a:pt x="2405" y="1161"/>
                      <a:pt x="2396" y="1140"/>
                      <a:pt x="2386" y="1127"/>
                    </a:cubicBezTo>
                    <a:cubicBezTo>
                      <a:pt x="2400" y="1142"/>
                      <a:pt x="2408" y="1169"/>
                      <a:pt x="2412" y="1182"/>
                    </a:cubicBezTo>
                    <a:cubicBezTo>
                      <a:pt x="2412" y="1182"/>
                      <a:pt x="2413" y="1181"/>
                      <a:pt x="2414" y="1182"/>
                    </a:cubicBezTo>
                    <a:cubicBezTo>
                      <a:pt x="2413" y="1176"/>
                      <a:pt x="2411" y="1169"/>
                      <a:pt x="2409" y="1162"/>
                    </a:cubicBezTo>
                    <a:cubicBezTo>
                      <a:pt x="2416" y="1169"/>
                      <a:pt x="2427" y="1174"/>
                      <a:pt x="2438" y="1171"/>
                    </a:cubicBezTo>
                    <a:cubicBezTo>
                      <a:pt x="2458" y="1167"/>
                      <a:pt x="2472" y="1145"/>
                      <a:pt x="2497" y="1144"/>
                    </a:cubicBezTo>
                    <a:cubicBezTo>
                      <a:pt x="2476" y="1137"/>
                      <a:pt x="2455" y="1150"/>
                      <a:pt x="2441" y="1154"/>
                    </a:cubicBezTo>
                    <a:cubicBezTo>
                      <a:pt x="2415" y="1161"/>
                      <a:pt x="2407" y="1150"/>
                      <a:pt x="2395" y="1134"/>
                    </a:cubicBezTo>
                    <a:cubicBezTo>
                      <a:pt x="2398" y="1136"/>
                      <a:pt x="2401" y="1138"/>
                      <a:pt x="2404" y="1140"/>
                    </a:cubicBezTo>
                    <a:cubicBezTo>
                      <a:pt x="2423" y="1150"/>
                      <a:pt x="2446" y="1148"/>
                      <a:pt x="2463" y="1136"/>
                    </a:cubicBezTo>
                    <a:cubicBezTo>
                      <a:pt x="2476" y="1125"/>
                      <a:pt x="2482" y="1109"/>
                      <a:pt x="2479" y="1093"/>
                    </a:cubicBezTo>
                    <a:cubicBezTo>
                      <a:pt x="2475" y="1071"/>
                      <a:pt x="2459" y="1056"/>
                      <a:pt x="2437" y="1053"/>
                    </a:cubicBezTo>
                    <a:cubicBezTo>
                      <a:pt x="2428" y="1052"/>
                      <a:pt x="2418" y="1054"/>
                      <a:pt x="2411" y="1059"/>
                    </a:cubicBezTo>
                    <a:cubicBezTo>
                      <a:pt x="2397" y="1069"/>
                      <a:pt x="2396" y="1083"/>
                      <a:pt x="2401" y="1098"/>
                    </a:cubicBezTo>
                    <a:cubicBezTo>
                      <a:pt x="2403" y="1081"/>
                      <a:pt x="2416" y="1082"/>
                      <a:pt x="2422" y="1078"/>
                    </a:cubicBezTo>
                    <a:cubicBezTo>
                      <a:pt x="2434" y="1069"/>
                      <a:pt x="2420" y="1056"/>
                      <a:pt x="2407" y="1064"/>
                    </a:cubicBezTo>
                    <a:cubicBezTo>
                      <a:pt x="2406" y="1065"/>
                      <a:pt x="2405" y="1066"/>
                      <a:pt x="2404" y="1068"/>
                    </a:cubicBezTo>
                    <a:cubicBezTo>
                      <a:pt x="2411" y="1058"/>
                      <a:pt x="2424" y="1053"/>
                      <a:pt x="2437" y="1054"/>
                    </a:cubicBezTo>
                    <a:cubicBezTo>
                      <a:pt x="2457" y="1058"/>
                      <a:pt x="2473" y="1073"/>
                      <a:pt x="2476" y="1093"/>
                    </a:cubicBezTo>
                    <a:cubicBezTo>
                      <a:pt x="2479" y="1108"/>
                      <a:pt x="2473" y="1123"/>
                      <a:pt x="2461" y="1132"/>
                    </a:cubicBezTo>
                    <a:cubicBezTo>
                      <a:pt x="2446" y="1143"/>
                      <a:pt x="2424" y="1144"/>
                      <a:pt x="2407" y="1135"/>
                    </a:cubicBezTo>
                    <a:cubicBezTo>
                      <a:pt x="2401" y="1132"/>
                      <a:pt x="2395" y="1127"/>
                      <a:pt x="2390" y="1123"/>
                    </a:cubicBezTo>
                    <a:cubicBezTo>
                      <a:pt x="2393" y="1125"/>
                      <a:pt x="2398" y="1128"/>
                      <a:pt x="2402" y="1129"/>
                    </a:cubicBezTo>
                    <a:cubicBezTo>
                      <a:pt x="2414" y="1133"/>
                      <a:pt x="2429" y="1129"/>
                      <a:pt x="2434" y="1117"/>
                    </a:cubicBezTo>
                    <a:cubicBezTo>
                      <a:pt x="2436" y="1111"/>
                      <a:pt x="2434" y="1105"/>
                      <a:pt x="2430" y="1101"/>
                    </a:cubicBezTo>
                    <a:cubicBezTo>
                      <a:pt x="2427" y="1098"/>
                      <a:pt x="2423" y="1096"/>
                      <a:pt x="2418" y="1097"/>
                    </a:cubicBezTo>
                    <a:cubicBezTo>
                      <a:pt x="2414" y="1098"/>
                      <a:pt x="2410" y="1101"/>
                      <a:pt x="2408" y="1105"/>
                    </a:cubicBezTo>
                    <a:cubicBezTo>
                      <a:pt x="2405" y="1110"/>
                      <a:pt x="2406" y="1117"/>
                      <a:pt x="2412" y="1120"/>
                    </a:cubicBezTo>
                    <a:cubicBezTo>
                      <a:pt x="2415" y="1122"/>
                      <a:pt x="2419" y="1121"/>
                      <a:pt x="2421" y="1119"/>
                    </a:cubicBezTo>
                    <a:cubicBezTo>
                      <a:pt x="2423" y="1117"/>
                      <a:pt x="2423" y="1114"/>
                      <a:pt x="2422" y="1113"/>
                    </a:cubicBezTo>
                    <a:cubicBezTo>
                      <a:pt x="2422" y="1114"/>
                      <a:pt x="2420" y="1116"/>
                      <a:pt x="2419" y="1117"/>
                    </a:cubicBezTo>
                    <a:cubicBezTo>
                      <a:pt x="2416" y="1119"/>
                      <a:pt x="2413" y="1116"/>
                      <a:pt x="2412" y="1113"/>
                    </a:cubicBezTo>
                    <a:cubicBezTo>
                      <a:pt x="2412" y="1111"/>
                      <a:pt x="2413" y="1109"/>
                      <a:pt x="2415" y="1107"/>
                    </a:cubicBezTo>
                    <a:cubicBezTo>
                      <a:pt x="2418" y="1105"/>
                      <a:pt x="2421" y="1105"/>
                      <a:pt x="2424" y="1107"/>
                    </a:cubicBezTo>
                    <a:cubicBezTo>
                      <a:pt x="2427" y="1109"/>
                      <a:pt x="2428" y="1113"/>
                      <a:pt x="2427" y="1117"/>
                    </a:cubicBezTo>
                    <a:cubicBezTo>
                      <a:pt x="2423" y="1127"/>
                      <a:pt x="2408" y="1129"/>
                      <a:pt x="2399" y="1126"/>
                    </a:cubicBezTo>
                    <a:cubicBezTo>
                      <a:pt x="2387" y="1121"/>
                      <a:pt x="2379" y="1111"/>
                      <a:pt x="2370" y="1105"/>
                    </a:cubicBezTo>
                    <a:cubicBezTo>
                      <a:pt x="2360" y="1097"/>
                      <a:pt x="2348" y="1090"/>
                      <a:pt x="2331" y="1089"/>
                    </a:cubicBezTo>
                    <a:cubicBezTo>
                      <a:pt x="2335" y="1088"/>
                      <a:pt x="2338" y="1088"/>
                      <a:pt x="2342" y="1087"/>
                    </a:cubicBezTo>
                    <a:cubicBezTo>
                      <a:pt x="2363" y="1083"/>
                      <a:pt x="2379" y="1069"/>
                      <a:pt x="2383" y="1047"/>
                    </a:cubicBezTo>
                    <a:cubicBezTo>
                      <a:pt x="2386" y="1026"/>
                      <a:pt x="2379" y="1006"/>
                      <a:pt x="2361" y="994"/>
                    </a:cubicBezTo>
                    <a:cubicBezTo>
                      <a:pt x="2345" y="983"/>
                      <a:pt x="2323" y="980"/>
                      <a:pt x="2306" y="991"/>
                    </a:cubicBezTo>
                    <a:cubicBezTo>
                      <a:pt x="2291" y="1001"/>
                      <a:pt x="2283" y="1017"/>
                      <a:pt x="2287" y="1032"/>
                    </a:cubicBezTo>
                    <a:cubicBezTo>
                      <a:pt x="2289" y="1042"/>
                      <a:pt x="2295" y="1051"/>
                      <a:pt x="2304" y="1055"/>
                    </a:cubicBezTo>
                    <a:cubicBezTo>
                      <a:pt x="2309" y="1057"/>
                      <a:pt x="2314" y="1058"/>
                      <a:pt x="2320" y="1058"/>
                    </a:cubicBezTo>
                    <a:cubicBezTo>
                      <a:pt x="2331" y="1057"/>
                      <a:pt x="2338" y="1049"/>
                      <a:pt x="2339" y="1039"/>
                    </a:cubicBezTo>
                    <a:cubicBezTo>
                      <a:pt x="2339" y="1028"/>
                      <a:pt x="2331" y="1018"/>
                      <a:pt x="2320" y="1018"/>
                    </a:cubicBezTo>
                    <a:cubicBezTo>
                      <a:pt x="2309" y="1017"/>
                      <a:pt x="2299" y="1025"/>
                      <a:pt x="2298" y="1036"/>
                    </a:cubicBezTo>
                    <a:cubicBezTo>
                      <a:pt x="2298" y="1046"/>
                      <a:pt x="2304" y="1054"/>
                      <a:pt x="2313" y="1057"/>
                    </a:cubicBezTo>
                    <a:cubicBezTo>
                      <a:pt x="2300" y="1055"/>
                      <a:pt x="2291" y="1044"/>
                      <a:pt x="2288" y="1031"/>
                    </a:cubicBezTo>
                    <a:cubicBezTo>
                      <a:pt x="2285" y="1017"/>
                      <a:pt x="2293" y="1002"/>
                      <a:pt x="2307" y="992"/>
                    </a:cubicBezTo>
                    <a:cubicBezTo>
                      <a:pt x="2323" y="983"/>
                      <a:pt x="2343" y="986"/>
                      <a:pt x="2358" y="996"/>
                    </a:cubicBezTo>
                    <a:cubicBezTo>
                      <a:pt x="2375" y="1007"/>
                      <a:pt x="2382" y="1026"/>
                      <a:pt x="2379" y="1046"/>
                    </a:cubicBezTo>
                    <a:cubicBezTo>
                      <a:pt x="2375" y="1065"/>
                      <a:pt x="2361" y="1078"/>
                      <a:pt x="2342" y="1082"/>
                    </a:cubicBezTo>
                    <a:cubicBezTo>
                      <a:pt x="2328" y="1084"/>
                      <a:pt x="2313" y="1082"/>
                      <a:pt x="2298" y="1087"/>
                    </a:cubicBezTo>
                    <a:cubicBezTo>
                      <a:pt x="2278" y="1093"/>
                      <a:pt x="2262" y="1108"/>
                      <a:pt x="2255" y="1131"/>
                    </a:cubicBezTo>
                    <a:cubicBezTo>
                      <a:pt x="2246" y="1162"/>
                      <a:pt x="2255" y="1193"/>
                      <a:pt x="2280" y="1214"/>
                    </a:cubicBezTo>
                    <a:cubicBezTo>
                      <a:pt x="2291" y="1224"/>
                      <a:pt x="2302" y="1230"/>
                      <a:pt x="2315" y="1231"/>
                    </a:cubicBezTo>
                    <a:cubicBezTo>
                      <a:pt x="2302" y="1231"/>
                      <a:pt x="2289" y="1227"/>
                      <a:pt x="2278" y="1221"/>
                    </a:cubicBezTo>
                    <a:cubicBezTo>
                      <a:pt x="2263" y="1211"/>
                      <a:pt x="2248" y="1195"/>
                      <a:pt x="2240" y="1179"/>
                    </a:cubicBezTo>
                    <a:cubicBezTo>
                      <a:pt x="2236" y="1172"/>
                      <a:pt x="2232" y="1167"/>
                      <a:pt x="2227" y="1162"/>
                    </a:cubicBezTo>
                    <a:cubicBezTo>
                      <a:pt x="2226" y="1161"/>
                      <a:pt x="2224" y="1159"/>
                      <a:pt x="2223" y="1158"/>
                    </a:cubicBezTo>
                    <a:cubicBezTo>
                      <a:pt x="2220" y="1156"/>
                      <a:pt x="2218" y="1154"/>
                      <a:pt x="2215" y="1152"/>
                    </a:cubicBezTo>
                    <a:cubicBezTo>
                      <a:pt x="2214" y="1152"/>
                      <a:pt x="2204" y="1147"/>
                      <a:pt x="2203" y="1149"/>
                    </a:cubicBezTo>
                    <a:cubicBezTo>
                      <a:pt x="2203" y="1150"/>
                      <a:pt x="2209" y="1152"/>
                      <a:pt x="2210" y="1153"/>
                    </a:cubicBezTo>
                    <a:cubicBezTo>
                      <a:pt x="2214" y="1155"/>
                      <a:pt x="2217" y="1158"/>
                      <a:pt x="2220" y="1161"/>
                    </a:cubicBezTo>
                    <a:cubicBezTo>
                      <a:pt x="2222" y="1162"/>
                      <a:pt x="2223" y="1163"/>
                      <a:pt x="2225" y="1165"/>
                    </a:cubicBezTo>
                    <a:cubicBezTo>
                      <a:pt x="2230" y="1170"/>
                      <a:pt x="2233" y="1174"/>
                      <a:pt x="2237" y="1180"/>
                    </a:cubicBezTo>
                    <a:cubicBezTo>
                      <a:pt x="2237" y="1181"/>
                      <a:pt x="2238" y="1182"/>
                      <a:pt x="2239" y="1183"/>
                    </a:cubicBezTo>
                    <a:cubicBezTo>
                      <a:pt x="2237" y="1181"/>
                      <a:pt x="2235" y="1179"/>
                      <a:pt x="2234" y="1178"/>
                    </a:cubicBezTo>
                    <a:cubicBezTo>
                      <a:pt x="2229" y="1174"/>
                      <a:pt x="2225" y="1171"/>
                      <a:pt x="2219" y="1169"/>
                    </a:cubicBezTo>
                    <a:cubicBezTo>
                      <a:pt x="2202" y="1163"/>
                      <a:pt x="2190" y="1173"/>
                      <a:pt x="2184" y="1187"/>
                    </a:cubicBezTo>
                    <a:cubicBezTo>
                      <a:pt x="2180" y="1199"/>
                      <a:pt x="2180" y="1213"/>
                      <a:pt x="2188" y="1223"/>
                    </a:cubicBezTo>
                    <a:cubicBezTo>
                      <a:pt x="2195" y="1231"/>
                      <a:pt x="2205" y="1234"/>
                      <a:pt x="2215" y="1230"/>
                    </a:cubicBezTo>
                    <a:cubicBezTo>
                      <a:pt x="2223" y="1226"/>
                      <a:pt x="2230" y="1219"/>
                      <a:pt x="2229" y="1210"/>
                    </a:cubicBezTo>
                    <a:cubicBezTo>
                      <a:pt x="2228" y="1205"/>
                      <a:pt x="2225" y="1201"/>
                      <a:pt x="2221" y="1199"/>
                    </a:cubicBezTo>
                    <a:cubicBezTo>
                      <a:pt x="2218" y="1198"/>
                      <a:pt x="2215" y="1198"/>
                      <a:pt x="2212" y="1199"/>
                    </a:cubicBezTo>
                    <a:cubicBezTo>
                      <a:pt x="2209" y="1200"/>
                      <a:pt x="2207" y="1203"/>
                      <a:pt x="2206" y="1206"/>
                    </a:cubicBezTo>
                    <a:cubicBezTo>
                      <a:pt x="2205" y="1210"/>
                      <a:pt x="2206" y="1214"/>
                      <a:pt x="2209" y="1216"/>
                    </a:cubicBezTo>
                    <a:cubicBezTo>
                      <a:pt x="2212" y="1218"/>
                      <a:pt x="2217" y="1218"/>
                      <a:pt x="2220" y="1216"/>
                    </a:cubicBezTo>
                    <a:cubicBezTo>
                      <a:pt x="2223" y="1213"/>
                      <a:pt x="2224" y="1207"/>
                      <a:pt x="2221" y="1204"/>
                    </a:cubicBezTo>
                    <a:cubicBezTo>
                      <a:pt x="2218" y="1200"/>
                      <a:pt x="2212" y="1200"/>
                      <a:pt x="2209" y="1203"/>
                    </a:cubicBezTo>
                    <a:cubicBezTo>
                      <a:pt x="2207" y="1204"/>
                      <a:pt x="2207" y="1206"/>
                      <a:pt x="2206" y="1207"/>
                    </a:cubicBezTo>
                    <a:cubicBezTo>
                      <a:pt x="2206" y="1206"/>
                      <a:pt x="2206" y="1206"/>
                      <a:pt x="2206" y="1206"/>
                    </a:cubicBezTo>
                    <a:cubicBezTo>
                      <a:pt x="2207" y="1203"/>
                      <a:pt x="2209" y="1200"/>
                      <a:pt x="2212" y="1199"/>
                    </a:cubicBezTo>
                    <a:cubicBezTo>
                      <a:pt x="2215" y="1198"/>
                      <a:pt x="2218" y="1198"/>
                      <a:pt x="2220" y="1200"/>
                    </a:cubicBezTo>
                    <a:cubicBezTo>
                      <a:pt x="2225" y="1202"/>
                      <a:pt x="2227" y="1206"/>
                      <a:pt x="2228" y="1210"/>
                    </a:cubicBezTo>
                    <a:cubicBezTo>
                      <a:pt x="2229" y="1218"/>
                      <a:pt x="2221" y="1226"/>
                      <a:pt x="2215" y="1229"/>
                    </a:cubicBezTo>
                    <a:cubicBezTo>
                      <a:pt x="2205" y="1232"/>
                      <a:pt x="2196" y="1230"/>
                      <a:pt x="2189" y="1222"/>
                    </a:cubicBezTo>
                    <a:cubicBezTo>
                      <a:pt x="2182" y="1212"/>
                      <a:pt x="2182" y="1198"/>
                      <a:pt x="2187" y="1187"/>
                    </a:cubicBezTo>
                    <a:cubicBezTo>
                      <a:pt x="2193" y="1175"/>
                      <a:pt x="2203" y="1167"/>
                      <a:pt x="2218" y="1172"/>
                    </a:cubicBezTo>
                    <a:cubicBezTo>
                      <a:pt x="2223" y="1174"/>
                      <a:pt x="2227" y="1177"/>
                      <a:pt x="2231" y="1181"/>
                    </a:cubicBezTo>
                    <a:cubicBezTo>
                      <a:pt x="2234" y="1183"/>
                      <a:pt x="2236" y="1186"/>
                      <a:pt x="2239" y="1188"/>
                    </a:cubicBezTo>
                    <a:cubicBezTo>
                      <a:pt x="2244" y="1195"/>
                      <a:pt x="2251" y="1203"/>
                      <a:pt x="2258" y="1210"/>
                    </a:cubicBezTo>
                    <a:cubicBezTo>
                      <a:pt x="2262" y="1215"/>
                      <a:pt x="2267" y="1219"/>
                      <a:pt x="2273" y="1222"/>
                    </a:cubicBezTo>
                    <a:cubicBezTo>
                      <a:pt x="2269" y="1222"/>
                      <a:pt x="2266" y="1222"/>
                      <a:pt x="2263" y="1222"/>
                    </a:cubicBezTo>
                    <a:cubicBezTo>
                      <a:pt x="2255" y="1224"/>
                      <a:pt x="2247" y="1228"/>
                      <a:pt x="2241" y="1233"/>
                    </a:cubicBezTo>
                    <a:close/>
                    <a:moveTo>
                      <a:pt x="2164" y="1131"/>
                    </a:moveTo>
                    <a:cubicBezTo>
                      <a:pt x="2167" y="1131"/>
                      <a:pt x="2171" y="1132"/>
                      <a:pt x="2172" y="1136"/>
                    </a:cubicBezTo>
                    <a:cubicBezTo>
                      <a:pt x="2173" y="1143"/>
                      <a:pt x="2165" y="1146"/>
                      <a:pt x="2161" y="1142"/>
                    </a:cubicBezTo>
                    <a:cubicBezTo>
                      <a:pt x="2158" y="1140"/>
                      <a:pt x="2158" y="1136"/>
                      <a:pt x="2152" y="1135"/>
                    </a:cubicBezTo>
                    <a:cubicBezTo>
                      <a:pt x="2158" y="1135"/>
                      <a:pt x="2159" y="1132"/>
                      <a:pt x="2164" y="1131"/>
                    </a:cubicBezTo>
                    <a:close/>
                    <a:moveTo>
                      <a:pt x="2238" y="1173"/>
                    </a:moveTo>
                    <a:cubicBezTo>
                      <a:pt x="2231" y="1161"/>
                      <a:pt x="2235" y="1145"/>
                      <a:pt x="2241" y="1138"/>
                    </a:cubicBezTo>
                    <a:cubicBezTo>
                      <a:pt x="2247" y="1132"/>
                      <a:pt x="2253" y="1127"/>
                      <a:pt x="2254" y="1119"/>
                    </a:cubicBezTo>
                    <a:cubicBezTo>
                      <a:pt x="2255" y="1113"/>
                      <a:pt x="2252" y="1104"/>
                      <a:pt x="2246" y="1104"/>
                    </a:cubicBezTo>
                    <a:cubicBezTo>
                      <a:pt x="2250" y="1107"/>
                      <a:pt x="2249" y="1113"/>
                      <a:pt x="2246" y="1118"/>
                    </a:cubicBezTo>
                    <a:cubicBezTo>
                      <a:pt x="2244" y="1122"/>
                      <a:pt x="2241" y="1126"/>
                      <a:pt x="2242" y="1131"/>
                    </a:cubicBezTo>
                    <a:cubicBezTo>
                      <a:pt x="2232" y="1133"/>
                      <a:pt x="2229" y="1141"/>
                      <a:pt x="2229" y="1148"/>
                    </a:cubicBezTo>
                    <a:cubicBezTo>
                      <a:pt x="2229" y="1156"/>
                      <a:pt x="2232" y="1167"/>
                      <a:pt x="2238" y="1173"/>
                    </a:cubicBezTo>
                    <a:close/>
                    <a:moveTo>
                      <a:pt x="2124" y="1191"/>
                    </a:moveTo>
                    <a:cubicBezTo>
                      <a:pt x="2107" y="1203"/>
                      <a:pt x="2091" y="1193"/>
                      <a:pt x="2082" y="1192"/>
                    </a:cubicBezTo>
                    <a:cubicBezTo>
                      <a:pt x="2070" y="1189"/>
                      <a:pt x="2068" y="1201"/>
                      <a:pt x="2080" y="1206"/>
                    </a:cubicBezTo>
                    <a:cubicBezTo>
                      <a:pt x="2091" y="1210"/>
                      <a:pt x="2111" y="1206"/>
                      <a:pt x="2124" y="1191"/>
                    </a:cubicBezTo>
                    <a:close/>
                    <a:moveTo>
                      <a:pt x="2191" y="1136"/>
                    </a:moveTo>
                    <a:cubicBezTo>
                      <a:pt x="2193" y="1142"/>
                      <a:pt x="2188" y="1149"/>
                      <a:pt x="2185" y="1151"/>
                    </a:cubicBezTo>
                    <a:cubicBezTo>
                      <a:pt x="2187" y="1157"/>
                      <a:pt x="2201" y="1156"/>
                      <a:pt x="2202" y="1147"/>
                    </a:cubicBezTo>
                    <a:cubicBezTo>
                      <a:pt x="2203" y="1140"/>
                      <a:pt x="2197" y="1134"/>
                      <a:pt x="2191" y="1136"/>
                    </a:cubicBezTo>
                    <a:close/>
                    <a:moveTo>
                      <a:pt x="2230" y="1164"/>
                    </a:moveTo>
                    <a:cubicBezTo>
                      <a:pt x="2219" y="1142"/>
                      <a:pt x="2234" y="1120"/>
                      <a:pt x="2235" y="1112"/>
                    </a:cubicBezTo>
                    <a:cubicBezTo>
                      <a:pt x="2239" y="1097"/>
                      <a:pt x="2221" y="1093"/>
                      <a:pt x="2217" y="1110"/>
                    </a:cubicBezTo>
                    <a:cubicBezTo>
                      <a:pt x="2214" y="1120"/>
                      <a:pt x="2213" y="1143"/>
                      <a:pt x="2230" y="1164"/>
                    </a:cubicBezTo>
                    <a:close/>
                    <a:moveTo>
                      <a:pt x="2174" y="1204"/>
                    </a:moveTo>
                    <a:cubicBezTo>
                      <a:pt x="2180" y="1213"/>
                      <a:pt x="2185" y="1224"/>
                      <a:pt x="2184" y="1234"/>
                    </a:cubicBezTo>
                    <a:cubicBezTo>
                      <a:pt x="2184" y="1244"/>
                      <a:pt x="2178" y="1254"/>
                      <a:pt x="2168" y="1257"/>
                    </a:cubicBezTo>
                    <a:cubicBezTo>
                      <a:pt x="2162" y="1259"/>
                      <a:pt x="2156" y="1259"/>
                      <a:pt x="2150" y="1258"/>
                    </a:cubicBezTo>
                    <a:cubicBezTo>
                      <a:pt x="2144" y="1256"/>
                      <a:pt x="2139" y="1253"/>
                      <a:pt x="2134" y="1248"/>
                    </a:cubicBezTo>
                    <a:cubicBezTo>
                      <a:pt x="2130" y="1244"/>
                      <a:pt x="2127" y="1239"/>
                      <a:pt x="2125" y="1233"/>
                    </a:cubicBezTo>
                    <a:cubicBezTo>
                      <a:pt x="2124" y="1230"/>
                      <a:pt x="2123" y="1228"/>
                      <a:pt x="2123" y="1225"/>
                    </a:cubicBezTo>
                    <a:cubicBezTo>
                      <a:pt x="2121" y="1218"/>
                      <a:pt x="2121" y="1211"/>
                      <a:pt x="2123" y="1204"/>
                    </a:cubicBezTo>
                    <a:cubicBezTo>
                      <a:pt x="2125" y="1193"/>
                      <a:pt x="2128" y="1185"/>
                      <a:pt x="2136" y="1177"/>
                    </a:cubicBezTo>
                    <a:cubicBezTo>
                      <a:pt x="2136" y="1176"/>
                      <a:pt x="2137" y="1176"/>
                      <a:pt x="2137" y="1175"/>
                    </a:cubicBezTo>
                    <a:cubicBezTo>
                      <a:pt x="2130" y="1177"/>
                      <a:pt x="2122" y="1176"/>
                      <a:pt x="2114" y="1174"/>
                    </a:cubicBezTo>
                    <a:cubicBezTo>
                      <a:pt x="2106" y="1171"/>
                      <a:pt x="2098" y="1165"/>
                      <a:pt x="2094" y="1157"/>
                    </a:cubicBezTo>
                    <a:cubicBezTo>
                      <a:pt x="2092" y="1154"/>
                      <a:pt x="2091" y="1149"/>
                      <a:pt x="2092" y="1145"/>
                    </a:cubicBezTo>
                    <a:cubicBezTo>
                      <a:pt x="2092" y="1149"/>
                      <a:pt x="2093" y="1153"/>
                      <a:pt x="2095" y="1156"/>
                    </a:cubicBezTo>
                    <a:cubicBezTo>
                      <a:pt x="2099" y="1164"/>
                      <a:pt x="2106" y="1169"/>
                      <a:pt x="2115" y="1172"/>
                    </a:cubicBezTo>
                    <a:cubicBezTo>
                      <a:pt x="2122" y="1173"/>
                      <a:pt x="2127" y="1173"/>
                      <a:pt x="2133" y="1172"/>
                    </a:cubicBezTo>
                    <a:cubicBezTo>
                      <a:pt x="2144" y="1170"/>
                      <a:pt x="2151" y="1165"/>
                      <a:pt x="2162" y="1162"/>
                    </a:cubicBezTo>
                    <a:cubicBezTo>
                      <a:pt x="2163" y="1162"/>
                      <a:pt x="2163" y="1162"/>
                      <a:pt x="2163" y="1162"/>
                    </a:cubicBezTo>
                    <a:cubicBezTo>
                      <a:pt x="2168" y="1161"/>
                      <a:pt x="2174" y="1160"/>
                      <a:pt x="2180" y="1160"/>
                    </a:cubicBezTo>
                    <a:cubicBezTo>
                      <a:pt x="2182" y="1160"/>
                      <a:pt x="2196" y="1160"/>
                      <a:pt x="2196" y="1162"/>
                    </a:cubicBezTo>
                    <a:cubicBezTo>
                      <a:pt x="2196" y="1163"/>
                      <a:pt x="2187" y="1163"/>
                      <a:pt x="2185" y="1163"/>
                    </a:cubicBezTo>
                    <a:cubicBezTo>
                      <a:pt x="2177" y="1163"/>
                      <a:pt x="2171" y="1164"/>
                      <a:pt x="2163" y="1166"/>
                    </a:cubicBezTo>
                    <a:cubicBezTo>
                      <a:pt x="2163" y="1166"/>
                      <a:pt x="2163" y="1166"/>
                      <a:pt x="2163" y="1166"/>
                    </a:cubicBezTo>
                    <a:cubicBezTo>
                      <a:pt x="2153" y="1168"/>
                      <a:pt x="2145" y="1172"/>
                      <a:pt x="2138" y="1179"/>
                    </a:cubicBezTo>
                    <a:cubicBezTo>
                      <a:pt x="2130" y="1187"/>
                      <a:pt x="2124" y="1199"/>
                      <a:pt x="2126" y="1211"/>
                    </a:cubicBezTo>
                    <a:cubicBezTo>
                      <a:pt x="2127" y="1218"/>
                      <a:pt x="2133" y="1227"/>
                      <a:pt x="2141" y="1226"/>
                    </a:cubicBezTo>
                    <a:cubicBezTo>
                      <a:pt x="2143" y="1225"/>
                      <a:pt x="2145" y="1223"/>
                      <a:pt x="2146" y="1221"/>
                    </a:cubicBezTo>
                    <a:cubicBezTo>
                      <a:pt x="2146" y="1218"/>
                      <a:pt x="2145" y="1216"/>
                      <a:pt x="2143" y="1215"/>
                    </a:cubicBezTo>
                    <a:cubicBezTo>
                      <a:pt x="2141" y="1215"/>
                      <a:pt x="2139" y="1215"/>
                      <a:pt x="2138" y="1216"/>
                    </a:cubicBezTo>
                    <a:cubicBezTo>
                      <a:pt x="2136" y="1217"/>
                      <a:pt x="2136" y="1220"/>
                      <a:pt x="2138" y="1221"/>
                    </a:cubicBezTo>
                    <a:cubicBezTo>
                      <a:pt x="2139" y="1222"/>
                      <a:pt x="2140" y="1222"/>
                      <a:pt x="2141" y="1221"/>
                    </a:cubicBezTo>
                    <a:cubicBezTo>
                      <a:pt x="2141" y="1223"/>
                      <a:pt x="2139" y="1223"/>
                      <a:pt x="2138" y="1223"/>
                    </a:cubicBezTo>
                    <a:cubicBezTo>
                      <a:pt x="2135" y="1222"/>
                      <a:pt x="2134" y="1220"/>
                      <a:pt x="2134" y="1217"/>
                    </a:cubicBezTo>
                    <a:cubicBezTo>
                      <a:pt x="2134" y="1213"/>
                      <a:pt x="2138" y="1210"/>
                      <a:pt x="2142" y="1210"/>
                    </a:cubicBezTo>
                    <a:cubicBezTo>
                      <a:pt x="2145" y="1210"/>
                      <a:pt x="2148" y="1211"/>
                      <a:pt x="2150" y="1214"/>
                    </a:cubicBezTo>
                    <a:cubicBezTo>
                      <a:pt x="2152" y="1216"/>
                      <a:pt x="2152" y="1220"/>
                      <a:pt x="2152" y="1222"/>
                    </a:cubicBezTo>
                    <a:cubicBezTo>
                      <a:pt x="2150" y="1226"/>
                      <a:pt x="2147" y="1230"/>
                      <a:pt x="2143" y="1230"/>
                    </a:cubicBezTo>
                    <a:cubicBezTo>
                      <a:pt x="2134" y="1231"/>
                      <a:pt x="2126" y="1223"/>
                      <a:pt x="2125" y="1215"/>
                    </a:cubicBezTo>
                    <a:cubicBezTo>
                      <a:pt x="2124" y="1212"/>
                      <a:pt x="2124" y="1209"/>
                      <a:pt x="2125" y="1206"/>
                    </a:cubicBezTo>
                    <a:cubicBezTo>
                      <a:pt x="2123" y="1215"/>
                      <a:pt x="2124" y="1223"/>
                      <a:pt x="2127" y="1232"/>
                    </a:cubicBezTo>
                    <a:cubicBezTo>
                      <a:pt x="2129" y="1238"/>
                      <a:pt x="2131" y="1243"/>
                      <a:pt x="2136" y="1247"/>
                    </a:cubicBezTo>
                    <a:cubicBezTo>
                      <a:pt x="2140" y="1252"/>
                      <a:pt x="2144" y="1255"/>
                      <a:pt x="2151" y="1257"/>
                    </a:cubicBezTo>
                    <a:cubicBezTo>
                      <a:pt x="2154" y="1258"/>
                      <a:pt x="2157" y="1258"/>
                      <a:pt x="2160" y="1258"/>
                    </a:cubicBezTo>
                    <a:cubicBezTo>
                      <a:pt x="2160" y="1258"/>
                      <a:pt x="2160" y="1258"/>
                      <a:pt x="2160" y="1258"/>
                    </a:cubicBezTo>
                    <a:cubicBezTo>
                      <a:pt x="2151" y="1257"/>
                      <a:pt x="2145" y="1248"/>
                      <a:pt x="2153" y="1238"/>
                    </a:cubicBezTo>
                    <a:cubicBezTo>
                      <a:pt x="2159" y="1230"/>
                      <a:pt x="2177" y="1227"/>
                      <a:pt x="2174" y="1204"/>
                    </a:cubicBezTo>
                    <a:close/>
                    <a:moveTo>
                      <a:pt x="2096" y="1156"/>
                    </a:moveTo>
                    <a:cubicBezTo>
                      <a:pt x="2107" y="1152"/>
                      <a:pt x="2100" y="1138"/>
                      <a:pt x="2098" y="1133"/>
                    </a:cubicBezTo>
                    <a:cubicBezTo>
                      <a:pt x="2097" y="1129"/>
                      <a:pt x="2097" y="1126"/>
                      <a:pt x="2099" y="1123"/>
                    </a:cubicBezTo>
                    <a:cubicBezTo>
                      <a:pt x="2095" y="1125"/>
                      <a:pt x="2087" y="1133"/>
                      <a:pt x="2085" y="1139"/>
                    </a:cubicBezTo>
                    <a:cubicBezTo>
                      <a:pt x="2082" y="1145"/>
                      <a:pt x="2084" y="1153"/>
                      <a:pt x="2092" y="1157"/>
                    </a:cubicBezTo>
                    <a:cubicBezTo>
                      <a:pt x="2090" y="1153"/>
                      <a:pt x="2090" y="1147"/>
                      <a:pt x="2092" y="1143"/>
                    </a:cubicBezTo>
                    <a:cubicBezTo>
                      <a:pt x="2092" y="1145"/>
                      <a:pt x="2093" y="1152"/>
                      <a:pt x="2096" y="1156"/>
                    </a:cubicBezTo>
                    <a:close/>
                    <a:moveTo>
                      <a:pt x="2204" y="1164"/>
                    </a:moveTo>
                    <a:cubicBezTo>
                      <a:pt x="2179" y="1173"/>
                      <a:pt x="2173" y="1193"/>
                      <a:pt x="2163" y="1201"/>
                    </a:cubicBezTo>
                    <a:cubicBezTo>
                      <a:pt x="2153" y="1210"/>
                      <a:pt x="2143" y="1198"/>
                      <a:pt x="2152" y="1186"/>
                    </a:cubicBezTo>
                    <a:cubicBezTo>
                      <a:pt x="2162" y="1173"/>
                      <a:pt x="2184" y="1165"/>
                      <a:pt x="2204" y="1164"/>
                    </a:cubicBezTo>
                    <a:close/>
                    <a:moveTo>
                      <a:pt x="2121" y="1196"/>
                    </a:moveTo>
                    <a:cubicBezTo>
                      <a:pt x="2111" y="1215"/>
                      <a:pt x="2117" y="1253"/>
                      <a:pt x="2139" y="1254"/>
                    </a:cubicBezTo>
                    <a:cubicBezTo>
                      <a:pt x="2139" y="1258"/>
                      <a:pt x="2133" y="1262"/>
                      <a:pt x="2127" y="1261"/>
                    </a:cubicBezTo>
                    <a:cubicBezTo>
                      <a:pt x="2121" y="1259"/>
                      <a:pt x="2114" y="1252"/>
                      <a:pt x="2115" y="1243"/>
                    </a:cubicBezTo>
                    <a:cubicBezTo>
                      <a:pt x="2109" y="1243"/>
                      <a:pt x="2106" y="1230"/>
                      <a:pt x="2110" y="1216"/>
                    </a:cubicBezTo>
                    <a:cubicBezTo>
                      <a:pt x="2104" y="1222"/>
                      <a:pt x="2096" y="1227"/>
                      <a:pt x="2088" y="1230"/>
                    </a:cubicBezTo>
                    <a:cubicBezTo>
                      <a:pt x="2079" y="1233"/>
                      <a:pt x="2067" y="1235"/>
                      <a:pt x="2058" y="1232"/>
                    </a:cubicBezTo>
                    <a:cubicBezTo>
                      <a:pt x="2048" y="1229"/>
                      <a:pt x="2040" y="1222"/>
                      <a:pt x="2037" y="1212"/>
                    </a:cubicBezTo>
                    <a:cubicBezTo>
                      <a:pt x="2035" y="1205"/>
                      <a:pt x="2037" y="1196"/>
                      <a:pt x="2043" y="1191"/>
                    </a:cubicBezTo>
                    <a:cubicBezTo>
                      <a:pt x="2047" y="1188"/>
                      <a:pt x="2055" y="1188"/>
                      <a:pt x="2060" y="1190"/>
                    </a:cubicBezTo>
                    <a:cubicBezTo>
                      <a:pt x="2066" y="1193"/>
                      <a:pt x="2070" y="1199"/>
                      <a:pt x="2072" y="1205"/>
                    </a:cubicBezTo>
                    <a:cubicBezTo>
                      <a:pt x="2061" y="1196"/>
                      <a:pt x="2054" y="1204"/>
                      <a:pt x="2049" y="1205"/>
                    </a:cubicBezTo>
                    <a:cubicBezTo>
                      <a:pt x="2041" y="1206"/>
                      <a:pt x="2039" y="1200"/>
                      <a:pt x="2041" y="1195"/>
                    </a:cubicBezTo>
                    <a:cubicBezTo>
                      <a:pt x="2041" y="1195"/>
                      <a:pt x="2041" y="1195"/>
                      <a:pt x="2041" y="1195"/>
                    </a:cubicBezTo>
                    <a:cubicBezTo>
                      <a:pt x="2038" y="1200"/>
                      <a:pt x="2037" y="1205"/>
                      <a:pt x="2038" y="1211"/>
                    </a:cubicBezTo>
                    <a:cubicBezTo>
                      <a:pt x="2041" y="1220"/>
                      <a:pt x="2046" y="1227"/>
                      <a:pt x="2055" y="1230"/>
                    </a:cubicBezTo>
                    <a:cubicBezTo>
                      <a:pt x="2053" y="1229"/>
                      <a:pt x="2052" y="1227"/>
                      <a:pt x="2050" y="1225"/>
                    </a:cubicBezTo>
                    <a:cubicBezTo>
                      <a:pt x="2048" y="1222"/>
                      <a:pt x="2046" y="1216"/>
                      <a:pt x="2049" y="1213"/>
                    </a:cubicBezTo>
                    <a:cubicBezTo>
                      <a:pt x="2051" y="1211"/>
                      <a:pt x="2054" y="1210"/>
                      <a:pt x="2056" y="1211"/>
                    </a:cubicBezTo>
                    <a:cubicBezTo>
                      <a:pt x="2058" y="1211"/>
                      <a:pt x="2059" y="1212"/>
                      <a:pt x="2060" y="1214"/>
                    </a:cubicBezTo>
                    <a:cubicBezTo>
                      <a:pt x="2060" y="1216"/>
                      <a:pt x="2060" y="1218"/>
                      <a:pt x="2059" y="1219"/>
                    </a:cubicBezTo>
                    <a:cubicBezTo>
                      <a:pt x="2058" y="1222"/>
                      <a:pt x="2055" y="1222"/>
                      <a:pt x="2053" y="1221"/>
                    </a:cubicBezTo>
                    <a:cubicBezTo>
                      <a:pt x="2051" y="1220"/>
                      <a:pt x="2051" y="1219"/>
                      <a:pt x="2051" y="1217"/>
                    </a:cubicBezTo>
                    <a:cubicBezTo>
                      <a:pt x="2052" y="1216"/>
                      <a:pt x="2052" y="1216"/>
                      <a:pt x="2053" y="1216"/>
                    </a:cubicBezTo>
                    <a:cubicBezTo>
                      <a:pt x="2053" y="1216"/>
                      <a:pt x="2052" y="1217"/>
                      <a:pt x="2052" y="1218"/>
                    </a:cubicBezTo>
                    <a:cubicBezTo>
                      <a:pt x="2052" y="1219"/>
                      <a:pt x="2054" y="1220"/>
                      <a:pt x="2055" y="1219"/>
                    </a:cubicBezTo>
                    <a:cubicBezTo>
                      <a:pt x="2056" y="1219"/>
                      <a:pt x="2056" y="1218"/>
                      <a:pt x="2057" y="1217"/>
                    </a:cubicBezTo>
                    <a:cubicBezTo>
                      <a:pt x="2057" y="1216"/>
                      <a:pt x="2056" y="1215"/>
                      <a:pt x="2055" y="1214"/>
                    </a:cubicBezTo>
                    <a:cubicBezTo>
                      <a:pt x="2054" y="1213"/>
                      <a:pt x="2052" y="1214"/>
                      <a:pt x="2051" y="1215"/>
                    </a:cubicBezTo>
                    <a:cubicBezTo>
                      <a:pt x="2048" y="1219"/>
                      <a:pt x="2050" y="1224"/>
                      <a:pt x="2053" y="1227"/>
                    </a:cubicBezTo>
                    <a:cubicBezTo>
                      <a:pt x="2059" y="1231"/>
                      <a:pt x="2067" y="1232"/>
                      <a:pt x="2074" y="1231"/>
                    </a:cubicBezTo>
                    <a:cubicBezTo>
                      <a:pt x="2090" y="1230"/>
                      <a:pt x="2104" y="1222"/>
                      <a:pt x="2113" y="1210"/>
                    </a:cubicBezTo>
                    <a:cubicBezTo>
                      <a:pt x="2115" y="1205"/>
                      <a:pt x="2118" y="1201"/>
                      <a:pt x="2121" y="1196"/>
                    </a:cubicBezTo>
                    <a:close/>
                    <a:moveTo>
                      <a:pt x="2129" y="1178"/>
                    </a:moveTo>
                    <a:cubicBezTo>
                      <a:pt x="2124" y="1187"/>
                      <a:pt x="2108" y="1182"/>
                      <a:pt x="2100" y="1176"/>
                    </a:cubicBezTo>
                    <a:cubicBezTo>
                      <a:pt x="2091" y="1168"/>
                      <a:pt x="2082" y="1157"/>
                      <a:pt x="2069" y="1158"/>
                    </a:cubicBezTo>
                    <a:cubicBezTo>
                      <a:pt x="2062" y="1159"/>
                      <a:pt x="2056" y="1163"/>
                      <a:pt x="2053" y="1170"/>
                    </a:cubicBezTo>
                    <a:cubicBezTo>
                      <a:pt x="2052" y="1174"/>
                      <a:pt x="2053" y="1179"/>
                      <a:pt x="2057" y="1181"/>
                    </a:cubicBezTo>
                    <a:cubicBezTo>
                      <a:pt x="2056" y="1178"/>
                      <a:pt x="2057" y="1172"/>
                      <a:pt x="2061" y="1170"/>
                    </a:cubicBezTo>
                    <a:cubicBezTo>
                      <a:pt x="2065" y="1168"/>
                      <a:pt x="2071" y="1169"/>
                      <a:pt x="2075" y="1173"/>
                    </a:cubicBezTo>
                    <a:cubicBezTo>
                      <a:pt x="2082" y="1181"/>
                      <a:pt x="2088" y="1189"/>
                      <a:pt x="2097" y="1193"/>
                    </a:cubicBezTo>
                    <a:cubicBezTo>
                      <a:pt x="2109" y="1198"/>
                      <a:pt x="2124" y="1193"/>
                      <a:pt x="2129" y="1178"/>
                    </a:cubicBezTo>
                    <a:close/>
                    <a:moveTo>
                      <a:pt x="2147" y="1134"/>
                    </a:moveTo>
                    <a:cubicBezTo>
                      <a:pt x="2137" y="1130"/>
                      <a:pt x="2121" y="1132"/>
                      <a:pt x="2112" y="1139"/>
                    </a:cubicBezTo>
                    <a:cubicBezTo>
                      <a:pt x="2104" y="1146"/>
                      <a:pt x="2108" y="1156"/>
                      <a:pt x="2119" y="1150"/>
                    </a:cubicBezTo>
                    <a:cubicBezTo>
                      <a:pt x="2127" y="1145"/>
                      <a:pt x="2137" y="1133"/>
                      <a:pt x="2147" y="1134"/>
                    </a:cubicBezTo>
                    <a:close/>
                    <a:moveTo>
                      <a:pt x="2347" y="1088"/>
                    </a:moveTo>
                    <a:cubicBezTo>
                      <a:pt x="2379" y="1082"/>
                      <a:pt x="2405" y="1039"/>
                      <a:pt x="2383" y="1017"/>
                    </a:cubicBezTo>
                    <a:cubicBezTo>
                      <a:pt x="2388" y="1013"/>
                      <a:pt x="2398" y="1016"/>
                      <a:pt x="2402" y="1024"/>
                    </a:cubicBezTo>
                    <a:cubicBezTo>
                      <a:pt x="2407" y="1032"/>
                      <a:pt x="2404" y="1046"/>
                      <a:pt x="2393" y="1053"/>
                    </a:cubicBezTo>
                    <a:cubicBezTo>
                      <a:pt x="2400" y="1063"/>
                      <a:pt x="2378" y="1091"/>
                      <a:pt x="2347" y="1088"/>
                    </a:cubicBezTo>
                    <a:close/>
                    <a:moveTo>
                      <a:pt x="2415" y="1209"/>
                    </a:moveTo>
                    <a:cubicBezTo>
                      <a:pt x="2413" y="1211"/>
                      <a:pt x="2410" y="1210"/>
                      <a:pt x="2409" y="1208"/>
                    </a:cubicBezTo>
                    <a:cubicBezTo>
                      <a:pt x="2407" y="1205"/>
                      <a:pt x="2408" y="1202"/>
                      <a:pt x="2410" y="1201"/>
                    </a:cubicBezTo>
                    <a:cubicBezTo>
                      <a:pt x="2412" y="1199"/>
                      <a:pt x="2415" y="1200"/>
                      <a:pt x="2417" y="1202"/>
                    </a:cubicBezTo>
                    <a:cubicBezTo>
                      <a:pt x="2418" y="1204"/>
                      <a:pt x="2418" y="1208"/>
                      <a:pt x="2415" y="1209"/>
                    </a:cubicBezTo>
                    <a:close/>
                    <a:moveTo>
                      <a:pt x="2409" y="1216"/>
                    </a:moveTo>
                    <a:cubicBezTo>
                      <a:pt x="2407" y="1217"/>
                      <a:pt x="2405" y="1217"/>
                      <a:pt x="2403" y="1215"/>
                    </a:cubicBezTo>
                    <a:cubicBezTo>
                      <a:pt x="2402" y="1213"/>
                      <a:pt x="2403" y="1211"/>
                      <a:pt x="2405" y="1210"/>
                    </a:cubicBezTo>
                    <a:cubicBezTo>
                      <a:pt x="2406" y="1209"/>
                      <a:pt x="2409" y="1209"/>
                      <a:pt x="2410" y="1211"/>
                    </a:cubicBezTo>
                    <a:cubicBezTo>
                      <a:pt x="2411" y="1213"/>
                      <a:pt x="2411" y="1215"/>
                      <a:pt x="2409" y="1216"/>
                    </a:cubicBezTo>
                    <a:close/>
                    <a:moveTo>
                      <a:pt x="2419" y="1197"/>
                    </a:moveTo>
                    <a:cubicBezTo>
                      <a:pt x="2415" y="1199"/>
                      <a:pt x="2410" y="1198"/>
                      <a:pt x="2408" y="1195"/>
                    </a:cubicBezTo>
                    <a:cubicBezTo>
                      <a:pt x="2406" y="1191"/>
                      <a:pt x="2407" y="1186"/>
                      <a:pt x="2410" y="1184"/>
                    </a:cubicBezTo>
                    <a:cubicBezTo>
                      <a:pt x="2414" y="1182"/>
                      <a:pt x="2419" y="1183"/>
                      <a:pt x="2421" y="1186"/>
                    </a:cubicBezTo>
                    <a:cubicBezTo>
                      <a:pt x="2423" y="1190"/>
                      <a:pt x="2422" y="1195"/>
                      <a:pt x="2419" y="1197"/>
                    </a:cubicBezTo>
                    <a:close/>
                    <a:moveTo>
                      <a:pt x="2261" y="1149"/>
                    </a:moveTo>
                    <a:cubicBezTo>
                      <a:pt x="2259" y="1138"/>
                      <a:pt x="2263" y="1123"/>
                      <a:pt x="2273" y="1112"/>
                    </a:cubicBezTo>
                    <a:cubicBezTo>
                      <a:pt x="2281" y="1104"/>
                      <a:pt x="2292" y="1098"/>
                      <a:pt x="2302" y="1097"/>
                    </a:cubicBezTo>
                    <a:cubicBezTo>
                      <a:pt x="2308" y="1096"/>
                      <a:pt x="2314" y="1097"/>
                      <a:pt x="2318" y="1100"/>
                    </a:cubicBezTo>
                    <a:cubicBezTo>
                      <a:pt x="2326" y="1104"/>
                      <a:pt x="2331" y="1112"/>
                      <a:pt x="2330" y="1118"/>
                    </a:cubicBezTo>
                    <a:cubicBezTo>
                      <a:pt x="2329" y="1125"/>
                      <a:pt x="2322" y="1130"/>
                      <a:pt x="2316" y="1127"/>
                    </a:cubicBezTo>
                    <a:cubicBezTo>
                      <a:pt x="2324" y="1120"/>
                      <a:pt x="2319" y="1110"/>
                      <a:pt x="2309" y="1106"/>
                    </a:cubicBezTo>
                    <a:cubicBezTo>
                      <a:pt x="2299" y="1103"/>
                      <a:pt x="2284" y="1109"/>
                      <a:pt x="2276" y="1116"/>
                    </a:cubicBezTo>
                    <a:cubicBezTo>
                      <a:pt x="2263" y="1129"/>
                      <a:pt x="2261" y="1142"/>
                      <a:pt x="2261" y="1149"/>
                    </a:cubicBezTo>
                    <a:close/>
                    <a:moveTo>
                      <a:pt x="2322" y="1094"/>
                    </a:moveTo>
                    <a:cubicBezTo>
                      <a:pt x="2356" y="1096"/>
                      <a:pt x="2384" y="1125"/>
                      <a:pt x="2383" y="1150"/>
                    </a:cubicBezTo>
                    <a:cubicBezTo>
                      <a:pt x="2382" y="1177"/>
                      <a:pt x="2359" y="1175"/>
                      <a:pt x="2360" y="1151"/>
                    </a:cubicBezTo>
                    <a:cubicBezTo>
                      <a:pt x="2360" y="1139"/>
                      <a:pt x="2355" y="1101"/>
                      <a:pt x="2322" y="1094"/>
                    </a:cubicBezTo>
                    <a:close/>
                    <a:moveTo>
                      <a:pt x="1935" y="1164"/>
                    </a:moveTo>
                    <a:cubicBezTo>
                      <a:pt x="1959" y="1155"/>
                      <a:pt x="1965" y="1134"/>
                      <a:pt x="1974" y="1127"/>
                    </a:cubicBezTo>
                    <a:cubicBezTo>
                      <a:pt x="1985" y="1118"/>
                      <a:pt x="1995" y="1130"/>
                      <a:pt x="1986" y="1142"/>
                    </a:cubicBezTo>
                    <a:cubicBezTo>
                      <a:pt x="1976" y="1155"/>
                      <a:pt x="1955" y="1162"/>
                      <a:pt x="1935" y="1164"/>
                    </a:cubicBezTo>
                    <a:close/>
                    <a:moveTo>
                      <a:pt x="2020" y="1155"/>
                    </a:moveTo>
                    <a:cubicBezTo>
                      <a:pt x="2018" y="1157"/>
                      <a:pt x="2016" y="1158"/>
                      <a:pt x="2014" y="1158"/>
                    </a:cubicBezTo>
                    <a:cubicBezTo>
                      <a:pt x="2012" y="1158"/>
                      <a:pt x="2008" y="1156"/>
                      <a:pt x="2007" y="1153"/>
                    </a:cubicBezTo>
                    <a:cubicBezTo>
                      <a:pt x="2005" y="1149"/>
                      <a:pt x="2007" y="1146"/>
                      <a:pt x="2009" y="1144"/>
                    </a:cubicBezTo>
                    <a:cubicBezTo>
                      <a:pt x="2014" y="1140"/>
                      <a:pt x="2017" y="1144"/>
                      <a:pt x="2021" y="1145"/>
                    </a:cubicBezTo>
                    <a:cubicBezTo>
                      <a:pt x="2025" y="1145"/>
                      <a:pt x="2029" y="1142"/>
                      <a:pt x="2031" y="1137"/>
                    </a:cubicBezTo>
                    <a:cubicBezTo>
                      <a:pt x="2033" y="1131"/>
                      <a:pt x="2031" y="1125"/>
                      <a:pt x="2026" y="1121"/>
                    </a:cubicBezTo>
                    <a:cubicBezTo>
                      <a:pt x="2023" y="1119"/>
                      <a:pt x="2019" y="1119"/>
                      <a:pt x="2017" y="1122"/>
                    </a:cubicBezTo>
                    <a:cubicBezTo>
                      <a:pt x="2021" y="1122"/>
                      <a:pt x="2024" y="1126"/>
                      <a:pt x="2021" y="1130"/>
                    </a:cubicBezTo>
                    <a:cubicBezTo>
                      <a:pt x="2019" y="1132"/>
                      <a:pt x="2013" y="1134"/>
                      <a:pt x="2008" y="1136"/>
                    </a:cubicBezTo>
                    <a:cubicBezTo>
                      <a:pt x="2003" y="1139"/>
                      <a:pt x="1998" y="1142"/>
                      <a:pt x="1995" y="1146"/>
                    </a:cubicBezTo>
                    <a:cubicBezTo>
                      <a:pt x="1990" y="1155"/>
                      <a:pt x="1995" y="1167"/>
                      <a:pt x="2004" y="1170"/>
                    </a:cubicBezTo>
                    <a:cubicBezTo>
                      <a:pt x="2009" y="1171"/>
                      <a:pt x="2014" y="1170"/>
                      <a:pt x="2019" y="1168"/>
                    </a:cubicBezTo>
                    <a:cubicBezTo>
                      <a:pt x="2024" y="1166"/>
                      <a:pt x="2035" y="1157"/>
                      <a:pt x="2042" y="1158"/>
                    </a:cubicBezTo>
                    <a:cubicBezTo>
                      <a:pt x="2046" y="1159"/>
                      <a:pt x="2048" y="1163"/>
                      <a:pt x="2047" y="1166"/>
                    </a:cubicBezTo>
                    <a:cubicBezTo>
                      <a:pt x="2051" y="1166"/>
                      <a:pt x="2054" y="1161"/>
                      <a:pt x="2053" y="1156"/>
                    </a:cubicBezTo>
                    <a:cubicBezTo>
                      <a:pt x="2051" y="1148"/>
                      <a:pt x="2040" y="1142"/>
                      <a:pt x="2030" y="1146"/>
                    </a:cubicBezTo>
                    <a:cubicBezTo>
                      <a:pt x="2026" y="1147"/>
                      <a:pt x="2023" y="1150"/>
                      <a:pt x="2020" y="1155"/>
                    </a:cubicBezTo>
                    <a:close/>
                    <a:moveTo>
                      <a:pt x="2031" y="1142"/>
                    </a:moveTo>
                    <a:cubicBezTo>
                      <a:pt x="2038" y="1133"/>
                      <a:pt x="2055" y="1128"/>
                      <a:pt x="2067" y="1132"/>
                    </a:cubicBezTo>
                    <a:cubicBezTo>
                      <a:pt x="2078" y="1136"/>
                      <a:pt x="2078" y="1147"/>
                      <a:pt x="2065" y="1146"/>
                    </a:cubicBezTo>
                    <a:cubicBezTo>
                      <a:pt x="2055" y="1144"/>
                      <a:pt x="2040" y="1136"/>
                      <a:pt x="2031" y="1142"/>
                    </a:cubicBezTo>
                    <a:close/>
                    <a:moveTo>
                      <a:pt x="1995" y="1165"/>
                    </a:moveTo>
                    <a:cubicBezTo>
                      <a:pt x="1991" y="1162"/>
                      <a:pt x="1990" y="1154"/>
                      <a:pt x="1992" y="1150"/>
                    </a:cubicBezTo>
                    <a:cubicBezTo>
                      <a:pt x="1987" y="1147"/>
                      <a:pt x="1976" y="1155"/>
                      <a:pt x="1981" y="1163"/>
                    </a:cubicBezTo>
                    <a:cubicBezTo>
                      <a:pt x="1983" y="1168"/>
                      <a:pt x="1991" y="1170"/>
                      <a:pt x="1995" y="1165"/>
                    </a:cubicBezTo>
                    <a:close/>
                    <a:moveTo>
                      <a:pt x="2037" y="1509"/>
                    </a:moveTo>
                    <a:cubicBezTo>
                      <a:pt x="2033" y="1510"/>
                      <a:pt x="2030" y="1508"/>
                      <a:pt x="2029" y="1505"/>
                    </a:cubicBezTo>
                    <a:cubicBezTo>
                      <a:pt x="2027" y="1499"/>
                      <a:pt x="2034" y="1495"/>
                      <a:pt x="2038" y="1498"/>
                    </a:cubicBezTo>
                    <a:cubicBezTo>
                      <a:pt x="2042" y="1500"/>
                      <a:pt x="2042" y="1504"/>
                      <a:pt x="2047" y="1505"/>
                    </a:cubicBezTo>
                    <a:cubicBezTo>
                      <a:pt x="2042" y="1505"/>
                      <a:pt x="2041" y="1508"/>
                      <a:pt x="2037" y="1509"/>
                    </a:cubicBezTo>
                    <a:close/>
                    <a:moveTo>
                      <a:pt x="1753" y="1566"/>
                    </a:moveTo>
                    <a:cubicBezTo>
                      <a:pt x="1743" y="1542"/>
                      <a:pt x="1751" y="1521"/>
                      <a:pt x="1764" y="1507"/>
                    </a:cubicBezTo>
                    <a:cubicBezTo>
                      <a:pt x="1776" y="1496"/>
                      <a:pt x="1789" y="1497"/>
                      <a:pt x="1797" y="1490"/>
                    </a:cubicBezTo>
                    <a:cubicBezTo>
                      <a:pt x="1800" y="1487"/>
                      <a:pt x="1802" y="1484"/>
                      <a:pt x="1802" y="1479"/>
                    </a:cubicBezTo>
                    <a:cubicBezTo>
                      <a:pt x="1810" y="1487"/>
                      <a:pt x="1809" y="1500"/>
                      <a:pt x="1800" y="1507"/>
                    </a:cubicBezTo>
                    <a:cubicBezTo>
                      <a:pt x="1789" y="1516"/>
                      <a:pt x="1778" y="1514"/>
                      <a:pt x="1767" y="1525"/>
                    </a:cubicBezTo>
                    <a:cubicBezTo>
                      <a:pt x="1756" y="1537"/>
                      <a:pt x="1751" y="1552"/>
                      <a:pt x="1753" y="1566"/>
                    </a:cubicBezTo>
                    <a:close/>
                    <a:moveTo>
                      <a:pt x="1751" y="1623"/>
                    </a:moveTo>
                    <a:cubicBezTo>
                      <a:pt x="1738" y="1602"/>
                      <a:pt x="1749" y="1580"/>
                      <a:pt x="1750" y="1568"/>
                    </a:cubicBezTo>
                    <a:cubicBezTo>
                      <a:pt x="1751" y="1551"/>
                      <a:pt x="1738" y="1549"/>
                      <a:pt x="1732" y="1566"/>
                    </a:cubicBezTo>
                    <a:cubicBezTo>
                      <a:pt x="1727" y="1583"/>
                      <a:pt x="1734" y="1610"/>
                      <a:pt x="1751" y="1623"/>
                    </a:cubicBezTo>
                    <a:close/>
                    <a:moveTo>
                      <a:pt x="2383" y="1684"/>
                    </a:moveTo>
                    <a:cubicBezTo>
                      <a:pt x="2394" y="1705"/>
                      <a:pt x="2420" y="1712"/>
                      <a:pt x="2437" y="1707"/>
                    </a:cubicBezTo>
                    <a:cubicBezTo>
                      <a:pt x="2452" y="1702"/>
                      <a:pt x="2453" y="1687"/>
                      <a:pt x="2435" y="1692"/>
                    </a:cubicBezTo>
                    <a:cubicBezTo>
                      <a:pt x="2419" y="1696"/>
                      <a:pt x="2401" y="1701"/>
                      <a:pt x="2383" y="1684"/>
                    </a:cubicBezTo>
                    <a:close/>
                    <a:moveTo>
                      <a:pt x="2620" y="1502"/>
                    </a:moveTo>
                    <a:cubicBezTo>
                      <a:pt x="2629" y="1517"/>
                      <a:pt x="2629" y="1544"/>
                      <a:pt x="2619" y="1560"/>
                    </a:cubicBezTo>
                    <a:cubicBezTo>
                      <a:pt x="2610" y="1575"/>
                      <a:pt x="2595" y="1570"/>
                      <a:pt x="2602" y="1551"/>
                    </a:cubicBezTo>
                    <a:cubicBezTo>
                      <a:pt x="2607" y="1536"/>
                      <a:pt x="2624" y="1522"/>
                      <a:pt x="2620" y="1502"/>
                    </a:cubicBezTo>
                    <a:close/>
                    <a:moveTo>
                      <a:pt x="2424" y="1717"/>
                    </a:moveTo>
                    <a:cubicBezTo>
                      <a:pt x="2446" y="1727"/>
                      <a:pt x="2464" y="1716"/>
                      <a:pt x="2476" y="1702"/>
                    </a:cubicBezTo>
                    <a:cubicBezTo>
                      <a:pt x="2483" y="1694"/>
                      <a:pt x="2489" y="1680"/>
                      <a:pt x="2500" y="1678"/>
                    </a:cubicBezTo>
                    <a:cubicBezTo>
                      <a:pt x="2489" y="1666"/>
                      <a:pt x="2470" y="1693"/>
                      <a:pt x="2463" y="1701"/>
                    </a:cubicBezTo>
                    <a:cubicBezTo>
                      <a:pt x="2452" y="1713"/>
                      <a:pt x="2438" y="1720"/>
                      <a:pt x="2424" y="1717"/>
                    </a:cubicBezTo>
                    <a:close/>
                    <a:moveTo>
                      <a:pt x="2515" y="1592"/>
                    </a:moveTo>
                    <a:cubicBezTo>
                      <a:pt x="2490" y="1599"/>
                      <a:pt x="2458" y="1597"/>
                      <a:pt x="2445" y="1585"/>
                    </a:cubicBezTo>
                    <a:cubicBezTo>
                      <a:pt x="2432" y="1573"/>
                      <a:pt x="2439" y="1557"/>
                      <a:pt x="2456" y="1568"/>
                    </a:cubicBezTo>
                    <a:cubicBezTo>
                      <a:pt x="2470" y="1576"/>
                      <a:pt x="2490" y="1593"/>
                      <a:pt x="2515" y="1592"/>
                    </a:cubicBezTo>
                    <a:close/>
                    <a:moveTo>
                      <a:pt x="2664" y="1596"/>
                    </a:moveTo>
                    <a:cubicBezTo>
                      <a:pt x="2667" y="1599"/>
                      <a:pt x="2668" y="1603"/>
                      <a:pt x="2666" y="1606"/>
                    </a:cubicBezTo>
                    <a:cubicBezTo>
                      <a:pt x="2661" y="1611"/>
                      <a:pt x="2654" y="1607"/>
                      <a:pt x="2654" y="1601"/>
                    </a:cubicBezTo>
                    <a:cubicBezTo>
                      <a:pt x="2654" y="1597"/>
                      <a:pt x="2656" y="1594"/>
                      <a:pt x="2654" y="1589"/>
                    </a:cubicBezTo>
                    <a:cubicBezTo>
                      <a:pt x="2658" y="1594"/>
                      <a:pt x="2661" y="1593"/>
                      <a:pt x="2664" y="1596"/>
                    </a:cubicBezTo>
                    <a:close/>
                    <a:moveTo>
                      <a:pt x="2665" y="1594"/>
                    </a:moveTo>
                    <a:cubicBezTo>
                      <a:pt x="2667" y="1596"/>
                      <a:pt x="2668" y="1598"/>
                      <a:pt x="2669" y="1600"/>
                    </a:cubicBezTo>
                    <a:cubicBezTo>
                      <a:pt x="2669" y="1603"/>
                      <a:pt x="2668" y="1607"/>
                      <a:pt x="2664" y="1609"/>
                    </a:cubicBezTo>
                    <a:cubicBezTo>
                      <a:pt x="2660" y="1611"/>
                      <a:pt x="2656" y="1609"/>
                      <a:pt x="2654" y="1607"/>
                    </a:cubicBezTo>
                    <a:cubicBezTo>
                      <a:pt x="2650" y="1602"/>
                      <a:pt x="2653" y="1598"/>
                      <a:pt x="2654" y="1594"/>
                    </a:cubicBezTo>
                    <a:cubicBezTo>
                      <a:pt x="2654" y="1590"/>
                      <a:pt x="2650" y="1585"/>
                      <a:pt x="2644" y="1584"/>
                    </a:cubicBezTo>
                    <a:cubicBezTo>
                      <a:pt x="2638" y="1582"/>
                      <a:pt x="2631" y="1584"/>
                      <a:pt x="2627" y="1590"/>
                    </a:cubicBezTo>
                    <a:cubicBezTo>
                      <a:pt x="2625" y="1593"/>
                      <a:pt x="2625" y="1598"/>
                      <a:pt x="2629" y="1600"/>
                    </a:cubicBezTo>
                    <a:cubicBezTo>
                      <a:pt x="2628" y="1596"/>
                      <a:pt x="2633" y="1592"/>
                      <a:pt x="2637" y="1595"/>
                    </a:cubicBezTo>
                    <a:cubicBezTo>
                      <a:pt x="2640" y="1597"/>
                      <a:pt x="2643" y="1603"/>
                      <a:pt x="2646" y="1609"/>
                    </a:cubicBezTo>
                    <a:cubicBezTo>
                      <a:pt x="2649" y="1615"/>
                      <a:pt x="2652" y="1620"/>
                      <a:pt x="2657" y="1622"/>
                    </a:cubicBezTo>
                    <a:cubicBezTo>
                      <a:pt x="2668" y="1627"/>
                      <a:pt x="2680" y="1621"/>
                      <a:pt x="2683" y="1611"/>
                    </a:cubicBezTo>
                    <a:cubicBezTo>
                      <a:pt x="2684" y="1605"/>
                      <a:pt x="2683" y="1599"/>
                      <a:pt x="2680" y="1594"/>
                    </a:cubicBezTo>
                    <a:cubicBezTo>
                      <a:pt x="2677" y="1589"/>
                      <a:pt x="2666" y="1577"/>
                      <a:pt x="2667" y="1570"/>
                    </a:cubicBezTo>
                    <a:cubicBezTo>
                      <a:pt x="2667" y="1564"/>
                      <a:pt x="2672" y="1562"/>
                      <a:pt x="2675" y="1564"/>
                    </a:cubicBezTo>
                    <a:cubicBezTo>
                      <a:pt x="2675" y="1559"/>
                      <a:pt x="2669" y="1556"/>
                      <a:pt x="2664" y="1558"/>
                    </a:cubicBezTo>
                    <a:cubicBezTo>
                      <a:pt x="2655" y="1560"/>
                      <a:pt x="2649" y="1573"/>
                      <a:pt x="2654" y="1584"/>
                    </a:cubicBezTo>
                    <a:cubicBezTo>
                      <a:pt x="2656" y="1588"/>
                      <a:pt x="2660" y="1591"/>
                      <a:pt x="2665" y="1594"/>
                    </a:cubicBezTo>
                    <a:close/>
                    <a:moveTo>
                      <a:pt x="2649" y="1583"/>
                    </a:moveTo>
                    <a:cubicBezTo>
                      <a:pt x="2639" y="1575"/>
                      <a:pt x="2633" y="1557"/>
                      <a:pt x="2636" y="1544"/>
                    </a:cubicBezTo>
                    <a:cubicBezTo>
                      <a:pt x="2639" y="1531"/>
                      <a:pt x="2652" y="1530"/>
                      <a:pt x="2651" y="1545"/>
                    </a:cubicBezTo>
                    <a:cubicBezTo>
                      <a:pt x="2651" y="1556"/>
                      <a:pt x="2643" y="1573"/>
                      <a:pt x="2649" y="1583"/>
                    </a:cubicBezTo>
                    <a:close/>
                    <a:moveTo>
                      <a:pt x="2679" y="1640"/>
                    </a:moveTo>
                    <a:cubicBezTo>
                      <a:pt x="2678" y="1641"/>
                      <a:pt x="2676" y="1641"/>
                      <a:pt x="2675" y="1641"/>
                    </a:cubicBezTo>
                    <a:cubicBezTo>
                      <a:pt x="2680" y="1650"/>
                      <a:pt x="2684" y="1668"/>
                      <a:pt x="2684" y="1685"/>
                    </a:cubicBezTo>
                    <a:cubicBezTo>
                      <a:pt x="2683" y="1681"/>
                      <a:pt x="2681" y="1676"/>
                      <a:pt x="2678" y="1672"/>
                    </a:cubicBezTo>
                    <a:cubicBezTo>
                      <a:pt x="2662" y="1644"/>
                      <a:pt x="2639" y="1651"/>
                      <a:pt x="2616" y="1637"/>
                    </a:cubicBezTo>
                    <a:cubicBezTo>
                      <a:pt x="2608" y="1632"/>
                      <a:pt x="2603" y="1621"/>
                      <a:pt x="2611" y="1612"/>
                    </a:cubicBezTo>
                    <a:cubicBezTo>
                      <a:pt x="2615" y="1608"/>
                      <a:pt x="2620" y="1606"/>
                      <a:pt x="2626" y="1608"/>
                    </a:cubicBezTo>
                    <a:cubicBezTo>
                      <a:pt x="2630" y="1609"/>
                      <a:pt x="2632" y="1611"/>
                      <a:pt x="2634" y="1615"/>
                    </a:cubicBezTo>
                    <a:cubicBezTo>
                      <a:pt x="2635" y="1616"/>
                      <a:pt x="2635" y="1618"/>
                      <a:pt x="2635" y="1620"/>
                    </a:cubicBezTo>
                    <a:cubicBezTo>
                      <a:pt x="2635" y="1619"/>
                      <a:pt x="2635" y="1620"/>
                      <a:pt x="2634" y="1617"/>
                    </a:cubicBezTo>
                    <a:cubicBezTo>
                      <a:pt x="2633" y="1615"/>
                      <a:pt x="2628" y="1612"/>
                      <a:pt x="2624" y="1614"/>
                    </a:cubicBezTo>
                    <a:cubicBezTo>
                      <a:pt x="2620" y="1616"/>
                      <a:pt x="2618" y="1620"/>
                      <a:pt x="2620" y="1624"/>
                    </a:cubicBezTo>
                    <a:cubicBezTo>
                      <a:pt x="2622" y="1628"/>
                      <a:pt x="2626" y="1629"/>
                      <a:pt x="2629" y="1628"/>
                    </a:cubicBezTo>
                    <a:cubicBezTo>
                      <a:pt x="2635" y="1627"/>
                      <a:pt x="2637" y="1620"/>
                      <a:pt x="2635" y="1614"/>
                    </a:cubicBezTo>
                    <a:cubicBezTo>
                      <a:pt x="2633" y="1610"/>
                      <a:pt x="2631" y="1607"/>
                      <a:pt x="2626" y="1606"/>
                    </a:cubicBezTo>
                    <a:cubicBezTo>
                      <a:pt x="2620" y="1604"/>
                      <a:pt x="2613" y="1606"/>
                      <a:pt x="2609" y="1610"/>
                    </a:cubicBezTo>
                    <a:cubicBezTo>
                      <a:pt x="2598" y="1622"/>
                      <a:pt x="2604" y="1633"/>
                      <a:pt x="2614" y="1639"/>
                    </a:cubicBezTo>
                    <a:cubicBezTo>
                      <a:pt x="2638" y="1653"/>
                      <a:pt x="2661" y="1646"/>
                      <a:pt x="2676" y="1677"/>
                    </a:cubicBezTo>
                    <a:cubicBezTo>
                      <a:pt x="2682" y="1689"/>
                      <a:pt x="2684" y="1704"/>
                      <a:pt x="2675" y="1718"/>
                    </a:cubicBezTo>
                    <a:cubicBezTo>
                      <a:pt x="2664" y="1736"/>
                      <a:pt x="2642" y="1744"/>
                      <a:pt x="2623" y="1734"/>
                    </a:cubicBezTo>
                    <a:cubicBezTo>
                      <a:pt x="2644" y="1745"/>
                      <a:pt x="2669" y="1724"/>
                      <a:pt x="2673" y="1700"/>
                    </a:cubicBezTo>
                    <a:cubicBezTo>
                      <a:pt x="2675" y="1688"/>
                      <a:pt x="2671" y="1671"/>
                      <a:pt x="2659" y="1662"/>
                    </a:cubicBezTo>
                    <a:cubicBezTo>
                      <a:pt x="2635" y="1644"/>
                      <a:pt x="2615" y="1671"/>
                      <a:pt x="2637" y="1688"/>
                    </a:cubicBezTo>
                    <a:cubicBezTo>
                      <a:pt x="2649" y="1697"/>
                      <a:pt x="2653" y="1710"/>
                      <a:pt x="2645" y="1723"/>
                    </a:cubicBezTo>
                    <a:cubicBezTo>
                      <a:pt x="2639" y="1731"/>
                      <a:pt x="2630" y="1734"/>
                      <a:pt x="2623" y="1734"/>
                    </a:cubicBezTo>
                    <a:cubicBezTo>
                      <a:pt x="2624" y="1735"/>
                      <a:pt x="2624" y="1735"/>
                      <a:pt x="2625" y="1736"/>
                    </a:cubicBezTo>
                    <a:cubicBezTo>
                      <a:pt x="2620" y="1733"/>
                      <a:pt x="2614" y="1732"/>
                      <a:pt x="2608" y="1730"/>
                    </a:cubicBezTo>
                    <a:cubicBezTo>
                      <a:pt x="2594" y="1728"/>
                      <a:pt x="2583" y="1729"/>
                      <a:pt x="2570" y="1734"/>
                    </a:cubicBezTo>
                    <a:cubicBezTo>
                      <a:pt x="2569" y="1734"/>
                      <a:pt x="2569" y="1734"/>
                      <a:pt x="2569" y="1734"/>
                    </a:cubicBezTo>
                    <a:cubicBezTo>
                      <a:pt x="2577" y="1724"/>
                      <a:pt x="2596" y="1713"/>
                      <a:pt x="2608" y="1712"/>
                    </a:cubicBezTo>
                    <a:cubicBezTo>
                      <a:pt x="2607" y="1712"/>
                      <a:pt x="2607" y="1711"/>
                      <a:pt x="2608" y="1710"/>
                    </a:cubicBezTo>
                    <a:cubicBezTo>
                      <a:pt x="2597" y="1710"/>
                      <a:pt x="2582" y="1718"/>
                      <a:pt x="2572" y="1727"/>
                    </a:cubicBezTo>
                    <a:cubicBezTo>
                      <a:pt x="2573" y="1725"/>
                      <a:pt x="2573" y="1724"/>
                      <a:pt x="2574" y="1722"/>
                    </a:cubicBezTo>
                    <a:cubicBezTo>
                      <a:pt x="2574" y="1722"/>
                      <a:pt x="2574" y="1722"/>
                      <a:pt x="2574" y="1722"/>
                    </a:cubicBezTo>
                    <a:cubicBezTo>
                      <a:pt x="2577" y="1713"/>
                      <a:pt x="2579" y="1705"/>
                      <a:pt x="2581" y="1697"/>
                    </a:cubicBezTo>
                    <a:cubicBezTo>
                      <a:pt x="2582" y="1687"/>
                      <a:pt x="2581" y="1674"/>
                      <a:pt x="2588" y="1667"/>
                    </a:cubicBezTo>
                    <a:cubicBezTo>
                      <a:pt x="2594" y="1661"/>
                      <a:pt x="2603" y="1658"/>
                      <a:pt x="2611" y="1662"/>
                    </a:cubicBezTo>
                    <a:cubicBezTo>
                      <a:pt x="2618" y="1665"/>
                      <a:pt x="2625" y="1671"/>
                      <a:pt x="2625" y="1680"/>
                    </a:cubicBezTo>
                    <a:cubicBezTo>
                      <a:pt x="2625" y="1687"/>
                      <a:pt x="2622" y="1694"/>
                      <a:pt x="2616" y="1696"/>
                    </a:cubicBezTo>
                    <a:cubicBezTo>
                      <a:pt x="2610" y="1699"/>
                      <a:pt x="2604" y="1698"/>
                      <a:pt x="2600" y="1694"/>
                    </a:cubicBezTo>
                    <a:cubicBezTo>
                      <a:pt x="2603" y="1696"/>
                      <a:pt x="2608" y="1696"/>
                      <a:pt x="2611" y="1694"/>
                    </a:cubicBezTo>
                    <a:cubicBezTo>
                      <a:pt x="2615" y="1691"/>
                      <a:pt x="2616" y="1685"/>
                      <a:pt x="2613" y="1681"/>
                    </a:cubicBezTo>
                    <a:cubicBezTo>
                      <a:pt x="2610" y="1677"/>
                      <a:pt x="2604" y="1677"/>
                      <a:pt x="2600" y="1680"/>
                    </a:cubicBezTo>
                    <a:cubicBezTo>
                      <a:pt x="2597" y="1682"/>
                      <a:pt x="2596" y="1687"/>
                      <a:pt x="2598" y="1691"/>
                    </a:cubicBezTo>
                    <a:cubicBezTo>
                      <a:pt x="2599" y="1693"/>
                      <a:pt x="2601" y="1695"/>
                      <a:pt x="2603" y="1696"/>
                    </a:cubicBezTo>
                    <a:cubicBezTo>
                      <a:pt x="2607" y="1698"/>
                      <a:pt x="2611" y="1699"/>
                      <a:pt x="2616" y="1697"/>
                    </a:cubicBezTo>
                    <a:cubicBezTo>
                      <a:pt x="2622" y="1694"/>
                      <a:pt x="2626" y="1688"/>
                      <a:pt x="2626" y="1680"/>
                    </a:cubicBezTo>
                    <a:cubicBezTo>
                      <a:pt x="2626" y="1671"/>
                      <a:pt x="2619" y="1663"/>
                      <a:pt x="2611" y="1660"/>
                    </a:cubicBezTo>
                    <a:cubicBezTo>
                      <a:pt x="2602" y="1657"/>
                      <a:pt x="2593" y="1659"/>
                      <a:pt x="2586" y="1665"/>
                    </a:cubicBezTo>
                    <a:cubicBezTo>
                      <a:pt x="2584" y="1667"/>
                      <a:pt x="2583" y="1669"/>
                      <a:pt x="2582" y="1672"/>
                    </a:cubicBezTo>
                    <a:cubicBezTo>
                      <a:pt x="2582" y="1670"/>
                      <a:pt x="2581" y="1669"/>
                      <a:pt x="2581" y="1668"/>
                    </a:cubicBezTo>
                    <a:cubicBezTo>
                      <a:pt x="2579" y="1647"/>
                      <a:pt x="2568" y="1627"/>
                      <a:pt x="2577" y="1606"/>
                    </a:cubicBezTo>
                    <a:cubicBezTo>
                      <a:pt x="2576" y="1606"/>
                      <a:pt x="2575" y="1606"/>
                      <a:pt x="2574" y="1605"/>
                    </a:cubicBezTo>
                    <a:cubicBezTo>
                      <a:pt x="2573" y="1608"/>
                      <a:pt x="2572" y="1611"/>
                      <a:pt x="2571" y="1615"/>
                    </a:cubicBezTo>
                    <a:cubicBezTo>
                      <a:pt x="2570" y="1620"/>
                      <a:pt x="2570" y="1624"/>
                      <a:pt x="2570" y="1628"/>
                    </a:cubicBezTo>
                    <a:cubicBezTo>
                      <a:pt x="2567" y="1624"/>
                      <a:pt x="2565" y="1621"/>
                      <a:pt x="2561" y="1617"/>
                    </a:cubicBezTo>
                    <a:cubicBezTo>
                      <a:pt x="2554" y="1610"/>
                      <a:pt x="2548" y="1606"/>
                      <a:pt x="2539" y="1602"/>
                    </a:cubicBezTo>
                    <a:cubicBezTo>
                      <a:pt x="2535" y="1601"/>
                      <a:pt x="2532" y="1599"/>
                      <a:pt x="2529" y="1599"/>
                    </a:cubicBezTo>
                    <a:cubicBezTo>
                      <a:pt x="2521" y="1597"/>
                      <a:pt x="2515" y="1596"/>
                      <a:pt x="2506" y="1597"/>
                    </a:cubicBezTo>
                    <a:cubicBezTo>
                      <a:pt x="2498" y="1599"/>
                      <a:pt x="2492" y="1602"/>
                      <a:pt x="2485" y="1607"/>
                    </a:cubicBezTo>
                    <a:cubicBezTo>
                      <a:pt x="2480" y="1612"/>
                      <a:pt x="2475" y="1618"/>
                      <a:pt x="2473" y="1626"/>
                    </a:cubicBezTo>
                    <a:cubicBezTo>
                      <a:pt x="2470" y="1638"/>
                      <a:pt x="2475" y="1651"/>
                      <a:pt x="2485" y="1659"/>
                    </a:cubicBezTo>
                    <a:cubicBezTo>
                      <a:pt x="2495" y="1667"/>
                      <a:pt x="2510" y="1670"/>
                      <a:pt x="2523" y="1670"/>
                    </a:cubicBezTo>
                    <a:cubicBezTo>
                      <a:pt x="2497" y="1657"/>
                      <a:pt x="2508" y="1636"/>
                      <a:pt x="2504" y="1624"/>
                    </a:cubicBezTo>
                    <a:cubicBezTo>
                      <a:pt x="2500" y="1609"/>
                      <a:pt x="2486" y="1609"/>
                      <a:pt x="2478" y="1617"/>
                    </a:cubicBezTo>
                    <a:cubicBezTo>
                      <a:pt x="2478" y="1617"/>
                      <a:pt x="2478" y="1617"/>
                      <a:pt x="2478" y="1617"/>
                    </a:cubicBezTo>
                    <a:cubicBezTo>
                      <a:pt x="2480" y="1614"/>
                      <a:pt x="2483" y="1611"/>
                      <a:pt x="2486" y="1608"/>
                    </a:cubicBezTo>
                    <a:cubicBezTo>
                      <a:pt x="2493" y="1603"/>
                      <a:pt x="2499" y="1601"/>
                      <a:pt x="2507" y="1599"/>
                    </a:cubicBezTo>
                    <a:cubicBezTo>
                      <a:pt x="2515" y="1598"/>
                      <a:pt x="2521" y="1599"/>
                      <a:pt x="2528" y="1601"/>
                    </a:cubicBezTo>
                    <a:cubicBezTo>
                      <a:pt x="2540" y="1604"/>
                      <a:pt x="2549" y="1610"/>
                      <a:pt x="2557" y="1618"/>
                    </a:cubicBezTo>
                    <a:cubicBezTo>
                      <a:pt x="2554" y="1615"/>
                      <a:pt x="2551" y="1613"/>
                      <a:pt x="2548" y="1612"/>
                    </a:cubicBezTo>
                    <a:cubicBezTo>
                      <a:pt x="2538" y="1607"/>
                      <a:pt x="2524" y="1609"/>
                      <a:pt x="2519" y="1619"/>
                    </a:cubicBezTo>
                    <a:cubicBezTo>
                      <a:pt x="2517" y="1624"/>
                      <a:pt x="2518" y="1630"/>
                      <a:pt x="2521" y="1634"/>
                    </a:cubicBezTo>
                    <a:cubicBezTo>
                      <a:pt x="2523" y="1637"/>
                      <a:pt x="2527" y="1638"/>
                      <a:pt x="2531" y="1638"/>
                    </a:cubicBezTo>
                    <a:cubicBezTo>
                      <a:pt x="2535" y="1638"/>
                      <a:pt x="2539" y="1636"/>
                      <a:pt x="2541" y="1633"/>
                    </a:cubicBezTo>
                    <a:cubicBezTo>
                      <a:pt x="2544" y="1628"/>
                      <a:pt x="2543" y="1622"/>
                      <a:pt x="2539" y="1619"/>
                    </a:cubicBezTo>
                    <a:cubicBezTo>
                      <a:pt x="2536" y="1617"/>
                      <a:pt x="2533" y="1617"/>
                      <a:pt x="2530" y="1619"/>
                    </a:cubicBezTo>
                    <a:cubicBezTo>
                      <a:pt x="2529" y="1620"/>
                      <a:pt x="2528" y="1622"/>
                      <a:pt x="2529" y="1624"/>
                    </a:cubicBezTo>
                    <a:cubicBezTo>
                      <a:pt x="2529" y="1623"/>
                      <a:pt x="2531" y="1621"/>
                      <a:pt x="2532" y="1621"/>
                    </a:cubicBezTo>
                    <a:cubicBezTo>
                      <a:pt x="2535" y="1620"/>
                      <a:pt x="2537" y="1622"/>
                      <a:pt x="2537" y="1625"/>
                    </a:cubicBezTo>
                    <a:cubicBezTo>
                      <a:pt x="2537" y="1626"/>
                      <a:pt x="2537" y="1628"/>
                      <a:pt x="2534" y="1630"/>
                    </a:cubicBezTo>
                    <a:cubicBezTo>
                      <a:pt x="2532" y="1631"/>
                      <a:pt x="2529" y="1631"/>
                      <a:pt x="2527" y="1629"/>
                    </a:cubicBezTo>
                    <a:cubicBezTo>
                      <a:pt x="2524" y="1627"/>
                      <a:pt x="2524" y="1623"/>
                      <a:pt x="2525" y="1620"/>
                    </a:cubicBezTo>
                    <a:cubicBezTo>
                      <a:pt x="2530" y="1612"/>
                      <a:pt x="2543" y="1611"/>
                      <a:pt x="2551" y="1615"/>
                    </a:cubicBezTo>
                    <a:cubicBezTo>
                      <a:pt x="2577" y="1628"/>
                      <a:pt x="2581" y="1672"/>
                      <a:pt x="2577" y="1700"/>
                    </a:cubicBezTo>
                    <a:cubicBezTo>
                      <a:pt x="2576" y="1691"/>
                      <a:pt x="2573" y="1682"/>
                      <a:pt x="2566" y="1675"/>
                    </a:cubicBezTo>
                    <a:cubicBezTo>
                      <a:pt x="2563" y="1671"/>
                      <a:pt x="2558" y="1668"/>
                      <a:pt x="2552" y="1667"/>
                    </a:cubicBezTo>
                    <a:cubicBezTo>
                      <a:pt x="2558" y="1669"/>
                      <a:pt x="2562" y="1673"/>
                      <a:pt x="2564" y="1676"/>
                    </a:cubicBezTo>
                    <a:cubicBezTo>
                      <a:pt x="2572" y="1685"/>
                      <a:pt x="2574" y="1696"/>
                      <a:pt x="2573" y="1707"/>
                    </a:cubicBezTo>
                    <a:cubicBezTo>
                      <a:pt x="2572" y="1715"/>
                      <a:pt x="2570" y="1722"/>
                      <a:pt x="2566" y="1728"/>
                    </a:cubicBezTo>
                    <a:cubicBezTo>
                      <a:pt x="2559" y="1740"/>
                      <a:pt x="2550" y="1747"/>
                      <a:pt x="2541" y="1758"/>
                    </a:cubicBezTo>
                    <a:cubicBezTo>
                      <a:pt x="2541" y="1758"/>
                      <a:pt x="2541" y="1758"/>
                      <a:pt x="2541" y="1758"/>
                    </a:cubicBezTo>
                    <a:cubicBezTo>
                      <a:pt x="2536" y="1765"/>
                      <a:pt x="2533" y="1771"/>
                      <a:pt x="2530" y="1778"/>
                    </a:cubicBezTo>
                    <a:cubicBezTo>
                      <a:pt x="2530" y="1780"/>
                      <a:pt x="2524" y="1797"/>
                      <a:pt x="2526" y="1799"/>
                    </a:cubicBezTo>
                    <a:cubicBezTo>
                      <a:pt x="2527" y="1798"/>
                      <a:pt x="2531" y="1787"/>
                      <a:pt x="2532" y="1785"/>
                    </a:cubicBezTo>
                    <a:cubicBezTo>
                      <a:pt x="2535" y="1777"/>
                      <a:pt x="2539" y="1769"/>
                      <a:pt x="2544" y="1761"/>
                    </a:cubicBezTo>
                    <a:cubicBezTo>
                      <a:pt x="2545" y="1760"/>
                      <a:pt x="2545" y="1760"/>
                      <a:pt x="2545" y="1760"/>
                    </a:cubicBezTo>
                    <a:cubicBezTo>
                      <a:pt x="2553" y="1750"/>
                      <a:pt x="2560" y="1743"/>
                      <a:pt x="2572" y="1737"/>
                    </a:cubicBezTo>
                    <a:cubicBezTo>
                      <a:pt x="2585" y="1731"/>
                      <a:pt x="2602" y="1730"/>
                      <a:pt x="2616" y="1738"/>
                    </a:cubicBezTo>
                    <a:cubicBezTo>
                      <a:pt x="2623" y="1742"/>
                      <a:pt x="2630" y="1753"/>
                      <a:pt x="2626" y="1762"/>
                    </a:cubicBezTo>
                    <a:cubicBezTo>
                      <a:pt x="2624" y="1765"/>
                      <a:pt x="2621" y="1766"/>
                      <a:pt x="2617" y="1765"/>
                    </a:cubicBezTo>
                    <a:cubicBezTo>
                      <a:pt x="2615" y="1765"/>
                      <a:pt x="2613" y="1762"/>
                      <a:pt x="2613" y="1759"/>
                    </a:cubicBezTo>
                    <a:cubicBezTo>
                      <a:pt x="2613" y="1757"/>
                      <a:pt x="2614" y="1755"/>
                      <a:pt x="2615" y="1754"/>
                    </a:cubicBezTo>
                    <a:cubicBezTo>
                      <a:pt x="2617" y="1752"/>
                      <a:pt x="2621" y="1753"/>
                      <a:pt x="2621" y="1756"/>
                    </a:cubicBezTo>
                    <a:cubicBezTo>
                      <a:pt x="2622" y="1758"/>
                      <a:pt x="2621" y="1759"/>
                      <a:pt x="2620" y="1760"/>
                    </a:cubicBezTo>
                    <a:cubicBezTo>
                      <a:pt x="2622" y="1761"/>
                      <a:pt x="2624" y="1759"/>
                      <a:pt x="2624" y="1757"/>
                    </a:cubicBezTo>
                    <a:cubicBezTo>
                      <a:pt x="2624" y="1753"/>
                      <a:pt x="2622" y="1750"/>
                      <a:pt x="2619" y="1749"/>
                    </a:cubicBezTo>
                    <a:cubicBezTo>
                      <a:pt x="2614" y="1748"/>
                      <a:pt x="2608" y="1751"/>
                      <a:pt x="2607" y="1756"/>
                    </a:cubicBezTo>
                    <a:cubicBezTo>
                      <a:pt x="2605" y="1759"/>
                      <a:pt x="2605" y="1764"/>
                      <a:pt x="2608" y="1767"/>
                    </a:cubicBezTo>
                    <a:cubicBezTo>
                      <a:pt x="2610" y="1771"/>
                      <a:pt x="2613" y="1772"/>
                      <a:pt x="2617" y="1773"/>
                    </a:cubicBezTo>
                    <a:cubicBezTo>
                      <a:pt x="2622" y="1773"/>
                      <a:pt x="2627" y="1771"/>
                      <a:pt x="2630" y="1766"/>
                    </a:cubicBezTo>
                    <a:cubicBezTo>
                      <a:pt x="2636" y="1756"/>
                      <a:pt x="2629" y="1744"/>
                      <a:pt x="2620" y="1738"/>
                    </a:cubicBezTo>
                    <a:cubicBezTo>
                      <a:pt x="2617" y="1736"/>
                      <a:pt x="2613" y="1735"/>
                      <a:pt x="2610" y="1734"/>
                    </a:cubicBezTo>
                    <a:cubicBezTo>
                      <a:pt x="2621" y="1736"/>
                      <a:pt x="2630" y="1740"/>
                      <a:pt x="2640" y="1748"/>
                    </a:cubicBezTo>
                    <a:cubicBezTo>
                      <a:pt x="2646" y="1753"/>
                      <a:pt x="2650" y="1758"/>
                      <a:pt x="2653" y="1765"/>
                    </a:cubicBezTo>
                    <a:cubicBezTo>
                      <a:pt x="2657" y="1773"/>
                      <a:pt x="2658" y="1779"/>
                      <a:pt x="2658" y="1787"/>
                    </a:cubicBezTo>
                    <a:cubicBezTo>
                      <a:pt x="2657" y="1792"/>
                      <a:pt x="2657" y="1795"/>
                      <a:pt x="2655" y="1799"/>
                    </a:cubicBezTo>
                    <a:cubicBezTo>
                      <a:pt x="2655" y="1799"/>
                      <a:pt x="2655" y="1799"/>
                      <a:pt x="2655" y="1799"/>
                    </a:cubicBezTo>
                    <a:cubicBezTo>
                      <a:pt x="2657" y="1788"/>
                      <a:pt x="2650" y="1776"/>
                      <a:pt x="2634" y="1781"/>
                    </a:cubicBezTo>
                    <a:cubicBezTo>
                      <a:pt x="2623" y="1785"/>
                      <a:pt x="2611" y="1805"/>
                      <a:pt x="2585" y="1791"/>
                    </a:cubicBezTo>
                    <a:cubicBezTo>
                      <a:pt x="2593" y="1803"/>
                      <a:pt x="2603" y="1813"/>
                      <a:pt x="2616" y="1817"/>
                    </a:cubicBezTo>
                    <a:cubicBezTo>
                      <a:pt x="2628" y="1820"/>
                      <a:pt x="2642" y="1818"/>
                      <a:pt x="2651" y="1808"/>
                    </a:cubicBezTo>
                    <a:cubicBezTo>
                      <a:pt x="2656" y="1802"/>
                      <a:pt x="2659" y="1795"/>
                      <a:pt x="2659" y="1787"/>
                    </a:cubicBezTo>
                    <a:cubicBezTo>
                      <a:pt x="2660" y="1779"/>
                      <a:pt x="2659" y="1772"/>
                      <a:pt x="2655" y="1764"/>
                    </a:cubicBezTo>
                    <a:cubicBezTo>
                      <a:pt x="2652" y="1757"/>
                      <a:pt x="2648" y="1752"/>
                      <a:pt x="2642" y="1746"/>
                    </a:cubicBezTo>
                    <a:cubicBezTo>
                      <a:pt x="2639" y="1744"/>
                      <a:pt x="2636" y="1742"/>
                      <a:pt x="2633" y="1740"/>
                    </a:cubicBezTo>
                    <a:cubicBezTo>
                      <a:pt x="2632" y="1739"/>
                      <a:pt x="2630" y="1738"/>
                      <a:pt x="2629" y="1738"/>
                    </a:cubicBezTo>
                    <a:cubicBezTo>
                      <a:pt x="2648" y="1746"/>
                      <a:pt x="2669" y="1735"/>
                      <a:pt x="2680" y="1717"/>
                    </a:cubicBezTo>
                    <a:cubicBezTo>
                      <a:pt x="2681" y="1715"/>
                      <a:pt x="2681" y="1714"/>
                      <a:pt x="2682" y="1712"/>
                    </a:cubicBezTo>
                    <a:cubicBezTo>
                      <a:pt x="2692" y="1691"/>
                      <a:pt x="2691" y="1663"/>
                      <a:pt x="2679" y="1640"/>
                    </a:cubicBezTo>
                    <a:close/>
                    <a:moveTo>
                      <a:pt x="2679" y="1621"/>
                    </a:moveTo>
                    <a:cubicBezTo>
                      <a:pt x="2675" y="1626"/>
                      <a:pt x="2667" y="1627"/>
                      <a:pt x="2662" y="1626"/>
                    </a:cubicBezTo>
                    <a:cubicBezTo>
                      <a:pt x="2659" y="1632"/>
                      <a:pt x="2668" y="1643"/>
                      <a:pt x="2677" y="1637"/>
                    </a:cubicBezTo>
                    <a:cubicBezTo>
                      <a:pt x="2683" y="1634"/>
                      <a:pt x="2684" y="1625"/>
                      <a:pt x="2679" y="1621"/>
                    </a:cubicBezTo>
                    <a:close/>
                    <a:moveTo>
                      <a:pt x="2688" y="1631"/>
                    </a:moveTo>
                    <a:cubicBezTo>
                      <a:pt x="2694" y="1623"/>
                      <a:pt x="2697" y="1610"/>
                      <a:pt x="2697" y="1601"/>
                    </a:cubicBezTo>
                    <a:cubicBezTo>
                      <a:pt x="2697" y="1591"/>
                      <a:pt x="2693" y="1580"/>
                      <a:pt x="2689" y="1571"/>
                    </a:cubicBezTo>
                    <a:cubicBezTo>
                      <a:pt x="2681" y="1555"/>
                      <a:pt x="2668" y="1540"/>
                      <a:pt x="2668" y="1521"/>
                    </a:cubicBezTo>
                    <a:cubicBezTo>
                      <a:pt x="2668" y="1505"/>
                      <a:pt x="2680" y="1494"/>
                      <a:pt x="2691" y="1493"/>
                    </a:cubicBezTo>
                    <a:cubicBezTo>
                      <a:pt x="2700" y="1492"/>
                      <a:pt x="2711" y="1498"/>
                      <a:pt x="2714" y="1508"/>
                    </a:cubicBezTo>
                    <a:cubicBezTo>
                      <a:pt x="2717" y="1515"/>
                      <a:pt x="2715" y="1526"/>
                      <a:pt x="2707" y="1529"/>
                    </a:cubicBezTo>
                    <a:cubicBezTo>
                      <a:pt x="2703" y="1530"/>
                      <a:pt x="2698" y="1528"/>
                      <a:pt x="2698" y="1525"/>
                    </a:cubicBezTo>
                    <a:cubicBezTo>
                      <a:pt x="2702" y="1525"/>
                      <a:pt x="2705" y="1521"/>
                      <a:pt x="2704" y="1516"/>
                    </a:cubicBezTo>
                    <a:cubicBezTo>
                      <a:pt x="2704" y="1514"/>
                      <a:pt x="2701" y="1510"/>
                      <a:pt x="2698" y="1509"/>
                    </a:cubicBezTo>
                    <a:cubicBezTo>
                      <a:pt x="2693" y="1507"/>
                      <a:pt x="2687" y="1508"/>
                      <a:pt x="2684" y="1512"/>
                    </a:cubicBezTo>
                    <a:cubicBezTo>
                      <a:pt x="2676" y="1523"/>
                      <a:pt x="2686" y="1542"/>
                      <a:pt x="2693" y="1553"/>
                    </a:cubicBezTo>
                    <a:cubicBezTo>
                      <a:pt x="2703" y="1569"/>
                      <a:pt x="2708" y="1587"/>
                      <a:pt x="2704" y="1606"/>
                    </a:cubicBezTo>
                    <a:cubicBezTo>
                      <a:pt x="2702" y="1617"/>
                      <a:pt x="2697" y="1626"/>
                      <a:pt x="2688" y="1631"/>
                    </a:cubicBezTo>
                    <a:close/>
                    <a:moveTo>
                      <a:pt x="2607" y="1818"/>
                    </a:moveTo>
                    <a:cubicBezTo>
                      <a:pt x="2620" y="1825"/>
                      <a:pt x="2616" y="1838"/>
                      <a:pt x="2614" y="1848"/>
                    </a:cubicBezTo>
                    <a:cubicBezTo>
                      <a:pt x="2612" y="1858"/>
                      <a:pt x="2615" y="1870"/>
                      <a:pt x="2627" y="1871"/>
                    </a:cubicBezTo>
                    <a:cubicBezTo>
                      <a:pt x="2625" y="1858"/>
                      <a:pt x="2633" y="1859"/>
                      <a:pt x="2636" y="1846"/>
                    </a:cubicBezTo>
                    <a:cubicBezTo>
                      <a:pt x="2639" y="1835"/>
                      <a:pt x="2629" y="1819"/>
                      <a:pt x="2607" y="1818"/>
                    </a:cubicBezTo>
                    <a:close/>
                    <a:moveTo>
                      <a:pt x="2575" y="1901"/>
                    </a:moveTo>
                    <a:cubicBezTo>
                      <a:pt x="2607" y="1899"/>
                      <a:pt x="2607" y="1936"/>
                      <a:pt x="2593" y="1949"/>
                    </a:cubicBezTo>
                    <a:cubicBezTo>
                      <a:pt x="2600" y="1935"/>
                      <a:pt x="2590" y="1907"/>
                      <a:pt x="2575" y="1901"/>
                    </a:cubicBezTo>
                    <a:close/>
                    <a:moveTo>
                      <a:pt x="2557" y="1900"/>
                    </a:moveTo>
                    <a:cubicBezTo>
                      <a:pt x="2563" y="1881"/>
                      <a:pt x="2581" y="1868"/>
                      <a:pt x="2597" y="1868"/>
                    </a:cubicBezTo>
                    <a:cubicBezTo>
                      <a:pt x="2631" y="1868"/>
                      <a:pt x="2630" y="1905"/>
                      <a:pt x="2599" y="1897"/>
                    </a:cubicBezTo>
                    <a:cubicBezTo>
                      <a:pt x="2583" y="1893"/>
                      <a:pt x="2573" y="1891"/>
                      <a:pt x="2557" y="1900"/>
                    </a:cubicBezTo>
                    <a:close/>
                    <a:moveTo>
                      <a:pt x="2516" y="2049"/>
                    </a:moveTo>
                    <a:cubicBezTo>
                      <a:pt x="2551" y="2044"/>
                      <a:pt x="2564" y="2017"/>
                      <a:pt x="2569" y="1990"/>
                    </a:cubicBezTo>
                    <a:cubicBezTo>
                      <a:pt x="2572" y="1975"/>
                      <a:pt x="2569" y="1954"/>
                      <a:pt x="2581" y="1943"/>
                    </a:cubicBezTo>
                    <a:cubicBezTo>
                      <a:pt x="2558" y="1937"/>
                      <a:pt x="2555" y="1984"/>
                      <a:pt x="2552" y="1999"/>
                    </a:cubicBezTo>
                    <a:cubicBezTo>
                      <a:pt x="2548" y="2023"/>
                      <a:pt x="2536" y="2042"/>
                      <a:pt x="2516" y="2049"/>
                    </a:cubicBezTo>
                    <a:close/>
                    <a:moveTo>
                      <a:pt x="2011" y="1641"/>
                    </a:moveTo>
                    <a:cubicBezTo>
                      <a:pt x="2017" y="1616"/>
                      <a:pt x="1989" y="1593"/>
                      <a:pt x="1983" y="1580"/>
                    </a:cubicBezTo>
                    <a:cubicBezTo>
                      <a:pt x="1973" y="1560"/>
                      <a:pt x="1990" y="1548"/>
                      <a:pt x="2004" y="1566"/>
                    </a:cubicBezTo>
                    <a:cubicBezTo>
                      <a:pt x="2017" y="1584"/>
                      <a:pt x="2022" y="1619"/>
                      <a:pt x="2011" y="1641"/>
                    </a:cubicBezTo>
                    <a:close/>
                    <a:moveTo>
                      <a:pt x="1917" y="1522"/>
                    </a:moveTo>
                    <a:cubicBezTo>
                      <a:pt x="1899" y="1550"/>
                      <a:pt x="1869" y="1545"/>
                      <a:pt x="1854" y="1552"/>
                    </a:cubicBezTo>
                    <a:cubicBezTo>
                      <a:pt x="1839" y="1559"/>
                      <a:pt x="1844" y="1575"/>
                      <a:pt x="1862" y="1572"/>
                    </a:cubicBezTo>
                    <a:cubicBezTo>
                      <a:pt x="1885" y="1567"/>
                      <a:pt x="1908" y="1546"/>
                      <a:pt x="1917" y="1522"/>
                    </a:cubicBezTo>
                    <a:close/>
                    <a:moveTo>
                      <a:pt x="2318" y="1767"/>
                    </a:moveTo>
                    <a:cubicBezTo>
                      <a:pt x="2314" y="1748"/>
                      <a:pt x="2301" y="1744"/>
                      <a:pt x="2281" y="1747"/>
                    </a:cubicBezTo>
                    <a:cubicBezTo>
                      <a:pt x="2265" y="1749"/>
                      <a:pt x="2252" y="1743"/>
                      <a:pt x="2250" y="1731"/>
                    </a:cubicBezTo>
                    <a:cubicBezTo>
                      <a:pt x="2244" y="1739"/>
                      <a:pt x="2247" y="1753"/>
                      <a:pt x="2257" y="1758"/>
                    </a:cubicBezTo>
                    <a:cubicBezTo>
                      <a:pt x="2271" y="1765"/>
                      <a:pt x="2285" y="1755"/>
                      <a:pt x="2301" y="1757"/>
                    </a:cubicBezTo>
                    <a:cubicBezTo>
                      <a:pt x="2306" y="1757"/>
                      <a:pt x="2313" y="1760"/>
                      <a:pt x="2318" y="1767"/>
                    </a:cubicBezTo>
                    <a:close/>
                    <a:moveTo>
                      <a:pt x="2082" y="1492"/>
                    </a:moveTo>
                    <a:cubicBezTo>
                      <a:pt x="2081" y="1490"/>
                      <a:pt x="2083" y="1489"/>
                      <a:pt x="2085" y="1488"/>
                    </a:cubicBezTo>
                    <a:cubicBezTo>
                      <a:pt x="2087" y="1488"/>
                      <a:pt x="2089" y="1490"/>
                      <a:pt x="2089" y="1492"/>
                    </a:cubicBezTo>
                    <a:cubicBezTo>
                      <a:pt x="2089" y="1494"/>
                      <a:pt x="2088" y="1496"/>
                      <a:pt x="2086" y="1496"/>
                    </a:cubicBezTo>
                    <a:cubicBezTo>
                      <a:pt x="2084" y="1496"/>
                      <a:pt x="2082" y="1495"/>
                      <a:pt x="2082" y="1492"/>
                    </a:cubicBezTo>
                    <a:close/>
                    <a:moveTo>
                      <a:pt x="2093" y="1510"/>
                    </a:moveTo>
                    <a:cubicBezTo>
                      <a:pt x="2093" y="1506"/>
                      <a:pt x="2096" y="1502"/>
                      <a:pt x="2100" y="1502"/>
                    </a:cubicBezTo>
                    <a:cubicBezTo>
                      <a:pt x="2105" y="1502"/>
                      <a:pt x="2108" y="1505"/>
                      <a:pt x="2108" y="1509"/>
                    </a:cubicBezTo>
                    <a:cubicBezTo>
                      <a:pt x="2109" y="1513"/>
                      <a:pt x="2106" y="1517"/>
                      <a:pt x="2101" y="1517"/>
                    </a:cubicBezTo>
                    <a:cubicBezTo>
                      <a:pt x="2097" y="1518"/>
                      <a:pt x="2094" y="1514"/>
                      <a:pt x="2093" y="1510"/>
                    </a:cubicBezTo>
                    <a:close/>
                    <a:moveTo>
                      <a:pt x="2085" y="1502"/>
                    </a:moveTo>
                    <a:cubicBezTo>
                      <a:pt x="2084" y="1499"/>
                      <a:pt x="2086" y="1497"/>
                      <a:pt x="2089" y="1496"/>
                    </a:cubicBezTo>
                    <a:cubicBezTo>
                      <a:pt x="2092" y="1496"/>
                      <a:pt x="2094" y="1498"/>
                      <a:pt x="2094" y="1501"/>
                    </a:cubicBezTo>
                    <a:cubicBezTo>
                      <a:pt x="2095" y="1504"/>
                      <a:pt x="2093" y="1506"/>
                      <a:pt x="2090" y="1506"/>
                    </a:cubicBezTo>
                    <a:cubicBezTo>
                      <a:pt x="2087" y="1506"/>
                      <a:pt x="2085" y="1504"/>
                      <a:pt x="2085" y="1502"/>
                    </a:cubicBezTo>
                    <a:close/>
                    <a:moveTo>
                      <a:pt x="2134" y="1814"/>
                    </a:moveTo>
                    <a:cubicBezTo>
                      <a:pt x="2136" y="1811"/>
                      <a:pt x="2137" y="1808"/>
                      <a:pt x="2137" y="1805"/>
                    </a:cubicBezTo>
                    <a:cubicBezTo>
                      <a:pt x="2136" y="1802"/>
                      <a:pt x="2134" y="1798"/>
                      <a:pt x="2129" y="1797"/>
                    </a:cubicBezTo>
                    <a:cubicBezTo>
                      <a:pt x="2124" y="1795"/>
                      <a:pt x="2119" y="1798"/>
                      <a:pt x="2117" y="1802"/>
                    </a:cubicBezTo>
                    <a:cubicBezTo>
                      <a:pt x="2113" y="1809"/>
                      <a:pt x="2119" y="1813"/>
                      <a:pt x="2121" y="1817"/>
                    </a:cubicBezTo>
                    <a:cubicBezTo>
                      <a:pt x="2122" y="1822"/>
                      <a:pt x="2118" y="1829"/>
                      <a:pt x="2112" y="1832"/>
                    </a:cubicBezTo>
                    <a:cubicBezTo>
                      <a:pt x="2105" y="1836"/>
                      <a:pt x="2096" y="1836"/>
                      <a:pt x="2090" y="1830"/>
                    </a:cubicBezTo>
                    <a:cubicBezTo>
                      <a:pt x="2087" y="1826"/>
                      <a:pt x="2085" y="1821"/>
                      <a:pt x="2089" y="1817"/>
                    </a:cubicBezTo>
                    <a:cubicBezTo>
                      <a:pt x="2090" y="1822"/>
                      <a:pt x="2096" y="1825"/>
                      <a:pt x="2101" y="1820"/>
                    </a:cubicBezTo>
                    <a:cubicBezTo>
                      <a:pt x="2103" y="1817"/>
                      <a:pt x="2105" y="1810"/>
                      <a:pt x="2107" y="1802"/>
                    </a:cubicBezTo>
                    <a:cubicBezTo>
                      <a:pt x="2109" y="1794"/>
                      <a:pt x="2112" y="1787"/>
                      <a:pt x="2117" y="1783"/>
                    </a:cubicBezTo>
                    <a:cubicBezTo>
                      <a:pt x="2128" y="1774"/>
                      <a:pt x="2144" y="1777"/>
                      <a:pt x="2151" y="1789"/>
                    </a:cubicBezTo>
                    <a:cubicBezTo>
                      <a:pt x="2154" y="1796"/>
                      <a:pt x="2154" y="1803"/>
                      <a:pt x="2152" y="1809"/>
                    </a:cubicBezTo>
                    <a:cubicBezTo>
                      <a:pt x="2150" y="1817"/>
                      <a:pt x="2140" y="1833"/>
                      <a:pt x="2143" y="1842"/>
                    </a:cubicBezTo>
                    <a:cubicBezTo>
                      <a:pt x="2145" y="1849"/>
                      <a:pt x="2151" y="1850"/>
                      <a:pt x="2155" y="1847"/>
                    </a:cubicBezTo>
                    <a:cubicBezTo>
                      <a:pt x="2156" y="1852"/>
                      <a:pt x="2150" y="1858"/>
                      <a:pt x="2143" y="1857"/>
                    </a:cubicBezTo>
                    <a:cubicBezTo>
                      <a:pt x="2132" y="1857"/>
                      <a:pt x="2121" y="1844"/>
                      <a:pt x="2124" y="1829"/>
                    </a:cubicBezTo>
                    <a:cubicBezTo>
                      <a:pt x="2125" y="1824"/>
                      <a:pt x="2129" y="1820"/>
                      <a:pt x="2134" y="1814"/>
                    </a:cubicBezTo>
                    <a:close/>
                    <a:moveTo>
                      <a:pt x="2591" y="1580"/>
                    </a:moveTo>
                    <a:cubicBezTo>
                      <a:pt x="2594" y="1581"/>
                      <a:pt x="2596" y="1583"/>
                      <a:pt x="2596" y="1586"/>
                    </a:cubicBezTo>
                    <a:cubicBezTo>
                      <a:pt x="2596" y="1589"/>
                      <a:pt x="2593" y="1591"/>
                      <a:pt x="2590" y="1591"/>
                    </a:cubicBezTo>
                    <a:cubicBezTo>
                      <a:pt x="2587" y="1591"/>
                      <a:pt x="2585" y="1588"/>
                      <a:pt x="2585" y="1585"/>
                    </a:cubicBezTo>
                    <a:cubicBezTo>
                      <a:pt x="2585" y="1582"/>
                      <a:pt x="2588" y="1580"/>
                      <a:pt x="2591" y="1580"/>
                    </a:cubicBezTo>
                    <a:close/>
                    <a:moveTo>
                      <a:pt x="2601" y="1578"/>
                    </a:moveTo>
                    <a:cubicBezTo>
                      <a:pt x="2604" y="1579"/>
                      <a:pt x="2606" y="1581"/>
                      <a:pt x="2605" y="1583"/>
                    </a:cubicBezTo>
                    <a:cubicBezTo>
                      <a:pt x="2605" y="1585"/>
                      <a:pt x="2603" y="1587"/>
                      <a:pt x="2601" y="1587"/>
                    </a:cubicBezTo>
                    <a:cubicBezTo>
                      <a:pt x="2599" y="1587"/>
                      <a:pt x="2597" y="1585"/>
                      <a:pt x="2597" y="1582"/>
                    </a:cubicBezTo>
                    <a:cubicBezTo>
                      <a:pt x="2597" y="1580"/>
                      <a:pt x="2599" y="1578"/>
                      <a:pt x="2601" y="1578"/>
                    </a:cubicBezTo>
                    <a:close/>
                    <a:moveTo>
                      <a:pt x="2580" y="1589"/>
                    </a:moveTo>
                    <a:cubicBezTo>
                      <a:pt x="2585" y="1589"/>
                      <a:pt x="2588" y="1593"/>
                      <a:pt x="2588" y="1598"/>
                    </a:cubicBezTo>
                    <a:cubicBezTo>
                      <a:pt x="2588" y="1602"/>
                      <a:pt x="2584" y="1606"/>
                      <a:pt x="2579" y="1605"/>
                    </a:cubicBezTo>
                    <a:cubicBezTo>
                      <a:pt x="2575" y="1605"/>
                      <a:pt x="2571" y="1601"/>
                      <a:pt x="2572" y="1596"/>
                    </a:cubicBezTo>
                    <a:cubicBezTo>
                      <a:pt x="2572" y="1592"/>
                      <a:pt x="2576" y="1588"/>
                      <a:pt x="2580" y="1589"/>
                    </a:cubicBezTo>
                    <a:close/>
                    <a:moveTo>
                      <a:pt x="2196" y="1720"/>
                    </a:moveTo>
                    <a:cubicBezTo>
                      <a:pt x="2202" y="1716"/>
                      <a:pt x="2208" y="1713"/>
                      <a:pt x="2215" y="1714"/>
                    </a:cubicBezTo>
                    <a:cubicBezTo>
                      <a:pt x="2221" y="1714"/>
                      <a:pt x="2228" y="1719"/>
                      <a:pt x="2230" y="1725"/>
                    </a:cubicBezTo>
                    <a:cubicBezTo>
                      <a:pt x="2233" y="1732"/>
                      <a:pt x="2229" y="1741"/>
                      <a:pt x="2224" y="1746"/>
                    </a:cubicBezTo>
                    <a:cubicBezTo>
                      <a:pt x="2215" y="1754"/>
                      <a:pt x="2204" y="1756"/>
                      <a:pt x="2193" y="1753"/>
                    </a:cubicBezTo>
                    <a:cubicBezTo>
                      <a:pt x="2185" y="1750"/>
                      <a:pt x="2177" y="1744"/>
                      <a:pt x="2171" y="1738"/>
                    </a:cubicBezTo>
                    <a:cubicBezTo>
                      <a:pt x="2171" y="1739"/>
                      <a:pt x="2172" y="1740"/>
                      <a:pt x="2173" y="1741"/>
                    </a:cubicBezTo>
                    <a:cubicBezTo>
                      <a:pt x="2184" y="1762"/>
                      <a:pt x="2191" y="1784"/>
                      <a:pt x="2195" y="1807"/>
                    </a:cubicBezTo>
                    <a:cubicBezTo>
                      <a:pt x="2199" y="1834"/>
                      <a:pt x="2196" y="1853"/>
                      <a:pt x="2213" y="1876"/>
                    </a:cubicBezTo>
                    <a:cubicBezTo>
                      <a:pt x="2217" y="1881"/>
                      <a:pt x="2221" y="1885"/>
                      <a:pt x="2226" y="1889"/>
                    </a:cubicBezTo>
                    <a:cubicBezTo>
                      <a:pt x="2233" y="1894"/>
                      <a:pt x="2239" y="1897"/>
                      <a:pt x="2247" y="1900"/>
                    </a:cubicBezTo>
                    <a:cubicBezTo>
                      <a:pt x="2255" y="1902"/>
                      <a:pt x="2262" y="1902"/>
                      <a:pt x="2270" y="1901"/>
                    </a:cubicBezTo>
                    <a:cubicBezTo>
                      <a:pt x="2301" y="1897"/>
                      <a:pt x="2318" y="1876"/>
                      <a:pt x="2323" y="1846"/>
                    </a:cubicBezTo>
                    <a:cubicBezTo>
                      <a:pt x="2324" y="1833"/>
                      <a:pt x="2321" y="1822"/>
                      <a:pt x="2311" y="1813"/>
                    </a:cubicBezTo>
                    <a:cubicBezTo>
                      <a:pt x="2303" y="1805"/>
                      <a:pt x="2292" y="1802"/>
                      <a:pt x="2282" y="1805"/>
                    </a:cubicBezTo>
                    <a:cubicBezTo>
                      <a:pt x="2273" y="1808"/>
                      <a:pt x="2267" y="1814"/>
                      <a:pt x="2263" y="1821"/>
                    </a:cubicBezTo>
                    <a:cubicBezTo>
                      <a:pt x="2261" y="1825"/>
                      <a:pt x="2260" y="1828"/>
                      <a:pt x="2260" y="1832"/>
                    </a:cubicBezTo>
                    <a:cubicBezTo>
                      <a:pt x="2260" y="1831"/>
                      <a:pt x="2260" y="1829"/>
                      <a:pt x="2261" y="1828"/>
                    </a:cubicBezTo>
                    <a:cubicBezTo>
                      <a:pt x="2264" y="1822"/>
                      <a:pt x="2273" y="1819"/>
                      <a:pt x="2280" y="1822"/>
                    </a:cubicBezTo>
                    <a:cubicBezTo>
                      <a:pt x="2287" y="1826"/>
                      <a:pt x="2289" y="1834"/>
                      <a:pt x="2286" y="1841"/>
                    </a:cubicBezTo>
                    <a:cubicBezTo>
                      <a:pt x="2282" y="1848"/>
                      <a:pt x="2274" y="1851"/>
                      <a:pt x="2267" y="1847"/>
                    </a:cubicBezTo>
                    <a:cubicBezTo>
                      <a:pt x="2257" y="1842"/>
                      <a:pt x="2257" y="1829"/>
                      <a:pt x="2261" y="1820"/>
                    </a:cubicBezTo>
                    <a:cubicBezTo>
                      <a:pt x="2265" y="1812"/>
                      <a:pt x="2272" y="1806"/>
                      <a:pt x="2281" y="1802"/>
                    </a:cubicBezTo>
                    <a:cubicBezTo>
                      <a:pt x="2291" y="1799"/>
                      <a:pt x="2301" y="1801"/>
                      <a:pt x="2310" y="1807"/>
                    </a:cubicBezTo>
                    <a:cubicBezTo>
                      <a:pt x="2302" y="1800"/>
                      <a:pt x="2294" y="1796"/>
                      <a:pt x="2286" y="1793"/>
                    </a:cubicBezTo>
                    <a:cubicBezTo>
                      <a:pt x="2286" y="1792"/>
                      <a:pt x="2287" y="1790"/>
                      <a:pt x="2286" y="1788"/>
                    </a:cubicBezTo>
                    <a:cubicBezTo>
                      <a:pt x="2300" y="1793"/>
                      <a:pt x="2310" y="1801"/>
                      <a:pt x="2317" y="1810"/>
                    </a:cubicBezTo>
                    <a:cubicBezTo>
                      <a:pt x="2306" y="1793"/>
                      <a:pt x="2291" y="1782"/>
                      <a:pt x="2273" y="1778"/>
                    </a:cubicBezTo>
                    <a:cubicBezTo>
                      <a:pt x="2263" y="1776"/>
                      <a:pt x="2251" y="1777"/>
                      <a:pt x="2238" y="1781"/>
                    </a:cubicBezTo>
                    <a:cubicBezTo>
                      <a:pt x="2232" y="1784"/>
                      <a:pt x="2226" y="1786"/>
                      <a:pt x="2219" y="1789"/>
                    </a:cubicBezTo>
                    <a:cubicBezTo>
                      <a:pt x="2213" y="1791"/>
                      <a:pt x="2207" y="1792"/>
                      <a:pt x="2201" y="1789"/>
                    </a:cubicBezTo>
                    <a:cubicBezTo>
                      <a:pt x="2196" y="1787"/>
                      <a:pt x="2193" y="1782"/>
                      <a:pt x="2192" y="1777"/>
                    </a:cubicBezTo>
                    <a:cubicBezTo>
                      <a:pt x="2192" y="1772"/>
                      <a:pt x="2194" y="1768"/>
                      <a:pt x="2198" y="1765"/>
                    </a:cubicBezTo>
                    <a:cubicBezTo>
                      <a:pt x="2201" y="1764"/>
                      <a:pt x="2204" y="1764"/>
                      <a:pt x="2207" y="1765"/>
                    </a:cubicBezTo>
                    <a:cubicBezTo>
                      <a:pt x="2211" y="1766"/>
                      <a:pt x="2214" y="1771"/>
                      <a:pt x="2212" y="1775"/>
                    </a:cubicBezTo>
                    <a:cubicBezTo>
                      <a:pt x="2210" y="1777"/>
                      <a:pt x="2208" y="1778"/>
                      <a:pt x="2205" y="1777"/>
                    </a:cubicBezTo>
                    <a:cubicBezTo>
                      <a:pt x="2202" y="1776"/>
                      <a:pt x="2200" y="1773"/>
                      <a:pt x="2201" y="1770"/>
                    </a:cubicBezTo>
                    <a:cubicBezTo>
                      <a:pt x="2202" y="1767"/>
                      <a:pt x="2205" y="1766"/>
                      <a:pt x="2208" y="1767"/>
                    </a:cubicBezTo>
                    <a:cubicBezTo>
                      <a:pt x="2209" y="1767"/>
                      <a:pt x="2209" y="1767"/>
                      <a:pt x="2210" y="1768"/>
                    </a:cubicBezTo>
                    <a:cubicBezTo>
                      <a:pt x="2209" y="1767"/>
                      <a:pt x="2208" y="1766"/>
                      <a:pt x="2207" y="1766"/>
                    </a:cubicBezTo>
                    <a:cubicBezTo>
                      <a:pt x="2204" y="1765"/>
                      <a:pt x="2202" y="1765"/>
                      <a:pt x="2199" y="1767"/>
                    </a:cubicBezTo>
                    <a:cubicBezTo>
                      <a:pt x="2196" y="1769"/>
                      <a:pt x="2194" y="1773"/>
                      <a:pt x="2194" y="1777"/>
                    </a:cubicBezTo>
                    <a:cubicBezTo>
                      <a:pt x="2195" y="1781"/>
                      <a:pt x="2198" y="1785"/>
                      <a:pt x="2202" y="1787"/>
                    </a:cubicBezTo>
                    <a:cubicBezTo>
                      <a:pt x="2208" y="1789"/>
                      <a:pt x="2213" y="1788"/>
                      <a:pt x="2218" y="1786"/>
                    </a:cubicBezTo>
                    <a:cubicBezTo>
                      <a:pt x="2225" y="1784"/>
                      <a:pt x="2230" y="1781"/>
                      <a:pt x="2236" y="1779"/>
                    </a:cubicBezTo>
                    <a:cubicBezTo>
                      <a:pt x="2249" y="1774"/>
                      <a:pt x="2262" y="1773"/>
                      <a:pt x="2274" y="1776"/>
                    </a:cubicBezTo>
                    <a:cubicBezTo>
                      <a:pt x="2286" y="1778"/>
                      <a:pt x="2296" y="1783"/>
                      <a:pt x="2305" y="1791"/>
                    </a:cubicBezTo>
                    <a:cubicBezTo>
                      <a:pt x="2318" y="1803"/>
                      <a:pt x="2327" y="1821"/>
                      <a:pt x="2328" y="1839"/>
                    </a:cubicBezTo>
                    <a:cubicBezTo>
                      <a:pt x="2328" y="1838"/>
                      <a:pt x="2329" y="1837"/>
                      <a:pt x="2329" y="1836"/>
                    </a:cubicBezTo>
                    <a:cubicBezTo>
                      <a:pt x="2331" y="1831"/>
                      <a:pt x="2333" y="1827"/>
                      <a:pt x="2336" y="1823"/>
                    </a:cubicBezTo>
                    <a:cubicBezTo>
                      <a:pt x="2341" y="1816"/>
                      <a:pt x="2345" y="1811"/>
                      <a:pt x="2352" y="1807"/>
                    </a:cubicBezTo>
                    <a:cubicBezTo>
                      <a:pt x="2375" y="1793"/>
                      <a:pt x="2402" y="1807"/>
                      <a:pt x="2411" y="1829"/>
                    </a:cubicBezTo>
                    <a:cubicBezTo>
                      <a:pt x="2414" y="1837"/>
                      <a:pt x="2415" y="1847"/>
                      <a:pt x="2412" y="1856"/>
                    </a:cubicBezTo>
                    <a:cubicBezTo>
                      <a:pt x="2410" y="1854"/>
                      <a:pt x="2410" y="1854"/>
                      <a:pt x="2410" y="1854"/>
                    </a:cubicBezTo>
                    <a:cubicBezTo>
                      <a:pt x="2411" y="1846"/>
                      <a:pt x="2410" y="1838"/>
                      <a:pt x="2407" y="1830"/>
                    </a:cubicBezTo>
                    <a:cubicBezTo>
                      <a:pt x="2398" y="1811"/>
                      <a:pt x="2374" y="1798"/>
                      <a:pt x="2354" y="1810"/>
                    </a:cubicBezTo>
                    <a:cubicBezTo>
                      <a:pt x="2348" y="1815"/>
                      <a:pt x="2344" y="1819"/>
                      <a:pt x="2340" y="1826"/>
                    </a:cubicBezTo>
                    <a:cubicBezTo>
                      <a:pt x="2338" y="1829"/>
                      <a:pt x="2335" y="1833"/>
                      <a:pt x="2333" y="1838"/>
                    </a:cubicBezTo>
                    <a:cubicBezTo>
                      <a:pt x="2324" y="1857"/>
                      <a:pt x="2324" y="1873"/>
                      <a:pt x="2308" y="1889"/>
                    </a:cubicBezTo>
                    <a:cubicBezTo>
                      <a:pt x="2299" y="1898"/>
                      <a:pt x="2286" y="1904"/>
                      <a:pt x="2271" y="1906"/>
                    </a:cubicBezTo>
                    <a:cubicBezTo>
                      <a:pt x="2262" y="1907"/>
                      <a:pt x="2255" y="1906"/>
                      <a:pt x="2246" y="1904"/>
                    </a:cubicBezTo>
                    <a:cubicBezTo>
                      <a:pt x="2237" y="1901"/>
                      <a:pt x="2231" y="1898"/>
                      <a:pt x="2223" y="1892"/>
                    </a:cubicBezTo>
                    <a:cubicBezTo>
                      <a:pt x="2213" y="1882"/>
                      <a:pt x="2207" y="1873"/>
                      <a:pt x="2202" y="1861"/>
                    </a:cubicBezTo>
                    <a:cubicBezTo>
                      <a:pt x="2204" y="1868"/>
                      <a:pt x="2205" y="1874"/>
                      <a:pt x="2206" y="1876"/>
                    </a:cubicBezTo>
                    <a:cubicBezTo>
                      <a:pt x="2214" y="1903"/>
                      <a:pt x="2224" y="1929"/>
                      <a:pt x="2237" y="1953"/>
                    </a:cubicBezTo>
                    <a:cubicBezTo>
                      <a:pt x="2241" y="1960"/>
                      <a:pt x="2245" y="1964"/>
                      <a:pt x="2251" y="1967"/>
                    </a:cubicBezTo>
                    <a:cubicBezTo>
                      <a:pt x="2254" y="1968"/>
                      <a:pt x="2258" y="1968"/>
                      <a:pt x="2262" y="1967"/>
                    </a:cubicBezTo>
                    <a:cubicBezTo>
                      <a:pt x="2267" y="1966"/>
                      <a:pt x="2272" y="1961"/>
                      <a:pt x="2271" y="1955"/>
                    </a:cubicBezTo>
                    <a:cubicBezTo>
                      <a:pt x="2270" y="1952"/>
                      <a:pt x="2268" y="1949"/>
                      <a:pt x="2265" y="1948"/>
                    </a:cubicBezTo>
                    <a:cubicBezTo>
                      <a:pt x="2261" y="1947"/>
                      <a:pt x="2257" y="1949"/>
                      <a:pt x="2257" y="1953"/>
                    </a:cubicBezTo>
                    <a:cubicBezTo>
                      <a:pt x="2256" y="1956"/>
                      <a:pt x="2258" y="1959"/>
                      <a:pt x="2261" y="1960"/>
                    </a:cubicBezTo>
                    <a:cubicBezTo>
                      <a:pt x="2258" y="1961"/>
                      <a:pt x="2254" y="1958"/>
                      <a:pt x="2253" y="1955"/>
                    </a:cubicBezTo>
                    <a:cubicBezTo>
                      <a:pt x="2250" y="1945"/>
                      <a:pt x="2262" y="1937"/>
                      <a:pt x="2271" y="1944"/>
                    </a:cubicBezTo>
                    <a:cubicBezTo>
                      <a:pt x="2278" y="1950"/>
                      <a:pt x="2279" y="1958"/>
                      <a:pt x="2274" y="1965"/>
                    </a:cubicBezTo>
                    <a:cubicBezTo>
                      <a:pt x="2268" y="1974"/>
                      <a:pt x="2252" y="1975"/>
                      <a:pt x="2243" y="1964"/>
                    </a:cubicBezTo>
                    <a:cubicBezTo>
                      <a:pt x="2255" y="1984"/>
                      <a:pt x="2269" y="2002"/>
                      <a:pt x="2284" y="2017"/>
                    </a:cubicBezTo>
                    <a:cubicBezTo>
                      <a:pt x="2280" y="2009"/>
                      <a:pt x="2277" y="2001"/>
                      <a:pt x="2276" y="1993"/>
                    </a:cubicBezTo>
                    <a:cubicBezTo>
                      <a:pt x="2272" y="1966"/>
                      <a:pt x="2292" y="1939"/>
                      <a:pt x="2322" y="1949"/>
                    </a:cubicBezTo>
                    <a:cubicBezTo>
                      <a:pt x="2330" y="1951"/>
                      <a:pt x="2337" y="1957"/>
                      <a:pt x="2343" y="1964"/>
                    </a:cubicBezTo>
                    <a:cubicBezTo>
                      <a:pt x="2352" y="1975"/>
                      <a:pt x="2356" y="1991"/>
                      <a:pt x="2367" y="1998"/>
                    </a:cubicBezTo>
                    <a:cubicBezTo>
                      <a:pt x="2372" y="2002"/>
                      <a:pt x="2379" y="2003"/>
                      <a:pt x="2386" y="2001"/>
                    </a:cubicBezTo>
                    <a:cubicBezTo>
                      <a:pt x="2399" y="1996"/>
                      <a:pt x="2403" y="1977"/>
                      <a:pt x="2394" y="1966"/>
                    </a:cubicBezTo>
                    <a:cubicBezTo>
                      <a:pt x="2390" y="1962"/>
                      <a:pt x="2383" y="1961"/>
                      <a:pt x="2378" y="1964"/>
                    </a:cubicBezTo>
                    <a:cubicBezTo>
                      <a:pt x="2371" y="1968"/>
                      <a:pt x="2369" y="1977"/>
                      <a:pt x="2374" y="1981"/>
                    </a:cubicBezTo>
                    <a:cubicBezTo>
                      <a:pt x="2371" y="1980"/>
                      <a:pt x="2367" y="1976"/>
                      <a:pt x="2367" y="1970"/>
                    </a:cubicBezTo>
                    <a:cubicBezTo>
                      <a:pt x="2368" y="1961"/>
                      <a:pt x="2379" y="1956"/>
                      <a:pt x="2387" y="1957"/>
                    </a:cubicBezTo>
                    <a:cubicBezTo>
                      <a:pt x="2397" y="1959"/>
                      <a:pt x="2403" y="1967"/>
                      <a:pt x="2405" y="1974"/>
                    </a:cubicBezTo>
                    <a:cubicBezTo>
                      <a:pt x="2408" y="1989"/>
                      <a:pt x="2400" y="2005"/>
                      <a:pt x="2384" y="2006"/>
                    </a:cubicBezTo>
                    <a:cubicBezTo>
                      <a:pt x="2376" y="2007"/>
                      <a:pt x="2370" y="2006"/>
                      <a:pt x="2365" y="2002"/>
                    </a:cubicBezTo>
                    <a:cubicBezTo>
                      <a:pt x="2355" y="1996"/>
                      <a:pt x="2350" y="1985"/>
                      <a:pt x="2341" y="1979"/>
                    </a:cubicBezTo>
                    <a:cubicBezTo>
                      <a:pt x="2325" y="1970"/>
                      <a:pt x="2306" y="1972"/>
                      <a:pt x="2298" y="1987"/>
                    </a:cubicBezTo>
                    <a:cubicBezTo>
                      <a:pt x="2290" y="2004"/>
                      <a:pt x="2301" y="2032"/>
                      <a:pt x="2317" y="2044"/>
                    </a:cubicBezTo>
                    <a:cubicBezTo>
                      <a:pt x="2326" y="2050"/>
                      <a:pt x="2341" y="2052"/>
                      <a:pt x="2351" y="2047"/>
                    </a:cubicBezTo>
                    <a:cubicBezTo>
                      <a:pt x="2365" y="2040"/>
                      <a:pt x="2369" y="2018"/>
                      <a:pt x="2353" y="2010"/>
                    </a:cubicBezTo>
                    <a:cubicBezTo>
                      <a:pt x="2348" y="2008"/>
                      <a:pt x="2343" y="2007"/>
                      <a:pt x="2338" y="2010"/>
                    </a:cubicBezTo>
                    <a:cubicBezTo>
                      <a:pt x="2330" y="2013"/>
                      <a:pt x="2327" y="2027"/>
                      <a:pt x="2337" y="2032"/>
                    </a:cubicBezTo>
                    <a:cubicBezTo>
                      <a:pt x="2342" y="2035"/>
                      <a:pt x="2348" y="2032"/>
                      <a:pt x="2347" y="2026"/>
                    </a:cubicBezTo>
                    <a:cubicBezTo>
                      <a:pt x="2352" y="2032"/>
                      <a:pt x="2346" y="2039"/>
                      <a:pt x="2338" y="2037"/>
                    </a:cubicBezTo>
                    <a:cubicBezTo>
                      <a:pt x="2323" y="2033"/>
                      <a:pt x="2322" y="2011"/>
                      <a:pt x="2338" y="2006"/>
                    </a:cubicBezTo>
                    <a:cubicBezTo>
                      <a:pt x="2347" y="2003"/>
                      <a:pt x="2360" y="2006"/>
                      <a:pt x="2365" y="2017"/>
                    </a:cubicBezTo>
                    <a:cubicBezTo>
                      <a:pt x="2372" y="2031"/>
                      <a:pt x="2361" y="2052"/>
                      <a:pt x="2342" y="2054"/>
                    </a:cubicBezTo>
                    <a:cubicBezTo>
                      <a:pt x="2340" y="2054"/>
                      <a:pt x="2339" y="2054"/>
                      <a:pt x="2337" y="2054"/>
                    </a:cubicBezTo>
                    <a:cubicBezTo>
                      <a:pt x="2343" y="2056"/>
                      <a:pt x="2349" y="2057"/>
                      <a:pt x="2357" y="2057"/>
                    </a:cubicBezTo>
                    <a:cubicBezTo>
                      <a:pt x="2357" y="2057"/>
                      <a:pt x="2357" y="2057"/>
                      <a:pt x="2357" y="2057"/>
                    </a:cubicBezTo>
                    <a:cubicBezTo>
                      <a:pt x="2368" y="2057"/>
                      <a:pt x="2375" y="2055"/>
                      <a:pt x="2384" y="2051"/>
                    </a:cubicBezTo>
                    <a:cubicBezTo>
                      <a:pt x="2377" y="2058"/>
                      <a:pt x="2367" y="2060"/>
                      <a:pt x="2357" y="2060"/>
                    </a:cubicBezTo>
                    <a:cubicBezTo>
                      <a:pt x="2357" y="2060"/>
                      <a:pt x="2357" y="2060"/>
                      <a:pt x="2357" y="2060"/>
                    </a:cubicBezTo>
                    <a:cubicBezTo>
                      <a:pt x="2352" y="2060"/>
                      <a:pt x="2347" y="2060"/>
                      <a:pt x="2342" y="2058"/>
                    </a:cubicBezTo>
                    <a:cubicBezTo>
                      <a:pt x="2356" y="2065"/>
                      <a:pt x="2370" y="2070"/>
                      <a:pt x="2386" y="2074"/>
                    </a:cubicBezTo>
                    <a:cubicBezTo>
                      <a:pt x="2413" y="2079"/>
                      <a:pt x="2434" y="2079"/>
                      <a:pt x="2461" y="2071"/>
                    </a:cubicBezTo>
                    <a:cubicBezTo>
                      <a:pt x="2485" y="2062"/>
                      <a:pt x="2506" y="2047"/>
                      <a:pt x="2522" y="2028"/>
                    </a:cubicBezTo>
                    <a:cubicBezTo>
                      <a:pt x="2530" y="2019"/>
                      <a:pt x="2534" y="2012"/>
                      <a:pt x="2535" y="2000"/>
                    </a:cubicBezTo>
                    <a:cubicBezTo>
                      <a:pt x="2539" y="1974"/>
                      <a:pt x="2527" y="1946"/>
                      <a:pt x="2510" y="1936"/>
                    </a:cubicBezTo>
                    <a:cubicBezTo>
                      <a:pt x="2501" y="1930"/>
                      <a:pt x="2487" y="1930"/>
                      <a:pt x="2482" y="1941"/>
                    </a:cubicBezTo>
                    <a:cubicBezTo>
                      <a:pt x="2479" y="1948"/>
                      <a:pt x="2482" y="1954"/>
                      <a:pt x="2490" y="1957"/>
                    </a:cubicBezTo>
                    <a:cubicBezTo>
                      <a:pt x="2479" y="1962"/>
                      <a:pt x="2467" y="1947"/>
                      <a:pt x="2471" y="1932"/>
                    </a:cubicBezTo>
                    <a:cubicBezTo>
                      <a:pt x="2474" y="1917"/>
                      <a:pt x="2485" y="1910"/>
                      <a:pt x="2495" y="1908"/>
                    </a:cubicBezTo>
                    <a:cubicBezTo>
                      <a:pt x="2511" y="1906"/>
                      <a:pt x="2529" y="1916"/>
                      <a:pt x="2537" y="1934"/>
                    </a:cubicBezTo>
                    <a:cubicBezTo>
                      <a:pt x="2545" y="1952"/>
                      <a:pt x="2547" y="1974"/>
                      <a:pt x="2542" y="1993"/>
                    </a:cubicBezTo>
                    <a:cubicBezTo>
                      <a:pt x="2543" y="1989"/>
                      <a:pt x="2544" y="1985"/>
                      <a:pt x="2545" y="1980"/>
                    </a:cubicBezTo>
                    <a:cubicBezTo>
                      <a:pt x="2552" y="1951"/>
                      <a:pt x="2549" y="1920"/>
                      <a:pt x="2534" y="1893"/>
                    </a:cubicBezTo>
                    <a:cubicBezTo>
                      <a:pt x="2525" y="1879"/>
                      <a:pt x="2514" y="1872"/>
                      <a:pt x="2497" y="1872"/>
                    </a:cubicBezTo>
                    <a:cubicBezTo>
                      <a:pt x="2487" y="1871"/>
                      <a:pt x="2472" y="1877"/>
                      <a:pt x="2467" y="1886"/>
                    </a:cubicBezTo>
                    <a:cubicBezTo>
                      <a:pt x="2462" y="1894"/>
                      <a:pt x="2465" y="1905"/>
                      <a:pt x="2475" y="1905"/>
                    </a:cubicBezTo>
                    <a:cubicBezTo>
                      <a:pt x="2472" y="1911"/>
                      <a:pt x="2464" y="1912"/>
                      <a:pt x="2459" y="1907"/>
                    </a:cubicBezTo>
                    <a:cubicBezTo>
                      <a:pt x="2454" y="1903"/>
                      <a:pt x="2452" y="1895"/>
                      <a:pt x="2456" y="1887"/>
                    </a:cubicBezTo>
                    <a:cubicBezTo>
                      <a:pt x="2458" y="1882"/>
                      <a:pt x="2461" y="1878"/>
                      <a:pt x="2466" y="1874"/>
                    </a:cubicBezTo>
                    <a:cubicBezTo>
                      <a:pt x="2474" y="1868"/>
                      <a:pt x="2486" y="1866"/>
                      <a:pt x="2497" y="1867"/>
                    </a:cubicBezTo>
                    <a:cubicBezTo>
                      <a:pt x="2505" y="1867"/>
                      <a:pt x="2512" y="1870"/>
                      <a:pt x="2518" y="1874"/>
                    </a:cubicBezTo>
                    <a:cubicBezTo>
                      <a:pt x="2501" y="1859"/>
                      <a:pt x="2478" y="1853"/>
                      <a:pt x="2455" y="1861"/>
                    </a:cubicBezTo>
                    <a:cubicBezTo>
                      <a:pt x="2443" y="1865"/>
                      <a:pt x="2434" y="1871"/>
                      <a:pt x="2426" y="1880"/>
                    </a:cubicBezTo>
                    <a:cubicBezTo>
                      <a:pt x="2391" y="1920"/>
                      <a:pt x="2437" y="1928"/>
                      <a:pt x="2456" y="1945"/>
                    </a:cubicBezTo>
                    <a:cubicBezTo>
                      <a:pt x="2481" y="1967"/>
                      <a:pt x="2447" y="1995"/>
                      <a:pt x="2421" y="1973"/>
                    </a:cubicBezTo>
                    <a:cubicBezTo>
                      <a:pt x="2399" y="1954"/>
                      <a:pt x="2402" y="1925"/>
                      <a:pt x="2412" y="1901"/>
                    </a:cubicBezTo>
                    <a:cubicBezTo>
                      <a:pt x="2409" y="1905"/>
                      <a:pt x="2406" y="1908"/>
                      <a:pt x="2402" y="1911"/>
                    </a:cubicBezTo>
                    <a:cubicBezTo>
                      <a:pt x="2393" y="1918"/>
                      <a:pt x="2379" y="1919"/>
                      <a:pt x="2371" y="1910"/>
                    </a:cubicBezTo>
                    <a:cubicBezTo>
                      <a:pt x="2368" y="1906"/>
                      <a:pt x="2368" y="1900"/>
                      <a:pt x="2370" y="1895"/>
                    </a:cubicBezTo>
                    <a:cubicBezTo>
                      <a:pt x="2372" y="1892"/>
                      <a:pt x="2375" y="1889"/>
                      <a:pt x="2379" y="1889"/>
                    </a:cubicBezTo>
                    <a:cubicBezTo>
                      <a:pt x="2383" y="1888"/>
                      <a:pt x="2388" y="1889"/>
                      <a:pt x="2390" y="1892"/>
                    </a:cubicBezTo>
                    <a:cubicBezTo>
                      <a:pt x="2394" y="1896"/>
                      <a:pt x="2395" y="1902"/>
                      <a:pt x="2391" y="1906"/>
                    </a:cubicBezTo>
                    <a:cubicBezTo>
                      <a:pt x="2389" y="1909"/>
                      <a:pt x="2386" y="1909"/>
                      <a:pt x="2383" y="1908"/>
                    </a:cubicBezTo>
                    <a:cubicBezTo>
                      <a:pt x="2381" y="1907"/>
                      <a:pt x="2380" y="1905"/>
                      <a:pt x="2381" y="1903"/>
                    </a:cubicBezTo>
                    <a:cubicBezTo>
                      <a:pt x="2381" y="1904"/>
                      <a:pt x="2383" y="1905"/>
                      <a:pt x="2384" y="1906"/>
                    </a:cubicBezTo>
                    <a:cubicBezTo>
                      <a:pt x="2387" y="1906"/>
                      <a:pt x="2389" y="1904"/>
                      <a:pt x="2389" y="1901"/>
                    </a:cubicBezTo>
                    <a:cubicBezTo>
                      <a:pt x="2388" y="1899"/>
                      <a:pt x="2387" y="1897"/>
                      <a:pt x="2385" y="1896"/>
                    </a:cubicBezTo>
                    <a:cubicBezTo>
                      <a:pt x="2382" y="1895"/>
                      <a:pt x="2379" y="1896"/>
                      <a:pt x="2377" y="1898"/>
                    </a:cubicBezTo>
                    <a:cubicBezTo>
                      <a:pt x="2375" y="1901"/>
                      <a:pt x="2375" y="1905"/>
                      <a:pt x="2378" y="1908"/>
                    </a:cubicBezTo>
                    <a:cubicBezTo>
                      <a:pt x="2384" y="1915"/>
                      <a:pt x="2397" y="1913"/>
                      <a:pt x="2404" y="1907"/>
                    </a:cubicBezTo>
                    <a:cubicBezTo>
                      <a:pt x="2406" y="1906"/>
                      <a:pt x="2407" y="1904"/>
                      <a:pt x="2409" y="1903"/>
                    </a:cubicBezTo>
                    <a:cubicBezTo>
                      <a:pt x="2414" y="1896"/>
                      <a:pt x="2418" y="1888"/>
                      <a:pt x="2423" y="1882"/>
                    </a:cubicBezTo>
                    <a:cubicBezTo>
                      <a:pt x="2428" y="1875"/>
                      <a:pt x="2434" y="1869"/>
                      <a:pt x="2442" y="1865"/>
                    </a:cubicBezTo>
                    <a:cubicBezTo>
                      <a:pt x="2438" y="1866"/>
                      <a:pt x="2435" y="1867"/>
                      <a:pt x="2432" y="1867"/>
                    </a:cubicBezTo>
                    <a:cubicBezTo>
                      <a:pt x="2413" y="1866"/>
                      <a:pt x="2398" y="1851"/>
                      <a:pt x="2395" y="1833"/>
                    </a:cubicBezTo>
                    <a:cubicBezTo>
                      <a:pt x="2394" y="1827"/>
                      <a:pt x="2394" y="1822"/>
                      <a:pt x="2396" y="1817"/>
                    </a:cubicBezTo>
                    <a:cubicBezTo>
                      <a:pt x="2398" y="1819"/>
                      <a:pt x="2398" y="1819"/>
                      <a:pt x="2398" y="1819"/>
                    </a:cubicBezTo>
                    <a:cubicBezTo>
                      <a:pt x="2397" y="1823"/>
                      <a:pt x="2397" y="1828"/>
                      <a:pt x="2398" y="1832"/>
                    </a:cubicBezTo>
                    <a:cubicBezTo>
                      <a:pt x="2401" y="1849"/>
                      <a:pt x="2414" y="1864"/>
                      <a:pt x="2432" y="1864"/>
                    </a:cubicBezTo>
                    <a:cubicBezTo>
                      <a:pt x="2443" y="1864"/>
                      <a:pt x="2448" y="1861"/>
                      <a:pt x="2457" y="1858"/>
                    </a:cubicBezTo>
                    <a:cubicBezTo>
                      <a:pt x="2489" y="1849"/>
                      <a:pt x="2519" y="1864"/>
                      <a:pt x="2536" y="1892"/>
                    </a:cubicBezTo>
                    <a:cubicBezTo>
                      <a:pt x="2541" y="1900"/>
                      <a:pt x="2544" y="1908"/>
                      <a:pt x="2547" y="1916"/>
                    </a:cubicBezTo>
                    <a:cubicBezTo>
                      <a:pt x="2544" y="1898"/>
                      <a:pt x="2540" y="1880"/>
                      <a:pt x="2531" y="1867"/>
                    </a:cubicBezTo>
                    <a:cubicBezTo>
                      <a:pt x="2512" y="1840"/>
                      <a:pt x="2491" y="1802"/>
                      <a:pt x="2475" y="1786"/>
                    </a:cubicBezTo>
                    <a:cubicBezTo>
                      <a:pt x="2468" y="1778"/>
                      <a:pt x="2457" y="1773"/>
                      <a:pt x="2446" y="1774"/>
                    </a:cubicBezTo>
                    <a:cubicBezTo>
                      <a:pt x="2453" y="1772"/>
                      <a:pt x="2459" y="1774"/>
                      <a:pt x="2465" y="1776"/>
                    </a:cubicBezTo>
                    <a:cubicBezTo>
                      <a:pt x="2465" y="1776"/>
                      <a:pt x="2465" y="1776"/>
                      <a:pt x="2465" y="1776"/>
                    </a:cubicBezTo>
                    <a:cubicBezTo>
                      <a:pt x="2468" y="1777"/>
                      <a:pt x="2470" y="1779"/>
                      <a:pt x="2473" y="1781"/>
                    </a:cubicBezTo>
                    <a:cubicBezTo>
                      <a:pt x="2466" y="1772"/>
                      <a:pt x="2458" y="1764"/>
                      <a:pt x="2446" y="1760"/>
                    </a:cubicBezTo>
                    <a:cubicBezTo>
                      <a:pt x="2435" y="1757"/>
                      <a:pt x="2424" y="1758"/>
                      <a:pt x="2414" y="1764"/>
                    </a:cubicBezTo>
                    <a:cubicBezTo>
                      <a:pt x="2414" y="1763"/>
                      <a:pt x="2413" y="1762"/>
                      <a:pt x="2413" y="1762"/>
                    </a:cubicBezTo>
                    <a:cubicBezTo>
                      <a:pt x="2420" y="1757"/>
                      <a:pt x="2429" y="1755"/>
                      <a:pt x="2439" y="1756"/>
                    </a:cubicBezTo>
                    <a:cubicBezTo>
                      <a:pt x="2448" y="1758"/>
                      <a:pt x="2456" y="1761"/>
                      <a:pt x="2461" y="1766"/>
                    </a:cubicBezTo>
                    <a:cubicBezTo>
                      <a:pt x="2458" y="1762"/>
                      <a:pt x="2458" y="1756"/>
                      <a:pt x="2461" y="1752"/>
                    </a:cubicBezTo>
                    <a:cubicBezTo>
                      <a:pt x="2463" y="1749"/>
                      <a:pt x="2465" y="1747"/>
                      <a:pt x="2469" y="1747"/>
                    </a:cubicBezTo>
                    <a:cubicBezTo>
                      <a:pt x="2474" y="1746"/>
                      <a:pt x="2479" y="1749"/>
                      <a:pt x="2479" y="1755"/>
                    </a:cubicBezTo>
                    <a:cubicBezTo>
                      <a:pt x="2479" y="1759"/>
                      <a:pt x="2477" y="1761"/>
                      <a:pt x="2474" y="1762"/>
                    </a:cubicBezTo>
                    <a:cubicBezTo>
                      <a:pt x="2468" y="1764"/>
                      <a:pt x="2465" y="1758"/>
                      <a:pt x="2468" y="1755"/>
                    </a:cubicBezTo>
                    <a:cubicBezTo>
                      <a:pt x="2467" y="1757"/>
                      <a:pt x="2468" y="1759"/>
                      <a:pt x="2470" y="1760"/>
                    </a:cubicBezTo>
                    <a:cubicBezTo>
                      <a:pt x="2472" y="1761"/>
                      <a:pt x="2475" y="1759"/>
                      <a:pt x="2476" y="1757"/>
                    </a:cubicBezTo>
                    <a:cubicBezTo>
                      <a:pt x="2477" y="1755"/>
                      <a:pt x="2476" y="1752"/>
                      <a:pt x="2474" y="1751"/>
                    </a:cubicBezTo>
                    <a:cubicBezTo>
                      <a:pt x="2470" y="1748"/>
                      <a:pt x="2462" y="1749"/>
                      <a:pt x="2461" y="1757"/>
                    </a:cubicBezTo>
                    <a:cubicBezTo>
                      <a:pt x="2459" y="1764"/>
                      <a:pt x="2467" y="1771"/>
                      <a:pt x="2471" y="1775"/>
                    </a:cubicBezTo>
                    <a:cubicBezTo>
                      <a:pt x="2476" y="1782"/>
                      <a:pt x="2482" y="1789"/>
                      <a:pt x="2485" y="1792"/>
                    </a:cubicBezTo>
                    <a:cubicBezTo>
                      <a:pt x="2489" y="1797"/>
                      <a:pt x="2499" y="1810"/>
                      <a:pt x="2508" y="1826"/>
                    </a:cubicBezTo>
                    <a:cubicBezTo>
                      <a:pt x="2507" y="1823"/>
                      <a:pt x="2506" y="1819"/>
                      <a:pt x="2505" y="1816"/>
                    </a:cubicBezTo>
                    <a:cubicBezTo>
                      <a:pt x="2505" y="1814"/>
                      <a:pt x="2504" y="1801"/>
                      <a:pt x="2506" y="1800"/>
                    </a:cubicBezTo>
                    <a:cubicBezTo>
                      <a:pt x="2508" y="1801"/>
                      <a:pt x="2508" y="1808"/>
                      <a:pt x="2509" y="1810"/>
                    </a:cubicBezTo>
                    <a:cubicBezTo>
                      <a:pt x="2510" y="1816"/>
                      <a:pt x="2511" y="1821"/>
                      <a:pt x="2513" y="1826"/>
                    </a:cubicBezTo>
                    <a:cubicBezTo>
                      <a:pt x="2514" y="1828"/>
                      <a:pt x="2515" y="1831"/>
                      <a:pt x="2516" y="1833"/>
                    </a:cubicBezTo>
                    <a:cubicBezTo>
                      <a:pt x="2519" y="1841"/>
                      <a:pt x="2523" y="1848"/>
                      <a:pt x="2528" y="1855"/>
                    </a:cubicBezTo>
                    <a:cubicBezTo>
                      <a:pt x="2529" y="1855"/>
                      <a:pt x="2530" y="1856"/>
                      <a:pt x="2531" y="1857"/>
                    </a:cubicBezTo>
                    <a:cubicBezTo>
                      <a:pt x="2529" y="1855"/>
                      <a:pt x="2528" y="1852"/>
                      <a:pt x="2527" y="1849"/>
                    </a:cubicBezTo>
                    <a:cubicBezTo>
                      <a:pt x="2524" y="1842"/>
                      <a:pt x="2523" y="1836"/>
                      <a:pt x="2523" y="1828"/>
                    </a:cubicBezTo>
                    <a:cubicBezTo>
                      <a:pt x="2524" y="1806"/>
                      <a:pt x="2542" y="1796"/>
                      <a:pt x="2560" y="1796"/>
                    </a:cubicBezTo>
                    <a:cubicBezTo>
                      <a:pt x="2576" y="1796"/>
                      <a:pt x="2592" y="1802"/>
                      <a:pt x="2601" y="1816"/>
                    </a:cubicBezTo>
                    <a:cubicBezTo>
                      <a:pt x="2608" y="1828"/>
                      <a:pt x="2606" y="1841"/>
                      <a:pt x="2597" y="1851"/>
                    </a:cubicBezTo>
                    <a:cubicBezTo>
                      <a:pt x="2592" y="1856"/>
                      <a:pt x="2588" y="1858"/>
                      <a:pt x="2582" y="1860"/>
                    </a:cubicBezTo>
                    <a:cubicBezTo>
                      <a:pt x="2577" y="1861"/>
                      <a:pt x="2572" y="1861"/>
                      <a:pt x="2568" y="1858"/>
                    </a:cubicBezTo>
                    <a:cubicBezTo>
                      <a:pt x="2562" y="1855"/>
                      <a:pt x="2559" y="1850"/>
                      <a:pt x="2558" y="1844"/>
                    </a:cubicBezTo>
                    <a:cubicBezTo>
                      <a:pt x="2558" y="1840"/>
                      <a:pt x="2559" y="1836"/>
                      <a:pt x="2561" y="1834"/>
                    </a:cubicBezTo>
                    <a:cubicBezTo>
                      <a:pt x="2565" y="1831"/>
                      <a:pt x="2569" y="1829"/>
                      <a:pt x="2573" y="1830"/>
                    </a:cubicBezTo>
                    <a:cubicBezTo>
                      <a:pt x="2578" y="1831"/>
                      <a:pt x="2582" y="1833"/>
                      <a:pt x="2583" y="1838"/>
                    </a:cubicBezTo>
                    <a:cubicBezTo>
                      <a:pt x="2585" y="1843"/>
                      <a:pt x="2583" y="1848"/>
                      <a:pt x="2578" y="1850"/>
                    </a:cubicBezTo>
                    <a:cubicBezTo>
                      <a:pt x="2573" y="1853"/>
                      <a:pt x="2567" y="1851"/>
                      <a:pt x="2564" y="1846"/>
                    </a:cubicBezTo>
                    <a:cubicBezTo>
                      <a:pt x="2561" y="1841"/>
                      <a:pt x="2563" y="1834"/>
                      <a:pt x="2568" y="1832"/>
                    </a:cubicBezTo>
                    <a:cubicBezTo>
                      <a:pt x="2570" y="1830"/>
                      <a:pt x="2572" y="1830"/>
                      <a:pt x="2574" y="1830"/>
                    </a:cubicBezTo>
                    <a:cubicBezTo>
                      <a:pt x="2574" y="1830"/>
                      <a:pt x="2573" y="1830"/>
                      <a:pt x="2573" y="1830"/>
                    </a:cubicBezTo>
                    <a:cubicBezTo>
                      <a:pt x="2569" y="1830"/>
                      <a:pt x="2565" y="1831"/>
                      <a:pt x="2562" y="1834"/>
                    </a:cubicBezTo>
                    <a:cubicBezTo>
                      <a:pt x="2559" y="1837"/>
                      <a:pt x="2558" y="1840"/>
                      <a:pt x="2559" y="1844"/>
                    </a:cubicBezTo>
                    <a:cubicBezTo>
                      <a:pt x="2559" y="1850"/>
                      <a:pt x="2563" y="1854"/>
                      <a:pt x="2568" y="1857"/>
                    </a:cubicBezTo>
                    <a:cubicBezTo>
                      <a:pt x="2572" y="1859"/>
                      <a:pt x="2577" y="1860"/>
                      <a:pt x="2581" y="1859"/>
                    </a:cubicBezTo>
                    <a:cubicBezTo>
                      <a:pt x="2587" y="1857"/>
                      <a:pt x="2591" y="1854"/>
                      <a:pt x="2596" y="1850"/>
                    </a:cubicBezTo>
                    <a:cubicBezTo>
                      <a:pt x="2604" y="1840"/>
                      <a:pt x="2605" y="1828"/>
                      <a:pt x="2599" y="1817"/>
                    </a:cubicBezTo>
                    <a:cubicBezTo>
                      <a:pt x="2591" y="1804"/>
                      <a:pt x="2574" y="1798"/>
                      <a:pt x="2559" y="1799"/>
                    </a:cubicBezTo>
                    <a:cubicBezTo>
                      <a:pt x="2543" y="1800"/>
                      <a:pt x="2528" y="1809"/>
                      <a:pt x="2527" y="1828"/>
                    </a:cubicBezTo>
                    <a:cubicBezTo>
                      <a:pt x="2527" y="1835"/>
                      <a:pt x="2529" y="1841"/>
                      <a:pt x="2531" y="1848"/>
                    </a:cubicBezTo>
                    <a:cubicBezTo>
                      <a:pt x="2541" y="1873"/>
                      <a:pt x="2548" y="1896"/>
                      <a:pt x="2550" y="1923"/>
                    </a:cubicBezTo>
                    <a:cubicBezTo>
                      <a:pt x="2551" y="1922"/>
                      <a:pt x="2551" y="1920"/>
                      <a:pt x="2551" y="1919"/>
                    </a:cubicBezTo>
                    <a:cubicBezTo>
                      <a:pt x="2555" y="1910"/>
                      <a:pt x="2563" y="1902"/>
                      <a:pt x="2574" y="1906"/>
                    </a:cubicBezTo>
                    <a:cubicBezTo>
                      <a:pt x="2581" y="1909"/>
                      <a:pt x="2585" y="1916"/>
                      <a:pt x="2583" y="1924"/>
                    </a:cubicBezTo>
                    <a:cubicBezTo>
                      <a:pt x="2582" y="1930"/>
                      <a:pt x="2578" y="1935"/>
                      <a:pt x="2572" y="1936"/>
                    </a:cubicBezTo>
                    <a:cubicBezTo>
                      <a:pt x="2567" y="1936"/>
                      <a:pt x="2563" y="1933"/>
                      <a:pt x="2565" y="1928"/>
                    </a:cubicBezTo>
                    <a:cubicBezTo>
                      <a:pt x="2568" y="1923"/>
                      <a:pt x="2572" y="1925"/>
                      <a:pt x="2575" y="1920"/>
                    </a:cubicBezTo>
                    <a:cubicBezTo>
                      <a:pt x="2577" y="1917"/>
                      <a:pt x="2577" y="1913"/>
                      <a:pt x="2573" y="1911"/>
                    </a:cubicBezTo>
                    <a:cubicBezTo>
                      <a:pt x="2566" y="1906"/>
                      <a:pt x="2559" y="1912"/>
                      <a:pt x="2556" y="1918"/>
                    </a:cubicBezTo>
                    <a:cubicBezTo>
                      <a:pt x="2550" y="1931"/>
                      <a:pt x="2552" y="1939"/>
                      <a:pt x="2552" y="1952"/>
                    </a:cubicBezTo>
                    <a:cubicBezTo>
                      <a:pt x="2552" y="1962"/>
                      <a:pt x="2551" y="1971"/>
                      <a:pt x="2549" y="1981"/>
                    </a:cubicBezTo>
                    <a:cubicBezTo>
                      <a:pt x="2542" y="2011"/>
                      <a:pt x="2525" y="2036"/>
                      <a:pt x="2502" y="2054"/>
                    </a:cubicBezTo>
                    <a:cubicBezTo>
                      <a:pt x="2507" y="2051"/>
                      <a:pt x="2513" y="2051"/>
                      <a:pt x="2517" y="2054"/>
                    </a:cubicBezTo>
                    <a:cubicBezTo>
                      <a:pt x="2521" y="2057"/>
                      <a:pt x="2523" y="2062"/>
                      <a:pt x="2520" y="2068"/>
                    </a:cubicBezTo>
                    <a:cubicBezTo>
                      <a:pt x="2520" y="2067"/>
                      <a:pt x="2518" y="2066"/>
                      <a:pt x="2517" y="2066"/>
                    </a:cubicBezTo>
                    <a:cubicBezTo>
                      <a:pt x="2522" y="2056"/>
                      <a:pt x="2507" y="2052"/>
                      <a:pt x="2497" y="2057"/>
                    </a:cubicBezTo>
                    <a:cubicBezTo>
                      <a:pt x="2497" y="2057"/>
                      <a:pt x="2497" y="2057"/>
                      <a:pt x="2497" y="2057"/>
                    </a:cubicBezTo>
                    <a:cubicBezTo>
                      <a:pt x="2489" y="2063"/>
                      <a:pt x="2480" y="2068"/>
                      <a:pt x="2471" y="2072"/>
                    </a:cubicBezTo>
                    <a:cubicBezTo>
                      <a:pt x="2485" y="2073"/>
                      <a:pt x="2498" y="2081"/>
                      <a:pt x="2502" y="2096"/>
                    </a:cubicBezTo>
                    <a:cubicBezTo>
                      <a:pt x="2503" y="2104"/>
                      <a:pt x="2503" y="2111"/>
                      <a:pt x="2499" y="2118"/>
                    </a:cubicBezTo>
                    <a:cubicBezTo>
                      <a:pt x="2495" y="2125"/>
                      <a:pt x="2489" y="2130"/>
                      <a:pt x="2482" y="2132"/>
                    </a:cubicBezTo>
                    <a:cubicBezTo>
                      <a:pt x="2474" y="2135"/>
                      <a:pt x="2467" y="2135"/>
                      <a:pt x="2460" y="2132"/>
                    </a:cubicBezTo>
                    <a:cubicBezTo>
                      <a:pt x="2453" y="2130"/>
                      <a:pt x="2448" y="2125"/>
                      <a:pt x="2445" y="2118"/>
                    </a:cubicBezTo>
                    <a:cubicBezTo>
                      <a:pt x="2441" y="2111"/>
                      <a:pt x="2441" y="2105"/>
                      <a:pt x="2444" y="2097"/>
                    </a:cubicBezTo>
                    <a:cubicBezTo>
                      <a:pt x="2446" y="2093"/>
                      <a:pt x="2450" y="2090"/>
                      <a:pt x="2455" y="2089"/>
                    </a:cubicBezTo>
                    <a:cubicBezTo>
                      <a:pt x="2462" y="2087"/>
                      <a:pt x="2469" y="2089"/>
                      <a:pt x="2473" y="2094"/>
                    </a:cubicBezTo>
                    <a:cubicBezTo>
                      <a:pt x="2477" y="2099"/>
                      <a:pt x="2478" y="2106"/>
                      <a:pt x="2475" y="2112"/>
                    </a:cubicBezTo>
                    <a:cubicBezTo>
                      <a:pt x="2471" y="2119"/>
                      <a:pt x="2462" y="2122"/>
                      <a:pt x="2455" y="2118"/>
                    </a:cubicBezTo>
                    <a:cubicBezTo>
                      <a:pt x="2448" y="2114"/>
                      <a:pt x="2445" y="2105"/>
                      <a:pt x="2449" y="2098"/>
                    </a:cubicBezTo>
                    <a:cubicBezTo>
                      <a:pt x="2450" y="2095"/>
                      <a:pt x="2453" y="2092"/>
                      <a:pt x="2456" y="2091"/>
                    </a:cubicBezTo>
                    <a:cubicBezTo>
                      <a:pt x="2456" y="2091"/>
                      <a:pt x="2456" y="2091"/>
                      <a:pt x="2456" y="2091"/>
                    </a:cubicBezTo>
                    <a:cubicBezTo>
                      <a:pt x="2451" y="2093"/>
                      <a:pt x="2449" y="2095"/>
                      <a:pt x="2447" y="2099"/>
                    </a:cubicBezTo>
                    <a:cubicBezTo>
                      <a:pt x="2444" y="2105"/>
                      <a:pt x="2444" y="2111"/>
                      <a:pt x="2447" y="2117"/>
                    </a:cubicBezTo>
                    <a:cubicBezTo>
                      <a:pt x="2451" y="2123"/>
                      <a:pt x="2455" y="2127"/>
                      <a:pt x="2461" y="2129"/>
                    </a:cubicBezTo>
                    <a:cubicBezTo>
                      <a:pt x="2468" y="2131"/>
                      <a:pt x="2474" y="2131"/>
                      <a:pt x="2481" y="2129"/>
                    </a:cubicBezTo>
                    <a:cubicBezTo>
                      <a:pt x="2488" y="2127"/>
                      <a:pt x="2493" y="2123"/>
                      <a:pt x="2496" y="2116"/>
                    </a:cubicBezTo>
                    <a:cubicBezTo>
                      <a:pt x="2500" y="2110"/>
                      <a:pt x="2500" y="2103"/>
                      <a:pt x="2499" y="2096"/>
                    </a:cubicBezTo>
                    <a:cubicBezTo>
                      <a:pt x="2495" y="2079"/>
                      <a:pt x="2476" y="2071"/>
                      <a:pt x="2462" y="2075"/>
                    </a:cubicBezTo>
                    <a:cubicBezTo>
                      <a:pt x="2435" y="2084"/>
                      <a:pt x="2413" y="2084"/>
                      <a:pt x="2385" y="2079"/>
                    </a:cubicBezTo>
                    <a:cubicBezTo>
                      <a:pt x="2382" y="2079"/>
                      <a:pt x="2379" y="2078"/>
                      <a:pt x="2377" y="2077"/>
                    </a:cubicBezTo>
                    <a:cubicBezTo>
                      <a:pt x="2379" y="2078"/>
                      <a:pt x="2381" y="2079"/>
                      <a:pt x="2382" y="2081"/>
                    </a:cubicBezTo>
                    <a:cubicBezTo>
                      <a:pt x="2391" y="2086"/>
                      <a:pt x="2397" y="2093"/>
                      <a:pt x="2403" y="2102"/>
                    </a:cubicBezTo>
                    <a:cubicBezTo>
                      <a:pt x="2395" y="2094"/>
                      <a:pt x="2390" y="2089"/>
                      <a:pt x="2381" y="2083"/>
                    </a:cubicBezTo>
                    <a:cubicBezTo>
                      <a:pt x="2380" y="2083"/>
                      <a:pt x="2379" y="2083"/>
                      <a:pt x="2379" y="2082"/>
                    </a:cubicBezTo>
                    <a:cubicBezTo>
                      <a:pt x="2385" y="2088"/>
                      <a:pt x="2383" y="2101"/>
                      <a:pt x="2380" y="2109"/>
                    </a:cubicBezTo>
                    <a:cubicBezTo>
                      <a:pt x="2378" y="2113"/>
                      <a:pt x="2374" y="2117"/>
                      <a:pt x="2371" y="2120"/>
                    </a:cubicBezTo>
                    <a:cubicBezTo>
                      <a:pt x="2366" y="2126"/>
                      <a:pt x="2355" y="2131"/>
                      <a:pt x="2348" y="2127"/>
                    </a:cubicBezTo>
                    <a:cubicBezTo>
                      <a:pt x="2344" y="2135"/>
                      <a:pt x="2336" y="2138"/>
                      <a:pt x="2330" y="2141"/>
                    </a:cubicBezTo>
                    <a:cubicBezTo>
                      <a:pt x="2320" y="2144"/>
                      <a:pt x="2312" y="2152"/>
                      <a:pt x="2314" y="2160"/>
                    </a:cubicBezTo>
                    <a:cubicBezTo>
                      <a:pt x="2306" y="2154"/>
                      <a:pt x="2312" y="2137"/>
                      <a:pt x="2319" y="2130"/>
                    </a:cubicBezTo>
                    <a:cubicBezTo>
                      <a:pt x="2328" y="2121"/>
                      <a:pt x="2342" y="2121"/>
                      <a:pt x="2356" y="2118"/>
                    </a:cubicBezTo>
                    <a:cubicBezTo>
                      <a:pt x="2366" y="2117"/>
                      <a:pt x="2372" y="2113"/>
                      <a:pt x="2377" y="2106"/>
                    </a:cubicBezTo>
                    <a:cubicBezTo>
                      <a:pt x="2381" y="2100"/>
                      <a:pt x="2383" y="2089"/>
                      <a:pt x="2379" y="2082"/>
                    </a:cubicBezTo>
                    <a:cubicBezTo>
                      <a:pt x="2379" y="2084"/>
                      <a:pt x="2380" y="2085"/>
                      <a:pt x="2380" y="2087"/>
                    </a:cubicBezTo>
                    <a:cubicBezTo>
                      <a:pt x="2381" y="2091"/>
                      <a:pt x="2379" y="2096"/>
                      <a:pt x="2373" y="2099"/>
                    </a:cubicBezTo>
                    <a:cubicBezTo>
                      <a:pt x="2373" y="2098"/>
                      <a:pt x="2372" y="2096"/>
                      <a:pt x="2372" y="2095"/>
                    </a:cubicBezTo>
                    <a:cubicBezTo>
                      <a:pt x="2379" y="2092"/>
                      <a:pt x="2379" y="2085"/>
                      <a:pt x="2373" y="2080"/>
                    </a:cubicBezTo>
                    <a:cubicBezTo>
                      <a:pt x="2371" y="2077"/>
                      <a:pt x="2368" y="2076"/>
                      <a:pt x="2366" y="2074"/>
                    </a:cubicBezTo>
                    <a:cubicBezTo>
                      <a:pt x="2335" y="2064"/>
                      <a:pt x="2308" y="2048"/>
                      <a:pt x="2284" y="2026"/>
                    </a:cubicBezTo>
                    <a:cubicBezTo>
                      <a:pt x="2302" y="2045"/>
                      <a:pt x="2321" y="2069"/>
                      <a:pt x="2320" y="2096"/>
                    </a:cubicBezTo>
                    <a:cubicBezTo>
                      <a:pt x="2319" y="2109"/>
                      <a:pt x="2314" y="2119"/>
                      <a:pt x="2304" y="2128"/>
                    </a:cubicBezTo>
                    <a:cubicBezTo>
                      <a:pt x="2295" y="2135"/>
                      <a:pt x="2285" y="2139"/>
                      <a:pt x="2275" y="2140"/>
                    </a:cubicBezTo>
                    <a:cubicBezTo>
                      <a:pt x="2249" y="2140"/>
                      <a:pt x="2228" y="2120"/>
                      <a:pt x="2227" y="2095"/>
                    </a:cubicBezTo>
                    <a:cubicBezTo>
                      <a:pt x="2227" y="2073"/>
                      <a:pt x="2241" y="2050"/>
                      <a:pt x="2266" y="2053"/>
                    </a:cubicBezTo>
                    <a:cubicBezTo>
                      <a:pt x="2276" y="2054"/>
                      <a:pt x="2286" y="2061"/>
                      <a:pt x="2287" y="2072"/>
                    </a:cubicBezTo>
                    <a:cubicBezTo>
                      <a:pt x="2288" y="2075"/>
                      <a:pt x="2287" y="2079"/>
                      <a:pt x="2285" y="2082"/>
                    </a:cubicBezTo>
                    <a:cubicBezTo>
                      <a:pt x="2285" y="2082"/>
                      <a:pt x="2285" y="2082"/>
                      <a:pt x="2285" y="2082"/>
                    </a:cubicBezTo>
                    <a:cubicBezTo>
                      <a:pt x="2282" y="2089"/>
                      <a:pt x="2272" y="2093"/>
                      <a:pt x="2263" y="2089"/>
                    </a:cubicBezTo>
                    <a:cubicBezTo>
                      <a:pt x="2255" y="2085"/>
                      <a:pt x="2252" y="2075"/>
                      <a:pt x="2256" y="2067"/>
                    </a:cubicBezTo>
                    <a:cubicBezTo>
                      <a:pt x="2260" y="2059"/>
                      <a:pt x="2270" y="2056"/>
                      <a:pt x="2278" y="2060"/>
                    </a:cubicBezTo>
                    <a:cubicBezTo>
                      <a:pt x="2282" y="2061"/>
                      <a:pt x="2284" y="2064"/>
                      <a:pt x="2286" y="2068"/>
                    </a:cubicBezTo>
                    <a:cubicBezTo>
                      <a:pt x="2286" y="2068"/>
                      <a:pt x="2286" y="2068"/>
                      <a:pt x="2286" y="2068"/>
                    </a:cubicBezTo>
                    <a:cubicBezTo>
                      <a:pt x="2282" y="2059"/>
                      <a:pt x="2274" y="2055"/>
                      <a:pt x="2266" y="2054"/>
                    </a:cubicBezTo>
                    <a:cubicBezTo>
                      <a:pt x="2242" y="2053"/>
                      <a:pt x="2229" y="2075"/>
                      <a:pt x="2230" y="2096"/>
                    </a:cubicBezTo>
                    <a:cubicBezTo>
                      <a:pt x="2231" y="2119"/>
                      <a:pt x="2251" y="2138"/>
                      <a:pt x="2274" y="2137"/>
                    </a:cubicBezTo>
                    <a:cubicBezTo>
                      <a:pt x="2279" y="2137"/>
                      <a:pt x="2282" y="2136"/>
                      <a:pt x="2286" y="2135"/>
                    </a:cubicBezTo>
                    <a:cubicBezTo>
                      <a:pt x="2284" y="2135"/>
                      <a:pt x="2281" y="2135"/>
                      <a:pt x="2279" y="2134"/>
                    </a:cubicBezTo>
                    <a:cubicBezTo>
                      <a:pt x="2270" y="2133"/>
                      <a:pt x="2263" y="2126"/>
                      <a:pt x="2262" y="2118"/>
                    </a:cubicBezTo>
                    <a:cubicBezTo>
                      <a:pt x="2262" y="2110"/>
                      <a:pt x="2267" y="2102"/>
                      <a:pt x="2276" y="2101"/>
                    </a:cubicBezTo>
                    <a:cubicBezTo>
                      <a:pt x="2282" y="2101"/>
                      <a:pt x="2286" y="2105"/>
                      <a:pt x="2287" y="2109"/>
                    </a:cubicBezTo>
                    <a:cubicBezTo>
                      <a:pt x="2290" y="2119"/>
                      <a:pt x="2280" y="2124"/>
                      <a:pt x="2276" y="2119"/>
                    </a:cubicBezTo>
                    <a:cubicBezTo>
                      <a:pt x="2279" y="2120"/>
                      <a:pt x="2282" y="2118"/>
                      <a:pt x="2283" y="2116"/>
                    </a:cubicBezTo>
                    <a:cubicBezTo>
                      <a:pt x="2285" y="2112"/>
                      <a:pt x="2283" y="2107"/>
                      <a:pt x="2279" y="2106"/>
                    </a:cubicBezTo>
                    <a:cubicBezTo>
                      <a:pt x="2275" y="2105"/>
                      <a:pt x="2272" y="2106"/>
                      <a:pt x="2269" y="2109"/>
                    </a:cubicBezTo>
                    <a:cubicBezTo>
                      <a:pt x="2265" y="2114"/>
                      <a:pt x="2267" y="2121"/>
                      <a:pt x="2271" y="2126"/>
                    </a:cubicBezTo>
                    <a:cubicBezTo>
                      <a:pt x="2279" y="2136"/>
                      <a:pt x="2293" y="2133"/>
                      <a:pt x="2302" y="2126"/>
                    </a:cubicBezTo>
                    <a:cubicBezTo>
                      <a:pt x="2311" y="2117"/>
                      <a:pt x="2315" y="2108"/>
                      <a:pt x="2316" y="2096"/>
                    </a:cubicBezTo>
                    <a:cubicBezTo>
                      <a:pt x="2317" y="2059"/>
                      <a:pt x="2275" y="2023"/>
                      <a:pt x="2251" y="1991"/>
                    </a:cubicBezTo>
                    <a:cubicBezTo>
                      <a:pt x="2253" y="1999"/>
                      <a:pt x="2253" y="2006"/>
                      <a:pt x="2251" y="2015"/>
                    </a:cubicBezTo>
                    <a:cubicBezTo>
                      <a:pt x="2250" y="2019"/>
                      <a:pt x="2249" y="2023"/>
                      <a:pt x="2247" y="2027"/>
                    </a:cubicBezTo>
                    <a:cubicBezTo>
                      <a:pt x="2246" y="2026"/>
                      <a:pt x="2245" y="2025"/>
                      <a:pt x="2244" y="2025"/>
                    </a:cubicBezTo>
                    <a:cubicBezTo>
                      <a:pt x="2248" y="2016"/>
                      <a:pt x="2250" y="2006"/>
                      <a:pt x="2249" y="1997"/>
                    </a:cubicBezTo>
                    <a:cubicBezTo>
                      <a:pt x="2248" y="1990"/>
                      <a:pt x="2246" y="1984"/>
                      <a:pt x="2244" y="1979"/>
                    </a:cubicBezTo>
                    <a:cubicBezTo>
                      <a:pt x="2245" y="1986"/>
                      <a:pt x="2243" y="1994"/>
                      <a:pt x="2240" y="1998"/>
                    </a:cubicBezTo>
                    <a:cubicBezTo>
                      <a:pt x="2237" y="2002"/>
                      <a:pt x="2233" y="2005"/>
                      <a:pt x="2228" y="2006"/>
                    </a:cubicBezTo>
                    <a:cubicBezTo>
                      <a:pt x="2220" y="2007"/>
                      <a:pt x="2212" y="2002"/>
                      <a:pt x="2211" y="1992"/>
                    </a:cubicBezTo>
                    <a:cubicBezTo>
                      <a:pt x="2211" y="1987"/>
                      <a:pt x="2214" y="1982"/>
                      <a:pt x="2219" y="1981"/>
                    </a:cubicBezTo>
                    <a:cubicBezTo>
                      <a:pt x="2228" y="1978"/>
                      <a:pt x="2234" y="1988"/>
                      <a:pt x="2229" y="1992"/>
                    </a:cubicBezTo>
                    <a:cubicBezTo>
                      <a:pt x="2230" y="1989"/>
                      <a:pt x="2228" y="1986"/>
                      <a:pt x="2226" y="1985"/>
                    </a:cubicBezTo>
                    <a:cubicBezTo>
                      <a:pt x="2222" y="1983"/>
                      <a:pt x="2217" y="1986"/>
                      <a:pt x="2216" y="1990"/>
                    </a:cubicBezTo>
                    <a:cubicBezTo>
                      <a:pt x="2215" y="1993"/>
                      <a:pt x="2217" y="1997"/>
                      <a:pt x="2219" y="1999"/>
                    </a:cubicBezTo>
                    <a:cubicBezTo>
                      <a:pt x="2224" y="2003"/>
                      <a:pt x="2232" y="2001"/>
                      <a:pt x="2236" y="1997"/>
                    </a:cubicBezTo>
                    <a:cubicBezTo>
                      <a:pt x="2240" y="1994"/>
                      <a:pt x="2241" y="1989"/>
                      <a:pt x="2242" y="1984"/>
                    </a:cubicBezTo>
                    <a:cubicBezTo>
                      <a:pt x="2242" y="1976"/>
                      <a:pt x="2239" y="1971"/>
                      <a:pt x="2235" y="1964"/>
                    </a:cubicBezTo>
                    <a:cubicBezTo>
                      <a:pt x="2223" y="1943"/>
                      <a:pt x="2213" y="1922"/>
                      <a:pt x="2205" y="1898"/>
                    </a:cubicBezTo>
                    <a:cubicBezTo>
                      <a:pt x="2204" y="1894"/>
                      <a:pt x="2198" y="1871"/>
                      <a:pt x="2195" y="1853"/>
                    </a:cubicBezTo>
                    <a:cubicBezTo>
                      <a:pt x="2191" y="1874"/>
                      <a:pt x="2182" y="1894"/>
                      <a:pt x="2168" y="1910"/>
                    </a:cubicBezTo>
                    <a:cubicBezTo>
                      <a:pt x="2163" y="1916"/>
                      <a:pt x="2158" y="1920"/>
                      <a:pt x="2154" y="1923"/>
                    </a:cubicBezTo>
                    <a:cubicBezTo>
                      <a:pt x="2147" y="1930"/>
                      <a:pt x="2133" y="1940"/>
                      <a:pt x="2139" y="1951"/>
                    </a:cubicBezTo>
                    <a:cubicBezTo>
                      <a:pt x="2142" y="1956"/>
                      <a:pt x="2147" y="1959"/>
                      <a:pt x="2152" y="1957"/>
                    </a:cubicBezTo>
                    <a:cubicBezTo>
                      <a:pt x="2154" y="1956"/>
                      <a:pt x="2156" y="1953"/>
                      <a:pt x="2157" y="1951"/>
                    </a:cubicBezTo>
                    <a:cubicBezTo>
                      <a:pt x="2157" y="1947"/>
                      <a:pt x="2154" y="1944"/>
                      <a:pt x="2150" y="1945"/>
                    </a:cubicBezTo>
                    <a:cubicBezTo>
                      <a:pt x="2148" y="1945"/>
                      <a:pt x="2146" y="1947"/>
                      <a:pt x="2146" y="1949"/>
                    </a:cubicBezTo>
                    <a:cubicBezTo>
                      <a:pt x="2144" y="1945"/>
                      <a:pt x="2150" y="1939"/>
                      <a:pt x="2156" y="1943"/>
                    </a:cubicBezTo>
                    <a:cubicBezTo>
                      <a:pt x="2160" y="1945"/>
                      <a:pt x="2161" y="1950"/>
                      <a:pt x="2159" y="1954"/>
                    </a:cubicBezTo>
                    <a:cubicBezTo>
                      <a:pt x="2157" y="1961"/>
                      <a:pt x="2149" y="1962"/>
                      <a:pt x="2143" y="1960"/>
                    </a:cubicBezTo>
                    <a:cubicBezTo>
                      <a:pt x="2138" y="1957"/>
                      <a:pt x="2134" y="1950"/>
                      <a:pt x="2135" y="1943"/>
                    </a:cubicBezTo>
                    <a:cubicBezTo>
                      <a:pt x="2136" y="1940"/>
                      <a:pt x="2137" y="1937"/>
                      <a:pt x="2138" y="1935"/>
                    </a:cubicBezTo>
                    <a:cubicBezTo>
                      <a:pt x="2128" y="1942"/>
                      <a:pt x="2119" y="1947"/>
                      <a:pt x="2111" y="1951"/>
                    </a:cubicBezTo>
                    <a:cubicBezTo>
                      <a:pt x="2094" y="1958"/>
                      <a:pt x="2066" y="1961"/>
                      <a:pt x="2055" y="1970"/>
                    </a:cubicBezTo>
                    <a:cubicBezTo>
                      <a:pt x="2053" y="1973"/>
                      <a:pt x="2051" y="1975"/>
                      <a:pt x="2050" y="1978"/>
                    </a:cubicBezTo>
                    <a:cubicBezTo>
                      <a:pt x="2047" y="1984"/>
                      <a:pt x="2047" y="1990"/>
                      <a:pt x="2049" y="1995"/>
                    </a:cubicBezTo>
                    <a:cubicBezTo>
                      <a:pt x="2051" y="2002"/>
                      <a:pt x="2055" y="2007"/>
                      <a:pt x="2061" y="2010"/>
                    </a:cubicBezTo>
                    <a:cubicBezTo>
                      <a:pt x="2068" y="2014"/>
                      <a:pt x="2076" y="2015"/>
                      <a:pt x="2084" y="2013"/>
                    </a:cubicBezTo>
                    <a:cubicBezTo>
                      <a:pt x="2091" y="2011"/>
                      <a:pt x="2097" y="2007"/>
                      <a:pt x="2101" y="2000"/>
                    </a:cubicBezTo>
                    <a:cubicBezTo>
                      <a:pt x="2105" y="1993"/>
                      <a:pt x="2106" y="1986"/>
                      <a:pt x="2102" y="1979"/>
                    </a:cubicBezTo>
                    <a:cubicBezTo>
                      <a:pt x="2099" y="1974"/>
                      <a:pt x="2094" y="1971"/>
                      <a:pt x="2089" y="1970"/>
                    </a:cubicBezTo>
                    <a:cubicBezTo>
                      <a:pt x="2089" y="1970"/>
                      <a:pt x="2090" y="1970"/>
                      <a:pt x="2090" y="1971"/>
                    </a:cubicBezTo>
                    <a:cubicBezTo>
                      <a:pt x="2100" y="1973"/>
                      <a:pt x="2099" y="1986"/>
                      <a:pt x="2090" y="1983"/>
                    </a:cubicBezTo>
                    <a:cubicBezTo>
                      <a:pt x="2085" y="1982"/>
                      <a:pt x="2080" y="1975"/>
                      <a:pt x="2071" y="1981"/>
                    </a:cubicBezTo>
                    <a:cubicBezTo>
                      <a:pt x="2073" y="1978"/>
                      <a:pt x="2076" y="1975"/>
                      <a:pt x="2079" y="1972"/>
                    </a:cubicBezTo>
                    <a:cubicBezTo>
                      <a:pt x="2080" y="1972"/>
                      <a:pt x="2081" y="1971"/>
                      <a:pt x="2083" y="1970"/>
                    </a:cubicBezTo>
                    <a:cubicBezTo>
                      <a:pt x="2091" y="1968"/>
                      <a:pt x="2098" y="1972"/>
                      <a:pt x="2103" y="1978"/>
                    </a:cubicBezTo>
                    <a:cubicBezTo>
                      <a:pt x="2107" y="1986"/>
                      <a:pt x="2106" y="1993"/>
                      <a:pt x="2102" y="2001"/>
                    </a:cubicBezTo>
                    <a:cubicBezTo>
                      <a:pt x="2098" y="2008"/>
                      <a:pt x="2092" y="2012"/>
                      <a:pt x="2084" y="2015"/>
                    </a:cubicBezTo>
                    <a:cubicBezTo>
                      <a:pt x="2076" y="2017"/>
                      <a:pt x="2067" y="2016"/>
                      <a:pt x="2060" y="2012"/>
                    </a:cubicBezTo>
                    <a:cubicBezTo>
                      <a:pt x="2053" y="2009"/>
                      <a:pt x="2048" y="2003"/>
                      <a:pt x="2046" y="1995"/>
                    </a:cubicBezTo>
                    <a:cubicBezTo>
                      <a:pt x="2044" y="1989"/>
                      <a:pt x="2044" y="1983"/>
                      <a:pt x="2047" y="1977"/>
                    </a:cubicBezTo>
                    <a:cubicBezTo>
                      <a:pt x="2048" y="1973"/>
                      <a:pt x="2050" y="1971"/>
                      <a:pt x="2053" y="1968"/>
                    </a:cubicBezTo>
                    <a:cubicBezTo>
                      <a:pt x="2054" y="1967"/>
                      <a:pt x="2054" y="1967"/>
                      <a:pt x="2054" y="1967"/>
                    </a:cubicBezTo>
                    <a:cubicBezTo>
                      <a:pt x="2053" y="1967"/>
                      <a:pt x="2053" y="1967"/>
                      <a:pt x="2053" y="1967"/>
                    </a:cubicBezTo>
                    <a:cubicBezTo>
                      <a:pt x="2052" y="1968"/>
                      <a:pt x="2052" y="1968"/>
                      <a:pt x="2052" y="1968"/>
                    </a:cubicBezTo>
                    <a:cubicBezTo>
                      <a:pt x="2046" y="1968"/>
                      <a:pt x="2041" y="1969"/>
                      <a:pt x="2035" y="1969"/>
                    </a:cubicBezTo>
                    <a:cubicBezTo>
                      <a:pt x="2021" y="1969"/>
                      <a:pt x="2003" y="1965"/>
                      <a:pt x="1995" y="1953"/>
                    </a:cubicBezTo>
                    <a:cubicBezTo>
                      <a:pt x="1992" y="1947"/>
                      <a:pt x="1991" y="1942"/>
                      <a:pt x="1992" y="1935"/>
                    </a:cubicBezTo>
                    <a:cubicBezTo>
                      <a:pt x="1992" y="1933"/>
                      <a:pt x="1992" y="1933"/>
                      <a:pt x="1992" y="1933"/>
                    </a:cubicBezTo>
                    <a:cubicBezTo>
                      <a:pt x="1994" y="1926"/>
                      <a:pt x="1998" y="1921"/>
                      <a:pt x="2004" y="1916"/>
                    </a:cubicBezTo>
                    <a:cubicBezTo>
                      <a:pt x="2010" y="1912"/>
                      <a:pt x="2016" y="1911"/>
                      <a:pt x="2023" y="1911"/>
                    </a:cubicBezTo>
                    <a:cubicBezTo>
                      <a:pt x="2030" y="1913"/>
                      <a:pt x="2036" y="1916"/>
                      <a:pt x="2040" y="1923"/>
                    </a:cubicBezTo>
                    <a:cubicBezTo>
                      <a:pt x="2042" y="1928"/>
                      <a:pt x="2042" y="1932"/>
                      <a:pt x="2039" y="1937"/>
                    </a:cubicBezTo>
                    <a:cubicBezTo>
                      <a:pt x="2037" y="1942"/>
                      <a:pt x="2033" y="1945"/>
                      <a:pt x="2027" y="1946"/>
                    </a:cubicBezTo>
                    <a:cubicBezTo>
                      <a:pt x="2024" y="1946"/>
                      <a:pt x="2022" y="1946"/>
                      <a:pt x="2019" y="1945"/>
                    </a:cubicBezTo>
                    <a:cubicBezTo>
                      <a:pt x="2022" y="1946"/>
                      <a:pt x="2024" y="1946"/>
                      <a:pt x="2027" y="1946"/>
                    </a:cubicBezTo>
                    <a:cubicBezTo>
                      <a:pt x="2032" y="1945"/>
                      <a:pt x="2036" y="1942"/>
                      <a:pt x="2039" y="1937"/>
                    </a:cubicBezTo>
                    <a:cubicBezTo>
                      <a:pt x="2041" y="1932"/>
                      <a:pt x="2041" y="1928"/>
                      <a:pt x="2039" y="1924"/>
                    </a:cubicBezTo>
                    <a:cubicBezTo>
                      <a:pt x="2036" y="1917"/>
                      <a:pt x="2030" y="1914"/>
                      <a:pt x="2023" y="1913"/>
                    </a:cubicBezTo>
                    <a:cubicBezTo>
                      <a:pt x="2016" y="1912"/>
                      <a:pt x="2010" y="1914"/>
                      <a:pt x="2005" y="1918"/>
                    </a:cubicBezTo>
                    <a:cubicBezTo>
                      <a:pt x="1999" y="1923"/>
                      <a:pt x="1996" y="1928"/>
                      <a:pt x="1995" y="1936"/>
                    </a:cubicBezTo>
                    <a:cubicBezTo>
                      <a:pt x="1994" y="1941"/>
                      <a:pt x="1995" y="1946"/>
                      <a:pt x="1998" y="1951"/>
                    </a:cubicBezTo>
                    <a:cubicBezTo>
                      <a:pt x="2006" y="1963"/>
                      <a:pt x="2025" y="1966"/>
                      <a:pt x="2038" y="1965"/>
                    </a:cubicBezTo>
                    <a:cubicBezTo>
                      <a:pt x="2044" y="1964"/>
                      <a:pt x="2052" y="1963"/>
                      <a:pt x="2060" y="1961"/>
                    </a:cubicBezTo>
                    <a:cubicBezTo>
                      <a:pt x="2059" y="1961"/>
                      <a:pt x="2057" y="1961"/>
                      <a:pt x="2056" y="1960"/>
                    </a:cubicBezTo>
                    <a:cubicBezTo>
                      <a:pt x="2050" y="1958"/>
                      <a:pt x="2045" y="1952"/>
                      <a:pt x="2045" y="1945"/>
                    </a:cubicBezTo>
                    <a:cubicBezTo>
                      <a:pt x="2046" y="1939"/>
                      <a:pt x="2050" y="1933"/>
                      <a:pt x="2058" y="1934"/>
                    </a:cubicBezTo>
                    <a:cubicBezTo>
                      <a:pt x="2062" y="1934"/>
                      <a:pt x="2065" y="1938"/>
                      <a:pt x="2066" y="1941"/>
                    </a:cubicBezTo>
                    <a:cubicBezTo>
                      <a:pt x="2067" y="1949"/>
                      <a:pt x="2058" y="1952"/>
                      <a:pt x="2056" y="1948"/>
                    </a:cubicBezTo>
                    <a:cubicBezTo>
                      <a:pt x="2058" y="1949"/>
                      <a:pt x="2061" y="1948"/>
                      <a:pt x="2062" y="1946"/>
                    </a:cubicBezTo>
                    <a:cubicBezTo>
                      <a:pt x="2064" y="1943"/>
                      <a:pt x="2063" y="1939"/>
                      <a:pt x="2060" y="1938"/>
                    </a:cubicBezTo>
                    <a:cubicBezTo>
                      <a:pt x="2057" y="1937"/>
                      <a:pt x="2054" y="1937"/>
                      <a:pt x="2052" y="1939"/>
                    </a:cubicBezTo>
                    <a:cubicBezTo>
                      <a:pt x="2048" y="1943"/>
                      <a:pt x="2048" y="1949"/>
                      <a:pt x="2051" y="1953"/>
                    </a:cubicBezTo>
                    <a:cubicBezTo>
                      <a:pt x="2053" y="1956"/>
                      <a:pt x="2057" y="1957"/>
                      <a:pt x="2061" y="1958"/>
                    </a:cubicBezTo>
                    <a:cubicBezTo>
                      <a:pt x="2075" y="1962"/>
                      <a:pt x="2114" y="1947"/>
                      <a:pt x="2125" y="1939"/>
                    </a:cubicBezTo>
                    <a:cubicBezTo>
                      <a:pt x="2111" y="1943"/>
                      <a:pt x="2096" y="1944"/>
                      <a:pt x="2081" y="1940"/>
                    </a:cubicBezTo>
                    <a:cubicBezTo>
                      <a:pt x="2047" y="1929"/>
                      <a:pt x="2015" y="1892"/>
                      <a:pt x="2030" y="1855"/>
                    </a:cubicBezTo>
                    <a:cubicBezTo>
                      <a:pt x="2035" y="1844"/>
                      <a:pt x="2047" y="1835"/>
                      <a:pt x="2060" y="1837"/>
                    </a:cubicBezTo>
                    <a:cubicBezTo>
                      <a:pt x="2070" y="1839"/>
                      <a:pt x="2078" y="1846"/>
                      <a:pt x="2078" y="1857"/>
                    </a:cubicBezTo>
                    <a:cubicBezTo>
                      <a:pt x="2078" y="1867"/>
                      <a:pt x="2072" y="1875"/>
                      <a:pt x="2063" y="1878"/>
                    </a:cubicBezTo>
                    <a:cubicBezTo>
                      <a:pt x="2057" y="1879"/>
                      <a:pt x="2051" y="1878"/>
                      <a:pt x="2046" y="1874"/>
                    </a:cubicBezTo>
                    <a:cubicBezTo>
                      <a:pt x="2045" y="1873"/>
                      <a:pt x="2043" y="1871"/>
                      <a:pt x="2042" y="1869"/>
                    </a:cubicBezTo>
                    <a:cubicBezTo>
                      <a:pt x="2040" y="1865"/>
                      <a:pt x="2039" y="1859"/>
                      <a:pt x="2042" y="1854"/>
                    </a:cubicBezTo>
                    <a:cubicBezTo>
                      <a:pt x="2046" y="1846"/>
                      <a:pt x="2055" y="1843"/>
                      <a:pt x="2063" y="1847"/>
                    </a:cubicBezTo>
                    <a:cubicBezTo>
                      <a:pt x="2071" y="1851"/>
                      <a:pt x="2074" y="1861"/>
                      <a:pt x="2070" y="1869"/>
                    </a:cubicBezTo>
                    <a:cubicBezTo>
                      <a:pt x="2068" y="1873"/>
                      <a:pt x="2064" y="1876"/>
                      <a:pt x="2060" y="1877"/>
                    </a:cubicBezTo>
                    <a:cubicBezTo>
                      <a:pt x="2061" y="1877"/>
                      <a:pt x="2061" y="1876"/>
                      <a:pt x="2062" y="1876"/>
                    </a:cubicBezTo>
                    <a:cubicBezTo>
                      <a:pt x="2071" y="1873"/>
                      <a:pt x="2076" y="1866"/>
                      <a:pt x="2076" y="1857"/>
                    </a:cubicBezTo>
                    <a:cubicBezTo>
                      <a:pt x="2075" y="1848"/>
                      <a:pt x="2068" y="1842"/>
                      <a:pt x="2060" y="1840"/>
                    </a:cubicBezTo>
                    <a:cubicBezTo>
                      <a:pt x="2048" y="1839"/>
                      <a:pt x="2038" y="1847"/>
                      <a:pt x="2034" y="1857"/>
                    </a:cubicBezTo>
                    <a:cubicBezTo>
                      <a:pt x="2021" y="1891"/>
                      <a:pt x="2052" y="1925"/>
                      <a:pt x="2082" y="1934"/>
                    </a:cubicBezTo>
                    <a:cubicBezTo>
                      <a:pt x="2114" y="1942"/>
                      <a:pt x="2142" y="1930"/>
                      <a:pt x="2163" y="1907"/>
                    </a:cubicBezTo>
                    <a:cubicBezTo>
                      <a:pt x="2205" y="1857"/>
                      <a:pt x="2195" y="1793"/>
                      <a:pt x="2167" y="1740"/>
                    </a:cubicBezTo>
                    <a:cubicBezTo>
                      <a:pt x="2156" y="1721"/>
                      <a:pt x="2146" y="1706"/>
                      <a:pt x="2130" y="1692"/>
                    </a:cubicBezTo>
                    <a:cubicBezTo>
                      <a:pt x="2113" y="1678"/>
                      <a:pt x="2092" y="1666"/>
                      <a:pt x="2073" y="1667"/>
                    </a:cubicBezTo>
                    <a:cubicBezTo>
                      <a:pt x="2073" y="1667"/>
                      <a:pt x="2073" y="1667"/>
                      <a:pt x="2073" y="1667"/>
                    </a:cubicBezTo>
                    <a:cubicBezTo>
                      <a:pt x="2086" y="1668"/>
                      <a:pt x="2100" y="1675"/>
                      <a:pt x="2109" y="1683"/>
                    </a:cubicBezTo>
                    <a:cubicBezTo>
                      <a:pt x="2127" y="1699"/>
                      <a:pt x="2140" y="1732"/>
                      <a:pt x="2136" y="1757"/>
                    </a:cubicBezTo>
                    <a:cubicBezTo>
                      <a:pt x="2135" y="1755"/>
                      <a:pt x="2132" y="1755"/>
                      <a:pt x="2131" y="1756"/>
                    </a:cubicBezTo>
                    <a:cubicBezTo>
                      <a:pt x="2135" y="1732"/>
                      <a:pt x="2123" y="1703"/>
                      <a:pt x="2106" y="1686"/>
                    </a:cubicBezTo>
                    <a:cubicBezTo>
                      <a:pt x="2095" y="1675"/>
                      <a:pt x="2075" y="1665"/>
                      <a:pt x="2059" y="1671"/>
                    </a:cubicBezTo>
                    <a:cubicBezTo>
                      <a:pt x="2054" y="1674"/>
                      <a:pt x="2051" y="1676"/>
                      <a:pt x="2049" y="1680"/>
                    </a:cubicBezTo>
                    <a:cubicBezTo>
                      <a:pt x="2046" y="1685"/>
                      <a:pt x="2045" y="1689"/>
                      <a:pt x="2046" y="1694"/>
                    </a:cubicBezTo>
                    <a:cubicBezTo>
                      <a:pt x="2047" y="1698"/>
                      <a:pt x="2050" y="1702"/>
                      <a:pt x="2053" y="1704"/>
                    </a:cubicBezTo>
                    <a:cubicBezTo>
                      <a:pt x="2057" y="1707"/>
                      <a:pt x="2061" y="1707"/>
                      <a:pt x="2065" y="1706"/>
                    </a:cubicBezTo>
                    <a:cubicBezTo>
                      <a:pt x="2069" y="1705"/>
                      <a:pt x="2072" y="1702"/>
                      <a:pt x="2072" y="1698"/>
                    </a:cubicBezTo>
                    <a:cubicBezTo>
                      <a:pt x="2073" y="1696"/>
                      <a:pt x="2073" y="1695"/>
                      <a:pt x="2072" y="1693"/>
                    </a:cubicBezTo>
                    <a:cubicBezTo>
                      <a:pt x="2071" y="1692"/>
                      <a:pt x="2070" y="1690"/>
                      <a:pt x="2068" y="1690"/>
                    </a:cubicBezTo>
                    <a:cubicBezTo>
                      <a:pt x="2067" y="1689"/>
                      <a:pt x="2066" y="1689"/>
                      <a:pt x="2064" y="1689"/>
                    </a:cubicBezTo>
                    <a:cubicBezTo>
                      <a:pt x="2063" y="1690"/>
                      <a:pt x="2063" y="1690"/>
                      <a:pt x="2062" y="1692"/>
                    </a:cubicBezTo>
                    <a:cubicBezTo>
                      <a:pt x="2062" y="1690"/>
                      <a:pt x="2063" y="1690"/>
                      <a:pt x="2064" y="1689"/>
                    </a:cubicBezTo>
                    <a:cubicBezTo>
                      <a:pt x="2066" y="1689"/>
                      <a:pt x="2067" y="1689"/>
                      <a:pt x="2068" y="1690"/>
                    </a:cubicBezTo>
                    <a:cubicBezTo>
                      <a:pt x="2070" y="1690"/>
                      <a:pt x="2071" y="1691"/>
                      <a:pt x="2072" y="1693"/>
                    </a:cubicBezTo>
                    <a:cubicBezTo>
                      <a:pt x="2073" y="1695"/>
                      <a:pt x="2073" y="1696"/>
                      <a:pt x="2073" y="1698"/>
                    </a:cubicBezTo>
                    <a:cubicBezTo>
                      <a:pt x="2072" y="1702"/>
                      <a:pt x="2069" y="1705"/>
                      <a:pt x="2065" y="1707"/>
                    </a:cubicBezTo>
                    <a:cubicBezTo>
                      <a:pt x="2061" y="1708"/>
                      <a:pt x="2057" y="1708"/>
                      <a:pt x="2053" y="1705"/>
                    </a:cubicBezTo>
                    <a:cubicBezTo>
                      <a:pt x="2049" y="1703"/>
                      <a:pt x="2046" y="1699"/>
                      <a:pt x="2045" y="1694"/>
                    </a:cubicBezTo>
                    <a:cubicBezTo>
                      <a:pt x="2043" y="1689"/>
                      <a:pt x="2044" y="1684"/>
                      <a:pt x="2047" y="1679"/>
                    </a:cubicBezTo>
                    <a:cubicBezTo>
                      <a:pt x="2049" y="1677"/>
                      <a:pt x="2051" y="1674"/>
                      <a:pt x="2053" y="1672"/>
                    </a:cubicBezTo>
                    <a:cubicBezTo>
                      <a:pt x="2051" y="1674"/>
                      <a:pt x="2049" y="1675"/>
                      <a:pt x="2047" y="1677"/>
                    </a:cubicBezTo>
                    <a:cubicBezTo>
                      <a:pt x="2037" y="1685"/>
                      <a:pt x="2031" y="1696"/>
                      <a:pt x="2027" y="1708"/>
                    </a:cubicBezTo>
                    <a:cubicBezTo>
                      <a:pt x="2022" y="1724"/>
                      <a:pt x="2022" y="1736"/>
                      <a:pt x="2024" y="1753"/>
                    </a:cubicBezTo>
                    <a:cubicBezTo>
                      <a:pt x="2028" y="1782"/>
                      <a:pt x="2039" y="1816"/>
                      <a:pt x="2024" y="1843"/>
                    </a:cubicBezTo>
                    <a:cubicBezTo>
                      <a:pt x="2021" y="1847"/>
                      <a:pt x="2018" y="1851"/>
                      <a:pt x="2015" y="1854"/>
                    </a:cubicBezTo>
                    <a:cubicBezTo>
                      <a:pt x="2012" y="1858"/>
                      <a:pt x="2006" y="1861"/>
                      <a:pt x="2002" y="1865"/>
                    </a:cubicBezTo>
                    <a:cubicBezTo>
                      <a:pt x="1993" y="1875"/>
                      <a:pt x="1996" y="1886"/>
                      <a:pt x="2002" y="1889"/>
                    </a:cubicBezTo>
                    <a:cubicBezTo>
                      <a:pt x="2005" y="1891"/>
                      <a:pt x="2009" y="1891"/>
                      <a:pt x="2012" y="1890"/>
                    </a:cubicBezTo>
                    <a:cubicBezTo>
                      <a:pt x="2014" y="1889"/>
                      <a:pt x="2016" y="1886"/>
                      <a:pt x="2016" y="1883"/>
                    </a:cubicBezTo>
                    <a:cubicBezTo>
                      <a:pt x="2016" y="1880"/>
                      <a:pt x="2013" y="1877"/>
                      <a:pt x="2010" y="1878"/>
                    </a:cubicBezTo>
                    <a:cubicBezTo>
                      <a:pt x="2007" y="1878"/>
                      <a:pt x="2005" y="1880"/>
                      <a:pt x="2005" y="1883"/>
                    </a:cubicBezTo>
                    <a:cubicBezTo>
                      <a:pt x="2004" y="1880"/>
                      <a:pt x="2006" y="1877"/>
                      <a:pt x="2009" y="1876"/>
                    </a:cubicBezTo>
                    <a:cubicBezTo>
                      <a:pt x="2011" y="1875"/>
                      <a:pt x="2014" y="1876"/>
                      <a:pt x="2016" y="1877"/>
                    </a:cubicBezTo>
                    <a:cubicBezTo>
                      <a:pt x="2022" y="1883"/>
                      <a:pt x="2017" y="1892"/>
                      <a:pt x="2010" y="1894"/>
                    </a:cubicBezTo>
                    <a:cubicBezTo>
                      <a:pt x="2006" y="1894"/>
                      <a:pt x="2001" y="1893"/>
                      <a:pt x="1998" y="1889"/>
                    </a:cubicBezTo>
                    <a:cubicBezTo>
                      <a:pt x="1993" y="1884"/>
                      <a:pt x="1992" y="1875"/>
                      <a:pt x="1998" y="1867"/>
                    </a:cubicBezTo>
                    <a:cubicBezTo>
                      <a:pt x="1996" y="1869"/>
                      <a:pt x="1993" y="1871"/>
                      <a:pt x="1990" y="1872"/>
                    </a:cubicBezTo>
                    <a:cubicBezTo>
                      <a:pt x="1987" y="1876"/>
                      <a:pt x="1985" y="1882"/>
                      <a:pt x="1986" y="1888"/>
                    </a:cubicBezTo>
                    <a:cubicBezTo>
                      <a:pt x="1987" y="1898"/>
                      <a:pt x="1997" y="1902"/>
                      <a:pt x="2007" y="1901"/>
                    </a:cubicBezTo>
                    <a:cubicBezTo>
                      <a:pt x="2014" y="1901"/>
                      <a:pt x="2019" y="1899"/>
                      <a:pt x="2027" y="1902"/>
                    </a:cubicBezTo>
                    <a:cubicBezTo>
                      <a:pt x="2032" y="1905"/>
                      <a:pt x="2036" y="1910"/>
                      <a:pt x="2037" y="1917"/>
                    </a:cubicBezTo>
                    <a:cubicBezTo>
                      <a:pt x="2026" y="1901"/>
                      <a:pt x="2015" y="1912"/>
                      <a:pt x="2002" y="1911"/>
                    </a:cubicBezTo>
                    <a:cubicBezTo>
                      <a:pt x="1993" y="1910"/>
                      <a:pt x="1986" y="1906"/>
                      <a:pt x="1982" y="1899"/>
                    </a:cubicBezTo>
                    <a:cubicBezTo>
                      <a:pt x="1979" y="1892"/>
                      <a:pt x="1979" y="1880"/>
                      <a:pt x="1987" y="1874"/>
                    </a:cubicBezTo>
                    <a:cubicBezTo>
                      <a:pt x="1987" y="1874"/>
                      <a:pt x="1986" y="1875"/>
                      <a:pt x="1985" y="1875"/>
                    </a:cubicBezTo>
                    <a:cubicBezTo>
                      <a:pt x="1970" y="1882"/>
                      <a:pt x="1956" y="1881"/>
                      <a:pt x="1942" y="1872"/>
                    </a:cubicBezTo>
                    <a:cubicBezTo>
                      <a:pt x="1940" y="1870"/>
                      <a:pt x="1937" y="1868"/>
                      <a:pt x="1935" y="1866"/>
                    </a:cubicBezTo>
                    <a:cubicBezTo>
                      <a:pt x="1936" y="1865"/>
                      <a:pt x="1937" y="1865"/>
                      <a:pt x="1937" y="1864"/>
                    </a:cubicBezTo>
                    <a:cubicBezTo>
                      <a:pt x="1939" y="1866"/>
                      <a:pt x="1941" y="1868"/>
                      <a:pt x="1944" y="1869"/>
                    </a:cubicBezTo>
                    <a:cubicBezTo>
                      <a:pt x="1958" y="1878"/>
                      <a:pt x="1970" y="1878"/>
                      <a:pt x="1984" y="1871"/>
                    </a:cubicBezTo>
                    <a:cubicBezTo>
                      <a:pt x="1986" y="1871"/>
                      <a:pt x="1987" y="1870"/>
                      <a:pt x="1989" y="1869"/>
                    </a:cubicBezTo>
                    <a:cubicBezTo>
                      <a:pt x="1983" y="1870"/>
                      <a:pt x="1978" y="1870"/>
                      <a:pt x="1972" y="1868"/>
                    </a:cubicBezTo>
                    <a:cubicBezTo>
                      <a:pt x="1968" y="1867"/>
                      <a:pt x="1966" y="1865"/>
                      <a:pt x="1963" y="1863"/>
                    </a:cubicBezTo>
                    <a:cubicBezTo>
                      <a:pt x="1960" y="1860"/>
                      <a:pt x="1958" y="1858"/>
                      <a:pt x="1957" y="1854"/>
                    </a:cubicBezTo>
                    <a:cubicBezTo>
                      <a:pt x="1954" y="1846"/>
                      <a:pt x="1957" y="1836"/>
                      <a:pt x="1966" y="1834"/>
                    </a:cubicBezTo>
                    <a:cubicBezTo>
                      <a:pt x="1970" y="1833"/>
                      <a:pt x="1974" y="1833"/>
                      <a:pt x="1977" y="1835"/>
                    </a:cubicBezTo>
                    <a:cubicBezTo>
                      <a:pt x="1979" y="1836"/>
                      <a:pt x="1980" y="1837"/>
                      <a:pt x="1981" y="1839"/>
                    </a:cubicBezTo>
                    <a:cubicBezTo>
                      <a:pt x="1983" y="1842"/>
                      <a:pt x="1983" y="1845"/>
                      <a:pt x="1983" y="1848"/>
                    </a:cubicBezTo>
                    <a:cubicBezTo>
                      <a:pt x="1982" y="1849"/>
                      <a:pt x="1982" y="1851"/>
                      <a:pt x="1981" y="1852"/>
                    </a:cubicBezTo>
                    <a:cubicBezTo>
                      <a:pt x="1980" y="1853"/>
                      <a:pt x="1979" y="1853"/>
                      <a:pt x="1979" y="1854"/>
                    </a:cubicBezTo>
                    <a:cubicBezTo>
                      <a:pt x="1976" y="1855"/>
                      <a:pt x="1973" y="1855"/>
                      <a:pt x="1971" y="1854"/>
                    </a:cubicBezTo>
                    <a:cubicBezTo>
                      <a:pt x="1969" y="1853"/>
                      <a:pt x="1968" y="1851"/>
                      <a:pt x="1969" y="1850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49"/>
                      <a:pt x="1969" y="1849"/>
                      <a:pt x="1969" y="1849"/>
                    </a:cubicBezTo>
                    <a:cubicBezTo>
                      <a:pt x="1969" y="1850"/>
                      <a:pt x="1969" y="1850"/>
                      <a:pt x="1969" y="1850"/>
                    </a:cubicBezTo>
                    <a:cubicBezTo>
                      <a:pt x="1969" y="1851"/>
                      <a:pt x="1970" y="1853"/>
                      <a:pt x="1971" y="1853"/>
                    </a:cubicBezTo>
                    <a:cubicBezTo>
                      <a:pt x="1973" y="1855"/>
                      <a:pt x="1976" y="1854"/>
                      <a:pt x="1978" y="1853"/>
                    </a:cubicBezTo>
                    <a:cubicBezTo>
                      <a:pt x="1978" y="1853"/>
                      <a:pt x="1979" y="1852"/>
                      <a:pt x="1980" y="1851"/>
                    </a:cubicBezTo>
                    <a:cubicBezTo>
                      <a:pt x="1981" y="1850"/>
                      <a:pt x="1981" y="1849"/>
                      <a:pt x="1981" y="1848"/>
                    </a:cubicBezTo>
                    <a:cubicBezTo>
                      <a:pt x="1982" y="1845"/>
                      <a:pt x="1981" y="1842"/>
                      <a:pt x="1980" y="1840"/>
                    </a:cubicBezTo>
                    <a:cubicBezTo>
                      <a:pt x="1979" y="1838"/>
                      <a:pt x="1978" y="1837"/>
                      <a:pt x="1976" y="1837"/>
                    </a:cubicBezTo>
                    <a:cubicBezTo>
                      <a:pt x="1973" y="1835"/>
                      <a:pt x="1970" y="1835"/>
                      <a:pt x="1967" y="1836"/>
                    </a:cubicBezTo>
                    <a:cubicBezTo>
                      <a:pt x="1960" y="1838"/>
                      <a:pt x="1957" y="1846"/>
                      <a:pt x="1960" y="1853"/>
                    </a:cubicBezTo>
                    <a:cubicBezTo>
                      <a:pt x="1961" y="1856"/>
                      <a:pt x="1963" y="1858"/>
                      <a:pt x="1965" y="1860"/>
                    </a:cubicBezTo>
                    <a:cubicBezTo>
                      <a:pt x="1968" y="1862"/>
                      <a:pt x="1970" y="1864"/>
                      <a:pt x="1973" y="1865"/>
                    </a:cubicBezTo>
                    <a:cubicBezTo>
                      <a:pt x="1976" y="1866"/>
                      <a:pt x="1980" y="1866"/>
                      <a:pt x="1983" y="1866"/>
                    </a:cubicBezTo>
                    <a:cubicBezTo>
                      <a:pt x="1988" y="1866"/>
                      <a:pt x="1993" y="1864"/>
                      <a:pt x="1998" y="1862"/>
                    </a:cubicBezTo>
                    <a:cubicBezTo>
                      <a:pt x="2007" y="1857"/>
                      <a:pt x="2015" y="1849"/>
                      <a:pt x="2020" y="1841"/>
                    </a:cubicBezTo>
                    <a:cubicBezTo>
                      <a:pt x="2033" y="1818"/>
                      <a:pt x="2025" y="1789"/>
                      <a:pt x="2021" y="1763"/>
                    </a:cubicBezTo>
                    <a:cubicBezTo>
                      <a:pt x="2022" y="1768"/>
                      <a:pt x="2022" y="1773"/>
                      <a:pt x="2022" y="1777"/>
                    </a:cubicBezTo>
                    <a:cubicBezTo>
                      <a:pt x="2021" y="1791"/>
                      <a:pt x="2010" y="1807"/>
                      <a:pt x="1994" y="1808"/>
                    </a:cubicBezTo>
                    <a:cubicBezTo>
                      <a:pt x="1984" y="1809"/>
                      <a:pt x="1975" y="1804"/>
                      <a:pt x="1968" y="1812"/>
                    </a:cubicBezTo>
                    <a:cubicBezTo>
                      <a:pt x="1964" y="1805"/>
                      <a:pt x="1970" y="1793"/>
                      <a:pt x="1981" y="1789"/>
                    </a:cubicBezTo>
                    <a:cubicBezTo>
                      <a:pt x="1993" y="1785"/>
                      <a:pt x="2011" y="1789"/>
                      <a:pt x="2016" y="1775"/>
                    </a:cubicBezTo>
                    <a:cubicBezTo>
                      <a:pt x="2019" y="1767"/>
                      <a:pt x="2017" y="1757"/>
                      <a:pt x="2020" y="1754"/>
                    </a:cubicBezTo>
                    <a:cubicBezTo>
                      <a:pt x="2020" y="1754"/>
                      <a:pt x="2020" y="1755"/>
                      <a:pt x="2020" y="1755"/>
                    </a:cubicBezTo>
                    <a:cubicBezTo>
                      <a:pt x="2020" y="1755"/>
                      <a:pt x="2020" y="1754"/>
                      <a:pt x="2020" y="1753"/>
                    </a:cubicBezTo>
                    <a:cubicBezTo>
                      <a:pt x="2018" y="1736"/>
                      <a:pt x="2018" y="1724"/>
                      <a:pt x="2023" y="1707"/>
                    </a:cubicBezTo>
                    <a:cubicBezTo>
                      <a:pt x="2028" y="1694"/>
                      <a:pt x="2034" y="1684"/>
                      <a:pt x="2046" y="1675"/>
                    </a:cubicBezTo>
                    <a:cubicBezTo>
                      <a:pt x="2055" y="1668"/>
                      <a:pt x="2064" y="1666"/>
                      <a:pt x="2074" y="1665"/>
                    </a:cubicBezTo>
                    <a:cubicBezTo>
                      <a:pt x="2093" y="1664"/>
                      <a:pt x="2115" y="1676"/>
                      <a:pt x="2132" y="1690"/>
                    </a:cubicBezTo>
                    <a:cubicBezTo>
                      <a:pt x="2139" y="1695"/>
                      <a:pt x="2145" y="1701"/>
                      <a:pt x="2150" y="1708"/>
                    </a:cubicBezTo>
                    <a:cubicBezTo>
                      <a:pt x="2161" y="1720"/>
                      <a:pt x="2167" y="1734"/>
                      <a:pt x="2179" y="1743"/>
                    </a:cubicBezTo>
                    <a:cubicBezTo>
                      <a:pt x="2185" y="1747"/>
                      <a:pt x="2193" y="1752"/>
                      <a:pt x="2200" y="1751"/>
                    </a:cubicBezTo>
                    <a:cubicBezTo>
                      <a:pt x="2204" y="1750"/>
                      <a:pt x="2210" y="1746"/>
                      <a:pt x="2209" y="1741"/>
                    </a:cubicBezTo>
                    <a:cubicBezTo>
                      <a:pt x="2209" y="1740"/>
                      <a:pt x="2208" y="1738"/>
                      <a:pt x="2206" y="1738"/>
                    </a:cubicBezTo>
                    <a:cubicBezTo>
                      <a:pt x="2205" y="1738"/>
                      <a:pt x="2203" y="1739"/>
                      <a:pt x="2203" y="1740"/>
                    </a:cubicBezTo>
                    <a:cubicBezTo>
                      <a:pt x="2202" y="1741"/>
                      <a:pt x="2203" y="1742"/>
                      <a:pt x="2203" y="1743"/>
                    </a:cubicBezTo>
                    <a:cubicBezTo>
                      <a:pt x="2204" y="1744"/>
                      <a:pt x="2205" y="1744"/>
                      <a:pt x="2206" y="1743"/>
                    </a:cubicBezTo>
                    <a:cubicBezTo>
                      <a:pt x="2207" y="1742"/>
                      <a:pt x="2207" y="1742"/>
                      <a:pt x="2206" y="1741"/>
                    </a:cubicBezTo>
                    <a:cubicBezTo>
                      <a:pt x="2208" y="1741"/>
                      <a:pt x="2208" y="1742"/>
                      <a:pt x="2208" y="1743"/>
                    </a:cubicBezTo>
                    <a:cubicBezTo>
                      <a:pt x="2207" y="1745"/>
                      <a:pt x="2206" y="1746"/>
                      <a:pt x="2204" y="1746"/>
                    </a:cubicBezTo>
                    <a:cubicBezTo>
                      <a:pt x="2201" y="1746"/>
                      <a:pt x="2199" y="1743"/>
                      <a:pt x="2199" y="1741"/>
                    </a:cubicBezTo>
                    <a:cubicBezTo>
                      <a:pt x="2199" y="1739"/>
                      <a:pt x="2200" y="1737"/>
                      <a:pt x="2202" y="1735"/>
                    </a:cubicBezTo>
                    <a:cubicBezTo>
                      <a:pt x="2203" y="1734"/>
                      <a:pt x="2205" y="1734"/>
                      <a:pt x="2207" y="1734"/>
                    </a:cubicBezTo>
                    <a:cubicBezTo>
                      <a:pt x="2210" y="1735"/>
                      <a:pt x="2212" y="1737"/>
                      <a:pt x="2212" y="1740"/>
                    </a:cubicBezTo>
                    <a:cubicBezTo>
                      <a:pt x="2213" y="1745"/>
                      <a:pt x="2209" y="1749"/>
                      <a:pt x="2204" y="1751"/>
                    </a:cubicBezTo>
                    <a:cubicBezTo>
                      <a:pt x="2202" y="1752"/>
                      <a:pt x="2199" y="1752"/>
                      <a:pt x="2197" y="1752"/>
                    </a:cubicBezTo>
                    <a:cubicBezTo>
                      <a:pt x="2207" y="1755"/>
                      <a:pt x="2216" y="1751"/>
                      <a:pt x="2223" y="1745"/>
                    </a:cubicBezTo>
                    <a:cubicBezTo>
                      <a:pt x="2227" y="1741"/>
                      <a:pt x="2230" y="1735"/>
                      <a:pt x="2230" y="1729"/>
                    </a:cubicBezTo>
                    <a:cubicBezTo>
                      <a:pt x="2230" y="1729"/>
                      <a:pt x="2230" y="1729"/>
                      <a:pt x="2230" y="1729"/>
                    </a:cubicBezTo>
                    <a:cubicBezTo>
                      <a:pt x="2229" y="1735"/>
                      <a:pt x="2223" y="1739"/>
                      <a:pt x="2217" y="1734"/>
                    </a:cubicBezTo>
                    <a:cubicBezTo>
                      <a:pt x="2212" y="1730"/>
                      <a:pt x="2211" y="1718"/>
                      <a:pt x="2196" y="1720"/>
                    </a:cubicBezTo>
                    <a:close/>
                    <a:moveTo>
                      <a:pt x="2525" y="1873"/>
                    </a:moveTo>
                    <a:cubicBezTo>
                      <a:pt x="2507" y="1851"/>
                      <a:pt x="2483" y="1851"/>
                      <a:pt x="2472" y="1844"/>
                    </a:cubicBezTo>
                    <a:cubicBezTo>
                      <a:pt x="2459" y="1836"/>
                      <a:pt x="2468" y="1821"/>
                      <a:pt x="2483" y="1827"/>
                    </a:cubicBezTo>
                    <a:cubicBezTo>
                      <a:pt x="2501" y="1832"/>
                      <a:pt x="2517" y="1852"/>
                      <a:pt x="2525" y="1873"/>
                    </a:cubicBezTo>
                    <a:close/>
                    <a:moveTo>
                      <a:pt x="2514" y="1728"/>
                    </a:moveTo>
                    <a:cubicBezTo>
                      <a:pt x="2518" y="1716"/>
                      <a:pt x="2539" y="1698"/>
                      <a:pt x="2554" y="1696"/>
                    </a:cubicBezTo>
                    <a:cubicBezTo>
                      <a:pt x="2570" y="1694"/>
                      <a:pt x="2576" y="1706"/>
                      <a:pt x="2558" y="1712"/>
                    </a:cubicBezTo>
                    <a:cubicBezTo>
                      <a:pt x="2545" y="1716"/>
                      <a:pt x="2523" y="1716"/>
                      <a:pt x="2514" y="1728"/>
                    </a:cubicBezTo>
                    <a:close/>
                    <a:moveTo>
                      <a:pt x="2392" y="1789"/>
                    </a:moveTo>
                    <a:cubicBezTo>
                      <a:pt x="2392" y="1791"/>
                      <a:pt x="2394" y="1793"/>
                      <a:pt x="2396" y="1792"/>
                    </a:cubicBezTo>
                    <a:cubicBezTo>
                      <a:pt x="2398" y="1792"/>
                      <a:pt x="2399" y="1790"/>
                      <a:pt x="2399" y="1788"/>
                    </a:cubicBezTo>
                    <a:cubicBezTo>
                      <a:pt x="2399" y="1786"/>
                      <a:pt x="2397" y="1784"/>
                      <a:pt x="2395" y="1785"/>
                    </a:cubicBezTo>
                    <a:cubicBezTo>
                      <a:pt x="2392" y="1785"/>
                      <a:pt x="2391" y="1787"/>
                      <a:pt x="2392" y="1789"/>
                    </a:cubicBezTo>
                    <a:close/>
                    <a:moveTo>
                      <a:pt x="2455" y="1776"/>
                    </a:moveTo>
                    <a:cubicBezTo>
                      <a:pt x="2454" y="1785"/>
                      <a:pt x="2442" y="1782"/>
                      <a:pt x="2438" y="1782"/>
                    </a:cubicBezTo>
                    <a:cubicBezTo>
                      <a:pt x="2434" y="1782"/>
                      <a:pt x="2432" y="1783"/>
                      <a:pt x="2430" y="1785"/>
                    </a:cubicBezTo>
                    <a:cubicBezTo>
                      <a:pt x="2431" y="1781"/>
                      <a:pt x="2436" y="1773"/>
                      <a:pt x="2439" y="1771"/>
                    </a:cubicBezTo>
                    <a:cubicBezTo>
                      <a:pt x="2444" y="1767"/>
                      <a:pt x="2451" y="1767"/>
                      <a:pt x="2455" y="1773"/>
                    </a:cubicBezTo>
                    <a:cubicBezTo>
                      <a:pt x="2452" y="1772"/>
                      <a:pt x="2446" y="1773"/>
                      <a:pt x="2444" y="1775"/>
                    </a:cubicBezTo>
                    <a:cubicBezTo>
                      <a:pt x="2446" y="1775"/>
                      <a:pt x="2451" y="1774"/>
                      <a:pt x="2455" y="1776"/>
                    </a:cubicBezTo>
                    <a:close/>
                    <a:moveTo>
                      <a:pt x="2399" y="1769"/>
                    </a:moveTo>
                    <a:cubicBezTo>
                      <a:pt x="2399" y="1773"/>
                      <a:pt x="2403" y="1776"/>
                      <a:pt x="2407" y="1775"/>
                    </a:cubicBezTo>
                    <a:cubicBezTo>
                      <a:pt x="2411" y="1774"/>
                      <a:pt x="2414" y="1770"/>
                      <a:pt x="2413" y="1766"/>
                    </a:cubicBezTo>
                    <a:cubicBezTo>
                      <a:pt x="2413" y="1762"/>
                      <a:pt x="2409" y="1759"/>
                      <a:pt x="2405" y="1760"/>
                    </a:cubicBezTo>
                    <a:cubicBezTo>
                      <a:pt x="2400" y="1761"/>
                      <a:pt x="2398" y="1765"/>
                      <a:pt x="2399" y="1769"/>
                    </a:cubicBezTo>
                    <a:close/>
                    <a:moveTo>
                      <a:pt x="2392" y="1780"/>
                    </a:moveTo>
                    <a:cubicBezTo>
                      <a:pt x="2393" y="1782"/>
                      <a:pt x="2395" y="1784"/>
                      <a:pt x="2398" y="1784"/>
                    </a:cubicBezTo>
                    <a:cubicBezTo>
                      <a:pt x="2401" y="1783"/>
                      <a:pt x="2402" y="1780"/>
                      <a:pt x="2402" y="1778"/>
                    </a:cubicBezTo>
                    <a:cubicBezTo>
                      <a:pt x="2401" y="1775"/>
                      <a:pt x="2399" y="1773"/>
                      <a:pt x="2396" y="1774"/>
                    </a:cubicBezTo>
                    <a:cubicBezTo>
                      <a:pt x="2393" y="1774"/>
                      <a:pt x="2392" y="1777"/>
                      <a:pt x="2392" y="1780"/>
                    </a:cubicBezTo>
                    <a:close/>
                    <a:moveTo>
                      <a:pt x="2503" y="1744"/>
                    </a:moveTo>
                    <a:cubicBezTo>
                      <a:pt x="2501" y="1747"/>
                      <a:pt x="2500" y="1750"/>
                      <a:pt x="2501" y="1752"/>
                    </a:cubicBezTo>
                    <a:cubicBezTo>
                      <a:pt x="2501" y="1756"/>
                      <a:pt x="2504" y="1760"/>
                      <a:pt x="2509" y="1761"/>
                    </a:cubicBezTo>
                    <a:cubicBezTo>
                      <a:pt x="2514" y="1762"/>
                      <a:pt x="2519" y="1758"/>
                      <a:pt x="2520" y="1754"/>
                    </a:cubicBezTo>
                    <a:cubicBezTo>
                      <a:pt x="2523" y="1747"/>
                      <a:pt x="2517" y="1744"/>
                      <a:pt x="2515" y="1740"/>
                    </a:cubicBezTo>
                    <a:cubicBezTo>
                      <a:pt x="2513" y="1735"/>
                      <a:pt x="2517" y="1728"/>
                      <a:pt x="2523" y="1724"/>
                    </a:cubicBezTo>
                    <a:cubicBezTo>
                      <a:pt x="2529" y="1720"/>
                      <a:pt x="2538" y="1720"/>
                      <a:pt x="2544" y="1725"/>
                    </a:cubicBezTo>
                    <a:cubicBezTo>
                      <a:pt x="2548" y="1728"/>
                      <a:pt x="2550" y="1733"/>
                      <a:pt x="2546" y="1738"/>
                    </a:cubicBezTo>
                    <a:cubicBezTo>
                      <a:pt x="2545" y="1733"/>
                      <a:pt x="2539" y="1730"/>
                      <a:pt x="2535" y="1735"/>
                    </a:cubicBezTo>
                    <a:cubicBezTo>
                      <a:pt x="2532" y="1738"/>
                      <a:pt x="2532" y="1746"/>
                      <a:pt x="2530" y="1754"/>
                    </a:cubicBezTo>
                    <a:cubicBezTo>
                      <a:pt x="2529" y="1762"/>
                      <a:pt x="2527" y="1769"/>
                      <a:pt x="2522" y="1773"/>
                    </a:cubicBezTo>
                    <a:cubicBezTo>
                      <a:pt x="2512" y="1783"/>
                      <a:pt x="2495" y="1781"/>
                      <a:pt x="2488" y="1770"/>
                    </a:cubicBezTo>
                    <a:cubicBezTo>
                      <a:pt x="2484" y="1763"/>
                      <a:pt x="2484" y="1756"/>
                      <a:pt x="2485" y="1750"/>
                    </a:cubicBezTo>
                    <a:cubicBezTo>
                      <a:pt x="2487" y="1743"/>
                      <a:pt x="2495" y="1725"/>
                      <a:pt x="2491" y="1717"/>
                    </a:cubicBezTo>
                    <a:cubicBezTo>
                      <a:pt x="2489" y="1711"/>
                      <a:pt x="2483" y="1710"/>
                      <a:pt x="2479" y="1713"/>
                    </a:cubicBezTo>
                    <a:cubicBezTo>
                      <a:pt x="2478" y="1708"/>
                      <a:pt x="2484" y="1702"/>
                      <a:pt x="2490" y="1702"/>
                    </a:cubicBezTo>
                    <a:cubicBezTo>
                      <a:pt x="2501" y="1702"/>
                      <a:pt x="2513" y="1713"/>
                      <a:pt x="2511" y="1728"/>
                    </a:cubicBezTo>
                    <a:cubicBezTo>
                      <a:pt x="2511" y="1734"/>
                      <a:pt x="2507" y="1738"/>
                      <a:pt x="2503" y="1744"/>
                    </a:cubicBezTo>
                    <a:close/>
                    <a:moveTo>
                      <a:pt x="2630" y="1715"/>
                    </a:moveTo>
                    <a:cubicBezTo>
                      <a:pt x="2631" y="1717"/>
                      <a:pt x="2630" y="1720"/>
                      <a:pt x="2628" y="1720"/>
                    </a:cubicBezTo>
                    <a:cubicBezTo>
                      <a:pt x="2626" y="1721"/>
                      <a:pt x="2623" y="1720"/>
                      <a:pt x="2622" y="1718"/>
                    </a:cubicBezTo>
                    <a:cubicBezTo>
                      <a:pt x="2622" y="1715"/>
                      <a:pt x="2623" y="1713"/>
                      <a:pt x="2625" y="1712"/>
                    </a:cubicBezTo>
                    <a:cubicBezTo>
                      <a:pt x="2627" y="1712"/>
                      <a:pt x="2630" y="1713"/>
                      <a:pt x="2630" y="1715"/>
                    </a:cubicBezTo>
                    <a:close/>
                    <a:moveTo>
                      <a:pt x="2635" y="1722"/>
                    </a:moveTo>
                    <a:cubicBezTo>
                      <a:pt x="2635" y="1724"/>
                      <a:pt x="2635" y="1725"/>
                      <a:pt x="2633" y="1726"/>
                    </a:cubicBezTo>
                    <a:cubicBezTo>
                      <a:pt x="2631" y="1727"/>
                      <a:pt x="2629" y="1726"/>
                      <a:pt x="2629" y="1724"/>
                    </a:cubicBezTo>
                    <a:cubicBezTo>
                      <a:pt x="2628" y="1722"/>
                      <a:pt x="2629" y="1720"/>
                      <a:pt x="2631" y="1720"/>
                    </a:cubicBezTo>
                    <a:cubicBezTo>
                      <a:pt x="2632" y="1719"/>
                      <a:pt x="2634" y="1720"/>
                      <a:pt x="2635" y="1722"/>
                    </a:cubicBezTo>
                    <a:close/>
                    <a:moveTo>
                      <a:pt x="2621" y="1710"/>
                    </a:moveTo>
                    <a:cubicBezTo>
                      <a:pt x="2622" y="1713"/>
                      <a:pt x="2621" y="1717"/>
                      <a:pt x="2617" y="1718"/>
                    </a:cubicBezTo>
                    <a:cubicBezTo>
                      <a:pt x="2614" y="1719"/>
                      <a:pt x="2610" y="1717"/>
                      <a:pt x="2609" y="1714"/>
                    </a:cubicBezTo>
                    <a:cubicBezTo>
                      <a:pt x="2608" y="1711"/>
                      <a:pt x="2610" y="1707"/>
                      <a:pt x="2613" y="1706"/>
                    </a:cubicBezTo>
                    <a:cubicBezTo>
                      <a:pt x="2617" y="1705"/>
                      <a:pt x="2620" y="1707"/>
                      <a:pt x="2621" y="1710"/>
                    </a:cubicBezTo>
                    <a:close/>
                    <a:moveTo>
                      <a:pt x="2504" y="1746"/>
                    </a:moveTo>
                    <a:cubicBezTo>
                      <a:pt x="2501" y="1750"/>
                      <a:pt x="2502" y="1755"/>
                      <a:pt x="2506" y="1758"/>
                    </a:cubicBezTo>
                    <a:cubicBezTo>
                      <a:pt x="2513" y="1762"/>
                      <a:pt x="2520" y="1754"/>
                      <a:pt x="2518" y="1748"/>
                    </a:cubicBezTo>
                    <a:cubicBezTo>
                      <a:pt x="2516" y="1743"/>
                      <a:pt x="2512" y="1741"/>
                      <a:pt x="2513" y="1734"/>
                    </a:cubicBezTo>
                    <a:cubicBezTo>
                      <a:pt x="2510" y="1741"/>
                      <a:pt x="2507" y="1741"/>
                      <a:pt x="2504" y="1746"/>
                    </a:cubicBezTo>
                    <a:close/>
                    <a:moveTo>
                      <a:pt x="2497" y="1780"/>
                    </a:moveTo>
                    <a:cubicBezTo>
                      <a:pt x="2503" y="1785"/>
                      <a:pt x="2513" y="1783"/>
                      <a:pt x="2517" y="1780"/>
                    </a:cubicBezTo>
                    <a:cubicBezTo>
                      <a:pt x="2524" y="1785"/>
                      <a:pt x="2517" y="1801"/>
                      <a:pt x="2504" y="1798"/>
                    </a:cubicBezTo>
                    <a:cubicBezTo>
                      <a:pt x="2497" y="1796"/>
                      <a:pt x="2492" y="1787"/>
                      <a:pt x="2497" y="1780"/>
                    </a:cubicBezTo>
                    <a:close/>
                    <a:moveTo>
                      <a:pt x="2564" y="1677"/>
                    </a:moveTo>
                    <a:cubicBezTo>
                      <a:pt x="2554" y="1688"/>
                      <a:pt x="2541" y="1674"/>
                      <a:pt x="2536" y="1670"/>
                    </a:cubicBezTo>
                    <a:cubicBezTo>
                      <a:pt x="2532" y="1666"/>
                      <a:pt x="2528" y="1665"/>
                      <a:pt x="2524" y="1666"/>
                    </a:cubicBezTo>
                    <a:cubicBezTo>
                      <a:pt x="2528" y="1662"/>
                      <a:pt x="2541" y="1656"/>
                      <a:pt x="2548" y="1656"/>
                    </a:cubicBezTo>
                    <a:cubicBezTo>
                      <a:pt x="2558" y="1656"/>
                      <a:pt x="2566" y="1661"/>
                      <a:pt x="2566" y="1673"/>
                    </a:cubicBezTo>
                    <a:cubicBezTo>
                      <a:pt x="2563" y="1669"/>
                      <a:pt x="2555" y="1666"/>
                      <a:pt x="2550" y="1667"/>
                    </a:cubicBezTo>
                    <a:cubicBezTo>
                      <a:pt x="2553" y="1667"/>
                      <a:pt x="2560" y="1672"/>
                      <a:pt x="2564" y="1677"/>
                    </a:cubicBezTo>
                    <a:close/>
                    <a:moveTo>
                      <a:pt x="2524" y="1808"/>
                    </a:moveTo>
                    <a:cubicBezTo>
                      <a:pt x="2546" y="1783"/>
                      <a:pt x="2573" y="1785"/>
                      <a:pt x="2586" y="1777"/>
                    </a:cubicBezTo>
                    <a:cubicBezTo>
                      <a:pt x="2602" y="1769"/>
                      <a:pt x="2592" y="1751"/>
                      <a:pt x="2574" y="1757"/>
                    </a:cubicBezTo>
                    <a:cubicBezTo>
                      <a:pt x="2554" y="1762"/>
                      <a:pt x="2535" y="1785"/>
                      <a:pt x="2524" y="1808"/>
                    </a:cubicBezTo>
                    <a:close/>
                    <a:moveTo>
                      <a:pt x="2398" y="1810"/>
                    </a:moveTo>
                    <a:cubicBezTo>
                      <a:pt x="2400" y="1807"/>
                      <a:pt x="2401" y="1804"/>
                      <a:pt x="2403" y="1801"/>
                    </a:cubicBezTo>
                    <a:cubicBezTo>
                      <a:pt x="2411" y="1792"/>
                      <a:pt x="2422" y="1786"/>
                      <a:pt x="2434" y="1785"/>
                    </a:cubicBezTo>
                    <a:cubicBezTo>
                      <a:pt x="2449" y="1786"/>
                      <a:pt x="2463" y="1795"/>
                      <a:pt x="2466" y="1810"/>
                    </a:cubicBezTo>
                    <a:cubicBezTo>
                      <a:pt x="2467" y="1816"/>
                      <a:pt x="2466" y="1822"/>
                      <a:pt x="2463" y="1827"/>
                    </a:cubicBezTo>
                    <a:cubicBezTo>
                      <a:pt x="2461" y="1831"/>
                      <a:pt x="2458" y="1833"/>
                      <a:pt x="2454" y="1834"/>
                    </a:cubicBezTo>
                    <a:cubicBezTo>
                      <a:pt x="2448" y="1835"/>
                      <a:pt x="2443" y="1834"/>
                      <a:pt x="2439" y="1830"/>
                    </a:cubicBezTo>
                    <a:cubicBezTo>
                      <a:pt x="2437" y="1828"/>
                      <a:pt x="2436" y="1824"/>
                      <a:pt x="2436" y="1820"/>
                    </a:cubicBezTo>
                    <a:cubicBezTo>
                      <a:pt x="2437" y="1813"/>
                      <a:pt x="2443" y="1808"/>
                      <a:pt x="2450" y="1809"/>
                    </a:cubicBezTo>
                    <a:cubicBezTo>
                      <a:pt x="2457" y="1809"/>
                      <a:pt x="2462" y="1816"/>
                      <a:pt x="2462" y="1823"/>
                    </a:cubicBezTo>
                    <a:cubicBezTo>
                      <a:pt x="2461" y="1829"/>
                      <a:pt x="2457" y="1833"/>
                      <a:pt x="2451" y="1834"/>
                    </a:cubicBezTo>
                    <a:cubicBezTo>
                      <a:pt x="2452" y="1834"/>
                      <a:pt x="2453" y="1834"/>
                      <a:pt x="2453" y="1834"/>
                    </a:cubicBezTo>
                    <a:cubicBezTo>
                      <a:pt x="2457" y="1832"/>
                      <a:pt x="2460" y="1830"/>
                      <a:pt x="2462" y="1827"/>
                    </a:cubicBezTo>
                    <a:cubicBezTo>
                      <a:pt x="2465" y="1822"/>
                      <a:pt x="2466" y="1816"/>
                      <a:pt x="2465" y="1810"/>
                    </a:cubicBezTo>
                    <a:cubicBezTo>
                      <a:pt x="2462" y="1796"/>
                      <a:pt x="2448" y="1787"/>
                      <a:pt x="2434" y="1787"/>
                    </a:cubicBezTo>
                    <a:cubicBezTo>
                      <a:pt x="2422" y="1788"/>
                      <a:pt x="2411" y="1795"/>
                      <a:pt x="2404" y="1805"/>
                    </a:cubicBezTo>
                    <a:cubicBezTo>
                      <a:pt x="2403" y="1807"/>
                      <a:pt x="2401" y="1810"/>
                      <a:pt x="2400" y="1812"/>
                    </a:cubicBezTo>
                    <a:lnTo>
                      <a:pt x="2398" y="1810"/>
                    </a:lnTo>
                    <a:close/>
                    <a:moveTo>
                      <a:pt x="2411" y="1861"/>
                    </a:moveTo>
                    <a:cubicBezTo>
                      <a:pt x="2405" y="1874"/>
                      <a:pt x="2393" y="1884"/>
                      <a:pt x="2375" y="1882"/>
                    </a:cubicBezTo>
                    <a:cubicBezTo>
                      <a:pt x="2369" y="1881"/>
                      <a:pt x="2364" y="1879"/>
                      <a:pt x="2359" y="1874"/>
                    </a:cubicBezTo>
                    <a:cubicBezTo>
                      <a:pt x="2355" y="1871"/>
                      <a:pt x="2353" y="1867"/>
                      <a:pt x="2353" y="1862"/>
                    </a:cubicBezTo>
                    <a:cubicBezTo>
                      <a:pt x="2352" y="1855"/>
                      <a:pt x="2354" y="1849"/>
                      <a:pt x="2359" y="1845"/>
                    </a:cubicBezTo>
                    <a:cubicBezTo>
                      <a:pt x="2362" y="1843"/>
                      <a:pt x="2365" y="1842"/>
                      <a:pt x="2369" y="1842"/>
                    </a:cubicBezTo>
                    <a:cubicBezTo>
                      <a:pt x="2375" y="1843"/>
                      <a:pt x="2379" y="1848"/>
                      <a:pt x="2381" y="1853"/>
                    </a:cubicBezTo>
                    <a:cubicBezTo>
                      <a:pt x="2381" y="1856"/>
                      <a:pt x="2381" y="1858"/>
                      <a:pt x="2380" y="1861"/>
                    </a:cubicBezTo>
                    <a:cubicBezTo>
                      <a:pt x="2377" y="1866"/>
                      <a:pt x="2371" y="1868"/>
                      <a:pt x="2365" y="1866"/>
                    </a:cubicBezTo>
                    <a:cubicBezTo>
                      <a:pt x="2360" y="1863"/>
                      <a:pt x="2358" y="1856"/>
                      <a:pt x="2361" y="1851"/>
                    </a:cubicBezTo>
                    <a:cubicBezTo>
                      <a:pt x="2363" y="1846"/>
                      <a:pt x="2370" y="1844"/>
                      <a:pt x="2375" y="1846"/>
                    </a:cubicBezTo>
                    <a:cubicBezTo>
                      <a:pt x="2377" y="1847"/>
                      <a:pt x="2378" y="1849"/>
                      <a:pt x="2379" y="1850"/>
                    </a:cubicBezTo>
                    <a:cubicBezTo>
                      <a:pt x="2379" y="1850"/>
                      <a:pt x="2379" y="1850"/>
                      <a:pt x="2379" y="1850"/>
                    </a:cubicBezTo>
                    <a:cubicBezTo>
                      <a:pt x="2377" y="1846"/>
                      <a:pt x="2374" y="1844"/>
                      <a:pt x="2369" y="1843"/>
                    </a:cubicBezTo>
                    <a:cubicBezTo>
                      <a:pt x="2366" y="1842"/>
                      <a:pt x="2362" y="1843"/>
                      <a:pt x="2360" y="1846"/>
                    </a:cubicBezTo>
                    <a:cubicBezTo>
                      <a:pt x="2355" y="1850"/>
                      <a:pt x="2353" y="1855"/>
                      <a:pt x="2354" y="1861"/>
                    </a:cubicBezTo>
                    <a:cubicBezTo>
                      <a:pt x="2354" y="1866"/>
                      <a:pt x="2357" y="1870"/>
                      <a:pt x="2360" y="1873"/>
                    </a:cubicBezTo>
                    <a:cubicBezTo>
                      <a:pt x="2365" y="1877"/>
                      <a:pt x="2370" y="1879"/>
                      <a:pt x="2376" y="1880"/>
                    </a:cubicBezTo>
                    <a:cubicBezTo>
                      <a:pt x="2393" y="1882"/>
                      <a:pt x="2404" y="1872"/>
                      <a:pt x="2409" y="1859"/>
                    </a:cubicBezTo>
                    <a:lnTo>
                      <a:pt x="2411" y="1861"/>
                    </a:lnTo>
                    <a:close/>
                    <a:moveTo>
                      <a:pt x="2227" y="2055"/>
                    </a:moveTo>
                    <a:cubicBezTo>
                      <a:pt x="2223" y="2055"/>
                      <a:pt x="2221" y="2052"/>
                      <a:pt x="2221" y="2048"/>
                    </a:cubicBezTo>
                    <a:cubicBezTo>
                      <a:pt x="2221" y="2045"/>
                      <a:pt x="2224" y="2042"/>
                      <a:pt x="2228" y="2043"/>
                    </a:cubicBezTo>
                    <a:cubicBezTo>
                      <a:pt x="2231" y="2043"/>
                      <a:pt x="2234" y="2046"/>
                      <a:pt x="2234" y="2050"/>
                    </a:cubicBezTo>
                    <a:cubicBezTo>
                      <a:pt x="2233" y="2053"/>
                      <a:pt x="2230" y="2056"/>
                      <a:pt x="2227" y="2055"/>
                    </a:cubicBezTo>
                    <a:close/>
                    <a:moveTo>
                      <a:pt x="2215" y="2057"/>
                    </a:moveTo>
                    <a:cubicBezTo>
                      <a:pt x="2212" y="2057"/>
                      <a:pt x="2210" y="2055"/>
                      <a:pt x="2210" y="2052"/>
                    </a:cubicBezTo>
                    <a:cubicBezTo>
                      <a:pt x="2210" y="2049"/>
                      <a:pt x="2213" y="2047"/>
                      <a:pt x="2215" y="2048"/>
                    </a:cubicBezTo>
                    <a:cubicBezTo>
                      <a:pt x="2218" y="2048"/>
                      <a:pt x="2220" y="2050"/>
                      <a:pt x="2220" y="2053"/>
                    </a:cubicBezTo>
                    <a:cubicBezTo>
                      <a:pt x="2220" y="2056"/>
                      <a:pt x="2217" y="2058"/>
                      <a:pt x="2215" y="2057"/>
                    </a:cubicBezTo>
                    <a:close/>
                    <a:moveTo>
                      <a:pt x="2239" y="2046"/>
                    </a:moveTo>
                    <a:cubicBezTo>
                      <a:pt x="2234" y="2045"/>
                      <a:pt x="2230" y="2041"/>
                      <a:pt x="2230" y="2035"/>
                    </a:cubicBezTo>
                    <a:cubicBezTo>
                      <a:pt x="2231" y="2030"/>
                      <a:pt x="2236" y="2026"/>
                      <a:pt x="2241" y="2026"/>
                    </a:cubicBezTo>
                    <a:cubicBezTo>
                      <a:pt x="2246" y="2027"/>
                      <a:pt x="2250" y="2032"/>
                      <a:pt x="2250" y="2037"/>
                    </a:cubicBezTo>
                    <a:cubicBezTo>
                      <a:pt x="2250" y="2042"/>
                      <a:pt x="2245" y="2046"/>
                      <a:pt x="2239" y="2046"/>
                    </a:cubicBezTo>
                    <a:close/>
                    <a:moveTo>
                      <a:pt x="2119" y="1831"/>
                    </a:moveTo>
                    <a:cubicBezTo>
                      <a:pt x="2108" y="1844"/>
                      <a:pt x="2106" y="1867"/>
                      <a:pt x="2114" y="1882"/>
                    </a:cubicBezTo>
                    <a:cubicBezTo>
                      <a:pt x="2121" y="1896"/>
                      <a:pt x="2136" y="1894"/>
                      <a:pt x="2131" y="1876"/>
                    </a:cubicBezTo>
                    <a:cubicBezTo>
                      <a:pt x="2128" y="1863"/>
                      <a:pt x="2114" y="1845"/>
                      <a:pt x="2119" y="1831"/>
                    </a:cubicBezTo>
                    <a:close/>
                    <a:moveTo>
                      <a:pt x="2328" y="1830"/>
                    </a:moveTo>
                    <a:cubicBezTo>
                      <a:pt x="2334" y="1806"/>
                      <a:pt x="2324" y="1770"/>
                      <a:pt x="2306" y="1763"/>
                    </a:cubicBezTo>
                    <a:cubicBezTo>
                      <a:pt x="2286" y="1756"/>
                      <a:pt x="2279" y="1776"/>
                      <a:pt x="2296" y="1782"/>
                    </a:cubicBezTo>
                    <a:cubicBezTo>
                      <a:pt x="2305" y="1786"/>
                      <a:pt x="2327" y="1803"/>
                      <a:pt x="2328" y="1830"/>
                    </a:cubicBezTo>
                    <a:close/>
                    <a:moveTo>
                      <a:pt x="2336" y="1819"/>
                    </a:moveTo>
                    <a:cubicBezTo>
                      <a:pt x="2335" y="1810"/>
                      <a:pt x="2340" y="1802"/>
                      <a:pt x="2347" y="1795"/>
                    </a:cubicBezTo>
                    <a:cubicBezTo>
                      <a:pt x="2361" y="1782"/>
                      <a:pt x="2388" y="1777"/>
                      <a:pt x="2393" y="1759"/>
                    </a:cubicBezTo>
                    <a:cubicBezTo>
                      <a:pt x="2395" y="1752"/>
                      <a:pt x="2393" y="1743"/>
                      <a:pt x="2387" y="1737"/>
                    </a:cubicBezTo>
                    <a:cubicBezTo>
                      <a:pt x="2383" y="1734"/>
                      <a:pt x="2378" y="1734"/>
                      <a:pt x="2374" y="1737"/>
                    </a:cubicBezTo>
                    <a:cubicBezTo>
                      <a:pt x="2378" y="1737"/>
                      <a:pt x="2384" y="1741"/>
                      <a:pt x="2384" y="1746"/>
                    </a:cubicBezTo>
                    <a:cubicBezTo>
                      <a:pt x="2385" y="1751"/>
                      <a:pt x="2380" y="1757"/>
                      <a:pt x="2375" y="1759"/>
                    </a:cubicBezTo>
                    <a:cubicBezTo>
                      <a:pt x="2357" y="1766"/>
                      <a:pt x="2339" y="1771"/>
                      <a:pt x="2333" y="1791"/>
                    </a:cubicBezTo>
                    <a:cubicBezTo>
                      <a:pt x="2331" y="1799"/>
                      <a:pt x="2331" y="1808"/>
                      <a:pt x="2336" y="1819"/>
                    </a:cubicBezTo>
                    <a:close/>
                    <a:moveTo>
                      <a:pt x="2370" y="2055"/>
                    </a:moveTo>
                    <a:cubicBezTo>
                      <a:pt x="2366" y="2040"/>
                      <a:pt x="2386" y="2037"/>
                      <a:pt x="2392" y="2034"/>
                    </a:cubicBezTo>
                    <a:cubicBezTo>
                      <a:pt x="2397" y="2032"/>
                      <a:pt x="2400" y="2030"/>
                      <a:pt x="2401" y="2026"/>
                    </a:cubicBezTo>
                    <a:cubicBezTo>
                      <a:pt x="2403" y="2031"/>
                      <a:pt x="2401" y="2046"/>
                      <a:pt x="2397" y="2052"/>
                    </a:cubicBezTo>
                    <a:cubicBezTo>
                      <a:pt x="2393" y="2060"/>
                      <a:pt x="2383" y="2065"/>
                      <a:pt x="2373" y="2059"/>
                    </a:cubicBezTo>
                    <a:cubicBezTo>
                      <a:pt x="2378" y="2058"/>
                      <a:pt x="2385" y="2053"/>
                      <a:pt x="2387" y="2048"/>
                    </a:cubicBezTo>
                    <a:cubicBezTo>
                      <a:pt x="2385" y="2050"/>
                      <a:pt x="2378" y="2054"/>
                      <a:pt x="2370" y="2055"/>
                    </a:cubicBezTo>
                    <a:close/>
                    <a:moveTo>
                      <a:pt x="2083" y="1997"/>
                    </a:moveTo>
                    <a:cubicBezTo>
                      <a:pt x="2080" y="1995"/>
                      <a:pt x="2076" y="1996"/>
                      <a:pt x="2075" y="1999"/>
                    </a:cubicBezTo>
                    <a:cubicBezTo>
                      <a:pt x="2074" y="2001"/>
                      <a:pt x="2075" y="2003"/>
                      <a:pt x="2076" y="2003"/>
                    </a:cubicBezTo>
                    <a:cubicBezTo>
                      <a:pt x="2078" y="2003"/>
                      <a:pt x="2079" y="2002"/>
                      <a:pt x="2078" y="2001"/>
                    </a:cubicBezTo>
                    <a:cubicBezTo>
                      <a:pt x="2079" y="2002"/>
                      <a:pt x="2079" y="2003"/>
                      <a:pt x="2079" y="2004"/>
                    </a:cubicBezTo>
                    <a:cubicBezTo>
                      <a:pt x="2079" y="2006"/>
                      <a:pt x="2076" y="2009"/>
                      <a:pt x="2073" y="2008"/>
                    </a:cubicBezTo>
                    <a:cubicBezTo>
                      <a:pt x="2070" y="2008"/>
                      <a:pt x="2066" y="2006"/>
                      <a:pt x="2066" y="2003"/>
                    </a:cubicBezTo>
                    <a:cubicBezTo>
                      <a:pt x="2066" y="1999"/>
                      <a:pt x="2068" y="1995"/>
                      <a:pt x="2067" y="1993"/>
                    </a:cubicBezTo>
                    <a:cubicBezTo>
                      <a:pt x="2067" y="1989"/>
                      <a:pt x="2063" y="1988"/>
                      <a:pt x="2060" y="1988"/>
                    </a:cubicBezTo>
                    <a:cubicBezTo>
                      <a:pt x="2065" y="1986"/>
                      <a:pt x="2065" y="1986"/>
                      <a:pt x="2066" y="1982"/>
                    </a:cubicBezTo>
                    <a:cubicBezTo>
                      <a:pt x="2067" y="1978"/>
                      <a:pt x="2065" y="1965"/>
                      <a:pt x="2078" y="1964"/>
                    </a:cubicBezTo>
                    <a:cubicBezTo>
                      <a:pt x="2070" y="1962"/>
                      <a:pt x="2063" y="1966"/>
                      <a:pt x="2058" y="1972"/>
                    </a:cubicBezTo>
                    <a:cubicBezTo>
                      <a:pt x="2053" y="1978"/>
                      <a:pt x="2051" y="1986"/>
                      <a:pt x="2052" y="1993"/>
                    </a:cubicBezTo>
                    <a:cubicBezTo>
                      <a:pt x="2054" y="2003"/>
                      <a:pt x="2065" y="2012"/>
                      <a:pt x="2075" y="2012"/>
                    </a:cubicBezTo>
                    <a:cubicBezTo>
                      <a:pt x="2080" y="2012"/>
                      <a:pt x="2086" y="2009"/>
                      <a:pt x="2087" y="2003"/>
                    </a:cubicBezTo>
                    <a:cubicBezTo>
                      <a:pt x="2087" y="2001"/>
                      <a:pt x="2086" y="1998"/>
                      <a:pt x="2083" y="1997"/>
                    </a:cubicBezTo>
                    <a:close/>
                    <a:moveTo>
                      <a:pt x="2054" y="1961"/>
                    </a:moveTo>
                    <a:cubicBezTo>
                      <a:pt x="2033" y="1960"/>
                      <a:pt x="2019" y="1948"/>
                      <a:pt x="2010" y="1944"/>
                    </a:cubicBezTo>
                    <a:cubicBezTo>
                      <a:pt x="2000" y="1938"/>
                      <a:pt x="1994" y="1947"/>
                      <a:pt x="2003" y="1955"/>
                    </a:cubicBezTo>
                    <a:cubicBezTo>
                      <a:pt x="2014" y="1964"/>
                      <a:pt x="2044" y="1965"/>
                      <a:pt x="2054" y="1961"/>
                    </a:cubicBezTo>
                    <a:close/>
                    <a:moveTo>
                      <a:pt x="2344" y="2090"/>
                    </a:moveTo>
                    <a:cubicBezTo>
                      <a:pt x="2346" y="2089"/>
                      <a:pt x="2347" y="2087"/>
                      <a:pt x="2346" y="2085"/>
                    </a:cubicBezTo>
                    <a:cubicBezTo>
                      <a:pt x="2346" y="2083"/>
                      <a:pt x="2343" y="2082"/>
                      <a:pt x="2341" y="2083"/>
                    </a:cubicBezTo>
                    <a:cubicBezTo>
                      <a:pt x="2339" y="2083"/>
                      <a:pt x="2338" y="2085"/>
                      <a:pt x="2339" y="2087"/>
                    </a:cubicBezTo>
                    <a:cubicBezTo>
                      <a:pt x="2339" y="2090"/>
                      <a:pt x="2342" y="2091"/>
                      <a:pt x="2344" y="2090"/>
                    </a:cubicBezTo>
                    <a:close/>
                    <a:moveTo>
                      <a:pt x="2367" y="2106"/>
                    </a:moveTo>
                    <a:cubicBezTo>
                      <a:pt x="2370" y="2105"/>
                      <a:pt x="2373" y="2101"/>
                      <a:pt x="2371" y="2097"/>
                    </a:cubicBezTo>
                    <a:cubicBezTo>
                      <a:pt x="2370" y="2093"/>
                      <a:pt x="2366" y="2091"/>
                      <a:pt x="2362" y="2092"/>
                    </a:cubicBezTo>
                    <a:cubicBezTo>
                      <a:pt x="2358" y="2093"/>
                      <a:pt x="2356" y="2097"/>
                      <a:pt x="2357" y="2101"/>
                    </a:cubicBezTo>
                    <a:cubicBezTo>
                      <a:pt x="2359" y="2105"/>
                      <a:pt x="2363" y="2107"/>
                      <a:pt x="2367" y="2106"/>
                    </a:cubicBezTo>
                    <a:close/>
                    <a:moveTo>
                      <a:pt x="2352" y="2099"/>
                    </a:moveTo>
                    <a:cubicBezTo>
                      <a:pt x="2355" y="2098"/>
                      <a:pt x="2357" y="2095"/>
                      <a:pt x="2356" y="2092"/>
                    </a:cubicBezTo>
                    <a:cubicBezTo>
                      <a:pt x="2355" y="2089"/>
                      <a:pt x="2352" y="2088"/>
                      <a:pt x="2349" y="2089"/>
                    </a:cubicBezTo>
                    <a:cubicBezTo>
                      <a:pt x="2346" y="2090"/>
                      <a:pt x="2345" y="2093"/>
                      <a:pt x="2346" y="2095"/>
                    </a:cubicBezTo>
                    <a:cubicBezTo>
                      <a:pt x="2347" y="2098"/>
                      <a:pt x="2350" y="2100"/>
                      <a:pt x="2352" y="2099"/>
                    </a:cubicBezTo>
                    <a:close/>
                    <a:moveTo>
                      <a:pt x="2386" y="2090"/>
                    </a:moveTo>
                    <a:cubicBezTo>
                      <a:pt x="2375" y="2106"/>
                      <a:pt x="2398" y="2119"/>
                      <a:pt x="2405" y="2124"/>
                    </a:cubicBezTo>
                    <a:cubicBezTo>
                      <a:pt x="2410" y="2129"/>
                      <a:pt x="2413" y="2133"/>
                      <a:pt x="2413" y="2139"/>
                    </a:cubicBezTo>
                    <a:cubicBezTo>
                      <a:pt x="2417" y="2132"/>
                      <a:pt x="2420" y="2114"/>
                      <a:pt x="2418" y="2105"/>
                    </a:cubicBezTo>
                    <a:cubicBezTo>
                      <a:pt x="2416" y="2092"/>
                      <a:pt x="2406" y="2083"/>
                      <a:pt x="2391" y="2086"/>
                    </a:cubicBezTo>
                    <a:cubicBezTo>
                      <a:pt x="2397" y="2090"/>
                      <a:pt x="2404" y="2098"/>
                      <a:pt x="2404" y="2106"/>
                    </a:cubicBezTo>
                    <a:cubicBezTo>
                      <a:pt x="2403" y="2102"/>
                      <a:pt x="2395" y="2094"/>
                      <a:pt x="2386" y="2090"/>
                    </a:cubicBezTo>
                    <a:close/>
                    <a:moveTo>
                      <a:pt x="2399" y="2075"/>
                    </a:moveTo>
                    <a:cubicBezTo>
                      <a:pt x="2436" y="2082"/>
                      <a:pt x="2478" y="2052"/>
                      <a:pt x="2477" y="2021"/>
                    </a:cubicBezTo>
                    <a:cubicBezTo>
                      <a:pt x="2476" y="1996"/>
                      <a:pt x="2454" y="1998"/>
                      <a:pt x="2450" y="2020"/>
                    </a:cubicBezTo>
                    <a:cubicBezTo>
                      <a:pt x="2447" y="2035"/>
                      <a:pt x="2438" y="2073"/>
                      <a:pt x="2399" y="2075"/>
                    </a:cubicBezTo>
                    <a:close/>
                    <a:moveTo>
                      <a:pt x="2253" y="1795"/>
                    </a:moveTo>
                    <a:cubicBezTo>
                      <a:pt x="2253" y="1792"/>
                      <a:pt x="2251" y="1790"/>
                      <a:pt x="2249" y="1790"/>
                    </a:cubicBezTo>
                    <a:cubicBezTo>
                      <a:pt x="2246" y="1789"/>
                      <a:pt x="2244" y="1791"/>
                      <a:pt x="2244" y="1794"/>
                    </a:cubicBezTo>
                    <a:cubicBezTo>
                      <a:pt x="2243" y="1796"/>
                      <a:pt x="2245" y="1799"/>
                      <a:pt x="2248" y="1799"/>
                    </a:cubicBezTo>
                    <a:cubicBezTo>
                      <a:pt x="2250" y="1799"/>
                      <a:pt x="2252" y="1797"/>
                      <a:pt x="2253" y="1795"/>
                    </a:cubicBezTo>
                    <a:close/>
                    <a:moveTo>
                      <a:pt x="2266" y="1792"/>
                    </a:moveTo>
                    <a:cubicBezTo>
                      <a:pt x="2267" y="1789"/>
                      <a:pt x="2264" y="1786"/>
                      <a:pt x="2261" y="1786"/>
                    </a:cubicBezTo>
                    <a:cubicBezTo>
                      <a:pt x="2258" y="1785"/>
                      <a:pt x="2255" y="1787"/>
                      <a:pt x="2255" y="1791"/>
                    </a:cubicBezTo>
                    <a:cubicBezTo>
                      <a:pt x="2254" y="1794"/>
                      <a:pt x="2257" y="1797"/>
                      <a:pt x="2260" y="1797"/>
                    </a:cubicBezTo>
                    <a:cubicBezTo>
                      <a:pt x="2263" y="1797"/>
                      <a:pt x="2266" y="1795"/>
                      <a:pt x="2266" y="1792"/>
                    </a:cubicBezTo>
                    <a:close/>
                    <a:moveTo>
                      <a:pt x="2284" y="1792"/>
                    </a:moveTo>
                    <a:cubicBezTo>
                      <a:pt x="2284" y="1788"/>
                      <a:pt x="2281" y="1784"/>
                      <a:pt x="2277" y="1783"/>
                    </a:cubicBezTo>
                    <a:cubicBezTo>
                      <a:pt x="2273" y="1783"/>
                      <a:pt x="2269" y="1786"/>
                      <a:pt x="2269" y="1790"/>
                    </a:cubicBezTo>
                    <a:cubicBezTo>
                      <a:pt x="2268" y="1794"/>
                      <a:pt x="2271" y="1798"/>
                      <a:pt x="2275" y="1798"/>
                    </a:cubicBezTo>
                    <a:cubicBezTo>
                      <a:pt x="2279" y="1799"/>
                      <a:pt x="2283" y="1796"/>
                      <a:pt x="2284" y="1792"/>
                    </a:cubicBezTo>
                    <a:close/>
                    <a:moveTo>
                      <a:pt x="2277" y="1854"/>
                    </a:moveTo>
                    <a:cubicBezTo>
                      <a:pt x="2270" y="1858"/>
                      <a:pt x="2261" y="1861"/>
                      <a:pt x="2252" y="1857"/>
                    </a:cubicBezTo>
                    <a:cubicBezTo>
                      <a:pt x="2237" y="1850"/>
                      <a:pt x="2233" y="1836"/>
                      <a:pt x="2238" y="1821"/>
                    </a:cubicBezTo>
                    <a:cubicBezTo>
                      <a:pt x="2249" y="1794"/>
                      <a:pt x="2216" y="1781"/>
                      <a:pt x="2205" y="1811"/>
                    </a:cubicBezTo>
                    <a:cubicBezTo>
                      <a:pt x="2199" y="1825"/>
                      <a:pt x="2205" y="1842"/>
                      <a:pt x="2214" y="1852"/>
                    </a:cubicBezTo>
                    <a:cubicBezTo>
                      <a:pt x="2230" y="1871"/>
                      <a:pt x="2264" y="1875"/>
                      <a:pt x="2277" y="1854"/>
                    </a:cubicBezTo>
                    <a:close/>
                    <a:moveTo>
                      <a:pt x="2187" y="1850"/>
                    </a:moveTo>
                    <a:cubicBezTo>
                      <a:pt x="2181" y="1901"/>
                      <a:pt x="2125" y="1944"/>
                      <a:pt x="2085" y="1930"/>
                    </a:cubicBezTo>
                    <a:cubicBezTo>
                      <a:pt x="2053" y="1919"/>
                      <a:pt x="2064" y="1891"/>
                      <a:pt x="2095" y="1895"/>
                    </a:cubicBezTo>
                    <a:cubicBezTo>
                      <a:pt x="2116" y="1897"/>
                      <a:pt x="2169" y="1901"/>
                      <a:pt x="2187" y="1850"/>
                    </a:cubicBezTo>
                    <a:close/>
                    <a:moveTo>
                      <a:pt x="2195" y="1866"/>
                    </a:moveTo>
                    <a:cubicBezTo>
                      <a:pt x="2208" y="1913"/>
                      <a:pt x="2202" y="1930"/>
                      <a:pt x="2193" y="1966"/>
                    </a:cubicBezTo>
                    <a:cubicBezTo>
                      <a:pt x="2190" y="1976"/>
                      <a:pt x="2192" y="1987"/>
                      <a:pt x="2196" y="1994"/>
                    </a:cubicBezTo>
                    <a:cubicBezTo>
                      <a:pt x="2202" y="2005"/>
                      <a:pt x="2213" y="2011"/>
                      <a:pt x="2221" y="2013"/>
                    </a:cubicBezTo>
                    <a:cubicBezTo>
                      <a:pt x="2205" y="2024"/>
                      <a:pt x="2184" y="2007"/>
                      <a:pt x="2177" y="1999"/>
                    </a:cubicBezTo>
                    <a:cubicBezTo>
                      <a:pt x="2164" y="1983"/>
                      <a:pt x="2161" y="1959"/>
                      <a:pt x="2167" y="1939"/>
                    </a:cubicBezTo>
                    <a:cubicBezTo>
                      <a:pt x="2174" y="1917"/>
                      <a:pt x="2190" y="1891"/>
                      <a:pt x="2195" y="1866"/>
                    </a:cubicBezTo>
                    <a:close/>
                    <a:moveTo>
                      <a:pt x="2234" y="1900"/>
                    </a:moveTo>
                    <a:cubicBezTo>
                      <a:pt x="2240" y="1909"/>
                      <a:pt x="2252" y="1916"/>
                      <a:pt x="2261" y="1919"/>
                    </a:cubicBezTo>
                    <a:cubicBezTo>
                      <a:pt x="2273" y="1923"/>
                      <a:pt x="2292" y="1923"/>
                      <a:pt x="2300" y="1913"/>
                    </a:cubicBezTo>
                    <a:cubicBezTo>
                      <a:pt x="2311" y="1921"/>
                      <a:pt x="2324" y="1921"/>
                      <a:pt x="2335" y="1920"/>
                    </a:cubicBezTo>
                    <a:cubicBezTo>
                      <a:pt x="2352" y="1919"/>
                      <a:pt x="2368" y="1924"/>
                      <a:pt x="2371" y="1938"/>
                    </a:cubicBezTo>
                    <a:cubicBezTo>
                      <a:pt x="2379" y="1923"/>
                      <a:pt x="2358" y="1903"/>
                      <a:pt x="2344" y="1898"/>
                    </a:cubicBezTo>
                    <a:cubicBezTo>
                      <a:pt x="2324" y="1891"/>
                      <a:pt x="2304" y="1900"/>
                      <a:pt x="2282" y="1906"/>
                    </a:cubicBezTo>
                    <a:cubicBezTo>
                      <a:pt x="2270" y="1910"/>
                      <a:pt x="2253" y="1910"/>
                      <a:pt x="2234" y="1900"/>
                    </a:cubicBezTo>
                    <a:close/>
                    <a:moveTo>
                      <a:pt x="2485" y="2059"/>
                    </a:moveTo>
                    <a:cubicBezTo>
                      <a:pt x="2495" y="2048"/>
                      <a:pt x="2511" y="2021"/>
                      <a:pt x="2502" y="2004"/>
                    </a:cubicBezTo>
                    <a:cubicBezTo>
                      <a:pt x="2503" y="2003"/>
                      <a:pt x="2504" y="2000"/>
                      <a:pt x="2503" y="1997"/>
                    </a:cubicBezTo>
                    <a:cubicBezTo>
                      <a:pt x="2511" y="2006"/>
                      <a:pt x="2511" y="2020"/>
                      <a:pt x="2505" y="2033"/>
                    </a:cubicBezTo>
                    <a:cubicBezTo>
                      <a:pt x="2500" y="2045"/>
                      <a:pt x="2492" y="2054"/>
                      <a:pt x="2485" y="2059"/>
                    </a:cubicBezTo>
                    <a:close/>
                    <a:moveTo>
                      <a:pt x="2461" y="1992"/>
                    </a:moveTo>
                    <a:cubicBezTo>
                      <a:pt x="2462" y="1989"/>
                      <a:pt x="2461" y="1985"/>
                      <a:pt x="2458" y="1983"/>
                    </a:cubicBezTo>
                    <a:cubicBezTo>
                      <a:pt x="2455" y="1982"/>
                      <a:pt x="2451" y="1983"/>
                      <a:pt x="2450" y="1986"/>
                    </a:cubicBezTo>
                    <a:cubicBezTo>
                      <a:pt x="2448" y="1989"/>
                      <a:pt x="2450" y="1993"/>
                      <a:pt x="2453" y="1994"/>
                    </a:cubicBezTo>
                    <a:cubicBezTo>
                      <a:pt x="2456" y="1996"/>
                      <a:pt x="2459" y="1995"/>
                      <a:pt x="2461" y="1992"/>
                    </a:cubicBezTo>
                    <a:close/>
                    <a:moveTo>
                      <a:pt x="2479" y="1994"/>
                    </a:moveTo>
                    <a:cubicBezTo>
                      <a:pt x="2481" y="1990"/>
                      <a:pt x="2480" y="1986"/>
                      <a:pt x="2476" y="1984"/>
                    </a:cubicBezTo>
                    <a:cubicBezTo>
                      <a:pt x="2472" y="1982"/>
                      <a:pt x="2468" y="1983"/>
                      <a:pt x="2466" y="1987"/>
                    </a:cubicBezTo>
                    <a:cubicBezTo>
                      <a:pt x="2464" y="1991"/>
                      <a:pt x="2465" y="1996"/>
                      <a:pt x="2469" y="1998"/>
                    </a:cubicBezTo>
                    <a:cubicBezTo>
                      <a:pt x="2473" y="2000"/>
                      <a:pt x="2477" y="1998"/>
                      <a:pt x="2479" y="1994"/>
                    </a:cubicBezTo>
                    <a:close/>
                    <a:moveTo>
                      <a:pt x="2502" y="2002"/>
                    </a:moveTo>
                    <a:cubicBezTo>
                      <a:pt x="2504" y="1997"/>
                      <a:pt x="2502" y="1991"/>
                      <a:pt x="2497" y="1988"/>
                    </a:cubicBezTo>
                    <a:cubicBezTo>
                      <a:pt x="2492" y="1986"/>
                      <a:pt x="2486" y="1988"/>
                      <a:pt x="2483" y="1993"/>
                    </a:cubicBezTo>
                    <a:cubicBezTo>
                      <a:pt x="2481" y="1998"/>
                      <a:pt x="2483" y="2004"/>
                      <a:pt x="2488" y="2006"/>
                    </a:cubicBezTo>
                    <a:cubicBezTo>
                      <a:pt x="2493" y="2009"/>
                      <a:pt x="2499" y="2007"/>
                      <a:pt x="2502" y="2002"/>
                    </a:cubicBezTo>
                    <a:close/>
                    <a:moveTo>
                      <a:pt x="2521" y="2078"/>
                    </a:moveTo>
                    <a:cubicBezTo>
                      <a:pt x="2523" y="2074"/>
                      <a:pt x="2521" y="2070"/>
                      <a:pt x="2518" y="2068"/>
                    </a:cubicBezTo>
                    <a:cubicBezTo>
                      <a:pt x="2514" y="2066"/>
                      <a:pt x="2510" y="2067"/>
                      <a:pt x="2508" y="2071"/>
                    </a:cubicBezTo>
                    <a:cubicBezTo>
                      <a:pt x="2506" y="2074"/>
                      <a:pt x="2507" y="2079"/>
                      <a:pt x="2511" y="2081"/>
                    </a:cubicBezTo>
                    <a:cubicBezTo>
                      <a:pt x="2515" y="2083"/>
                      <a:pt x="2519" y="2081"/>
                      <a:pt x="2521" y="2078"/>
                    </a:cubicBezTo>
                    <a:close/>
                    <a:moveTo>
                      <a:pt x="2061" y="1730"/>
                    </a:moveTo>
                    <a:cubicBezTo>
                      <a:pt x="2055" y="1736"/>
                      <a:pt x="2054" y="1749"/>
                      <a:pt x="2062" y="1752"/>
                    </a:cubicBezTo>
                    <a:cubicBezTo>
                      <a:pt x="2063" y="1758"/>
                      <a:pt x="2059" y="1764"/>
                      <a:pt x="2052" y="1766"/>
                    </a:cubicBezTo>
                    <a:cubicBezTo>
                      <a:pt x="2042" y="1769"/>
                      <a:pt x="2029" y="1762"/>
                      <a:pt x="2025" y="1752"/>
                    </a:cubicBezTo>
                    <a:cubicBezTo>
                      <a:pt x="2024" y="1779"/>
                      <a:pt x="2064" y="1790"/>
                      <a:pt x="2081" y="1769"/>
                    </a:cubicBezTo>
                    <a:cubicBezTo>
                      <a:pt x="2091" y="1757"/>
                      <a:pt x="2091" y="1744"/>
                      <a:pt x="2084" y="1736"/>
                    </a:cubicBezTo>
                    <a:cubicBezTo>
                      <a:pt x="2079" y="1728"/>
                      <a:pt x="2068" y="1724"/>
                      <a:pt x="2061" y="1730"/>
                    </a:cubicBezTo>
                    <a:close/>
                    <a:moveTo>
                      <a:pt x="2111" y="1694"/>
                    </a:moveTo>
                    <a:cubicBezTo>
                      <a:pt x="2114" y="1718"/>
                      <a:pt x="2099" y="1732"/>
                      <a:pt x="2097" y="1743"/>
                    </a:cubicBezTo>
                    <a:cubicBezTo>
                      <a:pt x="2094" y="1755"/>
                      <a:pt x="2108" y="1759"/>
                      <a:pt x="2114" y="1746"/>
                    </a:cubicBezTo>
                    <a:cubicBezTo>
                      <a:pt x="2121" y="1733"/>
                      <a:pt x="2119" y="1711"/>
                      <a:pt x="2111" y="1694"/>
                    </a:cubicBezTo>
                    <a:close/>
                    <a:moveTo>
                      <a:pt x="2143" y="1778"/>
                    </a:moveTo>
                    <a:cubicBezTo>
                      <a:pt x="2137" y="1773"/>
                      <a:pt x="2126" y="1774"/>
                      <a:pt x="2122" y="1777"/>
                    </a:cubicBezTo>
                    <a:cubicBezTo>
                      <a:pt x="2116" y="1771"/>
                      <a:pt x="2124" y="1755"/>
                      <a:pt x="2136" y="1759"/>
                    </a:cubicBezTo>
                    <a:cubicBezTo>
                      <a:pt x="2144" y="1761"/>
                      <a:pt x="2148" y="1772"/>
                      <a:pt x="2143" y="1778"/>
                    </a:cubicBezTo>
                    <a:close/>
                    <a:moveTo>
                      <a:pt x="2133" y="1812"/>
                    </a:moveTo>
                    <a:cubicBezTo>
                      <a:pt x="2136" y="1808"/>
                      <a:pt x="2136" y="1803"/>
                      <a:pt x="2132" y="1800"/>
                    </a:cubicBezTo>
                    <a:cubicBezTo>
                      <a:pt x="2125" y="1795"/>
                      <a:pt x="2117" y="1802"/>
                      <a:pt x="2118" y="1809"/>
                    </a:cubicBezTo>
                    <a:cubicBezTo>
                      <a:pt x="2120" y="1814"/>
                      <a:pt x="2124" y="1816"/>
                      <a:pt x="2122" y="1824"/>
                    </a:cubicBezTo>
                    <a:cubicBezTo>
                      <a:pt x="2126" y="1816"/>
                      <a:pt x="2129" y="1817"/>
                      <a:pt x="2133" y="1812"/>
                    </a:cubicBezTo>
                    <a:close/>
                    <a:moveTo>
                      <a:pt x="2182" y="1748"/>
                    </a:moveTo>
                    <a:cubicBezTo>
                      <a:pt x="2199" y="1760"/>
                      <a:pt x="2237" y="1759"/>
                      <a:pt x="2240" y="1738"/>
                    </a:cubicBezTo>
                    <a:cubicBezTo>
                      <a:pt x="2245" y="1738"/>
                      <a:pt x="2248" y="1744"/>
                      <a:pt x="2246" y="1750"/>
                    </a:cubicBezTo>
                    <a:cubicBezTo>
                      <a:pt x="2244" y="1756"/>
                      <a:pt x="2236" y="1762"/>
                      <a:pt x="2227" y="1760"/>
                    </a:cubicBezTo>
                    <a:cubicBezTo>
                      <a:pt x="2226" y="1768"/>
                      <a:pt x="2200" y="1768"/>
                      <a:pt x="2182" y="1748"/>
                    </a:cubicBezTo>
                    <a:close/>
                    <a:moveTo>
                      <a:pt x="1897" y="1687"/>
                    </a:moveTo>
                    <a:cubicBezTo>
                      <a:pt x="1901" y="1698"/>
                      <a:pt x="1908" y="1706"/>
                      <a:pt x="1920" y="1709"/>
                    </a:cubicBezTo>
                    <a:cubicBezTo>
                      <a:pt x="1928" y="1712"/>
                      <a:pt x="1937" y="1710"/>
                      <a:pt x="1945" y="1706"/>
                    </a:cubicBezTo>
                    <a:cubicBezTo>
                      <a:pt x="1949" y="1704"/>
                      <a:pt x="1951" y="1701"/>
                      <a:pt x="1954" y="1698"/>
                    </a:cubicBezTo>
                    <a:cubicBezTo>
                      <a:pt x="1953" y="1699"/>
                      <a:pt x="1952" y="1700"/>
                      <a:pt x="1951" y="1700"/>
                    </a:cubicBezTo>
                    <a:cubicBezTo>
                      <a:pt x="1944" y="1705"/>
                      <a:pt x="1935" y="1702"/>
                      <a:pt x="1931" y="1695"/>
                    </a:cubicBezTo>
                    <a:cubicBezTo>
                      <a:pt x="1926" y="1688"/>
                      <a:pt x="1929" y="1679"/>
                      <a:pt x="1935" y="1675"/>
                    </a:cubicBezTo>
                    <a:cubicBezTo>
                      <a:pt x="1946" y="1669"/>
                      <a:pt x="1958" y="1676"/>
                      <a:pt x="1958" y="1688"/>
                    </a:cubicBezTo>
                    <a:cubicBezTo>
                      <a:pt x="1958" y="1696"/>
                      <a:pt x="1953" y="1703"/>
                      <a:pt x="1947" y="1708"/>
                    </a:cubicBezTo>
                    <a:cubicBezTo>
                      <a:pt x="1938" y="1713"/>
                      <a:pt x="1928" y="1715"/>
                      <a:pt x="1919" y="1713"/>
                    </a:cubicBezTo>
                    <a:cubicBezTo>
                      <a:pt x="1906" y="1709"/>
                      <a:pt x="1898" y="1700"/>
                      <a:pt x="1893" y="1688"/>
                    </a:cubicBezTo>
                    <a:cubicBezTo>
                      <a:pt x="1890" y="1678"/>
                      <a:pt x="1891" y="1668"/>
                      <a:pt x="1894" y="1660"/>
                    </a:cubicBezTo>
                    <a:cubicBezTo>
                      <a:pt x="1893" y="1661"/>
                      <a:pt x="1891" y="1663"/>
                      <a:pt x="1889" y="1665"/>
                    </a:cubicBezTo>
                    <a:cubicBezTo>
                      <a:pt x="1882" y="1672"/>
                      <a:pt x="1875" y="1677"/>
                      <a:pt x="1866" y="1681"/>
                    </a:cubicBezTo>
                    <a:cubicBezTo>
                      <a:pt x="1863" y="1683"/>
                      <a:pt x="1861" y="1684"/>
                      <a:pt x="1859" y="1685"/>
                    </a:cubicBezTo>
                    <a:cubicBezTo>
                      <a:pt x="1854" y="1686"/>
                      <a:pt x="1850" y="1688"/>
                      <a:pt x="1846" y="1689"/>
                    </a:cubicBezTo>
                    <a:cubicBezTo>
                      <a:pt x="1844" y="1689"/>
                      <a:pt x="1830" y="1691"/>
                      <a:pt x="1830" y="1689"/>
                    </a:cubicBezTo>
                    <a:cubicBezTo>
                      <a:pt x="1830" y="1687"/>
                      <a:pt x="1838" y="1686"/>
                      <a:pt x="1840" y="1686"/>
                    </a:cubicBezTo>
                    <a:cubicBezTo>
                      <a:pt x="1846" y="1684"/>
                      <a:pt x="1851" y="1683"/>
                      <a:pt x="1857" y="1680"/>
                    </a:cubicBezTo>
                    <a:cubicBezTo>
                      <a:pt x="1859" y="1679"/>
                      <a:pt x="1861" y="1678"/>
                      <a:pt x="1864" y="1677"/>
                    </a:cubicBezTo>
                    <a:cubicBezTo>
                      <a:pt x="1872" y="1673"/>
                      <a:pt x="1879" y="1668"/>
                      <a:pt x="1886" y="1662"/>
                    </a:cubicBezTo>
                    <a:cubicBezTo>
                      <a:pt x="1887" y="1662"/>
                      <a:pt x="1887" y="1661"/>
                      <a:pt x="1889" y="1660"/>
                    </a:cubicBezTo>
                    <a:cubicBezTo>
                      <a:pt x="1886" y="1661"/>
                      <a:pt x="1883" y="1662"/>
                      <a:pt x="1881" y="1664"/>
                    </a:cubicBezTo>
                    <a:cubicBezTo>
                      <a:pt x="1873" y="1667"/>
                      <a:pt x="1866" y="1669"/>
                      <a:pt x="1858" y="1669"/>
                    </a:cubicBezTo>
                    <a:cubicBezTo>
                      <a:pt x="1834" y="1669"/>
                      <a:pt x="1823" y="1651"/>
                      <a:pt x="1822" y="1632"/>
                    </a:cubicBezTo>
                    <a:cubicBezTo>
                      <a:pt x="1820" y="1615"/>
                      <a:pt x="1826" y="1597"/>
                      <a:pt x="1840" y="1588"/>
                    </a:cubicBezTo>
                    <a:cubicBezTo>
                      <a:pt x="1853" y="1580"/>
                      <a:pt x="1867" y="1580"/>
                      <a:pt x="1878" y="1590"/>
                    </a:cubicBezTo>
                    <a:cubicBezTo>
                      <a:pt x="1883" y="1594"/>
                      <a:pt x="1886" y="1599"/>
                      <a:pt x="1888" y="1605"/>
                    </a:cubicBezTo>
                    <a:cubicBezTo>
                      <a:pt x="1890" y="1611"/>
                      <a:pt x="1890" y="1615"/>
                      <a:pt x="1887" y="1620"/>
                    </a:cubicBezTo>
                    <a:cubicBezTo>
                      <a:pt x="1884" y="1626"/>
                      <a:pt x="1879" y="1630"/>
                      <a:pt x="1873" y="1631"/>
                    </a:cubicBezTo>
                    <a:cubicBezTo>
                      <a:pt x="1868" y="1632"/>
                      <a:pt x="1865" y="1631"/>
                      <a:pt x="1862" y="1628"/>
                    </a:cubicBezTo>
                    <a:cubicBezTo>
                      <a:pt x="1858" y="1625"/>
                      <a:pt x="1857" y="1621"/>
                      <a:pt x="1857" y="1616"/>
                    </a:cubicBezTo>
                    <a:cubicBezTo>
                      <a:pt x="1857" y="1611"/>
                      <a:pt x="1860" y="1606"/>
                      <a:pt x="1865" y="1605"/>
                    </a:cubicBezTo>
                    <a:cubicBezTo>
                      <a:pt x="1870" y="1603"/>
                      <a:pt x="1875" y="1605"/>
                      <a:pt x="1878" y="1610"/>
                    </a:cubicBezTo>
                    <a:cubicBezTo>
                      <a:pt x="1881" y="1615"/>
                      <a:pt x="1880" y="1622"/>
                      <a:pt x="1874" y="1625"/>
                    </a:cubicBezTo>
                    <a:cubicBezTo>
                      <a:pt x="1869" y="1628"/>
                      <a:pt x="1862" y="1627"/>
                      <a:pt x="1859" y="1621"/>
                    </a:cubicBezTo>
                    <a:cubicBezTo>
                      <a:pt x="1858" y="1619"/>
                      <a:pt x="1857" y="1617"/>
                      <a:pt x="1857" y="1615"/>
                    </a:cubicBezTo>
                    <a:cubicBezTo>
                      <a:pt x="1857" y="1615"/>
                      <a:pt x="1857" y="1616"/>
                      <a:pt x="1857" y="1616"/>
                    </a:cubicBezTo>
                    <a:cubicBezTo>
                      <a:pt x="1857" y="1621"/>
                      <a:pt x="1859" y="1625"/>
                      <a:pt x="1862" y="1628"/>
                    </a:cubicBezTo>
                    <a:cubicBezTo>
                      <a:pt x="1865" y="1630"/>
                      <a:pt x="1869" y="1631"/>
                      <a:pt x="1872" y="1631"/>
                    </a:cubicBezTo>
                    <a:cubicBezTo>
                      <a:pt x="1879" y="1630"/>
                      <a:pt x="1884" y="1626"/>
                      <a:pt x="1886" y="1620"/>
                    </a:cubicBezTo>
                    <a:cubicBezTo>
                      <a:pt x="1888" y="1615"/>
                      <a:pt x="1888" y="1611"/>
                      <a:pt x="1887" y="1606"/>
                    </a:cubicBezTo>
                    <a:cubicBezTo>
                      <a:pt x="1885" y="1600"/>
                      <a:pt x="1882" y="1595"/>
                      <a:pt x="1877" y="1591"/>
                    </a:cubicBezTo>
                    <a:cubicBezTo>
                      <a:pt x="1866" y="1583"/>
                      <a:pt x="1853" y="1582"/>
                      <a:pt x="1842" y="1590"/>
                    </a:cubicBezTo>
                    <a:cubicBezTo>
                      <a:pt x="1828" y="1599"/>
                      <a:pt x="1823" y="1617"/>
                      <a:pt x="1825" y="1633"/>
                    </a:cubicBezTo>
                    <a:cubicBezTo>
                      <a:pt x="1827" y="1650"/>
                      <a:pt x="1837" y="1665"/>
                      <a:pt x="1857" y="1665"/>
                    </a:cubicBezTo>
                    <a:cubicBezTo>
                      <a:pt x="1865" y="1664"/>
                      <a:pt x="1871" y="1662"/>
                      <a:pt x="1879" y="1659"/>
                    </a:cubicBezTo>
                    <a:cubicBezTo>
                      <a:pt x="1883" y="1657"/>
                      <a:pt x="1887" y="1655"/>
                      <a:pt x="1891" y="1652"/>
                    </a:cubicBezTo>
                    <a:cubicBezTo>
                      <a:pt x="1906" y="1643"/>
                      <a:pt x="1917" y="1630"/>
                      <a:pt x="1933" y="1623"/>
                    </a:cubicBezTo>
                    <a:cubicBezTo>
                      <a:pt x="1949" y="1617"/>
                      <a:pt x="1966" y="1618"/>
                      <a:pt x="1984" y="1626"/>
                    </a:cubicBezTo>
                    <a:cubicBezTo>
                      <a:pt x="1993" y="1630"/>
                      <a:pt x="1999" y="1635"/>
                      <a:pt x="2005" y="1642"/>
                    </a:cubicBezTo>
                    <a:cubicBezTo>
                      <a:pt x="2008" y="1645"/>
                      <a:pt x="2010" y="1648"/>
                      <a:pt x="2012" y="1651"/>
                    </a:cubicBezTo>
                    <a:cubicBezTo>
                      <a:pt x="2012" y="1648"/>
                      <a:pt x="2013" y="1645"/>
                      <a:pt x="2014" y="1642"/>
                    </a:cubicBezTo>
                    <a:cubicBezTo>
                      <a:pt x="2017" y="1631"/>
                      <a:pt x="2026" y="1624"/>
                      <a:pt x="2038" y="1623"/>
                    </a:cubicBezTo>
                    <a:cubicBezTo>
                      <a:pt x="2048" y="1622"/>
                      <a:pt x="2059" y="1626"/>
                      <a:pt x="2064" y="1635"/>
                    </a:cubicBezTo>
                    <a:cubicBezTo>
                      <a:pt x="2069" y="1644"/>
                      <a:pt x="2068" y="1653"/>
                      <a:pt x="2062" y="1660"/>
                    </a:cubicBezTo>
                    <a:cubicBezTo>
                      <a:pt x="2059" y="1664"/>
                      <a:pt x="2054" y="1666"/>
                      <a:pt x="2049" y="1666"/>
                    </a:cubicBezTo>
                    <a:cubicBezTo>
                      <a:pt x="2046" y="1666"/>
                      <a:pt x="2043" y="1665"/>
                      <a:pt x="2040" y="1663"/>
                    </a:cubicBezTo>
                    <a:cubicBezTo>
                      <a:pt x="2036" y="1660"/>
                      <a:pt x="2034" y="1654"/>
                      <a:pt x="2036" y="1650"/>
                    </a:cubicBezTo>
                    <a:cubicBezTo>
                      <a:pt x="2039" y="1644"/>
                      <a:pt x="2045" y="1642"/>
                      <a:pt x="2051" y="1644"/>
                    </a:cubicBezTo>
                    <a:cubicBezTo>
                      <a:pt x="2056" y="1647"/>
                      <a:pt x="2058" y="1653"/>
                      <a:pt x="2056" y="1659"/>
                    </a:cubicBezTo>
                    <a:cubicBezTo>
                      <a:pt x="2054" y="1663"/>
                      <a:pt x="2049" y="1666"/>
                      <a:pt x="2044" y="1665"/>
                    </a:cubicBezTo>
                    <a:cubicBezTo>
                      <a:pt x="2051" y="1667"/>
                      <a:pt x="2058" y="1664"/>
                      <a:pt x="2062" y="1659"/>
                    </a:cubicBezTo>
                    <a:cubicBezTo>
                      <a:pt x="2067" y="1653"/>
                      <a:pt x="2068" y="1644"/>
                      <a:pt x="2063" y="1636"/>
                    </a:cubicBezTo>
                    <a:cubicBezTo>
                      <a:pt x="2058" y="1627"/>
                      <a:pt x="2048" y="1623"/>
                      <a:pt x="2038" y="1624"/>
                    </a:cubicBezTo>
                    <a:cubicBezTo>
                      <a:pt x="2032" y="1625"/>
                      <a:pt x="2026" y="1628"/>
                      <a:pt x="2022" y="1632"/>
                    </a:cubicBezTo>
                    <a:cubicBezTo>
                      <a:pt x="2008" y="1646"/>
                      <a:pt x="2022" y="1664"/>
                      <a:pt x="2022" y="1686"/>
                    </a:cubicBezTo>
                    <a:cubicBezTo>
                      <a:pt x="2023" y="1709"/>
                      <a:pt x="2015" y="1732"/>
                      <a:pt x="2001" y="1749"/>
                    </a:cubicBezTo>
                    <a:cubicBezTo>
                      <a:pt x="2016" y="1723"/>
                      <a:pt x="2025" y="1695"/>
                      <a:pt x="2015" y="1666"/>
                    </a:cubicBezTo>
                    <a:cubicBezTo>
                      <a:pt x="2012" y="1657"/>
                      <a:pt x="2008" y="1651"/>
                      <a:pt x="2002" y="1645"/>
                    </a:cubicBezTo>
                    <a:cubicBezTo>
                      <a:pt x="1996" y="1638"/>
                      <a:pt x="1990" y="1634"/>
                      <a:pt x="1982" y="1630"/>
                    </a:cubicBezTo>
                    <a:cubicBezTo>
                      <a:pt x="1958" y="1619"/>
                      <a:pt x="1935" y="1624"/>
                      <a:pt x="1916" y="1640"/>
                    </a:cubicBezTo>
                    <a:cubicBezTo>
                      <a:pt x="1901" y="1652"/>
                      <a:pt x="1892" y="1667"/>
                      <a:pt x="1897" y="1687"/>
                    </a:cubicBezTo>
                    <a:close/>
                    <a:moveTo>
                      <a:pt x="1692" y="1715"/>
                    </a:moveTo>
                    <a:cubicBezTo>
                      <a:pt x="1693" y="1712"/>
                      <a:pt x="1696" y="1711"/>
                      <a:pt x="1699" y="1712"/>
                    </a:cubicBezTo>
                    <a:cubicBezTo>
                      <a:pt x="1702" y="1714"/>
                      <a:pt x="1703" y="1717"/>
                      <a:pt x="1701" y="1719"/>
                    </a:cubicBezTo>
                    <a:cubicBezTo>
                      <a:pt x="1700" y="1722"/>
                      <a:pt x="1697" y="1723"/>
                      <a:pt x="1695" y="1722"/>
                    </a:cubicBezTo>
                    <a:cubicBezTo>
                      <a:pt x="1692" y="1720"/>
                      <a:pt x="1691" y="1717"/>
                      <a:pt x="1692" y="1715"/>
                    </a:cubicBezTo>
                    <a:close/>
                    <a:moveTo>
                      <a:pt x="1825" y="1748"/>
                    </a:moveTo>
                    <a:cubicBezTo>
                      <a:pt x="1828" y="1752"/>
                      <a:pt x="1834" y="1756"/>
                      <a:pt x="1839" y="1753"/>
                    </a:cubicBezTo>
                    <a:cubicBezTo>
                      <a:pt x="1842" y="1752"/>
                      <a:pt x="1843" y="1749"/>
                      <a:pt x="1843" y="1746"/>
                    </a:cubicBezTo>
                    <a:cubicBezTo>
                      <a:pt x="1843" y="1743"/>
                      <a:pt x="1840" y="1740"/>
                      <a:pt x="1837" y="1740"/>
                    </a:cubicBezTo>
                    <a:cubicBezTo>
                      <a:pt x="1834" y="1741"/>
                      <a:pt x="1832" y="1743"/>
                      <a:pt x="1832" y="1746"/>
                    </a:cubicBezTo>
                    <a:cubicBezTo>
                      <a:pt x="1829" y="1741"/>
                      <a:pt x="1836" y="1734"/>
                      <a:pt x="1843" y="1739"/>
                    </a:cubicBezTo>
                    <a:cubicBezTo>
                      <a:pt x="1846" y="1741"/>
                      <a:pt x="1848" y="1745"/>
                      <a:pt x="1847" y="1749"/>
                    </a:cubicBezTo>
                    <a:cubicBezTo>
                      <a:pt x="1844" y="1757"/>
                      <a:pt x="1837" y="1759"/>
                      <a:pt x="1830" y="1757"/>
                    </a:cubicBezTo>
                    <a:cubicBezTo>
                      <a:pt x="1824" y="1755"/>
                      <a:pt x="1821" y="1748"/>
                      <a:pt x="1821" y="1741"/>
                    </a:cubicBezTo>
                    <a:cubicBezTo>
                      <a:pt x="1820" y="1760"/>
                      <a:pt x="1838" y="1785"/>
                      <a:pt x="1849" y="1793"/>
                    </a:cubicBezTo>
                    <a:cubicBezTo>
                      <a:pt x="1848" y="1793"/>
                      <a:pt x="1846" y="1794"/>
                      <a:pt x="1846" y="1795"/>
                    </a:cubicBezTo>
                    <a:cubicBezTo>
                      <a:pt x="1828" y="1782"/>
                      <a:pt x="1814" y="1755"/>
                      <a:pt x="1818" y="1738"/>
                    </a:cubicBezTo>
                    <a:cubicBezTo>
                      <a:pt x="1800" y="1756"/>
                      <a:pt x="1785" y="1765"/>
                      <a:pt x="1775" y="1779"/>
                    </a:cubicBezTo>
                    <a:cubicBezTo>
                      <a:pt x="1770" y="1786"/>
                      <a:pt x="1767" y="1794"/>
                      <a:pt x="1769" y="1802"/>
                    </a:cubicBezTo>
                    <a:cubicBezTo>
                      <a:pt x="1768" y="1802"/>
                      <a:pt x="1766" y="1805"/>
                      <a:pt x="1766" y="1807"/>
                    </a:cubicBezTo>
                    <a:cubicBezTo>
                      <a:pt x="1761" y="1798"/>
                      <a:pt x="1765" y="1785"/>
                      <a:pt x="1773" y="1775"/>
                    </a:cubicBezTo>
                    <a:cubicBezTo>
                      <a:pt x="1774" y="1774"/>
                      <a:pt x="1775" y="1774"/>
                      <a:pt x="1775" y="1773"/>
                    </a:cubicBezTo>
                    <a:cubicBezTo>
                      <a:pt x="1761" y="1780"/>
                      <a:pt x="1749" y="1797"/>
                      <a:pt x="1745" y="1814"/>
                    </a:cubicBezTo>
                    <a:cubicBezTo>
                      <a:pt x="1743" y="1821"/>
                      <a:pt x="1742" y="1830"/>
                      <a:pt x="1745" y="1836"/>
                    </a:cubicBezTo>
                    <a:cubicBezTo>
                      <a:pt x="1747" y="1840"/>
                      <a:pt x="1753" y="1843"/>
                      <a:pt x="1757" y="1841"/>
                    </a:cubicBezTo>
                    <a:cubicBezTo>
                      <a:pt x="1758" y="1840"/>
                      <a:pt x="1759" y="1839"/>
                      <a:pt x="1759" y="1837"/>
                    </a:cubicBezTo>
                    <a:cubicBezTo>
                      <a:pt x="1758" y="1836"/>
                      <a:pt x="1757" y="1835"/>
                      <a:pt x="1756" y="1835"/>
                    </a:cubicBezTo>
                    <a:cubicBezTo>
                      <a:pt x="1755" y="1835"/>
                      <a:pt x="1754" y="1835"/>
                      <a:pt x="1753" y="1836"/>
                    </a:cubicBezTo>
                    <a:cubicBezTo>
                      <a:pt x="1752" y="1837"/>
                      <a:pt x="1753" y="1839"/>
                      <a:pt x="1754" y="1839"/>
                    </a:cubicBezTo>
                    <a:cubicBezTo>
                      <a:pt x="1755" y="1839"/>
                      <a:pt x="1756" y="1839"/>
                      <a:pt x="1756" y="1838"/>
                    </a:cubicBezTo>
                    <a:cubicBezTo>
                      <a:pt x="1756" y="1839"/>
                      <a:pt x="1756" y="1840"/>
                      <a:pt x="1754" y="1840"/>
                    </a:cubicBezTo>
                    <a:cubicBezTo>
                      <a:pt x="1753" y="1840"/>
                      <a:pt x="1751" y="1839"/>
                      <a:pt x="1751" y="1838"/>
                    </a:cubicBezTo>
                    <a:cubicBezTo>
                      <a:pt x="1750" y="1835"/>
                      <a:pt x="1752" y="1832"/>
                      <a:pt x="1754" y="1832"/>
                    </a:cubicBezTo>
                    <a:cubicBezTo>
                      <a:pt x="1756" y="1831"/>
                      <a:pt x="1758" y="1831"/>
                      <a:pt x="1760" y="1832"/>
                    </a:cubicBezTo>
                    <a:cubicBezTo>
                      <a:pt x="1762" y="1833"/>
                      <a:pt x="1762" y="1835"/>
                      <a:pt x="1763" y="1837"/>
                    </a:cubicBezTo>
                    <a:cubicBezTo>
                      <a:pt x="1763" y="1840"/>
                      <a:pt x="1762" y="1842"/>
                      <a:pt x="1759" y="1843"/>
                    </a:cubicBezTo>
                    <a:cubicBezTo>
                      <a:pt x="1754" y="1846"/>
                      <a:pt x="1749" y="1843"/>
                      <a:pt x="1746" y="1840"/>
                    </a:cubicBezTo>
                    <a:cubicBezTo>
                      <a:pt x="1745" y="1838"/>
                      <a:pt x="1743" y="1835"/>
                      <a:pt x="1743" y="1833"/>
                    </a:cubicBezTo>
                    <a:cubicBezTo>
                      <a:pt x="1744" y="1844"/>
                      <a:pt x="1750" y="1851"/>
                      <a:pt x="1758" y="1855"/>
                    </a:cubicBezTo>
                    <a:cubicBezTo>
                      <a:pt x="1764" y="1858"/>
                      <a:pt x="1770" y="1859"/>
                      <a:pt x="1775" y="1856"/>
                    </a:cubicBezTo>
                    <a:cubicBezTo>
                      <a:pt x="1776" y="1856"/>
                      <a:pt x="1776" y="1856"/>
                      <a:pt x="1776" y="1856"/>
                    </a:cubicBezTo>
                    <a:cubicBezTo>
                      <a:pt x="1770" y="1857"/>
                      <a:pt x="1764" y="1853"/>
                      <a:pt x="1767" y="1846"/>
                    </a:cubicBezTo>
                    <a:cubicBezTo>
                      <a:pt x="1769" y="1840"/>
                      <a:pt x="1779" y="1834"/>
                      <a:pt x="1772" y="1821"/>
                    </a:cubicBezTo>
                    <a:cubicBezTo>
                      <a:pt x="1778" y="1825"/>
                      <a:pt x="1783" y="1831"/>
                      <a:pt x="1785" y="1837"/>
                    </a:cubicBezTo>
                    <a:cubicBezTo>
                      <a:pt x="1786" y="1843"/>
                      <a:pt x="1785" y="1851"/>
                      <a:pt x="1780" y="1855"/>
                    </a:cubicBezTo>
                    <a:cubicBezTo>
                      <a:pt x="1774" y="1860"/>
                      <a:pt x="1764" y="1860"/>
                      <a:pt x="1757" y="1857"/>
                    </a:cubicBezTo>
                    <a:cubicBezTo>
                      <a:pt x="1747" y="1851"/>
                      <a:pt x="1741" y="1841"/>
                      <a:pt x="1741" y="1830"/>
                    </a:cubicBezTo>
                    <a:cubicBezTo>
                      <a:pt x="1740" y="1820"/>
                      <a:pt x="1745" y="1804"/>
                      <a:pt x="1751" y="1795"/>
                    </a:cubicBezTo>
                    <a:cubicBezTo>
                      <a:pt x="1755" y="1787"/>
                      <a:pt x="1764" y="1778"/>
                      <a:pt x="1771" y="1773"/>
                    </a:cubicBezTo>
                    <a:cubicBezTo>
                      <a:pt x="1766" y="1775"/>
                      <a:pt x="1760" y="1776"/>
                      <a:pt x="1754" y="1776"/>
                    </a:cubicBezTo>
                    <a:cubicBezTo>
                      <a:pt x="1741" y="1776"/>
                      <a:pt x="1731" y="1773"/>
                      <a:pt x="1720" y="1766"/>
                    </a:cubicBezTo>
                    <a:cubicBezTo>
                      <a:pt x="1716" y="1763"/>
                      <a:pt x="1713" y="1761"/>
                      <a:pt x="1710" y="1758"/>
                    </a:cubicBezTo>
                    <a:cubicBezTo>
                      <a:pt x="1711" y="1757"/>
                      <a:pt x="1712" y="1757"/>
                      <a:pt x="1713" y="1756"/>
                    </a:cubicBezTo>
                    <a:cubicBezTo>
                      <a:pt x="1716" y="1758"/>
                      <a:pt x="1719" y="1761"/>
                      <a:pt x="1722" y="1763"/>
                    </a:cubicBezTo>
                    <a:cubicBezTo>
                      <a:pt x="1732" y="1769"/>
                      <a:pt x="1741" y="1772"/>
                      <a:pt x="1754" y="1772"/>
                    </a:cubicBezTo>
                    <a:cubicBezTo>
                      <a:pt x="1770" y="1770"/>
                      <a:pt x="1783" y="1763"/>
                      <a:pt x="1795" y="1754"/>
                    </a:cubicBezTo>
                    <a:cubicBezTo>
                      <a:pt x="1791" y="1755"/>
                      <a:pt x="1787" y="1756"/>
                      <a:pt x="1783" y="1757"/>
                    </a:cubicBezTo>
                    <a:cubicBezTo>
                      <a:pt x="1783" y="1757"/>
                      <a:pt x="1783" y="1757"/>
                      <a:pt x="1783" y="1757"/>
                    </a:cubicBezTo>
                    <a:cubicBezTo>
                      <a:pt x="1775" y="1758"/>
                      <a:pt x="1766" y="1758"/>
                      <a:pt x="1759" y="1753"/>
                    </a:cubicBezTo>
                    <a:cubicBezTo>
                      <a:pt x="1767" y="1755"/>
                      <a:pt x="1774" y="1756"/>
                      <a:pt x="1783" y="1754"/>
                    </a:cubicBezTo>
                    <a:cubicBezTo>
                      <a:pt x="1783" y="1754"/>
                      <a:pt x="1783" y="1754"/>
                      <a:pt x="1783" y="1754"/>
                    </a:cubicBezTo>
                    <a:cubicBezTo>
                      <a:pt x="1800" y="1751"/>
                      <a:pt x="1803" y="1747"/>
                      <a:pt x="1815" y="1735"/>
                    </a:cubicBezTo>
                    <a:cubicBezTo>
                      <a:pt x="1833" y="1715"/>
                      <a:pt x="1851" y="1693"/>
                      <a:pt x="1874" y="1684"/>
                    </a:cubicBezTo>
                    <a:cubicBezTo>
                      <a:pt x="1860" y="1692"/>
                      <a:pt x="1814" y="1729"/>
                      <a:pt x="1825" y="1748"/>
                    </a:cubicBezTo>
                    <a:close/>
                    <a:moveTo>
                      <a:pt x="1771" y="1754"/>
                    </a:moveTo>
                    <a:cubicBezTo>
                      <a:pt x="1773" y="1742"/>
                      <a:pt x="1755" y="1741"/>
                      <a:pt x="1750" y="1740"/>
                    </a:cubicBezTo>
                    <a:cubicBezTo>
                      <a:pt x="1745" y="1739"/>
                      <a:pt x="1743" y="1737"/>
                      <a:pt x="1741" y="1733"/>
                    </a:cubicBezTo>
                    <a:cubicBezTo>
                      <a:pt x="1740" y="1739"/>
                      <a:pt x="1744" y="1751"/>
                      <a:pt x="1748" y="1755"/>
                    </a:cubicBezTo>
                    <a:cubicBezTo>
                      <a:pt x="1753" y="1762"/>
                      <a:pt x="1761" y="1765"/>
                      <a:pt x="1769" y="1758"/>
                    </a:cubicBezTo>
                    <a:cubicBezTo>
                      <a:pt x="1765" y="1758"/>
                      <a:pt x="1758" y="1755"/>
                      <a:pt x="1756" y="1751"/>
                    </a:cubicBezTo>
                    <a:cubicBezTo>
                      <a:pt x="1758" y="1752"/>
                      <a:pt x="1765" y="1755"/>
                      <a:pt x="1771" y="1754"/>
                    </a:cubicBezTo>
                    <a:close/>
                    <a:moveTo>
                      <a:pt x="1802" y="1823"/>
                    </a:moveTo>
                    <a:cubicBezTo>
                      <a:pt x="1800" y="1825"/>
                      <a:pt x="1800" y="1829"/>
                      <a:pt x="1802" y="1831"/>
                    </a:cubicBezTo>
                    <a:cubicBezTo>
                      <a:pt x="1804" y="1833"/>
                      <a:pt x="1808" y="1833"/>
                      <a:pt x="1810" y="1830"/>
                    </a:cubicBezTo>
                    <a:cubicBezTo>
                      <a:pt x="1812" y="1828"/>
                      <a:pt x="1812" y="1825"/>
                      <a:pt x="1810" y="1822"/>
                    </a:cubicBezTo>
                    <a:cubicBezTo>
                      <a:pt x="1807" y="1820"/>
                      <a:pt x="1804" y="1820"/>
                      <a:pt x="1802" y="1823"/>
                    </a:cubicBezTo>
                    <a:close/>
                    <a:moveTo>
                      <a:pt x="1786" y="1816"/>
                    </a:moveTo>
                    <a:cubicBezTo>
                      <a:pt x="1783" y="1819"/>
                      <a:pt x="1784" y="1823"/>
                      <a:pt x="1786" y="1826"/>
                    </a:cubicBezTo>
                    <a:cubicBezTo>
                      <a:pt x="1789" y="1828"/>
                      <a:pt x="1794" y="1828"/>
                      <a:pt x="1796" y="1825"/>
                    </a:cubicBezTo>
                    <a:cubicBezTo>
                      <a:pt x="1799" y="1823"/>
                      <a:pt x="1799" y="1818"/>
                      <a:pt x="1796" y="1815"/>
                    </a:cubicBezTo>
                    <a:cubicBezTo>
                      <a:pt x="1793" y="1813"/>
                      <a:pt x="1789" y="1813"/>
                      <a:pt x="1786" y="1816"/>
                    </a:cubicBezTo>
                    <a:close/>
                    <a:moveTo>
                      <a:pt x="1768" y="1803"/>
                    </a:moveTo>
                    <a:cubicBezTo>
                      <a:pt x="1765" y="1807"/>
                      <a:pt x="1765" y="1813"/>
                      <a:pt x="1769" y="1816"/>
                    </a:cubicBezTo>
                    <a:cubicBezTo>
                      <a:pt x="1773" y="1820"/>
                      <a:pt x="1779" y="1820"/>
                      <a:pt x="1782" y="1816"/>
                    </a:cubicBezTo>
                    <a:cubicBezTo>
                      <a:pt x="1786" y="1812"/>
                      <a:pt x="1786" y="1806"/>
                      <a:pt x="1782" y="1803"/>
                    </a:cubicBezTo>
                    <a:cubicBezTo>
                      <a:pt x="1778" y="1799"/>
                      <a:pt x="1772" y="1799"/>
                      <a:pt x="1768" y="1803"/>
                    </a:cubicBezTo>
                    <a:close/>
                    <a:moveTo>
                      <a:pt x="1694" y="1743"/>
                    </a:moveTo>
                    <a:cubicBezTo>
                      <a:pt x="1697" y="1738"/>
                      <a:pt x="1703" y="1736"/>
                      <a:pt x="1708" y="1739"/>
                    </a:cubicBezTo>
                    <a:cubicBezTo>
                      <a:pt x="1713" y="1741"/>
                      <a:pt x="1715" y="1747"/>
                      <a:pt x="1713" y="1752"/>
                    </a:cubicBezTo>
                    <a:cubicBezTo>
                      <a:pt x="1710" y="1757"/>
                      <a:pt x="1704" y="1760"/>
                      <a:pt x="1699" y="1757"/>
                    </a:cubicBezTo>
                    <a:cubicBezTo>
                      <a:pt x="1694" y="1755"/>
                      <a:pt x="1692" y="1749"/>
                      <a:pt x="1694" y="1743"/>
                    </a:cubicBezTo>
                    <a:close/>
                    <a:moveTo>
                      <a:pt x="1690" y="1728"/>
                    </a:moveTo>
                    <a:cubicBezTo>
                      <a:pt x="1691" y="1724"/>
                      <a:pt x="1695" y="1723"/>
                      <a:pt x="1698" y="1724"/>
                    </a:cubicBezTo>
                    <a:cubicBezTo>
                      <a:pt x="1702" y="1726"/>
                      <a:pt x="1703" y="1730"/>
                      <a:pt x="1702" y="1733"/>
                    </a:cubicBezTo>
                    <a:cubicBezTo>
                      <a:pt x="1700" y="1737"/>
                      <a:pt x="1696" y="1738"/>
                      <a:pt x="1693" y="1736"/>
                    </a:cubicBezTo>
                    <a:cubicBezTo>
                      <a:pt x="1689" y="1735"/>
                      <a:pt x="1688" y="1731"/>
                      <a:pt x="1690" y="1728"/>
                    </a:cubicBezTo>
                    <a:close/>
                    <a:moveTo>
                      <a:pt x="1815" y="1606"/>
                    </a:moveTo>
                    <a:cubicBezTo>
                      <a:pt x="1827" y="1597"/>
                      <a:pt x="1837" y="1585"/>
                      <a:pt x="1840" y="1572"/>
                    </a:cubicBezTo>
                    <a:cubicBezTo>
                      <a:pt x="1844" y="1559"/>
                      <a:pt x="1840" y="1544"/>
                      <a:pt x="1829" y="1535"/>
                    </a:cubicBezTo>
                    <a:cubicBezTo>
                      <a:pt x="1823" y="1530"/>
                      <a:pt x="1814" y="1528"/>
                      <a:pt x="1807" y="1527"/>
                    </a:cubicBezTo>
                    <a:cubicBezTo>
                      <a:pt x="1797" y="1528"/>
                      <a:pt x="1791" y="1529"/>
                      <a:pt x="1783" y="1533"/>
                    </a:cubicBezTo>
                    <a:cubicBezTo>
                      <a:pt x="1775" y="1537"/>
                      <a:pt x="1770" y="1542"/>
                      <a:pt x="1764" y="1549"/>
                    </a:cubicBezTo>
                    <a:cubicBezTo>
                      <a:pt x="1762" y="1552"/>
                      <a:pt x="1760" y="1555"/>
                      <a:pt x="1758" y="1558"/>
                    </a:cubicBezTo>
                    <a:cubicBezTo>
                      <a:pt x="1753" y="1567"/>
                      <a:pt x="1751" y="1575"/>
                      <a:pt x="1749" y="1586"/>
                    </a:cubicBezTo>
                    <a:cubicBezTo>
                      <a:pt x="1748" y="1600"/>
                      <a:pt x="1749" y="1612"/>
                      <a:pt x="1755" y="1625"/>
                    </a:cubicBezTo>
                    <a:cubicBezTo>
                      <a:pt x="1756" y="1626"/>
                      <a:pt x="1756" y="1627"/>
                      <a:pt x="1757" y="1628"/>
                    </a:cubicBezTo>
                    <a:cubicBezTo>
                      <a:pt x="1748" y="1623"/>
                      <a:pt x="1737" y="1620"/>
                      <a:pt x="1727" y="1620"/>
                    </a:cubicBezTo>
                    <a:cubicBezTo>
                      <a:pt x="1714" y="1620"/>
                      <a:pt x="1702" y="1624"/>
                      <a:pt x="1693" y="1633"/>
                    </a:cubicBezTo>
                    <a:cubicBezTo>
                      <a:pt x="1690" y="1637"/>
                      <a:pt x="1687" y="1642"/>
                      <a:pt x="1685" y="1648"/>
                    </a:cubicBezTo>
                    <a:cubicBezTo>
                      <a:pt x="1688" y="1642"/>
                      <a:pt x="1691" y="1638"/>
                      <a:pt x="1694" y="1635"/>
                    </a:cubicBezTo>
                    <a:cubicBezTo>
                      <a:pt x="1703" y="1626"/>
                      <a:pt x="1714" y="1623"/>
                      <a:pt x="1727" y="1623"/>
                    </a:cubicBezTo>
                    <a:cubicBezTo>
                      <a:pt x="1736" y="1624"/>
                      <a:pt x="1743" y="1626"/>
                      <a:pt x="1749" y="1630"/>
                    </a:cubicBezTo>
                    <a:cubicBezTo>
                      <a:pt x="1763" y="1636"/>
                      <a:pt x="1770" y="1646"/>
                      <a:pt x="1782" y="1654"/>
                    </a:cubicBezTo>
                    <a:cubicBezTo>
                      <a:pt x="1783" y="1655"/>
                      <a:pt x="1783" y="1655"/>
                      <a:pt x="1783" y="1655"/>
                    </a:cubicBezTo>
                    <a:cubicBezTo>
                      <a:pt x="1790" y="1659"/>
                      <a:pt x="1797" y="1662"/>
                      <a:pt x="1805" y="1665"/>
                    </a:cubicBezTo>
                    <a:cubicBezTo>
                      <a:pt x="1807" y="1665"/>
                      <a:pt x="1825" y="1671"/>
                      <a:pt x="1827" y="1668"/>
                    </a:cubicBezTo>
                    <a:cubicBezTo>
                      <a:pt x="1826" y="1667"/>
                      <a:pt x="1814" y="1663"/>
                      <a:pt x="1812" y="1663"/>
                    </a:cubicBezTo>
                    <a:cubicBezTo>
                      <a:pt x="1803" y="1659"/>
                      <a:pt x="1795" y="1656"/>
                      <a:pt x="1786" y="1651"/>
                    </a:cubicBezTo>
                    <a:cubicBezTo>
                      <a:pt x="1785" y="1650"/>
                      <a:pt x="1785" y="1650"/>
                      <a:pt x="1785" y="1650"/>
                    </a:cubicBezTo>
                    <a:cubicBezTo>
                      <a:pt x="1773" y="1643"/>
                      <a:pt x="1765" y="1636"/>
                      <a:pt x="1759" y="1623"/>
                    </a:cubicBezTo>
                    <a:cubicBezTo>
                      <a:pt x="1752" y="1609"/>
                      <a:pt x="1749" y="1592"/>
                      <a:pt x="1757" y="1577"/>
                    </a:cubicBezTo>
                    <a:cubicBezTo>
                      <a:pt x="1761" y="1569"/>
                      <a:pt x="1772" y="1560"/>
                      <a:pt x="1781" y="1565"/>
                    </a:cubicBezTo>
                    <a:cubicBezTo>
                      <a:pt x="1785" y="1566"/>
                      <a:pt x="1786" y="1570"/>
                      <a:pt x="1786" y="1573"/>
                    </a:cubicBezTo>
                    <a:cubicBezTo>
                      <a:pt x="1785" y="1576"/>
                      <a:pt x="1783" y="1578"/>
                      <a:pt x="1780" y="1579"/>
                    </a:cubicBezTo>
                    <a:cubicBezTo>
                      <a:pt x="1777" y="1579"/>
                      <a:pt x="1775" y="1578"/>
                      <a:pt x="1774" y="1576"/>
                    </a:cubicBezTo>
                    <a:cubicBezTo>
                      <a:pt x="1772" y="1574"/>
                      <a:pt x="1773" y="1570"/>
                      <a:pt x="1776" y="1570"/>
                    </a:cubicBezTo>
                    <a:cubicBezTo>
                      <a:pt x="1777" y="1569"/>
                      <a:pt x="1779" y="1569"/>
                      <a:pt x="1780" y="1571"/>
                    </a:cubicBezTo>
                    <a:cubicBezTo>
                      <a:pt x="1780" y="1568"/>
                      <a:pt x="1779" y="1567"/>
                      <a:pt x="1776" y="1567"/>
                    </a:cubicBezTo>
                    <a:cubicBezTo>
                      <a:pt x="1773" y="1567"/>
                      <a:pt x="1770" y="1569"/>
                      <a:pt x="1769" y="1572"/>
                    </a:cubicBezTo>
                    <a:cubicBezTo>
                      <a:pt x="1767" y="1578"/>
                      <a:pt x="1771" y="1584"/>
                      <a:pt x="1776" y="1585"/>
                    </a:cubicBezTo>
                    <a:cubicBezTo>
                      <a:pt x="1780" y="1587"/>
                      <a:pt x="1785" y="1586"/>
                      <a:pt x="1788" y="1583"/>
                    </a:cubicBezTo>
                    <a:cubicBezTo>
                      <a:pt x="1792" y="1581"/>
                      <a:pt x="1794" y="1577"/>
                      <a:pt x="1794" y="1573"/>
                    </a:cubicBezTo>
                    <a:cubicBezTo>
                      <a:pt x="1794" y="1568"/>
                      <a:pt x="1791" y="1562"/>
                      <a:pt x="1786" y="1560"/>
                    </a:cubicBezTo>
                    <a:cubicBezTo>
                      <a:pt x="1775" y="1554"/>
                      <a:pt x="1762" y="1562"/>
                      <a:pt x="1757" y="1572"/>
                    </a:cubicBezTo>
                    <a:cubicBezTo>
                      <a:pt x="1755" y="1576"/>
                      <a:pt x="1754" y="1580"/>
                      <a:pt x="1753" y="1583"/>
                    </a:cubicBezTo>
                    <a:cubicBezTo>
                      <a:pt x="1755" y="1571"/>
                      <a:pt x="1759" y="1561"/>
                      <a:pt x="1766" y="1550"/>
                    </a:cubicBezTo>
                    <a:cubicBezTo>
                      <a:pt x="1771" y="1544"/>
                      <a:pt x="1776" y="1539"/>
                      <a:pt x="1783" y="1535"/>
                    </a:cubicBezTo>
                    <a:cubicBezTo>
                      <a:pt x="1791" y="1531"/>
                      <a:pt x="1798" y="1529"/>
                      <a:pt x="1807" y="1529"/>
                    </a:cubicBezTo>
                    <a:cubicBezTo>
                      <a:pt x="1811" y="1529"/>
                      <a:pt x="1815" y="1530"/>
                      <a:pt x="1819" y="1531"/>
                    </a:cubicBezTo>
                    <a:cubicBezTo>
                      <a:pt x="1820" y="1532"/>
                      <a:pt x="1820" y="1532"/>
                      <a:pt x="1820" y="1532"/>
                    </a:cubicBezTo>
                    <a:cubicBezTo>
                      <a:pt x="1807" y="1529"/>
                      <a:pt x="1796" y="1538"/>
                      <a:pt x="1802" y="1554"/>
                    </a:cubicBezTo>
                    <a:cubicBezTo>
                      <a:pt x="1806" y="1566"/>
                      <a:pt x="1829" y="1577"/>
                      <a:pt x="1815" y="1606"/>
                    </a:cubicBezTo>
                    <a:close/>
                    <a:moveTo>
                      <a:pt x="1696" y="1635"/>
                    </a:moveTo>
                    <a:cubicBezTo>
                      <a:pt x="1708" y="1645"/>
                      <a:pt x="1693" y="1660"/>
                      <a:pt x="1689" y="1665"/>
                    </a:cubicBezTo>
                    <a:cubicBezTo>
                      <a:pt x="1686" y="1670"/>
                      <a:pt x="1685" y="1674"/>
                      <a:pt x="1686" y="1679"/>
                    </a:cubicBezTo>
                    <a:cubicBezTo>
                      <a:pt x="1682" y="1674"/>
                      <a:pt x="1675" y="1661"/>
                      <a:pt x="1674" y="1653"/>
                    </a:cubicBezTo>
                    <a:cubicBezTo>
                      <a:pt x="1673" y="1643"/>
                      <a:pt x="1679" y="1634"/>
                      <a:pt x="1691" y="1633"/>
                    </a:cubicBezTo>
                    <a:cubicBezTo>
                      <a:pt x="1687" y="1637"/>
                      <a:pt x="1684" y="1645"/>
                      <a:pt x="1685" y="1651"/>
                    </a:cubicBezTo>
                    <a:cubicBezTo>
                      <a:pt x="1686" y="1648"/>
                      <a:pt x="1690" y="1639"/>
                      <a:pt x="1696" y="1635"/>
                    </a:cubicBezTo>
                    <a:close/>
                    <a:moveTo>
                      <a:pt x="1978" y="1750"/>
                    </a:moveTo>
                    <a:cubicBezTo>
                      <a:pt x="1961" y="1763"/>
                      <a:pt x="1948" y="1767"/>
                      <a:pt x="1931" y="1777"/>
                    </a:cubicBezTo>
                    <a:cubicBezTo>
                      <a:pt x="1922" y="1782"/>
                      <a:pt x="1915" y="1787"/>
                      <a:pt x="1912" y="1797"/>
                    </a:cubicBezTo>
                    <a:cubicBezTo>
                      <a:pt x="1910" y="1805"/>
                      <a:pt x="1911" y="1813"/>
                      <a:pt x="1917" y="1820"/>
                    </a:cubicBezTo>
                    <a:cubicBezTo>
                      <a:pt x="1922" y="1825"/>
                      <a:pt x="1930" y="1827"/>
                      <a:pt x="1936" y="1824"/>
                    </a:cubicBezTo>
                    <a:cubicBezTo>
                      <a:pt x="1941" y="1823"/>
                      <a:pt x="1944" y="1820"/>
                      <a:pt x="1946" y="1815"/>
                    </a:cubicBezTo>
                    <a:cubicBezTo>
                      <a:pt x="1948" y="1809"/>
                      <a:pt x="1946" y="1801"/>
                      <a:pt x="1939" y="1800"/>
                    </a:cubicBezTo>
                    <a:cubicBezTo>
                      <a:pt x="1935" y="1799"/>
                      <a:pt x="1931" y="1801"/>
                      <a:pt x="1929" y="1805"/>
                    </a:cubicBezTo>
                    <a:cubicBezTo>
                      <a:pt x="1927" y="1809"/>
                      <a:pt x="1929" y="1814"/>
                      <a:pt x="1933" y="1816"/>
                    </a:cubicBezTo>
                    <a:cubicBezTo>
                      <a:pt x="1938" y="1818"/>
                      <a:pt x="1943" y="1816"/>
                      <a:pt x="1945" y="1812"/>
                    </a:cubicBezTo>
                    <a:cubicBezTo>
                      <a:pt x="1945" y="1811"/>
                      <a:pt x="1946" y="1810"/>
                      <a:pt x="1946" y="1809"/>
                    </a:cubicBezTo>
                    <a:cubicBezTo>
                      <a:pt x="1946" y="1811"/>
                      <a:pt x="1945" y="1813"/>
                      <a:pt x="1945" y="1815"/>
                    </a:cubicBezTo>
                    <a:cubicBezTo>
                      <a:pt x="1943" y="1819"/>
                      <a:pt x="1940" y="1821"/>
                      <a:pt x="1936" y="1822"/>
                    </a:cubicBezTo>
                    <a:cubicBezTo>
                      <a:pt x="1930" y="1824"/>
                      <a:pt x="1923" y="1822"/>
                      <a:pt x="1919" y="1818"/>
                    </a:cubicBezTo>
                    <a:cubicBezTo>
                      <a:pt x="1914" y="1812"/>
                      <a:pt x="1913" y="1805"/>
                      <a:pt x="1916" y="1798"/>
                    </a:cubicBezTo>
                    <a:cubicBezTo>
                      <a:pt x="1919" y="1790"/>
                      <a:pt x="1925" y="1785"/>
                      <a:pt x="1933" y="1781"/>
                    </a:cubicBezTo>
                    <a:cubicBezTo>
                      <a:pt x="1951" y="1771"/>
                      <a:pt x="1964" y="1767"/>
                      <a:pt x="1981" y="1754"/>
                    </a:cubicBezTo>
                    <a:cubicBezTo>
                      <a:pt x="1997" y="1741"/>
                      <a:pt x="2008" y="1725"/>
                      <a:pt x="2012" y="1706"/>
                    </a:cubicBezTo>
                    <a:cubicBezTo>
                      <a:pt x="2015" y="1687"/>
                      <a:pt x="2011" y="1671"/>
                      <a:pt x="1996" y="1660"/>
                    </a:cubicBezTo>
                    <a:cubicBezTo>
                      <a:pt x="1982" y="1650"/>
                      <a:pt x="1962" y="1648"/>
                      <a:pt x="1948" y="1657"/>
                    </a:cubicBezTo>
                    <a:cubicBezTo>
                      <a:pt x="1948" y="1657"/>
                      <a:pt x="1948" y="1657"/>
                      <a:pt x="1948" y="1657"/>
                    </a:cubicBezTo>
                    <a:cubicBezTo>
                      <a:pt x="1956" y="1657"/>
                      <a:pt x="1966" y="1660"/>
                      <a:pt x="1972" y="1669"/>
                    </a:cubicBezTo>
                    <a:cubicBezTo>
                      <a:pt x="1981" y="1683"/>
                      <a:pt x="1977" y="1698"/>
                      <a:pt x="1964" y="1708"/>
                    </a:cubicBezTo>
                    <a:cubicBezTo>
                      <a:pt x="1940" y="1726"/>
                      <a:pt x="1962" y="1756"/>
                      <a:pt x="1988" y="1736"/>
                    </a:cubicBezTo>
                    <a:cubicBezTo>
                      <a:pt x="2001" y="1726"/>
                      <a:pt x="2005" y="1707"/>
                      <a:pt x="2003" y="1694"/>
                    </a:cubicBezTo>
                    <a:cubicBezTo>
                      <a:pt x="1999" y="1669"/>
                      <a:pt x="1971" y="1646"/>
                      <a:pt x="1948" y="1657"/>
                    </a:cubicBezTo>
                    <a:cubicBezTo>
                      <a:pt x="1963" y="1649"/>
                      <a:pt x="1981" y="1652"/>
                      <a:pt x="1994" y="1662"/>
                    </a:cubicBezTo>
                    <a:cubicBezTo>
                      <a:pt x="2007" y="1673"/>
                      <a:pt x="2011" y="1688"/>
                      <a:pt x="2008" y="1705"/>
                    </a:cubicBezTo>
                    <a:cubicBezTo>
                      <a:pt x="2003" y="1723"/>
                      <a:pt x="1993" y="1738"/>
                      <a:pt x="1978" y="1750"/>
                    </a:cubicBezTo>
                    <a:close/>
                    <a:moveTo>
                      <a:pt x="1836" y="1670"/>
                    </a:moveTo>
                    <a:cubicBezTo>
                      <a:pt x="1809" y="1648"/>
                      <a:pt x="1809" y="1619"/>
                      <a:pt x="1800" y="1605"/>
                    </a:cubicBezTo>
                    <a:cubicBezTo>
                      <a:pt x="1791" y="1590"/>
                      <a:pt x="1773" y="1601"/>
                      <a:pt x="1779" y="1620"/>
                    </a:cubicBezTo>
                    <a:cubicBezTo>
                      <a:pt x="1787" y="1641"/>
                      <a:pt x="1811" y="1660"/>
                      <a:pt x="1836" y="1670"/>
                    </a:cubicBezTo>
                    <a:close/>
                    <a:moveTo>
                      <a:pt x="1877" y="1681"/>
                    </a:moveTo>
                    <a:cubicBezTo>
                      <a:pt x="1867" y="1694"/>
                      <a:pt x="1864" y="1710"/>
                      <a:pt x="1866" y="1724"/>
                    </a:cubicBezTo>
                    <a:cubicBezTo>
                      <a:pt x="1869" y="1737"/>
                      <a:pt x="1878" y="1750"/>
                      <a:pt x="1891" y="1751"/>
                    </a:cubicBezTo>
                    <a:cubicBezTo>
                      <a:pt x="1890" y="1757"/>
                      <a:pt x="1882" y="1761"/>
                      <a:pt x="1874" y="1758"/>
                    </a:cubicBezTo>
                    <a:cubicBezTo>
                      <a:pt x="1866" y="1755"/>
                      <a:pt x="1858" y="1744"/>
                      <a:pt x="1862" y="1732"/>
                    </a:cubicBezTo>
                    <a:cubicBezTo>
                      <a:pt x="1851" y="1730"/>
                      <a:pt x="1853" y="1698"/>
                      <a:pt x="1877" y="1681"/>
                    </a:cubicBezTo>
                    <a:close/>
                    <a:moveTo>
                      <a:pt x="2009" y="1639"/>
                    </a:moveTo>
                    <a:cubicBezTo>
                      <a:pt x="2006" y="1628"/>
                      <a:pt x="1995" y="1615"/>
                      <a:pt x="1987" y="1610"/>
                    </a:cubicBezTo>
                    <a:cubicBezTo>
                      <a:pt x="1977" y="1603"/>
                      <a:pt x="1958" y="1599"/>
                      <a:pt x="1948" y="1607"/>
                    </a:cubicBezTo>
                    <a:cubicBezTo>
                      <a:pt x="1939" y="1596"/>
                      <a:pt x="1927" y="1593"/>
                      <a:pt x="1915" y="1591"/>
                    </a:cubicBezTo>
                    <a:cubicBezTo>
                      <a:pt x="1899" y="1588"/>
                      <a:pt x="1882" y="1582"/>
                      <a:pt x="1881" y="1568"/>
                    </a:cubicBezTo>
                    <a:cubicBezTo>
                      <a:pt x="1875" y="1584"/>
                      <a:pt x="1888" y="1603"/>
                      <a:pt x="1901" y="1610"/>
                    </a:cubicBezTo>
                    <a:cubicBezTo>
                      <a:pt x="1920" y="1621"/>
                      <a:pt x="1934" y="1617"/>
                      <a:pt x="1957" y="1617"/>
                    </a:cubicBezTo>
                    <a:cubicBezTo>
                      <a:pt x="1970" y="1616"/>
                      <a:pt x="1997" y="1625"/>
                      <a:pt x="2009" y="1639"/>
                    </a:cubicBezTo>
                    <a:close/>
                    <a:moveTo>
                      <a:pt x="1887" y="1676"/>
                    </a:moveTo>
                    <a:cubicBezTo>
                      <a:pt x="1877" y="1685"/>
                      <a:pt x="1886" y="1705"/>
                      <a:pt x="1896" y="1715"/>
                    </a:cubicBezTo>
                    <a:cubicBezTo>
                      <a:pt x="1907" y="1726"/>
                      <a:pt x="1924" y="1735"/>
                      <a:pt x="1924" y="1753"/>
                    </a:cubicBezTo>
                    <a:cubicBezTo>
                      <a:pt x="1924" y="1762"/>
                      <a:pt x="1920" y="1772"/>
                      <a:pt x="1911" y="1776"/>
                    </a:cubicBezTo>
                    <a:cubicBezTo>
                      <a:pt x="1906" y="1778"/>
                      <a:pt x="1900" y="1777"/>
                      <a:pt x="1897" y="1772"/>
                    </a:cubicBezTo>
                    <a:cubicBezTo>
                      <a:pt x="1901" y="1774"/>
                      <a:pt x="1908" y="1771"/>
                      <a:pt x="1911" y="1765"/>
                    </a:cubicBezTo>
                    <a:cubicBezTo>
                      <a:pt x="1913" y="1759"/>
                      <a:pt x="1909" y="1752"/>
                      <a:pt x="1904" y="1748"/>
                    </a:cubicBezTo>
                    <a:cubicBezTo>
                      <a:pt x="1892" y="1739"/>
                      <a:pt x="1880" y="1734"/>
                      <a:pt x="1874" y="1722"/>
                    </a:cubicBezTo>
                    <a:cubicBezTo>
                      <a:pt x="1865" y="1707"/>
                      <a:pt x="1868" y="1686"/>
                      <a:pt x="1887" y="1676"/>
                    </a:cubicBezTo>
                    <a:close/>
                    <a:moveTo>
                      <a:pt x="1750" y="1683"/>
                    </a:moveTo>
                    <a:cubicBezTo>
                      <a:pt x="1736" y="1674"/>
                      <a:pt x="1711" y="1675"/>
                      <a:pt x="1697" y="1685"/>
                    </a:cubicBezTo>
                    <a:cubicBezTo>
                      <a:pt x="1683" y="1694"/>
                      <a:pt x="1688" y="1710"/>
                      <a:pt x="1705" y="1702"/>
                    </a:cubicBezTo>
                    <a:cubicBezTo>
                      <a:pt x="1719" y="1696"/>
                      <a:pt x="1735" y="1680"/>
                      <a:pt x="1750" y="1683"/>
                    </a:cubicBezTo>
                    <a:close/>
                    <a:moveTo>
                      <a:pt x="1770" y="1696"/>
                    </a:moveTo>
                    <a:cubicBezTo>
                      <a:pt x="1773" y="1698"/>
                      <a:pt x="1776" y="1699"/>
                      <a:pt x="1779" y="1698"/>
                    </a:cubicBezTo>
                    <a:cubicBezTo>
                      <a:pt x="1783" y="1697"/>
                      <a:pt x="1787" y="1694"/>
                      <a:pt x="1787" y="1689"/>
                    </a:cubicBezTo>
                    <a:cubicBezTo>
                      <a:pt x="1788" y="1683"/>
                      <a:pt x="1784" y="1678"/>
                      <a:pt x="1780" y="1677"/>
                    </a:cubicBezTo>
                    <a:cubicBezTo>
                      <a:pt x="1772" y="1674"/>
                      <a:pt x="1769" y="1681"/>
                      <a:pt x="1765" y="1683"/>
                    </a:cubicBezTo>
                    <a:cubicBezTo>
                      <a:pt x="1760" y="1685"/>
                      <a:pt x="1753" y="1682"/>
                      <a:pt x="1748" y="1676"/>
                    </a:cubicBezTo>
                    <a:cubicBezTo>
                      <a:pt x="1743" y="1669"/>
                      <a:pt x="1742" y="1660"/>
                      <a:pt x="1748" y="1653"/>
                    </a:cubicBezTo>
                    <a:cubicBezTo>
                      <a:pt x="1751" y="1649"/>
                      <a:pt x="1756" y="1647"/>
                      <a:pt x="1761" y="1650"/>
                    </a:cubicBezTo>
                    <a:cubicBezTo>
                      <a:pt x="1756" y="1652"/>
                      <a:pt x="1753" y="1659"/>
                      <a:pt x="1759" y="1663"/>
                    </a:cubicBezTo>
                    <a:cubicBezTo>
                      <a:pt x="1762" y="1665"/>
                      <a:pt x="1771" y="1665"/>
                      <a:pt x="1779" y="1666"/>
                    </a:cubicBezTo>
                    <a:cubicBezTo>
                      <a:pt x="1787" y="1667"/>
                      <a:pt x="1795" y="1669"/>
                      <a:pt x="1800" y="1674"/>
                    </a:cubicBezTo>
                    <a:cubicBezTo>
                      <a:pt x="1811" y="1684"/>
                      <a:pt x="1810" y="1702"/>
                      <a:pt x="1798" y="1710"/>
                    </a:cubicBezTo>
                    <a:cubicBezTo>
                      <a:pt x="1792" y="1715"/>
                      <a:pt x="1785" y="1715"/>
                      <a:pt x="1777" y="1714"/>
                    </a:cubicBezTo>
                    <a:cubicBezTo>
                      <a:pt x="1770" y="1713"/>
                      <a:pt x="1751" y="1705"/>
                      <a:pt x="1742" y="1710"/>
                    </a:cubicBezTo>
                    <a:cubicBezTo>
                      <a:pt x="1736" y="1713"/>
                      <a:pt x="1735" y="1719"/>
                      <a:pt x="1739" y="1723"/>
                    </a:cubicBezTo>
                    <a:cubicBezTo>
                      <a:pt x="1733" y="1725"/>
                      <a:pt x="1727" y="1719"/>
                      <a:pt x="1727" y="1712"/>
                    </a:cubicBezTo>
                    <a:cubicBezTo>
                      <a:pt x="1726" y="1700"/>
                      <a:pt x="1737" y="1687"/>
                      <a:pt x="1753" y="1688"/>
                    </a:cubicBezTo>
                    <a:cubicBezTo>
                      <a:pt x="1759" y="1688"/>
                      <a:pt x="1764" y="1692"/>
                      <a:pt x="1770" y="1696"/>
                    </a:cubicBezTo>
                    <a:close/>
                    <a:moveTo>
                      <a:pt x="1772" y="1695"/>
                    </a:moveTo>
                    <a:cubicBezTo>
                      <a:pt x="1777" y="1697"/>
                      <a:pt x="1782" y="1696"/>
                      <a:pt x="1785" y="1692"/>
                    </a:cubicBezTo>
                    <a:cubicBezTo>
                      <a:pt x="1789" y="1684"/>
                      <a:pt x="1780" y="1677"/>
                      <a:pt x="1773" y="1679"/>
                    </a:cubicBezTo>
                    <a:cubicBezTo>
                      <a:pt x="1768" y="1682"/>
                      <a:pt x="1767" y="1686"/>
                      <a:pt x="1759" y="1686"/>
                    </a:cubicBezTo>
                    <a:cubicBezTo>
                      <a:pt x="1766" y="1688"/>
                      <a:pt x="1767" y="1692"/>
                      <a:pt x="1772" y="1695"/>
                    </a:cubicBezTo>
                    <a:close/>
                    <a:moveTo>
                      <a:pt x="1809" y="1700"/>
                    </a:moveTo>
                    <a:cubicBezTo>
                      <a:pt x="1813" y="1693"/>
                      <a:pt x="1811" y="1683"/>
                      <a:pt x="1807" y="1678"/>
                    </a:cubicBezTo>
                    <a:cubicBezTo>
                      <a:pt x="1813" y="1671"/>
                      <a:pt x="1830" y="1678"/>
                      <a:pt x="1827" y="1691"/>
                    </a:cubicBezTo>
                    <a:cubicBezTo>
                      <a:pt x="1826" y="1699"/>
                      <a:pt x="1816" y="1705"/>
                      <a:pt x="1809" y="1700"/>
                    </a:cubicBezTo>
                    <a:close/>
                    <a:moveTo>
                      <a:pt x="1944" y="1471"/>
                    </a:moveTo>
                    <a:cubicBezTo>
                      <a:pt x="1942" y="1495"/>
                      <a:pt x="1964" y="1505"/>
                      <a:pt x="1976" y="1509"/>
                    </a:cubicBezTo>
                    <a:cubicBezTo>
                      <a:pt x="1990" y="1512"/>
                      <a:pt x="2007" y="1513"/>
                      <a:pt x="2015" y="1526"/>
                    </a:cubicBezTo>
                    <a:cubicBezTo>
                      <a:pt x="2019" y="1534"/>
                      <a:pt x="2020" y="1543"/>
                      <a:pt x="2014" y="1550"/>
                    </a:cubicBezTo>
                    <a:cubicBezTo>
                      <a:pt x="2011" y="1554"/>
                      <a:pt x="2007" y="1556"/>
                      <a:pt x="2002" y="1554"/>
                    </a:cubicBezTo>
                    <a:cubicBezTo>
                      <a:pt x="2006" y="1553"/>
                      <a:pt x="2010" y="1548"/>
                      <a:pt x="2010" y="1542"/>
                    </a:cubicBezTo>
                    <a:cubicBezTo>
                      <a:pt x="2009" y="1536"/>
                      <a:pt x="2003" y="1532"/>
                      <a:pt x="1997" y="1532"/>
                    </a:cubicBezTo>
                    <a:cubicBezTo>
                      <a:pt x="1981" y="1529"/>
                      <a:pt x="1965" y="1525"/>
                      <a:pt x="1955" y="1516"/>
                    </a:cubicBezTo>
                    <a:cubicBezTo>
                      <a:pt x="1943" y="1507"/>
                      <a:pt x="1936" y="1487"/>
                      <a:pt x="1944" y="1471"/>
                    </a:cubicBezTo>
                    <a:close/>
                    <a:moveTo>
                      <a:pt x="2174" y="1560"/>
                    </a:moveTo>
                    <a:cubicBezTo>
                      <a:pt x="2176" y="1561"/>
                      <a:pt x="2178" y="1562"/>
                      <a:pt x="2179" y="1564"/>
                    </a:cubicBezTo>
                    <a:cubicBezTo>
                      <a:pt x="2181" y="1567"/>
                      <a:pt x="2181" y="1570"/>
                      <a:pt x="2178" y="1573"/>
                    </a:cubicBezTo>
                    <a:cubicBezTo>
                      <a:pt x="2175" y="1576"/>
                      <a:pt x="2171" y="1577"/>
                      <a:pt x="2168" y="1575"/>
                    </a:cubicBezTo>
                    <a:cubicBezTo>
                      <a:pt x="2163" y="1572"/>
                      <a:pt x="2165" y="1567"/>
                      <a:pt x="2164" y="1564"/>
                    </a:cubicBezTo>
                    <a:cubicBezTo>
                      <a:pt x="2162" y="1559"/>
                      <a:pt x="2157" y="1557"/>
                      <a:pt x="2152" y="1558"/>
                    </a:cubicBezTo>
                    <a:cubicBezTo>
                      <a:pt x="2145" y="1558"/>
                      <a:pt x="2140" y="1562"/>
                      <a:pt x="2139" y="1569"/>
                    </a:cubicBezTo>
                    <a:cubicBezTo>
                      <a:pt x="2138" y="1573"/>
                      <a:pt x="2139" y="1577"/>
                      <a:pt x="2144" y="1578"/>
                    </a:cubicBezTo>
                    <a:cubicBezTo>
                      <a:pt x="2142" y="1574"/>
                      <a:pt x="2144" y="1569"/>
                      <a:pt x="2150" y="1570"/>
                    </a:cubicBezTo>
                    <a:cubicBezTo>
                      <a:pt x="2153" y="1571"/>
                      <a:pt x="2157" y="1575"/>
                      <a:pt x="2162" y="1580"/>
                    </a:cubicBezTo>
                    <a:cubicBezTo>
                      <a:pt x="2166" y="1584"/>
                      <a:pt x="2171" y="1587"/>
                      <a:pt x="2177" y="1587"/>
                    </a:cubicBezTo>
                    <a:cubicBezTo>
                      <a:pt x="2187" y="1588"/>
                      <a:pt x="2197" y="1579"/>
                      <a:pt x="2195" y="1568"/>
                    </a:cubicBezTo>
                    <a:cubicBezTo>
                      <a:pt x="2195" y="1562"/>
                      <a:pt x="2191" y="1558"/>
                      <a:pt x="2187" y="1555"/>
                    </a:cubicBezTo>
                    <a:cubicBezTo>
                      <a:pt x="2183" y="1551"/>
                      <a:pt x="2169" y="1545"/>
                      <a:pt x="2167" y="1538"/>
                    </a:cubicBezTo>
                    <a:cubicBezTo>
                      <a:pt x="2166" y="1532"/>
                      <a:pt x="2169" y="1529"/>
                      <a:pt x="2172" y="1529"/>
                    </a:cubicBezTo>
                    <a:cubicBezTo>
                      <a:pt x="2171" y="1525"/>
                      <a:pt x="2164" y="1525"/>
                      <a:pt x="2161" y="1528"/>
                    </a:cubicBezTo>
                    <a:cubicBezTo>
                      <a:pt x="2154" y="1533"/>
                      <a:pt x="2152" y="1546"/>
                      <a:pt x="2160" y="1554"/>
                    </a:cubicBezTo>
                    <a:cubicBezTo>
                      <a:pt x="2164" y="1557"/>
                      <a:pt x="2168" y="1558"/>
                      <a:pt x="2174" y="1560"/>
                    </a:cubicBezTo>
                    <a:close/>
                    <a:moveTo>
                      <a:pt x="2229" y="1707"/>
                    </a:moveTo>
                    <a:cubicBezTo>
                      <a:pt x="2214" y="1698"/>
                      <a:pt x="2201" y="1705"/>
                      <a:pt x="2195" y="1705"/>
                    </a:cubicBezTo>
                    <a:cubicBezTo>
                      <a:pt x="2188" y="1705"/>
                      <a:pt x="2188" y="1697"/>
                      <a:pt x="2195" y="1695"/>
                    </a:cubicBezTo>
                    <a:cubicBezTo>
                      <a:pt x="2204" y="1693"/>
                      <a:pt x="2219" y="1697"/>
                      <a:pt x="2229" y="1707"/>
                    </a:cubicBezTo>
                    <a:close/>
                    <a:moveTo>
                      <a:pt x="2165" y="1692"/>
                    </a:moveTo>
                    <a:cubicBezTo>
                      <a:pt x="2166" y="1691"/>
                      <a:pt x="2167" y="1690"/>
                      <a:pt x="2168" y="1690"/>
                    </a:cubicBezTo>
                    <a:cubicBezTo>
                      <a:pt x="2170" y="1690"/>
                      <a:pt x="2172" y="1691"/>
                      <a:pt x="2173" y="1694"/>
                    </a:cubicBezTo>
                    <a:cubicBezTo>
                      <a:pt x="2174" y="1696"/>
                      <a:pt x="2172" y="1698"/>
                      <a:pt x="2171" y="1699"/>
                    </a:cubicBezTo>
                    <a:cubicBezTo>
                      <a:pt x="2168" y="1701"/>
                      <a:pt x="2166" y="1699"/>
                      <a:pt x="2164" y="1698"/>
                    </a:cubicBezTo>
                    <a:cubicBezTo>
                      <a:pt x="2161" y="1698"/>
                      <a:pt x="2159" y="1700"/>
                      <a:pt x="2157" y="1703"/>
                    </a:cubicBezTo>
                    <a:cubicBezTo>
                      <a:pt x="2156" y="1706"/>
                      <a:pt x="2156" y="1710"/>
                      <a:pt x="2159" y="1713"/>
                    </a:cubicBezTo>
                    <a:cubicBezTo>
                      <a:pt x="2161" y="1714"/>
                      <a:pt x="2164" y="1715"/>
                      <a:pt x="2165" y="1713"/>
                    </a:cubicBezTo>
                    <a:cubicBezTo>
                      <a:pt x="2163" y="1713"/>
                      <a:pt x="2161" y="1710"/>
                      <a:pt x="2163" y="1707"/>
                    </a:cubicBezTo>
                    <a:cubicBezTo>
                      <a:pt x="2164" y="1706"/>
                      <a:pt x="2168" y="1705"/>
                      <a:pt x="2171" y="1704"/>
                    </a:cubicBezTo>
                    <a:cubicBezTo>
                      <a:pt x="2175" y="1703"/>
                      <a:pt x="2178" y="1701"/>
                      <a:pt x="2180" y="1698"/>
                    </a:cubicBezTo>
                    <a:cubicBezTo>
                      <a:pt x="2183" y="1693"/>
                      <a:pt x="2181" y="1686"/>
                      <a:pt x="2175" y="1683"/>
                    </a:cubicBezTo>
                    <a:cubicBezTo>
                      <a:pt x="2172" y="1682"/>
                      <a:pt x="2169" y="1683"/>
                      <a:pt x="2166" y="1684"/>
                    </a:cubicBezTo>
                    <a:cubicBezTo>
                      <a:pt x="2163" y="1685"/>
                      <a:pt x="2155" y="1690"/>
                      <a:pt x="2151" y="1689"/>
                    </a:cubicBezTo>
                    <a:cubicBezTo>
                      <a:pt x="2148" y="1688"/>
                      <a:pt x="2147" y="1686"/>
                      <a:pt x="2148" y="1684"/>
                    </a:cubicBezTo>
                    <a:cubicBezTo>
                      <a:pt x="2146" y="1684"/>
                      <a:pt x="2144" y="1687"/>
                      <a:pt x="2144" y="1690"/>
                    </a:cubicBezTo>
                    <a:cubicBezTo>
                      <a:pt x="2145" y="1695"/>
                      <a:pt x="2151" y="1699"/>
                      <a:pt x="2158" y="1697"/>
                    </a:cubicBezTo>
                    <a:cubicBezTo>
                      <a:pt x="2160" y="1697"/>
                      <a:pt x="2162" y="1695"/>
                      <a:pt x="2165" y="1692"/>
                    </a:cubicBezTo>
                    <a:close/>
                    <a:moveTo>
                      <a:pt x="2165" y="1693"/>
                    </a:moveTo>
                    <a:cubicBezTo>
                      <a:pt x="2167" y="1691"/>
                      <a:pt x="2170" y="1691"/>
                      <a:pt x="2171" y="1692"/>
                    </a:cubicBezTo>
                    <a:cubicBezTo>
                      <a:pt x="2174" y="1695"/>
                      <a:pt x="2171" y="1699"/>
                      <a:pt x="2168" y="1699"/>
                    </a:cubicBezTo>
                    <a:cubicBezTo>
                      <a:pt x="2165" y="1699"/>
                      <a:pt x="2164" y="1697"/>
                      <a:pt x="2161" y="1698"/>
                    </a:cubicBezTo>
                    <a:cubicBezTo>
                      <a:pt x="2164" y="1696"/>
                      <a:pt x="2163" y="1694"/>
                      <a:pt x="2165" y="1693"/>
                    </a:cubicBezTo>
                    <a:close/>
                    <a:moveTo>
                      <a:pt x="2181" y="1686"/>
                    </a:moveTo>
                    <a:cubicBezTo>
                      <a:pt x="2183" y="1689"/>
                      <a:pt x="2183" y="1694"/>
                      <a:pt x="2182" y="1696"/>
                    </a:cubicBezTo>
                    <a:cubicBezTo>
                      <a:pt x="2185" y="1698"/>
                      <a:pt x="2192" y="1694"/>
                      <a:pt x="2189" y="1688"/>
                    </a:cubicBezTo>
                    <a:cubicBezTo>
                      <a:pt x="2188" y="1685"/>
                      <a:pt x="2183" y="1684"/>
                      <a:pt x="2181" y="1686"/>
                    </a:cubicBezTo>
                    <a:close/>
                    <a:moveTo>
                      <a:pt x="2190" y="1688"/>
                    </a:moveTo>
                    <a:cubicBezTo>
                      <a:pt x="2191" y="1689"/>
                      <a:pt x="2191" y="1690"/>
                      <a:pt x="2191" y="1691"/>
                    </a:cubicBezTo>
                    <a:cubicBezTo>
                      <a:pt x="2198" y="1689"/>
                      <a:pt x="2207" y="1690"/>
                      <a:pt x="2215" y="1693"/>
                    </a:cubicBezTo>
                    <a:cubicBezTo>
                      <a:pt x="2229" y="1699"/>
                      <a:pt x="2233" y="1713"/>
                      <a:pt x="2251" y="1724"/>
                    </a:cubicBezTo>
                    <a:cubicBezTo>
                      <a:pt x="2260" y="1730"/>
                      <a:pt x="2268" y="1732"/>
                      <a:pt x="2275" y="1733"/>
                    </a:cubicBezTo>
                    <a:cubicBezTo>
                      <a:pt x="2291" y="1735"/>
                      <a:pt x="2308" y="1729"/>
                      <a:pt x="2324" y="1736"/>
                    </a:cubicBezTo>
                    <a:cubicBezTo>
                      <a:pt x="2316" y="1735"/>
                      <a:pt x="2309" y="1741"/>
                      <a:pt x="2315" y="1750"/>
                    </a:cubicBezTo>
                    <a:cubicBezTo>
                      <a:pt x="2318" y="1756"/>
                      <a:pt x="2331" y="1760"/>
                      <a:pt x="2327" y="1777"/>
                    </a:cubicBezTo>
                    <a:cubicBezTo>
                      <a:pt x="2333" y="1770"/>
                      <a:pt x="2338" y="1762"/>
                      <a:pt x="2337" y="1754"/>
                    </a:cubicBezTo>
                    <a:cubicBezTo>
                      <a:pt x="2337" y="1748"/>
                      <a:pt x="2335" y="1743"/>
                      <a:pt x="2331" y="1740"/>
                    </a:cubicBezTo>
                    <a:cubicBezTo>
                      <a:pt x="2315" y="1722"/>
                      <a:pt x="2283" y="1737"/>
                      <a:pt x="2266" y="1727"/>
                    </a:cubicBezTo>
                    <a:cubicBezTo>
                      <a:pt x="2266" y="1728"/>
                      <a:pt x="2267" y="1728"/>
                      <a:pt x="2268" y="1729"/>
                    </a:cubicBezTo>
                    <a:cubicBezTo>
                      <a:pt x="2287" y="1735"/>
                      <a:pt x="2307" y="1722"/>
                      <a:pt x="2311" y="1704"/>
                    </a:cubicBezTo>
                    <a:cubicBezTo>
                      <a:pt x="2313" y="1694"/>
                      <a:pt x="2311" y="1684"/>
                      <a:pt x="2303" y="1676"/>
                    </a:cubicBezTo>
                    <a:cubicBezTo>
                      <a:pt x="2296" y="1667"/>
                      <a:pt x="2284" y="1662"/>
                      <a:pt x="2273" y="1665"/>
                    </a:cubicBezTo>
                    <a:cubicBezTo>
                      <a:pt x="2261" y="1667"/>
                      <a:pt x="2252" y="1675"/>
                      <a:pt x="2251" y="1687"/>
                    </a:cubicBezTo>
                    <a:cubicBezTo>
                      <a:pt x="2250" y="1695"/>
                      <a:pt x="2255" y="1702"/>
                      <a:pt x="2261" y="1705"/>
                    </a:cubicBezTo>
                    <a:cubicBezTo>
                      <a:pt x="2271" y="1709"/>
                      <a:pt x="2279" y="1705"/>
                      <a:pt x="2284" y="1699"/>
                    </a:cubicBezTo>
                    <a:cubicBezTo>
                      <a:pt x="2288" y="1691"/>
                      <a:pt x="2286" y="1681"/>
                      <a:pt x="2276" y="1678"/>
                    </a:cubicBezTo>
                    <a:cubicBezTo>
                      <a:pt x="2286" y="1683"/>
                      <a:pt x="2287" y="1692"/>
                      <a:pt x="2281" y="1699"/>
                    </a:cubicBezTo>
                    <a:cubicBezTo>
                      <a:pt x="2277" y="1704"/>
                      <a:pt x="2270" y="1706"/>
                      <a:pt x="2263" y="1703"/>
                    </a:cubicBezTo>
                    <a:cubicBezTo>
                      <a:pt x="2257" y="1700"/>
                      <a:pt x="2253" y="1694"/>
                      <a:pt x="2254" y="1687"/>
                    </a:cubicBezTo>
                    <a:cubicBezTo>
                      <a:pt x="2255" y="1677"/>
                      <a:pt x="2263" y="1670"/>
                      <a:pt x="2273" y="1668"/>
                    </a:cubicBezTo>
                    <a:cubicBezTo>
                      <a:pt x="2284" y="1666"/>
                      <a:pt x="2294" y="1670"/>
                      <a:pt x="2301" y="1678"/>
                    </a:cubicBezTo>
                    <a:cubicBezTo>
                      <a:pt x="2308" y="1686"/>
                      <a:pt x="2309" y="1696"/>
                      <a:pt x="2307" y="1705"/>
                    </a:cubicBezTo>
                    <a:cubicBezTo>
                      <a:pt x="2302" y="1721"/>
                      <a:pt x="2285" y="1732"/>
                      <a:pt x="2269" y="1727"/>
                    </a:cubicBezTo>
                    <a:cubicBezTo>
                      <a:pt x="2255" y="1722"/>
                      <a:pt x="2248" y="1713"/>
                      <a:pt x="2246" y="1700"/>
                    </a:cubicBezTo>
                    <a:cubicBezTo>
                      <a:pt x="2241" y="1678"/>
                      <a:pt x="2251" y="1653"/>
                      <a:pt x="2265" y="1644"/>
                    </a:cubicBezTo>
                    <a:cubicBezTo>
                      <a:pt x="2273" y="1638"/>
                      <a:pt x="2285" y="1638"/>
                      <a:pt x="2289" y="1648"/>
                    </a:cubicBezTo>
                    <a:cubicBezTo>
                      <a:pt x="2292" y="1653"/>
                      <a:pt x="2289" y="1658"/>
                      <a:pt x="2283" y="1662"/>
                    </a:cubicBezTo>
                    <a:cubicBezTo>
                      <a:pt x="2292" y="1665"/>
                      <a:pt x="2302" y="1652"/>
                      <a:pt x="2299" y="1639"/>
                    </a:cubicBezTo>
                    <a:cubicBezTo>
                      <a:pt x="2295" y="1627"/>
                      <a:pt x="2286" y="1621"/>
                      <a:pt x="2277" y="1620"/>
                    </a:cubicBezTo>
                    <a:cubicBezTo>
                      <a:pt x="2263" y="1619"/>
                      <a:pt x="2248" y="1628"/>
                      <a:pt x="2242" y="1643"/>
                    </a:cubicBezTo>
                    <a:cubicBezTo>
                      <a:pt x="2235" y="1660"/>
                      <a:pt x="2235" y="1679"/>
                      <a:pt x="2241" y="1696"/>
                    </a:cubicBezTo>
                    <a:cubicBezTo>
                      <a:pt x="2240" y="1694"/>
                      <a:pt x="2239" y="1692"/>
                      <a:pt x="2238" y="1689"/>
                    </a:cubicBezTo>
                    <a:cubicBezTo>
                      <a:pt x="2229" y="1661"/>
                      <a:pt x="2235" y="1632"/>
                      <a:pt x="2257" y="1610"/>
                    </a:cubicBezTo>
                    <a:cubicBezTo>
                      <a:pt x="2274" y="1595"/>
                      <a:pt x="2294" y="1590"/>
                      <a:pt x="2315" y="1597"/>
                    </a:cubicBezTo>
                    <a:cubicBezTo>
                      <a:pt x="2329" y="1603"/>
                      <a:pt x="2339" y="1610"/>
                      <a:pt x="2347" y="1621"/>
                    </a:cubicBezTo>
                    <a:cubicBezTo>
                      <a:pt x="2356" y="1631"/>
                      <a:pt x="2362" y="1644"/>
                      <a:pt x="2364" y="1658"/>
                    </a:cubicBezTo>
                    <a:cubicBezTo>
                      <a:pt x="2365" y="1664"/>
                      <a:pt x="2365" y="1670"/>
                      <a:pt x="2364" y="1676"/>
                    </a:cubicBezTo>
                    <a:cubicBezTo>
                      <a:pt x="2361" y="1689"/>
                      <a:pt x="2354" y="1700"/>
                      <a:pt x="2344" y="1706"/>
                    </a:cubicBezTo>
                    <a:cubicBezTo>
                      <a:pt x="2335" y="1711"/>
                      <a:pt x="2326" y="1711"/>
                      <a:pt x="2317" y="1707"/>
                    </a:cubicBezTo>
                    <a:cubicBezTo>
                      <a:pt x="2318" y="1720"/>
                      <a:pt x="2344" y="1729"/>
                      <a:pt x="2354" y="1708"/>
                    </a:cubicBezTo>
                    <a:cubicBezTo>
                      <a:pt x="2368" y="1708"/>
                      <a:pt x="2371" y="1685"/>
                      <a:pt x="2369" y="1670"/>
                    </a:cubicBezTo>
                    <a:cubicBezTo>
                      <a:pt x="2373" y="1689"/>
                      <a:pt x="2367" y="1717"/>
                      <a:pt x="2364" y="1730"/>
                    </a:cubicBezTo>
                    <a:cubicBezTo>
                      <a:pt x="2364" y="1729"/>
                      <a:pt x="2365" y="1730"/>
                      <a:pt x="2366" y="1730"/>
                    </a:cubicBezTo>
                    <a:cubicBezTo>
                      <a:pt x="2367" y="1725"/>
                      <a:pt x="2370" y="1718"/>
                      <a:pt x="2371" y="1711"/>
                    </a:cubicBezTo>
                    <a:cubicBezTo>
                      <a:pt x="2374" y="1721"/>
                      <a:pt x="2381" y="1730"/>
                      <a:pt x="2392" y="1733"/>
                    </a:cubicBezTo>
                    <a:cubicBezTo>
                      <a:pt x="2411" y="1739"/>
                      <a:pt x="2434" y="1728"/>
                      <a:pt x="2456" y="1740"/>
                    </a:cubicBezTo>
                    <a:cubicBezTo>
                      <a:pt x="2441" y="1723"/>
                      <a:pt x="2417" y="1723"/>
                      <a:pt x="2403" y="1720"/>
                    </a:cubicBezTo>
                    <a:cubicBezTo>
                      <a:pt x="2376" y="1713"/>
                      <a:pt x="2375" y="1700"/>
                      <a:pt x="2373" y="1680"/>
                    </a:cubicBezTo>
                    <a:cubicBezTo>
                      <a:pt x="2374" y="1683"/>
                      <a:pt x="2376" y="1686"/>
                      <a:pt x="2378" y="1689"/>
                    </a:cubicBezTo>
                    <a:cubicBezTo>
                      <a:pt x="2389" y="1707"/>
                      <a:pt x="2410" y="1718"/>
                      <a:pt x="2431" y="1715"/>
                    </a:cubicBezTo>
                    <a:cubicBezTo>
                      <a:pt x="2447" y="1712"/>
                      <a:pt x="2460" y="1702"/>
                      <a:pt x="2466" y="1686"/>
                    </a:cubicBezTo>
                    <a:cubicBezTo>
                      <a:pt x="2473" y="1665"/>
                      <a:pt x="2467" y="1644"/>
                      <a:pt x="2450" y="1630"/>
                    </a:cubicBezTo>
                    <a:cubicBezTo>
                      <a:pt x="2442" y="1625"/>
                      <a:pt x="2433" y="1622"/>
                      <a:pt x="2424" y="1623"/>
                    </a:cubicBezTo>
                    <a:cubicBezTo>
                      <a:pt x="2407" y="1624"/>
                      <a:pt x="2399" y="1636"/>
                      <a:pt x="2396" y="1651"/>
                    </a:cubicBezTo>
                    <a:cubicBezTo>
                      <a:pt x="2406" y="1638"/>
                      <a:pt x="2417" y="1646"/>
                      <a:pt x="2424" y="1645"/>
                    </a:cubicBezTo>
                    <a:cubicBezTo>
                      <a:pt x="2439" y="1643"/>
                      <a:pt x="2433" y="1624"/>
                      <a:pt x="2418" y="1626"/>
                    </a:cubicBezTo>
                    <a:cubicBezTo>
                      <a:pt x="2417" y="1626"/>
                      <a:pt x="2415" y="1626"/>
                      <a:pt x="2414" y="1626"/>
                    </a:cubicBezTo>
                    <a:cubicBezTo>
                      <a:pt x="2425" y="1621"/>
                      <a:pt x="2438" y="1624"/>
                      <a:pt x="2449" y="1632"/>
                    </a:cubicBezTo>
                    <a:cubicBezTo>
                      <a:pt x="2465" y="1645"/>
                      <a:pt x="2471" y="1665"/>
                      <a:pt x="2464" y="1685"/>
                    </a:cubicBezTo>
                    <a:cubicBezTo>
                      <a:pt x="2458" y="1699"/>
                      <a:pt x="2446" y="1709"/>
                      <a:pt x="2431" y="1711"/>
                    </a:cubicBezTo>
                    <a:cubicBezTo>
                      <a:pt x="2412" y="1713"/>
                      <a:pt x="2393" y="1703"/>
                      <a:pt x="2383" y="1687"/>
                    </a:cubicBezTo>
                    <a:cubicBezTo>
                      <a:pt x="2379" y="1681"/>
                      <a:pt x="2376" y="1674"/>
                      <a:pt x="2374" y="1667"/>
                    </a:cubicBezTo>
                    <a:cubicBezTo>
                      <a:pt x="2376" y="1671"/>
                      <a:pt x="2378" y="1675"/>
                      <a:pt x="2381" y="1679"/>
                    </a:cubicBezTo>
                    <a:cubicBezTo>
                      <a:pt x="2390" y="1688"/>
                      <a:pt x="2405" y="1693"/>
                      <a:pt x="2415" y="1684"/>
                    </a:cubicBezTo>
                    <a:cubicBezTo>
                      <a:pt x="2420" y="1681"/>
                      <a:pt x="2421" y="1674"/>
                      <a:pt x="2420" y="1669"/>
                    </a:cubicBezTo>
                    <a:cubicBezTo>
                      <a:pt x="2419" y="1664"/>
                      <a:pt x="2416" y="1661"/>
                      <a:pt x="2411" y="1659"/>
                    </a:cubicBezTo>
                    <a:cubicBezTo>
                      <a:pt x="2407" y="1658"/>
                      <a:pt x="2402" y="1658"/>
                      <a:pt x="2398" y="1660"/>
                    </a:cubicBezTo>
                    <a:cubicBezTo>
                      <a:pt x="2393" y="1664"/>
                      <a:pt x="2391" y="1670"/>
                      <a:pt x="2394" y="1676"/>
                    </a:cubicBezTo>
                    <a:cubicBezTo>
                      <a:pt x="2396" y="1679"/>
                      <a:pt x="2400" y="1681"/>
                      <a:pt x="2403" y="1680"/>
                    </a:cubicBezTo>
                    <a:cubicBezTo>
                      <a:pt x="2405" y="1679"/>
                      <a:pt x="2407" y="1677"/>
                      <a:pt x="2406" y="1675"/>
                    </a:cubicBezTo>
                    <a:cubicBezTo>
                      <a:pt x="2406" y="1676"/>
                      <a:pt x="2404" y="1677"/>
                      <a:pt x="2402" y="1677"/>
                    </a:cubicBezTo>
                    <a:cubicBezTo>
                      <a:pt x="2399" y="1677"/>
                      <a:pt x="2397" y="1673"/>
                      <a:pt x="2398" y="1670"/>
                    </a:cubicBezTo>
                    <a:cubicBezTo>
                      <a:pt x="2399" y="1669"/>
                      <a:pt x="2401" y="1667"/>
                      <a:pt x="2404" y="1667"/>
                    </a:cubicBezTo>
                    <a:cubicBezTo>
                      <a:pt x="2407" y="1666"/>
                      <a:pt x="2410" y="1668"/>
                      <a:pt x="2411" y="1671"/>
                    </a:cubicBezTo>
                    <a:cubicBezTo>
                      <a:pt x="2413" y="1674"/>
                      <a:pt x="2412" y="1678"/>
                      <a:pt x="2409" y="1681"/>
                    </a:cubicBezTo>
                    <a:cubicBezTo>
                      <a:pt x="2400" y="1687"/>
                      <a:pt x="2386" y="1681"/>
                      <a:pt x="2380" y="1674"/>
                    </a:cubicBezTo>
                    <a:cubicBezTo>
                      <a:pt x="2373" y="1665"/>
                      <a:pt x="2370" y="1652"/>
                      <a:pt x="2366" y="1642"/>
                    </a:cubicBezTo>
                    <a:cubicBezTo>
                      <a:pt x="2361" y="1630"/>
                      <a:pt x="2354" y="1618"/>
                      <a:pt x="2340" y="1609"/>
                    </a:cubicBezTo>
                    <a:cubicBezTo>
                      <a:pt x="2343" y="1610"/>
                      <a:pt x="2346" y="1611"/>
                      <a:pt x="2350" y="1613"/>
                    </a:cubicBezTo>
                    <a:cubicBezTo>
                      <a:pt x="2371" y="1620"/>
                      <a:pt x="2391" y="1615"/>
                      <a:pt x="2406" y="1598"/>
                    </a:cubicBezTo>
                    <a:cubicBezTo>
                      <a:pt x="2420" y="1582"/>
                      <a:pt x="2423" y="1560"/>
                      <a:pt x="2414" y="1541"/>
                    </a:cubicBezTo>
                    <a:cubicBezTo>
                      <a:pt x="2405" y="1524"/>
                      <a:pt x="2387" y="1510"/>
                      <a:pt x="2367" y="1511"/>
                    </a:cubicBezTo>
                    <a:cubicBezTo>
                      <a:pt x="2349" y="1512"/>
                      <a:pt x="2335" y="1522"/>
                      <a:pt x="2330" y="1538"/>
                    </a:cubicBezTo>
                    <a:cubicBezTo>
                      <a:pt x="2327" y="1547"/>
                      <a:pt x="2328" y="1557"/>
                      <a:pt x="2333" y="1565"/>
                    </a:cubicBezTo>
                    <a:cubicBezTo>
                      <a:pt x="2336" y="1570"/>
                      <a:pt x="2341" y="1574"/>
                      <a:pt x="2346" y="1576"/>
                    </a:cubicBezTo>
                    <a:cubicBezTo>
                      <a:pt x="2356" y="1581"/>
                      <a:pt x="2366" y="1577"/>
                      <a:pt x="2371" y="1569"/>
                    </a:cubicBezTo>
                    <a:cubicBezTo>
                      <a:pt x="2378" y="1560"/>
                      <a:pt x="2375" y="1548"/>
                      <a:pt x="2366" y="1541"/>
                    </a:cubicBezTo>
                    <a:cubicBezTo>
                      <a:pt x="2357" y="1535"/>
                      <a:pt x="2344" y="1538"/>
                      <a:pt x="2338" y="1547"/>
                    </a:cubicBezTo>
                    <a:cubicBezTo>
                      <a:pt x="2333" y="1555"/>
                      <a:pt x="2334" y="1565"/>
                      <a:pt x="2340" y="1572"/>
                    </a:cubicBezTo>
                    <a:cubicBezTo>
                      <a:pt x="2330" y="1563"/>
                      <a:pt x="2327" y="1550"/>
                      <a:pt x="2332" y="1537"/>
                    </a:cubicBezTo>
                    <a:cubicBezTo>
                      <a:pt x="2336" y="1523"/>
                      <a:pt x="2350" y="1514"/>
                      <a:pt x="2367" y="1513"/>
                    </a:cubicBezTo>
                    <a:cubicBezTo>
                      <a:pt x="2386" y="1513"/>
                      <a:pt x="2402" y="1525"/>
                      <a:pt x="2410" y="1542"/>
                    </a:cubicBezTo>
                    <a:cubicBezTo>
                      <a:pt x="2419" y="1560"/>
                      <a:pt x="2416" y="1580"/>
                      <a:pt x="2403" y="1595"/>
                    </a:cubicBezTo>
                    <a:cubicBezTo>
                      <a:pt x="2390" y="1610"/>
                      <a:pt x="2371" y="1614"/>
                      <a:pt x="2353" y="1608"/>
                    </a:cubicBezTo>
                    <a:cubicBezTo>
                      <a:pt x="2339" y="1603"/>
                      <a:pt x="2328" y="1594"/>
                      <a:pt x="2313" y="1590"/>
                    </a:cubicBezTo>
                    <a:cubicBezTo>
                      <a:pt x="2292" y="1586"/>
                      <a:pt x="2271" y="1591"/>
                      <a:pt x="2254" y="1607"/>
                    </a:cubicBezTo>
                    <a:cubicBezTo>
                      <a:pt x="2230" y="1629"/>
                      <a:pt x="2222" y="1661"/>
                      <a:pt x="2233" y="1692"/>
                    </a:cubicBezTo>
                    <a:cubicBezTo>
                      <a:pt x="2238" y="1705"/>
                      <a:pt x="2244" y="1716"/>
                      <a:pt x="2255" y="1724"/>
                    </a:cubicBezTo>
                    <a:cubicBezTo>
                      <a:pt x="2244" y="1718"/>
                      <a:pt x="2235" y="1708"/>
                      <a:pt x="2228" y="1696"/>
                    </a:cubicBezTo>
                    <a:cubicBezTo>
                      <a:pt x="2220" y="1680"/>
                      <a:pt x="2215" y="1659"/>
                      <a:pt x="2216" y="1641"/>
                    </a:cubicBezTo>
                    <a:cubicBezTo>
                      <a:pt x="2216" y="1633"/>
                      <a:pt x="2215" y="1627"/>
                      <a:pt x="2214" y="1620"/>
                    </a:cubicBezTo>
                    <a:cubicBezTo>
                      <a:pt x="2213" y="1618"/>
                      <a:pt x="2212" y="1616"/>
                      <a:pt x="2212" y="1614"/>
                    </a:cubicBezTo>
                    <a:cubicBezTo>
                      <a:pt x="2211" y="1611"/>
                      <a:pt x="2209" y="1608"/>
                      <a:pt x="2208" y="1605"/>
                    </a:cubicBezTo>
                    <a:cubicBezTo>
                      <a:pt x="2207" y="1604"/>
                      <a:pt x="2201" y="1595"/>
                      <a:pt x="2199" y="1596"/>
                    </a:cubicBezTo>
                    <a:cubicBezTo>
                      <a:pt x="2199" y="1597"/>
                      <a:pt x="2202" y="1602"/>
                      <a:pt x="2203" y="1603"/>
                    </a:cubicBezTo>
                    <a:cubicBezTo>
                      <a:pt x="2205" y="1607"/>
                      <a:pt x="2207" y="1611"/>
                      <a:pt x="2208" y="1616"/>
                    </a:cubicBezTo>
                    <a:cubicBezTo>
                      <a:pt x="2209" y="1617"/>
                      <a:pt x="2209" y="1619"/>
                      <a:pt x="2210" y="1621"/>
                    </a:cubicBezTo>
                    <a:cubicBezTo>
                      <a:pt x="2212" y="1628"/>
                      <a:pt x="2213" y="1634"/>
                      <a:pt x="2213" y="1641"/>
                    </a:cubicBezTo>
                    <a:cubicBezTo>
                      <a:pt x="2213" y="1641"/>
                      <a:pt x="2213" y="1642"/>
                      <a:pt x="2213" y="1644"/>
                    </a:cubicBezTo>
                    <a:cubicBezTo>
                      <a:pt x="2212" y="1641"/>
                      <a:pt x="2212" y="1639"/>
                      <a:pt x="2211" y="1637"/>
                    </a:cubicBezTo>
                    <a:cubicBezTo>
                      <a:pt x="2209" y="1631"/>
                      <a:pt x="2207" y="1626"/>
                      <a:pt x="2203" y="1621"/>
                    </a:cubicBezTo>
                    <a:cubicBezTo>
                      <a:pt x="2191" y="1609"/>
                      <a:pt x="2175" y="1611"/>
                      <a:pt x="2164" y="1620"/>
                    </a:cubicBezTo>
                    <a:cubicBezTo>
                      <a:pt x="2154" y="1628"/>
                      <a:pt x="2147" y="1640"/>
                      <a:pt x="2149" y="1653"/>
                    </a:cubicBezTo>
                    <a:cubicBezTo>
                      <a:pt x="2151" y="1664"/>
                      <a:pt x="2158" y="1671"/>
                      <a:pt x="2169" y="1673"/>
                    </a:cubicBezTo>
                    <a:cubicBezTo>
                      <a:pt x="2177" y="1674"/>
                      <a:pt x="2187" y="1671"/>
                      <a:pt x="2191" y="1662"/>
                    </a:cubicBezTo>
                    <a:cubicBezTo>
                      <a:pt x="2192" y="1658"/>
                      <a:pt x="2192" y="1653"/>
                      <a:pt x="2189" y="1649"/>
                    </a:cubicBezTo>
                    <a:cubicBezTo>
                      <a:pt x="2188" y="1646"/>
                      <a:pt x="2185" y="1645"/>
                      <a:pt x="2182" y="1644"/>
                    </a:cubicBezTo>
                    <a:cubicBezTo>
                      <a:pt x="2179" y="1644"/>
                      <a:pt x="2176" y="1645"/>
                      <a:pt x="2173" y="1648"/>
                    </a:cubicBezTo>
                    <a:cubicBezTo>
                      <a:pt x="2171" y="1651"/>
                      <a:pt x="2169" y="1654"/>
                      <a:pt x="2171" y="1658"/>
                    </a:cubicBezTo>
                    <a:cubicBezTo>
                      <a:pt x="2173" y="1661"/>
                      <a:pt x="2176" y="1664"/>
                      <a:pt x="2180" y="1663"/>
                    </a:cubicBezTo>
                    <a:cubicBezTo>
                      <a:pt x="2185" y="1662"/>
                      <a:pt x="2188" y="1657"/>
                      <a:pt x="2187" y="1653"/>
                    </a:cubicBezTo>
                    <a:cubicBezTo>
                      <a:pt x="2186" y="1648"/>
                      <a:pt x="2182" y="1645"/>
                      <a:pt x="2177" y="1646"/>
                    </a:cubicBezTo>
                    <a:cubicBezTo>
                      <a:pt x="2175" y="1647"/>
                      <a:pt x="2174" y="1647"/>
                      <a:pt x="2173" y="1649"/>
                    </a:cubicBezTo>
                    <a:cubicBezTo>
                      <a:pt x="2173" y="1648"/>
                      <a:pt x="2173" y="1648"/>
                      <a:pt x="2173" y="1648"/>
                    </a:cubicBezTo>
                    <a:cubicBezTo>
                      <a:pt x="2176" y="1645"/>
                      <a:pt x="2179" y="1644"/>
                      <a:pt x="2182" y="1645"/>
                    </a:cubicBezTo>
                    <a:cubicBezTo>
                      <a:pt x="2185" y="1645"/>
                      <a:pt x="2187" y="1647"/>
                      <a:pt x="2189" y="1649"/>
                    </a:cubicBezTo>
                    <a:cubicBezTo>
                      <a:pt x="2191" y="1653"/>
                      <a:pt x="2192" y="1658"/>
                      <a:pt x="2190" y="1662"/>
                    </a:cubicBezTo>
                    <a:cubicBezTo>
                      <a:pt x="2187" y="1669"/>
                      <a:pt x="2177" y="1672"/>
                      <a:pt x="2169" y="1671"/>
                    </a:cubicBezTo>
                    <a:cubicBezTo>
                      <a:pt x="2159" y="1670"/>
                      <a:pt x="2152" y="1663"/>
                      <a:pt x="2151" y="1653"/>
                    </a:cubicBezTo>
                    <a:cubicBezTo>
                      <a:pt x="2149" y="1641"/>
                      <a:pt x="2157" y="1629"/>
                      <a:pt x="2167" y="1622"/>
                    </a:cubicBezTo>
                    <a:cubicBezTo>
                      <a:pt x="2177" y="1614"/>
                      <a:pt x="2190" y="1612"/>
                      <a:pt x="2200" y="1624"/>
                    </a:cubicBezTo>
                    <a:cubicBezTo>
                      <a:pt x="2204" y="1628"/>
                      <a:pt x="2206" y="1633"/>
                      <a:pt x="2208" y="1638"/>
                    </a:cubicBezTo>
                    <a:cubicBezTo>
                      <a:pt x="2209" y="1642"/>
                      <a:pt x="2210" y="1645"/>
                      <a:pt x="2210" y="1649"/>
                    </a:cubicBezTo>
                    <a:cubicBezTo>
                      <a:pt x="2212" y="1657"/>
                      <a:pt x="2213" y="1668"/>
                      <a:pt x="2216" y="1677"/>
                    </a:cubicBezTo>
                    <a:cubicBezTo>
                      <a:pt x="2218" y="1683"/>
                      <a:pt x="2220" y="1689"/>
                      <a:pt x="2223" y="1695"/>
                    </a:cubicBezTo>
                    <a:cubicBezTo>
                      <a:pt x="2220" y="1693"/>
                      <a:pt x="2217" y="1691"/>
                      <a:pt x="2214" y="1690"/>
                    </a:cubicBezTo>
                    <a:cubicBezTo>
                      <a:pt x="2206" y="1687"/>
                      <a:pt x="2197" y="1687"/>
                      <a:pt x="2190" y="1688"/>
                    </a:cubicBezTo>
                    <a:close/>
                    <a:moveTo>
                      <a:pt x="2174" y="1562"/>
                    </a:moveTo>
                    <a:cubicBezTo>
                      <a:pt x="2177" y="1563"/>
                      <a:pt x="2180" y="1566"/>
                      <a:pt x="2179" y="1570"/>
                    </a:cubicBezTo>
                    <a:cubicBezTo>
                      <a:pt x="2176" y="1576"/>
                      <a:pt x="2168" y="1575"/>
                      <a:pt x="2166" y="1570"/>
                    </a:cubicBezTo>
                    <a:cubicBezTo>
                      <a:pt x="2164" y="1566"/>
                      <a:pt x="2166" y="1563"/>
                      <a:pt x="2162" y="1559"/>
                    </a:cubicBezTo>
                    <a:cubicBezTo>
                      <a:pt x="2167" y="1562"/>
                      <a:pt x="2169" y="1560"/>
                      <a:pt x="2174" y="1562"/>
                    </a:cubicBezTo>
                    <a:close/>
                    <a:moveTo>
                      <a:pt x="2218" y="1635"/>
                    </a:moveTo>
                    <a:cubicBezTo>
                      <a:pt x="2217" y="1622"/>
                      <a:pt x="2228" y="1609"/>
                      <a:pt x="2238" y="1606"/>
                    </a:cubicBezTo>
                    <a:cubicBezTo>
                      <a:pt x="2246" y="1604"/>
                      <a:pt x="2254" y="1602"/>
                      <a:pt x="2259" y="1596"/>
                    </a:cubicBezTo>
                    <a:cubicBezTo>
                      <a:pt x="2263" y="1591"/>
                      <a:pt x="2264" y="1582"/>
                      <a:pt x="2259" y="1579"/>
                    </a:cubicBezTo>
                    <a:cubicBezTo>
                      <a:pt x="2261" y="1584"/>
                      <a:pt x="2257" y="1588"/>
                      <a:pt x="2251" y="1591"/>
                    </a:cubicBezTo>
                    <a:cubicBezTo>
                      <a:pt x="2248" y="1593"/>
                      <a:pt x="2244" y="1596"/>
                      <a:pt x="2242" y="1601"/>
                    </a:cubicBezTo>
                    <a:cubicBezTo>
                      <a:pt x="2233" y="1597"/>
                      <a:pt x="2225" y="1603"/>
                      <a:pt x="2222" y="1609"/>
                    </a:cubicBezTo>
                    <a:cubicBezTo>
                      <a:pt x="2218" y="1616"/>
                      <a:pt x="2215" y="1626"/>
                      <a:pt x="2218" y="1635"/>
                    </a:cubicBezTo>
                    <a:close/>
                    <a:moveTo>
                      <a:pt x="2110" y="1593"/>
                    </a:moveTo>
                    <a:cubicBezTo>
                      <a:pt x="2089" y="1596"/>
                      <a:pt x="2080" y="1579"/>
                      <a:pt x="2073" y="1573"/>
                    </a:cubicBezTo>
                    <a:cubicBezTo>
                      <a:pt x="2064" y="1565"/>
                      <a:pt x="2056" y="1574"/>
                      <a:pt x="2064" y="1584"/>
                    </a:cubicBezTo>
                    <a:cubicBezTo>
                      <a:pt x="2072" y="1593"/>
                      <a:pt x="2091" y="1600"/>
                      <a:pt x="2110" y="1593"/>
                    </a:cubicBezTo>
                    <a:close/>
                    <a:moveTo>
                      <a:pt x="2195" y="1579"/>
                    </a:moveTo>
                    <a:cubicBezTo>
                      <a:pt x="2194" y="1585"/>
                      <a:pt x="2187" y="1589"/>
                      <a:pt x="2182" y="1589"/>
                    </a:cubicBezTo>
                    <a:cubicBezTo>
                      <a:pt x="2181" y="1596"/>
                      <a:pt x="2193" y="1602"/>
                      <a:pt x="2200" y="1594"/>
                    </a:cubicBezTo>
                    <a:cubicBezTo>
                      <a:pt x="2203" y="1589"/>
                      <a:pt x="2201" y="1581"/>
                      <a:pt x="2195" y="1579"/>
                    </a:cubicBezTo>
                    <a:close/>
                    <a:moveTo>
                      <a:pt x="2215" y="1623"/>
                    </a:moveTo>
                    <a:cubicBezTo>
                      <a:pt x="2217" y="1598"/>
                      <a:pt x="2240" y="1587"/>
                      <a:pt x="2246" y="1581"/>
                    </a:cubicBezTo>
                    <a:cubicBezTo>
                      <a:pt x="2256" y="1569"/>
                      <a:pt x="2243" y="1557"/>
                      <a:pt x="2230" y="1570"/>
                    </a:cubicBezTo>
                    <a:cubicBezTo>
                      <a:pt x="2223" y="1577"/>
                      <a:pt x="2211" y="1597"/>
                      <a:pt x="2215" y="1623"/>
                    </a:cubicBezTo>
                    <a:close/>
                    <a:moveTo>
                      <a:pt x="2146" y="1630"/>
                    </a:moveTo>
                    <a:cubicBezTo>
                      <a:pt x="2147" y="1641"/>
                      <a:pt x="2146" y="1652"/>
                      <a:pt x="2140" y="1661"/>
                    </a:cubicBezTo>
                    <a:cubicBezTo>
                      <a:pt x="2135" y="1669"/>
                      <a:pt x="2125" y="1675"/>
                      <a:pt x="2114" y="1673"/>
                    </a:cubicBezTo>
                    <a:cubicBezTo>
                      <a:pt x="2109" y="1672"/>
                      <a:pt x="2103" y="1669"/>
                      <a:pt x="2099" y="1665"/>
                    </a:cubicBezTo>
                    <a:cubicBezTo>
                      <a:pt x="2094" y="1659"/>
                      <a:pt x="2092" y="1655"/>
                      <a:pt x="2090" y="1648"/>
                    </a:cubicBezTo>
                    <a:cubicBezTo>
                      <a:pt x="2088" y="1642"/>
                      <a:pt x="2088" y="1637"/>
                      <a:pt x="2089" y="1630"/>
                    </a:cubicBezTo>
                    <a:cubicBezTo>
                      <a:pt x="2090" y="1628"/>
                      <a:pt x="2091" y="1625"/>
                      <a:pt x="2091" y="1623"/>
                    </a:cubicBezTo>
                    <a:cubicBezTo>
                      <a:pt x="2094" y="1615"/>
                      <a:pt x="2097" y="1610"/>
                      <a:pt x="2102" y="1604"/>
                    </a:cubicBezTo>
                    <a:cubicBezTo>
                      <a:pt x="2109" y="1595"/>
                      <a:pt x="2117" y="1590"/>
                      <a:pt x="2127" y="1587"/>
                    </a:cubicBezTo>
                    <a:cubicBezTo>
                      <a:pt x="2128" y="1587"/>
                      <a:pt x="2129" y="1587"/>
                      <a:pt x="2129" y="1586"/>
                    </a:cubicBezTo>
                    <a:cubicBezTo>
                      <a:pt x="2122" y="1584"/>
                      <a:pt x="2115" y="1580"/>
                      <a:pt x="2110" y="1574"/>
                    </a:cubicBezTo>
                    <a:cubicBezTo>
                      <a:pt x="2104" y="1567"/>
                      <a:pt x="2100" y="1558"/>
                      <a:pt x="2100" y="1549"/>
                    </a:cubicBezTo>
                    <a:cubicBezTo>
                      <a:pt x="2101" y="1545"/>
                      <a:pt x="2102" y="1541"/>
                      <a:pt x="2105" y="1537"/>
                    </a:cubicBezTo>
                    <a:cubicBezTo>
                      <a:pt x="2103" y="1541"/>
                      <a:pt x="2102" y="1545"/>
                      <a:pt x="2102" y="1549"/>
                    </a:cubicBezTo>
                    <a:cubicBezTo>
                      <a:pt x="2102" y="1558"/>
                      <a:pt x="2105" y="1566"/>
                      <a:pt x="2112" y="1572"/>
                    </a:cubicBezTo>
                    <a:cubicBezTo>
                      <a:pt x="2116" y="1577"/>
                      <a:pt x="2121" y="1580"/>
                      <a:pt x="2127" y="1582"/>
                    </a:cubicBezTo>
                    <a:cubicBezTo>
                      <a:pt x="2137" y="1586"/>
                      <a:pt x="2146" y="1585"/>
                      <a:pt x="2157" y="1587"/>
                    </a:cubicBezTo>
                    <a:cubicBezTo>
                      <a:pt x="2158" y="1588"/>
                      <a:pt x="2158" y="1588"/>
                      <a:pt x="2158" y="1588"/>
                    </a:cubicBezTo>
                    <a:cubicBezTo>
                      <a:pt x="2163" y="1589"/>
                      <a:pt x="2168" y="1592"/>
                      <a:pt x="2174" y="1594"/>
                    </a:cubicBezTo>
                    <a:cubicBezTo>
                      <a:pt x="2175" y="1595"/>
                      <a:pt x="2187" y="1603"/>
                      <a:pt x="2187" y="1605"/>
                    </a:cubicBezTo>
                    <a:cubicBezTo>
                      <a:pt x="2186" y="1605"/>
                      <a:pt x="2178" y="1601"/>
                      <a:pt x="2177" y="1600"/>
                    </a:cubicBezTo>
                    <a:cubicBezTo>
                      <a:pt x="2170" y="1596"/>
                      <a:pt x="2164" y="1593"/>
                      <a:pt x="2156" y="1591"/>
                    </a:cubicBezTo>
                    <a:cubicBezTo>
                      <a:pt x="2156" y="1591"/>
                      <a:pt x="2156" y="1591"/>
                      <a:pt x="2156" y="1591"/>
                    </a:cubicBezTo>
                    <a:cubicBezTo>
                      <a:pt x="2146" y="1588"/>
                      <a:pt x="2138" y="1588"/>
                      <a:pt x="2128" y="1590"/>
                    </a:cubicBezTo>
                    <a:cubicBezTo>
                      <a:pt x="2117" y="1593"/>
                      <a:pt x="2106" y="1601"/>
                      <a:pt x="2101" y="1612"/>
                    </a:cubicBezTo>
                    <a:cubicBezTo>
                      <a:pt x="2099" y="1618"/>
                      <a:pt x="2100" y="1629"/>
                      <a:pt x="2107" y="1632"/>
                    </a:cubicBezTo>
                    <a:cubicBezTo>
                      <a:pt x="2109" y="1633"/>
                      <a:pt x="2112" y="1632"/>
                      <a:pt x="2114" y="1630"/>
                    </a:cubicBezTo>
                    <a:cubicBezTo>
                      <a:pt x="2115" y="1628"/>
                      <a:pt x="2115" y="1626"/>
                      <a:pt x="2114" y="1624"/>
                    </a:cubicBezTo>
                    <a:cubicBezTo>
                      <a:pt x="2112" y="1622"/>
                      <a:pt x="2111" y="1622"/>
                      <a:pt x="2110" y="1622"/>
                    </a:cubicBezTo>
                    <a:cubicBezTo>
                      <a:pt x="2107" y="1622"/>
                      <a:pt x="2106" y="1624"/>
                      <a:pt x="2107" y="1627"/>
                    </a:cubicBezTo>
                    <a:cubicBezTo>
                      <a:pt x="2107" y="1628"/>
                      <a:pt x="2108" y="1628"/>
                      <a:pt x="2110" y="1628"/>
                    </a:cubicBezTo>
                    <a:cubicBezTo>
                      <a:pt x="2108" y="1630"/>
                      <a:pt x="2107" y="1629"/>
                      <a:pt x="2105" y="1628"/>
                    </a:cubicBezTo>
                    <a:cubicBezTo>
                      <a:pt x="2104" y="1626"/>
                      <a:pt x="2103" y="1623"/>
                      <a:pt x="2105" y="1621"/>
                    </a:cubicBezTo>
                    <a:cubicBezTo>
                      <a:pt x="2107" y="1618"/>
                      <a:pt x="2112" y="1617"/>
                      <a:pt x="2116" y="1619"/>
                    </a:cubicBezTo>
                    <a:cubicBezTo>
                      <a:pt x="2118" y="1620"/>
                      <a:pt x="2120" y="1623"/>
                      <a:pt x="2121" y="1626"/>
                    </a:cubicBezTo>
                    <a:cubicBezTo>
                      <a:pt x="2121" y="1629"/>
                      <a:pt x="2120" y="1632"/>
                      <a:pt x="2118" y="1635"/>
                    </a:cubicBezTo>
                    <a:cubicBezTo>
                      <a:pt x="2115" y="1637"/>
                      <a:pt x="2110" y="1639"/>
                      <a:pt x="2106" y="1637"/>
                    </a:cubicBezTo>
                    <a:cubicBezTo>
                      <a:pt x="2098" y="1633"/>
                      <a:pt x="2096" y="1623"/>
                      <a:pt x="2099" y="1614"/>
                    </a:cubicBezTo>
                    <a:cubicBezTo>
                      <a:pt x="2100" y="1612"/>
                      <a:pt x="2101" y="1609"/>
                      <a:pt x="2103" y="1607"/>
                    </a:cubicBezTo>
                    <a:cubicBezTo>
                      <a:pt x="2097" y="1614"/>
                      <a:pt x="2093" y="1621"/>
                      <a:pt x="2091" y="1631"/>
                    </a:cubicBezTo>
                    <a:cubicBezTo>
                      <a:pt x="2090" y="1637"/>
                      <a:pt x="2090" y="1642"/>
                      <a:pt x="2091" y="1648"/>
                    </a:cubicBezTo>
                    <a:cubicBezTo>
                      <a:pt x="2093" y="1654"/>
                      <a:pt x="2095" y="1659"/>
                      <a:pt x="2100" y="1664"/>
                    </a:cubicBezTo>
                    <a:cubicBezTo>
                      <a:pt x="2102" y="1666"/>
                      <a:pt x="2105" y="1668"/>
                      <a:pt x="2108" y="1670"/>
                    </a:cubicBezTo>
                    <a:cubicBezTo>
                      <a:pt x="2108" y="1670"/>
                      <a:pt x="2108" y="1670"/>
                      <a:pt x="2108" y="1670"/>
                    </a:cubicBezTo>
                    <a:cubicBezTo>
                      <a:pt x="2100" y="1664"/>
                      <a:pt x="2099" y="1653"/>
                      <a:pt x="2111" y="1648"/>
                    </a:cubicBezTo>
                    <a:cubicBezTo>
                      <a:pt x="2120" y="1645"/>
                      <a:pt x="2138" y="1652"/>
                      <a:pt x="2146" y="1630"/>
                    </a:cubicBezTo>
                    <a:close/>
                    <a:moveTo>
                      <a:pt x="2103" y="1549"/>
                    </a:moveTo>
                    <a:cubicBezTo>
                      <a:pt x="2114" y="1551"/>
                      <a:pt x="2115" y="1536"/>
                      <a:pt x="2116" y="1531"/>
                    </a:cubicBezTo>
                    <a:cubicBezTo>
                      <a:pt x="2117" y="1527"/>
                      <a:pt x="2119" y="1524"/>
                      <a:pt x="2122" y="1523"/>
                    </a:cubicBezTo>
                    <a:cubicBezTo>
                      <a:pt x="2117" y="1522"/>
                      <a:pt x="2106" y="1525"/>
                      <a:pt x="2102" y="1528"/>
                    </a:cubicBezTo>
                    <a:cubicBezTo>
                      <a:pt x="2096" y="1533"/>
                      <a:pt x="2093" y="1541"/>
                      <a:pt x="2099" y="1548"/>
                    </a:cubicBezTo>
                    <a:cubicBezTo>
                      <a:pt x="2099" y="1544"/>
                      <a:pt x="2102" y="1538"/>
                      <a:pt x="2106" y="1536"/>
                    </a:cubicBezTo>
                    <a:cubicBezTo>
                      <a:pt x="2105" y="1538"/>
                      <a:pt x="2102" y="1544"/>
                      <a:pt x="2103" y="1549"/>
                    </a:cubicBezTo>
                    <a:close/>
                    <a:moveTo>
                      <a:pt x="2192" y="1610"/>
                    </a:moveTo>
                    <a:cubicBezTo>
                      <a:pt x="2167" y="1605"/>
                      <a:pt x="2151" y="1620"/>
                      <a:pt x="2139" y="1622"/>
                    </a:cubicBezTo>
                    <a:cubicBezTo>
                      <a:pt x="2125" y="1624"/>
                      <a:pt x="2122" y="1609"/>
                      <a:pt x="2136" y="1603"/>
                    </a:cubicBezTo>
                    <a:cubicBezTo>
                      <a:pt x="2151" y="1597"/>
                      <a:pt x="2174" y="1601"/>
                      <a:pt x="2192" y="1610"/>
                    </a:cubicBezTo>
                    <a:close/>
                    <a:moveTo>
                      <a:pt x="2105" y="1597"/>
                    </a:moveTo>
                    <a:cubicBezTo>
                      <a:pt x="2087" y="1607"/>
                      <a:pt x="2072" y="1644"/>
                      <a:pt x="2091" y="1655"/>
                    </a:cubicBezTo>
                    <a:cubicBezTo>
                      <a:pt x="2089" y="1659"/>
                      <a:pt x="2082" y="1660"/>
                      <a:pt x="2077" y="1655"/>
                    </a:cubicBezTo>
                    <a:cubicBezTo>
                      <a:pt x="2073" y="1651"/>
                      <a:pt x="2070" y="1641"/>
                      <a:pt x="2076" y="1634"/>
                    </a:cubicBezTo>
                    <a:cubicBezTo>
                      <a:pt x="2071" y="1631"/>
                      <a:pt x="2074" y="1618"/>
                      <a:pt x="2086" y="1608"/>
                    </a:cubicBezTo>
                    <a:cubicBezTo>
                      <a:pt x="2077" y="1611"/>
                      <a:pt x="2068" y="1611"/>
                      <a:pt x="2059" y="1609"/>
                    </a:cubicBezTo>
                    <a:cubicBezTo>
                      <a:pt x="2049" y="1607"/>
                      <a:pt x="2039" y="1603"/>
                      <a:pt x="2032" y="1596"/>
                    </a:cubicBezTo>
                    <a:cubicBezTo>
                      <a:pt x="2025" y="1589"/>
                      <a:pt x="2021" y="1578"/>
                      <a:pt x="2024" y="1568"/>
                    </a:cubicBezTo>
                    <a:cubicBezTo>
                      <a:pt x="2026" y="1561"/>
                      <a:pt x="2031" y="1554"/>
                      <a:pt x="2039" y="1553"/>
                    </a:cubicBezTo>
                    <a:cubicBezTo>
                      <a:pt x="2045" y="1552"/>
                      <a:pt x="2052" y="1556"/>
                      <a:pt x="2055" y="1561"/>
                    </a:cubicBezTo>
                    <a:cubicBezTo>
                      <a:pt x="2058" y="1566"/>
                      <a:pt x="2059" y="1573"/>
                      <a:pt x="2058" y="1580"/>
                    </a:cubicBezTo>
                    <a:cubicBezTo>
                      <a:pt x="2053" y="1567"/>
                      <a:pt x="2043" y="1570"/>
                      <a:pt x="2037" y="1568"/>
                    </a:cubicBezTo>
                    <a:cubicBezTo>
                      <a:pt x="2030" y="1565"/>
                      <a:pt x="2031" y="1559"/>
                      <a:pt x="2036" y="1555"/>
                    </a:cubicBezTo>
                    <a:cubicBezTo>
                      <a:pt x="2036" y="1555"/>
                      <a:pt x="2036" y="1555"/>
                      <a:pt x="2036" y="1555"/>
                    </a:cubicBezTo>
                    <a:cubicBezTo>
                      <a:pt x="2030" y="1558"/>
                      <a:pt x="2027" y="1562"/>
                      <a:pt x="2026" y="1568"/>
                    </a:cubicBezTo>
                    <a:cubicBezTo>
                      <a:pt x="2023" y="1577"/>
                      <a:pt x="2024" y="1585"/>
                      <a:pt x="2031" y="1593"/>
                    </a:cubicBezTo>
                    <a:cubicBezTo>
                      <a:pt x="2030" y="1591"/>
                      <a:pt x="2029" y="1588"/>
                      <a:pt x="2029" y="1586"/>
                    </a:cubicBezTo>
                    <a:cubicBezTo>
                      <a:pt x="2028" y="1582"/>
                      <a:pt x="2029" y="1577"/>
                      <a:pt x="2034" y="1575"/>
                    </a:cubicBezTo>
                    <a:cubicBezTo>
                      <a:pt x="2037" y="1574"/>
                      <a:pt x="2039" y="1575"/>
                      <a:pt x="2041" y="1576"/>
                    </a:cubicBezTo>
                    <a:cubicBezTo>
                      <a:pt x="2042" y="1578"/>
                      <a:pt x="2043" y="1579"/>
                      <a:pt x="2042" y="1581"/>
                    </a:cubicBezTo>
                    <a:cubicBezTo>
                      <a:pt x="2042" y="1583"/>
                      <a:pt x="2041" y="1585"/>
                      <a:pt x="2039" y="1586"/>
                    </a:cubicBezTo>
                    <a:cubicBezTo>
                      <a:pt x="2037" y="1587"/>
                      <a:pt x="2034" y="1586"/>
                      <a:pt x="2033" y="1584"/>
                    </a:cubicBezTo>
                    <a:cubicBezTo>
                      <a:pt x="2032" y="1583"/>
                      <a:pt x="2032" y="1581"/>
                      <a:pt x="2033" y="1580"/>
                    </a:cubicBezTo>
                    <a:cubicBezTo>
                      <a:pt x="2034" y="1579"/>
                      <a:pt x="2035" y="1579"/>
                      <a:pt x="2036" y="1580"/>
                    </a:cubicBezTo>
                    <a:cubicBezTo>
                      <a:pt x="2035" y="1580"/>
                      <a:pt x="2035" y="1580"/>
                      <a:pt x="2034" y="1581"/>
                    </a:cubicBezTo>
                    <a:cubicBezTo>
                      <a:pt x="2034" y="1582"/>
                      <a:pt x="2034" y="1584"/>
                      <a:pt x="2036" y="1584"/>
                    </a:cubicBezTo>
                    <a:cubicBezTo>
                      <a:pt x="2037" y="1584"/>
                      <a:pt x="2037" y="1583"/>
                      <a:pt x="2038" y="1583"/>
                    </a:cubicBezTo>
                    <a:cubicBezTo>
                      <a:pt x="2039" y="1582"/>
                      <a:pt x="2039" y="1580"/>
                      <a:pt x="2038" y="1579"/>
                    </a:cubicBezTo>
                    <a:cubicBezTo>
                      <a:pt x="2037" y="1578"/>
                      <a:pt x="2036" y="1577"/>
                      <a:pt x="2034" y="1578"/>
                    </a:cubicBezTo>
                    <a:cubicBezTo>
                      <a:pt x="2030" y="1579"/>
                      <a:pt x="2029" y="1586"/>
                      <a:pt x="2031" y="1589"/>
                    </a:cubicBezTo>
                    <a:cubicBezTo>
                      <a:pt x="2033" y="1596"/>
                      <a:pt x="2040" y="1600"/>
                      <a:pt x="2046" y="1603"/>
                    </a:cubicBezTo>
                    <a:cubicBezTo>
                      <a:pt x="2061" y="1611"/>
                      <a:pt x="2077" y="1610"/>
                      <a:pt x="2091" y="1604"/>
                    </a:cubicBezTo>
                    <a:cubicBezTo>
                      <a:pt x="2095" y="1601"/>
                      <a:pt x="2099" y="1599"/>
                      <a:pt x="2105" y="1597"/>
                    </a:cubicBezTo>
                    <a:close/>
                    <a:moveTo>
                      <a:pt x="2120" y="1585"/>
                    </a:moveTo>
                    <a:cubicBezTo>
                      <a:pt x="2111" y="1590"/>
                      <a:pt x="2100" y="1578"/>
                      <a:pt x="2096" y="1568"/>
                    </a:cubicBezTo>
                    <a:cubicBezTo>
                      <a:pt x="2092" y="1557"/>
                      <a:pt x="2091" y="1543"/>
                      <a:pt x="2078" y="1538"/>
                    </a:cubicBezTo>
                    <a:cubicBezTo>
                      <a:pt x="2072" y="1535"/>
                      <a:pt x="2064" y="1535"/>
                      <a:pt x="2059" y="1540"/>
                    </a:cubicBezTo>
                    <a:cubicBezTo>
                      <a:pt x="2056" y="1543"/>
                      <a:pt x="2055" y="1547"/>
                      <a:pt x="2057" y="1551"/>
                    </a:cubicBezTo>
                    <a:cubicBezTo>
                      <a:pt x="2057" y="1548"/>
                      <a:pt x="2061" y="1543"/>
                      <a:pt x="2066" y="1544"/>
                    </a:cubicBezTo>
                    <a:cubicBezTo>
                      <a:pt x="2071" y="1544"/>
                      <a:pt x="2075" y="1548"/>
                      <a:pt x="2076" y="1553"/>
                    </a:cubicBezTo>
                    <a:cubicBezTo>
                      <a:pt x="2078" y="1564"/>
                      <a:pt x="2079" y="1573"/>
                      <a:pt x="2085" y="1582"/>
                    </a:cubicBezTo>
                    <a:cubicBezTo>
                      <a:pt x="2093" y="1592"/>
                      <a:pt x="2109" y="1596"/>
                      <a:pt x="2120" y="1585"/>
                    </a:cubicBezTo>
                    <a:close/>
                    <a:moveTo>
                      <a:pt x="2158" y="1556"/>
                    </a:moveTo>
                    <a:cubicBezTo>
                      <a:pt x="2152" y="1547"/>
                      <a:pt x="2136" y="1541"/>
                      <a:pt x="2126" y="1543"/>
                    </a:cubicBezTo>
                    <a:cubicBezTo>
                      <a:pt x="2114" y="1545"/>
                      <a:pt x="2113" y="1555"/>
                      <a:pt x="2126" y="1555"/>
                    </a:cubicBezTo>
                    <a:cubicBezTo>
                      <a:pt x="2135" y="1556"/>
                      <a:pt x="2150" y="1550"/>
                      <a:pt x="2158" y="1556"/>
                    </a:cubicBezTo>
                    <a:close/>
                    <a:moveTo>
                      <a:pt x="2354" y="1616"/>
                    </a:moveTo>
                    <a:cubicBezTo>
                      <a:pt x="2385" y="1627"/>
                      <a:pt x="2429" y="1603"/>
                      <a:pt x="2421" y="1572"/>
                    </a:cubicBezTo>
                    <a:cubicBezTo>
                      <a:pt x="2427" y="1571"/>
                      <a:pt x="2435" y="1579"/>
                      <a:pt x="2434" y="1588"/>
                    </a:cubicBezTo>
                    <a:cubicBezTo>
                      <a:pt x="2434" y="1598"/>
                      <a:pt x="2425" y="1607"/>
                      <a:pt x="2411" y="1608"/>
                    </a:cubicBezTo>
                    <a:cubicBezTo>
                      <a:pt x="2413" y="1621"/>
                      <a:pt x="2380" y="1634"/>
                      <a:pt x="2354" y="1616"/>
                    </a:cubicBezTo>
                    <a:close/>
                    <a:moveTo>
                      <a:pt x="2353" y="1755"/>
                    </a:moveTo>
                    <a:cubicBezTo>
                      <a:pt x="2350" y="1755"/>
                      <a:pt x="2348" y="1753"/>
                      <a:pt x="2348" y="1750"/>
                    </a:cubicBezTo>
                    <a:cubicBezTo>
                      <a:pt x="2348" y="1747"/>
                      <a:pt x="2350" y="1745"/>
                      <a:pt x="2353" y="1745"/>
                    </a:cubicBezTo>
                    <a:cubicBezTo>
                      <a:pt x="2355" y="1745"/>
                      <a:pt x="2358" y="1747"/>
                      <a:pt x="2358" y="1750"/>
                    </a:cubicBezTo>
                    <a:cubicBezTo>
                      <a:pt x="2358" y="1752"/>
                      <a:pt x="2356" y="1755"/>
                      <a:pt x="2353" y="1755"/>
                    </a:cubicBezTo>
                    <a:close/>
                    <a:moveTo>
                      <a:pt x="2344" y="1758"/>
                    </a:moveTo>
                    <a:cubicBezTo>
                      <a:pt x="2342" y="1758"/>
                      <a:pt x="2340" y="1756"/>
                      <a:pt x="2340" y="1754"/>
                    </a:cubicBezTo>
                    <a:cubicBezTo>
                      <a:pt x="2340" y="1752"/>
                      <a:pt x="2341" y="1750"/>
                      <a:pt x="2343" y="1750"/>
                    </a:cubicBezTo>
                    <a:cubicBezTo>
                      <a:pt x="2345" y="1750"/>
                      <a:pt x="2347" y="1752"/>
                      <a:pt x="2347" y="1754"/>
                    </a:cubicBezTo>
                    <a:cubicBezTo>
                      <a:pt x="2347" y="1756"/>
                      <a:pt x="2346" y="1758"/>
                      <a:pt x="2344" y="1758"/>
                    </a:cubicBezTo>
                    <a:close/>
                    <a:moveTo>
                      <a:pt x="2362" y="1746"/>
                    </a:moveTo>
                    <a:cubicBezTo>
                      <a:pt x="2358" y="1746"/>
                      <a:pt x="2354" y="1743"/>
                      <a:pt x="2354" y="1739"/>
                    </a:cubicBezTo>
                    <a:cubicBezTo>
                      <a:pt x="2354" y="1735"/>
                      <a:pt x="2357" y="1731"/>
                      <a:pt x="2361" y="1731"/>
                    </a:cubicBezTo>
                    <a:cubicBezTo>
                      <a:pt x="2365" y="1731"/>
                      <a:pt x="2369" y="1734"/>
                      <a:pt x="2369" y="1738"/>
                    </a:cubicBezTo>
                    <a:cubicBezTo>
                      <a:pt x="2369" y="1742"/>
                      <a:pt x="2366" y="1746"/>
                      <a:pt x="2362" y="1746"/>
                    </a:cubicBezTo>
                    <a:close/>
                    <a:moveTo>
                      <a:pt x="2249" y="1626"/>
                    </a:moveTo>
                    <a:cubicBezTo>
                      <a:pt x="2252" y="1615"/>
                      <a:pt x="2264" y="1604"/>
                      <a:pt x="2278" y="1600"/>
                    </a:cubicBezTo>
                    <a:cubicBezTo>
                      <a:pt x="2289" y="1597"/>
                      <a:pt x="2301" y="1597"/>
                      <a:pt x="2311" y="1601"/>
                    </a:cubicBezTo>
                    <a:cubicBezTo>
                      <a:pt x="2316" y="1604"/>
                      <a:pt x="2321" y="1607"/>
                      <a:pt x="2324" y="1612"/>
                    </a:cubicBezTo>
                    <a:cubicBezTo>
                      <a:pt x="2328" y="1619"/>
                      <a:pt x="2328" y="1628"/>
                      <a:pt x="2325" y="1633"/>
                    </a:cubicBezTo>
                    <a:cubicBezTo>
                      <a:pt x="2320" y="1639"/>
                      <a:pt x="2312" y="1639"/>
                      <a:pt x="2308" y="1634"/>
                    </a:cubicBezTo>
                    <a:cubicBezTo>
                      <a:pt x="2318" y="1632"/>
                      <a:pt x="2319" y="1620"/>
                      <a:pt x="2312" y="1613"/>
                    </a:cubicBezTo>
                    <a:cubicBezTo>
                      <a:pt x="2305" y="1605"/>
                      <a:pt x="2289" y="1602"/>
                      <a:pt x="2279" y="1605"/>
                    </a:cubicBezTo>
                    <a:cubicBezTo>
                      <a:pt x="2261" y="1609"/>
                      <a:pt x="2253" y="1620"/>
                      <a:pt x="2249" y="1626"/>
                    </a:cubicBezTo>
                    <a:close/>
                    <a:moveTo>
                      <a:pt x="2330" y="1608"/>
                    </a:moveTo>
                    <a:cubicBezTo>
                      <a:pt x="2358" y="1627"/>
                      <a:pt x="2368" y="1666"/>
                      <a:pt x="2355" y="1688"/>
                    </a:cubicBezTo>
                    <a:cubicBezTo>
                      <a:pt x="2340" y="1710"/>
                      <a:pt x="2321" y="1697"/>
                      <a:pt x="2334" y="1677"/>
                    </a:cubicBezTo>
                    <a:cubicBezTo>
                      <a:pt x="2340" y="1667"/>
                      <a:pt x="2354" y="1631"/>
                      <a:pt x="2330" y="1608"/>
                    </a:cubicBezTo>
                    <a:close/>
                    <a:moveTo>
                      <a:pt x="1960" y="1475"/>
                    </a:moveTo>
                    <a:cubicBezTo>
                      <a:pt x="1985" y="1480"/>
                      <a:pt x="2000" y="1465"/>
                      <a:pt x="2012" y="1463"/>
                    </a:cubicBezTo>
                    <a:cubicBezTo>
                      <a:pt x="2025" y="1461"/>
                      <a:pt x="2028" y="1476"/>
                      <a:pt x="2015" y="1482"/>
                    </a:cubicBezTo>
                    <a:cubicBezTo>
                      <a:pt x="2000" y="1488"/>
                      <a:pt x="1977" y="1484"/>
                      <a:pt x="1960" y="1475"/>
                    </a:cubicBezTo>
                    <a:close/>
                    <a:moveTo>
                      <a:pt x="2038" y="1510"/>
                    </a:moveTo>
                    <a:cubicBezTo>
                      <a:pt x="2035" y="1511"/>
                      <a:pt x="2033" y="1511"/>
                      <a:pt x="2031" y="1510"/>
                    </a:cubicBezTo>
                    <a:cubicBezTo>
                      <a:pt x="2029" y="1509"/>
                      <a:pt x="2027" y="1506"/>
                      <a:pt x="2027" y="1502"/>
                    </a:cubicBezTo>
                    <a:cubicBezTo>
                      <a:pt x="2028" y="1498"/>
                      <a:pt x="2031" y="1496"/>
                      <a:pt x="2034" y="1495"/>
                    </a:cubicBezTo>
                    <a:cubicBezTo>
                      <a:pt x="2040" y="1495"/>
                      <a:pt x="2041" y="1500"/>
                      <a:pt x="2044" y="1502"/>
                    </a:cubicBezTo>
                    <a:cubicBezTo>
                      <a:pt x="2047" y="1504"/>
                      <a:pt x="2052" y="1503"/>
                      <a:pt x="2056" y="1500"/>
                    </a:cubicBezTo>
                    <a:cubicBezTo>
                      <a:pt x="2060" y="1496"/>
                      <a:pt x="2062" y="1490"/>
                      <a:pt x="2060" y="1484"/>
                    </a:cubicBezTo>
                    <a:cubicBezTo>
                      <a:pt x="2058" y="1481"/>
                      <a:pt x="2055" y="1478"/>
                      <a:pt x="2052" y="1480"/>
                    </a:cubicBezTo>
                    <a:cubicBezTo>
                      <a:pt x="2055" y="1482"/>
                      <a:pt x="2055" y="1487"/>
                      <a:pt x="2051" y="1489"/>
                    </a:cubicBezTo>
                    <a:cubicBezTo>
                      <a:pt x="2048" y="1490"/>
                      <a:pt x="2042" y="1489"/>
                      <a:pt x="2037" y="1488"/>
                    </a:cubicBezTo>
                    <a:cubicBezTo>
                      <a:pt x="2031" y="1488"/>
                      <a:pt x="2025" y="1488"/>
                      <a:pt x="2021" y="1490"/>
                    </a:cubicBezTo>
                    <a:cubicBezTo>
                      <a:pt x="2012" y="1495"/>
                      <a:pt x="2010" y="1508"/>
                      <a:pt x="2016" y="1515"/>
                    </a:cubicBezTo>
                    <a:cubicBezTo>
                      <a:pt x="2020" y="1519"/>
                      <a:pt x="2025" y="1521"/>
                      <a:pt x="2030" y="1521"/>
                    </a:cubicBezTo>
                    <a:cubicBezTo>
                      <a:pt x="2035" y="1522"/>
                      <a:pt x="2049" y="1519"/>
                      <a:pt x="2055" y="1524"/>
                    </a:cubicBezTo>
                    <a:cubicBezTo>
                      <a:pt x="2058" y="1527"/>
                      <a:pt x="2058" y="1531"/>
                      <a:pt x="2055" y="1533"/>
                    </a:cubicBezTo>
                    <a:cubicBezTo>
                      <a:pt x="2058" y="1535"/>
                      <a:pt x="2064" y="1532"/>
                      <a:pt x="2065" y="1528"/>
                    </a:cubicBezTo>
                    <a:cubicBezTo>
                      <a:pt x="2068" y="1520"/>
                      <a:pt x="2062" y="1509"/>
                      <a:pt x="2051" y="1507"/>
                    </a:cubicBezTo>
                    <a:cubicBezTo>
                      <a:pt x="2047" y="1506"/>
                      <a:pt x="2043" y="1508"/>
                      <a:pt x="2038" y="1510"/>
                    </a:cubicBezTo>
                    <a:close/>
                    <a:moveTo>
                      <a:pt x="2054" y="1504"/>
                    </a:moveTo>
                    <a:cubicBezTo>
                      <a:pt x="2065" y="1500"/>
                      <a:pt x="2082" y="1505"/>
                      <a:pt x="2090" y="1514"/>
                    </a:cubicBezTo>
                    <a:cubicBezTo>
                      <a:pt x="2098" y="1523"/>
                      <a:pt x="2092" y="1533"/>
                      <a:pt x="2081" y="1525"/>
                    </a:cubicBezTo>
                    <a:cubicBezTo>
                      <a:pt x="2073" y="1518"/>
                      <a:pt x="2064" y="1504"/>
                      <a:pt x="2054" y="1504"/>
                    </a:cubicBezTo>
                    <a:close/>
                    <a:moveTo>
                      <a:pt x="2011" y="1507"/>
                    </a:moveTo>
                    <a:cubicBezTo>
                      <a:pt x="2009" y="1501"/>
                      <a:pt x="2012" y="1495"/>
                      <a:pt x="2015" y="1492"/>
                    </a:cubicBezTo>
                    <a:cubicBezTo>
                      <a:pt x="2013" y="1486"/>
                      <a:pt x="2000" y="1488"/>
                      <a:pt x="1999" y="1497"/>
                    </a:cubicBezTo>
                    <a:cubicBezTo>
                      <a:pt x="1999" y="1503"/>
                      <a:pt x="2005" y="1509"/>
                      <a:pt x="2011" y="1507"/>
                    </a:cubicBezTo>
                    <a:close/>
                    <a:moveTo>
                      <a:pt x="1875" y="1825"/>
                    </a:moveTo>
                    <a:cubicBezTo>
                      <a:pt x="1872" y="1824"/>
                      <a:pt x="1869" y="1821"/>
                      <a:pt x="1870" y="1818"/>
                    </a:cubicBezTo>
                    <a:cubicBezTo>
                      <a:pt x="1872" y="1812"/>
                      <a:pt x="1880" y="1812"/>
                      <a:pt x="1882" y="1817"/>
                    </a:cubicBezTo>
                    <a:cubicBezTo>
                      <a:pt x="1884" y="1820"/>
                      <a:pt x="1882" y="1823"/>
                      <a:pt x="1886" y="1827"/>
                    </a:cubicBezTo>
                    <a:cubicBezTo>
                      <a:pt x="1881" y="1824"/>
                      <a:pt x="1879" y="1826"/>
                      <a:pt x="1875" y="1825"/>
                    </a:cubicBezTo>
                    <a:close/>
                    <a:moveTo>
                      <a:pt x="1601" y="1733"/>
                    </a:moveTo>
                    <a:cubicBezTo>
                      <a:pt x="1604" y="1707"/>
                      <a:pt x="1621" y="1692"/>
                      <a:pt x="1639" y="1687"/>
                    </a:cubicBezTo>
                    <a:cubicBezTo>
                      <a:pt x="1656" y="1683"/>
                      <a:pt x="1667" y="1691"/>
                      <a:pt x="1677" y="1689"/>
                    </a:cubicBezTo>
                    <a:cubicBezTo>
                      <a:pt x="1681" y="1688"/>
                      <a:pt x="1684" y="1686"/>
                      <a:pt x="1687" y="1682"/>
                    </a:cubicBezTo>
                    <a:cubicBezTo>
                      <a:pt x="1690" y="1693"/>
                      <a:pt x="1682" y="1703"/>
                      <a:pt x="1671" y="1705"/>
                    </a:cubicBezTo>
                    <a:cubicBezTo>
                      <a:pt x="1657" y="1707"/>
                      <a:pt x="1648" y="1700"/>
                      <a:pt x="1634" y="1705"/>
                    </a:cubicBezTo>
                    <a:cubicBezTo>
                      <a:pt x="1619" y="1709"/>
                      <a:pt x="1606" y="1720"/>
                      <a:pt x="1601" y="1733"/>
                    </a:cubicBezTo>
                    <a:close/>
                    <a:moveTo>
                      <a:pt x="1570" y="1781"/>
                    </a:moveTo>
                    <a:cubicBezTo>
                      <a:pt x="1570" y="1756"/>
                      <a:pt x="1590" y="1742"/>
                      <a:pt x="1597" y="1732"/>
                    </a:cubicBezTo>
                    <a:cubicBezTo>
                      <a:pt x="1606" y="1719"/>
                      <a:pt x="1596" y="1710"/>
                      <a:pt x="1583" y="1722"/>
                    </a:cubicBezTo>
                    <a:cubicBezTo>
                      <a:pt x="1569" y="1734"/>
                      <a:pt x="1562" y="1762"/>
                      <a:pt x="1570" y="1781"/>
                    </a:cubicBezTo>
                    <a:close/>
                    <a:moveTo>
                      <a:pt x="2088" y="2150"/>
                    </a:moveTo>
                    <a:cubicBezTo>
                      <a:pt x="2087" y="2174"/>
                      <a:pt x="2106" y="2193"/>
                      <a:pt x="2123" y="2197"/>
                    </a:cubicBezTo>
                    <a:cubicBezTo>
                      <a:pt x="2138" y="2201"/>
                      <a:pt x="2147" y="2188"/>
                      <a:pt x="2128" y="2183"/>
                    </a:cubicBezTo>
                    <a:cubicBezTo>
                      <a:pt x="2113" y="2179"/>
                      <a:pt x="2095" y="2174"/>
                      <a:pt x="2088" y="2150"/>
                    </a:cubicBezTo>
                    <a:close/>
                    <a:moveTo>
                      <a:pt x="2384" y="2110"/>
                    </a:moveTo>
                    <a:cubicBezTo>
                      <a:pt x="2384" y="2128"/>
                      <a:pt x="2370" y="2152"/>
                      <a:pt x="2354" y="2160"/>
                    </a:cubicBezTo>
                    <a:cubicBezTo>
                      <a:pt x="2338" y="2169"/>
                      <a:pt x="2328" y="2157"/>
                      <a:pt x="2344" y="2144"/>
                    </a:cubicBezTo>
                    <a:cubicBezTo>
                      <a:pt x="2356" y="2134"/>
                      <a:pt x="2378" y="2130"/>
                      <a:pt x="2384" y="2110"/>
                    </a:cubicBezTo>
                    <a:close/>
                    <a:moveTo>
                      <a:pt x="2106" y="2199"/>
                    </a:moveTo>
                    <a:cubicBezTo>
                      <a:pt x="2120" y="2219"/>
                      <a:pt x="2142" y="2218"/>
                      <a:pt x="2160" y="2212"/>
                    </a:cubicBezTo>
                    <a:cubicBezTo>
                      <a:pt x="2170" y="2209"/>
                      <a:pt x="2181" y="2200"/>
                      <a:pt x="2192" y="2204"/>
                    </a:cubicBezTo>
                    <a:cubicBezTo>
                      <a:pt x="2188" y="2188"/>
                      <a:pt x="2158" y="2201"/>
                      <a:pt x="2148" y="2205"/>
                    </a:cubicBezTo>
                    <a:cubicBezTo>
                      <a:pt x="2132" y="2210"/>
                      <a:pt x="2117" y="2208"/>
                      <a:pt x="2106" y="2199"/>
                    </a:cubicBezTo>
                    <a:close/>
                    <a:moveTo>
                      <a:pt x="2248" y="2136"/>
                    </a:moveTo>
                    <a:cubicBezTo>
                      <a:pt x="2222" y="2130"/>
                      <a:pt x="2196" y="2112"/>
                      <a:pt x="2191" y="2095"/>
                    </a:cubicBezTo>
                    <a:cubicBezTo>
                      <a:pt x="2185" y="2078"/>
                      <a:pt x="2200" y="2068"/>
                      <a:pt x="2209" y="2086"/>
                    </a:cubicBezTo>
                    <a:cubicBezTo>
                      <a:pt x="2217" y="2100"/>
                      <a:pt x="2225" y="2124"/>
                      <a:pt x="2248" y="2136"/>
                    </a:cubicBezTo>
                    <a:close/>
                    <a:moveTo>
                      <a:pt x="2375" y="2214"/>
                    </a:moveTo>
                    <a:cubicBezTo>
                      <a:pt x="2377" y="2218"/>
                      <a:pt x="2375" y="2222"/>
                      <a:pt x="2372" y="2224"/>
                    </a:cubicBezTo>
                    <a:cubicBezTo>
                      <a:pt x="2365" y="2226"/>
                      <a:pt x="2360" y="2218"/>
                      <a:pt x="2363" y="2213"/>
                    </a:cubicBezTo>
                    <a:cubicBezTo>
                      <a:pt x="2366" y="2209"/>
                      <a:pt x="2369" y="2209"/>
                      <a:pt x="2370" y="2203"/>
                    </a:cubicBezTo>
                    <a:cubicBezTo>
                      <a:pt x="2371" y="2209"/>
                      <a:pt x="2374" y="2210"/>
                      <a:pt x="2375" y="2214"/>
                    </a:cubicBezTo>
                    <a:close/>
                    <a:moveTo>
                      <a:pt x="2376" y="2213"/>
                    </a:moveTo>
                    <a:cubicBezTo>
                      <a:pt x="2378" y="2216"/>
                      <a:pt x="2378" y="2218"/>
                      <a:pt x="2377" y="2220"/>
                    </a:cubicBezTo>
                    <a:cubicBezTo>
                      <a:pt x="2376" y="2223"/>
                      <a:pt x="2373" y="2226"/>
                      <a:pt x="2369" y="2225"/>
                    </a:cubicBezTo>
                    <a:cubicBezTo>
                      <a:pt x="2364" y="2225"/>
                      <a:pt x="2361" y="2222"/>
                      <a:pt x="2360" y="2218"/>
                    </a:cubicBezTo>
                    <a:cubicBezTo>
                      <a:pt x="2359" y="2212"/>
                      <a:pt x="2365" y="2211"/>
                      <a:pt x="2367" y="2207"/>
                    </a:cubicBezTo>
                    <a:cubicBezTo>
                      <a:pt x="2369" y="2204"/>
                      <a:pt x="2368" y="2198"/>
                      <a:pt x="2364" y="2194"/>
                    </a:cubicBezTo>
                    <a:cubicBezTo>
                      <a:pt x="2359" y="2189"/>
                      <a:pt x="2352" y="2187"/>
                      <a:pt x="2346" y="2191"/>
                    </a:cubicBezTo>
                    <a:cubicBezTo>
                      <a:pt x="2343" y="2192"/>
                      <a:pt x="2340" y="2196"/>
                      <a:pt x="2342" y="2200"/>
                    </a:cubicBezTo>
                    <a:cubicBezTo>
                      <a:pt x="2344" y="2196"/>
                      <a:pt x="2350" y="2195"/>
                      <a:pt x="2352" y="2201"/>
                    </a:cubicBezTo>
                    <a:cubicBezTo>
                      <a:pt x="2353" y="2203"/>
                      <a:pt x="2353" y="2210"/>
                      <a:pt x="2352" y="2216"/>
                    </a:cubicBezTo>
                    <a:cubicBezTo>
                      <a:pt x="2352" y="2223"/>
                      <a:pt x="2353" y="2229"/>
                      <a:pt x="2356" y="2234"/>
                    </a:cubicBezTo>
                    <a:cubicBezTo>
                      <a:pt x="2362" y="2243"/>
                      <a:pt x="2376" y="2244"/>
                      <a:pt x="2384" y="2236"/>
                    </a:cubicBezTo>
                    <a:cubicBezTo>
                      <a:pt x="2388" y="2232"/>
                      <a:pt x="2389" y="2226"/>
                      <a:pt x="2390" y="2221"/>
                    </a:cubicBezTo>
                    <a:cubicBezTo>
                      <a:pt x="2390" y="2215"/>
                      <a:pt x="2386" y="2199"/>
                      <a:pt x="2390" y="2193"/>
                    </a:cubicBezTo>
                    <a:cubicBezTo>
                      <a:pt x="2394" y="2189"/>
                      <a:pt x="2399" y="2189"/>
                      <a:pt x="2401" y="2192"/>
                    </a:cubicBezTo>
                    <a:cubicBezTo>
                      <a:pt x="2403" y="2188"/>
                      <a:pt x="2399" y="2182"/>
                      <a:pt x="2394" y="2181"/>
                    </a:cubicBezTo>
                    <a:cubicBezTo>
                      <a:pt x="2385" y="2179"/>
                      <a:pt x="2374" y="2187"/>
                      <a:pt x="2372" y="2199"/>
                    </a:cubicBezTo>
                    <a:cubicBezTo>
                      <a:pt x="2372" y="2203"/>
                      <a:pt x="2374" y="2207"/>
                      <a:pt x="2376" y="2213"/>
                    </a:cubicBezTo>
                    <a:close/>
                    <a:moveTo>
                      <a:pt x="2369" y="2196"/>
                    </a:moveTo>
                    <a:cubicBezTo>
                      <a:pt x="2364" y="2184"/>
                      <a:pt x="2367" y="2165"/>
                      <a:pt x="2376" y="2155"/>
                    </a:cubicBezTo>
                    <a:cubicBezTo>
                      <a:pt x="2386" y="2145"/>
                      <a:pt x="2397" y="2151"/>
                      <a:pt x="2389" y="2164"/>
                    </a:cubicBezTo>
                    <a:cubicBezTo>
                      <a:pt x="2383" y="2173"/>
                      <a:pt x="2368" y="2184"/>
                      <a:pt x="2369" y="2196"/>
                    </a:cubicBezTo>
                    <a:close/>
                    <a:moveTo>
                      <a:pt x="2366" y="2260"/>
                    </a:moveTo>
                    <a:cubicBezTo>
                      <a:pt x="2365" y="2260"/>
                      <a:pt x="2363" y="2260"/>
                      <a:pt x="2362" y="2259"/>
                    </a:cubicBezTo>
                    <a:cubicBezTo>
                      <a:pt x="2362" y="2269"/>
                      <a:pt x="2357" y="2287"/>
                      <a:pt x="2347" y="2302"/>
                    </a:cubicBezTo>
                    <a:cubicBezTo>
                      <a:pt x="2349" y="2297"/>
                      <a:pt x="2349" y="2292"/>
                      <a:pt x="2349" y="2288"/>
                    </a:cubicBezTo>
                    <a:cubicBezTo>
                      <a:pt x="2349" y="2255"/>
                      <a:pt x="2326" y="2249"/>
                      <a:pt x="2313" y="2226"/>
                    </a:cubicBezTo>
                    <a:cubicBezTo>
                      <a:pt x="2308" y="2217"/>
                      <a:pt x="2309" y="2206"/>
                      <a:pt x="2321" y="2202"/>
                    </a:cubicBezTo>
                    <a:cubicBezTo>
                      <a:pt x="2326" y="2200"/>
                      <a:pt x="2332" y="2201"/>
                      <a:pt x="2336" y="2205"/>
                    </a:cubicBezTo>
                    <a:cubicBezTo>
                      <a:pt x="2339" y="2208"/>
                      <a:pt x="2340" y="2212"/>
                      <a:pt x="2339" y="2215"/>
                    </a:cubicBezTo>
                    <a:cubicBezTo>
                      <a:pt x="2339" y="2217"/>
                      <a:pt x="2339" y="2219"/>
                      <a:pt x="2338" y="2220"/>
                    </a:cubicBezTo>
                    <a:cubicBezTo>
                      <a:pt x="2338" y="2220"/>
                      <a:pt x="2338" y="2220"/>
                      <a:pt x="2338" y="2218"/>
                    </a:cubicBezTo>
                    <a:cubicBezTo>
                      <a:pt x="2339" y="2215"/>
                      <a:pt x="2335" y="2210"/>
                      <a:pt x="2331" y="2209"/>
                    </a:cubicBezTo>
                    <a:cubicBezTo>
                      <a:pt x="2327" y="2209"/>
                      <a:pt x="2323" y="2213"/>
                      <a:pt x="2323" y="2217"/>
                    </a:cubicBezTo>
                    <a:cubicBezTo>
                      <a:pt x="2322" y="2221"/>
                      <a:pt x="2325" y="2224"/>
                      <a:pt x="2329" y="2225"/>
                    </a:cubicBezTo>
                    <a:cubicBezTo>
                      <a:pt x="2335" y="2227"/>
                      <a:pt x="2340" y="2221"/>
                      <a:pt x="2341" y="2216"/>
                    </a:cubicBezTo>
                    <a:cubicBezTo>
                      <a:pt x="2341" y="2211"/>
                      <a:pt x="2340" y="2207"/>
                      <a:pt x="2337" y="2204"/>
                    </a:cubicBezTo>
                    <a:cubicBezTo>
                      <a:pt x="2333" y="2199"/>
                      <a:pt x="2326" y="2197"/>
                      <a:pt x="2320" y="2199"/>
                    </a:cubicBezTo>
                    <a:cubicBezTo>
                      <a:pt x="2305" y="2203"/>
                      <a:pt x="2304" y="2216"/>
                      <a:pt x="2310" y="2227"/>
                    </a:cubicBezTo>
                    <a:cubicBezTo>
                      <a:pt x="2324" y="2251"/>
                      <a:pt x="2347" y="2256"/>
                      <a:pt x="2345" y="2290"/>
                    </a:cubicBezTo>
                    <a:cubicBezTo>
                      <a:pt x="2344" y="2304"/>
                      <a:pt x="2338" y="2318"/>
                      <a:pt x="2323" y="2326"/>
                    </a:cubicBezTo>
                    <a:cubicBezTo>
                      <a:pt x="2305" y="2335"/>
                      <a:pt x="2282" y="2332"/>
                      <a:pt x="2270" y="2313"/>
                    </a:cubicBezTo>
                    <a:cubicBezTo>
                      <a:pt x="2283" y="2333"/>
                      <a:pt x="2316" y="2327"/>
                      <a:pt x="2331" y="2309"/>
                    </a:cubicBezTo>
                    <a:cubicBezTo>
                      <a:pt x="2338" y="2300"/>
                      <a:pt x="2343" y="2283"/>
                      <a:pt x="2337" y="2269"/>
                    </a:cubicBezTo>
                    <a:cubicBezTo>
                      <a:pt x="2325" y="2242"/>
                      <a:pt x="2295" y="2255"/>
                      <a:pt x="2306" y="2280"/>
                    </a:cubicBezTo>
                    <a:cubicBezTo>
                      <a:pt x="2312" y="2294"/>
                      <a:pt x="2308" y="2308"/>
                      <a:pt x="2294" y="2315"/>
                    </a:cubicBezTo>
                    <a:cubicBezTo>
                      <a:pt x="2286" y="2319"/>
                      <a:pt x="2276" y="2317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3"/>
                      <a:pt x="2270" y="2313"/>
                      <a:pt x="2270" y="2313"/>
                    </a:cubicBezTo>
                    <a:cubicBezTo>
                      <a:pt x="2270" y="2314"/>
                      <a:pt x="2271" y="2315"/>
                      <a:pt x="2271" y="2316"/>
                    </a:cubicBezTo>
                    <a:cubicBezTo>
                      <a:pt x="2268" y="2311"/>
                      <a:pt x="2264" y="2307"/>
                      <a:pt x="2259" y="2302"/>
                    </a:cubicBezTo>
                    <a:cubicBezTo>
                      <a:pt x="2248" y="2293"/>
                      <a:pt x="2238" y="2289"/>
                      <a:pt x="2225" y="2286"/>
                    </a:cubicBezTo>
                    <a:cubicBezTo>
                      <a:pt x="2224" y="2286"/>
                      <a:pt x="2224" y="2286"/>
                      <a:pt x="2224" y="2286"/>
                    </a:cubicBezTo>
                    <a:cubicBezTo>
                      <a:pt x="2236" y="2282"/>
                      <a:pt x="2258" y="2281"/>
                      <a:pt x="2268" y="2287"/>
                    </a:cubicBezTo>
                    <a:cubicBezTo>
                      <a:pt x="2268" y="2286"/>
                      <a:pt x="2268" y="2286"/>
                      <a:pt x="2269" y="2285"/>
                    </a:cubicBezTo>
                    <a:cubicBezTo>
                      <a:pt x="2260" y="2280"/>
                      <a:pt x="2242" y="2279"/>
                      <a:pt x="2230" y="2282"/>
                    </a:cubicBezTo>
                    <a:cubicBezTo>
                      <a:pt x="2231" y="2281"/>
                      <a:pt x="2232" y="2279"/>
                      <a:pt x="2234" y="2278"/>
                    </a:cubicBezTo>
                    <a:cubicBezTo>
                      <a:pt x="2234" y="2278"/>
                      <a:pt x="2234" y="2278"/>
                      <a:pt x="2234" y="2278"/>
                    </a:cubicBezTo>
                    <a:cubicBezTo>
                      <a:pt x="2241" y="2272"/>
                      <a:pt x="2247" y="2266"/>
                      <a:pt x="2252" y="2260"/>
                    </a:cubicBezTo>
                    <a:cubicBezTo>
                      <a:pt x="2258" y="2252"/>
                      <a:pt x="2264" y="2240"/>
                      <a:pt x="2273" y="2237"/>
                    </a:cubicBezTo>
                    <a:cubicBezTo>
                      <a:pt x="2282" y="2235"/>
                      <a:pt x="2290" y="2238"/>
                      <a:pt x="2296" y="2245"/>
                    </a:cubicBezTo>
                    <a:cubicBezTo>
                      <a:pt x="2301" y="2251"/>
                      <a:pt x="2303" y="2260"/>
                      <a:pt x="2299" y="2267"/>
                    </a:cubicBezTo>
                    <a:cubicBezTo>
                      <a:pt x="2296" y="2274"/>
                      <a:pt x="2289" y="2278"/>
                      <a:pt x="2283" y="2277"/>
                    </a:cubicBezTo>
                    <a:cubicBezTo>
                      <a:pt x="2277" y="2276"/>
                      <a:pt x="2272" y="2273"/>
                      <a:pt x="2271" y="2267"/>
                    </a:cubicBezTo>
                    <a:cubicBezTo>
                      <a:pt x="2272" y="2271"/>
                      <a:pt x="2276" y="2273"/>
                      <a:pt x="2280" y="2273"/>
                    </a:cubicBezTo>
                    <a:cubicBezTo>
                      <a:pt x="2285" y="2272"/>
                      <a:pt x="2289" y="2267"/>
                      <a:pt x="2288" y="2262"/>
                    </a:cubicBezTo>
                    <a:cubicBezTo>
                      <a:pt x="2287" y="2257"/>
                      <a:pt x="2282" y="2254"/>
                      <a:pt x="2278" y="2255"/>
                    </a:cubicBezTo>
                    <a:cubicBezTo>
                      <a:pt x="2273" y="2255"/>
                      <a:pt x="2270" y="2259"/>
                      <a:pt x="2270" y="2264"/>
                    </a:cubicBezTo>
                    <a:cubicBezTo>
                      <a:pt x="2270" y="2266"/>
                      <a:pt x="2271" y="2269"/>
                      <a:pt x="2272" y="2271"/>
                    </a:cubicBezTo>
                    <a:cubicBezTo>
                      <a:pt x="2274" y="2274"/>
                      <a:pt x="2278" y="2277"/>
                      <a:pt x="2282" y="2278"/>
                    </a:cubicBezTo>
                    <a:cubicBezTo>
                      <a:pt x="2289" y="2279"/>
                      <a:pt x="2296" y="2275"/>
                      <a:pt x="2300" y="2268"/>
                    </a:cubicBezTo>
                    <a:cubicBezTo>
                      <a:pt x="2304" y="2260"/>
                      <a:pt x="2302" y="2250"/>
                      <a:pt x="2297" y="2243"/>
                    </a:cubicBezTo>
                    <a:cubicBezTo>
                      <a:pt x="2291" y="2236"/>
                      <a:pt x="2282" y="2233"/>
                      <a:pt x="2273" y="2235"/>
                    </a:cubicBezTo>
                    <a:cubicBezTo>
                      <a:pt x="2270" y="2236"/>
                      <a:pt x="2268" y="2237"/>
                      <a:pt x="2266" y="2239"/>
                    </a:cubicBezTo>
                    <a:cubicBezTo>
                      <a:pt x="2266" y="2237"/>
                      <a:pt x="2267" y="2236"/>
                      <a:pt x="2267" y="2235"/>
                    </a:cubicBezTo>
                    <a:cubicBezTo>
                      <a:pt x="2276" y="2216"/>
                      <a:pt x="2276" y="2193"/>
                      <a:pt x="2294" y="2179"/>
                    </a:cubicBezTo>
                    <a:cubicBezTo>
                      <a:pt x="2293" y="2179"/>
                      <a:pt x="2293" y="2178"/>
                      <a:pt x="2293" y="2177"/>
                    </a:cubicBezTo>
                    <a:cubicBezTo>
                      <a:pt x="2290" y="2179"/>
                      <a:pt x="2287" y="2181"/>
                      <a:pt x="2285" y="2184"/>
                    </a:cubicBezTo>
                    <a:cubicBezTo>
                      <a:pt x="2281" y="2188"/>
                      <a:pt x="2279" y="2191"/>
                      <a:pt x="2277" y="2195"/>
                    </a:cubicBezTo>
                    <a:cubicBezTo>
                      <a:pt x="2277" y="2191"/>
                      <a:pt x="2276" y="2186"/>
                      <a:pt x="2275" y="2181"/>
                    </a:cubicBezTo>
                    <a:cubicBezTo>
                      <a:pt x="2272" y="2172"/>
                      <a:pt x="2269" y="2165"/>
                      <a:pt x="2263" y="2157"/>
                    </a:cubicBezTo>
                    <a:cubicBezTo>
                      <a:pt x="2261" y="2154"/>
                      <a:pt x="2259" y="2151"/>
                      <a:pt x="2257" y="2149"/>
                    </a:cubicBezTo>
                    <a:cubicBezTo>
                      <a:pt x="2251" y="2143"/>
                      <a:pt x="2245" y="2140"/>
                      <a:pt x="2238" y="2137"/>
                    </a:cubicBezTo>
                    <a:cubicBezTo>
                      <a:pt x="2229" y="2134"/>
                      <a:pt x="2223" y="2133"/>
                      <a:pt x="2214" y="2134"/>
                    </a:cubicBezTo>
                    <a:cubicBezTo>
                      <a:pt x="2207" y="2136"/>
                      <a:pt x="2200" y="2139"/>
                      <a:pt x="2195" y="2144"/>
                    </a:cubicBezTo>
                    <a:cubicBezTo>
                      <a:pt x="2186" y="2154"/>
                      <a:pt x="2184" y="2168"/>
                      <a:pt x="2189" y="2180"/>
                    </a:cubicBezTo>
                    <a:cubicBezTo>
                      <a:pt x="2193" y="2192"/>
                      <a:pt x="2204" y="2201"/>
                      <a:pt x="2216" y="2208"/>
                    </a:cubicBezTo>
                    <a:cubicBezTo>
                      <a:pt x="2200" y="2184"/>
                      <a:pt x="2219" y="2170"/>
                      <a:pt x="2222" y="2159"/>
                    </a:cubicBezTo>
                    <a:cubicBezTo>
                      <a:pt x="2226" y="2143"/>
                      <a:pt x="2214" y="2136"/>
                      <a:pt x="2203" y="2140"/>
                    </a:cubicBezTo>
                    <a:cubicBezTo>
                      <a:pt x="2203" y="2140"/>
                      <a:pt x="2203" y="2140"/>
                      <a:pt x="2203" y="2140"/>
                    </a:cubicBezTo>
                    <a:cubicBezTo>
                      <a:pt x="2207" y="2138"/>
                      <a:pt x="2210" y="2136"/>
                      <a:pt x="2215" y="2136"/>
                    </a:cubicBezTo>
                    <a:cubicBezTo>
                      <a:pt x="2223" y="2135"/>
                      <a:pt x="2229" y="2136"/>
                      <a:pt x="2237" y="2138"/>
                    </a:cubicBezTo>
                    <a:cubicBezTo>
                      <a:pt x="2244" y="2141"/>
                      <a:pt x="2249" y="2145"/>
                      <a:pt x="2255" y="2151"/>
                    </a:cubicBezTo>
                    <a:cubicBezTo>
                      <a:pt x="2263" y="2160"/>
                      <a:pt x="2268" y="2168"/>
                      <a:pt x="2271" y="2180"/>
                    </a:cubicBezTo>
                    <a:cubicBezTo>
                      <a:pt x="2270" y="2176"/>
                      <a:pt x="2269" y="2173"/>
                      <a:pt x="2267" y="2170"/>
                    </a:cubicBezTo>
                    <a:cubicBezTo>
                      <a:pt x="2260" y="2161"/>
                      <a:pt x="2247" y="2156"/>
                      <a:pt x="2238" y="2162"/>
                    </a:cubicBezTo>
                    <a:cubicBezTo>
                      <a:pt x="2233" y="2165"/>
                      <a:pt x="2231" y="2170"/>
                      <a:pt x="2232" y="2175"/>
                    </a:cubicBezTo>
                    <a:cubicBezTo>
                      <a:pt x="2233" y="2179"/>
                      <a:pt x="2235" y="2182"/>
                      <a:pt x="2238" y="2184"/>
                    </a:cubicBezTo>
                    <a:cubicBezTo>
                      <a:pt x="2242" y="2186"/>
                      <a:pt x="2246" y="2186"/>
                      <a:pt x="2250" y="2184"/>
                    </a:cubicBezTo>
                    <a:cubicBezTo>
                      <a:pt x="2255" y="2182"/>
                      <a:pt x="2257" y="2176"/>
                      <a:pt x="2255" y="2171"/>
                    </a:cubicBezTo>
                    <a:cubicBezTo>
                      <a:pt x="2254" y="2168"/>
                      <a:pt x="2251" y="2167"/>
                      <a:pt x="2248" y="2167"/>
                    </a:cubicBezTo>
                    <a:cubicBezTo>
                      <a:pt x="2245" y="2168"/>
                      <a:pt x="2244" y="2169"/>
                      <a:pt x="2244" y="2171"/>
                    </a:cubicBezTo>
                    <a:cubicBezTo>
                      <a:pt x="2245" y="2170"/>
                      <a:pt x="2247" y="2170"/>
                      <a:pt x="2248" y="2170"/>
                    </a:cubicBezTo>
                    <a:cubicBezTo>
                      <a:pt x="2251" y="2170"/>
                      <a:pt x="2252" y="2173"/>
                      <a:pt x="2251" y="2176"/>
                    </a:cubicBezTo>
                    <a:cubicBezTo>
                      <a:pt x="2250" y="2177"/>
                      <a:pt x="2248" y="2178"/>
                      <a:pt x="2246" y="2179"/>
                    </a:cubicBezTo>
                    <a:cubicBezTo>
                      <a:pt x="2243" y="2179"/>
                      <a:pt x="2240" y="2177"/>
                      <a:pt x="2239" y="2174"/>
                    </a:cubicBezTo>
                    <a:cubicBezTo>
                      <a:pt x="2238" y="2171"/>
                      <a:pt x="2240" y="2168"/>
                      <a:pt x="2243" y="2166"/>
                    </a:cubicBezTo>
                    <a:cubicBezTo>
                      <a:pt x="2251" y="2161"/>
                      <a:pt x="2262" y="2167"/>
                      <a:pt x="2267" y="2174"/>
                    </a:cubicBezTo>
                    <a:cubicBezTo>
                      <a:pt x="2283" y="2198"/>
                      <a:pt x="2265" y="2239"/>
                      <a:pt x="2247" y="2261"/>
                    </a:cubicBezTo>
                    <a:cubicBezTo>
                      <a:pt x="2251" y="2252"/>
                      <a:pt x="2253" y="2243"/>
                      <a:pt x="2250" y="2233"/>
                    </a:cubicBezTo>
                    <a:cubicBezTo>
                      <a:pt x="2249" y="2229"/>
                      <a:pt x="2247" y="2224"/>
                      <a:pt x="2243" y="2220"/>
                    </a:cubicBezTo>
                    <a:cubicBezTo>
                      <a:pt x="2246" y="2225"/>
                      <a:pt x="2248" y="2230"/>
                      <a:pt x="2249" y="2234"/>
                    </a:cubicBezTo>
                    <a:cubicBezTo>
                      <a:pt x="2251" y="2245"/>
                      <a:pt x="2247" y="2256"/>
                      <a:pt x="2241" y="2265"/>
                    </a:cubicBezTo>
                    <a:cubicBezTo>
                      <a:pt x="2236" y="2272"/>
                      <a:pt x="2230" y="2276"/>
                      <a:pt x="2224" y="2280"/>
                    </a:cubicBezTo>
                    <a:cubicBezTo>
                      <a:pt x="2212" y="2287"/>
                      <a:pt x="2200" y="2287"/>
                      <a:pt x="2188" y="2293"/>
                    </a:cubicBezTo>
                    <a:cubicBezTo>
                      <a:pt x="2187" y="2293"/>
                      <a:pt x="2187" y="2293"/>
                      <a:pt x="2187" y="2293"/>
                    </a:cubicBezTo>
                    <a:cubicBezTo>
                      <a:pt x="2180" y="2297"/>
                      <a:pt x="2174" y="2300"/>
                      <a:pt x="2168" y="2305"/>
                    </a:cubicBezTo>
                    <a:cubicBezTo>
                      <a:pt x="2166" y="2306"/>
                      <a:pt x="2153" y="2318"/>
                      <a:pt x="2154" y="2320"/>
                    </a:cubicBezTo>
                    <a:cubicBezTo>
                      <a:pt x="2155" y="2321"/>
                      <a:pt x="2164" y="2313"/>
                      <a:pt x="2165" y="2312"/>
                    </a:cubicBezTo>
                    <a:cubicBezTo>
                      <a:pt x="2173" y="2306"/>
                      <a:pt x="2180" y="2302"/>
                      <a:pt x="2189" y="2297"/>
                    </a:cubicBezTo>
                    <a:cubicBezTo>
                      <a:pt x="2190" y="2297"/>
                      <a:pt x="2190" y="2297"/>
                      <a:pt x="2190" y="2297"/>
                    </a:cubicBezTo>
                    <a:cubicBezTo>
                      <a:pt x="2201" y="2292"/>
                      <a:pt x="2211" y="2289"/>
                      <a:pt x="2224" y="2290"/>
                    </a:cubicBezTo>
                    <a:cubicBezTo>
                      <a:pt x="2239" y="2292"/>
                      <a:pt x="2254" y="2299"/>
                      <a:pt x="2262" y="2313"/>
                    </a:cubicBezTo>
                    <a:cubicBezTo>
                      <a:pt x="2266" y="2320"/>
                      <a:pt x="2267" y="2333"/>
                      <a:pt x="2259" y="2338"/>
                    </a:cubicBezTo>
                    <a:cubicBezTo>
                      <a:pt x="2256" y="2340"/>
                      <a:pt x="2252" y="2340"/>
                      <a:pt x="2250" y="2338"/>
                    </a:cubicBezTo>
                    <a:cubicBezTo>
                      <a:pt x="2248" y="2335"/>
                      <a:pt x="2247" y="2333"/>
                      <a:pt x="2249" y="2330"/>
                    </a:cubicBezTo>
                    <a:cubicBezTo>
                      <a:pt x="2250" y="2328"/>
                      <a:pt x="2252" y="2327"/>
                      <a:pt x="2253" y="2327"/>
                    </a:cubicBezTo>
                    <a:cubicBezTo>
                      <a:pt x="2256" y="2326"/>
                      <a:pt x="2259" y="2329"/>
                      <a:pt x="2258" y="2332"/>
                    </a:cubicBezTo>
                    <a:cubicBezTo>
                      <a:pt x="2257" y="2333"/>
                      <a:pt x="2256" y="2334"/>
                      <a:pt x="2255" y="2335"/>
                    </a:cubicBezTo>
                    <a:cubicBezTo>
                      <a:pt x="2256" y="2336"/>
                      <a:pt x="2259" y="2335"/>
                      <a:pt x="2260" y="2333"/>
                    </a:cubicBezTo>
                    <a:cubicBezTo>
                      <a:pt x="2262" y="2331"/>
                      <a:pt x="2261" y="2327"/>
                      <a:pt x="2259" y="2325"/>
                    </a:cubicBezTo>
                    <a:cubicBezTo>
                      <a:pt x="2256" y="2321"/>
                      <a:pt x="2249" y="2320"/>
                      <a:pt x="2245" y="2324"/>
                    </a:cubicBezTo>
                    <a:cubicBezTo>
                      <a:pt x="2242" y="2326"/>
                      <a:pt x="2240" y="2330"/>
                      <a:pt x="2240" y="2334"/>
                    </a:cubicBezTo>
                    <a:cubicBezTo>
                      <a:pt x="2241" y="2338"/>
                      <a:pt x="2243" y="2342"/>
                      <a:pt x="2246" y="2344"/>
                    </a:cubicBezTo>
                    <a:cubicBezTo>
                      <a:pt x="2250" y="2347"/>
                      <a:pt x="2256" y="2347"/>
                      <a:pt x="2260" y="2345"/>
                    </a:cubicBezTo>
                    <a:cubicBezTo>
                      <a:pt x="2270" y="2339"/>
                      <a:pt x="2271" y="2325"/>
                      <a:pt x="2265" y="2315"/>
                    </a:cubicBezTo>
                    <a:cubicBezTo>
                      <a:pt x="2264" y="2312"/>
                      <a:pt x="2261" y="2309"/>
                      <a:pt x="2259" y="2306"/>
                    </a:cubicBezTo>
                    <a:cubicBezTo>
                      <a:pt x="2268" y="2314"/>
                      <a:pt x="2274" y="2322"/>
                      <a:pt x="2278" y="2334"/>
                    </a:cubicBezTo>
                    <a:cubicBezTo>
                      <a:pt x="2281" y="2341"/>
                      <a:pt x="2282" y="2348"/>
                      <a:pt x="2281" y="2356"/>
                    </a:cubicBezTo>
                    <a:cubicBezTo>
                      <a:pt x="2280" y="2364"/>
                      <a:pt x="2278" y="2370"/>
                      <a:pt x="2274" y="2377"/>
                    </a:cubicBezTo>
                    <a:cubicBezTo>
                      <a:pt x="2271" y="2380"/>
                      <a:pt x="2269" y="2383"/>
                      <a:pt x="2265" y="2386"/>
                    </a:cubicBezTo>
                    <a:cubicBezTo>
                      <a:pt x="2265" y="2386"/>
                      <a:pt x="2265" y="2386"/>
                      <a:pt x="2265" y="2386"/>
                    </a:cubicBezTo>
                    <a:cubicBezTo>
                      <a:pt x="2273" y="2377"/>
                      <a:pt x="2272" y="2363"/>
                      <a:pt x="2256" y="2360"/>
                    </a:cubicBezTo>
                    <a:cubicBezTo>
                      <a:pt x="2245" y="2357"/>
                      <a:pt x="2224" y="2369"/>
                      <a:pt x="2209" y="2344"/>
                    </a:cubicBezTo>
                    <a:cubicBezTo>
                      <a:pt x="2210" y="2358"/>
                      <a:pt x="2214" y="2372"/>
                      <a:pt x="2223" y="2381"/>
                    </a:cubicBezTo>
                    <a:cubicBezTo>
                      <a:pt x="2231" y="2391"/>
                      <a:pt x="2245" y="2395"/>
                      <a:pt x="2257" y="2391"/>
                    </a:cubicBezTo>
                    <a:cubicBezTo>
                      <a:pt x="2264" y="2389"/>
                      <a:pt x="2271" y="2384"/>
                      <a:pt x="2275" y="2378"/>
                    </a:cubicBezTo>
                    <a:cubicBezTo>
                      <a:pt x="2280" y="2370"/>
                      <a:pt x="2282" y="2364"/>
                      <a:pt x="2283" y="2356"/>
                    </a:cubicBezTo>
                    <a:cubicBezTo>
                      <a:pt x="2284" y="2347"/>
                      <a:pt x="2283" y="2341"/>
                      <a:pt x="2280" y="2333"/>
                    </a:cubicBezTo>
                    <a:cubicBezTo>
                      <a:pt x="2279" y="2330"/>
                      <a:pt x="2278" y="2327"/>
                      <a:pt x="2276" y="2324"/>
                    </a:cubicBezTo>
                    <a:cubicBezTo>
                      <a:pt x="2275" y="2322"/>
                      <a:pt x="2274" y="2321"/>
                      <a:pt x="2274" y="2319"/>
                    </a:cubicBezTo>
                    <a:cubicBezTo>
                      <a:pt x="2286" y="2336"/>
                      <a:pt x="2310" y="2337"/>
                      <a:pt x="2328" y="2327"/>
                    </a:cubicBezTo>
                    <a:cubicBezTo>
                      <a:pt x="2329" y="2326"/>
                      <a:pt x="2331" y="2325"/>
                      <a:pt x="2332" y="2324"/>
                    </a:cubicBezTo>
                    <a:cubicBezTo>
                      <a:pt x="2352" y="2310"/>
                      <a:pt x="2365" y="2285"/>
                      <a:pt x="2366" y="2260"/>
                    </a:cubicBezTo>
                    <a:close/>
                    <a:moveTo>
                      <a:pt x="2375" y="2243"/>
                    </a:moveTo>
                    <a:cubicBezTo>
                      <a:pt x="2369" y="2246"/>
                      <a:pt x="2361" y="2243"/>
                      <a:pt x="2358" y="2239"/>
                    </a:cubicBezTo>
                    <a:cubicBezTo>
                      <a:pt x="2352" y="2243"/>
                      <a:pt x="2355" y="2257"/>
                      <a:pt x="2366" y="2257"/>
                    </a:cubicBezTo>
                    <a:cubicBezTo>
                      <a:pt x="2372" y="2257"/>
                      <a:pt x="2378" y="2250"/>
                      <a:pt x="2375" y="2243"/>
                    </a:cubicBezTo>
                    <a:close/>
                    <a:moveTo>
                      <a:pt x="2378" y="2257"/>
                    </a:moveTo>
                    <a:cubicBezTo>
                      <a:pt x="2387" y="2252"/>
                      <a:pt x="2396" y="2243"/>
                      <a:pt x="2401" y="2235"/>
                    </a:cubicBezTo>
                    <a:cubicBezTo>
                      <a:pt x="2406" y="2226"/>
                      <a:pt x="2408" y="2215"/>
                      <a:pt x="2409" y="2205"/>
                    </a:cubicBezTo>
                    <a:cubicBezTo>
                      <a:pt x="2410" y="2187"/>
                      <a:pt x="2406" y="2167"/>
                      <a:pt x="2416" y="2151"/>
                    </a:cubicBezTo>
                    <a:cubicBezTo>
                      <a:pt x="2424" y="2138"/>
                      <a:pt x="2440" y="2134"/>
                      <a:pt x="2450" y="2139"/>
                    </a:cubicBezTo>
                    <a:cubicBezTo>
                      <a:pt x="2458" y="2143"/>
                      <a:pt x="2464" y="2153"/>
                      <a:pt x="2462" y="2163"/>
                    </a:cubicBezTo>
                    <a:cubicBezTo>
                      <a:pt x="2461" y="2170"/>
                      <a:pt x="2454" y="2179"/>
                      <a:pt x="2446" y="2177"/>
                    </a:cubicBezTo>
                    <a:cubicBezTo>
                      <a:pt x="2441" y="2176"/>
                      <a:pt x="2438" y="2172"/>
                      <a:pt x="2440" y="2170"/>
                    </a:cubicBezTo>
                    <a:cubicBezTo>
                      <a:pt x="2443" y="2172"/>
                      <a:pt x="2448" y="2170"/>
                      <a:pt x="2449" y="2165"/>
                    </a:cubicBezTo>
                    <a:cubicBezTo>
                      <a:pt x="2450" y="2163"/>
                      <a:pt x="2450" y="2159"/>
                      <a:pt x="2448" y="2156"/>
                    </a:cubicBezTo>
                    <a:cubicBezTo>
                      <a:pt x="2445" y="2151"/>
                      <a:pt x="2439" y="2149"/>
                      <a:pt x="2434" y="2152"/>
                    </a:cubicBezTo>
                    <a:cubicBezTo>
                      <a:pt x="2422" y="2157"/>
                      <a:pt x="2420" y="2178"/>
                      <a:pt x="2421" y="2191"/>
                    </a:cubicBezTo>
                    <a:cubicBezTo>
                      <a:pt x="2422" y="2210"/>
                      <a:pt x="2418" y="2228"/>
                      <a:pt x="2405" y="2243"/>
                    </a:cubicBezTo>
                    <a:cubicBezTo>
                      <a:pt x="2398" y="2251"/>
                      <a:pt x="2389" y="2257"/>
                      <a:pt x="2378" y="2257"/>
                    </a:cubicBezTo>
                    <a:close/>
                    <a:moveTo>
                      <a:pt x="2215" y="2378"/>
                    </a:moveTo>
                    <a:cubicBezTo>
                      <a:pt x="2222" y="2391"/>
                      <a:pt x="2212" y="2400"/>
                      <a:pt x="2205" y="2407"/>
                    </a:cubicBezTo>
                    <a:cubicBezTo>
                      <a:pt x="2199" y="2415"/>
                      <a:pt x="2195" y="2427"/>
                      <a:pt x="2205" y="2434"/>
                    </a:cubicBezTo>
                    <a:cubicBezTo>
                      <a:pt x="2210" y="2422"/>
                      <a:pt x="2217" y="2426"/>
                      <a:pt x="2226" y="2417"/>
                    </a:cubicBezTo>
                    <a:cubicBezTo>
                      <a:pt x="2234" y="2409"/>
                      <a:pt x="2233" y="2390"/>
                      <a:pt x="2215" y="2378"/>
                    </a:cubicBezTo>
                    <a:close/>
                    <a:moveTo>
                      <a:pt x="2145" y="2434"/>
                    </a:moveTo>
                    <a:cubicBezTo>
                      <a:pt x="2174" y="2448"/>
                      <a:pt x="2155" y="2480"/>
                      <a:pt x="2137" y="2484"/>
                    </a:cubicBezTo>
                    <a:cubicBezTo>
                      <a:pt x="2150" y="2475"/>
                      <a:pt x="2155" y="2446"/>
                      <a:pt x="2145" y="2434"/>
                    </a:cubicBezTo>
                    <a:close/>
                    <a:moveTo>
                      <a:pt x="2130" y="2424"/>
                    </a:moveTo>
                    <a:cubicBezTo>
                      <a:pt x="2144" y="2411"/>
                      <a:pt x="2167" y="2408"/>
                      <a:pt x="2181" y="2416"/>
                    </a:cubicBezTo>
                    <a:cubicBezTo>
                      <a:pt x="2211" y="2433"/>
                      <a:pt x="2191" y="2465"/>
                      <a:pt x="2168" y="2443"/>
                    </a:cubicBezTo>
                    <a:cubicBezTo>
                      <a:pt x="2156" y="2431"/>
                      <a:pt x="2148" y="2424"/>
                      <a:pt x="2130" y="2424"/>
                    </a:cubicBezTo>
                    <a:close/>
                    <a:moveTo>
                      <a:pt x="2020" y="2532"/>
                    </a:moveTo>
                    <a:cubicBezTo>
                      <a:pt x="2053" y="2546"/>
                      <a:pt x="2078" y="2529"/>
                      <a:pt x="2096" y="2508"/>
                    </a:cubicBezTo>
                    <a:cubicBezTo>
                      <a:pt x="2106" y="2496"/>
                      <a:pt x="2114" y="2476"/>
                      <a:pt x="2130" y="2473"/>
                    </a:cubicBezTo>
                    <a:cubicBezTo>
                      <a:pt x="2113" y="2456"/>
                      <a:pt x="2087" y="2496"/>
                      <a:pt x="2077" y="2507"/>
                    </a:cubicBezTo>
                    <a:cubicBezTo>
                      <a:pt x="2061" y="2526"/>
                      <a:pt x="2041" y="2536"/>
                      <a:pt x="2020" y="2532"/>
                    </a:cubicBezTo>
                    <a:close/>
                    <a:moveTo>
                      <a:pt x="1787" y="1927"/>
                    </a:moveTo>
                    <a:cubicBezTo>
                      <a:pt x="1805" y="1908"/>
                      <a:pt x="1792" y="1874"/>
                      <a:pt x="1793" y="1860"/>
                    </a:cubicBezTo>
                    <a:cubicBezTo>
                      <a:pt x="1794" y="1837"/>
                      <a:pt x="1815" y="1836"/>
                      <a:pt x="1818" y="1858"/>
                    </a:cubicBezTo>
                    <a:cubicBezTo>
                      <a:pt x="1820" y="1880"/>
                      <a:pt x="1807" y="1913"/>
                      <a:pt x="1787" y="1927"/>
                    </a:cubicBezTo>
                    <a:close/>
                    <a:moveTo>
                      <a:pt x="1765" y="1777"/>
                    </a:moveTo>
                    <a:cubicBezTo>
                      <a:pt x="1736" y="1792"/>
                      <a:pt x="1712" y="1772"/>
                      <a:pt x="1696" y="1771"/>
                    </a:cubicBezTo>
                    <a:cubicBezTo>
                      <a:pt x="1679" y="1770"/>
                      <a:pt x="1675" y="1786"/>
                      <a:pt x="1693" y="1792"/>
                    </a:cubicBezTo>
                    <a:cubicBezTo>
                      <a:pt x="1715" y="1800"/>
                      <a:pt x="1745" y="1793"/>
                      <a:pt x="1765" y="1777"/>
                    </a:cubicBezTo>
                    <a:close/>
                    <a:moveTo>
                      <a:pt x="1990" y="2189"/>
                    </a:moveTo>
                    <a:cubicBezTo>
                      <a:pt x="1996" y="2171"/>
                      <a:pt x="1987" y="2161"/>
                      <a:pt x="1968" y="2153"/>
                    </a:cubicBezTo>
                    <a:cubicBezTo>
                      <a:pt x="1953" y="2147"/>
                      <a:pt x="1944" y="2135"/>
                      <a:pt x="1948" y="2124"/>
                    </a:cubicBezTo>
                    <a:cubicBezTo>
                      <a:pt x="1940" y="2128"/>
                      <a:pt x="1936" y="2142"/>
                      <a:pt x="1942" y="2151"/>
                    </a:cubicBezTo>
                    <a:cubicBezTo>
                      <a:pt x="1950" y="2165"/>
                      <a:pt x="1967" y="2163"/>
                      <a:pt x="1980" y="2172"/>
                    </a:cubicBezTo>
                    <a:cubicBezTo>
                      <a:pt x="1984" y="2175"/>
                      <a:pt x="1989" y="2181"/>
                      <a:pt x="1990" y="2189"/>
                    </a:cubicBezTo>
                    <a:close/>
                    <a:moveTo>
                      <a:pt x="1922" y="1833"/>
                    </a:moveTo>
                    <a:cubicBezTo>
                      <a:pt x="1923" y="1831"/>
                      <a:pt x="1925" y="1831"/>
                      <a:pt x="1927" y="1832"/>
                    </a:cubicBezTo>
                    <a:cubicBezTo>
                      <a:pt x="1929" y="1833"/>
                      <a:pt x="1930" y="1835"/>
                      <a:pt x="1929" y="1837"/>
                    </a:cubicBezTo>
                    <a:cubicBezTo>
                      <a:pt x="1928" y="1839"/>
                      <a:pt x="1926" y="1839"/>
                      <a:pt x="1924" y="1839"/>
                    </a:cubicBezTo>
                    <a:cubicBezTo>
                      <a:pt x="1922" y="1838"/>
                      <a:pt x="1921" y="1835"/>
                      <a:pt x="1922" y="1833"/>
                    </a:cubicBezTo>
                    <a:close/>
                    <a:moveTo>
                      <a:pt x="1923" y="1855"/>
                    </a:moveTo>
                    <a:cubicBezTo>
                      <a:pt x="1925" y="1851"/>
                      <a:pt x="1930" y="1849"/>
                      <a:pt x="1934" y="1851"/>
                    </a:cubicBezTo>
                    <a:cubicBezTo>
                      <a:pt x="1937" y="1853"/>
                      <a:pt x="1939" y="1858"/>
                      <a:pt x="1937" y="1861"/>
                    </a:cubicBezTo>
                    <a:cubicBezTo>
                      <a:pt x="1935" y="1865"/>
                      <a:pt x="1931" y="1867"/>
                      <a:pt x="1927" y="1865"/>
                    </a:cubicBezTo>
                    <a:cubicBezTo>
                      <a:pt x="1923" y="1863"/>
                      <a:pt x="1922" y="1858"/>
                      <a:pt x="1923" y="1855"/>
                    </a:cubicBezTo>
                    <a:close/>
                    <a:moveTo>
                      <a:pt x="1920" y="1843"/>
                    </a:moveTo>
                    <a:cubicBezTo>
                      <a:pt x="1921" y="1840"/>
                      <a:pt x="1924" y="1839"/>
                      <a:pt x="1927" y="1841"/>
                    </a:cubicBezTo>
                    <a:cubicBezTo>
                      <a:pt x="1929" y="1842"/>
                      <a:pt x="1930" y="1845"/>
                      <a:pt x="1929" y="1847"/>
                    </a:cubicBezTo>
                    <a:cubicBezTo>
                      <a:pt x="1928" y="1850"/>
                      <a:pt x="1925" y="1851"/>
                      <a:pt x="1922" y="1849"/>
                    </a:cubicBezTo>
                    <a:cubicBezTo>
                      <a:pt x="1920" y="1848"/>
                      <a:pt x="1919" y="1845"/>
                      <a:pt x="1920" y="1843"/>
                    </a:cubicBezTo>
                    <a:close/>
                    <a:moveTo>
                      <a:pt x="1807" y="2138"/>
                    </a:moveTo>
                    <a:cubicBezTo>
                      <a:pt x="1810" y="2137"/>
                      <a:pt x="1812" y="2135"/>
                      <a:pt x="1813" y="2132"/>
                    </a:cubicBezTo>
                    <a:cubicBezTo>
                      <a:pt x="1815" y="2129"/>
                      <a:pt x="1815" y="2124"/>
                      <a:pt x="1811" y="2120"/>
                    </a:cubicBezTo>
                    <a:cubicBezTo>
                      <a:pt x="1807" y="2116"/>
                      <a:pt x="1801" y="2117"/>
                      <a:pt x="1798" y="2119"/>
                    </a:cubicBezTo>
                    <a:cubicBezTo>
                      <a:pt x="1791" y="2124"/>
                      <a:pt x="1795" y="2129"/>
                      <a:pt x="1794" y="2134"/>
                    </a:cubicBezTo>
                    <a:cubicBezTo>
                      <a:pt x="1792" y="2139"/>
                      <a:pt x="1786" y="2143"/>
                      <a:pt x="1779" y="2143"/>
                    </a:cubicBezTo>
                    <a:cubicBezTo>
                      <a:pt x="1771" y="2143"/>
                      <a:pt x="1763" y="2138"/>
                      <a:pt x="1761" y="2130"/>
                    </a:cubicBezTo>
                    <a:cubicBezTo>
                      <a:pt x="1760" y="2125"/>
                      <a:pt x="1761" y="2120"/>
                      <a:pt x="1766" y="2118"/>
                    </a:cubicBezTo>
                    <a:cubicBezTo>
                      <a:pt x="1764" y="2123"/>
                      <a:pt x="1768" y="2129"/>
                      <a:pt x="1775" y="2127"/>
                    </a:cubicBezTo>
                    <a:cubicBezTo>
                      <a:pt x="1779" y="2126"/>
                      <a:pt x="1784" y="2120"/>
                      <a:pt x="1789" y="2114"/>
                    </a:cubicBezTo>
                    <a:cubicBezTo>
                      <a:pt x="1795" y="2108"/>
                      <a:pt x="1801" y="2103"/>
                      <a:pt x="1808" y="2102"/>
                    </a:cubicBezTo>
                    <a:cubicBezTo>
                      <a:pt x="1821" y="2100"/>
                      <a:pt x="1834" y="2111"/>
                      <a:pt x="1834" y="2125"/>
                    </a:cubicBezTo>
                    <a:cubicBezTo>
                      <a:pt x="1833" y="2132"/>
                      <a:pt x="1829" y="2138"/>
                      <a:pt x="1825" y="2143"/>
                    </a:cubicBezTo>
                    <a:cubicBezTo>
                      <a:pt x="1819" y="2148"/>
                      <a:pt x="1802" y="2158"/>
                      <a:pt x="1801" y="2167"/>
                    </a:cubicBezTo>
                    <a:cubicBezTo>
                      <a:pt x="1799" y="2174"/>
                      <a:pt x="1804" y="2178"/>
                      <a:pt x="1808" y="2177"/>
                    </a:cubicBezTo>
                    <a:cubicBezTo>
                      <a:pt x="1807" y="2182"/>
                      <a:pt x="1799" y="2184"/>
                      <a:pt x="1793" y="2180"/>
                    </a:cubicBezTo>
                    <a:cubicBezTo>
                      <a:pt x="1784" y="2174"/>
                      <a:pt x="1781" y="2158"/>
                      <a:pt x="1790" y="2146"/>
                    </a:cubicBezTo>
                    <a:cubicBezTo>
                      <a:pt x="1794" y="2142"/>
                      <a:pt x="1799" y="2140"/>
                      <a:pt x="1807" y="2138"/>
                    </a:cubicBezTo>
                    <a:close/>
                    <a:moveTo>
                      <a:pt x="2319" y="2164"/>
                    </a:moveTo>
                    <a:cubicBezTo>
                      <a:pt x="2322" y="2166"/>
                      <a:pt x="2323" y="2169"/>
                      <a:pt x="2321" y="2172"/>
                    </a:cubicBezTo>
                    <a:cubicBezTo>
                      <a:pt x="2319" y="2174"/>
                      <a:pt x="2316" y="2175"/>
                      <a:pt x="2313" y="2173"/>
                    </a:cubicBezTo>
                    <a:cubicBezTo>
                      <a:pt x="2311" y="2172"/>
                      <a:pt x="2310" y="2168"/>
                      <a:pt x="2312" y="2166"/>
                    </a:cubicBezTo>
                    <a:cubicBezTo>
                      <a:pt x="2314" y="2163"/>
                      <a:pt x="2317" y="2163"/>
                      <a:pt x="2319" y="2164"/>
                    </a:cubicBezTo>
                    <a:close/>
                    <a:moveTo>
                      <a:pt x="2329" y="2168"/>
                    </a:moveTo>
                    <a:cubicBezTo>
                      <a:pt x="2331" y="2169"/>
                      <a:pt x="2332" y="2172"/>
                      <a:pt x="2331" y="2174"/>
                    </a:cubicBezTo>
                    <a:cubicBezTo>
                      <a:pt x="2329" y="2176"/>
                      <a:pt x="2327" y="2176"/>
                      <a:pt x="2325" y="2175"/>
                    </a:cubicBezTo>
                    <a:cubicBezTo>
                      <a:pt x="2323" y="2173"/>
                      <a:pt x="2322" y="2171"/>
                      <a:pt x="2324" y="2169"/>
                    </a:cubicBezTo>
                    <a:cubicBezTo>
                      <a:pt x="2325" y="2167"/>
                      <a:pt x="2327" y="2167"/>
                      <a:pt x="2329" y="2168"/>
                    </a:cubicBezTo>
                    <a:close/>
                    <a:moveTo>
                      <a:pt x="2306" y="2166"/>
                    </a:moveTo>
                    <a:cubicBezTo>
                      <a:pt x="2310" y="2169"/>
                      <a:pt x="2311" y="2174"/>
                      <a:pt x="2308" y="2178"/>
                    </a:cubicBezTo>
                    <a:cubicBezTo>
                      <a:pt x="2306" y="2181"/>
                      <a:pt x="2301" y="2182"/>
                      <a:pt x="2297" y="2180"/>
                    </a:cubicBezTo>
                    <a:cubicBezTo>
                      <a:pt x="2293" y="2177"/>
                      <a:pt x="2292" y="2172"/>
                      <a:pt x="2295" y="2168"/>
                    </a:cubicBezTo>
                    <a:cubicBezTo>
                      <a:pt x="2297" y="2165"/>
                      <a:pt x="2302" y="2164"/>
                      <a:pt x="2306" y="2166"/>
                    </a:cubicBezTo>
                    <a:close/>
                    <a:moveTo>
                      <a:pt x="1907" y="2088"/>
                    </a:moveTo>
                    <a:cubicBezTo>
                      <a:pt x="1914" y="2087"/>
                      <a:pt x="1922" y="2088"/>
                      <a:pt x="1927" y="2092"/>
                    </a:cubicBezTo>
                    <a:cubicBezTo>
                      <a:pt x="1932" y="2095"/>
                      <a:pt x="1936" y="2102"/>
                      <a:pt x="1935" y="2109"/>
                    </a:cubicBezTo>
                    <a:cubicBezTo>
                      <a:pt x="1933" y="2117"/>
                      <a:pt x="1926" y="2122"/>
                      <a:pt x="1918" y="2124"/>
                    </a:cubicBezTo>
                    <a:cubicBezTo>
                      <a:pt x="1907" y="2127"/>
                      <a:pt x="1896" y="2123"/>
                      <a:pt x="1889" y="2114"/>
                    </a:cubicBezTo>
                    <a:cubicBezTo>
                      <a:pt x="1883" y="2108"/>
                      <a:pt x="1879" y="2099"/>
                      <a:pt x="1877" y="2090"/>
                    </a:cubicBezTo>
                    <a:cubicBezTo>
                      <a:pt x="1877" y="2092"/>
                      <a:pt x="1877" y="2093"/>
                      <a:pt x="1877" y="2095"/>
                    </a:cubicBezTo>
                    <a:cubicBezTo>
                      <a:pt x="1876" y="2118"/>
                      <a:pt x="1871" y="2141"/>
                      <a:pt x="1863" y="2163"/>
                    </a:cubicBezTo>
                    <a:cubicBezTo>
                      <a:pt x="1853" y="2187"/>
                      <a:pt x="1841" y="2203"/>
                      <a:pt x="1845" y="2232"/>
                    </a:cubicBezTo>
                    <a:cubicBezTo>
                      <a:pt x="1845" y="2237"/>
                      <a:pt x="1847" y="2243"/>
                      <a:pt x="1849" y="2249"/>
                    </a:cubicBezTo>
                    <a:cubicBezTo>
                      <a:pt x="1852" y="2257"/>
                      <a:pt x="1856" y="2262"/>
                      <a:pt x="1862" y="2269"/>
                    </a:cubicBezTo>
                    <a:cubicBezTo>
                      <a:pt x="1868" y="2275"/>
                      <a:pt x="1873" y="2278"/>
                      <a:pt x="1881" y="2282"/>
                    </a:cubicBezTo>
                    <a:cubicBezTo>
                      <a:pt x="1910" y="2294"/>
                      <a:pt x="1936" y="2284"/>
                      <a:pt x="1954" y="2261"/>
                    </a:cubicBezTo>
                    <a:cubicBezTo>
                      <a:pt x="1962" y="2250"/>
                      <a:pt x="1965" y="2238"/>
                      <a:pt x="1961" y="2225"/>
                    </a:cubicBezTo>
                    <a:cubicBezTo>
                      <a:pt x="1957" y="2215"/>
                      <a:pt x="1950" y="2207"/>
                      <a:pt x="1939" y="2204"/>
                    </a:cubicBezTo>
                    <a:cubicBezTo>
                      <a:pt x="1930" y="2202"/>
                      <a:pt x="1922" y="2204"/>
                      <a:pt x="1914" y="2209"/>
                    </a:cubicBezTo>
                    <a:cubicBezTo>
                      <a:pt x="1911" y="2211"/>
                      <a:pt x="1909" y="2213"/>
                      <a:pt x="1907" y="2216"/>
                    </a:cubicBezTo>
                    <a:cubicBezTo>
                      <a:pt x="1908" y="2215"/>
                      <a:pt x="1908" y="2215"/>
                      <a:pt x="1909" y="2214"/>
                    </a:cubicBezTo>
                    <a:cubicBezTo>
                      <a:pt x="1916" y="2210"/>
                      <a:pt x="1925" y="2212"/>
                      <a:pt x="1929" y="2218"/>
                    </a:cubicBezTo>
                    <a:cubicBezTo>
                      <a:pt x="1933" y="2225"/>
                      <a:pt x="1931" y="2233"/>
                      <a:pt x="1925" y="2238"/>
                    </a:cubicBezTo>
                    <a:cubicBezTo>
                      <a:pt x="1918" y="2242"/>
                      <a:pt x="1909" y="2240"/>
                      <a:pt x="1905" y="2233"/>
                    </a:cubicBezTo>
                    <a:cubicBezTo>
                      <a:pt x="1899" y="2224"/>
                      <a:pt x="1905" y="2213"/>
                      <a:pt x="1913" y="2207"/>
                    </a:cubicBezTo>
                    <a:cubicBezTo>
                      <a:pt x="1921" y="2202"/>
                      <a:pt x="1930" y="2200"/>
                      <a:pt x="1940" y="2201"/>
                    </a:cubicBezTo>
                    <a:cubicBezTo>
                      <a:pt x="1950" y="2204"/>
                      <a:pt x="1958" y="2210"/>
                      <a:pt x="1963" y="2220"/>
                    </a:cubicBezTo>
                    <a:cubicBezTo>
                      <a:pt x="1959" y="2211"/>
                      <a:pt x="1954" y="2202"/>
                      <a:pt x="1949" y="2196"/>
                    </a:cubicBezTo>
                    <a:cubicBezTo>
                      <a:pt x="1950" y="2195"/>
                      <a:pt x="1951" y="2194"/>
                      <a:pt x="1951" y="2192"/>
                    </a:cubicBezTo>
                    <a:cubicBezTo>
                      <a:pt x="1961" y="2203"/>
                      <a:pt x="1966" y="2215"/>
                      <a:pt x="1967" y="2225"/>
                    </a:cubicBezTo>
                    <a:cubicBezTo>
                      <a:pt x="1967" y="2206"/>
                      <a:pt x="1959" y="2189"/>
                      <a:pt x="1945" y="2177"/>
                    </a:cubicBezTo>
                    <a:cubicBezTo>
                      <a:pt x="1937" y="2169"/>
                      <a:pt x="1927" y="2164"/>
                      <a:pt x="1914" y="2162"/>
                    </a:cubicBezTo>
                    <a:cubicBezTo>
                      <a:pt x="1907" y="2161"/>
                      <a:pt x="1901" y="2160"/>
                      <a:pt x="1893" y="2159"/>
                    </a:cubicBezTo>
                    <a:cubicBezTo>
                      <a:pt x="1887" y="2157"/>
                      <a:pt x="1881" y="2155"/>
                      <a:pt x="1877" y="2150"/>
                    </a:cubicBezTo>
                    <a:cubicBezTo>
                      <a:pt x="1874" y="2145"/>
                      <a:pt x="1873" y="2140"/>
                      <a:pt x="1876" y="2135"/>
                    </a:cubicBezTo>
                    <a:cubicBezTo>
                      <a:pt x="1878" y="2131"/>
                      <a:pt x="1882" y="2128"/>
                      <a:pt x="1887" y="2128"/>
                    </a:cubicBezTo>
                    <a:cubicBezTo>
                      <a:pt x="1890" y="2128"/>
                      <a:pt x="1893" y="2129"/>
                      <a:pt x="1895" y="2132"/>
                    </a:cubicBezTo>
                    <a:cubicBezTo>
                      <a:pt x="1897" y="2135"/>
                      <a:pt x="1898" y="2140"/>
                      <a:pt x="1894" y="2143"/>
                    </a:cubicBezTo>
                    <a:cubicBezTo>
                      <a:pt x="1891" y="2144"/>
                      <a:pt x="1888" y="2144"/>
                      <a:pt x="1887" y="2142"/>
                    </a:cubicBezTo>
                    <a:cubicBezTo>
                      <a:pt x="1884" y="2140"/>
                      <a:pt x="1885" y="2136"/>
                      <a:pt x="1887" y="2134"/>
                    </a:cubicBezTo>
                    <a:cubicBezTo>
                      <a:pt x="1889" y="2132"/>
                      <a:pt x="1893" y="2132"/>
                      <a:pt x="1895" y="2134"/>
                    </a:cubicBezTo>
                    <a:cubicBezTo>
                      <a:pt x="1895" y="2135"/>
                      <a:pt x="1895" y="2135"/>
                      <a:pt x="1896" y="2136"/>
                    </a:cubicBezTo>
                    <a:cubicBezTo>
                      <a:pt x="1895" y="2135"/>
                      <a:pt x="1895" y="2133"/>
                      <a:pt x="1894" y="2132"/>
                    </a:cubicBezTo>
                    <a:cubicBezTo>
                      <a:pt x="1892" y="2130"/>
                      <a:pt x="1890" y="2129"/>
                      <a:pt x="1887" y="2129"/>
                    </a:cubicBezTo>
                    <a:cubicBezTo>
                      <a:pt x="1883" y="2130"/>
                      <a:pt x="1879" y="2132"/>
                      <a:pt x="1878" y="2136"/>
                    </a:cubicBezTo>
                    <a:cubicBezTo>
                      <a:pt x="1876" y="2140"/>
                      <a:pt x="1877" y="2145"/>
                      <a:pt x="1879" y="2149"/>
                    </a:cubicBezTo>
                    <a:cubicBezTo>
                      <a:pt x="1883" y="2153"/>
                      <a:pt x="1888" y="2155"/>
                      <a:pt x="1894" y="2156"/>
                    </a:cubicBezTo>
                    <a:cubicBezTo>
                      <a:pt x="1901" y="2157"/>
                      <a:pt x="1907" y="2158"/>
                      <a:pt x="1913" y="2159"/>
                    </a:cubicBezTo>
                    <a:cubicBezTo>
                      <a:pt x="1926" y="2161"/>
                      <a:pt x="1938" y="2167"/>
                      <a:pt x="1947" y="2175"/>
                    </a:cubicBezTo>
                    <a:cubicBezTo>
                      <a:pt x="1956" y="2183"/>
                      <a:pt x="1963" y="2193"/>
                      <a:pt x="1966" y="2204"/>
                    </a:cubicBezTo>
                    <a:cubicBezTo>
                      <a:pt x="1972" y="2221"/>
                      <a:pt x="1970" y="2240"/>
                      <a:pt x="1962" y="2256"/>
                    </a:cubicBezTo>
                    <a:cubicBezTo>
                      <a:pt x="1963" y="2256"/>
                      <a:pt x="1964" y="2255"/>
                      <a:pt x="1965" y="2254"/>
                    </a:cubicBezTo>
                    <a:cubicBezTo>
                      <a:pt x="1969" y="2251"/>
                      <a:pt x="1973" y="2249"/>
                      <a:pt x="1978" y="2247"/>
                    </a:cubicBezTo>
                    <a:cubicBezTo>
                      <a:pt x="1985" y="2244"/>
                      <a:pt x="1991" y="2241"/>
                      <a:pt x="1999" y="2241"/>
                    </a:cubicBezTo>
                    <a:cubicBezTo>
                      <a:pt x="2026" y="2240"/>
                      <a:pt x="2042" y="2266"/>
                      <a:pt x="2039" y="2289"/>
                    </a:cubicBezTo>
                    <a:cubicBezTo>
                      <a:pt x="2038" y="2298"/>
                      <a:pt x="2033" y="2307"/>
                      <a:pt x="2027" y="2313"/>
                    </a:cubicBezTo>
                    <a:cubicBezTo>
                      <a:pt x="2026" y="2310"/>
                      <a:pt x="2026" y="2310"/>
                      <a:pt x="2026" y="2310"/>
                    </a:cubicBezTo>
                    <a:cubicBezTo>
                      <a:pt x="2031" y="2304"/>
                      <a:pt x="2034" y="2297"/>
                      <a:pt x="2035" y="2288"/>
                    </a:cubicBezTo>
                    <a:cubicBezTo>
                      <a:pt x="2037" y="2268"/>
                      <a:pt x="2023" y="2244"/>
                      <a:pt x="2000" y="2245"/>
                    </a:cubicBezTo>
                    <a:cubicBezTo>
                      <a:pt x="1992" y="2246"/>
                      <a:pt x="1986" y="2248"/>
                      <a:pt x="1980" y="2251"/>
                    </a:cubicBezTo>
                    <a:cubicBezTo>
                      <a:pt x="1975" y="2253"/>
                      <a:pt x="1971" y="2256"/>
                      <a:pt x="1968" y="2258"/>
                    </a:cubicBezTo>
                    <a:cubicBezTo>
                      <a:pt x="1950" y="2270"/>
                      <a:pt x="1942" y="2284"/>
                      <a:pt x="1920" y="2290"/>
                    </a:cubicBezTo>
                    <a:cubicBezTo>
                      <a:pt x="1907" y="2293"/>
                      <a:pt x="1894" y="2292"/>
                      <a:pt x="1879" y="2286"/>
                    </a:cubicBezTo>
                    <a:cubicBezTo>
                      <a:pt x="1871" y="2282"/>
                      <a:pt x="1865" y="2278"/>
                      <a:pt x="1859" y="2272"/>
                    </a:cubicBezTo>
                    <a:cubicBezTo>
                      <a:pt x="1853" y="2265"/>
                      <a:pt x="1849" y="2259"/>
                      <a:pt x="1845" y="2250"/>
                    </a:cubicBezTo>
                    <a:cubicBezTo>
                      <a:pt x="1841" y="2237"/>
                      <a:pt x="1840" y="2226"/>
                      <a:pt x="1842" y="2212"/>
                    </a:cubicBezTo>
                    <a:cubicBezTo>
                      <a:pt x="1840" y="2220"/>
                      <a:pt x="1838" y="2226"/>
                      <a:pt x="1838" y="2227"/>
                    </a:cubicBezTo>
                    <a:cubicBezTo>
                      <a:pt x="1831" y="2255"/>
                      <a:pt x="1827" y="2283"/>
                      <a:pt x="1826" y="2310"/>
                    </a:cubicBezTo>
                    <a:cubicBezTo>
                      <a:pt x="1826" y="2318"/>
                      <a:pt x="1828" y="2324"/>
                      <a:pt x="1832" y="2329"/>
                    </a:cubicBezTo>
                    <a:cubicBezTo>
                      <a:pt x="1834" y="2332"/>
                      <a:pt x="1837" y="2334"/>
                      <a:pt x="1841" y="2335"/>
                    </a:cubicBezTo>
                    <a:cubicBezTo>
                      <a:pt x="1846" y="2336"/>
                      <a:pt x="1853" y="2334"/>
                      <a:pt x="1855" y="2328"/>
                    </a:cubicBezTo>
                    <a:cubicBezTo>
                      <a:pt x="1856" y="2325"/>
                      <a:pt x="1856" y="2322"/>
                      <a:pt x="1853" y="2319"/>
                    </a:cubicBezTo>
                    <a:cubicBezTo>
                      <a:pt x="1850" y="2317"/>
                      <a:pt x="1846" y="2317"/>
                      <a:pt x="1843" y="2320"/>
                    </a:cubicBezTo>
                    <a:cubicBezTo>
                      <a:pt x="1842" y="2322"/>
                      <a:pt x="1842" y="2325"/>
                      <a:pt x="1844" y="2328"/>
                    </a:cubicBezTo>
                    <a:cubicBezTo>
                      <a:pt x="1841" y="2327"/>
                      <a:pt x="1839" y="2323"/>
                      <a:pt x="1840" y="2319"/>
                    </a:cubicBezTo>
                    <a:cubicBezTo>
                      <a:pt x="1842" y="2310"/>
                      <a:pt x="1856" y="2309"/>
                      <a:pt x="1861" y="2319"/>
                    </a:cubicBezTo>
                    <a:cubicBezTo>
                      <a:pt x="1864" y="2328"/>
                      <a:pt x="1860" y="2336"/>
                      <a:pt x="1853" y="2339"/>
                    </a:cubicBezTo>
                    <a:cubicBezTo>
                      <a:pt x="1842" y="2344"/>
                      <a:pt x="1829" y="2336"/>
                      <a:pt x="1826" y="2323"/>
                    </a:cubicBezTo>
                    <a:cubicBezTo>
                      <a:pt x="1827" y="2346"/>
                      <a:pt x="1830" y="2368"/>
                      <a:pt x="1836" y="2389"/>
                    </a:cubicBezTo>
                    <a:cubicBezTo>
                      <a:pt x="1836" y="2380"/>
                      <a:pt x="1837" y="2372"/>
                      <a:pt x="1840" y="2364"/>
                    </a:cubicBezTo>
                    <a:cubicBezTo>
                      <a:pt x="1850" y="2339"/>
                      <a:pt x="1881" y="2325"/>
                      <a:pt x="1903" y="2349"/>
                    </a:cubicBezTo>
                    <a:cubicBezTo>
                      <a:pt x="1908" y="2355"/>
                      <a:pt x="1911" y="2363"/>
                      <a:pt x="1913" y="2372"/>
                    </a:cubicBezTo>
                    <a:cubicBezTo>
                      <a:pt x="1915" y="2386"/>
                      <a:pt x="1911" y="2402"/>
                      <a:pt x="1916" y="2414"/>
                    </a:cubicBezTo>
                    <a:cubicBezTo>
                      <a:pt x="1919" y="2420"/>
                      <a:pt x="1925" y="2425"/>
                      <a:pt x="1931" y="2426"/>
                    </a:cubicBezTo>
                    <a:cubicBezTo>
                      <a:pt x="1945" y="2428"/>
                      <a:pt x="1959" y="2414"/>
                      <a:pt x="1956" y="2400"/>
                    </a:cubicBezTo>
                    <a:cubicBezTo>
                      <a:pt x="1955" y="2394"/>
                      <a:pt x="1949" y="2390"/>
                      <a:pt x="1943" y="2390"/>
                    </a:cubicBezTo>
                    <a:cubicBezTo>
                      <a:pt x="1935" y="2389"/>
                      <a:pt x="1929" y="2397"/>
                      <a:pt x="1932" y="2402"/>
                    </a:cubicBezTo>
                    <a:cubicBezTo>
                      <a:pt x="1929" y="2400"/>
                      <a:pt x="1927" y="2394"/>
                      <a:pt x="1931" y="2390"/>
                    </a:cubicBezTo>
                    <a:cubicBezTo>
                      <a:pt x="1936" y="2382"/>
                      <a:pt x="1948" y="2383"/>
                      <a:pt x="1954" y="2388"/>
                    </a:cubicBezTo>
                    <a:cubicBezTo>
                      <a:pt x="1963" y="2395"/>
                      <a:pt x="1963" y="2405"/>
                      <a:pt x="1961" y="2412"/>
                    </a:cubicBezTo>
                    <a:cubicBezTo>
                      <a:pt x="1957" y="2426"/>
                      <a:pt x="1942" y="2436"/>
                      <a:pt x="1927" y="2430"/>
                    </a:cubicBezTo>
                    <a:cubicBezTo>
                      <a:pt x="1920" y="2426"/>
                      <a:pt x="1915" y="2422"/>
                      <a:pt x="1913" y="2416"/>
                    </a:cubicBezTo>
                    <a:cubicBezTo>
                      <a:pt x="1907" y="2406"/>
                      <a:pt x="1909" y="2394"/>
                      <a:pt x="1903" y="2384"/>
                    </a:cubicBezTo>
                    <a:cubicBezTo>
                      <a:pt x="1894" y="2369"/>
                      <a:pt x="1877" y="2361"/>
                      <a:pt x="1863" y="2370"/>
                    </a:cubicBezTo>
                    <a:cubicBezTo>
                      <a:pt x="1847" y="2380"/>
                      <a:pt x="1842" y="2410"/>
                      <a:pt x="1851" y="2429"/>
                    </a:cubicBezTo>
                    <a:cubicBezTo>
                      <a:pt x="1855" y="2439"/>
                      <a:pt x="1867" y="2448"/>
                      <a:pt x="1878" y="2448"/>
                    </a:cubicBezTo>
                    <a:cubicBezTo>
                      <a:pt x="1894" y="2449"/>
                      <a:pt x="1908" y="2433"/>
                      <a:pt x="1899" y="2418"/>
                    </a:cubicBezTo>
                    <a:cubicBezTo>
                      <a:pt x="1895" y="2413"/>
                      <a:pt x="1891" y="2410"/>
                      <a:pt x="1886" y="2409"/>
                    </a:cubicBezTo>
                    <a:cubicBezTo>
                      <a:pt x="1877" y="2409"/>
                      <a:pt x="1867" y="2419"/>
                      <a:pt x="1873" y="2428"/>
                    </a:cubicBezTo>
                    <a:cubicBezTo>
                      <a:pt x="1877" y="2434"/>
                      <a:pt x="1884" y="2434"/>
                      <a:pt x="1885" y="2428"/>
                    </a:cubicBezTo>
                    <a:cubicBezTo>
                      <a:pt x="1887" y="2435"/>
                      <a:pt x="1878" y="2439"/>
                      <a:pt x="1872" y="2433"/>
                    </a:cubicBezTo>
                    <a:cubicBezTo>
                      <a:pt x="1861" y="2422"/>
                      <a:pt x="1872" y="2403"/>
                      <a:pt x="1887" y="2406"/>
                    </a:cubicBezTo>
                    <a:cubicBezTo>
                      <a:pt x="1897" y="2408"/>
                      <a:pt x="1906" y="2417"/>
                      <a:pt x="1906" y="2429"/>
                    </a:cubicBezTo>
                    <a:cubicBezTo>
                      <a:pt x="1905" y="2445"/>
                      <a:pt x="1885" y="2458"/>
                      <a:pt x="1867" y="2450"/>
                    </a:cubicBezTo>
                    <a:cubicBezTo>
                      <a:pt x="1865" y="2449"/>
                      <a:pt x="1864" y="2449"/>
                      <a:pt x="1862" y="2448"/>
                    </a:cubicBezTo>
                    <a:cubicBezTo>
                      <a:pt x="1867" y="2452"/>
                      <a:pt x="1872" y="2456"/>
                      <a:pt x="1878" y="2460"/>
                    </a:cubicBezTo>
                    <a:cubicBezTo>
                      <a:pt x="1878" y="2460"/>
                      <a:pt x="1878" y="2460"/>
                      <a:pt x="1878" y="2460"/>
                    </a:cubicBezTo>
                    <a:cubicBezTo>
                      <a:pt x="1888" y="2465"/>
                      <a:pt x="1895" y="2467"/>
                      <a:pt x="1905" y="2468"/>
                    </a:cubicBezTo>
                    <a:cubicBezTo>
                      <a:pt x="1895" y="2471"/>
                      <a:pt x="1885" y="2468"/>
                      <a:pt x="1877" y="2463"/>
                    </a:cubicBezTo>
                    <a:cubicBezTo>
                      <a:pt x="1877" y="2463"/>
                      <a:pt x="1877" y="2463"/>
                      <a:pt x="1877" y="2463"/>
                    </a:cubicBezTo>
                    <a:cubicBezTo>
                      <a:pt x="1872" y="2460"/>
                      <a:pt x="1868" y="2457"/>
                      <a:pt x="1865" y="2454"/>
                    </a:cubicBezTo>
                    <a:cubicBezTo>
                      <a:pt x="1873" y="2466"/>
                      <a:pt x="1883" y="2478"/>
                      <a:pt x="1895" y="2489"/>
                    </a:cubicBezTo>
                    <a:cubicBezTo>
                      <a:pt x="1916" y="2507"/>
                      <a:pt x="1935" y="2517"/>
                      <a:pt x="1962" y="2524"/>
                    </a:cubicBezTo>
                    <a:cubicBezTo>
                      <a:pt x="1987" y="2528"/>
                      <a:pt x="2013" y="2526"/>
                      <a:pt x="2036" y="2518"/>
                    </a:cubicBezTo>
                    <a:cubicBezTo>
                      <a:pt x="2047" y="2513"/>
                      <a:pt x="2054" y="2510"/>
                      <a:pt x="2062" y="2500"/>
                    </a:cubicBezTo>
                    <a:cubicBezTo>
                      <a:pt x="2078" y="2479"/>
                      <a:pt x="2081" y="2449"/>
                      <a:pt x="2072" y="2432"/>
                    </a:cubicBezTo>
                    <a:cubicBezTo>
                      <a:pt x="2067" y="2422"/>
                      <a:pt x="2055" y="2415"/>
                      <a:pt x="2045" y="2422"/>
                    </a:cubicBezTo>
                    <a:cubicBezTo>
                      <a:pt x="2039" y="2427"/>
                      <a:pt x="2038" y="2433"/>
                      <a:pt x="2044" y="2440"/>
                    </a:cubicBezTo>
                    <a:cubicBezTo>
                      <a:pt x="2032" y="2439"/>
                      <a:pt x="2029" y="2420"/>
                      <a:pt x="2039" y="2409"/>
                    </a:cubicBezTo>
                    <a:cubicBezTo>
                      <a:pt x="2050" y="2397"/>
                      <a:pt x="2063" y="2396"/>
                      <a:pt x="2073" y="2400"/>
                    </a:cubicBezTo>
                    <a:cubicBezTo>
                      <a:pt x="2087" y="2406"/>
                      <a:pt x="2098" y="2424"/>
                      <a:pt x="2096" y="2444"/>
                    </a:cubicBezTo>
                    <a:cubicBezTo>
                      <a:pt x="2094" y="2463"/>
                      <a:pt x="2084" y="2483"/>
                      <a:pt x="2070" y="2497"/>
                    </a:cubicBezTo>
                    <a:cubicBezTo>
                      <a:pt x="2073" y="2494"/>
                      <a:pt x="2077" y="2491"/>
                      <a:pt x="2080" y="2488"/>
                    </a:cubicBezTo>
                    <a:cubicBezTo>
                      <a:pt x="2100" y="2465"/>
                      <a:pt x="2113" y="2437"/>
                      <a:pt x="2114" y="2406"/>
                    </a:cubicBezTo>
                    <a:cubicBezTo>
                      <a:pt x="2113" y="2390"/>
                      <a:pt x="2107" y="2379"/>
                      <a:pt x="2092" y="2369"/>
                    </a:cubicBezTo>
                    <a:cubicBezTo>
                      <a:pt x="2084" y="2364"/>
                      <a:pt x="2068" y="2361"/>
                      <a:pt x="2059" y="2366"/>
                    </a:cubicBezTo>
                    <a:cubicBezTo>
                      <a:pt x="2050" y="2371"/>
                      <a:pt x="2048" y="2382"/>
                      <a:pt x="2057" y="2387"/>
                    </a:cubicBezTo>
                    <a:cubicBezTo>
                      <a:pt x="2051" y="2391"/>
                      <a:pt x="2044" y="2388"/>
                      <a:pt x="2041" y="2381"/>
                    </a:cubicBezTo>
                    <a:cubicBezTo>
                      <a:pt x="2040" y="2375"/>
                      <a:pt x="2042" y="2367"/>
                      <a:pt x="2049" y="2362"/>
                    </a:cubicBezTo>
                    <a:cubicBezTo>
                      <a:pt x="2053" y="2358"/>
                      <a:pt x="2058" y="2357"/>
                      <a:pt x="2064" y="2356"/>
                    </a:cubicBezTo>
                    <a:cubicBezTo>
                      <a:pt x="2074" y="2355"/>
                      <a:pt x="2086" y="2359"/>
                      <a:pt x="2095" y="2365"/>
                    </a:cubicBezTo>
                    <a:cubicBezTo>
                      <a:pt x="2101" y="2369"/>
                      <a:pt x="2106" y="2376"/>
                      <a:pt x="2109" y="2382"/>
                    </a:cubicBezTo>
                    <a:cubicBezTo>
                      <a:pt x="2102" y="2361"/>
                      <a:pt x="2085" y="2344"/>
                      <a:pt x="2061" y="2339"/>
                    </a:cubicBezTo>
                    <a:cubicBezTo>
                      <a:pt x="2049" y="2336"/>
                      <a:pt x="2038" y="2337"/>
                      <a:pt x="2027" y="2341"/>
                    </a:cubicBezTo>
                    <a:cubicBezTo>
                      <a:pt x="1976" y="2358"/>
                      <a:pt x="2012" y="2388"/>
                      <a:pt x="2020" y="2413"/>
                    </a:cubicBezTo>
                    <a:cubicBezTo>
                      <a:pt x="2031" y="2444"/>
                      <a:pt x="1988" y="2451"/>
                      <a:pt x="1976" y="2419"/>
                    </a:cubicBezTo>
                    <a:cubicBezTo>
                      <a:pt x="1966" y="2392"/>
                      <a:pt x="1983" y="2368"/>
                      <a:pt x="2004" y="2352"/>
                    </a:cubicBezTo>
                    <a:cubicBezTo>
                      <a:pt x="2000" y="2354"/>
                      <a:pt x="1995" y="2356"/>
                      <a:pt x="1990" y="2356"/>
                    </a:cubicBezTo>
                    <a:cubicBezTo>
                      <a:pt x="1979" y="2358"/>
                      <a:pt x="1966" y="2352"/>
                      <a:pt x="1965" y="2340"/>
                    </a:cubicBezTo>
                    <a:cubicBezTo>
                      <a:pt x="1964" y="2335"/>
                      <a:pt x="1966" y="2329"/>
                      <a:pt x="1971" y="2326"/>
                    </a:cubicBezTo>
                    <a:cubicBezTo>
                      <a:pt x="1974" y="2324"/>
                      <a:pt x="1978" y="2324"/>
                      <a:pt x="1982" y="2325"/>
                    </a:cubicBezTo>
                    <a:cubicBezTo>
                      <a:pt x="1986" y="2327"/>
                      <a:pt x="1989" y="2330"/>
                      <a:pt x="1990" y="2334"/>
                    </a:cubicBezTo>
                    <a:cubicBezTo>
                      <a:pt x="1991" y="2339"/>
                      <a:pt x="1989" y="2345"/>
                      <a:pt x="1984" y="2347"/>
                    </a:cubicBezTo>
                    <a:cubicBezTo>
                      <a:pt x="1980" y="2348"/>
                      <a:pt x="1977" y="2347"/>
                      <a:pt x="1975" y="2344"/>
                    </a:cubicBezTo>
                    <a:cubicBezTo>
                      <a:pt x="1974" y="2342"/>
                      <a:pt x="1974" y="2340"/>
                      <a:pt x="1976" y="2338"/>
                    </a:cubicBezTo>
                    <a:cubicBezTo>
                      <a:pt x="1976" y="2340"/>
                      <a:pt x="1977" y="2341"/>
                      <a:pt x="1978" y="2342"/>
                    </a:cubicBezTo>
                    <a:cubicBezTo>
                      <a:pt x="1980" y="2344"/>
                      <a:pt x="1983" y="2343"/>
                      <a:pt x="1984" y="2340"/>
                    </a:cubicBezTo>
                    <a:cubicBezTo>
                      <a:pt x="1985" y="2339"/>
                      <a:pt x="1984" y="2337"/>
                      <a:pt x="1983" y="2335"/>
                    </a:cubicBezTo>
                    <a:cubicBezTo>
                      <a:pt x="1981" y="2332"/>
                      <a:pt x="1978" y="2332"/>
                      <a:pt x="1975" y="2333"/>
                    </a:cubicBezTo>
                    <a:cubicBezTo>
                      <a:pt x="1972" y="2334"/>
                      <a:pt x="1970" y="2337"/>
                      <a:pt x="1971" y="2341"/>
                    </a:cubicBezTo>
                    <a:cubicBezTo>
                      <a:pt x="1972" y="2351"/>
                      <a:pt x="1985" y="2355"/>
                      <a:pt x="1994" y="2354"/>
                    </a:cubicBezTo>
                    <a:cubicBezTo>
                      <a:pt x="1996" y="2354"/>
                      <a:pt x="1998" y="2353"/>
                      <a:pt x="2001" y="2352"/>
                    </a:cubicBezTo>
                    <a:cubicBezTo>
                      <a:pt x="2008" y="2349"/>
                      <a:pt x="2016" y="2344"/>
                      <a:pt x="2023" y="2341"/>
                    </a:cubicBezTo>
                    <a:cubicBezTo>
                      <a:pt x="2031" y="2338"/>
                      <a:pt x="2039" y="2336"/>
                      <a:pt x="2048" y="2336"/>
                    </a:cubicBezTo>
                    <a:cubicBezTo>
                      <a:pt x="2044" y="2335"/>
                      <a:pt x="2041" y="2334"/>
                      <a:pt x="2039" y="2333"/>
                    </a:cubicBezTo>
                    <a:cubicBezTo>
                      <a:pt x="2022" y="2323"/>
                      <a:pt x="2017" y="2302"/>
                      <a:pt x="2023" y="2285"/>
                    </a:cubicBezTo>
                    <a:cubicBezTo>
                      <a:pt x="2025" y="2280"/>
                      <a:pt x="2028" y="2275"/>
                      <a:pt x="2032" y="2272"/>
                    </a:cubicBezTo>
                    <a:cubicBezTo>
                      <a:pt x="2033" y="2275"/>
                      <a:pt x="2033" y="2275"/>
                      <a:pt x="2033" y="2275"/>
                    </a:cubicBezTo>
                    <a:cubicBezTo>
                      <a:pt x="2030" y="2278"/>
                      <a:pt x="2028" y="2282"/>
                      <a:pt x="2026" y="2286"/>
                    </a:cubicBezTo>
                    <a:cubicBezTo>
                      <a:pt x="2020" y="2302"/>
                      <a:pt x="2025" y="2322"/>
                      <a:pt x="2040" y="2331"/>
                    </a:cubicBezTo>
                    <a:cubicBezTo>
                      <a:pt x="2050" y="2336"/>
                      <a:pt x="2055" y="2335"/>
                      <a:pt x="2065" y="2338"/>
                    </a:cubicBezTo>
                    <a:cubicBezTo>
                      <a:pt x="2097" y="2346"/>
                      <a:pt x="2115" y="2374"/>
                      <a:pt x="2116" y="2406"/>
                    </a:cubicBezTo>
                    <a:cubicBezTo>
                      <a:pt x="2116" y="2416"/>
                      <a:pt x="2115" y="2425"/>
                      <a:pt x="2113" y="2433"/>
                    </a:cubicBezTo>
                    <a:cubicBezTo>
                      <a:pt x="2120" y="2416"/>
                      <a:pt x="2125" y="2398"/>
                      <a:pt x="2124" y="2383"/>
                    </a:cubicBezTo>
                    <a:cubicBezTo>
                      <a:pt x="2122" y="2350"/>
                      <a:pt x="2122" y="2306"/>
                      <a:pt x="2116" y="2284"/>
                    </a:cubicBezTo>
                    <a:cubicBezTo>
                      <a:pt x="2114" y="2274"/>
                      <a:pt x="2107" y="2264"/>
                      <a:pt x="2097" y="2260"/>
                    </a:cubicBezTo>
                    <a:cubicBezTo>
                      <a:pt x="2104" y="2261"/>
                      <a:pt x="2108" y="2265"/>
                      <a:pt x="2112" y="2271"/>
                    </a:cubicBezTo>
                    <a:cubicBezTo>
                      <a:pt x="2112" y="2271"/>
                      <a:pt x="2112" y="2271"/>
                      <a:pt x="2112" y="2271"/>
                    </a:cubicBezTo>
                    <a:cubicBezTo>
                      <a:pt x="2114" y="2273"/>
                      <a:pt x="2116" y="2276"/>
                      <a:pt x="2117" y="2279"/>
                    </a:cubicBezTo>
                    <a:cubicBezTo>
                      <a:pt x="2115" y="2267"/>
                      <a:pt x="2112" y="2257"/>
                      <a:pt x="2104" y="2248"/>
                    </a:cubicBezTo>
                    <a:cubicBezTo>
                      <a:pt x="2096" y="2239"/>
                      <a:pt x="2086" y="2235"/>
                      <a:pt x="2075" y="2235"/>
                    </a:cubicBezTo>
                    <a:cubicBezTo>
                      <a:pt x="2075" y="2234"/>
                      <a:pt x="2075" y="2233"/>
                      <a:pt x="2074" y="2232"/>
                    </a:cubicBezTo>
                    <a:cubicBezTo>
                      <a:pt x="2083" y="2232"/>
                      <a:pt x="2092" y="2235"/>
                      <a:pt x="2100" y="2241"/>
                    </a:cubicBezTo>
                    <a:cubicBezTo>
                      <a:pt x="2107" y="2246"/>
                      <a:pt x="2113" y="2253"/>
                      <a:pt x="2114" y="2260"/>
                    </a:cubicBezTo>
                    <a:cubicBezTo>
                      <a:pt x="2114" y="2255"/>
                      <a:pt x="2117" y="2249"/>
                      <a:pt x="2121" y="2248"/>
                    </a:cubicBezTo>
                    <a:cubicBezTo>
                      <a:pt x="2124" y="2246"/>
                      <a:pt x="2127" y="2246"/>
                      <a:pt x="2130" y="2247"/>
                    </a:cubicBezTo>
                    <a:cubicBezTo>
                      <a:pt x="2135" y="2249"/>
                      <a:pt x="2138" y="2254"/>
                      <a:pt x="2135" y="2260"/>
                    </a:cubicBezTo>
                    <a:cubicBezTo>
                      <a:pt x="2133" y="2263"/>
                      <a:pt x="2130" y="2264"/>
                      <a:pt x="2127" y="2263"/>
                    </a:cubicBezTo>
                    <a:cubicBezTo>
                      <a:pt x="2121" y="2262"/>
                      <a:pt x="2122" y="2255"/>
                      <a:pt x="2125" y="2254"/>
                    </a:cubicBezTo>
                    <a:cubicBezTo>
                      <a:pt x="2124" y="2255"/>
                      <a:pt x="2124" y="2258"/>
                      <a:pt x="2125" y="2259"/>
                    </a:cubicBezTo>
                    <a:cubicBezTo>
                      <a:pt x="2126" y="2261"/>
                      <a:pt x="2130" y="2261"/>
                      <a:pt x="2131" y="2260"/>
                    </a:cubicBezTo>
                    <a:cubicBezTo>
                      <a:pt x="2133" y="2258"/>
                      <a:pt x="2134" y="2256"/>
                      <a:pt x="2133" y="2253"/>
                    </a:cubicBezTo>
                    <a:cubicBezTo>
                      <a:pt x="2131" y="2248"/>
                      <a:pt x="2123" y="2246"/>
                      <a:pt x="2118" y="2252"/>
                    </a:cubicBezTo>
                    <a:cubicBezTo>
                      <a:pt x="2114" y="2257"/>
                      <a:pt x="2117" y="2267"/>
                      <a:pt x="2118" y="2273"/>
                    </a:cubicBezTo>
                    <a:cubicBezTo>
                      <a:pt x="2119" y="2281"/>
                      <a:pt x="2121" y="2290"/>
                      <a:pt x="2122" y="2294"/>
                    </a:cubicBezTo>
                    <a:cubicBezTo>
                      <a:pt x="2122" y="2301"/>
                      <a:pt x="2125" y="2317"/>
                      <a:pt x="2125" y="2336"/>
                    </a:cubicBezTo>
                    <a:cubicBezTo>
                      <a:pt x="2125" y="2332"/>
                      <a:pt x="2126" y="2329"/>
                      <a:pt x="2128" y="2325"/>
                    </a:cubicBezTo>
                    <a:cubicBezTo>
                      <a:pt x="2128" y="2324"/>
                      <a:pt x="2134" y="2311"/>
                      <a:pt x="2136" y="2312"/>
                    </a:cubicBezTo>
                    <a:cubicBezTo>
                      <a:pt x="2137" y="2314"/>
                      <a:pt x="2134" y="2320"/>
                      <a:pt x="2133" y="2322"/>
                    </a:cubicBezTo>
                    <a:cubicBezTo>
                      <a:pt x="2131" y="2327"/>
                      <a:pt x="2130" y="2332"/>
                      <a:pt x="2129" y="2338"/>
                    </a:cubicBezTo>
                    <a:cubicBezTo>
                      <a:pt x="2129" y="2340"/>
                      <a:pt x="2128" y="2343"/>
                      <a:pt x="2128" y="2345"/>
                    </a:cubicBezTo>
                    <a:cubicBezTo>
                      <a:pt x="2127" y="2354"/>
                      <a:pt x="2127" y="2362"/>
                      <a:pt x="2128" y="2371"/>
                    </a:cubicBezTo>
                    <a:cubicBezTo>
                      <a:pt x="2128" y="2371"/>
                      <a:pt x="2128" y="2372"/>
                      <a:pt x="2129" y="2374"/>
                    </a:cubicBezTo>
                    <a:cubicBezTo>
                      <a:pt x="2129" y="2371"/>
                      <a:pt x="2129" y="2368"/>
                      <a:pt x="2130" y="2365"/>
                    </a:cubicBezTo>
                    <a:cubicBezTo>
                      <a:pt x="2131" y="2357"/>
                      <a:pt x="2133" y="2351"/>
                      <a:pt x="2137" y="2344"/>
                    </a:cubicBezTo>
                    <a:cubicBezTo>
                      <a:pt x="2149" y="2326"/>
                      <a:pt x="2169" y="2326"/>
                      <a:pt x="2185" y="2335"/>
                    </a:cubicBezTo>
                    <a:cubicBezTo>
                      <a:pt x="2199" y="2343"/>
                      <a:pt x="2210" y="2357"/>
                      <a:pt x="2210" y="2373"/>
                    </a:cubicBezTo>
                    <a:cubicBezTo>
                      <a:pt x="2210" y="2387"/>
                      <a:pt x="2202" y="2398"/>
                      <a:pt x="2189" y="2402"/>
                    </a:cubicBezTo>
                    <a:cubicBezTo>
                      <a:pt x="2183" y="2403"/>
                      <a:pt x="2178" y="2403"/>
                      <a:pt x="2171" y="2402"/>
                    </a:cubicBezTo>
                    <a:cubicBezTo>
                      <a:pt x="2167" y="2400"/>
                      <a:pt x="2163" y="2397"/>
                      <a:pt x="2160" y="2393"/>
                    </a:cubicBezTo>
                    <a:cubicBezTo>
                      <a:pt x="2157" y="2388"/>
                      <a:pt x="2156" y="2381"/>
                      <a:pt x="2159" y="2376"/>
                    </a:cubicBezTo>
                    <a:cubicBezTo>
                      <a:pt x="2161" y="2372"/>
                      <a:pt x="2163" y="2370"/>
                      <a:pt x="2167" y="2369"/>
                    </a:cubicBezTo>
                    <a:cubicBezTo>
                      <a:pt x="2171" y="2368"/>
                      <a:pt x="2176" y="2369"/>
                      <a:pt x="2179" y="2371"/>
                    </a:cubicBezTo>
                    <a:cubicBezTo>
                      <a:pt x="2183" y="2374"/>
                      <a:pt x="2185" y="2379"/>
                      <a:pt x="2184" y="2384"/>
                    </a:cubicBezTo>
                    <a:cubicBezTo>
                      <a:pt x="2183" y="2388"/>
                      <a:pt x="2178" y="2392"/>
                      <a:pt x="2173" y="2391"/>
                    </a:cubicBezTo>
                    <a:cubicBezTo>
                      <a:pt x="2167" y="2391"/>
                      <a:pt x="2163" y="2386"/>
                      <a:pt x="2163" y="2380"/>
                    </a:cubicBezTo>
                    <a:cubicBezTo>
                      <a:pt x="2163" y="2375"/>
                      <a:pt x="2168" y="2370"/>
                      <a:pt x="2174" y="2370"/>
                    </a:cubicBezTo>
                    <a:cubicBezTo>
                      <a:pt x="2176" y="2370"/>
                      <a:pt x="2178" y="2371"/>
                      <a:pt x="2180" y="2372"/>
                    </a:cubicBezTo>
                    <a:cubicBezTo>
                      <a:pt x="2179" y="2371"/>
                      <a:pt x="2179" y="2371"/>
                      <a:pt x="2179" y="2371"/>
                    </a:cubicBezTo>
                    <a:cubicBezTo>
                      <a:pt x="2175" y="2369"/>
                      <a:pt x="2171" y="2368"/>
                      <a:pt x="2167" y="2369"/>
                    </a:cubicBezTo>
                    <a:cubicBezTo>
                      <a:pt x="2164" y="2370"/>
                      <a:pt x="2161" y="2373"/>
                      <a:pt x="2160" y="2376"/>
                    </a:cubicBezTo>
                    <a:cubicBezTo>
                      <a:pt x="2157" y="2382"/>
                      <a:pt x="2158" y="2387"/>
                      <a:pt x="2161" y="2393"/>
                    </a:cubicBezTo>
                    <a:cubicBezTo>
                      <a:pt x="2164" y="2397"/>
                      <a:pt x="2167" y="2399"/>
                      <a:pt x="2172" y="2400"/>
                    </a:cubicBezTo>
                    <a:cubicBezTo>
                      <a:pt x="2178" y="2402"/>
                      <a:pt x="2183" y="2402"/>
                      <a:pt x="2189" y="2400"/>
                    </a:cubicBezTo>
                    <a:cubicBezTo>
                      <a:pt x="2201" y="2396"/>
                      <a:pt x="2208" y="2386"/>
                      <a:pt x="2208" y="2373"/>
                    </a:cubicBezTo>
                    <a:cubicBezTo>
                      <a:pt x="2207" y="2358"/>
                      <a:pt x="2196" y="2344"/>
                      <a:pt x="2182" y="2337"/>
                    </a:cubicBezTo>
                    <a:cubicBezTo>
                      <a:pt x="2168" y="2330"/>
                      <a:pt x="2151" y="2331"/>
                      <a:pt x="2141" y="2347"/>
                    </a:cubicBezTo>
                    <a:cubicBezTo>
                      <a:pt x="2137" y="2353"/>
                      <a:pt x="2135" y="2359"/>
                      <a:pt x="2134" y="2366"/>
                    </a:cubicBezTo>
                    <a:cubicBezTo>
                      <a:pt x="2130" y="2392"/>
                      <a:pt x="2125" y="2416"/>
                      <a:pt x="2113" y="2441"/>
                    </a:cubicBezTo>
                    <a:cubicBezTo>
                      <a:pt x="2114" y="2440"/>
                      <a:pt x="2115" y="2438"/>
                      <a:pt x="2116" y="2437"/>
                    </a:cubicBezTo>
                    <a:cubicBezTo>
                      <a:pt x="2123" y="2431"/>
                      <a:pt x="2135" y="2428"/>
                      <a:pt x="2142" y="2437"/>
                    </a:cubicBezTo>
                    <a:cubicBezTo>
                      <a:pt x="2146" y="2443"/>
                      <a:pt x="2146" y="2452"/>
                      <a:pt x="2141" y="2458"/>
                    </a:cubicBezTo>
                    <a:cubicBezTo>
                      <a:pt x="2137" y="2462"/>
                      <a:pt x="2131" y="2465"/>
                      <a:pt x="2125" y="2462"/>
                    </a:cubicBezTo>
                    <a:cubicBezTo>
                      <a:pt x="2121" y="2461"/>
                      <a:pt x="2119" y="2455"/>
                      <a:pt x="2123" y="2452"/>
                    </a:cubicBezTo>
                    <a:cubicBezTo>
                      <a:pt x="2128" y="2449"/>
                      <a:pt x="2130" y="2453"/>
                      <a:pt x="2135" y="2450"/>
                    </a:cubicBezTo>
                    <a:cubicBezTo>
                      <a:pt x="2139" y="2448"/>
                      <a:pt x="2141" y="2445"/>
                      <a:pt x="2139" y="2441"/>
                    </a:cubicBezTo>
                    <a:cubicBezTo>
                      <a:pt x="2135" y="2434"/>
                      <a:pt x="2126" y="2436"/>
                      <a:pt x="2120" y="2440"/>
                    </a:cubicBezTo>
                    <a:cubicBezTo>
                      <a:pt x="2108" y="2448"/>
                      <a:pt x="2106" y="2455"/>
                      <a:pt x="2099" y="2467"/>
                    </a:cubicBezTo>
                    <a:cubicBezTo>
                      <a:pt x="2095" y="2475"/>
                      <a:pt x="2089" y="2482"/>
                      <a:pt x="2082" y="2490"/>
                    </a:cubicBezTo>
                    <a:cubicBezTo>
                      <a:pt x="2062" y="2512"/>
                      <a:pt x="2034" y="2525"/>
                      <a:pt x="2005" y="2529"/>
                    </a:cubicBezTo>
                    <a:cubicBezTo>
                      <a:pt x="2011" y="2530"/>
                      <a:pt x="2016" y="2533"/>
                      <a:pt x="2018" y="2537"/>
                    </a:cubicBezTo>
                    <a:cubicBezTo>
                      <a:pt x="2020" y="2542"/>
                      <a:pt x="2020" y="2547"/>
                      <a:pt x="2014" y="2552"/>
                    </a:cubicBezTo>
                    <a:cubicBezTo>
                      <a:pt x="2015" y="2550"/>
                      <a:pt x="2013" y="2549"/>
                      <a:pt x="2012" y="2548"/>
                    </a:cubicBezTo>
                    <a:cubicBezTo>
                      <a:pt x="2022" y="2541"/>
                      <a:pt x="2011" y="2531"/>
                      <a:pt x="2000" y="2530"/>
                    </a:cubicBezTo>
                    <a:cubicBezTo>
                      <a:pt x="2000" y="2530"/>
                      <a:pt x="2000" y="2530"/>
                      <a:pt x="2000" y="2530"/>
                    </a:cubicBezTo>
                    <a:cubicBezTo>
                      <a:pt x="1990" y="2531"/>
                      <a:pt x="1980" y="2531"/>
                      <a:pt x="1970" y="2530"/>
                    </a:cubicBezTo>
                    <a:cubicBezTo>
                      <a:pt x="1981" y="2537"/>
                      <a:pt x="1989" y="2551"/>
                      <a:pt x="1984" y="2566"/>
                    </a:cubicBezTo>
                    <a:cubicBezTo>
                      <a:pt x="1982" y="2574"/>
                      <a:pt x="1978" y="2580"/>
                      <a:pt x="1971" y="2584"/>
                    </a:cubicBezTo>
                    <a:cubicBezTo>
                      <a:pt x="1964" y="2588"/>
                      <a:pt x="1957" y="2589"/>
                      <a:pt x="1949" y="2588"/>
                    </a:cubicBezTo>
                    <a:cubicBezTo>
                      <a:pt x="1941" y="2586"/>
                      <a:pt x="1935" y="2582"/>
                      <a:pt x="1930" y="2577"/>
                    </a:cubicBezTo>
                    <a:cubicBezTo>
                      <a:pt x="1926" y="2571"/>
                      <a:pt x="1923" y="2564"/>
                      <a:pt x="1924" y="2557"/>
                    </a:cubicBezTo>
                    <a:cubicBezTo>
                      <a:pt x="1924" y="2549"/>
                      <a:pt x="1927" y="2543"/>
                      <a:pt x="1934" y="2539"/>
                    </a:cubicBezTo>
                    <a:cubicBezTo>
                      <a:pt x="1938" y="2536"/>
                      <a:pt x="1942" y="2535"/>
                      <a:pt x="1947" y="2536"/>
                    </a:cubicBezTo>
                    <a:cubicBezTo>
                      <a:pt x="1954" y="2538"/>
                      <a:pt x="1959" y="2543"/>
                      <a:pt x="1960" y="2550"/>
                    </a:cubicBezTo>
                    <a:cubicBezTo>
                      <a:pt x="1961" y="2557"/>
                      <a:pt x="1958" y="2563"/>
                      <a:pt x="1953" y="2566"/>
                    </a:cubicBezTo>
                    <a:cubicBezTo>
                      <a:pt x="1946" y="2571"/>
                      <a:pt x="1937" y="2569"/>
                      <a:pt x="1933" y="2562"/>
                    </a:cubicBezTo>
                    <a:cubicBezTo>
                      <a:pt x="1928" y="2555"/>
                      <a:pt x="1930" y="2546"/>
                      <a:pt x="1937" y="2541"/>
                    </a:cubicBezTo>
                    <a:cubicBezTo>
                      <a:pt x="1940" y="2539"/>
                      <a:pt x="1944" y="2539"/>
                      <a:pt x="1947" y="2539"/>
                    </a:cubicBezTo>
                    <a:cubicBezTo>
                      <a:pt x="1947" y="2539"/>
                      <a:pt x="1947" y="2539"/>
                      <a:pt x="1947" y="2539"/>
                    </a:cubicBezTo>
                    <a:cubicBezTo>
                      <a:pt x="1943" y="2538"/>
                      <a:pt x="1939" y="2539"/>
                      <a:pt x="1935" y="2541"/>
                    </a:cubicBezTo>
                    <a:cubicBezTo>
                      <a:pt x="1930" y="2545"/>
                      <a:pt x="1927" y="2550"/>
                      <a:pt x="1927" y="2557"/>
                    </a:cubicBezTo>
                    <a:cubicBezTo>
                      <a:pt x="1927" y="2564"/>
                      <a:pt x="1929" y="2569"/>
                      <a:pt x="1933" y="2574"/>
                    </a:cubicBezTo>
                    <a:cubicBezTo>
                      <a:pt x="1937" y="2580"/>
                      <a:pt x="1943" y="2583"/>
                      <a:pt x="1949" y="2584"/>
                    </a:cubicBezTo>
                    <a:cubicBezTo>
                      <a:pt x="1957" y="2586"/>
                      <a:pt x="1963" y="2585"/>
                      <a:pt x="1969" y="2581"/>
                    </a:cubicBezTo>
                    <a:cubicBezTo>
                      <a:pt x="1975" y="2577"/>
                      <a:pt x="1979" y="2572"/>
                      <a:pt x="1982" y="2565"/>
                    </a:cubicBezTo>
                    <a:cubicBezTo>
                      <a:pt x="1988" y="2548"/>
                      <a:pt x="1975" y="2531"/>
                      <a:pt x="1961" y="2528"/>
                    </a:cubicBezTo>
                    <a:cubicBezTo>
                      <a:pt x="1933" y="2522"/>
                      <a:pt x="1913" y="2512"/>
                      <a:pt x="1891" y="2493"/>
                    </a:cubicBezTo>
                    <a:cubicBezTo>
                      <a:pt x="1889" y="2491"/>
                      <a:pt x="1887" y="2489"/>
                      <a:pt x="1885" y="2487"/>
                    </a:cubicBezTo>
                    <a:cubicBezTo>
                      <a:pt x="1887" y="2489"/>
                      <a:pt x="1888" y="2491"/>
                      <a:pt x="1889" y="2493"/>
                    </a:cubicBezTo>
                    <a:cubicBezTo>
                      <a:pt x="1893" y="2502"/>
                      <a:pt x="1896" y="2511"/>
                      <a:pt x="1896" y="2521"/>
                    </a:cubicBezTo>
                    <a:cubicBezTo>
                      <a:pt x="1893" y="2511"/>
                      <a:pt x="1891" y="2504"/>
                      <a:pt x="1886" y="2495"/>
                    </a:cubicBezTo>
                    <a:cubicBezTo>
                      <a:pt x="1885" y="2494"/>
                      <a:pt x="1885" y="2493"/>
                      <a:pt x="1885" y="2493"/>
                    </a:cubicBezTo>
                    <a:cubicBezTo>
                      <a:pt x="1887" y="2501"/>
                      <a:pt x="1879" y="2512"/>
                      <a:pt x="1872" y="2516"/>
                    </a:cubicBezTo>
                    <a:cubicBezTo>
                      <a:pt x="1868" y="2519"/>
                      <a:pt x="1863" y="2521"/>
                      <a:pt x="1859" y="2522"/>
                    </a:cubicBezTo>
                    <a:cubicBezTo>
                      <a:pt x="1852" y="2524"/>
                      <a:pt x="1840" y="2523"/>
                      <a:pt x="1835" y="2516"/>
                    </a:cubicBezTo>
                    <a:cubicBezTo>
                      <a:pt x="1828" y="2520"/>
                      <a:pt x="1820" y="2520"/>
                      <a:pt x="1813" y="2519"/>
                    </a:cubicBezTo>
                    <a:cubicBezTo>
                      <a:pt x="1803" y="2517"/>
                      <a:pt x="1792" y="2519"/>
                      <a:pt x="1790" y="2528"/>
                    </a:cubicBezTo>
                    <a:cubicBezTo>
                      <a:pt x="1786" y="2518"/>
                      <a:pt x="1800" y="2507"/>
                      <a:pt x="1809" y="2504"/>
                    </a:cubicBezTo>
                    <a:cubicBezTo>
                      <a:pt x="1821" y="2501"/>
                      <a:pt x="1834" y="2507"/>
                      <a:pt x="1847" y="2513"/>
                    </a:cubicBezTo>
                    <a:cubicBezTo>
                      <a:pt x="1856" y="2516"/>
                      <a:pt x="1863" y="2517"/>
                      <a:pt x="1871" y="2512"/>
                    </a:cubicBezTo>
                    <a:cubicBezTo>
                      <a:pt x="1878" y="2509"/>
                      <a:pt x="1885" y="2501"/>
                      <a:pt x="1885" y="2493"/>
                    </a:cubicBezTo>
                    <a:cubicBezTo>
                      <a:pt x="1885" y="2494"/>
                      <a:pt x="1884" y="2496"/>
                      <a:pt x="1884" y="2497"/>
                    </a:cubicBezTo>
                    <a:cubicBezTo>
                      <a:pt x="1882" y="2502"/>
                      <a:pt x="1878" y="2505"/>
                      <a:pt x="1871" y="2504"/>
                    </a:cubicBezTo>
                    <a:cubicBezTo>
                      <a:pt x="1872" y="2504"/>
                      <a:pt x="1872" y="2502"/>
                      <a:pt x="1872" y="2501"/>
                    </a:cubicBezTo>
                    <a:cubicBezTo>
                      <a:pt x="1880" y="2501"/>
                      <a:pt x="1884" y="2495"/>
                      <a:pt x="1881" y="2488"/>
                    </a:cubicBezTo>
                    <a:cubicBezTo>
                      <a:pt x="1880" y="2484"/>
                      <a:pt x="1879" y="2482"/>
                      <a:pt x="1877" y="2479"/>
                    </a:cubicBezTo>
                    <a:cubicBezTo>
                      <a:pt x="1855" y="2455"/>
                      <a:pt x="1840" y="2427"/>
                      <a:pt x="1831" y="2397"/>
                    </a:cubicBezTo>
                    <a:cubicBezTo>
                      <a:pt x="1837" y="2422"/>
                      <a:pt x="1841" y="2452"/>
                      <a:pt x="1827" y="2475"/>
                    </a:cubicBezTo>
                    <a:cubicBezTo>
                      <a:pt x="1819" y="2486"/>
                      <a:pt x="1810" y="2492"/>
                      <a:pt x="1797" y="2495"/>
                    </a:cubicBezTo>
                    <a:cubicBezTo>
                      <a:pt x="1786" y="2497"/>
                      <a:pt x="1775" y="2495"/>
                      <a:pt x="1766" y="2490"/>
                    </a:cubicBezTo>
                    <a:cubicBezTo>
                      <a:pt x="1743" y="2478"/>
                      <a:pt x="1735" y="2450"/>
                      <a:pt x="1747" y="2428"/>
                    </a:cubicBezTo>
                    <a:cubicBezTo>
                      <a:pt x="1758" y="2408"/>
                      <a:pt x="1782" y="2396"/>
                      <a:pt x="1802" y="2411"/>
                    </a:cubicBezTo>
                    <a:cubicBezTo>
                      <a:pt x="1810" y="2417"/>
                      <a:pt x="1815" y="2428"/>
                      <a:pt x="1811" y="2438"/>
                    </a:cubicBezTo>
                    <a:cubicBezTo>
                      <a:pt x="1809" y="2441"/>
                      <a:pt x="1807" y="2444"/>
                      <a:pt x="1804" y="2446"/>
                    </a:cubicBezTo>
                    <a:cubicBezTo>
                      <a:pt x="1804" y="2446"/>
                      <a:pt x="1804" y="2446"/>
                      <a:pt x="1804" y="2446"/>
                    </a:cubicBezTo>
                    <a:cubicBezTo>
                      <a:pt x="1797" y="2450"/>
                      <a:pt x="1787" y="2449"/>
                      <a:pt x="1782" y="2441"/>
                    </a:cubicBezTo>
                    <a:cubicBezTo>
                      <a:pt x="1777" y="2433"/>
                      <a:pt x="1779" y="2423"/>
                      <a:pt x="1786" y="2418"/>
                    </a:cubicBezTo>
                    <a:cubicBezTo>
                      <a:pt x="1794" y="2413"/>
                      <a:pt x="1804" y="2415"/>
                      <a:pt x="1809" y="2423"/>
                    </a:cubicBezTo>
                    <a:cubicBezTo>
                      <a:pt x="1811" y="2426"/>
                      <a:pt x="1812" y="2430"/>
                      <a:pt x="1812" y="2433"/>
                    </a:cubicBezTo>
                    <a:cubicBezTo>
                      <a:pt x="1812" y="2433"/>
                      <a:pt x="1812" y="2433"/>
                      <a:pt x="1812" y="2433"/>
                    </a:cubicBezTo>
                    <a:cubicBezTo>
                      <a:pt x="1813" y="2425"/>
                      <a:pt x="1808" y="2416"/>
                      <a:pt x="1801" y="2411"/>
                    </a:cubicBezTo>
                    <a:cubicBezTo>
                      <a:pt x="1781" y="2399"/>
                      <a:pt x="1759" y="2412"/>
                      <a:pt x="1749" y="2430"/>
                    </a:cubicBezTo>
                    <a:cubicBezTo>
                      <a:pt x="1738" y="2451"/>
                      <a:pt x="1746" y="2477"/>
                      <a:pt x="1767" y="2488"/>
                    </a:cubicBezTo>
                    <a:cubicBezTo>
                      <a:pt x="1771" y="2490"/>
                      <a:pt x="1774" y="2491"/>
                      <a:pt x="1778" y="2492"/>
                    </a:cubicBezTo>
                    <a:cubicBezTo>
                      <a:pt x="1776" y="2491"/>
                      <a:pt x="1774" y="2489"/>
                      <a:pt x="1772" y="2488"/>
                    </a:cubicBezTo>
                    <a:cubicBezTo>
                      <a:pt x="1765" y="2482"/>
                      <a:pt x="1763" y="2472"/>
                      <a:pt x="1766" y="2465"/>
                    </a:cubicBezTo>
                    <a:cubicBezTo>
                      <a:pt x="1770" y="2458"/>
                      <a:pt x="1778" y="2454"/>
                      <a:pt x="1786" y="2458"/>
                    </a:cubicBezTo>
                    <a:cubicBezTo>
                      <a:pt x="1791" y="2461"/>
                      <a:pt x="1793" y="2466"/>
                      <a:pt x="1792" y="2471"/>
                    </a:cubicBezTo>
                    <a:cubicBezTo>
                      <a:pt x="1789" y="2480"/>
                      <a:pt x="1778" y="2479"/>
                      <a:pt x="1777" y="2473"/>
                    </a:cubicBezTo>
                    <a:cubicBezTo>
                      <a:pt x="1779" y="2475"/>
                      <a:pt x="1783" y="2476"/>
                      <a:pt x="1785" y="2474"/>
                    </a:cubicBezTo>
                    <a:cubicBezTo>
                      <a:pt x="1789" y="2472"/>
                      <a:pt x="1789" y="2467"/>
                      <a:pt x="1786" y="2464"/>
                    </a:cubicBezTo>
                    <a:cubicBezTo>
                      <a:pt x="1784" y="2461"/>
                      <a:pt x="1780" y="2460"/>
                      <a:pt x="1776" y="2461"/>
                    </a:cubicBezTo>
                    <a:cubicBezTo>
                      <a:pt x="1770" y="2463"/>
                      <a:pt x="1768" y="2471"/>
                      <a:pt x="1769" y="2477"/>
                    </a:cubicBezTo>
                    <a:cubicBezTo>
                      <a:pt x="1771" y="2489"/>
                      <a:pt x="1785" y="2494"/>
                      <a:pt x="1797" y="2492"/>
                    </a:cubicBezTo>
                    <a:cubicBezTo>
                      <a:pt x="1809" y="2490"/>
                      <a:pt x="1817" y="2483"/>
                      <a:pt x="1824" y="2473"/>
                    </a:cubicBezTo>
                    <a:cubicBezTo>
                      <a:pt x="1843" y="2441"/>
                      <a:pt x="1824" y="2390"/>
                      <a:pt x="1820" y="2350"/>
                    </a:cubicBezTo>
                    <a:cubicBezTo>
                      <a:pt x="1818" y="2358"/>
                      <a:pt x="1814" y="2364"/>
                      <a:pt x="1808" y="2371"/>
                    </a:cubicBezTo>
                    <a:cubicBezTo>
                      <a:pt x="1805" y="2374"/>
                      <a:pt x="1801" y="2376"/>
                      <a:pt x="1798" y="2379"/>
                    </a:cubicBezTo>
                    <a:cubicBezTo>
                      <a:pt x="1798" y="2378"/>
                      <a:pt x="1797" y="2376"/>
                      <a:pt x="1797" y="2376"/>
                    </a:cubicBezTo>
                    <a:cubicBezTo>
                      <a:pt x="1804" y="2370"/>
                      <a:pt x="1811" y="2362"/>
                      <a:pt x="1815" y="2353"/>
                    </a:cubicBezTo>
                    <a:cubicBezTo>
                      <a:pt x="1818" y="2348"/>
                      <a:pt x="1819" y="2342"/>
                      <a:pt x="1820" y="2336"/>
                    </a:cubicBezTo>
                    <a:cubicBezTo>
                      <a:pt x="1817" y="2343"/>
                      <a:pt x="1812" y="2349"/>
                      <a:pt x="1807" y="2351"/>
                    </a:cubicBezTo>
                    <a:cubicBezTo>
                      <a:pt x="1802" y="2353"/>
                      <a:pt x="1797" y="2353"/>
                      <a:pt x="1793" y="2351"/>
                    </a:cubicBezTo>
                    <a:cubicBezTo>
                      <a:pt x="1785" y="2348"/>
                      <a:pt x="1780" y="2340"/>
                      <a:pt x="1785" y="2331"/>
                    </a:cubicBezTo>
                    <a:cubicBezTo>
                      <a:pt x="1787" y="2327"/>
                      <a:pt x="1792" y="2324"/>
                      <a:pt x="1797" y="2325"/>
                    </a:cubicBezTo>
                    <a:cubicBezTo>
                      <a:pt x="1806" y="2327"/>
                      <a:pt x="1806" y="2339"/>
                      <a:pt x="1800" y="2340"/>
                    </a:cubicBezTo>
                    <a:cubicBezTo>
                      <a:pt x="1802" y="2338"/>
                      <a:pt x="1802" y="2334"/>
                      <a:pt x="1801" y="2332"/>
                    </a:cubicBezTo>
                    <a:cubicBezTo>
                      <a:pt x="1798" y="2328"/>
                      <a:pt x="1793" y="2328"/>
                      <a:pt x="1790" y="2331"/>
                    </a:cubicBezTo>
                    <a:cubicBezTo>
                      <a:pt x="1787" y="2334"/>
                      <a:pt x="1787" y="2338"/>
                      <a:pt x="1788" y="2341"/>
                    </a:cubicBezTo>
                    <a:cubicBezTo>
                      <a:pt x="1791" y="2347"/>
                      <a:pt x="1798" y="2349"/>
                      <a:pt x="1804" y="2348"/>
                    </a:cubicBezTo>
                    <a:cubicBezTo>
                      <a:pt x="1808" y="2347"/>
                      <a:pt x="1812" y="2343"/>
                      <a:pt x="1815" y="2339"/>
                    </a:cubicBezTo>
                    <a:cubicBezTo>
                      <a:pt x="1820" y="2333"/>
                      <a:pt x="1819" y="2326"/>
                      <a:pt x="1819" y="2318"/>
                    </a:cubicBezTo>
                    <a:cubicBezTo>
                      <a:pt x="1819" y="2294"/>
                      <a:pt x="1821" y="2271"/>
                      <a:pt x="1827" y="2246"/>
                    </a:cubicBezTo>
                    <a:cubicBezTo>
                      <a:pt x="1828" y="2242"/>
                      <a:pt x="1834" y="2219"/>
                      <a:pt x="1840" y="2202"/>
                    </a:cubicBezTo>
                    <a:cubicBezTo>
                      <a:pt x="1826" y="2219"/>
                      <a:pt x="1809" y="2231"/>
                      <a:pt x="1788" y="2238"/>
                    </a:cubicBezTo>
                    <a:cubicBezTo>
                      <a:pt x="1781" y="2241"/>
                      <a:pt x="1775" y="2242"/>
                      <a:pt x="1770" y="2243"/>
                    </a:cubicBezTo>
                    <a:cubicBezTo>
                      <a:pt x="1760" y="2245"/>
                      <a:pt x="1743" y="2247"/>
                      <a:pt x="1743" y="2260"/>
                    </a:cubicBezTo>
                    <a:cubicBezTo>
                      <a:pt x="1743" y="2265"/>
                      <a:pt x="1746" y="2270"/>
                      <a:pt x="1751" y="2271"/>
                    </a:cubicBezTo>
                    <a:cubicBezTo>
                      <a:pt x="1754" y="2271"/>
                      <a:pt x="1757" y="2270"/>
                      <a:pt x="1758" y="2268"/>
                    </a:cubicBezTo>
                    <a:cubicBezTo>
                      <a:pt x="1760" y="2265"/>
                      <a:pt x="1759" y="2261"/>
                      <a:pt x="1756" y="2259"/>
                    </a:cubicBezTo>
                    <a:cubicBezTo>
                      <a:pt x="1754" y="2258"/>
                      <a:pt x="1751" y="2259"/>
                      <a:pt x="1749" y="2261"/>
                    </a:cubicBezTo>
                    <a:cubicBezTo>
                      <a:pt x="1749" y="2256"/>
                      <a:pt x="1758" y="2254"/>
                      <a:pt x="1762" y="2261"/>
                    </a:cubicBezTo>
                    <a:cubicBezTo>
                      <a:pt x="1763" y="2265"/>
                      <a:pt x="1762" y="2269"/>
                      <a:pt x="1759" y="2272"/>
                    </a:cubicBezTo>
                    <a:cubicBezTo>
                      <a:pt x="1753" y="2277"/>
                      <a:pt x="1746" y="2274"/>
                      <a:pt x="1742" y="2269"/>
                    </a:cubicBezTo>
                    <a:cubicBezTo>
                      <a:pt x="1738" y="2264"/>
                      <a:pt x="1739" y="2256"/>
                      <a:pt x="1743" y="2250"/>
                    </a:cubicBezTo>
                    <a:cubicBezTo>
                      <a:pt x="1745" y="2248"/>
                      <a:pt x="1747" y="2246"/>
                      <a:pt x="1750" y="2245"/>
                    </a:cubicBezTo>
                    <a:cubicBezTo>
                      <a:pt x="1738" y="2246"/>
                      <a:pt x="1728" y="2246"/>
                      <a:pt x="1718" y="2245"/>
                    </a:cubicBezTo>
                    <a:cubicBezTo>
                      <a:pt x="1700" y="2243"/>
                      <a:pt x="1675" y="2231"/>
                      <a:pt x="1660" y="2234"/>
                    </a:cubicBezTo>
                    <a:cubicBezTo>
                      <a:pt x="1657" y="2235"/>
                      <a:pt x="1655" y="2236"/>
                      <a:pt x="1652" y="2238"/>
                    </a:cubicBezTo>
                    <a:cubicBezTo>
                      <a:pt x="1647" y="2242"/>
                      <a:pt x="1644" y="2247"/>
                      <a:pt x="1642" y="2252"/>
                    </a:cubicBezTo>
                    <a:cubicBezTo>
                      <a:pt x="1641" y="2259"/>
                      <a:pt x="1642" y="2266"/>
                      <a:pt x="1645" y="2271"/>
                    </a:cubicBezTo>
                    <a:cubicBezTo>
                      <a:pt x="1650" y="2278"/>
                      <a:pt x="1656" y="2283"/>
                      <a:pt x="1664" y="2285"/>
                    </a:cubicBezTo>
                    <a:cubicBezTo>
                      <a:pt x="1671" y="2287"/>
                      <a:pt x="1679" y="2286"/>
                      <a:pt x="1685" y="2283"/>
                    </a:cubicBezTo>
                    <a:cubicBezTo>
                      <a:pt x="1692" y="2279"/>
                      <a:pt x="1697" y="2273"/>
                      <a:pt x="1697" y="2265"/>
                    </a:cubicBezTo>
                    <a:cubicBezTo>
                      <a:pt x="1697" y="2259"/>
                      <a:pt x="1694" y="2254"/>
                      <a:pt x="1690" y="2251"/>
                    </a:cubicBezTo>
                    <a:cubicBezTo>
                      <a:pt x="1691" y="2252"/>
                      <a:pt x="1691" y="2252"/>
                      <a:pt x="1691" y="2252"/>
                    </a:cubicBezTo>
                    <a:cubicBezTo>
                      <a:pt x="1698" y="2259"/>
                      <a:pt x="1691" y="2269"/>
                      <a:pt x="1684" y="2262"/>
                    </a:cubicBezTo>
                    <a:cubicBezTo>
                      <a:pt x="1680" y="2259"/>
                      <a:pt x="1680" y="2251"/>
                      <a:pt x="1669" y="2252"/>
                    </a:cubicBezTo>
                    <a:cubicBezTo>
                      <a:pt x="1672" y="2249"/>
                      <a:pt x="1676" y="2248"/>
                      <a:pt x="1680" y="2248"/>
                    </a:cubicBezTo>
                    <a:cubicBezTo>
                      <a:pt x="1681" y="2248"/>
                      <a:pt x="1683" y="2248"/>
                      <a:pt x="1684" y="2248"/>
                    </a:cubicBezTo>
                    <a:cubicBezTo>
                      <a:pt x="1692" y="2250"/>
                      <a:pt x="1697" y="2257"/>
                      <a:pt x="1698" y="2265"/>
                    </a:cubicBezTo>
                    <a:cubicBezTo>
                      <a:pt x="1698" y="2273"/>
                      <a:pt x="1693" y="2280"/>
                      <a:pt x="1686" y="2284"/>
                    </a:cubicBezTo>
                    <a:cubicBezTo>
                      <a:pt x="1679" y="2288"/>
                      <a:pt x="1671" y="2289"/>
                      <a:pt x="1663" y="2287"/>
                    </a:cubicBezTo>
                    <a:cubicBezTo>
                      <a:pt x="1655" y="2285"/>
                      <a:pt x="1648" y="2280"/>
                      <a:pt x="1643" y="2273"/>
                    </a:cubicBezTo>
                    <a:cubicBezTo>
                      <a:pt x="1639" y="2266"/>
                      <a:pt x="1638" y="2259"/>
                      <a:pt x="1640" y="2251"/>
                    </a:cubicBezTo>
                    <a:cubicBezTo>
                      <a:pt x="1641" y="2245"/>
                      <a:pt x="1645" y="2240"/>
                      <a:pt x="1650" y="2236"/>
                    </a:cubicBezTo>
                    <a:cubicBezTo>
                      <a:pt x="1653" y="2233"/>
                      <a:pt x="1656" y="2232"/>
                      <a:pt x="1660" y="2231"/>
                    </a:cubicBezTo>
                    <a:cubicBezTo>
                      <a:pt x="1660" y="2231"/>
                      <a:pt x="1660" y="2231"/>
                      <a:pt x="1661" y="2230"/>
                    </a:cubicBezTo>
                    <a:cubicBezTo>
                      <a:pt x="1660" y="2230"/>
                      <a:pt x="1660" y="2230"/>
                      <a:pt x="1660" y="2230"/>
                    </a:cubicBezTo>
                    <a:cubicBezTo>
                      <a:pt x="1659" y="2230"/>
                      <a:pt x="1659" y="2230"/>
                      <a:pt x="1659" y="2230"/>
                    </a:cubicBezTo>
                    <a:cubicBezTo>
                      <a:pt x="1654" y="2228"/>
                      <a:pt x="1648" y="2226"/>
                      <a:pt x="1643" y="2223"/>
                    </a:cubicBezTo>
                    <a:cubicBezTo>
                      <a:pt x="1632" y="2216"/>
                      <a:pt x="1618" y="2204"/>
                      <a:pt x="1617" y="2189"/>
                    </a:cubicBezTo>
                    <a:cubicBezTo>
                      <a:pt x="1617" y="2182"/>
                      <a:pt x="1619" y="2177"/>
                      <a:pt x="1623" y="2172"/>
                    </a:cubicBezTo>
                    <a:cubicBezTo>
                      <a:pt x="1624" y="2171"/>
                      <a:pt x="1624" y="2171"/>
                      <a:pt x="1624" y="2171"/>
                    </a:cubicBezTo>
                    <a:cubicBezTo>
                      <a:pt x="1630" y="2165"/>
                      <a:pt x="1636" y="2162"/>
                      <a:pt x="1643" y="2162"/>
                    </a:cubicBezTo>
                    <a:cubicBezTo>
                      <a:pt x="1650" y="2161"/>
                      <a:pt x="1656" y="2163"/>
                      <a:pt x="1662" y="2167"/>
                    </a:cubicBezTo>
                    <a:cubicBezTo>
                      <a:pt x="1668" y="2172"/>
                      <a:pt x="1671" y="2178"/>
                      <a:pt x="1671" y="2185"/>
                    </a:cubicBezTo>
                    <a:cubicBezTo>
                      <a:pt x="1670" y="2191"/>
                      <a:pt x="1668" y="2194"/>
                      <a:pt x="1663" y="2197"/>
                    </a:cubicBezTo>
                    <a:cubicBezTo>
                      <a:pt x="1659" y="2200"/>
                      <a:pt x="1653" y="2201"/>
                      <a:pt x="1648" y="2199"/>
                    </a:cubicBezTo>
                    <a:cubicBezTo>
                      <a:pt x="1645" y="2198"/>
                      <a:pt x="1644" y="2196"/>
                      <a:pt x="1642" y="2194"/>
                    </a:cubicBezTo>
                    <a:cubicBezTo>
                      <a:pt x="1644" y="2196"/>
                      <a:pt x="1645" y="2198"/>
                      <a:pt x="1648" y="2199"/>
                    </a:cubicBezTo>
                    <a:cubicBezTo>
                      <a:pt x="1653" y="2201"/>
                      <a:pt x="1659" y="2200"/>
                      <a:pt x="1663" y="2197"/>
                    </a:cubicBezTo>
                    <a:cubicBezTo>
                      <a:pt x="1667" y="2194"/>
                      <a:pt x="1669" y="2190"/>
                      <a:pt x="1670" y="2185"/>
                    </a:cubicBezTo>
                    <a:cubicBezTo>
                      <a:pt x="1670" y="2178"/>
                      <a:pt x="1667" y="2172"/>
                      <a:pt x="1661" y="2168"/>
                    </a:cubicBezTo>
                    <a:cubicBezTo>
                      <a:pt x="1656" y="2164"/>
                      <a:pt x="1650" y="2163"/>
                      <a:pt x="1643" y="2164"/>
                    </a:cubicBezTo>
                    <a:cubicBezTo>
                      <a:pt x="1636" y="2165"/>
                      <a:pt x="1630" y="2168"/>
                      <a:pt x="1625" y="2174"/>
                    </a:cubicBezTo>
                    <a:cubicBezTo>
                      <a:pt x="1622" y="2178"/>
                      <a:pt x="1620" y="2183"/>
                      <a:pt x="1620" y="2189"/>
                    </a:cubicBezTo>
                    <a:cubicBezTo>
                      <a:pt x="1622" y="2203"/>
                      <a:pt x="1637" y="2215"/>
                      <a:pt x="1648" y="2221"/>
                    </a:cubicBezTo>
                    <a:cubicBezTo>
                      <a:pt x="1654" y="2223"/>
                      <a:pt x="1662" y="2226"/>
                      <a:pt x="1669" y="2228"/>
                    </a:cubicBezTo>
                    <a:cubicBezTo>
                      <a:pt x="1668" y="2228"/>
                      <a:pt x="1667" y="2227"/>
                      <a:pt x="1666" y="2226"/>
                    </a:cubicBezTo>
                    <a:cubicBezTo>
                      <a:pt x="1662" y="2221"/>
                      <a:pt x="1661" y="2213"/>
                      <a:pt x="1664" y="2207"/>
                    </a:cubicBezTo>
                    <a:cubicBezTo>
                      <a:pt x="1668" y="2202"/>
                      <a:pt x="1675" y="2199"/>
                      <a:pt x="1681" y="2204"/>
                    </a:cubicBezTo>
                    <a:cubicBezTo>
                      <a:pt x="1685" y="2206"/>
                      <a:pt x="1686" y="2211"/>
                      <a:pt x="1684" y="2214"/>
                    </a:cubicBezTo>
                    <a:cubicBezTo>
                      <a:pt x="1681" y="2221"/>
                      <a:pt x="1672" y="2220"/>
                      <a:pt x="1672" y="2215"/>
                    </a:cubicBezTo>
                    <a:cubicBezTo>
                      <a:pt x="1674" y="2217"/>
                      <a:pt x="1676" y="2217"/>
                      <a:pt x="1678" y="2216"/>
                    </a:cubicBezTo>
                    <a:cubicBezTo>
                      <a:pt x="1682" y="2215"/>
                      <a:pt x="1682" y="2211"/>
                      <a:pt x="1680" y="2208"/>
                    </a:cubicBezTo>
                    <a:cubicBezTo>
                      <a:pt x="1679" y="2206"/>
                      <a:pt x="1676" y="2205"/>
                      <a:pt x="1673" y="2205"/>
                    </a:cubicBezTo>
                    <a:cubicBezTo>
                      <a:pt x="1668" y="2206"/>
                      <a:pt x="1665" y="2212"/>
                      <a:pt x="1665" y="2217"/>
                    </a:cubicBezTo>
                    <a:cubicBezTo>
                      <a:pt x="1666" y="2220"/>
                      <a:pt x="1669" y="2224"/>
                      <a:pt x="1671" y="2226"/>
                    </a:cubicBezTo>
                    <a:cubicBezTo>
                      <a:pt x="1682" y="2236"/>
                      <a:pt x="1723" y="2244"/>
                      <a:pt x="1736" y="2242"/>
                    </a:cubicBezTo>
                    <a:cubicBezTo>
                      <a:pt x="1722" y="2239"/>
                      <a:pt x="1709" y="2232"/>
                      <a:pt x="1698" y="2220"/>
                    </a:cubicBezTo>
                    <a:cubicBezTo>
                      <a:pt x="1674" y="2194"/>
                      <a:pt x="1665" y="2146"/>
                      <a:pt x="1696" y="2122"/>
                    </a:cubicBezTo>
                    <a:cubicBezTo>
                      <a:pt x="1706" y="2115"/>
                      <a:pt x="1721" y="2113"/>
                      <a:pt x="1732" y="2121"/>
                    </a:cubicBezTo>
                    <a:cubicBezTo>
                      <a:pt x="1739" y="2128"/>
                      <a:pt x="1742" y="2138"/>
                      <a:pt x="1737" y="2147"/>
                    </a:cubicBezTo>
                    <a:cubicBezTo>
                      <a:pt x="1732" y="2156"/>
                      <a:pt x="1723" y="2160"/>
                      <a:pt x="1713" y="2158"/>
                    </a:cubicBezTo>
                    <a:cubicBezTo>
                      <a:pt x="1707" y="2156"/>
                      <a:pt x="1703" y="2152"/>
                      <a:pt x="1701" y="2146"/>
                    </a:cubicBezTo>
                    <a:cubicBezTo>
                      <a:pt x="1700" y="2144"/>
                      <a:pt x="1700" y="2142"/>
                      <a:pt x="1700" y="2140"/>
                    </a:cubicBezTo>
                    <a:cubicBezTo>
                      <a:pt x="1700" y="2135"/>
                      <a:pt x="1702" y="2130"/>
                      <a:pt x="1707" y="2127"/>
                    </a:cubicBezTo>
                    <a:cubicBezTo>
                      <a:pt x="1714" y="2122"/>
                      <a:pt x="1724" y="2124"/>
                      <a:pt x="1729" y="2131"/>
                    </a:cubicBezTo>
                    <a:cubicBezTo>
                      <a:pt x="1734" y="2139"/>
                      <a:pt x="1731" y="2149"/>
                      <a:pt x="1724" y="2153"/>
                    </a:cubicBezTo>
                    <a:cubicBezTo>
                      <a:pt x="1720" y="2156"/>
                      <a:pt x="1716" y="2156"/>
                      <a:pt x="1711" y="2155"/>
                    </a:cubicBezTo>
                    <a:cubicBezTo>
                      <a:pt x="1712" y="2156"/>
                      <a:pt x="1713" y="2156"/>
                      <a:pt x="1714" y="2156"/>
                    </a:cubicBezTo>
                    <a:cubicBezTo>
                      <a:pt x="1722" y="2158"/>
                      <a:pt x="1731" y="2154"/>
                      <a:pt x="1735" y="2146"/>
                    </a:cubicBezTo>
                    <a:cubicBezTo>
                      <a:pt x="1739" y="2138"/>
                      <a:pt x="1736" y="2129"/>
                      <a:pt x="1729" y="2124"/>
                    </a:cubicBezTo>
                    <a:cubicBezTo>
                      <a:pt x="1720" y="2117"/>
                      <a:pt x="1707" y="2119"/>
                      <a:pt x="1699" y="2125"/>
                    </a:cubicBezTo>
                    <a:cubicBezTo>
                      <a:pt x="1671" y="2148"/>
                      <a:pt x="1680" y="2193"/>
                      <a:pt x="1702" y="2216"/>
                    </a:cubicBezTo>
                    <a:cubicBezTo>
                      <a:pt x="1726" y="2239"/>
                      <a:pt x="1756" y="2243"/>
                      <a:pt x="1786" y="2233"/>
                    </a:cubicBezTo>
                    <a:cubicBezTo>
                      <a:pt x="1847" y="2211"/>
                      <a:pt x="1870" y="2150"/>
                      <a:pt x="1872" y="2090"/>
                    </a:cubicBezTo>
                    <a:cubicBezTo>
                      <a:pt x="1873" y="2068"/>
                      <a:pt x="1871" y="2051"/>
                      <a:pt x="1864" y="2030"/>
                    </a:cubicBezTo>
                    <a:cubicBezTo>
                      <a:pt x="1857" y="2010"/>
                      <a:pt x="1845" y="1989"/>
                      <a:pt x="1828" y="1980"/>
                    </a:cubicBezTo>
                    <a:cubicBezTo>
                      <a:pt x="1827" y="1980"/>
                      <a:pt x="1827" y="1980"/>
                      <a:pt x="1827" y="1980"/>
                    </a:cubicBezTo>
                    <a:cubicBezTo>
                      <a:pt x="1838" y="1987"/>
                      <a:pt x="1847" y="2000"/>
                      <a:pt x="1850" y="2012"/>
                    </a:cubicBezTo>
                    <a:cubicBezTo>
                      <a:pt x="1858" y="2035"/>
                      <a:pt x="1853" y="2070"/>
                      <a:pt x="1837" y="2089"/>
                    </a:cubicBezTo>
                    <a:cubicBezTo>
                      <a:pt x="1837" y="2088"/>
                      <a:pt x="1835" y="2086"/>
                      <a:pt x="1833" y="2086"/>
                    </a:cubicBezTo>
                    <a:cubicBezTo>
                      <a:pt x="1848" y="2067"/>
                      <a:pt x="1853" y="2036"/>
                      <a:pt x="1846" y="2013"/>
                    </a:cubicBezTo>
                    <a:cubicBezTo>
                      <a:pt x="1842" y="1998"/>
                      <a:pt x="1830" y="1979"/>
                      <a:pt x="1813" y="1977"/>
                    </a:cubicBezTo>
                    <a:cubicBezTo>
                      <a:pt x="1808" y="1977"/>
                      <a:pt x="1804" y="1977"/>
                      <a:pt x="1800" y="1980"/>
                    </a:cubicBezTo>
                    <a:cubicBezTo>
                      <a:pt x="1795" y="1982"/>
                      <a:pt x="1792" y="1985"/>
                      <a:pt x="1791" y="1990"/>
                    </a:cubicBezTo>
                    <a:cubicBezTo>
                      <a:pt x="1789" y="1995"/>
                      <a:pt x="1790" y="1999"/>
                      <a:pt x="1792" y="2003"/>
                    </a:cubicBezTo>
                    <a:cubicBezTo>
                      <a:pt x="1794" y="2007"/>
                      <a:pt x="1797" y="2009"/>
                      <a:pt x="1801" y="2010"/>
                    </a:cubicBezTo>
                    <a:cubicBezTo>
                      <a:pt x="1805" y="2011"/>
                      <a:pt x="1809" y="2010"/>
                      <a:pt x="1812" y="2007"/>
                    </a:cubicBezTo>
                    <a:cubicBezTo>
                      <a:pt x="1813" y="2005"/>
                      <a:pt x="1813" y="2004"/>
                      <a:pt x="1813" y="2002"/>
                    </a:cubicBezTo>
                    <a:cubicBezTo>
                      <a:pt x="1814" y="2000"/>
                      <a:pt x="1813" y="1999"/>
                      <a:pt x="1812" y="1997"/>
                    </a:cubicBezTo>
                    <a:cubicBezTo>
                      <a:pt x="1811" y="1996"/>
                      <a:pt x="1810" y="1996"/>
                      <a:pt x="1809" y="1995"/>
                    </a:cubicBezTo>
                    <a:cubicBezTo>
                      <a:pt x="1808" y="1995"/>
                      <a:pt x="1807" y="1995"/>
                      <a:pt x="1806" y="1996"/>
                    </a:cubicBezTo>
                    <a:cubicBezTo>
                      <a:pt x="1807" y="1995"/>
                      <a:pt x="1808" y="1995"/>
                      <a:pt x="1809" y="1995"/>
                    </a:cubicBezTo>
                    <a:cubicBezTo>
                      <a:pt x="1810" y="1996"/>
                      <a:pt x="1811" y="1996"/>
                      <a:pt x="1812" y="1997"/>
                    </a:cubicBezTo>
                    <a:cubicBezTo>
                      <a:pt x="1813" y="1999"/>
                      <a:pt x="1814" y="2000"/>
                      <a:pt x="1814" y="2002"/>
                    </a:cubicBezTo>
                    <a:cubicBezTo>
                      <a:pt x="1814" y="2004"/>
                      <a:pt x="1813" y="2006"/>
                      <a:pt x="1812" y="2007"/>
                    </a:cubicBezTo>
                    <a:cubicBezTo>
                      <a:pt x="1809" y="2010"/>
                      <a:pt x="1805" y="2011"/>
                      <a:pt x="1801" y="2011"/>
                    </a:cubicBezTo>
                    <a:cubicBezTo>
                      <a:pt x="1796" y="2010"/>
                      <a:pt x="1793" y="2007"/>
                      <a:pt x="1791" y="2003"/>
                    </a:cubicBezTo>
                    <a:cubicBezTo>
                      <a:pt x="1789" y="1999"/>
                      <a:pt x="1788" y="1994"/>
                      <a:pt x="1789" y="1990"/>
                    </a:cubicBezTo>
                    <a:cubicBezTo>
                      <a:pt x="1791" y="1985"/>
                      <a:pt x="1794" y="1981"/>
                      <a:pt x="1799" y="1978"/>
                    </a:cubicBezTo>
                    <a:cubicBezTo>
                      <a:pt x="1802" y="1976"/>
                      <a:pt x="1805" y="1975"/>
                      <a:pt x="1808" y="1975"/>
                    </a:cubicBezTo>
                    <a:cubicBezTo>
                      <a:pt x="1805" y="1975"/>
                      <a:pt x="1803" y="1975"/>
                      <a:pt x="1800" y="1975"/>
                    </a:cubicBezTo>
                    <a:cubicBezTo>
                      <a:pt x="1787" y="1978"/>
                      <a:pt x="1777" y="1984"/>
                      <a:pt x="1767" y="1993"/>
                    </a:cubicBezTo>
                    <a:cubicBezTo>
                      <a:pt x="1755" y="2004"/>
                      <a:pt x="1749" y="2015"/>
                      <a:pt x="1742" y="2030"/>
                    </a:cubicBezTo>
                    <a:cubicBezTo>
                      <a:pt x="1731" y="2057"/>
                      <a:pt x="1724" y="2092"/>
                      <a:pt x="1697" y="2108"/>
                    </a:cubicBezTo>
                    <a:cubicBezTo>
                      <a:pt x="1693" y="2110"/>
                      <a:pt x="1688" y="2112"/>
                      <a:pt x="1683" y="2113"/>
                    </a:cubicBezTo>
                    <a:cubicBezTo>
                      <a:pt x="1679" y="2115"/>
                      <a:pt x="1673" y="2115"/>
                      <a:pt x="1667" y="2116"/>
                    </a:cubicBezTo>
                    <a:cubicBezTo>
                      <a:pt x="1654" y="2120"/>
                      <a:pt x="1651" y="2131"/>
                      <a:pt x="1655" y="2138"/>
                    </a:cubicBezTo>
                    <a:cubicBezTo>
                      <a:pt x="1657" y="2140"/>
                      <a:pt x="1660" y="2142"/>
                      <a:pt x="1663" y="2143"/>
                    </a:cubicBezTo>
                    <a:cubicBezTo>
                      <a:pt x="1666" y="2143"/>
                      <a:pt x="1669" y="2142"/>
                      <a:pt x="1670" y="2139"/>
                    </a:cubicBezTo>
                    <a:cubicBezTo>
                      <a:pt x="1672" y="2136"/>
                      <a:pt x="1670" y="2132"/>
                      <a:pt x="1667" y="2131"/>
                    </a:cubicBezTo>
                    <a:cubicBezTo>
                      <a:pt x="1665" y="2130"/>
                      <a:pt x="1662" y="2131"/>
                      <a:pt x="1661" y="2133"/>
                    </a:cubicBezTo>
                    <a:cubicBezTo>
                      <a:pt x="1661" y="2131"/>
                      <a:pt x="1665" y="2129"/>
                      <a:pt x="1668" y="2129"/>
                    </a:cubicBezTo>
                    <a:cubicBezTo>
                      <a:pt x="1670" y="2129"/>
                      <a:pt x="1672" y="2131"/>
                      <a:pt x="1673" y="2134"/>
                    </a:cubicBezTo>
                    <a:cubicBezTo>
                      <a:pt x="1675" y="2142"/>
                      <a:pt x="1666" y="2147"/>
                      <a:pt x="1660" y="2145"/>
                    </a:cubicBezTo>
                    <a:cubicBezTo>
                      <a:pt x="1656" y="2144"/>
                      <a:pt x="1652" y="2140"/>
                      <a:pt x="1651" y="2135"/>
                    </a:cubicBezTo>
                    <a:cubicBezTo>
                      <a:pt x="1650" y="2128"/>
                      <a:pt x="1654" y="2120"/>
                      <a:pt x="1662" y="2116"/>
                    </a:cubicBezTo>
                    <a:cubicBezTo>
                      <a:pt x="1659" y="2117"/>
                      <a:pt x="1656" y="2117"/>
                      <a:pt x="1653" y="2117"/>
                    </a:cubicBezTo>
                    <a:cubicBezTo>
                      <a:pt x="1649" y="2118"/>
                      <a:pt x="1643" y="2122"/>
                      <a:pt x="1641" y="2128"/>
                    </a:cubicBezTo>
                    <a:cubicBezTo>
                      <a:pt x="1638" y="2137"/>
                      <a:pt x="1644" y="2146"/>
                      <a:pt x="1654" y="2150"/>
                    </a:cubicBezTo>
                    <a:cubicBezTo>
                      <a:pt x="1659" y="2153"/>
                      <a:pt x="1665" y="2154"/>
                      <a:pt x="1670" y="2161"/>
                    </a:cubicBezTo>
                    <a:cubicBezTo>
                      <a:pt x="1673" y="2166"/>
                      <a:pt x="1674" y="2173"/>
                      <a:pt x="1671" y="2179"/>
                    </a:cubicBezTo>
                    <a:cubicBezTo>
                      <a:pt x="1670" y="2159"/>
                      <a:pt x="1655" y="2163"/>
                      <a:pt x="1644" y="2155"/>
                    </a:cubicBezTo>
                    <a:cubicBezTo>
                      <a:pt x="1637" y="2151"/>
                      <a:pt x="1632" y="2143"/>
                      <a:pt x="1633" y="2136"/>
                    </a:cubicBezTo>
                    <a:cubicBezTo>
                      <a:pt x="1633" y="2128"/>
                      <a:pt x="1640" y="2118"/>
                      <a:pt x="1650" y="2117"/>
                    </a:cubicBezTo>
                    <a:cubicBezTo>
                      <a:pt x="1649" y="2117"/>
                      <a:pt x="1648" y="2117"/>
                      <a:pt x="1648" y="2116"/>
                    </a:cubicBezTo>
                    <a:cubicBezTo>
                      <a:pt x="1631" y="2115"/>
                      <a:pt x="1619" y="2107"/>
                      <a:pt x="1612" y="2092"/>
                    </a:cubicBezTo>
                    <a:cubicBezTo>
                      <a:pt x="1611" y="2089"/>
                      <a:pt x="1610" y="2086"/>
                      <a:pt x="1609" y="2083"/>
                    </a:cubicBezTo>
                    <a:cubicBezTo>
                      <a:pt x="1610" y="2083"/>
                      <a:pt x="1611" y="2083"/>
                      <a:pt x="1611" y="2083"/>
                    </a:cubicBezTo>
                    <a:cubicBezTo>
                      <a:pt x="1612" y="2086"/>
                      <a:pt x="1613" y="2088"/>
                      <a:pt x="1614" y="2091"/>
                    </a:cubicBezTo>
                    <a:cubicBezTo>
                      <a:pt x="1622" y="2105"/>
                      <a:pt x="1633" y="2111"/>
                      <a:pt x="1649" y="2113"/>
                    </a:cubicBezTo>
                    <a:cubicBezTo>
                      <a:pt x="1650" y="2113"/>
                      <a:pt x="1652" y="2113"/>
                      <a:pt x="1654" y="2113"/>
                    </a:cubicBezTo>
                    <a:cubicBezTo>
                      <a:pt x="1648" y="2112"/>
                      <a:pt x="1643" y="2109"/>
                      <a:pt x="1639" y="2104"/>
                    </a:cubicBezTo>
                    <a:cubicBezTo>
                      <a:pt x="1637" y="2101"/>
                      <a:pt x="1635" y="2098"/>
                      <a:pt x="1634" y="2095"/>
                    </a:cubicBezTo>
                    <a:cubicBezTo>
                      <a:pt x="1633" y="2091"/>
                      <a:pt x="1633" y="2088"/>
                      <a:pt x="1633" y="2084"/>
                    </a:cubicBezTo>
                    <a:cubicBezTo>
                      <a:pt x="1635" y="2076"/>
                      <a:pt x="1643" y="2069"/>
                      <a:pt x="1652" y="2071"/>
                    </a:cubicBezTo>
                    <a:cubicBezTo>
                      <a:pt x="1655" y="2072"/>
                      <a:pt x="1658" y="2074"/>
                      <a:pt x="1660" y="2078"/>
                    </a:cubicBezTo>
                    <a:cubicBezTo>
                      <a:pt x="1661" y="2079"/>
                      <a:pt x="1662" y="2081"/>
                      <a:pt x="1662" y="2083"/>
                    </a:cubicBezTo>
                    <a:cubicBezTo>
                      <a:pt x="1662" y="2086"/>
                      <a:pt x="1661" y="2089"/>
                      <a:pt x="1659" y="2092"/>
                    </a:cubicBezTo>
                    <a:cubicBezTo>
                      <a:pt x="1658" y="2093"/>
                      <a:pt x="1657" y="2094"/>
                      <a:pt x="1655" y="2094"/>
                    </a:cubicBezTo>
                    <a:cubicBezTo>
                      <a:pt x="1654" y="2094"/>
                      <a:pt x="1653" y="2095"/>
                      <a:pt x="1652" y="2095"/>
                    </a:cubicBezTo>
                    <a:cubicBezTo>
                      <a:pt x="1650" y="2095"/>
                      <a:pt x="1647" y="2094"/>
                      <a:pt x="1646" y="2091"/>
                    </a:cubicBezTo>
                    <a:cubicBezTo>
                      <a:pt x="1645" y="2089"/>
                      <a:pt x="1645" y="2088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6" y="2086"/>
                      <a:pt x="1646" y="2086"/>
                      <a:pt x="1646" y="2086"/>
                    </a:cubicBezTo>
                    <a:cubicBezTo>
                      <a:pt x="1645" y="2088"/>
                      <a:pt x="1645" y="2089"/>
                      <a:pt x="1646" y="2091"/>
                    </a:cubicBezTo>
                    <a:cubicBezTo>
                      <a:pt x="1647" y="2093"/>
                      <a:pt x="1649" y="2094"/>
                      <a:pt x="1652" y="2094"/>
                    </a:cubicBezTo>
                    <a:cubicBezTo>
                      <a:pt x="1653" y="2094"/>
                      <a:pt x="1654" y="2094"/>
                      <a:pt x="1655" y="2093"/>
                    </a:cubicBezTo>
                    <a:cubicBezTo>
                      <a:pt x="1656" y="2093"/>
                      <a:pt x="1657" y="2092"/>
                      <a:pt x="1658" y="2091"/>
                    </a:cubicBezTo>
                    <a:cubicBezTo>
                      <a:pt x="1660" y="2089"/>
                      <a:pt x="1660" y="2086"/>
                      <a:pt x="1660" y="2083"/>
                    </a:cubicBezTo>
                    <a:cubicBezTo>
                      <a:pt x="1660" y="2081"/>
                      <a:pt x="1660" y="2080"/>
                      <a:pt x="1659" y="2079"/>
                    </a:cubicBezTo>
                    <a:cubicBezTo>
                      <a:pt x="1657" y="2076"/>
                      <a:pt x="1654" y="2074"/>
                      <a:pt x="1651" y="2074"/>
                    </a:cubicBezTo>
                    <a:cubicBezTo>
                      <a:pt x="1644" y="2072"/>
                      <a:pt x="1638" y="2078"/>
                      <a:pt x="1636" y="2085"/>
                    </a:cubicBezTo>
                    <a:cubicBezTo>
                      <a:pt x="1636" y="2088"/>
                      <a:pt x="1636" y="2091"/>
                      <a:pt x="1637" y="2094"/>
                    </a:cubicBezTo>
                    <a:cubicBezTo>
                      <a:pt x="1639" y="2097"/>
                      <a:pt x="1640" y="2099"/>
                      <a:pt x="1642" y="2102"/>
                    </a:cubicBezTo>
                    <a:cubicBezTo>
                      <a:pt x="1644" y="2104"/>
                      <a:pt x="1647" y="2106"/>
                      <a:pt x="1650" y="2108"/>
                    </a:cubicBezTo>
                    <a:cubicBezTo>
                      <a:pt x="1655" y="2110"/>
                      <a:pt x="1660" y="2111"/>
                      <a:pt x="1665" y="2111"/>
                    </a:cubicBezTo>
                    <a:cubicBezTo>
                      <a:pt x="1675" y="2112"/>
                      <a:pt x="1686" y="2109"/>
                      <a:pt x="1694" y="2104"/>
                    </a:cubicBezTo>
                    <a:cubicBezTo>
                      <a:pt x="1717" y="2091"/>
                      <a:pt x="1725" y="2062"/>
                      <a:pt x="1734" y="2038"/>
                    </a:cubicBezTo>
                    <a:cubicBezTo>
                      <a:pt x="1732" y="2042"/>
                      <a:pt x="1730" y="2046"/>
                      <a:pt x="1728" y="2049"/>
                    </a:cubicBezTo>
                    <a:cubicBezTo>
                      <a:pt x="1720" y="2061"/>
                      <a:pt x="1703" y="2070"/>
                      <a:pt x="1689" y="2063"/>
                    </a:cubicBezTo>
                    <a:cubicBezTo>
                      <a:pt x="1680" y="2059"/>
                      <a:pt x="1674" y="2050"/>
                      <a:pt x="1664" y="2053"/>
                    </a:cubicBezTo>
                    <a:cubicBezTo>
                      <a:pt x="1664" y="2045"/>
                      <a:pt x="1675" y="2038"/>
                      <a:pt x="1687" y="2040"/>
                    </a:cubicBezTo>
                    <a:cubicBezTo>
                      <a:pt x="1699" y="2043"/>
                      <a:pt x="1713" y="2055"/>
                      <a:pt x="1725" y="2045"/>
                    </a:cubicBezTo>
                    <a:cubicBezTo>
                      <a:pt x="1731" y="2040"/>
                      <a:pt x="1734" y="2030"/>
                      <a:pt x="1738" y="2029"/>
                    </a:cubicBezTo>
                    <a:cubicBezTo>
                      <a:pt x="1738" y="2029"/>
                      <a:pt x="1737" y="2030"/>
                      <a:pt x="1737" y="2030"/>
                    </a:cubicBezTo>
                    <a:cubicBezTo>
                      <a:pt x="1738" y="2029"/>
                      <a:pt x="1738" y="2029"/>
                      <a:pt x="1738" y="2028"/>
                    </a:cubicBezTo>
                    <a:cubicBezTo>
                      <a:pt x="1745" y="2012"/>
                      <a:pt x="1751" y="2002"/>
                      <a:pt x="1764" y="1990"/>
                    </a:cubicBezTo>
                    <a:cubicBezTo>
                      <a:pt x="1775" y="1981"/>
                      <a:pt x="1786" y="1975"/>
                      <a:pt x="1800" y="1973"/>
                    </a:cubicBezTo>
                    <a:cubicBezTo>
                      <a:pt x="1811" y="1972"/>
                      <a:pt x="1820" y="1974"/>
                      <a:pt x="1829" y="1979"/>
                    </a:cubicBezTo>
                    <a:cubicBezTo>
                      <a:pt x="1846" y="1988"/>
                      <a:pt x="1860" y="2009"/>
                      <a:pt x="1867" y="2030"/>
                    </a:cubicBezTo>
                    <a:cubicBezTo>
                      <a:pt x="1870" y="2038"/>
                      <a:pt x="1873" y="2046"/>
                      <a:pt x="1874" y="2054"/>
                    </a:cubicBezTo>
                    <a:cubicBezTo>
                      <a:pt x="1877" y="2070"/>
                      <a:pt x="1875" y="2085"/>
                      <a:pt x="1882" y="2099"/>
                    </a:cubicBezTo>
                    <a:cubicBezTo>
                      <a:pt x="1884" y="2106"/>
                      <a:pt x="1889" y="2114"/>
                      <a:pt x="1896" y="2116"/>
                    </a:cubicBezTo>
                    <a:cubicBezTo>
                      <a:pt x="1900" y="2118"/>
                      <a:pt x="1906" y="2117"/>
                      <a:pt x="1908" y="2113"/>
                    </a:cubicBezTo>
                    <a:cubicBezTo>
                      <a:pt x="1909" y="2111"/>
                      <a:pt x="1909" y="2109"/>
                      <a:pt x="1907" y="2108"/>
                    </a:cubicBezTo>
                    <a:cubicBezTo>
                      <a:pt x="1906" y="2107"/>
                      <a:pt x="1905" y="2107"/>
                      <a:pt x="1903" y="2108"/>
                    </a:cubicBezTo>
                    <a:cubicBezTo>
                      <a:pt x="1902" y="2109"/>
                      <a:pt x="1902" y="2110"/>
                      <a:pt x="1902" y="2111"/>
                    </a:cubicBezTo>
                    <a:cubicBezTo>
                      <a:pt x="1902" y="2112"/>
                      <a:pt x="1904" y="2113"/>
                      <a:pt x="1905" y="2113"/>
                    </a:cubicBezTo>
                    <a:cubicBezTo>
                      <a:pt x="1906" y="2112"/>
                      <a:pt x="1906" y="2112"/>
                      <a:pt x="1906" y="2111"/>
                    </a:cubicBezTo>
                    <a:cubicBezTo>
                      <a:pt x="1907" y="2112"/>
                      <a:pt x="1907" y="2113"/>
                      <a:pt x="1906" y="2114"/>
                    </a:cubicBezTo>
                    <a:cubicBezTo>
                      <a:pt x="1905" y="2115"/>
                      <a:pt x="1903" y="2115"/>
                      <a:pt x="1902" y="2114"/>
                    </a:cubicBezTo>
                    <a:cubicBezTo>
                      <a:pt x="1899" y="2113"/>
                      <a:pt x="1899" y="2109"/>
                      <a:pt x="1900" y="2107"/>
                    </a:cubicBezTo>
                    <a:cubicBezTo>
                      <a:pt x="1901" y="2105"/>
                      <a:pt x="1903" y="2104"/>
                      <a:pt x="1905" y="2104"/>
                    </a:cubicBezTo>
                    <a:cubicBezTo>
                      <a:pt x="1907" y="2104"/>
                      <a:pt x="1909" y="2104"/>
                      <a:pt x="1910" y="2106"/>
                    </a:cubicBezTo>
                    <a:cubicBezTo>
                      <a:pt x="1912" y="2108"/>
                      <a:pt x="1913" y="2111"/>
                      <a:pt x="1912" y="2113"/>
                    </a:cubicBezTo>
                    <a:cubicBezTo>
                      <a:pt x="1909" y="2118"/>
                      <a:pt x="1904" y="2119"/>
                      <a:pt x="1899" y="2118"/>
                    </a:cubicBezTo>
                    <a:cubicBezTo>
                      <a:pt x="1897" y="2118"/>
                      <a:pt x="1894" y="2117"/>
                      <a:pt x="1892" y="2116"/>
                    </a:cubicBezTo>
                    <a:cubicBezTo>
                      <a:pt x="1900" y="2123"/>
                      <a:pt x="1909" y="2125"/>
                      <a:pt x="1918" y="2123"/>
                    </a:cubicBezTo>
                    <a:cubicBezTo>
                      <a:pt x="1924" y="2121"/>
                      <a:pt x="1929" y="2118"/>
                      <a:pt x="1932" y="2112"/>
                    </a:cubicBezTo>
                    <a:cubicBezTo>
                      <a:pt x="1932" y="2112"/>
                      <a:pt x="1932" y="2112"/>
                      <a:pt x="1932" y="2112"/>
                    </a:cubicBezTo>
                    <a:cubicBezTo>
                      <a:pt x="1929" y="2117"/>
                      <a:pt x="1922" y="2118"/>
                      <a:pt x="1919" y="2110"/>
                    </a:cubicBezTo>
                    <a:cubicBezTo>
                      <a:pt x="1917" y="2104"/>
                      <a:pt x="1921" y="2093"/>
                      <a:pt x="1907" y="2088"/>
                    </a:cubicBezTo>
                    <a:close/>
                    <a:moveTo>
                      <a:pt x="2116" y="2384"/>
                    </a:moveTo>
                    <a:cubicBezTo>
                      <a:pt x="2112" y="2356"/>
                      <a:pt x="2091" y="2345"/>
                      <a:pt x="2084" y="2333"/>
                    </a:cubicBezTo>
                    <a:cubicBezTo>
                      <a:pt x="2077" y="2320"/>
                      <a:pt x="2092" y="2311"/>
                      <a:pt x="2103" y="2324"/>
                    </a:cubicBezTo>
                    <a:cubicBezTo>
                      <a:pt x="2115" y="2337"/>
                      <a:pt x="2119" y="2363"/>
                      <a:pt x="2116" y="2384"/>
                    </a:cubicBezTo>
                    <a:close/>
                    <a:moveTo>
                      <a:pt x="2179" y="2254"/>
                    </a:moveTo>
                    <a:cubicBezTo>
                      <a:pt x="2189" y="2245"/>
                      <a:pt x="2215" y="2240"/>
                      <a:pt x="2230" y="2246"/>
                    </a:cubicBezTo>
                    <a:cubicBezTo>
                      <a:pt x="2245" y="2252"/>
                      <a:pt x="2243" y="2266"/>
                      <a:pt x="2225" y="2262"/>
                    </a:cubicBezTo>
                    <a:cubicBezTo>
                      <a:pt x="2212" y="2259"/>
                      <a:pt x="2192" y="2248"/>
                      <a:pt x="2179" y="2254"/>
                    </a:cubicBezTo>
                    <a:close/>
                    <a:moveTo>
                      <a:pt x="2042" y="2245"/>
                    </a:moveTo>
                    <a:cubicBezTo>
                      <a:pt x="2042" y="2247"/>
                      <a:pt x="2043" y="2250"/>
                      <a:pt x="2045" y="2250"/>
                    </a:cubicBezTo>
                    <a:cubicBezTo>
                      <a:pt x="2047" y="2251"/>
                      <a:pt x="2049" y="2250"/>
                      <a:pt x="2049" y="2248"/>
                    </a:cubicBezTo>
                    <a:cubicBezTo>
                      <a:pt x="2050" y="2246"/>
                      <a:pt x="2049" y="2244"/>
                      <a:pt x="2047" y="2243"/>
                    </a:cubicBezTo>
                    <a:cubicBezTo>
                      <a:pt x="2045" y="2242"/>
                      <a:pt x="2043" y="2243"/>
                      <a:pt x="2042" y="2245"/>
                    </a:cubicBezTo>
                    <a:close/>
                    <a:moveTo>
                      <a:pt x="2104" y="2266"/>
                    </a:moveTo>
                    <a:cubicBezTo>
                      <a:pt x="2099" y="2273"/>
                      <a:pt x="2089" y="2265"/>
                      <a:pt x="2086" y="2262"/>
                    </a:cubicBezTo>
                    <a:cubicBezTo>
                      <a:pt x="2083" y="2261"/>
                      <a:pt x="2080" y="2260"/>
                      <a:pt x="2078" y="2261"/>
                    </a:cubicBezTo>
                    <a:cubicBezTo>
                      <a:pt x="2080" y="2258"/>
                      <a:pt x="2088" y="2254"/>
                      <a:pt x="2093" y="2253"/>
                    </a:cubicBezTo>
                    <a:cubicBezTo>
                      <a:pt x="2099" y="2252"/>
                      <a:pt x="2105" y="2255"/>
                      <a:pt x="2105" y="2263"/>
                    </a:cubicBezTo>
                    <a:cubicBezTo>
                      <a:pt x="2103" y="2261"/>
                      <a:pt x="2098" y="2259"/>
                      <a:pt x="2094" y="2260"/>
                    </a:cubicBezTo>
                    <a:cubicBezTo>
                      <a:pt x="2096" y="2260"/>
                      <a:pt x="2101" y="2262"/>
                      <a:pt x="2104" y="2266"/>
                    </a:cubicBezTo>
                    <a:close/>
                    <a:moveTo>
                      <a:pt x="2058" y="2231"/>
                    </a:moveTo>
                    <a:cubicBezTo>
                      <a:pt x="2057" y="2235"/>
                      <a:pt x="2059" y="2240"/>
                      <a:pt x="2063" y="2241"/>
                    </a:cubicBezTo>
                    <a:cubicBezTo>
                      <a:pt x="2067" y="2242"/>
                      <a:pt x="2071" y="2240"/>
                      <a:pt x="2073" y="2236"/>
                    </a:cubicBezTo>
                    <a:cubicBezTo>
                      <a:pt x="2074" y="2232"/>
                      <a:pt x="2072" y="2228"/>
                      <a:pt x="2068" y="2227"/>
                    </a:cubicBezTo>
                    <a:cubicBezTo>
                      <a:pt x="2064" y="2225"/>
                      <a:pt x="2060" y="2227"/>
                      <a:pt x="2058" y="2231"/>
                    </a:cubicBezTo>
                    <a:close/>
                    <a:moveTo>
                      <a:pt x="2048" y="2237"/>
                    </a:moveTo>
                    <a:cubicBezTo>
                      <a:pt x="2047" y="2240"/>
                      <a:pt x="2048" y="2243"/>
                      <a:pt x="2051" y="2244"/>
                    </a:cubicBezTo>
                    <a:cubicBezTo>
                      <a:pt x="2053" y="2244"/>
                      <a:pt x="2056" y="2243"/>
                      <a:pt x="2057" y="2241"/>
                    </a:cubicBezTo>
                    <a:cubicBezTo>
                      <a:pt x="2058" y="2238"/>
                      <a:pt x="2056" y="2235"/>
                      <a:pt x="2054" y="2234"/>
                    </a:cubicBezTo>
                    <a:cubicBezTo>
                      <a:pt x="2051" y="2233"/>
                      <a:pt x="2048" y="2235"/>
                      <a:pt x="2048" y="2237"/>
                    </a:cubicBezTo>
                    <a:close/>
                    <a:moveTo>
                      <a:pt x="2161" y="2262"/>
                    </a:moveTo>
                    <a:cubicBezTo>
                      <a:pt x="2158" y="2263"/>
                      <a:pt x="2156" y="2265"/>
                      <a:pt x="2155" y="2268"/>
                    </a:cubicBezTo>
                    <a:cubicBezTo>
                      <a:pt x="2154" y="2271"/>
                      <a:pt x="2154" y="2276"/>
                      <a:pt x="2158" y="2279"/>
                    </a:cubicBezTo>
                    <a:cubicBezTo>
                      <a:pt x="2162" y="2283"/>
                      <a:pt x="2168" y="2282"/>
                      <a:pt x="2171" y="2279"/>
                    </a:cubicBezTo>
                    <a:cubicBezTo>
                      <a:pt x="2177" y="2275"/>
                      <a:pt x="2174" y="2269"/>
                      <a:pt x="2174" y="2264"/>
                    </a:cubicBezTo>
                    <a:cubicBezTo>
                      <a:pt x="2175" y="2259"/>
                      <a:pt x="2181" y="2255"/>
                      <a:pt x="2188" y="2255"/>
                    </a:cubicBezTo>
                    <a:cubicBezTo>
                      <a:pt x="2196" y="2254"/>
                      <a:pt x="2204" y="2258"/>
                      <a:pt x="2206" y="2266"/>
                    </a:cubicBezTo>
                    <a:cubicBezTo>
                      <a:pt x="2208" y="2271"/>
                      <a:pt x="2207" y="2276"/>
                      <a:pt x="2202" y="2278"/>
                    </a:cubicBezTo>
                    <a:cubicBezTo>
                      <a:pt x="2204" y="2273"/>
                      <a:pt x="2199" y="2267"/>
                      <a:pt x="2193" y="2270"/>
                    </a:cubicBezTo>
                    <a:cubicBezTo>
                      <a:pt x="2190" y="2272"/>
                      <a:pt x="2185" y="2278"/>
                      <a:pt x="2180" y="2284"/>
                    </a:cubicBezTo>
                    <a:cubicBezTo>
                      <a:pt x="2175" y="2290"/>
                      <a:pt x="2169" y="2295"/>
                      <a:pt x="2163" y="2297"/>
                    </a:cubicBezTo>
                    <a:cubicBezTo>
                      <a:pt x="2150" y="2300"/>
                      <a:pt x="2136" y="2290"/>
                      <a:pt x="2136" y="2277"/>
                    </a:cubicBezTo>
                    <a:cubicBezTo>
                      <a:pt x="2135" y="2269"/>
                      <a:pt x="2139" y="2263"/>
                      <a:pt x="2143" y="2258"/>
                    </a:cubicBezTo>
                    <a:cubicBezTo>
                      <a:pt x="2148" y="2253"/>
                      <a:pt x="2164" y="2242"/>
                      <a:pt x="2165" y="2233"/>
                    </a:cubicBezTo>
                    <a:cubicBezTo>
                      <a:pt x="2166" y="2226"/>
                      <a:pt x="2161" y="2222"/>
                      <a:pt x="2157" y="2223"/>
                    </a:cubicBezTo>
                    <a:cubicBezTo>
                      <a:pt x="2158" y="2218"/>
                      <a:pt x="2166" y="2216"/>
                      <a:pt x="2171" y="2219"/>
                    </a:cubicBezTo>
                    <a:cubicBezTo>
                      <a:pt x="2181" y="2224"/>
                      <a:pt x="2185" y="2240"/>
                      <a:pt x="2176" y="2252"/>
                    </a:cubicBezTo>
                    <a:cubicBezTo>
                      <a:pt x="2173" y="2257"/>
                      <a:pt x="2168" y="2259"/>
                      <a:pt x="2161" y="2262"/>
                    </a:cubicBezTo>
                    <a:close/>
                    <a:moveTo>
                      <a:pt x="2286" y="2300"/>
                    </a:moveTo>
                    <a:cubicBezTo>
                      <a:pt x="2286" y="2303"/>
                      <a:pt x="2284" y="2304"/>
                      <a:pt x="2281" y="2304"/>
                    </a:cubicBezTo>
                    <a:cubicBezTo>
                      <a:pt x="2279" y="2303"/>
                      <a:pt x="2278" y="2301"/>
                      <a:pt x="2278" y="2299"/>
                    </a:cubicBezTo>
                    <a:cubicBezTo>
                      <a:pt x="2278" y="2297"/>
                      <a:pt x="2281" y="2295"/>
                      <a:pt x="2283" y="2296"/>
                    </a:cubicBezTo>
                    <a:cubicBezTo>
                      <a:pt x="2285" y="2296"/>
                      <a:pt x="2287" y="2298"/>
                      <a:pt x="2286" y="2300"/>
                    </a:cubicBezTo>
                    <a:close/>
                    <a:moveTo>
                      <a:pt x="2287" y="2309"/>
                    </a:moveTo>
                    <a:cubicBezTo>
                      <a:pt x="2286" y="2310"/>
                      <a:pt x="2285" y="2312"/>
                      <a:pt x="2283" y="2311"/>
                    </a:cubicBezTo>
                    <a:cubicBezTo>
                      <a:pt x="2281" y="2311"/>
                      <a:pt x="2280" y="2309"/>
                      <a:pt x="2280" y="2307"/>
                    </a:cubicBezTo>
                    <a:cubicBezTo>
                      <a:pt x="2281" y="2306"/>
                      <a:pt x="2282" y="2304"/>
                      <a:pt x="2284" y="2305"/>
                    </a:cubicBezTo>
                    <a:cubicBezTo>
                      <a:pt x="2286" y="2305"/>
                      <a:pt x="2287" y="2307"/>
                      <a:pt x="2287" y="2309"/>
                    </a:cubicBezTo>
                    <a:close/>
                    <a:moveTo>
                      <a:pt x="2281" y="2292"/>
                    </a:moveTo>
                    <a:cubicBezTo>
                      <a:pt x="2280" y="2295"/>
                      <a:pt x="2277" y="2297"/>
                      <a:pt x="2273" y="2297"/>
                    </a:cubicBezTo>
                    <a:cubicBezTo>
                      <a:pt x="2270" y="2296"/>
                      <a:pt x="2268" y="2292"/>
                      <a:pt x="2268" y="2289"/>
                    </a:cubicBezTo>
                    <a:cubicBezTo>
                      <a:pt x="2269" y="2286"/>
                      <a:pt x="2272" y="2283"/>
                      <a:pt x="2276" y="2284"/>
                    </a:cubicBezTo>
                    <a:cubicBezTo>
                      <a:pt x="2279" y="2285"/>
                      <a:pt x="2282" y="2288"/>
                      <a:pt x="2281" y="2292"/>
                    </a:cubicBezTo>
                    <a:close/>
                    <a:moveTo>
                      <a:pt x="2161" y="2264"/>
                    </a:moveTo>
                    <a:cubicBezTo>
                      <a:pt x="2157" y="2266"/>
                      <a:pt x="2155" y="2271"/>
                      <a:pt x="2157" y="2275"/>
                    </a:cubicBezTo>
                    <a:cubicBezTo>
                      <a:pt x="2161" y="2283"/>
                      <a:pt x="2171" y="2279"/>
                      <a:pt x="2173" y="2273"/>
                    </a:cubicBezTo>
                    <a:cubicBezTo>
                      <a:pt x="2174" y="2267"/>
                      <a:pt x="2171" y="2264"/>
                      <a:pt x="2175" y="2258"/>
                    </a:cubicBezTo>
                    <a:cubicBezTo>
                      <a:pt x="2169" y="2263"/>
                      <a:pt x="2166" y="2261"/>
                      <a:pt x="2161" y="2264"/>
                    </a:cubicBezTo>
                    <a:close/>
                    <a:moveTo>
                      <a:pt x="2138" y="2290"/>
                    </a:moveTo>
                    <a:cubicBezTo>
                      <a:pt x="2141" y="2297"/>
                      <a:pt x="2151" y="2301"/>
                      <a:pt x="2156" y="2300"/>
                    </a:cubicBezTo>
                    <a:cubicBezTo>
                      <a:pt x="2159" y="2308"/>
                      <a:pt x="2145" y="2318"/>
                      <a:pt x="2136" y="2310"/>
                    </a:cubicBezTo>
                    <a:cubicBezTo>
                      <a:pt x="2130" y="2304"/>
                      <a:pt x="2131" y="2293"/>
                      <a:pt x="2138" y="2290"/>
                    </a:cubicBezTo>
                    <a:close/>
                    <a:moveTo>
                      <a:pt x="2248" y="2235"/>
                    </a:moveTo>
                    <a:cubicBezTo>
                      <a:pt x="2234" y="2239"/>
                      <a:pt x="2230" y="2220"/>
                      <a:pt x="2227" y="2214"/>
                    </a:cubicBezTo>
                    <a:cubicBezTo>
                      <a:pt x="2225" y="2209"/>
                      <a:pt x="2223" y="2206"/>
                      <a:pt x="2218" y="2205"/>
                    </a:cubicBezTo>
                    <a:cubicBezTo>
                      <a:pt x="2224" y="2203"/>
                      <a:pt x="2238" y="2205"/>
                      <a:pt x="2244" y="2208"/>
                    </a:cubicBezTo>
                    <a:cubicBezTo>
                      <a:pt x="2253" y="2213"/>
                      <a:pt x="2258" y="2222"/>
                      <a:pt x="2252" y="2232"/>
                    </a:cubicBezTo>
                    <a:cubicBezTo>
                      <a:pt x="2251" y="2227"/>
                      <a:pt x="2246" y="2220"/>
                      <a:pt x="2241" y="2218"/>
                    </a:cubicBezTo>
                    <a:cubicBezTo>
                      <a:pt x="2243" y="2220"/>
                      <a:pt x="2247" y="2228"/>
                      <a:pt x="2248" y="2235"/>
                    </a:cubicBezTo>
                    <a:close/>
                    <a:moveTo>
                      <a:pt x="2148" y="2328"/>
                    </a:moveTo>
                    <a:cubicBezTo>
                      <a:pt x="2179" y="2317"/>
                      <a:pt x="2202" y="2332"/>
                      <a:pt x="2217" y="2332"/>
                    </a:cubicBezTo>
                    <a:cubicBezTo>
                      <a:pt x="2234" y="2333"/>
                      <a:pt x="2235" y="2313"/>
                      <a:pt x="2217" y="2308"/>
                    </a:cubicBezTo>
                    <a:cubicBezTo>
                      <a:pt x="2196" y="2303"/>
                      <a:pt x="2168" y="2313"/>
                      <a:pt x="2148" y="2328"/>
                    </a:cubicBezTo>
                    <a:close/>
                    <a:moveTo>
                      <a:pt x="2037" y="2267"/>
                    </a:moveTo>
                    <a:cubicBezTo>
                      <a:pt x="2040" y="2265"/>
                      <a:pt x="2043" y="2263"/>
                      <a:pt x="2046" y="2262"/>
                    </a:cubicBezTo>
                    <a:cubicBezTo>
                      <a:pt x="2057" y="2257"/>
                      <a:pt x="2070" y="2257"/>
                      <a:pt x="2081" y="2263"/>
                    </a:cubicBezTo>
                    <a:cubicBezTo>
                      <a:pt x="2093" y="2271"/>
                      <a:pt x="2102" y="2286"/>
                      <a:pt x="2097" y="2300"/>
                    </a:cubicBezTo>
                    <a:cubicBezTo>
                      <a:pt x="2095" y="2306"/>
                      <a:pt x="2091" y="2311"/>
                      <a:pt x="2085" y="2314"/>
                    </a:cubicBezTo>
                    <a:cubicBezTo>
                      <a:pt x="2081" y="2316"/>
                      <a:pt x="2078" y="2316"/>
                      <a:pt x="2073" y="2315"/>
                    </a:cubicBezTo>
                    <a:cubicBezTo>
                      <a:pt x="2068" y="2314"/>
                      <a:pt x="2064" y="2310"/>
                      <a:pt x="2063" y="2305"/>
                    </a:cubicBezTo>
                    <a:cubicBezTo>
                      <a:pt x="2062" y="2301"/>
                      <a:pt x="2063" y="2297"/>
                      <a:pt x="2065" y="2294"/>
                    </a:cubicBezTo>
                    <a:cubicBezTo>
                      <a:pt x="2070" y="2289"/>
                      <a:pt x="2078" y="2287"/>
                      <a:pt x="2083" y="2292"/>
                    </a:cubicBezTo>
                    <a:cubicBezTo>
                      <a:pt x="2089" y="2296"/>
                      <a:pt x="2090" y="2304"/>
                      <a:pt x="2086" y="2310"/>
                    </a:cubicBezTo>
                    <a:cubicBezTo>
                      <a:pt x="2083" y="2314"/>
                      <a:pt x="2077" y="2316"/>
                      <a:pt x="2072" y="2314"/>
                    </a:cubicBezTo>
                    <a:cubicBezTo>
                      <a:pt x="2072" y="2314"/>
                      <a:pt x="2073" y="2315"/>
                      <a:pt x="2074" y="2315"/>
                    </a:cubicBezTo>
                    <a:cubicBezTo>
                      <a:pt x="2078" y="2316"/>
                      <a:pt x="2081" y="2315"/>
                      <a:pt x="2085" y="2313"/>
                    </a:cubicBezTo>
                    <a:cubicBezTo>
                      <a:pt x="2090" y="2310"/>
                      <a:pt x="2094" y="2306"/>
                      <a:pt x="2096" y="2300"/>
                    </a:cubicBezTo>
                    <a:cubicBezTo>
                      <a:pt x="2100" y="2287"/>
                      <a:pt x="2092" y="2272"/>
                      <a:pt x="2080" y="2265"/>
                    </a:cubicBezTo>
                    <a:cubicBezTo>
                      <a:pt x="2069" y="2259"/>
                      <a:pt x="2056" y="2260"/>
                      <a:pt x="2045" y="2265"/>
                    </a:cubicBezTo>
                    <a:cubicBezTo>
                      <a:pt x="2043" y="2266"/>
                      <a:pt x="2041" y="2268"/>
                      <a:pt x="2038" y="2270"/>
                    </a:cubicBezTo>
                    <a:lnTo>
                      <a:pt x="2037" y="2267"/>
                    </a:lnTo>
                    <a:close/>
                    <a:moveTo>
                      <a:pt x="2023" y="2317"/>
                    </a:moveTo>
                    <a:cubicBezTo>
                      <a:pt x="2012" y="2326"/>
                      <a:pt x="1996" y="2328"/>
                      <a:pt x="1982" y="2317"/>
                    </a:cubicBezTo>
                    <a:cubicBezTo>
                      <a:pt x="1977" y="2313"/>
                      <a:pt x="1974" y="2309"/>
                      <a:pt x="1972" y="2303"/>
                    </a:cubicBezTo>
                    <a:cubicBezTo>
                      <a:pt x="1970" y="2298"/>
                      <a:pt x="1970" y="2293"/>
                      <a:pt x="1972" y="2288"/>
                    </a:cubicBezTo>
                    <a:cubicBezTo>
                      <a:pt x="1975" y="2283"/>
                      <a:pt x="1980" y="2279"/>
                      <a:pt x="1986" y="2278"/>
                    </a:cubicBezTo>
                    <a:cubicBezTo>
                      <a:pt x="1990" y="2277"/>
                      <a:pt x="1993" y="2278"/>
                      <a:pt x="1997" y="2280"/>
                    </a:cubicBezTo>
                    <a:cubicBezTo>
                      <a:pt x="2001" y="2284"/>
                      <a:pt x="2003" y="2290"/>
                      <a:pt x="2001" y="2295"/>
                    </a:cubicBezTo>
                    <a:cubicBezTo>
                      <a:pt x="2000" y="2298"/>
                      <a:pt x="1999" y="2300"/>
                      <a:pt x="1996" y="2302"/>
                    </a:cubicBezTo>
                    <a:cubicBezTo>
                      <a:pt x="1991" y="2305"/>
                      <a:pt x="1985" y="2303"/>
                      <a:pt x="1981" y="2298"/>
                    </a:cubicBezTo>
                    <a:cubicBezTo>
                      <a:pt x="1978" y="2293"/>
                      <a:pt x="1980" y="2287"/>
                      <a:pt x="1985" y="2284"/>
                    </a:cubicBezTo>
                    <a:cubicBezTo>
                      <a:pt x="1990" y="2280"/>
                      <a:pt x="1996" y="2282"/>
                      <a:pt x="1999" y="2287"/>
                    </a:cubicBezTo>
                    <a:cubicBezTo>
                      <a:pt x="2000" y="2288"/>
                      <a:pt x="2001" y="2290"/>
                      <a:pt x="2001" y="2292"/>
                    </a:cubicBezTo>
                    <a:cubicBezTo>
                      <a:pt x="2001" y="2291"/>
                      <a:pt x="2001" y="2291"/>
                      <a:pt x="2001" y="2291"/>
                    </a:cubicBezTo>
                    <a:cubicBezTo>
                      <a:pt x="2001" y="2287"/>
                      <a:pt x="2000" y="2283"/>
                      <a:pt x="1996" y="2281"/>
                    </a:cubicBezTo>
                    <a:cubicBezTo>
                      <a:pt x="1993" y="2278"/>
                      <a:pt x="1990" y="2278"/>
                      <a:pt x="1986" y="2278"/>
                    </a:cubicBezTo>
                    <a:cubicBezTo>
                      <a:pt x="1980" y="2280"/>
                      <a:pt x="1976" y="2283"/>
                      <a:pt x="1973" y="2289"/>
                    </a:cubicBezTo>
                    <a:cubicBezTo>
                      <a:pt x="1971" y="2294"/>
                      <a:pt x="1972" y="2298"/>
                      <a:pt x="1973" y="2302"/>
                    </a:cubicBezTo>
                    <a:cubicBezTo>
                      <a:pt x="1975" y="2308"/>
                      <a:pt x="1978" y="2312"/>
                      <a:pt x="1983" y="2316"/>
                    </a:cubicBezTo>
                    <a:cubicBezTo>
                      <a:pt x="1997" y="2326"/>
                      <a:pt x="2012" y="2324"/>
                      <a:pt x="2022" y="2314"/>
                    </a:cubicBezTo>
                    <a:lnTo>
                      <a:pt x="2023" y="2317"/>
                    </a:lnTo>
                    <a:close/>
                    <a:moveTo>
                      <a:pt x="1767" y="2393"/>
                    </a:moveTo>
                    <a:cubicBezTo>
                      <a:pt x="1764" y="2391"/>
                      <a:pt x="1763" y="2387"/>
                      <a:pt x="1765" y="2385"/>
                    </a:cubicBezTo>
                    <a:cubicBezTo>
                      <a:pt x="1767" y="2382"/>
                      <a:pt x="1771" y="2381"/>
                      <a:pt x="1774" y="2383"/>
                    </a:cubicBezTo>
                    <a:cubicBezTo>
                      <a:pt x="1777" y="2385"/>
                      <a:pt x="1777" y="2389"/>
                      <a:pt x="1775" y="2392"/>
                    </a:cubicBezTo>
                    <a:cubicBezTo>
                      <a:pt x="1773" y="2395"/>
                      <a:pt x="1769" y="2395"/>
                      <a:pt x="1767" y="2393"/>
                    </a:cubicBezTo>
                    <a:close/>
                    <a:moveTo>
                      <a:pt x="1755" y="2389"/>
                    </a:moveTo>
                    <a:cubicBezTo>
                      <a:pt x="1753" y="2388"/>
                      <a:pt x="1752" y="2384"/>
                      <a:pt x="1754" y="2382"/>
                    </a:cubicBezTo>
                    <a:cubicBezTo>
                      <a:pt x="1755" y="2380"/>
                      <a:pt x="1758" y="2379"/>
                      <a:pt x="1761" y="2381"/>
                    </a:cubicBezTo>
                    <a:cubicBezTo>
                      <a:pt x="1763" y="2383"/>
                      <a:pt x="1763" y="2386"/>
                      <a:pt x="1762" y="2388"/>
                    </a:cubicBezTo>
                    <a:cubicBezTo>
                      <a:pt x="1760" y="2390"/>
                      <a:pt x="1757" y="2391"/>
                      <a:pt x="1755" y="2389"/>
                    </a:cubicBezTo>
                    <a:close/>
                    <a:moveTo>
                      <a:pt x="1782" y="2391"/>
                    </a:moveTo>
                    <a:cubicBezTo>
                      <a:pt x="1778" y="2388"/>
                      <a:pt x="1777" y="2382"/>
                      <a:pt x="1780" y="2378"/>
                    </a:cubicBezTo>
                    <a:cubicBezTo>
                      <a:pt x="1783" y="2373"/>
                      <a:pt x="1789" y="2372"/>
                      <a:pt x="1793" y="2375"/>
                    </a:cubicBezTo>
                    <a:cubicBezTo>
                      <a:pt x="1798" y="2379"/>
                      <a:pt x="1799" y="2385"/>
                      <a:pt x="1796" y="2389"/>
                    </a:cubicBezTo>
                    <a:cubicBezTo>
                      <a:pt x="1793" y="2393"/>
                      <a:pt x="1787" y="2395"/>
                      <a:pt x="1782" y="2391"/>
                    </a:cubicBezTo>
                    <a:close/>
                    <a:moveTo>
                      <a:pt x="1785" y="2145"/>
                    </a:moveTo>
                    <a:cubicBezTo>
                      <a:pt x="1770" y="2151"/>
                      <a:pt x="1756" y="2170"/>
                      <a:pt x="1755" y="2186"/>
                    </a:cubicBezTo>
                    <a:cubicBezTo>
                      <a:pt x="1754" y="2203"/>
                      <a:pt x="1769" y="2208"/>
                      <a:pt x="1773" y="2191"/>
                    </a:cubicBezTo>
                    <a:cubicBezTo>
                      <a:pt x="1777" y="2177"/>
                      <a:pt x="1774" y="2155"/>
                      <a:pt x="1785" y="2145"/>
                    </a:cubicBezTo>
                    <a:close/>
                    <a:moveTo>
                      <a:pt x="1967" y="2249"/>
                    </a:moveTo>
                    <a:cubicBezTo>
                      <a:pt x="1984" y="2231"/>
                      <a:pt x="1993" y="2195"/>
                      <a:pt x="1981" y="2180"/>
                    </a:cubicBezTo>
                    <a:cubicBezTo>
                      <a:pt x="1968" y="2164"/>
                      <a:pt x="1952" y="2177"/>
                      <a:pt x="1963" y="2192"/>
                    </a:cubicBezTo>
                    <a:cubicBezTo>
                      <a:pt x="1969" y="2199"/>
                      <a:pt x="1980" y="2225"/>
                      <a:pt x="1967" y="2249"/>
                    </a:cubicBezTo>
                    <a:close/>
                    <a:moveTo>
                      <a:pt x="1979" y="2243"/>
                    </a:moveTo>
                    <a:cubicBezTo>
                      <a:pt x="1983" y="2235"/>
                      <a:pt x="1992" y="2231"/>
                      <a:pt x="2001" y="2228"/>
                    </a:cubicBezTo>
                    <a:cubicBezTo>
                      <a:pt x="2020" y="2224"/>
                      <a:pt x="2045" y="2233"/>
                      <a:pt x="2058" y="2220"/>
                    </a:cubicBezTo>
                    <a:cubicBezTo>
                      <a:pt x="2064" y="2215"/>
                      <a:pt x="2067" y="2206"/>
                      <a:pt x="2064" y="2198"/>
                    </a:cubicBezTo>
                    <a:cubicBezTo>
                      <a:pt x="2062" y="2194"/>
                      <a:pt x="2059" y="2191"/>
                      <a:pt x="2053" y="2192"/>
                    </a:cubicBezTo>
                    <a:cubicBezTo>
                      <a:pt x="2057" y="2193"/>
                      <a:pt x="2060" y="2199"/>
                      <a:pt x="2058" y="2205"/>
                    </a:cubicBezTo>
                    <a:cubicBezTo>
                      <a:pt x="2055" y="2209"/>
                      <a:pt x="2049" y="2212"/>
                      <a:pt x="2043" y="2211"/>
                    </a:cubicBezTo>
                    <a:cubicBezTo>
                      <a:pt x="2024" y="2208"/>
                      <a:pt x="2006" y="2203"/>
                      <a:pt x="1990" y="2218"/>
                    </a:cubicBezTo>
                    <a:cubicBezTo>
                      <a:pt x="1984" y="2224"/>
                      <a:pt x="1981" y="2232"/>
                      <a:pt x="1979" y="2243"/>
                    </a:cubicBezTo>
                    <a:close/>
                    <a:moveTo>
                      <a:pt x="1891" y="2465"/>
                    </a:moveTo>
                    <a:cubicBezTo>
                      <a:pt x="1895" y="2450"/>
                      <a:pt x="1914" y="2457"/>
                      <a:pt x="1920" y="2458"/>
                    </a:cubicBezTo>
                    <a:cubicBezTo>
                      <a:pt x="1926" y="2459"/>
                      <a:pt x="1929" y="2458"/>
                      <a:pt x="1933" y="2455"/>
                    </a:cubicBezTo>
                    <a:cubicBezTo>
                      <a:pt x="1931" y="2461"/>
                      <a:pt x="1922" y="2472"/>
                      <a:pt x="1916" y="2476"/>
                    </a:cubicBezTo>
                    <a:cubicBezTo>
                      <a:pt x="1908" y="2481"/>
                      <a:pt x="1897" y="2480"/>
                      <a:pt x="1891" y="2469"/>
                    </a:cubicBezTo>
                    <a:cubicBezTo>
                      <a:pt x="1896" y="2471"/>
                      <a:pt x="1905" y="2471"/>
                      <a:pt x="1909" y="2467"/>
                    </a:cubicBezTo>
                    <a:cubicBezTo>
                      <a:pt x="1906" y="2468"/>
                      <a:pt x="1898" y="2468"/>
                      <a:pt x="1891" y="2465"/>
                    </a:cubicBezTo>
                    <a:close/>
                    <a:moveTo>
                      <a:pt x="1671" y="2271"/>
                    </a:moveTo>
                    <a:cubicBezTo>
                      <a:pt x="1670" y="2268"/>
                      <a:pt x="1666" y="2266"/>
                      <a:pt x="1663" y="2269"/>
                    </a:cubicBezTo>
                    <a:cubicBezTo>
                      <a:pt x="1661" y="2270"/>
                      <a:pt x="1662" y="2272"/>
                      <a:pt x="1662" y="2273"/>
                    </a:cubicBezTo>
                    <a:cubicBezTo>
                      <a:pt x="1664" y="2274"/>
                      <a:pt x="1665" y="2273"/>
                      <a:pt x="1665" y="2272"/>
                    </a:cubicBezTo>
                    <a:cubicBezTo>
                      <a:pt x="1665" y="2274"/>
                      <a:pt x="1665" y="2274"/>
                      <a:pt x="1665" y="2275"/>
                    </a:cubicBezTo>
                    <a:cubicBezTo>
                      <a:pt x="1663" y="2277"/>
                      <a:pt x="1660" y="2278"/>
                      <a:pt x="1657" y="2276"/>
                    </a:cubicBezTo>
                    <a:cubicBezTo>
                      <a:pt x="1654" y="2274"/>
                      <a:pt x="1652" y="2271"/>
                      <a:pt x="1654" y="2267"/>
                    </a:cubicBezTo>
                    <a:cubicBezTo>
                      <a:pt x="1655" y="2264"/>
                      <a:pt x="1659" y="2262"/>
                      <a:pt x="1660" y="2259"/>
                    </a:cubicBezTo>
                    <a:cubicBezTo>
                      <a:pt x="1661" y="2256"/>
                      <a:pt x="1658" y="2253"/>
                      <a:pt x="1656" y="2252"/>
                    </a:cubicBezTo>
                    <a:cubicBezTo>
                      <a:pt x="1661" y="2252"/>
                      <a:pt x="1662" y="2252"/>
                      <a:pt x="1664" y="2249"/>
                    </a:cubicBezTo>
                    <a:cubicBezTo>
                      <a:pt x="1667" y="2246"/>
                      <a:pt x="1672" y="2235"/>
                      <a:pt x="1684" y="2240"/>
                    </a:cubicBezTo>
                    <a:cubicBezTo>
                      <a:pt x="1677" y="2235"/>
                      <a:pt x="1669" y="2235"/>
                      <a:pt x="1663" y="2237"/>
                    </a:cubicBezTo>
                    <a:cubicBezTo>
                      <a:pt x="1655" y="2239"/>
                      <a:pt x="1649" y="2246"/>
                      <a:pt x="1646" y="2253"/>
                    </a:cubicBezTo>
                    <a:cubicBezTo>
                      <a:pt x="1643" y="2262"/>
                      <a:pt x="1648" y="2275"/>
                      <a:pt x="1657" y="2280"/>
                    </a:cubicBezTo>
                    <a:cubicBezTo>
                      <a:pt x="1661" y="2282"/>
                      <a:pt x="1668" y="2283"/>
                      <a:pt x="1671" y="2278"/>
                    </a:cubicBezTo>
                    <a:cubicBezTo>
                      <a:pt x="1673" y="2276"/>
                      <a:pt x="1673" y="2274"/>
                      <a:pt x="1671" y="2271"/>
                    </a:cubicBezTo>
                    <a:close/>
                    <a:moveTo>
                      <a:pt x="1664" y="2226"/>
                    </a:moveTo>
                    <a:cubicBezTo>
                      <a:pt x="1646" y="2214"/>
                      <a:pt x="1640" y="2197"/>
                      <a:pt x="1635" y="2188"/>
                    </a:cubicBezTo>
                    <a:cubicBezTo>
                      <a:pt x="1628" y="2179"/>
                      <a:pt x="1619" y="2183"/>
                      <a:pt x="1623" y="2194"/>
                    </a:cubicBezTo>
                    <a:cubicBezTo>
                      <a:pt x="1628" y="2208"/>
                      <a:pt x="1653" y="2224"/>
                      <a:pt x="1664" y="2226"/>
                    </a:cubicBezTo>
                    <a:close/>
                    <a:moveTo>
                      <a:pt x="1850" y="2482"/>
                    </a:moveTo>
                    <a:cubicBezTo>
                      <a:pt x="1853" y="2482"/>
                      <a:pt x="1855" y="2481"/>
                      <a:pt x="1855" y="2479"/>
                    </a:cubicBezTo>
                    <a:cubicBezTo>
                      <a:pt x="1856" y="2477"/>
                      <a:pt x="1854" y="2475"/>
                      <a:pt x="1852" y="2474"/>
                    </a:cubicBezTo>
                    <a:cubicBezTo>
                      <a:pt x="1850" y="2474"/>
                      <a:pt x="1848" y="2475"/>
                      <a:pt x="1847" y="2477"/>
                    </a:cubicBezTo>
                    <a:cubicBezTo>
                      <a:pt x="1847" y="2479"/>
                      <a:pt x="1848" y="2481"/>
                      <a:pt x="1850" y="2482"/>
                    </a:cubicBezTo>
                    <a:close/>
                    <a:moveTo>
                      <a:pt x="1862" y="2507"/>
                    </a:moveTo>
                    <a:cubicBezTo>
                      <a:pt x="1866" y="2508"/>
                      <a:pt x="1870" y="2506"/>
                      <a:pt x="1871" y="2502"/>
                    </a:cubicBezTo>
                    <a:cubicBezTo>
                      <a:pt x="1872" y="2498"/>
                      <a:pt x="1869" y="2494"/>
                      <a:pt x="1865" y="2493"/>
                    </a:cubicBezTo>
                    <a:cubicBezTo>
                      <a:pt x="1861" y="2492"/>
                      <a:pt x="1857" y="2494"/>
                      <a:pt x="1857" y="2498"/>
                    </a:cubicBezTo>
                    <a:cubicBezTo>
                      <a:pt x="1856" y="2502"/>
                      <a:pt x="1858" y="2506"/>
                      <a:pt x="1862" y="2507"/>
                    </a:cubicBezTo>
                    <a:close/>
                    <a:moveTo>
                      <a:pt x="1853" y="2494"/>
                    </a:moveTo>
                    <a:cubicBezTo>
                      <a:pt x="1856" y="2495"/>
                      <a:pt x="1859" y="2493"/>
                      <a:pt x="1860" y="2490"/>
                    </a:cubicBezTo>
                    <a:cubicBezTo>
                      <a:pt x="1861" y="2487"/>
                      <a:pt x="1859" y="2484"/>
                      <a:pt x="1856" y="2484"/>
                    </a:cubicBezTo>
                    <a:cubicBezTo>
                      <a:pt x="1853" y="2483"/>
                      <a:pt x="1850" y="2485"/>
                      <a:pt x="1849" y="2488"/>
                    </a:cubicBezTo>
                    <a:cubicBezTo>
                      <a:pt x="1849" y="2491"/>
                      <a:pt x="1851" y="2493"/>
                      <a:pt x="1853" y="2494"/>
                    </a:cubicBezTo>
                    <a:close/>
                    <a:moveTo>
                      <a:pt x="1887" y="2504"/>
                    </a:moveTo>
                    <a:cubicBezTo>
                      <a:pt x="1870" y="2512"/>
                      <a:pt x="1883" y="2534"/>
                      <a:pt x="1886" y="2542"/>
                    </a:cubicBezTo>
                    <a:cubicBezTo>
                      <a:pt x="1888" y="2549"/>
                      <a:pt x="1889" y="2554"/>
                      <a:pt x="1886" y="2559"/>
                    </a:cubicBezTo>
                    <a:cubicBezTo>
                      <a:pt x="1892" y="2555"/>
                      <a:pt x="1905" y="2541"/>
                      <a:pt x="1908" y="2532"/>
                    </a:cubicBezTo>
                    <a:cubicBezTo>
                      <a:pt x="1912" y="2520"/>
                      <a:pt x="1908" y="2507"/>
                      <a:pt x="1893" y="2502"/>
                    </a:cubicBezTo>
                    <a:cubicBezTo>
                      <a:pt x="1897" y="2508"/>
                      <a:pt x="1899" y="2519"/>
                      <a:pt x="1895" y="2526"/>
                    </a:cubicBezTo>
                    <a:cubicBezTo>
                      <a:pt x="1896" y="2522"/>
                      <a:pt x="1893" y="2511"/>
                      <a:pt x="1887" y="2504"/>
                    </a:cubicBezTo>
                    <a:close/>
                    <a:moveTo>
                      <a:pt x="1906" y="2496"/>
                    </a:moveTo>
                    <a:cubicBezTo>
                      <a:pt x="1934" y="2521"/>
                      <a:pt x="1986" y="2516"/>
                      <a:pt x="2000" y="2489"/>
                    </a:cubicBezTo>
                    <a:cubicBezTo>
                      <a:pt x="2012" y="2467"/>
                      <a:pt x="1992" y="2457"/>
                      <a:pt x="1977" y="2474"/>
                    </a:cubicBezTo>
                    <a:cubicBezTo>
                      <a:pt x="1967" y="2486"/>
                      <a:pt x="1941" y="2515"/>
                      <a:pt x="1906" y="2496"/>
                    </a:cubicBezTo>
                    <a:close/>
                    <a:moveTo>
                      <a:pt x="1919" y="2181"/>
                    </a:moveTo>
                    <a:cubicBezTo>
                      <a:pt x="1921" y="2179"/>
                      <a:pt x="1920" y="2176"/>
                      <a:pt x="1918" y="2174"/>
                    </a:cubicBezTo>
                    <a:cubicBezTo>
                      <a:pt x="1916" y="2173"/>
                      <a:pt x="1913" y="2173"/>
                      <a:pt x="1912" y="2175"/>
                    </a:cubicBezTo>
                    <a:cubicBezTo>
                      <a:pt x="1910" y="2177"/>
                      <a:pt x="1911" y="2180"/>
                      <a:pt x="1913" y="2182"/>
                    </a:cubicBezTo>
                    <a:cubicBezTo>
                      <a:pt x="1915" y="2183"/>
                      <a:pt x="1918" y="2183"/>
                      <a:pt x="1919" y="2181"/>
                    </a:cubicBezTo>
                    <a:close/>
                    <a:moveTo>
                      <a:pt x="1932" y="2185"/>
                    </a:moveTo>
                    <a:cubicBezTo>
                      <a:pt x="1934" y="2183"/>
                      <a:pt x="1934" y="2179"/>
                      <a:pt x="1931" y="2177"/>
                    </a:cubicBezTo>
                    <a:cubicBezTo>
                      <a:pt x="1929" y="2175"/>
                      <a:pt x="1925" y="2176"/>
                      <a:pt x="1923" y="2178"/>
                    </a:cubicBezTo>
                    <a:cubicBezTo>
                      <a:pt x="1921" y="2181"/>
                      <a:pt x="1922" y="2184"/>
                      <a:pt x="1924" y="2186"/>
                    </a:cubicBezTo>
                    <a:cubicBezTo>
                      <a:pt x="1927" y="2188"/>
                      <a:pt x="1930" y="2188"/>
                      <a:pt x="1932" y="2185"/>
                    </a:cubicBezTo>
                    <a:close/>
                    <a:moveTo>
                      <a:pt x="1948" y="2194"/>
                    </a:moveTo>
                    <a:cubicBezTo>
                      <a:pt x="1950" y="2190"/>
                      <a:pt x="1950" y="2186"/>
                      <a:pt x="1946" y="2183"/>
                    </a:cubicBezTo>
                    <a:cubicBezTo>
                      <a:pt x="1943" y="2180"/>
                      <a:pt x="1938" y="2181"/>
                      <a:pt x="1935" y="2184"/>
                    </a:cubicBezTo>
                    <a:cubicBezTo>
                      <a:pt x="1933" y="2188"/>
                      <a:pt x="1934" y="2193"/>
                      <a:pt x="1937" y="2195"/>
                    </a:cubicBezTo>
                    <a:cubicBezTo>
                      <a:pt x="1940" y="2198"/>
                      <a:pt x="1945" y="2197"/>
                      <a:pt x="1948" y="2194"/>
                    </a:cubicBezTo>
                    <a:close/>
                    <a:moveTo>
                      <a:pt x="1910" y="2244"/>
                    </a:moveTo>
                    <a:cubicBezTo>
                      <a:pt x="1903" y="2245"/>
                      <a:pt x="1893" y="2242"/>
                      <a:pt x="1887" y="2234"/>
                    </a:cubicBezTo>
                    <a:cubicBezTo>
                      <a:pt x="1878" y="2221"/>
                      <a:pt x="1881" y="2206"/>
                      <a:pt x="1894" y="2196"/>
                    </a:cubicBezTo>
                    <a:cubicBezTo>
                      <a:pt x="1916" y="2178"/>
                      <a:pt x="1894" y="2151"/>
                      <a:pt x="1870" y="2171"/>
                    </a:cubicBezTo>
                    <a:cubicBezTo>
                      <a:pt x="1858" y="2180"/>
                      <a:pt x="1854" y="2198"/>
                      <a:pt x="1857" y="2211"/>
                    </a:cubicBezTo>
                    <a:cubicBezTo>
                      <a:pt x="1862" y="2235"/>
                      <a:pt x="1889" y="2256"/>
                      <a:pt x="1910" y="2244"/>
                    </a:cubicBezTo>
                    <a:close/>
                    <a:moveTo>
                      <a:pt x="1834" y="2196"/>
                    </a:moveTo>
                    <a:cubicBezTo>
                      <a:pt x="1804" y="2237"/>
                      <a:pt x="1734" y="2246"/>
                      <a:pt x="1706" y="2214"/>
                    </a:cubicBezTo>
                    <a:cubicBezTo>
                      <a:pt x="1684" y="2189"/>
                      <a:pt x="1708" y="2170"/>
                      <a:pt x="1733" y="2188"/>
                    </a:cubicBezTo>
                    <a:cubicBezTo>
                      <a:pt x="1750" y="2201"/>
                      <a:pt x="1793" y="2231"/>
                      <a:pt x="1834" y="2196"/>
                    </a:cubicBezTo>
                    <a:close/>
                    <a:moveTo>
                      <a:pt x="1833" y="2214"/>
                    </a:moveTo>
                    <a:cubicBezTo>
                      <a:pt x="1821" y="2261"/>
                      <a:pt x="1807" y="2273"/>
                      <a:pt x="1782" y="2299"/>
                    </a:cubicBezTo>
                    <a:cubicBezTo>
                      <a:pt x="1775" y="2307"/>
                      <a:pt x="1770" y="2317"/>
                      <a:pt x="1770" y="2325"/>
                    </a:cubicBezTo>
                    <a:cubicBezTo>
                      <a:pt x="1771" y="2337"/>
                      <a:pt x="1777" y="2348"/>
                      <a:pt x="1783" y="2353"/>
                    </a:cubicBezTo>
                    <a:cubicBezTo>
                      <a:pt x="1763" y="2355"/>
                      <a:pt x="1753" y="2330"/>
                      <a:pt x="1751" y="2320"/>
                    </a:cubicBezTo>
                    <a:cubicBezTo>
                      <a:pt x="1748" y="2300"/>
                      <a:pt x="1757" y="2277"/>
                      <a:pt x="1773" y="2263"/>
                    </a:cubicBezTo>
                    <a:cubicBezTo>
                      <a:pt x="1790" y="2247"/>
                      <a:pt x="1817" y="2233"/>
                      <a:pt x="1833" y="2214"/>
                    </a:cubicBezTo>
                    <a:close/>
                    <a:moveTo>
                      <a:pt x="1851" y="2263"/>
                    </a:moveTo>
                    <a:cubicBezTo>
                      <a:pt x="1851" y="2274"/>
                      <a:pt x="1858" y="2285"/>
                      <a:pt x="1865" y="2293"/>
                    </a:cubicBezTo>
                    <a:cubicBezTo>
                      <a:pt x="1873" y="2302"/>
                      <a:pt x="1889" y="2311"/>
                      <a:pt x="1901" y="2306"/>
                    </a:cubicBezTo>
                    <a:cubicBezTo>
                      <a:pt x="1907" y="2319"/>
                      <a:pt x="1918" y="2325"/>
                      <a:pt x="1928" y="2331"/>
                    </a:cubicBezTo>
                    <a:cubicBezTo>
                      <a:pt x="1942" y="2338"/>
                      <a:pt x="1954" y="2351"/>
                      <a:pt x="1950" y="2364"/>
                    </a:cubicBezTo>
                    <a:cubicBezTo>
                      <a:pt x="1964" y="2355"/>
                      <a:pt x="1956" y="2327"/>
                      <a:pt x="1947" y="2316"/>
                    </a:cubicBezTo>
                    <a:cubicBezTo>
                      <a:pt x="1933" y="2300"/>
                      <a:pt x="1911" y="2297"/>
                      <a:pt x="1889" y="2292"/>
                    </a:cubicBezTo>
                    <a:cubicBezTo>
                      <a:pt x="1877" y="2289"/>
                      <a:pt x="1862" y="2281"/>
                      <a:pt x="1851" y="2263"/>
                    </a:cubicBezTo>
                    <a:close/>
                    <a:moveTo>
                      <a:pt x="1989" y="2526"/>
                    </a:moveTo>
                    <a:cubicBezTo>
                      <a:pt x="2002" y="2521"/>
                      <a:pt x="2029" y="2506"/>
                      <a:pt x="2031" y="2486"/>
                    </a:cubicBezTo>
                    <a:cubicBezTo>
                      <a:pt x="2032" y="2486"/>
                      <a:pt x="2034" y="2484"/>
                      <a:pt x="2035" y="2481"/>
                    </a:cubicBezTo>
                    <a:cubicBezTo>
                      <a:pt x="2037" y="2493"/>
                      <a:pt x="2030" y="2505"/>
                      <a:pt x="2019" y="2513"/>
                    </a:cubicBezTo>
                    <a:cubicBezTo>
                      <a:pt x="2009" y="2521"/>
                      <a:pt x="1997" y="2525"/>
                      <a:pt x="1989" y="2526"/>
                    </a:cubicBezTo>
                    <a:close/>
                    <a:moveTo>
                      <a:pt x="2001" y="2455"/>
                    </a:moveTo>
                    <a:cubicBezTo>
                      <a:pt x="2004" y="2454"/>
                      <a:pt x="2005" y="2450"/>
                      <a:pt x="2003" y="2447"/>
                    </a:cubicBezTo>
                    <a:cubicBezTo>
                      <a:pt x="2001" y="2444"/>
                      <a:pt x="1997" y="2443"/>
                      <a:pt x="1994" y="2445"/>
                    </a:cubicBezTo>
                    <a:cubicBezTo>
                      <a:pt x="1991" y="2447"/>
                      <a:pt x="1991" y="2451"/>
                      <a:pt x="1992" y="2454"/>
                    </a:cubicBezTo>
                    <a:cubicBezTo>
                      <a:pt x="1994" y="2456"/>
                      <a:pt x="1998" y="2457"/>
                      <a:pt x="2001" y="2455"/>
                    </a:cubicBezTo>
                    <a:close/>
                    <a:moveTo>
                      <a:pt x="2016" y="2467"/>
                    </a:moveTo>
                    <a:cubicBezTo>
                      <a:pt x="2019" y="2465"/>
                      <a:pt x="2020" y="2460"/>
                      <a:pt x="2018" y="2456"/>
                    </a:cubicBezTo>
                    <a:cubicBezTo>
                      <a:pt x="2016" y="2453"/>
                      <a:pt x="2011" y="2452"/>
                      <a:pt x="2007" y="2454"/>
                    </a:cubicBezTo>
                    <a:cubicBezTo>
                      <a:pt x="2004" y="2456"/>
                      <a:pt x="2003" y="2461"/>
                      <a:pt x="2005" y="2465"/>
                    </a:cubicBezTo>
                    <a:cubicBezTo>
                      <a:pt x="2007" y="2468"/>
                      <a:pt x="2012" y="2469"/>
                      <a:pt x="2016" y="2467"/>
                    </a:cubicBezTo>
                    <a:close/>
                    <a:moveTo>
                      <a:pt x="2031" y="2485"/>
                    </a:moveTo>
                    <a:cubicBezTo>
                      <a:pt x="2036" y="2482"/>
                      <a:pt x="2037" y="2475"/>
                      <a:pt x="2034" y="2471"/>
                    </a:cubicBezTo>
                    <a:cubicBezTo>
                      <a:pt x="2031" y="2466"/>
                      <a:pt x="2025" y="2464"/>
                      <a:pt x="2020" y="2467"/>
                    </a:cubicBezTo>
                    <a:cubicBezTo>
                      <a:pt x="2015" y="2471"/>
                      <a:pt x="2014" y="2477"/>
                      <a:pt x="2017" y="2482"/>
                    </a:cubicBezTo>
                    <a:cubicBezTo>
                      <a:pt x="2020" y="2486"/>
                      <a:pt x="2026" y="2488"/>
                      <a:pt x="2031" y="2485"/>
                    </a:cubicBezTo>
                    <a:close/>
                    <a:moveTo>
                      <a:pt x="2010" y="2560"/>
                    </a:moveTo>
                    <a:cubicBezTo>
                      <a:pt x="2014" y="2558"/>
                      <a:pt x="2015" y="2553"/>
                      <a:pt x="2012" y="2550"/>
                    </a:cubicBezTo>
                    <a:cubicBezTo>
                      <a:pt x="2010" y="2546"/>
                      <a:pt x="2006" y="2545"/>
                      <a:pt x="2002" y="2547"/>
                    </a:cubicBezTo>
                    <a:cubicBezTo>
                      <a:pt x="1999" y="2550"/>
                      <a:pt x="1998" y="2554"/>
                      <a:pt x="2000" y="2558"/>
                    </a:cubicBezTo>
                    <a:cubicBezTo>
                      <a:pt x="2002" y="2561"/>
                      <a:pt x="2007" y="2562"/>
                      <a:pt x="2010" y="2560"/>
                    </a:cubicBezTo>
                    <a:close/>
                    <a:moveTo>
                      <a:pt x="1785" y="2029"/>
                    </a:moveTo>
                    <a:cubicBezTo>
                      <a:pt x="1777" y="2030"/>
                      <a:pt x="1770" y="2041"/>
                      <a:pt x="1775" y="2048"/>
                    </a:cubicBezTo>
                    <a:cubicBezTo>
                      <a:pt x="1773" y="2053"/>
                      <a:pt x="1767" y="2057"/>
                      <a:pt x="1760" y="2055"/>
                    </a:cubicBezTo>
                    <a:cubicBezTo>
                      <a:pt x="1750" y="2053"/>
                      <a:pt x="1741" y="2040"/>
                      <a:pt x="1744" y="2030"/>
                    </a:cubicBezTo>
                    <a:cubicBezTo>
                      <a:pt x="1729" y="2053"/>
                      <a:pt x="1758" y="2082"/>
                      <a:pt x="1784" y="2073"/>
                    </a:cubicBezTo>
                    <a:cubicBezTo>
                      <a:pt x="1798" y="2067"/>
                      <a:pt x="1804" y="2055"/>
                      <a:pt x="1803" y="2045"/>
                    </a:cubicBezTo>
                    <a:cubicBezTo>
                      <a:pt x="1802" y="2036"/>
                      <a:pt x="1795" y="2028"/>
                      <a:pt x="1785" y="2029"/>
                    </a:cubicBezTo>
                    <a:close/>
                    <a:moveTo>
                      <a:pt x="1847" y="2023"/>
                    </a:moveTo>
                    <a:cubicBezTo>
                      <a:pt x="1837" y="2045"/>
                      <a:pt x="1818" y="2050"/>
                      <a:pt x="1810" y="2058"/>
                    </a:cubicBezTo>
                    <a:cubicBezTo>
                      <a:pt x="1801" y="2067"/>
                      <a:pt x="1812" y="2077"/>
                      <a:pt x="1823" y="2069"/>
                    </a:cubicBezTo>
                    <a:cubicBezTo>
                      <a:pt x="1836" y="2061"/>
                      <a:pt x="1845" y="2041"/>
                      <a:pt x="1847" y="2023"/>
                    </a:cubicBezTo>
                    <a:close/>
                    <a:moveTo>
                      <a:pt x="1832" y="2111"/>
                    </a:moveTo>
                    <a:cubicBezTo>
                      <a:pt x="1830" y="2104"/>
                      <a:pt x="1820" y="2099"/>
                      <a:pt x="1815" y="2100"/>
                    </a:cubicBezTo>
                    <a:cubicBezTo>
                      <a:pt x="1813" y="2091"/>
                      <a:pt x="1828" y="2082"/>
                      <a:pt x="1836" y="2092"/>
                    </a:cubicBezTo>
                    <a:cubicBezTo>
                      <a:pt x="1842" y="2097"/>
                      <a:pt x="1840" y="2108"/>
                      <a:pt x="1832" y="2111"/>
                    </a:cubicBezTo>
                    <a:close/>
                    <a:moveTo>
                      <a:pt x="1807" y="2136"/>
                    </a:moveTo>
                    <a:cubicBezTo>
                      <a:pt x="1811" y="2134"/>
                      <a:pt x="1814" y="2129"/>
                      <a:pt x="1812" y="2125"/>
                    </a:cubicBezTo>
                    <a:cubicBezTo>
                      <a:pt x="1808" y="2117"/>
                      <a:pt x="1798" y="2119"/>
                      <a:pt x="1796" y="2126"/>
                    </a:cubicBezTo>
                    <a:cubicBezTo>
                      <a:pt x="1794" y="2131"/>
                      <a:pt x="1797" y="2135"/>
                      <a:pt x="1792" y="2140"/>
                    </a:cubicBezTo>
                    <a:cubicBezTo>
                      <a:pt x="1798" y="2136"/>
                      <a:pt x="1801" y="2138"/>
                      <a:pt x="1807" y="2136"/>
                    </a:cubicBezTo>
                    <a:close/>
                    <a:moveTo>
                      <a:pt x="1882" y="2105"/>
                    </a:moveTo>
                    <a:cubicBezTo>
                      <a:pt x="1890" y="2124"/>
                      <a:pt x="1924" y="2142"/>
                      <a:pt x="1937" y="2125"/>
                    </a:cubicBezTo>
                    <a:cubicBezTo>
                      <a:pt x="1941" y="2128"/>
                      <a:pt x="1940" y="2134"/>
                      <a:pt x="1936" y="2138"/>
                    </a:cubicBezTo>
                    <a:cubicBezTo>
                      <a:pt x="1931" y="2143"/>
                      <a:pt x="1921" y="2144"/>
                      <a:pt x="1915" y="2138"/>
                    </a:cubicBezTo>
                    <a:cubicBezTo>
                      <a:pt x="1910" y="2144"/>
                      <a:pt x="1887" y="2131"/>
                      <a:pt x="1882" y="2105"/>
                    </a:cubicBezTo>
                    <a:close/>
                    <a:moveTo>
                      <a:pt x="1666" y="1909"/>
                    </a:moveTo>
                    <a:cubicBezTo>
                      <a:pt x="1663" y="1921"/>
                      <a:pt x="1665" y="1932"/>
                      <a:pt x="1673" y="1940"/>
                    </a:cubicBezTo>
                    <a:cubicBezTo>
                      <a:pt x="1680" y="1947"/>
                      <a:pt x="1689" y="1950"/>
                      <a:pt x="1698" y="1950"/>
                    </a:cubicBezTo>
                    <a:cubicBezTo>
                      <a:pt x="1702" y="1950"/>
                      <a:pt x="1705" y="1949"/>
                      <a:pt x="1708" y="1947"/>
                    </a:cubicBezTo>
                    <a:cubicBezTo>
                      <a:pt x="1707" y="1948"/>
                      <a:pt x="1706" y="1948"/>
                      <a:pt x="1705" y="1948"/>
                    </a:cubicBezTo>
                    <a:cubicBezTo>
                      <a:pt x="1697" y="1948"/>
                      <a:pt x="1690" y="1942"/>
                      <a:pt x="1690" y="1934"/>
                    </a:cubicBezTo>
                    <a:cubicBezTo>
                      <a:pt x="1690" y="1925"/>
                      <a:pt x="1696" y="1919"/>
                      <a:pt x="1704" y="1918"/>
                    </a:cubicBezTo>
                    <a:cubicBezTo>
                      <a:pt x="1716" y="1918"/>
                      <a:pt x="1723" y="1931"/>
                      <a:pt x="1718" y="1941"/>
                    </a:cubicBezTo>
                    <a:cubicBezTo>
                      <a:pt x="1714" y="1948"/>
                      <a:pt x="1705" y="1952"/>
                      <a:pt x="1698" y="1952"/>
                    </a:cubicBezTo>
                    <a:cubicBezTo>
                      <a:pt x="1688" y="1953"/>
                      <a:pt x="1678" y="1949"/>
                      <a:pt x="1671" y="1943"/>
                    </a:cubicBezTo>
                    <a:cubicBezTo>
                      <a:pt x="1662" y="1933"/>
                      <a:pt x="1659" y="1921"/>
                      <a:pt x="1661" y="1908"/>
                    </a:cubicBezTo>
                    <a:cubicBezTo>
                      <a:pt x="1664" y="1898"/>
                      <a:pt x="1669" y="1890"/>
                      <a:pt x="1676" y="1885"/>
                    </a:cubicBezTo>
                    <a:cubicBezTo>
                      <a:pt x="1674" y="1885"/>
                      <a:pt x="1672" y="1886"/>
                      <a:pt x="1669" y="1887"/>
                    </a:cubicBezTo>
                    <a:cubicBezTo>
                      <a:pt x="1659" y="1889"/>
                      <a:pt x="1651" y="1889"/>
                      <a:pt x="1641" y="1889"/>
                    </a:cubicBezTo>
                    <a:cubicBezTo>
                      <a:pt x="1638" y="1889"/>
                      <a:pt x="1636" y="1889"/>
                      <a:pt x="1633" y="1888"/>
                    </a:cubicBezTo>
                    <a:cubicBezTo>
                      <a:pt x="1628" y="1888"/>
                      <a:pt x="1624" y="1887"/>
                      <a:pt x="1620" y="1886"/>
                    </a:cubicBezTo>
                    <a:cubicBezTo>
                      <a:pt x="1618" y="1885"/>
                      <a:pt x="1605" y="1880"/>
                      <a:pt x="1606" y="1877"/>
                    </a:cubicBezTo>
                    <a:cubicBezTo>
                      <a:pt x="1607" y="1877"/>
                      <a:pt x="1614" y="1879"/>
                      <a:pt x="1616" y="1880"/>
                    </a:cubicBezTo>
                    <a:cubicBezTo>
                      <a:pt x="1622" y="1882"/>
                      <a:pt x="1627" y="1883"/>
                      <a:pt x="1634" y="1883"/>
                    </a:cubicBezTo>
                    <a:cubicBezTo>
                      <a:pt x="1636" y="1884"/>
                      <a:pt x="1639" y="1884"/>
                      <a:pt x="1641" y="1884"/>
                    </a:cubicBezTo>
                    <a:cubicBezTo>
                      <a:pt x="1651" y="1885"/>
                      <a:pt x="1659" y="1884"/>
                      <a:pt x="1668" y="1882"/>
                    </a:cubicBezTo>
                    <a:cubicBezTo>
                      <a:pt x="1669" y="1882"/>
                      <a:pt x="1670" y="1882"/>
                      <a:pt x="1672" y="1882"/>
                    </a:cubicBezTo>
                    <a:cubicBezTo>
                      <a:pt x="1669" y="1882"/>
                      <a:pt x="1666" y="1881"/>
                      <a:pt x="1662" y="1881"/>
                    </a:cubicBezTo>
                    <a:cubicBezTo>
                      <a:pt x="1654" y="1880"/>
                      <a:pt x="1647" y="1878"/>
                      <a:pt x="1640" y="1875"/>
                    </a:cubicBezTo>
                    <a:cubicBezTo>
                      <a:pt x="1620" y="1863"/>
                      <a:pt x="1619" y="1842"/>
                      <a:pt x="1627" y="1824"/>
                    </a:cubicBezTo>
                    <a:cubicBezTo>
                      <a:pt x="1635" y="1809"/>
                      <a:pt x="1649" y="1797"/>
                      <a:pt x="1666" y="1795"/>
                    </a:cubicBezTo>
                    <a:cubicBezTo>
                      <a:pt x="1681" y="1794"/>
                      <a:pt x="1692" y="1802"/>
                      <a:pt x="1697" y="1816"/>
                    </a:cubicBezTo>
                    <a:cubicBezTo>
                      <a:pt x="1699" y="1822"/>
                      <a:pt x="1700" y="1828"/>
                      <a:pt x="1698" y="1834"/>
                    </a:cubicBezTo>
                    <a:cubicBezTo>
                      <a:pt x="1697" y="1840"/>
                      <a:pt x="1695" y="1844"/>
                      <a:pt x="1690" y="1847"/>
                    </a:cubicBezTo>
                    <a:cubicBezTo>
                      <a:pt x="1684" y="1851"/>
                      <a:pt x="1678" y="1852"/>
                      <a:pt x="1672" y="1849"/>
                    </a:cubicBezTo>
                    <a:cubicBezTo>
                      <a:pt x="1668" y="1847"/>
                      <a:pt x="1665" y="1845"/>
                      <a:pt x="1664" y="1841"/>
                    </a:cubicBezTo>
                    <a:cubicBezTo>
                      <a:pt x="1662" y="1837"/>
                      <a:pt x="1663" y="1832"/>
                      <a:pt x="1666" y="1828"/>
                    </a:cubicBezTo>
                    <a:cubicBezTo>
                      <a:pt x="1669" y="1824"/>
                      <a:pt x="1673" y="1821"/>
                      <a:pt x="1679" y="1822"/>
                    </a:cubicBezTo>
                    <a:cubicBezTo>
                      <a:pt x="1684" y="1823"/>
                      <a:pt x="1687" y="1828"/>
                      <a:pt x="1688" y="1833"/>
                    </a:cubicBezTo>
                    <a:cubicBezTo>
                      <a:pt x="1688" y="1839"/>
                      <a:pt x="1683" y="1845"/>
                      <a:pt x="1677" y="1845"/>
                    </a:cubicBezTo>
                    <a:cubicBezTo>
                      <a:pt x="1670" y="1845"/>
                      <a:pt x="1665" y="1840"/>
                      <a:pt x="1665" y="1834"/>
                    </a:cubicBezTo>
                    <a:cubicBezTo>
                      <a:pt x="1665" y="1831"/>
                      <a:pt x="1666" y="1829"/>
                      <a:pt x="1667" y="1827"/>
                    </a:cubicBezTo>
                    <a:cubicBezTo>
                      <a:pt x="1667" y="1828"/>
                      <a:pt x="1666" y="1828"/>
                      <a:pt x="1666" y="1828"/>
                    </a:cubicBezTo>
                    <a:cubicBezTo>
                      <a:pt x="1664" y="1832"/>
                      <a:pt x="1663" y="1837"/>
                      <a:pt x="1664" y="1841"/>
                    </a:cubicBezTo>
                    <a:cubicBezTo>
                      <a:pt x="1666" y="1845"/>
                      <a:pt x="1668" y="1847"/>
                      <a:pt x="1672" y="1848"/>
                    </a:cubicBezTo>
                    <a:cubicBezTo>
                      <a:pt x="1678" y="1851"/>
                      <a:pt x="1684" y="1850"/>
                      <a:pt x="1689" y="1846"/>
                    </a:cubicBezTo>
                    <a:cubicBezTo>
                      <a:pt x="1694" y="1843"/>
                      <a:pt x="1696" y="1839"/>
                      <a:pt x="1697" y="1834"/>
                    </a:cubicBezTo>
                    <a:cubicBezTo>
                      <a:pt x="1698" y="1828"/>
                      <a:pt x="1698" y="1823"/>
                      <a:pt x="1696" y="1817"/>
                    </a:cubicBezTo>
                    <a:cubicBezTo>
                      <a:pt x="1691" y="1804"/>
                      <a:pt x="1680" y="1797"/>
                      <a:pt x="1666" y="1798"/>
                    </a:cubicBezTo>
                    <a:cubicBezTo>
                      <a:pt x="1649" y="1799"/>
                      <a:pt x="1636" y="1812"/>
                      <a:pt x="1630" y="1827"/>
                    </a:cubicBezTo>
                    <a:cubicBezTo>
                      <a:pt x="1623" y="1843"/>
                      <a:pt x="1624" y="1861"/>
                      <a:pt x="1642" y="1871"/>
                    </a:cubicBezTo>
                    <a:cubicBezTo>
                      <a:pt x="1649" y="1874"/>
                      <a:pt x="1655" y="1875"/>
                      <a:pt x="1663" y="1876"/>
                    </a:cubicBezTo>
                    <a:cubicBezTo>
                      <a:pt x="1668" y="1877"/>
                      <a:pt x="1673" y="1877"/>
                      <a:pt x="1678" y="1877"/>
                    </a:cubicBezTo>
                    <a:cubicBezTo>
                      <a:pt x="1695" y="1876"/>
                      <a:pt x="1711" y="1870"/>
                      <a:pt x="1728" y="1873"/>
                    </a:cubicBezTo>
                    <a:cubicBezTo>
                      <a:pt x="1745" y="1875"/>
                      <a:pt x="1760" y="1884"/>
                      <a:pt x="1771" y="1900"/>
                    </a:cubicBezTo>
                    <a:cubicBezTo>
                      <a:pt x="1777" y="1908"/>
                      <a:pt x="1780" y="1915"/>
                      <a:pt x="1782" y="1924"/>
                    </a:cubicBezTo>
                    <a:cubicBezTo>
                      <a:pt x="1782" y="1928"/>
                      <a:pt x="1783" y="1932"/>
                      <a:pt x="1783" y="1936"/>
                    </a:cubicBezTo>
                    <a:cubicBezTo>
                      <a:pt x="1785" y="1933"/>
                      <a:pt x="1786" y="1931"/>
                      <a:pt x="1789" y="1929"/>
                    </a:cubicBezTo>
                    <a:cubicBezTo>
                      <a:pt x="1797" y="1921"/>
                      <a:pt x="1809" y="1919"/>
                      <a:pt x="1819" y="1924"/>
                    </a:cubicBezTo>
                    <a:cubicBezTo>
                      <a:pt x="1828" y="1928"/>
                      <a:pt x="1836" y="1938"/>
                      <a:pt x="1836" y="1948"/>
                    </a:cubicBezTo>
                    <a:cubicBezTo>
                      <a:pt x="1835" y="1958"/>
                      <a:pt x="1830" y="1966"/>
                      <a:pt x="1822" y="1969"/>
                    </a:cubicBezTo>
                    <a:cubicBezTo>
                      <a:pt x="1817" y="1970"/>
                      <a:pt x="1811" y="1970"/>
                      <a:pt x="1807" y="1967"/>
                    </a:cubicBezTo>
                    <a:cubicBezTo>
                      <a:pt x="1805" y="1966"/>
                      <a:pt x="1802" y="1963"/>
                      <a:pt x="1801" y="1961"/>
                    </a:cubicBezTo>
                    <a:cubicBezTo>
                      <a:pt x="1799" y="1955"/>
                      <a:pt x="1800" y="1950"/>
                      <a:pt x="1805" y="1947"/>
                    </a:cubicBezTo>
                    <a:cubicBezTo>
                      <a:pt x="1809" y="1943"/>
                      <a:pt x="1816" y="1945"/>
                      <a:pt x="1819" y="1949"/>
                    </a:cubicBezTo>
                    <a:cubicBezTo>
                      <a:pt x="1823" y="1954"/>
                      <a:pt x="1822" y="1961"/>
                      <a:pt x="1817" y="1964"/>
                    </a:cubicBezTo>
                    <a:cubicBezTo>
                      <a:pt x="1813" y="1967"/>
                      <a:pt x="1807" y="1967"/>
                      <a:pt x="1804" y="1964"/>
                    </a:cubicBezTo>
                    <a:cubicBezTo>
                      <a:pt x="1808" y="1969"/>
                      <a:pt x="1815" y="1970"/>
                      <a:pt x="1822" y="1968"/>
                    </a:cubicBezTo>
                    <a:cubicBezTo>
                      <a:pt x="1830" y="1965"/>
                      <a:pt x="1834" y="1957"/>
                      <a:pt x="1835" y="1948"/>
                    </a:cubicBezTo>
                    <a:cubicBezTo>
                      <a:pt x="1834" y="1938"/>
                      <a:pt x="1828" y="1930"/>
                      <a:pt x="1819" y="1926"/>
                    </a:cubicBezTo>
                    <a:cubicBezTo>
                      <a:pt x="1813" y="1923"/>
                      <a:pt x="1807" y="1923"/>
                      <a:pt x="1801" y="1924"/>
                    </a:cubicBezTo>
                    <a:cubicBezTo>
                      <a:pt x="1782" y="1929"/>
                      <a:pt x="1785" y="1952"/>
                      <a:pt x="1774" y="1972"/>
                    </a:cubicBezTo>
                    <a:cubicBezTo>
                      <a:pt x="1763" y="1991"/>
                      <a:pt x="1745" y="2007"/>
                      <a:pt x="1724" y="2016"/>
                    </a:cubicBezTo>
                    <a:cubicBezTo>
                      <a:pt x="1750" y="2000"/>
                      <a:pt x="1772" y="1981"/>
                      <a:pt x="1778" y="1950"/>
                    </a:cubicBezTo>
                    <a:cubicBezTo>
                      <a:pt x="1780" y="1941"/>
                      <a:pt x="1779" y="1934"/>
                      <a:pt x="1777" y="1925"/>
                    </a:cubicBezTo>
                    <a:cubicBezTo>
                      <a:pt x="1775" y="1917"/>
                      <a:pt x="1773" y="1910"/>
                      <a:pt x="1768" y="1903"/>
                    </a:cubicBezTo>
                    <a:cubicBezTo>
                      <a:pt x="1752" y="1881"/>
                      <a:pt x="1729" y="1874"/>
                      <a:pt x="1705" y="1878"/>
                    </a:cubicBezTo>
                    <a:cubicBezTo>
                      <a:pt x="1686" y="1881"/>
                      <a:pt x="1671" y="1890"/>
                      <a:pt x="1666" y="1909"/>
                    </a:cubicBezTo>
                    <a:close/>
                    <a:moveTo>
                      <a:pt x="1474" y="1831"/>
                    </a:moveTo>
                    <a:cubicBezTo>
                      <a:pt x="1476" y="1830"/>
                      <a:pt x="1479" y="1830"/>
                      <a:pt x="1481" y="1833"/>
                    </a:cubicBezTo>
                    <a:cubicBezTo>
                      <a:pt x="1483" y="1835"/>
                      <a:pt x="1482" y="1838"/>
                      <a:pt x="1480" y="1840"/>
                    </a:cubicBezTo>
                    <a:cubicBezTo>
                      <a:pt x="1477" y="1841"/>
                      <a:pt x="1474" y="1841"/>
                      <a:pt x="1472" y="1838"/>
                    </a:cubicBezTo>
                    <a:cubicBezTo>
                      <a:pt x="1471" y="1836"/>
                      <a:pt x="1471" y="1833"/>
                      <a:pt x="1474" y="1831"/>
                    </a:cubicBezTo>
                    <a:close/>
                    <a:moveTo>
                      <a:pt x="1573" y="1927"/>
                    </a:moveTo>
                    <a:cubicBezTo>
                      <a:pt x="1573" y="1932"/>
                      <a:pt x="1576" y="1937"/>
                      <a:pt x="1581" y="1938"/>
                    </a:cubicBezTo>
                    <a:cubicBezTo>
                      <a:pt x="1585" y="1938"/>
                      <a:pt x="1588" y="1937"/>
                      <a:pt x="1589" y="1934"/>
                    </a:cubicBezTo>
                    <a:cubicBezTo>
                      <a:pt x="1591" y="1931"/>
                      <a:pt x="1590" y="1927"/>
                      <a:pt x="1586" y="1926"/>
                    </a:cubicBezTo>
                    <a:cubicBezTo>
                      <a:pt x="1584" y="1925"/>
                      <a:pt x="1581" y="1926"/>
                      <a:pt x="1580" y="1928"/>
                    </a:cubicBezTo>
                    <a:cubicBezTo>
                      <a:pt x="1579" y="1923"/>
                      <a:pt x="1588" y="1920"/>
                      <a:pt x="1592" y="1927"/>
                    </a:cubicBezTo>
                    <a:cubicBezTo>
                      <a:pt x="1594" y="1931"/>
                      <a:pt x="1594" y="1935"/>
                      <a:pt x="1590" y="1938"/>
                    </a:cubicBezTo>
                    <a:cubicBezTo>
                      <a:pt x="1584" y="1944"/>
                      <a:pt x="1577" y="1942"/>
                      <a:pt x="1572" y="1937"/>
                    </a:cubicBezTo>
                    <a:cubicBezTo>
                      <a:pt x="1568" y="1932"/>
                      <a:pt x="1568" y="1924"/>
                      <a:pt x="1572" y="1918"/>
                    </a:cubicBezTo>
                    <a:cubicBezTo>
                      <a:pt x="1561" y="1934"/>
                      <a:pt x="1565" y="1965"/>
                      <a:pt x="1570" y="1977"/>
                    </a:cubicBezTo>
                    <a:cubicBezTo>
                      <a:pt x="1570" y="1977"/>
                      <a:pt x="1568" y="1977"/>
                      <a:pt x="1567" y="1978"/>
                    </a:cubicBezTo>
                    <a:cubicBezTo>
                      <a:pt x="1558" y="1957"/>
                      <a:pt x="1559" y="1927"/>
                      <a:pt x="1571" y="1914"/>
                    </a:cubicBezTo>
                    <a:cubicBezTo>
                      <a:pt x="1546" y="1921"/>
                      <a:pt x="1529" y="1921"/>
                      <a:pt x="1514" y="1928"/>
                    </a:cubicBezTo>
                    <a:cubicBezTo>
                      <a:pt x="1506" y="1932"/>
                      <a:pt x="1499" y="1937"/>
                      <a:pt x="1497" y="1945"/>
                    </a:cubicBezTo>
                    <a:cubicBezTo>
                      <a:pt x="1495" y="1945"/>
                      <a:pt x="1493" y="1946"/>
                      <a:pt x="1491" y="1948"/>
                    </a:cubicBezTo>
                    <a:cubicBezTo>
                      <a:pt x="1492" y="1937"/>
                      <a:pt x="1502" y="1928"/>
                      <a:pt x="1514" y="1924"/>
                    </a:cubicBezTo>
                    <a:cubicBezTo>
                      <a:pt x="1515" y="1924"/>
                      <a:pt x="1516" y="1923"/>
                      <a:pt x="1516" y="1923"/>
                    </a:cubicBezTo>
                    <a:cubicBezTo>
                      <a:pt x="1501" y="1922"/>
                      <a:pt x="1482" y="1931"/>
                      <a:pt x="1470" y="1943"/>
                    </a:cubicBezTo>
                    <a:cubicBezTo>
                      <a:pt x="1465" y="1948"/>
                      <a:pt x="1459" y="1955"/>
                      <a:pt x="1459" y="1962"/>
                    </a:cubicBezTo>
                    <a:cubicBezTo>
                      <a:pt x="1459" y="1967"/>
                      <a:pt x="1462" y="1973"/>
                      <a:pt x="1467" y="1973"/>
                    </a:cubicBezTo>
                    <a:cubicBezTo>
                      <a:pt x="1468" y="1973"/>
                      <a:pt x="1470" y="1972"/>
                      <a:pt x="1470" y="1970"/>
                    </a:cubicBezTo>
                    <a:cubicBezTo>
                      <a:pt x="1471" y="1969"/>
                      <a:pt x="1470" y="1968"/>
                      <a:pt x="1469" y="1967"/>
                    </a:cubicBezTo>
                    <a:cubicBezTo>
                      <a:pt x="1468" y="1966"/>
                      <a:pt x="1467" y="1966"/>
                      <a:pt x="1466" y="1967"/>
                    </a:cubicBezTo>
                    <a:cubicBezTo>
                      <a:pt x="1465" y="1967"/>
                      <a:pt x="1464" y="1969"/>
                      <a:pt x="1465" y="1970"/>
                    </a:cubicBezTo>
                    <a:cubicBezTo>
                      <a:pt x="1466" y="1970"/>
                      <a:pt x="1467" y="1971"/>
                      <a:pt x="1468" y="1970"/>
                    </a:cubicBezTo>
                    <a:cubicBezTo>
                      <a:pt x="1467" y="1971"/>
                      <a:pt x="1466" y="1971"/>
                      <a:pt x="1465" y="1971"/>
                    </a:cubicBezTo>
                    <a:cubicBezTo>
                      <a:pt x="1463" y="1970"/>
                      <a:pt x="1463" y="1969"/>
                      <a:pt x="1463" y="1967"/>
                    </a:cubicBezTo>
                    <a:cubicBezTo>
                      <a:pt x="1464" y="1964"/>
                      <a:pt x="1466" y="1963"/>
                      <a:pt x="1469" y="1963"/>
                    </a:cubicBezTo>
                    <a:cubicBezTo>
                      <a:pt x="1471" y="1964"/>
                      <a:pt x="1473" y="1965"/>
                      <a:pt x="1474" y="1967"/>
                    </a:cubicBezTo>
                    <a:cubicBezTo>
                      <a:pt x="1475" y="1968"/>
                      <a:pt x="1475" y="1970"/>
                      <a:pt x="1474" y="1972"/>
                    </a:cubicBezTo>
                    <a:cubicBezTo>
                      <a:pt x="1473" y="1975"/>
                      <a:pt x="1470" y="1976"/>
                      <a:pt x="1468" y="1976"/>
                    </a:cubicBezTo>
                    <a:cubicBezTo>
                      <a:pt x="1462" y="1976"/>
                      <a:pt x="1459" y="1971"/>
                      <a:pt x="1458" y="1966"/>
                    </a:cubicBezTo>
                    <a:cubicBezTo>
                      <a:pt x="1458" y="1964"/>
                      <a:pt x="1458" y="1961"/>
                      <a:pt x="1458" y="1959"/>
                    </a:cubicBezTo>
                    <a:cubicBezTo>
                      <a:pt x="1454" y="1969"/>
                      <a:pt x="1456" y="1978"/>
                      <a:pt x="1461" y="1986"/>
                    </a:cubicBezTo>
                    <a:cubicBezTo>
                      <a:pt x="1464" y="1991"/>
                      <a:pt x="1469" y="1995"/>
                      <a:pt x="1475" y="1995"/>
                    </a:cubicBezTo>
                    <a:cubicBezTo>
                      <a:pt x="1475" y="1995"/>
                      <a:pt x="1475" y="1995"/>
                      <a:pt x="1475" y="1995"/>
                    </a:cubicBezTo>
                    <a:cubicBezTo>
                      <a:pt x="1470" y="1993"/>
                      <a:pt x="1467" y="1987"/>
                      <a:pt x="1473" y="1982"/>
                    </a:cubicBezTo>
                    <a:cubicBezTo>
                      <a:pt x="1477" y="1978"/>
                      <a:pt x="1489" y="1978"/>
                      <a:pt x="1490" y="1963"/>
                    </a:cubicBezTo>
                    <a:cubicBezTo>
                      <a:pt x="1493" y="1970"/>
                      <a:pt x="1494" y="1977"/>
                      <a:pt x="1493" y="1983"/>
                    </a:cubicBezTo>
                    <a:cubicBezTo>
                      <a:pt x="1491" y="1989"/>
                      <a:pt x="1486" y="1995"/>
                      <a:pt x="1480" y="1997"/>
                    </a:cubicBezTo>
                    <a:cubicBezTo>
                      <a:pt x="1471" y="1998"/>
                      <a:pt x="1464" y="1993"/>
                      <a:pt x="1459" y="1987"/>
                    </a:cubicBezTo>
                    <a:cubicBezTo>
                      <a:pt x="1453" y="1977"/>
                      <a:pt x="1453" y="1965"/>
                      <a:pt x="1458" y="1955"/>
                    </a:cubicBezTo>
                    <a:cubicBezTo>
                      <a:pt x="1463" y="1946"/>
                      <a:pt x="1475" y="1935"/>
                      <a:pt x="1485" y="1930"/>
                    </a:cubicBezTo>
                    <a:cubicBezTo>
                      <a:pt x="1493" y="1925"/>
                      <a:pt x="1504" y="1922"/>
                      <a:pt x="1513" y="1921"/>
                    </a:cubicBezTo>
                    <a:cubicBezTo>
                      <a:pt x="1507" y="1920"/>
                      <a:pt x="1502" y="1918"/>
                      <a:pt x="1497" y="1915"/>
                    </a:cubicBezTo>
                    <a:cubicBezTo>
                      <a:pt x="1485" y="1909"/>
                      <a:pt x="1478" y="1901"/>
                      <a:pt x="1472" y="1890"/>
                    </a:cubicBezTo>
                    <a:cubicBezTo>
                      <a:pt x="1470" y="1885"/>
                      <a:pt x="1469" y="1882"/>
                      <a:pt x="1468" y="1878"/>
                    </a:cubicBezTo>
                    <a:cubicBezTo>
                      <a:pt x="1469" y="1878"/>
                      <a:pt x="1471" y="1878"/>
                      <a:pt x="1471" y="1877"/>
                    </a:cubicBezTo>
                    <a:cubicBezTo>
                      <a:pt x="1472" y="1881"/>
                      <a:pt x="1474" y="1884"/>
                      <a:pt x="1475" y="1888"/>
                    </a:cubicBezTo>
                    <a:cubicBezTo>
                      <a:pt x="1481" y="1899"/>
                      <a:pt x="1488" y="1905"/>
                      <a:pt x="1499" y="1911"/>
                    </a:cubicBezTo>
                    <a:cubicBezTo>
                      <a:pt x="1513" y="1918"/>
                      <a:pt x="1528" y="1919"/>
                      <a:pt x="1543" y="1916"/>
                    </a:cubicBezTo>
                    <a:cubicBezTo>
                      <a:pt x="1539" y="1916"/>
                      <a:pt x="1535" y="1915"/>
                      <a:pt x="1531" y="1913"/>
                    </a:cubicBezTo>
                    <a:cubicBezTo>
                      <a:pt x="1531" y="1913"/>
                      <a:pt x="1531" y="1913"/>
                      <a:pt x="1531" y="1913"/>
                    </a:cubicBezTo>
                    <a:cubicBezTo>
                      <a:pt x="1523" y="1910"/>
                      <a:pt x="1516" y="1905"/>
                      <a:pt x="1512" y="1897"/>
                    </a:cubicBezTo>
                    <a:cubicBezTo>
                      <a:pt x="1519" y="1904"/>
                      <a:pt x="1524" y="1907"/>
                      <a:pt x="1532" y="1911"/>
                    </a:cubicBezTo>
                    <a:cubicBezTo>
                      <a:pt x="1532" y="1911"/>
                      <a:pt x="1532" y="1911"/>
                      <a:pt x="1532" y="1911"/>
                    </a:cubicBezTo>
                    <a:cubicBezTo>
                      <a:pt x="1549" y="1917"/>
                      <a:pt x="1553" y="1915"/>
                      <a:pt x="1570" y="1910"/>
                    </a:cubicBezTo>
                    <a:cubicBezTo>
                      <a:pt x="1596" y="1902"/>
                      <a:pt x="1622" y="1891"/>
                      <a:pt x="1647" y="1895"/>
                    </a:cubicBezTo>
                    <a:cubicBezTo>
                      <a:pt x="1631" y="1895"/>
                      <a:pt x="1572" y="1905"/>
                      <a:pt x="1573" y="1927"/>
                    </a:cubicBezTo>
                    <a:close/>
                    <a:moveTo>
                      <a:pt x="1522" y="1905"/>
                    </a:moveTo>
                    <a:cubicBezTo>
                      <a:pt x="1530" y="1895"/>
                      <a:pt x="1515" y="1885"/>
                      <a:pt x="1511" y="1881"/>
                    </a:cubicBezTo>
                    <a:cubicBezTo>
                      <a:pt x="1508" y="1878"/>
                      <a:pt x="1506" y="1876"/>
                      <a:pt x="1506" y="1872"/>
                    </a:cubicBezTo>
                    <a:cubicBezTo>
                      <a:pt x="1504" y="1876"/>
                      <a:pt x="1501" y="1888"/>
                      <a:pt x="1502" y="1894"/>
                    </a:cubicBezTo>
                    <a:cubicBezTo>
                      <a:pt x="1503" y="1902"/>
                      <a:pt x="1509" y="1909"/>
                      <a:pt x="1519" y="1907"/>
                    </a:cubicBezTo>
                    <a:cubicBezTo>
                      <a:pt x="1515" y="1905"/>
                      <a:pt x="1511" y="1899"/>
                      <a:pt x="1511" y="1894"/>
                    </a:cubicBezTo>
                    <a:cubicBezTo>
                      <a:pt x="1512" y="1896"/>
                      <a:pt x="1517" y="1902"/>
                      <a:pt x="1522" y="1905"/>
                    </a:cubicBezTo>
                    <a:close/>
                    <a:moveTo>
                      <a:pt x="1515" y="1979"/>
                    </a:moveTo>
                    <a:cubicBezTo>
                      <a:pt x="1512" y="1980"/>
                      <a:pt x="1510" y="1983"/>
                      <a:pt x="1511" y="1986"/>
                    </a:cubicBezTo>
                    <a:cubicBezTo>
                      <a:pt x="1512" y="1989"/>
                      <a:pt x="1515" y="1991"/>
                      <a:pt x="1518" y="1990"/>
                    </a:cubicBezTo>
                    <a:cubicBezTo>
                      <a:pt x="1521" y="1989"/>
                      <a:pt x="1523" y="1986"/>
                      <a:pt x="1522" y="1983"/>
                    </a:cubicBezTo>
                    <a:cubicBezTo>
                      <a:pt x="1521" y="1980"/>
                      <a:pt x="1518" y="1979"/>
                      <a:pt x="1515" y="1979"/>
                    </a:cubicBezTo>
                    <a:close/>
                    <a:moveTo>
                      <a:pt x="1505" y="1966"/>
                    </a:moveTo>
                    <a:cubicBezTo>
                      <a:pt x="1501" y="1967"/>
                      <a:pt x="1499" y="1971"/>
                      <a:pt x="1500" y="1974"/>
                    </a:cubicBezTo>
                    <a:cubicBezTo>
                      <a:pt x="1501" y="1978"/>
                      <a:pt x="1505" y="1980"/>
                      <a:pt x="1509" y="1979"/>
                    </a:cubicBezTo>
                    <a:cubicBezTo>
                      <a:pt x="1513" y="1978"/>
                      <a:pt x="1515" y="1974"/>
                      <a:pt x="1513" y="1970"/>
                    </a:cubicBezTo>
                    <a:cubicBezTo>
                      <a:pt x="1512" y="1967"/>
                      <a:pt x="1508" y="1964"/>
                      <a:pt x="1505" y="1966"/>
                    </a:cubicBezTo>
                    <a:close/>
                    <a:moveTo>
                      <a:pt x="1496" y="1946"/>
                    </a:moveTo>
                    <a:cubicBezTo>
                      <a:pt x="1491" y="1947"/>
                      <a:pt x="1488" y="1953"/>
                      <a:pt x="1489" y="1958"/>
                    </a:cubicBezTo>
                    <a:cubicBezTo>
                      <a:pt x="1491" y="1963"/>
                      <a:pt x="1496" y="1965"/>
                      <a:pt x="1501" y="1964"/>
                    </a:cubicBezTo>
                    <a:cubicBezTo>
                      <a:pt x="1506" y="1962"/>
                      <a:pt x="1509" y="1957"/>
                      <a:pt x="1507" y="1952"/>
                    </a:cubicBezTo>
                    <a:cubicBezTo>
                      <a:pt x="1506" y="1947"/>
                      <a:pt x="1501" y="1944"/>
                      <a:pt x="1496" y="1946"/>
                    </a:cubicBezTo>
                    <a:close/>
                    <a:moveTo>
                      <a:pt x="1461" y="1857"/>
                    </a:moveTo>
                    <a:cubicBezTo>
                      <a:pt x="1466" y="1854"/>
                      <a:pt x="1472" y="1855"/>
                      <a:pt x="1476" y="1860"/>
                    </a:cubicBezTo>
                    <a:cubicBezTo>
                      <a:pt x="1479" y="1864"/>
                      <a:pt x="1478" y="1871"/>
                      <a:pt x="1473" y="1874"/>
                    </a:cubicBezTo>
                    <a:cubicBezTo>
                      <a:pt x="1468" y="1877"/>
                      <a:pt x="1462" y="1876"/>
                      <a:pt x="1459" y="1871"/>
                    </a:cubicBezTo>
                    <a:cubicBezTo>
                      <a:pt x="1455" y="1867"/>
                      <a:pt x="1457" y="1860"/>
                      <a:pt x="1461" y="1857"/>
                    </a:cubicBezTo>
                    <a:close/>
                    <a:moveTo>
                      <a:pt x="1465" y="1841"/>
                    </a:moveTo>
                    <a:cubicBezTo>
                      <a:pt x="1468" y="1839"/>
                      <a:pt x="1472" y="1840"/>
                      <a:pt x="1474" y="1843"/>
                    </a:cubicBezTo>
                    <a:cubicBezTo>
                      <a:pt x="1476" y="1846"/>
                      <a:pt x="1476" y="1850"/>
                      <a:pt x="1473" y="1852"/>
                    </a:cubicBezTo>
                    <a:cubicBezTo>
                      <a:pt x="1470" y="1854"/>
                      <a:pt x="1466" y="1853"/>
                      <a:pt x="1463" y="1850"/>
                    </a:cubicBezTo>
                    <a:cubicBezTo>
                      <a:pt x="1461" y="1847"/>
                      <a:pt x="1462" y="1843"/>
                      <a:pt x="1465" y="1841"/>
                    </a:cubicBezTo>
                    <a:close/>
                    <a:moveTo>
                      <a:pt x="1635" y="1798"/>
                    </a:moveTo>
                    <a:cubicBezTo>
                      <a:pt x="1650" y="1796"/>
                      <a:pt x="1664" y="1791"/>
                      <a:pt x="1674" y="1781"/>
                    </a:cubicBezTo>
                    <a:cubicBezTo>
                      <a:pt x="1683" y="1772"/>
                      <a:pt x="1687" y="1757"/>
                      <a:pt x="1682" y="1744"/>
                    </a:cubicBezTo>
                    <a:cubicBezTo>
                      <a:pt x="1679" y="1737"/>
                      <a:pt x="1673" y="1730"/>
                      <a:pt x="1667" y="1726"/>
                    </a:cubicBezTo>
                    <a:cubicBezTo>
                      <a:pt x="1659" y="1722"/>
                      <a:pt x="1652" y="1720"/>
                      <a:pt x="1643" y="1719"/>
                    </a:cubicBezTo>
                    <a:cubicBezTo>
                      <a:pt x="1634" y="1719"/>
                      <a:pt x="1627" y="1720"/>
                      <a:pt x="1619" y="1723"/>
                    </a:cubicBezTo>
                    <a:cubicBezTo>
                      <a:pt x="1616" y="1725"/>
                      <a:pt x="1613" y="1726"/>
                      <a:pt x="1609" y="1728"/>
                    </a:cubicBezTo>
                    <a:cubicBezTo>
                      <a:pt x="1600" y="1734"/>
                      <a:pt x="1594" y="1739"/>
                      <a:pt x="1588" y="1748"/>
                    </a:cubicBezTo>
                    <a:cubicBezTo>
                      <a:pt x="1579" y="1760"/>
                      <a:pt x="1574" y="1770"/>
                      <a:pt x="1573" y="1785"/>
                    </a:cubicBezTo>
                    <a:cubicBezTo>
                      <a:pt x="1573" y="1786"/>
                      <a:pt x="1573" y="1787"/>
                      <a:pt x="1573" y="1788"/>
                    </a:cubicBezTo>
                    <a:cubicBezTo>
                      <a:pt x="1568" y="1779"/>
                      <a:pt x="1560" y="1771"/>
                      <a:pt x="1551" y="1766"/>
                    </a:cubicBezTo>
                    <a:cubicBezTo>
                      <a:pt x="1540" y="1760"/>
                      <a:pt x="1527" y="1757"/>
                      <a:pt x="1515" y="1761"/>
                    </a:cubicBezTo>
                    <a:cubicBezTo>
                      <a:pt x="1511" y="1763"/>
                      <a:pt x="1506" y="1765"/>
                      <a:pt x="1501" y="1770"/>
                    </a:cubicBezTo>
                    <a:cubicBezTo>
                      <a:pt x="1506" y="1766"/>
                      <a:pt x="1511" y="1764"/>
                      <a:pt x="1516" y="1763"/>
                    </a:cubicBezTo>
                    <a:cubicBezTo>
                      <a:pt x="1528" y="1760"/>
                      <a:pt x="1539" y="1763"/>
                      <a:pt x="1549" y="1769"/>
                    </a:cubicBezTo>
                    <a:cubicBezTo>
                      <a:pt x="1557" y="1774"/>
                      <a:pt x="1562" y="1780"/>
                      <a:pt x="1566" y="1786"/>
                    </a:cubicBezTo>
                    <a:cubicBezTo>
                      <a:pt x="1574" y="1799"/>
                      <a:pt x="1576" y="1811"/>
                      <a:pt x="1582" y="1824"/>
                    </a:cubicBezTo>
                    <a:cubicBezTo>
                      <a:pt x="1583" y="1825"/>
                      <a:pt x="1583" y="1825"/>
                      <a:pt x="1583" y="1825"/>
                    </a:cubicBezTo>
                    <a:cubicBezTo>
                      <a:pt x="1587" y="1832"/>
                      <a:pt x="1591" y="1838"/>
                      <a:pt x="1596" y="1844"/>
                    </a:cubicBezTo>
                    <a:cubicBezTo>
                      <a:pt x="1598" y="1846"/>
                      <a:pt x="1611" y="1859"/>
                      <a:pt x="1613" y="1858"/>
                    </a:cubicBezTo>
                    <a:cubicBezTo>
                      <a:pt x="1614" y="1857"/>
                      <a:pt x="1605" y="1848"/>
                      <a:pt x="1604" y="1846"/>
                    </a:cubicBezTo>
                    <a:cubicBezTo>
                      <a:pt x="1597" y="1839"/>
                      <a:pt x="1592" y="1831"/>
                      <a:pt x="1587" y="1823"/>
                    </a:cubicBezTo>
                    <a:cubicBezTo>
                      <a:pt x="1586" y="1821"/>
                      <a:pt x="1586" y="1821"/>
                      <a:pt x="1586" y="1821"/>
                    </a:cubicBezTo>
                    <a:cubicBezTo>
                      <a:pt x="1580" y="1809"/>
                      <a:pt x="1577" y="1799"/>
                      <a:pt x="1577" y="1785"/>
                    </a:cubicBezTo>
                    <a:cubicBezTo>
                      <a:pt x="1578" y="1770"/>
                      <a:pt x="1585" y="1753"/>
                      <a:pt x="1599" y="1744"/>
                    </a:cubicBezTo>
                    <a:cubicBezTo>
                      <a:pt x="1606" y="1739"/>
                      <a:pt x="1620" y="1737"/>
                      <a:pt x="1626" y="1746"/>
                    </a:cubicBezTo>
                    <a:cubicBezTo>
                      <a:pt x="1628" y="1749"/>
                      <a:pt x="1628" y="1753"/>
                      <a:pt x="1626" y="1755"/>
                    </a:cubicBezTo>
                    <a:cubicBezTo>
                      <a:pt x="1624" y="1758"/>
                      <a:pt x="1621" y="1758"/>
                      <a:pt x="1618" y="1757"/>
                    </a:cubicBezTo>
                    <a:cubicBezTo>
                      <a:pt x="1615" y="1756"/>
                      <a:pt x="1614" y="1754"/>
                      <a:pt x="1614" y="1752"/>
                    </a:cubicBezTo>
                    <a:cubicBezTo>
                      <a:pt x="1613" y="1749"/>
                      <a:pt x="1616" y="1746"/>
                      <a:pt x="1619" y="1747"/>
                    </a:cubicBezTo>
                    <a:cubicBezTo>
                      <a:pt x="1620" y="1748"/>
                      <a:pt x="1622" y="1749"/>
                      <a:pt x="1622" y="1750"/>
                    </a:cubicBezTo>
                    <a:cubicBezTo>
                      <a:pt x="1623" y="1749"/>
                      <a:pt x="1623" y="1746"/>
                      <a:pt x="1621" y="1745"/>
                    </a:cubicBezTo>
                    <a:cubicBezTo>
                      <a:pt x="1618" y="1743"/>
                      <a:pt x="1614" y="1744"/>
                      <a:pt x="1611" y="1746"/>
                    </a:cubicBezTo>
                    <a:cubicBezTo>
                      <a:pt x="1607" y="1750"/>
                      <a:pt x="1608" y="1757"/>
                      <a:pt x="1611" y="1761"/>
                    </a:cubicBezTo>
                    <a:cubicBezTo>
                      <a:pt x="1614" y="1764"/>
                      <a:pt x="1619" y="1766"/>
                      <a:pt x="1623" y="1766"/>
                    </a:cubicBezTo>
                    <a:cubicBezTo>
                      <a:pt x="1627" y="1765"/>
                      <a:pt x="1630" y="1763"/>
                      <a:pt x="1633" y="1759"/>
                    </a:cubicBezTo>
                    <a:cubicBezTo>
                      <a:pt x="1635" y="1755"/>
                      <a:pt x="1636" y="1749"/>
                      <a:pt x="1633" y="1744"/>
                    </a:cubicBezTo>
                    <a:cubicBezTo>
                      <a:pt x="1625" y="1734"/>
                      <a:pt x="1611" y="1734"/>
                      <a:pt x="1601" y="1740"/>
                    </a:cubicBezTo>
                    <a:cubicBezTo>
                      <a:pt x="1597" y="1742"/>
                      <a:pt x="1595" y="1745"/>
                      <a:pt x="1592" y="1748"/>
                    </a:cubicBezTo>
                    <a:cubicBezTo>
                      <a:pt x="1600" y="1738"/>
                      <a:pt x="1608" y="1731"/>
                      <a:pt x="1620" y="1726"/>
                    </a:cubicBezTo>
                    <a:cubicBezTo>
                      <a:pt x="1628" y="1722"/>
                      <a:pt x="1634" y="1721"/>
                      <a:pt x="1643" y="1721"/>
                    </a:cubicBezTo>
                    <a:cubicBezTo>
                      <a:pt x="1652" y="1721"/>
                      <a:pt x="1658" y="1723"/>
                      <a:pt x="1666" y="1728"/>
                    </a:cubicBezTo>
                    <a:cubicBezTo>
                      <a:pt x="1670" y="1730"/>
                      <a:pt x="1673" y="1732"/>
                      <a:pt x="1676" y="1736"/>
                    </a:cubicBezTo>
                    <a:cubicBezTo>
                      <a:pt x="1676" y="1736"/>
                      <a:pt x="1676" y="1736"/>
                      <a:pt x="1676" y="1736"/>
                    </a:cubicBezTo>
                    <a:cubicBezTo>
                      <a:pt x="1666" y="1728"/>
                      <a:pt x="1652" y="1730"/>
                      <a:pt x="1649" y="1747"/>
                    </a:cubicBezTo>
                    <a:cubicBezTo>
                      <a:pt x="1647" y="1760"/>
                      <a:pt x="1661" y="1781"/>
                      <a:pt x="1635" y="1798"/>
                    </a:cubicBezTo>
                    <a:close/>
                    <a:moveTo>
                      <a:pt x="1517" y="1764"/>
                    </a:moveTo>
                    <a:cubicBezTo>
                      <a:pt x="1522" y="1778"/>
                      <a:pt x="1502" y="1784"/>
                      <a:pt x="1496" y="1787"/>
                    </a:cubicBezTo>
                    <a:cubicBezTo>
                      <a:pt x="1491" y="1790"/>
                      <a:pt x="1488" y="1792"/>
                      <a:pt x="1487" y="1797"/>
                    </a:cubicBezTo>
                    <a:cubicBezTo>
                      <a:pt x="1485" y="1791"/>
                      <a:pt x="1486" y="1776"/>
                      <a:pt x="1489" y="1769"/>
                    </a:cubicBezTo>
                    <a:cubicBezTo>
                      <a:pt x="1493" y="1760"/>
                      <a:pt x="1503" y="1754"/>
                      <a:pt x="1514" y="1760"/>
                    </a:cubicBezTo>
                    <a:cubicBezTo>
                      <a:pt x="1508" y="1761"/>
                      <a:pt x="1501" y="1767"/>
                      <a:pt x="1500" y="1772"/>
                    </a:cubicBezTo>
                    <a:cubicBezTo>
                      <a:pt x="1502" y="1770"/>
                      <a:pt x="1509" y="1765"/>
                      <a:pt x="1517" y="1764"/>
                    </a:cubicBezTo>
                    <a:close/>
                    <a:moveTo>
                      <a:pt x="1704" y="2005"/>
                    </a:moveTo>
                    <a:cubicBezTo>
                      <a:pt x="1683" y="2008"/>
                      <a:pt x="1669" y="2005"/>
                      <a:pt x="1649" y="2004"/>
                    </a:cubicBezTo>
                    <a:cubicBezTo>
                      <a:pt x="1640" y="2004"/>
                      <a:pt x="1631" y="2005"/>
                      <a:pt x="1623" y="2012"/>
                    </a:cubicBezTo>
                    <a:cubicBezTo>
                      <a:pt x="1617" y="2018"/>
                      <a:pt x="1614" y="2026"/>
                      <a:pt x="1616" y="2034"/>
                    </a:cubicBezTo>
                    <a:cubicBezTo>
                      <a:pt x="1618" y="2041"/>
                      <a:pt x="1623" y="2047"/>
                      <a:pt x="1631" y="2048"/>
                    </a:cubicBezTo>
                    <a:cubicBezTo>
                      <a:pt x="1635" y="2049"/>
                      <a:pt x="1639" y="2048"/>
                      <a:pt x="1643" y="2045"/>
                    </a:cubicBezTo>
                    <a:cubicBezTo>
                      <a:pt x="1648" y="2041"/>
                      <a:pt x="1650" y="2033"/>
                      <a:pt x="1645" y="2029"/>
                    </a:cubicBezTo>
                    <a:cubicBezTo>
                      <a:pt x="1642" y="2026"/>
                      <a:pt x="1638" y="2025"/>
                      <a:pt x="1634" y="2028"/>
                    </a:cubicBezTo>
                    <a:cubicBezTo>
                      <a:pt x="1630" y="2030"/>
                      <a:pt x="1629" y="2036"/>
                      <a:pt x="1632" y="2039"/>
                    </a:cubicBezTo>
                    <a:cubicBezTo>
                      <a:pt x="1635" y="2043"/>
                      <a:pt x="1640" y="2044"/>
                      <a:pt x="1644" y="2042"/>
                    </a:cubicBezTo>
                    <a:cubicBezTo>
                      <a:pt x="1645" y="2041"/>
                      <a:pt x="1646" y="2040"/>
                      <a:pt x="1646" y="2040"/>
                    </a:cubicBezTo>
                    <a:cubicBezTo>
                      <a:pt x="1645" y="2041"/>
                      <a:pt x="1644" y="2043"/>
                      <a:pt x="1642" y="2044"/>
                    </a:cubicBezTo>
                    <a:cubicBezTo>
                      <a:pt x="1639" y="2046"/>
                      <a:pt x="1635" y="2047"/>
                      <a:pt x="1631" y="2046"/>
                    </a:cubicBezTo>
                    <a:cubicBezTo>
                      <a:pt x="1625" y="2045"/>
                      <a:pt x="1620" y="2040"/>
                      <a:pt x="1619" y="2034"/>
                    </a:cubicBezTo>
                    <a:cubicBezTo>
                      <a:pt x="1617" y="2026"/>
                      <a:pt x="1620" y="2020"/>
                      <a:pt x="1626" y="2015"/>
                    </a:cubicBezTo>
                    <a:cubicBezTo>
                      <a:pt x="1633" y="2009"/>
                      <a:pt x="1641" y="2008"/>
                      <a:pt x="1649" y="2009"/>
                    </a:cubicBezTo>
                    <a:cubicBezTo>
                      <a:pt x="1670" y="2009"/>
                      <a:pt x="1683" y="2013"/>
                      <a:pt x="1704" y="2010"/>
                    </a:cubicBezTo>
                    <a:cubicBezTo>
                      <a:pt x="1724" y="2006"/>
                      <a:pt x="1742" y="1998"/>
                      <a:pt x="1755" y="1983"/>
                    </a:cubicBezTo>
                    <a:cubicBezTo>
                      <a:pt x="1767" y="1969"/>
                      <a:pt x="1771" y="1953"/>
                      <a:pt x="1764" y="1935"/>
                    </a:cubicBezTo>
                    <a:cubicBezTo>
                      <a:pt x="1757" y="1919"/>
                      <a:pt x="1741" y="1908"/>
                      <a:pt x="1724" y="1909"/>
                    </a:cubicBezTo>
                    <a:cubicBezTo>
                      <a:pt x="1724" y="1909"/>
                      <a:pt x="1724" y="1909"/>
                      <a:pt x="1724" y="1909"/>
                    </a:cubicBezTo>
                    <a:cubicBezTo>
                      <a:pt x="1731" y="1913"/>
                      <a:pt x="1738" y="1921"/>
                      <a:pt x="1739" y="1931"/>
                    </a:cubicBezTo>
                    <a:cubicBezTo>
                      <a:pt x="1740" y="1948"/>
                      <a:pt x="1729" y="1959"/>
                      <a:pt x="1713" y="1961"/>
                    </a:cubicBezTo>
                    <a:cubicBezTo>
                      <a:pt x="1683" y="1965"/>
                      <a:pt x="1687" y="2001"/>
                      <a:pt x="1720" y="1997"/>
                    </a:cubicBezTo>
                    <a:cubicBezTo>
                      <a:pt x="1736" y="1995"/>
                      <a:pt x="1749" y="1981"/>
                      <a:pt x="1753" y="1969"/>
                    </a:cubicBezTo>
                    <a:cubicBezTo>
                      <a:pt x="1762" y="1944"/>
                      <a:pt x="1750" y="1911"/>
                      <a:pt x="1724" y="1909"/>
                    </a:cubicBezTo>
                    <a:cubicBezTo>
                      <a:pt x="1741" y="1910"/>
                      <a:pt x="1755" y="1921"/>
                      <a:pt x="1761" y="1936"/>
                    </a:cubicBezTo>
                    <a:cubicBezTo>
                      <a:pt x="1767" y="1953"/>
                      <a:pt x="1763" y="1967"/>
                      <a:pt x="1752" y="1980"/>
                    </a:cubicBezTo>
                    <a:cubicBezTo>
                      <a:pt x="1739" y="1994"/>
                      <a:pt x="1722" y="2002"/>
                      <a:pt x="1704" y="2005"/>
                    </a:cubicBezTo>
                    <a:close/>
                    <a:moveTo>
                      <a:pt x="1621" y="1864"/>
                    </a:moveTo>
                    <a:cubicBezTo>
                      <a:pt x="1608" y="1832"/>
                      <a:pt x="1623" y="1807"/>
                      <a:pt x="1622" y="1790"/>
                    </a:cubicBezTo>
                    <a:cubicBezTo>
                      <a:pt x="1622" y="1772"/>
                      <a:pt x="1600" y="1773"/>
                      <a:pt x="1597" y="1792"/>
                    </a:cubicBezTo>
                    <a:cubicBezTo>
                      <a:pt x="1593" y="1814"/>
                      <a:pt x="1605" y="1843"/>
                      <a:pt x="1621" y="1864"/>
                    </a:cubicBezTo>
                    <a:close/>
                    <a:moveTo>
                      <a:pt x="1651" y="1895"/>
                    </a:moveTo>
                    <a:cubicBezTo>
                      <a:pt x="1636" y="1901"/>
                      <a:pt x="1625" y="1912"/>
                      <a:pt x="1620" y="1927"/>
                    </a:cubicBezTo>
                    <a:cubicBezTo>
                      <a:pt x="1616" y="1939"/>
                      <a:pt x="1617" y="1955"/>
                      <a:pt x="1628" y="1962"/>
                    </a:cubicBezTo>
                    <a:cubicBezTo>
                      <a:pt x="1624" y="1967"/>
                      <a:pt x="1615" y="1966"/>
                      <a:pt x="1610" y="1960"/>
                    </a:cubicBezTo>
                    <a:cubicBezTo>
                      <a:pt x="1604" y="1953"/>
                      <a:pt x="1603" y="1940"/>
                      <a:pt x="1612" y="1931"/>
                    </a:cubicBezTo>
                    <a:cubicBezTo>
                      <a:pt x="1603" y="1924"/>
                      <a:pt x="1622" y="1897"/>
                      <a:pt x="1651" y="1895"/>
                    </a:cubicBezTo>
                    <a:close/>
                    <a:moveTo>
                      <a:pt x="1786" y="1924"/>
                    </a:moveTo>
                    <a:cubicBezTo>
                      <a:pt x="1788" y="1913"/>
                      <a:pt x="1786" y="1897"/>
                      <a:pt x="1782" y="1888"/>
                    </a:cubicBezTo>
                    <a:cubicBezTo>
                      <a:pt x="1776" y="1877"/>
                      <a:pt x="1762" y="1864"/>
                      <a:pt x="1749" y="1866"/>
                    </a:cubicBezTo>
                    <a:cubicBezTo>
                      <a:pt x="1747" y="1852"/>
                      <a:pt x="1738" y="1843"/>
                      <a:pt x="1729" y="1836"/>
                    </a:cubicBezTo>
                    <a:cubicBezTo>
                      <a:pt x="1717" y="1825"/>
                      <a:pt x="1705" y="1811"/>
                      <a:pt x="1710" y="1798"/>
                    </a:cubicBezTo>
                    <a:cubicBezTo>
                      <a:pt x="1697" y="1809"/>
                      <a:pt x="1699" y="1832"/>
                      <a:pt x="1707" y="1845"/>
                    </a:cubicBezTo>
                    <a:cubicBezTo>
                      <a:pt x="1718" y="1864"/>
                      <a:pt x="1732" y="1868"/>
                      <a:pt x="1753" y="1879"/>
                    </a:cubicBezTo>
                    <a:cubicBezTo>
                      <a:pt x="1764" y="1885"/>
                      <a:pt x="1783" y="1906"/>
                      <a:pt x="1786" y="1924"/>
                    </a:cubicBezTo>
                    <a:close/>
                    <a:moveTo>
                      <a:pt x="1662" y="1895"/>
                    </a:moveTo>
                    <a:cubicBezTo>
                      <a:pt x="1648" y="1898"/>
                      <a:pt x="1647" y="1920"/>
                      <a:pt x="1650" y="1933"/>
                    </a:cubicBezTo>
                    <a:cubicBezTo>
                      <a:pt x="1655" y="1948"/>
                      <a:pt x="1664" y="1964"/>
                      <a:pt x="1656" y="1980"/>
                    </a:cubicBezTo>
                    <a:cubicBezTo>
                      <a:pt x="1651" y="1988"/>
                      <a:pt x="1642" y="1994"/>
                      <a:pt x="1633" y="1993"/>
                    </a:cubicBezTo>
                    <a:cubicBezTo>
                      <a:pt x="1627" y="1993"/>
                      <a:pt x="1623" y="1989"/>
                      <a:pt x="1622" y="1983"/>
                    </a:cubicBezTo>
                    <a:cubicBezTo>
                      <a:pt x="1625" y="1987"/>
                      <a:pt x="1633" y="1988"/>
                      <a:pt x="1638" y="1984"/>
                    </a:cubicBezTo>
                    <a:cubicBezTo>
                      <a:pt x="1643" y="1980"/>
                      <a:pt x="1643" y="1972"/>
                      <a:pt x="1640" y="1966"/>
                    </a:cubicBezTo>
                    <a:cubicBezTo>
                      <a:pt x="1635" y="1953"/>
                      <a:pt x="1627" y="1942"/>
                      <a:pt x="1627" y="1928"/>
                    </a:cubicBezTo>
                    <a:cubicBezTo>
                      <a:pt x="1627" y="1911"/>
                      <a:pt x="1641" y="1894"/>
                      <a:pt x="1662" y="1895"/>
                    </a:cubicBezTo>
                    <a:close/>
                    <a:moveTo>
                      <a:pt x="1540" y="1832"/>
                    </a:moveTo>
                    <a:cubicBezTo>
                      <a:pt x="1532" y="1818"/>
                      <a:pt x="1510" y="1806"/>
                      <a:pt x="1493" y="1807"/>
                    </a:cubicBezTo>
                    <a:cubicBezTo>
                      <a:pt x="1476" y="1809"/>
                      <a:pt x="1472" y="1825"/>
                      <a:pt x="1491" y="1827"/>
                    </a:cubicBezTo>
                    <a:cubicBezTo>
                      <a:pt x="1506" y="1829"/>
                      <a:pt x="1529" y="1822"/>
                      <a:pt x="1540" y="1832"/>
                    </a:cubicBezTo>
                    <a:close/>
                    <a:moveTo>
                      <a:pt x="1551" y="1854"/>
                    </a:moveTo>
                    <a:cubicBezTo>
                      <a:pt x="1552" y="1857"/>
                      <a:pt x="1555" y="1859"/>
                      <a:pt x="1558" y="1860"/>
                    </a:cubicBezTo>
                    <a:cubicBezTo>
                      <a:pt x="1561" y="1861"/>
                      <a:pt x="1566" y="1860"/>
                      <a:pt x="1569" y="1856"/>
                    </a:cubicBezTo>
                    <a:cubicBezTo>
                      <a:pt x="1573" y="1852"/>
                      <a:pt x="1572" y="1846"/>
                      <a:pt x="1569" y="1842"/>
                    </a:cubicBezTo>
                    <a:cubicBezTo>
                      <a:pt x="1563" y="1836"/>
                      <a:pt x="1558" y="1840"/>
                      <a:pt x="1553" y="1840"/>
                    </a:cubicBezTo>
                    <a:cubicBezTo>
                      <a:pt x="1547" y="1839"/>
                      <a:pt x="1543" y="1833"/>
                      <a:pt x="1542" y="1826"/>
                    </a:cubicBezTo>
                    <a:cubicBezTo>
                      <a:pt x="1541" y="1817"/>
                      <a:pt x="1544" y="1809"/>
                      <a:pt x="1553" y="1806"/>
                    </a:cubicBezTo>
                    <a:cubicBezTo>
                      <a:pt x="1557" y="1804"/>
                      <a:pt x="1563" y="1804"/>
                      <a:pt x="1565" y="1809"/>
                    </a:cubicBezTo>
                    <a:cubicBezTo>
                      <a:pt x="1560" y="1808"/>
                      <a:pt x="1554" y="1813"/>
                      <a:pt x="1558" y="1820"/>
                    </a:cubicBezTo>
                    <a:cubicBezTo>
                      <a:pt x="1559" y="1823"/>
                      <a:pt x="1566" y="1828"/>
                      <a:pt x="1573" y="1833"/>
                    </a:cubicBezTo>
                    <a:cubicBezTo>
                      <a:pt x="1580" y="1838"/>
                      <a:pt x="1586" y="1843"/>
                      <a:pt x="1588" y="1850"/>
                    </a:cubicBezTo>
                    <a:cubicBezTo>
                      <a:pt x="1592" y="1864"/>
                      <a:pt x="1582" y="1879"/>
                      <a:pt x="1568" y="1880"/>
                    </a:cubicBezTo>
                    <a:cubicBezTo>
                      <a:pt x="1560" y="1881"/>
                      <a:pt x="1554" y="1878"/>
                      <a:pt x="1548" y="1873"/>
                    </a:cubicBezTo>
                    <a:cubicBezTo>
                      <a:pt x="1542" y="1868"/>
                      <a:pt x="1529" y="1852"/>
                      <a:pt x="1520" y="1852"/>
                    </a:cubicBezTo>
                    <a:cubicBezTo>
                      <a:pt x="1513" y="1852"/>
                      <a:pt x="1509" y="1857"/>
                      <a:pt x="1510" y="1861"/>
                    </a:cubicBezTo>
                    <a:cubicBezTo>
                      <a:pt x="1505" y="1860"/>
                      <a:pt x="1502" y="1852"/>
                      <a:pt x="1505" y="1846"/>
                    </a:cubicBezTo>
                    <a:cubicBezTo>
                      <a:pt x="1510" y="1835"/>
                      <a:pt x="1527" y="1830"/>
                      <a:pt x="1540" y="1838"/>
                    </a:cubicBezTo>
                    <a:cubicBezTo>
                      <a:pt x="1545" y="1841"/>
                      <a:pt x="1547" y="1847"/>
                      <a:pt x="1551" y="1854"/>
                    </a:cubicBezTo>
                    <a:close/>
                    <a:moveTo>
                      <a:pt x="1553" y="1854"/>
                    </a:moveTo>
                    <a:cubicBezTo>
                      <a:pt x="1556" y="1858"/>
                      <a:pt x="1561" y="1860"/>
                      <a:pt x="1565" y="1857"/>
                    </a:cubicBezTo>
                    <a:cubicBezTo>
                      <a:pt x="1573" y="1853"/>
                      <a:pt x="1569" y="1842"/>
                      <a:pt x="1562" y="1841"/>
                    </a:cubicBezTo>
                    <a:cubicBezTo>
                      <a:pt x="1556" y="1840"/>
                      <a:pt x="1553" y="1843"/>
                      <a:pt x="1546" y="1839"/>
                    </a:cubicBezTo>
                    <a:cubicBezTo>
                      <a:pt x="1551" y="1845"/>
                      <a:pt x="1550" y="1848"/>
                      <a:pt x="1553" y="1854"/>
                    </a:cubicBezTo>
                    <a:close/>
                    <a:moveTo>
                      <a:pt x="1582" y="1877"/>
                    </a:moveTo>
                    <a:cubicBezTo>
                      <a:pt x="1589" y="1873"/>
                      <a:pt x="1593" y="1863"/>
                      <a:pt x="1592" y="1857"/>
                    </a:cubicBezTo>
                    <a:cubicBezTo>
                      <a:pt x="1600" y="1854"/>
                      <a:pt x="1611" y="1868"/>
                      <a:pt x="1603" y="1878"/>
                    </a:cubicBezTo>
                    <a:cubicBezTo>
                      <a:pt x="1598" y="1885"/>
                      <a:pt x="1586" y="1884"/>
                      <a:pt x="1582" y="1877"/>
                    </a:cubicBezTo>
                    <a:close/>
                    <a:moveTo>
                      <a:pt x="1814" y="1746"/>
                    </a:moveTo>
                    <a:cubicBezTo>
                      <a:pt x="1799" y="1766"/>
                      <a:pt x="1814" y="1786"/>
                      <a:pt x="1823" y="1795"/>
                    </a:cubicBezTo>
                    <a:cubicBezTo>
                      <a:pt x="1833" y="1805"/>
                      <a:pt x="1847" y="1813"/>
                      <a:pt x="1847" y="1829"/>
                    </a:cubicBezTo>
                    <a:cubicBezTo>
                      <a:pt x="1847" y="1838"/>
                      <a:pt x="1843" y="1846"/>
                      <a:pt x="1835" y="1850"/>
                    </a:cubicBezTo>
                    <a:cubicBezTo>
                      <a:pt x="1831" y="1852"/>
                      <a:pt x="1825" y="1851"/>
                      <a:pt x="1822" y="1847"/>
                    </a:cubicBezTo>
                    <a:cubicBezTo>
                      <a:pt x="1826" y="1848"/>
                      <a:pt x="1833" y="1846"/>
                      <a:pt x="1835" y="1840"/>
                    </a:cubicBezTo>
                    <a:cubicBezTo>
                      <a:pt x="1837" y="1835"/>
                      <a:pt x="1834" y="1829"/>
                      <a:pt x="1829" y="1825"/>
                    </a:cubicBezTo>
                    <a:cubicBezTo>
                      <a:pt x="1816" y="1815"/>
                      <a:pt x="1805" y="1803"/>
                      <a:pt x="1800" y="1791"/>
                    </a:cubicBezTo>
                    <a:cubicBezTo>
                      <a:pt x="1795" y="1777"/>
                      <a:pt x="1798" y="1756"/>
                      <a:pt x="1814" y="1746"/>
                    </a:cubicBezTo>
                    <a:close/>
                    <a:moveTo>
                      <a:pt x="1968" y="1938"/>
                    </a:moveTo>
                    <a:cubicBezTo>
                      <a:pt x="1970" y="1940"/>
                      <a:pt x="1971" y="1942"/>
                      <a:pt x="1971" y="1944"/>
                    </a:cubicBezTo>
                    <a:cubicBezTo>
                      <a:pt x="1971" y="1947"/>
                      <a:pt x="1969" y="1950"/>
                      <a:pt x="1966" y="1952"/>
                    </a:cubicBezTo>
                    <a:cubicBezTo>
                      <a:pt x="1961" y="1953"/>
                      <a:pt x="1958" y="1951"/>
                      <a:pt x="1956" y="1948"/>
                    </a:cubicBezTo>
                    <a:cubicBezTo>
                      <a:pt x="1953" y="1943"/>
                      <a:pt x="1957" y="1940"/>
                      <a:pt x="1958" y="1936"/>
                    </a:cubicBezTo>
                    <a:cubicBezTo>
                      <a:pt x="1959" y="1932"/>
                      <a:pt x="1955" y="1927"/>
                      <a:pt x="1950" y="1925"/>
                    </a:cubicBezTo>
                    <a:cubicBezTo>
                      <a:pt x="1944" y="1922"/>
                      <a:pt x="1938" y="1923"/>
                      <a:pt x="1933" y="1928"/>
                    </a:cubicBezTo>
                    <a:cubicBezTo>
                      <a:pt x="1931" y="1931"/>
                      <a:pt x="1930" y="1935"/>
                      <a:pt x="1933" y="1938"/>
                    </a:cubicBezTo>
                    <a:cubicBezTo>
                      <a:pt x="1933" y="1934"/>
                      <a:pt x="1938" y="1931"/>
                      <a:pt x="1942" y="1935"/>
                    </a:cubicBezTo>
                    <a:cubicBezTo>
                      <a:pt x="1944" y="1937"/>
                      <a:pt x="1946" y="1943"/>
                      <a:pt x="1948" y="1949"/>
                    </a:cubicBezTo>
                    <a:cubicBezTo>
                      <a:pt x="1950" y="1955"/>
                      <a:pt x="1953" y="1960"/>
                      <a:pt x="1957" y="1963"/>
                    </a:cubicBezTo>
                    <a:cubicBezTo>
                      <a:pt x="1966" y="1969"/>
                      <a:pt x="1979" y="1966"/>
                      <a:pt x="1983" y="1956"/>
                    </a:cubicBezTo>
                    <a:cubicBezTo>
                      <a:pt x="1985" y="1951"/>
                      <a:pt x="1984" y="1945"/>
                      <a:pt x="1982" y="1940"/>
                    </a:cubicBezTo>
                    <a:cubicBezTo>
                      <a:pt x="1981" y="1935"/>
                      <a:pt x="1972" y="1922"/>
                      <a:pt x="1974" y="1915"/>
                    </a:cubicBezTo>
                    <a:cubicBezTo>
                      <a:pt x="1975" y="1910"/>
                      <a:pt x="1980" y="1909"/>
                      <a:pt x="1983" y="1911"/>
                    </a:cubicBezTo>
                    <a:cubicBezTo>
                      <a:pt x="1983" y="1906"/>
                      <a:pt x="1978" y="1903"/>
                      <a:pt x="1973" y="1903"/>
                    </a:cubicBezTo>
                    <a:cubicBezTo>
                      <a:pt x="1964" y="1905"/>
                      <a:pt x="1957" y="1915"/>
                      <a:pt x="1960" y="1926"/>
                    </a:cubicBezTo>
                    <a:cubicBezTo>
                      <a:pt x="1961" y="1931"/>
                      <a:pt x="1964" y="1934"/>
                      <a:pt x="1968" y="1938"/>
                    </a:cubicBezTo>
                    <a:close/>
                    <a:moveTo>
                      <a:pt x="1943" y="2093"/>
                    </a:moveTo>
                    <a:cubicBezTo>
                      <a:pt x="1934" y="2078"/>
                      <a:pt x="1919" y="2077"/>
                      <a:pt x="1914" y="2074"/>
                    </a:cubicBezTo>
                    <a:cubicBezTo>
                      <a:pt x="1908" y="2071"/>
                      <a:pt x="1912" y="2064"/>
                      <a:pt x="1919" y="2066"/>
                    </a:cubicBezTo>
                    <a:cubicBezTo>
                      <a:pt x="1927" y="2068"/>
                      <a:pt x="1939" y="2079"/>
                      <a:pt x="1943" y="2093"/>
                    </a:cubicBezTo>
                    <a:close/>
                    <a:moveTo>
                      <a:pt x="1894" y="2048"/>
                    </a:moveTo>
                    <a:cubicBezTo>
                      <a:pt x="1896" y="2047"/>
                      <a:pt x="1897" y="2047"/>
                      <a:pt x="1898" y="2048"/>
                    </a:cubicBezTo>
                    <a:cubicBezTo>
                      <a:pt x="1900" y="2049"/>
                      <a:pt x="1901" y="2051"/>
                      <a:pt x="1900" y="2053"/>
                    </a:cubicBezTo>
                    <a:cubicBezTo>
                      <a:pt x="1900" y="2056"/>
                      <a:pt x="1898" y="2057"/>
                      <a:pt x="1896" y="2057"/>
                    </a:cubicBezTo>
                    <a:cubicBezTo>
                      <a:pt x="1892" y="2057"/>
                      <a:pt x="1892" y="2054"/>
                      <a:pt x="1890" y="2053"/>
                    </a:cubicBezTo>
                    <a:cubicBezTo>
                      <a:pt x="1888" y="2051"/>
                      <a:pt x="1885" y="2051"/>
                      <a:pt x="1883" y="2053"/>
                    </a:cubicBezTo>
                    <a:cubicBezTo>
                      <a:pt x="1880" y="2056"/>
                      <a:pt x="1878" y="2059"/>
                      <a:pt x="1879" y="2063"/>
                    </a:cubicBezTo>
                    <a:cubicBezTo>
                      <a:pt x="1880" y="2065"/>
                      <a:pt x="1882" y="2067"/>
                      <a:pt x="1885" y="2066"/>
                    </a:cubicBezTo>
                    <a:cubicBezTo>
                      <a:pt x="1883" y="2065"/>
                      <a:pt x="1882" y="2061"/>
                      <a:pt x="1885" y="2060"/>
                    </a:cubicBezTo>
                    <a:cubicBezTo>
                      <a:pt x="1887" y="2060"/>
                      <a:pt x="1891" y="2061"/>
                      <a:pt x="1894" y="2061"/>
                    </a:cubicBezTo>
                    <a:cubicBezTo>
                      <a:pt x="1898" y="2062"/>
                      <a:pt x="1901" y="2062"/>
                      <a:pt x="1904" y="2061"/>
                    </a:cubicBezTo>
                    <a:cubicBezTo>
                      <a:pt x="1910" y="2058"/>
                      <a:pt x="1911" y="2050"/>
                      <a:pt x="1908" y="2045"/>
                    </a:cubicBezTo>
                    <a:cubicBezTo>
                      <a:pt x="1905" y="2043"/>
                      <a:pt x="1903" y="2042"/>
                      <a:pt x="1899" y="2041"/>
                    </a:cubicBezTo>
                    <a:cubicBezTo>
                      <a:pt x="1896" y="2041"/>
                      <a:pt x="1887" y="2042"/>
                      <a:pt x="1884" y="2039"/>
                    </a:cubicBezTo>
                    <a:cubicBezTo>
                      <a:pt x="1882" y="2036"/>
                      <a:pt x="1882" y="2034"/>
                      <a:pt x="1884" y="2033"/>
                    </a:cubicBezTo>
                    <a:cubicBezTo>
                      <a:pt x="1882" y="2031"/>
                      <a:pt x="1879" y="2033"/>
                      <a:pt x="1878" y="2036"/>
                    </a:cubicBezTo>
                    <a:cubicBezTo>
                      <a:pt x="1876" y="2041"/>
                      <a:pt x="1879" y="2047"/>
                      <a:pt x="1886" y="2049"/>
                    </a:cubicBezTo>
                    <a:cubicBezTo>
                      <a:pt x="1888" y="2050"/>
                      <a:pt x="1891" y="2049"/>
                      <a:pt x="1894" y="2048"/>
                    </a:cubicBezTo>
                    <a:close/>
                    <a:moveTo>
                      <a:pt x="1895" y="2049"/>
                    </a:moveTo>
                    <a:cubicBezTo>
                      <a:pt x="1897" y="2048"/>
                      <a:pt x="1899" y="2049"/>
                      <a:pt x="1900" y="2051"/>
                    </a:cubicBezTo>
                    <a:cubicBezTo>
                      <a:pt x="1900" y="2055"/>
                      <a:pt x="1896" y="2057"/>
                      <a:pt x="1893" y="2055"/>
                    </a:cubicBezTo>
                    <a:cubicBezTo>
                      <a:pt x="1891" y="2054"/>
                      <a:pt x="1891" y="2052"/>
                      <a:pt x="1888" y="2051"/>
                    </a:cubicBezTo>
                    <a:cubicBezTo>
                      <a:pt x="1892" y="2051"/>
                      <a:pt x="1892" y="2049"/>
                      <a:pt x="1895" y="2049"/>
                    </a:cubicBezTo>
                    <a:close/>
                    <a:moveTo>
                      <a:pt x="1911" y="2051"/>
                    </a:moveTo>
                    <a:cubicBezTo>
                      <a:pt x="1912" y="2054"/>
                      <a:pt x="1910" y="2058"/>
                      <a:pt x="1907" y="2060"/>
                    </a:cubicBezTo>
                    <a:cubicBezTo>
                      <a:pt x="1909" y="2063"/>
                      <a:pt x="1917" y="2063"/>
                      <a:pt x="1918" y="2057"/>
                    </a:cubicBezTo>
                    <a:cubicBezTo>
                      <a:pt x="1918" y="2053"/>
                      <a:pt x="1914" y="2050"/>
                      <a:pt x="1911" y="2051"/>
                    </a:cubicBezTo>
                    <a:close/>
                    <a:moveTo>
                      <a:pt x="1919" y="2058"/>
                    </a:moveTo>
                    <a:cubicBezTo>
                      <a:pt x="1919" y="2058"/>
                      <a:pt x="1918" y="2059"/>
                      <a:pt x="1918" y="2060"/>
                    </a:cubicBezTo>
                    <a:cubicBezTo>
                      <a:pt x="1925" y="2062"/>
                      <a:pt x="1932" y="2067"/>
                      <a:pt x="1937" y="2074"/>
                    </a:cubicBezTo>
                    <a:cubicBezTo>
                      <a:pt x="1946" y="2086"/>
                      <a:pt x="1943" y="2100"/>
                      <a:pt x="1953" y="2119"/>
                    </a:cubicBezTo>
                    <a:cubicBezTo>
                      <a:pt x="1958" y="2128"/>
                      <a:pt x="1964" y="2134"/>
                      <a:pt x="1970" y="2138"/>
                    </a:cubicBezTo>
                    <a:cubicBezTo>
                      <a:pt x="1982" y="2148"/>
                      <a:pt x="2000" y="2152"/>
                      <a:pt x="2010" y="2165"/>
                    </a:cubicBezTo>
                    <a:cubicBezTo>
                      <a:pt x="2004" y="2161"/>
                      <a:pt x="1995" y="2163"/>
                      <a:pt x="1995" y="2173"/>
                    </a:cubicBezTo>
                    <a:cubicBezTo>
                      <a:pt x="1995" y="2180"/>
                      <a:pt x="2005" y="2190"/>
                      <a:pt x="1992" y="2202"/>
                    </a:cubicBezTo>
                    <a:cubicBezTo>
                      <a:pt x="2001" y="2199"/>
                      <a:pt x="2009" y="2195"/>
                      <a:pt x="2013" y="2187"/>
                    </a:cubicBezTo>
                    <a:cubicBezTo>
                      <a:pt x="2016" y="2182"/>
                      <a:pt x="2016" y="2177"/>
                      <a:pt x="2015" y="2172"/>
                    </a:cubicBezTo>
                    <a:cubicBezTo>
                      <a:pt x="2009" y="2149"/>
                      <a:pt x="1974" y="2146"/>
                      <a:pt x="1964" y="2129"/>
                    </a:cubicBezTo>
                    <a:cubicBezTo>
                      <a:pt x="1965" y="2130"/>
                      <a:pt x="1965" y="2131"/>
                      <a:pt x="1966" y="2131"/>
                    </a:cubicBezTo>
                    <a:cubicBezTo>
                      <a:pt x="1978" y="2146"/>
                      <a:pt x="2002" y="2145"/>
                      <a:pt x="2015" y="2131"/>
                    </a:cubicBezTo>
                    <a:cubicBezTo>
                      <a:pt x="2021" y="2124"/>
                      <a:pt x="2025" y="2114"/>
                      <a:pt x="2023" y="2103"/>
                    </a:cubicBezTo>
                    <a:cubicBezTo>
                      <a:pt x="2020" y="2092"/>
                      <a:pt x="2013" y="2082"/>
                      <a:pt x="2002" y="2078"/>
                    </a:cubicBezTo>
                    <a:cubicBezTo>
                      <a:pt x="1990" y="2074"/>
                      <a:pt x="1978" y="2076"/>
                      <a:pt x="1971" y="2087"/>
                    </a:cubicBezTo>
                    <a:cubicBezTo>
                      <a:pt x="1967" y="2093"/>
                      <a:pt x="1967" y="2101"/>
                      <a:pt x="1972" y="2107"/>
                    </a:cubicBezTo>
                    <a:cubicBezTo>
                      <a:pt x="1978" y="2116"/>
                      <a:pt x="1987" y="2117"/>
                      <a:pt x="1994" y="2113"/>
                    </a:cubicBezTo>
                    <a:cubicBezTo>
                      <a:pt x="2002" y="2109"/>
                      <a:pt x="2005" y="2099"/>
                      <a:pt x="1998" y="2091"/>
                    </a:cubicBezTo>
                    <a:cubicBezTo>
                      <a:pt x="2004" y="2101"/>
                      <a:pt x="2000" y="2109"/>
                      <a:pt x="1992" y="2112"/>
                    </a:cubicBezTo>
                    <a:cubicBezTo>
                      <a:pt x="1986" y="2114"/>
                      <a:pt x="1979" y="2113"/>
                      <a:pt x="1974" y="2106"/>
                    </a:cubicBezTo>
                    <a:cubicBezTo>
                      <a:pt x="1970" y="2101"/>
                      <a:pt x="1970" y="2094"/>
                      <a:pt x="1974" y="2088"/>
                    </a:cubicBezTo>
                    <a:cubicBezTo>
                      <a:pt x="1980" y="2079"/>
                      <a:pt x="1991" y="2078"/>
                      <a:pt x="2001" y="2081"/>
                    </a:cubicBezTo>
                    <a:cubicBezTo>
                      <a:pt x="2010" y="2085"/>
                      <a:pt x="2017" y="2094"/>
                      <a:pt x="2019" y="2104"/>
                    </a:cubicBezTo>
                    <a:cubicBezTo>
                      <a:pt x="2021" y="2114"/>
                      <a:pt x="2018" y="2124"/>
                      <a:pt x="2011" y="2130"/>
                    </a:cubicBezTo>
                    <a:cubicBezTo>
                      <a:pt x="1999" y="2142"/>
                      <a:pt x="1979" y="2143"/>
                      <a:pt x="1967" y="2130"/>
                    </a:cubicBezTo>
                    <a:cubicBezTo>
                      <a:pt x="1958" y="2119"/>
                      <a:pt x="1956" y="2108"/>
                      <a:pt x="1961" y="2095"/>
                    </a:cubicBezTo>
                    <a:cubicBezTo>
                      <a:pt x="1968" y="2074"/>
                      <a:pt x="1988" y="2057"/>
                      <a:pt x="2005" y="2056"/>
                    </a:cubicBezTo>
                    <a:cubicBezTo>
                      <a:pt x="2015" y="2055"/>
                      <a:pt x="2025" y="2061"/>
                      <a:pt x="2024" y="2071"/>
                    </a:cubicBezTo>
                    <a:cubicBezTo>
                      <a:pt x="2024" y="2078"/>
                      <a:pt x="2019" y="2081"/>
                      <a:pt x="2012" y="2080"/>
                    </a:cubicBezTo>
                    <a:cubicBezTo>
                      <a:pt x="2018" y="2088"/>
                      <a:pt x="2034" y="2082"/>
                      <a:pt x="2037" y="2069"/>
                    </a:cubicBezTo>
                    <a:cubicBezTo>
                      <a:pt x="2040" y="2056"/>
                      <a:pt x="2035" y="2047"/>
                      <a:pt x="2027" y="2041"/>
                    </a:cubicBezTo>
                    <a:cubicBezTo>
                      <a:pt x="2017" y="2033"/>
                      <a:pt x="1999" y="2034"/>
                      <a:pt x="1986" y="2044"/>
                    </a:cubicBezTo>
                    <a:cubicBezTo>
                      <a:pt x="1972" y="2055"/>
                      <a:pt x="1962" y="2072"/>
                      <a:pt x="1958" y="2089"/>
                    </a:cubicBezTo>
                    <a:cubicBezTo>
                      <a:pt x="1959" y="2087"/>
                      <a:pt x="1959" y="2085"/>
                      <a:pt x="1959" y="2082"/>
                    </a:cubicBezTo>
                    <a:cubicBezTo>
                      <a:pt x="1966" y="2053"/>
                      <a:pt x="1985" y="2031"/>
                      <a:pt x="2015" y="2023"/>
                    </a:cubicBezTo>
                    <a:cubicBezTo>
                      <a:pt x="2037" y="2018"/>
                      <a:pt x="2057" y="2024"/>
                      <a:pt x="2072" y="2041"/>
                    </a:cubicBezTo>
                    <a:cubicBezTo>
                      <a:pt x="2081" y="2052"/>
                      <a:pt x="2086" y="2064"/>
                      <a:pt x="2088" y="2077"/>
                    </a:cubicBezTo>
                    <a:cubicBezTo>
                      <a:pt x="2090" y="2091"/>
                      <a:pt x="2089" y="2105"/>
                      <a:pt x="2084" y="2118"/>
                    </a:cubicBezTo>
                    <a:cubicBezTo>
                      <a:pt x="2082" y="2124"/>
                      <a:pt x="2079" y="2129"/>
                      <a:pt x="2075" y="2134"/>
                    </a:cubicBezTo>
                    <a:cubicBezTo>
                      <a:pt x="2066" y="2143"/>
                      <a:pt x="2055" y="2149"/>
                      <a:pt x="2042" y="2149"/>
                    </a:cubicBezTo>
                    <a:cubicBezTo>
                      <a:pt x="2032" y="2149"/>
                      <a:pt x="2025" y="2145"/>
                      <a:pt x="2019" y="2137"/>
                    </a:cubicBezTo>
                    <a:cubicBezTo>
                      <a:pt x="2013" y="2149"/>
                      <a:pt x="2031" y="2170"/>
                      <a:pt x="2051" y="2156"/>
                    </a:cubicBezTo>
                    <a:cubicBezTo>
                      <a:pt x="2063" y="2164"/>
                      <a:pt x="2076" y="2145"/>
                      <a:pt x="2082" y="2130"/>
                    </a:cubicBezTo>
                    <a:cubicBezTo>
                      <a:pt x="2076" y="2149"/>
                      <a:pt x="2057" y="2170"/>
                      <a:pt x="2048" y="2180"/>
                    </a:cubicBezTo>
                    <a:cubicBezTo>
                      <a:pt x="2048" y="2180"/>
                      <a:pt x="2049" y="2181"/>
                      <a:pt x="2049" y="2182"/>
                    </a:cubicBezTo>
                    <a:cubicBezTo>
                      <a:pt x="2053" y="2178"/>
                      <a:pt x="2059" y="2173"/>
                      <a:pt x="2064" y="2167"/>
                    </a:cubicBezTo>
                    <a:cubicBezTo>
                      <a:pt x="2061" y="2177"/>
                      <a:pt x="2063" y="2189"/>
                      <a:pt x="2070" y="2197"/>
                    </a:cubicBezTo>
                    <a:cubicBezTo>
                      <a:pt x="2084" y="2212"/>
                      <a:pt x="2110" y="2214"/>
                      <a:pt x="2123" y="2235"/>
                    </a:cubicBezTo>
                    <a:cubicBezTo>
                      <a:pt x="2119" y="2213"/>
                      <a:pt x="2097" y="2201"/>
                      <a:pt x="2087" y="2191"/>
                    </a:cubicBezTo>
                    <a:cubicBezTo>
                      <a:pt x="2067" y="2172"/>
                      <a:pt x="2073" y="2160"/>
                      <a:pt x="2081" y="2141"/>
                    </a:cubicBezTo>
                    <a:cubicBezTo>
                      <a:pt x="2080" y="2145"/>
                      <a:pt x="2080" y="2148"/>
                      <a:pt x="2080" y="2152"/>
                    </a:cubicBezTo>
                    <a:cubicBezTo>
                      <a:pt x="2081" y="2173"/>
                      <a:pt x="2094" y="2193"/>
                      <a:pt x="2113" y="2200"/>
                    </a:cubicBezTo>
                    <a:cubicBezTo>
                      <a:pt x="2129" y="2207"/>
                      <a:pt x="2146" y="2204"/>
                      <a:pt x="2159" y="2193"/>
                    </a:cubicBezTo>
                    <a:cubicBezTo>
                      <a:pt x="2175" y="2179"/>
                      <a:pt x="2180" y="2157"/>
                      <a:pt x="2172" y="2137"/>
                    </a:cubicBezTo>
                    <a:cubicBezTo>
                      <a:pt x="2168" y="2128"/>
                      <a:pt x="2162" y="2121"/>
                      <a:pt x="2154" y="2118"/>
                    </a:cubicBezTo>
                    <a:cubicBezTo>
                      <a:pt x="2139" y="2111"/>
                      <a:pt x="2125" y="2116"/>
                      <a:pt x="2115" y="2128"/>
                    </a:cubicBezTo>
                    <a:cubicBezTo>
                      <a:pt x="2131" y="2122"/>
                      <a:pt x="2136" y="2134"/>
                      <a:pt x="2143" y="2137"/>
                    </a:cubicBezTo>
                    <a:cubicBezTo>
                      <a:pt x="2156" y="2142"/>
                      <a:pt x="2161" y="2123"/>
                      <a:pt x="2147" y="2117"/>
                    </a:cubicBezTo>
                    <a:cubicBezTo>
                      <a:pt x="2146" y="2116"/>
                      <a:pt x="2144" y="2116"/>
                      <a:pt x="2143" y="2115"/>
                    </a:cubicBezTo>
                    <a:cubicBezTo>
                      <a:pt x="2155" y="2117"/>
                      <a:pt x="2166" y="2125"/>
                      <a:pt x="2171" y="2138"/>
                    </a:cubicBezTo>
                    <a:cubicBezTo>
                      <a:pt x="2178" y="2157"/>
                      <a:pt x="2173" y="2178"/>
                      <a:pt x="2157" y="2191"/>
                    </a:cubicBezTo>
                    <a:cubicBezTo>
                      <a:pt x="2145" y="2201"/>
                      <a:pt x="2129" y="2203"/>
                      <a:pt x="2115" y="2197"/>
                    </a:cubicBezTo>
                    <a:cubicBezTo>
                      <a:pt x="2098" y="2190"/>
                      <a:pt x="2086" y="2172"/>
                      <a:pt x="2086" y="2152"/>
                    </a:cubicBezTo>
                    <a:cubicBezTo>
                      <a:pt x="2086" y="2145"/>
                      <a:pt x="2087" y="2138"/>
                      <a:pt x="2088" y="2131"/>
                    </a:cubicBezTo>
                    <a:cubicBezTo>
                      <a:pt x="2088" y="2135"/>
                      <a:pt x="2088" y="2140"/>
                      <a:pt x="2089" y="2145"/>
                    </a:cubicBezTo>
                    <a:cubicBezTo>
                      <a:pt x="2091" y="2157"/>
                      <a:pt x="2102" y="2168"/>
                      <a:pt x="2115" y="2166"/>
                    </a:cubicBezTo>
                    <a:cubicBezTo>
                      <a:pt x="2121" y="2165"/>
                      <a:pt x="2125" y="2161"/>
                      <a:pt x="2127" y="2155"/>
                    </a:cubicBezTo>
                    <a:cubicBezTo>
                      <a:pt x="2128" y="2151"/>
                      <a:pt x="2127" y="2146"/>
                      <a:pt x="2125" y="2143"/>
                    </a:cubicBezTo>
                    <a:cubicBezTo>
                      <a:pt x="2122" y="2139"/>
                      <a:pt x="2117" y="2137"/>
                      <a:pt x="2113" y="2137"/>
                    </a:cubicBezTo>
                    <a:cubicBezTo>
                      <a:pt x="2107" y="2137"/>
                      <a:pt x="2101" y="2142"/>
                      <a:pt x="2101" y="2148"/>
                    </a:cubicBezTo>
                    <a:cubicBezTo>
                      <a:pt x="2101" y="2152"/>
                      <a:pt x="2104" y="2155"/>
                      <a:pt x="2107" y="2156"/>
                    </a:cubicBezTo>
                    <a:cubicBezTo>
                      <a:pt x="2109" y="2157"/>
                      <a:pt x="2112" y="2156"/>
                      <a:pt x="2113" y="2154"/>
                    </a:cubicBezTo>
                    <a:cubicBezTo>
                      <a:pt x="2111" y="2154"/>
                      <a:pt x="2109" y="2154"/>
                      <a:pt x="2108" y="2153"/>
                    </a:cubicBezTo>
                    <a:cubicBezTo>
                      <a:pt x="2105" y="2152"/>
                      <a:pt x="2105" y="2148"/>
                      <a:pt x="2108" y="2146"/>
                    </a:cubicBezTo>
                    <a:cubicBezTo>
                      <a:pt x="2109" y="2145"/>
                      <a:pt x="2111" y="2144"/>
                      <a:pt x="2114" y="2145"/>
                    </a:cubicBezTo>
                    <a:cubicBezTo>
                      <a:pt x="2117" y="2146"/>
                      <a:pt x="2119" y="2149"/>
                      <a:pt x="2119" y="2152"/>
                    </a:cubicBezTo>
                    <a:cubicBezTo>
                      <a:pt x="2118" y="2156"/>
                      <a:pt x="2115" y="2159"/>
                      <a:pt x="2112" y="2160"/>
                    </a:cubicBezTo>
                    <a:cubicBezTo>
                      <a:pt x="2101" y="2162"/>
                      <a:pt x="2092" y="2149"/>
                      <a:pt x="2090" y="2140"/>
                    </a:cubicBezTo>
                    <a:cubicBezTo>
                      <a:pt x="2088" y="2128"/>
                      <a:pt x="2092" y="2116"/>
                      <a:pt x="2094" y="2105"/>
                    </a:cubicBezTo>
                    <a:cubicBezTo>
                      <a:pt x="2096" y="2092"/>
                      <a:pt x="2095" y="2079"/>
                      <a:pt x="2088" y="2063"/>
                    </a:cubicBezTo>
                    <a:cubicBezTo>
                      <a:pt x="2090" y="2066"/>
                      <a:pt x="2092" y="2069"/>
                      <a:pt x="2095" y="2072"/>
                    </a:cubicBezTo>
                    <a:cubicBezTo>
                      <a:pt x="2109" y="2088"/>
                      <a:pt x="2129" y="2095"/>
                      <a:pt x="2151" y="2087"/>
                    </a:cubicBezTo>
                    <a:cubicBezTo>
                      <a:pt x="2170" y="2080"/>
                      <a:pt x="2184" y="2063"/>
                      <a:pt x="2185" y="2041"/>
                    </a:cubicBezTo>
                    <a:cubicBezTo>
                      <a:pt x="2187" y="2022"/>
                      <a:pt x="2178" y="2002"/>
                      <a:pt x="2161" y="1992"/>
                    </a:cubicBezTo>
                    <a:cubicBezTo>
                      <a:pt x="2144" y="1984"/>
                      <a:pt x="2126" y="1986"/>
                      <a:pt x="2115" y="1997"/>
                    </a:cubicBezTo>
                    <a:cubicBezTo>
                      <a:pt x="2107" y="2004"/>
                      <a:pt x="2103" y="2013"/>
                      <a:pt x="2104" y="2022"/>
                    </a:cubicBezTo>
                    <a:cubicBezTo>
                      <a:pt x="2104" y="2028"/>
                      <a:pt x="2106" y="2034"/>
                      <a:pt x="2109" y="2038"/>
                    </a:cubicBezTo>
                    <a:cubicBezTo>
                      <a:pt x="2116" y="2047"/>
                      <a:pt x="2126" y="2049"/>
                      <a:pt x="2135" y="2045"/>
                    </a:cubicBezTo>
                    <a:cubicBezTo>
                      <a:pt x="2145" y="2040"/>
                      <a:pt x="2149" y="2028"/>
                      <a:pt x="2144" y="2018"/>
                    </a:cubicBezTo>
                    <a:cubicBezTo>
                      <a:pt x="2139" y="2008"/>
                      <a:pt x="2127" y="2004"/>
                      <a:pt x="2117" y="2009"/>
                    </a:cubicBezTo>
                    <a:cubicBezTo>
                      <a:pt x="2109" y="2013"/>
                      <a:pt x="2104" y="2022"/>
                      <a:pt x="2106" y="2031"/>
                    </a:cubicBezTo>
                    <a:cubicBezTo>
                      <a:pt x="2102" y="2019"/>
                      <a:pt x="2106" y="2006"/>
                      <a:pt x="2116" y="1997"/>
                    </a:cubicBezTo>
                    <a:cubicBezTo>
                      <a:pt x="2128" y="1987"/>
                      <a:pt x="2144" y="1986"/>
                      <a:pt x="2159" y="1994"/>
                    </a:cubicBezTo>
                    <a:cubicBezTo>
                      <a:pt x="2176" y="2003"/>
                      <a:pt x="2183" y="2022"/>
                      <a:pt x="2182" y="2040"/>
                    </a:cubicBezTo>
                    <a:cubicBezTo>
                      <a:pt x="2181" y="2060"/>
                      <a:pt x="2168" y="2076"/>
                      <a:pt x="2149" y="2083"/>
                    </a:cubicBezTo>
                    <a:cubicBezTo>
                      <a:pt x="2130" y="2089"/>
                      <a:pt x="2112" y="2083"/>
                      <a:pt x="2100" y="2069"/>
                    </a:cubicBezTo>
                    <a:cubicBezTo>
                      <a:pt x="2090" y="2058"/>
                      <a:pt x="2085" y="2044"/>
                      <a:pt x="2073" y="2034"/>
                    </a:cubicBezTo>
                    <a:cubicBezTo>
                      <a:pt x="2058" y="2019"/>
                      <a:pt x="2037" y="2013"/>
                      <a:pt x="2014" y="2018"/>
                    </a:cubicBezTo>
                    <a:cubicBezTo>
                      <a:pt x="1982" y="2026"/>
                      <a:pt x="1960" y="2049"/>
                      <a:pt x="1954" y="2081"/>
                    </a:cubicBezTo>
                    <a:cubicBezTo>
                      <a:pt x="1951" y="2096"/>
                      <a:pt x="1951" y="2108"/>
                      <a:pt x="1957" y="2121"/>
                    </a:cubicBezTo>
                    <a:cubicBezTo>
                      <a:pt x="1950" y="2109"/>
                      <a:pt x="1947" y="2096"/>
                      <a:pt x="1948" y="2083"/>
                    </a:cubicBezTo>
                    <a:cubicBezTo>
                      <a:pt x="1948" y="2065"/>
                      <a:pt x="1955" y="2044"/>
                      <a:pt x="1965" y="2029"/>
                    </a:cubicBezTo>
                    <a:cubicBezTo>
                      <a:pt x="1968" y="2023"/>
                      <a:pt x="1971" y="2017"/>
                      <a:pt x="1973" y="2010"/>
                    </a:cubicBezTo>
                    <a:cubicBezTo>
                      <a:pt x="1973" y="2008"/>
                      <a:pt x="1974" y="2006"/>
                      <a:pt x="1974" y="2004"/>
                    </a:cubicBezTo>
                    <a:cubicBezTo>
                      <a:pt x="1975" y="2001"/>
                      <a:pt x="1975" y="1998"/>
                      <a:pt x="1975" y="1994"/>
                    </a:cubicBezTo>
                    <a:cubicBezTo>
                      <a:pt x="1975" y="1993"/>
                      <a:pt x="1974" y="1982"/>
                      <a:pt x="1972" y="1982"/>
                    </a:cubicBezTo>
                    <a:cubicBezTo>
                      <a:pt x="1971" y="1983"/>
                      <a:pt x="1972" y="1989"/>
                      <a:pt x="1972" y="1990"/>
                    </a:cubicBezTo>
                    <a:cubicBezTo>
                      <a:pt x="1972" y="1995"/>
                      <a:pt x="1971" y="1999"/>
                      <a:pt x="1970" y="2003"/>
                    </a:cubicBezTo>
                    <a:cubicBezTo>
                      <a:pt x="1970" y="2005"/>
                      <a:pt x="1970" y="2007"/>
                      <a:pt x="1969" y="2009"/>
                    </a:cubicBezTo>
                    <a:cubicBezTo>
                      <a:pt x="1967" y="2016"/>
                      <a:pt x="1965" y="2021"/>
                      <a:pt x="1962" y="2028"/>
                    </a:cubicBezTo>
                    <a:cubicBezTo>
                      <a:pt x="1962" y="2028"/>
                      <a:pt x="1961" y="2029"/>
                      <a:pt x="1960" y="2030"/>
                    </a:cubicBezTo>
                    <a:cubicBezTo>
                      <a:pt x="1961" y="2028"/>
                      <a:pt x="1962" y="2026"/>
                      <a:pt x="1962" y="2023"/>
                    </a:cubicBezTo>
                    <a:cubicBezTo>
                      <a:pt x="1963" y="2017"/>
                      <a:pt x="1964" y="2012"/>
                      <a:pt x="1963" y="2006"/>
                    </a:cubicBezTo>
                    <a:cubicBezTo>
                      <a:pt x="1959" y="1989"/>
                      <a:pt x="1944" y="1983"/>
                      <a:pt x="1930" y="1985"/>
                    </a:cubicBezTo>
                    <a:cubicBezTo>
                      <a:pt x="1917" y="1987"/>
                      <a:pt x="1905" y="1994"/>
                      <a:pt x="1900" y="2006"/>
                    </a:cubicBezTo>
                    <a:cubicBezTo>
                      <a:pt x="1897" y="2017"/>
                      <a:pt x="1899" y="2026"/>
                      <a:pt x="1908" y="2033"/>
                    </a:cubicBezTo>
                    <a:cubicBezTo>
                      <a:pt x="1915" y="2038"/>
                      <a:pt x="1925" y="2041"/>
                      <a:pt x="1932" y="2035"/>
                    </a:cubicBezTo>
                    <a:cubicBezTo>
                      <a:pt x="1936" y="2032"/>
                      <a:pt x="1938" y="2028"/>
                      <a:pt x="1937" y="2023"/>
                    </a:cubicBezTo>
                    <a:cubicBezTo>
                      <a:pt x="1937" y="2020"/>
                      <a:pt x="1936" y="2017"/>
                      <a:pt x="1933" y="2015"/>
                    </a:cubicBezTo>
                    <a:cubicBezTo>
                      <a:pt x="1931" y="2013"/>
                      <a:pt x="1927" y="2013"/>
                      <a:pt x="1924" y="2014"/>
                    </a:cubicBezTo>
                    <a:cubicBezTo>
                      <a:pt x="1920" y="2015"/>
                      <a:pt x="1917" y="2017"/>
                      <a:pt x="1917" y="2021"/>
                    </a:cubicBezTo>
                    <a:cubicBezTo>
                      <a:pt x="1916" y="2025"/>
                      <a:pt x="1919" y="2029"/>
                      <a:pt x="1922" y="2030"/>
                    </a:cubicBezTo>
                    <a:cubicBezTo>
                      <a:pt x="1927" y="2032"/>
                      <a:pt x="1932" y="2029"/>
                      <a:pt x="1933" y="2025"/>
                    </a:cubicBezTo>
                    <a:cubicBezTo>
                      <a:pt x="1935" y="2021"/>
                      <a:pt x="1932" y="2016"/>
                      <a:pt x="1928" y="2014"/>
                    </a:cubicBezTo>
                    <a:cubicBezTo>
                      <a:pt x="1926" y="2014"/>
                      <a:pt x="1925" y="2014"/>
                      <a:pt x="1923" y="2014"/>
                    </a:cubicBezTo>
                    <a:cubicBezTo>
                      <a:pt x="1924" y="2014"/>
                      <a:pt x="1924" y="2014"/>
                      <a:pt x="1924" y="2014"/>
                    </a:cubicBezTo>
                    <a:cubicBezTo>
                      <a:pt x="1927" y="2013"/>
                      <a:pt x="1930" y="2013"/>
                      <a:pt x="1933" y="2016"/>
                    </a:cubicBezTo>
                    <a:cubicBezTo>
                      <a:pt x="1935" y="2017"/>
                      <a:pt x="1937" y="2020"/>
                      <a:pt x="1937" y="2023"/>
                    </a:cubicBezTo>
                    <a:cubicBezTo>
                      <a:pt x="1937" y="2027"/>
                      <a:pt x="1935" y="2032"/>
                      <a:pt x="1931" y="2034"/>
                    </a:cubicBezTo>
                    <a:cubicBezTo>
                      <a:pt x="1925" y="2039"/>
                      <a:pt x="1915" y="2037"/>
                      <a:pt x="1909" y="2032"/>
                    </a:cubicBezTo>
                    <a:cubicBezTo>
                      <a:pt x="1901" y="2026"/>
                      <a:pt x="1898" y="2017"/>
                      <a:pt x="1902" y="2007"/>
                    </a:cubicBezTo>
                    <a:cubicBezTo>
                      <a:pt x="1907" y="1995"/>
                      <a:pt x="1919" y="1989"/>
                      <a:pt x="1931" y="1988"/>
                    </a:cubicBezTo>
                    <a:cubicBezTo>
                      <a:pt x="1944" y="1986"/>
                      <a:pt x="1956" y="1992"/>
                      <a:pt x="1959" y="2006"/>
                    </a:cubicBezTo>
                    <a:cubicBezTo>
                      <a:pt x="1960" y="2012"/>
                      <a:pt x="1960" y="2017"/>
                      <a:pt x="1959" y="2023"/>
                    </a:cubicBezTo>
                    <a:cubicBezTo>
                      <a:pt x="1958" y="2026"/>
                      <a:pt x="1957" y="2030"/>
                      <a:pt x="1956" y="2033"/>
                    </a:cubicBezTo>
                    <a:cubicBezTo>
                      <a:pt x="1953" y="2041"/>
                      <a:pt x="1949" y="2051"/>
                      <a:pt x="1946" y="2061"/>
                    </a:cubicBezTo>
                    <a:cubicBezTo>
                      <a:pt x="1944" y="2067"/>
                      <a:pt x="1944" y="2073"/>
                      <a:pt x="1943" y="2079"/>
                    </a:cubicBezTo>
                    <a:cubicBezTo>
                      <a:pt x="1942" y="2076"/>
                      <a:pt x="1940" y="2073"/>
                      <a:pt x="1938" y="2071"/>
                    </a:cubicBezTo>
                    <a:cubicBezTo>
                      <a:pt x="1933" y="2065"/>
                      <a:pt x="1925" y="2059"/>
                      <a:pt x="1919" y="2058"/>
                    </a:cubicBezTo>
                    <a:close/>
                    <a:moveTo>
                      <a:pt x="1967" y="1939"/>
                    </a:moveTo>
                    <a:cubicBezTo>
                      <a:pt x="1970" y="1942"/>
                      <a:pt x="1970" y="1946"/>
                      <a:pt x="1967" y="1949"/>
                    </a:cubicBezTo>
                    <a:cubicBezTo>
                      <a:pt x="1962" y="1953"/>
                      <a:pt x="1956" y="1948"/>
                      <a:pt x="1957" y="1943"/>
                    </a:cubicBezTo>
                    <a:cubicBezTo>
                      <a:pt x="1957" y="1938"/>
                      <a:pt x="1960" y="1937"/>
                      <a:pt x="1959" y="1931"/>
                    </a:cubicBezTo>
                    <a:cubicBezTo>
                      <a:pt x="1962" y="1936"/>
                      <a:pt x="1964" y="1936"/>
                      <a:pt x="1967" y="1939"/>
                    </a:cubicBezTo>
                    <a:close/>
                    <a:moveTo>
                      <a:pt x="1969" y="2025"/>
                    </a:moveTo>
                    <a:cubicBezTo>
                      <a:pt x="1975" y="2013"/>
                      <a:pt x="1991" y="2008"/>
                      <a:pt x="2001" y="2010"/>
                    </a:cubicBezTo>
                    <a:cubicBezTo>
                      <a:pt x="2009" y="2012"/>
                      <a:pt x="2016" y="2015"/>
                      <a:pt x="2024" y="2012"/>
                    </a:cubicBezTo>
                    <a:cubicBezTo>
                      <a:pt x="2030" y="2009"/>
                      <a:pt x="2036" y="2002"/>
                      <a:pt x="2033" y="1997"/>
                    </a:cubicBezTo>
                    <a:cubicBezTo>
                      <a:pt x="2032" y="2002"/>
                      <a:pt x="2026" y="2004"/>
                      <a:pt x="2020" y="2004"/>
                    </a:cubicBezTo>
                    <a:cubicBezTo>
                      <a:pt x="2016" y="2004"/>
                      <a:pt x="2011" y="2004"/>
                      <a:pt x="2007" y="2007"/>
                    </a:cubicBezTo>
                    <a:cubicBezTo>
                      <a:pt x="2001" y="2000"/>
                      <a:pt x="1991" y="2001"/>
                      <a:pt x="1985" y="2005"/>
                    </a:cubicBezTo>
                    <a:cubicBezTo>
                      <a:pt x="1979" y="2008"/>
                      <a:pt x="1971" y="2016"/>
                      <a:pt x="1969" y="2025"/>
                    </a:cubicBezTo>
                    <a:close/>
                    <a:moveTo>
                      <a:pt x="1896" y="1935"/>
                    </a:moveTo>
                    <a:cubicBezTo>
                      <a:pt x="1877" y="1927"/>
                      <a:pt x="1877" y="1907"/>
                      <a:pt x="1875" y="1899"/>
                    </a:cubicBezTo>
                    <a:cubicBezTo>
                      <a:pt x="1870" y="1887"/>
                      <a:pt x="1859" y="1891"/>
                      <a:pt x="1861" y="1904"/>
                    </a:cubicBezTo>
                    <a:cubicBezTo>
                      <a:pt x="1863" y="1916"/>
                      <a:pt x="1877" y="1932"/>
                      <a:pt x="1896" y="1935"/>
                    </a:cubicBezTo>
                    <a:close/>
                    <a:moveTo>
                      <a:pt x="1977" y="1965"/>
                    </a:moveTo>
                    <a:cubicBezTo>
                      <a:pt x="1973" y="1970"/>
                      <a:pt x="1965" y="1969"/>
                      <a:pt x="1961" y="1968"/>
                    </a:cubicBezTo>
                    <a:cubicBezTo>
                      <a:pt x="1957" y="1973"/>
                      <a:pt x="1964" y="1984"/>
                      <a:pt x="1974" y="1980"/>
                    </a:cubicBezTo>
                    <a:cubicBezTo>
                      <a:pt x="1979" y="1978"/>
                      <a:pt x="1982" y="1970"/>
                      <a:pt x="1977" y="1965"/>
                    </a:cubicBezTo>
                    <a:close/>
                    <a:moveTo>
                      <a:pt x="1973" y="2013"/>
                    </a:moveTo>
                    <a:cubicBezTo>
                      <a:pt x="1986" y="1993"/>
                      <a:pt x="2013" y="1994"/>
                      <a:pt x="2020" y="1992"/>
                    </a:cubicBezTo>
                    <a:cubicBezTo>
                      <a:pt x="2035" y="1987"/>
                      <a:pt x="2029" y="1970"/>
                      <a:pt x="2013" y="1975"/>
                    </a:cubicBezTo>
                    <a:cubicBezTo>
                      <a:pt x="2002" y="1977"/>
                      <a:pt x="1982" y="1988"/>
                      <a:pt x="1973" y="2013"/>
                    </a:cubicBezTo>
                    <a:close/>
                    <a:moveTo>
                      <a:pt x="1909" y="1985"/>
                    </a:moveTo>
                    <a:cubicBezTo>
                      <a:pt x="1905" y="1995"/>
                      <a:pt x="1898" y="2004"/>
                      <a:pt x="1889" y="2009"/>
                    </a:cubicBezTo>
                    <a:cubicBezTo>
                      <a:pt x="1880" y="2013"/>
                      <a:pt x="1868" y="2013"/>
                      <a:pt x="1860" y="2006"/>
                    </a:cubicBezTo>
                    <a:cubicBezTo>
                      <a:pt x="1856" y="2002"/>
                      <a:pt x="1853" y="1997"/>
                      <a:pt x="1851" y="1991"/>
                    </a:cubicBezTo>
                    <a:cubicBezTo>
                      <a:pt x="1850" y="1984"/>
                      <a:pt x="1850" y="1979"/>
                      <a:pt x="1852" y="1973"/>
                    </a:cubicBezTo>
                    <a:cubicBezTo>
                      <a:pt x="1853" y="1966"/>
                      <a:pt x="1856" y="1962"/>
                      <a:pt x="1860" y="1957"/>
                    </a:cubicBezTo>
                    <a:cubicBezTo>
                      <a:pt x="1862" y="1955"/>
                      <a:pt x="1864" y="1953"/>
                      <a:pt x="1866" y="1951"/>
                    </a:cubicBezTo>
                    <a:cubicBezTo>
                      <a:pt x="1872" y="1946"/>
                      <a:pt x="1877" y="1943"/>
                      <a:pt x="1884" y="1940"/>
                    </a:cubicBezTo>
                    <a:cubicBezTo>
                      <a:pt x="1895" y="1937"/>
                      <a:pt x="1903" y="1936"/>
                      <a:pt x="1914" y="1938"/>
                    </a:cubicBezTo>
                    <a:cubicBezTo>
                      <a:pt x="1915" y="1938"/>
                      <a:pt x="1916" y="1938"/>
                      <a:pt x="1916" y="1939"/>
                    </a:cubicBezTo>
                    <a:cubicBezTo>
                      <a:pt x="1911" y="1933"/>
                      <a:pt x="1908" y="1926"/>
                      <a:pt x="1906" y="1918"/>
                    </a:cubicBezTo>
                    <a:cubicBezTo>
                      <a:pt x="1904" y="1909"/>
                      <a:pt x="1905" y="1899"/>
                      <a:pt x="1910" y="1891"/>
                    </a:cubicBezTo>
                    <a:cubicBezTo>
                      <a:pt x="1912" y="1889"/>
                      <a:pt x="1915" y="1886"/>
                      <a:pt x="1920" y="1884"/>
                    </a:cubicBezTo>
                    <a:cubicBezTo>
                      <a:pt x="1916" y="1886"/>
                      <a:pt x="1913" y="1889"/>
                      <a:pt x="1912" y="1892"/>
                    </a:cubicBezTo>
                    <a:cubicBezTo>
                      <a:pt x="1907" y="1900"/>
                      <a:pt x="1906" y="1909"/>
                      <a:pt x="1908" y="1918"/>
                    </a:cubicBezTo>
                    <a:cubicBezTo>
                      <a:pt x="1910" y="1924"/>
                      <a:pt x="1913" y="1929"/>
                      <a:pt x="1917" y="1933"/>
                    </a:cubicBezTo>
                    <a:cubicBezTo>
                      <a:pt x="1924" y="1942"/>
                      <a:pt x="1932" y="1946"/>
                      <a:pt x="1940" y="1953"/>
                    </a:cubicBezTo>
                    <a:cubicBezTo>
                      <a:pt x="1940" y="1954"/>
                      <a:pt x="1940" y="1954"/>
                      <a:pt x="1940" y="1954"/>
                    </a:cubicBezTo>
                    <a:cubicBezTo>
                      <a:pt x="1945" y="1958"/>
                      <a:pt x="1948" y="1963"/>
                      <a:pt x="1951" y="1968"/>
                    </a:cubicBezTo>
                    <a:cubicBezTo>
                      <a:pt x="1952" y="1969"/>
                      <a:pt x="1958" y="1982"/>
                      <a:pt x="1957" y="1983"/>
                    </a:cubicBezTo>
                    <a:cubicBezTo>
                      <a:pt x="1956" y="1983"/>
                      <a:pt x="1952" y="1975"/>
                      <a:pt x="1951" y="1974"/>
                    </a:cubicBezTo>
                    <a:cubicBezTo>
                      <a:pt x="1947" y="1967"/>
                      <a:pt x="1943" y="1962"/>
                      <a:pt x="1938" y="1956"/>
                    </a:cubicBezTo>
                    <a:cubicBezTo>
                      <a:pt x="1937" y="1956"/>
                      <a:pt x="1937" y="1956"/>
                      <a:pt x="1937" y="1956"/>
                    </a:cubicBezTo>
                    <a:cubicBezTo>
                      <a:pt x="1930" y="1949"/>
                      <a:pt x="1923" y="1944"/>
                      <a:pt x="1914" y="1941"/>
                    </a:cubicBezTo>
                    <a:cubicBezTo>
                      <a:pt x="1902" y="1938"/>
                      <a:pt x="1889" y="1939"/>
                      <a:pt x="1879" y="1947"/>
                    </a:cubicBezTo>
                    <a:cubicBezTo>
                      <a:pt x="1874" y="1951"/>
                      <a:pt x="1870" y="1961"/>
                      <a:pt x="1874" y="1967"/>
                    </a:cubicBezTo>
                    <a:cubicBezTo>
                      <a:pt x="1876" y="1969"/>
                      <a:pt x="1879" y="1970"/>
                      <a:pt x="1881" y="1969"/>
                    </a:cubicBezTo>
                    <a:cubicBezTo>
                      <a:pt x="1883" y="1968"/>
                      <a:pt x="1885" y="1966"/>
                      <a:pt x="1884" y="1963"/>
                    </a:cubicBezTo>
                    <a:cubicBezTo>
                      <a:pt x="1884" y="1961"/>
                      <a:pt x="1883" y="1960"/>
                      <a:pt x="1882" y="1960"/>
                    </a:cubicBezTo>
                    <a:cubicBezTo>
                      <a:pt x="1880" y="1959"/>
                      <a:pt x="1877" y="1960"/>
                      <a:pt x="1877" y="1962"/>
                    </a:cubicBezTo>
                    <a:cubicBezTo>
                      <a:pt x="1877" y="1963"/>
                      <a:pt x="1878" y="1965"/>
                      <a:pt x="1879" y="1965"/>
                    </a:cubicBezTo>
                    <a:cubicBezTo>
                      <a:pt x="1877" y="1966"/>
                      <a:pt x="1875" y="1964"/>
                      <a:pt x="1875" y="1963"/>
                    </a:cubicBezTo>
                    <a:cubicBezTo>
                      <a:pt x="1874" y="1960"/>
                      <a:pt x="1876" y="1958"/>
                      <a:pt x="1878" y="1956"/>
                    </a:cubicBezTo>
                    <a:cubicBezTo>
                      <a:pt x="1882" y="1954"/>
                      <a:pt x="1886" y="1956"/>
                      <a:pt x="1889" y="1960"/>
                    </a:cubicBezTo>
                    <a:cubicBezTo>
                      <a:pt x="1890" y="1962"/>
                      <a:pt x="1890" y="1966"/>
                      <a:pt x="1889" y="1969"/>
                    </a:cubicBezTo>
                    <a:cubicBezTo>
                      <a:pt x="1888" y="1972"/>
                      <a:pt x="1885" y="1974"/>
                      <a:pt x="1882" y="1974"/>
                    </a:cubicBezTo>
                    <a:cubicBezTo>
                      <a:pt x="1878" y="1975"/>
                      <a:pt x="1874" y="1974"/>
                      <a:pt x="1872" y="1971"/>
                    </a:cubicBezTo>
                    <a:cubicBezTo>
                      <a:pt x="1866" y="1964"/>
                      <a:pt x="1869" y="1953"/>
                      <a:pt x="1876" y="1947"/>
                    </a:cubicBezTo>
                    <a:cubicBezTo>
                      <a:pt x="1878" y="1946"/>
                      <a:pt x="1881" y="1944"/>
                      <a:pt x="1883" y="1943"/>
                    </a:cubicBezTo>
                    <a:cubicBezTo>
                      <a:pt x="1875" y="1946"/>
                      <a:pt x="1868" y="1951"/>
                      <a:pt x="1861" y="1958"/>
                    </a:cubicBezTo>
                    <a:cubicBezTo>
                      <a:pt x="1857" y="1963"/>
                      <a:pt x="1855" y="1967"/>
                      <a:pt x="1853" y="1973"/>
                    </a:cubicBezTo>
                    <a:cubicBezTo>
                      <a:pt x="1851" y="1979"/>
                      <a:pt x="1851" y="1984"/>
                      <a:pt x="1852" y="1991"/>
                    </a:cubicBezTo>
                    <a:cubicBezTo>
                      <a:pt x="1853" y="1994"/>
                      <a:pt x="1854" y="1997"/>
                      <a:pt x="1856" y="2000"/>
                    </a:cubicBezTo>
                    <a:cubicBezTo>
                      <a:pt x="1856" y="2000"/>
                      <a:pt x="1856" y="2000"/>
                      <a:pt x="1856" y="2000"/>
                    </a:cubicBezTo>
                    <a:cubicBezTo>
                      <a:pt x="1853" y="1991"/>
                      <a:pt x="1857" y="1981"/>
                      <a:pt x="1870" y="1983"/>
                    </a:cubicBezTo>
                    <a:cubicBezTo>
                      <a:pt x="1879" y="1985"/>
                      <a:pt x="1891" y="1999"/>
                      <a:pt x="1909" y="1985"/>
                    </a:cubicBezTo>
                    <a:close/>
                    <a:moveTo>
                      <a:pt x="1912" y="1893"/>
                    </a:moveTo>
                    <a:cubicBezTo>
                      <a:pt x="1921" y="1901"/>
                      <a:pt x="1930" y="1887"/>
                      <a:pt x="1933" y="1884"/>
                    </a:cubicBezTo>
                    <a:cubicBezTo>
                      <a:pt x="1936" y="1881"/>
                      <a:pt x="1939" y="1879"/>
                      <a:pt x="1942" y="1880"/>
                    </a:cubicBezTo>
                    <a:cubicBezTo>
                      <a:pt x="1938" y="1877"/>
                      <a:pt x="1927" y="1874"/>
                      <a:pt x="1922" y="1875"/>
                    </a:cubicBezTo>
                    <a:cubicBezTo>
                      <a:pt x="1914" y="1876"/>
                      <a:pt x="1908" y="1881"/>
                      <a:pt x="1910" y="1890"/>
                    </a:cubicBezTo>
                    <a:cubicBezTo>
                      <a:pt x="1912" y="1887"/>
                      <a:pt x="1917" y="1883"/>
                      <a:pt x="1922" y="1883"/>
                    </a:cubicBezTo>
                    <a:cubicBezTo>
                      <a:pt x="1920" y="1884"/>
                      <a:pt x="1914" y="1888"/>
                      <a:pt x="1912" y="1893"/>
                    </a:cubicBezTo>
                    <a:close/>
                    <a:moveTo>
                      <a:pt x="1959" y="1990"/>
                    </a:moveTo>
                    <a:cubicBezTo>
                      <a:pt x="1939" y="1974"/>
                      <a:pt x="1918" y="1978"/>
                      <a:pt x="1907" y="1974"/>
                    </a:cubicBezTo>
                    <a:cubicBezTo>
                      <a:pt x="1894" y="1969"/>
                      <a:pt x="1899" y="1955"/>
                      <a:pt x="1914" y="1956"/>
                    </a:cubicBezTo>
                    <a:cubicBezTo>
                      <a:pt x="1931" y="1958"/>
                      <a:pt x="1948" y="1974"/>
                      <a:pt x="1959" y="1990"/>
                    </a:cubicBezTo>
                    <a:close/>
                    <a:moveTo>
                      <a:pt x="1890" y="1935"/>
                    </a:moveTo>
                    <a:cubicBezTo>
                      <a:pt x="1869" y="1936"/>
                      <a:pt x="1839" y="1960"/>
                      <a:pt x="1849" y="1979"/>
                    </a:cubicBezTo>
                    <a:cubicBezTo>
                      <a:pt x="1845" y="1981"/>
                      <a:pt x="1839" y="1978"/>
                      <a:pt x="1837" y="1972"/>
                    </a:cubicBezTo>
                    <a:cubicBezTo>
                      <a:pt x="1835" y="1966"/>
                      <a:pt x="1838" y="1957"/>
                      <a:pt x="1846" y="1953"/>
                    </a:cubicBezTo>
                    <a:cubicBezTo>
                      <a:pt x="1843" y="1948"/>
                      <a:pt x="1853" y="1939"/>
                      <a:pt x="1868" y="1935"/>
                    </a:cubicBezTo>
                    <a:cubicBezTo>
                      <a:pt x="1859" y="1934"/>
                      <a:pt x="1851" y="1929"/>
                      <a:pt x="1844" y="1923"/>
                    </a:cubicBezTo>
                    <a:cubicBezTo>
                      <a:pt x="1837" y="1917"/>
                      <a:pt x="1830" y="1908"/>
                      <a:pt x="1828" y="1898"/>
                    </a:cubicBezTo>
                    <a:cubicBezTo>
                      <a:pt x="1825" y="1888"/>
                      <a:pt x="1827" y="1877"/>
                      <a:pt x="1834" y="1870"/>
                    </a:cubicBezTo>
                    <a:cubicBezTo>
                      <a:pt x="1840" y="1865"/>
                      <a:pt x="1848" y="1862"/>
                      <a:pt x="1855" y="1865"/>
                    </a:cubicBezTo>
                    <a:cubicBezTo>
                      <a:pt x="1861" y="1867"/>
                      <a:pt x="1864" y="1873"/>
                      <a:pt x="1865" y="1879"/>
                    </a:cubicBezTo>
                    <a:cubicBezTo>
                      <a:pt x="1865" y="1886"/>
                      <a:pt x="1862" y="1892"/>
                      <a:pt x="1858" y="1897"/>
                    </a:cubicBezTo>
                    <a:cubicBezTo>
                      <a:pt x="1860" y="1883"/>
                      <a:pt x="1849" y="1881"/>
                      <a:pt x="1846" y="1877"/>
                    </a:cubicBezTo>
                    <a:cubicBezTo>
                      <a:pt x="1842" y="1871"/>
                      <a:pt x="1845" y="1866"/>
                      <a:pt x="1851" y="1865"/>
                    </a:cubicBezTo>
                    <a:cubicBezTo>
                      <a:pt x="1851" y="1865"/>
                      <a:pt x="1851" y="1865"/>
                      <a:pt x="1851" y="1865"/>
                    </a:cubicBezTo>
                    <a:cubicBezTo>
                      <a:pt x="1845" y="1864"/>
                      <a:pt x="1840" y="1867"/>
                      <a:pt x="1836" y="1871"/>
                    </a:cubicBezTo>
                    <a:cubicBezTo>
                      <a:pt x="1830" y="1877"/>
                      <a:pt x="1826" y="1885"/>
                      <a:pt x="1828" y="1895"/>
                    </a:cubicBezTo>
                    <a:cubicBezTo>
                      <a:pt x="1828" y="1893"/>
                      <a:pt x="1829" y="1890"/>
                      <a:pt x="1830" y="1888"/>
                    </a:cubicBezTo>
                    <a:cubicBezTo>
                      <a:pt x="1831" y="1884"/>
                      <a:pt x="1835" y="1880"/>
                      <a:pt x="1840" y="1881"/>
                    </a:cubicBezTo>
                    <a:cubicBezTo>
                      <a:pt x="1842" y="1881"/>
                      <a:pt x="1844" y="1883"/>
                      <a:pt x="1845" y="1886"/>
                    </a:cubicBezTo>
                    <a:cubicBezTo>
                      <a:pt x="1845" y="1887"/>
                      <a:pt x="1845" y="1889"/>
                      <a:pt x="1844" y="1891"/>
                    </a:cubicBezTo>
                    <a:cubicBezTo>
                      <a:pt x="1843" y="1892"/>
                      <a:pt x="1841" y="1893"/>
                      <a:pt x="1839" y="1893"/>
                    </a:cubicBezTo>
                    <a:cubicBezTo>
                      <a:pt x="1836" y="1893"/>
                      <a:pt x="1834" y="1891"/>
                      <a:pt x="1834" y="1888"/>
                    </a:cubicBezTo>
                    <a:cubicBezTo>
                      <a:pt x="1834" y="1887"/>
                      <a:pt x="1835" y="1886"/>
                      <a:pt x="1837" y="1885"/>
                    </a:cubicBezTo>
                    <a:cubicBezTo>
                      <a:pt x="1838" y="1885"/>
                      <a:pt x="1839" y="1885"/>
                      <a:pt x="1839" y="1886"/>
                    </a:cubicBezTo>
                    <a:cubicBezTo>
                      <a:pt x="1838" y="1886"/>
                      <a:pt x="1838" y="1886"/>
                      <a:pt x="1837" y="1886"/>
                    </a:cubicBezTo>
                    <a:cubicBezTo>
                      <a:pt x="1836" y="1887"/>
                      <a:pt x="1836" y="1889"/>
                      <a:pt x="1837" y="1889"/>
                    </a:cubicBezTo>
                    <a:cubicBezTo>
                      <a:pt x="1838" y="1890"/>
                      <a:pt x="1838" y="1890"/>
                      <a:pt x="1840" y="1890"/>
                    </a:cubicBezTo>
                    <a:cubicBezTo>
                      <a:pt x="1841" y="1889"/>
                      <a:pt x="1842" y="1888"/>
                      <a:pt x="1842" y="1887"/>
                    </a:cubicBezTo>
                    <a:cubicBezTo>
                      <a:pt x="1841" y="1885"/>
                      <a:pt x="1840" y="1884"/>
                      <a:pt x="1839" y="1884"/>
                    </a:cubicBezTo>
                    <a:cubicBezTo>
                      <a:pt x="1834" y="1883"/>
                      <a:pt x="1830" y="1888"/>
                      <a:pt x="1830" y="1892"/>
                    </a:cubicBezTo>
                    <a:cubicBezTo>
                      <a:pt x="1828" y="1898"/>
                      <a:pt x="1832" y="1906"/>
                      <a:pt x="1836" y="1911"/>
                    </a:cubicBezTo>
                    <a:cubicBezTo>
                      <a:pt x="1845" y="1926"/>
                      <a:pt x="1860" y="1933"/>
                      <a:pt x="1874" y="1934"/>
                    </a:cubicBezTo>
                    <a:cubicBezTo>
                      <a:pt x="1879" y="1934"/>
                      <a:pt x="1884" y="1934"/>
                      <a:pt x="1890" y="1935"/>
                    </a:cubicBezTo>
                    <a:close/>
                    <a:moveTo>
                      <a:pt x="1909" y="1933"/>
                    </a:moveTo>
                    <a:cubicBezTo>
                      <a:pt x="1899" y="1933"/>
                      <a:pt x="1896" y="1916"/>
                      <a:pt x="1897" y="1906"/>
                    </a:cubicBezTo>
                    <a:cubicBezTo>
                      <a:pt x="1899" y="1895"/>
                      <a:pt x="1905" y="1882"/>
                      <a:pt x="1897" y="1871"/>
                    </a:cubicBezTo>
                    <a:cubicBezTo>
                      <a:pt x="1893" y="1865"/>
                      <a:pt x="1886" y="1862"/>
                      <a:pt x="1879" y="1863"/>
                    </a:cubicBezTo>
                    <a:cubicBezTo>
                      <a:pt x="1875" y="1864"/>
                      <a:pt x="1871" y="1867"/>
                      <a:pt x="1871" y="1872"/>
                    </a:cubicBezTo>
                    <a:cubicBezTo>
                      <a:pt x="1873" y="1869"/>
                      <a:pt x="1879" y="1867"/>
                      <a:pt x="1883" y="1870"/>
                    </a:cubicBezTo>
                    <a:cubicBezTo>
                      <a:pt x="1887" y="1872"/>
                      <a:pt x="1888" y="1878"/>
                      <a:pt x="1887" y="1883"/>
                    </a:cubicBezTo>
                    <a:cubicBezTo>
                      <a:pt x="1884" y="1893"/>
                      <a:pt x="1880" y="1902"/>
                      <a:pt x="1881" y="1912"/>
                    </a:cubicBezTo>
                    <a:cubicBezTo>
                      <a:pt x="1882" y="1925"/>
                      <a:pt x="1894" y="1936"/>
                      <a:pt x="1909" y="1933"/>
                    </a:cubicBezTo>
                    <a:close/>
                    <a:moveTo>
                      <a:pt x="1957" y="1927"/>
                    </a:moveTo>
                    <a:cubicBezTo>
                      <a:pt x="1956" y="1916"/>
                      <a:pt x="1946" y="1902"/>
                      <a:pt x="1935" y="1899"/>
                    </a:cubicBezTo>
                    <a:cubicBezTo>
                      <a:pt x="1925" y="1895"/>
                      <a:pt x="1918" y="1903"/>
                      <a:pt x="1929" y="1910"/>
                    </a:cubicBezTo>
                    <a:cubicBezTo>
                      <a:pt x="1937" y="1915"/>
                      <a:pt x="1953" y="1917"/>
                      <a:pt x="1957" y="1927"/>
                    </a:cubicBezTo>
                    <a:close/>
                    <a:moveTo>
                      <a:pt x="2097" y="2076"/>
                    </a:moveTo>
                    <a:cubicBezTo>
                      <a:pt x="2118" y="2101"/>
                      <a:pt x="2168" y="2103"/>
                      <a:pt x="2176" y="2072"/>
                    </a:cubicBezTo>
                    <a:cubicBezTo>
                      <a:pt x="2182" y="2074"/>
                      <a:pt x="2185" y="2084"/>
                      <a:pt x="2180" y="2092"/>
                    </a:cubicBezTo>
                    <a:cubicBezTo>
                      <a:pt x="2175" y="2101"/>
                      <a:pt x="2162" y="2105"/>
                      <a:pt x="2150" y="2099"/>
                    </a:cubicBezTo>
                    <a:cubicBezTo>
                      <a:pt x="2145" y="2110"/>
                      <a:pt x="2110" y="2105"/>
                      <a:pt x="2097" y="2076"/>
                    </a:cubicBezTo>
                    <a:close/>
                    <a:moveTo>
                      <a:pt x="2026" y="2196"/>
                    </a:moveTo>
                    <a:cubicBezTo>
                      <a:pt x="2024" y="2195"/>
                      <a:pt x="2023" y="2192"/>
                      <a:pt x="2024" y="2190"/>
                    </a:cubicBezTo>
                    <a:cubicBezTo>
                      <a:pt x="2025" y="2187"/>
                      <a:pt x="2028" y="2186"/>
                      <a:pt x="2031" y="2187"/>
                    </a:cubicBezTo>
                    <a:cubicBezTo>
                      <a:pt x="2033" y="2189"/>
                      <a:pt x="2034" y="2192"/>
                      <a:pt x="2033" y="2194"/>
                    </a:cubicBezTo>
                    <a:cubicBezTo>
                      <a:pt x="2032" y="2197"/>
                      <a:pt x="2029" y="2198"/>
                      <a:pt x="2026" y="2196"/>
                    </a:cubicBezTo>
                    <a:close/>
                    <a:moveTo>
                      <a:pt x="2017" y="2194"/>
                    </a:moveTo>
                    <a:cubicBezTo>
                      <a:pt x="2015" y="2193"/>
                      <a:pt x="2014" y="2191"/>
                      <a:pt x="2015" y="2189"/>
                    </a:cubicBezTo>
                    <a:cubicBezTo>
                      <a:pt x="2016" y="2187"/>
                      <a:pt x="2018" y="2186"/>
                      <a:pt x="2020" y="2187"/>
                    </a:cubicBezTo>
                    <a:cubicBezTo>
                      <a:pt x="2022" y="2188"/>
                      <a:pt x="2023" y="2191"/>
                      <a:pt x="2022" y="2192"/>
                    </a:cubicBezTo>
                    <a:cubicBezTo>
                      <a:pt x="2021" y="2194"/>
                      <a:pt x="2018" y="2195"/>
                      <a:pt x="2017" y="2194"/>
                    </a:cubicBezTo>
                    <a:close/>
                    <a:moveTo>
                      <a:pt x="2038" y="2193"/>
                    </a:moveTo>
                    <a:cubicBezTo>
                      <a:pt x="2034" y="2191"/>
                      <a:pt x="2033" y="2187"/>
                      <a:pt x="2035" y="2183"/>
                    </a:cubicBezTo>
                    <a:cubicBezTo>
                      <a:pt x="2037" y="2179"/>
                      <a:pt x="2041" y="2178"/>
                      <a:pt x="2045" y="2180"/>
                    </a:cubicBezTo>
                    <a:cubicBezTo>
                      <a:pt x="2049" y="2182"/>
                      <a:pt x="2050" y="2186"/>
                      <a:pt x="2048" y="2190"/>
                    </a:cubicBezTo>
                    <a:cubicBezTo>
                      <a:pt x="2046" y="2194"/>
                      <a:pt x="2042" y="2195"/>
                      <a:pt x="2038" y="2193"/>
                    </a:cubicBezTo>
                    <a:close/>
                    <a:moveTo>
                      <a:pt x="2001" y="2033"/>
                    </a:moveTo>
                    <a:cubicBezTo>
                      <a:pt x="2009" y="2025"/>
                      <a:pt x="2024" y="2021"/>
                      <a:pt x="2039" y="2025"/>
                    </a:cubicBezTo>
                    <a:cubicBezTo>
                      <a:pt x="2050" y="2027"/>
                      <a:pt x="2060" y="2034"/>
                      <a:pt x="2066" y="2042"/>
                    </a:cubicBezTo>
                    <a:cubicBezTo>
                      <a:pt x="2070" y="2047"/>
                      <a:pt x="2072" y="2052"/>
                      <a:pt x="2072" y="2058"/>
                    </a:cubicBezTo>
                    <a:cubicBezTo>
                      <a:pt x="2073" y="2066"/>
                      <a:pt x="2068" y="2074"/>
                      <a:pt x="2062" y="2077"/>
                    </a:cubicBezTo>
                    <a:cubicBezTo>
                      <a:pt x="2055" y="2080"/>
                      <a:pt x="2048" y="2076"/>
                      <a:pt x="2048" y="2069"/>
                    </a:cubicBezTo>
                    <a:cubicBezTo>
                      <a:pt x="2057" y="2072"/>
                      <a:pt x="2064" y="2063"/>
                      <a:pt x="2062" y="2053"/>
                    </a:cubicBezTo>
                    <a:cubicBezTo>
                      <a:pt x="2060" y="2043"/>
                      <a:pt x="2047" y="2032"/>
                      <a:pt x="2037" y="2029"/>
                    </a:cubicBezTo>
                    <a:cubicBezTo>
                      <a:pt x="2019" y="2024"/>
                      <a:pt x="2007" y="2029"/>
                      <a:pt x="2001" y="2033"/>
                    </a:cubicBezTo>
                    <a:close/>
                    <a:moveTo>
                      <a:pt x="2079" y="2058"/>
                    </a:moveTo>
                    <a:cubicBezTo>
                      <a:pt x="2095" y="2088"/>
                      <a:pt x="2084" y="2127"/>
                      <a:pt x="2061" y="2139"/>
                    </a:cubicBezTo>
                    <a:cubicBezTo>
                      <a:pt x="2037" y="2151"/>
                      <a:pt x="2028" y="2130"/>
                      <a:pt x="2048" y="2119"/>
                    </a:cubicBezTo>
                    <a:cubicBezTo>
                      <a:pt x="2059" y="2113"/>
                      <a:pt x="2089" y="2090"/>
                      <a:pt x="2079" y="2058"/>
                    </a:cubicBezTo>
                    <a:close/>
                    <a:moveTo>
                      <a:pt x="1825" y="1758"/>
                    </a:moveTo>
                    <a:cubicBezTo>
                      <a:pt x="1845" y="1774"/>
                      <a:pt x="1866" y="1769"/>
                      <a:pt x="1877" y="1773"/>
                    </a:cubicBezTo>
                    <a:cubicBezTo>
                      <a:pt x="1889" y="1778"/>
                      <a:pt x="1884" y="1792"/>
                      <a:pt x="1870" y="1791"/>
                    </a:cubicBezTo>
                    <a:cubicBezTo>
                      <a:pt x="1854" y="1789"/>
                      <a:pt x="1836" y="1774"/>
                      <a:pt x="1825" y="1758"/>
                    </a:cubicBezTo>
                    <a:close/>
                    <a:moveTo>
                      <a:pt x="1876" y="1827"/>
                    </a:moveTo>
                    <a:cubicBezTo>
                      <a:pt x="1873" y="1826"/>
                      <a:pt x="1871" y="1825"/>
                      <a:pt x="1870" y="1823"/>
                    </a:cubicBezTo>
                    <a:cubicBezTo>
                      <a:pt x="1868" y="1821"/>
                      <a:pt x="1868" y="1817"/>
                      <a:pt x="1870" y="1815"/>
                    </a:cubicBezTo>
                    <a:cubicBezTo>
                      <a:pt x="1873" y="1811"/>
                      <a:pt x="1877" y="1811"/>
                      <a:pt x="1880" y="1812"/>
                    </a:cubicBezTo>
                    <a:cubicBezTo>
                      <a:pt x="1885" y="1815"/>
                      <a:pt x="1883" y="1819"/>
                      <a:pt x="1885" y="1822"/>
                    </a:cubicBezTo>
                    <a:cubicBezTo>
                      <a:pt x="1886" y="1826"/>
                      <a:pt x="1891" y="1828"/>
                      <a:pt x="1896" y="1827"/>
                    </a:cubicBezTo>
                    <a:cubicBezTo>
                      <a:pt x="1902" y="1826"/>
                      <a:pt x="1907" y="1822"/>
                      <a:pt x="1907" y="1815"/>
                    </a:cubicBezTo>
                    <a:cubicBezTo>
                      <a:pt x="1908" y="1812"/>
                      <a:pt x="1906" y="1808"/>
                      <a:pt x="1902" y="1808"/>
                    </a:cubicBezTo>
                    <a:cubicBezTo>
                      <a:pt x="1904" y="1811"/>
                      <a:pt x="1902" y="1816"/>
                      <a:pt x="1897" y="1815"/>
                    </a:cubicBezTo>
                    <a:cubicBezTo>
                      <a:pt x="1894" y="1814"/>
                      <a:pt x="1890" y="1811"/>
                      <a:pt x="1885" y="1807"/>
                    </a:cubicBezTo>
                    <a:cubicBezTo>
                      <a:pt x="1881" y="1804"/>
                      <a:pt x="1876" y="1801"/>
                      <a:pt x="1871" y="1801"/>
                    </a:cubicBezTo>
                    <a:cubicBezTo>
                      <a:pt x="1860" y="1801"/>
                      <a:pt x="1852" y="1811"/>
                      <a:pt x="1854" y="1820"/>
                    </a:cubicBezTo>
                    <a:cubicBezTo>
                      <a:pt x="1856" y="1826"/>
                      <a:pt x="1859" y="1829"/>
                      <a:pt x="1863" y="1832"/>
                    </a:cubicBezTo>
                    <a:cubicBezTo>
                      <a:pt x="1868" y="1836"/>
                      <a:pt x="1881" y="1841"/>
                      <a:pt x="1883" y="1847"/>
                    </a:cubicBezTo>
                    <a:cubicBezTo>
                      <a:pt x="1885" y="1852"/>
                      <a:pt x="1882" y="1855"/>
                      <a:pt x="1879" y="1855"/>
                    </a:cubicBezTo>
                    <a:cubicBezTo>
                      <a:pt x="1881" y="1859"/>
                      <a:pt x="1887" y="1859"/>
                      <a:pt x="1890" y="1856"/>
                    </a:cubicBezTo>
                    <a:cubicBezTo>
                      <a:pt x="1896" y="1850"/>
                      <a:pt x="1897" y="1838"/>
                      <a:pt x="1888" y="1831"/>
                    </a:cubicBezTo>
                    <a:cubicBezTo>
                      <a:pt x="1885" y="1828"/>
                      <a:pt x="1881" y="1827"/>
                      <a:pt x="1876" y="1827"/>
                    </a:cubicBezTo>
                    <a:close/>
                    <a:moveTo>
                      <a:pt x="1892" y="1829"/>
                    </a:moveTo>
                    <a:cubicBezTo>
                      <a:pt x="1904" y="1832"/>
                      <a:pt x="1916" y="1844"/>
                      <a:pt x="1918" y="1856"/>
                    </a:cubicBezTo>
                    <a:cubicBezTo>
                      <a:pt x="1921" y="1867"/>
                      <a:pt x="1911" y="1873"/>
                      <a:pt x="1906" y="1861"/>
                    </a:cubicBezTo>
                    <a:cubicBezTo>
                      <a:pt x="1902" y="1851"/>
                      <a:pt x="1901" y="1835"/>
                      <a:pt x="1892" y="1829"/>
                    </a:cubicBezTo>
                    <a:close/>
                    <a:moveTo>
                      <a:pt x="1854" y="1810"/>
                    </a:moveTo>
                    <a:cubicBezTo>
                      <a:pt x="1855" y="1805"/>
                      <a:pt x="1861" y="1800"/>
                      <a:pt x="1865" y="1800"/>
                    </a:cubicBezTo>
                    <a:cubicBezTo>
                      <a:pt x="1866" y="1794"/>
                      <a:pt x="1854" y="1789"/>
                      <a:pt x="1849" y="1797"/>
                    </a:cubicBezTo>
                    <a:cubicBezTo>
                      <a:pt x="1845" y="1801"/>
                      <a:pt x="1848" y="1809"/>
                      <a:pt x="1854" y="1810"/>
                    </a:cubicBezTo>
                    <a:close/>
                    <a:moveTo>
                      <a:pt x="1577" y="2018"/>
                    </a:moveTo>
                    <a:cubicBezTo>
                      <a:pt x="1575" y="2016"/>
                      <a:pt x="1574" y="2012"/>
                      <a:pt x="1577" y="2009"/>
                    </a:cubicBezTo>
                    <a:cubicBezTo>
                      <a:pt x="1581" y="2005"/>
                      <a:pt x="1587" y="2009"/>
                      <a:pt x="1587" y="2014"/>
                    </a:cubicBezTo>
                    <a:cubicBezTo>
                      <a:pt x="1587" y="2018"/>
                      <a:pt x="1584" y="2020"/>
                      <a:pt x="1586" y="2025"/>
                    </a:cubicBezTo>
                    <a:cubicBezTo>
                      <a:pt x="1583" y="2021"/>
                      <a:pt x="1580" y="2021"/>
                      <a:pt x="1577" y="2018"/>
                    </a:cubicBezTo>
                    <a:close/>
                    <a:moveTo>
                      <a:pt x="1386" y="1801"/>
                    </a:moveTo>
                    <a:cubicBezTo>
                      <a:pt x="1402" y="1780"/>
                      <a:pt x="1424" y="1776"/>
                      <a:pt x="1442" y="1781"/>
                    </a:cubicBezTo>
                    <a:cubicBezTo>
                      <a:pt x="1458" y="1785"/>
                      <a:pt x="1464" y="1798"/>
                      <a:pt x="1474" y="1801"/>
                    </a:cubicBezTo>
                    <a:cubicBezTo>
                      <a:pt x="1477" y="1802"/>
                      <a:pt x="1481" y="1802"/>
                      <a:pt x="1486" y="1800"/>
                    </a:cubicBezTo>
                    <a:cubicBezTo>
                      <a:pt x="1483" y="1811"/>
                      <a:pt x="1471" y="1816"/>
                      <a:pt x="1460" y="1812"/>
                    </a:cubicBezTo>
                    <a:cubicBezTo>
                      <a:pt x="1447" y="1807"/>
                      <a:pt x="1443" y="1797"/>
                      <a:pt x="1428" y="1793"/>
                    </a:cubicBezTo>
                    <a:cubicBezTo>
                      <a:pt x="1413" y="1789"/>
                      <a:pt x="1397" y="1792"/>
                      <a:pt x="1386" y="1801"/>
                    </a:cubicBezTo>
                    <a:close/>
                    <a:moveTo>
                      <a:pt x="1335" y="1828"/>
                    </a:moveTo>
                    <a:cubicBezTo>
                      <a:pt x="1348" y="1806"/>
                      <a:pt x="1372" y="1804"/>
                      <a:pt x="1383" y="1799"/>
                    </a:cubicBezTo>
                    <a:cubicBezTo>
                      <a:pt x="1397" y="1792"/>
                      <a:pt x="1393" y="1779"/>
                      <a:pt x="1375" y="1783"/>
                    </a:cubicBezTo>
                    <a:cubicBezTo>
                      <a:pt x="1358" y="1787"/>
                      <a:pt x="1338" y="1807"/>
                      <a:pt x="1335" y="1828"/>
                    </a:cubicBezTo>
                    <a:close/>
                    <a:moveTo>
                      <a:pt x="1598" y="2406"/>
                    </a:moveTo>
                    <a:cubicBezTo>
                      <a:pt x="1586" y="2426"/>
                      <a:pt x="1593" y="2452"/>
                      <a:pt x="1606" y="2464"/>
                    </a:cubicBezTo>
                    <a:cubicBezTo>
                      <a:pt x="1617" y="2475"/>
                      <a:pt x="1631" y="2468"/>
                      <a:pt x="1617" y="2454"/>
                    </a:cubicBezTo>
                    <a:cubicBezTo>
                      <a:pt x="1606" y="2443"/>
                      <a:pt x="1593" y="2430"/>
                      <a:pt x="1598" y="2406"/>
                    </a:cubicBezTo>
                    <a:close/>
                    <a:moveTo>
                      <a:pt x="1875" y="2520"/>
                    </a:moveTo>
                    <a:cubicBezTo>
                      <a:pt x="1866" y="2535"/>
                      <a:pt x="1842" y="2549"/>
                      <a:pt x="1824" y="2548"/>
                    </a:cubicBezTo>
                    <a:cubicBezTo>
                      <a:pt x="1806" y="2548"/>
                      <a:pt x="1803" y="2532"/>
                      <a:pt x="1824" y="2529"/>
                    </a:cubicBezTo>
                    <a:cubicBezTo>
                      <a:pt x="1839" y="2526"/>
                      <a:pt x="1860" y="2534"/>
                      <a:pt x="1875" y="2520"/>
                    </a:cubicBezTo>
                    <a:close/>
                    <a:moveTo>
                      <a:pt x="1590" y="2457"/>
                    </a:moveTo>
                    <a:cubicBezTo>
                      <a:pt x="1593" y="2482"/>
                      <a:pt x="1612" y="2491"/>
                      <a:pt x="1630" y="2495"/>
                    </a:cubicBezTo>
                    <a:cubicBezTo>
                      <a:pt x="1640" y="2498"/>
                      <a:pt x="1655" y="2496"/>
                      <a:pt x="1662" y="2504"/>
                    </a:cubicBezTo>
                    <a:cubicBezTo>
                      <a:pt x="1667" y="2489"/>
                      <a:pt x="1634" y="2486"/>
                      <a:pt x="1624" y="2483"/>
                    </a:cubicBezTo>
                    <a:cubicBezTo>
                      <a:pt x="1607" y="2480"/>
                      <a:pt x="1595" y="2471"/>
                      <a:pt x="1590" y="2457"/>
                    </a:cubicBezTo>
                    <a:close/>
                    <a:moveTo>
                      <a:pt x="1744" y="2474"/>
                    </a:moveTo>
                    <a:cubicBezTo>
                      <a:pt x="1725" y="2456"/>
                      <a:pt x="1711" y="2427"/>
                      <a:pt x="1715" y="2410"/>
                    </a:cubicBezTo>
                    <a:cubicBezTo>
                      <a:pt x="1719" y="2392"/>
                      <a:pt x="1737" y="2391"/>
                      <a:pt x="1736" y="2411"/>
                    </a:cubicBezTo>
                    <a:cubicBezTo>
                      <a:pt x="1736" y="2427"/>
                      <a:pt x="1731" y="2452"/>
                      <a:pt x="1744" y="2474"/>
                    </a:cubicBezTo>
                    <a:close/>
                    <a:moveTo>
                      <a:pt x="1816" y="2605"/>
                    </a:moveTo>
                    <a:cubicBezTo>
                      <a:pt x="1815" y="2609"/>
                      <a:pt x="1812" y="2612"/>
                      <a:pt x="1808" y="2612"/>
                    </a:cubicBezTo>
                    <a:cubicBezTo>
                      <a:pt x="1801" y="2610"/>
                      <a:pt x="1801" y="2601"/>
                      <a:pt x="1806" y="2599"/>
                    </a:cubicBezTo>
                    <a:cubicBezTo>
                      <a:pt x="1810" y="2596"/>
                      <a:pt x="1813" y="2598"/>
                      <a:pt x="1817" y="2593"/>
                    </a:cubicBezTo>
                    <a:cubicBezTo>
                      <a:pt x="1814" y="2599"/>
                      <a:pt x="1816" y="2600"/>
                      <a:pt x="1816" y="2605"/>
                    </a:cubicBezTo>
                    <a:close/>
                    <a:moveTo>
                      <a:pt x="1817" y="2605"/>
                    </a:moveTo>
                    <a:cubicBezTo>
                      <a:pt x="1817" y="2608"/>
                      <a:pt x="1816" y="2610"/>
                      <a:pt x="1814" y="2611"/>
                    </a:cubicBezTo>
                    <a:cubicBezTo>
                      <a:pt x="1812" y="2613"/>
                      <a:pt x="1808" y="2614"/>
                      <a:pt x="1804" y="2612"/>
                    </a:cubicBezTo>
                    <a:cubicBezTo>
                      <a:pt x="1800" y="2609"/>
                      <a:pt x="1800" y="2605"/>
                      <a:pt x="1801" y="2601"/>
                    </a:cubicBezTo>
                    <a:cubicBezTo>
                      <a:pt x="1803" y="2595"/>
                      <a:pt x="1808" y="2597"/>
                      <a:pt x="1812" y="2595"/>
                    </a:cubicBezTo>
                    <a:cubicBezTo>
                      <a:pt x="1816" y="2593"/>
                      <a:pt x="1817" y="2587"/>
                      <a:pt x="1816" y="2582"/>
                    </a:cubicBezTo>
                    <a:cubicBezTo>
                      <a:pt x="1814" y="2575"/>
                      <a:pt x="1809" y="2570"/>
                      <a:pt x="1802" y="2570"/>
                    </a:cubicBezTo>
                    <a:cubicBezTo>
                      <a:pt x="1798" y="2570"/>
                      <a:pt x="1794" y="2572"/>
                      <a:pt x="1794" y="2577"/>
                    </a:cubicBezTo>
                    <a:cubicBezTo>
                      <a:pt x="1797" y="2574"/>
                      <a:pt x="1803" y="2576"/>
                      <a:pt x="1802" y="2582"/>
                    </a:cubicBezTo>
                    <a:cubicBezTo>
                      <a:pt x="1802" y="2585"/>
                      <a:pt x="1798" y="2590"/>
                      <a:pt x="1795" y="2596"/>
                    </a:cubicBezTo>
                    <a:cubicBezTo>
                      <a:pt x="1791" y="2601"/>
                      <a:pt x="1789" y="2607"/>
                      <a:pt x="1789" y="2613"/>
                    </a:cubicBezTo>
                    <a:cubicBezTo>
                      <a:pt x="1790" y="2624"/>
                      <a:pt x="1802" y="2632"/>
                      <a:pt x="1812" y="2629"/>
                    </a:cubicBezTo>
                    <a:cubicBezTo>
                      <a:pt x="1818" y="2627"/>
                      <a:pt x="1822" y="2623"/>
                      <a:pt x="1825" y="2618"/>
                    </a:cubicBezTo>
                    <a:cubicBezTo>
                      <a:pt x="1828" y="2613"/>
                      <a:pt x="1832" y="2598"/>
                      <a:pt x="1839" y="2594"/>
                    </a:cubicBezTo>
                    <a:cubicBezTo>
                      <a:pt x="1844" y="2592"/>
                      <a:pt x="1849" y="2595"/>
                      <a:pt x="1849" y="2599"/>
                    </a:cubicBezTo>
                    <a:cubicBezTo>
                      <a:pt x="1853" y="2596"/>
                      <a:pt x="1852" y="2590"/>
                      <a:pt x="1849" y="2586"/>
                    </a:cubicBezTo>
                    <a:cubicBezTo>
                      <a:pt x="1842" y="2580"/>
                      <a:pt x="1828" y="2580"/>
                      <a:pt x="1821" y="2590"/>
                    </a:cubicBezTo>
                    <a:cubicBezTo>
                      <a:pt x="1818" y="2594"/>
                      <a:pt x="1818" y="2599"/>
                      <a:pt x="1817" y="2605"/>
                    </a:cubicBezTo>
                    <a:close/>
                    <a:moveTo>
                      <a:pt x="1819" y="2586"/>
                    </a:moveTo>
                    <a:cubicBezTo>
                      <a:pt x="1821" y="2573"/>
                      <a:pt x="1834" y="2558"/>
                      <a:pt x="1846" y="2555"/>
                    </a:cubicBezTo>
                    <a:cubicBezTo>
                      <a:pt x="1859" y="2551"/>
                      <a:pt x="1866" y="2561"/>
                      <a:pt x="1853" y="2568"/>
                    </a:cubicBezTo>
                    <a:cubicBezTo>
                      <a:pt x="1843" y="2574"/>
                      <a:pt x="1824" y="2575"/>
                      <a:pt x="1819" y="2586"/>
                    </a:cubicBezTo>
                    <a:close/>
                    <a:moveTo>
                      <a:pt x="1785" y="2640"/>
                    </a:moveTo>
                    <a:cubicBezTo>
                      <a:pt x="1783" y="2640"/>
                      <a:pt x="1782" y="2638"/>
                      <a:pt x="1782" y="2637"/>
                    </a:cubicBezTo>
                    <a:cubicBezTo>
                      <a:pt x="1777" y="2646"/>
                      <a:pt x="1763" y="2659"/>
                      <a:pt x="1748" y="2667"/>
                    </a:cubicBezTo>
                    <a:cubicBezTo>
                      <a:pt x="1751" y="2664"/>
                      <a:pt x="1754" y="2660"/>
                      <a:pt x="1756" y="2656"/>
                    </a:cubicBezTo>
                    <a:cubicBezTo>
                      <a:pt x="1773" y="2627"/>
                      <a:pt x="1755" y="2611"/>
                      <a:pt x="1756" y="2584"/>
                    </a:cubicBezTo>
                    <a:cubicBezTo>
                      <a:pt x="1756" y="2575"/>
                      <a:pt x="1762" y="2565"/>
                      <a:pt x="1775" y="2567"/>
                    </a:cubicBezTo>
                    <a:cubicBezTo>
                      <a:pt x="1780" y="2568"/>
                      <a:pt x="1784" y="2572"/>
                      <a:pt x="1786" y="2578"/>
                    </a:cubicBezTo>
                    <a:cubicBezTo>
                      <a:pt x="1787" y="2582"/>
                      <a:pt x="1786" y="2585"/>
                      <a:pt x="1784" y="2588"/>
                    </a:cubicBezTo>
                    <a:cubicBezTo>
                      <a:pt x="1783" y="2590"/>
                      <a:pt x="1782" y="2591"/>
                      <a:pt x="1780" y="2592"/>
                    </a:cubicBezTo>
                    <a:cubicBezTo>
                      <a:pt x="1781" y="2591"/>
                      <a:pt x="1780" y="2592"/>
                      <a:pt x="1782" y="2590"/>
                    </a:cubicBezTo>
                    <a:cubicBezTo>
                      <a:pt x="1783" y="2588"/>
                      <a:pt x="1783" y="2581"/>
                      <a:pt x="1780" y="2579"/>
                    </a:cubicBezTo>
                    <a:cubicBezTo>
                      <a:pt x="1776" y="2577"/>
                      <a:pt x="1771" y="2578"/>
                      <a:pt x="1769" y="2581"/>
                    </a:cubicBezTo>
                    <a:cubicBezTo>
                      <a:pt x="1767" y="2584"/>
                      <a:pt x="1767" y="2588"/>
                      <a:pt x="1770" y="2591"/>
                    </a:cubicBezTo>
                    <a:cubicBezTo>
                      <a:pt x="1774" y="2596"/>
                      <a:pt x="1781" y="2594"/>
                      <a:pt x="1785" y="2589"/>
                    </a:cubicBezTo>
                    <a:cubicBezTo>
                      <a:pt x="1788" y="2586"/>
                      <a:pt x="1789" y="2582"/>
                      <a:pt x="1788" y="2578"/>
                    </a:cubicBezTo>
                    <a:cubicBezTo>
                      <a:pt x="1787" y="2571"/>
                      <a:pt x="1782" y="2566"/>
                      <a:pt x="1775" y="2564"/>
                    </a:cubicBezTo>
                    <a:cubicBezTo>
                      <a:pt x="1760" y="2561"/>
                      <a:pt x="1753" y="2572"/>
                      <a:pt x="1753" y="2584"/>
                    </a:cubicBezTo>
                    <a:cubicBezTo>
                      <a:pt x="1753" y="2611"/>
                      <a:pt x="1770" y="2628"/>
                      <a:pt x="1751" y="2656"/>
                    </a:cubicBezTo>
                    <a:cubicBezTo>
                      <a:pt x="1744" y="2668"/>
                      <a:pt x="1732" y="2676"/>
                      <a:pt x="1715" y="2676"/>
                    </a:cubicBezTo>
                    <a:cubicBezTo>
                      <a:pt x="1694" y="2675"/>
                      <a:pt x="1676" y="2660"/>
                      <a:pt x="1675" y="2639"/>
                    </a:cubicBezTo>
                    <a:cubicBezTo>
                      <a:pt x="1676" y="2662"/>
                      <a:pt x="1707" y="2674"/>
                      <a:pt x="1730" y="2665"/>
                    </a:cubicBezTo>
                    <a:cubicBezTo>
                      <a:pt x="1741" y="2661"/>
                      <a:pt x="1754" y="2649"/>
                      <a:pt x="1755" y="2634"/>
                    </a:cubicBezTo>
                    <a:cubicBezTo>
                      <a:pt x="1759" y="2604"/>
                      <a:pt x="1726" y="2600"/>
                      <a:pt x="1722" y="2628"/>
                    </a:cubicBezTo>
                    <a:cubicBezTo>
                      <a:pt x="1721" y="2643"/>
                      <a:pt x="1711" y="2653"/>
                      <a:pt x="1695" y="2652"/>
                    </a:cubicBezTo>
                    <a:cubicBezTo>
                      <a:pt x="1686" y="2651"/>
                      <a:pt x="1678" y="2645"/>
                      <a:pt x="1675" y="2639"/>
                    </a:cubicBezTo>
                    <a:cubicBezTo>
                      <a:pt x="1675" y="2639"/>
                      <a:pt x="1675" y="2640"/>
                      <a:pt x="1675" y="2641"/>
                    </a:cubicBezTo>
                    <a:cubicBezTo>
                      <a:pt x="1674" y="2635"/>
                      <a:pt x="1673" y="2630"/>
                      <a:pt x="1671" y="2623"/>
                    </a:cubicBezTo>
                    <a:cubicBezTo>
                      <a:pt x="1666" y="2610"/>
                      <a:pt x="1660" y="2601"/>
                      <a:pt x="1649" y="2593"/>
                    </a:cubicBezTo>
                    <a:cubicBezTo>
                      <a:pt x="1649" y="2592"/>
                      <a:pt x="1649" y="2592"/>
                      <a:pt x="1649" y="2592"/>
                    </a:cubicBezTo>
                    <a:cubicBezTo>
                      <a:pt x="1661" y="2594"/>
                      <a:pt x="1680" y="2604"/>
                      <a:pt x="1686" y="2614"/>
                    </a:cubicBezTo>
                    <a:cubicBezTo>
                      <a:pt x="1687" y="2614"/>
                      <a:pt x="1687" y="2614"/>
                      <a:pt x="1688" y="2614"/>
                    </a:cubicBezTo>
                    <a:cubicBezTo>
                      <a:pt x="1683" y="2604"/>
                      <a:pt x="1668" y="2595"/>
                      <a:pt x="1656" y="2591"/>
                    </a:cubicBezTo>
                    <a:cubicBezTo>
                      <a:pt x="1658" y="2591"/>
                      <a:pt x="1659" y="2590"/>
                      <a:pt x="1661" y="2590"/>
                    </a:cubicBezTo>
                    <a:cubicBezTo>
                      <a:pt x="1661" y="2590"/>
                      <a:pt x="1661" y="2590"/>
                      <a:pt x="1661" y="2590"/>
                    </a:cubicBezTo>
                    <a:cubicBezTo>
                      <a:pt x="1670" y="2589"/>
                      <a:pt x="1679" y="2586"/>
                      <a:pt x="1686" y="2583"/>
                    </a:cubicBezTo>
                    <a:cubicBezTo>
                      <a:pt x="1696" y="2580"/>
                      <a:pt x="1706" y="2572"/>
                      <a:pt x="1716" y="2574"/>
                    </a:cubicBezTo>
                    <a:cubicBezTo>
                      <a:pt x="1724" y="2577"/>
                      <a:pt x="1730" y="2583"/>
                      <a:pt x="1732" y="2592"/>
                    </a:cubicBezTo>
                    <a:cubicBezTo>
                      <a:pt x="1733" y="2600"/>
                      <a:pt x="1730" y="2609"/>
                      <a:pt x="1723" y="2613"/>
                    </a:cubicBezTo>
                    <a:cubicBezTo>
                      <a:pt x="1717" y="2617"/>
                      <a:pt x="1710" y="2617"/>
                      <a:pt x="1704" y="2613"/>
                    </a:cubicBezTo>
                    <a:cubicBezTo>
                      <a:pt x="1699" y="2610"/>
                      <a:pt x="1697" y="2604"/>
                      <a:pt x="1699" y="2599"/>
                    </a:cubicBezTo>
                    <a:cubicBezTo>
                      <a:pt x="1698" y="2603"/>
                      <a:pt x="1700" y="2607"/>
                      <a:pt x="1704" y="2608"/>
                    </a:cubicBezTo>
                    <a:cubicBezTo>
                      <a:pt x="1709" y="2610"/>
                      <a:pt x="1714" y="2608"/>
                      <a:pt x="1716" y="2603"/>
                    </a:cubicBezTo>
                    <a:cubicBezTo>
                      <a:pt x="1718" y="2599"/>
                      <a:pt x="1715" y="2593"/>
                      <a:pt x="1711" y="2592"/>
                    </a:cubicBezTo>
                    <a:cubicBezTo>
                      <a:pt x="1707" y="2590"/>
                      <a:pt x="1702" y="2591"/>
                      <a:pt x="1700" y="2596"/>
                    </a:cubicBezTo>
                    <a:cubicBezTo>
                      <a:pt x="1698" y="2598"/>
                      <a:pt x="1698" y="2600"/>
                      <a:pt x="1698" y="2603"/>
                    </a:cubicBezTo>
                    <a:cubicBezTo>
                      <a:pt x="1698" y="2607"/>
                      <a:pt x="1700" y="2611"/>
                      <a:pt x="1704" y="2614"/>
                    </a:cubicBezTo>
                    <a:cubicBezTo>
                      <a:pt x="1709" y="2618"/>
                      <a:pt x="1717" y="2618"/>
                      <a:pt x="1724" y="2614"/>
                    </a:cubicBezTo>
                    <a:cubicBezTo>
                      <a:pt x="1731" y="2609"/>
                      <a:pt x="1735" y="2600"/>
                      <a:pt x="1733" y="2591"/>
                    </a:cubicBezTo>
                    <a:cubicBezTo>
                      <a:pt x="1732" y="2582"/>
                      <a:pt x="1725" y="2575"/>
                      <a:pt x="1716" y="2572"/>
                    </a:cubicBezTo>
                    <a:cubicBezTo>
                      <a:pt x="1714" y="2572"/>
                      <a:pt x="1711" y="2571"/>
                      <a:pt x="1709" y="2572"/>
                    </a:cubicBezTo>
                    <a:cubicBezTo>
                      <a:pt x="1710" y="2571"/>
                      <a:pt x="1711" y="2570"/>
                      <a:pt x="1712" y="2569"/>
                    </a:cubicBezTo>
                    <a:cubicBezTo>
                      <a:pt x="1729" y="2557"/>
                      <a:pt x="1740" y="2538"/>
                      <a:pt x="1763" y="2534"/>
                    </a:cubicBezTo>
                    <a:cubicBezTo>
                      <a:pt x="1762" y="2534"/>
                      <a:pt x="1762" y="2533"/>
                      <a:pt x="1762" y="2532"/>
                    </a:cubicBezTo>
                    <a:cubicBezTo>
                      <a:pt x="1759" y="2532"/>
                      <a:pt x="1756" y="2533"/>
                      <a:pt x="1752" y="2534"/>
                    </a:cubicBezTo>
                    <a:cubicBezTo>
                      <a:pt x="1748" y="2535"/>
                      <a:pt x="1744" y="2537"/>
                      <a:pt x="1740" y="2540"/>
                    </a:cubicBezTo>
                    <a:cubicBezTo>
                      <a:pt x="1742" y="2536"/>
                      <a:pt x="1744" y="2531"/>
                      <a:pt x="1745" y="2527"/>
                    </a:cubicBezTo>
                    <a:cubicBezTo>
                      <a:pt x="1748" y="2517"/>
                      <a:pt x="1748" y="2509"/>
                      <a:pt x="1747" y="2499"/>
                    </a:cubicBezTo>
                    <a:cubicBezTo>
                      <a:pt x="1747" y="2496"/>
                      <a:pt x="1746" y="2493"/>
                      <a:pt x="1745" y="2489"/>
                    </a:cubicBezTo>
                    <a:cubicBezTo>
                      <a:pt x="1743" y="2481"/>
                      <a:pt x="1740" y="2476"/>
                      <a:pt x="1735" y="2469"/>
                    </a:cubicBezTo>
                    <a:cubicBezTo>
                      <a:pt x="1730" y="2463"/>
                      <a:pt x="1724" y="2459"/>
                      <a:pt x="1716" y="2456"/>
                    </a:cubicBezTo>
                    <a:cubicBezTo>
                      <a:pt x="1709" y="2453"/>
                      <a:pt x="1701" y="2453"/>
                      <a:pt x="1694" y="2455"/>
                    </a:cubicBezTo>
                    <a:cubicBezTo>
                      <a:pt x="1682" y="2458"/>
                      <a:pt x="1673" y="2469"/>
                      <a:pt x="1671" y="2482"/>
                    </a:cubicBezTo>
                    <a:cubicBezTo>
                      <a:pt x="1669" y="2495"/>
                      <a:pt x="1674" y="2508"/>
                      <a:pt x="1681" y="2520"/>
                    </a:cubicBezTo>
                    <a:cubicBezTo>
                      <a:pt x="1679" y="2491"/>
                      <a:pt x="1703" y="2489"/>
                      <a:pt x="1711" y="2481"/>
                    </a:cubicBezTo>
                    <a:cubicBezTo>
                      <a:pt x="1722" y="2469"/>
                      <a:pt x="1715" y="2457"/>
                      <a:pt x="1704" y="2455"/>
                    </a:cubicBezTo>
                    <a:cubicBezTo>
                      <a:pt x="1704" y="2455"/>
                      <a:pt x="1704" y="2455"/>
                      <a:pt x="1704" y="2455"/>
                    </a:cubicBezTo>
                    <a:cubicBezTo>
                      <a:pt x="1708" y="2455"/>
                      <a:pt x="1712" y="2455"/>
                      <a:pt x="1716" y="2457"/>
                    </a:cubicBezTo>
                    <a:cubicBezTo>
                      <a:pt x="1723" y="2460"/>
                      <a:pt x="1728" y="2464"/>
                      <a:pt x="1734" y="2470"/>
                    </a:cubicBezTo>
                    <a:cubicBezTo>
                      <a:pt x="1739" y="2477"/>
                      <a:pt x="1741" y="2482"/>
                      <a:pt x="1743" y="2490"/>
                    </a:cubicBezTo>
                    <a:cubicBezTo>
                      <a:pt x="1746" y="2502"/>
                      <a:pt x="1746" y="2512"/>
                      <a:pt x="1743" y="2523"/>
                    </a:cubicBezTo>
                    <a:cubicBezTo>
                      <a:pt x="1744" y="2520"/>
                      <a:pt x="1744" y="2516"/>
                      <a:pt x="1744" y="2513"/>
                    </a:cubicBezTo>
                    <a:cubicBezTo>
                      <a:pt x="1743" y="2502"/>
                      <a:pt x="1734" y="2491"/>
                      <a:pt x="1723" y="2491"/>
                    </a:cubicBezTo>
                    <a:cubicBezTo>
                      <a:pt x="1717" y="2491"/>
                      <a:pt x="1713" y="2495"/>
                      <a:pt x="1711" y="2500"/>
                    </a:cubicBezTo>
                    <a:cubicBezTo>
                      <a:pt x="1710" y="2504"/>
                      <a:pt x="1710" y="2507"/>
                      <a:pt x="1712" y="2511"/>
                    </a:cubicBezTo>
                    <a:cubicBezTo>
                      <a:pt x="1714" y="2514"/>
                      <a:pt x="1718" y="2516"/>
                      <a:pt x="1722" y="2517"/>
                    </a:cubicBezTo>
                    <a:cubicBezTo>
                      <a:pt x="1727" y="2517"/>
                      <a:pt x="1732" y="2513"/>
                      <a:pt x="1733" y="2508"/>
                    </a:cubicBezTo>
                    <a:cubicBezTo>
                      <a:pt x="1733" y="2505"/>
                      <a:pt x="1732" y="2502"/>
                      <a:pt x="1729" y="2501"/>
                    </a:cubicBezTo>
                    <a:cubicBezTo>
                      <a:pt x="1727" y="2500"/>
                      <a:pt x="1724" y="2501"/>
                      <a:pt x="1724" y="2503"/>
                    </a:cubicBezTo>
                    <a:cubicBezTo>
                      <a:pt x="1725" y="2502"/>
                      <a:pt x="1727" y="2502"/>
                      <a:pt x="1728" y="2503"/>
                    </a:cubicBezTo>
                    <a:cubicBezTo>
                      <a:pt x="1730" y="2505"/>
                      <a:pt x="1730" y="2508"/>
                      <a:pt x="1727" y="2510"/>
                    </a:cubicBezTo>
                    <a:cubicBezTo>
                      <a:pt x="1726" y="2511"/>
                      <a:pt x="1724" y="2511"/>
                      <a:pt x="1721" y="2510"/>
                    </a:cubicBezTo>
                    <a:cubicBezTo>
                      <a:pt x="1719" y="2508"/>
                      <a:pt x="1717" y="2506"/>
                      <a:pt x="1718" y="2503"/>
                    </a:cubicBezTo>
                    <a:cubicBezTo>
                      <a:pt x="1719" y="2500"/>
                      <a:pt x="1722" y="2497"/>
                      <a:pt x="1725" y="2497"/>
                    </a:cubicBezTo>
                    <a:cubicBezTo>
                      <a:pt x="1735" y="2496"/>
                      <a:pt x="1741" y="2508"/>
                      <a:pt x="1742" y="2516"/>
                    </a:cubicBezTo>
                    <a:cubicBezTo>
                      <a:pt x="1744" y="2545"/>
                      <a:pt x="1708" y="2572"/>
                      <a:pt x="1681" y="2582"/>
                    </a:cubicBezTo>
                    <a:cubicBezTo>
                      <a:pt x="1689" y="2576"/>
                      <a:pt x="1695" y="2569"/>
                      <a:pt x="1698" y="2559"/>
                    </a:cubicBezTo>
                    <a:cubicBezTo>
                      <a:pt x="1699" y="2555"/>
                      <a:pt x="1700" y="2550"/>
                      <a:pt x="1698" y="2544"/>
                    </a:cubicBezTo>
                    <a:cubicBezTo>
                      <a:pt x="1698" y="2550"/>
                      <a:pt x="1698" y="2555"/>
                      <a:pt x="1696" y="2559"/>
                    </a:cubicBezTo>
                    <a:cubicBezTo>
                      <a:pt x="1692" y="2570"/>
                      <a:pt x="1684" y="2577"/>
                      <a:pt x="1674" y="2582"/>
                    </a:cubicBezTo>
                    <a:cubicBezTo>
                      <a:pt x="1666" y="2585"/>
                      <a:pt x="1659" y="2587"/>
                      <a:pt x="1652" y="2586"/>
                    </a:cubicBezTo>
                    <a:cubicBezTo>
                      <a:pt x="1638" y="2586"/>
                      <a:pt x="1628" y="2581"/>
                      <a:pt x="1614" y="2580"/>
                    </a:cubicBezTo>
                    <a:cubicBezTo>
                      <a:pt x="1613" y="2580"/>
                      <a:pt x="1613" y="2580"/>
                      <a:pt x="1613" y="2580"/>
                    </a:cubicBezTo>
                    <a:cubicBezTo>
                      <a:pt x="1605" y="2579"/>
                      <a:pt x="1598" y="2579"/>
                      <a:pt x="1591" y="2580"/>
                    </a:cubicBezTo>
                    <a:cubicBezTo>
                      <a:pt x="1589" y="2581"/>
                      <a:pt x="1571" y="2584"/>
                      <a:pt x="1571" y="2587"/>
                    </a:cubicBezTo>
                    <a:cubicBezTo>
                      <a:pt x="1572" y="2587"/>
                      <a:pt x="1583" y="2585"/>
                      <a:pt x="1585" y="2585"/>
                    </a:cubicBezTo>
                    <a:cubicBezTo>
                      <a:pt x="1594" y="2584"/>
                      <a:pt x="1603" y="2583"/>
                      <a:pt x="1612" y="2584"/>
                    </a:cubicBezTo>
                    <a:cubicBezTo>
                      <a:pt x="1613" y="2584"/>
                      <a:pt x="1613" y="2584"/>
                      <a:pt x="1614" y="2584"/>
                    </a:cubicBezTo>
                    <a:cubicBezTo>
                      <a:pt x="1626" y="2586"/>
                      <a:pt x="1636" y="2588"/>
                      <a:pt x="1647" y="2596"/>
                    </a:cubicBezTo>
                    <a:cubicBezTo>
                      <a:pt x="1659" y="2605"/>
                      <a:pt x="1668" y="2618"/>
                      <a:pt x="1668" y="2634"/>
                    </a:cubicBezTo>
                    <a:cubicBezTo>
                      <a:pt x="1668" y="2642"/>
                      <a:pt x="1662" y="2654"/>
                      <a:pt x="1653" y="2655"/>
                    </a:cubicBezTo>
                    <a:cubicBezTo>
                      <a:pt x="1649" y="2655"/>
                      <a:pt x="1646" y="2653"/>
                      <a:pt x="1645" y="2649"/>
                    </a:cubicBezTo>
                    <a:cubicBezTo>
                      <a:pt x="1645" y="2646"/>
                      <a:pt x="1646" y="2644"/>
                      <a:pt x="1648" y="2642"/>
                    </a:cubicBezTo>
                    <a:cubicBezTo>
                      <a:pt x="1650" y="2641"/>
                      <a:pt x="1652" y="2641"/>
                      <a:pt x="1654" y="2642"/>
                    </a:cubicBezTo>
                    <a:cubicBezTo>
                      <a:pt x="1657" y="2643"/>
                      <a:pt x="1657" y="2646"/>
                      <a:pt x="1655" y="2648"/>
                    </a:cubicBezTo>
                    <a:cubicBezTo>
                      <a:pt x="1654" y="2649"/>
                      <a:pt x="1652" y="2650"/>
                      <a:pt x="1651" y="2649"/>
                    </a:cubicBezTo>
                    <a:cubicBezTo>
                      <a:pt x="1652" y="2651"/>
                      <a:pt x="1654" y="2652"/>
                      <a:pt x="1656" y="2651"/>
                    </a:cubicBezTo>
                    <a:cubicBezTo>
                      <a:pt x="1659" y="2649"/>
                      <a:pt x="1661" y="2646"/>
                      <a:pt x="1660" y="2643"/>
                    </a:cubicBezTo>
                    <a:cubicBezTo>
                      <a:pt x="1659" y="2638"/>
                      <a:pt x="1654" y="2634"/>
                      <a:pt x="1648" y="2635"/>
                    </a:cubicBezTo>
                    <a:cubicBezTo>
                      <a:pt x="1644" y="2636"/>
                      <a:pt x="1641" y="2638"/>
                      <a:pt x="1639" y="2642"/>
                    </a:cubicBezTo>
                    <a:cubicBezTo>
                      <a:pt x="1637" y="2645"/>
                      <a:pt x="1637" y="2649"/>
                      <a:pt x="1639" y="2653"/>
                    </a:cubicBezTo>
                    <a:cubicBezTo>
                      <a:pt x="1641" y="2657"/>
                      <a:pt x="1646" y="2661"/>
                      <a:pt x="1651" y="2661"/>
                    </a:cubicBezTo>
                    <a:cubicBezTo>
                      <a:pt x="1663" y="2660"/>
                      <a:pt x="1670" y="2649"/>
                      <a:pt x="1670" y="2638"/>
                    </a:cubicBezTo>
                    <a:cubicBezTo>
                      <a:pt x="1670" y="2634"/>
                      <a:pt x="1670" y="2630"/>
                      <a:pt x="1669" y="2627"/>
                    </a:cubicBezTo>
                    <a:cubicBezTo>
                      <a:pt x="1673" y="2638"/>
                      <a:pt x="1673" y="2648"/>
                      <a:pt x="1672" y="2660"/>
                    </a:cubicBezTo>
                    <a:cubicBezTo>
                      <a:pt x="1670" y="2668"/>
                      <a:pt x="1668" y="2674"/>
                      <a:pt x="1663" y="2681"/>
                    </a:cubicBezTo>
                    <a:cubicBezTo>
                      <a:pt x="1659" y="2687"/>
                      <a:pt x="1654" y="2691"/>
                      <a:pt x="1647" y="2695"/>
                    </a:cubicBezTo>
                    <a:cubicBezTo>
                      <a:pt x="1643" y="2697"/>
                      <a:pt x="1639" y="2698"/>
                      <a:pt x="1635" y="2699"/>
                    </a:cubicBezTo>
                    <a:cubicBezTo>
                      <a:pt x="1635" y="2699"/>
                      <a:pt x="1635" y="2699"/>
                      <a:pt x="1635" y="2699"/>
                    </a:cubicBezTo>
                    <a:cubicBezTo>
                      <a:pt x="1646" y="2695"/>
                      <a:pt x="1652" y="2683"/>
                      <a:pt x="1640" y="2672"/>
                    </a:cubicBezTo>
                    <a:cubicBezTo>
                      <a:pt x="1631" y="2664"/>
                      <a:pt x="1607" y="2664"/>
                      <a:pt x="1607" y="2635"/>
                    </a:cubicBezTo>
                    <a:cubicBezTo>
                      <a:pt x="1601" y="2647"/>
                      <a:pt x="1597" y="2661"/>
                      <a:pt x="1600" y="2674"/>
                    </a:cubicBezTo>
                    <a:cubicBezTo>
                      <a:pt x="1603" y="2686"/>
                      <a:pt x="1612" y="2697"/>
                      <a:pt x="1625" y="2699"/>
                    </a:cubicBezTo>
                    <a:cubicBezTo>
                      <a:pt x="1632" y="2701"/>
                      <a:pt x="1640" y="2700"/>
                      <a:pt x="1647" y="2697"/>
                    </a:cubicBezTo>
                    <a:cubicBezTo>
                      <a:pt x="1655" y="2693"/>
                      <a:pt x="1660" y="2689"/>
                      <a:pt x="1665" y="2682"/>
                    </a:cubicBezTo>
                    <a:cubicBezTo>
                      <a:pt x="1670" y="2675"/>
                      <a:pt x="1672" y="2669"/>
                      <a:pt x="1674" y="2661"/>
                    </a:cubicBezTo>
                    <a:cubicBezTo>
                      <a:pt x="1675" y="2657"/>
                      <a:pt x="1675" y="2654"/>
                      <a:pt x="1675" y="2650"/>
                    </a:cubicBezTo>
                    <a:cubicBezTo>
                      <a:pt x="1675" y="2649"/>
                      <a:pt x="1675" y="2647"/>
                      <a:pt x="1675" y="2645"/>
                    </a:cubicBezTo>
                    <a:cubicBezTo>
                      <a:pt x="1678" y="2666"/>
                      <a:pt x="1697" y="2679"/>
                      <a:pt x="1718" y="2679"/>
                    </a:cubicBezTo>
                    <a:cubicBezTo>
                      <a:pt x="1720" y="2679"/>
                      <a:pt x="1722" y="2679"/>
                      <a:pt x="1724" y="2679"/>
                    </a:cubicBezTo>
                    <a:cubicBezTo>
                      <a:pt x="1747" y="2677"/>
                      <a:pt x="1771" y="2661"/>
                      <a:pt x="1785" y="2640"/>
                    </a:cubicBezTo>
                    <a:close/>
                    <a:moveTo>
                      <a:pt x="1801" y="2631"/>
                    </a:moveTo>
                    <a:cubicBezTo>
                      <a:pt x="1795" y="2630"/>
                      <a:pt x="1789" y="2623"/>
                      <a:pt x="1788" y="2619"/>
                    </a:cubicBezTo>
                    <a:cubicBezTo>
                      <a:pt x="1782" y="2619"/>
                      <a:pt x="1777" y="2632"/>
                      <a:pt x="1786" y="2637"/>
                    </a:cubicBezTo>
                    <a:cubicBezTo>
                      <a:pt x="1792" y="2640"/>
                      <a:pt x="1800" y="2637"/>
                      <a:pt x="1801" y="2631"/>
                    </a:cubicBezTo>
                    <a:close/>
                    <a:moveTo>
                      <a:pt x="1797" y="2643"/>
                    </a:moveTo>
                    <a:cubicBezTo>
                      <a:pt x="1807" y="2644"/>
                      <a:pt x="1819" y="2641"/>
                      <a:pt x="1828" y="2636"/>
                    </a:cubicBezTo>
                    <a:cubicBezTo>
                      <a:pt x="1836" y="2631"/>
                      <a:pt x="1843" y="2623"/>
                      <a:pt x="1849" y="2614"/>
                    </a:cubicBezTo>
                    <a:cubicBezTo>
                      <a:pt x="1859" y="2599"/>
                      <a:pt x="1866" y="2580"/>
                      <a:pt x="1882" y="2571"/>
                    </a:cubicBezTo>
                    <a:cubicBezTo>
                      <a:pt x="1896" y="2563"/>
                      <a:pt x="1912" y="2568"/>
                      <a:pt x="1918" y="2577"/>
                    </a:cubicBezTo>
                    <a:cubicBezTo>
                      <a:pt x="1923" y="2585"/>
                      <a:pt x="1923" y="2597"/>
                      <a:pt x="1917" y="2604"/>
                    </a:cubicBezTo>
                    <a:cubicBezTo>
                      <a:pt x="1912" y="2610"/>
                      <a:pt x="1901" y="2614"/>
                      <a:pt x="1895" y="2609"/>
                    </a:cubicBezTo>
                    <a:cubicBezTo>
                      <a:pt x="1892" y="2605"/>
                      <a:pt x="1891" y="2600"/>
                      <a:pt x="1894" y="2599"/>
                    </a:cubicBezTo>
                    <a:cubicBezTo>
                      <a:pt x="1896" y="2603"/>
                      <a:pt x="1900" y="2603"/>
                      <a:pt x="1904" y="2600"/>
                    </a:cubicBezTo>
                    <a:cubicBezTo>
                      <a:pt x="1907" y="2598"/>
                      <a:pt x="1908" y="2594"/>
                      <a:pt x="1908" y="2591"/>
                    </a:cubicBezTo>
                    <a:cubicBezTo>
                      <a:pt x="1907" y="2586"/>
                      <a:pt x="1903" y="2581"/>
                      <a:pt x="1898" y="2580"/>
                    </a:cubicBezTo>
                    <a:cubicBezTo>
                      <a:pt x="1884" y="2579"/>
                      <a:pt x="1873" y="2597"/>
                      <a:pt x="1867" y="2608"/>
                    </a:cubicBezTo>
                    <a:cubicBezTo>
                      <a:pt x="1858" y="2626"/>
                      <a:pt x="1845" y="2639"/>
                      <a:pt x="1827" y="2645"/>
                    </a:cubicBezTo>
                    <a:cubicBezTo>
                      <a:pt x="1817" y="2649"/>
                      <a:pt x="1806" y="2649"/>
                      <a:pt x="1797" y="2643"/>
                    </a:cubicBezTo>
                    <a:close/>
                    <a:moveTo>
                      <a:pt x="1595" y="2667"/>
                    </a:moveTo>
                    <a:cubicBezTo>
                      <a:pt x="1595" y="2682"/>
                      <a:pt x="1581" y="2684"/>
                      <a:pt x="1572" y="2688"/>
                    </a:cubicBezTo>
                    <a:cubicBezTo>
                      <a:pt x="1562" y="2691"/>
                      <a:pt x="1554" y="2699"/>
                      <a:pt x="1558" y="2710"/>
                    </a:cubicBezTo>
                    <a:cubicBezTo>
                      <a:pt x="1569" y="2703"/>
                      <a:pt x="1573" y="2710"/>
                      <a:pt x="1585" y="2706"/>
                    </a:cubicBezTo>
                    <a:cubicBezTo>
                      <a:pt x="1596" y="2703"/>
                      <a:pt x="1604" y="2686"/>
                      <a:pt x="1595" y="2667"/>
                    </a:cubicBezTo>
                    <a:close/>
                    <a:moveTo>
                      <a:pt x="1506" y="2681"/>
                    </a:moveTo>
                    <a:cubicBezTo>
                      <a:pt x="1525" y="2707"/>
                      <a:pt x="1492" y="2725"/>
                      <a:pt x="1474" y="2720"/>
                    </a:cubicBezTo>
                    <a:cubicBezTo>
                      <a:pt x="1490" y="2719"/>
                      <a:pt x="1509" y="2696"/>
                      <a:pt x="1506" y="2681"/>
                    </a:cubicBezTo>
                    <a:close/>
                    <a:moveTo>
                      <a:pt x="1499" y="2664"/>
                    </a:moveTo>
                    <a:cubicBezTo>
                      <a:pt x="1518" y="2660"/>
                      <a:pt x="1538" y="2669"/>
                      <a:pt x="1546" y="2683"/>
                    </a:cubicBezTo>
                    <a:cubicBezTo>
                      <a:pt x="1564" y="2712"/>
                      <a:pt x="1531" y="2730"/>
                      <a:pt x="1522" y="2700"/>
                    </a:cubicBezTo>
                    <a:cubicBezTo>
                      <a:pt x="1517" y="2684"/>
                      <a:pt x="1514" y="2674"/>
                      <a:pt x="1499" y="2664"/>
                    </a:cubicBezTo>
                    <a:close/>
                    <a:moveTo>
                      <a:pt x="1349" y="2703"/>
                    </a:moveTo>
                    <a:cubicBezTo>
                      <a:pt x="1370" y="2731"/>
                      <a:pt x="1401" y="2729"/>
                      <a:pt x="1427" y="2720"/>
                    </a:cubicBezTo>
                    <a:cubicBezTo>
                      <a:pt x="1441" y="2715"/>
                      <a:pt x="1458" y="2702"/>
                      <a:pt x="1473" y="2707"/>
                    </a:cubicBezTo>
                    <a:cubicBezTo>
                      <a:pt x="1467" y="2684"/>
                      <a:pt x="1425" y="2705"/>
                      <a:pt x="1410" y="2710"/>
                    </a:cubicBezTo>
                    <a:cubicBezTo>
                      <a:pt x="1387" y="2718"/>
                      <a:pt x="1365" y="2717"/>
                      <a:pt x="1349" y="2703"/>
                    </a:cubicBezTo>
                    <a:close/>
                    <a:moveTo>
                      <a:pt x="1450" y="2062"/>
                    </a:moveTo>
                    <a:cubicBezTo>
                      <a:pt x="1475" y="2055"/>
                      <a:pt x="1481" y="2019"/>
                      <a:pt x="1489" y="2007"/>
                    </a:cubicBezTo>
                    <a:cubicBezTo>
                      <a:pt x="1501" y="1988"/>
                      <a:pt x="1520" y="1997"/>
                      <a:pt x="1511" y="2018"/>
                    </a:cubicBezTo>
                    <a:cubicBezTo>
                      <a:pt x="1502" y="2038"/>
                      <a:pt x="1474" y="2061"/>
                      <a:pt x="1450" y="2062"/>
                    </a:cubicBezTo>
                    <a:close/>
                    <a:moveTo>
                      <a:pt x="1506" y="1921"/>
                    </a:moveTo>
                    <a:cubicBezTo>
                      <a:pt x="1473" y="1919"/>
                      <a:pt x="1462" y="1891"/>
                      <a:pt x="1449" y="1882"/>
                    </a:cubicBezTo>
                    <a:cubicBezTo>
                      <a:pt x="1435" y="1872"/>
                      <a:pt x="1423" y="1885"/>
                      <a:pt x="1435" y="1898"/>
                    </a:cubicBezTo>
                    <a:cubicBezTo>
                      <a:pt x="1451" y="1916"/>
                      <a:pt x="1480" y="1926"/>
                      <a:pt x="1506" y="1921"/>
                    </a:cubicBezTo>
                    <a:close/>
                    <a:moveTo>
                      <a:pt x="1494" y="2391"/>
                    </a:moveTo>
                    <a:cubicBezTo>
                      <a:pt x="1509" y="2379"/>
                      <a:pt x="1506" y="2365"/>
                      <a:pt x="1493" y="2349"/>
                    </a:cubicBezTo>
                    <a:cubicBezTo>
                      <a:pt x="1484" y="2336"/>
                      <a:pt x="1482" y="2322"/>
                      <a:pt x="1491" y="2314"/>
                    </a:cubicBezTo>
                    <a:cubicBezTo>
                      <a:pt x="1482" y="2313"/>
                      <a:pt x="1471" y="2323"/>
                      <a:pt x="1472" y="2334"/>
                    </a:cubicBezTo>
                    <a:cubicBezTo>
                      <a:pt x="1472" y="2350"/>
                      <a:pt x="1488" y="2357"/>
                      <a:pt x="1495" y="2371"/>
                    </a:cubicBezTo>
                    <a:cubicBezTo>
                      <a:pt x="1497" y="2375"/>
                      <a:pt x="1498" y="2383"/>
                      <a:pt x="1494" y="2391"/>
                    </a:cubicBezTo>
                    <a:close/>
                    <a:moveTo>
                      <a:pt x="1614" y="2049"/>
                    </a:moveTo>
                    <a:cubicBezTo>
                      <a:pt x="1615" y="2048"/>
                      <a:pt x="1618" y="2048"/>
                      <a:pt x="1619" y="2050"/>
                    </a:cubicBezTo>
                    <a:cubicBezTo>
                      <a:pt x="1620" y="2052"/>
                      <a:pt x="1620" y="2054"/>
                      <a:pt x="1618" y="2055"/>
                    </a:cubicBezTo>
                    <a:cubicBezTo>
                      <a:pt x="1616" y="2056"/>
                      <a:pt x="1614" y="2056"/>
                      <a:pt x="1613" y="2054"/>
                    </a:cubicBezTo>
                    <a:cubicBezTo>
                      <a:pt x="1611" y="2052"/>
                      <a:pt x="1612" y="2050"/>
                      <a:pt x="1614" y="2049"/>
                    </a:cubicBezTo>
                    <a:close/>
                    <a:moveTo>
                      <a:pt x="1604" y="2068"/>
                    </a:moveTo>
                    <a:cubicBezTo>
                      <a:pt x="1608" y="2066"/>
                      <a:pt x="1612" y="2067"/>
                      <a:pt x="1615" y="2070"/>
                    </a:cubicBezTo>
                    <a:cubicBezTo>
                      <a:pt x="1617" y="2074"/>
                      <a:pt x="1616" y="2078"/>
                      <a:pt x="1613" y="2081"/>
                    </a:cubicBezTo>
                    <a:cubicBezTo>
                      <a:pt x="1609" y="2083"/>
                      <a:pt x="1604" y="2082"/>
                      <a:pt x="1602" y="2079"/>
                    </a:cubicBezTo>
                    <a:cubicBezTo>
                      <a:pt x="1600" y="2075"/>
                      <a:pt x="1601" y="2070"/>
                      <a:pt x="1604" y="2068"/>
                    </a:cubicBezTo>
                    <a:close/>
                    <a:moveTo>
                      <a:pt x="1607" y="2056"/>
                    </a:moveTo>
                    <a:cubicBezTo>
                      <a:pt x="1609" y="2055"/>
                      <a:pt x="1613" y="2055"/>
                      <a:pt x="1614" y="2057"/>
                    </a:cubicBezTo>
                    <a:cubicBezTo>
                      <a:pt x="1616" y="2060"/>
                      <a:pt x="1615" y="2063"/>
                      <a:pt x="1613" y="2064"/>
                    </a:cubicBezTo>
                    <a:cubicBezTo>
                      <a:pt x="1610" y="2066"/>
                      <a:pt x="1607" y="2065"/>
                      <a:pt x="1606" y="2063"/>
                    </a:cubicBezTo>
                    <a:cubicBezTo>
                      <a:pt x="1604" y="2061"/>
                      <a:pt x="1605" y="2058"/>
                      <a:pt x="1607" y="2056"/>
                    </a:cubicBezTo>
                    <a:close/>
                    <a:moveTo>
                      <a:pt x="1361" y="2255"/>
                    </a:moveTo>
                    <a:cubicBezTo>
                      <a:pt x="1365" y="2255"/>
                      <a:pt x="1368" y="2255"/>
                      <a:pt x="1370" y="2253"/>
                    </a:cubicBezTo>
                    <a:cubicBezTo>
                      <a:pt x="1373" y="2251"/>
                      <a:pt x="1375" y="2247"/>
                      <a:pt x="1374" y="2242"/>
                    </a:cubicBezTo>
                    <a:cubicBezTo>
                      <a:pt x="1373" y="2237"/>
                      <a:pt x="1367" y="2234"/>
                      <a:pt x="1363" y="2234"/>
                    </a:cubicBezTo>
                    <a:cubicBezTo>
                      <a:pt x="1355" y="2235"/>
                      <a:pt x="1355" y="2241"/>
                      <a:pt x="1352" y="2245"/>
                    </a:cubicBezTo>
                    <a:cubicBezTo>
                      <a:pt x="1348" y="2249"/>
                      <a:pt x="1341" y="2249"/>
                      <a:pt x="1335" y="2245"/>
                    </a:cubicBezTo>
                    <a:cubicBezTo>
                      <a:pt x="1328" y="2241"/>
                      <a:pt x="1324" y="2233"/>
                      <a:pt x="1326" y="2225"/>
                    </a:cubicBezTo>
                    <a:cubicBezTo>
                      <a:pt x="1327" y="2220"/>
                      <a:pt x="1331" y="2216"/>
                      <a:pt x="1336" y="2218"/>
                    </a:cubicBezTo>
                    <a:cubicBezTo>
                      <a:pt x="1332" y="2221"/>
                      <a:pt x="1333" y="2228"/>
                      <a:pt x="1340" y="2229"/>
                    </a:cubicBezTo>
                    <a:cubicBezTo>
                      <a:pt x="1343" y="2230"/>
                      <a:pt x="1351" y="2228"/>
                      <a:pt x="1358" y="2225"/>
                    </a:cubicBezTo>
                    <a:cubicBezTo>
                      <a:pt x="1366" y="2223"/>
                      <a:pt x="1374" y="2222"/>
                      <a:pt x="1380" y="2225"/>
                    </a:cubicBezTo>
                    <a:cubicBezTo>
                      <a:pt x="1393" y="2229"/>
                      <a:pt x="1398" y="2246"/>
                      <a:pt x="1391" y="2257"/>
                    </a:cubicBezTo>
                    <a:cubicBezTo>
                      <a:pt x="1387" y="2263"/>
                      <a:pt x="1381" y="2266"/>
                      <a:pt x="1374" y="2268"/>
                    </a:cubicBezTo>
                    <a:cubicBezTo>
                      <a:pt x="1367" y="2270"/>
                      <a:pt x="1348" y="2270"/>
                      <a:pt x="1342" y="2277"/>
                    </a:cubicBezTo>
                    <a:cubicBezTo>
                      <a:pt x="1337" y="2282"/>
                      <a:pt x="1339" y="2288"/>
                      <a:pt x="1343" y="2290"/>
                    </a:cubicBezTo>
                    <a:cubicBezTo>
                      <a:pt x="1339" y="2294"/>
                      <a:pt x="1331" y="2290"/>
                      <a:pt x="1329" y="2285"/>
                    </a:cubicBezTo>
                    <a:cubicBezTo>
                      <a:pt x="1323" y="2275"/>
                      <a:pt x="1329" y="2259"/>
                      <a:pt x="1343" y="2254"/>
                    </a:cubicBezTo>
                    <a:cubicBezTo>
                      <a:pt x="1348" y="2252"/>
                      <a:pt x="1354" y="2253"/>
                      <a:pt x="1361" y="2255"/>
                    </a:cubicBezTo>
                    <a:close/>
                    <a:moveTo>
                      <a:pt x="1792" y="2534"/>
                    </a:moveTo>
                    <a:cubicBezTo>
                      <a:pt x="1794" y="2537"/>
                      <a:pt x="1792" y="2540"/>
                      <a:pt x="1790" y="2541"/>
                    </a:cubicBezTo>
                    <a:cubicBezTo>
                      <a:pt x="1787" y="2543"/>
                      <a:pt x="1784" y="2542"/>
                      <a:pt x="1783" y="2539"/>
                    </a:cubicBezTo>
                    <a:cubicBezTo>
                      <a:pt x="1781" y="2536"/>
                      <a:pt x="1782" y="2533"/>
                      <a:pt x="1785" y="2532"/>
                    </a:cubicBezTo>
                    <a:cubicBezTo>
                      <a:pt x="1788" y="2530"/>
                      <a:pt x="1791" y="2531"/>
                      <a:pt x="1792" y="2534"/>
                    </a:cubicBezTo>
                    <a:close/>
                    <a:moveTo>
                      <a:pt x="1799" y="2542"/>
                    </a:moveTo>
                    <a:cubicBezTo>
                      <a:pt x="1800" y="2544"/>
                      <a:pt x="1799" y="2547"/>
                      <a:pt x="1797" y="2548"/>
                    </a:cubicBezTo>
                    <a:cubicBezTo>
                      <a:pt x="1795" y="2549"/>
                      <a:pt x="1793" y="2548"/>
                      <a:pt x="1792" y="2546"/>
                    </a:cubicBezTo>
                    <a:cubicBezTo>
                      <a:pt x="1791" y="2544"/>
                      <a:pt x="1791" y="2541"/>
                      <a:pt x="1794" y="2540"/>
                    </a:cubicBezTo>
                    <a:cubicBezTo>
                      <a:pt x="1796" y="2539"/>
                      <a:pt x="1798" y="2540"/>
                      <a:pt x="1799" y="2542"/>
                    </a:cubicBezTo>
                    <a:close/>
                    <a:moveTo>
                      <a:pt x="1780" y="2529"/>
                    </a:moveTo>
                    <a:cubicBezTo>
                      <a:pt x="1782" y="2533"/>
                      <a:pt x="1780" y="2538"/>
                      <a:pt x="1776" y="2540"/>
                    </a:cubicBezTo>
                    <a:cubicBezTo>
                      <a:pt x="1772" y="2542"/>
                      <a:pt x="1767" y="2540"/>
                      <a:pt x="1765" y="2536"/>
                    </a:cubicBezTo>
                    <a:cubicBezTo>
                      <a:pt x="1763" y="2532"/>
                      <a:pt x="1765" y="2527"/>
                      <a:pt x="1769" y="2525"/>
                    </a:cubicBezTo>
                    <a:cubicBezTo>
                      <a:pt x="1773" y="2523"/>
                      <a:pt x="1778" y="2525"/>
                      <a:pt x="1780" y="2529"/>
                    </a:cubicBezTo>
                    <a:close/>
                    <a:moveTo>
                      <a:pt x="1474" y="2262"/>
                    </a:moveTo>
                    <a:cubicBezTo>
                      <a:pt x="1480" y="2265"/>
                      <a:pt x="1486" y="2269"/>
                      <a:pt x="1489" y="2275"/>
                    </a:cubicBezTo>
                    <a:cubicBezTo>
                      <a:pt x="1491" y="2281"/>
                      <a:pt x="1491" y="2289"/>
                      <a:pt x="1487" y="2294"/>
                    </a:cubicBezTo>
                    <a:cubicBezTo>
                      <a:pt x="1482" y="2300"/>
                      <a:pt x="1473" y="2301"/>
                      <a:pt x="1465" y="2299"/>
                    </a:cubicBezTo>
                    <a:cubicBezTo>
                      <a:pt x="1454" y="2296"/>
                      <a:pt x="1447" y="2287"/>
                      <a:pt x="1444" y="2276"/>
                    </a:cubicBezTo>
                    <a:cubicBezTo>
                      <a:pt x="1442" y="2267"/>
                      <a:pt x="1443" y="2258"/>
                      <a:pt x="1446" y="2249"/>
                    </a:cubicBezTo>
                    <a:cubicBezTo>
                      <a:pt x="1445" y="2250"/>
                      <a:pt x="1444" y="2251"/>
                      <a:pt x="1444" y="2252"/>
                    </a:cubicBezTo>
                    <a:cubicBezTo>
                      <a:pt x="1431" y="2272"/>
                      <a:pt x="1416" y="2290"/>
                      <a:pt x="1398" y="2304"/>
                    </a:cubicBezTo>
                    <a:cubicBezTo>
                      <a:pt x="1377" y="2321"/>
                      <a:pt x="1359" y="2328"/>
                      <a:pt x="1347" y="2355"/>
                    </a:cubicBezTo>
                    <a:cubicBezTo>
                      <a:pt x="1345" y="2360"/>
                      <a:pt x="1344" y="2366"/>
                      <a:pt x="1343" y="2372"/>
                    </a:cubicBezTo>
                    <a:cubicBezTo>
                      <a:pt x="1341" y="2380"/>
                      <a:pt x="1342" y="2387"/>
                      <a:pt x="1344" y="2396"/>
                    </a:cubicBezTo>
                    <a:cubicBezTo>
                      <a:pt x="1346" y="2404"/>
                      <a:pt x="1349" y="2410"/>
                      <a:pt x="1354" y="2417"/>
                    </a:cubicBezTo>
                    <a:cubicBezTo>
                      <a:pt x="1373" y="2441"/>
                      <a:pt x="1400" y="2446"/>
                      <a:pt x="1428" y="2435"/>
                    </a:cubicBezTo>
                    <a:cubicBezTo>
                      <a:pt x="1440" y="2430"/>
                      <a:pt x="1448" y="2421"/>
                      <a:pt x="1451" y="2408"/>
                    </a:cubicBezTo>
                    <a:cubicBezTo>
                      <a:pt x="1453" y="2397"/>
                      <a:pt x="1451" y="2386"/>
                      <a:pt x="1443" y="2379"/>
                    </a:cubicBezTo>
                    <a:cubicBezTo>
                      <a:pt x="1436" y="2373"/>
                      <a:pt x="1428" y="2370"/>
                      <a:pt x="1419" y="2370"/>
                    </a:cubicBezTo>
                    <a:cubicBezTo>
                      <a:pt x="1415" y="2370"/>
                      <a:pt x="1412" y="2371"/>
                      <a:pt x="1409" y="2373"/>
                    </a:cubicBezTo>
                    <a:cubicBezTo>
                      <a:pt x="1410" y="2372"/>
                      <a:pt x="1411" y="2372"/>
                      <a:pt x="1412" y="2372"/>
                    </a:cubicBezTo>
                    <a:cubicBezTo>
                      <a:pt x="1420" y="2372"/>
                      <a:pt x="1427" y="2378"/>
                      <a:pt x="1427" y="2385"/>
                    </a:cubicBezTo>
                    <a:cubicBezTo>
                      <a:pt x="1428" y="2393"/>
                      <a:pt x="1422" y="2400"/>
                      <a:pt x="1414" y="2400"/>
                    </a:cubicBezTo>
                    <a:cubicBezTo>
                      <a:pt x="1406" y="2401"/>
                      <a:pt x="1399" y="2395"/>
                      <a:pt x="1399" y="2387"/>
                    </a:cubicBezTo>
                    <a:cubicBezTo>
                      <a:pt x="1398" y="2376"/>
                      <a:pt x="1409" y="2369"/>
                      <a:pt x="1419" y="2368"/>
                    </a:cubicBezTo>
                    <a:cubicBezTo>
                      <a:pt x="1429" y="2367"/>
                      <a:pt x="1438" y="2370"/>
                      <a:pt x="1445" y="2376"/>
                    </a:cubicBezTo>
                    <a:cubicBezTo>
                      <a:pt x="1453" y="2384"/>
                      <a:pt x="1456" y="2393"/>
                      <a:pt x="1456" y="2404"/>
                    </a:cubicBezTo>
                    <a:cubicBezTo>
                      <a:pt x="1457" y="2394"/>
                      <a:pt x="1457" y="2384"/>
                      <a:pt x="1455" y="2376"/>
                    </a:cubicBezTo>
                    <a:cubicBezTo>
                      <a:pt x="1456" y="2376"/>
                      <a:pt x="1459" y="2375"/>
                      <a:pt x="1459" y="2374"/>
                    </a:cubicBezTo>
                    <a:cubicBezTo>
                      <a:pt x="1463" y="2389"/>
                      <a:pt x="1460" y="2401"/>
                      <a:pt x="1457" y="2411"/>
                    </a:cubicBezTo>
                    <a:cubicBezTo>
                      <a:pt x="1466" y="2393"/>
                      <a:pt x="1468" y="2375"/>
                      <a:pt x="1462" y="2358"/>
                    </a:cubicBezTo>
                    <a:cubicBezTo>
                      <a:pt x="1459" y="2347"/>
                      <a:pt x="1452" y="2338"/>
                      <a:pt x="1442" y="2329"/>
                    </a:cubicBezTo>
                    <a:cubicBezTo>
                      <a:pt x="1437" y="2325"/>
                      <a:pt x="1432" y="2321"/>
                      <a:pt x="1426" y="2316"/>
                    </a:cubicBezTo>
                    <a:cubicBezTo>
                      <a:pt x="1421" y="2312"/>
                      <a:pt x="1417" y="2307"/>
                      <a:pt x="1417" y="2301"/>
                    </a:cubicBezTo>
                    <a:cubicBezTo>
                      <a:pt x="1416" y="2295"/>
                      <a:pt x="1418" y="2290"/>
                      <a:pt x="1423" y="2287"/>
                    </a:cubicBezTo>
                    <a:cubicBezTo>
                      <a:pt x="1427" y="2284"/>
                      <a:pt x="1432" y="2284"/>
                      <a:pt x="1436" y="2287"/>
                    </a:cubicBezTo>
                    <a:cubicBezTo>
                      <a:pt x="1439" y="2288"/>
                      <a:pt x="1440" y="2291"/>
                      <a:pt x="1441" y="2294"/>
                    </a:cubicBezTo>
                    <a:cubicBezTo>
                      <a:pt x="1441" y="2298"/>
                      <a:pt x="1439" y="2302"/>
                      <a:pt x="1434" y="2302"/>
                    </a:cubicBezTo>
                    <a:cubicBezTo>
                      <a:pt x="1432" y="2303"/>
                      <a:pt x="1429" y="2301"/>
                      <a:pt x="1429" y="2298"/>
                    </a:cubicBezTo>
                    <a:cubicBezTo>
                      <a:pt x="1428" y="2295"/>
                      <a:pt x="1430" y="2292"/>
                      <a:pt x="1433" y="2291"/>
                    </a:cubicBezTo>
                    <a:cubicBezTo>
                      <a:pt x="1436" y="2291"/>
                      <a:pt x="1439" y="2293"/>
                      <a:pt x="1439" y="2296"/>
                    </a:cubicBezTo>
                    <a:cubicBezTo>
                      <a:pt x="1440" y="2296"/>
                      <a:pt x="1440" y="2297"/>
                      <a:pt x="1440" y="2298"/>
                    </a:cubicBezTo>
                    <a:cubicBezTo>
                      <a:pt x="1440" y="2296"/>
                      <a:pt x="1440" y="2295"/>
                      <a:pt x="1440" y="2294"/>
                    </a:cubicBezTo>
                    <a:cubicBezTo>
                      <a:pt x="1439" y="2291"/>
                      <a:pt x="1438" y="2289"/>
                      <a:pt x="1435" y="2288"/>
                    </a:cubicBezTo>
                    <a:cubicBezTo>
                      <a:pt x="1432" y="2286"/>
                      <a:pt x="1427" y="2286"/>
                      <a:pt x="1424" y="2289"/>
                    </a:cubicBezTo>
                    <a:cubicBezTo>
                      <a:pt x="1420" y="2291"/>
                      <a:pt x="1419" y="2296"/>
                      <a:pt x="1419" y="2300"/>
                    </a:cubicBezTo>
                    <a:cubicBezTo>
                      <a:pt x="1420" y="2306"/>
                      <a:pt x="1423" y="2310"/>
                      <a:pt x="1428" y="2314"/>
                    </a:cubicBezTo>
                    <a:cubicBezTo>
                      <a:pt x="1433" y="2319"/>
                      <a:pt x="1438" y="2322"/>
                      <a:pt x="1443" y="2326"/>
                    </a:cubicBezTo>
                    <a:cubicBezTo>
                      <a:pt x="1454" y="2334"/>
                      <a:pt x="1461" y="2345"/>
                      <a:pt x="1465" y="2357"/>
                    </a:cubicBezTo>
                    <a:cubicBezTo>
                      <a:pt x="1468" y="2368"/>
                      <a:pt x="1469" y="2380"/>
                      <a:pt x="1467" y="2392"/>
                    </a:cubicBezTo>
                    <a:cubicBezTo>
                      <a:pt x="1463" y="2409"/>
                      <a:pt x="1452" y="2425"/>
                      <a:pt x="1437" y="2435"/>
                    </a:cubicBezTo>
                    <a:cubicBezTo>
                      <a:pt x="1438" y="2435"/>
                      <a:pt x="1439" y="2435"/>
                      <a:pt x="1440" y="2435"/>
                    </a:cubicBezTo>
                    <a:cubicBezTo>
                      <a:pt x="1445" y="2434"/>
                      <a:pt x="1450" y="2434"/>
                      <a:pt x="1455" y="2435"/>
                    </a:cubicBezTo>
                    <a:cubicBezTo>
                      <a:pt x="1463" y="2435"/>
                      <a:pt x="1469" y="2437"/>
                      <a:pt x="1477" y="2440"/>
                    </a:cubicBezTo>
                    <a:cubicBezTo>
                      <a:pt x="1500" y="2453"/>
                      <a:pt x="1501" y="2483"/>
                      <a:pt x="1487" y="2502"/>
                    </a:cubicBezTo>
                    <a:cubicBezTo>
                      <a:pt x="1481" y="2509"/>
                      <a:pt x="1473" y="2515"/>
                      <a:pt x="1464" y="2517"/>
                    </a:cubicBezTo>
                    <a:cubicBezTo>
                      <a:pt x="1465" y="2514"/>
                      <a:pt x="1465" y="2514"/>
                      <a:pt x="1465" y="2514"/>
                    </a:cubicBezTo>
                    <a:cubicBezTo>
                      <a:pt x="1472" y="2511"/>
                      <a:pt x="1479" y="2506"/>
                      <a:pt x="1484" y="2499"/>
                    </a:cubicBezTo>
                    <a:cubicBezTo>
                      <a:pt x="1496" y="2482"/>
                      <a:pt x="1496" y="2455"/>
                      <a:pt x="1475" y="2444"/>
                    </a:cubicBezTo>
                    <a:cubicBezTo>
                      <a:pt x="1468" y="2441"/>
                      <a:pt x="1462" y="2440"/>
                      <a:pt x="1455" y="2439"/>
                    </a:cubicBezTo>
                    <a:cubicBezTo>
                      <a:pt x="1450" y="2439"/>
                      <a:pt x="1445" y="2439"/>
                      <a:pt x="1441" y="2440"/>
                    </a:cubicBezTo>
                    <a:cubicBezTo>
                      <a:pt x="1420" y="2441"/>
                      <a:pt x="1405" y="2449"/>
                      <a:pt x="1383" y="2443"/>
                    </a:cubicBezTo>
                    <a:cubicBezTo>
                      <a:pt x="1371" y="2440"/>
                      <a:pt x="1360" y="2432"/>
                      <a:pt x="1350" y="2420"/>
                    </a:cubicBezTo>
                    <a:cubicBezTo>
                      <a:pt x="1345" y="2412"/>
                      <a:pt x="1342" y="2406"/>
                      <a:pt x="1340" y="2397"/>
                    </a:cubicBezTo>
                    <a:cubicBezTo>
                      <a:pt x="1338" y="2388"/>
                      <a:pt x="1337" y="2380"/>
                      <a:pt x="1339" y="2371"/>
                    </a:cubicBezTo>
                    <a:cubicBezTo>
                      <a:pt x="1342" y="2357"/>
                      <a:pt x="1347" y="2348"/>
                      <a:pt x="1355" y="2337"/>
                    </a:cubicBezTo>
                    <a:cubicBezTo>
                      <a:pt x="1350" y="2342"/>
                      <a:pt x="1345" y="2347"/>
                      <a:pt x="1344" y="2348"/>
                    </a:cubicBezTo>
                    <a:cubicBezTo>
                      <a:pt x="1324" y="2369"/>
                      <a:pt x="1307" y="2391"/>
                      <a:pt x="1292" y="2414"/>
                    </a:cubicBezTo>
                    <a:cubicBezTo>
                      <a:pt x="1288" y="2421"/>
                      <a:pt x="1287" y="2426"/>
                      <a:pt x="1288" y="2432"/>
                    </a:cubicBezTo>
                    <a:cubicBezTo>
                      <a:pt x="1288" y="2436"/>
                      <a:pt x="1290" y="2440"/>
                      <a:pt x="1292" y="2442"/>
                    </a:cubicBezTo>
                    <a:cubicBezTo>
                      <a:pt x="1297" y="2446"/>
                      <a:pt x="1303" y="2448"/>
                      <a:pt x="1308" y="2444"/>
                    </a:cubicBezTo>
                    <a:cubicBezTo>
                      <a:pt x="1310" y="2442"/>
                      <a:pt x="1312" y="2439"/>
                      <a:pt x="1311" y="2435"/>
                    </a:cubicBezTo>
                    <a:cubicBezTo>
                      <a:pt x="1310" y="2432"/>
                      <a:pt x="1306" y="2429"/>
                      <a:pt x="1302" y="2431"/>
                    </a:cubicBezTo>
                    <a:cubicBezTo>
                      <a:pt x="1300" y="2432"/>
                      <a:pt x="1298" y="2435"/>
                      <a:pt x="1299" y="2438"/>
                    </a:cubicBezTo>
                    <a:cubicBezTo>
                      <a:pt x="1297" y="2436"/>
                      <a:pt x="1297" y="2432"/>
                      <a:pt x="1299" y="2429"/>
                    </a:cubicBezTo>
                    <a:cubicBezTo>
                      <a:pt x="1306" y="2422"/>
                      <a:pt x="1319" y="2428"/>
                      <a:pt x="1317" y="2439"/>
                    </a:cubicBezTo>
                    <a:cubicBezTo>
                      <a:pt x="1316" y="2448"/>
                      <a:pt x="1309" y="2453"/>
                      <a:pt x="1301" y="2452"/>
                    </a:cubicBezTo>
                    <a:cubicBezTo>
                      <a:pt x="1289" y="2451"/>
                      <a:pt x="1282" y="2438"/>
                      <a:pt x="1286" y="2425"/>
                    </a:cubicBezTo>
                    <a:cubicBezTo>
                      <a:pt x="1275" y="2445"/>
                      <a:pt x="1266" y="2466"/>
                      <a:pt x="1261" y="2487"/>
                    </a:cubicBezTo>
                    <a:cubicBezTo>
                      <a:pt x="1265" y="2479"/>
                      <a:pt x="1271" y="2472"/>
                      <a:pt x="1277" y="2468"/>
                    </a:cubicBezTo>
                    <a:cubicBezTo>
                      <a:pt x="1298" y="2451"/>
                      <a:pt x="1332" y="2454"/>
                      <a:pt x="1339" y="2485"/>
                    </a:cubicBezTo>
                    <a:cubicBezTo>
                      <a:pt x="1341" y="2494"/>
                      <a:pt x="1339" y="2502"/>
                      <a:pt x="1336" y="2511"/>
                    </a:cubicBezTo>
                    <a:cubicBezTo>
                      <a:pt x="1331" y="2524"/>
                      <a:pt x="1319" y="2535"/>
                      <a:pt x="1318" y="2549"/>
                    </a:cubicBezTo>
                    <a:cubicBezTo>
                      <a:pt x="1318" y="2556"/>
                      <a:pt x="1320" y="2562"/>
                      <a:pt x="1325" y="2566"/>
                    </a:cubicBezTo>
                    <a:cubicBezTo>
                      <a:pt x="1336" y="2575"/>
                      <a:pt x="1355" y="2570"/>
                      <a:pt x="1360" y="2557"/>
                    </a:cubicBezTo>
                    <a:cubicBezTo>
                      <a:pt x="1362" y="2551"/>
                      <a:pt x="1358" y="2544"/>
                      <a:pt x="1354" y="2541"/>
                    </a:cubicBezTo>
                    <a:cubicBezTo>
                      <a:pt x="1347" y="2537"/>
                      <a:pt x="1338" y="2540"/>
                      <a:pt x="1337" y="2546"/>
                    </a:cubicBezTo>
                    <a:cubicBezTo>
                      <a:pt x="1336" y="2543"/>
                      <a:pt x="1338" y="2537"/>
                      <a:pt x="1343" y="2535"/>
                    </a:cubicBezTo>
                    <a:cubicBezTo>
                      <a:pt x="1352" y="2531"/>
                      <a:pt x="1361" y="2538"/>
                      <a:pt x="1364" y="2546"/>
                    </a:cubicBezTo>
                    <a:cubicBezTo>
                      <a:pt x="1368" y="2556"/>
                      <a:pt x="1363" y="2564"/>
                      <a:pt x="1358" y="2570"/>
                    </a:cubicBezTo>
                    <a:cubicBezTo>
                      <a:pt x="1347" y="2580"/>
                      <a:pt x="1329" y="2581"/>
                      <a:pt x="1320" y="2568"/>
                    </a:cubicBezTo>
                    <a:cubicBezTo>
                      <a:pt x="1315" y="2561"/>
                      <a:pt x="1313" y="2555"/>
                      <a:pt x="1314" y="2549"/>
                    </a:cubicBezTo>
                    <a:cubicBezTo>
                      <a:pt x="1315" y="2537"/>
                      <a:pt x="1322" y="2528"/>
                      <a:pt x="1322" y="2517"/>
                    </a:cubicBezTo>
                    <a:cubicBezTo>
                      <a:pt x="1322" y="2498"/>
                      <a:pt x="1311" y="2483"/>
                      <a:pt x="1294" y="2484"/>
                    </a:cubicBezTo>
                    <a:cubicBezTo>
                      <a:pt x="1275" y="2485"/>
                      <a:pt x="1256" y="2508"/>
                      <a:pt x="1254" y="2528"/>
                    </a:cubicBezTo>
                    <a:cubicBezTo>
                      <a:pt x="1253" y="2540"/>
                      <a:pt x="1258" y="2553"/>
                      <a:pt x="1268" y="2560"/>
                    </a:cubicBezTo>
                    <a:cubicBezTo>
                      <a:pt x="1281" y="2568"/>
                      <a:pt x="1302" y="2561"/>
                      <a:pt x="1301" y="2543"/>
                    </a:cubicBezTo>
                    <a:cubicBezTo>
                      <a:pt x="1301" y="2537"/>
                      <a:pt x="1298" y="2533"/>
                      <a:pt x="1294" y="2530"/>
                    </a:cubicBezTo>
                    <a:cubicBezTo>
                      <a:pt x="1287" y="2525"/>
                      <a:pt x="1273" y="2529"/>
                      <a:pt x="1274" y="2540"/>
                    </a:cubicBezTo>
                    <a:cubicBezTo>
                      <a:pt x="1274" y="2546"/>
                      <a:pt x="1280" y="2550"/>
                      <a:pt x="1284" y="2546"/>
                    </a:cubicBezTo>
                    <a:cubicBezTo>
                      <a:pt x="1282" y="2553"/>
                      <a:pt x="1272" y="2551"/>
                      <a:pt x="1270" y="2543"/>
                    </a:cubicBezTo>
                    <a:cubicBezTo>
                      <a:pt x="1266" y="2528"/>
                      <a:pt x="1285" y="2517"/>
                      <a:pt x="1297" y="2527"/>
                    </a:cubicBezTo>
                    <a:cubicBezTo>
                      <a:pt x="1304" y="2534"/>
                      <a:pt x="1308" y="2547"/>
                      <a:pt x="1301" y="2557"/>
                    </a:cubicBezTo>
                    <a:cubicBezTo>
                      <a:pt x="1293" y="2570"/>
                      <a:pt x="1269" y="2571"/>
                      <a:pt x="1258" y="2555"/>
                    </a:cubicBezTo>
                    <a:cubicBezTo>
                      <a:pt x="1256" y="2554"/>
                      <a:pt x="1255" y="2552"/>
                      <a:pt x="1255" y="2551"/>
                    </a:cubicBezTo>
                    <a:cubicBezTo>
                      <a:pt x="1256" y="2557"/>
                      <a:pt x="1259" y="2563"/>
                      <a:pt x="1262" y="2570"/>
                    </a:cubicBezTo>
                    <a:cubicBezTo>
                      <a:pt x="1262" y="2570"/>
                      <a:pt x="1262" y="2570"/>
                      <a:pt x="1262" y="2570"/>
                    </a:cubicBezTo>
                    <a:cubicBezTo>
                      <a:pt x="1268" y="2579"/>
                      <a:pt x="1273" y="2584"/>
                      <a:pt x="1281" y="2590"/>
                    </a:cubicBezTo>
                    <a:cubicBezTo>
                      <a:pt x="1271" y="2587"/>
                      <a:pt x="1265" y="2580"/>
                      <a:pt x="1260" y="2571"/>
                    </a:cubicBezTo>
                    <a:cubicBezTo>
                      <a:pt x="1259" y="2571"/>
                      <a:pt x="1259" y="2571"/>
                      <a:pt x="1259" y="2571"/>
                    </a:cubicBezTo>
                    <a:cubicBezTo>
                      <a:pt x="1257" y="2567"/>
                      <a:pt x="1255" y="2562"/>
                      <a:pt x="1254" y="2558"/>
                    </a:cubicBezTo>
                    <a:cubicBezTo>
                      <a:pt x="1255" y="2573"/>
                      <a:pt x="1258" y="2588"/>
                      <a:pt x="1262" y="2603"/>
                    </a:cubicBezTo>
                    <a:cubicBezTo>
                      <a:pt x="1271" y="2629"/>
                      <a:pt x="1282" y="2648"/>
                      <a:pt x="1303" y="2666"/>
                    </a:cubicBezTo>
                    <a:cubicBezTo>
                      <a:pt x="1322" y="2683"/>
                      <a:pt x="1345" y="2694"/>
                      <a:pt x="1370" y="2698"/>
                    </a:cubicBezTo>
                    <a:cubicBezTo>
                      <a:pt x="1382" y="2700"/>
                      <a:pt x="1389" y="2700"/>
                      <a:pt x="1401" y="2696"/>
                    </a:cubicBezTo>
                    <a:cubicBezTo>
                      <a:pt x="1425" y="2686"/>
                      <a:pt x="1444" y="2662"/>
                      <a:pt x="1444" y="2642"/>
                    </a:cubicBezTo>
                    <a:cubicBezTo>
                      <a:pt x="1445" y="2630"/>
                      <a:pt x="1438" y="2619"/>
                      <a:pt x="1425" y="2620"/>
                    </a:cubicBezTo>
                    <a:cubicBezTo>
                      <a:pt x="1418" y="2621"/>
                      <a:pt x="1414" y="2627"/>
                      <a:pt x="1415" y="2635"/>
                    </a:cubicBezTo>
                    <a:cubicBezTo>
                      <a:pt x="1406" y="2628"/>
                      <a:pt x="1413" y="2610"/>
                      <a:pt x="1427" y="2606"/>
                    </a:cubicBezTo>
                    <a:cubicBezTo>
                      <a:pt x="1442" y="2601"/>
                      <a:pt x="1454" y="2607"/>
                      <a:pt x="1460" y="2615"/>
                    </a:cubicBezTo>
                    <a:cubicBezTo>
                      <a:pt x="1470" y="2627"/>
                      <a:pt x="1470" y="2648"/>
                      <a:pt x="1459" y="2664"/>
                    </a:cubicBezTo>
                    <a:cubicBezTo>
                      <a:pt x="1448" y="2680"/>
                      <a:pt x="1429" y="2693"/>
                      <a:pt x="1410" y="2698"/>
                    </a:cubicBezTo>
                    <a:cubicBezTo>
                      <a:pt x="1414" y="2697"/>
                      <a:pt x="1419" y="2696"/>
                      <a:pt x="1423" y="2695"/>
                    </a:cubicBezTo>
                    <a:cubicBezTo>
                      <a:pt x="1452" y="2685"/>
                      <a:pt x="1477" y="2668"/>
                      <a:pt x="1493" y="2641"/>
                    </a:cubicBezTo>
                    <a:cubicBezTo>
                      <a:pt x="1501" y="2626"/>
                      <a:pt x="1501" y="2613"/>
                      <a:pt x="1493" y="2598"/>
                    </a:cubicBezTo>
                    <a:cubicBezTo>
                      <a:pt x="1488" y="2589"/>
                      <a:pt x="1476" y="2579"/>
                      <a:pt x="1466" y="2579"/>
                    </a:cubicBezTo>
                    <a:cubicBezTo>
                      <a:pt x="1456" y="2579"/>
                      <a:pt x="1448" y="2587"/>
                      <a:pt x="1453" y="2596"/>
                    </a:cubicBezTo>
                    <a:cubicBezTo>
                      <a:pt x="1447" y="2596"/>
                      <a:pt x="1442" y="2590"/>
                      <a:pt x="1443" y="2583"/>
                    </a:cubicBezTo>
                    <a:cubicBezTo>
                      <a:pt x="1444" y="2577"/>
                      <a:pt x="1451" y="2571"/>
                      <a:pt x="1459" y="2570"/>
                    </a:cubicBezTo>
                    <a:cubicBezTo>
                      <a:pt x="1465" y="2569"/>
                      <a:pt x="1470" y="2570"/>
                      <a:pt x="1475" y="2573"/>
                    </a:cubicBezTo>
                    <a:cubicBezTo>
                      <a:pt x="1484" y="2577"/>
                      <a:pt x="1493" y="2586"/>
                      <a:pt x="1497" y="2595"/>
                    </a:cubicBezTo>
                    <a:cubicBezTo>
                      <a:pt x="1501" y="2603"/>
                      <a:pt x="1502" y="2611"/>
                      <a:pt x="1501" y="2618"/>
                    </a:cubicBezTo>
                    <a:cubicBezTo>
                      <a:pt x="1506" y="2595"/>
                      <a:pt x="1500" y="2573"/>
                      <a:pt x="1481" y="2556"/>
                    </a:cubicBezTo>
                    <a:cubicBezTo>
                      <a:pt x="1472" y="2548"/>
                      <a:pt x="1462" y="2543"/>
                      <a:pt x="1451" y="2541"/>
                    </a:cubicBezTo>
                    <a:cubicBezTo>
                      <a:pt x="1398" y="2530"/>
                      <a:pt x="1415" y="2574"/>
                      <a:pt x="1409" y="2600"/>
                    </a:cubicBezTo>
                    <a:cubicBezTo>
                      <a:pt x="1402" y="2632"/>
                      <a:pt x="1362" y="2616"/>
                      <a:pt x="1367" y="2583"/>
                    </a:cubicBezTo>
                    <a:cubicBezTo>
                      <a:pt x="1372" y="2555"/>
                      <a:pt x="1399" y="2542"/>
                      <a:pt x="1425" y="2539"/>
                    </a:cubicBezTo>
                    <a:cubicBezTo>
                      <a:pt x="1420" y="2539"/>
                      <a:pt x="1416" y="2538"/>
                      <a:pt x="1411" y="2536"/>
                    </a:cubicBezTo>
                    <a:cubicBezTo>
                      <a:pt x="1401" y="2531"/>
                      <a:pt x="1393" y="2520"/>
                      <a:pt x="1397" y="2509"/>
                    </a:cubicBezTo>
                    <a:cubicBezTo>
                      <a:pt x="1399" y="2504"/>
                      <a:pt x="1404" y="2501"/>
                      <a:pt x="1409" y="2500"/>
                    </a:cubicBezTo>
                    <a:cubicBezTo>
                      <a:pt x="1413" y="2500"/>
                      <a:pt x="1417" y="2502"/>
                      <a:pt x="1420" y="2505"/>
                    </a:cubicBezTo>
                    <a:cubicBezTo>
                      <a:pt x="1422" y="2508"/>
                      <a:pt x="1423" y="2512"/>
                      <a:pt x="1422" y="2516"/>
                    </a:cubicBezTo>
                    <a:cubicBezTo>
                      <a:pt x="1421" y="2521"/>
                      <a:pt x="1416" y="2525"/>
                      <a:pt x="1410" y="2524"/>
                    </a:cubicBezTo>
                    <a:cubicBezTo>
                      <a:pt x="1407" y="2523"/>
                      <a:pt x="1405" y="2521"/>
                      <a:pt x="1405" y="2517"/>
                    </a:cubicBezTo>
                    <a:cubicBezTo>
                      <a:pt x="1404" y="2515"/>
                      <a:pt x="1406" y="2513"/>
                      <a:pt x="1408" y="2513"/>
                    </a:cubicBezTo>
                    <a:cubicBezTo>
                      <a:pt x="1407" y="2514"/>
                      <a:pt x="1407" y="2516"/>
                      <a:pt x="1407" y="2517"/>
                    </a:cubicBezTo>
                    <a:cubicBezTo>
                      <a:pt x="1408" y="2520"/>
                      <a:pt x="1412" y="2521"/>
                      <a:pt x="1414" y="2519"/>
                    </a:cubicBezTo>
                    <a:cubicBezTo>
                      <a:pt x="1415" y="2518"/>
                      <a:pt x="1416" y="2516"/>
                      <a:pt x="1415" y="2513"/>
                    </a:cubicBezTo>
                    <a:cubicBezTo>
                      <a:pt x="1415" y="2510"/>
                      <a:pt x="1413" y="2508"/>
                      <a:pt x="1410" y="2508"/>
                    </a:cubicBezTo>
                    <a:cubicBezTo>
                      <a:pt x="1407" y="2508"/>
                      <a:pt x="1403" y="2510"/>
                      <a:pt x="1402" y="2513"/>
                    </a:cubicBezTo>
                    <a:cubicBezTo>
                      <a:pt x="1399" y="2522"/>
                      <a:pt x="1408" y="2532"/>
                      <a:pt x="1415" y="2535"/>
                    </a:cubicBezTo>
                    <a:cubicBezTo>
                      <a:pt x="1418" y="2536"/>
                      <a:pt x="1420" y="2537"/>
                      <a:pt x="1422" y="2537"/>
                    </a:cubicBezTo>
                    <a:cubicBezTo>
                      <a:pt x="1430" y="2539"/>
                      <a:pt x="1439" y="2538"/>
                      <a:pt x="1447" y="2539"/>
                    </a:cubicBezTo>
                    <a:cubicBezTo>
                      <a:pt x="1456" y="2540"/>
                      <a:pt x="1464" y="2543"/>
                      <a:pt x="1471" y="2547"/>
                    </a:cubicBezTo>
                    <a:cubicBezTo>
                      <a:pt x="1469" y="2545"/>
                      <a:pt x="1466" y="2542"/>
                      <a:pt x="1465" y="2540"/>
                    </a:cubicBezTo>
                    <a:cubicBezTo>
                      <a:pt x="1456" y="2523"/>
                      <a:pt x="1461" y="2502"/>
                      <a:pt x="1476" y="2490"/>
                    </a:cubicBezTo>
                    <a:cubicBezTo>
                      <a:pt x="1480" y="2487"/>
                      <a:pt x="1485" y="2485"/>
                      <a:pt x="1490" y="2483"/>
                    </a:cubicBezTo>
                    <a:cubicBezTo>
                      <a:pt x="1489" y="2487"/>
                      <a:pt x="1489" y="2487"/>
                      <a:pt x="1489" y="2487"/>
                    </a:cubicBezTo>
                    <a:cubicBezTo>
                      <a:pt x="1485" y="2488"/>
                      <a:pt x="1481" y="2490"/>
                      <a:pt x="1478" y="2493"/>
                    </a:cubicBezTo>
                    <a:cubicBezTo>
                      <a:pt x="1464" y="2504"/>
                      <a:pt x="1458" y="2523"/>
                      <a:pt x="1467" y="2538"/>
                    </a:cubicBezTo>
                    <a:cubicBezTo>
                      <a:pt x="1473" y="2548"/>
                      <a:pt x="1478" y="2550"/>
                      <a:pt x="1485" y="2557"/>
                    </a:cubicBezTo>
                    <a:cubicBezTo>
                      <a:pt x="1508" y="2580"/>
                      <a:pt x="1510" y="2613"/>
                      <a:pt x="1495" y="2642"/>
                    </a:cubicBezTo>
                    <a:cubicBezTo>
                      <a:pt x="1490" y="2651"/>
                      <a:pt x="1485" y="2657"/>
                      <a:pt x="1479" y="2664"/>
                    </a:cubicBezTo>
                    <a:cubicBezTo>
                      <a:pt x="1494" y="2652"/>
                      <a:pt x="1507" y="2639"/>
                      <a:pt x="1514" y="2626"/>
                    </a:cubicBezTo>
                    <a:cubicBezTo>
                      <a:pt x="1528" y="2596"/>
                      <a:pt x="1550" y="2558"/>
                      <a:pt x="1557" y="2536"/>
                    </a:cubicBezTo>
                    <a:cubicBezTo>
                      <a:pt x="1560" y="2526"/>
                      <a:pt x="1558" y="2514"/>
                      <a:pt x="1552" y="2506"/>
                    </a:cubicBezTo>
                    <a:cubicBezTo>
                      <a:pt x="1557" y="2510"/>
                      <a:pt x="1559" y="2516"/>
                      <a:pt x="1560" y="2523"/>
                    </a:cubicBezTo>
                    <a:cubicBezTo>
                      <a:pt x="1560" y="2523"/>
                      <a:pt x="1560" y="2523"/>
                      <a:pt x="1560" y="2523"/>
                    </a:cubicBezTo>
                    <a:cubicBezTo>
                      <a:pt x="1560" y="2526"/>
                      <a:pt x="1560" y="2529"/>
                      <a:pt x="1560" y="2532"/>
                    </a:cubicBezTo>
                    <a:cubicBezTo>
                      <a:pt x="1564" y="2521"/>
                      <a:pt x="1567" y="2510"/>
                      <a:pt x="1564" y="2499"/>
                    </a:cubicBezTo>
                    <a:cubicBezTo>
                      <a:pt x="1561" y="2487"/>
                      <a:pt x="1555" y="2479"/>
                      <a:pt x="1545" y="2473"/>
                    </a:cubicBezTo>
                    <a:cubicBezTo>
                      <a:pt x="1545" y="2472"/>
                      <a:pt x="1546" y="2471"/>
                      <a:pt x="1546" y="2470"/>
                    </a:cubicBezTo>
                    <a:cubicBezTo>
                      <a:pt x="1554" y="2475"/>
                      <a:pt x="1560" y="2481"/>
                      <a:pt x="1564" y="2491"/>
                    </a:cubicBezTo>
                    <a:cubicBezTo>
                      <a:pt x="1567" y="2499"/>
                      <a:pt x="1569" y="2508"/>
                      <a:pt x="1567" y="2514"/>
                    </a:cubicBezTo>
                    <a:cubicBezTo>
                      <a:pt x="1569" y="2510"/>
                      <a:pt x="1574" y="2507"/>
                      <a:pt x="1579" y="2507"/>
                    </a:cubicBezTo>
                    <a:cubicBezTo>
                      <a:pt x="1582" y="2507"/>
                      <a:pt x="1585" y="2509"/>
                      <a:pt x="1587" y="2511"/>
                    </a:cubicBezTo>
                    <a:cubicBezTo>
                      <a:pt x="1590" y="2515"/>
                      <a:pt x="1590" y="2521"/>
                      <a:pt x="1585" y="2524"/>
                    </a:cubicBezTo>
                    <a:cubicBezTo>
                      <a:pt x="1582" y="2526"/>
                      <a:pt x="1578" y="2526"/>
                      <a:pt x="1576" y="2524"/>
                    </a:cubicBezTo>
                    <a:cubicBezTo>
                      <a:pt x="1572" y="2520"/>
                      <a:pt x="1576" y="2514"/>
                      <a:pt x="1579" y="2515"/>
                    </a:cubicBezTo>
                    <a:cubicBezTo>
                      <a:pt x="1577" y="2515"/>
                      <a:pt x="1576" y="2517"/>
                      <a:pt x="1576" y="2519"/>
                    </a:cubicBezTo>
                    <a:cubicBezTo>
                      <a:pt x="1576" y="2522"/>
                      <a:pt x="1579" y="2523"/>
                      <a:pt x="1582" y="2523"/>
                    </a:cubicBezTo>
                    <a:cubicBezTo>
                      <a:pt x="1584" y="2522"/>
                      <a:pt x="1586" y="2520"/>
                      <a:pt x="1586" y="2518"/>
                    </a:cubicBezTo>
                    <a:cubicBezTo>
                      <a:pt x="1587" y="2513"/>
                      <a:pt x="1582" y="2507"/>
                      <a:pt x="1574" y="2509"/>
                    </a:cubicBezTo>
                    <a:cubicBezTo>
                      <a:pt x="1568" y="2512"/>
                      <a:pt x="1565" y="2522"/>
                      <a:pt x="1563" y="2527"/>
                    </a:cubicBezTo>
                    <a:cubicBezTo>
                      <a:pt x="1560" y="2535"/>
                      <a:pt x="1557" y="2544"/>
                      <a:pt x="1556" y="2548"/>
                    </a:cubicBezTo>
                    <a:cubicBezTo>
                      <a:pt x="1553" y="2554"/>
                      <a:pt x="1548" y="2569"/>
                      <a:pt x="1538" y="2585"/>
                    </a:cubicBezTo>
                    <a:cubicBezTo>
                      <a:pt x="1540" y="2582"/>
                      <a:pt x="1543" y="2580"/>
                      <a:pt x="1546" y="2577"/>
                    </a:cubicBezTo>
                    <a:cubicBezTo>
                      <a:pt x="1547" y="2577"/>
                      <a:pt x="1558" y="2569"/>
                      <a:pt x="1560" y="2571"/>
                    </a:cubicBezTo>
                    <a:cubicBezTo>
                      <a:pt x="1559" y="2572"/>
                      <a:pt x="1554" y="2576"/>
                      <a:pt x="1552" y="2577"/>
                    </a:cubicBezTo>
                    <a:cubicBezTo>
                      <a:pt x="1548" y="2581"/>
                      <a:pt x="1544" y="2585"/>
                      <a:pt x="1540" y="2589"/>
                    </a:cubicBezTo>
                    <a:cubicBezTo>
                      <a:pt x="1539" y="2591"/>
                      <a:pt x="1537" y="2593"/>
                      <a:pt x="1536" y="2595"/>
                    </a:cubicBezTo>
                    <a:cubicBezTo>
                      <a:pt x="1531" y="2602"/>
                      <a:pt x="1527" y="2609"/>
                      <a:pt x="1523" y="2617"/>
                    </a:cubicBezTo>
                    <a:cubicBezTo>
                      <a:pt x="1523" y="2618"/>
                      <a:pt x="1523" y="2619"/>
                      <a:pt x="1522" y="2620"/>
                    </a:cubicBezTo>
                    <a:cubicBezTo>
                      <a:pt x="1524" y="2618"/>
                      <a:pt x="1525" y="2616"/>
                      <a:pt x="1527" y="2613"/>
                    </a:cubicBezTo>
                    <a:cubicBezTo>
                      <a:pt x="1532" y="2607"/>
                      <a:pt x="1537" y="2603"/>
                      <a:pt x="1544" y="2599"/>
                    </a:cubicBezTo>
                    <a:cubicBezTo>
                      <a:pt x="1564" y="2589"/>
                      <a:pt x="1581" y="2599"/>
                      <a:pt x="1590" y="2615"/>
                    </a:cubicBezTo>
                    <a:cubicBezTo>
                      <a:pt x="1598" y="2629"/>
                      <a:pt x="1601" y="2646"/>
                      <a:pt x="1593" y="2660"/>
                    </a:cubicBezTo>
                    <a:cubicBezTo>
                      <a:pt x="1586" y="2672"/>
                      <a:pt x="1574" y="2678"/>
                      <a:pt x="1561" y="2674"/>
                    </a:cubicBezTo>
                    <a:cubicBezTo>
                      <a:pt x="1554" y="2673"/>
                      <a:pt x="1550" y="2670"/>
                      <a:pt x="1545" y="2666"/>
                    </a:cubicBezTo>
                    <a:cubicBezTo>
                      <a:pt x="1542" y="2662"/>
                      <a:pt x="1540" y="2658"/>
                      <a:pt x="1540" y="2653"/>
                    </a:cubicBezTo>
                    <a:cubicBezTo>
                      <a:pt x="1540" y="2646"/>
                      <a:pt x="1543" y="2641"/>
                      <a:pt x="1548" y="2637"/>
                    </a:cubicBezTo>
                    <a:cubicBezTo>
                      <a:pt x="1551" y="2635"/>
                      <a:pt x="1554" y="2634"/>
                      <a:pt x="1558" y="2635"/>
                    </a:cubicBezTo>
                    <a:cubicBezTo>
                      <a:pt x="1562" y="2636"/>
                      <a:pt x="1566" y="2639"/>
                      <a:pt x="1567" y="2643"/>
                    </a:cubicBezTo>
                    <a:cubicBezTo>
                      <a:pt x="1569" y="2648"/>
                      <a:pt x="1569" y="2653"/>
                      <a:pt x="1565" y="2656"/>
                    </a:cubicBezTo>
                    <a:cubicBezTo>
                      <a:pt x="1562" y="2660"/>
                      <a:pt x="1556" y="2660"/>
                      <a:pt x="1552" y="2658"/>
                    </a:cubicBezTo>
                    <a:cubicBezTo>
                      <a:pt x="1547" y="2655"/>
                      <a:pt x="1546" y="2648"/>
                      <a:pt x="1549" y="2643"/>
                    </a:cubicBezTo>
                    <a:cubicBezTo>
                      <a:pt x="1552" y="2638"/>
                      <a:pt x="1558" y="2637"/>
                      <a:pt x="1563" y="2640"/>
                    </a:cubicBezTo>
                    <a:cubicBezTo>
                      <a:pt x="1565" y="2641"/>
                      <a:pt x="1567" y="2643"/>
                      <a:pt x="1567" y="2644"/>
                    </a:cubicBezTo>
                    <a:cubicBezTo>
                      <a:pt x="1567" y="2644"/>
                      <a:pt x="1567" y="2644"/>
                      <a:pt x="1567" y="2643"/>
                    </a:cubicBezTo>
                    <a:cubicBezTo>
                      <a:pt x="1565" y="2639"/>
                      <a:pt x="1562" y="2637"/>
                      <a:pt x="1558" y="2636"/>
                    </a:cubicBezTo>
                    <a:cubicBezTo>
                      <a:pt x="1554" y="2635"/>
                      <a:pt x="1551" y="2636"/>
                      <a:pt x="1548" y="2638"/>
                    </a:cubicBezTo>
                    <a:cubicBezTo>
                      <a:pt x="1543" y="2641"/>
                      <a:pt x="1541" y="2647"/>
                      <a:pt x="1541" y="2653"/>
                    </a:cubicBezTo>
                    <a:cubicBezTo>
                      <a:pt x="1541" y="2657"/>
                      <a:pt x="1543" y="2661"/>
                      <a:pt x="1546" y="2665"/>
                    </a:cubicBezTo>
                    <a:cubicBezTo>
                      <a:pt x="1551" y="2669"/>
                      <a:pt x="1555" y="2671"/>
                      <a:pt x="1561" y="2673"/>
                    </a:cubicBezTo>
                    <a:cubicBezTo>
                      <a:pt x="1574" y="2675"/>
                      <a:pt x="1585" y="2671"/>
                      <a:pt x="1591" y="2659"/>
                    </a:cubicBezTo>
                    <a:cubicBezTo>
                      <a:pt x="1599" y="2645"/>
                      <a:pt x="1595" y="2628"/>
                      <a:pt x="1587" y="2616"/>
                    </a:cubicBezTo>
                    <a:cubicBezTo>
                      <a:pt x="1578" y="2602"/>
                      <a:pt x="1563" y="2594"/>
                      <a:pt x="1546" y="2603"/>
                    </a:cubicBezTo>
                    <a:cubicBezTo>
                      <a:pt x="1540" y="2606"/>
                      <a:pt x="1536" y="2610"/>
                      <a:pt x="1531" y="2616"/>
                    </a:cubicBezTo>
                    <a:cubicBezTo>
                      <a:pt x="1514" y="2637"/>
                      <a:pt x="1498" y="2655"/>
                      <a:pt x="1475" y="2670"/>
                    </a:cubicBezTo>
                    <a:cubicBezTo>
                      <a:pt x="1476" y="2670"/>
                      <a:pt x="1478" y="2669"/>
                      <a:pt x="1479" y="2669"/>
                    </a:cubicBezTo>
                    <a:cubicBezTo>
                      <a:pt x="1489" y="2667"/>
                      <a:pt x="1500" y="2670"/>
                      <a:pt x="1502" y="2682"/>
                    </a:cubicBezTo>
                    <a:cubicBezTo>
                      <a:pt x="1503" y="2689"/>
                      <a:pt x="1498" y="2696"/>
                      <a:pt x="1491" y="2699"/>
                    </a:cubicBezTo>
                    <a:cubicBezTo>
                      <a:pt x="1486" y="2701"/>
                      <a:pt x="1479" y="2700"/>
                      <a:pt x="1475" y="2695"/>
                    </a:cubicBezTo>
                    <a:cubicBezTo>
                      <a:pt x="1472" y="2691"/>
                      <a:pt x="1473" y="2686"/>
                      <a:pt x="1478" y="2685"/>
                    </a:cubicBezTo>
                    <a:cubicBezTo>
                      <a:pt x="1484" y="2685"/>
                      <a:pt x="1484" y="2690"/>
                      <a:pt x="1490" y="2690"/>
                    </a:cubicBezTo>
                    <a:cubicBezTo>
                      <a:pt x="1494" y="2690"/>
                      <a:pt x="1497" y="2688"/>
                      <a:pt x="1497" y="2684"/>
                    </a:cubicBezTo>
                    <a:cubicBezTo>
                      <a:pt x="1498" y="2676"/>
                      <a:pt x="1489" y="2673"/>
                      <a:pt x="1482" y="2673"/>
                    </a:cubicBezTo>
                    <a:cubicBezTo>
                      <a:pt x="1468" y="2674"/>
                      <a:pt x="1462" y="2679"/>
                      <a:pt x="1451" y="2686"/>
                    </a:cubicBezTo>
                    <a:cubicBezTo>
                      <a:pt x="1442" y="2691"/>
                      <a:pt x="1434" y="2695"/>
                      <a:pt x="1424" y="2698"/>
                    </a:cubicBezTo>
                    <a:cubicBezTo>
                      <a:pt x="1395" y="2707"/>
                      <a:pt x="1365" y="2704"/>
                      <a:pt x="1338" y="2693"/>
                    </a:cubicBezTo>
                    <a:cubicBezTo>
                      <a:pt x="1343" y="2696"/>
                      <a:pt x="1345" y="2702"/>
                      <a:pt x="1345" y="2707"/>
                    </a:cubicBezTo>
                    <a:cubicBezTo>
                      <a:pt x="1345" y="2711"/>
                      <a:pt x="1341" y="2716"/>
                      <a:pt x="1334" y="2717"/>
                    </a:cubicBezTo>
                    <a:cubicBezTo>
                      <a:pt x="1335" y="2716"/>
                      <a:pt x="1335" y="2714"/>
                      <a:pt x="1334" y="2713"/>
                    </a:cubicBezTo>
                    <a:cubicBezTo>
                      <a:pt x="1346" y="2712"/>
                      <a:pt x="1342" y="2697"/>
                      <a:pt x="1332" y="2691"/>
                    </a:cubicBezTo>
                    <a:cubicBezTo>
                      <a:pt x="1333" y="2691"/>
                      <a:pt x="1333" y="2691"/>
                      <a:pt x="1333" y="2691"/>
                    </a:cubicBezTo>
                    <a:cubicBezTo>
                      <a:pt x="1324" y="2687"/>
                      <a:pt x="1315" y="2682"/>
                      <a:pt x="1307" y="2676"/>
                    </a:cubicBezTo>
                    <a:cubicBezTo>
                      <a:pt x="1313" y="2688"/>
                      <a:pt x="1313" y="2704"/>
                      <a:pt x="1301" y="2715"/>
                    </a:cubicBezTo>
                    <a:cubicBezTo>
                      <a:pt x="1295" y="2720"/>
                      <a:pt x="1289" y="2723"/>
                      <a:pt x="1281" y="2723"/>
                    </a:cubicBezTo>
                    <a:cubicBezTo>
                      <a:pt x="1273" y="2723"/>
                      <a:pt x="1266" y="2721"/>
                      <a:pt x="1260" y="2715"/>
                    </a:cubicBezTo>
                    <a:cubicBezTo>
                      <a:pt x="1254" y="2710"/>
                      <a:pt x="1251" y="2704"/>
                      <a:pt x="1249" y="2697"/>
                    </a:cubicBezTo>
                    <a:cubicBezTo>
                      <a:pt x="1248" y="2689"/>
                      <a:pt x="1249" y="2682"/>
                      <a:pt x="1253" y="2676"/>
                    </a:cubicBezTo>
                    <a:cubicBezTo>
                      <a:pt x="1257" y="2670"/>
                      <a:pt x="1263" y="2666"/>
                      <a:pt x="1271" y="2665"/>
                    </a:cubicBezTo>
                    <a:cubicBezTo>
                      <a:pt x="1276" y="2665"/>
                      <a:pt x="1280" y="2667"/>
                      <a:pt x="1284" y="2670"/>
                    </a:cubicBezTo>
                    <a:cubicBezTo>
                      <a:pt x="1289" y="2675"/>
                      <a:pt x="1291" y="2682"/>
                      <a:pt x="1288" y="2689"/>
                    </a:cubicBezTo>
                    <a:cubicBezTo>
                      <a:pt x="1286" y="2695"/>
                      <a:pt x="1280" y="2699"/>
                      <a:pt x="1274" y="2699"/>
                    </a:cubicBezTo>
                    <a:cubicBezTo>
                      <a:pt x="1266" y="2699"/>
                      <a:pt x="1259" y="2693"/>
                      <a:pt x="1259" y="2685"/>
                    </a:cubicBezTo>
                    <a:cubicBezTo>
                      <a:pt x="1258" y="2677"/>
                      <a:pt x="1265" y="2670"/>
                      <a:pt x="1273" y="2669"/>
                    </a:cubicBezTo>
                    <a:cubicBezTo>
                      <a:pt x="1276" y="2669"/>
                      <a:pt x="1280" y="2670"/>
                      <a:pt x="1283" y="2673"/>
                    </a:cubicBezTo>
                    <a:cubicBezTo>
                      <a:pt x="1282" y="2672"/>
                      <a:pt x="1282" y="2672"/>
                      <a:pt x="1282" y="2672"/>
                    </a:cubicBezTo>
                    <a:cubicBezTo>
                      <a:pt x="1279" y="2669"/>
                      <a:pt x="1275" y="2668"/>
                      <a:pt x="1271" y="2668"/>
                    </a:cubicBezTo>
                    <a:cubicBezTo>
                      <a:pt x="1264" y="2669"/>
                      <a:pt x="1259" y="2672"/>
                      <a:pt x="1256" y="2678"/>
                    </a:cubicBezTo>
                    <a:cubicBezTo>
                      <a:pt x="1253" y="2683"/>
                      <a:pt x="1251" y="2690"/>
                      <a:pt x="1252" y="2696"/>
                    </a:cubicBezTo>
                    <a:cubicBezTo>
                      <a:pt x="1254" y="2703"/>
                      <a:pt x="1257" y="2708"/>
                      <a:pt x="1262" y="2713"/>
                    </a:cubicBezTo>
                    <a:cubicBezTo>
                      <a:pt x="1267" y="2718"/>
                      <a:pt x="1273" y="2720"/>
                      <a:pt x="1281" y="2720"/>
                    </a:cubicBezTo>
                    <a:cubicBezTo>
                      <a:pt x="1288" y="2720"/>
                      <a:pt x="1294" y="2717"/>
                      <a:pt x="1299" y="2713"/>
                    </a:cubicBezTo>
                    <a:cubicBezTo>
                      <a:pt x="1313" y="2700"/>
                      <a:pt x="1310" y="2679"/>
                      <a:pt x="1300" y="2670"/>
                    </a:cubicBezTo>
                    <a:cubicBezTo>
                      <a:pt x="1278" y="2651"/>
                      <a:pt x="1267" y="2632"/>
                      <a:pt x="1257" y="2605"/>
                    </a:cubicBezTo>
                    <a:cubicBezTo>
                      <a:pt x="1256" y="2602"/>
                      <a:pt x="1255" y="2600"/>
                      <a:pt x="1255" y="2597"/>
                    </a:cubicBezTo>
                    <a:cubicBezTo>
                      <a:pt x="1255" y="2599"/>
                      <a:pt x="1255" y="2601"/>
                      <a:pt x="1255" y="2604"/>
                    </a:cubicBezTo>
                    <a:cubicBezTo>
                      <a:pt x="1254" y="2614"/>
                      <a:pt x="1252" y="2623"/>
                      <a:pt x="1247" y="2632"/>
                    </a:cubicBezTo>
                    <a:cubicBezTo>
                      <a:pt x="1249" y="2621"/>
                      <a:pt x="1251" y="2614"/>
                      <a:pt x="1251" y="2603"/>
                    </a:cubicBezTo>
                    <a:cubicBezTo>
                      <a:pt x="1251" y="2603"/>
                      <a:pt x="1251" y="2602"/>
                      <a:pt x="1252" y="2601"/>
                    </a:cubicBezTo>
                    <a:cubicBezTo>
                      <a:pt x="1250" y="2609"/>
                      <a:pt x="1237" y="2615"/>
                      <a:pt x="1229" y="2615"/>
                    </a:cubicBezTo>
                    <a:cubicBezTo>
                      <a:pt x="1224" y="2616"/>
                      <a:pt x="1219" y="2615"/>
                      <a:pt x="1215" y="2614"/>
                    </a:cubicBezTo>
                    <a:cubicBezTo>
                      <a:pt x="1207" y="2612"/>
                      <a:pt x="1198" y="2605"/>
                      <a:pt x="1197" y="2596"/>
                    </a:cubicBezTo>
                    <a:cubicBezTo>
                      <a:pt x="1189" y="2597"/>
                      <a:pt x="1182" y="2592"/>
                      <a:pt x="1176" y="2588"/>
                    </a:cubicBezTo>
                    <a:cubicBezTo>
                      <a:pt x="1168" y="2581"/>
                      <a:pt x="1158" y="2578"/>
                      <a:pt x="1152" y="2584"/>
                    </a:cubicBezTo>
                    <a:cubicBezTo>
                      <a:pt x="1153" y="2574"/>
                      <a:pt x="1171" y="2571"/>
                      <a:pt x="1180" y="2573"/>
                    </a:cubicBezTo>
                    <a:cubicBezTo>
                      <a:pt x="1193" y="2577"/>
                      <a:pt x="1200" y="2588"/>
                      <a:pt x="1209" y="2600"/>
                    </a:cubicBezTo>
                    <a:cubicBezTo>
                      <a:pt x="1215" y="2607"/>
                      <a:pt x="1221" y="2611"/>
                      <a:pt x="1230" y="2611"/>
                    </a:cubicBezTo>
                    <a:cubicBezTo>
                      <a:pt x="1237" y="2611"/>
                      <a:pt x="1248" y="2608"/>
                      <a:pt x="1252" y="2601"/>
                    </a:cubicBezTo>
                    <a:cubicBezTo>
                      <a:pt x="1251" y="2602"/>
                      <a:pt x="1250" y="2604"/>
                      <a:pt x="1248" y="2605"/>
                    </a:cubicBezTo>
                    <a:cubicBezTo>
                      <a:pt x="1245" y="2608"/>
                      <a:pt x="1239" y="2609"/>
                      <a:pt x="1234" y="2604"/>
                    </a:cubicBezTo>
                    <a:cubicBezTo>
                      <a:pt x="1235" y="2604"/>
                      <a:pt x="1236" y="2603"/>
                      <a:pt x="1237" y="2602"/>
                    </a:cubicBezTo>
                    <a:cubicBezTo>
                      <a:pt x="1243" y="2606"/>
                      <a:pt x="1249" y="2603"/>
                      <a:pt x="1251" y="2595"/>
                    </a:cubicBezTo>
                    <a:cubicBezTo>
                      <a:pt x="1252" y="2592"/>
                      <a:pt x="1252" y="2589"/>
                      <a:pt x="1252" y="2586"/>
                    </a:cubicBezTo>
                    <a:cubicBezTo>
                      <a:pt x="1245" y="2554"/>
                      <a:pt x="1246" y="2522"/>
                      <a:pt x="1253" y="2491"/>
                    </a:cubicBezTo>
                    <a:cubicBezTo>
                      <a:pt x="1245" y="2516"/>
                      <a:pt x="1234" y="2544"/>
                      <a:pt x="1210" y="2557"/>
                    </a:cubicBezTo>
                    <a:cubicBezTo>
                      <a:pt x="1198" y="2563"/>
                      <a:pt x="1187" y="2564"/>
                      <a:pt x="1175" y="2559"/>
                    </a:cubicBezTo>
                    <a:cubicBezTo>
                      <a:pt x="1164" y="2555"/>
                      <a:pt x="1155" y="2549"/>
                      <a:pt x="1150" y="2540"/>
                    </a:cubicBezTo>
                    <a:cubicBezTo>
                      <a:pt x="1136" y="2518"/>
                      <a:pt x="1143" y="2490"/>
                      <a:pt x="1165" y="2476"/>
                    </a:cubicBezTo>
                    <a:cubicBezTo>
                      <a:pt x="1184" y="2465"/>
                      <a:pt x="1211" y="2466"/>
                      <a:pt x="1221" y="2489"/>
                    </a:cubicBezTo>
                    <a:cubicBezTo>
                      <a:pt x="1224" y="2499"/>
                      <a:pt x="1223" y="2510"/>
                      <a:pt x="1215" y="2517"/>
                    </a:cubicBezTo>
                    <a:cubicBezTo>
                      <a:pt x="1212" y="2519"/>
                      <a:pt x="1209" y="2520"/>
                      <a:pt x="1205" y="2520"/>
                    </a:cubicBezTo>
                    <a:cubicBezTo>
                      <a:pt x="1205" y="2520"/>
                      <a:pt x="1205" y="2520"/>
                      <a:pt x="1205" y="2520"/>
                    </a:cubicBezTo>
                    <a:cubicBezTo>
                      <a:pt x="1197" y="2521"/>
                      <a:pt x="1189" y="2514"/>
                      <a:pt x="1188" y="2505"/>
                    </a:cubicBezTo>
                    <a:cubicBezTo>
                      <a:pt x="1188" y="2496"/>
                      <a:pt x="1195" y="2488"/>
                      <a:pt x="1204" y="2487"/>
                    </a:cubicBezTo>
                    <a:cubicBezTo>
                      <a:pt x="1213" y="2487"/>
                      <a:pt x="1220" y="2494"/>
                      <a:pt x="1221" y="2503"/>
                    </a:cubicBezTo>
                    <a:cubicBezTo>
                      <a:pt x="1221" y="2507"/>
                      <a:pt x="1220" y="2510"/>
                      <a:pt x="1218" y="2513"/>
                    </a:cubicBezTo>
                    <a:cubicBezTo>
                      <a:pt x="1218" y="2513"/>
                      <a:pt x="1218" y="2513"/>
                      <a:pt x="1218" y="2513"/>
                    </a:cubicBezTo>
                    <a:cubicBezTo>
                      <a:pt x="1223" y="2506"/>
                      <a:pt x="1223" y="2497"/>
                      <a:pt x="1220" y="2489"/>
                    </a:cubicBezTo>
                    <a:cubicBezTo>
                      <a:pt x="1209" y="2468"/>
                      <a:pt x="1183" y="2468"/>
                      <a:pt x="1166" y="2479"/>
                    </a:cubicBezTo>
                    <a:cubicBezTo>
                      <a:pt x="1146" y="2491"/>
                      <a:pt x="1139" y="2518"/>
                      <a:pt x="1152" y="2538"/>
                    </a:cubicBezTo>
                    <a:cubicBezTo>
                      <a:pt x="1154" y="2542"/>
                      <a:pt x="1157" y="2545"/>
                      <a:pt x="1160" y="2547"/>
                    </a:cubicBezTo>
                    <a:cubicBezTo>
                      <a:pt x="1158" y="2545"/>
                      <a:pt x="1157" y="2543"/>
                      <a:pt x="1156" y="2540"/>
                    </a:cubicBezTo>
                    <a:cubicBezTo>
                      <a:pt x="1154" y="2532"/>
                      <a:pt x="1156" y="2523"/>
                      <a:pt x="1163" y="2518"/>
                    </a:cubicBezTo>
                    <a:cubicBezTo>
                      <a:pt x="1169" y="2514"/>
                      <a:pt x="1179" y="2514"/>
                      <a:pt x="1184" y="2522"/>
                    </a:cubicBezTo>
                    <a:cubicBezTo>
                      <a:pt x="1186" y="2527"/>
                      <a:pt x="1186" y="2532"/>
                      <a:pt x="1182" y="2536"/>
                    </a:cubicBezTo>
                    <a:cubicBezTo>
                      <a:pt x="1175" y="2543"/>
                      <a:pt x="1166" y="2536"/>
                      <a:pt x="1168" y="2530"/>
                    </a:cubicBezTo>
                    <a:cubicBezTo>
                      <a:pt x="1169" y="2533"/>
                      <a:pt x="1172" y="2536"/>
                      <a:pt x="1175" y="2535"/>
                    </a:cubicBezTo>
                    <a:cubicBezTo>
                      <a:pt x="1179" y="2535"/>
                      <a:pt x="1182" y="2531"/>
                      <a:pt x="1181" y="2527"/>
                    </a:cubicBezTo>
                    <a:cubicBezTo>
                      <a:pt x="1180" y="2523"/>
                      <a:pt x="1177" y="2520"/>
                      <a:pt x="1174" y="2520"/>
                    </a:cubicBezTo>
                    <a:cubicBezTo>
                      <a:pt x="1167" y="2519"/>
                      <a:pt x="1162" y="2524"/>
                      <a:pt x="1160" y="2529"/>
                    </a:cubicBezTo>
                    <a:cubicBezTo>
                      <a:pt x="1155" y="2541"/>
                      <a:pt x="1165" y="2553"/>
                      <a:pt x="1176" y="2557"/>
                    </a:cubicBezTo>
                    <a:cubicBezTo>
                      <a:pt x="1187" y="2560"/>
                      <a:pt x="1198" y="2559"/>
                      <a:pt x="1209" y="2554"/>
                    </a:cubicBezTo>
                    <a:cubicBezTo>
                      <a:pt x="1241" y="2536"/>
                      <a:pt x="1250" y="2482"/>
                      <a:pt x="1267" y="2445"/>
                    </a:cubicBezTo>
                    <a:cubicBezTo>
                      <a:pt x="1261" y="2451"/>
                      <a:pt x="1255" y="2454"/>
                      <a:pt x="1246" y="2457"/>
                    </a:cubicBezTo>
                    <a:cubicBezTo>
                      <a:pt x="1242" y="2458"/>
                      <a:pt x="1238" y="2459"/>
                      <a:pt x="1234" y="2459"/>
                    </a:cubicBezTo>
                    <a:cubicBezTo>
                      <a:pt x="1234" y="2458"/>
                      <a:pt x="1234" y="2457"/>
                      <a:pt x="1234" y="2456"/>
                    </a:cubicBezTo>
                    <a:cubicBezTo>
                      <a:pt x="1243" y="2455"/>
                      <a:pt x="1253" y="2451"/>
                      <a:pt x="1261" y="2446"/>
                    </a:cubicBezTo>
                    <a:cubicBezTo>
                      <a:pt x="1266" y="2442"/>
                      <a:pt x="1270" y="2438"/>
                      <a:pt x="1274" y="2433"/>
                    </a:cubicBezTo>
                    <a:cubicBezTo>
                      <a:pt x="1268" y="2438"/>
                      <a:pt x="1260" y="2440"/>
                      <a:pt x="1255" y="2439"/>
                    </a:cubicBezTo>
                    <a:cubicBezTo>
                      <a:pt x="1250" y="2439"/>
                      <a:pt x="1245" y="2436"/>
                      <a:pt x="1243" y="2433"/>
                    </a:cubicBezTo>
                    <a:cubicBezTo>
                      <a:pt x="1238" y="2426"/>
                      <a:pt x="1238" y="2417"/>
                      <a:pt x="1246" y="2411"/>
                    </a:cubicBezTo>
                    <a:cubicBezTo>
                      <a:pt x="1250" y="2408"/>
                      <a:pt x="1256" y="2409"/>
                      <a:pt x="1259" y="2412"/>
                    </a:cubicBezTo>
                    <a:cubicBezTo>
                      <a:pt x="1266" y="2419"/>
                      <a:pt x="1260" y="2428"/>
                      <a:pt x="1255" y="2427"/>
                    </a:cubicBezTo>
                    <a:cubicBezTo>
                      <a:pt x="1258" y="2426"/>
                      <a:pt x="1260" y="2423"/>
                      <a:pt x="1259" y="2420"/>
                    </a:cubicBezTo>
                    <a:cubicBezTo>
                      <a:pt x="1259" y="2416"/>
                      <a:pt x="1254" y="2413"/>
                      <a:pt x="1250" y="2414"/>
                    </a:cubicBezTo>
                    <a:cubicBezTo>
                      <a:pt x="1247" y="2415"/>
                      <a:pt x="1244" y="2418"/>
                      <a:pt x="1244" y="2422"/>
                    </a:cubicBezTo>
                    <a:cubicBezTo>
                      <a:pt x="1243" y="2428"/>
                      <a:pt x="1248" y="2433"/>
                      <a:pt x="1254" y="2435"/>
                    </a:cubicBezTo>
                    <a:cubicBezTo>
                      <a:pt x="1258" y="2437"/>
                      <a:pt x="1264" y="2436"/>
                      <a:pt x="1268" y="2433"/>
                    </a:cubicBezTo>
                    <a:cubicBezTo>
                      <a:pt x="1275" y="2430"/>
                      <a:pt x="1278" y="2424"/>
                      <a:pt x="1282" y="2417"/>
                    </a:cubicBezTo>
                    <a:cubicBezTo>
                      <a:pt x="1294" y="2397"/>
                      <a:pt x="1308" y="2377"/>
                      <a:pt x="1325" y="2359"/>
                    </a:cubicBezTo>
                    <a:cubicBezTo>
                      <a:pt x="1327" y="2356"/>
                      <a:pt x="1344" y="2339"/>
                      <a:pt x="1358" y="2328"/>
                    </a:cubicBezTo>
                    <a:cubicBezTo>
                      <a:pt x="1338" y="2335"/>
                      <a:pt x="1316" y="2337"/>
                      <a:pt x="1295" y="2332"/>
                    </a:cubicBezTo>
                    <a:cubicBezTo>
                      <a:pt x="1288" y="2331"/>
                      <a:pt x="1282" y="2329"/>
                      <a:pt x="1277" y="2327"/>
                    </a:cubicBezTo>
                    <a:cubicBezTo>
                      <a:pt x="1268" y="2324"/>
                      <a:pt x="1252" y="2318"/>
                      <a:pt x="1245" y="2328"/>
                    </a:cubicBezTo>
                    <a:cubicBezTo>
                      <a:pt x="1243" y="2333"/>
                      <a:pt x="1242" y="2339"/>
                      <a:pt x="1246" y="2342"/>
                    </a:cubicBezTo>
                    <a:cubicBezTo>
                      <a:pt x="1249" y="2344"/>
                      <a:pt x="1252" y="2344"/>
                      <a:pt x="1255" y="2343"/>
                    </a:cubicBezTo>
                    <a:cubicBezTo>
                      <a:pt x="1258" y="2341"/>
                      <a:pt x="1259" y="2337"/>
                      <a:pt x="1257" y="2335"/>
                    </a:cubicBezTo>
                    <a:cubicBezTo>
                      <a:pt x="1255" y="2333"/>
                      <a:pt x="1252" y="2332"/>
                      <a:pt x="1250" y="2333"/>
                    </a:cubicBezTo>
                    <a:cubicBezTo>
                      <a:pt x="1253" y="2329"/>
                      <a:pt x="1261" y="2331"/>
                      <a:pt x="1261" y="2339"/>
                    </a:cubicBezTo>
                    <a:cubicBezTo>
                      <a:pt x="1260" y="2343"/>
                      <a:pt x="1257" y="2346"/>
                      <a:pt x="1253" y="2347"/>
                    </a:cubicBezTo>
                    <a:cubicBezTo>
                      <a:pt x="1246" y="2348"/>
                      <a:pt x="1241" y="2343"/>
                      <a:pt x="1240" y="2336"/>
                    </a:cubicBezTo>
                    <a:cubicBezTo>
                      <a:pt x="1239" y="2330"/>
                      <a:pt x="1244" y="2323"/>
                      <a:pt x="1250" y="2321"/>
                    </a:cubicBezTo>
                    <a:cubicBezTo>
                      <a:pt x="1253" y="2320"/>
                      <a:pt x="1256" y="2319"/>
                      <a:pt x="1259" y="2319"/>
                    </a:cubicBezTo>
                    <a:cubicBezTo>
                      <a:pt x="1248" y="2314"/>
                      <a:pt x="1239" y="2309"/>
                      <a:pt x="1231" y="2303"/>
                    </a:cubicBezTo>
                    <a:cubicBezTo>
                      <a:pt x="1217" y="2293"/>
                      <a:pt x="1200" y="2269"/>
                      <a:pt x="1187" y="2265"/>
                    </a:cubicBezTo>
                    <a:cubicBezTo>
                      <a:pt x="1183" y="2264"/>
                      <a:pt x="1181" y="2264"/>
                      <a:pt x="1177" y="2264"/>
                    </a:cubicBezTo>
                    <a:cubicBezTo>
                      <a:pt x="1171" y="2265"/>
                      <a:pt x="1166" y="2268"/>
                      <a:pt x="1162" y="2272"/>
                    </a:cubicBezTo>
                    <a:cubicBezTo>
                      <a:pt x="1157" y="2277"/>
                      <a:pt x="1155" y="2283"/>
                      <a:pt x="1155" y="2290"/>
                    </a:cubicBezTo>
                    <a:cubicBezTo>
                      <a:pt x="1155" y="2298"/>
                      <a:pt x="1159" y="2305"/>
                      <a:pt x="1164" y="2311"/>
                    </a:cubicBezTo>
                    <a:cubicBezTo>
                      <a:pt x="1170" y="2317"/>
                      <a:pt x="1176" y="2319"/>
                      <a:pt x="1184" y="2320"/>
                    </a:cubicBezTo>
                    <a:cubicBezTo>
                      <a:pt x="1192" y="2320"/>
                      <a:pt x="1199" y="2317"/>
                      <a:pt x="1203" y="2310"/>
                    </a:cubicBezTo>
                    <a:cubicBezTo>
                      <a:pt x="1206" y="2305"/>
                      <a:pt x="1206" y="2299"/>
                      <a:pt x="1204" y="2294"/>
                    </a:cubicBezTo>
                    <a:cubicBezTo>
                      <a:pt x="1204" y="2295"/>
                      <a:pt x="1204" y="2295"/>
                      <a:pt x="1204" y="2295"/>
                    </a:cubicBezTo>
                    <a:cubicBezTo>
                      <a:pt x="1207" y="2305"/>
                      <a:pt x="1195" y="2310"/>
                      <a:pt x="1193" y="2301"/>
                    </a:cubicBezTo>
                    <a:cubicBezTo>
                      <a:pt x="1191" y="2297"/>
                      <a:pt x="1195" y="2289"/>
                      <a:pt x="1185" y="2284"/>
                    </a:cubicBezTo>
                    <a:cubicBezTo>
                      <a:pt x="1189" y="2284"/>
                      <a:pt x="1193" y="2285"/>
                      <a:pt x="1197" y="2287"/>
                    </a:cubicBezTo>
                    <a:cubicBezTo>
                      <a:pt x="1198" y="2287"/>
                      <a:pt x="1199" y="2288"/>
                      <a:pt x="1200" y="2289"/>
                    </a:cubicBezTo>
                    <a:cubicBezTo>
                      <a:pt x="1206" y="2295"/>
                      <a:pt x="1207" y="2303"/>
                      <a:pt x="1204" y="2310"/>
                    </a:cubicBezTo>
                    <a:cubicBezTo>
                      <a:pt x="1200" y="2318"/>
                      <a:pt x="1192" y="2321"/>
                      <a:pt x="1184" y="2321"/>
                    </a:cubicBezTo>
                    <a:cubicBezTo>
                      <a:pt x="1176" y="2321"/>
                      <a:pt x="1169" y="2318"/>
                      <a:pt x="1163" y="2312"/>
                    </a:cubicBezTo>
                    <a:cubicBezTo>
                      <a:pt x="1157" y="2306"/>
                      <a:pt x="1153" y="2298"/>
                      <a:pt x="1153" y="2290"/>
                    </a:cubicBezTo>
                    <a:cubicBezTo>
                      <a:pt x="1152" y="2282"/>
                      <a:pt x="1155" y="2275"/>
                      <a:pt x="1160" y="2269"/>
                    </a:cubicBezTo>
                    <a:cubicBezTo>
                      <a:pt x="1165" y="2265"/>
                      <a:pt x="1170" y="2262"/>
                      <a:pt x="1177" y="2261"/>
                    </a:cubicBezTo>
                    <a:cubicBezTo>
                      <a:pt x="1181" y="2261"/>
                      <a:pt x="1184" y="2261"/>
                      <a:pt x="1188" y="2262"/>
                    </a:cubicBezTo>
                    <a:cubicBezTo>
                      <a:pt x="1188" y="2262"/>
                      <a:pt x="1188" y="2262"/>
                      <a:pt x="1189" y="2262"/>
                    </a:cubicBezTo>
                    <a:cubicBezTo>
                      <a:pt x="1188" y="2261"/>
                      <a:pt x="1188" y="2261"/>
                      <a:pt x="1188" y="2261"/>
                    </a:cubicBezTo>
                    <a:cubicBezTo>
                      <a:pt x="1187" y="2260"/>
                      <a:pt x="1187" y="2260"/>
                      <a:pt x="1187" y="2260"/>
                    </a:cubicBezTo>
                    <a:cubicBezTo>
                      <a:pt x="1184" y="2256"/>
                      <a:pt x="1180" y="2252"/>
                      <a:pt x="1178" y="2247"/>
                    </a:cubicBezTo>
                    <a:cubicBezTo>
                      <a:pt x="1171" y="2235"/>
                      <a:pt x="1165" y="2218"/>
                      <a:pt x="1172" y="2204"/>
                    </a:cubicBezTo>
                    <a:cubicBezTo>
                      <a:pt x="1175" y="2199"/>
                      <a:pt x="1179" y="2195"/>
                      <a:pt x="1185" y="2193"/>
                    </a:cubicBezTo>
                    <a:cubicBezTo>
                      <a:pt x="1187" y="2192"/>
                      <a:pt x="1187" y="2192"/>
                      <a:pt x="1187" y="2192"/>
                    </a:cubicBezTo>
                    <a:cubicBezTo>
                      <a:pt x="1194" y="2190"/>
                      <a:pt x="1201" y="2191"/>
                      <a:pt x="1208" y="2194"/>
                    </a:cubicBezTo>
                    <a:cubicBezTo>
                      <a:pt x="1214" y="2197"/>
                      <a:pt x="1219" y="2201"/>
                      <a:pt x="1222" y="2208"/>
                    </a:cubicBezTo>
                    <a:cubicBezTo>
                      <a:pt x="1224" y="2214"/>
                      <a:pt x="1224" y="2222"/>
                      <a:pt x="1220" y="2228"/>
                    </a:cubicBezTo>
                    <a:cubicBezTo>
                      <a:pt x="1217" y="2232"/>
                      <a:pt x="1213" y="2234"/>
                      <a:pt x="1208" y="2235"/>
                    </a:cubicBezTo>
                    <a:cubicBezTo>
                      <a:pt x="1202" y="2235"/>
                      <a:pt x="1197" y="2233"/>
                      <a:pt x="1194" y="2228"/>
                    </a:cubicBezTo>
                    <a:cubicBezTo>
                      <a:pt x="1192" y="2226"/>
                      <a:pt x="1191" y="2224"/>
                      <a:pt x="1191" y="2221"/>
                    </a:cubicBezTo>
                    <a:cubicBezTo>
                      <a:pt x="1191" y="2224"/>
                      <a:pt x="1192" y="2226"/>
                      <a:pt x="1194" y="2228"/>
                    </a:cubicBezTo>
                    <a:cubicBezTo>
                      <a:pt x="1197" y="2232"/>
                      <a:pt x="1202" y="2234"/>
                      <a:pt x="1208" y="2234"/>
                    </a:cubicBezTo>
                    <a:cubicBezTo>
                      <a:pt x="1213" y="2234"/>
                      <a:pt x="1216" y="2231"/>
                      <a:pt x="1219" y="2227"/>
                    </a:cubicBezTo>
                    <a:cubicBezTo>
                      <a:pt x="1223" y="2221"/>
                      <a:pt x="1223" y="2215"/>
                      <a:pt x="1220" y="2208"/>
                    </a:cubicBezTo>
                    <a:cubicBezTo>
                      <a:pt x="1217" y="2202"/>
                      <a:pt x="1213" y="2198"/>
                      <a:pt x="1207" y="2195"/>
                    </a:cubicBezTo>
                    <a:cubicBezTo>
                      <a:pt x="1200" y="2193"/>
                      <a:pt x="1193" y="2193"/>
                      <a:pt x="1186" y="2195"/>
                    </a:cubicBezTo>
                    <a:cubicBezTo>
                      <a:pt x="1181" y="2197"/>
                      <a:pt x="1177" y="2201"/>
                      <a:pt x="1174" y="2206"/>
                    </a:cubicBezTo>
                    <a:cubicBezTo>
                      <a:pt x="1169" y="2218"/>
                      <a:pt x="1176" y="2236"/>
                      <a:pt x="1183" y="2247"/>
                    </a:cubicBezTo>
                    <a:cubicBezTo>
                      <a:pt x="1186" y="2253"/>
                      <a:pt x="1192" y="2259"/>
                      <a:pt x="1197" y="2264"/>
                    </a:cubicBezTo>
                    <a:cubicBezTo>
                      <a:pt x="1196" y="2263"/>
                      <a:pt x="1196" y="2262"/>
                      <a:pt x="1196" y="2261"/>
                    </a:cubicBezTo>
                    <a:cubicBezTo>
                      <a:pt x="1195" y="2254"/>
                      <a:pt x="1198" y="2247"/>
                      <a:pt x="1203" y="2244"/>
                    </a:cubicBezTo>
                    <a:cubicBezTo>
                      <a:pt x="1209" y="2241"/>
                      <a:pt x="1217" y="2242"/>
                      <a:pt x="1220" y="2249"/>
                    </a:cubicBezTo>
                    <a:cubicBezTo>
                      <a:pt x="1221" y="2253"/>
                      <a:pt x="1220" y="2257"/>
                      <a:pt x="1217" y="2260"/>
                    </a:cubicBezTo>
                    <a:cubicBezTo>
                      <a:pt x="1211" y="2265"/>
                      <a:pt x="1204" y="2258"/>
                      <a:pt x="1206" y="2254"/>
                    </a:cubicBezTo>
                    <a:cubicBezTo>
                      <a:pt x="1207" y="2257"/>
                      <a:pt x="1209" y="2259"/>
                      <a:pt x="1211" y="2259"/>
                    </a:cubicBezTo>
                    <a:cubicBezTo>
                      <a:pt x="1215" y="2259"/>
                      <a:pt x="1217" y="2256"/>
                      <a:pt x="1217" y="2252"/>
                    </a:cubicBezTo>
                    <a:cubicBezTo>
                      <a:pt x="1217" y="2250"/>
                      <a:pt x="1215" y="2247"/>
                      <a:pt x="1212" y="2246"/>
                    </a:cubicBezTo>
                    <a:cubicBezTo>
                      <a:pt x="1207" y="2245"/>
                      <a:pt x="1202" y="2248"/>
                      <a:pt x="1200" y="2252"/>
                    </a:cubicBezTo>
                    <a:cubicBezTo>
                      <a:pt x="1198" y="2256"/>
                      <a:pt x="1199" y="2260"/>
                      <a:pt x="1200" y="2264"/>
                    </a:cubicBezTo>
                    <a:cubicBezTo>
                      <a:pt x="1204" y="2278"/>
                      <a:pt x="1236" y="2304"/>
                      <a:pt x="1248" y="2310"/>
                    </a:cubicBezTo>
                    <a:cubicBezTo>
                      <a:pt x="1238" y="2300"/>
                      <a:pt x="1230" y="2287"/>
                      <a:pt x="1226" y="2272"/>
                    </a:cubicBezTo>
                    <a:cubicBezTo>
                      <a:pt x="1219" y="2237"/>
                      <a:pt x="1235" y="2191"/>
                      <a:pt x="1274" y="2186"/>
                    </a:cubicBezTo>
                    <a:cubicBezTo>
                      <a:pt x="1286" y="2185"/>
                      <a:pt x="1300" y="2190"/>
                      <a:pt x="1305" y="2203"/>
                    </a:cubicBezTo>
                    <a:cubicBezTo>
                      <a:pt x="1308" y="2212"/>
                      <a:pt x="1305" y="2223"/>
                      <a:pt x="1297" y="2228"/>
                    </a:cubicBezTo>
                    <a:cubicBezTo>
                      <a:pt x="1288" y="2233"/>
                      <a:pt x="1278" y="2232"/>
                      <a:pt x="1271" y="2225"/>
                    </a:cubicBezTo>
                    <a:cubicBezTo>
                      <a:pt x="1267" y="2221"/>
                      <a:pt x="1265" y="2215"/>
                      <a:pt x="1266" y="2209"/>
                    </a:cubicBezTo>
                    <a:cubicBezTo>
                      <a:pt x="1266" y="2207"/>
                      <a:pt x="1267" y="2205"/>
                      <a:pt x="1268" y="2203"/>
                    </a:cubicBezTo>
                    <a:cubicBezTo>
                      <a:pt x="1270" y="2199"/>
                      <a:pt x="1275" y="2196"/>
                      <a:pt x="1281" y="2195"/>
                    </a:cubicBezTo>
                    <a:cubicBezTo>
                      <a:pt x="1289" y="2195"/>
                      <a:pt x="1297" y="2202"/>
                      <a:pt x="1297" y="2210"/>
                    </a:cubicBezTo>
                    <a:cubicBezTo>
                      <a:pt x="1298" y="2219"/>
                      <a:pt x="1291" y="2226"/>
                      <a:pt x="1282" y="2227"/>
                    </a:cubicBezTo>
                    <a:cubicBezTo>
                      <a:pt x="1278" y="2227"/>
                      <a:pt x="1273" y="2225"/>
                      <a:pt x="1270" y="2222"/>
                    </a:cubicBezTo>
                    <a:cubicBezTo>
                      <a:pt x="1271" y="2223"/>
                      <a:pt x="1271" y="2223"/>
                      <a:pt x="1272" y="2224"/>
                    </a:cubicBezTo>
                    <a:cubicBezTo>
                      <a:pt x="1278" y="2230"/>
                      <a:pt x="1287" y="2231"/>
                      <a:pt x="1295" y="2226"/>
                    </a:cubicBezTo>
                    <a:cubicBezTo>
                      <a:pt x="1303" y="2221"/>
                      <a:pt x="1305" y="2212"/>
                      <a:pt x="1302" y="2204"/>
                    </a:cubicBezTo>
                    <a:cubicBezTo>
                      <a:pt x="1297" y="2193"/>
                      <a:pt x="1285" y="2189"/>
                      <a:pt x="1274" y="2190"/>
                    </a:cubicBezTo>
                    <a:cubicBezTo>
                      <a:pt x="1238" y="2196"/>
                      <a:pt x="1225" y="2239"/>
                      <a:pt x="1232" y="2270"/>
                    </a:cubicBezTo>
                    <a:cubicBezTo>
                      <a:pt x="1240" y="2302"/>
                      <a:pt x="1265" y="2320"/>
                      <a:pt x="1296" y="2327"/>
                    </a:cubicBezTo>
                    <a:cubicBezTo>
                      <a:pt x="1359" y="2339"/>
                      <a:pt x="1410" y="2297"/>
                      <a:pt x="1442" y="2246"/>
                    </a:cubicBezTo>
                    <a:cubicBezTo>
                      <a:pt x="1453" y="2228"/>
                      <a:pt x="1461" y="2212"/>
                      <a:pt x="1465" y="2190"/>
                    </a:cubicBezTo>
                    <a:cubicBezTo>
                      <a:pt x="1469" y="2169"/>
                      <a:pt x="1469" y="2145"/>
                      <a:pt x="1459" y="2129"/>
                    </a:cubicBezTo>
                    <a:cubicBezTo>
                      <a:pt x="1458" y="2129"/>
                      <a:pt x="1458" y="2129"/>
                      <a:pt x="1458" y="2129"/>
                    </a:cubicBezTo>
                    <a:cubicBezTo>
                      <a:pt x="1464" y="2140"/>
                      <a:pt x="1465" y="2156"/>
                      <a:pt x="1462" y="2168"/>
                    </a:cubicBezTo>
                    <a:cubicBezTo>
                      <a:pt x="1457" y="2191"/>
                      <a:pt x="1435" y="2219"/>
                      <a:pt x="1412" y="2228"/>
                    </a:cubicBezTo>
                    <a:cubicBezTo>
                      <a:pt x="1412" y="2226"/>
                      <a:pt x="1411" y="2224"/>
                      <a:pt x="1410" y="2224"/>
                    </a:cubicBezTo>
                    <a:cubicBezTo>
                      <a:pt x="1433" y="2215"/>
                      <a:pt x="1452" y="2190"/>
                      <a:pt x="1458" y="2167"/>
                    </a:cubicBezTo>
                    <a:cubicBezTo>
                      <a:pt x="1462" y="2151"/>
                      <a:pt x="1461" y="2129"/>
                      <a:pt x="1447" y="2119"/>
                    </a:cubicBezTo>
                    <a:cubicBezTo>
                      <a:pt x="1443" y="2116"/>
                      <a:pt x="1439" y="2115"/>
                      <a:pt x="1434" y="2114"/>
                    </a:cubicBezTo>
                    <a:cubicBezTo>
                      <a:pt x="1429" y="2114"/>
                      <a:pt x="1425" y="2116"/>
                      <a:pt x="1421" y="2119"/>
                    </a:cubicBezTo>
                    <a:cubicBezTo>
                      <a:pt x="1418" y="2122"/>
                      <a:pt x="1416" y="2126"/>
                      <a:pt x="1416" y="2130"/>
                    </a:cubicBezTo>
                    <a:cubicBezTo>
                      <a:pt x="1416" y="2135"/>
                      <a:pt x="1417" y="2138"/>
                      <a:pt x="1421" y="2141"/>
                    </a:cubicBezTo>
                    <a:cubicBezTo>
                      <a:pt x="1424" y="2144"/>
                      <a:pt x="1427" y="2145"/>
                      <a:pt x="1431" y="2144"/>
                    </a:cubicBezTo>
                    <a:cubicBezTo>
                      <a:pt x="1433" y="2143"/>
                      <a:pt x="1434" y="2142"/>
                      <a:pt x="1435" y="2141"/>
                    </a:cubicBezTo>
                    <a:cubicBezTo>
                      <a:pt x="1436" y="2139"/>
                      <a:pt x="1436" y="2138"/>
                      <a:pt x="1436" y="2136"/>
                    </a:cubicBezTo>
                    <a:cubicBezTo>
                      <a:pt x="1436" y="2135"/>
                      <a:pt x="1436" y="2133"/>
                      <a:pt x="1435" y="2133"/>
                    </a:cubicBezTo>
                    <a:cubicBezTo>
                      <a:pt x="1434" y="2132"/>
                      <a:pt x="1433" y="2131"/>
                      <a:pt x="1431" y="2132"/>
                    </a:cubicBezTo>
                    <a:cubicBezTo>
                      <a:pt x="1433" y="2131"/>
                      <a:pt x="1434" y="2132"/>
                      <a:pt x="1435" y="2132"/>
                    </a:cubicBezTo>
                    <a:cubicBezTo>
                      <a:pt x="1436" y="2133"/>
                      <a:pt x="1436" y="2135"/>
                      <a:pt x="1436" y="2136"/>
                    </a:cubicBezTo>
                    <a:cubicBezTo>
                      <a:pt x="1437" y="2138"/>
                      <a:pt x="1436" y="2139"/>
                      <a:pt x="1435" y="2141"/>
                    </a:cubicBezTo>
                    <a:cubicBezTo>
                      <a:pt x="1434" y="2143"/>
                      <a:pt x="1433" y="2143"/>
                      <a:pt x="1431" y="2144"/>
                    </a:cubicBezTo>
                    <a:cubicBezTo>
                      <a:pt x="1427" y="2146"/>
                      <a:pt x="1423" y="2145"/>
                      <a:pt x="1420" y="2142"/>
                    </a:cubicBezTo>
                    <a:cubicBezTo>
                      <a:pt x="1416" y="2139"/>
                      <a:pt x="1415" y="2135"/>
                      <a:pt x="1415" y="2130"/>
                    </a:cubicBezTo>
                    <a:cubicBezTo>
                      <a:pt x="1415" y="2125"/>
                      <a:pt x="1417" y="2121"/>
                      <a:pt x="1420" y="2118"/>
                    </a:cubicBezTo>
                    <a:cubicBezTo>
                      <a:pt x="1424" y="2114"/>
                      <a:pt x="1429" y="2113"/>
                      <a:pt x="1435" y="2113"/>
                    </a:cubicBezTo>
                    <a:cubicBezTo>
                      <a:pt x="1438" y="2113"/>
                      <a:pt x="1441" y="2113"/>
                      <a:pt x="1444" y="2114"/>
                    </a:cubicBezTo>
                    <a:cubicBezTo>
                      <a:pt x="1442" y="2113"/>
                      <a:pt x="1439" y="2112"/>
                      <a:pt x="1437" y="2111"/>
                    </a:cubicBezTo>
                    <a:cubicBezTo>
                      <a:pt x="1424" y="2106"/>
                      <a:pt x="1413" y="2107"/>
                      <a:pt x="1399" y="2109"/>
                    </a:cubicBezTo>
                    <a:cubicBezTo>
                      <a:pt x="1383" y="2113"/>
                      <a:pt x="1373" y="2119"/>
                      <a:pt x="1360" y="2129"/>
                    </a:cubicBezTo>
                    <a:cubicBezTo>
                      <a:pt x="1336" y="2147"/>
                      <a:pt x="1313" y="2174"/>
                      <a:pt x="1281" y="2174"/>
                    </a:cubicBezTo>
                    <a:cubicBezTo>
                      <a:pt x="1276" y="2174"/>
                      <a:pt x="1272" y="2173"/>
                      <a:pt x="1267" y="2172"/>
                    </a:cubicBezTo>
                    <a:cubicBezTo>
                      <a:pt x="1263" y="2171"/>
                      <a:pt x="1257" y="2168"/>
                      <a:pt x="1251" y="2166"/>
                    </a:cubicBezTo>
                    <a:cubicBezTo>
                      <a:pt x="1238" y="2163"/>
                      <a:pt x="1230" y="2171"/>
                      <a:pt x="1230" y="2179"/>
                    </a:cubicBezTo>
                    <a:cubicBezTo>
                      <a:pt x="1230" y="2182"/>
                      <a:pt x="1232" y="2185"/>
                      <a:pt x="1234" y="2187"/>
                    </a:cubicBezTo>
                    <a:cubicBezTo>
                      <a:pt x="1237" y="2189"/>
                      <a:pt x="1240" y="2189"/>
                      <a:pt x="1243" y="2187"/>
                    </a:cubicBezTo>
                    <a:cubicBezTo>
                      <a:pt x="1245" y="2186"/>
                      <a:pt x="1246" y="2182"/>
                      <a:pt x="1244" y="2179"/>
                    </a:cubicBezTo>
                    <a:cubicBezTo>
                      <a:pt x="1243" y="2177"/>
                      <a:pt x="1240" y="2177"/>
                      <a:pt x="1238" y="2178"/>
                    </a:cubicBezTo>
                    <a:cubicBezTo>
                      <a:pt x="1239" y="2176"/>
                      <a:pt x="1243" y="2176"/>
                      <a:pt x="1245" y="2178"/>
                    </a:cubicBezTo>
                    <a:cubicBezTo>
                      <a:pt x="1247" y="2179"/>
                      <a:pt x="1248" y="2182"/>
                      <a:pt x="1247" y="2184"/>
                    </a:cubicBezTo>
                    <a:cubicBezTo>
                      <a:pt x="1246" y="2192"/>
                      <a:pt x="1235" y="2193"/>
                      <a:pt x="1231" y="2188"/>
                    </a:cubicBezTo>
                    <a:cubicBezTo>
                      <a:pt x="1228" y="2184"/>
                      <a:pt x="1227" y="2179"/>
                      <a:pt x="1228" y="2174"/>
                    </a:cubicBezTo>
                    <a:cubicBezTo>
                      <a:pt x="1230" y="2167"/>
                      <a:pt x="1238" y="2163"/>
                      <a:pt x="1247" y="2164"/>
                    </a:cubicBezTo>
                    <a:cubicBezTo>
                      <a:pt x="1244" y="2163"/>
                      <a:pt x="1242" y="2161"/>
                      <a:pt x="1239" y="2160"/>
                    </a:cubicBezTo>
                    <a:cubicBezTo>
                      <a:pt x="1235" y="2159"/>
                      <a:pt x="1228" y="2160"/>
                      <a:pt x="1223" y="2164"/>
                    </a:cubicBezTo>
                    <a:cubicBezTo>
                      <a:pt x="1216" y="2170"/>
                      <a:pt x="1217" y="2181"/>
                      <a:pt x="1223" y="2189"/>
                    </a:cubicBezTo>
                    <a:cubicBezTo>
                      <a:pt x="1226" y="2194"/>
                      <a:pt x="1231" y="2198"/>
                      <a:pt x="1231" y="2206"/>
                    </a:cubicBezTo>
                    <a:cubicBezTo>
                      <a:pt x="1232" y="2213"/>
                      <a:pt x="1229" y="2219"/>
                      <a:pt x="1224" y="2223"/>
                    </a:cubicBezTo>
                    <a:cubicBezTo>
                      <a:pt x="1232" y="2205"/>
                      <a:pt x="1217" y="2201"/>
                      <a:pt x="1212" y="2189"/>
                    </a:cubicBezTo>
                    <a:cubicBezTo>
                      <a:pt x="1208" y="2181"/>
                      <a:pt x="1208" y="2173"/>
                      <a:pt x="1212" y="2166"/>
                    </a:cubicBezTo>
                    <a:cubicBezTo>
                      <a:pt x="1216" y="2160"/>
                      <a:pt x="1227" y="2154"/>
                      <a:pt x="1236" y="2158"/>
                    </a:cubicBezTo>
                    <a:cubicBezTo>
                      <a:pt x="1236" y="2158"/>
                      <a:pt x="1235" y="2157"/>
                      <a:pt x="1234" y="2157"/>
                    </a:cubicBezTo>
                    <a:cubicBezTo>
                      <a:pt x="1221" y="2147"/>
                      <a:pt x="1214" y="2135"/>
                      <a:pt x="1216" y="2118"/>
                    </a:cubicBezTo>
                    <a:cubicBezTo>
                      <a:pt x="1216" y="2115"/>
                      <a:pt x="1217" y="2112"/>
                      <a:pt x="1217" y="2109"/>
                    </a:cubicBezTo>
                    <a:cubicBezTo>
                      <a:pt x="1218" y="2109"/>
                      <a:pt x="1219" y="2110"/>
                      <a:pt x="1220" y="2110"/>
                    </a:cubicBezTo>
                    <a:cubicBezTo>
                      <a:pt x="1219" y="2112"/>
                      <a:pt x="1219" y="2115"/>
                      <a:pt x="1218" y="2118"/>
                    </a:cubicBezTo>
                    <a:cubicBezTo>
                      <a:pt x="1218" y="2134"/>
                      <a:pt x="1224" y="2145"/>
                      <a:pt x="1237" y="2154"/>
                    </a:cubicBezTo>
                    <a:cubicBezTo>
                      <a:pt x="1238" y="2155"/>
                      <a:pt x="1240" y="2156"/>
                      <a:pt x="1241" y="2157"/>
                    </a:cubicBezTo>
                    <a:cubicBezTo>
                      <a:pt x="1237" y="2153"/>
                      <a:pt x="1235" y="2148"/>
                      <a:pt x="1233" y="2142"/>
                    </a:cubicBezTo>
                    <a:cubicBezTo>
                      <a:pt x="1233" y="2138"/>
                      <a:pt x="1233" y="2135"/>
                      <a:pt x="1234" y="2131"/>
                    </a:cubicBezTo>
                    <a:cubicBezTo>
                      <a:pt x="1234" y="2128"/>
                      <a:pt x="1236" y="2125"/>
                      <a:pt x="1238" y="2122"/>
                    </a:cubicBezTo>
                    <a:cubicBezTo>
                      <a:pt x="1244" y="2115"/>
                      <a:pt x="1254" y="2113"/>
                      <a:pt x="1261" y="2120"/>
                    </a:cubicBezTo>
                    <a:cubicBezTo>
                      <a:pt x="1263" y="2122"/>
                      <a:pt x="1265" y="2126"/>
                      <a:pt x="1265" y="2130"/>
                    </a:cubicBezTo>
                    <a:cubicBezTo>
                      <a:pt x="1265" y="2132"/>
                      <a:pt x="1265" y="2133"/>
                      <a:pt x="1264" y="2135"/>
                    </a:cubicBezTo>
                    <a:cubicBezTo>
                      <a:pt x="1262" y="2138"/>
                      <a:pt x="1260" y="2140"/>
                      <a:pt x="1256" y="2141"/>
                    </a:cubicBezTo>
                    <a:cubicBezTo>
                      <a:pt x="1255" y="2141"/>
                      <a:pt x="1254" y="2141"/>
                      <a:pt x="1252" y="2141"/>
                    </a:cubicBezTo>
                    <a:cubicBezTo>
                      <a:pt x="1251" y="2141"/>
                      <a:pt x="1250" y="2141"/>
                      <a:pt x="1249" y="2140"/>
                    </a:cubicBezTo>
                    <a:cubicBezTo>
                      <a:pt x="1247" y="2139"/>
                      <a:pt x="1245" y="2137"/>
                      <a:pt x="1245" y="2134"/>
                    </a:cubicBezTo>
                    <a:cubicBezTo>
                      <a:pt x="1246" y="2132"/>
                      <a:pt x="1246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8" y="2130"/>
                      <a:pt x="1248" y="2130"/>
                      <a:pt x="1248" y="2130"/>
                    </a:cubicBezTo>
                    <a:cubicBezTo>
                      <a:pt x="1246" y="2130"/>
                      <a:pt x="1246" y="2132"/>
                      <a:pt x="1246" y="2134"/>
                    </a:cubicBezTo>
                    <a:cubicBezTo>
                      <a:pt x="1246" y="2136"/>
                      <a:pt x="1247" y="2138"/>
                      <a:pt x="1249" y="2139"/>
                    </a:cubicBezTo>
                    <a:cubicBezTo>
                      <a:pt x="1250" y="2140"/>
                      <a:pt x="1251" y="2140"/>
                      <a:pt x="1252" y="2140"/>
                    </a:cubicBezTo>
                    <a:cubicBezTo>
                      <a:pt x="1254" y="2140"/>
                      <a:pt x="1255" y="2140"/>
                      <a:pt x="1256" y="2140"/>
                    </a:cubicBezTo>
                    <a:cubicBezTo>
                      <a:pt x="1259" y="2139"/>
                      <a:pt x="1261" y="2137"/>
                      <a:pt x="1262" y="2134"/>
                    </a:cubicBezTo>
                    <a:cubicBezTo>
                      <a:pt x="1263" y="2133"/>
                      <a:pt x="1263" y="2131"/>
                      <a:pt x="1263" y="2130"/>
                    </a:cubicBezTo>
                    <a:cubicBezTo>
                      <a:pt x="1263" y="2126"/>
                      <a:pt x="1261" y="2124"/>
                      <a:pt x="1259" y="2121"/>
                    </a:cubicBezTo>
                    <a:cubicBezTo>
                      <a:pt x="1253" y="2116"/>
                      <a:pt x="1245" y="2118"/>
                      <a:pt x="1240" y="2124"/>
                    </a:cubicBezTo>
                    <a:cubicBezTo>
                      <a:pt x="1239" y="2126"/>
                      <a:pt x="1238" y="2129"/>
                      <a:pt x="1237" y="2132"/>
                    </a:cubicBezTo>
                    <a:cubicBezTo>
                      <a:pt x="1236" y="2135"/>
                      <a:pt x="1236" y="2138"/>
                      <a:pt x="1237" y="2141"/>
                    </a:cubicBezTo>
                    <a:cubicBezTo>
                      <a:pt x="1238" y="2145"/>
                      <a:pt x="1239" y="2148"/>
                      <a:pt x="1241" y="2150"/>
                    </a:cubicBezTo>
                    <a:cubicBezTo>
                      <a:pt x="1244" y="2155"/>
                      <a:pt x="1248" y="2158"/>
                      <a:pt x="1252" y="2161"/>
                    </a:cubicBezTo>
                    <a:cubicBezTo>
                      <a:pt x="1261" y="2166"/>
                      <a:pt x="1272" y="2169"/>
                      <a:pt x="1281" y="2170"/>
                    </a:cubicBezTo>
                    <a:cubicBezTo>
                      <a:pt x="1307" y="2169"/>
                      <a:pt x="1329" y="2148"/>
                      <a:pt x="1349" y="2132"/>
                    </a:cubicBezTo>
                    <a:cubicBezTo>
                      <a:pt x="1345" y="2135"/>
                      <a:pt x="1341" y="2137"/>
                      <a:pt x="1338" y="2139"/>
                    </a:cubicBezTo>
                    <a:cubicBezTo>
                      <a:pt x="1325" y="2145"/>
                      <a:pt x="1305" y="2144"/>
                      <a:pt x="1297" y="2131"/>
                    </a:cubicBezTo>
                    <a:cubicBezTo>
                      <a:pt x="1291" y="2123"/>
                      <a:pt x="1291" y="2113"/>
                      <a:pt x="1280" y="2110"/>
                    </a:cubicBezTo>
                    <a:cubicBezTo>
                      <a:pt x="1284" y="2103"/>
                      <a:pt x="1297" y="2102"/>
                      <a:pt x="1306" y="2110"/>
                    </a:cubicBezTo>
                    <a:cubicBezTo>
                      <a:pt x="1316" y="2118"/>
                      <a:pt x="1321" y="2136"/>
                      <a:pt x="1337" y="2133"/>
                    </a:cubicBezTo>
                    <a:cubicBezTo>
                      <a:pt x="1345" y="2132"/>
                      <a:pt x="1352" y="2126"/>
                      <a:pt x="1356" y="2126"/>
                    </a:cubicBezTo>
                    <a:cubicBezTo>
                      <a:pt x="1355" y="2127"/>
                      <a:pt x="1355" y="2127"/>
                      <a:pt x="1355" y="2127"/>
                    </a:cubicBezTo>
                    <a:cubicBezTo>
                      <a:pt x="1356" y="2126"/>
                      <a:pt x="1356" y="2126"/>
                      <a:pt x="1357" y="2126"/>
                    </a:cubicBezTo>
                    <a:cubicBezTo>
                      <a:pt x="1371" y="2116"/>
                      <a:pt x="1382" y="2109"/>
                      <a:pt x="1399" y="2106"/>
                    </a:cubicBezTo>
                    <a:cubicBezTo>
                      <a:pt x="1413" y="2104"/>
                      <a:pt x="1425" y="2103"/>
                      <a:pt x="1438" y="2109"/>
                    </a:cubicBezTo>
                    <a:cubicBezTo>
                      <a:pt x="1448" y="2113"/>
                      <a:pt x="1455" y="2120"/>
                      <a:pt x="1460" y="2128"/>
                    </a:cubicBezTo>
                    <a:cubicBezTo>
                      <a:pt x="1471" y="2145"/>
                      <a:pt x="1472" y="2169"/>
                      <a:pt x="1468" y="2192"/>
                    </a:cubicBezTo>
                    <a:cubicBezTo>
                      <a:pt x="1467" y="2200"/>
                      <a:pt x="1464" y="2208"/>
                      <a:pt x="1462" y="2216"/>
                    </a:cubicBezTo>
                    <a:cubicBezTo>
                      <a:pt x="1456" y="2231"/>
                      <a:pt x="1447" y="2243"/>
                      <a:pt x="1446" y="2259"/>
                    </a:cubicBezTo>
                    <a:cubicBezTo>
                      <a:pt x="1445" y="2266"/>
                      <a:pt x="1445" y="2275"/>
                      <a:pt x="1449" y="2281"/>
                    </a:cubicBezTo>
                    <a:cubicBezTo>
                      <a:pt x="1452" y="2284"/>
                      <a:pt x="1458" y="2287"/>
                      <a:pt x="1462" y="2284"/>
                    </a:cubicBezTo>
                    <a:cubicBezTo>
                      <a:pt x="1463" y="2283"/>
                      <a:pt x="1464" y="2281"/>
                      <a:pt x="1463" y="2280"/>
                    </a:cubicBezTo>
                    <a:cubicBezTo>
                      <a:pt x="1463" y="2278"/>
                      <a:pt x="1461" y="2277"/>
                      <a:pt x="1460" y="2278"/>
                    </a:cubicBezTo>
                    <a:cubicBezTo>
                      <a:pt x="1459" y="2278"/>
                      <a:pt x="1458" y="2279"/>
                      <a:pt x="1457" y="2279"/>
                    </a:cubicBezTo>
                    <a:cubicBezTo>
                      <a:pt x="1457" y="2281"/>
                      <a:pt x="1458" y="2282"/>
                      <a:pt x="1459" y="2282"/>
                    </a:cubicBezTo>
                    <a:cubicBezTo>
                      <a:pt x="1460" y="2282"/>
                      <a:pt x="1461" y="2282"/>
                      <a:pt x="1461" y="2281"/>
                    </a:cubicBezTo>
                    <a:cubicBezTo>
                      <a:pt x="1461" y="2282"/>
                      <a:pt x="1461" y="2283"/>
                      <a:pt x="1459" y="2283"/>
                    </a:cubicBezTo>
                    <a:cubicBezTo>
                      <a:pt x="1458" y="2284"/>
                      <a:pt x="1456" y="2283"/>
                      <a:pt x="1456" y="2282"/>
                    </a:cubicBezTo>
                    <a:cubicBezTo>
                      <a:pt x="1454" y="2279"/>
                      <a:pt x="1455" y="2276"/>
                      <a:pt x="1458" y="2275"/>
                    </a:cubicBezTo>
                    <a:cubicBezTo>
                      <a:pt x="1459" y="2274"/>
                      <a:pt x="1462" y="2274"/>
                      <a:pt x="1463" y="2275"/>
                    </a:cubicBezTo>
                    <a:cubicBezTo>
                      <a:pt x="1465" y="2275"/>
                      <a:pt x="1467" y="2277"/>
                      <a:pt x="1467" y="2279"/>
                    </a:cubicBezTo>
                    <a:cubicBezTo>
                      <a:pt x="1468" y="2281"/>
                      <a:pt x="1467" y="2284"/>
                      <a:pt x="1465" y="2286"/>
                    </a:cubicBezTo>
                    <a:cubicBezTo>
                      <a:pt x="1460" y="2289"/>
                      <a:pt x="1455" y="2287"/>
                      <a:pt x="1451" y="2284"/>
                    </a:cubicBezTo>
                    <a:cubicBezTo>
                      <a:pt x="1449" y="2283"/>
                      <a:pt x="1448" y="2281"/>
                      <a:pt x="1447" y="2278"/>
                    </a:cubicBezTo>
                    <a:cubicBezTo>
                      <a:pt x="1449" y="2289"/>
                      <a:pt x="1457" y="2295"/>
                      <a:pt x="1466" y="2298"/>
                    </a:cubicBezTo>
                    <a:cubicBezTo>
                      <a:pt x="1472" y="2299"/>
                      <a:pt x="1478" y="2299"/>
                      <a:pt x="1483" y="2296"/>
                    </a:cubicBezTo>
                    <a:cubicBezTo>
                      <a:pt x="1483" y="2296"/>
                      <a:pt x="1483" y="2296"/>
                      <a:pt x="1483" y="2296"/>
                    </a:cubicBezTo>
                    <a:cubicBezTo>
                      <a:pt x="1477" y="2298"/>
                      <a:pt x="1471" y="2295"/>
                      <a:pt x="1473" y="2287"/>
                    </a:cubicBezTo>
                    <a:cubicBezTo>
                      <a:pt x="1473" y="2281"/>
                      <a:pt x="1483" y="2273"/>
                      <a:pt x="1474" y="2262"/>
                    </a:cubicBezTo>
                    <a:close/>
                    <a:moveTo>
                      <a:pt x="1506" y="2623"/>
                    </a:moveTo>
                    <a:cubicBezTo>
                      <a:pt x="1516" y="2596"/>
                      <a:pt x="1504" y="2576"/>
                      <a:pt x="1504" y="2563"/>
                    </a:cubicBezTo>
                    <a:cubicBezTo>
                      <a:pt x="1505" y="2548"/>
                      <a:pt x="1522" y="2548"/>
                      <a:pt x="1525" y="2564"/>
                    </a:cubicBezTo>
                    <a:cubicBezTo>
                      <a:pt x="1529" y="2582"/>
                      <a:pt x="1520" y="2606"/>
                      <a:pt x="1506" y="2623"/>
                    </a:cubicBezTo>
                    <a:close/>
                    <a:moveTo>
                      <a:pt x="1626" y="2541"/>
                    </a:moveTo>
                    <a:cubicBezTo>
                      <a:pt x="1638" y="2539"/>
                      <a:pt x="1665" y="2547"/>
                      <a:pt x="1674" y="2560"/>
                    </a:cubicBezTo>
                    <a:cubicBezTo>
                      <a:pt x="1683" y="2573"/>
                      <a:pt x="1676" y="2584"/>
                      <a:pt x="1662" y="2571"/>
                    </a:cubicBezTo>
                    <a:cubicBezTo>
                      <a:pt x="1652" y="2562"/>
                      <a:pt x="1640" y="2543"/>
                      <a:pt x="1626" y="2541"/>
                    </a:cubicBezTo>
                    <a:close/>
                    <a:moveTo>
                      <a:pt x="1512" y="2466"/>
                    </a:moveTo>
                    <a:cubicBezTo>
                      <a:pt x="1510" y="2467"/>
                      <a:pt x="1510" y="2470"/>
                      <a:pt x="1511" y="2471"/>
                    </a:cubicBezTo>
                    <a:cubicBezTo>
                      <a:pt x="1513" y="2473"/>
                      <a:pt x="1515" y="2473"/>
                      <a:pt x="1517" y="2472"/>
                    </a:cubicBezTo>
                    <a:cubicBezTo>
                      <a:pt x="1518" y="2470"/>
                      <a:pt x="1518" y="2468"/>
                      <a:pt x="1517" y="2466"/>
                    </a:cubicBezTo>
                    <a:cubicBezTo>
                      <a:pt x="1516" y="2465"/>
                      <a:pt x="1513" y="2464"/>
                      <a:pt x="1512" y="2466"/>
                    </a:cubicBezTo>
                    <a:close/>
                    <a:moveTo>
                      <a:pt x="1555" y="2514"/>
                    </a:moveTo>
                    <a:cubicBezTo>
                      <a:pt x="1546" y="2518"/>
                      <a:pt x="1543" y="2506"/>
                      <a:pt x="1541" y="2502"/>
                    </a:cubicBezTo>
                    <a:cubicBezTo>
                      <a:pt x="1539" y="2499"/>
                      <a:pt x="1537" y="2497"/>
                      <a:pt x="1535" y="2497"/>
                    </a:cubicBezTo>
                    <a:cubicBezTo>
                      <a:pt x="1538" y="2496"/>
                      <a:pt x="1547" y="2496"/>
                      <a:pt x="1552" y="2498"/>
                    </a:cubicBezTo>
                    <a:cubicBezTo>
                      <a:pt x="1557" y="2500"/>
                      <a:pt x="1561" y="2506"/>
                      <a:pt x="1558" y="2513"/>
                    </a:cubicBezTo>
                    <a:cubicBezTo>
                      <a:pt x="1557" y="2509"/>
                      <a:pt x="1553" y="2505"/>
                      <a:pt x="1550" y="2504"/>
                    </a:cubicBezTo>
                    <a:cubicBezTo>
                      <a:pt x="1551" y="2505"/>
                      <a:pt x="1554" y="2510"/>
                      <a:pt x="1555" y="2514"/>
                    </a:cubicBezTo>
                    <a:close/>
                    <a:moveTo>
                      <a:pt x="1533" y="2462"/>
                    </a:moveTo>
                    <a:cubicBezTo>
                      <a:pt x="1529" y="2464"/>
                      <a:pt x="1529" y="2469"/>
                      <a:pt x="1532" y="2472"/>
                    </a:cubicBezTo>
                    <a:cubicBezTo>
                      <a:pt x="1535" y="2476"/>
                      <a:pt x="1539" y="2476"/>
                      <a:pt x="1542" y="2473"/>
                    </a:cubicBezTo>
                    <a:cubicBezTo>
                      <a:pt x="1546" y="2470"/>
                      <a:pt x="1546" y="2466"/>
                      <a:pt x="1543" y="2462"/>
                    </a:cubicBezTo>
                    <a:cubicBezTo>
                      <a:pt x="1541" y="2459"/>
                      <a:pt x="1536" y="2459"/>
                      <a:pt x="1533" y="2462"/>
                    </a:cubicBezTo>
                    <a:close/>
                    <a:moveTo>
                      <a:pt x="1520" y="2461"/>
                    </a:moveTo>
                    <a:cubicBezTo>
                      <a:pt x="1518" y="2463"/>
                      <a:pt x="1518" y="2466"/>
                      <a:pt x="1520" y="2468"/>
                    </a:cubicBezTo>
                    <a:cubicBezTo>
                      <a:pt x="1522" y="2470"/>
                      <a:pt x="1525" y="2471"/>
                      <a:pt x="1527" y="2469"/>
                    </a:cubicBezTo>
                    <a:cubicBezTo>
                      <a:pt x="1529" y="2467"/>
                      <a:pt x="1529" y="2464"/>
                      <a:pt x="1527" y="2462"/>
                    </a:cubicBezTo>
                    <a:cubicBezTo>
                      <a:pt x="1525" y="2460"/>
                      <a:pt x="1522" y="2460"/>
                      <a:pt x="1520" y="2461"/>
                    </a:cubicBezTo>
                    <a:close/>
                    <a:moveTo>
                      <a:pt x="1606" y="2539"/>
                    </a:moveTo>
                    <a:cubicBezTo>
                      <a:pt x="1603" y="2539"/>
                      <a:pt x="1600" y="2540"/>
                      <a:pt x="1598" y="2542"/>
                    </a:cubicBezTo>
                    <a:cubicBezTo>
                      <a:pt x="1595" y="2544"/>
                      <a:pt x="1594" y="2548"/>
                      <a:pt x="1595" y="2553"/>
                    </a:cubicBezTo>
                    <a:cubicBezTo>
                      <a:pt x="1597" y="2558"/>
                      <a:pt x="1602" y="2560"/>
                      <a:pt x="1606" y="2560"/>
                    </a:cubicBezTo>
                    <a:cubicBezTo>
                      <a:pt x="1614" y="2559"/>
                      <a:pt x="1614" y="2552"/>
                      <a:pt x="1617" y="2548"/>
                    </a:cubicBezTo>
                    <a:cubicBezTo>
                      <a:pt x="1620" y="2544"/>
                      <a:pt x="1627" y="2544"/>
                      <a:pt x="1633" y="2547"/>
                    </a:cubicBezTo>
                    <a:cubicBezTo>
                      <a:pt x="1641" y="2550"/>
                      <a:pt x="1645" y="2558"/>
                      <a:pt x="1643" y="2566"/>
                    </a:cubicBezTo>
                    <a:cubicBezTo>
                      <a:pt x="1643" y="2571"/>
                      <a:pt x="1639" y="2575"/>
                      <a:pt x="1634" y="2574"/>
                    </a:cubicBezTo>
                    <a:cubicBezTo>
                      <a:pt x="1638" y="2571"/>
                      <a:pt x="1637" y="2563"/>
                      <a:pt x="1630" y="2563"/>
                    </a:cubicBezTo>
                    <a:cubicBezTo>
                      <a:pt x="1626" y="2562"/>
                      <a:pt x="1619" y="2565"/>
                      <a:pt x="1612" y="2568"/>
                    </a:cubicBezTo>
                    <a:cubicBezTo>
                      <a:pt x="1604" y="2571"/>
                      <a:pt x="1597" y="2572"/>
                      <a:pt x="1590" y="2571"/>
                    </a:cubicBezTo>
                    <a:cubicBezTo>
                      <a:pt x="1577" y="2567"/>
                      <a:pt x="1571" y="2551"/>
                      <a:pt x="1577" y="2539"/>
                    </a:cubicBezTo>
                    <a:cubicBezTo>
                      <a:pt x="1580" y="2533"/>
                      <a:pt x="1586" y="2530"/>
                      <a:pt x="1593" y="2527"/>
                    </a:cubicBezTo>
                    <a:cubicBezTo>
                      <a:pt x="1600" y="2525"/>
                      <a:pt x="1619" y="2523"/>
                      <a:pt x="1624" y="2516"/>
                    </a:cubicBezTo>
                    <a:cubicBezTo>
                      <a:pt x="1628" y="2511"/>
                      <a:pt x="1626" y="2505"/>
                      <a:pt x="1622" y="2504"/>
                    </a:cubicBezTo>
                    <a:cubicBezTo>
                      <a:pt x="1625" y="2500"/>
                      <a:pt x="1633" y="2502"/>
                      <a:pt x="1636" y="2507"/>
                    </a:cubicBezTo>
                    <a:cubicBezTo>
                      <a:pt x="1642" y="2517"/>
                      <a:pt x="1638" y="2533"/>
                      <a:pt x="1625" y="2539"/>
                    </a:cubicBezTo>
                    <a:cubicBezTo>
                      <a:pt x="1619" y="2541"/>
                      <a:pt x="1614" y="2540"/>
                      <a:pt x="1606" y="2539"/>
                    </a:cubicBezTo>
                    <a:close/>
                    <a:moveTo>
                      <a:pt x="1695" y="2635"/>
                    </a:moveTo>
                    <a:cubicBezTo>
                      <a:pt x="1694" y="2637"/>
                      <a:pt x="1691" y="2637"/>
                      <a:pt x="1690" y="2636"/>
                    </a:cubicBezTo>
                    <a:cubicBezTo>
                      <a:pt x="1688" y="2634"/>
                      <a:pt x="1688" y="2632"/>
                      <a:pt x="1689" y="2630"/>
                    </a:cubicBezTo>
                    <a:cubicBezTo>
                      <a:pt x="1691" y="2628"/>
                      <a:pt x="1693" y="2628"/>
                      <a:pt x="1695" y="2630"/>
                    </a:cubicBezTo>
                    <a:cubicBezTo>
                      <a:pt x="1697" y="2631"/>
                      <a:pt x="1697" y="2634"/>
                      <a:pt x="1695" y="2635"/>
                    </a:cubicBezTo>
                    <a:close/>
                    <a:moveTo>
                      <a:pt x="1692" y="2643"/>
                    </a:moveTo>
                    <a:cubicBezTo>
                      <a:pt x="1691" y="2644"/>
                      <a:pt x="1688" y="2644"/>
                      <a:pt x="1687" y="2643"/>
                    </a:cubicBezTo>
                    <a:cubicBezTo>
                      <a:pt x="1686" y="2642"/>
                      <a:pt x="1686" y="2640"/>
                      <a:pt x="1687" y="2638"/>
                    </a:cubicBezTo>
                    <a:cubicBezTo>
                      <a:pt x="1688" y="2637"/>
                      <a:pt x="1690" y="2637"/>
                      <a:pt x="1691" y="2638"/>
                    </a:cubicBezTo>
                    <a:cubicBezTo>
                      <a:pt x="1693" y="2639"/>
                      <a:pt x="1693" y="2641"/>
                      <a:pt x="1692" y="2643"/>
                    </a:cubicBezTo>
                    <a:close/>
                    <a:moveTo>
                      <a:pt x="1695" y="2625"/>
                    </a:moveTo>
                    <a:cubicBezTo>
                      <a:pt x="1693" y="2628"/>
                      <a:pt x="1689" y="2628"/>
                      <a:pt x="1686" y="2626"/>
                    </a:cubicBezTo>
                    <a:cubicBezTo>
                      <a:pt x="1684" y="2623"/>
                      <a:pt x="1683" y="2619"/>
                      <a:pt x="1686" y="2617"/>
                    </a:cubicBezTo>
                    <a:cubicBezTo>
                      <a:pt x="1688" y="2614"/>
                      <a:pt x="1692" y="2614"/>
                      <a:pt x="1695" y="2616"/>
                    </a:cubicBezTo>
                    <a:cubicBezTo>
                      <a:pt x="1697" y="2618"/>
                      <a:pt x="1698" y="2622"/>
                      <a:pt x="1695" y="2625"/>
                    </a:cubicBezTo>
                    <a:close/>
                    <a:moveTo>
                      <a:pt x="1606" y="2541"/>
                    </a:moveTo>
                    <a:cubicBezTo>
                      <a:pt x="1601" y="2541"/>
                      <a:pt x="1596" y="2544"/>
                      <a:pt x="1596" y="2549"/>
                    </a:cubicBezTo>
                    <a:cubicBezTo>
                      <a:pt x="1596" y="2557"/>
                      <a:pt x="1606" y="2560"/>
                      <a:pt x="1611" y="2555"/>
                    </a:cubicBezTo>
                    <a:cubicBezTo>
                      <a:pt x="1615" y="2551"/>
                      <a:pt x="1614" y="2546"/>
                      <a:pt x="1621" y="2543"/>
                    </a:cubicBezTo>
                    <a:cubicBezTo>
                      <a:pt x="1613" y="2545"/>
                      <a:pt x="1611" y="2542"/>
                      <a:pt x="1606" y="2541"/>
                    </a:cubicBezTo>
                    <a:close/>
                    <a:moveTo>
                      <a:pt x="1572" y="2552"/>
                    </a:moveTo>
                    <a:cubicBezTo>
                      <a:pt x="1571" y="2560"/>
                      <a:pt x="1578" y="2568"/>
                      <a:pt x="1583" y="2570"/>
                    </a:cubicBezTo>
                    <a:cubicBezTo>
                      <a:pt x="1581" y="2578"/>
                      <a:pt x="1564" y="2580"/>
                      <a:pt x="1560" y="2568"/>
                    </a:cubicBezTo>
                    <a:cubicBezTo>
                      <a:pt x="1558" y="2560"/>
                      <a:pt x="1564" y="2551"/>
                      <a:pt x="1572" y="2552"/>
                    </a:cubicBezTo>
                    <a:close/>
                    <a:moveTo>
                      <a:pt x="1695" y="2559"/>
                    </a:moveTo>
                    <a:cubicBezTo>
                      <a:pt x="1681" y="2556"/>
                      <a:pt x="1687" y="2537"/>
                      <a:pt x="1687" y="2531"/>
                    </a:cubicBezTo>
                    <a:cubicBezTo>
                      <a:pt x="1688" y="2526"/>
                      <a:pt x="1687" y="2522"/>
                      <a:pt x="1684" y="2519"/>
                    </a:cubicBezTo>
                    <a:cubicBezTo>
                      <a:pt x="1690" y="2520"/>
                      <a:pt x="1701" y="2529"/>
                      <a:pt x="1705" y="2535"/>
                    </a:cubicBezTo>
                    <a:cubicBezTo>
                      <a:pt x="1710" y="2543"/>
                      <a:pt x="1710" y="2553"/>
                      <a:pt x="1700" y="2559"/>
                    </a:cubicBezTo>
                    <a:cubicBezTo>
                      <a:pt x="1701" y="2554"/>
                      <a:pt x="1701" y="2546"/>
                      <a:pt x="1697" y="2541"/>
                    </a:cubicBezTo>
                    <a:cubicBezTo>
                      <a:pt x="1698" y="2544"/>
                      <a:pt x="1698" y="2553"/>
                      <a:pt x="1695" y="2559"/>
                    </a:cubicBezTo>
                    <a:close/>
                    <a:moveTo>
                      <a:pt x="1562" y="2590"/>
                    </a:moveTo>
                    <a:cubicBezTo>
                      <a:pt x="1594" y="2596"/>
                      <a:pt x="1606" y="2621"/>
                      <a:pt x="1619" y="2629"/>
                    </a:cubicBezTo>
                    <a:cubicBezTo>
                      <a:pt x="1634" y="2637"/>
                      <a:pt x="1645" y="2620"/>
                      <a:pt x="1631" y="2607"/>
                    </a:cubicBezTo>
                    <a:cubicBezTo>
                      <a:pt x="1616" y="2593"/>
                      <a:pt x="1587" y="2587"/>
                      <a:pt x="1562" y="2590"/>
                    </a:cubicBezTo>
                    <a:close/>
                    <a:moveTo>
                      <a:pt x="1497" y="2482"/>
                    </a:moveTo>
                    <a:cubicBezTo>
                      <a:pt x="1500" y="2482"/>
                      <a:pt x="1504" y="2482"/>
                      <a:pt x="1507" y="2482"/>
                    </a:cubicBezTo>
                    <a:cubicBezTo>
                      <a:pt x="1519" y="2484"/>
                      <a:pt x="1530" y="2490"/>
                      <a:pt x="1536" y="2501"/>
                    </a:cubicBezTo>
                    <a:cubicBezTo>
                      <a:pt x="1543" y="2513"/>
                      <a:pt x="1543" y="2531"/>
                      <a:pt x="1531" y="2541"/>
                    </a:cubicBezTo>
                    <a:cubicBezTo>
                      <a:pt x="1527" y="2545"/>
                      <a:pt x="1521" y="2547"/>
                      <a:pt x="1515" y="2546"/>
                    </a:cubicBezTo>
                    <a:cubicBezTo>
                      <a:pt x="1510" y="2546"/>
                      <a:pt x="1507" y="2545"/>
                      <a:pt x="1504" y="2542"/>
                    </a:cubicBezTo>
                    <a:cubicBezTo>
                      <a:pt x="1500" y="2538"/>
                      <a:pt x="1499" y="2533"/>
                      <a:pt x="1500" y="2528"/>
                    </a:cubicBezTo>
                    <a:cubicBezTo>
                      <a:pt x="1501" y="2524"/>
                      <a:pt x="1504" y="2521"/>
                      <a:pt x="1507" y="2520"/>
                    </a:cubicBezTo>
                    <a:cubicBezTo>
                      <a:pt x="1514" y="2517"/>
                      <a:pt x="1521" y="2520"/>
                      <a:pt x="1524" y="2526"/>
                    </a:cubicBezTo>
                    <a:cubicBezTo>
                      <a:pt x="1527" y="2533"/>
                      <a:pt x="1524" y="2540"/>
                      <a:pt x="1518" y="2543"/>
                    </a:cubicBezTo>
                    <a:cubicBezTo>
                      <a:pt x="1512" y="2545"/>
                      <a:pt x="1506" y="2544"/>
                      <a:pt x="1503" y="2540"/>
                    </a:cubicBezTo>
                    <a:cubicBezTo>
                      <a:pt x="1503" y="2541"/>
                      <a:pt x="1504" y="2541"/>
                      <a:pt x="1504" y="2541"/>
                    </a:cubicBezTo>
                    <a:cubicBezTo>
                      <a:pt x="1507" y="2544"/>
                      <a:pt x="1511" y="2546"/>
                      <a:pt x="1515" y="2546"/>
                    </a:cubicBezTo>
                    <a:cubicBezTo>
                      <a:pt x="1521" y="2546"/>
                      <a:pt x="1526" y="2544"/>
                      <a:pt x="1531" y="2540"/>
                    </a:cubicBezTo>
                    <a:cubicBezTo>
                      <a:pt x="1541" y="2530"/>
                      <a:pt x="1542" y="2513"/>
                      <a:pt x="1535" y="2502"/>
                    </a:cubicBezTo>
                    <a:cubicBezTo>
                      <a:pt x="1528" y="2491"/>
                      <a:pt x="1516" y="2485"/>
                      <a:pt x="1505" y="2485"/>
                    </a:cubicBezTo>
                    <a:cubicBezTo>
                      <a:pt x="1502" y="2484"/>
                      <a:pt x="1499" y="2484"/>
                      <a:pt x="1496" y="2485"/>
                    </a:cubicBezTo>
                    <a:lnTo>
                      <a:pt x="1497" y="2482"/>
                    </a:lnTo>
                    <a:close/>
                    <a:moveTo>
                      <a:pt x="1459" y="2518"/>
                    </a:moveTo>
                    <a:cubicBezTo>
                      <a:pt x="1445" y="2520"/>
                      <a:pt x="1430" y="2514"/>
                      <a:pt x="1423" y="2498"/>
                    </a:cubicBezTo>
                    <a:cubicBezTo>
                      <a:pt x="1421" y="2492"/>
                      <a:pt x="1421" y="2487"/>
                      <a:pt x="1422" y="2480"/>
                    </a:cubicBezTo>
                    <a:cubicBezTo>
                      <a:pt x="1423" y="2475"/>
                      <a:pt x="1425" y="2471"/>
                      <a:pt x="1430" y="2468"/>
                    </a:cubicBezTo>
                    <a:cubicBezTo>
                      <a:pt x="1435" y="2464"/>
                      <a:pt x="1441" y="2463"/>
                      <a:pt x="1447" y="2466"/>
                    </a:cubicBezTo>
                    <a:cubicBezTo>
                      <a:pt x="1451" y="2467"/>
                      <a:pt x="1453" y="2469"/>
                      <a:pt x="1455" y="2473"/>
                    </a:cubicBezTo>
                    <a:cubicBezTo>
                      <a:pt x="1457" y="2479"/>
                      <a:pt x="1455" y="2484"/>
                      <a:pt x="1451" y="2488"/>
                    </a:cubicBezTo>
                    <a:cubicBezTo>
                      <a:pt x="1449" y="2490"/>
                      <a:pt x="1447" y="2491"/>
                      <a:pt x="1444" y="2491"/>
                    </a:cubicBezTo>
                    <a:cubicBezTo>
                      <a:pt x="1438" y="2492"/>
                      <a:pt x="1433" y="2487"/>
                      <a:pt x="1432" y="2481"/>
                    </a:cubicBezTo>
                    <a:cubicBezTo>
                      <a:pt x="1432" y="2475"/>
                      <a:pt x="1437" y="2470"/>
                      <a:pt x="1443" y="2470"/>
                    </a:cubicBezTo>
                    <a:cubicBezTo>
                      <a:pt x="1449" y="2470"/>
                      <a:pt x="1454" y="2474"/>
                      <a:pt x="1454" y="2480"/>
                    </a:cubicBezTo>
                    <a:cubicBezTo>
                      <a:pt x="1454" y="2482"/>
                      <a:pt x="1454" y="2484"/>
                      <a:pt x="1453" y="2485"/>
                    </a:cubicBezTo>
                    <a:cubicBezTo>
                      <a:pt x="1453" y="2485"/>
                      <a:pt x="1453" y="2485"/>
                      <a:pt x="1453" y="2485"/>
                    </a:cubicBezTo>
                    <a:cubicBezTo>
                      <a:pt x="1455" y="2481"/>
                      <a:pt x="1456" y="2477"/>
                      <a:pt x="1454" y="2473"/>
                    </a:cubicBezTo>
                    <a:cubicBezTo>
                      <a:pt x="1453" y="2470"/>
                      <a:pt x="1450" y="2468"/>
                      <a:pt x="1447" y="2466"/>
                    </a:cubicBezTo>
                    <a:cubicBezTo>
                      <a:pt x="1441" y="2464"/>
                      <a:pt x="1435" y="2465"/>
                      <a:pt x="1430" y="2469"/>
                    </a:cubicBezTo>
                    <a:cubicBezTo>
                      <a:pt x="1426" y="2472"/>
                      <a:pt x="1424" y="2476"/>
                      <a:pt x="1423" y="2481"/>
                    </a:cubicBezTo>
                    <a:cubicBezTo>
                      <a:pt x="1422" y="2487"/>
                      <a:pt x="1423" y="2492"/>
                      <a:pt x="1425" y="2497"/>
                    </a:cubicBezTo>
                    <a:cubicBezTo>
                      <a:pt x="1432" y="2513"/>
                      <a:pt x="1446" y="2518"/>
                      <a:pt x="1460" y="2515"/>
                    </a:cubicBezTo>
                    <a:lnTo>
                      <a:pt x="1459" y="2518"/>
                    </a:lnTo>
                    <a:close/>
                    <a:moveTo>
                      <a:pt x="1199" y="2456"/>
                    </a:moveTo>
                    <a:cubicBezTo>
                      <a:pt x="1197" y="2453"/>
                      <a:pt x="1199" y="2449"/>
                      <a:pt x="1202" y="2448"/>
                    </a:cubicBezTo>
                    <a:cubicBezTo>
                      <a:pt x="1205" y="2446"/>
                      <a:pt x="1209" y="2448"/>
                      <a:pt x="1210" y="2451"/>
                    </a:cubicBezTo>
                    <a:cubicBezTo>
                      <a:pt x="1212" y="2454"/>
                      <a:pt x="1210" y="2458"/>
                      <a:pt x="1207" y="2459"/>
                    </a:cubicBezTo>
                    <a:cubicBezTo>
                      <a:pt x="1204" y="2461"/>
                      <a:pt x="1200" y="2459"/>
                      <a:pt x="1199" y="2456"/>
                    </a:cubicBezTo>
                    <a:close/>
                    <a:moveTo>
                      <a:pt x="1191" y="2447"/>
                    </a:moveTo>
                    <a:cubicBezTo>
                      <a:pt x="1190" y="2444"/>
                      <a:pt x="1191" y="2441"/>
                      <a:pt x="1193" y="2440"/>
                    </a:cubicBezTo>
                    <a:cubicBezTo>
                      <a:pt x="1196" y="2439"/>
                      <a:pt x="1199" y="2440"/>
                      <a:pt x="1200" y="2442"/>
                    </a:cubicBezTo>
                    <a:cubicBezTo>
                      <a:pt x="1201" y="2445"/>
                      <a:pt x="1200" y="2448"/>
                      <a:pt x="1197" y="2449"/>
                    </a:cubicBezTo>
                    <a:cubicBezTo>
                      <a:pt x="1195" y="2450"/>
                      <a:pt x="1192" y="2449"/>
                      <a:pt x="1191" y="2447"/>
                    </a:cubicBezTo>
                    <a:close/>
                    <a:moveTo>
                      <a:pt x="1213" y="2462"/>
                    </a:moveTo>
                    <a:cubicBezTo>
                      <a:pt x="1211" y="2457"/>
                      <a:pt x="1213" y="2452"/>
                      <a:pt x="1218" y="2449"/>
                    </a:cubicBezTo>
                    <a:cubicBezTo>
                      <a:pt x="1223" y="2447"/>
                      <a:pt x="1229" y="2449"/>
                      <a:pt x="1231" y="2454"/>
                    </a:cubicBezTo>
                    <a:cubicBezTo>
                      <a:pt x="1233" y="2459"/>
                      <a:pt x="1231" y="2465"/>
                      <a:pt x="1226" y="2467"/>
                    </a:cubicBezTo>
                    <a:cubicBezTo>
                      <a:pt x="1222" y="2469"/>
                      <a:pt x="1216" y="2467"/>
                      <a:pt x="1213" y="2462"/>
                    </a:cubicBezTo>
                    <a:close/>
                    <a:moveTo>
                      <a:pt x="1339" y="2250"/>
                    </a:moveTo>
                    <a:cubicBezTo>
                      <a:pt x="1323" y="2248"/>
                      <a:pt x="1301" y="2258"/>
                      <a:pt x="1293" y="2271"/>
                    </a:cubicBezTo>
                    <a:cubicBezTo>
                      <a:pt x="1284" y="2285"/>
                      <a:pt x="1294" y="2297"/>
                      <a:pt x="1306" y="2284"/>
                    </a:cubicBezTo>
                    <a:cubicBezTo>
                      <a:pt x="1316" y="2274"/>
                      <a:pt x="1325" y="2253"/>
                      <a:pt x="1339" y="2250"/>
                    </a:cubicBezTo>
                    <a:close/>
                    <a:moveTo>
                      <a:pt x="1444" y="2431"/>
                    </a:moveTo>
                    <a:cubicBezTo>
                      <a:pt x="1469" y="2425"/>
                      <a:pt x="1494" y="2398"/>
                      <a:pt x="1491" y="2379"/>
                    </a:cubicBezTo>
                    <a:cubicBezTo>
                      <a:pt x="1488" y="2358"/>
                      <a:pt x="1467" y="2362"/>
                      <a:pt x="1470" y="2380"/>
                    </a:cubicBezTo>
                    <a:cubicBezTo>
                      <a:pt x="1472" y="2389"/>
                      <a:pt x="1468" y="2417"/>
                      <a:pt x="1444" y="2431"/>
                    </a:cubicBezTo>
                    <a:close/>
                    <a:moveTo>
                      <a:pt x="1458" y="2432"/>
                    </a:moveTo>
                    <a:cubicBezTo>
                      <a:pt x="1466" y="2427"/>
                      <a:pt x="1475" y="2428"/>
                      <a:pt x="1484" y="2430"/>
                    </a:cubicBezTo>
                    <a:cubicBezTo>
                      <a:pt x="1503" y="2436"/>
                      <a:pt x="1520" y="2456"/>
                      <a:pt x="1538" y="2452"/>
                    </a:cubicBezTo>
                    <a:cubicBezTo>
                      <a:pt x="1546" y="2450"/>
                      <a:pt x="1553" y="2444"/>
                      <a:pt x="1554" y="2436"/>
                    </a:cubicBezTo>
                    <a:cubicBezTo>
                      <a:pt x="1555" y="2431"/>
                      <a:pt x="1553" y="2427"/>
                      <a:pt x="1548" y="2425"/>
                    </a:cubicBezTo>
                    <a:cubicBezTo>
                      <a:pt x="1550" y="2428"/>
                      <a:pt x="1550" y="2435"/>
                      <a:pt x="1545" y="2438"/>
                    </a:cubicBezTo>
                    <a:cubicBezTo>
                      <a:pt x="1541" y="2441"/>
                      <a:pt x="1534" y="2440"/>
                      <a:pt x="1530" y="2436"/>
                    </a:cubicBezTo>
                    <a:cubicBezTo>
                      <a:pt x="1515" y="2425"/>
                      <a:pt x="1501" y="2411"/>
                      <a:pt x="1481" y="2416"/>
                    </a:cubicBezTo>
                    <a:cubicBezTo>
                      <a:pt x="1472" y="2418"/>
                      <a:pt x="1465" y="2423"/>
                      <a:pt x="1458" y="2432"/>
                    </a:cubicBezTo>
                    <a:close/>
                    <a:moveTo>
                      <a:pt x="1271" y="2580"/>
                    </a:moveTo>
                    <a:cubicBezTo>
                      <a:pt x="1281" y="2569"/>
                      <a:pt x="1295" y="2585"/>
                      <a:pt x="1300" y="2589"/>
                    </a:cubicBezTo>
                    <a:cubicBezTo>
                      <a:pt x="1304" y="2592"/>
                      <a:pt x="1307" y="2593"/>
                      <a:pt x="1312" y="2592"/>
                    </a:cubicBezTo>
                    <a:cubicBezTo>
                      <a:pt x="1308" y="2597"/>
                      <a:pt x="1294" y="2602"/>
                      <a:pt x="1287" y="2602"/>
                    </a:cubicBezTo>
                    <a:cubicBezTo>
                      <a:pt x="1277" y="2602"/>
                      <a:pt x="1269" y="2596"/>
                      <a:pt x="1269" y="2584"/>
                    </a:cubicBezTo>
                    <a:cubicBezTo>
                      <a:pt x="1272" y="2588"/>
                      <a:pt x="1280" y="2592"/>
                      <a:pt x="1285" y="2591"/>
                    </a:cubicBezTo>
                    <a:cubicBezTo>
                      <a:pt x="1282" y="2591"/>
                      <a:pt x="1275" y="2586"/>
                      <a:pt x="1271" y="2580"/>
                    </a:cubicBezTo>
                    <a:close/>
                    <a:moveTo>
                      <a:pt x="1178" y="2303"/>
                    </a:moveTo>
                    <a:cubicBezTo>
                      <a:pt x="1178" y="2299"/>
                      <a:pt x="1175" y="2295"/>
                      <a:pt x="1171" y="2296"/>
                    </a:cubicBezTo>
                    <a:cubicBezTo>
                      <a:pt x="1169" y="2297"/>
                      <a:pt x="1169" y="2298"/>
                      <a:pt x="1169" y="2300"/>
                    </a:cubicBezTo>
                    <a:cubicBezTo>
                      <a:pt x="1169" y="2301"/>
                      <a:pt x="1171" y="2301"/>
                      <a:pt x="1171" y="2301"/>
                    </a:cubicBezTo>
                    <a:cubicBezTo>
                      <a:pt x="1171" y="2302"/>
                      <a:pt x="1171" y="2302"/>
                      <a:pt x="1170" y="2303"/>
                    </a:cubicBezTo>
                    <a:cubicBezTo>
                      <a:pt x="1167" y="2304"/>
                      <a:pt x="1164" y="2302"/>
                      <a:pt x="1163" y="2299"/>
                    </a:cubicBezTo>
                    <a:cubicBezTo>
                      <a:pt x="1161" y="2297"/>
                      <a:pt x="1161" y="2293"/>
                      <a:pt x="1164" y="2291"/>
                    </a:cubicBezTo>
                    <a:cubicBezTo>
                      <a:pt x="1167" y="2289"/>
                      <a:pt x="1171" y="2288"/>
                      <a:pt x="1173" y="2287"/>
                    </a:cubicBezTo>
                    <a:cubicBezTo>
                      <a:pt x="1176" y="2284"/>
                      <a:pt x="1175" y="2281"/>
                      <a:pt x="1174" y="2278"/>
                    </a:cubicBezTo>
                    <a:cubicBezTo>
                      <a:pt x="1178" y="2281"/>
                      <a:pt x="1178" y="2281"/>
                      <a:pt x="1182" y="2280"/>
                    </a:cubicBezTo>
                    <a:cubicBezTo>
                      <a:pt x="1186" y="2279"/>
                      <a:pt x="1196" y="2271"/>
                      <a:pt x="1204" y="2281"/>
                    </a:cubicBezTo>
                    <a:cubicBezTo>
                      <a:pt x="1201" y="2274"/>
                      <a:pt x="1194" y="2270"/>
                      <a:pt x="1187" y="2268"/>
                    </a:cubicBezTo>
                    <a:cubicBezTo>
                      <a:pt x="1179" y="2267"/>
                      <a:pt x="1171" y="2269"/>
                      <a:pt x="1165" y="2274"/>
                    </a:cubicBezTo>
                    <a:cubicBezTo>
                      <a:pt x="1158" y="2281"/>
                      <a:pt x="1156" y="2294"/>
                      <a:pt x="1161" y="2303"/>
                    </a:cubicBezTo>
                    <a:cubicBezTo>
                      <a:pt x="1163" y="2307"/>
                      <a:pt x="1169" y="2311"/>
                      <a:pt x="1174" y="2309"/>
                    </a:cubicBezTo>
                    <a:cubicBezTo>
                      <a:pt x="1176" y="2308"/>
                      <a:pt x="1178" y="2306"/>
                      <a:pt x="1178" y="2303"/>
                    </a:cubicBezTo>
                    <a:close/>
                    <a:moveTo>
                      <a:pt x="1194" y="2259"/>
                    </a:moveTo>
                    <a:cubicBezTo>
                      <a:pt x="1184" y="2241"/>
                      <a:pt x="1188" y="2223"/>
                      <a:pt x="1187" y="2212"/>
                    </a:cubicBezTo>
                    <a:cubicBezTo>
                      <a:pt x="1187" y="2201"/>
                      <a:pt x="1177" y="2200"/>
                      <a:pt x="1174" y="2212"/>
                    </a:cubicBezTo>
                    <a:cubicBezTo>
                      <a:pt x="1172" y="2226"/>
                      <a:pt x="1186" y="2252"/>
                      <a:pt x="1194" y="2259"/>
                    </a:cubicBezTo>
                    <a:close/>
                    <a:moveTo>
                      <a:pt x="1227" y="2575"/>
                    </a:moveTo>
                    <a:cubicBezTo>
                      <a:pt x="1229" y="2576"/>
                      <a:pt x="1231" y="2576"/>
                      <a:pt x="1233" y="2574"/>
                    </a:cubicBezTo>
                    <a:cubicBezTo>
                      <a:pt x="1234" y="2573"/>
                      <a:pt x="1234" y="2570"/>
                      <a:pt x="1233" y="2569"/>
                    </a:cubicBezTo>
                    <a:cubicBezTo>
                      <a:pt x="1231" y="2568"/>
                      <a:pt x="1229" y="2568"/>
                      <a:pt x="1227" y="2569"/>
                    </a:cubicBezTo>
                    <a:cubicBezTo>
                      <a:pt x="1226" y="2571"/>
                      <a:pt x="1226" y="2573"/>
                      <a:pt x="1227" y="2575"/>
                    </a:cubicBezTo>
                    <a:close/>
                    <a:moveTo>
                      <a:pt x="1225" y="2603"/>
                    </a:moveTo>
                    <a:cubicBezTo>
                      <a:pt x="1228" y="2605"/>
                      <a:pt x="1232" y="2605"/>
                      <a:pt x="1235" y="2602"/>
                    </a:cubicBezTo>
                    <a:cubicBezTo>
                      <a:pt x="1238" y="2599"/>
                      <a:pt x="1238" y="2594"/>
                      <a:pt x="1235" y="2592"/>
                    </a:cubicBezTo>
                    <a:cubicBezTo>
                      <a:pt x="1232" y="2589"/>
                      <a:pt x="1227" y="2589"/>
                      <a:pt x="1224" y="2592"/>
                    </a:cubicBezTo>
                    <a:cubicBezTo>
                      <a:pt x="1222" y="2595"/>
                      <a:pt x="1222" y="2600"/>
                      <a:pt x="1225" y="2603"/>
                    </a:cubicBezTo>
                    <a:close/>
                    <a:moveTo>
                      <a:pt x="1224" y="2587"/>
                    </a:moveTo>
                    <a:cubicBezTo>
                      <a:pt x="1226" y="2589"/>
                      <a:pt x="1229" y="2589"/>
                      <a:pt x="1231" y="2586"/>
                    </a:cubicBezTo>
                    <a:cubicBezTo>
                      <a:pt x="1233" y="2584"/>
                      <a:pt x="1233" y="2581"/>
                      <a:pt x="1231" y="2579"/>
                    </a:cubicBezTo>
                    <a:cubicBezTo>
                      <a:pt x="1229" y="2577"/>
                      <a:pt x="1226" y="2577"/>
                      <a:pt x="1224" y="2579"/>
                    </a:cubicBezTo>
                    <a:cubicBezTo>
                      <a:pt x="1222" y="2581"/>
                      <a:pt x="1222" y="2585"/>
                      <a:pt x="1224" y="2587"/>
                    </a:cubicBezTo>
                    <a:close/>
                    <a:moveTo>
                      <a:pt x="1248" y="2612"/>
                    </a:moveTo>
                    <a:cubicBezTo>
                      <a:pt x="1229" y="2610"/>
                      <a:pt x="1229" y="2636"/>
                      <a:pt x="1228" y="2645"/>
                    </a:cubicBezTo>
                    <a:cubicBezTo>
                      <a:pt x="1227" y="2652"/>
                      <a:pt x="1224" y="2656"/>
                      <a:pt x="1219" y="2659"/>
                    </a:cubicBezTo>
                    <a:cubicBezTo>
                      <a:pt x="1227" y="2659"/>
                      <a:pt x="1245" y="2653"/>
                      <a:pt x="1252" y="2647"/>
                    </a:cubicBezTo>
                    <a:cubicBezTo>
                      <a:pt x="1261" y="2638"/>
                      <a:pt x="1265" y="2625"/>
                      <a:pt x="1254" y="2614"/>
                    </a:cubicBezTo>
                    <a:cubicBezTo>
                      <a:pt x="1254" y="2621"/>
                      <a:pt x="1250" y="2631"/>
                      <a:pt x="1244" y="2635"/>
                    </a:cubicBezTo>
                    <a:cubicBezTo>
                      <a:pt x="1246" y="2632"/>
                      <a:pt x="1250" y="2621"/>
                      <a:pt x="1248" y="2612"/>
                    </a:cubicBezTo>
                    <a:close/>
                    <a:moveTo>
                      <a:pt x="1268" y="2615"/>
                    </a:moveTo>
                    <a:cubicBezTo>
                      <a:pt x="1280" y="2651"/>
                      <a:pt x="1327" y="2672"/>
                      <a:pt x="1354" y="2656"/>
                    </a:cubicBezTo>
                    <a:cubicBezTo>
                      <a:pt x="1375" y="2643"/>
                      <a:pt x="1362" y="2624"/>
                      <a:pt x="1341" y="2632"/>
                    </a:cubicBezTo>
                    <a:cubicBezTo>
                      <a:pt x="1326" y="2637"/>
                      <a:pt x="1289" y="2648"/>
                      <a:pt x="1268" y="2615"/>
                    </a:cubicBezTo>
                    <a:close/>
                    <a:moveTo>
                      <a:pt x="1437" y="2348"/>
                    </a:moveTo>
                    <a:cubicBezTo>
                      <a:pt x="1440" y="2347"/>
                      <a:pt x="1441" y="2345"/>
                      <a:pt x="1440" y="2342"/>
                    </a:cubicBezTo>
                    <a:cubicBezTo>
                      <a:pt x="1439" y="2340"/>
                      <a:pt x="1436" y="2339"/>
                      <a:pt x="1434" y="2340"/>
                    </a:cubicBezTo>
                    <a:cubicBezTo>
                      <a:pt x="1431" y="2341"/>
                      <a:pt x="1430" y="2343"/>
                      <a:pt x="1431" y="2346"/>
                    </a:cubicBezTo>
                    <a:cubicBezTo>
                      <a:pt x="1432" y="2348"/>
                      <a:pt x="1435" y="2349"/>
                      <a:pt x="1437" y="2348"/>
                    </a:cubicBezTo>
                    <a:close/>
                    <a:moveTo>
                      <a:pt x="1447" y="2359"/>
                    </a:moveTo>
                    <a:cubicBezTo>
                      <a:pt x="1450" y="2357"/>
                      <a:pt x="1451" y="2354"/>
                      <a:pt x="1450" y="2351"/>
                    </a:cubicBezTo>
                    <a:cubicBezTo>
                      <a:pt x="1448" y="2348"/>
                      <a:pt x="1445" y="2347"/>
                      <a:pt x="1442" y="2348"/>
                    </a:cubicBezTo>
                    <a:cubicBezTo>
                      <a:pt x="1439" y="2349"/>
                      <a:pt x="1438" y="2353"/>
                      <a:pt x="1439" y="2356"/>
                    </a:cubicBezTo>
                    <a:cubicBezTo>
                      <a:pt x="1440" y="2358"/>
                      <a:pt x="1444" y="2360"/>
                      <a:pt x="1447" y="2359"/>
                    </a:cubicBezTo>
                    <a:close/>
                    <a:moveTo>
                      <a:pt x="1456" y="2374"/>
                    </a:moveTo>
                    <a:cubicBezTo>
                      <a:pt x="1459" y="2372"/>
                      <a:pt x="1461" y="2368"/>
                      <a:pt x="1460" y="2364"/>
                    </a:cubicBezTo>
                    <a:cubicBezTo>
                      <a:pt x="1458" y="2360"/>
                      <a:pt x="1454" y="2358"/>
                      <a:pt x="1450" y="2360"/>
                    </a:cubicBezTo>
                    <a:cubicBezTo>
                      <a:pt x="1446" y="2361"/>
                      <a:pt x="1444" y="2366"/>
                      <a:pt x="1446" y="2370"/>
                    </a:cubicBezTo>
                    <a:cubicBezTo>
                      <a:pt x="1447" y="2374"/>
                      <a:pt x="1452" y="2375"/>
                      <a:pt x="1456" y="2374"/>
                    </a:cubicBezTo>
                    <a:close/>
                    <a:moveTo>
                      <a:pt x="1398" y="2399"/>
                    </a:moveTo>
                    <a:cubicBezTo>
                      <a:pt x="1391" y="2395"/>
                      <a:pt x="1384" y="2388"/>
                      <a:pt x="1383" y="2378"/>
                    </a:cubicBezTo>
                    <a:cubicBezTo>
                      <a:pt x="1382" y="2362"/>
                      <a:pt x="1392" y="2351"/>
                      <a:pt x="1407" y="2349"/>
                    </a:cubicBezTo>
                    <a:cubicBezTo>
                      <a:pt x="1436" y="2344"/>
                      <a:pt x="1431" y="2310"/>
                      <a:pt x="1400" y="2315"/>
                    </a:cubicBezTo>
                    <a:cubicBezTo>
                      <a:pt x="1384" y="2317"/>
                      <a:pt x="1373" y="2331"/>
                      <a:pt x="1368" y="2343"/>
                    </a:cubicBezTo>
                    <a:cubicBezTo>
                      <a:pt x="1360" y="2366"/>
                      <a:pt x="1373" y="2398"/>
                      <a:pt x="1398" y="2399"/>
                    </a:cubicBezTo>
                    <a:close/>
                    <a:moveTo>
                      <a:pt x="1356" y="2319"/>
                    </a:moveTo>
                    <a:cubicBezTo>
                      <a:pt x="1310" y="2340"/>
                      <a:pt x="1245" y="2312"/>
                      <a:pt x="1236" y="2271"/>
                    </a:cubicBezTo>
                    <a:cubicBezTo>
                      <a:pt x="1230" y="2238"/>
                      <a:pt x="1260" y="2233"/>
                      <a:pt x="1272" y="2261"/>
                    </a:cubicBezTo>
                    <a:cubicBezTo>
                      <a:pt x="1280" y="2281"/>
                      <a:pt x="1303" y="2329"/>
                      <a:pt x="1356" y="2319"/>
                    </a:cubicBezTo>
                    <a:close/>
                    <a:moveTo>
                      <a:pt x="1346" y="2334"/>
                    </a:moveTo>
                    <a:cubicBezTo>
                      <a:pt x="1313" y="2368"/>
                      <a:pt x="1295" y="2372"/>
                      <a:pt x="1259" y="2382"/>
                    </a:cubicBezTo>
                    <a:cubicBezTo>
                      <a:pt x="1249" y="2385"/>
                      <a:pt x="1241" y="2392"/>
                      <a:pt x="1236" y="2399"/>
                    </a:cubicBezTo>
                    <a:cubicBezTo>
                      <a:pt x="1231" y="2409"/>
                      <a:pt x="1230" y="2422"/>
                      <a:pt x="1233" y="2430"/>
                    </a:cubicBezTo>
                    <a:cubicBezTo>
                      <a:pt x="1215" y="2421"/>
                      <a:pt x="1219" y="2395"/>
                      <a:pt x="1223" y="2385"/>
                    </a:cubicBezTo>
                    <a:cubicBezTo>
                      <a:pt x="1230" y="2366"/>
                      <a:pt x="1249" y="2351"/>
                      <a:pt x="1270" y="2346"/>
                    </a:cubicBezTo>
                    <a:cubicBezTo>
                      <a:pt x="1293" y="2341"/>
                      <a:pt x="1323" y="2342"/>
                      <a:pt x="1346" y="2334"/>
                    </a:cubicBezTo>
                    <a:close/>
                    <a:moveTo>
                      <a:pt x="1337" y="2385"/>
                    </a:moveTo>
                    <a:cubicBezTo>
                      <a:pt x="1332" y="2395"/>
                      <a:pt x="1332" y="2408"/>
                      <a:pt x="1334" y="2418"/>
                    </a:cubicBezTo>
                    <a:cubicBezTo>
                      <a:pt x="1336" y="2430"/>
                      <a:pt x="1346" y="2446"/>
                      <a:pt x="1359" y="2448"/>
                    </a:cubicBezTo>
                    <a:cubicBezTo>
                      <a:pt x="1357" y="2462"/>
                      <a:pt x="1364" y="2473"/>
                      <a:pt x="1370" y="2482"/>
                    </a:cubicBezTo>
                    <a:cubicBezTo>
                      <a:pt x="1379" y="2496"/>
                      <a:pt x="1383" y="2513"/>
                      <a:pt x="1372" y="2522"/>
                    </a:cubicBezTo>
                    <a:cubicBezTo>
                      <a:pt x="1389" y="2521"/>
                      <a:pt x="1396" y="2494"/>
                      <a:pt x="1394" y="2479"/>
                    </a:cubicBezTo>
                    <a:cubicBezTo>
                      <a:pt x="1390" y="2458"/>
                      <a:pt x="1372" y="2445"/>
                      <a:pt x="1356" y="2429"/>
                    </a:cubicBezTo>
                    <a:cubicBezTo>
                      <a:pt x="1346" y="2420"/>
                      <a:pt x="1337" y="2406"/>
                      <a:pt x="1337" y="2385"/>
                    </a:cubicBezTo>
                    <a:close/>
                    <a:moveTo>
                      <a:pt x="1325" y="2682"/>
                    </a:moveTo>
                    <a:cubicBezTo>
                      <a:pt x="1339" y="2684"/>
                      <a:pt x="1370" y="2685"/>
                      <a:pt x="1381" y="2669"/>
                    </a:cubicBezTo>
                    <a:cubicBezTo>
                      <a:pt x="1382" y="2669"/>
                      <a:pt x="1386" y="2668"/>
                      <a:pt x="1387" y="2666"/>
                    </a:cubicBezTo>
                    <a:cubicBezTo>
                      <a:pt x="1384" y="2677"/>
                      <a:pt x="1371" y="2684"/>
                      <a:pt x="1357" y="2686"/>
                    </a:cubicBezTo>
                    <a:cubicBezTo>
                      <a:pt x="1345" y="2687"/>
                      <a:pt x="1333" y="2686"/>
                      <a:pt x="1325" y="2682"/>
                    </a:cubicBezTo>
                    <a:close/>
                    <a:moveTo>
                      <a:pt x="1371" y="2627"/>
                    </a:moveTo>
                    <a:cubicBezTo>
                      <a:pt x="1374" y="2627"/>
                      <a:pt x="1377" y="2624"/>
                      <a:pt x="1377" y="2621"/>
                    </a:cubicBezTo>
                    <a:cubicBezTo>
                      <a:pt x="1377" y="2617"/>
                      <a:pt x="1374" y="2615"/>
                      <a:pt x="1370" y="2615"/>
                    </a:cubicBezTo>
                    <a:cubicBezTo>
                      <a:pt x="1367" y="2615"/>
                      <a:pt x="1364" y="2618"/>
                      <a:pt x="1364" y="2621"/>
                    </a:cubicBezTo>
                    <a:cubicBezTo>
                      <a:pt x="1365" y="2625"/>
                      <a:pt x="1368" y="2627"/>
                      <a:pt x="1371" y="2627"/>
                    </a:cubicBezTo>
                    <a:close/>
                    <a:moveTo>
                      <a:pt x="1378" y="2644"/>
                    </a:moveTo>
                    <a:cubicBezTo>
                      <a:pt x="1382" y="2644"/>
                      <a:pt x="1386" y="2640"/>
                      <a:pt x="1385" y="2636"/>
                    </a:cubicBezTo>
                    <a:cubicBezTo>
                      <a:pt x="1385" y="2632"/>
                      <a:pt x="1381" y="2629"/>
                      <a:pt x="1377" y="2629"/>
                    </a:cubicBezTo>
                    <a:cubicBezTo>
                      <a:pt x="1373" y="2629"/>
                      <a:pt x="1370" y="2633"/>
                      <a:pt x="1370" y="2637"/>
                    </a:cubicBezTo>
                    <a:cubicBezTo>
                      <a:pt x="1370" y="2641"/>
                      <a:pt x="1374" y="2645"/>
                      <a:pt x="1378" y="2644"/>
                    </a:cubicBezTo>
                    <a:close/>
                    <a:moveTo>
                      <a:pt x="1382" y="2667"/>
                    </a:moveTo>
                    <a:cubicBezTo>
                      <a:pt x="1388" y="2667"/>
                      <a:pt x="1392" y="2662"/>
                      <a:pt x="1392" y="2657"/>
                    </a:cubicBezTo>
                    <a:cubicBezTo>
                      <a:pt x="1392" y="2651"/>
                      <a:pt x="1387" y="2647"/>
                      <a:pt x="1381" y="2647"/>
                    </a:cubicBezTo>
                    <a:cubicBezTo>
                      <a:pt x="1376" y="2647"/>
                      <a:pt x="1371" y="2652"/>
                      <a:pt x="1372" y="2658"/>
                    </a:cubicBezTo>
                    <a:cubicBezTo>
                      <a:pt x="1372" y="2663"/>
                      <a:pt x="1377" y="2668"/>
                      <a:pt x="1382" y="2667"/>
                    </a:cubicBezTo>
                    <a:close/>
                    <a:moveTo>
                      <a:pt x="1327" y="2722"/>
                    </a:moveTo>
                    <a:cubicBezTo>
                      <a:pt x="1331" y="2722"/>
                      <a:pt x="1334" y="2718"/>
                      <a:pt x="1334" y="2714"/>
                    </a:cubicBezTo>
                    <a:cubicBezTo>
                      <a:pt x="1333" y="2710"/>
                      <a:pt x="1330" y="2707"/>
                      <a:pt x="1326" y="2707"/>
                    </a:cubicBezTo>
                    <a:cubicBezTo>
                      <a:pt x="1322" y="2708"/>
                      <a:pt x="1319" y="2711"/>
                      <a:pt x="1319" y="2715"/>
                    </a:cubicBezTo>
                    <a:cubicBezTo>
                      <a:pt x="1319" y="2719"/>
                      <a:pt x="1323" y="2722"/>
                      <a:pt x="1327" y="2722"/>
                    </a:cubicBezTo>
                    <a:close/>
                    <a:moveTo>
                      <a:pt x="1397" y="2150"/>
                    </a:moveTo>
                    <a:cubicBezTo>
                      <a:pt x="1390" y="2147"/>
                      <a:pt x="1378" y="2153"/>
                      <a:pt x="1379" y="2161"/>
                    </a:cubicBezTo>
                    <a:cubicBezTo>
                      <a:pt x="1374" y="2165"/>
                      <a:pt x="1367" y="2165"/>
                      <a:pt x="1362" y="2160"/>
                    </a:cubicBezTo>
                    <a:cubicBezTo>
                      <a:pt x="1354" y="2153"/>
                      <a:pt x="1354" y="2138"/>
                      <a:pt x="1361" y="2130"/>
                    </a:cubicBezTo>
                    <a:cubicBezTo>
                      <a:pt x="1337" y="2142"/>
                      <a:pt x="1347" y="2183"/>
                      <a:pt x="1374" y="2187"/>
                    </a:cubicBezTo>
                    <a:cubicBezTo>
                      <a:pt x="1389" y="2190"/>
                      <a:pt x="1401" y="2182"/>
                      <a:pt x="1405" y="2173"/>
                    </a:cubicBezTo>
                    <a:cubicBezTo>
                      <a:pt x="1408" y="2164"/>
                      <a:pt x="1406" y="2154"/>
                      <a:pt x="1397" y="2150"/>
                    </a:cubicBezTo>
                    <a:close/>
                    <a:moveTo>
                      <a:pt x="1454" y="2176"/>
                    </a:moveTo>
                    <a:cubicBezTo>
                      <a:pt x="1434" y="2190"/>
                      <a:pt x="1415" y="2184"/>
                      <a:pt x="1404" y="2187"/>
                    </a:cubicBezTo>
                    <a:cubicBezTo>
                      <a:pt x="1392" y="2191"/>
                      <a:pt x="1396" y="2205"/>
                      <a:pt x="1410" y="2204"/>
                    </a:cubicBezTo>
                    <a:cubicBezTo>
                      <a:pt x="1425" y="2203"/>
                      <a:pt x="1443" y="2190"/>
                      <a:pt x="1454" y="2176"/>
                    </a:cubicBezTo>
                    <a:close/>
                    <a:moveTo>
                      <a:pt x="1397" y="2244"/>
                    </a:moveTo>
                    <a:cubicBezTo>
                      <a:pt x="1398" y="2237"/>
                      <a:pt x="1392" y="2228"/>
                      <a:pt x="1388" y="2226"/>
                    </a:cubicBezTo>
                    <a:cubicBezTo>
                      <a:pt x="1390" y="2218"/>
                      <a:pt x="1407" y="2217"/>
                      <a:pt x="1410" y="2229"/>
                    </a:cubicBezTo>
                    <a:cubicBezTo>
                      <a:pt x="1412" y="2237"/>
                      <a:pt x="1405" y="2246"/>
                      <a:pt x="1397" y="2244"/>
                    </a:cubicBezTo>
                    <a:close/>
                    <a:moveTo>
                      <a:pt x="1362" y="2253"/>
                    </a:moveTo>
                    <a:cubicBezTo>
                      <a:pt x="1368" y="2253"/>
                      <a:pt x="1372" y="2251"/>
                      <a:pt x="1373" y="2246"/>
                    </a:cubicBezTo>
                    <a:cubicBezTo>
                      <a:pt x="1374" y="2237"/>
                      <a:pt x="1363" y="2234"/>
                      <a:pt x="1358" y="2239"/>
                    </a:cubicBezTo>
                    <a:cubicBezTo>
                      <a:pt x="1354" y="2243"/>
                      <a:pt x="1355" y="2247"/>
                      <a:pt x="1347" y="2250"/>
                    </a:cubicBezTo>
                    <a:cubicBezTo>
                      <a:pt x="1355" y="2249"/>
                      <a:pt x="1357" y="2252"/>
                      <a:pt x="1362" y="2253"/>
                    </a:cubicBezTo>
                    <a:close/>
                    <a:moveTo>
                      <a:pt x="1443" y="2264"/>
                    </a:moveTo>
                    <a:cubicBezTo>
                      <a:pt x="1440" y="2284"/>
                      <a:pt x="1461" y="2317"/>
                      <a:pt x="1481" y="2309"/>
                    </a:cubicBezTo>
                    <a:cubicBezTo>
                      <a:pt x="1483" y="2313"/>
                      <a:pt x="1479" y="2319"/>
                      <a:pt x="1473" y="2320"/>
                    </a:cubicBezTo>
                    <a:cubicBezTo>
                      <a:pt x="1467" y="2321"/>
                      <a:pt x="1458" y="2317"/>
                      <a:pt x="1455" y="2309"/>
                    </a:cubicBezTo>
                    <a:cubicBezTo>
                      <a:pt x="1448" y="2312"/>
                      <a:pt x="1434" y="2289"/>
                      <a:pt x="1443" y="2264"/>
                    </a:cubicBezTo>
                    <a:close/>
                    <a:moveTo>
                      <a:pt x="1353" y="1986"/>
                    </a:moveTo>
                    <a:cubicBezTo>
                      <a:pt x="1345" y="1995"/>
                      <a:pt x="1342" y="2006"/>
                      <a:pt x="1345" y="2017"/>
                    </a:cubicBezTo>
                    <a:cubicBezTo>
                      <a:pt x="1347" y="2026"/>
                      <a:pt x="1353" y="2033"/>
                      <a:pt x="1361" y="2038"/>
                    </a:cubicBezTo>
                    <a:cubicBezTo>
                      <a:pt x="1364" y="2039"/>
                      <a:pt x="1368" y="2041"/>
                      <a:pt x="1372" y="2041"/>
                    </a:cubicBezTo>
                    <a:cubicBezTo>
                      <a:pt x="1370" y="2041"/>
                      <a:pt x="1369" y="2040"/>
                      <a:pt x="1368" y="2040"/>
                    </a:cubicBezTo>
                    <a:cubicBezTo>
                      <a:pt x="1361" y="2036"/>
                      <a:pt x="1359" y="2027"/>
                      <a:pt x="1362" y="2020"/>
                    </a:cubicBezTo>
                    <a:cubicBezTo>
                      <a:pt x="1366" y="2012"/>
                      <a:pt x="1375" y="2010"/>
                      <a:pt x="1383" y="2014"/>
                    </a:cubicBezTo>
                    <a:cubicBezTo>
                      <a:pt x="1393" y="2019"/>
                      <a:pt x="1392" y="2034"/>
                      <a:pt x="1383" y="2040"/>
                    </a:cubicBezTo>
                    <a:cubicBezTo>
                      <a:pt x="1376" y="2044"/>
                      <a:pt x="1367" y="2043"/>
                      <a:pt x="1360" y="2040"/>
                    </a:cubicBezTo>
                    <a:cubicBezTo>
                      <a:pt x="1351" y="2035"/>
                      <a:pt x="1345" y="2027"/>
                      <a:pt x="1342" y="2018"/>
                    </a:cubicBezTo>
                    <a:cubicBezTo>
                      <a:pt x="1338" y="2005"/>
                      <a:pt x="1342" y="1993"/>
                      <a:pt x="1350" y="1984"/>
                    </a:cubicBezTo>
                    <a:cubicBezTo>
                      <a:pt x="1357" y="1976"/>
                      <a:pt x="1366" y="1972"/>
                      <a:pt x="1375" y="1970"/>
                    </a:cubicBezTo>
                    <a:cubicBezTo>
                      <a:pt x="1373" y="1970"/>
                      <a:pt x="1371" y="1969"/>
                      <a:pt x="1368" y="1968"/>
                    </a:cubicBezTo>
                    <a:cubicBezTo>
                      <a:pt x="1358" y="1965"/>
                      <a:pt x="1351" y="1962"/>
                      <a:pt x="1342" y="1956"/>
                    </a:cubicBezTo>
                    <a:cubicBezTo>
                      <a:pt x="1340" y="1955"/>
                      <a:pt x="1338" y="1954"/>
                      <a:pt x="1336" y="1952"/>
                    </a:cubicBezTo>
                    <a:cubicBezTo>
                      <a:pt x="1332" y="1949"/>
                      <a:pt x="1329" y="1946"/>
                      <a:pt x="1326" y="1943"/>
                    </a:cubicBezTo>
                    <a:cubicBezTo>
                      <a:pt x="1325" y="1942"/>
                      <a:pt x="1316" y="1931"/>
                      <a:pt x="1318" y="1929"/>
                    </a:cubicBezTo>
                    <a:cubicBezTo>
                      <a:pt x="1319" y="1929"/>
                      <a:pt x="1324" y="1935"/>
                      <a:pt x="1325" y="1936"/>
                    </a:cubicBezTo>
                    <a:cubicBezTo>
                      <a:pt x="1330" y="1941"/>
                      <a:pt x="1334" y="1944"/>
                      <a:pt x="1339" y="1948"/>
                    </a:cubicBezTo>
                    <a:cubicBezTo>
                      <a:pt x="1341" y="1950"/>
                      <a:pt x="1343" y="1951"/>
                      <a:pt x="1345" y="1952"/>
                    </a:cubicBezTo>
                    <a:cubicBezTo>
                      <a:pt x="1353" y="1958"/>
                      <a:pt x="1360" y="1961"/>
                      <a:pt x="1369" y="1964"/>
                    </a:cubicBezTo>
                    <a:cubicBezTo>
                      <a:pt x="1370" y="1965"/>
                      <a:pt x="1371" y="1965"/>
                      <a:pt x="1373" y="1965"/>
                    </a:cubicBezTo>
                    <a:cubicBezTo>
                      <a:pt x="1370" y="1964"/>
                      <a:pt x="1367" y="1962"/>
                      <a:pt x="1365" y="1960"/>
                    </a:cubicBezTo>
                    <a:cubicBezTo>
                      <a:pt x="1358" y="1955"/>
                      <a:pt x="1353" y="1951"/>
                      <a:pt x="1349" y="1943"/>
                    </a:cubicBezTo>
                    <a:cubicBezTo>
                      <a:pt x="1337" y="1923"/>
                      <a:pt x="1347" y="1904"/>
                      <a:pt x="1363" y="1893"/>
                    </a:cubicBezTo>
                    <a:cubicBezTo>
                      <a:pt x="1377" y="1884"/>
                      <a:pt x="1395" y="1880"/>
                      <a:pt x="1411" y="1888"/>
                    </a:cubicBezTo>
                    <a:cubicBezTo>
                      <a:pt x="1424" y="1894"/>
                      <a:pt x="1430" y="1907"/>
                      <a:pt x="1428" y="1921"/>
                    </a:cubicBezTo>
                    <a:cubicBezTo>
                      <a:pt x="1426" y="1928"/>
                      <a:pt x="1424" y="1933"/>
                      <a:pt x="1419" y="1938"/>
                    </a:cubicBezTo>
                    <a:cubicBezTo>
                      <a:pt x="1416" y="1942"/>
                      <a:pt x="1411" y="1944"/>
                      <a:pt x="1406" y="1945"/>
                    </a:cubicBezTo>
                    <a:cubicBezTo>
                      <a:pt x="1399" y="1945"/>
                      <a:pt x="1393" y="1943"/>
                      <a:pt x="1389" y="1937"/>
                    </a:cubicBezTo>
                    <a:cubicBezTo>
                      <a:pt x="1386" y="1934"/>
                      <a:pt x="1385" y="1930"/>
                      <a:pt x="1386" y="1926"/>
                    </a:cubicBezTo>
                    <a:cubicBezTo>
                      <a:pt x="1387" y="1922"/>
                      <a:pt x="1390" y="1918"/>
                      <a:pt x="1394" y="1916"/>
                    </a:cubicBezTo>
                    <a:cubicBezTo>
                      <a:pt x="1399" y="1914"/>
                      <a:pt x="1404" y="1914"/>
                      <a:pt x="1408" y="1918"/>
                    </a:cubicBezTo>
                    <a:cubicBezTo>
                      <a:pt x="1412" y="1921"/>
                      <a:pt x="1413" y="1927"/>
                      <a:pt x="1411" y="1931"/>
                    </a:cubicBezTo>
                    <a:cubicBezTo>
                      <a:pt x="1408" y="1937"/>
                      <a:pt x="1401" y="1939"/>
                      <a:pt x="1395" y="1936"/>
                    </a:cubicBezTo>
                    <a:cubicBezTo>
                      <a:pt x="1390" y="1933"/>
                      <a:pt x="1388" y="1926"/>
                      <a:pt x="1391" y="1921"/>
                    </a:cubicBezTo>
                    <a:cubicBezTo>
                      <a:pt x="1392" y="1919"/>
                      <a:pt x="1394" y="1917"/>
                      <a:pt x="1396" y="1916"/>
                    </a:cubicBezTo>
                    <a:cubicBezTo>
                      <a:pt x="1395" y="1916"/>
                      <a:pt x="1395" y="1916"/>
                      <a:pt x="1394" y="1917"/>
                    </a:cubicBezTo>
                    <a:cubicBezTo>
                      <a:pt x="1390" y="1919"/>
                      <a:pt x="1388" y="1922"/>
                      <a:pt x="1387" y="1926"/>
                    </a:cubicBezTo>
                    <a:cubicBezTo>
                      <a:pt x="1386" y="1930"/>
                      <a:pt x="1387" y="1934"/>
                      <a:pt x="1390" y="1937"/>
                    </a:cubicBezTo>
                    <a:cubicBezTo>
                      <a:pt x="1394" y="1942"/>
                      <a:pt x="1399" y="1944"/>
                      <a:pt x="1406" y="1943"/>
                    </a:cubicBezTo>
                    <a:cubicBezTo>
                      <a:pt x="1411" y="1943"/>
                      <a:pt x="1415" y="1941"/>
                      <a:pt x="1418" y="1937"/>
                    </a:cubicBezTo>
                    <a:cubicBezTo>
                      <a:pt x="1423" y="1932"/>
                      <a:pt x="1425" y="1927"/>
                      <a:pt x="1426" y="1921"/>
                    </a:cubicBezTo>
                    <a:cubicBezTo>
                      <a:pt x="1428" y="1907"/>
                      <a:pt x="1422" y="1896"/>
                      <a:pt x="1410" y="1890"/>
                    </a:cubicBezTo>
                    <a:cubicBezTo>
                      <a:pt x="1395" y="1883"/>
                      <a:pt x="1376" y="1888"/>
                      <a:pt x="1364" y="1897"/>
                    </a:cubicBezTo>
                    <a:cubicBezTo>
                      <a:pt x="1350" y="1907"/>
                      <a:pt x="1342" y="1924"/>
                      <a:pt x="1352" y="1941"/>
                    </a:cubicBezTo>
                    <a:cubicBezTo>
                      <a:pt x="1357" y="1948"/>
                      <a:pt x="1361" y="1952"/>
                      <a:pt x="1368" y="1956"/>
                    </a:cubicBezTo>
                    <a:cubicBezTo>
                      <a:pt x="1372" y="1959"/>
                      <a:pt x="1376" y="1962"/>
                      <a:pt x="1380" y="1964"/>
                    </a:cubicBezTo>
                    <a:cubicBezTo>
                      <a:pt x="1396" y="1972"/>
                      <a:pt x="1412" y="1975"/>
                      <a:pt x="1426" y="1986"/>
                    </a:cubicBezTo>
                    <a:cubicBezTo>
                      <a:pt x="1439" y="1996"/>
                      <a:pt x="1448" y="2012"/>
                      <a:pt x="1450" y="2031"/>
                    </a:cubicBezTo>
                    <a:cubicBezTo>
                      <a:pt x="1450" y="2041"/>
                      <a:pt x="1449" y="2048"/>
                      <a:pt x="1446" y="2058"/>
                    </a:cubicBezTo>
                    <a:cubicBezTo>
                      <a:pt x="1445" y="2061"/>
                      <a:pt x="1444" y="2065"/>
                      <a:pt x="1442" y="2068"/>
                    </a:cubicBezTo>
                    <a:cubicBezTo>
                      <a:pt x="1445" y="2066"/>
                      <a:pt x="1447" y="2065"/>
                      <a:pt x="1451" y="2065"/>
                    </a:cubicBezTo>
                    <a:cubicBezTo>
                      <a:pt x="1462" y="2063"/>
                      <a:pt x="1472" y="2067"/>
                      <a:pt x="1479" y="2076"/>
                    </a:cubicBezTo>
                    <a:cubicBezTo>
                      <a:pt x="1485" y="2084"/>
                      <a:pt x="1487" y="2096"/>
                      <a:pt x="1481" y="2105"/>
                    </a:cubicBezTo>
                    <a:cubicBezTo>
                      <a:pt x="1476" y="2113"/>
                      <a:pt x="1468" y="2118"/>
                      <a:pt x="1459" y="2116"/>
                    </a:cubicBezTo>
                    <a:cubicBezTo>
                      <a:pt x="1454" y="2115"/>
                      <a:pt x="1450" y="2112"/>
                      <a:pt x="1447" y="2107"/>
                    </a:cubicBezTo>
                    <a:cubicBezTo>
                      <a:pt x="1446" y="2105"/>
                      <a:pt x="1445" y="2102"/>
                      <a:pt x="1445" y="2099"/>
                    </a:cubicBezTo>
                    <a:cubicBezTo>
                      <a:pt x="1446" y="2093"/>
                      <a:pt x="1450" y="2089"/>
                      <a:pt x="1455" y="2088"/>
                    </a:cubicBezTo>
                    <a:cubicBezTo>
                      <a:pt x="1461" y="2088"/>
                      <a:pt x="1466" y="2092"/>
                      <a:pt x="1467" y="2098"/>
                    </a:cubicBezTo>
                    <a:cubicBezTo>
                      <a:pt x="1467" y="2104"/>
                      <a:pt x="1463" y="2109"/>
                      <a:pt x="1457" y="2110"/>
                    </a:cubicBezTo>
                    <a:cubicBezTo>
                      <a:pt x="1452" y="2110"/>
                      <a:pt x="1447" y="2107"/>
                      <a:pt x="1446" y="2102"/>
                    </a:cubicBezTo>
                    <a:cubicBezTo>
                      <a:pt x="1447" y="2109"/>
                      <a:pt x="1453" y="2114"/>
                      <a:pt x="1460" y="2115"/>
                    </a:cubicBezTo>
                    <a:cubicBezTo>
                      <a:pt x="1468" y="2117"/>
                      <a:pt x="1476" y="2112"/>
                      <a:pt x="1480" y="2105"/>
                    </a:cubicBezTo>
                    <a:cubicBezTo>
                      <a:pt x="1485" y="2096"/>
                      <a:pt x="1483" y="2085"/>
                      <a:pt x="1478" y="2077"/>
                    </a:cubicBezTo>
                    <a:cubicBezTo>
                      <a:pt x="1474" y="2072"/>
                      <a:pt x="1469" y="2069"/>
                      <a:pt x="1463" y="2067"/>
                    </a:cubicBezTo>
                    <a:cubicBezTo>
                      <a:pt x="1444" y="2062"/>
                      <a:pt x="1435" y="2083"/>
                      <a:pt x="1416" y="2094"/>
                    </a:cubicBezTo>
                    <a:cubicBezTo>
                      <a:pt x="1397" y="2106"/>
                      <a:pt x="1373" y="2111"/>
                      <a:pt x="1351" y="2108"/>
                    </a:cubicBezTo>
                    <a:cubicBezTo>
                      <a:pt x="1381" y="2107"/>
                      <a:pt x="1410" y="2101"/>
                      <a:pt x="1430" y="2078"/>
                    </a:cubicBezTo>
                    <a:cubicBezTo>
                      <a:pt x="1436" y="2071"/>
                      <a:pt x="1439" y="2065"/>
                      <a:pt x="1442" y="2056"/>
                    </a:cubicBezTo>
                    <a:cubicBezTo>
                      <a:pt x="1445" y="2048"/>
                      <a:pt x="1446" y="2041"/>
                      <a:pt x="1445" y="2032"/>
                    </a:cubicBezTo>
                    <a:cubicBezTo>
                      <a:pt x="1442" y="2005"/>
                      <a:pt x="1427" y="1987"/>
                      <a:pt x="1403" y="1979"/>
                    </a:cubicBezTo>
                    <a:cubicBezTo>
                      <a:pt x="1386" y="1973"/>
                      <a:pt x="1368" y="1972"/>
                      <a:pt x="1353" y="1986"/>
                    </a:cubicBezTo>
                    <a:close/>
                    <a:moveTo>
                      <a:pt x="1226" y="1823"/>
                    </a:moveTo>
                    <a:cubicBezTo>
                      <a:pt x="1229" y="1823"/>
                      <a:pt x="1232" y="1825"/>
                      <a:pt x="1232" y="1828"/>
                    </a:cubicBezTo>
                    <a:cubicBezTo>
                      <a:pt x="1232" y="1830"/>
                      <a:pt x="1230" y="1833"/>
                      <a:pt x="1227" y="1833"/>
                    </a:cubicBezTo>
                    <a:cubicBezTo>
                      <a:pt x="1224" y="1833"/>
                      <a:pt x="1222" y="1831"/>
                      <a:pt x="1222" y="1828"/>
                    </a:cubicBezTo>
                    <a:cubicBezTo>
                      <a:pt x="1221" y="1825"/>
                      <a:pt x="1224" y="1823"/>
                      <a:pt x="1226" y="1823"/>
                    </a:cubicBezTo>
                    <a:close/>
                    <a:moveTo>
                      <a:pt x="1264" y="1955"/>
                    </a:moveTo>
                    <a:cubicBezTo>
                      <a:pt x="1262" y="1959"/>
                      <a:pt x="1262" y="1966"/>
                      <a:pt x="1266" y="1969"/>
                    </a:cubicBezTo>
                    <a:cubicBezTo>
                      <a:pt x="1269" y="1971"/>
                      <a:pt x="1272" y="1971"/>
                      <a:pt x="1275" y="1970"/>
                    </a:cubicBezTo>
                    <a:cubicBezTo>
                      <a:pt x="1278" y="1968"/>
                      <a:pt x="1279" y="1963"/>
                      <a:pt x="1277" y="1961"/>
                    </a:cubicBezTo>
                    <a:cubicBezTo>
                      <a:pt x="1275" y="1959"/>
                      <a:pt x="1272" y="1958"/>
                      <a:pt x="1270" y="1959"/>
                    </a:cubicBezTo>
                    <a:cubicBezTo>
                      <a:pt x="1272" y="1955"/>
                      <a:pt x="1281" y="1957"/>
                      <a:pt x="1281" y="1965"/>
                    </a:cubicBezTo>
                    <a:cubicBezTo>
                      <a:pt x="1281" y="1969"/>
                      <a:pt x="1278" y="1973"/>
                      <a:pt x="1274" y="1974"/>
                    </a:cubicBezTo>
                    <a:cubicBezTo>
                      <a:pt x="1266" y="1976"/>
                      <a:pt x="1260" y="1970"/>
                      <a:pt x="1259" y="1963"/>
                    </a:cubicBezTo>
                    <a:cubicBezTo>
                      <a:pt x="1258" y="1957"/>
                      <a:pt x="1262" y="1951"/>
                      <a:pt x="1268" y="1947"/>
                    </a:cubicBezTo>
                    <a:cubicBezTo>
                      <a:pt x="1251" y="1956"/>
                      <a:pt x="1238" y="1984"/>
                      <a:pt x="1237" y="1997"/>
                    </a:cubicBezTo>
                    <a:cubicBezTo>
                      <a:pt x="1237" y="1997"/>
                      <a:pt x="1235" y="1996"/>
                      <a:pt x="1234" y="1996"/>
                    </a:cubicBezTo>
                    <a:cubicBezTo>
                      <a:pt x="1237" y="1974"/>
                      <a:pt x="1253" y="1949"/>
                      <a:pt x="1269" y="1943"/>
                    </a:cubicBezTo>
                    <a:cubicBezTo>
                      <a:pt x="1244" y="1937"/>
                      <a:pt x="1229" y="1928"/>
                      <a:pt x="1212" y="1927"/>
                    </a:cubicBezTo>
                    <a:cubicBezTo>
                      <a:pt x="1204" y="1926"/>
                      <a:pt x="1195" y="1928"/>
                      <a:pt x="1190" y="1933"/>
                    </a:cubicBezTo>
                    <a:cubicBezTo>
                      <a:pt x="1188" y="1932"/>
                      <a:pt x="1186" y="1932"/>
                      <a:pt x="1183" y="1933"/>
                    </a:cubicBezTo>
                    <a:cubicBezTo>
                      <a:pt x="1189" y="1924"/>
                      <a:pt x="1202" y="1921"/>
                      <a:pt x="1215" y="1923"/>
                    </a:cubicBezTo>
                    <a:cubicBezTo>
                      <a:pt x="1216" y="1923"/>
                      <a:pt x="1217" y="1924"/>
                      <a:pt x="1217" y="1924"/>
                    </a:cubicBezTo>
                    <a:cubicBezTo>
                      <a:pt x="1204" y="1915"/>
                      <a:pt x="1184" y="1913"/>
                      <a:pt x="1167" y="1918"/>
                    </a:cubicBezTo>
                    <a:cubicBezTo>
                      <a:pt x="1160" y="1920"/>
                      <a:pt x="1152" y="1923"/>
                      <a:pt x="1148" y="1929"/>
                    </a:cubicBezTo>
                    <a:cubicBezTo>
                      <a:pt x="1146" y="1933"/>
                      <a:pt x="1145" y="1939"/>
                      <a:pt x="1149" y="1942"/>
                    </a:cubicBezTo>
                    <a:cubicBezTo>
                      <a:pt x="1151" y="1943"/>
                      <a:pt x="1153" y="1943"/>
                      <a:pt x="1154" y="1942"/>
                    </a:cubicBezTo>
                    <a:cubicBezTo>
                      <a:pt x="1155" y="1941"/>
                      <a:pt x="1155" y="1939"/>
                      <a:pt x="1155" y="1938"/>
                    </a:cubicBezTo>
                    <a:cubicBezTo>
                      <a:pt x="1154" y="1937"/>
                      <a:pt x="1153" y="1936"/>
                      <a:pt x="1152" y="1936"/>
                    </a:cubicBezTo>
                    <a:cubicBezTo>
                      <a:pt x="1151" y="1936"/>
                      <a:pt x="1150" y="1937"/>
                      <a:pt x="1150" y="1939"/>
                    </a:cubicBezTo>
                    <a:cubicBezTo>
                      <a:pt x="1150" y="1939"/>
                      <a:pt x="1151" y="1940"/>
                      <a:pt x="1152" y="1940"/>
                    </a:cubicBezTo>
                    <a:cubicBezTo>
                      <a:pt x="1151" y="1941"/>
                      <a:pt x="1150" y="1940"/>
                      <a:pt x="1149" y="1940"/>
                    </a:cubicBezTo>
                    <a:cubicBezTo>
                      <a:pt x="1148" y="1938"/>
                      <a:pt x="1148" y="1936"/>
                      <a:pt x="1149" y="1935"/>
                    </a:cubicBezTo>
                    <a:cubicBezTo>
                      <a:pt x="1151" y="1933"/>
                      <a:pt x="1154" y="1933"/>
                      <a:pt x="1156" y="1935"/>
                    </a:cubicBezTo>
                    <a:cubicBezTo>
                      <a:pt x="1158" y="1936"/>
                      <a:pt x="1159" y="1938"/>
                      <a:pt x="1159" y="1940"/>
                    </a:cubicBezTo>
                    <a:cubicBezTo>
                      <a:pt x="1159" y="1942"/>
                      <a:pt x="1158" y="1944"/>
                      <a:pt x="1156" y="1945"/>
                    </a:cubicBezTo>
                    <a:cubicBezTo>
                      <a:pt x="1154" y="1946"/>
                      <a:pt x="1151" y="1947"/>
                      <a:pt x="1149" y="1945"/>
                    </a:cubicBezTo>
                    <a:cubicBezTo>
                      <a:pt x="1144" y="1942"/>
                      <a:pt x="1144" y="1937"/>
                      <a:pt x="1145" y="1932"/>
                    </a:cubicBezTo>
                    <a:cubicBezTo>
                      <a:pt x="1146" y="1930"/>
                      <a:pt x="1147" y="1927"/>
                      <a:pt x="1149" y="1926"/>
                    </a:cubicBezTo>
                    <a:cubicBezTo>
                      <a:pt x="1141" y="1932"/>
                      <a:pt x="1138" y="1941"/>
                      <a:pt x="1138" y="1950"/>
                    </a:cubicBezTo>
                    <a:cubicBezTo>
                      <a:pt x="1138" y="1956"/>
                      <a:pt x="1141" y="1962"/>
                      <a:pt x="1146" y="1966"/>
                    </a:cubicBezTo>
                    <a:cubicBezTo>
                      <a:pt x="1146" y="1966"/>
                      <a:pt x="1146" y="1966"/>
                      <a:pt x="1146" y="1966"/>
                    </a:cubicBezTo>
                    <a:cubicBezTo>
                      <a:pt x="1142" y="1961"/>
                      <a:pt x="1142" y="1954"/>
                      <a:pt x="1150" y="1953"/>
                    </a:cubicBezTo>
                    <a:cubicBezTo>
                      <a:pt x="1156" y="1952"/>
                      <a:pt x="1166" y="1958"/>
                      <a:pt x="1174" y="1945"/>
                    </a:cubicBezTo>
                    <a:cubicBezTo>
                      <a:pt x="1174" y="1952"/>
                      <a:pt x="1172" y="1959"/>
                      <a:pt x="1167" y="1964"/>
                    </a:cubicBezTo>
                    <a:cubicBezTo>
                      <a:pt x="1163" y="1969"/>
                      <a:pt x="1155" y="1971"/>
                      <a:pt x="1149" y="1969"/>
                    </a:cubicBezTo>
                    <a:cubicBezTo>
                      <a:pt x="1141" y="1966"/>
                      <a:pt x="1137" y="1958"/>
                      <a:pt x="1136" y="1950"/>
                    </a:cubicBezTo>
                    <a:cubicBezTo>
                      <a:pt x="1135" y="1939"/>
                      <a:pt x="1142" y="1929"/>
                      <a:pt x="1151" y="1922"/>
                    </a:cubicBezTo>
                    <a:cubicBezTo>
                      <a:pt x="1160" y="1917"/>
                      <a:pt x="1176" y="1914"/>
                      <a:pt x="1186" y="1914"/>
                    </a:cubicBezTo>
                    <a:cubicBezTo>
                      <a:pt x="1196" y="1914"/>
                      <a:pt x="1207" y="1916"/>
                      <a:pt x="1215" y="1920"/>
                    </a:cubicBezTo>
                    <a:cubicBezTo>
                      <a:pt x="1211" y="1917"/>
                      <a:pt x="1207" y="1912"/>
                      <a:pt x="1204" y="1907"/>
                    </a:cubicBezTo>
                    <a:cubicBezTo>
                      <a:pt x="1197" y="1896"/>
                      <a:pt x="1195" y="1886"/>
                      <a:pt x="1196" y="1873"/>
                    </a:cubicBezTo>
                    <a:cubicBezTo>
                      <a:pt x="1196" y="1868"/>
                      <a:pt x="1197" y="1864"/>
                      <a:pt x="1198" y="1860"/>
                    </a:cubicBezTo>
                    <a:cubicBezTo>
                      <a:pt x="1199" y="1861"/>
                      <a:pt x="1200" y="1861"/>
                      <a:pt x="1201" y="1861"/>
                    </a:cubicBezTo>
                    <a:cubicBezTo>
                      <a:pt x="1200" y="1865"/>
                      <a:pt x="1200" y="1869"/>
                      <a:pt x="1200" y="1873"/>
                    </a:cubicBezTo>
                    <a:cubicBezTo>
                      <a:pt x="1199" y="1885"/>
                      <a:pt x="1202" y="1894"/>
                      <a:pt x="1208" y="1905"/>
                    </a:cubicBezTo>
                    <a:cubicBezTo>
                      <a:pt x="1217" y="1918"/>
                      <a:pt x="1230" y="1926"/>
                      <a:pt x="1244" y="1931"/>
                    </a:cubicBezTo>
                    <a:cubicBezTo>
                      <a:pt x="1241" y="1929"/>
                      <a:pt x="1238" y="1926"/>
                      <a:pt x="1235" y="1923"/>
                    </a:cubicBezTo>
                    <a:cubicBezTo>
                      <a:pt x="1235" y="1923"/>
                      <a:pt x="1235" y="1923"/>
                      <a:pt x="1235" y="1923"/>
                    </a:cubicBezTo>
                    <a:cubicBezTo>
                      <a:pt x="1230" y="1916"/>
                      <a:pt x="1226" y="1908"/>
                      <a:pt x="1227" y="1899"/>
                    </a:cubicBezTo>
                    <a:cubicBezTo>
                      <a:pt x="1229" y="1908"/>
                      <a:pt x="1232" y="1914"/>
                      <a:pt x="1237" y="1921"/>
                    </a:cubicBezTo>
                    <a:cubicBezTo>
                      <a:pt x="1238" y="1921"/>
                      <a:pt x="1238" y="1921"/>
                      <a:pt x="1238" y="1921"/>
                    </a:cubicBezTo>
                    <a:cubicBezTo>
                      <a:pt x="1249" y="1935"/>
                      <a:pt x="1254" y="1935"/>
                      <a:pt x="1271" y="1939"/>
                    </a:cubicBezTo>
                    <a:cubicBezTo>
                      <a:pt x="1297" y="1945"/>
                      <a:pt x="1325" y="1949"/>
                      <a:pt x="1344" y="1965"/>
                    </a:cubicBezTo>
                    <a:cubicBezTo>
                      <a:pt x="1330" y="1956"/>
                      <a:pt x="1275" y="1936"/>
                      <a:pt x="1264" y="1955"/>
                    </a:cubicBezTo>
                    <a:close/>
                    <a:moveTo>
                      <a:pt x="1232" y="1911"/>
                    </a:moveTo>
                    <a:cubicBezTo>
                      <a:pt x="1244" y="1906"/>
                      <a:pt x="1235" y="1891"/>
                      <a:pt x="1234" y="1885"/>
                    </a:cubicBezTo>
                    <a:cubicBezTo>
                      <a:pt x="1232" y="1881"/>
                      <a:pt x="1232" y="1878"/>
                      <a:pt x="1235" y="1874"/>
                    </a:cubicBezTo>
                    <a:cubicBezTo>
                      <a:pt x="1230" y="1876"/>
                      <a:pt x="1221" y="1886"/>
                      <a:pt x="1219" y="1891"/>
                    </a:cubicBezTo>
                    <a:cubicBezTo>
                      <a:pt x="1216" y="1899"/>
                      <a:pt x="1218" y="1908"/>
                      <a:pt x="1228" y="1911"/>
                    </a:cubicBezTo>
                    <a:cubicBezTo>
                      <a:pt x="1225" y="1907"/>
                      <a:pt x="1225" y="1900"/>
                      <a:pt x="1227" y="1896"/>
                    </a:cubicBezTo>
                    <a:cubicBezTo>
                      <a:pt x="1227" y="1898"/>
                      <a:pt x="1228" y="1906"/>
                      <a:pt x="1232" y="1911"/>
                    </a:cubicBezTo>
                    <a:close/>
                    <a:moveTo>
                      <a:pt x="1188" y="1972"/>
                    </a:moveTo>
                    <a:cubicBezTo>
                      <a:pt x="1185" y="1971"/>
                      <a:pt x="1182" y="1973"/>
                      <a:pt x="1181" y="1976"/>
                    </a:cubicBezTo>
                    <a:cubicBezTo>
                      <a:pt x="1180" y="1979"/>
                      <a:pt x="1182" y="1982"/>
                      <a:pt x="1185" y="1983"/>
                    </a:cubicBezTo>
                    <a:cubicBezTo>
                      <a:pt x="1188" y="1983"/>
                      <a:pt x="1191" y="1982"/>
                      <a:pt x="1192" y="1978"/>
                    </a:cubicBezTo>
                    <a:cubicBezTo>
                      <a:pt x="1193" y="1975"/>
                      <a:pt x="1191" y="1972"/>
                      <a:pt x="1188" y="1972"/>
                    </a:cubicBezTo>
                    <a:close/>
                    <a:moveTo>
                      <a:pt x="1186" y="1955"/>
                    </a:moveTo>
                    <a:cubicBezTo>
                      <a:pt x="1182" y="1954"/>
                      <a:pt x="1178" y="1956"/>
                      <a:pt x="1178" y="1960"/>
                    </a:cubicBezTo>
                    <a:cubicBezTo>
                      <a:pt x="1177" y="1964"/>
                      <a:pt x="1179" y="1968"/>
                      <a:pt x="1183" y="1968"/>
                    </a:cubicBezTo>
                    <a:cubicBezTo>
                      <a:pt x="1187" y="1969"/>
                      <a:pt x="1190" y="1967"/>
                      <a:pt x="1191" y="1963"/>
                    </a:cubicBezTo>
                    <a:cubicBezTo>
                      <a:pt x="1192" y="1959"/>
                      <a:pt x="1190" y="1956"/>
                      <a:pt x="1186" y="1955"/>
                    </a:cubicBezTo>
                    <a:close/>
                    <a:moveTo>
                      <a:pt x="1188" y="1933"/>
                    </a:moveTo>
                    <a:cubicBezTo>
                      <a:pt x="1183" y="1932"/>
                      <a:pt x="1178" y="1935"/>
                      <a:pt x="1177" y="1940"/>
                    </a:cubicBezTo>
                    <a:cubicBezTo>
                      <a:pt x="1176" y="1945"/>
                      <a:pt x="1179" y="1950"/>
                      <a:pt x="1184" y="1951"/>
                    </a:cubicBezTo>
                    <a:cubicBezTo>
                      <a:pt x="1189" y="1953"/>
                      <a:pt x="1194" y="1949"/>
                      <a:pt x="1195" y="1944"/>
                    </a:cubicBezTo>
                    <a:cubicBezTo>
                      <a:pt x="1196" y="1939"/>
                      <a:pt x="1193" y="1934"/>
                      <a:pt x="1188" y="1933"/>
                    </a:cubicBezTo>
                    <a:close/>
                    <a:moveTo>
                      <a:pt x="1203" y="1839"/>
                    </a:moveTo>
                    <a:cubicBezTo>
                      <a:pt x="1208" y="1839"/>
                      <a:pt x="1213" y="1843"/>
                      <a:pt x="1214" y="1848"/>
                    </a:cubicBezTo>
                    <a:cubicBezTo>
                      <a:pt x="1214" y="1854"/>
                      <a:pt x="1210" y="1859"/>
                      <a:pt x="1204" y="1859"/>
                    </a:cubicBezTo>
                    <a:cubicBezTo>
                      <a:pt x="1199" y="1860"/>
                      <a:pt x="1194" y="1856"/>
                      <a:pt x="1193" y="1850"/>
                    </a:cubicBezTo>
                    <a:cubicBezTo>
                      <a:pt x="1193" y="1844"/>
                      <a:pt x="1197" y="1839"/>
                      <a:pt x="1203" y="1839"/>
                    </a:cubicBezTo>
                    <a:close/>
                    <a:moveTo>
                      <a:pt x="1214" y="1827"/>
                    </a:moveTo>
                    <a:cubicBezTo>
                      <a:pt x="1218" y="1827"/>
                      <a:pt x="1221" y="1829"/>
                      <a:pt x="1221" y="1833"/>
                    </a:cubicBezTo>
                    <a:cubicBezTo>
                      <a:pt x="1222" y="1837"/>
                      <a:pt x="1219" y="1840"/>
                      <a:pt x="1215" y="1840"/>
                    </a:cubicBezTo>
                    <a:cubicBezTo>
                      <a:pt x="1211" y="1841"/>
                      <a:pt x="1208" y="1838"/>
                      <a:pt x="1208" y="1834"/>
                    </a:cubicBezTo>
                    <a:cubicBezTo>
                      <a:pt x="1208" y="1831"/>
                      <a:pt x="1210" y="1827"/>
                      <a:pt x="1214" y="1827"/>
                    </a:cubicBezTo>
                    <a:close/>
                    <a:moveTo>
                      <a:pt x="1383" y="1875"/>
                    </a:moveTo>
                    <a:cubicBezTo>
                      <a:pt x="1396" y="1881"/>
                      <a:pt x="1411" y="1884"/>
                      <a:pt x="1424" y="1880"/>
                    </a:cubicBezTo>
                    <a:cubicBezTo>
                      <a:pt x="1438" y="1876"/>
                      <a:pt x="1448" y="1865"/>
                      <a:pt x="1450" y="1851"/>
                    </a:cubicBezTo>
                    <a:cubicBezTo>
                      <a:pt x="1451" y="1844"/>
                      <a:pt x="1450" y="1835"/>
                      <a:pt x="1446" y="1828"/>
                    </a:cubicBezTo>
                    <a:cubicBezTo>
                      <a:pt x="1441" y="1820"/>
                      <a:pt x="1437" y="1815"/>
                      <a:pt x="1429" y="1810"/>
                    </a:cubicBezTo>
                    <a:cubicBezTo>
                      <a:pt x="1421" y="1806"/>
                      <a:pt x="1415" y="1803"/>
                      <a:pt x="1406" y="1802"/>
                    </a:cubicBezTo>
                    <a:cubicBezTo>
                      <a:pt x="1402" y="1802"/>
                      <a:pt x="1399" y="1801"/>
                      <a:pt x="1395" y="1802"/>
                    </a:cubicBezTo>
                    <a:cubicBezTo>
                      <a:pt x="1385" y="1802"/>
                      <a:pt x="1377" y="1804"/>
                      <a:pt x="1367" y="1808"/>
                    </a:cubicBezTo>
                    <a:cubicBezTo>
                      <a:pt x="1353" y="1814"/>
                      <a:pt x="1344" y="1821"/>
                      <a:pt x="1335" y="1833"/>
                    </a:cubicBezTo>
                    <a:cubicBezTo>
                      <a:pt x="1335" y="1833"/>
                      <a:pt x="1334" y="1834"/>
                      <a:pt x="1334" y="1835"/>
                    </a:cubicBezTo>
                    <a:cubicBezTo>
                      <a:pt x="1334" y="1825"/>
                      <a:pt x="1331" y="1814"/>
                      <a:pt x="1326" y="1805"/>
                    </a:cubicBezTo>
                    <a:cubicBezTo>
                      <a:pt x="1320" y="1794"/>
                      <a:pt x="1310" y="1786"/>
                      <a:pt x="1297" y="1783"/>
                    </a:cubicBezTo>
                    <a:cubicBezTo>
                      <a:pt x="1293" y="1782"/>
                      <a:pt x="1287" y="1782"/>
                      <a:pt x="1281" y="1784"/>
                    </a:cubicBezTo>
                    <a:cubicBezTo>
                      <a:pt x="1287" y="1783"/>
                      <a:pt x="1292" y="1784"/>
                      <a:pt x="1297" y="1785"/>
                    </a:cubicBezTo>
                    <a:cubicBezTo>
                      <a:pt x="1309" y="1788"/>
                      <a:pt x="1317" y="1796"/>
                      <a:pt x="1323" y="1807"/>
                    </a:cubicBezTo>
                    <a:cubicBezTo>
                      <a:pt x="1327" y="1815"/>
                      <a:pt x="1329" y="1822"/>
                      <a:pt x="1329" y="1830"/>
                    </a:cubicBezTo>
                    <a:cubicBezTo>
                      <a:pt x="1329" y="1845"/>
                      <a:pt x="1325" y="1856"/>
                      <a:pt x="1324" y="1871"/>
                    </a:cubicBezTo>
                    <a:cubicBezTo>
                      <a:pt x="1324" y="1872"/>
                      <a:pt x="1324" y="1872"/>
                      <a:pt x="1324" y="1872"/>
                    </a:cubicBezTo>
                    <a:cubicBezTo>
                      <a:pt x="1324" y="1880"/>
                      <a:pt x="1324" y="1887"/>
                      <a:pt x="1326" y="1895"/>
                    </a:cubicBezTo>
                    <a:cubicBezTo>
                      <a:pt x="1326" y="1897"/>
                      <a:pt x="1331" y="1916"/>
                      <a:pt x="1334" y="1916"/>
                    </a:cubicBezTo>
                    <a:cubicBezTo>
                      <a:pt x="1335" y="1915"/>
                      <a:pt x="1332" y="1903"/>
                      <a:pt x="1332" y="1901"/>
                    </a:cubicBezTo>
                    <a:cubicBezTo>
                      <a:pt x="1330" y="1891"/>
                      <a:pt x="1329" y="1882"/>
                      <a:pt x="1329" y="1872"/>
                    </a:cubicBezTo>
                    <a:cubicBezTo>
                      <a:pt x="1329" y="1872"/>
                      <a:pt x="1329" y="1871"/>
                      <a:pt x="1329" y="1871"/>
                    </a:cubicBezTo>
                    <a:cubicBezTo>
                      <a:pt x="1329" y="1857"/>
                      <a:pt x="1332" y="1847"/>
                      <a:pt x="1339" y="1835"/>
                    </a:cubicBezTo>
                    <a:cubicBezTo>
                      <a:pt x="1348" y="1822"/>
                      <a:pt x="1362" y="1811"/>
                      <a:pt x="1378" y="1810"/>
                    </a:cubicBezTo>
                    <a:cubicBezTo>
                      <a:pt x="1387" y="1809"/>
                      <a:pt x="1400" y="1815"/>
                      <a:pt x="1401" y="1825"/>
                    </a:cubicBezTo>
                    <a:cubicBezTo>
                      <a:pt x="1401" y="1829"/>
                      <a:pt x="1399" y="1832"/>
                      <a:pt x="1396" y="1833"/>
                    </a:cubicBezTo>
                    <a:cubicBezTo>
                      <a:pt x="1393" y="1834"/>
                      <a:pt x="1390" y="1833"/>
                      <a:pt x="1388" y="1831"/>
                    </a:cubicBezTo>
                    <a:cubicBezTo>
                      <a:pt x="1387" y="1828"/>
                      <a:pt x="1387" y="1826"/>
                      <a:pt x="1387" y="1824"/>
                    </a:cubicBezTo>
                    <a:cubicBezTo>
                      <a:pt x="1388" y="1822"/>
                      <a:pt x="1392" y="1821"/>
                      <a:pt x="1394" y="1823"/>
                    </a:cubicBezTo>
                    <a:cubicBezTo>
                      <a:pt x="1395" y="1824"/>
                      <a:pt x="1396" y="1826"/>
                      <a:pt x="1395" y="1827"/>
                    </a:cubicBezTo>
                    <a:cubicBezTo>
                      <a:pt x="1397" y="1826"/>
                      <a:pt x="1398" y="1824"/>
                      <a:pt x="1397" y="1822"/>
                    </a:cubicBezTo>
                    <a:cubicBezTo>
                      <a:pt x="1395" y="1819"/>
                      <a:pt x="1392" y="1817"/>
                      <a:pt x="1388" y="1818"/>
                    </a:cubicBezTo>
                    <a:cubicBezTo>
                      <a:pt x="1383" y="1819"/>
                      <a:pt x="1379" y="1825"/>
                      <a:pt x="1381" y="1831"/>
                    </a:cubicBezTo>
                    <a:cubicBezTo>
                      <a:pt x="1382" y="1835"/>
                      <a:pt x="1384" y="1839"/>
                      <a:pt x="1388" y="1841"/>
                    </a:cubicBezTo>
                    <a:cubicBezTo>
                      <a:pt x="1392" y="1842"/>
                      <a:pt x="1396" y="1842"/>
                      <a:pt x="1400" y="1840"/>
                    </a:cubicBezTo>
                    <a:cubicBezTo>
                      <a:pt x="1405" y="1837"/>
                      <a:pt x="1408" y="1832"/>
                      <a:pt x="1408" y="1827"/>
                    </a:cubicBezTo>
                    <a:cubicBezTo>
                      <a:pt x="1407" y="1814"/>
                      <a:pt x="1394" y="1807"/>
                      <a:pt x="1382" y="1807"/>
                    </a:cubicBezTo>
                    <a:cubicBezTo>
                      <a:pt x="1378" y="1808"/>
                      <a:pt x="1374" y="1808"/>
                      <a:pt x="1371" y="1810"/>
                    </a:cubicBezTo>
                    <a:cubicBezTo>
                      <a:pt x="1382" y="1805"/>
                      <a:pt x="1393" y="1803"/>
                      <a:pt x="1406" y="1805"/>
                    </a:cubicBezTo>
                    <a:cubicBezTo>
                      <a:pt x="1414" y="1806"/>
                      <a:pt x="1421" y="1808"/>
                      <a:pt x="1428" y="1812"/>
                    </a:cubicBezTo>
                    <a:cubicBezTo>
                      <a:pt x="1435" y="1817"/>
                      <a:pt x="1440" y="1821"/>
                      <a:pt x="1445" y="1829"/>
                    </a:cubicBezTo>
                    <a:cubicBezTo>
                      <a:pt x="1447" y="1833"/>
                      <a:pt x="1448" y="1837"/>
                      <a:pt x="1449" y="1841"/>
                    </a:cubicBezTo>
                    <a:cubicBezTo>
                      <a:pt x="1449" y="1842"/>
                      <a:pt x="1449" y="1842"/>
                      <a:pt x="1449" y="1842"/>
                    </a:cubicBezTo>
                    <a:cubicBezTo>
                      <a:pt x="1445" y="1830"/>
                      <a:pt x="1431" y="1824"/>
                      <a:pt x="1420" y="1838"/>
                    </a:cubicBezTo>
                    <a:cubicBezTo>
                      <a:pt x="1412" y="1847"/>
                      <a:pt x="1414" y="1872"/>
                      <a:pt x="1383" y="1875"/>
                    </a:cubicBezTo>
                    <a:close/>
                    <a:moveTo>
                      <a:pt x="1297" y="1786"/>
                    </a:moveTo>
                    <a:cubicBezTo>
                      <a:pt x="1295" y="1801"/>
                      <a:pt x="1275" y="1796"/>
                      <a:pt x="1268" y="1796"/>
                    </a:cubicBezTo>
                    <a:cubicBezTo>
                      <a:pt x="1262" y="1795"/>
                      <a:pt x="1258" y="1796"/>
                      <a:pt x="1255" y="1800"/>
                    </a:cubicBezTo>
                    <a:cubicBezTo>
                      <a:pt x="1256" y="1794"/>
                      <a:pt x="1265" y="1781"/>
                      <a:pt x="1271" y="1777"/>
                    </a:cubicBezTo>
                    <a:cubicBezTo>
                      <a:pt x="1279" y="1771"/>
                      <a:pt x="1290" y="1771"/>
                      <a:pt x="1297" y="1781"/>
                    </a:cubicBezTo>
                    <a:cubicBezTo>
                      <a:pt x="1291" y="1780"/>
                      <a:pt x="1283" y="1781"/>
                      <a:pt x="1278" y="1785"/>
                    </a:cubicBezTo>
                    <a:cubicBezTo>
                      <a:pt x="1281" y="1784"/>
                      <a:pt x="1291" y="1783"/>
                      <a:pt x="1297" y="1786"/>
                    </a:cubicBezTo>
                    <a:close/>
                    <a:moveTo>
                      <a:pt x="1339" y="2088"/>
                    </a:moveTo>
                    <a:cubicBezTo>
                      <a:pt x="1319" y="2080"/>
                      <a:pt x="1309" y="2071"/>
                      <a:pt x="1292" y="2060"/>
                    </a:cubicBezTo>
                    <a:cubicBezTo>
                      <a:pt x="1284" y="2055"/>
                      <a:pt x="1275" y="2052"/>
                      <a:pt x="1265" y="2054"/>
                    </a:cubicBezTo>
                    <a:cubicBezTo>
                      <a:pt x="1257" y="2056"/>
                      <a:pt x="1250" y="2062"/>
                      <a:pt x="1248" y="2070"/>
                    </a:cubicBezTo>
                    <a:cubicBezTo>
                      <a:pt x="1246" y="2077"/>
                      <a:pt x="1248" y="2084"/>
                      <a:pt x="1254" y="2089"/>
                    </a:cubicBezTo>
                    <a:cubicBezTo>
                      <a:pt x="1257" y="2092"/>
                      <a:pt x="1262" y="2093"/>
                      <a:pt x="1266" y="2093"/>
                    </a:cubicBezTo>
                    <a:cubicBezTo>
                      <a:pt x="1272" y="2092"/>
                      <a:pt x="1278" y="2086"/>
                      <a:pt x="1276" y="2080"/>
                    </a:cubicBezTo>
                    <a:cubicBezTo>
                      <a:pt x="1275" y="2076"/>
                      <a:pt x="1272" y="2073"/>
                      <a:pt x="1267" y="2073"/>
                    </a:cubicBezTo>
                    <a:cubicBezTo>
                      <a:pt x="1263" y="2073"/>
                      <a:pt x="1259" y="2078"/>
                      <a:pt x="1259" y="2082"/>
                    </a:cubicBezTo>
                    <a:cubicBezTo>
                      <a:pt x="1260" y="2087"/>
                      <a:pt x="1264" y="2091"/>
                      <a:pt x="1269" y="2090"/>
                    </a:cubicBezTo>
                    <a:cubicBezTo>
                      <a:pt x="1270" y="2090"/>
                      <a:pt x="1271" y="2090"/>
                      <a:pt x="1272" y="2089"/>
                    </a:cubicBezTo>
                    <a:cubicBezTo>
                      <a:pt x="1270" y="2090"/>
                      <a:pt x="1268" y="2091"/>
                      <a:pt x="1266" y="2091"/>
                    </a:cubicBezTo>
                    <a:cubicBezTo>
                      <a:pt x="1262" y="2092"/>
                      <a:pt x="1258" y="2091"/>
                      <a:pt x="1255" y="2088"/>
                    </a:cubicBezTo>
                    <a:cubicBezTo>
                      <a:pt x="1251" y="2083"/>
                      <a:pt x="1249" y="2077"/>
                      <a:pt x="1251" y="2071"/>
                    </a:cubicBezTo>
                    <a:cubicBezTo>
                      <a:pt x="1253" y="2064"/>
                      <a:pt x="1259" y="2060"/>
                      <a:pt x="1266" y="2058"/>
                    </a:cubicBezTo>
                    <a:cubicBezTo>
                      <a:pt x="1275" y="2057"/>
                      <a:pt x="1282" y="2060"/>
                      <a:pt x="1290" y="2064"/>
                    </a:cubicBezTo>
                    <a:cubicBezTo>
                      <a:pt x="1307" y="2075"/>
                      <a:pt x="1317" y="2085"/>
                      <a:pt x="1337" y="2093"/>
                    </a:cubicBezTo>
                    <a:cubicBezTo>
                      <a:pt x="1356" y="2100"/>
                      <a:pt x="1375" y="2101"/>
                      <a:pt x="1394" y="2095"/>
                    </a:cubicBezTo>
                    <a:cubicBezTo>
                      <a:pt x="1412" y="2089"/>
                      <a:pt x="1424" y="2077"/>
                      <a:pt x="1426" y="2058"/>
                    </a:cubicBezTo>
                    <a:cubicBezTo>
                      <a:pt x="1428" y="2041"/>
                      <a:pt x="1420" y="2023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4" y="2015"/>
                      <a:pt x="1404" y="2015"/>
                      <a:pt x="1404" y="2015"/>
                    </a:cubicBezTo>
                    <a:cubicBezTo>
                      <a:pt x="1408" y="2022"/>
                      <a:pt x="1410" y="2033"/>
                      <a:pt x="1406" y="2042"/>
                    </a:cubicBezTo>
                    <a:cubicBezTo>
                      <a:pt x="1398" y="2057"/>
                      <a:pt x="1383" y="2061"/>
                      <a:pt x="1368" y="2055"/>
                    </a:cubicBezTo>
                    <a:cubicBezTo>
                      <a:pt x="1340" y="2043"/>
                      <a:pt x="1326" y="2077"/>
                      <a:pt x="1356" y="2090"/>
                    </a:cubicBezTo>
                    <a:cubicBezTo>
                      <a:pt x="1371" y="2096"/>
                      <a:pt x="1389" y="2090"/>
                      <a:pt x="1400" y="2082"/>
                    </a:cubicBezTo>
                    <a:cubicBezTo>
                      <a:pt x="1420" y="2065"/>
                      <a:pt x="1426" y="2030"/>
                      <a:pt x="1404" y="2015"/>
                    </a:cubicBezTo>
                    <a:cubicBezTo>
                      <a:pt x="1418" y="2024"/>
                      <a:pt x="1425" y="2041"/>
                      <a:pt x="1423" y="2058"/>
                    </a:cubicBezTo>
                    <a:cubicBezTo>
                      <a:pt x="1420" y="2075"/>
                      <a:pt x="1409" y="2085"/>
                      <a:pt x="1393" y="2091"/>
                    </a:cubicBezTo>
                    <a:cubicBezTo>
                      <a:pt x="1375" y="2096"/>
                      <a:pt x="1356" y="2095"/>
                      <a:pt x="1339" y="2088"/>
                    </a:cubicBezTo>
                    <a:close/>
                    <a:moveTo>
                      <a:pt x="1338" y="1925"/>
                    </a:moveTo>
                    <a:cubicBezTo>
                      <a:pt x="1343" y="1891"/>
                      <a:pt x="1368" y="1876"/>
                      <a:pt x="1375" y="1862"/>
                    </a:cubicBezTo>
                    <a:cubicBezTo>
                      <a:pt x="1384" y="1845"/>
                      <a:pt x="1365" y="1836"/>
                      <a:pt x="1352" y="1851"/>
                    </a:cubicBezTo>
                    <a:cubicBezTo>
                      <a:pt x="1338" y="1867"/>
                      <a:pt x="1334" y="1899"/>
                      <a:pt x="1338" y="1925"/>
                    </a:cubicBezTo>
                    <a:close/>
                    <a:moveTo>
                      <a:pt x="1348" y="1966"/>
                    </a:moveTo>
                    <a:cubicBezTo>
                      <a:pt x="1332" y="1964"/>
                      <a:pt x="1317" y="1969"/>
                      <a:pt x="1305" y="1979"/>
                    </a:cubicBezTo>
                    <a:cubicBezTo>
                      <a:pt x="1295" y="1987"/>
                      <a:pt x="1289" y="2001"/>
                      <a:pt x="1294" y="2013"/>
                    </a:cubicBezTo>
                    <a:cubicBezTo>
                      <a:pt x="1289" y="2016"/>
                      <a:pt x="1281" y="2010"/>
                      <a:pt x="1280" y="2002"/>
                    </a:cubicBezTo>
                    <a:cubicBezTo>
                      <a:pt x="1279" y="1993"/>
                      <a:pt x="1284" y="1981"/>
                      <a:pt x="1296" y="1978"/>
                    </a:cubicBezTo>
                    <a:cubicBezTo>
                      <a:pt x="1292" y="1968"/>
                      <a:pt x="1322" y="1953"/>
                      <a:pt x="1348" y="1966"/>
                    </a:cubicBezTo>
                    <a:close/>
                    <a:moveTo>
                      <a:pt x="1451" y="2060"/>
                    </a:moveTo>
                    <a:cubicBezTo>
                      <a:pt x="1458" y="2051"/>
                      <a:pt x="1464" y="2036"/>
                      <a:pt x="1465" y="2026"/>
                    </a:cubicBezTo>
                    <a:cubicBezTo>
                      <a:pt x="1466" y="2013"/>
                      <a:pt x="1460" y="1995"/>
                      <a:pt x="1448" y="1990"/>
                    </a:cubicBezTo>
                    <a:cubicBezTo>
                      <a:pt x="1453" y="1977"/>
                      <a:pt x="1449" y="1965"/>
                      <a:pt x="1445" y="1954"/>
                    </a:cubicBezTo>
                    <a:cubicBezTo>
                      <a:pt x="1440" y="1939"/>
                      <a:pt x="1436" y="1921"/>
                      <a:pt x="1448" y="1913"/>
                    </a:cubicBezTo>
                    <a:cubicBezTo>
                      <a:pt x="1431" y="1916"/>
                      <a:pt x="1422" y="1936"/>
                      <a:pt x="1422" y="1952"/>
                    </a:cubicBezTo>
                    <a:cubicBezTo>
                      <a:pt x="1422" y="1973"/>
                      <a:pt x="1432" y="1984"/>
                      <a:pt x="1444" y="2003"/>
                    </a:cubicBezTo>
                    <a:cubicBezTo>
                      <a:pt x="1451" y="2014"/>
                      <a:pt x="1457" y="2042"/>
                      <a:pt x="1451" y="2060"/>
                    </a:cubicBezTo>
                    <a:close/>
                    <a:moveTo>
                      <a:pt x="1357" y="1973"/>
                    </a:moveTo>
                    <a:cubicBezTo>
                      <a:pt x="1344" y="1968"/>
                      <a:pt x="1332" y="1986"/>
                      <a:pt x="1328" y="2000"/>
                    </a:cubicBezTo>
                    <a:cubicBezTo>
                      <a:pt x="1325" y="2015"/>
                      <a:pt x="1325" y="2033"/>
                      <a:pt x="1310" y="2043"/>
                    </a:cubicBezTo>
                    <a:cubicBezTo>
                      <a:pt x="1302" y="2048"/>
                      <a:pt x="1291" y="2048"/>
                      <a:pt x="1283" y="2043"/>
                    </a:cubicBezTo>
                    <a:cubicBezTo>
                      <a:pt x="1279" y="2040"/>
                      <a:pt x="1276" y="2034"/>
                      <a:pt x="1279" y="2029"/>
                    </a:cubicBezTo>
                    <a:cubicBezTo>
                      <a:pt x="1280" y="2033"/>
                      <a:pt x="1286" y="2038"/>
                      <a:pt x="1292" y="2037"/>
                    </a:cubicBezTo>
                    <a:cubicBezTo>
                      <a:pt x="1298" y="2036"/>
                      <a:pt x="1303" y="2029"/>
                      <a:pt x="1303" y="2023"/>
                    </a:cubicBezTo>
                    <a:cubicBezTo>
                      <a:pt x="1305" y="2009"/>
                      <a:pt x="1304" y="1995"/>
                      <a:pt x="1311" y="1983"/>
                    </a:cubicBezTo>
                    <a:cubicBezTo>
                      <a:pt x="1319" y="1969"/>
                      <a:pt x="1340" y="1961"/>
                      <a:pt x="1357" y="1973"/>
                    </a:cubicBezTo>
                    <a:close/>
                    <a:moveTo>
                      <a:pt x="1283" y="1857"/>
                    </a:moveTo>
                    <a:cubicBezTo>
                      <a:pt x="1284" y="1840"/>
                      <a:pt x="1270" y="1819"/>
                      <a:pt x="1255" y="1812"/>
                    </a:cubicBezTo>
                    <a:cubicBezTo>
                      <a:pt x="1239" y="1805"/>
                      <a:pt x="1228" y="1817"/>
                      <a:pt x="1244" y="1828"/>
                    </a:cubicBezTo>
                    <a:cubicBezTo>
                      <a:pt x="1256" y="1837"/>
                      <a:pt x="1278" y="1843"/>
                      <a:pt x="1283" y="1857"/>
                    </a:cubicBezTo>
                    <a:close/>
                    <a:moveTo>
                      <a:pt x="1282" y="1881"/>
                    </a:moveTo>
                    <a:cubicBezTo>
                      <a:pt x="1282" y="1885"/>
                      <a:pt x="1283" y="1888"/>
                      <a:pt x="1285" y="1890"/>
                    </a:cubicBezTo>
                    <a:cubicBezTo>
                      <a:pt x="1287" y="1893"/>
                      <a:pt x="1292" y="1894"/>
                      <a:pt x="1297" y="1892"/>
                    </a:cubicBezTo>
                    <a:cubicBezTo>
                      <a:pt x="1302" y="1890"/>
                      <a:pt x="1304" y="1884"/>
                      <a:pt x="1303" y="1880"/>
                    </a:cubicBezTo>
                    <a:cubicBezTo>
                      <a:pt x="1302" y="1872"/>
                      <a:pt x="1295" y="1873"/>
                      <a:pt x="1290" y="1870"/>
                    </a:cubicBezTo>
                    <a:cubicBezTo>
                      <a:pt x="1286" y="1867"/>
                      <a:pt x="1285" y="1859"/>
                      <a:pt x="1288" y="1852"/>
                    </a:cubicBezTo>
                    <a:cubicBezTo>
                      <a:pt x="1291" y="1844"/>
                      <a:pt x="1299" y="1839"/>
                      <a:pt x="1308" y="1840"/>
                    </a:cubicBezTo>
                    <a:cubicBezTo>
                      <a:pt x="1313" y="1841"/>
                      <a:pt x="1317" y="1844"/>
                      <a:pt x="1317" y="1850"/>
                    </a:cubicBezTo>
                    <a:cubicBezTo>
                      <a:pt x="1313" y="1846"/>
                      <a:pt x="1305" y="1848"/>
                      <a:pt x="1305" y="1855"/>
                    </a:cubicBezTo>
                    <a:cubicBezTo>
                      <a:pt x="1305" y="1859"/>
                      <a:pt x="1308" y="1866"/>
                      <a:pt x="1312" y="1874"/>
                    </a:cubicBezTo>
                    <a:cubicBezTo>
                      <a:pt x="1315" y="1881"/>
                      <a:pt x="1317" y="1889"/>
                      <a:pt x="1316" y="1896"/>
                    </a:cubicBezTo>
                    <a:cubicBezTo>
                      <a:pt x="1313" y="1910"/>
                      <a:pt x="1296" y="1918"/>
                      <a:pt x="1284" y="1912"/>
                    </a:cubicBezTo>
                    <a:cubicBezTo>
                      <a:pt x="1276" y="1909"/>
                      <a:pt x="1272" y="1903"/>
                      <a:pt x="1270" y="1896"/>
                    </a:cubicBezTo>
                    <a:cubicBezTo>
                      <a:pt x="1267" y="1889"/>
                      <a:pt x="1264" y="1869"/>
                      <a:pt x="1256" y="1864"/>
                    </a:cubicBezTo>
                    <a:cubicBezTo>
                      <a:pt x="1250" y="1860"/>
                      <a:pt x="1244" y="1863"/>
                      <a:pt x="1243" y="1867"/>
                    </a:cubicBezTo>
                    <a:cubicBezTo>
                      <a:pt x="1238" y="1864"/>
                      <a:pt x="1241" y="1855"/>
                      <a:pt x="1246" y="1851"/>
                    </a:cubicBezTo>
                    <a:cubicBezTo>
                      <a:pt x="1256" y="1844"/>
                      <a:pt x="1273" y="1848"/>
                      <a:pt x="1280" y="1862"/>
                    </a:cubicBezTo>
                    <a:cubicBezTo>
                      <a:pt x="1283" y="1867"/>
                      <a:pt x="1282" y="1873"/>
                      <a:pt x="1282" y="1881"/>
                    </a:cubicBezTo>
                    <a:close/>
                    <a:moveTo>
                      <a:pt x="1284" y="1882"/>
                    </a:moveTo>
                    <a:cubicBezTo>
                      <a:pt x="1284" y="1887"/>
                      <a:pt x="1287" y="1891"/>
                      <a:pt x="1293" y="1891"/>
                    </a:cubicBezTo>
                    <a:cubicBezTo>
                      <a:pt x="1301" y="1891"/>
                      <a:pt x="1303" y="1880"/>
                      <a:pt x="1298" y="1875"/>
                    </a:cubicBezTo>
                    <a:cubicBezTo>
                      <a:pt x="1293" y="1872"/>
                      <a:pt x="1289" y="1873"/>
                      <a:pt x="1285" y="1866"/>
                    </a:cubicBezTo>
                    <a:cubicBezTo>
                      <a:pt x="1287" y="1874"/>
                      <a:pt x="1284" y="1876"/>
                      <a:pt x="1284" y="1882"/>
                    </a:cubicBezTo>
                    <a:close/>
                    <a:moveTo>
                      <a:pt x="1298" y="1917"/>
                    </a:moveTo>
                    <a:cubicBezTo>
                      <a:pt x="1306" y="1917"/>
                      <a:pt x="1313" y="1910"/>
                      <a:pt x="1316" y="1904"/>
                    </a:cubicBezTo>
                    <a:cubicBezTo>
                      <a:pt x="1324" y="1905"/>
                      <a:pt x="1327" y="1923"/>
                      <a:pt x="1315" y="1928"/>
                    </a:cubicBezTo>
                    <a:cubicBezTo>
                      <a:pt x="1307" y="1931"/>
                      <a:pt x="1297" y="1925"/>
                      <a:pt x="1298" y="1917"/>
                    </a:cubicBezTo>
                    <a:close/>
                    <a:moveTo>
                      <a:pt x="1564" y="1919"/>
                    </a:moveTo>
                    <a:cubicBezTo>
                      <a:pt x="1541" y="1929"/>
                      <a:pt x="1544" y="1954"/>
                      <a:pt x="1547" y="1966"/>
                    </a:cubicBezTo>
                    <a:cubicBezTo>
                      <a:pt x="1551" y="1979"/>
                      <a:pt x="1559" y="1994"/>
                      <a:pt x="1551" y="2008"/>
                    </a:cubicBezTo>
                    <a:cubicBezTo>
                      <a:pt x="1547" y="2015"/>
                      <a:pt x="1539" y="2021"/>
                      <a:pt x="1530" y="2020"/>
                    </a:cubicBezTo>
                    <a:cubicBezTo>
                      <a:pt x="1525" y="2019"/>
                      <a:pt x="1521" y="2016"/>
                      <a:pt x="1521" y="2010"/>
                    </a:cubicBezTo>
                    <a:cubicBezTo>
                      <a:pt x="1523" y="2014"/>
                      <a:pt x="1530" y="2015"/>
                      <a:pt x="1535" y="2011"/>
                    </a:cubicBezTo>
                    <a:cubicBezTo>
                      <a:pt x="1539" y="2008"/>
                      <a:pt x="1540" y="2001"/>
                      <a:pt x="1537" y="1995"/>
                    </a:cubicBezTo>
                    <a:cubicBezTo>
                      <a:pt x="1531" y="1980"/>
                      <a:pt x="1527" y="1964"/>
                      <a:pt x="1530" y="1951"/>
                    </a:cubicBezTo>
                    <a:cubicBezTo>
                      <a:pt x="1532" y="1936"/>
                      <a:pt x="1545" y="1920"/>
                      <a:pt x="1564" y="1919"/>
                    </a:cubicBezTo>
                    <a:close/>
                    <a:moveTo>
                      <a:pt x="1601" y="2162"/>
                    </a:moveTo>
                    <a:cubicBezTo>
                      <a:pt x="1602" y="2165"/>
                      <a:pt x="1602" y="2167"/>
                      <a:pt x="1601" y="2169"/>
                    </a:cubicBezTo>
                    <a:cubicBezTo>
                      <a:pt x="1599" y="2172"/>
                      <a:pt x="1596" y="2174"/>
                      <a:pt x="1592" y="2173"/>
                    </a:cubicBezTo>
                    <a:cubicBezTo>
                      <a:pt x="1588" y="2172"/>
                      <a:pt x="1586" y="2168"/>
                      <a:pt x="1586" y="2165"/>
                    </a:cubicBezTo>
                    <a:cubicBezTo>
                      <a:pt x="1585" y="2159"/>
                      <a:pt x="1591" y="2158"/>
                      <a:pt x="1593" y="2156"/>
                    </a:cubicBezTo>
                    <a:cubicBezTo>
                      <a:pt x="1596" y="2152"/>
                      <a:pt x="1596" y="2147"/>
                      <a:pt x="1592" y="2142"/>
                    </a:cubicBezTo>
                    <a:cubicBezTo>
                      <a:pt x="1588" y="2137"/>
                      <a:pt x="1582" y="2134"/>
                      <a:pt x="1576" y="2137"/>
                    </a:cubicBezTo>
                    <a:cubicBezTo>
                      <a:pt x="1573" y="2138"/>
                      <a:pt x="1569" y="2141"/>
                      <a:pt x="1571" y="2145"/>
                    </a:cubicBezTo>
                    <a:cubicBezTo>
                      <a:pt x="1573" y="2142"/>
                      <a:pt x="1579" y="2142"/>
                      <a:pt x="1580" y="2147"/>
                    </a:cubicBezTo>
                    <a:cubicBezTo>
                      <a:pt x="1581" y="2150"/>
                      <a:pt x="1579" y="2156"/>
                      <a:pt x="1578" y="2162"/>
                    </a:cubicBezTo>
                    <a:cubicBezTo>
                      <a:pt x="1577" y="2168"/>
                      <a:pt x="1577" y="2174"/>
                      <a:pt x="1579" y="2179"/>
                    </a:cubicBezTo>
                    <a:cubicBezTo>
                      <a:pt x="1584" y="2189"/>
                      <a:pt x="1597" y="2192"/>
                      <a:pt x="1605" y="2185"/>
                    </a:cubicBezTo>
                    <a:cubicBezTo>
                      <a:pt x="1610" y="2182"/>
                      <a:pt x="1612" y="2177"/>
                      <a:pt x="1612" y="2172"/>
                    </a:cubicBezTo>
                    <a:cubicBezTo>
                      <a:pt x="1614" y="2166"/>
                      <a:pt x="1612" y="2151"/>
                      <a:pt x="1617" y="2146"/>
                    </a:cubicBezTo>
                    <a:cubicBezTo>
                      <a:pt x="1621" y="2142"/>
                      <a:pt x="1626" y="2143"/>
                      <a:pt x="1627" y="2146"/>
                    </a:cubicBezTo>
                    <a:cubicBezTo>
                      <a:pt x="1630" y="2143"/>
                      <a:pt x="1627" y="2137"/>
                      <a:pt x="1623" y="2135"/>
                    </a:cubicBezTo>
                    <a:cubicBezTo>
                      <a:pt x="1614" y="2132"/>
                      <a:pt x="1603" y="2137"/>
                      <a:pt x="1600" y="2148"/>
                    </a:cubicBezTo>
                    <a:cubicBezTo>
                      <a:pt x="1598" y="2152"/>
                      <a:pt x="1600" y="2157"/>
                      <a:pt x="1601" y="2162"/>
                    </a:cubicBezTo>
                    <a:close/>
                    <a:moveTo>
                      <a:pt x="1502" y="2284"/>
                    </a:moveTo>
                    <a:cubicBezTo>
                      <a:pt x="1501" y="2267"/>
                      <a:pt x="1489" y="2259"/>
                      <a:pt x="1486" y="2254"/>
                    </a:cubicBezTo>
                    <a:cubicBezTo>
                      <a:pt x="1483" y="2247"/>
                      <a:pt x="1490" y="2243"/>
                      <a:pt x="1495" y="2249"/>
                    </a:cubicBezTo>
                    <a:cubicBezTo>
                      <a:pt x="1501" y="2255"/>
                      <a:pt x="1506" y="2270"/>
                      <a:pt x="1502" y="2284"/>
                    </a:cubicBezTo>
                    <a:close/>
                    <a:moveTo>
                      <a:pt x="1482" y="2221"/>
                    </a:moveTo>
                    <a:cubicBezTo>
                      <a:pt x="1484" y="2221"/>
                      <a:pt x="1485" y="2222"/>
                      <a:pt x="1486" y="2223"/>
                    </a:cubicBezTo>
                    <a:cubicBezTo>
                      <a:pt x="1486" y="2224"/>
                      <a:pt x="1486" y="2227"/>
                      <a:pt x="1485" y="2228"/>
                    </a:cubicBezTo>
                    <a:cubicBezTo>
                      <a:pt x="1483" y="2230"/>
                      <a:pt x="1481" y="2230"/>
                      <a:pt x="1479" y="2229"/>
                    </a:cubicBezTo>
                    <a:cubicBezTo>
                      <a:pt x="1476" y="2228"/>
                      <a:pt x="1477" y="2225"/>
                      <a:pt x="1476" y="2223"/>
                    </a:cubicBezTo>
                    <a:cubicBezTo>
                      <a:pt x="1476" y="2220"/>
                      <a:pt x="1473" y="2219"/>
                      <a:pt x="1469" y="2220"/>
                    </a:cubicBezTo>
                    <a:cubicBezTo>
                      <a:pt x="1466" y="2220"/>
                      <a:pt x="1463" y="2222"/>
                      <a:pt x="1462" y="2226"/>
                    </a:cubicBezTo>
                    <a:cubicBezTo>
                      <a:pt x="1462" y="2229"/>
                      <a:pt x="1462" y="2231"/>
                      <a:pt x="1465" y="2231"/>
                    </a:cubicBezTo>
                    <a:cubicBezTo>
                      <a:pt x="1464" y="2229"/>
                      <a:pt x="1465" y="2226"/>
                      <a:pt x="1468" y="2227"/>
                    </a:cubicBezTo>
                    <a:cubicBezTo>
                      <a:pt x="1470" y="2227"/>
                      <a:pt x="1473" y="2230"/>
                      <a:pt x="1475" y="2232"/>
                    </a:cubicBezTo>
                    <a:cubicBezTo>
                      <a:pt x="1478" y="2235"/>
                      <a:pt x="1481" y="2236"/>
                      <a:pt x="1484" y="2237"/>
                    </a:cubicBezTo>
                    <a:cubicBezTo>
                      <a:pt x="1491" y="2237"/>
                      <a:pt x="1496" y="2231"/>
                      <a:pt x="1495" y="2225"/>
                    </a:cubicBezTo>
                    <a:cubicBezTo>
                      <a:pt x="1495" y="2222"/>
                      <a:pt x="1493" y="2219"/>
                      <a:pt x="1490" y="2217"/>
                    </a:cubicBezTo>
                    <a:cubicBezTo>
                      <a:pt x="1487" y="2215"/>
                      <a:pt x="1479" y="2212"/>
                      <a:pt x="1478" y="2208"/>
                    </a:cubicBezTo>
                    <a:cubicBezTo>
                      <a:pt x="1477" y="2205"/>
                      <a:pt x="1479" y="2203"/>
                      <a:pt x="1481" y="2203"/>
                    </a:cubicBezTo>
                    <a:cubicBezTo>
                      <a:pt x="1480" y="2200"/>
                      <a:pt x="1476" y="2200"/>
                      <a:pt x="1474" y="2202"/>
                    </a:cubicBezTo>
                    <a:cubicBezTo>
                      <a:pt x="1470" y="2205"/>
                      <a:pt x="1470" y="2213"/>
                      <a:pt x="1474" y="2217"/>
                    </a:cubicBezTo>
                    <a:cubicBezTo>
                      <a:pt x="1476" y="2219"/>
                      <a:pt x="1479" y="2220"/>
                      <a:pt x="1482" y="2221"/>
                    </a:cubicBezTo>
                    <a:close/>
                    <a:moveTo>
                      <a:pt x="1482" y="2222"/>
                    </a:moveTo>
                    <a:cubicBezTo>
                      <a:pt x="1485" y="2222"/>
                      <a:pt x="1486" y="2224"/>
                      <a:pt x="1485" y="2226"/>
                    </a:cubicBezTo>
                    <a:cubicBezTo>
                      <a:pt x="1484" y="2230"/>
                      <a:pt x="1479" y="2229"/>
                      <a:pt x="1478" y="2227"/>
                    </a:cubicBezTo>
                    <a:cubicBezTo>
                      <a:pt x="1477" y="2224"/>
                      <a:pt x="1478" y="2222"/>
                      <a:pt x="1475" y="2220"/>
                    </a:cubicBezTo>
                    <a:cubicBezTo>
                      <a:pt x="1479" y="2222"/>
                      <a:pt x="1480" y="2221"/>
                      <a:pt x="1482" y="2222"/>
                    </a:cubicBezTo>
                    <a:close/>
                    <a:moveTo>
                      <a:pt x="1495" y="2232"/>
                    </a:moveTo>
                    <a:cubicBezTo>
                      <a:pt x="1494" y="2235"/>
                      <a:pt x="1490" y="2237"/>
                      <a:pt x="1488" y="2238"/>
                    </a:cubicBezTo>
                    <a:cubicBezTo>
                      <a:pt x="1487" y="2241"/>
                      <a:pt x="1494" y="2245"/>
                      <a:pt x="1498" y="2240"/>
                    </a:cubicBezTo>
                    <a:cubicBezTo>
                      <a:pt x="1500" y="2237"/>
                      <a:pt x="1499" y="2232"/>
                      <a:pt x="1495" y="2232"/>
                    </a:cubicBezTo>
                    <a:close/>
                    <a:moveTo>
                      <a:pt x="1498" y="2241"/>
                    </a:moveTo>
                    <a:cubicBezTo>
                      <a:pt x="1498" y="2242"/>
                      <a:pt x="1497" y="2243"/>
                      <a:pt x="1497" y="2243"/>
                    </a:cubicBezTo>
                    <a:cubicBezTo>
                      <a:pt x="1502" y="2248"/>
                      <a:pt x="1506" y="2257"/>
                      <a:pt x="1507" y="2265"/>
                    </a:cubicBezTo>
                    <a:cubicBezTo>
                      <a:pt x="1508" y="2280"/>
                      <a:pt x="1498" y="2290"/>
                      <a:pt x="1498" y="2312"/>
                    </a:cubicBezTo>
                    <a:cubicBezTo>
                      <a:pt x="1497" y="2322"/>
                      <a:pt x="1500" y="2331"/>
                      <a:pt x="1502" y="2336"/>
                    </a:cubicBezTo>
                    <a:cubicBezTo>
                      <a:pt x="1509" y="2351"/>
                      <a:pt x="1522" y="2363"/>
                      <a:pt x="1524" y="2380"/>
                    </a:cubicBezTo>
                    <a:cubicBezTo>
                      <a:pt x="1521" y="2373"/>
                      <a:pt x="1512" y="2371"/>
                      <a:pt x="1507" y="2380"/>
                    </a:cubicBezTo>
                    <a:cubicBezTo>
                      <a:pt x="1504" y="2386"/>
                      <a:pt x="1507" y="2399"/>
                      <a:pt x="1490" y="2403"/>
                    </a:cubicBezTo>
                    <a:cubicBezTo>
                      <a:pt x="1499" y="2405"/>
                      <a:pt x="1508" y="2405"/>
                      <a:pt x="1515" y="2401"/>
                    </a:cubicBezTo>
                    <a:cubicBezTo>
                      <a:pt x="1520" y="2398"/>
                      <a:pt x="1523" y="2394"/>
                      <a:pt x="1525" y="2389"/>
                    </a:cubicBezTo>
                    <a:cubicBezTo>
                      <a:pt x="1531" y="2366"/>
                      <a:pt x="1502" y="2346"/>
                      <a:pt x="1502" y="2326"/>
                    </a:cubicBezTo>
                    <a:cubicBezTo>
                      <a:pt x="1502" y="2327"/>
                      <a:pt x="1502" y="2328"/>
                      <a:pt x="1502" y="2329"/>
                    </a:cubicBezTo>
                    <a:cubicBezTo>
                      <a:pt x="1506" y="2348"/>
                      <a:pt x="1527" y="2359"/>
                      <a:pt x="1545" y="2353"/>
                    </a:cubicBezTo>
                    <a:cubicBezTo>
                      <a:pt x="1554" y="2350"/>
                      <a:pt x="1562" y="2343"/>
                      <a:pt x="1566" y="2333"/>
                    </a:cubicBezTo>
                    <a:cubicBezTo>
                      <a:pt x="1569" y="2322"/>
                      <a:pt x="1568" y="2310"/>
                      <a:pt x="1560" y="2301"/>
                    </a:cubicBezTo>
                    <a:cubicBezTo>
                      <a:pt x="1552" y="2291"/>
                      <a:pt x="1541" y="2287"/>
                      <a:pt x="1530" y="2293"/>
                    </a:cubicBezTo>
                    <a:cubicBezTo>
                      <a:pt x="1523" y="2296"/>
                      <a:pt x="1519" y="2303"/>
                      <a:pt x="1520" y="2311"/>
                    </a:cubicBezTo>
                    <a:cubicBezTo>
                      <a:pt x="1521" y="2321"/>
                      <a:pt x="1528" y="2327"/>
                      <a:pt x="1536" y="2327"/>
                    </a:cubicBezTo>
                    <a:cubicBezTo>
                      <a:pt x="1545" y="2327"/>
                      <a:pt x="1552" y="2320"/>
                      <a:pt x="1550" y="2310"/>
                    </a:cubicBezTo>
                    <a:cubicBezTo>
                      <a:pt x="1551" y="2321"/>
                      <a:pt x="1543" y="2327"/>
                      <a:pt x="1535" y="2325"/>
                    </a:cubicBezTo>
                    <a:cubicBezTo>
                      <a:pt x="1528" y="2324"/>
                      <a:pt x="1523" y="2319"/>
                      <a:pt x="1522" y="2311"/>
                    </a:cubicBezTo>
                    <a:cubicBezTo>
                      <a:pt x="1522" y="2304"/>
                      <a:pt x="1525" y="2298"/>
                      <a:pt x="1531" y="2295"/>
                    </a:cubicBezTo>
                    <a:cubicBezTo>
                      <a:pt x="1541" y="2291"/>
                      <a:pt x="1551" y="2295"/>
                      <a:pt x="1558" y="2303"/>
                    </a:cubicBezTo>
                    <a:cubicBezTo>
                      <a:pt x="1564" y="2311"/>
                      <a:pt x="1566" y="2322"/>
                      <a:pt x="1562" y="2332"/>
                    </a:cubicBezTo>
                    <a:cubicBezTo>
                      <a:pt x="1559" y="2342"/>
                      <a:pt x="1551" y="2348"/>
                      <a:pt x="1542" y="2350"/>
                    </a:cubicBezTo>
                    <a:cubicBezTo>
                      <a:pt x="1526" y="2355"/>
                      <a:pt x="1508" y="2345"/>
                      <a:pt x="1504" y="2328"/>
                    </a:cubicBezTo>
                    <a:cubicBezTo>
                      <a:pt x="1501" y="2314"/>
                      <a:pt x="1506" y="2304"/>
                      <a:pt x="1516" y="2295"/>
                    </a:cubicBezTo>
                    <a:cubicBezTo>
                      <a:pt x="1533" y="2280"/>
                      <a:pt x="1559" y="2276"/>
                      <a:pt x="1574" y="2283"/>
                    </a:cubicBezTo>
                    <a:cubicBezTo>
                      <a:pt x="1583" y="2287"/>
                      <a:pt x="1589" y="2297"/>
                      <a:pt x="1583" y="2306"/>
                    </a:cubicBezTo>
                    <a:cubicBezTo>
                      <a:pt x="1579" y="2311"/>
                      <a:pt x="1574" y="2312"/>
                      <a:pt x="1568" y="2308"/>
                    </a:cubicBezTo>
                    <a:cubicBezTo>
                      <a:pt x="1570" y="2318"/>
                      <a:pt x="1586" y="2320"/>
                      <a:pt x="1595" y="2310"/>
                    </a:cubicBezTo>
                    <a:cubicBezTo>
                      <a:pt x="1604" y="2301"/>
                      <a:pt x="1605" y="2290"/>
                      <a:pt x="1601" y="2282"/>
                    </a:cubicBezTo>
                    <a:cubicBezTo>
                      <a:pt x="1595" y="2269"/>
                      <a:pt x="1580" y="2261"/>
                      <a:pt x="1563" y="2263"/>
                    </a:cubicBezTo>
                    <a:cubicBezTo>
                      <a:pt x="1546" y="2265"/>
                      <a:pt x="1529" y="2275"/>
                      <a:pt x="1517" y="2289"/>
                    </a:cubicBezTo>
                    <a:cubicBezTo>
                      <a:pt x="1518" y="2287"/>
                      <a:pt x="1520" y="2285"/>
                      <a:pt x="1521" y="2283"/>
                    </a:cubicBezTo>
                    <a:cubicBezTo>
                      <a:pt x="1542" y="2261"/>
                      <a:pt x="1569" y="2252"/>
                      <a:pt x="1599" y="2260"/>
                    </a:cubicBezTo>
                    <a:cubicBezTo>
                      <a:pt x="1621" y="2266"/>
                      <a:pt x="1635" y="2282"/>
                      <a:pt x="1640" y="2304"/>
                    </a:cubicBezTo>
                    <a:cubicBezTo>
                      <a:pt x="1642" y="2318"/>
                      <a:pt x="1640" y="2331"/>
                      <a:pt x="1635" y="2343"/>
                    </a:cubicBezTo>
                    <a:cubicBezTo>
                      <a:pt x="1631" y="2356"/>
                      <a:pt x="1622" y="2368"/>
                      <a:pt x="1612" y="2376"/>
                    </a:cubicBezTo>
                    <a:cubicBezTo>
                      <a:pt x="1607" y="2381"/>
                      <a:pt x="1602" y="2383"/>
                      <a:pt x="1595" y="2385"/>
                    </a:cubicBezTo>
                    <a:cubicBezTo>
                      <a:pt x="1584" y="2389"/>
                      <a:pt x="1571" y="2389"/>
                      <a:pt x="1560" y="2383"/>
                    </a:cubicBezTo>
                    <a:cubicBezTo>
                      <a:pt x="1551" y="2377"/>
                      <a:pt x="1547" y="2370"/>
                      <a:pt x="1546" y="2360"/>
                    </a:cubicBezTo>
                    <a:cubicBezTo>
                      <a:pt x="1535" y="2368"/>
                      <a:pt x="1540" y="2395"/>
                      <a:pt x="1563" y="2393"/>
                    </a:cubicBezTo>
                    <a:cubicBezTo>
                      <a:pt x="1570" y="2405"/>
                      <a:pt x="1592" y="2396"/>
                      <a:pt x="1604" y="2386"/>
                    </a:cubicBezTo>
                    <a:cubicBezTo>
                      <a:pt x="1589" y="2399"/>
                      <a:pt x="1562" y="2408"/>
                      <a:pt x="1549" y="2412"/>
                    </a:cubicBezTo>
                    <a:cubicBezTo>
                      <a:pt x="1550" y="2412"/>
                      <a:pt x="1550" y="2413"/>
                      <a:pt x="1550" y="2414"/>
                    </a:cubicBezTo>
                    <a:cubicBezTo>
                      <a:pt x="1555" y="2413"/>
                      <a:pt x="1562" y="2411"/>
                      <a:pt x="1570" y="2409"/>
                    </a:cubicBezTo>
                    <a:cubicBezTo>
                      <a:pt x="1562" y="2416"/>
                      <a:pt x="1558" y="2427"/>
                      <a:pt x="1560" y="2438"/>
                    </a:cubicBezTo>
                    <a:cubicBezTo>
                      <a:pt x="1565" y="2457"/>
                      <a:pt x="1586" y="2472"/>
                      <a:pt x="1587" y="2497"/>
                    </a:cubicBezTo>
                    <a:cubicBezTo>
                      <a:pt x="1594" y="2476"/>
                      <a:pt x="1581" y="2455"/>
                      <a:pt x="1578" y="2441"/>
                    </a:cubicBezTo>
                    <a:cubicBezTo>
                      <a:pt x="1570" y="2414"/>
                      <a:pt x="1581" y="2407"/>
                      <a:pt x="1597" y="2395"/>
                    </a:cubicBezTo>
                    <a:cubicBezTo>
                      <a:pt x="1595" y="2398"/>
                      <a:pt x="1593" y="2400"/>
                      <a:pt x="1592" y="2404"/>
                    </a:cubicBezTo>
                    <a:cubicBezTo>
                      <a:pt x="1582" y="2423"/>
                      <a:pt x="1583" y="2446"/>
                      <a:pt x="1596" y="2462"/>
                    </a:cubicBezTo>
                    <a:cubicBezTo>
                      <a:pt x="1606" y="2476"/>
                      <a:pt x="1622" y="2482"/>
                      <a:pt x="1638" y="2479"/>
                    </a:cubicBezTo>
                    <a:cubicBezTo>
                      <a:pt x="1660" y="2475"/>
                      <a:pt x="1675" y="2458"/>
                      <a:pt x="1678" y="2437"/>
                    </a:cubicBezTo>
                    <a:cubicBezTo>
                      <a:pt x="1679" y="2427"/>
                      <a:pt x="1677" y="2418"/>
                      <a:pt x="1672" y="2411"/>
                    </a:cubicBezTo>
                    <a:cubicBezTo>
                      <a:pt x="1662" y="2397"/>
                      <a:pt x="1648" y="2395"/>
                      <a:pt x="1633" y="2401"/>
                    </a:cubicBezTo>
                    <a:cubicBezTo>
                      <a:pt x="1650" y="2403"/>
                      <a:pt x="1649" y="2416"/>
                      <a:pt x="1653" y="2422"/>
                    </a:cubicBezTo>
                    <a:cubicBezTo>
                      <a:pt x="1662" y="2434"/>
                      <a:pt x="1675" y="2419"/>
                      <a:pt x="1667" y="2407"/>
                    </a:cubicBezTo>
                    <a:cubicBezTo>
                      <a:pt x="1666" y="2406"/>
                      <a:pt x="1665" y="2405"/>
                      <a:pt x="1664" y="2403"/>
                    </a:cubicBezTo>
                    <a:cubicBezTo>
                      <a:pt x="1674" y="2411"/>
                      <a:pt x="1679" y="2424"/>
                      <a:pt x="1677" y="2437"/>
                    </a:cubicBezTo>
                    <a:cubicBezTo>
                      <a:pt x="1673" y="2457"/>
                      <a:pt x="1658" y="2472"/>
                      <a:pt x="1638" y="2476"/>
                    </a:cubicBezTo>
                    <a:cubicBezTo>
                      <a:pt x="1623" y="2478"/>
                      <a:pt x="1608" y="2472"/>
                      <a:pt x="1599" y="2460"/>
                    </a:cubicBezTo>
                    <a:cubicBezTo>
                      <a:pt x="1588" y="2445"/>
                      <a:pt x="1587" y="2424"/>
                      <a:pt x="1596" y="2407"/>
                    </a:cubicBezTo>
                    <a:cubicBezTo>
                      <a:pt x="1599" y="2400"/>
                      <a:pt x="1604" y="2395"/>
                      <a:pt x="1609" y="2390"/>
                    </a:cubicBezTo>
                    <a:cubicBezTo>
                      <a:pt x="1606" y="2393"/>
                      <a:pt x="1604" y="2397"/>
                      <a:pt x="1602" y="2402"/>
                    </a:cubicBezTo>
                    <a:cubicBezTo>
                      <a:pt x="1598" y="2413"/>
                      <a:pt x="1602" y="2429"/>
                      <a:pt x="1614" y="2434"/>
                    </a:cubicBezTo>
                    <a:cubicBezTo>
                      <a:pt x="1620" y="2436"/>
                      <a:pt x="1626" y="2434"/>
                      <a:pt x="1630" y="2430"/>
                    </a:cubicBezTo>
                    <a:cubicBezTo>
                      <a:pt x="1633" y="2427"/>
                      <a:pt x="1635" y="2422"/>
                      <a:pt x="1634" y="2418"/>
                    </a:cubicBezTo>
                    <a:cubicBezTo>
                      <a:pt x="1634" y="2414"/>
                      <a:pt x="1631" y="2409"/>
                      <a:pt x="1627" y="2407"/>
                    </a:cubicBezTo>
                    <a:cubicBezTo>
                      <a:pt x="1621" y="2404"/>
                      <a:pt x="1614" y="2406"/>
                      <a:pt x="1611" y="2411"/>
                    </a:cubicBezTo>
                    <a:cubicBezTo>
                      <a:pt x="1609" y="2414"/>
                      <a:pt x="1610" y="2418"/>
                      <a:pt x="1612" y="2421"/>
                    </a:cubicBezTo>
                    <a:cubicBezTo>
                      <a:pt x="1614" y="2423"/>
                      <a:pt x="1617" y="2423"/>
                      <a:pt x="1618" y="2421"/>
                    </a:cubicBezTo>
                    <a:cubicBezTo>
                      <a:pt x="1617" y="2421"/>
                      <a:pt x="1615" y="2420"/>
                      <a:pt x="1614" y="2419"/>
                    </a:cubicBezTo>
                    <a:cubicBezTo>
                      <a:pt x="1613" y="2416"/>
                      <a:pt x="1615" y="2413"/>
                      <a:pt x="1618" y="2412"/>
                    </a:cubicBezTo>
                    <a:cubicBezTo>
                      <a:pt x="1620" y="2412"/>
                      <a:pt x="1622" y="2413"/>
                      <a:pt x="1624" y="2415"/>
                    </a:cubicBezTo>
                    <a:cubicBezTo>
                      <a:pt x="1626" y="2417"/>
                      <a:pt x="1626" y="2421"/>
                      <a:pt x="1624" y="2424"/>
                    </a:cubicBezTo>
                    <a:cubicBezTo>
                      <a:pt x="1622" y="2427"/>
                      <a:pt x="1618" y="2428"/>
                      <a:pt x="1615" y="2426"/>
                    </a:cubicBezTo>
                    <a:cubicBezTo>
                      <a:pt x="1604" y="2423"/>
                      <a:pt x="1602" y="2407"/>
                      <a:pt x="1606" y="2398"/>
                    </a:cubicBezTo>
                    <a:cubicBezTo>
                      <a:pt x="1610" y="2387"/>
                      <a:pt x="1620" y="2378"/>
                      <a:pt x="1627" y="2370"/>
                    </a:cubicBezTo>
                    <a:cubicBezTo>
                      <a:pt x="1634" y="2360"/>
                      <a:pt x="1641" y="2348"/>
                      <a:pt x="1643" y="2331"/>
                    </a:cubicBezTo>
                    <a:cubicBezTo>
                      <a:pt x="1643" y="2334"/>
                      <a:pt x="1643" y="2338"/>
                      <a:pt x="1644" y="2341"/>
                    </a:cubicBezTo>
                    <a:cubicBezTo>
                      <a:pt x="1648" y="2363"/>
                      <a:pt x="1662" y="2379"/>
                      <a:pt x="1685" y="2383"/>
                    </a:cubicBezTo>
                    <a:cubicBezTo>
                      <a:pt x="1705" y="2386"/>
                      <a:pt x="1726" y="2378"/>
                      <a:pt x="1738" y="2361"/>
                    </a:cubicBezTo>
                    <a:cubicBezTo>
                      <a:pt x="1749" y="2345"/>
                      <a:pt x="1751" y="2323"/>
                      <a:pt x="1741" y="2306"/>
                    </a:cubicBezTo>
                    <a:cubicBezTo>
                      <a:pt x="1731" y="2290"/>
                      <a:pt x="1714" y="2283"/>
                      <a:pt x="1699" y="2287"/>
                    </a:cubicBezTo>
                    <a:cubicBezTo>
                      <a:pt x="1689" y="2289"/>
                      <a:pt x="1681" y="2295"/>
                      <a:pt x="1676" y="2303"/>
                    </a:cubicBezTo>
                    <a:cubicBezTo>
                      <a:pt x="1674" y="2308"/>
                      <a:pt x="1673" y="2314"/>
                      <a:pt x="1673" y="2320"/>
                    </a:cubicBezTo>
                    <a:cubicBezTo>
                      <a:pt x="1675" y="2331"/>
                      <a:pt x="1682" y="2338"/>
                      <a:pt x="1692" y="2338"/>
                    </a:cubicBezTo>
                    <a:cubicBezTo>
                      <a:pt x="1703" y="2339"/>
                      <a:pt x="1713" y="2331"/>
                      <a:pt x="1714" y="2320"/>
                    </a:cubicBezTo>
                    <a:cubicBezTo>
                      <a:pt x="1714" y="2309"/>
                      <a:pt x="1706" y="2299"/>
                      <a:pt x="1695" y="2298"/>
                    </a:cubicBezTo>
                    <a:cubicBezTo>
                      <a:pt x="1685" y="2298"/>
                      <a:pt x="1677" y="2304"/>
                      <a:pt x="1674" y="2312"/>
                    </a:cubicBezTo>
                    <a:cubicBezTo>
                      <a:pt x="1676" y="2300"/>
                      <a:pt x="1687" y="2290"/>
                      <a:pt x="1700" y="2288"/>
                    </a:cubicBezTo>
                    <a:cubicBezTo>
                      <a:pt x="1715" y="2285"/>
                      <a:pt x="1730" y="2292"/>
                      <a:pt x="1739" y="2307"/>
                    </a:cubicBezTo>
                    <a:cubicBezTo>
                      <a:pt x="1748" y="2323"/>
                      <a:pt x="1745" y="2343"/>
                      <a:pt x="1735" y="2358"/>
                    </a:cubicBezTo>
                    <a:cubicBezTo>
                      <a:pt x="1724" y="2375"/>
                      <a:pt x="1705" y="2382"/>
                      <a:pt x="1685" y="2379"/>
                    </a:cubicBezTo>
                    <a:cubicBezTo>
                      <a:pt x="1666" y="2374"/>
                      <a:pt x="1653" y="2361"/>
                      <a:pt x="1650" y="2341"/>
                    </a:cubicBezTo>
                    <a:cubicBezTo>
                      <a:pt x="1647" y="2327"/>
                      <a:pt x="1649" y="2313"/>
                      <a:pt x="1644" y="2298"/>
                    </a:cubicBezTo>
                    <a:cubicBezTo>
                      <a:pt x="1638" y="2277"/>
                      <a:pt x="1623" y="2262"/>
                      <a:pt x="1601" y="2255"/>
                    </a:cubicBezTo>
                    <a:cubicBezTo>
                      <a:pt x="1569" y="2246"/>
                      <a:pt x="1538" y="2255"/>
                      <a:pt x="1517" y="2279"/>
                    </a:cubicBezTo>
                    <a:cubicBezTo>
                      <a:pt x="1507" y="2291"/>
                      <a:pt x="1501" y="2302"/>
                      <a:pt x="1500" y="2315"/>
                    </a:cubicBezTo>
                    <a:cubicBezTo>
                      <a:pt x="1500" y="2302"/>
                      <a:pt x="1504" y="2289"/>
                      <a:pt x="1511" y="2278"/>
                    </a:cubicBezTo>
                    <a:cubicBezTo>
                      <a:pt x="1520" y="2262"/>
                      <a:pt x="1537" y="2248"/>
                      <a:pt x="1552" y="2240"/>
                    </a:cubicBezTo>
                    <a:cubicBezTo>
                      <a:pt x="1559" y="2236"/>
                      <a:pt x="1564" y="2232"/>
                      <a:pt x="1569" y="2227"/>
                    </a:cubicBezTo>
                    <a:cubicBezTo>
                      <a:pt x="1571" y="2225"/>
                      <a:pt x="1572" y="2224"/>
                      <a:pt x="1573" y="2223"/>
                    </a:cubicBezTo>
                    <a:cubicBezTo>
                      <a:pt x="1575" y="2220"/>
                      <a:pt x="1577" y="2217"/>
                      <a:pt x="1579" y="2215"/>
                    </a:cubicBezTo>
                    <a:cubicBezTo>
                      <a:pt x="1580" y="2213"/>
                      <a:pt x="1584" y="2204"/>
                      <a:pt x="1583" y="2203"/>
                    </a:cubicBezTo>
                    <a:cubicBezTo>
                      <a:pt x="1582" y="2203"/>
                      <a:pt x="1579" y="2208"/>
                      <a:pt x="1578" y="2209"/>
                    </a:cubicBezTo>
                    <a:cubicBezTo>
                      <a:pt x="1576" y="2213"/>
                      <a:pt x="1573" y="2217"/>
                      <a:pt x="1570" y="2220"/>
                    </a:cubicBezTo>
                    <a:cubicBezTo>
                      <a:pt x="1569" y="2222"/>
                      <a:pt x="1568" y="2223"/>
                      <a:pt x="1567" y="2224"/>
                    </a:cubicBezTo>
                    <a:cubicBezTo>
                      <a:pt x="1562" y="2229"/>
                      <a:pt x="1557" y="2233"/>
                      <a:pt x="1551" y="2237"/>
                    </a:cubicBezTo>
                    <a:cubicBezTo>
                      <a:pt x="1551" y="2237"/>
                      <a:pt x="1550" y="2238"/>
                      <a:pt x="1549" y="2238"/>
                    </a:cubicBezTo>
                    <a:cubicBezTo>
                      <a:pt x="1550" y="2237"/>
                      <a:pt x="1552" y="2235"/>
                      <a:pt x="1553" y="2233"/>
                    </a:cubicBezTo>
                    <a:cubicBezTo>
                      <a:pt x="1557" y="2229"/>
                      <a:pt x="1560" y="2224"/>
                      <a:pt x="1563" y="2218"/>
                    </a:cubicBezTo>
                    <a:cubicBezTo>
                      <a:pt x="1568" y="2202"/>
                      <a:pt x="1558" y="2190"/>
                      <a:pt x="1544" y="2184"/>
                    </a:cubicBezTo>
                    <a:cubicBezTo>
                      <a:pt x="1532" y="2180"/>
                      <a:pt x="1519" y="2180"/>
                      <a:pt x="1508" y="2188"/>
                    </a:cubicBezTo>
                    <a:cubicBezTo>
                      <a:pt x="1500" y="2195"/>
                      <a:pt x="1497" y="2205"/>
                      <a:pt x="1501" y="2215"/>
                    </a:cubicBezTo>
                    <a:cubicBezTo>
                      <a:pt x="1505" y="2222"/>
                      <a:pt x="1512" y="2229"/>
                      <a:pt x="1521" y="2228"/>
                    </a:cubicBezTo>
                    <a:cubicBezTo>
                      <a:pt x="1526" y="2228"/>
                      <a:pt x="1530" y="2225"/>
                      <a:pt x="1532" y="2220"/>
                    </a:cubicBezTo>
                    <a:cubicBezTo>
                      <a:pt x="1533" y="2218"/>
                      <a:pt x="1534" y="2215"/>
                      <a:pt x="1533" y="2212"/>
                    </a:cubicBezTo>
                    <a:cubicBezTo>
                      <a:pt x="1531" y="2209"/>
                      <a:pt x="1528" y="2207"/>
                      <a:pt x="1525" y="2206"/>
                    </a:cubicBezTo>
                    <a:cubicBezTo>
                      <a:pt x="1521" y="2205"/>
                      <a:pt x="1517" y="2206"/>
                      <a:pt x="1515" y="2209"/>
                    </a:cubicBezTo>
                    <a:cubicBezTo>
                      <a:pt x="1513" y="2212"/>
                      <a:pt x="1513" y="2216"/>
                      <a:pt x="1516" y="2219"/>
                    </a:cubicBezTo>
                    <a:cubicBezTo>
                      <a:pt x="1519" y="2223"/>
                      <a:pt x="1524" y="2223"/>
                      <a:pt x="1527" y="2220"/>
                    </a:cubicBezTo>
                    <a:cubicBezTo>
                      <a:pt x="1531" y="2217"/>
                      <a:pt x="1531" y="2212"/>
                      <a:pt x="1528" y="2208"/>
                    </a:cubicBezTo>
                    <a:cubicBezTo>
                      <a:pt x="1527" y="2207"/>
                      <a:pt x="1526" y="2206"/>
                      <a:pt x="1524" y="2206"/>
                    </a:cubicBezTo>
                    <a:cubicBezTo>
                      <a:pt x="1525" y="2206"/>
                      <a:pt x="1525" y="2206"/>
                      <a:pt x="1525" y="2206"/>
                    </a:cubicBezTo>
                    <a:cubicBezTo>
                      <a:pt x="1528" y="2207"/>
                      <a:pt x="1531" y="2209"/>
                      <a:pt x="1532" y="2212"/>
                    </a:cubicBezTo>
                    <a:cubicBezTo>
                      <a:pt x="1533" y="2215"/>
                      <a:pt x="1533" y="2217"/>
                      <a:pt x="1532" y="2220"/>
                    </a:cubicBezTo>
                    <a:cubicBezTo>
                      <a:pt x="1530" y="2224"/>
                      <a:pt x="1526" y="2227"/>
                      <a:pt x="1521" y="2228"/>
                    </a:cubicBezTo>
                    <a:cubicBezTo>
                      <a:pt x="1513" y="2228"/>
                      <a:pt x="1506" y="2221"/>
                      <a:pt x="1503" y="2214"/>
                    </a:cubicBezTo>
                    <a:cubicBezTo>
                      <a:pt x="1499" y="2205"/>
                      <a:pt x="1501" y="2196"/>
                      <a:pt x="1510" y="2189"/>
                    </a:cubicBezTo>
                    <a:cubicBezTo>
                      <a:pt x="1519" y="2182"/>
                      <a:pt x="1533" y="2182"/>
                      <a:pt x="1544" y="2187"/>
                    </a:cubicBezTo>
                    <a:cubicBezTo>
                      <a:pt x="1556" y="2192"/>
                      <a:pt x="1564" y="2203"/>
                      <a:pt x="1559" y="2217"/>
                    </a:cubicBezTo>
                    <a:cubicBezTo>
                      <a:pt x="1557" y="2223"/>
                      <a:pt x="1555" y="2227"/>
                      <a:pt x="1551" y="2231"/>
                    </a:cubicBezTo>
                    <a:cubicBezTo>
                      <a:pt x="1548" y="2234"/>
                      <a:pt x="1546" y="2236"/>
                      <a:pt x="1543" y="2238"/>
                    </a:cubicBezTo>
                    <a:cubicBezTo>
                      <a:pt x="1536" y="2244"/>
                      <a:pt x="1528" y="2250"/>
                      <a:pt x="1521" y="2258"/>
                    </a:cubicBezTo>
                    <a:cubicBezTo>
                      <a:pt x="1516" y="2262"/>
                      <a:pt x="1513" y="2267"/>
                      <a:pt x="1509" y="2272"/>
                    </a:cubicBezTo>
                    <a:cubicBezTo>
                      <a:pt x="1510" y="2269"/>
                      <a:pt x="1509" y="2266"/>
                      <a:pt x="1509" y="2263"/>
                    </a:cubicBezTo>
                    <a:cubicBezTo>
                      <a:pt x="1507" y="2254"/>
                      <a:pt x="1503" y="2246"/>
                      <a:pt x="1498" y="2241"/>
                    </a:cubicBezTo>
                    <a:close/>
                    <a:moveTo>
                      <a:pt x="1600" y="2163"/>
                    </a:moveTo>
                    <a:cubicBezTo>
                      <a:pt x="1601" y="2167"/>
                      <a:pt x="1599" y="2171"/>
                      <a:pt x="1595" y="2172"/>
                    </a:cubicBezTo>
                    <a:cubicBezTo>
                      <a:pt x="1589" y="2173"/>
                      <a:pt x="1586" y="2165"/>
                      <a:pt x="1589" y="2161"/>
                    </a:cubicBezTo>
                    <a:cubicBezTo>
                      <a:pt x="1592" y="2157"/>
                      <a:pt x="1595" y="2157"/>
                      <a:pt x="1597" y="2152"/>
                    </a:cubicBezTo>
                    <a:cubicBezTo>
                      <a:pt x="1597" y="2158"/>
                      <a:pt x="1599" y="2159"/>
                      <a:pt x="1600" y="2163"/>
                    </a:cubicBezTo>
                    <a:close/>
                    <a:moveTo>
                      <a:pt x="1559" y="2238"/>
                    </a:moveTo>
                    <a:cubicBezTo>
                      <a:pt x="1570" y="2231"/>
                      <a:pt x="1586" y="2234"/>
                      <a:pt x="1593" y="2241"/>
                    </a:cubicBezTo>
                    <a:cubicBezTo>
                      <a:pt x="1600" y="2247"/>
                      <a:pt x="1605" y="2253"/>
                      <a:pt x="1612" y="2254"/>
                    </a:cubicBezTo>
                    <a:cubicBezTo>
                      <a:pt x="1619" y="2255"/>
                      <a:pt x="1628" y="2252"/>
                      <a:pt x="1628" y="2246"/>
                    </a:cubicBezTo>
                    <a:cubicBezTo>
                      <a:pt x="1624" y="2250"/>
                      <a:pt x="1618" y="2248"/>
                      <a:pt x="1613" y="2245"/>
                    </a:cubicBezTo>
                    <a:cubicBezTo>
                      <a:pt x="1609" y="2243"/>
                      <a:pt x="1605" y="2241"/>
                      <a:pt x="1600" y="2242"/>
                    </a:cubicBezTo>
                    <a:cubicBezTo>
                      <a:pt x="1599" y="2232"/>
                      <a:pt x="1590" y="2229"/>
                      <a:pt x="1583" y="2229"/>
                    </a:cubicBezTo>
                    <a:cubicBezTo>
                      <a:pt x="1575" y="2229"/>
                      <a:pt x="1565" y="2232"/>
                      <a:pt x="1559" y="2238"/>
                    </a:cubicBezTo>
                    <a:close/>
                    <a:moveTo>
                      <a:pt x="1540" y="2124"/>
                    </a:moveTo>
                    <a:cubicBezTo>
                      <a:pt x="1528" y="2107"/>
                      <a:pt x="1538" y="2090"/>
                      <a:pt x="1540" y="2082"/>
                    </a:cubicBezTo>
                    <a:cubicBezTo>
                      <a:pt x="1542" y="2070"/>
                      <a:pt x="1530" y="2068"/>
                      <a:pt x="1526" y="2080"/>
                    </a:cubicBezTo>
                    <a:cubicBezTo>
                      <a:pt x="1522" y="2091"/>
                      <a:pt x="1525" y="2111"/>
                      <a:pt x="1540" y="2124"/>
                    </a:cubicBezTo>
                    <a:close/>
                    <a:moveTo>
                      <a:pt x="1596" y="2191"/>
                    </a:moveTo>
                    <a:cubicBezTo>
                      <a:pt x="1590" y="2192"/>
                      <a:pt x="1583" y="2188"/>
                      <a:pt x="1580" y="2185"/>
                    </a:cubicBezTo>
                    <a:cubicBezTo>
                      <a:pt x="1574" y="2187"/>
                      <a:pt x="1575" y="2200"/>
                      <a:pt x="1585" y="2202"/>
                    </a:cubicBezTo>
                    <a:cubicBezTo>
                      <a:pt x="1591" y="2203"/>
                      <a:pt x="1597" y="2197"/>
                      <a:pt x="1596" y="2191"/>
                    </a:cubicBezTo>
                    <a:close/>
                    <a:moveTo>
                      <a:pt x="1567" y="2230"/>
                    </a:moveTo>
                    <a:cubicBezTo>
                      <a:pt x="1590" y="2219"/>
                      <a:pt x="1611" y="2233"/>
                      <a:pt x="1619" y="2235"/>
                    </a:cubicBezTo>
                    <a:cubicBezTo>
                      <a:pt x="1635" y="2238"/>
                      <a:pt x="1638" y="2221"/>
                      <a:pt x="1621" y="2216"/>
                    </a:cubicBezTo>
                    <a:cubicBezTo>
                      <a:pt x="1611" y="2213"/>
                      <a:pt x="1588" y="2213"/>
                      <a:pt x="1567" y="2230"/>
                    </a:cubicBezTo>
                    <a:close/>
                    <a:moveTo>
                      <a:pt x="1527" y="2174"/>
                    </a:moveTo>
                    <a:cubicBezTo>
                      <a:pt x="1518" y="2180"/>
                      <a:pt x="1507" y="2185"/>
                      <a:pt x="1497" y="2184"/>
                    </a:cubicBezTo>
                    <a:cubicBezTo>
                      <a:pt x="1487" y="2183"/>
                      <a:pt x="1477" y="2177"/>
                      <a:pt x="1474" y="2168"/>
                    </a:cubicBezTo>
                    <a:cubicBezTo>
                      <a:pt x="1472" y="2162"/>
                      <a:pt x="1472" y="2156"/>
                      <a:pt x="1473" y="2150"/>
                    </a:cubicBezTo>
                    <a:cubicBezTo>
                      <a:pt x="1476" y="2143"/>
                      <a:pt x="1478" y="2139"/>
                      <a:pt x="1483" y="2134"/>
                    </a:cubicBezTo>
                    <a:cubicBezTo>
                      <a:pt x="1488" y="2130"/>
                      <a:pt x="1492" y="2127"/>
                      <a:pt x="1498" y="2125"/>
                    </a:cubicBezTo>
                    <a:cubicBezTo>
                      <a:pt x="1501" y="2124"/>
                      <a:pt x="1503" y="2123"/>
                      <a:pt x="1506" y="2122"/>
                    </a:cubicBezTo>
                    <a:cubicBezTo>
                      <a:pt x="1514" y="2121"/>
                      <a:pt x="1520" y="2121"/>
                      <a:pt x="1528" y="2122"/>
                    </a:cubicBezTo>
                    <a:cubicBezTo>
                      <a:pt x="1538" y="2125"/>
                      <a:pt x="1546" y="2128"/>
                      <a:pt x="1555" y="2136"/>
                    </a:cubicBezTo>
                    <a:cubicBezTo>
                      <a:pt x="1555" y="2136"/>
                      <a:pt x="1556" y="2137"/>
                      <a:pt x="1556" y="2137"/>
                    </a:cubicBezTo>
                    <a:cubicBezTo>
                      <a:pt x="1554" y="2130"/>
                      <a:pt x="1555" y="2121"/>
                      <a:pt x="1557" y="2114"/>
                    </a:cubicBezTo>
                    <a:cubicBezTo>
                      <a:pt x="1560" y="2105"/>
                      <a:pt x="1566" y="2097"/>
                      <a:pt x="1574" y="2093"/>
                    </a:cubicBezTo>
                    <a:cubicBezTo>
                      <a:pt x="1578" y="2092"/>
                      <a:pt x="1582" y="2091"/>
                      <a:pt x="1587" y="2091"/>
                    </a:cubicBezTo>
                    <a:cubicBezTo>
                      <a:pt x="1582" y="2092"/>
                      <a:pt x="1578" y="2093"/>
                      <a:pt x="1575" y="2095"/>
                    </a:cubicBezTo>
                    <a:cubicBezTo>
                      <a:pt x="1567" y="2099"/>
                      <a:pt x="1562" y="2106"/>
                      <a:pt x="1560" y="2115"/>
                    </a:cubicBezTo>
                    <a:cubicBezTo>
                      <a:pt x="1558" y="2121"/>
                      <a:pt x="1558" y="2127"/>
                      <a:pt x="1559" y="2133"/>
                    </a:cubicBezTo>
                    <a:cubicBezTo>
                      <a:pt x="1561" y="2143"/>
                      <a:pt x="1566" y="2151"/>
                      <a:pt x="1569" y="2161"/>
                    </a:cubicBezTo>
                    <a:cubicBezTo>
                      <a:pt x="1569" y="2162"/>
                      <a:pt x="1569" y="2162"/>
                      <a:pt x="1569" y="2162"/>
                    </a:cubicBezTo>
                    <a:cubicBezTo>
                      <a:pt x="1571" y="2168"/>
                      <a:pt x="1571" y="2174"/>
                      <a:pt x="1571" y="2180"/>
                    </a:cubicBezTo>
                    <a:cubicBezTo>
                      <a:pt x="1571" y="2181"/>
                      <a:pt x="1571" y="2196"/>
                      <a:pt x="1569" y="2196"/>
                    </a:cubicBezTo>
                    <a:cubicBezTo>
                      <a:pt x="1568" y="2195"/>
                      <a:pt x="1568" y="2186"/>
                      <a:pt x="1568" y="2185"/>
                    </a:cubicBezTo>
                    <a:cubicBezTo>
                      <a:pt x="1568" y="2177"/>
                      <a:pt x="1567" y="2171"/>
                      <a:pt x="1566" y="2163"/>
                    </a:cubicBezTo>
                    <a:cubicBezTo>
                      <a:pt x="1565" y="2162"/>
                      <a:pt x="1565" y="2162"/>
                      <a:pt x="1565" y="2162"/>
                    </a:cubicBezTo>
                    <a:cubicBezTo>
                      <a:pt x="1563" y="2152"/>
                      <a:pt x="1559" y="2145"/>
                      <a:pt x="1552" y="2138"/>
                    </a:cubicBezTo>
                    <a:cubicBezTo>
                      <a:pt x="1544" y="2130"/>
                      <a:pt x="1532" y="2124"/>
                      <a:pt x="1520" y="2126"/>
                    </a:cubicBezTo>
                    <a:cubicBezTo>
                      <a:pt x="1513" y="2127"/>
                      <a:pt x="1504" y="2133"/>
                      <a:pt x="1506" y="2140"/>
                    </a:cubicBezTo>
                    <a:cubicBezTo>
                      <a:pt x="1506" y="2143"/>
                      <a:pt x="1508" y="2145"/>
                      <a:pt x="1511" y="2146"/>
                    </a:cubicBezTo>
                    <a:cubicBezTo>
                      <a:pt x="1513" y="2146"/>
                      <a:pt x="1515" y="2145"/>
                      <a:pt x="1516" y="2142"/>
                    </a:cubicBezTo>
                    <a:cubicBezTo>
                      <a:pt x="1516" y="2141"/>
                      <a:pt x="1516" y="2139"/>
                      <a:pt x="1515" y="2138"/>
                    </a:cubicBezTo>
                    <a:cubicBezTo>
                      <a:pt x="1514" y="2136"/>
                      <a:pt x="1511" y="2136"/>
                      <a:pt x="1510" y="2138"/>
                    </a:cubicBezTo>
                    <a:cubicBezTo>
                      <a:pt x="1510" y="2139"/>
                      <a:pt x="1509" y="2140"/>
                      <a:pt x="1510" y="2141"/>
                    </a:cubicBezTo>
                    <a:cubicBezTo>
                      <a:pt x="1508" y="2141"/>
                      <a:pt x="1508" y="2139"/>
                      <a:pt x="1508" y="2137"/>
                    </a:cubicBezTo>
                    <a:cubicBezTo>
                      <a:pt x="1509" y="2135"/>
                      <a:pt x="1511" y="2133"/>
                      <a:pt x="1514" y="2133"/>
                    </a:cubicBezTo>
                    <a:cubicBezTo>
                      <a:pt x="1518" y="2134"/>
                      <a:pt x="1521" y="2137"/>
                      <a:pt x="1521" y="2142"/>
                    </a:cubicBezTo>
                    <a:cubicBezTo>
                      <a:pt x="1521" y="2145"/>
                      <a:pt x="1520" y="2148"/>
                      <a:pt x="1517" y="2150"/>
                    </a:cubicBezTo>
                    <a:cubicBezTo>
                      <a:pt x="1515" y="2152"/>
                      <a:pt x="1512" y="2152"/>
                      <a:pt x="1509" y="2151"/>
                    </a:cubicBezTo>
                    <a:cubicBezTo>
                      <a:pt x="1505" y="2150"/>
                      <a:pt x="1502" y="2147"/>
                      <a:pt x="1501" y="2143"/>
                    </a:cubicBezTo>
                    <a:cubicBezTo>
                      <a:pt x="1500" y="2133"/>
                      <a:pt x="1508" y="2126"/>
                      <a:pt x="1517" y="2125"/>
                    </a:cubicBezTo>
                    <a:cubicBezTo>
                      <a:pt x="1519" y="2124"/>
                      <a:pt x="1522" y="2124"/>
                      <a:pt x="1525" y="2124"/>
                    </a:cubicBezTo>
                    <a:cubicBezTo>
                      <a:pt x="1516" y="2123"/>
                      <a:pt x="1508" y="2123"/>
                      <a:pt x="1499" y="2126"/>
                    </a:cubicBezTo>
                    <a:cubicBezTo>
                      <a:pt x="1493" y="2129"/>
                      <a:pt x="1489" y="2131"/>
                      <a:pt x="1484" y="2135"/>
                    </a:cubicBezTo>
                    <a:cubicBezTo>
                      <a:pt x="1479" y="2140"/>
                      <a:pt x="1477" y="2144"/>
                      <a:pt x="1474" y="2150"/>
                    </a:cubicBezTo>
                    <a:cubicBezTo>
                      <a:pt x="1473" y="2154"/>
                      <a:pt x="1473" y="2157"/>
                      <a:pt x="1473" y="2160"/>
                    </a:cubicBezTo>
                    <a:cubicBezTo>
                      <a:pt x="1473" y="2160"/>
                      <a:pt x="1473" y="2160"/>
                      <a:pt x="1473" y="2160"/>
                    </a:cubicBezTo>
                    <a:cubicBezTo>
                      <a:pt x="1475" y="2151"/>
                      <a:pt x="1484" y="2145"/>
                      <a:pt x="1494" y="2153"/>
                    </a:cubicBezTo>
                    <a:cubicBezTo>
                      <a:pt x="1501" y="2159"/>
                      <a:pt x="1504" y="2177"/>
                      <a:pt x="1527" y="2174"/>
                    </a:cubicBezTo>
                    <a:close/>
                    <a:moveTo>
                      <a:pt x="1575" y="2096"/>
                    </a:moveTo>
                    <a:cubicBezTo>
                      <a:pt x="1579" y="2106"/>
                      <a:pt x="1593" y="2099"/>
                      <a:pt x="1598" y="2098"/>
                    </a:cubicBezTo>
                    <a:cubicBezTo>
                      <a:pt x="1602" y="2097"/>
                      <a:pt x="1605" y="2097"/>
                      <a:pt x="1608" y="2099"/>
                    </a:cubicBezTo>
                    <a:cubicBezTo>
                      <a:pt x="1606" y="2095"/>
                      <a:pt x="1598" y="2087"/>
                      <a:pt x="1593" y="2085"/>
                    </a:cubicBezTo>
                    <a:cubicBezTo>
                      <a:pt x="1586" y="2082"/>
                      <a:pt x="1578" y="2083"/>
                      <a:pt x="1574" y="2092"/>
                    </a:cubicBezTo>
                    <a:cubicBezTo>
                      <a:pt x="1578" y="2090"/>
                      <a:pt x="1585" y="2089"/>
                      <a:pt x="1588" y="2092"/>
                    </a:cubicBezTo>
                    <a:cubicBezTo>
                      <a:pt x="1586" y="2091"/>
                      <a:pt x="1579" y="2093"/>
                      <a:pt x="1575" y="2096"/>
                    </a:cubicBezTo>
                    <a:close/>
                    <a:moveTo>
                      <a:pt x="1568" y="2203"/>
                    </a:moveTo>
                    <a:cubicBezTo>
                      <a:pt x="1559" y="2179"/>
                      <a:pt x="1538" y="2173"/>
                      <a:pt x="1530" y="2163"/>
                    </a:cubicBezTo>
                    <a:cubicBezTo>
                      <a:pt x="1521" y="2153"/>
                      <a:pt x="1533" y="2142"/>
                      <a:pt x="1545" y="2151"/>
                    </a:cubicBezTo>
                    <a:cubicBezTo>
                      <a:pt x="1558" y="2161"/>
                      <a:pt x="1566" y="2183"/>
                      <a:pt x="1568" y="2203"/>
                    </a:cubicBezTo>
                    <a:close/>
                    <a:moveTo>
                      <a:pt x="1535" y="2121"/>
                    </a:moveTo>
                    <a:cubicBezTo>
                      <a:pt x="1517" y="2111"/>
                      <a:pt x="1478" y="2117"/>
                      <a:pt x="1477" y="2138"/>
                    </a:cubicBezTo>
                    <a:cubicBezTo>
                      <a:pt x="1473" y="2139"/>
                      <a:pt x="1469" y="2133"/>
                      <a:pt x="1470" y="2127"/>
                    </a:cubicBezTo>
                    <a:cubicBezTo>
                      <a:pt x="1472" y="2120"/>
                      <a:pt x="1479" y="2114"/>
                      <a:pt x="1488" y="2115"/>
                    </a:cubicBezTo>
                    <a:cubicBezTo>
                      <a:pt x="1488" y="2109"/>
                      <a:pt x="1501" y="2106"/>
                      <a:pt x="1516" y="2110"/>
                    </a:cubicBezTo>
                    <a:cubicBezTo>
                      <a:pt x="1509" y="2104"/>
                      <a:pt x="1504" y="2096"/>
                      <a:pt x="1501" y="2088"/>
                    </a:cubicBezTo>
                    <a:cubicBezTo>
                      <a:pt x="1498" y="2078"/>
                      <a:pt x="1497" y="2067"/>
                      <a:pt x="1499" y="2058"/>
                    </a:cubicBezTo>
                    <a:cubicBezTo>
                      <a:pt x="1502" y="2048"/>
                      <a:pt x="1509" y="2039"/>
                      <a:pt x="1520" y="2037"/>
                    </a:cubicBezTo>
                    <a:cubicBezTo>
                      <a:pt x="1527" y="2035"/>
                      <a:pt x="1535" y="2036"/>
                      <a:pt x="1540" y="2042"/>
                    </a:cubicBezTo>
                    <a:cubicBezTo>
                      <a:pt x="1544" y="2047"/>
                      <a:pt x="1544" y="2055"/>
                      <a:pt x="1541" y="2060"/>
                    </a:cubicBezTo>
                    <a:cubicBezTo>
                      <a:pt x="1538" y="2065"/>
                      <a:pt x="1532" y="2069"/>
                      <a:pt x="1526" y="2072"/>
                    </a:cubicBezTo>
                    <a:cubicBezTo>
                      <a:pt x="1535" y="2061"/>
                      <a:pt x="1527" y="2054"/>
                      <a:pt x="1526" y="2048"/>
                    </a:cubicBezTo>
                    <a:cubicBezTo>
                      <a:pt x="1525" y="2041"/>
                      <a:pt x="1531" y="2038"/>
                      <a:pt x="1536" y="2041"/>
                    </a:cubicBezTo>
                    <a:cubicBezTo>
                      <a:pt x="1536" y="2041"/>
                      <a:pt x="1536" y="2041"/>
                      <a:pt x="1536" y="2041"/>
                    </a:cubicBezTo>
                    <a:cubicBezTo>
                      <a:pt x="1531" y="2037"/>
                      <a:pt x="1526" y="2037"/>
                      <a:pt x="1520" y="2038"/>
                    </a:cubicBezTo>
                    <a:cubicBezTo>
                      <a:pt x="1512" y="2041"/>
                      <a:pt x="1505" y="2046"/>
                      <a:pt x="1502" y="2055"/>
                    </a:cubicBezTo>
                    <a:cubicBezTo>
                      <a:pt x="1503" y="2053"/>
                      <a:pt x="1504" y="2051"/>
                      <a:pt x="1506" y="2050"/>
                    </a:cubicBezTo>
                    <a:cubicBezTo>
                      <a:pt x="1510" y="2047"/>
                      <a:pt x="1515" y="2046"/>
                      <a:pt x="1519" y="2049"/>
                    </a:cubicBezTo>
                    <a:cubicBezTo>
                      <a:pt x="1521" y="2051"/>
                      <a:pt x="1521" y="2053"/>
                      <a:pt x="1521" y="2056"/>
                    </a:cubicBezTo>
                    <a:cubicBezTo>
                      <a:pt x="1520" y="2057"/>
                      <a:pt x="1519" y="2059"/>
                      <a:pt x="1517" y="2059"/>
                    </a:cubicBezTo>
                    <a:cubicBezTo>
                      <a:pt x="1515" y="2060"/>
                      <a:pt x="1513" y="2060"/>
                      <a:pt x="1512" y="2059"/>
                    </a:cubicBezTo>
                    <a:cubicBezTo>
                      <a:pt x="1510" y="2058"/>
                      <a:pt x="1509" y="2055"/>
                      <a:pt x="1510" y="2053"/>
                    </a:cubicBezTo>
                    <a:cubicBezTo>
                      <a:pt x="1511" y="2051"/>
                      <a:pt x="1512" y="2051"/>
                      <a:pt x="1514" y="2051"/>
                    </a:cubicBezTo>
                    <a:cubicBezTo>
                      <a:pt x="1515" y="2051"/>
                      <a:pt x="1515" y="2052"/>
                      <a:pt x="1515" y="2053"/>
                    </a:cubicBezTo>
                    <a:cubicBezTo>
                      <a:pt x="1515" y="2053"/>
                      <a:pt x="1514" y="2052"/>
                      <a:pt x="1513" y="2052"/>
                    </a:cubicBezTo>
                    <a:cubicBezTo>
                      <a:pt x="1512" y="2052"/>
                      <a:pt x="1511" y="2054"/>
                      <a:pt x="1512" y="2055"/>
                    </a:cubicBezTo>
                    <a:cubicBezTo>
                      <a:pt x="1512" y="2056"/>
                      <a:pt x="1513" y="2056"/>
                      <a:pt x="1514" y="2056"/>
                    </a:cubicBezTo>
                    <a:cubicBezTo>
                      <a:pt x="1515" y="2057"/>
                      <a:pt x="1517" y="2056"/>
                      <a:pt x="1517" y="2055"/>
                    </a:cubicBezTo>
                    <a:cubicBezTo>
                      <a:pt x="1518" y="2053"/>
                      <a:pt x="1517" y="2052"/>
                      <a:pt x="1516" y="2051"/>
                    </a:cubicBezTo>
                    <a:cubicBezTo>
                      <a:pt x="1513" y="2048"/>
                      <a:pt x="1507" y="2050"/>
                      <a:pt x="1504" y="2053"/>
                    </a:cubicBezTo>
                    <a:cubicBezTo>
                      <a:pt x="1500" y="2058"/>
                      <a:pt x="1499" y="2067"/>
                      <a:pt x="1500" y="2073"/>
                    </a:cubicBezTo>
                    <a:cubicBezTo>
                      <a:pt x="1501" y="2090"/>
                      <a:pt x="1510" y="2104"/>
                      <a:pt x="1522" y="2112"/>
                    </a:cubicBezTo>
                    <a:cubicBezTo>
                      <a:pt x="1526" y="2114"/>
                      <a:pt x="1531" y="2117"/>
                      <a:pt x="1535" y="2121"/>
                    </a:cubicBezTo>
                    <a:close/>
                    <a:moveTo>
                      <a:pt x="1553" y="2129"/>
                    </a:moveTo>
                    <a:cubicBezTo>
                      <a:pt x="1544" y="2124"/>
                      <a:pt x="1549" y="2108"/>
                      <a:pt x="1556" y="2100"/>
                    </a:cubicBezTo>
                    <a:cubicBezTo>
                      <a:pt x="1563" y="2091"/>
                      <a:pt x="1574" y="2082"/>
                      <a:pt x="1573" y="2069"/>
                    </a:cubicBezTo>
                    <a:cubicBezTo>
                      <a:pt x="1572" y="2062"/>
                      <a:pt x="1568" y="2055"/>
                      <a:pt x="1561" y="2053"/>
                    </a:cubicBezTo>
                    <a:cubicBezTo>
                      <a:pt x="1557" y="2052"/>
                      <a:pt x="1553" y="2053"/>
                      <a:pt x="1550" y="2057"/>
                    </a:cubicBezTo>
                    <a:cubicBezTo>
                      <a:pt x="1554" y="2055"/>
                      <a:pt x="1559" y="2057"/>
                      <a:pt x="1562" y="2061"/>
                    </a:cubicBezTo>
                    <a:cubicBezTo>
                      <a:pt x="1564" y="2065"/>
                      <a:pt x="1562" y="2071"/>
                      <a:pt x="1558" y="2074"/>
                    </a:cubicBezTo>
                    <a:cubicBezTo>
                      <a:pt x="1551" y="2082"/>
                      <a:pt x="1542" y="2087"/>
                      <a:pt x="1538" y="2097"/>
                    </a:cubicBezTo>
                    <a:cubicBezTo>
                      <a:pt x="1533" y="2108"/>
                      <a:pt x="1538" y="2124"/>
                      <a:pt x="1553" y="2129"/>
                    </a:cubicBezTo>
                    <a:close/>
                    <a:moveTo>
                      <a:pt x="1597" y="2147"/>
                    </a:moveTo>
                    <a:cubicBezTo>
                      <a:pt x="1602" y="2137"/>
                      <a:pt x="1600" y="2120"/>
                      <a:pt x="1592" y="2112"/>
                    </a:cubicBezTo>
                    <a:cubicBezTo>
                      <a:pt x="1585" y="2103"/>
                      <a:pt x="1575" y="2107"/>
                      <a:pt x="1581" y="2119"/>
                    </a:cubicBezTo>
                    <a:cubicBezTo>
                      <a:pt x="1586" y="2127"/>
                      <a:pt x="1598" y="2137"/>
                      <a:pt x="1597" y="2147"/>
                    </a:cubicBezTo>
                    <a:close/>
                    <a:moveTo>
                      <a:pt x="1643" y="2347"/>
                    </a:moveTo>
                    <a:cubicBezTo>
                      <a:pt x="1649" y="2379"/>
                      <a:pt x="1692" y="2405"/>
                      <a:pt x="1714" y="2383"/>
                    </a:cubicBezTo>
                    <a:cubicBezTo>
                      <a:pt x="1719" y="2387"/>
                      <a:pt x="1716" y="2398"/>
                      <a:pt x="1707" y="2402"/>
                    </a:cubicBezTo>
                    <a:cubicBezTo>
                      <a:pt x="1699" y="2407"/>
                      <a:pt x="1686" y="2404"/>
                      <a:pt x="1678" y="2392"/>
                    </a:cubicBezTo>
                    <a:cubicBezTo>
                      <a:pt x="1668" y="2400"/>
                      <a:pt x="1640" y="2378"/>
                      <a:pt x="1643" y="2347"/>
                    </a:cubicBezTo>
                    <a:close/>
                    <a:moveTo>
                      <a:pt x="1522" y="2415"/>
                    </a:moveTo>
                    <a:cubicBezTo>
                      <a:pt x="1521" y="2413"/>
                      <a:pt x="1521" y="2410"/>
                      <a:pt x="1524" y="2408"/>
                    </a:cubicBezTo>
                    <a:cubicBezTo>
                      <a:pt x="1526" y="2407"/>
                      <a:pt x="1529" y="2407"/>
                      <a:pt x="1531" y="2410"/>
                    </a:cubicBezTo>
                    <a:cubicBezTo>
                      <a:pt x="1532" y="2412"/>
                      <a:pt x="1531" y="2415"/>
                      <a:pt x="1529" y="2417"/>
                    </a:cubicBezTo>
                    <a:cubicBezTo>
                      <a:pt x="1527" y="2418"/>
                      <a:pt x="1524" y="2417"/>
                      <a:pt x="1522" y="2415"/>
                    </a:cubicBezTo>
                    <a:close/>
                    <a:moveTo>
                      <a:pt x="1515" y="2409"/>
                    </a:moveTo>
                    <a:cubicBezTo>
                      <a:pt x="1514" y="2407"/>
                      <a:pt x="1514" y="2404"/>
                      <a:pt x="1516" y="2403"/>
                    </a:cubicBezTo>
                    <a:cubicBezTo>
                      <a:pt x="1518" y="2402"/>
                      <a:pt x="1520" y="2403"/>
                      <a:pt x="1522" y="2404"/>
                    </a:cubicBezTo>
                    <a:cubicBezTo>
                      <a:pt x="1523" y="2406"/>
                      <a:pt x="1522" y="2409"/>
                      <a:pt x="1520" y="2410"/>
                    </a:cubicBezTo>
                    <a:cubicBezTo>
                      <a:pt x="1519" y="2411"/>
                      <a:pt x="1516" y="2410"/>
                      <a:pt x="1515" y="2409"/>
                    </a:cubicBezTo>
                    <a:close/>
                    <a:moveTo>
                      <a:pt x="1534" y="2418"/>
                    </a:moveTo>
                    <a:cubicBezTo>
                      <a:pt x="1532" y="2415"/>
                      <a:pt x="1533" y="2410"/>
                      <a:pt x="1536" y="2408"/>
                    </a:cubicBezTo>
                    <a:cubicBezTo>
                      <a:pt x="1540" y="2406"/>
                      <a:pt x="1545" y="2407"/>
                      <a:pt x="1547" y="2410"/>
                    </a:cubicBezTo>
                    <a:cubicBezTo>
                      <a:pt x="1549" y="2414"/>
                      <a:pt x="1548" y="2419"/>
                      <a:pt x="1545" y="2421"/>
                    </a:cubicBezTo>
                    <a:cubicBezTo>
                      <a:pt x="1541" y="2423"/>
                      <a:pt x="1536" y="2422"/>
                      <a:pt x="1534" y="2418"/>
                    </a:cubicBezTo>
                    <a:close/>
                    <a:moveTo>
                      <a:pt x="1582" y="2261"/>
                    </a:moveTo>
                    <a:cubicBezTo>
                      <a:pt x="1593" y="2258"/>
                      <a:pt x="1608" y="2262"/>
                      <a:pt x="1619" y="2273"/>
                    </a:cubicBezTo>
                    <a:cubicBezTo>
                      <a:pt x="1627" y="2281"/>
                      <a:pt x="1633" y="2292"/>
                      <a:pt x="1634" y="2302"/>
                    </a:cubicBezTo>
                    <a:cubicBezTo>
                      <a:pt x="1635" y="2308"/>
                      <a:pt x="1634" y="2313"/>
                      <a:pt x="1632" y="2318"/>
                    </a:cubicBezTo>
                    <a:cubicBezTo>
                      <a:pt x="1627" y="2326"/>
                      <a:pt x="1620" y="2330"/>
                      <a:pt x="1613" y="2330"/>
                    </a:cubicBezTo>
                    <a:cubicBezTo>
                      <a:pt x="1606" y="2329"/>
                      <a:pt x="1601" y="2322"/>
                      <a:pt x="1604" y="2316"/>
                    </a:cubicBezTo>
                    <a:cubicBezTo>
                      <a:pt x="1611" y="2324"/>
                      <a:pt x="1622" y="2319"/>
                      <a:pt x="1625" y="2309"/>
                    </a:cubicBezTo>
                    <a:cubicBezTo>
                      <a:pt x="1628" y="2299"/>
                      <a:pt x="1622" y="2284"/>
                      <a:pt x="1615" y="2276"/>
                    </a:cubicBezTo>
                    <a:cubicBezTo>
                      <a:pt x="1602" y="2262"/>
                      <a:pt x="1589" y="2261"/>
                      <a:pt x="1582" y="2261"/>
                    </a:cubicBezTo>
                    <a:close/>
                    <a:moveTo>
                      <a:pt x="1638" y="2321"/>
                    </a:moveTo>
                    <a:cubicBezTo>
                      <a:pt x="1636" y="2356"/>
                      <a:pt x="1607" y="2384"/>
                      <a:pt x="1581" y="2383"/>
                    </a:cubicBezTo>
                    <a:cubicBezTo>
                      <a:pt x="1554" y="2382"/>
                      <a:pt x="1557" y="2359"/>
                      <a:pt x="1580" y="2359"/>
                    </a:cubicBezTo>
                    <a:cubicBezTo>
                      <a:pt x="1592" y="2360"/>
                      <a:pt x="1630" y="2355"/>
                      <a:pt x="1638" y="2321"/>
                    </a:cubicBezTo>
                    <a:close/>
                    <a:moveTo>
                      <a:pt x="1568" y="1935"/>
                    </a:moveTo>
                    <a:cubicBezTo>
                      <a:pt x="1576" y="1959"/>
                      <a:pt x="1597" y="1965"/>
                      <a:pt x="1604" y="1974"/>
                    </a:cubicBezTo>
                    <a:cubicBezTo>
                      <a:pt x="1613" y="1984"/>
                      <a:pt x="1601" y="1994"/>
                      <a:pt x="1590" y="1986"/>
                    </a:cubicBezTo>
                    <a:cubicBezTo>
                      <a:pt x="1577" y="1976"/>
                      <a:pt x="1569" y="1954"/>
                      <a:pt x="1568" y="1935"/>
                    </a:cubicBezTo>
                    <a:close/>
                    <a:moveTo>
                      <a:pt x="1577" y="2020"/>
                    </a:moveTo>
                    <a:cubicBezTo>
                      <a:pt x="1575" y="2018"/>
                      <a:pt x="1574" y="2016"/>
                      <a:pt x="1574" y="2014"/>
                    </a:cubicBezTo>
                    <a:cubicBezTo>
                      <a:pt x="1573" y="2011"/>
                      <a:pt x="1575" y="2008"/>
                      <a:pt x="1578" y="2007"/>
                    </a:cubicBezTo>
                    <a:cubicBezTo>
                      <a:pt x="1582" y="2005"/>
                      <a:pt x="1586" y="2007"/>
                      <a:pt x="1587" y="2009"/>
                    </a:cubicBezTo>
                    <a:cubicBezTo>
                      <a:pt x="1591" y="2014"/>
                      <a:pt x="1587" y="2017"/>
                      <a:pt x="1587" y="2021"/>
                    </a:cubicBezTo>
                    <a:cubicBezTo>
                      <a:pt x="1586" y="2025"/>
                      <a:pt x="1589" y="2029"/>
                      <a:pt x="1594" y="2030"/>
                    </a:cubicBezTo>
                    <a:cubicBezTo>
                      <a:pt x="1600" y="2032"/>
                      <a:pt x="1606" y="2031"/>
                      <a:pt x="1610" y="2026"/>
                    </a:cubicBezTo>
                    <a:cubicBezTo>
                      <a:pt x="1612" y="2023"/>
                      <a:pt x="1613" y="2019"/>
                      <a:pt x="1609" y="2017"/>
                    </a:cubicBezTo>
                    <a:cubicBezTo>
                      <a:pt x="1609" y="2020"/>
                      <a:pt x="1605" y="2024"/>
                      <a:pt x="1601" y="2020"/>
                    </a:cubicBezTo>
                    <a:cubicBezTo>
                      <a:pt x="1599" y="2019"/>
                      <a:pt x="1597" y="2013"/>
                      <a:pt x="1595" y="2008"/>
                    </a:cubicBezTo>
                    <a:cubicBezTo>
                      <a:pt x="1592" y="2002"/>
                      <a:pt x="1589" y="1998"/>
                      <a:pt x="1585" y="1995"/>
                    </a:cubicBezTo>
                    <a:cubicBezTo>
                      <a:pt x="1576" y="1990"/>
                      <a:pt x="1565" y="1994"/>
                      <a:pt x="1562" y="2004"/>
                    </a:cubicBezTo>
                    <a:cubicBezTo>
                      <a:pt x="1560" y="2009"/>
                      <a:pt x="1561" y="2014"/>
                      <a:pt x="1563" y="2019"/>
                    </a:cubicBezTo>
                    <a:cubicBezTo>
                      <a:pt x="1565" y="2024"/>
                      <a:pt x="1574" y="2035"/>
                      <a:pt x="1573" y="2041"/>
                    </a:cubicBezTo>
                    <a:cubicBezTo>
                      <a:pt x="1572" y="2046"/>
                      <a:pt x="1568" y="2048"/>
                      <a:pt x="1565" y="2046"/>
                    </a:cubicBezTo>
                    <a:cubicBezTo>
                      <a:pt x="1565" y="2050"/>
                      <a:pt x="1570" y="2053"/>
                      <a:pt x="1575" y="2052"/>
                    </a:cubicBezTo>
                    <a:cubicBezTo>
                      <a:pt x="1583" y="2051"/>
                      <a:pt x="1589" y="2040"/>
                      <a:pt x="1586" y="2030"/>
                    </a:cubicBezTo>
                    <a:cubicBezTo>
                      <a:pt x="1584" y="2026"/>
                      <a:pt x="1581" y="2023"/>
                      <a:pt x="1577" y="2020"/>
                    </a:cubicBezTo>
                    <a:close/>
                    <a:moveTo>
                      <a:pt x="1590" y="2030"/>
                    </a:moveTo>
                    <a:cubicBezTo>
                      <a:pt x="1598" y="2038"/>
                      <a:pt x="1603" y="2055"/>
                      <a:pt x="1599" y="2066"/>
                    </a:cubicBezTo>
                    <a:cubicBezTo>
                      <a:pt x="1596" y="2078"/>
                      <a:pt x="1584" y="2078"/>
                      <a:pt x="1586" y="2065"/>
                    </a:cubicBezTo>
                    <a:cubicBezTo>
                      <a:pt x="1587" y="2054"/>
                      <a:pt x="1595" y="2040"/>
                      <a:pt x="1590" y="2030"/>
                    </a:cubicBezTo>
                    <a:close/>
                    <a:moveTo>
                      <a:pt x="1566" y="1995"/>
                    </a:moveTo>
                    <a:cubicBezTo>
                      <a:pt x="1570" y="1990"/>
                      <a:pt x="1577" y="1990"/>
                      <a:pt x="1581" y="1991"/>
                    </a:cubicBezTo>
                    <a:cubicBezTo>
                      <a:pt x="1585" y="1986"/>
                      <a:pt x="1577" y="1976"/>
                      <a:pt x="1568" y="1980"/>
                    </a:cubicBezTo>
                    <a:cubicBezTo>
                      <a:pt x="1563" y="1983"/>
                      <a:pt x="1561" y="1991"/>
                      <a:pt x="1566" y="1995"/>
                    </a:cubicBezTo>
                    <a:close/>
                    <a:moveTo>
                      <a:pt x="1223" y="2037"/>
                    </a:moveTo>
                    <a:cubicBezTo>
                      <a:pt x="1222" y="2033"/>
                      <a:pt x="1223" y="2029"/>
                      <a:pt x="1226" y="2028"/>
                    </a:cubicBezTo>
                    <a:cubicBezTo>
                      <a:pt x="1232" y="2027"/>
                      <a:pt x="1236" y="2034"/>
                      <a:pt x="1233" y="2038"/>
                    </a:cubicBezTo>
                    <a:cubicBezTo>
                      <a:pt x="1231" y="2041"/>
                      <a:pt x="1228" y="2042"/>
                      <a:pt x="1227" y="2047"/>
                    </a:cubicBezTo>
                    <a:cubicBezTo>
                      <a:pt x="1226" y="2041"/>
                      <a:pt x="1224" y="2041"/>
                      <a:pt x="1223" y="2037"/>
                    </a:cubicBezTo>
                    <a:close/>
                    <a:moveTo>
                      <a:pt x="1165" y="1753"/>
                    </a:moveTo>
                    <a:cubicBezTo>
                      <a:pt x="1190" y="1743"/>
                      <a:pt x="1211" y="1750"/>
                      <a:pt x="1224" y="1763"/>
                    </a:cubicBezTo>
                    <a:cubicBezTo>
                      <a:pt x="1236" y="1775"/>
                      <a:pt x="1234" y="1789"/>
                      <a:pt x="1241" y="1797"/>
                    </a:cubicBezTo>
                    <a:cubicBezTo>
                      <a:pt x="1244" y="1799"/>
                      <a:pt x="1247" y="1801"/>
                      <a:pt x="1253" y="1801"/>
                    </a:cubicBezTo>
                    <a:cubicBezTo>
                      <a:pt x="1245" y="1810"/>
                      <a:pt x="1231" y="1808"/>
                      <a:pt x="1224" y="1800"/>
                    </a:cubicBezTo>
                    <a:cubicBezTo>
                      <a:pt x="1216" y="1789"/>
                      <a:pt x="1217" y="1777"/>
                      <a:pt x="1206" y="1767"/>
                    </a:cubicBezTo>
                    <a:cubicBezTo>
                      <a:pt x="1195" y="1756"/>
                      <a:pt x="1179" y="1751"/>
                      <a:pt x="1165" y="1753"/>
                    </a:cubicBezTo>
                    <a:close/>
                    <a:moveTo>
                      <a:pt x="1108" y="1750"/>
                    </a:moveTo>
                    <a:cubicBezTo>
                      <a:pt x="1130" y="1738"/>
                      <a:pt x="1152" y="1748"/>
                      <a:pt x="1164" y="1749"/>
                    </a:cubicBezTo>
                    <a:cubicBezTo>
                      <a:pt x="1180" y="1751"/>
                      <a:pt x="1182" y="1737"/>
                      <a:pt x="1165" y="1732"/>
                    </a:cubicBezTo>
                    <a:cubicBezTo>
                      <a:pt x="1148" y="1726"/>
                      <a:pt x="1121" y="1734"/>
                      <a:pt x="1108" y="1750"/>
                    </a:cubicBezTo>
                    <a:close/>
                    <a:moveTo>
                      <a:pt x="1047" y="2383"/>
                    </a:moveTo>
                    <a:cubicBezTo>
                      <a:pt x="1026" y="2394"/>
                      <a:pt x="1019" y="2420"/>
                      <a:pt x="1024" y="2437"/>
                    </a:cubicBezTo>
                    <a:cubicBezTo>
                      <a:pt x="1029" y="2452"/>
                      <a:pt x="1044" y="2453"/>
                      <a:pt x="1039" y="2434"/>
                    </a:cubicBezTo>
                    <a:cubicBezTo>
                      <a:pt x="1035" y="2419"/>
                      <a:pt x="1030" y="2401"/>
                      <a:pt x="1047" y="2383"/>
                    </a:cubicBezTo>
                    <a:close/>
                    <a:moveTo>
                      <a:pt x="1230" y="2620"/>
                    </a:moveTo>
                    <a:cubicBezTo>
                      <a:pt x="1215" y="2629"/>
                      <a:pt x="1187" y="2628"/>
                      <a:pt x="1171" y="2619"/>
                    </a:cubicBezTo>
                    <a:cubicBezTo>
                      <a:pt x="1156" y="2610"/>
                      <a:pt x="1161" y="2595"/>
                      <a:pt x="1181" y="2602"/>
                    </a:cubicBezTo>
                    <a:cubicBezTo>
                      <a:pt x="1195" y="2607"/>
                      <a:pt x="1209" y="2624"/>
                      <a:pt x="1230" y="2620"/>
                    </a:cubicBezTo>
                    <a:close/>
                    <a:moveTo>
                      <a:pt x="1014" y="2423"/>
                    </a:moveTo>
                    <a:cubicBezTo>
                      <a:pt x="1004" y="2446"/>
                      <a:pt x="1016" y="2463"/>
                      <a:pt x="1030" y="2476"/>
                    </a:cubicBezTo>
                    <a:cubicBezTo>
                      <a:pt x="1037" y="2483"/>
                      <a:pt x="1051" y="2489"/>
                      <a:pt x="1053" y="2500"/>
                    </a:cubicBezTo>
                    <a:cubicBezTo>
                      <a:pt x="1065" y="2489"/>
                      <a:pt x="1038" y="2470"/>
                      <a:pt x="1030" y="2463"/>
                    </a:cubicBezTo>
                    <a:cubicBezTo>
                      <a:pt x="1018" y="2451"/>
                      <a:pt x="1011" y="2437"/>
                      <a:pt x="1014" y="2423"/>
                    </a:cubicBezTo>
                    <a:close/>
                    <a:moveTo>
                      <a:pt x="1139" y="2514"/>
                    </a:moveTo>
                    <a:cubicBezTo>
                      <a:pt x="1132" y="2489"/>
                      <a:pt x="1134" y="2458"/>
                      <a:pt x="1146" y="2445"/>
                    </a:cubicBezTo>
                    <a:cubicBezTo>
                      <a:pt x="1159" y="2431"/>
                      <a:pt x="1174" y="2439"/>
                      <a:pt x="1164" y="2456"/>
                    </a:cubicBezTo>
                    <a:cubicBezTo>
                      <a:pt x="1155" y="2469"/>
                      <a:pt x="1139" y="2489"/>
                      <a:pt x="1139" y="2514"/>
                    </a:cubicBezTo>
                    <a:close/>
                    <a:moveTo>
                      <a:pt x="1135" y="2664"/>
                    </a:moveTo>
                    <a:cubicBezTo>
                      <a:pt x="1133" y="2667"/>
                      <a:pt x="1129" y="2668"/>
                      <a:pt x="1125" y="2666"/>
                    </a:cubicBezTo>
                    <a:cubicBezTo>
                      <a:pt x="1120" y="2661"/>
                      <a:pt x="1125" y="2653"/>
                      <a:pt x="1130" y="2653"/>
                    </a:cubicBezTo>
                    <a:cubicBezTo>
                      <a:pt x="1135" y="2653"/>
                      <a:pt x="1137" y="2656"/>
                      <a:pt x="1143" y="2654"/>
                    </a:cubicBezTo>
                    <a:cubicBezTo>
                      <a:pt x="1138" y="2658"/>
                      <a:pt x="1139" y="2660"/>
                      <a:pt x="1135" y="2664"/>
                    </a:cubicBezTo>
                    <a:close/>
                    <a:moveTo>
                      <a:pt x="1137" y="2665"/>
                    </a:moveTo>
                    <a:cubicBezTo>
                      <a:pt x="1135" y="2667"/>
                      <a:pt x="1133" y="2668"/>
                      <a:pt x="1131" y="2669"/>
                    </a:cubicBezTo>
                    <a:cubicBezTo>
                      <a:pt x="1128" y="2669"/>
                      <a:pt x="1124" y="2668"/>
                      <a:pt x="1122" y="2664"/>
                    </a:cubicBezTo>
                    <a:cubicBezTo>
                      <a:pt x="1120" y="2660"/>
                      <a:pt x="1122" y="2656"/>
                      <a:pt x="1125" y="2653"/>
                    </a:cubicBezTo>
                    <a:cubicBezTo>
                      <a:pt x="1130" y="2649"/>
                      <a:pt x="1133" y="2653"/>
                      <a:pt x="1137" y="2653"/>
                    </a:cubicBezTo>
                    <a:cubicBezTo>
                      <a:pt x="1142" y="2654"/>
                      <a:pt x="1146" y="2650"/>
                      <a:pt x="1147" y="2644"/>
                    </a:cubicBezTo>
                    <a:cubicBezTo>
                      <a:pt x="1149" y="2637"/>
                      <a:pt x="1147" y="2631"/>
                      <a:pt x="1141" y="2627"/>
                    </a:cubicBezTo>
                    <a:cubicBezTo>
                      <a:pt x="1138" y="2625"/>
                      <a:pt x="1133" y="2625"/>
                      <a:pt x="1131" y="2628"/>
                    </a:cubicBezTo>
                    <a:cubicBezTo>
                      <a:pt x="1135" y="2628"/>
                      <a:pt x="1139" y="2633"/>
                      <a:pt x="1136" y="2637"/>
                    </a:cubicBezTo>
                    <a:cubicBezTo>
                      <a:pt x="1134" y="2640"/>
                      <a:pt x="1128" y="2642"/>
                      <a:pt x="1122" y="2645"/>
                    </a:cubicBezTo>
                    <a:cubicBezTo>
                      <a:pt x="1116" y="2648"/>
                      <a:pt x="1111" y="2652"/>
                      <a:pt x="1109" y="2657"/>
                    </a:cubicBezTo>
                    <a:cubicBezTo>
                      <a:pt x="1104" y="2667"/>
                      <a:pt x="1110" y="2680"/>
                      <a:pt x="1121" y="2683"/>
                    </a:cubicBezTo>
                    <a:cubicBezTo>
                      <a:pt x="1127" y="2684"/>
                      <a:pt x="1132" y="2682"/>
                      <a:pt x="1137" y="2680"/>
                    </a:cubicBezTo>
                    <a:cubicBezTo>
                      <a:pt x="1142" y="2677"/>
                      <a:pt x="1154" y="2666"/>
                      <a:pt x="1161" y="2667"/>
                    </a:cubicBezTo>
                    <a:cubicBezTo>
                      <a:pt x="1167" y="2667"/>
                      <a:pt x="1169" y="2672"/>
                      <a:pt x="1168" y="2675"/>
                    </a:cubicBezTo>
                    <a:cubicBezTo>
                      <a:pt x="1172" y="2675"/>
                      <a:pt x="1175" y="2669"/>
                      <a:pt x="1174" y="2664"/>
                    </a:cubicBezTo>
                    <a:cubicBezTo>
                      <a:pt x="1171" y="2655"/>
                      <a:pt x="1159" y="2649"/>
                      <a:pt x="1148" y="2654"/>
                    </a:cubicBezTo>
                    <a:cubicBezTo>
                      <a:pt x="1143" y="2656"/>
                      <a:pt x="1141" y="2659"/>
                      <a:pt x="1137" y="2665"/>
                    </a:cubicBezTo>
                    <a:close/>
                    <a:moveTo>
                      <a:pt x="1148" y="2649"/>
                    </a:moveTo>
                    <a:cubicBezTo>
                      <a:pt x="1156" y="2639"/>
                      <a:pt x="1174" y="2632"/>
                      <a:pt x="1187" y="2635"/>
                    </a:cubicBezTo>
                    <a:cubicBezTo>
                      <a:pt x="1200" y="2639"/>
                      <a:pt x="1201" y="2651"/>
                      <a:pt x="1186" y="2651"/>
                    </a:cubicBezTo>
                    <a:cubicBezTo>
                      <a:pt x="1175" y="2650"/>
                      <a:pt x="1158" y="2643"/>
                      <a:pt x="1148" y="2649"/>
                    </a:cubicBezTo>
                    <a:close/>
                    <a:moveTo>
                      <a:pt x="1091" y="2679"/>
                    </a:moveTo>
                    <a:cubicBezTo>
                      <a:pt x="1090" y="2678"/>
                      <a:pt x="1090" y="2676"/>
                      <a:pt x="1090" y="2675"/>
                    </a:cubicBezTo>
                    <a:cubicBezTo>
                      <a:pt x="1081" y="2680"/>
                      <a:pt x="1063" y="2684"/>
                      <a:pt x="1046" y="2684"/>
                    </a:cubicBezTo>
                    <a:cubicBezTo>
                      <a:pt x="1051" y="2683"/>
                      <a:pt x="1055" y="2681"/>
                      <a:pt x="1059" y="2678"/>
                    </a:cubicBezTo>
                    <a:cubicBezTo>
                      <a:pt x="1087" y="2662"/>
                      <a:pt x="1080" y="2639"/>
                      <a:pt x="1094" y="2616"/>
                    </a:cubicBezTo>
                    <a:cubicBezTo>
                      <a:pt x="1099" y="2608"/>
                      <a:pt x="1110" y="2602"/>
                      <a:pt x="1119" y="2610"/>
                    </a:cubicBezTo>
                    <a:cubicBezTo>
                      <a:pt x="1123" y="2614"/>
                      <a:pt x="1125" y="2620"/>
                      <a:pt x="1123" y="2626"/>
                    </a:cubicBezTo>
                    <a:cubicBezTo>
                      <a:pt x="1122" y="2629"/>
                      <a:pt x="1120" y="2632"/>
                      <a:pt x="1116" y="2634"/>
                    </a:cubicBezTo>
                    <a:cubicBezTo>
                      <a:pt x="1115" y="2634"/>
                      <a:pt x="1113" y="2635"/>
                      <a:pt x="1111" y="2635"/>
                    </a:cubicBezTo>
                    <a:cubicBezTo>
                      <a:pt x="1112" y="2635"/>
                      <a:pt x="1112" y="2635"/>
                      <a:pt x="1114" y="2634"/>
                    </a:cubicBezTo>
                    <a:cubicBezTo>
                      <a:pt x="1116" y="2633"/>
                      <a:pt x="1119" y="2627"/>
                      <a:pt x="1118" y="2623"/>
                    </a:cubicBezTo>
                    <a:cubicBezTo>
                      <a:pt x="1116" y="2620"/>
                      <a:pt x="1111" y="2618"/>
                      <a:pt x="1107" y="2620"/>
                    </a:cubicBezTo>
                    <a:cubicBezTo>
                      <a:pt x="1103" y="2622"/>
                      <a:pt x="1102" y="2625"/>
                      <a:pt x="1103" y="2629"/>
                    </a:cubicBezTo>
                    <a:cubicBezTo>
                      <a:pt x="1104" y="2635"/>
                      <a:pt x="1112" y="2637"/>
                      <a:pt x="1117" y="2635"/>
                    </a:cubicBezTo>
                    <a:cubicBezTo>
                      <a:pt x="1121" y="2633"/>
                      <a:pt x="1124" y="2630"/>
                      <a:pt x="1125" y="2626"/>
                    </a:cubicBezTo>
                    <a:cubicBezTo>
                      <a:pt x="1127" y="2620"/>
                      <a:pt x="1125" y="2613"/>
                      <a:pt x="1121" y="2608"/>
                    </a:cubicBezTo>
                    <a:cubicBezTo>
                      <a:pt x="1110" y="2598"/>
                      <a:pt x="1098" y="2604"/>
                      <a:pt x="1092" y="2614"/>
                    </a:cubicBezTo>
                    <a:cubicBezTo>
                      <a:pt x="1078" y="2638"/>
                      <a:pt x="1085" y="2661"/>
                      <a:pt x="1054" y="2676"/>
                    </a:cubicBezTo>
                    <a:cubicBezTo>
                      <a:pt x="1042" y="2682"/>
                      <a:pt x="1027" y="2684"/>
                      <a:pt x="1013" y="2675"/>
                    </a:cubicBezTo>
                    <a:cubicBezTo>
                      <a:pt x="996" y="2664"/>
                      <a:pt x="987" y="2642"/>
                      <a:pt x="997" y="2623"/>
                    </a:cubicBezTo>
                    <a:cubicBezTo>
                      <a:pt x="986" y="2644"/>
                      <a:pt x="1008" y="2669"/>
                      <a:pt x="1031" y="2673"/>
                    </a:cubicBezTo>
                    <a:cubicBezTo>
                      <a:pt x="1043" y="2675"/>
                      <a:pt x="1060" y="2671"/>
                      <a:pt x="1069" y="2659"/>
                    </a:cubicBezTo>
                    <a:cubicBezTo>
                      <a:pt x="1087" y="2635"/>
                      <a:pt x="1060" y="2615"/>
                      <a:pt x="1044" y="2637"/>
                    </a:cubicBezTo>
                    <a:cubicBezTo>
                      <a:pt x="1035" y="2649"/>
                      <a:pt x="1021" y="2653"/>
                      <a:pt x="1008" y="2644"/>
                    </a:cubicBezTo>
                    <a:cubicBezTo>
                      <a:pt x="1000" y="2639"/>
                      <a:pt x="997" y="2630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7" y="2623"/>
                      <a:pt x="997" y="2623"/>
                      <a:pt x="997" y="2623"/>
                    </a:cubicBezTo>
                    <a:cubicBezTo>
                      <a:pt x="996" y="2623"/>
                      <a:pt x="996" y="2624"/>
                      <a:pt x="996" y="2625"/>
                    </a:cubicBezTo>
                    <a:cubicBezTo>
                      <a:pt x="998" y="2619"/>
                      <a:pt x="1000" y="2614"/>
                      <a:pt x="1001" y="2608"/>
                    </a:cubicBezTo>
                    <a:cubicBezTo>
                      <a:pt x="1003" y="2594"/>
                      <a:pt x="1003" y="2583"/>
                      <a:pt x="998" y="2570"/>
                    </a:cubicBezTo>
                    <a:cubicBezTo>
                      <a:pt x="997" y="2569"/>
                      <a:pt x="997" y="2569"/>
                      <a:pt x="997" y="2569"/>
                    </a:cubicBezTo>
                    <a:cubicBezTo>
                      <a:pt x="1007" y="2577"/>
                      <a:pt x="1019" y="2596"/>
                      <a:pt x="1019" y="2607"/>
                    </a:cubicBezTo>
                    <a:cubicBezTo>
                      <a:pt x="1019" y="2607"/>
                      <a:pt x="1020" y="2607"/>
                      <a:pt x="1021" y="2607"/>
                    </a:cubicBezTo>
                    <a:cubicBezTo>
                      <a:pt x="1021" y="2597"/>
                      <a:pt x="1013" y="2581"/>
                      <a:pt x="1004" y="2572"/>
                    </a:cubicBezTo>
                    <a:cubicBezTo>
                      <a:pt x="1006" y="2572"/>
                      <a:pt x="1008" y="2573"/>
                      <a:pt x="1009" y="2574"/>
                    </a:cubicBezTo>
                    <a:cubicBezTo>
                      <a:pt x="1009" y="2574"/>
                      <a:pt x="1009" y="2574"/>
                      <a:pt x="1009" y="2574"/>
                    </a:cubicBezTo>
                    <a:cubicBezTo>
                      <a:pt x="1018" y="2577"/>
                      <a:pt x="1026" y="2579"/>
                      <a:pt x="1034" y="2580"/>
                    </a:cubicBezTo>
                    <a:cubicBezTo>
                      <a:pt x="1044" y="2582"/>
                      <a:pt x="1057" y="2581"/>
                      <a:pt x="1065" y="2587"/>
                    </a:cubicBezTo>
                    <a:cubicBezTo>
                      <a:pt x="1071" y="2594"/>
                      <a:pt x="1073" y="2602"/>
                      <a:pt x="1070" y="2611"/>
                    </a:cubicBezTo>
                    <a:cubicBezTo>
                      <a:pt x="1067" y="2618"/>
                      <a:pt x="1060" y="2624"/>
                      <a:pt x="1052" y="2625"/>
                    </a:cubicBezTo>
                    <a:cubicBezTo>
                      <a:pt x="1044" y="2625"/>
                      <a:pt x="1038" y="2622"/>
                      <a:pt x="1035" y="2615"/>
                    </a:cubicBezTo>
                    <a:cubicBezTo>
                      <a:pt x="1033" y="2610"/>
                      <a:pt x="1033" y="2604"/>
                      <a:pt x="1037" y="2600"/>
                    </a:cubicBezTo>
                    <a:cubicBezTo>
                      <a:pt x="1035" y="2603"/>
                      <a:pt x="1035" y="2608"/>
                      <a:pt x="1037" y="2611"/>
                    </a:cubicBezTo>
                    <a:cubicBezTo>
                      <a:pt x="1041" y="2615"/>
                      <a:pt x="1046" y="2615"/>
                      <a:pt x="1050" y="2612"/>
                    </a:cubicBezTo>
                    <a:cubicBezTo>
                      <a:pt x="1054" y="2609"/>
                      <a:pt x="1055" y="2604"/>
                      <a:pt x="1051" y="2600"/>
                    </a:cubicBezTo>
                    <a:cubicBezTo>
                      <a:pt x="1049" y="2596"/>
                      <a:pt x="1044" y="2595"/>
                      <a:pt x="1040" y="2598"/>
                    </a:cubicBezTo>
                    <a:cubicBezTo>
                      <a:pt x="1038" y="2599"/>
                      <a:pt x="1036" y="2601"/>
                      <a:pt x="1035" y="2603"/>
                    </a:cubicBezTo>
                    <a:cubicBezTo>
                      <a:pt x="1033" y="2607"/>
                      <a:pt x="1033" y="2611"/>
                      <a:pt x="1034" y="2615"/>
                    </a:cubicBezTo>
                    <a:cubicBezTo>
                      <a:pt x="1037" y="2622"/>
                      <a:pt x="1044" y="2626"/>
                      <a:pt x="1052" y="2626"/>
                    </a:cubicBezTo>
                    <a:cubicBezTo>
                      <a:pt x="1060" y="2625"/>
                      <a:pt x="1068" y="2619"/>
                      <a:pt x="1071" y="2611"/>
                    </a:cubicBezTo>
                    <a:cubicBezTo>
                      <a:pt x="1075" y="2602"/>
                      <a:pt x="1072" y="2593"/>
                      <a:pt x="1066" y="2586"/>
                    </a:cubicBezTo>
                    <a:cubicBezTo>
                      <a:pt x="1064" y="2584"/>
                      <a:pt x="1062" y="2582"/>
                      <a:pt x="1060" y="2581"/>
                    </a:cubicBezTo>
                    <a:cubicBezTo>
                      <a:pt x="1061" y="2581"/>
                      <a:pt x="1062" y="2581"/>
                      <a:pt x="1064" y="2581"/>
                    </a:cubicBezTo>
                    <a:cubicBezTo>
                      <a:pt x="1085" y="2579"/>
                      <a:pt x="1104" y="2568"/>
                      <a:pt x="1125" y="2576"/>
                    </a:cubicBezTo>
                    <a:cubicBezTo>
                      <a:pt x="1125" y="2576"/>
                      <a:pt x="1125" y="2575"/>
                      <a:pt x="1126" y="2574"/>
                    </a:cubicBezTo>
                    <a:cubicBezTo>
                      <a:pt x="1123" y="2573"/>
                      <a:pt x="1120" y="2572"/>
                      <a:pt x="1116" y="2571"/>
                    </a:cubicBezTo>
                    <a:cubicBezTo>
                      <a:pt x="1112" y="2570"/>
                      <a:pt x="1107" y="2569"/>
                      <a:pt x="1103" y="2570"/>
                    </a:cubicBezTo>
                    <a:cubicBezTo>
                      <a:pt x="1107" y="2567"/>
                      <a:pt x="1110" y="2564"/>
                      <a:pt x="1114" y="2561"/>
                    </a:cubicBezTo>
                    <a:cubicBezTo>
                      <a:pt x="1121" y="2554"/>
                      <a:pt x="1125" y="2547"/>
                      <a:pt x="1129" y="2538"/>
                    </a:cubicBezTo>
                    <a:cubicBezTo>
                      <a:pt x="1131" y="2535"/>
                      <a:pt x="1132" y="2532"/>
                      <a:pt x="1133" y="2529"/>
                    </a:cubicBezTo>
                    <a:cubicBezTo>
                      <a:pt x="1135" y="2521"/>
                      <a:pt x="1135" y="2514"/>
                      <a:pt x="1134" y="2506"/>
                    </a:cubicBezTo>
                    <a:cubicBezTo>
                      <a:pt x="1132" y="2498"/>
                      <a:pt x="1129" y="2492"/>
                      <a:pt x="1124" y="2485"/>
                    </a:cubicBezTo>
                    <a:cubicBezTo>
                      <a:pt x="1120" y="2479"/>
                      <a:pt x="1113" y="2475"/>
                      <a:pt x="1106" y="2473"/>
                    </a:cubicBezTo>
                    <a:cubicBezTo>
                      <a:pt x="1093" y="2470"/>
                      <a:pt x="1080" y="2475"/>
                      <a:pt x="1072" y="2485"/>
                    </a:cubicBezTo>
                    <a:cubicBezTo>
                      <a:pt x="1064" y="2495"/>
                      <a:pt x="1061" y="2509"/>
                      <a:pt x="1061" y="2523"/>
                    </a:cubicBezTo>
                    <a:cubicBezTo>
                      <a:pt x="1074" y="2497"/>
                      <a:pt x="1096" y="2507"/>
                      <a:pt x="1107" y="2504"/>
                    </a:cubicBezTo>
                    <a:cubicBezTo>
                      <a:pt x="1122" y="2499"/>
                      <a:pt x="1122" y="2486"/>
                      <a:pt x="1114" y="2478"/>
                    </a:cubicBezTo>
                    <a:cubicBezTo>
                      <a:pt x="1114" y="2478"/>
                      <a:pt x="1114" y="2478"/>
                      <a:pt x="1114" y="2478"/>
                    </a:cubicBezTo>
                    <a:cubicBezTo>
                      <a:pt x="1118" y="2480"/>
                      <a:pt x="1120" y="2482"/>
                      <a:pt x="1123" y="2486"/>
                    </a:cubicBezTo>
                    <a:cubicBezTo>
                      <a:pt x="1128" y="2493"/>
                      <a:pt x="1131" y="2498"/>
                      <a:pt x="1132" y="2506"/>
                    </a:cubicBezTo>
                    <a:cubicBezTo>
                      <a:pt x="1133" y="2514"/>
                      <a:pt x="1132" y="2520"/>
                      <a:pt x="1130" y="2528"/>
                    </a:cubicBezTo>
                    <a:cubicBezTo>
                      <a:pt x="1127" y="2540"/>
                      <a:pt x="1122" y="2548"/>
                      <a:pt x="1113" y="2557"/>
                    </a:cubicBezTo>
                    <a:cubicBezTo>
                      <a:pt x="1116" y="2554"/>
                      <a:pt x="1118" y="2551"/>
                      <a:pt x="1119" y="2548"/>
                    </a:cubicBezTo>
                    <a:cubicBezTo>
                      <a:pt x="1124" y="2538"/>
                      <a:pt x="1122" y="2524"/>
                      <a:pt x="1112" y="2519"/>
                    </a:cubicBezTo>
                    <a:cubicBezTo>
                      <a:pt x="1107" y="2516"/>
                      <a:pt x="1102" y="2517"/>
                      <a:pt x="1098" y="2521"/>
                    </a:cubicBezTo>
                    <a:cubicBezTo>
                      <a:pt x="1095" y="2523"/>
                      <a:pt x="1093" y="2527"/>
                      <a:pt x="1093" y="2530"/>
                    </a:cubicBezTo>
                    <a:cubicBezTo>
                      <a:pt x="1093" y="2534"/>
                      <a:pt x="1095" y="2538"/>
                      <a:pt x="1099" y="2541"/>
                    </a:cubicBezTo>
                    <a:cubicBezTo>
                      <a:pt x="1103" y="2544"/>
                      <a:pt x="1109" y="2543"/>
                      <a:pt x="1112" y="2539"/>
                    </a:cubicBezTo>
                    <a:cubicBezTo>
                      <a:pt x="1114" y="2536"/>
                      <a:pt x="1114" y="2533"/>
                      <a:pt x="1112" y="2530"/>
                    </a:cubicBezTo>
                    <a:cubicBezTo>
                      <a:pt x="1111" y="2528"/>
                      <a:pt x="1109" y="2528"/>
                      <a:pt x="1107" y="2529"/>
                    </a:cubicBezTo>
                    <a:cubicBezTo>
                      <a:pt x="1109" y="2529"/>
                      <a:pt x="1110" y="2530"/>
                      <a:pt x="1110" y="2532"/>
                    </a:cubicBezTo>
                    <a:cubicBezTo>
                      <a:pt x="1112" y="2535"/>
                      <a:pt x="1109" y="2537"/>
                      <a:pt x="1107" y="2537"/>
                    </a:cubicBezTo>
                    <a:cubicBezTo>
                      <a:pt x="1105" y="2537"/>
                      <a:pt x="1103" y="2536"/>
                      <a:pt x="1102" y="2534"/>
                    </a:cubicBezTo>
                    <a:cubicBezTo>
                      <a:pt x="1100" y="2532"/>
                      <a:pt x="1100" y="2529"/>
                      <a:pt x="1102" y="2527"/>
                    </a:cubicBezTo>
                    <a:cubicBezTo>
                      <a:pt x="1104" y="2524"/>
                      <a:pt x="1108" y="2524"/>
                      <a:pt x="1111" y="2525"/>
                    </a:cubicBezTo>
                    <a:cubicBezTo>
                      <a:pt x="1120" y="2529"/>
                      <a:pt x="1120" y="2543"/>
                      <a:pt x="1116" y="2550"/>
                    </a:cubicBezTo>
                    <a:cubicBezTo>
                      <a:pt x="1103" y="2576"/>
                      <a:pt x="1059" y="2581"/>
                      <a:pt x="1031" y="2576"/>
                    </a:cubicBezTo>
                    <a:cubicBezTo>
                      <a:pt x="1040" y="2576"/>
                      <a:pt x="1050" y="2572"/>
                      <a:pt x="1056" y="2566"/>
                    </a:cubicBezTo>
                    <a:cubicBezTo>
                      <a:pt x="1060" y="2562"/>
                      <a:pt x="1063" y="2558"/>
                      <a:pt x="1064" y="2552"/>
                    </a:cubicBezTo>
                    <a:cubicBezTo>
                      <a:pt x="1062" y="2557"/>
                      <a:pt x="1058" y="2561"/>
                      <a:pt x="1055" y="2564"/>
                    </a:cubicBezTo>
                    <a:cubicBezTo>
                      <a:pt x="1046" y="2572"/>
                      <a:pt x="1036" y="2574"/>
                      <a:pt x="1024" y="2573"/>
                    </a:cubicBezTo>
                    <a:cubicBezTo>
                      <a:pt x="1016" y="2572"/>
                      <a:pt x="1009" y="2570"/>
                      <a:pt x="1003" y="2566"/>
                    </a:cubicBezTo>
                    <a:cubicBezTo>
                      <a:pt x="991" y="2559"/>
                      <a:pt x="985" y="2549"/>
                      <a:pt x="974" y="2541"/>
                    </a:cubicBezTo>
                    <a:cubicBezTo>
                      <a:pt x="973" y="2540"/>
                      <a:pt x="973" y="2540"/>
                      <a:pt x="973" y="2540"/>
                    </a:cubicBezTo>
                    <a:cubicBezTo>
                      <a:pt x="966" y="2536"/>
                      <a:pt x="960" y="2533"/>
                      <a:pt x="953" y="2530"/>
                    </a:cubicBezTo>
                    <a:cubicBezTo>
                      <a:pt x="951" y="2529"/>
                      <a:pt x="934" y="2523"/>
                      <a:pt x="933" y="2525"/>
                    </a:cubicBezTo>
                    <a:cubicBezTo>
                      <a:pt x="933" y="2527"/>
                      <a:pt x="944" y="2531"/>
                      <a:pt x="946" y="2531"/>
                    </a:cubicBezTo>
                    <a:cubicBezTo>
                      <a:pt x="955" y="2535"/>
                      <a:pt x="962" y="2539"/>
                      <a:pt x="970" y="2544"/>
                    </a:cubicBezTo>
                    <a:cubicBezTo>
                      <a:pt x="971" y="2545"/>
                      <a:pt x="971" y="2545"/>
                      <a:pt x="971" y="2545"/>
                    </a:cubicBezTo>
                    <a:cubicBezTo>
                      <a:pt x="981" y="2552"/>
                      <a:pt x="989" y="2560"/>
                      <a:pt x="994" y="2571"/>
                    </a:cubicBezTo>
                    <a:cubicBezTo>
                      <a:pt x="1000" y="2585"/>
                      <a:pt x="1001" y="2602"/>
                      <a:pt x="994" y="2615"/>
                    </a:cubicBezTo>
                    <a:cubicBezTo>
                      <a:pt x="989" y="2623"/>
                      <a:pt x="978" y="2630"/>
                      <a:pt x="970" y="2625"/>
                    </a:cubicBezTo>
                    <a:cubicBezTo>
                      <a:pt x="967" y="2624"/>
                      <a:pt x="965" y="2620"/>
                      <a:pt x="966" y="2617"/>
                    </a:cubicBezTo>
                    <a:cubicBezTo>
                      <a:pt x="967" y="2614"/>
                      <a:pt x="969" y="2612"/>
                      <a:pt x="972" y="2612"/>
                    </a:cubicBezTo>
                    <a:cubicBezTo>
                      <a:pt x="975" y="2612"/>
                      <a:pt x="976" y="2613"/>
                      <a:pt x="977" y="2615"/>
                    </a:cubicBezTo>
                    <a:cubicBezTo>
                      <a:pt x="979" y="2617"/>
                      <a:pt x="978" y="2620"/>
                      <a:pt x="975" y="2621"/>
                    </a:cubicBezTo>
                    <a:cubicBezTo>
                      <a:pt x="974" y="2621"/>
                      <a:pt x="972" y="2621"/>
                      <a:pt x="971" y="2620"/>
                    </a:cubicBezTo>
                    <a:cubicBezTo>
                      <a:pt x="971" y="2622"/>
                      <a:pt x="972" y="2623"/>
                      <a:pt x="975" y="2624"/>
                    </a:cubicBezTo>
                    <a:cubicBezTo>
                      <a:pt x="978" y="2624"/>
                      <a:pt x="981" y="2622"/>
                      <a:pt x="982" y="2619"/>
                    </a:cubicBezTo>
                    <a:cubicBezTo>
                      <a:pt x="984" y="2614"/>
                      <a:pt x="981" y="2608"/>
                      <a:pt x="976" y="2606"/>
                    </a:cubicBezTo>
                    <a:cubicBezTo>
                      <a:pt x="972" y="2605"/>
                      <a:pt x="967" y="2605"/>
                      <a:pt x="964" y="2607"/>
                    </a:cubicBezTo>
                    <a:cubicBezTo>
                      <a:pt x="961" y="2609"/>
                      <a:pt x="959" y="2613"/>
                      <a:pt x="958" y="2617"/>
                    </a:cubicBezTo>
                    <a:cubicBezTo>
                      <a:pt x="958" y="2622"/>
                      <a:pt x="960" y="2627"/>
                      <a:pt x="965" y="2630"/>
                    </a:cubicBezTo>
                    <a:cubicBezTo>
                      <a:pt x="975" y="2635"/>
                      <a:pt x="988" y="2629"/>
                      <a:pt x="993" y="2619"/>
                    </a:cubicBezTo>
                    <a:cubicBezTo>
                      <a:pt x="995" y="2616"/>
                      <a:pt x="997" y="2613"/>
                      <a:pt x="997" y="2609"/>
                    </a:cubicBezTo>
                    <a:cubicBezTo>
                      <a:pt x="995" y="2621"/>
                      <a:pt x="991" y="2630"/>
                      <a:pt x="983" y="2640"/>
                    </a:cubicBezTo>
                    <a:cubicBezTo>
                      <a:pt x="978" y="2646"/>
                      <a:pt x="973" y="2650"/>
                      <a:pt x="966" y="2653"/>
                    </a:cubicBezTo>
                    <a:cubicBezTo>
                      <a:pt x="958" y="2657"/>
                      <a:pt x="952" y="2658"/>
                      <a:pt x="944" y="2658"/>
                    </a:cubicBezTo>
                    <a:cubicBezTo>
                      <a:pt x="940" y="2657"/>
                      <a:pt x="936" y="2656"/>
                      <a:pt x="932" y="2655"/>
                    </a:cubicBezTo>
                    <a:cubicBezTo>
                      <a:pt x="932" y="2654"/>
                      <a:pt x="932" y="2654"/>
                      <a:pt x="932" y="2654"/>
                    </a:cubicBezTo>
                    <a:cubicBezTo>
                      <a:pt x="943" y="2657"/>
                      <a:pt x="955" y="2649"/>
                      <a:pt x="950" y="2634"/>
                    </a:cubicBezTo>
                    <a:cubicBezTo>
                      <a:pt x="946" y="2623"/>
                      <a:pt x="926" y="2611"/>
                      <a:pt x="940" y="2585"/>
                    </a:cubicBezTo>
                    <a:cubicBezTo>
                      <a:pt x="928" y="2593"/>
                      <a:pt x="918" y="2603"/>
                      <a:pt x="915" y="2616"/>
                    </a:cubicBezTo>
                    <a:cubicBezTo>
                      <a:pt x="911" y="2628"/>
                      <a:pt x="913" y="2642"/>
                      <a:pt x="923" y="2650"/>
                    </a:cubicBezTo>
                    <a:cubicBezTo>
                      <a:pt x="929" y="2655"/>
                      <a:pt x="937" y="2658"/>
                      <a:pt x="944" y="2659"/>
                    </a:cubicBezTo>
                    <a:cubicBezTo>
                      <a:pt x="953" y="2659"/>
                      <a:pt x="959" y="2658"/>
                      <a:pt x="967" y="2655"/>
                    </a:cubicBezTo>
                    <a:cubicBezTo>
                      <a:pt x="974" y="2651"/>
                      <a:pt x="979" y="2647"/>
                      <a:pt x="985" y="2641"/>
                    </a:cubicBezTo>
                    <a:cubicBezTo>
                      <a:pt x="987" y="2639"/>
                      <a:pt x="989" y="2636"/>
                      <a:pt x="991" y="2633"/>
                    </a:cubicBezTo>
                    <a:cubicBezTo>
                      <a:pt x="992" y="2632"/>
                      <a:pt x="993" y="2630"/>
                      <a:pt x="994" y="2629"/>
                    </a:cubicBezTo>
                    <a:cubicBezTo>
                      <a:pt x="985" y="2648"/>
                      <a:pt x="996" y="2669"/>
                      <a:pt x="1014" y="2679"/>
                    </a:cubicBezTo>
                    <a:cubicBezTo>
                      <a:pt x="1016" y="2680"/>
                      <a:pt x="1017" y="2681"/>
                      <a:pt x="1019" y="2682"/>
                    </a:cubicBezTo>
                    <a:cubicBezTo>
                      <a:pt x="1041" y="2692"/>
                      <a:pt x="1069" y="2690"/>
                      <a:pt x="1091" y="2679"/>
                    </a:cubicBezTo>
                    <a:close/>
                    <a:moveTo>
                      <a:pt x="1110" y="2679"/>
                    </a:moveTo>
                    <a:cubicBezTo>
                      <a:pt x="1105" y="2675"/>
                      <a:pt x="1104" y="2666"/>
                      <a:pt x="1105" y="2662"/>
                    </a:cubicBezTo>
                    <a:cubicBezTo>
                      <a:pt x="1099" y="2659"/>
                      <a:pt x="1089" y="2668"/>
                      <a:pt x="1094" y="2677"/>
                    </a:cubicBezTo>
                    <a:cubicBezTo>
                      <a:pt x="1097" y="2683"/>
                      <a:pt x="1106" y="2684"/>
                      <a:pt x="1110" y="2679"/>
                    </a:cubicBezTo>
                    <a:close/>
                    <a:moveTo>
                      <a:pt x="1100" y="2688"/>
                    </a:moveTo>
                    <a:cubicBezTo>
                      <a:pt x="1108" y="2693"/>
                      <a:pt x="1121" y="2697"/>
                      <a:pt x="1131" y="2697"/>
                    </a:cubicBezTo>
                    <a:cubicBezTo>
                      <a:pt x="1141" y="2697"/>
                      <a:pt x="1151" y="2693"/>
                      <a:pt x="1160" y="2689"/>
                    </a:cubicBezTo>
                    <a:cubicBezTo>
                      <a:pt x="1176" y="2680"/>
                      <a:pt x="1191" y="2667"/>
                      <a:pt x="1211" y="2668"/>
                    </a:cubicBezTo>
                    <a:cubicBezTo>
                      <a:pt x="1226" y="2668"/>
                      <a:pt x="1237" y="2680"/>
                      <a:pt x="1238" y="2691"/>
                    </a:cubicBezTo>
                    <a:cubicBezTo>
                      <a:pt x="1239" y="2700"/>
                      <a:pt x="1233" y="2711"/>
                      <a:pt x="1223" y="2714"/>
                    </a:cubicBezTo>
                    <a:cubicBezTo>
                      <a:pt x="1217" y="2716"/>
                      <a:pt x="1205" y="2715"/>
                      <a:pt x="1203" y="2707"/>
                    </a:cubicBezTo>
                    <a:cubicBezTo>
                      <a:pt x="1201" y="2702"/>
                      <a:pt x="1203" y="2698"/>
                      <a:pt x="1207" y="2698"/>
                    </a:cubicBezTo>
                    <a:cubicBezTo>
                      <a:pt x="1206" y="2702"/>
                      <a:pt x="1210" y="2705"/>
                      <a:pt x="1215" y="2704"/>
                    </a:cubicBezTo>
                    <a:cubicBezTo>
                      <a:pt x="1218" y="2703"/>
                      <a:pt x="1221" y="2701"/>
                      <a:pt x="1222" y="2698"/>
                    </a:cubicBezTo>
                    <a:cubicBezTo>
                      <a:pt x="1225" y="2693"/>
                      <a:pt x="1224" y="2687"/>
                      <a:pt x="1219" y="2683"/>
                    </a:cubicBezTo>
                    <a:cubicBezTo>
                      <a:pt x="1208" y="2676"/>
                      <a:pt x="1189" y="2685"/>
                      <a:pt x="1178" y="2692"/>
                    </a:cubicBezTo>
                    <a:cubicBezTo>
                      <a:pt x="1162" y="2703"/>
                      <a:pt x="1145" y="2708"/>
                      <a:pt x="1125" y="2704"/>
                    </a:cubicBezTo>
                    <a:cubicBezTo>
                      <a:pt x="1115" y="2702"/>
                      <a:pt x="1105" y="2697"/>
                      <a:pt x="1100" y="2688"/>
                    </a:cubicBezTo>
                    <a:close/>
                    <a:moveTo>
                      <a:pt x="913" y="2607"/>
                    </a:moveTo>
                    <a:cubicBezTo>
                      <a:pt x="906" y="2620"/>
                      <a:pt x="893" y="2615"/>
                      <a:pt x="883" y="2613"/>
                    </a:cubicBezTo>
                    <a:cubicBezTo>
                      <a:pt x="873" y="2612"/>
                      <a:pt x="862" y="2615"/>
                      <a:pt x="860" y="2626"/>
                    </a:cubicBezTo>
                    <a:cubicBezTo>
                      <a:pt x="873" y="2625"/>
                      <a:pt x="873" y="2633"/>
                      <a:pt x="885" y="2636"/>
                    </a:cubicBezTo>
                    <a:cubicBezTo>
                      <a:pt x="896" y="2639"/>
                      <a:pt x="912" y="2628"/>
                      <a:pt x="913" y="2607"/>
                    </a:cubicBezTo>
                    <a:close/>
                    <a:moveTo>
                      <a:pt x="830" y="2575"/>
                    </a:moveTo>
                    <a:cubicBezTo>
                      <a:pt x="833" y="2606"/>
                      <a:pt x="795" y="2606"/>
                      <a:pt x="782" y="2593"/>
                    </a:cubicBezTo>
                    <a:cubicBezTo>
                      <a:pt x="797" y="2599"/>
                      <a:pt x="825" y="2589"/>
                      <a:pt x="830" y="2575"/>
                    </a:cubicBezTo>
                    <a:close/>
                    <a:moveTo>
                      <a:pt x="832" y="2557"/>
                    </a:moveTo>
                    <a:cubicBezTo>
                      <a:pt x="850" y="2562"/>
                      <a:pt x="863" y="2581"/>
                      <a:pt x="863" y="2596"/>
                    </a:cubicBezTo>
                    <a:cubicBezTo>
                      <a:pt x="864" y="2631"/>
                      <a:pt x="826" y="2630"/>
                      <a:pt x="834" y="2599"/>
                    </a:cubicBezTo>
                    <a:cubicBezTo>
                      <a:pt x="838" y="2583"/>
                      <a:pt x="840" y="2572"/>
                      <a:pt x="832" y="2557"/>
                    </a:cubicBezTo>
                    <a:close/>
                    <a:moveTo>
                      <a:pt x="682" y="2516"/>
                    </a:moveTo>
                    <a:cubicBezTo>
                      <a:pt x="687" y="2551"/>
                      <a:pt x="715" y="2564"/>
                      <a:pt x="742" y="2569"/>
                    </a:cubicBezTo>
                    <a:cubicBezTo>
                      <a:pt x="757" y="2572"/>
                      <a:pt x="778" y="2569"/>
                      <a:pt x="788" y="2581"/>
                    </a:cubicBezTo>
                    <a:cubicBezTo>
                      <a:pt x="795" y="2558"/>
                      <a:pt x="747" y="2555"/>
                      <a:pt x="732" y="2552"/>
                    </a:cubicBezTo>
                    <a:cubicBezTo>
                      <a:pt x="708" y="2548"/>
                      <a:pt x="690" y="2535"/>
                      <a:pt x="682" y="2516"/>
                    </a:cubicBezTo>
                    <a:close/>
                    <a:moveTo>
                      <a:pt x="1090" y="2011"/>
                    </a:moveTo>
                    <a:cubicBezTo>
                      <a:pt x="1115" y="2017"/>
                      <a:pt x="1138" y="1989"/>
                      <a:pt x="1151" y="1982"/>
                    </a:cubicBezTo>
                    <a:cubicBezTo>
                      <a:pt x="1171" y="1972"/>
                      <a:pt x="1183" y="1990"/>
                      <a:pt x="1165" y="2003"/>
                    </a:cubicBezTo>
                    <a:cubicBezTo>
                      <a:pt x="1147" y="2016"/>
                      <a:pt x="1112" y="2022"/>
                      <a:pt x="1090" y="2011"/>
                    </a:cubicBezTo>
                    <a:close/>
                    <a:moveTo>
                      <a:pt x="1209" y="1917"/>
                    </a:moveTo>
                    <a:cubicBezTo>
                      <a:pt x="1182" y="1899"/>
                      <a:pt x="1186" y="1868"/>
                      <a:pt x="1179" y="1854"/>
                    </a:cubicBezTo>
                    <a:cubicBezTo>
                      <a:pt x="1172" y="1839"/>
                      <a:pt x="1156" y="1844"/>
                      <a:pt x="1160" y="1862"/>
                    </a:cubicBezTo>
                    <a:cubicBezTo>
                      <a:pt x="1164" y="1885"/>
                      <a:pt x="1185" y="1908"/>
                      <a:pt x="1209" y="1917"/>
                    </a:cubicBezTo>
                    <a:close/>
                    <a:moveTo>
                      <a:pt x="964" y="2318"/>
                    </a:moveTo>
                    <a:cubicBezTo>
                      <a:pt x="983" y="2314"/>
                      <a:pt x="987" y="2301"/>
                      <a:pt x="985" y="2281"/>
                    </a:cubicBezTo>
                    <a:cubicBezTo>
                      <a:pt x="983" y="2265"/>
                      <a:pt x="988" y="2252"/>
                      <a:pt x="1000" y="2249"/>
                    </a:cubicBezTo>
                    <a:cubicBezTo>
                      <a:pt x="992" y="2244"/>
                      <a:pt x="979" y="2247"/>
                      <a:pt x="973" y="2257"/>
                    </a:cubicBezTo>
                    <a:cubicBezTo>
                      <a:pt x="966" y="2271"/>
                      <a:pt x="976" y="2285"/>
                      <a:pt x="975" y="2301"/>
                    </a:cubicBezTo>
                    <a:cubicBezTo>
                      <a:pt x="974" y="2306"/>
                      <a:pt x="972" y="2313"/>
                      <a:pt x="964" y="2318"/>
                    </a:cubicBezTo>
                    <a:close/>
                    <a:moveTo>
                      <a:pt x="1239" y="2081"/>
                    </a:moveTo>
                    <a:cubicBezTo>
                      <a:pt x="1241" y="2081"/>
                      <a:pt x="1243" y="2083"/>
                      <a:pt x="1243" y="2085"/>
                    </a:cubicBezTo>
                    <a:cubicBezTo>
                      <a:pt x="1243" y="2087"/>
                      <a:pt x="1241" y="2089"/>
                      <a:pt x="1239" y="2089"/>
                    </a:cubicBezTo>
                    <a:cubicBezTo>
                      <a:pt x="1237" y="2089"/>
                      <a:pt x="1235" y="2087"/>
                      <a:pt x="1235" y="2085"/>
                    </a:cubicBezTo>
                    <a:cubicBezTo>
                      <a:pt x="1235" y="2083"/>
                      <a:pt x="1237" y="2081"/>
                      <a:pt x="1239" y="2081"/>
                    </a:cubicBezTo>
                    <a:close/>
                    <a:moveTo>
                      <a:pt x="1221" y="2093"/>
                    </a:moveTo>
                    <a:cubicBezTo>
                      <a:pt x="1225" y="2093"/>
                      <a:pt x="1229" y="2096"/>
                      <a:pt x="1229" y="2100"/>
                    </a:cubicBezTo>
                    <a:cubicBezTo>
                      <a:pt x="1229" y="2104"/>
                      <a:pt x="1226" y="2108"/>
                      <a:pt x="1222" y="2108"/>
                    </a:cubicBezTo>
                    <a:cubicBezTo>
                      <a:pt x="1218" y="2108"/>
                      <a:pt x="1214" y="2105"/>
                      <a:pt x="1214" y="2101"/>
                    </a:cubicBezTo>
                    <a:cubicBezTo>
                      <a:pt x="1214" y="2097"/>
                      <a:pt x="1217" y="2093"/>
                      <a:pt x="1221" y="2093"/>
                    </a:cubicBezTo>
                    <a:close/>
                    <a:moveTo>
                      <a:pt x="1230" y="2084"/>
                    </a:moveTo>
                    <a:cubicBezTo>
                      <a:pt x="1232" y="2084"/>
                      <a:pt x="1235" y="2086"/>
                      <a:pt x="1235" y="2089"/>
                    </a:cubicBezTo>
                    <a:cubicBezTo>
                      <a:pt x="1235" y="2092"/>
                      <a:pt x="1233" y="2094"/>
                      <a:pt x="1230" y="2094"/>
                    </a:cubicBezTo>
                    <a:cubicBezTo>
                      <a:pt x="1227" y="2094"/>
                      <a:pt x="1225" y="2092"/>
                      <a:pt x="1225" y="2090"/>
                    </a:cubicBezTo>
                    <a:cubicBezTo>
                      <a:pt x="1225" y="2087"/>
                      <a:pt x="1227" y="2084"/>
                      <a:pt x="1230" y="2084"/>
                    </a:cubicBezTo>
                    <a:close/>
                    <a:moveTo>
                      <a:pt x="917" y="2133"/>
                    </a:moveTo>
                    <a:cubicBezTo>
                      <a:pt x="920" y="2136"/>
                      <a:pt x="923" y="2137"/>
                      <a:pt x="926" y="2136"/>
                    </a:cubicBezTo>
                    <a:cubicBezTo>
                      <a:pt x="929" y="2136"/>
                      <a:pt x="933" y="2133"/>
                      <a:pt x="935" y="2129"/>
                    </a:cubicBezTo>
                    <a:cubicBezTo>
                      <a:pt x="936" y="2123"/>
                      <a:pt x="933" y="2118"/>
                      <a:pt x="929" y="2117"/>
                    </a:cubicBezTo>
                    <a:cubicBezTo>
                      <a:pt x="922" y="2113"/>
                      <a:pt x="919" y="2119"/>
                      <a:pt x="914" y="2120"/>
                    </a:cubicBezTo>
                    <a:cubicBezTo>
                      <a:pt x="909" y="2122"/>
                      <a:pt x="903" y="2118"/>
                      <a:pt x="899" y="2112"/>
                    </a:cubicBezTo>
                    <a:cubicBezTo>
                      <a:pt x="895" y="2105"/>
                      <a:pt x="896" y="2096"/>
                      <a:pt x="902" y="2090"/>
                    </a:cubicBezTo>
                    <a:cubicBezTo>
                      <a:pt x="905" y="2087"/>
                      <a:pt x="910" y="2085"/>
                      <a:pt x="914" y="2089"/>
                    </a:cubicBezTo>
                    <a:cubicBezTo>
                      <a:pt x="909" y="2089"/>
                      <a:pt x="906" y="2096"/>
                      <a:pt x="911" y="2101"/>
                    </a:cubicBezTo>
                    <a:cubicBezTo>
                      <a:pt x="914" y="2103"/>
                      <a:pt x="922" y="2105"/>
                      <a:pt x="929" y="2106"/>
                    </a:cubicBezTo>
                    <a:cubicBezTo>
                      <a:pt x="937" y="2108"/>
                      <a:pt x="944" y="2111"/>
                      <a:pt x="949" y="2117"/>
                    </a:cubicBezTo>
                    <a:cubicBezTo>
                      <a:pt x="958" y="2127"/>
                      <a:pt x="954" y="2144"/>
                      <a:pt x="942" y="2150"/>
                    </a:cubicBezTo>
                    <a:cubicBezTo>
                      <a:pt x="935" y="2154"/>
                      <a:pt x="928" y="2153"/>
                      <a:pt x="922" y="2151"/>
                    </a:cubicBezTo>
                    <a:cubicBezTo>
                      <a:pt x="915" y="2150"/>
                      <a:pt x="898" y="2140"/>
                      <a:pt x="889" y="2143"/>
                    </a:cubicBezTo>
                    <a:cubicBezTo>
                      <a:pt x="883" y="2145"/>
                      <a:pt x="881" y="2151"/>
                      <a:pt x="884" y="2155"/>
                    </a:cubicBezTo>
                    <a:cubicBezTo>
                      <a:pt x="879" y="2156"/>
                      <a:pt x="874" y="2149"/>
                      <a:pt x="874" y="2143"/>
                    </a:cubicBezTo>
                    <a:cubicBezTo>
                      <a:pt x="875" y="2132"/>
                      <a:pt x="887" y="2121"/>
                      <a:pt x="902" y="2124"/>
                    </a:cubicBezTo>
                    <a:cubicBezTo>
                      <a:pt x="907" y="2125"/>
                      <a:pt x="912" y="2128"/>
                      <a:pt x="917" y="2133"/>
                    </a:cubicBezTo>
                    <a:close/>
                    <a:moveTo>
                      <a:pt x="1151" y="2591"/>
                    </a:moveTo>
                    <a:cubicBezTo>
                      <a:pt x="1151" y="2594"/>
                      <a:pt x="1148" y="2596"/>
                      <a:pt x="1145" y="2596"/>
                    </a:cubicBezTo>
                    <a:cubicBezTo>
                      <a:pt x="1142" y="2596"/>
                      <a:pt x="1140" y="2593"/>
                      <a:pt x="1140" y="2590"/>
                    </a:cubicBezTo>
                    <a:cubicBezTo>
                      <a:pt x="1140" y="2587"/>
                      <a:pt x="1143" y="2585"/>
                      <a:pt x="1146" y="2585"/>
                    </a:cubicBezTo>
                    <a:cubicBezTo>
                      <a:pt x="1149" y="2585"/>
                      <a:pt x="1151" y="2588"/>
                      <a:pt x="1151" y="2591"/>
                    </a:cubicBezTo>
                    <a:close/>
                    <a:moveTo>
                      <a:pt x="1153" y="2601"/>
                    </a:moveTo>
                    <a:cubicBezTo>
                      <a:pt x="1153" y="2604"/>
                      <a:pt x="1151" y="2605"/>
                      <a:pt x="1148" y="2605"/>
                    </a:cubicBezTo>
                    <a:cubicBezTo>
                      <a:pt x="1146" y="2605"/>
                      <a:pt x="1144" y="2603"/>
                      <a:pt x="1144" y="2601"/>
                    </a:cubicBezTo>
                    <a:cubicBezTo>
                      <a:pt x="1145" y="2598"/>
                      <a:pt x="1147" y="2597"/>
                      <a:pt x="1149" y="2597"/>
                    </a:cubicBezTo>
                    <a:cubicBezTo>
                      <a:pt x="1151" y="2597"/>
                      <a:pt x="1153" y="2599"/>
                      <a:pt x="1153" y="2601"/>
                    </a:cubicBezTo>
                    <a:close/>
                    <a:moveTo>
                      <a:pt x="1143" y="2580"/>
                    </a:moveTo>
                    <a:cubicBezTo>
                      <a:pt x="1142" y="2585"/>
                      <a:pt x="1138" y="2588"/>
                      <a:pt x="1134" y="2588"/>
                    </a:cubicBezTo>
                    <a:cubicBezTo>
                      <a:pt x="1129" y="2588"/>
                      <a:pt x="1126" y="2584"/>
                      <a:pt x="1126" y="2579"/>
                    </a:cubicBezTo>
                    <a:cubicBezTo>
                      <a:pt x="1126" y="2574"/>
                      <a:pt x="1130" y="2571"/>
                      <a:pt x="1135" y="2571"/>
                    </a:cubicBezTo>
                    <a:cubicBezTo>
                      <a:pt x="1139" y="2572"/>
                      <a:pt x="1143" y="2576"/>
                      <a:pt x="1143" y="2580"/>
                    </a:cubicBezTo>
                    <a:close/>
                    <a:moveTo>
                      <a:pt x="1011" y="2196"/>
                    </a:moveTo>
                    <a:cubicBezTo>
                      <a:pt x="1015" y="2201"/>
                      <a:pt x="1018" y="2208"/>
                      <a:pt x="1017" y="2215"/>
                    </a:cubicBezTo>
                    <a:cubicBezTo>
                      <a:pt x="1017" y="2221"/>
                      <a:pt x="1013" y="2228"/>
                      <a:pt x="1007" y="2230"/>
                    </a:cubicBezTo>
                    <a:cubicBezTo>
                      <a:pt x="999" y="2233"/>
                      <a:pt x="990" y="2229"/>
                      <a:pt x="985" y="2224"/>
                    </a:cubicBezTo>
                    <a:cubicBezTo>
                      <a:pt x="977" y="2215"/>
                      <a:pt x="975" y="2204"/>
                      <a:pt x="979" y="2193"/>
                    </a:cubicBezTo>
                    <a:cubicBezTo>
                      <a:pt x="981" y="2185"/>
                      <a:pt x="987" y="2177"/>
                      <a:pt x="994" y="2170"/>
                    </a:cubicBezTo>
                    <a:cubicBezTo>
                      <a:pt x="992" y="2171"/>
                      <a:pt x="991" y="2172"/>
                      <a:pt x="990" y="2172"/>
                    </a:cubicBezTo>
                    <a:cubicBezTo>
                      <a:pt x="969" y="2184"/>
                      <a:pt x="947" y="2191"/>
                      <a:pt x="924" y="2195"/>
                    </a:cubicBezTo>
                    <a:cubicBezTo>
                      <a:pt x="898" y="2199"/>
                      <a:pt x="879" y="2196"/>
                      <a:pt x="855" y="2213"/>
                    </a:cubicBezTo>
                    <a:cubicBezTo>
                      <a:pt x="851" y="2217"/>
                      <a:pt x="847" y="2220"/>
                      <a:pt x="842" y="2225"/>
                    </a:cubicBezTo>
                    <a:cubicBezTo>
                      <a:pt x="837" y="2232"/>
                      <a:pt x="834" y="2238"/>
                      <a:pt x="832" y="2247"/>
                    </a:cubicBezTo>
                    <a:cubicBezTo>
                      <a:pt x="829" y="2255"/>
                      <a:pt x="829" y="2262"/>
                      <a:pt x="830" y="2270"/>
                    </a:cubicBezTo>
                    <a:cubicBezTo>
                      <a:pt x="834" y="2301"/>
                      <a:pt x="855" y="2318"/>
                      <a:pt x="885" y="2323"/>
                    </a:cubicBezTo>
                    <a:cubicBezTo>
                      <a:pt x="898" y="2324"/>
                      <a:pt x="909" y="2321"/>
                      <a:pt x="919" y="2311"/>
                    </a:cubicBezTo>
                    <a:cubicBezTo>
                      <a:pt x="926" y="2302"/>
                      <a:pt x="929" y="2292"/>
                      <a:pt x="926" y="2281"/>
                    </a:cubicBezTo>
                    <a:cubicBezTo>
                      <a:pt x="923" y="2273"/>
                      <a:pt x="917" y="2266"/>
                      <a:pt x="910" y="2262"/>
                    </a:cubicBezTo>
                    <a:cubicBezTo>
                      <a:pt x="906" y="2261"/>
                      <a:pt x="903" y="2260"/>
                      <a:pt x="900" y="2259"/>
                    </a:cubicBezTo>
                    <a:cubicBezTo>
                      <a:pt x="901" y="2260"/>
                      <a:pt x="902" y="2260"/>
                      <a:pt x="903" y="2261"/>
                    </a:cubicBezTo>
                    <a:cubicBezTo>
                      <a:pt x="910" y="2264"/>
                      <a:pt x="912" y="2273"/>
                      <a:pt x="909" y="2280"/>
                    </a:cubicBezTo>
                    <a:cubicBezTo>
                      <a:pt x="905" y="2286"/>
                      <a:pt x="897" y="2289"/>
                      <a:pt x="890" y="2286"/>
                    </a:cubicBezTo>
                    <a:cubicBezTo>
                      <a:pt x="883" y="2282"/>
                      <a:pt x="880" y="2274"/>
                      <a:pt x="884" y="2267"/>
                    </a:cubicBezTo>
                    <a:cubicBezTo>
                      <a:pt x="889" y="2257"/>
                      <a:pt x="902" y="2256"/>
                      <a:pt x="911" y="2260"/>
                    </a:cubicBezTo>
                    <a:cubicBezTo>
                      <a:pt x="919" y="2264"/>
                      <a:pt x="926" y="2271"/>
                      <a:pt x="929" y="2280"/>
                    </a:cubicBezTo>
                    <a:cubicBezTo>
                      <a:pt x="932" y="2291"/>
                      <a:pt x="930" y="2301"/>
                      <a:pt x="924" y="2310"/>
                    </a:cubicBezTo>
                    <a:cubicBezTo>
                      <a:pt x="931" y="2302"/>
                      <a:pt x="936" y="2293"/>
                      <a:pt x="938" y="2286"/>
                    </a:cubicBezTo>
                    <a:cubicBezTo>
                      <a:pt x="939" y="2286"/>
                      <a:pt x="941" y="2286"/>
                      <a:pt x="943" y="2285"/>
                    </a:cubicBezTo>
                    <a:cubicBezTo>
                      <a:pt x="938" y="2300"/>
                      <a:pt x="930" y="2310"/>
                      <a:pt x="922" y="2316"/>
                    </a:cubicBezTo>
                    <a:cubicBezTo>
                      <a:pt x="939" y="2306"/>
                      <a:pt x="950" y="2291"/>
                      <a:pt x="953" y="2273"/>
                    </a:cubicBezTo>
                    <a:cubicBezTo>
                      <a:pt x="955" y="2262"/>
                      <a:pt x="954" y="2251"/>
                      <a:pt x="950" y="2238"/>
                    </a:cubicBezTo>
                    <a:cubicBezTo>
                      <a:pt x="948" y="2232"/>
                      <a:pt x="945" y="2226"/>
                      <a:pt x="942" y="2219"/>
                    </a:cubicBezTo>
                    <a:cubicBezTo>
                      <a:pt x="940" y="2213"/>
                      <a:pt x="939" y="2207"/>
                      <a:pt x="942" y="2201"/>
                    </a:cubicBezTo>
                    <a:cubicBezTo>
                      <a:pt x="945" y="2196"/>
                      <a:pt x="949" y="2192"/>
                      <a:pt x="954" y="2192"/>
                    </a:cubicBezTo>
                    <a:cubicBezTo>
                      <a:pt x="959" y="2192"/>
                      <a:pt x="964" y="2194"/>
                      <a:pt x="966" y="2198"/>
                    </a:cubicBezTo>
                    <a:cubicBezTo>
                      <a:pt x="967" y="2201"/>
                      <a:pt x="968" y="2204"/>
                      <a:pt x="967" y="2207"/>
                    </a:cubicBezTo>
                    <a:cubicBezTo>
                      <a:pt x="965" y="2210"/>
                      <a:pt x="961" y="2213"/>
                      <a:pt x="957" y="2211"/>
                    </a:cubicBezTo>
                    <a:cubicBezTo>
                      <a:pt x="954" y="2210"/>
                      <a:pt x="953" y="2207"/>
                      <a:pt x="954" y="2205"/>
                    </a:cubicBezTo>
                    <a:cubicBezTo>
                      <a:pt x="955" y="2202"/>
                      <a:pt x="958" y="2200"/>
                      <a:pt x="961" y="2201"/>
                    </a:cubicBezTo>
                    <a:cubicBezTo>
                      <a:pt x="964" y="2202"/>
                      <a:pt x="965" y="2205"/>
                      <a:pt x="965" y="2208"/>
                    </a:cubicBezTo>
                    <a:cubicBezTo>
                      <a:pt x="964" y="2208"/>
                      <a:pt x="964" y="2209"/>
                      <a:pt x="964" y="2210"/>
                    </a:cubicBezTo>
                    <a:cubicBezTo>
                      <a:pt x="965" y="2209"/>
                      <a:pt x="965" y="2208"/>
                      <a:pt x="966" y="2206"/>
                    </a:cubicBezTo>
                    <a:cubicBezTo>
                      <a:pt x="966" y="2204"/>
                      <a:pt x="966" y="2201"/>
                      <a:pt x="965" y="2199"/>
                    </a:cubicBezTo>
                    <a:cubicBezTo>
                      <a:pt x="963" y="2195"/>
                      <a:pt x="959" y="2194"/>
                      <a:pt x="955" y="2194"/>
                    </a:cubicBezTo>
                    <a:cubicBezTo>
                      <a:pt x="950" y="2194"/>
                      <a:pt x="946" y="2198"/>
                      <a:pt x="944" y="2202"/>
                    </a:cubicBezTo>
                    <a:cubicBezTo>
                      <a:pt x="942" y="2207"/>
                      <a:pt x="943" y="2212"/>
                      <a:pt x="945" y="2218"/>
                    </a:cubicBezTo>
                    <a:cubicBezTo>
                      <a:pt x="948" y="2225"/>
                      <a:pt x="950" y="2230"/>
                      <a:pt x="952" y="2236"/>
                    </a:cubicBezTo>
                    <a:cubicBezTo>
                      <a:pt x="957" y="2249"/>
                      <a:pt x="958" y="2262"/>
                      <a:pt x="956" y="2274"/>
                    </a:cubicBezTo>
                    <a:cubicBezTo>
                      <a:pt x="953" y="2285"/>
                      <a:pt x="948" y="2296"/>
                      <a:pt x="940" y="2305"/>
                    </a:cubicBezTo>
                    <a:cubicBezTo>
                      <a:pt x="928" y="2318"/>
                      <a:pt x="910" y="2326"/>
                      <a:pt x="892" y="2327"/>
                    </a:cubicBezTo>
                    <a:cubicBezTo>
                      <a:pt x="894" y="2328"/>
                      <a:pt x="895" y="2328"/>
                      <a:pt x="896" y="2329"/>
                    </a:cubicBezTo>
                    <a:cubicBezTo>
                      <a:pt x="900" y="2331"/>
                      <a:pt x="904" y="2333"/>
                      <a:pt x="908" y="2336"/>
                    </a:cubicBezTo>
                    <a:cubicBezTo>
                      <a:pt x="915" y="2341"/>
                      <a:pt x="920" y="2345"/>
                      <a:pt x="924" y="2352"/>
                    </a:cubicBezTo>
                    <a:cubicBezTo>
                      <a:pt x="938" y="2375"/>
                      <a:pt x="924" y="2401"/>
                      <a:pt x="903" y="2410"/>
                    </a:cubicBezTo>
                    <a:cubicBezTo>
                      <a:pt x="894" y="2414"/>
                      <a:pt x="884" y="2414"/>
                      <a:pt x="875" y="2412"/>
                    </a:cubicBezTo>
                    <a:cubicBezTo>
                      <a:pt x="878" y="2410"/>
                      <a:pt x="878" y="2410"/>
                      <a:pt x="878" y="2410"/>
                    </a:cubicBezTo>
                    <a:cubicBezTo>
                      <a:pt x="885" y="2411"/>
                      <a:pt x="894" y="2410"/>
                      <a:pt x="901" y="2407"/>
                    </a:cubicBezTo>
                    <a:cubicBezTo>
                      <a:pt x="920" y="2398"/>
                      <a:pt x="934" y="2374"/>
                      <a:pt x="921" y="2354"/>
                    </a:cubicBezTo>
                    <a:cubicBezTo>
                      <a:pt x="917" y="2348"/>
                      <a:pt x="912" y="2344"/>
                      <a:pt x="906" y="2340"/>
                    </a:cubicBezTo>
                    <a:cubicBezTo>
                      <a:pt x="902" y="2337"/>
                      <a:pt x="898" y="2335"/>
                      <a:pt x="894" y="2333"/>
                    </a:cubicBezTo>
                    <a:cubicBezTo>
                      <a:pt x="875" y="2324"/>
                      <a:pt x="858" y="2324"/>
                      <a:pt x="842" y="2308"/>
                    </a:cubicBezTo>
                    <a:cubicBezTo>
                      <a:pt x="833" y="2298"/>
                      <a:pt x="827" y="2286"/>
                      <a:pt x="825" y="2271"/>
                    </a:cubicBezTo>
                    <a:cubicBezTo>
                      <a:pt x="824" y="2261"/>
                      <a:pt x="825" y="2254"/>
                      <a:pt x="828" y="2246"/>
                    </a:cubicBezTo>
                    <a:cubicBezTo>
                      <a:pt x="830" y="2237"/>
                      <a:pt x="834" y="2230"/>
                      <a:pt x="840" y="2223"/>
                    </a:cubicBezTo>
                    <a:cubicBezTo>
                      <a:pt x="849" y="2213"/>
                      <a:pt x="858" y="2206"/>
                      <a:pt x="871" y="2202"/>
                    </a:cubicBezTo>
                    <a:cubicBezTo>
                      <a:pt x="863" y="2203"/>
                      <a:pt x="857" y="2205"/>
                      <a:pt x="856" y="2205"/>
                    </a:cubicBezTo>
                    <a:cubicBezTo>
                      <a:pt x="828" y="2213"/>
                      <a:pt x="802" y="2224"/>
                      <a:pt x="778" y="2237"/>
                    </a:cubicBezTo>
                    <a:cubicBezTo>
                      <a:pt x="771" y="2241"/>
                      <a:pt x="767" y="2245"/>
                      <a:pt x="765" y="2250"/>
                    </a:cubicBezTo>
                    <a:cubicBezTo>
                      <a:pt x="763" y="2254"/>
                      <a:pt x="763" y="2258"/>
                      <a:pt x="764" y="2261"/>
                    </a:cubicBezTo>
                    <a:cubicBezTo>
                      <a:pt x="766" y="2267"/>
                      <a:pt x="770" y="2272"/>
                      <a:pt x="776" y="2271"/>
                    </a:cubicBezTo>
                    <a:cubicBezTo>
                      <a:pt x="780" y="2270"/>
                      <a:pt x="782" y="2268"/>
                      <a:pt x="783" y="2265"/>
                    </a:cubicBezTo>
                    <a:cubicBezTo>
                      <a:pt x="784" y="2261"/>
                      <a:pt x="782" y="2257"/>
                      <a:pt x="778" y="2256"/>
                    </a:cubicBezTo>
                    <a:cubicBezTo>
                      <a:pt x="775" y="2256"/>
                      <a:pt x="773" y="2258"/>
                      <a:pt x="772" y="2261"/>
                    </a:cubicBezTo>
                    <a:cubicBezTo>
                      <a:pt x="771" y="2258"/>
                      <a:pt x="773" y="2254"/>
                      <a:pt x="777" y="2253"/>
                    </a:cubicBezTo>
                    <a:cubicBezTo>
                      <a:pt x="786" y="2250"/>
                      <a:pt x="794" y="2262"/>
                      <a:pt x="787" y="2271"/>
                    </a:cubicBezTo>
                    <a:cubicBezTo>
                      <a:pt x="782" y="2278"/>
                      <a:pt x="773" y="2279"/>
                      <a:pt x="766" y="2274"/>
                    </a:cubicBezTo>
                    <a:cubicBezTo>
                      <a:pt x="757" y="2267"/>
                      <a:pt x="757" y="2252"/>
                      <a:pt x="767" y="2243"/>
                    </a:cubicBezTo>
                    <a:cubicBezTo>
                      <a:pt x="747" y="2255"/>
                      <a:pt x="730" y="2269"/>
                      <a:pt x="714" y="2284"/>
                    </a:cubicBezTo>
                    <a:cubicBezTo>
                      <a:pt x="722" y="2280"/>
                      <a:pt x="730" y="2277"/>
                      <a:pt x="738" y="2276"/>
                    </a:cubicBezTo>
                    <a:cubicBezTo>
                      <a:pt x="765" y="2271"/>
                      <a:pt x="793" y="2292"/>
                      <a:pt x="783" y="2322"/>
                    </a:cubicBezTo>
                    <a:cubicBezTo>
                      <a:pt x="780" y="2330"/>
                      <a:pt x="774" y="2337"/>
                      <a:pt x="767" y="2343"/>
                    </a:cubicBezTo>
                    <a:cubicBezTo>
                      <a:pt x="756" y="2352"/>
                      <a:pt x="741" y="2355"/>
                      <a:pt x="733" y="2367"/>
                    </a:cubicBezTo>
                    <a:cubicBezTo>
                      <a:pt x="729" y="2372"/>
                      <a:pt x="728" y="2379"/>
                      <a:pt x="730" y="2385"/>
                    </a:cubicBezTo>
                    <a:cubicBezTo>
                      <a:pt x="735" y="2399"/>
                      <a:pt x="754" y="2403"/>
                      <a:pt x="765" y="2394"/>
                    </a:cubicBezTo>
                    <a:cubicBezTo>
                      <a:pt x="769" y="2390"/>
                      <a:pt x="770" y="2382"/>
                      <a:pt x="768" y="2378"/>
                    </a:cubicBezTo>
                    <a:cubicBezTo>
                      <a:pt x="763" y="2370"/>
                      <a:pt x="754" y="2369"/>
                      <a:pt x="751" y="2374"/>
                    </a:cubicBezTo>
                    <a:cubicBezTo>
                      <a:pt x="751" y="2370"/>
                      <a:pt x="756" y="2366"/>
                      <a:pt x="761" y="2367"/>
                    </a:cubicBezTo>
                    <a:cubicBezTo>
                      <a:pt x="771" y="2368"/>
                      <a:pt x="775" y="2378"/>
                      <a:pt x="774" y="2387"/>
                    </a:cubicBezTo>
                    <a:cubicBezTo>
                      <a:pt x="772" y="2397"/>
                      <a:pt x="764" y="2403"/>
                      <a:pt x="757" y="2404"/>
                    </a:cubicBezTo>
                    <a:cubicBezTo>
                      <a:pt x="743" y="2408"/>
                      <a:pt x="727" y="2400"/>
                      <a:pt x="725" y="2384"/>
                    </a:cubicBezTo>
                    <a:cubicBezTo>
                      <a:pt x="724" y="2376"/>
                      <a:pt x="726" y="2370"/>
                      <a:pt x="729" y="2364"/>
                    </a:cubicBezTo>
                    <a:cubicBezTo>
                      <a:pt x="736" y="2355"/>
                      <a:pt x="747" y="2350"/>
                      <a:pt x="752" y="2340"/>
                    </a:cubicBezTo>
                    <a:cubicBezTo>
                      <a:pt x="761" y="2325"/>
                      <a:pt x="760" y="2306"/>
                      <a:pt x="744" y="2298"/>
                    </a:cubicBezTo>
                    <a:cubicBezTo>
                      <a:pt x="727" y="2289"/>
                      <a:pt x="700" y="2300"/>
                      <a:pt x="688" y="2317"/>
                    </a:cubicBezTo>
                    <a:cubicBezTo>
                      <a:pt x="681" y="2326"/>
                      <a:pt x="679" y="2341"/>
                      <a:pt x="684" y="2351"/>
                    </a:cubicBezTo>
                    <a:cubicBezTo>
                      <a:pt x="691" y="2364"/>
                      <a:pt x="713" y="2369"/>
                      <a:pt x="721" y="2353"/>
                    </a:cubicBezTo>
                    <a:cubicBezTo>
                      <a:pt x="724" y="2348"/>
                      <a:pt x="724" y="2342"/>
                      <a:pt x="722" y="2338"/>
                    </a:cubicBezTo>
                    <a:cubicBezTo>
                      <a:pt x="718" y="2330"/>
                      <a:pt x="704" y="2327"/>
                      <a:pt x="699" y="2336"/>
                    </a:cubicBezTo>
                    <a:cubicBezTo>
                      <a:pt x="696" y="2342"/>
                      <a:pt x="700" y="2348"/>
                      <a:pt x="705" y="2347"/>
                    </a:cubicBezTo>
                    <a:cubicBezTo>
                      <a:pt x="700" y="2352"/>
                      <a:pt x="692" y="2346"/>
                      <a:pt x="694" y="2337"/>
                    </a:cubicBezTo>
                    <a:cubicBezTo>
                      <a:pt x="698" y="2322"/>
                      <a:pt x="720" y="2322"/>
                      <a:pt x="726" y="2337"/>
                    </a:cubicBezTo>
                    <a:cubicBezTo>
                      <a:pt x="729" y="2347"/>
                      <a:pt x="725" y="2360"/>
                      <a:pt x="715" y="2365"/>
                    </a:cubicBezTo>
                    <a:cubicBezTo>
                      <a:pt x="700" y="2372"/>
                      <a:pt x="679" y="2361"/>
                      <a:pt x="677" y="2342"/>
                    </a:cubicBezTo>
                    <a:cubicBezTo>
                      <a:pt x="677" y="2340"/>
                      <a:pt x="677" y="2338"/>
                      <a:pt x="677" y="2336"/>
                    </a:cubicBezTo>
                    <a:cubicBezTo>
                      <a:pt x="675" y="2343"/>
                      <a:pt x="674" y="2349"/>
                      <a:pt x="674" y="2357"/>
                    </a:cubicBezTo>
                    <a:cubicBezTo>
                      <a:pt x="674" y="2357"/>
                      <a:pt x="674" y="2357"/>
                      <a:pt x="674" y="2357"/>
                    </a:cubicBezTo>
                    <a:cubicBezTo>
                      <a:pt x="674" y="2367"/>
                      <a:pt x="676" y="2374"/>
                      <a:pt x="680" y="2384"/>
                    </a:cubicBezTo>
                    <a:cubicBezTo>
                      <a:pt x="673" y="2377"/>
                      <a:pt x="671" y="2367"/>
                      <a:pt x="671" y="2357"/>
                    </a:cubicBezTo>
                    <a:cubicBezTo>
                      <a:pt x="671" y="2357"/>
                      <a:pt x="671" y="2357"/>
                      <a:pt x="671" y="2357"/>
                    </a:cubicBezTo>
                    <a:cubicBezTo>
                      <a:pt x="671" y="2352"/>
                      <a:pt x="672" y="2347"/>
                      <a:pt x="673" y="2342"/>
                    </a:cubicBezTo>
                    <a:cubicBezTo>
                      <a:pt x="666" y="2356"/>
                      <a:pt x="661" y="2370"/>
                      <a:pt x="657" y="2386"/>
                    </a:cubicBezTo>
                    <a:cubicBezTo>
                      <a:pt x="652" y="2413"/>
                      <a:pt x="652" y="2434"/>
                      <a:pt x="661" y="2461"/>
                    </a:cubicBezTo>
                    <a:cubicBezTo>
                      <a:pt x="669" y="2485"/>
                      <a:pt x="684" y="2506"/>
                      <a:pt x="703" y="2522"/>
                    </a:cubicBezTo>
                    <a:cubicBezTo>
                      <a:pt x="713" y="2529"/>
                      <a:pt x="719" y="2533"/>
                      <a:pt x="731" y="2535"/>
                    </a:cubicBezTo>
                    <a:cubicBezTo>
                      <a:pt x="757" y="2539"/>
                      <a:pt x="785" y="2527"/>
                      <a:pt x="796" y="2510"/>
                    </a:cubicBezTo>
                    <a:cubicBezTo>
                      <a:pt x="802" y="2500"/>
                      <a:pt x="802" y="2487"/>
                      <a:pt x="790" y="2482"/>
                    </a:cubicBezTo>
                    <a:cubicBezTo>
                      <a:pt x="783" y="2479"/>
                      <a:pt x="777" y="2482"/>
                      <a:pt x="774" y="2490"/>
                    </a:cubicBezTo>
                    <a:cubicBezTo>
                      <a:pt x="769" y="2479"/>
                      <a:pt x="784" y="2467"/>
                      <a:pt x="799" y="2470"/>
                    </a:cubicBezTo>
                    <a:cubicBezTo>
                      <a:pt x="814" y="2474"/>
                      <a:pt x="821" y="2484"/>
                      <a:pt x="823" y="2495"/>
                    </a:cubicBezTo>
                    <a:cubicBezTo>
                      <a:pt x="825" y="2511"/>
                      <a:pt x="815" y="2529"/>
                      <a:pt x="797" y="2537"/>
                    </a:cubicBezTo>
                    <a:cubicBezTo>
                      <a:pt x="779" y="2545"/>
                      <a:pt x="757" y="2547"/>
                      <a:pt x="738" y="2541"/>
                    </a:cubicBezTo>
                    <a:cubicBezTo>
                      <a:pt x="742" y="2543"/>
                      <a:pt x="746" y="2544"/>
                      <a:pt x="751" y="2545"/>
                    </a:cubicBezTo>
                    <a:cubicBezTo>
                      <a:pt x="781" y="2552"/>
                      <a:pt x="811" y="2549"/>
                      <a:pt x="838" y="2534"/>
                    </a:cubicBezTo>
                    <a:cubicBezTo>
                      <a:pt x="852" y="2525"/>
                      <a:pt x="859" y="2514"/>
                      <a:pt x="860" y="2497"/>
                    </a:cubicBezTo>
                    <a:cubicBezTo>
                      <a:pt x="860" y="2487"/>
                      <a:pt x="855" y="2472"/>
                      <a:pt x="846" y="2466"/>
                    </a:cubicBezTo>
                    <a:cubicBezTo>
                      <a:pt x="837" y="2461"/>
                      <a:pt x="826" y="2464"/>
                      <a:pt x="827" y="2475"/>
                    </a:cubicBezTo>
                    <a:cubicBezTo>
                      <a:pt x="820" y="2472"/>
                      <a:pt x="819" y="2464"/>
                      <a:pt x="824" y="2458"/>
                    </a:cubicBezTo>
                    <a:cubicBezTo>
                      <a:pt x="828" y="2454"/>
                      <a:pt x="837" y="2452"/>
                      <a:pt x="845" y="2455"/>
                    </a:cubicBezTo>
                    <a:cubicBezTo>
                      <a:pt x="850" y="2457"/>
                      <a:pt x="854" y="2461"/>
                      <a:pt x="857" y="2465"/>
                    </a:cubicBezTo>
                    <a:cubicBezTo>
                      <a:pt x="863" y="2474"/>
                      <a:pt x="866" y="2486"/>
                      <a:pt x="865" y="2496"/>
                    </a:cubicBezTo>
                    <a:cubicBezTo>
                      <a:pt x="864" y="2504"/>
                      <a:pt x="861" y="2512"/>
                      <a:pt x="857" y="2518"/>
                    </a:cubicBezTo>
                    <a:cubicBezTo>
                      <a:pt x="872" y="2501"/>
                      <a:pt x="878" y="2478"/>
                      <a:pt x="871" y="2454"/>
                    </a:cubicBezTo>
                    <a:cubicBezTo>
                      <a:pt x="867" y="2443"/>
                      <a:pt x="860" y="2433"/>
                      <a:pt x="852" y="2426"/>
                    </a:cubicBezTo>
                    <a:cubicBezTo>
                      <a:pt x="811" y="2390"/>
                      <a:pt x="804" y="2437"/>
                      <a:pt x="786" y="2456"/>
                    </a:cubicBezTo>
                    <a:cubicBezTo>
                      <a:pt x="764" y="2481"/>
                      <a:pt x="737" y="2447"/>
                      <a:pt x="758" y="2421"/>
                    </a:cubicBezTo>
                    <a:cubicBezTo>
                      <a:pt x="777" y="2399"/>
                      <a:pt x="807" y="2401"/>
                      <a:pt x="831" y="2412"/>
                    </a:cubicBezTo>
                    <a:cubicBezTo>
                      <a:pt x="827" y="2409"/>
                      <a:pt x="823" y="2406"/>
                      <a:pt x="820" y="2402"/>
                    </a:cubicBezTo>
                    <a:cubicBezTo>
                      <a:pt x="813" y="2393"/>
                      <a:pt x="812" y="2379"/>
                      <a:pt x="821" y="2371"/>
                    </a:cubicBezTo>
                    <a:cubicBezTo>
                      <a:pt x="826" y="2368"/>
                      <a:pt x="831" y="2368"/>
                      <a:pt x="836" y="2370"/>
                    </a:cubicBezTo>
                    <a:cubicBezTo>
                      <a:pt x="840" y="2372"/>
                      <a:pt x="842" y="2375"/>
                      <a:pt x="843" y="2379"/>
                    </a:cubicBezTo>
                    <a:cubicBezTo>
                      <a:pt x="843" y="2383"/>
                      <a:pt x="842" y="2387"/>
                      <a:pt x="839" y="2390"/>
                    </a:cubicBezTo>
                    <a:cubicBezTo>
                      <a:pt x="835" y="2394"/>
                      <a:pt x="829" y="2395"/>
                      <a:pt x="825" y="2391"/>
                    </a:cubicBezTo>
                    <a:cubicBezTo>
                      <a:pt x="822" y="2389"/>
                      <a:pt x="822" y="2385"/>
                      <a:pt x="823" y="2383"/>
                    </a:cubicBezTo>
                    <a:cubicBezTo>
                      <a:pt x="824" y="2381"/>
                      <a:pt x="826" y="2380"/>
                      <a:pt x="828" y="2381"/>
                    </a:cubicBezTo>
                    <a:cubicBezTo>
                      <a:pt x="827" y="2381"/>
                      <a:pt x="826" y="2382"/>
                      <a:pt x="826" y="2384"/>
                    </a:cubicBezTo>
                    <a:cubicBezTo>
                      <a:pt x="825" y="2387"/>
                      <a:pt x="828" y="2389"/>
                      <a:pt x="831" y="2388"/>
                    </a:cubicBezTo>
                    <a:cubicBezTo>
                      <a:pt x="832" y="2388"/>
                      <a:pt x="834" y="2387"/>
                      <a:pt x="835" y="2384"/>
                    </a:cubicBezTo>
                    <a:cubicBezTo>
                      <a:pt x="836" y="2382"/>
                      <a:pt x="835" y="2379"/>
                      <a:pt x="833" y="2377"/>
                    </a:cubicBezTo>
                    <a:cubicBezTo>
                      <a:pt x="830" y="2375"/>
                      <a:pt x="826" y="2375"/>
                      <a:pt x="824" y="2377"/>
                    </a:cubicBezTo>
                    <a:cubicBezTo>
                      <a:pt x="816" y="2383"/>
                      <a:pt x="819" y="2397"/>
                      <a:pt x="824" y="2404"/>
                    </a:cubicBezTo>
                    <a:cubicBezTo>
                      <a:pt x="825" y="2405"/>
                      <a:pt x="827" y="2407"/>
                      <a:pt x="829" y="2409"/>
                    </a:cubicBezTo>
                    <a:cubicBezTo>
                      <a:pt x="835" y="2414"/>
                      <a:pt x="843" y="2418"/>
                      <a:pt x="850" y="2423"/>
                    </a:cubicBezTo>
                    <a:cubicBezTo>
                      <a:pt x="856" y="2428"/>
                      <a:pt x="862" y="2434"/>
                      <a:pt x="866" y="2441"/>
                    </a:cubicBezTo>
                    <a:cubicBezTo>
                      <a:pt x="865" y="2438"/>
                      <a:pt x="865" y="2435"/>
                      <a:pt x="865" y="2432"/>
                    </a:cubicBezTo>
                    <a:cubicBezTo>
                      <a:pt x="865" y="2413"/>
                      <a:pt x="880" y="2397"/>
                      <a:pt x="899" y="2394"/>
                    </a:cubicBezTo>
                    <a:cubicBezTo>
                      <a:pt x="904" y="2394"/>
                      <a:pt x="909" y="2394"/>
                      <a:pt x="914" y="2396"/>
                    </a:cubicBezTo>
                    <a:cubicBezTo>
                      <a:pt x="912" y="2398"/>
                      <a:pt x="912" y="2398"/>
                      <a:pt x="912" y="2398"/>
                    </a:cubicBezTo>
                    <a:cubicBezTo>
                      <a:pt x="908" y="2397"/>
                      <a:pt x="903" y="2397"/>
                      <a:pt x="899" y="2398"/>
                    </a:cubicBezTo>
                    <a:cubicBezTo>
                      <a:pt x="882" y="2401"/>
                      <a:pt x="867" y="2414"/>
                      <a:pt x="867" y="2432"/>
                    </a:cubicBezTo>
                    <a:cubicBezTo>
                      <a:pt x="867" y="2443"/>
                      <a:pt x="870" y="2447"/>
                      <a:pt x="873" y="2457"/>
                    </a:cubicBezTo>
                    <a:cubicBezTo>
                      <a:pt x="882" y="2489"/>
                      <a:pt x="867" y="2518"/>
                      <a:pt x="839" y="2536"/>
                    </a:cubicBezTo>
                    <a:cubicBezTo>
                      <a:pt x="831" y="2541"/>
                      <a:pt x="823" y="2544"/>
                      <a:pt x="815" y="2547"/>
                    </a:cubicBezTo>
                    <a:cubicBezTo>
                      <a:pt x="833" y="2544"/>
                      <a:pt x="851" y="2539"/>
                      <a:pt x="864" y="2531"/>
                    </a:cubicBezTo>
                    <a:cubicBezTo>
                      <a:pt x="891" y="2512"/>
                      <a:pt x="929" y="2490"/>
                      <a:pt x="946" y="2475"/>
                    </a:cubicBezTo>
                    <a:cubicBezTo>
                      <a:pt x="953" y="2468"/>
                      <a:pt x="958" y="2457"/>
                      <a:pt x="957" y="2446"/>
                    </a:cubicBezTo>
                    <a:cubicBezTo>
                      <a:pt x="959" y="2452"/>
                      <a:pt x="958" y="2459"/>
                      <a:pt x="955" y="2465"/>
                    </a:cubicBezTo>
                    <a:cubicBezTo>
                      <a:pt x="955" y="2465"/>
                      <a:pt x="955" y="2465"/>
                      <a:pt x="955" y="2465"/>
                    </a:cubicBezTo>
                    <a:cubicBezTo>
                      <a:pt x="954" y="2467"/>
                      <a:pt x="952" y="2470"/>
                      <a:pt x="950" y="2472"/>
                    </a:cubicBezTo>
                    <a:cubicBezTo>
                      <a:pt x="960" y="2466"/>
                      <a:pt x="967" y="2457"/>
                      <a:pt x="971" y="2446"/>
                    </a:cubicBezTo>
                    <a:cubicBezTo>
                      <a:pt x="974" y="2435"/>
                      <a:pt x="973" y="2424"/>
                      <a:pt x="968" y="2414"/>
                    </a:cubicBezTo>
                    <a:cubicBezTo>
                      <a:pt x="968" y="2414"/>
                      <a:pt x="969" y="2413"/>
                      <a:pt x="969" y="2412"/>
                    </a:cubicBezTo>
                    <a:cubicBezTo>
                      <a:pt x="974" y="2420"/>
                      <a:pt x="976" y="2429"/>
                      <a:pt x="975" y="2439"/>
                    </a:cubicBezTo>
                    <a:cubicBezTo>
                      <a:pt x="974" y="2448"/>
                      <a:pt x="970" y="2456"/>
                      <a:pt x="965" y="2461"/>
                    </a:cubicBezTo>
                    <a:cubicBezTo>
                      <a:pt x="969" y="2458"/>
                      <a:pt x="976" y="2458"/>
                      <a:pt x="979" y="2460"/>
                    </a:cubicBezTo>
                    <a:cubicBezTo>
                      <a:pt x="982" y="2462"/>
                      <a:pt x="984" y="2465"/>
                      <a:pt x="984" y="2468"/>
                    </a:cubicBezTo>
                    <a:cubicBezTo>
                      <a:pt x="985" y="2473"/>
                      <a:pt x="982" y="2478"/>
                      <a:pt x="976" y="2479"/>
                    </a:cubicBezTo>
                    <a:cubicBezTo>
                      <a:pt x="973" y="2479"/>
                      <a:pt x="970" y="2477"/>
                      <a:pt x="969" y="2474"/>
                    </a:cubicBezTo>
                    <a:cubicBezTo>
                      <a:pt x="967" y="2468"/>
                      <a:pt x="974" y="2465"/>
                      <a:pt x="976" y="2468"/>
                    </a:cubicBezTo>
                    <a:cubicBezTo>
                      <a:pt x="974" y="2467"/>
                      <a:pt x="972" y="2468"/>
                      <a:pt x="971" y="2470"/>
                    </a:cubicBezTo>
                    <a:cubicBezTo>
                      <a:pt x="970" y="2472"/>
                      <a:pt x="972" y="2475"/>
                      <a:pt x="974" y="2476"/>
                    </a:cubicBezTo>
                    <a:cubicBezTo>
                      <a:pt x="976" y="2476"/>
                      <a:pt x="979" y="2475"/>
                      <a:pt x="980" y="2474"/>
                    </a:cubicBezTo>
                    <a:cubicBezTo>
                      <a:pt x="984" y="2469"/>
                      <a:pt x="982" y="2462"/>
                      <a:pt x="975" y="2460"/>
                    </a:cubicBezTo>
                    <a:cubicBezTo>
                      <a:pt x="967" y="2459"/>
                      <a:pt x="961" y="2467"/>
                      <a:pt x="956" y="2470"/>
                    </a:cubicBezTo>
                    <a:cubicBezTo>
                      <a:pt x="949" y="2476"/>
                      <a:pt x="942" y="2482"/>
                      <a:pt x="939" y="2484"/>
                    </a:cubicBezTo>
                    <a:cubicBezTo>
                      <a:pt x="934" y="2488"/>
                      <a:pt x="922" y="2498"/>
                      <a:pt x="905" y="2508"/>
                    </a:cubicBezTo>
                    <a:cubicBezTo>
                      <a:pt x="909" y="2507"/>
                      <a:pt x="912" y="2506"/>
                      <a:pt x="916" y="2505"/>
                    </a:cubicBezTo>
                    <a:cubicBezTo>
                      <a:pt x="917" y="2505"/>
                      <a:pt x="931" y="2504"/>
                      <a:pt x="931" y="2506"/>
                    </a:cubicBezTo>
                    <a:cubicBezTo>
                      <a:pt x="930" y="2507"/>
                      <a:pt x="923" y="2508"/>
                      <a:pt x="921" y="2508"/>
                    </a:cubicBezTo>
                    <a:cubicBezTo>
                      <a:pt x="916" y="2509"/>
                      <a:pt x="911" y="2511"/>
                      <a:pt x="905" y="2513"/>
                    </a:cubicBezTo>
                    <a:cubicBezTo>
                      <a:pt x="903" y="2513"/>
                      <a:pt x="901" y="2514"/>
                      <a:pt x="898" y="2515"/>
                    </a:cubicBezTo>
                    <a:cubicBezTo>
                      <a:pt x="890" y="2519"/>
                      <a:pt x="884" y="2523"/>
                      <a:pt x="876" y="2528"/>
                    </a:cubicBezTo>
                    <a:cubicBezTo>
                      <a:pt x="876" y="2529"/>
                      <a:pt x="875" y="2529"/>
                      <a:pt x="874" y="2530"/>
                    </a:cubicBezTo>
                    <a:cubicBezTo>
                      <a:pt x="876" y="2529"/>
                      <a:pt x="879" y="2528"/>
                      <a:pt x="882" y="2527"/>
                    </a:cubicBezTo>
                    <a:cubicBezTo>
                      <a:pt x="889" y="2524"/>
                      <a:pt x="896" y="2523"/>
                      <a:pt x="904" y="2523"/>
                    </a:cubicBezTo>
                    <a:cubicBezTo>
                      <a:pt x="925" y="2524"/>
                      <a:pt x="935" y="2542"/>
                      <a:pt x="936" y="2560"/>
                    </a:cubicBezTo>
                    <a:cubicBezTo>
                      <a:pt x="936" y="2576"/>
                      <a:pt x="929" y="2592"/>
                      <a:pt x="915" y="2601"/>
                    </a:cubicBezTo>
                    <a:cubicBezTo>
                      <a:pt x="903" y="2607"/>
                      <a:pt x="890" y="2606"/>
                      <a:pt x="880" y="2597"/>
                    </a:cubicBezTo>
                    <a:cubicBezTo>
                      <a:pt x="876" y="2592"/>
                      <a:pt x="873" y="2588"/>
                      <a:pt x="871" y="2581"/>
                    </a:cubicBezTo>
                    <a:cubicBezTo>
                      <a:pt x="870" y="2576"/>
                      <a:pt x="871" y="2572"/>
                      <a:pt x="873" y="2567"/>
                    </a:cubicBezTo>
                    <a:cubicBezTo>
                      <a:pt x="876" y="2562"/>
                      <a:pt x="881" y="2558"/>
                      <a:pt x="888" y="2558"/>
                    </a:cubicBezTo>
                    <a:cubicBezTo>
                      <a:pt x="891" y="2558"/>
                      <a:pt x="895" y="2558"/>
                      <a:pt x="898" y="2561"/>
                    </a:cubicBezTo>
                    <a:cubicBezTo>
                      <a:pt x="901" y="2564"/>
                      <a:pt x="902" y="2568"/>
                      <a:pt x="901" y="2573"/>
                    </a:cubicBezTo>
                    <a:cubicBezTo>
                      <a:pt x="901" y="2578"/>
                      <a:pt x="898" y="2582"/>
                      <a:pt x="893" y="2583"/>
                    </a:cubicBezTo>
                    <a:cubicBezTo>
                      <a:pt x="888" y="2584"/>
                      <a:pt x="883" y="2582"/>
                      <a:pt x="881" y="2578"/>
                    </a:cubicBezTo>
                    <a:cubicBezTo>
                      <a:pt x="878" y="2573"/>
                      <a:pt x="880" y="2566"/>
                      <a:pt x="885" y="2564"/>
                    </a:cubicBezTo>
                    <a:cubicBezTo>
                      <a:pt x="891" y="2561"/>
                      <a:pt x="897" y="2563"/>
                      <a:pt x="900" y="2568"/>
                    </a:cubicBezTo>
                    <a:cubicBezTo>
                      <a:pt x="901" y="2570"/>
                      <a:pt x="901" y="2572"/>
                      <a:pt x="901" y="2574"/>
                    </a:cubicBezTo>
                    <a:cubicBezTo>
                      <a:pt x="901" y="2574"/>
                      <a:pt x="901" y="2573"/>
                      <a:pt x="901" y="2573"/>
                    </a:cubicBezTo>
                    <a:cubicBezTo>
                      <a:pt x="902" y="2568"/>
                      <a:pt x="900" y="2565"/>
                      <a:pt x="897" y="2562"/>
                    </a:cubicBezTo>
                    <a:cubicBezTo>
                      <a:pt x="894" y="2559"/>
                      <a:pt x="891" y="2558"/>
                      <a:pt x="888" y="2559"/>
                    </a:cubicBezTo>
                    <a:cubicBezTo>
                      <a:pt x="882" y="2559"/>
                      <a:pt x="877" y="2563"/>
                      <a:pt x="874" y="2568"/>
                    </a:cubicBezTo>
                    <a:cubicBezTo>
                      <a:pt x="872" y="2572"/>
                      <a:pt x="872" y="2576"/>
                      <a:pt x="873" y="2581"/>
                    </a:cubicBezTo>
                    <a:cubicBezTo>
                      <a:pt x="874" y="2587"/>
                      <a:pt x="877" y="2591"/>
                      <a:pt x="881" y="2595"/>
                    </a:cubicBezTo>
                    <a:cubicBezTo>
                      <a:pt x="891" y="2604"/>
                      <a:pt x="903" y="2605"/>
                      <a:pt x="914" y="2599"/>
                    </a:cubicBezTo>
                    <a:cubicBezTo>
                      <a:pt x="927" y="2590"/>
                      <a:pt x="933" y="2574"/>
                      <a:pt x="932" y="2559"/>
                    </a:cubicBezTo>
                    <a:cubicBezTo>
                      <a:pt x="931" y="2542"/>
                      <a:pt x="923" y="2528"/>
                      <a:pt x="904" y="2527"/>
                    </a:cubicBezTo>
                    <a:cubicBezTo>
                      <a:pt x="896" y="2527"/>
                      <a:pt x="890" y="2529"/>
                      <a:pt x="883" y="2531"/>
                    </a:cubicBezTo>
                    <a:cubicBezTo>
                      <a:pt x="858" y="2541"/>
                      <a:pt x="836" y="2548"/>
                      <a:pt x="808" y="2550"/>
                    </a:cubicBezTo>
                    <a:cubicBezTo>
                      <a:pt x="810" y="2550"/>
                      <a:pt x="811" y="2551"/>
                      <a:pt x="812" y="2551"/>
                    </a:cubicBezTo>
                    <a:cubicBezTo>
                      <a:pt x="822" y="2555"/>
                      <a:pt x="830" y="2563"/>
                      <a:pt x="825" y="2573"/>
                    </a:cubicBezTo>
                    <a:cubicBezTo>
                      <a:pt x="823" y="2581"/>
                      <a:pt x="815" y="2584"/>
                      <a:pt x="807" y="2583"/>
                    </a:cubicBezTo>
                    <a:cubicBezTo>
                      <a:pt x="802" y="2582"/>
                      <a:pt x="797" y="2578"/>
                      <a:pt x="796" y="2572"/>
                    </a:cubicBezTo>
                    <a:cubicBezTo>
                      <a:pt x="795" y="2567"/>
                      <a:pt x="799" y="2562"/>
                      <a:pt x="803" y="2565"/>
                    </a:cubicBezTo>
                    <a:cubicBezTo>
                      <a:pt x="808" y="2567"/>
                      <a:pt x="806" y="2572"/>
                      <a:pt x="811" y="2574"/>
                    </a:cubicBezTo>
                    <a:cubicBezTo>
                      <a:pt x="814" y="2576"/>
                      <a:pt x="818" y="2577"/>
                      <a:pt x="821" y="2573"/>
                    </a:cubicBezTo>
                    <a:cubicBezTo>
                      <a:pt x="825" y="2566"/>
                      <a:pt x="819" y="2559"/>
                      <a:pt x="813" y="2556"/>
                    </a:cubicBezTo>
                    <a:cubicBezTo>
                      <a:pt x="800" y="2550"/>
                      <a:pt x="792" y="2552"/>
                      <a:pt x="779" y="2552"/>
                    </a:cubicBezTo>
                    <a:cubicBezTo>
                      <a:pt x="769" y="2552"/>
                      <a:pt x="760" y="2551"/>
                      <a:pt x="750" y="2549"/>
                    </a:cubicBezTo>
                    <a:cubicBezTo>
                      <a:pt x="720" y="2542"/>
                      <a:pt x="696" y="2525"/>
                      <a:pt x="678" y="2501"/>
                    </a:cubicBezTo>
                    <a:cubicBezTo>
                      <a:pt x="680" y="2506"/>
                      <a:pt x="680" y="2513"/>
                      <a:pt x="677" y="2517"/>
                    </a:cubicBezTo>
                    <a:cubicBezTo>
                      <a:pt x="674" y="2521"/>
                      <a:pt x="669" y="2523"/>
                      <a:pt x="663" y="2520"/>
                    </a:cubicBezTo>
                    <a:cubicBezTo>
                      <a:pt x="664" y="2520"/>
                      <a:pt x="665" y="2518"/>
                      <a:pt x="665" y="2517"/>
                    </a:cubicBezTo>
                    <a:cubicBezTo>
                      <a:pt x="676" y="2522"/>
                      <a:pt x="679" y="2507"/>
                      <a:pt x="674" y="2497"/>
                    </a:cubicBezTo>
                    <a:cubicBezTo>
                      <a:pt x="674" y="2497"/>
                      <a:pt x="674" y="2497"/>
                      <a:pt x="674" y="2497"/>
                    </a:cubicBezTo>
                    <a:cubicBezTo>
                      <a:pt x="669" y="2489"/>
                      <a:pt x="664" y="2480"/>
                      <a:pt x="660" y="2471"/>
                    </a:cubicBezTo>
                    <a:cubicBezTo>
                      <a:pt x="659" y="2484"/>
                      <a:pt x="650" y="2498"/>
                      <a:pt x="635" y="2502"/>
                    </a:cubicBezTo>
                    <a:cubicBezTo>
                      <a:pt x="628" y="2503"/>
                      <a:pt x="620" y="2502"/>
                      <a:pt x="613" y="2499"/>
                    </a:cubicBezTo>
                    <a:cubicBezTo>
                      <a:pt x="606" y="2495"/>
                      <a:pt x="602" y="2489"/>
                      <a:pt x="599" y="2481"/>
                    </a:cubicBezTo>
                    <a:cubicBezTo>
                      <a:pt x="597" y="2474"/>
                      <a:pt x="597" y="2467"/>
                      <a:pt x="599" y="2460"/>
                    </a:cubicBezTo>
                    <a:cubicBezTo>
                      <a:pt x="602" y="2453"/>
                      <a:pt x="606" y="2448"/>
                      <a:pt x="613" y="2444"/>
                    </a:cubicBezTo>
                    <a:cubicBezTo>
                      <a:pt x="620" y="2441"/>
                      <a:pt x="627" y="2440"/>
                      <a:pt x="634" y="2444"/>
                    </a:cubicBezTo>
                    <a:cubicBezTo>
                      <a:pt x="638" y="2446"/>
                      <a:pt x="641" y="2450"/>
                      <a:pt x="643" y="2455"/>
                    </a:cubicBezTo>
                    <a:cubicBezTo>
                      <a:pt x="644" y="2461"/>
                      <a:pt x="642" y="2468"/>
                      <a:pt x="637" y="2473"/>
                    </a:cubicBezTo>
                    <a:cubicBezTo>
                      <a:pt x="632" y="2477"/>
                      <a:pt x="625" y="2477"/>
                      <a:pt x="620" y="2475"/>
                    </a:cubicBezTo>
                    <a:cubicBezTo>
                      <a:pt x="612" y="2471"/>
                      <a:pt x="610" y="2462"/>
                      <a:pt x="613" y="2455"/>
                    </a:cubicBezTo>
                    <a:cubicBezTo>
                      <a:pt x="617" y="2447"/>
                      <a:pt x="626" y="2445"/>
                      <a:pt x="633" y="2448"/>
                    </a:cubicBezTo>
                    <a:cubicBezTo>
                      <a:pt x="637" y="2450"/>
                      <a:pt x="639" y="2453"/>
                      <a:pt x="640" y="2456"/>
                    </a:cubicBezTo>
                    <a:cubicBezTo>
                      <a:pt x="640" y="2455"/>
                      <a:pt x="640" y="2455"/>
                      <a:pt x="640" y="2455"/>
                    </a:cubicBezTo>
                    <a:cubicBezTo>
                      <a:pt x="639" y="2451"/>
                      <a:pt x="636" y="2448"/>
                      <a:pt x="633" y="2446"/>
                    </a:cubicBezTo>
                    <a:cubicBezTo>
                      <a:pt x="626" y="2444"/>
                      <a:pt x="620" y="2444"/>
                      <a:pt x="614" y="2447"/>
                    </a:cubicBezTo>
                    <a:cubicBezTo>
                      <a:pt x="609" y="2450"/>
                      <a:pt x="605" y="2455"/>
                      <a:pt x="602" y="2461"/>
                    </a:cubicBezTo>
                    <a:cubicBezTo>
                      <a:pt x="600" y="2468"/>
                      <a:pt x="600" y="2474"/>
                      <a:pt x="602" y="2480"/>
                    </a:cubicBezTo>
                    <a:cubicBezTo>
                      <a:pt x="604" y="2487"/>
                      <a:pt x="609" y="2492"/>
                      <a:pt x="615" y="2496"/>
                    </a:cubicBezTo>
                    <a:cubicBezTo>
                      <a:pt x="621" y="2499"/>
                      <a:pt x="628" y="2500"/>
                      <a:pt x="635" y="2499"/>
                    </a:cubicBezTo>
                    <a:cubicBezTo>
                      <a:pt x="653" y="2495"/>
                      <a:pt x="661" y="2476"/>
                      <a:pt x="656" y="2462"/>
                    </a:cubicBezTo>
                    <a:cubicBezTo>
                      <a:pt x="647" y="2435"/>
                      <a:pt x="647" y="2413"/>
                      <a:pt x="652" y="2385"/>
                    </a:cubicBezTo>
                    <a:cubicBezTo>
                      <a:pt x="653" y="2382"/>
                      <a:pt x="653" y="2379"/>
                      <a:pt x="654" y="2376"/>
                    </a:cubicBezTo>
                    <a:cubicBezTo>
                      <a:pt x="653" y="2378"/>
                      <a:pt x="652" y="2380"/>
                      <a:pt x="651" y="2382"/>
                    </a:cubicBezTo>
                    <a:cubicBezTo>
                      <a:pt x="645" y="2391"/>
                      <a:pt x="639" y="2397"/>
                      <a:pt x="630" y="2402"/>
                    </a:cubicBezTo>
                    <a:cubicBezTo>
                      <a:pt x="637" y="2395"/>
                      <a:pt x="642" y="2389"/>
                      <a:pt x="648" y="2380"/>
                    </a:cubicBezTo>
                    <a:cubicBezTo>
                      <a:pt x="648" y="2380"/>
                      <a:pt x="649" y="2379"/>
                      <a:pt x="649" y="2378"/>
                    </a:cubicBezTo>
                    <a:cubicBezTo>
                      <a:pt x="643" y="2385"/>
                      <a:pt x="630" y="2383"/>
                      <a:pt x="622" y="2379"/>
                    </a:cubicBezTo>
                    <a:cubicBezTo>
                      <a:pt x="618" y="2377"/>
                      <a:pt x="614" y="2374"/>
                      <a:pt x="611" y="2371"/>
                    </a:cubicBezTo>
                    <a:cubicBezTo>
                      <a:pt x="605" y="2366"/>
                      <a:pt x="601" y="2355"/>
                      <a:pt x="604" y="2347"/>
                    </a:cubicBezTo>
                    <a:cubicBezTo>
                      <a:pt x="597" y="2343"/>
                      <a:pt x="593" y="2336"/>
                      <a:pt x="591" y="2329"/>
                    </a:cubicBezTo>
                    <a:cubicBezTo>
                      <a:pt x="587" y="2320"/>
                      <a:pt x="580" y="2312"/>
                      <a:pt x="571" y="2314"/>
                    </a:cubicBezTo>
                    <a:cubicBezTo>
                      <a:pt x="578" y="2305"/>
                      <a:pt x="594" y="2312"/>
                      <a:pt x="601" y="2318"/>
                    </a:cubicBezTo>
                    <a:cubicBezTo>
                      <a:pt x="610" y="2328"/>
                      <a:pt x="611" y="2342"/>
                      <a:pt x="613" y="2356"/>
                    </a:cubicBezTo>
                    <a:cubicBezTo>
                      <a:pt x="614" y="2366"/>
                      <a:pt x="618" y="2372"/>
                      <a:pt x="625" y="2376"/>
                    </a:cubicBezTo>
                    <a:cubicBezTo>
                      <a:pt x="632" y="2380"/>
                      <a:pt x="642" y="2383"/>
                      <a:pt x="649" y="2378"/>
                    </a:cubicBezTo>
                    <a:cubicBezTo>
                      <a:pt x="648" y="2379"/>
                      <a:pt x="646" y="2380"/>
                      <a:pt x="645" y="2380"/>
                    </a:cubicBezTo>
                    <a:cubicBezTo>
                      <a:pt x="640" y="2381"/>
                      <a:pt x="635" y="2379"/>
                      <a:pt x="632" y="2372"/>
                    </a:cubicBezTo>
                    <a:cubicBezTo>
                      <a:pt x="633" y="2373"/>
                      <a:pt x="635" y="2372"/>
                      <a:pt x="636" y="2372"/>
                    </a:cubicBezTo>
                    <a:cubicBezTo>
                      <a:pt x="640" y="2378"/>
                      <a:pt x="646" y="2379"/>
                      <a:pt x="651" y="2373"/>
                    </a:cubicBezTo>
                    <a:cubicBezTo>
                      <a:pt x="654" y="2371"/>
                      <a:pt x="656" y="2368"/>
                      <a:pt x="657" y="2365"/>
                    </a:cubicBezTo>
                    <a:cubicBezTo>
                      <a:pt x="667" y="2334"/>
                      <a:pt x="684" y="2307"/>
                      <a:pt x="705" y="2284"/>
                    </a:cubicBezTo>
                    <a:cubicBezTo>
                      <a:pt x="686" y="2302"/>
                      <a:pt x="662" y="2320"/>
                      <a:pt x="635" y="2319"/>
                    </a:cubicBezTo>
                    <a:cubicBezTo>
                      <a:pt x="622" y="2319"/>
                      <a:pt x="612" y="2314"/>
                      <a:pt x="603" y="2304"/>
                    </a:cubicBezTo>
                    <a:cubicBezTo>
                      <a:pt x="596" y="2295"/>
                      <a:pt x="592" y="2285"/>
                      <a:pt x="592" y="2274"/>
                    </a:cubicBezTo>
                    <a:cubicBezTo>
                      <a:pt x="591" y="2249"/>
                      <a:pt x="611" y="2228"/>
                      <a:pt x="636" y="2227"/>
                    </a:cubicBezTo>
                    <a:cubicBezTo>
                      <a:pt x="658" y="2226"/>
                      <a:pt x="682" y="2241"/>
                      <a:pt x="678" y="2266"/>
                    </a:cubicBezTo>
                    <a:cubicBezTo>
                      <a:pt x="677" y="2276"/>
                      <a:pt x="670" y="2286"/>
                      <a:pt x="659" y="2287"/>
                    </a:cubicBezTo>
                    <a:cubicBezTo>
                      <a:pt x="656" y="2287"/>
                      <a:pt x="653" y="2287"/>
                      <a:pt x="650" y="2285"/>
                    </a:cubicBezTo>
                    <a:cubicBezTo>
                      <a:pt x="650" y="2285"/>
                      <a:pt x="650" y="2285"/>
                      <a:pt x="650" y="2285"/>
                    </a:cubicBezTo>
                    <a:cubicBezTo>
                      <a:pt x="642" y="2281"/>
                      <a:pt x="638" y="2272"/>
                      <a:pt x="642" y="2263"/>
                    </a:cubicBezTo>
                    <a:cubicBezTo>
                      <a:pt x="647" y="2255"/>
                      <a:pt x="656" y="2252"/>
                      <a:pt x="664" y="2256"/>
                    </a:cubicBezTo>
                    <a:cubicBezTo>
                      <a:pt x="672" y="2260"/>
                      <a:pt x="676" y="2270"/>
                      <a:pt x="672" y="2278"/>
                    </a:cubicBezTo>
                    <a:cubicBezTo>
                      <a:pt x="670" y="2282"/>
                      <a:pt x="667" y="2284"/>
                      <a:pt x="664" y="2286"/>
                    </a:cubicBezTo>
                    <a:cubicBezTo>
                      <a:pt x="664" y="2286"/>
                      <a:pt x="664" y="2286"/>
                      <a:pt x="664" y="2286"/>
                    </a:cubicBezTo>
                    <a:cubicBezTo>
                      <a:pt x="672" y="2282"/>
                      <a:pt x="677" y="2274"/>
                      <a:pt x="678" y="2265"/>
                    </a:cubicBezTo>
                    <a:cubicBezTo>
                      <a:pt x="679" y="2242"/>
                      <a:pt x="656" y="2229"/>
                      <a:pt x="636" y="2230"/>
                    </a:cubicBezTo>
                    <a:cubicBezTo>
                      <a:pt x="612" y="2231"/>
                      <a:pt x="593" y="2251"/>
                      <a:pt x="594" y="2274"/>
                    </a:cubicBezTo>
                    <a:cubicBezTo>
                      <a:pt x="594" y="2278"/>
                      <a:pt x="595" y="2282"/>
                      <a:pt x="596" y="2286"/>
                    </a:cubicBezTo>
                    <a:cubicBezTo>
                      <a:pt x="596" y="2283"/>
                      <a:pt x="596" y="2281"/>
                      <a:pt x="597" y="2278"/>
                    </a:cubicBezTo>
                    <a:cubicBezTo>
                      <a:pt x="599" y="2270"/>
                      <a:pt x="606" y="2263"/>
                      <a:pt x="614" y="2262"/>
                    </a:cubicBezTo>
                    <a:cubicBezTo>
                      <a:pt x="622" y="2262"/>
                      <a:pt x="630" y="2266"/>
                      <a:pt x="630" y="2276"/>
                    </a:cubicBezTo>
                    <a:cubicBezTo>
                      <a:pt x="630" y="2282"/>
                      <a:pt x="626" y="2286"/>
                      <a:pt x="622" y="2287"/>
                    </a:cubicBezTo>
                    <a:cubicBezTo>
                      <a:pt x="612" y="2290"/>
                      <a:pt x="608" y="2279"/>
                      <a:pt x="612" y="2275"/>
                    </a:cubicBezTo>
                    <a:cubicBezTo>
                      <a:pt x="611" y="2279"/>
                      <a:pt x="613" y="2282"/>
                      <a:pt x="615" y="2283"/>
                    </a:cubicBezTo>
                    <a:cubicBezTo>
                      <a:pt x="619" y="2285"/>
                      <a:pt x="624" y="2283"/>
                      <a:pt x="625" y="2279"/>
                    </a:cubicBezTo>
                    <a:cubicBezTo>
                      <a:pt x="626" y="2275"/>
                      <a:pt x="625" y="2271"/>
                      <a:pt x="622" y="2269"/>
                    </a:cubicBezTo>
                    <a:cubicBezTo>
                      <a:pt x="617" y="2265"/>
                      <a:pt x="610" y="2266"/>
                      <a:pt x="605" y="2270"/>
                    </a:cubicBezTo>
                    <a:cubicBezTo>
                      <a:pt x="595" y="2279"/>
                      <a:pt x="598" y="2293"/>
                      <a:pt x="606" y="2302"/>
                    </a:cubicBezTo>
                    <a:cubicBezTo>
                      <a:pt x="614" y="2311"/>
                      <a:pt x="623" y="2315"/>
                      <a:pt x="636" y="2316"/>
                    </a:cubicBezTo>
                    <a:cubicBezTo>
                      <a:pt x="673" y="2317"/>
                      <a:pt x="708" y="2274"/>
                      <a:pt x="741" y="2251"/>
                    </a:cubicBezTo>
                    <a:cubicBezTo>
                      <a:pt x="733" y="2253"/>
                      <a:pt x="725" y="2253"/>
                      <a:pt x="716" y="2251"/>
                    </a:cubicBezTo>
                    <a:cubicBezTo>
                      <a:pt x="712" y="2250"/>
                      <a:pt x="708" y="2248"/>
                      <a:pt x="705" y="2247"/>
                    </a:cubicBezTo>
                    <a:cubicBezTo>
                      <a:pt x="705" y="2246"/>
                      <a:pt x="706" y="2245"/>
                      <a:pt x="706" y="2244"/>
                    </a:cubicBezTo>
                    <a:cubicBezTo>
                      <a:pt x="715" y="2248"/>
                      <a:pt x="725" y="2249"/>
                      <a:pt x="735" y="2248"/>
                    </a:cubicBezTo>
                    <a:cubicBezTo>
                      <a:pt x="741" y="2248"/>
                      <a:pt x="747" y="2246"/>
                      <a:pt x="752" y="2244"/>
                    </a:cubicBezTo>
                    <a:cubicBezTo>
                      <a:pt x="745" y="2245"/>
                      <a:pt x="737" y="2243"/>
                      <a:pt x="733" y="2240"/>
                    </a:cubicBezTo>
                    <a:cubicBezTo>
                      <a:pt x="729" y="2237"/>
                      <a:pt x="726" y="2233"/>
                      <a:pt x="726" y="2228"/>
                    </a:cubicBezTo>
                    <a:cubicBezTo>
                      <a:pt x="725" y="2220"/>
                      <a:pt x="729" y="2212"/>
                      <a:pt x="739" y="2211"/>
                    </a:cubicBezTo>
                    <a:cubicBezTo>
                      <a:pt x="744" y="2211"/>
                      <a:pt x="749" y="2214"/>
                      <a:pt x="750" y="2219"/>
                    </a:cubicBezTo>
                    <a:cubicBezTo>
                      <a:pt x="753" y="2228"/>
                      <a:pt x="743" y="2233"/>
                      <a:pt x="739" y="2229"/>
                    </a:cubicBezTo>
                    <a:cubicBezTo>
                      <a:pt x="742" y="2230"/>
                      <a:pt x="745" y="2228"/>
                      <a:pt x="746" y="2225"/>
                    </a:cubicBezTo>
                    <a:cubicBezTo>
                      <a:pt x="748" y="2222"/>
                      <a:pt x="746" y="2217"/>
                      <a:pt x="742" y="2216"/>
                    </a:cubicBezTo>
                    <a:cubicBezTo>
                      <a:pt x="738" y="2215"/>
                      <a:pt x="734" y="2216"/>
                      <a:pt x="732" y="2219"/>
                    </a:cubicBezTo>
                    <a:cubicBezTo>
                      <a:pt x="728" y="2224"/>
                      <a:pt x="730" y="2232"/>
                      <a:pt x="734" y="2236"/>
                    </a:cubicBezTo>
                    <a:cubicBezTo>
                      <a:pt x="737" y="2239"/>
                      <a:pt x="742" y="2241"/>
                      <a:pt x="748" y="2242"/>
                    </a:cubicBezTo>
                    <a:cubicBezTo>
                      <a:pt x="755" y="2242"/>
                      <a:pt x="760" y="2239"/>
                      <a:pt x="767" y="2234"/>
                    </a:cubicBezTo>
                    <a:cubicBezTo>
                      <a:pt x="788" y="2222"/>
                      <a:pt x="810" y="2213"/>
                      <a:pt x="833" y="2205"/>
                    </a:cubicBezTo>
                    <a:cubicBezTo>
                      <a:pt x="837" y="2204"/>
                      <a:pt x="860" y="2198"/>
                      <a:pt x="878" y="2195"/>
                    </a:cubicBezTo>
                    <a:cubicBezTo>
                      <a:pt x="857" y="2191"/>
                      <a:pt x="837" y="2182"/>
                      <a:pt x="821" y="2167"/>
                    </a:cubicBezTo>
                    <a:cubicBezTo>
                      <a:pt x="815" y="2163"/>
                      <a:pt x="812" y="2158"/>
                      <a:pt x="808" y="2154"/>
                    </a:cubicBezTo>
                    <a:cubicBezTo>
                      <a:pt x="801" y="2146"/>
                      <a:pt x="791" y="2133"/>
                      <a:pt x="780" y="2139"/>
                    </a:cubicBezTo>
                    <a:cubicBezTo>
                      <a:pt x="776" y="2141"/>
                      <a:pt x="772" y="2147"/>
                      <a:pt x="774" y="2151"/>
                    </a:cubicBezTo>
                    <a:cubicBezTo>
                      <a:pt x="775" y="2154"/>
                      <a:pt x="778" y="2156"/>
                      <a:pt x="781" y="2156"/>
                    </a:cubicBezTo>
                    <a:cubicBezTo>
                      <a:pt x="784" y="2157"/>
                      <a:pt x="787" y="2154"/>
                      <a:pt x="787" y="2150"/>
                    </a:cubicBezTo>
                    <a:cubicBezTo>
                      <a:pt x="786" y="2148"/>
                      <a:pt x="784" y="2146"/>
                      <a:pt x="782" y="2146"/>
                    </a:cubicBezTo>
                    <a:cubicBezTo>
                      <a:pt x="786" y="2143"/>
                      <a:pt x="792" y="2150"/>
                      <a:pt x="788" y="2156"/>
                    </a:cubicBezTo>
                    <a:cubicBezTo>
                      <a:pt x="786" y="2159"/>
                      <a:pt x="782" y="2161"/>
                      <a:pt x="778" y="2159"/>
                    </a:cubicBezTo>
                    <a:cubicBezTo>
                      <a:pt x="770" y="2156"/>
                      <a:pt x="769" y="2149"/>
                      <a:pt x="771" y="2143"/>
                    </a:cubicBezTo>
                    <a:cubicBezTo>
                      <a:pt x="774" y="2137"/>
                      <a:pt x="781" y="2134"/>
                      <a:pt x="788" y="2135"/>
                    </a:cubicBezTo>
                    <a:cubicBezTo>
                      <a:pt x="791" y="2135"/>
                      <a:pt x="794" y="2136"/>
                      <a:pt x="796" y="2138"/>
                    </a:cubicBezTo>
                    <a:cubicBezTo>
                      <a:pt x="789" y="2128"/>
                      <a:pt x="784" y="2119"/>
                      <a:pt x="780" y="2110"/>
                    </a:cubicBezTo>
                    <a:cubicBezTo>
                      <a:pt x="773" y="2094"/>
                      <a:pt x="771" y="2066"/>
                      <a:pt x="761" y="2055"/>
                    </a:cubicBezTo>
                    <a:cubicBezTo>
                      <a:pt x="758" y="2052"/>
                      <a:pt x="756" y="2051"/>
                      <a:pt x="753" y="2049"/>
                    </a:cubicBezTo>
                    <a:cubicBezTo>
                      <a:pt x="747" y="2047"/>
                      <a:pt x="741" y="2047"/>
                      <a:pt x="736" y="2048"/>
                    </a:cubicBezTo>
                    <a:cubicBezTo>
                      <a:pt x="729" y="2050"/>
                      <a:pt x="724" y="2055"/>
                      <a:pt x="721" y="2061"/>
                    </a:cubicBezTo>
                    <a:cubicBezTo>
                      <a:pt x="717" y="2068"/>
                      <a:pt x="716" y="2076"/>
                      <a:pt x="718" y="2084"/>
                    </a:cubicBezTo>
                    <a:cubicBezTo>
                      <a:pt x="720" y="2091"/>
                      <a:pt x="725" y="2097"/>
                      <a:pt x="731" y="2101"/>
                    </a:cubicBezTo>
                    <a:cubicBezTo>
                      <a:pt x="738" y="2105"/>
                      <a:pt x="746" y="2106"/>
                      <a:pt x="753" y="2102"/>
                    </a:cubicBezTo>
                    <a:cubicBezTo>
                      <a:pt x="757" y="2099"/>
                      <a:pt x="760" y="2094"/>
                      <a:pt x="761" y="2089"/>
                    </a:cubicBezTo>
                    <a:cubicBezTo>
                      <a:pt x="761" y="2089"/>
                      <a:pt x="761" y="2090"/>
                      <a:pt x="761" y="2090"/>
                    </a:cubicBezTo>
                    <a:cubicBezTo>
                      <a:pt x="758" y="2099"/>
                      <a:pt x="746" y="2099"/>
                      <a:pt x="748" y="2089"/>
                    </a:cubicBezTo>
                    <a:cubicBezTo>
                      <a:pt x="749" y="2085"/>
                      <a:pt x="756" y="2080"/>
                      <a:pt x="750" y="2071"/>
                    </a:cubicBezTo>
                    <a:cubicBezTo>
                      <a:pt x="754" y="2073"/>
                      <a:pt x="757" y="2076"/>
                      <a:pt x="759" y="2079"/>
                    </a:cubicBezTo>
                    <a:cubicBezTo>
                      <a:pt x="760" y="2080"/>
                      <a:pt x="760" y="2081"/>
                      <a:pt x="761" y="2083"/>
                    </a:cubicBezTo>
                    <a:cubicBezTo>
                      <a:pt x="763" y="2090"/>
                      <a:pt x="760" y="2098"/>
                      <a:pt x="753" y="2103"/>
                    </a:cubicBezTo>
                    <a:cubicBezTo>
                      <a:pt x="746" y="2107"/>
                      <a:pt x="738" y="2106"/>
                      <a:pt x="731" y="2102"/>
                    </a:cubicBezTo>
                    <a:cubicBezTo>
                      <a:pt x="723" y="2098"/>
                      <a:pt x="719" y="2092"/>
                      <a:pt x="717" y="2084"/>
                    </a:cubicBezTo>
                    <a:cubicBezTo>
                      <a:pt x="714" y="2076"/>
                      <a:pt x="715" y="2067"/>
                      <a:pt x="719" y="2060"/>
                    </a:cubicBezTo>
                    <a:cubicBezTo>
                      <a:pt x="723" y="2053"/>
                      <a:pt x="728" y="2048"/>
                      <a:pt x="736" y="2046"/>
                    </a:cubicBezTo>
                    <a:cubicBezTo>
                      <a:pt x="742" y="2044"/>
                      <a:pt x="748" y="2044"/>
                      <a:pt x="754" y="2047"/>
                    </a:cubicBezTo>
                    <a:cubicBezTo>
                      <a:pt x="758" y="2048"/>
                      <a:pt x="760" y="2050"/>
                      <a:pt x="763" y="2053"/>
                    </a:cubicBezTo>
                    <a:cubicBezTo>
                      <a:pt x="764" y="2053"/>
                      <a:pt x="764" y="2053"/>
                      <a:pt x="764" y="2053"/>
                    </a:cubicBezTo>
                    <a:cubicBezTo>
                      <a:pt x="764" y="2053"/>
                      <a:pt x="764" y="2053"/>
                      <a:pt x="764" y="2052"/>
                    </a:cubicBezTo>
                    <a:cubicBezTo>
                      <a:pt x="764" y="2051"/>
                      <a:pt x="764" y="2051"/>
                      <a:pt x="764" y="2051"/>
                    </a:cubicBezTo>
                    <a:cubicBezTo>
                      <a:pt x="763" y="2046"/>
                      <a:pt x="762" y="2040"/>
                      <a:pt x="762" y="2035"/>
                    </a:cubicBezTo>
                    <a:cubicBezTo>
                      <a:pt x="762" y="2021"/>
                      <a:pt x="766" y="2003"/>
                      <a:pt x="778" y="1995"/>
                    </a:cubicBezTo>
                    <a:cubicBezTo>
                      <a:pt x="784" y="1991"/>
                      <a:pt x="789" y="1991"/>
                      <a:pt x="796" y="1992"/>
                    </a:cubicBezTo>
                    <a:cubicBezTo>
                      <a:pt x="798" y="1992"/>
                      <a:pt x="798" y="1992"/>
                      <a:pt x="798" y="1992"/>
                    </a:cubicBezTo>
                    <a:cubicBezTo>
                      <a:pt x="805" y="1994"/>
                      <a:pt x="811" y="1998"/>
                      <a:pt x="815" y="2004"/>
                    </a:cubicBezTo>
                    <a:cubicBezTo>
                      <a:pt x="819" y="2009"/>
                      <a:pt x="821" y="2016"/>
                      <a:pt x="820" y="2023"/>
                    </a:cubicBezTo>
                    <a:cubicBezTo>
                      <a:pt x="819" y="2030"/>
                      <a:pt x="815" y="2036"/>
                      <a:pt x="808" y="2039"/>
                    </a:cubicBezTo>
                    <a:cubicBezTo>
                      <a:pt x="803" y="2042"/>
                      <a:pt x="799" y="2041"/>
                      <a:pt x="794" y="2039"/>
                    </a:cubicBezTo>
                    <a:cubicBezTo>
                      <a:pt x="789" y="2037"/>
                      <a:pt x="786" y="2032"/>
                      <a:pt x="785" y="2027"/>
                    </a:cubicBezTo>
                    <a:cubicBezTo>
                      <a:pt x="785" y="2024"/>
                      <a:pt x="785" y="2021"/>
                      <a:pt x="786" y="2019"/>
                    </a:cubicBezTo>
                    <a:cubicBezTo>
                      <a:pt x="785" y="2021"/>
                      <a:pt x="785" y="2024"/>
                      <a:pt x="785" y="2027"/>
                    </a:cubicBezTo>
                    <a:cubicBezTo>
                      <a:pt x="786" y="2032"/>
                      <a:pt x="790" y="2036"/>
                      <a:pt x="795" y="2039"/>
                    </a:cubicBezTo>
                    <a:cubicBezTo>
                      <a:pt x="799" y="2041"/>
                      <a:pt x="803" y="2041"/>
                      <a:pt x="808" y="2039"/>
                    </a:cubicBezTo>
                    <a:cubicBezTo>
                      <a:pt x="814" y="2035"/>
                      <a:pt x="817" y="2029"/>
                      <a:pt x="818" y="2022"/>
                    </a:cubicBezTo>
                    <a:cubicBezTo>
                      <a:pt x="819" y="2016"/>
                      <a:pt x="817" y="2010"/>
                      <a:pt x="813" y="2005"/>
                    </a:cubicBezTo>
                    <a:cubicBezTo>
                      <a:pt x="809" y="1999"/>
                      <a:pt x="803" y="1996"/>
                      <a:pt x="795" y="1994"/>
                    </a:cubicBezTo>
                    <a:cubicBezTo>
                      <a:pt x="790" y="1993"/>
                      <a:pt x="785" y="1994"/>
                      <a:pt x="780" y="1998"/>
                    </a:cubicBezTo>
                    <a:cubicBezTo>
                      <a:pt x="769" y="2006"/>
                      <a:pt x="766" y="2025"/>
                      <a:pt x="766" y="2038"/>
                    </a:cubicBezTo>
                    <a:cubicBezTo>
                      <a:pt x="767" y="2044"/>
                      <a:pt x="768" y="2052"/>
                      <a:pt x="770" y="2060"/>
                    </a:cubicBezTo>
                    <a:cubicBezTo>
                      <a:pt x="770" y="2058"/>
                      <a:pt x="771" y="2057"/>
                      <a:pt x="771" y="2056"/>
                    </a:cubicBezTo>
                    <a:cubicBezTo>
                      <a:pt x="773" y="2049"/>
                      <a:pt x="780" y="2045"/>
                      <a:pt x="786" y="2045"/>
                    </a:cubicBezTo>
                    <a:cubicBezTo>
                      <a:pt x="792" y="2045"/>
                      <a:pt x="798" y="2050"/>
                      <a:pt x="797" y="2058"/>
                    </a:cubicBezTo>
                    <a:cubicBezTo>
                      <a:pt x="797" y="2062"/>
                      <a:pt x="794" y="2065"/>
                      <a:pt x="790" y="2066"/>
                    </a:cubicBezTo>
                    <a:cubicBezTo>
                      <a:pt x="782" y="2067"/>
                      <a:pt x="779" y="2058"/>
                      <a:pt x="783" y="2055"/>
                    </a:cubicBezTo>
                    <a:cubicBezTo>
                      <a:pt x="782" y="2058"/>
                      <a:pt x="783" y="2060"/>
                      <a:pt x="785" y="2062"/>
                    </a:cubicBezTo>
                    <a:cubicBezTo>
                      <a:pt x="788" y="2064"/>
                      <a:pt x="792" y="2062"/>
                      <a:pt x="793" y="2059"/>
                    </a:cubicBezTo>
                    <a:cubicBezTo>
                      <a:pt x="795" y="2057"/>
                      <a:pt x="794" y="2053"/>
                      <a:pt x="792" y="2051"/>
                    </a:cubicBezTo>
                    <a:cubicBezTo>
                      <a:pt x="789" y="2047"/>
                      <a:pt x="783" y="2048"/>
                      <a:pt x="778" y="2051"/>
                    </a:cubicBezTo>
                    <a:cubicBezTo>
                      <a:pt x="776" y="2053"/>
                      <a:pt x="774" y="2057"/>
                      <a:pt x="773" y="2061"/>
                    </a:cubicBezTo>
                    <a:cubicBezTo>
                      <a:pt x="769" y="2075"/>
                      <a:pt x="784" y="2114"/>
                      <a:pt x="792" y="2124"/>
                    </a:cubicBezTo>
                    <a:cubicBezTo>
                      <a:pt x="788" y="2111"/>
                      <a:pt x="788" y="2096"/>
                      <a:pt x="792" y="2081"/>
                    </a:cubicBezTo>
                    <a:cubicBezTo>
                      <a:pt x="802" y="2047"/>
                      <a:pt x="840" y="2015"/>
                      <a:pt x="876" y="2030"/>
                    </a:cubicBezTo>
                    <a:cubicBezTo>
                      <a:pt x="887" y="2035"/>
                      <a:pt x="896" y="2047"/>
                      <a:pt x="894" y="2060"/>
                    </a:cubicBezTo>
                    <a:cubicBezTo>
                      <a:pt x="892" y="2070"/>
                      <a:pt x="885" y="2078"/>
                      <a:pt x="874" y="2078"/>
                    </a:cubicBezTo>
                    <a:cubicBezTo>
                      <a:pt x="864" y="2078"/>
                      <a:pt x="856" y="2072"/>
                      <a:pt x="853" y="2062"/>
                    </a:cubicBezTo>
                    <a:cubicBezTo>
                      <a:pt x="852" y="2057"/>
                      <a:pt x="854" y="2051"/>
                      <a:pt x="857" y="2046"/>
                    </a:cubicBezTo>
                    <a:cubicBezTo>
                      <a:pt x="859" y="2044"/>
                      <a:pt x="860" y="2043"/>
                      <a:pt x="862" y="2042"/>
                    </a:cubicBezTo>
                    <a:cubicBezTo>
                      <a:pt x="866" y="2040"/>
                      <a:pt x="872" y="2039"/>
                      <a:pt x="877" y="2042"/>
                    </a:cubicBezTo>
                    <a:cubicBezTo>
                      <a:pt x="885" y="2046"/>
                      <a:pt x="888" y="2055"/>
                      <a:pt x="884" y="2063"/>
                    </a:cubicBezTo>
                    <a:cubicBezTo>
                      <a:pt x="880" y="2071"/>
                      <a:pt x="870" y="2074"/>
                      <a:pt x="863" y="2070"/>
                    </a:cubicBezTo>
                    <a:cubicBezTo>
                      <a:pt x="859" y="2068"/>
                      <a:pt x="856" y="2064"/>
                      <a:pt x="855" y="2060"/>
                    </a:cubicBezTo>
                    <a:cubicBezTo>
                      <a:pt x="855" y="2060"/>
                      <a:pt x="855" y="2061"/>
                      <a:pt x="855" y="2062"/>
                    </a:cubicBezTo>
                    <a:cubicBezTo>
                      <a:pt x="858" y="2071"/>
                      <a:pt x="865" y="2076"/>
                      <a:pt x="874" y="2076"/>
                    </a:cubicBezTo>
                    <a:cubicBezTo>
                      <a:pt x="883" y="2075"/>
                      <a:pt x="890" y="2068"/>
                      <a:pt x="891" y="2059"/>
                    </a:cubicBezTo>
                    <a:cubicBezTo>
                      <a:pt x="892" y="2048"/>
                      <a:pt x="884" y="2038"/>
                      <a:pt x="874" y="2034"/>
                    </a:cubicBezTo>
                    <a:cubicBezTo>
                      <a:pt x="840" y="2021"/>
                      <a:pt x="807" y="2052"/>
                      <a:pt x="797" y="2082"/>
                    </a:cubicBezTo>
                    <a:cubicBezTo>
                      <a:pt x="789" y="2114"/>
                      <a:pt x="801" y="2142"/>
                      <a:pt x="825" y="2163"/>
                    </a:cubicBezTo>
                    <a:cubicBezTo>
                      <a:pt x="874" y="2205"/>
                      <a:pt x="938" y="2194"/>
                      <a:pt x="991" y="2166"/>
                    </a:cubicBezTo>
                    <a:cubicBezTo>
                      <a:pt x="1011" y="2156"/>
                      <a:pt x="1025" y="2146"/>
                      <a:pt x="1039" y="2130"/>
                    </a:cubicBezTo>
                    <a:cubicBezTo>
                      <a:pt x="1054" y="2113"/>
                      <a:pt x="1065" y="2092"/>
                      <a:pt x="1064" y="2073"/>
                    </a:cubicBezTo>
                    <a:cubicBezTo>
                      <a:pt x="1064" y="2073"/>
                      <a:pt x="1064" y="2073"/>
                      <a:pt x="1064" y="2073"/>
                    </a:cubicBezTo>
                    <a:cubicBezTo>
                      <a:pt x="1064" y="2086"/>
                      <a:pt x="1056" y="2099"/>
                      <a:pt x="1048" y="2108"/>
                    </a:cubicBezTo>
                    <a:cubicBezTo>
                      <a:pt x="1032" y="2126"/>
                      <a:pt x="999" y="2140"/>
                      <a:pt x="975" y="2136"/>
                    </a:cubicBezTo>
                    <a:cubicBezTo>
                      <a:pt x="976" y="2134"/>
                      <a:pt x="976" y="2132"/>
                      <a:pt x="975" y="2131"/>
                    </a:cubicBezTo>
                    <a:cubicBezTo>
                      <a:pt x="999" y="2134"/>
                      <a:pt x="1028" y="2123"/>
                      <a:pt x="1045" y="2106"/>
                    </a:cubicBezTo>
                    <a:cubicBezTo>
                      <a:pt x="1056" y="2094"/>
                      <a:pt x="1066" y="2075"/>
                      <a:pt x="1060" y="2059"/>
                    </a:cubicBezTo>
                    <a:cubicBezTo>
                      <a:pt x="1058" y="2054"/>
                      <a:pt x="1055" y="2051"/>
                      <a:pt x="1051" y="2048"/>
                    </a:cubicBezTo>
                    <a:cubicBezTo>
                      <a:pt x="1047" y="2046"/>
                      <a:pt x="1042" y="2045"/>
                      <a:pt x="1037" y="2046"/>
                    </a:cubicBezTo>
                    <a:cubicBezTo>
                      <a:pt x="1033" y="2047"/>
                      <a:pt x="1029" y="2049"/>
                      <a:pt x="1027" y="2053"/>
                    </a:cubicBezTo>
                    <a:cubicBezTo>
                      <a:pt x="1025" y="2057"/>
                      <a:pt x="1024" y="2061"/>
                      <a:pt x="1025" y="2065"/>
                    </a:cubicBezTo>
                    <a:cubicBezTo>
                      <a:pt x="1027" y="2069"/>
                      <a:pt x="1029" y="2071"/>
                      <a:pt x="1033" y="2072"/>
                    </a:cubicBezTo>
                    <a:cubicBezTo>
                      <a:pt x="1035" y="2073"/>
                      <a:pt x="1036" y="2072"/>
                      <a:pt x="1038" y="2072"/>
                    </a:cubicBezTo>
                    <a:cubicBezTo>
                      <a:pt x="1040" y="2071"/>
                      <a:pt x="1041" y="2070"/>
                      <a:pt x="1042" y="2068"/>
                    </a:cubicBezTo>
                    <a:cubicBezTo>
                      <a:pt x="1042" y="2067"/>
                      <a:pt x="1042" y="2065"/>
                      <a:pt x="1042" y="2064"/>
                    </a:cubicBezTo>
                    <a:cubicBezTo>
                      <a:pt x="1042" y="2063"/>
                      <a:pt x="1041" y="2062"/>
                      <a:pt x="1040" y="2062"/>
                    </a:cubicBezTo>
                    <a:cubicBezTo>
                      <a:pt x="1041" y="2062"/>
                      <a:pt x="1042" y="2063"/>
                      <a:pt x="1042" y="2064"/>
                    </a:cubicBezTo>
                    <a:cubicBezTo>
                      <a:pt x="1042" y="2065"/>
                      <a:pt x="1042" y="2067"/>
                      <a:pt x="1042" y="2068"/>
                    </a:cubicBezTo>
                    <a:cubicBezTo>
                      <a:pt x="1041" y="2070"/>
                      <a:pt x="1040" y="2071"/>
                      <a:pt x="1038" y="2072"/>
                    </a:cubicBezTo>
                    <a:cubicBezTo>
                      <a:pt x="1037" y="2073"/>
                      <a:pt x="1035" y="2073"/>
                      <a:pt x="1033" y="2073"/>
                    </a:cubicBezTo>
                    <a:cubicBezTo>
                      <a:pt x="1029" y="2072"/>
                      <a:pt x="1026" y="2069"/>
                      <a:pt x="1025" y="2065"/>
                    </a:cubicBezTo>
                    <a:cubicBezTo>
                      <a:pt x="1023" y="2061"/>
                      <a:pt x="1024" y="2056"/>
                      <a:pt x="1026" y="2052"/>
                    </a:cubicBezTo>
                    <a:cubicBezTo>
                      <a:pt x="1029" y="2048"/>
                      <a:pt x="1032" y="2046"/>
                      <a:pt x="1037" y="2044"/>
                    </a:cubicBezTo>
                    <a:cubicBezTo>
                      <a:pt x="1042" y="2043"/>
                      <a:pt x="1047" y="2044"/>
                      <a:pt x="1052" y="2047"/>
                    </a:cubicBezTo>
                    <a:cubicBezTo>
                      <a:pt x="1055" y="2049"/>
                      <a:pt x="1057" y="2051"/>
                      <a:pt x="1059" y="2053"/>
                    </a:cubicBezTo>
                    <a:cubicBezTo>
                      <a:pt x="1058" y="2051"/>
                      <a:pt x="1056" y="2049"/>
                      <a:pt x="1055" y="2047"/>
                    </a:cubicBezTo>
                    <a:cubicBezTo>
                      <a:pt x="1046" y="2036"/>
                      <a:pt x="1036" y="2031"/>
                      <a:pt x="1023" y="2027"/>
                    </a:cubicBezTo>
                    <a:cubicBezTo>
                      <a:pt x="1007" y="2022"/>
                      <a:pt x="995" y="2022"/>
                      <a:pt x="979" y="2024"/>
                    </a:cubicBezTo>
                    <a:cubicBezTo>
                      <a:pt x="949" y="2028"/>
                      <a:pt x="916" y="2039"/>
                      <a:pt x="888" y="2023"/>
                    </a:cubicBezTo>
                    <a:cubicBezTo>
                      <a:pt x="884" y="2021"/>
                      <a:pt x="880" y="2018"/>
                      <a:pt x="877" y="2014"/>
                    </a:cubicBezTo>
                    <a:cubicBezTo>
                      <a:pt x="874" y="2011"/>
                      <a:pt x="870" y="2006"/>
                      <a:pt x="866" y="2002"/>
                    </a:cubicBezTo>
                    <a:cubicBezTo>
                      <a:pt x="857" y="1993"/>
                      <a:pt x="846" y="1996"/>
                      <a:pt x="842" y="2002"/>
                    </a:cubicBezTo>
                    <a:cubicBezTo>
                      <a:pt x="840" y="2005"/>
                      <a:pt x="840" y="2009"/>
                      <a:pt x="841" y="2011"/>
                    </a:cubicBezTo>
                    <a:cubicBezTo>
                      <a:pt x="843" y="2014"/>
                      <a:pt x="845" y="2016"/>
                      <a:pt x="848" y="2016"/>
                    </a:cubicBezTo>
                    <a:cubicBezTo>
                      <a:pt x="851" y="2016"/>
                      <a:pt x="854" y="2013"/>
                      <a:pt x="854" y="2009"/>
                    </a:cubicBezTo>
                    <a:cubicBezTo>
                      <a:pt x="853" y="2007"/>
                      <a:pt x="851" y="2005"/>
                      <a:pt x="848" y="2005"/>
                    </a:cubicBezTo>
                    <a:cubicBezTo>
                      <a:pt x="851" y="2004"/>
                      <a:pt x="854" y="2006"/>
                      <a:pt x="855" y="2009"/>
                    </a:cubicBezTo>
                    <a:cubicBezTo>
                      <a:pt x="856" y="2011"/>
                      <a:pt x="856" y="2013"/>
                      <a:pt x="854" y="2015"/>
                    </a:cubicBezTo>
                    <a:cubicBezTo>
                      <a:pt x="848" y="2021"/>
                      <a:pt x="839" y="2017"/>
                      <a:pt x="838" y="2010"/>
                    </a:cubicBezTo>
                    <a:cubicBezTo>
                      <a:pt x="837" y="2006"/>
                      <a:pt x="839" y="2001"/>
                      <a:pt x="842" y="1997"/>
                    </a:cubicBezTo>
                    <a:cubicBezTo>
                      <a:pt x="848" y="1992"/>
                      <a:pt x="856" y="1992"/>
                      <a:pt x="864" y="1998"/>
                    </a:cubicBezTo>
                    <a:cubicBezTo>
                      <a:pt x="862" y="1995"/>
                      <a:pt x="860" y="1993"/>
                      <a:pt x="859" y="1990"/>
                    </a:cubicBezTo>
                    <a:cubicBezTo>
                      <a:pt x="856" y="1987"/>
                      <a:pt x="849" y="1984"/>
                      <a:pt x="843" y="1985"/>
                    </a:cubicBezTo>
                    <a:cubicBezTo>
                      <a:pt x="834" y="1987"/>
                      <a:pt x="829" y="1997"/>
                      <a:pt x="830" y="2007"/>
                    </a:cubicBezTo>
                    <a:cubicBezTo>
                      <a:pt x="831" y="2013"/>
                      <a:pt x="832" y="2019"/>
                      <a:pt x="829" y="2026"/>
                    </a:cubicBezTo>
                    <a:cubicBezTo>
                      <a:pt x="826" y="2032"/>
                      <a:pt x="821" y="2036"/>
                      <a:pt x="814" y="2037"/>
                    </a:cubicBezTo>
                    <a:cubicBezTo>
                      <a:pt x="830" y="2026"/>
                      <a:pt x="820" y="2015"/>
                      <a:pt x="821" y="2001"/>
                    </a:cubicBezTo>
                    <a:cubicBezTo>
                      <a:pt x="821" y="1993"/>
                      <a:pt x="825" y="1985"/>
                      <a:pt x="832" y="1982"/>
                    </a:cubicBezTo>
                    <a:cubicBezTo>
                      <a:pt x="839" y="1979"/>
                      <a:pt x="851" y="1979"/>
                      <a:pt x="857" y="1987"/>
                    </a:cubicBezTo>
                    <a:cubicBezTo>
                      <a:pt x="857" y="1986"/>
                      <a:pt x="857" y="1986"/>
                      <a:pt x="856" y="1985"/>
                    </a:cubicBezTo>
                    <a:cubicBezTo>
                      <a:pt x="849" y="1970"/>
                      <a:pt x="850" y="1956"/>
                      <a:pt x="860" y="1942"/>
                    </a:cubicBezTo>
                    <a:cubicBezTo>
                      <a:pt x="862" y="1939"/>
                      <a:pt x="864" y="1937"/>
                      <a:pt x="866" y="1935"/>
                    </a:cubicBezTo>
                    <a:cubicBezTo>
                      <a:pt x="866" y="1936"/>
                      <a:pt x="867" y="1937"/>
                      <a:pt x="867" y="1937"/>
                    </a:cubicBezTo>
                    <a:cubicBezTo>
                      <a:pt x="865" y="1939"/>
                      <a:pt x="864" y="1941"/>
                      <a:pt x="862" y="1944"/>
                    </a:cubicBezTo>
                    <a:cubicBezTo>
                      <a:pt x="853" y="1957"/>
                      <a:pt x="853" y="1970"/>
                      <a:pt x="860" y="1984"/>
                    </a:cubicBezTo>
                    <a:cubicBezTo>
                      <a:pt x="861" y="1986"/>
                      <a:pt x="861" y="1987"/>
                      <a:pt x="862" y="1989"/>
                    </a:cubicBezTo>
                    <a:cubicBezTo>
                      <a:pt x="861" y="1983"/>
                      <a:pt x="861" y="1977"/>
                      <a:pt x="863" y="1972"/>
                    </a:cubicBezTo>
                    <a:cubicBezTo>
                      <a:pt x="864" y="1968"/>
                      <a:pt x="866" y="1965"/>
                      <a:pt x="868" y="1962"/>
                    </a:cubicBezTo>
                    <a:cubicBezTo>
                      <a:pt x="871" y="1960"/>
                      <a:pt x="873" y="1958"/>
                      <a:pt x="877" y="1957"/>
                    </a:cubicBezTo>
                    <a:cubicBezTo>
                      <a:pt x="885" y="1954"/>
                      <a:pt x="895" y="1957"/>
                      <a:pt x="898" y="1966"/>
                    </a:cubicBezTo>
                    <a:cubicBezTo>
                      <a:pt x="899" y="1970"/>
                      <a:pt x="898" y="1973"/>
                      <a:pt x="896" y="1977"/>
                    </a:cubicBezTo>
                    <a:cubicBezTo>
                      <a:pt x="895" y="1979"/>
                      <a:pt x="894" y="1980"/>
                      <a:pt x="893" y="1981"/>
                    </a:cubicBezTo>
                    <a:cubicBezTo>
                      <a:pt x="890" y="1982"/>
                      <a:pt x="887" y="1983"/>
                      <a:pt x="883" y="1982"/>
                    </a:cubicBezTo>
                    <a:cubicBezTo>
                      <a:pt x="882" y="1982"/>
                      <a:pt x="881" y="1981"/>
                      <a:pt x="879" y="1980"/>
                    </a:cubicBezTo>
                    <a:cubicBezTo>
                      <a:pt x="879" y="1980"/>
                      <a:pt x="878" y="1979"/>
                      <a:pt x="878" y="1978"/>
                    </a:cubicBezTo>
                    <a:cubicBezTo>
                      <a:pt x="876" y="1976"/>
                      <a:pt x="876" y="1973"/>
                      <a:pt x="877" y="1971"/>
                    </a:cubicBezTo>
                    <a:cubicBezTo>
                      <a:pt x="878" y="1969"/>
                      <a:pt x="880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2" y="1968"/>
                      <a:pt x="882" y="1968"/>
                      <a:pt x="882" y="1968"/>
                    </a:cubicBezTo>
                    <a:cubicBezTo>
                      <a:pt x="880" y="1968"/>
                      <a:pt x="879" y="1969"/>
                      <a:pt x="878" y="1971"/>
                    </a:cubicBezTo>
                    <a:cubicBezTo>
                      <a:pt x="877" y="1973"/>
                      <a:pt x="877" y="1975"/>
                      <a:pt x="878" y="1977"/>
                    </a:cubicBezTo>
                    <a:cubicBezTo>
                      <a:pt x="878" y="1978"/>
                      <a:pt x="879" y="1979"/>
                      <a:pt x="880" y="1980"/>
                    </a:cubicBezTo>
                    <a:cubicBezTo>
                      <a:pt x="881" y="1980"/>
                      <a:pt x="882" y="1981"/>
                      <a:pt x="884" y="1981"/>
                    </a:cubicBezTo>
                    <a:cubicBezTo>
                      <a:pt x="886" y="1981"/>
                      <a:pt x="889" y="1981"/>
                      <a:pt x="892" y="1979"/>
                    </a:cubicBezTo>
                    <a:cubicBezTo>
                      <a:pt x="893" y="1978"/>
                      <a:pt x="894" y="1977"/>
                      <a:pt x="895" y="1976"/>
                    </a:cubicBezTo>
                    <a:cubicBezTo>
                      <a:pt x="896" y="1973"/>
                      <a:pt x="896" y="1970"/>
                      <a:pt x="895" y="1967"/>
                    </a:cubicBezTo>
                    <a:cubicBezTo>
                      <a:pt x="893" y="1959"/>
                      <a:pt x="885" y="1957"/>
                      <a:pt x="878" y="1960"/>
                    </a:cubicBezTo>
                    <a:cubicBezTo>
                      <a:pt x="875" y="1961"/>
                      <a:pt x="873" y="1962"/>
                      <a:pt x="871" y="1965"/>
                    </a:cubicBezTo>
                    <a:cubicBezTo>
                      <a:pt x="869" y="1967"/>
                      <a:pt x="867" y="1970"/>
                      <a:pt x="866" y="1973"/>
                    </a:cubicBezTo>
                    <a:cubicBezTo>
                      <a:pt x="865" y="1976"/>
                      <a:pt x="865" y="1980"/>
                      <a:pt x="865" y="1983"/>
                    </a:cubicBezTo>
                    <a:cubicBezTo>
                      <a:pt x="866" y="1988"/>
                      <a:pt x="867" y="1993"/>
                      <a:pt x="870" y="1998"/>
                    </a:cubicBezTo>
                    <a:cubicBezTo>
                      <a:pt x="874" y="2007"/>
                      <a:pt x="882" y="2015"/>
                      <a:pt x="890" y="2019"/>
                    </a:cubicBezTo>
                    <a:cubicBezTo>
                      <a:pt x="913" y="2032"/>
                      <a:pt x="942" y="2025"/>
                      <a:pt x="968" y="2021"/>
                    </a:cubicBezTo>
                    <a:cubicBezTo>
                      <a:pt x="963" y="2021"/>
                      <a:pt x="958" y="2022"/>
                      <a:pt x="955" y="2021"/>
                    </a:cubicBezTo>
                    <a:cubicBezTo>
                      <a:pt x="940" y="2020"/>
                      <a:pt x="924" y="2009"/>
                      <a:pt x="923" y="1994"/>
                    </a:cubicBezTo>
                    <a:cubicBezTo>
                      <a:pt x="923" y="1984"/>
                      <a:pt x="927" y="1975"/>
                      <a:pt x="919" y="1967"/>
                    </a:cubicBezTo>
                    <a:cubicBezTo>
                      <a:pt x="926" y="1964"/>
                      <a:pt x="938" y="1969"/>
                      <a:pt x="942" y="1981"/>
                    </a:cubicBezTo>
                    <a:cubicBezTo>
                      <a:pt x="946" y="1992"/>
                      <a:pt x="942" y="2011"/>
                      <a:pt x="957" y="2016"/>
                    </a:cubicBezTo>
                    <a:cubicBezTo>
                      <a:pt x="964" y="2019"/>
                      <a:pt x="974" y="2017"/>
                      <a:pt x="977" y="2019"/>
                    </a:cubicBezTo>
                    <a:cubicBezTo>
                      <a:pt x="977" y="2019"/>
                      <a:pt x="976" y="2020"/>
                      <a:pt x="976" y="2020"/>
                    </a:cubicBezTo>
                    <a:cubicBezTo>
                      <a:pt x="977" y="2020"/>
                      <a:pt x="977" y="2019"/>
                      <a:pt x="978" y="2019"/>
                    </a:cubicBezTo>
                    <a:cubicBezTo>
                      <a:pt x="995" y="2018"/>
                      <a:pt x="1008" y="2018"/>
                      <a:pt x="1024" y="2023"/>
                    </a:cubicBezTo>
                    <a:cubicBezTo>
                      <a:pt x="1037" y="2028"/>
                      <a:pt x="1048" y="2034"/>
                      <a:pt x="1056" y="2045"/>
                    </a:cubicBezTo>
                    <a:cubicBezTo>
                      <a:pt x="1063" y="2054"/>
                      <a:pt x="1066" y="2064"/>
                      <a:pt x="1066" y="2073"/>
                    </a:cubicBezTo>
                    <a:cubicBezTo>
                      <a:pt x="1067" y="2093"/>
                      <a:pt x="1056" y="2115"/>
                      <a:pt x="1041" y="2132"/>
                    </a:cubicBezTo>
                    <a:cubicBezTo>
                      <a:pt x="1036" y="2139"/>
                      <a:pt x="1030" y="2145"/>
                      <a:pt x="1023" y="2150"/>
                    </a:cubicBezTo>
                    <a:cubicBezTo>
                      <a:pt x="1011" y="2160"/>
                      <a:pt x="997" y="2166"/>
                      <a:pt x="988" y="2179"/>
                    </a:cubicBezTo>
                    <a:cubicBezTo>
                      <a:pt x="984" y="2185"/>
                      <a:pt x="980" y="2193"/>
                      <a:pt x="981" y="2200"/>
                    </a:cubicBezTo>
                    <a:cubicBezTo>
                      <a:pt x="981" y="2204"/>
                      <a:pt x="985" y="2210"/>
                      <a:pt x="990" y="2209"/>
                    </a:cubicBezTo>
                    <a:cubicBezTo>
                      <a:pt x="992" y="2209"/>
                      <a:pt x="993" y="2208"/>
                      <a:pt x="993" y="2206"/>
                    </a:cubicBezTo>
                    <a:cubicBezTo>
                      <a:pt x="993" y="2204"/>
                      <a:pt x="993" y="2203"/>
                      <a:pt x="991" y="2203"/>
                    </a:cubicBezTo>
                    <a:cubicBezTo>
                      <a:pt x="990" y="2202"/>
                      <a:pt x="989" y="2202"/>
                      <a:pt x="988" y="2203"/>
                    </a:cubicBezTo>
                    <a:cubicBezTo>
                      <a:pt x="987" y="2204"/>
                      <a:pt x="987" y="2205"/>
                      <a:pt x="988" y="2206"/>
                    </a:cubicBezTo>
                    <a:cubicBezTo>
                      <a:pt x="989" y="2206"/>
                      <a:pt x="990" y="2207"/>
                      <a:pt x="990" y="2206"/>
                    </a:cubicBezTo>
                    <a:cubicBezTo>
                      <a:pt x="990" y="2207"/>
                      <a:pt x="989" y="2208"/>
                      <a:pt x="988" y="2207"/>
                    </a:cubicBezTo>
                    <a:cubicBezTo>
                      <a:pt x="986" y="2207"/>
                      <a:pt x="985" y="2205"/>
                      <a:pt x="985" y="2204"/>
                    </a:cubicBezTo>
                    <a:cubicBezTo>
                      <a:pt x="986" y="2201"/>
                      <a:pt x="988" y="2199"/>
                      <a:pt x="991" y="2199"/>
                    </a:cubicBezTo>
                    <a:cubicBezTo>
                      <a:pt x="993" y="2199"/>
                      <a:pt x="995" y="2200"/>
                      <a:pt x="996" y="2202"/>
                    </a:cubicBezTo>
                    <a:cubicBezTo>
                      <a:pt x="997" y="2203"/>
                      <a:pt x="997" y="2205"/>
                      <a:pt x="997" y="2207"/>
                    </a:cubicBezTo>
                    <a:cubicBezTo>
                      <a:pt x="996" y="2210"/>
                      <a:pt x="994" y="2212"/>
                      <a:pt x="991" y="2212"/>
                    </a:cubicBezTo>
                    <a:cubicBezTo>
                      <a:pt x="986" y="2213"/>
                      <a:pt x="982" y="2208"/>
                      <a:pt x="980" y="2204"/>
                    </a:cubicBezTo>
                    <a:cubicBezTo>
                      <a:pt x="980" y="2202"/>
                      <a:pt x="979" y="2199"/>
                      <a:pt x="979" y="2197"/>
                    </a:cubicBezTo>
                    <a:cubicBezTo>
                      <a:pt x="977" y="2207"/>
                      <a:pt x="980" y="2216"/>
                      <a:pt x="986" y="2223"/>
                    </a:cubicBezTo>
                    <a:cubicBezTo>
                      <a:pt x="991" y="2227"/>
                      <a:pt x="996" y="2230"/>
                      <a:pt x="1002" y="2230"/>
                    </a:cubicBezTo>
                    <a:cubicBezTo>
                      <a:pt x="1002" y="2230"/>
                      <a:pt x="1002" y="2230"/>
                      <a:pt x="1002" y="2230"/>
                    </a:cubicBezTo>
                    <a:cubicBezTo>
                      <a:pt x="996" y="2229"/>
                      <a:pt x="992" y="2223"/>
                      <a:pt x="998" y="2217"/>
                    </a:cubicBezTo>
                    <a:cubicBezTo>
                      <a:pt x="1001" y="2212"/>
                      <a:pt x="1013" y="2210"/>
                      <a:pt x="1011" y="2196"/>
                    </a:cubicBezTo>
                    <a:close/>
                    <a:moveTo>
                      <a:pt x="858" y="2525"/>
                    </a:moveTo>
                    <a:cubicBezTo>
                      <a:pt x="881" y="2507"/>
                      <a:pt x="880" y="2483"/>
                      <a:pt x="887" y="2472"/>
                    </a:cubicBezTo>
                    <a:cubicBezTo>
                      <a:pt x="895" y="2459"/>
                      <a:pt x="910" y="2468"/>
                      <a:pt x="905" y="2483"/>
                    </a:cubicBezTo>
                    <a:cubicBezTo>
                      <a:pt x="899" y="2500"/>
                      <a:pt x="879" y="2516"/>
                      <a:pt x="858" y="2525"/>
                    </a:cubicBezTo>
                    <a:close/>
                    <a:moveTo>
                      <a:pt x="1003" y="2514"/>
                    </a:moveTo>
                    <a:cubicBezTo>
                      <a:pt x="1015" y="2518"/>
                      <a:pt x="1034" y="2538"/>
                      <a:pt x="1035" y="2554"/>
                    </a:cubicBezTo>
                    <a:cubicBezTo>
                      <a:pt x="1037" y="2570"/>
                      <a:pt x="1025" y="2575"/>
                      <a:pt x="1019" y="2558"/>
                    </a:cubicBezTo>
                    <a:cubicBezTo>
                      <a:pt x="1015" y="2545"/>
                      <a:pt x="1015" y="2523"/>
                      <a:pt x="1003" y="2514"/>
                    </a:cubicBezTo>
                    <a:close/>
                    <a:moveTo>
                      <a:pt x="942" y="2391"/>
                    </a:moveTo>
                    <a:cubicBezTo>
                      <a:pt x="940" y="2392"/>
                      <a:pt x="939" y="2394"/>
                      <a:pt x="939" y="2396"/>
                    </a:cubicBezTo>
                    <a:cubicBezTo>
                      <a:pt x="939" y="2398"/>
                      <a:pt x="941" y="2399"/>
                      <a:pt x="943" y="2399"/>
                    </a:cubicBezTo>
                    <a:cubicBezTo>
                      <a:pt x="946" y="2398"/>
                      <a:pt x="947" y="2396"/>
                      <a:pt x="946" y="2394"/>
                    </a:cubicBezTo>
                    <a:cubicBezTo>
                      <a:pt x="946" y="2392"/>
                      <a:pt x="944" y="2391"/>
                      <a:pt x="942" y="2391"/>
                    </a:cubicBezTo>
                    <a:close/>
                    <a:moveTo>
                      <a:pt x="955" y="2455"/>
                    </a:moveTo>
                    <a:cubicBezTo>
                      <a:pt x="946" y="2454"/>
                      <a:pt x="949" y="2442"/>
                      <a:pt x="949" y="2437"/>
                    </a:cubicBezTo>
                    <a:cubicBezTo>
                      <a:pt x="949" y="2434"/>
                      <a:pt x="948" y="2432"/>
                      <a:pt x="946" y="2430"/>
                    </a:cubicBezTo>
                    <a:cubicBezTo>
                      <a:pt x="950" y="2430"/>
                      <a:pt x="958" y="2435"/>
                      <a:pt x="961" y="2439"/>
                    </a:cubicBezTo>
                    <a:cubicBezTo>
                      <a:pt x="964" y="2444"/>
                      <a:pt x="965" y="2450"/>
                      <a:pt x="958" y="2455"/>
                    </a:cubicBezTo>
                    <a:cubicBezTo>
                      <a:pt x="959" y="2451"/>
                      <a:pt x="958" y="2446"/>
                      <a:pt x="956" y="2444"/>
                    </a:cubicBezTo>
                    <a:cubicBezTo>
                      <a:pt x="956" y="2445"/>
                      <a:pt x="957" y="2451"/>
                      <a:pt x="955" y="2455"/>
                    </a:cubicBezTo>
                    <a:close/>
                    <a:moveTo>
                      <a:pt x="962" y="2398"/>
                    </a:moveTo>
                    <a:cubicBezTo>
                      <a:pt x="958" y="2399"/>
                      <a:pt x="955" y="2403"/>
                      <a:pt x="956" y="2407"/>
                    </a:cubicBezTo>
                    <a:cubicBezTo>
                      <a:pt x="957" y="2411"/>
                      <a:pt x="961" y="2414"/>
                      <a:pt x="965" y="2413"/>
                    </a:cubicBezTo>
                    <a:cubicBezTo>
                      <a:pt x="969" y="2412"/>
                      <a:pt x="972" y="2408"/>
                      <a:pt x="971" y="2404"/>
                    </a:cubicBezTo>
                    <a:cubicBezTo>
                      <a:pt x="970" y="2400"/>
                      <a:pt x="966" y="2397"/>
                      <a:pt x="962" y="2398"/>
                    </a:cubicBezTo>
                    <a:close/>
                    <a:moveTo>
                      <a:pt x="952" y="2392"/>
                    </a:moveTo>
                    <a:cubicBezTo>
                      <a:pt x="949" y="2392"/>
                      <a:pt x="947" y="2395"/>
                      <a:pt x="948" y="2398"/>
                    </a:cubicBezTo>
                    <a:cubicBezTo>
                      <a:pt x="948" y="2400"/>
                      <a:pt x="951" y="2402"/>
                      <a:pt x="953" y="2402"/>
                    </a:cubicBezTo>
                    <a:cubicBezTo>
                      <a:pt x="956" y="2401"/>
                      <a:pt x="958" y="2398"/>
                      <a:pt x="957" y="2396"/>
                    </a:cubicBezTo>
                    <a:cubicBezTo>
                      <a:pt x="957" y="2393"/>
                      <a:pt x="954" y="2391"/>
                      <a:pt x="952" y="2392"/>
                    </a:cubicBezTo>
                    <a:close/>
                    <a:moveTo>
                      <a:pt x="987" y="2503"/>
                    </a:moveTo>
                    <a:cubicBezTo>
                      <a:pt x="984" y="2500"/>
                      <a:pt x="982" y="2500"/>
                      <a:pt x="979" y="2500"/>
                    </a:cubicBezTo>
                    <a:cubicBezTo>
                      <a:pt x="975" y="2501"/>
                      <a:pt x="972" y="2504"/>
                      <a:pt x="971" y="2508"/>
                    </a:cubicBezTo>
                    <a:cubicBezTo>
                      <a:pt x="970" y="2514"/>
                      <a:pt x="973" y="2518"/>
                      <a:pt x="977" y="2520"/>
                    </a:cubicBezTo>
                    <a:cubicBezTo>
                      <a:pt x="984" y="2523"/>
                      <a:pt x="987" y="2517"/>
                      <a:pt x="992" y="2515"/>
                    </a:cubicBezTo>
                    <a:cubicBezTo>
                      <a:pt x="997" y="2513"/>
                      <a:pt x="1003" y="2516"/>
                      <a:pt x="1007" y="2522"/>
                    </a:cubicBezTo>
                    <a:cubicBezTo>
                      <a:pt x="1011" y="2529"/>
                      <a:pt x="1012" y="2538"/>
                      <a:pt x="1006" y="2544"/>
                    </a:cubicBezTo>
                    <a:cubicBezTo>
                      <a:pt x="1003" y="2548"/>
                      <a:pt x="998" y="2550"/>
                      <a:pt x="994" y="2546"/>
                    </a:cubicBezTo>
                    <a:cubicBezTo>
                      <a:pt x="999" y="2545"/>
                      <a:pt x="1001" y="2538"/>
                      <a:pt x="996" y="2534"/>
                    </a:cubicBezTo>
                    <a:cubicBezTo>
                      <a:pt x="993" y="2532"/>
                      <a:pt x="985" y="2531"/>
                      <a:pt x="978" y="2530"/>
                    </a:cubicBezTo>
                    <a:cubicBezTo>
                      <a:pt x="970" y="2529"/>
                      <a:pt x="963" y="2526"/>
                      <a:pt x="958" y="2521"/>
                    </a:cubicBezTo>
                    <a:cubicBezTo>
                      <a:pt x="948" y="2512"/>
                      <a:pt x="950" y="2495"/>
                      <a:pt x="962" y="2488"/>
                    </a:cubicBezTo>
                    <a:cubicBezTo>
                      <a:pt x="968" y="2484"/>
                      <a:pt x="975" y="2484"/>
                      <a:pt x="981" y="2485"/>
                    </a:cubicBezTo>
                    <a:cubicBezTo>
                      <a:pt x="989" y="2487"/>
                      <a:pt x="1006" y="2495"/>
                      <a:pt x="1014" y="2491"/>
                    </a:cubicBezTo>
                    <a:cubicBezTo>
                      <a:pt x="1020" y="2488"/>
                      <a:pt x="1021" y="2482"/>
                      <a:pt x="1018" y="2479"/>
                    </a:cubicBezTo>
                    <a:cubicBezTo>
                      <a:pt x="1023" y="2477"/>
                      <a:pt x="1029" y="2484"/>
                      <a:pt x="1029" y="2490"/>
                    </a:cubicBezTo>
                    <a:cubicBezTo>
                      <a:pt x="1029" y="2501"/>
                      <a:pt x="1018" y="2512"/>
                      <a:pt x="1003" y="2511"/>
                    </a:cubicBezTo>
                    <a:cubicBezTo>
                      <a:pt x="998" y="2510"/>
                      <a:pt x="993" y="2507"/>
                      <a:pt x="987" y="2503"/>
                    </a:cubicBezTo>
                    <a:close/>
                    <a:moveTo>
                      <a:pt x="1016" y="2630"/>
                    </a:moveTo>
                    <a:cubicBezTo>
                      <a:pt x="1014" y="2631"/>
                      <a:pt x="1012" y="2630"/>
                      <a:pt x="1011" y="2628"/>
                    </a:cubicBezTo>
                    <a:cubicBezTo>
                      <a:pt x="1010" y="2625"/>
                      <a:pt x="1011" y="2623"/>
                      <a:pt x="1014" y="2622"/>
                    </a:cubicBezTo>
                    <a:cubicBezTo>
                      <a:pt x="1016" y="2621"/>
                      <a:pt x="1018" y="2623"/>
                      <a:pt x="1019" y="2625"/>
                    </a:cubicBezTo>
                    <a:cubicBezTo>
                      <a:pt x="1020" y="2627"/>
                      <a:pt x="1018" y="2629"/>
                      <a:pt x="1016" y="2630"/>
                    </a:cubicBezTo>
                    <a:close/>
                    <a:moveTo>
                      <a:pt x="1009" y="2635"/>
                    </a:moveTo>
                    <a:cubicBezTo>
                      <a:pt x="1008" y="2635"/>
                      <a:pt x="1006" y="2634"/>
                      <a:pt x="1005" y="2633"/>
                    </a:cubicBezTo>
                    <a:cubicBezTo>
                      <a:pt x="1005" y="2631"/>
                      <a:pt x="1006" y="2629"/>
                      <a:pt x="1007" y="2628"/>
                    </a:cubicBezTo>
                    <a:cubicBezTo>
                      <a:pt x="1009" y="2628"/>
                      <a:pt x="1011" y="2629"/>
                      <a:pt x="1011" y="2631"/>
                    </a:cubicBezTo>
                    <a:cubicBezTo>
                      <a:pt x="1012" y="2632"/>
                      <a:pt x="1011" y="2634"/>
                      <a:pt x="1009" y="2635"/>
                    </a:cubicBezTo>
                    <a:close/>
                    <a:moveTo>
                      <a:pt x="1021" y="2621"/>
                    </a:moveTo>
                    <a:cubicBezTo>
                      <a:pt x="1018" y="2622"/>
                      <a:pt x="1014" y="2620"/>
                      <a:pt x="1013" y="2617"/>
                    </a:cubicBezTo>
                    <a:cubicBezTo>
                      <a:pt x="1012" y="2614"/>
                      <a:pt x="1014" y="2610"/>
                      <a:pt x="1017" y="2609"/>
                    </a:cubicBezTo>
                    <a:cubicBezTo>
                      <a:pt x="1021" y="2608"/>
                      <a:pt x="1024" y="2610"/>
                      <a:pt x="1025" y="2613"/>
                    </a:cubicBezTo>
                    <a:cubicBezTo>
                      <a:pt x="1027" y="2616"/>
                      <a:pt x="1025" y="2620"/>
                      <a:pt x="1021" y="2621"/>
                    </a:cubicBezTo>
                    <a:close/>
                    <a:moveTo>
                      <a:pt x="986" y="2504"/>
                    </a:moveTo>
                    <a:cubicBezTo>
                      <a:pt x="981" y="2501"/>
                      <a:pt x="976" y="2502"/>
                      <a:pt x="974" y="2506"/>
                    </a:cubicBezTo>
                    <a:cubicBezTo>
                      <a:pt x="969" y="2513"/>
                      <a:pt x="977" y="2520"/>
                      <a:pt x="983" y="2518"/>
                    </a:cubicBezTo>
                    <a:cubicBezTo>
                      <a:pt x="989" y="2516"/>
                      <a:pt x="990" y="2512"/>
                      <a:pt x="998" y="2513"/>
                    </a:cubicBezTo>
                    <a:cubicBezTo>
                      <a:pt x="990" y="2510"/>
                      <a:pt x="990" y="2507"/>
                      <a:pt x="986" y="2504"/>
                    </a:cubicBezTo>
                    <a:close/>
                    <a:moveTo>
                      <a:pt x="951" y="2496"/>
                    </a:moveTo>
                    <a:cubicBezTo>
                      <a:pt x="947" y="2503"/>
                      <a:pt x="948" y="2513"/>
                      <a:pt x="952" y="2517"/>
                    </a:cubicBezTo>
                    <a:cubicBezTo>
                      <a:pt x="946" y="2523"/>
                      <a:pt x="930" y="2516"/>
                      <a:pt x="933" y="2504"/>
                    </a:cubicBezTo>
                    <a:cubicBezTo>
                      <a:pt x="935" y="2497"/>
                      <a:pt x="945" y="2492"/>
                      <a:pt x="951" y="2496"/>
                    </a:cubicBezTo>
                    <a:close/>
                    <a:moveTo>
                      <a:pt x="1054" y="2564"/>
                    </a:moveTo>
                    <a:cubicBezTo>
                      <a:pt x="1043" y="2554"/>
                      <a:pt x="1058" y="2541"/>
                      <a:pt x="1062" y="2536"/>
                    </a:cubicBezTo>
                    <a:cubicBezTo>
                      <a:pt x="1065" y="2531"/>
                      <a:pt x="1066" y="2528"/>
                      <a:pt x="1065" y="2523"/>
                    </a:cubicBezTo>
                    <a:cubicBezTo>
                      <a:pt x="1069" y="2528"/>
                      <a:pt x="1075" y="2541"/>
                      <a:pt x="1075" y="2548"/>
                    </a:cubicBezTo>
                    <a:cubicBezTo>
                      <a:pt x="1075" y="2557"/>
                      <a:pt x="1070" y="2566"/>
                      <a:pt x="1058" y="2566"/>
                    </a:cubicBezTo>
                    <a:cubicBezTo>
                      <a:pt x="1062" y="2563"/>
                      <a:pt x="1066" y="2555"/>
                      <a:pt x="1065" y="2550"/>
                    </a:cubicBezTo>
                    <a:cubicBezTo>
                      <a:pt x="1064" y="2553"/>
                      <a:pt x="1060" y="2560"/>
                      <a:pt x="1054" y="2564"/>
                    </a:cubicBezTo>
                    <a:close/>
                    <a:moveTo>
                      <a:pt x="924" y="2524"/>
                    </a:moveTo>
                    <a:cubicBezTo>
                      <a:pt x="948" y="2545"/>
                      <a:pt x="946" y="2573"/>
                      <a:pt x="954" y="2586"/>
                    </a:cubicBezTo>
                    <a:cubicBezTo>
                      <a:pt x="962" y="2601"/>
                      <a:pt x="980" y="2592"/>
                      <a:pt x="975" y="2574"/>
                    </a:cubicBezTo>
                    <a:cubicBezTo>
                      <a:pt x="969" y="2554"/>
                      <a:pt x="947" y="2534"/>
                      <a:pt x="924" y="2524"/>
                    </a:cubicBezTo>
                    <a:close/>
                    <a:moveTo>
                      <a:pt x="921" y="2398"/>
                    </a:moveTo>
                    <a:cubicBezTo>
                      <a:pt x="924" y="2399"/>
                      <a:pt x="927" y="2401"/>
                      <a:pt x="930" y="2403"/>
                    </a:cubicBezTo>
                    <a:cubicBezTo>
                      <a:pt x="939" y="2410"/>
                      <a:pt x="946" y="2421"/>
                      <a:pt x="946" y="2434"/>
                    </a:cubicBezTo>
                    <a:cubicBezTo>
                      <a:pt x="946" y="2448"/>
                      <a:pt x="936" y="2463"/>
                      <a:pt x="922" y="2466"/>
                    </a:cubicBezTo>
                    <a:cubicBezTo>
                      <a:pt x="916" y="2467"/>
                      <a:pt x="909" y="2466"/>
                      <a:pt x="904" y="2463"/>
                    </a:cubicBezTo>
                    <a:cubicBezTo>
                      <a:pt x="901" y="2460"/>
                      <a:pt x="898" y="2457"/>
                      <a:pt x="897" y="2453"/>
                    </a:cubicBezTo>
                    <a:cubicBezTo>
                      <a:pt x="896" y="2448"/>
                      <a:pt x="897" y="2443"/>
                      <a:pt x="901" y="2439"/>
                    </a:cubicBezTo>
                    <a:cubicBezTo>
                      <a:pt x="904" y="2437"/>
                      <a:pt x="908" y="2435"/>
                      <a:pt x="911" y="2436"/>
                    </a:cubicBezTo>
                    <a:cubicBezTo>
                      <a:pt x="918" y="2437"/>
                      <a:pt x="923" y="2443"/>
                      <a:pt x="923" y="2450"/>
                    </a:cubicBezTo>
                    <a:cubicBezTo>
                      <a:pt x="922" y="2457"/>
                      <a:pt x="915" y="2462"/>
                      <a:pt x="908" y="2461"/>
                    </a:cubicBezTo>
                    <a:cubicBezTo>
                      <a:pt x="903" y="2461"/>
                      <a:pt x="898" y="2456"/>
                      <a:pt x="897" y="2451"/>
                    </a:cubicBezTo>
                    <a:cubicBezTo>
                      <a:pt x="897" y="2452"/>
                      <a:pt x="897" y="2452"/>
                      <a:pt x="898" y="2453"/>
                    </a:cubicBezTo>
                    <a:cubicBezTo>
                      <a:pt x="899" y="2457"/>
                      <a:pt x="901" y="2460"/>
                      <a:pt x="905" y="2462"/>
                    </a:cubicBezTo>
                    <a:cubicBezTo>
                      <a:pt x="910" y="2465"/>
                      <a:pt x="916" y="2466"/>
                      <a:pt x="921" y="2465"/>
                    </a:cubicBezTo>
                    <a:cubicBezTo>
                      <a:pt x="935" y="2462"/>
                      <a:pt x="944" y="2448"/>
                      <a:pt x="944" y="2434"/>
                    </a:cubicBezTo>
                    <a:cubicBezTo>
                      <a:pt x="943" y="2421"/>
                      <a:pt x="936" y="2411"/>
                      <a:pt x="926" y="2404"/>
                    </a:cubicBezTo>
                    <a:cubicBezTo>
                      <a:pt x="924" y="2402"/>
                      <a:pt x="922" y="2401"/>
                      <a:pt x="919" y="2400"/>
                    </a:cubicBezTo>
                    <a:lnTo>
                      <a:pt x="921" y="2398"/>
                    </a:lnTo>
                    <a:close/>
                    <a:moveTo>
                      <a:pt x="870" y="2410"/>
                    </a:moveTo>
                    <a:cubicBezTo>
                      <a:pt x="857" y="2405"/>
                      <a:pt x="847" y="2393"/>
                      <a:pt x="849" y="2375"/>
                    </a:cubicBezTo>
                    <a:cubicBezTo>
                      <a:pt x="851" y="2369"/>
                      <a:pt x="853" y="2364"/>
                      <a:pt x="857" y="2359"/>
                    </a:cubicBezTo>
                    <a:cubicBezTo>
                      <a:pt x="860" y="2355"/>
                      <a:pt x="864" y="2353"/>
                      <a:pt x="870" y="2352"/>
                    </a:cubicBezTo>
                    <a:cubicBezTo>
                      <a:pt x="876" y="2352"/>
                      <a:pt x="882" y="2354"/>
                      <a:pt x="886" y="2359"/>
                    </a:cubicBezTo>
                    <a:cubicBezTo>
                      <a:pt x="888" y="2362"/>
                      <a:pt x="890" y="2365"/>
                      <a:pt x="889" y="2369"/>
                    </a:cubicBezTo>
                    <a:cubicBezTo>
                      <a:pt x="888" y="2375"/>
                      <a:pt x="884" y="2379"/>
                      <a:pt x="878" y="2380"/>
                    </a:cubicBezTo>
                    <a:cubicBezTo>
                      <a:pt x="876" y="2381"/>
                      <a:pt x="873" y="2381"/>
                      <a:pt x="870" y="2380"/>
                    </a:cubicBezTo>
                    <a:cubicBezTo>
                      <a:pt x="865" y="2377"/>
                      <a:pt x="863" y="2370"/>
                      <a:pt x="866" y="2365"/>
                    </a:cubicBezTo>
                    <a:cubicBezTo>
                      <a:pt x="868" y="2360"/>
                      <a:pt x="875" y="2358"/>
                      <a:pt x="880" y="2360"/>
                    </a:cubicBezTo>
                    <a:cubicBezTo>
                      <a:pt x="885" y="2363"/>
                      <a:pt x="887" y="2370"/>
                      <a:pt x="885" y="2375"/>
                    </a:cubicBezTo>
                    <a:cubicBezTo>
                      <a:pt x="884" y="2377"/>
                      <a:pt x="883" y="2378"/>
                      <a:pt x="881" y="2379"/>
                    </a:cubicBezTo>
                    <a:cubicBezTo>
                      <a:pt x="882" y="2379"/>
                      <a:pt x="882" y="2379"/>
                      <a:pt x="882" y="2379"/>
                    </a:cubicBezTo>
                    <a:cubicBezTo>
                      <a:pt x="885" y="2377"/>
                      <a:pt x="888" y="2373"/>
                      <a:pt x="888" y="2369"/>
                    </a:cubicBezTo>
                    <a:cubicBezTo>
                      <a:pt x="889" y="2365"/>
                      <a:pt x="888" y="2362"/>
                      <a:pt x="885" y="2359"/>
                    </a:cubicBezTo>
                    <a:cubicBezTo>
                      <a:pt x="881" y="2355"/>
                      <a:pt x="876" y="2353"/>
                      <a:pt x="870" y="2353"/>
                    </a:cubicBezTo>
                    <a:cubicBezTo>
                      <a:pt x="865" y="2354"/>
                      <a:pt x="861" y="2356"/>
                      <a:pt x="858" y="2360"/>
                    </a:cubicBezTo>
                    <a:cubicBezTo>
                      <a:pt x="854" y="2365"/>
                      <a:pt x="852" y="2369"/>
                      <a:pt x="851" y="2375"/>
                    </a:cubicBezTo>
                    <a:cubicBezTo>
                      <a:pt x="849" y="2393"/>
                      <a:pt x="859" y="2404"/>
                      <a:pt x="872" y="2408"/>
                    </a:cubicBezTo>
                    <a:lnTo>
                      <a:pt x="870" y="2410"/>
                    </a:lnTo>
                    <a:close/>
                    <a:moveTo>
                      <a:pt x="676" y="2227"/>
                    </a:moveTo>
                    <a:cubicBezTo>
                      <a:pt x="676" y="2223"/>
                      <a:pt x="679" y="2220"/>
                      <a:pt x="683" y="2221"/>
                    </a:cubicBezTo>
                    <a:cubicBezTo>
                      <a:pt x="686" y="2221"/>
                      <a:pt x="689" y="2224"/>
                      <a:pt x="689" y="2228"/>
                    </a:cubicBezTo>
                    <a:cubicBezTo>
                      <a:pt x="688" y="2231"/>
                      <a:pt x="685" y="2234"/>
                      <a:pt x="682" y="2233"/>
                    </a:cubicBezTo>
                    <a:cubicBezTo>
                      <a:pt x="678" y="2233"/>
                      <a:pt x="676" y="2230"/>
                      <a:pt x="676" y="2227"/>
                    </a:cubicBezTo>
                    <a:close/>
                    <a:moveTo>
                      <a:pt x="674" y="2214"/>
                    </a:moveTo>
                    <a:cubicBezTo>
                      <a:pt x="674" y="2212"/>
                      <a:pt x="676" y="2210"/>
                      <a:pt x="679" y="2210"/>
                    </a:cubicBezTo>
                    <a:cubicBezTo>
                      <a:pt x="682" y="2210"/>
                      <a:pt x="684" y="2212"/>
                      <a:pt x="684" y="2215"/>
                    </a:cubicBezTo>
                    <a:cubicBezTo>
                      <a:pt x="683" y="2218"/>
                      <a:pt x="681" y="2220"/>
                      <a:pt x="678" y="2220"/>
                    </a:cubicBezTo>
                    <a:cubicBezTo>
                      <a:pt x="676" y="2219"/>
                      <a:pt x="674" y="2217"/>
                      <a:pt x="674" y="2214"/>
                    </a:cubicBezTo>
                    <a:close/>
                    <a:moveTo>
                      <a:pt x="685" y="2239"/>
                    </a:moveTo>
                    <a:cubicBezTo>
                      <a:pt x="686" y="2234"/>
                      <a:pt x="691" y="2230"/>
                      <a:pt x="696" y="2230"/>
                    </a:cubicBezTo>
                    <a:cubicBezTo>
                      <a:pt x="701" y="2231"/>
                      <a:pt x="705" y="2235"/>
                      <a:pt x="705" y="2241"/>
                    </a:cubicBezTo>
                    <a:cubicBezTo>
                      <a:pt x="704" y="2246"/>
                      <a:pt x="700" y="2250"/>
                      <a:pt x="694" y="2250"/>
                    </a:cubicBezTo>
                    <a:cubicBezTo>
                      <a:pt x="689" y="2249"/>
                      <a:pt x="685" y="2245"/>
                      <a:pt x="685" y="2239"/>
                    </a:cubicBezTo>
                    <a:close/>
                    <a:moveTo>
                      <a:pt x="900" y="2118"/>
                    </a:moveTo>
                    <a:cubicBezTo>
                      <a:pt x="888" y="2108"/>
                      <a:pt x="864" y="2106"/>
                      <a:pt x="849" y="2113"/>
                    </a:cubicBezTo>
                    <a:cubicBezTo>
                      <a:pt x="835" y="2121"/>
                      <a:pt x="837" y="2136"/>
                      <a:pt x="855" y="2131"/>
                    </a:cubicBezTo>
                    <a:cubicBezTo>
                      <a:pt x="869" y="2127"/>
                      <a:pt x="886" y="2114"/>
                      <a:pt x="900" y="2118"/>
                    </a:cubicBezTo>
                    <a:close/>
                    <a:moveTo>
                      <a:pt x="901" y="2328"/>
                    </a:moveTo>
                    <a:cubicBezTo>
                      <a:pt x="925" y="2334"/>
                      <a:pt x="961" y="2324"/>
                      <a:pt x="968" y="2306"/>
                    </a:cubicBezTo>
                    <a:cubicBezTo>
                      <a:pt x="975" y="2286"/>
                      <a:pt x="956" y="2279"/>
                      <a:pt x="949" y="2296"/>
                    </a:cubicBezTo>
                    <a:cubicBezTo>
                      <a:pt x="946" y="2305"/>
                      <a:pt x="928" y="2327"/>
                      <a:pt x="901" y="2328"/>
                    </a:cubicBezTo>
                    <a:close/>
                    <a:moveTo>
                      <a:pt x="912" y="2335"/>
                    </a:moveTo>
                    <a:cubicBezTo>
                      <a:pt x="921" y="2335"/>
                      <a:pt x="930" y="2340"/>
                      <a:pt x="936" y="2347"/>
                    </a:cubicBezTo>
                    <a:cubicBezTo>
                      <a:pt x="950" y="2361"/>
                      <a:pt x="954" y="2388"/>
                      <a:pt x="972" y="2393"/>
                    </a:cubicBezTo>
                    <a:cubicBezTo>
                      <a:pt x="980" y="2395"/>
                      <a:pt x="989" y="2393"/>
                      <a:pt x="994" y="2387"/>
                    </a:cubicBezTo>
                    <a:cubicBezTo>
                      <a:pt x="997" y="2383"/>
                      <a:pt x="998" y="2378"/>
                      <a:pt x="994" y="2374"/>
                    </a:cubicBezTo>
                    <a:cubicBezTo>
                      <a:pt x="994" y="2378"/>
                      <a:pt x="991" y="2384"/>
                      <a:pt x="985" y="2384"/>
                    </a:cubicBezTo>
                    <a:cubicBezTo>
                      <a:pt x="980" y="2385"/>
                      <a:pt x="975" y="2380"/>
                      <a:pt x="972" y="2375"/>
                    </a:cubicBezTo>
                    <a:cubicBezTo>
                      <a:pt x="965" y="2357"/>
                      <a:pt x="960" y="2339"/>
                      <a:pt x="940" y="2333"/>
                    </a:cubicBezTo>
                    <a:cubicBezTo>
                      <a:pt x="932" y="2330"/>
                      <a:pt x="923" y="2331"/>
                      <a:pt x="912" y="2335"/>
                    </a:cubicBezTo>
                    <a:close/>
                    <a:moveTo>
                      <a:pt x="677" y="2370"/>
                    </a:moveTo>
                    <a:cubicBezTo>
                      <a:pt x="691" y="2366"/>
                      <a:pt x="695" y="2386"/>
                      <a:pt x="697" y="2392"/>
                    </a:cubicBezTo>
                    <a:cubicBezTo>
                      <a:pt x="699" y="2397"/>
                      <a:pt x="701" y="2400"/>
                      <a:pt x="706" y="2401"/>
                    </a:cubicBezTo>
                    <a:cubicBezTo>
                      <a:pt x="700" y="2403"/>
                      <a:pt x="686" y="2400"/>
                      <a:pt x="679" y="2397"/>
                    </a:cubicBezTo>
                    <a:cubicBezTo>
                      <a:pt x="671" y="2392"/>
                      <a:pt x="666" y="2383"/>
                      <a:pt x="672" y="2373"/>
                    </a:cubicBezTo>
                    <a:cubicBezTo>
                      <a:pt x="673" y="2378"/>
                      <a:pt x="678" y="2385"/>
                      <a:pt x="683" y="2387"/>
                    </a:cubicBezTo>
                    <a:cubicBezTo>
                      <a:pt x="681" y="2385"/>
                      <a:pt x="677" y="2377"/>
                      <a:pt x="677" y="2370"/>
                    </a:cubicBezTo>
                    <a:close/>
                    <a:moveTo>
                      <a:pt x="734" y="2083"/>
                    </a:moveTo>
                    <a:cubicBezTo>
                      <a:pt x="736" y="2080"/>
                      <a:pt x="736" y="2075"/>
                      <a:pt x="732" y="2074"/>
                    </a:cubicBezTo>
                    <a:cubicBezTo>
                      <a:pt x="730" y="2074"/>
                      <a:pt x="729" y="2075"/>
                      <a:pt x="728" y="2076"/>
                    </a:cubicBezTo>
                    <a:cubicBezTo>
                      <a:pt x="728" y="2078"/>
                      <a:pt x="729" y="2078"/>
                      <a:pt x="730" y="2078"/>
                    </a:cubicBezTo>
                    <a:cubicBezTo>
                      <a:pt x="729" y="2079"/>
                      <a:pt x="728" y="2079"/>
                      <a:pt x="727" y="2079"/>
                    </a:cubicBezTo>
                    <a:cubicBezTo>
                      <a:pt x="725" y="2079"/>
                      <a:pt x="723" y="2076"/>
                      <a:pt x="723" y="2073"/>
                    </a:cubicBezTo>
                    <a:cubicBezTo>
                      <a:pt x="723" y="2070"/>
                      <a:pt x="725" y="2066"/>
                      <a:pt x="729" y="2066"/>
                    </a:cubicBezTo>
                    <a:cubicBezTo>
                      <a:pt x="732" y="2066"/>
                      <a:pt x="736" y="2067"/>
                      <a:pt x="739" y="2067"/>
                    </a:cubicBezTo>
                    <a:cubicBezTo>
                      <a:pt x="742" y="2066"/>
                      <a:pt x="743" y="2063"/>
                      <a:pt x="743" y="2060"/>
                    </a:cubicBezTo>
                    <a:cubicBezTo>
                      <a:pt x="745" y="2065"/>
                      <a:pt x="746" y="2065"/>
                      <a:pt x="750" y="2066"/>
                    </a:cubicBezTo>
                    <a:cubicBezTo>
                      <a:pt x="753" y="2066"/>
                      <a:pt x="766" y="2065"/>
                      <a:pt x="768" y="2078"/>
                    </a:cubicBezTo>
                    <a:cubicBezTo>
                      <a:pt x="769" y="2070"/>
                      <a:pt x="765" y="2063"/>
                      <a:pt x="760" y="2058"/>
                    </a:cubicBezTo>
                    <a:cubicBezTo>
                      <a:pt x="754" y="2053"/>
                      <a:pt x="745" y="2051"/>
                      <a:pt x="738" y="2052"/>
                    </a:cubicBezTo>
                    <a:cubicBezTo>
                      <a:pt x="728" y="2054"/>
                      <a:pt x="719" y="2065"/>
                      <a:pt x="719" y="2075"/>
                    </a:cubicBezTo>
                    <a:cubicBezTo>
                      <a:pt x="720" y="2080"/>
                      <a:pt x="723" y="2086"/>
                      <a:pt x="728" y="2086"/>
                    </a:cubicBezTo>
                    <a:cubicBezTo>
                      <a:pt x="730" y="2087"/>
                      <a:pt x="733" y="2086"/>
                      <a:pt x="734" y="2083"/>
                    </a:cubicBezTo>
                    <a:close/>
                    <a:moveTo>
                      <a:pt x="770" y="2054"/>
                    </a:moveTo>
                    <a:cubicBezTo>
                      <a:pt x="771" y="2033"/>
                      <a:pt x="783" y="2019"/>
                      <a:pt x="788" y="2010"/>
                    </a:cubicBezTo>
                    <a:cubicBezTo>
                      <a:pt x="793" y="1999"/>
                      <a:pt x="785" y="1994"/>
                      <a:pt x="777" y="2003"/>
                    </a:cubicBezTo>
                    <a:cubicBezTo>
                      <a:pt x="768" y="2014"/>
                      <a:pt x="766" y="2043"/>
                      <a:pt x="770" y="2054"/>
                    </a:cubicBezTo>
                    <a:close/>
                    <a:moveTo>
                      <a:pt x="641" y="2343"/>
                    </a:moveTo>
                    <a:cubicBezTo>
                      <a:pt x="642" y="2346"/>
                      <a:pt x="644" y="2347"/>
                      <a:pt x="646" y="2346"/>
                    </a:cubicBezTo>
                    <a:cubicBezTo>
                      <a:pt x="648" y="2345"/>
                      <a:pt x="649" y="2343"/>
                      <a:pt x="649" y="2341"/>
                    </a:cubicBezTo>
                    <a:cubicBezTo>
                      <a:pt x="648" y="2339"/>
                      <a:pt x="646" y="2338"/>
                      <a:pt x="644" y="2339"/>
                    </a:cubicBezTo>
                    <a:cubicBezTo>
                      <a:pt x="642" y="2339"/>
                      <a:pt x="641" y="2341"/>
                      <a:pt x="641" y="2343"/>
                    </a:cubicBezTo>
                    <a:close/>
                    <a:moveTo>
                      <a:pt x="625" y="2366"/>
                    </a:moveTo>
                    <a:cubicBezTo>
                      <a:pt x="626" y="2370"/>
                      <a:pt x="631" y="2372"/>
                      <a:pt x="634" y="2371"/>
                    </a:cubicBezTo>
                    <a:cubicBezTo>
                      <a:pt x="638" y="2370"/>
                      <a:pt x="640" y="2366"/>
                      <a:pt x="639" y="2362"/>
                    </a:cubicBezTo>
                    <a:cubicBezTo>
                      <a:pt x="638" y="2358"/>
                      <a:pt x="634" y="2356"/>
                      <a:pt x="630" y="2357"/>
                    </a:cubicBezTo>
                    <a:cubicBezTo>
                      <a:pt x="626" y="2358"/>
                      <a:pt x="624" y="2362"/>
                      <a:pt x="625" y="2366"/>
                    </a:cubicBezTo>
                    <a:close/>
                    <a:moveTo>
                      <a:pt x="632" y="2352"/>
                    </a:moveTo>
                    <a:cubicBezTo>
                      <a:pt x="633" y="2355"/>
                      <a:pt x="636" y="2357"/>
                      <a:pt x="639" y="2356"/>
                    </a:cubicBezTo>
                    <a:cubicBezTo>
                      <a:pt x="642" y="2355"/>
                      <a:pt x="643" y="2352"/>
                      <a:pt x="642" y="2349"/>
                    </a:cubicBezTo>
                    <a:cubicBezTo>
                      <a:pt x="642" y="2346"/>
                      <a:pt x="639" y="2345"/>
                      <a:pt x="636" y="2345"/>
                    </a:cubicBezTo>
                    <a:cubicBezTo>
                      <a:pt x="633" y="2346"/>
                      <a:pt x="631" y="2349"/>
                      <a:pt x="632" y="2352"/>
                    </a:cubicBezTo>
                    <a:close/>
                    <a:moveTo>
                      <a:pt x="641" y="2386"/>
                    </a:moveTo>
                    <a:cubicBezTo>
                      <a:pt x="625" y="2375"/>
                      <a:pt x="612" y="2398"/>
                      <a:pt x="607" y="2404"/>
                    </a:cubicBezTo>
                    <a:cubicBezTo>
                      <a:pt x="602" y="2410"/>
                      <a:pt x="598" y="2412"/>
                      <a:pt x="592" y="2412"/>
                    </a:cubicBezTo>
                    <a:cubicBezTo>
                      <a:pt x="599" y="2417"/>
                      <a:pt x="617" y="2420"/>
                      <a:pt x="627" y="2418"/>
                    </a:cubicBezTo>
                    <a:cubicBezTo>
                      <a:pt x="639" y="2416"/>
                      <a:pt x="648" y="2406"/>
                      <a:pt x="645" y="2391"/>
                    </a:cubicBezTo>
                    <a:cubicBezTo>
                      <a:pt x="641" y="2397"/>
                      <a:pt x="633" y="2404"/>
                      <a:pt x="626" y="2404"/>
                    </a:cubicBezTo>
                    <a:cubicBezTo>
                      <a:pt x="629" y="2402"/>
                      <a:pt x="637" y="2395"/>
                      <a:pt x="641" y="2386"/>
                    </a:cubicBezTo>
                    <a:close/>
                    <a:moveTo>
                      <a:pt x="656" y="2399"/>
                    </a:moveTo>
                    <a:cubicBezTo>
                      <a:pt x="649" y="2436"/>
                      <a:pt x="679" y="2478"/>
                      <a:pt x="710" y="2477"/>
                    </a:cubicBezTo>
                    <a:cubicBezTo>
                      <a:pt x="735" y="2476"/>
                      <a:pt x="733" y="2454"/>
                      <a:pt x="711" y="2450"/>
                    </a:cubicBezTo>
                    <a:cubicBezTo>
                      <a:pt x="696" y="2447"/>
                      <a:pt x="658" y="2438"/>
                      <a:pt x="656" y="2399"/>
                    </a:cubicBezTo>
                    <a:close/>
                    <a:moveTo>
                      <a:pt x="936" y="2252"/>
                    </a:moveTo>
                    <a:cubicBezTo>
                      <a:pt x="939" y="2253"/>
                      <a:pt x="941" y="2251"/>
                      <a:pt x="941" y="2248"/>
                    </a:cubicBezTo>
                    <a:cubicBezTo>
                      <a:pt x="942" y="2246"/>
                      <a:pt x="940" y="2244"/>
                      <a:pt x="937" y="2243"/>
                    </a:cubicBezTo>
                    <a:cubicBezTo>
                      <a:pt x="935" y="2243"/>
                      <a:pt x="933" y="2245"/>
                      <a:pt x="932" y="2247"/>
                    </a:cubicBezTo>
                    <a:cubicBezTo>
                      <a:pt x="932" y="2250"/>
                      <a:pt x="934" y="2252"/>
                      <a:pt x="936" y="2252"/>
                    </a:cubicBezTo>
                    <a:close/>
                    <a:moveTo>
                      <a:pt x="939" y="2266"/>
                    </a:moveTo>
                    <a:cubicBezTo>
                      <a:pt x="942" y="2266"/>
                      <a:pt x="945" y="2264"/>
                      <a:pt x="946" y="2261"/>
                    </a:cubicBezTo>
                    <a:cubicBezTo>
                      <a:pt x="946" y="2258"/>
                      <a:pt x="944" y="2255"/>
                      <a:pt x="941" y="2255"/>
                    </a:cubicBezTo>
                    <a:cubicBezTo>
                      <a:pt x="937" y="2254"/>
                      <a:pt x="935" y="2256"/>
                      <a:pt x="934" y="2260"/>
                    </a:cubicBezTo>
                    <a:cubicBezTo>
                      <a:pt x="934" y="2263"/>
                      <a:pt x="936" y="2266"/>
                      <a:pt x="939" y="2266"/>
                    </a:cubicBezTo>
                    <a:close/>
                    <a:moveTo>
                      <a:pt x="939" y="2284"/>
                    </a:moveTo>
                    <a:cubicBezTo>
                      <a:pt x="944" y="2284"/>
                      <a:pt x="947" y="2281"/>
                      <a:pt x="948" y="2277"/>
                    </a:cubicBezTo>
                    <a:cubicBezTo>
                      <a:pt x="948" y="2273"/>
                      <a:pt x="946" y="2269"/>
                      <a:pt x="941" y="2268"/>
                    </a:cubicBezTo>
                    <a:cubicBezTo>
                      <a:pt x="937" y="2268"/>
                      <a:pt x="933" y="2271"/>
                      <a:pt x="933" y="2275"/>
                    </a:cubicBezTo>
                    <a:cubicBezTo>
                      <a:pt x="932" y="2279"/>
                      <a:pt x="935" y="2283"/>
                      <a:pt x="939" y="2284"/>
                    </a:cubicBezTo>
                    <a:close/>
                    <a:moveTo>
                      <a:pt x="877" y="2277"/>
                    </a:moveTo>
                    <a:cubicBezTo>
                      <a:pt x="873" y="2270"/>
                      <a:pt x="870" y="2260"/>
                      <a:pt x="875" y="2251"/>
                    </a:cubicBezTo>
                    <a:cubicBezTo>
                      <a:pt x="881" y="2237"/>
                      <a:pt x="896" y="2232"/>
                      <a:pt x="910" y="2238"/>
                    </a:cubicBezTo>
                    <a:cubicBezTo>
                      <a:pt x="937" y="2248"/>
                      <a:pt x="950" y="2216"/>
                      <a:pt x="920" y="2205"/>
                    </a:cubicBezTo>
                    <a:cubicBezTo>
                      <a:pt x="906" y="2199"/>
                      <a:pt x="889" y="2205"/>
                      <a:pt x="879" y="2213"/>
                    </a:cubicBezTo>
                    <a:cubicBezTo>
                      <a:pt x="861" y="2230"/>
                      <a:pt x="856" y="2264"/>
                      <a:pt x="877" y="2277"/>
                    </a:cubicBezTo>
                    <a:close/>
                    <a:moveTo>
                      <a:pt x="881" y="2186"/>
                    </a:moveTo>
                    <a:cubicBezTo>
                      <a:pt x="830" y="2181"/>
                      <a:pt x="787" y="2125"/>
                      <a:pt x="801" y="2085"/>
                    </a:cubicBezTo>
                    <a:cubicBezTo>
                      <a:pt x="812" y="2053"/>
                      <a:pt x="841" y="2064"/>
                      <a:pt x="837" y="2095"/>
                    </a:cubicBezTo>
                    <a:cubicBezTo>
                      <a:pt x="834" y="2116"/>
                      <a:pt x="830" y="2169"/>
                      <a:pt x="881" y="2186"/>
                    </a:cubicBezTo>
                    <a:close/>
                    <a:moveTo>
                      <a:pt x="865" y="2194"/>
                    </a:moveTo>
                    <a:cubicBezTo>
                      <a:pt x="818" y="2207"/>
                      <a:pt x="801" y="2201"/>
                      <a:pt x="765" y="2193"/>
                    </a:cubicBezTo>
                    <a:cubicBezTo>
                      <a:pt x="755" y="2190"/>
                      <a:pt x="744" y="2192"/>
                      <a:pt x="737" y="2196"/>
                    </a:cubicBezTo>
                    <a:cubicBezTo>
                      <a:pt x="727" y="2202"/>
                      <a:pt x="720" y="2213"/>
                      <a:pt x="719" y="2221"/>
                    </a:cubicBezTo>
                    <a:cubicBezTo>
                      <a:pt x="708" y="2205"/>
                      <a:pt x="724" y="2183"/>
                      <a:pt x="732" y="2177"/>
                    </a:cubicBezTo>
                    <a:cubicBezTo>
                      <a:pt x="748" y="2164"/>
                      <a:pt x="772" y="2161"/>
                      <a:pt x="792" y="2167"/>
                    </a:cubicBezTo>
                    <a:cubicBezTo>
                      <a:pt x="815" y="2174"/>
                      <a:pt x="840" y="2190"/>
                      <a:pt x="865" y="2194"/>
                    </a:cubicBezTo>
                    <a:close/>
                    <a:moveTo>
                      <a:pt x="831" y="2234"/>
                    </a:moveTo>
                    <a:cubicBezTo>
                      <a:pt x="822" y="2240"/>
                      <a:pt x="816" y="2252"/>
                      <a:pt x="812" y="2261"/>
                    </a:cubicBezTo>
                    <a:cubicBezTo>
                      <a:pt x="808" y="2273"/>
                      <a:pt x="808" y="2292"/>
                      <a:pt x="819" y="2300"/>
                    </a:cubicBezTo>
                    <a:cubicBezTo>
                      <a:pt x="810" y="2311"/>
                      <a:pt x="810" y="2323"/>
                      <a:pt x="811" y="2335"/>
                    </a:cubicBezTo>
                    <a:cubicBezTo>
                      <a:pt x="812" y="2351"/>
                      <a:pt x="807" y="2368"/>
                      <a:pt x="793" y="2370"/>
                    </a:cubicBezTo>
                    <a:cubicBezTo>
                      <a:pt x="808" y="2378"/>
                      <a:pt x="828" y="2358"/>
                      <a:pt x="833" y="2344"/>
                    </a:cubicBezTo>
                    <a:cubicBezTo>
                      <a:pt x="840" y="2324"/>
                      <a:pt x="832" y="2304"/>
                      <a:pt x="825" y="2282"/>
                    </a:cubicBezTo>
                    <a:cubicBezTo>
                      <a:pt x="822" y="2269"/>
                      <a:pt x="821" y="2253"/>
                      <a:pt x="831" y="2234"/>
                    </a:cubicBezTo>
                    <a:close/>
                    <a:moveTo>
                      <a:pt x="672" y="2485"/>
                    </a:moveTo>
                    <a:cubicBezTo>
                      <a:pt x="683" y="2494"/>
                      <a:pt x="710" y="2510"/>
                      <a:pt x="727" y="2502"/>
                    </a:cubicBezTo>
                    <a:cubicBezTo>
                      <a:pt x="728" y="2503"/>
                      <a:pt x="732" y="2504"/>
                      <a:pt x="734" y="2503"/>
                    </a:cubicBezTo>
                    <a:cubicBezTo>
                      <a:pt x="725" y="2511"/>
                      <a:pt x="711" y="2510"/>
                      <a:pt x="698" y="2505"/>
                    </a:cubicBezTo>
                    <a:cubicBezTo>
                      <a:pt x="687" y="2500"/>
                      <a:pt x="677" y="2492"/>
                      <a:pt x="672" y="2485"/>
                    </a:cubicBezTo>
                    <a:close/>
                    <a:moveTo>
                      <a:pt x="739" y="2461"/>
                    </a:moveTo>
                    <a:cubicBezTo>
                      <a:pt x="743" y="2462"/>
                      <a:pt x="746" y="2461"/>
                      <a:pt x="748" y="2458"/>
                    </a:cubicBezTo>
                    <a:cubicBezTo>
                      <a:pt x="749" y="2455"/>
                      <a:pt x="748" y="2451"/>
                      <a:pt x="745" y="2450"/>
                    </a:cubicBezTo>
                    <a:cubicBezTo>
                      <a:pt x="742" y="2448"/>
                      <a:pt x="738" y="2449"/>
                      <a:pt x="737" y="2452"/>
                    </a:cubicBezTo>
                    <a:cubicBezTo>
                      <a:pt x="735" y="2455"/>
                      <a:pt x="736" y="2459"/>
                      <a:pt x="739" y="2461"/>
                    </a:cubicBezTo>
                    <a:close/>
                    <a:moveTo>
                      <a:pt x="737" y="2479"/>
                    </a:moveTo>
                    <a:cubicBezTo>
                      <a:pt x="741" y="2481"/>
                      <a:pt x="745" y="2480"/>
                      <a:pt x="747" y="2476"/>
                    </a:cubicBezTo>
                    <a:cubicBezTo>
                      <a:pt x="749" y="2472"/>
                      <a:pt x="748" y="2467"/>
                      <a:pt x="744" y="2465"/>
                    </a:cubicBezTo>
                    <a:cubicBezTo>
                      <a:pt x="740" y="2463"/>
                      <a:pt x="736" y="2465"/>
                      <a:pt x="734" y="2469"/>
                    </a:cubicBezTo>
                    <a:cubicBezTo>
                      <a:pt x="732" y="2473"/>
                      <a:pt x="733" y="2477"/>
                      <a:pt x="737" y="2479"/>
                    </a:cubicBezTo>
                    <a:close/>
                    <a:moveTo>
                      <a:pt x="729" y="2501"/>
                    </a:moveTo>
                    <a:cubicBezTo>
                      <a:pt x="734" y="2504"/>
                      <a:pt x="740" y="2502"/>
                      <a:pt x="743" y="2497"/>
                    </a:cubicBezTo>
                    <a:cubicBezTo>
                      <a:pt x="746" y="2492"/>
                      <a:pt x="744" y="2486"/>
                      <a:pt x="739" y="2483"/>
                    </a:cubicBezTo>
                    <a:cubicBezTo>
                      <a:pt x="733" y="2481"/>
                      <a:pt x="727" y="2483"/>
                      <a:pt x="725" y="2488"/>
                    </a:cubicBezTo>
                    <a:cubicBezTo>
                      <a:pt x="722" y="2493"/>
                      <a:pt x="724" y="2499"/>
                      <a:pt x="729" y="2501"/>
                    </a:cubicBezTo>
                    <a:close/>
                    <a:moveTo>
                      <a:pt x="654" y="2521"/>
                    </a:moveTo>
                    <a:cubicBezTo>
                      <a:pt x="657" y="2523"/>
                      <a:pt x="662" y="2521"/>
                      <a:pt x="664" y="2518"/>
                    </a:cubicBezTo>
                    <a:cubicBezTo>
                      <a:pt x="665" y="2514"/>
                      <a:pt x="664" y="2510"/>
                      <a:pt x="660" y="2508"/>
                    </a:cubicBezTo>
                    <a:cubicBezTo>
                      <a:pt x="657" y="2506"/>
                      <a:pt x="652" y="2507"/>
                      <a:pt x="650" y="2511"/>
                    </a:cubicBezTo>
                    <a:cubicBezTo>
                      <a:pt x="649" y="2514"/>
                      <a:pt x="650" y="2519"/>
                      <a:pt x="654" y="2521"/>
                    </a:cubicBezTo>
                    <a:close/>
                    <a:moveTo>
                      <a:pt x="1001" y="2061"/>
                    </a:moveTo>
                    <a:cubicBezTo>
                      <a:pt x="996" y="2055"/>
                      <a:pt x="982" y="2053"/>
                      <a:pt x="980" y="2062"/>
                    </a:cubicBezTo>
                    <a:cubicBezTo>
                      <a:pt x="974" y="2062"/>
                      <a:pt x="968" y="2058"/>
                      <a:pt x="965" y="2052"/>
                    </a:cubicBezTo>
                    <a:cubicBezTo>
                      <a:pt x="962" y="2042"/>
                      <a:pt x="969" y="2028"/>
                      <a:pt x="979" y="2025"/>
                    </a:cubicBezTo>
                    <a:cubicBezTo>
                      <a:pt x="952" y="2024"/>
                      <a:pt x="941" y="2064"/>
                      <a:pt x="962" y="2081"/>
                    </a:cubicBezTo>
                    <a:cubicBezTo>
                      <a:pt x="974" y="2091"/>
                      <a:pt x="988" y="2090"/>
                      <a:pt x="996" y="2084"/>
                    </a:cubicBezTo>
                    <a:cubicBezTo>
                      <a:pt x="1003" y="2079"/>
                      <a:pt x="1007" y="2068"/>
                      <a:pt x="1001" y="2061"/>
                    </a:cubicBezTo>
                    <a:close/>
                    <a:moveTo>
                      <a:pt x="1037" y="2111"/>
                    </a:moveTo>
                    <a:cubicBezTo>
                      <a:pt x="1013" y="2114"/>
                      <a:pt x="999" y="2099"/>
                      <a:pt x="988" y="2096"/>
                    </a:cubicBezTo>
                    <a:cubicBezTo>
                      <a:pt x="976" y="2093"/>
                      <a:pt x="973" y="2107"/>
                      <a:pt x="985" y="2114"/>
                    </a:cubicBezTo>
                    <a:cubicBezTo>
                      <a:pt x="998" y="2121"/>
                      <a:pt x="1020" y="2118"/>
                      <a:pt x="1037" y="2111"/>
                    </a:cubicBezTo>
                    <a:close/>
                    <a:moveTo>
                      <a:pt x="954" y="2142"/>
                    </a:moveTo>
                    <a:cubicBezTo>
                      <a:pt x="958" y="2136"/>
                      <a:pt x="957" y="2126"/>
                      <a:pt x="955" y="2121"/>
                    </a:cubicBezTo>
                    <a:cubicBezTo>
                      <a:pt x="961" y="2116"/>
                      <a:pt x="976" y="2124"/>
                      <a:pt x="972" y="2136"/>
                    </a:cubicBezTo>
                    <a:cubicBezTo>
                      <a:pt x="970" y="2144"/>
                      <a:pt x="960" y="2148"/>
                      <a:pt x="954" y="2142"/>
                    </a:cubicBezTo>
                    <a:close/>
                    <a:moveTo>
                      <a:pt x="919" y="2132"/>
                    </a:moveTo>
                    <a:cubicBezTo>
                      <a:pt x="923" y="2135"/>
                      <a:pt x="929" y="2135"/>
                      <a:pt x="931" y="2131"/>
                    </a:cubicBezTo>
                    <a:cubicBezTo>
                      <a:pt x="936" y="2125"/>
                      <a:pt x="929" y="2117"/>
                      <a:pt x="922" y="2118"/>
                    </a:cubicBezTo>
                    <a:cubicBezTo>
                      <a:pt x="917" y="2119"/>
                      <a:pt x="915" y="2123"/>
                      <a:pt x="908" y="2122"/>
                    </a:cubicBezTo>
                    <a:cubicBezTo>
                      <a:pt x="915" y="2125"/>
                      <a:pt x="914" y="2129"/>
                      <a:pt x="919" y="2132"/>
                    </a:cubicBezTo>
                    <a:close/>
                    <a:moveTo>
                      <a:pt x="983" y="2182"/>
                    </a:moveTo>
                    <a:cubicBezTo>
                      <a:pt x="971" y="2199"/>
                      <a:pt x="973" y="2237"/>
                      <a:pt x="993" y="2240"/>
                    </a:cubicBezTo>
                    <a:cubicBezTo>
                      <a:pt x="993" y="2244"/>
                      <a:pt x="987" y="2247"/>
                      <a:pt x="981" y="2245"/>
                    </a:cubicBezTo>
                    <a:cubicBezTo>
                      <a:pt x="975" y="2243"/>
                      <a:pt x="969" y="2236"/>
                      <a:pt x="972" y="2227"/>
                    </a:cubicBezTo>
                    <a:cubicBezTo>
                      <a:pt x="963" y="2226"/>
                      <a:pt x="963" y="2200"/>
                      <a:pt x="983" y="2182"/>
                    </a:cubicBezTo>
                    <a:close/>
                    <a:moveTo>
                      <a:pt x="1045" y="1897"/>
                    </a:moveTo>
                    <a:cubicBezTo>
                      <a:pt x="1033" y="1901"/>
                      <a:pt x="1025" y="1908"/>
                      <a:pt x="1022" y="1919"/>
                    </a:cubicBezTo>
                    <a:cubicBezTo>
                      <a:pt x="1020" y="1928"/>
                      <a:pt x="1021" y="1937"/>
                      <a:pt x="1026" y="1945"/>
                    </a:cubicBezTo>
                    <a:cubicBezTo>
                      <a:pt x="1028" y="1949"/>
                      <a:pt x="1030" y="1951"/>
                      <a:pt x="1033" y="1953"/>
                    </a:cubicBezTo>
                    <a:cubicBezTo>
                      <a:pt x="1032" y="1952"/>
                      <a:pt x="1032" y="1952"/>
                      <a:pt x="1031" y="1951"/>
                    </a:cubicBezTo>
                    <a:cubicBezTo>
                      <a:pt x="1027" y="1944"/>
                      <a:pt x="1029" y="1934"/>
                      <a:pt x="1036" y="1930"/>
                    </a:cubicBezTo>
                    <a:cubicBezTo>
                      <a:pt x="1043" y="1926"/>
                      <a:pt x="1052" y="1928"/>
                      <a:pt x="1056" y="1935"/>
                    </a:cubicBezTo>
                    <a:cubicBezTo>
                      <a:pt x="1062" y="1945"/>
                      <a:pt x="1055" y="1958"/>
                      <a:pt x="1043" y="1958"/>
                    </a:cubicBezTo>
                    <a:cubicBezTo>
                      <a:pt x="1036" y="1958"/>
                      <a:pt x="1028" y="1953"/>
                      <a:pt x="1024" y="1946"/>
                    </a:cubicBezTo>
                    <a:cubicBezTo>
                      <a:pt x="1018" y="1938"/>
                      <a:pt x="1017" y="1928"/>
                      <a:pt x="1019" y="1919"/>
                    </a:cubicBezTo>
                    <a:cubicBezTo>
                      <a:pt x="1022" y="1906"/>
                      <a:pt x="1031" y="1897"/>
                      <a:pt x="1043" y="1893"/>
                    </a:cubicBezTo>
                    <a:cubicBezTo>
                      <a:pt x="1053" y="1890"/>
                      <a:pt x="1063" y="1891"/>
                      <a:pt x="1072" y="1894"/>
                    </a:cubicBezTo>
                    <a:cubicBezTo>
                      <a:pt x="1070" y="1892"/>
                      <a:pt x="1068" y="1891"/>
                      <a:pt x="1066" y="1889"/>
                    </a:cubicBezTo>
                    <a:cubicBezTo>
                      <a:pt x="1059" y="1881"/>
                      <a:pt x="1055" y="1874"/>
                      <a:pt x="1050" y="1866"/>
                    </a:cubicBezTo>
                    <a:cubicBezTo>
                      <a:pt x="1049" y="1863"/>
                      <a:pt x="1048" y="1861"/>
                      <a:pt x="1046" y="1858"/>
                    </a:cubicBezTo>
                    <a:cubicBezTo>
                      <a:pt x="1045" y="1854"/>
                      <a:pt x="1043" y="1850"/>
                      <a:pt x="1042" y="1846"/>
                    </a:cubicBezTo>
                    <a:cubicBezTo>
                      <a:pt x="1042" y="1844"/>
                      <a:pt x="1040" y="1830"/>
                      <a:pt x="1043" y="1829"/>
                    </a:cubicBezTo>
                    <a:cubicBezTo>
                      <a:pt x="1044" y="1830"/>
                      <a:pt x="1045" y="1838"/>
                      <a:pt x="1045" y="1839"/>
                    </a:cubicBezTo>
                    <a:cubicBezTo>
                      <a:pt x="1047" y="1845"/>
                      <a:pt x="1049" y="1851"/>
                      <a:pt x="1051" y="1856"/>
                    </a:cubicBezTo>
                    <a:cubicBezTo>
                      <a:pt x="1052" y="1859"/>
                      <a:pt x="1053" y="1861"/>
                      <a:pt x="1054" y="1863"/>
                    </a:cubicBezTo>
                    <a:cubicBezTo>
                      <a:pt x="1059" y="1872"/>
                      <a:pt x="1063" y="1879"/>
                      <a:pt x="1069" y="1886"/>
                    </a:cubicBezTo>
                    <a:cubicBezTo>
                      <a:pt x="1070" y="1886"/>
                      <a:pt x="1071" y="1887"/>
                      <a:pt x="1072" y="1888"/>
                    </a:cubicBezTo>
                    <a:cubicBezTo>
                      <a:pt x="1070" y="1886"/>
                      <a:pt x="1069" y="1883"/>
                      <a:pt x="1068" y="1880"/>
                    </a:cubicBezTo>
                    <a:cubicBezTo>
                      <a:pt x="1064" y="1872"/>
                      <a:pt x="1062" y="1866"/>
                      <a:pt x="1062" y="1857"/>
                    </a:cubicBezTo>
                    <a:cubicBezTo>
                      <a:pt x="1062" y="1834"/>
                      <a:pt x="1080" y="1823"/>
                      <a:pt x="1099" y="1821"/>
                    </a:cubicBezTo>
                    <a:cubicBezTo>
                      <a:pt x="1116" y="1820"/>
                      <a:pt x="1134" y="1826"/>
                      <a:pt x="1144" y="1840"/>
                    </a:cubicBezTo>
                    <a:cubicBezTo>
                      <a:pt x="1152" y="1853"/>
                      <a:pt x="1151" y="1866"/>
                      <a:pt x="1141" y="1878"/>
                    </a:cubicBezTo>
                    <a:cubicBezTo>
                      <a:pt x="1137" y="1883"/>
                      <a:pt x="1132" y="1886"/>
                      <a:pt x="1126" y="1888"/>
                    </a:cubicBezTo>
                    <a:cubicBezTo>
                      <a:pt x="1121" y="1889"/>
                      <a:pt x="1116" y="1889"/>
                      <a:pt x="1111" y="1887"/>
                    </a:cubicBezTo>
                    <a:cubicBezTo>
                      <a:pt x="1105" y="1884"/>
                      <a:pt x="1101" y="1879"/>
                      <a:pt x="1100" y="1872"/>
                    </a:cubicBezTo>
                    <a:cubicBezTo>
                      <a:pt x="1099" y="1868"/>
                      <a:pt x="1100" y="1865"/>
                      <a:pt x="1103" y="1861"/>
                    </a:cubicBezTo>
                    <a:cubicBezTo>
                      <a:pt x="1106" y="1858"/>
                      <a:pt x="1110" y="1856"/>
                      <a:pt x="1115" y="1857"/>
                    </a:cubicBezTo>
                    <a:cubicBezTo>
                      <a:pt x="1120" y="1857"/>
                      <a:pt x="1125" y="1860"/>
                      <a:pt x="1126" y="1865"/>
                    </a:cubicBezTo>
                    <a:cubicBezTo>
                      <a:pt x="1128" y="1870"/>
                      <a:pt x="1126" y="1875"/>
                      <a:pt x="1122" y="1878"/>
                    </a:cubicBezTo>
                    <a:cubicBezTo>
                      <a:pt x="1116" y="1881"/>
                      <a:pt x="1109" y="1880"/>
                      <a:pt x="1106" y="1874"/>
                    </a:cubicBezTo>
                    <a:cubicBezTo>
                      <a:pt x="1103" y="1869"/>
                      <a:pt x="1105" y="1862"/>
                      <a:pt x="1110" y="1859"/>
                    </a:cubicBezTo>
                    <a:cubicBezTo>
                      <a:pt x="1112" y="1858"/>
                      <a:pt x="1114" y="1857"/>
                      <a:pt x="1116" y="1857"/>
                    </a:cubicBezTo>
                    <a:cubicBezTo>
                      <a:pt x="1116" y="1857"/>
                      <a:pt x="1115" y="1857"/>
                      <a:pt x="1115" y="1857"/>
                    </a:cubicBezTo>
                    <a:cubicBezTo>
                      <a:pt x="1110" y="1857"/>
                      <a:pt x="1106" y="1858"/>
                      <a:pt x="1103" y="1862"/>
                    </a:cubicBezTo>
                    <a:cubicBezTo>
                      <a:pt x="1101" y="1865"/>
                      <a:pt x="1100" y="1868"/>
                      <a:pt x="1101" y="1872"/>
                    </a:cubicBezTo>
                    <a:cubicBezTo>
                      <a:pt x="1102" y="1878"/>
                      <a:pt x="1106" y="1883"/>
                      <a:pt x="1111" y="1886"/>
                    </a:cubicBezTo>
                    <a:cubicBezTo>
                      <a:pt x="1116" y="1888"/>
                      <a:pt x="1121" y="1888"/>
                      <a:pt x="1126" y="1887"/>
                    </a:cubicBezTo>
                    <a:cubicBezTo>
                      <a:pt x="1132" y="1885"/>
                      <a:pt x="1136" y="1882"/>
                      <a:pt x="1140" y="1877"/>
                    </a:cubicBezTo>
                    <a:cubicBezTo>
                      <a:pt x="1149" y="1866"/>
                      <a:pt x="1149" y="1853"/>
                      <a:pt x="1142" y="1842"/>
                    </a:cubicBezTo>
                    <a:cubicBezTo>
                      <a:pt x="1132" y="1828"/>
                      <a:pt x="1114" y="1823"/>
                      <a:pt x="1098" y="1825"/>
                    </a:cubicBezTo>
                    <a:cubicBezTo>
                      <a:pt x="1081" y="1827"/>
                      <a:pt x="1066" y="1837"/>
                      <a:pt x="1066" y="1857"/>
                    </a:cubicBezTo>
                    <a:cubicBezTo>
                      <a:pt x="1067" y="1865"/>
                      <a:pt x="1069" y="1871"/>
                      <a:pt x="1072" y="1878"/>
                    </a:cubicBezTo>
                    <a:cubicBezTo>
                      <a:pt x="1074" y="1883"/>
                      <a:pt x="1076" y="1887"/>
                      <a:pt x="1079" y="1891"/>
                    </a:cubicBezTo>
                    <a:cubicBezTo>
                      <a:pt x="1089" y="1906"/>
                      <a:pt x="1101" y="1916"/>
                      <a:pt x="1108" y="1933"/>
                    </a:cubicBezTo>
                    <a:cubicBezTo>
                      <a:pt x="1114" y="1949"/>
                      <a:pt x="1114" y="1966"/>
                      <a:pt x="1105" y="1984"/>
                    </a:cubicBezTo>
                    <a:cubicBezTo>
                      <a:pt x="1101" y="1993"/>
                      <a:pt x="1097" y="1999"/>
                      <a:pt x="1090" y="2005"/>
                    </a:cubicBezTo>
                    <a:cubicBezTo>
                      <a:pt x="1087" y="2008"/>
                      <a:pt x="1084" y="2010"/>
                      <a:pt x="1081" y="2012"/>
                    </a:cubicBezTo>
                    <a:cubicBezTo>
                      <a:pt x="1084" y="2012"/>
                      <a:pt x="1087" y="2012"/>
                      <a:pt x="1090" y="2013"/>
                    </a:cubicBezTo>
                    <a:cubicBezTo>
                      <a:pt x="1100" y="2017"/>
                      <a:pt x="1108" y="2026"/>
                      <a:pt x="1109" y="2037"/>
                    </a:cubicBezTo>
                    <a:cubicBezTo>
                      <a:pt x="1110" y="2048"/>
                      <a:pt x="1105" y="2059"/>
                      <a:pt x="1096" y="2064"/>
                    </a:cubicBezTo>
                    <a:cubicBezTo>
                      <a:pt x="1087" y="2068"/>
                      <a:pt x="1078" y="2068"/>
                      <a:pt x="1072" y="2062"/>
                    </a:cubicBezTo>
                    <a:cubicBezTo>
                      <a:pt x="1068" y="2058"/>
                      <a:pt x="1065" y="2054"/>
                      <a:pt x="1065" y="2049"/>
                    </a:cubicBezTo>
                    <a:cubicBezTo>
                      <a:pt x="1066" y="2046"/>
                      <a:pt x="1066" y="2043"/>
                      <a:pt x="1068" y="2040"/>
                    </a:cubicBezTo>
                    <a:cubicBezTo>
                      <a:pt x="1071" y="2035"/>
                      <a:pt x="1077" y="2034"/>
                      <a:pt x="1082" y="2036"/>
                    </a:cubicBezTo>
                    <a:cubicBezTo>
                      <a:pt x="1087" y="2039"/>
                      <a:pt x="1089" y="2045"/>
                      <a:pt x="1087" y="2050"/>
                    </a:cubicBezTo>
                    <a:cubicBezTo>
                      <a:pt x="1084" y="2056"/>
                      <a:pt x="1078" y="2058"/>
                      <a:pt x="1073" y="2056"/>
                    </a:cubicBezTo>
                    <a:cubicBezTo>
                      <a:pt x="1068" y="2054"/>
                      <a:pt x="1066" y="2049"/>
                      <a:pt x="1067" y="2044"/>
                    </a:cubicBezTo>
                    <a:cubicBezTo>
                      <a:pt x="1064" y="2050"/>
                      <a:pt x="1067" y="2057"/>
                      <a:pt x="1072" y="2062"/>
                    </a:cubicBezTo>
                    <a:cubicBezTo>
                      <a:pt x="1078" y="2067"/>
                      <a:pt x="1087" y="2067"/>
                      <a:pt x="1095" y="2063"/>
                    </a:cubicBezTo>
                    <a:cubicBezTo>
                      <a:pt x="1104" y="2058"/>
                      <a:pt x="1108" y="2048"/>
                      <a:pt x="1107" y="2038"/>
                    </a:cubicBezTo>
                    <a:cubicBezTo>
                      <a:pt x="1106" y="2032"/>
                      <a:pt x="1104" y="2026"/>
                      <a:pt x="1099" y="2022"/>
                    </a:cubicBezTo>
                    <a:cubicBezTo>
                      <a:pt x="1085" y="2008"/>
                      <a:pt x="1067" y="2022"/>
                      <a:pt x="1045" y="2022"/>
                    </a:cubicBezTo>
                    <a:cubicBezTo>
                      <a:pt x="1023" y="2023"/>
                      <a:pt x="999" y="2014"/>
                      <a:pt x="982" y="2001"/>
                    </a:cubicBezTo>
                    <a:cubicBezTo>
                      <a:pt x="1008" y="2015"/>
                      <a:pt x="1036" y="2025"/>
                      <a:pt x="1065" y="2015"/>
                    </a:cubicBezTo>
                    <a:cubicBezTo>
                      <a:pt x="1074" y="2012"/>
                      <a:pt x="1080" y="2008"/>
                      <a:pt x="1087" y="2002"/>
                    </a:cubicBezTo>
                    <a:cubicBezTo>
                      <a:pt x="1093" y="1996"/>
                      <a:pt x="1097" y="1990"/>
                      <a:pt x="1101" y="1982"/>
                    </a:cubicBezTo>
                    <a:cubicBezTo>
                      <a:pt x="1112" y="1957"/>
                      <a:pt x="1108" y="1934"/>
                      <a:pt x="1092" y="1916"/>
                    </a:cubicBezTo>
                    <a:cubicBezTo>
                      <a:pt x="1079" y="1901"/>
                      <a:pt x="1064" y="1892"/>
                      <a:pt x="1045" y="1897"/>
                    </a:cubicBezTo>
                    <a:close/>
                    <a:moveTo>
                      <a:pt x="1016" y="1692"/>
                    </a:moveTo>
                    <a:cubicBezTo>
                      <a:pt x="1019" y="1693"/>
                      <a:pt x="1020" y="1696"/>
                      <a:pt x="1019" y="1699"/>
                    </a:cubicBezTo>
                    <a:cubicBezTo>
                      <a:pt x="1018" y="1701"/>
                      <a:pt x="1015" y="1702"/>
                      <a:pt x="1012" y="1701"/>
                    </a:cubicBezTo>
                    <a:cubicBezTo>
                      <a:pt x="1009" y="1700"/>
                      <a:pt x="1008" y="1697"/>
                      <a:pt x="1010" y="1694"/>
                    </a:cubicBezTo>
                    <a:cubicBezTo>
                      <a:pt x="1011" y="1692"/>
                      <a:pt x="1014" y="1691"/>
                      <a:pt x="1016" y="1692"/>
                    </a:cubicBezTo>
                    <a:close/>
                    <a:moveTo>
                      <a:pt x="983" y="1825"/>
                    </a:moveTo>
                    <a:cubicBezTo>
                      <a:pt x="979" y="1828"/>
                      <a:pt x="976" y="1834"/>
                      <a:pt x="978" y="1838"/>
                    </a:cubicBezTo>
                    <a:cubicBezTo>
                      <a:pt x="979" y="1841"/>
                      <a:pt x="982" y="1843"/>
                      <a:pt x="985" y="1843"/>
                    </a:cubicBezTo>
                    <a:cubicBezTo>
                      <a:pt x="989" y="1843"/>
                      <a:pt x="992" y="1840"/>
                      <a:pt x="991" y="1836"/>
                    </a:cubicBezTo>
                    <a:cubicBezTo>
                      <a:pt x="991" y="1834"/>
                      <a:pt x="988" y="1832"/>
                      <a:pt x="986" y="1832"/>
                    </a:cubicBezTo>
                    <a:cubicBezTo>
                      <a:pt x="990" y="1829"/>
                      <a:pt x="997" y="1836"/>
                      <a:pt x="993" y="1843"/>
                    </a:cubicBezTo>
                    <a:cubicBezTo>
                      <a:pt x="991" y="1846"/>
                      <a:pt x="986" y="1848"/>
                      <a:pt x="982" y="1846"/>
                    </a:cubicBezTo>
                    <a:cubicBezTo>
                      <a:pt x="974" y="1844"/>
                      <a:pt x="972" y="1836"/>
                      <a:pt x="975" y="1830"/>
                    </a:cubicBezTo>
                    <a:cubicBezTo>
                      <a:pt x="977" y="1824"/>
                      <a:pt x="983" y="1820"/>
                      <a:pt x="990" y="1820"/>
                    </a:cubicBezTo>
                    <a:cubicBezTo>
                      <a:pt x="971" y="1819"/>
                      <a:pt x="946" y="1837"/>
                      <a:pt x="938" y="1849"/>
                    </a:cubicBezTo>
                    <a:cubicBezTo>
                      <a:pt x="938" y="1848"/>
                      <a:pt x="937" y="1846"/>
                      <a:pt x="936" y="1846"/>
                    </a:cubicBezTo>
                    <a:cubicBezTo>
                      <a:pt x="950" y="1828"/>
                      <a:pt x="976" y="1814"/>
                      <a:pt x="993" y="1818"/>
                    </a:cubicBezTo>
                    <a:cubicBezTo>
                      <a:pt x="975" y="1800"/>
                      <a:pt x="966" y="1784"/>
                      <a:pt x="952" y="1775"/>
                    </a:cubicBezTo>
                    <a:cubicBezTo>
                      <a:pt x="945" y="1770"/>
                      <a:pt x="937" y="1767"/>
                      <a:pt x="930" y="1768"/>
                    </a:cubicBezTo>
                    <a:cubicBezTo>
                      <a:pt x="929" y="1767"/>
                      <a:pt x="927" y="1766"/>
                      <a:pt x="924" y="1766"/>
                    </a:cubicBezTo>
                    <a:cubicBezTo>
                      <a:pt x="934" y="1761"/>
                      <a:pt x="946" y="1765"/>
                      <a:pt x="956" y="1773"/>
                    </a:cubicBezTo>
                    <a:cubicBezTo>
                      <a:pt x="957" y="1774"/>
                      <a:pt x="958" y="1774"/>
                      <a:pt x="958" y="1775"/>
                    </a:cubicBezTo>
                    <a:cubicBezTo>
                      <a:pt x="951" y="1761"/>
                      <a:pt x="934" y="1749"/>
                      <a:pt x="917" y="1745"/>
                    </a:cubicBezTo>
                    <a:cubicBezTo>
                      <a:pt x="911" y="1743"/>
                      <a:pt x="902" y="1741"/>
                      <a:pt x="895" y="1745"/>
                    </a:cubicBezTo>
                    <a:cubicBezTo>
                      <a:pt x="892" y="1747"/>
                      <a:pt x="888" y="1752"/>
                      <a:pt x="890" y="1757"/>
                    </a:cubicBezTo>
                    <a:cubicBezTo>
                      <a:pt x="891" y="1758"/>
                      <a:pt x="892" y="1759"/>
                      <a:pt x="894" y="1759"/>
                    </a:cubicBezTo>
                    <a:cubicBezTo>
                      <a:pt x="896" y="1758"/>
                      <a:pt x="897" y="1757"/>
                      <a:pt x="897" y="1756"/>
                    </a:cubicBezTo>
                    <a:cubicBezTo>
                      <a:pt x="897" y="1754"/>
                      <a:pt x="896" y="1753"/>
                      <a:pt x="895" y="1753"/>
                    </a:cubicBezTo>
                    <a:cubicBezTo>
                      <a:pt x="894" y="1752"/>
                      <a:pt x="893" y="1753"/>
                      <a:pt x="892" y="1754"/>
                    </a:cubicBezTo>
                    <a:cubicBezTo>
                      <a:pt x="892" y="1755"/>
                      <a:pt x="892" y="1756"/>
                      <a:pt x="893" y="1756"/>
                    </a:cubicBezTo>
                    <a:cubicBezTo>
                      <a:pt x="892" y="1756"/>
                      <a:pt x="891" y="1755"/>
                      <a:pt x="891" y="1754"/>
                    </a:cubicBezTo>
                    <a:cubicBezTo>
                      <a:pt x="891" y="1753"/>
                      <a:pt x="892" y="1751"/>
                      <a:pt x="893" y="1751"/>
                    </a:cubicBezTo>
                    <a:cubicBezTo>
                      <a:pt x="896" y="1750"/>
                      <a:pt x="899" y="1751"/>
                      <a:pt x="900" y="1754"/>
                    </a:cubicBezTo>
                    <a:cubicBezTo>
                      <a:pt x="900" y="1756"/>
                      <a:pt x="900" y="1758"/>
                      <a:pt x="899" y="1760"/>
                    </a:cubicBezTo>
                    <a:cubicBezTo>
                      <a:pt x="898" y="1761"/>
                      <a:pt x="896" y="1762"/>
                      <a:pt x="894" y="1762"/>
                    </a:cubicBezTo>
                    <a:cubicBezTo>
                      <a:pt x="892" y="1763"/>
                      <a:pt x="889" y="1761"/>
                      <a:pt x="888" y="1759"/>
                    </a:cubicBezTo>
                    <a:cubicBezTo>
                      <a:pt x="885" y="1754"/>
                      <a:pt x="888" y="1749"/>
                      <a:pt x="892" y="1746"/>
                    </a:cubicBezTo>
                    <a:cubicBezTo>
                      <a:pt x="893" y="1744"/>
                      <a:pt x="896" y="1743"/>
                      <a:pt x="898" y="1742"/>
                    </a:cubicBezTo>
                    <a:cubicBezTo>
                      <a:pt x="888" y="1743"/>
                      <a:pt x="881" y="1750"/>
                      <a:pt x="876" y="1758"/>
                    </a:cubicBezTo>
                    <a:cubicBezTo>
                      <a:pt x="873" y="1764"/>
                      <a:pt x="873" y="1770"/>
                      <a:pt x="875" y="1775"/>
                    </a:cubicBezTo>
                    <a:cubicBezTo>
                      <a:pt x="875" y="1775"/>
                      <a:pt x="875" y="1775"/>
                      <a:pt x="875" y="1775"/>
                    </a:cubicBezTo>
                    <a:cubicBezTo>
                      <a:pt x="874" y="1770"/>
                      <a:pt x="878" y="1764"/>
                      <a:pt x="886" y="1767"/>
                    </a:cubicBezTo>
                    <a:cubicBezTo>
                      <a:pt x="891" y="1768"/>
                      <a:pt x="897" y="1779"/>
                      <a:pt x="910" y="1772"/>
                    </a:cubicBezTo>
                    <a:cubicBezTo>
                      <a:pt x="906" y="1778"/>
                      <a:pt x="901" y="1783"/>
                      <a:pt x="894" y="1784"/>
                    </a:cubicBezTo>
                    <a:cubicBezTo>
                      <a:pt x="888" y="1786"/>
                      <a:pt x="880" y="1785"/>
                      <a:pt x="876" y="1780"/>
                    </a:cubicBezTo>
                    <a:cubicBezTo>
                      <a:pt x="871" y="1773"/>
                      <a:pt x="871" y="1764"/>
                      <a:pt x="875" y="1757"/>
                    </a:cubicBezTo>
                    <a:cubicBezTo>
                      <a:pt x="880" y="1747"/>
                      <a:pt x="890" y="1741"/>
                      <a:pt x="901" y="1740"/>
                    </a:cubicBezTo>
                    <a:cubicBezTo>
                      <a:pt x="911" y="1740"/>
                      <a:pt x="927" y="1745"/>
                      <a:pt x="936" y="1751"/>
                    </a:cubicBezTo>
                    <a:cubicBezTo>
                      <a:pt x="944" y="1755"/>
                      <a:pt x="953" y="1763"/>
                      <a:pt x="958" y="1771"/>
                    </a:cubicBezTo>
                    <a:cubicBezTo>
                      <a:pt x="956" y="1765"/>
                      <a:pt x="955" y="1760"/>
                      <a:pt x="955" y="1754"/>
                    </a:cubicBezTo>
                    <a:cubicBezTo>
                      <a:pt x="955" y="1740"/>
                      <a:pt x="958" y="1731"/>
                      <a:pt x="965" y="1720"/>
                    </a:cubicBezTo>
                    <a:cubicBezTo>
                      <a:pt x="968" y="1716"/>
                      <a:pt x="970" y="1713"/>
                      <a:pt x="973" y="1710"/>
                    </a:cubicBezTo>
                    <a:cubicBezTo>
                      <a:pt x="974" y="1711"/>
                      <a:pt x="975" y="1712"/>
                      <a:pt x="975" y="1713"/>
                    </a:cubicBezTo>
                    <a:cubicBezTo>
                      <a:pt x="973" y="1715"/>
                      <a:pt x="971" y="1718"/>
                      <a:pt x="968" y="1722"/>
                    </a:cubicBezTo>
                    <a:cubicBezTo>
                      <a:pt x="962" y="1732"/>
                      <a:pt x="959" y="1741"/>
                      <a:pt x="960" y="1754"/>
                    </a:cubicBezTo>
                    <a:cubicBezTo>
                      <a:pt x="961" y="1770"/>
                      <a:pt x="968" y="1783"/>
                      <a:pt x="978" y="1795"/>
                    </a:cubicBezTo>
                    <a:cubicBezTo>
                      <a:pt x="976" y="1791"/>
                      <a:pt x="975" y="1787"/>
                      <a:pt x="974" y="1783"/>
                    </a:cubicBezTo>
                    <a:cubicBezTo>
                      <a:pt x="974" y="1783"/>
                      <a:pt x="974" y="1783"/>
                      <a:pt x="974" y="1783"/>
                    </a:cubicBezTo>
                    <a:cubicBezTo>
                      <a:pt x="973" y="1774"/>
                      <a:pt x="973" y="1766"/>
                      <a:pt x="978" y="1758"/>
                    </a:cubicBezTo>
                    <a:cubicBezTo>
                      <a:pt x="976" y="1767"/>
                      <a:pt x="976" y="1773"/>
                      <a:pt x="977" y="1782"/>
                    </a:cubicBezTo>
                    <a:cubicBezTo>
                      <a:pt x="977" y="1782"/>
                      <a:pt x="977" y="1782"/>
                      <a:pt x="977" y="1782"/>
                    </a:cubicBezTo>
                    <a:cubicBezTo>
                      <a:pt x="980" y="1800"/>
                      <a:pt x="984" y="1803"/>
                      <a:pt x="997" y="1815"/>
                    </a:cubicBezTo>
                    <a:cubicBezTo>
                      <a:pt x="1017" y="1833"/>
                      <a:pt x="1039" y="1851"/>
                      <a:pt x="1048" y="1874"/>
                    </a:cubicBezTo>
                    <a:cubicBezTo>
                      <a:pt x="1040" y="1860"/>
                      <a:pt x="1002" y="1814"/>
                      <a:pt x="983" y="1825"/>
                    </a:cubicBezTo>
                    <a:close/>
                    <a:moveTo>
                      <a:pt x="977" y="1771"/>
                    </a:moveTo>
                    <a:cubicBezTo>
                      <a:pt x="990" y="1772"/>
                      <a:pt x="990" y="1755"/>
                      <a:pt x="992" y="1750"/>
                    </a:cubicBezTo>
                    <a:cubicBezTo>
                      <a:pt x="993" y="1745"/>
                      <a:pt x="994" y="1742"/>
                      <a:pt x="998" y="1740"/>
                    </a:cubicBezTo>
                    <a:cubicBezTo>
                      <a:pt x="993" y="1740"/>
                      <a:pt x="981" y="1744"/>
                      <a:pt x="976" y="1748"/>
                    </a:cubicBezTo>
                    <a:cubicBezTo>
                      <a:pt x="969" y="1753"/>
                      <a:pt x="967" y="1761"/>
                      <a:pt x="973" y="1769"/>
                    </a:cubicBezTo>
                    <a:cubicBezTo>
                      <a:pt x="973" y="1764"/>
                      <a:pt x="976" y="1758"/>
                      <a:pt x="981" y="1755"/>
                    </a:cubicBezTo>
                    <a:cubicBezTo>
                      <a:pt x="979" y="1758"/>
                      <a:pt x="976" y="1765"/>
                      <a:pt x="977" y="1771"/>
                    </a:cubicBezTo>
                    <a:close/>
                    <a:moveTo>
                      <a:pt x="909" y="1801"/>
                    </a:moveTo>
                    <a:cubicBezTo>
                      <a:pt x="906" y="1799"/>
                      <a:pt x="903" y="1799"/>
                      <a:pt x="901" y="1802"/>
                    </a:cubicBezTo>
                    <a:cubicBezTo>
                      <a:pt x="898" y="1804"/>
                      <a:pt x="898" y="1808"/>
                      <a:pt x="901" y="1810"/>
                    </a:cubicBezTo>
                    <a:cubicBezTo>
                      <a:pt x="903" y="1812"/>
                      <a:pt x="907" y="1812"/>
                      <a:pt x="909" y="1809"/>
                    </a:cubicBezTo>
                    <a:cubicBezTo>
                      <a:pt x="911" y="1807"/>
                      <a:pt x="911" y="1804"/>
                      <a:pt x="909" y="1801"/>
                    </a:cubicBezTo>
                    <a:close/>
                    <a:moveTo>
                      <a:pt x="916" y="1786"/>
                    </a:moveTo>
                    <a:cubicBezTo>
                      <a:pt x="913" y="1783"/>
                      <a:pt x="908" y="1783"/>
                      <a:pt x="906" y="1786"/>
                    </a:cubicBezTo>
                    <a:cubicBezTo>
                      <a:pt x="903" y="1789"/>
                      <a:pt x="903" y="1793"/>
                      <a:pt x="906" y="1796"/>
                    </a:cubicBezTo>
                    <a:cubicBezTo>
                      <a:pt x="909" y="1799"/>
                      <a:pt x="913" y="1799"/>
                      <a:pt x="916" y="1796"/>
                    </a:cubicBezTo>
                    <a:cubicBezTo>
                      <a:pt x="918" y="1793"/>
                      <a:pt x="918" y="1789"/>
                      <a:pt x="916" y="1786"/>
                    </a:cubicBezTo>
                    <a:close/>
                    <a:moveTo>
                      <a:pt x="928" y="1768"/>
                    </a:moveTo>
                    <a:cubicBezTo>
                      <a:pt x="924" y="1765"/>
                      <a:pt x="918" y="1765"/>
                      <a:pt x="915" y="1769"/>
                    </a:cubicBezTo>
                    <a:cubicBezTo>
                      <a:pt x="911" y="1772"/>
                      <a:pt x="911" y="1778"/>
                      <a:pt x="915" y="1782"/>
                    </a:cubicBezTo>
                    <a:cubicBezTo>
                      <a:pt x="919" y="1785"/>
                      <a:pt x="925" y="1785"/>
                      <a:pt x="928" y="1782"/>
                    </a:cubicBezTo>
                    <a:cubicBezTo>
                      <a:pt x="932" y="1778"/>
                      <a:pt x="932" y="1772"/>
                      <a:pt x="928" y="1768"/>
                    </a:cubicBezTo>
                    <a:close/>
                    <a:moveTo>
                      <a:pt x="988" y="1694"/>
                    </a:moveTo>
                    <a:cubicBezTo>
                      <a:pt x="993" y="1696"/>
                      <a:pt x="995" y="1703"/>
                      <a:pt x="993" y="1708"/>
                    </a:cubicBezTo>
                    <a:cubicBezTo>
                      <a:pt x="990" y="1713"/>
                      <a:pt x="984" y="1715"/>
                      <a:pt x="979" y="1713"/>
                    </a:cubicBezTo>
                    <a:cubicBezTo>
                      <a:pt x="974" y="1710"/>
                      <a:pt x="972" y="1704"/>
                      <a:pt x="974" y="1699"/>
                    </a:cubicBezTo>
                    <a:cubicBezTo>
                      <a:pt x="977" y="1694"/>
                      <a:pt x="983" y="1692"/>
                      <a:pt x="988" y="1694"/>
                    </a:cubicBezTo>
                    <a:close/>
                    <a:moveTo>
                      <a:pt x="1004" y="1689"/>
                    </a:moveTo>
                    <a:cubicBezTo>
                      <a:pt x="1007" y="1691"/>
                      <a:pt x="1008" y="1695"/>
                      <a:pt x="1007" y="1698"/>
                    </a:cubicBezTo>
                    <a:cubicBezTo>
                      <a:pt x="1005" y="1702"/>
                      <a:pt x="1001" y="1703"/>
                      <a:pt x="998" y="1701"/>
                    </a:cubicBezTo>
                    <a:cubicBezTo>
                      <a:pt x="995" y="1700"/>
                      <a:pt x="993" y="1696"/>
                      <a:pt x="995" y="1692"/>
                    </a:cubicBezTo>
                    <a:cubicBezTo>
                      <a:pt x="996" y="1689"/>
                      <a:pt x="1000" y="1688"/>
                      <a:pt x="1004" y="1689"/>
                    </a:cubicBezTo>
                    <a:close/>
                    <a:moveTo>
                      <a:pt x="1126" y="1815"/>
                    </a:moveTo>
                    <a:cubicBezTo>
                      <a:pt x="1135" y="1827"/>
                      <a:pt x="1146" y="1837"/>
                      <a:pt x="1159" y="1840"/>
                    </a:cubicBezTo>
                    <a:cubicBezTo>
                      <a:pt x="1173" y="1843"/>
                      <a:pt x="1188" y="1840"/>
                      <a:pt x="1196" y="1829"/>
                    </a:cubicBezTo>
                    <a:cubicBezTo>
                      <a:pt x="1201" y="1822"/>
                      <a:pt x="1203" y="1814"/>
                      <a:pt x="1204" y="1806"/>
                    </a:cubicBezTo>
                    <a:cubicBezTo>
                      <a:pt x="1204" y="1797"/>
                      <a:pt x="1202" y="1790"/>
                      <a:pt x="1198" y="1782"/>
                    </a:cubicBezTo>
                    <a:cubicBezTo>
                      <a:pt x="1194" y="1775"/>
                      <a:pt x="1189" y="1769"/>
                      <a:pt x="1183" y="1764"/>
                    </a:cubicBezTo>
                    <a:cubicBezTo>
                      <a:pt x="1179" y="1762"/>
                      <a:pt x="1177" y="1760"/>
                      <a:pt x="1173" y="1758"/>
                    </a:cubicBezTo>
                    <a:cubicBezTo>
                      <a:pt x="1164" y="1753"/>
                      <a:pt x="1156" y="1750"/>
                      <a:pt x="1146" y="1749"/>
                    </a:cubicBezTo>
                    <a:cubicBezTo>
                      <a:pt x="1131" y="1747"/>
                      <a:pt x="1119" y="1749"/>
                      <a:pt x="1106" y="1755"/>
                    </a:cubicBezTo>
                    <a:cubicBezTo>
                      <a:pt x="1105" y="1755"/>
                      <a:pt x="1104" y="1756"/>
                      <a:pt x="1103" y="1756"/>
                    </a:cubicBezTo>
                    <a:cubicBezTo>
                      <a:pt x="1109" y="1747"/>
                      <a:pt x="1111" y="1737"/>
                      <a:pt x="1111" y="1726"/>
                    </a:cubicBezTo>
                    <a:cubicBezTo>
                      <a:pt x="1111" y="1714"/>
                      <a:pt x="1107" y="1701"/>
                      <a:pt x="1098" y="1693"/>
                    </a:cubicBezTo>
                    <a:cubicBezTo>
                      <a:pt x="1094" y="1689"/>
                      <a:pt x="1089" y="1687"/>
                      <a:pt x="1083" y="1685"/>
                    </a:cubicBezTo>
                    <a:cubicBezTo>
                      <a:pt x="1089" y="1688"/>
                      <a:pt x="1093" y="1691"/>
                      <a:pt x="1096" y="1694"/>
                    </a:cubicBezTo>
                    <a:cubicBezTo>
                      <a:pt x="1105" y="1703"/>
                      <a:pt x="1108" y="1714"/>
                      <a:pt x="1108" y="1726"/>
                    </a:cubicBezTo>
                    <a:cubicBezTo>
                      <a:pt x="1107" y="1735"/>
                      <a:pt x="1105" y="1742"/>
                      <a:pt x="1102" y="1749"/>
                    </a:cubicBezTo>
                    <a:cubicBezTo>
                      <a:pt x="1095" y="1762"/>
                      <a:pt x="1085" y="1770"/>
                      <a:pt x="1077" y="1782"/>
                    </a:cubicBezTo>
                    <a:cubicBezTo>
                      <a:pt x="1076" y="1783"/>
                      <a:pt x="1076" y="1783"/>
                      <a:pt x="1076" y="1783"/>
                    </a:cubicBezTo>
                    <a:cubicBezTo>
                      <a:pt x="1072" y="1790"/>
                      <a:pt x="1069" y="1797"/>
                      <a:pt x="1066" y="1804"/>
                    </a:cubicBezTo>
                    <a:cubicBezTo>
                      <a:pt x="1066" y="1806"/>
                      <a:pt x="1061" y="1825"/>
                      <a:pt x="1063" y="1826"/>
                    </a:cubicBezTo>
                    <a:cubicBezTo>
                      <a:pt x="1064" y="1826"/>
                      <a:pt x="1068" y="1814"/>
                      <a:pt x="1068" y="1812"/>
                    </a:cubicBezTo>
                    <a:cubicBezTo>
                      <a:pt x="1072" y="1803"/>
                      <a:pt x="1075" y="1794"/>
                      <a:pt x="1081" y="1786"/>
                    </a:cubicBezTo>
                    <a:cubicBezTo>
                      <a:pt x="1081" y="1785"/>
                      <a:pt x="1081" y="1785"/>
                      <a:pt x="1081" y="1785"/>
                    </a:cubicBezTo>
                    <a:cubicBezTo>
                      <a:pt x="1088" y="1773"/>
                      <a:pt x="1096" y="1765"/>
                      <a:pt x="1108" y="1759"/>
                    </a:cubicBezTo>
                    <a:cubicBezTo>
                      <a:pt x="1122" y="1752"/>
                      <a:pt x="1140" y="1749"/>
                      <a:pt x="1154" y="1756"/>
                    </a:cubicBezTo>
                    <a:cubicBezTo>
                      <a:pt x="1162" y="1760"/>
                      <a:pt x="1171" y="1772"/>
                      <a:pt x="1167" y="1781"/>
                    </a:cubicBezTo>
                    <a:cubicBezTo>
                      <a:pt x="1165" y="1784"/>
                      <a:pt x="1162" y="1786"/>
                      <a:pt x="1158" y="1786"/>
                    </a:cubicBezTo>
                    <a:cubicBezTo>
                      <a:pt x="1155" y="1785"/>
                      <a:pt x="1153" y="1783"/>
                      <a:pt x="1153" y="1779"/>
                    </a:cubicBezTo>
                    <a:cubicBezTo>
                      <a:pt x="1153" y="1777"/>
                      <a:pt x="1154" y="1775"/>
                      <a:pt x="1155" y="1774"/>
                    </a:cubicBezTo>
                    <a:cubicBezTo>
                      <a:pt x="1157" y="1772"/>
                      <a:pt x="1161" y="1773"/>
                      <a:pt x="1162" y="1776"/>
                    </a:cubicBezTo>
                    <a:cubicBezTo>
                      <a:pt x="1162" y="1777"/>
                      <a:pt x="1162" y="1779"/>
                      <a:pt x="1161" y="1780"/>
                    </a:cubicBezTo>
                    <a:cubicBezTo>
                      <a:pt x="1163" y="1780"/>
                      <a:pt x="1164" y="1778"/>
                      <a:pt x="1164" y="1776"/>
                    </a:cubicBezTo>
                    <a:cubicBezTo>
                      <a:pt x="1165" y="1773"/>
                      <a:pt x="1162" y="1770"/>
                      <a:pt x="1159" y="1769"/>
                    </a:cubicBezTo>
                    <a:cubicBezTo>
                      <a:pt x="1153" y="1767"/>
                      <a:pt x="1148" y="1771"/>
                      <a:pt x="1146" y="1776"/>
                    </a:cubicBezTo>
                    <a:cubicBezTo>
                      <a:pt x="1145" y="1780"/>
                      <a:pt x="1145" y="1785"/>
                      <a:pt x="1148" y="1788"/>
                    </a:cubicBezTo>
                    <a:cubicBezTo>
                      <a:pt x="1150" y="1792"/>
                      <a:pt x="1154" y="1793"/>
                      <a:pt x="1158" y="1794"/>
                    </a:cubicBezTo>
                    <a:cubicBezTo>
                      <a:pt x="1164" y="1794"/>
                      <a:pt x="1169" y="1791"/>
                      <a:pt x="1171" y="1786"/>
                    </a:cubicBezTo>
                    <a:cubicBezTo>
                      <a:pt x="1177" y="1774"/>
                      <a:pt x="1169" y="1762"/>
                      <a:pt x="1159" y="1756"/>
                    </a:cubicBezTo>
                    <a:cubicBezTo>
                      <a:pt x="1155" y="1755"/>
                      <a:pt x="1152" y="1753"/>
                      <a:pt x="1148" y="1753"/>
                    </a:cubicBezTo>
                    <a:cubicBezTo>
                      <a:pt x="1160" y="1754"/>
                      <a:pt x="1170" y="1758"/>
                      <a:pt x="1181" y="1766"/>
                    </a:cubicBezTo>
                    <a:cubicBezTo>
                      <a:pt x="1188" y="1771"/>
                      <a:pt x="1192" y="1776"/>
                      <a:pt x="1196" y="1783"/>
                    </a:cubicBezTo>
                    <a:cubicBezTo>
                      <a:pt x="1200" y="1791"/>
                      <a:pt x="1202" y="1797"/>
                      <a:pt x="1202" y="1806"/>
                    </a:cubicBezTo>
                    <a:cubicBezTo>
                      <a:pt x="1202" y="1811"/>
                      <a:pt x="1201" y="1815"/>
                      <a:pt x="1200" y="1819"/>
                    </a:cubicBezTo>
                    <a:cubicBezTo>
                      <a:pt x="1200" y="1819"/>
                      <a:pt x="1200" y="1819"/>
                      <a:pt x="1200" y="1819"/>
                    </a:cubicBezTo>
                    <a:cubicBezTo>
                      <a:pt x="1202" y="1807"/>
                      <a:pt x="1193" y="1795"/>
                      <a:pt x="1177" y="1802"/>
                    </a:cubicBezTo>
                    <a:cubicBezTo>
                      <a:pt x="1165" y="1806"/>
                      <a:pt x="1154" y="1829"/>
                      <a:pt x="1126" y="1815"/>
                    </a:cubicBezTo>
                    <a:close/>
                    <a:moveTo>
                      <a:pt x="1096" y="1696"/>
                    </a:moveTo>
                    <a:cubicBezTo>
                      <a:pt x="1087" y="1708"/>
                      <a:pt x="1072" y="1693"/>
                      <a:pt x="1066" y="1689"/>
                    </a:cubicBezTo>
                    <a:cubicBezTo>
                      <a:pt x="1061" y="1686"/>
                      <a:pt x="1057" y="1685"/>
                      <a:pt x="1053" y="1686"/>
                    </a:cubicBezTo>
                    <a:cubicBezTo>
                      <a:pt x="1057" y="1682"/>
                      <a:pt x="1071" y="1675"/>
                      <a:pt x="1078" y="1674"/>
                    </a:cubicBezTo>
                    <a:cubicBezTo>
                      <a:pt x="1088" y="1673"/>
                      <a:pt x="1098" y="1679"/>
                      <a:pt x="1098" y="1691"/>
                    </a:cubicBezTo>
                    <a:cubicBezTo>
                      <a:pt x="1094" y="1687"/>
                      <a:pt x="1086" y="1684"/>
                      <a:pt x="1080" y="1685"/>
                    </a:cubicBezTo>
                    <a:cubicBezTo>
                      <a:pt x="1084" y="1686"/>
                      <a:pt x="1092" y="1690"/>
                      <a:pt x="1096" y="1696"/>
                    </a:cubicBezTo>
                    <a:close/>
                    <a:moveTo>
                      <a:pt x="981" y="1978"/>
                    </a:moveTo>
                    <a:cubicBezTo>
                      <a:pt x="968" y="1961"/>
                      <a:pt x="964" y="1948"/>
                      <a:pt x="955" y="1930"/>
                    </a:cubicBezTo>
                    <a:cubicBezTo>
                      <a:pt x="950" y="1922"/>
                      <a:pt x="944" y="1915"/>
                      <a:pt x="934" y="1912"/>
                    </a:cubicBezTo>
                    <a:cubicBezTo>
                      <a:pt x="926" y="1909"/>
                      <a:pt x="918" y="1911"/>
                      <a:pt x="912" y="1917"/>
                    </a:cubicBezTo>
                    <a:cubicBezTo>
                      <a:pt x="907" y="1922"/>
                      <a:pt x="905" y="1929"/>
                      <a:pt x="907" y="1936"/>
                    </a:cubicBezTo>
                    <a:cubicBezTo>
                      <a:pt x="909" y="1941"/>
                      <a:pt x="912" y="1944"/>
                      <a:pt x="916" y="1946"/>
                    </a:cubicBezTo>
                    <a:cubicBezTo>
                      <a:pt x="922" y="1948"/>
                      <a:pt x="930" y="1946"/>
                      <a:pt x="931" y="1939"/>
                    </a:cubicBezTo>
                    <a:cubicBezTo>
                      <a:pt x="932" y="1935"/>
                      <a:pt x="930" y="1931"/>
                      <a:pt x="927" y="1929"/>
                    </a:cubicBezTo>
                    <a:cubicBezTo>
                      <a:pt x="922" y="1927"/>
                      <a:pt x="917" y="1929"/>
                      <a:pt x="915" y="1933"/>
                    </a:cubicBezTo>
                    <a:cubicBezTo>
                      <a:pt x="913" y="1937"/>
                      <a:pt x="915" y="1943"/>
                      <a:pt x="919" y="1945"/>
                    </a:cubicBezTo>
                    <a:cubicBezTo>
                      <a:pt x="920" y="1945"/>
                      <a:pt x="921" y="1945"/>
                      <a:pt x="922" y="1945"/>
                    </a:cubicBezTo>
                    <a:cubicBezTo>
                      <a:pt x="920" y="1945"/>
                      <a:pt x="918" y="1945"/>
                      <a:pt x="917" y="1944"/>
                    </a:cubicBezTo>
                    <a:cubicBezTo>
                      <a:pt x="913" y="1942"/>
                      <a:pt x="910" y="1940"/>
                      <a:pt x="909" y="1936"/>
                    </a:cubicBezTo>
                    <a:cubicBezTo>
                      <a:pt x="907" y="1930"/>
                      <a:pt x="909" y="1923"/>
                      <a:pt x="914" y="1919"/>
                    </a:cubicBezTo>
                    <a:cubicBezTo>
                      <a:pt x="919" y="1914"/>
                      <a:pt x="926" y="1913"/>
                      <a:pt x="933" y="1915"/>
                    </a:cubicBezTo>
                    <a:cubicBezTo>
                      <a:pt x="942" y="1919"/>
                      <a:pt x="946" y="1925"/>
                      <a:pt x="951" y="1933"/>
                    </a:cubicBezTo>
                    <a:cubicBezTo>
                      <a:pt x="960" y="1951"/>
                      <a:pt x="964" y="1964"/>
                      <a:pt x="977" y="1981"/>
                    </a:cubicBezTo>
                    <a:cubicBezTo>
                      <a:pt x="990" y="1996"/>
                      <a:pt x="1006" y="2007"/>
                      <a:pt x="1026" y="2012"/>
                    </a:cubicBezTo>
                    <a:cubicBezTo>
                      <a:pt x="1044" y="2015"/>
                      <a:pt x="1060" y="2010"/>
                      <a:pt x="1072" y="1995"/>
                    </a:cubicBezTo>
                    <a:cubicBezTo>
                      <a:pt x="1082" y="1981"/>
                      <a:pt x="1084" y="1962"/>
                      <a:pt x="1074" y="1948"/>
                    </a:cubicBezTo>
                    <a:cubicBezTo>
                      <a:pt x="1074" y="1948"/>
                      <a:pt x="1074" y="1948"/>
                      <a:pt x="1074" y="1948"/>
                    </a:cubicBezTo>
                    <a:cubicBezTo>
                      <a:pt x="1074" y="1956"/>
                      <a:pt x="1071" y="1966"/>
                      <a:pt x="1062" y="1971"/>
                    </a:cubicBezTo>
                    <a:cubicBezTo>
                      <a:pt x="1048" y="1981"/>
                      <a:pt x="1033" y="1977"/>
                      <a:pt x="1023" y="1964"/>
                    </a:cubicBezTo>
                    <a:cubicBezTo>
                      <a:pt x="1005" y="1940"/>
                      <a:pt x="976" y="1961"/>
                      <a:pt x="996" y="1988"/>
                    </a:cubicBezTo>
                    <a:cubicBezTo>
                      <a:pt x="1005" y="2001"/>
                      <a:pt x="1024" y="2005"/>
                      <a:pt x="1037" y="2003"/>
                    </a:cubicBezTo>
                    <a:cubicBezTo>
                      <a:pt x="1063" y="1998"/>
                      <a:pt x="1086" y="1971"/>
                      <a:pt x="1074" y="1948"/>
                    </a:cubicBezTo>
                    <a:cubicBezTo>
                      <a:pt x="1082" y="1962"/>
                      <a:pt x="1079" y="1980"/>
                      <a:pt x="1069" y="1994"/>
                    </a:cubicBezTo>
                    <a:cubicBezTo>
                      <a:pt x="1058" y="2007"/>
                      <a:pt x="1043" y="2011"/>
                      <a:pt x="1027" y="2007"/>
                    </a:cubicBezTo>
                    <a:cubicBezTo>
                      <a:pt x="1008" y="2003"/>
                      <a:pt x="993" y="1992"/>
                      <a:pt x="981" y="1978"/>
                    </a:cubicBezTo>
                    <a:close/>
                    <a:moveTo>
                      <a:pt x="1062" y="1836"/>
                    </a:moveTo>
                    <a:cubicBezTo>
                      <a:pt x="1083" y="1809"/>
                      <a:pt x="1112" y="1809"/>
                      <a:pt x="1126" y="1800"/>
                    </a:cubicBezTo>
                    <a:cubicBezTo>
                      <a:pt x="1142" y="1790"/>
                      <a:pt x="1130" y="1772"/>
                      <a:pt x="1112" y="1779"/>
                    </a:cubicBezTo>
                    <a:cubicBezTo>
                      <a:pt x="1091" y="1786"/>
                      <a:pt x="1071" y="1811"/>
                      <a:pt x="1062" y="1836"/>
                    </a:cubicBezTo>
                    <a:close/>
                    <a:moveTo>
                      <a:pt x="1050" y="1877"/>
                    </a:moveTo>
                    <a:cubicBezTo>
                      <a:pt x="1037" y="1867"/>
                      <a:pt x="1022" y="1863"/>
                      <a:pt x="1007" y="1866"/>
                    </a:cubicBezTo>
                    <a:cubicBezTo>
                      <a:pt x="994" y="1869"/>
                      <a:pt x="981" y="1877"/>
                      <a:pt x="980" y="1891"/>
                    </a:cubicBezTo>
                    <a:cubicBezTo>
                      <a:pt x="974" y="1890"/>
                      <a:pt x="970" y="1882"/>
                      <a:pt x="973" y="1874"/>
                    </a:cubicBezTo>
                    <a:cubicBezTo>
                      <a:pt x="976" y="1866"/>
                      <a:pt x="987" y="1858"/>
                      <a:pt x="999" y="1861"/>
                    </a:cubicBezTo>
                    <a:cubicBezTo>
                      <a:pt x="1001" y="1850"/>
                      <a:pt x="1034" y="1853"/>
                      <a:pt x="1050" y="1877"/>
                    </a:cubicBezTo>
                    <a:close/>
                    <a:moveTo>
                      <a:pt x="1092" y="2009"/>
                    </a:moveTo>
                    <a:cubicBezTo>
                      <a:pt x="1103" y="2005"/>
                      <a:pt x="1116" y="1995"/>
                      <a:pt x="1121" y="1987"/>
                    </a:cubicBezTo>
                    <a:cubicBezTo>
                      <a:pt x="1128" y="1976"/>
                      <a:pt x="1133" y="1958"/>
                      <a:pt x="1124" y="1947"/>
                    </a:cubicBezTo>
                    <a:cubicBezTo>
                      <a:pt x="1135" y="1939"/>
                      <a:pt x="1138" y="1927"/>
                      <a:pt x="1140" y="1915"/>
                    </a:cubicBezTo>
                    <a:cubicBezTo>
                      <a:pt x="1143" y="1899"/>
                      <a:pt x="1149" y="1882"/>
                      <a:pt x="1163" y="1880"/>
                    </a:cubicBezTo>
                    <a:cubicBezTo>
                      <a:pt x="1147" y="1874"/>
                      <a:pt x="1129" y="1888"/>
                      <a:pt x="1121" y="1901"/>
                    </a:cubicBezTo>
                    <a:cubicBezTo>
                      <a:pt x="1110" y="1920"/>
                      <a:pt x="1114" y="1934"/>
                      <a:pt x="1115" y="1957"/>
                    </a:cubicBezTo>
                    <a:cubicBezTo>
                      <a:pt x="1115" y="1970"/>
                      <a:pt x="1106" y="1997"/>
                      <a:pt x="1092" y="2009"/>
                    </a:cubicBezTo>
                    <a:close/>
                    <a:moveTo>
                      <a:pt x="1055" y="1887"/>
                    </a:moveTo>
                    <a:cubicBezTo>
                      <a:pt x="1046" y="1876"/>
                      <a:pt x="1026" y="1886"/>
                      <a:pt x="1016" y="1896"/>
                    </a:cubicBezTo>
                    <a:cubicBezTo>
                      <a:pt x="1006" y="1907"/>
                      <a:pt x="996" y="1923"/>
                      <a:pt x="979" y="1924"/>
                    </a:cubicBezTo>
                    <a:cubicBezTo>
                      <a:pt x="969" y="1924"/>
                      <a:pt x="960" y="1920"/>
                      <a:pt x="956" y="1911"/>
                    </a:cubicBezTo>
                    <a:cubicBezTo>
                      <a:pt x="953" y="1906"/>
                      <a:pt x="954" y="1900"/>
                      <a:pt x="959" y="1896"/>
                    </a:cubicBezTo>
                    <a:cubicBezTo>
                      <a:pt x="957" y="1901"/>
                      <a:pt x="960" y="1908"/>
                      <a:pt x="966" y="1910"/>
                    </a:cubicBezTo>
                    <a:cubicBezTo>
                      <a:pt x="972" y="1913"/>
                      <a:pt x="979" y="1909"/>
                      <a:pt x="983" y="1903"/>
                    </a:cubicBezTo>
                    <a:cubicBezTo>
                      <a:pt x="992" y="1892"/>
                      <a:pt x="998" y="1880"/>
                      <a:pt x="1010" y="1873"/>
                    </a:cubicBezTo>
                    <a:cubicBezTo>
                      <a:pt x="1024" y="1865"/>
                      <a:pt x="1046" y="1868"/>
                      <a:pt x="1055" y="1887"/>
                    </a:cubicBezTo>
                    <a:close/>
                    <a:moveTo>
                      <a:pt x="1048" y="1750"/>
                    </a:moveTo>
                    <a:cubicBezTo>
                      <a:pt x="1057" y="1736"/>
                      <a:pt x="1056" y="1711"/>
                      <a:pt x="1047" y="1697"/>
                    </a:cubicBezTo>
                    <a:cubicBezTo>
                      <a:pt x="1037" y="1683"/>
                      <a:pt x="1021" y="1687"/>
                      <a:pt x="1029" y="1705"/>
                    </a:cubicBezTo>
                    <a:cubicBezTo>
                      <a:pt x="1035" y="1718"/>
                      <a:pt x="1052" y="1735"/>
                      <a:pt x="1048" y="1750"/>
                    </a:cubicBezTo>
                    <a:close/>
                    <a:moveTo>
                      <a:pt x="1035" y="1770"/>
                    </a:moveTo>
                    <a:cubicBezTo>
                      <a:pt x="1033" y="1773"/>
                      <a:pt x="1033" y="1776"/>
                      <a:pt x="1033" y="1779"/>
                    </a:cubicBezTo>
                    <a:cubicBezTo>
                      <a:pt x="1034" y="1783"/>
                      <a:pt x="1038" y="1787"/>
                      <a:pt x="1043" y="1787"/>
                    </a:cubicBezTo>
                    <a:cubicBezTo>
                      <a:pt x="1048" y="1788"/>
                      <a:pt x="1053" y="1784"/>
                      <a:pt x="1054" y="1780"/>
                    </a:cubicBezTo>
                    <a:cubicBezTo>
                      <a:pt x="1057" y="1772"/>
                      <a:pt x="1051" y="1769"/>
                      <a:pt x="1048" y="1765"/>
                    </a:cubicBezTo>
                    <a:cubicBezTo>
                      <a:pt x="1046" y="1759"/>
                      <a:pt x="1049" y="1753"/>
                      <a:pt x="1055" y="1748"/>
                    </a:cubicBezTo>
                    <a:cubicBezTo>
                      <a:pt x="1062" y="1743"/>
                      <a:pt x="1071" y="1742"/>
                      <a:pt x="1078" y="1748"/>
                    </a:cubicBezTo>
                    <a:cubicBezTo>
                      <a:pt x="1082" y="1751"/>
                      <a:pt x="1085" y="1756"/>
                      <a:pt x="1081" y="1760"/>
                    </a:cubicBezTo>
                    <a:cubicBezTo>
                      <a:pt x="1080" y="1755"/>
                      <a:pt x="1072" y="1753"/>
                      <a:pt x="1068" y="1759"/>
                    </a:cubicBezTo>
                    <a:cubicBezTo>
                      <a:pt x="1066" y="1762"/>
                      <a:pt x="1066" y="1770"/>
                      <a:pt x="1065" y="1779"/>
                    </a:cubicBezTo>
                    <a:cubicBezTo>
                      <a:pt x="1064" y="1787"/>
                      <a:pt x="1062" y="1795"/>
                      <a:pt x="1057" y="1800"/>
                    </a:cubicBezTo>
                    <a:cubicBezTo>
                      <a:pt x="1047" y="1811"/>
                      <a:pt x="1029" y="1809"/>
                      <a:pt x="1021" y="1798"/>
                    </a:cubicBezTo>
                    <a:cubicBezTo>
                      <a:pt x="1017" y="1791"/>
                      <a:pt x="1016" y="1784"/>
                      <a:pt x="1017" y="1777"/>
                    </a:cubicBezTo>
                    <a:cubicBezTo>
                      <a:pt x="1018" y="1769"/>
                      <a:pt x="1026" y="1751"/>
                      <a:pt x="1021" y="1742"/>
                    </a:cubicBezTo>
                    <a:cubicBezTo>
                      <a:pt x="1018" y="1736"/>
                      <a:pt x="1012" y="1735"/>
                      <a:pt x="1009" y="1738"/>
                    </a:cubicBezTo>
                    <a:cubicBezTo>
                      <a:pt x="1007" y="1733"/>
                      <a:pt x="1013" y="1727"/>
                      <a:pt x="1019" y="1726"/>
                    </a:cubicBezTo>
                    <a:cubicBezTo>
                      <a:pt x="1031" y="1725"/>
                      <a:pt x="1044" y="1737"/>
                      <a:pt x="1043" y="1753"/>
                    </a:cubicBezTo>
                    <a:cubicBezTo>
                      <a:pt x="1043" y="1758"/>
                      <a:pt x="1040" y="1763"/>
                      <a:pt x="1035" y="1770"/>
                    </a:cubicBezTo>
                    <a:close/>
                    <a:moveTo>
                      <a:pt x="1037" y="1772"/>
                    </a:moveTo>
                    <a:cubicBezTo>
                      <a:pt x="1034" y="1776"/>
                      <a:pt x="1035" y="1782"/>
                      <a:pt x="1039" y="1784"/>
                    </a:cubicBezTo>
                    <a:cubicBezTo>
                      <a:pt x="1047" y="1789"/>
                      <a:pt x="1054" y="1780"/>
                      <a:pt x="1052" y="1773"/>
                    </a:cubicBezTo>
                    <a:cubicBezTo>
                      <a:pt x="1050" y="1768"/>
                      <a:pt x="1045" y="1766"/>
                      <a:pt x="1046" y="1758"/>
                    </a:cubicBezTo>
                    <a:cubicBezTo>
                      <a:pt x="1043" y="1766"/>
                      <a:pt x="1040" y="1766"/>
                      <a:pt x="1037" y="1772"/>
                    </a:cubicBezTo>
                    <a:close/>
                    <a:moveTo>
                      <a:pt x="1031" y="1809"/>
                    </a:moveTo>
                    <a:cubicBezTo>
                      <a:pt x="1038" y="1813"/>
                      <a:pt x="1048" y="1811"/>
                      <a:pt x="1053" y="1807"/>
                    </a:cubicBezTo>
                    <a:cubicBezTo>
                      <a:pt x="1060" y="1812"/>
                      <a:pt x="1053" y="1829"/>
                      <a:pt x="1040" y="1827"/>
                    </a:cubicBezTo>
                    <a:cubicBezTo>
                      <a:pt x="1032" y="1826"/>
                      <a:pt x="1027" y="1816"/>
                      <a:pt x="1031" y="1809"/>
                    </a:cubicBezTo>
                    <a:close/>
                    <a:moveTo>
                      <a:pt x="1260" y="1944"/>
                    </a:moveTo>
                    <a:cubicBezTo>
                      <a:pt x="1236" y="1941"/>
                      <a:pt x="1226" y="1964"/>
                      <a:pt x="1223" y="1976"/>
                    </a:cubicBezTo>
                    <a:cubicBezTo>
                      <a:pt x="1219" y="1990"/>
                      <a:pt x="1219" y="2006"/>
                      <a:pt x="1205" y="2015"/>
                    </a:cubicBezTo>
                    <a:cubicBezTo>
                      <a:pt x="1197" y="2019"/>
                      <a:pt x="1188" y="2019"/>
                      <a:pt x="1181" y="2014"/>
                    </a:cubicBezTo>
                    <a:cubicBezTo>
                      <a:pt x="1177" y="2011"/>
                      <a:pt x="1175" y="2006"/>
                      <a:pt x="1177" y="2001"/>
                    </a:cubicBezTo>
                    <a:cubicBezTo>
                      <a:pt x="1178" y="2005"/>
                      <a:pt x="1184" y="2010"/>
                      <a:pt x="1189" y="2009"/>
                    </a:cubicBezTo>
                    <a:cubicBezTo>
                      <a:pt x="1195" y="2008"/>
                      <a:pt x="1199" y="2003"/>
                      <a:pt x="1200" y="1996"/>
                    </a:cubicBezTo>
                    <a:cubicBezTo>
                      <a:pt x="1202" y="1981"/>
                      <a:pt x="1206" y="1965"/>
                      <a:pt x="1215" y="1954"/>
                    </a:cubicBezTo>
                    <a:cubicBezTo>
                      <a:pt x="1224" y="1943"/>
                      <a:pt x="1244" y="1935"/>
                      <a:pt x="1260" y="1944"/>
                    </a:cubicBezTo>
                    <a:close/>
                    <a:moveTo>
                      <a:pt x="1171" y="2173"/>
                    </a:moveTo>
                    <a:cubicBezTo>
                      <a:pt x="1171" y="2176"/>
                      <a:pt x="1169" y="2178"/>
                      <a:pt x="1167" y="2179"/>
                    </a:cubicBezTo>
                    <a:cubicBezTo>
                      <a:pt x="1165" y="2180"/>
                      <a:pt x="1161" y="2180"/>
                      <a:pt x="1158" y="2178"/>
                    </a:cubicBezTo>
                    <a:cubicBezTo>
                      <a:pt x="1155" y="2175"/>
                      <a:pt x="1155" y="2171"/>
                      <a:pt x="1156" y="2168"/>
                    </a:cubicBezTo>
                    <a:cubicBezTo>
                      <a:pt x="1159" y="2162"/>
                      <a:pt x="1164" y="2164"/>
                      <a:pt x="1168" y="2163"/>
                    </a:cubicBezTo>
                    <a:cubicBezTo>
                      <a:pt x="1172" y="2162"/>
                      <a:pt x="1174" y="2157"/>
                      <a:pt x="1174" y="2151"/>
                    </a:cubicBezTo>
                    <a:cubicBezTo>
                      <a:pt x="1173" y="2145"/>
                      <a:pt x="1169" y="2140"/>
                      <a:pt x="1162" y="2139"/>
                    </a:cubicBezTo>
                    <a:cubicBezTo>
                      <a:pt x="1159" y="2138"/>
                      <a:pt x="1154" y="2139"/>
                      <a:pt x="1154" y="2143"/>
                    </a:cubicBezTo>
                    <a:cubicBezTo>
                      <a:pt x="1157" y="2142"/>
                      <a:pt x="1162" y="2144"/>
                      <a:pt x="1161" y="2150"/>
                    </a:cubicBezTo>
                    <a:cubicBezTo>
                      <a:pt x="1160" y="2152"/>
                      <a:pt x="1156" y="2157"/>
                      <a:pt x="1152" y="2161"/>
                    </a:cubicBezTo>
                    <a:cubicBezTo>
                      <a:pt x="1147" y="2166"/>
                      <a:pt x="1144" y="2171"/>
                      <a:pt x="1144" y="2176"/>
                    </a:cubicBezTo>
                    <a:cubicBezTo>
                      <a:pt x="1143" y="2187"/>
                      <a:pt x="1153" y="2196"/>
                      <a:pt x="1163" y="2195"/>
                    </a:cubicBezTo>
                    <a:cubicBezTo>
                      <a:pt x="1169" y="2194"/>
                      <a:pt x="1173" y="2191"/>
                      <a:pt x="1176" y="2187"/>
                    </a:cubicBezTo>
                    <a:cubicBezTo>
                      <a:pt x="1180" y="2182"/>
                      <a:pt x="1187" y="2169"/>
                      <a:pt x="1194" y="2167"/>
                    </a:cubicBezTo>
                    <a:cubicBezTo>
                      <a:pt x="1199" y="2166"/>
                      <a:pt x="1202" y="2169"/>
                      <a:pt x="1202" y="2172"/>
                    </a:cubicBezTo>
                    <a:cubicBezTo>
                      <a:pt x="1206" y="2171"/>
                      <a:pt x="1207" y="2164"/>
                      <a:pt x="1204" y="2160"/>
                    </a:cubicBezTo>
                    <a:cubicBezTo>
                      <a:pt x="1198" y="2153"/>
                      <a:pt x="1185" y="2152"/>
                      <a:pt x="1177" y="2160"/>
                    </a:cubicBezTo>
                    <a:cubicBezTo>
                      <a:pt x="1174" y="2163"/>
                      <a:pt x="1173" y="2168"/>
                      <a:pt x="1171" y="2173"/>
                    </a:cubicBezTo>
                    <a:close/>
                    <a:moveTo>
                      <a:pt x="1024" y="2229"/>
                    </a:moveTo>
                    <a:cubicBezTo>
                      <a:pt x="1033" y="2214"/>
                      <a:pt x="1026" y="2201"/>
                      <a:pt x="1026" y="2195"/>
                    </a:cubicBezTo>
                    <a:cubicBezTo>
                      <a:pt x="1026" y="2188"/>
                      <a:pt x="1034" y="2188"/>
                      <a:pt x="1036" y="2195"/>
                    </a:cubicBezTo>
                    <a:cubicBezTo>
                      <a:pt x="1038" y="2203"/>
                      <a:pt x="1035" y="2219"/>
                      <a:pt x="1024" y="2229"/>
                    </a:cubicBezTo>
                    <a:close/>
                    <a:moveTo>
                      <a:pt x="1039" y="2164"/>
                    </a:moveTo>
                    <a:cubicBezTo>
                      <a:pt x="1040" y="2165"/>
                      <a:pt x="1041" y="2167"/>
                      <a:pt x="1041" y="2168"/>
                    </a:cubicBezTo>
                    <a:cubicBezTo>
                      <a:pt x="1041" y="2170"/>
                      <a:pt x="1040" y="2172"/>
                      <a:pt x="1038" y="2172"/>
                    </a:cubicBezTo>
                    <a:cubicBezTo>
                      <a:pt x="1035" y="2173"/>
                      <a:pt x="1033" y="2172"/>
                      <a:pt x="1032" y="2170"/>
                    </a:cubicBezTo>
                    <a:cubicBezTo>
                      <a:pt x="1030" y="2167"/>
                      <a:pt x="1032" y="2166"/>
                      <a:pt x="1033" y="2163"/>
                    </a:cubicBezTo>
                    <a:cubicBezTo>
                      <a:pt x="1033" y="2161"/>
                      <a:pt x="1031" y="2158"/>
                      <a:pt x="1028" y="2157"/>
                    </a:cubicBezTo>
                    <a:cubicBezTo>
                      <a:pt x="1025" y="2156"/>
                      <a:pt x="1021" y="2156"/>
                      <a:pt x="1019" y="2159"/>
                    </a:cubicBezTo>
                    <a:cubicBezTo>
                      <a:pt x="1017" y="2161"/>
                      <a:pt x="1017" y="2163"/>
                      <a:pt x="1019" y="2165"/>
                    </a:cubicBezTo>
                    <a:cubicBezTo>
                      <a:pt x="1019" y="2163"/>
                      <a:pt x="1022" y="2161"/>
                      <a:pt x="1024" y="2163"/>
                    </a:cubicBezTo>
                    <a:cubicBezTo>
                      <a:pt x="1025" y="2164"/>
                      <a:pt x="1026" y="2168"/>
                      <a:pt x="1027" y="2171"/>
                    </a:cubicBezTo>
                    <a:cubicBezTo>
                      <a:pt x="1029" y="2175"/>
                      <a:pt x="1030" y="2178"/>
                      <a:pt x="1033" y="2179"/>
                    </a:cubicBezTo>
                    <a:cubicBezTo>
                      <a:pt x="1038" y="2183"/>
                      <a:pt x="1046" y="2180"/>
                      <a:pt x="1048" y="2175"/>
                    </a:cubicBezTo>
                    <a:cubicBezTo>
                      <a:pt x="1049" y="2172"/>
                      <a:pt x="1049" y="2168"/>
                      <a:pt x="1047" y="2166"/>
                    </a:cubicBezTo>
                    <a:cubicBezTo>
                      <a:pt x="1046" y="2162"/>
                      <a:pt x="1041" y="2155"/>
                      <a:pt x="1042" y="2151"/>
                    </a:cubicBezTo>
                    <a:cubicBezTo>
                      <a:pt x="1043" y="2148"/>
                      <a:pt x="1045" y="2147"/>
                      <a:pt x="1047" y="2148"/>
                    </a:cubicBezTo>
                    <a:cubicBezTo>
                      <a:pt x="1048" y="2146"/>
                      <a:pt x="1044" y="2144"/>
                      <a:pt x="1041" y="2144"/>
                    </a:cubicBezTo>
                    <a:cubicBezTo>
                      <a:pt x="1036" y="2145"/>
                      <a:pt x="1032" y="2151"/>
                      <a:pt x="1034" y="2158"/>
                    </a:cubicBezTo>
                    <a:cubicBezTo>
                      <a:pt x="1035" y="2160"/>
                      <a:pt x="1036" y="2162"/>
                      <a:pt x="1039" y="2164"/>
                    </a:cubicBezTo>
                    <a:close/>
                    <a:moveTo>
                      <a:pt x="1039" y="2165"/>
                    </a:moveTo>
                    <a:cubicBezTo>
                      <a:pt x="1040" y="2167"/>
                      <a:pt x="1040" y="2169"/>
                      <a:pt x="1039" y="2171"/>
                    </a:cubicBezTo>
                    <a:cubicBezTo>
                      <a:pt x="1036" y="2173"/>
                      <a:pt x="1032" y="2170"/>
                      <a:pt x="1032" y="2167"/>
                    </a:cubicBezTo>
                    <a:cubicBezTo>
                      <a:pt x="1033" y="2165"/>
                      <a:pt x="1034" y="2164"/>
                      <a:pt x="1033" y="2160"/>
                    </a:cubicBezTo>
                    <a:cubicBezTo>
                      <a:pt x="1035" y="2163"/>
                      <a:pt x="1037" y="2163"/>
                      <a:pt x="1039" y="2165"/>
                    </a:cubicBezTo>
                    <a:close/>
                    <a:moveTo>
                      <a:pt x="1045" y="2180"/>
                    </a:moveTo>
                    <a:cubicBezTo>
                      <a:pt x="1042" y="2183"/>
                      <a:pt x="1038" y="2183"/>
                      <a:pt x="1035" y="2182"/>
                    </a:cubicBezTo>
                    <a:cubicBezTo>
                      <a:pt x="1033" y="2185"/>
                      <a:pt x="1037" y="2191"/>
                      <a:pt x="1043" y="2189"/>
                    </a:cubicBezTo>
                    <a:cubicBezTo>
                      <a:pt x="1046" y="2188"/>
                      <a:pt x="1047" y="2183"/>
                      <a:pt x="1045" y="2180"/>
                    </a:cubicBezTo>
                    <a:close/>
                    <a:moveTo>
                      <a:pt x="1043" y="2190"/>
                    </a:moveTo>
                    <a:cubicBezTo>
                      <a:pt x="1042" y="2191"/>
                      <a:pt x="1041" y="2191"/>
                      <a:pt x="1041" y="2191"/>
                    </a:cubicBezTo>
                    <a:cubicBezTo>
                      <a:pt x="1042" y="2198"/>
                      <a:pt x="1041" y="2207"/>
                      <a:pt x="1038" y="2215"/>
                    </a:cubicBezTo>
                    <a:cubicBezTo>
                      <a:pt x="1032" y="2229"/>
                      <a:pt x="1018" y="2232"/>
                      <a:pt x="1007" y="2251"/>
                    </a:cubicBezTo>
                    <a:cubicBezTo>
                      <a:pt x="1001" y="2260"/>
                      <a:pt x="999" y="2268"/>
                      <a:pt x="999" y="2275"/>
                    </a:cubicBezTo>
                    <a:cubicBezTo>
                      <a:pt x="997" y="2290"/>
                      <a:pt x="1002" y="2308"/>
                      <a:pt x="995" y="2323"/>
                    </a:cubicBezTo>
                    <a:cubicBezTo>
                      <a:pt x="996" y="2316"/>
                      <a:pt x="990" y="2309"/>
                      <a:pt x="981" y="2314"/>
                    </a:cubicBezTo>
                    <a:cubicBezTo>
                      <a:pt x="975" y="2318"/>
                      <a:pt x="971" y="2331"/>
                      <a:pt x="955" y="2326"/>
                    </a:cubicBezTo>
                    <a:cubicBezTo>
                      <a:pt x="961" y="2333"/>
                      <a:pt x="969" y="2337"/>
                      <a:pt x="978" y="2337"/>
                    </a:cubicBezTo>
                    <a:cubicBezTo>
                      <a:pt x="983" y="2337"/>
                      <a:pt x="988" y="2335"/>
                      <a:pt x="992" y="2331"/>
                    </a:cubicBezTo>
                    <a:cubicBezTo>
                      <a:pt x="1009" y="2314"/>
                      <a:pt x="994" y="2283"/>
                      <a:pt x="1004" y="2265"/>
                    </a:cubicBezTo>
                    <a:cubicBezTo>
                      <a:pt x="1003" y="2266"/>
                      <a:pt x="1003" y="2267"/>
                      <a:pt x="1003" y="2268"/>
                    </a:cubicBezTo>
                    <a:cubicBezTo>
                      <a:pt x="996" y="2286"/>
                      <a:pt x="1009" y="2306"/>
                      <a:pt x="1028" y="2310"/>
                    </a:cubicBezTo>
                    <a:cubicBezTo>
                      <a:pt x="1037" y="2312"/>
                      <a:pt x="1047" y="2310"/>
                      <a:pt x="1055" y="2303"/>
                    </a:cubicBezTo>
                    <a:cubicBezTo>
                      <a:pt x="1064" y="2295"/>
                      <a:pt x="1069" y="2284"/>
                      <a:pt x="1067" y="2273"/>
                    </a:cubicBezTo>
                    <a:cubicBezTo>
                      <a:pt x="1065" y="2261"/>
                      <a:pt x="1056" y="2251"/>
                      <a:pt x="1044" y="2250"/>
                    </a:cubicBezTo>
                    <a:cubicBezTo>
                      <a:pt x="1036" y="2250"/>
                      <a:pt x="1029" y="2254"/>
                      <a:pt x="1026" y="2261"/>
                    </a:cubicBezTo>
                    <a:cubicBezTo>
                      <a:pt x="1022" y="2271"/>
                      <a:pt x="1026" y="2279"/>
                      <a:pt x="1032" y="2283"/>
                    </a:cubicBezTo>
                    <a:cubicBezTo>
                      <a:pt x="1040" y="2288"/>
                      <a:pt x="1050" y="2286"/>
                      <a:pt x="1053" y="2276"/>
                    </a:cubicBezTo>
                    <a:cubicBezTo>
                      <a:pt x="1049" y="2286"/>
                      <a:pt x="1039" y="2287"/>
                      <a:pt x="1032" y="2281"/>
                    </a:cubicBezTo>
                    <a:cubicBezTo>
                      <a:pt x="1027" y="2277"/>
                      <a:pt x="1025" y="2270"/>
                      <a:pt x="1029" y="2262"/>
                    </a:cubicBezTo>
                    <a:cubicBezTo>
                      <a:pt x="1031" y="2256"/>
                      <a:pt x="1037" y="2253"/>
                      <a:pt x="1044" y="2253"/>
                    </a:cubicBezTo>
                    <a:cubicBezTo>
                      <a:pt x="1055" y="2254"/>
                      <a:pt x="1061" y="2263"/>
                      <a:pt x="1063" y="2273"/>
                    </a:cubicBezTo>
                    <a:cubicBezTo>
                      <a:pt x="1065" y="2284"/>
                      <a:pt x="1061" y="2293"/>
                      <a:pt x="1053" y="2300"/>
                    </a:cubicBezTo>
                    <a:cubicBezTo>
                      <a:pt x="1045" y="2308"/>
                      <a:pt x="1035" y="2309"/>
                      <a:pt x="1026" y="2307"/>
                    </a:cubicBezTo>
                    <a:cubicBezTo>
                      <a:pt x="1010" y="2302"/>
                      <a:pt x="999" y="2285"/>
                      <a:pt x="1004" y="2268"/>
                    </a:cubicBezTo>
                    <a:cubicBezTo>
                      <a:pt x="1009" y="2255"/>
                      <a:pt x="1018" y="2248"/>
                      <a:pt x="1032" y="2245"/>
                    </a:cubicBezTo>
                    <a:cubicBezTo>
                      <a:pt x="1054" y="2241"/>
                      <a:pt x="1078" y="2250"/>
                      <a:pt x="1087" y="2265"/>
                    </a:cubicBezTo>
                    <a:cubicBezTo>
                      <a:pt x="1093" y="2273"/>
                      <a:pt x="1093" y="2284"/>
                      <a:pt x="1084" y="2289"/>
                    </a:cubicBezTo>
                    <a:cubicBezTo>
                      <a:pt x="1078" y="2291"/>
                      <a:pt x="1073" y="2289"/>
                      <a:pt x="1070" y="2283"/>
                    </a:cubicBezTo>
                    <a:cubicBezTo>
                      <a:pt x="1066" y="2292"/>
                      <a:pt x="1079" y="2302"/>
                      <a:pt x="1092" y="2298"/>
                    </a:cubicBezTo>
                    <a:cubicBezTo>
                      <a:pt x="1105" y="2295"/>
                      <a:pt x="1110" y="2286"/>
                      <a:pt x="1111" y="2277"/>
                    </a:cubicBezTo>
                    <a:cubicBezTo>
                      <a:pt x="1113" y="2263"/>
                      <a:pt x="1103" y="2248"/>
                      <a:pt x="1088" y="2242"/>
                    </a:cubicBezTo>
                    <a:cubicBezTo>
                      <a:pt x="1072" y="2235"/>
                      <a:pt x="1052" y="2235"/>
                      <a:pt x="1035" y="2241"/>
                    </a:cubicBezTo>
                    <a:cubicBezTo>
                      <a:pt x="1037" y="2240"/>
                      <a:pt x="1040" y="2239"/>
                      <a:pt x="1042" y="2238"/>
                    </a:cubicBezTo>
                    <a:cubicBezTo>
                      <a:pt x="1071" y="2229"/>
                      <a:pt x="1099" y="2235"/>
                      <a:pt x="1121" y="2257"/>
                    </a:cubicBezTo>
                    <a:cubicBezTo>
                      <a:pt x="1136" y="2273"/>
                      <a:pt x="1141" y="2294"/>
                      <a:pt x="1134" y="2315"/>
                    </a:cubicBezTo>
                    <a:cubicBezTo>
                      <a:pt x="1129" y="2328"/>
                      <a:pt x="1121" y="2339"/>
                      <a:pt x="1111" y="2347"/>
                    </a:cubicBezTo>
                    <a:cubicBezTo>
                      <a:pt x="1100" y="2355"/>
                      <a:pt x="1087" y="2362"/>
                      <a:pt x="1074" y="2364"/>
                    </a:cubicBezTo>
                    <a:cubicBezTo>
                      <a:pt x="1067" y="2365"/>
                      <a:pt x="1061" y="2365"/>
                      <a:pt x="1055" y="2364"/>
                    </a:cubicBezTo>
                    <a:cubicBezTo>
                      <a:pt x="1043" y="2361"/>
                      <a:pt x="1032" y="2354"/>
                      <a:pt x="1025" y="2343"/>
                    </a:cubicBezTo>
                    <a:cubicBezTo>
                      <a:pt x="1021" y="2335"/>
                      <a:pt x="1020" y="2326"/>
                      <a:pt x="1025" y="2317"/>
                    </a:cubicBezTo>
                    <a:cubicBezTo>
                      <a:pt x="1011" y="2318"/>
                      <a:pt x="1002" y="2344"/>
                      <a:pt x="1023" y="2354"/>
                    </a:cubicBezTo>
                    <a:cubicBezTo>
                      <a:pt x="1023" y="2368"/>
                      <a:pt x="1046" y="2371"/>
                      <a:pt x="1062" y="2368"/>
                    </a:cubicBezTo>
                    <a:cubicBezTo>
                      <a:pt x="1043" y="2373"/>
                      <a:pt x="1015" y="2367"/>
                      <a:pt x="1002" y="2363"/>
                    </a:cubicBezTo>
                    <a:cubicBezTo>
                      <a:pt x="1002" y="2364"/>
                      <a:pt x="1001" y="2365"/>
                      <a:pt x="1001" y="2366"/>
                    </a:cubicBezTo>
                    <a:cubicBezTo>
                      <a:pt x="1006" y="2367"/>
                      <a:pt x="1013" y="2369"/>
                      <a:pt x="1021" y="2371"/>
                    </a:cubicBezTo>
                    <a:cubicBezTo>
                      <a:pt x="1010" y="2373"/>
                      <a:pt x="1001" y="2381"/>
                      <a:pt x="998" y="2392"/>
                    </a:cubicBezTo>
                    <a:cubicBezTo>
                      <a:pt x="992" y="2411"/>
                      <a:pt x="1003" y="2434"/>
                      <a:pt x="992" y="2456"/>
                    </a:cubicBezTo>
                    <a:cubicBezTo>
                      <a:pt x="1009" y="2441"/>
                      <a:pt x="1008" y="2416"/>
                      <a:pt x="1011" y="2403"/>
                    </a:cubicBezTo>
                    <a:cubicBezTo>
                      <a:pt x="1018" y="2376"/>
                      <a:pt x="1031" y="2375"/>
                      <a:pt x="1052" y="2373"/>
                    </a:cubicBezTo>
                    <a:cubicBezTo>
                      <a:pt x="1048" y="2374"/>
                      <a:pt x="1045" y="2376"/>
                      <a:pt x="1042" y="2377"/>
                    </a:cubicBezTo>
                    <a:cubicBezTo>
                      <a:pt x="1024" y="2389"/>
                      <a:pt x="1014" y="2410"/>
                      <a:pt x="1016" y="2430"/>
                    </a:cubicBezTo>
                    <a:cubicBezTo>
                      <a:pt x="1019" y="2447"/>
                      <a:pt x="1029" y="2460"/>
                      <a:pt x="1045" y="2466"/>
                    </a:cubicBezTo>
                    <a:cubicBezTo>
                      <a:pt x="1066" y="2473"/>
                      <a:pt x="1087" y="2467"/>
                      <a:pt x="1101" y="2450"/>
                    </a:cubicBezTo>
                    <a:cubicBezTo>
                      <a:pt x="1106" y="2442"/>
                      <a:pt x="1109" y="2433"/>
                      <a:pt x="1108" y="2424"/>
                    </a:cubicBezTo>
                    <a:cubicBezTo>
                      <a:pt x="1107" y="2407"/>
                      <a:pt x="1095" y="2398"/>
                      <a:pt x="1080" y="2396"/>
                    </a:cubicBezTo>
                    <a:cubicBezTo>
                      <a:pt x="1093" y="2406"/>
                      <a:pt x="1086" y="2417"/>
                      <a:pt x="1086" y="2424"/>
                    </a:cubicBezTo>
                    <a:cubicBezTo>
                      <a:pt x="1088" y="2439"/>
                      <a:pt x="1107" y="2433"/>
                      <a:pt x="1106" y="2418"/>
                    </a:cubicBezTo>
                    <a:cubicBezTo>
                      <a:pt x="1106" y="2416"/>
                      <a:pt x="1105" y="2415"/>
                      <a:pt x="1105" y="2413"/>
                    </a:cubicBezTo>
                    <a:cubicBezTo>
                      <a:pt x="1110" y="2425"/>
                      <a:pt x="1108" y="2438"/>
                      <a:pt x="1100" y="2449"/>
                    </a:cubicBezTo>
                    <a:cubicBezTo>
                      <a:pt x="1086" y="2464"/>
                      <a:pt x="1066" y="2470"/>
                      <a:pt x="1046" y="2463"/>
                    </a:cubicBezTo>
                    <a:cubicBezTo>
                      <a:pt x="1032" y="2458"/>
                      <a:pt x="1022" y="2445"/>
                      <a:pt x="1020" y="2430"/>
                    </a:cubicBezTo>
                    <a:cubicBezTo>
                      <a:pt x="1018" y="2412"/>
                      <a:pt x="1028" y="2393"/>
                      <a:pt x="1044" y="2383"/>
                    </a:cubicBezTo>
                    <a:cubicBezTo>
                      <a:pt x="1051" y="2379"/>
                      <a:pt x="1057" y="2376"/>
                      <a:pt x="1064" y="2374"/>
                    </a:cubicBezTo>
                    <a:cubicBezTo>
                      <a:pt x="1060" y="2376"/>
                      <a:pt x="1056" y="2378"/>
                      <a:pt x="1052" y="2381"/>
                    </a:cubicBezTo>
                    <a:cubicBezTo>
                      <a:pt x="1043" y="2389"/>
                      <a:pt x="1038" y="2404"/>
                      <a:pt x="1047" y="2415"/>
                    </a:cubicBezTo>
                    <a:cubicBezTo>
                      <a:pt x="1051" y="2419"/>
                      <a:pt x="1057" y="2421"/>
                      <a:pt x="1063" y="2419"/>
                    </a:cubicBezTo>
                    <a:cubicBezTo>
                      <a:pt x="1067" y="2418"/>
                      <a:pt x="1070" y="2415"/>
                      <a:pt x="1072" y="2411"/>
                    </a:cubicBezTo>
                    <a:cubicBezTo>
                      <a:pt x="1074" y="2407"/>
                      <a:pt x="1073" y="2402"/>
                      <a:pt x="1071" y="2398"/>
                    </a:cubicBezTo>
                    <a:cubicBezTo>
                      <a:pt x="1068" y="2393"/>
                      <a:pt x="1061" y="2391"/>
                      <a:pt x="1055" y="2394"/>
                    </a:cubicBezTo>
                    <a:cubicBezTo>
                      <a:pt x="1052" y="2396"/>
                      <a:pt x="1051" y="2399"/>
                      <a:pt x="1052" y="2403"/>
                    </a:cubicBezTo>
                    <a:cubicBezTo>
                      <a:pt x="1052" y="2405"/>
                      <a:pt x="1054" y="2407"/>
                      <a:pt x="1057" y="2406"/>
                    </a:cubicBezTo>
                    <a:cubicBezTo>
                      <a:pt x="1055" y="2405"/>
                      <a:pt x="1054" y="2404"/>
                      <a:pt x="1054" y="2402"/>
                    </a:cubicBezTo>
                    <a:cubicBezTo>
                      <a:pt x="1054" y="2399"/>
                      <a:pt x="1058" y="2397"/>
                      <a:pt x="1061" y="2398"/>
                    </a:cubicBezTo>
                    <a:cubicBezTo>
                      <a:pt x="1063" y="2399"/>
                      <a:pt x="1064" y="2401"/>
                      <a:pt x="1065" y="2403"/>
                    </a:cubicBezTo>
                    <a:cubicBezTo>
                      <a:pt x="1065" y="2407"/>
                      <a:pt x="1064" y="2410"/>
                      <a:pt x="1061" y="2411"/>
                    </a:cubicBezTo>
                    <a:cubicBezTo>
                      <a:pt x="1057" y="2413"/>
                      <a:pt x="1053" y="2412"/>
                      <a:pt x="1051" y="2409"/>
                    </a:cubicBezTo>
                    <a:cubicBezTo>
                      <a:pt x="1044" y="2400"/>
                      <a:pt x="1050" y="2386"/>
                      <a:pt x="1057" y="2380"/>
                    </a:cubicBezTo>
                    <a:cubicBezTo>
                      <a:pt x="1066" y="2372"/>
                      <a:pt x="1079" y="2370"/>
                      <a:pt x="1090" y="2366"/>
                    </a:cubicBezTo>
                    <a:cubicBezTo>
                      <a:pt x="1101" y="2361"/>
                      <a:pt x="1113" y="2354"/>
                      <a:pt x="1123" y="2340"/>
                    </a:cubicBezTo>
                    <a:cubicBezTo>
                      <a:pt x="1121" y="2343"/>
                      <a:pt x="1120" y="2346"/>
                      <a:pt x="1119" y="2350"/>
                    </a:cubicBezTo>
                    <a:cubicBezTo>
                      <a:pt x="1112" y="2371"/>
                      <a:pt x="1116" y="2391"/>
                      <a:pt x="1133" y="2406"/>
                    </a:cubicBezTo>
                    <a:cubicBezTo>
                      <a:pt x="1150" y="2419"/>
                      <a:pt x="1171" y="2423"/>
                      <a:pt x="1190" y="2413"/>
                    </a:cubicBezTo>
                    <a:cubicBezTo>
                      <a:pt x="1208" y="2405"/>
                      <a:pt x="1221" y="2387"/>
                      <a:pt x="1220" y="2367"/>
                    </a:cubicBezTo>
                    <a:cubicBezTo>
                      <a:pt x="1219" y="2349"/>
                      <a:pt x="1209" y="2334"/>
                      <a:pt x="1194" y="2330"/>
                    </a:cubicBezTo>
                    <a:cubicBezTo>
                      <a:pt x="1184" y="2327"/>
                      <a:pt x="1174" y="2328"/>
                      <a:pt x="1166" y="2333"/>
                    </a:cubicBezTo>
                    <a:cubicBezTo>
                      <a:pt x="1161" y="2336"/>
                      <a:pt x="1157" y="2341"/>
                      <a:pt x="1155" y="2346"/>
                    </a:cubicBezTo>
                    <a:cubicBezTo>
                      <a:pt x="1151" y="2356"/>
                      <a:pt x="1154" y="2366"/>
                      <a:pt x="1162" y="2371"/>
                    </a:cubicBezTo>
                    <a:cubicBezTo>
                      <a:pt x="1171" y="2377"/>
                      <a:pt x="1184" y="2375"/>
                      <a:pt x="1190" y="2366"/>
                    </a:cubicBezTo>
                    <a:cubicBezTo>
                      <a:pt x="1196" y="2357"/>
                      <a:pt x="1194" y="2344"/>
                      <a:pt x="1184" y="2338"/>
                    </a:cubicBezTo>
                    <a:cubicBezTo>
                      <a:pt x="1177" y="2332"/>
                      <a:pt x="1166" y="2334"/>
                      <a:pt x="1159" y="2340"/>
                    </a:cubicBezTo>
                    <a:cubicBezTo>
                      <a:pt x="1168" y="2330"/>
                      <a:pt x="1181" y="2327"/>
                      <a:pt x="1194" y="2331"/>
                    </a:cubicBezTo>
                    <a:cubicBezTo>
                      <a:pt x="1208" y="2336"/>
                      <a:pt x="1217" y="2350"/>
                      <a:pt x="1218" y="2367"/>
                    </a:cubicBezTo>
                    <a:cubicBezTo>
                      <a:pt x="1218" y="2386"/>
                      <a:pt x="1206" y="2402"/>
                      <a:pt x="1189" y="2410"/>
                    </a:cubicBezTo>
                    <a:cubicBezTo>
                      <a:pt x="1171" y="2419"/>
                      <a:pt x="1151" y="2415"/>
                      <a:pt x="1136" y="2403"/>
                    </a:cubicBezTo>
                    <a:cubicBezTo>
                      <a:pt x="1121" y="2389"/>
                      <a:pt x="1117" y="2371"/>
                      <a:pt x="1124" y="2352"/>
                    </a:cubicBezTo>
                    <a:cubicBezTo>
                      <a:pt x="1128" y="2339"/>
                      <a:pt x="1137" y="2328"/>
                      <a:pt x="1141" y="2312"/>
                    </a:cubicBezTo>
                    <a:cubicBezTo>
                      <a:pt x="1146" y="2291"/>
                      <a:pt x="1140" y="2271"/>
                      <a:pt x="1124" y="2253"/>
                    </a:cubicBezTo>
                    <a:cubicBezTo>
                      <a:pt x="1102" y="2229"/>
                      <a:pt x="1070" y="2222"/>
                      <a:pt x="1040" y="2233"/>
                    </a:cubicBezTo>
                    <a:cubicBezTo>
                      <a:pt x="1026" y="2238"/>
                      <a:pt x="1015" y="2244"/>
                      <a:pt x="1007" y="2255"/>
                    </a:cubicBezTo>
                    <a:cubicBezTo>
                      <a:pt x="1014" y="2244"/>
                      <a:pt x="1024" y="2235"/>
                      <a:pt x="1035" y="2228"/>
                    </a:cubicBezTo>
                    <a:cubicBezTo>
                      <a:pt x="1051" y="2219"/>
                      <a:pt x="1072" y="2215"/>
                      <a:pt x="1090" y="2216"/>
                    </a:cubicBezTo>
                    <a:cubicBezTo>
                      <a:pt x="1098" y="2216"/>
                      <a:pt x="1104" y="2215"/>
                      <a:pt x="1111" y="2213"/>
                    </a:cubicBezTo>
                    <a:cubicBezTo>
                      <a:pt x="1113" y="2213"/>
                      <a:pt x="1115" y="2212"/>
                      <a:pt x="1117" y="2212"/>
                    </a:cubicBezTo>
                    <a:cubicBezTo>
                      <a:pt x="1120" y="2210"/>
                      <a:pt x="1123" y="2209"/>
                      <a:pt x="1126" y="2207"/>
                    </a:cubicBezTo>
                    <a:cubicBezTo>
                      <a:pt x="1127" y="2207"/>
                      <a:pt x="1136" y="2201"/>
                      <a:pt x="1135" y="2199"/>
                    </a:cubicBezTo>
                    <a:cubicBezTo>
                      <a:pt x="1134" y="2199"/>
                      <a:pt x="1129" y="2202"/>
                      <a:pt x="1128" y="2203"/>
                    </a:cubicBezTo>
                    <a:cubicBezTo>
                      <a:pt x="1124" y="2205"/>
                      <a:pt x="1120" y="2206"/>
                      <a:pt x="1116" y="2208"/>
                    </a:cubicBezTo>
                    <a:cubicBezTo>
                      <a:pt x="1114" y="2209"/>
                      <a:pt x="1112" y="2209"/>
                      <a:pt x="1110" y="2210"/>
                    </a:cubicBezTo>
                    <a:cubicBezTo>
                      <a:pt x="1103" y="2212"/>
                      <a:pt x="1098" y="2213"/>
                      <a:pt x="1090" y="2213"/>
                    </a:cubicBezTo>
                    <a:cubicBezTo>
                      <a:pt x="1090" y="2213"/>
                      <a:pt x="1089" y="2213"/>
                      <a:pt x="1088" y="2213"/>
                    </a:cubicBezTo>
                    <a:cubicBezTo>
                      <a:pt x="1090" y="2212"/>
                      <a:pt x="1092" y="2212"/>
                      <a:pt x="1094" y="2211"/>
                    </a:cubicBezTo>
                    <a:cubicBezTo>
                      <a:pt x="1100" y="2209"/>
                      <a:pt x="1105" y="2207"/>
                      <a:pt x="1110" y="2202"/>
                    </a:cubicBezTo>
                    <a:cubicBezTo>
                      <a:pt x="1123" y="2191"/>
                      <a:pt x="1120" y="2175"/>
                      <a:pt x="1111" y="2164"/>
                    </a:cubicBezTo>
                    <a:cubicBezTo>
                      <a:pt x="1103" y="2154"/>
                      <a:pt x="1091" y="2147"/>
                      <a:pt x="1078" y="2149"/>
                    </a:cubicBezTo>
                    <a:cubicBezTo>
                      <a:pt x="1067" y="2151"/>
                      <a:pt x="1060" y="2158"/>
                      <a:pt x="1059" y="2169"/>
                    </a:cubicBezTo>
                    <a:cubicBezTo>
                      <a:pt x="1058" y="2177"/>
                      <a:pt x="1061" y="2187"/>
                      <a:pt x="1069" y="2190"/>
                    </a:cubicBezTo>
                    <a:cubicBezTo>
                      <a:pt x="1073" y="2192"/>
                      <a:pt x="1078" y="2192"/>
                      <a:pt x="1082" y="2189"/>
                    </a:cubicBezTo>
                    <a:cubicBezTo>
                      <a:pt x="1085" y="2187"/>
                      <a:pt x="1087" y="2185"/>
                      <a:pt x="1087" y="2182"/>
                    </a:cubicBezTo>
                    <a:cubicBezTo>
                      <a:pt x="1087" y="2178"/>
                      <a:pt x="1086" y="2175"/>
                      <a:pt x="1084" y="2173"/>
                    </a:cubicBezTo>
                    <a:cubicBezTo>
                      <a:pt x="1081" y="2170"/>
                      <a:pt x="1077" y="2169"/>
                      <a:pt x="1073" y="2171"/>
                    </a:cubicBezTo>
                    <a:cubicBezTo>
                      <a:pt x="1070" y="2172"/>
                      <a:pt x="1068" y="2176"/>
                      <a:pt x="1068" y="2180"/>
                    </a:cubicBezTo>
                    <a:cubicBezTo>
                      <a:pt x="1069" y="2185"/>
                      <a:pt x="1074" y="2187"/>
                      <a:pt x="1078" y="2187"/>
                    </a:cubicBezTo>
                    <a:cubicBezTo>
                      <a:pt x="1083" y="2186"/>
                      <a:pt x="1086" y="2181"/>
                      <a:pt x="1085" y="2177"/>
                    </a:cubicBezTo>
                    <a:cubicBezTo>
                      <a:pt x="1085" y="2175"/>
                      <a:pt x="1084" y="2174"/>
                      <a:pt x="1083" y="2172"/>
                    </a:cubicBezTo>
                    <a:cubicBezTo>
                      <a:pt x="1083" y="2173"/>
                      <a:pt x="1083" y="2173"/>
                      <a:pt x="1083" y="2173"/>
                    </a:cubicBezTo>
                    <a:cubicBezTo>
                      <a:pt x="1086" y="2175"/>
                      <a:pt x="1087" y="2178"/>
                      <a:pt x="1086" y="2182"/>
                    </a:cubicBezTo>
                    <a:cubicBezTo>
                      <a:pt x="1086" y="2185"/>
                      <a:pt x="1085" y="2187"/>
                      <a:pt x="1082" y="2189"/>
                    </a:cubicBezTo>
                    <a:cubicBezTo>
                      <a:pt x="1078" y="2191"/>
                      <a:pt x="1074" y="2191"/>
                      <a:pt x="1069" y="2190"/>
                    </a:cubicBezTo>
                    <a:cubicBezTo>
                      <a:pt x="1062" y="2186"/>
                      <a:pt x="1059" y="2176"/>
                      <a:pt x="1060" y="2169"/>
                    </a:cubicBezTo>
                    <a:cubicBezTo>
                      <a:pt x="1062" y="2159"/>
                      <a:pt x="1068" y="2152"/>
                      <a:pt x="1078" y="2151"/>
                    </a:cubicBezTo>
                    <a:cubicBezTo>
                      <a:pt x="1091" y="2149"/>
                      <a:pt x="1103" y="2157"/>
                      <a:pt x="1110" y="2166"/>
                    </a:cubicBezTo>
                    <a:cubicBezTo>
                      <a:pt x="1117" y="2177"/>
                      <a:pt x="1119" y="2190"/>
                      <a:pt x="1108" y="2200"/>
                    </a:cubicBezTo>
                    <a:cubicBezTo>
                      <a:pt x="1103" y="2204"/>
                      <a:pt x="1099" y="2206"/>
                      <a:pt x="1093" y="2207"/>
                    </a:cubicBezTo>
                    <a:cubicBezTo>
                      <a:pt x="1090" y="2209"/>
                      <a:pt x="1086" y="2209"/>
                      <a:pt x="1083" y="2210"/>
                    </a:cubicBezTo>
                    <a:cubicBezTo>
                      <a:pt x="1074" y="2211"/>
                      <a:pt x="1064" y="2213"/>
                      <a:pt x="1054" y="2216"/>
                    </a:cubicBezTo>
                    <a:cubicBezTo>
                      <a:pt x="1048" y="2217"/>
                      <a:pt x="1042" y="2220"/>
                      <a:pt x="1037" y="2223"/>
                    </a:cubicBezTo>
                    <a:cubicBezTo>
                      <a:pt x="1038" y="2220"/>
                      <a:pt x="1040" y="2217"/>
                      <a:pt x="1041" y="2214"/>
                    </a:cubicBezTo>
                    <a:cubicBezTo>
                      <a:pt x="1044" y="2206"/>
                      <a:pt x="1045" y="2197"/>
                      <a:pt x="1043" y="2190"/>
                    </a:cubicBezTo>
                    <a:close/>
                    <a:moveTo>
                      <a:pt x="1170" y="2173"/>
                    </a:moveTo>
                    <a:cubicBezTo>
                      <a:pt x="1168" y="2177"/>
                      <a:pt x="1165" y="2179"/>
                      <a:pt x="1161" y="2178"/>
                    </a:cubicBezTo>
                    <a:cubicBezTo>
                      <a:pt x="1155" y="2176"/>
                      <a:pt x="1156" y="2168"/>
                      <a:pt x="1161" y="2166"/>
                    </a:cubicBezTo>
                    <a:cubicBezTo>
                      <a:pt x="1165" y="2164"/>
                      <a:pt x="1168" y="2166"/>
                      <a:pt x="1173" y="2162"/>
                    </a:cubicBezTo>
                    <a:cubicBezTo>
                      <a:pt x="1169" y="2167"/>
                      <a:pt x="1171" y="2169"/>
                      <a:pt x="1170" y="2173"/>
                    </a:cubicBezTo>
                    <a:close/>
                    <a:moveTo>
                      <a:pt x="1097" y="2217"/>
                    </a:moveTo>
                    <a:cubicBezTo>
                      <a:pt x="1110" y="2217"/>
                      <a:pt x="1122" y="2228"/>
                      <a:pt x="1125" y="2238"/>
                    </a:cubicBezTo>
                    <a:cubicBezTo>
                      <a:pt x="1127" y="2246"/>
                      <a:pt x="1129" y="2253"/>
                      <a:pt x="1135" y="2258"/>
                    </a:cubicBezTo>
                    <a:cubicBezTo>
                      <a:pt x="1140" y="2262"/>
                      <a:pt x="1149" y="2264"/>
                      <a:pt x="1152" y="2259"/>
                    </a:cubicBezTo>
                    <a:cubicBezTo>
                      <a:pt x="1148" y="2261"/>
                      <a:pt x="1143" y="2256"/>
                      <a:pt x="1140" y="2251"/>
                    </a:cubicBezTo>
                    <a:cubicBezTo>
                      <a:pt x="1138" y="2248"/>
                      <a:pt x="1135" y="2244"/>
                      <a:pt x="1131" y="2242"/>
                    </a:cubicBezTo>
                    <a:cubicBezTo>
                      <a:pt x="1134" y="2232"/>
                      <a:pt x="1128" y="2225"/>
                      <a:pt x="1122" y="2222"/>
                    </a:cubicBezTo>
                    <a:cubicBezTo>
                      <a:pt x="1115" y="2218"/>
                      <a:pt x="1105" y="2215"/>
                      <a:pt x="1097" y="2217"/>
                    </a:cubicBezTo>
                    <a:close/>
                    <a:moveTo>
                      <a:pt x="1138" y="2109"/>
                    </a:moveTo>
                    <a:cubicBezTo>
                      <a:pt x="1135" y="2089"/>
                      <a:pt x="1152" y="2079"/>
                      <a:pt x="1158" y="2073"/>
                    </a:cubicBezTo>
                    <a:cubicBezTo>
                      <a:pt x="1166" y="2063"/>
                      <a:pt x="1157" y="2056"/>
                      <a:pt x="1147" y="2064"/>
                    </a:cubicBezTo>
                    <a:cubicBezTo>
                      <a:pt x="1138" y="2071"/>
                      <a:pt x="1131" y="2091"/>
                      <a:pt x="1138" y="2109"/>
                    </a:cubicBezTo>
                    <a:close/>
                    <a:moveTo>
                      <a:pt x="1152" y="2195"/>
                    </a:moveTo>
                    <a:cubicBezTo>
                      <a:pt x="1146" y="2193"/>
                      <a:pt x="1142" y="2186"/>
                      <a:pt x="1142" y="2182"/>
                    </a:cubicBezTo>
                    <a:cubicBezTo>
                      <a:pt x="1136" y="2181"/>
                      <a:pt x="1129" y="2193"/>
                      <a:pt x="1137" y="2199"/>
                    </a:cubicBezTo>
                    <a:cubicBezTo>
                      <a:pt x="1142" y="2203"/>
                      <a:pt x="1150" y="2201"/>
                      <a:pt x="1152" y="2195"/>
                    </a:cubicBezTo>
                    <a:close/>
                    <a:moveTo>
                      <a:pt x="1108" y="2215"/>
                    </a:moveTo>
                    <a:cubicBezTo>
                      <a:pt x="1133" y="2217"/>
                      <a:pt x="1145" y="2240"/>
                      <a:pt x="1151" y="2245"/>
                    </a:cubicBezTo>
                    <a:cubicBezTo>
                      <a:pt x="1162" y="2256"/>
                      <a:pt x="1174" y="2243"/>
                      <a:pt x="1162" y="2230"/>
                    </a:cubicBezTo>
                    <a:cubicBezTo>
                      <a:pt x="1154" y="2222"/>
                      <a:pt x="1135" y="2211"/>
                      <a:pt x="1108" y="2215"/>
                    </a:cubicBezTo>
                    <a:close/>
                    <a:moveTo>
                      <a:pt x="1101" y="2146"/>
                    </a:moveTo>
                    <a:cubicBezTo>
                      <a:pt x="1090" y="2147"/>
                      <a:pt x="1079" y="2146"/>
                      <a:pt x="1070" y="2140"/>
                    </a:cubicBezTo>
                    <a:cubicBezTo>
                      <a:pt x="1062" y="2134"/>
                      <a:pt x="1057" y="2124"/>
                      <a:pt x="1058" y="2114"/>
                    </a:cubicBezTo>
                    <a:cubicBezTo>
                      <a:pt x="1059" y="2108"/>
                      <a:pt x="1063" y="2103"/>
                      <a:pt x="1067" y="2099"/>
                    </a:cubicBezTo>
                    <a:cubicBezTo>
                      <a:pt x="1072" y="2094"/>
                      <a:pt x="1076" y="2092"/>
                      <a:pt x="1083" y="2090"/>
                    </a:cubicBezTo>
                    <a:cubicBezTo>
                      <a:pt x="1089" y="2088"/>
                      <a:pt x="1094" y="2088"/>
                      <a:pt x="1101" y="2089"/>
                    </a:cubicBezTo>
                    <a:cubicBezTo>
                      <a:pt x="1104" y="2090"/>
                      <a:pt x="1106" y="2090"/>
                      <a:pt x="1109" y="2091"/>
                    </a:cubicBezTo>
                    <a:cubicBezTo>
                      <a:pt x="1116" y="2094"/>
                      <a:pt x="1121" y="2097"/>
                      <a:pt x="1128" y="2102"/>
                    </a:cubicBezTo>
                    <a:cubicBezTo>
                      <a:pt x="1136" y="2109"/>
                      <a:pt x="1141" y="2116"/>
                      <a:pt x="1144" y="2127"/>
                    </a:cubicBezTo>
                    <a:cubicBezTo>
                      <a:pt x="1144" y="2128"/>
                      <a:pt x="1145" y="2128"/>
                      <a:pt x="1145" y="2129"/>
                    </a:cubicBezTo>
                    <a:cubicBezTo>
                      <a:pt x="1147" y="2122"/>
                      <a:pt x="1152" y="2115"/>
                      <a:pt x="1157" y="2110"/>
                    </a:cubicBezTo>
                    <a:cubicBezTo>
                      <a:pt x="1164" y="2103"/>
                      <a:pt x="1173" y="2099"/>
                      <a:pt x="1183" y="2100"/>
                    </a:cubicBezTo>
                    <a:cubicBezTo>
                      <a:pt x="1186" y="2100"/>
                      <a:pt x="1190" y="2102"/>
                      <a:pt x="1194" y="2105"/>
                    </a:cubicBezTo>
                    <a:cubicBezTo>
                      <a:pt x="1190" y="2102"/>
                      <a:pt x="1186" y="2102"/>
                      <a:pt x="1182" y="2102"/>
                    </a:cubicBezTo>
                    <a:cubicBezTo>
                      <a:pt x="1173" y="2101"/>
                      <a:pt x="1165" y="2105"/>
                      <a:pt x="1159" y="2111"/>
                    </a:cubicBezTo>
                    <a:cubicBezTo>
                      <a:pt x="1154" y="2116"/>
                      <a:pt x="1151" y="2121"/>
                      <a:pt x="1149" y="2126"/>
                    </a:cubicBezTo>
                    <a:cubicBezTo>
                      <a:pt x="1146" y="2137"/>
                      <a:pt x="1146" y="2146"/>
                      <a:pt x="1144" y="2156"/>
                    </a:cubicBezTo>
                    <a:cubicBezTo>
                      <a:pt x="1144" y="2157"/>
                      <a:pt x="1144" y="2157"/>
                      <a:pt x="1144" y="2157"/>
                    </a:cubicBezTo>
                    <a:cubicBezTo>
                      <a:pt x="1142" y="2163"/>
                      <a:pt x="1140" y="2168"/>
                      <a:pt x="1137" y="2173"/>
                    </a:cubicBezTo>
                    <a:cubicBezTo>
                      <a:pt x="1136" y="2175"/>
                      <a:pt x="1128" y="2187"/>
                      <a:pt x="1126" y="2187"/>
                    </a:cubicBezTo>
                    <a:cubicBezTo>
                      <a:pt x="1126" y="2185"/>
                      <a:pt x="1131" y="2178"/>
                      <a:pt x="1131" y="2176"/>
                    </a:cubicBezTo>
                    <a:cubicBezTo>
                      <a:pt x="1135" y="2170"/>
                      <a:pt x="1138" y="2163"/>
                      <a:pt x="1140" y="2156"/>
                    </a:cubicBezTo>
                    <a:cubicBezTo>
                      <a:pt x="1140" y="2155"/>
                      <a:pt x="1140" y="2155"/>
                      <a:pt x="1140" y="2155"/>
                    </a:cubicBezTo>
                    <a:cubicBezTo>
                      <a:pt x="1143" y="2146"/>
                      <a:pt x="1144" y="2138"/>
                      <a:pt x="1141" y="2128"/>
                    </a:cubicBezTo>
                    <a:cubicBezTo>
                      <a:pt x="1138" y="2116"/>
                      <a:pt x="1130" y="2105"/>
                      <a:pt x="1119" y="2101"/>
                    </a:cubicBezTo>
                    <a:cubicBezTo>
                      <a:pt x="1113" y="2098"/>
                      <a:pt x="1102" y="2099"/>
                      <a:pt x="1099" y="2107"/>
                    </a:cubicBezTo>
                    <a:cubicBezTo>
                      <a:pt x="1098" y="2109"/>
                      <a:pt x="1099" y="2112"/>
                      <a:pt x="1101" y="2113"/>
                    </a:cubicBezTo>
                    <a:cubicBezTo>
                      <a:pt x="1103" y="2115"/>
                      <a:pt x="1105" y="2115"/>
                      <a:pt x="1107" y="2113"/>
                    </a:cubicBezTo>
                    <a:cubicBezTo>
                      <a:pt x="1109" y="2112"/>
                      <a:pt x="1109" y="2111"/>
                      <a:pt x="1109" y="2109"/>
                    </a:cubicBezTo>
                    <a:cubicBezTo>
                      <a:pt x="1109" y="2107"/>
                      <a:pt x="1107" y="2105"/>
                      <a:pt x="1105" y="2107"/>
                    </a:cubicBezTo>
                    <a:cubicBezTo>
                      <a:pt x="1104" y="2107"/>
                      <a:pt x="1103" y="2108"/>
                      <a:pt x="1103" y="2109"/>
                    </a:cubicBezTo>
                    <a:cubicBezTo>
                      <a:pt x="1102" y="2108"/>
                      <a:pt x="1102" y="2106"/>
                      <a:pt x="1103" y="2105"/>
                    </a:cubicBezTo>
                    <a:cubicBezTo>
                      <a:pt x="1105" y="2103"/>
                      <a:pt x="1108" y="2103"/>
                      <a:pt x="1110" y="2104"/>
                    </a:cubicBezTo>
                    <a:cubicBezTo>
                      <a:pt x="1114" y="2107"/>
                      <a:pt x="1115" y="2112"/>
                      <a:pt x="1112" y="2115"/>
                    </a:cubicBezTo>
                    <a:cubicBezTo>
                      <a:pt x="1111" y="2118"/>
                      <a:pt x="1108" y="2120"/>
                      <a:pt x="1105" y="2120"/>
                    </a:cubicBezTo>
                    <a:cubicBezTo>
                      <a:pt x="1102" y="2121"/>
                      <a:pt x="1099" y="2120"/>
                      <a:pt x="1097" y="2117"/>
                    </a:cubicBezTo>
                    <a:cubicBezTo>
                      <a:pt x="1094" y="2115"/>
                      <a:pt x="1093" y="2110"/>
                      <a:pt x="1094" y="2106"/>
                    </a:cubicBezTo>
                    <a:cubicBezTo>
                      <a:pt x="1098" y="2098"/>
                      <a:pt x="1109" y="2095"/>
                      <a:pt x="1117" y="2098"/>
                    </a:cubicBezTo>
                    <a:cubicBezTo>
                      <a:pt x="1120" y="2099"/>
                      <a:pt x="1122" y="2101"/>
                      <a:pt x="1124" y="2103"/>
                    </a:cubicBezTo>
                    <a:cubicBezTo>
                      <a:pt x="1117" y="2097"/>
                      <a:pt x="1110" y="2093"/>
                      <a:pt x="1100" y="2091"/>
                    </a:cubicBezTo>
                    <a:cubicBezTo>
                      <a:pt x="1094" y="2090"/>
                      <a:pt x="1089" y="2090"/>
                      <a:pt x="1083" y="2091"/>
                    </a:cubicBezTo>
                    <a:cubicBezTo>
                      <a:pt x="1077" y="2093"/>
                      <a:pt x="1072" y="2095"/>
                      <a:pt x="1067" y="2100"/>
                    </a:cubicBezTo>
                    <a:cubicBezTo>
                      <a:pt x="1065" y="2102"/>
                      <a:pt x="1063" y="2104"/>
                      <a:pt x="1062" y="2107"/>
                    </a:cubicBezTo>
                    <a:cubicBezTo>
                      <a:pt x="1062" y="2107"/>
                      <a:pt x="1062" y="2107"/>
                      <a:pt x="1062" y="2107"/>
                    </a:cubicBezTo>
                    <a:cubicBezTo>
                      <a:pt x="1067" y="2100"/>
                      <a:pt x="1078" y="2099"/>
                      <a:pt x="1083" y="2111"/>
                    </a:cubicBezTo>
                    <a:cubicBezTo>
                      <a:pt x="1086" y="2120"/>
                      <a:pt x="1080" y="2137"/>
                      <a:pt x="1101" y="2146"/>
                    </a:cubicBezTo>
                    <a:close/>
                    <a:moveTo>
                      <a:pt x="1182" y="2102"/>
                    </a:moveTo>
                    <a:cubicBezTo>
                      <a:pt x="1180" y="2114"/>
                      <a:pt x="1196" y="2115"/>
                      <a:pt x="1201" y="2116"/>
                    </a:cubicBezTo>
                    <a:cubicBezTo>
                      <a:pt x="1205" y="2117"/>
                      <a:pt x="1207" y="2119"/>
                      <a:pt x="1209" y="2122"/>
                    </a:cubicBezTo>
                    <a:cubicBezTo>
                      <a:pt x="1209" y="2117"/>
                      <a:pt x="1206" y="2106"/>
                      <a:pt x="1203" y="2102"/>
                    </a:cubicBezTo>
                    <a:cubicBezTo>
                      <a:pt x="1198" y="2096"/>
                      <a:pt x="1190" y="2093"/>
                      <a:pt x="1183" y="2099"/>
                    </a:cubicBezTo>
                    <a:cubicBezTo>
                      <a:pt x="1187" y="2099"/>
                      <a:pt x="1193" y="2102"/>
                      <a:pt x="1196" y="2106"/>
                    </a:cubicBezTo>
                    <a:cubicBezTo>
                      <a:pt x="1194" y="2104"/>
                      <a:pt x="1187" y="2102"/>
                      <a:pt x="1182" y="2102"/>
                    </a:cubicBezTo>
                    <a:close/>
                    <a:moveTo>
                      <a:pt x="1122" y="2192"/>
                    </a:moveTo>
                    <a:cubicBezTo>
                      <a:pt x="1126" y="2166"/>
                      <a:pt x="1111" y="2150"/>
                      <a:pt x="1109" y="2139"/>
                    </a:cubicBezTo>
                    <a:cubicBezTo>
                      <a:pt x="1107" y="2125"/>
                      <a:pt x="1122" y="2122"/>
                      <a:pt x="1128" y="2136"/>
                    </a:cubicBezTo>
                    <a:cubicBezTo>
                      <a:pt x="1135" y="2151"/>
                      <a:pt x="1130" y="2174"/>
                      <a:pt x="1122" y="2192"/>
                    </a:cubicBezTo>
                    <a:close/>
                    <a:moveTo>
                      <a:pt x="1134" y="2104"/>
                    </a:moveTo>
                    <a:cubicBezTo>
                      <a:pt x="1124" y="2087"/>
                      <a:pt x="1087" y="2072"/>
                      <a:pt x="1076" y="2091"/>
                    </a:cubicBezTo>
                    <a:cubicBezTo>
                      <a:pt x="1072" y="2089"/>
                      <a:pt x="1072" y="2082"/>
                      <a:pt x="1076" y="2077"/>
                    </a:cubicBezTo>
                    <a:cubicBezTo>
                      <a:pt x="1080" y="2072"/>
                      <a:pt x="1090" y="2070"/>
                      <a:pt x="1097" y="2075"/>
                    </a:cubicBezTo>
                    <a:cubicBezTo>
                      <a:pt x="1100" y="2071"/>
                      <a:pt x="1113" y="2074"/>
                      <a:pt x="1123" y="2085"/>
                    </a:cubicBezTo>
                    <a:cubicBezTo>
                      <a:pt x="1121" y="2077"/>
                      <a:pt x="1120" y="2067"/>
                      <a:pt x="1122" y="2059"/>
                    </a:cubicBezTo>
                    <a:cubicBezTo>
                      <a:pt x="1124" y="2049"/>
                      <a:pt x="1128" y="2039"/>
                      <a:pt x="1135" y="2032"/>
                    </a:cubicBezTo>
                    <a:cubicBezTo>
                      <a:pt x="1143" y="2024"/>
                      <a:pt x="1153" y="2021"/>
                      <a:pt x="1163" y="2024"/>
                    </a:cubicBezTo>
                    <a:cubicBezTo>
                      <a:pt x="1170" y="2026"/>
                      <a:pt x="1177" y="2031"/>
                      <a:pt x="1178" y="2039"/>
                    </a:cubicBezTo>
                    <a:cubicBezTo>
                      <a:pt x="1179" y="2045"/>
                      <a:pt x="1175" y="2051"/>
                      <a:pt x="1170" y="2055"/>
                    </a:cubicBezTo>
                    <a:cubicBezTo>
                      <a:pt x="1165" y="2058"/>
                      <a:pt x="1158" y="2058"/>
                      <a:pt x="1152" y="2057"/>
                    </a:cubicBezTo>
                    <a:cubicBezTo>
                      <a:pt x="1165" y="2053"/>
                      <a:pt x="1161" y="2042"/>
                      <a:pt x="1163" y="2037"/>
                    </a:cubicBezTo>
                    <a:cubicBezTo>
                      <a:pt x="1166" y="2030"/>
                      <a:pt x="1173" y="2031"/>
                      <a:pt x="1176" y="2035"/>
                    </a:cubicBezTo>
                    <a:cubicBezTo>
                      <a:pt x="1176" y="2035"/>
                      <a:pt x="1176" y="2035"/>
                      <a:pt x="1176" y="2035"/>
                    </a:cubicBezTo>
                    <a:cubicBezTo>
                      <a:pt x="1173" y="2030"/>
                      <a:pt x="1169" y="2027"/>
                      <a:pt x="1163" y="2025"/>
                    </a:cubicBezTo>
                    <a:cubicBezTo>
                      <a:pt x="1155" y="2023"/>
                      <a:pt x="1146" y="2024"/>
                      <a:pt x="1139" y="2031"/>
                    </a:cubicBezTo>
                    <a:cubicBezTo>
                      <a:pt x="1140" y="2029"/>
                      <a:pt x="1143" y="2029"/>
                      <a:pt x="1145" y="2028"/>
                    </a:cubicBezTo>
                    <a:cubicBezTo>
                      <a:pt x="1150" y="2028"/>
                      <a:pt x="1155" y="2029"/>
                      <a:pt x="1156" y="2034"/>
                    </a:cubicBezTo>
                    <a:cubicBezTo>
                      <a:pt x="1157" y="2036"/>
                      <a:pt x="1157" y="2039"/>
                      <a:pt x="1155" y="2041"/>
                    </a:cubicBezTo>
                    <a:cubicBezTo>
                      <a:pt x="1154" y="2042"/>
                      <a:pt x="1152" y="2043"/>
                      <a:pt x="1150" y="2042"/>
                    </a:cubicBezTo>
                    <a:cubicBezTo>
                      <a:pt x="1148" y="2042"/>
                      <a:pt x="1146" y="2041"/>
                      <a:pt x="1146" y="2039"/>
                    </a:cubicBezTo>
                    <a:cubicBezTo>
                      <a:pt x="1144" y="2037"/>
                      <a:pt x="1145" y="2034"/>
                      <a:pt x="1147" y="2033"/>
                    </a:cubicBezTo>
                    <a:cubicBezTo>
                      <a:pt x="1149" y="2032"/>
                      <a:pt x="1150" y="2032"/>
                      <a:pt x="1151" y="2033"/>
                    </a:cubicBezTo>
                    <a:cubicBezTo>
                      <a:pt x="1152" y="2034"/>
                      <a:pt x="1152" y="2035"/>
                      <a:pt x="1151" y="2036"/>
                    </a:cubicBezTo>
                    <a:cubicBezTo>
                      <a:pt x="1151" y="2035"/>
                      <a:pt x="1151" y="2034"/>
                      <a:pt x="1150" y="2034"/>
                    </a:cubicBezTo>
                    <a:cubicBezTo>
                      <a:pt x="1149" y="2033"/>
                      <a:pt x="1148" y="2034"/>
                      <a:pt x="1148" y="2036"/>
                    </a:cubicBezTo>
                    <a:cubicBezTo>
                      <a:pt x="1147" y="2036"/>
                      <a:pt x="1148" y="2037"/>
                      <a:pt x="1149" y="2038"/>
                    </a:cubicBezTo>
                    <a:cubicBezTo>
                      <a:pt x="1150" y="2039"/>
                      <a:pt x="1151" y="2039"/>
                      <a:pt x="1152" y="2038"/>
                    </a:cubicBezTo>
                    <a:cubicBezTo>
                      <a:pt x="1154" y="2037"/>
                      <a:pt x="1154" y="2036"/>
                      <a:pt x="1153" y="2034"/>
                    </a:cubicBezTo>
                    <a:cubicBezTo>
                      <a:pt x="1152" y="2030"/>
                      <a:pt x="1146" y="2029"/>
                      <a:pt x="1142" y="2030"/>
                    </a:cubicBezTo>
                    <a:cubicBezTo>
                      <a:pt x="1136" y="2033"/>
                      <a:pt x="1131" y="2040"/>
                      <a:pt x="1128" y="2046"/>
                    </a:cubicBezTo>
                    <a:cubicBezTo>
                      <a:pt x="1120" y="2061"/>
                      <a:pt x="1121" y="2077"/>
                      <a:pt x="1127" y="2090"/>
                    </a:cubicBezTo>
                    <a:cubicBezTo>
                      <a:pt x="1130" y="2094"/>
                      <a:pt x="1133" y="2099"/>
                      <a:pt x="1134" y="2104"/>
                    </a:cubicBezTo>
                    <a:close/>
                    <a:moveTo>
                      <a:pt x="1146" y="2120"/>
                    </a:moveTo>
                    <a:cubicBezTo>
                      <a:pt x="1141" y="2111"/>
                      <a:pt x="1154" y="2100"/>
                      <a:pt x="1163" y="2096"/>
                    </a:cubicBezTo>
                    <a:cubicBezTo>
                      <a:pt x="1174" y="2092"/>
                      <a:pt x="1188" y="2090"/>
                      <a:pt x="1193" y="2078"/>
                    </a:cubicBezTo>
                    <a:cubicBezTo>
                      <a:pt x="1196" y="2072"/>
                      <a:pt x="1196" y="2064"/>
                      <a:pt x="1191" y="2059"/>
                    </a:cubicBezTo>
                    <a:cubicBezTo>
                      <a:pt x="1188" y="2056"/>
                      <a:pt x="1184" y="2054"/>
                      <a:pt x="1180" y="2057"/>
                    </a:cubicBezTo>
                    <a:cubicBezTo>
                      <a:pt x="1183" y="2057"/>
                      <a:pt x="1188" y="2061"/>
                      <a:pt x="1188" y="2066"/>
                    </a:cubicBezTo>
                    <a:cubicBezTo>
                      <a:pt x="1187" y="2070"/>
                      <a:pt x="1183" y="2074"/>
                      <a:pt x="1178" y="2076"/>
                    </a:cubicBezTo>
                    <a:cubicBezTo>
                      <a:pt x="1168" y="2078"/>
                      <a:pt x="1158" y="2079"/>
                      <a:pt x="1150" y="2085"/>
                    </a:cubicBezTo>
                    <a:cubicBezTo>
                      <a:pt x="1140" y="2093"/>
                      <a:pt x="1136" y="2108"/>
                      <a:pt x="1146" y="2120"/>
                    </a:cubicBezTo>
                    <a:close/>
                    <a:moveTo>
                      <a:pt x="1175" y="2158"/>
                    </a:moveTo>
                    <a:cubicBezTo>
                      <a:pt x="1184" y="2152"/>
                      <a:pt x="1191" y="2136"/>
                      <a:pt x="1189" y="2125"/>
                    </a:cubicBezTo>
                    <a:cubicBezTo>
                      <a:pt x="1187" y="2114"/>
                      <a:pt x="1176" y="2113"/>
                      <a:pt x="1176" y="2125"/>
                    </a:cubicBezTo>
                    <a:cubicBezTo>
                      <a:pt x="1176" y="2135"/>
                      <a:pt x="1181" y="2150"/>
                      <a:pt x="1175" y="2158"/>
                    </a:cubicBezTo>
                    <a:close/>
                    <a:moveTo>
                      <a:pt x="1115" y="2354"/>
                    </a:moveTo>
                    <a:cubicBezTo>
                      <a:pt x="1105" y="2384"/>
                      <a:pt x="1129" y="2429"/>
                      <a:pt x="1159" y="2421"/>
                    </a:cubicBezTo>
                    <a:cubicBezTo>
                      <a:pt x="1160" y="2427"/>
                      <a:pt x="1153" y="2434"/>
                      <a:pt x="1143" y="2434"/>
                    </a:cubicBezTo>
                    <a:cubicBezTo>
                      <a:pt x="1134" y="2434"/>
                      <a:pt x="1124" y="2424"/>
                      <a:pt x="1123" y="2411"/>
                    </a:cubicBezTo>
                    <a:cubicBezTo>
                      <a:pt x="1110" y="2413"/>
                      <a:pt x="1097" y="2380"/>
                      <a:pt x="1115" y="2354"/>
                    </a:cubicBezTo>
                    <a:close/>
                    <a:moveTo>
                      <a:pt x="976" y="2353"/>
                    </a:moveTo>
                    <a:cubicBezTo>
                      <a:pt x="976" y="2350"/>
                      <a:pt x="978" y="2348"/>
                      <a:pt x="981" y="2348"/>
                    </a:cubicBezTo>
                    <a:cubicBezTo>
                      <a:pt x="984" y="2347"/>
                      <a:pt x="986" y="2350"/>
                      <a:pt x="986" y="2352"/>
                    </a:cubicBezTo>
                    <a:cubicBezTo>
                      <a:pt x="986" y="2355"/>
                      <a:pt x="984" y="2357"/>
                      <a:pt x="982" y="2358"/>
                    </a:cubicBezTo>
                    <a:cubicBezTo>
                      <a:pt x="979" y="2358"/>
                      <a:pt x="976" y="2356"/>
                      <a:pt x="976" y="2353"/>
                    </a:cubicBezTo>
                    <a:close/>
                    <a:moveTo>
                      <a:pt x="974" y="2343"/>
                    </a:moveTo>
                    <a:cubicBezTo>
                      <a:pt x="973" y="2341"/>
                      <a:pt x="975" y="2339"/>
                      <a:pt x="977" y="2339"/>
                    </a:cubicBezTo>
                    <a:cubicBezTo>
                      <a:pt x="979" y="2339"/>
                      <a:pt x="981" y="2341"/>
                      <a:pt x="981" y="2343"/>
                    </a:cubicBezTo>
                    <a:cubicBezTo>
                      <a:pt x="981" y="2345"/>
                      <a:pt x="980" y="2347"/>
                      <a:pt x="978" y="2347"/>
                    </a:cubicBezTo>
                    <a:cubicBezTo>
                      <a:pt x="975" y="2347"/>
                      <a:pt x="974" y="2346"/>
                      <a:pt x="974" y="2343"/>
                    </a:cubicBezTo>
                    <a:close/>
                    <a:moveTo>
                      <a:pt x="985" y="2362"/>
                    </a:moveTo>
                    <a:cubicBezTo>
                      <a:pt x="985" y="2357"/>
                      <a:pt x="988" y="2354"/>
                      <a:pt x="992" y="2354"/>
                    </a:cubicBezTo>
                    <a:cubicBezTo>
                      <a:pt x="997" y="2353"/>
                      <a:pt x="1000" y="2357"/>
                      <a:pt x="1000" y="2361"/>
                    </a:cubicBezTo>
                    <a:cubicBezTo>
                      <a:pt x="1001" y="2365"/>
                      <a:pt x="997" y="2369"/>
                      <a:pt x="993" y="2369"/>
                    </a:cubicBezTo>
                    <a:cubicBezTo>
                      <a:pt x="989" y="2369"/>
                      <a:pt x="985" y="2366"/>
                      <a:pt x="985" y="2362"/>
                    </a:cubicBezTo>
                    <a:close/>
                    <a:moveTo>
                      <a:pt x="1105" y="2249"/>
                    </a:moveTo>
                    <a:cubicBezTo>
                      <a:pt x="1116" y="2252"/>
                      <a:pt x="1127" y="2263"/>
                      <a:pt x="1132" y="2278"/>
                    </a:cubicBezTo>
                    <a:cubicBezTo>
                      <a:pt x="1135" y="2289"/>
                      <a:pt x="1134" y="2301"/>
                      <a:pt x="1130" y="2311"/>
                    </a:cubicBezTo>
                    <a:cubicBezTo>
                      <a:pt x="1128" y="2316"/>
                      <a:pt x="1124" y="2320"/>
                      <a:pt x="1120" y="2323"/>
                    </a:cubicBezTo>
                    <a:cubicBezTo>
                      <a:pt x="1112" y="2328"/>
                      <a:pt x="1103" y="2328"/>
                      <a:pt x="1098" y="2324"/>
                    </a:cubicBezTo>
                    <a:cubicBezTo>
                      <a:pt x="1092" y="2320"/>
                      <a:pt x="1092" y="2311"/>
                      <a:pt x="1097" y="2308"/>
                    </a:cubicBezTo>
                    <a:cubicBezTo>
                      <a:pt x="1099" y="2318"/>
                      <a:pt x="1111" y="2319"/>
                      <a:pt x="1118" y="2312"/>
                    </a:cubicBezTo>
                    <a:cubicBezTo>
                      <a:pt x="1126" y="2305"/>
                      <a:pt x="1129" y="2289"/>
                      <a:pt x="1126" y="2279"/>
                    </a:cubicBezTo>
                    <a:cubicBezTo>
                      <a:pt x="1122" y="2260"/>
                      <a:pt x="1111" y="2253"/>
                      <a:pt x="1105" y="2249"/>
                    </a:cubicBezTo>
                    <a:close/>
                    <a:moveTo>
                      <a:pt x="1123" y="2329"/>
                    </a:moveTo>
                    <a:cubicBezTo>
                      <a:pt x="1104" y="2358"/>
                      <a:pt x="1065" y="2368"/>
                      <a:pt x="1044" y="2355"/>
                    </a:cubicBezTo>
                    <a:cubicBezTo>
                      <a:pt x="1021" y="2340"/>
                      <a:pt x="1034" y="2321"/>
                      <a:pt x="1054" y="2333"/>
                    </a:cubicBezTo>
                    <a:cubicBezTo>
                      <a:pt x="1065" y="2340"/>
                      <a:pt x="1100" y="2354"/>
                      <a:pt x="1123" y="2329"/>
                    </a:cubicBezTo>
                    <a:close/>
                    <a:moveTo>
                      <a:pt x="1256" y="1959"/>
                    </a:moveTo>
                    <a:cubicBezTo>
                      <a:pt x="1252" y="1984"/>
                      <a:pt x="1266" y="2000"/>
                      <a:pt x="1268" y="2012"/>
                    </a:cubicBezTo>
                    <a:cubicBezTo>
                      <a:pt x="1270" y="2025"/>
                      <a:pt x="1255" y="2028"/>
                      <a:pt x="1250" y="2014"/>
                    </a:cubicBezTo>
                    <a:cubicBezTo>
                      <a:pt x="1243" y="2000"/>
                      <a:pt x="1247" y="1977"/>
                      <a:pt x="1256" y="1959"/>
                    </a:cubicBezTo>
                    <a:close/>
                    <a:moveTo>
                      <a:pt x="1221" y="2038"/>
                    </a:moveTo>
                    <a:cubicBezTo>
                      <a:pt x="1220" y="2035"/>
                      <a:pt x="1220" y="2033"/>
                      <a:pt x="1221" y="2031"/>
                    </a:cubicBezTo>
                    <a:cubicBezTo>
                      <a:pt x="1223" y="2029"/>
                      <a:pt x="1225" y="2027"/>
                      <a:pt x="1229" y="2027"/>
                    </a:cubicBezTo>
                    <a:cubicBezTo>
                      <a:pt x="1233" y="2027"/>
                      <a:pt x="1236" y="2031"/>
                      <a:pt x="1236" y="2034"/>
                    </a:cubicBezTo>
                    <a:cubicBezTo>
                      <a:pt x="1236" y="2040"/>
                      <a:pt x="1232" y="2040"/>
                      <a:pt x="1229" y="2043"/>
                    </a:cubicBezTo>
                    <a:cubicBezTo>
                      <a:pt x="1227" y="2046"/>
                      <a:pt x="1228" y="2052"/>
                      <a:pt x="1231" y="2056"/>
                    </a:cubicBezTo>
                    <a:cubicBezTo>
                      <a:pt x="1235" y="2060"/>
                      <a:pt x="1241" y="2062"/>
                      <a:pt x="1247" y="2060"/>
                    </a:cubicBezTo>
                    <a:cubicBezTo>
                      <a:pt x="1250" y="2058"/>
                      <a:pt x="1253" y="2055"/>
                      <a:pt x="1251" y="2051"/>
                    </a:cubicBezTo>
                    <a:cubicBezTo>
                      <a:pt x="1249" y="2055"/>
                      <a:pt x="1244" y="2055"/>
                      <a:pt x="1242" y="2050"/>
                    </a:cubicBezTo>
                    <a:cubicBezTo>
                      <a:pt x="1241" y="2048"/>
                      <a:pt x="1242" y="2042"/>
                      <a:pt x="1243" y="2036"/>
                    </a:cubicBezTo>
                    <a:cubicBezTo>
                      <a:pt x="1244" y="2030"/>
                      <a:pt x="1243" y="2025"/>
                      <a:pt x="1241" y="2020"/>
                    </a:cubicBezTo>
                    <a:cubicBezTo>
                      <a:pt x="1236" y="2012"/>
                      <a:pt x="1223" y="2010"/>
                      <a:pt x="1216" y="2016"/>
                    </a:cubicBezTo>
                    <a:cubicBezTo>
                      <a:pt x="1212" y="2020"/>
                      <a:pt x="1211" y="2025"/>
                      <a:pt x="1210" y="2030"/>
                    </a:cubicBezTo>
                    <a:cubicBezTo>
                      <a:pt x="1210" y="2035"/>
                      <a:pt x="1212" y="2049"/>
                      <a:pt x="1207" y="2054"/>
                    </a:cubicBezTo>
                    <a:cubicBezTo>
                      <a:pt x="1204" y="2058"/>
                      <a:pt x="1200" y="2058"/>
                      <a:pt x="1198" y="2055"/>
                    </a:cubicBezTo>
                    <a:cubicBezTo>
                      <a:pt x="1196" y="2058"/>
                      <a:pt x="1199" y="2063"/>
                      <a:pt x="1203" y="2065"/>
                    </a:cubicBezTo>
                    <a:cubicBezTo>
                      <a:pt x="1211" y="2067"/>
                      <a:pt x="1222" y="2061"/>
                      <a:pt x="1224" y="2051"/>
                    </a:cubicBezTo>
                    <a:cubicBezTo>
                      <a:pt x="1225" y="2047"/>
                      <a:pt x="1223" y="2043"/>
                      <a:pt x="1221" y="2038"/>
                    </a:cubicBezTo>
                    <a:close/>
                    <a:moveTo>
                      <a:pt x="1227" y="2053"/>
                    </a:moveTo>
                    <a:cubicBezTo>
                      <a:pt x="1231" y="2064"/>
                      <a:pt x="1226" y="2081"/>
                      <a:pt x="1218" y="2089"/>
                    </a:cubicBezTo>
                    <a:cubicBezTo>
                      <a:pt x="1209" y="2097"/>
                      <a:pt x="1199" y="2092"/>
                      <a:pt x="1207" y="2081"/>
                    </a:cubicBezTo>
                    <a:cubicBezTo>
                      <a:pt x="1213" y="2073"/>
                      <a:pt x="1227" y="2064"/>
                      <a:pt x="1227" y="2053"/>
                    </a:cubicBezTo>
                    <a:close/>
                    <a:moveTo>
                      <a:pt x="1225" y="2010"/>
                    </a:moveTo>
                    <a:cubicBezTo>
                      <a:pt x="1230" y="2009"/>
                      <a:pt x="1237" y="2012"/>
                      <a:pt x="1239" y="2015"/>
                    </a:cubicBezTo>
                    <a:cubicBezTo>
                      <a:pt x="1245" y="2013"/>
                      <a:pt x="1243" y="2000"/>
                      <a:pt x="1234" y="1999"/>
                    </a:cubicBezTo>
                    <a:cubicBezTo>
                      <a:pt x="1228" y="1999"/>
                      <a:pt x="1223" y="2005"/>
                      <a:pt x="1225" y="2010"/>
                    </a:cubicBezTo>
                    <a:close/>
                    <a:moveTo>
                      <a:pt x="906" y="1875"/>
                    </a:moveTo>
                    <a:cubicBezTo>
                      <a:pt x="907" y="1871"/>
                      <a:pt x="910" y="1869"/>
                      <a:pt x="914" y="1870"/>
                    </a:cubicBezTo>
                    <a:cubicBezTo>
                      <a:pt x="920" y="1871"/>
                      <a:pt x="919" y="1879"/>
                      <a:pt x="915" y="1882"/>
                    </a:cubicBezTo>
                    <a:cubicBezTo>
                      <a:pt x="911" y="1883"/>
                      <a:pt x="908" y="1882"/>
                      <a:pt x="904" y="1886"/>
                    </a:cubicBezTo>
                    <a:cubicBezTo>
                      <a:pt x="907" y="1881"/>
                      <a:pt x="905" y="1879"/>
                      <a:pt x="906" y="1875"/>
                    </a:cubicBezTo>
                    <a:close/>
                    <a:moveTo>
                      <a:pt x="999" y="1601"/>
                    </a:moveTo>
                    <a:cubicBezTo>
                      <a:pt x="1025" y="1604"/>
                      <a:pt x="1039" y="1621"/>
                      <a:pt x="1044" y="1639"/>
                    </a:cubicBezTo>
                    <a:cubicBezTo>
                      <a:pt x="1048" y="1655"/>
                      <a:pt x="1040" y="1666"/>
                      <a:pt x="1042" y="1677"/>
                    </a:cubicBezTo>
                    <a:cubicBezTo>
                      <a:pt x="1043" y="1680"/>
                      <a:pt x="1045" y="1684"/>
                      <a:pt x="1050" y="1686"/>
                    </a:cubicBezTo>
                    <a:cubicBezTo>
                      <a:pt x="1039" y="1690"/>
                      <a:pt x="1028" y="1682"/>
                      <a:pt x="1026" y="1671"/>
                    </a:cubicBezTo>
                    <a:cubicBezTo>
                      <a:pt x="1024" y="1657"/>
                      <a:pt x="1031" y="1648"/>
                      <a:pt x="1027" y="1633"/>
                    </a:cubicBezTo>
                    <a:cubicBezTo>
                      <a:pt x="1022" y="1618"/>
                      <a:pt x="1012" y="1606"/>
                      <a:pt x="999" y="1601"/>
                    </a:cubicBezTo>
                    <a:close/>
                    <a:moveTo>
                      <a:pt x="950" y="1570"/>
                    </a:moveTo>
                    <a:cubicBezTo>
                      <a:pt x="975" y="1570"/>
                      <a:pt x="989" y="1590"/>
                      <a:pt x="999" y="1597"/>
                    </a:cubicBezTo>
                    <a:cubicBezTo>
                      <a:pt x="1012" y="1606"/>
                      <a:pt x="1021" y="1596"/>
                      <a:pt x="1009" y="1583"/>
                    </a:cubicBezTo>
                    <a:cubicBezTo>
                      <a:pt x="997" y="1569"/>
                      <a:pt x="970" y="1562"/>
                      <a:pt x="950" y="1570"/>
                    </a:cubicBezTo>
                    <a:close/>
                    <a:moveTo>
                      <a:pt x="581" y="2087"/>
                    </a:moveTo>
                    <a:cubicBezTo>
                      <a:pt x="558" y="2087"/>
                      <a:pt x="539" y="2105"/>
                      <a:pt x="534" y="2123"/>
                    </a:cubicBezTo>
                    <a:cubicBezTo>
                      <a:pt x="531" y="2138"/>
                      <a:pt x="543" y="2146"/>
                      <a:pt x="548" y="2128"/>
                    </a:cubicBezTo>
                    <a:cubicBezTo>
                      <a:pt x="552" y="2113"/>
                      <a:pt x="557" y="2094"/>
                      <a:pt x="581" y="2087"/>
                    </a:cubicBezTo>
                    <a:close/>
                    <a:moveTo>
                      <a:pt x="621" y="2384"/>
                    </a:moveTo>
                    <a:cubicBezTo>
                      <a:pt x="603" y="2384"/>
                      <a:pt x="579" y="2370"/>
                      <a:pt x="571" y="2354"/>
                    </a:cubicBezTo>
                    <a:cubicBezTo>
                      <a:pt x="562" y="2338"/>
                      <a:pt x="574" y="2328"/>
                      <a:pt x="587" y="2344"/>
                    </a:cubicBezTo>
                    <a:cubicBezTo>
                      <a:pt x="597" y="2356"/>
                      <a:pt x="601" y="2377"/>
                      <a:pt x="621" y="2384"/>
                    </a:cubicBezTo>
                    <a:close/>
                    <a:moveTo>
                      <a:pt x="532" y="2106"/>
                    </a:moveTo>
                    <a:cubicBezTo>
                      <a:pt x="513" y="2120"/>
                      <a:pt x="514" y="2141"/>
                      <a:pt x="519" y="2159"/>
                    </a:cubicBezTo>
                    <a:cubicBezTo>
                      <a:pt x="523" y="2169"/>
                      <a:pt x="531" y="2181"/>
                      <a:pt x="528" y="2191"/>
                    </a:cubicBezTo>
                    <a:cubicBezTo>
                      <a:pt x="544" y="2188"/>
                      <a:pt x="530" y="2158"/>
                      <a:pt x="527" y="2148"/>
                    </a:cubicBezTo>
                    <a:cubicBezTo>
                      <a:pt x="522" y="2132"/>
                      <a:pt x="523" y="2117"/>
                      <a:pt x="532" y="2106"/>
                    </a:cubicBezTo>
                    <a:close/>
                    <a:moveTo>
                      <a:pt x="595" y="2247"/>
                    </a:moveTo>
                    <a:cubicBezTo>
                      <a:pt x="601" y="2222"/>
                      <a:pt x="619" y="2195"/>
                      <a:pt x="636" y="2190"/>
                    </a:cubicBezTo>
                    <a:cubicBezTo>
                      <a:pt x="653" y="2185"/>
                      <a:pt x="663" y="2199"/>
                      <a:pt x="645" y="2209"/>
                    </a:cubicBezTo>
                    <a:cubicBezTo>
                      <a:pt x="632" y="2216"/>
                      <a:pt x="607" y="2225"/>
                      <a:pt x="595" y="2247"/>
                    </a:cubicBezTo>
                    <a:close/>
                    <a:moveTo>
                      <a:pt x="517" y="2375"/>
                    </a:moveTo>
                    <a:cubicBezTo>
                      <a:pt x="513" y="2376"/>
                      <a:pt x="509" y="2375"/>
                      <a:pt x="508" y="2371"/>
                    </a:cubicBezTo>
                    <a:cubicBezTo>
                      <a:pt x="505" y="2365"/>
                      <a:pt x="513" y="2360"/>
                      <a:pt x="518" y="2363"/>
                    </a:cubicBezTo>
                    <a:cubicBezTo>
                      <a:pt x="522" y="2365"/>
                      <a:pt x="522" y="2369"/>
                      <a:pt x="528" y="2369"/>
                    </a:cubicBezTo>
                    <a:cubicBezTo>
                      <a:pt x="522" y="2370"/>
                      <a:pt x="522" y="2373"/>
                      <a:pt x="517" y="2375"/>
                    </a:cubicBezTo>
                    <a:close/>
                    <a:moveTo>
                      <a:pt x="518" y="2376"/>
                    </a:moveTo>
                    <a:cubicBezTo>
                      <a:pt x="516" y="2377"/>
                      <a:pt x="513" y="2378"/>
                      <a:pt x="511" y="2377"/>
                    </a:cubicBezTo>
                    <a:cubicBezTo>
                      <a:pt x="508" y="2375"/>
                      <a:pt x="506" y="2372"/>
                      <a:pt x="506" y="2368"/>
                    </a:cubicBezTo>
                    <a:cubicBezTo>
                      <a:pt x="506" y="2364"/>
                      <a:pt x="509" y="2361"/>
                      <a:pt x="513" y="2360"/>
                    </a:cubicBezTo>
                    <a:cubicBezTo>
                      <a:pt x="519" y="2359"/>
                      <a:pt x="521" y="2364"/>
                      <a:pt x="524" y="2367"/>
                    </a:cubicBezTo>
                    <a:cubicBezTo>
                      <a:pt x="528" y="2369"/>
                      <a:pt x="533" y="2368"/>
                      <a:pt x="538" y="2364"/>
                    </a:cubicBezTo>
                    <a:cubicBezTo>
                      <a:pt x="542" y="2359"/>
                      <a:pt x="544" y="2352"/>
                      <a:pt x="541" y="2346"/>
                    </a:cubicBezTo>
                    <a:cubicBezTo>
                      <a:pt x="539" y="2342"/>
                      <a:pt x="535" y="2340"/>
                      <a:pt x="531" y="2342"/>
                    </a:cubicBezTo>
                    <a:cubicBezTo>
                      <a:pt x="535" y="2344"/>
                      <a:pt x="536" y="2349"/>
                      <a:pt x="531" y="2352"/>
                    </a:cubicBezTo>
                    <a:cubicBezTo>
                      <a:pt x="528" y="2353"/>
                      <a:pt x="522" y="2352"/>
                      <a:pt x="515" y="2352"/>
                    </a:cubicBezTo>
                    <a:cubicBezTo>
                      <a:pt x="508" y="2352"/>
                      <a:pt x="502" y="2353"/>
                      <a:pt x="498" y="2356"/>
                    </a:cubicBezTo>
                    <a:cubicBezTo>
                      <a:pt x="488" y="2362"/>
                      <a:pt x="487" y="2376"/>
                      <a:pt x="495" y="2384"/>
                    </a:cubicBezTo>
                    <a:cubicBezTo>
                      <a:pt x="499" y="2388"/>
                      <a:pt x="505" y="2389"/>
                      <a:pt x="510" y="2389"/>
                    </a:cubicBezTo>
                    <a:cubicBezTo>
                      <a:pt x="517" y="2389"/>
                      <a:pt x="532" y="2386"/>
                      <a:pt x="538" y="2390"/>
                    </a:cubicBezTo>
                    <a:cubicBezTo>
                      <a:pt x="543" y="2393"/>
                      <a:pt x="542" y="2398"/>
                      <a:pt x="539" y="2401"/>
                    </a:cubicBezTo>
                    <a:cubicBezTo>
                      <a:pt x="543" y="2403"/>
                      <a:pt x="549" y="2399"/>
                      <a:pt x="550" y="2394"/>
                    </a:cubicBezTo>
                    <a:cubicBezTo>
                      <a:pt x="552" y="2385"/>
                      <a:pt x="545" y="2373"/>
                      <a:pt x="533" y="2372"/>
                    </a:cubicBezTo>
                    <a:cubicBezTo>
                      <a:pt x="528" y="2372"/>
                      <a:pt x="524" y="2374"/>
                      <a:pt x="518" y="2376"/>
                    </a:cubicBezTo>
                    <a:close/>
                    <a:moveTo>
                      <a:pt x="535" y="2368"/>
                    </a:moveTo>
                    <a:cubicBezTo>
                      <a:pt x="547" y="2363"/>
                      <a:pt x="567" y="2367"/>
                      <a:pt x="576" y="2376"/>
                    </a:cubicBezTo>
                    <a:cubicBezTo>
                      <a:pt x="586" y="2385"/>
                      <a:pt x="580" y="2397"/>
                      <a:pt x="568" y="2389"/>
                    </a:cubicBezTo>
                    <a:cubicBezTo>
                      <a:pt x="558" y="2383"/>
                      <a:pt x="547" y="2368"/>
                      <a:pt x="535" y="2368"/>
                    </a:cubicBezTo>
                    <a:close/>
                    <a:moveTo>
                      <a:pt x="471" y="2366"/>
                    </a:moveTo>
                    <a:cubicBezTo>
                      <a:pt x="471" y="2364"/>
                      <a:pt x="471" y="2362"/>
                      <a:pt x="472" y="2362"/>
                    </a:cubicBezTo>
                    <a:cubicBezTo>
                      <a:pt x="462" y="2362"/>
                      <a:pt x="445" y="2356"/>
                      <a:pt x="430" y="2347"/>
                    </a:cubicBezTo>
                    <a:cubicBezTo>
                      <a:pt x="434" y="2348"/>
                      <a:pt x="439" y="2349"/>
                      <a:pt x="444" y="2349"/>
                    </a:cubicBezTo>
                    <a:cubicBezTo>
                      <a:pt x="477" y="2349"/>
                      <a:pt x="482" y="2326"/>
                      <a:pt x="505" y="2313"/>
                    </a:cubicBezTo>
                    <a:cubicBezTo>
                      <a:pt x="514" y="2308"/>
                      <a:pt x="526" y="2309"/>
                      <a:pt x="530" y="2320"/>
                    </a:cubicBezTo>
                    <a:cubicBezTo>
                      <a:pt x="531" y="2326"/>
                      <a:pt x="530" y="2332"/>
                      <a:pt x="526" y="2336"/>
                    </a:cubicBezTo>
                    <a:cubicBezTo>
                      <a:pt x="523" y="2338"/>
                      <a:pt x="520" y="2339"/>
                      <a:pt x="516" y="2339"/>
                    </a:cubicBezTo>
                    <a:cubicBezTo>
                      <a:pt x="514" y="2339"/>
                      <a:pt x="512" y="2338"/>
                      <a:pt x="511" y="2337"/>
                    </a:cubicBezTo>
                    <a:cubicBezTo>
                      <a:pt x="512" y="2338"/>
                      <a:pt x="511" y="2338"/>
                      <a:pt x="513" y="2338"/>
                    </a:cubicBezTo>
                    <a:cubicBezTo>
                      <a:pt x="516" y="2338"/>
                      <a:pt x="522" y="2335"/>
                      <a:pt x="522" y="2331"/>
                    </a:cubicBezTo>
                    <a:cubicBezTo>
                      <a:pt x="522" y="2327"/>
                      <a:pt x="519" y="2323"/>
                      <a:pt x="515" y="2323"/>
                    </a:cubicBezTo>
                    <a:cubicBezTo>
                      <a:pt x="511" y="2322"/>
                      <a:pt x="507" y="2325"/>
                      <a:pt x="506" y="2328"/>
                    </a:cubicBezTo>
                    <a:cubicBezTo>
                      <a:pt x="505" y="2334"/>
                      <a:pt x="510" y="2339"/>
                      <a:pt x="516" y="2340"/>
                    </a:cubicBezTo>
                    <a:cubicBezTo>
                      <a:pt x="520" y="2341"/>
                      <a:pt x="524" y="2340"/>
                      <a:pt x="527" y="2337"/>
                    </a:cubicBezTo>
                    <a:cubicBezTo>
                      <a:pt x="532" y="2333"/>
                      <a:pt x="534" y="2326"/>
                      <a:pt x="532" y="2320"/>
                    </a:cubicBezTo>
                    <a:cubicBezTo>
                      <a:pt x="528" y="2305"/>
                      <a:pt x="515" y="2304"/>
                      <a:pt x="504" y="2310"/>
                    </a:cubicBezTo>
                    <a:cubicBezTo>
                      <a:pt x="480" y="2324"/>
                      <a:pt x="475" y="2347"/>
                      <a:pt x="441" y="2345"/>
                    </a:cubicBezTo>
                    <a:cubicBezTo>
                      <a:pt x="427" y="2344"/>
                      <a:pt x="413" y="2338"/>
                      <a:pt x="406" y="2323"/>
                    </a:cubicBezTo>
                    <a:cubicBezTo>
                      <a:pt x="396" y="2305"/>
                      <a:pt x="399" y="2281"/>
                      <a:pt x="418" y="2270"/>
                    </a:cubicBezTo>
                    <a:cubicBezTo>
                      <a:pt x="398" y="2283"/>
                      <a:pt x="404" y="2315"/>
                      <a:pt x="422" y="2330"/>
                    </a:cubicBezTo>
                    <a:cubicBezTo>
                      <a:pt x="432" y="2338"/>
                      <a:pt x="448" y="2343"/>
                      <a:pt x="462" y="2337"/>
                    </a:cubicBezTo>
                    <a:cubicBezTo>
                      <a:pt x="490" y="2325"/>
                      <a:pt x="476" y="2295"/>
                      <a:pt x="451" y="2306"/>
                    </a:cubicBezTo>
                    <a:cubicBezTo>
                      <a:pt x="437" y="2311"/>
                      <a:pt x="423" y="2308"/>
                      <a:pt x="416" y="2294"/>
                    </a:cubicBezTo>
                    <a:cubicBezTo>
                      <a:pt x="412" y="2286"/>
                      <a:pt x="414" y="2276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8" y="2270"/>
                      <a:pt x="418" y="2270"/>
                      <a:pt x="418" y="2270"/>
                    </a:cubicBezTo>
                    <a:cubicBezTo>
                      <a:pt x="417" y="2270"/>
                      <a:pt x="416" y="2271"/>
                      <a:pt x="416" y="2271"/>
                    </a:cubicBezTo>
                    <a:cubicBezTo>
                      <a:pt x="420" y="2268"/>
                      <a:pt x="425" y="2264"/>
                      <a:pt x="429" y="2259"/>
                    </a:cubicBezTo>
                    <a:cubicBezTo>
                      <a:pt x="438" y="2248"/>
                      <a:pt x="443" y="2238"/>
                      <a:pt x="445" y="2224"/>
                    </a:cubicBezTo>
                    <a:cubicBezTo>
                      <a:pt x="445" y="2224"/>
                      <a:pt x="445" y="2224"/>
                      <a:pt x="445" y="2224"/>
                    </a:cubicBezTo>
                    <a:cubicBezTo>
                      <a:pt x="450" y="2235"/>
                      <a:pt x="450" y="2257"/>
                      <a:pt x="444" y="2267"/>
                    </a:cubicBezTo>
                    <a:cubicBezTo>
                      <a:pt x="445" y="2268"/>
                      <a:pt x="446" y="2268"/>
                      <a:pt x="446" y="2269"/>
                    </a:cubicBezTo>
                    <a:cubicBezTo>
                      <a:pt x="452" y="2260"/>
                      <a:pt x="453" y="2242"/>
                      <a:pt x="450" y="2229"/>
                    </a:cubicBezTo>
                    <a:cubicBezTo>
                      <a:pt x="451" y="2231"/>
                      <a:pt x="452" y="2232"/>
                      <a:pt x="453" y="2233"/>
                    </a:cubicBezTo>
                    <a:cubicBezTo>
                      <a:pt x="453" y="2234"/>
                      <a:pt x="453" y="2234"/>
                      <a:pt x="453" y="2234"/>
                    </a:cubicBezTo>
                    <a:cubicBezTo>
                      <a:pt x="459" y="2241"/>
                      <a:pt x="465" y="2247"/>
                      <a:pt x="471" y="2252"/>
                    </a:cubicBezTo>
                    <a:cubicBezTo>
                      <a:pt x="479" y="2258"/>
                      <a:pt x="491" y="2264"/>
                      <a:pt x="494" y="2273"/>
                    </a:cubicBezTo>
                    <a:cubicBezTo>
                      <a:pt x="496" y="2282"/>
                      <a:pt x="494" y="2290"/>
                      <a:pt x="487" y="2296"/>
                    </a:cubicBezTo>
                    <a:cubicBezTo>
                      <a:pt x="480" y="2301"/>
                      <a:pt x="471" y="2303"/>
                      <a:pt x="464" y="2299"/>
                    </a:cubicBezTo>
                    <a:cubicBezTo>
                      <a:pt x="457" y="2296"/>
                      <a:pt x="454" y="2289"/>
                      <a:pt x="454" y="2283"/>
                    </a:cubicBezTo>
                    <a:cubicBezTo>
                      <a:pt x="455" y="2277"/>
                      <a:pt x="459" y="2272"/>
                      <a:pt x="464" y="2270"/>
                    </a:cubicBezTo>
                    <a:cubicBezTo>
                      <a:pt x="460" y="2272"/>
                      <a:pt x="458" y="2276"/>
                      <a:pt x="459" y="2280"/>
                    </a:cubicBezTo>
                    <a:cubicBezTo>
                      <a:pt x="459" y="2285"/>
                      <a:pt x="464" y="2288"/>
                      <a:pt x="469" y="2288"/>
                    </a:cubicBezTo>
                    <a:cubicBezTo>
                      <a:pt x="474" y="2287"/>
                      <a:pt x="477" y="2282"/>
                      <a:pt x="476" y="2277"/>
                    </a:cubicBezTo>
                    <a:cubicBezTo>
                      <a:pt x="476" y="2273"/>
                      <a:pt x="472" y="2270"/>
                      <a:pt x="467" y="2270"/>
                    </a:cubicBezTo>
                    <a:cubicBezTo>
                      <a:pt x="465" y="2270"/>
                      <a:pt x="462" y="2270"/>
                      <a:pt x="460" y="2272"/>
                    </a:cubicBezTo>
                    <a:cubicBezTo>
                      <a:pt x="457" y="2274"/>
                      <a:pt x="454" y="2278"/>
                      <a:pt x="454" y="2282"/>
                    </a:cubicBezTo>
                    <a:cubicBezTo>
                      <a:pt x="453" y="2289"/>
                      <a:pt x="457" y="2296"/>
                      <a:pt x="464" y="2300"/>
                    </a:cubicBezTo>
                    <a:cubicBezTo>
                      <a:pt x="471" y="2304"/>
                      <a:pt x="481" y="2302"/>
                      <a:pt x="488" y="2297"/>
                    </a:cubicBezTo>
                    <a:cubicBezTo>
                      <a:pt x="495" y="2291"/>
                      <a:pt x="498" y="2282"/>
                      <a:pt x="496" y="2272"/>
                    </a:cubicBezTo>
                    <a:cubicBezTo>
                      <a:pt x="495" y="2270"/>
                      <a:pt x="494" y="2267"/>
                      <a:pt x="493" y="2265"/>
                    </a:cubicBezTo>
                    <a:cubicBezTo>
                      <a:pt x="494" y="2266"/>
                      <a:pt x="495" y="2267"/>
                      <a:pt x="496" y="2267"/>
                    </a:cubicBezTo>
                    <a:cubicBezTo>
                      <a:pt x="516" y="2276"/>
                      <a:pt x="538" y="2276"/>
                      <a:pt x="552" y="2294"/>
                    </a:cubicBezTo>
                    <a:cubicBezTo>
                      <a:pt x="552" y="2293"/>
                      <a:pt x="553" y="2292"/>
                      <a:pt x="554" y="2292"/>
                    </a:cubicBezTo>
                    <a:cubicBezTo>
                      <a:pt x="552" y="2290"/>
                      <a:pt x="550" y="2287"/>
                      <a:pt x="547" y="2285"/>
                    </a:cubicBezTo>
                    <a:cubicBezTo>
                      <a:pt x="544" y="2281"/>
                      <a:pt x="540" y="2279"/>
                      <a:pt x="536" y="2277"/>
                    </a:cubicBezTo>
                    <a:cubicBezTo>
                      <a:pt x="541" y="2277"/>
                      <a:pt x="545" y="2276"/>
                      <a:pt x="550" y="2275"/>
                    </a:cubicBezTo>
                    <a:cubicBezTo>
                      <a:pt x="559" y="2272"/>
                      <a:pt x="566" y="2269"/>
                      <a:pt x="575" y="2263"/>
                    </a:cubicBezTo>
                    <a:cubicBezTo>
                      <a:pt x="577" y="2261"/>
                      <a:pt x="580" y="2259"/>
                      <a:pt x="582" y="2256"/>
                    </a:cubicBezTo>
                    <a:cubicBezTo>
                      <a:pt x="588" y="2250"/>
                      <a:pt x="592" y="2245"/>
                      <a:pt x="595" y="2237"/>
                    </a:cubicBezTo>
                    <a:cubicBezTo>
                      <a:pt x="597" y="2229"/>
                      <a:pt x="598" y="2223"/>
                      <a:pt x="597" y="2214"/>
                    </a:cubicBezTo>
                    <a:cubicBezTo>
                      <a:pt x="596" y="2207"/>
                      <a:pt x="592" y="2200"/>
                      <a:pt x="587" y="2195"/>
                    </a:cubicBezTo>
                    <a:cubicBezTo>
                      <a:pt x="578" y="2185"/>
                      <a:pt x="563" y="2184"/>
                      <a:pt x="552" y="2188"/>
                    </a:cubicBezTo>
                    <a:cubicBezTo>
                      <a:pt x="540" y="2193"/>
                      <a:pt x="530" y="2204"/>
                      <a:pt x="523" y="2216"/>
                    </a:cubicBezTo>
                    <a:cubicBezTo>
                      <a:pt x="548" y="2200"/>
                      <a:pt x="561" y="2219"/>
                      <a:pt x="572" y="2222"/>
                    </a:cubicBezTo>
                    <a:cubicBezTo>
                      <a:pt x="588" y="2226"/>
                      <a:pt x="595" y="2214"/>
                      <a:pt x="592" y="2203"/>
                    </a:cubicBezTo>
                    <a:cubicBezTo>
                      <a:pt x="592" y="2203"/>
                      <a:pt x="592" y="2203"/>
                      <a:pt x="592" y="2203"/>
                    </a:cubicBezTo>
                    <a:cubicBezTo>
                      <a:pt x="594" y="2207"/>
                      <a:pt x="595" y="2210"/>
                      <a:pt x="595" y="2214"/>
                    </a:cubicBezTo>
                    <a:cubicBezTo>
                      <a:pt x="596" y="2223"/>
                      <a:pt x="596" y="2229"/>
                      <a:pt x="593" y="2237"/>
                    </a:cubicBezTo>
                    <a:cubicBezTo>
                      <a:pt x="590" y="2244"/>
                      <a:pt x="586" y="2249"/>
                      <a:pt x="581" y="2255"/>
                    </a:cubicBezTo>
                    <a:cubicBezTo>
                      <a:pt x="572" y="2263"/>
                      <a:pt x="563" y="2268"/>
                      <a:pt x="552" y="2271"/>
                    </a:cubicBezTo>
                    <a:cubicBezTo>
                      <a:pt x="555" y="2270"/>
                      <a:pt x="558" y="2268"/>
                      <a:pt x="561" y="2266"/>
                    </a:cubicBezTo>
                    <a:cubicBezTo>
                      <a:pt x="570" y="2260"/>
                      <a:pt x="576" y="2247"/>
                      <a:pt x="569" y="2237"/>
                    </a:cubicBezTo>
                    <a:cubicBezTo>
                      <a:pt x="566" y="2233"/>
                      <a:pt x="561" y="2231"/>
                      <a:pt x="556" y="2232"/>
                    </a:cubicBezTo>
                    <a:cubicBezTo>
                      <a:pt x="552" y="2232"/>
                      <a:pt x="549" y="2235"/>
                      <a:pt x="547" y="2238"/>
                    </a:cubicBezTo>
                    <a:cubicBezTo>
                      <a:pt x="545" y="2241"/>
                      <a:pt x="545" y="2246"/>
                      <a:pt x="547" y="2250"/>
                    </a:cubicBezTo>
                    <a:cubicBezTo>
                      <a:pt x="549" y="2254"/>
                      <a:pt x="555" y="2257"/>
                      <a:pt x="560" y="2255"/>
                    </a:cubicBezTo>
                    <a:cubicBezTo>
                      <a:pt x="563" y="2254"/>
                      <a:pt x="565" y="2251"/>
                      <a:pt x="564" y="2247"/>
                    </a:cubicBezTo>
                    <a:cubicBezTo>
                      <a:pt x="564" y="2245"/>
                      <a:pt x="562" y="2244"/>
                      <a:pt x="560" y="2244"/>
                    </a:cubicBezTo>
                    <a:cubicBezTo>
                      <a:pt x="561" y="2245"/>
                      <a:pt x="562" y="2246"/>
                      <a:pt x="561" y="2248"/>
                    </a:cubicBezTo>
                    <a:cubicBezTo>
                      <a:pt x="561" y="2251"/>
                      <a:pt x="558" y="2252"/>
                      <a:pt x="555" y="2251"/>
                    </a:cubicBezTo>
                    <a:cubicBezTo>
                      <a:pt x="554" y="2250"/>
                      <a:pt x="553" y="2248"/>
                      <a:pt x="553" y="2246"/>
                    </a:cubicBezTo>
                    <a:cubicBezTo>
                      <a:pt x="552" y="2243"/>
                      <a:pt x="554" y="2240"/>
                      <a:pt x="557" y="2239"/>
                    </a:cubicBezTo>
                    <a:cubicBezTo>
                      <a:pt x="560" y="2238"/>
                      <a:pt x="564" y="2239"/>
                      <a:pt x="565" y="2242"/>
                    </a:cubicBezTo>
                    <a:cubicBezTo>
                      <a:pt x="571" y="2250"/>
                      <a:pt x="564" y="2262"/>
                      <a:pt x="557" y="2267"/>
                    </a:cubicBezTo>
                    <a:cubicBezTo>
                      <a:pt x="533" y="2283"/>
                      <a:pt x="492" y="2265"/>
                      <a:pt x="470" y="2247"/>
                    </a:cubicBezTo>
                    <a:cubicBezTo>
                      <a:pt x="479" y="2251"/>
                      <a:pt x="488" y="2252"/>
                      <a:pt x="498" y="2250"/>
                    </a:cubicBezTo>
                    <a:cubicBezTo>
                      <a:pt x="502" y="2249"/>
                      <a:pt x="507" y="2247"/>
                      <a:pt x="511" y="2242"/>
                    </a:cubicBezTo>
                    <a:cubicBezTo>
                      <a:pt x="507" y="2246"/>
                      <a:pt x="502" y="2247"/>
                      <a:pt x="497" y="2248"/>
                    </a:cubicBezTo>
                    <a:cubicBezTo>
                      <a:pt x="486" y="2250"/>
                      <a:pt x="476" y="2247"/>
                      <a:pt x="466" y="2241"/>
                    </a:cubicBezTo>
                    <a:cubicBezTo>
                      <a:pt x="460" y="2236"/>
                      <a:pt x="455" y="2230"/>
                      <a:pt x="451" y="2224"/>
                    </a:cubicBezTo>
                    <a:cubicBezTo>
                      <a:pt x="445" y="2212"/>
                      <a:pt x="444" y="2200"/>
                      <a:pt x="438" y="2188"/>
                    </a:cubicBezTo>
                    <a:cubicBezTo>
                      <a:pt x="438" y="2187"/>
                      <a:pt x="438" y="2187"/>
                      <a:pt x="438" y="2187"/>
                    </a:cubicBezTo>
                    <a:cubicBezTo>
                      <a:pt x="435" y="2180"/>
                      <a:pt x="431" y="2174"/>
                      <a:pt x="426" y="2168"/>
                    </a:cubicBezTo>
                    <a:cubicBezTo>
                      <a:pt x="425" y="2166"/>
                      <a:pt x="413" y="2152"/>
                      <a:pt x="411" y="2153"/>
                    </a:cubicBezTo>
                    <a:cubicBezTo>
                      <a:pt x="411" y="2155"/>
                      <a:pt x="418" y="2164"/>
                      <a:pt x="419" y="2165"/>
                    </a:cubicBezTo>
                    <a:cubicBezTo>
                      <a:pt x="425" y="2173"/>
                      <a:pt x="430" y="2180"/>
                      <a:pt x="434" y="2189"/>
                    </a:cubicBezTo>
                    <a:cubicBezTo>
                      <a:pt x="434" y="2190"/>
                      <a:pt x="434" y="2190"/>
                      <a:pt x="434" y="2190"/>
                    </a:cubicBezTo>
                    <a:cubicBezTo>
                      <a:pt x="439" y="2201"/>
                      <a:pt x="442" y="2211"/>
                      <a:pt x="441" y="2224"/>
                    </a:cubicBezTo>
                    <a:cubicBezTo>
                      <a:pt x="439" y="2239"/>
                      <a:pt x="432" y="2254"/>
                      <a:pt x="419" y="2262"/>
                    </a:cubicBezTo>
                    <a:cubicBezTo>
                      <a:pt x="411" y="2266"/>
                      <a:pt x="398" y="2267"/>
                      <a:pt x="393" y="2259"/>
                    </a:cubicBezTo>
                    <a:cubicBezTo>
                      <a:pt x="391" y="2256"/>
                      <a:pt x="391" y="2252"/>
                      <a:pt x="394" y="2250"/>
                    </a:cubicBezTo>
                    <a:cubicBezTo>
                      <a:pt x="396" y="2247"/>
                      <a:pt x="399" y="2247"/>
                      <a:pt x="401" y="2248"/>
                    </a:cubicBezTo>
                    <a:cubicBezTo>
                      <a:pt x="404" y="2250"/>
                      <a:pt x="404" y="2252"/>
                      <a:pt x="405" y="2253"/>
                    </a:cubicBezTo>
                    <a:cubicBezTo>
                      <a:pt x="405" y="2256"/>
                      <a:pt x="402" y="2258"/>
                      <a:pt x="399" y="2257"/>
                    </a:cubicBezTo>
                    <a:cubicBezTo>
                      <a:pt x="398" y="2257"/>
                      <a:pt x="397" y="2256"/>
                      <a:pt x="397" y="2254"/>
                    </a:cubicBezTo>
                    <a:cubicBezTo>
                      <a:pt x="395" y="2256"/>
                      <a:pt x="396" y="2258"/>
                      <a:pt x="398" y="2259"/>
                    </a:cubicBezTo>
                    <a:cubicBezTo>
                      <a:pt x="401" y="2261"/>
                      <a:pt x="404" y="2261"/>
                      <a:pt x="407" y="2259"/>
                    </a:cubicBezTo>
                    <a:cubicBezTo>
                      <a:pt x="411" y="2255"/>
                      <a:pt x="411" y="2249"/>
                      <a:pt x="407" y="2245"/>
                    </a:cubicBezTo>
                    <a:cubicBezTo>
                      <a:pt x="405" y="2242"/>
                      <a:pt x="401" y="2240"/>
                      <a:pt x="397" y="2240"/>
                    </a:cubicBezTo>
                    <a:cubicBezTo>
                      <a:pt x="393" y="2240"/>
                      <a:pt x="390" y="2242"/>
                      <a:pt x="387" y="2245"/>
                    </a:cubicBezTo>
                    <a:cubicBezTo>
                      <a:pt x="384" y="2250"/>
                      <a:pt x="384" y="2255"/>
                      <a:pt x="387" y="2260"/>
                    </a:cubicBezTo>
                    <a:cubicBezTo>
                      <a:pt x="393" y="2270"/>
                      <a:pt x="407" y="2271"/>
                      <a:pt x="416" y="2265"/>
                    </a:cubicBezTo>
                    <a:cubicBezTo>
                      <a:pt x="419" y="2263"/>
                      <a:pt x="422" y="2261"/>
                      <a:pt x="425" y="2259"/>
                    </a:cubicBezTo>
                    <a:cubicBezTo>
                      <a:pt x="417" y="2268"/>
                      <a:pt x="409" y="2273"/>
                      <a:pt x="397" y="2278"/>
                    </a:cubicBezTo>
                    <a:cubicBezTo>
                      <a:pt x="390" y="2280"/>
                      <a:pt x="384" y="2281"/>
                      <a:pt x="376" y="2281"/>
                    </a:cubicBezTo>
                    <a:cubicBezTo>
                      <a:pt x="367" y="2280"/>
                      <a:pt x="362" y="2278"/>
                      <a:pt x="354" y="2274"/>
                    </a:cubicBezTo>
                    <a:cubicBezTo>
                      <a:pt x="351" y="2271"/>
                      <a:pt x="348" y="2269"/>
                      <a:pt x="346" y="2265"/>
                    </a:cubicBezTo>
                    <a:cubicBezTo>
                      <a:pt x="346" y="2265"/>
                      <a:pt x="346" y="2265"/>
                      <a:pt x="346" y="2265"/>
                    </a:cubicBezTo>
                    <a:cubicBezTo>
                      <a:pt x="354" y="2273"/>
                      <a:pt x="368" y="2272"/>
                      <a:pt x="371" y="2256"/>
                    </a:cubicBezTo>
                    <a:cubicBezTo>
                      <a:pt x="374" y="2244"/>
                      <a:pt x="362" y="2224"/>
                      <a:pt x="387" y="2209"/>
                    </a:cubicBezTo>
                    <a:cubicBezTo>
                      <a:pt x="373" y="2210"/>
                      <a:pt x="359" y="2214"/>
                      <a:pt x="350" y="2222"/>
                    </a:cubicBezTo>
                    <a:cubicBezTo>
                      <a:pt x="341" y="2231"/>
                      <a:pt x="336" y="2245"/>
                      <a:pt x="340" y="2257"/>
                    </a:cubicBezTo>
                    <a:cubicBezTo>
                      <a:pt x="343" y="2264"/>
                      <a:pt x="348" y="2270"/>
                      <a:pt x="354" y="2275"/>
                    </a:cubicBezTo>
                    <a:cubicBezTo>
                      <a:pt x="361" y="2279"/>
                      <a:pt x="367" y="2282"/>
                      <a:pt x="376" y="2283"/>
                    </a:cubicBezTo>
                    <a:cubicBezTo>
                      <a:pt x="384" y="2283"/>
                      <a:pt x="390" y="2283"/>
                      <a:pt x="398" y="2280"/>
                    </a:cubicBezTo>
                    <a:cubicBezTo>
                      <a:pt x="401" y="2279"/>
                      <a:pt x="404" y="2278"/>
                      <a:pt x="408" y="2276"/>
                    </a:cubicBezTo>
                    <a:cubicBezTo>
                      <a:pt x="409" y="2275"/>
                      <a:pt x="411" y="2274"/>
                      <a:pt x="412" y="2273"/>
                    </a:cubicBezTo>
                    <a:cubicBezTo>
                      <a:pt x="395" y="2286"/>
                      <a:pt x="394" y="2309"/>
                      <a:pt x="404" y="2328"/>
                    </a:cubicBezTo>
                    <a:cubicBezTo>
                      <a:pt x="405" y="2329"/>
                      <a:pt x="406" y="2331"/>
                      <a:pt x="407" y="2332"/>
                    </a:cubicBezTo>
                    <a:cubicBezTo>
                      <a:pt x="421" y="2352"/>
                      <a:pt x="446" y="2364"/>
                      <a:pt x="471" y="2366"/>
                    </a:cubicBezTo>
                    <a:close/>
                    <a:moveTo>
                      <a:pt x="488" y="2375"/>
                    </a:moveTo>
                    <a:cubicBezTo>
                      <a:pt x="485" y="2369"/>
                      <a:pt x="488" y="2361"/>
                      <a:pt x="492" y="2358"/>
                    </a:cubicBezTo>
                    <a:cubicBezTo>
                      <a:pt x="488" y="2352"/>
                      <a:pt x="474" y="2355"/>
                      <a:pt x="475" y="2365"/>
                    </a:cubicBezTo>
                    <a:cubicBezTo>
                      <a:pt x="475" y="2372"/>
                      <a:pt x="482" y="2378"/>
                      <a:pt x="488" y="2375"/>
                    </a:cubicBezTo>
                    <a:close/>
                    <a:moveTo>
                      <a:pt x="475" y="2378"/>
                    </a:moveTo>
                    <a:cubicBezTo>
                      <a:pt x="479" y="2387"/>
                      <a:pt x="488" y="2396"/>
                      <a:pt x="497" y="2401"/>
                    </a:cubicBezTo>
                    <a:cubicBezTo>
                      <a:pt x="505" y="2406"/>
                      <a:pt x="516" y="2408"/>
                      <a:pt x="526" y="2408"/>
                    </a:cubicBezTo>
                    <a:cubicBezTo>
                      <a:pt x="544" y="2410"/>
                      <a:pt x="564" y="2406"/>
                      <a:pt x="580" y="2416"/>
                    </a:cubicBezTo>
                    <a:cubicBezTo>
                      <a:pt x="594" y="2424"/>
                      <a:pt x="597" y="2440"/>
                      <a:pt x="593" y="2449"/>
                    </a:cubicBezTo>
                    <a:cubicBezTo>
                      <a:pt x="589" y="2458"/>
                      <a:pt x="578" y="2464"/>
                      <a:pt x="568" y="2462"/>
                    </a:cubicBezTo>
                    <a:cubicBezTo>
                      <a:pt x="561" y="2461"/>
                      <a:pt x="552" y="2454"/>
                      <a:pt x="554" y="2445"/>
                    </a:cubicBezTo>
                    <a:cubicBezTo>
                      <a:pt x="555" y="2441"/>
                      <a:pt x="559" y="2438"/>
                      <a:pt x="562" y="2440"/>
                    </a:cubicBezTo>
                    <a:cubicBezTo>
                      <a:pt x="559" y="2443"/>
                      <a:pt x="561" y="2447"/>
                      <a:pt x="566" y="2449"/>
                    </a:cubicBezTo>
                    <a:cubicBezTo>
                      <a:pt x="569" y="2450"/>
                      <a:pt x="573" y="2449"/>
                      <a:pt x="575" y="2448"/>
                    </a:cubicBezTo>
                    <a:cubicBezTo>
                      <a:pt x="580" y="2445"/>
                      <a:pt x="582" y="2439"/>
                      <a:pt x="580" y="2433"/>
                    </a:cubicBezTo>
                    <a:cubicBezTo>
                      <a:pt x="574" y="2421"/>
                      <a:pt x="553" y="2420"/>
                      <a:pt x="540" y="2421"/>
                    </a:cubicBezTo>
                    <a:cubicBezTo>
                      <a:pt x="521" y="2422"/>
                      <a:pt x="503" y="2417"/>
                      <a:pt x="488" y="2405"/>
                    </a:cubicBezTo>
                    <a:cubicBezTo>
                      <a:pt x="480" y="2398"/>
                      <a:pt x="474" y="2388"/>
                      <a:pt x="475" y="2378"/>
                    </a:cubicBezTo>
                    <a:close/>
                    <a:moveTo>
                      <a:pt x="353" y="2214"/>
                    </a:moveTo>
                    <a:cubicBezTo>
                      <a:pt x="341" y="2222"/>
                      <a:pt x="332" y="2212"/>
                      <a:pt x="324" y="2205"/>
                    </a:cubicBezTo>
                    <a:cubicBezTo>
                      <a:pt x="316" y="2198"/>
                      <a:pt x="305" y="2195"/>
                      <a:pt x="297" y="2204"/>
                    </a:cubicBezTo>
                    <a:cubicBezTo>
                      <a:pt x="309" y="2210"/>
                      <a:pt x="305" y="2217"/>
                      <a:pt x="314" y="2225"/>
                    </a:cubicBezTo>
                    <a:cubicBezTo>
                      <a:pt x="323" y="2234"/>
                      <a:pt x="341" y="2233"/>
                      <a:pt x="353" y="2214"/>
                    </a:cubicBezTo>
                    <a:close/>
                    <a:moveTo>
                      <a:pt x="297" y="2145"/>
                    </a:moveTo>
                    <a:cubicBezTo>
                      <a:pt x="284" y="2174"/>
                      <a:pt x="251" y="2155"/>
                      <a:pt x="247" y="2137"/>
                    </a:cubicBezTo>
                    <a:cubicBezTo>
                      <a:pt x="256" y="2150"/>
                      <a:pt x="285" y="2155"/>
                      <a:pt x="297" y="2145"/>
                    </a:cubicBezTo>
                    <a:close/>
                    <a:moveTo>
                      <a:pt x="308" y="2130"/>
                    </a:moveTo>
                    <a:cubicBezTo>
                      <a:pt x="321" y="2144"/>
                      <a:pt x="323" y="2167"/>
                      <a:pt x="315" y="2180"/>
                    </a:cubicBezTo>
                    <a:cubicBezTo>
                      <a:pt x="298" y="2210"/>
                      <a:pt x="266" y="2191"/>
                      <a:pt x="288" y="2168"/>
                    </a:cubicBezTo>
                    <a:cubicBezTo>
                      <a:pt x="300" y="2156"/>
                      <a:pt x="307" y="2148"/>
                      <a:pt x="308" y="2130"/>
                    </a:cubicBezTo>
                    <a:close/>
                    <a:moveTo>
                      <a:pt x="199" y="2020"/>
                    </a:moveTo>
                    <a:cubicBezTo>
                      <a:pt x="185" y="2052"/>
                      <a:pt x="203" y="2078"/>
                      <a:pt x="223" y="2096"/>
                    </a:cubicBezTo>
                    <a:cubicBezTo>
                      <a:pt x="235" y="2106"/>
                      <a:pt x="255" y="2113"/>
                      <a:pt x="258" y="2129"/>
                    </a:cubicBezTo>
                    <a:cubicBezTo>
                      <a:pt x="275" y="2112"/>
                      <a:pt x="235" y="2086"/>
                      <a:pt x="224" y="2076"/>
                    </a:cubicBezTo>
                    <a:cubicBezTo>
                      <a:pt x="205" y="2060"/>
                      <a:pt x="195" y="2041"/>
                      <a:pt x="199" y="2020"/>
                    </a:cubicBezTo>
                    <a:close/>
                    <a:moveTo>
                      <a:pt x="805" y="1787"/>
                    </a:moveTo>
                    <a:cubicBezTo>
                      <a:pt x="823" y="1804"/>
                      <a:pt x="857" y="1792"/>
                      <a:pt x="872" y="1793"/>
                    </a:cubicBezTo>
                    <a:cubicBezTo>
                      <a:pt x="894" y="1794"/>
                      <a:pt x="895" y="1815"/>
                      <a:pt x="873" y="1817"/>
                    </a:cubicBezTo>
                    <a:cubicBezTo>
                      <a:pt x="851" y="1820"/>
                      <a:pt x="818" y="1807"/>
                      <a:pt x="805" y="1787"/>
                    </a:cubicBezTo>
                    <a:close/>
                    <a:moveTo>
                      <a:pt x="954" y="1764"/>
                    </a:moveTo>
                    <a:cubicBezTo>
                      <a:pt x="940" y="1735"/>
                      <a:pt x="959" y="1711"/>
                      <a:pt x="960" y="1695"/>
                    </a:cubicBezTo>
                    <a:cubicBezTo>
                      <a:pt x="961" y="1678"/>
                      <a:pt x="945" y="1675"/>
                      <a:pt x="939" y="1692"/>
                    </a:cubicBezTo>
                    <a:cubicBezTo>
                      <a:pt x="932" y="1715"/>
                      <a:pt x="938" y="1745"/>
                      <a:pt x="954" y="1764"/>
                    </a:cubicBezTo>
                    <a:close/>
                    <a:moveTo>
                      <a:pt x="542" y="1990"/>
                    </a:moveTo>
                    <a:cubicBezTo>
                      <a:pt x="560" y="1996"/>
                      <a:pt x="570" y="1986"/>
                      <a:pt x="578" y="1968"/>
                    </a:cubicBezTo>
                    <a:cubicBezTo>
                      <a:pt x="584" y="1953"/>
                      <a:pt x="596" y="1944"/>
                      <a:pt x="607" y="1948"/>
                    </a:cubicBezTo>
                    <a:cubicBezTo>
                      <a:pt x="603" y="1940"/>
                      <a:pt x="590" y="1935"/>
                      <a:pt x="580" y="1941"/>
                    </a:cubicBezTo>
                    <a:cubicBezTo>
                      <a:pt x="567" y="1950"/>
                      <a:pt x="568" y="1967"/>
                      <a:pt x="559" y="1980"/>
                    </a:cubicBezTo>
                    <a:cubicBezTo>
                      <a:pt x="557" y="1984"/>
                      <a:pt x="551" y="1989"/>
                      <a:pt x="542" y="1990"/>
                    </a:cubicBezTo>
                    <a:close/>
                    <a:moveTo>
                      <a:pt x="898" y="1922"/>
                    </a:moveTo>
                    <a:cubicBezTo>
                      <a:pt x="900" y="1923"/>
                      <a:pt x="901" y="1925"/>
                      <a:pt x="900" y="1927"/>
                    </a:cubicBezTo>
                    <a:cubicBezTo>
                      <a:pt x="899" y="1929"/>
                      <a:pt x="896" y="1930"/>
                      <a:pt x="894" y="1929"/>
                    </a:cubicBezTo>
                    <a:cubicBezTo>
                      <a:pt x="893" y="1928"/>
                      <a:pt x="892" y="1926"/>
                      <a:pt x="893" y="1924"/>
                    </a:cubicBezTo>
                    <a:cubicBezTo>
                      <a:pt x="894" y="1922"/>
                      <a:pt x="896" y="1921"/>
                      <a:pt x="898" y="1922"/>
                    </a:cubicBezTo>
                    <a:close/>
                    <a:moveTo>
                      <a:pt x="877" y="1923"/>
                    </a:moveTo>
                    <a:cubicBezTo>
                      <a:pt x="880" y="1925"/>
                      <a:pt x="882" y="1930"/>
                      <a:pt x="880" y="1933"/>
                    </a:cubicBezTo>
                    <a:cubicBezTo>
                      <a:pt x="878" y="1937"/>
                      <a:pt x="874" y="1939"/>
                      <a:pt x="870" y="1937"/>
                    </a:cubicBezTo>
                    <a:cubicBezTo>
                      <a:pt x="866" y="1935"/>
                      <a:pt x="865" y="1930"/>
                      <a:pt x="866" y="1927"/>
                    </a:cubicBezTo>
                    <a:cubicBezTo>
                      <a:pt x="868" y="1923"/>
                      <a:pt x="873" y="1921"/>
                      <a:pt x="877" y="1923"/>
                    </a:cubicBezTo>
                    <a:close/>
                    <a:moveTo>
                      <a:pt x="888" y="1920"/>
                    </a:moveTo>
                    <a:cubicBezTo>
                      <a:pt x="891" y="1921"/>
                      <a:pt x="892" y="1924"/>
                      <a:pt x="891" y="1927"/>
                    </a:cubicBezTo>
                    <a:cubicBezTo>
                      <a:pt x="889" y="1929"/>
                      <a:pt x="886" y="1930"/>
                      <a:pt x="884" y="1929"/>
                    </a:cubicBezTo>
                    <a:cubicBezTo>
                      <a:pt x="882" y="1928"/>
                      <a:pt x="881" y="1925"/>
                      <a:pt x="882" y="1922"/>
                    </a:cubicBezTo>
                    <a:cubicBezTo>
                      <a:pt x="883" y="1920"/>
                      <a:pt x="886" y="1919"/>
                      <a:pt x="888" y="1920"/>
                    </a:cubicBezTo>
                    <a:close/>
                    <a:moveTo>
                      <a:pt x="593" y="1806"/>
                    </a:moveTo>
                    <a:cubicBezTo>
                      <a:pt x="595" y="1810"/>
                      <a:pt x="597" y="1812"/>
                      <a:pt x="599" y="1813"/>
                    </a:cubicBezTo>
                    <a:cubicBezTo>
                      <a:pt x="603" y="1815"/>
                      <a:pt x="607" y="1814"/>
                      <a:pt x="611" y="1811"/>
                    </a:cubicBezTo>
                    <a:cubicBezTo>
                      <a:pt x="615" y="1807"/>
                      <a:pt x="614" y="1801"/>
                      <a:pt x="612" y="1798"/>
                    </a:cubicBezTo>
                    <a:cubicBezTo>
                      <a:pt x="608" y="1791"/>
                      <a:pt x="602" y="1794"/>
                      <a:pt x="597" y="1793"/>
                    </a:cubicBezTo>
                    <a:cubicBezTo>
                      <a:pt x="592" y="1792"/>
                      <a:pt x="588" y="1786"/>
                      <a:pt x="588" y="1779"/>
                    </a:cubicBezTo>
                    <a:cubicBezTo>
                      <a:pt x="589" y="1770"/>
                      <a:pt x="593" y="1763"/>
                      <a:pt x="601" y="1761"/>
                    </a:cubicBezTo>
                    <a:cubicBezTo>
                      <a:pt x="606" y="1760"/>
                      <a:pt x="612" y="1761"/>
                      <a:pt x="613" y="1766"/>
                    </a:cubicBezTo>
                    <a:cubicBezTo>
                      <a:pt x="608" y="1764"/>
                      <a:pt x="602" y="1768"/>
                      <a:pt x="604" y="1775"/>
                    </a:cubicBezTo>
                    <a:cubicBezTo>
                      <a:pt x="606" y="1778"/>
                      <a:pt x="612" y="1783"/>
                      <a:pt x="617" y="1789"/>
                    </a:cubicBezTo>
                    <a:cubicBezTo>
                      <a:pt x="623" y="1795"/>
                      <a:pt x="628" y="1801"/>
                      <a:pt x="629" y="1807"/>
                    </a:cubicBezTo>
                    <a:cubicBezTo>
                      <a:pt x="631" y="1821"/>
                      <a:pt x="620" y="1834"/>
                      <a:pt x="606" y="1833"/>
                    </a:cubicBezTo>
                    <a:cubicBezTo>
                      <a:pt x="599" y="1833"/>
                      <a:pt x="593" y="1829"/>
                      <a:pt x="588" y="1824"/>
                    </a:cubicBezTo>
                    <a:cubicBezTo>
                      <a:pt x="583" y="1819"/>
                      <a:pt x="573" y="1802"/>
                      <a:pt x="564" y="1800"/>
                    </a:cubicBezTo>
                    <a:cubicBezTo>
                      <a:pt x="558" y="1799"/>
                      <a:pt x="554" y="1804"/>
                      <a:pt x="554" y="1808"/>
                    </a:cubicBezTo>
                    <a:cubicBezTo>
                      <a:pt x="549" y="1807"/>
                      <a:pt x="548" y="1798"/>
                      <a:pt x="551" y="1793"/>
                    </a:cubicBezTo>
                    <a:cubicBezTo>
                      <a:pt x="557" y="1783"/>
                      <a:pt x="574" y="1781"/>
                      <a:pt x="585" y="1790"/>
                    </a:cubicBezTo>
                    <a:cubicBezTo>
                      <a:pt x="589" y="1794"/>
                      <a:pt x="591" y="1799"/>
                      <a:pt x="593" y="1806"/>
                    </a:cubicBezTo>
                    <a:close/>
                    <a:moveTo>
                      <a:pt x="567" y="2319"/>
                    </a:moveTo>
                    <a:cubicBezTo>
                      <a:pt x="565" y="2322"/>
                      <a:pt x="562" y="2322"/>
                      <a:pt x="559" y="2321"/>
                    </a:cubicBezTo>
                    <a:cubicBezTo>
                      <a:pt x="557" y="2319"/>
                      <a:pt x="556" y="2316"/>
                      <a:pt x="558" y="2313"/>
                    </a:cubicBezTo>
                    <a:cubicBezTo>
                      <a:pt x="560" y="2311"/>
                      <a:pt x="563" y="2310"/>
                      <a:pt x="566" y="2312"/>
                    </a:cubicBezTo>
                    <a:cubicBezTo>
                      <a:pt x="568" y="2313"/>
                      <a:pt x="569" y="2317"/>
                      <a:pt x="567" y="2319"/>
                    </a:cubicBezTo>
                    <a:close/>
                    <a:moveTo>
                      <a:pt x="563" y="2329"/>
                    </a:moveTo>
                    <a:cubicBezTo>
                      <a:pt x="562" y="2331"/>
                      <a:pt x="559" y="2332"/>
                      <a:pt x="558" y="2330"/>
                    </a:cubicBezTo>
                    <a:cubicBezTo>
                      <a:pt x="556" y="2329"/>
                      <a:pt x="555" y="2326"/>
                      <a:pt x="556" y="2324"/>
                    </a:cubicBezTo>
                    <a:cubicBezTo>
                      <a:pt x="558" y="2323"/>
                      <a:pt x="560" y="2322"/>
                      <a:pt x="562" y="2323"/>
                    </a:cubicBezTo>
                    <a:cubicBezTo>
                      <a:pt x="564" y="2325"/>
                      <a:pt x="565" y="2327"/>
                      <a:pt x="563" y="2329"/>
                    </a:cubicBezTo>
                    <a:close/>
                    <a:moveTo>
                      <a:pt x="565" y="2306"/>
                    </a:moveTo>
                    <a:cubicBezTo>
                      <a:pt x="563" y="2310"/>
                      <a:pt x="557" y="2311"/>
                      <a:pt x="554" y="2308"/>
                    </a:cubicBezTo>
                    <a:cubicBezTo>
                      <a:pt x="550" y="2305"/>
                      <a:pt x="549" y="2300"/>
                      <a:pt x="551" y="2297"/>
                    </a:cubicBezTo>
                    <a:cubicBezTo>
                      <a:pt x="554" y="2293"/>
                      <a:pt x="559" y="2292"/>
                      <a:pt x="563" y="2294"/>
                    </a:cubicBezTo>
                    <a:cubicBezTo>
                      <a:pt x="567" y="2297"/>
                      <a:pt x="568" y="2302"/>
                      <a:pt x="565" y="2306"/>
                    </a:cubicBezTo>
                    <a:close/>
                    <a:moveTo>
                      <a:pt x="644" y="1907"/>
                    </a:moveTo>
                    <a:cubicBezTo>
                      <a:pt x="644" y="1914"/>
                      <a:pt x="643" y="1921"/>
                      <a:pt x="640" y="1927"/>
                    </a:cubicBezTo>
                    <a:cubicBezTo>
                      <a:pt x="636" y="1932"/>
                      <a:pt x="629" y="1936"/>
                      <a:pt x="622" y="1935"/>
                    </a:cubicBezTo>
                    <a:cubicBezTo>
                      <a:pt x="614" y="1933"/>
                      <a:pt x="609" y="1926"/>
                      <a:pt x="607" y="1918"/>
                    </a:cubicBezTo>
                    <a:cubicBezTo>
                      <a:pt x="604" y="1907"/>
                      <a:pt x="609" y="1896"/>
                      <a:pt x="617" y="1889"/>
                    </a:cubicBezTo>
                    <a:cubicBezTo>
                      <a:pt x="623" y="1883"/>
                      <a:pt x="632" y="1879"/>
                      <a:pt x="641" y="1876"/>
                    </a:cubicBezTo>
                    <a:cubicBezTo>
                      <a:pt x="640" y="1876"/>
                      <a:pt x="638" y="1876"/>
                      <a:pt x="637" y="1876"/>
                    </a:cubicBezTo>
                    <a:cubicBezTo>
                      <a:pt x="613" y="1876"/>
                      <a:pt x="591" y="1871"/>
                      <a:pt x="569" y="1863"/>
                    </a:cubicBezTo>
                    <a:cubicBezTo>
                      <a:pt x="544" y="1853"/>
                      <a:pt x="529" y="1841"/>
                      <a:pt x="500" y="1844"/>
                    </a:cubicBezTo>
                    <a:cubicBezTo>
                      <a:pt x="494" y="1845"/>
                      <a:pt x="489" y="1846"/>
                      <a:pt x="483" y="1849"/>
                    </a:cubicBezTo>
                    <a:cubicBezTo>
                      <a:pt x="475" y="1852"/>
                      <a:pt x="469" y="1856"/>
                      <a:pt x="463" y="1862"/>
                    </a:cubicBezTo>
                    <a:cubicBezTo>
                      <a:pt x="457" y="1868"/>
                      <a:pt x="453" y="1873"/>
                      <a:pt x="449" y="1881"/>
                    </a:cubicBezTo>
                    <a:cubicBezTo>
                      <a:pt x="438" y="1910"/>
                      <a:pt x="447" y="1935"/>
                      <a:pt x="471" y="1954"/>
                    </a:cubicBezTo>
                    <a:cubicBezTo>
                      <a:pt x="481" y="1962"/>
                      <a:pt x="493" y="1965"/>
                      <a:pt x="506" y="1961"/>
                    </a:cubicBezTo>
                    <a:cubicBezTo>
                      <a:pt x="516" y="1957"/>
                      <a:pt x="524" y="1950"/>
                      <a:pt x="527" y="1939"/>
                    </a:cubicBezTo>
                    <a:cubicBezTo>
                      <a:pt x="529" y="1930"/>
                      <a:pt x="527" y="1922"/>
                      <a:pt x="523" y="1914"/>
                    </a:cubicBezTo>
                    <a:cubicBezTo>
                      <a:pt x="520" y="1911"/>
                      <a:pt x="518" y="1909"/>
                      <a:pt x="515" y="1907"/>
                    </a:cubicBezTo>
                    <a:cubicBezTo>
                      <a:pt x="516" y="1907"/>
                      <a:pt x="517" y="1908"/>
                      <a:pt x="517" y="1909"/>
                    </a:cubicBezTo>
                    <a:cubicBezTo>
                      <a:pt x="522" y="1916"/>
                      <a:pt x="520" y="1924"/>
                      <a:pt x="513" y="1929"/>
                    </a:cubicBezTo>
                    <a:cubicBezTo>
                      <a:pt x="507" y="1933"/>
                      <a:pt x="498" y="1931"/>
                      <a:pt x="494" y="1924"/>
                    </a:cubicBezTo>
                    <a:cubicBezTo>
                      <a:pt x="489" y="1918"/>
                      <a:pt x="491" y="1909"/>
                      <a:pt x="498" y="1905"/>
                    </a:cubicBezTo>
                    <a:cubicBezTo>
                      <a:pt x="507" y="1899"/>
                      <a:pt x="519" y="1905"/>
                      <a:pt x="524" y="1913"/>
                    </a:cubicBezTo>
                    <a:cubicBezTo>
                      <a:pt x="530" y="1921"/>
                      <a:pt x="532" y="1930"/>
                      <a:pt x="530" y="1939"/>
                    </a:cubicBezTo>
                    <a:cubicBezTo>
                      <a:pt x="528" y="1950"/>
                      <a:pt x="521" y="1958"/>
                      <a:pt x="511" y="1962"/>
                    </a:cubicBezTo>
                    <a:cubicBezTo>
                      <a:pt x="521" y="1959"/>
                      <a:pt x="529" y="1954"/>
                      <a:pt x="535" y="1948"/>
                    </a:cubicBezTo>
                    <a:cubicBezTo>
                      <a:pt x="536" y="1949"/>
                      <a:pt x="538" y="1951"/>
                      <a:pt x="539" y="1951"/>
                    </a:cubicBezTo>
                    <a:cubicBezTo>
                      <a:pt x="528" y="1961"/>
                      <a:pt x="516" y="1966"/>
                      <a:pt x="506" y="1967"/>
                    </a:cubicBezTo>
                    <a:cubicBezTo>
                      <a:pt x="526" y="1966"/>
                      <a:pt x="543" y="1959"/>
                      <a:pt x="555" y="1945"/>
                    </a:cubicBezTo>
                    <a:cubicBezTo>
                      <a:pt x="562" y="1937"/>
                      <a:pt x="567" y="1926"/>
                      <a:pt x="569" y="1913"/>
                    </a:cubicBezTo>
                    <a:cubicBezTo>
                      <a:pt x="571" y="1907"/>
                      <a:pt x="571" y="1900"/>
                      <a:pt x="572" y="1893"/>
                    </a:cubicBezTo>
                    <a:cubicBezTo>
                      <a:pt x="574" y="1886"/>
                      <a:pt x="576" y="1881"/>
                      <a:pt x="581" y="1877"/>
                    </a:cubicBezTo>
                    <a:cubicBezTo>
                      <a:pt x="586" y="1874"/>
                      <a:pt x="591" y="1873"/>
                      <a:pt x="596" y="1876"/>
                    </a:cubicBezTo>
                    <a:cubicBezTo>
                      <a:pt x="600" y="1878"/>
                      <a:pt x="603" y="1882"/>
                      <a:pt x="603" y="1887"/>
                    </a:cubicBezTo>
                    <a:cubicBezTo>
                      <a:pt x="603" y="1890"/>
                      <a:pt x="602" y="1892"/>
                      <a:pt x="599" y="1894"/>
                    </a:cubicBezTo>
                    <a:cubicBezTo>
                      <a:pt x="596" y="1897"/>
                      <a:pt x="591" y="1897"/>
                      <a:pt x="589" y="1893"/>
                    </a:cubicBezTo>
                    <a:cubicBezTo>
                      <a:pt x="587" y="1891"/>
                      <a:pt x="587" y="1888"/>
                      <a:pt x="589" y="1886"/>
                    </a:cubicBezTo>
                    <a:cubicBezTo>
                      <a:pt x="592" y="1884"/>
                      <a:pt x="595" y="1884"/>
                      <a:pt x="597" y="1887"/>
                    </a:cubicBezTo>
                    <a:cubicBezTo>
                      <a:pt x="599" y="1889"/>
                      <a:pt x="599" y="1892"/>
                      <a:pt x="597" y="1894"/>
                    </a:cubicBezTo>
                    <a:cubicBezTo>
                      <a:pt x="597" y="1895"/>
                      <a:pt x="596" y="1895"/>
                      <a:pt x="595" y="1895"/>
                    </a:cubicBezTo>
                    <a:cubicBezTo>
                      <a:pt x="597" y="1895"/>
                      <a:pt x="598" y="1895"/>
                      <a:pt x="599" y="1894"/>
                    </a:cubicBezTo>
                    <a:cubicBezTo>
                      <a:pt x="601" y="1892"/>
                      <a:pt x="602" y="1890"/>
                      <a:pt x="602" y="1887"/>
                    </a:cubicBezTo>
                    <a:cubicBezTo>
                      <a:pt x="602" y="1883"/>
                      <a:pt x="599" y="1879"/>
                      <a:pt x="595" y="1877"/>
                    </a:cubicBezTo>
                    <a:cubicBezTo>
                      <a:pt x="591" y="1875"/>
                      <a:pt x="587" y="1876"/>
                      <a:pt x="583" y="1879"/>
                    </a:cubicBezTo>
                    <a:cubicBezTo>
                      <a:pt x="578" y="1883"/>
                      <a:pt x="576" y="1888"/>
                      <a:pt x="575" y="1893"/>
                    </a:cubicBezTo>
                    <a:cubicBezTo>
                      <a:pt x="574" y="1900"/>
                      <a:pt x="574" y="1906"/>
                      <a:pt x="573" y="1912"/>
                    </a:cubicBezTo>
                    <a:cubicBezTo>
                      <a:pt x="571" y="1926"/>
                      <a:pt x="565" y="1938"/>
                      <a:pt x="556" y="1947"/>
                    </a:cubicBezTo>
                    <a:cubicBezTo>
                      <a:pt x="549" y="1956"/>
                      <a:pt x="539" y="1962"/>
                      <a:pt x="528" y="1966"/>
                    </a:cubicBezTo>
                    <a:cubicBezTo>
                      <a:pt x="510" y="1972"/>
                      <a:pt x="491" y="1970"/>
                      <a:pt x="475" y="1962"/>
                    </a:cubicBezTo>
                    <a:cubicBezTo>
                      <a:pt x="476" y="1963"/>
                      <a:pt x="476" y="1964"/>
                      <a:pt x="477" y="1965"/>
                    </a:cubicBezTo>
                    <a:cubicBezTo>
                      <a:pt x="480" y="1969"/>
                      <a:pt x="482" y="1973"/>
                      <a:pt x="484" y="1977"/>
                    </a:cubicBezTo>
                    <a:cubicBezTo>
                      <a:pt x="488" y="1985"/>
                      <a:pt x="490" y="1991"/>
                      <a:pt x="490" y="1999"/>
                    </a:cubicBezTo>
                    <a:cubicBezTo>
                      <a:pt x="491" y="2026"/>
                      <a:pt x="465" y="2042"/>
                      <a:pt x="442" y="2039"/>
                    </a:cubicBezTo>
                    <a:cubicBezTo>
                      <a:pt x="433" y="2038"/>
                      <a:pt x="424" y="2033"/>
                      <a:pt x="418" y="2027"/>
                    </a:cubicBezTo>
                    <a:cubicBezTo>
                      <a:pt x="421" y="2026"/>
                      <a:pt x="421" y="2026"/>
                      <a:pt x="421" y="2026"/>
                    </a:cubicBezTo>
                    <a:cubicBezTo>
                      <a:pt x="427" y="2031"/>
                      <a:pt x="435" y="2034"/>
                      <a:pt x="443" y="2035"/>
                    </a:cubicBezTo>
                    <a:cubicBezTo>
                      <a:pt x="464" y="2037"/>
                      <a:pt x="487" y="2023"/>
                      <a:pt x="486" y="1999"/>
                    </a:cubicBezTo>
                    <a:cubicBezTo>
                      <a:pt x="485" y="1992"/>
                      <a:pt x="483" y="1986"/>
                      <a:pt x="480" y="1979"/>
                    </a:cubicBezTo>
                    <a:cubicBezTo>
                      <a:pt x="478" y="1975"/>
                      <a:pt x="476" y="1971"/>
                      <a:pt x="473" y="1967"/>
                    </a:cubicBezTo>
                    <a:cubicBezTo>
                      <a:pt x="461" y="1950"/>
                      <a:pt x="447" y="1941"/>
                      <a:pt x="441" y="1920"/>
                    </a:cubicBezTo>
                    <a:cubicBezTo>
                      <a:pt x="438" y="1907"/>
                      <a:pt x="439" y="1893"/>
                      <a:pt x="445" y="1879"/>
                    </a:cubicBezTo>
                    <a:cubicBezTo>
                      <a:pt x="449" y="1871"/>
                      <a:pt x="453" y="1865"/>
                      <a:pt x="460" y="1859"/>
                    </a:cubicBezTo>
                    <a:cubicBezTo>
                      <a:pt x="466" y="1852"/>
                      <a:pt x="473" y="1848"/>
                      <a:pt x="481" y="1845"/>
                    </a:cubicBezTo>
                    <a:cubicBezTo>
                      <a:pt x="495" y="1841"/>
                      <a:pt x="506" y="1840"/>
                      <a:pt x="519" y="1842"/>
                    </a:cubicBezTo>
                    <a:cubicBezTo>
                      <a:pt x="512" y="1840"/>
                      <a:pt x="506" y="1838"/>
                      <a:pt x="504" y="1838"/>
                    </a:cubicBezTo>
                    <a:cubicBezTo>
                      <a:pt x="476" y="1831"/>
                      <a:pt x="448" y="1827"/>
                      <a:pt x="421" y="1826"/>
                    </a:cubicBezTo>
                    <a:cubicBezTo>
                      <a:pt x="413" y="1826"/>
                      <a:pt x="407" y="1827"/>
                      <a:pt x="403" y="1831"/>
                    </a:cubicBezTo>
                    <a:cubicBezTo>
                      <a:pt x="400" y="1834"/>
                      <a:pt x="397" y="1837"/>
                      <a:pt x="397" y="1840"/>
                    </a:cubicBezTo>
                    <a:cubicBezTo>
                      <a:pt x="395" y="1846"/>
                      <a:pt x="397" y="1853"/>
                      <a:pt x="403" y="1855"/>
                    </a:cubicBezTo>
                    <a:cubicBezTo>
                      <a:pt x="406" y="1856"/>
                      <a:pt x="409" y="1855"/>
                      <a:pt x="412" y="1853"/>
                    </a:cubicBezTo>
                    <a:cubicBezTo>
                      <a:pt x="415" y="1850"/>
                      <a:pt x="414" y="1845"/>
                      <a:pt x="411" y="1843"/>
                    </a:cubicBezTo>
                    <a:cubicBezTo>
                      <a:pt x="409" y="1842"/>
                      <a:pt x="406" y="1842"/>
                      <a:pt x="404" y="1844"/>
                    </a:cubicBezTo>
                    <a:cubicBezTo>
                      <a:pt x="404" y="1841"/>
                      <a:pt x="408" y="1839"/>
                      <a:pt x="412" y="1840"/>
                    </a:cubicBezTo>
                    <a:cubicBezTo>
                      <a:pt x="421" y="1842"/>
                      <a:pt x="422" y="1856"/>
                      <a:pt x="412" y="1860"/>
                    </a:cubicBezTo>
                    <a:cubicBezTo>
                      <a:pt x="404" y="1864"/>
                      <a:pt x="396" y="1860"/>
                      <a:pt x="392" y="1852"/>
                    </a:cubicBezTo>
                    <a:cubicBezTo>
                      <a:pt x="388" y="1842"/>
                      <a:pt x="395" y="1829"/>
                      <a:pt x="408" y="1826"/>
                    </a:cubicBezTo>
                    <a:cubicBezTo>
                      <a:pt x="385" y="1827"/>
                      <a:pt x="363" y="1830"/>
                      <a:pt x="342" y="1835"/>
                    </a:cubicBezTo>
                    <a:cubicBezTo>
                      <a:pt x="351" y="1835"/>
                      <a:pt x="360" y="1837"/>
                      <a:pt x="367" y="1840"/>
                    </a:cubicBezTo>
                    <a:cubicBezTo>
                      <a:pt x="392" y="1850"/>
                      <a:pt x="406" y="1881"/>
                      <a:pt x="382" y="1902"/>
                    </a:cubicBezTo>
                    <a:cubicBezTo>
                      <a:pt x="376" y="1908"/>
                      <a:pt x="368" y="1911"/>
                      <a:pt x="359" y="1912"/>
                    </a:cubicBezTo>
                    <a:cubicBezTo>
                      <a:pt x="345" y="1915"/>
                      <a:pt x="329" y="1910"/>
                      <a:pt x="317" y="1916"/>
                    </a:cubicBezTo>
                    <a:cubicBezTo>
                      <a:pt x="311" y="1919"/>
                      <a:pt x="307" y="1925"/>
                      <a:pt x="306" y="1931"/>
                    </a:cubicBezTo>
                    <a:cubicBezTo>
                      <a:pt x="303" y="1945"/>
                      <a:pt x="317" y="1958"/>
                      <a:pt x="331" y="1956"/>
                    </a:cubicBezTo>
                    <a:cubicBezTo>
                      <a:pt x="337" y="1955"/>
                      <a:pt x="342" y="1948"/>
                      <a:pt x="342" y="1943"/>
                    </a:cubicBezTo>
                    <a:cubicBezTo>
                      <a:pt x="342" y="1935"/>
                      <a:pt x="335" y="1929"/>
                      <a:pt x="329" y="1931"/>
                    </a:cubicBezTo>
                    <a:cubicBezTo>
                      <a:pt x="331" y="1929"/>
                      <a:pt x="337" y="1927"/>
                      <a:pt x="341" y="1930"/>
                    </a:cubicBezTo>
                    <a:cubicBezTo>
                      <a:pt x="349" y="1936"/>
                      <a:pt x="348" y="1948"/>
                      <a:pt x="343" y="1954"/>
                    </a:cubicBezTo>
                    <a:cubicBezTo>
                      <a:pt x="336" y="1962"/>
                      <a:pt x="326" y="1963"/>
                      <a:pt x="319" y="1961"/>
                    </a:cubicBezTo>
                    <a:cubicBezTo>
                      <a:pt x="305" y="1957"/>
                      <a:pt x="295" y="1942"/>
                      <a:pt x="301" y="1927"/>
                    </a:cubicBezTo>
                    <a:cubicBezTo>
                      <a:pt x="305" y="1919"/>
                      <a:pt x="309" y="1915"/>
                      <a:pt x="315" y="1912"/>
                    </a:cubicBezTo>
                    <a:cubicBezTo>
                      <a:pt x="325" y="1907"/>
                      <a:pt x="337" y="1909"/>
                      <a:pt x="347" y="1903"/>
                    </a:cubicBezTo>
                    <a:cubicBezTo>
                      <a:pt x="363" y="1894"/>
                      <a:pt x="371" y="1877"/>
                      <a:pt x="361" y="1862"/>
                    </a:cubicBezTo>
                    <a:cubicBezTo>
                      <a:pt x="351" y="1846"/>
                      <a:pt x="321" y="1842"/>
                      <a:pt x="303" y="1850"/>
                    </a:cubicBezTo>
                    <a:cubicBezTo>
                      <a:pt x="292" y="1855"/>
                      <a:pt x="283" y="1867"/>
                      <a:pt x="283" y="1878"/>
                    </a:cubicBezTo>
                    <a:cubicBezTo>
                      <a:pt x="282" y="1893"/>
                      <a:pt x="299" y="1908"/>
                      <a:pt x="314" y="1898"/>
                    </a:cubicBezTo>
                    <a:cubicBezTo>
                      <a:pt x="318" y="1895"/>
                      <a:pt x="321" y="1891"/>
                      <a:pt x="322" y="1886"/>
                    </a:cubicBezTo>
                    <a:cubicBezTo>
                      <a:pt x="323" y="1877"/>
                      <a:pt x="312" y="1867"/>
                      <a:pt x="303" y="1873"/>
                    </a:cubicBezTo>
                    <a:cubicBezTo>
                      <a:pt x="298" y="1876"/>
                      <a:pt x="298" y="1884"/>
                      <a:pt x="303" y="1885"/>
                    </a:cubicBezTo>
                    <a:cubicBezTo>
                      <a:pt x="296" y="1887"/>
                      <a:pt x="292" y="1877"/>
                      <a:pt x="298" y="1871"/>
                    </a:cubicBezTo>
                    <a:cubicBezTo>
                      <a:pt x="309" y="1860"/>
                      <a:pt x="329" y="1871"/>
                      <a:pt x="325" y="1887"/>
                    </a:cubicBezTo>
                    <a:cubicBezTo>
                      <a:pt x="323" y="1897"/>
                      <a:pt x="314" y="1906"/>
                      <a:pt x="302" y="1905"/>
                    </a:cubicBezTo>
                    <a:cubicBezTo>
                      <a:pt x="286" y="1904"/>
                      <a:pt x="274" y="1884"/>
                      <a:pt x="281" y="1867"/>
                    </a:cubicBezTo>
                    <a:cubicBezTo>
                      <a:pt x="282" y="1865"/>
                      <a:pt x="283" y="1863"/>
                      <a:pt x="284" y="1862"/>
                    </a:cubicBezTo>
                    <a:cubicBezTo>
                      <a:pt x="279" y="1867"/>
                      <a:pt x="275" y="1871"/>
                      <a:pt x="271" y="1878"/>
                    </a:cubicBezTo>
                    <a:cubicBezTo>
                      <a:pt x="271" y="1878"/>
                      <a:pt x="271" y="1878"/>
                      <a:pt x="271" y="1878"/>
                    </a:cubicBezTo>
                    <a:cubicBezTo>
                      <a:pt x="266" y="1887"/>
                      <a:pt x="264" y="1894"/>
                      <a:pt x="263" y="1905"/>
                    </a:cubicBezTo>
                    <a:cubicBezTo>
                      <a:pt x="260" y="1895"/>
                      <a:pt x="264" y="1885"/>
                      <a:pt x="268" y="1876"/>
                    </a:cubicBezTo>
                    <a:cubicBezTo>
                      <a:pt x="268" y="1876"/>
                      <a:pt x="268" y="1876"/>
                      <a:pt x="268" y="1876"/>
                    </a:cubicBezTo>
                    <a:cubicBezTo>
                      <a:pt x="271" y="1872"/>
                      <a:pt x="274" y="1868"/>
                      <a:pt x="277" y="1865"/>
                    </a:cubicBezTo>
                    <a:cubicBezTo>
                      <a:pt x="265" y="1873"/>
                      <a:pt x="253" y="1883"/>
                      <a:pt x="242" y="1895"/>
                    </a:cubicBezTo>
                    <a:cubicBezTo>
                      <a:pt x="224" y="1916"/>
                      <a:pt x="214" y="1934"/>
                      <a:pt x="208" y="1961"/>
                    </a:cubicBezTo>
                    <a:cubicBezTo>
                      <a:pt x="203" y="1987"/>
                      <a:pt x="205" y="2012"/>
                      <a:pt x="214" y="2035"/>
                    </a:cubicBezTo>
                    <a:cubicBezTo>
                      <a:pt x="218" y="2047"/>
                      <a:pt x="222" y="2053"/>
                      <a:pt x="232" y="2061"/>
                    </a:cubicBezTo>
                    <a:cubicBezTo>
                      <a:pt x="252" y="2077"/>
                      <a:pt x="282" y="2081"/>
                      <a:pt x="300" y="2072"/>
                    </a:cubicBezTo>
                    <a:cubicBezTo>
                      <a:pt x="310" y="2066"/>
                      <a:pt x="317" y="2054"/>
                      <a:pt x="309" y="2045"/>
                    </a:cubicBezTo>
                    <a:cubicBezTo>
                      <a:pt x="304" y="2039"/>
                      <a:pt x="298" y="2038"/>
                      <a:pt x="291" y="2043"/>
                    </a:cubicBezTo>
                    <a:cubicBezTo>
                      <a:pt x="292" y="2031"/>
                      <a:pt x="312" y="2029"/>
                      <a:pt x="323" y="2039"/>
                    </a:cubicBezTo>
                    <a:cubicBezTo>
                      <a:pt x="334" y="2049"/>
                      <a:pt x="335" y="2062"/>
                      <a:pt x="331" y="2072"/>
                    </a:cubicBezTo>
                    <a:cubicBezTo>
                      <a:pt x="325" y="2087"/>
                      <a:pt x="307" y="2097"/>
                      <a:pt x="288" y="2096"/>
                    </a:cubicBezTo>
                    <a:cubicBezTo>
                      <a:pt x="268" y="2094"/>
                      <a:pt x="248" y="2084"/>
                      <a:pt x="234" y="2070"/>
                    </a:cubicBezTo>
                    <a:cubicBezTo>
                      <a:pt x="237" y="2073"/>
                      <a:pt x="240" y="2076"/>
                      <a:pt x="243" y="2080"/>
                    </a:cubicBezTo>
                    <a:cubicBezTo>
                      <a:pt x="266" y="2100"/>
                      <a:pt x="294" y="2113"/>
                      <a:pt x="325" y="2113"/>
                    </a:cubicBezTo>
                    <a:cubicBezTo>
                      <a:pt x="341" y="2113"/>
                      <a:pt x="353" y="2106"/>
                      <a:pt x="362" y="2092"/>
                    </a:cubicBezTo>
                    <a:cubicBezTo>
                      <a:pt x="367" y="2084"/>
                      <a:pt x="370" y="2068"/>
                      <a:pt x="365" y="2059"/>
                    </a:cubicBezTo>
                    <a:cubicBezTo>
                      <a:pt x="360" y="2050"/>
                      <a:pt x="349" y="2047"/>
                      <a:pt x="344" y="2056"/>
                    </a:cubicBezTo>
                    <a:cubicBezTo>
                      <a:pt x="340" y="2051"/>
                      <a:pt x="343" y="2043"/>
                      <a:pt x="350" y="2041"/>
                    </a:cubicBezTo>
                    <a:cubicBezTo>
                      <a:pt x="356" y="2039"/>
                      <a:pt x="364" y="2042"/>
                      <a:pt x="370" y="2049"/>
                    </a:cubicBezTo>
                    <a:cubicBezTo>
                      <a:pt x="373" y="2053"/>
                      <a:pt x="375" y="2058"/>
                      <a:pt x="375" y="2064"/>
                    </a:cubicBezTo>
                    <a:cubicBezTo>
                      <a:pt x="376" y="2074"/>
                      <a:pt x="373" y="2085"/>
                      <a:pt x="366" y="2094"/>
                    </a:cubicBezTo>
                    <a:cubicBezTo>
                      <a:pt x="362" y="2101"/>
                      <a:pt x="356" y="2106"/>
                      <a:pt x="349" y="2109"/>
                    </a:cubicBezTo>
                    <a:cubicBezTo>
                      <a:pt x="371" y="2102"/>
                      <a:pt x="387" y="2085"/>
                      <a:pt x="392" y="2061"/>
                    </a:cubicBezTo>
                    <a:cubicBezTo>
                      <a:pt x="395" y="2049"/>
                      <a:pt x="394" y="2038"/>
                      <a:pt x="390" y="2027"/>
                    </a:cubicBezTo>
                    <a:cubicBezTo>
                      <a:pt x="373" y="1976"/>
                      <a:pt x="343" y="2012"/>
                      <a:pt x="318" y="2020"/>
                    </a:cubicBezTo>
                    <a:cubicBezTo>
                      <a:pt x="287" y="2030"/>
                      <a:pt x="280" y="1987"/>
                      <a:pt x="312" y="1976"/>
                    </a:cubicBezTo>
                    <a:cubicBezTo>
                      <a:pt x="339" y="1966"/>
                      <a:pt x="364" y="1983"/>
                      <a:pt x="379" y="2004"/>
                    </a:cubicBezTo>
                    <a:cubicBezTo>
                      <a:pt x="377" y="1999"/>
                      <a:pt x="376" y="1995"/>
                      <a:pt x="375" y="1990"/>
                    </a:cubicBezTo>
                    <a:cubicBezTo>
                      <a:pt x="374" y="1979"/>
                      <a:pt x="380" y="1966"/>
                      <a:pt x="391" y="1964"/>
                    </a:cubicBezTo>
                    <a:cubicBezTo>
                      <a:pt x="397" y="1963"/>
                      <a:pt x="402" y="1966"/>
                      <a:pt x="405" y="1971"/>
                    </a:cubicBezTo>
                    <a:cubicBezTo>
                      <a:pt x="407" y="1974"/>
                      <a:pt x="407" y="1978"/>
                      <a:pt x="406" y="1982"/>
                    </a:cubicBezTo>
                    <a:cubicBezTo>
                      <a:pt x="405" y="1985"/>
                      <a:pt x="401" y="1989"/>
                      <a:pt x="397" y="1990"/>
                    </a:cubicBezTo>
                    <a:cubicBezTo>
                      <a:pt x="392" y="1991"/>
                      <a:pt x="386" y="1989"/>
                      <a:pt x="385" y="1983"/>
                    </a:cubicBezTo>
                    <a:cubicBezTo>
                      <a:pt x="384" y="1980"/>
                      <a:pt x="385" y="1977"/>
                      <a:pt x="388" y="1975"/>
                    </a:cubicBezTo>
                    <a:cubicBezTo>
                      <a:pt x="389" y="1974"/>
                      <a:pt x="392" y="1974"/>
                      <a:pt x="393" y="1976"/>
                    </a:cubicBezTo>
                    <a:cubicBezTo>
                      <a:pt x="391" y="1976"/>
                      <a:pt x="390" y="1976"/>
                      <a:pt x="389" y="1977"/>
                    </a:cubicBezTo>
                    <a:cubicBezTo>
                      <a:pt x="387" y="1980"/>
                      <a:pt x="388" y="1983"/>
                      <a:pt x="391" y="1984"/>
                    </a:cubicBezTo>
                    <a:cubicBezTo>
                      <a:pt x="392" y="1984"/>
                      <a:pt x="394" y="1984"/>
                      <a:pt x="397" y="1982"/>
                    </a:cubicBezTo>
                    <a:cubicBezTo>
                      <a:pt x="399" y="1981"/>
                      <a:pt x="400" y="1978"/>
                      <a:pt x="398" y="1975"/>
                    </a:cubicBezTo>
                    <a:cubicBezTo>
                      <a:pt x="397" y="1972"/>
                      <a:pt x="394" y="1970"/>
                      <a:pt x="390" y="1971"/>
                    </a:cubicBezTo>
                    <a:cubicBezTo>
                      <a:pt x="381" y="1972"/>
                      <a:pt x="376" y="1985"/>
                      <a:pt x="377" y="1994"/>
                    </a:cubicBezTo>
                    <a:cubicBezTo>
                      <a:pt x="378" y="1996"/>
                      <a:pt x="378" y="1998"/>
                      <a:pt x="379" y="2000"/>
                    </a:cubicBezTo>
                    <a:cubicBezTo>
                      <a:pt x="382" y="2008"/>
                      <a:pt x="387" y="2015"/>
                      <a:pt x="390" y="2023"/>
                    </a:cubicBezTo>
                    <a:cubicBezTo>
                      <a:pt x="393" y="2031"/>
                      <a:pt x="395" y="2039"/>
                      <a:pt x="395" y="2047"/>
                    </a:cubicBezTo>
                    <a:cubicBezTo>
                      <a:pt x="396" y="2044"/>
                      <a:pt x="397" y="2041"/>
                      <a:pt x="399" y="2038"/>
                    </a:cubicBezTo>
                    <a:cubicBezTo>
                      <a:pt x="408" y="2022"/>
                      <a:pt x="429" y="2016"/>
                      <a:pt x="447" y="2023"/>
                    </a:cubicBezTo>
                    <a:cubicBezTo>
                      <a:pt x="452" y="2025"/>
                      <a:pt x="456" y="2028"/>
                      <a:pt x="460" y="2032"/>
                    </a:cubicBezTo>
                    <a:cubicBezTo>
                      <a:pt x="456" y="2033"/>
                      <a:pt x="456" y="2033"/>
                      <a:pt x="456" y="2033"/>
                    </a:cubicBezTo>
                    <a:cubicBezTo>
                      <a:pt x="453" y="2030"/>
                      <a:pt x="450" y="2028"/>
                      <a:pt x="446" y="2026"/>
                    </a:cubicBezTo>
                    <a:cubicBezTo>
                      <a:pt x="429" y="2020"/>
                      <a:pt x="410" y="2024"/>
                      <a:pt x="401" y="2040"/>
                    </a:cubicBezTo>
                    <a:cubicBezTo>
                      <a:pt x="395" y="2049"/>
                      <a:pt x="396" y="2055"/>
                      <a:pt x="393" y="2064"/>
                    </a:cubicBezTo>
                    <a:cubicBezTo>
                      <a:pt x="385" y="2096"/>
                      <a:pt x="357" y="2115"/>
                      <a:pt x="325" y="2116"/>
                    </a:cubicBezTo>
                    <a:cubicBezTo>
                      <a:pt x="315" y="2116"/>
                      <a:pt x="307" y="2115"/>
                      <a:pt x="298" y="2113"/>
                    </a:cubicBezTo>
                    <a:cubicBezTo>
                      <a:pt x="315" y="2120"/>
                      <a:pt x="333" y="2125"/>
                      <a:pt x="349" y="2124"/>
                    </a:cubicBezTo>
                    <a:cubicBezTo>
                      <a:pt x="382" y="2121"/>
                      <a:pt x="425" y="2121"/>
                      <a:pt x="447" y="2116"/>
                    </a:cubicBezTo>
                    <a:cubicBezTo>
                      <a:pt x="457" y="2114"/>
                      <a:pt x="467" y="2107"/>
                      <a:pt x="471" y="2097"/>
                    </a:cubicBezTo>
                    <a:cubicBezTo>
                      <a:pt x="470" y="2103"/>
                      <a:pt x="466" y="2108"/>
                      <a:pt x="461" y="2112"/>
                    </a:cubicBezTo>
                    <a:cubicBezTo>
                      <a:pt x="461" y="2112"/>
                      <a:pt x="461" y="2112"/>
                      <a:pt x="461" y="2112"/>
                    </a:cubicBezTo>
                    <a:cubicBezTo>
                      <a:pt x="458" y="2114"/>
                      <a:pt x="455" y="2115"/>
                      <a:pt x="453" y="2116"/>
                    </a:cubicBezTo>
                    <a:cubicBezTo>
                      <a:pt x="464" y="2115"/>
                      <a:pt x="475" y="2112"/>
                      <a:pt x="484" y="2104"/>
                    </a:cubicBezTo>
                    <a:cubicBezTo>
                      <a:pt x="492" y="2096"/>
                      <a:pt x="496" y="2086"/>
                      <a:pt x="497" y="2074"/>
                    </a:cubicBezTo>
                    <a:cubicBezTo>
                      <a:pt x="497" y="2074"/>
                      <a:pt x="498" y="2074"/>
                      <a:pt x="499" y="2074"/>
                    </a:cubicBezTo>
                    <a:cubicBezTo>
                      <a:pt x="499" y="2083"/>
                      <a:pt x="497" y="2092"/>
                      <a:pt x="490" y="2100"/>
                    </a:cubicBezTo>
                    <a:cubicBezTo>
                      <a:pt x="485" y="2107"/>
                      <a:pt x="478" y="2112"/>
                      <a:pt x="471" y="2114"/>
                    </a:cubicBezTo>
                    <a:cubicBezTo>
                      <a:pt x="476" y="2113"/>
                      <a:pt x="482" y="2116"/>
                      <a:pt x="484" y="2120"/>
                    </a:cubicBezTo>
                    <a:cubicBezTo>
                      <a:pt x="485" y="2123"/>
                      <a:pt x="485" y="2127"/>
                      <a:pt x="484" y="2130"/>
                    </a:cubicBezTo>
                    <a:cubicBezTo>
                      <a:pt x="482" y="2134"/>
                      <a:pt x="477" y="2137"/>
                      <a:pt x="472" y="2135"/>
                    </a:cubicBezTo>
                    <a:cubicBezTo>
                      <a:pt x="469" y="2133"/>
                      <a:pt x="467" y="2130"/>
                      <a:pt x="468" y="2127"/>
                    </a:cubicBezTo>
                    <a:cubicBezTo>
                      <a:pt x="469" y="2121"/>
                      <a:pt x="476" y="2121"/>
                      <a:pt x="477" y="2125"/>
                    </a:cubicBezTo>
                    <a:cubicBezTo>
                      <a:pt x="476" y="2124"/>
                      <a:pt x="474" y="2124"/>
                      <a:pt x="472" y="2125"/>
                    </a:cubicBezTo>
                    <a:cubicBezTo>
                      <a:pt x="470" y="2126"/>
                      <a:pt x="470" y="2129"/>
                      <a:pt x="472" y="2131"/>
                    </a:cubicBezTo>
                    <a:cubicBezTo>
                      <a:pt x="473" y="2133"/>
                      <a:pt x="476" y="2133"/>
                      <a:pt x="478" y="2132"/>
                    </a:cubicBezTo>
                    <a:cubicBezTo>
                      <a:pt x="483" y="2131"/>
                      <a:pt x="485" y="2123"/>
                      <a:pt x="479" y="2118"/>
                    </a:cubicBezTo>
                    <a:cubicBezTo>
                      <a:pt x="474" y="2113"/>
                      <a:pt x="464" y="2116"/>
                      <a:pt x="458" y="2117"/>
                    </a:cubicBezTo>
                    <a:cubicBezTo>
                      <a:pt x="450" y="2119"/>
                      <a:pt x="441" y="2121"/>
                      <a:pt x="437" y="2121"/>
                    </a:cubicBezTo>
                    <a:cubicBezTo>
                      <a:pt x="430" y="2122"/>
                      <a:pt x="415" y="2124"/>
                      <a:pt x="396" y="2124"/>
                    </a:cubicBezTo>
                    <a:cubicBezTo>
                      <a:pt x="399" y="2125"/>
                      <a:pt x="403" y="2126"/>
                      <a:pt x="406" y="2127"/>
                    </a:cubicBezTo>
                    <a:cubicBezTo>
                      <a:pt x="408" y="2128"/>
                      <a:pt x="420" y="2134"/>
                      <a:pt x="419" y="2136"/>
                    </a:cubicBezTo>
                    <a:cubicBezTo>
                      <a:pt x="418" y="2137"/>
                      <a:pt x="411" y="2134"/>
                      <a:pt x="409" y="2133"/>
                    </a:cubicBezTo>
                    <a:cubicBezTo>
                      <a:pt x="404" y="2131"/>
                      <a:pt x="399" y="2130"/>
                      <a:pt x="393" y="2129"/>
                    </a:cubicBezTo>
                    <a:cubicBezTo>
                      <a:pt x="391" y="2128"/>
                      <a:pt x="389" y="2128"/>
                      <a:pt x="386" y="2128"/>
                    </a:cubicBezTo>
                    <a:cubicBezTo>
                      <a:pt x="377" y="2127"/>
                      <a:pt x="370" y="2127"/>
                      <a:pt x="361" y="2128"/>
                    </a:cubicBezTo>
                    <a:cubicBezTo>
                      <a:pt x="360" y="2128"/>
                      <a:pt x="359" y="2128"/>
                      <a:pt x="357" y="2128"/>
                    </a:cubicBezTo>
                    <a:cubicBezTo>
                      <a:pt x="360" y="2129"/>
                      <a:pt x="363" y="2129"/>
                      <a:pt x="366" y="2129"/>
                    </a:cubicBezTo>
                    <a:cubicBezTo>
                      <a:pt x="374" y="2131"/>
                      <a:pt x="380" y="2133"/>
                      <a:pt x="387" y="2137"/>
                    </a:cubicBezTo>
                    <a:cubicBezTo>
                      <a:pt x="405" y="2149"/>
                      <a:pt x="405" y="2169"/>
                      <a:pt x="396" y="2185"/>
                    </a:cubicBezTo>
                    <a:cubicBezTo>
                      <a:pt x="388" y="2199"/>
                      <a:pt x="374" y="2210"/>
                      <a:pt x="358" y="2210"/>
                    </a:cubicBezTo>
                    <a:cubicBezTo>
                      <a:pt x="344" y="2210"/>
                      <a:pt x="334" y="2202"/>
                      <a:pt x="330" y="2189"/>
                    </a:cubicBezTo>
                    <a:cubicBezTo>
                      <a:pt x="328" y="2183"/>
                      <a:pt x="328" y="2177"/>
                      <a:pt x="330" y="2171"/>
                    </a:cubicBezTo>
                    <a:cubicBezTo>
                      <a:pt x="331" y="2166"/>
                      <a:pt x="334" y="2163"/>
                      <a:pt x="338" y="2160"/>
                    </a:cubicBezTo>
                    <a:cubicBezTo>
                      <a:pt x="344" y="2157"/>
                      <a:pt x="350" y="2156"/>
                      <a:pt x="355" y="2159"/>
                    </a:cubicBezTo>
                    <a:cubicBezTo>
                      <a:pt x="359" y="2161"/>
                      <a:pt x="361" y="2163"/>
                      <a:pt x="362" y="2167"/>
                    </a:cubicBezTo>
                    <a:cubicBezTo>
                      <a:pt x="364" y="2171"/>
                      <a:pt x="363" y="2175"/>
                      <a:pt x="360" y="2179"/>
                    </a:cubicBezTo>
                    <a:cubicBezTo>
                      <a:pt x="357" y="2183"/>
                      <a:pt x="353" y="2185"/>
                      <a:pt x="348" y="2184"/>
                    </a:cubicBezTo>
                    <a:cubicBezTo>
                      <a:pt x="343" y="2182"/>
                      <a:pt x="340" y="2178"/>
                      <a:pt x="340" y="2173"/>
                    </a:cubicBezTo>
                    <a:cubicBezTo>
                      <a:pt x="340" y="2167"/>
                      <a:pt x="345" y="2163"/>
                      <a:pt x="351" y="2163"/>
                    </a:cubicBezTo>
                    <a:cubicBezTo>
                      <a:pt x="357" y="2163"/>
                      <a:pt x="361" y="2168"/>
                      <a:pt x="361" y="2174"/>
                    </a:cubicBezTo>
                    <a:cubicBezTo>
                      <a:pt x="361" y="2176"/>
                      <a:pt x="360" y="2178"/>
                      <a:pt x="359" y="2180"/>
                    </a:cubicBezTo>
                    <a:cubicBezTo>
                      <a:pt x="360" y="2179"/>
                      <a:pt x="360" y="2179"/>
                      <a:pt x="360" y="2179"/>
                    </a:cubicBezTo>
                    <a:cubicBezTo>
                      <a:pt x="362" y="2175"/>
                      <a:pt x="363" y="2171"/>
                      <a:pt x="362" y="2167"/>
                    </a:cubicBezTo>
                    <a:cubicBezTo>
                      <a:pt x="361" y="2164"/>
                      <a:pt x="358" y="2161"/>
                      <a:pt x="355" y="2160"/>
                    </a:cubicBezTo>
                    <a:cubicBezTo>
                      <a:pt x="350" y="2157"/>
                      <a:pt x="344" y="2158"/>
                      <a:pt x="339" y="2161"/>
                    </a:cubicBezTo>
                    <a:cubicBezTo>
                      <a:pt x="335" y="2163"/>
                      <a:pt x="332" y="2167"/>
                      <a:pt x="331" y="2172"/>
                    </a:cubicBezTo>
                    <a:cubicBezTo>
                      <a:pt x="329" y="2177"/>
                      <a:pt x="330" y="2182"/>
                      <a:pt x="331" y="2188"/>
                    </a:cubicBezTo>
                    <a:cubicBezTo>
                      <a:pt x="335" y="2201"/>
                      <a:pt x="345" y="2208"/>
                      <a:pt x="358" y="2208"/>
                    </a:cubicBezTo>
                    <a:cubicBezTo>
                      <a:pt x="374" y="2207"/>
                      <a:pt x="387" y="2195"/>
                      <a:pt x="394" y="2182"/>
                    </a:cubicBezTo>
                    <a:cubicBezTo>
                      <a:pt x="401" y="2168"/>
                      <a:pt x="401" y="2151"/>
                      <a:pt x="385" y="2140"/>
                    </a:cubicBezTo>
                    <a:cubicBezTo>
                      <a:pt x="378" y="2137"/>
                      <a:pt x="372" y="2135"/>
                      <a:pt x="365" y="2134"/>
                    </a:cubicBezTo>
                    <a:cubicBezTo>
                      <a:pt x="339" y="2130"/>
                      <a:pt x="315" y="2124"/>
                      <a:pt x="291" y="2112"/>
                    </a:cubicBezTo>
                    <a:cubicBezTo>
                      <a:pt x="292" y="2113"/>
                      <a:pt x="293" y="2115"/>
                      <a:pt x="294" y="2116"/>
                    </a:cubicBezTo>
                    <a:cubicBezTo>
                      <a:pt x="300" y="2123"/>
                      <a:pt x="303" y="2134"/>
                      <a:pt x="294" y="2141"/>
                    </a:cubicBezTo>
                    <a:cubicBezTo>
                      <a:pt x="288" y="2146"/>
                      <a:pt x="279" y="2146"/>
                      <a:pt x="273" y="2141"/>
                    </a:cubicBezTo>
                    <a:cubicBezTo>
                      <a:pt x="269" y="2137"/>
                      <a:pt x="266" y="2131"/>
                      <a:pt x="269" y="2125"/>
                    </a:cubicBezTo>
                    <a:cubicBezTo>
                      <a:pt x="271" y="2121"/>
                      <a:pt x="276" y="2118"/>
                      <a:pt x="279" y="2123"/>
                    </a:cubicBezTo>
                    <a:cubicBezTo>
                      <a:pt x="282" y="2128"/>
                      <a:pt x="278" y="2130"/>
                      <a:pt x="281" y="2135"/>
                    </a:cubicBezTo>
                    <a:cubicBezTo>
                      <a:pt x="283" y="2138"/>
                      <a:pt x="286" y="2140"/>
                      <a:pt x="290" y="2138"/>
                    </a:cubicBezTo>
                    <a:cubicBezTo>
                      <a:pt x="297" y="2135"/>
                      <a:pt x="295" y="2126"/>
                      <a:pt x="292" y="2120"/>
                    </a:cubicBezTo>
                    <a:cubicBezTo>
                      <a:pt x="284" y="2108"/>
                      <a:pt x="276" y="2106"/>
                      <a:pt x="264" y="2099"/>
                    </a:cubicBezTo>
                    <a:cubicBezTo>
                      <a:pt x="256" y="2095"/>
                      <a:pt x="249" y="2089"/>
                      <a:pt x="241" y="2082"/>
                    </a:cubicBezTo>
                    <a:cubicBezTo>
                      <a:pt x="219" y="2061"/>
                      <a:pt x="206" y="2034"/>
                      <a:pt x="202" y="2005"/>
                    </a:cubicBezTo>
                    <a:cubicBezTo>
                      <a:pt x="202" y="2011"/>
                      <a:pt x="198" y="2016"/>
                      <a:pt x="194" y="2018"/>
                    </a:cubicBezTo>
                    <a:cubicBezTo>
                      <a:pt x="189" y="2020"/>
                      <a:pt x="184" y="2019"/>
                      <a:pt x="180" y="2014"/>
                    </a:cubicBezTo>
                    <a:cubicBezTo>
                      <a:pt x="181" y="2014"/>
                      <a:pt x="183" y="2013"/>
                      <a:pt x="183" y="2012"/>
                    </a:cubicBezTo>
                    <a:cubicBezTo>
                      <a:pt x="190" y="2022"/>
                      <a:pt x="200" y="2011"/>
                      <a:pt x="201" y="1999"/>
                    </a:cubicBezTo>
                    <a:cubicBezTo>
                      <a:pt x="201" y="2000"/>
                      <a:pt x="201" y="2000"/>
                      <a:pt x="201" y="2000"/>
                    </a:cubicBezTo>
                    <a:cubicBezTo>
                      <a:pt x="200" y="1990"/>
                      <a:pt x="200" y="1980"/>
                      <a:pt x="202" y="1969"/>
                    </a:cubicBezTo>
                    <a:cubicBezTo>
                      <a:pt x="194" y="1981"/>
                      <a:pt x="180" y="1989"/>
                      <a:pt x="165" y="1984"/>
                    </a:cubicBezTo>
                    <a:cubicBezTo>
                      <a:pt x="158" y="1982"/>
                      <a:pt x="152" y="1977"/>
                      <a:pt x="147" y="1971"/>
                    </a:cubicBezTo>
                    <a:cubicBezTo>
                      <a:pt x="143" y="1964"/>
                      <a:pt x="142" y="1956"/>
                      <a:pt x="144" y="1948"/>
                    </a:cubicBezTo>
                    <a:cubicBezTo>
                      <a:pt x="145" y="1941"/>
                      <a:pt x="149" y="1935"/>
                      <a:pt x="155" y="1930"/>
                    </a:cubicBezTo>
                    <a:cubicBezTo>
                      <a:pt x="160" y="1925"/>
                      <a:pt x="167" y="1923"/>
                      <a:pt x="174" y="1923"/>
                    </a:cubicBezTo>
                    <a:cubicBezTo>
                      <a:pt x="182" y="1924"/>
                      <a:pt x="188" y="1927"/>
                      <a:pt x="193" y="1933"/>
                    </a:cubicBezTo>
                    <a:cubicBezTo>
                      <a:pt x="195" y="1938"/>
                      <a:pt x="196" y="1942"/>
                      <a:pt x="195" y="1947"/>
                    </a:cubicBezTo>
                    <a:cubicBezTo>
                      <a:pt x="193" y="1954"/>
                      <a:pt x="188" y="1959"/>
                      <a:pt x="181" y="1960"/>
                    </a:cubicBezTo>
                    <a:cubicBezTo>
                      <a:pt x="175" y="1961"/>
                      <a:pt x="168" y="1958"/>
                      <a:pt x="165" y="1953"/>
                    </a:cubicBezTo>
                    <a:cubicBezTo>
                      <a:pt x="161" y="1946"/>
                      <a:pt x="163" y="1937"/>
                      <a:pt x="169" y="1933"/>
                    </a:cubicBezTo>
                    <a:cubicBezTo>
                      <a:pt x="176" y="1928"/>
                      <a:pt x="186" y="1930"/>
                      <a:pt x="190" y="1937"/>
                    </a:cubicBezTo>
                    <a:cubicBezTo>
                      <a:pt x="192" y="1940"/>
                      <a:pt x="193" y="1944"/>
                      <a:pt x="192" y="1947"/>
                    </a:cubicBezTo>
                    <a:cubicBezTo>
                      <a:pt x="192" y="1946"/>
                      <a:pt x="192" y="1946"/>
                      <a:pt x="192" y="1946"/>
                    </a:cubicBezTo>
                    <a:cubicBezTo>
                      <a:pt x="193" y="1942"/>
                      <a:pt x="193" y="1939"/>
                      <a:pt x="190" y="1935"/>
                    </a:cubicBezTo>
                    <a:cubicBezTo>
                      <a:pt x="186" y="1929"/>
                      <a:pt x="181" y="1927"/>
                      <a:pt x="174" y="1927"/>
                    </a:cubicBezTo>
                    <a:cubicBezTo>
                      <a:pt x="168" y="1926"/>
                      <a:pt x="162" y="1929"/>
                      <a:pt x="157" y="1933"/>
                    </a:cubicBezTo>
                    <a:cubicBezTo>
                      <a:pt x="152" y="1937"/>
                      <a:pt x="148" y="1943"/>
                      <a:pt x="147" y="1949"/>
                    </a:cubicBezTo>
                    <a:cubicBezTo>
                      <a:pt x="146" y="1956"/>
                      <a:pt x="147" y="1963"/>
                      <a:pt x="150" y="1969"/>
                    </a:cubicBezTo>
                    <a:cubicBezTo>
                      <a:pt x="154" y="1975"/>
                      <a:pt x="159" y="1979"/>
                      <a:pt x="166" y="1982"/>
                    </a:cubicBezTo>
                    <a:cubicBezTo>
                      <a:pt x="183" y="1987"/>
                      <a:pt x="200" y="1974"/>
                      <a:pt x="203" y="1960"/>
                    </a:cubicBezTo>
                    <a:cubicBezTo>
                      <a:pt x="209" y="1932"/>
                      <a:pt x="220" y="1913"/>
                      <a:pt x="238" y="1891"/>
                    </a:cubicBezTo>
                    <a:cubicBezTo>
                      <a:pt x="240" y="1889"/>
                      <a:pt x="242" y="1887"/>
                      <a:pt x="244" y="1885"/>
                    </a:cubicBezTo>
                    <a:cubicBezTo>
                      <a:pt x="242" y="1886"/>
                      <a:pt x="240" y="1887"/>
                      <a:pt x="238" y="1888"/>
                    </a:cubicBezTo>
                    <a:cubicBezTo>
                      <a:pt x="229" y="1893"/>
                      <a:pt x="220" y="1895"/>
                      <a:pt x="210" y="1895"/>
                    </a:cubicBezTo>
                    <a:cubicBezTo>
                      <a:pt x="220" y="1892"/>
                      <a:pt x="227" y="1890"/>
                      <a:pt x="237" y="1885"/>
                    </a:cubicBezTo>
                    <a:cubicBezTo>
                      <a:pt x="237" y="1885"/>
                      <a:pt x="238" y="1885"/>
                      <a:pt x="239" y="1884"/>
                    </a:cubicBezTo>
                    <a:cubicBezTo>
                      <a:pt x="231" y="1887"/>
                      <a:pt x="220" y="1879"/>
                      <a:pt x="215" y="1872"/>
                    </a:cubicBezTo>
                    <a:cubicBezTo>
                      <a:pt x="212" y="1868"/>
                      <a:pt x="210" y="1863"/>
                      <a:pt x="209" y="1859"/>
                    </a:cubicBezTo>
                    <a:cubicBezTo>
                      <a:pt x="207" y="1851"/>
                      <a:pt x="208" y="1840"/>
                      <a:pt x="215" y="1835"/>
                    </a:cubicBezTo>
                    <a:cubicBezTo>
                      <a:pt x="211" y="1828"/>
                      <a:pt x="212" y="1820"/>
                      <a:pt x="213" y="1813"/>
                    </a:cubicBezTo>
                    <a:cubicBezTo>
                      <a:pt x="214" y="1802"/>
                      <a:pt x="212" y="1792"/>
                      <a:pt x="203" y="1790"/>
                    </a:cubicBezTo>
                    <a:cubicBezTo>
                      <a:pt x="213" y="1785"/>
                      <a:pt x="225" y="1799"/>
                      <a:pt x="227" y="1808"/>
                    </a:cubicBezTo>
                    <a:cubicBezTo>
                      <a:pt x="230" y="1821"/>
                      <a:pt x="224" y="1833"/>
                      <a:pt x="218" y="1847"/>
                    </a:cubicBezTo>
                    <a:cubicBezTo>
                      <a:pt x="215" y="1856"/>
                      <a:pt x="215" y="1863"/>
                      <a:pt x="219" y="1871"/>
                    </a:cubicBezTo>
                    <a:cubicBezTo>
                      <a:pt x="223" y="1877"/>
                      <a:pt x="231" y="1885"/>
                      <a:pt x="239" y="1884"/>
                    </a:cubicBezTo>
                    <a:cubicBezTo>
                      <a:pt x="237" y="1884"/>
                      <a:pt x="235" y="1884"/>
                      <a:pt x="234" y="1884"/>
                    </a:cubicBezTo>
                    <a:cubicBezTo>
                      <a:pt x="229" y="1882"/>
                      <a:pt x="226" y="1878"/>
                      <a:pt x="227" y="1871"/>
                    </a:cubicBezTo>
                    <a:cubicBezTo>
                      <a:pt x="227" y="1872"/>
                      <a:pt x="230" y="1872"/>
                      <a:pt x="231" y="1872"/>
                    </a:cubicBezTo>
                    <a:cubicBezTo>
                      <a:pt x="230" y="1880"/>
                      <a:pt x="236" y="1883"/>
                      <a:pt x="243" y="1881"/>
                    </a:cubicBezTo>
                    <a:cubicBezTo>
                      <a:pt x="247" y="1880"/>
                      <a:pt x="250" y="1879"/>
                      <a:pt x="252" y="1877"/>
                    </a:cubicBezTo>
                    <a:cubicBezTo>
                      <a:pt x="276" y="1855"/>
                      <a:pt x="304" y="1840"/>
                      <a:pt x="334" y="1831"/>
                    </a:cubicBezTo>
                    <a:cubicBezTo>
                      <a:pt x="309" y="1837"/>
                      <a:pt x="279" y="1841"/>
                      <a:pt x="256" y="1826"/>
                    </a:cubicBezTo>
                    <a:cubicBezTo>
                      <a:pt x="245" y="1819"/>
                      <a:pt x="239" y="1810"/>
                      <a:pt x="236" y="1797"/>
                    </a:cubicBezTo>
                    <a:cubicBezTo>
                      <a:pt x="234" y="1786"/>
                      <a:pt x="236" y="1775"/>
                      <a:pt x="241" y="1766"/>
                    </a:cubicBezTo>
                    <a:cubicBezTo>
                      <a:pt x="253" y="1743"/>
                      <a:pt x="281" y="1735"/>
                      <a:pt x="303" y="1747"/>
                    </a:cubicBezTo>
                    <a:cubicBezTo>
                      <a:pt x="323" y="1757"/>
                      <a:pt x="335" y="1782"/>
                      <a:pt x="320" y="1802"/>
                    </a:cubicBezTo>
                    <a:cubicBezTo>
                      <a:pt x="314" y="1810"/>
                      <a:pt x="303" y="1814"/>
                      <a:pt x="293" y="1810"/>
                    </a:cubicBezTo>
                    <a:cubicBezTo>
                      <a:pt x="290" y="1809"/>
                      <a:pt x="287" y="1807"/>
                      <a:pt x="286" y="1804"/>
                    </a:cubicBezTo>
                    <a:cubicBezTo>
                      <a:pt x="286" y="1804"/>
                      <a:pt x="286" y="1804"/>
                      <a:pt x="286" y="1804"/>
                    </a:cubicBezTo>
                    <a:cubicBezTo>
                      <a:pt x="281" y="1797"/>
                      <a:pt x="282" y="1787"/>
                      <a:pt x="290" y="1781"/>
                    </a:cubicBezTo>
                    <a:cubicBezTo>
                      <a:pt x="298" y="1776"/>
                      <a:pt x="308" y="1779"/>
                      <a:pt x="313" y="1786"/>
                    </a:cubicBezTo>
                    <a:cubicBezTo>
                      <a:pt x="318" y="1794"/>
                      <a:pt x="316" y="1804"/>
                      <a:pt x="308" y="1809"/>
                    </a:cubicBezTo>
                    <a:cubicBezTo>
                      <a:pt x="305" y="1811"/>
                      <a:pt x="301" y="1812"/>
                      <a:pt x="298" y="1811"/>
                    </a:cubicBezTo>
                    <a:cubicBezTo>
                      <a:pt x="298" y="1811"/>
                      <a:pt x="298" y="1811"/>
                      <a:pt x="298" y="1811"/>
                    </a:cubicBezTo>
                    <a:cubicBezTo>
                      <a:pt x="307" y="1812"/>
                      <a:pt x="315" y="1808"/>
                      <a:pt x="320" y="1801"/>
                    </a:cubicBezTo>
                    <a:cubicBezTo>
                      <a:pt x="333" y="1781"/>
                      <a:pt x="320" y="1759"/>
                      <a:pt x="301" y="1749"/>
                    </a:cubicBezTo>
                    <a:cubicBezTo>
                      <a:pt x="281" y="1738"/>
                      <a:pt x="254" y="1746"/>
                      <a:pt x="243" y="1767"/>
                    </a:cubicBezTo>
                    <a:cubicBezTo>
                      <a:pt x="241" y="1770"/>
                      <a:pt x="240" y="1774"/>
                      <a:pt x="239" y="1778"/>
                    </a:cubicBezTo>
                    <a:cubicBezTo>
                      <a:pt x="240" y="1776"/>
                      <a:pt x="242" y="1773"/>
                      <a:pt x="243" y="1772"/>
                    </a:cubicBezTo>
                    <a:cubicBezTo>
                      <a:pt x="249" y="1765"/>
                      <a:pt x="259" y="1762"/>
                      <a:pt x="266" y="1766"/>
                    </a:cubicBezTo>
                    <a:cubicBezTo>
                      <a:pt x="273" y="1769"/>
                      <a:pt x="278" y="1778"/>
                      <a:pt x="273" y="1786"/>
                    </a:cubicBezTo>
                    <a:cubicBezTo>
                      <a:pt x="270" y="1791"/>
                      <a:pt x="265" y="1793"/>
                      <a:pt x="261" y="1792"/>
                    </a:cubicBezTo>
                    <a:cubicBezTo>
                      <a:pt x="251" y="1789"/>
                      <a:pt x="252" y="1778"/>
                      <a:pt x="258" y="1777"/>
                    </a:cubicBezTo>
                    <a:cubicBezTo>
                      <a:pt x="256" y="1779"/>
                      <a:pt x="255" y="1783"/>
                      <a:pt x="257" y="1785"/>
                    </a:cubicBezTo>
                    <a:cubicBezTo>
                      <a:pt x="259" y="1789"/>
                      <a:pt x="265" y="1789"/>
                      <a:pt x="268" y="1786"/>
                    </a:cubicBezTo>
                    <a:cubicBezTo>
                      <a:pt x="270" y="1783"/>
                      <a:pt x="271" y="1780"/>
                      <a:pt x="270" y="1776"/>
                    </a:cubicBezTo>
                    <a:cubicBezTo>
                      <a:pt x="268" y="1770"/>
                      <a:pt x="261" y="1768"/>
                      <a:pt x="255" y="1769"/>
                    </a:cubicBezTo>
                    <a:cubicBezTo>
                      <a:pt x="242" y="1771"/>
                      <a:pt x="237" y="1785"/>
                      <a:pt x="239" y="1796"/>
                    </a:cubicBezTo>
                    <a:cubicBezTo>
                      <a:pt x="242" y="1808"/>
                      <a:pt x="248" y="1817"/>
                      <a:pt x="258" y="1824"/>
                    </a:cubicBezTo>
                    <a:cubicBezTo>
                      <a:pt x="290" y="1843"/>
                      <a:pt x="342" y="1824"/>
                      <a:pt x="382" y="1820"/>
                    </a:cubicBezTo>
                    <a:cubicBezTo>
                      <a:pt x="374" y="1818"/>
                      <a:pt x="367" y="1814"/>
                      <a:pt x="360" y="1807"/>
                    </a:cubicBezTo>
                    <a:cubicBezTo>
                      <a:pt x="357" y="1804"/>
                      <a:pt x="355" y="1801"/>
                      <a:pt x="353" y="1798"/>
                    </a:cubicBezTo>
                    <a:cubicBezTo>
                      <a:pt x="354" y="1798"/>
                      <a:pt x="355" y="1797"/>
                      <a:pt x="355" y="1797"/>
                    </a:cubicBezTo>
                    <a:cubicBezTo>
                      <a:pt x="361" y="1804"/>
                      <a:pt x="369" y="1811"/>
                      <a:pt x="378" y="1815"/>
                    </a:cubicBezTo>
                    <a:cubicBezTo>
                      <a:pt x="384" y="1817"/>
                      <a:pt x="390" y="1819"/>
                      <a:pt x="395" y="1819"/>
                    </a:cubicBezTo>
                    <a:cubicBezTo>
                      <a:pt x="389" y="1817"/>
                      <a:pt x="383" y="1811"/>
                      <a:pt x="381" y="1807"/>
                    </a:cubicBezTo>
                    <a:cubicBezTo>
                      <a:pt x="379" y="1802"/>
                      <a:pt x="378" y="1797"/>
                      <a:pt x="380" y="1792"/>
                    </a:cubicBezTo>
                    <a:cubicBezTo>
                      <a:pt x="383" y="1785"/>
                      <a:pt x="391" y="1780"/>
                      <a:pt x="400" y="1784"/>
                    </a:cubicBezTo>
                    <a:cubicBezTo>
                      <a:pt x="405" y="1787"/>
                      <a:pt x="407" y="1792"/>
                      <a:pt x="406" y="1797"/>
                    </a:cubicBezTo>
                    <a:cubicBezTo>
                      <a:pt x="404" y="1806"/>
                      <a:pt x="392" y="1806"/>
                      <a:pt x="391" y="1800"/>
                    </a:cubicBezTo>
                    <a:cubicBezTo>
                      <a:pt x="393" y="1802"/>
                      <a:pt x="397" y="1802"/>
                      <a:pt x="399" y="1800"/>
                    </a:cubicBezTo>
                    <a:cubicBezTo>
                      <a:pt x="403" y="1798"/>
                      <a:pt x="403" y="1793"/>
                      <a:pt x="400" y="1790"/>
                    </a:cubicBezTo>
                    <a:cubicBezTo>
                      <a:pt x="397" y="1787"/>
                      <a:pt x="393" y="1787"/>
                      <a:pt x="390" y="1788"/>
                    </a:cubicBezTo>
                    <a:cubicBezTo>
                      <a:pt x="384" y="1790"/>
                      <a:pt x="382" y="1798"/>
                      <a:pt x="383" y="1804"/>
                    </a:cubicBezTo>
                    <a:cubicBezTo>
                      <a:pt x="384" y="1808"/>
                      <a:pt x="388" y="1812"/>
                      <a:pt x="392" y="1815"/>
                    </a:cubicBezTo>
                    <a:cubicBezTo>
                      <a:pt x="399" y="1819"/>
                      <a:pt x="405" y="1819"/>
                      <a:pt x="413" y="1819"/>
                    </a:cubicBezTo>
                    <a:cubicBezTo>
                      <a:pt x="437" y="1819"/>
                      <a:pt x="461" y="1821"/>
                      <a:pt x="485" y="1826"/>
                    </a:cubicBezTo>
                    <a:cubicBezTo>
                      <a:pt x="489" y="1827"/>
                      <a:pt x="512" y="1834"/>
                      <a:pt x="529" y="1840"/>
                    </a:cubicBezTo>
                    <a:cubicBezTo>
                      <a:pt x="512" y="1826"/>
                      <a:pt x="500" y="1808"/>
                      <a:pt x="493" y="1787"/>
                    </a:cubicBezTo>
                    <a:cubicBezTo>
                      <a:pt x="491" y="1781"/>
                      <a:pt x="489" y="1775"/>
                      <a:pt x="488" y="1769"/>
                    </a:cubicBezTo>
                    <a:cubicBezTo>
                      <a:pt x="487" y="1760"/>
                      <a:pt x="484" y="1743"/>
                      <a:pt x="472" y="1742"/>
                    </a:cubicBezTo>
                    <a:cubicBezTo>
                      <a:pt x="467" y="1742"/>
                      <a:pt x="461" y="1745"/>
                      <a:pt x="460" y="1750"/>
                    </a:cubicBezTo>
                    <a:cubicBezTo>
                      <a:pt x="460" y="1753"/>
                      <a:pt x="461" y="1756"/>
                      <a:pt x="464" y="1758"/>
                    </a:cubicBezTo>
                    <a:cubicBezTo>
                      <a:pt x="466" y="1760"/>
                      <a:pt x="471" y="1759"/>
                      <a:pt x="472" y="1756"/>
                    </a:cubicBezTo>
                    <a:cubicBezTo>
                      <a:pt x="473" y="1753"/>
                      <a:pt x="472" y="1751"/>
                      <a:pt x="470" y="1749"/>
                    </a:cubicBezTo>
                    <a:cubicBezTo>
                      <a:pt x="475" y="1749"/>
                      <a:pt x="477" y="1758"/>
                      <a:pt x="470" y="1761"/>
                    </a:cubicBezTo>
                    <a:cubicBezTo>
                      <a:pt x="467" y="1763"/>
                      <a:pt x="462" y="1762"/>
                      <a:pt x="460" y="1759"/>
                    </a:cubicBezTo>
                    <a:cubicBezTo>
                      <a:pt x="455" y="1753"/>
                      <a:pt x="457" y="1746"/>
                      <a:pt x="462" y="1742"/>
                    </a:cubicBezTo>
                    <a:cubicBezTo>
                      <a:pt x="467" y="1738"/>
                      <a:pt x="475" y="1739"/>
                      <a:pt x="481" y="1743"/>
                    </a:cubicBezTo>
                    <a:cubicBezTo>
                      <a:pt x="483" y="1745"/>
                      <a:pt x="485" y="1747"/>
                      <a:pt x="486" y="1750"/>
                    </a:cubicBezTo>
                    <a:cubicBezTo>
                      <a:pt x="485" y="1738"/>
                      <a:pt x="485" y="1727"/>
                      <a:pt x="486" y="1718"/>
                    </a:cubicBezTo>
                    <a:cubicBezTo>
                      <a:pt x="488" y="1700"/>
                      <a:pt x="500" y="1674"/>
                      <a:pt x="497" y="1660"/>
                    </a:cubicBezTo>
                    <a:cubicBezTo>
                      <a:pt x="496" y="1657"/>
                      <a:pt x="495" y="1654"/>
                      <a:pt x="493" y="1652"/>
                    </a:cubicBezTo>
                    <a:cubicBezTo>
                      <a:pt x="489" y="1647"/>
                      <a:pt x="484" y="1643"/>
                      <a:pt x="479" y="1642"/>
                    </a:cubicBezTo>
                    <a:cubicBezTo>
                      <a:pt x="472" y="1640"/>
                      <a:pt x="466" y="1641"/>
                      <a:pt x="460" y="1645"/>
                    </a:cubicBezTo>
                    <a:cubicBezTo>
                      <a:pt x="453" y="1649"/>
                      <a:pt x="448" y="1656"/>
                      <a:pt x="446" y="1664"/>
                    </a:cubicBezTo>
                    <a:cubicBezTo>
                      <a:pt x="444" y="1671"/>
                      <a:pt x="445" y="1678"/>
                      <a:pt x="448" y="1685"/>
                    </a:cubicBezTo>
                    <a:cubicBezTo>
                      <a:pt x="452" y="1692"/>
                      <a:pt x="458" y="1697"/>
                      <a:pt x="467" y="1697"/>
                    </a:cubicBezTo>
                    <a:cubicBezTo>
                      <a:pt x="472" y="1696"/>
                      <a:pt x="477" y="1694"/>
                      <a:pt x="480" y="1690"/>
                    </a:cubicBezTo>
                    <a:cubicBezTo>
                      <a:pt x="480" y="1690"/>
                      <a:pt x="480" y="1690"/>
                      <a:pt x="480" y="1690"/>
                    </a:cubicBezTo>
                    <a:cubicBezTo>
                      <a:pt x="473" y="1697"/>
                      <a:pt x="462" y="1690"/>
                      <a:pt x="469" y="1683"/>
                    </a:cubicBezTo>
                    <a:cubicBezTo>
                      <a:pt x="472" y="1680"/>
                      <a:pt x="480" y="1679"/>
                      <a:pt x="480" y="1669"/>
                    </a:cubicBezTo>
                    <a:cubicBezTo>
                      <a:pt x="482" y="1672"/>
                      <a:pt x="483" y="1676"/>
                      <a:pt x="484" y="1680"/>
                    </a:cubicBezTo>
                    <a:cubicBezTo>
                      <a:pt x="484" y="1681"/>
                      <a:pt x="484" y="1683"/>
                      <a:pt x="483" y="1684"/>
                    </a:cubicBezTo>
                    <a:cubicBezTo>
                      <a:pt x="481" y="1692"/>
                      <a:pt x="475" y="1697"/>
                      <a:pt x="467" y="1698"/>
                    </a:cubicBezTo>
                    <a:cubicBezTo>
                      <a:pt x="458" y="1698"/>
                      <a:pt x="452" y="1693"/>
                      <a:pt x="447" y="1686"/>
                    </a:cubicBezTo>
                    <a:cubicBezTo>
                      <a:pt x="443" y="1679"/>
                      <a:pt x="442" y="1671"/>
                      <a:pt x="444" y="1663"/>
                    </a:cubicBezTo>
                    <a:cubicBezTo>
                      <a:pt x="446" y="1655"/>
                      <a:pt x="451" y="1648"/>
                      <a:pt x="459" y="1643"/>
                    </a:cubicBezTo>
                    <a:cubicBezTo>
                      <a:pt x="465" y="1639"/>
                      <a:pt x="473" y="1638"/>
                      <a:pt x="480" y="1640"/>
                    </a:cubicBezTo>
                    <a:cubicBezTo>
                      <a:pt x="486" y="1641"/>
                      <a:pt x="492" y="1645"/>
                      <a:pt x="496" y="1650"/>
                    </a:cubicBezTo>
                    <a:cubicBezTo>
                      <a:pt x="498" y="1653"/>
                      <a:pt x="499" y="1655"/>
                      <a:pt x="500" y="1659"/>
                    </a:cubicBezTo>
                    <a:cubicBezTo>
                      <a:pt x="501" y="1660"/>
                      <a:pt x="501" y="1660"/>
                      <a:pt x="501" y="1660"/>
                    </a:cubicBezTo>
                    <a:cubicBezTo>
                      <a:pt x="501" y="1660"/>
                      <a:pt x="501" y="1660"/>
                      <a:pt x="501" y="1659"/>
                    </a:cubicBezTo>
                    <a:cubicBezTo>
                      <a:pt x="501" y="1658"/>
                      <a:pt x="501" y="1658"/>
                      <a:pt x="501" y="1658"/>
                    </a:cubicBezTo>
                    <a:cubicBezTo>
                      <a:pt x="503" y="1653"/>
                      <a:pt x="506" y="1648"/>
                      <a:pt x="508" y="1643"/>
                    </a:cubicBezTo>
                    <a:cubicBezTo>
                      <a:pt x="515" y="1631"/>
                      <a:pt x="527" y="1618"/>
                      <a:pt x="542" y="1617"/>
                    </a:cubicBezTo>
                    <a:cubicBezTo>
                      <a:pt x="549" y="1617"/>
                      <a:pt x="554" y="1619"/>
                      <a:pt x="559" y="1623"/>
                    </a:cubicBezTo>
                    <a:cubicBezTo>
                      <a:pt x="561" y="1624"/>
                      <a:pt x="561" y="1624"/>
                      <a:pt x="561" y="1624"/>
                    </a:cubicBezTo>
                    <a:cubicBezTo>
                      <a:pt x="566" y="1629"/>
                      <a:pt x="569" y="1635"/>
                      <a:pt x="570" y="1643"/>
                    </a:cubicBezTo>
                    <a:cubicBezTo>
                      <a:pt x="570" y="1650"/>
                      <a:pt x="569" y="1656"/>
                      <a:pt x="564" y="1662"/>
                    </a:cubicBezTo>
                    <a:cubicBezTo>
                      <a:pt x="560" y="1667"/>
                      <a:pt x="553" y="1671"/>
                      <a:pt x="546" y="1670"/>
                    </a:cubicBezTo>
                    <a:cubicBezTo>
                      <a:pt x="541" y="1670"/>
                      <a:pt x="537" y="1667"/>
                      <a:pt x="534" y="1663"/>
                    </a:cubicBezTo>
                    <a:cubicBezTo>
                      <a:pt x="531" y="1658"/>
                      <a:pt x="530" y="1653"/>
                      <a:pt x="532" y="1648"/>
                    </a:cubicBezTo>
                    <a:cubicBezTo>
                      <a:pt x="534" y="1645"/>
                      <a:pt x="535" y="1643"/>
                      <a:pt x="537" y="1641"/>
                    </a:cubicBezTo>
                    <a:cubicBezTo>
                      <a:pt x="535" y="1643"/>
                      <a:pt x="534" y="1645"/>
                      <a:pt x="532" y="1648"/>
                    </a:cubicBezTo>
                    <a:cubicBezTo>
                      <a:pt x="531" y="1653"/>
                      <a:pt x="532" y="1658"/>
                      <a:pt x="535" y="1663"/>
                    </a:cubicBezTo>
                    <a:cubicBezTo>
                      <a:pt x="537" y="1667"/>
                      <a:pt x="541" y="1669"/>
                      <a:pt x="546" y="1669"/>
                    </a:cubicBezTo>
                    <a:cubicBezTo>
                      <a:pt x="553" y="1670"/>
                      <a:pt x="559" y="1666"/>
                      <a:pt x="563" y="1661"/>
                    </a:cubicBezTo>
                    <a:cubicBezTo>
                      <a:pt x="567" y="1655"/>
                      <a:pt x="568" y="1649"/>
                      <a:pt x="568" y="1643"/>
                    </a:cubicBezTo>
                    <a:cubicBezTo>
                      <a:pt x="567" y="1635"/>
                      <a:pt x="563" y="1630"/>
                      <a:pt x="558" y="1625"/>
                    </a:cubicBezTo>
                    <a:cubicBezTo>
                      <a:pt x="553" y="1621"/>
                      <a:pt x="548" y="1620"/>
                      <a:pt x="542" y="1620"/>
                    </a:cubicBezTo>
                    <a:cubicBezTo>
                      <a:pt x="529" y="1621"/>
                      <a:pt x="516" y="1636"/>
                      <a:pt x="511" y="1648"/>
                    </a:cubicBezTo>
                    <a:cubicBezTo>
                      <a:pt x="508" y="1654"/>
                      <a:pt x="505" y="1661"/>
                      <a:pt x="503" y="1669"/>
                    </a:cubicBezTo>
                    <a:cubicBezTo>
                      <a:pt x="504" y="1668"/>
                      <a:pt x="504" y="1667"/>
                      <a:pt x="505" y="1666"/>
                    </a:cubicBezTo>
                    <a:cubicBezTo>
                      <a:pt x="511" y="1662"/>
                      <a:pt x="519" y="1660"/>
                      <a:pt x="524" y="1664"/>
                    </a:cubicBezTo>
                    <a:cubicBezTo>
                      <a:pt x="529" y="1668"/>
                      <a:pt x="532" y="1675"/>
                      <a:pt x="527" y="1681"/>
                    </a:cubicBezTo>
                    <a:cubicBezTo>
                      <a:pt x="525" y="1684"/>
                      <a:pt x="520" y="1685"/>
                      <a:pt x="517" y="1684"/>
                    </a:cubicBezTo>
                    <a:cubicBezTo>
                      <a:pt x="510" y="1681"/>
                      <a:pt x="512" y="1672"/>
                      <a:pt x="516" y="1672"/>
                    </a:cubicBezTo>
                    <a:cubicBezTo>
                      <a:pt x="515" y="1673"/>
                      <a:pt x="514" y="1676"/>
                      <a:pt x="515" y="1678"/>
                    </a:cubicBezTo>
                    <a:cubicBezTo>
                      <a:pt x="516" y="1681"/>
                      <a:pt x="520" y="1682"/>
                      <a:pt x="523" y="1680"/>
                    </a:cubicBezTo>
                    <a:cubicBezTo>
                      <a:pt x="526" y="1678"/>
                      <a:pt x="527" y="1675"/>
                      <a:pt x="526" y="1673"/>
                    </a:cubicBezTo>
                    <a:cubicBezTo>
                      <a:pt x="525" y="1667"/>
                      <a:pt x="519" y="1665"/>
                      <a:pt x="515" y="1665"/>
                    </a:cubicBezTo>
                    <a:cubicBezTo>
                      <a:pt x="511" y="1666"/>
                      <a:pt x="508" y="1668"/>
                      <a:pt x="505" y="1671"/>
                    </a:cubicBezTo>
                    <a:cubicBezTo>
                      <a:pt x="495" y="1681"/>
                      <a:pt x="488" y="1722"/>
                      <a:pt x="489" y="1736"/>
                    </a:cubicBezTo>
                    <a:cubicBezTo>
                      <a:pt x="493" y="1722"/>
                      <a:pt x="500" y="1709"/>
                      <a:pt x="511" y="1698"/>
                    </a:cubicBezTo>
                    <a:cubicBezTo>
                      <a:pt x="537" y="1674"/>
                      <a:pt x="585" y="1665"/>
                      <a:pt x="609" y="1696"/>
                    </a:cubicBezTo>
                    <a:cubicBezTo>
                      <a:pt x="617" y="1706"/>
                      <a:pt x="619" y="1721"/>
                      <a:pt x="610" y="1731"/>
                    </a:cubicBezTo>
                    <a:cubicBezTo>
                      <a:pt x="604" y="1739"/>
                      <a:pt x="593" y="1742"/>
                      <a:pt x="584" y="1737"/>
                    </a:cubicBezTo>
                    <a:cubicBezTo>
                      <a:pt x="575" y="1732"/>
                      <a:pt x="571" y="1723"/>
                      <a:pt x="574" y="1713"/>
                    </a:cubicBezTo>
                    <a:cubicBezTo>
                      <a:pt x="575" y="1707"/>
                      <a:pt x="579" y="1703"/>
                      <a:pt x="585" y="1701"/>
                    </a:cubicBezTo>
                    <a:cubicBezTo>
                      <a:pt x="587" y="1700"/>
                      <a:pt x="589" y="1700"/>
                      <a:pt x="591" y="1700"/>
                    </a:cubicBezTo>
                    <a:cubicBezTo>
                      <a:pt x="596" y="1700"/>
                      <a:pt x="601" y="1702"/>
                      <a:pt x="604" y="1707"/>
                    </a:cubicBezTo>
                    <a:cubicBezTo>
                      <a:pt x="609" y="1714"/>
                      <a:pt x="607" y="1724"/>
                      <a:pt x="600" y="1729"/>
                    </a:cubicBezTo>
                    <a:cubicBezTo>
                      <a:pt x="592" y="1733"/>
                      <a:pt x="583" y="1731"/>
                      <a:pt x="578" y="1724"/>
                    </a:cubicBezTo>
                    <a:cubicBezTo>
                      <a:pt x="575" y="1720"/>
                      <a:pt x="575" y="1715"/>
                      <a:pt x="576" y="1711"/>
                    </a:cubicBezTo>
                    <a:cubicBezTo>
                      <a:pt x="576" y="1712"/>
                      <a:pt x="575" y="1713"/>
                      <a:pt x="575" y="1713"/>
                    </a:cubicBezTo>
                    <a:cubicBezTo>
                      <a:pt x="573" y="1722"/>
                      <a:pt x="577" y="1730"/>
                      <a:pt x="585" y="1735"/>
                    </a:cubicBezTo>
                    <a:cubicBezTo>
                      <a:pt x="593" y="1739"/>
                      <a:pt x="602" y="1736"/>
                      <a:pt x="608" y="1729"/>
                    </a:cubicBezTo>
                    <a:cubicBezTo>
                      <a:pt x="615" y="1720"/>
                      <a:pt x="612" y="1707"/>
                      <a:pt x="606" y="1698"/>
                    </a:cubicBezTo>
                    <a:cubicBezTo>
                      <a:pt x="583" y="1670"/>
                      <a:pt x="539" y="1680"/>
                      <a:pt x="515" y="1702"/>
                    </a:cubicBezTo>
                    <a:cubicBezTo>
                      <a:pt x="492" y="1725"/>
                      <a:pt x="489" y="1755"/>
                      <a:pt x="499" y="1786"/>
                    </a:cubicBezTo>
                    <a:cubicBezTo>
                      <a:pt x="520" y="1847"/>
                      <a:pt x="581" y="1870"/>
                      <a:pt x="641" y="1872"/>
                    </a:cubicBezTo>
                    <a:cubicBezTo>
                      <a:pt x="663" y="1873"/>
                      <a:pt x="680" y="1871"/>
                      <a:pt x="701" y="1864"/>
                    </a:cubicBezTo>
                    <a:cubicBezTo>
                      <a:pt x="722" y="1857"/>
                      <a:pt x="742" y="1844"/>
                      <a:pt x="751" y="1828"/>
                    </a:cubicBezTo>
                    <a:cubicBezTo>
                      <a:pt x="751" y="1827"/>
                      <a:pt x="751" y="1827"/>
                      <a:pt x="751" y="1827"/>
                    </a:cubicBezTo>
                    <a:cubicBezTo>
                      <a:pt x="744" y="1838"/>
                      <a:pt x="731" y="1846"/>
                      <a:pt x="719" y="1850"/>
                    </a:cubicBezTo>
                    <a:cubicBezTo>
                      <a:pt x="696" y="1857"/>
                      <a:pt x="661" y="1852"/>
                      <a:pt x="642" y="1837"/>
                    </a:cubicBezTo>
                    <a:cubicBezTo>
                      <a:pt x="644" y="1836"/>
                      <a:pt x="645" y="1834"/>
                      <a:pt x="645" y="1833"/>
                    </a:cubicBezTo>
                    <a:cubicBezTo>
                      <a:pt x="664" y="1848"/>
                      <a:pt x="695" y="1852"/>
                      <a:pt x="718" y="1846"/>
                    </a:cubicBezTo>
                    <a:cubicBezTo>
                      <a:pt x="733" y="1842"/>
                      <a:pt x="752" y="1830"/>
                      <a:pt x="754" y="1813"/>
                    </a:cubicBezTo>
                    <a:cubicBezTo>
                      <a:pt x="755" y="1808"/>
                      <a:pt x="754" y="1804"/>
                      <a:pt x="752" y="1799"/>
                    </a:cubicBezTo>
                    <a:cubicBezTo>
                      <a:pt x="749" y="1795"/>
                      <a:pt x="746" y="1792"/>
                      <a:pt x="741" y="1790"/>
                    </a:cubicBezTo>
                    <a:cubicBezTo>
                      <a:pt x="737" y="1789"/>
                      <a:pt x="733" y="1789"/>
                      <a:pt x="729" y="1791"/>
                    </a:cubicBezTo>
                    <a:cubicBezTo>
                      <a:pt x="725" y="1794"/>
                      <a:pt x="722" y="1797"/>
                      <a:pt x="721" y="1801"/>
                    </a:cubicBezTo>
                    <a:cubicBezTo>
                      <a:pt x="721" y="1805"/>
                      <a:pt x="721" y="1809"/>
                      <a:pt x="724" y="1811"/>
                    </a:cubicBezTo>
                    <a:cubicBezTo>
                      <a:pt x="726" y="1812"/>
                      <a:pt x="727" y="1813"/>
                      <a:pt x="729" y="1813"/>
                    </a:cubicBezTo>
                    <a:cubicBezTo>
                      <a:pt x="731" y="1813"/>
                      <a:pt x="732" y="1813"/>
                      <a:pt x="734" y="1812"/>
                    </a:cubicBezTo>
                    <a:cubicBezTo>
                      <a:pt x="735" y="1811"/>
                      <a:pt x="736" y="1810"/>
                      <a:pt x="736" y="1809"/>
                    </a:cubicBezTo>
                    <a:cubicBezTo>
                      <a:pt x="736" y="1807"/>
                      <a:pt x="736" y="1806"/>
                      <a:pt x="735" y="1806"/>
                    </a:cubicBezTo>
                    <a:cubicBezTo>
                      <a:pt x="736" y="1806"/>
                      <a:pt x="736" y="1807"/>
                      <a:pt x="736" y="1809"/>
                    </a:cubicBezTo>
                    <a:cubicBezTo>
                      <a:pt x="736" y="1810"/>
                      <a:pt x="735" y="1811"/>
                      <a:pt x="734" y="1812"/>
                    </a:cubicBezTo>
                    <a:cubicBezTo>
                      <a:pt x="732" y="1813"/>
                      <a:pt x="731" y="1814"/>
                      <a:pt x="729" y="1814"/>
                    </a:cubicBezTo>
                    <a:cubicBezTo>
                      <a:pt x="727" y="1813"/>
                      <a:pt x="726" y="1813"/>
                      <a:pt x="724" y="1812"/>
                    </a:cubicBezTo>
                    <a:cubicBezTo>
                      <a:pt x="721" y="1809"/>
                      <a:pt x="720" y="1805"/>
                      <a:pt x="720" y="1801"/>
                    </a:cubicBezTo>
                    <a:cubicBezTo>
                      <a:pt x="721" y="1796"/>
                      <a:pt x="724" y="1793"/>
                      <a:pt x="728" y="1790"/>
                    </a:cubicBezTo>
                    <a:cubicBezTo>
                      <a:pt x="732" y="1788"/>
                      <a:pt x="737" y="1788"/>
                      <a:pt x="741" y="1789"/>
                    </a:cubicBezTo>
                    <a:cubicBezTo>
                      <a:pt x="747" y="1791"/>
                      <a:pt x="750" y="1794"/>
                      <a:pt x="753" y="1799"/>
                    </a:cubicBezTo>
                    <a:cubicBezTo>
                      <a:pt x="755" y="1802"/>
                      <a:pt x="756" y="1804"/>
                      <a:pt x="756" y="1807"/>
                    </a:cubicBezTo>
                    <a:cubicBezTo>
                      <a:pt x="756" y="1805"/>
                      <a:pt x="756" y="1802"/>
                      <a:pt x="756" y="1800"/>
                    </a:cubicBezTo>
                    <a:cubicBezTo>
                      <a:pt x="753" y="1786"/>
                      <a:pt x="747" y="1777"/>
                      <a:pt x="738" y="1767"/>
                    </a:cubicBezTo>
                    <a:cubicBezTo>
                      <a:pt x="727" y="1754"/>
                      <a:pt x="716" y="1749"/>
                      <a:pt x="701" y="1742"/>
                    </a:cubicBezTo>
                    <a:cubicBezTo>
                      <a:pt x="674" y="1731"/>
                      <a:pt x="639" y="1724"/>
                      <a:pt x="623" y="1696"/>
                    </a:cubicBezTo>
                    <a:cubicBezTo>
                      <a:pt x="621" y="1692"/>
                      <a:pt x="619" y="1688"/>
                      <a:pt x="618" y="1683"/>
                    </a:cubicBezTo>
                    <a:cubicBezTo>
                      <a:pt x="617" y="1679"/>
                      <a:pt x="616" y="1672"/>
                      <a:pt x="615" y="1667"/>
                    </a:cubicBezTo>
                    <a:cubicBezTo>
                      <a:pt x="611" y="1654"/>
                      <a:pt x="600" y="1651"/>
                      <a:pt x="594" y="1655"/>
                    </a:cubicBezTo>
                    <a:cubicBezTo>
                      <a:pt x="591" y="1657"/>
                      <a:pt x="589" y="1660"/>
                      <a:pt x="589" y="1663"/>
                    </a:cubicBezTo>
                    <a:cubicBezTo>
                      <a:pt x="588" y="1666"/>
                      <a:pt x="590" y="1668"/>
                      <a:pt x="592" y="1670"/>
                    </a:cubicBezTo>
                    <a:cubicBezTo>
                      <a:pt x="595" y="1671"/>
                      <a:pt x="599" y="1670"/>
                      <a:pt x="600" y="1667"/>
                    </a:cubicBezTo>
                    <a:cubicBezTo>
                      <a:pt x="601" y="1665"/>
                      <a:pt x="600" y="1662"/>
                      <a:pt x="598" y="1661"/>
                    </a:cubicBezTo>
                    <a:cubicBezTo>
                      <a:pt x="601" y="1661"/>
                      <a:pt x="603" y="1665"/>
                      <a:pt x="602" y="1667"/>
                    </a:cubicBezTo>
                    <a:cubicBezTo>
                      <a:pt x="602" y="1669"/>
                      <a:pt x="600" y="1672"/>
                      <a:pt x="598" y="1672"/>
                    </a:cubicBezTo>
                    <a:cubicBezTo>
                      <a:pt x="590" y="1675"/>
                      <a:pt x="584" y="1666"/>
                      <a:pt x="586" y="1660"/>
                    </a:cubicBezTo>
                    <a:cubicBezTo>
                      <a:pt x="588" y="1655"/>
                      <a:pt x="592" y="1652"/>
                      <a:pt x="597" y="1651"/>
                    </a:cubicBezTo>
                    <a:cubicBezTo>
                      <a:pt x="604" y="1649"/>
                      <a:pt x="611" y="1654"/>
                      <a:pt x="615" y="1662"/>
                    </a:cubicBezTo>
                    <a:cubicBezTo>
                      <a:pt x="615" y="1659"/>
                      <a:pt x="615" y="1656"/>
                      <a:pt x="615" y="1653"/>
                    </a:cubicBezTo>
                    <a:cubicBezTo>
                      <a:pt x="613" y="1649"/>
                      <a:pt x="609" y="1643"/>
                      <a:pt x="603" y="1641"/>
                    </a:cubicBezTo>
                    <a:cubicBezTo>
                      <a:pt x="594" y="1638"/>
                      <a:pt x="585" y="1644"/>
                      <a:pt x="581" y="1653"/>
                    </a:cubicBezTo>
                    <a:cubicBezTo>
                      <a:pt x="578" y="1659"/>
                      <a:pt x="577" y="1665"/>
                      <a:pt x="570" y="1669"/>
                    </a:cubicBezTo>
                    <a:cubicBezTo>
                      <a:pt x="565" y="1673"/>
                      <a:pt x="559" y="1674"/>
                      <a:pt x="552" y="1671"/>
                    </a:cubicBezTo>
                    <a:cubicBezTo>
                      <a:pt x="572" y="1669"/>
                      <a:pt x="568" y="1655"/>
                      <a:pt x="576" y="1644"/>
                    </a:cubicBezTo>
                    <a:cubicBezTo>
                      <a:pt x="581" y="1637"/>
                      <a:pt x="588" y="1632"/>
                      <a:pt x="595" y="1633"/>
                    </a:cubicBezTo>
                    <a:cubicBezTo>
                      <a:pt x="603" y="1633"/>
                      <a:pt x="613" y="1639"/>
                      <a:pt x="615" y="1650"/>
                    </a:cubicBezTo>
                    <a:cubicBezTo>
                      <a:pt x="615" y="1649"/>
                      <a:pt x="615" y="1648"/>
                      <a:pt x="615" y="1647"/>
                    </a:cubicBezTo>
                    <a:cubicBezTo>
                      <a:pt x="616" y="1631"/>
                      <a:pt x="624" y="1619"/>
                      <a:pt x="639" y="1612"/>
                    </a:cubicBezTo>
                    <a:cubicBezTo>
                      <a:pt x="642" y="1610"/>
                      <a:pt x="645" y="1609"/>
                      <a:pt x="648" y="1609"/>
                    </a:cubicBezTo>
                    <a:cubicBezTo>
                      <a:pt x="648" y="1609"/>
                      <a:pt x="648" y="1611"/>
                      <a:pt x="648" y="1611"/>
                    </a:cubicBezTo>
                    <a:cubicBezTo>
                      <a:pt x="646" y="1612"/>
                      <a:pt x="643" y="1613"/>
                      <a:pt x="640" y="1614"/>
                    </a:cubicBezTo>
                    <a:cubicBezTo>
                      <a:pt x="626" y="1622"/>
                      <a:pt x="620" y="1633"/>
                      <a:pt x="618" y="1648"/>
                    </a:cubicBezTo>
                    <a:cubicBezTo>
                      <a:pt x="618" y="1650"/>
                      <a:pt x="618" y="1652"/>
                      <a:pt x="618" y="1653"/>
                    </a:cubicBezTo>
                    <a:cubicBezTo>
                      <a:pt x="620" y="1648"/>
                      <a:pt x="623" y="1643"/>
                      <a:pt x="627" y="1639"/>
                    </a:cubicBezTo>
                    <a:cubicBezTo>
                      <a:pt x="630" y="1637"/>
                      <a:pt x="633" y="1635"/>
                      <a:pt x="637" y="1634"/>
                    </a:cubicBezTo>
                    <a:cubicBezTo>
                      <a:pt x="640" y="1633"/>
                      <a:pt x="643" y="1633"/>
                      <a:pt x="647" y="1633"/>
                    </a:cubicBezTo>
                    <a:cubicBezTo>
                      <a:pt x="656" y="1635"/>
                      <a:pt x="662" y="1642"/>
                      <a:pt x="660" y="1652"/>
                    </a:cubicBezTo>
                    <a:cubicBezTo>
                      <a:pt x="659" y="1655"/>
                      <a:pt x="657" y="1658"/>
                      <a:pt x="654" y="1660"/>
                    </a:cubicBezTo>
                    <a:cubicBezTo>
                      <a:pt x="652" y="1661"/>
                      <a:pt x="650" y="1662"/>
                      <a:pt x="648" y="1662"/>
                    </a:cubicBezTo>
                    <a:cubicBezTo>
                      <a:pt x="645" y="1662"/>
                      <a:pt x="642" y="1661"/>
                      <a:pt x="640" y="1658"/>
                    </a:cubicBezTo>
                    <a:cubicBezTo>
                      <a:pt x="638" y="1657"/>
                      <a:pt x="638" y="1656"/>
                      <a:pt x="637" y="1655"/>
                    </a:cubicBezTo>
                    <a:cubicBezTo>
                      <a:pt x="637" y="1654"/>
                      <a:pt x="637" y="1653"/>
                      <a:pt x="637" y="1652"/>
                    </a:cubicBezTo>
                    <a:cubicBezTo>
                      <a:pt x="636" y="1649"/>
                      <a:pt x="638" y="1647"/>
                      <a:pt x="640" y="1645"/>
                    </a:cubicBezTo>
                    <a:cubicBezTo>
                      <a:pt x="642" y="1645"/>
                      <a:pt x="644" y="1644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5" y="1646"/>
                      <a:pt x="645" y="1646"/>
                      <a:pt x="645" y="1646"/>
                    </a:cubicBezTo>
                    <a:cubicBezTo>
                      <a:pt x="644" y="1645"/>
                      <a:pt x="642" y="1645"/>
                      <a:pt x="641" y="1646"/>
                    </a:cubicBezTo>
                    <a:cubicBezTo>
                      <a:pt x="638" y="1647"/>
                      <a:pt x="637" y="1649"/>
                      <a:pt x="637" y="1651"/>
                    </a:cubicBezTo>
                    <a:cubicBezTo>
                      <a:pt x="637" y="1652"/>
                      <a:pt x="638" y="1653"/>
                      <a:pt x="638" y="1654"/>
                    </a:cubicBezTo>
                    <a:cubicBezTo>
                      <a:pt x="639" y="1656"/>
                      <a:pt x="639" y="1657"/>
                      <a:pt x="640" y="1658"/>
                    </a:cubicBezTo>
                    <a:cubicBezTo>
                      <a:pt x="643" y="1659"/>
                      <a:pt x="645" y="1660"/>
                      <a:pt x="648" y="1660"/>
                    </a:cubicBezTo>
                    <a:cubicBezTo>
                      <a:pt x="650" y="1660"/>
                      <a:pt x="651" y="1659"/>
                      <a:pt x="653" y="1658"/>
                    </a:cubicBezTo>
                    <a:cubicBezTo>
                      <a:pt x="655" y="1657"/>
                      <a:pt x="657" y="1654"/>
                      <a:pt x="658" y="1651"/>
                    </a:cubicBezTo>
                    <a:cubicBezTo>
                      <a:pt x="659" y="1643"/>
                      <a:pt x="654" y="1637"/>
                      <a:pt x="646" y="1636"/>
                    </a:cubicBezTo>
                    <a:cubicBezTo>
                      <a:pt x="643" y="1636"/>
                      <a:pt x="641" y="1636"/>
                      <a:pt x="638" y="1637"/>
                    </a:cubicBezTo>
                    <a:cubicBezTo>
                      <a:pt x="634" y="1638"/>
                      <a:pt x="632" y="1640"/>
                      <a:pt x="630" y="1642"/>
                    </a:cubicBezTo>
                    <a:cubicBezTo>
                      <a:pt x="627" y="1644"/>
                      <a:pt x="625" y="1647"/>
                      <a:pt x="624" y="1650"/>
                    </a:cubicBezTo>
                    <a:cubicBezTo>
                      <a:pt x="621" y="1654"/>
                      <a:pt x="620" y="1660"/>
                      <a:pt x="620" y="1665"/>
                    </a:cubicBezTo>
                    <a:cubicBezTo>
                      <a:pt x="620" y="1675"/>
                      <a:pt x="623" y="1686"/>
                      <a:pt x="627" y="1694"/>
                    </a:cubicBezTo>
                    <a:cubicBezTo>
                      <a:pt x="640" y="1717"/>
                      <a:pt x="669" y="1725"/>
                      <a:pt x="693" y="1734"/>
                    </a:cubicBezTo>
                    <a:cubicBezTo>
                      <a:pt x="689" y="1732"/>
                      <a:pt x="685" y="1730"/>
                      <a:pt x="682" y="1728"/>
                    </a:cubicBezTo>
                    <a:cubicBezTo>
                      <a:pt x="670" y="1720"/>
                      <a:pt x="662" y="1702"/>
                      <a:pt x="668" y="1689"/>
                    </a:cubicBezTo>
                    <a:cubicBezTo>
                      <a:pt x="673" y="1680"/>
                      <a:pt x="681" y="1674"/>
                      <a:pt x="678" y="1663"/>
                    </a:cubicBezTo>
                    <a:cubicBezTo>
                      <a:pt x="686" y="1664"/>
                      <a:pt x="693" y="1675"/>
                      <a:pt x="691" y="1686"/>
                    </a:cubicBezTo>
                    <a:cubicBezTo>
                      <a:pt x="689" y="1699"/>
                      <a:pt x="676" y="1712"/>
                      <a:pt x="686" y="1724"/>
                    </a:cubicBezTo>
                    <a:cubicBezTo>
                      <a:pt x="692" y="1731"/>
                      <a:pt x="701" y="1734"/>
                      <a:pt x="702" y="1737"/>
                    </a:cubicBezTo>
                    <a:cubicBezTo>
                      <a:pt x="702" y="1737"/>
                      <a:pt x="701" y="1737"/>
                      <a:pt x="701" y="1737"/>
                    </a:cubicBezTo>
                    <a:cubicBezTo>
                      <a:pt x="702" y="1737"/>
                      <a:pt x="702" y="1738"/>
                      <a:pt x="703" y="1738"/>
                    </a:cubicBezTo>
                    <a:cubicBezTo>
                      <a:pt x="719" y="1745"/>
                      <a:pt x="729" y="1751"/>
                      <a:pt x="741" y="1764"/>
                    </a:cubicBezTo>
                    <a:cubicBezTo>
                      <a:pt x="750" y="1775"/>
                      <a:pt x="756" y="1785"/>
                      <a:pt x="758" y="1800"/>
                    </a:cubicBezTo>
                    <a:cubicBezTo>
                      <a:pt x="759" y="1810"/>
                      <a:pt x="757" y="1820"/>
                      <a:pt x="752" y="1829"/>
                    </a:cubicBezTo>
                    <a:cubicBezTo>
                      <a:pt x="743" y="1846"/>
                      <a:pt x="723" y="1859"/>
                      <a:pt x="701" y="1867"/>
                    </a:cubicBezTo>
                    <a:cubicBezTo>
                      <a:pt x="693" y="1870"/>
                      <a:pt x="685" y="1872"/>
                      <a:pt x="677" y="1874"/>
                    </a:cubicBezTo>
                    <a:cubicBezTo>
                      <a:pt x="661" y="1877"/>
                      <a:pt x="646" y="1875"/>
                      <a:pt x="632" y="1881"/>
                    </a:cubicBezTo>
                    <a:cubicBezTo>
                      <a:pt x="625" y="1884"/>
                      <a:pt x="618" y="1889"/>
                      <a:pt x="615" y="1896"/>
                    </a:cubicBezTo>
                    <a:cubicBezTo>
                      <a:pt x="613" y="1899"/>
                      <a:pt x="614" y="1906"/>
                      <a:pt x="618" y="1908"/>
                    </a:cubicBezTo>
                    <a:cubicBezTo>
                      <a:pt x="620" y="1909"/>
                      <a:pt x="622" y="1908"/>
                      <a:pt x="623" y="1907"/>
                    </a:cubicBezTo>
                    <a:cubicBezTo>
                      <a:pt x="624" y="1906"/>
                      <a:pt x="624" y="1904"/>
                      <a:pt x="623" y="1903"/>
                    </a:cubicBezTo>
                    <a:cubicBezTo>
                      <a:pt x="622" y="1902"/>
                      <a:pt x="621" y="1902"/>
                      <a:pt x="620" y="1902"/>
                    </a:cubicBezTo>
                    <a:cubicBezTo>
                      <a:pt x="619" y="1902"/>
                      <a:pt x="618" y="1903"/>
                      <a:pt x="619" y="1905"/>
                    </a:cubicBezTo>
                    <a:cubicBezTo>
                      <a:pt x="619" y="1905"/>
                      <a:pt x="620" y="1906"/>
                      <a:pt x="620" y="1906"/>
                    </a:cubicBezTo>
                    <a:cubicBezTo>
                      <a:pt x="619" y="1907"/>
                      <a:pt x="618" y="1906"/>
                      <a:pt x="618" y="1906"/>
                    </a:cubicBezTo>
                    <a:cubicBezTo>
                      <a:pt x="616" y="1904"/>
                      <a:pt x="616" y="1903"/>
                      <a:pt x="617" y="1901"/>
                    </a:cubicBezTo>
                    <a:cubicBezTo>
                      <a:pt x="619" y="1899"/>
                      <a:pt x="622" y="1898"/>
                      <a:pt x="624" y="1900"/>
                    </a:cubicBezTo>
                    <a:cubicBezTo>
                      <a:pt x="626" y="1901"/>
                      <a:pt x="627" y="1903"/>
                      <a:pt x="627" y="1905"/>
                    </a:cubicBezTo>
                    <a:cubicBezTo>
                      <a:pt x="628" y="1907"/>
                      <a:pt x="627" y="1908"/>
                      <a:pt x="625" y="1910"/>
                    </a:cubicBezTo>
                    <a:cubicBezTo>
                      <a:pt x="624" y="1912"/>
                      <a:pt x="621" y="1912"/>
                      <a:pt x="618" y="1911"/>
                    </a:cubicBezTo>
                    <a:cubicBezTo>
                      <a:pt x="613" y="1909"/>
                      <a:pt x="612" y="1904"/>
                      <a:pt x="613" y="1899"/>
                    </a:cubicBezTo>
                    <a:cubicBezTo>
                      <a:pt x="613" y="1896"/>
                      <a:pt x="614" y="1894"/>
                      <a:pt x="616" y="1892"/>
                    </a:cubicBezTo>
                    <a:cubicBezTo>
                      <a:pt x="608" y="1900"/>
                      <a:pt x="607" y="1909"/>
                      <a:pt x="609" y="1918"/>
                    </a:cubicBezTo>
                    <a:cubicBezTo>
                      <a:pt x="610" y="1924"/>
                      <a:pt x="613" y="1929"/>
                      <a:pt x="619" y="1932"/>
                    </a:cubicBezTo>
                    <a:cubicBezTo>
                      <a:pt x="619" y="1932"/>
                      <a:pt x="619" y="1932"/>
                      <a:pt x="619" y="1932"/>
                    </a:cubicBezTo>
                    <a:cubicBezTo>
                      <a:pt x="614" y="1928"/>
                      <a:pt x="614" y="1921"/>
                      <a:pt x="621" y="1919"/>
                    </a:cubicBezTo>
                    <a:cubicBezTo>
                      <a:pt x="627" y="1916"/>
                      <a:pt x="638" y="1921"/>
                      <a:pt x="644" y="1907"/>
                    </a:cubicBezTo>
                    <a:close/>
                    <a:moveTo>
                      <a:pt x="347" y="2116"/>
                    </a:moveTo>
                    <a:cubicBezTo>
                      <a:pt x="375" y="2111"/>
                      <a:pt x="386" y="2090"/>
                      <a:pt x="398" y="2084"/>
                    </a:cubicBezTo>
                    <a:cubicBezTo>
                      <a:pt x="411" y="2077"/>
                      <a:pt x="420" y="2092"/>
                      <a:pt x="408" y="2103"/>
                    </a:cubicBezTo>
                    <a:cubicBezTo>
                      <a:pt x="394" y="2115"/>
                      <a:pt x="369" y="2119"/>
                      <a:pt x="347" y="2116"/>
                    </a:cubicBezTo>
                    <a:close/>
                    <a:moveTo>
                      <a:pt x="478" y="2179"/>
                    </a:moveTo>
                    <a:cubicBezTo>
                      <a:pt x="486" y="2188"/>
                      <a:pt x="492" y="2215"/>
                      <a:pt x="485" y="2230"/>
                    </a:cubicBezTo>
                    <a:cubicBezTo>
                      <a:pt x="479" y="2244"/>
                      <a:pt x="466" y="2243"/>
                      <a:pt x="470" y="2225"/>
                    </a:cubicBezTo>
                    <a:cubicBezTo>
                      <a:pt x="473" y="2212"/>
                      <a:pt x="483" y="2192"/>
                      <a:pt x="478" y="2179"/>
                    </a:cubicBezTo>
                    <a:close/>
                    <a:moveTo>
                      <a:pt x="486" y="2042"/>
                    </a:moveTo>
                    <a:cubicBezTo>
                      <a:pt x="484" y="2041"/>
                      <a:pt x="482" y="2042"/>
                      <a:pt x="481" y="2044"/>
                    </a:cubicBezTo>
                    <a:cubicBezTo>
                      <a:pt x="480" y="2046"/>
                      <a:pt x="481" y="2049"/>
                      <a:pt x="483" y="2049"/>
                    </a:cubicBezTo>
                    <a:cubicBezTo>
                      <a:pt x="485" y="2050"/>
                      <a:pt x="488" y="2049"/>
                      <a:pt x="488" y="2047"/>
                    </a:cubicBezTo>
                    <a:cubicBezTo>
                      <a:pt x="489" y="2045"/>
                      <a:pt x="488" y="2043"/>
                      <a:pt x="486" y="2042"/>
                    </a:cubicBezTo>
                    <a:close/>
                    <a:moveTo>
                      <a:pt x="465" y="2104"/>
                    </a:moveTo>
                    <a:cubicBezTo>
                      <a:pt x="458" y="2098"/>
                      <a:pt x="467" y="2089"/>
                      <a:pt x="469" y="2085"/>
                    </a:cubicBezTo>
                    <a:cubicBezTo>
                      <a:pt x="471" y="2082"/>
                      <a:pt x="471" y="2080"/>
                      <a:pt x="470" y="2077"/>
                    </a:cubicBezTo>
                    <a:cubicBezTo>
                      <a:pt x="473" y="2080"/>
                      <a:pt x="478" y="2088"/>
                      <a:pt x="478" y="2092"/>
                    </a:cubicBezTo>
                    <a:cubicBezTo>
                      <a:pt x="479" y="2099"/>
                      <a:pt x="476" y="2104"/>
                      <a:pt x="468" y="2105"/>
                    </a:cubicBezTo>
                    <a:cubicBezTo>
                      <a:pt x="471" y="2103"/>
                      <a:pt x="473" y="2098"/>
                      <a:pt x="472" y="2094"/>
                    </a:cubicBezTo>
                    <a:cubicBezTo>
                      <a:pt x="471" y="2096"/>
                      <a:pt x="469" y="2101"/>
                      <a:pt x="465" y="2104"/>
                    </a:cubicBezTo>
                    <a:close/>
                    <a:moveTo>
                      <a:pt x="500" y="2058"/>
                    </a:moveTo>
                    <a:cubicBezTo>
                      <a:pt x="496" y="2057"/>
                      <a:pt x="492" y="2059"/>
                      <a:pt x="490" y="2063"/>
                    </a:cubicBezTo>
                    <a:cubicBezTo>
                      <a:pt x="489" y="2067"/>
                      <a:pt x="491" y="2071"/>
                      <a:pt x="495" y="2072"/>
                    </a:cubicBezTo>
                    <a:cubicBezTo>
                      <a:pt x="499" y="2074"/>
                      <a:pt x="503" y="2072"/>
                      <a:pt x="504" y="2068"/>
                    </a:cubicBezTo>
                    <a:cubicBezTo>
                      <a:pt x="506" y="2064"/>
                      <a:pt x="504" y="2059"/>
                      <a:pt x="500" y="2058"/>
                    </a:cubicBezTo>
                    <a:close/>
                    <a:moveTo>
                      <a:pt x="494" y="2047"/>
                    </a:moveTo>
                    <a:cubicBezTo>
                      <a:pt x="491" y="2046"/>
                      <a:pt x="489" y="2048"/>
                      <a:pt x="488" y="2050"/>
                    </a:cubicBezTo>
                    <a:cubicBezTo>
                      <a:pt x="487" y="2053"/>
                      <a:pt x="488" y="2056"/>
                      <a:pt x="491" y="2057"/>
                    </a:cubicBezTo>
                    <a:cubicBezTo>
                      <a:pt x="493" y="2058"/>
                      <a:pt x="496" y="2056"/>
                      <a:pt x="497" y="2054"/>
                    </a:cubicBezTo>
                    <a:cubicBezTo>
                      <a:pt x="498" y="2051"/>
                      <a:pt x="496" y="2048"/>
                      <a:pt x="494" y="2047"/>
                    </a:cubicBezTo>
                    <a:close/>
                    <a:moveTo>
                      <a:pt x="469" y="2161"/>
                    </a:moveTo>
                    <a:cubicBezTo>
                      <a:pt x="468" y="2158"/>
                      <a:pt x="466" y="2156"/>
                      <a:pt x="463" y="2155"/>
                    </a:cubicBezTo>
                    <a:cubicBezTo>
                      <a:pt x="460" y="2154"/>
                      <a:pt x="455" y="2154"/>
                      <a:pt x="452" y="2158"/>
                    </a:cubicBezTo>
                    <a:cubicBezTo>
                      <a:pt x="448" y="2162"/>
                      <a:pt x="449" y="2168"/>
                      <a:pt x="452" y="2171"/>
                    </a:cubicBezTo>
                    <a:cubicBezTo>
                      <a:pt x="457" y="2177"/>
                      <a:pt x="462" y="2173"/>
                      <a:pt x="467" y="2174"/>
                    </a:cubicBezTo>
                    <a:cubicBezTo>
                      <a:pt x="472" y="2175"/>
                      <a:pt x="476" y="2181"/>
                      <a:pt x="476" y="2188"/>
                    </a:cubicBezTo>
                    <a:cubicBezTo>
                      <a:pt x="477" y="2196"/>
                      <a:pt x="473" y="2203"/>
                      <a:pt x="465" y="2206"/>
                    </a:cubicBezTo>
                    <a:cubicBezTo>
                      <a:pt x="461" y="2208"/>
                      <a:pt x="455" y="2207"/>
                      <a:pt x="453" y="2202"/>
                    </a:cubicBezTo>
                    <a:cubicBezTo>
                      <a:pt x="458" y="2204"/>
                      <a:pt x="464" y="2199"/>
                      <a:pt x="461" y="2193"/>
                    </a:cubicBezTo>
                    <a:cubicBezTo>
                      <a:pt x="460" y="2189"/>
                      <a:pt x="453" y="2185"/>
                      <a:pt x="447" y="2180"/>
                    </a:cubicBezTo>
                    <a:cubicBezTo>
                      <a:pt x="441" y="2175"/>
                      <a:pt x="436" y="2169"/>
                      <a:pt x="434" y="2163"/>
                    </a:cubicBezTo>
                    <a:cubicBezTo>
                      <a:pt x="431" y="2149"/>
                      <a:pt x="441" y="2136"/>
                      <a:pt x="455" y="2135"/>
                    </a:cubicBezTo>
                    <a:cubicBezTo>
                      <a:pt x="462" y="2135"/>
                      <a:pt x="468" y="2139"/>
                      <a:pt x="473" y="2143"/>
                    </a:cubicBezTo>
                    <a:cubicBezTo>
                      <a:pt x="479" y="2148"/>
                      <a:pt x="489" y="2164"/>
                      <a:pt x="499" y="2165"/>
                    </a:cubicBezTo>
                    <a:cubicBezTo>
                      <a:pt x="505" y="2165"/>
                      <a:pt x="509" y="2161"/>
                      <a:pt x="508" y="2156"/>
                    </a:cubicBezTo>
                    <a:cubicBezTo>
                      <a:pt x="513" y="2157"/>
                      <a:pt x="515" y="2165"/>
                      <a:pt x="512" y="2171"/>
                    </a:cubicBezTo>
                    <a:cubicBezTo>
                      <a:pt x="507" y="2181"/>
                      <a:pt x="491" y="2185"/>
                      <a:pt x="479" y="2176"/>
                    </a:cubicBezTo>
                    <a:cubicBezTo>
                      <a:pt x="475" y="2173"/>
                      <a:pt x="472" y="2168"/>
                      <a:pt x="469" y="2161"/>
                    </a:cubicBezTo>
                    <a:close/>
                    <a:moveTo>
                      <a:pt x="431" y="2286"/>
                    </a:moveTo>
                    <a:cubicBezTo>
                      <a:pt x="428" y="2286"/>
                      <a:pt x="427" y="2283"/>
                      <a:pt x="427" y="2281"/>
                    </a:cubicBezTo>
                    <a:cubicBezTo>
                      <a:pt x="428" y="2279"/>
                      <a:pt x="430" y="2277"/>
                      <a:pt x="432" y="2278"/>
                    </a:cubicBezTo>
                    <a:cubicBezTo>
                      <a:pt x="435" y="2278"/>
                      <a:pt x="436" y="2280"/>
                      <a:pt x="436" y="2283"/>
                    </a:cubicBezTo>
                    <a:cubicBezTo>
                      <a:pt x="435" y="2285"/>
                      <a:pt x="433" y="2286"/>
                      <a:pt x="431" y="2286"/>
                    </a:cubicBezTo>
                    <a:close/>
                    <a:moveTo>
                      <a:pt x="423" y="2286"/>
                    </a:moveTo>
                    <a:cubicBezTo>
                      <a:pt x="421" y="2286"/>
                      <a:pt x="420" y="2284"/>
                      <a:pt x="420" y="2283"/>
                    </a:cubicBezTo>
                    <a:cubicBezTo>
                      <a:pt x="420" y="2281"/>
                      <a:pt x="422" y="2280"/>
                      <a:pt x="424" y="2280"/>
                    </a:cubicBezTo>
                    <a:cubicBezTo>
                      <a:pt x="426" y="2280"/>
                      <a:pt x="427" y="2282"/>
                      <a:pt x="426" y="2284"/>
                    </a:cubicBezTo>
                    <a:cubicBezTo>
                      <a:pt x="426" y="2286"/>
                      <a:pt x="424" y="2287"/>
                      <a:pt x="423" y="2286"/>
                    </a:cubicBezTo>
                    <a:close/>
                    <a:moveTo>
                      <a:pt x="440" y="2281"/>
                    </a:moveTo>
                    <a:cubicBezTo>
                      <a:pt x="436" y="2280"/>
                      <a:pt x="434" y="2277"/>
                      <a:pt x="435" y="2273"/>
                    </a:cubicBezTo>
                    <a:cubicBezTo>
                      <a:pt x="435" y="2270"/>
                      <a:pt x="439" y="2267"/>
                      <a:pt x="442" y="2268"/>
                    </a:cubicBezTo>
                    <a:cubicBezTo>
                      <a:pt x="446" y="2269"/>
                      <a:pt x="448" y="2272"/>
                      <a:pt x="447" y="2276"/>
                    </a:cubicBezTo>
                    <a:cubicBezTo>
                      <a:pt x="447" y="2279"/>
                      <a:pt x="443" y="2281"/>
                      <a:pt x="440" y="2281"/>
                    </a:cubicBezTo>
                    <a:close/>
                    <a:moveTo>
                      <a:pt x="467" y="2161"/>
                    </a:moveTo>
                    <a:cubicBezTo>
                      <a:pt x="465" y="2157"/>
                      <a:pt x="460" y="2155"/>
                      <a:pt x="456" y="2157"/>
                    </a:cubicBezTo>
                    <a:cubicBezTo>
                      <a:pt x="449" y="2161"/>
                      <a:pt x="452" y="2171"/>
                      <a:pt x="458" y="2172"/>
                    </a:cubicBezTo>
                    <a:cubicBezTo>
                      <a:pt x="464" y="2174"/>
                      <a:pt x="467" y="2171"/>
                      <a:pt x="473" y="2175"/>
                    </a:cubicBezTo>
                    <a:cubicBezTo>
                      <a:pt x="468" y="2169"/>
                      <a:pt x="470" y="2166"/>
                      <a:pt x="467" y="2161"/>
                    </a:cubicBezTo>
                    <a:close/>
                    <a:moveTo>
                      <a:pt x="441" y="2138"/>
                    </a:moveTo>
                    <a:cubicBezTo>
                      <a:pt x="434" y="2141"/>
                      <a:pt x="431" y="2150"/>
                      <a:pt x="431" y="2156"/>
                    </a:cubicBezTo>
                    <a:cubicBezTo>
                      <a:pt x="423" y="2158"/>
                      <a:pt x="413" y="2145"/>
                      <a:pt x="422" y="2135"/>
                    </a:cubicBezTo>
                    <a:cubicBezTo>
                      <a:pt x="427" y="2130"/>
                      <a:pt x="438" y="2130"/>
                      <a:pt x="441" y="2138"/>
                    </a:cubicBezTo>
                    <a:close/>
                    <a:moveTo>
                      <a:pt x="497" y="2247"/>
                    </a:moveTo>
                    <a:cubicBezTo>
                      <a:pt x="492" y="2234"/>
                      <a:pt x="511" y="2229"/>
                      <a:pt x="517" y="2227"/>
                    </a:cubicBezTo>
                    <a:cubicBezTo>
                      <a:pt x="522" y="2225"/>
                      <a:pt x="525" y="2222"/>
                      <a:pt x="526" y="2218"/>
                    </a:cubicBezTo>
                    <a:cubicBezTo>
                      <a:pt x="528" y="2224"/>
                      <a:pt x="526" y="2238"/>
                      <a:pt x="523" y="2244"/>
                    </a:cubicBezTo>
                    <a:cubicBezTo>
                      <a:pt x="518" y="2253"/>
                      <a:pt x="509" y="2257"/>
                      <a:pt x="499" y="2251"/>
                    </a:cubicBezTo>
                    <a:cubicBezTo>
                      <a:pt x="504" y="2250"/>
                      <a:pt x="511" y="2246"/>
                      <a:pt x="513" y="2240"/>
                    </a:cubicBezTo>
                    <a:cubicBezTo>
                      <a:pt x="511" y="2243"/>
                      <a:pt x="503" y="2247"/>
                      <a:pt x="497" y="2247"/>
                    </a:cubicBezTo>
                    <a:close/>
                    <a:moveTo>
                      <a:pt x="404" y="2147"/>
                    </a:moveTo>
                    <a:cubicBezTo>
                      <a:pt x="414" y="2179"/>
                      <a:pt x="399" y="2201"/>
                      <a:pt x="399" y="2217"/>
                    </a:cubicBezTo>
                    <a:cubicBezTo>
                      <a:pt x="399" y="2234"/>
                      <a:pt x="418" y="2235"/>
                      <a:pt x="423" y="2216"/>
                    </a:cubicBezTo>
                    <a:cubicBezTo>
                      <a:pt x="428" y="2196"/>
                      <a:pt x="418" y="2168"/>
                      <a:pt x="404" y="2147"/>
                    </a:cubicBezTo>
                    <a:close/>
                    <a:moveTo>
                      <a:pt x="464" y="2037"/>
                    </a:moveTo>
                    <a:cubicBezTo>
                      <a:pt x="466" y="2040"/>
                      <a:pt x="468" y="2043"/>
                      <a:pt x="469" y="2046"/>
                    </a:cubicBezTo>
                    <a:cubicBezTo>
                      <a:pt x="474" y="2057"/>
                      <a:pt x="474" y="2070"/>
                      <a:pt x="468" y="2081"/>
                    </a:cubicBezTo>
                    <a:cubicBezTo>
                      <a:pt x="461" y="2093"/>
                      <a:pt x="445" y="2101"/>
                      <a:pt x="431" y="2096"/>
                    </a:cubicBezTo>
                    <a:cubicBezTo>
                      <a:pt x="425" y="2094"/>
                      <a:pt x="420" y="2090"/>
                      <a:pt x="417" y="2085"/>
                    </a:cubicBezTo>
                    <a:cubicBezTo>
                      <a:pt x="415" y="2081"/>
                      <a:pt x="415" y="2077"/>
                      <a:pt x="416" y="2073"/>
                    </a:cubicBezTo>
                    <a:cubicBezTo>
                      <a:pt x="418" y="2068"/>
                      <a:pt x="421" y="2064"/>
                      <a:pt x="426" y="2063"/>
                    </a:cubicBezTo>
                    <a:cubicBezTo>
                      <a:pt x="430" y="2062"/>
                      <a:pt x="434" y="2063"/>
                      <a:pt x="437" y="2065"/>
                    </a:cubicBezTo>
                    <a:cubicBezTo>
                      <a:pt x="443" y="2069"/>
                      <a:pt x="444" y="2077"/>
                      <a:pt x="440" y="2083"/>
                    </a:cubicBezTo>
                    <a:cubicBezTo>
                      <a:pt x="435" y="2089"/>
                      <a:pt x="427" y="2090"/>
                      <a:pt x="422" y="2086"/>
                    </a:cubicBezTo>
                    <a:cubicBezTo>
                      <a:pt x="417" y="2082"/>
                      <a:pt x="415" y="2077"/>
                      <a:pt x="417" y="2071"/>
                    </a:cubicBezTo>
                    <a:cubicBezTo>
                      <a:pt x="417" y="2072"/>
                      <a:pt x="417" y="2073"/>
                      <a:pt x="416" y="2073"/>
                    </a:cubicBezTo>
                    <a:cubicBezTo>
                      <a:pt x="415" y="2077"/>
                      <a:pt x="416" y="2081"/>
                      <a:pt x="418" y="2085"/>
                    </a:cubicBezTo>
                    <a:cubicBezTo>
                      <a:pt x="421" y="2090"/>
                      <a:pt x="426" y="2094"/>
                      <a:pt x="431" y="2095"/>
                    </a:cubicBezTo>
                    <a:cubicBezTo>
                      <a:pt x="445" y="2100"/>
                      <a:pt x="460" y="2092"/>
                      <a:pt x="466" y="2080"/>
                    </a:cubicBezTo>
                    <a:cubicBezTo>
                      <a:pt x="472" y="2069"/>
                      <a:pt x="471" y="2056"/>
                      <a:pt x="466" y="2045"/>
                    </a:cubicBezTo>
                    <a:cubicBezTo>
                      <a:pt x="465" y="2043"/>
                      <a:pt x="463" y="2040"/>
                      <a:pt x="462" y="2038"/>
                    </a:cubicBezTo>
                    <a:lnTo>
                      <a:pt x="464" y="2037"/>
                    </a:lnTo>
                    <a:close/>
                    <a:moveTo>
                      <a:pt x="414" y="2023"/>
                    </a:moveTo>
                    <a:cubicBezTo>
                      <a:pt x="405" y="2011"/>
                      <a:pt x="403" y="1996"/>
                      <a:pt x="414" y="1982"/>
                    </a:cubicBezTo>
                    <a:cubicBezTo>
                      <a:pt x="418" y="1977"/>
                      <a:pt x="422" y="1974"/>
                      <a:pt x="428" y="1971"/>
                    </a:cubicBezTo>
                    <a:cubicBezTo>
                      <a:pt x="433" y="1970"/>
                      <a:pt x="438" y="1970"/>
                      <a:pt x="443" y="1972"/>
                    </a:cubicBezTo>
                    <a:cubicBezTo>
                      <a:pt x="448" y="1975"/>
                      <a:pt x="453" y="1980"/>
                      <a:pt x="454" y="1986"/>
                    </a:cubicBezTo>
                    <a:cubicBezTo>
                      <a:pt x="454" y="1990"/>
                      <a:pt x="454" y="1993"/>
                      <a:pt x="451" y="1996"/>
                    </a:cubicBezTo>
                    <a:cubicBezTo>
                      <a:pt x="447" y="2001"/>
                      <a:pt x="441" y="2002"/>
                      <a:pt x="436" y="2001"/>
                    </a:cubicBezTo>
                    <a:cubicBezTo>
                      <a:pt x="433" y="2000"/>
                      <a:pt x="431" y="1998"/>
                      <a:pt x="430" y="1996"/>
                    </a:cubicBezTo>
                    <a:cubicBezTo>
                      <a:pt x="426" y="1991"/>
                      <a:pt x="428" y="1984"/>
                      <a:pt x="433" y="1981"/>
                    </a:cubicBezTo>
                    <a:cubicBezTo>
                      <a:pt x="438" y="1978"/>
                      <a:pt x="444" y="1979"/>
                      <a:pt x="448" y="1984"/>
                    </a:cubicBezTo>
                    <a:cubicBezTo>
                      <a:pt x="451" y="1989"/>
                      <a:pt x="449" y="1996"/>
                      <a:pt x="444" y="1999"/>
                    </a:cubicBezTo>
                    <a:cubicBezTo>
                      <a:pt x="443" y="2000"/>
                      <a:pt x="441" y="2001"/>
                      <a:pt x="439" y="2001"/>
                    </a:cubicBezTo>
                    <a:cubicBezTo>
                      <a:pt x="440" y="2001"/>
                      <a:pt x="440" y="2001"/>
                      <a:pt x="440" y="2001"/>
                    </a:cubicBezTo>
                    <a:cubicBezTo>
                      <a:pt x="444" y="2001"/>
                      <a:pt x="448" y="1999"/>
                      <a:pt x="451" y="1996"/>
                    </a:cubicBezTo>
                    <a:cubicBezTo>
                      <a:pt x="453" y="1993"/>
                      <a:pt x="453" y="1990"/>
                      <a:pt x="453" y="1986"/>
                    </a:cubicBezTo>
                    <a:cubicBezTo>
                      <a:pt x="452" y="1980"/>
                      <a:pt x="448" y="1976"/>
                      <a:pt x="442" y="1973"/>
                    </a:cubicBezTo>
                    <a:cubicBezTo>
                      <a:pt x="438" y="1971"/>
                      <a:pt x="433" y="1971"/>
                      <a:pt x="429" y="1973"/>
                    </a:cubicBezTo>
                    <a:cubicBezTo>
                      <a:pt x="423" y="1975"/>
                      <a:pt x="419" y="1978"/>
                      <a:pt x="415" y="1983"/>
                    </a:cubicBezTo>
                    <a:cubicBezTo>
                      <a:pt x="405" y="1997"/>
                      <a:pt x="408" y="2012"/>
                      <a:pt x="417" y="2022"/>
                    </a:cubicBezTo>
                    <a:lnTo>
                      <a:pt x="414" y="2023"/>
                    </a:lnTo>
                    <a:close/>
                    <a:moveTo>
                      <a:pt x="338" y="1766"/>
                    </a:moveTo>
                    <a:cubicBezTo>
                      <a:pt x="340" y="1763"/>
                      <a:pt x="344" y="1763"/>
                      <a:pt x="347" y="1765"/>
                    </a:cubicBezTo>
                    <a:cubicBezTo>
                      <a:pt x="350" y="1767"/>
                      <a:pt x="350" y="1771"/>
                      <a:pt x="348" y="1774"/>
                    </a:cubicBezTo>
                    <a:cubicBezTo>
                      <a:pt x="346" y="1776"/>
                      <a:pt x="342" y="1777"/>
                      <a:pt x="339" y="1775"/>
                    </a:cubicBezTo>
                    <a:cubicBezTo>
                      <a:pt x="336" y="1773"/>
                      <a:pt x="336" y="1769"/>
                      <a:pt x="338" y="1766"/>
                    </a:cubicBezTo>
                    <a:close/>
                    <a:moveTo>
                      <a:pt x="342" y="1755"/>
                    </a:moveTo>
                    <a:cubicBezTo>
                      <a:pt x="344" y="1752"/>
                      <a:pt x="347" y="1752"/>
                      <a:pt x="349" y="1753"/>
                    </a:cubicBezTo>
                    <a:cubicBezTo>
                      <a:pt x="351" y="1755"/>
                      <a:pt x="352" y="1758"/>
                      <a:pt x="350" y="1760"/>
                    </a:cubicBezTo>
                    <a:cubicBezTo>
                      <a:pt x="349" y="1762"/>
                      <a:pt x="346" y="1763"/>
                      <a:pt x="343" y="1761"/>
                    </a:cubicBezTo>
                    <a:cubicBezTo>
                      <a:pt x="341" y="1760"/>
                      <a:pt x="341" y="1757"/>
                      <a:pt x="342" y="1755"/>
                    </a:cubicBezTo>
                    <a:close/>
                    <a:moveTo>
                      <a:pt x="340" y="1782"/>
                    </a:moveTo>
                    <a:cubicBezTo>
                      <a:pt x="343" y="1778"/>
                      <a:pt x="349" y="1776"/>
                      <a:pt x="353" y="1780"/>
                    </a:cubicBezTo>
                    <a:cubicBezTo>
                      <a:pt x="358" y="1783"/>
                      <a:pt x="359" y="1789"/>
                      <a:pt x="356" y="1793"/>
                    </a:cubicBezTo>
                    <a:cubicBezTo>
                      <a:pt x="353" y="1798"/>
                      <a:pt x="347" y="1799"/>
                      <a:pt x="342" y="1796"/>
                    </a:cubicBezTo>
                    <a:cubicBezTo>
                      <a:pt x="338" y="1792"/>
                      <a:pt x="337" y="1786"/>
                      <a:pt x="340" y="1782"/>
                    </a:cubicBezTo>
                    <a:close/>
                    <a:moveTo>
                      <a:pt x="586" y="1785"/>
                    </a:moveTo>
                    <a:cubicBezTo>
                      <a:pt x="580" y="1770"/>
                      <a:pt x="561" y="1756"/>
                      <a:pt x="545" y="1755"/>
                    </a:cubicBezTo>
                    <a:cubicBezTo>
                      <a:pt x="528" y="1754"/>
                      <a:pt x="523" y="1769"/>
                      <a:pt x="541" y="1773"/>
                    </a:cubicBezTo>
                    <a:cubicBezTo>
                      <a:pt x="554" y="1777"/>
                      <a:pt x="577" y="1774"/>
                      <a:pt x="586" y="1785"/>
                    </a:cubicBezTo>
                    <a:close/>
                    <a:moveTo>
                      <a:pt x="482" y="1967"/>
                    </a:moveTo>
                    <a:cubicBezTo>
                      <a:pt x="500" y="1984"/>
                      <a:pt x="536" y="1993"/>
                      <a:pt x="551" y="1981"/>
                    </a:cubicBezTo>
                    <a:cubicBezTo>
                      <a:pt x="568" y="1967"/>
                      <a:pt x="554" y="1952"/>
                      <a:pt x="540" y="1963"/>
                    </a:cubicBezTo>
                    <a:cubicBezTo>
                      <a:pt x="532" y="1969"/>
                      <a:pt x="506" y="1979"/>
                      <a:pt x="482" y="1967"/>
                    </a:cubicBezTo>
                    <a:close/>
                    <a:moveTo>
                      <a:pt x="488" y="1978"/>
                    </a:moveTo>
                    <a:cubicBezTo>
                      <a:pt x="496" y="1983"/>
                      <a:pt x="501" y="1992"/>
                      <a:pt x="503" y="2000"/>
                    </a:cubicBezTo>
                    <a:cubicBezTo>
                      <a:pt x="508" y="2020"/>
                      <a:pt x="498" y="2045"/>
                      <a:pt x="511" y="2058"/>
                    </a:cubicBezTo>
                    <a:cubicBezTo>
                      <a:pt x="517" y="2064"/>
                      <a:pt x="525" y="2067"/>
                      <a:pt x="533" y="2064"/>
                    </a:cubicBezTo>
                    <a:cubicBezTo>
                      <a:pt x="537" y="2062"/>
                      <a:pt x="541" y="2058"/>
                      <a:pt x="540" y="2053"/>
                    </a:cubicBezTo>
                    <a:cubicBezTo>
                      <a:pt x="538" y="2057"/>
                      <a:pt x="532" y="2060"/>
                      <a:pt x="527" y="2057"/>
                    </a:cubicBezTo>
                    <a:cubicBezTo>
                      <a:pt x="522" y="2055"/>
                      <a:pt x="520" y="2049"/>
                      <a:pt x="520" y="2043"/>
                    </a:cubicBezTo>
                    <a:cubicBezTo>
                      <a:pt x="523" y="2024"/>
                      <a:pt x="528" y="2006"/>
                      <a:pt x="513" y="1990"/>
                    </a:cubicBezTo>
                    <a:cubicBezTo>
                      <a:pt x="508" y="1984"/>
                      <a:pt x="500" y="1980"/>
                      <a:pt x="488" y="1978"/>
                    </a:cubicBezTo>
                    <a:close/>
                    <a:moveTo>
                      <a:pt x="267" y="1891"/>
                    </a:moveTo>
                    <a:cubicBezTo>
                      <a:pt x="281" y="1894"/>
                      <a:pt x="274" y="1913"/>
                      <a:pt x="273" y="1920"/>
                    </a:cubicBezTo>
                    <a:cubicBezTo>
                      <a:pt x="273" y="1925"/>
                      <a:pt x="273" y="1929"/>
                      <a:pt x="276" y="1932"/>
                    </a:cubicBezTo>
                    <a:cubicBezTo>
                      <a:pt x="271" y="1931"/>
                      <a:pt x="259" y="1922"/>
                      <a:pt x="256" y="1916"/>
                    </a:cubicBezTo>
                    <a:cubicBezTo>
                      <a:pt x="250" y="1907"/>
                      <a:pt x="251" y="1897"/>
                      <a:pt x="262" y="1891"/>
                    </a:cubicBezTo>
                    <a:cubicBezTo>
                      <a:pt x="260" y="1896"/>
                      <a:pt x="260" y="1905"/>
                      <a:pt x="264" y="1909"/>
                    </a:cubicBezTo>
                    <a:cubicBezTo>
                      <a:pt x="263" y="1906"/>
                      <a:pt x="263" y="1897"/>
                      <a:pt x="267" y="1891"/>
                    </a:cubicBezTo>
                    <a:close/>
                    <a:moveTo>
                      <a:pt x="460" y="1671"/>
                    </a:moveTo>
                    <a:cubicBezTo>
                      <a:pt x="463" y="1669"/>
                      <a:pt x="465" y="1665"/>
                      <a:pt x="462" y="1662"/>
                    </a:cubicBezTo>
                    <a:cubicBezTo>
                      <a:pt x="461" y="1661"/>
                      <a:pt x="459" y="1661"/>
                      <a:pt x="458" y="1662"/>
                    </a:cubicBezTo>
                    <a:cubicBezTo>
                      <a:pt x="457" y="1663"/>
                      <a:pt x="458" y="1665"/>
                      <a:pt x="459" y="1665"/>
                    </a:cubicBezTo>
                    <a:cubicBezTo>
                      <a:pt x="458" y="1665"/>
                      <a:pt x="457" y="1665"/>
                      <a:pt x="456" y="1664"/>
                    </a:cubicBezTo>
                    <a:cubicBezTo>
                      <a:pt x="454" y="1663"/>
                      <a:pt x="454" y="1659"/>
                      <a:pt x="455" y="1656"/>
                    </a:cubicBezTo>
                    <a:cubicBezTo>
                      <a:pt x="457" y="1654"/>
                      <a:pt x="461" y="1652"/>
                      <a:pt x="464" y="1654"/>
                    </a:cubicBezTo>
                    <a:cubicBezTo>
                      <a:pt x="467" y="1655"/>
                      <a:pt x="469" y="1659"/>
                      <a:pt x="472" y="1659"/>
                    </a:cubicBezTo>
                    <a:cubicBezTo>
                      <a:pt x="475" y="1661"/>
                      <a:pt x="478" y="1658"/>
                      <a:pt x="479" y="1656"/>
                    </a:cubicBezTo>
                    <a:cubicBezTo>
                      <a:pt x="479" y="1661"/>
                      <a:pt x="479" y="1661"/>
                      <a:pt x="482" y="1664"/>
                    </a:cubicBezTo>
                    <a:cubicBezTo>
                      <a:pt x="485" y="1666"/>
                      <a:pt x="496" y="1672"/>
                      <a:pt x="492" y="1683"/>
                    </a:cubicBezTo>
                    <a:cubicBezTo>
                      <a:pt x="497" y="1677"/>
                      <a:pt x="497" y="1669"/>
                      <a:pt x="494" y="1662"/>
                    </a:cubicBezTo>
                    <a:cubicBezTo>
                      <a:pt x="492" y="1655"/>
                      <a:pt x="485" y="1648"/>
                      <a:pt x="479" y="1646"/>
                    </a:cubicBezTo>
                    <a:cubicBezTo>
                      <a:pt x="469" y="1643"/>
                      <a:pt x="456" y="1648"/>
                      <a:pt x="451" y="1657"/>
                    </a:cubicBezTo>
                    <a:cubicBezTo>
                      <a:pt x="449" y="1661"/>
                      <a:pt x="448" y="1668"/>
                      <a:pt x="453" y="1671"/>
                    </a:cubicBezTo>
                    <a:cubicBezTo>
                      <a:pt x="455" y="1672"/>
                      <a:pt x="458" y="1673"/>
                      <a:pt x="460" y="1671"/>
                    </a:cubicBezTo>
                    <a:close/>
                    <a:moveTo>
                      <a:pt x="506" y="1664"/>
                    </a:moveTo>
                    <a:cubicBezTo>
                      <a:pt x="517" y="1646"/>
                      <a:pt x="535" y="1640"/>
                      <a:pt x="543" y="1634"/>
                    </a:cubicBezTo>
                    <a:cubicBezTo>
                      <a:pt x="553" y="1628"/>
                      <a:pt x="548" y="1619"/>
                      <a:pt x="537" y="1623"/>
                    </a:cubicBezTo>
                    <a:cubicBezTo>
                      <a:pt x="524" y="1628"/>
                      <a:pt x="508" y="1653"/>
                      <a:pt x="506" y="1664"/>
                    </a:cubicBezTo>
                    <a:close/>
                    <a:moveTo>
                      <a:pt x="249" y="1850"/>
                    </a:moveTo>
                    <a:cubicBezTo>
                      <a:pt x="249" y="1852"/>
                      <a:pt x="250" y="1854"/>
                      <a:pt x="252" y="1855"/>
                    </a:cubicBezTo>
                    <a:cubicBezTo>
                      <a:pt x="254" y="1855"/>
                      <a:pt x="256" y="1854"/>
                      <a:pt x="257" y="1852"/>
                    </a:cubicBezTo>
                    <a:cubicBezTo>
                      <a:pt x="257" y="1850"/>
                      <a:pt x="256" y="1848"/>
                      <a:pt x="254" y="1847"/>
                    </a:cubicBezTo>
                    <a:cubicBezTo>
                      <a:pt x="252" y="1847"/>
                      <a:pt x="250" y="1848"/>
                      <a:pt x="249" y="1850"/>
                    </a:cubicBezTo>
                    <a:close/>
                    <a:moveTo>
                      <a:pt x="224" y="1862"/>
                    </a:moveTo>
                    <a:cubicBezTo>
                      <a:pt x="223" y="1866"/>
                      <a:pt x="226" y="1870"/>
                      <a:pt x="230" y="1871"/>
                    </a:cubicBezTo>
                    <a:cubicBezTo>
                      <a:pt x="234" y="1872"/>
                      <a:pt x="237" y="1869"/>
                      <a:pt x="238" y="1865"/>
                    </a:cubicBezTo>
                    <a:cubicBezTo>
                      <a:pt x="239" y="1861"/>
                      <a:pt x="237" y="1857"/>
                      <a:pt x="233" y="1856"/>
                    </a:cubicBezTo>
                    <a:cubicBezTo>
                      <a:pt x="229" y="1855"/>
                      <a:pt x="225" y="1858"/>
                      <a:pt x="224" y="1862"/>
                    </a:cubicBezTo>
                    <a:close/>
                    <a:moveTo>
                      <a:pt x="237" y="1853"/>
                    </a:moveTo>
                    <a:cubicBezTo>
                      <a:pt x="237" y="1856"/>
                      <a:pt x="238" y="1859"/>
                      <a:pt x="241" y="1860"/>
                    </a:cubicBezTo>
                    <a:cubicBezTo>
                      <a:pt x="244" y="1860"/>
                      <a:pt x="247" y="1858"/>
                      <a:pt x="248" y="1856"/>
                    </a:cubicBezTo>
                    <a:cubicBezTo>
                      <a:pt x="248" y="1853"/>
                      <a:pt x="246" y="1850"/>
                      <a:pt x="244" y="1849"/>
                    </a:cubicBezTo>
                    <a:cubicBezTo>
                      <a:pt x="241" y="1849"/>
                      <a:pt x="238" y="1850"/>
                      <a:pt x="237" y="1853"/>
                    </a:cubicBezTo>
                    <a:close/>
                    <a:moveTo>
                      <a:pt x="228" y="1887"/>
                    </a:moveTo>
                    <a:cubicBezTo>
                      <a:pt x="219" y="1869"/>
                      <a:pt x="197" y="1883"/>
                      <a:pt x="189" y="1886"/>
                    </a:cubicBezTo>
                    <a:cubicBezTo>
                      <a:pt x="182" y="1888"/>
                      <a:pt x="178" y="1888"/>
                      <a:pt x="173" y="1885"/>
                    </a:cubicBezTo>
                    <a:cubicBezTo>
                      <a:pt x="176" y="1892"/>
                      <a:pt x="191" y="1904"/>
                      <a:pt x="199" y="1907"/>
                    </a:cubicBezTo>
                    <a:cubicBezTo>
                      <a:pt x="211" y="1912"/>
                      <a:pt x="224" y="1908"/>
                      <a:pt x="229" y="1893"/>
                    </a:cubicBezTo>
                    <a:cubicBezTo>
                      <a:pt x="223" y="1897"/>
                      <a:pt x="212" y="1898"/>
                      <a:pt x="205" y="1895"/>
                    </a:cubicBezTo>
                    <a:cubicBezTo>
                      <a:pt x="209" y="1895"/>
                      <a:pt x="220" y="1893"/>
                      <a:pt x="228" y="1887"/>
                    </a:cubicBezTo>
                    <a:close/>
                    <a:moveTo>
                      <a:pt x="235" y="1906"/>
                    </a:moveTo>
                    <a:cubicBezTo>
                      <a:pt x="210" y="1934"/>
                      <a:pt x="215" y="1985"/>
                      <a:pt x="242" y="2000"/>
                    </a:cubicBezTo>
                    <a:cubicBezTo>
                      <a:pt x="264" y="2012"/>
                      <a:pt x="274" y="1992"/>
                      <a:pt x="257" y="1977"/>
                    </a:cubicBezTo>
                    <a:cubicBezTo>
                      <a:pt x="245" y="1967"/>
                      <a:pt x="216" y="1941"/>
                      <a:pt x="235" y="1906"/>
                    </a:cubicBezTo>
                    <a:close/>
                    <a:moveTo>
                      <a:pt x="550" y="1919"/>
                    </a:moveTo>
                    <a:cubicBezTo>
                      <a:pt x="552" y="1920"/>
                      <a:pt x="555" y="1920"/>
                      <a:pt x="557" y="1918"/>
                    </a:cubicBezTo>
                    <a:cubicBezTo>
                      <a:pt x="558" y="1916"/>
                      <a:pt x="558" y="1913"/>
                      <a:pt x="556" y="1912"/>
                    </a:cubicBezTo>
                    <a:cubicBezTo>
                      <a:pt x="554" y="1910"/>
                      <a:pt x="551" y="1910"/>
                      <a:pt x="549" y="1912"/>
                    </a:cubicBezTo>
                    <a:cubicBezTo>
                      <a:pt x="548" y="1914"/>
                      <a:pt x="548" y="1917"/>
                      <a:pt x="550" y="1919"/>
                    </a:cubicBezTo>
                    <a:close/>
                    <a:moveTo>
                      <a:pt x="546" y="1932"/>
                    </a:moveTo>
                    <a:cubicBezTo>
                      <a:pt x="549" y="1934"/>
                      <a:pt x="552" y="1933"/>
                      <a:pt x="554" y="1931"/>
                    </a:cubicBezTo>
                    <a:cubicBezTo>
                      <a:pt x="556" y="1928"/>
                      <a:pt x="556" y="1925"/>
                      <a:pt x="553" y="1923"/>
                    </a:cubicBezTo>
                    <a:cubicBezTo>
                      <a:pt x="551" y="1921"/>
                      <a:pt x="547" y="1921"/>
                      <a:pt x="545" y="1924"/>
                    </a:cubicBezTo>
                    <a:cubicBezTo>
                      <a:pt x="543" y="1927"/>
                      <a:pt x="544" y="1930"/>
                      <a:pt x="546" y="1932"/>
                    </a:cubicBezTo>
                    <a:close/>
                    <a:moveTo>
                      <a:pt x="538" y="1947"/>
                    </a:moveTo>
                    <a:cubicBezTo>
                      <a:pt x="541" y="1950"/>
                      <a:pt x="546" y="1949"/>
                      <a:pt x="548" y="1946"/>
                    </a:cubicBezTo>
                    <a:cubicBezTo>
                      <a:pt x="551" y="1943"/>
                      <a:pt x="550" y="1938"/>
                      <a:pt x="547" y="1935"/>
                    </a:cubicBezTo>
                    <a:cubicBezTo>
                      <a:pt x="543" y="1933"/>
                      <a:pt x="539" y="1933"/>
                      <a:pt x="536" y="1937"/>
                    </a:cubicBezTo>
                    <a:cubicBezTo>
                      <a:pt x="534" y="1940"/>
                      <a:pt x="534" y="1945"/>
                      <a:pt x="538" y="1947"/>
                    </a:cubicBezTo>
                    <a:close/>
                    <a:moveTo>
                      <a:pt x="487" y="1910"/>
                    </a:moveTo>
                    <a:cubicBezTo>
                      <a:pt x="486" y="1902"/>
                      <a:pt x="489" y="1893"/>
                      <a:pt x="497" y="1887"/>
                    </a:cubicBezTo>
                    <a:cubicBezTo>
                      <a:pt x="511" y="1878"/>
                      <a:pt x="525" y="1881"/>
                      <a:pt x="535" y="1893"/>
                    </a:cubicBezTo>
                    <a:cubicBezTo>
                      <a:pt x="553" y="1916"/>
                      <a:pt x="580" y="1894"/>
                      <a:pt x="561" y="1870"/>
                    </a:cubicBezTo>
                    <a:cubicBezTo>
                      <a:pt x="551" y="1857"/>
                      <a:pt x="533" y="1854"/>
                      <a:pt x="521" y="1856"/>
                    </a:cubicBezTo>
                    <a:cubicBezTo>
                      <a:pt x="496" y="1861"/>
                      <a:pt x="475" y="1888"/>
                      <a:pt x="487" y="1910"/>
                    </a:cubicBezTo>
                    <a:close/>
                    <a:moveTo>
                      <a:pt x="535" y="1834"/>
                    </a:moveTo>
                    <a:cubicBezTo>
                      <a:pt x="494" y="1804"/>
                      <a:pt x="485" y="1734"/>
                      <a:pt x="517" y="1706"/>
                    </a:cubicBezTo>
                    <a:cubicBezTo>
                      <a:pt x="542" y="1684"/>
                      <a:pt x="562" y="1708"/>
                      <a:pt x="543" y="1732"/>
                    </a:cubicBezTo>
                    <a:cubicBezTo>
                      <a:pt x="530" y="1749"/>
                      <a:pt x="500" y="1793"/>
                      <a:pt x="535" y="1834"/>
                    </a:cubicBezTo>
                    <a:close/>
                    <a:moveTo>
                      <a:pt x="517" y="1833"/>
                    </a:moveTo>
                    <a:cubicBezTo>
                      <a:pt x="471" y="1821"/>
                      <a:pt x="459" y="1807"/>
                      <a:pt x="432" y="1782"/>
                    </a:cubicBezTo>
                    <a:cubicBezTo>
                      <a:pt x="425" y="1774"/>
                      <a:pt x="414" y="1770"/>
                      <a:pt x="406" y="1770"/>
                    </a:cubicBezTo>
                    <a:cubicBezTo>
                      <a:pt x="394" y="1770"/>
                      <a:pt x="383" y="1776"/>
                      <a:pt x="378" y="1782"/>
                    </a:cubicBezTo>
                    <a:cubicBezTo>
                      <a:pt x="376" y="1763"/>
                      <a:pt x="401" y="1753"/>
                      <a:pt x="411" y="1751"/>
                    </a:cubicBezTo>
                    <a:cubicBezTo>
                      <a:pt x="432" y="1748"/>
                      <a:pt x="454" y="1757"/>
                      <a:pt x="468" y="1773"/>
                    </a:cubicBezTo>
                    <a:cubicBezTo>
                      <a:pt x="484" y="1790"/>
                      <a:pt x="498" y="1817"/>
                      <a:pt x="517" y="1833"/>
                    </a:cubicBezTo>
                    <a:close/>
                    <a:moveTo>
                      <a:pt x="469" y="1850"/>
                    </a:moveTo>
                    <a:cubicBezTo>
                      <a:pt x="458" y="1851"/>
                      <a:pt x="446" y="1858"/>
                      <a:pt x="439" y="1864"/>
                    </a:cubicBezTo>
                    <a:cubicBezTo>
                      <a:pt x="429" y="1872"/>
                      <a:pt x="420" y="1889"/>
                      <a:pt x="425" y="1901"/>
                    </a:cubicBezTo>
                    <a:cubicBezTo>
                      <a:pt x="412" y="1906"/>
                      <a:pt x="406" y="1917"/>
                      <a:pt x="401" y="1928"/>
                    </a:cubicBezTo>
                    <a:cubicBezTo>
                      <a:pt x="393" y="1942"/>
                      <a:pt x="381" y="1954"/>
                      <a:pt x="367" y="1949"/>
                    </a:cubicBezTo>
                    <a:cubicBezTo>
                      <a:pt x="376" y="1964"/>
                      <a:pt x="404" y="1956"/>
                      <a:pt x="415" y="1946"/>
                    </a:cubicBezTo>
                    <a:cubicBezTo>
                      <a:pt x="431" y="1933"/>
                      <a:pt x="434" y="1911"/>
                      <a:pt x="439" y="1889"/>
                    </a:cubicBezTo>
                    <a:cubicBezTo>
                      <a:pt x="443" y="1876"/>
                      <a:pt x="450" y="1861"/>
                      <a:pt x="469" y="1850"/>
                    </a:cubicBezTo>
                    <a:close/>
                    <a:moveTo>
                      <a:pt x="205" y="1988"/>
                    </a:moveTo>
                    <a:cubicBezTo>
                      <a:pt x="210" y="2002"/>
                      <a:pt x="225" y="2029"/>
                      <a:pt x="245" y="2030"/>
                    </a:cubicBezTo>
                    <a:cubicBezTo>
                      <a:pt x="245" y="2032"/>
                      <a:pt x="247" y="2034"/>
                      <a:pt x="250" y="2035"/>
                    </a:cubicBezTo>
                    <a:cubicBezTo>
                      <a:pt x="239" y="2037"/>
                      <a:pt x="226" y="2030"/>
                      <a:pt x="218" y="2018"/>
                    </a:cubicBezTo>
                    <a:cubicBezTo>
                      <a:pt x="210" y="2008"/>
                      <a:pt x="206" y="1997"/>
                      <a:pt x="205" y="1988"/>
                    </a:cubicBezTo>
                    <a:close/>
                    <a:moveTo>
                      <a:pt x="276" y="2001"/>
                    </a:moveTo>
                    <a:cubicBezTo>
                      <a:pt x="278" y="2004"/>
                      <a:pt x="282" y="2004"/>
                      <a:pt x="284" y="2003"/>
                    </a:cubicBezTo>
                    <a:cubicBezTo>
                      <a:pt x="287" y="2001"/>
                      <a:pt x="288" y="1997"/>
                      <a:pt x="286" y="1994"/>
                    </a:cubicBezTo>
                    <a:cubicBezTo>
                      <a:pt x="284" y="1991"/>
                      <a:pt x="281" y="1990"/>
                      <a:pt x="278" y="1992"/>
                    </a:cubicBezTo>
                    <a:cubicBezTo>
                      <a:pt x="275" y="1994"/>
                      <a:pt x="274" y="1998"/>
                      <a:pt x="276" y="2001"/>
                    </a:cubicBezTo>
                    <a:close/>
                    <a:moveTo>
                      <a:pt x="264" y="2016"/>
                    </a:moveTo>
                    <a:cubicBezTo>
                      <a:pt x="267" y="2019"/>
                      <a:pt x="271" y="2020"/>
                      <a:pt x="275" y="2018"/>
                    </a:cubicBezTo>
                    <a:cubicBezTo>
                      <a:pt x="279" y="2015"/>
                      <a:pt x="280" y="2011"/>
                      <a:pt x="277" y="2007"/>
                    </a:cubicBezTo>
                    <a:cubicBezTo>
                      <a:pt x="275" y="2004"/>
                      <a:pt x="270" y="2003"/>
                      <a:pt x="267" y="2005"/>
                    </a:cubicBezTo>
                    <a:cubicBezTo>
                      <a:pt x="263" y="2007"/>
                      <a:pt x="262" y="2012"/>
                      <a:pt x="264" y="2016"/>
                    </a:cubicBezTo>
                    <a:close/>
                    <a:moveTo>
                      <a:pt x="247" y="2031"/>
                    </a:moveTo>
                    <a:cubicBezTo>
                      <a:pt x="250" y="2036"/>
                      <a:pt x="256" y="2037"/>
                      <a:pt x="261" y="2034"/>
                    </a:cubicBezTo>
                    <a:cubicBezTo>
                      <a:pt x="265" y="2031"/>
                      <a:pt x="267" y="2025"/>
                      <a:pt x="264" y="2020"/>
                    </a:cubicBezTo>
                    <a:cubicBezTo>
                      <a:pt x="261" y="2015"/>
                      <a:pt x="254" y="2014"/>
                      <a:pt x="250" y="2017"/>
                    </a:cubicBezTo>
                    <a:cubicBezTo>
                      <a:pt x="245" y="2020"/>
                      <a:pt x="243" y="2026"/>
                      <a:pt x="247" y="2031"/>
                    </a:cubicBezTo>
                    <a:close/>
                    <a:moveTo>
                      <a:pt x="171" y="2010"/>
                    </a:moveTo>
                    <a:cubicBezTo>
                      <a:pt x="174" y="2013"/>
                      <a:pt x="178" y="2014"/>
                      <a:pt x="182" y="2012"/>
                    </a:cubicBezTo>
                    <a:cubicBezTo>
                      <a:pt x="185" y="2010"/>
                      <a:pt x="186" y="2005"/>
                      <a:pt x="184" y="2002"/>
                    </a:cubicBezTo>
                    <a:cubicBezTo>
                      <a:pt x="182" y="1999"/>
                      <a:pt x="177" y="1998"/>
                      <a:pt x="174" y="2000"/>
                    </a:cubicBezTo>
                    <a:cubicBezTo>
                      <a:pt x="170" y="2002"/>
                      <a:pt x="169" y="2007"/>
                      <a:pt x="171" y="2010"/>
                    </a:cubicBezTo>
                    <a:close/>
                    <a:moveTo>
                      <a:pt x="702" y="1785"/>
                    </a:moveTo>
                    <a:cubicBezTo>
                      <a:pt x="701" y="1777"/>
                      <a:pt x="690" y="1769"/>
                      <a:pt x="683" y="1775"/>
                    </a:cubicBezTo>
                    <a:cubicBezTo>
                      <a:pt x="678" y="1773"/>
                      <a:pt x="675" y="1766"/>
                      <a:pt x="676" y="1760"/>
                    </a:cubicBezTo>
                    <a:cubicBezTo>
                      <a:pt x="678" y="1749"/>
                      <a:pt x="691" y="1741"/>
                      <a:pt x="701" y="1743"/>
                    </a:cubicBezTo>
                    <a:cubicBezTo>
                      <a:pt x="679" y="1729"/>
                      <a:pt x="649" y="1758"/>
                      <a:pt x="658" y="1784"/>
                    </a:cubicBezTo>
                    <a:cubicBezTo>
                      <a:pt x="664" y="1798"/>
                      <a:pt x="676" y="1804"/>
                      <a:pt x="686" y="1803"/>
                    </a:cubicBezTo>
                    <a:cubicBezTo>
                      <a:pt x="695" y="1802"/>
                      <a:pt x="704" y="1795"/>
                      <a:pt x="702" y="1785"/>
                    </a:cubicBezTo>
                    <a:close/>
                    <a:moveTo>
                      <a:pt x="708" y="1847"/>
                    </a:moveTo>
                    <a:cubicBezTo>
                      <a:pt x="686" y="1837"/>
                      <a:pt x="682" y="1818"/>
                      <a:pt x="674" y="1810"/>
                    </a:cubicBezTo>
                    <a:cubicBezTo>
                      <a:pt x="664" y="1801"/>
                      <a:pt x="654" y="1811"/>
                      <a:pt x="662" y="1823"/>
                    </a:cubicBezTo>
                    <a:cubicBezTo>
                      <a:pt x="670" y="1836"/>
                      <a:pt x="690" y="1844"/>
                      <a:pt x="708" y="1847"/>
                    </a:cubicBezTo>
                    <a:close/>
                    <a:moveTo>
                      <a:pt x="620" y="1832"/>
                    </a:moveTo>
                    <a:cubicBezTo>
                      <a:pt x="628" y="1829"/>
                      <a:pt x="632" y="1820"/>
                      <a:pt x="632" y="1815"/>
                    </a:cubicBezTo>
                    <a:cubicBezTo>
                      <a:pt x="640" y="1812"/>
                      <a:pt x="649" y="1827"/>
                      <a:pt x="640" y="1836"/>
                    </a:cubicBezTo>
                    <a:cubicBezTo>
                      <a:pt x="634" y="1841"/>
                      <a:pt x="623" y="1840"/>
                      <a:pt x="620" y="1832"/>
                    </a:cubicBezTo>
                    <a:close/>
                    <a:moveTo>
                      <a:pt x="596" y="1806"/>
                    </a:moveTo>
                    <a:cubicBezTo>
                      <a:pt x="598" y="1811"/>
                      <a:pt x="602" y="1814"/>
                      <a:pt x="607" y="1812"/>
                    </a:cubicBezTo>
                    <a:cubicBezTo>
                      <a:pt x="614" y="1808"/>
                      <a:pt x="612" y="1798"/>
                      <a:pt x="605" y="1796"/>
                    </a:cubicBezTo>
                    <a:cubicBezTo>
                      <a:pt x="600" y="1794"/>
                      <a:pt x="597" y="1797"/>
                      <a:pt x="591" y="1792"/>
                    </a:cubicBezTo>
                    <a:cubicBezTo>
                      <a:pt x="595" y="1798"/>
                      <a:pt x="593" y="1801"/>
                      <a:pt x="596" y="1806"/>
                    </a:cubicBezTo>
                    <a:close/>
                    <a:moveTo>
                      <a:pt x="626" y="1881"/>
                    </a:moveTo>
                    <a:cubicBezTo>
                      <a:pt x="607" y="1890"/>
                      <a:pt x="589" y="1924"/>
                      <a:pt x="606" y="1937"/>
                    </a:cubicBezTo>
                    <a:cubicBezTo>
                      <a:pt x="604" y="1940"/>
                      <a:pt x="597" y="1940"/>
                      <a:pt x="593" y="1935"/>
                    </a:cubicBezTo>
                    <a:cubicBezTo>
                      <a:pt x="589" y="1931"/>
                      <a:pt x="587" y="1921"/>
                      <a:pt x="594" y="1915"/>
                    </a:cubicBezTo>
                    <a:cubicBezTo>
                      <a:pt x="587" y="1909"/>
                      <a:pt x="600" y="1887"/>
                      <a:pt x="626" y="1881"/>
                    </a:cubicBezTo>
                    <a:close/>
                    <a:moveTo>
                      <a:pt x="822" y="1665"/>
                    </a:moveTo>
                    <a:cubicBezTo>
                      <a:pt x="810" y="1663"/>
                      <a:pt x="799" y="1665"/>
                      <a:pt x="791" y="1673"/>
                    </a:cubicBezTo>
                    <a:cubicBezTo>
                      <a:pt x="785" y="1680"/>
                      <a:pt x="781" y="1688"/>
                      <a:pt x="781" y="1697"/>
                    </a:cubicBezTo>
                    <a:cubicBezTo>
                      <a:pt x="781" y="1701"/>
                      <a:pt x="782" y="1705"/>
                      <a:pt x="784" y="1708"/>
                    </a:cubicBezTo>
                    <a:cubicBezTo>
                      <a:pt x="783" y="1707"/>
                      <a:pt x="783" y="1706"/>
                      <a:pt x="783" y="1705"/>
                    </a:cubicBezTo>
                    <a:cubicBezTo>
                      <a:pt x="783" y="1697"/>
                      <a:pt x="790" y="1690"/>
                      <a:pt x="798" y="1690"/>
                    </a:cubicBezTo>
                    <a:cubicBezTo>
                      <a:pt x="806" y="1690"/>
                      <a:pt x="813" y="1696"/>
                      <a:pt x="813" y="1704"/>
                    </a:cubicBezTo>
                    <a:cubicBezTo>
                      <a:pt x="813" y="1716"/>
                      <a:pt x="800" y="1723"/>
                      <a:pt x="790" y="1717"/>
                    </a:cubicBezTo>
                    <a:cubicBezTo>
                      <a:pt x="784" y="1714"/>
                      <a:pt x="780" y="1705"/>
                      <a:pt x="779" y="1697"/>
                    </a:cubicBezTo>
                    <a:cubicBezTo>
                      <a:pt x="779" y="1688"/>
                      <a:pt x="782" y="1678"/>
                      <a:pt x="789" y="1671"/>
                    </a:cubicBezTo>
                    <a:cubicBezTo>
                      <a:pt x="798" y="1661"/>
                      <a:pt x="810" y="1659"/>
                      <a:pt x="823" y="1661"/>
                    </a:cubicBezTo>
                    <a:cubicBezTo>
                      <a:pt x="833" y="1664"/>
                      <a:pt x="841" y="1669"/>
                      <a:pt x="847" y="1676"/>
                    </a:cubicBezTo>
                    <a:cubicBezTo>
                      <a:pt x="846" y="1674"/>
                      <a:pt x="845" y="1672"/>
                      <a:pt x="845" y="1669"/>
                    </a:cubicBezTo>
                    <a:cubicBezTo>
                      <a:pt x="842" y="1659"/>
                      <a:pt x="842" y="1651"/>
                      <a:pt x="842" y="1641"/>
                    </a:cubicBezTo>
                    <a:cubicBezTo>
                      <a:pt x="842" y="1638"/>
                      <a:pt x="843" y="1635"/>
                      <a:pt x="843" y="1633"/>
                    </a:cubicBezTo>
                    <a:cubicBezTo>
                      <a:pt x="843" y="1628"/>
                      <a:pt x="844" y="1624"/>
                      <a:pt x="846" y="1620"/>
                    </a:cubicBezTo>
                    <a:cubicBezTo>
                      <a:pt x="846" y="1618"/>
                      <a:pt x="851" y="1605"/>
                      <a:pt x="854" y="1606"/>
                    </a:cubicBezTo>
                    <a:cubicBezTo>
                      <a:pt x="855" y="1607"/>
                      <a:pt x="852" y="1614"/>
                      <a:pt x="851" y="1616"/>
                    </a:cubicBezTo>
                    <a:cubicBezTo>
                      <a:pt x="850" y="1622"/>
                      <a:pt x="849" y="1627"/>
                      <a:pt x="848" y="1633"/>
                    </a:cubicBezTo>
                    <a:cubicBezTo>
                      <a:pt x="847" y="1636"/>
                      <a:pt x="847" y="1638"/>
                      <a:pt x="847" y="1641"/>
                    </a:cubicBezTo>
                    <a:cubicBezTo>
                      <a:pt x="846" y="1650"/>
                      <a:pt x="847" y="1658"/>
                      <a:pt x="849" y="1668"/>
                    </a:cubicBezTo>
                    <a:cubicBezTo>
                      <a:pt x="849" y="1668"/>
                      <a:pt x="849" y="1670"/>
                      <a:pt x="850" y="1671"/>
                    </a:cubicBezTo>
                    <a:cubicBezTo>
                      <a:pt x="850" y="1668"/>
                      <a:pt x="850" y="1665"/>
                      <a:pt x="850" y="1662"/>
                    </a:cubicBezTo>
                    <a:cubicBezTo>
                      <a:pt x="851" y="1654"/>
                      <a:pt x="853" y="1647"/>
                      <a:pt x="857" y="1640"/>
                    </a:cubicBezTo>
                    <a:cubicBezTo>
                      <a:pt x="868" y="1619"/>
                      <a:pt x="890" y="1618"/>
                      <a:pt x="907" y="1627"/>
                    </a:cubicBezTo>
                    <a:cubicBezTo>
                      <a:pt x="922" y="1634"/>
                      <a:pt x="935" y="1648"/>
                      <a:pt x="936" y="1666"/>
                    </a:cubicBezTo>
                    <a:cubicBezTo>
                      <a:pt x="937" y="1680"/>
                      <a:pt x="929" y="1692"/>
                      <a:pt x="915" y="1697"/>
                    </a:cubicBezTo>
                    <a:cubicBezTo>
                      <a:pt x="909" y="1699"/>
                      <a:pt x="903" y="1700"/>
                      <a:pt x="897" y="1698"/>
                    </a:cubicBezTo>
                    <a:cubicBezTo>
                      <a:pt x="892" y="1697"/>
                      <a:pt x="887" y="1694"/>
                      <a:pt x="884" y="1690"/>
                    </a:cubicBezTo>
                    <a:cubicBezTo>
                      <a:pt x="881" y="1684"/>
                      <a:pt x="880" y="1678"/>
                      <a:pt x="882" y="1671"/>
                    </a:cubicBezTo>
                    <a:cubicBezTo>
                      <a:pt x="884" y="1668"/>
                      <a:pt x="886" y="1665"/>
                      <a:pt x="890" y="1664"/>
                    </a:cubicBezTo>
                    <a:cubicBezTo>
                      <a:pt x="895" y="1662"/>
                      <a:pt x="899" y="1663"/>
                      <a:pt x="903" y="1665"/>
                    </a:cubicBezTo>
                    <a:cubicBezTo>
                      <a:pt x="907" y="1668"/>
                      <a:pt x="910" y="1673"/>
                      <a:pt x="909" y="1678"/>
                    </a:cubicBezTo>
                    <a:cubicBezTo>
                      <a:pt x="908" y="1683"/>
                      <a:pt x="903" y="1687"/>
                      <a:pt x="898" y="1687"/>
                    </a:cubicBezTo>
                    <a:cubicBezTo>
                      <a:pt x="892" y="1687"/>
                      <a:pt x="887" y="1682"/>
                      <a:pt x="887" y="1676"/>
                    </a:cubicBezTo>
                    <a:cubicBezTo>
                      <a:pt x="886" y="1670"/>
                      <a:pt x="891" y="1665"/>
                      <a:pt x="898" y="1665"/>
                    </a:cubicBezTo>
                    <a:cubicBezTo>
                      <a:pt x="900" y="1665"/>
                      <a:pt x="902" y="1665"/>
                      <a:pt x="904" y="1667"/>
                    </a:cubicBezTo>
                    <a:cubicBezTo>
                      <a:pt x="904" y="1666"/>
                      <a:pt x="903" y="1666"/>
                      <a:pt x="903" y="1666"/>
                    </a:cubicBezTo>
                    <a:cubicBezTo>
                      <a:pt x="899" y="1663"/>
                      <a:pt x="895" y="1663"/>
                      <a:pt x="890" y="1664"/>
                    </a:cubicBezTo>
                    <a:cubicBezTo>
                      <a:pt x="887" y="1666"/>
                      <a:pt x="884" y="1668"/>
                      <a:pt x="883" y="1672"/>
                    </a:cubicBezTo>
                    <a:cubicBezTo>
                      <a:pt x="881" y="1678"/>
                      <a:pt x="882" y="1684"/>
                      <a:pt x="885" y="1689"/>
                    </a:cubicBezTo>
                    <a:cubicBezTo>
                      <a:pt x="888" y="1693"/>
                      <a:pt x="892" y="1696"/>
                      <a:pt x="897" y="1697"/>
                    </a:cubicBezTo>
                    <a:cubicBezTo>
                      <a:pt x="903" y="1698"/>
                      <a:pt x="909" y="1698"/>
                      <a:pt x="915" y="1695"/>
                    </a:cubicBezTo>
                    <a:cubicBezTo>
                      <a:pt x="928" y="1690"/>
                      <a:pt x="934" y="1680"/>
                      <a:pt x="934" y="1666"/>
                    </a:cubicBezTo>
                    <a:cubicBezTo>
                      <a:pt x="932" y="1649"/>
                      <a:pt x="919" y="1636"/>
                      <a:pt x="904" y="1629"/>
                    </a:cubicBezTo>
                    <a:cubicBezTo>
                      <a:pt x="889" y="1623"/>
                      <a:pt x="870" y="1624"/>
                      <a:pt x="861" y="1642"/>
                    </a:cubicBezTo>
                    <a:cubicBezTo>
                      <a:pt x="857" y="1649"/>
                      <a:pt x="856" y="1655"/>
                      <a:pt x="855" y="1663"/>
                    </a:cubicBezTo>
                    <a:cubicBezTo>
                      <a:pt x="854" y="1668"/>
                      <a:pt x="854" y="1672"/>
                      <a:pt x="855" y="1677"/>
                    </a:cubicBezTo>
                    <a:cubicBezTo>
                      <a:pt x="855" y="1695"/>
                      <a:pt x="861" y="1710"/>
                      <a:pt x="859" y="1728"/>
                    </a:cubicBezTo>
                    <a:cubicBezTo>
                      <a:pt x="856" y="1745"/>
                      <a:pt x="847" y="1760"/>
                      <a:pt x="831" y="1771"/>
                    </a:cubicBezTo>
                    <a:cubicBezTo>
                      <a:pt x="823" y="1776"/>
                      <a:pt x="816" y="1779"/>
                      <a:pt x="807" y="1781"/>
                    </a:cubicBezTo>
                    <a:cubicBezTo>
                      <a:pt x="803" y="1782"/>
                      <a:pt x="799" y="1783"/>
                      <a:pt x="796" y="1783"/>
                    </a:cubicBezTo>
                    <a:cubicBezTo>
                      <a:pt x="798" y="1784"/>
                      <a:pt x="800" y="1786"/>
                      <a:pt x="803" y="1789"/>
                    </a:cubicBezTo>
                    <a:cubicBezTo>
                      <a:pt x="810" y="1797"/>
                      <a:pt x="812" y="1809"/>
                      <a:pt x="807" y="1819"/>
                    </a:cubicBezTo>
                    <a:cubicBezTo>
                      <a:pt x="803" y="1828"/>
                      <a:pt x="793" y="1836"/>
                      <a:pt x="783" y="1835"/>
                    </a:cubicBezTo>
                    <a:cubicBezTo>
                      <a:pt x="773" y="1835"/>
                      <a:pt x="765" y="1830"/>
                      <a:pt x="763" y="1822"/>
                    </a:cubicBezTo>
                    <a:cubicBezTo>
                      <a:pt x="761" y="1817"/>
                      <a:pt x="761" y="1811"/>
                      <a:pt x="764" y="1807"/>
                    </a:cubicBezTo>
                    <a:cubicBezTo>
                      <a:pt x="766" y="1804"/>
                      <a:pt x="768" y="1802"/>
                      <a:pt x="771" y="1801"/>
                    </a:cubicBezTo>
                    <a:cubicBezTo>
                      <a:pt x="776" y="1798"/>
                      <a:pt x="781" y="1800"/>
                      <a:pt x="784" y="1804"/>
                    </a:cubicBezTo>
                    <a:cubicBezTo>
                      <a:pt x="788" y="1809"/>
                      <a:pt x="787" y="1816"/>
                      <a:pt x="782" y="1819"/>
                    </a:cubicBezTo>
                    <a:cubicBezTo>
                      <a:pt x="777" y="1823"/>
                      <a:pt x="770" y="1822"/>
                      <a:pt x="767" y="1817"/>
                    </a:cubicBezTo>
                    <a:cubicBezTo>
                      <a:pt x="764" y="1813"/>
                      <a:pt x="764" y="1807"/>
                      <a:pt x="768" y="1803"/>
                    </a:cubicBezTo>
                    <a:cubicBezTo>
                      <a:pt x="762" y="1808"/>
                      <a:pt x="761" y="1815"/>
                      <a:pt x="763" y="1822"/>
                    </a:cubicBezTo>
                    <a:cubicBezTo>
                      <a:pt x="766" y="1829"/>
                      <a:pt x="774" y="1834"/>
                      <a:pt x="783" y="1834"/>
                    </a:cubicBezTo>
                    <a:cubicBezTo>
                      <a:pt x="793" y="1834"/>
                      <a:pt x="801" y="1827"/>
                      <a:pt x="805" y="1818"/>
                    </a:cubicBezTo>
                    <a:cubicBezTo>
                      <a:pt x="808" y="1813"/>
                      <a:pt x="808" y="1806"/>
                      <a:pt x="807" y="1801"/>
                    </a:cubicBezTo>
                    <a:cubicBezTo>
                      <a:pt x="802" y="1782"/>
                      <a:pt x="779" y="1784"/>
                      <a:pt x="760" y="1774"/>
                    </a:cubicBezTo>
                    <a:cubicBezTo>
                      <a:pt x="740" y="1763"/>
                      <a:pt x="724" y="1744"/>
                      <a:pt x="716" y="1724"/>
                    </a:cubicBezTo>
                    <a:cubicBezTo>
                      <a:pt x="731" y="1749"/>
                      <a:pt x="751" y="1772"/>
                      <a:pt x="781" y="1778"/>
                    </a:cubicBezTo>
                    <a:cubicBezTo>
                      <a:pt x="790" y="1779"/>
                      <a:pt x="797" y="1779"/>
                      <a:pt x="806" y="1777"/>
                    </a:cubicBezTo>
                    <a:cubicBezTo>
                      <a:pt x="815" y="1775"/>
                      <a:pt x="821" y="1772"/>
                      <a:pt x="828" y="1767"/>
                    </a:cubicBezTo>
                    <a:cubicBezTo>
                      <a:pt x="850" y="1751"/>
                      <a:pt x="858" y="1729"/>
                      <a:pt x="853" y="1705"/>
                    </a:cubicBezTo>
                    <a:cubicBezTo>
                      <a:pt x="850" y="1686"/>
                      <a:pt x="842" y="1670"/>
                      <a:pt x="822" y="1665"/>
                    </a:cubicBezTo>
                    <a:close/>
                    <a:moveTo>
                      <a:pt x="900" y="1473"/>
                    </a:moveTo>
                    <a:cubicBezTo>
                      <a:pt x="902" y="1476"/>
                      <a:pt x="901" y="1479"/>
                      <a:pt x="899" y="1481"/>
                    </a:cubicBezTo>
                    <a:cubicBezTo>
                      <a:pt x="896" y="1482"/>
                      <a:pt x="893" y="1482"/>
                      <a:pt x="892" y="1479"/>
                    </a:cubicBezTo>
                    <a:cubicBezTo>
                      <a:pt x="890" y="1477"/>
                      <a:pt x="890" y="1474"/>
                      <a:pt x="893" y="1472"/>
                    </a:cubicBezTo>
                    <a:cubicBezTo>
                      <a:pt x="895" y="1471"/>
                      <a:pt x="898" y="1471"/>
                      <a:pt x="900" y="1473"/>
                    </a:cubicBezTo>
                    <a:close/>
                    <a:moveTo>
                      <a:pt x="805" y="1572"/>
                    </a:moveTo>
                    <a:cubicBezTo>
                      <a:pt x="799" y="1573"/>
                      <a:pt x="794" y="1576"/>
                      <a:pt x="793" y="1581"/>
                    </a:cubicBezTo>
                    <a:cubicBezTo>
                      <a:pt x="793" y="1584"/>
                      <a:pt x="795" y="1587"/>
                      <a:pt x="797" y="1589"/>
                    </a:cubicBezTo>
                    <a:cubicBezTo>
                      <a:pt x="800" y="1591"/>
                      <a:pt x="805" y="1589"/>
                      <a:pt x="806" y="1586"/>
                    </a:cubicBezTo>
                    <a:cubicBezTo>
                      <a:pt x="807" y="1584"/>
                      <a:pt x="806" y="1581"/>
                      <a:pt x="803" y="1579"/>
                    </a:cubicBezTo>
                    <a:cubicBezTo>
                      <a:pt x="808" y="1579"/>
                      <a:pt x="811" y="1588"/>
                      <a:pt x="804" y="1592"/>
                    </a:cubicBezTo>
                    <a:cubicBezTo>
                      <a:pt x="801" y="1594"/>
                      <a:pt x="796" y="1593"/>
                      <a:pt x="793" y="1590"/>
                    </a:cubicBezTo>
                    <a:cubicBezTo>
                      <a:pt x="787" y="1584"/>
                      <a:pt x="789" y="1576"/>
                      <a:pt x="795" y="1572"/>
                    </a:cubicBezTo>
                    <a:cubicBezTo>
                      <a:pt x="800" y="1568"/>
                      <a:pt x="807" y="1568"/>
                      <a:pt x="813" y="1571"/>
                    </a:cubicBezTo>
                    <a:cubicBezTo>
                      <a:pt x="797" y="1561"/>
                      <a:pt x="766" y="1564"/>
                      <a:pt x="754" y="1570"/>
                    </a:cubicBezTo>
                    <a:cubicBezTo>
                      <a:pt x="755" y="1569"/>
                      <a:pt x="754" y="1567"/>
                      <a:pt x="754" y="1567"/>
                    </a:cubicBezTo>
                    <a:cubicBezTo>
                      <a:pt x="774" y="1558"/>
                      <a:pt x="804" y="1559"/>
                      <a:pt x="817" y="1571"/>
                    </a:cubicBezTo>
                    <a:cubicBezTo>
                      <a:pt x="810" y="1546"/>
                      <a:pt x="810" y="1529"/>
                      <a:pt x="803" y="1513"/>
                    </a:cubicBezTo>
                    <a:cubicBezTo>
                      <a:pt x="799" y="1506"/>
                      <a:pt x="794" y="1499"/>
                      <a:pt x="787" y="1496"/>
                    </a:cubicBezTo>
                    <a:cubicBezTo>
                      <a:pt x="787" y="1495"/>
                      <a:pt x="785" y="1493"/>
                      <a:pt x="783" y="1491"/>
                    </a:cubicBezTo>
                    <a:cubicBezTo>
                      <a:pt x="794" y="1492"/>
                      <a:pt x="803" y="1502"/>
                      <a:pt x="807" y="1514"/>
                    </a:cubicBezTo>
                    <a:cubicBezTo>
                      <a:pt x="808" y="1515"/>
                      <a:pt x="808" y="1515"/>
                      <a:pt x="808" y="1516"/>
                    </a:cubicBezTo>
                    <a:cubicBezTo>
                      <a:pt x="809" y="1501"/>
                      <a:pt x="800" y="1482"/>
                      <a:pt x="788" y="1470"/>
                    </a:cubicBezTo>
                    <a:cubicBezTo>
                      <a:pt x="783" y="1465"/>
                      <a:pt x="776" y="1459"/>
                      <a:pt x="769" y="1459"/>
                    </a:cubicBezTo>
                    <a:cubicBezTo>
                      <a:pt x="765" y="1459"/>
                      <a:pt x="758" y="1462"/>
                      <a:pt x="758" y="1466"/>
                    </a:cubicBezTo>
                    <a:cubicBezTo>
                      <a:pt x="758" y="1468"/>
                      <a:pt x="759" y="1470"/>
                      <a:pt x="761" y="1470"/>
                    </a:cubicBezTo>
                    <a:cubicBezTo>
                      <a:pt x="762" y="1471"/>
                      <a:pt x="764" y="1470"/>
                      <a:pt x="764" y="1469"/>
                    </a:cubicBezTo>
                    <a:cubicBezTo>
                      <a:pt x="765" y="1468"/>
                      <a:pt x="765" y="1467"/>
                      <a:pt x="765" y="1466"/>
                    </a:cubicBezTo>
                    <a:cubicBezTo>
                      <a:pt x="764" y="1465"/>
                      <a:pt x="762" y="1464"/>
                      <a:pt x="761" y="1465"/>
                    </a:cubicBezTo>
                    <a:cubicBezTo>
                      <a:pt x="761" y="1466"/>
                      <a:pt x="761" y="1467"/>
                      <a:pt x="761" y="1467"/>
                    </a:cubicBezTo>
                    <a:cubicBezTo>
                      <a:pt x="760" y="1467"/>
                      <a:pt x="760" y="1466"/>
                      <a:pt x="760" y="1465"/>
                    </a:cubicBezTo>
                    <a:cubicBezTo>
                      <a:pt x="761" y="1463"/>
                      <a:pt x="763" y="1462"/>
                      <a:pt x="764" y="1463"/>
                    </a:cubicBezTo>
                    <a:cubicBezTo>
                      <a:pt x="767" y="1463"/>
                      <a:pt x="768" y="1466"/>
                      <a:pt x="768" y="1469"/>
                    </a:cubicBezTo>
                    <a:cubicBezTo>
                      <a:pt x="768" y="1471"/>
                      <a:pt x="766" y="1473"/>
                      <a:pt x="765" y="1473"/>
                    </a:cubicBezTo>
                    <a:cubicBezTo>
                      <a:pt x="763" y="1474"/>
                      <a:pt x="761" y="1474"/>
                      <a:pt x="759" y="1473"/>
                    </a:cubicBezTo>
                    <a:cubicBezTo>
                      <a:pt x="757" y="1472"/>
                      <a:pt x="755" y="1470"/>
                      <a:pt x="755" y="1467"/>
                    </a:cubicBezTo>
                    <a:cubicBezTo>
                      <a:pt x="755" y="1462"/>
                      <a:pt x="760" y="1459"/>
                      <a:pt x="765" y="1458"/>
                    </a:cubicBezTo>
                    <a:cubicBezTo>
                      <a:pt x="767" y="1457"/>
                      <a:pt x="770" y="1457"/>
                      <a:pt x="772" y="1458"/>
                    </a:cubicBezTo>
                    <a:cubicBezTo>
                      <a:pt x="763" y="1454"/>
                      <a:pt x="753" y="1455"/>
                      <a:pt x="745" y="1461"/>
                    </a:cubicBezTo>
                    <a:cubicBezTo>
                      <a:pt x="740" y="1464"/>
                      <a:pt x="737" y="1469"/>
                      <a:pt x="736" y="1475"/>
                    </a:cubicBezTo>
                    <a:cubicBezTo>
                      <a:pt x="736" y="1475"/>
                      <a:pt x="736" y="1475"/>
                      <a:pt x="736" y="1475"/>
                    </a:cubicBezTo>
                    <a:cubicBezTo>
                      <a:pt x="738" y="1469"/>
                      <a:pt x="744" y="1467"/>
                      <a:pt x="749" y="1473"/>
                    </a:cubicBezTo>
                    <a:cubicBezTo>
                      <a:pt x="753" y="1477"/>
                      <a:pt x="753" y="1489"/>
                      <a:pt x="768" y="1490"/>
                    </a:cubicBezTo>
                    <a:cubicBezTo>
                      <a:pt x="762" y="1493"/>
                      <a:pt x="754" y="1494"/>
                      <a:pt x="748" y="1493"/>
                    </a:cubicBezTo>
                    <a:cubicBezTo>
                      <a:pt x="742" y="1491"/>
                      <a:pt x="736" y="1486"/>
                      <a:pt x="735" y="1479"/>
                    </a:cubicBezTo>
                    <a:cubicBezTo>
                      <a:pt x="733" y="1471"/>
                      <a:pt x="738" y="1464"/>
                      <a:pt x="745" y="1459"/>
                    </a:cubicBezTo>
                    <a:cubicBezTo>
                      <a:pt x="754" y="1453"/>
                      <a:pt x="766" y="1453"/>
                      <a:pt x="776" y="1458"/>
                    </a:cubicBezTo>
                    <a:cubicBezTo>
                      <a:pt x="785" y="1463"/>
                      <a:pt x="796" y="1475"/>
                      <a:pt x="801" y="1484"/>
                    </a:cubicBezTo>
                    <a:cubicBezTo>
                      <a:pt x="806" y="1492"/>
                      <a:pt x="810" y="1504"/>
                      <a:pt x="810" y="1513"/>
                    </a:cubicBezTo>
                    <a:cubicBezTo>
                      <a:pt x="811" y="1507"/>
                      <a:pt x="813" y="1502"/>
                      <a:pt x="816" y="1496"/>
                    </a:cubicBezTo>
                    <a:cubicBezTo>
                      <a:pt x="823" y="1485"/>
                      <a:pt x="830" y="1478"/>
                      <a:pt x="842" y="1472"/>
                    </a:cubicBezTo>
                    <a:cubicBezTo>
                      <a:pt x="846" y="1470"/>
                      <a:pt x="850" y="1469"/>
                      <a:pt x="854" y="1468"/>
                    </a:cubicBezTo>
                    <a:cubicBezTo>
                      <a:pt x="853" y="1469"/>
                      <a:pt x="854" y="1470"/>
                      <a:pt x="854" y="1471"/>
                    </a:cubicBezTo>
                    <a:cubicBezTo>
                      <a:pt x="851" y="1472"/>
                      <a:pt x="847" y="1473"/>
                      <a:pt x="843" y="1475"/>
                    </a:cubicBezTo>
                    <a:cubicBezTo>
                      <a:pt x="833" y="1481"/>
                      <a:pt x="826" y="1488"/>
                      <a:pt x="820" y="1499"/>
                    </a:cubicBezTo>
                    <a:cubicBezTo>
                      <a:pt x="813" y="1513"/>
                      <a:pt x="813" y="1528"/>
                      <a:pt x="815" y="1543"/>
                    </a:cubicBezTo>
                    <a:cubicBezTo>
                      <a:pt x="815" y="1539"/>
                      <a:pt x="816" y="1535"/>
                      <a:pt x="818" y="1531"/>
                    </a:cubicBezTo>
                    <a:cubicBezTo>
                      <a:pt x="818" y="1531"/>
                      <a:pt x="818" y="1531"/>
                      <a:pt x="818" y="1531"/>
                    </a:cubicBezTo>
                    <a:cubicBezTo>
                      <a:pt x="821" y="1523"/>
                      <a:pt x="826" y="1516"/>
                      <a:pt x="834" y="1512"/>
                    </a:cubicBezTo>
                    <a:cubicBezTo>
                      <a:pt x="827" y="1518"/>
                      <a:pt x="824" y="1524"/>
                      <a:pt x="821" y="1532"/>
                    </a:cubicBezTo>
                    <a:cubicBezTo>
                      <a:pt x="821" y="1532"/>
                      <a:pt x="821" y="1532"/>
                      <a:pt x="821" y="1532"/>
                    </a:cubicBezTo>
                    <a:cubicBezTo>
                      <a:pt x="814" y="1549"/>
                      <a:pt x="816" y="1553"/>
                      <a:pt x="822" y="1570"/>
                    </a:cubicBezTo>
                    <a:cubicBezTo>
                      <a:pt x="830" y="1596"/>
                      <a:pt x="840" y="1622"/>
                      <a:pt x="836" y="1647"/>
                    </a:cubicBezTo>
                    <a:cubicBezTo>
                      <a:pt x="836" y="1630"/>
                      <a:pt x="826" y="1572"/>
                      <a:pt x="805" y="1572"/>
                    </a:cubicBezTo>
                    <a:close/>
                    <a:moveTo>
                      <a:pt x="827" y="1522"/>
                    </a:moveTo>
                    <a:cubicBezTo>
                      <a:pt x="837" y="1530"/>
                      <a:pt x="846" y="1515"/>
                      <a:pt x="850" y="1511"/>
                    </a:cubicBezTo>
                    <a:cubicBezTo>
                      <a:pt x="853" y="1508"/>
                      <a:pt x="856" y="1506"/>
                      <a:pt x="860" y="1506"/>
                    </a:cubicBezTo>
                    <a:cubicBezTo>
                      <a:pt x="855" y="1503"/>
                      <a:pt x="843" y="1501"/>
                      <a:pt x="837" y="1501"/>
                    </a:cubicBezTo>
                    <a:cubicBezTo>
                      <a:pt x="829" y="1502"/>
                      <a:pt x="822" y="1509"/>
                      <a:pt x="824" y="1519"/>
                    </a:cubicBezTo>
                    <a:cubicBezTo>
                      <a:pt x="827" y="1515"/>
                      <a:pt x="832" y="1511"/>
                      <a:pt x="837" y="1511"/>
                    </a:cubicBezTo>
                    <a:cubicBezTo>
                      <a:pt x="835" y="1512"/>
                      <a:pt x="829" y="1516"/>
                      <a:pt x="827" y="1522"/>
                    </a:cubicBezTo>
                    <a:close/>
                    <a:moveTo>
                      <a:pt x="752" y="1514"/>
                    </a:moveTo>
                    <a:cubicBezTo>
                      <a:pt x="751" y="1511"/>
                      <a:pt x="748" y="1510"/>
                      <a:pt x="745" y="1511"/>
                    </a:cubicBezTo>
                    <a:cubicBezTo>
                      <a:pt x="742" y="1512"/>
                      <a:pt x="740" y="1515"/>
                      <a:pt x="741" y="1518"/>
                    </a:cubicBezTo>
                    <a:cubicBezTo>
                      <a:pt x="742" y="1521"/>
                      <a:pt x="745" y="1522"/>
                      <a:pt x="748" y="1522"/>
                    </a:cubicBezTo>
                    <a:cubicBezTo>
                      <a:pt x="751" y="1521"/>
                      <a:pt x="753" y="1517"/>
                      <a:pt x="752" y="1514"/>
                    </a:cubicBezTo>
                    <a:close/>
                    <a:moveTo>
                      <a:pt x="766" y="1504"/>
                    </a:moveTo>
                    <a:cubicBezTo>
                      <a:pt x="765" y="1501"/>
                      <a:pt x="761" y="1499"/>
                      <a:pt x="757" y="1500"/>
                    </a:cubicBezTo>
                    <a:cubicBezTo>
                      <a:pt x="753" y="1501"/>
                      <a:pt x="751" y="1505"/>
                      <a:pt x="752" y="1509"/>
                    </a:cubicBezTo>
                    <a:cubicBezTo>
                      <a:pt x="753" y="1512"/>
                      <a:pt x="757" y="1514"/>
                      <a:pt x="761" y="1513"/>
                    </a:cubicBezTo>
                    <a:cubicBezTo>
                      <a:pt x="765" y="1512"/>
                      <a:pt x="767" y="1508"/>
                      <a:pt x="766" y="1504"/>
                    </a:cubicBezTo>
                    <a:close/>
                    <a:moveTo>
                      <a:pt x="785" y="1495"/>
                    </a:moveTo>
                    <a:cubicBezTo>
                      <a:pt x="784" y="1490"/>
                      <a:pt x="779" y="1488"/>
                      <a:pt x="774" y="1489"/>
                    </a:cubicBezTo>
                    <a:cubicBezTo>
                      <a:pt x="769" y="1491"/>
                      <a:pt x="766" y="1496"/>
                      <a:pt x="767" y="1501"/>
                    </a:cubicBezTo>
                    <a:cubicBezTo>
                      <a:pt x="769" y="1506"/>
                      <a:pt x="774" y="1509"/>
                      <a:pt x="779" y="1507"/>
                    </a:cubicBezTo>
                    <a:cubicBezTo>
                      <a:pt x="784" y="1506"/>
                      <a:pt x="787" y="1500"/>
                      <a:pt x="785" y="1495"/>
                    </a:cubicBezTo>
                    <a:close/>
                    <a:moveTo>
                      <a:pt x="874" y="1461"/>
                    </a:moveTo>
                    <a:cubicBezTo>
                      <a:pt x="877" y="1466"/>
                      <a:pt x="876" y="1472"/>
                      <a:pt x="871" y="1475"/>
                    </a:cubicBezTo>
                    <a:cubicBezTo>
                      <a:pt x="867" y="1478"/>
                      <a:pt x="860" y="1477"/>
                      <a:pt x="857" y="1473"/>
                    </a:cubicBezTo>
                    <a:cubicBezTo>
                      <a:pt x="854" y="1468"/>
                      <a:pt x="855" y="1462"/>
                      <a:pt x="860" y="1458"/>
                    </a:cubicBezTo>
                    <a:cubicBezTo>
                      <a:pt x="865" y="1455"/>
                      <a:pt x="871" y="1456"/>
                      <a:pt x="874" y="1461"/>
                    </a:cubicBezTo>
                    <a:close/>
                    <a:moveTo>
                      <a:pt x="890" y="1465"/>
                    </a:moveTo>
                    <a:cubicBezTo>
                      <a:pt x="892" y="1468"/>
                      <a:pt x="892" y="1472"/>
                      <a:pt x="889" y="1474"/>
                    </a:cubicBezTo>
                    <a:cubicBezTo>
                      <a:pt x="885" y="1476"/>
                      <a:pt x="881" y="1475"/>
                      <a:pt x="879" y="1472"/>
                    </a:cubicBezTo>
                    <a:cubicBezTo>
                      <a:pt x="877" y="1469"/>
                      <a:pt x="878" y="1465"/>
                      <a:pt x="881" y="1463"/>
                    </a:cubicBezTo>
                    <a:cubicBezTo>
                      <a:pt x="884" y="1461"/>
                      <a:pt x="888" y="1462"/>
                      <a:pt x="890" y="1465"/>
                    </a:cubicBezTo>
                    <a:close/>
                    <a:moveTo>
                      <a:pt x="933" y="1635"/>
                    </a:moveTo>
                    <a:cubicBezTo>
                      <a:pt x="935" y="1649"/>
                      <a:pt x="940" y="1664"/>
                      <a:pt x="950" y="1673"/>
                    </a:cubicBezTo>
                    <a:cubicBezTo>
                      <a:pt x="960" y="1683"/>
                      <a:pt x="974" y="1687"/>
                      <a:pt x="987" y="1682"/>
                    </a:cubicBezTo>
                    <a:cubicBezTo>
                      <a:pt x="994" y="1679"/>
                      <a:pt x="1001" y="1673"/>
                      <a:pt x="1005" y="1666"/>
                    </a:cubicBezTo>
                    <a:cubicBezTo>
                      <a:pt x="1010" y="1658"/>
                      <a:pt x="1012" y="1652"/>
                      <a:pt x="1012" y="1643"/>
                    </a:cubicBezTo>
                    <a:cubicBezTo>
                      <a:pt x="1012" y="1634"/>
                      <a:pt x="1011" y="1627"/>
                      <a:pt x="1008" y="1619"/>
                    </a:cubicBezTo>
                    <a:cubicBezTo>
                      <a:pt x="1006" y="1615"/>
                      <a:pt x="1005" y="1612"/>
                      <a:pt x="1003" y="1609"/>
                    </a:cubicBezTo>
                    <a:cubicBezTo>
                      <a:pt x="997" y="1600"/>
                      <a:pt x="992" y="1594"/>
                      <a:pt x="983" y="1588"/>
                    </a:cubicBezTo>
                    <a:cubicBezTo>
                      <a:pt x="972" y="1579"/>
                      <a:pt x="961" y="1574"/>
                      <a:pt x="946" y="1573"/>
                    </a:cubicBezTo>
                    <a:cubicBezTo>
                      <a:pt x="945" y="1573"/>
                      <a:pt x="944" y="1573"/>
                      <a:pt x="943" y="1573"/>
                    </a:cubicBezTo>
                    <a:cubicBezTo>
                      <a:pt x="952" y="1568"/>
                      <a:pt x="960" y="1560"/>
                      <a:pt x="965" y="1551"/>
                    </a:cubicBezTo>
                    <a:cubicBezTo>
                      <a:pt x="971" y="1540"/>
                      <a:pt x="974" y="1527"/>
                      <a:pt x="970" y="1515"/>
                    </a:cubicBezTo>
                    <a:cubicBezTo>
                      <a:pt x="969" y="1510"/>
                      <a:pt x="966" y="1505"/>
                      <a:pt x="961" y="1501"/>
                    </a:cubicBezTo>
                    <a:cubicBezTo>
                      <a:pt x="965" y="1506"/>
                      <a:pt x="967" y="1511"/>
                      <a:pt x="968" y="1515"/>
                    </a:cubicBezTo>
                    <a:cubicBezTo>
                      <a:pt x="971" y="1527"/>
                      <a:pt x="968" y="1539"/>
                      <a:pt x="962" y="1549"/>
                    </a:cubicBezTo>
                    <a:cubicBezTo>
                      <a:pt x="957" y="1557"/>
                      <a:pt x="952" y="1562"/>
                      <a:pt x="945" y="1566"/>
                    </a:cubicBezTo>
                    <a:cubicBezTo>
                      <a:pt x="933" y="1574"/>
                      <a:pt x="921" y="1575"/>
                      <a:pt x="907" y="1582"/>
                    </a:cubicBezTo>
                    <a:cubicBezTo>
                      <a:pt x="906" y="1582"/>
                      <a:pt x="906" y="1582"/>
                      <a:pt x="906" y="1582"/>
                    </a:cubicBezTo>
                    <a:cubicBezTo>
                      <a:pt x="899" y="1586"/>
                      <a:pt x="893" y="1590"/>
                      <a:pt x="887" y="1596"/>
                    </a:cubicBezTo>
                    <a:cubicBezTo>
                      <a:pt x="886" y="1597"/>
                      <a:pt x="872" y="1611"/>
                      <a:pt x="873" y="1613"/>
                    </a:cubicBezTo>
                    <a:cubicBezTo>
                      <a:pt x="875" y="1613"/>
                      <a:pt x="883" y="1605"/>
                      <a:pt x="885" y="1604"/>
                    </a:cubicBezTo>
                    <a:cubicBezTo>
                      <a:pt x="893" y="1597"/>
                      <a:pt x="900" y="1592"/>
                      <a:pt x="909" y="1587"/>
                    </a:cubicBezTo>
                    <a:cubicBezTo>
                      <a:pt x="910" y="1586"/>
                      <a:pt x="910" y="1586"/>
                      <a:pt x="910" y="1586"/>
                    </a:cubicBezTo>
                    <a:cubicBezTo>
                      <a:pt x="922" y="1580"/>
                      <a:pt x="932" y="1577"/>
                      <a:pt x="946" y="1577"/>
                    </a:cubicBezTo>
                    <a:cubicBezTo>
                      <a:pt x="962" y="1578"/>
                      <a:pt x="978" y="1585"/>
                      <a:pt x="987" y="1598"/>
                    </a:cubicBezTo>
                    <a:cubicBezTo>
                      <a:pt x="992" y="1606"/>
                      <a:pt x="994" y="1620"/>
                      <a:pt x="985" y="1626"/>
                    </a:cubicBezTo>
                    <a:cubicBezTo>
                      <a:pt x="982" y="1628"/>
                      <a:pt x="979" y="1628"/>
                      <a:pt x="976" y="1625"/>
                    </a:cubicBezTo>
                    <a:cubicBezTo>
                      <a:pt x="973" y="1623"/>
                      <a:pt x="973" y="1620"/>
                      <a:pt x="974" y="1617"/>
                    </a:cubicBezTo>
                    <a:cubicBezTo>
                      <a:pt x="976" y="1615"/>
                      <a:pt x="977" y="1614"/>
                      <a:pt x="979" y="1614"/>
                    </a:cubicBezTo>
                    <a:cubicBezTo>
                      <a:pt x="982" y="1613"/>
                      <a:pt x="985" y="1616"/>
                      <a:pt x="984" y="1619"/>
                    </a:cubicBezTo>
                    <a:cubicBezTo>
                      <a:pt x="983" y="1620"/>
                      <a:pt x="982" y="1622"/>
                      <a:pt x="981" y="1622"/>
                    </a:cubicBezTo>
                    <a:cubicBezTo>
                      <a:pt x="983" y="1623"/>
                      <a:pt x="985" y="1622"/>
                      <a:pt x="986" y="1620"/>
                    </a:cubicBezTo>
                    <a:cubicBezTo>
                      <a:pt x="988" y="1617"/>
                      <a:pt x="988" y="1614"/>
                      <a:pt x="985" y="1611"/>
                    </a:cubicBezTo>
                    <a:cubicBezTo>
                      <a:pt x="981" y="1607"/>
                      <a:pt x="974" y="1607"/>
                      <a:pt x="970" y="1611"/>
                    </a:cubicBezTo>
                    <a:cubicBezTo>
                      <a:pt x="967" y="1614"/>
                      <a:pt x="965" y="1618"/>
                      <a:pt x="966" y="1623"/>
                    </a:cubicBezTo>
                    <a:cubicBezTo>
                      <a:pt x="966" y="1627"/>
                      <a:pt x="968" y="1630"/>
                      <a:pt x="972" y="1632"/>
                    </a:cubicBezTo>
                    <a:cubicBezTo>
                      <a:pt x="977" y="1635"/>
                      <a:pt x="983" y="1635"/>
                      <a:pt x="987" y="1632"/>
                    </a:cubicBezTo>
                    <a:cubicBezTo>
                      <a:pt x="998" y="1625"/>
                      <a:pt x="997" y="1610"/>
                      <a:pt x="991" y="1600"/>
                    </a:cubicBezTo>
                    <a:cubicBezTo>
                      <a:pt x="989" y="1597"/>
                      <a:pt x="986" y="1594"/>
                      <a:pt x="984" y="1592"/>
                    </a:cubicBezTo>
                    <a:cubicBezTo>
                      <a:pt x="993" y="1600"/>
                      <a:pt x="1000" y="1608"/>
                      <a:pt x="1006" y="1620"/>
                    </a:cubicBezTo>
                    <a:cubicBezTo>
                      <a:pt x="1009" y="1628"/>
                      <a:pt x="1010" y="1634"/>
                      <a:pt x="1010" y="1643"/>
                    </a:cubicBezTo>
                    <a:cubicBezTo>
                      <a:pt x="1010" y="1651"/>
                      <a:pt x="1008" y="1658"/>
                      <a:pt x="1004" y="1666"/>
                    </a:cubicBezTo>
                    <a:cubicBezTo>
                      <a:pt x="1001" y="1670"/>
                      <a:pt x="999" y="1672"/>
                      <a:pt x="995" y="1675"/>
                    </a:cubicBezTo>
                    <a:cubicBezTo>
                      <a:pt x="995" y="1676"/>
                      <a:pt x="995" y="1676"/>
                      <a:pt x="995" y="1676"/>
                    </a:cubicBezTo>
                    <a:cubicBezTo>
                      <a:pt x="1003" y="1666"/>
                      <a:pt x="1001" y="1651"/>
                      <a:pt x="984" y="1649"/>
                    </a:cubicBezTo>
                    <a:cubicBezTo>
                      <a:pt x="972" y="1647"/>
                      <a:pt x="951" y="1661"/>
                      <a:pt x="933" y="1635"/>
                    </a:cubicBezTo>
                    <a:close/>
                    <a:moveTo>
                      <a:pt x="967" y="1517"/>
                    </a:moveTo>
                    <a:cubicBezTo>
                      <a:pt x="953" y="1522"/>
                      <a:pt x="947" y="1502"/>
                      <a:pt x="944" y="1496"/>
                    </a:cubicBezTo>
                    <a:cubicBezTo>
                      <a:pt x="942" y="1491"/>
                      <a:pt x="939" y="1488"/>
                      <a:pt x="934" y="1487"/>
                    </a:cubicBezTo>
                    <a:cubicBezTo>
                      <a:pt x="940" y="1485"/>
                      <a:pt x="955" y="1486"/>
                      <a:pt x="962" y="1489"/>
                    </a:cubicBezTo>
                    <a:cubicBezTo>
                      <a:pt x="971" y="1493"/>
                      <a:pt x="977" y="1503"/>
                      <a:pt x="971" y="1514"/>
                    </a:cubicBezTo>
                    <a:cubicBezTo>
                      <a:pt x="970" y="1508"/>
                      <a:pt x="965" y="1501"/>
                      <a:pt x="959" y="1500"/>
                    </a:cubicBezTo>
                    <a:cubicBezTo>
                      <a:pt x="961" y="1502"/>
                      <a:pt x="966" y="1509"/>
                      <a:pt x="967" y="1517"/>
                    </a:cubicBezTo>
                    <a:close/>
                    <a:moveTo>
                      <a:pt x="726" y="1703"/>
                    </a:moveTo>
                    <a:cubicBezTo>
                      <a:pt x="723" y="1683"/>
                      <a:pt x="727" y="1669"/>
                      <a:pt x="727" y="1649"/>
                    </a:cubicBezTo>
                    <a:cubicBezTo>
                      <a:pt x="727" y="1639"/>
                      <a:pt x="726" y="1631"/>
                      <a:pt x="719" y="1623"/>
                    </a:cubicBezTo>
                    <a:cubicBezTo>
                      <a:pt x="713" y="1617"/>
                      <a:pt x="705" y="1614"/>
                      <a:pt x="697" y="1616"/>
                    </a:cubicBezTo>
                    <a:cubicBezTo>
                      <a:pt x="690" y="1618"/>
                      <a:pt x="684" y="1623"/>
                      <a:pt x="683" y="1630"/>
                    </a:cubicBezTo>
                    <a:cubicBezTo>
                      <a:pt x="682" y="1635"/>
                      <a:pt x="683" y="1639"/>
                      <a:pt x="686" y="1643"/>
                    </a:cubicBezTo>
                    <a:cubicBezTo>
                      <a:pt x="690" y="1648"/>
                      <a:pt x="698" y="1650"/>
                      <a:pt x="703" y="1645"/>
                    </a:cubicBezTo>
                    <a:cubicBezTo>
                      <a:pt x="706" y="1642"/>
                      <a:pt x="706" y="1638"/>
                      <a:pt x="704" y="1634"/>
                    </a:cubicBezTo>
                    <a:cubicBezTo>
                      <a:pt x="701" y="1630"/>
                      <a:pt x="696" y="1629"/>
                      <a:pt x="692" y="1632"/>
                    </a:cubicBezTo>
                    <a:cubicBezTo>
                      <a:pt x="688" y="1635"/>
                      <a:pt x="687" y="1640"/>
                      <a:pt x="690" y="1644"/>
                    </a:cubicBezTo>
                    <a:cubicBezTo>
                      <a:pt x="690" y="1645"/>
                      <a:pt x="691" y="1645"/>
                      <a:pt x="692" y="1646"/>
                    </a:cubicBezTo>
                    <a:cubicBezTo>
                      <a:pt x="690" y="1645"/>
                      <a:pt x="689" y="1644"/>
                      <a:pt x="687" y="1642"/>
                    </a:cubicBezTo>
                    <a:cubicBezTo>
                      <a:pt x="685" y="1639"/>
                      <a:pt x="684" y="1635"/>
                      <a:pt x="685" y="1631"/>
                    </a:cubicBezTo>
                    <a:cubicBezTo>
                      <a:pt x="687" y="1625"/>
                      <a:pt x="692" y="1620"/>
                      <a:pt x="698" y="1619"/>
                    </a:cubicBezTo>
                    <a:cubicBezTo>
                      <a:pt x="705" y="1617"/>
                      <a:pt x="711" y="1620"/>
                      <a:pt x="716" y="1625"/>
                    </a:cubicBezTo>
                    <a:cubicBezTo>
                      <a:pt x="722" y="1632"/>
                      <a:pt x="723" y="1640"/>
                      <a:pt x="723" y="1649"/>
                    </a:cubicBezTo>
                    <a:cubicBezTo>
                      <a:pt x="722" y="1669"/>
                      <a:pt x="718" y="1683"/>
                      <a:pt x="722" y="1704"/>
                    </a:cubicBezTo>
                    <a:cubicBezTo>
                      <a:pt x="725" y="1724"/>
                      <a:pt x="733" y="1741"/>
                      <a:pt x="748" y="1755"/>
                    </a:cubicBezTo>
                    <a:cubicBezTo>
                      <a:pt x="762" y="1767"/>
                      <a:pt x="779" y="1771"/>
                      <a:pt x="796" y="1764"/>
                    </a:cubicBezTo>
                    <a:cubicBezTo>
                      <a:pt x="812" y="1757"/>
                      <a:pt x="823" y="1741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22" y="1724"/>
                      <a:pt x="822" y="1724"/>
                      <a:pt x="822" y="1724"/>
                    </a:cubicBezTo>
                    <a:cubicBezTo>
                      <a:pt x="818" y="1731"/>
                      <a:pt x="810" y="1738"/>
                      <a:pt x="800" y="1738"/>
                    </a:cubicBezTo>
                    <a:cubicBezTo>
                      <a:pt x="783" y="1740"/>
                      <a:pt x="772" y="1729"/>
                      <a:pt x="770" y="1712"/>
                    </a:cubicBezTo>
                    <a:cubicBezTo>
                      <a:pt x="766" y="1682"/>
                      <a:pt x="730" y="1687"/>
                      <a:pt x="734" y="1719"/>
                    </a:cubicBezTo>
                    <a:cubicBezTo>
                      <a:pt x="736" y="1736"/>
                      <a:pt x="750" y="1748"/>
                      <a:pt x="762" y="1753"/>
                    </a:cubicBezTo>
                    <a:cubicBezTo>
                      <a:pt x="787" y="1762"/>
                      <a:pt x="821" y="1750"/>
                      <a:pt x="822" y="1724"/>
                    </a:cubicBezTo>
                    <a:cubicBezTo>
                      <a:pt x="821" y="1741"/>
                      <a:pt x="810" y="1755"/>
                      <a:pt x="795" y="1761"/>
                    </a:cubicBezTo>
                    <a:cubicBezTo>
                      <a:pt x="779" y="1767"/>
                      <a:pt x="764" y="1763"/>
                      <a:pt x="751" y="1752"/>
                    </a:cubicBezTo>
                    <a:cubicBezTo>
                      <a:pt x="737" y="1739"/>
                      <a:pt x="730" y="1722"/>
                      <a:pt x="726" y="1703"/>
                    </a:cubicBezTo>
                    <a:close/>
                    <a:moveTo>
                      <a:pt x="867" y="1621"/>
                    </a:moveTo>
                    <a:cubicBezTo>
                      <a:pt x="899" y="1608"/>
                      <a:pt x="924" y="1623"/>
                      <a:pt x="941" y="1622"/>
                    </a:cubicBezTo>
                    <a:cubicBezTo>
                      <a:pt x="959" y="1621"/>
                      <a:pt x="958" y="1600"/>
                      <a:pt x="939" y="1596"/>
                    </a:cubicBezTo>
                    <a:cubicBezTo>
                      <a:pt x="917" y="1592"/>
                      <a:pt x="888" y="1604"/>
                      <a:pt x="867" y="1621"/>
                    </a:cubicBezTo>
                    <a:close/>
                    <a:moveTo>
                      <a:pt x="836" y="1651"/>
                    </a:moveTo>
                    <a:cubicBezTo>
                      <a:pt x="831" y="1636"/>
                      <a:pt x="819" y="1625"/>
                      <a:pt x="805" y="1620"/>
                    </a:cubicBezTo>
                    <a:cubicBezTo>
                      <a:pt x="792" y="1615"/>
                      <a:pt x="777" y="1617"/>
                      <a:pt x="769" y="1627"/>
                    </a:cubicBezTo>
                    <a:cubicBezTo>
                      <a:pt x="764" y="1624"/>
                      <a:pt x="765" y="1615"/>
                      <a:pt x="772" y="1609"/>
                    </a:cubicBezTo>
                    <a:cubicBezTo>
                      <a:pt x="778" y="1604"/>
                      <a:pt x="792" y="1603"/>
                      <a:pt x="800" y="1611"/>
                    </a:cubicBezTo>
                    <a:cubicBezTo>
                      <a:pt x="807" y="1603"/>
                      <a:pt x="835" y="1621"/>
                      <a:pt x="836" y="1651"/>
                    </a:cubicBezTo>
                    <a:close/>
                    <a:moveTo>
                      <a:pt x="807" y="1786"/>
                    </a:moveTo>
                    <a:cubicBezTo>
                      <a:pt x="818" y="1788"/>
                      <a:pt x="835" y="1786"/>
                      <a:pt x="843" y="1781"/>
                    </a:cubicBezTo>
                    <a:cubicBezTo>
                      <a:pt x="855" y="1776"/>
                      <a:pt x="868" y="1762"/>
                      <a:pt x="866" y="1749"/>
                    </a:cubicBezTo>
                    <a:cubicBezTo>
                      <a:pt x="879" y="1747"/>
                      <a:pt x="888" y="1738"/>
                      <a:pt x="896" y="1729"/>
                    </a:cubicBezTo>
                    <a:cubicBezTo>
                      <a:pt x="907" y="1716"/>
                      <a:pt x="920" y="1704"/>
                      <a:pt x="933" y="1710"/>
                    </a:cubicBezTo>
                    <a:cubicBezTo>
                      <a:pt x="922" y="1697"/>
                      <a:pt x="899" y="1699"/>
                      <a:pt x="886" y="1707"/>
                    </a:cubicBezTo>
                    <a:cubicBezTo>
                      <a:pt x="868" y="1718"/>
                      <a:pt x="863" y="1732"/>
                      <a:pt x="853" y="1752"/>
                    </a:cubicBezTo>
                    <a:cubicBezTo>
                      <a:pt x="847" y="1764"/>
                      <a:pt x="825" y="1783"/>
                      <a:pt x="807" y="1786"/>
                    </a:cubicBezTo>
                    <a:close/>
                    <a:moveTo>
                      <a:pt x="836" y="1662"/>
                    </a:moveTo>
                    <a:cubicBezTo>
                      <a:pt x="834" y="1648"/>
                      <a:pt x="811" y="1646"/>
                      <a:pt x="798" y="1650"/>
                    </a:cubicBezTo>
                    <a:cubicBezTo>
                      <a:pt x="783" y="1654"/>
                      <a:pt x="767" y="1664"/>
                      <a:pt x="751" y="1655"/>
                    </a:cubicBezTo>
                    <a:cubicBezTo>
                      <a:pt x="743" y="1651"/>
                      <a:pt x="737" y="1642"/>
                      <a:pt x="738" y="1633"/>
                    </a:cubicBezTo>
                    <a:cubicBezTo>
                      <a:pt x="738" y="1627"/>
                      <a:pt x="742" y="1622"/>
                      <a:pt x="748" y="1622"/>
                    </a:cubicBezTo>
                    <a:cubicBezTo>
                      <a:pt x="744" y="1625"/>
                      <a:pt x="743" y="1633"/>
                      <a:pt x="747" y="1638"/>
                    </a:cubicBezTo>
                    <a:cubicBezTo>
                      <a:pt x="751" y="1642"/>
                      <a:pt x="759" y="1643"/>
                      <a:pt x="766" y="1640"/>
                    </a:cubicBezTo>
                    <a:cubicBezTo>
                      <a:pt x="779" y="1635"/>
                      <a:pt x="790" y="1627"/>
                      <a:pt x="803" y="1627"/>
                    </a:cubicBezTo>
                    <a:cubicBezTo>
                      <a:pt x="820" y="1627"/>
                      <a:pt x="837" y="1641"/>
                      <a:pt x="836" y="1662"/>
                    </a:cubicBezTo>
                    <a:close/>
                    <a:moveTo>
                      <a:pt x="899" y="1540"/>
                    </a:moveTo>
                    <a:cubicBezTo>
                      <a:pt x="914" y="1532"/>
                      <a:pt x="925" y="1510"/>
                      <a:pt x="924" y="1493"/>
                    </a:cubicBezTo>
                    <a:cubicBezTo>
                      <a:pt x="922" y="1476"/>
                      <a:pt x="906" y="1472"/>
                      <a:pt x="904" y="1491"/>
                    </a:cubicBezTo>
                    <a:cubicBezTo>
                      <a:pt x="903" y="1506"/>
                      <a:pt x="909" y="1528"/>
                      <a:pt x="899" y="1540"/>
                    </a:cubicBezTo>
                    <a:close/>
                    <a:moveTo>
                      <a:pt x="877" y="1551"/>
                    </a:moveTo>
                    <a:cubicBezTo>
                      <a:pt x="874" y="1552"/>
                      <a:pt x="872" y="1555"/>
                      <a:pt x="871" y="1558"/>
                    </a:cubicBezTo>
                    <a:cubicBezTo>
                      <a:pt x="870" y="1561"/>
                      <a:pt x="871" y="1566"/>
                      <a:pt x="875" y="1569"/>
                    </a:cubicBezTo>
                    <a:cubicBezTo>
                      <a:pt x="880" y="1573"/>
                      <a:pt x="886" y="1572"/>
                      <a:pt x="889" y="1569"/>
                    </a:cubicBezTo>
                    <a:cubicBezTo>
                      <a:pt x="895" y="1563"/>
                      <a:pt x="891" y="1558"/>
                      <a:pt x="891" y="1552"/>
                    </a:cubicBezTo>
                    <a:cubicBezTo>
                      <a:pt x="892" y="1547"/>
                      <a:pt x="898" y="1542"/>
                      <a:pt x="905" y="1541"/>
                    </a:cubicBezTo>
                    <a:cubicBezTo>
                      <a:pt x="914" y="1540"/>
                      <a:pt x="922" y="1544"/>
                      <a:pt x="926" y="1552"/>
                    </a:cubicBezTo>
                    <a:cubicBezTo>
                      <a:pt x="928" y="1557"/>
                      <a:pt x="927" y="1563"/>
                      <a:pt x="922" y="1565"/>
                    </a:cubicBezTo>
                    <a:cubicBezTo>
                      <a:pt x="923" y="1560"/>
                      <a:pt x="918" y="1554"/>
                      <a:pt x="912" y="1557"/>
                    </a:cubicBezTo>
                    <a:cubicBezTo>
                      <a:pt x="908" y="1559"/>
                      <a:pt x="904" y="1566"/>
                      <a:pt x="899" y="1573"/>
                    </a:cubicBezTo>
                    <a:cubicBezTo>
                      <a:pt x="894" y="1580"/>
                      <a:pt x="888" y="1585"/>
                      <a:pt x="881" y="1588"/>
                    </a:cubicBezTo>
                    <a:cubicBezTo>
                      <a:pt x="867" y="1592"/>
                      <a:pt x="852" y="1582"/>
                      <a:pt x="851" y="1568"/>
                    </a:cubicBezTo>
                    <a:cubicBezTo>
                      <a:pt x="850" y="1560"/>
                      <a:pt x="854" y="1553"/>
                      <a:pt x="858" y="1548"/>
                    </a:cubicBezTo>
                    <a:cubicBezTo>
                      <a:pt x="863" y="1542"/>
                      <a:pt x="879" y="1529"/>
                      <a:pt x="879" y="1519"/>
                    </a:cubicBezTo>
                    <a:cubicBezTo>
                      <a:pt x="880" y="1512"/>
                      <a:pt x="874" y="1509"/>
                      <a:pt x="870" y="1510"/>
                    </a:cubicBezTo>
                    <a:cubicBezTo>
                      <a:pt x="871" y="1504"/>
                      <a:pt x="879" y="1502"/>
                      <a:pt x="885" y="1505"/>
                    </a:cubicBezTo>
                    <a:cubicBezTo>
                      <a:pt x="896" y="1510"/>
                      <a:pt x="901" y="1526"/>
                      <a:pt x="893" y="1539"/>
                    </a:cubicBezTo>
                    <a:cubicBezTo>
                      <a:pt x="890" y="1544"/>
                      <a:pt x="884" y="1547"/>
                      <a:pt x="877" y="1551"/>
                    </a:cubicBezTo>
                    <a:close/>
                    <a:moveTo>
                      <a:pt x="878" y="1553"/>
                    </a:moveTo>
                    <a:cubicBezTo>
                      <a:pt x="873" y="1556"/>
                      <a:pt x="871" y="1561"/>
                      <a:pt x="874" y="1565"/>
                    </a:cubicBezTo>
                    <a:cubicBezTo>
                      <a:pt x="878" y="1573"/>
                      <a:pt x="889" y="1569"/>
                      <a:pt x="890" y="1561"/>
                    </a:cubicBezTo>
                    <a:cubicBezTo>
                      <a:pt x="891" y="1556"/>
                      <a:pt x="888" y="1552"/>
                      <a:pt x="892" y="1546"/>
                    </a:cubicBezTo>
                    <a:cubicBezTo>
                      <a:pt x="886" y="1551"/>
                      <a:pt x="883" y="1550"/>
                      <a:pt x="878" y="1553"/>
                    </a:cubicBezTo>
                    <a:close/>
                    <a:moveTo>
                      <a:pt x="854" y="1582"/>
                    </a:moveTo>
                    <a:cubicBezTo>
                      <a:pt x="858" y="1589"/>
                      <a:pt x="868" y="1592"/>
                      <a:pt x="874" y="1591"/>
                    </a:cubicBezTo>
                    <a:cubicBezTo>
                      <a:pt x="877" y="1599"/>
                      <a:pt x="863" y="1611"/>
                      <a:pt x="853" y="1603"/>
                    </a:cubicBezTo>
                    <a:cubicBezTo>
                      <a:pt x="847" y="1597"/>
                      <a:pt x="847" y="1586"/>
                      <a:pt x="854" y="1582"/>
                    </a:cubicBezTo>
                    <a:close/>
                    <a:moveTo>
                      <a:pt x="985" y="1813"/>
                    </a:moveTo>
                    <a:cubicBezTo>
                      <a:pt x="965" y="1799"/>
                      <a:pt x="945" y="1814"/>
                      <a:pt x="936" y="1823"/>
                    </a:cubicBezTo>
                    <a:cubicBezTo>
                      <a:pt x="926" y="1833"/>
                      <a:pt x="918" y="1847"/>
                      <a:pt x="902" y="1847"/>
                    </a:cubicBezTo>
                    <a:cubicBezTo>
                      <a:pt x="893" y="1847"/>
                      <a:pt x="885" y="1843"/>
                      <a:pt x="881" y="1835"/>
                    </a:cubicBezTo>
                    <a:cubicBezTo>
                      <a:pt x="879" y="1830"/>
                      <a:pt x="880" y="1825"/>
                      <a:pt x="885" y="1822"/>
                    </a:cubicBezTo>
                    <a:cubicBezTo>
                      <a:pt x="883" y="1826"/>
                      <a:pt x="886" y="1833"/>
                      <a:pt x="891" y="1835"/>
                    </a:cubicBezTo>
                    <a:cubicBezTo>
                      <a:pt x="896" y="1837"/>
                      <a:pt x="903" y="1834"/>
                      <a:pt x="907" y="1829"/>
                    </a:cubicBezTo>
                    <a:cubicBezTo>
                      <a:pt x="916" y="1816"/>
                      <a:pt x="928" y="1805"/>
                      <a:pt x="941" y="1800"/>
                    </a:cubicBezTo>
                    <a:cubicBezTo>
                      <a:pt x="955" y="1795"/>
                      <a:pt x="975" y="1798"/>
                      <a:pt x="985" y="1813"/>
                    </a:cubicBezTo>
                    <a:close/>
                    <a:moveTo>
                      <a:pt x="793" y="1968"/>
                    </a:moveTo>
                    <a:cubicBezTo>
                      <a:pt x="792" y="1970"/>
                      <a:pt x="789" y="1971"/>
                      <a:pt x="787" y="1971"/>
                    </a:cubicBezTo>
                    <a:cubicBezTo>
                      <a:pt x="784" y="1971"/>
                      <a:pt x="781" y="1969"/>
                      <a:pt x="780" y="1965"/>
                    </a:cubicBezTo>
                    <a:cubicBezTo>
                      <a:pt x="778" y="1961"/>
                      <a:pt x="780" y="1957"/>
                      <a:pt x="783" y="1956"/>
                    </a:cubicBezTo>
                    <a:cubicBezTo>
                      <a:pt x="789" y="1952"/>
                      <a:pt x="792" y="1957"/>
                      <a:pt x="795" y="1957"/>
                    </a:cubicBezTo>
                    <a:cubicBezTo>
                      <a:pt x="799" y="1958"/>
                      <a:pt x="804" y="1955"/>
                      <a:pt x="806" y="1950"/>
                    </a:cubicBezTo>
                    <a:cubicBezTo>
                      <a:pt x="809" y="1944"/>
                      <a:pt x="808" y="1938"/>
                      <a:pt x="803" y="1933"/>
                    </a:cubicBezTo>
                    <a:cubicBezTo>
                      <a:pt x="800" y="1931"/>
                      <a:pt x="796" y="1930"/>
                      <a:pt x="793" y="1933"/>
                    </a:cubicBezTo>
                    <a:cubicBezTo>
                      <a:pt x="797" y="1933"/>
                      <a:pt x="800" y="1938"/>
                      <a:pt x="796" y="1942"/>
                    </a:cubicBezTo>
                    <a:cubicBezTo>
                      <a:pt x="794" y="1944"/>
                      <a:pt x="788" y="1946"/>
                      <a:pt x="782" y="1948"/>
                    </a:cubicBezTo>
                    <a:cubicBezTo>
                      <a:pt x="776" y="1950"/>
                      <a:pt x="771" y="1952"/>
                      <a:pt x="768" y="1957"/>
                    </a:cubicBezTo>
                    <a:cubicBezTo>
                      <a:pt x="762" y="1966"/>
                      <a:pt x="766" y="1979"/>
                      <a:pt x="775" y="1983"/>
                    </a:cubicBezTo>
                    <a:cubicBezTo>
                      <a:pt x="781" y="1985"/>
                      <a:pt x="786" y="1984"/>
                      <a:pt x="791" y="1982"/>
                    </a:cubicBezTo>
                    <a:cubicBezTo>
                      <a:pt x="797" y="1980"/>
                      <a:pt x="809" y="1972"/>
                      <a:pt x="816" y="1974"/>
                    </a:cubicBezTo>
                    <a:cubicBezTo>
                      <a:pt x="821" y="1975"/>
                      <a:pt x="822" y="1979"/>
                      <a:pt x="821" y="1982"/>
                    </a:cubicBezTo>
                    <a:cubicBezTo>
                      <a:pt x="825" y="1983"/>
                      <a:pt x="828" y="1978"/>
                      <a:pt x="828" y="1973"/>
                    </a:cubicBezTo>
                    <a:cubicBezTo>
                      <a:pt x="827" y="1964"/>
                      <a:pt x="816" y="1956"/>
                      <a:pt x="805" y="1959"/>
                    </a:cubicBezTo>
                    <a:cubicBezTo>
                      <a:pt x="801" y="1960"/>
                      <a:pt x="798" y="1964"/>
                      <a:pt x="793" y="1968"/>
                    </a:cubicBezTo>
                    <a:close/>
                    <a:moveTo>
                      <a:pt x="638" y="1942"/>
                    </a:moveTo>
                    <a:cubicBezTo>
                      <a:pt x="653" y="1934"/>
                      <a:pt x="654" y="1919"/>
                      <a:pt x="657" y="1914"/>
                    </a:cubicBezTo>
                    <a:cubicBezTo>
                      <a:pt x="660" y="1908"/>
                      <a:pt x="667" y="1912"/>
                      <a:pt x="665" y="1919"/>
                    </a:cubicBezTo>
                    <a:cubicBezTo>
                      <a:pt x="663" y="1927"/>
                      <a:pt x="652" y="1939"/>
                      <a:pt x="638" y="1942"/>
                    </a:cubicBezTo>
                    <a:close/>
                    <a:moveTo>
                      <a:pt x="683" y="1894"/>
                    </a:moveTo>
                    <a:cubicBezTo>
                      <a:pt x="684" y="1895"/>
                      <a:pt x="684" y="1897"/>
                      <a:pt x="683" y="1898"/>
                    </a:cubicBezTo>
                    <a:cubicBezTo>
                      <a:pt x="682" y="1899"/>
                      <a:pt x="680" y="1901"/>
                      <a:pt x="678" y="1900"/>
                    </a:cubicBezTo>
                    <a:cubicBezTo>
                      <a:pt x="676" y="1900"/>
                      <a:pt x="674" y="1898"/>
                      <a:pt x="674" y="1896"/>
                    </a:cubicBezTo>
                    <a:cubicBezTo>
                      <a:pt x="674" y="1892"/>
                      <a:pt x="677" y="1892"/>
                      <a:pt x="679" y="1890"/>
                    </a:cubicBezTo>
                    <a:cubicBezTo>
                      <a:pt x="680" y="1888"/>
                      <a:pt x="680" y="1885"/>
                      <a:pt x="678" y="1882"/>
                    </a:cubicBezTo>
                    <a:cubicBezTo>
                      <a:pt x="676" y="1879"/>
                      <a:pt x="672" y="1878"/>
                      <a:pt x="668" y="1879"/>
                    </a:cubicBezTo>
                    <a:cubicBezTo>
                      <a:pt x="666" y="1880"/>
                      <a:pt x="665" y="1882"/>
                      <a:pt x="665" y="1884"/>
                    </a:cubicBezTo>
                    <a:cubicBezTo>
                      <a:pt x="667" y="1882"/>
                      <a:pt x="670" y="1882"/>
                      <a:pt x="671" y="1885"/>
                    </a:cubicBezTo>
                    <a:cubicBezTo>
                      <a:pt x="671" y="1887"/>
                      <a:pt x="671" y="1890"/>
                      <a:pt x="670" y="1894"/>
                    </a:cubicBezTo>
                    <a:cubicBezTo>
                      <a:pt x="669" y="1898"/>
                      <a:pt x="669" y="1901"/>
                      <a:pt x="671" y="1904"/>
                    </a:cubicBezTo>
                    <a:cubicBezTo>
                      <a:pt x="673" y="1910"/>
                      <a:pt x="681" y="1911"/>
                      <a:pt x="686" y="1907"/>
                    </a:cubicBezTo>
                    <a:cubicBezTo>
                      <a:pt x="689" y="1905"/>
                      <a:pt x="690" y="1902"/>
                      <a:pt x="690" y="1899"/>
                    </a:cubicBezTo>
                    <a:cubicBezTo>
                      <a:pt x="691" y="1896"/>
                      <a:pt x="690" y="1887"/>
                      <a:pt x="693" y="1884"/>
                    </a:cubicBezTo>
                    <a:cubicBezTo>
                      <a:pt x="695" y="1882"/>
                      <a:pt x="697" y="1882"/>
                      <a:pt x="699" y="1884"/>
                    </a:cubicBezTo>
                    <a:cubicBezTo>
                      <a:pt x="700" y="1882"/>
                      <a:pt x="698" y="1879"/>
                      <a:pt x="696" y="1878"/>
                    </a:cubicBezTo>
                    <a:cubicBezTo>
                      <a:pt x="691" y="1876"/>
                      <a:pt x="684" y="1879"/>
                      <a:pt x="682" y="1886"/>
                    </a:cubicBezTo>
                    <a:cubicBezTo>
                      <a:pt x="682" y="1888"/>
                      <a:pt x="682" y="1891"/>
                      <a:pt x="683" y="1894"/>
                    </a:cubicBezTo>
                    <a:close/>
                    <a:moveTo>
                      <a:pt x="683" y="1894"/>
                    </a:moveTo>
                    <a:cubicBezTo>
                      <a:pt x="683" y="1897"/>
                      <a:pt x="682" y="1899"/>
                      <a:pt x="680" y="1899"/>
                    </a:cubicBezTo>
                    <a:cubicBezTo>
                      <a:pt x="676" y="1900"/>
                      <a:pt x="674" y="1896"/>
                      <a:pt x="676" y="1893"/>
                    </a:cubicBezTo>
                    <a:cubicBezTo>
                      <a:pt x="678" y="1891"/>
                      <a:pt x="680" y="1891"/>
                      <a:pt x="681" y="1888"/>
                    </a:cubicBezTo>
                    <a:cubicBezTo>
                      <a:pt x="681" y="1891"/>
                      <a:pt x="682" y="1892"/>
                      <a:pt x="683" y="1894"/>
                    </a:cubicBezTo>
                    <a:close/>
                    <a:moveTo>
                      <a:pt x="680" y="1911"/>
                    </a:moveTo>
                    <a:cubicBezTo>
                      <a:pt x="677" y="1912"/>
                      <a:pt x="673" y="1909"/>
                      <a:pt x="671" y="1907"/>
                    </a:cubicBezTo>
                    <a:cubicBezTo>
                      <a:pt x="668" y="1909"/>
                      <a:pt x="668" y="1917"/>
                      <a:pt x="674" y="1917"/>
                    </a:cubicBezTo>
                    <a:cubicBezTo>
                      <a:pt x="678" y="1918"/>
                      <a:pt x="681" y="1914"/>
                      <a:pt x="680" y="1911"/>
                    </a:cubicBezTo>
                    <a:close/>
                    <a:moveTo>
                      <a:pt x="674" y="1918"/>
                    </a:moveTo>
                    <a:cubicBezTo>
                      <a:pt x="673" y="1918"/>
                      <a:pt x="672" y="1918"/>
                      <a:pt x="672" y="1917"/>
                    </a:cubicBezTo>
                    <a:cubicBezTo>
                      <a:pt x="669" y="1925"/>
                      <a:pt x="664" y="1932"/>
                      <a:pt x="657" y="1937"/>
                    </a:cubicBezTo>
                    <a:cubicBezTo>
                      <a:pt x="645" y="1946"/>
                      <a:pt x="631" y="1943"/>
                      <a:pt x="612" y="1953"/>
                    </a:cubicBezTo>
                    <a:cubicBezTo>
                      <a:pt x="603" y="1958"/>
                      <a:pt x="597" y="1964"/>
                      <a:pt x="593" y="1969"/>
                    </a:cubicBezTo>
                    <a:cubicBezTo>
                      <a:pt x="584" y="1982"/>
                      <a:pt x="580" y="1999"/>
                      <a:pt x="566" y="2010"/>
                    </a:cubicBezTo>
                    <a:cubicBezTo>
                      <a:pt x="571" y="2004"/>
                      <a:pt x="569" y="1995"/>
                      <a:pt x="558" y="1995"/>
                    </a:cubicBezTo>
                    <a:cubicBezTo>
                      <a:pt x="551" y="1995"/>
                      <a:pt x="541" y="2005"/>
                      <a:pt x="529" y="1992"/>
                    </a:cubicBezTo>
                    <a:cubicBezTo>
                      <a:pt x="532" y="2001"/>
                      <a:pt x="536" y="2009"/>
                      <a:pt x="544" y="2013"/>
                    </a:cubicBezTo>
                    <a:cubicBezTo>
                      <a:pt x="549" y="2016"/>
                      <a:pt x="554" y="2016"/>
                      <a:pt x="559" y="2015"/>
                    </a:cubicBezTo>
                    <a:cubicBezTo>
                      <a:pt x="583" y="2009"/>
                      <a:pt x="585" y="1974"/>
                      <a:pt x="602" y="1964"/>
                    </a:cubicBezTo>
                    <a:cubicBezTo>
                      <a:pt x="601" y="1964"/>
                      <a:pt x="601" y="1965"/>
                      <a:pt x="600" y="1965"/>
                    </a:cubicBezTo>
                    <a:cubicBezTo>
                      <a:pt x="585" y="1978"/>
                      <a:pt x="586" y="2002"/>
                      <a:pt x="600" y="2015"/>
                    </a:cubicBezTo>
                    <a:cubicBezTo>
                      <a:pt x="607" y="2021"/>
                      <a:pt x="617" y="2024"/>
                      <a:pt x="628" y="2022"/>
                    </a:cubicBezTo>
                    <a:cubicBezTo>
                      <a:pt x="640" y="2020"/>
                      <a:pt x="649" y="2013"/>
                      <a:pt x="653" y="2001"/>
                    </a:cubicBezTo>
                    <a:cubicBezTo>
                      <a:pt x="657" y="1990"/>
                      <a:pt x="655" y="1978"/>
                      <a:pt x="645" y="1971"/>
                    </a:cubicBezTo>
                    <a:cubicBezTo>
                      <a:pt x="638" y="1967"/>
                      <a:pt x="630" y="1967"/>
                      <a:pt x="624" y="1971"/>
                    </a:cubicBezTo>
                    <a:cubicBezTo>
                      <a:pt x="616" y="1977"/>
                      <a:pt x="614" y="1987"/>
                      <a:pt x="618" y="1994"/>
                    </a:cubicBezTo>
                    <a:cubicBezTo>
                      <a:pt x="622" y="2001"/>
                      <a:pt x="632" y="2004"/>
                      <a:pt x="640" y="1998"/>
                    </a:cubicBezTo>
                    <a:cubicBezTo>
                      <a:pt x="631" y="2004"/>
                      <a:pt x="622" y="2000"/>
                      <a:pt x="619" y="1992"/>
                    </a:cubicBezTo>
                    <a:cubicBezTo>
                      <a:pt x="617" y="1986"/>
                      <a:pt x="618" y="1978"/>
                      <a:pt x="625" y="1974"/>
                    </a:cubicBezTo>
                    <a:cubicBezTo>
                      <a:pt x="631" y="1970"/>
                      <a:pt x="638" y="1970"/>
                      <a:pt x="643" y="1974"/>
                    </a:cubicBezTo>
                    <a:cubicBezTo>
                      <a:pt x="652" y="1980"/>
                      <a:pt x="654" y="1990"/>
                      <a:pt x="650" y="2000"/>
                    </a:cubicBezTo>
                    <a:cubicBezTo>
                      <a:pt x="646" y="2010"/>
                      <a:pt x="638" y="2017"/>
                      <a:pt x="627" y="2019"/>
                    </a:cubicBezTo>
                    <a:cubicBezTo>
                      <a:pt x="617" y="2021"/>
                      <a:pt x="608" y="2017"/>
                      <a:pt x="601" y="2011"/>
                    </a:cubicBezTo>
                    <a:cubicBezTo>
                      <a:pt x="589" y="1999"/>
                      <a:pt x="588" y="1978"/>
                      <a:pt x="601" y="1967"/>
                    </a:cubicBezTo>
                    <a:cubicBezTo>
                      <a:pt x="612" y="1957"/>
                      <a:pt x="623" y="1956"/>
                      <a:pt x="636" y="1960"/>
                    </a:cubicBezTo>
                    <a:cubicBezTo>
                      <a:pt x="658" y="1968"/>
                      <a:pt x="674" y="1988"/>
                      <a:pt x="675" y="2005"/>
                    </a:cubicBezTo>
                    <a:cubicBezTo>
                      <a:pt x="676" y="2015"/>
                      <a:pt x="670" y="2025"/>
                      <a:pt x="660" y="2024"/>
                    </a:cubicBezTo>
                    <a:cubicBezTo>
                      <a:pt x="653" y="2023"/>
                      <a:pt x="650" y="2019"/>
                      <a:pt x="651" y="2012"/>
                    </a:cubicBezTo>
                    <a:cubicBezTo>
                      <a:pt x="643" y="2018"/>
                      <a:pt x="650" y="2033"/>
                      <a:pt x="662" y="2037"/>
                    </a:cubicBezTo>
                    <a:cubicBezTo>
                      <a:pt x="675" y="2040"/>
                      <a:pt x="684" y="2035"/>
                      <a:pt x="690" y="2027"/>
                    </a:cubicBezTo>
                    <a:cubicBezTo>
                      <a:pt x="698" y="2016"/>
                      <a:pt x="697" y="1999"/>
                      <a:pt x="687" y="1985"/>
                    </a:cubicBezTo>
                    <a:cubicBezTo>
                      <a:pt x="676" y="1971"/>
                      <a:pt x="660" y="1961"/>
                      <a:pt x="642" y="1958"/>
                    </a:cubicBezTo>
                    <a:cubicBezTo>
                      <a:pt x="644" y="1958"/>
                      <a:pt x="647" y="1959"/>
                      <a:pt x="649" y="1959"/>
                    </a:cubicBezTo>
                    <a:cubicBezTo>
                      <a:pt x="679" y="1966"/>
                      <a:pt x="700" y="1985"/>
                      <a:pt x="708" y="2015"/>
                    </a:cubicBezTo>
                    <a:cubicBezTo>
                      <a:pt x="713" y="2037"/>
                      <a:pt x="707" y="2057"/>
                      <a:pt x="690" y="2072"/>
                    </a:cubicBezTo>
                    <a:cubicBezTo>
                      <a:pt x="679" y="2081"/>
                      <a:pt x="667" y="2086"/>
                      <a:pt x="654" y="2088"/>
                    </a:cubicBezTo>
                    <a:cubicBezTo>
                      <a:pt x="641" y="2090"/>
                      <a:pt x="626" y="2089"/>
                      <a:pt x="613" y="2084"/>
                    </a:cubicBezTo>
                    <a:cubicBezTo>
                      <a:pt x="607" y="2082"/>
                      <a:pt x="603" y="2079"/>
                      <a:pt x="597" y="2074"/>
                    </a:cubicBezTo>
                    <a:cubicBezTo>
                      <a:pt x="588" y="2066"/>
                      <a:pt x="582" y="2055"/>
                      <a:pt x="582" y="2042"/>
                    </a:cubicBezTo>
                    <a:cubicBezTo>
                      <a:pt x="582" y="2032"/>
                      <a:pt x="586" y="2024"/>
                      <a:pt x="595" y="2019"/>
                    </a:cubicBezTo>
                    <a:cubicBezTo>
                      <a:pt x="582" y="2013"/>
                      <a:pt x="562" y="2031"/>
                      <a:pt x="575" y="2050"/>
                    </a:cubicBezTo>
                    <a:cubicBezTo>
                      <a:pt x="567" y="2062"/>
                      <a:pt x="586" y="2076"/>
                      <a:pt x="601" y="2082"/>
                    </a:cubicBezTo>
                    <a:cubicBezTo>
                      <a:pt x="582" y="2076"/>
                      <a:pt x="561" y="2057"/>
                      <a:pt x="552" y="2048"/>
                    </a:cubicBezTo>
                    <a:cubicBezTo>
                      <a:pt x="551" y="2048"/>
                      <a:pt x="550" y="2049"/>
                      <a:pt x="550" y="2049"/>
                    </a:cubicBezTo>
                    <a:cubicBezTo>
                      <a:pt x="553" y="2053"/>
                      <a:pt x="558" y="2058"/>
                      <a:pt x="564" y="2064"/>
                    </a:cubicBezTo>
                    <a:cubicBezTo>
                      <a:pt x="554" y="2061"/>
                      <a:pt x="542" y="2062"/>
                      <a:pt x="534" y="2070"/>
                    </a:cubicBezTo>
                    <a:cubicBezTo>
                      <a:pt x="520" y="2084"/>
                      <a:pt x="517" y="2109"/>
                      <a:pt x="497" y="2123"/>
                    </a:cubicBezTo>
                    <a:cubicBezTo>
                      <a:pt x="519" y="2119"/>
                      <a:pt x="530" y="2097"/>
                      <a:pt x="540" y="2087"/>
                    </a:cubicBezTo>
                    <a:cubicBezTo>
                      <a:pt x="560" y="2067"/>
                      <a:pt x="571" y="2072"/>
                      <a:pt x="590" y="2081"/>
                    </a:cubicBezTo>
                    <a:cubicBezTo>
                      <a:pt x="587" y="2080"/>
                      <a:pt x="583" y="2080"/>
                      <a:pt x="580" y="2080"/>
                    </a:cubicBezTo>
                    <a:cubicBezTo>
                      <a:pt x="558" y="2081"/>
                      <a:pt x="538" y="2094"/>
                      <a:pt x="531" y="2113"/>
                    </a:cubicBezTo>
                    <a:cubicBezTo>
                      <a:pt x="524" y="2129"/>
                      <a:pt x="527" y="2145"/>
                      <a:pt x="538" y="2158"/>
                    </a:cubicBezTo>
                    <a:cubicBezTo>
                      <a:pt x="552" y="2175"/>
                      <a:pt x="574" y="2180"/>
                      <a:pt x="594" y="2172"/>
                    </a:cubicBezTo>
                    <a:cubicBezTo>
                      <a:pt x="603" y="2168"/>
                      <a:pt x="610" y="2161"/>
                      <a:pt x="614" y="2153"/>
                    </a:cubicBezTo>
                    <a:cubicBezTo>
                      <a:pt x="621" y="2138"/>
                      <a:pt x="615" y="2125"/>
                      <a:pt x="603" y="2115"/>
                    </a:cubicBezTo>
                    <a:cubicBezTo>
                      <a:pt x="610" y="2130"/>
                      <a:pt x="597" y="2136"/>
                      <a:pt x="595" y="2142"/>
                    </a:cubicBezTo>
                    <a:cubicBezTo>
                      <a:pt x="589" y="2156"/>
                      <a:pt x="608" y="2161"/>
                      <a:pt x="614" y="2147"/>
                    </a:cubicBezTo>
                    <a:cubicBezTo>
                      <a:pt x="615" y="2146"/>
                      <a:pt x="615" y="2144"/>
                      <a:pt x="616" y="2142"/>
                    </a:cubicBezTo>
                    <a:cubicBezTo>
                      <a:pt x="615" y="2155"/>
                      <a:pt x="606" y="2165"/>
                      <a:pt x="594" y="2170"/>
                    </a:cubicBezTo>
                    <a:cubicBezTo>
                      <a:pt x="574" y="2178"/>
                      <a:pt x="554" y="2172"/>
                      <a:pt x="540" y="2157"/>
                    </a:cubicBezTo>
                    <a:cubicBezTo>
                      <a:pt x="531" y="2145"/>
                      <a:pt x="528" y="2129"/>
                      <a:pt x="534" y="2115"/>
                    </a:cubicBezTo>
                    <a:cubicBezTo>
                      <a:pt x="541" y="2098"/>
                      <a:pt x="560" y="2086"/>
                      <a:pt x="579" y="2086"/>
                    </a:cubicBezTo>
                    <a:cubicBezTo>
                      <a:pt x="586" y="2085"/>
                      <a:pt x="593" y="2086"/>
                      <a:pt x="600" y="2088"/>
                    </a:cubicBezTo>
                    <a:cubicBezTo>
                      <a:pt x="596" y="2087"/>
                      <a:pt x="591" y="2087"/>
                      <a:pt x="587" y="2088"/>
                    </a:cubicBezTo>
                    <a:cubicBezTo>
                      <a:pt x="575" y="2091"/>
                      <a:pt x="563" y="2102"/>
                      <a:pt x="565" y="2115"/>
                    </a:cubicBezTo>
                    <a:cubicBezTo>
                      <a:pt x="566" y="2121"/>
                      <a:pt x="571" y="2125"/>
                      <a:pt x="576" y="2127"/>
                    </a:cubicBezTo>
                    <a:cubicBezTo>
                      <a:pt x="581" y="2128"/>
                      <a:pt x="585" y="2127"/>
                      <a:pt x="588" y="2124"/>
                    </a:cubicBezTo>
                    <a:cubicBezTo>
                      <a:pt x="592" y="2121"/>
                      <a:pt x="594" y="2117"/>
                      <a:pt x="594" y="2112"/>
                    </a:cubicBezTo>
                    <a:cubicBezTo>
                      <a:pt x="594" y="2106"/>
                      <a:pt x="589" y="2101"/>
                      <a:pt x="583" y="2101"/>
                    </a:cubicBezTo>
                    <a:cubicBezTo>
                      <a:pt x="579" y="2101"/>
                      <a:pt x="576" y="2103"/>
                      <a:pt x="575" y="2107"/>
                    </a:cubicBezTo>
                    <a:cubicBezTo>
                      <a:pt x="574" y="2109"/>
                      <a:pt x="575" y="2112"/>
                      <a:pt x="578" y="2112"/>
                    </a:cubicBezTo>
                    <a:cubicBezTo>
                      <a:pt x="577" y="2111"/>
                      <a:pt x="577" y="2109"/>
                      <a:pt x="578" y="2107"/>
                    </a:cubicBezTo>
                    <a:cubicBezTo>
                      <a:pt x="580" y="2104"/>
                      <a:pt x="584" y="2105"/>
                      <a:pt x="585" y="2107"/>
                    </a:cubicBezTo>
                    <a:cubicBezTo>
                      <a:pt x="587" y="2109"/>
                      <a:pt x="587" y="2111"/>
                      <a:pt x="586" y="2114"/>
                    </a:cubicBezTo>
                    <a:cubicBezTo>
                      <a:pt x="585" y="2117"/>
                      <a:pt x="582" y="2119"/>
                      <a:pt x="579" y="2118"/>
                    </a:cubicBezTo>
                    <a:cubicBezTo>
                      <a:pt x="575" y="2118"/>
                      <a:pt x="572" y="2115"/>
                      <a:pt x="571" y="2111"/>
                    </a:cubicBezTo>
                    <a:cubicBezTo>
                      <a:pt x="570" y="2101"/>
                      <a:pt x="582" y="2091"/>
                      <a:pt x="591" y="2090"/>
                    </a:cubicBezTo>
                    <a:cubicBezTo>
                      <a:pt x="603" y="2088"/>
                      <a:pt x="616" y="2092"/>
                      <a:pt x="626" y="2093"/>
                    </a:cubicBezTo>
                    <a:cubicBezTo>
                      <a:pt x="639" y="2095"/>
                      <a:pt x="652" y="2095"/>
                      <a:pt x="668" y="2088"/>
                    </a:cubicBezTo>
                    <a:cubicBezTo>
                      <a:pt x="665" y="2090"/>
                      <a:pt x="662" y="2092"/>
                      <a:pt x="660" y="2094"/>
                    </a:cubicBezTo>
                    <a:cubicBezTo>
                      <a:pt x="643" y="2109"/>
                      <a:pt x="637" y="2129"/>
                      <a:pt x="644" y="2150"/>
                    </a:cubicBezTo>
                    <a:cubicBezTo>
                      <a:pt x="652" y="2170"/>
                      <a:pt x="669" y="2184"/>
                      <a:pt x="690" y="2185"/>
                    </a:cubicBezTo>
                    <a:cubicBezTo>
                      <a:pt x="709" y="2187"/>
                      <a:pt x="730" y="2178"/>
                      <a:pt x="739" y="2160"/>
                    </a:cubicBezTo>
                    <a:cubicBezTo>
                      <a:pt x="747" y="2144"/>
                      <a:pt x="746" y="2126"/>
                      <a:pt x="735" y="2115"/>
                    </a:cubicBezTo>
                    <a:cubicBezTo>
                      <a:pt x="728" y="2107"/>
                      <a:pt x="718" y="2103"/>
                      <a:pt x="709" y="2104"/>
                    </a:cubicBezTo>
                    <a:cubicBezTo>
                      <a:pt x="703" y="2104"/>
                      <a:pt x="698" y="2106"/>
                      <a:pt x="693" y="2109"/>
                    </a:cubicBezTo>
                    <a:cubicBezTo>
                      <a:pt x="684" y="2115"/>
                      <a:pt x="682" y="2126"/>
                      <a:pt x="686" y="2135"/>
                    </a:cubicBezTo>
                    <a:cubicBezTo>
                      <a:pt x="691" y="2145"/>
                      <a:pt x="703" y="2149"/>
                      <a:pt x="713" y="2144"/>
                    </a:cubicBezTo>
                    <a:cubicBezTo>
                      <a:pt x="723" y="2139"/>
                      <a:pt x="727" y="2127"/>
                      <a:pt x="723" y="2117"/>
                    </a:cubicBezTo>
                    <a:cubicBezTo>
                      <a:pt x="718" y="2108"/>
                      <a:pt x="709" y="2104"/>
                      <a:pt x="700" y="2106"/>
                    </a:cubicBezTo>
                    <a:cubicBezTo>
                      <a:pt x="712" y="2102"/>
                      <a:pt x="725" y="2106"/>
                      <a:pt x="734" y="2116"/>
                    </a:cubicBezTo>
                    <a:cubicBezTo>
                      <a:pt x="744" y="2127"/>
                      <a:pt x="745" y="2144"/>
                      <a:pt x="737" y="2159"/>
                    </a:cubicBezTo>
                    <a:cubicBezTo>
                      <a:pt x="728" y="2175"/>
                      <a:pt x="709" y="2183"/>
                      <a:pt x="691" y="2182"/>
                    </a:cubicBezTo>
                    <a:cubicBezTo>
                      <a:pt x="671" y="2180"/>
                      <a:pt x="655" y="2167"/>
                      <a:pt x="648" y="2149"/>
                    </a:cubicBezTo>
                    <a:cubicBezTo>
                      <a:pt x="642" y="2130"/>
                      <a:pt x="648" y="2112"/>
                      <a:pt x="663" y="2099"/>
                    </a:cubicBezTo>
                    <a:cubicBezTo>
                      <a:pt x="673" y="2090"/>
                      <a:pt x="687" y="2085"/>
                      <a:pt x="698" y="2073"/>
                    </a:cubicBezTo>
                    <a:cubicBezTo>
                      <a:pt x="712" y="2057"/>
                      <a:pt x="718" y="2037"/>
                      <a:pt x="713" y="2014"/>
                    </a:cubicBezTo>
                    <a:cubicBezTo>
                      <a:pt x="705" y="1982"/>
                      <a:pt x="682" y="1959"/>
                      <a:pt x="650" y="1953"/>
                    </a:cubicBezTo>
                    <a:cubicBezTo>
                      <a:pt x="635" y="1951"/>
                      <a:pt x="623" y="1951"/>
                      <a:pt x="611" y="1956"/>
                    </a:cubicBezTo>
                    <a:cubicBezTo>
                      <a:pt x="622" y="1950"/>
                      <a:pt x="635" y="1947"/>
                      <a:pt x="648" y="1947"/>
                    </a:cubicBezTo>
                    <a:cubicBezTo>
                      <a:pt x="666" y="1948"/>
                      <a:pt x="687" y="1955"/>
                      <a:pt x="702" y="1964"/>
                    </a:cubicBezTo>
                    <a:cubicBezTo>
                      <a:pt x="709" y="1968"/>
                      <a:pt x="714" y="1970"/>
                      <a:pt x="722" y="1972"/>
                    </a:cubicBezTo>
                    <a:cubicBezTo>
                      <a:pt x="723" y="1973"/>
                      <a:pt x="725" y="1973"/>
                      <a:pt x="727" y="1974"/>
                    </a:cubicBezTo>
                    <a:cubicBezTo>
                      <a:pt x="731" y="1974"/>
                      <a:pt x="734" y="1975"/>
                      <a:pt x="737" y="1975"/>
                    </a:cubicBezTo>
                    <a:cubicBezTo>
                      <a:pt x="738" y="1975"/>
                      <a:pt x="749" y="1974"/>
                      <a:pt x="749" y="1972"/>
                    </a:cubicBezTo>
                    <a:cubicBezTo>
                      <a:pt x="748" y="1971"/>
                      <a:pt x="742" y="1972"/>
                      <a:pt x="741" y="1972"/>
                    </a:cubicBezTo>
                    <a:cubicBezTo>
                      <a:pt x="737" y="1971"/>
                      <a:pt x="732" y="1971"/>
                      <a:pt x="728" y="1970"/>
                    </a:cubicBezTo>
                    <a:cubicBezTo>
                      <a:pt x="726" y="1970"/>
                      <a:pt x="724" y="1969"/>
                      <a:pt x="722" y="1969"/>
                    </a:cubicBezTo>
                    <a:cubicBezTo>
                      <a:pt x="716" y="1967"/>
                      <a:pt x="710" y="1965"/>
                      <a:pt x="704" y="1962"/>
                    </a:cubicBezTo>
                    <a:cubicBezTo>
                      <a:pt x="703" y="1961"/>
                      <a:pt x="702" y="1961"/>
                      <a:pt x="701" y="1960"/>
                    </a:cubicBezTo>
                    <a:cubicBezTo>
                      <a:pt x="703" y="1961"/>
                      <a:pt x="706" y="1961"/>
                      <a:pt x="708" y="1962"/>
                    </a:cubicBezTo>
                    <a:cubicBezTo>
                      <a:pt x="714" y="1963"/>
                      <a:pt x="719" y="1963"/>
                      <a:pt x="726" y="1962"/>
                    </a:cubicBezTo>
                    <a:cubicBezTo>
                      <a:pt x="742" y="1959"/>
                      <a:pt x="748" y="1944"/>
                      <a:pt x="746" y="1929"/>
                    </a:cubicBezTo>
                    <a:cubicBezTo>
                      <a:pt x="744" y="1917"/>
                      <a:pt x="737" y="1905"/>
                      <a:pt x="725" y="1900"/>
                    </a:cubicBezTo>
                    <a:cubicBezTo>
                      <a:pt x="715" y="1896"/>
                      <a:pt x="705" y="1899"/>
                      <a:pt x="698" y="1908"/>
                    </a:cubicBezTo>
                    <a:cubicBezTo>
                      <a:pt x="693" y="1914"/>
                      <a:pt x="691" y="1924"/>
                      <a:pt x="696" y="1931"/>
                    </a:cubicBezTo>
                    <a:cubicBezTo>
                      <a:pt x="699" y="1935"/>
                      <a:pt x="704" y="1937"/>
                      <a:pt x="709" y="1937"/>
                    </a:cubicBezTo>
                    <a:cubicBezTo>
                      <a:pt x="712" y="1937"/>
                      <a:pt x="714" y="1936"/>
                      <a:pt x="716" y="1933"/>
                    </a:cubicBezTo>
                    <a:cubicBezTo>
                      <a:pt x="718" y="1930"/>
                      <a:pt x="719" y="1927"/>
                      <a:pt x="718" y="1924"/>
                    </a:cubicBezTo>
                    <a:cubicBezTo>
                      <a:pt x="716" y="1920"/>
                      <a:pt x="714" y="1917"/>
                      <a:pt x="710" y="1917"/>
                    </a:cubicBezTo>
                    <a:cubicBezTo>
                      <a:pt x="706" y="1916"/>
                      <a:pt x="702" y="1918"/>
                      <a:pt x="701" y="1922"/>
                    </a:cubicBezTo>
                    <a:cubicBezTo>
                      <a:pt x="700" y="1927"/>
                      <a:pt x="702" y="1931"/>
                      <a:pt x="706" y="1933"/>
                    </a:cubicBezTo>
                    <a:cubicBezTo>
                      <a:pt x="711" y="1934"/>
                      <a:pt x="715" y="1932"/>
                      <a:pt x="717" y="1928"/>
                    </a:cubicBezTo>
                    <a:cubicBezTo>
                      <a:pt x="717" y="1926"/>
                      <a:pt x="717" y="1924"/>
                      <a:pt x="717" y="1923"/>
                    </a:cubicBezTo>
                    <a:cubicBezTo>
                      <a:pt x="717" y="1924"/>
                      <a:pt x="717" y="1924"/>
                      <a:pt x="717" y="1924"/>
                    </a:cubicBezTo>
                    <a:cubicBezTo>
                      <a:pt x="718" y="1927"/>
                      <a:pt x="718" y="1930"/>
                      <a:pt x="716" y="1933"/>
                    </a:cubicBezTo>
                    <a:cubicBezTo>
                      <a:pt x="714" y="1935"/>
                      <a:pt x="712" y="1936"/>
                      <a:pt x="709" y="1936"/>
                    </a:cubicBezTo>
                    <a:cubicBezTo>
                      <a:pt x="704" y="1937"/>
                      <a:pt x="700" y="1935"/>
                      <a:pt x="697" y="1931"/>
                    </a:cubicBezTo>
                    <a:cubicBezTo>
                      <a:pt x="692" y="1925"/>
                      <a:pt x="695" y="1914"/>
                      <a:pt x="699" y="1909"/>
                    </a:cubicBezTo>
                    <a:cubicBezTo>
                      <a:pt x="706" y="1901"/>
                      <a:pt x="715" y="1898"/>
                      <a:pt x="724" y="1902"/>
                    </a:cubicBezTo>
                    <a:cubicBezTo>
                      <a:pt x="736" y="1907"/>
                      <a:pt x="742" y="1919"/>
                      <a:pt x="743" y="1931"/>
                    </a:cubicBezTo>
                    <a:cubicBezTo>
                      <a:pt x="745" y="1944"/>
                      <a:pt x="740" y="1956"/>
                      <a:pt x="725" y="1959"/>
                    </a:cubicBezTo>
                    <a:cubicBezTo>
                      <a:pt x="719" y="1960"/>
                      <a:pt x="714" y="1960"/>
                      <a:pt x="709" y="1958"/>
                    </a:cubicBezTo>
                    <a:cubicBezTo>
                      <a:pt x="705" y="1958"/>
                      <a:pt x="702" y="1957"/>
                      <a:pt x="698" y="1955"/>
                    </a:cubicBezTo>
                    <a:cubicBezTo>
                      <a:pt x="690" y="1952"/>
                      <a:pt x="680" y="1948"/>
                      <a:pt x="671" y="1946"/>
                    </a:cubicBezTo>
                    <a:cubicBezTo>
                      <a:pt x="665" y="1944"/>
                      <a:pt x="658" y="1943"/>
                      <a:pt x="652" y="1943"/>
                    </a:cubicBezTo>
                    <a:cubicBezTo>
                      <a:pt x="655" y="1942"/>
                      <a:pt x="658" y="1940"/>
                      <a:pt x="660" y="1938"/>
                    </a:cubicBezTo>
                    <a:cubicBezTo>
                      <a:pt x="667" y="1932"/>
                      <a:pt x="672" y="1925"/>
                      <a:pt x="674" y="1918"/>
                    </a:cubicBezTo>
                    <a:close/>
                    <a:moveTo>
                      <a:pt x="792" y="1967"/>
                    </a:moveTo>
                    <a:cubicBezTo>
                      <a:pt x="789" y="1970"/>
                      <a:pt x="785" y="1970"/>
                      <a:pt x="782" y="1967"/>
                    </a:cubicBezTo>
                    <a:cubicBezTo>
                      <a:pt x="778" y="1962"/>
                      <a:pt x="783" y="1956"/>
                      <a:pt x="789" y="1956"/>
                    </a:cubicBezTo>
                    <a:cubicBezTo>
                      <a:pt x="793" y="1957"/>
                      <a:pt x="794" y="1960"/>
                      <a:pt x="800" y="1958"/>
                    </a:cubicBezTo>
                    <a:cubicBezTo>
                      <a:pt x="795" y="1962"/>
                      <a:pt x="795" y="1964"/>
                      <a:pt x="792" y="1967"/>
                    </a:cubicBezTo>
                    <a:close/>
                    <a:moveTo>
                      <a:pt x="707" y="1969"/>
                    </a:moveTo>
                    <a:cubicBezTo>
                      <a:pt x="718" y="1975"/>
                      <a:pt x="724" y="1991"/>
                      <a:pt x="721" y="2000"/>
                    </a:cubicBezTo>
                    <a:cubicBezTo>
                      <a:pt x="719" y="2009"/>
                      <a:pt x="717" y="2016"/>
                      <a:pt x="719" y="2023"/>
                    </a:cubicBezTo>
                    <a:cubicBezTo>
                      <a:pt x="722" y="2029"/>
                      <a:pt x="729" y="2035"/>
                      <a:pt x="734" y="2032"/>
                    </a:cubicBezTo>
                    <a:cubicBezTo>
                      <a:pt x="729" y="2032"/>
                      <a:pt x="727" y="2026"/>
                      <a:pt x="727" y="2020"/>
                    </a:cubicBezTo>
                    <a:cubicBezTo>
                      <a:pt x="727" y="2015"/>
                      <a:pt x="727" y="2011"/>
                      <a:pt x="724" y="2007"/>
                    </a:cubicBezTo>
                    <a:cubicBezTo>
                      <a:pt x="732" y="2000"/>
                      <a:pt x="730" y="1991"/>
                      <a:pt x="727" y="1985"/>
                    </a:cubicBezTo>
                    <a:cubicBezTo>
                      <a:pt x="723" y="1978"/>
                      <a:pt x="715" y="1971"/>
                      <a:pt x="707" y="1969"/>
                    </a:cubicBezTo>
                    <a:close/>
                    <a:moveTo>
                      <a:pt x="797" y="1896"/>
                    </a:moveTo>
                    <a:cubicBezTo>
                      <a:pt x="804" y="1877"/>
                      <a:pt x="824" y="1877"/>
                      <a:pt x="832" y="1874"/>
                    </a:cubicBezTo>
                    <a:cubicBezTo>
                      <a:pt x="844" y="1870"/>
                      <a:pt x="840" y="1859"/>
                      <a:pt x="827" y="1861"/>
                    </a:cubicBezTo>
                    <a:cubicBezTo>
                      <a:pt x="816" y="1863"/>
                      <a:pt x="800" y="1876"/>
                      <a:pt x="797" y="1896"/>
                    </a:cubicBezTo>
                    <a:close/>
                    <a:moveTo>
                      <a:pt x="766" y="1977"/>
                    </a:moveTo>
                    <a:cubicBezTo>
                      <a:pt x="762" y="1973"/>
                      <a:pt x="762" y="1965"/>
                      <a:pt x="764" y="1961"/>
                    </a:cubicBezTo>
                    <a:cubicBezTo>
                      <a:pt x="759" y="1957"/>
                      <a:pt x="747" y="1964"/>
                      <a:pt x="751" y="1973"/>
                    </a:cubicBezTo>
                    <a:cubicBezTo>
                      <a:pt x="753" y="1979"/>
                      <a:pt x="761" y="1982"/>
                      <a:pt x="766" y="1977"/>
                    </a:cubicBezTo>
                    <a:close/>
                    <a:moveTo>
                      <a:pt x="718" y="1972"/>
                    </a:moveTo>
                    <a:cubicBezTo>
                      <a:pt x="738" y="1986"/>
                      <a:pt x="737" y="2012"/>
                      <a:pt x="739" y="2020"/>
                    </a:cubicBezTo>
                    <a:cubicBezTo>
                      <a:pt x="744" y="2035"/>
                      <a:pt x="761" y="2029"/>
                      <a:pt x="757" y="2012"/>
                    </a:cubicBezTo>
                    <a:cubicBezTo>
                      <a:pt x="754" y="2002"/>
                      <a:pt x="743" y="1982"/>
                      <a:pt x="718" y="1972"/>
                    </a:cubicBezTo>
                    <a:close/>
                    <a:moveTo>
                      <a:pt x="746" y="1909"/>
                    </a:moveTo>
                    <a:cubicBezTo>
                      <a:pt x="736" y="1905"/>
                      <a:pt x="727" y="1898"/>
                      <a:pt x="723" y="1889"/>
                    </a:cubicBezTo>
                    <a:cubicBezTo>
                      <a:pt x="718" y="1879"/>
                      <a:pt x="719" y="1868"/>
                      <a:pt x="725" y="1860"/>
                    </a:cubicBezTo>
                    <a:cubicBezTo>
                      <a:pt x="729" y="1856"/>
                      <a:pt x="734" y="1852"/>
                      <a:pt x="740" y="1851"/>
                    </a:cubicBezTo>
                    <a:cubicBezTo>
                      <a:pt x="747" y="1850"/>
                      <a:pt x="752" y="1850"/>
                      <a:pt x="759" y="1851"/>
                    </a:cubicBezTo>
                    <a:cubicBezTo>
                      <a:pt x="765" y="1853"/>
                      <a:pt x="769" y="1856"/>
                      <a:pt x="774" y="1860"/>
                    </a:cubicBezTo>
                    <a:cubicBezTo>
                      <a:pt x="777" y="1862"/>
                      <a:pt x="778" y="1863"/>
                      <a:pt x="780" y="1865"/>
                    </a:cubicBezTo>
                    <a:cubicBezTo>
                      <a:pt x="785" y="1871"/>
                      <a:pt x="788" y="1877"/>
                      <a:pt x="791" y="1884"/>
                    </a:cubicBezTo>
                    <a:cubicBezTo>
                      <a:pt x="795" y="1895"/>
                      <a:pt x="796" y="1903"/>
                      <a:pt x="793" y="1914"/>
                    </a:cubicBezTo>
                    <a:cubicBezTo>
                      <a:pt x="793" y="1915"/>
                      <a:pt x="793" y="1916"/>
                      <a:pt x="793" y="1916"/>
                    </a:cubicBezTo>
                    <a:cubicBezTo>
                      <a:pt x="798" y="1911"/>
                      <a:pt x="806" y="1907"/>
                      <a:pt x="813" y="1905"/>
                    </a:cubicBezTo>
                    <a:cubicBezTo>
                      <a:pt x="822" y="1904"/>
                      <a:pt x="832" y="1905"/>
                      <a:pt x="840" y="1910"/>
                    </a:cubicBezTo>
                    <a:cubicBezTo>
                      <a:pt x="843" y="1912"/>
                      <a:pt x="846" y="1915"/>
                      <a:pt x="848" y="1920"/>
                    </a:cubicBezTo>
                    <a:cubicBezTo>
                      <a:pt x="845" y="1916"/>
                      <a:pt x="842" y="1913"/>
                      <a:pt x="839" y="1911"/>
                    </a:cubicBezTo>
                    <a:cubicBezTo>
                      <a:pt x="831" y="1907"/>
                      <a:pt x="822" y="1906"/>
                      <a:pt x="814" y="1908"/>
                    </a:cubicBezTo>
                    <a:cubicBezTo>
                      <a:pt x="807" y="1910"/>
                      <a:pt x="802" y="1913"/>
                      <a:pt x="798" y="1916"/>
                    </a:cubicBezTo>
                    <a:cubicBezTo>
                      <a:pt x="790" y="1923"/>
                      <a:pt x="786" y="1932"/>
                      <a:pt x="778" y="1939"/>
                    </a:cubicBezTo>
                    <a:cubicBezTo>
                      <a:pt x="777" y="1940"/>
                      <a:pt x="777" y="1940"/>
                      <a:pt x="777" y="1940"/>
                    </a:cubicBezTo>
                    <a:cubicBezTo>
                      <a:pt x="773" y="1944"/>
                      <a:pt x="769" y="1948"/>
                      <a:pt x="763" y="1951"/>
                    </a:cubicBezTo>
                    <a:cubicBezTo>
                      <a:pt x="762" y="1951"/>
                      <a:pt x="749" y="1958"/>
                      <a:pt x="748" y="1957"/>
                    </a:cubicBezTo>
                    <a:cubicBezTo>
                      <a:pt x="748" y="1956"/>
                      <a:pt x="756" y="1951"/>
                      <a:pt x="757" y="1950"/>
                    </a:cubicBezTo>
                    <a:cubicBezTo>
                      <a:pt x="764" y="1946"/>
                      <a:pt x="769" y="1943"/>
                      <a:pt x="775" y="1937"/>
                    </a:cubicBezTo>
                    <a:cubicBezTo>
                      <a:pt x="776" y="1937"/>
                      <a:pt x="776" y="1937"/>
                      <a:pt x="776" y="1937"/>
                    </a:cubicBezTo>
                    <a:cubicBezTo>
                      <a:pt x="783" y="1930"/>
                      <a:pt x="787" y="1923"/>
                      <a:pt x="790" y="1913"/>
                    </a:cubicBezTo>
                    <a:cubicBezTo>
                      <a:pt x="793" y="1902"/>
                      <a:pt x="792" y="1889"/>
                      <a:pt x="784" y="1879"/>
                    </a:cubicBezTo>
                    <a:cubicBezTo>
                      <a:pt x="780" y="1874"/>
                      <a:pt x="771" y="1869"/>
                      <a:pt x="765" y="1874"/>
                    </a:cubicBezTo>
                    <a:cubicBezTo>
                      <a:pt x="762" y="1876"/>
                      <a:pt x="762" y="1878"/>
                      <a:pt x="763" y="1881"/>
                    </a:cubicBezTo>
                    <a:cubicBezTo>
                      <a:pt x="764" y="1883"/>
                      <a:pt x="766" y="1884"/>
                      <a:pt x="768" y="1884"/>
                    </a:cubicBezTo>
                    <a:cubicBezTo>
                      <a:pt x="770" y="1884"/>
                      <a:pt x="771" y="1883"/>
                      <a:pt x="772" y="1881"/>
                    </a:cubicBezTo>
                    <a:cubicBezTo>
                      <a:pt x="773" y="1879"/>
                      <a:pt x="772" y="1877"/>
                      <a:pt x="769" y="1877"/>
                    </a:cubicBezTo>
                    <a:cubicBezTo>
                      <a:pt x="768" y="1877"/>
                      <a:pt x="767" y="1877"/>
                      <a:pt x="766" y="1878"/>
                    </a:cubicBezTo>
                    <a:cubicBezTo>
                      <a:pt x="766" y="1877"/>
                      <a:pt x="767" y="1875"/>
                      <a:pt x="768" y="1875"/>
                    </a:cubicBezTo>
                    <a:cubicBezTo>
                      <a:pt x="771" y="1874"/>
                      <a:pt x="774" y="1875"/>
                      <a:pt x="775" y="1878"/>
                    </a:cubicBezTo>
                    <a:cubicBezTo>
                      <a:pt x="777" y="1881"/>
                      <a:pt x="775" y="1886"/>
                      <a:pt x="771" y="1888"/>
                    </a:cubicBezTo>
                    <a:cubicBezTo>
                      <a:pt x="769" y="1890"/>
                      <a:pt x="765" y="1890"/>
                      <a:pt x="762" y="1889"/>
                    </a:cubicBezTo>
                    <a:cubicBezTo>
                      <a:pt x="759" y="1888"/>
                      <a:pt x="757" y="1885"/>
                      <a:pt x="757" y="1882"/>
                    </a:cubicBezTo>
                    <a:cubicBezTo>
                      <a:pt x="756" y="1878"/>
                      <a:pt x="757" y="1874"/>
                      <a:pt x="760" y="1871"/>
                    </a:cubicBezTo>
                    <a:cubicBezTo>
                      <a:pt x="768" y="1866"/>
                      <a:pt x="778" y="1869"/>
                      <a:pt x="784" y="1876"/>
                    </a:cubicBezTo>
                    <a:cubicBezTo>
                      <a:pt x="786" y="1878"/>
                      <a:pt x="787" y="1880"/>
                      <a:pt x="788" y="1883"/>
                    </a:cubicBezTo>
                    <a:cubicBezTo>
                      <a:pt x="785" y="1874"/>
                      <a:pt x="780" y="1868"/>
                      <a:pt x="773" y="1861"/>
                    </a:cubicBezTo>
                    <a:cubicBezTo>
                      <a:pt x="768" y="1857"/>
                      <a:pt x="764" y="1855"/>
                      <a:pt x="758" y="1853"/>
                    </a:cubicBezTo>
                    <a:cubicBezTo>
                      <a:pt x="752" y="1851"/>
                      <a:pt x="747" y="1851"/>
                      <a:pt x="740" y="1852"/>
                    </a:cubicBezTo>
                    <a:cubicBezTo>
                      <a:pt x="737" y="1853"/>
                      <a:pt x="734" y="1854"/>
                      <a:pt x="731" y="1856"/>
                    </a:cubicBezTo>
                    <a:cubicBezTo>
                      <a:pt x="731" y="1856"/>
                      <a:pt x="731" y="1856"/>
                      <a:pt x="731" y="1856"/>
                    </a:cubicBezTo>
                    <a:cubicBezTo>
                      <a:pt x="740" y="1853"/>
                      <a:pt x="750" y="1857"/>
                      <a:pt x="748" y="1870"/>
                    </a:cubicBezTo>
                    <a:cubicBezTo>
                      <a:pt x="746" y="1879"/>
                      <a:pt x="732" y="1891"/>
                      <a:pt x="746" y="1909"/>
                    </a:cubicBezTo>
                    <a:close/>
                    <a:moveTo>
                      <a:pt x="838" y="1912"/>
                    </a:moveTo>
                    <a:cubicBezTo>
                      <a:pt x="831" y="1921"/>
                      <a:pt x="844" y="1929"/>
                      <a:pt x="847" y="1933"/>
                    </a:cubicBezTo>
                    <a:cubicBezTo>
                      <a:pt x="850" y="1936"/>
                      <a:pt x="852" y="1938"/>
                      <a:pt x="852" y="1942"/>
                    </a:cubicBezTo>
                    <a:cubicBezTo>
                      <a:pt x="854" y="1938"/>
                      <a:pt x="857" y="1927"/>
                      <a:pt x="856" y="1922"/>
                    </a:cubicBezTo>
                    <a:cubicBezTo>
                      <a:pt x="856" y="1914"/>
                      <a:pt x="850" y="1908"/>
                      <a:pt x="841" y="1909"/>
                    </a:cubicBezTo>
                    <a:cubicBezTo>
                      <a:pt x="844" y="1912"/>
                      <a:pt x="848" y="1917"/>
                      <a:pt x="848" y="1922"/>
                    </a:cubicBezTo>
                    <a:cubicBezTo>
                      <a:pt x="847" y="1919"/>
                      <a:pt x="843" y="1914"/>
                      <a:pt x="838" y="1912"/>
                    </a:cubicBezTo>
                    <a:close/>
                    <a:moveTo>
                      <a:pt x="741" y="1959"/>
                    </a:moveTo>
                    <a:cubicBezTo>
                      <a:pt x="758" y="1939"/>
                      <a:pt x="753" y="1918"/>
                      <a:pt x="757" y="1907"/>
                    </a:cubicBezTo>
                    <a:cubicBezTo>
                      <a:pt x="762" y="1894"/>
                      <a:pt x="777" y="1899"/>
                      <a:pt x="775" y="1914"/>
                    </a:cubicBezTo>
                    <a:cubicBezTo>
                      <a:pt x="773" y="1930"/>
                      <a:pt x="758" y="1948"/>
                      <a:pt x="741" y="1959"/>
                    </a:cubicBezTo>
                    <a:close/>
                    <a:moveTo>
                      <a:pt x="796" y="1890"/>
                    </a:moveTo>
                    <a:cubicBezTo>
                      <a:pt x="796" y="1869"/>
                      <a:pt x="771" y="1838"/>
                      <a:pt x="752" y="1848"/>
                    </a:cubicBezTo>
                    <a:cubicBezTo>
                      <a:pt x="750" y="1845"/>
                      <a:pt x="753" y="1839"/>
                      <a:pt x="759" y="1837"/>
                    </a:cubicBezTo>
                    <a:cubicBezTo>
                      <a:pt x="765" y="1835"/>
                      <a:pt x="774" y="1838"/>
                      <a:pt x="778" y="1846"/>
                    </a:cubicBezTo>
                    <a:cubicBezTo>
                      <a:pt x="783" y="1843"/>
                      <a:pt x="793" y="1853"/>
                      <a:pt x="796" y="1868"/>
                    </a:cubicBezTo>
                    <a:cubicBezTo>
                      <a:pt x="798" y="1859"/>
                      <a:pt x="802" y="1850"/>
                      <a:pt x="808" y="1844"/>
                    </a:cubicBezTo>
                    <a:cubicBezTo>
                      <a:pt x="815" y="1837"/>
                      <a:pt x="824" y="1830"/>
                      <a:pt x="833" y="1827"/>
                    </a:cubicBezTo>
                    <a:cubicBezTo>
                      <a:pt x="843" y="1825"/>
                      <a:pt x="854" y="1827"/>
                      <a:pt x="861" y="1834"/>
                    </a:cubicBezTo>
                    <a:cubicBezTo>
                      <a:pt x="866" y="1840"/>
                      <a:pt x="869" y="1848"/>
                      <a:pt x="867" y="1855"/>
                    </a:cubicBezTo>
                    <a:cubicBezTo>
                      <a:pt x="864" y="1860"/>
                      <a:pt x="858" y="1864"/>
                      <a:pt x="852" y="1864"/>
                    </a:cubicBezTo>
                    <a:cubicBezTo>
                      <a:pt x="846" y="1865"/>
                      <a:pt x="840" y="1862"/>
                      <a:pt x="834" y="1858"/>
                    </a:cubicBezTo>
                    <a:cubicBezTo>
                      <a:pt x="848" y="1860"/>
                      <a:pt x="850" y="1849"/>
                      <a:pt x="854" y="1846"/>
                    </a:cubicBezTo>
                    <a:cubicBezTo>
                      <a:pt x="861" y="1841"/>
                      <a:pt x="866" y="1845"/>
                      <a:pt x="866" y="1851"/>
                    </a:cubicBezTo>
                    <a:cubicBezTo>
                      <a:pt x="866" y="1851"/>
                      <a:pt x="866" y="1851"/>
                      <a:pt x="866" y="1851"/>
                    </a:cubicBezTo>
                    <a:cubicBezTo>
                      <a:pt x="867" y="1845"/>
                      <a:pt x="864" y="1840"/>
                      <a:pt x="861" y="1836"/>
                    </a:cubicBezTo>
                    <a:cubicBezTo>
                      <a:pt x="854" y="1829"/>
                      <a:pt x="846" y="1826"/>
                      <a:pt x="836" y="1828"/>
                    </a:cubicBezTo>
                    <a:cubicBezTo>
                      <a:pt x="839" y="1828"/>
                      <a:pt x="841" y="1828"/>
                      <a:pt x="843" y="1829"/>
                    </a:cubicBezTo>
                    <a:cubicBezTo>
                      <a:pt x="847" y="1831"/>
                      <a:pt x="851" y="1835"/>
                      <a:pt x="850" y="1840"/>
                    </a:cubicBezTo>
                    <a:cubicBezTo>
                      <a:pt x="850" y="1842"/>
                      <a:pt x="848" y="1844"/>
                      <a:pt x="846" y="1845"/>
                    </a:cubicBezTo>
                    <a:cubicBezTo>
                      <a:pt x="844" y="1845"/>
                      <a:pt x="842" y="1845"/>
                      <a:pt x="840" y="1844"/>
                    </a:cubicBezTo>
                    <a:cubicBezTo>
                      <a:pt x="839" y="1843"/>
                      <a:pt x="838" y="1841"/>
                      <a:pt x="838" y="1839"/>
                    </a:cubicBezTo>
                    <a:cubicBezTo>
                      <a:pt x="838" y="1836"/>
                      <a:pt x="840" y="1834"/>
                      <a:pt x="843" y="1834"/>
                    </a:cubicBezTo>
                    <a:cubicBezTo>
                      <a:pt x="844" y="1834"/>
                      <a:pt x="846" y="1835"/>
                      <a:pt x="846" y="1836"/>
                    </a:cubicBezTo>
                    <a:cubicBezTo>
                      <a:pt x="846" y="1837"/>
                      <a:pt x="846" y="1838"/>
                      <a:pt x="845" y="1839"/>
                    </a:cubicBezTo>
                    <a:cubicBezTo>
                      <a:pt x="845" y="1838"/>
                      <a:pt x="845" y="1837"/>
                      <a:pt x="845" y="1837"/>
                    </a:cubicBezTo>
                    <a:cubicBezTo>
                      <a:pt x="844" y="1835"/>
                      <a:pt x="843" y="1836"/>
                      <a:pt x="842" y="1837"/>
                    </a:cubicBezTo>
                    <a:cubicBezTo>
                      <a:pt x="841" y="1837"/>
                      <a:pt x="841" y="1838"/>
                      <a:pt x="842" y="1839"/>
                    </a:cubicBezTo>
                    <a:cubicBezTo>
                      <a:pt x="842" y="1841"/>
                      <a:pt x="843" y="1841"/>
                      <a:pt x="845" y="1841"/>
                    </a:cubicBezTo>
                    <a:cubicBezTo>
                      <a:pt x="846" y="1841"/>
                      <a:pt x="847" y="1840"/>
                      <a:pt x="848" y="1838"/>
                    </a:cubicBezTo>
                    <a:cubicBezTo>
                      <a:pt x="848" y="1834"/>
                      <a:pt x="843" y="1830"/>
                      <a:pt x="839" y="1829"/>
                    </a:cubicBezTo>
                    <a:cubicBezTo>
                      <a:pt x="833" y="1828"/>
                      <a:pt x="825" y="1832"/>
                      <a:pt x="820" y="1836"/>
                    </a:cubicBezTo>
                    <a:cubicBezTo>
                      <a:pt x="806" y="1845"/>
                      <a:pt x="798" y="1859"/>
                      <a:pt x="797" y="1874"/>
                    </a:cubicBezTo>
                    <a:cubicBezTo>
                      <a:pt x="797" y="1879"/>
                      <a:pt x="797" y="1884"/>
                      <a:pt x="796" y="1890"/>
                    </a:cubicBezTo>
                    <a:close/>
                    <a:moveTo>
                      <a:pt x="798" y="1909"/>
                    </a:moveTo>
                    <a:cubicBezTo>
                      <a:pt x="798" y="1899"/>
                      <a:pt x="815" y="1895"/>
                      <a:pt x="825" y="1897"/>
                    </a:cubicBezTo>
                    <a:cubicBezTo>
                      <a:pt x="836" y="1899"/>
                      <a:pt x="849" y="1904"/>
                      <a:pt x="860" y="1896"/>
                    </a:cubicBezTo>
                    <a:cubicBezTo>
                      <a:pt x="866" y="1892"/>
                      <a:pt x="869" y="1885"/>
                      <a:pt x="868" y="1878"/>
                    </a:cubicBezTo>
                    <a:cubicBezTo>
                      <a:pt x="867" y="1874"/>
                      <a:pt x="864" y="1871"/>
                      <a:pt x="859" y="1871"/>
                    </a:cubicBezTo>
                    <a:cubicBezTo>
                      <a:pt x="862" y="1873"/>
                      <a:pt x="864" y="1879"/>
                      <a:pt x="861" y="1883"/>
                    </a:cubicBezTo>
                    <a:cubicBezTo>
                      <a:pt x="859" y="1887"/>
                      <a:pt x="853" y="1888"/>
                      <a:pt x="848" y="1887"/>
                    </a:cubicBezTo>
                    <a:cubicBezTo>
                      <a:pt x="838" y="1884"/>
                      <a:pt x="829" y="1879"/>
                      <a:pt x="819" y="1881"/>
                    </a:cubicBezTo>
                    <a:cubicBezTo>
                      <a:pt x="806" y="1882"/>
                      <a:pt x="795" y="1894"/>
                      <a:pt x="798" y="1909"/>
                    </a:cubicBezTo>
                    <a:close/>
                    <a:moveTo>
                      <a:pt x="805" y="1956"/>
                    </a:moveTo>
                    <a:cubicBezTo>
                      <a:pt x="816" y="1956"/>
                      <a:pt x="829" y="1945"/>
                      <a:pt x="833" y="1935"/>
                    </a:cubicBezTo>
                    <a:cubicBezTo>
                      <a:pt x="836" y="1924"/>
                      <a:pt x="828" y="1918"/>
                      <a:pt x="821" y="1929"/>
                    </a:cubicBezTo>
                    <a:cubicBezTo>
                      <a:pt x="816" y="1937"/>
                      <a:pt x="814" y="1952"/>
                      <a:pt x="805" y="1956"/>
                    </a:cubicBezTo>
                    <a:close/>
                    <a:moveTo>
                      <a:pt x="655" y="2096"/>
                    </a:moveTo>
                    <a:cubicBezTo>
                      <a:pt x="630" y="2117"/>
                      <a:pt x="629" y="2168"/>
                      <a:pt x="659" y="2176"/>
                    </a:cubicBezTo>
                    <a:cubicBezTo>
                      <a:pt x="657" y="2182"/>
                      <a:pt x="647" y="2185"/>
                      <a:pt x="639" y="2180"/>
                    </a:cubicBezTo>
                    <a:cubicBezTo>
                      <a:pt x="631" y="2175"/>
                      <a:pt x="627" y="2162"/>
                      <a:pt x="633" y="2149"/>
                    </a:cubicBezTo>
                    <a:cubicBezTo>
                      <a:pt x="621" y="2145"/>
                      <a:pt x="626" y="2110"/>
                      <a:pt x="655" y="2096"/>
                    </a:cubicBezTo>
                    <a:close/>
                    <a:moveTo>
                      <a:pt x="535" y="2026"/>
                    </a:moveTo>
                    <a:cubicBezTo>
                      <a:pt x="536" y="2023"/>
                      <a:pt x="539" y="2022"/>
                      <a:pt x="542" y="2024"/>
                    </a:cubicBezTo>
                    <a:cubicBezTo>
                      <a:pt x="544" y="2025"/>
                      <a:pt x="545" y="2028"/>
                      <a:pt x="544" y="2030"/>
                    </a:cubicBezTo>
                    <a:cubicBezTo>
                      <a:pt x="542" y="2033"/>
                      <a:pt x="539" y="2034"/>
                      <a:pt x="537" y="2033"/>
                    </a:cubicBezTo>
                    <a:cubicBezTo>
                      <a:pt x="535" y="2031"/>
                      <a:pt x="534" y="2028"/>
                      <a:pt x="535" y="2026"/>
                    </a:cubicBezTo>
                    <a:close/>
                    <a:moveTo>
                      <a:pt x="537" y="2016"/>
                    </a:moveTo>
                    <a:cubicBezTo>
                      <a:pt x="538" y="2014"/>
                      <a:pt x="540" y="2014"/>
                      <a:pt x="542" y="2015"/>
                    </a:cubicBezTo>
                    <a:cubicBezTo>
                      <a:pt x="544" y="2016"/>
                      <a:pt x="545" y="2018"/>
                      <a:pt x="544" y="2020"/>
                    </a:cubicBezTo>
                    <a:cubicBezTo>
                      <a:pt x="543" y="2022"/>
                      <a:pt x="541" y="2022"/>
                      <a:pt x="539" y="2022"/>
                    </a:cubicBezTo>
                    <a:cubicBezTo>
                      <a:pt x="537" y="2021"/>
                      <a:pt x="536" y="2018"/>
                      <a:pt x="537" y="2016"/>
                    </a:cubicBezTo>
                    <a:close/>
                    <a:moveTo>
                      <a:pt x="538" y="2038"/>
                    </a:moveTo>
                    <a:cubicBezTo>
                      <a:pt x="540" y="2034"/>
                      <a:pt x="545" y="2033"/>
                      <a:pt x="548" y="2035"/>
                    </a:cubicBezTo>
                    <a:cubicBezTo>
                      <a:pt x="552" y="2037"/>
                      <a:pt x="554" y="2041"/>
                      <a:pt x="552" y="2045"/>
                    </a:cubicBezTo>
                    <a:cubicBezTo>
                      <a:pt x="550" y="2049"/>
                      <a:pt x="545" y="2050"/>
                      <a:pt x="541" y="2048"/>
                    </a:cubicBezTo>
                    <a:cubicBezTo>
                      <a:pt x="538" y="2046"/>
                      <a:pt x="536" y="2042"/>
                      <a:pt x="538" y="2038"/>
                    </a:cubicBezTo>
                    <a:close/>
                    <a:moveTo>
                      <a:pt x="699" y="2000"/>
                    </a:moveTo>
                    <a:cubicBezTo>
                      <a:pt x="706" y="2008"/>
                      <a:pt x="710" y="2024"/>
                      <a:pt x="707" y="2039"/>
                    </a:cubicBezTo>
                    <a:cubicBezTo>
                      <a:pt x="704" y="2050"/>
                      <a:pt x="697" y="2060"/>
                      <a:pt x="689" y="2066"/>
                    </a:cubicBezTo>
                    <a:cubicBezTo>
                      <a:pt x="684" y="2070"/>
                      <a:pt x="679" y="2072"/>
                      <a:pt x="674" y="2072"/>
                    </a:cubicBezTo>
                    <a:cubicBezTo>
                      <a:pt x="665" y="2072"/>
                      <a:pt x="657" y="2068"/>
                      <a:pt x="655" y="2062"/>
                    </a:cubicBezTo>
                    <a:cubicBezTo>
                      <a:pt x="652" y="2055"/>
                      <a:pt x="656" y="2048"/>
                      <a:pt x="662" y="2047"/>
                    </a:cubicBezTo>
                    <a:cubicBezTo>
                      <a:pt x="659" y="2057"/>
                      <a:pt x="668" y="2064"/>
                      <a:pt x="678" y="2062"/>
                    </a:cubicBezTo>
                    <a:cubicBezTo>
                      <a:pt x="689" y="2059"/>
                      <a:pt x="699" y="2047"/>
                      <a:pt x="702" y="2037"/>
                    </a:cubicBezTo>
                    <a:cubicBezTo>
                      <a:pt x="707" y="2019"/>
                      <a:pt x="702" y="2007"/>
                      <a:pt x="699" y="2000"/>
                    </a:cubicBezTo>
                    <a:close/>
                    <a:moveTo>
                      <a:pt x="674" y="2079"/>
                    </a:moveTo>
                    <a:cubicBezTo>
                      <a:pt x="643" y="2094"/>
                      <a:pt x="604" y="2083"/>
                      <a:pt x="592" y="2061"/>
                    </a:cubicBezTo>
                    <a:cubicBezTo>
                      <a:pt x="580" y="2037"/>
                      <a:pt x="601" y="2027"/>
                      <a:pt x="612" y="2048"/>
                    </a:cubicBezTo>
                    <a:cubicBezTo>
                      <a:pt x="618" y="2059"/>
                      <a:pt x="641" y="2089"/>
                      <a:pt x="674" y="2079"/>
                    </a:cubicBezTo>
                    <a:close/>
                    <a:moveTo>
                      <a:pt x="974" y="1825"/>
                    </a:moveTo>
                    <a:cubicBezTo>
                      <a:pt x="957" y="1845"/>
                      <a:pt x="962" y="1865"/>
                      <a:pt x="958" y="1876"/>
                    </a:cubicBezTo>
                    <a:cubicBezTo>
                      <a:pt x="953" y="1889"/>
                      <a:pt x="939" y="1884"/>
                      <a:pt x="941" y="1869"/>
                    </a:cubicBezTo>
                    <a:cubicBezTo>
                      <a:pt x="943" y="1853"/>
                      <a:pt x="957" y="1836"/>
                      <a:pt x="974" y="1825"/>
                    </a:cubicBezTo>
                    <a:close/>
                    <a:moveTo>
                      <a:pt x="905" y="1875"/>
                    </a:moveTo>
                    <a:cubicBezTo>
                      <a:pt x="905" y="1873"/>
                      <a:pt x="906" y="1871"/>
                      <a:pt x="908" y="1870"/>
                    </a:cubicBezTo>
                    <a:cubicBezTo>
                      <a:pt x="910" y="1868"/>
                      <a:pt x="914" y="1868"/>
                      <a:pt x="917" y="1870"/>
                    </a:cubicBezTo>
                    <a:cubicBezTo>
                      <a:pt x="920" y="1872"/>
                      <a:pt x="920" y="1877"/>
                      <a:pt x="919" y="1879"/>
                    </a:cubicBezTo>
                    <a:cubicBezTo>
                      <a:pt x="917" y="1885"/>
                      <a:pt x="912" y="1883"/>
                      <a:pt x="909" y="1884"/>
                    </a:cubicBezTo>
                    <a:cubicBezTo>
                      <a:pt x="905" y="1886"/>
                      <a:pt x="903" y="1891"/>
                      <a:pt x="904" y="1896"/>
                    </a:cubicBezTo>
                    <a:cubicBezTo>
                      <a:pt x="905" y="1902"/>
                      <a:pt x="910" y="1907"/>
                      <a:pt x="916" y="1907"/>
                    </a:cubicBezTo>
                    <a:cubicBezTo>
                      <a:pt x="919" y="1908"/>
                      <a:pt x="923" y="1906"/>
                      <a:pt x="924" y="1902"/>
                    </a:cubicBezTo>
                    <a:cubicBezTo>
                      <a:pt x="920" y="1904"/>
                      <a:pt x="915" y="1902"/>
                      <a:pt x="916" y="1897"/>
                    </a:cubicBezTo>
                    <a:cubicBezTo>
                      <a:pt x="917" y="1894"/>
                      <a:pt x="921" y="1890"/>
                      <a:pt x="924" y="1885"/>
                    </a:cubicBezTo>
                    <a:cubicBezTo>
                      <a:pt x="928" y="1880"/>
                      <a:pt x="930" y="1875"/>
                      <a:pt x="930" y="1870"/>
                    </a:cubicBezTo>
                    <a:cubicBezTo>
                      <a:pt x="930" y="1860"/>
                      <a:pt x="920" y="1852"/>
                      <a:pt x="911" y="1854"/>
                    </a:cubicBezTo>
                    <a:cubicBezTo>
                      <a:pt x="905" y="1855"/>
                      <a:pt x="902" y="1859"/>
                      <a:pt x="899" y="1863"/>
                    </a:cubicBezTo>
                    <a:cubicBezTo>
                      <a:pt x="896" y="1867"/>
                      <a:pt x="891" y="1881"/>
                      <a:pt x="884" y="1883"/>
                    </a:cubicBezTo>
                    <a:cubicBezTo>
                      <a:pt x="880" y="1885"/>
                      <a:pt x="876" y="1882"/>
                      <a:pt x="876" y="1879"/>
                    </a:cubicBezTo>
                    <a:cubicBezTo>
                      <a:pt x="872" y="1880"/>
                      <a:pt x="872" y="1887"/>
                      <a:pt x="875" y="1890"/>
                    </a:cubicBezTo>
                    <a:cubicBezTo>
                      <a:pt x="881" y="1896"/>
                      <a:pt x="893" y="1896"/>
                      <a:pt x="900" y="1888"/>
                    </a:cubicBezTo>
                    <a:cubicBezTo>
                      <a:pt x="903" y="1885"/>
                      <a:pt x="904" y="1881"/>
                      <a:pt x="905" y="1875"/>
                    </a:cubicBezTo>
                    <a:close/>
                    <a:moveTo>
                      <a:pt x="902" y="1892"/>
                    </a:moveTo>
                    <a:cubicBezTo>
                      <a:pt x="899" y="1903"/>
                      <a:pt x="887" y="1916"/>
                      <a:pt x="875" y="1918"/>
                    </a:cubicBezTo>
                    <a:cubicBezTo>
                      <a:pt x="864" y="1921"/>
                      <a:pt x="858" y="1911"/>
                      <a:pt x="870" y="1906"/>
                    </a:cubicBezTo>
                    <a:cubicBezTo>
                      <a:pt x="880" y="1901"/>
                      <a:pt x="896" y="1901"/>
                      <a:pt x="902" y="1892"/>
                    </a:cubicBezTo>
                    <a:close/>
                    <a:moveTo>
                      <a:pt x="921" y="1853"/>
                    </a:moveTo>
                    <a:cubicBezTo>
                      <a:pt x="927" y="1855"/>
                      <a:pt x="931" y="1861"/>
                      <a:pt x="931" y="1865"/>
                    </a:cubicBezTo>
                    <a:cubicBezTo>
                      <a:pt x="937" y="1865"/>
                      <a:pt x="942" y="1854"/>
                      <a:pt x="935" y="1848"/>
                    </a:cubicBezTo>
                    <a:cubicBezTo>
                      <a:pt x="930" y="1845"/>
                      <a:pt x="922" y="1848"/>
                      <a:pt x="921" y="1853"/>
                    </a:cubicBezTo>
                    <a:close/>
                    <a:moveTo>
                      <a:pt x="713" y="1577"/>
                    </a:moveTo>
                    <a:cubicBezTo>
                      <a:pt x="716" y="1574"/>
                      <a:pt x="719" y="1574"/>
                      <a:pt x="722" y="1576"/>
                    </a:cubicBezTo>
                    <a:cubicBezTo>
                      <a:pt x="726" y="1581"/>
                      <a:pt x="722" y="1587"/>
                      <a:pt x="717" y="1587"/>
                    </a:cubicBezTo>
                    <a:cubicBezTo>
                      <a:pt x="713" y="1587"/>
                      <a:pt x="711" y="1584"/>
                      <a:pt x="706" y="1586"/>
                    </a:cubicBezTo>
                    <a:cubicBezTo>
                      <a:pt x="711" y="1583"/>
                      <a:pt x="710" y="1580"/>
                      <a:pt x="713" y="1577"/>
                    </a:cubicBezTo>
                    <a:close/>
                    <a:moveTo>
                      <a:pt x="930" y="1386"/>
                    </a:moveTo>
                    <a:cubicBezTo>
                      <a:pt x="951" y="1402"/>
                      <a:pt x="955" y="1424"/>
                      <a:pt x="950" y="1442"/>
                    </a:cubicBezTo>
                    <a:cubicBezTo>
                      <a:pt x="946" y="1458"/>
                      <a:pt x="933" y="1463"/>
                      <a:pt x="930" y="1473"/>
                    </a:cubicBezTo>
                    <a:cubicBezTo>
                      <a:pt x="929" y="1477"/>
                      <a:pt x="929" y="1481"/>
                      <a:pt x="932" y="1485"/>
                    </a:cubicBezTo>
                    <a:cubicBezTo>
                      <a:pt x="920" y="1483"/>
                      <a:pt x="915" y="1471"/>
                      <a:pt x="919" y="1460"/>
                    </a:cubicBezTo>
                    <a:cubicBezTo>
                      <a:pt x="924" y="1447"/>
                      <a:pt x="935" y="1443"/>
                      <a:pt x="938" y="1428"/>
                    </a:cubicBezTo>
                    <a:cubicBezTo>
                      <a:pt x="942" y="1413"/>
                      <a:pt x="939" y="1397"/>
                      <a:pt x="930" y="1386"/>
                    </a:cubicBezTo>
                    <a:close/>
                    <a:moveTo>
                      <a:pt x="904" y="1335"/>
                    </a:moveTo>
                    <a:cubicBezTo>
                      <a:pt x="925" y="1347"/>
                      <a:pt x="927" y="1372"/>
                      <a:pt x="932" y="1382"/>
                    </a:cubicBezTo>
                    <a:cubicBezTo>
                      <a:pt x="939" y="1397"/>
                      <a:pt x="952" y="1393"/>
                      <a:pt x="948" y="1375"/>
                    </a:cubicBezTo>
                    <a:cubicBezTo>
                      <a:pt x="944" y="1357"/>
                      <a:pt x="924" y="1338"/>
                      <a:pt x="904" y="1335"/>
                    </a:cubicBezTo>
                    <a:close/>
                    <a:moveTo>
                      <a:pt x="325" y="1598"/>
                    </a:moveTo>
                    <a:cubicBezTo>
                      <a:pt x="305" y="1586"/>
                      <a:pt x="280" y="1593"/>
                      <a:pt x="267" y="1606"/>
                    </a:cubicBezTo>
                    <a:cubicBezTo>
                      <a:pt x="256" y="1617"/>
                      <a:pt x="263" y="1631"/>
                      <a:pt x="277" y="1617"/>
                    </a:cubicBezTo>
                    <a:cubicBezTo>
                      <a:pt x="288" y="1606"/>
                      <a:pt x="301" y="1593"/>
                      <a:pt x="325" y="1598"/>
                    </a:cubicBezTo>
                    <a:close/>
                    <a:moveTo>
                      <a:pt x="212" y="1875"/>
                    </a:moveTo>
                    <a:cubicBezTo>
                      <a:pt x="196" y="1866"/>
                      <a:pt x="183" y="1842"/>
                      <a:pt x="183" y="1824"/>
                    </a:cubicBezTo>
                    <a:cubicBezTo>
                      <a:pt x="183" y="1806"/>
                      <a:pt x="199" y="1803"/>
                      <a:pt x="202" y="1823"/>
                    </a:cubicBezTo>
                    <a:cubicBezTo>
                      <a:pt x="205" y="1839"/>
                      <a:pt x="198" y="1859"/>
                      <a:pt x="212" y="1875"/>
                    </a:cubicBezTo>
                    <a:close/>
                    <a:moveTo>
                      <a:pt x="274" y="1590"/>
                    </a:moveTo>
                    <a:cubicBezTo>
                      <a:pt x="250" y="1592"/>
                      <a:pt x="240" y="1611"/>
                      <a:pt x="236" y="1630"/>
                    </a:cubicBezTo>
                    <a:cubicBezTo>
                      <a:pt x="234" y="1640"/>
                      <a:pt x="235" y="1655"/>
                      <a:pt x="227" y="1662"/>
                    </a:cubicBezTo>
                    <a:cubicBezTo>
                      <a:pt x="243" y="1666"/>
                      <a:pt x="246" y="1634"/>
                      <a:pt x="248" y="1624"/>
                    </a:cubicBezTo>
                    <a:cubicBezTo>
                      <a:pt x="251" y="1607"/>
                      <a:pt x="260" y="1595"/>
                      <a:pt x="274" y="1590"/>
                    </a:cubicBezTo>
                    <a:close/>
                    <a:moveTo>
                      <a:pt x="258" y="1744"/>
                    </a:moveTo>
                    <a:cubicBezTo>
                      <a:pt x="276" y="1725"/>
                      <a:pt x="304" y="1711"/>
                      <a:pt x="321" y="1715"/>
                    </a:cubicBezTo>
                    <a:cubicBezTo>
                      <a:pt x="339" y="1719"/>
                      <a:pt x="341" y="1737"/>
                      <a:pt x="320" y="1736"/>
                    </a:cubicBezTo>
                    <a:cubicBezTo>
                      <a:pt x="304" y="1735"/>
                      <a:pt x="279" y="1731"/>
                      <a:pt x="258" y="1744"/>
                    </a:cubicBezTo>
                    <a:close/>
                    <a:moveTo>
                      <a:pt x="126" y="1815"/>
                    </a:moveTo>
                    <a:cubicBezTo>
                      <a:pt x="122" y="1815"/>
                      <a:pt x="119" y="1811"/>
                      <a:pt x="120" y="1807"/>
                    </a:cubicBezTo>
                    <a:cubicBezTo>
                      <a:pt x="121" y="1801"/>
                      <a:pt x="130" y="1801"/>
                      <a:pt x="133" y="1805"/>
                    </a:cubicBezTo>
                    <a:cubicBezTo>
                      <a:pt x="135" y="1809"/>
                      <a:pt x="134" y="1813"/>
                      <a:pt x="139" y="1816"/>
                    </a:cubicBezTo>
                    <a:cubicBezTo>
                      <a:pt x="133" y="1814"/>
                      <a:pt x="131" y="1816"/>
                      <a:pt x="126" y="1815"/>
                    </a:cubicBezTo>
                    <a:close/>
                    <a:moveTo>
                      <a:pt x="126" y="1817"/>
                    </a:moveTo>
                    <a:cubicBezTo>
                      <a:pt x="124" y="1817"/>
                      <a:pt x="121" y="1816"/>
                      <a:pt x="120" y="1814"/>
                    </a:cubicBezTo>
                    <a:cubicBezTo>
                      <a:pt x="118" y="1811"/>
                      <a:pt x="117" y="1808"/>
                      <a:pt x="119" y="1804"/>
                    </a:cubicBezTo>
                    <a:cubicBezTo>
                      <a:pt x="122" y="1800"/>
                      <a:pt x="126" y="1799"/>
                      <a:pt x="130" y="1801"/>
                    </a:cubicBezTo>
                    <a:cubicBezTo>
                      <a:pt x="136" y="1803"/>
                      <a:pt x="134" y="1808"/>
                      <a:pt x="136" y="1812"/>
                    </a:cubicBezTo>
                    <a:cubicBezTo>
                      <a:pt x="138" y="1816"/>
                      <a:pt x="144" y="1817"/>
                      <a:pt x="149" y="1816"/>
                    </a:cubicBezTo>
                    <a:cubicBezTo>
                      <a:pt x="156" y="1814"/>
                      <a:pt x="161" y="1809"/>
                      <a:pt x="161" y="1802"/>
                    </a:cubicBezTo>
                    <a:cubicBezTo>
                      <a:pt x="161" y="1798"/>
                      <a:pt x="159" y="1794"/>
                      <a:pt x="155" y="1794"/>
                    </a:cubicBezTo>
                    <a:cubicBezTo>
                      <a:pt x="157" y="1797"/>
                      <a:pt x="155" y="1803"/>
                      <a:pt x="149" y="1802"/>
                    </a:cubicBezTo>
                    <a:cubicBezTo>
                      <a:pt x="146" y="1802"/>
                      <a:pt x="141" y="1798"/>
                      <a:pt x="136" y="1795"/>
                    </a:cubicBezTo>
                    <a:cubicBezTo>
                      <a:pt x="130" y="1791"/>
                      <a:pt x="124" y="1789"/>
                      <a:pt x="119" y="1789"/>
                    </a:cubicBezTo>
                    <a:cubicBezTo>
                      <a:pt x="107" y="1790"/>
                      <a:pt x="99" y="1801"/>
                      <a:pt x="102" y="1812"/>
                    </a:cubicBezTo>
                    <a:cubicBezTo>
                      <a:pt x="104" y="1818"/>
                      <a:pt x="108" y="1822"/>
                      <a:pt x="113" y="1825"/>
                    </a:cubicBezTo>
                    <a:cubicBezTo>
                      <a:pt x="118" y="1828"/>
                      <a:pt x="134" y="1832"/>
                      <a:pt x="137" y="1839"/>
                    </a:cubicBezTo>
                    <a:cubicBezTo>
                      <a:pt x="139" y="1844"/>
                      <a:pt x="136" y="1848"/>
                      <a:pt x="133" y="1849"/>
                    </a:cubicBezTo>
                    <a:cubicBezTo>
                      <a:pt x="135" y="1853"/>
                      <a:pt x="142" y="1852"/>
                      <a:pt x="145" y="1848"/>
                    </a:cubicBezTo>
                    <a:cubicBezTo>
                      <a:pt x="152" y="1841"/>
                      <a:pt x="151" y="1828"/>
                      <a:pt x="141" y="1821"/>
                    </a:cubicBezTo>
                    <a:cubicBezTo>
                      <a:pt x="137" y="1818"/>
                      <a:pt x="133" y="1818"/>
                      <a:pt x="126" y="1817"/>
                    </a:cubicBezTo>
                    <a:close/>
                    <a:moveTo>
                      <a:pt x="145" y="1819"/>
                    </a:moveTo>
                    <a:cubicBezTo>
                      <a:pt x="158" y="1820"/>
                      <a:pt x="173" y="1833"/>
                      <a:pt x="177" y="1846"/>
                    </a:cubicBezTo>
                    <a:cubicBezTo>
                      <a:pt x="180" y="1859"/>
                      <a:pt x="170" y="1866"/>
                      <a:pt x="163" y="1853"/>
                    </a:cubicBezTo>
                    <a:cubicBezTo>
                      <a:pt x="158" y="1843"/>
                      <a:pt x="156" y="1824"/>
                      <a:pt x="145" y="1819"/>
                    </a:cubicBezTo>
                    <a:close/>
                    <a:moveTo>
                      <a:pt x="91" y="1784"/>
                    </a:moveTo>
                    <a:cubicBezTo>
                      <a:pt x="91" y="1783"/>
                      <a:pt x="93" y="1782"/>
                      <a:pt x="94" y="1782"/>
                    </a:cubicBezTo>
                    <a:cubicBezTo>
                      <a:pt x="85" y="1776"/>
                      <a:pt x="73" y="1763"/>
                      <a:pt x="64" y="1748"/>
                    </a:cubicBezTo>
                    <a:cubicBezTo>
                      <a:pt x="68" y="1751"/>
                      <a:pt x="71" y="1754"/>
                      <a:pt x="75" y="1756"/>
                    </a:cubicBezTo>
                    <a:cubicBezTo>
                      <a:pt x="104" y="1772"/>
                      <a:pt x="120" y="1755"/>
                      <a:pt x="147" y="1756"/>
                    </a:cubicBezTo>
                    <a:cubicBezTo>
                      <a:pt x="157" y="1756"/>
                      <a:pt x="167" y="1762"/>
                      <a:pt x="164" y="1774"/>
                    </a:cubicBezTo>
                    <a:cubicBezTo>
                      <a:pt x="163" y="1780"/>
                      <a:pt x="159" y="1784"/>
                      <a:pt x="153" y="1786"/>
                    </a:cubicBezTo>
                    <a:cubicBezTo>
                      <a:pt x="149" y="1787"/>
                      <a:pt x="146" y="1786"/>
                      <a:pt x="143" y="1784"/>
                    </a:cubicBezTo>
                    <a:cubicBezTo>
                      <a:pt x="141" y="1783"/>
                      <a:pt x="140" y="1781"/>
                      <a:pt x="139" y="1780"/>
                    </a:cubicBezTo>
                    <a:cubicBezTo>
                      <a:pt x="140" y="1780"/>
                      <a:pt x="139" y="1780"/>
                      <a:pt x="141" y="1782"/>
                    </a:cubicBezTo>
                    <a:cubicBezTo>
                      <a:pt x="144" y="1783"/>
                      <a:pt x="150" y="1783"/>
                      <a:pt x="152" y="1780"/>
                    </a:cubicBezTo>
                    <a:cubicBezTo>
                      <a:pt x="155" y="1776"/>
                      <a:pt x="154" y="1771"/>
                      <a:pt x="150" y="1769"/>
                    </a:cubicBezTo>
                    <a:cubicBezTo>
                      <a:pt x="147" y="1766"/>
                      <a:pt x="143" y="1767"/>
                      <a:pt x="140" y="1770"/>
                    </a:cubicBezTo>
                    <a:cubicBezTo>
                      <a:pt x="135" y="1774"/>
                      <a:pt x="138" y="1781"/>
                      <a:pt x="142" y="1785"/>
                    </a:cubicBezTo>
                    <a:cubicBezTo>
                      <a:pt x="146" y="1787"/>
                      <a:pt x="149" y="1788"/>
                      <a:pt x="154" y="1788"/>
                    </a:cubicBezTo>
                    <a:cubicBezTo>
                      <a:pt x="160" y="1786"/>
                      <a:pt x="165" y="1781"/>
                      <a:pt x="167" y="1775"/>
                    </a:cubicBezTo>
                    <a:cubicBezTo>
                      <a:pt x="171" y="1760"/>
                      <a:pt x="159" y="1753"/>
                      <a:pt x="148" y="1753"/>
                    </a:cubicBezTo>
                    <a:cubicBezTo>
                      <a:pt x="120" y="1752"/>
                      <a:pt x="103" y="1770"/>
                      <a:pt x="75" y="1751"/>
                    </a:cubicBezTo>
                    <a:cubicBezTo>
                      <a:pt x="64" y="1744"/>
                      <a:pt x="55" y="1731"/>
                      <a:pt x="55" y="1715"/>
                    </a:cubicBezTo>
                    <a:cubicBezTo>
                      <a:pt x="56" y="1694"/>
                      <a:pt x="71" y="1676"/>
                      <a:pt x="93" y="1675"/>
                    </a:cubicBezTo>
                    <a:cubicBezTo>
                      <a:pt x="69" y="1676"/>
                      <a:pt x="58" y="1707"/>
                      <a:pt x="66" y="1729"/>
                    </a:cubicBezTo>
                    <a:cubicBezTo>
                      <a:pt x="71" y="1741"/>
                      <a:pt x="82" y="1753"/>
                      <a:pt x="97" y="1755"/>
                    </a:cubicBezTo>
                    <a:cubicBezTo>
                      <a:pt x="127" y="1759"/>
                      <a:pt x="131" y="1726"/>
                      <a:pt x="103" y="1722"/>
                    </a:cubicBezTo>
                    <a:cubicBezTo>
                      <a:pt x="89" y="1720"/>
                      <a:pt x="78" y="1710"/>
                      <a:pt x="79" y="1695"/>
                    </a:cubicBezTo>
                    <a:cubicBezTo>
                      <a:pt x="80" y="1686"/>
                      <a:pt x="86" y="1678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3" y="1675"/>
                      <a:pt x="93" y="1675"/>
                      <a:pt x="93" y="1675"/>
                    </a:cubicBezTo>
                    <a:cubicBezTo>
                      <a:pt x="92" y="1675"/>
                      <a:pt x="91" y="1675"/>
                      <a:pt x="90" y="1675"/>
                    </a:cubicBezTo>
                    <a:cubicBezTo>
                      <a:pt x="96" y="1674"/>
                      <a:pt x="102" y="1673"/>
                      <a:pt x="108" y="1671"/>
                    </a:cubicBezTo>
                    <a:cubicBezTo>
                      <a:pt x="121" y="1666"/>
                      <a:pt x="130" y="1660"/>
                      <a:pt x="139" y="1649"/>
                    </a:cubicBezTo>
                    <a:cubicBezTo>
                      <a:pt x="139" y="1648"/>
                      <a:pt x="139" y="1648"/>
                      <a:pt x="139" y="1648"/>
                    </a:cubicBezTo>
                    <a:cubicBezTo>
                      <a:pt x="137" y="1661"/>
                      <a:pt x="127" y="1680"/>
                      <a:pt x="117" y="1686"/>
                    </a:cubicBezTo>
                    <a:cubicBezTo>
                      <a:pt x="117" y="1686"/>
                      <a:pt x="118" y="1687"/>
                      <a:pt x="118" y="1688"/>
                    </a:cubicBezTo>
                    <a:cubicBezTo>
                      <a:pt x="127" y="1683"/>
                      <a:pt x="137" y="1668"/>
                      <a:pt x="140" y="1656"/>
                    </a:cubicBezTo>
                    <a:cubicBezTo>
                      <a:pt x="141" y="1657"/>
                      <a:pt x="141" y="1659"/>
                      <a:pt x="141" y="1661"/>
                    </a:cubicBezTo>
                    <a:cubicBezTo>
                      <a:pt x="141" y="1661"/>
                      <a:pt x="141" y="1661"/>
                      <a:pt x="141" y="1661"/>
                    </a:cubicBezTo>
                    <a:cubicBezTo>
                      <a:pt x="143" y="1670"/>
                      <a:pt x="145" y="1678"/>
                      <a:pt x="148" y="1686"/>
                    </a:cubicBezTo>
                    <a:cubicBezTo>
                      <a:pt x="152" y="1695"/>
                      <a:pt x="159" y="1706"/>
                      <a:pt x="157" y="1716"/>
                    </a:cubicBezTo>
                    <a:cubicBezTo>
                      <a:pt x="155" y="1724"/>
                      <a:pt x="148" y="1730"/>
                      <a:pt x="139" y="1732"/>
                    </a:cubicBezTo>
                    <a:cubicBezTo>
                      <a:pt x="131" y="1733"/>
                      <a:pt x="123" y="1730"/>
                      <a:pt x="118" y="1723"/>
                    </a:cubicBezTo>
                    <a:cubicBezTo>
                      <a:pt x="114" y="1717"/>
                      <a:pt x="114" y="1709"/>
                      <a:pt x="118" y="1704"/>
                    </a:cubicBezTo>
                    <a:cubicBezTo>
                      <a:pt x="121" y="1699"/>
                      <a:pt x="127" y="1697"/>
                      <a:pt x="133" y="1698"/>
                    </a:cubicBezTo>
                    <a:cubicBezTo>
                      <a:pt x="129" y="1698"/>
                      <a:pt x="125" y="1700"/>
                      <a:pt x="123" y="1704"/>
                    </a:cubicBezTo>
                    <a:cubicBezTo>
                      <a:pt x="121" y="1709"/>
                      <a:pt x="123" y="1714"/>
                      <a:pt x="128" y="1716"/>
                    </a:cubicBezTo>
                    <a:cubicBezTo>
                      <a:pt x="133" y="1717"/>
                      <a:pt x="138" y="1715"/>
                      <a:pt x="140" y="1710"/>
                    </a:cubicBezTo>
                    <a:cubicBezTo>
                      <a:pt x="141" y="1706"/>
                      <a:pt x="140" y="1702"/>
                      <a:pt x="136" y="1699"/>
                    </a:cubicBezTo>
                    <a:cubicBezTo>
                      <a:pt x="134" y="1698"/>
                      <a:pt x="131" y="1698"/>
                      <a:pt x="129" y="1698"/>
                    </a:cubicBezTo>
                    <a:cubicBezTo>
                      <a:pt x="124" y="1698"/>
                      <a:pt x="120" y="1700"/>
                      <a:pt x="118" y="1703"/>
                    </a:cubicBezTo>
                    <a:cubicBezTo>
                      <a:pt x="113" y="1709"/>
                      <a:pt x="113" y="1717"/>
                      <a:pt x="117" y="1724"/>
                    </a:cubicBezTo>
                    <a:cubicBezTo>
                      <a:pt x="122" y="1731"/>
                      <a:pt x="131" y="1734"/>
                      <a:pt x="140" y="1733"/>
                    </a:cubicBezTo>
                    <a:cubicBezTo>
                      <a:pt x="149" y="1732"/>
                      <a:pt x="156" y="1725"/>
                      <a:pt x="159" y="1716"/>
                    </a:cubicBezTo>
                    <a:cubicBezTo>
                      <a:pt x="160" y="1713"/>
                      <a:pt x="160" y="1711"/>
                      <a:pt x="160" y="1708"/>
                    </a:cubicBezTo>
                    <a:cubicBezTo>
                      <a:pt x="160" y="1709"/>
                      <a:pt x="161" y="1711"/>
                      <a:pt x="162" y="1712"/>
                    </a:cubicBezTo>
                    <a:cubicBezTo>
                      <a:pt x="174" y="1729"/>
                      <a:pt x="194" y="1740"/>
                      <a:pt x="197" y="1762"/>
                    </a:cubicBezTo>
                    <a:cubicBezTo>
                      <a:pt x="197" y="1762"/>
                      <a:pt x="199" y="1762"/>
                      <a:pt x="199" y="1762"/>
                    </a:cubicBezTo>
                    <a:cubicBezTo>
                      <a:pt x="199" y="1759"/>
                      <a:pt x="198" y="1756"/>
                      <a:pt x="197" y="1752"/>
                    </a:cubicBezTo>
                    <a:cubicBezTo>
                      <a:pt x="196" y="1748"/>
                      <a:pt x="194" y="1744"/>
                      <a:pt x="192" y="1740"/>
                    </a:cubicBezTo>
                    <a:cubicBezTo>
                      <a:pt x="196" y="1742"/>
                      <a:pt x="200" y="1744"/>
                      <a:pt x="205" y="1745"/>
                    </a:cubicBezTo>
                    <a:cubicBezTo>
                      <a:pt x="214" y="1747"/>
                      <a:pt x="222" y="1748"/>
                      <a:pt x="232" y="1747"/>
                    </a:cubicBezTo>
                    <a:cubicBezTo>
                      <a:pt x="235" y="1747"/>
                      <a:pt x="238" y="1746"/>
                      <a:pt x="242" y="1745"/>
                    </a:cubicBezTo>
                    <a:cubicBezTo>
                      <a:pt x="250" y="1743"/>
                      <a:pt x="255" y="1740"/>
                      <a:pt x="262" y="1735"/>
                    </a:cubicBezTo>
                    <a:cubicBezTo>
                      <a:pt x="268" y="1729"/>
                      <a:pt x="272" y="1724"/>
                      <a:pt x="275" y="1716"/>
                    </a:cubicBezTo>
                    <a:cubicBezTo>
                      <a:pt x="278" y="1709"/>
                      <a:pt x="279" y="1701"/>
                      <a:pt x="277" y="1694"/>
                    </a:cubicBezTo>
                    <a:cubicBezTo>
                      <a:pt x="273" y="1681"/>
                      <a:pt x="262" y="1673"/>
                      <a:pt x="249" y="1671"/>
                    </a:cubicBezTo>
                    <a:cubicBezTo>
                      <a:pt x="237" y="1669"/>
                      <a:pt x="223" y="1674"/>
                      <a:pt x="211" y="1681"/>
                    </a:cubicBezTo>
                    <a:cubicBezTo>
                      <a:pt x="240" y="1679"/>
                      <a:pt x="242" y="1702"/>
                      <a:pt x="250" y="1711"/>
                    </a:cubicBezTo>
                    <a:cubicBezTo>
                      <a:pt x="262" y="1722"/>
                      <a:pt x="274" y="1715"/>
                      <a:pt x="277" y="1703"/>
                    </a:cubicBezTo>
                    <a:cubicBezTo>
                      <a:pt x="277" y="1704"/>
                      <a:pt x="277" y="1704"/>
                      <a:pt x="277" y="1704"/>
                    </a:cubicBezTo>
                    <a:cubicBezTo>
                      <a:pt x="276" y="1708"/>
                      <a:pt x="276" y="1711"/>
                      <a:pt x="274" y="1716"/>
                    </a:cubicBezTo>
                    <a:cubicBezTo>
                      <a:pt x="271" y="1723"/>
                      <a:pt x="267" y="1728"/>
                      <a:pt x="261" y="1733"/>
                    </a:cubicBezTo>
                    <a:cubicBezTo>
                      <a:pt x="254" y="1738"/>
                      <a:pt x="249" y="1741"/>
                      <a:pt x="241" y="1743"/>
                    </a:cubicBezTo>
                    <a:cubicBezTo>
                      <a:pt x="229" y="1746"/>
                      <a:pt x="219" y="1746"/>
                      <a:pt x="208" y="1743"/>
                    </a:cubicBezTo>
                    <a:cubicBezTo>
                      <a:pt x="211" y="1743"/>
                      <a:pt x="215" y="1744"/>
                      <a:pt x="219" y="1743"/>
                    </a:cubicBezTo>
                    <a:cubicBezTo>
                      <a:pt x="229" y="1742"/>
                      <a:pt x="241" y="1734"/>
                      <a:pt x="240" y="1722"/>
                    </a:cubicBezTo>
                    <a:cubicBezTo>
                      <a:pt x="240" y="1717"/>
                      <a:pt x="236" y="1713"/>
                      <a:pt x="231" y="1711"/>
                    </a:cubicBezTo>
                    <a:cubicBezTo>
                      <a:pt x="228" y="1709"/>
                      <a:pt x="224" y="1710"/>
                      <a:pt x="220" y="1712"/>
                    </a:cubicBezTo>
                    <a:cubicBezTo>
                      <a:pt x="217" y="1714"/>
                      <a:pt x="215" y="1718"/>
                      <a:pt x="215" y="1722"/>
                    </a:cubicBezTo>
                    <a:cubicBezTo>
                      <a:pt x="214" y="1727"/>
                      <a:pt x="218" y="1732"/>
                      <a:pt x="223" y="1733"/>
                    </a:cubicBezTo>
                    <a:cubicBezTo>
                      <a:pt x="226" y="1733"/>
                      <a:pt x="229" y="1731"/>
                      <a:pt x="231" y="1728"/>
                    </a:cubicBezTo>
                    <a:cubicBezTo>
                      <a:pt x="231" y="1726"/>
                      <a:pt x="231" y="1724"/>
                      <a:pt x="229" y="1723"/>
                    </a:cubicBezTo>
                    <a:cubicBezTo>
                      <a:pt x="229" y="1725"/>
                      <a:pt x="229" y="1726"/>
                      <a:pt x="228" y="1727"/>
                    </a:cubicBezTo>
                    <a:cubicBezTo>
                      <a:pt x="226" y="1730"/>
                      <a:pt x="223" y="1729"/>
                      <a:pt x="221" y="1727"/>
                    </a:cubicBezTo>
                    <a:cubicBezTo>
                      <a:pt x="221" y="1725"/>
                      <a:pt x="221" y="1723"/>
                      <a:pt x="222" y="1721"/>
                    </a:cubicBezTo>
                    <a:cubicBezTo>
                      <a:pt x="223" y="1718"/>
                      <a:pt x="226" y="1717"/>
                      <a:pt x="228" y="1718"/>
                    </a:cubicBezTo>
                    <a:cubicBezTo>
                      <a:pt x="232" y="1718"/>
                      <a:pt x="234" y="1721"/>
                      <a:pt x="234" y="1725"/>
                    </a:cubicBezTo>
                    <a:cubicBezTo>
                      <a:pt x="235" y="1734"/>
                      <a:pt x="223" y="1741"/>
                      <a:pt x="215" y="1742"/>
                    </a:cubicBezTo>
                    <a:cubicBezTo>
                      <a:pt x="186" y="1744"/>
                      <a:pt x="160" y="1708"/>
                      <a:pt x="150" y="1681"/>
                    </a:cubicBezTo>
                    <a:cubicBezTo>
                      <a:pt x="155" y="1689"/>
                      <a:pt x="163" y="1695"/>
                      <a:pt x="172" y="1698"/>
                    </a:cubicBezTo>
                    <a:cubicBezTo>
                      <a:pt x="176" y="1699"/>
                      <a:pt x="182" y="1699"/>
                      <a:pt x="187" y="1698"/>
                    </a:cubicBezTo>
                    <a:cubicBezTo>
                      <a:pt x="181" y="1698"/>
                      <a:pt x="176" y="1697"/>
                      <a:pt x="172" y="1696"/>
                    </a:cubicBezTo>
                    <a:cubicBezTo>
                      <a:pt x="162" y="1692"/>
                      <a:pt x="154" y="1684"/>
                      <a:pt x="149" y="1674"/>
                    </a:cubicBezTo>
                    <a:cubicBezTo>
                      <a:pt x="146" y="1666"/>
                      <a:pt x="145" y="1659"/>
                      <a:pt x="145" y="1652"/>
                    </a:cubicBezTo>
                    <a:cubicBezTo>
                      <a:pt x="145" y="1638"/>
                      <a:pt x="150" y="1627"/>
                      <a:pt x="152" y="1614"/>
                    </a:cubicBezTo>
                    <a:cubicBezTo>
                      <a:pt x="152" y="1613"/>
                      <a:pt x="152" y="1613"/>
                      <a:pt x="152" y="1613"/>
                    </a:cubicBezTo>
                    <a:cubicBezTo>
                      <a:pt x="152" y="1605"/>
                      <a:pt x="152" y="1598"/>
                      <a:pt x="151" y="1591"/>
                    </a:cubicBezTo>
                    <a:cubicBezTo>
                      <a:pt x="151" y="1588"/>
                      <a:pt x="147" y="1571"/>
                      <a:pt x="145" y="1570"/>
                    </a:cubicBezTo>
                    <a:cubicBezTo>
                      <a:pt x="144" y="1572"/>
                      <a:pt x="146" y="1583"/>
                      <a:pt x="146" y="1585"/>
                    </a:cubicBezTo>
                    <a:cubicBezTo>
                      <a:pt x="147" y="1594"/>
                      <a:pt x="148" y="1603"/>
                      <a:pt x="147" y="1612"/>
                    </a:cubicBezTo>
                    <a:cubicBezTo>
                      <a:pt x="147" y="1613"/>
                      <a:pt x="147" y="1613"/>
                      <a:pt x="147" y="1613"/>
                    </a:cubicBezTo>
                    <a:cubicBezTo>
                      <a:pt x="146" y="1626"/>
                      <a:pt x="143" y="1636"/>
                      <a:pt x="136" y="1647"/>
                    </a:cubicBezTo>
                    <a:cubicBezTo>
                      <a:pt x="126" y="1658"/>
                      <a:pt x="113" y="1668"/>
                      <a:pt x="97" y="1668"/>
                    </a:cubicBezTo>
                    <a:cubicBezTo>
                      <a:pt x="89" y="1668"/>
                      <a:pt x="77" y="1662"/>
                      <a:pt x="77" y="1652"/>
                    </a:cubicBezTo>
                    <a:cubicBezTo>
                      <a:pt x="77" y="1649"/>
                      <a:pt x="79" y="1646"/>
                      <a:pt x="82" y="1645"/>
                    </a:cubicBezTo>
                    <a:cubicBezTo>
                      <a:pt x="85" y="1644"/>
                      <a:pt x="88" y="1645"/>
                      <a:pt x="89" y="1648"/>
                    </a:cubicBezTo>
                    <a:cubicBezTo>
                      <a:pt x="90" y="1650"/>
                      <a:pt x="90" y="1652"/>
                      <a:pt x="90" y="1654"/>
                    </a:cubicBezTo>
                    <a:cubicBezTo>
                      <a:pt x="88" y="1656"/>
                      <a:pt x="85" y="1657"/>
                      <a:pt x="83" y="1655"/>
                    </a:cubicBezTo>
                    <a:cubicBezTo>
                      <a:pt x="82" y="1654"/>
                      <a:pt x="81" y="1652"/>
                      <a:pt x="82" y="1651"/>
                    </a:cubicBezTo>
                    <a:cubicBezTo>
                      <a:pt x="80" y="1652"/>
                      <a:pt x="80" y="1654"/>
                      <a:pt x="81" y="1656"/>
                    </a:cubicBezTo>
                    <a:cubicBezTo>
                      <a:pt x="82" y="1659"/>
                      <a:pt x="85" y="1660"/>
                      <a:pt x="88" y="1660"/>
                    </a:cubicBezTo>
                    <a:cubicBezTo>
                      <a:pt x="94" y="1659"/>
                      <a:pt x="97" y="1653"/>
                      <a:pt x="96" y="1648"/>
                    </a:cubicBezTo>
                    <a:cubicBezTo>
                      <a:pt x="96" y="1644"/>
                      <a:pt x="93" y="1640"/>
                      <a:pt x="89" y="1639"/>
                    </a:cubicBezTo>
                    <a:cubicBezTo>
                      <a:pt x="86" y="1637"/>
                      <a:pt x="82" y="1637"/>
                      <a:pt x="78" y="1638"/>
                    </a:cubicBezTo>
                    <a:cubicBezTo>
                      <a:pt x="74" y="1641"/>
                      <a:pt x="70" y="1645"/>
                      <a:pt x="71" y="1651"/>
                    </a:cubicBezTo>
                    <a:cubicBezTo>
                      <a:pt x="71" y="1662"/>
                      <a:pt x="83" y="1670"/>
                      <a:pt x="94" y="1670"/>
                    </a:cubicBezTo>
                    <a:cubicBezTo>
                      <a:pt x="97" y="1670"/>
                      <a:pt x="101" y="1669"/>
                      <a:pt x="104" y="1669"/>
                    </a:cubicBezTo>
                    <a:cubicBezTo>
                      <a:pt x="93" y="1672"/>
                      <a:pt x="83" y="1673"/>
                      <a:pt x="71" y="1671"/>
                    </a:cubicBezTo>
                    <a:cubicBezTo>
                      <a:pt x="63" y="1670"/>
                      <a:pt x="57" y="1668"/>
                      <a:pt x="51" y="1663"/>
                    </a:cubicBezTo>
                    <a:cubicBezTo>
                      <a:pt x="44" y="1658"/>
                      <a:pt x="40" y="1654"/>
                      <a:pt x="36" y="1646"/>
                    </a:cubicBezTo>
                    <a:cubicBezTo>
                      <a:pt x="34" y="1642"/>
                      <a:pt x="33" y="1639"/>
                      <a:pt x="33" y="1634"/>
                    </a:cubicBezTo>
                    <a:cubicBezTo>
                      <a:pt x="33" y="1634"/>
                      <a:pt x="33" y="1634"/>
                      <a:pt x="33" y="1634"/>
                    </a:cubicBezTo>
                    <a:cubicBezTo>
                      <a:pt x="36" y="1645"/>
                      <a:pt x="48" y="1652"/>
                      <a:pt x="59" y="1639"/>
                    </a:cubicBezTo>
                    <a:cubicBezTo>
                      <a:pt x="67" y="1631"/>
                      <a:pt x="67" y="1607"/>
                      <a:pt x="97" y="1607"/>
                    </a:cubicBezTo>
                    <a:cubicBezTo>
                      <a:pt x="84" y="1600"/>
                      <a:pt x="70" y="1597"/>
                      <a:pt x="58" y="1600"/>
                    </a:cubicBezTo>
                    <a:cubicBezTo>
                      <a:pt x="45" y="1603"/>
                      <a:pt x="34" y="1612"/>
                      <a:pt x="32" y="1625"/>
                    </a:cubicBezTo>
                    <a:cubicBezTo>
                      <a:pt x="30" y="1632"/>
                      <a:pt x="32" y="1640"/>
                      <a:pt x="35" y="1647"/>
                    </a:cubicBezTo>
                    <a:cubicBezTo>
                      <a:pt x="39" y="1655"/>
                      <a:pt x="43" y="1660"/>
                      <a:pt x="50" y="1665"/>
                    </a:cubicBezTo>
                    <a:cubicBezTo>
                      <a:pt x="56" y="1670"/>
                      <a:pt x="62" y="1672"/>
                      <a:pt x="70" y="1674"/>
                    </a:cubicBezTo>
                    <a:cubicBezTo>
                      <a:pt x="74" y="1674"/>
                      <a:pt x="77" y="1675"/>
                      <a:pt x="81" y="1675"/>
                    </a:cubicBezTo>
                    <a:cubicBezTo>
                      <a:pt x="82" y="1675"/>
                      <a:pt x="84" y="1675"/>
                      <a:pt x="86" y="1675"/>
                    </a:cubicBezTo>
                    <a:cubicBezTo>
                      <a:pt x="65" y="1677"/>
                      <a:pt x="52" y="1697"/>
                      <a:pt x="52" y="1718"/>
                    </a:cubicBezTo>
                    <a:cubicBezTo>
                      <a:pt x="52" y="1718"/>
                      <a:pt x="52" y="1718"/>
                      <a:pt x="52" y="1718"/>
                    </a:cubicBezTo>
                    <a:cubicBezTo>
                      <a:pt x="52" y="1720"/>
                      <a:pt x="52" y="1722"/>
                      <a:pt x="52" y="1724"/>
                    </a:cubicBezTo>
                    <a:cubicBezTo>
                      <a:pt x="55" y="1747"/>
                      <a:pt x="70" y="1771"/>
                      <a:pt x="91" y="1784"/>
                    </a:cubicBezTo>
                    <a:close/>
                    <a:moveTo>
                      <a:pt x="101" y="1801"/>
                    </a:moveTo>
                    <a:cubicBezTo>
                      <a:pt x="102" y="1794"/>
                      <a:pt x="108" y="1789"/>
                      <a:pt x="113" y="1788"/>
                    </a:cubicBezTo>
                    <a:cubicBezTo>
                      <a:pt x="113" y="1781"/>
                      <a:pt x="99" y="1777"/>
                      <a:pt x="94" y="1786"/>
                    </a:cubicBezTo>
                    <a:cubicBezTo>
                      <a:pt x="91" y="1792"/>
                      <a:pt x="94" y="1800"/>
                      <a:pt x="101" y="1801"/>
                    </a:cubicBezTo>
                    <a:close/>
                    <a:moveTo>
                      <a:pt x="88" y="1796"/>
                    </a:moveTo>
                    <a:cubicBezTo>
                      <a:pt x="87" y="1807"/>
                      <a:pt x="90" y="1819"/>
                      <a:pt x="95" y="1827"/>
                    </a:cubicBezTo>
                    <a:cubicBezTo>
                      <a:pt x="101" y="1836"/>
                      <a:pt x="108" y="1843"/>
                      <a:pt x="117" y="1849"/>
                    </a:cubicBezTo>
                    <a:cubicBezTo>
                      <a:pt x="132" y="1859"/>
                      <a:pt x="151" y="1865"/>
                      <a:pt x="160" y="1882"/>
                    </a:cubicBezTo>
                    <a:cubicBezTo>
                      <a:pt x="168" y="1896"/>
                      <a:pt x="163" y="1911"/>
                      <a:pt x="154" y="1918"/>
                    </a:cubicBezTo>
                    <a:cubicBezTo>
                      <a:pt x="147" y="1923"/>
                      <a:pt x="134" y="1923"/>
                      <a:pt x="127" y="1917"/>
                    </a:cubicBezTo>
                    <a:cubicBezTo>
                      <a:pt x="121" y="1912"/>
                      <a:pt x="117" y="1901"/>
                      <a:pt x="123" y="1895"/>
                    </a:cubicBezTo>
                    <a:cubicBezTo>
                      <a:pt x="126" y="1892"/>
                      <a:pt x="131" y="1891"/>
                      <a:pt x="132" y="1894"/>
                    </a:cubicBezTo>
                    <a:cubicBezTo>
                      <a:pt x="128" y="1895"/>
                      <a:pt x="128" y="1900"/>
                      <a:pt x="131" y="1904"/>
                    </a:cubicBezTo>
                    <a:cubicBezTo>
                      <a:pt x="133" y="1906"/>
                      <a:pt x="137" y="1908"/>
                      <a:pt x="140" y="1907"/>
                    </a:cubicBezTo>
                    <a:cubicBezTo>
                      <a:pt x="146" y="1907"/>
                      <a:pt x="150" y="1903"/>
                      <a:pt x="151" y="1897"/>
                    </a:cubicBezTo>
                    <a:cubicBezTo>
                      <a:pt x="152" y="1884"/>
                      <a:pt x="134" y="1872"/>
                      <a:pt x="123" y="1867"/>
                    </a:cubicBezTo>
                    <a:cubicBezTo>
                      <a:pt x="106" y="1858"/>
                      <a:pt x="93" y="1845"/>
                      <a:pt x="86" y="1827"/>
                    </a:cubicBezTo>
                    <a:cubicBezTo>
                      <a:pt x="83" y="1816"/>
                      <a:pt x="82" y="1806"/>
                      <a:pt x="88" y="1796"/>
                    </a:cubicBezTo>
                    <a:close/>
                    <a:moveTo>
                      <a:pt x="64" y="1594"/>
                    </a:moveTo>
                    <a:cubicBezTo>
                      <a:pt x="50" y="1595"/>
                      <a:pt x="47" y="1581"/>
                      <a:pt x="44" y="1572"/>
                    </a:cubicBezTo>
                    <a:cubicBezTo>
                      <a:pt x="40" y="1562"/>
                      <a:pt x="32" y="1553"/>
                      <a:pt x="21" y="1558"/>
                    </a:cubicBezTo>
                    <a:cubicBezTo>
                      <a:pt x="29" y="1568"/>
                      <a:pt x="21" y="1572"/>
                      <a:pt x="25" y="1584"/>
                    </a:cubicBezTo>
                    <a:cubicBezTo>
                      <a:pt x="28" y="1596"/>
                      <a:pt x="45" y="1604"/>
                      <a:pt x="64" y="1594"/>
                    </a:cubicBezTo>
                    <a:close/>
                    <a:moveTo>
                      <a:pt x="51" y="1506"/>
                    </a:moveTo>
                    <a:cubicBezTo>
                      <a:pt x="25" y="1524"/>
                      <a:pt x="6" y="1492"/>
                      <a:pt x="11" y="1474"/>
                    </a:cubicBezTo>
                    <a:cubicBezTo>
                      <a:pt x="13" y="1490"/>
                      <a:pt x="35" y="1509"/>
                      <a:pt x="51" y="1506"/>
                    </a:cubicBezTo>
                    <a:close/>
                    <a:moveTo>
                      <a:pt x="67" y="1499"/>
                    </a:moveTo>
                    <a:cubicBezTo>
                      <a:pt x="71" y="1517"/>
                      <a:pt x="62" y="1538"/>
                      <a:pt x="49" y="1546"/>
                    </a:cubicBezTo>
                    <a:cubicBezTo>
                      <a:pt x="19" y="1563"/>
                      <a:pt x="1" y="1530"/>
                      <a:pt x="31" y="1522"/>
                    </a:cubicBezTo>
                    <a:cubicBezTo>
                      <a:pt x="48" y="1517"/>
                      <a:pt x="58" y="1514"/>
                      <a:pt x="67" y="1499"/>
                    </a:cubicBezTo>
                    <a:close/>
                    <a:moveTo>
                      <a:pt x="28" y="1349"/>
                    </a:moveTo>
                    <a:cubicBezTo>
                      <a:pt x="0" y="1370"/>
                      <a:pt x="2" y="1401"/>
                      <a:pt x="11" y="1427"/>
                    </a:cubicBezTo>
                    <a:cubicBezTo>
                      <a:pt x="16" y="1441"/>
                      <a:pt x="30" y="1458"/>
                      <a:pt x="25" y="1473"/>
                    </a:cubicBezTo>
                    <a:cubicBezTo>
                      <a:pt x="48" y="1467"/>
                      <a:pt x="26" y="1425"/>
                      <a:pt x="21" y="1410"/>
                    </a:cubicBezTo>
                    <a:cubicBezTo>
                      <a:pt x="13" y="1387"/>
                      <a:pt x="15" y="1365"/>
                      <a:pt x="28" y="1349"/>
                    </a:cubicBezTo>
                    <a:close/>
                    <a:moveTo>
                      <a:pt x="669" y="1450"/>
                    </a:moveTo>
                    <a:cubicBezTo>
                      <a:pt x="677" y="1474"/>
                      <a:pt x="712" y="1480"/>
                      <a:pt x="724" y="1488"/>
                    </a:cubicBezTo>
                    <a:cubicBezTo>
                      <a:pt x="743" y="1501"/>
                      <a:pt x="734" y="1519"/>
                      <a:pt x="713" y="1510"/>
                    </a:cubicBezTo>
                    <a:cubicBezTo>
                      <a:pt x="693" y="1502"/>
                      <a:pt x="671" y="1474"/>
                      <a:pt x="669" y="1450"/>
                    </a:cubicBezTo>
                    <a:close/>
                    <a:moveTo>
                      <a:pt x="810" y="1505"/>
                    </a:moveTo>
                    <a:cubicBezTo>
                      <a:pt x="812" y="1473"/>
                      <a:pt x="840" y="1461"/>
                      <a:pt x="849" y="1448"/>
                    </a:cubicBezTo>
                    <a:cubicBezTo>
                      <a:pt x="859" y="1434"/>
                      <a:pt x="847" y="1423"/>
                      <a:pt x="833" y="1435"/>
                    </a:cubicBezTo>
                    <a:cubicBezTo>
                      <a:pt x="815" y="1451"/>
                      <a:pt x="806" y="1480"/>
                      <a:pt x="810" y="1505"/>
                    </a:cubicBezTo>
                    <a:close/>
                    <a:moveTo>
                      <a:pt x="340" y="1494"/>
                    </a:moveTo>
                    <a:cubicBezTo>
                      <a:pt x="353" y="1508"/>
                      <a:pt x="366" y="1505"/>
                      <a:pt x="383" y="1493"/>
                    </a:cubicBezTo>
                    <a:cubicBezTo>
                      <a:pt x="395" y="1483"/>
                      <a:pt x="410" y="1482"/>
                      <a:pt x="417" y="1491"/>
                    </a:cubicBezTo>
                    <a:cubicBezTo>
                      <a:pt x="418" y="1481"/>
                      <a:pt x="409" y="1471"/>
                      <a:pt x="397" y="1471"/>
                    </a:cubicBezTo>
                    <a:cubicBezTo>
                      <a:pt x="382" y="1472"/>
                      <a:pt x="374" y="1487"/>
                      <a:pt x="360" y="1494"/>
                    </a:cubicBezTo>
                    <a:cubicBezTo>
                      <a:pt x="356" y="1497"/>
                      <a:pt x="348" y="1498"/>
                      <a:pt x="340" y="1494"/>
                    </a:cubicBezTo>
                    <a:close/>
                    <a:moveTo>
                      <a:pt x="682" y="1613"/>
                    </a:moveTo>
                    <a:cubicBezTo>
                      <a:pt x="684" y="1615"/>
                      <a:pt x="683" y="1618"/>
                      <a:pt x="681" y="1619"/>
                    </a:cubicBezTo>
                    <a:cubicBezTo>
                      <a:pt x="680" y="1620"/>
                      <a:pt x="677" y="1619"/>
                      <a:pt x="676" y="1618"/>
                    </a:cubicBezTo>
                    <a:cubicBezTo>
                      <a:pt x="675" y="1616"/>
                      <a:pt x="675" y="1614"/>
                      <a:pt x="677" y="1612"/>
                    </a:cubicBezTo>
                    <a:cubicBezTo>
                      <a:pt x="679" y="1611"/>
                      <a:pt x="681" y="1612"/>
                      <a:pt x="682" y="1613"/>
                    </a:cubicBezTo>
                    <a:close/>
                    <a:moveTo>
                      <a:pt x="663" y="1604"/>
                    </a:moveTo>
                    <a:cubicBezTo>
                      <a:pt x="666" y="1607"/>
                      <a:pt x="665" y="1612"/>
                      <a:pt x="661" y="1614"/>
                    </a:cubicBezTo>
                    <a:cubicBezTo>
                      <a:pt x="658" y="1617"/>
                      <a:pt x="653" y="1616"/>
                      <a:pt x="651" y="1612"/>
                    </a:cubicBezTo>
                    <a:cubicBezTo>
                      <a:pt x="648" y="1609"/>
                      <a:pt x="649" y="1604"/>
                      <a:pt x="653" y="1602"/>
                    </a:cubicBezTo>
                    <a:cubicBezTo>
                      <a:pt x="656" y="1599"/>
                      <a:pt x="661" y="1600"/>
                      <a:pt x="663" y="1604"/>
                    </a:cubicBezTo>
                    <a:close/>
                    <a:moveTo>
                      <a:pt x="675" y="1607"/>
                    </a:moveTo>
                    <a:cubicBezTo>
                      <a:pt x="677" y="1609"/>
                      <a:pt x="676" y="1612"/>
                      <a:pt x="674" y="1614"/>
                    </a:cubicBezTo>
                    <a:cubicBezTo>
                      <a:pt x="672" y="1615"/>
                      <a:pt x="668" y="1615"/>
                      <a:pt x="667" y="1612"/>
                    </a:cubicBezTo>
                    <a:cubicBezTo>
                      <a:pt x="665" y="1610"/>
                      <a:pt x="666" y="1607"/>
                      <a:pt x="668" y="1606"/>
                    </a:cubicBezTo>
                    <a:cubicBezTo>
                      <a:pt x="671" y="1604"/>
                      <a:pt x="674" y="1605"/>
                      <a:pt x="675" y="1607"/>
                    </a:cubicBezTo>
                    <a:close/>
                    <a:moveTo>
                      <a:pt x="476" y="1361"/>
                    </a:moveTo>
                    <a:cubicBezTo>
                      <a:pt x="476" y="1365"/>
                      <a:pt x="476" y="1368"/>
                      <a:pt x="478" y="1370"/>
                    </a:cubicBezTo>
                    <a:cubicBezTo>
                      <a:pt x="480" y="1373"/>
                      <a:pt x="485" y="1375"/>
                      <a:pt x="489" y="1374"/>
                    </a:cubicBezTo>
                    <a:cubicBezTo>
                      <a:pt x="495" y="1372"/>
                      <a:pt x="497" y="1367"/>
                      <a:pt x="497" y="1363"/>
                    </a:cubicBezTo>
                    <a:cubicBezTo>
                      <a:pt x="496" y="1355"/>
                      <a:pt x="490" y="1355"/>
                      <a:pt x="486" y="1352"/>
                    </a:cubicBezTo>
                    <a:cubicBezTo>
                      <a:pt x="482" y="1348"/>
                      <a:pt x="482" y="1341"/>
                      <a:pt x="486" y="1335"/>
                    </a:cubicBezTo>
                    <a:cubicBezTo>
                      <a:pt x="490" y="1328"/>
                      <a:pt x="498" y="1324"/>
                      <a:pt x="506" y="1326"/>
                    </a:cubicBezTo>
                    <a:cubicBezTo>
                      <a:pt x="511" y="1327"/>
                      <a:pt x="515" y="1331"/>
                      <a:pt x="514" y="1336"/>
                    </a:cubicBezTo>
                    <a:cubicBezTo>
                      <a:pt x="510" y="1332"/>
                      <a:pt x="503" y="1332"/>
                      <a:pt x="502" y="1339"/>
                    </a:cubicBezTo>
                    <a:cubicBezTo>
                      <a:pt x="501" y="1343"/>
                      <a:pt x="504" y="1350"/>
                      <a:pt x="506" y="1358"/>
                    </a:cubicBezTo>
                    <a:cubicBezTo>
                      <a:pt x="508" y="1366"/>
                      <a:pt x="509" y="1373"/>
                      <a:pt x="507" y="1380"/>
                    </a:cubicBezTo>
                    <a:cubicBezTo>
                      <a:pt x="502" y="1393"/>
                      <a:pt x="486" y="1398"/>
                      <a:pt x="474" y="1391"/>
                    </a:cubicBezTo>
                    <a:cubicBezTo>
                      <a:pt x="468" y="1387"/>
                      <a:pt x="465" y="1381"/>
                      <a:pt x="463" y="1374"/>
                    </a:cubicBezTo>
                    <a:cubicBezTo>
                      <a:pt x="461" y="1367"/>
                      <a:pt x="461" y="1348"/>
                      <a:pt x="454" y="1341"/>
                    </a:cubicBezTo>
                    <a:cubicBezTo>
                      <a:pt x="449" y="1337"/>
                      <a:pt x="443" y="1339"/>
                      <a:pt x="441" y="1343"/>
                    </a:cubicBezTo>
                    <a:cubicBezTo>
                      <a:pt x="438" y="1339"/>
                      <a:pt x="441" y="1331"/>
                      <a:pt x="446" y="1328"/>
                    </a:cubicBezTo>
                    <a:cubicBezTo>
                      <a:pt x="457" y="1323"/>
                      <a:pt x="472" y="1329"/>
                      <a:pt x="477" y="1343"/>
                    </a:cubicBezTo>
                    <a:cubicBezTo>
                      <a:pt x="479" y="1348"/>
                      <a:pt x="478" y="1354"/>
                      <a:pt x="476" y="1361"/>
                    </a:cubicBezTo>
                    <a:close/>
                    <a:moveTo>
                      <a:pt x="197" y="1792"/>
                    </a:moveTo>
                    <a:cubicBezTo>
                      <a:pt x="194" y="1793"/>
                      <a:pt x="191" y="1792"/>
                      <a:pt x="190" y="1790"/>
                    </a:cubicBezTo>
                    <a:cubicBezTo>
                      <a:pt x="189" y="1787"/>
                      <a:pt x="190" y="1784"/>
                      <a:pt x="192" y="1782"/>
                    </a:cubicBezTo>
                    <a:cubicBezTo>
                      <a:pt x="195" y="1781"/>
                      <a:pt x="198" y="1782"/>
                      <a:pt x="200" y="1785"/>
                    </a:cubicBezTo>
                    <a:cubicBezTo>
                      <a:pt x="201" y="1787"/>
                      <a:pt x="200" y="1791"/>
                      <a:pt x="197" y="1792"/>
                    </a:cubicBezTo>
                    <a:close/>
                    <a:moveTo>
                      <a:pt x="189" y="1799"/>
                    </a:moveTo>
                    <a:cubicBezTo>
                      <a:pt x="187" y="1800"/>
                      <a:pt x="184" y="1799"/>
                      <a:pt x="183" y="1797"/>
                    </a:cubicBezTo>
                    <a:cubicBezTo>
                      <a:pt x="182" y="1795"/>
                      <a:pt x="183" y="1792"/>
                      <a:pt x="185" y="1791"/>
                    </a:cubicBezTo>
                    <a:cubicBezTo>
                      <a:pt x="187" y="1790"/>
                      <a:pt x="190" y="1791"/>
                      <a:pt x="191" y="1793"/>
                    </a:cubicBezTo>
                    <a:cubicBezTo>
                      <a:pt x="192" y="1795"/>
                      <a:pt x="191" y="1798"/>
                      <a:pt x="189" y="1799"/>
                    </a:cubicBezTo>
                    <a:close/>
                    <a:moveTo>
                      <a:pt x="202" y="1780"/>
                    </a:moveTo>
                    <a:cubicBezTo>
                      <a:pt x="198" y="1782"/>
                      <a:pt x="193" y="1780"/>
                      <a:pt x="191" y="1776"/>
                    </a:cubicBezTo>
                    <a:cubicBezTo>
                      <a:pt x="189" y="1772"/>
                      <a:pt x="191" y="1767"/>
                      <a:pt x="195" y="1765"/>
                    </a:cubicBezTo>
                    <a:cubicBezTo>
                      <a:pt x="199" y="1763"/>
                      <a:pt x="204" y="1764"/>
                      <a:pt x="206" y="1768"/>
                    </a:cubicBezTo>
                    <a:cubicBezTo>
                      <a:pt x="208" y="1773"/>
                      <a:pt x="206" y="1778"/>
                      <a:pt x="202" y="1780"/>
                    </a:cubicBezTo>
                    <a:close/>
                    <a:moveTo>
                      <a:pt x="469" y="1473"/>
                    </a:moveTo>
                    <a:cubicBezTo>
                      <a:pt x="467" y="1480"/>
                      <a:pt x="462" y="1486"/>
                      <a:pt x="456" y="1488"/>
                    </a:cubicBezTo>
                    <a:cubicBezTo>
                      <a:pt x="450" y="1491"/>
                      <a:pt x="442" y="1491"/>
                      <a:pt x="437" y="1487"/>
                    </a:cubicBezTo>
                    <a:cubicBezTo>
                      <a:pt x="431" y="1481"/>
                      <a:pt x="430" y="1472"/>
                      <a:pt x="432" y="1465"/>
                    </a:cubicBezTo>
                    <a:cubicBezTo>
                      <a:pt x="435" y="1454"/>
                      <a:pt x="445" y="1446"/>
                      <a:pt x="456" y="1444"/>
                    </a:cubicBezTo>
                    <a:cubicBezTo>
                      <a:pt x="464" y="1442"/>
                      <a:pt x="474" y="1443"/>
                      <a:pt x="483" y="1446"/>
                    </a:cubicBezTo>
                    <a:cubicBezTo>
                      <a:pt x="481" y="1445"/>
                      <a:pt x="480" y="1444"/>
                      <a:pt x="479" y="1443"/>
                    </a:cubicBezTo>
                    <a:cubicBezTo>
                      <a:pt x="459" y="1431"/>
                      <a:pt x="442" y="1416"/>
                      <a:pt x="427" y="1398"/>
                    </a:cubicBezTo>
                    <a:cubicBezTo>
                      <a:pt x="410" y="1377"/>
                      <a:pt x="403" y="1359"/>
                      <a:pt x="376" y="1347"/>
                    </a:cubicBezTo>
                    <a:cubicBezTo>
                      <a:pt x="371" y="1345"/>
                      <a:pt x="366" y="1343"/>
                      <a:pt x="359" y="1342"/>
                    </a:cubicBezTo>
                    <a:cubicBezTo>
                      <a:pt x="351" y="1341"/>
                      <a:pt x="344" y="1341"/>
                      <a:pt x="335" y="1344"/>
                    </a:cubicBezTo>
                    <a:cubicBezTo>
                      <a:pt x="327" y="1346"/>
                      <a:pt x="321" y="1349"/>
                      <a:pt x="314" y="1354"/>
                    </a:cubicBezTo>
                    <a:cubicBezTo>
                      <a:pt x="290" y="1373"/>
                      <a:pt x="285" y="1400"/>
                      <a:pt x="296" y="1428"/>
                    </a:cubicBezTo>
                    <a:cubicBezTo>
                      <a:pt x="302" y="1440"/>
                      <a:pt x="310" y="1448"/>
                      <a:pt x="323" y="1451"/>
                    </a:cubicBezTo>
                    <a:cubicBezTo>
                      <a:pt x="334" y="1453"/>
                      <a:pt x="345" y="1451"/>
                      <a:pt x="353" y="1442"/>
                    </a:cubicBezTo>
                    <a:cubicBezTo>
                      <a:pt x="359" y="1436"/>
                      <a:pt x="361" y="1428"/>
                      <a:pt x="361" y="1419"/>
                    </a:cubicBezTo>
                    <a:cubicBezTo>
                      <a:pt x="361" y="1415"/>
                      <a:pt x="360" y="1412"/>
                      <a:pt x="359" y="1409"/>
                    </a:cubicBezTo>
                    <a:cubicBezTo>
                      <a:pt x="359" y="1410"/>
                      <a:pt x="359" y="1411"/>
                      <a:pt x="359" y="1412"/>
                    </a:cubicBezTo>
                    <a:cubicBezTo>
                      <a:pt x="360" y="1420"/>
                      <a:pt x="354" y="1426"/>
                      <a:pt x="346" y="1427"/>
                    </a:cubicBezTo>
                    <a:cubicBezTo>
                      <a:pt x="338" y="1427"/>
                      <a:pt x="331" y="1421"/>
                      <a:pt x="331" y="1414"/>
                    </a:cubicBezTo>
                    <a:cubicBezTo>
                      <a:pt x="331" y="1406"/>
                      <a:pt x="337" y="1399"/>
                      <a:pt x="344" y="1399"/>
                    </a:cubicBezTo>
                    <a:cubicBezTo>
                      <a:pt x="355" y="1398"/>
                      <a:pt x="362" y="1409"/>
                      <a:pt x="363" y="1419"/>
                    </a:cubicBezTo>
                    <a:cubicBezTo>
                      <a:pt x="364" y="1428"/>
                      <a:pt x="361" y="1437"/>
                      <a:pt x="355" y="1445"/>
                    </a:cubicBezTo>
                    <a:cubicBezTo>
                      <a:pt x="348" y="1453"/>
                      <a:pt x="338" y="1456"/>
                      <a:pt x="327" y="1455"/>
                    </a:cubicBezTo>
                    <a:cubicBezTo>
                      <a:pt x="337" y="1457"/>
                      <a:pt x="347" y="1457"/>
                      <a:pt x="355" y="1455"/>
                    </a:cubicBezTo>
                    <a:cubicBezTo>
                      <a:pt x="355" y="1456"/>
                      <a:pt x="356" y="1458"/>
                      <a:pt x="358" y="1459"/>
                    </a:cubicBezTo>
                    <a:cubicBezTo>
                      <a:pt x="343" y="1463"/>
                      <a:pt x="330" y="1460"/>
                      <a:pt x="320" y="1456"/>
                    </a:cubicBezTo>
                    <a:cubicBezTo>
                      <a:pt x="338" y="1466"/>
                      <a:pt x="356" y="1468"/>
                      <a:pt x="374" y="1462"/>
                    </a:cubicBezTo>
                    <a:cubicBezTo>
                      <a:pt x="384" y="1458"/>
                      <a:pt x="394" y="1452"/>
                      <a:pt x="402" y="1442"/>
                    </a:cubicBezTo>
                    <a:cubicBezTo>
                      <a:pt x="406" y="1437"/>
                      <a:pt x="410" y="1431"/>
                      <a:pt x="415" y="1425"/>
                    </a:cubicBezTo>
                    <a:cubicBezTo>
                      <a:pt x="419" y="1421"/>
                      <a:pt x="424" y="1417"/>
                      <a:pt x="431" y="1416"/>
                    </a:cubicBezTo>
                    <a:cubicBezTo>
                      <a:pt x="436" y="1416"/>
                      <a:pt x="441" y="1418"/>
                      <a:pt x="444" y="1423"/>
                    </a:cubicBezTo>
                    <a:cubicBezTo>
                      <a:pt x="447" y="1427"/>
                      <a:pt x="447" y="1432"/>
                      <a:pt x="445" y="1436"/>
                    </a:cubicBezTo>
                    <a:cubicBezTo>
                      <a:pt x="443" y="1438"/>
                      <a:pt x="441" y="1440"/>
                      <a:pt x="438" y="1440"/>
                    </a:cubicBezTo>
                    <a:cubicBezTo>
                      <a:pt x="434" y="1441"/>
                      <a:pt x="429" y="1439"/>
                      <a:pt x="429" y="1434"/>
                    </a:cubicBezTo>
                    <a:cubicBezTo>
                      <a:pt x="429" y="1431"/>
                      <a:pt x="430" y="1429"/>
                      <a:pt x="433" y="1428"/>
                    </a:cubicBezTo>
                    <a:cubicBezTo>
                      <a:pt x="436" y="1428"/>
                      <a:pt x="439" y="1430"/>
                      <a:pt x="440" y="1433"/>
                    </a:cubicBezTo>
                    <a:cubicBezTo>
                      <a:pt x="440" y="1436"/>
                      <a:pt x="439" y="1439"/>
                      <a:pt x="436" y="1439"/>
                    </a:cubicBezTo>
                    <a:cubicBezTo>
                      <a:pt x="435" y="1439"/>
                      <a:pt x="434" y="1439"/>
                      <a:pt x="434" y="1439"/>
                    </a:cubicBezTo>
                    <a:cubicBezTo>
                      <a:pt x="435" y="1440"/>
                      <a:pt x="436" y="1440"/>
                      <a:pt x="437" y="1439"/>
                    </a:cubicBezTo>
                    <a:cubicBezTo>
                      <a:pt x="440" y="1439"/>
                      <a:pt x="442" y="1437"/>
                      <a:pt x="443" y="1435"/>
                    </a:cubicBezTo>
                    <a:cubicBezTo>
                      <a:pt x="445" y="1431"/>
                      <a:pt x="445" y="1427"/>
                      <a:pt x="443" y="1424"/>
                    </a:cubicBezTo>
                    <a:cubicBezTo>
                      <a:pt x="440" y="1420"/>
                      <a:pt x="435" y="1418"/>
                      <a:pt x="431" y="1419"/>
                    </a:cubicBezTo>
                    <a:cubicBezTo>
                      <a:pt x="425" y="1420"/>
                      <a:pt x="421" y="1423"/>
                      <a:pt x="417" y="1427"/>
                    </a:cubicBezTo>
                    <a:cubicBezTo>
                      <a:pt x="413" y="1433"/>
                      <a:pt x="409" y="1438"/>
                      <a:pt x="405" y="1443"/>
                    </a:cubicBezTo>
                    <a:cubicBezTo>
                      <a:pt x="397" y="1453"/>
                      <a:pt x="386" y="1461"/>
                      <a:pt x="374" y="1464"/>
                    </a:cubicBezTo>
                    <a:cubicBezTo>
                      <a:pt x="363" y="1468"/>
                      <a:pt x="351" y="1469"/>
                      <a:pt x="340" y="1466"/>
                    </a:cubicBezTo>
                    <a:cubicBezTo>
                      <a:pt x="322" y="1463"/>
                      <a:pt x="306" y="1452"/>
                      <a:pt x="296" y="1437"/>
                    </a:cubicBezTo>
                    <a:cubicBezTo>
                      <a:pt x="296" y="1438"/>
                      <a:pt x="296" y="1439"/>
                      <a:pt x="296" y="1440"/>
                    </a:cubicBezTo>
                    <a:cubicBezTo>
                      <a:pt x="297" y="1445"/>
                      <a:pt x="297" y="1450"/>
                      <a:pt x="296" y="1455"/>
                    </a:cubicBezTo>
                    <a:cubicBezTo>
                      <a:pt x="296" y="1463"/>
                      <a:pt x="294" y="1469"/>
                      <a:pt x="291" y="1476"/>
                    </a:cubicBezTo>
                    <a:cubicBezTo>
                      <a:pt x="278" y="1500"/>
                      <a:pt x="248" y="1501"/>
                      <a:pt x="229" y="1487"/>
                    </a:cubicBezTo>
                    <a:cubicBezTo>
                      <a:pt x="222" y="1481"/>
                      <a:pt x="217" y="1473"/>
                      <a:pt x="214" y="1464"/>
                    </a:cubicBezTo>
                    <a:cubicBezTo>
                      <a:pt x="217" y="1465"/>
                      <a:pt x="217" y="1465"/>
                      <a:pt x="217" y="1465"/>
                    </a:cubicBezTo>
                    <a:cubicBezTo>
                      <a:pt x="220" y="1472"/>
                      <a:pt x="225" y="1479"/>
                      <a:pt x="232" y="1484"/>
                    </a:cubicBezTo>
                    <a:cubicBezTo>
                      <a:pt x="249" y="1496"/>
                      <a:pt x="276" y="1496"/>
                      <a:pt x="287" y="1475"/>
                    </a:cubicBezTo>
                    <a:cubicBezTo>
                      <a:pt x="290" y="1468"/>
                      <a:pt x="291" y="1462"/>
                      <a:pt x="292" y="1454"/>
                    </a:cubicBezTo>
                    <a:cubicBezTo>
                      <a:pt x="292" y="1450"/>
                      <a:pt x="292" y="1445"/>
                      <a:pt x="292" y="1440"/>
                    </a:cubicBezTo>
                    <a:cubicBezTo>
                      <a:pt x="290" y="1419"/>
                      <a:pt x="282" y="1405"/>
                      <a:pt x="288" y="1383"/>
                    </a:cubicBezTo>
                    <a:cubicBezTo>
                      <a:pt x="292" y="1371"/>
                      <a:pt x="299" y="1359"/>
                      <a:pt x="312" y="1350"/>
                    </a:cubicBezTo>
                    <a:cubicBezTo>
                      <a:pt x="319" y="1345"/>
                      <a:pt x="326" y="1342"/>
                      <a:pt x="334" y="1339"/>
                    </a:cubicBezTo>
                    <a:cubicBezTo>
                      <a:pt x="344" y="1337"/>
                      <a:pt x="351" y="1337"/>
                      <a:pt x="360" y="1339"/>
                    </a:cubicBezTo>
                    <a:cubicBezTo>
                      <a:pt x="374" y="1341"/>
                      <a:pt x="384" y="1346"/>
                      <a:pt x="394" y="1355"/>
                    </a:cubicBezTo>
                    <a:cubicBezTo>
                      <a:pt x="389" y="1349"/>
                      <a:pt x="385" y="1345"/>
                      <a:pt x="383" y="1344"/>
                    </a:cubicBezTo>
                    <a:cubicBezTo>
                      <a:pt x="362" y="1324"/>
                      <a:pt x="341" y="1306"/>
                      <a:pt x="317" y="1292"/>
                    </a:cubicBezTo>
                    <a:cubicBezTo>
                      <a:pt x="311" y="1288"/>
                      <a:pt x="305" y="1286"/>
                      <a:pt x="299" y="1287"/>
                    </a:cubicBezTo>
                    <a:cubicBezTo>
                      <a:pt x="295" y="1288"/>
                      <a:pt x="291" y="1290"/>
                      <a:pt x="289" y="1292"/>
                    </a:cubicBezTo>
                    <a:cubicBezTo>
                      <a:pt x="285" y="1296"/>
                      <a:pt x="283" y="1303"/>
                      <a:pt x="287" y="1308"/>
                    </a:cubicBezTo>
                    <a:cubicBezTo>
                      <a:pt x="289" y="1310"/>
                      <a:pt x="293" y="1311"/>
                      <a:pt x="296" y="1311"/>
                    </a:cubicBezTo>
                    <a:cubicBezTo>
                      <a:pt x="300" y="1310"/>
                      <a:pt x="302" y="1305"/>
                      <a:pt x="300" y="1302"/>
                    </a:cubicBezTo>
                    <a:cubicBezTo>
                      <a:pt x="299" y="1299"/>
                      <a:pt x="296" y="1298"/>
                      <a:pt x="293" y="1299"/>
                    </a:cubicBezTo>
                    <a:cubicBezTo>
                      <a:pt x="295" y="1296"/>
                      <a:pt x="300" y="1296"/>
                      <a:pt x="303" y="1299"/>
                    </a:cubicBezTo>
                    <a:cubicBezTo>
                      <a:pt x="310" y="1306"/>
                      <a:pt x="303" y="1319"/>
                      <a:pt x="292" y="1317"/>
                    </a:cubicBezTo>
                    <a:cubicBezTo>
                      <a:pt x="283" y="1316"/>
                      <a:pt x="278" y="1309"/>
                      <a:pt x="279" y="1300"/>
                    </a:cubicBezTo>
                    <a:cubicBezTo>
                      <a:pt x="280" y="1289"/>
                      <a:pt x="294" y="1281"/>
                      <a:pt x="306" y="1286"/>
                    </a:cubicBezTo>
                    <a:cubicBezTo>
                      <a:pt x="286" y="1275"/>
                      <a:pt x="266" y="1266"/>
                      <a:pt x="245" y="1261"/>
                    </a:cubicBezTo>
                    <a:cubicBezTo>
                      <a:pt x="252" y="1265"/>
                      <a:pt x="259" y="1271"/>
                      <a:pt x="264" y="1277"/>
                    </a:cubicBezTo>
                    <a:cubicBezTo>
                      <a:pt x="281" y="1298"/>
                      <a:pt x="277" y="1332"/>
                      <a:pt x="246" y="1339"/>
                    </a:cubicBezTo>
                    <a:cubicBezTo>
                      <a:pt x="237" y="1340"/>
                      <a:pt x="229" y="1339"/>
                      <a:pt x="220" y="1336"/>
                    </a:cubicBezTo>
                    <a:cubicBezTo>
                      <a:pt x="207" y="1331"/>
                      <a:pt x="196" y="1319"/>
                      <a:pt x="182" y="1318"/>
                    </a:cubicBezTo>
                    <a:cubicBezTo>
                      <a:pt x="176" y="1317"/>
                      <a:pt x="169" y="1320"/>
                      <a:pt x="165" y="1325"/>
                    </a:cubicBezTo>
                    <a:cubicBezTo>
                      <a:pt x="156" y="1336"/>
                      <a:pt x="162" y="1355"/>
                      <a:pt x="175" y="1359"/>
                    </a:cubicBezTo>
                    <a:cubicBezTo>
                      <a:pt x="180" y="1361"/>
                      <a:pt x="187" y="1358"/>
                      <a:pt x="190" y="1353"/>
                    </a:cubicBezTo>
                    <a:cubicBezTo>
                      <a:pt x="194" y="1346"/>
                      <a:pt x="191" y="1338"/>
                      <a:pt x="185" y="1337"/>
                    </a:cubicBezTo>
                    <a:cubicBezTo>
                      <a:pt x="188" y="1336"/>
                      <a:pt x="194" y="1338"/>
                      <a:pt x="196" y="1343"/>
                    </a:cubicBezTo>
                    <a:cubicBezTo>
                      <a:pt x="200" y="1351"/>
                      <a:pt x="193" y="1361"/>
                      <a:pt x="186" y="1364"/>
                    </a:cubicBezTo>
                    <a:cubicBezTo>
                      <a:pt x="176" y="1367"/>
                      <a:pt x="167" y="1363"/>
                      <a:pt x="161" y="1358"/>
                    </a:cubicBezTo>
                    <a:cubicBezTo>
                      <a:pt x="151" y="1347"/>
                      <a:pt x="151" y="1329"/>
                      <a:pt x="163" y="1320"/>
                    </a:cubicBezTo>
                    <a:cubicBezTo>
                      <a:pt x="170" y="1315"/>
                      <a:pt x="176" y="1313"/>
                      <a:pt x="182" y="1314"/>
                    </a:cubicBezTo>
                    <a:cubicBezTo>
                      <a:pt x="194" y="1315"/>
                      <a:pt x="204" y="1322"/>
                      <a:pt x="215" y="1322"/>
                    </a:cubicBezTo>
                    <a:cubicBezTo>
                      <a:pt x="233" y="1322"/>
                      <a:pt x="248" y="1311"/>
                      <a:pt x="248" y="1294"/>
                    </a:cubicBezTo>
                    <a:cubicBezTo>
                      <a:pt x="247" y="1275"/>
                      <a:pt x="223" y="1256"/>
                      <a:pt x="203" y="1254"/>
                    </a:cubicBezTo>
                    <a:cubicBezTo>
                      <a:pt x="191" y="1253"/>
                      <a:pt x="178" y="1258"/>
                      <a:pt x="172" y="1268"/>
                    </a:cubicBezTo>
                    <a:cubicBezTo>
                      <a:pt x="163" y="1281"/>
                      <a:pt x="170" y="1302"/>
                      <a:pt x="188" y="1301"/>
                    </a:cubicBezTo>
                    <a:cubicBezTo>
                      <a:pt x="194" y="1301"/>
                      <a:pt x="199" y="1298"/>
                      <a:pt x="202" y="1294"/>
                    </a:cubicBezTo>
                    <a:cubicBezTo>
                      <a:pt x="207" y="1287"/>
                      <a:pt x="202" y="1273"/>
                      <a:pt x="192" y="1274"/>
                    </a:cubicBezTo>
                    <a:cubicBezTo>
                      <a:pt x="185" y="1274"/>
                      <a:pt x="182" y="1280"/>
                      <a:pt x="185" y="1284"/>
                    </a:cubicBezTo>
                    <a:cubicBezTo>
                      <a:pt x="179" y="1282"/>
                      <a:pt x="180" y="1272"/>
                      <a:pt x="188" y="1270"/>
                    </a:cubicBezTo>
                    <a:cubicBezTo>
                      <a:pt x="203" y="1266"/>
                      <a:pt x="215" y="1285"/>
                      <a:pt x="204" y="1297"/>
                    </a:cubicBezTo>
                    <a:cubicBezTo>
                      <a:pt x="198" y="1304"/>
                      <a:pt x="185" y="1308"/>
                      <a:pt x="175" y="1301"/>
                    </a:cubicBezTo>
                    <a:cubicBezTo>
                      <a:pt x="161" y="1292"/>
                      <a:pt x="160" y="1269"/>
                      <a:pt x="176" y="1257"/>
                    </a:cubicBezTo>
                    <a:cubicBezTo>
                      <a:pt x="177" y="1256"/>
                      <a:pt x="179" y="1255"/>
                      <a:pt x="180" y="1254"/>
                    </a:cubicBezTo>
                    <a:cubicBezTo>
                      <a:pt x="174" y="1256"/>
                      <a:pt x="169" y="1258"/>
                      <a:pt x="162" y="1262"/>
                    </a:cubicBezTo>
                    <a:cubicBezTo>
                      <a:pt x="162" y="1262"/>
                      <a:pt x="162" y="1262"/>
                      <a:pt x="162" y="1262"/>
                    </a:cubicBezTo>
                    <a:cubicBezTo>
                      <a:pt x="152" y="1268"/>
                      <a:pt x="147" y="1272"/>
                      <a:pt x="141" y="1281"/>
                    </a:cubicBezTo>
                    <a:cubicBezTo>
                      <a:pt x="144" y="1271"/>
                      <a:pt x="151" y="1264"/>
                      <a:pt x="160" y="1259"/>
                    </a:cubicBezTo>
                    <a:cubicBezTo>
                      <a:pt x="160" y="1259"/>
                      <a:pt x="160" y="1259"/>
                      <a:pt x="160" y="1259"/>
                    </a:cubicBezTo>
                    <a:cubicBezTo>
                      <a:pt x="164" y="1257"/>
                      <a:pt x="169" y="1255"/>
                      <a:pt x="173" y="1254"/>
                    </a:cubicBezTo>
                    <a:cubicBezTo>
                      <a:pt x="158" y="1255"/>
                      <a:pt x="143" y="1257"/>
                      <a:pt x="128" y="1262"/>
                    </a:cubicBezTo>
                    <a:cubicBezTo>
                      <a:pt x="102" y="1271"/>
                      <a:pt x="84" y="1282"/>
                      <a:pt x="65" y="1302"/>
                    </a:cubicBezTo>
                    <a:cubicBezTo>
                      <a:pt x="48" y="1322"/>
                      <a:pt x="37" y="1345"/>
                      <a:pt x="33" y="1370"/>
                    </a:cubicBezTo>
                    <a:cubicBezTo>
                      <a:pt x="31" y="1382"/>
                      <a:pt x="31" y="1389"/>
                      <a:pt x="36" y="1401"/>
                    </a:cubicBezTo>
                    <a:cubicBezTo>
                      <a:pt x="45" y="1425"/>
                      <a:pt x="69" y="1443"/>
                      <a:pt x="89" y="1444"/>
                    </a:cubicBezTo>
                    <a:cubicBezTo>
                      <a:pt x="101" y="1444"/>
                      <a:pt x="113" y="1438"/>
                      <a:pt x="111" y="1425"/>
                    </a:cubicBezTo>
                    <a:cubicBezTo>
                      <a:pt x="110" y="1418"/>
                      <a:pt x="105" y="1414"/>
                      <a:pt x="96" y="1415"/>
                    </a:cubicBezTo>
                    <a:cubicBezTo>
                      <a:pt x="103" y="1406"/>
                      <a:pt x="121" y="1413"/>
                      <a:pt x="126" y="1427"/>
                    </a:cubicBezTo>
                    <a:cubicBezTo>
                      <a:pt x="130" y="1442"/>
                      <a:pt x="125" y="1454"/>
                      <a:pt x="116" y="1460"/>
                    </a:cubicBezTo>
                    <a:cubicBezTo>
                      <a:pt x="104" y="1470"/>
                      <a:pt x="83" y="1470"/>
                      <a:pt x="67" y="1459"/>
                    </a:cubicBezTo>
                    <a:cubicBezTo>
                      <a:pt x="51" y="1447"/>
                      <a:pt x="39" y="1429"/>
                      <a:pt x="33" y="1410"/>
                    </a:cubicBezTo>
                    <a:cubicBezTo>
                      <a:pt x="34" y="1414"/>
                      <a:pt x="35" y="1418"/>
                      <a:pt x="37" y="1423"/>
                    </a:cubicBezTo>
                    <a:cubicBezTo>
                      <a:pt x="46" y="1452"/>
                      <a:pt x="64" y="1477"/>
                      <a:pt x="90" y="1493"/>
                    </a:cubicBezTo>
                    <a:cubicBezTo>
                      <a:pt x="105" y="1500"/>
                      <a:pt x="118" y="1501"/>
                      <a:pt x="133" y="1493"/>
                    </a:cubicBezTo>
                    <a:cubicBezTo>
                      <a:pt x="142" y="1488"/>
                      <a:pt x="152" y="1476"/>
                      <a:pt x="152" y="1465"/>
                    </a:cubicBezTo>
                    <a:cubicBezTo>
                      <a:pt x="152" y="1456"/>
                      <a:pt x="144" y="1448"/>
                      <a:pt x="136" y="1453"/>
                    </a:cubicBezTo>
                    <a:cubicBezTo>
                      <a:pt x="135" y="1447"/>
                      <a:pt x="141" y="1441"/>
                      <a:pt x="148" y="1443"/>
                    </a:cubicBezTo>
                    <a:cubicBezTo>
                      <a:pt x="154" y="1444"/>
                      <a:pt x="160" y="1451"/>
                      <a:pt x="161" y="1459"/>
                    </a:cubicBezTo>
                    <a:cubicBezTo>
                      <a:pt x="162" y="1464"/>
                      <a:pt x="161" y="1470"/>
                      <a:pt x="159" y="1475"/>
                    </a:cubicBezTo>
                    <a:cubicBezTo>
                      <a:pt x="154" y="1484"/>
                      <a:pt x="146" y="1492"/>
                      <a:pt x="136" y="1497"/>
                    </a:cubicBezTo>
                    <a:cubicBezTo>
                      <a:pt x="129" y="1500"/>
                      <a:pt x="121" y="1502"/>
                      <a:pt x="114" y="1501"/>
                    </a:cubicBezTo>
                    <a:cubicBezTo>
                      <a:pt x="136" y="1505"/>
                      <a:pt x="158" y="1499"/>
                      <a:pt x="175" y="1481"/>
                    </a:cubicBezTo>
                    <a:cubicBezTo>
                      <a:pt x="183" y="1472"/>
                      <a:pt x="188" y="1462"/>
                      <a:pt x="190" y="1450"/>
                    </a:cubicBezTo>
                    <a:cubicBezTo>
                      <a:pt x="201" y="1398"/>
                      <a:pt x="157" y="1414"/>
                      <a:pt x="131" y="1409"/>
                    </a:cubicBezTo>
                    <a:cubicBezTo>
                      <a:pt x="99" y="1402"/>
                      <a:pt x="115" y="1361"/>
                      <a:pt x="148" y="1367"/>
                    </a:cubicBezTo>
                    <a:cubicBezTo>
                      <a:pt x="176" y="1372"/>
                      <a:pt x="189" y="1399"/>
                      <a:pt x="192" y="1425"/>
                    </a:cubicBezTo>
                    <a:cubicBezTo>
                      <a:pt x="193" y="1420"/>
                      <a:pt x="193" y="1415"/>
                      <a:pt x="195" y="1411"/>
                    </a:cubicBezTo>
                    <a:cubicBezTo>
                      <a:pt x="200" y="1401"/>
                      <a:pt x="211" y="1393"/>
                      <a:pt x="223" y="1397"/>
                    </a:cubicBezTo>
                    <a:cubicBezTo>
                      <a:pt x="228" y="1399"/>
                      <a:pt x="231" y="1404"/>
                      <a:pt x="231" y="1409"/>
                    </a:cubicBezTo>
                    <a:cubicBezTo>
                      <a:pt x="231" y="1413"/>
                      <a:pt x="230" y="1417"/>
                      <a:pt x="227" y="1419"/>
                    </a:cubicBezTo>
                    <a:cubicBezTo>
                      <a:pt x="223" y="1422"/>
                      <a:pt x="219" y="1423"/>
                      <a:pt x="215" y="1422"/>
                    </a:cubicBezTo>
                    <a:cubicBezTo>
                      <a:pt x="210" y="1421"/>
                      <a:pt x="206" y="1415"/>
                      <a:pt x="207" y="1410"/>
                    </a:cubicBezTo>
                    <a:cubicBezTo>
                      <a:pt x="208" y="1407"/>
                      <a:pt x="210" y="1404"/>
                      <a:pt x="214" y="1404"/>
                    </a:cubicBezTo>
                    <a:cubicBezTo>
                      <a:pt x="216" y="1404"/>
                      <a:pt x="218" y="1405"/>
                      <a:pt x="218" y="1408"/>
                    </a:cubicBezTo>
                    <a:cubicBezTo>
                      <a:pt x="217" y="1407"/>
                      <a:pt x="215" y="1406"/>
                      <a:pt x="214" y="1407"/>
                    </a:cubicBezTo>
                    <a:cubicBezTo>
                      <a:pt x="211" y="1408"/>
                      <a:pt x="210" y="1411"/>
                      <a:pt x="212" y="1413"/>
                    </a:cubicBezTo>
                    <a:cubicBezTo>
                      <a:pt x="213" y="1415"/>
                      <a:pt x="215" y="1416"/>
                      <a:pt x="218" y="1415"/>
                    </a:cubicBezTo>
                    <a:cubicBezTo>
                      <a:pt x="221" y="1415"/>
                      <a:pt x="223" y="1413"/>
                      <a:pt x="223" y="1410"/>
                    </a:cubicBezTo>
                    <a:cubicBezTo>
                      <a:pt x="224" y="1406"/>
                      <a:pt x="222" y="1403"/>
                      <a:pt x="218" y="1402"/>
                    </a:cubicBezTo>
                    <a:cubicBezTo>
                      <a:pt x="209" y="1398"/>
                      <a:pt x="199" y="1407"/>
                      <a:pt x="196" y="1415"/>
                    </a:cubicBezTo>
                    <a:cubicBezTo>
                      <a:pt x="195" y="1417"/>
                      <a:pt x="194" y="1420"/>
                      <a:pt x="194" y="1422"/>
                    </a:cubicBezTo>
                    <a:cubicBezTo>
                      <a:pt x="192" y="1430"/>
                      <a:pt x="193" y="1439"/>
                      <a:pt x="192" y="1447"/>
                    </a:cubicBezTo>
                    <a:cubicBezTo>
                      <a:pt x="191" y="1456"/>
                      <a:pt x="188" y="1463"/>
                      <a:pt x="184" y="1471"/>
                    </a:cubicBezTo>
                    <a:cubicBezTo>
                      <a:pt x="187" y="1468"/>
                      <a:pt x="189" y="1466"/>
                      <a:pt x="192" y="1465"/>
                    </a:cubicBezTo>
                    <a:cubicBezTo>
                      <a:pt x="208" y="1455"/>
                      <a:pt x="229" y="1461"/>
                      <a:pt x="241" y="1475"/>
                    </a:cubicBezTo>
                    <a:cubicBezTo>
                      <a:pt x="244" y="1480"/>
                      <a:pt x="247" y="1484"/>
                      <a:pt x="248" y="1489"/>
                    </a:cubicBezTo>
                    <a:cubicBezTo>
                      <a:pt x="245" y="1489"/>
                      <a:pt x="245" y="1489"/>
                      <a:pt x="245" y="1489"/>
                    </a:cubicBezTo>
                    <a:cubicBezTo>
                      <a:pt x="243" y="1485"/>
                      <a:pt x="241" y="1481"/>
                      <a:pt x="239" y="1477"/>
                    </a:cubicBezTo>
                    <a:cubicBezTo>
                      <a:pt x="227" y="1464"/>
                      <a:pt x="208" y="1458"/>
                      <a:pt x="193" y="1467"/>
                    </a:cubicBezTo>
                    <a:cubicBezTo>
                      <a:pt x="183" y="1472"/>
                      <a:pt x="181" y="1477"/>
                      <a:pt x="174" y="1484"/>
                    </a:cubicBezTo>
                    <a:cubicBezTo>
                      <a:pt x="151" y="1508"/>
                      <a:pt x="118" y="1510"/>
                      <a:pt x="89" y="1495"/>
                    </a:cubicBezTo>
                    <a:cubicBezTo>
                      <a:pt x="81" y="1490"/>
                      <a:pt x="74" y="1485"/>
                      <a:pt x="67" y="1479"/>
                    </a:cubicBezTo>
                    <a:cubicBezTo>
                      <a:pt x="79" y="1494"/>
                      <a:pt x="92" y="1507"/>
                      <a:pt x="106" y="1514"/>
                    </a:cubicBezTo>
                    <a:cubicBezTo>
                      <a:pt x="136" y="1528"/>
                      <a:pt x="173" y="1550"/>
                      <a:pt x="195" y="1556"/>
                    </a:cubicBezTo>
                    <a:cubicBezTo>
                      <a:pt x="205" y="1559"/>
                      <a:pt x="217" y="1558"/>
                      <a:pt x="225" y="1552"/>
                    </a:cubicBezTo>
                    <a:cubicBezTo>
                      <a:pt x="221" y="1557"/>
                      <a:pt x="215" y="1559"/>
                      <a:pt x="209" y="1559"/>
                    </a:cubicBezTo>
                    <a:cubicBezTo>
                      <a:pt x="209" y="1559"/>
                      <a:pt x="209" y="1559"/>
                      <a:pt x="209" y="1559"/>
                    </a:cubicBezTo>
                    <a:cubicBezTo>
                      <a:pt x="206" y="1560"/>
                      <a:pt x="202" y="1560"/>
                      <a:pt x="199" y="1559"/>
                    </a:cubicBezTo>
                    <a:cubicBezTo>
                      <a:pt x="210" y="1564"/>
                      <a:pt x="221" y="1566"/>
                      <a:pt x="232" y="1564"/>
                    </a:cubicBezTo>
                    <a:cubicBezTo>
                      <a:pt x="244" y="1561"/>
                      <a:pt x="253" y="1555"/>
                      <a:pt x="259" y="1545"/>
                    </a:cubicBezTo>
                    <a:cubicBezTo>
                      <a:pt x="259" y="1545"/>
                      <a:pt x="260" y="1546"/>
                      <a:pt x="261" y="1546"/>
                    </a:cubicBezTo>
                    <a:cubicBezTo>
                      <a:pt x="257" y="1553"/>
                      <a:pt x="250" y="1560"/>
                      <a:pt x="241" y="1564"/>
                    </a:cubicBezTo>
                    <a:cubicBezTo>
                      <a:pt x="233" y="1567"/>
                      <a:pt x="223" y="1568"/>
                      <a:pt x="217" y="1566"/>
                    </a:cubicBezTo>
                    <a:cubicBezTo>
                      <a:pt x="221" y="1568"/>
                      <a:pt x="225" y="1574"/>
                      <a:pt x="224" y="1578"/>
                    </a:cubicBezTo>
                    <a:cubicBezTo>
                      <a:pt x="224" y="1582"/>
                      <a:pt x="223" y="1585"/>
                      <a:pt x="220" y="1587"/>
                    </a:cubicBezTo>
                    <a:cubicBezTo>
                      <a:pt x="216" y="1589"/>
                      <a:pt x="210" y="1589"/>
                      <a:pt x="207" y="1584"/>
                    </a:cubicBezTo>
                    <a:cubicBezTo>
                      <a:pt x="205" y="1582"/>
                      <a:pt x="205" y="1578"/>
                      <a:pt x="207" y="1576"/>
                    </a:cubicBezTo>
                    <a:cubicBezTo>
                      <a:pt x="212" y="1572"/>
                      <a:pt x="218" y="1575"/>
                      <a:pt x="217" y="1579"/>
                    </a:cubicBezTo>
                    <a:cubicBezTo>
                      <a:pt x="216" y="1577"/>
                      <a:pt x="214" y="1576"/>
                      <a:pt x="212" y="1576"/>
                    </a:cubicBezTo>
                    <a:cubicBezTo>
                      <a:pt x="210" y="1576"/>
                      <a:pt x="208" y="1579"/>
                      <a:pt x="209" y="1582"/>
                    </a:cubicBezTo>
                    <a:cubicBezTo>
                      <a:pt x="209" y="1584"/>
                      <a:pt x="211" y="1585"/>
                      <a:pt x="213" y="1586"/>
                    </a:cubicBezTo>
                    <a:cubicBezTo>
                      <a:pt x="219" y="1587"/>
                      <a:pt x="225" y="1581"/>
                      <a:pt x="222" y="1574"/>
                    </a:cubicBezTo>
                    <a:cubicBezTo>
                      <a:pt x="220" y="1567"/>
                      <a:pt x="210" y="1565"/>
                      <a:pt x="204" y="1563"/>
                    </a:cubicBezTo>
                    <a:cubicBezTo>
                      <a:pt x="196" y="1560"/>
                      <a:pt x="187" y="1557"/>
                      <a:pt x="183" y="1556"/>
                    </a:cubicBezTo>
                    <a:cubicBezTo>
                      <a:pt x="177" y="1553"/>
                      <a:pt x="163" y="1547"/>
                      <a:pt x="146" y="1538"/>
                    </a:cubicBezTo>
                    <a:cubicBezTo>
                      <a:pt x="149" y="1540"/>
                      <a:pt x="151" y="1543"/>
                      <a:pt x="154" y="1546"/>
                    </a:cubicBezTo>
                    <a:cubicBezTo>
                      <a:pt x="155" y="1547"/>
                      <a:pt x="163" y="1558"/>
                      <a:pt x="160" y="1559"/>
                    </a:cubicBezTo>
                    <a:cubicBezTo>
                      <a:pt x="159" y="1559"/>
                      <a:pt x="155" y="1553"/>
                      <a:pt x="154" y="1552"/>
                    </a:cubicBezTo>
                    <a:cubicBezTo>
                      <a:pt x="150" y="1548"/>
                      <a:pt x="146" y="1544"/>
                      <a:pt x="142" y="1540"/>
                    </a:cubicBezTo>
                    <a:cubicBezTo>
                      <a:pt x="140" y="1539"/>
                      <a:pt x="138" y="1537"/>
                      <a:pt x="136" y="1536"/>
                    </a:cubicBezTo>
                    <a:cubicBezTo>
                      <a:pt x="129" y="1530"/>
                      <a:pt x="123" y="1527"/>
                      <a:pt x="114" y="1523"/>
                    </a:cubicBezTo>
                    <a:cubicBezTo>
                      <a:pt x="114" y="1523"/>
                      <a:pt x="113" y="1523"/>
                      <a:pt x="111" y="1522"/>
                    </a:cubicBezTo>
                    <a:cubicBezTo>
                      <a:pt x="113" y="1524"/>
                      <a:pt x="116" y="1525"/>
                      <a:pt x="118" y="1527"/>
                    </a:cubicBezTo>
                    <a:cubicBezTo>
                      <a:pt x="124" y="1532"/>
                      <a:pt x="128" y="1537"/>
                      <a:pt x="132" y="1544"/>
                    </a:cubicBezTo>
                    <a:cubicBezTo>
                      <a:pt x="142" y="1564"/>
                      <a:pt x="132" y="1581"/>
                      <a:pt x="116" y="1590"/>
                    </a:cubicBezTo>
                    <a:cubicBezTo>
                      <a:pt x="102" y="1598"/>
                      <a:pt x="85" y="1601"/>
                      <a:pt x="71" y="1593"/>
                    </a:cubicBezTo>
                    <a:cubicBezTo>
                      <a:pt x="59" y="1586"/>
                      <a:pt x="54" y="1574"/>
                      <a:pt x="57" y="1560"/>
                    </a:cubicBezTo>
                    <a:cubicBezTo>
                      <a:pt x="58" y="1554"/>
                      <a:pt x="61" y="1550"/>
                      <a:pt x="66" y="1545"/>
                    </a:cubicBezTo>
                    <a:cubicBezTo>
                      <a:pt x="69" y="1542"/>
                      <a:pt x="73" y="1540"/>
                      <a:pt x="79" y="1540"/>
                    </a:cubicBezTo>
                    <a:cubicBezTo>
                      <a:pt x="85" y="1540"/>
                      <a:pt x="91" y="1542"/>
                      <a:pt x="94" y="1547"/>
                    </a:cubicBezTo>
                    <a:cubicBezTo>
                      <a:pt x="96" y="1551"/>
                      <a:pt x="97" y="1554"/>
                      <a:pt x="96" y="1558"/>
                    </a:cubicBezTo>
                    <a:cubicBezTo>
                      <a:pt x="95" y="1562"/>
                      <a:pt x="92" y="1565"/>
                      <a:pt x="88" y="1567"/>
                    </a:cubicBezTo>
                    <a:cubicBezTo>
                      <a:pt x="84" y="1569"/>
                      <a:pt x="79" y="1569"/>
                      <a:pt x="75" y="1565"/>
                    </a:cubicBezTo>
                    <a:cubicBezTo>
                      <a:pt x="72" y="1562"/>
                      <a:pt x="71" y="1556"/>
                      <a:pt x="73" y="1552"/>
                    </a:cubicBezTo>
                    <a:cubicBezTo>
                      <a:pt x="77" y="1547"/>
                      <a:pt x="83" y="1545"/>
                      <a:pt x="88" y="1549"/>
                    </a:cubicBezTo>
                    <a:cubicBezTo>
                      <a:pt x="93" y="1552"/>
                      <a:pt x="95" y="1558"/>
                      <a:pt x="91" y="1563"/>
                    </a:cubicBezTo>
                    <a:cubicBezTo>
                      <a:pt x="90" y="1565"/>
                      <a:pt x="89" y="1566"/>
                      <a:pt x="87" y="1567"/>
                    </a:cubicBezTo>
                    <a:cubicBezTo>
                      <a:pt x="87" y="1567"/>
                      <a:pt x="88" y="1567"/>
                      <a:pt x="88" y="1567"/>
                    </a:cubicBezTo>
                    <a:cubicBezTo>
                      <a:pt x="92" y="1565"/>
                      <a:pt x="95" y="1562"/>
                      <a:pt x="96" y="1558"/>
                    </a:cubicBezTo>
                    <a:cubicBezTo>
                      <a:pt x="96" y="1554"/>
                      <a:pt x="96" y="1551"/>
                      <a:pt x="93" y="1548"/>
                    </a:cubicBezTo>
                    <a:cubicBezTo>
                      <a:pt x="90" y="1543"/>
                      <a:pt x="85" y="1541"/>
                      <a:pt x="79" y="1541"/>
                    </a:cubicBezTo>
                    <a:cubicBezTo>
                      <a:pt x="74" y="1541"/>
                      <a:pt x="70" y="1543"/>
                      <a:pt x="66" y="1546"/>
                    </a:cubicBezTo>
                    <a:cubicBezTo>
                      <a:pt x="62" y="1550"/>
                      <a:pt x="60" y="1555"/>
                      <a:pt x="58" y="1561"/>
                    </a:cubicBezTo>
                    <a:cubicBezTo>
                      <a:pt x="56" y="1574"/>
                      <a:pt x="61" y="1584"/>
                      <a:pt x="72" y="1591"/>
                    </a:cubicBezTo>
                    <a:cubicBezTo>
                      <a:pt x="86" y="1598"/>
                      <a:pt x="103" y="1595"/>
                      <a:pt x="116" y="1587"/>
                    </a:cubicBezTo>
                    <a:cubicBezTo>
                      <a:pt x="129" y="1578"/>
                      <a:pt x="137" y="1563"/>
                      <a:pt x="129" y="1546"/>
                    </a:cubicBezTo>
                    <a:cubicBezTo>
                      <a:pt x="125" y="1540"/>
                      <a:pt x="121" y="1535"/>
                      <a:pt x="115" y="1531"/>
                    </a:cubicBezTo>
                    <a:cubicBezTo>
                      <a:pt x="94" y="1514"/>
                      <a:pt x="77" y="1498"/>
                      <a:pt x="61" y="1475"/>
                    </a:cubicBezTo>
                    <a:cubicBezTo>
                      <a:pt x="62" y="1476"/>
                      <a:pt x="62" y="1478"/>
                      <a:pt x="62" y="1479"/>
                    </a:cubicBezTo>
                    <a:cubicBezTo>
                      <a:pt x="64" y="1489"/>
                      <a:pt x="61" y="1500"/>
                      <a:pt x="50" y="1502"/>
                    </a:cubicBezTo>
                    <a:cubicBezTo>
                      <a:pt x="42" y="1503"/>
                      <a:pt x="35" y="1498"/>
                      <a:pt x="32" y="1491"/>
                    </a:cubicBezTo>
                    <a:cubicBezTo>
                      <a:pt x="30" y="1485"/>
                      <a:pt x="31" y="1479"/>
                      <a:pt x="36" y="1475"/>
                    </a:cubicBezTo>
                    <a:cubicBezTo>
                      <a:pt x="40" y="1472"/>
                      <a:pt x="46" y="1473"/>
                      <a:pt x="46" y="1478"/>
                    </a:cubicBezTo>
                    <a:cubicBezTo>
                      <a:pt x="46" y="1484"/>
                      <a:pt x="41" y="1484"/>
                      <a:pt x="41" y="1489"/>
                    </a:cubicBezTo>
                    <a:cubicBezTo>
                      <a:pt x="41" y="1493"/>
                      <a:pt x="43" y="1497"/>
                      <a:pt x="48" y="1497"/>
                    </a:cubicBezTo>
                    <a:cubicBezTo>
                      <a:pt x="55" y="1497"/>
                      <a:pt x="59" y="1489"/>
                      <a:pt x="58" y="1482"/>
                    </a:cubicBezTo>
                    <a:cubicBezTo>
                      <a:pt x="57" y="1468"/>
                      <a:pt x="52" y="1462"/>
                      <a:pt x="45" y="1450"/>
                    </a:cubicBezTo>
                    <a:cubicBezTo>
                      <a:pt x="40" y="1442"/>
                      <a:pt x="37" y="1434"/>
                      <a:pt x="33" y="1424"/>
                    </a:cubicBezTo>
                    <a:cubicBezTo>
                      <a:pt x="24" y="1395"/>
                      <a:pt x="27" y="1365"/>
                      <a:pt x="38" y="1337"/>
                    </a:cubicBezTo>
                    <a:cubicBezTo>
                      <a:pt x="35" y="1342"/>
                      <a:pt x="29" y="1345"/>
                      <a:pt x="25" y="1345"/>
                    </a:cubicBezTo>
                    <a:cubicBezTo>
                      <a:pt x="20" y="1344"/>
                      <a:pt x="15" y="1341"/>
                      <a:pt x="14" y="1334"/>
                    </a:cubicBezTo>
                    <a:cubicBezTo>
                      <a:pt x="15" y="1335"/>
                      <a:pt x="17" y="1335"/>
                      <a:pt x="18" y="1334"/>
                    </a:cubicBezTo>
                    <a:cubicBezTo>
                      <a:pt x="19" y="1346"/>
                      <a:pt x="34" y="1342"/>
                      <a:pt x="40" y="1332"/>
                    </a:cubicBezTo>
                    <a:cubicBezTo>
                      <a:pt x="40" y="1333"/>
                      <a:pt x="40" y="1333"/>
                      <a:pt x="40" y="1333"/>
                    </a:cubicBezTo>
                    <a:cubicBezTo>
                      <a:pt x="44" y="1323"/>
                      <a:pt x="50" y="1315"/>
                      <a:pt x="56" y="1306"/>
                    </a:cubicBezTo>
                    <a:cubicBezTo>
                      <a:pt x="43" y="1313"/>
                      <a:pt x="27" y="1312"/>
                      <a:pt x="17" y="1301"/>
                    </a:cubicBezTo>
                    <a:cubicBezTo>
                      <a:pt x="11" y="1295"/>
                      <a:pt x="8" y="1288"/>
                      <a:pt x="8" y="1280"/>
                    </a:cubicBezTo>
                    <a:cubicBezTo>
                      <a:pt x="8" y="1272"/>
                      <a:pt x="11" y="1266"/>
                      <a:pt x="16" y="1259"/>
                    </a:cubicBezTo>
                    <a:cubicBezTo>
                      <a:pt x="21" y="1254"/>
                      <a:pt x="27" y="1250"/>
                      <a:pt x="35" y="1249"/>
                    </a:cubicBezTo>
                    <a:cubicBezTo>
                      <a:pt x="42" y="1248"/>
                      <a:pt x="49" y="1249"/>
                      <a:pt x="55" y="1253"/>
                    </a:cubicBezTo>
                    <a:cubicBezTo>
                      <a:pt x="62" y="1257"/>
                      <a:pt x="65" y="1263"/>
                      <a:pt x="66" y="1271"/>
                    </a:cubicBezTo>
                    <a:cubicBezTo>
                      <a:pt x="66" y="1276"/>
                      <a:pt x="64" y="1280"/>
                      <a:pt x="61" y="1284"/>
                    </a:cubicBezTo>
                    <a:cubicBezTo>
                      <a:pt x="56" y="1289"/>
                      <a:pt x="49" y="1290"/>
                      <a:pt x="42" y="1288"/>
                    </a:cubicBezTo>
                    <a:cubicBezTo>
                      <a:pt x="36" y="1286"/>
                      <a:pt x="32" y="1280"/>
                      <a:pt x="32" y="1274"/>
                    </a:cubicBezTo>
                    <a:cubicBezTo>
                      <a:pt x="32" y="1266"/>
                      <a:pt x="38" y="1259"/>
                      <a:pt x="46" y="1258"/>
                    </a:cubicBezTo>
                    <a:cubicBezTo>
                      <a:pt x="54" y="1258"/>
                      <a:pt x="61" y="1264"/>
                      <a:pt x="62" y="1272"/>
                    </a:cubicBezTo>
                    <a:cubicBezTo>
                      <a:pt x="62" y="1276"/>
                      <a:pt x="61" y="1280"/>
                      <a:pt x="59" y="1282"/>
                    </a:cubicBezTo>
                    <a:cubicBezTo>
                      <a:pt x="59" y="1282"/>
                      <a:pt x="59" y="1282"/>
                      <a:pt x="59" y="1282"/>
                    </a:cubicBezTo>
                    <a:cubicBezTo>
                      <a:pt x="62" y="1279"/>
                      <a:pt x="63" y="1275"/>
                      <a:pt x="63" y="1271"/>
                    </a:cubicBezTo>
                    <a:cubicBezTo>
                      <a:pt x="62" y="1264"/>
                      <a:pt x="59" y="1259"/>
                      <a:pt x="53" y="1256"/>
                    </a:cubicBezTo>
                    <a:cubicBezTo>
                      <a:pt x="48" y="1252"/>
                      <a:pt x="42" y="1251"/>
                      <a:pt x="35" y="1252"/>
                    </a:cubicBezTo>
                    <a:cubicBezTo>
                      <a:pt x="29" y="1253"/>
                      <a:pt x="23" y="1257"/>
                      <a:pt x="18" y="1262"/>
                    </a:cubicBezTo>
                    <a:cubicBezTo>
                      <a:pt x="14" y="1267"/>
                      <a:pt x="11" y="1273"/>
                      <a:pt x="11" y="1280"/>
                    </a:cubicBezTo>
                    <a:cubicBezTo>
                      <a:pt x="11" y="1287"/>
                      <a:pt x="14" y="1294"/>
                      <a:pt x="19" y="1299"/>
                    </a:cubicBezTo>
                    <a:cubicBezTo>
                      <a:pt x="31" y="1313"/>
                      <a:pt x="52" y="1310"/>
                      <a:pt x="61" y="1299"/>
                    </a:cubicBezTo>
                    <a:cubicBezTo>
                      <a:pt x="81" y="1278"/>
                      <a:pt x="99" y="1267"/>
                      <a:pt x="126" y="1257"/>
                    </a:cubicBezTo>
                    <a:cubicBezTo>
                      <a:pt x="129" y="1256"/>
                      <a:pt x="132" y="1255"/>
                      <a:pt x="134" y="1255"/>
                    </a:cubicBezTo>
                    <a:cubicBezTo>
                      <a:pt x="132" y="1255"/>
                      <a:pt x="130" y="1255"/>
                      <a:pt x="128" y="1255"/>
                    </a:cubicBezTo>
                    <a:cubicBezTo>
                      <a:pt x="117" y="1254"/>
                      <a:pt x="109" y="1252"/>
                      <a:pt x="100" y="1247"/>
                    </a:cubicBezTo>
                    <a:cubicBezTo>
                      <a:pt x="110" y="1249"/>
                      <a:pt x="117" y="1251"/>
                      <a:pt x="128" y="1251"/>
                    </a:cubicBezTo>
                    <a:cubicBezTo>
                      <a:pt x="129" y="1251"/>
                      <a:pt x="129" y="1251"/>
                      <a:pt x="130" y="1251"/>
                    </a:cubicBezTo>
                    <a:cubicBezTo>
                      <a:pt x="122" y="1249"/>
                      <a:pt x="117" y="1237"/>
                      <a:pt x="116" y="1229"/>
                    </a:cubicBezTo>
                    <a:cubicBezTo>
                      <a:pt x="116" y="1224"/>
                      <a:pt x="116" y="1219"/>
                      <a:pt x="117" y="1215"/>
                    </a:cubicBezTo>
                    <a:cubicBezTo>
                      <a:pt x="119" y="1207"/>
                      <a:pt x="126" y="1197"/>
                      <a:pt x="135" y="1197"/>
                    </a:cubicBezTo>
                    <a:cubicBezTo>
                      <a:pt x="134" y="1188"/>
                      <a:pt x="139" y="1182"/>
                      <a:pt x="143" y="1176"/>
                    </a:cubicBezTo>
                    <a:cubicBezTo>
                      <a:pt x="150" y="1168"/>
                      <a:pt x="153" y="1158"/>
                      <a:pt x="147" y="1151"/>
                    </a:cubicBezTo>
                    <a:cubicBezTo>
                      <a:pt x="158" y="1153"/>
                      <a:pt x="160" y="1171"/>
                      <a:pt x="158" y="1180"/>
                    </a:cubicBezTo>
                    <a:cubicBezTo>
                      <a:pt x="154" y="1192"/>
                      <a:pt x="143" y="1200"/>
                      <a:pt x="132" y="1209"/>
                    </a:cubicBezTo>
                    <a:cubicBezTo>
                      <a:pt x="124" y="1215"/>
                      <a:pt x="120" y="1221"/>
                      <a:pt x="120" y="1230"/>
                    </a:cubicBezTo>
                    <a:cubicBezTo>
                      <a:pt x="120" y="1237"/>
                      <a:pt x="123" y="1248"/>
                      <a:pt x="130" y="1251"/>
                    </a:cubicBezTo>
                    <a:cubicBezTo>
                      <a:pt x="129" y="1250"/>
                      <a:pt x="128" y="1249"/>
                      <a:pt x="127" y="1248"/>
                    </a:cubicBezTo>
                    <a:cubicBezTo>
                      <a:pt x="123" y="1245"/>
                      <a:pt x="123" y="1239"/>
                      <a:pt x="127" y="1234"/>
                    </a:cubicBezTo>
                    <a:cubicBezTo>
                      <a:pt x="127" y="1235"/>
                      <a:pt x="129" y="1236"/>
                      <a:pt x="130" y="1236"/>
                    </a:cubicBezTo>
                    <a:cubicBezTo>
                      <a:pt x="125" y="1243"/>
                      <a:pt x="128" y="1249"/>
                      <a:pt x="136" y="1251"/>
                    </a:cubicBezTo>
                    <a:cubicBezTo>
                      <a:pt x="139" y="1252"/>
                      <a:pt x="142" y="1252"/>
                      <a:pt x="145" y="1252"/>
                    </a:cubicBezTo>
                    <a:cubicBezTo>
                      <a:pt x="177" y="1245"/>
                      <a:pt x="209" y="1246"/>
                      <a:pt x="240" y="1253"/>
                    </a:cubicBezTo>
                    <a:cubicBezTo>
                      <a:pt x="215" y="1245"/>
                      <a:pt x="187" y="1233"/>
                      <a:pt x="174" y="1210"/>
                    </a:cubicBezTo>
                    <a:cubicBezTo>
                      <a:pt x="169" y="1198"/>
                      <a:pt x="168" y="1187"/>
                      <a:pt x="172" y="1174"/>
                    </a:cubicBezTo>
                    <a:cubicBezTo>
                      <a:pt x="176" y="1164"/>
                      <a:pt x="183" y="1155"/>
                      <a:pt x="192" y="1150"/>
                    </a:cubicBezTo>
                    <a:cubicBezTo>
                      <a:pt x="213" y="1136"/>
                      <a:pt x="242" y="1143"/>
                      <a:pt x="255" y="1164"/>
                    </a:cubicBezTo>
                    <a:cubicBezTo>
                      <a:pt x="267" y="1183"/>
                      <a:pt x="265" y="1211"/>
                      <a:pt x="242" y="1220"/>
                    </a:cubicBezTo>
                    <a:cubicBezTo>
                      <a:pt x="233" y="1224"/>
                      <a:pt x="221" y="1223"/>
                      <a:pt x="215" y="1214"/>
                    </a:cubicBezTo>
                    <a:cubicBezTo>
                      <a:pt x="212" y="1212"/>
                      <a:pt x="211" y="1208"/>
                      <a:pt x="211" y="1205"/>
                    </a:cubicBezTo>
                    <a:cubicBezTo>
                      <a:pt x="211" y="1205"/>
                      <a:pt x="211" y="1205"/>
                      <a:pt x="211" y="1205"/>
                    </a:cubicBezTo>
                    <a:cubicBezTo>
                      <a:pt x="211" y="1197"/>
                      <a:pt x="217" y="1188"/>
                      <a:pt x="227" y="1188"/>
                    </a:cubicBezTo>
                    <a:cubicBezTo>
                      <a:pt x="236" y="1187"/>
                      <a:pt x="243" y="1194"/>
                      <a:pt x="244" y="1203"/>
                    </a:cubicBezTo>
                    <a:cubicBezTo>
                      <a:pt x="244" y="1212"/>
                      <a:pt x="237" y="1220"/>
                      <a:pt x="228" y="1221"/>
                    </a:cubicBezTo>
                    <a:cubicBezTo>
                      <a:pt x="224" y="1221"/>
                      <a:pt x="221" y="1220"/>
                      <a:pt x="218" y="1218"/>
                    </a:cubicBezTo>
                    <a:cubicBezTo>
                      <a:pt x="218" y="1218"/>
                      <a:pt x="218" y="1218"/>
                      <a:pt x="218" y="1218"/>
                    </a:cubicBezTo>
                    <a:cubicBezTo>
                      <a:pt x="225" y="1223"/>
                      <a:pt x="234" y="1223"/>
                      <a:pt x="242" y="1220"/>
                    </a:cubicBezTo>
                    <a:cubicBezTo>
                      <a:pt x="263" y="1209"/>
                      <a:pt x="263" y="1183"/>
                      <a:pt x="252" y="1165"/>
                    </a:cubicBezTo>
                    <a:cubicBezTo>
                      <a:pt x="240" y="1146"/>
                      <a:pt x="213" y="1139"/>
                      <a:pt x="193" y="1152"/>
                    </a:cubicBezTo>
                    <a:cubicBezTo>
                      <a:pt x="190" y="1154"/>
                      <a:pt x="187" y="1156"/>
                      <a:pt x="184" y="1159"/>
                    </a:cubicBezTo>
                    <a:cubicBezTo>
                      <a:pt x="186" y="1158"/>
                      <a:pt x="188" y="1157"/>
                      <a:pt x="191" y="1156"/>
                    </a:cubicBezTo>
                    <a:cubicBezTo>
                      <a:pt x="199" y="1153"/>
                      <a:pt x="209" y="1156"/>
                      <a:pt x="213" y="1162"/>
                    </a:cubicBezTo>
                    <a:cubicBezTo>
                      <a:pt x="218" y="1169"/>
                      <a:pt x="217" y="1178"/>
                      <a:pt x="209" y="1183"/>
                    </a:cubicBezTo>
                    <a:cubicBezTo>
                      <a:pt x="205" y="1186"/>
                      <a:pt x="199" y="1185"/>
                      <a:pt x="196" y="1182"/>
                    </a:cubicBezTo>
                    <a:cubicBezTo>
                      <a:pt x="189" y="1175"/>
                      <a:pt x="195" y="1166"/>
                      <a:pt x="201" y="1168"/>
                    </a:cubicBezTo>
                    <a:cubicBezTo>
                      <a:pt x="198" y="1169"/>
                      <a:pt x="196" y="1172"/>
                      <a:pt x="196" y="1174"/>
                    </a:cubicBezTo>
                    <a:cubicBezTo>
                      <a:pt x="196" y="1179"/>
                      <a:pt x="200" y="1182"/>
                      <a:pt x="205" y="1181"/>
                    </a:cubicBezTo>
                    <a:cubicBezTo>
                      <a:pt x="208" y="1180"/>
                      <a:pt x="211" y="1177"/>
                      <a:pt x="211" y="1173"/>
                    </a:cubicBezTo>
                    <a:cubicBezTo>
                      <a:pt x="213" y="1167"/>
                      <a:pt x="208" y="1161"/>
                      <a:pt x="202" y="1159"/>
                    </a:cubicBezTo>
                    <a:cubicBezTo>
                      <a:pt x="190" y="1155"/>
                      <a:pt x="179" y="1164"/>
                      <a:pt x="175" y="1175"/>
                    </a:cubicBezTo>
                    <a:cubicBezTo>
                      <a:pt x="171" y="1187"/>
                      <a:pt x="172" y="1197"/>
                      <a:pt x="177" y="1208"/>
                    </a:cubicBezTo>
                    <a:cubicBezTo>
                      <a:pt x="195" y="1241"/>
                      <a:pt x="250" y="1250"/>
                      <a:pt x="286" y="1267"/>
                    </a:cubicBezTo>
                    <a:cubicBezTo>
                      <a:pt x="281" y="1261"/>
                      <a:pt x="277" y="1254"/>
                      <a:pt x="274" y="1245"/>
                    </a:cubicBezTo>
                    <a:cubicBezTo>
                      <a:pt x="273" y="1241"/>
                      <a:pt x="272" y="1237"/>
                      <a:pt x="272" y="1234"/>
                    </a:cubicBezTo>
                    <a:cubicBezTo>
                      <a:pt x="273" y="1234"/>
                      <a:pt x="274" y="1234"/>
                      <a:pt x="275" y="1234"/>
                    </a:cubicBezTo>
                    <a:cubicBezTo>
                      <a:pt x="276" y="1243"/>
                      <a:pt x="280" y="1253"/>
                      <a:pt x="286" y="1260"/>
                    </a:cubicBezTo>
                    <a:cubicBezTo>
                      <a:pt x="289" y="1266"/>
                      <a:pt x="294" y="1270"/>
                      <a:pt x="298" y="1273"/>
                    </a:cubicBezTo>
                    <a:cubicBezTo>
                      <a:pt x="294" y="1268"/>
                      <a:pt x="291" y="1260"/>
                      <a:pt x="292" y="1255"/>
                    </a:cubicBezTo>
                    <a:cubicBezTo>
                      <a:pt x="292" y="1250"/>
                      <a:pt x="295" y="1245"/>
                      <a:pt x="299" y="1242"/>
                    </a:cubicBezTo>
                    <a:cubicBezTo>
                      <a:pt x="305" y="1237"/>
                      <a:pt x="315" y="1237"/>
                      <a:pt x="320" y="1245"/>
                    </a:cubicBezTo>
                    <a:cubicBezTo>
                      <a:pt x="323" y="1250"/>
                      <a:pt x="322" y="1256"/>
                      <a:pt x="319" y="1259"/>
                    </a:cubicBezTo>
                    <a:cubicBezTo>
                      <a:pt x="312" y="1266"/>
                      <a:pt x="303" y="1260"/>
                      <a:pt x="304" y="1254"/>
                    </a:cubicBezTo>
                    <a:cubicBezTo>
                      <a:pt x="306" y="1257"/>
                      <a:pt x="309" y="1259"/>
                      <a:pt x="311" y="1259"/>
                    </a:cubicBezTo>
                    <a:cubicBezTo>
                      <a:pt x="316" y="1259"/>
                      <a:pt x="318" y="1254"/>
                      <a:pt x="317" y="1250"/>
                    </a:cubicBezTo>
                    <a:cubicBezTo>
                      <a:pt x="316" y="1247"/>
                      <a:pt x="313" y="1244"/>
                      <a:pt x="310" y="1243"/>
                    </a:cubicBezTo>
                    <a:cubicBezTo>
                      <a:pt x="303" y="1242"/>
                      <a:pt x="298" y="1248"/>
                      <a:pt x="296" y="1254"/>
                    </a:cubicBezTo>
                    <a:cubicBezTo>
                      <a:pt x="295" y="1258"/>
                      <a:pt x="296" y="1264"/>
                      <a:pt x="298" y="1268"/>
                    </a:cubicBezTo>
                    <a:cubicBezTo>
                      <a:pt x="301" y="1275"/>
                      <a:pt x="307" y="1278"/>
                      <a:pt x="314" y="1282"/>
                    </a:cubicBezTo>
                    <a:cubicBezTo>
                      <a:pt x="335" y="1293"/>
                      <a:pt x="354" y="1308"/>
                      <a:pt x="373" y="1324"/>
                    </a:cubicBezTo>
                    <a:cubicBezTo>
                      <a:pt x="376" y="1327"/>
                      <a:pt x="392" y="1344"/>
                      <a:pt x="404" y="1358"/>
                    </a:cubicBezTo>
                    <a:cubicBezTo>
                      <a:pt x="396" y="1338"/>
                      <a:pt x="395" y="1316"/>
                      <a:pt x="399" y="1294"/>
                    </a:cubicBezTo>
                    <a:cubicBezTo>
                      <a:pt x="400" y="1287"/>
                      <a:pt x="402" y="1282"/>
                      <a:pt x="404" y="1277"/>
                    </a:cubicBezTo>
                    <a:cubicBezTo>
                      <a:pt x="407" y="1267"/>
                      <a:pt x="414" y="1252"/>
                      <a:pt x="403" y="1245"/>
                    </a:cubicBezTo>
                    <a:cubicBezTo>
                      <a:pt x="399" y="1242"/>
                      <a:pt x="393" y="1242"/>
                      <a:pt x="389" y="1246"/>
                    </a:cubicBezTo>
                    <a:cubicBezTo>
                      <a:pt x="387" y="1248"/>
                      <a:pt x="387" y="1252"/>
                      <a:pt x="388" y="1254"/>
                    </a:cubicBezTo>
                    <a:cubicBezTo>
                      <a:pt x="390" y="1257"/>
                      <a:pt x="394" y="1258"/>
                      <a:pt x="397" y="1256"/>
                    </a:cubicBezTo>
                    <a:cubicBezTo>
                      <a:pt x="399" y="1255"/>
                      <a:pt x="399" y="1252"/>
                      <a:pt x="398" y="1250"/>
                    </a:cubicBezTo>
                    <a:cubicBezTo>
                      <a:pt x="402" y="1252"/>
                      <a:pt x="400" y="1261"/>
                      <a:pt x="392" y="1261"/>
                    </a:cubicBezTo>
                    <a:cubicBezTo>
                      <a:pt x="388" y="1260"/>
                      <a:pt x="385" y="1257"/>
                      <a:pt x="384" y="1253"/>
                    </a:cubicBezTo>
                    <a:cubicBezTo>
                      <a:pt x="383" y="1245"/>
                      <a:pt x="389" y="1240"/>
                      <a:pt x="395" y="1240"/>
                    </a:cubicBezTo>
                    <a:cubicBezTo>
                      <a:pt x="401" y="1239"/>
                      <a:pt x="408" y="1244"/>
                      <a:pt x="411" y="1250"/>
                    </a:cubicBezTo>
                    <a:cubicBezTo>
                      <a:pt x="412" y="1253"/>
                      <a:pt x="412" y="1256"/>
                      <a:pt x="412" y="1259"/>
                    </a:cubicBezTo>
                    <a:cubicBezTo>
                      <a:pt x="417" y="1247"/>
                      <a:pt x="422" y="1239"/>
                      <a:pt x="428" y="1231"/>
                    </a:cubicBezTo>
                    <a:cubicBezTo>
                      <a:pt x="439" y="1217"/>
                      <a:pt x="462" y="1200"/>
                      <a:pt x="466" y="1186"/>
                    </a:cubicBezTo>
                    <a:cubicBezTo>
                      <a:pt x="467" y="1183"/>
                      <a:pt x="467" y="1180"/>
                      <a:pt x="467" y="1177"/>
                    </a:cubicBezTo>
                    <a:cubicBezTo>
                      <a:pt x="466" y="1171"/>
                      <a:pt x="464" y="1166"/>
                      <a:pt x="459" y="1161"/>
                    </a:cubicBezTo>
                    <a:cubicBezTo>
                      <a:pt x="454" y="1157"/>
                      <a:pt x="448" y="1154"/>
                      <a:pt x="441" y="1155"/>
                    </a:cubicBezTo>
                    <a:cubicBezTo>
                      <a:pt x="433" y="1155"/>
                      <a:pt x="426" y="1158"/>
                      <a:pt x="420" y="1164"/>
                    </a:cubicBezTo>
                    <a:cubicBezTo>
                      <a:pt x="415" y="1169"/>
                      <a:pt x="412" y="1176"/>
                      <a:pt x="412" y="1184"/>
                    </a:cubicBezTo>
                    <a:cubicBezTo>
                      <a:pt x="411" y="1192"/>
                      <a:pt x="414" y="1199"/>
                      <a:pt x="421" y="1203"/>
                    </a:cubicBezTo>
                    <a:cubicBezTo>
                      <a:pt x="426" y="1205"/>
                      <a:pt x="432" y="1206"/>
                      <a:pt x="437" y="1203"/>
                    </a:cubicBezTo>
                    <a:cubicBezTo>
                      <a:pt x="437" y="1204"/>
                      <a:pt x="436" y="1204"/>
                      <a:pt x="436" y="1204"/>
                    </a:cubicBezTo>
                    <a:cubicBezTo>
                      <a:pt x="426" y="1206"/>
                      <a:pt x="421" y="1195"/>
                      <a:pt x="430" y="1192"/>
                    </a:cubicBezTo>
                    <a:cubicBezTo>
                      <a:pt x="434" y="1191"/>
                      <a:pt x="442" y="1195"/>
                      <a:pt x="447" y="1185"/>
                    </a:cubicBezTo>
                    <a:cubicBezTo>
                      <a:pt x="447" y="1189"/>
                      <a:pt x="446" y="1193"/>
                      <a:pt x="445" y="1196"/>
                    </a:cubicBezTo>
                    <a:cubicBezTo>
                      <a:pt x="444" y="1198"/>
                      <a:pt x="443" y="1199"/>
                      <a:pt x="442" y="1200"/>
                    </a:cubicBezTo>
                    <a:cubicBezTo>
                      <a:pt x="437" y="1206"/>
                      <a:pt x="428" y="1207"/>
                      <a:pt x="421" y="1203"/>
                    </a:cubicBezTo>
                    <a:cubicBezTo>
                      <a:pt x="413" y="1199"/>
                      <a:pt x="410" y="1192"/>
                      <a:pt x="410" y="1184"/>
                    </a:cubicBezTo>
                    <a:cubicBezTo>
                      <a:pt x="410" y="1175"/>
                      <a:pt x="413" y="1168"/>
                      <a:pt x="419" y="1163"/>
                    </a:cubicBezTo>
                    <a:cubicBezTo>
                      <a:pt x="425" y="1157"/>
                      <a:pt x="433" y="1153"/>
                      <a:pt x="441" y="1152"/>
                    </a:cubicBezTo>
                    <a:cubicBezTo>
                      <a:pt x="449" y="1152"/>
                      <a:pt x="456" y="1155"/>
                      <a:pt x="462" y="1160"/>
                    </a:cubicBezTo>
                    <a:cubicBezTo>
                      <a:pt x="466" y="1164"/>
                      <a:pt x="469" y="1170"/>
                      <a:pt x="470" y="1177"/>
                    </a:cubicBezTo>
                    <a:cubicBezTo>
                      <a:pt x="471" y="1180"/>
                      <a:pt x="471" y="1183"/>
                      <a:pt x="470" y="1187"/>
                    </a:cubicBezTo>
                    <a:cubicBezTo>
                      <a:pt x="469" y="1188"/>
                      <a:pt x="469" y="1188"/>
                      <a:pt x="469" y="1188"/>
                    </a:cubicBezTo>
                    <a:cubicBezTo>
                      <a:pt x="470" y="1188"/>
                      <a:pt x="470" y="1188"/>
                      <a:pt x="470" y="1188"/>
                    </a:cubicBezTo>
                    <a:cubicBezTo>
                      <a:pt x="471" y="1187"/>
                      <a:pt x="471" y="1187"/>
                      <a:pt x="471" y="1187"/>
                    </a:cubicBezTo>
                    <a:cubicBezTo>
                      <a:pt x="475" y="1184"/>
                      <a:pt x="480" y="1180"/>
                      <a:pt x="484" y="1177"/>
                    </a:cubicBezTo>
                    <a:cubicBezTo>
                      <a:pt x="496" y="1171"/>
                      <a:pt x="514" y="1165"/>
                      <a:pt x="527" y="1171"/>
                    </a:cubicBezTo>
                    <a:cubicBezTo>
                      <a:pt x="533" y="1174"/>
                      <a:pt x="536" y="1179"/>
                      <a:pt x="539" y="1185"/>
                    </a:cubicBezTo>
                    <a:cubicBezTo>
                      <a:pt x="539" y="1187"/>
                      <a:pt x="539" y="1187"/>
                      <a:pt x="539" y="1187"/>
                    </a:cubicBezTo>
                    <a:cubicBezTo>
                      <a:pt x="541" y="1194"/>
                      <a:pt x="541" y="1201"/>
                      <a:pt x="538" y="1207"/>
                    </a:cubicBezTo>
                    <a:cubicBezTo>
                      <a:pt x="535" y="1214"/>
                      <a:pt x="530" y="1219"/>
                      <a:pt x="524" y="1221"/>
                    </a:cubicBezTo>
                    <a:cubicBezTo>
                      <a:pt x="517" y="1224"/>
                      <a:pt x="509" y="1224"/>
                      <a:pt x="503" y="1219"/>
                    </a:cubicBezTo>
                    <a:cubicBezTo>
                      <a:pt x="499" y="1216"/>
                      <a:pt x="497" y="1213"/>
                      <a:pt x="497" y="1207"/>
                    </a:cubicBezTo>
                    <a:cubicBezTo>
                      <a:pt x="496" y="1202"/>
                      <a:pt x="498" y="1197"/>
                      <a:pt x="503" y="1193"/>
                    </a:cubicBezTo>
                    <a:cubicBezTo>
                      <a:pt x="505" y="1191"/>
                      <a:pt x="507" y="1191"/>
                      <a:pt x="510" y="1190"/>
                    </a:cubicBezTo>
                    <a:cubicBezTo>
                      <a:pt x="507" y="1191"/>
                      <a:pt x="505" y="1192"/>
                      <a:pt x="503" y="1193"/>
                    </a:cubicBezTo>
                    <a:cubicBezTo>
                      <a:pt x="499" y="1197"/>
                      <a:pt x="497" y="1202"/>
                      <a:pt x="497" y="1207"/>
                    </a:cubicBezTo>
                    <a:cubicBezTo>
                      <a:pt x="498" y="1212"/>
                      <a:pt x="500" y="1216"/>
                      <a:pt x="504" y="1219"/>
                    </a:cubicBezTo>
                    <a:cubicBezTo>
                      <a:pt x="510" y="1222"/>
                      <a:pt x="517" y="1223"/>
                      <a:pt x="523" y="1220"/>
                    </a:cubicBezTo>
                    <a:cubicBezTo>
                      <a:pt x="529" y="1217"/>
                      <a:pt x="533" y="1213"/>
                      <a:pt x="536" y="1207"/>
                    </a:cubicBezTo>
                    <a:cubicBezTo>
                      <a:pt x="539" y="1200"/>
                      <a:pt x="539" y="1193"/>
                      <a:pt x="536" y="1186"/>
                    </a:cubicBezTo>
                    <a:cubicBezTo>
                      <a:pt x="534" y="1181"/>
                      <a:pt x="531" y="1177"/>
                      <a:pt x="525" y="1174"/>
                    </a:cubicBezTo>
                    <a:cubicBezTo>
                      <a:pt x="513" y="1168"/>
                      <a:pt x="495" y="1175"/>
                      <a:pt x="484" y="1182"/>
                    </a:cubicBezTo>
                    <a:cubicBezTo>
                      <a:pt x="479" y="1186"/>
                      <a:pt x="473" y="1191"/>
                      <a:pt x="467" y="1197"/>
                    </a:cubicBezTo>
                    <a:cubicBezTo>
                      <a:pt x="468" y="1196"/>
                      <a:pt x="469" y="1196"/>
                      <a:pt x="470" y="1196"/>
                    </a:cubicBezTo>
                    <a:cubicBezTo>
                      <a:pt x="477" y="1194"/>
                      <a:pt x="485" y="1197"/>
                      <a:pt x="487" y="1203"/>
                    </a:cubicBezTo>
                    <a:cubicBezTo>
                      <a:pt x="490" y="1209"/>
                      <a:pt x="489" y="1216"/>
                      <a:pt x="482" y="1219"/>
                    </a:cubicBezTo>
                    <a:cubicBezTo>
                      <a:pt x="478" y="1221"/>
                      <a:pt x="474" y="1220"/>
                      <a:pt x="471" y="1217"/>
                    </a:cubicBezTo>
                    <a:cubicBezTo>
                      <a:pt x="467" y="1211"/>
                      <a:pt x="473" y="1204"/>
                      <a:pt x="477" y="1206"/>
                    </a:cubicBezTo>
                    <a:cubicBezTo>
                      <a:pt x="475" y="1206"/>
                      <a:pt x="473" y="1209"/>
                      <a:pt x="472" y="1211"/>
                    </a:cubicBezTo>
                    <a:cubicBezTo>
                      <a:pt x="472" y="1214"/>
                      <a:pt x="475" y="1217"/>
                      <a:pt x="479" y="1217"/>
                    </a:cubicBezTo>
                    <a:cubicBezTo>
                      <a:pt x="482" y="1216"/>
                      <a:pt x="484" y="1214"/>
                      <a:pt x="485" y="1212"/>
                    </a:cubicBezTo>
                    <a:cubicBezTo>
                      <a:pt x="487" y="1207"/>
                      <a:pt x="483" y="1202"/>
                      <a:pt x="479" y="1199"/>
                    </a:cubicBezTo>
                    <a:cubicBezTo>
                      <a:pt x="475" y="1198"/>
                      <a:pt x="471" y="1199"/>
                      <a:pt x="467" y="1200"/>
                    </a:cubicBezTo>
                    <a:cubicBezTo>
                      <a:pt x="454" y="1204"/>
                      <a:pt x="427" y="1236"/>
                      <a:pt x="422" y="1248"/>
                    </a:cubicBezTo>
                    <a:cubicBezTo>
                      <a:pt x="431" y="1238"/>
                      <a:pt x="444" y="1230"/>
                      <a:pt x="459" y="1226"/>
                    </a:cubicBezTo>
                    <a:cubicBezTo>
                      <a:pt x="494" y="1218"/>
                      <a:pt x="540" y="1235"/>
                      <a:pt x="545" y="1273"/>
                    </a:cubicBezTo>
                    <a:cubicBezTo>
                      <a:pt x="547" y="1286"/>
                      <a:pt x="541" y="1300"/>
                      <a:pt x="529" y="1305"/>
                    </a:cubicBezTo>
                    <a:cubicBezTo>
                      <a:pt x="519" y="1308"/>
                      <a:pt x="508" y="1305"/>
                      <a:pt x="503" y="1296"/>
                    </a:cubicBezTo>
                    <a:cubicBezTo>
                      <a:pt x="498" y="1288"/>
                      <a:pt x="499" y="1277"/>
                      <a:pt x="506" y="1270"/>
                    </a:cubicBezTo>
                    <a:cubicBezTo>
                      <a:pt x="510" y="1266"/>
                      <a:pt x="516" y="1265"/>
                      <a:pt x="522" y="1265"/>
                    </a:cubicBezTo>
                    <a:cubicBezTo>
                      <a:pt x="524" y="1266"/>
                      <a:pt x="526" y="1266"/>
                      <a:pt x="528" y="1267"/>
                    </a:cubicBezTo>
                    <a:cubicBezTo>
                      <a:pt x="532" y="1270"/>
                      <a:pt x="535" y="1275"/>
                      <a:pt x="536" y="1280"/>
                    </a:cubicBezTo>
                    <a:cubicBezTo>
                      <a:pt x="536" y="1289"/>
                      <a:pt x="530" y="1296"/>
                      <a:pt x="521" y="1297"/>
                    </a:cubicBezTo>
                    <a:cubicBezTo>
                      <a:pt x="512" y="1297"/>
                      <a:pt x="505" y="1291"/>
                      <a:pt x="504" y="1282"/>
                    </a:cubicBezTo>
                    <a:cubicBezTo>
                      <a:pt x="504" y="1277"/>
                      <a:pt x="506" y="1273"/>
                      <a:pt x="509" y="1270"/>
                    </a:cubicBezTo>
                    <a:cubicBezTo>
                      <a:pt x="508" y="1270"/>
                      <a:pt x="508" y="1271"/>
                      <a:pt x="507" y="1271"/>
                    </a:cubicBezTo>
                    <a:cubicBezTo>
                      <a:pt x="501" y="1278"/>
                      <a:pt x="500" y="1287"/>
                      <a:pt x="505" y="1295"/>
                    </a:cubicBezTo>
                    <a:cubicBezTo>
                      <a:pt x="510" y="1302"/>
                      <a:pt x="519" y="1304"/>
                      <a:pt x="527" y="1301"/>
                    </a:cubicBezTo>
                    <a:cubicBezTo>
                      <a:pt x="538" y="1297"/>
                      <a:pt x="543" y="1285"/>
                      <a:pt x="541" y="1274"/>
                    </a:cubicBezTo>
                    <a:cubicBezTo>
                      <a:pt x="536" y="1238"/>
                      <a:pt x="492" y="1224"/>
                      <a:pt x="461" y="1231"/>
                    </a:cubicBezTo>
                    <a:cubicBezTo>
                      <a:pt x="429" y="1240"/>
                      <a:pt x="411" y="1265"/>
                      <a:pt x="405" y="1296"/>
                    </a:cubicBezTo>
                    <a:cubicBezTo>
                      <a:pt x="393" y="1359"/>
                      <a:pt x="434" y="1410"/>
                      <a:pt x="485" y="1442"/>
                    </a:cubicBezTo>
                    <a:cubicBezTo>
                      <a:pt x="504" y="1453"/>
                      <a:pt x="519" y="1461"/>
                      <a:pt x="541" y="1465"/>
                    </a:cubicBezTo>
                    <a:cubicBezTo>
                      <a:pt x="562" y="1469"/>
                      <a:pt x="586" y="1468"/>
                      <a:pt x="602" y="1458"/>
                    </a:cubicBezTo>
                    <a:cubicBezTo>
                      <a:pt x="603" y="1458"/>
                      <a:pt x="603" y="1458"/>
                      <a:pt x="603" y="1458"/>
                    </a:cubicBezTo>
                    <a:cubicBezTo>
                      <a:pt x="591" y="1464"/>
                      <a:pt x="575" y="1464"/>
                      <a:pt x="564" y="1462"/>
                    </a:cubicBezTo>
                    <a:cubicBezTo>
                      <a:pt x="540" y="1457"/>
                      <a:pt x="512" y="1435"/>
                      <a:pt x="503" y="1412"/>
                    </a:cubicBezTo>
                    <a:cubicBezTo>
                      <a:pt x="505" y="1412"/>
                      <a:pt x="507" y="1411"/>
                      <a:pt x="508" y="1410"/>
                    </a:cubicBezTo>
                    <a:cubicBezTo>
                      <a:pt x="517" y="1432"/>
                      <a:pt x="541" y="1452"/>
                      <a:pt x="565" y="1458"/>
                    </a:cubicBezTo>
                    <a:cubicBezTo>
                      <a:pt x="580" y="1462"/>
                      <a:pt x="602" y="1461"/>
                      <a:pt x="612" y="1447"/>
                    </a:cubicBezTo>
                    <a:cubicBezTo>
                      <a:pt x="615" y="1443"/>
                      <a:pt x="617" y="1439"/>
                      <a:pt x="617" y="1434"/>
                    </a:cubicBezTo>
                    <a:cubicBezTo>
                      <a:pt x="617" y="1429"/>
                      <a:pt x="616" y="1425"/>
                      <a:pt x="612" y="1421"/>
                    </a:cubicBezTo>
                    <a:cubicBezTo>
                      <a:pt x="609" y="1418"/>
                      <a:pt x="605" y="1416"/>
                      <a:pt x="601" y="1416"/>
                    </a:cubicBezTo>
                    <a:cubicBezTo>
                      <a:pt x="597" y="1416"/>
                      <a:pt x="593" y="1417"/>
                      <a:pt x="590" y="1420"/>
                    </a:cubicBezTo>
                    <a:cubicBezTo>
                      <a:pt x="587" y="1423"/>
                      <a:pt x="586" y="1427"/>
                      <a:pt x="587" y="1431"/>
                    </a:cubicBezTo>
                    <a:cubicBezTo>
                      <a:pt x="588" y="1433"/>
                      <a:pt x="589" y="1434"/>
                      <a:pt x="590" y="1435"/>
                    </a:cubicBezTo>
                    <a:cubicBezTo>
                      <a:pt x="592" y="1436"/>
                      <a:pt x="594" y="1436"/>
                      <a:pt x="595" y="1436"/>
                    </a:cubicBezTo>
                    <a:cubicBezTo>
                      <a:pt x="597" y="1436"/>
                      <a:pt x="598" y="1435"/>
                      <a:pt x="599" y="1434"/>
                    </a:cubicBezTo>
                    <a:cubicBezTo>
                      <a:pt x="600" y="1434"/>
                      <a:pt x="600" y="1432"/>
                      <a:pt x="600" y="1431"/>
                    </a:cubicBezTo>
                    <a:cubicBezTo>
                      <a:pt x="600" y="1432"/>
                      <a:pt x="600" y="1434"/>
                      <a:pt x="599" y="1434"/>
                    </a:cubicBezTo>
                    <a:cubicBezTo>
                      <a:pt x="598" y="1435"/>
                      <a:pt x="597" y="1436"/>
                      <a:pt x="595" y="1436"/>
                    </a:cubicBezTo>
                    <a:cubicBezTo>
                      <a:pt x="593" y="1436"/>
                      <a:pt x="592" y="1436"/>
                      <a:pt x="590" y="1435"/>
                    </a:cubicBezTo>
                    <a:cubicBezTo>
                      <a:pt x="589" y="1434"/>
                      <a:pt x="588" y="1433"/>
                      <a:pt x="587" y="1431"/>
                    </a:cubicBezTo>
                    <a:cubicBezTo>
                      <a:pt x="586" y="1427"/>
                      <a:pt x="587" y="1423"/>
                      <a:pt x="589" y="1420"/>
                    </a:cubicBezTo>
                    <a:cubicBezTo>
                      <a:pt x="592" y="1416"/>
                      <a:pt x="596" y="1415"/>
                      <a:pt x="601" y="1415"/>
                    </a:cubicBezTo>
                    <a:cubicBezTo>
                      <a:pt x="606" y="1415"/>
                      <a:pt x="610" y="1417"/>
                      <a:pt x="613" y="1420"/>
                    </a:cubicBezTo>
                    <a:cubicBezTo>
                      <a:pt x="617" y="1424"/>
                      <a:pt x="619" y="1429"/>
                      <a:pt x="619" y="1434"/>
                    </a:cubicBezTo>
                    <a:cubicBezTo>
                      <a:pt x="619" y="1438"/>
                      <a:pt x="618" y="1441"/>
                      <a:pt x="617" y="1443"/>
                    </a:cubicBezTo>
                    <a:cubicBezTo>
                      <a:pt x="618" y="1441"/>
                      <a:pt x="619" y="1439"/>
                      <a:pt x="620" y="1437"/>
                    </a:cubicBezTo>
                    <a:cubicBezTo>
                      <a:pt x="625" y="1424"/>
                      <a:pt x="624" y="1412"/>
                      <a:pt x="622" y="1399"/>
                    </a:cubicBezTo>
                    <a:cubicBezTo>
                      <a:pt x="618" y="1383"/>
                      <a:pt x="612" y="1373"/>
                      <a:pt x="602" y="1359"/>
                    </a:cubicBezTo>
                    <a:cubicBezTo>
                      <a:pt x="584" y="1336"/>
                      <a:pt x="557" y="1313"/>
                      <a:pt x="557" y="1281"/>
                    </a:cubicBezTo>
                    <a:cubicBezTo>
                      <a:pt x="557" y="1276"/>
                      <a:pt x="558" y="1271"/>
                      <a:pt x="559" y="1267"/>
                    </a:cubicBezTo>
                    <a:cubicBezTo>
                      <a:pt x="560" y="1262"/>
                      <a:pt x="563" y="1257"/>
                      <a:pt x="565" y="1251"/>
                    </a:cubicBezTo>
                    <a:cubicBezTo>
                      <a:pt x="568" y="1238"/>
                      <a:pt x="560" y="1230"/>
                      <a:pt x="552" y="1230"/>
                    </a:cubicBezTo>
                    <a:cubicBezTo>
                      <a:pt x="549" y="1230"/>
                      <a:pt x="546" y="1232"/>
                      <a:pt x="544" y="1234"/>
                    </a:cubicBezTo>
                    <a:cubicBezTo>
                      <a:pt x="542" y="1237"/>
                      <a:pt x="542" y="1240"/>
                      <a:pt x="544" y="1242"/>
                    </a:cubicBezTo>
                    <a:cubicBezTo>
                      <a:pt x="545" y="1245"/>
                      <a:pt x="550" y="1246"/>
                      <a:pt x="552" y="1244"/>
                    </a:cubicBezTo>
                    <a:cubicBezTo>
                      <a:pt x="554" y="1242"/>
                      <a:pt x="554" y="1240"/>
                      <a:pt x="553" y="1237"/>
                    </a:cubicBezTo>
                    <a:cubicBezTo>
                      <a:pt x="555" y="1239"/>
                      <a:pt x="555" y="1243"/>
                      <a:pt x="554" y="1245"/>
                    </a:cubicBezTo>
                    <a:cubicBezTo>
                      <a:pt x="552" y="1247"/>
                      <a:pt x="550" y="1248"/>
                      <a:pt x="547" y="1247"/>
                    </a:cubicBezTo>
                    <a:cubicBezTo>
                      <a:pt x="539" y="1245"/>
                      <a:pt x="538" y="1235"/>
                      <a:pt x="544" y="1230"/>
                    </a:cubicBezTo>
                    <a:cubicBezTo>
                      <a:pt x="547" y="1228"/>
                      <a:pt x="552" y="1227"/>
                      <a:pt x="557" y="1228"/>
                    </a:cubicBezTo>
                    <a:cubicBezTo>
                      <a:pt x="564" y="1230"/>
                      <a:pt x="568" y="1238"/>
                      <a:pt x="567" y="1247"/>
                    </a:cubicBezTo>
                    <a:cubicBezTo>
                      <a:pt x="569" y="1244"/>
                      <a:pt x="570" y="1242"/>
                      <a:pt x="571" y="1239"/>
                    </a:cubicBezTo>
                    <a:cubicBezTo>
                      <a:pt x="573" y="1234"/>
                      <a:pt x="572" y="1228"/>
                      <a:pt x="567" y="1223"/>
                    </a:cubicBezTo>
                    <a:cubicBezTo>
                      <a:pt x="561" y="1216"/>
                      <a:pt x="550" y="1216"/>
                      <a:pt x="542" y="1222"/>
                    </a:cubicBezTo>
                    <a:cubicBezTo>
                      <a:pt x="537" y="1226"/>
                      <a:pt x="533" y="1230"/>
                      <a:pt x="525" y="1231"/>
                    </a:cubicBezTo>
                    <a:cubicBezTo>
                      <a:pt x="519" y="1231"/>
                      <a:pt x="513" y="1229"/>
                      <a:pt x="509" y="1223"/>
                    </a:cubicBezTo>
                    <a:cubicBezTo>
                      <a:pt x="526" y="1232"/>
                      <a:pt x="530" y="1217"/>
                      <a:pt x="543" y="1211"/>
                    </a:cubicBezTo>
                    <a:cubicBezTo>
                      <a:pt x="550" y="1208"/>
                      <a:pt x="559" y="1207"/>
                      <a:pt x="565" y="1212"/>
                    </a:cubicBezTo>
                    <a:cubicBezTo>
                      <a:pt x="571" y="1216"/>
                      <a:pt x="577" y="1226"/>
                      <a:pt x="573" y="1236"/>
                    </a:cubicBezTo>
                    <a:cubicBezTo>
                      <a:pt x="574" y="1235"/>
                      <a:pt x="574" y="1235"/>
                      <a:pt x="574" y="1234"/>
                    </a:cubicBezTo>
                    <a:cubicBezTo>
                      <a:pt x="584" y="1221"/>
                      <a:pt x="597" y="1214"/>
                      <a:pt x="613" y="1215"/>
                    </a:cubicBezTo>
                    <a:cubicBezTo>
                      <a:pt x="617" y="1216"/>
                      <a:pt x="620" y="1216"/>
                      <a:pt x="623" y="1217"/>
                    </a:cubicBezTo>
                    <a:cubicBezTo>
                      <a:pt x="622" y="1218"/>
                      <a:pt x="622" y="1219"/>
                      <a:pt x="622" y="1219"/>
                    </a:cubicBezTo>
                    <a:cubicBezTo>
                      <a:pt x="619" y="1219"/>
                      <a:pt x="616" y="1218"/>
                      <a:pt x="613" y="1218"/>
                    </a:cubicBezTo>
                    <a:cubicBezTo>
                      <a:pt x="597" y="1218"/>
                      <a:pt x="586" y="1224"/>
                      <a:pt x="577" y="1237"/>
                    </a:cubicBezTo>
                    <a:cubicBezTo>
                      <a:pt x="576" y="1238"/>
                      <a:pt x="575" y="1239"/>
                      <a:pt x="574" y="1241"/>
                    </a:cubicBezTo>
                    <a:cubicBezTo>
                      <a:pt x="578" y="1237"/>
                      <a:pt x="583" y="1234"/>
                      <a:pt x="589" y="1233"/>
                    </a:cubicBezTo>
                    <a:cubicBezTo>
                      <a:pt x="593" y="1232"/>
                      <a:pt x="596" y="1232"/>
                      <a:pt x="600" y="1233"/>
                    </a:cubicBezTo>
                    <a:cubicBezTo>
                      <a:pt x="604" y="1234"/>
                      <a:pt x="606" y="1235"/>
                      <a:pt x="609" y="1238"/>
                    </a:cubicBezTo>
                    <a:cubicBezTo>
                      <a:pt x="616" y="1243"/>
                      <a:pt x="618" y="1254"/>
                      <a:pt x="612" y="1260"/>
                    </a:cubicBezTo>
                    <a:cubicBezTo>
                      <a:pt x="609" y="1263"/>
                      <a:pt x="605" y="1265"/>
                      <a:pt x="602" y="1265"/>
                    </a:cubicBezTo>
                    <a:cubicBezTo>
                      <a:pt x="600" y="1265"/>
                      <a:pt x="598" y="1264"/>
                      <a:pt x="596" y="1263"/>
                    </a:cubicBezTo>
                    <a:cubicBezTo>
                      <a:pt x="593" y="1262"/>
                      <a:pt x="591" y="1259"/>
                      <a:pt x="590" y="1256"/>
                    </a:cubicBezTo>
                    <a:cubicBezTo>
                      <a:pt x="590" y="1255"/>
                      <a:pt x="590" y="1253"/>
                      <a:pt x="590" y="1252"/>
                    </a:cubicBezTo>
                    <a:cubicBezTo>
                      <a:pt x="590" y="1251"/>
                      <a:pt x="591" y="1250"/>
                      <a:pt x="591" y="1249"/>
                    </a:cubicBezTo>
                    <a:cubicBezTo>
                      <a:pt x="592" y="1247"/>
                      <a:pt x="595" y="1245"/>
                      <a:pt x="598" y="1245"/>
                    </a:cubicBezTo>
                    <a:cubicBezTo>
                      <a:pt x="599" y="1245"/>
                      <a:pt x="601" y="1246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2" y="1248"/>
                      <a:pt x="602" y="1248"/>
                      <a:pt x="602" y="1248"/>
                    </a:cubicBezTo>
                    <a:cubicBezTo>
                      <a:pt x="601" y="1246"/>
                      <a:pt x="599" y="1246"/>
                      <a:pt x="598" y="1246"/>
                    </a:cubicBezTo>
                    <a:cubicBezTo>
                      <a:pt x="595" y="1246"/>
                      <a:pt x="593" y="1247"/>
                      <a:pt x="592" y="1249"/>
                    </a:cubicBezTo>
                    <a:cubicBezTo>
                      <a:pt x="592" y="1250"/>
                      <a:pt x="591" y="1251"/>
                      <a:pt x="591" y="1252"/>
                    </a:cubicBezTo>
                    <a:cubicBezTo>
                      <a:pt x="591" y="1253"/>
                      <a:pt x="591" y="1254"/>
                      <a:pt x="592" y="1256"/>
                    </a:cubicBezTo>
                    <a:cubicBezTo>
                      <a:pt x="593" y="1258"/>
                      <a:pt x="595" y="1260"/>
                      <a:pt x="597" y="1262"/>
                    </a:cubicBezTo>
                    <a:cubicBezTo>
                      <a:pt x="599" y="1262"/>
                      <a:pt x="600" y="1263"/>
                      <a:pt x="602" y="1263"/>
                    </a:cubicBezTo>
                    <a:cubicBezTo>
                      <a:pt x="605" y="1262"/>
                      <a:pt x="608" y="1261"/>
                      <a:pt x="610" y="1259"/>
                    </a:cubicBezTo>
                    <a:cubicBezTo>
                      <a:pt x="615" y="1253"/>
                      <a:pt x="613" y="1245"/>
                      <a:pt x="607" y="1240"/>
                    </a:cubicBezTo>
                    <a:cubicBezTo>
                      <a:pt x="605" y="1238"/>
                      <a:pt x="602" y="1237"/>
                      <a:pt x="599" y="1237"/>
                    </a:cubicBezTo>
                    <a:cubicBezTo>
                      <a:pt x="596" y="1236"/>
                      <a:pt x="593" y="1236"/>
                      <a:pt x="590" y="1237"/>
                    </a:cubicBezTo>
                    <a:cubicBezTo>
                      <a:pt x="587" y="1238"/>
                      <a:pt x="584" y="1239"/>
                      <a:pt x="581" y="1241"/>
                    </a:cubicBezTo>
                    <a:cubicBezTo>
                      <a:pt x="577" y="1244"/>
                      <a:pt x="573" y="1247"/>
                      <a:pt x="570" y="1252"/>
                    </a:cubicBezTo>
                    <a:cubicBezTo>
                      <a:pt x="565" y="1261"/>
                      <a:pt x="562" y="1271"/>
                      <a:pt x="562" y="1281"/>
                    </a:cubicBezTo>
                    <a:cubicBezTo>
                      <a:pt x="562" y="1307"/>
                      <a:pt x="583" y="1328"/>
                      <a:pt x="599" y="1349"/>
                    </a:cubicBezTo>
                    <a:cubicBezTo>
                      <a:pt x="597" y="1345"/>
                      <a:pt x="594" y="1341"/>
                      <a:pt x="592" y="1337"/>
                    </a:cubicBezTo>
                    <a:cubicBezTo>
                      <a:pt x="586" y="1324"/>
                      <a:pt x="587" y="1305"/>
                      <a:pt x="600" y="1297"/>
                    </a:cubicBezTo>
                    <a:cubicBezTo>
                      <a:pt x="608" y="1291"/>
                      <a:pt x="618" y="1290"/>
                      <a:pt x="621" y="1280"/>
                    </a:cubicBezTo>
                    <a:cubicBezTo>
                      <a:pt x="628" y="1284"/>
                      <a:pt x="629" y="1297"/>
                      <a:pt x="621" y="1306"/>
                    </a:cubicBezTo>
                    <a:cubicBezTo>
                      <a:pt x="613" y="1315"/>
                      <a:pt x="595" y="1321"/>
                      <a:pt x="598" y="1336"/>
                    </a:cubicBezTo>
                    <a:cubicBezTo>
                      <a:pt x="599" y="1345"/>
                      <a:pt x="606" y="1352"/>
                      <a:pt x="605" y="1356"/>
                    </a:cubicBezTo>
                    <a:cubicBezTo>
                      <a:pt x="604" y="1355"/>
                      <a:pt x="604" y="1355"/>
                      <a:pt x="604" y="1355"/>
                    </a:cubicBezTo>
                    <a:cubicBezTo>
                      <a:pt x="605" y="1356"/>
                      <a:pt x="605" y="1356"/>
                      <a:pt x="606" y="1357"/>
                    </a:cubicBezTo>
                    <a:cubicBezTo>
                      <a:pt x="616" y="1371"/>
                      <a:pt x="622" y="1381"/>
                      <a:pt x="625" y="1398"/>
                    </a:cubicBezTo>
                    <a:cubicBezTo>
                      <a:pt x="628" y="1412"/>
                      <a:pt x="628" y="1424"/>
                      <a:pt x="622" y="1438"/>
                    </a:cubicBezTo>
                    <a:cubicBezTo>
                      <a:pt x="618" y="1447"/>
                      <a:pt x="611" y="1455"/>
                      <a:pt x="603" y="1460"/>
                    </a:cubicBezTo>
                    <a:cubicBezTo>
                      <a:pt x="586" y="1470"/>
                      <a:pt x="562" y="1472"/>
                      <a:pt x="540" y="1468"/>
                    </a:cubicBezTo>
                    <a:cubicBezTo>
                      <a:pt x="531" y="1466"/>
                      <a:pt x="523" y="1464"/>
                      <a:pt x="515" y="1461"/>
                    </a:cubicBezTo>
                    <a:cubicBezTo>
                      <a:pt x="500" y="1456"/>
                      <a:pt x="488" y="1447"/>
                      <a:pt x="472" y="1445"/>
                    </a:cubicBezTo>
                    <a:cubicBezTo>
                      <a:pt x="465" y="1445"/>
                      <a:pt x="456" y="1445"/>
                      <a:pt x="451" y="1449"/>
                    </a:cubicBezTo>
                    <a:cubicBezTo>
                      <a:pt x="447" y="1452"/>
                      <a:pt x="444" y="1458"/>
                      <a:pt x="447" y="1462"/>
                    </a:cubicBezTo>
                    <a:cubicBezTo>
                      <a:pt x="448" y="1463"/>
                      <a:pt x="450" y="1464"/>
                      <a:pt x="452" y="1463"/>
                    </a:cubicBezTo>
                    <a:cubicBezTo>
                      <a:pt x="453" y="1462"/>
                      <a:pt x="454" y="1461"/>
                      <a:pt x="454" y="1460"/>
                    </a:cubicBezTo>
                    <a:cubicBezTo>
                      <a:pt x="453" y="1458"/>
                      <a:pt x="453" y="1458"/>
                      <a:pt x="452" y="1457"/>
                    </a:cubicBezTo>
                    <a:cubicBezTo>
                      <a:pt x="451" y="1457"/>
                      <a:pt x="449" y="1457"/>
                      <a:pt x="449" y="1459"/>
                    </a:cubicBezTo>
                    <a:cubicBezTo>
                      <a:pt x="449" y="1460"/>
                      <a:pt x="449" y="1460"/>
                      <a:pt x="450" y="1461"/>
                    </a:cubicBezTo>
                    <a:cubicBezTo>
                      <a:pt x="449" y="1461"/>
                      <a:pt x="448" y="1460"/>
                      <a:pt x="448" y="1459"/>
                    </a:cubicBezTo>
                    <a:cubicBezTo>
                      <a:pt x="447" y="1458"/>
                      <a:pt x="448" y="1456"/>
                      <a:pt x="450" y="1455"/>
                    </a:cubicBezTo>
                    <a:cubicBezTo>
                      <a:pt x="452" y="1454"/>
                      <a:pt x="455" y="1455"/>
                      <a:pt x="456" y="1457"/>
                    </a:cubicBezTo>
                    <a:cubicBezTo>
                      <a:pt x="457" y="1459"/>
                      <a:pt x="457" y="1461"/>
                      <a:pt x="457" y="1463"/>
                    </a:cubicBezTo>
                    <a:cubicBezTo>
                      <a:pt x="456" y="1465"/>
                      <a:pt x="454" y="1466"/>
                      <a:pt x="452" y="1467"/>
                    </a:cubicBezTo>
                    <a:cubicBezTo>
                      <a:pt x="450" y="1467"/>
                      <a:pt x="447" y="1467"/>
                      <a:pt x="445" y="1464"/>
                    </a:cubicBezTo>
                    <a:cubicBezTo>
                      <a:pt x="442" y="1460"/>
                      <a:pt x="444" y="1455"/>
                      <a:pt x="447" y="1451"/>
                    </a:cubicBezTo>
                    <a:cubicBezTo>
                      <a:pt x="449" y="1449"/>
                      <a:pt x="451" y="1447"/>
                      <a:pt x="453" y="1446"/>
                    </a:cubicBezTo>
                    <a:cubicBezTo>
                      <a:pt x="443" y="1449"/>
                      <a:pt x="437" y="1456"/>
                      <a:pt x="434" y="1466"/>
                    </a:cubicBezTo>
                    <a:cubicBezTo>
                      <a:pt x="432" y="1471"/>
                      <a:pt x="432" y="1477"/>
                      <a:pt x="436" y="1483"/>
                    </a:cubicBezTo>
                    <a:cubicBezTo>
                      <a:pt x="436" y="1483"/>
                      <a:pt x="436" y="1483"/>
                      <a:pt x="436" y="1483"/>
                    </a:cubicBezTo>
                    <a:cubicBezTo>
                      <a:pt x="434" y="1477"/>
                      <a:pt x="436" y="1471"/>
                      <a:pt x="445" y="1472"/>
                    </a:cubicBezTo>
                    <a:cubicBezTo>
                      <a:pt x="450" y="1473"/>
                      <a:pt x="458" y="1483"/>
                      <a:pt x="469" y="1473"/>
                    </a:cubicBezTo>
                    <a:close/>
                    <a:moveTo>
                      <a:pt x="108" y="1506"/>
                    </a:moveTo>
                    <a:cubicBezTo>
                      <a:pt x="135" y="1516"/>
                      <a:pt x="155" y="1504"/>
                      <a:pt x="169" y="1504"/>
                    </a:cubicBezTo>
                    <a:cubicBezTo>
                      <a:pt x="184" y="1504"/>
                      <a:pt x="183" y="1522"/>
                      <a:pt x="167" y="1525"/>
                    </a:cubicBezTo>
                    <a:cubicBezTo>
                      <a:pt x="149" y="1529"/>
                      <a:pt x="126" y="1519"/>
                      <a:pt x="108" y="1506"/>
                    </a:cubicBezTo>
                    <a:close/>
                    <a:moveTo>
                      <a:pt x="190" y="1626"/>
                    </a:moveTo>
                    <a:cubicBezTo>
                      <a:pt x="192" y="1638"/>
                      <a:pt x="184" y="1664"/>
                      <a:pt x="171" y="1674"/>
                    </a:cubicBezTo>
                    <a:cubicBezTo>
                      <a:pt x="158" y="1683"/>
                      <a:pt x="148" y="1675"/>
                      <a:pt x="160" y="1662"/>
                    </a:cubicBezTo>
                    <a:cubicBezTo>
                      <a:pt x="169" y="1652"/>
                      <a:pt x="188" y="1640"/>
                      <a:pt x="190" y="1626"/>
                    </a:cubicBezTo>
                    <a:close/>
                    <a:moveTo>
                      <a:pt x="266" y="1511"/>
                    </a:moveTo>
                    <a:cubicBezTo>
                      <a:pt x="264" y="1510"/>
                      <a:pt x="262" y="1510"/>
                      <a:pt x="260" y="1511"/>
                    </a:cubicBezTo>
                    <a:cubicBezTo>
                      <a:pt x="259" y="1512"/>
                      <a:pt x="258" y="1515"/>
                      <a:pt x="260" y="1516"/>
                    </a:cubicBezTo>
                    <a:cubicBezTo>
                      <a:pt x="261" y="1518"/>
                      <a:pt x="264" y="1518"/>
                      <a:pt x="265" y="1517"/>
                    </a:cubicBezTo>
                    <a:cubicBezTo>
                      <a:pt x="267" y="1515"/>
                      <a:pt x="267" y="1513"/>
                      <a:pt x="266" y="1511"/>
                    </a:cubicBezTo>
                    <a:close/>
                    <a:moveTo>
                      <a:pt x="217" y="1555"/>
                    </a:moveTo>
                    <a:cubicBezTo>
                      <a:pt x="213" y="1546"/>
                      <a:pt x="225" y="1542"/>
                      <a:pt x="229" y="1540"/>
                    </a:cubicBezTo>
                    <a:cubicBezTo>
                      <a:pt x="232" y="1539"/>
                      <a:pt x="234" y="1537"/>
                      <a:pt x="234" y="1534"/>
                    </a:cubicBezTo>
                    <a:cubicBezTo>
                      <a:pt x="236" y="1538"/>
                      <a:pt x="235" y="1547"/>
                      <a:pt x="234" y="1551"/>
                    </a:cubicBezTo>
                    <a:cubicBezTo>
                      <a:pt x="231" y="1557"/>
                      <a:pt x="226" y="1561"/>
                      <a:pt x="219" y="1557"/>
                    </a:cubicBezTo>
                    <a:cubicBezTo>
                      <a:pt x="222" y="1556"/>
                      <a:pt x="226" y="1553"/>
                      <a:pt x="227" y="1549"/>
                    </a:cubicBezTo>
                    <a:cubicBezTo>
                      <a:pt x="226" y="1551"/>
                      <a:pt x="221" y="1554"/>
                      <a:pt x="217" y="1555"/>
                    </a:cubicBezTo>
                    <a:close/>
                    <a:moveTo>
                      <a:pt x="270" y="1532"/>
                    </a:moveTo>
                    <a:cubicBezTo>
                      <a:pt x="267" y="1529"/>
                      <a:pt x="262" y="1529"/>
                      <a:pt x="259" y="1532"/>
                    </a:cubicBezTo>
                    <a:cubicBezTo>
                      <a:pt x="256" y="1534"/>
                      <a:pt x="255" y="1539"/>
                      <a:pt x="258" y="1542"/>
                    </a:cubicBezTo>
                    <a:cubicBezTo>
                      <a:pt x="261" y="1545"/>
                      <a:pt x="266" y="1546"/>
                      <a:pt x="269" y="1543"/>
                    </a:cubicBezTo>
                    <a:cubicBezTo>
                      <a:pt x="272" y="1540"/>
                      <a:pt x="272" y="1536"/>
                      <a:pt x="270" y="1532"/>
                    </a:cubicBezTo>
                    <a:close/>
                    <a:moveTo>
                      <a:pt x="270" y="1520"/>
                    </a:moveTo>
                    <a:cubicBezTo>
                      <a:pt x="268" y="1518"/>
                      <a:pt x="265" y="1518"/>
                      <a:pt x="263" y="1520"/>
                    </a:cubicBezTo>
                    <a:cubicBezTo>
                      <a:pt x="261" y="1521"/>
                      <a:pt x="261" y="1524"/>
                      <a:pt x="262" y="1527"/>
                    </a:cubicBezTo>
                    <a:cubicBezTo>
                      <a:pt x="264" y="1529"/>
                      <a:pt x="267" y="1529"/>
                      <a:pt x="269" y="1527"/>
                    </a:cubicBezTo>
                    <a:cubicBezTo>
                      <a:pt x="271" y="1525"/>
                      <a:pt x="272" y="1522"/>
                      <a:pt x="270" y="1520"/>
                    </a:cubicBezTo>
                    <a:close/>
                    <a:moveTo>
                      <a:pt x="192" y="1606"/>
                    </a:moveTo>
                    <a:cubicBezTo>
                      <a:pt x="192" y="1603"/>
                      <a:pt x="191" y="1600"/>
                      <a:pt x="190" y="1598"/>
                    </a:cubicBezTo>
                    <a:cubicBezTo>
                      <a:pt x="187" y="1595"/>
                      <a:pt x="183" y="1593"/>
                      <a:pt x="178" y="1595"/>
                    </a:cubicBezTo>
                    <a:cubicBezTo>
                      <a:pt x="173" y="1597"/>
                      <a:pt x="171" y="1602"/>
                      <a:pt x="172" y="1606"/>
                    </a:cubicBezTo>
                    <a:cubicBezTo>
                      <a:pt x="173" y="1614"/>
                      <a:pt x="179" y="1613"/>
                      <a:pt x="183" y="1616"/>
                    </a:cubicBezTo>
                    <a:cubicBezTo>
                      <a:pt x="187" y="1620"/>
                      <a:pt x="188" y="1627"/>
                      <a:pt x="184" y="1633"/>
                    </a:cubicBezTo>
                    <a:cubicBezTo>
                      <a:pt x="181" y="1640"/>
                      <a:pt x="174" y="1645"/>
                      <a:pt x="165" y="1643"/>
                    </a:cubicBezTo>
                    <a:cubicBezTo>
                      <a:pt x="161" y="1642"/>
                      <a:pt x="156" y="1639"/>
                      <a:pt x="157" y="1634"/>
                    </a:cubicBezTo>
                    <a:cubicBezTo>
                      <a:pt x="161" y="1637"/>
                      <a:pt x="168" y="1636"/>
                      <a:pt x="169" y="1630"/>
                    </a:cubicBezTo>
                    <a:cubicBezTo>
                      <a:pt x="169" y="1626"/>
                      <a:pt x="166" y="1619"/>
                      <a:pt x="163" y="1612"/>
                    </a:cubicBezTo>
                    <a:cubicBezTo>
                      <a:pt x="160" y="1604"/>
                      <a:pt x="159" y="1597"/>
                      <a:pt x="161" y="1590"/>
                    </a:cubicBezTo>
                    <a:cubicBezTo>
                      <a:pt x="164" y="1577"/>
                      <a:pt x="180" y="1571"/>
                      <a:pt x="192" y="1577"/>
                    </a:cubicBezTo>
                    <a:cubicBezTo>
                      <a:pt x="198" y="1580"/>
                      <a:pt x="202" y="1586"/>
                      <a:pt x="204" y="1592"/>
                    </a:cubicBezTo>
                    <a:cubicBezTo>
                      <a:pt x="206" y="1599"/>
                      <a:pt x="208" y="1618"/>
                      <a:pt x="215" y="1624"/>
                    </a:cubicBezTo>
                    <a:cubicBezTo>
                      <a:pt x="221" y="1628"/>
                      <a:pt x="226" y="1626"/>
                      <a:pt x="228" y="1621"/>
                    </a:cubicBezTo>
                    <a:cubicBezTo>
                      <a:pt x="232" y="1625"/>
                      <a:pt x="229" y="1633"/>
                      <a:pt x="224" y="1636"/>
                    </a:cubicBezTo>
                    <a:cubicBezTo>
                      <a:pt x="214" y="1642"/>
                      <a:pt x="198" y="1638"/>
                      <a:pt x="192" y="1624"/>
                    </a:cubicBezTo>
                    <a:cubicBezTo>
                      <a:pt x="190" y="1619"/>
                      <a:pt x="191" y="1614"/>
                      <a:pt x="192" y="1606"/>
                    </a:cubicBezTo>
                    <a:close/>
                    <a:moveTo>
                      <a:pt x="96" y="1695"/>
                    </a:moveTo>
                    <a:cubicBezTo>
                      <a:pt x="94" y="1694"/>
                      <a:pt x="94" y="1691"/>
                      <a:pt x="95" y="1689"/>
                    </a:cubicBezTo>
                    <a:cubicBezTo>
                      <a:pt x="97" y="1688"/>
                      <a:pt x="100" y="1687"/>
                      <a:pt x="101" y="1689"/>
                    </a:cubicBezTo>
                    <a:cubicBezTo>
                      <a:pt x="103" y="1690"/>
                      <a:pt x="103" y="1693"/>
                      <a:pt x="102" y="1695"/>
                    </a:cubicBezTo>
                    <a:cubicBezTo>
                      <a:pt x="100" y="1697"/>
                      <a:pt x="98" y="1697"/>
                      <a:pt x="96" y="1695"/>
                    </a:cubicBezTo>
                    <a:close/>
                    <a:moveTo>
                      <a:pt x="88" y="1691"/>
                    </a:moveTo>
                    <a:cubicBezTo>
                      <a:pt x="87" y="1690"/>
                      <a:pt x="87" y="1688"/>
                      <a:pt x="88" y="1687"/>
                    </a:cubicBezTo>
                    <a:cubicBezTo>
                      <a:pt x="89" y="1686"/>
                      <a:pt x="91" y="1685"/>
                      <a:pt x="93" y="1687"/>
                    </a:cubicBezTo>
                    <a:cubicBezTo>
                      <a:pt x="94" y="1688"/>
                      <a:pt x="94" y="1690"/>
                      <a:pt x="93" y="1691"/>
                    </a:cubicBezTo>
                    <a:cubicBezTo>
                      <a:pt x="92" y="1693"/>
                      <a:pt x="90" y="1693"/>
                      <a:pt x="88" y="1691"/>
                    </a:cubicBezTo>
                    <a:close/>
                    <a:moveTo>
                      <a:pt x="106" y="1695"/>
                    </a:moveTo>
                    <a:cubicBezTo>
                      <a:pt x="104" y="1693"/>
                      <a:pt x="103" y="1689"/>
                      <a:pt x="106" y="1686"/>
                    </a:cubicBezTo>
                    <a:cubicBezTo>
                      <a:pt x="108" y="1683"/>
                      <a:pt x="112" y="1683"/>
                      <a:pt x="115" y="1685"/>
                    </a:cubicBezTo>
                    <a:cubicBezTo>
                      <a:pt x="117" y="1688"/>
                      <a:pt x="118" y="1692"/>
                      <a:pt x="115" y="1694"/>
                    </a:cubicBezTo>
                    <a:cubicBezTo>
                      <a:pt x="113" y="1697"/>
                      <a:pt x="109" y="1697"/>
                      <a:pt x="106" y="1695"/>
                    </a:cubicBezTo>
                    <a:close/>
                    <a:moveTo>
                      <a:pt x="190" y="1605"/>
                    </a:moveTo>
                    <a:cubicBezTo>
                      <a:pt x="190" y="1600"/>
                      <a:pt x="187" y="1596"/>
                      <a:pt x="182" y="1596"/>
                    </a:cubicBezTo>
                    <a:cubicBezTo>
                      <a:pt x="174" y="1596"/>
                      <a:pt x="172" y="1606"/>
                      <a:pt x="177" y="1611"/>
                    </a:cubicBezTo>
                    <a:cubicBezTo>
                      <a:pt x="181" y="1614"/>
                      <a:pt x="185" y="1614"/>
                      <a:pt x="188" y="1620"/>
                    </a:cubicBezTo>
                    <a:cubicBezTo>
                      <a:pt x="187" y="1613"/>
                      <a:pt x="190" y="1611"/>
                      <a:pt x="190" y="1605"/>
                    </a:cubicBezTo>
                    <a:close/>
                    <a:moveTo>
                      <a:pt x="179" y="1572"/>
                    </a:moveTo>
                    <a:cubicBezTo>
                      <a:pt x="171" y="1571"/>
                      <a:pt x="164" y="1578"/>
                      <a:pt x="161" y="1583"/>
                    </a:cubicBezTo>
                    <a:cubicBezTo>
                      <a:pt x="153" y="1581"/>
                      <a:pt x="151" y="1564"/>
                      <a:pt x="163" y="1560"/>
                    </a:cubicBezTo>
                    <a:cubicBezTo>
                      <a:pt x="171" y="1558"/>
                      <a:pt x="180" y="1564"/>
                      <a:pt x="179" y="1572"/>
                    </a:cubicBezTo>
                    <a:close/>
                    <a:moveTo>
                      <a:pt x="172" y="1695"/>
                    </a:moveTo>
                    <a:cubicBezTo>
                      <a:pt x="175" y="1680"/>
                      <a:pt x="194" y="1686"/>
                      <a:pt x="200" y="1687"/>
                    </a:cubicBezTo>
                    <a:cubicBezTo>
                      <a:pt x="206" y="1688"/>
                      <a:pt x="209" y="1687"/>
                      <a:pt x="213" y="1684"/>
                    </a:cubicBezTo>
                    <a:cubicBezTo>
                      <a:pt x="211" y="1690"/>
                      <a:pt x="202" y="1701"/>
                      <a:pt x="196" y="1705"/>
                    </a:cubicBezTo>
                    <a:cubicBezTo>
                      <a:pt x="188" y="1710"/>
                      <a:pt x="178" y="1710"/>
                      <a:pt x="172" y="1699"/>
                    </a:cubicBezTo>
                    <a:cubicBezTo>
                      <a:pt x="177" y="1701"/>
                      <a:pt x="185" y="1700"/>
                      <a:pt x="190" y="1697"/>
                    </a:cubicBezTo>
                    <a:cubicBezTo>
                      <a:pt x="187" y="1698"/>
                      <a:pt x="178" y="1698"/>
                      <a:pt x="172" y="1695"/>
                    </a:cubicBezTo>
                    <a:close/>
                    <a:moveTo>
                      <a:pt x="142" y="1562"/>
                    </a:moveTo>
                    <a:cubicBezTo>
                      <a:pt x="135" y="1594"/>
                      <a:pt x="111" y="1606"/>
                      <a:pt x="103" y="1619"/>
                    </a:cubicBezTo>
                    <a:cubicBezTo>
                      <a:pt x="94" y="1634"/>
                      <a:pt x="111" y="1644"/>
                      <a:pt x="124" y="1631"/>
                    </a:cubicBezTo>
                    <a:cubicBezTo>
                      <a:pt x="138" y="1616"/>
                      <a:pt x="144" y="1587"/>
                      <a:pt x="142" y="1562"/>
                    </a:cubicBezTo>
                    <a:close/>
                    <a:moveTo>
                      <a:pt x="249" y="1496"/>
                    </a:moveTo>
                    <a:cubicBezTo>
                      <a:pt x="250" y="1500"/>
                      <a:pt x="250" y="1503"/>
                      <a:pt x="249" y="1507"/>
                    </a:cubicBezTo>
                    <a:cubicBezTo>
                      <a:pt x="248" y="1519"/>
                      <a:pt x="241" y="1529"/>
                      <a:pt x="231" y="1536"/>
                    </a:cubicBezTo>
                    <a:cubicBezTo>
                      <a:pt x="218" y="1543"/>
                      <a:pt x="200" y="1542"/>
                      <a:pt x="191" y="1531"/>
                    </a:cubicBezTo>
                    <a:cubicBezTo>
                      <a:pt x="187" y="1526"/>
                      <a:pt x="185" y="1520"/>
                      <a:pt x="185" y="1514"/>
                    </a:cubicBezTo>
                    <a:cubicBezTo>
                      <a:pt x="185" y="1510"/>
                      <a:pt x="186" y="1507"/>
                      <a:pt x="189" y="1504"/>
                    </a:cubicBezTo>
                    <a:cubicBezTo>
                      <a:pt x="193" y="1500"/>
                      <a:pt x="199" y="1498"/>
                      <a:pt x="204" y="1500"/>
                    </a:cubicBezTo>
                    <a:cubicBezTo>
                      <a:pt x="207" y="1501"/>
                      <a:pt x="210" y="1504"/>
                      <a:pt x="212" y="1507"/>
                    </a:cubicBezTo>
                    <a:cubicBezTo>
                      <a:pt x="214" y="1514"/>
                      <a:pt x="211" y="1521"/>
                      <a:pt x="205" y="1524"/>
                    </a:cubicBezTo>
                    <a:cubicBezTo>
                      <a:pt x="198" y="1527"/>
                      <a:pt x="191" y="1524"/>
                      <a:pt x="188" y="1517"/>
                    </a:cubicBezTo>
                    <a:cubicBezTo>
                      <a:pt x="186" y="1512"/>
                      <a:pt x="187" y="1506"/>
                      <a:pt x="191" y="1503"/>
                    </a:cubicBezTo>
                    <a:cubicBezTo>
                      <a:pt x="191" y="1503"/>
                      <a:pt x="190" y="1503"/>
                      <a:pt x="190" y="1504"/>
                    </a:cubicBezTo>
                    <a:cubicBezTo>
                      <a:pt x="187" y="1507"/>
                      <a:pt x="186" y="1510"/>
                      <a:pt x="185" y="1514"/>
                    </a:cubicBezTo>
                    <a:cubicBezTo>
                      <a:pt x="185" y="1520"/>
                      <a:pt x="188" y="1526"/>
                      <a:pt x="191" y="1530"/>
                    </a:cubicBezTo>
                    <a:cubicBezTo>
                      <a:pt x="201" y="1541"/>
                      <a:pt x="218" y="1541"/>
                      <a:pt x="230" y="1534"/>
                    </a:cubicBezTo>
                    <a:cubicBezTo>
                      <a:pt x="240" y="1528"/>
                      <a:pt x="246" y="1516"/>
                      <a:pt x="247" y="1504"/>
                    </a:cubicBezTo>
                    <a:cubicBezTo>
                      <a:pt x="247" y="1501"/>
                      <a:pt x="247" y="1499"/>
                      <a:pt x="246" y="1496"/>
                    </a:cubicBezTo>
                    <a:lnTo>
                      <a:pt x="249" y="1496"/>
                    </a:lnTo>
                    <a:close/>
                    <a:moveTo>
                      <a:pt x="213" y="1459"/>
                    </a:moveTo>
                    <a:cubicBezTo>
                      <a:pt x="211" y="1445"/>
                      <a:pt x="217" y="1430"/>
                      <a:pt x="233" y="1423"/>
                    </a:cubicBezTo>
                    <a:cubicBezTo>
                      <a:pt x="239" y="1421"/>
                      <a:pt x="245" y="1420"/>
                      <a:pt x="251" y="1422"/>
                    </a:cubicBezTo>
                    <a:cubicBezTo>
                      <a:pt x="256" y="1423"/>
                      <a:pt x="260" y="1425"/>
                      <a:pt x="263" y="1429"/>
                    </a:cubicBezTo>
                    <a:cubicBezTo>
                      <a:pt x="267" y="1434"/>
                      <a:pt x="268" y="1441"/>
                      <a:pt x="266" y="1447"/>
                    </a:cubicBezTo>
                    <a:cubicBezTo>
                      <a:pt x="264" y="1450"/>
                      <a:pt x="262" y="1453"/>
                      <a:pt x="258" y="1454"/>
                    </a:cubicBezTo>
                    <a:cubicBezTo>
                      <a:pt x="253" y="1456"/>
                      <a:pt x="247" y="1455"/>
                      <a:pt x="243" y="1451"/>
                    </a:cubicBezTo>
                    <a:cubicBezTo>
                      <a:pt x="241" y="1449"/>
                      <a:pt x="240" y="1446"/>
                      <a:pt x="240" y="1443"/>
                    </a:cubicBezTo>
                    <a:cubicBezTo>
                      <a:pt x="239" y="1438"/>
                      <a:pt x="244" y="1432"/>
                      <a:pt x="250" y="1432"/>
                    </a:cubicBezTo>
                    <a:cubicBezTo>
                      <a:pt x="256" y="1432"/>
                      <a:pt x="261" y="1436"/>
                      <a:pt x="261" y="1442"/>
                    </a:cubicBezTo>
                    <a:cubicBezTo>
                      <a:pt x="262" y="1448"/>
                      <a:pt x="257" y="1453"/>
                      <a:pt x="251" y="1454"/>
                    </a:cubicBezTo>
                    <a:cubicBezTo>
                      <a:pt x="249" y="1454"/>
                      <a:pt x="247" y="1453"/>
                      <a:pt x="246" y="1453"/>
                    </a:cubicBezTo>
                    <a:cubicBezTo>
                      <a:pt x="246" y="1453"/>
                      <a:pt x="246" y="1453"/>
                      <a:pt x="246" y="1453"/>
                    </a:cubicBezTo>
                    <a:cubicBezTo>
                      <a:pt x="250" y="1455"/>
                      <a:pt x="254" y="1455"/>
                      <a:pt x="258" y="1454"/>
                    </a:cubicBezTo>
                    <a:cubicBezTo>
                      <a:pt x="261" y="1452"/>
                      <a:pt x="264" y="1450"/>
                      <a:pt x="265" y="1446"/>
                    </a:cubicBezTo>
                    <a:cubicBezTo>
                      <a:pt x="267" y="1441"/>
                      <a:pt x="266" y="1435"/>
                      <a:pt x="262" y="1430"/>
                    </a:cubicBezTo>
                    <a:cubicBezTo>
                      <a:pt x="259" y="1426"/>
                      <a:pt x="255" y="1424"/>
                      <a:pt x="251" y="1423"/>
                    </a:cubicBezTo>
                    <a:cubicBezTo>
                      <a:pt x="245" y="1422"/>
                      <a:pt x="240" y="1423"/>
                      <a:pt x="234" y="1425"/>
                    </a:cubicBezTo>
                    <a:cubicBezTo>
                      <a:pt x="218" y="1432"/>
                      <a:pt x="213" y="1446"/>
                      <a:pt x="216" y="1459"/>
                    </a:cubicBezTo>
                    <a:lnTo>
                      <a:pt x="213" y="1459"/>
                    </a:lnTo>
                    <a:close/>
                    <a:moveTo>
                      <a:pt x="275" y="1199"/>
                    </a:moveTo>
                    <a:cubicBezTo>
                      <a:pt x="278" y="1197"/>
                      <a:pt x="282" y="1198"/>
                      <a:pt x="284" y="1202"/>
                    </a:cubicBezTo>
                    <a:cubicBezTo>
                      <a:pt x="285" y="1205"/>
                      <a:pt x="284" y="1209"/>
                      <a:pt x="281" y="1210"/>
                    </a:cubicBezTo>
                    <a:cubicBezTo>
                      <a:pt x="277" y="1212"/>
                      <a:pt x="274" y="1210"/>
                      <a:pt x="272" y="1207"/>
                    </a:cubicBezTo>
                    <a:cubicBezTo>
                      <a:pt x="271" y="1204"/>
                      <a:pt x="272" y="1200"/>
                      <a:pt x="275" y="1199"/>
                    </a:cubicBezTo>
                    <a:close/>
                    <a:moveTo>
                      <a:pt x="285" y="1191"/>
                    </a:moveTo>
                    <a:cubicBezTo>
                      <a:pt x="287" y="1189"/>
                      <a:pt x="290" y="1191"/>
                      <a:pt x="291" y="1193"/>
                    </a:cubicBezTo>
                    <a:cubicBezTo>
                      <a:pt x="292" y="1196"/>
                      <a:pt x="291" y="1198"/>
                      <a:pt x="289" y="1200"/>
                    </a:cubicBezTo>
                    <a:cubicBezTo>
                      <a:pt x="286" y="1201"/>
                      <a:pt x="283" y="1200"/>
                      <a:pt x="282" y="1197"/>
                    </a:cubicBezTo>
                    <a:cubicBezTo>
                      <a:pt x="281" y="1195"/>
                      <a:pt x="282" y="1192"/>
                      <a:pt x="285" y="1191"/>
                    </a:cubicBezTo>
                    <a:close/>
                    <a:moveTo>
                      <a:pt x="269" y="1213"/>
                    </a:moveTo>
                    <a:cubicBezTo>
                      <a:pt x="274" y="1211"/>
                      <a:pt x="280" y="1213"/>
                      <a:pt x="282" y="1218"/>
                    </a:cubicBezTo>
                    <a:cubicBezTo>
                      <a:pt x="284" y="1223"/>
                      <a:pt x="282" y="1229"/>
                      <a:pt x="277" y="1231"/>
                    </a:cubicBezTo>
                    <a:cubicBezTo>
                      <a:pt x="272" y="1233"/>
                      <a:pt x="267" y="1231"/>
                      <a:pt x="264" y="1226"/>
                    </a:cubicBezTo>
                    <a:cubicBezTo>
                      <a:pt x="262" y="1221"/>
                      <a:pt x="264" y="1215"/>
                      <a:pt x="269" y="1213"/>
                    </a:cubicBezTo>
                    <a:close/>
                    <a:moveTo>
                      <a:pt x="481" y="1339"/>
                    </a:moveTo>
                    <a:cubicBezTo>
                      <a:pt x="483" y="1323"/>
                      <a:pt x="474" y="1301"/>
                      <a:pt x="460" y="1292"/>
                    </a:cubicBezTo>
                    <a:cubicBezTo>
                      <a:pt x="446" y="1283"/>
                      <a:pt x="434" y="1293"/>
                      <a:pt x="447" y="1306"/>
                    </a:cubicBezTo>
                    <a:cubicBezTo>
                      <a:pt x="457" y="1316"/>
                      <a:pt x="478" y="1324"/>
                      <a:pt x="481" y="1339"/>
                    </a:cubicBezTo>
                    <a:close/>
                    <a:moveTo>
                      <a:pt x="300" y="1444"/>
                    </a:moveTo>
                    <a:cubicBezTo>
                      <a:pt x="307" y="1468"/>
                      <a:pt x="333" y="1494"/>
                      <a:pt x="353" y="1491"/>
                    </a:cubicBezTo>
                    <a:cubicBezTo>
                      <a:pt x="374" y="1488"/>
                      <a:pt x="370" y="1467"/>
                      <a:pt x="352" y="1470"/>
                    </a:cubicBezTo>
                    <a:cubicBezTo>
                      <a:pt x="342" y="1471"/>
                      <a:pt x="314" y="1467"/>
                      <a:pt x="300" y="1444"/>
                    </a:cubicBezTo>
                    <a:close/>
                    <a:moveTo>
                      <a:pt x="299" y="1457"/>
                    </a:moveTo>
                    <a:cubicBezTo>
                      <a:pt x="304" y="1465"/>
                      <a:pt x="304" y="1475"/>
                      <a:pt x="301" y="1484"/>
                    </a:cubicBezTo>
                    <a:cubicBezTo>
                      <a:pt x="295" y="1503"/>
                      <a:pt x="275" y="1520"/>
                      <a:pt x="279" y="1538"/>
                    </a:cubicBezTo>
                    <a:cubicBezTo>
                      <a:pt x="281" y="1546"/>
                      <a:pt x="287" y="1553"/>
                      <a:pt x="295" y="1554"/>
                    </a:cubicBezTo>
                    <a:cubicBezTo>
                      <a:pt x="300" y="1555"/>
                      <a:pt x="305" y="1553"/>
                      <a:pt x="307" y="1548"/>
                    </a:cubicBezTo>
                    <a:cubicBezTo>
                      <a:pt x="303" y="1550"/>
                      <a:pt x="296" y="1550"/>
                      <a:pt x="293" y="1545"/>
                    </a:cubicBezTo>
                    <a:cubicBezTo>
                      <a:pt x="290" y="1541"/>
                      <a:pt x="291" y="1534"/>
                      <a:pt x="295" y="1529"/>
                    </a:cubicBezTo>
                    <a:cubicBezTo>
                      <a:pt x="307" y="1514"/>
                      <a:pt x="320" y="1501"/>
                      <a:pt x="315" y="1480"/>
                    </a:cubicBezTo>
                    <a:cubicBezTo>
                      <a:pt x="313" y="1472"/>
                      <a:pt x="308" y="1465"/>
                      <a:pt x="299" y="1457"/>
                    </a:cubicBezTo>
                    <a:close/>
                    <a:moveTo>
                      <a:pt x="151" y="1271"/>
                    </a:moveTo>
                    <a:cubicBezTo>
                      <a:pt x="162" y="1281"/>
                      <a:pt x="147" y="1294"/>
                      <a:pt x="143" y="1300"/>
                    </a:cubicBezTo>
                    <a:cubicBezTo>
                      <a:pt x="139" y="1304"/>
                      <a:pt x="138" y="1307"/>
                      <a:pt x="139" y="1312"/>
                    </a:cubicBezTo>
                    <a:cubicBezTo>
                      <a:pt x="135" y="1308"/>
                      <a:pt x="129" y="1294"/>
                      <a:pt x="129" y="1287"/>
                    </a:cubicBezTo>
                    <a:cubicBezTo>
                      <a:pt x="129" y="1277"/>
                      <a:pt x="135" y="1268"/>
                      <a:pt x="147" y="1269"/>
                    </a:cubicBezTo>
                    <a:cubicBezTo>
                      <a:pt x="143" y="1272"/>
                      <a:pt x="139" y="1280"/>
                      <a:pt x="140" y="1285"/>
                    </a:cubicBezTo>
                    <a:cubicBezTo>
                      <a:pt x="141" y="1282"/>
                      <a:pt x="145" y="1275"/>
                      <a:pt x="151" y="1271"/>
                    </a:cubicBezTo>
                    <a:close/>
                    <a:moveTo>
                      <a:pt x="429" y="1177"/>
                    </a:moveTo>
                    <a:cubicBezTo>
                      <a:pt x="432" y="1177"/>
                      <a:pt x="436" y="1175"/>
                      <a:pt x="435" y="1171"/>
                    </a:cubicBezTo>
                    <a:cubicBezTo>
                      <a:pt x="435" y="1169"/>
                      <a:pt x="433" y="1168"/>
                      <a:pt x="432" y="1169"/>
                    </a:cubicBezTo>
                    <a:cubicBezTo>
                      <a:pt x="430" y="1169"/>
                      <a:pt x="430" y="1171"/>
                      <a:pt x="431" y="1171"/>
                    </a:cubicBezTo>
                    <a:cubicBezTo>
                      <a:pt x="430" y="1171"/>
                      <a:pt x="429" y="1170"/>
                      <a:pt x="429" y="1169"/>
                    </a:cubicBezTo>
                    <a:cubicBezTo>
                      <a:pt x="428" y="1167"/>
                      <a:pt x="429" y="1164"/>
                      <a:pt x="432" y="1162"/>
                    </a:cubicBezTo>
                    <a:cubicBezTo>
                      <a:pt x="434" y="1161"/>
                      <a:pt x="439" y="1161"/>
                      <a:pt x="441" y="1164"/>
                    </a:cubicBezTo>
                    <a:cubicBezTo>
                      <a:pt x="443" y="1167"/>
                      <a:pt x="443" y="1171"/>
                      <a:pt x="445" y="1173"/>
                    </a:cubicBezTo>
                    <a:cubicBezTo>
                      <a:pt x="447" y="1176"/>
                      <a:pt x="451" y="1175"/>
                      <a:pt x="453" y="1174"/>
                    </a:cubicBezTo>
                    <a:cubicBezTo>
                      <a:pt x="450" y="1178"/>
                      <a:pt x="450" y="1178"/>
                      <a:pt x="451" y="1182"/>
                    </a:cubicBezTo>
                    <a:cubicBezTo>
                      <a:pt x="453" y="1186"/>
                      <a:pt x="460" y="1196"/>
                      <a:pt x="450" y="1204"/>
                    </a:cubicBezTo>
                    <a:cubicBezTo>
                      <a:pt x="457" y="1201"/>
                      <a:pt x="461" y="1194"/>
                      <a:pt x="463" y="1187"/>
                    </a:cubicBezTo>
                    <a:cubicBezTo>
                      <a:pt x="464" y="1179"/>
                      <a:pt x="462" y="1170"/>
                      <a:pt x="457" y="1165"/>
                    </a:cubicBezTo>
                    <a:cubicBezTo>
                      <a:pt x="451" y="1158"/>
                      <a:pt x="437" y="1155"/>
                      <a:pt x="428" y="1161"/>
                    </a:cubicBezTo>
                    <a:cubicBezTo>
                      <a:pt x="424" y="1163"/>
                      <a:pt x="420" y="1169"/>
                      <a:pt x="423" y="1174"/>
                    </a:cubicBezTo>
                    <a:cubicBezTo>
                      <a:pt x="424" y="1176"/>
                      <a:pt x="426" y="1177"/>
                      <a:pt x="429" y="1177"/>
                    </a:cubicBezTo>
                    <a:close/>
                    <a:moveTo>
                      <a:pt x="472" y="1194"/>
                    </a:moveTo>
                    <a:cubicBezTo>
                      <a:pt x="490" y="1184"/>
                      <a:pt x="509" y="1188"/>
                      <a:pt x="519" y="1187"/>
                    </a:cubicBezTo>
                    <a:cubicBezTo>
                      <a:pt x="530" y="1186"/>
                      <a:pt x="531" y="1176"/>
                      <a:pt x="519" y="1174"/>
                    </a:cubicBezTo>
                    <a:cubicBezTo>
                      <a:pt x="505" y="1172"/>
                      <a:pt x="479" y="1185"/>
                      <a:pt x="472" y="1194"/>
                    </a:cubicBezTo>
                    <a:close/>
                    <a:moveTo>
                      <a:pt x="157" y="1227"/>
                    </a:moveTo>
                    <a:cubicBezTo>
                      <a:pt x="155" y="1229"/>
                      <a:pt x="155" y="1231"/>
                      <a:pt x="157" y="1233"/>
                    </a:cubicBezTo>
                    <a:cubicBezTo>
                      <a:pt x="158" y="1234"/>
                      <a:pt x="161" y="1234"/>
                      <a:pt x="162" y="1232"/>
                    </a:cubicBezTo>
                    <a:cubicBezTo>
                      <a:pt x="164" y="1231"/>
                      <a:pt x="164" y="1228"/>
                      <a:pt x="162" y="1227"/>
                    </a:cubicBezTo>
                    <a:cubicBezTo>
                      <a:pt x="160" y="1225"/>
                      <a:pt x="158" y="1225"/>
                      <a:pt x="157" y="1227"/>
                    </a:cubicBezTo>
                    <a:close/>
                    <a:moveTo>
                      <a:pt x="129" y="1225"/>
                    </a:moveTo>
                    <a:cubicBezTo>
                      <a:pt x="126" y="1228"/>
                      <a:pt x="126" y="1232"/>
                      <a:pt x="129" y="1235"/>
                    </a:cubicBezTo>
                    <a:cubicBezTo>
                      <a:pt x="132" y="1238"/>
                      <a:pt x="137" y="1237"/>
                      <a:pt x="140" y="1235"/>
                    </a:cubicBezTo>
                    <a:cubicBezTo>
                      <a:pt x="142" y="1232"/>
                      <a:pt x="142" y="1227"/>
                      <a:pt x="139" y="1224"/>
                    </a:cubicBezTo>
                    <a:cubicBezTo>
                      <a:pt x="136" y="1221"/>
                      <a:pt x="131" y="1222"/>
                      <a:pt x="129" y="1225"/>
                    </a:cubicBezTo>
                    <a:close/>
                    <a:moveTo>
                      <a:pt x="145" y="1224"/>
                    </a:moveTo>
                    <a:cubicBezTo>
                      <a:pt x="143" y="1226"/>
                      <a:pt x="143" y="1229"/>
                      <a:pt x="145" y="1231"/>
                    </a:cubicBezTo>
                    <a:cubicBezTo>
                      <a:pt x="147" y="1233"/>
                      <a:pt x="150" y="1233"/>
                      <a:pt x="152" y="1231"/>
                    </a:cubicBezTo>
                    <a:cubicBezTo>
                      <a:pt x="154" y="1229"/>
                      <a:pt x="154" y="1225"/>
                      <a:pt x="152" y="1223"/>
                    </a:cubicBezTo>
                    <a:cubicBezTo>
                      <a:pt x="150" y="1221"/>
                      <a:pt x="147" y="1221"/>
                      <a:pt x="145" y="1224"/>
                    </a:cubicBezTo>
                    <a:close/>
                    <a:moveTo>
                      <a:pt x="119" y="1248"/>
                    </a:moveTo>
                    <a:cubicBezTo>
                      <a:pt x="121" y="1229"/>
                      <a:pt x="95" y="1229"/>
                      <a:pt x="87" y="1228"/>
                    </a:cubicBezTo>
                    <a:cubicBezTo>
                      <a:pt x="80" y="1226"/>
                      <a:pt x="75" y="1224"/>
                      <a:pt x="72" y="1219"/>
                    </a:cubicBezTo>
                    <a:cubicBezTo>
                      <a:pt x="72" y="1227"/>
                      <a:pt x="79" y="1245"/>
                      <a:pt x="85" y="1252"/>
                    </a:cubicBezTo>
                    <a:cubicBezTo>
                      <a:pt x="93" y="1261"/>
                      <a:pt x="106" y="1264"/>
                      <a:pt x="117" y="1254"/>
                    </a:cubicBezTo>
                    <a:cubicBezTo>
                      <a:pt x="110" y="1254"/>
                      <a:pt x="100" y="1250"/>
                      <a:pt x="96" y="1244"/>
                    </a:cubicBezTo>
                    <a:cubicBezTo>
                      <a:pt x="100" y="1246"/>
                      <a:pt x="110" y="1249"/>
                      <a:pt x="119" y="1248"/>
                    </a:cubicBezTo>
                    <a:close/>
                    <a:moveTo>
                      <a:pt x="116" y="1268"/>
                    </a:moveTo>
                    <a:cubicBezTo>
                      <a:pt x="81" y="1280"/>
                      <a:pt x="59" y="1327"/>
                      <a:pt x="75" y="1353"/>
                    </a:cubicBezTo>
                    <a:cubicBezTo>
                      <a:pt x="89" y="1375"/>
                      <a:pt x="107" y="1362"/>
                      <a:pt x="100" y="1341"/>
                    </a:cubicBezTo>
                    <a:cubicBezTo>
                      <a:pt x="94" y="1326"/>
                      <a:pt x="83" y="1289"/>
                      <a:pt x="116" y="1268"/>
                    </a:cubicBezTo>
                    <a:close/>
                    <a:moveTo>
                      <a:pt x="383" y="1437"/>
                    </a:moveTo>
                    <a:cubicBezTo>
                      <a:pt x="384" y="1439"/>
                      <a:pt x="387" y="1440"/>
                      <a:pt x="389" y="1440"/>
                    </a:cubicBezTo>
                    <a:cubicBezTo>
                      <a:pt x="391" y="1439"/>
                      <a:pt x="392" y="1436"/>
                      <a:pt x="391" y="1433"/>
                    </a:cubicBezTo>
                    <a:cubicBezTo>
                      <a:pt x="390" y="1431"/>
                      <a:pt x="388" y="1430"/>
                      <a:pt x="385" y="1431"/>
                    </a:cubicBezTo>
                    <a:cubicBezTo>
                      <a:pt x="383" y="1432"/>
                      <a:pt x="382" y="1435"/>
                      <a:pt x="383" y="1437"/>
                    </a:cubicBezTo>
                    <a:close/>
                    <a:moveTo>
                      <a:pt x="373" y="1446"/>
                    </a:moveTo>
                    <a:cubicBezTo>
                      <a:pt x="374" y="1449"/>
                      <a:pt x="377" y="1451"/>
                      <a:pt x="380" y="1449"/>
                    </a:cubicBezTo>
                    <a:cubicBezTo>
                      <a:pt x="383" y="1448"/>
                      <a:pt x="384" y="1445"/>
                      <a:pt x="383" y="1442"/>
                    </a:cubicBezTo>
                    <a:cubicBezTo>
                      <a:pt x="382" y="1439"/>
                      <a:pt x="379" y="1438"/>
                      <a:pt x="376" y="1439"/>
                    </a:cubicBezTo>
                    <a:cubicBezTo>
                      <a:pt x="373" y="1440"/>
                      <a:pt x="371" y="1443"/>
                      <a:pt x="373" y="1446"/>
                    </a:cubicBezTo>
                    <a:close/>
                    <a:moveTo>
                      <a:pt x="358" y="1455"/>
                    </a:moveTo>
                    <a:cubicBezTo>
                      <a:pt x="359" y="1459"/>
                      <a:pt x="364" y="1461"/>
                      <a:pt x="368" y="1459"/>
                    </a:cubicBezTo>
                    <a:cubicBezTo>
                      <a:pt x="371" y="1458"/>
                      <a:pt x="373" y="1453"/>
                      <a:pt x="372" y="1449"/>
                    </a:cubicBezTo>
                    <a:cubicBezTo>
                      <a:pt x="370" y="1446"/>
                      <a:pt x="365" y="1444"/>
                      <a:pt x="362" y="1445"/>
                    </a:cubicBezTo>
                    <a:cubicBezTo>
                      <a:pt x="358" y="1447"/>
                      <a:pt x="356" y="1451"/>
                      <a:pt x="358" y="1455"/>
                    </a:cubicBezTo>
                    <a:close/>
                    <a:moveTo>
                      <a:pt x="332" y="1398"/>
                    </a:moveTo>
                    <a:cubicBezTo>
                      <a:pt x="336" y="1391"/>
                      <a:pt x="343" y="1384"/>
                      <a:pt x="353" y="1383"/>
                    </a:cubicBezTo>
                    <a:cubicBezTo>
                      <a:pt x="369" y="1382"/>
                      <a:pt x="380" y="1392"/>
                      <a:pt x="382" y="1407"/>
                    </a:cubicBezTo>
                    <a:cubicBezTo>
                      <a:pt x="387" y="1436"/>
                      <a:pt x="421" y="1431"/>
                      <a:pt x="416" y="1399"/>
                    </a:cubicBezTo>
                    <a:cubicBezTo>
                      <a:pt x="414" y="1384"/>
                      <a:pt x="400" y="1372"/>
                      <a:pt x="388" y="1368"/>
                    </a:cubicBezTo>
                    <a:cubicBezTo>
                      <a:pt x="365" y="1360"/>
                      <a:pt x="333" y="1373"/>
                      <a:pt x="332" y="1398"/>
                    </a:cubicBezTo>
                    <a:close/>
                    <a:moveTo>
                      <a:pt x="412" y="1356"/>
                    </a:moveTo>
                    <a:cubicBezTo>
                      <a:pt x="392" y="1309"/>
                      <a:pt x="419" y="1244"/>
                      <a:pt x="460" y="1236"/>
                    </a:cubicBezTo>
                    <a:cubicBezTo>
                      <a:pt x="494" y="1229"/>
                      <a:pt x="498" y="1260"/>
                      <a:pt x="470" y="1272"/>
                    </a:cubicBezTo>
                    <a:cubicBezTo>
                      <a:pt x="450" y="1280"/>
                      <a:pt x="403" y="1303"/>
                      <a:pt x="412" y="1356"/>
                    </a:cubicBezTo>
                    <a:close/>
                    <a:moveTo>
                      <a:pt x="397" y="1346"/>
                    </a:moveTo>
                    <a:cubicBezTo>
                      <a:pt x="363" y="1312"/>
                      <a:pt x="359" y="1294"/>
                      <a:pt x="349" y="1259"/>
                    </a:cubicBezTo>
                    <a:cubicBezTo>
                      <a:pt x="346" y="1249"/>
                      <a:pt x="340" y="1240"/>
                      <a:pt x="332" y="1236"/>
                    </a:cubicBezTo>
                    <a:cubicBezTo>
                      <a:pt x="322" y="1230"/>
                      <a:pt x="309" y="1230"/>
                      <a:pt x="302" y="1233"/>
                    </a:cubicBezTo>
                    <a:cubicBezTo>
                      <a:pt x="310" y="1215"/>
                      <a:pt x="337" y="1218"/>
                      <a:pt x="346" y="1222"/>
                    </a:cubicBezTo>
                    <a:cubicBezTo>
                      <a:pt x="365" y="1230"/>
                      <a:pt x="380" y="1249"/>
                      <a:pt x="385" y="1270"/>
                    </a:cubicBezTo>
                    <a:cubicBezTo>
                      <a:pt x="390" y="1292"/>
                      <a:pt x="389" y="1323"/>
                      <a:pt x="397" y="1346"/>
                    </a:cubicBezTo>
                    <a:close/>
                    <a:moveTo>
                      <a:pt x="346" y="1337"/>
                    </a:moveTo>
                    <a:cubicBezTo>
                      <a:pt x="336" y="1332"/>
                      <a:pt x="323" y="1332"/>
                      <a:pt x="313" y="1334"/>
                    </a:cubicBezTo>
                    <a:cubicBezTo>
                      <a:pt x="301" y="1336"/>
                      <a:pt x="285" y="1346"/>
                      <a:pt x="283" y="1359"/>
                    </a:cubicBezTo>
                    <a:cubicBezTo>
                      <a:pt x="269" y="1357"/>
                      <a:pt x="258" y="1363"/>
                      <a:pt x="249" y="1370"/>
                    </a:cubicBezTo>
                    <a:cubicBezTo>
                      <a:pt x="235" y="1379"/>
                      <a:pt x="218" y="1383"/>
                      <a:pt x="209" y="1372"/>
                    </a:cubicBezTo>
                    <a:cubicBezTo>
                      <a:pt x="210" y="1389"/>
                      <a:pt x="238" y="1396"/>
                      <a:pt x="252" y="1393"/>
                    </a:cubicBezTo>
                    <a:cubicBezTo>
                      <a:pt x="273" y="1389"/>
                      <a:pt x="286" y="1372"/>
                      <a:pt x="302" y="1355"/>
                    </a:cubicBezTo>
                    <a:cubicBezTo>
                      <a:pt x="311" y="1346"/>
                      <a:pt x="325" y="1337"/>
                      <a:pt x="346" y="1337"/>
                    </a:cubicBezTo>
                    <a:close/>
                    <a:moveTo>
                      <a:pt x="49" y="1325"/>
                    </a:moveTo>
                    <a:cubicBezTo>
                      <a:pt x="47" y="1339"/>
                      <a:pt x="46" y="1370"/>
                      <a:pt x="63" y="1381"/>
                    </a:cubicBezTo>
                    <a:cubicBezTo>
                      <a:pt x="62" y="1382"/>
                      <a:pt x="63" y="1385"/>
                      <a:pt x="65" y="1387"/>
                    </a:cubicBezTo>
                    <a:cubicBezTo>
                      <a:pt x="54" y="1384"/>
                      <a:pt x="47" y="1371"/>
                      <a:pt x="45" y="1357"/>
                    </a:cubicBezTo>
                    <a:cubicBezTo>
                      <a:pt x="44" y="1345"/>
                      <a:pt x="46" y="1332"/>
                      <a:pt x="49" y="1325"/>
                    </a:cubicBezTo>
                    <a:close/>
                    <a:moveTo>
                      <a:pt x="104" y="1371"/>
                    </a:moveTo>
                    <a:cubicBezTo>
                      <a:pt x="104" y="1374"/>
                      <a:pt x="107" y="1377"/>
                      <a:pt x="111" y="1377"/>
                    </a:cubicBezTo>
                    <a:cubicBezTo>
                      <a:pt x="114" y="1376"/>
                      <a:pt x="117" y="1374"/>
                      <a:pt x="117" y="1370"/>
                    </a:cubicBezTo>
                    <a:cubicBezTo>
                      <a:pt x="116" y="1367"/>
                      <a:pt x="113" y="1364"/>
                      <a:pt x="110" y="1364"/>
                    </a:cubicBezTo>
                    <a:cubicBezTo>
                      <a:pt x="107" y="1364"/>
                      <a:pt x="104" y="1367"/>
                      <a:pt x="104" y="1371"/>
                    </a:cubicBezTo>
                    <a:close/>
                    <a:moveTo>
                      <a:pt x="87" y="1378"/>
                    </a:moveTo>
                    <a:cubicBezTo>
                      <a:pt x="87" y="1382"/>
                      <a:pt x="91" y="1385"/>
                      <a:pt x="95" y="1385"/>
                    </a:cubicBezTo>
                    <a:cubicBezTo>
                      <a:pt x="99" y="1385"/>
                      <a:pt x="103" y="1381"/>
                      <a:pt x="102" y="1377"/>
                    </a:cubicBezTo>
                    <a:cubicBezTo>
                      <a:pt x="102" y="1373"/>
                      <a:pt x="98" y="1369"/>
                      <a:pt x="94" y="1370"/>
                    </a:cubicBezTo>
                    <a:cubicBezTo>
                      <a:pt x="90" y="1370"/>
                      <a:pt x="87" y="1373"/>
                      <a:pt x="87" y="1378"/>
                    </a:cubicBezTo>
                    <a:close/>
                    <a:moveTo>
                      <a:pt x="64" y="1382"/>
                    </a:moveTo>
                    <a:cubicBezTo>
                      <a:pt x="64" y="1388"/>
                      <a:pt x="69" y="1392"/>
                      <a:pt x="74" y="1392"/>
                    </a:cubicBezTo>
                    <a:cubicBezTo>
                      <a:pt x="80" y="1392"/>
                      <a:pt x="85" y="1387"/>
                      <a:pt x="84" y="1381"/>
                    </a:cubicBezTo>
                    <a:cubicBezTo>
                      <a:pt x="84" y="1375"/>
                      <a:pt x="79" y="1371"/>
                      <a:pt x="73" y="1371"/>
                    </a:cubicBezTo>
                    <a:cubicBezTo>
                      <a:pt x="68" y="1372"/>
                      <a:pt x="63" y="1377"/>
                      <a:pt x="64" y="1382"/>
                    </a:cubicBezTo>
                    <a:close/>
                    <a:moveTo>
                      <a:pt x="9" y="1326"/>
                    </a:moveTo>
                    <a:cubicBezTo>
                      <a:pt x="9" y="1331"/>
                      <a:pt x="13" y="1334"/>
                      <a:pt x="17" y="1333"/>
                    </a:cubicBezTo>
                    <a:cubicBezTo>
                      <a:pt x="21" y="1333"/>
                      <a:pt x="24" y="1330"/>
                      <a:pt x="24" y="1326"/>
                    </a:cubicBezTo>
                    <a:cubicBezTo>
                      <a:pt x="24" y="1322"/>
                      <a:pt x="20" y="1319"/>
                      <a:pt x="16" y="1319"/>
                    </a:cubicBezTo>
                    <a:cubicBezTo>
                      <a:pt x="12" y="1319"/>
                      <a:pt x="9" y="1322"/>
                      <a:pt x="9" y="1326"/>
                    </a:cubicBezTo>
                    <a:close/>
                    <a:moveTo>
                      <a:pt x="581" y="1397"/>
                    </a:moveTo>
                    <a:cubicBezTo>
                      <a:pt x="584" y="1390"/>
                      <a:pt x="578" y="1377"/>
                      <a:pt x="570" y="1379"/>
                    </a:cubicBezTo>
                    <a:cubicBezTo>
                      <a:pt x="566" y="1374"/>
                      <a:pt x="567" y="1367"/>
                      <a:pt x="571" y="1362"/>
                    </a:cubicBezTo>
                    <a:cubicBezTo>
                      <a:pt x="578" y="1354"/>
                      <a:pt x="593" y="1353"/>
                      <a:pt x="601" y="1360"/>
                    </a:cubicBezTo>
                    <a:cubicBezTo>
                      <a:pt x="589" y="1337"/>
                      <a:pt x="549" y="1347"/>
                      <a:pt x="544" y="1374"/>
                    </a:cubicBezTo>
                    <a:cubicBezTo>
                      <a:pt x="542" y="1389"/>
                      <a:pt x="549" y="1400"/>
                      <a:pt x="558" y="1404"/>
                    </a:cubicBezTo>
                    <a:cubicBezTo>
                      <a:pt x="567" y="1408"/>
                      <a:pt x="578" y="1406"/>
                      <a:pt x="581" y="1397"/>
                    </a:cubicBezTo>
                    <a:close/>
                    <a:moveTo>
                      <a:pt x="556" y="1454"/>
                    </a:moveTo>
                    <a:cubicBezTo>
                      <a:pt x="542" y="1434"/>
                      <a:pt x="547" y="1415"/>
                      <a:pt x="544" y="1404"/>
                    </a:cubicBezTo>
                    <a:cubicBezTo>
                      <a:pt x="541" y="1392"/>
                      <a:pt x="527" y="1396"/>
                      <a:pt x="527" y="1410"/>
                    </a:cubicBezTo>
                    <a:cubicBezTo>
                      <a:pt x="528" y="1425"/>
                      <a:pt x="541" y="1442"/>
                      <a:pt x="556" y="1454"/>
                    </a:cubicBezTo>
                    <a:close/>
                    <a:moveTo>
                      <a:pt x="487" y="1397"/>
                    </a:moveTo>
                    <a:cubicBezTo>
                      <a:pt x="494" y="1398"/>
                      <a:pt x="503" y="1392"/>
                      <a:pt x="506" y="1387"/>
                    </a:cubicBezTo>
                    <a:cubicBezTo>
                      <a:pt x="514" y="1390"/>
                      <a:pt x="514" y="1407"/>
                      <a:pt x="502" y="1410"/>
                    </a:cubicBezTo>
                    <a:cubicBezTo>
                      <a:pt x="494" y="1412"/>
                      <a:pt x="485" y="1405"/>
                      <a:pt x="487" y="1397"/>
                    </a:cubicBezTo>
                    <a:close/>
                    <a:moveTo>
                      <a:pt x="478" y="1362"/>
                    </a:moveTo>
                    <a:cubicBezTo>
                      <a:pt x="478" y="1367"/>
                      <a:pt x="480" y="1372"/>
                      <a:pt x="485" y="1372"/>
                    </a:cubicBezTo>
                    <a:cubicBezTo>
                      <a:pt x="494" y="1373"/>
                      <a:pt x="497" y="1363"/>
                      <a:pt x="492" y="1358"/>
                    </a:cubicBezTo>
                    <a:cubicBezTo>
                      <a:pt x="488" y="1354"/>
                      <a:pt x="484" y="1354"/>
                      <a:pt x="481" y="1347"/>
                    </a:cubicBezTo>
                    <a:cubicBezTo>
                      <a:pt x="482" y="1355"/>
                      <a:pt x="479" y="1356"/>
                      <a:pt x="478" y="1362"/>
                    </a:cubicBezTo>
                    <a:close/>
                    <a:moveTo>
                      <a:pt x="467" y="1442"/>
                    </a:moveTo>
                    <a:cubicBezTo>
                      <a:pt x="447" y="1440"/>
                      <a:pt x="414" y="1461"/>
                      <a:pt x="422" y="1480"/>
                    </a:cubicBezTo>
                    <a:cubicBezTo>
                      <a:pt x="418" y="1482"/>
                      <a:pt x="413" y="1478"/>
                      <a:pt x="411" y="1473"/>
                    </a:cubicBezTo>
                    <a:cubicBezTo>
                      <a:pt x="410" y="1466"/>
                      <a:pt x="414" y="1457"/>
                      <a:pt x="422" y="1455"/>
                    </a:cubicBezTo>
                    <a:cubicBezTo>
                      <a:pt x="420" y="1447"/>
                      <a:pt x="442" y="1434"/>
                      <a:pt x="467" y="1442"/>
                    </a:cubicBezTo>
                    <a:close/>
                    <a:moveTo>
                      <a:pt x="745" y="1353"/>
                    </a:moveTo>
                    <a:cubicBezTo>
                      <a:pt x="736" y="1345"/>
                      <a:pt x="726" y="1342"/>
                      <a:pt x="714" y="1345"/>
                    </a:cubicBezTo>
                    <a:cubicBezTo>
                      <a:pt x="705" y="1347"/>
                      <a:pt x="698" y="1353"/>
                      <a:pt x="694" y="1361"/>
                    </a:cubicBezTo>
                    <a:cubicBezTo>
                      <a:pt x="692" y="1364"/>
                      <a:pt x="691" y="1367"/>
                      <a:pt x="690" y="1371"/>
                    </a:cubicBezTo>
                    <a:cubicBezTo>
                      <a:pt x="691" y="1370"/>
                      <a:pt x="691" y="1369"/>
                      <a:pt x="692" y="1368"/>
                    </a:cubicBezTo>
                    <a:cubicBezTo>
                      <a:pt x="696" y="1361"/>
                      <a:pt x="705" y="1358"/>
                      <a:pt x="712" y="1362"/>
                    </a:cubicBezTo>
                    <a:cubicBezTo>
                      <a:pt x="719" y="1366"/>
                      <a:pt x="721" y="1375"/>
                      <a:pt x="718" y="1382"/>
                    </a:cubicBezTo>
                    <a:cubicBezTo>
                      <a:pt x="712" y="1393"/>
                      <a:pt x="698" y="1392"/>
                      <a:pt x="692" y="1383"/>
                    </a:cubicBezTo>
                    <a:cubicBezTo>
                      <a:pt x="688" y="1376"/>
                      <a:pt x="688" y="1367"/>
                      <a:pt x="692" y="1360"/>
                    </a:cubicBezTo>
                    <a:cubicBezTo>
                      <a:pt x="696" y="1351"/>
                      <a:pt x="704" y="1344"/>
                      <a:pt x="713" y="1341"/>
                    </a:cubicBezTo>
                    <a:cubicBezTo>
                      <a:pt x="726" y="1338"/>
                      <a:pt x="738" y="1341"/>
                      <a:pt x="748" y="1350"/>
                    </a:cubicBezTo>
                    <a:cubicBezTo>
                      <a:pt x="755" y="1357"/>
                      <a:pt x="759" y="1366"/>
                      <a:pt x="761" y="1375"/>
                    </a:cubicBezTo>
                    <a:cubicBezTo>
                      <a:pt x="761" y="1373"/>
                      <a:pt x="762" y="1370"/>
                      <a:pt x="763" y="1368"/>
                    </a:cubicBezTo>
                    <a:cubicBezTo>
                      <a:pt x="766" y="1358"/>
                      <a:pt x="769" y="1350"/>
                      <a:pt x="775" y="1342"/>
                    </a:cubicBezTo>
                    <a:cubicBezTo>
                      <a:pt x="776" y="1340"/>
                      <a:pt x="778" y="1338"/>
                      <a:pt x="779" y="1335"/>
                    </a:cubicBezTo>
                    <a:cubicBezTo>
                      <a:pt x="782" y="1332"/>
                      <a:pt x="785" y="1329"/>
                      <a:pt x="788" y="1326"/>
                    </a:cubicBezTo>
                    <a:cubicBezTo>
                      <a:pt x="789" y="1324"/>
                      <a:pt x="801" y="1315"/>
                      <a:pt x="802" y="1318"/>
                    </a:cubicBezTo>
                    <a:cubicBezTo>
                      <a:pt x="802" y="1319"/>
                      <a:pt x="796" y="1324"/>
                      <a:pt x="795" y="1325"/>
                    </a:cubicBezTo>
                    <a:cubicBezTo>
                      <a:pt x="791" y="1329"/>
                      <a:pt x="787" y="1334"/>
                      <a:pt x="783" y="1338"/>
                    </a:cubicBezTo>
                    <a:cubicBezTo>
                      <a:pt x="782" y="1340"/>
                      <a:pt x="780" y="1342"/>
                      <a:pt x="779" y="1345"/>
                    </a:cubicBezTo>
                    <a:cubicBezTo>
                      <a:pt x="774" y="1353"/>
                      <a:pt x="770" y="1360"/>
                      <a:pt x="767" y="1369"/>
                    </a:cubicBezTo>
                    <a:cubicBezTo>
                      <a:pt x="767" y="1369"/>
                      <a:pt x="766" y="1371"/>
                      <a:pt x="766" y="1372"/>
                    </a:cubicBezTo>
                    <a:cubicBezTo>
                      <a:pt x="767" y="1370"/>
                      <a:pt x="769" y="1367"/>
                      <a:pt x="771" y="1365"/>
                    </a:cubicBezTo>
                    <a:cubicBezTo>
                      <a:pt x="776" y="1358"/>
                      <a:pt x="781" y="1353"/>
                      <a:pt x="788" y="1348"/>
                    </a:cubicBezTo>
                    <a:cubicBezTo>
                      <a:pt x="808" y="1337"/>
                      <a:pt x="827" y="1346"/>
                      <a:pt x="838" y="1363"/>
                    </a:cubicBezTo>
                    <a:cubicBezTo>
                      <a:pt x="847" y="1377"/>
                      <a:pt x="851" y="1395"/>
                      <a:pt x="844" y="1411"/>
                    </a:cubicBezTo>
                    <a:cubicBezTo>
                      <a:pt x="837" y="1424"/>
                      <a:pt x="825" y="1430"/>
                      <a:pt x="810" y="1427"/>
                    </a:cubicBezTo>
                    <a:cubicBezTo>
                      <a:pt x="803" y="1426"/>
                      <a:pt x="798" y="1424"/>
                      <a:pt x="793" y="1419"/>
                    </a:cubicBezTo>
                    <a:cubicBezTo>
                      <a:pt x="789" y="1415"/>
                      <a:pt x="787" y="1411"/>
                      <a:pt x="787" y="1406"/>
                    </a:cubicBezTo>
                    <a:cubicBezTo>
                      <a:pt x="786" y="1399"/>
                      <a:pt x="789" y="1393"/>
                      <a:pt x="794" y="1389"/>
                    </a:cubicBezTo>
                    <a:cubicBezTo>
                      <a:pt x="797" y="1386"/>
                      <a:pt x="801" y="1385"/>
                      <a:pt x="805" y="1386"/>
                    </a:cubicBezTo>
                    <a:cubicBezTo>
                      <a:pt x="809" y="1387"/>
                      <a:pt x="813" y="1390"/>
                      <a:pt x="815" y="1394"/>
                    </a:cubicBezTo>
                    <a:cubicBezTo>
                      <a:pt x="817" y="1399"/>
                      <a:pt x="817" y="1404"/>
                      <a:pt x="814" y="1408"/>
                    </a:cubicBezTo>
                    <a:cubicBezTo>
                      <a:pt x="810" y="1412"/>
                      <a:pt x="805" y="1413"/>
                      <a:pt x="800" y="1410"/>
                    </a:cubicBezTo>
                    <a:cubicBezTo>
                      <a:pt x="794" y="1407"/>
                      <a:pt x="792" y="1400"/>
                      <a:pt x="795" y="1395"/>
                    </a:cubicBezTo>
                    <a:cubicBezTo>
                      <a:pt x="798" y="1390"/>
                      <a:pt x="805" y="1388"/>
                      <a:pt x="811" y="1391"/>
                    </a:cubicBezTo>
                    <a:cubicBezTo>
                      <a:pt x="813" y="1392"/>
                      <a:pt x="814" y="1393"/>
                      <a:pt x="815" y="1395"/>
                    </a:cubicBezTo>
                    <a:cubicBezTo>
                      <a:pt x="815" y="1395"/>
                      <a:pt x="815" y="1394"/>
                      <a:pt x="815" y="1394"/>
                    </a:cubicBezTo>
                    <a:cubicBezTo>
                      <a:pt x="813" y="1390"/>
                      <a:pt x="809" y="1387"/>
                      <a:pt x="805" y="1386"/>
                    </a:cubicBezTo>
                    <a:cubicBezTo>
                      <a:pt x="801" y="1386"/>
                      <a:pt x="798" y="1387"/>
                      <a:pt x="794" y="1389"/>
                    </a:cubicBezTo>
                    <a:cubicBezTo>
                      <a:pt x="790" y="1393"/>
                      <a:pt x="787" y="1399"/>
                      <a:pt x="788" y="1405"/>
                    </a:cubicBezTo>
                    <a:cubicBezTo>
                      <a:pt x="788" y="1411"/>
                      <a:pt x="791" y="1415"/>
                      <a:pt x="794" y="1418"/>
                    </a:cubicBezTo>
                    <a:cubicBezTo>
                      <a:pt x="799" y="1422"/>
                      <a:pt x="804" y="1424"/>
                      <a:pt x="810" y="1426"/>
                    </a:cubicBezTo>
                    <a:cubicBezTo>
                      <a:pt x="824" y="1428"/>
                      <a:pt x="835" y="1422"/>
                      <a:pt x="841" y="1409"/>
                    </a:cubicBezTo>
                    <a:cubicBezTo>
                      <a:pt x="848" y="1394"/>
                      <a:pt x="844" y="1376"/>
                      <a:pt x="834" y="1363"/>
                    </a:cubicBezTo>
                    <a:cubicBezTo>
                      <a:pt x="824" y="1350"/>
                      <a:pt x="808" y="1342"/>
                      <a:pt x="790" y="1352"/>
                    </a:cubicBezTo>
                    <a:cubicBezTo>
                      <a:pt x="784" y="1356"/>
                      <a:pt x="779" y="1361"/>
                      <a:pt x="775" y="1368"/>
                    </a:cubicBezTo>
                    <a:cubicBezTo>
                      <a:pt x="772" y="1372"/>
                      <a:pt x="770" y="1376"/>
                      <a:pt x="767" y="1380"/>
                    </a:cubicBezTo>
                    <a:cubicBezTo>
                      <a:pt x="759" y="1396"/>
                      <a:pt x="757" y="1412"/>
                      <a:pt x="745" y="1426"/>
                    </a:cubicBezTo>
                    <a:cubicBezTo>
                      <a:pt x="735" y="1439"/>
                      <a:pt x="720" y="1448"/>
                      <a:pt x="700" y="1449"/>
                    </a:cubicBezTo>
                    <a:cubicBezTo>
                      <a:pt x="690" y="1450"/>
                      <a:pt x="683" y="1449"/>
                      <a:pt x="674" y="1446"/>
                    </a:cubicBezTo>
                    <a:cubicBezTo>
                      <a:pt x="670" y="1445"/>
                      <a:pt x="666" y="1443"/>
                      <a:pt x="663" y="1442"/>
                    </a:cubicBezTo>
                    <a:cubicBezTo>
                      <a:pt x="665" y="1444"/>
                      <a:pt x="666" y="1447"/>
                      <a:pt x="667" y="1450"/>
                    </a:cubicBezTo>
                    <a:cubicBezTo>
                      <a:pt x="669" y="1461"/>
                      <a:pt x="665" y="1472"/>
                      <a:pt x="655" y="1479"/>
                    </a:cubicBezTo>
                    <a:cubicBezTo>
                      <a:pt x="647" y="1485"/>
                      <a:pt x="635" y="1486"/>
                      <a:pt x="626" y="1481"/>
                    </a:cubicBezTo>
                    <a:cubicBezTo>
                      <a:pt x="618" y="1476"/>
                      <a:pt x="614" y="1467"/>
                      <a:pt x="615" y="1459"/>
                    </a:cubicBezTo>
                    <a:cubicBezTo>
                      <a:pt x="617" y="1454"/>
                      <a:pt x="620" y="1449"/>
                      <a:pt x="624" y="1447"/>
                    </a:cubicBezTo>
                    <a:cubicBezTo>
                      <a:pt x="627" y="1446"/>
                      <a:pt x="630" y="1445"/>
                      <a:pt x="633" y="1445"/>
                    </a:cubicBezTo>
                    <a:cubicBezTo>
                      <a:pt x="638" y="1446"/>
                      <a:pt x="642" y="1450"/>
                      <a:pt x="643" y="1455"/>
                    </a:cubicBezTo>
                    <a:cubicBezTo>
                      <a:pt x="643" y="1461"/>
                      <a:pt x="639" y="1466"/>
                      <a:pt x="633" y="1466"/>
                    </a:cubicBezTo>
                    <a:cubicBezTo>
                      <a:pt x="627" y="1467"/>
                      <a:pt x="622" y="1463"/>
                      <a:pt x="622" y="1457"/>
                    </a:cubicBezTo>
                    <a:cubicBezTo>
                      <a:pt x="621" y="1452"/>
                      <a:pt x="624" y="1447"/>
                      <a:pt x="629" y="1446"/>
                    </a:cubicBezTo>
                    <a:cubicBezTo>
                      <a:pt x="622" y="1447"/>
                      <a:pt x="617" y="1453"/>
                      <a:pt x="616" y="1460"/>
                    </a:cubicBezTo>
                    <a:cubicBezTo>
                      <a:pt x="615" y="1467"/>
                      <a:pt x="619" y="1475"/>
                      <a:pt x="627" y="1480"/>
                    </a:cubicBezTo>
                    <a:cubicBezTo>
                      <a:pt x="635" y="1485"/>
                      <a:pt x="646" y="1483"/>
                      <a:pt x="654" y="1478"/>
                    </a:cubicBezTo>
                    <a:cubicBezTo>
                      <a:pt x="659" y="1474"/>
                      <a:pt x="663" y="1469"/>
                      <a:pt x="664" y="1463"/>
                    </a:cubicBezTo>
                    <a:cubicBezTo>
                      <a:pt x="669" y="1444"/>
                      <a:pt x="648" y="1435"/>
                      <a:pt x="637" y="1416"/>
                    </a:cubicBezTo>
                    <a:cubicBezTo>
                      <a:pt x="625" y="1397"/>
                      <a:pt x="621" y="1373"/>
                      <a:pt x="623" y="1351"/>
                    </a:cubicBezTo>
                    <a:cubicBezTo>
                      <a:pt x="624" y="1381"/>
                      <a:pt x="630" y="1410"/>
                      <a:pt x="653" y="1430"/>
                    </a:cubicBezTo>
                    <a:cubicBezTo>
                      <a:pt x="660" y="1436"/>
                      <a:pt x="666" y="1439"/>
                      <a:pt x="675" y="1442"/>
                    </a:cubicBezTo>
                    <a:cubicBezTo>
                      <a:pt x="684" y="1445"/>
                      <a:pt x="691" y="1445"/>
                      <a:pt x="699" y="1445"/>
                    </a:cubicBezTo>
                    <a:cubicBezTo>
                      <a:pt x="726" y="1442"/>
                      <a:pt x="744" y="1426"/>
                      <a:pt x="752" y="1403"/>
                    </a:cubicBezTo>
                    <a:cubicBezTo>
                      <a:pt x="759" y="1385"/>
                      <a:pt x="759" y="1367"/>
                      <a:pt x="745" y="1353"/>
                    </a:cubicBezTo>
                    <a:close/>
                    <a:moveTo>
                      <a:pt x="908" y="1226"/>
                    </a:moveTo>
                    <a:cubicBezTo>
                      <a:pt x="909" y="1229"/>
                      <a:pt x="907" y="1231"/>
                      <a:pt x="904" y="1232"/>
                    </a:cubicBezTo>
                    <a:cubicBezTo>
                      <a:pt x="901" y="1232"/>
                      <a:pt x="898" y="1230"/>
                      <a:pt x="898" y="1227"/>
                    </a:cubicBezTo>
                    <a:cubicBezTo>
                      <a:pt x="898" y="1224"/>
                      <a:pt x="900" y="1222"/>
                      <a:pt x="903" y="1221"/>
                    </a:cubicBezTo>
                    <a:cubicBezTo>
                      <a:pt x="906" y="1221"/>
                      <a:pt x="908" y="1223"/>
                      <a:pt x="908" y="1226"/>
                    </a:cubicBezTo>
                    <a:close/>
                    <a:moveTo>
                      <a:pt x="776" y="1264"/>
                    </a:moveTo>
                    <a:cubicBezTo>
                      <a:pt x="772" y="1262"/>
                      <a:pt x="765" y="1262"/>
                      <a:pt x="762" y="1266"/>
                    </a:cubicBezTo>
                    <a:cubicBezTo>
                      <a:pt x="760" y="1269"/>
                      <a:pt x="760" y="1272"/>
                      <a:pt x="762" y="1275"/>
                    </a:cubicBezTo>
                    <a:cubicBezTo>
                      <a:pt x="764" y="1278"/>
                      <a:pt x="768" y="1279"/>
                      <a:pt x="771" y="1276"/>
                    </a:cubicBezTo>
                    <a:cubicBezTo>
                      <a:pt x="772" y="1275"/>
                      <a:pt x="773" y="1272"/>
                      <a:pt x="772" y="1269"/>
                    </a:cubicBezTo>
                    <a:cubicBezTo>
                      <a:pt x="776" y="1272"/>
                      <a:pt x="774" y="1281"/>
                      <a:pt x="766" y="1281"/>
                    </a:cubicBezTo>
                    <a:cubicBezTo>
                      <a:pt x="762" y="1281"/>
                      <a:pt x="758" y="1278"/>
                      <a:pt x="757" y="1274"/>
                    </a:cubicBezTo>
                    <a:cubicBezTo>
                      <a:pt x="756" y="1266"/>
                      <a:pt x="761" y="1260"/>
                      <a:pt x="768" y="1259"/>
                    </a:cubicBezTo>
                    <a:cubicBezTo>
                      <a:pt x="774" y="1258"/>
                      <a:pt x="781" y="1262"/>
                      <a:pt x="784" y="1267"/>
                    </a:cubicBezTo>
                    <a:cubicBezTo>
                      <a:pt x="775" y="1251"/>
                      <a:pt x="747" y="1238"/>
                      <a:pt x="734" y="1237"/>
                    </a:cubicBezTo>
                    <a:cubicBezTo>
                      <a:pt x="735" y="1236"/>
                      <a:pt x="735" y="1235"/>
                      <a:pt x="735" y="1234"/>
                    </a:cubicBezTo>
                    <a:cubicBezTo>
                      <a:pt x="757" y="1236"/>
                      <a:pt x="782" y="1252"/>
                      <a:pt x="788" y="1269"/>
                    </a:cubicBezTo>
                    <a:cubicBezTo>
                      <a:pt x="794" y="1244"/>
                      <a:pt x="803" y="1229"/>
                      <a:pt x="804" y="1212"/>
                    </a:cubicBezTo>
                    <a:cubicBezTo>
                      <a:pt x="805" y="1204"/>
                      <a:pt x="804" y="1195"/>
                      <a:pt x="799" y="1189"/>
                    </a:cubicBezTo>
                    <a:cubicBezTo>
                      <a:pt x="799" y="1188"/>
                      <a:pt x="800" y="1185"/>
                      <a:pt x="799" y="1183"/>
                    </a:cubicBezTo>
                    <a:cubicBezTo>
                      <a:pt x="807" y="1189"/>
                      <a:pt x="810" y="1202"/>
                      <a:pt x="808" y="1215"/>
                    </a:cubicBezTo>
                    <a:cubicBezTo>
                      <a:pt x="808" y="1216"/>
                      <a:pt x="808" y="1216"/>
                      <a:pt x="808" y="1217"/>
                    </a:cubicBezTo>
                    <a:cubicBezTo>
                      <a:pt x="816" y="1204"/>
                      <a:pt x="818" y="1184"/>
                      <a:pt x="813" y="1167"/>
                    </a:cubicBezTo>
                    <a:cubicBezTo>
                      <a:pt x="812" y="1160"/>
                      <a:pt x="808" y="1152"/>
                      <a:pt x="802" y="1148"/>
                    </a:cubicBezTo>
                    <a:cubicBezTo>
                      <a:pt x="799" y="1146"/>
                      <a:pt x="792" y="1145"/>
                      <a:pt x="789" y="1149"/>
                    </a:cubicBezTo>
                    <a:cubicBezTo>
                      <a:pt x="788" y="1151"/>
                      <a:pt x="788" y="1152"/>
                      <a:pt x="790" y="1154"/>
                    </a:cubicBezTo>
                    <a:cubicBezTo>
                      <a:pt x="791" y="1155"/>
                      <a:pt x="792" y="1155"/>
                      <a:pt x="793" y="1154"/>
                    </a:cubicBezTo>
                    <a:cubicBezTo>
                      <a:pt x="794" y="1154"/>
                      <a:pt x="795" y="1153"/>
                      <a:pt x="795" y="1152"/>
                    </a:cubicBezTo>
                    <a:cubicBezTo>
                      <a:pt x="795" y="1150"/>
                      <a:pt x="794" y="1149"/>
                      <a:pt x="793" y="1150"/>
                    </a:cubicBezTo>
                    <a:cubicBezTo>
                      <a:pt x="792" y="1150"/>
                      <a:pt x="791" y="1151"/>
                      <a:pt x="791" y="1151"/>
                    </a:cubicBezTo>
                    <a:cubicBezTo>
                      <a:pt x="790" y="1150"/>
                      <a:pt x="791" y="1149"/>
                      <a:pt x="792" y="1149"/>
                    </a:cubicBezTo>
                    <a:cubicBezTo>
                      <a:pt x="793" y="1148"/>
                      <a:pt x="795" y="1148"/>
                      <a:pt x="796" y="1149"/>
                    </a:cubicBezTo>
                    <a:cubicBezTo>
                      <a:pt x="798" y="1151"/>
                      <a:pt x="798" y="1154"/>
                      <a:pt x="796" y="1156"/>
                    </a:cubicBezTo>
                    <a:cubicBezTo>
                      <a:pt x="795" y="1158"/>
                      <a:pt x="793" y="1159"/>
                      <a:pt x="791" y="1158"/>
                    </a:cubicBezTo>
                    <a:cubicBezTo>
                      <a:pt x="789" y="1158"/>
                      <a:pt x="787" y="1157"/>
                      <a:pt x="786" y="1156"/>
                    </a:cubicBezTo>
                    <a:cubicBezTo>
                      <a:pt x="785" y="1153"/>
                      <a:pt x="785" y="1151"/>
                      <a:pt x="786" y="1148"/>
                    </a:cubicBezTo>
                    <a:cubicBezTo>
                      <a:pt x="789" y="1144"/>
                      <a:pt x="795" y="1143"/>
                      <a:pt x="799" y="1145"/>
                    </a:cubicBezTo>
                    <a:cubicBezTo>
                      <a:pt x="802" y="1146"/>
                      <a:pt x="804" y="1147"/>
                      <a:pt x="806" y="1149"/>
                    </a:cubicBezTo>
                    <a:cubicBezTo>
                      <a:pt x="799" y="1140"/>
                      <a:pt x="791" y="1137"/>
                      <a:pt x="781" y="1138"/>
                    </a:cubicBezTo>
                    <a:cubicBezTo>
                      <a:pt x="775" y="1138"/>
                      <a:pt x="769" y="1141"/>
                      <a:pt x="766" y="1145"/>
                    </a:cubicBezTo>
                    <a:cubicBezTo>
                      <a:pt x="765" y="1145"/>
                      <a:pt x="765" y="1145"/>
                      <a:pt x="765" y="1145"/>
                    </a:cubicBezTo>
                    <a:cubicBezTo>
                      <a:pt x="770" y="1142"/>
                      <a:pt x="777" y="1142"/>
                      <a:pt x="778" y="1150"/>
                    </a:cubicBezTo>
                    <a:cubicBezTo>
                      <a:pt x="780" y="1156"/>
                      <a:pt x="773" y="1166"/>
                      <a:pt x="786" y="1174"/>
                    </a:cubicBezTo>
                    <a:cubicBezTo>
                      <a:pt x="779" y="1173"/>
                      <a:pt x="772" y="1171"/>
                      <a:pt x="767" y="1167"/>
                    </a:cubicBezTo>
                    <a:cubicBezTo>
                      <a:pt x="763" y="1162"/>
                      <a:pt x="760" y="1155"/>
                      <a:pt x="762" y="1148"/>
                    </a:cubicBezTo>
                    <a:cubicBezTo>
                      <a:pt x="765" y="1141"/>
                      <a:pt x="773" y="1137"/>
                      <a:pt x="781" y="1136"/>
                    </a:cubicBezTo>
                    <a:cubicBezTo>
                      <a:pt x="793" y="1135"/>
                      <a:pt x="803" y="1141"/>
                      <a:pt x="809" y="1151"/>
                    </a:cubicBezTo>
                    <a:cubicBezTo>
                      <a:pt x="814" y="1159"/>
                      <a:pt x="817" y="1175"/>
                      <a:pt x="817" y="1186"/>
                    </a:cubicBezTo>
                    <a:cubicBezTo>
                      <a:pt x="818" y="1195"/>
                      <a:pt x="815" y="1207"/>
                      <a:pt x="811" y="1215"/>
                    </a:cubicBezTo>
                    <a:cubicBezTo>
                      <a:pt x="815" y="1211"/>
                      <a:pt x="819" y="1207"/>
                      <a:pt x="824" y="1204"/>
                    </a:cubicBezTo>
                    <a:cubicBezTo>
                      <a:pt x="836" y="1197"/>
                      <a:pt x="845" y="1195"/>
                      <a:pt x="859" y="1196"/>
                    </a:cubicBezTo>
                    <a:cubicBezTo>
                      <a:pt x="863" y="1196"/>
                      <a:pt x="867" y="1197"/>
                      <a:pt x="871" y="1198"/>
                    </a:cubicBezTo>
                    <a:cubicBezTo>
                      <a:pt x="870" y="1199"/>
                      <a:pt x="870" y="1200"/>
                      <a:pt x="870" y="1201"/>
                    </a:cubicBezTo>
                    <a:cubicBezTo>
                      <a:pt x="866" y="1200"/>
                      <a:pt x="863" y="1200"/>
                      <a:pt x="858" y="1199"/>
                    </a:cubicBezTo>
                    <a:cubicBezTo>
                      <a:pt x="846" y="1199"/>
                      <a:pt x="837" y="1201"/>
                      <a:pt x="827" y="1208"/>
                    </a:cubicBezTo>
                    <a:cubicBezTo>
                      <a:pt x="813" y="1217"/>
                      <a:pt x="805" y="1230"/>
                      <a:pt x="800" y="1244"/>
                    </a:cubicBezTo>
                    <a:cubicBezTo>
                      <a:pt x="802" y="1241"/>
                      <a:pt x="805" y="1238"/>
                      <a:pt x="808" y="1235"/>
                    </a:cubicBezTo>
                    <a:cubicBezTo>
                      <a:pt x="808" y="1235"/>
                      <a:pt x="808" y="1235"/>
                      <a:pt x="808" y="1235"/>
                    </a:cubicBezTo>
                    <a:cubicBezTo>
                      <a:pt x="815" y="1230"/>
                      <a:pt x="823" y="1226"/>
                      <a:pt x="832" y="1226"/>
                    </a:cubicBezTo>
                    <a:cubicBezTo>
                      <a:pt x="823" y="1229"/>
                      <a:pt x="818" y="1232"/>
                      <a:pt x="810" y="1237"/>
                    </a:cubicBezTo>
                    <a:cubicBezTo>
                      <a:pt x="810" y="1237"/>
                      <a:pt x="810" y="1237"/>
                      <a:pt x="810" y="1237"/>
                    </a:cubicBezTo>
                    <a:cubicBezTo>
                      <a:pt x="796" y="1249"/>
                      <a:pt x="796" y="1253"/>
                      <a:pt x="792" y="1270"/>
                    </a:cubicBezTo>
                    <a:cubicBezTo>
                      <a:pt x="786" y="1297"/>
                      <a:pt x="782" y="1325"/>
                      <a:pt x="766" y="1344"/>
                    </a:cubicBezTo>
                    <a:cubicBezTo>
                      <a:pt x="775" y="1330"/>
                      <a:pt x="795" y="1274"/>
                      <a:pt x="776" y="1264"/>
                    </a:cubicBezTo>
                    <a:close/>
                    <a:moveTo>
                      <a:pt x="821" y="1231"/>
                    </a:moveTo>
                    <a:cubicBezTo>
                      <a:pt x="825" y="1243"/>
                      <a:pt x="841" y="1235"/>
                      <a:pt x="846" y="1234"/>
                    </a:cubicBezTo>
                    <a:cubicBezTo>
                      <a:pt x="851" y="1232"/>
                      <a:pt x="854" y="1232"/>
                      <a:pt x="857" y="1234"/>
                    </a:cubicBezTo>
                    <a:cubicBezTo>
                      <a:pt x="855" y="1230"/>
                      <a:pt x="846" y="1221"/>
                      <a:pt x="840" y="1219"/>
                    </a:cubicBezTo>
                    <a:cubicBezTo>
                      <a:pt x="832" y="1216"/>
                      <a:pt x="824" y="1218"/>
                      <a:pt x="820" y="1227"/>
                    </a:cubicBezTo>
                    <a:cubicBezTo>
                      <a:pt x="824" y="1225"/>
                      <a:pt x="831" y="1224"/>
                      <a:pt x="836" y="1227"/>
                    </a:cubicBezTo>
                    <a:cubicBezTo>
                      <a:pt x="833" y="1227"/>
                      <a:pt x="826" y="1228"/>
                      <a:pt x="821" y="1231"/>
                    </a:cubicBezTo>
                    <a:close/>
                    <a:moveTo>
                      <a:pt x="760" y="1188"/>
                    </a:moveTo>
                    <a:cubicBezTo>
                      <a:pt x="760" y="1184"/>
                      <a:pt x="758" y="1181"/>
                      <a:pt x="755" y="1181"/>
                    </a:cubicBezTo>
                    <a:cubicBezTo>
                      <a:pt x="752" y="1180"/>
                      <a:pt x="749" y="1182"/>
                      <a:pt x="749" y="1185"/>
                    </a:cubicBezTo>
                    <a:cubicBezTo>
                      <a:pt x="748" y="1188"/>
                      <a:pt x="750" y="1191"/>
                      <a:pt x="753" y="1192"/>
                    </a:cubicBezTo>
                    <a:cubicBezTo>
                      <a:pt x="756" y="1192"/>
                      <a:pt x="759" y="1191"/>
                      <a:pt x="760" y="1188"/>
                    </a:cubicBezTo>
                    <a:close/>
                    <a:moveTo>
                      <a:pt x="777" y="1186"/>
                    </a:moveTo>
                    <a:cubicBezTo>
                      <a:pt x="777" y="1182"/>
                      <a:pt x="775" y="1178"/>
                      <a:pt x="771" y="1177"/>
                    </a:cubicBezTo>
                    <a:cubicBezTo>
                      <a:pt x="768" y="1176"/>
                      <a:pt x="764" y="1179"/>
                      <a:pt x="763" y="1183"/>
                    </a:cubicBezTo>
                    <a:cubicBezTo>
                      <a:pt x="762" y="1186"/>
                      <a:pt x="764" y="1190"/>
                      <a:pt x="768" y="1191"/>
                    </a:cubicBezTo>
                    <a:cubicBezTo>
                      <a:pt x="772" y="1192"/>
                      <a:pt x="776" y="1190"/>
                      <a:pt x="777" y="1186"/>
                    </a:cubicBezTo>
                    <a:close/>
                    <a:moveTo>
                      <a:pt x="798" y="1188"/>
                    </a:moveTo>
                    <a:cubicBezTo>
                      <a:pt x="799" y="1183"/>
                      <a:pt x="796" y="1178"/>
                      <a:pt x="791" y="1177"/>
                    </a:cubicBezTo>
                    <a:cubicBezTo>
                      <a:pt x="786" y="1175"/>
                      <a:pt x="781" y="1178"/>
                      <a:pt x="780" y="1183"/>
                    </a:cubicBezTo>
                    <a:cubicBezTo>
                      <a:pt x="779" y="1189"/>
                      <a:pt x="782" y="1194"/>
                      <a:pt x="787" y="1195"/>
                    </a:cubicBezTo>
                    <a:cubicBezTo>
                      <a:pt x="792" y="1196"/>
                      <a:pt x="797" y="1193"/>
                      <a:pt x="798" y="1188"/>
                    </a:cubicBezTo>
                    <a:close/>
                    <a:moveTo>
                      <a:pt x="892" y="1202"/>
                    </a:moveTo>
                    <a:cubicBezTo>
                      <a:pt x="893" y="1208"/>
                      <a:pt x="888" y="1213"/>
                      <a:pt x="883" y="1213"/>
                    </a:cubicBezTo>
                    <a:cubicBezTo>
                      <a:pt x="877" y="1214"/>
                      <a:pt x="872" y="1210"/>
                      <a:pt x="872" y="1204"/>
                    </a:cubicBezTo>
                    <a:cubicBezTo>
                      <a:pt x="871" y="1198"/>
                      <a:pt x="876" y="1193"/>
                      <a:pt x="881" y="1193"/>
                    </a:cubicBezTo>
                    <a:cubicBezTo>
                      <a:pt x="887" y="1193"/>
                      <a:pt x="892" y="1197"/>
                      <a:pt x="892" y="1202"/>
                    </a:cubicBezTo>
                    <a:close/>
                    <a:moveTo>
                      <a:pt x="904" y="1214"/>
                    </a:moveTo>
                    <a:cubicBezTo>
                      <a:pt x="905" y="1217"/>
                      <a:pt x="902" y="1221"/>
                      <a:pt x="898" y="1221"/>
                    </a:cubicBezTo>
                    <a:cubicBezTo>
                      <a:pt x="894" y="1221"/>
                      <a:pt x="891" y="1219"/>
                      <a:pt x="891" y="1215"/>
                    </a:cubicBezTo>
                    <a:cubicBezTo>
                      <a:pt x="891" y="1211"/>
                      <a:pt x="893" y="1208"/>
                      <a:pt x="897" y="1208"/>
                    </a:cubicBezTo>
                    <a:cubicBezTo>
                      <a:pt x="901" y="1207"/>
                      <a:pt x="904" y="1210"/>
                      <a:pt x="904" y="1214"/>
                    </a:cubicBezTo>
                    <a:close/>
                    <a:moveTo>
                      <a:pt x="857" y="1382"/>
                    </a:moveTo>
                    <a:cubicBezTo>
                      <a:pt x="851" y="1396"/>
                      <a:pt x="848" y="1411"/>
                      <a:pt x="852" y="1424"/>
                    </a:cubicBezTo>
                    <a:cubicBezTo>
                      <a:pt x="855" y="1437"/>
                      <a:pt x="866" y="1448"/>
                      <a:pt x="880" y="1450"/>
                    </a:cubicBezTo>
                    <a:cubicBezTo>
                      <a:pt x="888" y="1451"/>
                      <a:pt x="896" y="1449"/>
                      <a:pt x="903" y="1446"/>
                    </a:cubicBezTo>
                    <a:cubicBezTo>
                      <a:pt x="911" y="1441"/>
                      <a:pt x="916" y="1436"/>
                      <a:pt x="921" y="1429"/>
                    </a:cubicBezTo>
                    <a:cubicBezTo>
                      <a:pt x="926" y="1421"/>
                      <a:pt x="928" y="1415"/>
                      <a:pt x="929" y="1406"/>
                    </a:cubicBezTo>
                    <a:cubicBezTo>
                      <a:pt x="930" y="1402"/>
                      <a:pt x="930" y="1399"/>
                      <a:pt x="930" y="1395"/>
                    </a:cubicBezTo>
                    <a:cubicBezTo>
                      <a:pt x="929" y="1385"/>
                      <a:pt x="928" y="1376"/>
                      <a:pt x="924" y="1367"/>
                    </a:cubicBezTo>
                    <a:cubicBezTo>
                      <a:pt x="918" y="1353"/>
                      <a:pt x="911" y="1344"/>
                      <a:pt x="899" y="1335"/>
                    </a:cubicBezTo>
                    <a:cubicBezTo>
                      <a:pt x="898" y="1335"/>
                      <a:pt x="897" y="1334"/>
                      <a:pt x="896" y="1334"/>
                    </a:cubicBezTo>
                    <a:cubicBezTo>
                      <a:pt x="906" y="1334"/>
                      <a:pt x="917" y="1331"/>
                      <a:pt x="926" y="1326"/>
                    </a:cubicBezTo>
                    <a:cubicBezTo>
                      <a:pt x="937" y="1319"/>
                      <a:pt x="946" y="1310"/>
                      <a:pt x="948" y="1297"/>
                    </a:cubicBezTo>
                    <a:cubicBezTo>
                      <a:pt x="949" y="1292"/>
                      <a:pt x="950" y="1287"/>
                      <a:pt x="948" y="1280"/>
                    </a:cubicBezTo>
                    <a:cubicBezTo>
                      <a:pt x="948" y="1287"/>
                      <a:pt x="948" y="1292"/>
                      <a:pt x="946" y="1297"/>
                    </a:cubicBezTo>
                    <a:cubicBezTo>
                      <a:pt x="943" y="1308"/>
                      <a:pt x="935" y="1317"/>
                      <a:pt x="924" y="1323"/>
                    </a:cubicBezTo>
                    <a:cubicBezTo>
                      <a:pt x="916" y="1327"/>
                      <a:pt x="909" y="1328"/>
                      <a:pt x="901" y="1329"/>
                    </a:cubicBezTo>
                    <a:cubicBezTo>
                      <a:pt x="887" y="1329"/>
                      <a:pt x="875" y="1325"/>
                      <a:pt x="861" y="1324"/>
                    </a:cubicBezTo>
                    <a:cubicBezTo>
                      <a:pt x="859" y="1324"/>
                      <a:pt x="859" y="1324"/>
                      <a:pt x="859" y="1324"/>
                    </a:cubicBezTo>
                    <a:cubicBezTo>
                      <a:pt x="851" y="1323"/>
                      <a:pt x="844" y="1324"/>
                      <a:pt x="836" y="1326"/>
                    </a:cubicBezTo>
                    <a:cubicBezTo>
                      <a:pt x="834" y="1326"/>
                      <a:pt x="815" y="1331"/>
                      <a:pt x="815" y="1334"/>
                    </a:cubicBezTo>
                    <a:cubicBezTo>
                      <a:pt x="817" y="1335"/>
                      <a:pt x="828" y="1332"/>
                      <a:pt x="830" y="1331"/>
                    </a:cubicBezTo>
                    <a:cubicBezTo>
                      <a:pt x="840" y="1329"/>
                      <a:pt x="849" y="1328"/>
                      <a:pt x="859" y="1329"/>
                    </a:cubicBezTo>
                    <a:cubicBezTo>
                      <a:pt x="860" y="1329"/>
                      <a:pt x="860" y="1329"/>
                      <a:pt x="861" y="1329"/>
                    </a:cubicBezTo>
                    <a:cubicBezTo>
                      <a:pt x="874" y="1329"/>
                      <a:pt x="885" y="1331"/>
                      <a:pt x="896" y="1339"/>
                    </a:cubicBezTo>
                    <a:cubicBezTo>
                      <a:pt x="910" y="1348"/>
                      <a:pt x="920" y="1361"/>
                      <a:pt x="922" y="1378"/>
                    </a:cubicBezTo>
                    <a:cubicBezTo>
                      <a:pt x="922" y="1387"/>
                      <a:pt x="917" y="1400"/>
                      <a:pt x="906" y="1401"/>
                    </a:cubicBezTo>
                    <a:cubicBezTo>
                      <a:pt x="903" y="1401"/>
                      <a:pt x="899" y="1399"/>
                      <a:pt x="898" y="1396"/>
                    </a:cubicBezTo>
                    <a:cubicBezTo>
                      <a:pt x="897" y="1393"/>
                      <a:pt x="898" y="1390"/>
                      <a:pt x="901" y="1388"/>
                    </a:cubicBezTo>
                    <a:cubicBezTo>
                      <a:pt x="903" y="1386"/>
                      <a:pt x="905" y="1386"/>
                      <a:pt x="907" y="1387"/>
                    </a:cubicBezTo>
                    <a:cubicBezTo>
                      <a:pt x="910" y="1388"/>
                      <a:pt x="911" y="1392"/>
                      <a:pt x="908" y="1394"/>
                    </a:cubicBezTo>
                    <a:cubicBezTo>
                      <a:pt x="907" y="1395"/>
                      <a:pt x="906" y="1396"/>
                      <a:pt x="904" y="1395"/>
                    </a:cubicBezTo>
                    <a:cubicBezTo>
                      <a:pt x="905" y="1397"/>
                      <a:pt x="908" y="1397"/>
                      <a:pt x="910" y="1396"/>
                    </a:cubicBezTo>
                    <a:cubicBezTo>
                      <a:pt x="913" y="1395"/>
                      <a:pt x="914" y="1391"/>
                      <a:pt x="913" y="1388"/>
                    </a:cubicBezTo>
                    <a:cubicBezTo>
                      <a:pt x="912" y="1382"/>
                      <a:pt x="906" y="1379"/>
                      <a:pt x="900" y="1380"/>
                    </a:cubicBezTo>
                    <a:cubicBezTo>
                      <a:pt x="896" y="1381"/>
                      <a:pt x="892" y="1384"/>
                      <a:pt x="891" y="1388"/>
                    </a:cubicBezTo>
                    <a:cubicBezTo>
                      <a:pt x="889" y="1392"/>
                      <a:pt x="889" y="1396"/>
                      <a:pt x="891" y="1400"/>
                    </a:cubicBezTo>
                    <a:cubicBezTo>
                      <a:pt x="894" y="1405"/>
                      <a:pt x="899" y="1408"/>
                      <a:pt x="905" y="1407"/>
                    </a:cubicBezTo>
                    <a:cubicBezTo>
                      <a:pt x="917" y="1406"/>
                      <a:pt x="924" y="1393"/>
                      <a:pt x="924" y="1382"/>
                    </a:cubicBezTo>
                    <a:cubicBezTo>
                      <a:pt x="924" y="1378"/>
                      <a:pt x="923" y="1374"/>
                      <a:pt x="922" y="1370"/>
                    </a:cubicBezTo>
                    <a:cubicBezTo>
                      <a:pt x="926" y="1382"/>
                      <a:pt x="928" y="1393"/>
                      <a:pt x="927" y="1406"/>
                    </a:cubicBezTo>
                    <a:cubicBezTo>
                      <a:pt x="925" y="1414"/>
                      <a:pt x="924" y="1420"/>
                      <a:pt x="919" y="1428"/>
                    </a:cubicBezTo>
                    <a:cubicBezTo>
                      <a:pt x="915" y="1435"/>
                      <a:pt x="910" y="1440"/>
                      <a:pt x="902" y="1444"/>
                    </a:cubicBezTo>
                    <a:cubicBezTo>
                      <a:pt x="898" y="1447"/>
                      <a:pt x="894" y="1448"/>
                      <a:pt x="890" y="1449"/>
                    </a:cubicBezTo>
                    <a:cubicBezTo>
                      <a:pt x="890" y="1449"/>
                      <a:pt x="890" y="1449"/>
                      <a:pt x="890" y="1449"/>
                    </a:cubicBezTo>
                    <a:cubicBezTo>
                      <a:pt x="901" y="1444"/>
                      <a:pt x="907" y="1431"/>
                      <a:pt x="894" y="1420"/>
                    </a:cubicBezTo>
                    <a:cubicBezTo>
                      <a:pt x="884" y="1412"/>
                      <a:pt x="859" y="1413"/>
                      <a:pt x="857" y="1382"/>
                    </a:cubicBezTo>
                    <a:close/>
                    <a:moveTo>
                      <a:pt x="945" y="1297"/>
                    </a:moveTo>
                    <a:cubicBezTo>
                      <a:pt x="930" y="1295"/>
                      <a:pt x="935" y="1274"/>
                      <a:pt x="935" y="1267"/>
                    </a:cubicBezTo>
                    <a:cubicBezTo>
                      <a:pt x="936" y="1262"/>
                      <a:pt x="935" y="1258"/>
                      <a:pt x="931" y="1255"/>
                    </a:cubicBezTo>
                    <a:cubicBezTo>
                      <a:pt x="938" y="1256"/>
                      <a:pt x="950" y="1265"/>
                      <a:pt x="955" y="1271"/>
                    </a:cubicBezTo>
                    <a:cubicBezTo>
                      <a:pt x="960" y="1279"/>
                      <a:pt x="961" y="1290"/>
                      <a:pt x="950" y="1297"/>
                    </a:cubicBezTo>
                    <a:cubicBezTo>
                      <a:pt x="952" y="1291"/>
                      <a:pt x="950" y="1282"/>
                      <a:pt x="946" y="1278"/>
                    </a:cubicBezTo>
                    <a:cubicBezTo>
                      <a:pt x="948" y="1281"/>
                      <a:pt x="948" y="1290"/>
                      <a:pt x="945" y="1297"/>
                    </a:cubicBezTo>
                    <a:close/>
                    <a:moveTo>
                      <a:pt x="643" y="1338"/>
                    </a:moveTo>
                    <a:cubicBezTo>
                      <a:pt x="651" y="1319"/>
                      <a:pt x="661" y="1309"/>
                      <a:pt x="671" y="1292"/>
                    </a:cubicBezTo>
                    <a:cubicBezTo>
                      <a:pt x="676" y="1283"/>
                      <a:pt x="679" y="1275"/>
                      <a:pt x="677" y="1265"/>
                    </a:cubicBezTo>
                    <a:cubicBezTo>
                      <a:pt x="675" y="1257"/>
                      <a:pt x="670" y="1250"/>
                      <a:pt x="661" y="1248"/>
                    </a:cubicBezTo>
                    <a:cubicBezTo>
                      <a:pt x="654" y="1246"/>
                      <a:pt x="647" y="1248"/>
                      <a:pt x="642" y="1253"/>
                    </a:cubicBezTo>
                    <a:cubicBezTo>
                      <a:pt x="639" y="1257"/>
                      <a:pt x="638" y="1261"/>
                      <a:pt x="638" y="1266"/>
                    </a:cubicBezTo>
                    <a:cubicBezTo>
                      <a:pt x="640" y="1272"/>
                      <a:pt x="645" y="1278"/>
                      <a:pt x="652" y="1276"/>
                    </a:cubicBezTo>
                    <a:cubicBezTo>
                      <a:pt x="656" y="1275"/>
                      <a:pt x="658" y="1271"/>
                      <a:pt x="658" y="1267"/>
                    </a:cubicBezTo>
                    <a:cubicBezTo>
                      <a:pt x="658" y="1262"/>
                      <a:pt x="654" y="1259"/>
                      <a:pt x="649" y="1259"/>
                    </a:cubicBezTo>
                    <a:cubicBezTo>
                      <a:pt x="644" y="1260"/>
                      <a:pt x="641" y="1264"/>
                      <a:pt x="641" y="1268"/>
                    </a:cubicBezTo>
                    <a:cubicBezTo>
                      <a:pt x="641" y="1269"/>
                      <a:pt x="641" y="1270"/>
                      <a:pt x="642" y="1271"/>
                    </a:cubicBezTo>
                    <a:cubicBezTo>
                      <a:pt x="641" y="1270"/>
                      <a:pt x="640" y="1268"/>
                      <a:pt x="640" y="1266"/>
                    </a:cubicBezTo>
                    <a:cubicBezTo>
                      <a:pt x="640" y="1262"/>
                      <a:pt x="641" y="1258"/>
                      <a:pt x="644" y="1255"/>
                    </a:cubicBezTo>
                    <a:cubicBezTo>
                      <a:pt x="648" y="1251"/>
                      <a:pt x="655" y="1249"/>
                      <a:pt x="660" y="1251"/>
                    </a:cubicBezTo>
                    <a:cubicBezTo>
                      <a:pt x="667" y="1253"/>
                      <a:pt x="672" y="1259"/>
                      <a:pt x="673" y="1266"/>
                    </a:cubicBezTo>
                    <a:cubicBezTo>
                      <a:pt x="675" y="1275"/>
                      <a:pt x="672" y="1282"/>
                      <a:pt x="667" y="1290"/>
                    </a:cubicBezTo>
                    <a:cubicBezTo>
                      <a:pt x="656" y="1307"/>
                      <a:pt x="647" y="1317"/>
                      <a:pt x="639" y="1337"/>
                    </a:cubicBezTo>
                    <a:cubicBezTo>
                      <a:pt x="632" y="1355"/>
                      <a:pt x="630" y="1375"/>
                      <a:pt x="636" y="1394"/>
                    </a:cubicBezTo>
                    <a:cubicBezTo>
                      <a:pt x="642" y="1411"/>
                      <a:pt x="655" y="1423"/>
                      <a:pt x="673" y="1426"/>
                    </a:cubicBezTo>
                    <a:cubicBezTo>
                      <a:pt x="690" y="1427"/>
                      <a:pt x="708" y="1420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16" y="1404"/>
                      <a:pt x="716" y="1404"/>
                      <a:pt x="716" y="1404"/>
                    </a:cubicBezTo>
                    <a:cubicBezTo>
                      <a:pt x="709" y="1408"/>
                      <a:pt x="698" y="1410"/>
                      <a:pt x="689" y="1406"/>
                    </a:cubicBezTo>
                    <a:cubicBezTo>
                      <a:pt x="674" y="1398"/>
                      <a:pt x="670" y="1383"/>
                      <a:pt x="676" y="1368"/>
                    </a:cubicBezTo>
                    <a:cubicBezTo>
                      <a:pt x="688" y="1340"/>
                      <a:pt x="655" y="1326"/>
                      <a:pt x="642" y="1356"/>
                    </a:cubicBezTo>
                    <a:cubicBezTo>
                      <a:pt x="635" y="1371"/>
                      <a:pt x="641" y="1389"/>
                      <a:pt x="650" y="1399"/>
                    </a:cubicBezTo>
                    <a:cubicBezTo>
                      <a:pt x="666" y="1419"/>
                      <a:pt x="702" y="1426"/>
                      <a:pt x="716" y="1404"/>
                    </a:cubicBezTo>
                    <a:cubicBezTo>
                      <a:pt x="707" y="1418"/>
                      <a:pt x="690" y="1425"/>
                      <a:pt x="674" y="1423"/>
                    </a:cubicBezTo>
                    <a:cubicBezTo>
                      <a:pt x="657" y="1420"/>
                      <a:pt x="646" y="1409"/>
                      <a:pt x="640" y="1393"/>
                    </a:cubicBezTo>
                    <a:cubicBezTo>
                      <a:pt x="635" y="1374"/>
                      <a:pt x="637" y="1356"/>
                      <a:pt x="643" y="1338"/>
                    </a:cubicBezTo>
                    <a:close/>
                    <a:moveTo>
                      <a:pt x="806" y="1337"/>
                    </a:moveTo>
                    <a:cubicBezTo>
                      <a:pt x="841" y="1342"/>
                      <a:pt x="855" y="1368"/>
                      <a:pt x="869" y="1375"/>
                    </a:cubicBezTo>
                    <a:cubicBezTo>
                      <a:pt x="886" y="1384"/>
                      <a:pt x="896" y="1365"/>
                      <a:pt x="881" y="1352"/>
                    </a:cubicBezTo>
                    <a:cubicBezTo>
                      <a:pt x="864" y="1338"/>
                      <a:pt x="833" y="1333"/>
                      <a:pt x="806" y="1337"/>
                    </a:cubicBezTo>
                    <a:close/>
                    <a:moveTo>
                      <a:pt x="765" y="1348"/>
                    </a:moveTo>
                    <a:cubicBezTo>
                      <a:pt x="767" y="1332"/>
                      <a:pt x="763" y="1316"/>
                      <a:pt x="753" y="1305"/>
                    </a:cubicBezTo>
                    <a:cubicBezTo>
                      <a:pt x="744" y="1295"/>
                      <a:pt x="730" y="1288"/>
                      <a:pt x="718" y="1294"/>
                    </a:cubicBezTo>
                    <a:cubicBezTo>
                      <a:pt x="716" y="1289"/>
                      <a:pt x="721" y="1281"/>
                      <a:pt x="729" y="1280"/>
                    </a:cubicBezTo>
                    <a:cubicBezTo>
                      <a:pt x="738" y="1278"/>
                      <a:pt x="750" y="1284"/>
                      <a:pt x="753" y="1296"/>
                    </a:cubicBezTo>
                    <a:cubicBezTo>
                      <a:pt x="763" y="1292"/>
                      <a:pt x="778" y="1321"/>
                      <a:pt x="765" y="1348"/>
                    </a:cubicBezTo>
                    <a:close/>
                    <a:moveTo>
                      <a:pt x="672" y="1450"/>
                    </a:moveTo>
                    <a:cubicBezTo>
                      <a:pt x="680" y="1458"/>
                      <a:pt x="696" y="1464"/>
                      <a:pt x="706" y="1464"/>
                    </a:cubicBezTo>
                    <a:cubicBezTo>
                      <a:pt x="718" y="1465"/>
                      <a:pt x="736" y="1460"/>
                      <a:pt x="741" y="1447"/>
                    </a:cubicBezTo>
                    <a:cubicBezTo>
                      <a:pt x="754" y="1452"/>
                      <a:pt x="766" y="1449"/>
                      <a:pt x="777" y="1445"/>
                    </a:cubicBezTo>
                    <a:cubicBezTo>
                      <a:pt x="793" y="1440"/>
                      <a:pt x="810" y="1436"/>
                      <a:pt x="819" y="1447"/>
                    </a:cubicBezTo>
                    <a:cubicBezTo>
                      <a:pt x="816" y="1430"/>
                      <a:pt x="795" y="1421"/>
                      <a:pt x="779" y="1421"/>
                    </a:cubicBezTo>
                    <a:cubicBezTo>
                      <a:pt x="758" y="1421"/>
                      <a:pt x="748" y="1432"/>
                      <a:pt x="728" y="1444"/>
                    </a:cubicBezTo>
                    <a:cubicBezTo>
                      <a:pt x="717" y="1451"/>
                      <a:pt x="689" y="1456"/>
                      <a:pt x="672" y="1450"/>
                    </a:cubicBezTo>
                    <a:close/>
                    <a:moveTo>
                      <a:pt x="759" y="1357"/>
                    </a:moveTo>
                    <a:cubicBezTo>
                      <a:pt x="764" y="1344"/>
                      <a:pt x="745" y="1331"/>
                      <a:pt x="732" y="1328"/>
                    </a:cubicBezTo>
                    <a:cubicBezTo>
                      <a:pt x="717" y="1324"/>
                      <a:pt x="698" y="1325"/>
                      <a:pt x="689" y="1309"/>
                    </a:cubicBezTo>
                    <a:cubicBezTo>
                      <a:pt x="684" y="1301"/>
                      <a:pt x="683" y="1291"/>
                      <a:pt x="688" y="1283"/>
                    </a:cubicBezTo>
                    <a:cubicBezTo>
                      <a:pt x="692" y="1278"/>
                      <a:pt x="697" y="1276"/>
                      <a:pt x="703" y="1279"/>
                    </a:cubicBezTo>
                    <a:cubicBezTo>
                      <a:pt x="698" y="1279"/>
                      <a:pt x="693" y="1286"/>
                      <a:pt x="694" y="1292"/>
                    </a:cubicBezTo>
                    <a:cubicBezTo>
                      <a:pt x="695" y="1298"/>
                      <a:pt x="702" y="1302"/>
                      <a:pt x="709" y="1303"/>
                    </a:cubicBezTo>
                    <a:cubicBezTo>
                      <a:pt x="723" y="1305"/>
                      <a:pt x="736" y="1304"/>
                      <a:pt x="748" y="1311"/>
                    </a:cubicBezTo>
                    <a:cubicBezTo>
                      <a:pt x="763" y="1319"/>
                      <a:pt x="770" y="1340"/>
                      <a:pt x="759" y="1357"/>
                    </a:cubicBezTo>
                    <a:close/>
                    <a:moveTo>
                      <a:pt x="874" y="1283"/>
                    </a:moveTo>
                    <a:cubicBezTo>
                      <a:pt x="891" y="1283"/>
                      <a:pt x="912" y="1270"/>
                      <a:pt x="919" y="1255"/>
                    </a:cubicBezTo>
                    <a:cubicBezTo>
                      <a:pt x="927" y="1239"/>
                      <a:pt x="915" y="1228"/>
                      <a:pt x="903" y="1243"/>
                    </a:cubicBezTo>
                    <a:cubicBezTo>
                      <a:pt x="895" y="1255"/>
                      <a:pt x="889" y="1278"/>
                      <a:pt x="874" y="1283"/>
                    </a:cubicBezTo>
                    <a:close/>
                    <a:moveTo>
                      <a:pt x="850" y="1282"/>
                    </a:moveTo>
                    <a:cubicBezTo>
                      <a:pt x="847" y="1281"/>
                      <a:pt x="844" y="1282"/>
                      <a:pt x="841" y="1284"/>
                    </a:cubicBezTo>
                    <a:cubicBezTo>
                      <a:pt x="839" y="1287"/>
                      <a:pt x="837" y="1292"/>
                      <a:pt x="839" y="1297"/>
                    </a:cubicBezTo>
                    <a:cubicBezTo>
                      <a:pt x="841" y="1302"/>
                      <a:pt x="847" y="1304"/>
                      <a:pt x="851" y="1303"/>
                    </a:cubicBezTo>
                    <a:cubicBezTo>
                      <a:pt x="859" y="1301"/>
                      <a:pt x="859" y="1294"/>
                      <a:pt x="861" y="1290"/>
                    </a:cubicBezTo>
                    <a:cubicBezTo>
                      <a:pt x="865" y="1286"/>
                      <a:pt x="872" y="1285"/>
                      <a:pt x="879" y="1288"/>
                    </a:cubicBezTo>
                    <a:cubicBezTo>
                      <a:pt x="887" y="1291"/>
                      <a:pt x="892" y="1298"/>
                      <a:pt x="891" y="1307"/>
                    </a:cubicBezTo>
                    <a:cubicBezTo>
                      <a:pt x="890" y="1312"/>
                      <a:pt x="887" y="1317"/>
                      <a:pt x="881" y="1317"/>
                    </a:cubicBezTo>
                    <a:cubicBezTo>
                      <a:pt x="885" y="1313"/>
                      <a:pt x="884" y="1305"/>
                      <a:pt x="876" y="1305"/>
                    </a:cubicBezTo>
                    <a:cubicBezTo>
                      <a:pt x="872" y="1304"/>
                      <a:pt x="865" y="1308"/>
                      <a:pt x="858" y="1312"/>
                    </a:cubicBezTo>
                    <a:cubicBezTo>
                      <a:pt x="850" y="1315"/>
                      <a:pt x="842" y="1317"/>
                      <a:pt x="835" y="1315"/>
                    </a:cubicBezTo>
                    <a:cubicBezTo>
                      <a:pt x="821" y="1312"/>
                      <a:pt x="813" y="1296"/>
                      <a:pt x="819" y="1283"/>
                    </a:cubicBezTo>
                    <a:cubicBezTo>
                      <a:pt x="822" y="1276"/>
                      <a:pt x="828" y="1272"/>
                      <a:pt x="835" y="1269"/>
                    </a:cubicBezTo>
                    <a:cubicBezTo>
                      <a:pt x="842" y="1266"/>
                      <a:pt x="862" y="1264"/>
                      <a:pt x="868" y="1256"/>
                    </a:cubicBezTo>
                    <a:cubicBezTo>
                      <a:pt x="871" y="1250"/>
                      <a:pt x="869" y="1244"/>
                      <a:pt x="864" y="1243"/>
                    </a:cubicBezTo>
                    <a:cubicBezTo>
                      <a:pt x="868" y="1238"/>
                      <a:pt x="876" y="1240"/>
                      <a:pt x="880" y="1246"/>
                    </a:cubicBezTo>
                    <a:cubicBezTo>
                      <a:pt x="887" y="1256"/>
                      <a:pt x="883" y="1273"/>
                      <a:pt x="869" y="1280"/>
                    </a:cubicBezTo>
                    <a:cubicBezTo>
                      <a:pt x="864" y="1282"/>
                      <a:pt x="858" y="1282"/>
                      <a:pt x="850" y="1282"/>
                    </a:cubicBezTo>
                    <a:close/>
                    <a:moveTo>
                      <a:pt x="849" y="1284"/>
                    </a:moveTo>
                    <a:cubicBezTo>
                      <a:pt x="844" y="1284"/>
                      <a:pt x="840" y="1287"/>
                      <a:pt x="840" y="1292"/>
                    </a:cubicBezTo>
                    <a:cubicBezTo>
                      <a:pt x="840" y="1301"/>
                      <a:pt x="851" y="1303"/>
                      <a:pt x="856" y="1297"/>
                    </a:cubicBezTo>
                    <a:cubicBezTo>
                      <a:pt x="859" y="1293"/>
                      <a:pt x="858" y="1288"/>
                      <a:pt x="866" y="1285"/>
                    </a:cubicBezTo>
                    <a:cubicBezTo>
                      <a:pt x="857" y="1287"/>
                      <a:pt x="855" y="1283"/>
                      <a:pt x="849" y="1284"/>
                    </a:cubicBezTo>
                    <a:close/>
                    <a:moveTo>
                      <a:pt x="815" y="1297"/>
                    </a:moveTo>
                    <a:cubicBezTo>
                      <a:pt x="814" y="1305"/>
                      <a:pt x="822" y="1313"/>
                      <a:pt x="827" y="1315"/>
                    </a:cubicBezTo>
                    <a:cubicBezTo>
                      <a:pt x="826" y="1324"/>
                      <a:pt x="808" y="1327"/>
                      <a:pt x="803" y="1315"/>
                    </a:cubicBezTo>
                    <a:cubicBezTo>
                      <a:pt x="800" y="1307"/>
                      <a:pt x="806" y="1297"/>
                      <a:pt x="815" y="1297"/>
                    </a:cubicBezTo>
                    <a:close/>
                    <a:moveTo>
                      <a:pt x="812" y="1563"/>
                    </a:moveTo>
                    <a:cubicBezTo>
                      <a:pt x="802" y="1541"/>
                      <a:pt x="777" y="1544"/>
                      <a:pt x="765" y="1547"/>
                    </a:cubicBezTo>
                    <a:cubicBezTo>
                      <a:pt x="752" y="1550"/>
                      <a:pt x="737" y="1559"/>
                      <a:pt x="723" y="1551"/>
                    </a:cubicBezTo>
                    <a:cubicBezTo>
                      <a:pt x="716" y="1546"/>
                      <a:pt x="711" y="1539"/>
                      <a:pt x="712" y="1530"/>
                    </a:cubicBezTo>
                    <a:cubicBezTo>
                      <a:pt x="712" y="1525"/>
                      <a:pt x="715" y="1521"/>
                      <a:pt x="721" y="1520"/>
                    </a:cubicBezTo>
                    <a:cubicBezTo>
                      <a:pt x="718" y="1523"/>
                      <a:pt x="716" y="1530"/>
                      <a:pt x="720" y="1535"/>
                    </a:cubicBezTo>
                    <a:cubicBezTo>
                      <a:pt x="723" y="1539"/>
                      <a:pt x="731" y="1539"/>
                      <a:pt x="736" y="1537"/>
                    </a:cubicBezTo>
                    <a:cubicBezTo>
                      <a:pt x="751" y="1531"/>
                      <a:pt x="767" y="1527"/>
                      <a:pt x="780" y="1529"/>
                    </a:cubicBezTo>
                    <a:cubicBezTo>
                      <a:pt x="795" y="1532"/>
                      <a:pt x="811" y="1545"/>
                      <a:pt x="812" y="1563"/>
                    </a:cubicBezTo>
                    <a:close/>
                    <a:moveTo>
                      <a:pt x="569" y="1601"/>
                    </a:moveTo>
                    <a:cubicBezTo>
                      <a:pt x="566" y="1602"/>
                      <a:pt x="564" y="1602"/>
                      <a:pt x="562" y="1600"/>
                    </a:cubicBezTo>
                    <a:cubicBezTo>
                      <a:pt x="560" y="1599"/>
                      <a:pt x="558" y="1596"/>
                      <a:pt x="558" y="1592"/>
                    </a:cubicBezTo>
                    <a:cubicBezTo>
                      <a:pt x="559" y="1588"/>
                      <a:pt x="563" y="1585"/>
                      <a:pt x="566" y="1585"/>
                    </a:cubicBezTo>
                    <a:cubicBezTo>
                      <a:pt x="572" y="1585"/>
                      <a:pt x="573" y="1590"/>
                      <a:pt x="576" y="1593"/>
                    </a:cubicBezTo>
                    <a:cubicBezTo>
                      <a:pt x="579" y="1596"/>
                      <a:pt x="584" y="1595"/>
                      <a:pt x="589" y="1592"/>
                    </a:cubicBezTo>
                    <a:cubicBezTo>
                      <a:pt x="594" y="1588"/>
                      <a:pt x="597" y="1582"/>
                      <a:pt x="595" y="1576"/>
                    </a:cubicBezTo>
                    <a:cubicBezTo>
                      <a:pt x="593" y="1572"/>
                      <a:pt x="590" y="1569"/>
                      <a:pt x="586" y="1571"/>
                    </a:cubicBezTo>
                    <a:cubicBezTo>
                      <a:pt x="589" y="1573"/>
                      <a:pt x="590" y="1579"/>
                      <a:pt x="584" y="1580"/>
                    </a:cubicBezTo>
                    <a:cubicBezTo>
                      <a:pt x="581" y="1581"/>
                      <a:pt x="576" y="1579"/>
                      <a:pt x="569" y="1578"/>
                    </a:cubicBezTo>
                    <a:cubicBezTo>
                      <a:pt x="563" y="1577"/>
                      <a:pt x="557" y="1576"/>
                      <a:pt x="552" y="1579"/>
                    </a:cubicBezTo>
                    <a:cubicBezTo>
                      <a:pt x="543" y="1583"/>
                      <a:pt x="540" y="1596"/>
                      <a:pt x="546" y="1605"/>
                    </a:cubicBezTo>
                    <a:cubicBezTo>
                      <a:pt x="549" y="1609"/>
                      <a:pt x="554" y="1611"/>
                      <a:pt x="560" y="1612"/>
                    </a:cubicBezTo>
                    <a:cubicBezTo>
                      <a:pt x="565" y="1613"/>
                      <a:pt x="580" y="1612"/>
                      <a:pt x="586" y="1617"/>
                    </a:cubicBezTo>
                    <a:cubicBezTo>
                      <a:pt x="589" y="1621"/>
                      <a:pt x="588" y="1625"/>
                      <a:pt x="585" y="1627"/>
                    </a:cubicBezTo>
                    <a:cubicBezTo>
                      <a:pt x="589" y="1630"/>
                      <a:pt x="594" y="1627"/>
                      <a:pt x="596" y="1622"/>
                    </a:cubicBezTo>
                    <a:cubicBezTo>
                      <a:pt x="600" y="1614"/>
                      <a:pt x="594" y="1602"/>
                      <a:pt x="583" y="1599"/>
                    </a:cubicBezTo>
                    <a:cubicBezTo>
                      <a:pt x="579" y="1598"/>
                      <a:pt x="575" y="1599"/>
                      <a:pt x="569" y="1601"/>
                    </a:cubicBezTo>
                    <a:close/>
                    <a:moveTo>
                      <a:pt x="447" y="1501"/>
                    </a:moveTo>
                    <a:cubicBezTo>
                      <a:pt x="465" y="1501"/>
                      <a:pt x="472" y="1489"/>
                      <a:pt x="478" y="1486"/>
                    </a:cubicBezTo>
                    <a:cubicBezTo>
                      <a:pt x="484" y="1482"/>
                      <a:pt x="488" y="1489"/>
                      <a:pt x="482" y="1495"/>
                    </a:cubicBezTo>
                    <a:cubicBezTo>
                      <a:pt x="476" y="1500"/>
                      <a:pt x="461" y="1506"/>
                      <a:pt x="447" y="1501"/>
                    </a:cubicBezTo>
                    <a:close/>
                    <a:moveTo>
                      <a:pt x="511" y="1482"/>
                    </a:moveTo>
                    <a:cubicBezTo>
                      <a:pt x="510" y="1484"/>
                      <a:pt x="509" y="1485"/>
                      <a:pt x="508" y="1485"/>
                    </a:cubicBezTo>
                    <a:cubicBezTo>
                      <a:pt x="507" y="1486"/>
                      <a:pt x="505" y="1486"/>
                      <a:pt x="503" y="1485"/>
                    </a:cubicBezTo>
                    <a:cubicBezTo>
                      <a:pt x="501" y="1483"/>
                      <a:pt x="501" y="1481"/>
                      <a:pt x="502" y="1479"/>
                    </a:cubicBezTo>
                    <a:cubicBezTo>
                      <a:pt x="503" y="1476"/>
                      <a:pt x="506" y="1477"/>
                      <a:pt x="508" y="1476"/>
                    </a:cubicBezTo>
                    <a:cubicBezTo>
                      <a:pt x="511" y="1475"/>
                      <a:pt x="512" y="1472"/>
                      <a:pt x="512" y="1469"/>
                    </a:cubicBezTo>
                    <a:cubicBezTo>
                      <a:pt x="511" y="1465"/>
                      <a:pt x="509" y="1462"/>
                      <a:pt x="505" y="1462"/>
                    </a:cubicBezTo>
                    <a:cubicBezTo>
                      <a:pt x="503" y="1461"/>
                      <a:pt x="500" y="1462"/>
                      <a:pt x="500" y="1465"/>
                    </a:cubicBezTo>
                    <a:cubicBezTo>
                      <a:pt x="502" y="1463"/>
                      <a:pt x="505" y="1465"/>
                      <a:pt x="504" y="1468"/>
                    </a:cubicBezTo>
                    <a:cubicBezTo>
                      <a:pt x="504" y="1470"/>
                      <a:pt x="501" y="1472"/>
                      <a:pt x="499" y="1475"/>
                    </a:cubicBezTo>
                    <a:cubicBezTo>
                      <a:pt x="497" y="1478"/>
                      <a:pt x="495" y="1481"/>
                      <a:pt x="495" y="1484"/>
                    </a:cubicBezTo>
                    <a:cubicBezTo>
                      <a:pt x="494" y="1490"/>
                      <a:pt x="500" y="1496"/>
                      <a:pt x="506" y="1495"/>
                    </a:cubicBezTo>
                    <a:cubicBezTo>
                      <a:pt x="509" y="1494"/>
                      <a:pt x="512" y="1492"/>
                      <a:pt x="514" y="1490"/>
                    </a:cubicBezTo>
                    <a:cubicBezTo>
                      <a:pt x="516" y="1487"/>
                      <a:pt x="520" y="1479"/>
                      <a:pt x="524" y="1478"/>
                    </a:cubicBezTo>
                    <a:cubicBezTo>
                      <a:pt x="527" y="1477"/>
                      <a:pt x="529" y="1479"/>
                      <a:pt x="529" y="1481"/>
                    </a:cubicBezTo>
                    <a:cubicBezTo>
                      <a:pt x="531" y="1480"/>
                      <a:pt x="531" y="1476"/>
                      <a:pt x="529" y="1474"/>
                    </a:cubicBezTo>
                    <a:cubicBezTo>
                      <a:pt x="526" y="1470"/>
                      <a:pt x="518" y="1469"/>
                      <a:pt x="514" y="1474"/>
                    </a:cubicBezTo>
                    <a:cubicBezTo>
                      <a:pt x="512" y="1476"/>
                      <a:pt x="511" y="1479"/>
                      <a:pt x="511" y="1482"/>
                    </a:cubicBezTo>
                    <a:close/>
                    <a:moveTo>
                      <a:pt x="510" y="1482"/>
                    </a:moveTo>
                    <a:cubicBezTo>
                      <a:pt x="509" y="1484"/>
                      <a:pt x="507" y="1486"/>
                      <a:pt x="505" y="1485"/>
                    </a:cubicBezTo>
                    <a:cubicBezTo>
                      <a:pt x="501" y="1484"/>
                      <a:pt x="502" y="1479"/>
                      <a:pt x="505" y="1478"/>
                    </a:cubicBezTo>
                    <a:cubicBezTo>
                      <a:pt x="507" y="1477"/>
                      <a:pt x="509" y="1478"/>
                      <a:pt x="511" y="1475"/>
                    </a:cubicBezTo>
                    <a:cubicBezTo>
                      <a:pt x="509" y="1478"/>
                      <a:pt x="510" y="1480"/>
                      <a:pt x="510" y="1482"/>
                    </a:cubicBezTo>
                    <a:close/>
                    <a:moveTo>
                      <a:pt x="500" y="1495"/>
                    </a:moveTo>
                    <a:cubicBezTo>
                      <a:pt x="496" y="1494"/>
                      <a:pt x="494" y="1490"/>
                      <a:pt x="494" y="1487"/>
                    </a:cubicBezTo>
                    <a:cubicBezTo>
                      <a:pt x="490" y="1487"/>
                      <a:pt x="486" y="1494"/>
                      <a:pt x="491" y="1498"/>
                    </a:cubicBezTo>
                    <a:cubicBezTo>
                      <a:pt x="494" y="1500"/>
                      <a:pt x="499" y="1499"/>
                      <a:pt x="500" y="1495"/>
                    </a:cubicBezTo>
                    <a:close/>
                    <a:moveTo>
                      <a:pt x="490" y="1498"/>
                    </a:moveTo>
                    <a:cubicBezTo>
                      <a:pt x="489" y="1498"/>
                      <a:pt x="489" y="1497"/>
                      <a:pt x="489" y="1496"/>
                    </a:cubicBezTo>
                    <a:cubicBezTo>
                      <a:pt x="483" y="1502"/>
                      <a:pt x="475" y="1505"/>
                      <a:pt x="466" y="1506"/>
                    </a:cubicBezTo>
                    <a:cubicBezTo>
                      <a:pt x="451" y="1508"/>
                      <a:pt x="441" y="1498"/>
                      <a:pt x="419" y="1497"/>
                    </a:cubicBezTo>
                    <a:cubicBezTo>
                      <a:pt x="409" y="1497"/>
                      <a:pt x="401" y="1499"/>
                      <a:pt x="395" y="1502"/>
                    </a:cubicBezTo>
                    <a:cubicBezTo>
                      <a:pt x="380" y="1508"/>
                      <a:pt x="368" y="1521"/>
                      <a:pt x="351" y="1524"/>
                    </a:cubicBezTo>
                    <a:cubicBezTo>
                      <a:pt x="358" y="1521"/>
                      <a:pt x="361" y="1512"/>
                      <a:pt x="352" y="1507"/>
                    </a:cubicBezTo>
                    <a:cubicBezTo>
                      <a:pt x="346" y="1504"/>
                      <a:pt x="332" y="1507"/>
                      <a:pt x="328" y="1490"/>
                    </a:cubicBezTo>
                    <a:cubicBezTo>
                      <a:pt x="326" y="1499"/>
                      <a:pt x="326" y="1508"/>
                      <a:pt x="330" y="1515"/>
                    </a:cubicBezTo>
                    <a:cubicBezTo>
                      <a:pt x="333" y="1520"/>
                      <a:pt x="338" y="1523"/>
                      <a:pt x="342" y="1524"/>
                    </a:cubicBezTo>
                    <a:cubicBezTo>
                      <a:pt x="366" y="1531"/>
                      <a:pt x="386" y="1502"/>
                      <a:pt x="405" y="1502"/>
                    </a:cubicBezTo>
                    <a:cubicBezTo>
                      <a:pt x="404" y="1502"/>
                      <a:pt x="404" y="1502"/>
                      <a:pt x="403" y="1502"/>
                    </a:cubicBezTo>
                    <a:cubicBezTo>
                      <a:pt x="383" y="1506"/>
                      <a:pt x="373" y="1527"/>
                      <a:pt x="378" y="1545"/>
                    </a:cubicBezTo>
                    <a:cubicBezTo>
                      <a:pt x="381" y="1554"/>
                      <a:pt x="388" y="1562"/>
                      <a:pt x="399" y="1566"/>
                    </a:cubicBezTo>
                    <a:cubicBezTo>
                      <a:pt x="410" y="1569"/>
                      <a:pt x="422" y="1568"/>
                      <a:pt x="431" y="1560"/>
                    </a:cubicBezTo>
                    <a:cubicBezTo>
                      <a:pt x="440" y="1552"/>
                      <a:pt x="444" y="1541"/>
                      <a:pt x="438" y="1529"/>
                    </a:cubicBezTo>
                    <a:cubicBezTo>
                      <a:pt x="435" y="1522"/>
                      <a:pt x="428" y="1519"/>
                      <a:pt x="420" y="1519"/>
                    </a:cubicBezTo>
                    <a:cubicBezTo>
                      <a:pt x="410" y="1520"/>
                      <a:pt x="404" y="1528"/>
                      <a:pt x="404" y="1536"/>
                    </a:cubicBezTo>
                    <a:cubicBezTo>
                      <a:pt x="404" y="1544"/>
                      <a:pt x="411" y="1552"/>
                      <a:pt x="421" y="1550"/>
                    </a:cubicBezTo>
                    <a:cubicBezTo>
                      <a:pt x="410" y="1551"/>
                      <a:pt x="405" y="1543"/>
                      <a:pt x="406" y="1535"/>
                    </a:cubicBezTo>
                    <a:cubicBezTo>
                      <a:pt x="407" y="1528"/>
                      <a:pt x="412" y="1522"/>
                      <a:pt x="421" y="1522"/>
                    </a:cubicBezTo>
                    <a:cubicBezTo>
                      <a:pt x="427" y="1521"/>
                      <a:pt x="433" y="1525"/>
                      <a:pt x="436" y="1531"/>
                    </a:cubicBezTo>
                    <a:cubicBezTo>
                      <a:pt x="440" y="1541"/>
                      <a:pt x="436" y="1551"/>
                      <a:pt x="428" y="1557"/>
                    </a:cubicBezTo>
                    <a:cubicBezTo>
                      <a:pt x="420" y="1564"/>
                      <a:pt x="410" y="1565"/>
                      <a:pt x="400" y="1562"/>
                    </a:cubicBezTo>
                    <a:cubicBezTo>
                      <a:pt x="390" y="1559"/>
                      <a:pt x="383" y="1551"/>
                      <a:pt x="381" y="1542"/>
                    </a:cubicBezTo>
                    <a:cubicBezTo>
                      <a:pt x="377" y="1526"/>
                      <a:pt x="386" y="1508"/>
                      <a:pt x="403" y="1504"/>
                    </a:cubicBezTo>
                    <a:cubicBezTo>
                      <a:pt x="417" y="1501"/>
                      <a:pt x="428" y="1506"/>
                      <a:pt x="437" y="1516"/>
                    </a:cubicBezTo>
                    <a:cubicBezTo>
                      <a:pt x="451" y="1533"/>
                      <a:pt x="455" y="1559"/>
                      <a:pt x="448" y="1574"/>
                    </a:cubicBezTo>
                    <a:cubicBezTo>
                      <a:pt x="444" y="1583"/>
                      <a:pt x="434" y="1589"/>
                      <a:pt x="425" y="1583"/>
                    </a:cubicBezTo>
                    <a:cubicBezTo>
                      <a:pt x="420" y="1579"/>
                      <a:pt x="419" y="1574"/>
                      <a:pt x="424" y="1568"/>
                    </a:cubicBezTo>
                    <a:cubicBezTo>
                      <a:pt x="413" y="1569"/>
                      <a:pt x="412" y="1586"/>
                      <a:pt x="421" y="1595"/>
                    </a:cubicBezTo>
                    <a:cubicBezTo>
                      <a:pt x="430" y="1604"/>
                      <a:pt x="441" y="1604"/>
                      <a:pt x="450" y="1601"/>
                    </a:cubicBezTo>
                    <a:cubicBezTo>
                      <a:pt x="462" y="1595"/>
                      <a:pt x="470" y="1580"/>
                      <a:pt x="468" y="1563"/>
                    </a:cubicBezTo>
                    <a:cubicBezTo>
                      <a:pt x="466" y="1546"/>
                      <a:pt x="456" y="1529"/>
                      <a:pt x="443" y="1517"/>
                    </a:cubicBezTo>
                    <a:cubicBezTo>
                      <a:pt x="445" y="1518"/>
                      <a:pt x="446" y="1520"/>
                      <a:pt x="448" y="1521"/>
                    </a:cubicBezTo>
                    <a:cubicBezTo>
                      <a:pt x="471" y="1542"/>
                      <a:pt x="480" y="1569"/>
                      <a:pt x="471" y="1599"/>
                    </a:cubicBezTo>
                    <a:cubicBezTo>
                      <a:pt x="465" y="1621"/>
                      <a:pt x="450" y="1635"/>
                      <a:pt x="427" y="1639"/>
                    </a:cubicBezTo>
                    <a:cubicBezTo>
                      <a:pt x="413" y="1642"/>
                      <a:pt x="400" y="1640"/>
                      <a:pt x="388" y="1635"/>
                    </a:cubicBezTo>
                    <a:cubicBezTo>
                      <a:pt x="376" y="1630"/>
                      <a:pt x="364" y="1622"/>
                      <a:pt x="355" y="1612"/>
                    </a:cubicBezTo>
                    <a:cubicBezTo>
                      <a:pt x="351" y="1606"/>
                      <a:pt x="348" y="1602"/>
                      <a:pt x="346" y="1595"/>
                    </a:cubicBezTo>
                    <a:cubicBezTo>
                      <a:pt x="342" y="1583"/>
                      <a:pt x="343" y="1571"/>
                      <a:pt x="349" y="1560"/>
                    </a:cubicBezTo>
                    <a:cubicBezTo>
                      <a:pt x="354" y="1551"/>
                      <a:pt x="361" y="1546"/>
                      <a:pt x="371" y="1546"/>
                    </a:cubicBezTo>
                    <a:cubicBezTo>
                      <a:pt x="364" y="1535"/>
                      <a:pt x="336" y="1540"/>
                      <a:pt x="338" y="1563"/>
                    </a:cubicBezTo>
                    <a:cubicBezTo>
                      <a:pt x="326" y="1570"/>
                      <a:pt x="335" y="1591"/>
                      <a:pt x="345" y="1604"/>
                    </a:cubicBezTo>
                    <a:cubicBezTo>
                      <a:pt x="332" y="1589"/>
                      <a:pt x="323" y="1562"/>
                      <a:pt x="320" y="1549"/>
                    </a:cubicBezTo>
                    <a:cubicBezTo>
                      <a:pt x="319" y="1549"/>
                      <a:pt x="318" y="1550"/>
                      <a:pt x="317" y="1549"/>
                    </a:cubicBezTo>
                    <a:cubicBezTo>
                      <a:pt x="318" y="1555"/>
                      <a:pt x="320" y="1562"/>
                      <a:pt x="323" y="1569"/>
                    </a:cubicBezTo>
                    <a:cubicBezTo>
                      <a:pt x="315" y="1562"/>
                      <a:pt x="304" y="1557"/>
                      <a:pt x="293" y="1560"/>
                    </a:cubicBezTo>
                    <a:cubicBezTo>
                      <a:pt x="274" y="1564"/>
                      <a:pt x="259" y="1586"/>
                      <a:pt x="234" y="1587"/>
                    </a:cubicBezTo>
                    <a:cubicBezTo>
                      <a:pt x="256" y="1594"/>
                      <a:pt x="277" y="1581"/>
                      <a:pt x="290" y="1577"/>
                    </a:cubicBezTo>
                    <a:cubicBezTo>
                      <a:pt x="317" y="1570"/>
                      <a:pt x="324" y="1581"/>
                      <a:pt x="336" y="1597"/>
                    </a:cubicBezTo>
                    <a:cubicBezTo>
                      <a:pt x="334" y="1595"/>
                      <a:pt x="331" y="1593"/>
                      <a:pt x="328" y="1591"/>
                    </a:cubicBezTo>
                    <a:cubicBezTo>
                      <a:pt x="309" y="1581"/>
                      <a:pt x="285" y="1583"/>
                      <a:pt x="269" y="1595"/>
                    </a:cubicBezTo>
                    <a:cubicBezTo>
                      <a:pt x="256" y="1606"/>
                      <a:pt x="250" y="1622"/>
                      <a:pt x="252" y="1638"/>
                    </a:cubicBezTo>
                    <a:cubicBezTo>
                      <a:pt x="257" y="1660"/>
                      <a:pt x="273" y="1675"/>
                      <a:pt x="294" y="1678"/>
                    </a:cubicBezTo>
                    <a:cubicBezTo>
                      <a:pt x="304" y="1679"/>
                      <a:pt x="313" y="1677"/>
                      <a:pt x="320" y="1672"/>
                    </a:cubicBezTo>
                    <a:cubicBezTo>
                      <a:pt x="334" y="1662"/>
                      <a:pt x="336" y="1648"/>
                      <a:pt x="330" y="1633"/>
                    </a:cubicBezTo>
                    <a:cubicBezTo>
                      <a:pt x="328" y="1650"/>
                      <a:pt x="315" y="1649"/>
                      <a:pt x="310" y="1653"/>
                    </a:cubicBezTo>
                    <a:cubicBezTo>
                      <a:pt x="298" y="1662"/>
                      <a:pt x="312" y="1675"/>
                      <a:pt x="324" y="1667"/>
                    </a:cubicBezTo>
                    <a:cubicBezTo>
                      <a:pt x="326" y="1666"/>
                      <a:pt x="327" y="1665"/>
                      <a:pt x="328" y="1663"/>
                    </a:cubicBezTo>
                    <a:cubicBezTo>
                      <a:pt x="321" y="1673"/>
                      <a:pt x="308" y="1678"/>
                      <a:pt x="295" y="1677"/>
                    </a:cubicBezTo>
                    <a:cubicBezTo>
                      <a:pt x="274" y="1673"/>
                      <a:pt x="259" y="1658"/>
                      <a:pt x="255" y="1638"/>
                    </a:cubicBezTo>
                    <a:cubicBezTo>
                      <a:pt x="253" y="1623"/>
                      <a:pt x="259" y="1608"/>
                      <a:pt x="271" y="1599"/>
                    </a:cubicBezTo>
                    <a:cubicBezTo>
                      <a:pt x="286" y="1588"/>
                      <a:pt x="307" y="1587"/>
                      <a:pt x="324" y="1596"/>
                    </a:cubicBezTo>
                    <a:cubicBezTo>
                      <a:pt x="331" y="1599"/>
                      <a:pt x="336" y="1604"/>
                      <a:pt x="342" y="1608"/>
                    </a:cubicBezTo>
                    <a:cubicBezTo>
                      <a:pt x="338" y="1606"/>
                      <a:pt x="334" y="1603"/>
                      <a:pt x="330" y="1602"/>
                    </a:cubicBezTo>
                    <a:cubicBezTo>
                      <a:pt x="318" y="1598"/>
                      <a:pt x="302" y="1602"/>
                      <a:pt x="298" y="1614"/>
                    </a:cubicBezTo>
                    <a:cubicBezTo>
                      <a:pt x="296" y="1620"/>
                      <a:pt x="297" y="1626"/>
                      <a:pt x="301" y="1630"/>
                    </a:cubicBezTo>
                    <a:cubicBezTo>
                      <a:pt x="305" y="1633"/>
                      <a:pt x="309" y="1635"/>
                      <a:pt x="313" y="1634"/>
                    </a:cubicBezTo>
                    <a:cubicBezTo>
                      <a:pt x="318" y="1633"/>
                      <a:pt x="322" y="1630"/>
                      <a:pt x="324" y="1626"/>
                    </a:cubicBezTo>
                    <a:cubicBezTo>
                      <a:pt x="327" y="1621"/>
                      <a:pt x="325" y="1614"/>
                      <a:pt x="320" y="1611"/>
                    </a:cubicBezTo>
                    <a:cubicBezTo>
                      <a:pt x="317" y="1609"/>
                      <a:pt x="313" y="1610"/>
                      <a:pt x="310" y="1612"/>
                    </a:cubicBezTo>
                    <a:cubicBezTo>
                      <a:pt x="309" y="1614"/>
                      <a:pt x="308" y="1616"/>
                      <a:pt x="310" y="1618"/>
                    </a:cubicBezTo>
                    <a:cubicBezTo>
                      <a:pt x="310" y="1617"/>
                      <a:pt x="311" y="1615"/>
                      <a:pt x="312" y="1614"/>
                    </a:cubicBezTo>
                    <a:cubicBezTo>
                      <a:pt x="315" y="1612"/>
                      <a:pt x="319" y="1615"/>
                      <a:pt x="319" y="1618"/>
                    </a:cubicBezTo>
                    <a:cubicBezTo>
                      <a:pt x="319" y="1620"/>
                      <a:pt x="319" y="1622"/>
                      <a:pt x="316" y="1624"/>
                    </a:cubicBezTo>
                    <a:cubicBezTo>
                      <a:pt x="314" y="1626"/>
                      <a:pt x="310" y="1626"/>
                      <a:pt x="308" y="1624"/>
                    </a:cubicBezTo>
                    <a:cubicBezTo>
                      <a:pt x="305" y="1622"/>
                      <a:pt x="303" y="1618"/>
                      <a:pt x="305" y="1614"/>
                    </a:cubicBezTo>
                    <a:cubicBezTo>
                      <a:pt x="309" y="1604"/>
                      <a:pt x="324" y="1602"/>
                      <a:pt x="333" y="1605"/>
                    </a:cubicBezTo>
                    <a:cubicBezTo>
                      <a:pt x="344" y="1610"/>
                      <a:pt x="353" y="1619"/>
                      <a:pt x="362" y="1626"/>
                    </a:cubicBezTo>
                    <a:cubicBezTo>
                      <a:pt x="371" y="1634"/>
                      <a:pt x="383" y="1641"/>
                      <a:pt x="400" y="1642"/>
                    </a:cubicBezTo>
                    <a:cubicBezTo>
                      <a:pt x="397" y="1643"/>
                      <a:pt x="393" y="1643"/>
                      <a:pt x="390" y="1644"/>
                    </a:cubicBezTo>
                    <a:cubicBezTo>
                      <a:pt x="368" y="1648"/>
                      <a:pt x="353" y="1662"/>
                      <a:pt x="348" y="1684"/>
                    </a:cubicBezTo>
                    <a:cubicBezTo>
                      <a:pt x="345" y="1705"/>
                      <a:pt x="353" y="1725"/>
                      <a:pt x="370" y="1737"/>
                    </a:cubicBezTo>
                    <a:cubicBezTo>
                      <a:pt x="387" y="1748"/>
                      <a:pt x="409" y="1751"/>
                      <a:pt x="426" y="1740"/>
                    </a:cubicBezTo>
                    <a:cubicBezTo>
                      <a:pt x="441" y="1730"/>
                      <a:pt x="448" y="1714"/>
                      <a:pt x="445" y="1699"/>
                    </a:cubicBezTo>
                    <a:cubicBezTo>
                      <a:pt x="442" y="1689"/>
                      <a:pt x="436" y="1680"/>
                      <a:pt x="428" y="1676"/>
                    </a:cubicBezTo>
                    <a:cubicBezTo>
                      <a:pt x="423" y="1674"/>
                      <a:pt x="417" y="1673"/>
                      <a:pt x="412" y="1673"/>
                    </a:cubicBezTo>
                    <a:cubicBezTo>
                      <a:pt x="401" y="1674"/>
                      <a:pt x="394" y="1682"/>
                      <a:pt x="393" y="1692"/>
                    </a:cubicBezTo>
                    <a:cubicBezTo>
                      <a:pt x="392" y="1703"/>
                      <a:pt x="400" y="1713"/>
                      <a:pt x="411" y="1713"/>
                    </a:cubicBezTo>
                    <a:cubicBezTo>
                      <a:pt x="423" y="1714"/>
                      <a:pt x="432" y="1706"/>
                      <a:pt x="433" y="1695"/>
                    </a:cubicBezTo>
                    <a:cubicBezTo>
                      <a:pt x="434" y="1685"/>
                      <a:pt x="428" y="1677"/>
                      <a:pt x="419" y="1674"/>
                    </a:cubicBezTo>
                    <a:cubicBezTo>
                      <a:pt x="432" y="1676"/>
                      <a:pt x="441" y="1687"/>
                      <a:pt x="443" y="1700"/>
                    </a:cubicBezTo>
                    <a:cubicBezTo>
                      <a:pt x="446" y="1714"/>
                      <a:pt x="439" y="1729"/>
                      <a:pt x="424" y="1739"/>
                    </a:cubicBezTo>
                    <a:cubicBezTo>
                      <a:pt x="408" y="1748"/>
                      <a:pt x="388" y="1745"/>
                      <a:pt x="373" y="1735"/>
                    </a:cubicBezTo>
                    <a:cubicBezTo>
                      <a:pt x="357" y="1724"/>
                      <a:pt x="349" y="1705"/>
                      <a:pt x="353" y="1685"/>
                    </a:cubicBezTo>
                    <a:cubicBezTo>
                      <a:pt x="357" y="1666"/>
                      <a:pt x="371" y="1653"/>
                      <a:pt x="390" y="1649"/>
                    </a:cubicBezTo>
                    <a:cubicBezTo>
                      <a:pt x="404" y="1647"/>
                      <a:pt x="418" y="1649"/>
                      <a:pt x="433" y="1644"/>
                    </a:cubicBezTo>
                    <a:cubicBezTo>
                      <a:pt x="454" y="1638"/>
                      <a:pt x="469" y="1623"/>
                      <a:pt x="476" y="1600"/>
                    </a:cubicBezTo>
                    <a:cubicBezTo>
                      <a:pt x="486" y="1569"/>
                      <a:pt x="477" y="1538"/>
                      <a:pt x="452" y="1517"/>
                    </a:cubicBezTo>
                    <a:cubicBezTo>
                      <a:pt x="441" y="1507"/>
                      <a:pt x="429" y="1501"/>
                      <a:pt x="416" y="1500"/>
                    </a:cubicBezTo>
                    <a:cubicBezTo>
                      <a:pt x="429" y="1500"/>
                      <a:pt x="442" y="1504"/>
                      <a:pt x="453" y="1510"/>
                    </a:cubicBezTo>
                    <a:cubicBezTo>
                      <a:pt x="469" y="1520"/>
                      <a:pt x="483" y="1536"/>
                      <a:pt x="492" y="1552"/>
                    </a:cubicBezTo>
                    <a:cubicBezTo>
                      <a:pt x="495" y="1559"/>
                      <a:pt x="499" y="1564"/>
                      <a:pt x="504" y="1569"/>
                    </a:cubicBezTo>
                    <a:cubicBezTo>
                      <a:pt x="506" y="1570"/>
                      <a:pt x="507" y="1572"/>
                      <a:pt x="509" y="1573"/>
                    </a:cubicBezTo>
                    <a:cubicBezTo>
                      <a:pt x="511" y="1575"/>
                      <a:pt x="514" y="1577"/>
                      <a:pt x="517" y="1579"/>
                    </a:cubicBezTo>
                    <a:cubicBezTo>
                      <a:pt x="518" y="1579"/>
                      <a:pt x="527" y="1584"/>
                      <a:pt x="528" y="1582"/>
                    </a:cubicBezTo>
                    <a:cubicBezTo>
                      <a:pt x="528" y="1581"/>
                      <a:pt x="523" y="1579"/>
                      <a:pt x="522" y="1578"/>
                    </a:cubicBezTo>
                    <a:cubicBezTo>
                      <a:pt x="518" y="1576"/>
                      <a:pt x="515" y="1573"/>
                      <a:pt x="511" y="1570"/>
                    </a:cubicBezTo>
                    <a:cubicBezTo>
                      <a:pt x="510" y="1569"/>
                      <a:pt x="508" y="1568"/>
                      <a:pt x="507" y="1566"/>
                    </a:cubicBezTo>
                    <a:cubicBezTo>
                      <a:pt x="502" y="1561"/>
                      <a:pt x="498" y="1557"/>
                      <a:pt x="494" y="1551"/>
                    </a:cubicBezTo>
                    <a:cubicBezTo>
                      <a:pt x="494" y="1550"/>
                      <a:pt x="494" y="1549"/>
                      <a:pt x="493" y="1548"/>
                    </a:cubicBezTo>
                    <a:cubicBezTo>
                      <a:pt x="495" y="1550"/>
                      <a:pt x="496" y="1552"/>
                      <a:pt x="498" y="1553"/>
                    </a:cubicBezTo>
                    <a:cubicBezTo>
                      <a:pt x="503" y="1557"/>
                      <a:pt x="507" y="1560"/>
                      <a:pt x="513" y="1562"/>
                    </a:cubicBezTo>
                    <a:cubicBezTo>
                      <a:pt x="529" y="1568"/>
                      <a:pt x="542" y="1558"/>
                      <a:pt x="547" y="1544"/>
                    </a:cubicBezTo>
                    <a:cubicBezTo>
                      <a:pt x="552" y="1532"/>
                      <a:pt x="551" y="1518"/>
                      <a:pt x="544" y="1508"/>
                    </a:cubicBezTo>
                    <a:cubicBezTo>
                      <a:pt x="537" y="1500"/>
                      <a:pt x="527" y="1497"/>
                      <a:pt x="516" y="1501"/>
                    </a:cubicBezTo>
                    <a:cubicBezTo>
                      <a:pt x="509" y="1505"/>
                      <a:pt x="502" y="1512"/>
                      <a:pt x="503" y="1521"/>
                    </a:cubicBezTo>
                    <a:cubicBezTo>
                      <a:pt x="504" y="1526"/>
                      <a:pt x="506" y="1530"/>
                      <a:pt x="511" y="1532"/>
                    </a:cubicBezTo>
                    <a:cubicBezTo>
                      <a:pt x="514" y="1533"/>
                      <a:pt x="516" y="1533"/>
                      <a:pt x="519" y="1532"/>
                    </a:cubicBezTo>
                    <a:cubicBezTo>
                      <a:pt x="522" y="1531"/>
                      <a:pt x="525" y="1528"/>
                      <a:pt x="525" y="1525"/>
                    </a:cubicBezTo>
                    <a:cubicBezTo>
                      <a:pt x="526" y="1521"/>
                      <a:pt x="525" y="1517"/>
                      <a:pt x="522" y="1515"/>
                    </a:cubicBezTo>
                    <a:cubicBezTo>
                      <a:pt x="519" y="1513"/>
                      <a:pt x="515" y="1513"/>
                      <a:pt x="512" y="1515"/>
                    </a:cubicBezTo>
                    <a:cubicBezTo>
                      <a:pt x="508" y="1518"/>
                      <a:pt x="508" y="1524"/>
                      <a:pt x="511" y="1527"/>
                    </a:cubicBezTo>
                    <a:cubicBezTo>
                      <a:pt x="514" y="1531"/>
                      <a:pt x="519" y="1531"/>
                      <a:pt x="523" y="1528"/>
                    </a:cubicBezTo>
                    <a:cubicBezTo>
                      <a:pt x="524" y="1527"/>
                      <a:pt x="525" y="1525"/>
                      <a:pt x="525" y="1524"/>
                    </a:cubicBezTo>
                    <a:cubicBezTo>
                      <a:pt x="525" y="1525"/>
                      <a:pt x="525" y="1525"/>
                      <a:pt x="525" y="1525"/>
                    </a:cubicBezTo>
                    <a:cubicBezTo>
                      <a:pt x="524" y="1528"/>
                      <a:pt x="522" y="1530"/>
                      <a:pt x="519" y="1532"/>
                    </a:cubicBezTo>
                    <a:cubicBezTo>
                      <a:pt x="516" y="1533"/>
                      <a:pt x="514" y="1533"/>
                      <a:pt x="511" y="1531"/>
                    </a:cubicBezTo>
                    <a:cubicBezTo>
                      <a:pt x="507" y="1529"/>
                      <a:pt x="504" y="1525"/>
                      <a:pt x="504" y="1521"/>
                    </a:cubicBezTo>
                    <a:cubicBezTo>
                      <a:pt x="503" y="1513"/>
                      <a:pt x="510" y="1505"/>
                      <a:pt x="517" y="1502"/>
                    </a:cubicBezTo>
                    <a:cubicBezTo>
                      <a:pt x="526" y="1499"/>
                      <a:pt x="536" y="1501"/>
                      <a:pt x="542" y="1509"/>
                    </a:cubicBezTo>
                    <a:cubicBezTo>
                      <a:pt x="550" y="1519"/>
                      <a:pt x="549" y="1533"/>
                      <a:pt x="544" y="1544"/>
                    </a:cubicBezTo>
                    <a:cubicBezTo>
                      <a:pt x="539" y="1556"/>
                      <a:pt x="528" y="1564"/>
                      <a:pt x="514" y="1559"/>
                    </a:cubicBezTo>
                    <a:cubicBezTo>
                      <a:pt x="509" y="1557"/>
                      <a:pt x="505" y="1554"/>
                      <a:pt x="500" y="1550"/>
                    </a:cubicBezTo>
                    <a:cubicBezTo>
                      <a:pt x="498" y="1548"/>
                      <a:pt x="495" y="1545"/>
                      <a:pt x="493" y="1543"/>
                    </a:cubicBezTo>
                    <a:cubicBezTo>
                      <a:pt x="487" y="1536"/>
                      <a:pt x="481" y="1528"/>
                      <a:pt x="474" y="1521"/>
                    </a:cubicBezTo>
                    <a:cubicBezTo>
                      <a:pt x="469" y="1516"/>
                      <a:pt x="464" y="1512"/>
                      <a:pt x="459" y="1509"/>
                    </a:cubicBezTo>
                    <a:cubicBezTo>
                      <a:pt x="462" y="1509"/>
                      <a:pt x="465" y="1509"/>
                      <a:pt x="469" y="1509"/>
                    </a:cubicBezTo>
                    <a:cubicBezTo>
                      <a:pt x="477" y="1507"/>
                      <a:pt x="485" y="1503"/>
                      <a:pt x="490" y="1498"/>
                    </a:cubicBezTo>
                    <a:close/>
                    <a:moveTo>
                      <a:pt x="568" y="1600"/>
                    </a:moveTo>
                    <a:cubicBezTo>
                      <a:pt x="564" y="1600"/>
                      <a:pt x="560" y="1599"/>
                      <a:pt x="560" y="1595"/>
                    </a:cubicBezTo>
                    <a:cubicBezTo>
                      <a:pt x="558" y="1588"/>
                      <a:pt x="566" y="1585"/>
                      <a:pt x="570" y="1589"/>
                    </a:cubicBezTo>
                    <a:cubicBezTo>
                      <a:pt x="574" y="1591"/>
                      <a:pt x="574" y="1595"/>
                      <a:pt x="580" y="1596"/>
                    </a:cubicBezTo>
                    <a:cubicBezTo>
                      <a:pt x="573" y="1596"/>
                      <a:pt x="572" y="1599"/>
                      <a:pt x="568" y="1600"/>
                    </a:cubicBezTo>
                    <a:close/>
                    <a:moveTo>
                      <a:pt x="493" y="1558"/>
                    </a:moveTo>
                    <a:cubicBezTo>
                      <a:pt x="500" y="1570"/>
                      <a:pt x="497" y="1586"/>
                      <a:pt x="490" y="1593"/>
                    </a:cubicBezTo>
                    <a:cubicBezTo>
                      <a:pt x="484" y="1599"/>
                      <a:pt x="478" y="1604"/>
                      <a:pt x="477" y="1612"/>
                    </a:cubicBezTo>
                    <a:cubicBezTo>
                      <a:pt x="476" y="1618"/>
                      <a:pt x="479" y="1627"/>
                      <a:pt x="486" y="1627"/>
                    </a:cubicBezTo>
                    <a:cubicBezTo>
                      <a:pt x="482" y="1624"/>
                      <a:pt x="483" y="1618"/>
                      <a:pt x="486" y="1613"/>
                    </a:cubicBezTo>
                    <a:cubicBezTo>
                      <a:pt x="488" y="1609"/>
                      <a:pt x="490" y="1605"/>
                      <a:pt x="489" y="1600"/>
                    </a:cubicBezTo>
                    <a:cubicBezTo>
                      <a:pt x="499" y="1598"/>
                      <a:pt x="502" y="1590"/>
                      <a:pt x="502" y="1583"/>
                    </a:cubicBezTo>
                    <a:cubicBezTo>
                      <a:pt x="503" y="1575"/>
                      <a:pt x="500" y="1564"/>
                      <a:pt x="493" y="1558"/>
                    </a:cubicBezTo>
                    <a:close/>
                    <a:moveTo>
                      <a:pt x="608" y="1540"/>
                    </a:moveTo>
                    <a:cubicBezTo>
                      <a:pt x="624" y="1528"/>
                      <a:pt x="641" y="1538"/>
                      <a:pt x="649" y="1539"/>
                    </a:cubicBezTo>
                    <a:cubicBezTo>
                      <a:pt x="662" y="1542"/>
                      <a:pt x="664" y="1530"/>
                      <a:pt x="651" y="1525"/>
                    </a:cubicBezTo>
                    <a:cubicBezTo>
                      <a:pt x="641" y="1521"/>
                      <a:pt x="620" y="1525"/>
                      <a:pt x="608" y="1540"/>
                    </a:cubicBezTo>
                    <a:close/>
                    <a:moveTo>
                      <a:pt x="540" y="1595"/>
                    </a:moveTo>
                    <a:cubicBezTo>
                      <a:pt x="539" y="1589"/>
                      <a:pt x="543" y="1582"/>
                      <a:pt x="547" y="1580"/>
                    </a:cubicBezTo>
                    <a:cubicBezTo>
                      <a:pt x="544" y="1574"/>
                      <a:pt x="531" y="1575"/>
                      <a:pt x="529" y="1584"/>
                    </a:cubicBezTo>
                    <a:cubicBezTo>
                      <a:pt x="528" y="1591"/>
                      <a:pt x="534" y="1597"/>
                      <a:pt x="540" y="1595"/>
                    </a:cubicBezTo>
                    <a:close/>
                    <a:moveTo>
                      <a:pt x="501" y="1567"/>
                    </a:moveTo>
                    <a:cubicBezTo>
                      <a:pt x="512" y="1589"/>
                      <a:pt x="498" y="1611"/>
                      <a:pt x="496" y="1619"/>
                    </a:cubicBezTo>
                    <a:cubicBezTo>
                      <a:pt x="493" y="1634"/>
                      <a:pt x="510" y="1638"/>
                      <a:pt x="515" y="1621"/>
                    </a:cubicBezTo>
                    <a:cubicBezTo>
                      <a:pt x="518" y="1611"/>
                      <a:pt x="518" y="1588"/>
                      <a:pt x="501" y="1567"/>
                    </a:cubicBezTo>
                    <a:close/>
                    <a:moveTo>
                      <a:pt x="557" y="1527"/>
                    </a:moveTo>
                    <a:cubicBezTo>
                      <a:pt x="551" y="1518"/>
                      <a:pt x="547" y="1507"/>
                      <a:pt x="547" y="1497"/>
                    </a:cubicBezTo>
                    <a:cubicBezTo>
                      <a:pt x="548" y="1487"/>
                      <a:pt x="554" y="1477"/>
                      <a:pt x="564" y="1474"/>
                    </a:cubicBezTo>
                    <a:cubicBezTo>
                      <a:pt x="569" y="1472"/>
                      <a:pt x="576" y="1472"/>
                      <a:pt x="581" y="1473"/>
                    </a:cubicBezTo>
                    <a:cubicBezTo>
                      <a:pt x="588" y="1475"/>
                      <a:pt x="592" y="1478"/>
                      <a:pt x="597" y="1483"/>
                    </a:cubicBezTo>
                    <a:cubicBezTo>
                      <a:pt x="602" y="1487"/>
                      <a:pt x="604" y="1492"/>
                      <a:pt x="607" y="1498"/>
                    </a:cubicBezTo>
                    <a:cubicBezTo>
                      <a:pt x="608" y="1501"/>
                      <a:pt x="608" y="1503"/>
                      <a:pt x="609" y="1506"/>
                    </a:cubicBezTo>
                    <a:cubicBezTo>
                      <a:pt x="610" y="1513"/>
                      <a:pt x="610" y="1520"/>
                      <a:pt x="609" y="1527"/>
                    </a:cubicBezTo>
                    <a:cubicBezTo>
                      <a:pt x="607" y="1538"/>
                      <a:pt x="603" y="1546"/>
                      <a:pt x="596" y="1554"/>
                    </a:cubicBezTo>
                    <a:cubicBezTo>
                      <a:pt x="595" y="1555"/>
                      <a:pt x="595" y="1555"/>
                      <a:pt x="594" y="1556"/>
                    </a:cubicBezTo>
                    <a:cubicBezTo>
                      <a:pt x="602" y="1554"/>
                      <a:pt x="610" y="1555"/>
                      <a:pt x="617" y="1557"/>
                    </a:cubicBezTo>
                    <a:cubicBezTo>
                      <a:pt x="626" y="1560"/>
                      <a:pt x="634" y="1565"/>
                      <a:pt x="638" y="1574"/>
                    </a:cubicBezTo>
                    <a:cubicBezTo>
                      <a:pt x="639" y="1577"/>
                      <a:pt x="640" y="1581"/>
                      <a:pt x="640" y="1586"/>
                    </a:cubicBezTo>
                    <a:cubicBezTo>
                      <a:pt x="640" y="1582"/>
                      <a:pt x="638" y="1578"/>
                      <a:pt x="637" y="1575"/>
                    </a:cubicBezTo>
                    <a:cubicBezTo>
                      <a:pt x="632" y="1567"/>
                      <a:pt x="625" y="1562"/>
                      <a:pt x="616" y="1559"/>
                    </a:cubicBezTo>
                    <a:cubicBezTo>
                      <a:pt x="610" y="1558"/>
                      <a:pt x="604" y="1558"/>
                      <a:pt x="599" y="1559"/>
                    </a:cubicBezTo>
                    <a:cubicBezTo>
                      <a:pt x="588" y="1561"/>
                      <a:pt x="580" y="1566"/>
                      <a:pt x="570" y="1569"/>
                    </a:cubicBezTo>
                    <a:cubicBezTo>
                      <a:pt x="569" y="1569"/>
                      <a:pt x="569" y="1569"/>
                      <a:pt x="569" y="1569"/>
                    </a:cubicBezTo>
                    <a:cubicBezTo>
                      <a:pt x="563" y="1570"/>
                      <a:pt x="558" y="1571"/>
                      <a:pt x="552" y="1571"/>
                    </a:cubicBezTo>
                    <a:cubicBezTo>
                      <a:pt x="550" y="1571"/>
                      <a:pt x="536" y="1570"/>
                      <a:pt x="535" y="1569"/>
                    </a:cubicBezTo>
                    <a:cubicBezTo>
                      <a:pt x="536" y="1568"/>
                      <a:pt x="545" y="1568"/>
                      <a:pt x="546" y="1568"/>
                    </a:cubicBezTo>
                    <a:cubicBezTo>
                      <a:pt x="554" y="1568"/>
                      <a:pt x="561" y="1567"/>
                      <a:pt x="568" y="1565"/>
                    </a:cubicBezTo>
                    <a:cubicBezTo>
                      <a:pt x="569" y="1565"/>
                      <a:pt x="569" y="1565"/>
                      <a:pt x="569" y="1565"/>
                    </a:cubicBezTo>
                    <a:cubicBezTo>
                      <a:pt x="579" y="1563"/>
                      <a:pt x="586" y="1559"/>
                      <a:pt x="593" y="1552"/>
                    </a:cubicBezTo>
                    <a:cubicBezTo>
                      <a:pt x="602" y="1544"/>
                      <a:pt x="607" y="1532"/>
                      <a:pt x="606" y="1520"/>
                    </a:cubicBezTo>
                    <a:cubicBezTo>
                      <a:pt x="605" y="1513"/>
                      <a:pt x="598" y="1504"/>
                      <a:pt x="591" y="1505"/>
                    </a:cubicBezTo>
                    <a:cubicBezTo>
                      <a:pt x="588" y="1506"/>
                      <a:pt x="586" y="1508"/>
                      <a:pt x="586" y="1510"/>
                    </a:cubicBezTo>
                    <a:cubicBezTo>
                      <a:pt x="585" y="1513"/>
                      <a:pt x="587" y="1515"/>
                      <a:pt x="589" y="1516"/>
                    </a:cubicBezTo>
                    <a:cubicBezTo>
                      <a:pt x="591" y="1516"/>
                      <a:pt x="592" y="1516"/>
                      <a:pt x="593" y="1515"/>
                    </a:cubicBezTo>
                    <a:cubicBezTo>
                      <a:pt x="595" y="1514"/>
                      <a:pt x="595" y="1511"/>
                      <a:pt x="593" y="1510"/>
                    </a:cubicBezTo>
                    <a:cubicBezTo>
                      <a:pt x="592" y="1509"/>
                      <a:pt x="591" y="1509"/>
                      <a:pt x="590" y="1510"/>
                    </a:cubicBezTo>
                    <a:cubicBezTo>
                      <a:pt x="591" y="1508"/>
                      <a:pt x="592" y="1507"/>
                      <a:pt x="594" y="1508"/>
                    </a:cubicBezTo>
                    <a:cubicBezTo>
                      <a:pt x="596" y="1509"/>
                      <a:pt x="598" y="1511"/>
                      <a:pt x="598" y="1514"/>
                    </a:cubicBezTo>
                    <a:cubicBezTo>
                      <a:pt x="598" y="1518"/>
                      <a:pt x="594" y="1521"/>
                      <a:pt x="590" y="1521"/>
                    </a:cubicBezTo>
                    <a:cubicBezTo>
                      <a:pt x="587" y="1521"/>
                      <a:pt x="583" y="1520"/>
                      <a:pt x="581" y="1517"/>
                    </a:cubicBezTo>
                    <a:cubicBezTo>
                      <a:pt x="580" y="1515"/>
                      <a:pt x="579" y="1511"/>
                      <a:pt x="580" y="1508"/>
                    </a:cubicBezTo>
                    <a:cubicBezTo>
                      <a:pt x="581" y="1505"/>
                      <a:pt x="584" y="1501"/>
                      <a:pt x="589" y="1501"/>
                    </a:cubicBezTo>
                    <a:cubicBezTo>
                      <a:pt x="598" y="1500"/>
                      <a:pt x="605" y="1508"/>
                      <a:pt x="607" y="1516"/>
                    </a:cubicBezTo>
                    <a:cubicBezTo>
                      <a:pt x="607" y="1519"/>
                      <a:pt x="607" y="1522"/>
                      <a:pt x="607" y="1525"/>
                    </a:cubicBezTo>
                    <a:cubicBezTo>
                      <a:pt x="608" y="1516"/>
                      <a:pt x="608" y="1508"/>
                      <a:pt x="605" y="1498"/>
                    </a:cubicBezTo>
                    <a:cubicBezTo>
                      <a:pt x="603" y="1493"/>
                      <a:pt x="600" y="1488"/>
                      <a:pt x="596" y="1484"/>
                    </a:cubicBezTo>
                    <a:cubicBezTo>
                      <a:pt x="591" y="1479"/>
                      <a:pt x="587" y="1476"/>
                      <a:pt x="581" y="1474"/>
                    </a:cubicBezTo>
                    <a:cubicBezTo>
                      <a:pt x="578" y="1473"/>
                      <a:pt x="575" y="1473"/>
                      <a:pt x="571" y="1473"/>
                    </a:cubicBezTo>
                    <a:cubicBezTo>
                      <a:pt x="571" y="1473"/>
                      <a:pt x="571" y="1473"/>
                      <a:pt x="571" y="1473"/>
                    </a:cubicBezTo>
                    <a:cubicBezTo>
                      <a:pt x="580" y="1474"/>
                      <a:pt x="587" y="1483"/>
                      <a:pt x="578" y="1493"/>
                    </a:cubicBezTo>
                    <a:cubicBezTo>
                      <a:pt x="573" y="1501"/>
                      <a:pt x="554" y="1504"/>
                      <a:pt x="557" y="1527"/>
                    </a:cubicBezTo>
                    <a:close/>
                    <a:moveTo>
                      <a:pt x="636" y="1575"/>
                    </a:moveTo>
                    <a:cubicBezTo>
                      <a:pt x="625" y="1579"/>
                      <a:pt x="632" y="1593"/>
                      <a:pt x="633" y="1598"/>
                    </a:cubicBezTo>
                    <a:cubicBezTo>
                      <a:pt x="634" y="1602"/>
                      <a:pt x="634" y="1605"/>
                      <a:pt x="632" y="1608"/>
                    </a:cubicBezTo>
                    <a:cubicBezTo>
                      <a:pt x="637" y="1606"/>
                      <a:pt x="644" y="1598"/>
                      <a:pt x="647" y="1592"/>
                    </a:cubicBezTo>
                    <a:cubicBezTo>
                      <a:pt x="650" y="1586"/>
                      <a:pt x="648" y="1578"/>
                      <a:pt x="639" y="1574"/>
                    </a:cubicBezTo>
                    <a:cubicBezTo>
                      <a:pt x="641" y="1578"/>
                      <a:pt x="642" y="1584"/>
                      <a:pt x="639" y="1588"/>
                    </a:cubicBezTo>
                    <a:cubicBezTo>
                      <a:pt x="640" y="1586"/>
                      <a:pt x="639" y="1579"/>
                      <a:pt x="636" y="1575"/>
                    </a:cubicBezTo>
                    <a:close/>
                    <a:moveTo>
                      <a:pt x="528" y="1567"/>
                    </a:moveTo>
                    <a:cubicBezTo>
                      <a:pt x="552" y="1558"/>
                      <a:pt x="559" y="1538"/>
                      <a:pt x="568" y="1530"/>
                    </a:cubicBezTo>
                    <a:cubicBezTo>
                      <a:pt x="579" y="1521"/>
                      <a:pt x="589" y="1533"/>
                      <a:pt x="580" y="1545"/>
                    </a:cubicBezTo>
                    <a:cubicBezTo>
                      <a:pt x="570" y="1558"/>
                      <a:pt x="548" y="1566"/>
                      <a:pt x="528" y="1567"/>
                    </a:cubicBezTo>
                    <a:close/>
                    <a:moveTo>
                      <a:pt x="610" y="1534"/>
                    </a:moveTo>
                    <a:cubicBezTo>
                      <a:pt x="620" y="1516"/>
                      <a:pt x="614" y="1478"/>
                      <a:pt x="593" y="1477"/>
                    </a:cubicBezTo>
                    <a:cubicBezTo>
                      <a:pt x="593" y="1473"/>
                      <a:pt x="599" y="1469"/>
                      <a:pt x="605" y="1470"/>
                    </a:cubicBezTo>
                    <a:cubicBezTo>
                      <a:pt x="611" y="1472"/>
                      <a:pt x="618" y="1479"/>
                      <a:pt x="617" y="1488"/>
                    </a:cubicBezTo>
                    <a:cubicBezTo>
                      <a:pt x="622" y="1488"/>
                      <a:pt x="626" y="1501"/>
                      <a:pt x="621" y="1515"/>
                    </a:cubicBezTo>
                    <a:cubicBezTo>
                      <a:pt x="627" y="1509"/>
                      <a:pt x="635" y="1504"/>
                      <a:pt x="643" y="1501"/>
                    </a:cubicBezTo>
                    <a:cubicBezTo>
                      <a:pt x="653" y="1498"/>
                      <a:pt x="664" y="1496"/>
                      <a:pt x="673" y="1499"/>
                    </a:cubicBezTo>
                    <a:cubicBezTo>
                      <a:pt x="684" y="1502"/>
                      <a:pt x="692" y="1509"/>
                      <a:pt x="695" y="1519"/>
                    </a:cubicBezTo>
                    <a:cubicBezTo>
                      <a:pt x="696" y="1526"/>
                      <a:pt x="695" y="1535"/>
                      <a:pt x="689" y="1540"/>
                    </a:cubicBezTo>
                    <a:cubicBezTo>
                      <a:pt x="684" y="1543"/>
                      <a:pt x="676" y="1543"/>
                      <a:pt x="671" y="1541"/>
                    </a:cubicBezTo>
                    <a:cubicBezTo>
                      <a:pt x="666" y="1538"/>
                      <a:pt x="662" y="1532"/>
                      <a:pt x="659" y="1526"/>
                    </a:cubicBezTo>
                    <a:cubicBezTo>
                      <a:pt x="670" y="1535"/>
                      <a:pt x="677" y="1527"/>
                      <a:pt x="683" y="1526"/>
                    </a:cubicBezTo>
                    <a:cubicBezTo>
                      <a:pt x="690" y="1525"/>
                      <a:pt x="693" y="1531"/>
                      <a:pt x="691" y="1536"/>
                    </a:cubicBezTo>
                    <a:cubicBezTo>
                      <a:pt x="691" y="1536"/>
                      <a:pt x="691" y="1536"/>
                      <a:pt x="691" y="1536"/>
                    </a:cubicBezTo>
                    <a:cubicBezTo>
                      <a:pt x="694" y="1531"/>
                      <a:pt x="694" y="1526"/>
                      <a:pt x="693" y="1520"/>
                    </a:cubicBezTo>
                    <a:cubicBezTo>
                      <a:pt x="691" y="1511"/>
                      <a:pt x="685" y="1504"/>
                      <a:pt x="676" y="1501"/>
                    </a:cubicBezTo>
                    <a:cubicBezTo>
                      <a:pt x="678" y="1502"/>
                      <a:pt x="680" y="1504"/>
                      <a:pt x="681" y="1506"/>
                    </a:cubicBezTo>
                    <a:cubicBezTo>
                      <a:pt x="684" y="1509"/>
                      <a:pt x="685" y="1515"/>
                      <a:pt x="682" y="1518"/>
                    </a:cubicBezTo>
                    <a:cubicBezTo>
                      <a:pt x="681" y="1520"/>
                      <a:pt x="678" y="1521"/>
                      <a:pt x="676" y="1520"/>
                    </a:cubicBezTo>
                    <a:cubicBezTo>
                      <a:pt x="674" y="1520"/>
                      <a:pt x="672" y="1519"/>
                      <a:pt x="672" y="1517"/>
                    </a:cubicBezTo>
                    <a:cubicBezTo>
                      <a:pt x="671" y="1515"/>
                      <a:pt x="671" y="1513"/>
                      <a:pt x="672" y="1512"/>
                    </a:cubicBezTo>
                    <a:cubicBezTo>
                      <a:pt x="674" y="1509"/>
                      <a:pt x="676" y="1509"/>
                      <a:pt x="679" y="1510"/>
                    </a:cubicBezTo>
                    <a:cubicBezTo>
                      <a:pt x="680" y="1511"/>
                      <a:pt x="681" y="1512"/>
                      <a:pt x="680" y="1514"/>
                    </a:cubicBezTo>
                    <a:cubicBezTo>
                      <a:pt x="680" y="1515"/>
                      <a:pt x="679" y="1515"/>
                      <a:pt x="678" y="1515"/>
                    </a:cubicBezTo>
                    <a:cubicBezTo>
                      <a:pt x="679" y="1515"/>
                      <a:pt x="679" y="1514"/>
                      <a:pt x="679" y="1513"/>
                    </a:cubicBezTo>
                    <a:cubicBezTo>
                      <a:pt x="679" y="1512"/>
                      <a:pt x="678" y="1511"/>
                      <a:pt x="676" y="1512"/>
                    </a:cubicBezTo>
                    <a:cubicBezTo>
                      <a:pt x="676" y="1512"/>
                      <a:pt x="675" y="1513"/>
                      <a:pt x="675" y="1514"/>
                    </a:cubicBezTo>
                    <a:cubicBezTo>
                      <a:pt x="675" y="1515"/>
                      <a:pt x="675" y="1516"/>
                      <a:pt x="676" y="1517"/>
                    </a:cubicBezTo>
                    <a:cubicBezTo>
                      <a:pt x="678" y="1518"/>
                      <a:pt x="680" y="1517"/>
                      <a:pt x="681" y="1516"/>
                    </a:cubicBezTo>
                    <a:cubicBezTo>
                      <a:pt x="683" y="1512"/>
                      <a:pt x="681" y="1507"/>
                      <a:pt x="678" y="1504"/>
                    </a:cubicBezTo>
                    <a:cubicBezTo>
                      <a:pt x="673" y="1500"/>
                      <a:pt x="664" y="1499"/>
                      <a:pt x="658" y="1500"/>
                    </a:cubicBezTo>
                    <a:cubicBezTo>
                      <a:pt x="641" y="1501"/>
                      <a:pt x="627" y="1509"/>
                      <a:pt x="619" y="1521"/>
                    </a:cubicBezTo>
                    <a:cubicBezTo>
                      <a:pt x="617" y="1526"/>
                      <a:pt x="614" y="1530"/>
                      <a:pt x="610" y="1534"/>
                    </a:cubicBezTo>
                    <a:close/>
                    <a:moveTo>
                      <a:pt x="602" y="1553"/>
                    </a:moveTo>
                    <a:cubicBezTo>
                      <a:pt x="608" y="1544"/>
                      <a:pt x="624" y="1549"/>
                      <a:pt x="632" y="1555"/>
                    </a:cubicBezTo>
                    <a:cubicBezTo>
                      <a:pt x="641" y="1563"/>
                      <a:pt x="649" y="1574"/>
                      <a:pt x="662" y="1573"/>
                    </a:cubicBezTo>
                    <a:cubicBezTo>
                      <a:pt x="669" y="1572"/>
                      <a:pt x="676" y="1568"/>
                      <a:pt x="678" y="1561"/>
                    </a:cubicBezTo>
                    <a:cubicBezTo>
                      <a:pt x="679" y="1557"/>
                      <a:pt x="678" y="1552"/>
                      <a:pt x="674" y="1550"/>
                    </a:cubicBezTo>
                    <a:cubicBezTo>
                      <a:pt x="676" y="1553"/>
                      <a:pt x="674" y="1559"/>
                      <a:pt x="670" y="1561"/>
                    </a:cubicBezTo>
                    <a:cubicBezTo>
                      <a:pt x="666" y="1563"/>
                      <a:pt x="660" y="1562"/>
                      <a:pt x="657" y="1558"/>
                    </a:cubicBezTo>
                    <a:cubicBezTo>
                      <a:pt x="649" y="1550"/>
                      <a:pt x="644" y="1542"/>
                      <a:pt x="635" y="1538"/>
                    </a:cubicBezTo>
                    <a:cubicBezTo>
                      <a:pt x="623" y="1533"/>
                      <a:pt x="607" y="1538"/>
                      <a:pt x="602" y="1553"/>
                    </a:cubicBezTo>
                    <a:close/>
                    <a:moveTo>
                      <a:pt x="584" y="1597"/>
                    </a:moveTo>
                    <a:cubicBezTo>
                      <a:pt x="594" y="1601"/>
                      <a:pt x="611" y="1599"/>
                      <a:pt x="619" y="1592"/>
                    </a:cubicBezTo>
                    <a:cubicBezTo>
                      <a:pt x="628" y="1585"/>
                      <a:pt x="624" y="1575"/>
                      <a:pt x="613" y="1581"/>
                    </a:cubicBezTo>
                    <a:cubicBezTo>
                      <a:pt x="604" y="1586"/>
                      <a:pt x="594" y="1598"/>
                      <a:pt x="584" y="1597"/>
                    </a:cubicBezTo>
                    <a:close/>
                    <a:moveTo>
                      <a:pt x="385" y="1643"/>
                    </a:moveTo>
                    <a:cubicBezTo>
                      <a:pt x="353" y="1649"/>
                      <a:pt x="326" y="1692"/>
                      <a:pt x="348" y="1714"/>
                    </a:cubicBezTo>
                    <a:cubicBezTo>
                      <a:pt x="344" y="1718"/>
                      <a:pt x="333" y="1715"/>
                      <a:pt x="329" y="1707"/>
                    </a:cubicBezTo>
                    <a:cubicBezTo>
                      <a:pt x="325" y="1699"/>
                      <a:pt x="328" y="1685"/>
                      <a:pt x="339" y="1678"/>
                    </a:cubicBezTo>
                    <a:cubicBezTo>
                      <a:pt x="331" y="1668"/>
                      <a:pt x="353" y="1640"/>
                      <a:pt x="385" y="1643"/>
                    </a:cubicBezTo>
                    <a:close/>
                    <a:moveTo>
                      <a:pt x="316" y="1522"/>
                    </a:moveTo>
                    <a:cubicBezTo>
                      <a:pt x="318" y="1520"/>
                      <a:pt x="321" y="1521"/>
                      <a:pt x="323" y="1523"/>
                    </a:cubicBezTo>
                    <a:cubicBezTo>
                      <a:pt x="324" y="1526"/>
                      <a:pt x="324" y="1529"/>
                      <a:pt x="321" y="1530"/>
                    </a:cubicBezTo>
                    <a:cubicBezTo>
                      <a:pt x="319" y="1532"/>
                      <a:pt x="316" y="1531"/>
                      <a:pt x="315" y="1529"/>
                    </a:cubicBezTo>
                    <a:cubicBezTo>
                      <a:pt x="313" y="1526"/>
                      <a:pt x="314" y="1523"/>
                      <a:pt x="316" y="1522"/>
                    </a:cubicBezTo>
                    <a:close/>
                    <a:moveTo>
                      <a:pt x="323" y="1515"/>
                    </a:moveTo>
                    <a:cubicBezTo>
                      <a:pt x="325" y="1514"/>
                      <a:pt x="327" y="1514"/>
                      <a:pt x="328" y="1516"/>
                    </a:cubicBezTo>
                    <a:cubicBezTo>
                      <a:pt x="329" y="1518"/>
                      <a:pt x="329" y="1520"/>
                      <a:pt x="327" y="1521"/>
                    </a:cubicBezTo>
                    <a:cubicBezTo>
                      <a:pt x="325" y="1522"/>
                      <a:pt x="323" y="1522"/>
                      <a:pt x="322" y="1520"/>
                    </a:cubicBezTo>
                    <a:cubicBezTo>
                      <a:pt x="320" y="1518"/>
                      <a:pt x="321" y="1516"/>
                      <a:pt x="323" y="1515"/>
                    </a:cubicBezTo>
                    <a:close/>
                    <a:moveTo>
                      <a:pt x="313" y="1534"/>
                    </a:moveTo>
                    <a:cubicBezTo>
                      <a:pt x="316" y="1532"/>
                      <a:pt x="321" y="1533"/>
                      <a:pt x="323" y="1536"/>
                    </a:cubicBezTo>
                    <a:cubicBezTo>
                      <a:pt x="326" y="1540"/>
                      <a:pt x="325" y="1545"/>
                      <a:pt x="321" y="1547"/>
                    </a:cubicBezTo>
                    <a:cubicBezTo>
                      <a:pt x="317" y="1549"/>
                      <a:pt x="313" y="1548"/>
                      <a:pt x="310" y="1545"/>
                    </a:cubicBezTo>
                    <a:cubicBezTo>
                      <a:pt x="308" y="1541"/>
                      <a:pt x="309" y="1536"/>
                      <a:pt x="313" y="1534"/>
                    </a:cubicBezTo>
                    <a:close/>
                    <a:moveTo>
                      <a:pt x="471" y="1582"/>
                    </a:moveTo>
                    <a:cubicBezTo>
                      <a:pt x="473" y="1592"/>
                      <a:pt x="469" y="1608"/>
                      <a:pt x="458" y="1619"/>
                    </a:cubicBezTo>
                    <a:cubicBezTo>
                      <a:pt x="451" y="1627"/>
                      <a:pt x="440" y="1633"/>
                      <a:pt x="429" y="1634"/>
                    </a:cubicBezTo>
                    <a:cubicBezTo>
                      <a:pt x="423" y="1634"/>
                      <a:pt x="418" y="1634"/>
                      <a:pt x="413" y="1631"/>
                    </a:cubicBezTo>
                    <a:cubicBezTo>
                      <a:pt x="405" y="1627"/>
                      <a:pt x="401" y="1619"/>
                      <a:pt x="402" y="1613"/>
                    </a:cubicBezTo>
                    <a:cubicBezTo>
                      <a:pt x="402" y="1606"/>
                      <a:pt x="410" y="1601"/>
                      <a:pt x="416" y="1604"/>
                    </a:cubicBezTo>
                    <a:cubicBezTo>
                      <a:pt x="408" y="1611"/>
                      <a:pt x="413" y="1621"/>
                      <a:pt x="422" y="1624"/>
                    </a:cubicBezTo>
                    <a:cubicBezTo>
                      <a:pt x="432" y="1628"/>
                      <a:pt x="448" y="1622"/>
                      <a:pt x="455" y="1615"/>
                    </a:cubicBezTo>
                    <a:cubicBezTo>
                      <a:pt x="469" y="1602"/>
                      <a:pt x="470" y="1589"/>
                      <a:pt x="471" y="1582"/>
                    </a:cubicBezTo>
                    <a:close/>
                    <a:moveTo>
                      <a:pt x="410" y="1637"/>
                    </a:moveTo>
                    <a:cubicBezTo>
                      <a:pt x="376" y="1635"/>
                      <a:pt x="347" y="1606"/>
                      <a:pt x="348" y="1581"/>
                    </a:cubicBezTo>
                    <a:cubicBezTo>
                      <a:pt x="349" y="1554"/>
                      <a:pt x="373" y="1556"/>
                      <a:pt x="372" y="1580"/>
                    </a:cubicBezTo>
                    <a:cubicBezTo>
                      <a:pt x="371" y="1592"/>
                      <a:pt x="377" y="1630"/>
                      <a:pt x="410" y="1637"/>
                    </a:cubicBezTo>
                    <a:close/>
                    <a:moveTo>
                      <a:pt x="796" y="1567"/>
                    </a:moveTo>
                    <a:cubicBezTo>
                      <a:pt x="773" y="1576"/>
                      <a:pt x="766" y="1597"/>
                      <a:pt x="757" y="1604"/>
                    </a:cubicBezTo>
                    <a:cubicBezTo>
                      <a:pt x="747" y="1613"/>
                      <a:pt x="737" y="1601"/>
                      <a:pt x="746" y="1589"/>
                    </a:cubicBezTo>
                    <a:cubicBezTo>
                      <a:pt x="755" y="1576"/>
                      <a:pt x="777" y="1569"/>
                      <a:pt x="796" y="1567"/>
                    </a:cubicBezTo>
                    <a:close/>
                    <a:moveTo>
                      <a:pt x="712" y="1576"/>
                    </a:moveTo>
                    <a:cubicBezTo>
                      <a:pt x="713" y="1574"/>
                      <a:pt x="715" y="1573"/>
                      <a:pt x="717" y="1573"/>
                    </a:cubicBezTo>
                    <a:cubicBezTo>
                      <a:pt x="720" y="1573"/>
                      <a:pt x="723" y="1575"/>
                      <a:pt x="725" y="1578"/>
                    </a:cubicBezTo>
                    <a:cubicBezTo>
                      <a:pt x="726" y="1582"/>
                      <a:pt x="725" y="1585"/>
                      <a:pt x="722" y="1587"/>
                    </a:cubicBezTo>
                    <a:cubicBezTo>
                      <a:pt x="717" y="1591"/>
                      <a:pt x="714" y="1587"/>
                      <a:pt x="711" y="1586"/>
                    </a:cubicBezTo>
                    <a:cubicBezTo>
                      <a:pt x="707" y="1586"/>
                      <a:pt x="703" y="1589"/>
                      <a:pt x="701" y="1594"/>
                    </a:cubicBezTo>
                    <a:cubicBezTo>
                      <a:pt x="699" y="1600"/>
                      <a:pt x="700" y="1606"/>
                      <a:pt x="705" y="1610"/>
                    </a:cubicBezTo>
                    <a:cubicBezTo>
                      <a:pt x="708" y="1612"/>
                      <a:pt x="712" y="1612"/>
                      <a:pt x="715" y="1609"/>
                    </a:cubicBezTo>
                    <a:cubicBezTo>
                      <a:pt x="711" y="1609"/>
                      <a:pt x="708" y="1605"/>
                      <a:pt x="711" y="1601"/>
                    </a:cubicBezTo>
                    <a:cubicBezTo>
                      <a:pt x="713" y="1599"/>
                      <a:pt x="718" y="1597"/>
                      <a:pt x="723" y="1595"/>
                    </a:cubicBezTo>
                    <a:cubicBezTo>
                      <a:pt x="729" y="1592"/>
                      <a:pt x="734" y="1589"/>
                      <a:pt x="736" y="1585"/>
                    </a:cubicBezTo>
                    <a:cubicBezTo>
                      <a:pt x="741" y="1576"/>
                      <a:pt x="737" y="1564"/>
                      <a:pt x="727" y="1561"/>
                    </a:cubicBezTo>
                    <a:cubicBezTo>
                      <a:pt x="722" y="1560"/>
                      <a:pt x="717" y="1561"/>
                      <a:pt x="713" y="1563"/>
                    </a:cubicBezTo>
                    <a:cubicBezTo>
                      <a:pt x="708" y="1565"/>
                      <a:pt x="697" y="1574"/>
                      <a:pt x="690" y="1573"/>
                    </a:cubicBezTo>
                    <a:cubicBezTo>
                      <a:pt x="685" y="1572"/>
                      <a:pt x="683" y="1568"/>
                      <a:pt x="685" y="1565"/>
                    </a:cubicBezTo>
                    <a:cubicBezTo>
                      <a:pt x="681" y="1565"/>
                      <a:pt x="678" y="1570"/>
                      <a:pt x="679" y="1575"/>
                    </a:cubicBezTo>
                    <a:cubicBezTo>
                      <a:pt x="681" y="1583"/>
                      <a:pt x="691" y="1589"/>
                      <a:pt x="701" y="1585"/>
                    </a:cubicBezTo>
                    <a:cubicBezTo>
                      <a:pt x="705" y="1584"/>
                      <a:pt x="708" y="1581"/>
                      <a:pt x="712" y="1576"/>
                    </a:cubicBezTo>
                    <a:close/>
                    <a:moveTo>
                      <a:pt x="701" y="1589"/>
                    </a:moveTo>
                    <a:cubicBezTo>
                      <a:pt x="693" y="1598"/>
                      <a:pt x="676" y="1603"/>
                      <a:pt x="665" y="1599"/>
                    </a:cubicBezTo>
                    <a:cubicBezTo>
                      <a:pt x="653" y="1595"/>
                      <a:pt x="653" y="1584"/>
                      <a:pt x="667" y="1585"/>
                    </a:cubicBezTo>
                    <a:cubicBezTo>
                      <a:pt x="677" y="1587"/>
                      <a:pt x="691" y="1595"/>
                      <a:pt x="701" y="1589"/>
                    </a:cubicBezTo>
                    <a:close/>
                    <a:moveTo>
                      <a:pt x="737" y="1566"/>
                    </a:moveTo>
                    <a:cubicBezTo>
                      <a:pt x="741" y="1569"/>
                      <a:pt x="741" y="1577"/>
                      <a:pt x="740" y="1581"/>
                    </a:cubicBezTo>
                    <a:cubicBezTo>
                      <a:pt x="745" y="1584"/>
                      <a:pt x="755" y="1576"/>
                      <a:pt x="751" y="1568"/>
                    </a:cubicBezTo>
                    <a:cubicBezTo>
                      <a:pt x="748" y="1563"/>
                      <a:pt x="741" y="1561"/>
                      <a:pt x="737" y="1566"/>
                    </a:cubicBezTo>
                    <a:close/>
                    <a:moveTo>
                      <a:pt x="695" y="1222"/>
                    </a:moveTo>
                    <a:cubicBezTo>
                      <a:pt x="698" y="1221"/>
                      <a:pt x="702" y="1223"/>
                      <a:pt x="703" y="1226"/>
                    </a:cubicBezTo>
                    <a:cubicBezTo>
                      <a:pt x="705" y="1232"/>
                      <a:pt x="697" y="1236"/>
                      <a:pt x="693" y="1233"/>
                    </a:cubicBezTo>
                    <a:cubicBezTo>
                      <a:pt x="690" y="1231"/>
                      <a:pt x="690" y="1227"/>
                      <a:pt x="684" y="1226"/>
                    </a:cubicBezTo>
                    <a:cubicBezTo>
                      <a:pt x="690" y="1226"/>
                      <a:pt x="691" y="1223"/>
                      <a:pt x="695" y="1222"/>
                    </a:cubicBezTo>
                    <a:close/>
                    <a:moveTo>
                      <a:pt x="979" y="1165"/>
                    </a:moveTo>
                    <a:cubicBezTo>
                      <a:pt x="988" y="1189"/>
                      <a:pt x="981" y="1210"/>
                      <a:pt x="968" y="1224"/>
                    </a:cubicBezTo>
                    <a:cubicBezTo>
                      <a:pt x="956" y="1235"/>
                      <a:pt x="942" y="1234"/>
                      <a:pt x="935" y="1241"/>
                    </a:cubicBezTo>
                    <a:cubicBezTo>
                      <a:pt x="932" y="1244"/>
                      <a:pt x="930" y="1247"/>
                      <a:pt x="930" y="1252"/>
                    </a:cubicBezTo>
                    <a:cubicBezTo>
                      <a:pt x="921" y="1244"/>
                      <a:pt x="923" y="1231"/>
                      <a:pt x="932" y="1224"/>
                    </a:cubicBezTo>
                    <a:cubicBezTo>
                      <a:pt x="942" y="1215"/>
                      <a:pt x="954" y="1217"/>
                      <a:pt x="964" y="1206"/>
                    </a:cubicBezTo>
                    <a:cubicBezTo>
                      <a:pt x="975" y="1194"/>
                      <a:pt x="980" y="1179"/>
                      <a:pt x="979" y="1165"/>
                    </a:cubicBezTo>
                    <a:close/>
                    <a:moveTo>
                      <a:pt x="981" y="1108"/>
                    </a:moveTo>
                    <a:cubicBezTo>
                      <a:pt x="993" y="1129"/>
                      <a:pt x="983" y="1151"/>
                      <a:pt x="982" y="1163"/>
                    </a:cubicBezTo>
                    <a:cubicBezTo>
                      <a:pt x="981" y="1180"/>
                      <a:pt x="994" y="1182"/>
                      <a:pt x="999" y="1165"/>
                    </a:cubicBezTo>
                    <a:cubicBezTo>
                      <a:pt x="1005" y="1148"/>
                      <a:pt x="997" y="1121"/>
                      <a:pt x="981" y="1108"/>
                    </a:cubicBezTo>
                    <a:close/>
                    <a:moveTo>
                      <a:pt x="348" y="1047"/>
                    </a:moveTo>
                    <a:cubicBezTo>
                      <a:pt x="337" y="1026"/>
                      <a:pt x="311" y="1019"/>
                      <a:pt x="294" y="1024"/>
                    </a:cubicBezTo>
                    <a:cubicBezTo>
                      <a:pt x="279" y="1029"/>
                      <a:pt x="278" y="1044"/>
                      <a:pt x="297" y="1039"/>
                    </a:cubicBezTo>
                    <a:cubicBezTo>
                      <a:pt x="312" y="1035"/>
                      <a:pt x="330" y="1030"/>
                      <a:pt x="348" y="1047"/>
                    </a:cubicBezTo>
                    <a:close/>
                    <a:moveTo>
                      <a:pt x="112" y="1229"/>
                    </a:moveTo>
                    <a:cubicBezTo>
                      <a:pt x="103" y="1214"/>
                      <a:pt x="103" y="1187"/>
                      <a:pt x="112" y="1171"/>
                    </a:cubicBezTo>
                    <a:cubicBezTo>
                      <a:pt x="122" y="1156"/>
                      <a:pt x="136" y="1161"/>
                      <a:pt x="129" y="1180"/>
                    </a:cubicBezTo>
                    <a:cubicBezTo>
                      <a:pt x="124" y="1195"/>
                      <a:pt x="107" y="1209"/>
                      <a:pt x="112" y="1229"/>
                    </a:cubicBezTo>
                    <a:close/>
                    <a:moveTo>
                      <a:pt x="308" y="1014"/>
                    </a:moveTo>
                    <a:cubicBezTo>
                      <a:pt x="286" y="1004"/>
                      <a:pt x="268" y="1015"/>
                      <a:pt x="255" y="1029"/>
                    </a:cubicBezTo>
                    <a:cubicBezTo>
                      <a:pt x="248" y="1037"/>
                      <a:pt x="242" y="1051"/>
                      <a:pt x="231" y="1053"/>
                    </a:cubicBezTo>
                    <a:cubicBezTo>
                      <a:pt x="243" y="1065"/>
                      <a:pt x="261" y="1038"/>
                      <a:pt x="268" y="1030"/>
                    </a:cubicBezTo>
                    <a:cubicBezTo>
                      <a:pt x="280" y="1018"/>
                      <a:pt x="294" y="1011"/>
                      <a:pt x="308" y="1014"/>
                    </a:cubicBezTo>
                    <a:close/>
                    <a:moveTo>
                      <a:pt x="217" y="1139"/>
                    </a:moveTo>
                    <a:cubicBezTo>
                      <a:pt x="242" y="1132"/>
                      <a:pt x="273" y="1134"/>
                      <a:pt x="287" y="1146"/>
                    </a:cubicBezTo>
                    <a:cubicBezTo>
                      <a:pt x="300" y="1158"/>
                      <a:pt x="292" y="1174"/>
                      <a:pt x="275" y="1163"/>
                    </a:cubicBezTo>
                    <a:cubicBezTo>
                      <a:pt x="262" y="1155"/>
                      <a:pt x="242" y="1138"/>
                      <a:pt x="217" y="1139"/>
                    </a:cubicBezTo>
                    <a:close/>
                    <a:moveTo>
                      <a:pt x="67" y="1135"/>
                    </a:moveTo>
                    <a:cubicBezTo>
                      <a:pt x="64" y="1132"/>
                      <a:pt x="63" y="1128"/>
                      <a:pt x="66" y="1125"/>
                    </a:cubicBezTo>
                    <a:cubicBezTo>
                      <a:pt x="70" y="1120"/>
                      <a:pt x="78" y="1124"/>
                      <a:pt x="78" y="1130"/>
                    </a:cubicBezTo>
                    <a:cubicBezTo>
                      <a:pt x="78" y="1134"/>
                      <a:pt x="75" y="1137"/>
                      <a:pt x="78" y="1142"/>
                    </a:cubicBezTo>
                    <a:cubicBezTo>
                      <a:pt x="74" y="1137"/>
                      <a:pt x="71" y="1138"/>
                      <a:pt x="67" y="1135"/>
                    </a:cubicBezTo>
                    <a:close/>
                    <a:moveTo>
                      <a:pt x="67" y="1137"/>
                    </a:moveTo>
                    <a:cubicBezTo>
                      <a:pt x="64" y="1135"/>
                      <a:pt x="63" y="1133"/>
                      <a:pt x="63" y="1131"/>
                    </a:cubicBezTo>
                    <a:cubicBezTo>
                      <a:pt x="62" y="1128"/>
                      <a:pt x="64" y="1124"/>
                      <a:pt x="67" y="1122"/>
                    </a:cubicBezTo>
                    <a:cubicBezTo>
                      <a:pt x="71" y="1120"/>
                      <a:pt x="76" y="1122"/>
                      <a:pt x="78" y="1124"/>
                    </a:cubicBezTo>
                    <a:cubicBezTo>
                      <a:pt x="82" y="1129"/>
                      <a:pt x="78" y="1133"/>
                      <a:pt x="78" y="1137"/>
                    </a:cubicBezTo>
                    <a:cubicBezTo>
                      <a:pt x="77" y="1141"/>
                      <a:pt x="82" y="1146"/>
                      <a:pt x="87" y="1147"/>
                    </a:cubicBezTo>
                    <a:cubicBezTo>
                      <a:pt x="94" y="1149"/>
                      <a:pt x="101" y="1147"/>
                      <a:pt x="104" y="1141"/>
                    </a:cubicBezTo>
                    <a:cubicBezTo>
                      <a:pt x="106" y="1138"/>
                      <a:pt x="107" y="1133"/>
                      <a:pt x="103" y="1131"/>
                    </a:cubicBezTo>
                    <a:cubicBezTo>
                      <a:pt x="103" y="1135"/>
                      <a:pt x="99" y="1139"/>
                      <a:pt x="94" y="1136"/>
                    </a:cubicBezTo>
                    <a:cubicBezTo>
                      <a:pt x="91" y="1134"/>
                      <a:pt x="89" y="1128"/>
                      <a:pt x="86" y="1122"/>
                    </a:cubicBezTo>
                    <a:cubicBezTo>
                      <a:pt x="83" y="1116"/>
                      <a:pt x="79" y="1111"/>
                      <a:pt x="74" y="1109"/>
                    </a:cubicBezTo>
                    <a:cubicBezTo>
                      <a:pt x="64" y="1104"/>
                      <a:pt x="51" y="1110"/>
                      <a:pt x="49" y="1120"/>
                    </a:cubicBezTo>
                    <a:cubicBezTo>
                      <a:pt x="47" y="1126"/>
                      <a:pt x="49" y="1132"/>
                      <a:pt x="51" y="1137"/>
                    </a:cubicBezTo>
                    <a:cubicBezTo>
                      <a:pt x="54" y="1142"/>
                      <a:pt x="65" y="1154"/>
                      <a:pt x="65" y="1161"/>
                    </a:cubicBezTo>
                    <a:cubicBezTo>
                      <a:pt x="64" y="1167"/>
                      <a:pt x="60" y="1169"/>
                      <a:pt x="56" y="1167"/>
                    </a:cubicBezTo>
                    <a:cubicBezTo>
                      <a:pt x="56" y="1172"/>
                      <a:pt x="62" y="1175"/>
                      <a:pt x="67" y="1173"/>
                    </a:cubicBezTo>
                    <a:cubicBezTo>
                      <a:pt x="76" y="1171"/>
                      <a:pt x="82" y="1158"/>
                      <a:pt x="77" y="1147"/>
                    </a:cubicBezTo>
                    <a:cubicBezTo>
                      <a:pt x="76" y="1143"/>
                      <a:pt x="72" y="1140"/>
                      <a:pt x="67" y="1137"/>
                    </a:cubicBezTo>
                    <a:close/>
                    <a:moveTo>
                      <a:pt x="82" y="1148"/>
                    </a:moveTo>
                    <a:cubicBezTo>
                      <a:pt x="92" y="1156"/>
                      <a:pt x="99" y="1174"/>
                      <a:pt x="96" y="1187"/>
                    </a:cubicBezTo>
                    <a:cubicBezTo>
                      <a:pt x="93" y="1200"/>
                      <a:pt x="80" y="1201"/>
                      <a:pt x="81" y="1186"/>
                    </a:cubicBezTo>
                    <a:cubicBezTo>
                      <a:pt x="81" y="1175"/>
                      <a:pt x="89" y="1158"/>
                      <a:pt x="82" y="1148"/>
                    </a:cubicBezTo>
                    <a:close/>
                    <a:moveTo>
                      <a:pt x="52" y="1091"/>
                    </a:moveTo>
                    <a:cubicBezTo>
                      <a:pt x="53" y="1090"/>
                      <a:pt x="55" y="1090"/>
                      <a:pt x="56" y="1090"/>
                    </a:cubicBezTo>
                    <a:cubicBezTo>
                      <a:pt x="51" y="1081"/>
                      <a:pt x="47" y="1063"/>
                      <a:pt x="48" y="1046"/>
                    </a:cubicBezTo>
                    <a:cubicBezTo>
                      <a:pt x="49" y="1050"/>
                      <a:pt x="51" y="1055"/>
                      <a:pt x="53" y="1059"/>
                    </a:cubicBezTo>
                    <a:cubicBezTo>
                      <a:pt x="70" y="1087"/>
                      <a:pt x="92" y="1080"/>
                      <a:pt x="115" y="1094"/>
                    </a:cubicBezTo>
                    <a:cubicBezTo>
                      <a:pt x="123" y="1099"/>
                      <a:pt x="129" y="1110"/>
                      <a:pt x="121" y="1119"/>
                    </a:cubicBezTo>
                    <a:cubicBezTo>
                      <a:pt x="117" y="1123"/>
                      <a:pt x="111" y="1125"/>
                      <a:pt x="106" y="1123"/>
                    </a:cubicBezTo>
                    <a:cubicBezTo>
                      <a:pt x="102" y="1122"/>
                      <a:pt x="99" y="1120"/>
                      <a:pt x="98" y="1116"/>
                    </a:cubicBezTo>
                    <a:cubicBezTo>
                      <a:pt x="97" y="1115"/>
                      <a:pt x="97" y="1113"/>
                      <a:pt x="97" y="1111"/>
                    </a:cubicBezTo>
                    <a:cubicBezTo>
                      <a:pt x="97" y="1112"/>
                      <a:pt x="96" y="1111"/>
                      <a:pt x="97" y="1114"/>
                    </a:cubicBezTo>
                    <a:cubicBezTo>
                      <a:pt x="98" y="1116"/>
                      <a:pt x="104" y="1119"/>
                      <a:pt x="108" y="1117"/>
                    </a:cubicBezTo>
                    <a:cubicBezTo>
                      <a:pt x="112" y="1115"/>
                      <a:pt x="113" y="1111"/>
                      <a:pt x="111" y="1107"/>
                    </a:cubicBezTo>
                    <a:cubicBezTo>
                      <a:pt x="110" y="1103"/>
                      <a:pt x="106" y="1102"/>
                      <a:pt x="102" y="1103"/>
                    </a:cubicBezTo>
                    <a:cubicBezTo>
                      <a:pt x="96" y="1104"/>
                      <a:pt x="94" y="1111"/>
                      <a:pt x="96" y="1117"/>
                    </a:cubicBezTo>
                    <a:cubicBezTo>
                      <a:pt x="98" y="1121"/>
                      <a:pt x="101" y="1124"/>
                      <a:pt x="105" y="1125"/>
                    </a:cubicBezTo>
                    <a:cubicBezTo>
                      <a:pt x="111" y="1127"/>
                      <a:pt x="118" y="1125"/>
                      <a:pt x="123" y="1121"/>
                    </a:cubicBezTo>
                    <a:cubicBezTo>
                      <a:pt x="134" y="1109"/>
                      <a:pt x="127" y="1098"/>
                      <a:pt x="117" y="1092"/>
                    </a:cubicBezTo>
                    <a:cubicBezTo>
                      <a:pt x="93" y="1078"/>
                      <a:pt x="70" y="1085"/>
                      <a:pt x="55" y="1054"/>
                    </a:cubicBezTo>
                    <a:cubicBezTo>
                      <a:pt x="49" y="1042"/>
                      <a:pt x="48" y="1027"/>
                      <a:pt x="56" y="1013"/>
                    </a:cubicBezTo>
                    <a:cubicBezTo>
                      <a:pt x="67" y="995"/>
                      <a:pt x="89" y="987"/>
                      <a:pt x="109" y="997"/>
                    </a:cubicBezTo>
                    <a:cubicBezTo>
                      <a:pt x="87" y="986"/>
                      <a:pt x="62" y="1007"/>
                      <a:pt x="58" y="1031"/>
                    </a:cubicBezTo>
                    <a:cubicBezTo>
                      <a:pt x="57" y="1043"/>
                      <a:pt x="60" y="1060"/>
                      <a:pt x="72" y="1069"/>
                    </a:cubicBezTo>
                    <a:cubicBezTo>
                      <a:pt x="97" y="1087"/>
                      <a:pt x="116" y="1060"/>
                      <a:pt x="94" y="1043"/>
                    </a:cubicBezTo>
                    <a:cubicBezTo>
                      <a:pt x="82" y="1034"/>
                      <a:pt x="78" y="1021"/>
                      <a:pt x="87" y="1008"/>
                    </a:cubicBezTo>
                    <a:cubicBezTo>
                      <a:pt x="92" y="1000"/>
                      <a:pt x="101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9" y="997"/>
                      <a:pt x="109" y="997"/>
                      <a:pt x="109" y="997"/>
                    </a:cubicBezTo>
                    <a:cubicBezTo>
                      <a:pt x="108" y="996"/>
                      <a:pt x="107" y="996"/>
                      <a:pt x="107" y="995"/>
                    </a:cubicBezTo>
                    <a:cubicBezTo>
                      <a:pt x="112" y="998"/>
                      <a:pt x="117" y="999"/>
                      <a:pt x="124" y="1001"/>
                    </a:cubicBezTo>
                    <a:cubicBezTo>
                      <a:pt x="137" y="1003"/>
                      <a:pt x="148" y="1002"/>
                      <a:pt x="161" y="997"/>
                    </a:cubicBezTo>
                    <a:cubicBezTo>
                      <a:pt x="162" y="997"/>
                      <a:pt x="162" y="997"/>
                      <a:pt x="162" y="997"/>
                    </a:cubicBezTo>
                    <a:cubicBezTo>
                      <a:pt x="154" y="1007"/>
                      <a:pt x="136" y="1018"/>
                      <a:pt x="124" y="1019"/>
                    </a:cubicBezTo>
                    <a:cubicBezTo>
                      <a:pt x="124" y="1019"/>
                      <a:pt x="124" y="1020"/>
                      <a:pt x="124" y="1021"/>
                    </a:cubicBezTo>
                    <a:cubicBezTo>
                      <a:pt x="134" y="1021"/>
                      <a:pt x="150" y="1013"/>
                      <a:pt x="160" y="1004"/>
                    </a:cubicBezTo>
                    <a:cubicBezTo>
                      <a:pt x="159" y="1006"/>
                      <a:pt x="158" y="1007"/>
                      <a:pt x="158" y="1009"/>
                    </a:cubicBezTo>
                    <a:cubicBezTo>
                      <a:pt x="158" y="1009"/>
                      <a:pt x="158" y="1009"/>
                      <a:pt x="158" y="1009"/>
                    </a:cubicBezTo>
                    <a:cubicBezTo>
                      <a:pt x="154" y="1018"/>
                      <a:pt x="152" y="1026"/>
                      <a:pt x="151" y="1034"/>
                    </a:cubicBezTo>
                    <a:cubicBezTo>
                      <a:pt x="149" y="1044"/>
                      <a:pt x="151" y="1057"/>
                      <a:pt x="144" y="1064"/>
                    </a:cubicBezTo>
                    <a:cubicBezTo>
                      <a:pt x="138" y="1070"/>
                      <a:pt x="129" y="1073"/>
                      <a:pt x="121" y="1069"/>
                    </a:cubicBezTo>
                    <a:cubicBezTo>
                      <a:pt x="113" y="1066"/>
                      <a:pt x="107" y="1060"/>
                      <a:pt x="106" y="1051"/>
                    </a:cubicBezTo>
                    <a:cubicBezTo>
                      <a:pt x="106" y="1044"/>
                      <a:pt x="110" y="1037"/>
                      <a:pt x="116" y="1035"/>
                    </a:cubicBezTo>
                    <a:cubicBezTo>
                      <a:pt x="121" y="1032"/>
                      <a:pt x="127" y="1033"/>
                      <a:pt x="131" y="1037"/>
                    </a:cubicBezTo>
                    <a:cubicBezTo>
                      <a:pt x="128" y="1035"/>
                      <a:pt x="124" y="1035"/>
                      <a:pt x="120" y="1037"/>
                    </a:cubicBezTo>
                    <a:cubicBezTo>
                      <a:pt x="116" y="1040"/>
                      <a:pt x="116" y="1046"/>
                      <a:pt x="119" y="1050"/>
                    </a:cubicBezTo>
                    <a:cubicBezTo>
                      <a:pt x="122" y="1054"/>
                      <a:pt x="128" y="1054"/>
                      <a:pt x="131" y="1051"/>
                    </a:cubicBezTo>
                    <a:cubicBezTo>
                      <a:pt x="135" y="1049"/>
                      <a:pt x="136" y="1044"/>
                      <a:pt x="134" y="1040"/>
                    </a:cubicBezTo>
                    <a:cubicBezTo>
                      <a:pt x="132" y="1037"/>
                      <a:pt x="130" y="1036"/>
                      <a:pt x="128" y="1034"/>
                    </a:cubicBezTo>
                    <a:cubicBezTo>
                      <a:pt x="125" y="1032"/>
                      <a:pt x="120" y="1032"/>
                      <a:pt x="116" y="1034"/>
                    </a:cubicBezTo>
                    <a:cubicBezTo>
                      <a:pt x="109" y="1037"/>
                      <a:pt x="105" y="1043"/>
                      <a:pt x="105" y="1051"/>
                    </a:cubicBezTo>
                    <a:cubicBezTo>
                      <a:pt x="106" y="1060"/>
                      <a:pt x="112" y="1068"/>
                      <a:pt x="120" y="1071"/>
                    </a:cubicBezTo>
                    <a:cubicBezTo>
                      <a:pt x="129" y="1074"/>
                      <a:pt x="139" y="1072"/>
                      <a:pt x="145" y="1066"/>
                    </a:cubicBezTo>
                    <a:cubicBezTo>
                      <a:pt x="147" y="1064"/>
                      <a:pt x="149" y="1062"/>
                      <a:pt x="150" y="1059"/>
                    </a:cubicBezTo>
                    <a:cubicBezTo>
                      <a:pt x="150" y="1061"/>
                      <a:pt x="150" y="1062"/>
                      <a:pt x="150" y="1063"/>
                    </a:cubicBezTo>
                    <a:cubicBezTo>
                      <a:pt x="152" y="1084"/>
                      <a:pt x="163" y="1104"/>
                      <a:pt x="155" y="1125"/>
                    </a:cubicBezTo>
                    <a:cubicBezTo>
                      <a:pt x="156" y="1125"/>
                      <a:pt x="157" y="1125"/>
                      <a:pt x="157" y="1126"/>
                    </a:cubicBezTo>
                    <a:cubicBezTo>
                      <a:pt x="159" y="1123"/>
                      <a:pt x="160" y="1120"/>
                      <a:pt x="161" y="1116"/>
                    </a:cubicBezTo>
                    <a:cubicBezTo>
                      <a:pt x="162" y="1111"/>
                      <a:pt x="162" y="1107"/>
                      <a:pt x="162" y="1103"/>
                    </a:cubicBezTo>
                    <a:cubicBezTo>
                      <a:pt x="164" y="1107"/>
                      <a:pt x="167" y="1110"/>
                      <a:pt x="170" y="1114"/>
                    </a:cubicBezTo>
                    <a:cubicBezTo>
                      <a:pt x="177" y="1121"/>
                      <a:pt x="184" y="1125"/>
                      <a:pt x="193" y="1129"/>
                    </a:cubicBezTo>
                    <a:cubicBezTo>
                      <a:pt x="196" y="1130"/>
                      <a:pt x="199" y="1132"/>
                      <a:pt x="203" y="1132"/>
                    </a:cubicBezTo>
                    <a:cubicBezTo>
                      <a:pt x="211" y="1134"/>
                      <a:pt x="217" y="1135"/>
                      <a:pt x="225" y="1134"/>
                    </a:cubicBezTo>
                    <a:cubicBezTo>
                      <a:pt x="234" y="1132"/>
                      <a:pt x="239" y="1129"/>
                      <a:pt x="246" y="1124"/>
                    </a:cubicBezTo>
                    <a:cubicBezTo>
                      <a:pt x="252" y="1119"/>
                      <a:pt x="256" y="1113"/>
                      <a:pt x="258" y="1105"/>
                    </a:cubicBezTo>
                    <a:cubicBezTo>
                      <a:pt x="262" y="1093"/>
                      <a:pt x="256" y="1080"/>
                      <a:pt x="246" y="1072"/>
                    </a:cubicBezTo>
                    <a:cubicBezTo>
                      <a:pt x="236" y="1064"/>
                      <a:pt x="222" y="1061"/>
                      <a:pt x="208" y="1061"/>
                    </a:cubicBezTo>
                    <a:cubicBezTo>
                      <a:pt x="234" y="1074"/>
                      <a:pt x="224" y="1095"/>
                      <a:pt x="227" y="1107"/>
                    </a:cubicBezTo>
                    <a:cubicBezTo>
                      <a:pt x="232" y="1122"/>
                      <a:pt x="246" y="1122"/>
                      <a:pt x="254" y="1114"/>
                    </a:cubicBezTo>
                    <a:cubicBezTo>
                      <a:pt x="254" y="1114"/>
                      <a:pt x="254" y="1114"/>
                      <a:pt x="254" y="1114"/>
                    </a:cubicBezTo>
                    <a:cubicBezTo>
                      <a:pt x="251" y="1117"/>
                      <a:pt x="249" y="1120"/>
                      <a:pt x="245" y="1123"/>
                    </a:cubicBezTo>
                    <a:cubicBezTo>
                      <a:pt x="239" y="1128"/>
                      <a:pt x="233" y="1130"/>
                      <a:pt x="225" y="1132"/>
                    </a:cubicBezTo>
                    <a:cubicBezTo>
                      <a:pt x="217" y="1133"/>
                      <a:pt x="211" y="1132"/>
                      <a:pt x="203" y="1130"/>
                    </a:cubicBezTo>
                    <a:cubicBezTo>
                      <a:pt x="191" y="1127"/>
                      <a:pt x="183" y="1121"/>
                      <a:pt x="174" y="1113"/>
                    </a:cubicBezTo>
                    <a:cubicBezTo>
                      <a:pt x="177" y="1116"/>
                      <a:pt x="180" y="1118"/>
                      <a:pt x="183" y="1119"/>
                    </a:cubicBezTo>
                    <a:cubicBezTo>
                      <a:pt x="193" y="1124"/>
                      <a:pt x="207" y="1122"/>
                      <a:pt x="212" y="1112"/>
                    </a:cubicBezTo>
                    <a:cubicBezTo>
                      <a:pt x="215" y="1107"/>
                      <a:pt x="214" y="1101"/>
                      <a:pt x="211" y="1097"/>
                    </a:cubicBezTo>
                    <a:cubicBezTo>
                      <a:pt x="208" y="1094"/>
                      <a:pt x="205" y="1093"/>
                      <a:pt x="201" y="1093"/>
                    </a:cubicBezTo>
                    <a:cubicBezTo>
                      <a:pt x="197" y="1093"/>
                      <a:pt x="193" y="1095"/>
                      <a:pt x="191" y="1098"/>
                    </a:cubicBezTo>
                    <a:cubicBezTo>
                      <a:pt x="188" y="1103"/>
                      <a:pt x="188" y="1109"/>
                      <a:pt x="193" y="1112"/>
                    </a:cubicBezTo>
                    <a:cubicBezTo>
                      <a:pt x="195" y="1114"/>
                      <a:pt x="199" y="1114"/>
                      <a:pt x="201" y="1112"/>
                    </a:cubicBezTo>
                    <a:cubicBezTo>
                      <a:pt x="203" y="1111"/>
                      <a:pt x="203" y="1109"/>
                      <a:pt x="202" y="1107"/>
                    </a:cubicBezTo>
                    <a:cubicBezTo>
                      <a:pt x="202" y="1108"/>
                      <a:pt x="201" y="1110"/>
                      <a:pt x="200" y="1110"/>
                    </a:cubicBezTo>
                    <a:cubicBezTo>
                      <a:pt x="197" y="1111"/>
                      <a:pt x="194" y="1109"/>
                      <a:pt x="194" y="1106"/>
                    </a:cubicBezTo>
                    <a:cubicBezTo>
                      <a:pt x="194" y="1105"/>
                      <a:pt x="195" y="1103"/>
                      <a:pt x="197" y="1101"/>
                    </a:cubicBezTo>
                    <a:cubicBezTo>
                      <a:pt x="200" y="1100"/>
                      <a:pt x="202" y="1100"/>
                      <a:pt x="205" y="1102"/>
                    </a:cubicBezTo>
                    <a:cubicBezTo>
                      <a:pt x="207" y="1104"/>
                      <a:pt x="208" y="1108"/>
                      <a:pt x="206" y="1111"/>
                    </a:cubicBezTo>
                    <a:cubicBezTo>
                      <a:pt x="202" y="1119"/>
                      <a:pt x="188" y="1119"/>
                      <a:pt x="181" y="1116"/>
                    </a:cubicBezTo>
                    <a:cubicBezTo>
                      <a:pt x="155" y="1103"/>
                      <a:pt x="150" y="1059"/>
                      <a:pt x="155" y="1031"/>
                    </a:cubicBezTo>
                    <a:cubicBezTo>
                      <a:pt x="156" y="1040"/>
                      <a:pt x="159" y="1049"/>
                      <a:pt x="166" y="1056"/>
                    </a:cubicBezTo>
                    <a:cubicBezTo>
                      <a:pt x="169" y="1060"/>
                      <a:pt x="173" y="1063"/>
                      <a:pt x="179" y="1064"/>
                    </a:cubicBezTo>
                    <a:cubicBezTo>
                      <a:pt x="174" y="1062"/>
                      <a:pt x="170" y="1058"/>
                      <a:pt x="167" y="1055"/>
                    </a:cubicBezTo>
                    <a:cubicBezTo>
                      <a:pt x="160" y="1046"/>
                      <a:pt x="157" y="1035"/>
                      <a:pt x="158" y="1024"/>
                    </a:cubicBezTo>
                    <a:cubicBezTo>
                      <a:pt x="159" y="1016"/>
                      <a:pt x="161" y="1009"/>
                      <a:pt x="165" y="1003"/>
                    </a:cubicBezTo>
                    <a:cubicBezTo>
                      <a:pt x="172" y="991"/>
                      <a:pt x="182" y="984"/>
                      <a:pt x="190" y="973"/>
                    </a:cubicBezTo>
                    <a:cubicBezTo>
                      <a:pt x="191" y="973"/>
                      <a:pt x="191" y="973"/>
                      <a:pt x="191" y="973"/>
                    </a:cubicBezTo>
                    <a:cubicBezTo>
                      <a:pt x="195" y="966"/>
                      <a:pt x="198" y="960"/>
                      <a:pt x="201" y="953"/>
                    </a:cubicBezTo>
                    <a:cubicBezTo>
                      <a:pt x="202" y="951"/>
                      <a:pt x="208" y="934"/>
                      <a:pt x="206" y="932"/>
                    </a:cubicBezTo>
                    <a:cubicBezTo>
                      <a:pt x="204" y="933"/>
                      <a:pt x="201" y="944"/>
                      <a:pt x="200" y="946"/>
                    </a:cubicBezTo>
                    <a:cubicBezTo>
                      <a:pt x="196" y="954"/>
                      <a:pt x="192" y="962"/>
                      <a:pt x="187" y="970"/>
                    </a:cubicBezTo>
                    <a:cubicBezTo>
                      <a:pt x="186" y="971"/>
                      <a:pt x="186" y="971"/>
                      <a:pt x="186" y="971"/>
                    </a:cubicBezTo>
                    <a:cubicBezTo>
                      <a:pt x="179" y="981"/>
                      <a:pt x="172" y="988"/>
                      <a:pt x="160" y="994"/>
                    </a:cubicBezTo>
                    <a:cubicBezTo>
                      <a:pt x="146" y="1000"/>
                      <a:pt x="129" y="1001"/>
                      <a:pt x="116" y="993"/>
                    </a:cubicBezTo>
                    <a:cubicBezTo>
                      <a:pt x="109" y="989"/>
                      <a:pt x="101" y="978"/>
                      <a:pt x="106" y="969"/>
                    </a:cubicBezTo>
                    <a:cubicBezTo>
                      <a:pt x="107" y="966"/>
                      <a:pt x="111" y="965"/>
                      <a:pt x="114" y="966"/>
                    </a:cubicBezTo>
                    <a:cubicBezTo>
                      <a:pt x="117" y="966"/>
                      <a:pt x="119" y="969"/>
                      <a:pt x="119" y="972"/>
                    </a:cubicBezTo>
                    <a:cubicBezTo>
                      <a:pt x="119" y="974"/>
                      <a:pt x="118" y="976"/>
                      <a:pt x="116" y="977"/>
                    </a:cubicBezTo>
                    <a:cubicBezTo>
                      <a:pt x="114" y="979"/>
                      <a:pt x="111" y="978"/>
                      <a:pt x="110" y="975"/>
                    </a:cubicBezTo>
                    <a:cubicBezTo>
                      <a:pt x="110" y="973"/>
                      <a:pt x="110" y="972"/>
                      <a:pt x="111" y="971"/>
                    </a:cubicBezTo>
                    <a:cubicBezTo>
                      <a:pt x="109" y="970"/>
                      <a:pt x="108" y="972"/>
                      <a:pt x="108" y="974"/>
                    </a:cubicBezTo>
                    <a:cubicBezTo>
                      <a:pt x="107" y="978"/>
                      <a:pt x="109" y="980"/>
                      <a:pt x="112" y="982"/>
                    </a:cubicBezTo>
                    <a:cubicBezTo>
                      <a:pt x="118" y="983"/>
                      <a:pt x="123" y="980"/>
                      <a:pt x="125" y="975"/>
                    </a:cubicBezTo>
                    <a:cubicBezTo>
                      <a:pt x="126" y="972"/>
                      <a:pt x="126" y="967"/>
                      <a:pt x="124" y="964"/>
                    </a:cubicBezTo>
                    <a:cubicBezTo>
                      <a:pt x="122" y="960"/>
                      <a:pt x="118" y="958"/>
                      <a:pt x="115" y="958"/>
                    </a:cubicBezTo>
                    <a:cubicBezTo>
                      <a:pt x="109" y="958"/>
                      <a:pt x="104" y="960"/>
                      <a:pt x="102" y="965"/>
                    </a:cubicBezTo>
                    <a:cubicBezTo>
                      <a:pt x="96" y="975"/>
                      <a:pt x="102" y="987"/>
                      <a:pt x="112" y="993"/>
                    </a:cubicBezTo>
                    <a:cubicBezTo>
                      <a:pt x="115" y="995"/>
                      <a:pt x="118" y="996"/>
                      <a:pt x="122" y="997"/>
                    </a:cubicBezTo>
                    <a:cubicBezTo>
                      <a:pt x="110" y="995"/>
                      <a:pt x="101" y="991"/>
                      <a:pt x="91" y="983"/>
                    </a:cubicBezTo>
                    <a:cubicBezTo>
                      <a:pt x="85" y="978"/>
                      <a:pt x="82" y="973"/>
                      <a:pt x="78" y="966"/>
                    </a:cubicBezTo>
                    <a:cubicBezTo>
                      <a:pt x="75" y="958"/>
                      <a:pt x="73" y="952"/>
                      <a:pt x="74" y="944"/>
                    </a:cubicBezTo>
                    <a:cubicBezTo>
                      <a:pt x="74" y="939"/>
                      <a:pt x="75" y="936"/>
                      <a:pt x="77" y="932"/>
                    </a:cubicBezTo>
                    <a:cubicBezTo>
                      <a:pt x="77" y="932"/>
                      <a:pt x="77" y="932"/>
                      <a:pt x="77" y="932"/>
                    </a:cubicBezTo>
                    <a:cubicBezTo>
                      <a:pt x="74" y="943"/>
                      <a:pt x="82" y="955"/>
                      <a:pt x="97" y="950"/>
                    </a:cubicBezTo>
                    <a:cubicBezTo>
                      <a:pt x="109" y="946"/>
                      <a:pt x="120" y="926"/>
                      <a:pt x="146" y="940"/>
                    </a:cubicBezTo>
                    <a:cubicBezTo>
                      <a:pt x="138" y="928"/>
                      <a:pt x="128" y="918"/>
                      <a:pt x="116" y="914"/>
                    </a:cubicBezTo>
                    <a:cubicBezTo>
                      <a:pt x="103" y="910"/>
                      <a:pt x="89" y="913"/>
                      <a:pt x="81" y="923"/>
                    </a:cubicBezTo>
                    <a:cubicBezTo>
                      <a:pt x="76" y="929"/>
                      <a:pt x="73" y="936"/>
                      <a:pt x="72" y="944"/>
                    </a:cubicBezTo>
                    <a:cubicBezTo>
                      <a:pt x="72" y="952"/>
                      <a:pt x="73" y="959"/>
                      <a:pt x="76" y="967"/>
                    </a:cubicBezTo>
                    <a:cubicBezTo>
                      <a:pt x="80" y="974"/>
                      <a:pt x="84" y="979"/>
                      <a:pt x="90" y="985"/>
                    </a:cubicBezTo>
                    <a:cubicBezTo>
                      <a:pt x="93" y="987"/>
                      <a:pt x="95" y="989"/>
                      <a:pt x="98" y="991"/>
                    </a:cubicBezTo>
                    <a:cubicBezTo>
                      <a:pt x="100" y="992"/>
                      <a:pt x="101" y="993"/>
                      <a:pt x="103" y="993"/>
                    </a:cubicBezTo>
                    <a:cubicBezTo>
                      <a:pt x="83" y="985"/>
                      <a:pt x="63" y="996"/>
                      <a:pt x="52" y="1014"/>
                    </a:cubicBezTo>
                    <a:cubicBezTo>
                      <a:pt x="52" y="1014"/>
                      <a:pt x="52" y="1014"/>
                      <a:pt x="52" y="1014"/>
                    </a:cubicBezTo>
                    <a:cubicBezTo>
                      <a:pt x="51" y="1016"/>
                      <a:pt x="50" y="1017"/>
                      <a:pt x="49" y="1019"/>
                    </a:cubicBezTo>
                    <a:cubicBezTo>
                      <a:pt x="39" y="1040"/>
                      <a:pt x="41" y="1068"/>
                      <a:pt x="52" y="1091"/>
                    </a:cubicBezTo>
                    <a:close/>
                    <a:moveTo>
                      <a:pt x="53" y="1110"/>
                    </a:moveTo>
                    <a:cubicBezTo>
                      <a:pt x="56" y="1105"/>
                      <a:pt x="65" y="1104"/>
                      <a:pt x="69" y="1105"/>
                    </a:cubicBezTo>
                    <a:cubicBezTo>
                      <a:pt x="73" y="1099"/>
                      <a:pt x="63" y="1088"/>
                      <a:pt x="54" y="1094"/>
                    </a:cubicBezTo>
                    <a:cubicBezTo>
                      <a:pt x="48" y="1097"/>
                      <a:pt x="47" y="1106"/>
                      <a:pt x="53" y="1110"/>
                    </a:cubicBezTo>
                    <a:close/>
                    <a:moveTo>
                      <a:pt x="44" y="1100"/>
                    </a:moveTo>
                    <a:cubicBezTo>
                      <a:pt x="38" y="1108"/>
                      <a:pt x="34" y="1121"/>
                      <a:pt x="35" y="1130"/>
                    </a:cubicBezTo>
                    <a:cubicBezTo>
                      <a:pt x="35" y="1140"/>
                      <a:pt x="38" y="1151"/>
                      <a:pt x="43" y="1160"/>
                    </a:cubicBezTo>
                    <a:cubicBezTo>
                      <a:pt x="51" y="1176"/>
                      <a:pt x="64" y="1191"/>
                      <a:pt x="64" y="1210"/>
                    </a:cubicBezTo>
                    <a:cubicBezTo>
                      <a:pt x="63" y="1226"/>
                      <a:pt x="51" y="1237"/>
                      <a:pt x="40" y="1238"/>
                    </a:cubicBezTo>
                    <a:cubicBezTo>
                      <a:pt x="31" y="1239"/>
                      <a:pt x="21" y="1233"/>
                      <a:pt x="17" y="1223"/>
                    </a:cubicBezTo>
                    <a:cubicBezTo>
                      <a:pt x="15" y="1216"/>
                      <a:pt x="16" y="1205"/>
                      <a:pt x="25" y="1202"/>
                    </a:cubicBezTo>
                    <a:cubicBezTo>
                      <a:pt x="29" y="1201"/>
                      <a:pt x="33" y="1203"/>
                      <a:pt x="33" y="1206"/>
                    </a:cubicBezTo>
                    <a:cubicBezTo>
                      <a:pt x="29" y="1206"/>
                      <a:pt x="26" y="1210"/>
                      <a:pt x="27" y="1215"/>
                    </a:cubicBezTo>
                    <a:cubicBezTo>
                      <a:pt x="28" y="1217"/>
                      <a:pt x="31" y="1221"/>
                      <a:pt x="33" y="1222"/>
                    </a:cubicBezTo>
                    <a:cubicBezTo>
                      <a:pt x="38" y="1224"/>
                      <a:pt x="44" y="1223"/>
                      <a:pt x="48" y="1219"/>
                    </a:cubicBezTo>
                    <a:cubicBezTo>
                      <a:pt x="55" y="1208"/>
                      <a:pt x="46" y="1189"/>
                      <a:pt x="39" y="1178"/>
                    </a:cubicBezTo>
                    <a:cubicBezTo>
                      <a:pt x="28" y="1162"/>
                      <a:pt x="23" y="1144"/>
                      <a:pt x="27" y="1125"/>
                    </a:cubicBezTo>
                    <a:cubicBezTo>
                      <a:pt x="29" y="1114"/>
                      <a:pt x="34" y="1105"/>
                      <a:pt x="44" y="1100"/>
                    </a:cubicBezTo>
                    <a:close/>
                    <a:moveTo>
                      <a:pt x="124" y="913"/>
                    </a:moveTo>
                    <a:cubicBezTo>
                      <a:pt x="111" y="906"/>
                      <a:pt x="116" y="893"/>
                      <a:pt x="118" y="883"/>
                    </a:cubicBezTo>
                    <a:cubicBezTo>
                      <a:pt x="120" y="873"/>
                      <a:pt x="117" y="861"/>
                      <a:pt x="105" y="860"/>
                    </a:cubicBezTo>
                    <a:cubicBezTo>
                      <a:pt x="106" y="873"/>
                      <a:pt x="98" y="872"/>
                      <a:pt x="95" y="885"/>
                    </a:cubicBezTo>
                    <a:cubicBezTo>
                      <a:pt x="92" y="896"/>
                      <a:pt x="103" y="912"/>
                      <a:pt x="124" y="913"/>
                    </a:cubicBezTo>
                    <a:close/>
                    <a:moveTo>
                      <a:pt x="156" y="830"/>
                    </a:moveTo>
                    <a:cubicBezTo>
                      <a:pt x="125" y="832"/>
                      <a:pt x="125" y="795"/>
                      <a:pt x="138" y="782"/>
                    </a:cubicBezTo>
                    <a:cubicBezTo>
                      <a:pt x="132" y="796"/>
                      <a:pt x="142" y="824"/>
                      <a:pt x="156" y="830"/>
                    </a:cubicBezTo>
                    <a:close/>
                    <a:moveTo>
                      <a:pt x="175" y="831"/>
                    </a:moveTo>
                    <a:cubicBezTo>
                      <a:pt x="169" y="850"/>
                      <a:pt x="150" y="863"/>
                      <a:pt x="135" y="863"/>
                    </a:cubicBezTo>
                    <a:cubicBezTo>
                      <a:pt x="100" y="863"/>
                      <a:pt x="101" y="826"/>
                      <a:pt x="132" y="834"/>
                    </a:cubicBezTo>
                    <a:cubicBezTo>
                      <a:pt x="148" y="838"/>
                      <a:pt x="159" y="840"/>
                      <a:pt x="175" y="831"/>
                    </a:cubicBezTo>
                    <a:close/>
                    <a:moveTo>
                      <a:pt x="215" y="682"/>
                    </a:moveTo>
                    <a:cubicBezTo>
                      <a:pt x="181" y="687"/>
                      <a:pt x="167" y="714"/>
                      <a:pt x="162" y="741"/>
                    </a:cubicBezTo>
                    <a:cubicBezTo>
                      <a:pt x="159" y="756"/>
                      <a:pt x="162" y="777"/>
                      <a:pt x="150" y="788"/>
                    </a:cubicBezTo>
                    <a:cubicBezTo>
                      <a:pt x="173" y="794"/>
                      <a:pt x="176" y="747"/>
                      <a:pt x="179" y="732"/>
                    </a:cubicBezTo>
                    <a:cubicBezTo>
                      <a:pt x="184" y="708"/>
                      <a:pt x="196" y="689"/>
                      <a:pt x="215" y="682"/>
                    </a:cubicBezTo>
                    <a:close/>
                    <a:moveTo>
                      <a:pt x="721" y="1090"/>
                    </a:moveTo>
                    <a:cubicBezTo>
                      <a:pt x="714" y="1115"/>
                      <a:pt x="742" y="1138"/>
                      <a:pt x="749" y="1151"/>
                    </a:cubicBezTo>
                    <a:cubicBezTo>
                      <a:pt x="759" y="1171"/>
                      <a:pt x="742" y="1183"/>
                      <a:pt x="728" y="1165"/>
                    </a:cubicBezTo>
                    <a:cubicBezTo>
                      <a:pt x="715" y="1147"/>
                      <a:pt x="710" y="1112"/>
                      <a:pt x="721" y="1090"/>
                    </a:cubicBezTo>
                    <a:close/>
                    <a:moveTo>
                      <a:pt x="815" y="1209"/>
                    </a:moveTo>
                    <a:cubicBezTo>
                      <a:pt x="832" y="1181"/>
                      <a:pt x="863" y="1186"/>
                      <a:pt x="877" y="1179"/>
                    </a:cubicBezTo>
                    <a:cubicBezTo>
                      <a:pt x="892" y="1172"/>
                      <a:pt x="887" y="1156"/>
                      <a:pt x="869" y="1159"/>
                    </a:cubicBezTo>
                    <a:cubicBezTo>
                      <a:pt x="846" y="1164"/>
                      <a:pt x="823" y="1185"/>
                      <a:pt x="815" y="1209"/>
                    </a:cubicBezTo>
                    <a:close/>
                    <a:moveTo>
                      <a:pt x="413" y="964"/>
                    </a:moveTo>
                    <a:cubicBezTo>
                      <a:pt x="417" y="983"/>
                      <a:pt x="430" y="987"/>
                      <a:pt x="451" y="984"/>
                    </a:cubicBezTo>
                    <a:cubicBezTo>
                      <a:pt x="466" y="982"/>
                      <a:pt x="480" y="988"/>
                      <a:pt x="482" y="1000"/>
                    </a:cubicBezTo>
                    <a:cubicBezTo>
                      <a:pt x="487" y="992"/>
                      <a:pt x="484" y="978"/>
                      <a:pt x="474" y="973"/>
                    </a:cubicBezTo>
                    <a:cubicBezTo>
                      <a:pt x="460" y="966"/>
                      <a:pt x="446" y="976"/>
                      <a:pt x="430" y="974"/>
                    </a:cubicBezTo>
                    <a:cubicBezTo>
                      <a:pt x="426" y="974"/>
                      <a:pt x="418" y="971"/>
                      <a:pt x="413" y="964"/>
                    </a:cubicBezTo>
                    <a:close/>
                    <a:moveTo>
                      <a:pt x="650" y="1238"/>
                    </a:moveTo>
                    <a:cubicBezTo>
                      <a:pt x="650" y="1241"/>
                      <a:pt x="648" y="1242"/>
                      <a:pt x="646" y="1243"/>
                    </a:cubicBezTo>
                    <a:cubicBezTo>
                      <a:pt x="644" y="1243"/>
                      <a:pt x="642" y="1241"/>
                      <a:pt x="642" y="1239"/>
                    </a:cubicBezTo>
                    <a:cubicBezTo>
                      <a:pt x="642" y="1237"/>
                      <a:pt x="644" y="1235"/>
                      <a:pt x="646" y="1235"/>
                    </a:cubicBezTo>
                    <a:cubicBezTo>
                      <a:pt x="648" y="1235"/>
                      <a:pt x="650" y="1236"/>
                      <a:pt x="650" y="1238"/>
                    </a:cubicBezTo>
                    <a:close/>
                    <a:moveTo>
                      <a:pt x="638" y="1221"/>
                    </a:moveTo>
                    <a:cubicBezTo>
                      <a:pt x="638" y="1225"/>
                      <a:pt x="635" y="1229"/>
                      <a:pt x="631" y="1229"/>
                    </a:cubicBezTo>
                    <a:cubicBezTo>
                      <a:pt x="627" y="1229"/>
                      <a:pt x="623" y="1226"/>
                      <a:pt x="623" y="1222"/>
                    </a:cubicBezTo>
                    <a:cubicBezTo>
                      <a:pt x="623" y="1218"/>
                      <a:pt x="626" y="1214"/>
                      <a:pt x="630" y="1214"/>
                    </a:cubicBezTo>
                    <a:cubicBezTo>
                      <a:pt x="634" y="1213"/>
                      <a:pt x="638" y="1217"/>
                      <a:pt x="638" y="1221"/>
                    </a:cubicBezTo>
                    <a:close/>
                    <a:moveTo>
                      <a:pt x="647" y="1229"/>
                    </a:moveTo>
                    <a:cubicBezTo>
                      <a:pt x="647" y="1232"/>
                      <a:pt x="645" y="1234"/>
                      <a:pt x="642" y="1235"/>
                    </a:cubicBezTo>
                    <a:cubicBezTo>
                      <a:pt x="640" y="1235"/>
                      <a:pt x="637" y="1233"/>
                      <a:pt x="637" y="1230"/>
                    </a:cubicBezTo>
                    <a:cubicBezTo>
                      <a:pt x="637" y="1227"/>
                      <a:pt x="639" y="1225"/>
                      <a:pt x="642" y="1225"/>
                    </a:cubicBezTo>
                    <a:cubicBezTo>
                      <a:pt x="644" y="1225"/>
                      <a:pt x="647" y="1227"/>
                      <a:pt x="647" y="1229"/>
                    </a:cubicBezTo>
                    <a:close/>
                    <a:moveTo>
                      <a:pt x="598" y="917"/>
                    </a:moveTo>
                    <a:cubicBezTo>
                      <a:pt x="595" y="920"/>
                      <a:pt x="594" y="923"/>
                      <a:pt x="595" y="926"/>
                    </a:cubicBezTo>
                    <a:cubicBezTo>
                      <a:pt x="595" y="929"/>
                      <a:pt x="598" y="933"/>
                      <a:pt x="603" y="934"/>
                    </a:cubicBezTo>
                    <a:cubicBezTo>
                      <a:pt x="608" y="936"/>
                      <a:pt x="613" y="933"/>
                      <a:pt x="615" y="929"/>
                    </a:cubicBezTo>
                    <a:cubicBezTo>
                      <a:pt x="618" y="922"/>
                      <a:pt x="612" y="918"/>
                      <a:pt x="611" y="914"/>
                    </a:cubicBezTo>
                    <a:cubicBezTo>
                      <a:pt x="609" y="909"/>
                      <a:pt x="613" y="902"/>
                      <a:pt x="619" y="899"/>
                    </a:cubicBezTo>
                    <a:cubicBezTo>
                      <a:pt x="627" y="895"/>
                      <a:pt x="635" y="895"/>
                      <a:pt x="641" y="901"/>
                    </a:cubicBezTo>
                    <a:cubicBezTo>
                      <a:pt x="645" y="905"/>
                      <a:pt x="646" y="910"/>
                      <a:pt x="642" y="914"/>
                    </a:cubicBezTo>
                    <a:cubicBezTo>
                      <a:pt x="642" y="909"/>
                      <a:pt x="635" y="906"/>
                      <a:pt x="631" y="911"/>
                    </a:cubicBezTo>
                    <a:cubicBezTo>
                      <a:pt x="628" y="914"/>
                      <a:pt x="627" y="921"/>
                      <a:pt x="625" y="929"/>
                    </a:cubicBezTo>
                    <a:cubicBezTo>
                      <a:pt x="623" y="937"/>
                      <a:pt x="620" y="944"/>
                      <a:pt x="615" y="948"/>
                    </a:cubicBezTo>
                    <a:cubicBezTo>
                      <a:pt x="604" y="957"/>
                      <a:pt x="587" y="954"/>
                      <a:pt x="581" y="942"/>
                    </a:cubicBezTo>
                    <a:cubicBezTo>
                      <a:pt x="577" y="935"/>
                      <a:pt x="578" y="928"/>
                      <a:pt x="580" y="922"/>
                    </a:cubicBezTo>
                    <a:cubicBezTo>
                      <a:pt x="582" y="914"/>
                      <a:pt x="591" y="898"/>
                      <a:pt x="588" y="889"/>
                    </a:cubicBezTo>
                    <a:cubicBezTo>
                      <a:pt x="586" y="882"/>
                      <a:pt x="580" y="881"/>
                      <a:pt x="577" y="884"/>
                    </a:cubicBezTo>
                    <a:cubicBezTo>
                      <a:pt x="575" y="879"/>
                      <a:pt x="582" y="873"/>
                      <a:pt x="588" y="874"/>
                    </a:cubicBezTo>
                    <a:cubicBezTo>
                      <a:pt x="600" y="874"/>
                      <a:pt x="610" y="887"/>
                      <a:pt x="608" y="902"/>
                    </a:cubicBezTo>
                    <a:cubicBezTo>
                      <a:pt x="607" y="907"/>
                      <a:pt x="603" y="911"/>
                      <a:pt x="598" y="917"/>
                    </a:cubicBezTo>
                    <a:close/>
                    <a:moveTo>
                      <a:pt x="140" y="1151"/>
                    </a:moveTo>
                    <a:cubicBezTo>
                      <a:pt x="137" y="1150"/>
                      <a:pt x="135" y="1148"/>
                      <a:pt x="135" y="1145"/>
                    </a:cubicBezTo>
                    <a:cubicBezTo>
                      <a:pt x="136" y="1142"/>
                      <a:pt x="138" y="1140"/>
                      <a:pt x="141" y="1140"/>
                    </a:cubicBezTo>
                    <a:cubicBezTo>
                      <a:pt x="144" y="1140"/>
                      <a:pt x="146" y="1143"/>
                      <a:pt x="146" y="1146"/>
                    </a:cubicBezTo>
                    <a:cubicBezTo>
                      <a:pt x="146" y="1149"/>
                      <a:pt x="143" y="1151"/>
                      <a:pt x="140" y="1151"/>
                    </a:cubicBezTo>
                    <a:close/>
                    <a:moveTo>
                      <a:pt x="130" y="1152"/>
                    </a:moveTo>
                    <a:cubicBezTo>
                      <a:pt x="128" y="1152"/>
                      <a:pt x="126" y="1150"/>
                      <a:pt x="126" y="1148"/>
                    </a:cubicBezTo>
                    <a:cubicBezTo>
                      <a:pt x="126" y="1146"/>
                      <a:pt x="128" y="1144"/>
                      <a:pt x="131" y="1144"/>
                    </a:cubicBezTo>
                    <a:cubicBezTo>
                      <a:pt x="133" y="1144"/>
                      <a:pt x="135" y="1146"/>
                      <a:pt x="135" y="1149"/>
                    </a:cubicBezTo>
                    <a:cubicBezTo>
                      <a:pt x="134" y="1151"/>
                      <a:pt x="132" y="1153"/>
                      <a:pt x="130" y="1152"/>
                    </a:cubicBezTo>
                    <a:close/>
                    <a:moveTo>
                      <a:pt x="151" y="1142"/>
                    </a:moveTo>
                    <a:cubicBezTo>
                      <a:pt x="146" y="1142"/>
                      <a:pt x="143" y="1138"/>
                      <a:pt x="143" y="1133"/>
                    </a:cubicBezTo>
                    <a:cubicBezTo>
                      <a:pt x="144" y="1129"/>
                      <a:pt x="148" y="1125"/>
                      <a:pt x="152" y="1126"/>
                    </a:cubicBezTo>
                    <a:cubicBezTo>
                      <a:pt x="157" y="1126"/>
                      <a:pt x="160" y="1130"/>
                      <a:pt x="160" y="1135"/>
                    </a:cubicBezTo>
                    <a:cubicBezTo>
                      <a:pt x="160" y="1139"/>
                      <a:pt x="156" y="1143"/>
                      <a:pt x="151" y="1142"/>
                    </a:cubicBezTo>
                    <a:close/>
                    <a:moveTo>
                      <a:pt x="536" y="1011"/>
                    </a:moveTo>
                    <a:cubicBezTo>
                      <a:pt x="530" y="1015"/>
                      <a:pt x="523" y="1018"/>
                      <a:pt x="517" y="1017"/>
                    </a:cubicBezTo>
                    <a:cubicBezTo>
                      <a:pt x="510" y="1017"/>
                      <a:pt x="503" y="1012"/>
                      <a:pt x="501" y="1006"/>
                    </a:cubicBezTo>
                    <a:cubicBezTo>
                      <a:pt x="498" y="999"/>
                      <a:pt x="502" y="990"/>
                      <a:pt x="508" y="985"/>
                    </a:cubicBezTo>
                    <a:cubicBezTo>
                      <a:pt x="516" y="977"/>
                      <a:pt x="528" y="975"/>
                      <a:pt x="538" y="978"/>
                    </a:cubicBezTo>
                    <a:cubicBezTo>
                      <a:pt x="546" y="981"/>
                      <a:pt x="554" y="987"/>
                      <a:pt x="561" y="993"/>
                    </a:cubicBezTo>
                    <a:cubicBezTo>
                      <a:pt x="560" y="992"/>
                      <a:pt x="559" y="991"/>
                      <a:pt x="559" y="990"/>
                    </a:cubicBezTo>
                    <a:cubicBezTo>
                      <a:pt x="548" y="969"/>
                      <a:pt x="540" y="947"/>
                      <a:pt x="537" y="924"/>
                    </a:cubicBezTo>
                    <a:cubicBezTo>
                      <a:pt x="532" y="897"/>
                      <a:pt x="535" y="878"/>
                      <a:pt x="518" y="855"/>
                    </a:cubicBezTo>
                    <a:cubicBezTo>
                      <a:pt x="515" y="850"/>
                      <a:pt x="511" y="846"/>
                      <a:pt x="506" y="842"/>
                    </a:cubicBezTo>
                    <a:cubicBezTo>
                      <a:pt x="499" y="837"/>
                      <a:pt x="493" y="834"/>
                      <a:pt x="484" y="831"/>
                    </a:cubicBezTo>
                    <a:cubicBezTo>
                      <a:pt x="476" y="829"/>
                      <a:pt x="470" y="829"/>
                      <a:pt x="461" y="830"/>
                    </a:cubicBezTo>
                    <a:cubicBezTo>
                      <a:pt x="431" y="834"/>
                      <a:pt x="413" y="855"/>
                      <a:pt x="409" y="885"/>
                    </a:cubicBezTo>
                    <a:cubicBezTo>
                      <a:pt x="407" y="898"/>
                      <a:pt x="411" y="909"/>
                      <a:pt x="420" y="918"/>
                    </a:cubicBezTo>
                    <a:cubicBezTo>
                      <a:pt x="429" y="926"/>
                      <a:pt x="439" y="929"/>
                      <a:pt x="450" y="926"/>
                    </a:cubicBezTo>
                    <a:cubicBezTo>
                      <a:pt x="458" y="923"/>
                      <a:pt x="465" y="917"/>
                      <a:pt x="469" y="910"/>
                    </a:cubicBezTo>
                    <a:cubicBezTo>
                      <a:pt x="471" y="906"/>
                      <a:pt x="472" y="903"/>
                      <a:pt x="472" y="899"/>
                    </a:cubicBezTo>
                    <a:cubicBezTo>
                      <a:pt x="472" y="900"/>
                      <a:pt x="471" y="902"/>
                      <a:pt x="471" y="903"/>
                    </a:cubicBezTo>
                    <a:cubicBezTo>
                      <a:pt x="467" y="909"/>
                      <a:pt x="459" y="912"/>
                      <a:pt x="452" y="909"/>
                    </a:cubicBezTo>
                    <a:cubicBezTo>
                      <a:pt x="445" y="905"/>
                      <a:pt x="442" y="897"/>
                      <a:pt x="446" y="890"/>
                    </a:cubicBezTo>
                    <a:cubicBezTo>
                      <a:pt x="449" y="883"/>
                      <a:pt x="458" y="880"/>
                      <a:pt x="465" y="884"/>
                    </a:cubicBezTo>
                    <a:cubicBezTo>
                      <a:pt x="475" y="889"/>
                      <a:pt x="475" y="902"/>
                      <a:pt x="471" y="911"/>
                    </a:cubicBezTo>
                    <a:cubicBezTo>
                      <a:pt x="467" y="919"/>
                      <a:pt x="460" y="925"/>
                      <a:pt x="451" y="929"/>
                    </a:cubicBezTo>
                    <a:cubicBezTo>
                      <a:pt x="440" y="932"/>
                      <a:pt x="430" y="930"/>
                      <a:pt x="422" y="924"/>
                    </a:cubicBezTo>
                    <a:cubicBezTo>
                      <a:pt x="429" y="930"/>
                      <a:pt x="438" y="935"/>
                      <a:pt x="446" y="938"/>
                    </a:cubicBezTo>
                    <a:cubicBezTo>
                      <a:pt x="445" y="939"/>
                      <a:pt x="445" y="941"/>
                      <a:pt x="446" y="943"/>
                    </a:cubicBezTo>
                    <a:cubicBezTo>
                      <a:pt x="431" y="938"/>
                      <a:pt x="421" y="930"/>
                      <a:pt x="415" y="921"/>
                    </a:cubicBezTo>
                    <a:cubicBezTo>
                      <a:pt x="425" y="938"/>
                      <a:pt x="440" y="949"/>
                      <a:pt x="458" y="953"/>
                    </a:cubicBezTo>
                    <a:cubicBezTo>
                      <a:pt x="469" y="955"/>
                      <a:pt x="481" y="954"/>
                      <a:pt x="493" y="950"/>
                    </a:cubicBezTo>
                    <a:cubicBezTo>
                      <a:pt x="499" y="947"/>
                      <a:pt x="505" y="945"/>
                      <a:pt x="512" y="942"/>
                    </a:cubicBezTo>
                    <a:cubicBezTo>
                      <a:pt x="519" y="940"/>
                      <a:pt x="524" y="939"/>
                      <a:pt x="530" y="942"/>
                    </a:cubicBezTo>
                    <a:cubicBezTo>
                      <a:pt x="535" y="944"/>
                      <a:pt x="539" y="949"/>
                      <a:pt x="539" y="954"/>
                    </a:cubicBezTo>
                    <a:cubicBezTo>
                      <a:pt x="539" y="959"/>
                      <a:pt x="537" y="963"/>
                      <a:pt x="533" y="966"/>
                    </a:cubicBezTo>
                    <a:cubicBezTo>
                      <a:pt x="530" y="967"/>
                      <a:pt x="527" y="967"/>
                      <a:pt x="524" y="966"/>
                    </a:cubicBezTo>
                    <a:cubicBezTo>
                      <a:pt x="521" y="965"/>
                      <a:pt x="518" y="960"/>
                      <a:pt x="520" y="956"/>
                    </a:cubicBezTo>
                    <a:cubicBezTo>
                      <a:pt x="521" y="954"/>
                      <a:pt x="524" y="953"/>
                      <a:pt x="527" y="954"/>
                    </a:cubicBezTo>
                    <a:cubicBezTo>
                      <a:pt x="530" y="954"/>
                      <a:pt x="531" y="958"/>
                      <a:pt x="530" y="961"/>
                    </a:cubicBezTo>
                    <a:cubicBezTo>
                      <a:pt x="529" y="964"/>
                      <a:pt x="526" y="965"/>
                      <a:pt x="523" y="964"/>
                    </a:cubicBezTo>
                    <a:cubicBezTo>
                      <a:pt x="523" y="964"/>
                      <a:pt x="522" y="964"/>
                      <a:pt x="522" y="963"/>
                    </a:cubicBezTo>
                    <a:cubicBezTo>
                      <a:pt x="523" y="964"/>
                      <a:pt x="524" y="965"/>
                      <a:pt x="525" y="965"/>
                    </a:cubicBezTo>
                    <a:cubicBezTo>
                      <a:pt x="527" y="966"/>
                      <a:pt x="530" y="966"/>
                      <a:pt x="532" y="964"/>
                    </a:cubicBezTo>
                    <a:cubicBezTo>
                      <a:pt x="536" y="962"/>
                      <a:pt x="538" y="958"/>
                      <a:pt x="537" y="954"/>
                    </a:cubicBezTo>
                    <a:cubicBezTo>
                      <a:pt x="537" y="950"/>
                      <a:pt x="534" y="946"/>
                      <a:pt x="529" y="944"/>
                    </a:cubicBezTo>
                    <a:cubicBezTo>
                      <a:pt x="524" y="942"/>
                      <a:pt x="519" y="943"/>
                      <a:pt x="513" y="945"/>
                    </a:cubicBezTo>
                    <a:cubicBezTo>
                      <a:pt x="507" y="947"/>
                      <a:pt x="501" y="950"/>
                      <a:pt x="495" y="952"/>
                    </a:cubicBezTo>
                    <a:cubicBezTo>
                      <a:pt x="483" y="957"/>
                      <a:pt x="470" y="958"/>
                      <a:pt x="457" y="955"/>
                    </a:cubicBezTo>
                    <a:cubicBezTo>
                      <a:pt x="446" y="953"/>
                      <a:pt x="435" y="948"/>
                      <a:pt x="427" y="940"/>
                    </a:cubicBezTo>
                    <a:cubicBezTo>
                      <a:pt x="413" y="928"/>
                      <a:pt x="405" y="910"/>
                      <a:pt x="404" y="892"/>
                    </a:cubicBezTo>
                    <a:cubicBezTo>
                      <a:pt x="403" y="893"/>
                      <a:pt x="403" y="894"/>
                      <a:pt x="402" y="895"/>
                    </a:cubicBezTo>
                    <a:cubicBezTo>
                      <a:pt x="400" y="900"/>
                      <a:pt x="398" y="904"/>
                      <a:pt x="395" y="908"/>
                    </a:cubicBezTo>
                    <a:cubicBezTo>
                      <a:pt x="391" y="915"/>
                      <a:pt x="386" y="920"/>
                      <a:pt x="379" y="924"/>
                    </a:cubicBezTo>
                    <a:cubicBezTo>
                      <a:pt x="357" y="938"/>
                      <a:pt x="330" y="924"/>
                      <a:pt x="321" y="902"/>
                    </a:cubicBezTo>
                    <a:cubicBezTo>
                      <a:pt x="317" y="894"/>
                      <a:pt x="317" y="884"/>
                      <a:pt x="319" y="875"/>
                    </a:cubicBezTo>
                    <a:cubicBezTo>
                      <a:pt x="322" y="877"/>
                      <a:pt x="322" y="877"/>
                      <a:pt x="322" y="877"/>
                    </a:cubicBezTo>
                    <a:cubicBezTo>
                      <a:pt x="320" y="885"/>
                      <a:pt x="321" y="893"/>
                      <a:pt x="325" y="901"/>
                    </a:cubicBezTo>
                    <a:cubicBezTo>
                      <a:pt x="333" y="920"/>
                      <a:pt x="357" y="933"/>
                      <a:pt x="377" y="921"/>
                    </a:cubicBezTo>
                    <a:cubicBezTo>
                      <a:pt x="383" y="916"/>
                      <a:pt x="387" y="912"/>
                      <a:pt x="391" y="905"/>
                    </a:cubicBezTo>
                    <a:cubicBezTo>
                      <a:pt x="394" y="902"/>
                      <a:pt x="396" y="897"/>
                      <a:pt x="398" y="893"/>
                    </a:cubicBezTo>
                    <a:cubicBezTo>
                      <a:pt x="407" y="874"/>
                      <a:pt x="408" y="858"/>
                      <a:pt x="424" y="842"/>
                    </a:cubicBezTo>
                    <a:cubicBezTo>
                      <a:pt x="433" y="833"/>
                      <a:pt x="445" y="827"/>
                      <a:pt x="461" y="825"/>
                    </a:cubicBezTo>
                    <a:cubicBezTo>
                      <a:pt x="470" y="824"/>
                      <a:pt x="477" y="825"/>
                      <a:pt x="486" y="827"/>
                    </a:cubicBezTo>
                    <a:cubicBezTo>
                      <a:pt x="495" y="830"/>
                      <a:pt x="501" y="833"/>
                      <a:pt x="508" y="839"/>
                    </a:cubicBezTo>
                    <a:cubicBezTo>
                      <a:pt x="519" y="849"/>
                      <a:pt x="525" y="858"/>
                      <a:pt x="530" y="870"/>
                    </a:cubicBezTo>
                    <a:cubicBezTo>
                      <a:pt x="528" y="863"/>
                      <a:pt x="526" y="857"/>
                      <a:pt x="526" y="855"/>
                    </a:cubicBezTo>
                    <a:cubicBezTo>
                      <a:pt x="518" y="828"/>
                      <a:pt x="508" y="802"/>
                      <a:pt x="494" y="778"/>
                    </a:cubicBezTo>
                    <a:cubicBezTo>
                      <a:pt x="491" y="771"/>
                      <a:pt x="487" y="767"/>
                      <a:pt x="481" y="764"/>
                    </a:cubicBezTo>
                    <a:cubicBezTo>
                      <a:pt x="477" y="763"/>
                      <a:pt x="473" y="763"/>
                      <a:pt x="470" y="764"/>
                    </a:cubicBezTo>
                    <a:cubicBezTo>
                      <a:pt x="465" y="765"/>
                      <a:pt x="460" y="770"/>
                      <a:pt x="461" y="776"/>
                    </a:cubicBezTo>
                    <a:cubicBezTo>
                      <a:pt x="461" y="779"/>
                      <a:pt x="463" y="782"/>
                      <a:pt x="467" y="783"/>
                    </a:cubicBezTo>
                    <a:cubicBezTo>
                      <a:pt x="470" y="784"/>
                      <a:pt x="475" y="782"/>
                      <a:pt x="475" y="778"/>
                    </a:cubicBezTo>
                    <a:cubicBezTo>
                      <a:pt x="475" y="775"/>
                      <a:pt x="473" y="772"/>
                      <a:pt x="471" y="771"/>
                    </a:cubicBezTo>
                    <a:cubicBezTo>
                      <a:pt x="473" y="770"/>
                      <a:pt x="477" y="773"/>
                      <a:pt x="478" y="776"/>
                    </a:cubicBezTo>
                    <a:cubicBezTo>
                      <a:pt x="481" y="786"/>
                      <a:pt x="469" y="794"/>
                      <a:pt x="460" y="787"/>
                    </a:cubicBezTo>
                    <a:cubicBezTo>
                      <a:pt x="453" y="781"/>
                      <a:pt x="452" y="773"/>
                      <a:pt x="457" y="766"/>
                    </a:cubicBezTo>
                    <a:cubicBezTo>
                      <a:pt x="464" y="757"/>
                      <a:pt x="479" y="756"/>
                      <a:pt x="488" y="767"/>
                    </a:cubicBezTo>
                    <a:cubicBezTo>
                      <a:pt x="476" y="747"/>
                      <a:pt x="463" y="729"/>
                      <a:pt x="447" y="714"/>
                    </a:cubicBezTo>
                    <a:cubicBezTo>
                      <a:pt x="451" y="722"/>
                      <a:pt x="454" y="730"/>
                      <a:pt x="456" y="738"/>
                    </a:cubicBezTo>
                    <a:cubicBezTo>
                      <a:pt x="460" y="765"/>
                      <a:pt x="440" y="792"/>
                      <a:pt x="409" y="782"/>
                    </a:cubicBezTo>
                    <a:cubicBezTo>
                      <a:pt x="401" y="780"/>
                      <a:pt x="394" y="774"/>
                      <a:pt x="389" y="767"/>
                    </a:cubicBezTo>
                    <a:cubicBezTo>
                      <a:pt x="380" y="756"/>
                      <a:pt x="376" y="740"/>
                      <a:pt x="364" y="733"/>
                    </a:cubicBezTo>
                    <a:cubicBezTo>
                      <a:pt x="359" y="729"/>
                      <a:pt x="352" y="728"/>
                      <a:pt x="346" y="730"/>
                    </a:cubicBezTo>
                    <a:cubicBezTo>
                      <a:pt x="333" y="735"/>
                      <a:pt x="328" y="754"/>
                      <a:pt x="337" y="765"/>
                    </a:cubicBezTo>
                    <a:cubicBezTo>
                      <a:pt x="341" y="769"/>
                      <a:pt x="349" y="770"/>
                      <a:pt x="354" y="767"/>
                    </a:cubicBezTo>
                    <a:cubicBezTo>
                      <a:pt x="361" y="763"/>
                      <a:pt x="363" y="754"/>
                      <a:pt x="357" y="750"/>
                    </a:cubicBezTo>
                    <a:cubicBezTo>
                      <a:pt x="361" y="751"/>
                      <a:pt x="365" y="755"/>
                      <a:pt x="364" y="761"/>
                    </a:cubicBezTo>
                    <a:cubicBezTo>
                      <a:pt x="363" y="770"/>
                      <a:pt x="353" y="775"/>
                      <a:pt x="345" y="774"/>
                    </a:cubicBezTo>
                    <a:cubicBezTo>
                      <a:pt x="334" y="772"/>
                      <a:pt x="329" y="764"/>
                      <a:pt x="327" y="757"/>
                    </a:cubicBezTo>
                    <a:cubicBezTo>
                      <a:pt x="323" y="742"/>
                      <a:pt x="332" y="726"/>
                      <a:pt x="347" y="725"/>
                    </a:cubicBezTo>
                    <a:cubicBezTo>
                      <a:pt x="356" y="724"/>
                      <a:pt x="362" y="725"/>
                      <a:pt x="367" y="729"/>
                    </a:cubicBezTo>
                    <a:cubicBezTo>
                      <a:pt x="376" y="735"/>
                      <a:pt x="381" y="746"/>
                      <a:pt x="391" y="752"/>
                    </a:cubicBezTo>
                    <a:cubicBezTo>
                      <a:pt x="406" y="761"/>
                      <a:pt x="426" y="759"/>
                      <a:pt x="433" y="744"/>
                    </a:cubicBezTo>
                    <a:cubicBezTo>
                      <a:pt x="442" y="727"/>
                      <a:pt x="431" y="699"/>
                      <a:pt x="414" y="687"/>
                    </a:cubicBezTo>
                    <a:cubicBezTo>
                      <a:pt x="405" y="680"/>
                      <a:pt x="391" y="679"/>
                      <a:pt x="380" y="684"/>
                    </a:cubicBezTo>
                    <a:cubicBezTo>
                      <a:pt x="367" y="691"/>
                      <a:pt x="362" y="713"/>
                      <a:pt x="378" y="721"/>
                    </a:cubicBezTo>
                    <a:cubicBezTo>
                      <a:pt x="383" y="723"/>
                      <a:pt x="389" y="724"/>
                      <a:pt x="393" y="721"/>
                    </a:cubicBezTo>
                    <a:cubicBezTo>
                      <a:pt x="401" y="718"/>
                      <a:pt x="404" y="704"/>
                      <a:pt x="395" y="699"/>
                    </a:cubicBezTo>
                    <a:cubicBezTo>
                      <a:pt x="389" y="696"/>
                      <a:pt x="383" y="699"/>
                      <a:pt x="384" y="705"/>
                    </a:cubicBezTo>
                    <a:cubicBezTo>
                      <a:pt x="379" y="699"/>
                      <a:pt x="385" y="692"/>
                      <a:pt x="394" y="694"/>
                    </a:cubicBezTo>
                    <a:cubicBezTo>
                      <a:pt x="409" y="698"/>
                      <a:pt x="409" y="720"/>
                      <a:pt x="394" y="725"/>
                    </a:cubicBezTo>
                    <a:cubicBezTo>
                      <a:pt x="385" y="728"/>
                      <a:pt x="372" y="725"/>
                      <a:pt x="366" y="714"/>
                    </a:cubicBezTo>
                    <a:cubicBezTo>
                      <a:pt x="359" y="700"/>
                      <a:pt x="370" y="679"/>
                      <a:pt x="389" y="677"/>
                    </a:cubicBezTo>
                    <a:cubicBezTo>
                      <a:pt x="391" y="677"/>
                      <a:pt x="393" y="677"/>
                      <a:pt x="395" y="677"/>
                    </a:cubicBezTo>
                    <a:cubicBezTo>
                      <a:pt x="388" y="675"/>
                      <a:pt x="383" y="674"/>
                      <a:pt x="375" y="674"/>
                    </a:cubicBezTo>
                    <a:cubicBezTo>
                      <a:pt x="375" y="674"/>
                      <a:pt x="375" y="674"/>
                      <a:pt x="375" y="674"/>
                    </a:cubicBezTo>
                    <a:cubicBezTo>
                      <a:pt x="364" y="674"/>
                      <a:pt x="357" y="676"/>
                      <a:pt x="347" y="680"/>
                    </a:cubicBezTo>
                    <a:cubicBezTo>
                      <a:pt x="355" y="673"/>
                      <a:pt x="365" y="671"/>
                      <a:pt x="375" y="671"/>
                    </a:cubicBezTo>
                    <a:cubicBezTo>
                      <a:pt x="375" y="671"/>
                      <a:pt x="375" y="671"/>
                      <a:pt x="375" y="671"/>
                    </a:cubicBezTo>
                    <a:cubicBezTo>
                      <a:pt x="380" y="671"/>
                      <a:pt x="384" y="671"/>
                      <a:pt x="389" y="672"/>
                    </a:cubicBezTo>
                    <a:cubicBezTo>
                      <a:pt x="376" y="666"/>
                      <a:pt x="361" y="661"/>
                      <a:pt x="346" y="657"/>
                    </a:cubicBezTo>
                    <a:cubicBezTo>
                      <a:pt x="318" y="652"/>
                      <a:pt x="297" y="652"/>
                      <a:pt x="271" y="660"/>
                    </a:cubicBezTo>
                    <a:cubicBezTo>
                      <a:pt x="246" y="669"/>
                      <a:pt x="225" y="684"/>
                      <a:pt x="210" y="703"/>
                    </a:cubicBezTo>
                    <a:cubicBezTo>
                      <a:pt x="202" y="712"/>
                      <a:pt x="198" y="719"/>
                      <a:pt x="196" y="731"/>
                    </a:cubicBezTo>
                    <a:cubicBezTo>
                      <a:pt x="192" y="757"/>
                      <a:pt x="204" y="785"/>
                      <a:pt x="221" y="795"/>
                    </a:cubicBezTo>
                    <a:cubicBezTo>
                      <a:pt x="231" y="801"/>
                      <a:pt x="245" y="801"/>
                      <a:pt x="249" y="790"/>
                    </a:cubicBezTo>
                    <a:cubicBezTo>
                      <a:pt x="252" y="783"/>
                      <a:pt x="249" y="777"/>
                      <a:pt x="241" y="774"/>
                    </a:cubicBezTo>
                    <a:cubicBezTo>
                      <a:pt x="252" y="769"/>
                      <a:pt x="264" y="784"/>
                      <a:pt x="261" y="799"/>
                    </a:cubicBezTo>
                    <a:cubicBezTo>
                      <a:pt x="257" y="814"/>
                      <a:pt x="247" y="821"/>
                      <a:pt x="236" y="823"/>
                    </a:cubicBezTo>
                    <a:cubicBezTo>
                      <a:pt x="221" y="825"/>
                      <a:pt x="203" y="815"/>
                      <a:pt x="194" y="797"/>
                    </a:cubicBezTo>
                    <a:cubicBezTo>
                      <a:pt x="186" y="779"/>
                      <a:pt x="185" y="757"/>
                      <a:pt x="190" y="738"/>
                    </a:cubicBezTo>
                    <a:cubicBezTo>
                      <a:pt x="188" y="742"/>
                      <a:pt x="187" y="746"/>
                      <a:pt x="186" y="750"/>
                    </a:cubicBezTo>
                    <a:cubicBezTo>
                      <a:pt x="180" y="780"/>
                      <a:pt x="182" y="811"/>
                      <a:pt x="198" y="838"/>
                    </a:cubicBezTo>
                    <a:cubicBezTo>
                      <a:pt x="206" y="852"/>
                      <a:pt x="217" y="858"/>
                      <a:pt x="235" y="859"/>
                    </a:cubicBezTo>
                    <a:cubicBezTo>
                      <a:pt x="245" y="860"/>
                      <a:pt x="260" y="854"/>
                      <a:pt x="265" y="845"/>
                    </a:cubicBezTo>
                    <a:cubicBezTo>
                      <a:pt x="270" y="837"/>
                      <a:pt x="267" y="826"/>
                      <a:pt x="257" y="826"/>
                    </a:cubicBezTo>
                    <a:cubicBezTo>
                      <a:pt x="259" y="820"/>
                      <a:pt x="267" y="819"/>
                      <a:pt x="273" y="824"/>
                    </a:cubicBezTo>
                    <a:cubicBezTo>
                      <a:pt x="277" y="828"/>
                      <a:pt x="279" y="836"/>
                      <a:pt x="276" y="844"/>
                    </a:cubicBezTo>
                    <a:cubicBezTo>
                      <a:pt x="274" y="849"/>
                      <a:pt x="270" y="853"/>
                      <a:pt x="266" y="857"/>
                    </a:cubicBezTo>
                    <a:cubicBezTo>
                      <a:pt x="257" y="862"/>
                      <a:pt x="246" y="865"/>
                      <a:pt x="235" y="864"/>
                    </a:cubicBezTo>
                    <a:cubicBezTo>
                      <a:pt x="227" y="864"/>
                      <a:pt x="219" y="861"/>
                      <a:pt x="213" y="857"/>
                    </a:cubicBezTo>
                    <a:cubicBezTo>
                      <a:pt x="231" y="872"/>
                      <a:pt x="253" y="878"/>
                      <a:pt x="277" y="870"/>
                    </a:cubicBezTo>
                    <a:cubicBezTo>
                      <a:pt x="289" y="866"/>
                      <a:pt x="298" y="860"/>
                      <a:pt x="305" y="851"/>
                    </a:cubicBezTo>
                    <a:cubicBezTo>
                      <a:pt x="341" y="811"/>
                      <a:pt x="294" y="803"/>
                      <a:pt x="275" y="786"/>
                    </a:cubicBezTo>
                    <a:cubicBezTo>
                      <a:pt x="250" y="764"/>
                      <a:pt x="285" y="736"/>
                      <a:pt x="310" y="758"/>
                    </a:cubicBezTo>
                    <a:cubicBezTo>
                      <a:pt x="332" y="777"/>
                      <a:pt x="330" y="806"/>
                      <a:pt x="320" y="830"/>
                    </a:cubicBezTo>
                    <a:cubicBezTo>
                      <a:pt x="322" y="826"/>
                      <a:pt x="326" y="823"/>
                      <a:pt x="329" y="820"/>
                    </a:cubicBezTo>
                    <a:cubicBezTo>
                      <a:pt x="338" y="813"/>
                      <a:pt x="353" y="812"/>
                      <a:pt x="360" y="821"/>
                    </a:cubicBezTo>
                    <a:cubicBezTo>
                      <a:pt x="363" y="825"/>
                      <a:pt x="364" y="831"/>
                      <a:pt x="361" y="836"/>
                    </a:cubicBezTo>
                    <a:cubicBezTo>
                      <a:pt x="359" y="839"/>
                      <a:pt x="356" y="842"/>
                      <a:pt x="352" y="842"/>
                    </a:cubicBezTo>
                    <a:cubicBezTo>
                      <a:pt x="348" y="843"/>
                      <a:pt x="344" y="842"/>
                      <a:pt x="341" y="839"/>
                    </a:cubicBezTo>
                    <a:cubicBezTo>
                      <a:pt x="337" y="835"/>
                      <a:pt x="336" y="829"/>
                      <a:pt x="340" y="825"/>
                    </a:cubicBezTo>
                    <a:cubicBezTo>
                      <a:pt x="342" y="822"/>
                      <a:pt x="346" y="822"/>
                      <a:pt x="349" y="823"/>
                    </a:cubicBezTo>
                    <a:cubicBezTo>
                      <a:pt x="351" y="824"/>
                      <a:pt x="352" y="826"/>
                      <a:pt x="351" y="828"/>
                    </a:cubicBezTo>
                    <a:cubicBezTo>
                      <a:pt x="350" y="827"/>
                      <a:pt x="349" y="826"/>
                      <a:pt x="347" y="825"/>
                    </a:cubicBezTo>
                    <a:cubicBezTo>
                      <a:pt x="344" y="825"/>
                      <a:pt x="342" y="827"/>
                      <a:pt x="343" y="830"/>
                    </a:cubicBezTo>
                    <a:cubicBezTo>
                      <a:pt x="343" y="832"/>
                      <a:pt x="344" y="834"/>
                      <a:pt x="347" y="835"/>
                    </a:cubicBezTo>
                    <a:cubicBezTo>
                      <a:pt x="350" y="836"/>
                      <a:pt x="352" y="835"/>
                      <a:pt x="354" y="833"/>
                    </a:cubicBezTo>
                    <a:cubicBezTo>
                      <a:pt x="356" y="830"/>
                      <a:pt x="356" y="826"/>
                      <a:pt x="354" y="823"/>
                    </a:cubicBezTo>
                    <a:cubicBezTo>
                      <a:pt x="348" y="816"/>
                      <a:pt x="334" y="818"/>
                      <a:pt x="328" y="824"/>
                    </a:cubicBezTo>
                    <a:cubicBezTo>
                      <a:pt x="326" y="825"/>
                      <a:pt x="324" y="827"/>
                      <a:pt x="323" y="828"/>
                    </a:cubicBezTo>
                    <a:cubicBezTo>
                      <a:pt x="317" y="835"/>
                      <a:pt x="314" y="843"/>
                      <a:pt x="309" y="849"/>
                    </a:cubicBezTo>
                    <a:cubicBezTo>
                      <a:pt x="303" y="856"/>
                      <a:pt x="297" y="862"/>
                      <a:pt x="290" y="866"/>
                    </a:cubicBezTo>
                    <a:cubicBezTo>
                      <a:pt x="293" y="865"/>
                      <a:pt x="297" y="864"/>
                      <a:pt x="299" y="864"/>
                    </a:cubicBezTo>
                    <a:cubicBezTo>
                      <a:pt x="319" y="865"/>
                      <a:pt x="334" y="880"/>
                      <a:pt x="337" y="898"/>
                    </a:cubicBezTo>
                    <a:cubicBezTo>
                      <a:pt x="337" y="904"/>
                      <a:pt x="337" y="909"/>
                      <a:pt x="336" y="914"/>
                    </a:cubicBezTo>
                    <a:cubicBezTo>
                      <a:pt x="333" y="912"/>
                      <a:pt x="333" y="912"/>
                      <a:pt x="333" y="912"/>
                    </a:cubicBezTo>
                    <a:cubicBezTo>
                      <a:pt x="334" y="908"/>
                      <a:pt x="334" y="903"/>
                      <a:pt x="334" y="899"/>
                    </a:cubicBezTo>
                    <a:cubicBezTo>
                      <a:pt x="330" y="882"/>
                      <a:pt x="317" y="867"/>
                      <a:pt x="299" y="867"/>
                    </a:cubicBezTo>
                    <a:cubicBezTo>
                      <a:pt x="288" y="867"/>
                      <a:pt x="284" y="870"/>
                      <a:pt x="274" y="873"/>
                    </a:cubicBezTo>
                    <a:cubicBezTo>
                      <a:pt x="243" y="882"/>
                      <a:pt x="213" y="867"/>
                      <a:pt x="195" y="839"/>
                    </a:cubicBezTo>
                    <a:cubicBezTo>
                      <a:pt x="190" y="831"/>
                      <a:pt x="187" y="823"/>
                      <a:pt x="185" y="815"/>
                    </a:cubicBezTo>
                    <a:cubicBezTo>
                      <a:pt x="187" y="833"/>
                      <a:pt x="192" y="851"/>
                      <a:pt x="200" y="864"/>
                    </a:cubicBezTo>
                    <a:cubicBezTo>
                      <a:pt x="219" y="891"/>
                      <a:pt x="241" y="929"/>
                      <a:pt x="256" y="945"/>
                    </a:cubicBezTo>
                    <a:cubicBezTo>
                      <a:pt x="263" y="953"/>
                      <a:pt x="274" y="958"/>
                      <a:pt x="285" y="956"/>
                    </a:cubicBezTo>
                    <a:cubicBezTo>
                      <a:pt x="279" y="959"/>
                      <a:pt x="273" y="957"/>
                      <a:pt x="267" y="955"/>
                    </a:cubicBezTo>
                    <a:cubicBezTo>
                      <a:pt x="267" y="955"/>
                      <a:pt x="267" y="955"/>
                      <a:pt x="267" y="955"/>
                    </a:cubicBezTo>
                    <a:cubicBezTo>
                      <a:pt x="264" y="954"/>
                      <a:pt x="261" y="952"/>
                      <a:pt x="259" y="950"/>
                    </a:cubicBezTo>
                    <a:cubicBezTo>
                      <a:pt x="266" y="959"/>
                      <a:pt x="274" y="967"/>
                      <a:pt x="285" y="971"/>
                    </a:cubicBezTo>
                    <a:cubicBezTo>
                      <a:pt x="296" y="974"/>
                      <a:pt x="307" y="973"/>
                      <a:pt x="317" y="967"/>
                    </a:cubicBezTo>
                    <a:cubicBezTo>
                      <a:pt x="317" y="968"/>
                      <a:pt x="318" y="969"/>
                      <a:pt x="319" y="969"/>
                    </a:cubicBezTo>
                    <a:cubicBezTo>
                      <a:pt x="311" y="974"/>
                      <a:pt x="302" y="976"/>
                      <a:pt x="292" y="975"/>
                    </a:cubicBezTo>
                    <a:cubicBezTo>
                      <a:pt x="284" y="973"/>
                      <a:pt x="275" y="970"/>
                      <a:pt x="270" y="965"/>
                    </a:cubicBezTo>
                    <a:cubicBezTo>
                      <a:pt x="273" y="969"/>
                      <a:pt x="273" y="975"/>
                      <a:pt x="271" y="979"/>
                    </a:cubicBezTo>
                    <a:cubicBezTo>
                      <a:pt x="269" y="982"/>
                      <a:pt x="266" y="984"/>
                      <a:pt x="263" y="984"/>
                    </a:cubicBezTo>
                    <a:cubicBezTo>
                      <a:pt x="258" y="985"/>
                      <a:pt x="253" y="982"/>
                      <a:pt x="253" y="976"/>
                    </a:cubicBezTo>
                    <a:cubicBezTo>
                      <a:pt x="252" y="972"/>
                      <a:pt x="255" y="969"/>
                      <a:pt x="257" y="969"/>
                    </a:cubicBezTo>
                    <a:cubicBezTo>
                      <a:pt x="263" y="967"/>
                      <a:pt x="266" y="973"/>
                      <a:pt x="264" y="976"/>
                    </a:cubicBezTo>
                    <a:cubicBezTo>
                      <a:pt x="264" y="974"/>
                      <a:pt x="263" y="972"/>
                      <a:pt x="261" y="971"/>
                    </a:cubicBezTo>
                    <a:cubicBezTo>
                      <a:pt x="259" y="970"/>
                      <a:pt x="256" y="971"/>
                      <a:pt x="256" y="974"/>
                    </a:cubicBezTo>
                    <a:cubicBezTo>
                      <a:pt x="255" y="976"/>
                      <a:pt x="256" y="979"/>
                      <a:pt x="258" y="980"/>
                    </a:cubicBezTo>
                    <a:cubicBezTo>
                      <a:pt x="262" y="983"/>
                      <a:pt x="269" y="982"/>
                      <a:pt x="271" y="974"/>
                    </a:cubicBezTo>
                    <a:cubicBezTo>
                      <a:pt x="272" y="967"/>
                      <a:pt x="265" y="960"/>
                      <a:pt x="261" y="956"/>
                    </a:cubicBezTo>
                    <a:cubicBezTo>
                      <a:pt x="255" y="949"/>
                      <a:pt x="249" y="942"/>
                      <a:pt x="247" y="939"/>
                    </a:cubicBezTo>
                    <a:cubicBezTo>
                      <a:pt x="243" y="934"/>
                      <a:pt x="233" y="921"/>
                      <a:pt x="223" y="905"/>
                    </a:cubicBezTo>
                    <a:cubicBezTo>
                      <a:pt x="225" y="908"/>
                      <a:pt x="225" y="912"/>
                      <a:pt x="226" y="915"/>
                    </a:cubicBezTo>
                    <a:cubicBezTo>
                      <a:pt x="226" y="917"/>
                      <a:pt x="228" y="930"/>
                      <a:pt x="225" y="931"/>
                    </a:cubicBezTo>
                    <a:cubicBezTo>
                      <a:pt x="224" y="930"/>
                      <a:pt x="223" y="923"/>
                      <a:pt x="223" y="921"/>
                    </a:cubicBezTo>
                    <a:cubicBezTo>
                      <a:pt x="222" y="915"/>
                      <a:pt x="220" y="910"/>
                      <a:pt x="219" y="905"/>
                    </a:cubicBezTo>
                    <a:cubicBezTo>
                      <a:pt x="218" y="903"/>
                      <a:pt x="217" y="900"/>
                      <a:pt x="216" y="898"/>
                    </a:cubicBezTo>
                    <a:cubicBezTo>
                      <a:pt x="212" y="890"/>
                      <a:pt x="209" y="883"/>
                      <a:pt x="203" y="876"/>
                    </a:cubicBezTo>
                    <a:cubicBezTo>
                      <a:pt x="203" y="876"/>
                      <a:pt x="202" y="875"/>
                      <a:pt x="201" y="874"/>
                    </a:cubicBezTo>
                    <a:cubicBezTo>
                      <a:pt x="202" y="876"/>
                      <a:pt x="203" y="879"/>
                      <a:pt x="204" y="882"/>
                    </a:cubicBezTo>
                    <a:cubicBezTo>
                      <a:pt x="207" y="889"/>
                      <a:pt x="209" y="895"/>
                      <a:pt x="208" y="903"/>
                    </a:cubicBezTo>
                    <a:cubicBezTo>
                      <a:pt x="207" y="925"/>
                      <a:pt x="190" y="935"/>
                      <a:pt x="171" y="935"/>
                    </a:cubicBezTo>
                    <a:cubicBezTo>
                      <a:pt x="155" y="935"/>
                      <a:pt x="139" y="929"/>
                      <a:pt x="131" y="915"/>
                    </a:cubicBezTo>
                    <a:cubicBezTo>
                      <a:pt x="124" y="903"/>
                      <a:pt x="125" y="890"/>
                      <a:pt x="135" y="880"/>
                    </a:cubicBezTo>
                    <a:cubicBezTo>
                      <a:pt x="139" y="875"/>
                      <a:pt x="144" y="873"/>
                      <a:pt x="150" y="871"/>
                    </a:cubicBezTo>
                    <a:cubicBezTo>
                      <a:pt x="155" y="870"/>
                      <a:pt x="159" y="870"/>
                      <a:pt x="164" y="873"/>
                    </a:cubicBezTo>
                    <a:cubicBezTo>
                      <a:pt x="169" y="876"/>
                      <a:pt x="173" y="881"/>
                      <a:pt x="173" y="887"/>
                    </a:cubicBezTo>
                    <a:cubicBezTo>
                      <a:pt x="174" y="891"/>
                      <a:pt x="173" y="895"/>
                      <a:pt x="170" y="897"/>
                    </a:cubicBezTo>
                    <a:cubicBezTo>
                      <a:pt x="167" y="900"/>
                      <a:pt x="163" y="902"/>
                      <a:pt x="158" y="901"/>
                    </a:cubicBezTo>
                    <a:cubicBezTo>
                      <a:pt x="154" y="900"/>
                      <a:pt x="149" y="898"/>
                      <a:pt x="148" y="893"/>
                    </a:cubicBezTo>
                    <a:cubicBezTo>
                      <a:pt x="147" y="888"/>
                      <a:pt x="149" y="883"/>
                      <a:pt x="153" y="881"/>
                    </a:cubicBezTo>
                    <a:cubicBezTo>
                      <a:pt x="159" y="878"/>
                      <a:pt x="165" y="880"/>
                      <a:pt x="168" y="885"/>
                    </a:cubicBezTo>
                    <a:cubicBezTo>
                      <a:pt x="170" y="890"/>
                      <a:pt x="168" y="897"/>
                      <a:pt x="163" y="899"/>
                    </a:cubicBezTo>
                    <a:cubicBezTo>
                      <a:pt x="161" y="900"/>
                      <a:pt x="159" y="901"/>
                      <a:pt x="157" y="901"/>
                    </a:cubicBezTo>
                    <a:cubicBezTo>
                      <a:pt x="158" y="901"/>
                      <a:pt x="158" y="901"/>
                      <a:pt x="159" y="901"/>
                    </a:cubicBezTo>
                    <a:cubicBezTo>
                      <a:pt x="163" y="901"/>
                      <a:pt x="167" y="900"/>
                      <a:pt x="170" y="897"/>
                    </a:cubicBezTo>
                    <a:cubicBezTo>
                      <a:pt x="172" y="894"/>
                      <a:pt x="173" y="891"/>
                      <a:pt x="173" y="887"/>
                    </a:cubicBezTo>
                    <a:cubicBezTo>
                      <a:pt x="172" y="881"/>
                      <a:pt x="169" y="877"/>
                      <a:pt x="163" y="874"/>
                    </a:cubicBezTo>
                    <a:cubicBezTo>
                      <a:pt x="159" y="872"/>
                      <a:pt x="155" y="871"/>
                      <a:pt x="150" y="872"/>
                    </a:cubicBezTo>
                    <a:cubicBezTo>
                      <a:pt x="144" y="874"/>
                      <a:pt x="140" y="877"/>
                      <a:pt x="136" y="881"/>
                    </a:cubicBezTo>
                    <a:cubicBezTo>
                      <a:pt x="127" y="891"/>
                      <a:pt x="126" y="903"/>
                      <a:pt x="133" y="914"/>
                    </a:cubicBezTo>
                    <a:cubicBezTo>
                      <a:pt x="141" y="927"/>
                      <a:pt x="158" y="933"/>
                      <a:pt x="173" y="932"/>
                    </a:cubicBezTo>
                    <a:cubicBezTo>
                      <a:pt x="189" y="931"/>
                      <a:pt x="203" y="922"/>
                      <a:pt x="204" y="903"/>
                    </a:cubicBezTo>
                    <a:cubicBezTo>
                      <a:pt x="204" y="896"/>
                      <a:pt x="203" y="890"/>
                      <a:pt x="200" y="883"/>
                    </a:cubicBezTo>
                    <a:cubicBezTo>
                      <a:pt x="191" y="858"/>
                      <a:pt x="183" y="835"/>
                      <a:pt x="181" y="808"/>
                    </a:cubicBezTo>
                    <a:cubicBezTo>
                      <a:pt x="181" y="809"/>
                      <a:pt x="181" y="811"/>
                      <a:pt x="180" y="812"/>
                    </a:cubicBezTo>
                    <a:cubicBezTo>
                      <a:pt x="177" y="821"/>
                      <a:pt x="168" y="829"/>
                      <a:pt x="158" y="825"/>
                    </a:cubicBezTo>
                    <a:cubicBezTo>
                      <a:pt x="151" y="822"/>
                      <a:pt x="147" y="815"/>
                      <a:pt x="148" y="807"/>
                    </a:cubicBezTo>
                    <a:cubicBezTo>
                      <a:pt x="149" y="801"/>
                      <a:pt x="153" y="796"/>
                      <a:pt x="160" y="795"/>
                    </a:cubicBezTo>
                    <a:cubicBezTo>
                      <a:pt x="164" y="795"/>
                      <a:pt x="169" y="798"/>
                      <a:pt x="166" y="803"/>
                    </a:cubicBezTo>
                    <a:cubicBezTo>
                      <a:pt x="164" y="808"/>
                      <a:pt x="160" y="806"/>
                      <a:pt x="157" y="811"/>
                    </a:cubicBezTo>
                    <a:cubicBezTo>
                      <a:pt x="155" y="814"/>
                      <a:pt x="155" y="818"/>
                      <a:pt x="159" y="820"/>
                    </a:cubicBezTo>
                    <a:cubicBezTo>
                      <a:pt x="165" y="825"/>
                      <a:pt x="172" y="819"/>
                      <a:pt x="175" y="813"/>
                    </a:cubicBezTo>
                    <a:cubicBezTo>
                      <a:pt x="182" y="800"/>
                      <a:pt x="180" y="792"/>
                      <a:pt x="180" y="779"/>
                    </a:cubicBezTo>
                    <a:cubicBezTo>
                      <a:pt x="180" y="769"/>
                      <a:pt x="181" y="760"/>
                      <a:pt x="183" y="750"/>
                    </a:cubicBezTo>
                    <a:cubicBezTo>
                      <a:pt x="190" y="720"/>
                      <a:pt x="207" y="695"/>
                      <a:pt x="230" y="677"/>
                    </a:cubicBezTo>
                    <a:cubicBezTo>
                      <a:pt x="225" y="680"/>
                      <a:pt x="219" y="680"/>
                      <a:pt x="215" y="677"/>
                    </a:cubicBezTo>
                    <a:cubicBezTo>
                      <a:pt x="211" y="674"/>
                      <a:pt x="209" y="669"/>
                      <a:pt x="211" y="663"/>
                    </a:cubicBezTo>
                    <a:cubicBezTo>
                      <a:pt x="211" y="664"/>
                      <a:pt x="213" y="665"/>
                      <a:pt x="215" y="665"/>
                    </a:cubicBezTo>
                    <a:cubicBezTo>
                      <a:pt x="209" y="675"/>
                      <a:pt x="224" y="679"/>
                      <a:pt x="235" y="674"/>
                    </a:cubicBezTo>
                    <a:cubicBezTo>
                      <a:pt x="234" y="674"/>
                      <a:pt x="234" y="674"/>
                      <a:pt x="234" y="674"/>
                    </a:cubicBezTo>
                    <a:cubicBezTo>
                      <a:pt x="242" y="668"/>
                      <a:pt x="251" y="663"/>
                      <a:pt x="261" y="659"/>
                    </a:cubicBezTo>
                    <a:cubicBezTo>
                      <a:pt x="247" y="658"/>
                      <a:pt x="233" y="650"/>
                      <a:pt x="230" y="635"/>
                    </a:cubicBezTo>
                    <a:cubicBezTo>
                      <a:pt x="228" y="627"/>
                      <a:pt x="229" y="620"/>
                      <a:pt x="232" y="613"/>
                    </a:cubicBezTo>
                    <a:cubicBezTo>
                      <a:pt x="237" y="606"/>
                      <a:pt x="242" y="601"/>
                      <a:pt x="250" y="599"/>
                    </a:cubicBezTo>
                    <a:cubicBezTo>
                      <a:pt x="257" y="596"/>
                      <a:pt x="264" y="596"/>
                      <a:pt x="271" y="599"/>
                    </a:cubicBezTo>
                    <a:cubicBezTo>
                      <a:pt x="278" y="601"/>
                      <a:pt x="283" y="606"/>
                      <a:pt x="287" y="613"/>
                    </a:cubicBezTo>
                    <a:cubicBezTo>
                      <a:pt x="291" y="620"/>
                      <a:pt x="291" y="626"/>
                      <a:pt x="287" y="634"/>
                    </a:cubicBezTo>
                    <a:cubicBezTo>
                      <a:pt x="285" y="638"/>
                      <a:pt x="282" y="641"/>
                      <a:pt x="277" y="642"/>
                    </a:cubicBezTo>
                    <a:cubicBezTo>
                      <a:pt x="270" y="644"/>
                      <a:pt x="263" y="642"/>
                      <a:pt x="258" y="637"/>
                    </a:cubicBezTo>
                    <a:cubicBezTo>
                      <a:pt x="254" y="632"/>
                      <a:pt x="254" y="625"/>
                      <a:pt x="257" y="619"/>
                    </a:cubicBezTo>
                    <a:cubicBezTo>
                      <a:pt x="260" y="612"/>
                      <a:pt x="269" y="609"/>
                      <a:pt x="277" y="613"/>
                    </a:cubicBezTo>
                    <a:cubicBezTo>
                      <a:pt x="284" y="617"/>
                      <a:pt x="287" y="626"/>
                      <a:pt x="283" y="633"/>
                    </a:cubicBezTo>
                    <a:cubicBezTo>
                      <a:pt x="281" y="636"/>
                      <a:pt x="278" y="639"/>
                      <a:pt x="275" y="640"/>
                    </a:cubicBezTo>
                    <a:cubicBezTo>
                      <a:pt x="276" y="640"/>
                      <a:pt x="276" y="640"/>
                      <a:pt x="276" y="640"/>
                    </a:cubicBezTo>
                    <a:cubicBezTo>
                      <a:pt x="280" y="638"/>
                      <a:pt x="283" y="636"/>
                      <a:pt x="285" y="632"/>
                    </a:cubicBezTo>
                    <a:cubicBezTo>
                      <a:pt x="288" y="626"/>
                      <a:pt x="287" y="620"/>
                      <a:pt x="284" y="614"/>
                    </a:cubicBezTo>
                    <a:cubicBezTo>
                      <a:pt x="281" y="608"/>
                      <a:pt x="276" y="604"/>
                      <a:pt x="270" y="602"/>
                    </a:cubicBezTo>
                    <a:cubicBezTo>
                      <a:pt x="264" y="600"/>
                      <a:pt x="257" y="600"/>
                      <a:pt x="251" y="602"/>
                    </a:cubicBezTo>
                    <a:cubicBezTo>
                      <a:pt x="244" y="604"/>
                      <a:pt x="239" y="608"/>
                      <a:pt x="235" y="615"/>
                    </a:cubicBezTo>
                    <a:cubicBezTo>
                      <a:pt x="232" y="621"/>
                      <a:pt x="231" y="628"/>
                      <a:pt x="232" y="634"/>
                    </a:cubicBezTo>
                    <a:cubicBezTo>
                      <a:pt x="236" y="652"/>
                      <a:pt x="256" y="660"/>
                      <a:pt x="269" y="656"/>
                    </a:cubicBezTo>
                    <a:cubicBezTo>
                      <a:pt x="297" y="647"/>
                      <a:pt x="319" y="647"/>
                      <a:pt x="347" y="652"/>
                    </a:cubicBezTo>
                    <a:cubicBezTo>
                      <a:pt x="349" y="652"/>
                      <a:pt x="352" y="653"/>
                      <a:pt x="355" y="654"/>
                    </a:cubicBezTo>
                    <a:cubicBezTo>
                      <a:pt x="353" y="653"/>
                      <a:pt x="351" y="652"/>
                      <a:pt x="349" y="650"/>
                    </a:cubicBezTo>
                    <a:cubicBezTo>
                      <a:pt x="340" y="645"/>
                      <a:pt x="334" y="638"/>
                      <a:pt x="329" y="629"/>
                    </a:cubicBezTo>
                    <a:cubicBezTo>
                      <a:pt x="336" y="637"/>
                      <a:pt x="342" y="642"/>
                      <a:pt x="351" y="648"/>
                    </a:cubicBezTo>
                    <a:cubicBezTo>
                      <a:pt x="352" y="648"/>
                      <a:pt x="352" y="648"/>
                      <a:pt x="353" y="649"/>
                    </a:cubicBezTo>
                    <a:cubicBezTo>
                      <a:pt x="347" y="643"/>
                      <a:pt x="348" y="630"/>
                      <a:pt x="352" y="622"/>
                    </a:cubicBezTo>
                    <a:cubicBezTo>
                      <a:pt x="354" y="618"/>
                      <a:pt x="357" y="614"/>
                      <a:pt x="360" y="611"/>
                    </a:cubicBezTo>
                    <a:cubicBezTo>
                      <a:pt x="366" y="605"/>
                      <a:pt x="376" y="600"/>
                      <a:pt x="384" y="604"/>
                    </a:cubicBezTo>
                    <a:cubicBezTo>
                      <a:pt x="388" y="596"/>
                      <a:pt x="395" y="593"/>
                      <a:pt x="402" y="590"/>
                    </a:cubicBezTo>
                    <a:cubicBezTo>
                      <a:pt x="411" y="587"/>
                      <a:pt x="420" y="579"/>
                      <a:pt x="417" y="571"/>
                    </a:cubicBezTo>
                    <a:cubicBezTo>
                      <a:pt x="426" y="577"/>
                      <a:pt x="419" y="594"/>
                      <a:pt x="413" y="601"/>
                    </a:cubicBezTo>
                    <a:cubicBezTo>
                      <a:pt x="403" y="610"/>
                      <a:pt x="390" y="610"/>
                      <a:pt x="375" y="613"/>
                    </a:cubicBezTo>
                    <a:cubicBezTo>
                      <a:pt x="366" y="614"/>
                      <a:pt x="359" y="617"/>
                      <a:pt x="355" y="625"/>
                    </a:cubicBezTo>
                    <a:cubicBezTo>
                      <a:pt x="351" y="631"/>
                      <a:pt x="348" y="642"/>
                      <a:pt x="353" y="649"/>
                    </a:cubicBezTo>
                    <a:cubicBezTo>
                      <a:pt x="352" y="647"/>
                      <a:pt x="351" y="646"/>
                      <a:pt x="351" y="644"/>
                    </a:cubicBezTo>
                    <a:cubicBezTo>
                      <a:pt x="350" y="640"/>
                      <a:pt x="352" y="635"/>
                      <a:pt x="359" y="632"/>
                    </a:cubicBezTo>
                    <a:cubicBezTo>
                      <a:pt x="358" y="633"/>
                      <a:pt x="359" y="635"/>
                      <a:pt x="360" y="636"/>
                    </a:cubicBezTo>
                    <a:cubicBezTo>
                      <a:pt x="353" y="639"/>
                      <a:pt x="352" y="646"/>
                      <a:pt x="358" y="651"/>
                    </a:cubicBezTo>
                    <a:cubicBezTo>
                      <a:pt x="361" y="654"/>
                      <a:pt x="363" y="655"/>
                      <a:pt x="366" y="657"/>
                    </a:cubicBezTo>
                    <a:cubicBezTo>
                      <a:pt x="397" y="667"/>
                      <a:pt x="424" y="683"/>
                      <a:pt x="447" y="705"/>
                    </a:cubicBezTo>
                    <a:cubicBezTo>
                      <a:pt x="429" y="686"/>
                      <a:pt x="411" y="662"/>
                      <a:pt x="412" y="635"/>
                    </a:cubicBezTo>
                    <a:cubicBezTo>
                      <a:pt x="413" y="622"/>
                      <a:pt x="418" y="612"/>
                      <a:pt x="427" y="603"/>
                    </a:cubicBezTo>
                    <a:cubicBezTo>
                      <a:pt x="436" y="596"/>
                      <a:pt x="446" y="592"/>
                      <a:pt x="457" y="591"/>
                    </a:cubicBezTo>
                    <a:cubicBezTo>
                      <a:pt x="482" y="591"/>
                      <a:pt x="503" y="611"/>
                      <a:pt x="504" y="636"/>
                    </a:cubicBezTo>
                    <a:cubicBezTo>
                      <a:pt x="505" y="658"/>
                      <a:pt x="490" y="681"/>
                      <a:pt x="465" y="678"/>
                    </a:cubicBezTo>
                    <a:cubicBezTo>
                      <a:pt x="455" y="677"/>
                      <a:pt x="446" y="670"/>
                      <a:pt x="444" y="659"/>
                    </a:cubicBezTo>
                    <a:cubicBezTo>
                      <a:pt x="444" y="656"/>
                      <a:pt x="444" y="652"/>
                      <a:pt x="446" y="649"/>
                    </a:cubicBezTo>
                    <a:cubicBezTo>
                      <a:pt x="446" y="649"/>
                      <a:pt x="446" y="649"/>
                      <a:pt x="446" y="649"/>
                    </a:cubicBezTo>
                    <a:cubicBezTo>
                      <a:pt x="450" y="642"/>
                      <a:pt x="459" y="638"/>
                      <a:pt x="468" y="642"/>
                    </a:cubicBezTo>
                    <a:cubicBezTo>
                      <a:pt x="476" y="646"/>
                      <a:pt x="479" y="656"/>
                      <a:pt x="475" y="664"/>
                    </a:cubicBezTo>
                    <a:cubicBezTo>
                      <a:pt x="471" y="672"/>
                      <a:pt x="461" y="675"/>
                      <a:pt x="453" y="671"/>
                    </a:cubicBezTo>
                    <a:cubicBezTo>
                      <a:pt x="450" y="670"/>
                      <a:pt x="447" y="667"/>
                      <a:pt x="446" y="663"/>
                    </a:cubicBezTo>
                    <a:cubicBezTo>
                      <a:pt x="446" y="663"/>
                      <a:pt x="446" y="663"/>
                      <a:pt x="446" y="663"/>
                    </a:cubicBezTo>
                    <a:cubicBezTo>
                      <a:pt x="449" y="672"/>
                      <a:pt x="457" y="676"/>
                      <a:pt x="466" y="677"/>
                    </a:cubicBezTo>
                    <a:cubicBezTo>
                      <a:pt x="490" y="678"/>
                      <a:pt x="502" y="656"/>
                      <a:pt x="502" y="635"/>
                    </a:cubicBezTo>
                    <a:cubicBezTo>
                      <a:pt x="501" y="612"/>
                      <a:pt x="481" y="593"/>
                      <a:pt x="457" y="594"/>
                    </a:cubicBezTo>
                    <a:cubicBezTo>
                      <a:pt x="453" y="594"/>
                      <a:pt x="449" y="595"/>
                      <a:pt x="445" y="596"/>
                    </a:cubicBezTo>
                    <a:cubicBezTo>
                      <a:pt x="448" y="596"/>
                      <a:pt x="450" y="596"/>
                      <a:pt x="453" y="597"/>
                    </a:cubicBezTo>
                    <a:cubicBezTo>
                      <a:pt x="461" y="598"/>
                      <a:pt x="468" y="605"/>
                      <a:pt x="469" y="613"/>
                    </a:cubicBezTo>
                    <a:cubicBezTo>
                      <a:pt x="470" y="621"/>
                      <a:pt x="465" y="629"/>
                      <a:pt x="455" y="630"/>
                    </a:cubicBezTo>
                    <a:cubicBezTo>
                      <a:pt x="450" y="630"/>
                      <a:pt x="445" y="626"/>
                      <a:pt x="444" y="622"/>
                    </a:cubicBezTo>
                    <a:cubicBezTo>
                      <a:pt x="442" y="612"/>
                      <a:pt x="452" y="607"/>
                      <a:pt x="456" y="612"/>
                    </a:cubicBezTo>
                    <a:cubicBezTo>
                      <a:pt x="453" y="611"/>
                      <a:pt x="449" y="613"/>
                      <a:pt x="448" y="615"/>
                    </a:cubicBezTo>
                    <a:cubicBezTo>
                      <a:pt x="446" y="619"/>
                      <a:pt x="449" y="624"/>
                      <a:pt x="453" y="625"/>
                    </a:cubicBezTo>
                    <a:cubicBezTo>
                      <a:pt x="456" y="626"/>
                      <a:pt x="460" y="625"/>
                      <a:pt x="462" y="622"/>
                    </a:cubicBezTo>
                    <a:cubicBezTo>
                      <a:pt x="467" y="617"/>
                      <a:pt x="465" y="610"/>
                      <a:pt x="461" y="605"/>
                    </a:cubicBezTo>
                    <a:cubicBezTo>
                      <a:pt x="453" y="595"/>
                      <a:pt x="438" y="598"/>
                      <a:pt x="429" y="605"/>
                    </a:cubicBezTo>
                    <a:cubicBezTo>
                      <a:pt x="420" y="613"/>
                      <a:pt x="416" y="623"/>
                      <a:pt x="415" y="635"/>
                    </a:cubicBezTo>
                    <a:cubicBezTo>
                      <a:pt x="415" y="672"/>
                      <a:pt x="457" y="708"/>
                      <a:pt x="480" y="740"/>
                    </a:cubicBezTo>
                    <a:cubicBezTo>
                      <a:pt x="478" y="732"/>
                      <a:pt x="478" y="725"/>
                      <a:pt x="480" y="716"/>
                    </a:cubicBezTo>
                    <a:cubicBezTo>
                      <a:pt x="482" y="712"/>
                      <a:pt x="483" y="708"/>
                      <a:pt x="485" y="704"/>
                    </a:cubicBezTo>
                    <a:cubicBezTo>
                      <a:pt x="485" y="705"/>
                      <a:pt x="487" y="706"/>
                      <a:pt x="487" y="706"/>
                    </a:cubicBezTo>
                    <a:cubicBezTo>
                      <a:pt x="483" y="715"/>
                      <a:pt x="482" y="725"/>
                      <a:pt x="483" y="734"/>
                    </a:cubicBezTo>
                    <a:cubicBezTo>
                      <a:pt x="483" y="741"/>
                      <a:pt x="485" y="747"/>
                      <a:pt x="488" y="752"/>
                    </a:cubicBezTo>
                    <a:cubicBezTo>
                      <a:pt x="486" y="745"/>
                      <a:pt x="488" y="737"/>
                      <a:pt x="491" y="733"/>
                    </a:cubicBezTo>
                    <a:cubicBezTo>
                      <a:pt x="494" y="729"/>
                      <a:pt x="498" y="726"/>
                      <a:pt x="503" y="725"/>
                    </a:cubicBezTo>
                    <a:cubicBezTo>
                      <a:pt x="511" y="724"/>
                      <a:pt x="519" y="729"/>
                      <a:pt x="520" y="739"/>
                    </a:cubicBezTo>
                    <a:cubicBezTo>
                      <a:pt x="520" y="744"/>
                      <a:pt x="517" y="748"/>
                      <a:pt x="512" y="750"/>
                    </a:cubicBezTo>
                    <a:cubicBezTo>
                      <a:pt x="503" y="753"/>
                      <a:pt x="498" y="743"/>
                      <a:pt x="502" y="739"/>
                    </a:cubicBezTo>
                    <a:cubicBezTo>
                      <a:pt x="502" y="742"/>
                      <a:pt x="503" y="745"/>
                      <a:pt x="506" y="746"/>
                    </a:cubicBezTo>
                    <a:cubicBezTo>
                      <a:pt x="510" y="748"/>
                      <a:pt x="514" y="745"/>
                      <a:pt x="515" y="741"/>
                    </a:cubicBezTo>
                    <a:cubicBezTo>
                      <a:pt x="516" y="738"/>
                      <a:pt x="515" y="734"/>
                      <a:pt x="512" y="732"/>
                    </a:cubicBezTo>
                    <a:cubicBezTo>
                      <a:pt x="507" y="728"/>
                      <a:pt x="500" y="730"/>
                      <a:pt x="495" y="734"/>
                    </a:cubicBezTo>
                    <a:cubicBezTo>
                      <a:pt x="492" y="737"/>
                      <a:pt x="490" y="742"/>
                      <a:pt x="490" y="747"/>
                    </a:cubicBezTo>
                    <a:cubicBezTo>
                      <a:pt x="489" y="755"/>
                      <a:pt x="493" y="760"/>
                      <a:pt x="497" y="767"/>
                    </a:cubicBezTo>
                    <a:cubicBezTo>
                      <a:pt x="509" y="787"/>
                      <a:pt x="519" y="809"/>
                      <a:pt x="526" y="833"/>
                    </a:cubicBezTo>
                    <a:cubicBezTo>
                      <a:pt x="527" y="837"/>
                      <a:pt x="533" y="860"/>
                      <a:pt x="536" y="878"/>
                    </a:cubicBezTo>
                    <a:cubicBezTo>
                      <a:pt x="540" y="857"/>
                      <a:pt x="549" y="837"/>
                      <a:pt x="564" y="820"/>
                    </a:cubicBezTo>
                    <a:cubicBezTo>
                      <a:pt x="569" y="815"/>
                      <a:pt x="573" y="811"/>
                      <a:pt x="577" y="808"/>
                    </a:cubicBezTo>
                    <a:cubicBezTo>
                      <a:pt x="585" y="801"/>
                      <a:pt x="598" y="791"/>
                      <a:pt x="592" y="780"/>
                    </a:cubicBezTo>
                    <a:cubicBezTo>
                      <a:pt x="590" y="775"/>
                      <a:pt x="585" y="772"/>
                      <a:pt x="580" y="774"/>
                    </a:cubicBezTo>
                    <a:cubicBezTo>
                      <a:pt x="577" y="775"/>
                      <a:pt x="575" y="778"/>
                      <a:pt x="575" y="780"/>
                    </a:cubicBezTo>
                    <a:cubicBezTo>
                      <a:pt x="575" y="784"/>
                      <a:pt x="578" y="787"/>
                      <a:pt x="581" y="786"/>
                    </a:cubicBezTo>
                    <a:cubicBezTo>
                      <a:pt x="583" y="786"/>
                      <a:pt x="585" y="784"/>
                      <a:pt x="586" y="782"/>
                    </a:cubicBezTo>
                    <a:cubicBezTo>
                      <a:pt x="588" y="786"/>
                      <a:pt x="581" y="792"/>
                      <a:pt x="575" y="788"/>
                    </a:cubicBezTo>
                    <a:cubicBezTo>
                      <a:pt x="572" y="786"/>
                      <a:pt x="571" y="781"/>
                      <a:pt x="572" y="777"/>
                    </a:cubicBezTo>
                    <a:cubicBezTo>
                      <a:pt x="575" y="770"/>
                      <a:pt x="582" y="769"/>
                      <a:pt x="588" y="771"/>
                    </a:cubicBezTo>
                    <a:cubicBezTo>
                      <a:pt x="594" y="774"/>
                      <a:pt x="597" y="781"/>
                      <a:pt x="596" y="788"/>
                    </a:cubicBezTo>
                    <a:cubicBezTo>
                      <a:pt x="596" y="791"/>
                      <a:pt x="595" y="794"/>
                      <a:pt x="593" y="796"/>
                    </a:cubicBezTo>
                    <a:cubicBezTo>
                      <a:pt x="603" y="789"/>
                      <a:pt x="612" y="784"/>
                      <a:pt x="621" y="780"/>
                    </a:cubicBezTo>
                    <a:cubicBezTo>
                      <a:pt x="637" y="773"/>
                      <a:pt x="666" y="770"/>
                      <a:pt x="676" y="761"/>
                    </a:cubicBezTo>
                    <a:cubicBezTo>
                      <a:pt x="679" y="758"/>
                      <a:pt x="680" y="756"/>
                      <a:pt x="682" y="753"/>
                    </a:cubicBezTo>
                    <a:cubicBezTo>
                      <a:pt x="684" y="747"/>
                      <a:pt x="684" y="741"/>
                      <a:pt x="683" y="736"/>
                    </a:cubicBezTo>
                    <a:cubicBezTo>
                      <a:pt x="681" y="729"/>
                      <a:pt x="677" y="724"/>
                      <a:pt x="671" y="721"/>
                    </a:cubicBezTo>
                    <a:cubicBezTo>
                      <a:pt x="664" y="717"/>
                      <a:pt x="655" y="716"/>
                      <a:pt x="648" y="718"/>
                    </a:cubicBezTo>
                    <a:cubicBezTo>
                      <a:pt x="640" y="720"/>
                      <a:pt x="634" y="724"/>
                      <a:pt x="630" y="731"/>
                    </a:cubicBezTo>
                    <a:cubicBezTo>
                      <a:pt x="626" y="738"/>
                      <a:pt x="625" y="745"/>
                      <a:pt x="629" y="752"/>
                    </a:cubicBezTo>
                    <a:cubicBezTo>
                      <a:pt x="632" y="757"/>
                      <a:pt x="637" y="760"/>
                      <a:pt x="642" y="761"/>
                    </a:cubicBezTo>
                    <a:cubicBezTo>
                      <a:pt x="642" y="761"/>
                      <a:pt x="642" y="761"/>
                      <a:pt x="641" y="760"/>
                    </a:cubicBezTo>
                    <a:cubicBezTo>
                      <a:pt x="632" y="758"/>
                      <a:pt x="633" y="745"/>
                      <a:pt x="642" y="748"/>
                    </a:cubicBezTo>
                    <a:cubicBezTo>
                      <a:pt x="646" y="749"/>
                      <a:pt x="651" y="756"/>
                      <a:pt x="660" y="750"/>
                    </a:cubicBezTo>
                    <a:cubicBezTo>
                      <a:pt x="658" y="753"/>
                      <a:pt x="656" y="756"/>
                      <a:pt x="653" y="759"/>
                    </a:cubicBezTo>
                    <a:cubicBezTo>
                      <a:pt x="651" y="759"/>
                      <a:pt x="650" y="760"/>
                      <a:pt x="649" y="761"/>
                    </a:cubicBezTo>
                    <a:cubicBezTo>
                      <a:pt x="641" y="763"/>
                      <a:pt x="633" y="759"/>
                      <a:pt x="629" y="753"/>
                    </a:cubicBezTo>
                    <a:cubicBezTo>
                      <a:pt x="624" y="745"/>
                      <a:pt x="625" y="737"/>
                      <a:pt x="629" y="730"/>
                    </a:cubicBezTo>
                    <a:cubicBezTo>
                      <a:pt x="633" y="723"/>
                      <a:pt x="639" y="719"/>
                      <a:pt x="647" y="716"/>
                    </a:cubicBezTo>
                    <a:cubicBezTo>
                      <a:pt x="655" y="714"/>
                      <a:pt x="664" y="715"/>
                      <a:pt x="672" y="719"/>
                    </a:cubicBezTo>
                    <a:cubicBezTo>
                      <a:pt x="679" y="722"/>
                      <a:pt x="684" y="728"/>
                      <a:pt x="686" y="736"/>
                    </a:cubicBezTo>
                    <a:cubicBezTo>
                      <a:pt x="687" y="742"/>
                      <a:pt x="687" y="748"/>
                      <a:pt x="685" y="754"/>
                    </a:cubicBezTo>
                    <a:cubicBezTo>
                      <a:pt x="683" y="758"/>
                      <a:pt x="681" y="760"/>
                      <a:pt x="679" y="763"/>
                    </a:cubicBezTo>
                    <a:cubicBezTo>
                      <a:pt x="678" y="764"/>
                      <a:pt x="678" y="764"/>
                      <a:pt x="678" y="764"/>
                    </a:cubicBezTo>
                    <a:cubicBezTo>
                      <a:pt x="678" y="764"/>
                      <a:pt x="679" y="764"/>
                      <a:pt x="679" y="764"/>
                    </a:cubicBezTo>
                    <a:cubicBezTo>
                      <a:pt x="680" y="763"/>
                      <a:pt x="680" y="763"/>
                      <a:pt x="680" y="763"/>
                    </a:cubicBezTo>
                    <a:cubicBezTo>
                      <a:pt x="685" y="762"/>
                      <a:pt x="691" y="762"/>
                      <a:pt x="697" y="762"/>
                    </a:cubicBezTo>
                    <a:cubicBezTo>
                      <a:pt x="710" y="762"/>
                      <a:pt x="728" y="766"/>
                      <a:pt x="736" y="778"/>
                    </a:cubicBezTo>
                    <a:cubicBezTo>
                      <a:pt x="740" y="784"/>
                      <a:pt x="741" y="789"/>
                      <a:pt x="740" y="796"/>
                    </a:cubicBezTo>
                    <a:cubicBezTo>
                      <a:pt x="739" y="798"/>
                      <a:pt x="739" y="798"/>
                      <a:pt x="739" y="798"/>
                    </a:cubicBezTo>
                    <a:cubicBezTo>
                      <a:pt x="737" y="805"/>
                      <a:pt x="734" y="810"/>
                      <a:pt x="728" y="815"/>
                    </a:cubicBezTo>
                    <a:cubicBezTo>
                      <a:pt x="722" y="819"/>
                      <a:pt x="716" y="820"/>
                      <a:pt x="709" y="820"/>
                    </a:cubicBezTo>
                    <a:cubicBezTo>
                      <a:pt x="701" y="818"/>
                      <a:pt x="695" y="815"/>
                      <a:pt x="692" y="808"/>
                    </a:cubicBezTo>
                    <a:cubicBezTo>
                      <a:pt x="690" y="803"/>
                      <a:pt x="690" y="799"/>
                      <a:pt x="692" y="794"/>
                    </a:cubicBezTo>
                    <a:cubicBezTo>
                      <a:pt x="695" y="789"/>
                      <a:pt x="699" y="786"/>
                      <a:pt x="704" y="785"/>
                    </a:cubicBezTo>
                    <a:cubicBezTo>
                      <a:pt x="708" y="785"/>
                      <a:pt x="710" y="785"/>
                      <a:pt x="713" y="786"/>
                    </a:cubicBezTo>
                    <a:cubicBezTo>
                      <a:pt x="710" y="785"/>
                      <a:pt x="708" y="785"/>
                      <a:pt x="705" y="785"/>
                    </a:cubicBezTo>
                    <a:cubicBezTo>
                      <a:pt x="699" y="786"/>
                      <a:pt x="695" y="789"/>
                      <a:pt x="693" y="794"/>
                    </a:cubicBezTo>
                    <a:cubicBezTo>
                      <a:pt x="691" y="799"/>
                      <a:pt x="691" y="803"/>
                      <a:pt x="693" y="807"/>
                    </a:cubicBezTo>
                    <a:cubicBezTo>
                      <a:pt x="696" y="814"/>
                      <a:pt x="702" y="817"/>
                      <a:pt x="709" y="818"/>
                    </a:cubicBezTo>
                    <a:cubicBezTo>
                      <a:pt x="715" y="819"/>
                      <a:pt x="721" y="817"/>
                      <a:pt x="726" y="813"/>
                    </a:cubicBezTo>
                    <a:cubicBezTo>
                      <a:pt x="732" y="808"/>
                      <a:pt x="736" y="803"/>
                      <a:pt x="737" y="795"/>
                    </a:cubicBezTo>
                    <a:cubicBezTo>
                      <a:pt x="738" y="790"/>
                      <a:pt x="737" y="785"/>
                      <a:pt x="734" y="780"/>
                    </a:cubicBezTo>
                    <a:cubicBezTo>
                      <a:pt x="726" y="768"/>
                      <a:pt x="707" y="765"/>
                      <a:pt x="694" y="766"/>
                    </a:cubicBezTo>
                    <a:cubicBezTo>
                      <a:pt x="687" y="767"/>
                      <a:pt x="679" y="768"/>
                      <a:pt x="672" y="770"/>
                    </a:cubicBezTo>
                    <a:cubicBezTo>
                      <a:pt x="673" y="770"/>
                      <a:pt x="674" y="770"/>
                      <a:pt x="675" y="771"/>
                    </a:cubicBezTo>
                    <a:cubicBezTo>
                      <a:pt x="682" y="773"/>
                      <a:pt x="687" y="779"/>
                      <a:pt x="686" y="786"/>
                    </a:cubicBezTo>
                    <a:cubicBezTo>
                      <a:pt x="686" y="792"/>
                      <a:pt x="681" y="798"/>
                      <a:pt x="673" y="797"/>
                    </a:cubicBezTo>
                    <a:cubicBezTo>
                      <a:pt x="669" y="797"/>
                      <a:pt x="666" y="793"/>
                      <a:pt x="666" y="790"/>
                    </a:cubicBezTo>
                    <a:cubicBezTo>
                      <a:pt x="665" y="782"/>
                      <a:pt x="673" y="779"/>
                      <a:pt x="676" y="783"/>
                    </a:cubicBezTo>
                    <a:cubicBezTo>
                      <a:pt x="674" y="782"/>
                      <a:pt x="671" y="783"/>
                      <a:pt x="669" y="785"/>
                    </a:cubicBezTo>
                    <a:cubicBezTo>
                      <a:pt x="668" y="788"/>
                      <a:pt x="669" y="792"/>
                      <a:pt x="672" y="793"/>
                    </a:cubicBezTo>
                    <a:cubicBezTo>
                      <a:pt x="675" y="794"/>
                      <a:pt x="678" y="794"/>
                      <a:pt x="680" y="792"/>
                    </a:cubicBezTo>
                    <a:cubicBezTo>
                      <a:pt x="684" y="788"/>
                      <a:pt x="683" y="782"/>
                      <a:pt x="681" y="778"/>
                    </a:cubicBezTo>
                    <a:cubicBezTo>
                      <a:pt x="678" y="775"/>
                      <a:pt x="674" y="774"/>
                      <a:pt x="671" y="773"/>
                    </a:cubicBezTo>
                    <a:cubicBezTo>
                      <a:pt x="657" y="769"/>
                      <a:pt x="618" y="784"/>
                      <a:pt x="607" y="792"/>
                    </a:cubicBezTo>
                    <a:cubicBezTo>
                      <a:pt x="620" y="788"/>
                      <a:pt x="635" y="787"/>
                      <a:pt x="651" y="791"/>
                    </a:cubicBezTo>
                    <a:cubicBezTo>
                      <a:pt x="684" y="802"/>
                      <a:pt x="716" y="839"/>
                      <a:pt x="701" y="876"/>
                    </a:cubicBezTo>
                    <a:cubicBezTo>
                      <a:pt x="696" y="887"/>
                      <a:pt x="684" y="896"/>
                      <a:pt x="671" y="894"/>
                    </a:cubicBezTo>
                    <a:cubicBezTo>
                      <a:pt x="661" y="892"/>
                      <a:pt x="653" y="885"/>
                      <a:pt x="653" y="874"/>
                    </a:cubicBezTo>
                    <a:cubicBezTo>
                      <a:pt x="653" y="864"/>
                      <a:pt x="659" y="856"/>
                      <a:pt x="669" y="853"/>
                    </a:cubicBezTo>
                    <a:cubicBezTo>
                      <a:pt x="675" y="852"/>
                      <a:pt x="680" y="853"/>
                      <a:pt x="685" y="857"/>
                    </a:cubicBezTo>
                    <a:cubicBezTo>
                      <a:pt x="687" y="858"/>
                      <a:pt x="688" y="860"/>
                      <a:pt x="689" y="862"/>
                    </a:cubicBezTo>
                    <a:cubicBezTo>
                      <a:pt x="692" y="866"/>
                      <a:pt x="692" y="872"/>
                      <a:pt x="690" y="877"/>
                    </a:cubicBezTo>
                    <a:cubicBezTo>
                      <a:pt x="686" y="885"/>
                      <a:pt x="676" y="888"/>
                      <a:pt x="668" y="884"/>
                    </a:cubicBezTo>
                    <a:cubicBezTo>
                      <a:pt x="661" y="880"/>
                      <a:pt x="657" y="870"/>
                      <a:pt x="661" y="862"/>
                    </a:cubicBezTo>
                    <a:cubicBezTo>
                      <a:pt x="664" y="858"/>
                      <a:pt x="667" y="855"/>
                      <a:pt x="672" y="854"/>
                    </a:cubicBezTo>
                    <a:cubicBezTo>
                      <a:pt x="671" y="854"/>
                      <a:pt x="670" y="855"/>
                      <a:pt x="669" y="855"/>
                    </a:cubicBezTo>
                    <a:cubicBezTo>
                      <a:pt x="661" y="858"/>
                      <a:pt x="655" y="865"/>
                      <a:pt x="656" y="874"/>
                    </a:cubicBezTo>
                    <a:cubicBezTo>
                      <a:pt x="656" y="883"/>
                      <a:pt x="663" y="889"/>
                      <a:pt x="672" y="891"/>
                    </a:cubicBezTo>
                    <a:cubicBezTo>
                      <a:pt x="683" y="892"/>
                      <a:pt x="693" y="884"/>
                      <a:pt x="698" y="874"/>
                    </a:cubicBezTo>
                    <a:cubicBezTo>
                      <a:pt x="710" y="840"/>
                      <a:pt x="680" y="806"/>
                      <a:pt x="649" y="797"/>
                    </a:cubicBezTo>
                    <a:cubicBezTo>
                      <a:pt x="617" y="789"/>
                      <a:pt x="590" y="801"/>
                      <a:pt x="568" y="824"/>
                    </a:cubicBezTo>
                    <a:cubicBezTo>
                      <a:pt x="526" y="873"/>
                      <a:pt x="537" y="938"/>
                      <a:pt x="565" y="991"/>
                    </a:cubicBezTo>
                    <a:cubicBezTo>
                      <a:pt x="575" y="1010"/>
                      <a:pt x="585" y="1025"/>
                      <a:pt x="602" y="1039"/>
                    </a:cubicBezTo>
                    <a:cubicBezTo>
                      <a:pt x="618" y="1053"/>
                      <a:pt x="639" y="1065"/>
                      <a:pt x="658" y="1064"/>
                    </a:cubicBezTo>
                    <a:cubicBezTo>
                      <a:pt x="659" y="1064"/>
                      <a:pt x="659" y="1064"/>
                      <a:pt x="659" y="1064"/>
                    </a:cubicBezTo>
                    <a:cubicBezTo>
                      <a:pt x="646" y="1063"/>
                      <a:pt x="632" y="1056"/>
                      <a:pt x="623" y="1048"/>
                    </a:cubicBezTo>
                    <a:cubicBezTo>
                      <a:pt x="605" y="1032"/>
                      <a:pt x="592" y="999"/>
                      <a:pt x="595" y="974"/>
                    </a:cubicBezTo>
                    <a:cubicBezTo>
                      <a:pt x="597" y="975"/>
                      <a:pt x="599" y="976"/>
                      <a:pt x="600" y="975"/>
                    </a:cubicBezTo>
                    <a:cubicBezTo>
                      <a:pt x="597" y="999"/>
                      <a:pt x="609" y="1028"/>
                      <a:pt x="626" y="1045"/>
                    </a:cubicBezTo>
                    <a:cubicBezTo>
                      <a:pt x="637" y="1056"/>
                      <a:pt x="657" y="1066"/>
                      <a:pt x="673" y="1060"/>
                    </a:cubicBezTo>
                    <a:cubicBezTo>
                      <a:pt x="677" y="1057"/>
                      <a:pt x="680" y="1055"/>
                      <a:pt x="683" y="1051"/>
                    </a:cubicBezTo>
                    <a:cubicBezTo>
                      <a:pt x="686" y="1046"/>
                      <a:pt x="687" y="1042"/>
                      <a:pt x="685" y="1037"/>
                    </a:cubicBezTo>
                    <a:cubicBezTo>
                      <a:pt x="684" y="1033"/>
                      <a:pt x="682" y="1029"/>
                      <a:pt x="678" y="1027"/>
                    </a:cubicBezTo>
                    <a:cubicBezTo>
                      <a:pt x="675" y="1024"/>
                      <a:pt x="671" y="1024"/>
                      <a:pt x="666" y="1025"/>
                    </a:cubicBezTo>
                    <a:cubicBezTo>
                      <a:pt x="663" y="1026"/>
                      <a:pt x="660" y="1029"/>
                      <a:pt x="659" y="1033"/>
                    </a:cubicBezTo>
                    <a:cubicBezTo>
                      <a:pt x="659" y="1035"/>
                      <a:pt x="659" y="1036"/>
                      <a:pt x="660" y="1038"/>
                    </a:cubicBezTo>
                    <a:cubicBezTo>
                      <a:pt x="660" y="1039"/>
                      <a:pt x="662" y="1041"/>
                      <a:pt x="663" y="1041"/>
                    </a:cubicBezTo>
                    <a:cubicBezTo>
                      <a:pt x="665" y="1042"/>
                      <a:pt x="666" y="1042"/>
                      <a:pt x="667" y="1042"/>
                    </a:cubicBezTo>
                    <a:cubicBezTo>
                      <a:pt x="668" y="1041"/>
                      <a:pt x="669" y="1041"/>
                      <a:pt x="669" y="1039"/>
                    </a:cubicBezTo>
                    <a:cubicBezTo>
                      <a:pt x="669" y="1041"/>
                      <a:pt x="668" y="1041"/>
                      <a:pt x="667" y="1042"/>
                    </a:cubicBezTo>
                    <a:cubicBezTo>
                      <a:pt x="666" y="1042"/>
                      <a:pt x="664" y="1042"/>
                      <a:pt x="663" y="1041"/>
                    </a:cubicBezTo>
                    <a:cubicBezTo>
                      <a:pt x="661" y="1041"/>
                      <a:pt x="660" y="1040"/>
                      <a:pt x="659" y="1038"/>
                    </a:cubicBezTo>
                    <a:cubicBezTo>
                      <a:pt x="658" y="1036"/>
                      <a:pt x="658" y="1035"/>
                      <a:pt x="659" y="1033"/>
                    </a:cubicBezTo>
                    <a:cubicBezTo>
                      <a:pt x="659" y="1029"/>
                      <a:pt x="662" y="1026"/>
                      <a:pt x="666" y="1024"/>
                    </a:cubicBezTo>
                    <a:cubicBezTo>
                      <a:pt x="671" y="1023"/>
                      <a:pt x="675" y="1023"/>
                      <a:pt x="679" y="1026"/>
                    </a:cubicBezTo>
                    <a:cubicBezTo>
                      <a:pt x="683" y="1028"/>
                      <a:pt x="686" y="1032"/>
                      <a:pt x="687" y="1036"/>
                    </a:cubicBezTo>
                    <a:cubicBezTo>
                      <a:pt x="688" y="1042"/>
                      <a:pt x="687" y="1047"/>
                      <a:pt x="684" y="1052"/>
                    </a:cubicBezTo>
                    <a:cubicBezTo>
                      <a:pt x="683" y="1054"/>
                      <a:pt x="681" y="1057"/>
                      <a:pt x="678" y="1059"/>
                    </a:cubicBezTo>
                    <a:cubicBezTo>
                      <a:pt x="680" y="1057"/>
                      <a:pt x="682" y="1056"/>
                      <a:pt x="684" y="1054"/>
                    </a:cubicBezTo>
                    <a:cubicBezTo>
                      <a:pt x="695" y="1046"/>
                      <a:pt x="700" y="1035"/>
                      <a:pt x="705" y="1023"/>
                    </a:cubicBezTo>
                    <a:cubicBezTo>
                      <a:pt x="710" y="1007"/>
                      <a:pt x="709" y="995"/>
                      <a:pt x="708" y="978"/>
                    </a:cubicBezTo>
                    <a:cubicBezTo>
                      <a:pt x="704" y="949"/>
                      <a:pt x="692" y="915"/>
                      <a:pt x="708" y="888"/>
                    </a:cubicBezTo>
                    <a:cubicBezTo>
                      <a:pt x="710" y="884"/>
                      <a:pt x="713" y="880"/>
                      <a:pt x="717" y="877"/>
                    </a:cubicBezTo>
                    <a:cubicBezTo>
                      <a:pt x="720" y="873"/>
                      <a:pt x="725" y="870"/>
                      <a:pt x="729" y="866"/>
                    </a:cubicBezTo>
                    <a:cubicBezTo>
                      <a:pt x="739" y="856"/>
                      <a:pt x="736" y="845"/>
                      <a:pt x="729" y="842"/>
                    </a:cubicBezTo>
                    <a:cubicBezTo>
                      <a:pt x="726" y="840"/>
                      <a:pt x="723" y="840"/>
                      <a:pt x="720" y="841"/>
                    </a:cubicBezTo>
                    <a:cubicBezTo>
                      <a:pt x="717" y="842"/>
                      <a:pt x="715" y="845"/>
                      <a:pt x="715" y="848"/>
                    </a:cubicBezTo>
                    <a:cubicBezTo>
                      <a:pt x="715" y="851"/>
                      <a:pt x="719" y="854"/>
                      <a:pt x="722" y="853"/>
                    </a:cubicBezTo>
                    <a:cubicBezTo>
                      <a:pt x="724" y="853"/>
                      <a:pt x="726" y="851"/>
                      <a:pt x="726" y="848"/>
                    </a:cubicBezTo>
                    <a:cubicBezTo>
                      <a:pt x="727" y="851"/>
                      <a:pt x="725" y="854"/>
                      <a:pt x="723" y="855"/>
                    </a:cubicBezTo>
                    <a:cubicBezTo>
                      <a:pt x="721" y="856"/>
                      <a:pt x="718" y="855"/>
                      <a:pt x="716" y="854"/>
                    </a:cubicBezTo>
                    <a:cubicBezTo>
                      <a:pt x="710" y="848"/>
                      <a:pt x="714" y="839"/>
                      <a:pt x="721" y="837"/>
                    </a:cubicBezTo>
                    <a:cubicBezTo>
                      <a:pt x="726" y="837"/>
                      <a:pt x="730" y="838"/>
                      <a:pt x="734" y="842"/>
                    </a:cubicBezTo>
                    <a:cubicBezTo>
                      <a:pt x="739" y="847"/>
                      <a:pt x="739" y="856"/>
                      <a:pt x="734" y="864"/>
                    </a:cubicBezTo>
                    <a:cubicBezTo>
                      <a:pt x="736" y="862"/>
                      <a:pt x="738" y="860"/>
                      <a:pt x="741" y="859"/>
                    </a:cubicBezTo>
                    <a:cubicBezTo>
                      <a:pt x="744" y="855"/>
                      <a:pt x="747" y="849"/>
                      <a:pt x="746" y="843"/>
                    </a:cubicBezTo>
                    <a:cubicBezTo>
                      <a:pt x="744" y="833"/>
                      <a:pt x="734" y="829"/>
                      <a:pt x="724" y="830"/>
                    </a:cubicBezTo>
                    <a:cubicBezTo>
                      <a:pt x="718" y="830"/>
                      <a:pt x="712" y="832"/>
                      <a:pt x="705" y="829"/>
                    </a:cubicBezTo>
                    <a:cubicBezTo>
                      <a:pt x="699" y="826"/>
                      <a:pt x="695" y="821"/>
                      <a:pt x="694" y="814"/>
                    </a:cubicBezTo>
                    <a:cubicBezTo>
                      <a:pt x="706" y="830"/>
                      <a:pt x="717" y="819"/>
                      <a:pt x="730" y="820"/>
                    </a:cubicBezTo>
                    <a:cubicBezTo>
                      <a:pt x="738" y="821"/>
                      <a:pt x="746" y="825"/>
                      <a:pt x="749" y="832"/>
                    </a:cubicBezTo>
                    <a:cubicBezTo>
                      <a:pt x="753" y="839"/>
                      <a:pt x="752" y="851"/>
                      <a:pt x="744" y="857"/>
                    </a:cubicBezTo>
                    <a:cubicBezTo>
                      <a:pt x="745" y="857"/>
                      <a:pt x="746" y="856"/>
                      <a:pt x="746" y="856"/>
                    </a:cubicBezTo>
                    <a:cubicBezTo>
                      <a:pt x="761" y="849"/>
                      <a:pt x="775" y="850"/>
                      <a:pt x="789" y="859"/>
                    </a:cubicBezTo>
                    <a:cubicBezTo>
                      <a:pt x="792" y="861"/>
                      <a:pt x="794" y="863"/>
                      <a:pt x="796" y="865"/>
                    </a:cubicBezTo>
                    <a:cubicBezTo>
                      <a:pt x="796" y="866"/>
                      <a:pt x="795" y="866"/>
                      <a:pt x="794" y="867"/>
                    </a:cubicBezTo>
                    <a:cubicBezTo>
                      <a:pt x="792" y="865"/>
                      <a:pt x="790" y="863"/>
                      <a:pt x="788" y="862"/>
                    </a:cubicBezTo>
                    <a:cubicBezTo>
                      <a:pt x="774" y="853"/>
                      <a:pt x="762" y="853"/>
                      <a:pt x="747" y="860"/>
                    </a:cubicBezTo>
                    <a:cubicBezTo>
                      <a:pt x="746" y="860"/>
                      <a:pt x="744" y="861"/>
                      <a:pt x="743" y="862"/>
                    </a:cubicBezTo>
                    <a:cubicBezTo>
                      <a:pt x="748" y="861"/>
                      <a:pt x="754" y="861"/>
                      <a:pt x="759" y="863"/>
                    </a:cubicBezTo>
                    <a:cubicBezTo>
                      <a:pt x="763" y="864"/>
                      <a:pt x="766" y="866"/>
                      <a:pt x="769" y="868"/>
                    </a:cubicBezTo>
                    <a:cubicBezTo>
                      <a:pt x="771" y="871"/>
                      <a:pt x="773" y="873"/>
                      <a:pt x="775" y="877"/>
                    </a:cubicBezTo>
                    <a:cubicBezTo>
                      <a:pt x="778" y="885"/>
                      <a:pt x="774" y="895"/>
                      <a:pt x="765" y="897"/>
                    </a:cubicBezTo>
                    <a:cubicBezTo>
                      <a:pt x="762" y="898"/>
                      <a:pt x="758" y="898"/>
                      <a:pt x="754" y="896"/>
                    </a:cubicBezTo>
                    <a:cubicBezTo>
                      <a:pt x="753" y="895"/>
                      <a:pt x="752" y="894"/>
                      <a:pt x="750" y="892"/>
                    </a:cubicBezTo>
                    <a:cubicBezTo>
                      <a:pt x="749" y="889"/>
                      <a:pt x="748" y="886"/>
                      <a:pt x="749" y="883"/>
                    </a:cubicBezTo>
                    <a:cubicBezTo>
                      <a:pt x="749" y="882"/>
                      <a:pt x="750" y="880"/>
                      <a:pt x="751" y="879"/>
                    </a:cubicBezTo>
                    <a:cubicBezTo>
                      <a:pt x="751" y="878"/>
                      <a:pt x="752" y="878"/>
                      <a:pt x="753" y="877"/>
                    </a:cubicBezTo>
                    <a:cubicBezTo>
                      <a:pt x="755" y="876"/>
                      <a:pt x="758" y="876"/>
                      <a:pt x="761" y="877"/>
                    </a:cubicBezTo>
                    <a:cubicBezTo>
                      <a:pt x="762" y="878"/>
                      <a:pt x="763" y="880"/>
                      <a:pt x="763" y="881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2"/>
                      <a:pt x="763" y="882"/>
                      <a:pt x="763" y="882"/>
                    </a:cubicBezTo>
                    <a:cubicBezTo>
                      <a:pt x="763" y="881"/>
                      <a:pt x="763" y="881"/>
                      <a:pt x="763" y="881"/>
                    </a:cubicBezTo>
                    <a:cubicBezTo>
                      <a:pt x="763" y="880"/>
                      <a:pt x="762" y="878"/>
                      <a:pt x="760" y="878"/>
                    </a:cubicBezTo>
                    <a:cubicBezTo>
                      <a:pt x="758" y="876"/>
                      <a:pt x="756" y="877"/>
                      <a:pt x="754" y="878"/>
                    </a:cubicBezTo>
                    <a:cubicBezTo>
                      <a:pt x="753" y="878"/>
                      <a:pt x="752" y="879"/>
                      <a:pt x="752" y="880"/>
                    </a:cubicBezTo>
                    <a:cubicBezTo>
                      <a:pt x="751" y="881"/>
                      <a:pt x="750" y="882"/>
                      <a:pt x="750" y="883"/>
                    </a:cubicBezTo>
                    <a:cubicBezTo>
                      <a:pt x="750" y="886"/>
                      <a:pt x="750" y="889"/>
                      <a:pt x="752" y="891"/>
                    </a:cubicBezTo>
                    <a:cubicBezTo>
                      <a:pt x="753" y="893"/>
                      <a:pt x="754" y="894"/>
                      <a:pt x="755" y="894"/>
                    </a:cubicBezTo>
                    <a:cubicBezTo>
                      <a:pt x="758" y="896"/>
                      <a:pt x="761" y="896"/>
                      <a:pt x="765" y="895"/>
                    </a:cubicBezTo>
                    <a:cubicBezTo>
                      <a:pt x="772" y="893"/>
                      <a:pt x="774" y="885"/>
                      <a:pt x="772" y="878"/>
                    </a:cubicBezTo>
                    <a:cubicBezTo>
                      <a:pt x="770" y="875"/>
                      <a:pt x="769" y="873"/>
                      <a:pt x="766" y="871"/>
                    </a:cubicBezTo>
                    <a:cubicBezTo>
                      <a:pt x="764" y="869"/>
                      <a:pt x="761" y="867"/>
                      <a:pt x="758" y="866"/>
                    </a:cubicBezTo>
                    <a:cubicBezTo>
                      <a:pt x="755" y="865"/>
                      <a:pt x="752" y="865"/>
                      <a:pt x="748" y="865"/>
                    </a:cubicBezTo>
                    <a:cubicBezTo>
                      <a:pt x="743" y="865"/>
                      <a:pt x="738" y="867"/>
                      <a:pt x="734" y="869"/>
                    </a:cubicBezTo>
                    <a:cubicBezTo>
                      <a:pt x="725" y="874"/>
                      <a:pt x="717" y="882"/>
                      <a:pt x="712" y="890"/>
                    </a:cubicBezTo>
                    <a:cubicBezTo>
                      <a:pt x="699" y="913"/>
                      <a:pt x="706" y="942"/>
                      <a:pt x="710" y="968"/>
                    </a:cubicBezTo>
                    <a:cubicBezTo>
                      <a:pt x="710" y="963"/>
                      <a:pt x="710" y="958"/>
                      <a:pt x="710" y="954"/>
                    </a:cubicBezTo>
                    <a:cubicBezTo>
                      <a:pt x="711" y="940"/>
                      <a:pt x="722" y="924"/>
                      <a:pt x="737" y="923"/>
                    </a:cubicBezTo>
                    <a:cubicBezTo>
                      <a:pt x="747" y="922"/>
                      <a:pt x="756" y="927"/>
                      <a:pt x="764" y="919"/>
                    </a:cubicBezTo>
                    <a:cubicBezTo>
                      <a:pt x="768" y="926"/>
                      <a:pt x="762" y="938"/>
                      <a:pt x="751" y="942"/>
                    </a:cubicBezTo>
                    <a:cubicBezTo>
                      <a:pt x="739" y="946"/>
                      <a:pt x="721" y="942"/>
                      <a:pt x="715" y="956"/>
                    </a:cubicBezTo>
                    <a:cubicBezTo>
                      <a:pt x="712" y="964"/>
                      <a:pt x="714" y="974"/>
                      <a:pt x="712" y="977"/>
                    </a:cubicBezTo>
                    <a:cubicBezTo>
                      <a:pt x="712" y="977"/>
                      <a:pt x="712" y="976"/>
                      <a:pt x="712" y="976"/>
                    </a:cubicBezTo>
                    <a:cubicBezTo>
                      <a:pt x="712" y="976"/>
                      <a:pt x="712" y="977"/>
                      <a:pt x="712" y="978"/>
                    </a:cubicBezTo>
                    <a:cubicBezTo>
                      <a:pt x="714" y="995"/>
                      <a:pt x="714" y="1007"/>
                      <a:pt x="708" y="1024"/>
                    </a:cubicBezTo>
                    <a:cubicBezTo>
                      <a:pt x="703" y="1037"/>
                      <a:pt x="697" y="1047"/>
                      <a:pt x="686" y="1056"/>
                    </a:cubicBezTo>
                    <a:cubicBezTo>
                      <a:pt x="677" y="1063"/>
                      <a:pt x="668" y="1065"/>
                      <a:pt x="658" y="1066"/>
                    </a:cubicBezTo>
                    <a:cubicBezTo>
                      <a:pt x="638" y="1066"/>
                      <a:pt x="616" y="1055"/>
                      <a:pt x="599" y="1041"/>
                    </a:cubicBezTo>
                    <a:cubicBezTo>
                      <a:pt x="593" y="1036"/>
                      <a:pt x="586" y="1030"/>
                      <a:pt x="581" y="1023"/>
                    </a:cubicBezTo>
                    <a:cubicBezTo>
                      <a:pt x="571" y="1011"/>
                      <a:pt x="565" y="997"/>
                      <a:pt x="552" y="988"/>
                    </a:cubicBezTo>
                    <a:cubicBezTo>
                      <a:pt x="546" y="984"/>
                      <a:pt x="538" y="979"/>
                      <a:pt x="531" y="980"/>
                    </a:cubicBezTo>
                    <a:cubicBezTo>
                      <a:pt x="527" y="981"/>
                      <a:pt x="522" y="985"/>
                      <a:pt x="522" y="990"/>
                    </a:cubicBezTo>
                    <a:cubicBezTo>
                      <a:pt x="522" y="991"/>
                      <a:pt x="524" y="993"/>
                      <a:pt x="525" y="993"/>
                    </a:cubicBezTo>
                    <a:cubicBezTo>
                      <a:pt x="527" y="993"/>
                      <a:pt x="528" y="992"/>
                      <a:pt x="529" y="991"/>
                    </a:cubicBezTo>
                    <a:cubicBezTo>
                      <a:pt x="529" y="990"/>
                      <a:pt x="529" y="989"/>
                      <a:pt x="529" y="988"/>
                    </a:cubicBezTo>
                    <a:cubicBezTo>
                      <a:pt x="528" y="987"/>
                      <a:pt x="526" y="987"/>
                      <a:pt x="525" y="988"/>
                    </a:cubicBezTo>
                    <a:cubicBezTo>
                      <a:pt x="525" y="989"/>
                      <a:pt x="525" y="989"/>
                      <a:pt x="525" y="990"/>
                    </a:cubicBezTo>
                    <a:cubicBezTo>
                      <a:pt x="524" y="990"/>
                      <a:pt x="524" y="989"/>
                      <a:pt x="524" y="988"/>
                    </a:cubicBezTo>
                    <a:cubicBezTo>
                      <a:pt x="524" y="986"/>
                      <a:pt x="526" y="985"/>
                      <a:pt x="527" y="985"/>
                    </a:cubicBezTo>
                    <a:cubicBezTo>
                      <a:pt x="530" y="985"/>
                      <a:pt x="532" y="988"/>
                      <a:pt x="532" y="990"/>
                    </a:cubicBezTo>
                    <a:cubicBezTo>
                      <a:pt x="532" y="992"/>
                      <a:pt x="531" y="994"/>
                      <a:pt x="530" y="996"/>
                    </a:cubicBezTo>
                    <a:cubicBezTo>
                      <a:pt x="528" y="997"/>
                      <a:pt x="526" y="997"/>
                      <a:pt x="524" y="996"/>
                    </a:cubicBezTo>
                    <a:cubicBezTo>
                      <a:pt x="522" y="996"/>
                      <a:pt x="520" y="994"/>
                      <a:pt x="519" y="991"/>
                    </a:cubicBezTo>
                    <a:cubicBezTo>
                      <a:pt x="519" y="986"/>
                      <a:pt x="523" y="982"/>
                      <a:pt x="527" y="980"/>
                    </a:cubicBezTo>
                    <a:cubicBezTo>
                      <a:pt x="530" y="979"/>
                      <a:pt x="532" y="979"/>
                      <a:pt x="535" y="979"/>
                    </a:cubicBezTo>
                    <a:cubicBezTo>
                      <a:pt x="524" y="976"/>
                      <a:pt x="516" y="980"/>
                      <a:pt x="508" y="986"/>
                    </a:cubicBezTo>
                    <a:cubicBezTo>
                      <a:pt x="504" y="990"/>
                      <a:pt x="501" y="996"/>
                      <a:pt x="502" y="1002"/>
                    </a:cubicBezTo>
                    <a:cubicBezTo>
                      <a:pt x="502" y="1002"/>
                      <a:pt x="502" y="1002"/>
                      <a:pt x="502" y="1002"/>
                    </a:cubicBezTo>
                    <a:cubicBezTo>
                      <a:pt x="503" y="996"/>
                      <a:pt x="508" y="992"/>
                      <a:pt x="515" y="997"/>
                    </a:cubicBezTo>
                    <a:cubicBezTo>
                      <a:pt x="519" y="1001"/>
                      <a:pt x="521" y="1013"/>
                      <a:pt x="536" y="1011"/>
                    </a:cubicBezTo>
                    <a:close/>
                    <a:moveTo>
                      <a:pt x="206" y="858"/>
                    </a:moveTo>
                    <a:cubicBezTo>
                      <a:pt x="224" y="880"/>
                      <a:pt x="248" y="880"/>
                      <a:pt x="260" y="887"/>
                    </a:cubicBezTo>
                    <a:cubicBezTo>
                      <a:pt x="273" y="895"/>
                      <a:pt x="264" y="910"/>
                      <a:pt x="248" y="904"/>
                    </a:cubicBezTo>
                    <a:cubicBezTo>
                      <a:pt x="231" y="899"/>
                      <a:pt x="215" y="879"/>
                      <a:pt x="206" y="858"/>
                    </a:cubicBezTo>
                    <a:close/>
                    <a:moveTo>
                      <a:pt x="217" y="1003"/>
                    </a:moveTo>
                    <a:cubicBezTo>
                      <a:pt x="213" y="1015"/>
                      <a:pt x="193" y="1033"/>
                      <a:pt x="177" y="1035"/>
                    </a:cubicBezTo>
                    <a:cubicBezTo>
                      <a:pt x="161" y="1037"/>
                      <a:pt x="156" y="1025"/>
                      <a:pt x="173" y="1019"/>
                    </a:cubicBezTo>
                    <a:cubicBezTo>
                      <a:pt x="186" y="1015"/>
                      <a:pt x="209" y="1015"/>
                      <a:pt x="217" y="1003"/>
                    </a:cubicBezTo>
                    <a:close/>
                    <a:moveTo>
                      <a:pt x="340" y="942"/>
                    </a:moveTo>
                    <a:cubicBezTo>
                      <a:pt x="340" y="940"/>
                      <a:pt x="338" y="938"/>
                      <a:pt x="335" y="939"/>
                    </a:cubicBezTo>
                    <a:cubicBezTo>
                      <a:pt x="333" y="939"/>
                      <a:pt x="332" y="941"/>
                      <a:pt x="332" y="943"/>
                    </a:cubicBezTo>
                    <a:cubicBezTo>
                      <a:pt x="333" y="945"/>
                      <a:pt x="335" y="947"/>
                      <a:pt x="337" y="946"/>
                    </a:cubicBezTo>
                    <a:cubicBezTo>
                      <a:pt x="339" y="946"/>
                      <a:pt x="340" y="944"/>
                      <a:pt x="340" y="942"/>
                    </a:cubicBezTo>
                    <a:close/>
                    <a:moveTo>
                      <a:pt x="276" y="955"/>
                    </a:moveTo>
                    <a:cubicBezTo>
                      <a:pt x="277" y="946"/>
                      <a:pt x="290" y="949"/>
                      <a:pt x="294" y="949"/>
                    </a:cubicBezTo>
                    <a:cubicBezTo>
                      <a:pt x="297" y="949"/>
                      <a:pt x="300" y="948"/>
                      <a:pt x="302" y="946"/>
                    </a:cubicBezTo>
                    <a:cubicBezTo>
                      <a:pt x="301" y="950"/>
                      <a:pt x="296" y="958"/>
                      <a:pt x="292" y="960"/>
                    </a:cubicBezTo>
                    <a:cubicBezTo>
                      <a:pt x="288" y="964"/>
                      <a:pt x="281" y="964"/>
                      <a:pt x="276" y="958"/>
                    </a:cubicBezTo>
                    <a:cubicBezTo>
                      <a:pt x="280" y="959"/>
                      <a:pt x="285" y="958"/>
                      <a:pt x="288" y="955"/>
                    </a:cubicBezTo>
                    <a:cubicBezTo>
                      <a:pt x="286" y="956"/>
                      <a:pt x="280" y="957"/>
                      <a:pt x="276" y="955"/>
                    </a:cubicBezTo>
                    <a:close/>
                    <a:moveTo>
                      <a:pt x="333" y="962"/>
                    </a:moveTo>
                    <a:cubicBezTo>
                      <a:pt x="332" y="958"/>
                      <a:pt x="328" y="955"/>
                      <a:pt x="324" y="956"/>
                    </a:cubicBezTo>
                    <a:cubicBezTo>
                      <a:pt x="320" y="957"/>
                      <a:pt x="317" y="961"/>
                      <a:pt x="318" y="965"/>
                    </a:cubicBezTo>
                    <a:cubicBezTo>
                      <a:pt x="319" y="969"/>
                      <a:pt x="323" y="972"/>
                      <a:pt x="327" y="971"/>
                    </a:cubicBezTo>
                    <a:cubicBezTo>
                      <a:pt x="331" y="970"/>
                      <a:pt x="334" y="966"/>
                      <a:pt x="333" y="962"/>
                    </a:cubicBezTo>
                    <a:close/>
                    <a:moveTo>
                      <a:pt x="339" y="951"/>
                    </a:moveTo>
                    <a:cubicBezTo>
                      <a:pt x="339" y="949"/>
                      <a:pt x="336" y="947"/>
                      <a:pt x="334" y="947"/>
                    </a:cubicBezTo>
                    <a:cubicBezTo>
                      <a:pt x="331" y="948"/>
                      <a:pt x="329" y="951"/>
                      <a:pt x="330" y="953"/>
                    </a:cubicBezTo>
                    <a:cubicBezTo>
                      <a:pt x="330" y="956"/>
                      <a:pt x="333" y="958"/>
                      <a:pt x="335" y="957"/>
                    </a:cubicBezTo>
                    <a:cubicBezTo>
                      <a:pt x="338" y="957"/>
                      <a:pt x="340" y="954"/>
                      <a:pt x="339" y="951"/>
                    </a:cubicBezTo>
                    <a:close/>
                    <a:moveTo>
                      <a:pt x="229" y="987"/>
                    </a:moveTo>
                    <a:cubicBezTo>
                      <a:pt x="231" y="984"/>
                      <a:pt x="232" y="981"/>
                      <a:pt x="231" y="979"/>
                    </a:cubicBezTo>
                    <a:cubicBezTo>
                      <a:pt x="230" y="975"/>
                      <a:pt x="227" y="971"/>
                      <a:pt x="223" y="970"/>
                    </a:cubicBezTo>
                    <a:cubicBezTo>
                      <a:pt x="217" y="969"/>
                      <a:pt x="213" y="973"/>
                      <a:pt x="211" y="977"/>
                    </a:cubicBezTo>
                    <a:cubicBezTo>
                      <a:pt x="208" y="984"/>
                      <a:pt x="214" y="987"/>
                      <a:pt x="216" y="991"/>
                    </a:cubicBezTo>
                    <a:cubicBezTo>
                      <a:pt x="218" y="996"/>
                      <a:pt x="215" y="1003"/>
                      <a:pt x="209" y="1007"/>
                    </a:cubicBezTo>
                    <a:cubicBezTo>
                      <a:pt x="202" y="1011"/>
                      <a:pt x="194" y="1011"/>
                      <a:pt x="187" y="1006"/>
                    </a:cubicBezTo>
                    <a:cubicBezTo>
                      <a:pt x="184" y="1003"/>
                      <a:pt x="182" y="998"/>
                      <a:pt x="185" y="993"/>
                    </a:cubicBezTo>
                    <a:cubicBezTo>
                      <a:pt x="186" y="998"/>
                      <a:pt x="193" y="1001"/>
                      <a:pt x="197" y="996"/>
                    </a:cubicBezTo>
                    <a:cubicBezTo>
                      <a:pt x="199" y="993"/>
                      <a:pt x="200" y="985"/>
                      <a:pt x="201" y="977"/>
                    </a:cubicBezTo>
                    <a:cubicBezTo>
                      <a:pt x="203" y="969"/>
                      <a:pt x="205" y="962"/>
                      <a:pt x="210" y="958"/>
                    </a:cubicBezTo>
                    <a:cubicBezTo>
                      <a:pt x="220" y="948"/>
                      <a:pt x="236" y="950"/>
                      <a:pt x="243" y="961"/>
                    </a:cubicBezTo>
                    <a:cubicBezTo>
                      <a:pt x="247" y="968"/>
                      <a:pt x="247" y="975"/>
                      <a:pt x="246" y="981"/>
                    </a:cubicBezTo>
                    <a:cubicBezTo>
                      <a:pt x="245" y="988"/>
                      <a:pt x="236" y="1006"/>
                      <a:pt x="240" y="1014"/>
                    </a:cubicBezTo>
                    <a:cubicBezTo>
                      <a:pt x="243" y="1020"/>
                      <a:pt x="249" y="1021"/>
                      <a:pt x="252" y="1018"/>
                    </a:cubicBezTo>
                    <a:cubicBezTo>
                      <a:pt x="254" y="1023"/>
                      <a:pt x="248" y="1029"/>
                      <a:pt x="242" y="1029"/>
                    </a:cubicBezTo>
                    <a:cubicBezTo>
                      <a:pt x="230" y="1029"/>
                      <a:pt x="219" y="1017"/>
                      <a:pt x="220" y="1003"/>
                    </a:cubicBezTo>
                    <a:cubicBezTo>
                      <a:pt x="221" y="997"/>
                      <a:pt x="224" y="993"/>
                      <a:pt x="229" y="987"/>
                    </a:cubicBezTo>
                    <a:close/>
                    <a:moveTo>
                      <a:pt x="101" y="1016"/>
                    </a:moveTo>
                    <a:cubicBezTo>
                      <a:pt x="100" y="1014"/>
                      <a:pt x="102" y="1011"/>
                      <a:pt x="104" y="1011"/>
                    </a:cubicBezTo>
                    <a:cubicBezTo>
                      <a:pt x="106" y="1010"/>
                      <a:pt x="108" y="1011"/>
                      <a:pt x="109" y="1013"/>
                    </a:cubicBezTo>
                    <a:cubicBezTo>
                      <a:pt x="110" y="1016"/>
                      <a:pt x="109" y="1018"/>
                      <a:pt x="106" y="1019"/>
                    </a:cubicBezTo>
                    <a:cubicBezTo>
                      <a:pt x="104" y="1019"/>
                      <a:pt x="102" y="1018"/>
                      <a:pt x="101" y="1016"/>
                    </a:cubicBezTo>
                    <a:close/>
                    <a:moveTo>
                      <a:pt x="97" y="1009"/>
                    </a:moveTo>
                    <a:cubicBezTo>
                      <a:pt x="96" y="1007"/>
                      <a:pt x="97" y="1006"/>
                      <a:pt x="99" y="1005"/>
                    </a:cubicBezTo>
                    <a:cubicBezTo>
                      <a:pt x="100" y="1004"/>
                      <a:pt x="102" y="1005"/>
                      <a:pt x="103" y="1007"/>
                    </a:cubicBezTo>
                    <a:cubicBezTo>
                      <a:pt x="103" y="1009"/>
                      <a:pt x="102" y="1011"/>
                      <a:pt x="101" y="1011"/>
                    </a:cubicBezTo>
                    <a:cubicBezTo>
                      <a:pt x="99" y="1012"/>
                      <a:pt x="97" y="1011"/>
                      <a:pt x="97" y="1009"/>
                    </a:cubicBezTo>
                    <a:close/>
                    <a:moveTo>
                      <a:pt x="110" y="1021"/>
                    </a:moveTo>
                    <a:cubicBezTo>
                      <a:pt x="109" y="1018"/>
                      <a:pt x="111" y="1014"/>
                      <a:pt x="114" y="1013"/>
                    </a:cubicBezTo>
                    <a:cubicBezTo>
                      <a:pt x="118" y="1012"/>
                      <a:pt x="121" y="1014"/>
                      <a:pt x="122" y="1017"/>
                    </a:cubicBezTo>
                    <a:cubicBezTo>
                      <a:pt x="124" y="1020"/>
                      <a:pt x="122" y="1024"/>
                      <a:pt x="118" y="1025"/>
                    </a:cubicBezTo>
                    <a:cubicBezTo>
                      <a:pt x="115" y="1026"/>
                      <a:pt x="111" y="1024"/>
                      <a:pt x="110" y="1021"/>
                    </a:cubicBezTo>
                    <a:close/>
                    <a:moveTo>
                      <a:pt x="227" y="985"/>
                    </a:moveTo>
                    <a:cubicBezTo>
                      <a:pt x="230" y="981"/>
                      <a:pt x="230" y="976"/>
                      <a:pt x="226" y="973"/>
                    </a:cubicBezTo>
                    <a:cubicBezTo>
                      <a:pt x="219" y="969"/>
                      <a:pt x="211" y="977"/>
                      <a:pt x="213" y="983"/>
                    </a:cubicBezTo>
                    <a:cubicBezTo>
                      <a:pt x="215" y="988"/>
                      <a:pt x="219" y="990"/>
                      <a:pt x="218" y="997"/>
                    </a:cubicBezTo>
                    <a:cubicBezTo>
                      <a:pt x="221" y="990"/>
                      <a:pt x="224" y="990"/>
                      <a:pt x="227" y="985"/>
                    </a:cubicBezTo>
                    <a:close/>
                    <a:moveTo>
                      <a:pt x="235" y="951"/>
                    </a:moveTo>
                    <a:cubicBezTo>
                      <a:pt x="228" y="946"/>
                      <a:pt x="218" y="948"/>
                      <a:pt x="214" y="951"/>
                    </a:cubicBezTo>
                    <a:cubicBezTo>
                      <a:pt x="208" y="946"/>
                      <a:pt x="215" y="930"/>
                      <a:pt x="227" y="933"/>
                    </a:cubicBezTo>
                    <a:cubicBezTo>
                      <a:pt x="235" y="935"/>
                      <a:pt x="239" y="944"/>
                      <a:pt x="235" y="951"/>
                    </a:cubicBezTo>
                    <a:close/>
                    <a:moveTo>
                      <a:pt x="167" y="1054"/>
                    </a:moveTo>
                    <a:cubicBezTo>
                      <a:pt x="177" y="1043"/>
                      <a:pt x="190" y="1057"/>
                      <a:pt x="196" y="1061"/>
                    </a:cubicBezTo>
                    <a:cubicBezTo>
                      <a:pt x="200" y="1065"/>
                      <a:pt x="203" y="1066"/>
                      <a:pt x="208" y="1065"/>
                    </a:cubicBezTo>
                    <a:cubicBezTo>
                      <a:pt x="204" y="1069"/>
                      <a:pt x="190" y="1074"/>
                      <a:pt x="183" y="1075"/>
                    </a:cubicBezTo>
                    <a:cubicBezTo>
                      <a:pt x="174" y="1075"/>
                      <a:pt x="165" y="1070"/>
                      <a:pt x="165" y="1058"/>
                    </a:cubicBezTo>
                    <a:cubicBezTo>
                      <a:pt x="169" y="1062"/>
                      <a:pt x="176" y="1065"/>
                      <a:pt x="182" y="1064"/>
                    </a:cubicBezTo>
                    <a:cubicBezTo>
                      <a:pt x="179" y="1064"/>
                      <a:pt x="171" y="1059"/>
                      <a:pt x="167" y="1054"/>
                    </a:cubicBezTo>
                    <a:close/>
                    <a:moveTo>
                      <a:pt x="208" y="923"/>
                    </a:moveTo>
                    <a:cubicBezTo>
                      <a:pt x="186" y="948"/>
                      <a:pt x="158" y="946"/>
                      <a:pt x="145" y="954"/>
                    </a:cubicBezTo>
                    <a:cubicBezTo>
                      <a:pt x="130" y="962"/>
                      <a:pt x="139" y="980"/>
                      <a:pt x="157" y="974"/>
                    </a:cubicBezTo>
                    <a:cubicBezTo>
                      <a:pt x="178" y="969"/>
                      <a:pt x="197" y="946"/>
                      <a:pt x="208" y="923"/>
                    </a:cubicBezTo>
                    <a:close/>
                    <a:moveTo>
                      <a:pt x="333" y="921"/>
                    </a:moveTo>
                    <a:cubicBezTo>
                      <a:pt x="332" y="924"/>
                      <a:pt x="330" y="927"/>
                      <a:pt x="328" y="930"/>
                    </a:cubicBezTo>
                    <a:cubicBezTo>
                      <a:pt x="321" y="939"/>
                      <a:pt x="310" y="945"/>
                      <a:pt x="297" y="946"/>
                    </a:cubicBezTo>
                    <a:cubicBezTo>
                      <a:pt x="283" y="945"/>
                      <a:pt x="268" y="936"/>
                      <a:pt x="265" y="921"/>
                    </a:cubicBezTo>
                    <a:cubicBezTo>
                      <a:pt x="264" y="915"/>
                      <a:pt x="265" y="909"/>
                      <a:pt x="269" y="904"/>
                    </a:cubicBezTo>
                    <a:cubicBezTo>
                      <a:pt x="271" y="900"/>
                      <a:pt x="274" y="898"/>
                      <a:pt x="278" y="897"/>
                    </a:cubicBezTo>
                    <a:cubicBezTo>
                      <a:pt x="283" y="896"/>
                      <a:pt x="288" y="897"/>
                      <a:pt x="292" y="901"/>
                    </a:cubicBezTo>
                    <a:cubicBezTo>
                      <a:pt x="295" y="903"/>
                      <a:pt x="296" y="907"/>
                      <a:pt x="296" y="911"/>
                    </a:cubicBezTo>
                    <a:cubicBezTo>
                      <a:pt x="295" y="918"/>
                      <a:pt x="288" y="923"/>
                      <a:pt x="281" y="922"/>
                    </a:cubicBezTo>
                    <a:cubicBezTo>
                      <a:pt x="274" y="922"/>
                      <a:pt x="269" y="915"/>
                      <a:pt x="270" y="908"/>
                    </a:cubicBezTo>
                    <a:cubicBezTo>
                      <a:pt x="271" y="902"/>
                      <a:pt x="275" y="898"/>
                      <a:pt x="280" y="897"/>
                    </a:cubicBezTo>
                    <a:cubicBezTo>
                      <a:pt x="279" y="897"/>
                      <a:pt x="279" y="897"/>
                      <a:pt x="278" y="897"/>
                    </a:cubicBezTo>
                    <a:cubicBezTo>
                      <a:pt x="274" y="898"/>
                      <a:pt x="271" y="901"/>
                      <a:pt x="269" y="904"/>
                    </a:cubicBezTo>
                    <a:cubicBezTo>
                      <a:pt x="266" y="909"/>
                      <a:pt x="265" y="915"/>
                      <a:pt x="266" y="921"/>
                    </a:cubicBezTo>
                    <a:cubicBezTo>
                      <a:pt x="269" y="935"/>
                      <a:pt x="284" y="944"/>
                      <a:pt x="297" y="944"/>
                    </a:cubicBezTo>
                    <a:cubicBezTo>
                      <a:pt x="310" y="943"/>
                      <a:pt x="321" y="936"/>
                      <a:pt x="327" y="926"/>
                    </a:cubicBezTo>
                    <a:cubicBezTo>
                      <a:pt x="329" y="924"/>
                      <a:pt x="330" y="921"/>
                      <a:pt x="331" y="919"/>
                    </a:cubicBezTo>
                    <a:lnTo>
                      <a:pt x="333" y="921"/>
                    </a:lnTo>
                    <a:close/>
                    <a:moveTo>
                      <a:pt x="321" y="870"/>
                    </a:moveTo>
                    <a:cubicBezTo>
                      <a:pt x="326" y="857"/>
                      <a:pt x="339" y="847"/>
                      <a:pt x="356" y="849"/>
                    </a:cubicBezTo>
                    <a:cubicBezTo>
                      <a:pt x="362" y="850"/>
                      <a:pt x="367" y="852"/>
                      <a:pt x="372" y="857"/>
                    </a:cubicBezTo>
                    <a:cubicBezTo>
                      <a:pt x="376" y="860"/>
                      <a:pt x="378" y="864"/>
                      <a:pt x="379" y="869"/>
                    </a:cubicBezTo>
                    <a:cubicBezTo>
                      <a:pt x="380" y="876"/>
                      <a:pt x="377" y="882"/>
                      <a:pt x="372" y="886"/>
                    </a:cubicBezTo>
                    <a:cubicBezTo>
                      <a:pt x="369" y="888"/>
                      <a:pt x="366" y="889"/>
                      <a:pt x="362" y="889"/>
                    </a:cubicBezTo>
                    <a:cubicBezTo>
                      <a:pt x="356" y="888"/>
                      <a:pt x="352" y="883"/>
                      <a:pt x="351" y="878"/>
                    </a:cubicBezTo>
                    <a:cubicBezTo>
                      <a:pt x="350" y="875"/>
                      <a:pt x="350" y="873"/>
                      <a:pt x="352" y="870"/>
                    </a:cubicBezTo>
                    <a:cubicBezTo>
                      <a:pt x="354" y="865"/>
                      <a:pt x="361" y="863"/>
                      <a:pt x="366" y="865"/>
                    </a:cubicBezTo>
                    <a:cubicBezTo>
                      <a:pt x="371" y="868"/>
                      <a:pt x="373" y="875"/>
                      <a:pt x="371" y="880"/>
                    </a:cubicBezTo>
                    <a:cubicBezTo>
                      <a:pt x="368" y="885"/>
                      <a:pt x="362" y="887"/>
                      <a:pt x="356" y="884"/>
                    </a:cubicBezTo>
                    <a:cubicBezTo>
                      <a:pt x="355" y="884"/>
                      <a:pt x="353" y="882"/>
                      <a:pt x="352" y="881"/>
                    </a:cubicBezTo>
                    <a:cubicBezTo>
                      <a:pt x="352" y="881"/>
                      <a:pt x="352" y="881"/>
                      <a:pt x="352" y="881"/>
                    </a:cubicBezTo>
                    <a:cubicBezTo>
                      <a:pt x="355" y="885"/>
                      <a:pt x="358" y="887"/>
                      <a:pt x="362" y="888"/>
                    </a:cubicBezTo>
                    <a:cubicBezTo>
                      <a:pt x="366" y="889"/>
                      <a:pt x="369" y="888"/>
                      <a:pt x="372" y="885"/>
                    </a:cubicBezTo>
                    <a:cubicBezTo>
                      <a:pt x="377" y="881"/>
                      <a:pt x="378" y="876"/>
                      <a:pt x="378" y="870"/>
                    </a:cubicBezTo>
                    <a:cubicBezTo>
                      <a:pt x="377" y="865"/>
                      <a:pt x="375" y="861"/>
                      <a:pt x="371" y="858"/>
                    </a:cubicBezTo>
                    <a:cubicBezTo>
                      <a:pt x="367" y="854"/>
                      <a:pt x="362" y="852"/>
                      <a:pt x="356" y="851"/>
                    </a:cubicBezTo>
                    <a:cubicBezTo>
                      <a:pt x="339" y="849"/>
                      <a:pt x="327" y="859"/>
                      <a:pt x="323" y="872"/>
                    </a:cubicBezTo>
                    <a:lnTo>
                      <a:pt x="321" y="870"/>
                    </a:lnTo>
                    <a:close/>
                    <a:moveTo>
                      <a:pt x="505" y="676"/>
                    </a:moveTo>
                    <a:cubicBezTo>
                      <a:pt x="508" y="676"/>
                      <a:pt x="511" y="679"/>
                      <a:pt x="510" y="683"/>
                    </a:cubicBezTo>
                    <a:cubicBezTo>
                      <a:pt x="510" y="686"/>
                      <a:pt x="507" y="689"/>
                      <a:pt x="504" y="688"/>
                    </a:cubicBezTo>
                    <a:cubicBezTo>
                      <a:pt x="500" y="688"/>
                      <a:pt x="498" y="685"/>
                      <a:pt x="498" y="681"/>
                    </a:cubicBezTo>
                    <a:cubicBezTo>
                      <a:pt x="498" y="678"/>
                      <a:pt x="501" y="675"/>
                      <a:pt x="505" y="676"/>
                    </a:cubicBezTo>
                    <a:close/>
                    <a:moveTo>
                      <a:pt x="517" y="674"/>
                    </a:moveTo>
                    <a:cubicBezTo>
                      <a:pt x="520" y="674"/>
                      <a:pt x="522" y="676"/>
                      <a:pt x="521" y="679"/>
                    </a:cubicBezTo>
                    <a:cubicBezTo>
                      <a:pt x="521" y="682"/>
                      <a:pt x="519" y="684"/>
                      <a:pt x="516" y="683"/>
                    </a:cubicBezTo>
                    <a:cubicBezTo>
                      <a:pt x="513" y="683"/>
                      <a:pt x="511" y="681"/>
                      <a:pt x="512" y="678"/>
                    </a:cubicBezTo>
                    <a:cubicBezTo>
                      <a:pt x="512" y="675"/>
                      <a:pt x="514" y="673"/>
                      <a:pt x="517" y="674"/>
                    </a:cubicBezTo>
                    <a:close/>
                    <a:moveTo>
                      <a:pt x="492" y="685"/>
                    </a:moveTo>
                    <a:cubicBezTo>
                      <a:pt x="497" y="686"/>
                      <a:pt x="501" y="690"/>
                      <a:pt x="501" y="696"/>
                    </a:cubicBezTo>
                    <a:cubicBezTo>
                      <a:pt x="501" y="701"/>
                      <a:pt x="496" y="705"/>
                      <a:pt x="490" y="705"/>
                    </a:cubicBezTo>
                    <a:cubicBezTo>
                      <a:pt x="485" y="704"/>
                      <a:pt x="481" y="699"/>
                      <a:pt x="482" y="694"/>
                    </a:cubicBezTo>
                    <a:cubicBezTo>
                      <a:pt x="482" y="689"/>
                      <a:pt x="487" y="685"/>
                      <a:pt x="492" y="685"/>
                    </a:cubicBezTo>
                    <a:close/>
                    <a:moveTo>
                      <a:pt x="613" y="900"/>
                    </a:moveTo>
                    <a:cubicBezTo>
                      <a:pt x="623" y="887"/>
                      <a:pt x="625" y="864"/>
                      <a:pt x="618" y="849"/>
                    </a:cubicBezTo>
                    <a:cubicBezTo>
                      <a:pt x="610" y="835"/>
                      <a:pt x="595" y="837"/>
                      <a:pt x="600" y="855"/>
                    </a:cubicBezTo>
                    <a:cubicBezTo>
                      <a:pt x="604" y="868"/>
                      <a:pt x="618" y="886"/>
                      <a:pt x="613" y="900"/>
                    </a:cubicBezTo>
                    <a:close/>
                    <a:moveTo>
                      <a:pt x="403" y="901"/>
                    </a:moveTo>
                    <a:cubicBezTo>
                      <a:pt x="397" y="925"/>
                      <a:pt x="407" y="961"/>
                      <a:pt x="426" y="968"/>
                    </a:cubicBezTo>
                    <a:cubicBezTo>
                      <a:pt x="445" y="975"/>
                      <a:pt x="452" y="955"/>
                      <a:pt x="435" y="949"/>
                    </a:cubicBezTo>
                    <a:cubicBezTo>
                      <a:pt x="426" y="945"/>
                      <a:pt x="404" y="928"/>
                      <a:pt x="403" y="901"/>
                    </a:cubicBezTo>
                    <a:close/>
                    <a:moveTo>
                      <a:pt x="396" y="912"/>
                    </a:moveTo>
                    <a:cubicBezTo>
                      <a:pt x="396" y="921"/>
                      <a:pt x="391" y="929"/>
                      <a:pt x="385" y="936"/>
                    </a:cubicBezTo>
                    <a:cubicBezTo>
                      <a:pt x="370" y="949"/>
                      <a:pt x="344" y="954"/>
                      <a:pt x="339" y="972"/>
                    </a:cubicBezTo>
                    <a:cubicBezTo>
                      <a:pt x="336" y="979"/>
                      <a:pt x="338" y="988"/>
                      <a:pt x="345" y="994"/>
                    </a:cubicBezTo>
                    <a:cubicBezTo>
                      <a:pt x="348" y="997"/>
                      <a:pt x="353" y="997"/>
                      <a:pt x="357" y="994"/>
                    </a:cubicBezTo>
                    <a:cubicBezTo>
                      <a:pt x="353" y="994"/>
                      <a:pt x="348" y="990"/>
                      <a:pt x="347" y="985"/>
                    </a:cubicBezTo>
                    <a:cubicBezTo>
                      <a:pt x="347" y="980"/>
                      <a:pt x="351" y="974"/>
                      <a:pt x="357" y="972"/>
                    </a:cubicBezTo>
                    <a:cubicBezTo>
                      <a:pt x="374" y="965"/>
                      <a:pt x="392" y="960"/>
                      <a:pt x="399" y="940"/>
                    </a:cubicBezTo>
                    <a:cubicBezTo>
                      <a:pt x="401" y="932"/>
                      <a:pt x="400" y="923"/>
                      <a:pt x="396" y="912"/>
                    </a:cubicBezTo>
                    <a:close/>
                    <a:moveTo>
                      <a:pt x="361" y="676"/>
                    </a:moveTo>
                    <a:cubicBezTo>
                      <a:pt x="365" y="690"/>
                      <a:pt x="346" y="694"/>
                      <a:pt x="339" y="697"/>
                    </a:cubicBezTo>
                    <a:cubicBezTo>
                      <a:pt x="334" y="699"/>
                      <a:pt x="332" y="701"/>
                      <a:pt x="330" y="705"/>
                    </a:cubicBezTo>
                    <a:cubicBezTo>
                      <a:pt x="329" y="700"/>
                      <a:pt x="331" y="685"/>
                      <a:pt x="334" y="679"/>
                    </a:cubicBezTo>
                    <a:cubicBezTo>
                      <a:pt x="339" y="671"/>
                      <a:pt x="348" y="666"/>
                      <a:pt x="359" y="672"/>
                    </a:cubicBezTo>
                    <a:cubicBezTo>
                      <a:pt x="353" y="673"/>
                      <a:pt x="346" y="678"/>
                      <a:pt x="344" y="683"/>
                    </a:cubicBezTo>
                    <a:cubicBezTo>
                      <a:pt x="346" y="681"/>
                      <a:pt x="354" y="677"/>
                      <a:pt x="361" y="676"/>
                    </a:cubicBezTo>
                    <a:close/>
                    <a:moveTo>
                      <a:pt x="648" y="734"/>
                    </a:moveTo>
                    <a:cubicBezTo>
                      <a:pt x="651" y="736"/>
                      <a:pt x="656" y="735"/>
                      <a:pt x="657" y="732"/>
                    </a:cubicBezTo>
                    <a:cubicBezTo>
                      <a:pt x="657" y="730"/>
                      <a:pt x="656" y="728"/>
                      <a:pt x="655" y="728"/>
                    </a:cubicBezTo>
                    <a:cubicBezTo>
                      <a:pt x="654" y="728"/>
                      <a:pt x="653" y="729"/>
                      <a:pt x="653" y="730"/>
                    </a:cubicBezTo>
                    <a:cubicBezTo>
                      <a:pt x="652" y="729"/>
                      <a:pt x="652" y="728"/>
                      <a:pt x="652" y="727"/>
                    </a:cubicBezTo>
                    <a:cubicBezTo>
                      <a:pt x="652" y="725"/>
                      <a:pt x="655" y="722"/>
                      <a:pt x="659" y="723"/>
                    </a:cubicBezTo>
                    <a:cubicBezTo>
                      <a:pt x="661" y="723"/>
                      <a:pt x="665" y="725"/>
                      <a:pt x="665" y="728"/>
                    </a:cubicBezTo>
                    <a:cubicBezTo>
                      <a:pt x="666" y="732"/>
                      <a:pt x="664" y="736"/>
                      <a:pt x="664" y="738"/>
                    </a:cubicBezTo>
                    <a:cubicBezTo>
                      <a:pt x="665" y="742"/>
                      <a:pt x="668" y="743"/>
                      <a:pt x="671" y="743"/>
                    </a:cubicBezTo>
                    <a:cubicBezTo>
                      <a:pt x="667" y="745"/>
                      <a:pt x="666" y="745"/>
                      <a:pt x="665" y="749"/>
                    </a:cubicBezTo>
                    <a:cubicBezTo>
                      <a:pt x="665" y="753"/>
                      <a:pt x="666" y="766"/>
                      <a:pt x="653" y="767"/>
                    </a:cubicBezTo>
                    <a:cubicBezTo>
                      <a:pt x="661" y="769"/>
                      <a:pt x="668" y="765"/>
                      <a:pt x="673" y="759"/>
                    </a:cubicBezTo>
                    <a:cubicBezTo>
                      <a:pt x="678" y="753"/>
                      <a:pt x="681" y="745"/>
                      <a:pt x="679" y="737"/>
                    </a:cubicBezTo>
                    <a:cubicBezTo>
                      <a:pt x="677" y="728"/>
                      <a:pt x="666" y="719"/>
                      <a:pt x="656" y="719"/>
                    </a:cubicBezTo>
                    <a:cubicBezTo>
                      <a:pt x="651" y="719"/>
                      <a:pt x="645" y="722"/>
                      <a:pt x="645" y="728"/>
                    </a:cubicBezTo>
                    <a:cubicBezTo>
                      <a:pt x="645" y="730"/>
                      <a:pt x="646" y="733"/>
                      <a:pt x="648" y="734"/>
                    </a:cubicBezTo>
                    <a:close/>
                    <a:moveTo>
                      <a:pt x="677" y="770"/>
                    </a:moveTo>
                    <a:cubicBezTo>
                      <a:pt x="699" y="770"/>
                      <a:pt x="712" y="783"/>
                      <a:pt x="722" y="787"/>
                    </a:cubicBezTo>
                    <a:cubicBezTo>
                      <a:pt x="732" y="793"/>
                      <a:pt x="738" y="784"/>
                      <a:pt x="728" y="776"/>
                    </a:cubicBezTo>
                    <a:cubicBezTo>
                      <a:pt x="717" y="767"/>
                      <a:pt x="688" y="766"/>
                      <a:pt x="677" y="770"/>
                    </a:cubicBezTo>
                    <a:close/>
                    <a:moveTo>
                      <a:pt x="388" y="641"/>
                    </a:moveTo>
                    <a:cubicBezTo>
                      <a:pt x="386" y="642"/>
                      <a:pt x="385" y="644"/>
                      <a:pt x="385" y="646"/>
                    </a:cubicBezTo>
                    <a:cubicBezTo>
                      <a:pt x="386" y="648"/>
                      <a:pt x="388" y="649"/>
                      <a:pt x="390" y="648"/>
                    </a:cubicBezTo>
                    <a:cubicBezTo>
                      <a:pt x="392" y="648"/>
                      <a:pt x="393" y="646"/>
                      <a:pt x="393" y="644"/>
                    </a:cubicBezTo>
                    <a:cubicBezTo>
                      <a:pt x="392" y="641"/>
                      <a:pt x="390" y="640"/>
                      <a:pt x="388" y="641"/>
                    </a:cubicBezTo>
                    <a:close/>
                    <a:moveTo>
                      <a:pt x="365" y="625"/>
                    </a:moveTo>
                    <a:cubicBezTo>
                      <a:pt x="361" y="626"/>
                      <a:pt x="359" y="630"/>
                      <a:pt x="360" y="634"/>
                    </a:cubicBezTo>
                    <a:cubicBezTo>
                      <a:pt x="361" y="638"/>
                      <a:pt x="365" y="640"/>
                      <a:pt x="369" y="639"/>
                    </a:cubicBezTo>
                    <a:cubicBezTo>
                      <a:pt x="373" y="638"/>
                      <a:pt x="375" y="634"/>
                      <a:pt x="374" y="630"/>
                    </a:cubicBezTo>
                    <a:cubicBezTo>
                      <a:pt x="373" y="626"/>
                      <a:pt x="369" y="624"/>
                      <a:pt x="365" y="625"/>
                    </a:cubicBezTo>
                    <a:close/>
                    <a:moveTo>
                      <a:pt x="379" y="632"/>
                    </a:moveTo>
                    <a:cubicBezTo>
                      <a:pt x="376" y="633"/>
                      <a:pt x="375" y="636"/>
                      <a:pt x="376" y="639"/>
                    </a:cubicBezTo>
                    <a:cubicBezTo>
                      <a:pt x="376" y="642"/>
                      <a:pt x="379" y="643"/>
                      <a:pt x="382" y="642"/>
                    </a:cubicBezTo>
                    <a:cubicBezTo>
                      <a:pt x="385" y="641"/>
                      <a:pt x="387" y="638"/>
                      <a:pt x="386" y="636"/>
                    </a:cubicBezTo>
                    <a:cubicBezTo>
                      <a:pt x="385" y="633"/>
                      <a:pt x="382" y="631"/>
                      <a:pt x="379" y="632"/>
                    </a:cubicBezTo>
                    <a:close/>
                    <a:moveTo>
                      <a:pt x="345" y="640"/>
                    </a:moveTo>
                    <a:cubicBezTo>
                      <a:pt x="356" y="625"/>
                      <a:pt x="333" y="612"/>
                      <a:pt x="327" y="607"/>
                    </a:cubicBezTo>
                    <a:cubicBezTo>
                      <a:pt x="321" y="602"/>
                      <a:pt x="319" y="598"/>
                      <a:pt x="319" y="592"/>
                    </a:cubicBezTo>
                    <a:cubicBezTo>
                      <a:pt x="315" y="599"/>
                      <a:pt x="312" y="617"/>
                      <a:pt x="313" y="626"/>
                    </a:cubicBezTo>
                    <a:cubicBezTo>
                      <a:pt x="316" y="639"/>
                      <a:pt x="325" y="648"/>
                      <a:pt x="341" y="645"/>
                    </a:cubicBezTo>
                    <a:cubicBezTo>
                      <a:pt x="334" y="641"/>
                      <a:pt x="327" y="633"/>
                      <a:pt x="327" y="625"/>
                    </a:cubicBezTo>
                    <a:cubicBezTo>
                      <a:pt x="329" y="629"/>
                      <a:pt x="337" y="637"/>
                      <a:pt x="345" y="640"/>
                    </a:cubicBezTo>
                    <a:close/>
                    <a:moveTo>
                      <a:pt x="332" y="656"/>
                    </a:moveTo>
                    <a:cubicBezTo>
                      <a:pt x="296" y="649"/>
                      <a:pt x="254" y="679"/>
                      <a:pt x="254" y="710"/>
                    </a:cubicBezTo>
                    <a:cubicBezTo>
                      <a:pt x="255" y="735"/>
                      <a:pt x="278" y="733"/>
                      <a:pt x="282" y="711"/>
                    </a:cubicBezTo>
                    <a:cubicBezTo>
                      <a:pt x="284" y="696"/>
                      <a:pt x="293" y="658"/>
                      <a:pt x="332" y="656"/>
                    </a:cubicBezTo>
                    <a:close/>
                    <a:moveTo>
                      <a:pt x="479" y="936"/>
                    </a:moveTo>
                    <a:cubicBezTo>
                      <a:pt x="479" y="939"/>
                      <a:pt x="480" y="941"/>
                      <a:pt x="483" y="941"/>
                    </a:cubicBezTo>
                    <a:cubicBezTo>
                      <a:pt x="485" y="942"/>
                      <a:pt x="488" y="940"/>
                      <a:pt x="488" y="937"/>
                    </a:cubicBezTo>
                    <a:cubicBezTo>
                      <a:pt x="488" y="935"/>
                      <a:pt x="487" y="932"/>
                      <a:pt x="484" y="932"/>
                    </a:cubicBezTo>
                    <a:cubicBezTo>
                      <a:pt x="481" y="932"/>
                      <a:pt x="479" y="934"/>
                      <a:pt x="479" y="936"/>
                    </a:cubicBezTo>
                    <a:close/>
                    <a:moveTo>
                      <a:pt x="465" y="939"/>
                    </a:moveTo>
                    <a:cubicBezTo>
                      <a:pt x="465" y="942"/>
                      <a:pt x="467" y="945"/>
                      <a:pt x="470" y="945"/>
                    </a:cubicBezTo>
                    <a:cubicBezTo>
                      <a:pt x="473" y="946"/>
                      <a:pt x="476" y="944"/>
                      <a:pt x="477" y="940"/>
                    </a:cubicBezTo>
                    <a:cubicBezTo>
                      <a:pt x="477" y="937"/>
                      <a:pt x="475" y="934"/>
                      <a:pt x="472" y="934"/>
                    </a:cubicBezTo>
                    <a:cubicBezTo>
                      <a:pt x="469" y="934"/>
                      <a:pt x="466" y="936"/>
                      <a:pt x="465" y="939"/>
                    </a:cubicBezTo>
                    <a:close/>
                    <a:moveTo>
                      <a:pt x="448" y="939"/>
                    </a:moveTo>
                    <a:cubicBezTo>
                      <a:pt x="447" y="943"/>
                      <a:pt x="450" y="947"/>
                      <a:pt x="454" y="948"/>
                    </a:cubicBezTo>
                    <a:cubicBezTo>
                      <a:pt x="459" y="948"/>
                      <a:pt x="462" y="945"/>
                      <a:pt x="463" y="941"/>
                    </a:cubicBezTo>
                    <a:cubicBezTo>
                      <a:pt x="463" y="937"/>
                      <a:pt x="460" y="933"/>
                      <a:pt x="456" y="933"/>
                    </a:cubicBezTo>
                    <a:cubicBezTo>
                      <a:pt x="452" y="932"/>
                      <a:pt x="448" y="935"/>
                      <a:pt x="448" y="939"/>
                    </a:cubicBezTo>
                    <a:close/>
                    <a:moveTo>
                      <a:pt x="455" y="877"/>
                    </a:moveTo>
                    <a:cubicBezTo>
                      <a:pt x="461" y="873"/>
                      <a:pt x="471" y="870"/>
                      <a:pt x="480" y="874"/>
                    </a:cubicBezTo>
                    <a:cubicBezTo>
                      <a:pt x="495" y="881"/>
                      <a:pt x="499" y="895"/>
                      <a:pt x="493" y="910"/>
                    </a:cubicBezTo>
                    <a:cubicBezTo>
                      <a:pt x="483" y="937"/>
                      <a:pt x="515" y="950"/>
                      <a:pt x="527" y="920"/>
                    </a:cubicBezTo>
                    <a:cubicBezTo>
                      <a:pt x="532" y="906"/>
                      <a:pt x="526" y="889"/>
                      <a:pt x="518" y="879"/>
                    </a:cubicBezTo>
                    <a:cubicBezTo>
                      <a:pt x="502" y="860"/>
                      <a:pt x="467" y="856"/>
                      <a:pt x="455" y="877"/>
                    </a:cubicBezTo>
                    <a:close/>
                    <a:moveTo>
                      <a:pt x="545" y="881"/>
                    </a:moveTo>
                    <a:cubicBezTo>
                      <a:pt x="550" y="830"/>
                      <a:pt x="606" y="787"/>
                      <a:pt x="646" y="801"/>
                    </a:cubicBezTo>
                    <a:cubicBezTo>
                      <a:pt x="679" y="812"/>
                      <a:pt x="667" y="840"/>
                      <a:pt x="637" y="836"/>
                    </a:cubicBezTo>
                    <a:cubicBezTo>
                      <a:pt x="616" y="834"/>
                      <a:pt x="563" y="830"/>
                      <a:pt x="545" y="881"/>
                    </a:cubicBezTo>
                    <a:close/>
                    <a:moveTo>
                      <a:pt x="537" y="865"/>
                    </a:moveTo>
                    <a:cubicBezTo>
                      <a:pt x="524" y="818"/>
                      <a:pt x="530" y="801"/>
                      <a:pt x="538" y="765"/>
                    </a:cubicBezTo>
                    <a:cubicBezTo>
                      <a:pt x="541" y="755"/>
                      <a:pt x="540" y="744"/>
                      <a:pt x="535" y="737"/>
                    </a:cubicBezTo>
                    <a:cubicBezTo>
                      <a:pt x="529" y="726"/>
                      <a:pt x="518" y="720"/>
                      <a:pt x="511" y="718"/>
                    </a:cubicBezTo>
                    <a:cubicBezTo>
                      <a:pt x="527" y="707"/>
                      <a:pt x="548" y="724"/>
                      <a:pt x="554" y="732"/>
                    </a:cubicBezTo>
                    <a:cubicBezTo>
                      <a:pt x="567" y="748"/>
                      <a:pt x="571" y="772"/>
                      <a:pt x="564" y="792"/>
                    </a:cubicBezTo>
                    <a:cubicBezTo>
                      <a:pt x="557" y="814"/>
                      <a:pt x="541" y="840"/>
                      <a:pt x="537" y="865"/>
                    </a:cubicBezTo>
                    <a:close/>
                    <a:moveTo>
                      <a:pt x="497" y="831"/>
                    </a:moveTo>
                    <a:cubicBezTo>
                      <a:pt x="491" y="822"/>
                      <a:pt x="479" y="815"/>
                      <a:pt x="470" y="812"/>
                    </a:cubicBezTo>
                    <a:cubicBezTo>
                      <a:pt x="458" y="808"/>
                      <a:pt x="440" y="808"/>
                      <a:pt x="431" y="818"/>
                    </a:cubicBezTo>
                    <a:cubicBezTo>
                      <a:pt x="420" y="810"/>
                      <a:pt x="408" y="810"/>
                      <a:pt x="396" y="811"/>
                    </a:cubicBezTo>
                    <a:cubicBezTo>
                      <a:pt x="380" y="812"/>
                      <a:pt x="363" y="807"/>
                      <a:pt x="361" y="793"/>
                    </a:cubicBezTo>
                    <a:cubicBezTo>
                      <a:pt x="353" y="808"/>
                      <a:pt x="374" y="828"/>
                      <a:pt x="387" y="833"/>
                    </a:cubicBezTo>
                    <a:cubicBezTo>
                      <a:pt x="407" y="840"/>
                      <a:pt x="427" y="831"/>
                      <a:pt x="450" y="825"/>
                    </a:cubicBezTo>
                    <a:cubicBezTo>
                      <a:pt x="462" y="821"/>
                      <a:pt x="479" y="821"/>
                      <a:pt x="497" y="831"/>
                    </a:cubicBezTo>
                    <a:close/>
                    <a:moveTo>
                      <a:pt x="246" y="672"/>
                    </a:moveTo>
                    <a:cubicBezTo>
                      <a:pt x="237" y="683"/>
                      <a:pt x="221" y="710"/>
                      <a:pt x="230" y="727"/>
                    </a:cubicBezTo>
                    <a:cubicBezTo>
                      <a:pt x="229" y="728"/>
                      <a:pt x="228" y="731"/>
                      <a:pt x="228" y="734"/>
                    </a:cubicBezTo>
                    <a:cubicBezTo>
                      <a:pt x="221" y="725"/>
                      <a:pt x="221" y="711"/>
                      <a:pt x="226" y="698"/>
                    </a:cubicBezTo>
                    <a:cubicBezTo>
                      <a:pt x="231" y="686"/>
                      <a:pt x="239" y="677"/>
                      <a:pt x="246" y="672"/>
                    </a:cubicBezTo>
                    <a:close/>
                    <a:moveTo>
                      <a:pt x="271" y="739"/>
                    </a:moveTo>
                    <a:cubicBezTo>
                      <a:pt x="269" y="742"/>
                      <a:pt x="270" y="746"/>
                      <a:pt x="273" y="748"/>
                    </a:cubicBezTo>
                    <a:cubicBezTo>
                      <a:pt x="276" y="749"/>
                      <a:pt x="280" y="748"/>
                      <a:pt x="282" y="745"/>
                    </a:cubicBezTo>
                    <a:cubicBezTo>
                      <a:pt x="283" y="742"/>
                      <a:pt x="282" y="738"/>
                      <a:pt x="279" y="737"/>
                    </a:cubicBezTo>
                    <a:cubicBezTo>
                      <a:pt x="276" y="735"/>
                      <a:pt x="272" y="736"/>
                      <a:pt x="271" y="739"/>
                    </a:cubicBezTo>
                    <a:close/>
                    <a:moveTo>
                      <a:pt x="252" y="737"/>
                    </a:moveTo>
                    <a:cubicBezTo>
                      <a:pt x="250" y="740"/>
                      <a:pt x="252" y="745"/>
                      <a:pt x="255" y="747"/>
                    </a:cubicBezTo>
                    <a:cubicBezTo>
                      <a:pt x="259" y="749"/>
                      <a:pt x="264" y="748"/>
                      <a:pt x="266" y="744"/>
                    </a:cubicBezTo>
                    <a:cubicBezTo>
                      <a:pt x="268" y="740"/>
                      <a:pt x="266" y="735"/>
                      <a:pt x="263" y="733"/>
                    </a:cubicBezTo>
                    <a:cubicBezTo>
                      <a:pt x="259" y="731"/>
                      <a:pt x="254" y="733"/>
                      <a:pt x="252" y="737"/>
                    </a:cubicBezTo>
                    <a:close/>
                    <a:moveTo>
                      <a:pt x="230" y="729"/>
                    </a:moveTo>
                    <a:cubicBezTo>
                      <a:pt x="227" y="734"/>
                      <a:pt x="229" y="740"/>
                      <a:pt x="234" y="743"/>
                    </a:cubicBezTo>
                    <a:cubicBezTo>
                      <a:pt x="239" y="745"/>
                      <a:pt x="246" y="743"/>
                      <a:pt x="248" y="738"/>
                    </a:cubicBezTo>
                    <a:cubicBezTo>
                      <a:pt x="251" y="733"/>
                      <a:pt x="249" y="727"/>
                      <a:pt x="244" y="724"/>
                    </a:cubicBezTo>
                    <a:cubicBezTo>
                      <a:pt x="239" y="722"/>
                      <a:pt x="232" y="724"/>
                      <a:pt x="230" y="729"/>
                    </a:cubicBezTo>
                    <a:close/>
                    <a:moveTo>
                      <a:pt x="210" y="653"/>
                    </a:moveTo>
                    <a:cubicBezTo>
                      <a:pt x="209" y="657"/>
                      <a:pt x="210" y="661"/>
                      <a:pt x="214" y="663"/>
                    </a:cubicBezTo>
                    <a:cubicBezTo>
                      <a:pt x="217" y="665"/>
                      <a:pt x="222" y="664"/>
                      <a:pt x="224" y="660"/>
                    </a:cubicBezTo>
                    <a:cubicBezTo>
                      <a:pt x="225" y="656"/>
                      <a:pt x="224" y="652"/>
                      <a:pt x="220" y="650"/>
                    </a:cubicBezTo>
                    <a:cubicBezTo>
                      <a:pt x="217" y="648"/>
                      <a:pt x="212" y="650"/>
                      <a:pt x="210" y="653"/>
                    </a:cubicBezTo>
                    <a:close/>
                    <a:moveTo>
                      <a:pt x="670" y="1001"/>
                    </a:moveTo>
                    <a:cubicBezTo>
                      <a:pt x="677" y="995"/>
                      <a:pt x="678" y="982"/>
                      <a:pt x="670" y="979"/>
                    </a:cubicBezTo>
                    <a:cubicBezTo>
                      <a:pt x="669" y="973"/>
                      <a:pt x="673" y="967"/>
                      <a:pt x="679" y="965"/>
                    </a:cubicBezTo>
                    <a:cubicBezTo>
                      <a:pt x="689" y="962"/>
                      <a:pt x="703" y="969"/>
                      <a:pt x="706" y="979"/>
                    </a:cubicBezTo>
                    <a:cubicBezTo>
                      <a:pt x="707" y="952"/>
                      <a:pt x="667" y="941"/>
                      <a:pt x="650" y="962"/>
                    </a:cubicBezTo>
                    <a:cubicBezTo>
                      <a:pt x="640" y="974"/>
                      <a:pt x="641" y="987"/>
                      <a:pt x="647" y="995"/>
                    </a:cubicBezTo>
                    <a:cubicBezTo>
                      <a:pt x="653" y="1003"/>
                      <a:pt x="663" y="1007"/>
                      <a:pt x="670" y="1001"/>
                    </a:cubicBezTo>
                    <a:close/>
                    <a:moveTo>
                      <a:pt x="620" y="1037"/>
                    </a:moveTo>
                    <a:cubicBezTo>
                      <a:pt x="618" y="1013"/>
                      <a:pt x="632" y="999"/>
                      <a:pt x="635" y="988"/>
                    </a:cubicBezTo>
                    <a:cubicBezTo>
                      <a:pt x="638" y="976"/>
                      <a:pt x="624" y="972"/>
                      <a:pt x="618" y="985"/>
                    </a:cubicBezTo>
                    <a:cubicBezTo>
                      <a:pt x="611" y="998"/>
                      <a:pt x="613" y="1020"/>
                      <a:pt x="620" y="1037"/>
                    </a:cubicBezTo>
                    <a:close/>
                    <a:moveTo>
                      <a:pt x="589" y="953"/>
                    </a:moveTo>
                    <a:cubicBezTo>
                      <a:pt x="595" y="958"/>
                      <a:pt x="605" y="957"/>
                      <a:pt x="610" y="954"/>
                    </a:cubicBezTo>
                    <a:cubicBezTo>
                      <a:pt x="616" y="960"/>
                      <a:pt x="607" y="976"/>
                      <a:pt x="595" y="972"/>
                    </a:cubicBezTo>
                    <a:cubicBezTo>
                      <a:pt x="588" y="970"/>
                      <a:pt x="584" y="959"/>
                      <a:pt x="589" y="953"/>
                    </a:cubicBezTo>
                    <a:close/>
                    <a:moveTo>
                      <a:pt x="599" y="919"/>
                    </a:moveTo>
                    <a:cubicBezTo>
                      <a:pt x="596" y="923"/>
                      <a:pt x="596" y="928"/>
                      <a:pt x="600" y="931"/>
                    </a:cubicBezTo>
                    <a:cubicBezTo>
                      <a:pt x="607" y="936"/>
                      <a:pt x="615" y="929"/>
                      <a:pt x="613" y="922"/>
                    </a:cubicBezTo>
                    <a:cubicBezTo>
                      <a:pt x="612" y="917"/>
                      <a:pt x="608" y="915"/>
                      <a:pt x="609" y="907"/>
                    </a:cubicBezTo>
                    <a:cubicBezTo>
                      <a:pt x="606" y="915"/>
                      <a:pt x="602" y="914"/>
                      <a:pt x="599" y="919"/>
                    </a:cubicBezTo>
                    <a:close/>
                    <a:moveTo>
                      <a:pt x="549" y="983"/>
                    </a:moveTo>
                    <a:cubicBezTo>
                      <a:pt x="533" y="971"/>
                      <a:pt x="494" y="972"/>
                      <a:pt x="491" y="993"/>
                    </a:cubicBezTo>
                    <a:cubicBezTo>
                      <a:pt x="487" y="993"/>
                      <a:pt x="484" y="987"/>
                      <a:pt x="486" y="981"/>
                    </a:cubicBezTo>
                    <a:cubicBezTo>
                      <a:pt x="488" y="975"/>
                      <a:pt x="496" y="969"/>
                      <a:pt x="504" y="971"/>
                    </a:cubicBezTo>
                    <a:cubicBezTo>
                      <a:pt x="505" y="963"/>
                      <a:pt x="532" y="963"/>
                      <a:pt x="549" y="983"/>
                    </a:cubicBezTo>
                    <a:close/>
                    <a:moveTo>
                      <a:pt x="834" y="1044"/>
                    </a:moveTo>
                    <a:cubicBezTo>
                      <a:pt x="831" y="1033"/>
                      <a:pt x="823" y="1025"/>
                      <a:pt x="812" y="1022"/>
                    </a:cubicBezTo>
                    <a:cubicBezTo>
                      <a:pt x="803" y="1019"/>
                      <a:pt x="794" y="1021"/>
                      <a:pt x="786" y="1025"/>
                    </a:cubicBezTo>
                    <a:cubicBezTo>
                      <a:pt x="783" y="1027"/>
                      <a:pt x="780" y="1030"/>
                      <a:pt x="778" y="1033"/>
                    </a:cubicBezTo>
                    <a:cubicBezTo>
                      <a:pt x="779" y="1032"/>
                      <a:pt x="780" y="1031"/>
                      <a:pt x="781" y="1031"/>
                    </a:cubicBezTo>
                    <a:cubicBezTo>
                      <a:pt x="788" y="1026"/>
                      <a:pt x="797" y="1029"/>
                      <a:pt x="801" y="1036"/>
                    </a:cubicBezTo>
                    <a:cubicBezTo>
                      <a:pt x="805" y="1043"/>
                      <a:pt x="803" y="1052"/>
                      <a:pt x="796" y="1056"/>
                    </a:cubicBezTo>
                    <a:cubicBezTo>
                      <a:pt x="786" y="1062"/>
                      <a:pt x="774" y="1055"/>
                      <a:pt x="773" y="1043"/>
                    </a:cubicBezTo>
                    <a:cubicBezTo>
                      <a:pt x="773" y="1035"/>
                      <a:pt x="779" y="1028"/>
                      <a:pt x="785" y="1023"/>
                    </a:cubicBezTo>
                    <a:cubicBezTo>
                      <a:pt x="793" y="1018"/>
                      <a:pt x="803" y="1016"/>
                      <a:pt x="813" y="1018"/>
                    </a:cubicBezTo>
                    <a:cubicBezTo>
                      <a:pt x="826" y="1022"/>
                      <a:pt x="834" y="1031"/>
                      <a:pt x="838" y="1043"/>
                    </a:cubicBezTo>
                    <a:cubicBezTo>
                      <a:pt x="841" y="1053"/>
                      <a:pt x="841" y="1062"/>
                      <a:pt x="837" y="1071"/>
                    </a:cubicBezTo>
                    <a:cubicBezTo>
                      <a:pt x="839" y="1070"/>
                      <a:pt x="841" y="1068"/>
                      <a:pt x="843" y="1066"/>
                    </a:cubicBezTo>
                    <a:cubicBezTo>
                      <a:pt x="850" y="1059"/>
                      <a:pt x="857" y="1054"/>
                      <a:pt x="866" y="1050"/>
                    </a:cubicBezTo>
                    <a:cubicBezTo>
                      <a:pt x="868" y="1048"/>
                      <a:pt x="870" y="1047"/>
                      <a:pt x="873" y="1046"/>
                    </a:cubicBezTo>
                    <a:cubicBezTo>
                      <a:pt x="877" y="1044"/>
                      <a:pt x="881" y="1043"/>
                      <a:pt x="886" y="1042"/>
                    </a:cubicBezTo>
                    <a:cubicBezTo>
                      <a:pt x="887" y="1042"/>
                      <a:pt x="901" y="1040"/>
                      <a:pt x="902" y="1042"/>
                    </a:cubicBezTo>
                    <a:cubicBezTo>
                      <a:pt x="901" y="1044"/>
                      <a:pt x="893" y="1045"/>
                      <a:pt x="892" y="1045"/>
                    </a:cubicBezTo>
                    <a:cubicBezTo>
                      <a:pt x="886" y="1047"/>
                      <a:pt x="881" y="1048"/>
                      <a:pt x="875" y="1051"/>
                    </a:cubicBezTo>
                    <a:cubicBezTo>
                      <a:pt x="872" y="1052"/>
                      <a:pt x="870" y="1053"/>
                      <a:pt x="868" y="1054"/>
                    </a:cubicBezTo>
                    <a:cubicBezTo>
                      <a:pt x="859" y="1058"/>
                      <a:pt x="853" y="1063"/>
                      <a:pt x="845" y="1069"/>
                    </a:cubicBezTo>
                    <a:cubicBezTo>
                      <a:pt x="845" y="1069"/>
                      <a:pt x="844" y="1070"/>
                      <a:pt x="843" y="1071"/>
                    </a:cubicBezTo>
                    <a:cubicBezTo>
                      <a:pt x="845" y="1070"/>
                      <a:pt x="848" y="1069"/>
                      <a:pt x="851" y="1067"/>
                    </a:cubicBezTo>
                    <a:cubicBezTo>
                      <a:pt x="859" y="1064"/>
                      <a:pt x="865" y="1062"/>
                      <a:pt x="874" y="1062"/>
                    </a:cubicBezTo>
                    <a:cubicBezTo>
                      <a:pt x="897" y="1062"/>
                      <a:pt x="909" y="1080"/>
                      <a:pt x="910" y="1099"/>
                    </a:cubicBezTo>
                    <a:cubicBezTo>
                      <a:pt x="911" y="1116"/>
                      <a:pt x="905" y="1134"/>
                      <a:pt x="891" y="1143"/>
                    </a:cubicBezTo>
                    <a:cubicBezTo>
                      <a:pt x="879" y="1151"/>
                      <a:pt x="865" y="1151"/>
                      <a:pt x="853" y="1141"/>
                    </a:cubicBezTo>
                    <a:cubicBezTo>
                      <a:pt x="848" y="1137"/>
                      <a:pt x="845" y="1132"/>
                      <a:pt x="843" y="1126"/>
                    </a:cubicBezTo>
                    <a:cubicBezTo>
                      <a:pt x="842" y="1120"/>
                      <a:pt x="842" y="1116"/>
                      <a:pt x="844" y="1111"/>
                    </a:cubicBezTo>
                    <a:cubicBezTo>
                      <a:pt x="847" y="1105"/>
                      <a:pt x="852" y="1101"/>
                      <a:pt x="859" y="1100"/>
                    </a:cubicBezTo>
                    <a:cubicBezTo>
                      <a:pt x="863" y="1099"/>
                      <a:pt x="867" y="1100"/>
                      <a:pt x="870" y="1103"/>
                    </a:cubicBezTo>
                    <a:cubicBezTo>
                      <a:pt x="873" y="1106"/>
                      <a:pt x="875" y="1110"/>
                      <a:pt x="875" y="1115"/>
                    </a:cubicBezTo>
                    <a:cubicBezTo>
                      <a:pt x="874" y="1120"/>
                      <a:pt x="871" y="1124"/>
                      <a:pt x="866" y="1126"/>
                    </a:cubicBezTo>
                    <a:cubicBezTo>
                      <a:pt x="862" y="1128"/>
                      <a:pt x="856" y="1126"/>
                      <a:pt x="853" y="1121"/>
                    </a:cubicBezTo>
                    <a:cubicBezTo>
                      <a:pt x="850" y="1116"/>
                      <a:pt x="852" y="1109"/>
                      <a:pt x="857" y="1106"/>
                    </a:cubicBezTo>
                    <a:cubicBezTo>
                      <a:pt x="862" y="1103"/>
                      <a:pt x="869" y="1104"/>
                      <a:pt x="872" y="1110"/>
                    </a:cubicBezTo>
                    <a:cubicBezTo>
                      <a:pt x="874" y="1112"/>
                      <a:pt x="874" y="1114"/>
                      <a:pt x="874" y="1116"/>
                    </a:cubicBezTo>
                    <a:cubicBezTo>
                      <a:pt x="874" y="1116"/>
                      <a:pt x="874" y="1115"/>
                      <a:pt x="874" y="1115"/>
                    </a:cubicBezTo>
                    <a:cubicBezTo>
                      <a:pt x="874" y="1110"/>
                      <a:pt x="873" y="1106"/>
                      <a:pt x="869" y="1103"/>
                    </a:cubicBezTo>
                    <a:cubicBezTo>
                      <a:pt x="866" y="1101"/>
                      <a:pt x="863" y="1100"/>
                      <a:pt x="859" y="1100"/>
                    </a:cubicBezTo>
                    <a:cubicBezTo>
                      <a:pt x="853" y="1101"/>
                      <a:pt x="848" y="1105"/>
                      <a:pt x="845" y="1111"/>
                    </a:cubicBezTo>
                    <a:cubicBezTo>
                      <a:pt x="843" y="1116"/>
                      <a:pt x="843" y="1120"/>
                      <a:pt x="845" y="1125"/>
                    </a:cubicBezTo>
                    <a:cubicBezTo>
                      <a:pt x="847" y="1131"/>
                      <a:pt x="850" y="1136"/>
                      <a:pt x="855" y="1140"/>
                    </a:cubicBezTo>
                    <a:cubicBezTo>
                      <a:pt x="865" y="1148"/>
                      <a:pt x="878" y="1149"/>
                      <a:pt x="890" y="1141"/>
                    </a:cubicBezTo>
                    <a:cubicBezTo>
                      <a:pt x="903" y="1132"/>
                      <a:pt x="908" y="1114"/>
                      <a:pt x="906" y="1098"/>
                    </a:cubicBezTo>
                    <a:cubicBezTo>
                      <a:pt x="904" y="1081"/>
                      <a:pt x="894" y="1066"/>
                      <a:pt x="874" y="1066"/>
                    </a:cubicBezTo>
                    <a:cubicBezTo>
                      <a:pt x="866" y="1067"/>
                      <a:pt x="860" y="1069"/>
                      <a:pt x="853" y="1072"/>
                    </a:cubicBezTo>
                    <a:cubicBezTo>
                      <a:pt x="848" y="1074"/>
                      <a:pt x="844" y="1076"/>
                      <a:pt x="840" y="1079"/>
                    </a:cubicBezTo>
                    <a:cubicBezTo>
                      <a:pt x="825" y="1088"/>
                      <a:pt x="815" y="1101"/>
                      <a:pt x="798" y="1108"/>
                    </a:cubicBezTo>
                    <a:cubicBezTo>
                      <a:pt x="782" y="1114"/>
                      <a:pt x="765" y="1113"/>
                      <a:pt x="747" y="1105"/>
                    </a:cubicBezTo>
                    <a:cubicBezTo>
                      <a:pt x="738" y="1101"/>
                      <a:pt x="733" y="1096"/>
                      <a:pt x="726" y="1089"/>
                    </a:cubicBezTo>
                    <a:cubicBezTo>
                      <a:pt x="723" y="1086"/>
                      <a:pt x="721" y="1083"/>
                      <a:pt x="719" y="1080"/>
                    </a:cubicBezTo>
                    <a:cubicBezTo>
                      <a:pt x="719" y="1083"/>
                      <a:pt x="719" y="1086"/>
                      <a:pt x="718" y="1089"/>
                    </a:cubicBezTo>
                    <a:cubicBezTo>
                      <a:pt x="714" y="1100"/>
                      <a:pt x="705" y="1107"/>
                      <a:pt x="694" y="1108"/>
                    </a:cubicBezTo>
                    <a:cubicBezTo>
                      <a:pt x="684" y="1109"/>
                      <a:pt x="673" y="1105"/>
                      <a:pt x="667" y="1096"/>
                    </a:cubicBezTo>
                    <a:cubicBezTo>
                      <a:pt x="663" y="1087"/>
                      <a:pt x="663" y="1078"/>
                      <a:pt x="669" y="1071"/>
                    </a:cubicBezTo>
                    <a:cubicBezTo>
                      <a:pt x="673" y="1067"/>
                      <a:pt x="678" y="1065"/>
                      <a:pt x="683" y="1065"/>
                    </a:cubicBezTo>
                    <a:cubicBezTo>
                      <a:pt x="686" y="1065"/>
                      <a:pt x="689" y="1066"/>
                      <a:pt x="691" y="1068"/>
                    </a:cubicBezTo>
                    <a:cubicBezTo>
                      <a:pt x="696" y="1071"/>
                      <a:pt x="697" y="1077"/>
                      <a:pt x="695" y="1081"/>
                    </a:cubicBezTo>
                    <a:cubicBezTo>
                      <a:pt x="693" y="1087"/>
                      <a:pt x="686" y="1089"/>
                      <a:pt x="681" y="1087"/>
                    </a:cubicBezTo>
                    <a:cubicBezTo>
                      <a:pt x="675" y="1084"/>
                      <a:pt x="673" y="1078"/>
                      <a:pt x="676" y="1072"/>
                    </a:cubicBezTo>
                    <a:cubicBezTo>
                      <a:pt x="678" y="1068"/>
                      <a:pt x="683" y="1065"/>
                      <a:pt x="687" y="1066"/>
                    </a:cubicBezTo>
                    <a:cubicBezTo>
                      <a:pt x="681" y="1064"/>
                      <a:pt x="674" y="1067"/>
                      <a:pt x="669" y="1072"/>
                    </a:cubicBezTo>
                    <a:cubicBezTo>
                      <a:pt x="664" y="1078"/>
                      <a:pt x="664" y="1087"/>
                      <a:pt x="668" y="1095"/>
                    </a:cubicBezTo>
                    <a:cubicBezTo>
                      <a:pt x="673" y="1104"/>
                      <a:pt x="684" y="1108"/>
                      <a:pt x="693" y="1107"/>
                    </a:cubicBezTo>
                    <a:cubicBezTo>
                      <a:pt x="700" y="1106"/>
                      <a:pt x="705" y="1103"/>
                      <a:pt x="709" y="1099"/>
                    </a:cubicBezTo>
                    <a:cubicBezTo>
                      <a:pt x="723" y="1085"/>
                      <a:pt x="710" y="1067"/>
                      <a:pt x="709" y="1045"/>
                    </a:cubicBezTo>
                    <a:cubicBezTo>
                      <a:pt x="709" y="1022"/>
                      <a:pt x="717" y="999"/>
                      <a:pt x="730" y="982"/>
                    </a:cubicBezTo>
                    <a:cubicBezTo>
                      <a:pt x="716" y="1008"/>
                      <a:pt x="707" y="1036"/>
                      <a:pt x="716" y="1065"/>
                    </a:cubicBezTo>
                    <a:cubicBezTo>
                      <a:pt x="719" y="1074"/>
                      <a:pt x="723" y="1080"/>
                      <a:pt x="729" y="1086"/>
                    </a:cubicBezTo>
                    <a:cubicBezTo>
                      <a:pt x="735" y="1093"/>
                      <a:pt x="741" y="1097"/>
                      <a:pt x="749" y="1101"/>
                    </a:cubicBezTo>
                    <a:cubicBezTo>
                      <a:pt x="774" y="1112"/>
                      <a:pt x="797" y="1107"/>
                      <a:pt x="816" y="1091"/>
                    </a:cubicBezTo>
                    <a:cubicBezTo>
                      <a:pt x="830" y="1079"/>
                      <a:pt x="840" y="1064"/>
                      <a:pt x="834" y="1044"/>
                    </a:cubicBezTo>
                    <a:close/>
                    <a:moveTo>
                      <a:pt x="1039" y="1016"/>
                    </a:moveTo>
                    <a:cubicBezTo>
                      <a:pt x="1038" y="1019"/>
                      <a:pt x="1035" y="1020"/>
                      <a:pt x="1032" y="1019"/>
                    </a:cubicBezTo>
                    <a:cubicBezTo>
                      <a:pt x="1030" y="1017"/>
                      <a:pt x="1029" y="1014"/>
                      <a:pt x="1030" y="1012"/>
                    </a:cubicBezTo>
                    <a:cubicBezTo>
                      <a:pt x="1031" y="1009"/>
                      <a:pt x="1034" y="1008"/>
                      <a:pt x="1037" y="1009"/>
                    </a:cubicBezTo>
                    <a:cubicBezTo>
                      <a:pt x="1040" y="1011"/>
                      <a:pt x="1041" y="1014"/>
                      <a:pt x="1039" y="1016"/>
                    </a:cubicBezTo>
                    <a:close/>
                    <a:moveTo>
                      <a:pt x="906" y="983"/>
                    </a:moveTo>
                    <a:cubicBezTo>
                      <a:pt x="903" y="979"/>
                      <a:pt x="898" y="975"/>
                      <a:pt x="893" y="978"/>
                    </a:cubicBezTo>
                    <a:cubicBezTo>
                      <a:pt x="890" y="979"/>
                      <a:pt x="888" y="982"/>
                      <a:pt x="888" y="985"/>
                    </a:cubicBezTo>
                    <a:cubicBezTo>
                      <a:pt x="888" y="988"/>
                      <a:pt x="891" y="991"/>
                      <a:pt x="895" y="991"/>
                    </a:cubicBezTo>
                    <a:cubicBezTo>
                      <a:pt x="897" y="990"/>
                      <a:pt x="899" y="988"/>
                      <a:pt x="899" y="985"/>
                    </a:cubicBezTo>
                    <a:cubicBezTo>
                      <a:pt x="902" y="990"/>
                      <a:pt x="896" y="997"/>
                      <a:pt x="889" y="992"/>
                    </a:cubicBezTo>
                    <a:cubicBezTo>
                      <a:pt x="885" y="990"/>
                      <a:pt x="884" y="986"/>
                      <a:pt x="885" y="982"/>
                    </a:cubicBezTo>
                    <a:cubicBezTo>
                      <a:pt x="887" y="974"/>
                      <a:pt x="895" y="972"/>
                      <a:pt x="901" y="974"/>
                    </a:cubicBezTo>
                    <a:cubicBezTo>
                      <a:pt x="907" y="976"/>
                      <a:pt x="911" y="983"/>
                      <a:pt x="911" y="990"/>
                    </a:cubicBezTo>
                    <a:cubicBezTo>
                      <a:pt x="912" y="971"/>
                      <a:pt x="894" y="946"/>
                      <a:pt x="883" y="938"/>
                    </a:cubicBezTo>
                    <a:cubicBezTo>
                      <a:pt x="884" y="938"/>
                      <a:pt x="885" y="937"/>
                      <a:pt x="886" y="936"/>
                    </a:cubicBezTo>
                    <a:cubicBezTo>
                      <a:pt x="903" y="949"/>
                      <a:pt x="917" y="976"/>
                      <a:pt x="914" y="993"/>
                    </a:cubicBezTo>
                    <a:cubicBezTo>
                      <a:pt x="931" y="974"/>
                      <a:pt x="947" y="966"/>
                      <a:pt x="956" y="952"/>
                    </a:cubicBezTo>
                    <a:cubicBezTo>
                      <a:pt x="961" y="945"/>
                      <a:pt x="964" y="937"/>
                      <a:pt x="963" y="929"/>
                    </a:cubicBezTo>
                    <a:cubicBezTo>
                      <a:pt x="964" y="929"/>
                      <a:pt x="966" y="926"/>
                      <a:pt x="966" y="924"/>
                    </a:cubicBezTo>
                    <a:cubicBezTo>
                      <a:pt x="970" y="933"/>
                      <a:pt x="966" y="946"/>
                      <a:pt x="958" y="956"/>
                    </a:cubicBezTo>
                    <a:cubicBezTo>
                      <a:pt x="957" y="957"/>
                      <a:pt x="957" y="957"/>
                      <a:pt x="956" y="958"/>
                    </a:cubicBezTo>
                    <a:cubicBezTo>
                      <a:pt x="970" y="951"/>
                      <a:pt x="982" y="934"/>
                      <a:pt x="987" y="917"/>
                    </a:cubicBezTo>
                    <a:cubicBezTo>
                      <a:pt x="989" y="910"/>
                      <a:pt x="990" y="901"/>
                      <a:pt x="986" y="895"/>
                    </a:cubicBezTo>
                    <a:cubicBezTo>
                      <a:pt x="984" y="891"/>
                      <a:pt x="979" y="888"/>
                      <a:pt x="975" y="890"/>
                    </a:cubicBezTo>
                    <a:cubicBezTo>
                      <a:pt x="973" y="891"/>
                      <a:pt x="972" y="892"/>
                      <a:pt x="973" y="894"/>
                    </a:cubicBezTo>
                    <a:cubicBezTo>
                      <a:pt x="973" y="895"/>
                      <a:pt x="974" y="896"/>
                      <a:pt x="976" y="896"/>
                    </a:cubicBezTo>
                    <a:cubicBezTo>
                      <a:pt x="977" y="896"/>
                      <a:pt x="978" y="896"/>
                      <a:pt x="978" y="895"/>
                    </a:cubicBezTo>
                    <a:cubicBezTo>
                      <a:pt x="979" y="894"/>
                      <a:pt x="979" y="892"/>
                      <a:pt x="977" y="892"/>
                    </a:cubicBezTo>
                    <a:cubicBezTo>
                      <a:pt x="977" y="892"/>
                      <a:pt x="976" y="892"/>
                      <a:pt x="975" y="893"/>
                    </a:cubicBezTo>
                    <a:cubicBezTo>
                      <a:pt x="975" y="892"/>
                      <a:pt x="976" y="891"/>
                      <a:pt x="977" y="891"/>
                    </a:cubicBezTo>
                    <a:cubicBezTo>
                      <a:pt x="979" y="891"/>
                      <a:pt x="980" y="892"/>
                      <a:pt x="981" y="893"/>
                    </a:cubicBezTo>
                    <a:cubicBezTo>
                      <a:pt x="981" y="896"/>
                      <a:pt x="980" y="899"/>
                      <a:pt x="977" y="899"/>
                    </a:cubicBezTo>
                    <a:cubicBezTo>
                      <a:pt x="976" y="900"/>
                      <a:pt x="973" y="900"/>
                      <a:pt x="972" y="899"/>
                    </a:cubicBezTo>
                    <a:cubicBezTo>
                      <a:pt x="970" y="898"/>
                      <a:pt x="969" y="896"/>
                      <a:pt x="969" y="894"/>
                    </a:cubicBezTo>
                    <a:cubicBezTo>
                      <a:pt x="969" y="891"/>
                      <a:pt x="970" y="889"/>
                      <a:pt x="972" y="888"/>
                    </a:cubicBezTo>
                    <a:cubicBezTo>
                      <a:pt x="977" y="885"/>
                      <a:pt x="982" y="888"/>
                      <a:pt x="985" y="891"/>
                    </a:cubicBezTo>
                    <a:cubicBezTo>
                      <a:pt x="987" y="893"/>
                      <a:pt x="988" y="895"/>
                      <a:pt x="989" y="898"/>
                    </a:cubicBezTo>
                    <a:cubicBezTo>
                      <a:pt x="988" y="887"/>
                      <a:pt x="982" y="880"/>
                      <a:pt x="973" y="876"/>
                    </a:cubicBezTo>
                    <a:cubicBezTo>
                      <a:pt x="968" y="873"/>
                      <a:pt x="962" y="872"/>
                      <a:pt x="956" y="875"/>
                    </a:cubicBezTo>
                    <a:cubicBezTo>
                      <a:pt x="956" y="875"/>
                      <a:pt x="956" y="875"/>
                      <a:pt x="956" y="875"/>
                    </a:cubicBezTo>
                    <a:cubicBezTo>
                      <a:pt x="962" y="874"/>
                      <a:pt x="967" y="878"/>
                      <a:pt x="965" y="885"/>
                    </a:cubicBezTo>
                    <a:cubicBezTo>
                      <a:pt x="963" y="891"/>
                      <a:pt x="952" y="897"/>
                      <a:pt x="959" y="910"/>
                    </a:cubicBezTo>
                    <a:cubicBezTo>
                      <a:pt x="954" y="906"/>
                      <a:pt x="949" y="900"/>
                      <a:pt x="947" y="894"/>
                    </a:cubicBezTo>
                    <a:cubicBezTo>
                      <a:pt x="945" y="888"/>
                      <a:pt x="947" y="880"/>
                      <a:pt x="952" y="876"/>
                    </a:cubicBezTo>
                    <a:cubicBezTo>
                      <a:pt x="958" y="871"/>
                      <a:pt x="967" y="871"/>
                      <a:pt x="974" y="874"/>
                    </a:cubicBezTo>
                    <a:cubicBezTo>
                      <a:pt x="985" y="880"/>
                      <a:pt x="990" y="890"/>
                      <a:pt x="991" y="901"/>
                    </a:cubicBezTo>
                    <a:cubicBezTo>
                      <a:pt x="991" y="911"/>
                      <a:pt x="986" y="927"/>
                      <a:pt x="981" y="936"/>
                    </a:cubicBezTo>
                    <a:cubicBezTo>
                      <a:pt x="976" y="944"/>
                      <a:pt x="968" y="953"/>
                      <a:pt x="960" y="958"/>
                    </a:cubicBezTo>
                    <a:cubicBezTo>
                      <a:pt x="966" y="956"/>
                      <a:pt x="971" y="955"/>
                      <a:pt x="977" y="955"/>
                    </a:cubicBezTo>
                    <a:cubicBezTo>
                      <a:pt x="991" y="955"/>
                      <a:pt x="1000" y="958"/>
                      <a:pt x="1012" y="965"/>
                    </a:cubicBezTo>
                    <a:cubicBezTo>
                      <a:pt x="1015" y="967"/>
                      <a:pt x="1018" y="970"/>
                      <a:pt x="1021" y="973"/>
                    </a:cubicBezTo>
                    <a:cubicBezTo>
                      <a:pt x="1020" y="974"/>
                      <a:pt x="1019" y="974"/>
                      <a:pt x="1019" y="975"/>
                    </a:cubicBezTo>
                    <a:cubicBezTo>
                      <a:pt x="1016" y="973"/>
                      <a:pt x="1013" y="970"/>
                      <a:pt x="1010" y="968"/>
                    </a:cubicBezTo>
                    <a:cubicBezTo>
                      <a:pt x="999" y="962"/>
                      <a:pt x="990" y="959"/>
                      <a:pt x="978" y="959"/>
                    </a:cubicBezTo>
                    <a:cubicBezTo>
                      <a:pt x="962" y="961"/>
                      <a:pt x="948" y="968"/>
                      <a:pt x="936" y="977"/>
                    </a:cubicBezTo>
                    <a:cubicBezTo>
                      <a:pt x="940" y="976"/>
                      <a:pt x="944" y="975"/>
                      <a:pt x="948" y="974"/>
                    </a:cubicBezTo>
                    <a:cubicBezTo>
                      <a:pt x="948" y="974"/>
                      <a:pt x="948" y="974"/>
                      <a:pt x="948" y="974"/>
                    </a:cubicBezTo>
                    <a:cubicBezTo>
                      <a:pt x="957" y="973"/>
                      <a:pt x="966" y="973"/>
                      <a:pt x="973" y="978"/>
                    </a:cubicBezTo>
                    <a:cubicBezTo>
                      <a:pt x="964" y="976"/>
                      <a:pt x="958" y="975"/>
                      <a:pt x="949" y="977"/>
                    </a:cubicBezTo>
                    <a:cubicBezTo>
                      <a:pt x="949" y="977"/>
                      <a:pt x="949" y="977"/>
                      <a:pt x="949" y="977"/>
                    </a:cubicBezTo>
                    <a:cubicBezTo>
                      <a:pt x="931" y="980"/>
                      <a:pt x="929" y="984"/>
                      <a:pt x="917" y="996"/>
                    </a:cubicBezTo>
                    <a:cubicBezTo>
                      <a:pt x="898" y="1016"/>
                      <a:pt x="881" y="1038"/>
                      <a:pt x="857" y="1047"/>
                    </a:cubicBezTo>
                    <a:cubicBezTo>
                      <a:pt x="872" y="1039"/>
                      <a:pt x="917" y="1001"/>
                      <a:pt x="906" y="983"/>
                    </a:cubicBezTo>
                    <a:close/>
                    <a:moveTo>
                      <a:pt x="961" y="977"/>
                    </a:moveTo>
                    <a:cubicBezTo>
                      <a:pt x="959" y="989"/>
                      <a:pt x="976" y="990"/>
                      <a:pt x="982" y="991"/>
                    </a:cubicBezTo>
                    <a:cubicBezTo>
                      <a:pt x="986" y="992"/>
                      <a:pt x="989" y="994"/>
                      <a:pt x="991" y="997"/>
                    </a:cubicBezTo>
                    <a:cubicBezTo>
                      <a:pt x="991" y="992"/>
                      <a:pt x="987" y="980"/>
                      <a:pt x="984" y="976"/>
                    </a:cubicBezTo>
                    <a:cubicBezTo>
                      <a:pt x="979" y="969"/>
                      <a:pt x="970" y="966"/>
                      <a:pt x="962" y="973"/>
                    </a:cubicBezTo>
                    <a:cubicBezTo>
                      <a:pt x="967" y="973"/>
                      <a:pt x="973" y="976"/>
                      <a:pt x="976" y="980"/>
                    </a:cubicBezTo>
                    <a:cubicBezTo>
                      <a:pt x="974" y="979"/>
                      <a:pt x="967" y="976"/>
                      <a:pt x="961" y="977"/>
                    </a:cubicBezTo>
                    <a:close/>
                    <a:moveTo>
                      <a:pt x="930" y="908"/>
                    </a:moveTo>
                    <a:cubicBezTo>
                      <a:pt x="932" y="906"/>
                      <a:pt x="932" y="902"/>
                      <a:pt x="930" y="900"/>
                    </a:cubicBezTo>
                    <a:cubicBezTo>
                      <a:pt x="927" y="898"/>
                      <a:pt x="924" y="898"/>
                      <a:pt x="921" y="901"/>
                    </a:cubicBezTo>
                    <a:cubicBezTo>
                      <a:pt x="919" y="903"/>
                      <a:pt x="919" y="906"/>
                      <a:pt x="922" y="909"/>
                    </a:cubicBezTo>
                    <a:cubicBezTo>
                      <a:pt x="924" y="911"/>
                      <a:pt x="928" y="911"/>
                      <a:pt x="930" y="908"/>
                    </a:cubicBezTo>
                    <a:close/>
                    <a:moveTo>
                      <a:pt x="945" y="915"/>
                    </a:moveTo>
                    <a:cubicBezTo>
                      <a:pt x="948" y="912"/>
                      <a:pt x="948" y="908"/>
                      <a:pt x="945" y="905"/>
                    </a:cubicBezTo>
                    <a:cubicBezTo>
                      <a:pt x="942" y="903"/>
                      <a:pt x="938" y="903"/>
                      <a:pt x="935" y="906"/>
                    </a:cubicBezTo>
                    <a:cubicBezTo>
                      <a:pt x="932" y="908"/>
                      <a:pt x="933" y="913"/>
                      <a:pt x="935" y="916"/>
                    </a:cubicBezTo>
                    <a:cubicBezTo>
                      <a:pt x="938" y="918"/>
                      <a:pt x="943" y="918"/>
                      <a:pt x="945" y="915"/>
                    </a:cubicBezTo>
                    <a:close/>
                    <a:moveTo>
                      <a:pt x="963" y="928"/>
                    </a:moveTo>
                    <a:cubicBezTo>
                      <a:pt x="967" y="924"/>
                      <a:pt x="966" y="918"/>
                      <a:pt x="963" y="915"/>
                    </a:cubicBezTo>
                    <a:cubicBezTo>
                      <a:pt x="959" y="911"/>
                      <a:pt x="953" y="911"/>
                      <a:pt x="949" y="915"/>
                    </a:cubicBezTo>
                    <a:cubicBezTo>
                      <a:pt x="946" y="919"/>
                      <a:pt x="946" y="925"/>
                      <a:pt x="950" y="928"/>
                    </a:cubicBezTo>
                    <a:cubicBezTo>
                      <a:pt x="953" y="932"/>
                      <a:pt x="959" y="932"/>
                      <a:pt x="963" y="928"/>
                    </a:cubicBezTo>
                    <a:close/>
                    <a:moveTo>
                      <a:pt x="1037" y="988"/>
                    </a:moveTo>
                    <a:cubicBezTo>
                      <a:pt x="1035" y="993"/>
                      <a:pt x="1029" y="995"/>
                      <a:pt x="1024" y="992"/>
                    </a:cubicBezTo>
                    <a:cubicBezTo>
                      <a:pt x="1018" y="990"/>
                      <a:pt x="1016" y="984"/>
                      <a:pt x="1019" y="979"/>
                    </a:cubicBezTo>
                    <a:cubicBezTo>
                      <a:pt x="1021" y="974"/>
                      <a:pt x="1027" y="971"/>
                      <a:pt x="1032" y="974"/>
                    </a:cubicBezTo>
                    <a:cubicBezTo>
                      <a:pt x="1037" y="976"/>
                      <a:pt x="1040" y="982"/>
                      <a:pt x="1037" y="988"/>
                    </a:cubicBezTo>
                    <a:close/>
                    <a:moveTo>
                      <a:pt x="1042" y="1003"/>
                    </a:moveTo>
                    <a:cubicBezTo>
                      <a:pt x="1040" y="1007"/>
                      <a:pt x="1036" y="1008"/>
                      <a:pt x="1033" y="1007"/>
                    </a:cubicBezTo>
                    <a:cubicBezTo>
                      <a:pt x="1030" y="1005"/>
                      <a:pt x="1028" y="1001"/>
                      <a:pt x="1030" y="998"/>
                    </a:cubicBezTo>
                    <a:cubicBezTo>
                      <a:pt x="1031" y="994"/>
                      <a:pt x="1035" y="993"/>
                      <a:pt x="1039" y="995"/>
                    </a:cubicBezTo>
                    <a:cubicBezTo>
                      <a:pt x="1042" y="996"/>
                      <a:pt x="1043" y="1000"/>
                      <a:pt x="1042" y="1003"/>
                    </a:cubicBezTo>
                    <a:close/>
                    <a:moveTo>
                      <a:pt x="916" y="1125"/>
                    </a:moveTo>
                    <a:cubicBezTo>
                      <a:pt x="904" y="1134"/>
                      <a:pt x="894" y="1146"/>
                      <a:pt x="891" y="1159"/>
                    </a:cubicBezTo>
                    <a:cubicBezTo>
                      <a:pt x="888" y="1172"/>
                      <a:pt x="892" y="1187"/>
                      <a:pt x="903" y="1196"/>
                    </a:cubicBezTo>
                    <a:cubicBezTo>
                      <a:pt x="909" y="1201"/>
                      <a:pt x="917" y="1203"/>
                      <a:pt x="925" y="1203"/>
                    </a:cubicBezTo>
                    <a:cubicBezTo>
                      <a:pt x="934" y="1203"/>
                      <a:pt x="941" y="1202"/>
                      <a:pt x="949" y="1198"/>
                    </a:cubicBezTo>
                    <a:cubicBezTo>
                      <a:pt x="957" y="1194"/>
                      <a:pt x="962" y="1189"/>
                      <a:pt x="967" y="1182"/>
                    </a:cubicBezTo>
                    <a:cubicBezTo>
                      <a:pt x="970" y="1179"/>
                      <a:pt x="972" y="1176"/>
                      <a:pt x="973" y="1173"/>
                    </a:cubicBezTo>
                    <a:cubicBezTo>
                      <a:pt x="978" y="1164"/>
                      <a:pt x="981" y="1156"/>
                      <a:pt x="982" y="1145"/>
                    </a:cubicBezTo>
                    <a:cubicBezTo>
                      <a:pt x="984" y="1131"/>
                      <a:pt x="983" y="1119"/>
                      <a:pt x="976" y="1106"/>
                    </a:cubicBezTo>
                    <a:cubicBezTo>
                      <a:pt x="976" y="1105"/>
                      <a:pt x="975" y="1104"/>
                      <a:pt x="975" y="1103"/>
                    </a:cubicBezTo>
                    <a:cubicBezTo>
                      <a:pt x="984" y="1108"/>
                      <a:pt x="995" y="1111"/>
                      <a:pt x="1005" y="1111"/>
                    </a:cubicBezTo>
                    <a:cubicBezTo>
                      <a:pt x="1017" y="1111"/>
                      <a:pt x="1030" y="1107"/>
                      <a:pt x="1039" y="1098"/>
                    </a:cubicBezTo>
                    <a:cubicBezTo>
                      <a:pt x="1042" y="1094"/>
                      <a:pt x="1045" y="1089"/>
                      <a:pt x="1046" y="1083"/>
                    </a:cubicBezTo>
                    <a:cubicBezTo>
                      <a:pt x="1044" y="1089"/>
                      <a:pt x="1040" y="1093"/>
                      <a:pt x="1037" y="1096"/>
                    </a:cubicBezTo>
                    <a:cubicBezTo>
                      <a:pt x="1028" y="1105"/>
                      <a:pt x="1017" y="1108"/>
                      <a:pt x="1005" y="1108"/>
                    </a:cubicBezTo>
                    <a:cubicBezTo>
                      <a:pt x="996" y="1107"/>
                      <a:pt x="989" y="1105"/>
                      <a:pt x="982" y="1101"/>
                    </a:cubicBezTo>
                    <a:cubicBezTo>
                      <a:pt x="969" y="1095"/>
                      <a:pt x="961" y="1085"/>
                      <a:pt x="949" y="1077"/>
                    </a:cubicBezTo>
                    <a:cubicBezTo>
                      <a:pt x="948" y="1076"/>
                      <a:pt x="948" y="1076"/>
                      <a:pt x="948" y="1076"/>
                    </a:cubicBezTo>
                    <a:cubicBezTo>
                      <a:pt x="941" y="1072"/>
                      <a:pt x="935" y="1069"/>
                      <a:pt x="927" y="1066"/>
                    </a:cubicBezTo>
                    <a:cubicBezTo>
                      <a:pt x="925" y="1066"/>
                      <a:pt x="906" y="1060"/>
                      <a:pt x="905" y="1063"/>
                    </a:cubicBezTo>
                    <a:cubicBezTo>
                      <a:pt x="906" y="1064"/>
                      <a:pt x="917" y="1068"/>
                      <a:pt x="919" y="1068"/>
                    </a:cubicBezTo>
                    <a:cubicBezTo>
                      <a:pt x="929" y="1072"/>
                      <a:pt x="937" y="1075"/>
                      <a:pt x="946" y="1080"/>
                    </a:cubicBezTo>
                    <a:cubicBezTo>
                      <a:pt x="947" y="1081"/>
                      <a:pt x="947" y="1081"/>
                      <a:pt x="947" y="1081"/>
                    </a:cubicBezTo>
                    <a:cubicBezTo>
                      <a:pt x="958" y="1088"/>
                      <a:pt x="966" y="1095"/>
                      <a:pt x="973" y="1108"/>
                    </a:cubicBezTo>
                    <a:cubicBezTo>
                      <a:pt x="980" y="1122"/>
                      <a:pt x="982" y="1139"/>
                      <a:pt x="975" y="1154"/>
                    </a:cubicBezTo>
                    <a:cubicBezTo>
                      <a:pt x="971" y="1162"/>
                      <a:pt x="959" y="1171"/>
                      <a:pt x="950" y="1166"/>
                    </a:cubicBezTo>
                    <a:cubicBezTo>
                      <a:pt x="947" y="1165"/>
                      <a:pt x="945" y="1161"/>
                      <a:pt x="946" y="1158"/>
                    </a:cubicBezTo>
                    <a:cubicBezTo>
                      <a:pt x="946" y="1155"/>
                      <a:pt x="949" y="1153"/>
                      <a:pt x="952" y="1152"/>
                    </a:cubicBezTo>
                    <a:cubicBezTo>
                      <a:pt x="955" y="1152"/>
                      <a:pt x="956" y="1153"/>
                      <a:pt x="958" y="1155"/>
                    </a:cubicBezTo>
                    <a:cubicBezTo>
                      <a:pt x="959" y="1157"/>
                      <a:pt x="959" y="1161"/>
                      <a:pt x="955" y="1161"/>
                    </a:cubicBezTo>
                    <a:cubicBezTo>
                      <a:pt x="954" y="1162"/>
                      <a:pt x="952" y="1161"/>
                      <a:pt x="951" y="1160"/>
                    </a:cubicBezTo>
                    <a:cubicBezTo>
                      <a:pt x="951" y="1163"/>
                      <a:pt x="953" y="1164"/>
                      <a:pt x="955" y="1164"/>
                    </a:cubicBezTo>
                    <a:cubicBezTo>
                      <a:pt x="959" y="1164"/>
                      <a:pt x="962" y="1162"/>
                      <a:pt x="963" y="1159"/>
                    </a:cubicBezTo>
                    <a:cubicBezTo>
                      <a:pt x="964" y="1153"/>
                      <a:pt x="961" y="1147"/>
                      <a:pt x="955" y="1146"/>
                    </a:cubicBezTo>
                    <a:cubicBezTo>
                      <a:pt x="951" y="1144"/>
                      <a:pt x="946" y="1145"/>
                      <a:pt x="943" y="1148"/>
                    </a:cubicBezTo>
                    <a:cubicBezTo>
                      <a:pt x="940" y="1150"/>
                      <a:pt x="938" y="1154"/>
                      <a:pt x="938" y="1158"/>
                    </a:cubicBezTo>
                    <a:cubicBezTo>
                      <a:pt x="938" y="1163"/>
                      <a:pt x="940" y="1169"/>
                      <a:pt x="945" y="1171"/>
                    </a:cubicBezTo>
                    <a:cubicBezTo>
                      <a:pt x="957" y="1177"/>
                      <a:pt x="970" y="1169"/>
                      <a:pt x="975" y="1158"/>
                    </a:cubicBezTo>
                    <a:cubicBezTo>
                      <a:pt x="977" y="1155"/>
                      <a:pt x="978" y="1151"/>
                      <a:pt x="979" y="1148"/>
                    </a:cubicBezTo>
                    <a:cubicBezTo>
                      <a:pt x="977" y="1160"/>
                      <a:pt x="973" y="1170"/>
                      <a:pt x="965" y="1181"/>
                    </a:cubicBezTo>
                    <a:cubicBezTo>
                      <a:pt x="960" y="1187"/>
                      <a:pt x="955" y="1192"/>
                      <a:pt x="948" y="1196"/>
                    </a:cubicBezTo>
                    <a:cubicBezTo>
                      <a:pt x="940" y="1200"/>
                      <a:pt x="934" y="1202"/>
                      <a:pt x="925" y="1202"/>
                    </a:cubicBezTo>
                    <a:cubicBezTo>
                      <a:pt x="920" y="1202"/>
                      <a:pt x="916" y="1201"/>
                      <a:pt x="912" y="1200"/>
                    </a:cubicBezTo>
                    <a:cubicBezTo>
                      <a:pt x="912" y="1199"/>
                      <a:pt x="912" y="1199"/>
                      <a:pt x="912" y="1199"/>
                    </a:cubicBezTo>
                    <a:cubicBezTo>
                      <a:pt x="924" y="1201"/>
                      <a:pt x="936" y="1193"/>
                      <a:pt x="930" y="1177"/>
                    </a:cubicBezTo>
                    <a:cubicBezTo>
                      <a:pt x="925" y="1165"/>
                      <a:pt x="903" y="1154"/>
                      <a:pt x="916" y="1125"/>
                    </a:cubicBezTo>
                    <a:close/>
                    <a:moveTo>
                      <a:pt x="1036" y="1096"/>
                    </a:moveTo>
                    <a:cubicBezTo>
                      <a:pt x="1024" y="1086"/>
                      <a:pt x="1038" y="1071"/>
                      <a:pt x="1042" y="1065"/>
                    </a:cubicBezTo>
                    <a:cubicBezTo>
                      <a:pt x="1045" y="1061"/>
                      <a:pt x="1046" y="1057"/>
                      <a:pt x="1045" y="1052"/>
                    </a:cubicBezTo>
                    <a:cubicBezTo>
                      <a:pt x="1050" y="1057"/>
                      <a:pt x="1056" y="1070"/>
                      <a:pt x="1057" y="1078"/>
                    </a:cubicBezTo>
                    <a:cubicBezTo>
                      <a:pt x="1058" y="1088"/>
                      <a:pt x="1053" y="1097"/>
                      <a:pt x="1040" y="1098"/>
                    </a:cubicBezTo>
                    <a:cubicBezTo>
                      <a:pt x="1044" y="1094"/>
                      <a:pt x="1048" y="1086"/>
                      <a:pt x="1046" y="1080"/>
                    </a:cubicBezTo>
                    <a:cubicBezTo>
                      <a:pt x="1046" y="1083"/>
                      <a:pt x="1042" y="1092"/>
                      <a:pt x="1036" y="1096"/>
                    </a:cubicBezTo>
                    <a:close/>
                    <a:moveTo>
                      <a:pt x="753" y="981"/>
                    </a:moveTo>
                    <a:cubicBezTo>
                      <a:pt x="770" y="968"/>
                      <a:pt x="783" y="964"/>
                      <a:pt x="801" y="954"/>
                    </a:cubicBezTo>
                    <a:cubicBezTo>
                      <a:pt x="809" y="949"/>
                      <a:pt x="816" y="944"/>
                      <a:pt x="819" y="934"/>
                    </a:cubicBezTo>
                    <a:cubicBezTo>
                      <a:pt x="822" y="926"/>
                      <a:pt x="821" y="918"/>
                      <a:pt x="815" y="911"/>
                    </a:cubicBezTo>
                    <a:cubicBezTo>
                      <a:pt x="809" y="906"/>
                      <a:pt x="802" y="904"/>
                      <a:pt x="795" y="907"/>
                    </a:cubicBezTo>
                    <a:cubicBezTo>
                      <a:pt x="790" y="908"/>
                      <a:pt x="787" y="911"/>
                      <a:pt x="786" y="916"/>
                    </a:cubicBezTo>
                    <a:cubicBezTo>
                      <a:pt x="784" y="922"/>
                      <a:pt x="785" y="930"/>
                      <a:pt x="792" y="931"/>
                    </a:cubicBezTo>
                    <a:cubicBezTo>
                      <a:pt x="796" y="932"/>
                      <a:pt x="800" y="930"/>
                      <a:pt x="802" y="926"/>
                    </a:cubicBezTo>
                    <a:cubicBezTo>
                      <a:pt x="804" y="922"/>
                      <a:pt x="802" y="917"/>
                      <a:pt x="798" y="915"/>
                    </a:cubicBezTo>
                    <a:cubicBezTo>
                      <a:pt x="794" y="913"/>
                      <a:pt x="789" y="915"/>
                      <a:pt x="787" y="919"/>
                    </a:cubicBezTo>
                    <a:cubicBezTo>
                      <a:pt x="786" y="920"/>
                      <a:pt x="786" y="921"/>
                      <a:pt x="786" y="922"/>
                    </a:cubicBezTo>
                    <a:cubicBezTo>
                      <a:pt x="786" y="920"/>
                      <a:pt x="786" y="918"/>
                      <a:pt x="787" y="916"/>
                    </a:cubicBezTo>
                    <a:cubicBezTo>
                      <a:pt x="789" y="912"/>
                      <a:pt x="792" y="910"/>
                      <a:pt x="796" y="909"/>
                    </a:cubicBezTo>
                    <a:cubicBezTo>
                      <a:pt x="802" y="907"/>
                      <a:pt x="808" y="909"/>
                      <a:pt x="812" y="913"/>
                    </a:cubicBezTo>
                    <a:cubicBezTo>
                      <a:pt x="817" y="919"/>
                      <a:pt x="818" y="926"/>
                      <a:pt x="816" y="933"/>
                    </a:cubicBezTo>
                    <a:cubicBezTo>
                      <a:pt x="813" y="941"/>
                      <a:pt x="806" y="946"/>
                      <a:pt x="799" y="950"/>
                    </a:cubicBezTo>
                    <a:cubicBezTo>
                      <a:pt x="781" y="960"/>
                      <a:pt x="767" y="964"/>
                      <a:pt x="750" y="977"/>
                    </a:cubicBezTo>
                    <a:cubicBezTo>
                      <a:pt x="735" y="990"/>
                      <a:pt x="724" y="1006"/>
                      <a:pt x="720" y="1025"/>
                    </a:cubicBezTo>
                    <a:cubicBezTo>
                      <a:pt x="716" y="1044"/>
                      <a:pt x="721" y="1060"/>
                      <a:pt x="736" y="1071"/>
                    </a:cubicBezTo>
                    <a:cubicBezTo>
                      <a:pt x="750" y="1081"/>
                      <a:pt x="769" y="1083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84" y="1074"/>
                      <a:pt x="784" y="1074"/>
                      <a:pt x="784" y="1074"/>
                    </a:cubicBezTo>
                    <a:cubicBezTo>
                      <a:pt x="776" y="1074"/>
                      <a:pt x="765" y="1071"/>
                      <a:pt x="760" y="1062"/>
                    </a:cubicBezTo>
                    <a:cubicBezTo>
                      <a:pt x="750" y="1048"/>
                      <a:pt x="754" y="1033"/>
                      <a:pt x="767" y="1023"/>
                    </a:cubicBezTo>
                    <a:cubicBezTo>
                      <a:pt x="792" y="1005"/>
                      <a:pt x="770" y="975"/>
                      <a:pt x="743" y="995"/>
                    </a:cubicBezTo>
                    <a:cubicBezTo>
                      <a:pt x="730" y="1005"/>
                      <a:pt x="726" y="1024"/>
                      <a:pt x="729" y="1037"/>
                    </a:cubicBezTo>
                    <a:cubicBezTo>
                      <a:pt x="733" y="1062"/>
                      <a:pt x="761" y="1085"/>
                      <a:pt x="784" y="1074"/>
                    </a:cubicBezTo>
                    <a:cubicBezTo>
                      <a:pt x="769" y="1082"/>
                      <a:pt x="751" y="1079"/>
                      <a:pt x="738" y="1069"/>
                    </a:cubicBezTo>
                    <a:cubicBezTo>
                      <a:pt x="724" y="1058"/>
                      <a:pt x="721" y="1043"/>
                      <a:pt x="724" y="1026"/>
                    </a:cubicBezTo>
                    <a:cubicBezTo>
                      <a:pt x="728" y="1008"/>
                      <a:pt x="739" y="993"/>
                      <a:pt x="753" y="981"/>
                    </a:cubicBezTo>
                    <a:close/>
                    <a:moveTo>
                      <a:pt x="895" y="1061"/>
                    </a:moveTo>
                    <a:cubicBezTo>
                      <a:pt x="922" y="1083"/>
                      <a:pt x="922" y="1112"/>
                      <a:pt x="931" y="1126"/>
                    </a:cubicBezTo>
                    <a:cubicBezTo>
                      <a:pt x="941" y="1141"/>
                      <a:pt x="959" y="1130"/>
                      <a:pt x="952" y="1111"/>
                    </a:cubicBezTo>
                    <a:cubicBezTo>
                      <a:pt x="945" y="1090"/>
                      <a:pt x="920" y="1071"/>
                      <a:pt x="895" y="1061"/>
                    </a:cubicBezTo>
                    <a:close/>
                    <a:moveTo>
                      <a:pt x="854" y="1050"/>
                    </a:moveTo>
                    <a:cubicBezTo>
                      <a:pt x="864" y="1037"/>
                      <a:pt x="868" y="1021"/>
                      <a:pt x="865" y="1007"/>
                    </a:cubicBezTo>
                    <a:cubicBezTo>
                      <a:pt x="863" y="994"/>
                      <a:pt x="854" y="981"/>
                      <a:pt x="841" y="980"/>
                    </a:cubicBezTo>
                    <a:cubicBezTo>
                      <a:pt x="841" y="974"/>
                      <a:pt x="850" y="970"/>
                      <a:pt x="857" y="973"/>
                    </a:cubicBezTo>
                    <a:cubicBezTo>
                      <a:pt x="865" y="976"/>
                      <a:pt x="873" y="987"/>
                      <a:pt x="870" y="999"/>
                    </a:cubicBezTo>
                    <a:cubicBezTo>
                      <a:pt x="881" y="1001"/>
                      <a:pt x="879" y="1033"/>
                      <a:pt x="854" y="1050"/>
                    </a:cubicBezTo>
                    <a:close/>
                    <a:moveTo>
                      <a:pt x="722" y="1092"/>
                    </a:moveTo>
                    <a:cubicBezTo>
                      <a:pt x="726" y="1103"/>
                      <a:pt x="736" y="1116"/>
                      <a:pt x="745" y="1121"/>
                    </a:cubicBezTo>
                    <a:cubicBezTo>
                      <a:pt x="755" y="1128"/>
                      <a:pt x="773" y="1132"/>
                      <a:pt x="784" y="1124"/>
                    </a:cubicBezTo>
                    <a:cubicBezTo>
                      <a:pt x="793" y="1135"/>
                      <a:pt x="805" y="1138"/>
                      <a:pt x="816" y="1140"/>
                    </a:cubicBezTo>
                    <a:cubicBezTo>
                      <a:pt x="832" y="1143"/>
                      <a:pt x="849" y="1149"/>
                      <a:pt x="851" y="1163"/>
                    </a:cubicBezTo>
                    <a:cubicBezTo>
                      <a:pt x="857" y="1147"/>
                      <a:pt x="844" y="1128"/>
                      <a:pt x="830" y="1121"/>
                    </a:cubicBezTo>
                    <a:cubicBezTo>
                      <a:pt x="812" y="1110"/>
                      <a:pt x="797" y="1114"/>
                      <a:pt x="774" y="1114"/>
                    </a:cubicBezTo>
                    <a:cubicBezTo>
                      <a:pt x="761" y="1115"/>
                      <a:pt x="734" y="1106"/>
                      <a:pt x="722" y="1092"/>
                    </a:cubicBezTo>
                    <a:close/>
                    <a:moveTo>
                      <a:pt x="844" y="1055"/>
                    </a:moveTo>
                    <a:cubicBezTo>
                      <a:pt x="855" y="1046"/>
                      <a:pt x="845" y="1026"/>
                      <a:pt x="835" y="1016"/>
                    </a:cubicBezTo>
                    <a:cubicBezTo>
                      <a:pt x="824" y="1005"/>
                      <a:pt x="808" y="996"/>
                      <a:pt x="807" y="978"/>
                    </a:cubicBezTo>
                    <a:cubicBezTo>
                      <a:pt x="807" y="969"/>
                      <a:pt x="812" y="959"/>
                      <a:pt x="820" y="955"/>
                    </a:cubicBezTo>
                    <a:cubicBezTo>
                      <a:pt x="826" y="953"/>
                      <a:pt x="831" y="954"/>
                      <a:pt x="835" y="959"/>
                    </a:cubicBezTo>
                    <a:cubicBezTo>
                      <a:pt x="831" y="957"/>
                      <a:pt x="823" y="960"/>
                      <a:pt x="821" y="966"/>
                    </a:cubicBezTo>
                    <a:cubicBezTo>
                      <a:pt x="819" y="972"/>
                      <a:pt x="822" y="979"/>
                      <a:pt x="828" y="983"/>
                    </a:cubicBezTo>
                    <a:cubicBezTo>
                      <a:pt x="839" y="992"/>
                      <a:pt x="851" y="997"/>
                      <a:pt x="858" y="1009"/>
                    </a:cubicBezTo>
                    <a:cubicBezTo>
                      <a:pt x="867" y="1024"/>
                      <a:pt x="863" y="1045"/>
                      <a:pt x="844" y="1055"/>
                    </a:cubicBezTo>
                    <a:close/>
                    <a:moveTo>
                      <a:pt x="981" y="1048"/>
                    </a:moveTo>
                    <a:cubicBezTo>
                      <a:pt x="996" y="1057"/>
                      <a:pt x="1021" y="1056"/>
                      <a:pt x="1035" y="1046"/>
                    </a:cubicBezTo>
                    <a:cubicBezTo>
                      <a:pt x="1049" y="1037"/>
                      <a:pt x="1044" y="1021"/>
                      <a:pt x="1026" y="1029"/>
                    </a:cubicBezTo>
                    <a:cubicBezTo>
                      <a:pt x="1013" y="1034"/>
                      <a:pt x="996" y="1051"/>
                      <a:pt x="981" y="1048"/>
                    </a:cubicBezTo>
                    <a:close/>
                    <a:moveTo>
                      <a:pt x="961" y="1035"/>
                    </a:moveTo>
                    <a:cubicBezTo>
                      <a:pt x="958" y="1033"/>
                      <a:pt x="955" y="1032"/>
                      <a:pt x="952" y="1033"/>
                    </a:cubicBezTo>
                    <a:cubicBezTo>
                      <a:pt x="948" y="1034"/>
                      <a:pt x="945" y="1037"/>
                      <a:pt x="944" y="1042"/>
                    </a:cubicBezTo>
                    <a:cubicBezTo>
                      <a:pt x="943" y="1048"/>
                      <a:pt x="947" y="1053"/>
                      <a:pt x="951" y="1054"/>
                    </a:cubicBezTo>
                    <a:cubicBezTo>
                      <a:pt x="959" y="1057"/>
                      <a:pt x="962" y="1050"/>
                      <a:pt x="967" y="1048"/>
                    </a:cubicBezTo>
                    <a:cubicBezTo>
                      <a:pt x="972" y="1046"/>
                      <a:pt x="979" y="1049"/>
                      <a:pt x="983" y="1055"/>
                    </a:cubicBezTo>
                    <a:cubicBezTo>
                      <a:pt x="988" y="1062"/>
                      <a:pt x="989" y="1071"/>
                      <a:pt x="984" y="1078"/>
                    </a:cubicBezTo>
                    <a:cubicBezTo>
                      <a:pt x="981" y="1082"/>
                      <a:pt x="975" y="1084"/>
                      <a:pt x="971" y="1081"/>
                    </a:cubicBezTo>
                    <a:cubicBezTo>
                      <a:pt x="976" y="1079"/>
                      <a:pt x="978" y="1072"/>
                      <a:pt x="972" y="1068"/>
                    </a:cubicBezTo>
                    <a:cubicBezTo>
                      <a:pt x="969" y="1066"/>
                      <a:pt x="961" y="1066"/>
                      <a:pt x="953" y="1065"/>
                    </a:cubicBezTo>
                    <a:cubicBezTo>
                      <a:pt x="944" y="1064"/>
                      <a:pt x="937" y="1062"/>
                      <a:pt x="931" y="1057"/>
                    </a:cubicBezTo>
                    <a:cubicBezTo>
                      <a:pt x="920" y="1047"/>
                      <a:pt x="922" y="1029"/>
                      <a:pt x="933" y="1021"/>
                    </a:cubicBezTo>
                    <a:cubicBezTo>
                      <a:pt x="940" y="1016"/>
                      <a:pt x="947" y="1016"/>
                      <a:pt x="954" y="1017"/>
                    </a:cubicBezTo>
                    <a:cubicBezTo>
                      <a:pt x="962" y="1018"/>
                      <a:pt x="981" y="1026"/>
                      <a:pt x="989" y="1021"/>
                    </a:cubicBezTo>
                    <a:cubicBezTo>
                      <a:pt x="996" y="1018"/>
                      <a:pt x="996" y="1012"/>
                      <a:pt x="993" y="1008"/>
                    </a:cubicBezTo>
                    <a:cubicBezTo>
                      <a:pt x="998" y="1006"/>
                      <a:pt x="1004" y="1012"/>
                      <a:pt x="1005" y="1019"/>
                    </a:cubicBezTo>
                    <a:cubicBezTo>
                      <a:pt x="1006" y="1031"/>
                      <a:pt x="994" y="1044"/>
                      <a:pt x="979" y="1043"/>
                    </a:cubicBezTo>
                    <a:cubicBezTo>
                      <a:pt x="973" y="1043"/>
                      <a:pt x="968" y="1039"/>
                      <a:pt x="961" y="1035"/>
                    </a:cubicBezTo>
                    <a:close/>
                    <a:moveTo>
                      <a:pt x="960" y="1036"/>
                    </a:moveTo>
                    <a:cubicBezTo>
                      <a:pt x="955" y="1034"/>
                      <a:pt x="949" y="1035"/>
                      <a:pt x="947" y="1039"/>
                    </a:cubicBezTo>
                    <a:cubicBezTo>
                      <a:pt x="943" y="1047"/>
                      <a:pt x="951" y="1054"/>
                      <a:pt x="958" y="1052"/>
                    </a:cubicBezTo>
                    <a:cubicBezTo>
                      <a:pt x="964" y="1049"/>
                      <a:pt x="965" y="1045"/>
                      <a:pt x="973" y="1045"/>
                    </a:cubicBezTo>
                    <a:cubicBezTo>
                      <a:pt x="965" y="1043"/>
                      <a:pt x="965" y="1039"/>
                      <a:pt x="960" y="1036"/>
                    </a:cubicBezTo>
                    <a:close/>
                    <a:moveTo>
                      <a:pt x="922" y="1031"/>
                    </a:moveTo>
                    <a:cubicBezTo>
                      <a:pt x="918" y="1038"/>
                      <a:pt x="921" y="1048"/>
                      <a:pt x="924" y="1053"/>
                    </a:cubicBezTo>
                    <a:cubicBezTo>
                      <a:pt x="919" y="1060"/>
                      <a:pt x="902" y="1053"/>
                      <a:pt x="904" y="1040"/>
                    </a:cubicBezTo>
                    <a:cubicBezTo>
                      <a:pt x="905" y="1032"/>
                      <a:pt x="915" y="1026"/>
                      <a:pt x="922" y="1031"/>
                    </a:cubicBezTo>
                    <a:close/>
                    <a:moveTo>
                      <a:pt x="788" y="1260"/>
                    </a:moveTo>
                    <a:cubicBezTo>
                      <a:pt x="790" y="1236"/>
                      <a:pt x="767" y="1226"/>
                      <a:pt x="755" y="1222"/>
                    </a:cubicBezTo>
                    <a:cubicBezTo>
                      <a:pt x="742" y="1219"/>
                      <a:pt x="725" y="1218"/>
                      <a:pt x="717" y="1205"/>
                    </a:cubicBezTo>
                    <a:cubicBezTo>
                      <a:pt x="712" y="1197"/>
                      <a:pt x="712" y="1188"/>
                      <a:pt x="717" y="1181"/>
                    </a:cubicBezTo>
                    <a:cubicBezTo>
                      <a:pt x="720" y="1177"/>
                      <a:pt x="725" y="1175"/>
                      <a:pt x="730" y="1177"/>
                    </a:cubicBezTo>
                    <a:cubicBezTo>
                      <a:pt x="726" y="1178"/>
                      <a:pt x="721" y="1183"/>
                      <a:pt x="722" y="1189"/>
                    </a:cubicBezTo>
                    <a:cubicBezTo>
                      <a:pt x="723" y="1195"/>
                      <a:pt x="729" y="1199"/>
                      <a:pt x="735" y="1199"/>
                    </a:cubicBezTo>
                    <a:cubicBezTo>
                      <a:pt x="751" y="1202"/>
                      <a:pt x="766" y="1206"/>
                      <a:pt x="777" y="1215"/>
                    </a:cubicBezTo>
                    <a:cubicBezTo>
                      <a:pt x="788" y="1224"/>
                      <a:pt x="796" y="1244"/>
                      <a:pt x="788" y="1260"/>
                    </a:cubicBezTo>
                    <a:close/>
                    <a:moveTo>
                      <a:pt x="558" y="1171"/>
                    </a:moveTo>
                    <a:cubicBezTo>
                      <a:pt x="555" y="1170"/>
                      <a:pt x="553" y="1169"/>
                      <a:pt x="552" y="1167"/>
                    </a:cubicBezTo>
                    <a:cubicBezTo>
                      <a:pt x="551" y="1164"/>
                      <a:pt x="551" y="1161"/>
                      <a:pt x="553" y="1158"/>
                    </a:cubicBezTo>
                    <a:cubicBezTo>
                      <a:pt x="556" y="1154"/>
                      <a:pt x="561" y="1154"/>
                      <a:pt x="564" y="1156"/>
                    </a:cubicBezTo>
                    <a:cubicBezTo>
                      <a:pt x="569" y="1159"/>
                      <a:pt x="567" y="1164"/>
                      <a:pt x="568" y="1167"/>
                    </a:cubicBezTo>
                    <a:cubicBezTo>
                      <a:pt x="569" y="1171"/>
                      <a:pt x="574" y="1174"/>
                      <a:pt x="580" y="1173"/>
                    </a:cubicBezTo>
                    <a:cubicBezTo>
                      <a:pt x="586" y="1173"/>
                      <a:pt x="591" y="1169"/>
                      <a:pt x="593" y="1162"/>
                    </a:cubicBezTo>
                    <a:cubicBezTo>
                      <a:pt x="593" y="1158"/>
                      <a:pt x="592" y="1154"/>
                      <a:pt x="588" y="1153"/>
                    </a:cubicBezTo>
                    <a:cubicBezTo>
                      <a:pt x="590" y="1157"/>
                      <a:pt x="587" y="1162"/>
                      <a:pt x="582" y="1161"/>
                    </a:cubicBezTo>
                    <a:cubicBezTo>
                      <a:pt x="579" y="1160"/>
                      <a:pt x="575" y="1156"/>
                      <a:pt x="570" y="1151"/>
                    </a:cubicBezTo>
                    <a:cubicBezTo>
                      <a:pt x="565" y="1147"/>
                      <a:pt x="560" y="1144"/>
                      <a:pt x="555" y="1144"/>
                    </a:cubicBezTo>
                    <a:cubicBezTo>
                      <a:pt x="544" y="1143"/>
                      <a:pt x="535" y="1152"/>
                      <a:pt x="536" y="1163"/>
                    </a:cubicBezTo>
                    <a:cubicBezTo>
                      <a:pt x="537" y="1169"/>
                      <a:pt x="540" y="1173"/>
                      <a:pt x="544" y="1176"/>
                    </a:cubicBezTo>
                    <a:cubicBezTo>
                      <a:pt x="549" y="1180"/>
                      <a:pt x="562" y="1186"/>
                      <a:pt x="564" y="1193"/>
                    </a:cubicBezTo>
                    <a:cubicBezTo>
                      <a:pt x="566" y="1199"/>
                      <a:pt x="562" y="1202"/>
                      <a:pt x="559" y="1202"/>
                    </a:cubicBezTo>
                    <a:cubicBezTo>
                      <a:pt x="560" y="1206"/>
                      <a:pt x="567" y="1206"/>
                      <a:pt x="571" y="1203"/>
                    </a:cubicBezTo>
                    <a:cubicBezTo>
                      <a:pt x="578" y="1198"/>
                      <a:pt x="579" y="1185"/>
                      <a:pt x="571" y="1177"/>
                    </a:cubicBezTo>
                    <a:cubicBezTo>
                      <a:pt x="568" y="1174"/>
                      <a:pt x="564" y="1172"/>
                      <a:pt x="558" y="1171"/>
                    </a:cubicBezTo>
                    <a:close/>
                    <a:moveTo>
                      <a:pt x="503" y="1024"/>
                    </a:moveTo>
                    <a:cubicBezTo>
                      <a:pt x="518" y="1033"/>
                      <a:pt x="530" y="1026"/>
                      <a:pt x="536" y="1026"/>
                    </a:cubicBezTo>
                    <a:cubicBezTo>
                      <a:pt x="543" y="1026"/>
                      <a:pt x="544" y="1034"/>
                      <a:pt x="536" y="1036"/>
                    </a:cubicBezTo>
                    <a:cubicBezTo>
                      <a:pt x="528" y="1038"/>
                      <a:pt x="512" y="1034"/>
                      <a:pt x="503" y="1024"/>
                    </a:cubicBezTo>
                    <a:close/>
                    <a:moveTo>
                      <a:pt x="567" y="1039"/>
                    </a:moveTo>
                    <a:cubicBezTo>
                      <a:pt x="566" y="1040"/>
                      <a:pt x="565" y="1041"/>
                      <a:pt x="563" y="1041"/>
                    </a:cubicBezTo>
                    <a:cubicBezTo>
                      <a:pt x="562" y="1041"/>
                      <a:pt x="560" y="1040"/>
                      <a:pt x="559" y="1037"/>
                    </a:cubicBezTo>
                    <a:cubicBezTo>
                      <a:pt x="558" y="1035"/>
                      <a:pt x="559" y="1033"/>
                      <a:pt x="561" y="1032"/>
                    </a:cubicBezTo>
                    <a:cubicBezTo>
                      <a:pt x="564" y="1030"/>
                      <a:pt x="566" y="1032"/>
                      <a:pt x="568" y="1033"/>
                    </a:cubicBezTo>
                    <a:cubicBezTo>
                      <a:pt x="570" y="1033"/>
                      <a:pt x="573" y="1031"/>
                      <a:pt x="574" y="1028"/>
                    </a:cubicBezTo>
                    <a:cubicBezTo>
                      <a:pt x="576" y="1025"/>
                      <a:pt x="575" y="1021"/>
                      <a:pt x="572" y="1018"/>
                    </a:cubicBezTo>
                    <a:cubicBezTo>
                      <a:pt x="570" y="1017"/>
                      <a:pt x="568" y="1016"/>
                      <a:pt x="566" y="1018"/>
                    </a:cubicBezTo>
                    <a:cubicBezTo>
                      <a:pt x="569" y="1018"/>
                      <a:pt x="570" y="1021"/>
                      <a:pt x="568" y="1024"/>
                    </a:cubicBezTo>
                    <a:cubicBezTo>
                      <a:pt x="567" y="1025"/>
                      <a:pt x="564" y="1026"/>
                      <a:pt x="560" y="1027"/>
                    </a:cubicBezTo>
                    <a:cubicBezTo>
                      <a:pt x="557" y="1028"/>
                      <a:pt x="554" y="1030"/>
                      <a:pt x="552" y="1033"/>
                    </a:cubicBezTo>
                    <a:cubicBezTo>
                      <a:pt x="548" y="1038"/>
                      <a:pt x="551" y="1045"/>
                      <a:pt x="557" y="1048"/>
                    </a:cubicBezTo>
                    <a:cubicBezTo>
                      <a:pt x="560" y="1049"/>
                      <a:pt x="563" y="1048"/>
                      <a:pt x="566" y="1047"/>
                    </a:cubicBezTo>
                    <a:cubicBezTo>
                      <a:pt x="569" y="1046"/>
                      <a:pt x="576" y="1041"/>
                      <a:pt x="580" y="1042"/>
                    </a:cubicBezTo>
                    <a:cubicBezTo>
                      <a:pt x="583" y="1043"/>
                      <a:pt x="584" y="1045"/>
                      <a:pt x="583" y="1047"/>
                    </a:cubicBezTo>
                    <a:cubicBezTo>
                      <a:pt x="586" y="1047"/>
                      <a:pt x="588" y="1044"/>
                      <a:pt x="587" y="1041"/>
                    </a:cubicBezTo>
                    <a:cubicBezTo>
                      <a:pt x="586" y="1036"/>
                      <a:pt x="580" y="1032"/>
                      <a:pt x="574" y="1034"/>
                    </a:cubicBezTo>
                    <a:cubicBezTo>
                      <a:pt x="571" y="1034"/>
                      <a:pt x="569" y="1036"/>
                      <a:pt x="567" y="1039"/>
                    </a:cubicBezTo>
                    <a:close/>
                    <a:moveTo>
                      <a:pt x="566" y="1038"/>
                    </a:moveTo>
                    <a:cubicBezTo>
                      <a:pt x="564" y="1040"/>
                      <a:pt x="562" y="1040"/>
                      <a:pt x="560" y="1038"/>
                    </a:cubicBezTo>
                    <a:cubicBezTo>
                      <a:pt x="558" y="1036"/>
                      <a:pt x="561" y="1032"/>
                      <a:pt x="564" y="1032"/>
                    </a:cubicBezTo>
                    <a:cubicBezTo>
                      <a:pt x="566" y="1032"/>
                      <a:pt x="567" y="1034"/>
                      <a:pt x="571" y="1033"/>
                    </a:cubicBezTo>
                    <a:cubicBezTo>
                      <a:pt x="568" y="1035"/>
                      <a:pt x="568" y="1037"/>
                      <a:pt x="566" y="1038"/>
                    </a:cubicBezTo>
                    <a:close/>
                    <a:moveTo>
                      <a:pt x="551" y="1045"/>
                    </a:moveTo>
                    <a:cubicBezTo>
                      <a:pt x="548" y="1042"/>
                      <a:pt x="548" y="1037"/>
                      <a:pt x="549" y="1035"/>
                    </a:cubicBezTo>
                    <a:cubicBezTo>
                      <a:pt x="546" y="1033"/>
                      <a:pt x="540" y="1037"/>
                      <a:pt x="542" y="1042"/>
                    </a:cubicBezTo>
                    <a:cubicBezTo>
                      <a:pt x="544" y="1046"/>
                      <a:pt x="548" y="1047"/>
                      <a:pt x="551" y="1045"/>
                    </a:cubicBezTo>
                    <a:close/>
                    <a:moveTo>
                      <a:pt x="541" y="1043"/>
                    </a:moveTo>
                    <a:cubicBezTo>
                      <a:pt x="540" y="1042"/>
                      <a:pt x="540" y="1041"/>
                      <a:pt x="541" y="1040"/>
                    </a:cubicBezTo>
                    <a:cubicBezTo>
                      <a:pt x="533" y="1042"/>
                      <a:pt x="524" y="1041"/>
                      <a:pt x="516" y="1038"/>
                    </a:cubicBezTo>
                    <a:cubicBezTo>
                      <a:pt x="503" y="1032"/>
                      <a:pt x="499" y="1018"/>
                      <a:pt x="480" y="1006"/>
                    </a:cubicBezTo>
                    <a:cubicBezTo>
                      <a:pt x="471" y="1001"/>
                      <a:pt x="463" y="999"/>
                      <a:pt x="457" y="998"/>
                    </a:cubicBezTo>
                    <a:cubicBezTo>
                      <a:pt x="441" y="996"/>
                      <a:pt x="424" y="1002"/>
                      <a:pt x="408" y="995"/>
                    </a:cubicBezTo>
                    <a:cubicBezTo>
                      <a:pt x="415" y="996"/>
                      <a:pt x="422" y="990"/>
                      <a:pt x="417" y="981"/>
                    </a:cubicBezTo>
                    <a:cubicBezTo>
                      <a:pt x="413" y="975"/>
                      <a:pt x="400" y="971"/>
                      <a:pt x="405" y="954"/>
                    </a:cubicBezTo>
                    <a:cubicBezTo>
                      <a:pt x="399" y="961"/>
                      <a:pt x="394" y="969"/>
                      <a:pt x="394" y="977"/>
                    </a:cubicBezTo>
                    <a:cubicBezTo>
                      <a:pt x="394" y="983"/>
                      <a:pt x="397" y="988"/>
                      <a:pt x="400" y="991"/>
                    </a:cubicBezTo>
                    <a:cubicBezTo>
                      <a:pt x="417" y="1009"/>
                      <a:pt x="449" y="994"/>
                      <a:pt x="466" y="1003"/>
                    </a:cubicBezTo>
                    <a:cubicBezTo>
                      <a:pt x="465" y="1003"/>
                      <a:pt x="464" y="1003"/>
                      <a:pt x="463" y="1002"/>
                    </a:cubicBezTo>
                    <a:cubicBezTo>
                      <a:pt x="445" y="996"/>
                      <a:pt x="425" y="1009"/>
                      <a:pt x="421" y="1027"/>
                    </a:cubicBezTo>
                    <a:cubicBezTo>
                      <a:pt x="419" y="1037"/>
                      <a:pt x="421" y="1047"/>
                      <a:pt x="428" y="1055"/>
                    </a:cubicBezTo>
                    <a:cubicBezTo>
                      <a:pt x="436" y="1064"/>
                      <a:pt x="447" y="1069"/>
                      <a:pt x="459" y="1066"/>
                    </a:cubicBezTo>
                    <a:cubicBezTo>
                      <a:pt x="471" y="1064"/>
                      <a:pt x="480" y="1056"/>
                      <a:pt x="481" y="1044"/>
                    </a:cubicBezTo>
                    <a:cubicBezTo>
                      <a:pt x="481" y="1036"/>
                      <a:pt x="477" y="1029"/>
                      <a:pt x="470" y="1026"/>
                    </a:cubicBezTo>
                    <a:cubicBezTo>
                      <a:pt x="461" y="1022"/>
                      <a:pt x="452" y="1026"/>
                      <a:pt x="448" y="1032"/>
                    </a:cubicBezTo>
                    <a:cubicBezTo>
                      <a:pt x="443" y="1040"/>
                      <a:pt x="446" y="1050"/>
                      <a:pt x="455" y="1053"/>
                    </a:cubicBezTo>
                    <a:cubicBezTo>
                      <a:pt x="445" y="1048"/>
                      <a:pt x="445" y="1039"/>
                      <a:pt x="450" y="1032"/>
                    </a:cubicBezTo>
                    <a:cubicBezTo>
                      <a:pt x="454" y="1027"/>
                      <a:pt x="461" y="1025"/>
                      <a:pt x="469" y="1028"/>
                    </a:cubicBezTo>
                    <a:cubicBezTo>
                      <a:pt x="475" y="1031"/>
                      <a:pt x="478" y="1037"/>
                      <a:pt x="478" y="1043"/>
                    </a:cubicBezTo>
                    <a:cubicBezTo>
                      <a:pt x="477" y="1054"/>
                      <a:pt x="468" y="1061"/>
                      <a:pt x="458" y="1063"/>
                    </a:cubicBezTo>
                    <a:cubicBezTo>
                      <a:pt x="448" y="1065"/>
                      <a:pt x="438" y="1061"/>
                      <a:pt x="431" y="1053"/>
                    </a:cubicBezTo>
                    <a:cubicBezTo>
                      <a:pt x="424" y="1045"/>
                      <a:pt x="422" y="1035"/>
                      <a:pt x="425" y="1026"/>
                    </a:cubicBezTo>
                    <a:cubicBezTo>
                      <a:pt x="429" y="1010"/>
                      <a:pt x="446" y="999"/>
                      <a:pt x="463" y="1004"/>
                    </a:cubicBezTo>
                    <a:cubicBezTo>
                      <a:pt x="476" y="1009"/>
                      <a:pt x="483" y="1018"/>
                      <a:pt x="486" y="1031"/>
                    </a:cubicBezTo>
                    <a:cubicBezTo>
                      <a:pt x="490" y="1053"/>
                      <a:pt x="481" y="1078"/>
                      <a:pt x="467" y="1087"/>
                    </a:cubicBezTo>
                    <a:cubicBezTo>
                      <a:pt x="459" y="1093"/>
                      <a:pt x="447" y="1093"/>
                      <a:pt x="443" y="1083"/>
                    </a:cubicBezTo>
                    <a:cubicBezTo>
                      <a:pt x="440" y="1078"/>
                      <a:pt x="442" y="1073"/>
                      <a:pt x="449" y="1069"/>
                    </a:cubicBezTo>
                    <a:cubicBezTo>
                      <a:pt x="439" y="1066"/>
                      <a:pt x="429" y="1079"/>
                      <a:pt x="433" y="1092"/>
                    </a:cubicBezTo>
                    <a:cubicBezTo>
                      <a:pt x="436" y="1104"/>
                      <a:pt x="446" y="1110"/>
                      <a:pt x="455" y="1111"/>
                    </a:cubicBezTo>
                    <a:cubicBezTo>
                      <a:pt x="468" y="1112"/>
                      <a:pt x="483" y="1103"/>
                      <a:pt x="490" y="1088"/>
                    </a:cubicBezTo>
                    <a:cubicBezTo>
                      <a:pt x="496" y="1071"/>
                      <a:pt x="497" y="1052"/>
                      <a:pt x="491" y="1035"/>
                    </a:cubicBezTo>
                    <a:cubicBezTo>
                      <a:pt x="492" y="1037"/>
                      <a:pt x="493" y="1039"/>
                      <a:pt x="493" y="1042"/>
                    </a:cubicBezTo>
                    <a:cubicBezTo>
                      <a:pt x="503" y="1070"/>
                      <a:pt x="497" y="1099"/>
                      <a:pt x="475" y="1121"/>
                    </a:cubicBezTo>
                    <a:cubicBezTo>
                      <a:pt x="458" y="1136"/>
                      <a:pt x="438" y="1141"/>
                      <a:pt x="416" y="1134"/>
                    </a:cubicBezTo>
                    <a:cubicBezTo>
                      <a:pt x="403" y="1128"/>
                      <a:pt x="393" y="1121"/>
                      <a:pt x="384" y="1110"/>
                    </a:cubicBezTo>
                    <a:cubicBezTo>
                      <a:pt x="376" y="1100"/>
                      <a:pt x="370" y="1087"/>
                      <a:pt x="367" y="1073"/>
                    </a:cubicBezTo>
                    <a:cubicBezTo>
                      <a:pt x="366" y="1067"/>
                      <a:pt x="366" y="1061"/>
                      <a:pt x="368" y="1054"/>
                    </a:cubicBezTo>
                    <a:cubicBezTo>
                      <a:pt x="370" y="1042"/>
                      <a:pt x="377" y="1031"/>
                      <a:pt x="388" y="1025"/>
                    </a:cubicBezTo>
                    <a:cubicBezTo>
                      <a:pt x="397" y="1020"/>
                      <a:pt x="405" y="1020"/>
                      <a:pt x="415" y="1024"/>
                    </a:cubicBezTo>
                    <a:cubicBezTo>
                      <a:pt x="413" y="1011"/>
                      <a:pt x="387" y="1002"/>
                      <a:pt x="377" y="1023"/>
                    </a:cubicBezTo>
                    <a:cubicBezTo>
                      <a:pt x="363" y="1023"/>
                      <a:pt x="361" y="1046"/>
                      <a:pt x="363" y="1061"/>
                    </a:cubicBezTo>
                    <a:cubicBezTo>
                      <a:pt x="359" y="1042"/>
                      <a:pt x="364" y="1014"/>
                      <a:pt x="368" y="1001"/>
                    </a:cubicBezTo>
                    <a:cubicBezTo>
                      <a:pt x="367" y="1002"/>
                      <a:pt x="366" y="1001"/>
                      <a:pt x="366" y="1001"/>
                    </a:cubicBezTo>
                    <a:cubicBezTo>
                      <a:pt x="364" y="1006"/>
                      <a:pt x="362" y="1013"/>
                      <a:pt x="360" y="1020"/>
                    </a:cubicBezTo>
                    <a:cubicBezTo>
                      <a:pt x="358" y="1010"/>
                      <a:pt x="351" y="1001"/>
                      <a:pt x="340" y="998"/>
                    </a:cubicBezTo>
                    <a:cubicBezTo>
                      <a:pt x="321" y="992"/>
                      <a:pt x="297" y="1003"/>
                      <a:pt x="275" y="991"/>
                    </a:cubicBezTo>
                    <a:cubicBezTo>
                      <a:pt x="290" y="1008"/>
                      <a:pt x="315" y="1008"/>
                      <a:pt x="328" y="1011"/>
                    </a:cubicBezTo>
                    <a:cubicBezTo>
                      <a:pt x="355" y="1018"/>
                      <a:pt x="356" y="1031"/>
                      <a:pt x="359" y="1051"/>
                    </a:cubicBezTo>
                    <a:cubicBezTo>
                      <a:pt x="357" y="1048"/>
                      <a:pt x="356" y="1045"/>
                      <a:pt x="354" y="1042"/>
                    </a:cubicBezTo>
                    <a:cubicBezTo>
                      <a:pt x="342" y="1024"/>
                      <a:pt x="321" y="1013"/>
                      <a:pt x="301" y="1016"/>
                    </a:cubicBezTo>
                    <a:cubicBezTo>
                      <a:pt x="284" y="1019"/>
                      <a:pt x="271" y="1029"/>
                      <a:pt x="265" y="1045"/>
                    </a:cubicBezTo>
                    <a:cubicBezTo>
                      <a:pt x="258" y="1066"/>
                      <a:pt x="265" y="1087"/>
                      <a:pt x="282" y="1101"/>
                    </a:cubicBezTo>
                    <a:cubicBezTo>
                      <a:pt x="289" y="1106"/>
                      <a:pt x="298" y="1109"/>
                      <a:pt x="307" y="1108"/>
                    </a:cubicBezTo>
                    <a:cubicBezTo>
                      <a:pt x="324" y="1107"/>
                      <a:pt x="333" y="1095"/>
                      <a:pt x="335" y="1080"/>
                    </a:cubicBezTo>
                    <a:cubicBezTo>
                      <a:pt x="325" y="1093"/>
                      <a:pt x="314" y="1085"/>
                      <a:pt x="307" y="1086"/>
                    </a:cubicBezTo>
                    <a:cubicBezTo>
                      <a:pt x="293" y="1088"/>
                      <a:pt x="298" y="1107"/>
                      <a:pt x="313" y="1105"/>
                    </a:cubicBezTo>
                    <a:cubicBezTo>
                      <a:pt x="315" y="1105"/>
                      <a:pt x="316" y="1105"/>
                      <a:pt x="318" y="1105"/>
                    </a:cubicBezTo>
                    <a:cubicBezTo>
                      <a:pt x="307" y="1110"/>
                      <a:pt x="293" y="1107"/>
                      <a:pt x="283" y="1099"/>
                    </a:cubicBezTo>
                    <a:cubicBezTo>
                      <a:pt x="267" y="1086"/>
                      <a:pt x="261" y="1066"/>
                      <a:pt x="268" y="1046"/>
                    </a:cubicBezTo>
                    <a:cubicBezTo>
                      <a:pt x="273" y="1032"/>
                      <a:pt x="286" y="1022"/>
                      <a:pt x="301" y="1020"/>
                    </a:cubicBezTo>
                    <a:cubicBezTo>
                      <a:pt x="319" y="1018"/>
                      <a:pt x="338" y="1028"/>
                      <a:pt x="349" y="1044"/>
                    </a:cubicBezTo>
                    <a:cubicBezTo>
                      <a:pt x="353" y="1050"/>
                      <a:pt x="355" y="1057"/>
                      <a:pt x="357" y="1064"/>
                    </a:cubicBezTo>
                    <a:cubicBezTo>
                      <a:pt x="356" y="1060"/>
                      <a:pt x="353" y="1056"/>
                      <a:pt x="350" y="1052"/>
                    </a:cubicBezTo>
                    <a:cubicBezTo>
                      <a:pt x="342" y="1043"/>
                      <a:pt x="327" y="1038"/>
                      <a:pt x="316" y="1047"/>
                    </a:cubicBezTo>
                    <a:cubicBezTo>
                      <a:pt x="312" y="1050"/>
                      <a:pt x="310" y="1057"/>
                      <a:pt x="312" y="1062"/>
                    </a:cubicBezTo>
                    <a:cubicBezTo>
                      <a:pt x="313" y="1067"/>
                      <a:pt x="316" y="1070"/>
                      <a:pt x="320" y="1072"/>
                    </a:cubicBezTo>
                    <a:cubicBezTo>
                      <a:pt x="324" y="1073"/>
                      <a:pt x="329" y="1073"/>
                      <a:pt x="333" y="1071"/>
                    </a:cubicBezTo>
                    <a:cubicBezTo>
                      <a:pt x="338" y="1067"/>
                      <a:pt x="340" y="1061"/>
                      <a:pt x="337" y="1055"/>
                    </a:cubicBezTo>
                    <a:cubicBezTo>
                      <a:pt x="336" y="1052"/>
                      <a:pt x="332" y="1050"/>
                      <a:pt x="328" y="1051"/>
                    </a:cubicBezTo>
                    <a:cubicBezTo>
                      <a:pt x="326" y="1052"/>
                      <a:pt x="324" y="1054"/>
                      <a:pt x="325" y="1056"/>
                    </a:cubicBezTo>
                    <a:cubicBezTo>
                      <a:pt x="326" y="1055"/>
                      <a:pt x="328" y="1054"/>
                      <a:pt x="329" y="1054"/>
                    </a:cubicBezTo>
                    <a:cubicBezTo>
                      <a:pt x="333" y="1054"/>
                      <a:pt x="334" y="1058"/>
                      <a:pt x="333" y="1061"/>
                    </a:cubicBezTo>
                    <a:cubicBezTo>
                      <a:pt x="332" y="1062"/>
                      <a:pt x="331" y="1064"/>
                      <a:pt x="328" y="1064"/>
                    </a:cubicBezTo>
                    <a:cubicBezTo>
                      <a:pt x="324" y="1065"/>
                      <a:pt x="322" y="1063"/>
                      <a:pt x="320" y="1060"/>
                    </a:cubicBezTo>
                    <a:cubicBezTo>
                      <a:pt x="319" y="1057"/>
                      <a:pt x="320" y="1053"/>
                      <a:pt x="323" y="1050"/>
                    </a:cubicBezTo>
                    <a:cubicBezTo>
                      <a:pt x="331" y="1044"/>
                      <a:pt x="345" y="1050"/>
                      <a:pt x="351" y="1057"/>
                    </a:cubicBezTo>
                    <a:cubicBezTo>
                      <a:pt x="359" y="1066"/>
                      <a:pt x="362" y="1079"/>
                      <a:pt x="366" y="1089"/>
                    </a:cubicBezTo>
                    <a:cubicBezTo>
                      <a:pt x="370" y="1101"/>
                      <a:pt x="377" y="1113"/>
                      <a:pt x="391" y="1122"/>
                    </a:cubicBezTo>
                    <a:cubicBezTo>
                      <a:pt x="388" y="1121"/>
                      <a:pt x="385" y="1120"/>
                      <a:pt x="382" y="1118"/>
                    </a:cubicBezTo>
                    <a:cubicBezTo>
                      <a:pt x="360" y="1111"/>
                      <a:pt x="340" y="1116"/>
                      <a:pt x="325" y="1133"/>
                    </a:cubicBezTo>
                    <a:cubicBezTo>
                      <a:pt x="312" y="1149"/>
                      <a:pt x="309" y="1171"/>
                      <a:pt x="318" y="1190"/>
                    </a:cubicBezTo>
                    <a:cubicBezTo>
                      <a:pt x="326" y="1207"/>
                      <a:pt x="344" y="1221"/>
                      <a:pt x="364" y="1220"/>
                    </a:cubicBezTo>
                    <a:cubicBezTo>
                      <a:pt x="382" y="1219"/>
                      <a:pt x="397" y="1209"/>
                      <a:pt x="401" y="1193"/>
                    </a:cubicBezTo>
                    <a:cubicBezTo>
                      <a:pt x="404" y="1184"/>
                      <a:pt x="403" y="1174"/>
                      <a:pt x="398" y="1166"/>
                    </a:cubicBezTo>
                    <a:cubicBezTo>
                      <a:pt x="395" y="1161"/>
                      <a:pt x="391" y="1157"/>
                      <a:pt x="386" y="1155"/>
                    </a:cubicBezTo>
                    <a:cubicBezTo>
                      <a:pt x="376" y="1150"/>
                      <a:pt x="365" y="1154"/>
                      <a:pt x="360" y="1162"/>
                    </a:cubicBezTo>
                    <a:cubicBezTo>
                      <a:pt x="354" y="1171"/>
                      <a:pt x="356" y="1183"/>
                      <a:pt x="365" y="1190"/>
                    </a:cubicBezTo>
                    <a:cubicBezTo>
                      <a:pt x="375" y="1196"/>
                      <a:pt x="387" y="1193"/>
                      <a:pt x="393" y="1184"/>
                    </a:cubicBezTo>
                    <a:cubicBezTo>
                      <a:pt x="399" y="1176"/>
                      <a:pt x="398" y="1166"/>
                      <a:pt x="391" y="1159"/>
                    </a:cubicBezTo>
                    <a:cubicBezTo>
                      <a:pt x="401" y="1168"/>
                      <a:pt x="404" y="1181"/>
                      <a:pt x="400" y="1194"/>
                    </a:cubicBezTo>
                    <a:cubicBezTo>
                      <a:pt x="395" y="1208"/>
                      <a:pt x="381" y="1217"/>
                      <a:pt x="364" y="1218"/>
                    </a:cubicBezTo>
                    <a:cubicBezTo>
                      <a:pt x="346" y="1218"/>
                      <a:pt x="329" y="1205"/>
                      <a:pt x="321" y="1189"/>
                    </a:cubicBezTo>
                    <a:cubicBezTo>
                      <a:pt x="313" y="1171"/>
                      <a:pt x="316" y="1151"/>
                      <a:pt x="328" y="1136"/>
                    </a:cubicBezTo>
                    <a:cubicBezTo>
                      <a:pt x="342" y="1121"/>
                      <a:pt x="360" y="1117"/>
                      <a:pt x="379" y="1123"/>
                    </a:cubicBezTo>
                    <a:cubicBezTo>
                      <a:pt x="392" y="1128"/>
                      <a:pt x="403" y="1137"/>
                      <a:pt x="419" y="1141"/>
                    </a:cubicBezTo>
                    <a:cubicBezTo>
                      <a:pt x="440" y="1145"/>
                      <a:pt x="461" y="1140"/>
                      <a:pt x="478" y="1124"/>
                    </a:cubicBezTo>
                    <a:cubicBezTo>
                      <a:pt x="502" y="1102"/>
                      <a:pt x="510" y="1070"/>
                      <a:pt x="499" y="1039"/>
                    </a:cubicBezTo>
                    <a:cubicBezTo>
                      <a:pt x="494" y="1026"/>
                      <a:pt x="487" y="1015"/>
                      <a:pt x="477" y="1007"/>
                    </a:cubicBezTo>
                    <a:cubicBezTo>
                      <a:pt x="488" y="1013"/>
                      <a:pt x="497" y="1023"/>
                      <a:pt x="503" y="1035"/>
                    </a:cubicBezTo>
                    <a:cubicBezTo>
                      <a:pt x="512" y="1051"/>
                      <a:pt x="516" y="1072"/>
                      <a:pt x="515" y="1090"/>
                    </a:cubicBezTo>
                    <a:cubicBezTo>
                      <a:pt x="515" y="1098"/>
                      <a:pt x="516" y="1104"/>
                      <a:pt x="518" y="1111"/>
                    </a:cubicBezTo>
                    <a:cubicBezTo>
                      <a:pt x="518" y="1113"/>
                      <a:pt x="519" y="1115"/>
                      <a:pt x="520" y="1117"/>
                    </a:cubicBezTo>
                    <a:cubicBezTo>
                      <a:pt x="521" y="1120"/>
                      <a:pt x="522" y="1123"/>
                      <a:pt x="524" y="1126"/>
                    </a:cubicBezTo>
                    <a:cubicBezTo>
                      <a:pt x="524" y="1127"/>
                      <a:pt x="530" y="1136"/>
                      <a:pt x="532" y="1135"/>
                    </a:cubicBezTo>
                    <a:cubicBezTo>
                      <a:pt x="532" y="1134"/>
                      <a:pt x="529" y="1129"/>
                      <a:pt x="529" y="1128"/>
                    </a:cubicBezTo>
                    <a:cubicBezTo>
                      <a:pt x="526" y="1124"/>
                      <a:pt x="525" y="1120"/>
                      <a:pt x="523" y="1115"/>
                    </a:cubicBezTo>
                    <a:cubicBezTo>
                      <a:pt x="523" y="1114"/>
                      <a:pt x="522" y="1112"/>
                      <a:pt x="521" y="1110"/>
                    </a:cubicBezTo>
                    <a:cubicBezTo>
                      <a:pt x="520" y="1103"/>
                      <a:pt x="519" y="1097"/>
                      <a:pt x="518" y="1090"/>
                    </a:cubicBezTo>
                    <a:cubicBezTo>
                      <a:pt x="518" y="1090"/>
                      <a:pt x="518" y="1089"/>
                      <a:pt x="519" y="1087"/>
                    </a:cubicBezTo>
                    <a:cubicBezTo>
                      <a:pt x="519" y="1090"/>
                      <a:pt x="520" y="1092"/>
                      <a:pt x="520" y="1094"/>
                    </a:cubicBezTo>
                    <a:cubicBezTo>
                      <a:pt x="522" y="1100"/>
                      <a:pt x="525" y="1105"/>
                      <a:pt x="529" y="1109"/>
                    </a:cubicBezTo>
                    <a:cubicBezTo>
                      <a:pt x="540" y="1122"/>
                      <a:pt x="556" y="1120"/>
                      <a:pt x="568" y="1111"/>
                    </a:cubicBezTo>
                    <a:cubicBezTo>
                      <a:pt x="577" y="1103"/>
                      <a:pt x="584" y="1091"/>
                      <a:pt x="582" y="1078"/>
                    </a:cubicBezTo>
                    <a:cubicBezTo>
                      <a:pt x="581" y="1067"/>
                      <a:pt x="573" y="1060"/>
                      <a:pt x="562" y="1058"/>
                    </a:cubicBezTo>
                    <a:cubicBezTo>
                      <a:pt x="554" y="1057"/>
                      <a:pt x="544" y="1060"/>
                      <a:pt x="541" y="1069"/>
                    </a:cubicBezTo>
                    <a:cubicBezTo>
                      <a:pt x="539" y="1073"/>
                      <a:pt x="539" y="1078"/>
                      <a:pt x="542" y="1082"/>
                    </a:cubicBezTo>
                    <a:cubicBezTo>
                      <a:pt x="544" y="1085"/>
                      <a:pt x="546" y="1086"/>
                      <a:pt x="549" y="1087"/>
                    </a:cubicBezTo>
                    <a:cubicBezTo>
                      <a:pt x="553" y="1087"/>
                      <a:pt x="556" y="1086"/>
                      <a:pt x="558" y="1083"/>
                    </a:cubicBezTo>
                    <a:cubicBezTo>
                      <a:pt x="561" y="1080"/>
                      <a:pt x="562" y="1077"/>
                      <a:pt x="561" y="1073"/>
                    </a:cubicBezTo>
                    <a:cubicBezTo>
                      <a:pt x="559" y="1070"/>
                      <a:pt x="555" y="1067"/>
                      <a:pt x="551" y="1068"/>
                    </a:cubicBezTo>
                    <a:cubicBezTo>
                      <a:pt x="547" y="1069"/>
                      <a:pt x="544" y="1073"/>
                      <a:pt x="545" y="1078"/>
                    </a:cubicBezTo>
                    <a:cubicBezTo>
                      <a:pt x="546" y="1083"/>
                      <a:pt x="550" y="1086"/>
                      <a:pt x="554" y="1085"/>
                    </a:cubicBezTo>
                    <a:cubicBezTo>
                      <a:pt x="556" y="1084"/>
                      <a:pt x="558" y="1083"/>
                      <a:pt x="559" y="1082"/>
                    </a:cubicBezTo>
                    <a:cubicBezTo>
                      <a:pt x="558" y="1083"/>
                      <a:pt x="558" y="1083"/>
                      <a:pt x="558" y="1083"/>
                    </a:cubicBezTo>
                    <a:cubicBezTo>
                      <a:pt x="556" y="1085"/>
                      <a:pt x="553" y="1087"/>
                      <a:pt x="549" y="1086"/>
                    </a:cubicBezTo>
                    <a:cubicBezTo>
                      <a:pt x="546" y="1086"/>
                      <a:pt x="544" y="1084"/>
                      <a:pt x="543" y="1082"/>
                    </a:cubicBezTo>
                    <a:cubicBezTo>
                      <a:pt x="540" y="1078"/>
                      <a:pt x="540" y="1073"/>
                      <a:pt x="542" y="1069"/>
                    </a:cubicBezTo>
                    <a:cubicBezTo>
                      <a:pt x="545" y="1062"/>
                      <a:pt x="555" y="1059"/>
                      <a:pt x="562" y="1060"/>
                    </a:cubicBezTo>
                    <a:cubicBezTo>
                      <a:pt x="572" y="1061"/>
                      <a:pt x="579" y="1068"/>
                      <a:pt x="581" y="1078"/>
                    </a:cubicBezTo>
                    <a:cubicBezTo>
                      <a:pt x="582" y="1090"/>
                      <a:pt x="575" y="1102"/>
                      <a:pt x="565" y="1109"/>
                    </a:cubicBezTo>
                    <a:cubicBezTo>
                      <a:pt x="555" y="1117"/>
                      <a:pt x="541" y="1119"/>
                      <a:pt x="531" y="1107"/>
                    </a:cubicBezTo>
                    <a:cubicBezTo>
                      <a:pt x="528" y="1103"/>
                      <a:pt x="526" y="1098"/>
                      <a:pt x="524" y="1093"/>
                    </a:cubicBezTo>
                    <a:cubicBezTo>
                      <a:pt x="523" y="1089"/>
                      <a:pt x="522" y="1086"/>
                      <a:pt x="521" y="1082"/>
                    </a:cubicBezTo>
                    <a:cubicBezTo>
                      <a:pt x="520" y="1074"/>
                      <a:pt x="518" y="1063"/>
                      <a:pt x="516" y="1054"/>
                    </a:cubicBezTo>
                    <a:cubicBezTo>
                      <a:pt x="514" y="1048"/>
                      <a:pt x="512" y="1042"/>
                      <a:pt x="509" y="1036"/>
                    </a:cubicBezTo>
                    <a:cubicBezTo>
                      <a:pt x="511" y="1038"/>
                      <a:pt x="514" y="1040"/>
                      <a:pt x="517" y="1041"/>
                    </a:cubicBezTo>
                    <a:cubicBezTo>
                      <a:pt x="525" y="1044"/>
                      <a:pt x="534" y="1044"/>
                      <a:pt x="541" y="1043"/>
                    </a:cubicBezTo>
                    <a:close/>
                    <a:moveTo>
                      <a:pt x="558" y="1169"/>
                    </a:moveTo>
                    <a:cubicBezTo>
                      <a:pt x="554" y="1168"/>
                      <a:pt x="552" y="1165"/>
                      <a:pt x="553" y="1161"/>
                    </a:cubicBezTo>
                    <a:cubicBezTo>
                      <a:pt x="555" y="1155"/>
                      <a:pt x="564" y="1156"/>
                      <a:pt x="565" y="1161"/>
                    </a:cubicBezTo>
                    <a:cubicBezTo>
                      <a:pt x="567" y="1165"/>
                      <a:pt x="565" y="1168"/>
                      <a:pt x="569" y="1172"/>
                    </a:cubicBezTo>
                    <a:cubicBezTo>
                      <a:pt x="564" y="1169"/>
                      <a:pt x="562" y="1171"/>
                      <a:pt x="558" y="1169"/>
                    </a:cubicBezTo>
                    <a:close/>
                    <a:moveTo>
                      <a:pt x="514" y="1096"/>
                    </a:moveTo>
                    <a:cubicBezTo>
                      <a:pt x="514" y="1109"/>
                      <a:pt x="503" y="1122"/>
                      <a:pt x="494" y="1125"/>
                    </a:cubicBezTo>
                    <a:cubicBezTo>
                      <a:pt x="486" y="1127"/>
                      <a:pt x="478" y="1129"/>
                      <a:pt x="473" y="1135"/>
                    </a:cubicBezTo>
                    <a:cubicBezTo>
                      <a:pt x="469" y="1140"/>
                      <a:pt x="467" y="1149"/>
                      <a:pt x="473" y="1152"/>
                    </a:cubicBezTo>
                    <a:cubicBezTo>
                      <a:pt x="471" y="1147"/>
                      <a:pt x="475" y="1143"/>
                      <a:pt x="480" y="1140"/>
                    </a:cubicBezTo>
                    <a:cubicBezTo>
                      <a:pt x="484" y="1138"/>
                      <a:pt x="488" y="1135"/>
                      <a:pt x="489" y="1130"/>
                    </a:cubicBezTo>
                    <a:cubicBezTo>
                      <a:pt x="499" y="1134"/>
                      <a:pt x="506" y="1128"/>
                      <a:pt x="510" y="1122"/>
                    </a:cubicBezTo>
                    <a:cubicBezTo>
                      <a:pt x="513" y="1115"/>
                      <a:pt x="516" y="1105"/>
                      <a:pt x="514" y="1096"/>
                    </a:cubicBezTo>
                    <a:close/>
                    <a:moveTo>
                      <a:pt x="622" y="1138"/>
                    </a:moveTo>
                    <a:cubicBezTo>
                      <a:pt x="642" y="1135"/>
                      <a:pt x="652" y="1152"/>
                      <a:pt x="658" y="1158"/>
                    </a:cubicBezTo>
                    <a:cubicBezTo>
                      <a:pt x="668" y="1166"/>
                      <a:pt x="675" y="1157"/>
                      <a:pt x="667" y="1147"/>
                    </a:cubicBezTo>
                    <a:cubicBezTo>
                      <a:pt x="660" y="1138"/>
                      <a:pt x="640" y="1131"/>
                      <a:pt x="622" y="1138"/>
                    </a:cubicBezTo>
                    <a:close/>
                    <a:moveTo>
                      <a:pt x="536" y="1152"/>
                    </a:moveTo>
                    <a:cubicBezTo>
                      <a:pt x="538" y="1146"/>
                      <a:pt x="545" y="1142"/>
                      <a:pt x="549" y="1142"/>
                    </a:cubicBezTo>
                    <a:cubicBezTo>
                      <a:pt x="550" y="1135"/>
                      <a:pt x="538" y="1129"/>
                      <a:pt x="532" y="1137"/>
                    </a:cubicBezTo>
                    <a:cubicBezTo>
                      <a:pt x="528" y="1142"/>
                      <a:pt x="530" y="1150"/>
                      <a:pt x="536" y="1152"/>
                    </a:cubicBezTo>
                    <a:close/>
                    <a:moveTo>
                      <a:pt x="516" y="1108"/>
                    </a:moveTo>
                    <a:cubicBezTo>
                      <a:pt x="515" y="1133"/>
                      <a:pt x="491" y="1144"/>
                      <a:pt x="486" y="1150"/>
                    </a:cubicBezTo>
                    <a:cubicBezTo>
                      <a:pt x="475" y="1162"/>
                      <a:pt x="489" y="1174"/>
                      <a:pt x="501" y="1161"/>
                    </a:cubicBezTo>
                    <a:cubicBezTo>
                      <a:pt x="509" y="1154"/>
                      <a:pt x="521" y="1134"/>
                      <a:pt x="516" y="1108"/>
                    </a:cubicBezTo>
                    <a:close/>
                    <a:moveTo>
                      <a:pt x="585" y="1101"/>
                    </a:moveTo>
                    <a:cubicBezTo>
                      <a:pt x="584" y="1090"/>
                      <a:pt x="585" y="1079"/>
                      <a:pt x="591" y="1070"/>
                    </a:cubicBezTo>
                    <a:cubicBezTo>
                      <a:pt x="597" y="1062"/>
                      <a:pt x="607" y="1056"/>
                      <a:pt x="617" y="1058"/>
                    </a:cubicBezTo>
                    <a:cubicBezTo>
                      <a:pt x="623" y="1059"/>
                      <a:pt x="628" y="1062"/>
                      <a:pt x="633" y="1066"/>
                    </a:cubicBezTo>
                    <a:cubicBezTo>
                      <a:pt x="637" y="1072"/>
                      <a:pt x="640" y="1076"/>
                      <a:pt x="641" y="1083"/>
                    </a:cubicBezTo>
                    <a:cubicBezTo>
                      <a:pt x="643" y="1089"/>
                      <a:pt x="643" y="1094"/>
                      <a:pt x="642" y="1101"/>
                    </a:cubicBezTo>
                    <a:cubicBezTo>
                      <a:pt x="642" y="1103"/>
                      <a:pt x="641" y="1106"/>
                      <a:pt x="640" y="1108"/>
                    </a:cubicBezTo>
                    <a:cubicBezTo>
                      <a:pt x="637" y="1116"/>
                      <a:pt x="634" y="1121"/>
                      <a:pt x="629" y="1127"/>
                    </a:cubicBezTo>
                    <a:cubicBezTo>
                      <a:pt x="622" y="1136"/>
                      <a:pt x="615" y="1141"/>
                      <a:pt x="604" y="1144"/>
                    </a:cubicBezTo>
                    <a:cubicBezTo>
                      <a:pt x="604" y="1144"/>
                      <a:pt x="603" y="1144"/>
                      <a:pt x="602" y="1144"/>
                    </a:cubicBezTo>
                    <a:cubicBezTo>
                      <a:pt x="610" y="1147"/>
                      <a:pt x="617" y="1151"/>
                      <a:pt x="622" y="1157"/>
                    </a:cubicBezTo>
                    <a:cubicBezTo>
                      <a:pt x="628" y="1164"/>
                      <a:pt x="632" y="1173"/>
                      <a:pt x="631" y="1182"/>
                    </a:cubicBezTo>
                    <a:cubicBezTo>
                      <a:pt x="631" y="1186"/>
                      <a:pt x="630" y="1190"/>
                      <a:pt x="627" y="1194"/>
                    </a:cubicBezTo>
                    <a:cubicBezTo>
                      <a:pt x="629" y="1190"/>
                      <a:pt x="630" y="1186"/>
                      <a:pt x="630" y="1182"/>
                    </a:cubicBezTo>
                    <a:cubicBezTo>
                      <a:pt x="630" y="1173"/>
                      <a:pt x="626" y="1165"/>
                      <a:pt x="620" y="1159"/>
                    </a:cubicBezTo>
                    <a:cubicBezTo>
                      <a:pt x="615" y="1154"/>
                      <a:pt x="610" y="1151"/>
                      <a:pt x="605" y="1149"/>
                    </a:cubicBezTo>
                    <a:cubicBezTo>
                      <a:pt x="595" y="1145"/>
                      <a:pt x="585" y="1146"/>
                      <a:pt x="575" y="1144"/>
                    </a:cubicBezTo>
                    <a:cubicBezTo>
                      <a:pt x="574" y="1143"/>
                      <a:pt x="574" y="1143"/>
                      <a:pt x="574" y="1143"/>
                    </a:cubicBezTo>
                    <a:cubicBezTo>
                      <a:pt x="568" y="1142"/>
                      <a:pt x="563" y="1139"/>
                      <a:pt x="558" y="1136"/>
                    </a:cubicBezTo>
                    <a:cubicBezTo>
                      <a:pt x="556" y="1136"/>
                      <a:pt x="544" y="1128"/>
                      <a:pt x="545" y="1126"/>
                    </a:cubicBezTo>
                    <a:cubicBezTo>
                      <a:pt x="546" y="1126"/>
                      <a:pt x="554" y="1130"/>
                      <a:pt x="555" y="1131"/>
                    </a:cubicBezTo>
                    <a:cubicBezTo>
                      <a:pt x="562" y="1135"/>
                      <a:pt x="568" y="1138"/>
                      <a:pt x="575" y="1140"/>
                    </a:cubicBezTo>
                    <a:cubicBezTo>
                      <a:pt x="576" y="1140"/>
                      <a:pt x="576" y="1140"/>
                      <a:pt x="576" y="1140"/>
                    </a:cubicBezTo>
                    <a:cubicBezTo>
                      <a:pt x="586" y="1143"/>
                      <a:pt x="594" y="1143"/>
                      <a:pt x="604" y="1141"/>
                    </a:cubicBezTo>
                    <a:cubicBezTo>
                      <a:pt x="615" y="1138"/>
                      <a:pt x="626" y="1130"/>
                      <a:pt x="630" y="1119"/>
                    </a:cubicBezTo>
                    <a:cubicBezTo>
                      <a:pt x="633" y="1113"/>
                      <a:pt x="632" y="1102"/>
                      <a:pt x="625" y="1099"/>
                    </a:cubicBezTo>
                    <a:cubicBezTo>
                      <a:pt x="622" y="1098"/>
                      <a:pt x="619" y="1099"/>
                      <a:pt x="618" y="1101"/>
                    </a:cubicBezTo>
                    <a:cubicBezTo>
                      <a:pt x="616" y="1103"/>
                      <a:pt x="616" y="1105"/>
                      <a:pt x="618" y="1107"/>
                    </a:cubicBezTo>
                    <a:cubicBezTo>
                      <a:pt x="619" y="1109"/>
                      <a:pt x="621" y="1109"/>
                      <a:pt x="622" y="1109"/>
                    </a:cubicBezTo>
                    <a:cubicBezTo>
                      <a:pt x="624" y="1109"/>
                      <a:pt x="626" y="1107"/>
                      <a:pt x="625" y="1104"/>
                    </a:cubicBezTo>
                    <a:cubicBezTo>
                      <a:pt x="624" y="1103"/>
                      <a:pt x="623" y="1103"/>
                      <a:pt x="622" y="1103"/>
                    </a:cubicBezTo>
                    <a:cubicBezTo>
                      <a:pt x="623" y="1101"/>
                      <a:pt x="625" y="1102"/>
                      <a:pt x="626" y="1103"/>
                    </a:cubicBezTo>
                    <a:cubicBezTo>
                      <a:pt x="628" y="1105"/>
                      <a:pt x="628" y="1108"/>
                      <a:pt x="627" y="1110"/>
                    </a:cubicBezTo>
                    <a:cubicBezTo>
                      <a:pt x="624" y="1113"/>
                      <a:pt x="620" y="1114"/>
                      <a:pt x="616" y="1112"/>
                    </a:cubicBezTo>
                    <a:cubicBezTo>
                      <a:pt x="613" y="1111"/>
                      <a:pt x="611" y="1108"/>
                      <a:pt x="611" y="1105"/>
                    </a:cubicBezTo>
                    <a:cubicBezTo>
                      <a:pt x="610" y="1101"/>
                      <a:pt x="612" y="1099"/>
                      <a:pt x="614" y="1096"/>
                    </a:cubicBezTo>
                    <a:cubicBezTo>
                      <a:pt x="617" y="1094"/>
                      <a:pt x="621" y="1092"/>
                      <a:pt x="625" y="1094"/>
                    </a:cubicBezTo>
                    <a:cubicBezTo>
                      <a:pt x="634" y="1098"/>
                      <a:pt x="636" y="1108"/>
                      <a:pt x="633" y="1117"/>
                    </a:cubicBezTo>
                    <a:cubicBezTo>
                      <a:pt x="632" y="1119"/>
                      <a:pt x="630" y="1122"/>
                      <a:pt x="629" y="1124"/>
                    </a:cubicBezTo>
                    <a:cubicBezTo>
                      <a:pt x="635" y="1117"/>
                      <a:pt x="638" y="1110"/>
                      <a:pt x="640" y="1100"/>
                    </a:cubicBezTo>
                    <a:cubicBezTo>
                      <a:pt x="641" y="1094"/>
                      <a:pt x="641" y="1089"/>
                      <a:pt x="640" y="1083"/>
                    </a:cubicBezTo>
                    <a:cubicBezTo>
                      <a:pt x="638" y="1077"/>
                      <a:pt x="636" y="1072"/>
                      <a:pt x="632" y="1067"/>
                    </a:cubicBezTo>
                    <a:cubicBezTo>
                      <a:pt x="629" y="1065"/>
                      <a:pt x="627" y="1063"/>
                      <a:pt x="624" y="1061"/>
                    </a:cubicBezTo>
                    <a:cubicBezTo>
                      <a:pt x="624" y="1061"/>
                      <a:pt x="624" y="1061"/>
                      <a:pt x="624" y="1061"/>
                    </a:cubicBezTo>
                    <a:cubicBezTo>
                      <a:pt x="631" y="1067"/>
                      <a:pt x="632" y="1078"/>
                      <a:pt x="620" y="1083"/>
                    </a:cubicBezTo>
                    <a:cubicBezTo>
                      <a:pt x="611" y="1086"/>
                      <a:pt x="594" y="1079"/>
                      <a:pt x="585" y="1101"/>
                    </a:cubicBezTo>
                    <a:close/>
                    <a:moveTo>
                      <a:pt x="629" y="1182"/>
                    </a:moveTo>
                    <a:cubicBezTo>
                      <a:pt x="617" y="1180"/>
                      <a:pt x="617" y="1195"/>
                      <a:pt x="615" y="1200"/>
                    </a:cubicBezTo>
                    <a:cubicBezTo>
                      <a:pt x="614" y="1204"/>
                      <a:pt x="613" y="1207"/>
                      <a:pt x="610" y="1208"/>
                    </a:cubicBezTo>
                    <a:cubicBezTo>
                      <a:pt x="614" y="1209"/>
                      <a:pt x="625" y="1206"/>
                      <a:pt x="629" y="1202"/>
                    </a:cubicBezTo>
                    <a:cubicBezTo>
                      <a:pt x="636" y="1198"/>
                      <a:pt x="638" y="1190"/>
                      <a:pt x="632" y="1183"/>
                    </a:cubicBezTo>
                    <a:cubicBezTo>
                      <a:pt x="632" y="1187"/>
                      <a:pt x="629" y="1193"/>
                      <a:pt x="625" y="1195"/>
                    </a:cubicBezTo>
                    <a:cubicBezTo>
                      <a:pt x="627" y="1193"/>
                      <a:pt x="629" y="1187"/>
                      <a:pt x="629" y="1182"/>
                    </a:cubicBezTo>
                    <a:close/>
                    <a:moveTo>
                      <a:pt x="539" y="1121"/>
                    </a:moveTo>
                    <a:cubicBezTo>
                      <a:pt x="565" y="1126"/>
                      <a:pt x="581" y="1111"/>
                      <a:pt x="593" y="1109"/>
                    </a:cubicBezTo>
                    <a:cubicBezTo>
                      <a:pt x="606" y="1107"/>
                      <a:pt x="609" y="1122"/>
                      <a:pt x="595" y="1128"/>
                    </a:cubicBezTo>
                    <a:cubicBezTo>
                      <a:pt x="580" y="1134"/>
                      <a:pt x="557" y="1130"/>
                      <a:pt x="539" y="1121"/>
                    </a:cubicBezTo>
                    <a:close/>
                    <a:moveTo>
                      <a:pt x="627" y="1134"/>
                    </a:moveTo>
                    <a:cubicBezTo>
                      <a:pt x="645" y="1124"/>
                      <a:pt x="659" y="1087"/>
                      <a:pt x="641" y="1076"/>
                    </a:cubicBezTo>
                    <a:cubicBezTo>
                      <a:pt x="643" y="1072"/>
                      <a:pt x="650" y="1071"/>
                      <a:pt x="654" y="1076"/>
                    </a:cubicBezTo>
                    <a:cubicBezTo>
                      <a:pt x="659" y="1080"/>
                      <a:pt x="661" y="1089"/>
                      <a:pt x="656" y="1097"/>
                    </a:cubicBezTo>
                    <a:cubicBezTo>
                      <a:pt x="661" y="1100"/>
                      <a:pt x="657" y="1113"/>
                      <a:pt x="646" y="1123"/>
                    </a:cubicBezTo>
                    <a:cubicBezTo>
                      <a:pt x="654" y="1120"/>
                      <a:pt x="664" y="1120"/>
                      <a:pt x="672" y="1122"/>
                    </a:cubicBezTo>
                    <a:cubicBezTo>
                      <a:pt x="682" y="1124"/>
                      <a:pt x="693" y="1128"/>
                      <a:pt x="699" y="1135"/>
                    </a:cubicBezTo>
                    <a:cubicBezTo>
                      <a:pt x="707" y="1142"/>
                      <a:pt x="711" y="1153"/>
                      <a:pt x="708" y="1163"/>
                    </a:cubicBezTo>
                    <a:cubicBezTo>
                      <a:pt x="705" y="1170"/>
                      <a:pt x="700" y="1177"/>
                      <a:pt x="693" y="1178"/>
                    </a:cubicBezTo>
                    <a:cubicBezTo>
                      <a:pt x="686" y="1179"/>
                      <a:pt x="680" y="1175"/>
                      <a:pt x="677" y="1170"/>
                    </a:cubicBezTo>
                    <a:cubicBezTo>
                      <a:pt x="674" y="1165"/>
                      <a:pt x="673" y="1158"/>
                      <a:pt x="674" y="1151"/>
                    </a:cubicBezTo>
                    <a:cubicBezTo>
                      <a:pt x="678" y="1164"/>
                      <a:pt x="689" y="1161"/>
                      <a:pt x="694" y="1163"/>
                    </a:cubicBezTo>
                    <a:cubicBezTo>
                      <a:pt x="701" y="1166"/>
                      <a:pt x="700" y="1172"/>
                      <a:pt x="696" y="1176"/>
                    </a:cubicBezTo>
                    <a:cubicBezTo>
                      <a:pt x="696" y="1176"/>
                      <a:pt x="696" y="1176"/>
                      <a:pt x="696" y="1176"/>
                    </a:cubicBezTo>
                    <a:cubicBezTo>
                      <a:pt x="701" y="1173"/>
                      <a:pt x="704" y="1168"/>
                      <a:pt x="706" y="1163"/>
                    </a:cubicBezTo>
                    <a:cubicBezTo>
                      <a:pt x="708" y="1154"/>
                      <a:pt x="707" y="1146"/>
                      <a:pt x="701" y="1138"/>
                    </a:cubicBezTo>
                    <a:cubicBezTo>
                      <a:pt x="702" y="1140"/>
                      <a:pt x="702" y="1142"/>
                      <a:pt x="703" y="1145"/>
                    </a:cubicBezTo>
                    <a:cubicBezTo>
                      <a:pt x="703" y="1149"/>
                      <a:pt x="702" y="1154"/>
                      <a:pt x="697" y="1156"/>
                    </a:cubicBezTo>
                    <a:cubicBezTo>
                      <a:pt x="695" y="1157"/>
                      <a:pt x="692" y="1156"/>
                      <a:pt x="691" y="1155"/>
                    </a:cubicBezTo>
                    <a:cubicBezTo>
                      <a:pt x="689" y="1153"/>
                      <a:pt x="689" y="1152"/>
                      <a:pt x="689" y="1150"/>
                    </a:cubicBezTo>
                    <a:cubicBezTo>
                      <a:pt x="689" y="1148"/>
                      <a:pt x="691" y="1146"/>
                      <a:pt x="692" y="1145"/>
                    </a:cubicBezTo>
                    <a:cubicBezTo>
                      <a:pt x="694" y="1144"/>
                      <a:pt x="697" y="1145"/>
                      <a:pt x="699" y="1147"/>
                    </a:cubicBezTo>
                    <a:cubicBezTo>
                      <a:pt x="699" y="1148"/>
                      <a:pt x="699" y="1150"/>
                      <a:pt x="698" y="1151"/>
                    </a:cubicBezTo>
                    <a:cubicBezTo>
                      <a:pt x="697" y="1152"/>
                      <a:pt x="696" y="1152"/>
                      <a:pt x="696" y="1151"/>
                    </a:cubicBezTo>
                    <a:cubicBezTo>
                      <a:pt x="696" y="1151"/>
                      <a:pt x="697" y="1151"/>
                      <a:pt x="697" y="1150"/>
                    </a:cubicBezTo>
                    <a:cubicBezTo>
                      <a:pt x="698" y="1149"/>
                      <a:pt x="697" y="1147"/>
                      <a:pt x="696" y="1147"/>
                    </a:cubicBezTo>
                    <a:cubicBezTo>
                      <a:pt x="695" y="1147"/>
                      <a:pt x="694" y="1148"/>
                      <a:pt x="693" y="1148"/>
                    </a:cubicBezTo>
                    <a:cubicBezTo>
                      <a:pt x="692" y="1149"/>
                      <a:pt x="692" y="1151"/>
                      <a:pt x="693" y="1152"/>
                    </a:cubicBezTo>
                    <a:cubicBezTo>
                      <a:pt x="694" y="1153"/>
                      <a:pt x="696" y="1154"/>
                      <a:pt x="697" y="1153"/>
                    </a:cubicBezTo>
                    <a:cubicBezTo>
                      <a:pt x="701" y="1152"/>
                      <a:pt x="702" y="1145"/>
                      <a:pt x="701" y="1142"/>
                    </a:cubicBezTo>
                    <a:cubicBezTo>
                      <a:pt x="699" y="1135"/>
                      <a:pt x="691" y="1131"/>
                      <a:pt x="686" y="1128"/>
                    </a:cubicBezTo>
                    <a:cubicBezTo>
                      <a:pt x="671" y="1120"/>
                      <a:pt x="654" y="1121"/>
                      <a:pt x="641" y="1127"/>
                    </a:cubicBezTo>
                    <a:cubicBezTo>
                      <a:pt x="637" y="1130"/>
                      <a:pt x="632" y="1132"/>
                      <a:pt x="627" y="1134"/>
                    </a:cubicBezTo>
                    <a:close/>
                    <a:moveTo>
                      <a:pt x="611" y="1146"/>
                    </a:moveTo>
                    <a:cubicBezTo>
                      <a:pt x="620" y="1141"/>
                      <a:pt x="631" y="1153"/>
                      <a:pt x="635" y="1163"/>
                    </a:cubicBezTo>
                    <a:cubicBezTo>
                      <a:pt x="639" y="1174"/>
                      <a:pt x="641" y="1188"/>
                      <a:pt x="653" y="1193"/>
                    </a:cubicBezTo>
                    <a:cubicBezTo>
                      <a:pt x="659" y="1196"/>
                      <a:pt x="667" y="1196"/>
                      <a:pt x="673" y="1191"/>
                    </a:cubicBezTo>
                    <a:cubicBezTo>
                      <a:pt x="676" y="1188"/>
                      <a:pt x="677" y="1184"/>
                      <a:pt x="675" y="1180"/>
                    </a:cubicBezTo>
                    <a:cubicBezTo>
                      <a:pt x="674" y="1183"/>
                      <a:pt x="670" y="1188"/>
                      <a:pt x="665" y="1187"/>
                    </a:cubicBezTo>
                    <a:cubicBezTo>
                      <a:pt x="661" y="1187"/>
                      <a:pt x="657" y="1183"/>
                      <a:pt x="656" y="1178"/>
                    </a:cubicBezTo>
                    <a:cubicBezTo>
                      <a:pt x="653" y="1167"/>
                      <a:pt x="652" y="1158"/>
                      <a:pt x="646" y="1149"/>
                    </a:cubicBezTo>
                    <a:cubicBezTo>
                      <a:pt x="639" y="1139"/>
                      <a:pt x="623" y="1135"/>
                      <a:pt x="611" y="1146"/>
                    </a:cubicBezTo>
                    <a:close/>
                    <a:moveTo>
                      <a:pt x="574" y="1175"/>
                    </a:moveTo>
                    <a:cubicBezTo>
                      <a:pt x="580" y="1184"/>
                      <a:pt x="595" y="1190"/>
                      <a:pt x="606" y="1188"/>
                    </a:cubicBezTo>
                    <a:cubicBezTo>
                      <a:pt x="617" y="1186"/>
                      <a:pt x="619" y="1176"/>
                      <a:pt x="606" y="1175"/>
                    </a:cubicBezTo>
                    <a:cubicBezTo>
                      <a:pt x="596" y="1175"/>
                      <a:pt x="582" y="1181"/>
                      <a:pt x="574" y="1175"/>
                    </a:cubicBezTo>
                    <a:close/>
                    <a:moveTo>
                      <a:pt x="377" y="1115"/>
                    </a:moveTo>
                    <a:cubicBezTo>
                      <a:pt x="347" y="1104"/>
                      <a:pt x="302" y="1128"/>
                      <a:pt x="311" y="1159"/>
                    </a:cubicBezTo>
                    <a:cubicBezTo>
                      <a:pt x="304" y="1160"/>
                      <a:pt x="297" y="1152"/>
                      <a:pt x="297" y="1143"/>
                    </a:cubicBezTo>
                    <a:cubicBezTo>
                      <a:pt x="297" y="1133"/>
                      <a:pt x="307" y="1123"/>
                      <a:pt x="320" y="1123"/>
                    </a:cubicBezTo>
                    <a:cubicBezTo>
                      <a:pt x="319" y="1110"/>
                      <a:pt x="352" y="1097"/>
                      <a:pt x="377" y="1115"/>
                    </a:cubicBezTo>
                    <a:close/>
                    <a:moveTo>
                      <a:pt x="378" y="976"/>
                    </a:moveTo>
                    <a:cubicBezTo>
                      <a:pt x="381" y="976"/>
                      <a:pt x="384" y="978"/>
                      <a:pt x="384" y="981"/>
                    </a:cubicBezTo>
                    <a:cubicBezTo>
                      <a:pt x="384" y="984"/>
                      <a:pt x="382" y="986"/>
                      <a:pt x="379" y="986"/>
                    </a:cubicBezTo>
                    <a:cubicBezTo>
                      <a:pt x="376" y="986"/>
                      <a:pt x="374" y="984"/>
                      <a:pt x="374" y="981"/>
                    </a:cubicBezTo>
                    <a:cubicBezTo>
                      <a:pt x="374" y="979"/>
                      <a:pt x="376" y="976"/>
                      <a:pt x="378" y="976"/>
                    </a:cubicBezTo>
                    <a:close/>
                    <a:moveTo>
                      <a:pt x="388" y="973"/>
                    </a:moveTo>
                    <a:cubicBezTo>
                      <a:pt x="390" y="973"/>
                      <a:pt x="392" y="975"/>
                      <a:pt x="392" y="977"/>
                    </a:cubicBezTo>
                    <a:cubicBezTo>
                      <a:pt x="392" y="979"/>
                      <a:pt x="390" y="981"/>
                      <a:pt x="388" y="981"/>
                    </a:cubicBezTo>
                    <a:cubicBezTo>
                      <a:pt x="386" y="981"/>
                      <a:pt x="384" y="979"/>
                      <a:pt x="384" y="977"/>
                    </a:cubicBezTo>
                    <a:cubicBezTo>
                      <a:pt x="384" y="975"/>
                      <a:pt x="386" y="973"/>
                      <a:pt x="388" y="973"/>
                    </a:cubicBezTo>
                    <a:close/>
                    <a:moveTo>
                      <a:pt x="370" y="985"/>
                    </a:moveTo>
                    <a:cubicBezTo>
                      <a:pt x="374" y="985"/>
                      <a:pt x="377" y="988"/>
                      <a:pt x="378" y="992"/>
                    </a:cubicBezTo>
                    <a:cubicBezTo>
                      <a:pt x="378" y="996"/>
                      <a:pt x="375" y="1000"/>
                      <a:pt x="370" y="1000"/>
                    </a:cubicBezTo>
                    <a:cubicBezTo>
                      <a:pt x="366" y="1000"/>
                      <a:pt x="362" y="997"/>
                      <a:pt x="362" y="993"/>
                    </a:cubicBezTo>
                    <a:cubicBezTo>
                      <a:pt x="362" y="989"/>
                      <a:pt x="365" y="985"/>
                      <a:pt x="370" y="985"/>
                    </a:cubicBezTo>
                    <a:close/>
                    <a:moveTo>
                      <a:pt x="482" y="1105"/>
                    </a:moveTo>
                    <a:cubicBezTo>
                      <a:pt x="479" y="1116"/>
                      <a:pt x="468" y="1127"/>
                      <a:pt x="453" y="1131"/>
                    </a:cubicBezTo>
                    <a:cubicBezTo>
                      <a:pt x="442" y="1134"/>
                      <a:pt x="430" y="1134"/>
                      <a:pt x="420" y="1130"/>
                    </a:cubicBezTo>
                    <a:cubicBezTo>
                      <a:pt x="415" y="1127"/>
                      <a:pt x="411" y="1124"/>
                      <a:pt x="408" y="1119"/>
                    </a:cubicBezTo>
                    <a:cubicBezTo>
                      <a:pt x="403" y="1112"/>
                      <a:pt x="403" y="1103"/>
                      <a:pt x="407" y="1098"/>
                    </a:cubicBezTo>
                    <a:cubicBezTo>
                      <a:pt x="411" y="1092"/>
                      <a:pt x="420" y="1092"/>
                      <a:pt x="424" y="1097"/>
                    </a:cubicBezTo>
                    <a:cubicBezTo>
                      <a:pt x="413" y="1099"/>
                      <a:pt x="412" y="1110"/>
                      <a:pt x="419" y="1118"/>
                    </a:cubicBezTo>
                    <a:cubicBezTo>
                      <a:pt x="426" y="1126"/>
                      <a:pt x="442" y="1129"/>
                      <a:pt x="452" y="1126"/>
                    </a:cubicBezTo>
                    <a:cubicBezTo>
                      <a:pt x="471" y="1122"/>
                      <a:pt x="478" y="1111"/>
                      <a:pt x="482" y="1105"/>
                    </a:cubicBezTo>
                    <a:close/>
                    <a:moveTo>
                      <a:pt x="402" y="1123"/>
                    </a:moveTo>
                    <a:cubicBezTo>
                      <a:pt x="373" y="1104"/>
                      <a:pt x="363" y="1065"/>
                      <a:pt x="377" y="1043"/>
                    </a:cubicBezTo>
                    <a:cubicBezTo>
                      <a:pt x="391" y="1021"/>
                      <a:pt x="410" y="1034"/>
                      <a:pt x="398" y="1054"/>
                    </a:cubicBezTo>
                    <a:cubicBezTo>
                      <a:pt x="391" y="1064"/>
                      <a:pt x="377" y="1100"/>
                      <a:pt x="402" y="1123"/>
                    </a:cubicBezTo>
                    <a:close/>
                    <a:moveTo>
                      <a:pt x="772" y="1256"/>
                    </a:moveTo>
                    <a:cubicBezTo>
                      <a:pt x="747" y="1251"/>
                      <a:pt x="731" y="1266"/>
                      <a:pt x="719" y="1268"/>
                    </a:cubicBezTo>
                    <a:cubicBezTo>
                      <a:pt x="706" y="1270"/>
                      <a:pt x="703" y="1255"/>
                      <a:pt x="717" y="1249"/>
                    </a:cubicBezTo>
                    <a:cubicBezTo>
                      <a:pt x="732" y="1243"/>
                      <a:pt x="754" y="1247"/>
                      <a:pt x="772" y="1256"/>
                    </a:cubicBezTo>
                    <a:close/>
                    <a:moveTo>
                      <a:pt x="694" y="1221"/>
                    </a:moveTo>
                    <a:cubicBezTo>
                      <a:pt x="696" y="1220"/>
                      <a:pt x="698" y="1220"/>
                      <a:pt x="700" y="1221"/>
                    </a:cubicBezTo>
                    <a:cubicBezTo>
                      <a:pt x="703" y="1222"/>
                      <a:pt x="705" y="1225"/>
                      <a:pt x="704" y="1229"/>
                    </a:cubicBezTo>
                    <a:cubicBezTo>
                      <a:pt x="704" y="1233"/>
                      <a:pt x="701" y="1235"/>
                      <a:pt x="697" y="1236"/>
                    </a:cubicBezTo>
                    <a:cubicBezTo>
                      <a:pt x="692" y="1236"/>
                      <a:pt x="691" y="1231"/>
                      <a:pt x="688" y="1229"/>
                    </a:cubicBezTo>
                    <a:cubicBezTo>
                      <a:pt x="685" y="1227"/>
                      <a:pt x="680" y="1228"/>
                      <a:pt x="676" y="1231"/>
                    </a:cubicBezTo>
                    <a:cubicBezTo>
                      <a:pt x="671" y="1235"/>
                      <a:pt x="669" y="1241"/>
                      <a:pt x="672" y="1247"/>
                    </a:cubicBezTo>
                    <a:cubicBezTo>
                      <a:pt x="673" y="1250"/>
                      <a:pt x="676" y="1253"/>
                      <a:pt x="680" y="1251"/>
                    </a:cubicBezTo>
                    <a:cubicBezTo>
                      <a:pt x="677" y="1249"/>
                      <a:pt x="676" y="1244"/>
                      <a:pt x="681" y="1242"/>
                    </a:cubicBezTo>
                    <a:cubicBezTo>
                      <a:pt x="684" y="1241"/>
                      <a:pt x="689" y="1242"/>
                      <a:pt x="695" y="1243"/>
                    </a:cubicBezTo>
                    <a:cubicBezTo>
                      <a:pt x="701" y="1243"/>
                      <a:pt x="706" y="1243"/>
                      <a:pt x="711" y="1241"/>
                    </a:cubicBezTo>
                    <a:cubicBezTo>
                      <a:pt x="720" y="1236"/>
                      <a:pt x="722" y="1223"/>
                      <a:pt x="715" y="1216"/>
                    </a:cubicBezTo>
                    <a:cubicBezTo>
                      <a:pt x="711" y="1212"/>
                      <a:pt x="707" y="1210"/>
                      <a:pt x="702" y="1210"/>
                    </a:cubicBezTo>
                    <a:cubicBezTo>
                      <a:pt x="696" y="1209"/>
                      <a:pt x="682" y="1212"/>
                      <a:pt x="677" y="1207"/>
                    </a:cubicBezTo>
                    <a:cubicBezTo>
                      <a:pt x="673" y="1204"/>
                      <a:pt x="674" y="1200"/>
                      <a:pt x="676" y="1198"/>
                    </a:cubicBezTo>
                    <a:cubicBezTo>
                      <a:pt x="673" y="1196"/>
                      <a:pt x="668" y="1199"/>
                      <a:pt x="666" y="1203"/>
                    </a:cubicBezTo>
                    <a:cubicBezTo>
                      <a:pt x="664" y="1211"/>
                      <a:pt x="670" y="1222"/>
                      <a:pt x="681" y="1224"/>
                    </a:cubicBezTo>
                    <a:cubicBezTo>
                      <a:pt x="685" y="1224"/>
                      <a:pt x="688" y="1223"/>
                      <a:pt x="694" y="1221"/>
                    </a:cubicBezTo>
                    <a:close/>
                    <a:moveTo>
                      <a:pt x="678" y="1227"/>
                    </a:moveTo>
                    <a:cubicBezTo>
                      <a:pt x="667" y="1231"/>
                      <a:pt x="650" y="1226"/>
                      <a:pt x="642" y="1217"/>
                    </a:cubicBezTo>
                    <a:cubicBezTo>
                      <a:pt x="634" y="1208"/>
                      <a:pt x="640" y="1198"/>
                      <a:pt x="650" y="1206"/>
                    </a:cubicBezTo>
                    <a:cubicBezTo>
                      <a:pt x="659" y="1213"/>
                      <a:pt x="667" y="1227"/>
                      <a:pt x="678" y="1227"/>
                    </a:cubicBezTo>
                    <a:close/>
                    <a:moveTo>
                      <a:pt x="721" y="1224"/>
                    </a:moveTo>
                    <a:cubicBezTo>
                      <a:pt x="723" y="1230"/>
                      <a:pt x="719" y="1236"/>
                      <a:pt x="716" y="1239"/>
                    </a:cubicBezTo>
                    <a:cubicBezTo>
                      <a:pt x="719" y="1245"/>
                      <a:pt x="731" y="1243"/>
                      <a:pt x="732" y="1234"/>
                    </a:cubicBezTo>
                    <a:cubicBezTo>
                      <a:pt x="732" y="1228"/>
                      <a:pt x="726" y="1222"/>
                      <a:pt x="721" y="1224"/>
                    </a:cubicBezTo>
                    <a:close/>
                    <a:moveTo>
                      <a:pt x="1131" y="998"/>
                    </a:moveTo>
                    <a:cubicBezTo>
                      <a:pt x="1127" y="1024"/>
                      <a:pt x="1110" y="1039"/>
                      <a:pt x="1092" y="1044"/>
                    </a:cubicBezTo>
                    <a:cubicBezTo>
                      <a:pt x="1076" y="1048"/>
                      <a:pt x="1065" y="1040"/>
                      <a:pt x="1054" y="1042"/>
                    </a:cubicBezTo>
                    <a:cubicBezTo>
                      <a:pt x="1051" y="1043"/>
                      <a:pt x="1047" y="1045"/>
                      <a:pt x="1045" y="1049"/>
                    </a:cubicBezTo>
                    <a:cubicBezTo>
                      <a:pt x="1041" y="1038"/>
                      <a:pt x="1049" y="1028"/>
                      <a:pt x="1060" y="1026"/>
                    </a:cubicBezTo>
                    <a:cubicBezTo>
                      <a:pt x="1074" y="1024"/>
                      <a:pt x="1083" y="1031"/>
                      <a:pt x="1098" y="1026"/>
                    </a:cubicBezTo>
                    <a:cubicBezTo>
                      <a:pt x="1113" y="1022"/>
                      <a:pt x="1125" y="1011"/>
                      <a:pt x="1131" y="998"/>
                    </a:cubicBezTo>
                    <a:close/>
                    <a:moveTo>
                      <a:pt x="1161" y="950"/>
                    </a:moveTo>
                    <a:cubicBezTo>
                      <a:pt x="1161" y="975"/>
                      <a:pt x="1141" y="989"/>
                      <a:pt x="1134" y="999"/>
                    </a:cubicBezTo>
                    <a:cubicBezTo>
                      <a:pt x="1125" y="1012"/>
                      <a:pt x="1135" y="1021"/>
                      <a:pt x="1149" y="1009"/>
                    </a:cubicBezTo>
                    <a:cubicBezTo>
                      <a:pt x="1162" y="997"/>
                      <a:pt x="1169" y="969"/>
                      <a:pt x="1161" y="950"/>
                    </a:cubicBezTo>
                    <a:close/>
                    <a:moveTo>
                      <a:pt x="644" y="581"/>
                    </a:moveTo>
                    <a:cubicBezTo>
                      <a:pt x="645" y="557"/>
                      <a:pt x="626" y="538"/>
                      <a:pt x="608" y="534"/>
                    </a:cubicBezTo>
                    <a:cubicBezTo>
                      <a:pt x="593" y="530"/>
                      <a:pt x="585" y="543"/>
                      <a:pt x="604" y="548"/>
                    </a:cubicBezTo>
                    <a:cubicBezTo>
                      <a:pt x="619" y="552"/>
                      <a:pt x="637" y="557"/>
                      <a:pt x="644" y="581"/>
                    </a:cubicBezTo>
                    <a:close/>
                    <a:moveTo>
                      <a:pt x="348" y="621"/>
                    </a:moveTo>
                    <a:cubicBezTo>
                      <a:pt x="347" y="603"/>
                      <a:pt x="362" y="579"/>
                      <a:pt x="377" y="571"/>
                    </a:cubicBezTo>
                    <a:cubicBezTo>
                      <a:pt x="393" y="562"/>
                      <a:pt x="403" y="574"/>
                      <a:pt x="388" y="587"/>
                    </a:cubicBezTo>
                    <a:cubicBezTo>
                      <a:pt x="376" y="597"/>
                      <a:pt x="354" y="601"/>
                      <a:pt x="348" y="621"/>
                    </a:cubicBezTo>
                    <a:close/>
                    <a:moveTo>
                      <a:pt x="625" y="532"/>
                    </a:moveTo>
                    <a:cubicBezTo>
                      <a:pt x="611" y="512"/>
                      <a:pt x="590" y="513"/>
                      <a:pt x="572" y="519"/>
                    </a:cubicBezTo>
                    <a:cubicBezTo>
                      <a:pt x="562" y="522"/>
                      <a:pt x="550" y="531"/>
                      <a:pt x="540" y="527"/>
                    </a:cubicBezTo>
                    <a:cubicBezTo>
                      <a:pt x="544" y="543"/>
                      <a:pt x="573" y="530"/>
                      <a:pt x="583" y="526"/>
                    </a:cubicBezTo>
                    <a:cubicBezTo>
                      <a:pt x="599" y="521"/>
                      <a:pt x="615" y="523"/>
                      <a:pt x="625" y="532"/>
                    </a:cubicBezTo>
                    <a:close/>
                    <a:moveTo>
                      <a:pt x="484" y="595"/>
                    </a:moveTo>
                    <a:cubicBezTo>
                      <a:pt x="509" y="601"/>
                      <a:pt x="536" y="619"/>
                      <a:pt x="541" y="636"/>
                    </a:cubicBezTo>
                    <a:cubicBezTo>
                      <a:pt x="546" y="653"/>
                      <a:pt x="532" y="663"/>
                      <a:pt x="522" y="645"/>
                    </a:cubicBezTo>
                    <a:cubicBezTo>
                      <a:pt x="515" y="631"/>
                      <a:pt x="506" y="607"/>
                      <a:pt x="484" y="595"/>
                    </a:cubicBezTo>
                    <a:close/>
                    <a:moveTo>
                      <a:pt x="356" y="517"/>
                    </a:moveTo>
                    <a:cubicBezTo>
                      <a:pt x="355" y="513"/>
                      <a:pt x="356" y="509"/>
                      <a:pt x="360" y="507"/>
                    </a:cubicBezTo>
                    <a:cubicBezTo>
                      <a:pt x="366" y="505"/>
                      <a:pt x="371" y="513"/>
                      <a:pt x="368" y="518"/>
                    </a:cubicBezTo>
                    <a:cubicBezTo>
                      <a:pt x="366" y="522"/>
                      <a:pt x="362" y="522"/>
                      <a:pt x="362" y="528"/>
                    </a:cubicBezTo>
                    <a:cubicBezTo>
                      <a:pt x="361" y="522"/>
                      <a:pt x="358" y="521"/>
                      <a:pt x="356" y="517"/>
                    </a:cubicBezTo>
                    <a:close/>
                    <a:moveTo>
                      <a:pt x="355" y="518"/>
                    </a:moveTo>
                    <a:cubicBezTo>
                      <a:pt x="354" y="515"/>
                      <a:pt x="354" y="513"/>
                      <a:pt x="355" y="511"/>
                    </a:cubicBezTo>
                    <a:cubicBezTo>
                      <a:pt x="356" y="508"/>
                      <a:pt x="359" y="505"/>
                      <a:pt x="363" y="506"/>
                    </a:cubicBezTo>
                    <a:cubicBezTo>
                      <a:pt x="367" y="506"/>
                      <a:pt x="370" y="509"/>
                      <a:pt x="371" y="513"/>
                    </a:cubicBezTo>
                    <a:cubicBezTo>
                      <a:pt x="372" y="519"/>
                      <a:pt x="367" y="520"/>
                      <a:pt x="365" y="524"/>
                    </a:cubicBezTo>
                    <a:cubicBezTo>
                      <a:pt x="362" y="527"/>
                      <a:pt x="364" y="533"/>
                      <a:pt x="368" y="537"/>
                    </a:cubicBezTo>
                    <a:cubicBezTo>
                      <a:pt x="372" y="542"/>
                      <a:pt x="379" y="544"/>
                      <a:pt x="385" y="540"/>
                    </a:cubicBezTo>
                    <a:cubicBezTo>
                      <a:pt x="389" y="539"/>
                      <a:pt x="392" y="535"/>
                      <a:pt x="389" y="531"/>
                    </a:cubicBezTo>
                    <a:cubicBezTo>
                      <a:pt x="388" y="535"/>
                      <a:pt x="382" y="536"/>
                      <a:pt x="379" y="530"/>
                    </a:cubicBezTo>
                    <a:cubicBezTo>
                      <a:pt x="378" y="528"/>
                      <a:pt x="379" y="521"/>
                      <a:pt x="379" y="515"/>
                    </a:cubicBezTo>
                    <a:cubicBezTo>
                      <a:pt x="379" y="508"/>
                      <a:pt x="379" y="502"/>
                      <a:pt x="375" y="497"/>
                    </a:cubicBezTo>
                    <a:cubicBezTo>
                      <a:pt x="369" y="488"/>
                      <a:pt x="355" y="487"/>
                      <a:pt x="348" y="495"/>
                    </a:cubicBezTo>
                    <a:cubicBezTo>
                      <a:pt x="343" y="499"/>
                      <a:pt x="342" y="505"/>
                      <a:pt x="342" y="510"/>
                    </a:cubicBezTo>
                    <a:cubicBezTo>
                      <a:pt x="342" y="516"/>
                      <a:pt x="346" y="532"/>
                      <a:pt x="341" y="538"/>
                    </a:cubicBezTo>
                    <a:cubicBezTo>
                      <a:pt x="338" y="542"/>
                      <a:pt x="333" y="542"/>
                      <a:pt x="331" y="539"/>
                    </a:cubicBezTo>
                    <a:cubicBezTo>
                      <a:pt x="328" y="543"/>
                      <a:pt x="332" y="549"/>
                      <a:pt x="337" y="550"/>
                    </a:cubicBezTo>
                    <a:cubicBezTo>
                      <a:pt x="346" y="552"/>
                      <a:pt x="358" y="544"/>
                      <a:pt x="359" y="532"/>
                    </a:cubicBezTo>
                    <a:cubicBezTo>
                      <a:pt x="360" y="528"/>
                      <a:pt x="358" y="524"/>
                      <a:pt x="355" y="518"/>
                    </a:cubicBezTo>
                    <a:close/>
                    <a:moveTo>
                      <a:pt x="363" y="535"/>
                    </a:moveTo>
                    <a:cubicBezTo>
                      <a:pt x="368" y="547"/>
                      <a:pt x="364" y="566"/>
                      <a:pt x="355" y="576"/>
                    </a:cubicBezTo>
                    <a:cubicBezTo>
                      <a:pt x="346" y="586"/>
                      <a:pt x="334" y="580"/>
                      <a:pt x="342" y="567"/>
                    </a:cubicBezTo>
                    <a:cubicBezTo>
                      <a:pt x="349" y="558"/>
                      <a:pt x="364" y="547"/>
                      <a:pt x="363" y="535"/>
                    </a:cubicBezTo>
                    <a:close/>
                    <a:moveTo>
                      <a:pt x="366" y="471"/>
                    </a:moveTo>
                    <a:cubicBezTo>
                      <a:pt x="367" y="471"/>
                      <a:pt x="369" y="471"/>
                      <a:pt x="369" y="472"/>
                    </a:cubicBezTo>
                    <a:cubicBezTo>
                      <a:pt x="369" y="462"/>
                      <a:pt x="375" y="444"/>
                      <a:pt x="384" y="429"/>
                    </a:cubicBezTo>
                    <a:cubicBezTo>
                      <a:pt x="383" y="434"/>
                      <a:pt x="382" y="439"/>
                      <a:pt x="382" y="443"/>
                    </a:cubicBezTo>
                    <a:cubicBezTo>
                      <a:pt x="383" y="476"/>
                      <a:pt x="406" y="482"/>
                      <a:pt x="418" y="505"/>
                    </a:cubicBezTo>
                    <a:cubicBezTo>
                      <a:pt x="423" y="513"/>
                      <a:pt x="423" y="525"/>
                      <a:pt x="411" y="529"/>
                    </a:cubicBezTo>
                    <a:cubicBezTo>
                      <a:pt x="406" y="531"/>
                      <a:pt x="400" y="530"/>
                      <a:pt x="396" y="526"/>
                    </a:cubicBezTo>
                    <a:cubicBezTo>
                      <a:pt x="393" y="523"/>
                      <a:pt x="392" y="519"/>
                      <a:pt x="392" y="515"/>
                    </a:cubicBezTo>
                    <a:cubicBezTo>
                      <a:pt x="392" y="514"/>
                      <a:pt x="393" y="512"/>
                      <a:pt x="394" y="511"/>
                    </a:cubicBezTo>
                    <a:cubicBezTo>
                      <a:pt x="393" y="511"/>
                      <a:pt x="393" y="511"/>
                      <a:pt x="393" y="513"/>
                    </a:cubicBezTo>
                    <a:cubicBezTo>
                      <a:pt x="393" y="516"/>
                      <a:pt x="396" y="521"/>
                      <a:pt x="400" y="522"/>
                    </a:cubicBezTo>
                    <a:cubicBezTo>
                      <a:pt x="405" y="522"/>
                      <a:pt x="408" y="518"/>
                      <a:pt x="409" y="514"/>
                    </a:cubicBezTo>
                    <a:cubicBezTo>
                      <a:pt x="409" y="510"/>
                      <a:pt x="406" y="507"/>
                      <a:pt x="403" y="506"/>
                    </a:cubicBezTo>
                    <a:cubicBezTo>
                      <a:pt x="397" y="504"/>
                      <a:pt x="392" y="510"/>
                      <a:pt x="391" y="515"/>
                    </a:cubicBezTo>
                    <a:cubicBezTo>
                      <a:pt x="390" y="520"/>
                      <a:pt x="391" y="524"/>
                      <a:pt x="394" y="527"/>
                    </a:cubicBezTo>
                    <a:cubicBezTo>
                      <a:pt x="399" y="532"/>
                      <a:pt x="405" y="534"/>
                      <a:pt x="412" y="532"/>
                    </a:cubicBezTo>
                    <a:cubicBezTo>
                      <a:pt x="427" y="528"/>
                      <a:pt x="427" y="515"/>
                      <a:pt x="421" y="504"/>
                    </a:cubicBezTo>
                    <a:cubicBezTo>
                      <a:pt x="408" y="480"/>
                      <a:pt x="384" y="475"/>
                      <a:pt x="386" y="441"/>
                    </a:cubicBezTo>
                    <a:cubicBezTo>
                      <a:pt x="387" y="427"/>
                      <a:pt x="394" y="413"/>
                      <a:pt x="408" y="405"/>
                    </a:cubicBezTo>
                    <a:cubicBezTo>
                      <a:pt x="426" y="396"/>
                      <a:pt x="450" y="399"/>
                      <a:pt x="461" y="417"/>
                    </a:cubicBezTo>
                    <a:cubicBezTo>
                      <a:pt x="448" y="398"/>
                      <a:pt x="416" y="404"/>
                      <a:pt x="401" y="422"/>
                    </a:cubicBezTo>
                    <a:cubicBezTo>
                      <a:pt x="393" y="431"/>
                      <a:pt x="388" y="448"/>
                      <a:pt x="394" y="462"/>
                    </a:cubicBezTo>
                    <a:cubicBezTo>
                      <a:pt x="406" y="489"/>
                      <a:pt x="436" y="476"/>
                      <a:pt x="426" y="451"/>
                    </a:cubicBezTo>
                    <a:cubicBezTo>
                      <a:pt x="420" y="437"/>
                      <a:pt x="423" y="423"/>
                      <a:pt x="437" y="416"/>
                    </a:cubicBezTo>
                    <a:cubicBezTo>
                      <a:pt x="446" y="412"/>
                      <a:pt x="455" y="414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8"/>
                      <a:pt x="461" y="418"/>
                      <a:pt x="461" y="418"/>
                    </a:cubicBezTo>
                    <a:cubicBezTo>
                      <a:pt x="461" y="417"/>
                      <a:pt x="461" y="416"/>
                      <a:pt x="460" y="415"/>
                    </a:cubicBezTo>
                    <a:cubicBezTo>
                      <a:pt x="464" y="420"/>
                      <a:pt x="468" y="424"/>
                      <a:pt x="472" y="429"/>
                    </a:cubicBezTo>
                    <a:cubicBezTo>
                      <a:pt x="483" y="437"/>
                      <a:pt x="493" y="442"/>
                      <a:pt x="507" y="445"/>
                    </a:cubicBezTo>
                    <a:cubicBezTo>
                      <a:pt x="508" y="445"/>
                      <a:pt x="508" y="445"/>
                      <a:pt x="508" y="445"/>
                    </a:cubicBezTo>
                    <a:cubicBezTo>
                      <a:pt x="496" y="449"/>
                      <a:pt x="474" y="450"/>
                      <a:pt x="464" y="444"/>
                    </a:cubicBezTo>
                    <a:cubicBezTo>
                      <a:pt x="464" y="445"/>
                      <a:pt x="463" y="445"/>
                      <a:pt x="463" y="446"/>
                    </a:cubicBezTo>
                    <a:cubicBezTo>
                      <a:pt x="472" y="451"/>
                      <a:pt x="489" y="452"/>
                      <a:pt x="502" y="449"/>
                    </a:cubicBezTo>
                    <a:cubicBezTo>
                      <a:pt x="500" y="450"/>
                      <a:pt x="499" y="452"/>
                      <a:pt x="498" y="453"/>
                    </a:cubicBezTo>
                    <a:cubicBezTo>
                      <a:pt x="498" y="453"/>
                      <a:pt x="498" y="453"/>
                      <a:pt x="498" y="453"/>
                    </a:cubicBezTo>
                    <a:cubicBezTo>
                      <a:pt x="490" y="459"/>
                      <a:pt x="484" y="465"/>
                      <a:pt x="479" y="471"/>
                    </a:cubicBezTo>
                    <a:cubicBezTo>
                      <a:pt x="473" y="479"/>
                      <a:pt x="468" y="491"/>
                      <a:pt x="458" y="494"/>
                    </a:cubicBezTo>
                    <a:cubicBezTo>
                      <a:pt x="450" y="496"/>
                      <a:pt x="441" y="493"/>
                      <a:pt x="435" y="486"/>
                    </a:cubicBezTo>
                    <a:cubicBezTo>
                      <a:pt x="430" y="480"/>
                      <a:pt x="429" y="471"/>
                      <a:pt x="432" y="464"/>
                    </a:cubicBezTo>
                    <a:cubicBezTo>
                      <a:pt x="436" y="457"/>
                      <a:pt x="442" y="453"/>
                      <a:pt x="449" y="454"/>
                    </a:cubicBezTo>
                    <a:cubicBezTo>
                      <a:pt x="455" y="455"/>
                      <a:pt x="459" y="458"/>
                      <a:pt x="461" y="464"/>
                    </a:cubicBezTo>
                    <a:cubicBezTo>
                      <a:pt x="459" y="460"/>
                      <a:pt x="455" y="458"/>
                      <a:pt x="451" y="458"/>
                    </a:cubicBezTo>
                    <a:cubicBezTo>
                      <a:pt x="446" y="459"/>
                      <a:pt x="443" y="464"/>
                      <a:pt x="444" y="469"/>
                    </a:cubicBezTo>
                    <a:cubicBezTo>
                      <a:pt x="444" y="474"/>
                      <a:pt x="449" y="477"/>
                      <a:pt x="454" y="476"/>
                    </a:cubicBezTo>
                    <a:cubicBezTo>
                      <a:pt x="458" y="475"/>
                      <a:pt x="461" y="472"/>
                      <a:pt x="462" y="467"/>
                    </a:cubicBezTo>
                    <a:cubicBezTo>
                      <a:pt x="462" y="465"/>
                      <a:pt x="461" y="462"/>
                      <a:pt x="460" y="460"/>
                    </a:cubicBezTo>
                    <a:cubicBezTo>
                      <a:pt x="457" y="457"/>
                      <a:pt x="454" y="454"/>
                      <a:pt x="449" y="453"/>
                    </a:cubicBezTo>
                    <a:cubicBezTo>
                      <a:pt x="442" y="452"/>
                      <a:pt x="435" y="456"/>
                      <a:pt x="431" y="463"/>
                    </a:cubicBezTo>
                    <a:cubicBezTo>
                      <a:pt x="427" y="471"/>
                      <a:pt x="429" y="481"/>
                      <a:pt x="435" y="488"/>
                    </a:cubicBezTo>
                    <a:cubicBezTo>
                      <a:pt x="440" y="495"/>
                      <a:pt x="450" y="498"/>
                      <a:pt x="459" y="496"/>
                    </a:cubicBezTo>
                    <a:cubicBezTo>
                      <a:pt x="461" y="495"/>
                      <a:pt x="464" y="494"/>
                      <a:pt x="466" y="492"/>
                    </a:cubicBezTo>
                    <a:cubicBezTo>
                      <a:pt x="465" y="494"/>
                      <a:pt x="465" y="495"/>
                      <a:pt x="464" y="496"/>
                    </a:cubicBezTo>
                    <a:cubicBezTo>
                      <a:pt x="455" y="515"/>
                      <a:pt x="455" y="538"/>
                      <a:pt x="438" y="552"/>
                    </a:cubicBezTo>
                    <a:cubicBezTo>
                      <a:pt x="438" y="552"/>
                      <a:pt x="439" y="553"/>
                      <a:pt x="439" y="554"/>
                    </a:cubicBezTo>
                    <a:cubicBezTo>
                      <a:pt x="442" y="552"/>
                      <a:pt x="444" y="550"/>
                      <a:pt x="447" y="547"/>
                    </a:cubicBezTo>
                    <a:cubicBezTo>
                      <a:pt x="450" y="543"/>
                      <a:pt x="452" y="540"/>
                      <a:pt x="454" y="536"/>
                    </a:cubicBezTo>
                    <a:cubicBezTo>
                      <a:pt x="455" y="540"/>
                      <a:pt x="455" y="545"/>
                      <a:pt x="457" y="550"/>
                    </a:cubicBezTo>
                    <a:cubicBezTo>
                      <a:pt x="459" y="559"/>
                      <a:pt x="462" y="566"/>
                      <a:pt x="468" y="574"/>
                    </a:cubicBezTo>
                    <a:cubicBezTo>
                      <a:pt x="470" y="577"/>
                      <a:pt x="472" y="580"/>
                      <a:pt x="475" y="582"/>
                    </a:cubicBezTo>
                    <a:cubicBezTo>
                      <a:pt x="481" y="588"/>
                      <a:pt x="486" y="591"/>
                      <a:pt x="494" y="594"/>
                    </a:cubicBezTo>
                    <a:cubicBezTo>
                      <a:pt x="502" y="597"/>
                      <a:pt x="508" y="598"/>
                      <a:pt x="517" y="597"/>
                    </a:cubicBezTo>
                    <a:cubicBezTo>
                      <a:pt x="524" y="595"/>
                      <a:pt x="531" y="592"/>
                      <a:pt x="537" y="587"/>
                    </a:cubicBezTo>
                    <a:cubicBezTo>
                      <a:pt x="546" y="577"/>
                      <a:pt x="548" y="563"/>
                      <a:pt x="543" y="551"/>
                    </a:cubicBezTo>
                    <a:cubicBezTo>
                      <a:pt x="538" y="539"/>
                      <a:pt x="527" y="530"/>
                      <a:pt x="515" y="523"/>
                    </a:cubicBezTo>
                    <a:cubicBezTo>
                      <a:pt x="531" y="547"/>
                      <a:pt x="512" y="561"/>
                      <a:pt x="509" y="572"/>
                    </a:cubicBezTo>
                    <a:cubicBezTo>
                      <a:pt x="505" y="588"/>
                      <a:pt x="517" y="595"/>
                      <a:pt x="529" y="591"/>
                    </a:cubicBezTo>
                    <a:cubicBezTo>
                      <a:pt x="528" y="591"/>
                      <a:pt x="528" y="591"/>
                      <a:pt x="528" y="591"/>
                    </a:cubicBezTo>
                    <a:cubicBezTo>
                      <a:pt x="525" y="593"/>
                      <a:pt x="521" y="595"/>
                      <a:pt x="517" y="595"/>
                    </a:cubicBezTo>
                    <a:cubicBezTo>
                      <a:pt x="509" y="596"/>
                      <a:pt x="502" y="595"/>
                      <a:pt x="495" y="593"/>
                    </a:cubicBezTo>
                    <a:cubicBezTo>
                      <a:pt x="487" y="590"/>
                      <a:pt x="482" y="586"/>
                      <a:pt x="477" y="580"/>
                    </a:cubicBezTo>
                    <a:cubicBezTo>
                      <a:pt x="468" y="571"/>
                      <a:pt x="463" y="563"/>
                      <a:pt x="460" y="551"/>
                    </a:cubicBezTo>
                    <a:cubicBezTo>
                      <a:pt x="461" y="555"/>
                      <a:pt x="463" y="558"/>
                      <a:pt x="465" y="561"/>
                    </a:cubicBezTo>
                    <a:cubicBezTo>
                      <a:pt x="471" y="570"/>
                      <a:pt x="484" y="575"/>
                      <a:pt x="494" y="569"/>
                    </a:cubicBezTo>
                    <a:cubicBezTo>
                      <a:pt x="498" y="566"/>
                      <a:pt x="500" y="561"/>
                      <a:pt x="499" y="556"/>
                    </a:cubicBezTo>
                    <a:cubicBezTo>
                      <a:pt x="499" y="552"/>
                      <a:pt x="497" y="549"/>
                      <a:pt x="493" y="547"/>
                    </a:cubicBezTo>
                    <a:cubicBezTo>
                      <a:pt x="490" y="545"/>
                      <a:pt x="485" y="545"/>
                      <a:pt x="482" y="547"/>
                    </a:cubicBezTo>
                    <a:cubicBezTo>
                      <a:pt x="477" y="549"/>
                      <a:pt x="474" y="555"/>
                      <a:pt x="476" y="560"/>
                    </a:cubicBezTo>
                    <a:cubicBezTo>
                      <a:pt x="478" y="563"/>
                      <a:pt x="481" y="564"/>
                      <a:pt x="484" y="564"/>
                    </a:cubicBezTo>
                    <a:cubicBezTo>
                      <a:pt x="486" y="563"/>
                      <a:pt x="488" y="562"/>
                      <a:pt x="487" y="560"/>
                    </a:cubicBezTo>
                    <a:cubicBezTo>
                      <a:pt x="487" y="561"/>
                      <a:pt x="485" y="561"/>
                      <a:pt x="483" y="561"/>
                    </a:cubicBezTo>
                    <a:cubicBezTo>
                      <a:pt x="480" y="561"/>
                      <a:pt x="479" y="558"/>
                      <a:pt x="481" y="555"/>
                    </a:cubicBezTo>
                    <a:cubicBezTo>
                      <a:pt x="481" y="554"/>
                      <a:pt x="483" y="553"/>
                      <a:pt x="486" y="552"/>
                    </a:cubicBezTo>
                    <a:cubicBezTo>
                      <a:pt x="489" y="552"/>
                      <a:pt x="491" y="554"/>
                      <a:pt x="492" y="557"/>
                    </a:cubicBezTo>
                    <a:cubicBezTo>
                      <a:pt x="493" y="560"/>
                      <a:pt x="492" y="563"/>
                      <a:pt x="489" y="565"/>
                    </a:cubicBezTo>
                    <a:cubicBezTo>
                      <a:pt x="481" y="570"/>
                      <a:pt x="469" y="564"/>
                      <a:pt x="465" y="557"/>
                    </a:cubicBezTo>
                    <a:cubicBezTo>
                      <a:pt x="448" y="533"/>
                      <a:pt x="466" y="492"/>
                      <a:pt x="484" y="470"/>
                    </a:cubicBezTo>
                    <a:cubicBezTo>
                      <a:pt x="480" y="479"/>
                      <a:pt x="479" y="488"/>
                      <a:pt x="481" y="498"/>
                    </a:cubicBezTo>
                    <a:cubicBezTo>
                      <a:pt x="482" y="502"/>
                      <a:pt x="484" y="507"/>
                      <a:pt x="489" y="511"/>
                    </a:cubicBezTo>
                    <a:cubicBezTo>
                      <a:pt x="485" y="506"/>
                      <a:pt x="484" y="501"/>
                      <a:pt x="483" y="497"/>
                    </a:cubicBezTo>
                    <a:cubicBezTo>
                      <a:pt x="481" y="486"/>
                      <a:pt x="484" y="475"/>
                      <a:pt x="491" y="466"/>
                    </a:cubicBezTo>
                    <a:cubicBezTo>
                      <a:pt x="496" y="459"/>
                      <a:pt x="501" y="455"/>
                      <a:pt x="507" y="451"/>
                    </a:cubicBezTo>
                    <a:cubicBezTo>
                      <a:pt x="519" y="444"/>
                      <a:pt x="531" y="444"/>
                      <a:pt x="544" y="438"/>
                    </a:cubicBezTo>
                    <a:cubicBezTo>
                      <a:pt x="545" y="438"/>
                      <a:pt x="545" y="438"/>
                      <a:pt x="545" y="438"/>
                    </a:cubicBezTo>
                    <a:cubicBezTo>
                      <a:pt x="552" y="434"/>
                      <a:pt x="557" y="431"/>
                      <a:pt x="563" y="426"/>
                    </a:cubicBezTo>
                    <a:cubicBezTo>
                      <a:pt x="565" y="425"/>
                      <a:pt x="579" y="413"/>
                      <a:pt x="578" y="410"/>
                    </a:cubicBezTo>
                    <a:cubicBezTo>
                      <a:pt x="576" y="410"/>
                      <a:pt x="568" y="418"/>
                      <a:pt x="566" y="419"/>
                    </a:cubicBezTo>
                    <a:cubicBezTo>
                      <a:pt x="558" y="425"/>
                      <a:pt x="551" y="429"/>
                      <a:pt x="543" y="433"/>
                    </a:cubicBezTo>
                    <a:cubicBezTo>
                      <a:pt x="542" y="434"/>
                      <a:pt x="542" y="434"/>
                      <a:pt x="542" y="434"/>
                    </a:cubicBezTo>
                    <a:cubicBezTo>
                      <a:pt x="530" y="439"/>
                      <a:pt x="520" y="442"/>
                      <a:pt x="507" y="441"/>
                    </a:cubicBezTo>
                    <a:cubicBezTo>
                      <a:pt x="492" y="439"/>
                      <a:pt x="477" y="432"/>
                      <a:pt x="470" y="418"/>
                    </a:cubicBezTo>
                    <a:cubicBezTo>
                      <a:pt x="465" y="411"/>
                      <a:pt x="464" y="398"/>
                      <a:pt x="473" y="393"/>
                    </a:cubicBezTo>
                    <a:cubicBezTo>
                      <a:pt x="476" y="391"/>
                      <a:pt x="479" y="391"/>
                      <a:pt x="482" y="393"/>
                    </a:cubicBezTo>
                    <a:cubicBezTo>
                      <a:pt x="484" y="395"/>
                      <a:pt x="484" y="398"/>
                      <a:pt x="483" y="401"/>
                    </a:cubicBezTo>
                    <a:cubicBezTo>
                      <a:pt x="481" y="403"/>
                      <a:pt x="480" y="404"/>
                      <a:pt x="478" y="404"/>
                    </a:cubicBezTo>
                    <a:cubicBezTo>
                      <a:pt x="475" y="405"/>
                      <a:pt x="473" y="402"/>
                      <a:pt x="474" y="399"/>
                    </a:cubicBezTo>
                    <a:cubicBezTo>
                      <a:pt x="474" y="398"/>
                      <a:pt x="475" y="397"/>
                      <a:pt x="477" y="396"/>
                    </a:cubicBezTo>
                    <a:cubicBezTo>
                      <a:pt x="475" y="395"/>
                      <a:pt x="473" y="396"/>
                      <a:pt x="472" y="398"/>
                    </a:cubicBezTo>
                    <a:cubicBezTo>
                      <a:pt x="470" y="400"/>
                      <a:pt x="470" y="404"/>
                      <a:pt x="472" y="406"/>
                    </a:cubicBezTo>
                    <a:cubicBezTo>
                      <a:pt x="476" y="410"/>
                      <a:pt x="482" y="411"/>
                      <a:pt x="486" y="407"/>
                    </a:cubicBezTo>
                    <a:cubicBezTo>
                      <a:pt x="489" y="405"/>
                      <a:pt x="491" y="401"/>
                      <a:pt x="491" y="397"/>
                    </a:cubicBezTo>
                    <a:cubicBezTo>
                      <a:pt x="491" y="393"/>
                      <a:pt x="489" y="389"/>
                      <a:pt x="486" y="387"/>
                    </a:cubicBezTo>
                    <a:cubicBezTo>
                      <a:pt x="482" y="384"/>
                      <a:pt x="476" y="384"/>
                      <a:pt x="471" y="386"/>
                    </a:cubicBezTo>
                    <a:cubicBezTo>
                      <a:pt x="461" y="392"/>
                      <a:pt x="461" y="406"/>
                      <a:pt x="466" y="416"/>
                    </a:cubicBezTo>
                    <a:cubicBezTo>
                      <a:pt x="468" y="419"/>
                      <a:pt x="470" y="422"/>
                      <a:pt x="473" y="425"/>
                    </a:cubicBezTo>
                    <a:cubicBezTo>
                      <a:pt x="464" y="417"/>
                      <a:pt x="458" y="409"/>
                      <a:pt x="453" y="397"/>
                    </a:cubicBezTo>
                    <a:cubicBezTo>
                      <a:pt x="451" y="390"/>
                      <a:pt x="450" y="383"/>
                      <a:pt x="450" y="375"/>
                    </a:cubicBezTo>
                    <a:cubicBezTo>
                      <a:pt x="451" y="367"/>
                      <a:pt x="453" y="361"/>
                      <a:pt x="458" y="354"/>
                    </a:cubicBezTo>
                    <a:cubicBezTo>
                      <a:pt x="460" y="351"/>
                      <a:pt x="463" y="348"/>
                      <a:pt x="466" y="345"/>
                    </a:cubicBezTo>
                    <a:cubicBezTo>
                      <a:pt x="466" y="345"/>
                      <a:pt x="466" y="345"/>
                      <a:pt x="466" y="345"/>
                    </a:cubicBezTo>
                    <a:cubicBezTo>
                      <a:pt x="458" y="354"/>
                      <a:pt x="459" y="368"/>
                      <a:pt x="475" y="371"/>
                    </a:cubicBezTo>
                    <a:cubicBezTo>
                      <a:pt x="487" y="374"/>
                      <a:pt x="507" y="362"/>
                      <a:pt x="522" y="387"/>
                    </a:cubicBezTo>
                    <a:cubicBezTo>
                      <a:pt x="522" y="373"/>
                      <a:pt x="518" y="359"/>
                      <a:pt x="509" y="350"/>
                    </a:cubicBezTo>
                    <a:cubicBezTo>
                      <a:pt x="500" y="340"/>
                      <a:pt x="486" y="336"/>
                      <a:pt x="474" y="340"/>
                    </a:cubicBezTo>
                    <a:cubicBezTo>
                      <a:pt x="467" y="342"/>
                      <a:pt x="461" y="347"/>
                      <a:pt x="456" y="353"/>
                    </a:cubicBezTo>
                    <a:cubicBezTo>
                      <a:pt x="452" y="361"/>
                      <a:pt x="449" y="367"/>
                      <a:pt x="448" y="375"/>
                    </a:cubicBezTo>
                    <a:cubicBezTo>
                      <a:pt x="448" y="384"/>
                      <a:pt x="449" y="390"/>
                      <a:pt x="451" y="398"/>
                    </a:cubicBezTo>
                    <a:cubicBezTo>
                      <a:pt x="452" y="401"/>
                      <a:pt x="454" y="404"/>
                      <a:pt x="455" y="407"/>
                    </a:cubicBezTo>
                    <a:cubicBezTo>
                      <a:pt x="456" y="409"/>
                      <a:pt x="457" y="410"/>
                      <a:pt x="458" y="412"/>
                    </a:cubicBezTo>
                    <a:cubicBezTo>
                      <a:pt x="445" y="395"/>
                      <a:pt x="422" y="394"/>
                      <a:pt x="404" y="404"/>
                    </a:cubicBezTo>
                    <a:cubicBezTo>
                      <a:pt x="402" y="405"/>
                      <a:pt x="400" y="406"/>
                      <a:pt x="399" y="407"/>
                    </a:cubicBezTo>
                    <a:cubicBezTo>
                      <a:pt x="380" y="421"/>
                      <a:pt x="367" y="446"/>
                      <a:pt x="366" y="471"/>
                    </a:cubicBezTo>
                    <a:close/>
                    <a:moveTo>
                      <a:pt x="356" y="487"/>
                    </a:moveTo>
                    <a:cubicBezTo>
                      <a:pt x="362" y="485"/>
                      <a:pt x="370" y="488"/>
                      <a:pt x="373" y="492"/>
                    </a:cubicBezTo>
                    <a:cubicBezTo>
                      <a:pt x="379" y="488"/>
                      <a:pt x="376" y="474"/>
                      <a:pt x="366" y="474"/>
                    </a:cubicBezTo>
                    <a:cubicBezTo>
                      <a:pt x="359" y="474"/>
                      <a:pt x="354" y="481"/>
                      <a:pt x="356" y="487"/>
                    </a:cubicBezTo>
                    <a:close/>
                    <a:moveTo>
                      <a:pt x="354" y="474"/>
                    </a:moveTo>
                    <a:cubicBezTo>
                      <a:pt x="344" y="479"/>
                      <a:pt x="335" y="488"/>
                      <a:pt x="331" y="496"/>
                    </a:cubicBezTo>
                    <a:cubicBezTo>
                      <a:pt x="326" y="505"/>
                      <a:pt x="323" y="516"/>
                      <a:pt x="323" y="526"/>
                    </a:cubicBezTo>
                    <a:cubicBezTo>
                      <a:pt x="322" y="544"/>
                      <a:pt x="326" y="564"/>
                      <a:pt x="316" y="580"/>
                    </a:cubicBezTo>
                    <a:cubicBezTo>
                      <a:pt x="307" y="593"/>
                      <a:pt x="292" y="597"/>
                      <a:pt x="282" y="592"/>
                    </a:cubicBezTo>
                    <a:cubicBezTo>
                      <a:pt x="273" y="588"/>
                      <a:pt x="267" y="578"/>
                      <a:pt x="269" y="568"/>
                    </a:cubicBezTo>
                    <a:cubicBezTo>
                      <a:pt x="270" y="561"/>
                      <a:pt x="278" y="552"/>
                      <a:pt x="286" y="554"/>
                    </a:cubicBezTo>
                    <a:cubicBezTo>
                      <a:pt x="290" y="555"/>
                      <a:pt x="293" y="559"/>
                      <a:pt x="291" y="561"/>
                    </a:cubicBezTo>
                    <a:cubicBezTo>
                      <a:pt x="288" y="559"/>
                      <a:pt x="284" y="561"/>
                      <a:pt x="282" y="566"/>
                    </a:cubicBezTo>
                    <a:cubicBezTo>
                      <a:pt x="281" y="568"/>
                      <a:pt x="282" y="572"/>
                      <a:pt x="284" y="575"/>
                    </a:cubicBezTo>
                    <a:cubicBezTo>
                      <a:pt x="287" y="579"/>
                      <a:pt x="292" y="582"/>
                      <a:pt x="298" y="579"/>
                    </a:cubicBezTo>
                    <a:cubicBezTo>
                      <a:pt x="310" y="574"/>
                      <a:pt x="311" y="553"/>
                      <a:pt x="310" y="540"/>
                    </a:cubicBezTo>
                    <a:cubicBezTo>
                      <a:pt x="309" y="521"/>
                      <a:pt x="314" y="503"/>
                      <a:pt x="327" y="488"/>
                    </a:cubicBezTo>
                    <a:cubicBezTo>
                      <a:pt x="334" y="480"/>
                      <a:pt x="343" y="474"/>
                      <a:pt x="354" y="474"/>
                    </a:cubicBezTo>
                    <a:close/>
                    <a:moveTo>
                      <a:pt x="517" y="353"/>
                    </a:moveTo>
                    <a:cubicBezTo>
                      <a:pt x="509" y="340"/>
                      <a:pt x="520" y="331"/>
                      <a:pt x="526" y="324"/>
                    </a:cubicBezTo>
                    <a:cubicBezTo>
                      <a:pt x="533" y="316"/>
                      <a:pt x="536" y="304"/>
                      <a:pt x="527" y="297"/>
                    </a:cubicBezTo>
                    <a:cubicBezTo>
                      <a:pt x="521" y="309"/>
                      <a:pt x="514" y="305"/>
                      <a:pt x="506" y="314"/>
                    </a:cubicBezTo>
                    <a:cubicBezTo>
                      <a:pt x="498" y="322"/>
                      <a:pt x="499" y="341"/>
                      <a:pt x="517" y="353"/>
                    </a:cubicBezTo>
                    <a:close/>
                    <a:moveTo>
                      <a:pt x="586" y="297"/>
                    </a:moveTo>
                    <a:cubicBezTo>
                      <a:pt x="558" y="283"/>
                      <a:pt x="577" y="251"/>
                      <a:pt x="594" y="247"/>
                    </a:cubicBezTo>
                    <a:cubicBezTo>
                      <a:pt x="582" y="256"/>
                      <a:pt x="576" y="285"/>
                      <a:pt x="586" y="297"/>
                    </a:cubicBezTo>
                    <a:close/>
                    <a:moveTo>
                      <a:pt x="601" y="307"/>
                    </a:moveTo>
                    <a:cubicBezTo>
                      <a:pt x="587" y="320"/>
                      <a:pt x="564" y="323"/>
                      <a:pt x="551" y="315"/>
                    </a:cubicBezTo>
                    <a:cubicBezTo>
                      <a:pt x="521" y="298"/>
                      <a:pt x="541" y="266"/>
                      <a:pt x="563" y="288"/>
                    </a:cubicBezTo>
                    <a:cubicBezTo>
                      <a:pt x="575" y="300"/>
                      <a:pt x="583" y="307"/>
                      <a:pt x="601" y="307"/>
                    </a:cubicBezTo>
                    <a:close/>
                    <a:moveTo>
                      <a:pt x="711" y="198"/>
                    </a:moveTo>
                    <a:cubicBezTo>
                      <a:pt x="679" y="185"/>
                      <a:pt x="653" y="202"/>
                      <a:pt x="635" y="223"/>
                    </a:cubicBezTo>
                    <a:cubicBezTo>
                      <a:pt x="626" y="235"/>
                      <a:pt x="618" y="254"/>
                      <a:pt x="602" y="258"/>
                    </a:cubicBezTo>
                    <a:cubicBezTo>
                      <a:pt x="619" y="275"/>
                      <a:pt x="645" y="235"/>
                      <a:pt x="655" y="224"/>
                    </a:cubicBezTo>
                    <a:cubicBezTo>
                      <a:pt x="671" y="205"/>
                      <a:pt x="691" y="195"/>
                      <a:pt x="711" y="198"/>
                    </a:cubicBezTo>
                    <a:close/>
                    <a:moveTo>
                      <a:pt x="945" y="804"/>
                    </a:moveTo>
                    <a:cubicBezTo>
                      <a:pt x="927" y="823"/>
                      <a:pt x="940" y="857"/>
                      <a:pt x="939" y="871"/>
                    </a:cubicBezTo>
                    <a:cubicBezTo>
                      <a:pt x="937" y="894"/>
                      <a:pt x="916" y="895"/>
                      <a:pt x="914" y="873"/>
                    </a:cubicBezTo>
                    <a:cubicBezTo>
                      <a:pt x="911" y="851"/>
                      <a:pt x="924" y="818"/>
                      <a:pt x="945" y="804"/>
                    </a:cubicBezTo>
                    <a:close/>
                    <a:moveTo>
                      <a:pt x="967" y="954"/>
                    </a:moveTo>
                    <a:cubicBezTo>
                      <a:pt x="996" y="939"/>
                      <a:pt x="1020" y="959"/>
                      <a:pt x="1036" y="960"/>
                    </a:cubicBezTo>
                    <a:cubicBezTo>
                      <a:pt x="1053" y="961"/>
                      <a:pt x="1056" y="945"/>
                      <a:pt x="1039" y="939"/>
                    </a:cubicBezTo>
                    <a:cubicBezTo>
                      <a:pt x="1017" y="931"/>
                      <a:pt x="986" y="938"/>
                      <a:pt x="967" y="954"/>
                    </a:cubicBezTo>
                    <a:close/>
                    <a:moveTo>
                      <a:pt x="742" y="542"/>
                    </a:moveTo>
                    <a:cubicBezTo>
                      <a:pt x="736" y="560"/>
                      <a:pt x="745" y="570"/>
                      <a:pt x="764" y="578"/>
                    </a:cubicBezTo>
                    <a:cubicBezTo>
                      <a:pt x="778" y="584"/>
                      <a:pt x="787" y="596"/>
                      <a:pt x="783" y="607"/>
                    </a:cubicBezTo>
                    <a:cubicBezTo>
                      <a:pt x="792" y="603"/>
                      <a:pt x="796" y="589"/>
                      <a:pt x="790" y="580"/>
                    </a:cubicBezTo>
                    <a:cubicBezTo>
                      <a:pt x="782" y="566"/>
                      <a:pt x="764" y="568"/>
                      <a:pt x="751" y="559"/>
                    </a:cubicBezTo>
                    <a:cubicBezTo>
                      <a:pt x="747" y="556"/>
                      <a:pt x="742" y="550"/>
                      <a:pt x="742" y="542"/>
                    </a:cubicBezTo>
                    <a:close/>
                    <a:moveTo>
                      <a:pt x="809" y="898"/>
                    </a:moveTo>
                    <a:cubicBezTo>
                      <a:pt x="808" y="899"/>
                      <a:pt x="806" y="900"/>
                      <a:pt x="804" y="899"/>
                    </a:cubicBezTo>
                    <a:cubicBezTo>
                      <a:pt x="802" y="898"/>
                      <a:pt x="802" y="896"/>
                      <a:pt x="802" y="894"/>
                    </a:cubicBezTo>
                    <a:cubicBezTo>
                      <a:pt x="803" y="892"/>
                      <a:pt x="806" y="892"/>
                      <a:pt x="808" y="892"/>
                    </a:cubicBezTo>
                    <a:cubicBezTo>
                      <a:pt x="810" y="893"/>
                      <a:pt x="810" y="896"/>
                      <a:pt x="809" y="898"/>
                    </a:cubicBezTo>
                    <a:close/>
                    <a:moveTo>
                      <a:pt x="808" y="876"/>
                    </a:moveTo>
                    <a:cubicBezTo>
                      <a:pt x="806" y="880"/>
                      <a:pt x="802" y="882"/>
                      <a:pt x="798" y="880"/>
                    </a:cubicBezTo>
                    <a:cubicBezTo>
                      <a:pt x="794" y="878"/>
                      <a:pt x="793" y="873"/>
                      <a:pt x="794" y="870"/>
                    </a:cubicBezTo>
                    <a:cubicBezTo>
                      <a:pt x="796" y="866"/>
                      <a:pt x="801" y="864"/>
                      <a:pt x="805" y="866"/>
                    </a:cubicBezTo>
                    <a:cubicBezTo>
                      <a:pt x="808" y="868"/>
                      <a:pt x="810" y="873"/>
                      <a:pt x="808" y="876"/>
                    </a:cubicBezTo>
                    <a:close/>
                    <a:moveTo>
                      <a:pt x="811" y="888"/>
                    </a:moveTo>
                    <a:cubicBezTo>
                      <a:pt x="810" y="891"/>
                      <a:pt x="807" y="892"/>
                      <a:pt x="805" y="890"/>
                    </a:cubicBezTo>
                    <a:cubicBezTo>
                      <a:pt x="802" y="889"/>
                      <a:pt x="801" y="886"/>
                      <a:pt x="802" y="884"/>
                    </a:cubicBezTo>
                    <a:cubicBezTo>
                      <a:pt x="804" y="881"/>
                      <a:pt x="807" y="880"/>
                      <a:pt x="809" y="882"/>
                    </a:cubicBezTo>
                    <a:cubicBezTo>
                      <a:pt x="812" y="883"/>
                      <a:pt x="813" y="886"/>
                      <a:pt x="811" y="888"/>
                    </a:cubicBezTo>
                    <a:close/>
                    <a:moveTo>
                      <a:pt x="925" y="593"/>
                    </a:moveTo>
                    <a:cubicBezTo>
                      <a:pt x="922" y="594"/>
                      <a:pt x="919" y="596"/>
                      <a:pt x="918" y="599"/>
                    </a:cubicBezTo>
                    <a:cubicBezTo>
                      <a:pt x="917" y="602"/>
                      <a:pt x="917" y="607"/>
                      <a:pt x="920" y="611"/>
                    </a:cubicBezTo>
                    <a:cubicBezTo>
                      <a:pt x="924" y="615"/>
                      <a:pt x="930" y="614"/>
                      <a:pt x="934" y="612"/>
                    </a:cubicBezTo>
                    <a:cubicBezTo>
                      <a:pt x="940" y="607"/>
                      <a:pt x="937" y="602"/>
                      <a:pt x="938" y="597"/>
                    </a:cubicBezTo>
                    <a:cubicBezTo>
                      <a:pt x="939" y="592"/>
                      <a:pt x="945" y="588"/>
                      <a:pt x="953" y="588"/>
                    </a:cubicBezTo>
                    <a:cubicBezTo>
                      <a:pt x="961" y="588"/>
                      <a:pt x="968" y="593"/>
                      <a:pt x="970" y="601"/>
                    </a:cubicBezTo>
                    <a:cubicBezTo>
                      <a:pt x="972" y="606"/>
                      <a:pt x="970" y="611"/>
                      <a:pt x="965" y="613"/>
                    </a:cubicBezTo>
                    <a:cubicBezTo>
                      <a:pt x="967" y="608"/>
                      <a:pt x="963" y="602"/>
                      <a:pt x="956" y="604"/>
                    </a:cubicBezTo>
                    <a:cubicBezTo>
                      <a:pt x="953" y="605"/>
                      <a:pt x="948" y="611"/>
                      <a:pt x="942" y="617"/>
                    </a:cubicBezTo>
                    <a:cubicBezTo>
                      <a:pt x="937" y="623"/>
                      <a:pt x="931" y="628"/>
                      <a:pt x="924" y="629"/>
                    </a:cubicBezTo>
                    <a:cubicBezTo>
                      <a:pt x="910" y="631"/>
                      <a:pt x="897" y="620"/>
                      <a:pt x="898" y="606"/>
                    </a:cubicBezTo>
                    <a:cubicBezTo>
                      <a:pt x="898" y="599"/>
                      <a:pt x="902" y="593"/>
                      <a:pt x="907" y="588"/>
                    </a:cubicBezTo>
                    <a:cubicBezTo>
                      <a:pt x="912" y="583"/>
                      <a:pt x="929" y="573"/>
                      <a:pt x="931" y="564"/>
                    </a:cubicBezTo>
                    <a:cubicBezTo>
                      <a:pt x="932" y="557"/>
                      <a:pt x="928" y="553"/>
                      <a:pt x="923" y="554"/>
                    </a:cubicBezTo>
                    <a:cubicBezTo>
                      <a:pt x="925" y="549"/>
                      <a:pt x="933" y="547"/>
                      <a:pt x="938" y="551"/>
                    </a:cubicBezTo>
                    <a:cubicBezTo>
                      <a:pt x="948" y="557"/>
                      <a:pt x="951" y="573"/>
                      <a:pt x="941" y="585"/>
                    </a:cubicBezTo>
                    <a:cubicBezTo>
                      <a:pt x="937" y="589"/>
                      <a:pt x="932" y="591"/>
                      <a:pt x="925" y="593"/>
                    </a:cubicBezTo>
                    <a:close/>
                    <a:moveTo>
                      <a:pt x="412" y="567"/>
                    </a:moveTo>
                    <a:cubicBezTo>
                      <a:pt x="410" y="565"/>
                      <a:pt x="409" y="562"/>
                      <a:pt x="411" y="559"/>
                    </a:cubicBezTo>
                    <a:cubicBezTo>
                      <a:pt x="412" y="557"/>
                      <a:pt x="416" y="556"/>
                      <a:pt x="418" y="558"/>
                    </a:cubicBezTo>
                    <a:cubicBezTo>
                      <a:pt x="421" y="559"/>
                      <a:pt x="421" y="563"/>
                      <a:pt x="420" y="565"/>
                    </a:cubicBezTo>
                    <a:cubicBezTo>
                      <a:pt x="418" y="568"/>
                      <a:pt x="415" y="568"/>
                      <a:pt x="412" y="567"/>
                    </a:cubicBezTo>
                    <a:close/>
                    <a:moveTo>
                      <a:pt x="402" y="563"/>
                    </a:moveTo>
                    <a:cubicBezTo>
                      <a:pt x="400" y="562"/>
                      <a:pt x="400" y="559"/>
                      <a:pt x="401" y="557"/>
                    </a:cubicBezTo>
                    <a:cubicBezTo>
                      <a:pt x="402" y="555"/>
                      <a:pt x="405" y="555"/>
                      <a:pt x="407" y="556"/>
                    </a:cubicBezTo>
                    <a:cubicBezTo>
                      <a:pt x="409" y="557"/>
                      <a:pt x="409" y="560"/>
                      <a:pt x="408" y="562"/>
                    </a:cubicBezTo>
                    <a:cubicBezTo>
                      <a:pt x="407" y="564"/>
                      <a:pt x="404" y="564"/>
                      <a:pt x="402" y="563"/>
                    </a:cubicBezTo>
                    <a:close/>
                    <a:moveTo>
                      <a:pt x="425" y="565"/>
                    </a:moveTo>
                    <a:cubicBezTo>
                      <a:pt x="422" y="562"/>
                      <a:pt x="421" y="557"/>
                      <a:pt x="423" y="553"/>
                    </a:cubicBezTo>
                    <a:cubicBezTo>
                      <a:pt x="426" y="550"/>
                      <a:pt x="431" y="549"/>
                      <a:pt x="435" y="551"/>
                    </a:cubicBezTo>
                    <a:cubicBezTo>
                      <a:pt x="439" y="554"/>
                      <a:pt x="440" y="559"/>
                      <a:pt x="437" y="563"/>
                    </a:cubicBezTo>
                    <a:cubicBezTo>
                      <a:pt x="434" y="566"/>
                      <a:pt x="429" y="567"/>
                      <a:pt x="425" y="565"/>
                    </a:cubicBezTo>
                    <a:close/>
                    <a:moveTo>
                      <a:pt x="615" y="347"/>
                    </a:moveTo>
                    <a:cubicBezTo>
                      <a:pt x="620" y="375"/>
                      <a:pt x="641" y="386"/>
                      <a:pt x="647" y="398"/>
                    </a:cubicBezTo>
                    <a:cubicBezTo>
                      <a:pt x="654" y="411"/>
                      <a:pt x="639" y="420"/>
                      <a:pt x="628" y="407"/>
                    </a:cubicBezTo>
                    <a:cubicBezTo>
                      <a:pt x="616" y="394"/>
                      <a:pt x="612" y="368"/>
                      <a:pt x="615" y="347"/>
                    </a:cubicBezTo>
                    <a:close/>
                    <a:moveTo>
                      <a:pt x="552" y="477"/>
                    </a:moveTo>
                    <a:cubicBezTo>
                      <a:pt x="543" y="486"/>
                      <a:pt x="516" y="491"/>
                      <a:pt x="502" y="485"/>
                    </a:cubicBezTo>
                    <a:cubicBezTo>
                      <a:pt x="487" y="479"/>
                      <a:pt x="488" y="465"/>
                      <a:pt x="506" y="469"/>
                    </a:cubicBezTo>
                    <a:cubicBezTo>
                      <a:pt x="520" y="472"/>
                      <a:pt x="539" y="483"/>
                      <a:pt x="552" y="477"/>
                    </a:cubicBezTo>
                    <a:close/>
                    <a:moveTo>
                      <a:pt x="689" y="486"/>
                    </a:moveTo>
                    <a:cubicBezTo>
                      <a:pt x="690" y="484"/>
                      <a:pt x="689" y="481"/>
                      <a:pt x="687" y="481"/>
                    </a:cubicBezTo>
                    <a:cubicBezTo>
                      <a:pt x="685" y="480"/>
                      <a:pt x="683" y="481"/>
                      <a:pt x="682" y="483"/>
                    </a:cubicBezTo>
                    <a:cubicBezTo>
                      <a:pt x="681" y="485"/>
                      <a:pt x="682" y="487"/>
                      <a:pt x="684" y="488"/>
                    </a:cubicBezTo>
                    <a:cubicBezTo>
                      <a:pt x="686" y="489"/>
                      <a:pt x="689" y="488"/>
                      <a:pt x="689" y="486"/>
                    </a:cubicBezTo>
                    <a:close/>
                    <a:moveTo>
                      <a:pt x="627" y="465"/>
                    </a:moveTo>
                    <a:cubicBezTo>
                      <a:pt x="633" y="458"/>
                      <a:pt x="642" y="466"/>
                      <a:pt x="646" y="469"/>
                    </a:cubicBezTo>
                    <a:cubicBezTo>
                      <a:pt x="649" y="470"/>
                      <a:pt x="651" y="471"/>
                      <a:pt x="654" y="470"/>
                    </a:cubicBezTo>
                    <a:cubicBezTo>
                      <a:pt x="652" y="473"/>
                      <a:pt x="643" y="477"/>
                      <a:pt x="639" y="478"/>
                    </a:cubicBezTo>
                    <a:cubicBezTo>
                      <a:pt x="633" y="479"/>
                      <a:pt x="627" y="476"/>
                      <a:pt x="626" y="468"/>
                    </a:cubicBezTo>
                    <a:cubicBezTo>
                      <a:pt x="629" y="470"/>
                      <a:pt x="634" y="472"/>
                      <a:pt x="637" y="471"/>
                    </a:cubicBezTo>
                    <a:cubicBezTo>
                      <a:pt x="635" y="471"/>
                      <a:pt x="630" y="469"/>
                      <a:pt x="627" y="465"/>
                    </a:cubicBezTo>
                    <a:close/>
                    <a:moveTo>
                      <a:pt x="673" y="500"/>
                    </a:moveTo>
                    <a:cubicBezTo>
                      <a:pt x="675" y="496"/>
                      <a:pt x="672" y="491"/>
                      <a:pt x="668" y="490"/>
                    </a:cubicBezTo>
                    <a:cubicBezTo>
                      <a:pt x="665" y="489"/>
                      <a:pt x="660" y="491"/>
                      <a:pt x="659" y="495"/>
                    </a:cubicBezTo>
                    <a:cubicBezTo>
                      <a:pt x="657" y="499"/>
                      <a:pt x="660" y="503"/>
                      <a:pt x="663" y="504"/>
                    </a:cubicBezTo>
                    <a:cubicBezTo>
                      <a:pt x="667" y="506"/>
                      <a:pt x="672" y="504"/>
                      <a:pt x="673" y="500"/>
                    </a:cubicBezTo>
                    <a:close/>
                    <a:moveTo>
                      <a:pt x="684" y="494"/>
                    </a:moveTo>
                    <a:cubicBezTo>
                      <a:pt x="685" y="491"/>
                      <a:pt x="683" y="488"/>
                      <a:pt x="681" y="487"/>
                    </a:cubicBezTo>
                    <a:cubicBezTo>
                      <a:pt x="678" y="486"/>
                      <a:pt x="675" y="488"/>
                      <a:pt x="675" y="490"/>
                    </a:cubicBezTo>
                    <a:cubicBezTo>
                      <a:pt x="674" y="493"/>
                      <a:pt x="675" y="496"/>
                      <a:pt x="678" y="497"/>
                    </a:cubicBezTo>
                    <a:cubicBezTo>
                      <a:pt x="680" y="498"/>
                      <a:pt x="683" y="496"/>
                      <a:pt x="684" y="494"/>
                    </a:cubicBezTo>
                    <a:close/>
                    <a:moveTo>
                      <a:pt x="570" y="469"/>
                    </a:moveTo>
                    <a:cubicBezTo>
                      <a:pt x="573" y="468"/>
                      <a:pt x="576" y="466"/>
                      <a:pt x="577" y="463"/>
                    </a:cubicBezTo>
                    <a:cubicBezTo>
                      <a:pt x="578" y="460"/>
                      <a:pt x="577" y="455"/>
                      <a:pt x="573" y="452"/>
                    </a:cubicBezTo>
                    <a:cubicBezTo>
                      <a:pt x="569" y="448"/>
                      <a:pt x="564" y="449"/>
                      <a:pt x="560" y="452"/>
                    </a:cubicBezTo>
                    <a:cubicBezTo>
                      <a:pt x="554" y="456"/>
                      <a:pt x="558" y="462"/>
                      <a:pt x="557" y="467"/>
                    </a:cubicBezTo>
                    <a:cubicBezTo>
                      <a:pt x="556" y="472"/>
                      <a:pt x="550" y="476"/>
                      <a:pt x="543" y="476"/>
                    </a:cubicBezTo>
                    <a:cubicBezTo>
                      <a:pt x="535" y="477"/>
                      <a:pt x="528" y="473"/>
                      <a:pt x="525" y="465"/>
                    </a:cubicBezTo>
                    <a:cubicBezTo>
                      <a:pt x="523" y="460"/>
                      <a:pt x="524" y="455"/>
                      <a:pt x="529" y="453"/>
                    </a:cubicBezTo>
                    <a:cubicBezTo>
                      <a:pt x="528" y="458"/>
                      <a:pt x="532" y="464"/>
                      <a:pt x="538" y="461"/>
                    </a:cubicBezTo>
                    <a:cubicBezTo>
                      <a:pt x="542" y="459"/>
                      <a:pt x="546" y="453"/>
                      <a:pt x="551" y="447"/>
                    </a:cubicBezTo>
                    <a:cubicBezTo>
                      <a:pt x="556" y="441"/>
                      <a:pt x="562" y="436"/>
                      <a:pt x="569" y="434"/>
                    </a:cubicBezTo>
                    <a:cubicBezTo>
                      <a:pt x="582" y="431"/>
                      <a:pt x="595" y="441"/>
                      <a:pt x="596" y="454"/>
                    </a:cubicBezTo>
                    <a:cubicBezTo>
                      <a:pt x="596" y="462"/>
                      <a:pt x="593" y="468"/>
                      <a:pt x="588" y="473"/>
                    </a:cubicBezTo>
                    <a:cubicBezTo>
                      <a:pt x="583" y="478"/>
                      <a:pt x="568" y="489"/>
                      <a:pt x="567" y="498"/>
                    </a:cubicBezTo>
                    <a:cubicBezTo>
                      <a:pt x="566" y="505"/>
                      <a:pt x="571" y="509"/>
                      <a:pt x="575" y="508"/>
                    </a:cubicBezTo>
                    <a:cubicBezTo>
                      <a:pt x="574" y="513"/>
                      <a:pt x="566" y="515"/>
                      <a:pt x="560" y="512"/>
                    </a:cubicBezTo>
                    <a:cubicBezTo>
                      <a:pt x="551" y="507"/>
                      <a:pt x="546" y="491"/>
                      <a:pt x="555" y="479"/>
                    </a:cubicBezTo>
                    <a:cubicBezTo>
                      <a:pt x="558" y="474"/>
                      <a:pt x="563" y="472"/>
                      <a:pt x="570" y="469"/>
                    </a:cubicBezTo>
                    <a:close/>
                    <a:moveTo>
                      <a:pt x="445" y="431"/>
                    </a:moveTo>
                    <a:cubicBezTo>
                      <a:pt x="446" y="428"/>
                      <a:pt x="448" y="427"/>
                      <a:pt x="450" y="427"/>
                    </a:cubicBezTo>
                    <a:cubicBezTo>
                      <a:pt x="452" y="428"/>
                      <a:pt x="454" y="430"/>
                      <a:pt x="453" y="432"/>
                    </a:cubicBezTo>
                    <a:cubicBezTo>
                      <a:pt x="453" y="434"/>
                      <a:pt x="451" y="436"/>
                      <a:pt x="449" y="435"/>
                    </a:cubicBezTo>
                    <a:cubicBezTo>
                      <a:pt x="446" y="435"/>
                      <a:pt x="445" y="433"/>
                      <a:pt x="445" y="431"/>
                    </a:cubicBezTo>
                    <a:close/>
                    <a:moveTo>
                      <a:pt x="445" y="422"/>
                    </a:moveTo>
                    <a:cubicBezTo>
                      <a:pt x="445" y="421"/>
                      <a:pt x="447" y="419"/>
                      <a:pt x="449" y="420"/>
                    </a:cubicBezTo>
                    <a:cubicBezTo>
                      <a:pt x="450" y="420"/>
                      <a:pt x="452" y="422"/>
                      <a:pt x="451" y="424"/>
                    </a:cubicBezTo>
                    <a:cubicBezTo>
                      <a:pt x="451" y="425"/>
                      <a:pt x="449" y="427"/>
                      <a:pt x="447" y="426"/>
                    </a:cubicBezTo>
                    <a:cubicBezTo>
                      <a:pt x="446" y="426"/>
                      <a:pt x="444" y="424"/>
                      <a:pt x="445" y="422"/>
                    </a:cubicBezTo>
                    <a:close/>
                    <a:moveTo>
                      <a:pt x="451" y="439"/>
                    </a:moveTo>
                    <a:cubicBezTo>
                      <a:pt x="451" y="436"/>
                      <a:pt x="455" y="434"/>
                      <a:pt x="458" y="434"/>
                    </a:cubicBezTo>
                    <a:cubicBezTo>
                      <a:pt x="462" y="435"/>
                      <a:pt x="464" y="438"/>
                      <a:pt x="463" y="442"/>
                    </a:cubicBezTo>
                    <a:cubicBezTo>
                      <a:pt x="463" y="445"/>
                      <a:pt x="459" y="448"/>
                      <a:pt x="456" y="447"/>
                    </a:cubicBezTo>
                    <a:cubicBezTo>
                      <a:pt x="452" y="446"/>
                      <a:pt x="450" y="443"/>
                      <a:pt x="451" y="439"/>
                    </a:cubicBezTo>
                    <a:close/>
                    <a:moveTo>
                      <a:pt x="570" y="467"/>
                    </a:moveTo>
                    <a:cubicBezTo>
                      <a:pt x="575" y="465"/>
                      <a:pt x="577" y="460"/>
                      <a:pt x="574" y="456"/>
                    </a:cubicBezTo>
                    <a:cubicBezTo>
                      <a:pt x="571" y="448"/>
                      <a:pt x="560" y="452"/>
                      <a:pt x="559" y="458"/>
                    </a:cubicBezTo>
                    <a:cubicBezTo>
                      <a:pt x="558" y="464"/>
                      <a:pt x="561" y="467"/>
                      <a:pt x="556" y="473"/>
                    </a:cubicBezTo>
                    <a:cubicBezTo>
                      <a:pt x="562" y="468"/>
                      <a:pt x="565" y="470"/>
                      <a:pt x="570" y="467"/>
                    </a:cubicBezTo>
                    <a:close/>
                    <a:moveTo>
                      <a:pt x="594" y="441"/>
                    </a:moveTo>
                    <a:cubicBezTo>
                      <a:pt x="590" y="434"/>
                      <a:pt x="581" y="430"/>
                      <a:pt x="575" y="431"/>
                    </a:cubicBezTo>
                    <a:cubicBezTo>
                      <a:pt x="573" y="423"/>
                      <a:pt x="587" y="413"/>
                      <a:pt x="596" y="421"/>
                    </a:cubicBezTo>
                    <a:cubicBezTo>
                      <a:pt x="602" y="427"/>
                      <a:pt x="601" y="438"/>
                      <a:pt x="594" y="441"/>
                    </a:cubicBezTo>
                    <a:close/>
                    <a:moveTo>
                      <a:pt x="484" y="496"/>
                    </a:moveTo>
                    <a:cubicBezTo>
                      <a:pt x="498" y="492"/>
                      <a:pt x="502" y="511"/>
                      <a:pt x="504" y="517"/>
                    </a:cubicBezTo>
                    <a:cubicBezTo>
                      <a:pt x="507" y="522"/>
                      <a:pt x="509" y="525"/>
                      <a:pt x="513" y="526"/>
                    </a:cubicBezTo>
                    <a:cubicBezTo>
                      <a:pt x="508" y="528"/>
                      <a:pt x="493" y="526"/>
                      <a:pt x="487" y="523"/>
                    </a:cubicBezTo>
                    <a:cubicBezTo>
                      <a:pt x="479" y="518"/>
                      <a:pt x="474" y="509"/>
                      <a:pt x="480" y="499"/>
                    </a:cubicBezTo>
                    <a:cubicBezTo>
                      <a:pt x="481" y="504"/>
                      <a:pt x="486" y="511"/>
                      <a:pt x="491" y="513"/>
                    </a:cubicBezTo>
                    <a:cubicBezTo>
                      <a:pt x="489" y="511"/>
                      <a:pt x="484" y="503"/>
                      <a:pt x="484" y="496"/>
                    </a:cubicBezTo>
                    <a:close/>
                    <a:moveTo>
                      <a:pt x="584" y="403"/>
                    </a:moveTo>
                    <a:cubicBezTo>
                      <a:pt x="553" y="414"/>
                      <a:pt x="530" y="399"/>
                      <a:pt x="514" y="398"/>
                    </a:cubicBezTo>
                    <a:cubicBezTo>
                      <a:pt x="497" y="398"/>
                      <a:pt x="497" y="418"/>
                      <a:pt x="515" y="423"/>
                    </a:cubicBezTo>
                    <a:cubicBezTo>
                      <a:pt x="535" y="428"/>
                      <a:pt x="563" y="418"/>
                      <a:pt x="584" y="403"/>
                    </a:cubicBezTo>
                    <a:close/>
                    <a:moveTo>
                      <a:pt x="694" y="464"/>
                    </a:moveTo>
                    <a:cubicBezTo>
                      <a:pt x="691" y="466"/>
                      <a:pt x="688" y="468"/>
                      <a:pt x="685" y="469"/>
                    </a:cubicBezTo>
                    <a:cubicBezTo>
                      <a:pt x="674" y="474"/>
                      <a:pt x="662" y="474"/>
                      <a:pt x="650" y="468"/>
                    </a:cubicBezTo>
                    <a:cubicBezTo>
                      <a:pt x="638" y="460"/>
                      <a:pt x="630" y="445"/>
                      <a:pt x="635" y="431"/>
                    </a:cubicBezTo>
                    <a:cubicBezTo>
                      <a:pt x="637" y="425"/>
                      <a:pt x="641" y="420"/>
                      <a:pt x="646" y="417"/>
                    </a:cubicBezTo>
                    <a:cubicBezTo>
                      <a:pt x="650" y="415"/>
                      <a:pt x="654" y="415"/>
                      <a:pt x="658" y="416"/>
                    </a:cubicBezTo>
                    <a:cubicBezTo>
                      <a:pt x="663" y="417"/>
                      <a:pt x="667" y="421"/>
                      <a:pt x="668" y="426"/>
                    </a:cubicBezTo>
                    <a:cubicBezTo>
                      <a:pt x="669" y="430"/>
                      <a:pt x="668" y="434"/>
                      <a:pt x="666" y="437"/>
                    </a:cubicBezTo>
                    <a:cubicBezTo>
                      <a:pt x="662" y="442"/>
                      <a:pt x="654" y="444"/>
                      <a:pt x="648" y="439"/>
                    </a:cubicBezTo>
                    <a:cubicBezTo>
                      <a:pt x="642" y="435"/>
                      <a:pt x="641" y="427"/>
                      <a:pt x="645" y="421"/>
                    </a:cubicBezTo>
                    <a:cubicBezTo>
                      <a:pt x="649" y="417"/>
                      <a:pt x="655" y="415"/>
                      <a:pt x="660" y="417"/>
                    </a:cubicBezTo>
                    <a:cubicBezTo>
                      <a:pt x="659" y="417"/>
                      <a:pt x="659" y="416"/>
                      <a:pt x="658" y="416"/>
                    </a:cubicBezTo>
                    <a:cubicBezTo>
                      <a:pt x="654" y="415"/>
                      <a:pt x="650" y="416"/>
                      <a:pt x="647" y="418"/>
                    </a:cubicBezTo>
                    <a:cubicBezTo>
                      <a:pt x="642" y="421"/>
                      <a:pt x="638" y="425"/>
                      <a:pt x="636" y="431"/>
                    </a:cubicBezTo>
                    <a:cubicBezTo>
                      <a:pt x="631" y="444"/>
                      <a:pt x="639" y="459"/>
                      <a:pt x="651" y="466"/>
                    </a:cubicBezTo>
                    <a:cubicBezTo>
                      <a:pt x="663" y="472"/>
                      <a:pt x="675" y="471"/>
                      <a:pt x="686" y="466"/>
                    </a:cubicBezTo>
                    <a:cubicBezTo>
                      <a:pt x="689" y="464"/>
                      <a:pt x="691" y="463"/>
                      <a:pt x="693" y="461"/>
                    </a:cubicBezTo>
                    <a:lnTo>
                      <a:pt x="694" y="464"/>
                    </a:lnTo>
                    <a:close/>
                    <a:moveTo>
                      <a:pt x="708" y="414"/>
                    </a:moveTo>
                    <a:cubicBezTo>
                      <a:pt x="720" y="405"/>
                      <a:pt x="736" y="403"/>
                      <a:pt x="750" y="414"/>
                    </a:cubicBezTo>
                    <a:cubicBezTo>
                      <a:pt x="754" y="418"/>
                      <a:pt x="758" y="422"/>
                      <a:pt x="760" y="428"/>
                    </a:cubicBezTo>
                    <a:cubicBezTo>
                      <a:pt x="761" y="433"/>
                      <a:pt x="761" y="438"/>
                      <a:pt x="759" y="442"/>
                    </a:cubicBezTo>
                    <a:cubicBezTo>
                      <a:pt x="757" y="448"/>
                      <a:pt x="752" y="452"/>
                      <a:pt x="745" y="453"/>
                    </a:cubicBezTo>
                    <a:cubicBezTo>
                      <a:pt x="741" y="454"/>
                      <a:pt x="738" y="453"/>
                      <a:pt x="735" y="451"/>
                    </a:cubicBezTo>
                    <a:cubicBezTo>
                      <a:pt x="730" y="447"/>
                      <a:pt x="729" y="441"/>
                      <a:pt x="731" y="436"/>
                    </a:cubicBezTo>
                    <a:cubicBezTo>
                      <a:pt x="731" y="433"/>
                      <a:pt x="733" y="431"/>
                      <a:pt x="735" y="429"/>
                    </a:cubicBezTo>
                    <a:cubicBezTo>
                      <a:pt x="740" y="426"/>
                      <a:pt x="747" y="428"/>
                      <a:pt x="750" y="433"/>
                    </a:cubicBezTo>
                    <a:cubicBezTo>
                      <a:pt x="753" y="438"/>
                      <a:pt x="752" y="444"/>
                      <a:pt x="747" y="447"/>
                    </a:cubicBezTo>
                    <a:cubicBezTo>
                      <a:pt x="742" y="451"/>
                      <a:pt x="735" y="449"/>
                      <a:pt x="732" y="444"/>
                    </a:cubicBezTo>
                    <a:cubicBezTo>
                      <a:pt x="731" y="443"/>
                      <a:pt x="730" y="441"/>
                      <a:pt x="730" y="439"/>
                    </a:cubicBezTo>
                    <a:cubicBezTo>
                      <a:pt x="730" y="439"/>
                      <a:pt x="730" y="439"/>
                      <a:pt x="730" y="439"/>
                    </a:cubicBezTo>
                    <a:cubicBezTo>
                      <a:pt x="730" y="444"/>
                      <a:pt x="732" y="448"/>
                      <a:pt x="735" y="450"/>
                    </a:cubicBezTo>
                    <a:cubicBezTo>
                      <a:pt x="738" y="453"/>
                      <a:pt x="742" y="453"/>
                      <a:pt x="745" y="453"/>
                    </a:cubicBezTo>
                    <a:cubicBezTo>
                      <a:pt x="751" y="451"/>
                      <a:pt x="756" y="448"/>
                      <a:pt x="758" y="442"/>
                    </a:cubicBezTo>
                    <a:cubicBezTo>
                      <a:pt x="760" y="437"/>
                      <a:pt x="760" y="433"/>
                      <a:pt x="758" y="429"/>
                    </a:cubicBezTo>
                    <a:cubicBezTo>
                      <a:pt x="756" y="423"/>
                      <a:pt x="753" y="419"/>
                      <a:pt x="748" y="415"/>
                    </a:cubicBezTo>
                    <a:cubicBezTo>
                      <a:pt x="735" y="405"/>
                      <a:pt x="720" y="407"/>
                      <a:pt x="709" y="417"/>
                    </a:cubicBezTo>
                    <a:lnTo>
                      <a:pt x="708" y="414"/>
                    </a:lnTo>
                    <a:close/>
                    <a:moveTo>
                      <a:pt x="965" y="338"/>
                    </a:moveTo>
                    <a:cubicBezTo>
                      <a:pt x="968" y="340"/>
                      <a:pt x="969" y="344"/>
                      <a:pt x="967" y="346"/>
                    </a:cubicBezTo>
                    <a:cubicBezTo>
                      <a:pt x="965" y="349"/>
                      <a:pt x="961" y="350"/>
                      <a:pt x="958" y="348"/>
                    </a:cubicBezTo>
                    <a:cubicBezTo>
                      <a:pt x="955" y="346"/>
                      <a:pt x="954" y="342"/>
                      <a:pt x="956" y="339"/>
                    </a:cubicBezTo>
                    <a:cubicBezTo>
                      <a:pt x="958" y="336"/>
                      <a:pt x="962" y="336"/>
                      <a:pt x="965" y="338"/>
                    </a:cubicBezTo>
                    <a:close/>
                    <a:moveTo>
                      <a:pt x="977" y="342"/>
                    </a:moveTo>
                    <a:cubicBezTo>
                      <a:pt x="979" y="343"/>
                      <a:pt x="979" y="347"/>
                      <a:pt x="978" y="349"/>
                    </a:cubicBezTo>
                    <a:cubicBezTo>
                      <a:pt x="976" y="351"/>
                      <a:pt x="973" y="352"/>
                      <a:pt x="971" y="350"/>
                    </a:cubicBezTo>
                    <a:cubicBezTo>
                      <a:pt x="969" y="348"/>
                      <a:pt x="968" y="345"/>
                      <a:pt x="970" y="343"/>
                    </a:cubicBezTo>
                    <a:cubicBezTo>
                      <a:pt x="971" y="341"/>
                      <a:pt x="974" y="340"/>
                      <a:pt x="977" y="342"/>
                    </a:cubicBezTo>
                    <a:close/>
                    <a:moveTo>
                      <a:pt x="949" y="339"/>
                    </a:moveTo>
                    <a:cubicBezTo>
                      <a:pt x="954" y="343"/>
                      <a:pt x="955" y="349"/>
                      <a:pt x="952" y="353"/>
                    </a:cubicBezTo>
                    <a:cubicBezTo>
                      <a:pt x="949" y="358"/>
                      <a:pt x="943" y="359"/>
                      <a:pt x="938" y="356"/>
                    </a:cubicBezTo>
                    <a:cubicBezTo>
                      <a:pt x="934" y="352"/>
                      <a:pt x="933" y="346"/>
                      <a:pt x="936" y="342"/>
                    </a:cubicBezTo>
                    <a:cubicBezTo>
                      <a:pt x="939" y="337"/>
                      <a:pt x="945" y="336"/>
                      <a:pt x="949" y="339"/>
                    </a:cubicBezTo>
                    <a:close/>
                    <a:moveTo>
                      <a:pt x="947" y="586"/>
                    </a:moveTo>
                    <a:cubicBezTo>
                      <a:pt x="962" y="580"/>
                      <a:pt x="976" y="561"/>
                      <a:pt x="976" y="544"/>
                    </a:cubicBezTo>
                    <a:cubicBezTo>
                      <a:pt x="977" y="528"/>
                      <a:pt x="962" y="523"/>
                      <a:pt x="958" y="540"/>
                    </a:cubicBezTo>
                    <a:cubicBezTo>
                      <a:pt x="955" y="554"/>
                      <a:pt x="958" y="576"/>
                      <a:pt x="947" y="586"/>
                    </a:cubicBezTo>
                    <a:close/>
                    <a:moveTo>
                      <a:pt x="765" y="482"/>
                    </a:moveTo>
                    <a:cubicBezTo>
                      <a:pt x="747" y="500"/>
                      <a:pt x="738" y="535"/>
                      <a:pt x="750" y="551"/>
                    </a:cubicBezTo>
                    <a:cubicBezTo>
                      <a:pt x="764" y="567"/>
                      <a:pt x="780" y="554"/>
                      <a:pt x="768" y="539"/>
                    </a:cubicBezTo>
                    <a:cubicBezTo>
                      <a:pt x="762" y="532"/>
                      <a:pt x="752" y="506"/>
                      <a:pt x="765" y="482"/>
                    </a:cubicBezTo>
                    <a:close/>
                    <a:moveTo>
                      <a:pt x="753" y="488"/>
                    </a:moveTo>
                    <a:cubicBezTo>
                      <a:pt x="748" y="496"/>
                      <a:pt x="740" y="500"/>
                      <a:pt x="731" y="503"/>
                    </a:cubicBezTo>
                    <a:cubicBezTo>
                      <a:pt x="712" y="507"/>
                      <a:pt x="686" y="498"/>
                      <a:pt x="673" y="511"/>
                    </a:cubicBezTo>
                    <a:cubicBezTo>
                      <a:pt x="667" y="516"/>
                      <a:pt x="664" y="525"/>
                      <a:pt x="667" y="533"/>
                    </a:cubicBezTo>
                    <a:cubicBezTo>
                      <a:pt x="669" y="537"/>
                      <a:pt x="673" y="540"/>
                      <a:pt x="678" y="539"/>
                    </a:cubicBezTo>
                    <a:cubicBezTo>
                      <a:pt x="675" y="538"/>
                      <a:pt x="672" y="532"/>
                      <a:pt x="674" y="526"/>
                    </a:cubicBezTo>
                    <a:cubicBezTo>
                      <a:pt x="676" y="522"/>
                      <a:pt x="683" y="519"/>
                      <a:pt x="688" y="520"/>
                    </a:cubicBezTo>
                    <a:cubicBezTo>
                      <a:pt x="707" y="523"/>
                      <a:pt x="725" y="528"/>
                      <a:pt x="741" y="513"/>
                    </a:cubicBezTo>
                    <a:cubicBezTo>
                      <a:pt x="747" y="507"/>
                      <a:pt x="751" y="499"/>
                      <a:pt x="753" y="488"/>
                    </a:cubicBezTo>
                    <a:close/>
                    <a:moveTo>
                      <a:pt x="840" y="266"/>
                    </a:moveTo>
                    <a:cubicBezTo>
                      <a:pt x="837" y="281"/>
                      <a:pt x="818" y="274"/>
                      <a:pt x="811" y="273"/>
                    </a:cubicBezTo>
                    <a:cubicBezTo>
                      <a:pt x="806" y="272"/>
                      <a:pt x="802" y="273"/>
                      <a:pt x="799" y="276"/>
                    </a:cubicBezTo>
                    <a:cubicBezTo>
                      <a:pt x="800" y="270"/>
                      <a:pt x="810" y="259"/>
                      <a:pt x="816" y="255"/>
                    </a:cubicBezTo>
                    <a:cubicBezTo>
                      <a:pt x="824" y="250"/>
                      <a:pt x="834" y="251"/>
                      <a:pt x="840" y="262"/>
                    </a:cubicBezTo>
                    <a:cubicBezTo>
                      <a:pt x="835" y="260"/>
                      <a:pt x="827" y="260"/>
                      <a:pt x="822" y="264"/>
                    </a:cubicBezTo>
                    <a:cubicBezTo>
                      <a:pt x="825" y="263"/>
                      <a:pt x="834" y="263"/>
                      <a:pt x="840" y="266"/>
                    </a:cubicBezTo>
                    <a:close/>
                    <a:moveTo>
                      <a:pt x="1060" y="460"/>
                    </a:moveTo>
                    <a:cubicBezTo>
                      <a:pt x="1062" y="463"/>
                      <a:pt x="1066" y="465"/>
                      <a:pt x="1069" y="462"/>
                    </a:cubicBezTo>
                    <a:cubicBezTo>
                      <a:pt x="1070" y="461"/>
                      <a:pt x="1070" y="459"/>
                      <a:pt x="1069" y="458"/>
                    </a:cubicBezTo>
                    <a:cubicBezTo>
                      <a:pt x="1068" y="457"/>
                      <a:pt x="1067" y="458"/>
                      <a:pt x="1067" y="458"/>
                    </a:cubicBezTo>
                    <a:cubicBezTo>
                      <a:pt x="1066" y="457"/>
                      <a:pt x="1066" y="457"/>
                      <a:pt x="1067" y="456"/>
                    </a:cubicBezTo>
                    <a:cubicBezTo>
                      <a:pt x="1068" y="454"/>
                      <a:pt x="1072" y="453"/>
                      <a:pt x="1075" y="455"/>
                    </a:cubicBezTo>
                    <a:cubicBezTo>
                      <a:pt x="1077" y="457"/>
                      <a:pt x="1079" y="460"/>
                      <a:pt x="1078" y="464"/>
                    </a:cubicBezTo>
                    <a:cubicBezTo>
                      <a:pt x="1076" y="467"/>
                      <a:pt x="1073" y="469"/>
                      <a:pt x="1072" y="472"/>
                    </a:cubicBezTo>
                    <a:cubicBezTo>
                      <a:pt x="1071" y="475"/>
                      <a:pt x="1073" y="478"/>
                      <a:pt x="1075" y="479"/>
                    </a:cubicBezTo>
                    <a:cubicBezTo>
                      <a:pt x="1071" y="479"/>
                      <a:pt x="1070" y="479"/>
                      <a:pt x="1067" y="482"/>
                    </a:cubicBezTo>
                    <a:cubicBezTo>
                      <a:pt x="1065" y="485"/>
                      <a:pt x="1060" y="496"/>
                      <a:pt x="1048" y="491"/>
                    </a:cubicBezTo>
                    <a:cubicBezTo>
                      <a:pt x="1054" y="496"/>
                      <a:pt x="1062" y="496"/>
                      <a:pt x="1069" y="494"/>
                    </a:cubicBezTo>
                    <a:cubicBezTo>
                      <a:pt x="1077" y="492"/>
                      <a:pt x="1083" y="485"/>
                      <a:pt x="1085" y="478"/>
                    </a:cubicBezTo>
                    <a:cubicBezTo>
                      <a:pt x="1088" y="469"/>
                      <a:pt x="1083" y="456"/>
                      <a:pt x="1075" y="451"/>
                    </a:cubicBezTo>
                    <a:cubicBezTo>
                      <a:pt x="1070" y="449"/>
                      <a:pt x="1063" y="448"/>
                      <a:pt x="1060" y="453"/>
                    </a:cubicBezTo>
                    <a:cubicBezTo>
                      <a:pt x="1059" y="455"/>
                      <a:pt x="1059" y="457"/>
                      <a:pt x="1060" y="460"/>
                    </a:cubicBezTo>
                    <a:close/>
                    <a:moveTo>
                      <a:pt x="1068" y="505"/>
                    </a:moveTo>
                    <a:cubicBezTo>
                      <a:pt x="1085" y="517"/>
                      <a:pt x="1091" y="534"/>
                      <a:pt x="1097" y="543"/>
                    </a:cubicBezTo>
                    <a:cubicBezTo>
                      <a:pt x="1103" y="552"/>
                      <a:pt x="1112" y="548"/>
                      <a:pt x="1108" y="536"/>
                    </a:cubicBezTo>
                    <a:cubicBezTo>
                      <a:pt x="1103" y="523"/>
                      <a:pt x="1078" y="507"/>
                      <a:pt x="1068" y="505"/>
                    </a:cubicBezTo>
                    <a:close/>
                    <a:moveTo>
                      <a:pt x="881" y="249"/>
                    </a:moveTo>
                    <a:cubicBezTo>
                      <a:pt x="879" y="249"/>
                      <a:pt x="877" y="250"/>
                      <a:pt x="876" y="252"/>
                    </a:cubicBezTo>
                    <a:cubicBezTo>
                      <a:pt x="876" y="254"/>
                      <a:pt x="877" y="256"/>
                      <a:pt x="879" y="257"/>
                    </a:cubicBezTo>
                    <a:cubicBezTo>
                      <a:pt x="881" y="257"/>
                      <a:pt x="884" y="256"/>
                      <a:pt x="884" y="254"/>
                    </a:cubicBezTo>
                    <a:cubicBezTo>
                      <a:pt x="884" y="252"/>
                      <a:pt x="883" y="250"/>
                      <a:pt x="881" y="249"/>
                    </a:cubicBezTo>
                    <a:close/>
                    <a:moveTo>
                      <a:pt x="869" y="224"/>
                    </a:moveTo>
                    <a:cubicBezTo>
                      <a:pt x="865" y="223"/>
                      <a:pt x="861" y="225"/>
                      <a:pt x="861" y="229"/>
                    </a:cubicBezTo>
                    <a:cubicBezTo>
                      <a:pt x="860" y="233"/>
                      <a:pt x="862" y="237"/>
                      <a:pt x="866" y="238"/>
                    </a:cubicBezTo>
                    <a:cubicBezTo>
                      <a:pt x="870" y="239"/>
                      <a:pt x="874" y="236"/>
                      <a:pt x="875" y="233"/>
                    </a:cubicBezTo>
                    <a:cubicBezTo>
                      <a:pt x="876" y="229"/>
                      <a:pt x="873" y="225"/>
                      <a:pt x="869" y="224"/>
                    </a:cubicBezTo>
                    <a:close/>
                    <a:moveTo>
                      <a:pt x="878" y="237"/>
                    </a:moveTo>
                    <a:cubicBezTo>
                      <a:pt x="875" y="236"/>
                      <a:pt x="872" y="238"/>
                      <a:pt x="872" y="241"/>
                    </a:cubicBezTo>
                    <a:cubicBezTo>
                      <a:pt x="871" y="244"/>
                      <a:pt x="873" y="247"/>
                      <a:pt x="876" y="247"/>
                    </a:cubicBezTo>
                    <a:cubicBezTo>
                      <a:pt x="879" y="248"/>
                      <a:pt x="881" y="246"/>
                      <a:pt x="882" y="243"/>
                    </a:cubicBezTo>
                    <a:cubicBezTo>
                      <a:pt x="883" y="240"/>
                      <a:pt x="881" y="238"/>
                      <a:pt x="878" y="237"/>
                    </a:cubicBezTo>
                    <a:close/>
                    <a:moveTo>
                      <a:pt x="844" y="227"/>
                    </a:moveTo>
                    <a:cubicBezTo>
                      <a:pt x="862" y="219"/>
                      <a:pt x="848" y="197"/>
                      <a:pt x="846" y="189"/>
                    </a:cubicBezTo>
                    <a:cubicBezTo>
                      <a:pt x="843" y="182"/>
                      <a:pt x="843" y="177"/>
                      <a:pt x="846" y="172"/>
                    </a:cubicBezTo>
                    <a:cubicBezTo>
                      <a:pt x="839" y="176"/>
                      <a:pt x="827" y="190"/>
                      <a:pt x="824" y="199"/>
                    </a:cubicBezTo>
                    <a:cubicBezTo>
                      <a:pt x="820" y="211"/>
                      <a:pt x="823" y="224"/>
                      <a:pt x="838" y="229"/>
                    </a:cubicBezTo>
                    <a:cubicBezTo>
                      <a:pt x="835" y="222"/>
                      <a:pt x="833" y="212"/>
                      <a:pt x="836" y="205"/>
                    </a:cubicBezTo>
                    <a:cubicBezTo>
                      <a:pt x="836" y="209"/>
                      <a:pt x="839" y="220"/>
                      <a:pt x="844" y="227"/>
                    </a:cubicBezTo>
                    <a:close/>
                    <a:moveTo>
                      <a:pt x="825" y="235"/>
                    </a:moveTo>
                    <a:cubicBezTo>
                      <a:pt x="797" y="210"/>
                      <a:pt x="746" y="215"/>
                      <a:pt x="731" y="242"/>
                    </a:cubicBezTo>
                    <a:cubicBezTo>
                      <a:pt x="719" y="264"/>
                      <a:pt x="740" y="274"/>
                      <a:pt x="754" y="257"/>
                    </a:cubicBezTo>
                    <a:cubicBezTo>
                      <a:pt x="764" y="245"/>
                      <a:pt x="791" y="216"/>
                      <a:pt x="825" y="235"/>
                    </a:cubicBezTo>
                    <a:close/>
                    <a:moveTo>
                      <a:pt x="812" y="550"/>
                    </a:moveTo>
                    <a:cubicBezTo>
                      <a:pt x="811" y="552"/>
                      <a:pt x="811" y="555"/>
                      <a:pt x="813" y="557"/>
                    </a:cubicBezTo>
                    <a:cubicBezTo>
                      <a:pt x="815" y="558"/>
                      <a:pt x="818" y="558"/>
                      <a:pt x="820" y="556"/>
                    </a:cubicBezTo>
                    <a:cubicBezTo>
                      <a:pt x="821" y="554"/>
                      <a:pt x="821" y="551"/>
                      <a:pt x="819" y="549"/>
                    </a:cubicBezTo>
                    <a:cubicBezTo>
                      <a:pt x="817" y="548"/>
                      <a:pt x="814" y="548"/>
                      <a:pt x="812" y="550"/>
                    </a:cubicBezTo>
                    <a:close/>
                    <a:moveTo>
                      <a:pt x="799" y="546"/>
                    </a:moveTo>
                    <a:cubicBezTo>
                      <a:pt x="797" y="548"/>
                      <a:pt x="798" y="552"/>
                      <a:pt x="800" y="554"/>
                    </a:cubicBezTo>
                    <a:cubicBezTo>
                      <a:pt x="803" y="556"/>
                      <a:pt x="806" y="555"/>
                      <a:pt x="808" y="553"/>
                    </a:cubicBezTo>
                    <a:cubicBezTo>
                      <a:pt x="810" y="550"/>
                      <a:pt x="810" y="547"/>
                      <a:pt x="807" y="545"/>
                    </a:cubicBezTo>
                    <a:cubicBezTo>
                      <a:pt x="805" y="543"/>
                      <a:pt x="801" y="543"/>
                      <a:pt x="799" y="546"/>
                    </a:cubicBezTo>
                    <a:close/>
                    <a:moveTo>
                      <a:pt x="784" y="537"/>
                    </a:moveTo>
                    <a:cubicBezTo>
                      <a:pt x="781" y="541"/>
                      <a:pt x="782" y="545"/>
                      <a:pt x="785" y="548"/>
                    </a:cubicBezTo>
                    <a:cubicBezTo>
                      <a:pt x="789" y="551"/>
                      <a:pt x="793" y="550"/>
                      <a:pt x="796" y="546"/>
                    </a:cubicBezTo>
                    <a:cubicBezTo>
                      <a:pt x="799" y="543"/>
                      <a:pt x="798" y="538"/>
                      <a:pt x="795" y="536"/>
                    </a:cubicBezTo>
                    <a:cubicBezTo>
                      <a:pt x="791" y="533"/>
                      <a:pt x="786" y="534"/>
                      <a:pt x="784" y="537"/>
                    </a:cubicBezTo>
                    <a:close/>
                    <a:moveTo>
                      <a:pt x="821" y="487"/>
                    </a:moveTo>
                    <a:cubicBezTo>
                      <a:pt x="829" y="486"/>
                      <a:pt x="838" y="489"/>
                      <a:pt x="844" y="497"/>
                    </a:cubicBezTo>
                    <a:cubicBezTo>
                      <a:pt x="854" y="510"/>
                      <a:pt x="850" y="525"/>
                      <a:pt x="838" y="535"/>
                    </a:cubicBezTo>
                    <a:cubicBezTo>
                      <a:pt x="816" y="553"/>
                      <a:pt x="837" y="580"/>
                      <a:pt x="862" y="560"/>
                    </a:cubicBezTo>
                    <a:cubicBezTo>
                      <a:pt x="874" y="551"/>
                      <a:pt x="877" y="533"/>
                      <a:pt x="875" y="520"/>
                    </a:cubicBezTo>
                    <a:cubicBezTo>
                      <a:pt x="870" y="496"/>
                      <a:pt x="843" y="475"/>
                      <a:pt x="821" y="487"/>
                    </a:cubicBezTo>
                    <a:close/>
                    <a:moveTo>
                      <a:pt x="897" y="535"/>
                    </a:moveTo>
                    <a:cubicBezTo>
                      <a:pt x="927" y="494"/>
                      <a:pt x="997" y="485"/>
                      <a:pt x="1025" y="516"/>
                    </a:cubicBezTo>
                    <a:cubicBezTo>
                      <a:pt x="1048" y="542"/>
                      <a:pt x="1023" y="561"/>
                      <a:pt x="999" y="543"/>
                    </a:cubicBezTo>
                    <a:cubicBezTo>
                      <a:pt x="982" y="530"/>
                      <a:pt x="938" y="500"/>
                      <a:pt x="897" y="535"/>
                    </a:cubicBezTo>
                    <a:close/>
                    <a:moveTo>
                      <a:pt x="898" y="517"/>
                    </a:moveTo>
                    <a:cubicBezTo>
                      <a:pt x="910" y="470"/>
                      <a:pt x="924" y="458"/>
                      <a:pt x="950" y="432"/>
                    </a:cubicBezTo>
                    <a:cubicBezTo>
                      <a:pt x="957" y="424"/>
                      <a:pt x="961" y="414"/>
                      <a:pt x="961" y="406"/>
                    </a:cubicBezTo>
                    <a:cubicBezTo>
                      <a:pt x="961" y="394"/>
                      <a:pt x="955" y="383"/>
                      <a:pt x="949" y="378"/>
                    </a:cubicBezTo>
                    <a:cubicBezTo>
                      <a:pt x="968" y="376"/>
                      <a:pt x="978" y="401"/>
                      <a:pt x="980" y="411"/>
                    </a:cubicBezTo>
                    <a:cubicBezTo>
                      <a:pt x="983" y="431"/>
                      <a:pt x="974" y="454"/>
                      <a:pt x="958" y="468"/>
                    </a:cubicBezTo>
                    <a:cubicBezTo>
                      <a:pt x="941" y="484"/>
                      <a:pt x="914" y="498"/>
                      <a:pt x="898" y="517"/>
                    </a:cubicBezTo>
                    <a:close/>
                    <a:moveTo>
                      <a:pt x="881" y="468"/>
                    </a:moveTo>
                    <a:cubicBezTo>
                      <a:pt x="880" y="457"/>
                      <a:pt x="873" y="446"/>
                      <a:pt x="867" y="438"/>
                    </a:cubicBezTo>
                    <a:cubicBezTo>
                      <a:pt x="859" y="429"/>
                      <a:pt x="842" y="420"/>
                      <a:pt x="830" y="425"/>
                    </a:cubicBezTo>
                    <a:cubicBezTo>
                      <a:pt x="825" y="412"/>
                      <a:pt x="814" y="406"/>
                      <a:pt x="804" y="400"/>
                    </a:cubicBezTo>
                    <a:cubicBezTo>
                      <a:pt x="789" y="393"/>
                      <a:pt x="777" y="380"/>
                      <a:pt x="782" y="367"/>
                    </a:cubicBezTo>
                    <a:cubicBezTo>
                      <a:pt x="768" y="376"/>
                      <a:pt x="775" y="404"/>
                      <a:pt x="785" y="415"/>
                    </a:cubicBezTo>
                    <a:cubicBezTo>
                      <a:pt x="799" y="431"/>
                      <a:pt x="820" y="434"/>
                      <a:pt x="843" y="439"/>
                    </a:cubicBezTo>
                    <a:cubicBezTo>
                      <a:pt x="855" y="442"/>
                      <a:pt x="870" y="450"/>
                      <a:pt x="881" y="468"/>
                    </a:cubicBezTo>
                    <a:close/>
                    <a:moveTo>
                      <a:pt x="743" y="205"/>
                    </a:moveTo>
                    <a:cubicBezTo>
                      <a:pt x="729" y="210"/>
                      <a:pt x="702" y="225"/>
                      <a:pt x="701" y="245"/>
                    </a:cubicBezTo>
                    <a:cubicBezTo>
                      <a:pt x="700" y="245"/>
                      <a:pt x="697" y="247"/>
                      <a:pt x="696" y="250"/>
                    </a:cubicBezTo>
                    <a:cubicBezTo>
                      <a:pt x="694" y="238"/>
                      <a:pt x="702" y="226"/>
                      <a:pt x="713" y="218"/>
                    </a:cubicBezTo>
                    <a:cubicBezTo>
                      <a:pt x="723" y="210"/>
                      <a:pt x="734" y="206"/>
                      <a:pt x="743" y="205"/>
                    </a:cubicBezTo>
                    <a:close/>
                    <a:moveTo>
                      <a:pt x="730" y="276"/>
                    </a:moveTo>
                    <a:cubicBezTo>
                      <a:pt x="728" y="277"/>
                      <a:pt x="727" y="281"/>
                      <a:pt x="729" y="284"/>
                    </a:cubicBezTo>
                    <a:cubicBezTo>
                      <a:pt x="730" y="287"/>
                      <a:pt x="734" y="288"/>
                      <a:pt x="737" y="286"/>
                    </a:cubicBezTo>
                    <a:cubicBezTo>
                      <a:pt x="740" y="284"/>
                      <a:pt x="741" y="280"/>
                      <a:pt x="739" y="277"/>
                    </a:cubicBezTo>
                    <a:cubicBezTo>
                      <a:pt x="737" y="275"/>
                      <a:pt x="733" y="274"/>
                      <a:pt x="730" y="276"/>
                    </a:cubicBezTo>
                    <a:close/>
                    <a:moveTo>
                      <a:pt x="716" y="264"/>
                    </a:moveTo>
                    <a:cubicBezTo>
                      <a:pt x="712" y="266"/>
                      <a:pt x="711" y="271"/>
                      <a:pt x="713" y="275"/>
                    </a:cubicBezTo>
                    <a:cubicBezTo>
                      <a:pt x="716" y="278"/>
                      <a:pt x="721" y="279"/>
                      <a:pt x="724" y="277"/>
                    </a:cubicBezTo>
                    <a:cubicBezTo>
                      <a:pt x="728" y="275"/>
                      <a:pt x="729" y="270"/>
                      <a:pt x="726" y="266"/>
                    </a:cubicBezTo>
                    <a:cubicBezTo>
                      <a:pt x="724" y="263"/>
                      <a:pt x="719" y="262"/>
                      <a:pt x="716" y="264"/>
                    </a:cubicBezTo>
                    <a:close/>
                    <a:moveTo>
                      <a:pt x="700" y="246"/>
                    </a:moveTo>
                    <a:cubicBezTo>
                      <a:pt x="696" y="249"/>
                      <a:pt x="694" y="256"/>
                      <a:pt x="697" y="260"/>
                    </a:cubicBezTo>
                    <a:cubicBezTo>
                      <a:pt x="700" y="265"/>
                      <a:pt x="707" y="267"/>
                      <a:pt x="711" y="263"/>
                    </a:cubicBezTo>
                    <a:cubicBezTo>
                      <a:pt x="716" y="260"/>
                      <a:pt x="718" y="254"/>
                      <a:pt x="714" y="249"/>
                    </a:cubicBezTo>
                    <a:cubicBezTo>
                      <a:pt x="711" y="245"/>
                      <a:pt x="705" y="243"/>
                      <a:pt x="700" y="246"/>
                    </a:cubicBezTo>
                    <a:close/>
                    <a:moveTo>
                      <a:pt x="721" y="171"/>
                    </a:moveTo>
                    <a:cubicBezTo>
                      <a:pt x="718" y="173"/>
                      <a:pt x="717" y="178"/>
                      <a:pt x="719" y="181"/>
                    </a:cubicBezTo>
                    <a:cubicBezTo>
                      <a:pt x="721" y="185"/>
                      <a:pt x="726" y="186"/>
                      <a:pt x="729" y="184"/>
                    </a:cubicBezTo>
                    <a:cubicBezTo>
                      <a:pt x="733" y="181"/>
                      <a:pt x="734" y="177"/>
                      <a:pt x="731" y="173"/>
                    </a:cubicBezTo>
                    <a:cubicBezTo>
                      <a:pt x="729" y="170"/>
                      <a:pt x="725" y="169"/>
                      <a:pt x="721" y="171"/>
                    </a:cubicBezTo>
                    <a:close/>
                    <a:moveTo>
                      <a:pt x="946" y="702"/>
                    </a:moveTo>
                    <a:cubicBezTo>
                      <a:pt x="954" y="701"/>
                      <a:pt x="962" y="690"/>
                      <a:pt x="956" y="683"/>
                    </a:cubicBezTo>
                    <a:cubicBezTo>
                      <a:pt x="958" y="677"/>
                      <a:pt x="965" y="674"/>
                      <a:pt x="972" y="676"/>
                    </a:cubicBezTo>
                    <a:cubicBezTo>
                      <a:pt x="982" y="678"/>
                      <a:pt x="990" y="691"/>
                      <a:pt x="988" y="701"/>
                    </a:cubicBezTo>
                    <a:cubicBezTo>
                      <a:pt x="1002" y="678"/>
                      <a:pt x="973" y="649"/>
                      <a:pt x="948" y="658"/>
                    </a:cubicBezTo>
                    <a:cubicBezTo>
                      <a:pt x="933" y="664"/>
                      <a:pt x="927" y="676"/>
                      <a:pt x="928" y="686"/>
                    </a:cubicBezTo>
                    <a:cubicBezTo>
                      <a:pt x="929" y="695"/>
                      <a:pt x="937" y="703"/>
                      <a:pt x="946" y="702"/>
                    </a:cubicBezTo>
                    <a:close/>
                    <a:moveTo>
                      <a:pt x="884" y="708"/>
                    </a:moveTo>
                    <a:cubicBezTo>
                      <a:pt x="894" y="686"/>
                      <a:pt x="914" y="681"/>
                      <a:pt x="921" y="673"/>
                    </a:cubicBezTo>
                    <a:cubicBezTo>
                      <a:pt x="930" y="664"/>
                      <a:pt x="920" y="654"/>
                      <a:pt x="908" y="661"/>
                    </a:cubicBezTo>
                    <a:cubicBezTo>
                      <a:pt x="895" y="670"/>
                      <a:pt x="887" y="690"/>
                      <a:pt x="884" y="708"/>
                    </a:cubicBezTo>
                    <a:close/>
                    <a:moveTo>
                      <a:pt x="899" y="620"/>
                    </a:moveTo>
                    <a:cubicBezTo>
                      <a:pt x="902" y="627"/>
                      <a:pt x="911" y="632"/>
                      <a:pt x="917" y="631"/>
                    </a:cubicBezTo>
                    <a:cubicBezTo>
                      <a:pt x="919" y="640"/>
                      <a:pt x="904" y="649"/>
                      <a:pt x="895" y="639"/>
                    </a:cubicBezTo>
                    <a:cubicBezTo>
                      <a:pt x="890" y="634"/>
                      <a:pt x="891" y="623"/>
                      <a:pt x="899" y="620"/>
                    </a:cubicBezTo>
                    <a:close/>
                    <a:moveTo>
                      <a:pt x="925" y="595"/>
                    </a:moveTo>
                    <a:cubicBezTo>
                      <a:pt x="920" y="597"/>
                      <a:pt x="918" y="602"/>
                      <a:pt x="920" y="606"/>
                    </a:cubicBezTo>
                    <a:cubicBezTo>
                      <a:pt x="923" y="614"/>
                      <a:pt x="934" y="612"/>
                      <a:pt x="936" y="605"/>
                    </a:cubicBezTo>
                    <a:cubicBezTo>
                      <a:pt x="937" y="600"/>
                      <a:pt x="935" y="596"/>
                      <a:pt x="940" y="590"/>
                    </a:cubicBezTo>
                    <a:cubicBezTo>
                      <a:pt x="933" y="595"/>
                      <a:pt x="930" y="593"/>
                      <a:pt x="925" y="595"/>
                    </a:cubicBezTo>
                    <a:close/>
                    <a:moveTo>
                      <a:pt x="850" y="626"/>
                    </a:moveTo>
                    <a:cubicBezTo>
                      <a:pt x="842" y="607"/>
                      <a:pt x="808" y="589"/>
                      <a:pt x="795" y="606"/>
                    </a:cubicBezTo>
                    <a:cubicBezTo>
                      <a:pt x="791" y="603"/>
                      <a:pt x="791" y="597"/>
                      <a:pt x="796" y="593"/>
                    </a:cubicBezTo>
                    <a:cubicBezTo>
                      <a:pt x="801" y="588"/>
                      <a:pt x="810" y="587"/>
                      <a:pt x="817" y="593"/>
                    </a:cubicBezTo>
                    <a:cubicBezTo>
                      <a:pt x="822" y="587"/>
                      <a:pt x="845" y="600"/>
                      <a:pt x="850" y="626"/>
                    </a:cubicBezTo>
                    <a:close/>
                    <a:moveTo>
                      <a:pt x="1066" y="822"/>
                    </a:moveTo>
                    <a:cubicBezTo>
                      <a:pt x="1068" y="810"/>
                      <a:pt x="1066" y="799"/>
                      <a:pt x="1058" y="791"/>
                    </a:cubicBezTo>
                    <a:cubicBezTo>
                      <a:pt x="1052" y="784"/>
                      <a:pt x="1043" y="781"/>
                      <a:pt x="1034" y="781"/>
                    </a:cubicBezTo>
                    <a:cubicBezTo>
                      <a:pt x="1030" y="781"/>
                      <a:pt x="1027" y="782"/>
                      <a:pt x="1023" y="783"/>
                    </a:cubicBezTo>
                    <a:cubicBezTo>
                      <a:pt x="1024" y="783"/>
                      <a:pt x="1025" y="783"/>
                      <a:pt x="1026" y="783"/>
                    </a:cubicBezTo>
                    <a:cubicBezTo>
                      <a:pt x="1035" y="783"/>
                      <a:pt x="1041" y="789"/>
                      <a:pt x="1042" y="797"/>
                    </a:cubicBezTo>
                    <a:cubicBezTo>
                      <a:pt x="1042" y="806"/>
                      <a:pt x="1035" y="812"/>
                      <a:pt x="1027" y="813"/>
                    </a:cubicBezTo>
                    <a:cubicBezTo>
                      <a:pt x="1015" y="813"/>
                      <a:pt x="1008" y="800"/>
                      <a:pt x="1014" y="790"/>
                    </a:cubicBezTo>
                    <a:cubicBezTo>
                      <a:pt x="1018" y="783"/>
                      <a:pt x="1026" y="779"/>
                      <a:pt x="1034" y="779"/>
                    </a:cubicBezTo>
                    <a:cubicBezTo>
                      <a:pt x="1044" y="778"/>
                      <a:pt x="1053" y="782"/>
                      <a:pt x="1060" y="788"/>
                    </a:cubicBezTo>
                    <a:cubicBezTo>
                      <a:pt x="1070" y="798"/>
                      <a:pt x="1073" y="810"/>
                      <a:pt x="1070" y="823"/>
                    </a:cubicBezTo>
                    <a:cubicBezTo>
                      <a:pt x="1068" y="833"/>
                      <a:pt x="1062" y="841"/>
                      <a:pt x="1055" y="846"/>
                    </a:cubicBezTo>
                    <a:cubicBezTo>
                      <a:pt x="1057" y="846"/>
                      <a:pt x="1060" y="845"/>
                      <a:pt x="1062" y="844"/>
                    </a:cubicBezTo>
                    <a:cubicBezTo>
                      <a:pt x="1072" y="842"/>
                      <a:pt x="1081" y="842"/>
                      <a:pt x="1091" y="842"/>
                    </a:cubicBezTo>
                    <a:cubicBezTo>
                      <a:pt x="1093" y="842"/>
                      <a:pt x="1096" y="842"/>
                      <a:pt x="1099" y="843"/>
                    </a:cubicBezTo>
                    <a:cubicBezTo>
                      <a:pt x="1103" y="843"/>
                      <a:pt x="1107" y="844"/>
                      <a:pt x="1112" y="845"/>
                    </a:cubicBezTo>
                    <a:cubicBezTo>
                      <a:pt x="1113" y="846"/>
                      <a:pt x="1126" y="851"/>
                      <a:pt x="1126" y="854"/>
                    </a:cubicBezTo>
                    <a:cubicBezTo>
                      <a:pt x="1124" y="854"/>
                      <a:pt x="1117" y="852"/>
                      <a:pt x="1115" y="851"/>
                    </a:cubicBezTo>
                    <a:cubicBezTo>
                      <a:pt x="1109" y="849"/>
                      <a:pt x="1104" y="848"/>
                      <a:pt x="1098" y="847"/>
                    </a:cubicBezTo>
                    <a:cubicBezTo>
                      <a:pt x="1095" y="847"/>
                      <a:pt x="1093" y="847"/>
                      <a:pt x="1090" y="847"/>
                    </a:cubicBezTo>
                    <a:cubicBezTo>
                      <a:pt x="1081" y="846"/>
                      <a:pt x="1073" y="847"/>
                      <a:pt x="1063" y="849"/>
                    </a:cubicBezTo>
                    <a:cubicBezTo>
                      <a:pt x="1063" y="849"/>
                      <a:pt x="1062" y="849"/>
                      <a:pt x="1060" y="849"/>
                    </a:cubicBezTo>
                    <a:cubicBezTo>
                      <a:pt x="1063" y="849"/>
                      <a:pt x="1066" y="850"/>
                      <a:pt x="1069" y="850"/>
                    </a:cubicBezTo>
                    <a:cubicBezTo>
                      <a:pt x="1077" y="851"/>
                      <a:pt x="1084" y="852"/>
                      <a:pt x="1092" y="856"/>
                    </a:cubicBezTo>
                    <a:cubicBezTo>
                      <a:pt x="1112" y="868"/>
                      <a:pt x="1113" y="889"/>
                      <a:pt x="1104" y="907"/>
                    </a:cubicBezTo>
                    <a:cubicBezTo>
                      <a:pt x="1097" y="922"/>
                      <a:pt x="1083" y="934"/>
                      <a:pt x="1066" y="936"/>
                    </a:cubicBezTo>
                    <a:cubicBezTo>
                      <a:pt x="1051" y="936"/>
                      <a:pt x="1039" y="929"/>
                      <a:pt x="1034" y="915"/>
                    </a:cubicBezTo>
                    <a:cubicBezTo>
                      <a:pt x="1032" y="909"/>
                      <a:pt x="1032" y="903"/>
                      <a:pt x="1033" y="896"/>
                    </a:cubicBezTo>
                    <a:cubicBezTo>
                      <a:pt x="1034" y="891"/>
                      <a:pt x="1037" y="887"/>
                      <a:pt x="1041" y="884"/>
                    </a:cubicBezTo>
                    <a:cubicBezTo>
                      <a:pt x="1047" y="880"/>
                      <a:pt x="1054" y="879"/>
                      <a:pt x="1060" y="882"/>
                    </a:cubicBezTo>
                    <a:cubicBezTo>
                      <a:pt x="1064" y="883"/>
                      <a:pt x="1066" y="886"/>
                      <a:pt x="1068" y="890"/>
                    </a:cubicBezTo>
                    <a:cubicBezTo>
                      <a:pt x="1069" y="894"/>
                      <a:pt x="1068" y="899"/>
                      <a:pt x="1066" y="903"/>
                    </a:cubicBezTo>
                    <a:cubicBezTo>
                      <a:pt x="1063" y="907"/>
                      <a:pt x="1058" y="910"/>
                      <a:pt x="1053" y="909"/>
                    </a:cubicBezTo>
                    <a:cubicBezTo>
                      <a:pt x="1048" y="908"/>
                      <a:pt x="1044" y="903"/>
                      <a:pt x="1044" y="898"/>
                    </a:cubicBezTo>
                    <a:cubicBezTo>
                      <a:pt x="1044" y="892"/>
                      <a:pt x="1049" y="886"/>
                      <a:pt x="1055" y="886"/>
                    </a:cubicBezTo>
                    <a:cubicBezTo>
                      <a:pt x="1061" y="886"/>
                      <a:pt x="1066" y="891"/>
                      <a:pt x="1066" y="897"/>
                    </a:cubicBezTo>
                    <a:cubicBezTo>
                      <a:pt x="1067" y="900"/>
                      <a:pt x="1066" y="902"/>
                      <a:pt x="1065" y="904"/>
                    </a:cubicBezTo>
                    <a:cubicBezTo>
                      <a:pt x="1065" y="903"/>
                      <a:pt x="1065" y="903"/>
                      <a:pt x="1066" y="903"/>
                    </a:cubicBezTo>
                    <a:cubicBezTo>
                      <a:pt x="1068" y="899"/>
                      <a:pt x="1069" y="894"/>
                      <a:pt x="1067" y="890"/>
                    </a:cubicBezTo>
                    <a:cubicBezTo>
                      <a:pt x="1066" y="886"/>
                      <a:pt x="1063" y="884"/>
                      <a:pt x="1059" y="883"/>
                    </a:cubicBezTo>
                    <a:cubicBezTo>
                      <a:pt x="1054" y="880"/>
                      <a:pt x="1047" y="881"/>
                      <a:pt x="1042" y="885"/>
                    </a:cubicBezTo>
                    <a:cubicBezTo>
                      <a:pt x="1038" y="888"/>
                      <a:pt x="1036" y="892"/>
                      <a:pt x="1034" y="897"/>
                    </a:cubicBezTo>
                    <a:cubicBezTo>
                      <a:pt x="1033" y="903"/>
                      <a:pt x="1034" y="908"/>
                      <a:pt x="1036" y="914"/>
                    </a:cubicBezTo>
                    <a:cubicBezTo>
                      <a:pt x="1041" y="927"/>
                      <a:pt x="1052" y="934"/>
                      <a:pt x="1065" y="933"/>
                    </a:cubicBezTo>
                    <a:cubicBezTo>
                      <a:pt x="1082" y="932"/>
                      <a:pt x="1095" y="919"/>
                      <a:pt x="1102" y="904"/>
                    </a:cubicBezTo>
                    <a:cubicBezTo>
                      <a:pt x="1109" y="888"/>
                      <a:pt x="1107" y="870"/>
                      <a:pt x="1090" y="860"/>
                    </a:cubicBezTo>
                    <a:cubicBezTo>
                      <a:pt x="1083" y="857"/>
                      <a:pt x="1076" y="856"/>
                      <a:pt x="1069" y="855"/>
                    </a:cubicBezTo>
                    <a:cubicBezTo>
                      <a:pt x="1064" y="854"/>
                      <a:pt x="1059" y="854"/>
                      <a:pt x="1054" y="854"/>
                    </a:cubicBezTo>
                    <a:cubicBezTo>
                      <a:pt x="1036" y="855"/>
                      <a:pt x="1021" y="861"/>
                      <a:pt x="1003" y="858"/>
                    </a:cubicBezTo>
                    <a:cubicBezTo>
                      <a:pt x="986" y="856"/>
                      <a:pt x="972" y="847"/>
                      <a:pt x="960" y="831"/>
                    </a:cubicBezTo>
                    <a:cubicBezTo>
                      <a:pt x="955" y="823"/>
                      <a:pt x="952" y="816"/>
                      <a:pt x="950" y="807"/>
                    </a:cubicBezTo>
                    <a:cubicBezTo>
                      <a:pt x="949" y="803"/>
                      <a:pt x="949" y="799"/>
                      <a:pt x="948" y="795"/>
                    </a:cubicBezTo>
                    <a:cubicBezTo>
                      <a:pt x="947" y="798"/>
                      <a:pt x="945" y="800"/>
                      <a:pt x="943" y="802"/>
                    </a:cubicBezTo>
                    <a:cubicBezTo>
                      <a:pt x="934" y="810"/>
                      <a:pt x="923" y="812"/>
                      <a:pt x="912" y="807"/>
                    </a:cubicBezTo>
                    <a:cubicBezTo>
                      <a:pt x="903" y="803"/>
                      <a:pt x="896" y="793"/>
                      <a:pt x="896" y="783"/>
                    </a:cubicBezTo>
                    <a:cubicBezTo>
                      <a:pt x="896" y="773"/>
                      <a:pt x="901" y="765"/>
                      <a:pt x="910" y="762"/>
                    </a:cubicBezTo>
                    <a:cubicBezTo>
                      <a:pt x="915" y="761"/>
                      <a:pt x="920" y="761"/>
                      <a:pt x="924" y="764"/>
                    </a:cubicBezTo>
                    <a:cubicBezTo>
                      <a:pt x="927" y="765"/>
                      <a:pt x="929" y="768"/>
                      <a:pt x="930" y="770"/>
                    </a:cubicBezTo>
                    <a:cubicBezTo>
                      <a:pt x="933" y="776"/>
                      <a:pt x="931" y="781"/>
                      <a:pt x="927" y="784"/>
                    </a:cubicBezTo>
                    <a:cubicBezTo>
                      <a:pt x="922" y="788"/>
                      <a:pt x="915" y="786"/>
                      <a:pt x="912" y="782"/>
                    </a:cubicBezTo>
                    <a:cubicBezTo>
                      <a:pt x="909" y="777"/>
                      <a:pt x="910" y="770"/>
                      <a:pt x="915" y="767"/>
                    </a:cubicBezTo>
                    <a:cubicBezTo>
                      <a:pt x="919" y="764"/>
                      <a:pt x="924" y="764"/>
                      <a:pt x="928" y="767"/>
                    </a:cubicBezTo>
                    <a:cubicBezTo>
                      <a:pt x="923" y="762"/>
                      <a:pt x="916" y="761"/>
                      <a:pt x="909" y="763"/>
                    </a:cubicBezTo>
                    <a:cubicBezTo>
                      <a:pt x="902" y="766"/>
                      <a:pt x="897" y="774"/>
                      <a:pt x="897" y="783"/>
                    </a:cubicBezTo>
                    <a:cubicBezTo>
                      <a:pt x="897" y="793"/>
                      <a:pt x="904" y="801"/>
                      <a:pt x="913" y="805"/>
                    </a:cubicBezTo>
                    <a:cubicBezTo>
                      <a:pt x="919" y="808"/>
                      <a:pt x="925" y="808"/>
                      <a:pt x="931" y="807"/>
                    </a:cubicBezTo>
                    <a:cubicBezTo>
                      <a:pt x="950" y="802"/>
                      <a:pt x="947" y="779"/>
                      <a:pt x="958" y="759"/>
                    </a:cubicBezTo>
                    <a:cubicBezTo>
                      <a:pt x="968" y="740"/>
                      <a:pt x="987" y="724"/>
                      <a:pt x="1007" y="715"/>
                    </a:cubicBezTo>
                    <a:cubicBezTo>
                      <a:pt x="982" y="731"/>
                      <a:pt x="960" y="750"/>
                      <a:pt x="953" y="780"/>
                    </a:cubicBezTo>
                    <a:cubicBezTo>
                      <a:pt x="952" y="790"/>
                      <a:pt x="952" y="797"/>
                      <a:pt x="954" y="806"/>
                    </a:cubicBezTo>
                    <a:cubicBezTo>
                      <a:pt x="956" y="814"/>
                      <a:pt x="959" y="821"/>
                      <a:pt x="964" y="828"/>
                    </a:cubicBezTo>
                    <a:cubicBezTo>
                      <a:pt x="980" y="850"/>
                      <a:pt x="1002" y="857"/>
                      <a:pt x="1026" y="853"/>
                    </a:cubicBezTo>
                    <a:cubicBezTo>
                      <a:pt x="1045" y="850"/>
                      <a:pt x="1061" y="841"/>
                      <a:pt x="1066" y="822"/>
                    </a:cubicBezTo>
                    <a:close/>
                    <a:moveTo>
                      <a:pt x="1258" y="900"/>
                    </a:moveTo>
                    <a:cubicBezTo>
                      <a:pt x="1255" y="901"/>
                      <a:pt x="1252" y="901"/>
                      <a:pt x="1251" y="898"/>
                    </a:cubicBezTo>
                    <a:cubicBezTo>
                      <a:pt x="1249" y="896"/>
                      <a:pt x="1250" y="893"/>
                      <a:pt x="1252" y="891"/>
                    </a:cubicBezTo>
                    <a:cubicBezTo>
                      <a:pt x="1254" y="890"/>
                      <a:pt x="1257" y="890"/>
                      <a:pt x="1259" y="893"/>
                    </a:cubicBezTo>
                    <a:cubicBezTo>
                      <a:pt x="1261" y="895"/>
                      <a:pt x="1260" y="898"/>
                      <a:pt x="1258" y="900"/>
                    </a:cubicBezTo>
                    <a:close/>
                    <a:moveTo>
                      <a:pt x="1209" y="826"/>
                    </a:moveTo>
                    <a:cubicBezTo>
                      <a:pt x="1201" y="836"/>
                      <a:pt x="1216" y="846"/>
                      <a:pt x="1220" y="849"/>
                    </a:cubicBezTo>
                    <a:cubicBezTo>
                      <a:pt x="1224" y="853"/>
                      <a:pt x="1225" y="855"/>
                      <a:pt x="1225" y="859"/>
                    </a:cubicBezTo>
                    <a:cubicBezTo>
                      <a:pt x="1228" y="855"/>
                      <a:pt x="1231" y="843"/>
                      <a:pt x="1230" y="837"/>
                    </a:cubicBezTo>
                    <a:cubicBezTo>
                      <a:pt x="1229" y="829"/>
                      <a:pt x="1223" y="822"/>
                      <a:pt x="1212" y="824"/>
                    </a:cubicBezTo>
                    <a:cubicBezTo>
                      <a:pt x="1216" y="826"/>
                      <a:pt x="1221" y="832"/>
                      <a:pt x="1221" y="837"/>
                    </a:cubicBezTo>
                    <a:cubicBezTo>
                      <a:pt x="1220" y="835"/>
                      <a:pt x="1215" y="829"/>
                      <a:pt x="1209" y="826"/>
                    </a:cubicBezTo>
                    <a:close/>
                    <a:moveTo>
                      <a:pt x="1217" y="752"/>
                    </a:moveTo>
                    <a:cubicBezTo>
                      <a:pt x="1220" y="751"/>
                      <a:pt x="1221" y="747"/>
                      <a:pt x="1221" y="744"/>
                    </a:cubicBezTo>
                    <a:cubicBezTo>
                      <a:pt x="1220" y="741"/>
                      <a:pt x="1217" y="740"/>
                      <a:pt x="1214" y="741"/>
                    </a:cubicBezTo>
                    <a:cubicBezTo>
                      <a:pt x="1210" y="742"/>
                      <a:pt x="1209" y="745"/>
                      <a:pt x="1210" y="748"/>
                    </a:cubicBezTo>
                    <a:cubicBezTo>
                      <a:pt x="1211" y="751"/>
                      <a:pt x="1214" y="752"/>
                      <a:pt x="1217" y="752"/>
                    </a:cubicBezTo>
                    <a:close/>
                    <a:moveTo>
                      <a:pt x="1227" y="765"/>
                    </a:moveTo>
                    <a:cubicBezTo>
                      <a:pt x="1231" y="764"/>
                      <a:pt x="1233" y="760"/>
                      <a:pt x="1232" y="757"/>
                    </a:cubicBezTo>
                    <a:cubicBezTo>
                      <a:pt x="1230" y="753"/>
                      <a:pt x="1226" y="751"/>
                      <a:pt x="1223" y="752"/>
                    </a:cubicBezTo>
                    <a:cubicBezTo>
                      <a:pt x="1219" y="753"/>
                      <a:pt x="1217" y="757"/>
                      <a:pt x="1218" y="761"/>
                    </a:cubicBezTo>
                    <a:cubicBezTo>
                      <a:pt x="1219" y="764"/>
                      <a:pt x="1223" y="767"/>
                      <a:pt x="1227" y="765"/>
                    </a:cubicBezTo>
                    <a:close/>
                    <a:moveTo>
                      <a:pt x="1236" y="785"/>
                    </a:moveTo>
                    <a:cubicBezTo>
                      <a:pt x="1241" y="784"/>
                      <a:pt x="1244" y="778"/>
                      <a:pt x="1242" y="773"/>
                    </a:cubicBezTo>
                    <a:cubicBezTo>
                      <a:pt x="1241" y="768"/>
                      <a:pt x="1235" y="766"/>
                      <a:pt x="1230" y="767"/>
                    </a:cubicBezTo>
                    <a:cubicBezTo>
                      <a:pt x="1225" y="769"/>
                      <a:pt x="1223" y="774"/>
                      <a:pt x="1224" y="779"/>
                    </a:cubicBezTo>
                    <a:cubicBezTo>
                      <a:pt x="1226" y="784"/>
                      <a:pt x="1231" y="787"/>
                      <a:pt x="1236" y="785"/>
                    </a:cubicBezTo>
                    <a:close/>
                    <a:moveTo>
                      <a:pt x="1270" y="874"/>
                    </a:moveTo>
                    <a:cubicBezTo>
                      <a:pt x="1266" y="877"/>
                      <a:pt x="1259" y="876"/>
                      <a:pt x="1256" y="871"/>
                    </a:cubicBezTo>
                    <a:cubicBezTo>
                      <a:pt x="1253" y="867"/>
                      <a:pt x="1254" y="860"/>
                      <a:pt x="1259" y="857"/>
                    </a:cubicBezTo>
                    <a:cubicBezTo>
                      <a:pt x="1263" y="854"/>
                      <a:pt x="1270" y="855"/>
                      <a:pt x="1273" y="860"/>
                    </a:cubicBezTo>
                    <a:cubicBezTo>
                      <a:pt x="1276" y="864"/>
                      <a:pt x="1275" y="871"/>
                      <a:pt x="1270" y="874"/>
                    </a:cubicBezTo>
                    <a:close/>
                    <a:moveTo>
                      <a:pt x="1266" y="890"/>
                    </a:moveTo>
                    <a:cubicBezTo>
                      <a:pt x="1263" y="892"/>
                      <a:pt x="1259" y="891"/>
                      <a:pt x="1257" y="888"/>
                    </a:cubicBezTo>
                    <a:cubicBezTo>
                      <a:pt x="1255" y="885"/>
                      <a:pt x="1256" y="881"/>
                      <a:pt x="1259" y="879"/>
                    </a:cubicBezTo>
                    <a:cubicBezTo>
                      <a:pt x="1262" y="877"/>
                      <a:pt x="1266" y="878"/>
                      <a:pt x="1268" y="881"/>
                    </a:cubicBezTo>
                    <a:cubicBezTo>
                      <a:pt x="1270" y="884"/>
                      <a:pt x="1269" y="888"/>
                      <a:pt x="1266" y="890"/>
                    </a:cubicBezTo>
                    <a:close/>
                    <a:moveTo>
                      <a:pt x="1097" y="933"/>
                    </a:moveTo>
                    <a:cubicBezTo>
                      <a:pt x="1082" y="935"/>
                      <a:pt x="1067" y="940"/>
                      <a:pt x="1058" y="950"/>
                    </a:cubicBezTo>
                    <a:cubicBezTo>
                      <a:pt x="1048" y="959"/>
                      <a:pt x="1044" y="974"/>
                      <a:pt x="1050" y="987"/>
                    </a:cubicBezTo>
                    <a:cubicBezTo>
                      <a:pt x="1053" y="994"/>
                      <a:pt x="1058" y="1001"/>
                      <a:pt x="1065" y="1005"/>
                    </a:cubicBezTo>
                    <a:cubicBezTo>
                      <a:pt x="1073" y="1009"/>
                      <a:pt x="1079" y="1011"/>
                      <a:pt x="1089" y="1012"/>
                    </a:cubicBezTo>
                    <a:cubicBezTo>
                      <a:pt x="1097" y="1012"/>
                      <a:pt x="1104" y="1011"/>
                      <a:pt x="1112" y="1008"/>
                    </a:cubicBezTo>
                    <a:cubicBezTo>
                      <a:pt x="1116" y="1006"/>
                      <a:pt x="1119" y="1005"/>
                      <a:pt x="1122" y="1003"/>
                    </a:cubicBezTo>
                    <a:cubicBezTo>
                      <a:pt x="1131" y="997"/>
                      <a:pt x="1137" y="991"/>
                      <a:pt x="1144" y="983"/>
                    </a:cubicBezTo>
                    <a:cubicBezTo>
                      <a:pt x="1152" y="971"/>
                      <a:pt x="1157" y="961"/>
                      <a:pt x="1158" y="946"/>
                    </a:cubicBezTo>
                    <a:cubicBezTo>
                      <a:pt x="1158" y="945"/>
                      <a:pt x="1159" y="944"/>
                      <a:pt x="1159" y="943"/>
                    </a:cubicBezTo>
                    <a:cubicBezTo>
                      <a:pt x="1164" y="952"/>
                      <a:pt x="1172" y="960"/>
                      <a:pt x="1180" y="965"/>
                    </a:cubicBezTo>
                    <a:cubicBezTo>
                      <a:pt x="1191" y="971"/>
                      <a:pt x="1204" y="974"/>
                      <a:pt x="1216" y="970"/>
                    </a:cubicBezTo>
                    <a:cubicBezTo>
                      <a:pt x="1221" y="968"/>
                      <a:pt x="1226" y="966"/>
                      <a:pt x="1230" y="961"/>
                    </a:cubicBezTo>
                    <a:cubicBezTo>
                      <a:pt x="1225" y="965"/>
                      <a:pt x="1220" y="967"/>
                      <a:pt x="1216" y="968"/>
                    </a:cubicBezTo>
                    <a:cubicBezTo>
                      <a:pt x="1204" y="971"/>
                      <a:pt x="1192" y="968"/>
                      <a:pt x="1182" y="962"/>
                    </a:cubicBezTo>
                    <a:cubicBezTo>
                      <a:pt x="1175" y="957"/>
                      <a:pt x="1170" y="951"/>
                      <a:pt x="1166" y="945"/>
                    </a:cubicBezTo>
                    <a:cubicBezTo>
                      <a:pt x="1158" y="932"/>
                      <a:pt x="1156" y="920"/>
                      <a:pt x="1149" y="907"/>
                    </a:cubicBezTo>
                    <a:cubicBezTo>
                      <a:pt x="1149" y="906"/>
                      <a:pt x="1149" y="906"/>
                      <a:pt x="1149" y="906"/>
                    </a:cubicBezTo>
                    <a:cubicBezTo>
                      <a:pt x="1145" y="899"/>
                      <a:pt x="1141" y="893"/>
                      <a:pt x="1135" y="887"/>
                    </a:cubicBezTo>
                    <a:cubicBezTo>
                      <a:pt x="1134" y="885"/>
                      <a:pt x="1120" y="872"/>
                      <a:pt x="1118" y="873"/>
                    </a:cubicBezTo>
                    <a:cubicBezTo>
                      <a:pt x="1118" y="874"/>
                      <a:pt x="1126" y="883"/>
                      <a:pt x="1128" y="885"/>
                    </a:cubicBezTo>
                    <a:cubicBezTo>
                      <a:pt x="1134" y="892"/>
                      <a:pt x="1140" y="900"/>
                      <a:pt x="1145" y="908"/>
                    </a:cubicBezTo>
                    <a:cubicBezTo>
                      <a:pt x="1145" y="909"/>
                      <a:pt x="1145" y="909"/>
                      <a:pt x="1145" y="909"/>
                    </a:cubicBezTo>
                    <a:cubicBezTo>
                      <a:pt x="1151" y="922"/>
                      <a:pt x="1155" y="932"/>
                      <a:pt x="1154" y="946"/>
                    </a:cubicBezTo>
                    <a:cubicBezTo>
                      <a:pt x="1153" y="961"/>
                      <a:pt x="1147" y="978"/>
                      <a:pt x="1133" y="987"/>
                    </a:cubicBezTo>
                    <a:cubicBezTo>
                      <a:pt x="1125" y="992"/>
                      <a:pt x="1111" y="994"/>
                      <a:pt x="1105" y="985"/>
                    </a:cubicBezTo>
                    <a:cubicBezTo>
                      <a:pt x="1103" y="982"/>
                      <a:pt x="1104" y="978"/>
                      <a:pt x="1106" y="976"/>
                    </a:cubicBezTo>
                    <a:cubicBezTo>
                      <a:pt x="1108" y="973"/>
                      <a:pt x="1111" y="972"/>
                      <a:pt x="1114" y="974"/>
                    </a:cubicBezTo>
                    <a:cubicBezTo>
                      <a:pt x="1116" y="975"/>
                      <a:pt x="1117" y="977"/>
                      <a:pt x="1118" y="979"/>
                    </a:cubicBezTo>
                    <a:cubicBezTo>
                      <a:pt x="1118" y="982"/>
                      <a:pt x="1116" y="984"/>
                      <a:pt x="1112" y="984"/>
                    </a:cubicBezTo>
                    <a:cubicBezTo>
                      <a:pt x="1111" y="983"/>
                      <a:pt x="1110" y="982"/>
                      <a:pt x="1109" y="980"/>
                    </a:cubicBezTo>
                    <a:cubicBezTo>
                      <a:pt x="1108" y="982"/>
                      <a:pt x="1109" y="985"/>
                      <a:pt x="1111" y="986"/>
                    </a:cubicBezTo>
                    <a:cubicBezTo>
                      <a:pt x="1114" y="988"/>
                      <a:pt x="1118" y="987"/>
                      <a:pt x="1120" y="985"/>
                    </a:cubicBezTo>
                    <a:cubicBezTo>
                      <a:pt x="1124" y="981"/>
                      <a:pt x="1124" y="974"/>
                      <a:pt x="1120" y="970"/>
                    </a:cubicBezTo>
                    <a:cubicBezTo>
                      <a:pt x="1117" y="967"/>
                      <a:pt x="1113" y="965"/>
                      <a:pt x="1109" y="965"/>
                    </a:cubicBezTo>
                    <a:cubicBezTo>
                      <a:pt x="1105" y="966"/>
                      <a:pt x="1101" y="968"/>
                      <a:pt x="1099" y="972"/>
                    </a:cubicBezTo>
                    <a:cubicBezTo>
                      <a:pt x="1096" y="976"/>
                      <a:pt x="1096" y="982"/>
                      <a:pt x="1099" y="987"/>
                    </a:cubicBezTo>
                    <a:cubicBezTo>
                      <a:pt x="1106" y="997"/>
                      <a:pt x="1121" y="997"/>
                      <a:pt x="1131" y="991"/>
                    </a:cubicBezTo>
                    <a:cubicBezTo>
                      <a:pt x="1134" y="989"/>
                      <a:pt x="1137" y="986"/>
                      <a:pt x="1139" y="983"/>
                    </a:cubicBezTo>
                    <a:cubicBezTo>
                      <a:pt x="1132" y="993"/>
                      <a:pt x="1123" y="1000"/>
                      <a:pt x="1111" y="1005"/>
                    </a:cubicBezTo>
                    <a:cubicBezTo>
                      <a:pt x="1104" y="1009"/>
                      <a:pt x="1097" y="1010"/>
                      <a:pt x="1089" y="1010"/>
                    </a:cubicBezTo>
                    <a:cubicBezTo>
                      <a:pt x="1080" y="1010"/>
                      <a:pt x="1073" y="1008"/>
                      <a:pt x="1066" y="1003"/>
                    </a:cubicBezTo>
                    <a:cubicBezTo>
                      <a:pt x="1062" y="1001"/>
                      <a:pt x="1059" y="999"/>
                      <a:pt x="1056" y="995"/>
                    </a:cubicBezTo>
                    <a:cubicBezTo>
                      <a:pt x="1056" y="995"/>
                      <a:pt x="1056" y="995"/>
                      <a:pt x="1056" y="995"/>
                    </a:cubicBezTo>
                    <a:cubicBezTo>
                      <a:pt x="1065" y="1003"/>
                      <a:pt x="1080" y="1001"/>
                      <a:pt x="1083" y="984"/>
                    </a:cubicBezTo>
                    <a:cubicBezTo>
                      <a:pt x="1084" y="971"/>
                      <a:pt x="1071" y="950"/>
                      <a:pt x="1097" y="933"/>
                    </a:cubicBezTo>
                    <a:close/>
                    <a:moveTo>
                      <a:pt x="1215" y="967"/>
                    </a:moveTo>
                    <a:cubicBezTo>
                      <a:pt x="1209" y="953"/>
                      <a:pt x="1229" y="947"/>
                      <a:pt x="1235" y="944"/>
                    </a:cubicBezTo>
                    <a:cubicBezTo>
                      <a:pt x="1241" y="941"/>
                      <a:pt x="1243" y="939"/>
                      <a:pt x="1245" y="934"/>
                    </a:cubicBezTo>
                    <a:cubicBezTo>
                      <a:pt x="1247" y="940"/>
                      <a:pt x="1245" y="955"/>
                      <a:pt x="1242" y="962"/>
                    </a:cubicBezTo>
                    <a:cubicBezTo>
                      <a:pt x="1238" y="971"/>
                      <a:pt x="1229" y="977"/>
                      <a:pt x="1217" y="971"/>
                    </a:cubicBezTo>
                    <a:cubicBezTo>
                      <a:pt x="1223" y="970"/>
                      <a:pt x="1230" y="964"/>
                      <a:pt x="1232" y="959"/>
                    </a:cubicBezTo>
                    <a:cubicBezTo>
                      <a:pt x="1230" y="961"/>
                      <a:pt x="1222" y="966"/>
                      <a:pt x="1215" y="967"/>
                    </a:cubicBezTo>
                    <a:close/>
                    <a:moveTo>
                      <a:pt x="1028" y="726"/>
                    </a:moveTo>
                    <a:cubicBezTo>
                      <a:pt x="1049" y="723"/>
                      <a:pt x="1062" y="726"/>
                      <a:pt x="1082" y="727"/>
                    </a:cubicBezTo>
                    <a:cubicBezTo>
                      <a:pt x="1092" y="727"/>
                      <a:pt x="1101" y="726"/>
                      <a:pt x="1108" y="719"/>
                    </a:cubicBezTo>
                    <a:cubicBezTo>
                      <a:pt x="1115" y="713"/>
                      <a:pt x="1118" y="705"/>
                      <a:pt x="1115" y="697"/>
                    </a:cubicBezTo>
                    <a:cubicBezTo>
                      <a:pt x="1113" y="690"/>
                      <a:pt x="1108" y="684"/>
                      <a:pt x="1101" y="683"/>
                    </a:cubicBezTo>
                    <a:cubicBezTo>
                      <a:pt x="1096" y="682"/>
                      <a:pt x="1092" y="683"/>
                      <a:pt x="1088" y="686"/>
                    </a:cubicBezTo>
                    <a:cubicBezTo>
                      <a:pt x="1084" y="690"/>
                      <a:pt x="1081" y="698"/>
                      <a:pt x="1086" y="702"/>
                    </a:cubicBezTo>
                    <a:cubicBezTo>
                      <a:pt x="1089" y="705"/>
                      <a:pt x="1094" y="706"/>
                      <a:pt x="1097" y="703"/>
                    </a:cubicBezTo>
                    <a:cubicBezTo>
                      <a:pt x="1101" y="701"/>
                      <a:pt x="1102" y="695"/>
                      <a:pt x="1099" y="692"/>
                    </a:cubicBezTo>
                    <a:cubicBezTo>
                      <a:pt x="1097" y="688"/>
                      <a:pt x="1091" y="687"/>
                      <a:pt x="1087" y="689"/>
                    </a:cubicBezTo>
                    <a:cubicBezTo>
                      <a:pt x="1087" y="690"/>
                      <a:pt x="1086" y="691"/>
                      <a:pt x="1085" y="691"/>
                    </a:cubicBezTo>
                    <a:cubicBezTo>
                      <a:pt x="1086" y="690"/>
                      <a:pt x="1088" y="688"/>
                      <a:pt x="1089" y="687"/>
                    </a:cubicBezTo>
                    <a:cubicBezTo>
                      <a:pt x="1093" y="685"/>
                      <a:pt x="1096" y="684"/>
                      <a:pt x="1100" y="685"/>
                    </a:cubicBezTo>
                    <a:cubicBezTo>
                      <a:pt x="1106" y="686"/>
                      <a:pt x="1111" y="691"/>
                      <a:pt x="1112" y="697"/>
                    </a:cubicBezTo>
                    <a:cubicBezTo>
                      <a:pt x="1114" y="705"/>
                      <a:pt x="1111" y="711"/>
                      <a:pt x="1106" y="716"/>
                    </a:cubicBezTo>
                    <a:cubicBezTo>
                      <a:pt x="1099" y="722"/>
                      <a:pt x="1091" y="723"/>
                      <a:pt x="1082" y="722"/>
                    </a:cubicBezTo>
                    <a:cubicBezTo>
                      <a:pt x="1062" y="722"/>
                      <a:pt x="1049" y="718"/>
                      <a:pt x="1027" y="721"/>
                    </a:cubicBezTo>
                    <a:cubicBezTo>
                      <a:pt x="1007" y="725"/>
                      <a:pt x="990" y="733"/>
                      <a:pt x="976" y="748"/>
                    </a:cubicBezTo>
                    <a:cubicBezTo>
                      <a:pt x="964" y="762"/>
                      <a:pt x="960" y="778"/>
                      <a:pt x="967" y="796"/>
                    </a:cubicBezTo>
                    <a:cubicBezTo>
                      <a:pt x="974" y="812"/>
                      <a:pt x="990" y="823"/>
                      <a:pt x="1007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8" y="822"/>
                      <a:pt x="1008" y="822"/>
                      <a:pt x="1008" y="822"/>
                    </a:cubicBezTo>
                    <a:cubicBezTo>
                      <a:pt x="1000" y="818"/>
                      <a:pt x="993" y="810"/>
                      <a:pt x="993" y="800"/>
                    </a:cubicBezTo>
                    <a:cubicBezTo>
                      <a:pt x="992" y="783"/>
                      <a:pt x="1003" y="772"/>
                      <a:pt x="1019" y="770"/>
                    </a:cubicBezTo>
                    <a:cubicBezTo>
                      <a:pt x="1049" y="766"/>
                      <a:pt x="1045" y="730"/>
                      <a:pt x="1012" y="734"/>
                    </a:cubicBezTo>
                    <a:cubicBezTo>
                      <a:pt x="996" y="736"/>
                      <a:pt x="983" y="750"/>
                      <a:pt x="978" y="762"/>
                    </a:cubicBezTo>
                    <a:cubicBezTo>
                      <a:pt x="969" y="787"/>
                      <a:pt x="982" y="820"/>
                      <a:pt x="1007" y="822"/>
                    </a:cubicBezTo>
                    <a:cubicBezTo>
                      <a:pt x="991" y="821"/>
                      <a:pt x="976" y="810"/>
                      <a:pt x="970" y="795"/>
                    </a:cubicBezTo>
                    <a:cubicBezTo>
                      <a:pt x="964" y="778"/>
                      <a:pt x="968" y="764"/>
                      <a:pt x="980" y="751"/>
                    </a:cubicBezTo>
                    <a:cubicBezTo>
                      <a:pt x="993" y="737"/>
                      <a:pt x="1009" y="729"/>
                      <a:pt x="1028" y="726"/>
                    </a:cubicBezTo>
                    <a:close/>
                    <a:moveTo>
                      <a:pt x="1110" y="867"/>
                    </a:moveTo>
                    <a:cubicBezTo>
                      <a:pt x="1123" y="899"/>
                      <a:pt x="1108" y="924"/>
                      <a:pt x="1109" y="941"/>
                    </a:cubicBezTo>
                    <a:cubicBezTo>
                      <a:pt x="1110" y="959"/>
                      <a:pt x="1131" y="958"/>
                      <a:pt x="1135" y="939"/>
                    </a:cubicBezTo>
                    <a:cubicBezTo>
                      <a:pt x="1139" y="917"/>
                      <a:pt x="1127" y="888"/>
                      <a:pt x="1110" y="867"/>
                    </a:cubicBezTo>
                    <a:close/>
                    <a:moveTo>
                      <a:pt x="1080" y="836"/>
                    </a:moveTo>
                    <a:cubicBezTo>
                      <a:pt x="1096" y="830"/>
                      <a:pt x="1107" y="818"/>
                      <a:pt x="1112" y="804"/>
                    </a:cubicBezTo>
                    <a:cubicBezTo>
                      <a:pt x="1116" y="792"/>
                      <a:pt x="1115" y="776"/>
                      <a:pt x="1104" y="769"/>
                    </a:cubicBezTo>
                    <a:cubicBezTo>
                      <a:pt x="1107" y="764"/>
                      <a:pt x="1117" y="765"/>
                      <a:pt x="1122" y="771"/>
                    </a:cubicBezTo>
                    <a:cubicBezTo>
                      <a:pt x="1127" y="778"/>
                      <a:pt x="1128" y="791"/>
                      <a:pt x="1120" y="800"/>
                    </a:cubicBezTo>
                    <a:cubicBezTo>
                      <a:pt x="1128" y="807"/>
                      <a:pt x="1110" y="834"/>
                      <a:pt x="1080" y="836"/>
                    </a:cubicBezTo>
                    <a:close/>
                    <a:moveTo>
                      <a:pt x="945" y="807"/>
                    </a:moveTo>
                    <a:cubicBezTo>
                      <a:pt x="943" y="818"/>
                      <a:pt x="946" y="834"/>
                      <a:pt x="950" y="843"/>
                    </a:cubicBezTo>
                    <a:cubicBezTo>
                      <a:pt x="955" y="854"/>
                      <a:pt x="969" y="867"/>
                      <a:pt x="982" y="865"/>
                    </a:cubicBezTo>
                    <a:cubicBezTo>
                      <a:pt x="985" y="879"/>
                      <a:pt x="994" y="888"/>
                      <a:pt x="1002" y="895"/>
                    </a:cubicBezTo>
                    <a:cubicBezTo>
                      <a:pt x="1015" y="906"/>
                      <a:pt x="1027" y="920"/>
                      <a:pt x="1021" y="933"/>
                    </a:cubicBezTo>
                    <a:cubicBezTo>
                      <a:pt x="1035" y="921"/>
                      <a:pt x="1032" y="899"/>
                      <a:pt x="1024" y="886"/>
                    </a:cubicBezTo>
                    <a:cubicBezTo>
                      <a:pt x="1014" y="867"/>
                      <a:pt x="999" y="863"/>
                      <a:pt x="979" y="852"/>
                    </a:cubicBezTo>
                    <a:cubicBezTo>
                      <a:pt x="968" y="846"/>
                      <a:pt x="949" y="825"/>
                      <a:pt x="945" y="807"/>
                    </a:cubicBezTo>
                    <a:close/>
                    <a:moveTo>
                      <a:pt x="1070" y="836"/>
                    </a:moveTo>
                    <a:cubicBezTo>
                      <a:pt x="1083" y="833"/>
                      <a:pt x="1085" y="811"/>
                      <a:pt x="1081" y="798"/>
                    </a:cubicBezTo>
                    <a:cubicBezTo>
                      <a:pt x="1077" y="783"/>
                      <a:pt x="1067" y="767"/>
                      <a:pt x="1076" y="751"/>
                    </a:cubicBezTo>
                    <a:cubicBezTo>
                      <a:pt x="1080" y="743"/>
                      <a:pt x="1089" y="737"/>
                      <a:pt x="1099" y="738"/>
                    </a:cubicBezTo>
                    <a:cubicBezTo>
                      <a:pt x="1104" y="738"/>
                      <a:pt x="1109" y="741"/>
                      <a:pt x="1109" y="748"/>
                    </a:cubicBezTo>
                    <a:cubicBezTo>
                      <a:pt x="1106" y="744"/>
                      <a:pt x="1099" y="743"/>
                      <a:pt x="1094" y="747"/>
                    </a:cubicBezTo>
                    <a:cubicBezTo>
                      <a:pt x="1089" y="751"/>
                      <a:pt x="1088" y="759"/>
                      <a:pt x="1091" y="765"/>
                    </a:cubicBezTo>
                    <a:cubicBezTo>
                      <a:pt x="1097" y="778"/>
                      <a:pt x="1104" y="789"/>
                      <a:pt x="1104" y="803"/>
                    </a:cubicBezTo>
                    <a:cubicBezTo>
                      <a:pt x="1104" y="820"/>
                      <a:pt x="1090" y="837"/>
                      <a:pt x="1070" y="836"/>
                    </a:cubicBezTo>
                    <a:close/>
                    <a:moveTo>
                      <a:pt x="1192" y="899"/>
                    </a:moveTo>
                    <a:cubicBezTo>
                      <a:pt x="1199" y="913"/>
                      <a:pt x="1222" y="925"/>
                      <a:pt x="1238" y="924"/>
                    </a:cubicBezTo>
                    <a:cubicBezTo>
                      <a:pt x="1255" y="922"/>
                      <a:pt x="1259" y="906"/>
                      <a:pt x="1240" y="904"/>
                    </a:cubicBezTo>
                    <a:cubicBezTo>
                      <a:pt x="1226" y="902"/>
                      <a:pt x="1203" y="909"/>
                      <a:pt x="1192" y="899"/>
                    </a:cubicBezTo>
                    <a:close/>
                    <a:moveTo>
                      <a:pt x="1181" y="877"/>
                    </a:moveTo>
                    <a:cubicBezTo>
                      <a:pt x="1179" y="874"/>
                      <a:pt x="1177" y="872"/>
                      <a:pt x="1174" y="871"/>
                    </a:cubicBezTo>
                    <a:cubicBezTo>
                      <a:pt x="1170" y="870"/>
                      <a:pt x="1165" y="871"/>
                      <a:pt x="1162" y="875"/>
                    </a:cubicBezTo>
                    <a:cubicBezTo>
                      <a:pt x="1158" y="879"/>
                      <a:pt x="1160" y="885"/>
                      <a:pt x="1163" y="889"/>
                    </a:cubicBezTo>
                    <a:cubicBezTo>
                      <a:pt x="1168" y="895"/>
                      <a:pt x="1174" y="891"/>
                      <a:pt x="1179" y="891"/>
                    </a:cubicBezTo>
                    <a:cubicBezTo>
                      <a:pt x="1184" y="892"/>
                      <a:pt x="1189" y="898"/>
                      <a:pt x="1190" y="905"/>
                    </a:cubicBezTo>
                    <a:cubicBezTo>
                      <a:pt x="1191" y="914"/>
                      <a:pt x="1187" y="922"/>
                      <a:pt x="1179" y="925"/>
                    </a:cubicBezTo>
                    <a:cubicBezTo>
                      <a:pt x="1174" y="927"/>
                      <a:pt x="1168" y="927"/>
                      <a:pt x="1166" y="922"/>
                    </a:cubicBezTo>
                    <a:cubicBezTo>
                      <a:pt x="1171" y="923"/>
                      <a:pt x="1177" y="918"/>
                      <a:pt x="1174" y="911"/>
                    </a:cubicBezTo>
                    <a:cubicBezTo>
                      <a:pt x="1172" y="908"/>
                      <a:pt x="1165" y="903"/>
                      <a:pt x="1158" y="898"/>
                    </a:cubicBezTo>
                    <a:cubicBezTo>
                      <a:pt x="1151" y="893"/>
                      <a:pt x="1146" y="888"/>
                      <a:pt x="1144" y="881"/>
                    </a:cubicBezTo>
                    <a:cubicBezTo>
                      <a:pt x="1139" y="867"/>
                      <a:pt x="1149" y="852"/>
                      <a:pt x="1163" y="851"/>
                    </a:cubicBezTo>
                    <a:cubicBezTo>
                      <a:pt x="1171" y="850"/>
                      <a:pt x="1178" y="853"/>
                      <a:pt x="1183" y="858"/>
                    </a:cubicBezTo>
                    <a:cubicBezTo>
                      <a:pt x="1190" y="863"/>
                      <a:pt x="1202" y="879"/>
                      <a:pt x="1212" y="879"/>
                    </a:cubicBezTo>
                    <a:cubicBezTo>
                      <a:pt x="1219" y="879"/>
                      <a:pt x="1222" y="874"/>
                      <a:pt x="1221" y="870"/>
                    </a:cubicBezTo>
                    <a:cubicBezTo>
                      <a:pt x="1227" y="871"/>
                      <a:pt x="1229" y="879"/>
                      <a:pt x="1227" y="885"/>
                    </a:cubicBezTo>
                    <a:cubicBezTo>
                      <a:pt x="1222" y="896"/>
                      <a:pt x="1205" y="901"/>
                      <a:pt x="1192" y="893"/>
                    </a:cubicBezTo>
                    <a:cubicBezTo>
                      <a:pt x="1187" y="889"/>
                      <a:pt x="1184" y="884"/>
                      <a:pt x="1181" y="877"/>
                    </a:cubicBezTo>
                    <a:close/>
                    <a:moveTo>
                      <a:pt x="1178" y="877"/>
                    </a:moveTo>
                    <a:cubicBezTo>
                      <a:pt x="1176" y="873"/>
                      <a:pt x="1171" y="871"/>
                      <a:pt x="1166" y="873"/>
                    </a:cubicBezTo>
                    <a:cubicBezTo>
                      <a:pt x="1159" y="878"/>
                      <a:pt x="1163" y="889"/>
                      <a:pt x="1170" y="890"/>
                    </a:cubicBezTo>
                    <a:cubicBezTo>
                      <a:pt x="1176" y="891"/>
                      <a:pt x="1179" y="888"/>
                      <a:pt x="1186" y="892"/>
                    </a:cubicBezTo>
                    <a:cubicBezTo>
                      <a:pt x="1180" y="886"/>
                      <a:pt x="1182" y="883"/>
                      <a:pt x="1178" y="877"/>
                    </a:cubicBezTo>
                    <a:close/>
                    <a:moveTo>
                      <a:pt x="1149" y="854"/>
                    </a:moveTo>
                    <a:cubicBezTo>
                      <a:pt x="1142" y="858"/>
                      <a:pt x="1139" y="868"/>
                      <a:pt x="1140" y="874"/>
                    </a:cubicBezTo>
                    <a:cubicBezTo>
                      <a:pt x="1132" y="877"/>
                      <a:pt x="1120" y="863"/>
                      <a:pt x="1129" y="853"/>
                    </a:cubicBezTo>
                    <a:cubicBezTo>
                      <a:pt x="1134" y="846"/>
                      <a:pt x="1145" y="847"/>
                      <a:pt x="1149" y="854"/>
                    </a:cubicBezTo>
                    <a:close/>
                    <a:moveTo>
                      <a:pt x="918" y="985"/>
                    </a:moveTo>
                    <a:cubicBezTo>
                      <a:pt x="932" y="965"/>
                      <a:pt x="917" y="945"/>
                      <a:pt x="909" y="936"/>
                    </a:cubicBezTo>
                    <a:cubicBezTo>
                      <a:pt x="899" y="926"/>
                      <a:pt x="884" y="918"/>
                      <a:pt x="884" y="902"/>
                    </a:cubicBezTo>
                    <a:cubicBezTo>
                      <a:pt x="884" y="893"/>
                      <a:pt x="888" y="885"/>
                      <a:pt x="896" y="881"/>
                    </a:cubicBezTo>
                    <a:cubicBezTo>
                      <a:pt x="901" y="879"/>
                      <a:pt x="906" y="880"/>
                      <a:pt x="909" y="884"/>
                    </a:cubicBezTo>
                    <a:cubicBezTo>
                      <a:pt x="905" y="883"/>
                      <a:pt x="898" y="885"/>
                      <a:pt x="896" y="891"/>
                    </a:cubicBezTo>
                    <a:cubicBezTo>
                      <a:pt x="894" y="896"/>
                      <a:pt x="898" y="902"/>
                      <a:pt x="902" y="906"/>
                    </a:cubicBezTo>
                    <a:cubicBezTo>
                      <a:pt x="915" y="916"/>
                      <a:pt x="926" y="928"/>
                      <a:pt x="931" y="940"/>
                    </a:cubicBezTo>
                    <a:cubicBezTo>
                      <a:pt x="937" y="954"/>
                      <a:pt x="933" y="975"/>
                      <a:pt x="918" y="985"/>
                    </a:cubicBezTo>
                    <a:close/>
                    <a:moveTo>
                      <a:pt x="763" y="793"/>
                    </a:moveTo>
                    <a:cubicBezTo>
                      <a:pt x="761" y="791"/>
                      <a:pt x="760" y="789"/>
                      <a:pt x="760" y="787"/>
                    </a:cubicBezTo>
                    <a:cubicBezTo>
                      <a:pt x="761" y="784"/>
                      <a:pt x="762" y="781"/>
                      <a:pt x="766" y="779"/>
                    </a:cubicBezTo>
                    <a:cubicBezTo>
                      <a:pt x="770" y="778"/>
                      <a:pt x="774" y="780"/>
                      <a:pt x="776" y="783"/>
                    </a:cubicBezTo>
                    <a:cubicBezTo>
                      <a:pt x="779" y="788"/>
                      <a:pt x="775" y="791"/>
                      <a:pt x="774" y="795"/>
                    </a:cubicBezTo>
                    <a:cubicBezTo>
                      <a:pt x="773" y="799"/>
                      <a:pt x="776" y="804"/>
                      <a:pt x="781" y="806"/>
                    </a:cubicBezTo>
                    <a:cubicBezTo>
                      <a:pt x="787" y="809"/>
                      <a:pt x="794" y="808"/>
                      <a:pt x="798" y="803"/>
                    </a:cubicBezTo>
                    <a:cubicBezTo>
                      <a:pt x="800" y="800"/>
                      <a:pt x="801" y="796"/>
                      <a:pt x="798" y="793"/>
                    </a:cubicBezTo>
                    <a:cubicBezTo>
                      <a:pt x="798" y="797"/>
                      <a:pt x="793" y="800"/>
                      <a:pt x="789" y="796"/>
                    </a:cubicBezTo>
                    <a:cubicBezTo>
                      <a:pt x="787" y="794"/>
                      <a:pt x="786" y="788"/>
                      <a:pt x="784" y="782"/>
                    </a:cubicBezTo>
                    <a:cubicBezTo>
                      <a:pt x="782" y="776"/>
                      <a:pt x="779" y="771"/>
                      <a:pt x="774" y="768"/>
                    </a:cubicBezTo>
                    <a:cubicBezTo>
                      <a:pt x="766" y="762"/>
                      <a:pt x="753" y="765"/>
                      <a:pt x="749" y="775"/>
                    </a:cubicBezTo>
                    <a:cubicBezTo>
                      <a:pt x="746" y="780"/>
                      <a:pt x="747" y="786"/>
                      <a:pt x="749" y="791"/>
                    </a:cubicBezTo>
                    <a:cubicBezTo>
                      <a:pt x="751" y="796"/>
                      <a:pt x="760" y="809"/>
                      <a:pt x="758" y="816"/>
                    </a:cubicBezTo>
                    <a:cubicBezTo>
                      <a:pt x="756" y="821"/>
                      <a:pt x="752" y="822"/>
                      <a:pt x="749" y="820"/>
                    </a:cubicBezTo>
                    <a:cubicBezTo>
                      <a:pt x="748" y="825"/>
                      <a:pt x="754" y="828"/>
                      <a:pt x="758" y="828"/>
                    </a:cubicBezTo>
                    <a:cubicBezTo>
                      <a:pt x="767" y="826"/>
                      <a:pt x="775" y="816"/>
                      <a:pt x="772" y="805"/>
                    </a:cubicBezTo>
                    <a:cubicBezTo>
                      <a:pt x="771" y="800"/>
                      <a:pt x="768" y="797"/>
                      <a:pt x="763" y="793"/>
                    </a:cubicBezTo>
                    <a:close/>
                    <a:moveTo>
                      <a:pt x="789" y="638"/>
                    </a:moveTo>
                    <a:cubicBezTo>
                      <a:pt x="798" y="653"/>
                      <a:pt x="812" y="654"/>
                      <a:pt x="817" y="657"/>
                    </a:cubicBezTo>
                    <a:cubicBezTo>
                      <a:pt x="823" y="660"/>
                      <a:pt x="820" y="667"/>
                      <a:pt x="812" y="665"/>
                    </a:cubicBezTo>
                    <a:cubicBezTo>
                      <a:pt x="804" y="663"/>
                      <a:pt x="792" y="652"/>
                      <a:pt x="789" y="638"/>
                    </a:cubicBezTo>
                    <a:close/>
                    <a:moveTo>
                      <a:pt x="837" y="683"/>
                    </a:moveTo>
                    <a:cubicBezTo>
                      <a:pt x="836" y="684"/>
                      <a:pt x="834" y="684"/>
                      <a:pt x="833" y="683"/>
                    </a:cubicBezTo>
                    <a:cubicBezTo>
                      <a:pt x="832" y="682"/>
                      <a:pt x="831" y="680"/>
                      <a:pt x="831" y="678"/>
                    </a:cubicBezTo>
                    <a:cubicBezTo>
                      <a:pt x="831" y="675"/>
                      <a:pt x="834" y="674"/>
                      <a:pt x="836" y="674"/>
                    </a:cubicBezTo>
                    <a:cubicBezTo>
                      <a:pt x="839" y="674"/>
                      <a:pt x="840" y="677"/>
                      <a:pt x="841" y="678"/>
                    </a:cubicBezTo>
                    <a:cubicBezTo>
                      <a:pt x="843" y="680"/>
                      <a:pt x="846" y="680"/>
                      <a:pt x="849" y="678"/>
                    </a:cubicBezTo>
                    <a:cubicBezTo>
                      <a:pt x="852" y="675"/>
                      <a:pt x="853" y="672"/>
                      <a:pt x="852" y="668"/>
                    </a:cubicBezTo>
                    <a:cubicBezTo>
                      <a:pt x="851" y="666"/>
                      <a:pt x="849" y="664"/>
                      <a:pt x="847" y="665"/>
                    </a:cubicBezTo>
                    <a:cubicBezTo>
                      <a:pt x="849" y="666"/>
                      <a:pt x="849" y="670"/>
                      <a:pt x="846" y="671"/>
                    </a:cubicBezTo>
                    <a:cubicBezTo>
                      <a:pt x="844" y="671"/>
                      <a:pt x="841" y="670"/>
                      <a:pt x="837" y="670"/>
                    </a:cubicBezTo>
                    <a:cubicBezTo>
                      <a:pt x="834" y="669"/>
                      <a:pt x="830" y="669"/>
                      <a:pt x="827" y="670"/>
                    </a:cubicBezTo>
                    <a:cubicBezTo>
                      <a:pt x="822" y="673"/>
                      <a:pt x="820" y="681"/>
                      <a:pt x="824" y="686"/>
                    </a:cubicBezTo>
                    <a:cubicBezTo>
                      <a:pt x="826" y="688"/>
                      <a:pt x="829" y="689"/>
                      <a:pt x="832" y="690"/>
                    </a:cubicBezTo>
                    <a:cubicBezTo>
                      <a:pt x="835" y="690"/>
                      <a:pt x="844" y="689"/>
                      <a:pt x="847" y="692"/>
                    </a:cubicBezTo>
                    <a:cubicBezTo>
                      <a:pt x="850" y="695"/>
                      <a:pt x="849" y="697"/>
                      <a:pt x="847" y="698"/>
                    </a:cubicBezTo>
                    <a:cubicBezTo>
                      <a:pt x="849" y="700"/>
                      <a:pt x="853" y="698"/>
                      <a:pt x="854" y="695"/>
                    </a:cubicBezTo>
                    <a:cubicBezTo>
                      <a:pt x="855" y="690"/>
                      <a:pt x="852" y="684"/>
                      <a:pt x="846" y="682"/>
                    </a:cubicBezTo>
                    <a:cubicBezTo>
                      <a:pt x="843" y="681"/>
                      <a:pt x="841" y="682"/>
                      <a:pt x="837" y="683"/>
                    </a:cubicBezTo>
                    <a:close/>
                    <a:moveTo>
                      <a:pt x="837" y="682"/>
                    </a:moveTo>
                    <a:cubicBezTo>
                      <a:pt x="834" y="683"/>
                      <a:pt x="832" y="682"/>
                      <a:pt x="832" y="680"/>
                    </a:cubicBezTo>
                    <a:cubicBezTo>
                      <a:pt x="831" y="676"/>
                      <a:pt x="836" y="674"/>
                      <a:pt x="838" y="676"/>
                    </a:cubicBezTo>
                    <a:cubicBezTo>
                      <a:pt x="840" y="677"/>
                      <a:pt x="840" y="679"/>
                      <a:pt x="843" y="680"/>
                    </a:cubicBezTo>
                    <a:cubicBezTo>
                      <a:pt x="840" y="680"/>
                      <a:pt x="839" y="682"/>
                      <a:pt x="837" y="682"/>
                    </a:cubicBezTo>
                    <a:close/>
                    <a:moveTo>
                      <a:pt x="821" y="680"/>
                    </a:moveTo>
                    <a:cubicBezTo>
                      <a:pt x="820" y="677"/>
                      <a:pt x="822" y="673"/>
                      <a:pt x="824" y="671"/>
                    </a:cubicBezTo>
                    <a:cubicBezTo>
                      <a:pt x="823" y="668"/>
                      <a:pt x="815" y="668"/>
                      <a:pt x="814" y="674"/>
                    </a:cubicBezTo>
                    <a:cubicBezTo>
                      <a:pt x="814" y="678"/>
                      <a:pt x="817" y="681"/>
                      <a:pt x="821" y="680"/>
                    </a:cubicBezTo>
                    <a:close/>
                    <a:moveTo>
                      <a:pt x="813" y="673"/>
                    </a:moveTo>
                    <a:cubicBezTo>
                      <a:pt x="813" y="673"/>
                      <a:pt x="813" y="672"/>
                      <a:pt x="814" y="671"/>
                    </a:cubicBezTo>
                    <a:cubicBezTo>
                      <a:pt x="806" y="669"/>
                      <a:pt x="799" y="664"/>
                      <a:pt x="794" y="657"/>
                    </a:cubicBezTo>
                    <a:cubicBezTo>
                      <a:pt x="785" y="645"/>
                      <a:pt x="789" y="631"/>
                      <a:pt x="778" y="612"/>
                    </a:cubicBezTo>
                    <a:cubicBezTo>
                      <a:pt x="773" y="603"/>
                      <a:pt x="767" y="597"/>
                      <a:pt x="762" y="593"/>
                    </a:cubicBezTo>
                    <a:cubicBezTo>
                      <a:pt x="749" y="583"/>
                      <a:pt x="732" y="579"/>
                      <a:pt x="721" y="566"/>
                    </a:cubicBezTo>
                    <a:cubicBezTo>
                      <a:pt x="727" y="570"/>
                      <a:pt x="736" y="568"/>
                      <a:pt x="736" y="558"/>
                    </a:cubicBezTo>
                    <a:cubicBezTo>
                      <a:pt x="736" y="551"/>
                      <a:pt x="727" y="541"/>
                      <a:pt x="739" y="529"/>
                    </a:cubicBezTo>
                    <a:cubicBezTo>
                      <a:pt x="730" y="531"/>
                      <a:pt x="722" y="536"/>
                      <a:pt x="718" y="544"/>
                    </a:cubicBezTo>
                    <a:cubicBezTo>
                      <a:pt x="716" y="549"/>
                      <a:pt x="715" y="554"/>
                      <a:pt x="716" y="559"/>
                    </a:cubicBezTo>
                    <a:cubicBezTo>
                      <a:pt x="722" y="582"/>
                      <a:pt x="757" y="585"/>
                      <a:pt x="767" y="602"/>
                    </a:cubicBezTo>
                    <a:cubicBezTo>
                      <a:pt x="767" y="601"/>
                      <a:pt x="766" y="600"/>
                      <a:pt x="766" y="600"/>
                    </a:cubicBezTo>
                    <a:cubicBezTo>
                      <a:pt x="753" y="585"/>
                      <a:pt x="729" y="586"/>
                      <a:pt x="717" y="600"/>
                    </a:cubicBezTo>
                    <a:cubicBezTo>
                      <a:pt x="710" y="607"/>
                      <a:pt x="707" y="617"/>
                      <a:pt x="709" y="628"/>
                    </a:cubicBezTo>
                    <a:cubicBezTo>
                      <a:pt x="711" y="639"/>
                      <a:pt x="719" y="649"/>
                      <a:pt x="730" y="653"/>
                    </a:cubicBezTo>
                    <a:cubicBezTo>
                      <a:pt x="741" y="657"/>
                      <a:pt x="753" y="655"/>
                      <a:pt x="760" y="644"/>
                    </a:cubicBezTo>
                    <a:cubicBezTo>
                      <a:pt x="765" y="638"/>
                      <a:pt x="764" y="630"/>
                      <a:pt x="760" y="624"/>
                    </a:cubicBezTo>
                    <a:cubicBezTo>
                      <a:pt x="754" y="615"/>
                      <a:pt x="744" y="614"/>
                      <a:pt x="738" y="618"/>
                    </a:cubicBezTo>
                    <a:cubicBezTo>
                      <a:pt x="730" y="622"/>
                      <a:pt x="727" y="632"/>
                      <a:pt x="733" y="640"/>
                    </a:cubicBezTo>
                    <a:cubicBezTo>
                      <a:pt x="727" y="630"/>
                      <a:pt x="731" y="622"/>
                      <a:pt x="739" y="619"/>
                    </a:cubicBezTo>
                    <a:cubicBezTo>
                      <a:pt x="745" y="617"/>
                      <a:pt x="753" y="618"/>
                      <a:pt x="758" y="625"/>
                    </a:cubicBezTo>
                    <a:cubicBezTo>
                      <a:pt x="761" y="630"/>
                      <a:pt x="762" y="637"/>
                      <a:pt x="758" y="643"/>
                    </a:cubicBezTo>
                    <a:cubicBezTo>
                      <a:pt x="751" y="652"/>
                      <a:pt x="741" y="653"/>
                      <a:pt x="731" y="650"/>
                    </a:cubicBezTo>
                    <a:cubicBezTo>
                      <a:pt x="721" y="646"/>
                      <a:pt x="715" y="637"/>
                      <a:pt x="712" y="627"/>
                    </a:cubicBezTo>
                    <a:cubicBezTo>
                      <a:pt x="710" y="617"/>
                      <a:pt x="714" y="607"/>
                      <a:pt x="720" y="601"/>
                    </a:cubicBezTo>
                    <a:cubicBezTo>
                      <a:pt x="732" y="589"/>
                      <a:pt x="753" y="588"/>
                      <a:pt x="765" y="601"/>
                    </a:cubicBezTo>
                    <a:cubicBezTo>
                      <a:pt x="774" y="612"/>
                      <a:pt x="775" y="623"/>
                      <a:pt x="771" y="636"/>
                    </a:cubicBezTo>
                    <a:cubicBezTo>
                      <a:pt x="763" y="657"/>
                      <a:pt x="743" y="674"/>
                      <a:pt x="726" y="675"/>
                    </a:cubicBezTo>
                    <a:cubicBezTo>
                      <a:pt x="717" y="676"/>
                      <a:pt x="706" y="670"/>
                      <a:pt x="707" y="660"/>
                    </a:cubicBezTo>
                    <a:cubicBezTo>
                      <a:pt x="708" y="653"/>
                      <a:pt x="712" y="650"/>
                      <a:pt x="720" y="651"/>
                    </a:cubicBezTo>
                    <a:cubicBezTo>
                      <a:pt x="713" y="643"/>
                      <a:pt x="698" y="649"/>
                      <a:pt x="695" y="662"/>
                    </a:cubicBezTo>
                    <a:cubicBezTo>
                      <a:pt x="691" y="675"/>
                      <a:pt x="697" y="684"/>
                      <a:pt x="704" y="690"/>
                    </a:cubicBezTo>
                    <a:cubicBezTo>
                      <a:pt x="715" y="698"/>
                      <a:pt x="732" y="697"/>
                      <a:pt x="746" y="687"/>
                    </a:cubicBezTo>
                    <a:cubicBezTo>
                      <a:pt x="760" y="676"/>
                      <a:pt x="770" y="659"/>
                      <a:pt x="773" y="642"/>
                    </a:cubicBezTo>
                    <a:cubicBezTo>
                      <a:pt x="773" y="644"/>
                      <a:pt x="773" y="646"/>
                      <a:pt x="772" y="649"/>
                    </a:cubicBezTo>
                    <a:cubicBezTo>
                      <a:pt x="766" y="678"/>
                      <a:pt x="746" y="700"/>
                      <a:pt x="716" y="708"/>
                    </a:cubicBezTo>
                    <a:cubicBezTo>
                      <a:pt x="694" y="713"/>
                      <a:pt x="674" y="707"/>
                      <a:pt x="659" y="690"/>
                    </a:cubicBezTo>
                    <a:cubicBezTo>
                      <a:pt x="650" y="679"/>
                      <a:pt x="645" y="667"/>
                      <a:pt x="643" y="654"/>
                    </a:cubicBezTo>
                    <a:cubicBezTo>
                      <a:pt x="641" y="640"/>
                      <a:pt x="642" y="626"/>
                      <a:pt x="647" y="613"/>
                    </a:cubicBezTo>
                    <a:cubicBezTo>
                      <a:pt x="650" y="607"/>
                      <a:pt x="652" y="602"/>
                      <a:pt x="657" y="597"/>
                    </a:cubicBezTo>
                    <a:cubicBezTo>
                      <a:pt x="665" y="588"/>
                      <a:pt x="677" y="582"/>
                      <a:pt x="689" y="582"/>
                    </a:cubicBezTo>
                    <a:cubicBezTo>
                      <a:pt x="699" y="582"/>
                      <a:pt x="707" y="586"/>
                      <a:pt x="713" y="594"/>
                    </a:cubicBezTo>
                    <a:cubicBezTo>
                      <a:pt x="718" y="582"/>
                      <a:pt x="700" y="561"/>
                      <a:pt x="681" y="575"/>
                    </a:cubicBezTo>
                    <a:cubicBezTo>
                      <a:pt x="669" y="567"/>
                      <a:pt x="655" y="586"/>
                      <a:pt x="649" y="601"/>
                    </a:cubicBezTo>
                    <a:cubicBezTo>
                      <a:pt x="655" y="582"/>
                      <a:pt x="674" y="561"/>
                      <a:pt x="684" y="551"/>
                    </a:cubicBezTo>
                    <a:cubicBezTo>
                      <a:pt x="683" y="551"/>
                      <a:pt x="682" y="550"/>
                      <a:pt x="682" y="549"/>
                    </a:cubicBezTo>
                    <a:cubicBezTo>
                      <a:pt x="678" y="553"/>
                      <a:pt x="673" y="558"/>
                      <a:pt x="668" y="564"/>
                    </a:cubicBezTo>
                    <a:cubicBezTo>
                      <a:pt x="671" y="554"/>
                      <a:pt x="669" y="542"/>
                      <a:pt x="661" y="534"/>
                    </a:cubicBezTo>
                    <a:cubicBezTo>
                      <a:pt x="647" y="519"/>
                      <a:pt x="622" y="517"/>
                      <a:pt x="609" y="496"/>
                    </a:cubicBezTo>
                    <a:cubicBezTo>
                      <a:pt x="613" y="518"/>
                      <a:pt x="635" y="530"/>
                      <a:pt x="644" y="540"/>
                    </a:cubicBezTo>
                    <a:cubicBezTo>
                      <a:pt x="664" y="559"/>
                      <a:pt x="659" y="571"/>
                      <a:pt x="651" y="590"/>
                    </a:cubicBezTo>
                    <a:cubicBezTo>
                      <a:pt x="651" y="586"/>
                      <a:pt x="651" y="583"/>
                      <a:pt x="651" y="579"/>
                    </a:cubicBezTo>
                    <a:cubicBezTo>
                      <a:pt x="650" y="558"/>
                      <a:pt x="637" y="538"/>
                      <a:pt x="618" y="531"/>
                    </a:cubicBezTo>
                    <a:cubicBezTo>
                      <a:pt x="603" y="524"/>
                      <a:pt x="586" y="527"/>
                      <a:pt x="573" y="538"/>
                    </a:cubicBezTo>
                    <a:cubicBezTo>
                      <a:pt x="557" y="552"/>
                      <a:pt x="551" y="574"/>
                      <a:pt x="559" y="594"/>
                    </a:cubicBezTo>
                    <a:cubicBezTo>
                      <a:pt x="563" y="603"/>
                      <a:pt x="570" y="610"/>
                      <a:pt x="578" y="613"/>
                    </a:cubicBezTo>
                    <a:cubicBezTo>
                      <a:pt x="593" y="620"/>
                      <a:pt x="607" y="615"/>
                      <a:pt x="616" y="603"/>
                    </a:cubicBezTo>
                    <a:cubicBezTo>
                      <a:pt x="601" y="609"/>
                      <a:pt x="595" y="597"/>
                      <a:pt x="589" y="594"/>
                    </a:cubicBezTo>
                    <a:cubicBezTo>
                      <a:pt x="575" y="589"/>
                      <a:pt x="571" y="608"/>
                      <a:pt x="584" y="614"/>
                    </a:cubicBezTo>
                    <a:cubicBezTo>
                      <a:pt x="586" y="615"/>
                      <a:pt x="587" y="615"/>
                      <a:pt x="589" y="616"/>
                    </a:cubicBezTo>
                    <a:cubicBezTo>
                      <a:pt x="577" y="614"/>
                      <a:pt x="566" y="606"/>
                      <a:pt x="561" y="593"/>
                    </a:cubicBezTo>
                    <a:cubicBezTo>
                      <a:pt x="554" y="574"/>
                      <a:pt x="559" y="553"/>
                      <a:pt x="575" y="540"/>
                    </a:cubicBezTo>
                    <a:cubicBezTo>
                      <a:pt x="587" y="530"/>
                      <a:pt x="602" y="528"/>
                      <a:pt x="616" y="534"/>
                    </a:cubicBezTo>
                    <a:cubicBezTo>
                      <a:pt x="633" y="541"/>
                      <a:pt x="645" y="559"/>
                      <a:pt x="646" y="579"/>
                    </a:cubicBezTo>
                    <a:cubicBezTo>
                      <a:pt x="646" y="586"/>
                      <a:pt x="645" y="593"/>
                      <a:pt x="643" y="600"/>
                    </a:cubicBezTo>
                    <a:cubicBezTo>
                      <a:pt x="644" y="596"/>
                      <a:pt x="644" y="591"/>
                      <a:pt x="643" y="586"/>
                    </a:cubicBezTo>
                    <a:cubicBezTo>
                      <a:pt x="640" y="574"/>
                      <a:pt x="630" y="563"/>
                      <a:pt x="616" y="565"/>
                    </a:cubicBezTo>
                    <a:cubicBezTo>
                      <a:pt x="611" y="566"/>
                      <a:pt x="606" y="570"/>
                      <a:pt x="605" y="576"/>
                    </a:cubicBezTo>
                    <a:cubicBezTo>
                      <a:pt x="603" y="580"/>
                      <a:pt x="604" y="585"/>
                      <a:pt x="607" y="588"/>
                    </a:cubicBezTo>
                    <a:cubicBezTo>
                      <a:pt x="610" y="592"/>
                      <a:pt x="614" y="594"/>
                      <a:pt x="619" y="594"/>
                    </a:cubicBezTo>
                    <a:cubicBezTo>
                      <a:pt x="625" y="594"/>
                      <a:pt x="630" y="589"/>
                      <a:pt x="630" y="583"/>
                    </a:cubicBezTo>
                    <a:cubicBezTo>
                      <a:pt x="630" y="579"/>
                      <a:pt x="628" y="576"/>
                      <a:pt x="624" y="575"/>
                    </a:cubicBezTo>
                    <a:cubicBezTo>
                      <a:pt x="622" y="574"/>
                      <a:pt x="620" y="575"/>
                      <a:pt x="619" y="577"/>
                    </a:cubicBezTo>
                    <a:cubicBezTo>
                      <a:pt x="620" y="577"/>
                      <a:pt x="622" y="577"/>
                      <a:pt x="624" y="578"/>
                    </a:cubicBezTo>
                    <a:cubicBezTo>
                      <a:pt x="627" y="579"/>
                      <a:pt x="627" y="583"/>
                      <a:pt x="624" y="585"/>
                    </a:cubicBezTo>
                    <a:cubicBezTo>
                      <a:pt x="622" y="586"/>
                      <a:pt x="620" y="587"/>
                      <a:pt x="617" y="586"/>
                    </a:cubicBezTo>
                    <a:cubicBezTo>
                      <a:pt x="614" y="585"/>
                      <a:pt x="612" y="582"/>
                      <a:pt x="613" y="579"/>
                    </a:cubicBezTo>
                    <a:cubicBezTo>
                      <a:pt x="613" y="575"/>
                      <a:pt x="616" y="572"/>
                      <a:pt x="620" y="571"/>
                    </a:cubicBezTo>
                    <a:cubicBezTo>
                      <a:pt x="631" y="569"/>
                      <a:pt x="640" y="581"/>
                      <a:pt x="641" y="591"/>
                    </a:cubicBezTo>
                    <a:cubicBezTo>
                      <a:pt x="644" y="603"/>
                      <a:pt x="639" y="615"/>
                      <a:pt x="638" y="626"/>
                    </a:cubicBezTo>
                    <a:cubicBezTo>
                      <a:pt x="636" y="639"/>
                      <a:pt x="636" y="652"/>
                      <a:pt x="643" y="668"/>
                    </a:cubicBezTo>
                    <a:cubicBezTo>
                      <a:pt x="641" y="665"/>
                      <a:pt x="639" y="662"/>
                      <a:pt x="637" y="659"/>
                    </a:cubicBezTo>
                    <a:cubicBezTo>
                      <a:pt x="622" y="643"/>
                      <a:pt x="602" y="636"/>
                      <a:pt x="581" y="644"/>
                    </a:cubicBezTo>
                    <a:cubicBezTo>
                      <a:pt x="561" y="651"/>
                      <a:pt x="548" y="668"/>
                      <a:pt x="546" y="689"/>
                    </a:cubicBezTo>
                    <a:cubicBezTo>
                      <a:pt x="545" y="709"/>
                      <a:pt x="554" y="729"/>
                      <a:pt x="571" y="739"/>
                    </a:cubicBezTo>
                    <a:cubicBezTo>
                      <a:pt x="587" y="747"/>
                      <a:pt x="605" y="745"/>
                      <a:pt x="617" y="734"/>
                    </a:cubicBezTo>
                    <a:cubicBezTo>
                      <a:pt x="624" y="727"/>
                      <a:pt x="628" y="718"/>
                      <a:pt x="628" y="709"/>
                    </a:cubicBezTo>
                    <a:cubicBezTo>
                      <a:pt x="627" y="703"/>
                      <a:pt x="625" y="697"/>
                      <a:pt x="622" y="693"/>
                    </a:cubicBezTo>
                    <a:cubicBezTo>
                      <a:pt x="616" y="684"/>
                      <a:pt x="605" y="682"/>
                      <a:pt x="597" y="686"/>
                    </a:cubicBezTo>
                    <a:cubicBezTo>
                      <a:pt x="587" y="691"/>
                      <a:pt x="583" y="703"/>
                      <a:pt x="587" y="713"/>
                    </a:cubicBezTo>
                    <a:cubicBezTo>
                      <a:pt x="592" y="723"/>
                      <a:pt x="604" y="727"/>
                      <a:pt x="614" y="722"/>
                    </a:cubicBezTo>
                    <a:cubicBezTo>
                      <a:pt x="623" y="718"/>
                      <a:pt x="627" y="709"/>
                      <a:pt x="625" y="700"/>
                    </a:cubicBezTo>
                    <a:cubicBezTo>
                      <a:pt x="630" y="712"/>
                      <a:pt x="625" y="725"/>
                      <a:pt x="615" y="734"/>
                    </a:cubicBezTo>
                    <a:cubicBezTo>
                      <a:pt x="604" y="744"/>
                      <a:pt x="587" y="745"/>
                      <a:pt x="572" y="737"/>
                    </a:cubicBezTo>
                    <a:cubicBezTo>
                      <a:pt x="556" y="728"/>
                      <a:pt x="548" y="709"/>
                      <a:pt x="549" y="691"/>
                    </a:cubicBezTo>
                    <a:cubicBezTo>
                      <a:pt x="551" y="671"/>
                      <a:pt x="564" y="655"/>
                      <a:pt x="582" y="648"/>
                    </a:cubicBezTo>
                    <a:cubicBezTo>
                      <a:pt x="601" y="642"/>
                      <a:pt x="619" y="648"/>
                      <a:pt x="632" y="662"/>
                    </a:cubicBezTo>
                    <a:cubicBezTo>
                      <a:pt x="641" y="673"/>
                      <a:pt x="646" y="687"/>
                      <a:pt x="658" y="697"/>
                    </a:cubicBezTo>
                    <a:cubicBezTo>
                      <a:pt x="674" y="712"/>
                      <a:pt x="695" y="718"/>
                      <a:pt x="718" y="713"/>
                    </a:cubicBezTo>
                    <a:cubicBezTo>
                      <a:pt x="750" y="705"/>
                      <a:pt x="772" y="682"/>
                      <a:pt x="778" y="650"/>
                    </a:cubicBezTo>
                    <a:cubicBezTo>
                      <a:pt x="780" y="635"/>
                      <a:pt x="780" y="623"/>
                      <a:pt x="775" y="610"/>
                    </a:cubicBezTo>
                    <a:cubicBezTo>
                      <a:pt x="781" y="622"/>
                      <a:pt x="784" y="635"/>
                      <a:pt x="784" y="648"/>
                    </a:cubicBezTo>
                    <a:cubicBezTo>
                      <a:pt x="784" y="666"/>
                      <a:pt x="777" y="687"/>
                      <a:pt x="767" y="702"/>
                    </a:cubicBezTo>
                    <a:cubicBezTo>
                      <a:pt x="763" y="708"/>
                      <a:pt x="761" y="714"/>
                      <a:pt x="759" y="721"/>
                    </a:cubicBezTo>
                    <a:cubicBezTo>
                      <a:pt x="758" y="723"/>
                      <a:pt x="758" y="725"/>
                      <a:pt x="757" y="727"/>
                    </a:cubicBezTo>
                    <a:cubicBezTo>
                      <a:pt x="757" y="730"/>
                      <a:pt x="757" y="733"/>
                      <a:pt x="756" y="737"/>
                    </a:cubicBezTo>
                    <a:cubicBezTo>
                      <a:pt x="756" y="738"/>
                      <a:pt x="757" y="749"/>
                      <a:pt x="759" y="749"/>
                    </a:cubicBezTo>
                    <a:cubicBezTo>
                      <a:pt x="760" y="748"/>
                      <a:pt x="760" y="742"/>
                      <a:pt x="760" y="741"/>
                    </a:cubicBezTo>
                    <a:cubicBezTo>
                      <a:pt x="760" y="736"/>
                      <a:pt x="760" y="732"/>
                      <a:pt x="761" y="728"/>
                    </a:cubicBezTo>
                    <a:cubicBezTo>
                      <a:pt x="761" y="726"/>
                      <a:pt x="762" y="724"/>
                      <a:pt x="762" y="722"/>
                    </a:cubicBezTo>
                    <a:cubicBezTo>
                      <a:pt x="764" y="715"/>
                      <a:pt x="766" y="710"/>
                      <a:pt x="770" y="703"/>
                    </a:cubicBezTo>
                    <a:cubicBezTo>
                      <a:pt x="770" y="703"/>
                      <a:pt x="770" y="702"/>
                      <a:pt x="771" y="701"/>
                    </a:cubicBezTo>
                    <a:cubicBezTo>
                      <a:pt x="770" y="703"/>
                      <a:pt x="770" y="705"/>
                      <a:pt x="769" y="708"/>
                    </a:cubicBezTo>
                    <a:cubicBezTo>
                      <a:pt x="768" y="714"/>
                      <a:pt x="768" y="719"/>
                      <a:pt x="769" y="725"/>
                    </a:cubicBezTo>
                    <a:cubicBezTo>
                      <a:pt x="773" y="742"/>
                      <a:pt x="787" y="748"/>
                      <a:pt x="802" y="746"/>
                    </a:cubicBezTo>
                    <a:cubicBezTo>
                      <a:pt x="814" y="744"/>
                      <a:pt x="826" y="737"/>
                      <a:pt x="831" y="725"/>
                    </a:cubicBezTo>
                    <a:cubicBezTo>
                      <a:pt x="835" y="714"/>
                      <a:pt x="832" y="705"/>
                      <a:pt x="824" y="698"/>
                    </a:cubicBezTo>
                    <a:cubicBezTo>
                      <a:pt x="817" y="693"/>
                      <a:pt x="807" y="690"/>
                      <a:pt x="800" y="696"/>
                    </a:cubicBezTo>
                    <a:cubicBezTo>
                      <a:pt x="796" y="699"/>
                      <a:pt x="794" y="703"/>
                      <a:pt x="794" y="708"/>
                    </a:cubicBezTo>
                    <a:cubicBezTo>
                      <a:pt x="794" y="711"/>
                      <a:pt x="796" y="714"/>
                      <a:pt x="798" y="716"/>
                    </a:cubicBezTo>
                    <a:cubicBezTo>
                      <a:pt x="801" y="718"/>
                      <a:pt x="804" y="718"/>
                      <a:pt x="808" y="717"/>
                    </a:cubicBezTo>
                    <a:cubicBezTo>
                      <a:pt x="811" y="716"/>
                      <a:pt x="814" y="714"/>
                      <a:pt x="815" y="710"/>
                    </a:cubicBezTo>
                    <a:cubicBezTo>
                      <a:pt x="815" y="706"/>
                      <a:pt x="813" y="702"/>
                      <a:pt x="809" y="701"/>
                    </a:cubicBezTo>
                    <a:cubicBezTo>
                      <a:pt x="805" y="699"/>
                      <a:pt x="800" y="702"/>
                      <a:pt x="798" y="706"/>
                    </a:cubicBezTo>
                    <a:cubicBezTo>
                      <a:pt x="797" y="710"/>
                      <a:pt x="799" y="715"/>
                      <a:pt x="804" y="717"/>
                    </a:cubicBezTo>
                    <a:cubicBezTo>
                      <a:pt x="805" y="717"/>
                      <a:pt x="807" y="717"/>
                      <a:pt x="808" y="717"/>
                    </a:cubicBezTo>
                    <a:cubicBezTo>
                      <a:pt x="808" y="717"/>
                      <a:pt x="808" y="717"/>
                      <a:pt x="808" y="717"/>
                    </a:cubicBezTo>
                    <a:cubicBezTo>
                      <a:pt x="804" y="718"/>
                      <a:pt x="801" y="717"/>
                      <a:pt x="798" y="715"/>
                    </a:cubicBezTo>
                    <a:cubicBezTo>
                      <a:pt x="796" y="714"/>
                      <a:pt x="795" y="711"/>
                      <a:pt x="795" y="708"/>
                    </a:cubicBezTo>
                    <a:cubicBezTo>
                      <a:pt x="794" y="704"/>
                      <a:pt x="797" y="699"/>
                      <a:pt x="800" y="697"/>
                    </a:cubicBezTo>
                    <a:cubicBezTo>
                      <a:pt x="807" y="692"/>
                      <a:pt x="817" y="694"/>
                      <a:pt x="823" y="699"/>
                    </a:cubicBezTo>
                    <a:cubicBezTo>
                      <a:pt x="831" y="705"/>
                      <a:pt x="833" y="714"/>
                      <a:pt x="829" y="724"/>
                    </a:cubicBezTo>
                    <a:cubicBezTo>
                      <a:pt x="825" y="735"/>
                      <a:pt x="812" y="742"/>
                      <a:pt x="800" y="743"/>
                    </a:cubicBezTo>
                    <a:cubicBezTo>
                      <a:pt x="788" y="745"/>
                      <a:pt x="775" y="739"/>
                      <a:pt x="772" y="725"/>
                    </a:cubicBezTo>
                    <a:cubicBezTo>
                      <a:pt x="771" y="719"/>
                      <a:pt x="772" y="714"/>
                      <a:pt x="773" y="708"/>
                    </a:cubicBezTo>
                    <a:cubicBezTo>
                      <a:pt x="774" y="705"/>
                      <a:pt x="775" y="701"/>
                      <a:pt x="776" y="698"/>
                    </a:cubicBezTo>
                    <a:cubicBezTo>
                      <a:pt x="779" y="690"/>
                      <a:pt x="783" y="680"/>
                      <a:pt x="785" y="670"/>
                    </a:cubicBezTo>
                    <a:cubicBezTo>
                      <a:pt x="787" y="664"/>
                      <a:pt x="788" y="658"/>
                      <a:pt x="788" y="652"/>
                    </a:cubicBezTo>
                    <a:cubicBezTo>
                      <a:pt x="789" y="655"/>
                      <a:pt x="791" y="658"/>
                      <a:pt x="793" y="660"/>
                    </a:cubicBezTo>
                    <a:cubicBezTo>
                      <a:pt x="799" y="666"/>
                      <a:pt x="806" y="672"/>
                      <a:pt x="813" y="673"/>
                    </a:cubicBezTo>
                    <a:close/>
                    <a:moveTo>
                      <a:pt x="764" y="792"/>
                    </a:moveTo>
                    <a:cubicBezTo>
                      <a:pt x="761" y="789"/>
                      <a:pt x="761" y="785"/>
                      <a:pt x="764" y="782"/>
                    </a:cubicBezTo>
                    <a:cubicBezTo>
                      <a:pt x="769" y="778"/>
                      <a:pt x="776" y="783"/>
                      <a:pt x="775" y="788"/>
                    </a:cubicBezTo>
                    <a:cubicBezTo>
                      <a:pt x="774" y="793"/>
                      <a:pt x="771" y="794"/>
                      <a:pt x="773" y="800"/>
                    </a:cubicBezTo>
                    <a:cubicBezTo>
                      <a:pt x="770" y="795"/>
                      <a:pt x="767" y="795"/>
                      <a:pt x="764" y="792"/>
                    </a:cubicBezTo>
                    <a:close/>
                    <a:moveTo>
                      <a:pt x="763" y="706"/>
                    </a:moveTo>
                    <a:cubicBezTo>
                      <a:pt x="756" y="718"/>
                      <a:pt x="740" y="723"/>
                      <a:pt x="731" y="721"/>
                    </a:cubicBezTo>
                    <a:cubicBezTo>
                      <a:pt x="723" y="719"/>
                      <a:pt x="715" y="716"/>
                      <a:pt x="708" y="719"/>
                    </a:cubicBezTo>
                    <a:cubicBezTo>
                      <a:pt x="702" y="722"/>
                      <a:pt x="696" y="729"/>
                      <a:pt x="699" y="734"/>
                    </a:cubicBezTo>
                    <a:cubicBezTo>
                      <a:pt x="700" y="729"/>
                      <a:pt x="706" y="727"/>
                      <a:pt x="712" y="727"/>
                    </a:cubicBezTo>
                    <a:cubicBezTo>
                      <a:pt x="716" y="727"/>
                      <a:pt x="720" y="727"/>
                      <a:pt x="724" y="724"/>
                    </a:cubicBezTo>
                    <a:cubicBezTo>
                      <a:pt x="731" y="731"/>
                      <a:pt x="740" y="730"/>
                      <a:pt x="746" y="726"/>
                    </a:cubicBezTo>
                    <a:cubicBezTo>
                      <a:pt x="753" y="723"/>
                      <a:pt x="760" y="715"/>
                      <a:pt x="763" y="706"/>
                    </a:cubicBezTo>
                    <a:close/>
                    <a:moveTo>
                      <a:pt x="836" y="796"/>
                    </a:moveTo>
                    <a:cubicBezTo>
                      <a:pt x="855" y="804"/>
                      <a:pt x="854" y="824"/>
                      <a:pt x="857" y="832"/>
                    </a:cubicBezTo>
                    <a:cubicBezTo>
                      <a:pt x="861" y="844"/>
                      <a:pt x="872" y="840"/>
                      <a:pt x="870" y="827"/>
                    </a:cubicBezTo>
                    <a:cubicBezTo>
                      <a:pt x="868" y="815"/>
                      <a:pt x="855" y="799"/>
                      <a:pt x="836" y="796"/>
                    </a:cubicBezTo>
                    <a:close/>
                    <a:moveTo>
                      <a:pt x="754" y="766"/>
                    </a:moveTo>
                    <a:cubicBezTo>
                      <a:pt x="758" y="761"/>
                      <a:pt x="766" y="762"/>
                      <a:pt x="770" y="763"/>
                    </a:cubicBezTo>
                    <a:cubicBezTo>
                      <a:pt x="775" y="758"/>
                      <a:pt x="767" y="747"/>
                      <a:pt x="758" y="751"/>
                    </a:cubicBezTo>
                    <a:cubicBezTo>
                      <a:pt x="752" y="753"/>
                      <a:pt x="750" y="761"/>
                      <a:pt x="754" y="766"/>
                    </a:cubicBezTo>
                    <a:close/>
                    <a:moveTo>
                      <a:pt x="759" y="718"/>
                    </a:moveTo>
                    <a:cubicBezTo>
                      <a:pt x="745" y="738"/>
                      <a:pt x="719" y="737"/>
                      <a:pt x="711" y="739"/>
                    </a:cubicBezTo>
                    <a:cubicBezTo>
                      <a:pt x="696" y="744"/>
                      <a:pt x="702" y="761"/>
                      <a:pt x="719" y="756"/>
                    </a:cubicBezTo>
                    <a:cubicBezTo>
                      <a:pt x="730" y="754"/>
                      <a:pt x="749" y="743"/>
                      <a:pt x="759" y="718"/>
                    </a:cubicBezTo>
                    <a:close/>
                    <a:moveTo>
                      <a:pt x="822" y="746"/>
                    </a:moveTo>
                    <a:cubicBezTo>
                      <a:pt x="827" y="736"/>
                      <a:pt x="833" y="727"/>
                      <a:pt x="843" y="722"/>
                    </a:cubicBezTo>
                    <a:cubicBezTo>
                      <a:pt x="852" y="718"/>
                      <a:pt x="863" y="718"/>
                      <a:pt x="871" y="725"/>
                    </a:cubicBezTo>
                    <a:cubicBezTo>
                      <a:pt x="876" y="729"/>
                      <a:pt x="879" y="734"/>
                      <a:pt x="880" y="740"/>
                    </a:cubicBezTo>
                    <a:cubicBezTo>
                      <a:pt x="882" y="747"/>
                      <a:pt x="882" y="752"/>
                      <a:pt x="880" y="758"/>
                    </a:cubicBezTo>
                    <a:cubicBezTo>
                      <a:pt x="878" y="765"/>
                      <a:pt x="876" y="769"/>
                      <a:pt x="872" y="774"/>
                    </a:cubicBezTo>
                    <a:cubicBezTo>
                      <a:pt x="870" y="776"/>
                      <a:pt x="868" y="778"/>
                      <a:pt x="866" y="780"/>
                    </a:cubicBezTo>
                    <a:cubicBezTo>
                      <a:pt x="860" y="785"/>
                      <a:pt x="854" y="788"/>
                      <a:pt x="847" y="791"/>
                    </a:cubicBezTo>
                    <a:cubicBezTo>
                      <a:pt x="837" y="794"/>
                      <a:pt x="828" y="795"/>
                      <a:pt x="817" y="793"/>
                    </a:cubicBezTo>
                    <a:cubicBezTo>
                      <a:pt x="816" y="793"/>
                      <a:pt x="816" y="793"/>
                      <a:pt x="815" y="792"/>
                    </a:cubicBezTo>
                    <a:cubicBezTo>
                      <a:pt x="820" y="798"/>
                      <a:pt x="824" y="805"/>
                      <a:pt x="826" y="813"/>
                    </a:cubicBezTo>
                    <a:cubicBezTo>
                      <a:pt x="828" y="822"/>
                      <a:pt x="827" y="832"/>
                      <a:pt x="821" y="839"/>
                    </a:cubicBezTo>
                    <a:cubicBezTo>
                      <a:pt x="819" y="842"/>
                      <a:pt x="816" y="845"/>
                      <a:pt x="812" y="847"/>
                    </a:cubicBezTo>
                    <a:cubicBezTo>
                      <a:pt x="815" y="845"/>
                      <a:pt x="818" y="842"/>
                      <a:pt x="820" y="839"/>
                    </a:cubicBezTo>
                    <a:cubicBezTo>
                      <a:pt x="825" y="831"/>
                      <a:pt x="825" y="822"/>
                      <a:pt x="823" y="813"/>
                    </a:cubicBezTo>
                    <a:cubicBezTo>
                      <a:pt x="821" y="807"/>
                      <a:pt x="819" y="802"/>
                      <a:pt x="815" y="798"/>
                    </a:cubicBezTo>
                    <a:cubicBezTo>
                      <a:pt x="808" y="789"/>
                      <a:pt x="800" y="785"/>
                      <a:pt x="792" y="778"/>
                    </a:cubicBezTo>
                    <a:cubicBezTo>
                      <a:pt x="791" y="777"/>
                      <a:pt x="791" y="777"/>
                      <a:pt x="791" y="777"/>
                    </a:cubicBezTo>
                    <a:cubicBezTo>
                      <a:pt x="787" y="773"/>
                      <a:pt x="784" y="768"/>
                      <a:pt x="781" y="763"/>
                    </a:cubicBezTo>
                    <a:cubicBezTo>
                      <a:pt x="780" y="762"/>
                      <a:pt x="773" y="749"/>
                      <a:pt x="774" y="748"/>
                    </a:cubicBezTo>
                    <a:cubicBezTo>
                      <a:pt x="776" y="748"/>
                      <a:pt x="780" y="756"/>
                      <a:pt x="781" y="757"/>
                    </a:cubicBezTo>
                    <a:cubicBezTo>
                      <a:pt x="785" y="764"/>
                      <a:pt x="789" y="769"/>
                      <a:pt x="794" y="775"/>
                    </a:cubicBezTo>
                    <a:cubicBezTo>
                      <a:pt x="794" y="775"/>
                      <a:pt x="794" y="775"/>
                      <a:pt x="794" y="775"/>
                    </a:cubicBezTo>
                    <a:cubicBezTo>
                      <a:pt x="802" y="782"/>
                      <a:pt x="808" y="787"/>
                      <a:pt x="818" y="790"/>
                    </a:cubicBezTo>
                    <a:cubicBezTo>
                      <a:pt x="829" y="793"/>
                      <a:pt x="843" y="792"/>
                      <a:pt x="852" y="784"/>
                    </a:cubicBezTo>
                    <a:cubicBezTo>
                      <a:pt x="857" y="780"/>
                      <a:pt x="862" y="770"/>
                      <a:pt x="857" y="764"/>
                    </a:cubicBezTo>
                    <a:cubicBezTo>
                      <a:pt x="856" y="762"/>
                      <a:pt x="853" y="761"/>
                      <a:pt x="850" y="762"/>
                    </a:cubicBezTo>
                    <a:cubicBezTo>
                      <a:pt x="848" y="763"/>
                      <a:pt x="847" y="765"/>
                      <a:pt x="847" y="768"/>
                    </a:cubicBezTo>
                    <a:cubicBezTo>
                      <a:pt x="848" y="770"/>
                      <a:pt x="849" y="771"/>
                      <a:pt x="850" y="771"/>
                    </a:cubicBezTo>
                    <a:cubicBezTo>
                      <a:pt x="852" y="772"/>
                      <a:pt x="854" y="771"/>
                      <a:pt x="854" y="769"/>
                    </a:cubicBezTo>
                    <a:cubicBezTo>
                      <a:pt x="854" y="768"/>
                      <a:pt x="854" y="766"/>
                      <a:pt x="853" y="766"/>
                    </a:cubicBezTo>
                    <a:cubicBezTo>
                      <a:pt x="855" y="765"/>
                      <a:pt x="856" y="767"/>
                      <a:pt x="856" y="768"/>
                    </a:cubicBezTo>
                    <a:cubicBezTo>
                      <a:pt x="857" y="771"/>
                      <a:pt x="856" y="773"/>
                      <a:pt x="854" y="775"/>
                    </a:cubicBezTo>
                    <a:cubicBezTo>
                      <a:pt x="850" y="777"/>
                      <a:pt x="845" y="775"/>
                      <a:pt x="843" y="771"/>
                    </a:cubicBezTo>
                    <a:cubicBezTo>
                      <a:pt x="841" y="768"/>
                      <a:pt x="841" y="765"/>
                      <a:pt x="842" y="762"/>
                    </a:cubicBezTo>
                    <a:cubicBezTo>
                      <a:pt x="844" y="759"/>
                      <a:pt x="846" y="757"/>
                      <a:pt x="849" y="757"/>
                    </a:cubicBezTo>
                    <a:cubicBezTo>
                      <a:pt x="853" y="756"/>
                      <a:pt x="857" y="757"/>
                      <a:pt x="860" y="760"/>
                    </a:cubicBezTo>
                    <a:cubicBezTo>
                      <a:pt x="866" y="767"/>
                      <a:pt x="862" y="778"/>
                      <a:pt x="855" y="784"/>
                    </a:cubicBezTo>
                    <a:cubicBezTo>
                      <a:pt x="853" y="785"/>
                      <a:pt x="851" y="787"/>
                      <a:pt x="848" y="788"/>
                    </a:cubicBezTo>
                    <a:cubicBezTo>
                      <a:pt x="857" y="785"/>
                      <a:pt x="864" y="780"/>
                      <a:pt x="870" y="773"/>
                    </a:cubicBezTo>
                    <a:cubicBezTo>
                      <a:pt x="874" y="768"/>
                      <a:pt x="877" y="764"/>
                      <a:pt x="879" y="758"/>
                    </a:cubicBezTo>
                    <a:cubicBezTo>
                      <a:pt x="880" y="752"/>
                      <a:pt x="880" y="747"/>
                      <a:pt x="879" y="740"/>
                    </a:cubicBezTo>
                    <a:cubicBezTo>
                      <a:pt x="878" y="737"/>
                      <a:pt x="877" y="734"/>
                      <a:pt x="875" y="731"/>
                    </a:cubicBezTo>
                    <a:cubicBezTo>
                      <a:pt x="875" y="731"/>
                      <a:pt x="875" y="731"/>
                      <a:pt x="875" y="731"/>
                    </a:cubicBezTo>
                    <a:cubicBezTo>
                      <a:pt x="879" y="740"/>
                      <a:pt x="874" y="750"/>
                      <a:pt x="861" y="748"/>
                    </a:cubicBezTo>
                    <a:cubicBezTo>
                      <a:pt x="852" y="746"/>
                      <a:pt x="840" y="732"/>
                      <a:pt x="822" y="746"/>
                    </a:cubicBezTo>
                    <a:close/>
                    <a:moveTo>
                      <a:pt x="820" y="838"/>
                    </a:moveTo>
                    <a:cubicBezTo>
                      <a:pt x="811" y="830"/>
                      <a:pt x="802" y="844"/>
                      <a:pt x="798" y="847"/>
                    </a:cubicBezTo>
                    <a:cubicBezTo>
                      <a:pt x="795" y="850"/>
                      <a:pt x="793" y="852"/>
                      <a:pt x="789" y="851"/>
                    </a:cubicBezTo>
                    <a:cubicBezTo>
                      <a:pt x="793" y="854"/>
                      <a:pt x="804" y="857"/>
                      <a:pt x="810" y="856"/>
                    </a:cubicBezTo>
                    <a:cubicBezTo>
                      <a:pt x="817" y="855"/>
                      <a:pt x="823" y="850"/>
                      <a:pt x="822" y="841"/>
                    </a:cubicBezTo>
                    <a:cubicBezTo>
                      <a:pt x="819" y="844"/>
                      <a:pt x="814" y="848"/>
                      <a:pt x="810" y="848"/>
                    </a:cubicBezTo>
                    <a:cubicBezTo>
                      <a:pt x="812" y="847"/>
                      <a:pt x="817" y="843"/>
                      <a:pt x="820" y="838"/>
                    </a:cubicBezTo>
                    <a:close/>
                    <a:moveTo>
                      <a:pt x="772" y="741"/>
                    </a:moveTo>
                    <a:cubicBezTo>
                      <a:pt x="792" y="757"/>
                      <a:pt x="813" y="753"/>
                      <a:pt x="825" y="757"/>
                    </a:cubicBezTo>
                    <a:cubicBezTo>
                      <a:pt x="837" y="762"/>
                      <a:pt x="832" y="776"/>
                      <a:pt x="817" y="775"/>
                    </a:cubicBezTo>
                    <a:cubicBezTo>
                      <a:pt x="801" y="773"/>
                      <a:pt x="783" y="757"/>
                      <a:pt x="772" y="741"/>
                    </a:cubicBezTo>
                    <a:close/>
                    <a:moveTo>
                      <a:pt x="842" y="796"/>
                    </a:moveTo>
                    <a:cubicBezTo>
                      <a:pt x="862" y="795"/>
                      <a:pt x="893" y="771"/>
                      <a:pt x="883" y="752"/>
                    </a:cubicBezTo>
                    <a:cubicBezTo>
                      <a:pt x="886" y="749"/>
                      <a:pt x="893" y="753"/>
                      <a:pt x="895" y="759"/>
                    </a:cubicBezTo>
                    <a:cubicBezTo>
                      <a:pt x="896" y="765"/>
                      <a:pt x="894" y="774"/>
                      <a:pt x="885" y="778"/>
                    </a:cubicBezTo>
                    <a:cubicBezTo>
                      <a:pt x="888" y="783"/>
                      <a:pt x="878" y="792"/>
                      <a:pt x="864" y="796"/>
                    </a:cubicBezTo>
                    <a:cubicBezTo>
                      <a:pt x="872" y="797"/>
                      <a:pt x="881" y="802"/>
                      <a:pt x="887" y="807"/>
                    </a:cubicBezTo>
                    <a:cubicBezTo>
                      <a:pt x="895" y="814"/>
                      <a:pt x="902" y="823"/>
                      <a:pt x="904" y="833"/>
                    </a:cubicBezTo>
                    <a:cubicBezTo>
                      <a:pt x="907" y="843"/>
                      <a:pt x="905" y="854"/>
                      <a:pt x="897" y="861"/>
                    </a:cubicBezTo>
                    <a:cubicBezTo>
                      <a:pt x="892" y="866"/>
                      <a:pt x="884" y="869"/>
                      <a:pt x="877" y="866"/>
                    </a:cubicBezTo>
                    <a:cubicBezTo>
                      <a:pt x="871" y="864"/>
                      <a:pt x="867" y="858"/>
                      <a:pt x="867" y="852"/>
                    </a:cubicBezTo>
                    <a:cubicBezTo>
                      <a:pt x="867" y="845"/>
                      <a:pt x="870" y="839"/>
                      <a:pt x="874" y="834"/>
                    </a:cubicBezTo>
                    <a:cubicBezTo>
                      <a:pt x="871" y="848"/>
                      <a:pt x="882" y="850"/>
                      <a:pt x="885" y="854"/>
                    </a:cubicBezTo>
                    <a:cubicBezTo>
                      <a:pt x="890" y="860"/>
                      <a:pt x="886" y="865"/>
                      <a:pt x="881" y="866"/>
                    </a:cubicBezTo>
                    <a:cubicBezTo>
                      <a:pt x="881" y="866"/>
                      <a:pt x="881" y="866"/>
                      <a:pt x="881" y="866"/>
                    </a:cubicBezTo>
                    <a:cubicBezTo>
                      <a:pt x="886" y="867"/>
                      <a:pt x="891" y="864"/>
                      <a:pt x="896" y="860"/>
                    </a:cubicBezTo>
                    <a:cubicBezTo>
                      <a:pt x="902" y="854"/>
                      <a:pt x="905" y="846"/>
                      <a:pt x="903" y="836"/>
                    </a:cubicBezTo>
                    <a:cubicBezTo>
                      <a:pt x="903" y="838"/>
                      <a:pt x="903" y="841"/>
                      <a:pt x="902" y="843"/>
                    </a:cubicBezTo>
                    <a:cubicBezTo>
                      <a:pt x="900" y="847"/>
                      <a:pt x="896" y="851"/>
                      <a:pt x="891" y="850"/>
                    </a:cubicBezTo>
                    <a:cubicBezTo>
                      <a:pt x="889" y="850"/>
                      <a:pt x="887" y="848"/>
                      <a:pt x="887" y="845"/>
                    </a:cubicBezTo>
                    <a:cubicBezTo>
                      <a:pt x="886" y="843"/>
                      <a:pt x="886" y="842"/>
                      <a:pt x="888" y="840"/>
                    </a:cubicBezTo>
                    <a:cubicBezTo>
                      <a:pt x="889" y="839"/>
                      <a:pt x="891" y="838"/>
                      <a:pt x="893" y="838"/>
                    </a:cubicBezTo>
                    <a:cubicBezTo>
                      <a:pt x="895" y="838"/>
                      <a:pt x="897" y="840"/>
                      <a:pt x="897" y="843"/>
                    </a:cubicBezTo>
                    <a:cubicBezTo>
                      <a:pt x="897" y="844"/>
                      <a:pt x="896" y="845"/>
                      <a:pt x="895" y="846"/>
                    </a:cubicBezTo>
                    <a:cubicBezTo>
                      <a:pt x="894" y="846"/>
                      <a:pt x="893" y="846"/>
                      <a:pt x="893" y="845"/>
                    </a:cubicBezTo>
                    <a:cubicBezTo>
                      <a:pt x="893" y="845"/>
                      <a:pt x="894" y="845"/>
                      <a:pt x="895" y="845"/>
                    </a:cubicBezTo>
                    <a:cubicBezTo>
                      <a:pt x="896" y="844"/>
                      <a:pt x="896" y="842"/>
                      <a:pt x="895" y="842"/>
                    </a:cubicBezTo>
                    <a:cubicBezTo>
                      <a:pt x="894" y="841"/>
                      <a:pt x="893" y="841"/>
                      <a:pt x="892" y="841"/>
                    </a:cubicBezTo>
                    <a:cubicBezTo>
                      <a:pt x="891" y="842"/>
                      <a:pt x="890" y="843"/>
                      <a:pt x="890" y="844"/>
                    </a:cubicBezTo>
                    <a:cubicBezTo>
                      <a:pt x="890" y="846"/>
                      <a:pt x="891" y="847"/>
                      <a:pt x="893" y="847"/>
                    </a:cubicBezTo>
                    <a:cubicBezTo>
                      <a:pt x="897" y="848"/>
                      <a:pt x="901" y="843"/>
                      <a:pt x="902" y="839"/>
                    </a:cubicBezTo>
                    <a:cubicBezTo>
                      <a:pt x="903" y="833"/>
                      <a:pt x="899" y="825"/>
                      <a:pt x="896" y="820"/>
                    </a:cubicBezTo>
                    <a:cubicBezTo>
                      <a:pt x="886" y="805"/>
                      <a:pt x="872" y="798"/>
                      <a:pt x="857" y="797"/>
                    </a:cubicBezTo>
                    <a:cubicBezTo>
                      <a:pt x="852" y="797"/>
                      <a:pt x="847" y="797"/>
                      <a:pt x="842" y="796"/>
                    </a:cubicBezTo>
                    <a:close/>
                    <a:moveTo>
                      <a:pt x="822" y="798"/>
                    </a:moveTo>
                    <a:cubicBezTo>
                      <a:pt x="832" y="798"/>
                      <a:pt x="836" y="815"/>
                      <a:pt x="834" y="825"/>
                    </a:cubicBezTo>
                    <a:cubicBezTo>
                      <a:pt x="832" y="836"/>
                      <a:pt x="827" y="849"/>
                      <a:pt x="835" y="860"/>
                    </a:cubicBezTo>
                    <a:cubicBezTo>
                      <a:pt x="839" y="866"/>
                      <a:pt x="846" y="869"/>
                      <a:pt x="853" y="868"/>
                    </a:cubicBezTo>
                    <a:cubicBezTo>
                      <a:pt x="857" y="867"/>
                      <a:pt x="860" y="864"/>
                      <a:pt x="860" y="859"/>
                    </a:cubicBezTo>
                    <a:cubicBezTo>
                      <a:pt x="858" y="862"/>
                      <a:pt x="852" y="864"/>
                      <a:pt x="848" y="861"/>
                    </a:cubicBezTo>
                    <a:cubicBezTo>
                      <a:pt x="844" y="859"/>
                      <a:pt x="843" y="853"/>
                      <a:pt x="845" y="848"/>
                    </a:cubicBezTo>
                    <a:cubicBezTo>
                      <a:pt x="848" y="838"/>
                      <a:pt x="852" y="829"/>
                      <a:pt x="851" y="819"/>
                    </a:cubicBezTo>
                    <a:cubicBezTo>
                      <a:pt x="849" y="806"/>
                      <a:pt x="837" y="795"/>
                      <a:pt x="822" y="798"/>
                    </a:cubicBezTo>
                    <a:close/>
                    <a:moveTo>
                      <a:pt x="775" y="804"/>
                    </a:moveTo>
                    <a:cubicBezTo>
                      <a:pt x="776" y="815"/>
                      <a:pt x="786" y="829"/>
                      <a:pt x="796" y="832"/>
                    </a:cubicBezTo>
                    <a:cubicBezTo>
                      <a:pt x="807" y="836"/>
                      <a:pt x="814" y="828"/>
                      <a:pt x="803" y="821"/>
                    </a:cubicBezTo>
                    <a:cubicBezTo>
                      <a:pt x="794" y="816"/>
                      <a:pt x="779" y="814"/>
                      <a:pt x="775" y="804"/>
                    </a:cubicBezTo>
                    <a:close/>
                    <a:moveTo>
                      <a:pt x="635" y="654"/>
                    </a:moveTo>
                    <a:cubicBezTo>
                      <a:pt x="614" y="630"/>
                      <a:pt x="563" y="628"/>
                      <a:pt x="555" y="659"/>
                    </a:cubicBezTo>
                    <a:cubicBezTo>
                      <a:pt x="549" y="657"/>
                      <a:pt x="547" y="646"/>
                      <a:pt x="552" y="639"/>
                    </a:cubicBezTo>
                    <a:cubicBezTo>
                      <a:pt x="557" y="630"/>
                      <a:pt x="570" y="626"/>
                      <a:pt x="582" y="632"/>
                    </a:cubicBezTo>
                    <a:cubicBezTo>
                      <a:pt x="587" y="621"/>
                      <a:pt x="622" y="626"/>
                      <a:pt x="635" y="654"/>
                    </a:cubicBezTo>
                    <a:close/>
                    <a:moveTo>
                      <a:pt x="705" y="535"/>
                    </a:moveTo>
                    <a:cubicBezTo>
                      <a:pt x="708" y="536"/>
                      <a:pt x="709" y="539"/>
                      <a:pt x="708" y="541"/>
                    </a:cubicBezTo>
                    <a:cubicBezTo>
                      <a:pt x="706" y="544"/>
                      <a:pt x="703" y="545"/>
                      <a:pt x="701" y="544"/>
                    </a:cubicBezTo>
                    <a:cubicBezTo>
                      <a:pt x="698" y="542"/>
                      <a:pt x="697" y="539"/>
                      <a:pt x="699" y="537"/>
                    </a:cubicBezTo>
                    <a:cubicBezTo>
                      <a:pt x="700" y="534"/>
                      <a:pt x="703" y="533"/>
                      <a:pt x="705" y="535"/>
                    </a:cubicBezTo>
                    <a:close/>
                    <a:moveTo>
                      <a:pt x="715" y="537"/>
                    </a:moveTo>
                    <a:cubicBezTo>
                      <a:pt x="717" y="538"/>
                      <a:pt x="718" y="540"/>
                      <a:pt x="717" y="542"/>
                    </a:cubicBezTo>
                    <a:cubicBezTo>
                      <a:pt x="716" y="544"/>
                      <a:pt x="713" y="545"/>
                      <a:pt x="711" y="544"/>
                    </a:cubicBezTo>
                    <a:cubicBezTo>
                      <a:pt x="709" y="543"/>
                      <a:pt x="709" y="540"/>
                      <a:pt x="710" y="538"/>
                    </a:cubicBezTo>
                    <a:cubicBezTo>
                      <a:pt x="711" y="537"/>
                      <a:pt x="713" y="536"/>
                      <a:pt x="715" y="537"/>
                    </a:cubicBezTo>
                    <a:close/>
                    <a:moveTo>
                      <a:pt x="693" y="538"/>
                    </a:moveTo>
                    <a:cubicBezTo>
                      <a:pt x="697" y="540"/>
                      <a:pt x="699" y="544"/>
                      <a:pt x="697" y="548"/>
                    </a:cubicBezTo>
                    <a:cubicBezTo>
                      <a:pt x="695" y="552"/>
                      <a:pt x="690" y="553"/>
                      <a:pt x="686" y="551"/>
                    </a:cubicBezTo>
                    <a:cubicBezTo>
                      <a:pt x="683" y="549"/>
                      <a:pt x="681" y="545"/>
                      <a:pt x="683" y="541"/>
                    </a:cubicBezTo>
                    <a:cubicBezTo>
                      <a:pt x="685" y="537"/>
                      <a:pt x="690" y="536"/>
                      <a:pt x="693" y="538"/>
                    </a:cubicBezTo>
                    <a:close/>
                    <a:moveTo>
                      <a:pt x="731" y="698"/>
                    </a:moveTo>
                    <a:cubicBezTo>
                      <a:pt x="723" y="706"/>
                      <a:pt x="707" y="710"/>
                      <a:pt x="692" y="706"/>
                    </a:cubicBezTo>
                    <a:cubicBezTo>
                      <a:pt x="682" y="704"/>
                      <a:pt x="671" y="697"/>
                      <a:pt x="665" y="689"/>
                    </a:cubicBezTo>
                    <a:cubicBezTo>
                      <a:pt x="662" y="684"/>
                      <a:pt x="660" y="679"/>
                      <a:pt x="659" y="673"/>
                    </a:cubicBezTo>
                    <a:cubicBezTo>
                      <a:pt x="659" y="665"/>
                      <a:pt x="664" y="657"/>
                      <a:pt x="669" y="654"/>
                    </a:cubicBezTo>
                    <a:cubicBezTo>
                      <a:pt x="676" y="651"/>
                      <a:pt x="684" y="655"/>
                      <a:pt x="684" y="662"/>
                    </a:cubicBezTo>
                    <a:cubicBezTo>
                      <a:pt x="674" y="659"/>
                      <a:pt x="668" y="668"/>
                      <a:pt x="670" y="678"/>
                    </a:cubicBezTo>
                    <a:cubicBezTo>
                      <a:pt x="672" y="688"/>
                      <a:pt x="684" y="699"/>
                      <a:pt x="694" y="702"/>
                    </a:cubicBezTo>
                    <a:cubicBezTo>
                      <a:pt x="713" y="707"/>
                      <a:pt x="724" y="702"/>
                      <a:pt x="731" y="698"/>
                    </a:cubicBezTo>
                    <a:close/>
                    <a:moveTo>
                      <a:pt x="652" y="673"/>
                    </a:moveTo>
                    <a:cubicBezTo>
                      <a:pt x="637" y="643"/>
                      <a:pt x="648" y="604"/>
                      <a:pt x="670" y="592"/>
                    </a:cubicBezTo>
                    <a:cubicBezTo>
                      <a:pt x="694" y="580"/>
                      <a:pt x="704" y="601"/>
                      <a:pt x="683" y="612"/>
                    </a:cubicBezTo>
                    <a:cubicBezTo>
                      <a:pt x="673" y="617"/>
                      <a:pt x="642" y="641"/>
                      <a:pt x="652" y="673"/>
                    </a:cubicBezTo>
                    <a:close/>
                    <a:moveTo>
                      <a:pt x="906" y="973"/>
                    </a:moveTo>
                    <a:cubicBezTo>
                      <a:pt x="887" y="957"/>
                      <a:pt x="866" y="962"/>
                      <a:pt x="855" y="958"/>
                    </a:cubicBezTo>
                    <a:cubicBezTo>
                      <a:pt x="842" y="953"/>
                      <a:pt x="847" y="939"/>
                      <a:pt x="862" y="940"/>
                    </a:cubicBezTo>
                    <a:cubicBezTo>
                      <a:pt x="878" y="942"/>
                      <a:pt x="895" y="957"/>
                      <a:pt x="906" y="973"/>
                    </a:cubicBezTo>
                    <a:close/>
                    <a:moveTo>
                      <a:pt x="856" y="904"/>
                    </a:moveTo>
                    <a:cubicBezTo>
                      <a:pt x="858" y="905"/>
                      <a:pt x="860" y="906"/>
                      <a:pt x="862" y="908"/>
                    </a:cubicBezTo>
                    <a:cubicBezTo>
                      <a:pt x="863" y="910"/>
                      <a:pt x="863" y="913"/>
                      <a:pt x="861" y="916"/>
                    </a:cubicBezTo>
                    <a:cubicBezTo>
                      <a:pt x="859" y="920"/>
                      <a:pt x="855" y="920"/>
                      <a:pt x="852" y="919"/>
                    </a:cubicBezTo>
                    <a:cubicBezTo>
                      <a:pt x="847" y="916"/>
                      <a:pt x="848" y="912"/>
                      <a:pt x="847" y="909"/>
                    </a:cubicBezTo>
                    <a:cubicBezTo>
                      <a:pt x="845" y="905"/>
                      <a:pt x="840" y="903"/>
                      <a:pt x="835" y="904"/>
                    </a:cubicBezTo>
                    <a:cubicBezTo>
                      <a:pt x="829" y="905"/>
                      <a:pt x="825" y="909"/>
                      <a:pt x="824" y="916"/>
                    </a:cubicBezTo>
                    <a:cubicBezTo>
                      <a:pt x="824" y="919"/>
                      <a:pt x="825" y="923"/>
                      <a:pt x="829" y="923"/>
                    </a:cubicBezTo>
                    <a:cubicBezTo>
                      <a:pt x="827" y="920"/>
                      <a:pt x="829" y="915"/>
                      <a:pt x="834" y="916"/>
                    </a:cubicBezTo>
                    <a:cubicBezTo>
                      <a:pt x="837" y="917"/>
                      <a:pt x="842" y="920"/>
                      <a:pt x="846" y="924"/>
                    </a:cubicBezTo>
                    <a:cubicBezTo>
                      <a:pt x="851" y="927"/>
                      <a:pt x="856" y="930"/>
                      <a:pt x="861" y="930"/>
                    </a:cubicBezTo>
                    <a:cubicBezTo>
                      <a:pt x="871" y="930"/>
                      <a:pt x="879" y="920"/>
                      <a:pt x="877" y="911"/>
                    </a:cubicBezTo>
                    <a:cubicBezTo>
                      <a:pt x="876" y="905"/>
                      <a:pt x="872" y="902"/>
                      <a:pt x="868" y="899"/>
                    </a:cubicBezTo>
                    <a:cubicBezTo>
                      <a:pt x="864" y="895"/>
                      <a:pt x="851" y="890"/>
                      <a:pt x="848" y="884"/>
                    </a:cubicBezTo>
                    <a:cubicBezTo>
                      <a:pt x="847" y="879"/>
                      <a:pt x="849" y="876"/>
                      <a:pt x="853" y="876"/>
                    </a:cubicBezTo>
                    <a:cubicBezTo>
                      <a:pt x="851" y="872"/>
                      <a:pt x="845" y="872"/>
                      <a:pt x="841" y="875"/>
                    </a:cubicBezTo>
                    <a:cubicBezTo>
                      <a:pt x="835" y="881"/>
                      <a:pt x="835" y="893"/>
                      <a:pt x="843" y="900"/>
                    </a:cubicBezTo>
                    <a:cubicBezTo>
                      <a:pt x="846" y="903"/>
                      <a:pt x="850" y="904"/>
                      <a:pt x="856" y="904"/>
                    </a:cubicBezTo>
                    <a:close/>
                    <a:moveTo>
                      <a:pt x="839" y="902"/>
                    </a:moveTo>
                    <a:cubicBezTo>
                      <a:pt x="828" y="899"/>
                      <a:pt x="815" y="887"/>
                      <a:pt x="813" y="875"/>
                    </a:cubicBezTo>
                    <a:cubicBezTo>
                      <a:pt x="811" y="863"/>
                      <a:pt x="820" y="858"/>
                      <a:pt x="826" y="870"/>
                    </a:cubicBezTo>
                    <a:cubicBezTo>
                      <a:pt x="830" y="880"/>
                      <a:pt x="830" y="896"/>
                      <a:pt x="839" y="902"/>
                    </a:cubicBezTo>
                    <a:close/>
                    <a:moveTo>
                      <a:pt x="878" y="921"/>
                    </a:moveTo>
                    <a:cubicBezTo>
                      <a:pt x="877" y="926"/>
                      <a:pt x="870" y="931"/>
                      <a:pt x="866" y="931"/>
                    </a:cubicBezTo>
                    <a:cubicBezTo>
                      <a:pt x="866" y="937"/>
                      <a:pt x="878" y="942"/>
                      <a:pt x="883" y="934"/>
                    </a:cubicBezTo>
                    <a:cubicBezTo>
                      <a:pt x="886" y="929"/>
                      <a:pt x="884" y="922"/>
                      <a:pt x="878" y="921"/>
                    </a:cubicBezTo>
                    <a:close/>
                  </a:path>
                </a:pathLst>
              </a:custGeom>
              <a:solidFill>
                <a:srgbClr val="DBC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椭圆 29"/>
              <p:cNvSpPr/>
              <p:nvPr/>
            </p:nvSpPr>
            <p:spPr>
              <a:xfrm>
                <a:off x="1212914" y="2027304"/>
                <a:ext cx="1929291" cy="1923470"/>
              </a:xfrm>
              <a:prstGeom prst="ellipse">
                <a:avLst/>
              </a:prstGeom>
              <a:solidFill>
                <a:srgbClr val="5C4A4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pic>
          <p:nvPicPr>
            <p:cNvPr id="28" name="图片 27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4886148" y="2125324"/>
              <a:ext cx="1825450" cy="1825450"/>
            </a:xfrm>
            <a:prstGeom prst="ellipse">
              <a:avLst/>
            </a:prstGeom>
          </p:spPr>
        </p:pic>
      </p:grpSp>
      <p:sp>
        <p:nvSpPr>
          <p:cNvPr id="31" name="文本框 30"/>
          <p:cNvSpPr txBox="1"/>
          <p:nvPr/>
        </p:nvSpPr>
        <p:spPr>
          <a:xfrm>
            <a:off x="7265903" y="4649671"/>
            <a:ext cx="458004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添加您的标题添加您的标题添加您的标题添加您的标题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</a:t>
            </a:r>
          </a:p>
          <a:p>
            <a:pPr algn="dist"/>
            <a:endParaRPr lang="zh-CN" altLang="en-US" sz="1600" dirty="0">
              <a:solidFill>
                <a:schemeClr val="bg1"/>
              </a:solidFill>
              <a:latin typeface="造字工房悦黑体验版纤细体" pitchFamily="2" charset="-122"/>
              <a:ea typeface="造字工房悦黑体验版纤细体" pitchFamily="2" charset="-122"/>
            </a:endParaRPr>
          </a:p>
        </p:txBody>
      </p:sp>
    </p:spTree>
  </p:cSld>
  <p:clrMapOvr>
    <a:masterClrMapping/>
  </p:clrMapOvr>
  <p:transition spd="slow" advTm="2000">
    <p:push dir="u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227720" y="477637"/>
            <a:ext cx="37365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40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</a:t>
            </a:r>
          </a:p>
        </p:txBody>
      </p:sp>
      <p:graphicFrame>
        <p:nvGraphicFramePr>
          <p:cNvPr id="3" name="图表 2"/>
          <p:cNvGraphicFramePr/>
          <p:nvPr/>
        </p:nvGraphicFramePr>
        <p:xfrm>
          <a:off x="1087490" y="1971216"/>
          <a:ext cx="10017020" cy="33240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1168966" y="5727054"/>
            <a:ext cx="985406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1pPr>
            <a:lvl2pPr marL="742950" indent="-28575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2pPr>
            <a:lvl3pPr marL="11430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3pPr>
            <a:lvl4pPr marL="16002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4pPr>
            <a:lvl5pPr marL="2057400" indent="-228600"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rgbClr val="000000"/>
                </a:solidFill>
                <a:latin typeface="Century Gothic" panose="020B0502020202020204" pitchFamily="34" charset="0"/>
                <a:ea typeface="宋体" panose="02010600030101010101" pitchFamily="2" charset="-122"/>
                <a:sym typeface="Century Gothic" panose="020B0502020202020204" pitchFamily="34" charset="0"/>
              </a:defRPr>
            </a:lvl9pPr>
          </a:lstStyle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添加您的标题添加您的标题添加您的标题添加您的标题</a:t>
            </a:r>
          </a:p>
          <a:p>
            <a:pPr algn="dist"/>
            <a:r>
              <a:rPr lang="zh-CN" altLang="en-US" sz="1600" dirty="0">
                <a:solidFill>
                  <a:schemeClr val="bg1"/>
                </a:solidFill>
                <a:latin typeface="造字工房悦黑体验版纤细体" pitchFamily="2" charset="-122"/>
                <a:ea typeface="造字工房悦黑体验版纤细体" pitchFamily="2" charset="-122"/>
              </a:rPr>
              <a:t>添加您的标题添加您的标题</a:t>
            </a:r>
          </a:p>
          <a:p>
            <a:pPr algn="dist"/>
            <a:endParaRPr lang="zh-CN" altLang="en-US" sz="1600" dirty="0">
              <a:solidFill>
                <a:schemeClr val="bg1"/>
              </a:solidFill>
              <a:latin typeface="造字工房悦黑体验版纤细体" pitchFamily="2" charset="-122"/>
              <a:ea typeface="造字工房悦黑体验版纤细体" pitchFamily="2" charset="-122"/>
            </a:endParaRPr>
          </a:p>
        </p:txBody>
      </p:sp>
    </p:spTree>
  </p:cSld>
  <p:clrMapOvr>
    <a:masterClrMapping/>
  </p:clrMapOvr>
  <p:transition spd="slow" advTm="200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7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900" decel="100000" fill="hold"/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3" grpId="0" uiExpand="1">
        <p:bldSub>
          <a:bldChart bld="series"/>
        </p:bldSub>
      </p:bldGraphic>
      <p:bldGraphic spid="3" grpId="1" uiExpand="1">
        <p:bldSub>
          <a:bldChart bld="series"/>
        </p:bldSub>
      </p:bldGraphic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/>
        </p:nvPicPr>
        <p:blipFill rotWithShape="1">
          <a:blip r:embed="rId3"/>
          <a:srcRect t="5123" b="5123"/>
          <a:stretch>
            <a:fillRect/>
          </a:stretch>
        </p:blipFill>
        <p:spPr>
          <a:xfrm>
            <a:off x="22087" y="0"/>
            <a:ext cx="12192000" cy="6858000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>
            <a:off x="4590419" y="3290539"/>
            <a:ext cx="301116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5400" dirty="0">
                <a:solidFill>
                  <a:srgbClr val="5C524A"/>
                </a:solidFill>
                <a:latin typeface="方正铁筋隶书简体" panose="03000509000000000000" pitchFamily="65" charset="-122"/>
                <a:ea typeface="方正铁筋隶书简体" panose="03000509000000000000" pitchFamily="65" charset="-122"/>
              </a:rPr>
              <a:t>谢谢倾听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4740334" y="4093028"/>
            <a:ext cx="2755505" cy="0"/>
          </a:xfrm>
          <a:prstGeom prst="line">
            <a:avLst/>
          </a:prstGeom>
          <a:ln>
            <a:solidFill>
              <a:srgbClr val="5C524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文本框 10"/>
          <p:cNvSpPr txBox="1"/>
          <p:nvPr/>
        </p:nvSpPr>
        <p:spPr>
          <a:xfrm>
            <a:off x="4740334" y="4106147"/>
            <a:ext cx="275550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zh-CN" sz="2000" dirty="0">
                <a:solidFill>
                  <a:srgbClr val="5C524A"/>
                </a:solidFill>
                <a:latin typeface="Venera" pitchFamily="2" charset="0"/>
              </a:rPr>
              <a:t>THANK YOU</a:t>
            </a:r>
            <a:endParaRPr lang="zh-CN" altLang="en-US" sz="2000" dirty="0">
              <a:solidFill>
                <a:srgbClr val="5C524A"/>
              </a:solidFill>
              <a:latin typeface="Venera" pitchFamily="2" charset="0"/>
            </a:endParaRPr>
          </a:p>
        </p:txBody>
      </p:sp>
    </p:spTree>
  </p:cSld>
  <p:clrMapOvr>
    <a:masterClrMapping/>
  </p:clrMapOvr>
  <p:transition spd="slow" advTm="2000">
    <p:push dir="u"/>
  </p:transition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540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545</Words>
  <Application>Microsoft Office PowerPoint</Application>
  <PresentationFormat>宽屏</PresentationFormat>
  <Paragraphs>150</Paragraphs>
  <Slides>19</Slides>
  <Notes>19</Notes>
  <HiddenSlides>0</HiddenSlides>
  <MMClips>0</MMClips>
  <ScaleCrop>false</ScaleCrop>
  <HeadingPairs>
    <vt:vector size="6" baseType="variant">
      <vt:variant>
        <vt:lpstr>已用的字体</vt:lpstr>
      </vt:variant>
      <vt:variant>
        <vt:i4>12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19</vt:i4>
      </vt:variant>
    </vt:vector>
  </HeadingPairs>
  <TitlesOfParts>
    <vt:vector size="32" baseType="lpstr">
      <vt:lpstr>宋体</vt:lpstr>
      <vt:lpstr>Calibri Light</vt:lpstr>
      <vt:lpstr>Venera</vt:lpstr>
      <vt:lpstr>造字工房悦黑体验版纤细体</vt:lpstr>
      <vt:lpstr>方正兰亭超细黑简体</vt:lpstr>
      <vt:lpstr>Calibri</vt:lpstr>
      <vt:lpstr>方正铁筋隶书简体</vt:lpstr>
      <vt:lpstr>造字工房悦圆演示版常规体</vt:lpstr>
      <vt:lpstr>等线</vt:lpstr>
      <vt:lpstr>Open Sans</vt:lpstr>
      <vt:lpstr>Century Gothic</vt:lpstr>
      <vt:lpstr>Arial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540</dc:title>
  <dc:creator/>
  <cp:lastModifiedBy/>
  <cp:revision>1</cp:revision>
  <dcterms:created xsi:type="dcterms:W3CDTF">2017-04-12T11:21:03Z</dcterms:created>
  <dcterms:modified xsi:type="dcterms:W3CDTF">2018-10-10T02:30:34Z</dcterms:modified>
</cp:coreProperties>
</file>